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Ex1.xml" ContentType="application/vnd.ms-office.chartex+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notesSlides/notesSlide2.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notesSlides/notesSlide3.xml" ContentType="application/vnd.openxmlformats-officedocument.presentationml.notesSlide+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Ex2.xml" ContentType="application/vnd.ms-office.chartex+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4.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Ex3.xml" ContentType="application/vnd.ms-office.chartex+xml"/>
  <Override PartName="/ppt/charts/style19.xml" ContentType="application/vnd.ms-office.chartstyle+xml"/>
  <Override PartName="/ppt/charts/colors19.xml" ContentType="application/vnd.ms-office.chartcolorstyle+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3.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5.xml" ContentType="application/vnd.openxmlformats-officedocument.presentationml.notesSlide+xml"/>
  <Override PartName="/ppt/charts/chart2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Ex4.xml" ContentType="application/vnd.ms-office.chartex+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3"/>
    <p:sldMasterId id="2147483780" r:id="rId4"/>
  </p:sldMasterIdLst>
  <p:notesMasterIdLst>
    <p:notesMasterId r:id="rId16"/>
  </p:notesMasterIdLst>
  <p:handoutMasterIdLst>
    <p:handoutMasterId r:id="rId17"/>
  </p:handoutMasterIdLst>
  <p:sldIdLst>
    <p:sldId id="402" r:id="rId5"/>
    <p:sldId id="553" r:id="rId6"/>
    <p:sldId id="554" r:id="rId7"/>
    <p:sldId id="257" r:id="rId8"/>
    <p:sldId id="265" r:id="rId9"/>
    <p:sldId id="266" r:id="rId10"/>
    <p:sldId id="555" r:id="rId11"/>
    <p:sldId id="556" r:id="rId12"/>
    <p:sldId id="261" r:id="rId13"/>
    <p:sldId id="258" r:id="rId14"/>
    <p:sldId id="259" r:id="rId1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357034DA-E72E-4288-87BD-662C380955B3}">
          <p14:sldIdLst>
            <p14:sldId id="402"/>
          </p14:sldIdLst>
        </p14:section>
        <p14:section name="제목 없는 구역" id="{3F3D5870-2754-45F3-87B6-39B102D30378}">
          <p14:sldIdLst>
            <p14:sldId id="553"/>
            <p14:sldId id="554"/>
            <p14:sldId id="257"/>
            <p14:sldId id="265"/>
            <p14:sldId id="266"/>
            <p14:sldId id="555"/>
            <p14:sldId id="556"/>
            <p14:sldId id="261"/>
            <p14:sldId id="258"/>
            <p14:sldId id="259"/>
          </p14:sldIdLst>
        </p14:section>
      </p14:sectionLst>
    </p:ext>
    <p:ext uri="{EFAFB233-063F-42B5-8137-9DF3F51BA10A}">
      <p15:sldGuideLst xmlns:p15="http://schemas.microsoft.com/office/powerpoint/2012/main">
        <p15:guide id="1" pos="3841" userDrawn="1">
          <p15:clr>
            <a:srgbClr val="A4A3A4"/>
          </p15:clr>
        </p15:guide>
        <p15:guide id="2" orient="horz" pos="2160" userDrawn="1">
          <p15:clr>
            <a:srgbClr val="A4A3A4"/>
          </p15:clr>
        </p15:guide>
        <p15:guide id="3" orient="horz" pos="4319">
          <p15:clr>
            <a:srgbClr val="A4A3A4"/>
          </p15:clr>
        </p15:guide>
        <p15:guide id="4" pos="328">
          <p15:clr>
            <a:srgbClr val="A4A3A4"/>
          </p15:clr>
        </p15:guide>
        <p15:guide id="5" orient="horz" pos="3187">
          <p15:clr>
            <a:srgbClr val="A4A3A4"/>
          </p15:clr>
        </p15:guide>
        <p15:guide id="6" pos="1761">
          <p15:clr>
            <a:srgbClr val="A4A3A4"/>
          </p15:clr>
        </p15:guide>
        <p15:guide id="7" pos="122" userDrawn="1">
          <p15:clr>
            <a:srgbClr val="A4A3A4"/>
          </p15:clr>
        </p15:guide>
        <p15:guide id="8" pos="75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FF0000"/>
    <a:srgbClr val="FFD05D"/>
    <a:srgbClr val="0F46A7"/>
    <a:srgbClr val="970A82"/>
    <a:srgbClr val="FF3399"/>
    <a:srgbClr val="FFFFFF"/>
    <a:srgbClr val="FEE3A1"/>
    <a:srgbClr val="FFF1D0"/>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테마 스타일 2 - 강조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autoAdjust="0"/>
    <p:restoredTop sz="95701" autoAdjust="0"/>
  </p:normalViewPr>
  <p:slideViewPr>
    <p:cSldViewPr snapToGrid="0" showGuides="1">
      <p:cViewPr varScale="1">
        <p:scale>
          <a:sx n="91" d="100"/>
          <a:sy n="91" d="100"/>
        </p:scale>
        <p:origin x="507" y="63"/>
      </p:cViewPr>
      <p:guideLst>
        <p:guide pos="3841"/>
        <p:guide orient="horz" pos="2160"/>
        <p:guide orient="horz" pos="4319"/>
        <p:guide pos="328"/>
        <p:guide orient="horz" pos="3187"/>
        <p:guide pos="1761"/>
        <p:guide pos="122"/>
        <p:guide pos="75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1" Type="http://schemas.openxmlformats.org/officeDocument/2006/relationships/oleObject" Target="&#53685;&#54633;%20&#47928;&#49436;1" TargetMode="Externa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oleObject" Target="&#53685;&#54633;%20&#47928;&#49436;1" TargetMode="Externa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0.xml"/><Relationship Id="rId1" Type="http://schemas.microsoft.com/office/2011/relationships/chartStyle" Target="style20.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1.xml"/><Relationship Id="rId1" Type="http://schemas.microsoft.com/office/2011/relationships/chartStyle" Target="style21.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2.xml"/><Relationship Id="rId1" Type="http://schemas.microsoft.com/office/2011/relationships/chartStyle" Target="style22.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3.xml"/><Relationship Id="rId1" Type="http://schemas.microsoft.com/office/2011/relationships/chartStyle" Target="style23.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4.xml"/><Relationship Id="rId1" Type="http://schemas.microsoft.com/office/2011/relationships/chartStyle" Target="style24.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_rels/chartEx2.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16.xlsx"/></Relationships>
</file>

<file path=ppt/charts/_rels/chartEx3.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package" Target="../embeddings/Microsoft_Excel_Worksheet20.xlsx"/></Relationships>
</file>

<file path=ppt/charts/_rels/chartEx4.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package" Target="../embeddings/Microsoft_Excel_Worksheet2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판매</c:v>
                </c:pt>
              </c:strCache>
            </c:strRef>
          </c:tx>
          <c:dPt>
            <c:idx val="0"/>
            <c:bubble3D val="0"/>
            <c:spPr>
              <a:gradFill rotWithShape="1">
                <a:gsLst>
                  <a:gs pos="0">
                    <a:schemeClr val="accent5">
                      <a:shade val="65000"/>
                      <a:satMod val="103000"/>
                      <a:lumMod val="102000"/>
                      <a:tint val="94000"/>
                    </a:schemeClr>
                  </a:gs>
                  <a:gs pos="50000">
                    <a:schemeClr val="accent5">
                      <a:shade val="65000"/>
                      <a:satMod val="110000"/>
                      <a:lumMod val="100000"/>
                      <a:shade val="100000"/>
                    </a:schemeClr>
                  </a:gs>
                  <a:gs pos="100000">
                    <a:schemeClr val="accent5">
                      <a:shade val="65000"/>
                      <a:lumMod val="99000"/>
                      <a:satMod val="120000"/>
                      <a:shade val="78000"/>
                    </a:schemeClr>
                  </a:gs>
                </a:gsLst>
                <a:lin ang="5400000" scaled="0"/>
              </a:gradFill>
              <a:ln>
                <a:noFill/>
              </a:ln>
              <a:effectLst/>
            </c:spPr>
            <c:extLst>
              <c:ext xmlns:c16="http://schemas.microsoft.com/office/drawing/2014/chart" uri="{C3380CC4-5D6E-409C-BE32-E72D297353CC}">
                <c16:uniqueId val="{00000001-4C1A-4A72-82A6-A28B9E5AD0E0}"/>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3-4C1A-4A72-82A6-A28B9E5AD0E0}"/>
              </c:ext>
            </c:extLst>
          </c:dPt>
          <c:dPt>
            <c:idx val="2"/>
            <c:bubble3D val="0"/>
            <c:spPr>
              <a:gradFill rotWithShape="1">
                <a:gsLst>
                  <a:gs pos="0">
                    <a:schemeClr val="accent5">
                      <a:tint val="65000"/>
                      <a:satMod val="103000"/>
                      <a:lumMod val="102000"/>
                      <a:tint val="94000"/>
                    </a:schemeClr>
                  </a:gs>
                  <a:gs pos="50000">
                    <a:schemeClr val="accent5">
                      <a:tint val="65000"/>
                      <a:satMod val="110000"/>
                      <a:lumMod val="100000"/>
                      <a:shade val="100000"/>
                    </a:schemeClr>
                  </a:gs>
                  <a:gs pos="100000">
                    <a:schemeClr val="accent5">
                      <a:tint val="65000"/>
                      <a:lumMod val="99000"/>
                      <a:satMod val="120000"/>
                      <a:shade val="78000"/>
                    </a:schemeClr>
                  </a:gs>
                </a:gsLst>
                <a:lin ang="5400000" scaled="0"/>
              </a:gradFill>
              <a:ln>
                <a:noFill/>
              </a:ln>
              <a:effectLst/>
            </c:spPr>
            <c:extLst>
              <c:ext xmlns:c16="http://schemas.microsoft.com/office/drawing/2014/chart" uri="{C3380CC4-5D6E-409C-BE32-E72D297353CC}">
                <c16:uniqueId val="{00000005-4C1A-4A72-82A6-A28B9E5AD0E0}"/>
              </c:ext>
            </c:extLst>
          </c:dPt>
          <c:cat>
            <c:strRef>
              <c:f>Sheet1!$A$2:$A$4</c:f>
              <c:strCache>
                <c:ptCount val="3"/>
                <c:pt idx="0">
                  <c:v>ON TIME</c:v>
                </c:pt>
                <c:pt idx="1">
                  <c:v>LATE</c:v>
                </c:pt>
                <c:pt idx="2">
                  <c:v>EARLY</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4C1A-4A72-82A6-A28B9E5AD0E0}"/>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500" b="0" i="0" u="none" strike="noStrike" kern="1200" baseline="0">
              <a:solidFill>
                <a:schemeClr val="tx2"/>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판매</c:v>
                </c:pt>
              </c:strCache>
            </c:strRef>
          </c:tx>
          <c:dPt>
            <c:idx val="0"/>
            <c:bubble3D val="0"/>
            <c:spPr>
              <a:gradFill rotWithShape="1">
                <a:gsLst>
                  <a:gs pos="0">
                    <a:schemeClr val="accent5">
                      <a:shade val="65000"/>
                      <a:satMod val="103000"/>
                      <a:lumMod val="102000"/>
                      <a:tint val="94000"/>
                    </a:schemeClr>
                  </a:gs>
                  <a:gs pos="50000">
                    <a:schemeClr val="accent5">
                      <a:shade val="65000"/>
                      <a:satMod val="110000"/>
                      <a:lumMod val="100000"/>
                      <a:shade val="100000"/>
                    </a:schemeClr>
                  </a:gs>
                  <a:gs pos="100000">
                    <a:schemeClr val="accent5">
                      <a:shade val="65000"/>
                      <a:lumMod val="99000"/>
                      <a:satMod val="120000"/>
                      <a:shade val="78000"/>
                    </a:schemeClr>
                  </a:gs>
                </a:gsLst>
                <a:lin ang="5400000" scaled="0"/>
              </a:gradFill>
              <a:ln>
                <a:noFill/>
              </a:ln>
              <a:effectLst/>
            </c:spPr>
            <c:extLst>
              <c:ext xmlns:c16="http://schemas.microsoft.com/office/drawing/2014/chart" uri="{C3380CC4-5D6E-409C-BE32-E72D297353CC}">
                <c16:uniqueId val="{00000001-AF41-4644-AE64-6A2DC035EDF8}"/>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3-AF41-4644-AE64-6A2DC035EDF8}"/>
              </c:ext>
            </c:extLst>
          </c:dPt>
          <c:dPt>
            <c:idx val="2"/>
            <c:bubble3D val="0"/>
            <c:spPr>
              <a:gradFill rotWithShape="1">
                <a:gsLst>
                  <a:gs pos="0">
                    <a:schemeClr val="accent5">
                      <a:tint val="65000"/>
                      <a:satMod val="103000"/>
                      <a:lumMod val="102000"/>
                      <a:tint val="94000"/>
                    </a:schemeClr>
                  </a:gs>
                  <a:gs pos="50000">
                    <a:schemeClr val="accent5">
                      <a:tint val="65000"/>
                      <a:satMod val="110000"/>
                      <a:lumMod val="100000"/>
                      <a:shade val="100000"/>
                    </a:schemeClr>
                  </a:gs>
                  <a:gs pos="100000">
                    <a:schemeClr val="accent5">
                      <a:tint val="65000"/>
                      <a:lumMod val="99000"/>
                      <a:satMod val="120000"/>
                      <a:shade val="78000"/>
                    </a:schemeClr>
                  </a:gs>
                </a:gsLst>
                <a:lin ang="5400000" scaled="0"/>
              </a:gradFill>
              <a:ln>
                <a:noFill/>
              </a:ln>
              <a:effectLst/>
            </c:spPr>
            <c:extLst>
              <c:ext xmlns:c16="http://schemas.microsoft.com/office/drawing/2014/chart" uri="{C3380CC4-5D6E-409C-BE32-E72D297353CC}">
                <c16:uniqueId val="{00000005-AF41-4644-AE64-6A2DC035EDF8}"/>
              </c:ext>
            </c:extLst>
          </c:dPt>
          <c:cat>
            <c:strRef>
              <c:f>Sheet1!$A$2:$A$4</c:f>
              <c:strCache>
                <c:ptCount val="2"/>
                <c:pt idx="0">
                  <c:v>자사점유율</c:v>
                </c:pt>
                <c:pt idx="1">
                  <c:v>경쟁사점유율</c:v>
                </c:pt>
              </c:strCache>
            </c:strRef>
          </c:cat>
          <c:val>
            <c:numRef>
              <c:f>Sheet1!$B$2:$B$4</c:f>
              <c:numCache>
                <c:formatCode>General</c:formatCode>
                <c:ptCount val="3"/>
                <c:pt idx="0">
                  <c:v>8.1999999999999993</c:v>
                </c:pt>
                <c:pt idx="1">
                  <c:v>4.5999999999999996</c:v>
                </c:pt>
              </c:numCache>
            </c:numRef>
          </c:val>
          <c:extLst>
            <c:ext xmlns:c16="http://schemas.microsoft.com/office/drawing/2014/chart" uri="{C3380CC4-5D6E-409C-BE32-E72D297353CC}">
              <c16:uniqueId val="{00000006-AF41-4644-AE64-6A2DC035EDF8}"/>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500" b="0" i="0" u="none" strike="noStrike" kern="1200" baseline="0">
              <a:solidFill>
                <a:schemeClr val="tx2"/>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0916845195588352"/>
          <c:w val="0.76148672062714717"/>
          <c:h val="0.59920883953032422"/>
        </c:manualLayout>
      </c:layout>
      <c:barChart>
        <c:barDir val="bar"/>
        <c:grouping val="stack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Sheet1!$A$2:$A$6</c:f>
              <c:strCache>
                <c:ptCount val="5"/>
                <c:pt idx="0">
                  <c:v>O1</c:v>
                </c:pt>
                <c:pt idx="1">
                  <c:v>O2</c:v>
                </c:pt>
                <c:pt idx="2">
                  <c:v>O3</c:v>
                </c:pt>
                <c:pt idx="3">
                  <c:v>O4</c:v>
                </c:pt>
                <c:pt idx="4">
                  <c:v>O5</c:v>
                </c:pt>
              </c:strCache>
            </c:strRef>
          </c:cat>
          <c:val>
            <c:numRef>
              <c:f>Sheet1!$B$2:$B$6</c:f>
              <c:numCache>
                <c:formatCode>General</c:formatCode>
                <c:ptCount val="5"/>
                <c:pt idx="0">
                  <c:v>4.3</c:v>
                </c:pt>
                <c:pt idx="1">
                  <c:v>2.5</c:v>
                </c:pt>
                <c:pt idx="2">
                  <c:v>3.5</c:v>
                </c:pt>
                <c:pt idx="3">
                  <c:v>1.5</c:v>
                </c:pt>
                <c:pt idx="4">
                  <c:v>3</c:v>
                </c:pt>
              </c:numCache>
            </c:numRef>
          </c:val>
          <c:extLst>
            <c:ext xmlns:c16="http://schemas.microsoft.com/office/drawing/2014/chart" uri="{C3380CC4-5D6E-409C-BE32-E72D297353CC}">
              <c16:uniqueId val="{00000000-350C-4170-B50E-E02F1D924E9D}"/>
            </c:ext>
          </c:extLst>
        </c:ser>
        <c:ser>
          <c:idx val="1"/>
          <c:order val="1"/>
          <c:tx>
            <c:strRef>
              <c:f>Sheet1!$C$1</c:f>
              <c:strCache>
                <c:ptCount val="1"/>
                <c:pt idx="0">
                  <c:v>ITEM2</c:v>
                </c:pt>
              </c:strCache>
            </c:strRef>
          </c:tx>
          <c:spPr>
            <a:solidFill>
              <a:schemeClr val="accent5"/>
            </a:solidFill>
            <a:ln>
              <a:noFill/>
            </a:ln>
            <a:effectLst/>
          </c:spPr>
          <c:invertIfNegative val="0"/>
          <c:cat>
            <c:strRef>
              <c:f>Sheet1!$A$2:$A$6</c:f>
              <c:strCache>
                <c:ptCount val="5"/>
                <c:pt idx="0">
                  <c:v>O1</c:v>
                </c:pt>
                <c:pt idx="1">
                  <c:v>O2</c:v>
                </c:pt>
                <c:pt idx="2">
                  <c:v>O3</c:v>
                </c:pt>
                <c:pt idx="3">
                  <c:v>O4</c:v>
                </c:pt>
                <c:pt idx="4">
                  <c:v>O5</c:v>
                </c:pt>
              </c:strCache>
            </c:strRef>
          </c:cat>
          <c:val>
            <c:numRef>
              <c:f>Sheet1!$C$2:$C$6</c:f>
              <c:numCache>
                <c:formatCode>General</c:formatCode>
                <c:ptCount val="5"/>
                <c:pt idx="0">
                  <c:v>2.4</c:v>
                </c:pt>
                <c:pt idx="1">
                  <c:v>4.4000000000000004</c:v>
                </c:pt>
                <c:pt idx="2">
                  <c:v>1.8</c:v>
                </c:pt>
                <c:pt idx="3">
                  <c:v>2.2000000000000002</c:v>
                </c:pt>
                <c:pt idx="4">
                  <c:v>3.2</c:v>
                </c:pt>
              </c:numCache>
            </c:numRef>
          </c:val>
          <c:extLst>
            <c:ext xmlns:c16="http://schemas.microsoft.com/office/drawing/2014/chart" uri="{C3380CC4-5D6E-409C-BE32-E72D297353CC}">
              <c16:uniqueId val="{00000001-350C-4170-B50E-E02F1D924E9D}"/>
            </c:ext>
          </c:extLst>
        </c:ser>
        <c:ser>
          <c:idx val="2"/>
          <c:order val="2"/>
          <c:tx>
            <c:strRef>
              <c:f>Sheet1!$D$1</c:f>
              <c:strCache>
                <c:ptCount val="1"/>
                <c:pt idx="0">
                  <c:v>ITEM3</c:v>
                </c:pt>
              </c:strCache>
            </c:strRef>
          </c:tx>
          <c:spPr>
            <a:solidFill>
              <a:schemeClr val="accent5">
                <a:tint val="65000"/>
              </a:schemeClr>
            </a:solidFill>
            <a:ln>
              <a:noFill/>
            </a:ln>
            <a:effectLst/>
          </c:spPr>
          <c:invertIfNegative val="0"/>
          <c:cat>
            <c:strRef>
              <c:f>Sheet1!$A$2:$A$6</c:f>
              <c:strCache>
                <c:ptCount val="5"/>
                <c:pt idx="0">
                  <c:v>O1</c:v>
                </c:pt>
                <c:pt idx="1">
                  <c:v>O2</c:v>
                </c:pt>
                <c:pt idx="2">
                  <c:v>O3</c:v>
                </c:pt>
                <c:pt idx="3">
                  <c:v>O4</c:v>
                </c:pt>
                <c:pt idx="4">
                  <c:v>O5</c:v>
                </c:pt>
              </c:strCache>
            </c:strRef>
          </c:cat>
          <c:val>
            <c:numRef>
              <c:f>Sheet1!$D$2:$D$6</c:f>
              <c:numCache>
                <c:formatCode>General</c:formatCode>
                <c:ptCount val="5"/>
                <c:pt idx="0">
                  <c:v>2</c:v>
                </c:pt>
                <c:pt idx="1">
                  <c:v>2</c:v>
                </c:pt>
                <c:pt idx="2">
                  <c:v>3</c:v>
                </c:pt>
                <c:pt idx="3">
                  <c:v>4</c:v>
                </c:pt>
                <c:pt idx="4">
                  <c:v>2.2999999999999998</c:v>
                </c:pt>
              </c:numCache>
            </c:numRef>
          </c:val>
          <c:extLst>
            <c:ext xmlns:c16="http://schemas.microsoft.com/office/drawing/2014/chart" uri="{C3380CC4-5D6E-409C-BE32-E72D297353CC}">
              <c16:uniqueId val="{00000002-350C-4170-B50E-E02F1D924E9D}"/>
            </c:ext>
          </c:extLst>
        </c:ser>
        <c:dLbls>
          <c:showLegendKey val="0"/>
          <c:showVal val="0"/>
          <c:showCatName val="0"/>
          <c:showSerName val="0"/>
          <c:showPercent val="0"/>
          <c:showBubbleSize val="0"/>
        </c:dLbls>
        <c:gapWidth val="150"/>
        <c:overlap val="10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5115579542356083"/>
          <c:w val="0.76148672062714717"/>
          <c:h val="0.59920883953032422"/>
        </c:manualLayout>
      </c:layout>
      <c:barChart>
        <c:barDir val="bar"/>
        <c:grouping val="stack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Sheet1!$A$2:$A$6</c:f>
              <c:strCache>
                <c:ptCount val="5"/>
                <c:pt idx="0">
                  <c:v>O1</c:v>
                </c:pt>
                <c:pt idx="1">
                  <c:v>O2</c:v>
                </c:pt>
                <c:pt idx="2">
                  <c:v>O3</c:v>
                </c:pt>
                <c:pt idx="3">
                  <c:v>O4</c:v>
                </c:pt>
                <c:pt idx="4">
                  <c:v>O5</c:v>
                </c:pt>
              </c:strCache>
            </c:strRef>
          </c:cat>
          <c:val>
            <c:numRef>
              <c:f>Sheet1!$B$2:$B$6</c:f>
              <c:numCache>
                <c:formatCode>General</c:formatCode>
                <c:ptCount val="5"/>
                <c:pt idx="0">
                  <c:v>4.3</c:v>
                </c:pt>
                <c:pt idx="1">
                  <c:v>2.5</c:v>
                </c:pt>
                <c:pt idx="2">
                  <c:v>3.5</c:v>
                </c:pt>
                <c:pt idx="3">
                  <c:v>1.5</c:v>
                </c:pt>
                <c:pt idx="4">
                  <c:v>3</c:v>
                </c:pt>
              </c:numCache>
            </c:numRef>
          </c:val>
          <c:extLst>
            <c:ext xmlns:c16="http://schemas.microsoft.com/office/drawing/2014/chart" uri="{C3380CC4-5D6E-409C-BE32-E72D297353CC}">
              <c16:uniqueId val="{00000000-CB60-4F0A-8A90-3DA0BAA97EDC}"/>
            </c:ext>
          </c:extLst>
        </c:ser>
        <c:ser>
          <c:idx val="1"/>
          <c:order val="1"/>
          <c:tx>
            <c:strRef>
              <c:f>Sheet1!$C$1</c:f>
              <c:strCache>
                <c:ptCount val="1"/>
                <c:pt idx="0">
                  <c:v>ITEM2</c:v>
                </c:pt>
              </c:strCache>
            </c:strRef>
          </c:tx>
          <c:spPr>
            <a:solidFill>
              <a:schemeClr val="accent5"/>
            </a:solidFill>
            <a:ln>
              <a:noFill/>
            </a:ln>
            <a:effectLst/>
          </c:spPr>
          <c:invertIfNegative val="0"/>
          <c:cat>
            <c:strRef>
              <c:f>Sheet1!$A$2:$A$6</c:f>
              <c:strCache>
                <c:ptCount val="5"/>
                <c:pt idx="0">
                  <c:v>O1</c:v>
                </c:pt>
                <c:pt idx="1">
                  <c:v>O2</c:v>
                </c:pt>
                <c:pt idx="2">
                  <c:v>O3</c:v>
                </c:pt>
                <c:pt idx="3">
                  <c:v>O4</c:v>
                </c:pt>
                <c:pt idx="4">
                  <c:v>O5</c:v>
                </c:pt>
              </c:strCache>
            </c:strRef>
          </c:cat>
          <c:val>
            <c:numRef>
              <c:f>Sheet1!$C$2:$C$6</c:f>
              <c:numCache>
                <c:formatCode>General</c:formatCode>
                <c:ptCount val="5"/>
                <c:pt idx="0">
                  <c:v>2.4</c:v>
                </c:pt>
                <c:pt idx="1">
                  <c:v>4.4000000000000004</c:v>
                </c:pt>
                <c:pt idx="2">
                  <c:v>1.8</c:v>
                </c:pt>
                <c:pt idx="3">
                  <c:v>2.2000000000000002</c:v>
                </c:pt>
                <c:pt idx="4">
                  <c:v>3.2</c:v>
                </c:pt>
              </c:numCache>
            </c:numRef>
          </c:val>
          <c:extLst>
            <c:ext xmlns:c16="http://schemas.microsoft.com/office/drawing/2014/chart" uri="{C3380CC4-5D6E-409C-BE32-E72D297353CC}">
              <c16:uniqueId val="{00000001-CB60-4F0A-8A90-3DA0BAA97EDC}"/>
            </c:ext>
          </c:extLst>
        </c:ser>
        <c:ser>
          <c:idx val="2"/>
          <c:order val="2"/>
          <c:tx>
            <c:strRef>
              <c:f>Sheet1!$D$1</c:f>
              <c:strCache>
                <c:ptCount val="1"/>
                <c:pt idx="0">
                  <c:v>ITEM3</c:v>
                </c:pt>
              </c:strCache>
            </c:strRef>
          </c:tx>
          <c:spPr>
            <a:solidFill>
              <a:schemeClr val="accent5">
                <a:tint val="65000"/>
              </a:schemeClr>
            </a:solidFill>
            <a:ln>
              <a:noFill/>
            </a:ln>
            <a:effectLst/>
          </c:spPr>
          <c:invertIfNegative val="0"/>
          <c:cat>
            <c:strRef>
              <c:f>Sheet1!$A$2:$A$6</c:f>
              <c:strCache>
                <c:ptCount val="5"/>
                <c:pt idx="0">
                  <c:v>O1</c:v>
                </c:pt>
                <c:pt idx="1">
                  <c:v>O2</c:v>
                </c:pt>
                <c:pt idx="2">
                  <c:v>O3</c:v>
                </c:pt>
                <c:pt idx="3">
                  <c:v>O4</c:v>
                </c:pt>
                <c:pt idx="4">
                  <c:v>O5</c:v>
                </c:pt>
              </c:strCache>
            </c:strRef>
          </c:cat>
          <c:val>
            <c:numRef>
              <c:f>Sheet1!$D$2:$D$6</c:f>
              <c:numCache>
                <c:formatCode>General</c:formatCode>
                <c:ptCount val="5"/>
                <c:pt idx="0">
                  <c:v>2</c:v>
                </c:pt>
                <c:pt idx="1">
                  <c:v>2</c:v>
                </c:pt>
                <c:pt idx="2">
                  <c:v>3</c:v>
                </c:pt>
                <c:pt idx="3">
                  <c:v>4</c:v>
                </c:pt>
                <c:pt idx="4">
                  <c:v>2.2999999999999998</c:v>
                </c:pt>
              </c:numCache>
            </c:numRef>
          </c:val>
          <c:extLst>
            <c:ext xmlns:c16="http://schemas.microsoft.com/office/drawing/2014/chart" uri="{C3380CC4-5D6E-409C-BE32-E72D297353CC}">
              <c16:uniqueId val="{00000002-CB60-4F0A-8A90-3DA0BAA97EDC}"/>
            </c:ext>
          </c:extLst>
        </c:ser>
        <c:dLbls>
          <c:showLegendKey val="0"/>
          <c:showVal val="0"/>
          <c:showCatName val="0"/>
          <c:showSerName val="0"/>
          <c:showPercent val="0"/>
          <c:showBubbleSize val="0"/>
        </c:dLbls>
        <c:gapWidth val="150"/>
        <c:overlap val="10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Sheet1!$D$2</c:f>
              <c:strCache>
                <c:ptCount val="1"/>
                <c:pt idx="0">
                  <c:v>인상인하율</c:v>
                </c:pt>
              </c:strCache>
            </c:strRef>
          </c:tx>
          <c:spPr>
            <a:ln w="28575" cap="rnd">
              <a:solidFill>
                <a:schemeClr val="accent1"/>
              </a:solidFill>
              <a:round/>
            </a:ln>
            <a:effectLst/>
          </c:spPr>
          <c:marker>
            <c:symbol val="none"/>
          </c:marker>
          <c:cat>
            <c:strRef>
              <c:f>Sheet1!$C$3:$C$22</c:f>
              <c:strCache>
                <c:ptCount val="20"/>
                <c:pt idx="0">
                  <c:v>2016-1</c:v>
                </c:pt>
                <c:pt idx="1">
                  <c:v>2016-2</c:v>
                </c:pt>
                <c:pt idx="2">
                  <c:v>2016-3</c:v>
                </c:pt>
                <c:pt idx="3">
                  <c:v>2016-4</c:v>
                </c:pt>
                <c:pt idx="4">
                  <c:v>2017-1</c:v>
                </c:pt>
                <c:pt idx="5">
                  <c:v>2017-2</c:v>
                </c:pt>
                <c:pt idx="6">
                  <c:v>2017-3</c:v>
                </c:pt>
                <c:pt idx="7">
                  <c:v>2017-4</c:v>
                </c:pt>
                <c:pt idx="8">
                  <c:v>2018-1</c:v>
                </c:pt>
                <c:pt idx="9">
                  <c:v>2018-2</c:v>
                </c:pt>
                <c:pt idx="10">
                  <c:v>2018-3</c:v>
                </c:pt>
                <c:pt idx="11">
                  <c:v>2018-4</c:v>
                </c:pt>
                <c:pt idx="12">
                  <c:v>2019-1</c:v>
                </c:pt>
                <c:pt idx="13">
                  <c:v>2019-2</c:v>
                </c:pt>
                <c:pt idx="14">
                  <c:v>2019-3</c:v>
                </c:pt>
                <c:pt idx="15">
                  <c:v>2019-4</c:v>
                </c:pt>
                <c:pt idx="16">
                  <c:v>2020-1</c:v>
                </c:pt>
                <c:pt idx="17">
                  <c:v>2020-2</c:v>
                </c:pt>
                <c:pt idx="18">
                  <c:v>2020-3</c:v>
                </c:pt>
                <c:pt idx="19">
                  <c:v>2020-4</c:v>
                </c:pt>
              </c:strCache>
            </c:strRef>
          </c:cat>
          <c:val>
            <c:numRef>
              <c:f>Sheet1!$D$3:$D$22</c:f>
              <c:numCache>
                <c:formatCode>0%</c:formatCode>
                <c:ptCount val="20"/>
                <c:pt idx="0">
                  <c:v>0.02</c:v>
                </c:pt>
                <c:pt idx="1">
                  <c:v>0.03</c:v>
                </c:pt>
                <c:pt idx="2">
                  <c:v>0.02</c:v>
                </c:pt>
                <c:pt idx="3">
                  <c:v>0</c:v>
                </c:pt>
                <c:pt idx="4">
                  <c:v>0.04</c:v>
                </c:pt>
                <c:pt idx="5">
                  <c:v>-0.03</c:v>
                </c:pt>
                <c:pt idx="6">
                  <c:v>0.01</c:v>
                </c:pt>
                <c:pt idx="7">
                  <c:v>0</c:v>
                </c:pt>
                <c:pt idx="8">
                  <c:v>0.03</c:v>
                </c:pt>
                <c:pt idx="9">
                  <c:v>0.04</c:v>
                </c:pt>
                <c:pt idx="10">
                  <c:v>0.02</c:v>
                </c:pt>
                <c:pt idx="11">
                  <c:v>0.01</c:v>
                </c:pt>
                <c:pt idx="12">
                  <c:v>0</c:v>
                </c:pt>
                <c:pt idx="13">
                  <c:v>7.0000000000000007E-2</c:v>
                </c:pt>
                <c:pt idx="14">
                  <c:v>-0.06</c:v>
                </c:pt>
                <c:pt idx="15">
                  <c:v>0.02</c:v>
                </c:pt>
                <c:pt idx="16">
                  <c:v>0</c:v>
                </c:pt>
                <c:pt idx="17">
                  <c:v>0.01</c:v>
                </c:pt>
                <c:pt idx="18">
                  <c:v>0.03</c:v>
                </c:pt>
                <c:pt idx="19">
                  <c:v>-0.01</c:v>
                </c:pt>
              </c:numCache>
            </c:numRef>
          </c:val>
          <c:smooth val="0"/>
          <c:extLst>
            <c:ext xmlns:c16="http://schemas.microsoft.com/office/drawing/2014/chart" uri="{C3380CC4-5D6E-409C-BE32-E72D297353CC}">
              <c16:uniqueId val="{00000000-833A-4085-B90F-267B0D97D059}"/>
            </c:ext>
          </c:extLst>
        </c:ser>
        <c:dLbls>
          <c:showLegendKey val="0"/>
          <c:showVal val="0"/>
          <c:showCatName val="0"/>
          <c:showSerName val="0"/>
          <c:showPercent val="0"/>
          <c:showBubbleSize val="0"/>
        </c:dLbls>
        <c:smooth val="0"/>
        <c:axId val="401198464"/>
        <c:axId val="401499264"/>
      </c:lineChart>
      <c:catAx>
        <c:axId val="401198464"/>
        <c:scaling>
          <c:orientation val="minMax"/>
        </c:scaling>
        <c:delete val="1"/>
        <c:axPos val="b"/>
        <c:numFmt formatCode="General" sourceLinked="1"/>
        <c:majorTickMark val="none"/>
        <c:minorTickMark val="none"/>
        <c:tickLblPos val="nextTo"/>
        <c:crossAx val="401499264"/>
        <c:crosses val="autoZero"/>
        <c:auto val="1"/>
        <c:lblAlgn val="ctr"/>
        <c:lblOffset val="100"/>
        <c:noMultiLvlLbl val="0"/>
      </c:catAx>
      <c:valAx>
        <c:axId val="40149926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ko-KR"/>
          </a:p>
        </c:txPr>
        <c:crossAx val="401198464"/>
        <c:crosses val="autoZero"/>
        <c:crossBetween val="between"/>
      </c:valAx>
      <c:spPr>
        <a:noFill/>
        <a:ln>
          <a:noFill/>
        </a:ln>
        <a:effectLst/>
      </c:spPr>
    </c:plotArea>
    <c:plotVisOnly val="1"/>
    <c:dispBlanksAs val="zero"/>
    <c:showDLblsOverMax val="0"/>
  </c:chart>
  <c:spPr>
    <a:noFill/>
    <a:ln>
      <a:solidFill>
        <a:schemeClr val="accent5">
          <a:lumMod val="40000"/>
          <a:lumOff val="60000"/>
        </a:schemeClr>
      </a:solidFill>
    </a:ln>
    <a:effectLst/>
  </c:spPr>
  <c:txPr>
    <a:bodyPr/>
    <a:lstStyle/>
    <a:p>
      <a:pPr>
        <a:defRPr/>
      </a:pPr>
      <a:endParaRPr lang="ko-K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bar"/>
        <c:grouping val="clustered"/>
        <c:varyColors val="0"/>
        <c:dLbls>
          <c:showLegendKey val="0"/>
          <c:showVal val="0"/>
          <c:showCatName val="0"/>
          <c:showSerName val="0"/>
          <c:showPercent val="0"/>
          <c:showBubbleSize val="0"/>
        </c:dLbls>
        <c:gapWidth val="150"/>
        <c:axId val="401864576"/>
        <c:axId val="401866112"/>
      </c:barChart>
      <c:catAx>
        <c:axId val="4018645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401866112"/>
        <c:crosses val="autoZero"/>
        <c:auto val="1"/>
        <c:lblAlgn val="ctr"/>
        <c:lblOffset val="100"/>
        <c:noMultiLvlLbl val="0"/>
      </c:catAx>
      <c:valAx>
        <c:axId val="4018661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4018645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826716189650857E-2"/>
          <c:y val="7.1904676120132793E-2"/>
          <c:w val="0.91283677641188077"/>
          <c:h val="0.85619064775973441"/>
        </c:manualLayout>
      </c:layout>
      <c:lineChart>
        <c:grouping val="stacked"/>
        <c:varyColors val="0"/>
        <c:ser>
          <c:idx val="0"/>
          <c:order val="0"/>
          <c:tx>
            <c:strRef>
              <c:f>Sheet1!$D$2</c:f>
              <c:strCache>
                <c:ptCount val="1"/>
                <c:pt idx="0">
                  <c:v>인상인하율</c:v>
                </c:pt>
              </c:strCache>
            </c:strRef>
          </c:tx>
          <c:spPr>
            <a:ln w="28575" cap="rnd">
              <a:solidFill>
                <a:schemeClr val="accent1"/>
              </a:solidFill>
              <a:round/>
            </a:ln>
            <a:effectLst/>
          </c:spPr>
          <c:marker>
            <c:symbol val="none"/>
          </c:marker>
          <c:cat>
            <c:strRef>
              <c:f>Sheet1!$C$3:$C$22</c:f>
              <c:strCache>
                <c:ptCount val="20"/>
                <c:pt idx="0">
                  <c:v>2016-1</c:v>
                </c:pt>
                <c:pt idx="1">
                  <c:v>2016-2</c:v>
                </c:pt>
                <c:pt idx="2">
                  <c:v>2016-3</c:v>
                </c:pt>
                <c:pt idx="3">
                  <c:v>2016-4</c:v>
                </c:pt>
                <c:pt idx="4">
                  <c:v>2017-1</c:v>
                </c:pt>
                <c:pt idx="5">
                  <c:v>2017-2</c:v>
                </c:pt>
                <c:pt idx="6">
                  <c:v>2017-3</c:v>
                </c:pt>
                <c:pt idx="7">
                  <c:v>2017-4</c:v>
                </c:pt>
                <c:pt idx="8">
                  <c:v>2018-1</c:v>
                </c:pt>
                <c:pt idx="9">
                  <c:v>2018-2</c:v>
                </c:pt>
                <c:pt idx="10">
                  <c:v>2018-3</c:v>
                </c:pt>
                <c:pt idx="11">
                  <c:v>2018-4</c:v>
                </c:pt>
                <c:pt idx="12">
                  <c:v>2019-1</c:v>
                </c:pt>
                <c:pt idx="13">
                  <c:v>2019-2</c:v>
                </c:pt>
                <c:pt idx="14">
                  <c:v>2019-3</c:v>
                </c:pt>
                <c:pt idx="15">
                  <c:v>2019-4</c:v>
                </c:pt>
                <c:pt idx="16">
                  <c:v>2020-1</c:v>
                </c:pt>
                <c:pt idx="17">
                  <c:v>2020-2</c:v>
                </c:pt>
                <c:pt idx="18">
                  <c:v>2020-3</c:v>
                </c:pt>
                <c:pt idx="19">
                  <c:v>2020-4</c:v>
                </c:pt>
              </c:strCache>
            </c:strRef>
          </c:cat>
          <c:val>
            <c:numRef>
              <c:f>Sheet1!$D$3:$D$22</c:f>
              <c:numCache>
                <c:formatCode>0%</c:formatCode>
                <c:ptCount val="20"/>
                <c:pt idx="0">
                  <c:v>0.02</c:v>
                </c:pt>
                <c:pt idx="1">
                  <c:v>0.03</c:v>
                </c:pt>
                <c:pt idx="2">
                  <c:v>0.02</c:v>
                </c:pt>
                <c:pt idx="3">
                  <c:v>0</c:v>
                </c:pt>
                <c:pt idx="4">
                  <c:v>0.04</c:v>
                </c:pt>
                <c:pt idx="5">
                  <c:v>-0.03</c:v>
                </c:pt>
                <c:pt idx="6">
                  <c:v>0.01</c:v>
                </c:pt>
                <c:pt idx="7">
                  <c:v>0</c:v>
                </c:pt>
                <c:pt idx="8">
                  <c:v>0.03</c:v>
                </c:pt>
                <c:pt idx="9">
                  <c:v>0.04</c:v>
                </c:pt>
                <c:pt idx="10">
                  <c:v>0.02</c:v>
                </c:pt>
                <c:pt idx="11">
                  <c:v>0.01</c:v>
                </c:pt>
                <c:pt idx="12">
                  <c:v>0</c:v>
                </c:pt>
                <c:pt idx="13">
                  <c:v>7.0000000000000007E-2</c:v>
                </c:pt>
                <c:pt idx="14">
                  <c:v>-0.06</c:v>
                </c:pt>
                <c:pt idx="15">
                  <c:v>0.02</c:v>
                </c:pt>
                <c:pt idx="16">
                  <c:v>0</c:v>
                </c:pt>
                <c:pt idx="17">
                  <c:v>0.01</c:v>
                </c:pt>
              </c:numCache>
            </c:numRef>
          </c:val>
          <c:smooth val="0"/>
          <c:extLst>
            <c:ext xmlns:c16="http://schemas.microsoft.com/office/drawing/2014/chart" uri="{C3380CC4-5D6E-409C-BE32-E72D297353CC}">
              <c16:uniqueId val="{00000000-3D7C-4CDD-895D-9EAA3A29B9DE}"/>
            </c:ext>
          </c:extLst>
        </c:ser>
        <c:dLbls>
          <c:showLegendKey val="0"/>
          <c:showVal val="0"/>
          <c:showCatName val="0"/>
          <c:showSerName val="0"/>
          <c:showPercent val="0"/>
          <c:showBubbleSize val="0"/>
        </c:dLbls>
        <c:smooth val="0"/>
        <c:axId val="402107776"/>
        <c:axId val="402121856"/>
      </c:lineChart>
      <c:catAx>
        <c:axId val="40210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402121856"/>
        <c:crosses val="autoZero"/>
        <c:auto val="1"/>
        <c:lblAlgn val="ctr"/>
        <c:lblOffset val="100"/>
        <c:noMultiLvlLbl val="0"/>
      </c:catAx>
      <c:valAx>
        <c:axId val="4021218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40210777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ko-K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8983857608165523E-2"/>
          <c:y val="4.2795610682730106E-2"/>
          <c:w val="0.96257755450942084"/>
          <c:h val="0.79622733418087355"/>
        </c:manualLayout>
      </c:layout>
      <c:barChart>
        <c:barDir val="col"/>
        <c:grouping val="cluster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Sheet1!$A$2:$A$9</c:f>
              <c:strCache>
                <c:ptCount val="8"/>
                <c:pt idx="0">
                  <c:v>C1</c:v>
                </c:pt>
                <c:pt idx="1">
                  <c:v>C2</c:v>
                </c:pt>
                <c:pt idx="2">
                  <c:v>C3</c:v>
                </c:pt>
                <c:pt idx="3">
                  <c:v>C4</c:v>
                </c:pt>
                <c:pt idx="4">
                  <c:v>C5</c:v>
                </c:pt>
                <c:pt idx="5">
                  <c:v>C6</c:v>
                </c:pt>
                <c:pt idx="6">
                  <c:v>C7</c:v>
                </c:pt>
                <c:pt idx="7">
                  <c:v>C8</c:v>
                </c:pt>
              </c:strCache>
            </c:strRef>
          </c:cat>
          <c:val>
            <c:numRef>
              <c:f>Sheet1!$B$2:$B$9</c:f>
              <c:numCache>
                <c:formatCode>General</c:formatCode>
                <c:ptCount val="8"/>
                <c:pt idx="0">
                  <c:v>4.3</c:v>
                </c:pt>
                <c:pt idx="1">
                  <c:v>2.5</c:v>
                </c:pt>
                <c:pt idx="2">
                  <c:v>3.5</c:v>
                </c:pt>
                <c:pt idx="3">
                  <c:v>4.3</c:v>
                </c:pt>
                <c:pt idx="4">
                  <c:v>2.5</c:v>
                </c:pt>
                <c:pt idx="5">
                  <c:v>3.5</c:v>
                </c:pt>
                <c:pt idx="6">
                  <c:v>4.3</c:v>
                </c:pt>
                <c:pt idx="7">
                  <c:v>2.5</c:v>
                </c:pt>
              </c:numCache>
            </c:numRef>
          </c:val>
          <c:extLst>
            <c:ext xmlns:c16="http://schemas.microsoft.com/office/drawing/2014/chart" uri="{C3380CC4-5D6E-409C-BE32-E72D297353CC}">
              <c16:uniqueId val="{00000000-1675-40FC-8FA1-0095C4DA55C1}"/>
            </c:ext>
          </c:extLst>
        </c:ser>
        <c:ser>
          <c:idx val="1"/>
          <c:order val="1"/>
          <c:tx>
            <c:strRef>
              <c:f>Sheet1!$C$1</c:f>
              <c:strCache>
                <c:ptCount val="1"/>
                <c:pt idx="0">
                  <c:v>ITEM2</c:v>
                </c:pt>
              </c:strCache>
            </c:strRef>
          </c:tx>
          <c:spPr>
            <a:solidFill>
              <a:schemeClr val="accent5"/>
            </a:solidFill>
            <a:ln>
              <a:noFill/>
            </a:ln>
            <a:effectLst/>
          </c:spPr>
          <c:invertIfNegative val="0"/>
          <c:cat>
            <c:strRef>
              <c:f>Sheet1!$A$2:$A$9</c:f>
              <c:strCache>
                <c:ptCount val="8"/>
                <c:pt idx="0">
                  <c:v>C1</c:v>
                </c:pt>
                <c:pt idx="1">
                  <c:v>C2</c:v>
                </c:pt>
                <c:pt idx="2">
                  <c:v>C3</c:v>
                </c:pt>
                <c:pt idx="3">
                  <c:v>C4</c:v>
                </c:pt>
                <c:pt idx="4">
                  <c:v>C5</c:v>
                </c:pt>
                <c:pt idx="5">
                  <c:v>C6</c:v>
                </c:pt>
                <c:pt idx="6">
                  <c:v>C7</c:v>
                </c:pt>
                <c:pt idx="7">
                  <c:v>C8</c:v>
                </c:pt>
              </c:strCache>
            </c:strRef>
          </c:cat>
          <c:val>
            <c:numRef>
              <c:f>Sheet1!$C$2:$C$9</c:f>
              <c:numCache>
                <c:formatCode>General</c:formatCode>
                <c:ptCount val="8"/>
                <c:pt idx="0">
                  <c:v>2.4</c:v>
                </c:pt>
                <c:pt idx="1">
                  <c:v>4.4000000000000004</c:v>
                </c:pt>
                <c:pt idx="2">
                  <c:v>1.8</c:v>
                </c:pt>
                <c:pt idx="3">
                  <c:v>2.4</c:v>
                </c:pt>
                <c:pt idx="4">
                  <c:v>4.4000000000000004</c:v>
                </c:pt>
                <c:pt idx="5">
                  <c:v>1.8</c:v>
                </c:pt>
                <c:pt idx="6">
                  <c:v>2.4</c:v>
                </c:pt>
                <c:pt idx="7">
                  <c:v>4.4000000000000004</c:v>
                </c:pt>
              </c:numCache>
            </c:numRef>
          </c:val>
          <c:extLst>
            <c:ext xmlns:c16="http://schemas.microsoft.com/office/drawing/2014/chart" uri="{C3380CC4-5D6E-409C-BE32-E72D297353CC}">
              <c16:uniqueId val="{00000001-1675-40FC-8FA1-0095C4DA55C1}"/>
            </c:ext>
          </c:extLst>
        </c:ser>
        <c:dLbls>
          <c:showLegendKey val="0"/>
          <c:showVal val="0"/>
          <c:showCatName val="0"/>
          <c:showSerName val="0"/>
          <c:showPercent val="0"/>
          <c:showBubbleSize val="0"/>
        </c:dLbls>
        <c:gapWidth val="150"/>
        <c:axId val="341578112"/>
        <c:axId val="341579648"/>
      </c:barChart>
      <c:lineChart>
        <c:grouping val="standard"/>
        <c:varyColors val="0"/>
        <c:ser>
          <c:idx val="2"/>
          <c:order val="2"/>
          <c:tx>
            <c:strRef>
              <c:f>Sheet1!$D$1</c:f>
              <c:strCache>
                <c:ptCount val="1"/>
                <c:pt idx="0">
                  <c:v>ITEM3</c:v>
                </c:pt>
              </c:strCache>
            </c:strRef>
          </c:tx>
          <c:spPr>
            <a:ln w="28575" cap="rnd">
              <a:solidFill>
                <a:schemeClr val="accent2"/>
              </a:solidFill>
              <a:round/>
            </a:ln>
            <a:effectLst/>
          </c:spPr>
          <c:marker>
            <c:symbol val="none"/>
          </c:marker>
          <c:dPt>
            <c:idx val="6"/>
            <c:bubble3D val="0"/>
            <c:extLst>
              <c:ext xmlns:c16="http://schemas.microsoft.com/office/drawing/2014/chart" uri="{C3380CC4-5D6E-409C-BE32-E72D297353CC}">
                <c16:uniqueId val="{00000002-1675-40FC-8FA1-0095C4DA55C1}"/>
              </c:ext>
            </c:extLst>
          </c:dPt>
          <c:cat>
            <c:strRef>
              <c:f>Sheet1!$A$2:$A$9</c:f>
              <c:strCache>
                <c:ptCount val="8"/>
                <c:pt idx="0">
                  <c:v>C1</c:v>
                </c:pt>
                <c:pt idx="1">
                  <c:v>C2</c:v>
                </c:pt>
                <c:pt idx="2">
                  <c:v>C3</c:v>
                </c:pt>
                <c:pt idx="3">
                  <c:v>C4</c:v>
                </c:pt>
                <c:pt idx="4">
                  <c:v>C5</c:v>
                </c:pt>
                <c:pt idx="5">
                  <c:v>C6</c:v>
                </c:pt>
                <c:pt idx="6">
                  <c:v>C7</c:v>
                </c:pt>
                <c:pt idx="7">
                  <c:v>C8</c:v>
                </c:pt>
              </c:strCache>
            </c:strRef>
          </c:cat>
          <c:val>
            <c:numRef>
              <c:f>Sheet1!$D$2:$D$9</c:f>
              <c:numCache>
                <c:formatCode>General</c:formatCode>
                <c:ptCount val="8"/>
                <c:pt idx="0">
                  <c:v>2</c:v>
                </c:pt>
                <c:pt idx="1">
                  <c:v>2</c:v>
                </c:pt>
                <c:pt idx="2">
                  <c:v>3</c:v>
                </c:pt>
                <c:pt idx="3">
                  <c:v>2</c:v>
                </c:pt>
                <c:pt idx="4">
                  <c:v>2</c:v>
                </c:pt>
                <c:pt idx="5">
                  <c:v>3</c:v>
                </c:pt>
                <c:pt idx="6">
                  <c:v>2</c:v>
                </c:pt>
                <c:pt idx="7">
                  <c:v>2</c:v>
                </c:pt>
              </c:numCache>
            </c:numRef>
          </c:val>
          <c:smooth val="0"/>
          <c:extLst>
            <c:ext xmlns:c16="http://schemas.microsoft.com/office/drawing/2014/chart" uri="{C3380CC4-5D6E-409C-BE32-E72D297353CC}">
              <c16:uniqueId val="{00000003-1675-40FC-8FA1-0095C4DA55C1}"/>
            </c:ext>
          </c:extLst>
        </c:ser>
        <c:dLbls>
          <c:showLegendKey val="0"/>
          <c:showVal val="0"/>
          <c:showCatName val="0"/>
          <c:showSerName val="0"/>
          <c:showPercent val="0"/>
          <c:showBubbleSize val="0"/>
        </c:dLbls>
        <c:marker val="1"/>
        <c:smooth val="0"/>
        <c:axId val="341578112"/>
        <c:axId val="341579648"/>
      </c:lineChart>
      <c:catAx>
        <c:axId val="3415781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341579648"/>
        <c:crosses val="autoZero"/>
        <c:auto val="1"/>
        <c:lblAlgn val="ctr"/>
        <c:lblOffset val="100"/>
        <c:noMultiLvlLbl val="0"/>
      </c:catAx>
      <c:valAx>
        <c:axId val="341579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341578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8983857608165523E-2"/>
          <c:y val="4.2795610682730106E-2"/>
          <c:w val="0.96257755450942084"/>
          <c:h val="0.79622733418087355"/>
        </c:manualLayout>
      </c:layout>
      <c:barChart>
        <c:barDir val="col"/>
        <c:grouping val="cluster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Sheet1!$A$2:$A$9</c:f>
              <c:strCache>
                <c:ptCount val="8"/>
                <c:pt idx="0">
                  <c:v>C1</c:v>
                </c:pt>
                <c:pt idx="1">
                  <c:v>C2</c:v>
                </c:pt>
                <c:pt idx="2">
                  <c:v>C3</c:v>
                </c:pt>
                <c:pt idx="3">
                  <c:v>C4</c:v>
                </c:pt>
                <c:pt idx="4">
                  <c:v>C5</c:v>
                </c:pt>
                <c:pt idx="5">
                  <c:v>C6</c:v>
                </c:pt>
                <c:pt idx="6">
                  <c:v>C7</c:v>
                </c:pt>
                <c:pt idx="7">
                  <c:v>C8</c:v>
                </c:pt>
              </c:strCache>
            </c:strRef>
          </c:cat>
          <c:val>
            <c:numRef>
              <c:f>Sheet1!$B$2:$B$9</c:f>
              <c:numCache>
                <c:formatCode>General</c:formatCode>
                <c:ptCount val="8"/>
                <c:pt idx="0">
                  <c:v>4.3</c:v>
                </c:pt>
                <c:pt idx="1">
                  <c:v>2.5</c:v>
                </c:pt>
                <c:pt idx="2">
                  <c:v>3.5</c:v>
                </c:pt>
                <c:pt idx="3">
                  <c:v>4.3</c:v>
                </c:pt>
                <c:pt idx="4">
                  <c:v>2.5</c:v>
                </c:pt>
                <c:pt idx="5">
                  <c:v>3.5</c:v>
                </c:pt>
                <c:pt idx="6">
                  <c:v>4.3</c:v>
                </c:pt>
                <c:pt idx="7">
                  <c:v>2.5</c:v>
                </c:pt>
              </c:numCache>
            </c:numRef>
          </c:val>
          <c:extLst>
            <c:ext xmlns:c16="http://schemas.microsoft.com/office/drawing/2014/chart" uri="{C3380CC4-5D6E-409C-BE32-E72D297353CC}">
              <c16:uniqueId val="{00000000-07AA-4968-AFD2-2A8A0DDD2B5B}"/>
            </c:ext>
          </c:extLst>
        </c:ser>
        <c:ser>
          <c:idx val="1"/>
          <c:order val="1"/>
          <c:tx>
            <c:strRef>
              <c:f>Sheet1!$C$1</c:f>
              <c:strCache>
                <c:ptCount val="1"/>
                <c:pt idx="0">
                  <c:v>ITEM2</c:v>
                </c:pt>
              </c:strCache>
            </c:strRef>
          </c:tx>
          <c:spPr>
            <a:solidFill>
              <a:schemeClr val="accent5"/>
            </a:solidFill>
            <a:ln>
              <a:noFill/>
            </a:ln>
            <a:effectLst/>
          </c:spPr>
          <c:invertIfNegative val="0"/>
          <c:cat>
            <c:strRef>
              <c:f>Sheet1!$A$2:$A$9</c:f>
              <c:strCache>
                <c:ptCount val="8"/>
                <c:pt idx="0">
                  <c:v>C1</c:v>
                </c:pt>
                <c:pt idx="1">
                  <c:v>C2</c:v>
                </c:pt>
                <c:pt idx="2">
                  <c:v>C3</c:v>
                </c:pt>
                <c:pt idx="3">
                  <c:v>C4</c:v>
                </c:pt>
                <c:pt idx="4">
                  <c:v>C5</c:v>
                </c:pt>
                <c:pt idx="5">
                  <c:v>C6</c:v>
                </c:pt>
                <c:pt idx="6">
                  <c:v>C7</c:v>
                </c:pt>
                <c:pt idx="7">
                  <c:v>C8</c:v>
                </c:pt>
              </c:strCache>
            </c:strRef>
          </c:cat>
          <c:val>
            <c:numRef>
              <c:f>Sheet1!$C$2:$C$9</c:f>
              <c:numCache>
                <c:formatCode>General</c:formatCode>
                <c:ptCount val="8"/>
                <c:pt idx="0">
                  <c:v>2.4</c:v>
                </c:pt>
                <c:pt idx="1">
                  <c:v>4.4000000000000004</c:v>
                </c:pt>
                <c:pt idx="2">
                  <c:v>1.8</c:v>
                </c:pt>
                <c:pt idx="3">
                  <c:v>2.4</c:v>
                </c:pt>
                <c:pt idx="4">
                  <c:v>4.4000000000000004</c:v>
                </c:pt>
                <c:pt idx="5">
                  <c:v>1.8</c:v>
                </c:pt>
                <c:pt idx="6">
                  <c:v>2.4</c:v>
                </c:pt>
                <c:pt idx="7">
                  <c:v>4.4000000000000004</c:v>
                </c:pt>
              </c:numCache>
            </c:numRef>
          </c:val>
          <c:extLst>
            <c:ext xmlns:c16="http://schemas.microsoft.com/office/drawing/2014/chart" uri="{C3380CC4-5D6E-409C-BE32-E72D297353CC}">
              <c16:uniqueId val="{00000001-07AA-4968-AFD2-2A8A0DDD2B5B}"/>
            </c:ext>
          </c:extLst>
        </c:ser>
        <c:dLbls>
          <c:showLegendKey val="0"/>
          <c:showVal val="0"/>
          <c:showCatName val="0"/>
          <c:showSerName val="0"/>
          <c:showPercent val="0"/>
          <c:showBubbleSize val="0"/>
        </c:dLbls>
        <c:gapWidth val="150"/>
        <c:axId val="717412880"/>
        <c:axId val="717415176"/>
      </c:barChart>
      <c:lineChart>
        <c:grouping val="standard"/>
        <c:varyColors val="0"/>
        <c:ser>
          <c:idx val="2"/>
          <c:order val="2"/>
          <c:tx>
            <c:strRef>
              <c:f>Sheet1!$D$1</c:f>
              <c:strCache>
                <c:ptCount val="1"/>
                <c:pt idx="0">
                  <c:v>ITEM3</c:v>
                </c:pt>
              </c:strCache>
            </c:strRef>
          </c:tx>
          <c:spPr>
            <a:ln w="28575" cap="rnd">
              <a:solidFill>
                <a:schemeClr val="accent2"/>
              </a:solidFill>
              <a:round/>
            </a:ln>
            <a:effectLst/>
          </c:spPr>
          <c:marker>
            <c:symbol val="none"/>
          </c:marker>
          <c:dPt>
            <c:idx val="6"/>
            <c:marker>
              <c:symbol val="none"/>
            </c:marker>
            <c:bubble3D val="0"/>
            <c:extLst>
              <c:ext xmlns:c16="http://schemas.microsoft.com/office/drawing/2014/chart" uri="{C3380CC4-5D6E-409C-BE32-E72D297353CC}">
                <c16:uniqueId val="{00000001-E6CD-4ADB-ACF6-94D87285CEBC}"/>
              </c:ext>
            </c:extLst>
          </c:dPt>
          <c:cat>
            <c:strRef>
              <c:f>Sheet1!$A$2:$A$9</c:f>
              <c:strCache>
                <c:ptCount val="8"/>
                <c:pt idx="0">
                  <c:v>C1</c:v>
                </c:pt>
                <c:pt idx="1">
                  <c:v>C2</c:v>
                </c:pt>
                <c:pt idx="2">
                  <c:v>C3</c:v>
                </c:pt>
                <c:pt idx="3">
                  <c:v>C4</c:v>
                </c:pt>
                <c:pt idx="4">
                  <c:v>C5</c:v>
                </c:pt>
                <c:pt idx="5">
                  <c:v>C6</c:v>
                </c:pt>
                <c:pt idx="6">
                  <c:v>C7</c:v>
                </c:pt>
                <c:pt idx="7">
                  <c:v>C8</c:v>
                </c:pt>
              </c:strCache>
            </c:strRef>
          </c:cat>
          <c:val>
            <c:numRef>
              <c:f>Sheet1!$D$2:$D$9</c:f>
              <c:numCache>
                <c:formatCode>General</c:formatCode>
                <c:ptCount val="8"/>
                <c:pt idx="0">
                  <c:v>2</c:v>
                </c:pt>
                <c:pt idx="1">
                  <c:v>2</c:v>
                </c:pt>
                <c:pt idx="2">
                  <c:v>3</c:v>
                </c:pt>
                <c:pt idx="3">
                  <c:v>2</c:v>
                </c:pt>
                <c:pt idx="4">
                  <c:v>2</c:v>
                </c:pt>
                <c:pt idx="5">
                  <c:v>3</c:v>
                </c:pt>
                <c:pt idx="6">
                  <c:v>2</c:v>
                </c:pt>
                <c:pt idx="7">
                  <c:v>2</c:v>
                </c:pt>
              </c:numCache>
            </c:numRef>
          </c:val>
          <c:smooth val="0"/>
          <c:extLst>
            <c:ext xmlns:c16="http://schemas.microsoft.com/office/drawing/2014/chart" uri="{C3380CC4-5D6E-409C-BE32-E72D297353CC}">
              <c16:uniqueId val="{00000002-07AA-4968-AFD2-2A8A0DDD2B5B}"/>
            </c:ext>
          </c:extLst>
        </c:ser>
        <c:dLbls>
          <c:showLegendKey val="0"/>
          <c:showVal val="0"/>
          <c:showCatName val="0"/>
          <c:showSerName val="0"/>
          <c:showPercent val="0"/>
          <c:showBubbleSize val="0"/>
        </c:dLbls>
        <c:marker val="1"/>
        <c:smooth val="0"/>
        <c:axId val="717412880"/>
        <c:axId val="717415176"/>
      </c:lineChart>
      <c:catAx>
        <c:axId val="717412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판매</c:v>
                </c:pt>
              </c:strCache>
            </c:strRef>
          </c:tx>
          <c:dPt>
            <c:idx val="0"/>
            <c:bubble3D val="0"/>
            <c:spPr>
              <a:gradFill rotWithShape="1">
                <a:gsLst>
                  <a:gs pos="0">
                    <a:schemeClr val="accent5">
                      <a:shade val="65000"/>
                      <a:satMod val="103000"/>
                      <a:lumMod val="102000"/>
                      <a:tint val="94000"/>
                    </a:schemeClr>
                  </a:gs>
                  <a:gs pos="50000">
                    <a:schemeClr val="accent5">
                      <a:shade val="65000"/>
                      <a:satMod val="110000"/>
                      <a:lumMod val="100000"/>
                      <a:shade val="100000"/>
                    </a:schemeClr>
                  </a:gs>
                  <a:gs pos="100000">
                    <a:schemeClr val="accent5">
                      <a:shade val="65000"/>
                      <a:lumMod val="99000"/>
                      <a:satMod val="120000"/>
                      <a:shade val="78000"/>
                    </a:schemeClr>
                  </a:gs>
                </a:gsLst>
                <a:lin ang="5400000" scaled="0"/>
              </a:gradFill>
              <a:ln>
                <a:noFill/>
              </a:ln>
              <a:effectLst/>
            </c:spPr>
            <c:extLst>
              <c:ext xmlns:c16="http://schemas.microsoft.com/office/drawing/2014/chart" uri="{C3380CC4-5D6E-409C-BE32-E72D297353CC}">
                <c16:uniqueId val="{00000001-AF41-4644-AE64-6A2DC035EDF8}"/>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3-AF41-4644-AE64-6A2DC035EDF8}"/>
              </c:ext>
            </c:extLst>
          </c:dPt>
          <c:dPt>
            <c:idx val="2"/>
            <c:bubble3D val="0"/>
            <c:spPr>
              <a:gradFill rotWithShape="1">
                <a:gsLst>
                  <a:gs pos="0">
                    <a:schemeClr val="accent5">
                      <a:tint val="65000"/>
                      <a:satMod val="103000"/>
                      <a:lumMod val="102000"/>
                      <a:tint val="94000"/>
                    </a:schemeClr>
                  </a:gs>
                  <a:gs pos="50000">
                    <a:schemeClr val="accent5">
                      <a:tint val="65000"/>
                      <a:satMod val="110000"/>
                      <a:lumMod val="100000"/>
                      <a:shade val="100000"/>
                    </a:schemeClr>
                  </a:gs>
                  <a:gs pos="100000">
                    <a:schemeClr val="accent5">
                      <a:tint val="65000"/>
                      <a:lumMod val="99000"/>
                      <a:satMod val="120000"/>
                      <a:shade val="78000"/>
                    </a:schemeClr>
                  </a:gs>
                </a:gsLst>
                <a:lin ang="5400000" scaled="0"/>
              </a:gradFill>
              <a:ln>
                <a:noFill/>
              </a:ln>
              <a:effectLst/>
            </c:spPr>
            <c:extLst>
              <c:ext xmlns:c16="http://schemas.microsoft.com/office/drawing/2014/chart" uri="{C3380CC4-5D6E-409C-BE32-E72D297353CC}">
                <c16:uniqueId val="{00000005-AF41-4644-AE64-6A2DC035EDF8}"/>
              </c:ext>
            </c:extLst>
          </c:dPt>
          <c:cat>
            <c:strRef>
              <c:f>Sheet1!$A$2:$A$4</c:f>
              <c:strCache>
                <c:ptCount val="2"/>
                <c:pt idx="0">
                  <c:v>자사점유율</c:v>
                </c:pt>
                <c:pt idx="1">
                  <c:v>경쟁사점유율</c:v>
                </c:pt>
              </c:strCache>
            </c:strRef>
          </c:cat>
          <c:val>
            <c:numRef>
              <c:f>Sheet1!$B$2:$B$4</c:f>
              <c:numCache>
                <c:formatCode>General</c:formatCode>
                <c:ptCount val="3"/>
                <c:pt idx="0">
                  <c:v>8.1999999999999993</c:v>
                </c:pt>
                <c:pt idx="1">
                  <c:v>4.5999999999999996</c:v>
                </c:pt>
              </c:numCache>
            </c:numRef>
          </c:val>
          <c:extLst>
            <c:ext xmlns:c16="http://schemas.microsoft.com/office/drawing/2014/chart" uri="{C3380CC4-5D6E-409C-BE32-E72D297353CC}">
              <c16:uniqueId val="{00000006-AF41-4644-AE64-6A2DC035EDF8}"/>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500" b="0" i="0" u="none" strike="noStrike" kern="1200" baseline="0">
              <a:solidFill>
                <a:schemeClr val="tx2"/>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판매</c:v>
                </c:pt>
              </c:strCache>
            </c:strRef>
          </c:tx>
          <c:dPt>
            <c:idx val="0"/>
            <c:bubble3D val="0"/>
            <c:spPr>
              <a:gradFill rotWithShape="1">
                <a:gsLst>
                  <a:gs pos="0">
                    <a:schemeClr val="accent5">
                      <a:shade val="65000"/>
                      <a:satMod val="103000"/>
                      <a:lumMod val="102000"/>
                      <a:tint val="94000"/>
                    </a:schemeClr>
                  </a:gs>
                  <a:gs pos="50000">
                    <a:schemeClr val="accent5">
                      <a:shade val="65000"/>
                      <a:satMod val="110000"/>
                      <a:lumMod val="100000"/>
                      <a:shade val="100000"/>
                    </a:schemeClr>
                  </a:gs>
                  <a:gs pos="100000">
                    <a:schemeClr val="accent5">
                      <a:shade val="65000"/>
                      <a:lumMod val="99000"/>
                      <a:satMod val="120000"/>
                      <a:shade val="78000"/>
                    </a:schemeClr>
                  </a:gs>
                </a:gsLst>
                <a:lin ang="5400000" scaled="0"/>
              </a:gradFill>
              <a:ln>
                <a:noFill/>
              </a:ln>
              <a:effectLst/>
            </c:spPr>
            <c:extLst>
              <c:ext xmlns:c16="http://schemas.microsoft.com/office/drawing/2014/chart" uri="{C3380CC4-5D6E-409C-BE32-E72D297353CC}">
                <c16:uniqueId val="{00000001-4C22-4C29-983D-FE892870C2DF}"/>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3-4C22-4C29-983D-FE892870C2DF}"/>
              </c:ext>
            </c:extLst>
          </c:dPt>
          <c:dPt>
            <c:idx val="2"/>
            <c:bubble3D val="0"/>
            <c:spPr>
              <a:gradFill rotWithShape="1">
                <a:gsLst>
                  <a:gs pos="0">
                    <a:schemeClr val="accent5">
                      <a:tint val="65000"/>
                      <a:satMod val="103000"/>
                      <a:lumMod val="102000"/>
                      <a:tint val="94000"/>
                    </a:schemeClr>
                  </a:gs>
                  <a:gs pos="50000">
                    <a:schemeClr val="accent5">
                      <a:tint val="65000"/>
                      <a:satMod val="110000"/>
                      <a:lumMod val="100000"/>
                      <a:shade val="100000"/>
                    </a:schemeClr>
                  </a:gs>
                  <a:gs pos="100000">
                    <a:schemeClr val="accent5">
                      <a:tint val="65000"/>
                      <a:lumMod val="99000"/>
                      <a:satMod val="120000"/>
                      <a:shade val="78000"/>
                    </a:schemeClr>
                  </a:gs>
                </a:gsLst>
                <a:lin ang="5400000" scaled="0"/>
              </a:gradFill>
              <a:ln>
                <a:noFill/>
              </a:ln>
              <a:effectLst/>
            </c:spPr>
            <c:extLst>
              <c:ext xmlns:c16="http://schemas.microsoft.com/office/drawing/2014/chart" uri="{C3380CC4-5D6E-409C-BE32-E72D297353CC}">
                <c16:uniqueId val="{00000005-4C22-4C29-983D-FE892870C2DF}"/>
              </c:ext>
            </c:extLst>
          </c:dPt>
          <c:cat>
            <c:strRef>
              <c:f>Sheet1!$A$2:$A$4</c:f>
              <c:strCache>
                <c:ptCount val="3"/>
                <c:pt idx="0">
                  <c:v>ON TIME</c:v>
                </c:pt>
                <c:pt idx="1">
                  <c:v>LATE</c:v>
                </c:pt>
                <c:pt idx="2">
                  <c:v>EARLY</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4C22-4C29-983D-FE892870C2DF}"/>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500" b="0" i="0" u="none" strike="noStrike" kern="1200" baseline="0">
              <a:solidFill>
                <a:schemeClr val="tx2"/>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863908851805572E-2"/>
          <c:y val="6.7541105305767749E-2"/>
          <c:w val="0.96257755450942084"/>
          <c:h val="0.79622733418087355"/>
        </c:manualLayout>
      </c:layout>
      <c:barChart>
        <c:barDir val="col"/>
        <c:grouping val="cluster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Sheet1!$A$2:$A$9</c:f>
              <c:strCache>
                <c:ptCount val="8"/>
                <c:pt idx="0">
                  <c:v>C1</c:v>
                </c:pt>
                <c:pt idx="1">
                  <c:v>C2</c:v>
                </c:pt>
                <c:pt idx="2">
                  <c:v>C3</c:v>
                </c:pt>
                <c:pt idx="3">
                  <c:v>C4</c:v>
                </c:pt>
                <c:pt idx="4">
                  <c:v>C5</c:v>
                </c:pt>
                <c:pt idx="5">
                  <c:v>C6</c:v>
                </c:pt>
                <c:pt idx="6">
                  <c:v>C7</c:v>
                </c:pt>
                <c:pt idx="7">
                  <c:v>C8</c:v>
                </c:pt>
              </c:strCache>
            </c:strRef>
          </c:cat>
          <c:val>
            <c:numRef>
              <c:f>Sheet1!$B$2:$B$9</c:f>
              <c:numCache>
                <c:formatCode>General</c:formatCode>
                <c:ptCount val="8"/>
                <c:pt idx="0">
                  <c:v>4.3</c:v>
                </c:pt>
                <c:pt idx="1">
                  <c:v>2.5</c:v>
                </c:pt>
                <c:pt idx="2">
                  <c:v>3.5</c:v>
                </c:pt>
                <c:pt idx="3">
                  <c:v>4.3</c:v>
                </c:pt>
                <c:pt idx="4">
                  <c:v>2.5</c:v>
                </c:pt>
                <c:pt idx="5">
                  <c:v>3.5</c:v>
                </c:pt>
                <c:pt idx="6">
                  <c:v>4.3</c:v>
                </c:pt>
                <c:pt idx="7">
                  <c:v>2.5</c:v>
                </c:pt>
              </c:numCache>
            </c:numRef>
          </c:val>
          <c:extLst>
            <c:ext xmlns:c16="http://schemas.microsoft.com/office/drawing/2014/chart" uri="{C3380CC4-5D6E-409C-BE32-E72D297353CC}">
              <c16:uniqueId val="{00000000-01DE-4975-B2F9-54973B42167E}"/>
            </c:ext>
          </c:extLst>
        </c:ser>
        <c:ser>
          <c:idx val="1"/>
          <c:order val="1"/>
          <c:tx>
            <c:strRef>
              <c:f>Sheet1!$C$1</c:f>
              <c:strCache>
                <c:ptCount val="1"/>
                <c:pt idx="0">
                  <c:v>ITEM2</c:v>
                </c:pt>
              </c:strCache>
            </c:strRef>
          </c:tx>
          <c:spPr>
            <a:solidFill>
              <a:schemeClr val="accent5"/>
            </a:solidFill>
            <a:ln>
              <a:noFill/>
            </a:ln>
            <a:effectLst/>
          </c:spPr>
          <c:invertIfNegative val="0"/>
          <c:cat>
            <c:strRef>
              <c:f>Sheet1!$A$2:$A$9</c:f>
              <c:strCache>
                <c:ptCount val="8"/>
                <c:pt idx="0">
                  <c:v>C1</c:v>
                </c:pt>
                <c:pt idx="1">
                  <c:v>C2</c:v>
                </c:pt>
                <c:pt idx="2">
                  <c:v>C3</c:v>
                </c:pt>
                <c:pt idx="3">
                  <c:v>C4</c:v>
                </c:pt>
                <c:pt idx="4">
                  <c:v>C5</c:v>
                </c:pt>
                <c:pt idx="5">
                  <c:v>C6</c:v>
                </c:pt>
                <c:pt idx="6">
                  <c:v>C7</c:v>
                </c:pt>
                <c:pt idx="7">
                  <c:v>C8</c:v>
                </c:pt>
              </c:strCache>
            </c:strRef>
          </c:cat>
          <c:val>
            <c:numRef>
              <c:f>Sheet1!$C$2:$C$9</c:f>
              <c:numCache>
                <c:formatCode>General</c:formatCode>
                <c:ptCount val="8"/>
                <c:pt idx="0">
                  <c:v>2.4</c:v>
                </c:pt>
                <c:pt idx="1">
                  <c:v>4.4000000000000004</c:v>
                </c:pt>
                <c:pt idx="2">
                  <c:v>1.8</c:v>
                </c:pt>
                <c:pt idx="3">
                  <c:v>2.4</c:v>
                </c:pt>
                <c:pt idx="4">
                  <c:v>4.4000000000000004</c:v>
                </c:pt>
                <c:pt idx="5">
                  <c:v>1.8</c:v>
                </c:pt>
                <c:pt idx="6">
                  <c:v>2.4</c:v>
                </c:pt>
                <c:pt idx="7">
                  <c:v>4.4000000000000004</c:v>
                </c:pt>
              </c:numCache>
            </c:numRef>
          </c:val>
          <c:extLst>
            <c:ext xmlns:c16="http://schemas.microsoft.com/office/drawing/2014/chart" uri="{C3380CC4-5D6E-409C-BE32-E72D297353CC}">
              <c16:uniqueId val="{00000001-01DE-4975-B2F9-54973B42167E}"/>
            </c:ext>
          </c:extLst>
        </c:ser>
        <c:dLbls>
          <c:showLegendKey val="0"/>
          <c:showVal val="0"/>
          <c:showCatName val="0"/>
          <c:showSerName val="0"/>
          <c:showPercent val="0"/>
          <c:showBubbleSize val="0"/>
        </c:dLbls>
        <c:gapWidth val="150"/>
        <c:axId val="717412880"/>
        <c:axId val="717415176"/>
      </c:barChart>
      <c:lineChart>
        <c:grouping val="standard"/>
        <c:varyColors val="0"/>
        <c:ser>
          <c:idx val="2"/>
          <c:order val="2"/>
          <c:tx>
            <c:strRef>
              <c:f>Sheet1!$D$1</c:f>
              <c:strCache>
                <c:ptCount val="1"/>
                <c:pt idx="0">
                  <c:v>ITEM3</c:v>
                </c:pt>
              </c:strCache>
            </c:strRef>
          </c:tx>
          <c:spPr>
            <a:ln w="28575" cap="rnd">
              <a:solidFill>
                <a:schemeClr val="accent2"/>
              </a:solidFill>
              <a:round/>
            </a:ln>
            <a:effectLst/>
          </c:spPr>
          <c:marker>
            <c:symbol val="none"/>
          </c:marker>
          <c:dPt>
            <c:idx val="6"/>
            <c:marker>
              <c:symbol val="none"/>
            </c:marker>
            <c:bubble3D val="0"/>
            <c:extLst>
              <c:ext xmlns:c16="http://schemas.microsoft.com/office/drawing/2014/chart" uri="{C3380CC4-5D6E-409C-BE32-E72D297353CC}">
                <c16:uniqueId val="{00000002-01DE-4975-B2F9-54973B42167E}"/>
              </c:ext>
            </c:extLst>
          </c:dPt>
          <c:cat>
            <c:strRef>
              <c:f>Sheet1!$A$2:$A$9</c:f>
              <c:strCache>
                <c:ptCount val="8"/>
                <c:pt idx="0">
                  <c:v>C1</c:v>
                </c:pt>
                <c:pt idx="1">
                  <c:v>C2</c:v>
                </c:pt>
                <c:pt idx="2">
                  <c:v>C3</c:v>
                </c:pt>
                <c:pt idx="3">
                  <c:v>C4</c:v>
                </c:pt>
                <c:pt idx="4">
                  <c:v>C5</c:v>
                </c:pt>
                <c:pt idx="5">
                  <c:v>C6</c:v>
                </c:pt>
                <c:pt idx="6">
                  <c:v>C7</c:v>
                </c:pt>
                <c:pt idx="7">
                  <c:v>C8</c:v>
                </c:pt>
              </c:strCache>
            </c:strRef>
          </c:cat>
          <c:val>
            <c:numRef>
              <c:f>Sheet1!$D$2:$D$9</c:f>
              <c:numCache>
                <c:formatCode>General</c:formatCode>
                <c:ptCount val="8"/>
                <c:pt idx="0">
                  <c:v>2</c:v>
                </c:pt>
                <c:pt idx="1">
                  <c:v>2</c:v>
                </c:pt>
                <c:pt idx="2">
                  <c:v>3</c:v>
                </c:pt>
                <c:pt idx="3">
                  <c:v>2</c:v>
                </c:pt>
                <c:pt idx="4">
                  <c:v>2</c:v>
                </c:pt>
                <c:pt idx="5">
                  <c:v>3</c:v>
                </c:pt>
                <c:pt idx="6">
                  <c:v>2</c:v>
                </c:pt>
                <c:pt idx="7">
                  <c:v>2</c:v>
                </c:pt>
              </c:numCache>
            </c:numRef>
          </c:val>
          <c:smooth val="0"/>
          <c:extLst>
            <c:ext xmlns:c16="http://schemas.microsoft.com/office/drawing/2014/chart" uri="{C3380CC4-5D6E-409C-BE32-E72D297353CC}">
              <c16:uniqueId val="{00000003-01DE-4975-B2F9-54973B42167E}"/>
            </c:ext>
          </c:extLst>
        </c:ser>
        <c:dLbls>
          <c:showLegendKey val="0"/>
          <c:showVal val="0"/>
          <c:showCatName val="0"/>
          <c:showSerName val="0"/>
          <c:showPercent val="0"/>
          <c:showBubbleSize val="0"/>
        </c:dLbls>
        <c:marker val="1"/>
        <c:smooth val="0"/>
        <c:axId val="717412880"/>
        <c:axId val="717415176"/>
      </c:lineChart>
      <c:catAx>
        <c:axId val="717412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5115579542356083"/>
          <c:w val="0.76148672062714717"/>
          <c:h val="0.59920883953032422"/>
        </c:manualLayout>
      </c:layout>
      <c:barChart>
        <c:barDir val="bar"/>
        <c:grouping val="cluster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Sheet1!$A$2:$A$4</c:f>
              <c:strCache>
                <c:ptCount val="3"/>
                <c:pt idx="0">
                  <c:v>C1</c:v>
                </c:pt>
                <c:pt idx="1">
                  <c:v>C2</c:v>
                </c:pt>
                <c:pt idx="2">
                  <c:v>C3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C11-4409-8496-898CB8A65723}"/>
            </c:ext>
          </c:extLst>
        </c:ser>
        <c:ser>
          <c:idx val="1"/>
          <c:order val="1"/>
          <c:tx>
            <c:strRef>
              <c:f>Sheet1!$C$1</c:f>
              <c:strCache>
                <c:ptCount val="1"/>
                <c:pt idx="0">
                  <c:v>ITEM2</c:v>
                </c:pt>
              </c:strCache>
            </c:strRef>
          </c:tx>
          <c:spPr>
            <a:solidFill>
              <a:schemeClr val="accent5"/>
            </a:solidFill>
            <a:ln>
              <a:noFill/>
            </a:ln>
            <a:effectLst/>
          </c:spPr>
          <c:invertIfNegative val="0"/>
          <c:cat>
            <c:strRef>
              <c:f>Sheet1!$A$2:$A$4</c:f>
              <c:strCache>
                <c:ptCount val="3"/>
                <c:pt idx="0">
                  <c:v>C1</c:v>
                </c:pt>
                <c:pt idx="1">
                  <c:v>C2</c:v>
                </c:pt>
                <c:pt idx="2">
                  <c:v>C3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5C11-4409-8496-898CB8A65723}"/>
            </c:ext>
          </c:extLst>
        </c:ser>
        <c:ser>
          <c:idx val="2"/>
          <c:order val="2"/>
          <c:tx>
            <c:strRef>
              <c:f>Sheet1!$D$1</c:f>
              <c:strCache>
                <c:ptCount val="1"/>
                <c:pt idx="0">
                  <c:v>ITEM3</c:v>
                </c:pt>
              </c:strCache>
            </c:strRef>
          </c:tx>
          <c:spPr>
            <a:solidFill>
              <a:schemeClr val="accent5">
                <a:tint val="65000"/>
              </a:schemeClr>
            </a:solidFill>
            <a:ln>
              <a:noFill/>
            </a:ln>
            <a:effectLst/>
          </c:spPr>
          <c:invertIfNegative val="0"/>
          <c:cat>
            <c:strRef>
              <c:f>Sheet1!$A$2:$A$4</c:f>
              <c:strCache>
                <c:ptCount val="3"/>
                <c:pt idx="0">
                  <c:v>C1</c:v>
                </c:pt>
                <c:pt idx="1">
                  <c:v>C2</c:v>
                </c:pt>
                <c:pt idx="2">
                  <c:v>C3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5C11-4409-8496-898CB8A65723}"/>
            </c:ext>
          </c:extLst>
        </c:ser>
        <c:dLbls>
          <c:showLegendKey val="0"/>
          <c:showVal val="0"/>
          <c:showCatName val="0"/>
          <c:showSerName val="0"/>
          <c:showPercent val="0"/>
          <c:showBubbleSize val="0"/>
        </c:dLbls>
        <c:gapWidth val="15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bar"/>
        <c:grouping val="clustered"/>
        <c:varyColors val="0"/>
        <c:ser>
          <c:idx val="0"/>
          <c:order val="0"/>
          <c:tx>
            <c:strRef>
              <c:f>Sheet1!$B$1</c:f>
              <c:strCache>
                <c:ptCount val="1"/>
                <c:pt idx="0">
                  <c:v>ITEM1</c:v>
                </c:pt>
              </c:strCache>
            </c:strRef>
          </c:tx>
          <c:spPr>
            <a:solidFill>
              <a:schemeClr val="accent5"/>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D99F-4F00-A1DA-6F868EEE0FBA}"/>
              </c:ext>
            </c:extLst>
          </c:dPt>
          <c:cat>
            <c:strRef>
              <c:f>Sheet1!$A$2:$A$4</c:f>
              <c:strCache>
                <c:ptCount val="3"/>
                <c:pt idx="0">
                  <c:v>C1</c:v>
                </c:pt>
                <c:pt idx="1">
                  <c:v>C2</c:v>
                </c:pt>
                <c:pt idx="2">
                  <c:v>C3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4DF-4AC5-945C-A43D8D9DC7EC}"/>
            </c:ext>
          </c:extLst>
        </c:ser>
        <c:dLbls>
          <c:showLegendKey val="0"/>
          <c:showVal val="0"/>
          <c:showCatName val="0"/>
          <c:showSerName val="0"/>
          <c:showPercent val="0"/>
          <c:showBubbleSize val="0"/>
        </c:dLbls>
        <c:gapWidth val="15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5115579542356083"/>
          <c:w val="0.76148672062714717"/>
          <c:h val="0.59920883953032422"/>
        </c:manualLayout>
      </c:layout>
      <c:barChart>
        <c:barDir val="bar"/>
        <c:grouping val="stack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Sheet1!$A$2:$A$4</c:f>
              <c:strCache>
                <c:ptCount val="3"/>
                <c:pt idx="0">
                  <c:v>O1</c:v>
                </c:pt>
                <c:pt idx="1">
                  <c:v>O2</c:v>
                </c:pt>
                <c:pt idx="2">
                  <c:v>O3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8ADA-4E15-A6FC-6DD5FE9713FA}"/>
            </c:ext>
          </c:extLst>
        </c:ser>
        <c:ser>
          <c:idx val="1"/>
          <c:order val="1"/>
          <c:tx>
            <c:strRef>
              <c:f>Sheet1!$C$1</c:f>
              <c:strCache>
                <c:ptCount val="1"/>
                <c:pt idx="0">
                  <c:v>ITEM2</c:v>
                </c:pt>
              </c:strCache>
            </c:strRef>
          </c:tx>
          <c:spPr>
            <a:solidFill>
              <a:schemeClr val="accent5"/>
            </a:solidFill>
            <a:ln>
              <a:noFill/>
            </a:ln>
            <a:effectLst/>
          </c:spPr>
          <c:invertIfNegative val="0"/>
          <c:cat>
            <c:strRef>
              <c:f>Sheet1!$A$2:$A$4</c:f>
              <c:strCache>
                <c:ptCount val="3"/>
                <c:pt idx="0">
                  <c:v>O1</c:v>
                </c:pt>
                <c:pt idx="1">
                  <c:v>O2</c:v>
                </c:pt>
                <c:pt idx="2">
                  <c:v>O3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8ADA-4E15-A6FC-6DD5FE9713FA}"/>
            </c:ext>
          </c:extLst>
        </c:ser>
        <c:ser>
          <c:idx val="2"/>
          <c:order val="2"/>
          <c:tx>
            <c:strRef>
              <c:f>Sheet1!$D$1</c:f>
              <c:strCache>
                <c:ptCount val="1"/>
                <c:pt idx="0">
                  <c:v>ITEM3</c:v>
                </c:pt>
              </c:strCache>
            </c:strRef>
          </c:tx>
          <c:spPr>
            <a:solidFill>
              <a:schemeClr val="accent5">
                <a:tint val="65000"/>
              </a:schemeClr>
            </a:solidFill>
            <a:ln>
              <a:noFill/>
            </a:ln>
            <a:effectLst/>
          </c:spPr>
          <c:invertIfNegative val="0"/>
          <c:cat>
            <c:strRef>
              <c:f>Sheet1!$A$2:$A$4</c:f>
              <c:strCache>
                <c:ptCount val="3"/>
                <c:pt idx="0">
                  <c:v>O1</c:v>
                </c:pt>
                <c:pt idx="1">
                  <c:v>O2</c:v>
                </c:pt>
                <c:pt idx="2">
                  <c:v>O3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8ADA-4E15-A6FC-6DD5FE9713FA}"/>
            </c:ext>
          </c:extLst>
        </c:ser>
        <c:dLbls>
          <c:showLegendKey val="0"/>
          <c:showVal val="0"/>
          <c:showCatName val="0"/>
          <c:showSerName val="0"/>
          <c:showPercent val="0"/>
          <c:showBubbleSize val="0"/>
        </c:dLbls>
        <c:gapWidth val="150"/>
        <c:overlap val="10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8983857608165523E-2"/>
          <c:y val="4.2795610682730106E-2"/>
          <c:w val="0.96257755450942084"/>
          <c:h val="0.79622733418087355"/>
        </c:manualLayout>
      </c:layout>
      <c:barChart>
        <c:barDir val="col"/>
        <c:grouping val="cluster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Sheet1!$A$2:$A$9</c:f>
              <c:strCache>
                <c:ptCount val="8"/>
                <c:pt idx="0">
                  <c:v>C1</c:v>
                </c:pt>
                <c:pt idx="1">
                  <c:v>C2</c:v>
                </c:pt>
                <c:pt idx="2">
                  <c:v>C3</c:v>
                </c:pt>
                <c:pt idx="3">
                  <c:v>C4</c:v>
                </c:pt>
                <c:pt idx="4">
                  <c:v>C5</c:v>
                </c:pt>
                <c:pt idx="5">
                  <c:v>C6</c:v>
                </c:pt>
                <c:pt idx="6">
                  <c:v>C7</c:v>
                </c:pt>
                <c:pt idx="7">
                  <c:v>C8</c:v>
                </c:pt>
              </c:strCache>
            </c:strRef>
          </c:cat>
          <c:val>
            <c:numRef>
              <c:f>Sheet1!$B$2:$B$9</c:f>
              <c:numCache>
                <c:formatCode>General</c:formatCode>
                <c:ptCount val="8"/>
                <c:pt idx="0">
                  <c:v>4.3</c:v>
                </c:pt>
                <c:pt idx="1">
                  <c:v>2.5</c:v>
                </c:pt>
                <c:pt idx="2">
                  <c:v>3.5</c:v>
                </c:pt>
                <c:pt idx="3">
                  <c:v>4.3</c:v>
                </c:pt>
                <c:pt idx="4">
                  <c:v>2.5</c:v>
                </c:pt>
                <c:pt idx="5">
                  <c:v>3.5</c:v>
                </c:pt>
                <c:pt idx="6">
                  <c:v>4.3</c:v>
                </c:pt>
                <c:pt idx="7">
                  <c:v>2.5</c:v>
                </c:pt>
              </c:numCache>
            </c:numRef>
          </c:val>
          <c:extLst>
            <c:ext xmlns:c16="http://schemas.microsoft.com/office/drawing/2014/chart" uri="{C3380CC4-5D6E-409C-BE32-E72D297353CC}">
              <c16:uniqueId val="{00000000-07AA-4968-AFD2-2A8A0DDD2B5B}"/>
            </c:ext>
          </c:extLst>
        </c:ser>
        <c:ser>
          <c:idx val="1"/>
          <c:order val="1"/>
          <c:tx>
            <c:strRef>
              <c:f>Sheet1!$C$1</c:f>
              <c:strCache>
                <c:ptCount val="1"/>
                <c:pt idx="0">
                  <c:v>ITEM2</c:v>
                </c:pt>
              </c:strCache>
            </c:strRef>
          </c:tx>
          <c:spPr>
            <a:solidFill>
              <a:schemeClr val="accent5"/>
            </a:solidFill>
            <a:ln>
              <a:noFill/>
            </a:ln>
            <a:effectLst/>
          </c:spPr>
          <c:invertIfNegative val="0"/>
          <c:cat>
            <c:strRef>
              <c:f>Sheet1!$A$2:$A$9</c:f>
              <c:strCache>
                <c:ptCount val="8"/>
                <c:pt idx="0">
                  <c:v>C1</c:v>
                </c:pt>
                <c:pt idx="1">
                  <c:v>C2</c:v>
                </c:pt>
                <c:pt idx="2">
                  <c:v>C3</c:v>
                </c:pt>
                <c:pt idx="3">
                  <c:v>C4</c:v>
                </c:pt>
                <c:pt idx="4">
                  <c:v>C5</c:v>
                </c:pt>
                <c:pt idx="5">
                  <c:v>C6</c:v>
                </c:pt>
                <c:pt idx="6">
                  <c:v>C7</c:v>
                </c:pt>
                <c:pt idx="7">
                  <c:v>C8</c:v>
                </c:pt>
              </c:strCache>
            </c:strRef>
          </c:cat>
          <c:val>
            <c:numRef>
              <c:f>Sheet1!$C$2:$C$9</c:f>
              <c:numCache>
                <c:formatCode>General</c:formatCode>
                <c:ptCount val="8"/>
                <c:pt idx="0">
                  <c:v>2.4</c:v>
                </c:pt>
                <c:pt idx="1">
                  <c:v>4.4000000000000004</c:v>
                </c:pt>
                <c:pt idx="2">
                  <c:v>1.8</c:v>
                </c:pt>
                <c:pt idx="3">
                  <c:v>2.4</c:v>
                </c:pt>
                <c:pt idx="4">
                  <c:v>4.4000000000000004</c:v>
                </c:pt>
                <c:pt idx="5">
                  <c:v>1.8</c:v>
                </c:pt>
                <c:pt idx="6">
                  <c:v>2.4</c:v>
                </c:pt>
                <c:pt idx="7">
                  <c:v>4.4000000000000004</c:v>
                </c:pt>
              </c:numCache>
            </c:numRef>
          </c:val>
          <c:extLst>
            <c:ext xmlns:c16="http://schemas.microsoft.com/office/drawing/2014/chart" uri="{C3380CC4-5D6E-409C-BE32-E72D297353CC}">
              <c16:uniqueId val="{00000001-07AA-4968-AFD2-2A8A0DDD2B5B}"/>
            </c:ext>
          </c:extLst>
        </c:ser>
        <c:dLbls>
          <c:showLegendKey val="0"/>
          <c:showVal val="0"/>
          <c:showCatName val="0"/>
          <c:showSerName val="0"/>
          <c:showPercent val="0"/>
          <c:showBubbleSize val="0"/>
        </c:dLbls>
        <c:gapWidth val="150"/>
        <c:axId val="717412880"/>
        <c:axId val="717415176"/>
      </c:barChart>
      <c:lineChart>
        <c:grouping val="standard"/>
        <c:varyColors val="0"/>
        <c:ser>
          <c:idx val="2"/>
          <c:order val="2"/>
          <c:tx>
            <c:strRef>
              <c:f>Sheet1!$D$1</c:f>
              <c:strCache>
                <c:ptCount val="1"/>
                <c:pt idx="0">
                  <c:v>ITEM3</c:v>
                </c:pt>
              </c:strCache>
            </c:strRef>
          </c:tx>
          <c:spPr>
            <a:ln w="28575" cap="rnd">
              <a:solidFill>
                <a:schemeClr val="accent2"/>
              </a:solidFill>
              <a:round/>
            </a:ln>
            <a:effectLst/>
          </c:spPr>
          <c:marker>
            <c:symbol val="none"/>
          </c:marker>
          <c:dPt>
            <c:idx val="6"/>
            <c:marker>
              <c:symbol val="none"/>
            </c:marker>
            <c:bubble3D val="0"/>
            <c:extLst>
              <c:ext xmlns:c16="http://schemas.microsoft.com/office/drawing/2014/chart" uri="{C3380CC4-5D6E-409C-BE32-E72D297353CC}">
                <c16:uniqueId val="{00000001-E6CD-4ADB-ACF6-94D87285CEBC}"/>
              </c:ext>
            </c:extLst>
          </c:dPt>
          <c:cat>
            <c:strRef>
              <c:f>Sheet1!$A$2:$A$9</c:f>
              <c:strCache>
                <c:ptCount val="8"/>
                <c:pt idx="0">
                  <c:v>C1</c:v>
                </c:pt>
                <c:pt idx="1">
                  <c:v>C2</c:v>
                </c:pt>
                <c:pt idx="2">
                  <c:v>C3</c:v>
                </c:pt>
                <c:pt idx="3">
                  <c:v>C4</c:v>
                </c:pt>
                <c:pt idx="4">
                  <c:v>C5</c:v>
                </c:pt>
                <c:pt idx="5">
                  <c:v>C6</c:v>
                </c:pt>
                <c:pt idx="6">
                  <c:v>C7</c:v>
                </c:pt>
                <c:pt idx="7">
                  <c:v>C8</c:v>
                </c:pt>
              </c:strCache>
            </c:strRef>
          </c:cat>
          <c:val>
            <c:numRef>
              <c:f>Sheet1!$D$2:$D$9</c:f>
              <c:numCache>
                <c:formatCode>General</c:formatCode>
                <c:ptCount val="8"/>
                <c:pt idx="0">
                  <c:v>2</c:v>
                </c:pt>
                <c:pt idx="1">
                  <c:v>2</c:v>
                </c:pt>
                <c:pt idx="2">
                  <c:v>3</c:v>
                </c:pt>
                <c:pt idx="3">
                  <c:v>2</c:v>
                </c:pt>
                <c:pt idx="4">
                  <c:v>2</c:v>
                </c:pt>
                <c:pt idx="5">
                  <c:v>3</c:v>
                </c:pt>
                <c:pt idx="6">
                  <c:v>2</c:v>
                </c:pt>
                <c:pt idx="7">
                  <c:v>2</c:v>
                </c:pt>
              </c:numCache>
            </c:numRef>
          </c:val>
          <c:smooth val="0"/>
          <c:extLst>
            <c:ext xmlns:c16="http://schemas.microsoft.com/office/drawing/2014/chart" uri="{C3380CC4-5D6E-409C-BE32-E72D297353CC}">
              <c16:uniqueId val="{00000002-07AA-4968-AFD2-2A8A0DDD2B5B}"/>
            </c:ext>
          </c:extLst>
        </c:ser>
        <c:dLbls>
          <c:showLegendKey val="0"/>
          <c:showVal val="0"/>
          <c:showCatName val="0"/>
          <c:showSerName val="0"/>
          <c:showPercent val="0"/>
          <c:showBubbleSize val="0"/>
        </c:dLbls>
        <c:marker val="1"/>
        <c:smooth val="0"/>
        <c:axId val="717412880"/>
        <c:axId val="717415176"/>
      </c:lineChart>
      <c:catAx>
        <c:axId val="717412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판매</c:v>
                </c:pt>
              </c:strCache>
            </c:strRef>
          </c:tx>
          <c:dPt>
            <c:idx val="0"/>
            <c:bubble3D val="0"/>
            <c:spPr>
              <a:gradFill rotWithShape="1">
                <a:gsLst>
                  <a:gs pos="0">
                    <a:schemeClr val="accent5">
                      <a:shade val="65000"/>
                      <a:satMod val="103000"/>
                      <a:lumMod val="102000"/>
                      <a:tint val="94000"/>
                    </a:schemeClr>
                  </a:gs>
                  <a:gs pos="50000">
                    <a:schemeClr val="accent5">
                      <a:shade val="65000"/>
                      <a:satMod val="110000"/>
                      <a:lumMod val="100000"/>
                      <a:shade val="100000"/>
                    </a:schemeClr>
                  </a:gs>
                  <a:gs pos="100000">
                    <a:schemeClr val="accent5">
                      <a:shade val="65000"/>
                      <a:lumMod val="99000"/>
                      <a:satMod val="120000"/>
                      <a:shade val="78000"/>
                    </a:schemeClr>
                  </a:gs>
                </a:gsLst>
                <a:lin ang="5400000" scaled="0"/>
              </a:gradFill>
              <a:ln>
                <a:noFill/>
              </a:ln>
              <a:effectLst/>
            </c:spPr>
            <c:extLst>
              <c:ext xmlns:c16="http://schemas.microsoft.com/office/drawing/2014/chart" uri="{C3380CC4-5D6E-409C-BE32-E72D297353CC}">
                <c16:uniqueId val="{00000001-4C22-4C29-983D-FE892870C2DF}"/>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3-4C22-4C29-983D-FE892870C2DF}"/>
              </c:ext>
            </c:extLst>
          </c:dPt>
          <c:dPt>
            <c:idx val="2"/>
            <c:bubble3D val="0"/>
            <c:spPr>
              <a:gradFill rotWithShape="1">
                <a:gsLst>
                  <a:gs pos="0">
                    <a:schemeClr val="accent5">
                      <a:tint val="65000"/>
                      <a:satMod val="103000"/>
                      <a:lumMod val="102000"/>
                      <a:tint val="94000"/>
                    </a:schemeClr>
                  </a:gs>
                  <a:gs pos="50000">
                    <a:schemeClr val="accent5">
                      <a:tint val="65000"/>
                      <a:satMod val="110000"/>
                      <a:lumMod val="100000"/>
                      <a:shade val="100000"/>
                    </a:schemeClr>
                  </a:gs>
                  <a:gs pos="100000">
                    <a:schemeClr val="accent5">
                      <a:tint val="65000"/>
                      <a:lumMod val="99000"/>
                      <a:satMod val="120000"/>
                      <a:shade val="78000"/>
                    </a:schemeClr>
                  </a:gs>
                </a:gsLst>
                <a:lin ang="5400000" scaled="0"/>
              </a:gradFill>
              <a:ln>
                <a:noFill/>
              </a:ln>
              <a:effectLst/>
            </c:spPr>
            <c:extLst>
              <c:ext xmlns:c16="http://schemas.microsoft.com/office/drawing/2014/chart" uri="{C3380CC4-5D6E-409C-BE32-E72D297353CC}">
                <c16:uniqueId val="{00000005-4C22-4C29-983D-FE892870C2DF}"/>
              </c:ext>
            </c:extLst>
          </c:dPt>
          <c:cat>
            <c:strRef>
              <c:f>Sheet1!$A$2:$A$4</c:f>
              <c:strCache>
                <c:ptCount val="3"/>
                <c:pt idx="0">
                  <c:v>ON TIME</c:v>
                </c:pt>
                <c:pt idx="1">
                  <c:v>LATE</c:v>
                </c:pt>
                <c:pt idx="2">
                  <c:v>EARLY</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4C22-4C29-983D-FE892870C2DF}"/>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500" b="0" i="0" u="none" strike="noStrike" kern="1200" baseline="0">
              <a:solidFill>
                <a:schemeClr val="tx2"/>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5115579542356083"/>
          <c:w val="0.76148672062714717"/>
          <c:h val="0.59920883953032422"/>
        </c:manualLayout>
      </c:layout>
      <c:barChart>
        <c:barDir val="bar"/>
        <c:grouping val="cluster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Sheet1!$A$2:$A$4</c:f>
              <c:strCache>
                <c:ptCount val="3"/>
                <c:pt idx="0">
                  <c:v>C1</c:v>
                </c:pt>
                <c:pt idx="1">
                  <c:v>C2</c:v>
                </c:pt>
                <c:pt idx="2">
                  <c:v>C3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C11-4409-8496-898CB8A65723}"/>
            </c:ext>
          </c:extLst>
        </c:ser>
        <c:ser>
          <c:idx val="1"/>
          <c:order val="1"/>
          <c:tx>
            <c:strRef>
              <c:f>Sheet1!$C$1</c:f>
              <c:strCache>
                <c:ptCount val="1"/>
                <c:pt idx="0">
                  <c:v>ITEM2</c:v>
                </c:pt>
              </c:strCache>
            </c:strRef>
          </c:tx>
          <c:spPr>
            <a:solidFill>
              <a:schemeClr val="accent5"/>
            </a:solidFill>
            <a:ln>
              <a:noFill/>
            </a:ln>
            <a:effectLst/>
          </c:spPr>
          <c:invertIfNegative val="0"/>
          <c:cat>
            <c:strRef>
              <c:f>Sheet1!$A$2:$A$4</c:f>
              <c:strCache>
                <c:ptCount val="3"/>
                <c:pt idx="0">
                  <c:v>C1</c:v>
                </c:pt>
                <c:pt idx="1">
                  <c:v>C2</c:v>
                </c:pt>
                <c:pt idx="2">
                  <c:v>C3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5C11-4409-8496-898CB8A65723}"/>
            </c:ext>
          </c:extLst>
        </c:ser>
        <c:ser>
          <c:idx val="2"/>
          <c:order val="2"/>
          <c:tx>
            <c:strRef>
              <c:f>Sheet1!$D$1</c:f>
              <c:strCache>
                <c:ptCount val="1"/>
                <c:pt idx="0">
                  <c:v>ITEM3</c:v>
                </c:pt>
              </c:strCache>
            </c:strRef>
          </c:tx>
          <c:spPr>
            <a:solidFill>
              <a:schemeClr val="accent5">
                <a:tint val="65000"/>
              </a:schemeClr>
            </a:solidFill>
            <a:ln>
              <a:noFill/>
            </a:ln>
            <a:effectLst/>
          </c:spPr>
          <c:invertIfNegative val="0"/>
          <c:cat>
            <c:strRef>
              <c:f>Sheet1!$A$2:$A$4</c:f>
              <c:strCache>
                <c:ptCount val="3"/>
                <c:pt idx="0">
                  <c:v>C1</c:v>
                </c:pt>
                <c:pt idx="1">
                  <c:v>C2</c:v>
                </c:pt>
                <c:pt idx="2">
                  <c:v>C3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5C11-4409-8496-898CB8A65723}"/>
            </c:ext>
          </c:extLst>
        </c:ser>
        <c:dLbls>
          <c:showLegendKey val="0"/>
          <c:showVal val="0"/>
          <c:showCatName val="0"/>
          <c:showSerName val="0"/>
          <c:showPercent val="0"/>
          <c:showBubbleSize val="0"/>
        </c:dLbls>
        <c:gapWidth val="15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bar"/>
        <c:grouping val="clustered"/>
        <c:varyColors val="0"/>
        <c:ser>
          <c:idx val="0"/>
          <c:order val="0"/>
          <c:tx>
            <c:strRef>
              <c:f>Sheet1!$B$1</c:f>
              <c:strCache>
                <c:ptCount val="1"/>
                <c:pt idx="0">
                  <c:v>ITEM1</c:v>
                </c:pt>
              </c:strCache>
            </c:strRef>
          </c:tx>
          <c:spPr>
            <a:solidFill>
              <a:schemeClr val="accent5"/>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D99F-4F00-A1DA-6F868EEE0FBA}"/>
              </c:ext>
            </c:extLst>
          </c:dPt>
          <c:cat>
            <c:strRef>
              <c:f>Sheet1!$A$2:$A$4</c:f>
              <c:strCache>
                <c:ptCount val="3"/>
                <c:pt idx="0">
                  <c:v>C1</c:v>
                </c:pt>
                <c:pt idx="1">
                  <c:v>C2</c:v>
                </c:pt>
                <c:pt idx="2">
                  <c:v>C3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4DF-4AC5-945C-A43D8D9DC7EC}"/>
            </c:ext>
          </c:extLst>
        </c:ser>
        <c:dLbls>
          <c:showLegendKey val="0"/>
          <c:showVal val="0"/>
          <c:showCatName val="0"/>
          <c:showSerName val="0"/>
          <c:showPercent val="0"/>
          <c:showBubbleSize val="0"/>
        </c:dLbls>
        <c:gapWidth val="15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5115579542356083"/>
          <c:w val="0.76148672062714717"/>
          <c:h val="0.59920883953032422"/>
        </c:manualLayout>
      </c:layout>
      <c:barChart>
        <c:barDir val="bar"/>
        <c:grouping val="stack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Sheet1!$A$2:$A$4</c:f>
              <c:strCache>
                <c:ptCount val="3"/>
                <c:pt idx="0">
                  <c:v>O1</c:v>
                </c:pt>
                <c:pt idx="1">
                  <c:v>O2</c:v>
                </c:pt>
                <c:pt idx="2">
                  <c:v>O3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8ADA-4E15-A6FC-6DD5FE9713FA}"/>
            </c:ext>
          </c:extLst>
        </c:ser>
        <c:ser>
          <c:idx val="1"/>
          <c:order val="1"/>
          <c:tx>
            <c:strRef>
              <c:f>Sheet1!$C$1</c:f>
              <c:strCache>
                <c:ptCount val="1"/>
                <c:pt idx="0">
                  <c:v>ITEM2</c:v>
                </c:pt>
              </c:strCache>
            </c:strRef>
          </c:tx>
          <c:spPr>
            <a:solidFill>
              <a:schemeClr val="accent5"/>
            </a:solidFill>
            <a:ln>
              <a:noFill/>
            </a:ln>
            <a:effectLst/>
          </c:spPr>
          <c:invertIfNegative val="0"/>
          <c:cat>
            <c:strRef>
              <c:f>Sheet1!$A$2:$A$4</c:f>
              <c:strCache>
                <c:ptCount val="3"/>
                <c:pt idx="0">
                  <c:v>O1</c:v>
                </c:pt>
                <c:pt idx="1">
                  <c:v>O2</c:v>
                </c:pt>
                <c:pt idx="2">
                  <c:v>O3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8ADA-4E15-A6FC-6DD5FE9713FA}"/>
            </c:ext>
          </c:extLst>
        </c:ser>
        <c:ser>
          <c:idx val="2"/>
          <c:order val="2"/>
          <c:tx>
            <c:strRef>
              <c:f>Sheet1!$D$1</c:f>
              <c:strCache>
                <c:ptCount val="1"/>
                <c:pt idx="0">
                  <c:v>ITEM3</c:v>
                </c:pt>
              </c:strCache>
            </c:strRef>
          </c:tx>
          <c:spPr>
            <a:solidFill>
              <a:schemeClr val="accent5">
                <a:tint val="65000"/>
              </a:schemeClr>
            </a:solidFill>
            <a:ln>
              <a:noFill/>
            </a:ln>
            <a:effectLst/>
          </c:spPr>
          <c:invertIfNegative val="0"/>
          <c:cat>
            <c:strRef>
              <c:f>Sheet1!$A$2:$A$4</c:f>
              <c:strCache>
                <c:ptCount val="3"/>
                <c:pt idx="0">
                  <c:v>O1</c:v>
                </c:pt>
                <c:pt idx="1">
                  <c:v>O2</c:v>
                </c:pt>
                <c:pt idx="2">
                  <c:v>O3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8ADA-4E15-A6FC-6DD5FE9713FA}"/>
            </c:ext>
          </c:extLst>
        </c:ser>
        <c:dLbls>
          <c:showLegendKey val="0"/>
          <c:showVal val="0"/>
          <c:showCatName val="0"/>
          <c:showSerName val="0"/>
          <c:showPercent val="0"/>
          <c:showBubbleSize val="0"/>
        </c:dLbls>
        <c:gapWidth val="150"/>
        <c:overlap val="10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8983857608165523E-2"/>
          <c:y val="4.2795610682730106E-2"/>
          <c:w val="0.96257755450942084"/>
          <c:h val="0.79622733418087355"/>
        </c:manualLayout>
      </c:layout>
      <c:barChart>
        <c:barDir val="col"/>
        <c:grouping val="cluster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Sheet1!$A$2:$A$9</c:f>
              <c:strCache>
                <c:ptCount val="8"/>
                <c:pt idx="0">
                  <c:v>C1</c:v>
                </c:pt>
                <c:pt idx="1">
                  <c:v>C2</c:v>
                </c:pt>
                <c:pt idx="2">
                  <c:v>C3</c:v>
                </c:pt>
                <c:pt idx="3">
                  <c:v>C4</c:v>
                </c:pt>
                <c:pt idx="4">
                  <c:v>C5</c:v>
                </c:pt>
                <c:pt idx="5">
                  <c:v>C6</c:v>
                </c:pt>
                <c:pt idx="6">
                  <c:v>C7</c:v>
                </c:pt>
                <c:pt idx="7">
                  <c:v>C8</c:v>
                </c:pt>
              </c:strCache>
            </c:strRef>
          </c:cat>
          <c:val>
            <c:numRef>
              <c:f>Sheet1!$B$2:$B$9</c:f>
              <c:numCache>
                <c:formatCode>General</c:formatCode>
                <c:ptCount val="8"/>
                <c:pt idx="0">
                  <c:v>4.3</c:v>
                </c:pt>
                <c:pt idx="1">
                  <c:v>2.5</c:v>
                </c:pt>
                <c:pt idx="2">
                  <c:v>3.5</c:v>
                </c:pt>
                <c:pt idx="3">
                  <c:v>4.3</c:v>
                </c:pt>
                <c:pt idx="4">
                  <c:v>2.5</c:v>
                </c:pt>
                <c:pt idx="5">
                  <c:v>3.5</c:v>
                </c:pt>
                <c:pt idx="6">
                  <c:v>4.3</c:v>
                </c:pt>
                <c:pt idx="7">
                  <c:v>2.5</c:v>
                </c:pt>
              </c:numCache>
            </c:numRef>
          </c:val>
          <c:extLst>
            <c:ext xmlns:c16="http://schemas.microsoft.com/office/drawing/2014/chart" uri="{C3380CC4-5D6E-409C-BE32-E72D297353CC}">
              <c16:uniqueId val="{00000000-07AA-4968-AFD2-2A8A0DDD2B5B}"/>
            </c:ext>
          </c:extLst>
        </c:ser>
        <c:ser>
          <c:idx val="1"/>
          <c:order val="1"/>
          <c:tx>
            <c:strRef>
              <c:f>Sheet1!$C$1</c:f>
              <c:strCache>
                <c:ptCount val="1"/>
                <c:pt idx="0">
                  <c:v>ITEM2</c:v>
                </c:pt>
              </c:strCache>
            </c:strRef>
          </c:tx>
          <c:spPr>
            <a:solidFill>
              <a:schemeClr val="accent5"/>
            </a:solidFill>
            <a:ln>
              <a:noFill/>
            </a:ln>
            <a:effectLst/>
          </c:spPr>
          <c:invertIfNegative val="0"/>
          <c:cat>
            <c:strRef>
              <c:f>Sheet1!$A$2:$A$9</c:f>
              <c:strCache>
                <c:ptCount val="8"/>
                <c:pt idx="0">
                  <c:v>C1</c:v>
                </c:pt>
                <c:pt idx="1">
                  <c:v>C2</c:v>
                </c:pt>
                <c:pt idx="2">
                  <c:v>C3</c:v>
                </c:pt>
                <c:pt idx="3">
                  <c:v>C4</c:v>
                </c:pt>
                <c:pt idx="4">
                  <c:v>C5</c:v>
                </c:pt>
                <c:pt idx="5">
                  <c:v>C6</c:v>
                </c:pt>
                <c:pt idx="6">
                  <c:v>C7</c:v>
                </c:pt>
                <c:pt idx="7">
                  <c:v>C8</c:v>
                </c:pt>
              </c:strCache>
            </c:strRef>
          </c:cat>
          <c:val>
            <c:numRef>
              <c:f>Sheet1!$C$2:$C$9</c:f>
              <c:numCache>
                <c:formatCode>General</c:formatCode>
                <c:ptCount val="8"/>
                <c:pt idx="0">
                  <c:v>2.4</c:v>
                </c:pt>
                <c:pt idx="1">
                  <c:v>4.4000000000000004</c:v>
                </c:pt>
                <c:pt idx="2">
                  <c:v>1.8</c:v>
                </c:pt>
                <c:pt idx="3">
                  <c:v>2.4</c:v>
                </c:pt>
                <c:pt idx="4">
                  <c:v>4.4000000000000004</c:v>
                </c:pt>
                <c:pt idx="5">
                  <c:v>1.8</c:v>
                </c:pt>
                <c:pt idx="6">
                  <c:v>2.4</c:v>
                </c:pt>
                <c:pt idx="7">
                  <c:v>4.4000000000000004</c:v>
                </c:pt>
              </c:numCache>
            </c:numRef>
          </c:val>
          <c:extLst>
            <c:ext xmlns:c16="http://schemas.microsoft.com/office/drawing/2014/chart" uri="{C3380CC4-5D6E-409C-BE32-E72D297353CC}">
              <c16:uniqueId val="{00000001-07AA-4968-AFD2-2A8A0DDD2B5B}"/>
            </c:ext>
          </c:extLst>
        </c:ser>
        <c:dLbls>
          <c:showLegendKey val="0"/>
          <c:showVal val="0"/>
          <c:showCatName val="0"/>
          <c:showSerName val="0"/>
          <c:showPercent val="0"/>
          <c:showBubbleSize val="0"/>
        </c:dLbls>
        <c:gapWidth val="150"/>
        <c:axId val="717412880"/>
        <c:axId val="717415176"/>
      </c:barChart>
      <c:lineChart>
        <c:grouping val="standard"/>
        <c:varyColors val="0"/>
        <c:ser>
          <c:idx val="2"/>
          <c:order val="2"/>
          <c:tx>
            <c:strRef>
              <c:f>Sheet1!$D$1</c:f>
              <c:strCache>
                <c:ptCount val="1"/>
                <c:pt idx="0">
                  <c:v>ITEM3</c:v>
                </c:pt>
              </c:strCache>
            </c:strRef>
          </c:tx>
          <c:spPr>
            <a:ln w="28575" cap="rnd">
              <a:solidFill>
                <a:schemeClr val="accent2"/>
              </a:solidFill>
              <a:round/>
            </a:ln>
            <a:effectLst/>
          </c:spPr>
          <c:marker>
            <c:symbol val="none"/>
          </c:marker>
          <c:dPt>
            <c:idx val="6"/>
            <c:marker>
              <c:symbol val="none"/>
            </c:marker>
            <c:bubble3D val="0"/>
            <c:extLst>
              <c:ext xmlns:c16="http://schemas.microsoft.com/office/drawing/2014/chart" uri="{C3380CC4-5D6E-409C-BE32-E72D297353CC}">
                <c16:uniqueId val="{00000001-E6CD-4ADB-ACF6-94D87285CEBC}"/>
              </c:ext>
            </c:extLst>
          </c:dPt>
          <c:cat>
            <c:strRef>
              <c:f>Sheet1!$A$2:$A$9</c:f>
              <c:strCache>
                <c:ptCount val="8"/>
                <c:pt idx="0">
                  <c:v>C1</c:v>
                </c:pt>
                <c:pt idx="1">
                  <c:v>C2</c:v>
                </c:pt>
                <c:pt idx="2">
                  <c:v>C3</c:v>
                </c:pt>
                <c:pt idx="3">
                  <c:v>C4</c:v>
                </c:pt>
                <c:pt idx="4">
                  <c:v>C5</c:v>
                </c:pt>
                <c:pt idx="5">
                  <c:v>C6</c:v>
                </c:pt>
                <c:pt idx="6">
                  <c:v>C7</c:v>
                </c:pt>
                <c:pt idx="7">
                  <c:v>C8</c:v>
                </c:pt>
              </c:strCache>
            </c:strRef>
          </c:cat>
          <c:val>
            <c:numRef>
              <c:f>Sheet1!$D$2:$D$9</c:f>
              <c:numCache>
                <c:formatCode>General</c:formatCode>
                <c:ptCount val="8"/>
                <c:pt idx="0">
                  <c:v>2</c:v>
                </c:pt>
                <c:pt idx="1">
                  <c:v>2</c:v>
                </c:pt>
                <c:pt idx="2">
                  <c:v>3</c:v>
                </c:pt>
                <c:pt idx="3">
                  <c:v>2</c:v>
                </c:pt>
                <c:pt idx="4">
                  <c:v>2</c:v>
                </c:pt>
                <c:pt idx="5">
                  <c:v>3</c:v>
                </c:pt>
                <c:pt idx="6">
                  <c:v>2</c:v>
                </c:pt>
                <c:pt idx="7">
                  <c:v>2</c:v>
                </c:pt>
              </c:numCache>
            </c:numRef>
          </c:val>
          <c:smooth val="0"/>
          <c:extLst>
            <c:ext xmlns:c16="http://schemas.microsoft.com/office/drawing/2014/chart" uri="{C3380CC4-5D6E-409C-BE32-E72D297353CC}">
              <c16:uniqueId val="{00000002-07AA-4968-AFD2-2A8A0DDD2B5B}"/>
            </c:ext>
          </c:extLst>
        </c:ser>
        <c:dLbls>
          <c:showLegendKey val="0"/>
          <c:showVal val="0"/>
          <c:showCatName val="0"/>
          <c:showSerName val="0"/>
          <c:showPercent val="0"/>
          <c:showBubbleSize val="0"/>
        </c:dLbls>
        <c:marker val="1"/>
        <c:smooth val="0"/>
        <c:axId val="717412880"/>
        <c:axId val="717415176"/>
      </c:lineChart>
      <c:catAx>
        <c:axId val="717412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863908851805572E-2"/>
          <c:y val="6.7541105305767749E-2"/>
          <c:w val="0.96257755450942084"/>
          <c:h val="0.79622733418087355"/>
        </c:manualLayout>
      </c:layout>
      <c:lineChart>
        <c:grouping val="standard"/>
        <c:varyColors val="0"/>
        <c:ser>
          <c:idx val="0"/>
          <c:order val="0"/>
          <c:tx>
            <c:strRef>
              <c:f>Sheet1!$B$1</c:f>
              <c:strCache>
                <c:ptCount val="1"/>
                <c:pt idx="0">
                  <c:v>ITEM1</c:v>
                </c:pt>
              </c:strCache>
            </c:strRef>
          </c:tx>
          <c:spPr>
            <a:ln w="28575" cap="rnd">
              <a:solidFill>
                <a:schemeClr val="accent5">
                  <a:shade val="65000"/>
                </a:schemeClr>
              </a:solidFill>
              <a:round/>
            </a:ln>
            <a:effectLst/>
          </c:spPr>
          <c:marker>
            <c:symbol val="none"/>
          </c:marker>
          <c:cat>
            <c:strRef>
              <c:f>Sheet1!$A$2:$A$9</c:f>
              <c:strCache>
                <c:ptCount val="8"/>
                <c:pt idx="0">
                  <c:v>C1</c:v>
                </c:pt>
                <c:pt idx="1">
                  <c:v>C2</c:v>
                </c:pt>
                <c:pt idx="2">
                  <c:v>C3</c:v>
                </c:pt>
                <c:pt idx="3">
                  <c:v>C4</c:v>
                </c:pt>
                <c:pt idx="4">
                  <c:v>C5</c:v>
                </c:pt>
                <c:pt idx="5">
                  <c:v>C6</c:v>
                </c:pt>
                <c:pt idx="6">
                  <c:v>C7</c:v>
                </c:pt>
                <c:pt idx="7">
                  <c:v>C8</c:v>
                </c:pt>
              </c:strCache>
            </c:strRef>
          </c:cat>
          <c:val>
            <c:numRef>
              <c:f>Sheet1!$B$2:$B$9</c:f>
              <c:numCache>
                <c:formatCode>General</c:formatCode>
                <c:ptCount val="8"/>
                <c:pt idx="0">
                  <c:v>4.3</c:v>
                </c:pt>
                <c:pt idx="1">
                  <c:v>2.5</c:v>
                </c:pt>
                <c:pt idx="2">
                  <c:v>3.5</c:v>
                </c:pt>
                <c:pt idx="3">
                  <c:v>4.3</c:v>
                </c:pt>
                <c:pt idx="4">
                  <c:v>2.5</c:v>
                </c:pt>
                <c:pt idx="5">
                  <c:v>3.5</c:v>
                </c:pt>
                <c:pt idx="6">
                  <c:v>4.3</c:v>
                </c:pt>
                <c:pt idx="7">
                  <c:v>2.5</c:v>
                </c:pt>
              </c:numCache>
            </c:numRef>
          </c:val>
          <c:smooth val="0"/>
          <c:extLst>
            <c:ext xmlns:c16="http://schemas.microsoft.com/office/drawing/2014/chart" uri="{C3380CC4-5D6E-409C-BE32-E72D297353CC}">
              <c16:uniqueId val="{00000000-01DE-4975-B2F9-54973B42167E}"/>
            </c:ext>
          </c:extLst>
        </c:ser>
        <c:ser>
          <c:idx val="1"/>
          <c:order val="1"/>
          <c:tx>
            <c:strRef>
              <c:f>Sheet1!$C$1</c:f>
              <c:strCache>
                <c:ptCount val="1"/>
                <c:pt idx="0">
                  <c:v>ITEM2</c:v>
                </c:pt>
              </c:strCache>
            </c:strRef>
          </c:tx>
          <c:spPr>
            <a:ln w="28575" cap="rnd">
              <a:solidFill>
                <a:schemeClr val="accent5"/>
              </a:solidFill>
              <a:round/>
            </a:ln>
            <a:effectLst/>
          </c:spPr>
          <c:marker>
            <c:symbol val="none"/>
          </c:marker>
          <c:cat>
            <c:strRef>
              <c:f>Sheet1!$A$2:$A$9</c:f>
              <c:strCache>
                <c:ptCount val="8"/>
                <c:pt idx="0">
                  <c:v>C1</c:v>
                </c:pt>
                <c:pt idx="1">
                  <c:v>C2</c:v>
                </c:pt>
                <c:pt idx="2">
                  <c:v>C3</c:v>
                </c:pt>
                <c:pt idx="3">
                  <c:v>C4</c:v>
                </c:pt>
                <c:pt idx="4">
                  <c:v>C5</c:v>
                </c:pt>
                <c:pt idx="5">
                  <c:v>C6</c:v>
                </c:pt>
                <c:pt idx="6">
                  <c:v>C7</c:v>
                </c:pt>
                <c:pt idx="7">
                  <c:v>C8</c:v>
                </c:pt>
              </c:strCache>
            </c:strRef>
          </c:cat>
          <c:val>
            <c:numRef>
              <c:f>Sheet1!$C$2:$C$9</c:f>
              <c:numCache>
                <c:formatCode>General</c:formatCode>
                <c:ptCount val="8"/>
                <c:pt idx="0">
                  <c:v>2.4</c:v>
                </c:pt>
                <c:pt idx="1">
                  <c:v>4.4000000000000004</c:v>
                </c:pt>
                <c:pt idx="2">
                  <c:v>1.8</c:v>
                </c:pt>
                <c:pt idx="3">
                  <c:v>2.4</c:v>
                </c:pt>
                <c:pt idx="4">
                  <c:v>4.4000000000000004</c:v>
                </c:pt>
                <c:pt idx="5">
                  <c:v>1.8</c:v>
                </c:pt>
                <c:pt idx="6">
                  <c:v>2.4</c:v>
                </c:pt>
                <c:pt idx="7">
                  <c:v>4.4000000000000004</c:v>
                </c:pt>
              </c:numCache>
            </c:numRef>
          </c:val>
          <c:smooth val="0"/>
          <c:extLst>
            <c:ext xmlns:c16="http://schemas.microsoft.com/office/drawing/2014/chart" uri="{C3380CC4-5D6E-409C-BE32-E72D297353CC}">
              <c16:uniqueId val="{00000001-01DE-4975-B2F9-54973B42167E}"/>
            </c:ext>
          </c:extLst>
        </c:ser>
        <c:ser>
          <c:idx val="2"/>
          <c:order val="2"/>
          <c:tx>
            <c:strRef>
              <c:f>Sheet1!$D$1</c:f>
              <c:strCache>
                <c:ptCount val="1"/>
                <c:pt idx="0">
                  <c:v>ITEM3</c:v>
                </c:pt>
              </c:strCache>
            </c:strRef>
          </c:tx>
          <c:spPr>
            <a:ln w="28575" cap="rnd">
              <a:solidFill>
                <a:schemeClr val="accent2"/>
              </a:solidFill>
              <a:round/>
            </a:ln>
            <a:effectLst/>
          </c:spPr>
          <c:marker>
            <c:symbol val="none"/>
          </c:marker>
          <c:dPt>
            <c:idx val="6"/>
            <c:marker>
              <c:symbol val="none"/>
            </c:marker>
            <c:bubble3D val="0"/>
            <c:extLst>
              <c:ext xmlns:c16="http://schemas.microsoft.com/office/drawing/2014/chart" uri="{C3380CC4-5D6E-409C-BE32-E72D297353CC}">
                <c16:uniqueId val="{00000002-01DE-4975-B2F9-54973B42167E}"/>
              </c:ext>
            </c:extLst>
          </c:dPt>
          <c:cat>
            <c:strRef>
              <c:f>Sheet1!$A$2:$A$9</c:f>
              <c:strCache>
                <c:ptCount val="8"/>
                <c:pt idx="0">
                  <c:v>C1</c:v>
                </c:pt>
                <c:pt idx="1">
                  <c:v>C2</c:v>
                </c:pt>
                <c:pt idx="2">
                  <c:v>C3</c:v>
                </c:pt>
                <c:pt idx="3">
                  <c:v>C4</c:v>
                </c:pt>
                <c:pt idx="4">
                  <c:v>C5</c:v>
                </c:pt>
                <c:pt idx="5">
                  <c:v>C6</c:v>
                </c:pt>
                <c:pt idx="6">
                  <c:v>C7</c:v>
                </c:pt>
                <c:pt idx="7">
                  <c:v>C8</c:v>
                </c:pt>
              </c:strCache>
            </c:strRef>
          </c:cat>
          <c:val>
            <c:numRef>
              <c:f>Sheet1!$D$2:$D$9</c:f>
              <c:numCache>
                <c:formatCode>General</c:formatCode>
                <c:ptCount val="8"/>
                <c:pt idx="0">
                  <c:v>2</c:v>
                </c:pt>
                <c:pt idx="1">
                  <c:v>2</c:v>
                </c:pt>
                <c:pt idx="2">
                  <c:v>3</c:v>
                </c:pt>
                <c:pt idx="3">
                  <c:v>2</c:v>
                </c:pt>
                <c:pt idx="4">
                  <c:v>2</c:v>
                </c:pt>
                <c:pt idx="5">
                  <c:v>3</c:v>
                </c:pt>
                <c:pt idx="6">
                  <c:v>2</c:v>
                </c:pt>
                <c:pt idx="7">
                  <c:v>2</c:v>
                </c:pt>
              </c:numCache>
            </c:numRef>
          </c:val>
          <c:smooth val="0"/>
          <c:extLst>
            <c:ext xmlns:c16="http://schemas.microsoft.com/office/drawing/2014/chart" uri="{C3380CC4-5D6E-409C-BE32-E72D297353CC}">
              <c16:uniqueId val="{00000003-01DE-4975-B2F9-54973B42167E}"/>
            </c:ext>
          </c:extLst>
        </c:ser>
        <c:dLbls>
          <c:showLegendKey val="0"/>
          <c:showVal val="0"/>
          <c:showCatName val="0"/>
          <c:showSerName val="0"/>
          <c:showPercent val="0"/>
          <c:showBubbleSize val="0"/>
        </c:dLbls>
        <c:smooth val="0"/>
        <c:axId val="717412880"/>
        <c:axId val="717415176"/>
      </c:lineChart>
      <c:catAx>
        <c:axId val="717412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5115579542356083"/>
          <c:w val="0.76148672062714717"/>
          <c:h val="0.59920883953032422"/>
        </c:manualLayout>
      </c:layout>
      <c:barChart>
        <c:barDir val="bar"/>
        <c:grouping val="stack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Sheet1!$A$2:$A$6</c:f>
              <c:strCache>
                <c:ptCount val="5"/>
                <c:pt idx="0">
                  <c:v>O1</c:v>
                </c:pt>
                <c:pt idx="1">
                  <c:v>O2</c:v>
                </c:pt>
                <c:pt idx="2">
                  <c:v>O3</c:v>
                </c:pt>
                <c:pt idx="3">
                  <c:v>O4</c:v>
                </c:pt>
                <c:pt idx="4">
                  <c:v>O5</c:v>
                </c:pt>
              </c:strCache>
            </c:strRef>
          </c:cat>
          <c:val>
            <c:numRef>
              <c:f>Sheet1!$B$2:$B$6</c:f>
              <c:numCache>
                <c:formatCode>General</c:formatCode>
                <c:ptCount val="5"/>
                <c:pt idx="0">
                  <c:v>4.3</c:v>
                </c:pt>
                <c:pt idx="1">
                  <c:v>2.5</c:v>
                </c:pt>
                <c:pt idx="2">
                  <c:v>3.5</c:v>
                </c:pt>
                <c:pt idx="3">
                  <c:v>1.5</c:v>
                </c:pt>
                <c:pt idx="4">
                  <c:v>3</c:v>
                </c:pt>
              </c:numCache>
            </c:numRef>
          </c:val>
          <c:extLst>
            <c:ext xmlns:c16="http://schemas.microsoft.com/office/drawing/2014/chart" uri="{C3380CC4-5D6E-409C-BE32-E72D297353CC}">
              <c16:uniqueId val="{00000000-7ABE-4D71-8621-FDD0EB2CEBAD}"/>
            </c:ext>
          </c:extLst>
        </c:ser>
        <c:ser>
          <c:idx val="1"/>
          <c:order val="1"/>
          <c:tx>
            <c:strRef>
              <c:f>Sheet1!$C$1</c:f>
              <c:strCache>
                <c:ptCount val="1"/>
                <c:pt idx="0">
                  <c:v>ITEM2</c:v>
                </c:pt>
              </c:strCache>
            </c:strRef>
          </c:tx>
          <c:spPr>
            <a:solidFill>
              <a:schemeClr val="accent5"/>
            </a:solidFill>
            <a:ln>
              <a:noFill/>
            </a:ln>
            <a:effectLst/>
          </c:spPr>
          <c:invertIfNegative val="0"/>
          <c:cat>
            <c:strRef>
              <c:f>Sheet1!$A$2:$A$6</c:f>
              <c:strCache>
                <c:ptCount val="5"/>
                <c:pt idx="0">
                  <c:v>O1</c:v>
                </c:pt>
                <c:pt idx="1">
                  <c:v>O2</c:v>
                </c:pt>
                <c:pt idx="2">
                  <c:v>O3</c:v>
                </c:pt>
                <c:pt idx="3">
                  <c:v>O4</c:v>
                </c:pt>
                <c:pt idx="4">
                  <c:v>O5</c:v>
                </c:pt>
              </c:strCache>
            </c:strRef>
          </c:cat>
          <c:val>
            <c:numRef>
              <c:f>Sheet1!$C$2:$C$6</c:f>
              <c:numCache>
                <c:formatCode>General</c:formatCode>
                <c:ptCount val="5"/>
                <c:pt idx="0">
                  <c:v>2.4</c:v>
                </c:pt>
                <c:pt idx="1">
                  <c:v>4.4000000000000004</c:v>
                </c:pt>
                <c:pt idx="2">
                  <c:v>1.8</c:v>
                </c:pt>
                <c:pt idx="3">
                  <c:v>2.2000000000000002</c:v>
                </c:pt>
                <c:pt idx="4">
                  <c:v>3.2</c:v>
                </c:pt>
              </c:numCache>
            </c:numRef>
          </c:val>
          <c:extLst>
            <c:ext xmlns:c16="http://schemas.microsoft.com/office/drawing/2014/chart" uri="{C3380CC4-5D6E-409C-BE32-E72D297353CC}">
              <c16:uniqueId val="{00000001-7ABE-4D71-8621-FDD0EB2CEBAD}"/>
            </c:ext>
          </c:extLst>
        </c:ser>
        <c:ser>
          <c:idx val="2"/>
          <c:order val="2"/>
          <c:tx>
            <c:strRef>
              <c:f>Sheet1!$D$1</c:f>
              <c:strCache>
                <c:ptCount val="1"/>
                <c:pt idx="0">
                  <c:v>ITEM3</c:v>
                </c:pt>
              </c:strCache>
            </c:strRef>
          </c:tx>
          <c:spPr>
            <a:solidFill>
              <a:schemeClr val="accent5">
                <a:tint val="65000"/>
              </a:schemeClr>
            </a:solidFill>
            <a:ln>
              <a:noFill/>
            </a:ln>
            <a:effectLst/>
          </c:spPr>
          <c:invertIfNegative val="0"/>
          <c:cat>
            <c:strRef>
              <c:f>Sheet1!$A$2:$A$6</c:f>
              <c:strCache>
                <c:ptCount val="5"/>
                <c:pt idx="0">
                  <c:v>O1</c:v>
                </c:pt>
                <c:pt idx="1">
                  <c:v>O2</c:v>
                </c:pt>
                <c:pt idx="2">
                  <c:v>O3</c:v>
                </c:pt>
                <c:pt idx="3">
                  <c:v>O4</c:v>
                </c:pt>
                <c:pt idx="4">
                  <c:v>O5</c:v>
                </c:pt>
              </c:strCache>
            </c:strRef>
          </c:cat>
          <c:val>
            <c:numRef>
              <c:f>Sheet1!$D$2:$D$6</c:f>
              <c:numCache>
                <c:formatCode>General</c:formatCode>
                <c:ptCount val="5"/>
                <c:pt idx="0">
                  <c:v>2</c:v>
                </c:pt>
                <c:pt idx="1">
                  <c:v>2</c:v>
                </c:pt>
                <c:pt idx="2">
                  <c:v>3</c:v>
                </c:pt>
                <c:pt idx="3">
                  <c:v>4</c:v>
                </c:pt>
                <c:pt idx="4">
                  <c:v>2.2999999999999998</c:v>
                </c:pt>
              </c:numCache>
            </c:numRef>
          </c:val>
          <c:extLst>
            <c:ext xmlns:c16="http://schemas.microsoft.com/office/drawing/2014/chart" uri="{C3380CC4-5D6E-409C-BE32-E72D297353CC}">
              <c16:uniqueId val="{00000002-7ABE-4D71-8621-FDD0EB2CEBAD}"/>
            </c:ext>
          </c:extLst>
        </c:ser>
        <c:dLbls>
          <c:showLegendKey val="0"/>
          <c:showVal val="0"/>
          <c:showCatName val="0"/>
          <c:showSerName val="0"/>
          <c:showPercent val="0"/>
          <c:showBubbleSize val="0"/>
        </c:dLbls>
        <c:gapWidth val="150"/>
        <c:overlap val="10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5115579542356083"/>
          <c:w val="0.76148672062714717"/>
          <c:h val="0.59920883953032422"/>
        </c:manualLayout>
      </c:layout>
      <c:barChart>
        <c:barDir val="bar"/>
        <c:grouping val="stack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Sheet1!$A$2:$A$6</c:f>
              <c:strCache>
                <c:ptCount val="5"/>
                <c:pt idx="0">
                  <c:v>O1</c:v>
                </c:pt>
                <c:pt idx="1">
                  <c:v>O2</c:v>
                </c:pt>
                <c:pt idx="2">
                  <c:v>O3</c:v>
                </c:pt>
                <c:pt idx="3">
                  <c:v>O4</c:v>
                </c:pt>
                <c:pt idx="4">
                  <c:v>O5</c:v>
                </c:pt>
              </c:strCache>
            </c:strRef>
          </c:cat>
          <c:val>
            <c:numRef>
              <c:f>Sheet1!$B$2:$B$6</c:f>
              <c:numCache>
                <c:formatCode>General</c:formatCode>
                <c:ptCount val="5"/>
                <c:pt idx="0">
                  <c:v>4.3</c:v>
                </c:pt>
                <c:pt idx="1">
                  <c:v>2.5</c:v>
                </c:pt>
                <c:pt idx="2">
                  <c:v>3.5</c:v>
                </c:pt>
                <c:pt idx="3">
                  <c:v>1.5</c:v>
                </c:pt>
                <c:pt idx="4">
                  <c:v>3</c:v>
                </c:pt>
              </c:numCache>
            </c:numRef>
          </c:val>
          <c:extLst>
            <c:ext xmlns:c16="http://schemas.microsoft.com/office/drawing/2014/chart" uri="{C3380CC4-5D6E-409C-BE32-E72D297353CC}">
              <c16:uniqueId val="{00000000-B08F-4BD3-8FD3-3D64882618A0}"/>
            </c:ext>
          </c:extLst>
        </c:ser>
        <c:ser>
          <c:idx val="1"/>
          <c:order val="1"/>
          <c:tx>
            <c:strRef>
              <c:f>Sheet1!$C$1</c:f>
              <c:strCache>
                <c:ptCount val="1"/>
                <c:pt idx="0">
                  <c:v>ITEM2</c:v>
                </c:pt>
              </c:strCache>
            </c:strRef>
          </c:tx>
          <c:spPr>
            <a:solidFill>
              <a:schemeClr val="accent5"/>
            </a:solidFill>
            <a:ln>
              <a:noFill/>
            </a:ln>
            <a:effectLst/>
          </c:spPr>
          <c:invertIfNegative val="0"/>
          <c:cat>
            <c:strRef>
              <c:f>Sheet1!$A$2:$A$6</c:f>
              <c:strCache>
                <c:ptCount val="5"/>
                <c:pt idx="0">
                  <c:v>O1</c:v>
                </c:pt>
                <c:pt idx="1">
                  <c:v>O2</c:v>
                </c:pt>
                <c:pt idx="2">
                  <c:v>O3</c:v>
                </c:pt>
                <c:pt idx="3">
                  <c:v>O4</c:v>
                </c:pt>
                <c:pt idx="4">
                  <c:v>O5</c:v>
                </c:pt>
              </c:strCache>
            </c:strRef>
          </c:cat>
          <c:val>
            <c:numRef>
              <c:f>Sheet1!$C$2:$C$6</c:f>
              <c:numCache>
                <c:formatCode>General</c:formatCode>
                <c:ptCount val="5"/>
                <c:pt idx="0">
                  <c:v>2.4</c:v>
                </c:pt>
                <c:pt idx="1">
                  <c:v>4.4000000000000004</c:v>
                </c:pt>
                <c:pt idx="2">
                  <c:v>1.8</c:v>
                </c:pt>
                <c:pt idx="3">
                  <c:v>2.2000000000000002</c:v>
                </c:pt>
                <c:pt idx="4">
                  <c:v>3.2</c:v>
                </c:pt>
              </c:numCache>
            </c:numRef>
          </c:val>
          <c:extLst>
            <c:ext xmlns:c16="http://schemas.microsoft.com/office/drawing/2014/chart" uri="{C3380CC4-5D6E-409C-BE32-E72D297353CC}">
              <c16:uniqueId val="{00000001-B08F-4BD3-8FD3-3D64882618A0}"/>
            </c:ext>
          </c:extLst>
        </c:ser>
        <c:ser>
          <c:idx val="2"/>
          <c:order val="2"/>
          <c:tx>
            <c:strRef>
              <c:f>Sheet1!$D$1</c:f>
              <c:strCache>
                <c:ptCount val="1"/>
                <c:pt idx="0">
                  <c:v>ITEM3</c:v>
                </c:pt>
              </c:strCache>
            </c:strRef>
          </c:tx>
          <c:spPr>
            <a:solidFill>
              <a:schemeClr val="accent5">
                <a:tint val="65000"/>
              </a:schemeClr>
            </a:solidFill>
            <a:ln>
              <a:noFill/>
            </a:ln>
            <a:effectLst/>
          </c:spPr>
          <c:invertIfNegative val="0"/>
          <c:cat>
            <c:strRef>
              <c:f>Sheet1!$A$2:$A$6</c:f>
              <c:strCache>
                <c:ptCount val="5"/>
                <c:pt idx="0">
                  <c:v>O1</c:v>
                </c:pt>
                <c:pt idx="1">
                  <c:v>O2</c:v>
                </c:pt>
                <c:pt idx="2">
                  <c:v>O3</c:v>
                </c:pt>
                <c:pt idx="3">
                  <c:v>O4</c:v>
                </c:pt>
                <c:pt idx="4">
                  <c:v>O5</c:v>
                </c:pt>
              </c:strCache>
            </c:strRef>
          </c:cat>
          <c:val>
            <c:numRef>
              <c:f>Sheet1!$D$2:$D$6</c:f>
              <c:numCache>
                <c:formatCode>General</c:formatCode>
                <c:ptCount val="5"/>
                <c:pt idx="0">
                  <c:v>2</c:v>
                </c:pt>
                <c:pt idx="1">
                  <c:v>2</c:v>
                </c:pt>
                <c:pt idx="2">
                  <c:v>3</c:v>
                </c:pt>
                <c:pt idx="3">
                  <c:v>4</c:v>
                </c:pt>
                <c:pt idx="4">
                  <c:v>2.2999999999999998</c:v>
                </c:pt>
              </c:numCache>
            </c:numRef>
          </c:val>
          <c:extLst>
            <c:ext xmlns:c16="http://schemas.microsoft.com/office/drawing/2014/chart" uri="{C3380CC4-5D6E-409C-BE32-E72D297353CC}">
              <c16:uniqueId val="{00000002-B08F-4BD3-8FD3-3D64882618A0}"/>
            </c:ext>
          </c:extLst>
        </c:ser>
        <c:dLbls>
          <c:showLegendKey val="0"/>
          <c:showVal val="0"/>
          <c:showCatName val="0"/>
          <c:showSerName val="0"/>
          <c:showPercent val="0"/>
          <c:showBubbleSize val="0"/>
        </c:dLbls>
        <c:gapWidth val="150"/>
        <c:overlap val="10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5115579542356083"/>
          <c:w val="0.76148672062714717"/>
          <c:h val="0.59920883953032422"/>
        </c:manualLayout>
      </c:layout>
      <c:barChart>
        <c:barDir val="col"/>
        <c:grouping val="clustered"/>
        <c:varyColors val="0"/>
        <c:ser>
          <c:idx val="0"/>
          <c:order val="0"/>
          <c:tx>
            <c:strRef>
              <c:f>Sheet1!$B$1</c:f>
              <c:strCache>
                <c:ptCount val="1"/>
                <c:pt idx="0">
                  <c:v>ITEM1</c:v>
                </c:pt>
              </c:strCache>
            </c:strRef>
          </c:tx>
          <c:spPr>
            <a:solidFill>
              <a:schemeClr val="accent5">
                <a:shade val="45000"/>
              </a:schemeClr>
            </a:solidFill>
            <a:ln>
              <a:noFill/>
            </a:ln>
            <a:effectLst/>
          </c:spPr>
          <c:invertIfNegative val="0"/>
          <c:cat>
            <c:strRef>
              <c:f>Sheet1!$A$2</c:f>
              <c:strCache>
                <c:ptCount val="1"/>
                <c:pt idx="0">
                  <c:v>O1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A849-4DB6-873F-4EADA678E189}"/>
            </c:ext>
          </c:extLst>
        </c:ser>
        <c:ser>
          <c:idx val="1"/>
          <c:order val="1"/>
          <c:tx>
            <c:strRef>
              <c:f>Sheet1!$C$1</c:f>
              <c:strCache>
                <c:ptCount val="1"/>
                <c:pt idx="0">
                  <c:v>ITEM2</c:v>
                </c:pt>
              </c:strCache>
            </c:strRef>
          </c:tx>
          <c:spPr>
            <a:solidFill>
              <a:schemeClr val="accent5">
                <a:shade val="61000"/>
              </a:schemeClr>
            </a:solidFill>
            <a:ln>
              <a:noFill/>
            </a:ln>
            <a:effectLst/>
          </c:spPr>
          <c:invertIfNegative val="0"/>
          <c:cat>
            <c:strRef>
              <c:f>Sheet1!$A$2</c:f>
              <c:strCache>
                <c:ptCount val="1"/>
                <c:pt idx="0">
                  <c:v>O1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A849-4DB6-873F-4EADA678E189}"/>
            </c:ext>
          </c:extLst>
        </c:ser>
        <c:ser>
          <c:idx val="2"/>
          <c:order val="2"/>
          <c:tx>
            <c:strRef>
              <c:f>Sheet1!$D$1</c:f>
              <c:strCache>
                <c:ptCount val="1"/>
                <c:pt idx="0">
                  <c:v>ITEM3</c:v>
                </c:pt>
              </c:strCache>
            </c:strRef>
          </c:tx>
          <c:spPr>
            <a:solidFill>
              <a:schemeClr val="accent5">
                <a:shade val="76000"/>
              </a:schemeClr>
            </a:solidFill>
            <a:ln>
              <a:noFill/>
            </a:ln>
            <a:effectLst/>
          </c:spPr>
          <c:invertIfNegative val="0"/>
          <c:cat>
            <c:strRef>
              <c:f>Sheet1!$A$2</c:f>
              <c:strCache>
                <c:ptCount val="1"/>
                <c:pt idx="0">
                  <c:v>O1</c:v>
                </c:pt>
              </c:strCache>
            </c:strRef>
          </c:cat>
          <c:val>
            <c:numRef>
              <c:f>Sheet1!$D$2</c:f>
              <c:numCache>
                <c:formatCode>General</c:formatCode>
                <c:ptCount val="1"/>
                <c:pt idx="0">
                  <c:v>2</c:v>
                </c:pt>
              </c:numCache>
            </c:numRef>
          </c:val>
          <c:extLst>
            <c:ext xmlns:c16="http://schemas.microsoft.com/office/drawing/2014/chart" uri="{C3380CC4-5D6E-409C-BE32-E72D297353CC}">
              <c16:uniqueId val="{00000002-A849-4DB6-873F-4EADA678E189}"/>
            </c:ext>
          </c:extLst>
        </c:ser>
        <c:ser>
          <c:idx val="3"/>
          <c:order val="3"/>
          <c:tx>
            <c:strRef>
              <c:f>Sheet1!$E$1</c:f>
              <c:strCache>
                <c:ptCount val="1"/>
                <c:pt idx="0">
                  <c:v>ITEM4</c:v>
                </c:pt>
              </c:strCache>
            </c:strRef>
          </c:tx>
          <c:spPr>
            <a:solidFill>
              <a:schemeClr val="accent5">
                <a:shade val="92000"/>
              </a:schemeClr>
            </a:solidFill>
            <a:ln>
              <a:noFill/>
            </a:ln>
            <a:effectLst/>
          </c:spPr>
          <c:invertIfNegative val="0"/>
          <c:cat>
            <c:strRef>
              <c:f>Sheet1!$A$2</c:f>
              <c:strCache>
                <c:ptCount val="1"/>
                <c:pt idx="0">
                  <c:v>O1</c:v>
                </c:pt>
              </c:strCache>
            </c:strRef>
          </c:cat>
          <c:val>
            <c:numRef>
              <c:f>Sheet1!$E$2</c:f>
              <c:numCache>
                <c:formatCode>General</c:formatCode>
                <c:ptCount val="1"/>
                <c:pt idx="0">
                  <c:v>3</c:v>
                </c:pt>
              </c:numCache>
            </c:numRef>
          </c:val>
          <c:extLst>
            <c:ext xmlns:c16="http://schemas.microsoft.com/office/drawing/2014/chart" uri="{C3380CC4-5D6E-409C-BE32-E72D297353CC}">
              <c16:uniqueId val="{00000001-C5F1-407B-A957-32C573788833}"/>
            </c:ext>
          </c:extLst>
        </c:ser>
        <c:ser>
          <c:idx val="4"/>
          <c:order val="4"/>
          <c:tx>
            <c:strRef>
              <c:f>Sheet1!$F$1</c:f>
              <c:strCache>
                <c:ptCount val="1"/>
                <c:pt idx="0">
                  <c:v>ITEM5</c:v>
                </c:pt>
              </c:strCache>
            </c:strRef>
          </c:tx>
          <c:spPr>
            <a:solidFill>
              <a:schemeClr val="accent5">
                <a:tint val="93000"/>
              </a:schemeClr>
            </a:solidFill>
            <a:ln>
              <a:noFill/>
            </a:ln>
            <a:effectLst/>
          </c:spPr>
          <c:invertIfNegative val="0"/>
          <c:cat>
            <c:strRef>
              <c:f>Sheet1!$A$2</c:f>
              <c:strCache>
                <c:ptCount val="1"/>
                <c:pt idx="0">
                  <c:v>O1</c:v>
                </c:pt>
              </c:strCache>
            </c:strRef>
          </c:cat>
          <c:val>
            <c:numRef>
              <c:f>Sheet1!$F$2</c:f>
              <c:numCache>
                <c:formatCode>General</c:formatCode>
                <c:ptCount val="1"/>
                <c:pt idx="0">
                  <c:v>4.5</c:v>
                </c:pt>
              </c:numCache>
            </c:numRef>
          </c:val>
          <c:extLst>
            <c:ext xmlns:c16="http://schemas.microsoft.com/office/drawing/2014/chart" uri="{C3380CC4-5D6E-409C-BE32-E72D297353CC}">
              <c16:uniqueId val="{00000002-C5F1-407B-A957-32C573788833}"/>
            </c:ext>
          </c:extLst>
        </c:ser>
        <c:ser>
          <c:idx val="5"/>
          <c:order val="5"/>
          <c:tx>
            <c:strRef>
              <c:f>Sheet1!$G$1</c:f>
              <c:strCache>
                <c:ptCount val="1"/>
                <c:pt idx="0">
                  <c:v>ITEM6</c:v>
                </c:pt>
              </c:strCache>
            </c:strRef>
          </c:tx>
          <c:spPr>
            <a:solidFill>
              <a:schemeClr val="accent5">
                <a:tint val="77000"/>
              </a:schemeClr>
            </a:solidFill>
            <a:ln>
              <a:noFill/>
            </a:ln>
            <a:effectLst/>
          </c:spPr>
          <c:invertIfNegative val="0"/>
          <c:cat>
            <c:strRef>
              <c:f>Sheet1!$A$2</c:f>
              <c:strCache>
                <c:ptCount val="1"/>
                <c:pt idx="0">
                  <c:v>O1</c:v>
                </c:pt>
              </c:strCache>
            </c:strRef>
          </c:cat>
          <c:val>
            <c:numRef>
              <c:f>Sheet1!$G$2</c:f>
              <c:numCache>
                <c:formatCode>General</c:formatCode>
                <c:ptCount val="1"/>
                <c:pt idx="0">
                  <c:v>5.5</c:v>
                </c:pt>
              </c:numCache>
            </c:numRef>
          </c:val>
          <c:extLst>
            <c:ext xmlns:c16="http://schemas.microsoft.com/office/drawing/2014/chart" uri="{C3380CC4-5D6E-409C-BE32-E72D297353CC}">
              <c16:uniqueId val="{00000003-C5F1-407B-A957-32C573788833}"/>
            </c:ext>
          </c:extLst>
        </c:ser>
        <c:ser>
          <c:idx val="6"/>
          <c:order val="6"/>
          <c:tx>
            <c:strRef>
              <c:f>Sheet1!$H$1</c:f>
              <c:strCache>
                <c:ptCount val="1"/>
                <c:pt idx="0">
                  <c:v>ITEM7</c:v>
                </c:pt>
              </c:strCache>
            </c:strRef>
          </c:tx>
          <c:spPr>
            <a:solidFill>
              <a:schemeClr val="accent5">
                <a:tint val="62000"/>
              </a:schemeClr>
            </a:solidFill>
            <a:ln>
              <a:noFill/>
            </a:ln>
            <a:effectLst/>
          </c:spPr>
          <c:invertIfNegative val="0"/>
          <c:cat>
            <c:strRef>
              <c:f>Sheet1!$A$2</c:f>
              <c:strCache>
                <c:ptCount val="1"/>
                <c:pt idx="0">
                  <c:v>O1</c:v>
                </c:pt>
              </c:strCache>
            </c:strRef>
          </c:cat>
          <c:val>
            <c:numRef>
              <c:f>Sheet1!$H$2</c:f>
              <c:numCache>
                <c:formatCode>General</c:formatCode>
                <c:ptCount val="1"/>
                <c:pt idx="0">
                  <c:v>6</c:v>
                </c:pt>
              </c:numCache>
            </c:numRef>
          </c:val>
          <c:extLst>
            <c:ext xmlns:c16="http://schemas.microsoft.com/office/drawing/2014/chart" uri="{C3380CC4-5D6E-409C-BE32-E72D297353CC}">
              <c16:uniqueId val="{00000004-C5F1-407B-A957-32C573788833}"/>
            </c:ext>
          </c:extLst>
        </c:ser>
        <c:ser>
          <c:idx val="7"/>
          <c:order val="7"/>
          <c:tx>
            <c:strRef>
              <c:f>Sheet1!$I$1</c:f>
              <c:strCache>
                <c:ptCount val="1"/>
                <c:pt idx="0">
                  <c:v>ITEM8</c:v>
                </c:pt>
              </c:strCache>
            </c:strRef>
          </c:tx>
          <c:spPr>
            <a:solidFill>
              <a:schemeClr val="accent5">
                <a:tint val="46000"/>
              </a:schemeClr>
            </a:solidFill>
            <a:ln>
              <a:noFill/>
            </a:ln>
            <a:effectLst/>
          </c:spPr>
          <c:invertIfNegative val="0"/>
          <c:cat>
            <c:strRef>
              <c:f>Sheet1!$A$2</c:f>
              <c:strCache>
                <c:ptCount val="1"/>
                <c:pt idx="0">
                  <c:v>O1</c:v>
                </c:pt>
              </c:strCache>
            </c:strRef>
          </c:cat>
          <c:val>
            <c:numRef>
              <c:f>Sheet1!$I$2</c:f>
              <c:numCache>
                <c:formatCode>General</c:formatCode>
                <c:ptCount val="1"/>
                <c:pt idx="0">
                  <c:v>7.7</c:v>
                </c:pt>
              </c:numCache>
            </c:numRef>
          </c:val>
          <c:extLst>
            <c:ext xmlns:c16="http://schemas.microsoft.com/office/drawing/2014/chart" uri="{C3380CC4-5D6E-409C-BE32-E72D297353CC}">
              <c16:uniqueId val="{00000005-C5F1-407B-A957-32C573788833}"/>
            </c:ext>
          </c:extLst>
        </c:ser>
        <c:dLbls>
          <c:showLegendKey val="0"/>
          <c:showVal val="0"/>
          <c:showCatName val="0"/>
          <c:showSerName val="0"/>
          <c:showPercent val="0"/>
          <c:showBubbleSize val="0"/>
        </c:dLbls>
        <c:gapWidth val="150"/>
        <c:axId val="717412880"/>
        <c:axId val="717415176"/>
      </c:barChart>
      <c:catAx>
        <c:axId val="717412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5115579542356083"/>
          <c:w val="0.76148672062714717"/>
          <c:h val="0.59920883953032422"/>
        </c:manualLayout>
      </c:layout>
      <c:barChart>
        <c:barDir val="bar"/>
        <c:grouping val="stack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Sheet1!$A$2:$A$4</c:f>
              <c:strCache>
                <c:ptCount val="3"/>
                <c:pt idx="0">
                  <c:v>O1</c:v>
                </c:pt>
                <c:pt idx="1">
                  <c:v>O2</c:v>
                </c:pt>
                <c:pt idx="2">
                  <c:v>O3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4CEF-4E81-A6AC-320955845FCF}"/>
            </c:ext>
          </c:extLst>
        </c:ser>
        <c:ser>
          <c:idx val="1"/>
          <c:order val="1"/>
          <c:tx>
            <c:strRef>
              <c:f>Sheet1!$C$1</c:f>
              <c:strCache>
                <c:ptCount val="1"/>
                <c:pt idx="0">
                  <c:v>ITEM2</c:v>
                </c:pt>
              </c:strCache>
            </c:strRef>
          </c:tx>
          <c:spPr>
            <a:solidFill>
              <a:schemeClr val="accent5"/>
            </a:solidFill>
            <a:ln>
              <a:noFill/>
            </a:ln>
            <a:effectLst/>
          </c:spPr>
          <c:invertIfNegative val="0"/>
          <c:cat>
            <c:strRef>
              <c:f>Sheet1!$A$2:$A$4</c:f>
              <c:strCache>
                <c:ptCount val="3"/>
                <c:pt idx="0">
                  <c:v>O1</c:v>
                </c:pt>
                <c:pt idx="1">
                  <c:v>O2</c:v>
                </c:pt>
                <c:pt idx="2">
                  <c:v>O3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4CEF-4E81-A6AC-320955845FCF}"/>
            </c:ext>
          </c:extLst>
        </c:ser>
        <c:ser>
          <c:idx val="2"/>
          <c:order val="2"/>
          <c:tx>
            <c:strRef>
              <c:f>Sheet1!$D$1</c:f>
              <c:strCache>
                <c:ptCount val="1"/>
                <c:pt idx="0">
                  <c:v>ITEM3</c:v>
                </c:pt>
              </c:strCache>
            </c:strRef>
          </c:tx>
          <c:spPr>
            <a:solidFill>
              <a:schemeClr val="accent5">
                <a:tint val="65000"/>
              </a:schemeClr>
            </a:solidFill>
            <a:ln>
              <a:noFill/>
            </a:ln>
            <a:effectLst/>
          </c:spPr>
          <c:invertIfNegative val="0"/>
          <c:cat>
            <c:strRef>
              <c:f>Sheet1!$A$2:$A$4</c:f>
              <c:strCache>
                <c:ptCount val="3"/>
                <c:pt idx="0">
                  <c:v>O1</c:v>
                </c:pt>
                <c:pt idx="1">
                  <c:v>O2</c:v>
                </c:pt>
                <c:pt idx="2">
                  <c:v>O3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4CEF-4E81-A6AC-320955845FCF}"/>
            </c:ext>
          </c:extLst>
        </c:ser>
        <c:dLbls>
          <c:showLegendKey val="0"/>
          <c:showVal val="0"/>
          <c:showCatName val="0"/>
          <c:showSerName val="0"/>
          <c:showPercent val="0"/>
          <c:showBubbleSize val="0"/>
        </c:dLbls>
        <c:gapWidth val="150"/>
        <c:overlap val="10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5115579542356083"/>
          <c:w val="0.76148672062714717"/>
          <c:h val="0.59920883953032422"/>
        </c:manualLayout>
      </c:layout>
      <c:barChart>
        <c:barDir val="bar"/>
        <c:grouping val="stack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Sheet1!$A$2:$A$4</c:f>
              <c:strCache>
                <c:ptCount val="3"/>
                <c:pt idx="0">
                  <c:v>O1</c:v>
                </c:pt>
                <c:pt idx="1">
                  <c:v>O2</c:v>
                </c:pt>
                <c:pt idx="2">
                  <c:v>O3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4CEF-4E81-A6AC-320955845FCF}"/>
            </c:ext>
          </c:extLst>
        </c:ser>
        <c:ser>
          <c:idx val="1"/>
          <c:order val="1"/>
          <c:tx>
            <c:strRef>
              <c:f>Sheet1!$C$1</c:f>
              <c:strCache>
                <c:ptCount val="1"/>
                <c:pt idx="0">
                  <c:v>ITEM2</c:v>
                </c:pt>
              </c:strCache>
            </c:strRef>
          </c:tx>
          <c:spPr>
            <a:solidFill>
              <a:schemeClr val="accent5"/>
            </a:solidFill>
            <a:ln>
              <a:noFill/>
            </a:ln>
            <a:effectLst/>
          </c:spPr>
          <c:invertIfNegative val="0"/>
          <c:cat>
            <c:strRef>
              <c:f>Sheet1!$A$2:$A$4</c:f>
              <c:strCache>
                <c:ptCount val="3"/>
                <c:pt idx="0">
                  <c:v>O1</c:v>
                </c:pt>
                <c:pt idx="1">
                  <c:v>O2</c:v>
                </c:pt>
                <c:pt idx="2">
                  <c:v>O3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4CEF-4E81-A6AC-320955845FCF}"/>
            </c:ext>
          </c:extLst>
        </c:ser>
        <c:ser>
          <c:idx val="2"/>
          <c:order val="2"/>
          <c:tx>
            <c:strRef>
              <c:f>Sheet1!$D$1</c:f>
              <c:strCache>
                <c:ptCount val="1"/>
                <c:pt idx="0">
                  <c:v>ITEM3</c:v>
                </c:pt>
              </c:strCache>
            </c:strRef>
          </c:tx>
          <c:spPr>
            <a:solidFill>
              <a:schemeClr val="accent5">
                <a:tint val="65000"/>
              </a:schemeClr>
            </a:solidFill>
            <a:ln>
              <a:noFill/>
            </a:ln>
            <a:effectLst/>
          </c:spPr>
          <c:invertIfNegative val="0"/>
          <c:cat>
            <c:strRef>
              <c:f>Sheet1!$A$2:$A$4</c:f>
              <c:strCache>
                <c:ptCount val="3"/>
                <c:pt idx="0">
                  <c:v>O1</c:v>
                </c:pt>
                <c:pt idx="1">
                  <c:v>O2</c:v>
                </c:pt>
                <c:pt idx="2">
                  <c:v>O3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4CEF-4E81-A6AC-320955845FCF}"/>
            </c:ext>
          </c:extLst>
        </c:ser>
        <c:dLbls>
          <c:showLegendKey val="0"/>
          <c:showVal val="0"/>
          <c:showCatName val="0"/>
          <c:showSerName val="0"/>
          <c:showPercent val="0"/>
          <c:showBubbleSize val="0"/>
        </c:dLbls>
        <c:gapWidth val="150"/>
        <c:overlap val="10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5798563858717479"/>
          <c:y val="0.15115579542356083"/>
          <c:w val="0.76148672062714717"/>
          <c:h val="0.59920883953032422"/>
        </c:manualLayout>
      </c:layout>
      <c:barChart>
        <c:barDir val="bar"/>
        <c:grouping val="stacked"/>
        <c:varyColors val="0"/>
        <c:ser>
          <c:idx val="0"/>
          <c:order val="0"/>
          <c:tx>
            <c:strRef>
              <c:f>Sheet1!$B$1</c:f>
              <c:strCache>
                <c:ptCount val="1"/>
                <c:pt idx="0">
                  <c:v>ITEM1</c:v>
                </c:pt>
              </c:strCache>
            </c:strRef>
          </c:tx>
          <c:spPr>
            <a:solidFill>
              <a:schemeClr val="accent5">
                <a:shade val="65000"/>
              </a:schemeClr>
            </a:solidFill>
            <a:ln>
              <a:noFill/>
            </a:ln>
            <a:effectLst/>
          </c:spPr>
          <c:invertIfNegative val="0"/>
          <c:cat>
            <c:strRef>
              <c:f>Sheet1!$A$2:$A$4</c:f>
              <c:strCache>
                <c:ptCount val="3"/>
                <c:pt idx="0">
                  <c:v>O1</c:v>
                </c:pt>
                <c:pt idx="1">
                  <c:v>O2</c:v>
                </c:pt>
                <c:pt idx="2">
                  <c:v>O3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4CEF-4E81-A6AC-320955845FCF}"/>
            </c:ext>
          </c:extLst>
        </c:ser>
        <c:ser>
          <c:idx val="1"/>
          <c:order val="1"/>
          <c:tx>
            <c:strRef>
              <c:f>Sheet1!$C$1</c:f>
              <c:strCache>
                <c:ptCount val="1"/>
                <c:pt idx="0">
                  <c:v>ITEM2</c:v>
                </c:pt>
              </c:strCache>
            </c:strRef>
          </c:tx>
          <c:spPr>
            <a:solidFill>
              <a:schemeClr val="accent5"/>
            </a:solidFill>
            <a:ln>
              <a:noFill/>
            </a:ln>
            <a:effectLst/>
          </c:spPr>
          <c:invertIfNegative val="0"/>
          <c:cat>
            <c:strRef>
              <c:f>Sheet1!$A$2:$A$4</c:f>
              <c:strCache>
                <c:ptCount val="3"/>
                <c:pt idx="0">
                  <c:v>O1</c:v>
                </c:pt>
                <c:pt idx="1">
                  <c:v>O2</c:v>
                </c:pt>
                <c:pt idx="2">
                  <c:v>O3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4CEF-4E81-A6AC-320955845FCF}"/>
            </c:ext>
          </c:extLst>
        </c:ser>
        <c:ser>
          <c:idx val="2"/>
          <c:order val="2"/>
          <c:tx>
            <c:strRef>
              <c:f>Sheet1!$D$1</c:f>
              <c:strCache>
                <c:ptCount val="1"/>
                <c:pt idx="0">
                  <c:v>ITEM3</c:v>
                </c:pt>
              </c:strCache>
            </c:strRef>
          </c:tx>
          <c:spPr>
            <a:solidFill>
              <a:schemeClr val="accent5">
                <a:tint val="65000"/>
              </a:schemeClr>
            </a:solidFill>
            <a:ln>
              <a:noFill/>
            </a:ln>
            <a:effectLst/>
          </c:spPr>
          <c:invertIfNegative val="0"/>
          <c:cat>
            <c:strRef>
              <c:f>Sheet1!$A$2:$A$4</c:f>
              <c:strCache>
                <c:ptCount val="3"/>
                <c:pt idx="0">
                  <c:v>O1</c:v>
                </c:pt>
                <c:pt idx="1">
                  <c:v>O2</c:v>
                </c:pt>
                <c:pt idx="2">
                  <c:v>O3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4CEF-4E81-A6AC-320955845FCF}"/>
            </c:ext>
          </c:extLst>
        </c:ser>
        <c:dLbls>
          <c:showLegendKey val="0"/>
          <c:showVal val="0"/>
          <c:showCatName val="0"/>
          <c:showSerName val="0"/>
          <c:showPercent val="0"/>
          <c:showBubbleSize val="0"/>
        </c:dLbls>
        <c:gapWidth val="150"/>
        <c:overlap val="100"/>
        <c:axId val="717412880"/>
        <c:axId val="717415176"/>
      </c:barChart>
      <c:catAx>
        <c:axId val="7174128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5176"/>
        <c:crosses val="autoZero"/>
        <c:auto val="1"/>
        <c:lblAlgn val="ctr"/>
        <c:lblOffset val="100"/>
        <c:noMultiLvlLbl val="0"/>
      </c:catAx>
      <c:valAx>
        <c:axId val="717415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71741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미국</cx:pt>
          <cx:pt idx="1">멕시코</cx:pt>
          <cx:pt idx="2">브라질</cx:pt>
          <cx:pt idx="3">아르헨티나</cx:pt>
          <cx:pt idx="4">오스트레일리아</cx:pt>
          <cx:pt idx="5">중국</cx:pt>
          <cx:pt idx="6">러시아</cx:pt>
          <cx:pt idx="7">인도</cx:pt>
          <cx:pt idx="8">스웨덴</cx:pt>
          <cx:pt idx="9">프랑스</cx:pt>
          <cx:pt idx="10">아랍에미리트</cx:pt>
          <cx:pt idx="11">나미비아</cx:pt>
        </cx:lvl>
      </cx:strDim>
      <cx:numDim type="colorVal">
        <cx:f>Sheet1!$B$2:$B$13</cx:f>
        <cx:lvl ptCount="12" formatCode="G/표준">
          <cx:pt idx="0">8</cx:pt>
          <cx:pt idx="1">10</cx:pt>
          <cx:pt idx="2">7</cx:pt>
          <cx:pt idx="3">9</cx:pt>
          <cx:pt idx="4">12</cx:pt>
          <cx:pt idx="5">11</cx:pt>
          <cx:pt idx="6">8</cx:pt>
          <cx:pt idx="7">9</cx:pt>
          <cx:pt idx="8">6</cx:pt>
          <cx:pt idx="9">7</cx:pt>
          <cx:pt idx="10">9</cx:pt>
          <cx:pt idx="11">11</cx:pt>
        </cx:lvl>
      </cx:numDim>
    </cx:data>
  </cx:chartData>
  <cx:chart>
    <cx:plotArea>
      <cx:plotAreaRegion>
        <cx:series layoutId="regionMap" uniqueId="{A86715CF-15BA-4CD8-A65E-99C3B7E9E323}">
          <cx:tx>
            <cx:txData>
              <cx:f>Sheet1!$B$1</cx:f>
              <cx:v>적중률</cx:v>
            </cx:txData>
          </cx:tx>
          <cx:dataPt idx="7">
            <cx:spPr>
              <a:solidFill>
                <a:srgbClr val="ED7D31"/>
              </a:solidFill>
            </cx:spPr>
          </cx:dataPt>
          <cx:dataId val="0"/>
          <cx:layoutPr>
            <cx:geography cultureLanguage="ko-KR" cultureRegion="KR" attribution="제공: Bing">
              <cx:geoCache provider="{E9337A44-BEBE-4D9F-B70C-5C5E7DAFC167}">
                <cx:binary>zHtZjyW5ld5fafSzo5p7kII0gCLi7kve3LPqJZCVlcVYGBtjY8SjoYeBxgN7gBnMALbGfpDtMTCG
/TAGZGD8h1yt/2DeyKzOrOwqqQdqQ6oHJs9CBi8PyXPOR9ZP78xP7tT9rf7KZCqvf3JnfvZ11DTl
T775pr6L7rPb+lUW3+miLt43r+6K7Jvi/fv47v6bd/q2j3P5DQKQfHMX3erm3nz9Zz+1vcn7Ylvc
3TZxkZ+293o4u69b1dS/Q/ZZ0Vd3RZs3x+bS9vSzr7/9u19/+8tf//aXv/nwn/7821/984f/8o/f
/s0vvv7qPm/iZrgYyvufff1Ji6+/+uZlv98bw1fKDrNp39m2DqKvqEuE4JxSKgBHX3+lilw+iiEm
rzAlLqAcAkoY5x8/vb/NbPN/8eimsd2+e6fv6/qrx79f7OaTH/ZFrbgu/Ic584vjT/r55TQH33xq
kz/76QuGnZUXnGdmezmFv0/0Pav96jcf/u2PaCaErBmgEJgy4AoIIPvETK54hRniLuMCAS44IS/M
9HuH8wW7PLZ7aYhH9suZX+3/+DP/4X/85v/+r//+8ef/4RsEi1cUYEoh4RhSgoT7ycw7QrwCkGOA
BHQJB4SJj99+2CG/fzyfn/qP7V5M/Uf2y6m/PP/jT/1v//oXH/7+r+xp9XEG/vDZJ+wVQ9jlTCCG
mKAYfjL76BWxpxblgEEqhIvhi3X/g0b0+fl/1vSFCZ5JXlphfvbHt4J1Dx/+8z/99m//4bd/8T8/
/Ou/+/Fs4WD6CgprDWrX++QN7FJ/5iscZuWEHXeKQNTlENGPH390Fj98ZJ+3yfd+2gvLfE/+0j4/
/xOwz4f/9jff/sV/+Pb//PXHyfnDdwnCrwSGdqMQyrn9A+zEPzcMBMgeYi5DAgti99BLw/ygIX3e
JM+avjDGM8lLM+xu/vjb5MN//MejGX7MWIrBV4y5ALuCYc5ceAyWnpnh6CkEd23g6Np4CtgN8nEF
PHqKHzKiL1jhqelLKzxJXlrh7E8gTvrwm3/z4Vf//O1//fOPU/GHbwYHglcuRZgLYecYM3F0Cs/M
4FD8CtjDCXIXCsIRQTbkfQinH+3wQ8b0BTs8NX1phyfJSzt4fwKH0re//qsfEDX9f4yXf/nrb//9
P3z4y3/6aIo/fB0w9IpjGwlbf8WgjeBehMyQvXIJtociRoTY2Fm82I02jPn9I/r8KnjW9MUqeCZ5
uQrOZ3/8M/HoP//+L7/9239no0ybaNqk88czx9FHAZtp2h3pYiDop2E0tWkmthuW2zCO0wdjPd+T
/7KRfcEsn/l1L+3zGZWXhvr5n4ChbFx3NNH//sWP6r8cm2VCzLE9MQVxKRDup0aC7iuEkI21IXUR
YpThj8vj8eD8gaP6vHk+/U0vDPOp8KVJ9j//MfbOl0+37wCU4La5nU3IyzNA4HdLpx9rsaEXTX8X
gPOw8FfvfvY1tK7pOzjn2MMnjup3gi8fm9/f1o3tiHIbIgr8ELdz1waI/f0kgOiVIBY1wERYnwiE
dZZ5oZvIQkPWkTIOIBaU2OCSTsuhLtpJZjesa7NdG86wCReyPX78pYdCDbLIv5uWR/qrvM0ORZw3
9c++Pn6lfFA7jpPbf0QwZpceR8hCTRxY+d3tmUXarDb8V7WqtSpwXFzIPBo91rfwdQF56kscFbs0
o/05DOVJ2Un4enAhnhWRoktyVEsrv8vb/CLrEhPOlSLDStS7UXGwHZiC20yUoPXqtE8844hk3xrg
tXUZ3qexeqOSjF+pkTqBiEe0q+Oi8rjTyJO8jtN5oeNoEZO2uOaKEq/tw2HdsnwHSvxOxoyfj6Th
55EJZ0yK8RAfWS4u4oBGHV5MwrTp4dpJee9NZOuAem6qPNqUXTZuNdY7ouv8VDkyP81GrvaDjOa5
Yy5UAvYCxdEJGOpuXVcYzk1RkIsByMjDUeTOXdLxoIddOnh9i6HvIDEGsYNbT4mu9PighplqU/K6
jJKTocXDOehrucO1W/hcI/w67BropbnqgshxHK9J6tep02ZvGof0XhIxdKWcwvhau905MhkLVJj3
y1HzfNaM/Yw4DT3vcETPUQ1Tz4QJ3MAqLh+Aigdw7jNLAwIALLj1yeoQkB2BFQIhwxYBQy9WB3WG
pi6xO1x0tIxmSHTRwtWkWWPe1nuqWBewrAM3o5uegJaa+0QX69auHD9zR6de5sIAX/Qt8HgJo7dj
PV5ybvSFM+pqRUyr564c0WvRIc/B2XCoxoaRZZ0lrlekVzDU6p6bXnlO0uHLsQfxTBsZ73PDyArH
Jl26OskPSdrKoJJFfyV4YgI1tnIeExCdR5THZ6nYT0TYU+2DJA5XaayzAMK0WVVVKa9LUUlPjsmw
pxF3rnA2ehUS4gLLJDljsVhXtHWuCrfLtykoqYdw2J3VfTXrmBm35likWTFuJ3Kq9f2wiHCFVxNV
JcW7KJd8PfDcnLEs8mpaxxdJK+MLyXTsOU6XbCdeg0E0bxvUzSayAo2zlaa8HcZI+hYKG3auQDww
PUQbBlhzyMoRe01P4z0aB+XRzrhbp+jJNl1mJHe3E2OquUfRg1xRnw0x9tMkIa9dHnqtzsu3pEJp
0OWIbztUNyeFE0V+fxTQQW9NNDRXZcXYoq0hXWgo+6uaOxs8kOKt22Sx73BUnbCRhVtRjkkwCUqQ
+ggM4DXPYTYfQglXaRT1526SvZ0UdMwyr0ulPLPpHV6jpGtmPATtrW4XD11LQYIuachGA4MOdcoG
bxKgBJxHoeEXomvIUgx5OOdaJzf2Z84fumbj4IOii/dNp9VeDJ3xHwR2B5uyljckxM4cNQgtNRLh
Bcjz84dvqnH0QJGAg2gx2zTK4KBKY3GTJMCjSiYez/t0EZZjs+PHQlRls5vIqZazKg4qANNgIqci
KsVzvdHk0YI5dephwkkXPPXVldxZozqbuWKAxntq96ybFgeSx+nGtQH4UmhykuOYbgRrU+3FGZ/1
A9MrpdM4Cp5Jpmpf8ER7vazpZqIlA7fxwMe5OnYxsR74LSWbJ7VnvCZS2pNHcQOcyKdt3gST4sSb
FCeyGJulwRVfZpnDNlORHmssTrQ1Fb1/4neyqrU30VWN9WN1osu+cB8ah2IsfdI7afDU11TjRUqW
TqTOUxdV565ot00asZvBjfsFbGgz747kyLord9DdKS5CfHA7dMuqkd7EwnVmkAlnMWmFdbJyeXZa
tKzd0F6KwB2zzk9Cd9iNsh93Uy2PGJhrXcB5HcdwWxK335ToXdMQsKV12ib72OR0w/UZjbux9drm
Nkrias4GhNa164ddVa+rOKHDUtQOWhvOqF+qMbfmlvEs0TDdZUlJN7ioxKxzAL5UGN7Bos6Dnmft
YnTNGw2R3rqsyc5JMharxuHCYxTQws/LdItl3u9jQbNzFTfjgjrc9SflhxYD8FUL2GGiwnFI57W1
ZjCRyG3iZWW08BxJun2qhxB6winC+chw79neCV5wVLY+SYt29iCfVAFoun07lIcsb/iqb+J+rwch
bGtRqV3dJI+NddSwBXTC5OELU7NJuyi0s6Pj3M4P9TJQDwuYVfkhzGF+wH3GNo51o08szaQnSice
ew/opJmNJGvOkjDJ/bZNuzfSLXYxyWPp9SLxO43zd2J0Ci+ugLl02CBnISX1HrRZuRqhPUVAOl4L
HlsD5W11MhWNSaqTE6eVFfUmxhiS6mR03zlOFu95pK0/mFgDYgHnI9tGdjVTj/NMLhvebNIs7Hxl
w649kFJsGzhUAYEue+soPzaxfusiBgNUm2Jrj2R9kuU480tSs7dVi2e57MVNU7nxXI99so4Ni84y
mVTeg0ZOT7Nc0oO9RtlANeJFWjK1rEfcr3FPr8Y4NTsHOqcYF8d1wYvB00Qma2FX9XlBabMRVRd7
WlJW+D0u7uIQFXNQyny8SivebIc2KhZFj6uAwg6da6XVaTXKB2oS8oS/d5FKt1PB087WdKQ2fXzz
xBbfKUw8xHKVBk8NaHrGZFlunF6nj/yntrjhfe1NdJ408yIfVo2Iw0uJiyigYd+sTNgOV30NW08i
w7YTCarqpOkjdpiohJ6ZrKkvnThyznBbzScuMz3aZ2K4m6hWZXLjtlXmT6TSkC86huLZRMZg1DNH
yp1bon4FJKxzr7Zn07r6rtDAYeuuNu4aFokVT5KJBkNpvI6pMXjiPehMbahdtrk3VSd5NsDUF6YH
yyoM81laUrTuIpeeja1+13aA3oY6aj2oKTt0sCi2IymqYBIk7hgUVdfeJMrJFg4w2RImClw1FV9N
CmkUQ78bnWEHKbZThELhTQIS8nPE4/YijkOzsudWPA8jQd9IvJ7kwm72mer6x6HUqn02lD5p2THg
LLZoTKogSRN2G9mhRCD63lAyJp4NpRrgsCvtrfxJBZx7XSSHgWTJ1oXAXHUou9SdoSf0SOG881MN
oovBdPVFGjNvYsewTQ6pys+nJgpRvYWR9d+TsM5StaqaUAWTlJm8m9ekK+dpGclTY/oL0o+pF6al
e9nn3THArdN9nY5o5WiZL7NSpYeE4ShIkapu4ty91Akh74k6N6Yr76FBj607Y8NjV+HH1oyQbKnL
/rF1EpHyJu/FZaYK8p7SM5Y45T0YaOrBnLNLc2xNv2s9fTsvWfLw7bFMgsdjbkjacJ+XPFxSFI4L
tyqjC1RlsQfGNnnXFuUq63J+M+g+mzmwy7agJ3wno6wICI70rT2W/EmVwBp4xh7tp6wE4ZI5Cjz0
pprksbcRVc96i/Ms21IYi10O2OjZ9G0ehg05lY4twrF/38sY2OUfk9PRUHLqyGpRmLzaT1o9csQB
D5tJNCnZlcG3laj3YWezJD/UVbOKcN94k/6DykDMPBdM2jhqkFZHsCKgmGfzp25Mo0Yvsm5h9TCQ
45C09fIgI/X2oWtQ3WuR1oep42JU7r5zrK84DnL6jBhJbNOn6O3T4DFUYlEkdhsSynaxsBlBW8XN
xoyte0JlmNhIUmd3ow3xahKGr0vgVLMvaTjpBUqyoEk0WFMnZdhjTRfugYZ9gELYBsKh4d45FpNA
YIDXkUh2T6yx59BrSNyuYjexUULRZ1vl5OzCEDs7I6j0MjmScYLAPMO0nKUDsFITRusx6WK/qF16
UefWHB0Al1PTkab6vNDvJpEN1Cqfx1yvy4tEGHkNKhYf3JRetiCV16quwNqJYe9PZFvUNpduwDif
SGPzNH9MsVhrVOHTgQ/LLndBUIrOBLVp65NCps3JVGvt0RmEQ2UC65LqE3osXggmZerYZDs1PbGf
GPEmEhxvmMrIJmsyp/ImpqrMtUlxOH/Gm3Qm7acmjjuGlfdEIydNF1oA+9uOXcMqX3OA/NLpi9DT
JsqXOsODN2TxcOjLvAy9LA9qJ0sPWDfDYeKjNuUexxlYPGqENFvWxGYnk3gqwp4MNhR6aCpw+D7n
WXwG8oWwuPh7U+EbZLGMa0DcPMhIj06IrPulCvt6FfaV2UcGsCCJ28wusojNir6pNondlRsYu2Xp
PdHCnnOzwtD6gTcJ6qKpHnXGSZ3l10C1eJuVtbvjRBrfTTsnsL+PNouibNotLSsPN8jduWNczIzr
2gBJK3IQUp4naV9eMwen63CMuD82sLhuQ1rNLDwSLiZpk+rSw0nk7oBp4yBjeTijbDQ7lCoz0xg4
Xj52rA8odfrdVBilzYzg3vEKVtpQxcB6GUXwykbfZlcpGW6anHgOpBZpkbpG2x7eSIu4XPRD6Vts
Qp8ZXsELR4zSG+oGbychYywKukZky0lqv6QWVBoaTFL7LKvexInbepM0glR6lQ1afWVT/UscxjZ9
csvXbQLIwl42NvOJpDnYJSKzqWsM3J0FyGx8WjfteiybcJZSuovhMFxoTp21UvEYpGM/vDnyR+UM
F1XYO+uk6k6KdrgWPZe7qaBRnPbeVO3iKl1pt1BeT5vimrqGPdTqqH1ek84QBTjEbA5shL8djgVs
RLflKupntKGjJwvW5QEc+0fJpJOVRFp4qiJzmUG6euC5PqZjup1U80RZhadOHeV2Mxuajt6k+yR4
qZiYSi/cTJ5nuPQArMkeHQtHxY+Fzjrs88jksydeI42cGagLGwXmrd1S1hmoqF7izjSHqZj4qUgz
z02baPUkIBYsWerOHvtPvGLkzYFTGTDJkv3Et+hT4uFyHA8kNyuGGpvrVX0+a2mRbq0LC3fQdbIg
yWR7S5vId3OUvAP2dPJ44rqnspBy1WM0LEwkgqRxu4uh0ysLiuAz5Mb1eQzlgpC4vAZhq7bpSLnH
jqSpFZknNkSZDwyb09RBbnc2NHZv8lxHO9GkRR3YoKPYcFn5sWzLRda788zNwj1ReRCKHm7HPDci
4HHW+tVA0WyS5o0J91NtSDu+THX99oHP6Hro0nYH+04tE4T1IiMUXOOyXGCZxm9zhqCPtEC70QFs
D90i8yc4rg+7rY0GsqvPtJwUcCyRH5UWn7UP37p5OyjHl0YB4j9FqyTG3bqzCMkxEH5iT4FvmZRm
AVDDg47U7aoryKphFS+PVifbqjFkWxyLiSxyo4LBOMgf6jLuvFS29QbF8UbYADggda8uIxfBld0k
tV+iRF32Y5Jsy9T6A30kx0bTfRuXF5PQhYPnWljgEGbFLORVfGnyMLpE0VKrprqQwnL6NFmHzTAc
JlHKyD0sQb4zA7bafRr5RKbVehIqiPuAK0gWk7Qec2Ohz9FDCqnrY3RP8uu2z6oTg+jbWmXFNdG9
WmXp0AaT0BQWtnHKkiwnsj+CjllRkX3sUWaXi7RI9JnpRguFdfQNqKANN46UheDD09p3+jhJLaoK
y43L2K1hVXQWufUbKE1mEeeyXihHDwsORfs6tdkRi8SbUhQ2VsKAL1ERJdejcGcTv03jFWOS1nPB
0sSjCEZLhtvo3NQh3YsqWjdu2GZeat9DBuMAeBC60ELMCesPvFDIK03Uve3C5MQ+xwgvOx2JRcU6
tuisRa4qV+/tb+/ehshgL4GgPshY0U3EDQtgaW46JyNBSHRy1SA9G+sUvCapky7irFGLiaRjObNQ
YH3ZMCxXlbZdjwCz0y4HkR9ZpOMtgtIPcQvuowG8jSjLrmza3c7GEOJtDEu2gXKI5q7bOxd5WKRe
1ITgvmz3FBf1uxwN0KN0cIOwHZ0gHAXfw8QU3qD64SYmXTtrTWaWZYLDCweAIDVGFb5maJfZTb5X
mMvzsrCZw9Cm49ZJdXLuZswHQuLLMHHicxK5PjXCaE8p9ZoenerkWRNW8iVu9cVEgQy1ozc55IkO
uzjyXGPxmrp1IuvRqLMjHcaL2ub9C4eHw5uqnylN+GvKQmwR0jFa1DiUiwEWYKZM2J+1ZXnFQqO3
BRr6M9FY4MWegofqSE0sh2AeQIv5zSbyoVFMrAEV2cZ49HqC2HoqLCT0WHsipx3eR22Ve0/iiJqF
IWl+VmQOHrZJadH9lsYy6NMOaS8lJdRenmCxiUkjNva0bBchAOfqyHrilwm8crAoPafKajeIEJyZ
xpFbIwDal45i6wK3N5XiKigKXpyMnNcrInWyJC6KT1mTND6CcXFbd+o4JeG9UcKDFaGHsXTk+RDl
OOCU6HntKJV4I9Xjqk9Nvu17+9JZqnS4oU0pA9sErxtuhpus29NQtNeTVlcUVgs4w00EHMfPVETW
o73gwKiwkZmM4Db6ruAt6OfOkKVeCiu47WnfbJMWRoGpeHpeEFwE9gW8Opem+V5tBEPxQ/SmXsZj
f+bY4ov9PelFkZdr66fDAWUHm53nh8wiGQeK2zN73MnNxEpdGa+HVnQeNsX5WPPyUHaYXg1ylRbK
uZR9j087iTf2Z9MrbRK8RZXFqicSuWpcSmuxYGqTd1jPEkPAwtbo1cOpg/sBbNV0OzhVh+OV4Thd
GfIymms2vuV95GNdzcJS2RC9kxoHoVTvdA9ZdyajdDaWlbw2DeReMWB5bQNS7pkjb6pNvEn6RT3Z
19ss59prmt56YW/UTRNQbucxwdLGdMcArlNR0KtyuGaNjFaVtBFtV8bDG4uQBeOInvMnfdSYkxKD
bN0p/DwEAmFTLyTEtfcUG6mc4VUUtntEe6Ns6JVX10VqkXjmVlFpz9568MY4usQRQJd9W3hZp8Nz
TBs8UblyxDk6Hji52lWxsm6Gdt6USg11bKObsvCesqsp2UpyInbILew8DdkuT8jMsLL3+6FAx6uE
/MYuVruwh5vawk4bgVvsh5UNUJMmV/uwbJ+rljYLPW6XZCTRyt6B2Fu73l7aubBAXhXJ+NTeQzRr
mQ9y3iDa3PTYupjOVXdPGoqn7brk2mokILnuuzZQxbrrnIQvcMnjIEwhDTAaJfZgGjWLBDSJL5Lq
HeM1O9XKpDsYWXR+MsnA6ncDgvRU89RizWNk0aKjCY/6YxmxUybdL+srJVp7g3U8YJv8HU81Xzj1
WHrUzWw6w204/R0ObWOg7ACQhvbqg6fzvifxumy1MytiaFepDVNusw4KH4CwYnsLyp41GUKXHSfG
y0YmNhNps3/jGXHaMpBecmi6gHQgW04Gder6kZysXcbsHWNgKe19+uu8ri7ta3ibRo5DclJXSe2R
mFavh25QQQtKsZaYdNf2KPOQY2fp4UIVNqN19vYdQuE51i4nUSU2iLdu7SeoXg2Vck7S1M0upA2a
/Dge0HIiUdcOcxKdh241nDSxm694j+94WZTMrkY5nqQ9QvOKFpH/oIIKPe+iyARZm7UnxrUHCCQn
OumOS8MC5it7UWijnqh20hnQmQlyG4czYqPvsGUBNaQ7sXg9WUQ2P92kle43Ka31ooE0PpT2LsS3
d61orQmzoYoYwUoojDyN4+i8sbdfC96JW1MYccLS8TaterTiOQKul0gEVikma9bUs7DKxMlTAW0s
Pavb6rjWPwqSphzm9ljYmlYWu1pXxW6qtbHrLhNWHx74Yd+unNSIJbSo3mnrELmKYjl6EzkVHDlq
XsuhtGiHzYlaNwNBa0+wyC9H/p5Ax16Wf0eOdl7XZT/oU3snj72R9/d9BNLNcCymmo60vfSLRLqZ
ap/jPQmmZrGBude6upxNAnt7HfkSutlKV10IDmzoSj+0GaYPtDDOcpCpXSJJVzquX2Z20ValWjkW
bFg3pDaBTnX1WtkLQOvRqXuiMlqcYoreTHyS2NcJFp3PV0mfygBEgHZnwsa7GycH0jcizfe8KsbD
aHTuTXuzzXvpI4tY7gcR4yWI7a1lOIabqajhyLQXhSqy9zJsn4fSkqwUj+KhbIzH46LeGWlvJ9ys
uGMNGbyamPQik4jNEhuvbnsWuWuk+3zhNDk4LSLY+BbEUW/sEbfLMknet0kZEIbzO9dxB3sXHT42
lyGlW4u2uGubSOWLKurjVa+rLZfYWbtx66ylUo+1J17SUp57T/SkY7MzZ2b/W9tpFzueznJmN5+g
D8VEAgHfxCwe20DbcNPTOe93MVfnme7JcqKmIk9tAjXKJvZZbG+E0t5cGQP4Xhh42xwpYcJyY0wd
+ZPQDatiOQpFg0mK44zMMLEx4yRV2uZxpMGudWyJuZKFfYFTkTjbTVL7CG1nn8zEp2FKtB/xppnH
nCa7JOqTXY6TdAcy+6vCUQ32xYrlTdJJ8ILEedv6KdQwSOVoj1WoktFLSsceqoTpgAGgfMfmEZup
iFxbizvXGvuJNkUJNm05HwsLrUhXJquk0911jdzrkMXZgWaxuaxUY5euZVepTHYFdwavslnrtUgl
n4fM1fNJGsqKHx9g6O1EHu9UxzobLuqhik5zqc+QhdItiMk3kzOdPKeowcx6SHu7e8QrXRgN1Dvy
bGA7LsoqPEkbGs9qN01mbSj0aX8sJp5KHQsoHck8PrFvruIVRCLb4kQ6c2ohmUMi7GEvare8dAQH
nj2Z3TdEylNV9on0sDot8DhEnnH7BUHK3NVOaIHREsBr2TqDH1k45AzYpy0zxz5S2Rnrl5Z9Z2E6
kIPMrtXcmRcQNofo+BmeFtWLz9SFtJ9JzbPP6BH1d5BHsddmKp0b+y7Mpz0PNwNXziZTdoOWyELB
fWvRgBeCiZwKo9vAohxob6Bxgpbn7awpVZ1YIMI+6BqcHC0f6EwlJ7G9Wdn+P76+tMlSVWvzFxnh
AIpfdc9zzln1xciaHBFEweHX97PJek/ePn3fjoogZC3clbVTgfUMFA+66CGTjD58DyoHC/YiqtPU
MqwO0uMrp1Lm++hFTw6tQfMXvDw1jGWpjet6eMsVCR4LXUwnPUkgTj0135kSH9zrzPFzi1IHhqRu
vQ2bkD5pbsxz65lfEQR4p/HeY43br0rhLlub7IdowJzYRKnNNprkl7ggL5QvVxEPTQqOtNkUTrM8
m4H52B37DahnOj+7RVVdGzVeq3tyycp55yo859CXNOBB0LConVdzXBTrrxifh+bWfa/j1rlSuZpA
nZ8sOgj2v+1XrZdovyCnwAxpBM1Z0vA42nWjDF44Njyrr+4s4mLVCe9vVnbkb1ZlSeX2d2IuZg+V
h4JcCBk/FP9c5XX/N2azk74ErGavjqtfAQEuN4er7hl7wXWz+MGbDLk4zuAbU9tdaL4JTT4dqzF8
zyVvdqTl0zm8N3YCc6j/RxOxpDqI9MMs+m/yvqTUXqPWDHKrvV1JwvrSDnn7XubxcMgodrZAa6O9
CHMGlUTI1nUGTMzuUKgosyNjcQ0UtW2fh0Dz5/hSLUXxea2cuE28McTupQ0PIfGy04ISdNU3UfdD
0u3Eq+UVqYjsFuk/mOCFOXz5IQc/TJfQI5emAVoczK6/Buzgv0W9e7ZI4RzNH9lYVS98Qfndkd7d
96WmZ1FHG/BD82FaJnZzITFKhrLmPwN/2IYVHfHcZOEq9p5l50QPMzjsJy8Mqw0ghGw19Ny7TDQ4
d5PvXYqKdEmlS9SkYunWc4dtme1iN7Wt5nnvLHJVkGD+7il9NXXVPjMZtsceMP9KaDl/n8X4H/Gp
z/8j7hjDD4spsOn21HSgs8e8FMvwdNDR3PCkrUEfONobNk1cSh/QfbE1nE3HZQzmS1kN86UL5HCA
wKVIsFtPAeoEIIp6tV+mcl57rhDfhyXbjVNkXmTt04OBEnLlRr74PtXmsXaBog6t7E8kx+6LDWH7
3TPR72py1UPBoPJjnDiJ/Zyl6C6uIB9VKcPt3OcoDmWGicH2m1FiQ6UZtpGzHv8nDzfv335l8+M/
eVble5Ob+miibsA/uenWAjgW5t6m5BfbzEU+rbCOgsWwGc2CBuRczy9B1kfrmXWAoe6jvxK2Ow5Y
vU3nZ8exwa5GMiCtBffaj9mN3hwgEk+xXspjLXK6KlrCP9yGrjErD2+gCYChFUMDrHShiakYv/V+
CDQo6C/5lEUsiaqFrnul43Su2/YmZpXME6k2Q8/851K23/QS8p8mjL6Po6efswzAiwb0MQHwOQF+
vxXOPNZp2wzhRjHpQIZU1o8L1/Ujhw80ET5ddjZm2DRtQNlF2yl01Wap5/IKmlBt8gmr2L+vahQd
tHFWxgpivbCju77OHjUg2TlxOVtVWRxf8lzM+VbU1D95Tk7J7nNGVngBpPumCy8jEFaS9tqWur2W
wManzpPnAcTx34Qmxa0LuunwGVNDJa5sCjjo1LjefQazONJ7v8jm8zA4E7g258Eri/yzlzVdeepZ
9N5WGSpe3rw2URZcZu5U0Pe5ZEUqh0SruGLVJfJ3NtkszbJ2Fleux76vYjxmkzp+XvoscFYtUNA0
15yFYGWH4Fr03qoj2Fs2c7H3czfY3XVHYC1zccQrxPCm3y/Lnmao6L8uMfuM4BNptLJBexPhBWep
vQSuVq+apq23Y9OMaTDl7EZM3e7MHIp9Tubh6lZ5vaq0W3wbmvyKMt/5bahCKRXwD+4CGdMl9jVA
YsodZ96wp/nMrxOfH9x2fqN3RTFbNCZKMkLdjQk59fv5V+Xj/UTtTp8ipemmkHWwsmOHoAqvBmOn
QnOVZln/K4e86DBPtNvZp1eXE79B3V5uMNUA078/szZRiblMR8CzSe8E5bVoWj+x01U5l2PC59G7
5u1Q/ddEs5TV1alxB0EdcshKh6Qdidk1BLYCsLG7AF+IIRhBk2cs2HWARrCrxQiCf1WUTOXYpgMK
/Y3IQD0qBzWtmrxzpaO/zTg2/ln2PUscyci6ky64YBu0Y6LGD/Y0JIfhjnImopznoyeiGVo9NPbK
xj4bUy9He6V9v+uSsG3dwyjfSeQAy2+ydCGshXK+7t5AANep6Sv3OLGseysDuotywx4X5hdPM3Q8
Nqy6GTy4csrU3tR1U7fBnBduwnHq3iopKB7D2pxsNidyPTS980T6CIsdCw6Cq4e8VdGbYSAFBoqX
03aDnA8psCDI1WaJ5zBelrNf0rTLg+rF5+F8BYP5iwYkeguWeNo2qHrX9k5n1n5i1FSebdfr0la5
/ZtXKHJuGSRZ9qbImdRmKvtya0ctflQlsoASI5yJ89KGIrFxUtDiJJwAb9T9hxSYP9eynhVe7jh8
47J8DX0nuPFgoU9Vqz4/DLy8ObSzTsMIypXM8mvOEuRnAdDuzIaiOJdd66XgI9XqK+HQKk78CF8R
jXSJf4IZbl48lLeJ6iaxLIRoSbVy5dgendwTr73O8LrfbRBj024piozt6Pf9ufMamS7TMD+IDNUz
cO/yB+bkn83cltCkFvxAReivY3AFHz4eN8aahxBE0IYNmTiqGELytumH79kEKZZqsh9+7I4pE61/
8WXhn4hnzEqNevkR/CFQVr3UgXiPqT8lriPDb5xHP2aT5T/J0p3zMRz+ZNALhRNzIOyTA9TK935P
w/5PgZ+WwmTyM5rID+yDwm9AXKbEody/OYsgUHnW4qKlEResmeJiu033mLekO392Fvo3bLtO8aRV
3Z3taHufDWNua1a8mGco5sB+ukONv7eurvdN9aMNCVVVa2x+vbWNxfdhenD2U8W6i+2NtFVHPfq/
7IA54uPj4tROalw4Qz7H3z+NRT52tHq5ZSYKNjAq5MCSOq9a5SQ0RzfeffbcZihPVTAxd38nQvdV
P3/i+2yMpk2VAR+wcL9ozCPQxewBZgR6Gz3yzYbtKIAF7dZyBPx/RjFQB240RodQd/RM7g1eoCiR
UHWvSz2CpG4grvzMtK6S4I/WX2Nt7qsLCkmuyzprU/tJNvF1e8CDfqUnUKGT44RA5GV4y/shBrUl
g63t2kSd9fkGDgA4IgI3xIqJhtYSU3NYfrc9O7aJQXuqOrEdWDekg2lyecWO1DnYmB2qeyiTM+XK
jf3sDIxJoqumOUgVVocmE0tCGMqt1HPkgVW6uMpO9k/cZWYzdISsbJdWefvoOU+2o+wA7IDSapmi
LUA39RT7mECYKl9t0g7zyfCn1io62l5Gh3A36rpNF9cfoQNvgHYGILLmkTFwowH8NCNqkwsYMbEy
oz+sWkiYL58Zeb8ET4/iB5aOzRiVd/uNB57S3sOz4Y+si2pnx9n7bNw2PcOU1IrhQDrtHSQhx9Kv
29sMfYaTyeEiA9PebAguA7qeaBSntpvnWNEbfJ8bnwftqfFzcWrvjb2SHDtIPi2Hr/jXMHsVNh3k
lP/cOo5QVPEZWq6vxFdWx+5hGqBjbu7CQzeCVCHu+vpaR6gRiCP797p1HzWLqz8qG1fab8YfOhuc
ZAGC/Jj1vNlmsTsfKqGaXdRMt7I25aFzdL0JgFe/x4HaQDsQ/ZjqqEx1xf2rT8v4qDIGclj5y0fh
XkWgoh+jN+ardhhQ9gUQC84KcmqbCOkvr47Lj7rX1XoI1XzsM13eqrHLEjvAm8Nt5yv+DhxebYrR
J/vKxww8hFpvgMZ357nxo9RnLkpjbBAxcd2DwsjuXAy4QpUQYgbpDspzZbP9SuSyfxRuDsShzotV
2Uf+RRXehg6R/zEPXrlq29E9TWVrbu0SjolfdMEH7cRP4RfsMQD5eYDMia/de7x2b8PU6u/KgY7U
tE27b1u/eJkaebMfiPWDp5HB9yJbCNM7FbCL1n18McsijmYOYDAo4gvRcE7/zTr8LZZtD6IbYz8T
ZdjTddHBsRR5IY9XcnQmKN9LqH7bOduOWd4nmeDTdoypeyCjujQmLm/CC9Ihiti5d4hiYPZrsXV7
Aajgng31XV9rZnzrNHgtY09h4kLIJh0n54eWt+/ELFG7VmUQJiHA7u3nR/mq9c8OpBtTGPBNAXUs
4FOygs6ye5sgijr5Idh+J+y6NzfPYpQKtN3YrONpuAl9eNRstzXLLnK834XM6gPE7lQnZVz5p04E
WOsE1DEdrFapNw/+ySaW+9VX14v7c0lzAnZL5W+l0xYAbWN94XnmvDZjmMA4SZ9dRvmjB6Mahbrs
1WnH7hSNNUnEfVQbeN528bJhTUuIR+ach/1G5hFbK99x1lVj6kOB3+wjczV03HPp/Sg974VQHj1P
xu1hNxrgT4pz86phybIDRg/SoVBH5DaVQbcbgjLlAK8u0KZHF8+PYChq6rPtOTBjXIo8ji7zlDlw
BLJsVULjAFqeN/0R7pW9vZU1gw4SO5CF4s8yGbOzH2BD9gr7IpQEowso3A7++isJwfaGxeX585OV
GPKVD5/mSqsQ0r8x4wC6PHYYVM8OizMWNLWXtnGxpcnWNl842uxmMdcJxAqrouia95Y0+hA1WGEg
8m3eB9aR1Fvm+GCzky7SSVT0JayUAlyGL5i0WExRC+u0H+c1Y6O6TpBBPeZCtUfBy99CwStThLFO
nDgwnxWGKvLf01SpExcA62z5ocPM/0yWEaFXzAQ7W4zYEXDM/mwaX5/EfXyTMX/jTqizbZJxP4Wx
GttRZtgph2f3lOHgtc8r27WJxmvd1KUZCIV/xtms7rrFfN6sfAph+KCfbCInxD9SvzpqEXkbr/U5
TysPM1rJJ4gOxulRsUju4d7wk7Bm0yM140fgqAnKs1a8MCE+2mCMz2O8iBfjKlC4rKJHm+TE7VL8
qOHeZkGS9qvcROXOqf0pLXAo2SrIY7qk1BB5AK4G9WBeF93B9rMKV1/dz5G275ighaXSdVFtwc22
F6M6dkUDM01UfCMdr/7Ek/42htDCsGyaUt315aMTFv3G95R7Ao7RHvphaXd5z+rr4MTRSmRl9TLn
4DSFMtWPuQj2s26iPKHA35rMmX+Dlv0RokR9V5X0Uff0/kPYM9CLMelOsd+NB9BQcGG5sbnqQfhQ
Nefztic1TzOXZXtYFfH43Sln5YHq94OlAvs7Yls+sQRVOTQZ3MUwt4Sp9j6MECTssFB5/UvvJIEz
Q9reE70TYciveTO2V3s1uy5cH17dbhbTIMYpI3AUiWDlGsxHduBn5n6fAEK1gX84S2rF2R71gVz5
EGCBnKTRq8HJKJsWrNVm6fro1Weekw4BZGvevZt1tEi8OZCXGRD3q8Yr1XPGngwvybUZfg/eoI91
6OtjELrTGkJPntiYbZY4rrLUpkdT4hJ1SXVk03MzujBxZl3w5kdOsM5l6G9tt2P4ZcpYXtsqpi8R
XHZ+3JC3kID++NdNEzQh20IDxPvnJroM9NrTuk9yTupn4lUsrbVTfV45VNXPsCJEqc2yMvx79TVO
lO5HN1Qni1G3BMxuL+twZXo/eCmHKNjiaQlXCkcjvrgFX7XKoZsSMscUh8F5z1qJ7FTo4Ld/7yko
/R9rcMqG4WtLqXJ2PMrMzQ7tynJK4lm0x7aZvGcyN02qIsjVmz6C1M+8B0A7fvo1/aDh1D3D84xd
UhmzbTs74deAePI/SBsUV7CGcUK74mjxMNvUgWe2UH9NqYXMbAzyHpkynrHtJ7bmSbmLp3q4oEpO
lplmBwJj2qs76ySGaem96gleNceMKQqe8p1Nrkzn8kEFzXywTQ/G/fPqX7Ewk4InX+nKGeJNUfHy
gHIfbuehKfBiqvZknI6tM7fOnnt/4FDqjdnvaAswt71kHEvyIpZHfTfhKzWs/ZBlH53TwxSiF/dh
cCEq8zpF94BJ+OVTu1qO4MCLaYYEuyOMJ2Iasg3sq9OZOd7jPEMNLkPh3pGx+b0GVJ3GTTsetROO
788RyeMDxM9mtUTiu+/DXm9mWd6J5mIXyWx5jsLsW1Et/Gfdq+8DX/5zQDfNGjNNHa4jWT+wuoet
rZH9lWexPLVL4K9pD5eUHvruJhgMzVFnxHenE4fIyZ3fHIBMDv7kmxOqCB5OWACwbRj8kotURvWj
0p46w0RQPDF4/+RFQGqb1nXvXEfBxR7QnrOFgzJ8cGDVTmH1Uz/5jF/CyIbfQSvLRFBZvfRMVxuW
le7RhbHgvGCZXw9a8TdV0BdX1/FubCLg26Kej7ZpzPD3ipbR9BnLJ2c8+onNiw5CKmzYMMrMY7E2
04hN3dB7B+g0llVYzdV3GLGeBz3Fjyj4s1NomgEqmLwGcUYBK2akvOl+GK+ooTU2cbgB0mueCjOa
cy+ZfJwW8W5vmGLWoVT366P2h+4FHs396lliKjiW2SzOTRbhxeoIl2fbpyWB7HWJlnRwA28fT+X3
Gmvxc8ejFlOLjH/vnYpmv7sFG6c2D8PnWYTxmhlopItmBFTriR0EotVrVsZbDlXidxyZINaODrJ9
G5HqFcejbPEN/I1nsZPtlygrXyHg3M6oGpNucls8mpnYGoWTIoA8B2+E1kGSVZguZmjP30CfdRLF
LAMUk/p0YquiHkha9ar8sWTLZtYLeyO6FNsKYuTdKJXzQnR/tgMgSq9TGsstLUV4Ja43rJwxpI/2
ql70/3uFA442Ifx8n0p+S9iJcO5Td5T+ynY/G6d3tj0seeDIHji4wkeC43ieVN8YHLZRQeAjHfKU
dS4KazMEKFCl3gwwZiWVhwUtYQOpUOrGEMVR+DrLMqf7yooGcrf9YUY+nMco987tIEvY7+FPKg/9
woufmPo4auL/lp/n/i8Qz2Os5cCey/0EcGZbQ0b52lXkVmAj/KAyMqbcM91bDb1NZII33oXmTHL4
gXGAQfA2t9psqJFsI+/ZuIeVBNNNeXGgs77fZEf9rzfZLDyV/+tNzYRSqqlD+uDfdTmlNiF+33mw
zajTZskgaLXLPe4mkZHoxwtFCetivnTpQUTlsg0aLuk58/oxrWB2W+GgkQyo6tPimYqcGoAd8/HT
97osI88ArUHfyKIGJrJ743UMvsJ/GhubekN2+bKQZ8fzly0E88u65qF4U5K42OlO08F2Z0wo8NfK
hziu2fO81Ok8xOIBvqGjxcPxAvGNjgKwonfIXC4uY0mG90zkxXykSvnzMYP1JPXakWxd1QYvMySt
sJgEZIuyDHrA/7v7lfVgYH1popiusHqU0NUbb1XJDnNYS6BIgAjiAWg8iGvecpicDHg0sYR/+919
jB1YxxKQ2f0+e8viVf3DV+xfn+WyBZxHCLhgSKyo3DYOATHSwxC9seqtKIy6h0UqcLMNlNVd3Pqr
sVpNrwOMBi/SeZp1X7x1C8mvQkU/3Xsvb4J5XzKcLWGTvZ5gUJkHd7sEFNkqFzCDb6NAdpe89g4h
vLAHbEBACdxD3T9XJWtTSrg52TjpIE1220kemnnm60WIeFP3UfUihqramjIu1n2OzS0rKrXPQ6C/
nu8lng7cg91mUvdRwjz31nm0O+EcT55SdxDrpaUF1MpjDmyjdnCuRBZvUQjoXcdM/URJxpOlEuSn
dmDGKfrh3Z3JsjaB6Y455eIaqXmEVKKM1pDNa7CsAza0Jn/2fUA7vHUg3c+V+FbC2VHJvv0xhwMo
/lwW54H68lpyv0jZGPMfo5pPjMwC7IgQ2wU02QXPVX7t/Sw4m/YXv3eWgDlQnN2Tg7d8NKSE1Ld3
h3Xc5W4yB8xc+FLvKk/zRxKX/BH2HehRpnlKxz78G9ucomU84ceq3vUYgfhVJF5l922PN4HxIW7e
nWyXeasSyqa3OAuaBE+CvJmp8CGNJeGjC5/tVuEXCgGyZJfFke2qNGP/TY3xEf5881uDnoFsP3v3
Ft2vFE40uYC87Q5VG5dbnGTDn1Q8zAnQq32JReOdhDV2iwW0JChZl1eFl4sD5HyPF7ggZM34egyj
Hg58M2wAIvNkwpp9skJMX3hgFz1mjk4RiwM0MN0brSE+50w/Qwc8PSw6vgyiV2/MAaLs9lCF2lGQ
VZk14T7d2mzNmMTZQFN4Ln65801IDkQGdd95vu+jxntju7YhDYWWvy+B7Ar1N6FNV4GFug8M7+mv
T2CQee4J5JIm8g1++ChbDubekNJfgOf8GiI27+tBjBxKUYRs8zVssrfZoNbepUQ1d4ZHddxnOAsb
hPrgvQQ4x3HPXFSCTRd6L7r0o72XpS5EHFibscseCrd6LZxs2hlSDSvb7bKyhcmSD+u+KOpXugCV
9lyA7TbrKB/PBmQiW5tdROuk5QDtoM0GS9ukWd2Rg82GRJhk8c1wstk5i3Dyy7psoghOAhyyAzJ1
ZXuLqRlMM2i+uoRA7QhuDk6UUD0B2aJP3r1pvOLG81hebCj22mnNJ3D7UTDADlm30aafRYQTNcbm
6N6nUdutcMTIPqsh3MaRO4kVr+DkCG9FFjiJYAYn70qurFC3b/xhD39Dtbaalpi4Pxwt8gfletVN
a1aipoKe9+tu38xfdwfZMOxZyKq16DnfaVR0OCpKOptRZnQzzNH07miUkxXlD02hx4eoUNvPpSLP
tzilAWrWGMuy1ztHiuN4UrvCxiBY1xnBYSd2lZb18kNAF3Y1QyKA8xyqsvA3YS2CZ98DrCaiJvrV
F+Gq5WHzQWsfyHa9xkqcj+ANFBCNIGQA3ljMU68xywdT5EFKGDKxsV/g9oI1sjKx/ui2M4mXjxJ0
FfiNiu49Pg7PeVU+aSnMmjJp1rglP9vGBWE95tW89UUMQtgjpUllO7WHPK5PFOdjfHOXiKU+bPDX
yFni3QJRwA4qmuHmzgYiFres79NYgN8KRGxQnwewLMTY6k818NO7ZH7Qbf8fXZsluoXirZ2WpO3N
fMn1mK/BHs97cZco4dCm2sTOe+SpbO+HhqxsuC+aAjI5OCQCV3xgpoiScpnhp2+hMa6rYkqGu3q4
F644f/ZZDttQDq5vYzO2YdhyHXTlbAIzMwF79OKeat18FJknt3Ebu6fY8cadwe91LUX+nU5ykGlu
nJ8Z7PqnJVfqSaqS7tx2adMM09STjQkgGLyeppuuA/U0L0OwrjAbrm2yyA3kAJVKbdLeRLHCd3Vl
hiwZsdnZhR0A3wQMWLHqgUKngz+YI14SfdRQ8Hxe/Sv2eUsvu40jc3AS5fgHC7zzGqDg3ZsGJ0yN
g+e86oBMaxdag63NkjudQse+BnGNwQ7vjy1lsL35yhyyIFqSaM6gjXC93KSQm8/rz35OxjANDVc4
3SDPsd9QS4vTMAanxy6VtSfbL/rFSz2FojtQjzYME23knnGcWo85vVh3Ma0ebTOHy3fi6/EYLU39
GEXGuVXs2aZshPaU7FFJ9YmNMZGp1d8NmqvCQxzLHMAESoTRGacNh6z46C1LdPT8UG8Yldlj1Mzw
mEuffMwc8rO84ftQQnTPxsU72mYsggBH4d37HmHesYG6fiG0PHwNsXHbpWKdL33iDSKHtjCUT6XP
uyfdRVsF/OhqQ2Tm46aD/WZF7yNk0WebufAphGJ9cGPlRTl+eC09gYPAohDuK8/xs50ZiuBWF3Gx
iwEdr2ErZXALLu0lnzO2EWApL304/udV7tb+BujQLSZTcap78bfJghkeyqpL/xV37sNsrHKoC8gn
b1ddFQDAvTfOCEe6Ik6+hYvjh43b0Ffzr5jkmbsq7sdiZffjuFgT+7uFh4+2hyPJcELXPe7cr2wX
R2CQE4/2ccTBpdtQTMyfnupiBU9FeQ3vTZGZcb10+AEbo8urbSYf6k5fZcG+deoXG/IcV62jXohN
Abr+7Pr9Rhcu3rx/mpzxjzki7eErpDGlrh2ojlJR9u4WZnOBvU8eXYZ7QwvnZeqE2UMh3QeJz/3w
Unalv6mzkib/EbS3ZHiDpPC7Fc5Cqbe8zp2THAjOucB5cS8y039wjl/2u61vDTPLL1rSMcFxG8E+
HLE94qAjE6Vk9dNtS2BWciwSnO0FdQYmUFQc28qY8lcjlx9zHBbfwqzJ0woHLD7TDjajES7BapHt
S1TnzVa1UbEu7t04Av8uaReC6UV3FjghonHr1wDb0cfS3E0nhl2tvwkAjXNlC7laxwvF/wmRUBWI
fY0l6wFi6Xo9FlW8grsAzqJ7LOtVvfXDWqVfMZI1096ZCOwJ9yE2AV+cOmmYwr9CmWema+Fy0E4Y
9RVvAicJZVVfv+LYC9zGUTtHG7IfCKErtnLKFEnntA2cy1xcchyInVA3LDbe4tbutskopBx5UW5o
N6rdtMwCBhmc3ySmadjnM7C6QUsCESepLr7PxAYnHAy3plM4ggsc5yM2nlFqwnB84dCOQ+dbqHdP
Zg3MAzjEhWv6nPFu+hV4886DUS9PGqBRDGduwKvQBmvA9zXU4lBhVkMgX6WHOR/GYbm13eV+gFNZ
RGKf6bp7FT7Iqab1oNq9D1Yq/BOEDkyu957nQ0mXV/FNg5l/xTYvdSA4h2FLucdYZd46m9x6E8rS
ew77ftrLwhGYrTz3ueTZdGFL9miTNnQXDU/T80LiHDY6/N83+GbsXqJ2R55CAZntGt/JU3f2gNAJ
Nt1QWZXnpe6rV+1kT3mdhb9YK04jCbx3fFnhCgZvnPFljLtq8+zKF5cevxqcU06P3r3pScAVXBkl
xIgtaNevMVErcTyOdC8Q7bITRA1tYojxXyoeRp9ddddX0zwqV9jw/srDeVjF9dji7fL1jTsujgos
3eLHxPJXLbh87uii9qoPuw18CvGL6GdorGvIKfEn+W9XMHD/f7JCryYOaxQ06Lp1f0M69axnX38v
YJIBIeXRF4O950pm3fIQF6bY1BGN/g9h57XkNrJt2y9CBLx5pSeLZHmnF4RKpYa3CSTM19+BrN5d
2n3OjfOCQBqAJYoEM9eac6wLu6Ue07c9n4rEaW8q03X3ZVdY1zFjoWt40fQgxtZcD6PwX8LQaVaj
HRs/ETbeTtaYryO7e+1lH96YRcynX9kxlDNDeTLUgWeQYUTmjequjODn4FjpI1aE50Aj8snbE7Ba
dUY03cl0b8WZsQQmrV8VC0pUruHeFZOFoR3uQa954XW2w1+Wb1sHdqa2tVK0Ay3o3W0Lf/JrXufO
DjlznjdnX//7WnN08Lw51YmIPSk6lZRroBOeTLvZ1F0a/JHj+1dTzH58mOVglRukXvNrRkxrU2ha
xha8bZ/Qw16VLrGdiV87ITFS3sv2yRq9r341H69ovOd3+qONWkl4ovPRnAUCf+ogngqBrLhiffwR
JPkhtshYr4TJ9re351/CJd6VuO70bNQtfDrLlWf1MAwF6CTH8e7VJtT/p7WADEhXdCsHKsrVG53k
MKcl/v2lOQSjfVVn03JWBsGz4U/dEUFHukmWcGncVs2FfwaImiVIynoTR8zQRXt+/qxXDYjgSsZV
fbW6Yd53qVmd03k6ykXOZuRJv0Y0Vl6H3qquZet0axwvyQcCwWNgav5LUer2HsGTve8AfL0kiX5U
E76vbO24vmah/seV/Tzn66LodZ7OpMn0hi2T22A16CQWIash+QsJA+dBMT5neE5u1WBQGxtr1rpH
X8r6WRb3yI7kiz5Mzb1VZmd7uUFp2A6w4D5FQM9g0ArzFEYLQHIZ1UH9kkRtAXsso7gRnS1OVW2n
RntyyiucSStkSwnSNjP+Onw3edfXddRAYlhmfPd/z7W9Fzdn9zOgx6yleJ5rs3wez8bCw1kj2V1J
vdIfB9PIdkYTYhkQ6XwmGjyd66ibzyT/CHdKjQTH0uexF97EJIfXBQmzsyfNJVjcXBJyoqTH6ZqN
GNFnEPkdTAnaasSwnPZETqxjt07qZCqzvw/z0owJnR74VGTpYap9P14l0Xrgb41XqYhucOibH2nh
gTjQq+l1QMwG4skPH1LdFYQ5tWgXAcfY6WjALhjq0hF4AqeDj2czNvjcLFseL6nqizpT89RZbVrG
1vB7Z/Xd11sp2ouhHffpMEaHPp3nrRsW0ZvXNgT254Bcb2C6r+3lqxft1jmNdQQqyySDn+ht66KG
NpN0K0k4tofEYRFUhC8TS5/Hxu143tln1Rj7Ri7L5HkNqQNZ7dJ0UMGcq9D7VDNMYg2PUY7sNhNw
8ubuvbIafQWtAbFoIKwHx7astV7M/Usq/YE3zpU/hBQvzqD7nw4KM6GJjvTQxYxzJDshNILINPrP
aZ7fRCOTHyO/QkgdwvilXiTetUCgJLRSohlEYD+PQ7fXUpHybxzzPfAHeWMlWXVRhziF8maZ4qul
unStqy7TbEbj6mueYVZ87mp91/Nnkfby8u3MjwZyADLplQ+3SJ2RcOhPaILDozqLosk+DpcmRBlI
1Mw4NGUjVnVK5n9bak+aWctbkbHpWeENTddZZAD8iefgLptssh113IMdkX+fqT4erd3zv87sZNbW
qLvqLTSFDdYusNClSDeDabnnabLs27TGLqwv5BoSQfe9HsTPcB7xMhXWBq3u2ioabRfOWgK7xR5u
UfdacNrI7XYkHw2jdz91GylE0xUHpx6SG0UWUIyBb9pAU/T1wenqe9W1dfDJXnn/GmsDVvWHDMqN
Hfv6myQVUFki/kh9s8UMMjdYQtvmzh9D/CK9F3+Aqnn2W6N7Mlxn17Rj8+jU3u8wzPxPqJsEyRYV
hD7KfVQP/gdApcXXaLjPKculTScT99Y1l6dmhT+JsA7hmjgIYe4E+spuonYjVLrSL7x1kOnzHcs+
vM/m5O1qLEwbfjRYKmWjsx59o736fROTkAQ3obFUGkP5iH0+eZ0LD2h4PvIZb10HJ0NgIS1IjBUR
lXHXei7SpbjR0oPf8vaGWVSu8DYX52oQrDQ9uEpsd5uDb+Qu1OpSZ4+DbjpOHedplnp8gruA/yeh
yZaCPGqpP6tLR2k2j5XzSw1NIguOelMPGE3cRzG4CfI69zEa7PRXMNiP6cD247+G/nvOMpThRb62
AX4NK56ttZmL4U0zzVfDAs25Gj46LxJoThLzSddl8p713bh2pgIkoNBxL7A3wHQbD5varlNW1UgZ
iS/HV9EL9EmpzFeyqIINAMx8Vxot27ISVZ8/TelBULWBb04SXQ0EOtsWychzpuGTMsww/q3Nb1Mf
etewGY3pJtaiem9gjxw3fAHAMAyafldqNmjTrPVAu5sprKgy+XRzc9MZrMZWA5vMbPaNXy7QJ4KO
8fjiGyBColwTd2UN0qlNm4/RqT5cl6jkbBnejzHirW7BI65yYFNLAGTl6d5T7U0daP6ej0XWeA8Q
UIJtOgf1JYUoikWxcw5zk5Q7OWXBrkxfx6IooNQtuR8PNU1JCqofyN8QFMn2oOMOuuytl7qem0Mh
Neykc1G8W5lLPAzZJ1xvUPiovm960SP1tsffpV/OP5uO1GBTLV75cv4FNmk4VcK4NIvUo+yc9m5p
qaX1Py3TRzn6dybOWWjDC38PeUG5LxEYwv7MyOy14NZvo+zBaIljbAv3LycJLXasj1HkO5DnfS36
SGUJDs4F7h26TrS2WxG/iwkFWAMA/waZUfoaWpAQEM2/A0Yujqy1sq1qRp0br0hrRotu2rpnJfti
LpdTMDTZ4c6JDjoxn11PWHhvTrN3dEvSTjzlM0KsfWTtTH5KWVXDllSHhLzwRrJd2A1an6brwvck
saOwJPOQO19zmiK65oWP1EXdhtx6PEsgAFNZH40aZ13gZVDzABSXx6KoeV5oDhm2Fp+o0Rb3pS96
/Clz9eo1OsUHROteLC+qXzUQPVYbYb4rXfvOlB46/r5+7fxykW9b3robmnFf1CB3p6wPbsfW5vvQ
++4uRi10qy99amCwf2SpYV6/u+eglIe+5E3son4dRyaqiv8zNKgCh/+aJ5Y4ol7owTF30nXtmMuS
2djXuA+cS99LfzekMyE/J8rvRlyd6L2N9k3XBrIQkfNXZD9iUyl/WzlMgjlPnOchT5NtYhfOzhLJ
G9+56c43sJ8a/BcgZeAz43fTz0SvC0CGJImhM0P/atx006sdqWdP9S7FLpI4yGR5rogHklndyRdk
hlRTHZxCuGsh5wKVQDSsETUJEAUx68+f+tR88iaKG7EcZnv8+9BiqPujqQa++yqCgDU6Ni4B2gnN
t7TM8M43x/lqlk5yTD1Py49B1kZbqFALnr6odyiVSPGnbK8gS8KKH50ClrF/nKCUv/7fM0Zbq3Zu
2fx5DzbwL64oAa91RfBkRMc6Sa1niLrfDSfqtK0Ipo+KMwR0WguLLs9XomnFbWy1rwA5iKR0pbGN
yNwgTImB2TVhPJ+jpt/UVppr4LycnwNk3gMPzPCm6n30eLU5rSvb9p9mNkXrMRP+UyXwuKu+79Hv
MzVPjY7LFRXGgJliESqjEw11vM9BlqI8It0T2nV5B9VsJ2bPJpKgO4/Boh6tgpvKSfBtCBRch4VZ
2LWjdwmL0rskg/f3mepjZ7iuRjik/+qvfDGuhsYjEj0+WTOcTaPzxVkXfr5WOB1WKclmUWp8ZYzb
8GtW5k/irASOKpGsieDPWUn7HFbd3/fqkChjOEXVWIgk/e97fc9y4bAhAL1Dep2+pxhfVmNXZu/V
5DUr1fe/nbHMaleVaPKVnQ7BOfda71wG4tEJC+PBWw71XKYbiNHhbkg8/asPRUXfDdq96ilaqHgN
ixesN8xnldttskrTNpOvQx9Z4o7q4Fljieexc5+QUS6EJS87B9mUnaEgrWxB1Lsa08fecdiIuVOJ
EFrgp0I/i6rPQS1hLp3q7F99Uk10JFT5CinGMTay5D4u5uGGvOajC8w9WmchXyWctTZCmwyu22s5
Nc3OrMrwOMzCvzeaoluVWNR+VSV+0VSGL+YskDHIsuFXs7UfxowCG2qGV4z3bhWGz9DW273wQ8yi
rfdsGBBnPEh7Fz1t00s/lt3WzkwfQLyeXtSAnaJAWUWyLtYtUcE9Kez5Yut9jNWhvo8Gc74AKyJ9
bYJTBsIGadml/M4WBan52mfpsMYFnGIgrs3X2MGTIefwES59dI/t7lF1Dzi/Djrm1I26SOuExXLS
NE7CBkxZJvlmaHUkqdjwV1IdizQzz7In2TlX0ydv8IlvZ/hGEQkU6T7u2SgQ09kwm2w7jX37xq7o
bJXO+Nn4wYu3h4pWvztDGa67ORE3tjlMLz3mwTiwxLud6AG4hazZqWapsSkMhPHIanW6FDbBTdXf
F127Jtg/n/t89p+ysj70A7uUoQAH1sHCIzZQmKvYLcZrUo7jdeIHcG3N3bz9GlGdajgFgZwnk36j
ur4Pjuf4Ryn0u++b1OSjv26H+E1usAXVG3WB6WGr4DR6LGOy59/z1LWmT+GTtsab+M/17o0Ufgvu
qeKN5mnmrEs4qW/8IKPvt+VwMmFFv9lBsekhZz8bEd7HZo6LVV5JFCOe7Z3FDAArHnQN60HZPltV
cTTKsvgRVvW87fS8YtPnRG8hWn8RO/kPPWwDECIaToZlmim2WpWM76g8xKHqsBeqq5sexK+j2y+O
k8ZQ5GGcf91VplejHvInaUTeTRjzd37ddRw+YpelT0zZoUsjUA2p+bql8R1NOnlrCSO8NU1iV+p1
445iP5ZrtxcxxNVDLcM3dSN8+8WmaJroBPq13mdept2rQ7Kk+lotBtrua/c6ya6LbNyzGksHnik6
dhX2pOTZESBRtyWBEb6cGUPRHrvcfkxCIa6uTFuSsIVZoY1MsYBk/VUMfX+NG0M7zG7/qrrUYVwG
1Rl2DbGtew8gzWjZBqGF3fK5uKjBgXXmynetemfbTnf1clezN1HqXEo5gHT75ybqdsLqrEtqE3Cn
6EqK+OuN+hsJebGPyOnwVpRZeYkiePCFLey1GjDtT7IWpHU7O9pOKBJvhDlYtwaetK8JpQ4NIEmj
9zhm0e4sjwozyYP13NTyTeQ7WVn5e4n45cg9g023NEXQxgsrKr/rc8QAY8budelnX9JjntW9Q9/W
+TuGf8prZeVrpxf1jWstFIE8L94Na8C2UpExt2QlH21sPeq2ndaYuySzBF9v7qaZ5WGQsfUUSyu9
IDBM1qrf4YGwdmobNHxhBs/mZG2macTN4OlXOC3BQ2pnObUMSh66zhA8WKm0r6ysj6qlDkE3hGu+
fs1eXQAIzLgrUrE2zdEs19Te9TYwWbOdmlz4jvng3LfUQX74uoVdB9uZEMVWNdVAPgAtHp34XnVF
sSS4Wi6utzE9pJPD8hiKCFFa6V7c5fB1FtnZ2oh40/41oCaTcp7PuvH7e/6/7oEcNt14AQ8QNfCv
l1F95kSGxwnP31d+T+2HtGJDjRxcvfr3wPfkgcwfD+lmW7tDtcLNeCpzu7rJWbdgHwLctK5Hrd59
tfsyJEsjUw3QkhffJp6Lu5c6RgMkghxSSUAA1EieptIO/ypEeyq6Kv1goYvOpur754JYw6aC6HFb
hbaxj1NDOw3RSIZ6tjNE+wmBCAk4iaxd9xJODtUrnLj81RXxHl3IUiaNrVoq4up33s4fKYq2tx7D
6Xr26/TBEXjeUQUHZ9mKG6dpF7Z3UZ2/UvPLGZHw6vzdpxlO3K0ivd7PkdMf1YA6qHmgD51NXo54
Gf206VYy8JqzDc3pnIExW+GF1Db872T2JfWrv0ckkthNlQxyPccjalB1DQn5fC1hpe87UzoLtsW5
R1VoHNiMoi7t/PmBUnkjqh93/Iw7JDDaNH4IKWfoN9l86yR6dYo8zdxV+Rg9F1QEUlPLItgDxzLf
K5JHYD2xRurQus9ukcutnCUUyUm7VVO9znwgwhO9Vq31ZiQzz1TKHy1k5Rt1VtSya1XdkZtyqaWk
OtM5EmT2/EfRyWwbaXCPvwe/r/3f+tT1TuQLHMfoB/Hi7VEyUfzPNeN+jyd25kMVFA/tcujJJCN8
NI1D6VvzIZBlvDX1ad5o+uBup8F07o2gce4bH4HkPDjeQTW7eF50hP4r2v75WuflfLWm+sTyPjjJ
RuugCS99mS8q+GrFi2qpudk/FxQ4y9aer++GmEIZeGrjR8twnHt3eFUNvSzqq0zj4zwgs//ipynq
UCjIJ3ZahMgI3gZb7hcji4husoG92pTyWsN+Gn/wZSlXdt1Od+4yYC4D4UCED0pHclKaV+x9j6k+
eaw/Ec0qySupHqLhdH0LZY1xyXfW/G8t2lnV///pUhd2gWmf00Fc+2pICAaUay/ucZRAmzLWkIlD
5M1O9QhnX15kOD6oVmx11eOQRRixc2meAj+vH+eyblH91XKlpqg+QwS3XWb5F9U1Q7/Y91AV1mpQ
9Rn5AiU35JU9IzT8WqOU0RJzGZeDyZIdcchXD36ukVAMh7mGcJN6Y3Iwl1oIJRA3vSFr3djY/hIt
HXhsJNb2j3aztNVbobX8oOUSChGmmPjOKPuPUh+Tt9wZKtaIDRvapTn41GiqdSGvRje4z67rrlS/
kXtI8QYC96o51fiA87ynmgzyM39q9yFwLFzsQRUDlZ7gp6v2gkA+RE5prQLPD6hSU4V3fVPlZ/5Y
lkA2l+jTGNxZ+yKI3LvvSTBkKUbp+/tkOZlt/U44qUHgit/O2SPZr5pqoIq9+Jj1WrmaQSZhIv7P
5HYbiWb6ulD1pjZBc4N43EHNVLcIxxKKGMLrtWqqgWAwJmxT1imLCZvalWutpzkcd25nFk89YnY0
DqL7zWY/kFH36Q2UARxaHlG5UUgCZo57jC1R3FIcK6bUYa69m918bBfrih5rCHty94qG4j6xp5hy
ilUMoKfF2i6qU6r5f3d9D1ZJk6/T3p62aq4ayJZL1Rl/jr5LvJBUyNL3PaAmNwN75jQrNv6vgHJc
6SpyH7z/nOg1C+Wlx28JTOaRiWJtisMrP+SUSKurW9X6PuSZCK9Rod+Yth2eyqWlutQMb0qajVVU
n6zh0ERRFUGVNshyi+I6UM2/Shd8V0b4o13GdbM1u9T6KnfwfbGN8Hn3xXKt0EWs8BBOIynXtth2
8PDXX+0wluLCJx2R0XLmN9F8DJCHVIPJbNWHF1VQQ45D5UtSRGYUvgyUBShmq35rOh++QUjdSotg
9I96cPGtDhReieR8JLfXbV3dFz+KoT/AXrefXdPqToHG2qhPvRwjiXY/1Ua/k+QLVx2lK2zgKL1c
mXaekMtd2kZBqIioRlzF7G1s6cWHukfGMkZivAoJ7nJTtCaFXAT/y2Znjlc1Egvnk+8RW82K/TLq
TvsS25h4rC4jTz5H48mt+Z8TvUuu1DXsXRHCQxxBcm0dSrHhbCz09ZA180tTDcNKUOPkxzAar2bU
95+FHPee5nW/Ix5dpBi2Vm9a9/bEFrAW6a/OSz9MfbBJyi9FKqG+bUp/TM7qkMgqIaPn/dkUro/N
k5q064DvzsWxweAORU5COdL0U+OVzZrgVf9iyEnbR8hzvF6cXB4nGGUkpSaGcUGf/c9zKGAeJRQw
/yEr4KAu+W6WZC6/BvJ/zv63vtjxumNouVsKwDrDX57v/I7CaHihIJ1LcZJeXHnUzEdnqotDTUWk
u7qPArY3SfBmdtp9TqrgxzBR+qHPT8sT9hr6wniIiI2cAJW2K9WUlBR+gJ/mrBIRFkfV59Y8wjKr
3LKTNx5UV+tr47Y0TWojeERI12UT71u9K25nEOYPQ1XrR0QD80o11RWgH9CMkVg/qrsESabx/Az2
alBNwzeLUKuC9Nw296U0n0juOdfvA7WGnWvmeL/BeCJPaWxcW2IhZRuONR7SyP5Uc5EXI9RJjPm5
SSN5/Gr2QTjtQzus+aFOd60+YQ9JgmqTZJMPJFH3roISbWtcIcYHpkfIM7n3FnlTuatB7B69wtUf
gtRNV2rG0Iu30Ui7p6LCRB4RkV+MDDeT61p3TlzYd7WcUG5Y1JBRfeqA7CGnhLBN2ZRliuprcGbg
MsYke8kT/Uci5n0CFvCnNgBFdINBu5OzifQjTJpj15QCZn2dbUJnjt+L1r8mnR3+jtE68/Oe/nTD
uV8Heu9v2nQyTrpj7FLbCe46SDdPFEPCe7X0q+aYQBvpJyTWERVGnhJdh5XYOXz7l8m44ua73uQp
sAx+dbEwVXeLrEQ+1aVuAgaq/7ybR52kLaodyvo6j4BI/7zh1Da6uuGcudPNNJBYG1ovaYd10vb9
sQvFdVzA2DFYBZDpsErQcxV3qq8VUUlthIlnGhT+m2o5qDOjMaOboKziG3UmsjLFw/NPW8351yVd
nyd8Aozi6hQty+dwtG4ijW9OR6pjoyWkf4CbrwSIrE8eGlTpCQZxX5fpL2vMfvnkyGHr1dSsbvth
3/QwfQGTUcCspKqFAjuWOMtyd5x+spfIKWGV9NR+c72VvZj3xYRCs/Rrj9KXNNUB8cxHwttNAYBq
eqiafL4MZnb9npC3CE3MwvAJBv7nIgKKOyGr5pYnMuWtQzBmRW3YWyoXtadEn4uHceZ5lGZu/2EH
8r3KkuRJ7/z4CKjK3jkV6yS3T/YIdL3HtB1yUO5jcCSYu+TZ6r/PADGPLOAH/u6qA0koSDEQHrFO
0jkPjSlQ/IV0db0mblS7Xc7knJ8ysBmHviCmjfiq+DUMBw1n3UdUIEezMnCpNdWrKfQzuqxToQ7+
zwmR72dXVvffEwb0Hj+k/vB9EzVHvYqyK/7XTZJI2NsKD/6d3ke/9GHUXsneIPqqOv2+zLp5F/DD
eXb4Q0+taWr7pf72bYELZtO4E3hn4plmoI0r28jmF8hi6TGqmnLDJnh6CQa3RsPsyJ0ahcOTELcA
XYkgB4tQ7AGK8FwH9BZNlAi3md54d2oQqI4wquGZgn/OAxU9YSIwx6Cy4FUzu9/q9mY42adpqJq1
aqbVqO/HSqu26n5+JTO0L/1dFdWUC6gKkkhp0ZzZuuhH2ADymMaTPFOzL9nnummBRJ/4MW1d8Vi7
MDS0knoUvUksfa40gOdRcmt0kftX1/Qrj8T0Rs/T7iScQbY32lihF/athEIKLYKWoCNKxnJMtWRj
sY/KibVkrl8fVB+ZOD8BG3ORzvH741qTECDPxhuyfII9ym6cHTd/mYlKFusm7ZfHcLITogw3aob6
KvDDDSfc0O9UVzGO2RHHJYIoraKcixsGxCJYEVh1ot8nSRudWLlTkiA3g3uEzMjAhfYSWnmCWy+z
yQGOfbgfKQH3YLZpcOdBw9Wgu6HEqsFaozbCmhKF9gOgseLUNM64DqcwXDVN1T0Ygy8eumD24XKE
zkE18xp8YxgRseFfwXIRuM7BXtzl6gBQQdxqYfbngOrTe2ra48ZGROrVJHg8qlH1AEAe1IHVyX6e
JvOqWhnmiwtu5/OM9ezs6I2g8PGI0hpD3n6ao+Aie9NHv1pSsNKcpL23pP/YJK3+Gs9utR9BM+5t
igW+4zCerdj8gZ7R3XXkCw5pEyfvMv/ok8H8kcV1RzbQSPa26x34QYZKveTt2FkFm773KChTUINA
NeccvHG7jIY5DyY1qiZLSi0NTvSTB2by6ooORIhLwQaik4eh0tCFiexJxyH3l4kEamxIQHdku6hS
E1LgjFrjGwPK2G0N5mhfGMWTPfJTEvpZSsYdbWBAtbVbigpqmyRoQQg7ImB7ncU/Wq96MoNR/hUn
n3EgNXjn0Cu60aupT57BzGpS7aVOU/YW2KtYRftHK5sm7FCm9RaTzlkNUxFeAipPPgnN32XLtMKK
BmJ9/kgumKYV4vypC8u6HSXrAKscb1U/Sblyb/Js/rrKD/ynIEnMe3ybMRYv0mm5KfFC67pYT0Nx
J3EgXpuJio6JK9uNnFK5H6mRRwU61hgNmHdeZc6eND2msKYLIFpdSlGMd+yUFJZa5nqlTLaFjRVO
3cmsXe3E/7ZcfY3OvqSux9eYmtAC8qKMUKTdqHs3beJvS683t2q0geRzThr0e47vzQK869Wp+IgO
wfBZhlRVGtKpeUdjfACw7KHSTpxzAudGASTftVFk6yyP4kuqFeMTGvGjxbNgRax7PhDZXmM1S8S2
snC7+ZgBEfMu+i8+adOu1tEE1m0nL21Wn5C8mXdNjQBRX6xgtfDRYLRm/hBWDkkh1wGmsgxkYb+2
YNe95QMPviJPskMDme5V8BkhiVofNVOGhwarW0vGCWUPK/WhQQOboWd/c2S4bqU//wypXwqNscAg
XVvhPWXYMW/5HS8MSmjZGweEMeZzSJBvo8W18S7dNVCH7D3peMwbE/KzIbWMdz8ZH9NiMh4yn1IU
njV5qyHy9PcQpgKBbbO4GHk+Pbq2fSVLSYhNOPuCSn6najmoszrVK2OtTts29nM2MpM8/d2bY7By
2Sjuez3VjmkfiFUyUMBo3TdDsxbGUnmLCuMP6tCHRACG6KHsJziJ5awfpjGN1n5ekYd0h2CXm+SY
zLF5sfitOSqXyFfX4g0x5hK5RDsbK4ynTFsOMz4ua2X15cb06+k8qqYaTkx2U17nFSxNmKhuo244
TvFwyfSEj37rXhvs9hsvaqKNTRHuC2uZvw9OVOeHwp9fvrvUmZrWEpWnsKFJWZ0ySqcdpAraX73l
cgsr9aZTAF3Obai7t/8aD4cRCunAfm8gXD2e1P3GS5iQTP269o+bW+XskdUGGhNJCuRF03zfymK+
F7POBwy85l411YAeVfzOUKjoqPqIADIP3DQanPzmu0vHsJY0XneRbBmTNdvfFbSY8Fbdw2zw0XXx
4/f0kIfVBfH9wUZnBmcicPUbNj8varp6Dc3V/yJwAoiL/cKWj3Lx6ummvo6NfDypZtDo94OThXdo
i+RzpacrCqSUr1nU4FhhZfDVpJxFeyBQrW3U6OIT2gRm0R9V0+vDH77BUmLug+x1QqXC61DXuL9l
y/SzWu7nJLk4ihh629erClIGWgncXjUTg2e9VxfFVTXTGAkdIf7nfmLRQwXsB/UyU2H1JzPEcE7g
qXxtTZ5AjuABqEZtNLuroV/2YsvomCS4DAvtMSu85sGRxmn2qCJKqa8tuxL71pZ6s01tZJ9iabZT
6uBI5ww2XrWqUr3DBvBfA3X/w0UAcP3uJu1enmSXAaNrDeC6fnAZNV+AJ7QlyCFXPohQn+/Hrp7v
7SAPj3ap3xQys84p8s1Lb5Yh0Ro/5L87EIe5N99V12LpoErLMson9TA5s32yHXLuC8u90mR3Y6ej
dY2nwF230Tx+BM0LVvT0s5aQDKXfaneUENOPbQKodMyt+LlsnJ9xEt/zKYh3fZsBetBS80kC1bmE
tviRs7N7GoyueAzH32pIHZyBnH0ksjvVSsxmXsHhiG9UcwJSSj2WMdqrpnRlcwg9V/u6tWVH9gI4
i1ZmtvynGwUFTJzqFlWveaFWQPAAmX08UvbL5FGP3XptBNVnKGrELb1HWNsIl4JmIdLCROrlWuYD
0uKBWCv1uCUpFki+ul5oZ5J32tlbDmOEtkoGPhmXZQA5q3ZWZ99N0A4rzTMLvlWN/Uoqh2xIDLNS
BxT6WozerScD8z4qxuhx5OdUzXLLqjy5SOQ2qmkYlKLXeZ4fM4J15Fbzx64Y7FMwoALEqMayezmo
M3VQA2oKdkNvHSa1sbU0bdghV552LN74qvRIz6K4nW8adyheSW+fNOGVD3Zrp09tbqDaDAE0lnFy
CS1tWKmLqjIjlN7EBrZMyrm6VdtvY28pc9QUS5XPPh3gR3Gq2moOGLV223ksKlTTz4b48nW23AGn
HaW2CJiSB3Qr7WvOHzf7vsbTsQFXAdUpv15GTVKvpeaoph03ydZLGsptqPt+/xVqjhbpkidt/+7C
mP8MWY8++JL6VE7vooD2rPhXpZn5fYwS/uxXJHudup5wXFGoOGpsAHMxZuUchB/gHsmS2yIDj0o6
uuH3iib7knOUV2CracWSGUnYWWvLtEfo/R5NQqD31vSmxtSsBHHLzppMd5MZFYt6q5P7JCpyXNSU
xjSFeZ+W5WeJzuwvN78A3NQ+g5jiV6Oj909ZA7WR5X1xluhFb6xYK3ad18dPRKJZVkmk90H7Q11c
Re3PuMae0Q4p5FL8G9cpn4tTPmqLRLt20A0RDUNFqf8ED7qbqE3xl9FnVxdn4nsAU3wtvClGjJhS
aIVihQfj/zF2ZsuNK1mW/ZWyfG5YO2agrKsfOE8SKVKKUOgFFooB8zzj63vBGXl5M63KrF9g9AFQ
hEQA7ufss3aqquchiUNqpH3lnVLKizwJ0cBaZRN7rkCHLLqiSU7Can/YXV7d5ME02w/EELMFq6B+
uwQOMtgV1h7zDMRv5Y0Q3ZIIh/8iu0bye2vRZVhfzINGnIuLXfN2nuf7YVysFaEbSwzU2NODMaiP
8jAp7On9UTynPEG2YACLdKPZbP7l6N9m48xQH1PKgKN90mgkX6J5IT83ebifoQEqJ4c05s5PZsXj
6MDzRQv7gt/S6t6au/ixPwPLHU6Wk/uvGeK+dTB0w1rO6FUvfeIb9y4HZRe5jw11TeIiW1phmsj9
evJbHd+oIT5jCxBd5EF4UXwpSp5GTpvom8dA1M/iEMhelZMHiHJMS1t1VgHIP3AWPvtpohlFcexZ
EdRehqUUqJbj46D1BJxWmj3liMG1+qBr4NS5IzWgUagEk8Z3z5aLJ3heAMU3nfRX3+PdFDX6wZzd
qOLZsSqLKv1Yg98YS48V6T+75Zjsq2wPf4FSQxxMnfVLhmOKC3u/wurlBXJackJA9SqH5CGyq2rb
m86Axqn3XmTfGIHf86C7buRZfFfV/d26hILFWYEYENaK4+wFSc660pvsVXdF+hrig9AGTv4suxLT
rqCviI5FNfP1Mp0wNeY5cT9BN9KXvMGxqLAxhwuc7lpUpFblXEtxUO7AEg+SCSkdQvGda0Al0wuP
YlB4/FvolwbMMTIJLHbZTRiZs+jGzv8YqvBtmtz4d5BxP8YV7P9MpZjGa9qflaH+UPOmuuC3QFjQ
mzGqbNeAmsUrKy0SsZXNrE7+NFmXZodBNb9Jpp9RtK9aKIY3hCI8MrgpdsOoiJuX9L/v0D8moEL7
M0GvEYmqSvC7jPXxSqSI+kAyq5rdTlfZlU5ls6KUF/NOcmdXdz6orQtFrZ4uNamkZ9w1MKAnrBZS
NsKLjwDiscnSBF8L8WpMfbjyHa38wj60XojW8z/rsjkhkWEHne3v/3kQ8MfcDavPnnAwWYdBQK5V
2NrE+fhSaBrBKStNn3pQPnsRUFdo6dGBvEyPs46nPw1lkmxD000WOVli/LfmTnkI5k9hiaYnCIJ0
o4Id8Q45VbBTqew0TT0WDm9PiJwFypH5gCXXn0//XfPRl/7rvNHxfk2NjpG1BuM7a0S4cingPIaB
Oxt3zR8z2atoI0KxNFHXVLJj8TWPjGlRdZv7R7dHPz564SqHboYZNAdN2FTjGSqa5yC+dyXzp0dT
9VrKmh7tse1u9lCJrTxf9sszHteMi+rPpSoieWuqhvGjnZ2ni78OloYlNdAoDvMnnLNJjYGCkDMe
c+WgMB0Mqj00P9vKSH/KKZB40+1dBViaqBpqwwt3LEepkaq7ForUX+1hpNhiXWX6n3EpnOZPv7Ad
aKeU7qavzoS5ZdCaH0DFuBFVvInVse6vcrCM2eO1Uzsc9MaADzgjicjwjM+JkXobbBKhGZR9YiEA
dUa2gMYcFyxwvZrn6L5eAm6ptebZegK7pG5Czy4W0CJc9Oezij/jFvGW8mMjMR8Qgo72HQUyt/kH
pTNbfqnYOZLZ+5/53/6u8o/tdq1YJTjGLgSB6PJJfkMKO6o3CuVfqyzFuFdRhvH0b5+yPMFUOXLC
nfz0b6NKlLgrYuefSDd0EoDR3mzb5vI4UJwWQ9Gdkr8NBOggt/1oiYVLMfzfJotkWiKSy4nqmH8u
EjGDaovtmFThNg9YphSZ/aK6SXjt6kG7jEn/Uc7dNnqpTTAE5VYuj/6aZSWpdulAGCKEvmFP5uIR
gATdrZObVTrWU1/71q1HB72O3QqPhIjXDI/CakElLP7Ptt1ftVakxJMsfeEHfX91574iCYm2ZVG4
l314q0aYefySDUfLhqsSeOm2MYS9rEZVoS6uspZNmuwLpUdMiVrkpACnbdAoBF6zkB2lMKgbBU3L
efo7rt7d6dH/aMpPo2U/K5mZkVorC+roFQCmlTstwTMkx3uT0FCgF+Zb7VfDsz5XFMv+CTOpTS7g
LSbzWQV2JFRB+tQNgrp2lelqwPO6TAam0AaY82KWaMgDrMoMT9uk2MumMws4vEAkq2jsnbXld+ol
yReerVbnWQVF6PZ3VGPQnTsWCq57P6aOEVu3J9ni18/AWFRLRVMBPs4nPU5PhnwVjzbBsLn/MegM
5bp1Oh0W4D9/UjkXO0x+twFjUVMo/c/ryH5dzPyVAseJv64TzJ9ap9q7YW0cH9eR/YXrH0u9aI/3
f3fVjR9hpuGoZBEsyyLH/NK7FGuR8fY3ydxsYih4Zh20+5FC2i+mPqULcgblwRXl0eub8Jam4zeN
By2LXS9YisydngN8Ic+m4jkLMQ/0rUFyvZuuuYdQHt+kYSX7HaJIpT5SNUhBwI7AvLaZnLb/yPyt
HO/K0N9oXVbtEYBpb5WAcRMa+feiZZNmqE5/SvIQC0QWNcS0+UGGQPajEhi79GM9PJGigmw3D1S5
/RJSMPLq4Ct1cDWzWssrZe4I6zEkfuFHr7qi20/qfCDJQ6lsyr+Tr6nZbFujzp5EuJczKLxD3zW7
BBd1LZZgdvJ1YmnTszykeSDun4iBLlwX8rfsqpBR8qQu9W7r5GhGZGc+T76PZAnvCexv6u3jWvLT
NFAVbuXD4j7vcX2Rl9VauBnVKPNlwkG54rNCjGiWNN4PjV+vutygVoUt+b3PbdVEUPTAHNlpRU1w
cqlE++ss2a2UiCNln3eXRGqzMNK0KcZNp2laTWodNovHLHmSNrhVsqoKXezNYtg8Rs0e5wClczcC
jdIlV/2G8FLkvGlO3aAV1YrPKE8OUPVgw/TTGTWn9Tsck1crEfa3GD0NJTosBAtuAjQN6jNuj+3B
5C/cotuwZwMW9blwwUZ5UFbX907TcL2nyDtgvqU9K/zytYWc1/UKb0RHt+CWBQ5lHIO3UaBVHiPL
wOI3K3qVRWjCqjXWWHw5EZ2YfESbkATKsmwK1L3AC7asc4i+J2Z2oFQTQIVspqF2Tcwf09yQPSK3
f8exVp+MzItesYLT1qLn3yibUCBBalGeCraeUXmWxdMJeshN9pRkzRcT+ePDfSwJgq3nCXUlr41f
Zfxc23/myi69gXqXxupFKBopFNfFmroXJuaIXL9HgLhrxkks5dWo9VwSbe2PIuU5VCdZtc790V0g
ZwhxXKXPIJjT/62tNF0zs+F4H/81R06Uh0cfdN6J2l6Bx2xpcYX7dR6TysFyFiU5qvWjT3762w8c
R9RrAYAt8qb/+q+QM+WBDcZ3zyDBhVsGxVX9RzfY/ZF8Tn+Un3D++PPpf+xTws7akzZYPk5I9Xg4
Pk6Vnx59Zpms2xbmhGrr7rEnUHU/uFWkU90UeVhrmW61eoy01OpUlE0y828fZVteA3GIWGvhUC70
vy75307Et4+SbnliVXnUyyXx7vFj5LUeV5ADSFFyvtGd+jRU9TYQ9fhtGFQbC7rROrljgEv5RGGw
BtfnA/PezTSyxGxaRNaJNdW3pgzRhZK7QJdcZjy90U+35EB/NlGxTD2rxlDgC6iL7KWYuWZjN+7L
MI+4FWnBJ40RGXX7CQ5BvHQpsN/amQW7fgaeySlxkzUzJoMqzPkMOfA/XEROkIfHhYQZYGT2/3mR
IWr38gcIwSOY7S5+6l9xv+3DhUJATY2H4RdvwhebJNl3hxt1Uft59R4rZEVQPAPf9qlNg68UX7Wo
bNej4VRnzKeCbamV9qkZoQZkrTkeEsdyD1mYjju9LShxyExj07mBeSa0k62tMR2v7VjDN0zb6a0y
SzzDA995ryOFECjhQigIcbzzchuobY7HzsJvo3QNcQypRZrnzckv5qGBaqxoss3tSHEfWvB+VYpG
QQofg0rK0yRfpYPlKwgCe+9AwPcLHoYHBwXfNGe6vysFPBjcVnECry9tlt+GYHS+tAYmq/yCkqUc
HIYi2Rp+BEpxnjvzJFdtrMCemZt9RKZuqMz0uZvPrc1qpY6VdzN0QkaDqqzlJRU/1546x8ruP48S
23BP7IXIwHyNfEQ/FQROv73/QIv/ARIxe4E8h/RYyLtJt0uoLFWxNagC9z7DsI+3kfC+diYWuvu2
SWDbOe4vN1LCmx5g2mM2ZKNDDNEMxybY7JN9DqfwhtXwIjX2GZqlz0QrneWMGX1KWKU+g72F+zgP
iMQiX0r2T6T+sFFbQLxjYwpiTdmnRYHzZ5YgVMbCRFw9/MJ3KYrhemhG0qIdixpCs5+so6S1WuqZ
ySprNZCMhRU+h7Pwhken95m0nz2Lze8p6uNVabOUwa/vd15pHWLvwaIsrX4ywcu/lHNXkGf60U7M
10eXNwr14BewjDNsKudJcszNiNIEvJAW8lqmUWWraEjabd30Pumxqql3f/IXUdKeppa4Yxq5O0+b
iQZ1ZK4p+zY/FWFQCUg55WtQRipm7ln+lEI8Wjbo9Td14Y/Hx2Hqij/NMSF5vnyMzNy2wMfegy2l
OQB5SylVGqvRI7Iafbc9xX6vwhRJBU/gm2Fm5TpxSuNZQG/axXarH/guTUejh08SxIQ2Hf7QqxT/
GSpJFAugWkshmuvejFSd+J0HuPiEp7ZptMu9jJiWZ0X6RaoR5jGUqdrFa4ZnEwU7afddnSfp+xSo
zjEhjLmUzQxZwKomUbiXzQEus17G6Wtfl9PZVsXvuvdxC047bTNoAgS5M3KNNvsJpP/UTJq30PB6
uPHERbvq56+V17o32RVVw7xczs+ylZWptjJ04M1OXuH0mtRnkt37SQQqyui+Psuuv/pTp1SPjy45
I0CdABuN+8oT/UugZF9SszQ+XbyOqMzNxishMRMJKMXbep+Ld1JYm8ax9U8hIEeH6PjPWgHoVhfO
sILsq39SzVD62md8A0WVH9FglkeCazUyyNQmP5kXFGVmcUUdTVMdY92qCvaItO+TGnsy9q0H1q2G
YAPHtbvJA8SjjY9I9CJbZCsGKKyYKssmaCPtnJb+7jG/j+HcdI5RH2Sf5k34HY/zI2G+JGUb/Q1L
JgIOBer3uSuJgnQdVEO4gQ6AaRTiZBZJOI6iwIOqTR2xPPhOVa1JMXYz7ke99xUelmlUNZ/ljJ4b
f2+6yDxk06wSsYs0IhaoHeKTNR9SIGHYdml72Xr0y+a9D5HWQsmj4ij4e6vR1zCc6rM/dp8jhgQU
1hYx+Tq+ZboRFl+doiFuYfvuTjbjEguLcgZ7qIEObcuCwNqY7RvBSe8XGZNFogMTXoy4BvkppkVK
jylCMSTfptDFrY34x41EULDONeSfWY02pxZpe7QN1TxU7nxn9Y14LjLeX0Hn7wpz3A44m5zKpNfX
queVrwUkQN4Zfv+D0sqlxZL4d55Tp5LaLvV/Yb/01Kx5Mb2p2ia2qh5UyDW5xhs1zSfziuWrtgnY
864G0XFzp3V26FHBPkepYl6TLKGkyk9RCUzac0l+70tVht/CpI3f3X5wl3nEDdu70bBto04/1EM+
nsZkTDZuapDRrfBiZrPlfrixcoxUH/SGV4C4b53s2guysaRqnoIhQnjpYIQYj+1v0o7v/D7FO4+V
EQWJ772U4dRvCqWqTgRQRxbvo7PNS0ESuRT2xsUk7ywPMffFUhH5tH70qUMxPvF0gpkfATHJEPct
M9UeN41q0fYTUA3/bds35/m9qv4Ztw2nP4956xD4djJIGUa/L6fGMna5Gig7qynjExrZmPcKJGL5
SfaBCf1WtHW0lf2jVrU7UO1fW6KMy0TFGFHa38im6fbY080QFNmsi7w8EG7T31TdzSD6qmLVx1iz
+0bB7iWxwHAEnXYqPaLf7Qxcc1zUx2oSfIMIoG4qDWbi5FHjdCdQGEqQnAlBfAQUs72HlHQsPcxS
rhb0LBSimvskKgxJzLbGhY5A4akXGLNS5Wm8ODgAk/Zqm69dhY8qWA3nh644axunLr7cQlm0JcUj
rtV8kJhHUlWiDirS0qM4DCOWx8X1+eI1BvOnIKpm8+jAeDFa3QQA30WXVg2ewXSG61KdgIOGlJOT
udoblaPd2sRSzxFMtYWh29X7WFU1T0nCa3JaqilvdhmmL+E0hFfNMXincDbWMc421dm93WelGg9f
NbKfUdWor1oXbqz5Yi4Liz20JbGS0yw98JcdD9YTi7L2a9Uc5I8slaQ5KtrEt3K+dmVWHhtS7P+o
H+RBrHF7IpYwnuTBUZLfSWar287Q/3TJftmMu3Y8uh7CyL/mT2zydwlee0sWo+C/29b+WWj5SvPU
9jt3mrUURp2fkW4XgGwSa6MVybjxBifYRCS1oPMUCaDQAoCwo6s8sGw4TV1am/XamtaJMsSX+2iY
IdRX27zZWaMtc4TikqaVucG1twbgmaoXOdBRrvHktCppDG2ivsKK2udcaVepgbtOqoynWPP9l6RW
UTTEBaHeuqL2YO7rKuO3FU0WgSKMKPyOGM6EVctC8+3qGxHIbwmmEz8LCjNJ5uN4he5zUaTm+BtQ
3NXzTetjIp2ysNVAe9Pgc6x61Qlf2mybuIFYG0bgXyCPqutgVIdL7CrVuu6n6MVQHL44Ya++UIRz
JoZ/9YPAXLmUppAYm1Puzpxy53EJN9yds+oRgtP7uBVPWHmlWhcdK8PNz4ShmlOv6tdwLkMnyKq8
1LlSbBHnEhEeNWy9hT9ByLTA6RZgfu4Ti6F51esuQUPHaZrWFy/JsHtcg0VhcEx75Yc8RV52MhEb
ezk6DFnxLufCDaew3tfSnZxCjf/ax1WAKGyiX33FbA8BQrtFa5vadfCoCjWAhC1U7re9bGaqX5yr
xOG57kzLseq6bVsP9qGgVPQw4aQyczf+ag9YiTkBGqUm1vK3wVhEFKC9yoaL05pC5PDqO2HxlgXB
c4v9CYWDTET+8mP0WG4SsaM2mnwXRUIhJYHFxehtgUooFicT6f+n78POmrJy+iomcMJVkRU3DZO5
dcJu4VwbdbVVDA2QqA0PoI7rYM+TKn4yEnzmTYVouTmKfuXjJPPKxhS+HHjeb1XrfW+qKvmZqBHG
FdScswGGRk76Hec1FoNWm/+wchZcUQxQqwMI3Oetf5GHXI/Cs1O/9C7QV5IUpn9RYs9dj+0Auo9t
cLYeyBrYBjQNhQWIs6iRwIAn9r+iyE+ydRZ4xdIKxmEjT57cGs18qK3rxshZ0nJwuYsJprstpctu
wC3TUj1GnC1ZG1Yf/RmR0+Uht/Y6Aa4nbHT8UwE9IrFEri2Uth+fMwGIQvOVedvVNMs+SMdnOSA/
yUM+KZ/lpAw7ObeAAmzhVjqUVwiE/tm3MZBbiCL1z7oC3dfPweTZIfliVVuE/C6e4/mgdCblefOn
ymtA/A4jMZUsOxhg58Xf5nmwn9hFqkBa5smaHJYf44HNmFc2AFX+9aoRqaTdkCe/h7D7jr1kdwF2
1l5HLT+7StkhwS2QN9cAajF27d6zuggWvNXE2Q6D5lZ61qFApvNeGWG1w0hvWN/PCqMCkF8PidWr
qlc3rbay3+5jZRcKdO0QV7vFqDWUlhWk+tv5gMPazEomjvDnY+OZ7YJFq7MbandAgm4H4w4hEjVf
8TmKW0gbQYDeeJoAF1WQNyaV3TeBlugU2OkPZ7QznILosuvoN0hm8ronvi75q6dQugqec1yxGchf
zcYRT90ItWceLIygeA18SKauUV3lBIs47yK24NNHamPurSCsiTUaKMTvh3hp9Il2ePT7ohwPbUCm
tRMJARp7VeVDc+b7l1zbBvFI4ac3NfXTq5wA0A/UmKjb+3w5wOu5Xtj+YOxLx/YvTeXsseZG2mKl
JW6M6U+csLhrlKLDrdzHJpruyHKcHfSVcC2bepUai0D4xZNLgOGLqXyfErN478MEJq6Ba5qQJ6WK
TflgbR3kqM7+hK1N+YU9l3hKR/7n97Mais4o3RK7+1lA8icrDG9talaXpq+/96jTN8GUoNxNB5Cf
efbnYCDSWYydm23+bUBOkX1CZNiAEzGhRDNqhkUEyqRywuBoqKNzodxqpyl2+iSywr3Irk6H3pRg
aL8DcjXy5w9rygJMX1n5pDAUXvoTz/esgG9qdNmT7bTWSehqfQn7is0ABWb7gaDpRQxKdenGodhF
htYt1C5MT2Xg3TrPUS6+1vYETqrqs9TMWx4r7iuwC7HrSzxrMlWoX1Ur2MkJZqFi+glq4xn3gA5F
QBkvkyyPT9Sn1es6asyvHchkLQmHn7irvLpBon7RML9Z915QHXG8qp5Ln9KlsdDcD8R9KzmVrxHA
86Y2bxbeIlQWiHqvJ4N54asTLzW9Ln76ZzmTEJq/rBCSvPidEe81QxfbsYmza9x50baI8JQ6Iadg
iZ944zLuSvPQlJN5yPgmUkWfgOEz8P7MFqiX6KjmMTlLHuT4oylH24qIf4bKQbb6FrHs8n41eeFJ
p1wBOYkHamGV95N9TiLqWaOm1Cmy0eJTHOgUyqkAsLOa76LWi/i9b4fvc93rL/ZKaYL0fdENysGu
gVzjuojEBGLDa1Uo0ZpnpXieXF3s9BEwie6q+RMeYLwqrEC5VoQ0lhmE0W/Y2l3D3hqheW76UQVJ
XSjvvLyCaN/1Nhtw+TGwRbJOU2UDSDDCTkRvXiotbF9y3ev2id6QY5/75KHxqXZoRNkvJqP602eY
mPw2CEz54nEaLibKU8HaRFdi5cQqWT9QOQFdctRmqXPb8K7F8hDuyok7Sv9Ninul4SrwOfgOeE8n
NW9VGoYbIh7NicwmGjFvPPHcxY5kPmA3elOJXOweXS4XfLLQEJHcsrKCNPjw+97MIfqQOp7IubLp
yxpD+TpR+7OIlSL43nX1FzdRMpR21R5Bkeov2qpaoBXg9+DVRze07QBlT7EhaFT/ioOS2nM/+vSm
kjwX0rH3XK8MXqdJ9CWuGmxcTLW6tYgHV0YyWRe1MxDPhkP3bMIYxtDSeiEwk+1x6XNwXc/NK+/j
cmnYXIkt5XvhIhXM4h8dsAjiXAYh786sPsOUBDi4XDZgTjBgtWJ75xwcOhFbOz5iPUOqAjT+1q9F
fSnSqlw5uU2cFiwI93TtfcYTrLPOgHFSCsAldjD8gj/0Peqi7l0JqYiwKPW8EpX7aUQIwrgfm6+a
3j9lHuxzxQcAnugYgmmYrGxrfWx2ZVKnNzlXTqmU5CD8oXgHYKOtVWysj0io84XVBCzqwbI6Sxbv
+REWbaVfeMr4i9Rs+qcksrxlKoj+mmFvHx3sdBZRGcblMg3jswi1X5Hv3oReKOuqcId3PGt8qnkn
i+VZqFwzQNaaX43vZPOdrZxmzM0iYEMvp4FCQW+Lp8E0eCYuIsNLVs4aB1KUq0IYw5HqH/NWh9OL
VoieihNcep2W4sFJvJe5bv0M2ftgX94HN0SHYlukA64wNVFtLc4g/XfZBXptv7PR6vATzfTyGIgc
6xWRtnaQXcANtG1cN+2qrG9OOiU/I5Ubht2BwYZA5BgHDckhMAxy3rlXr1y4xu/NaD3H2AX9agJ3
72EM9GGFvgfTWhmJ8rk8DdsUX/VIU1/SMonwysvNTxNfgnQ+SRmzz6goYSYMo7qo7PgjJzc1f2Xh
YIeFv5NNh7VL1IbN6/xGhapAyI0Kd/s9IkOwqon/HeQ07nojS/z3WuWB7bBDWcKzuyQF9XW+P7DM
jFRE7K5tvqsNetNwmsIjHNHhPfpwo9Z8N9hSH9hWhoBXmaSZkKc6u034A1LPq80ebZSsIsR3zn4D
GUAeesWctr2t1sskTPyrq1NQroA5o5KV6hLZlANZp31NOo+q2vlUHNOgrFy9+p+XUXUdb2It/ojY
LUXL3OymTTc1yL/mC8or+HmULzNu963sk9fRbO9JryiSli2C2/EljHhAzT9DXlztoJKWdoXdceOJ
LXCsaoG3onmAD2bOLj3mAQ+Eah0DwF8qSH23pkHuKmGp903NrvYgzA9lwsLNxkt3R1jf+cqKfSn7
1VZV12lFisRWigp3IX0r3ND6wOdZWbWK0R2ojbHJazdPmsitHcFHj6pCdzwPsGO35tiqC9GN1LbN
fdw94xlznGDdsiIksU7zMRA0QKvCqK03ciABuLcl5BdA0TWPWaUZl67W9Le/WjI0VMRwZXrdXVf4
6k5wc63QO7AdUM+6E6wUR8Mz0jPsadcbuNe1gRtf6/mQjA0UVyugCGBuTuUQX/2weeIxCWpibqUY
Cjx3aKllq5KrRhRl2z5UiuXjJJyzawQL+GnKed2A/1vn84yb8sA5VbXrATk37N1UNZvBqsVsm5kB
RFTBhHoV9quGcvANitfVYKi+BpGlracZLitHG4f1Z9Z0oNTn0VJL0JlN45sVYqARVfWb7K4GB4GC
j1OpPAkDNxO/ektjWcZJjhA/Hc1OzhT5R1/rT9nJkhnag17HlI9X+ROrRrJAZMvf3DEOYT36n7ga
4xyghi6iTe1NjlkquwD+fDBhtCxdm9MUfChxseJpUP/oMyr4qr6oLzXQqUPiYljmZMr47vf+Ts7I
QERQQR6xMSBTu5xyjCKRyN7kgRwqOUDSC4em0uc+xz92yMmxV1GS+5Qxc7/ZU0l163yWzWZ7L3Tb
u8+QZ/m6diSEjHJlPilEHLoFh0Ycdj5B9k0w1lHS/NYFboB6pBz1qFGOcdZlm7rVrdsk8Hgwx9r6
EZloJ3h9/MYJ4o39IKwdYyzhcmrZGaV2vFf7kR0l1gyXnj3bsinG6JuXFsTwOUnoYlU7KcmHWsxO
eK57zXooAmrQF8e8KYFGQoJaN3VjspwFCFi2hfJTsNwlo/UbjtN3ckH+V0ufoS5Z2CKqaQxUQz62
ypnjXJQIlk8XufEHMliAVvxIl/utNQoIveQQ8RvT/auAvbyts246DNbYPvHoLtaR1RpvuUYUjScr
r/k99P9updo1i/FIdDc1FuR8qPuZ5pYDGHg1GohfCN33t8zXm+cqdZ7kYOtl3S3nqTHbXJbHMQit
PxnZrhrrTTaAqMREiHdVECTLRAutt8yaIfd2GL85GXATr1H1F4E+DMyc2qbBqh8ibzUOiv40xmm5
kCawda06VKQRyeIeL77m5A0QzvVbdu8bJfHLDcbC4tvowrTvHPEaToTChxzKQthn6reiLAeMjyf7
2dL6aF3zG19lIFF08MtvAwLCs+eOP8rZejeeLHc7OuW4lk1yZEQCMOE8aXPRzXxSFw4wGAA2hoYI
bkkt+vVQ5f06m8gqLqmu0dMtXvX2XcarKYFyfGh3pWpXKcliqiyMFpGfUp/o1+oX38c/Qn5K5r7J
9sSXpnkXnXaeioWHwOXEwm8iSu+k6mnKxSYyKWhThRNdQ2Rf55QwfZtnRJp4ONo7QRhmoRWsZzNU
+8fMIqmm+MbwzVd0IrwaLrMG4s274YGYDRDsAWtkVnA4oSEDv9sjyIGJUD3eZYOxJDucLDwXggAw
AuuoKKJbkcCevisaaJkGTJ098UepRWtuuTV3JI8QWmMpfIuBCiJHRWIhm6kI8ltV6TzlU/OM3Lt8
YftpbgvStsuOTCSGT4p5NBrSLFWUJbdKzfStMpG+MUJdpdQg1FaVl9UXOapGZk/OK1ABf8yT50Mx
HAInrq5xMiU3SraadTlqYi3HQhg7L3H59TEbI4p2lSmlsbnPR05+tgo0kjq6jno8Z4THrmT4npTK
KgFazi0/hsZCDBEzmpFNZl0GO54M2Py1QfWCVnHZaYVPIGFiuRAr/jVKPeTJocYyae6TB4x/jmU2
gXycu8IBi4gmK1bTOKknI3W1i15A/AczKL5M/JylW1nJzc1A2pIJQAEaQLPAXj16smeKUDGlvyjz
f2ZRZxza2EBshAH7TWEVfIs064sdhNCJ9dDd8Nhv1nY/J5+SyDtlcJnfAq1dEea1353StHZAr6q1
MzfdQQsXEC1wluBtdfXS9kVOw1jR3AgQyVvZBFSPOvrGV/+NOrT0Y+B/ih2ySUFRS+m76ZWEzvL0
oxeot4WmBgesaI0v9oAEe54fRBDMlMaodxRPwi1ODN6aU1Mv3QTMvuGE7aJMu/ajMdr3wQH/jyJr
P7RQx1CSfzaGi+TM61jOU4b7HLf+bB8jlm0tFF5r3+Ce4FlQtQZ5upBNaEYex65b8bMayluYTs73
zg95YWtx/s1GvrMoa3RAOkWsSwEca9OEIt22avlLHQbIvYOxrYvSII2kjwT8EV00hCxOPoVaa1Vt
ta9GVZ0ToZSrf/zH//6//+fH8J/+rxx42ujn2X9kbXrJw6yp/+sfhvjHfxT37v3P//qHgwOBpru6
bVAx7eiOIQzGf3y/wtJltvq/nL4rQvD4wxHOcXWIvebq5r7yCwTfWm9193ta6CmK7EC8uCp215gV
GvvIcLO9a8FhHtL6JYEZi+BKaXYD5esvbCyrex+RTKhCQsMtFFVQ36fBUTh9cYlqwaNy5pi0Tbv2
CwdfgzT1d66Dw4FX2P6Wl1zxjdzE3h+S6VWJO8zzYjde/j/mzmRHbqRdz7dy0Hu2GQyOgP+zyDmz
MrOqsgYNG6IklTjPM1cGfAO+kYOzMuCFr8jHF+GHLHVLVWqo/QNeGN2gGBEkM5MVDEZ83zuECBd/
qH3kazJpm0j0pvrqJRX867viOK/vii1UqQnT1gSsa0cY2pu74seN0VWVpZwibhuGxE1/6tslOJXk
1EwFX/WfizpCKHWCzjiuuSrgcgPnAlaD1cfKqm1Kvqo9VC5Isj/bVMVYNRlSRH0XpkdZVMEK+F1G
JogbOd+5Ju+/1c1FHTxYD4QF+Fk8eZ/4WQ5XSib3cYhNhcIM/WhqYXrvorK1Bs2OcN3UaqYVgD1Z
ate4x0AcNLMQ4F+MYIDSNs47172O7S55CrusXHcicw+kf+pbv0Rze9a4iQMkIeKKsFgSiq3VPQUw
MLdmqUXvcjM8zMdYzUC2lvH52tG6/ph2WrWaG36+OpBYZYVdhGu8Hzvpn3CauTOwALl1wQLeJIb5
PmjAE/Var26cwYrg6XbD++koFI+zA8/Lbd3LrADyEA1X3zc6qjyY1ygJloYSCkppwemPrOS+YvWI
81uwitDIu/WnKnzFIT70tbU3IzO6+nWHsbS3HUYIQzVUy5K6hnqbNj1mPzxGvWV2fQMI7BzWgret
z0vcnOgdvt2k+KvZ7YrnKDvOdcynhvO8JyqU2gCieoZsP7mZs8zVuP6AtDO4u7aw9rIfnEtXMrzM
R+RN+aXJu3KKVvT7vMVnxDY28XxfJTPhy0gaBfWM4AbRUv+O7FS69UyYkNlUNHIslDRb5Q8Oid6t
za8EWNN1446sC8zucXSU9oz61xcjr7tHpPe9q8pHUkWdGkMUMXd4tWDRlVnRQyWOAFyGauGyGAGj
o5sLmNhZtOrNqF6y2g1OZHmYIuOBIrWHrjGs90ONMqvXKcMtIkG85YQxXkVlCaNH3QVEl745inhN
ZB8HFgWmWUxSF5iK//pv5Zhv/lYOI520DEy7bNOWPz3csQNICEHu+MHRCvWqLxGELJJyIOGRvWf1
xoeiW4KUU6Ov06rJd6WG1MKmTztcGqtmrxNDd5cybkira+U50zqCmZPURaLg/JF4qnqDZZ56JNvu
r+aGKlC2QCa9dxZRATj+ASZSYsB9VGIBmRvqY3Vqa799bLpO3jpqeFU0iXiUY5sz/vgFmsEcg0rJ
sI+iSlnG8yk6vo8EuAqm/+JLXOb9Kuu7LwIa04Np69aJFdMXAwv5B7Tc7dPUhp2bsbUReduqep2g
em9oH97s+V0c3ZR4Oa1Y48angizp2ivS+NFz1C/15ByQG+9CPEr3xqSaEuV2fEae9G7mQWlkd+9T
eE4a4JnbuWqAOQhjIl7mQMs33wNIwZCoB3CuRP2qAiUP/J2HKEbTUNHviJhjpWbzskQ88U7nT3Nd
KMyhqzzCLaC391GHmuEyrRLgpwrvx193D/PNG9Gme9Anpca/6tQ/pu7zw6NcN1K30QHKHroAM1X0
xg3GjtyAY6HHa6xejfsgR2DFhdb80qrq9nj2CAoVIglZZ+XrIC3s5wohKL3X2x2/n0TiBFjrMv2Q
BfjXh1Op7zpyX03vHrAFaw9pgy8sptutHOTCEGAIvntwz3uR7ngnpBvZqAi7WgnoRg+qwpVkromC
srpHpwM4/ktdpIsrC6+4VapWxakbXTNapKSocJB72c8MdYH7Mb+DiGUvHicSN2CmxDx4wozPv76r
lmW8fepMVTim4I0KJsYGMPf6tqZx4NDgE2cArZhijXcxcLPrUYq4nUv+NLd3UT5dzUXXquwLUKAD
HqDGwsH5bv0ylg7Itax0goPLeQh9M6JqZn+xTXJ8LRI+F5xv54AOoJ/4gbFuRvqMU4GWuRBp2lyI
zFS7gcF+y4JRPYB8GjZK77r3nSK+zsgQjWyPYnfLFlcQXSviC1QU61jm9bhE1274iNzR05t6mRfO
+7LWjbuasZUJU5uuo9YZPlqaj59z7+MXL5R9JgTfLIZkVPnhLmsi/3E+XsU/YAUkChX7sj+FJsTN
JkYFHsQ1KlapZuwJQ+Am0OMeloXBuKhylTnRtHFiWbQ/lOdKEAvb0RZkGwlzehm3PTONu5YH+azE
dFUAR3fzJorUe8YYjDCmKi0x3XVuYFnbSt+4Swe7PRfgIwJh2+h1l225VwWAndyn4+ttoO8aux/e
C4fFdCere1RnxrPatugjT/XzYQAYemy+w20PrOQqautvG0Pg/SmRAljODbqW5ZimTMeYDRFH2yXP
2+Fnchh4y28gcMo700jrRdCHzXNcLFQAZM9lDwV3tDE/RfEESSOriw94LIl91Rko6Tj1Z8dPxo/u
mKNhEaqgHhAZCx0AiERgcOny0mwz1/Xh8DVPhLcm8XgjgtY9kTJp7/Lch6OTV+0K8ZXmLtK68uIT
8pzawFUJPJhKZdcz6b1RplRgwqKoyuzk51Kn0ot5ybVnmctuEYdF/aSMxtn2UaNd6Aa8zIma7TjR
vrB65RM60AjDZGXybhjNk6/p5tEtEud63qR5cGv6jXuA0SYsombQzMqhRlwLbYiO6M++VEvy89bM
w9FwVNSxboClhuZJ0N2JQsRbP4VJKCa7xUbTxSVKcPywHirL8a9SERHrLP06XRYWX80yOgf5caWz
iI/rWzCqyh4rSqzTJjal0bn2OmFuuJ6ploSLrA3mhdcw+rsNehJkDhTDOEtdEp6pquQqqv1y6esy
R1OzMYGcZw9+WA/nCPwJPiPTrm8Zx94hnaBI8dS7GM0u5r9aAjJpKRvF2FSl4lzKtomuHLsiGVyU
LhLx1HUWGX47lchiTcUBp9ujAsKij2/NTL/1ysb5FBTeezNwxicrjZ8n8ttHr2jxfmsx77nv90hs
3mBtJk+W1jC8xH4Axmwqp0NlLQG89aD+K/30vaG9R4wcVaVK0Q6yj0yuNWgIhE/leU9j5beGTITm
S9nHF7jvdPYocfaZY0RImcfxRY13JPjb27lgEJI+DGP3dW5vFNRaRZRFe8v2QA8QeNwqTBw+XlRX
Tz9GxlhsYvNxMGOB0AWbeY+ZjMDsuRsQ4kQwDFs2WsbYVoG3Rt0arxt3DVLLWmaVqC5QRNu1O+KB
2QtGbR6U8EhqUCO+R/ReSlEC9kWyLRFAae0cEa8yquWltPDjbGxHuXPdLwOOOwcZjY+Ygeo3PU3f
Nu0XPQA6MVenbT/eAHOSaA/HjnKFSlXxwc6VbIVHknbGMQyMbFFE2zJNEli7/rBAAHPA/vw5dytS
sn9uFJXpywJhjBUJ6PFqbmgisraYsjjrisFsleHuujfLqgbHB6dHk8/DgFtl1+LhEaRhctX6enSR
IVahfjoaTzbSjwvNdupb5EFIxKAYtBpaVHGsXjuMJPcPBKgKQuwK6sVhj2YxiEdZHebyvAnsYASQ
9ab95SzmqKdUFQT1bOt9AAP3mCVRd1GctDkhV3n2QaRdFI9NqcgpTGMx3E9HzA2x0e4wrMQMbjqs
1037QPKaOOx0hG1ZnGo36lKYdb+dD5kbYNRpLOxu50JZYuZgYMcqvPFLSdhop6ATpy7crPXPiGP6
Z+K8xOUSHAn8IAYv+mfDvJcljdj5xvBuLqVgHrd1jHgNgtTNAXkDf9FIC+R1QlJyazl6scxFIG+7
tJG3IaD1dRpG8XqumzdStcpl7CfdVhkizgPdiiq2dMvDfEoznUdGdl8njX76XnXpFEXczlfQkfw/
6U28n4+dq75/me9n+CAitt2o/uILzQcDZPr2hb5fb/5SEF6rw8uX/Isv9GzV6tsvBMNUrF8W9L1i
BMuK+TfsWAArh1Ad+EN1UsfYs8qTBUjnYVlFAANN4qLHsY5DIBylsezS2j2AP0w2bqeqO9w3h/cK
eHqSwdiQj762MeDG7xwjGD9U/s7wuqm6JkNXAC0BP2VeEEl3F/0kjSXQ2sNT2nY3Elbag1MkH9ux
978EdnSdqmHxzozJg7mK71/xNk+AvqDjajV4Z4a+QLCJFMsFM9LwktjdJaqL/jiXGukZ13Wno9JI
bqUKvTz8CpD7YodJEuKcymoFN1Rn/VIWGE3h74FfRFiZ26IjT5/g9LmWqdbcWwrx8Sav8H+eiv3Y
T1JQ0XJuJIvQ3AeYAw3oGlzPVXqR1UtE2ZEbmI5v7NHfQg82VnNr0nTF0erhJ82tNo/Znebez9d5
uVjsopPUZOf58LQVAPzR2NrNjV2Wiq2jk/wGEM6oPYC5mgKzauyb6HN5xfuCKXTZGO+KPuiPaJL4
rGo5KmwddeUZXbefizXg3zEomRwZaXKdJA6+2NPZKTzsjSF7NC6nszB1Ihkn01uygMukM7JdloL2
13vM7MuqKS4+s9Ll0GrphwabPqeDqYrrKpbigA06syAkTEjRgtSChWWnXwo/Rqq7Dtyj4ouQjKaV
7lgcYmGphnJV2hXU8R7gZBWkh0gp0sO8933zvU5ibyBc1T8QWW9OdtvGq8iz/c/tWmMh8hkQc7BS
ha7uC6Cc655FnEHCKsuvRU88oXDOthYzsdI6BVFRGZyiSsTfjhg95YCQWnU1H+93Y36NqxroWl95
0JQaH4WpCj9b3BtDy2RJiMCiOhYP86b4BF4oeEiTnslJ25oHcxyXHQbGl7lZ8dsDyhTFLh6UYleN
aAGOboqJKkSla1n64lrRSvWaXOUll/oBTH0L9/mPtnmvI0GUu8E1y8cWrd3R38znDdgAkYQzr74f
rnqFzcsm+1KlICiXNbIHB5Nc/iHPEjTNcPPe4FbqLZXOKa+U1ov2KSqub/fmVjRAwv1Px2Vwfvx2
ZxXMpknUtB/iOFtrU2DVSJAsU7vM2cFnLjYgcm/aNOLdYI3iet44WlxcuyUpolxcxyB9ekBk13GB
0KqSetHW7oHZpPnGsFbwUs6ZKtMvMTsMU+XHHPL5QlGr+uIPpY7xht9e1SzRjkFlZBsjMPI7fAvx
CekS4+jI/CuGtNm5zQ1WeKZeLDKXFwxvCe0xbcgCYjBi33YwJ/dor1pXJmGFq3kvq1ttobIuXfXt
8K1uTMKuXHw/5m3ZVz4rTU3mdWi/tjk0CVSMP5Ma7xeBtPx74Cn+RpdtcdSIPm9/vco1Xi9yHaEJ
1TBUwga6rRMPNN/EjRtY5XGsAvRLitr/IkL/2oIYsyqRVT0pGhjIVD8rSlSfDX8ds4YfGyCpGkqQ
tx7TiLpaycyori1GzX1qOKQP1Ky+HTRlMUy26Ll0ilXmWN2ub6ttgI/sJeGOvtzbNju7o35LOt//
khs50C0rYRzs3GcF8cxOLVYgZ9KzyLZG2QsysUF7W3i4uNnVRVENDV3+HM+q0K+OMHu1VTzKYmMh
4QA21IMB12ryFBbhl8YOT1Xk6td+KOU6NRoL/UzQQbEa7X59NzUpX8cMLKExM+A/05TcWl1MUdcf
QjFuqrmpPRYjAEfrHu2ebmO7crjHAQ2pJd3LnguIDG4Yx5+JI0ZLQ1fzW9C/IPaKVuxUy/duVVzw
lmQXjE9BxESbrvaMDDGEGuna94Rhik0POGgje3k9RizZzHhI4W3Ab0Kp7Gqu8qbXTYPO3qqtakil
XlNAHSAT0ThtvtD6GupaHeEePDTvAgkbonTQVtoE+njSoiLDk8XNzi97abcsh+y9UjjynW4hJqAA
adrNmWF8oj6Otu/f2HETrkSPfpxTbCFcdM8+kLRFr5j5w+j4DLE+2KKgdI1DZcO9TD0baleaoxkW
hPIpxYy9x1bvqx0oV2M1xB+TEBWiBMbjJGfykGV5tfRy/9veGDTtQ29H4E30Ir43qmMWtN59XDX1
Tm11sZyLAcI0N7VurX0sve/nqtwp3ltOlp8QZ/TuBzOrmcg14WZuJNejLkMVQYiMvgFdyUEJx4/g
8RWu6pwa0TZbzA/DRWrlbrOdK0n6rIWTF1cvpY5M+IqFRbEyYhywgsDdEMy0wDijktxFO6JE2qaa
wybhI0HX6KWaGT0CKW1oX+Nvgh4hUQFMIMS7vCGRUKu1xjNHZl81JMDTqr6FqeSzdEHuec7sgxNX
caerqn3YJR+LsLoMWYriUzsG67pvk1ukxdP7TKThslaVYS9UtVxr0kcqRUEMoi3j+9kBSwC1u8rb
AnewsD2CwEoe0USOd6oC96IBovDOiJNt59b+J7cKsMIG1TpCARmDjdX3BkT1xLlnitS5G6NBZ86T
BRa8wimfTHu8dlXdmpDG+h4QtMTHoC2fyvpowAv4WJi9tnH6ot9pLdI0YeiA+yq9i9Uo2cFC7Hqn
9TYCiEIhbZrQ25dtzt8unoKL8wb9Ge8UDan/UjTzMN6jZHqcG+f6yEPkIwgwaU4s3TvNGysQhw5Y
9f57FbA5/6VxrnNjPVq7FaBVz3UIJJmef2XYY0mApzfgwrMJ03ZJaAcFs3RlR2p/JGDY3hkx2LVG
D0jyqKaTLy2JNLcW3nl+0971wL5Xvi0hZclqNeeNZE7MfLAUeUbRAu0uL9wFjjO8HxF23CVCKxG1
70BWToclbvP516OW/XbQAu04xY4dE+UQST7lzTsgKI2UTuH5x0lF9xgIbIIXcWeYV3nXrxLPRT29
6kNQtGa/n4tjbz0TVNLPc6lAW6ztwvihTlP7ts6ZUUznxGkaHBFasxaG7JTHdizabemlI3Ikf1yR
gWx4uSLJ3mfNXiPqZO5idWBBPGnCngLVVE5E8ppVgOz9ykxdZ1zMlXPzaI/KerDMdZvpaA5NrEi/
I4RTRMi4t4gaPnid074UvVylXxU4YyMPb8FxtLA1KsYCgfIsZTnpQu2NLJUsX4bbihdDSZiKSkoi
asw3ltOody81joLNGkKegNlScZdo+KbUrd0vvh/iRQWY0ZTFyqhEawvQ2w6L42XjZvI9ua90G4Eo
2kHhSt4VZbOdZc39DC3joGQSjlyDceNnsN5+/XcW5tsksUWeSjOJxCNl6Jim9SZREMrILts6Tu5U
XajbQtOHI2rIw7EMWrzC/tyb66Teb0g6INg7Nc5V34/QKoFXxNxSWvDw9MoDLvTn9QTpA1sd64vt
hO3SKgN5aNTIeyf64KGtx+RmLmnL3kqdxyIKy5vcTe+VUiqPXkkE3TXBpc/FfITgxd+q2cxFc7pe
lJTyMBen6zWNS6ByOpUV2p/XU/Lu2vRhYwU3Jsnss1BCnxxrDg0GMN9GzkW7Ca+AAhNoU6V3P2/M
aB23HdIFvW/tkP8XCxb3wXneZHYcniugLqx0x2HzpmEuajJvQL8Ickw+OVBi7f07z0Q5DiVlzFSn
Ym6jsZ+hgnY1F40JwlVinBoin3OryeI8Vydx5R8s2/VWmODA8G2LfN9CTYPcpT1jJ4+YAmF5UXiS
wUVENyRFnF3ZmTWcm9y6sUynxr3CaJ/gZcJr7bpzj/raMkyj8S52rHsvruqT7enD3RDD5C/gUWGB
SWNA/7ilCy1lElToy3vgRcjpEoOH9nKttuojkMrHovXEB7vAShFitmTmF3XEz89OPagfAIhXu9T1
fYBEyXjIVHwTcQOzTgTjrBNG5PZJtfFLsCsP8Cf1/C0QMyCCswxUpFJVND/JBli3WqiYt/Ho4/+g
jp9eSlN9pSnJlrFsWJqFxmGV6p8Grz8Z44BghFVXQF3UAJP1Kek2FeOkDK6yRDhIuOOLUoGvXChO
P9zA5NKOk/n1atSJo7omuc4hczF7wbYJ2b32b55A+fMD6Ag4erZh6JohNPNNSkltShb7rtnfKfDf
lxqRUcuC7WSrtXd52TQIwQTxrTvVcN/jI1Tce3wHgIp2Q4c7auHBsp5asfXIV+CHsp2nV/KmRjGX
ydNtjWTxbd+N5RmwHGJv+VaWLkhoMR5Ht8TQILUbMHQD5dxG2ieT/kFOCYUWCO/1vIfU4qM7thY2
XeQYiDAjcReTMP/1cGS8TVtahmPahiQyDQiB6fKb104TyEZvUBq480T+bKlKf2eiynQ3gi8tVce+
sadSJjtrhfpQt5kb1Xr0CHTIG5B8mCpMR5RV+VkHW3WcS9IFI2YGpX6dVqmzCyz6gKa5ymXeBLK6
1Eadnwyt8O7ysar3hD0mjycl2nddoKJrqTRXSZmiZTn0GfNpI4TuqVfdci6qU12GQzFLyLCHsQqa
SPryetYjmUoo1MnrWavETYqXtj9Lthb9DTJA06zXCw7bFqaEUQTh1LZVqFRvh3Q1iaxBc8KLk7je
sjFhazak1i+V6mjbzjPrvelK7yaA7YGGTqQ+jea4sssweU5T67PfZOKhjjQoHUmlXoVDWJ2SIHNW
sm66B894L53Y3oZjnC8q0hQ66r14GemDqI5uRFxwKmlChNdz/bwXjuWaMHt7nKuiFIm7CGE3dCUg
nalRMG7UzrEWtWJhvDjVvWxCzz+3+k03krPBx+88SuCSuSWai+zhZ0aISX8xk3pVxLn2MRmBXeYS
MK9fAFD2gCgirJ9qK7Mz/G00gWeg34SHKMaNw3JbUo2mNFv0b2L3isH224bV57c9svT6CoDXxJSD
ahODX1wpyuAslWSUe6nKU0EWb8vsbEAYKNeuWzj318201wxBtjIcAaj2dQOJBUCDigJgZmoonWCn
FvFZ5Dge+oRi1oWajE+4X5MvCj+BygrWTaRFV4gtHSvQtCZSDFffN6VXxlceXtVm5ALnQ3nP7nVx
BPkrbzLD1W7SMu2XkQsu1teK5qA35M66zo7vR3XYVO7EaLK69IB3UrCai7re2/RqdTiQl9fXcVO6
qwLinUCJJMo2ONWY5NmL/Jy2HptQ5Oe52HWEhInvgPNMwoTsYTKMe6IX4SLyTPWIp6yyGhBA/kAE
Zh9rYfFFsYzn0ivUezVvELmQhNnqHtK2g2gQ0cDEeRytYAfj38U+GmLLaYQMeYyaia2pOCH+lZmO
O+pUnFsCJ4R442Y9/tF+JxdEskjJB/4BVrprr5SxFPCOK3jkc7MKguFsE0A7yfQm4x4j2DhA4YTl
ed0HDR6n43K0O/OcSMUAMzzVo0NC6i1kLBDOqjcmgX+jlNdtVMRbqObpUTcqE2CHkfDFKveolahp
GE7U36DsNKwCKcf7NiSmxWwfj3U3+pQoaAbZXkqq1rETeAY9hgNNhgi4tpQyqsENNA4qnDn1Pxzy
sjsf+P2Ub4eWAyO8z2N96gK/PFpFrp/HykHEBb+tRWS5aE1nmnHSnHTBTagPGmvULdME67YcnWQZ
KnUDDZwZiBHmXy2W3y5+dR9xB1FhC4zuch7x/9Mr7GY1Yzk/Z/lQBp5fvyn+K+8q/v/P0zl/HvP6
jH/dPmfnp+S5+uVBp+BzmVXZ1/rtUa+uzKd/+3arp/rpVWGd1kE93DbP5XB5rpq4/gODOh35f9v4
L8/zVe6H/Pkfv33OmrSergafIP3tW9OEWRUa84A/Ma7T9b81Tj/zH7/97//5X/7jv/63n054fqpq
4K/idxZmlgXA0zRB+hgs3rrnqUXK3x0hVEe1DRV0CsK7v/1LmpW1/4/fjN9BsALpo8lhgWlPr9Yq
w4D7H78p+u+WplsWIT+Cf5rEbfO3P375N/Tty5/sr9G4c0DrOxoX8KCh2xoTGXRZUW1h1vU64KXU
rA7s1PrkuGkv8nchzkRFQN4Yb+xbnNKy+M7g6a/3UI5dHZLZWPXeQrqTkapSMDl1t0nfgUfZeqWh
p4cf7uNfYIVfBzenL2c4NksdXjzAokANv/5ywso8X7rDFzX3wn5lD9OMDsYTHtauH3vu30xoNPFm
IS0EcT9tCqeyuOL9OoN0f4j+YSbUawkT1oUwtbZdoy8Ir5/QTvTeqt1OrFB/ajdjlupPBORRXUya
ogkYXdSkefQdnWc2RW/roWRk5oUbNLk76cR7dgQ6gl+LEZMKmEqNF22cgFVfeOkwENBTRIJ5nm7p
g1GAocl1dwmTQXcWTqV6FngbGG3XLVTxYd9wMdNbRBBS2q+DkVby6ChuqLTLtiE2twBo1iMCqWRg
QochM833WoJm5wlQ8UDCBcn5d4MtO201AJpIDpCpn+xM2ejNkCZLP7GySfK83Ee5hjdL2zoWscI2
r/lhTjzFg2wBI3tpICZwGtxqdKfAdtVeuVGUF5j8WrUH7ddGisvrVn7Xku9rE90dif6E3mB+NGxw
Z+9bHcB/8aQGSlo5n6sW3CVI68pB22cZ1EJn7S4C0TWfiJmRGV5FZpjr4RJTw9DaxHk4WDfMjMjo
wdBojGXo6GkHqrvtS1Y9FjQ73zcKZx24XhLuytjSEapN8rq4EXk6dhX4D91Bjr61JJaDGdat73iB
BjDKcXutSqR3MrtAh9YjIUo0MjMAtSxKUWLdq2LPmy9aAvw+GGvuzgH5ZQZ9+KKI9dXZOHmqwlOw
tkaSD/1dhV19/TGt+BSQZ6mGtFyT6OkX3Y24AAbz2q6JyfGtKl1VrgXan3cyMnvQWW4pUOAQRmt5
yDk2TZWeG3QPsmZDVtwn99+aZW/mK81hobr1Tc8Mb3tBSBcqRNkZw/sakhLuPz4oL+SOFagHVVcy
+11kRORC50pVFJwsjSotyVN0jossR1RWElhfl3QH3Rz14VQY+SS7XCM7CB8/150N4CcvZkEZNkAO
cMi11yGA1e66bGVRE6A0yY01eq+a15lGOIdMJoHOjdrKVl1HJYhtYpoFVk2BXTTQ4jzFjFOUYTCO
xA4DS+pbHR8sZV0Bpq12po6D9cZWXbtalwMY2l0ZtpF304BByJZ5bfG4aNrQIGBlJtHAMTwKO5UX
e/BFsoI2HmXQM2cfNAEdJMabCnSvA21JX5jK6BYXpwd5uR2l4RNnjkoj/2x604PP+JuPp9bNIvcY
aEEkFgGObupCBFkWnLRS1B1BVxTI9ybeMsEuEiGsbEHGHGBD4AxfzaLKirOmqYwDovO1AQcVExl8
zeS5mgKZLSxOT/HR6osao9FuZdya1lVEbCH53NY132gRK5n0njxnGHSs311bQ2JsaK1tkhrMugwR
g1IsM6HowaMOljAUzSKEBtJUn6PEC3T8tK24rWzyADnaD4sKHZxJtTf0xuugjES5Gvs4VRfMayXS
HlGr4iEd1aZ7afFwKrRVUqjGqDyH4P6Sej26PMgffj28TwvE7+8em0FdGDqvHlNjDakL/c27h/Rb
VaNxGyzqIu82rq99sYrQ+ZtRfVqSv/0Q0jAmbxAWrABQXr9DetKRomAavtBEly5xVyJJOHrvjH4k
7dfeQg1+LAb9+Otf9mZVN/0yfpLQLVUIhwDOmw9N9cjKAnTXQav310neZUsVHMqi7PNLNInYKq7r
73/9ka/flfPN5CPtadpgWjoj4+vf6ZGnwHqY36kbfvMIEo7u4UrFXDst68u/ual/+WGmYFpDpFHT
NfH6w5wYvccB66RF2Nfe1kDc8V4xA/XAqi3a/vp3vcHOv7yTLU3YjiG5m9r0VX54Jztq2sMERN8J
TV4Upxo9ZX7iYFqLrIHTngBW2He//sSf/nhz9o8bSQbQpIe++XED3latk6Qh1DOr8laq0n3Uqh5q
1TCM8mwBx/usJLWXLX/9sT89DdPHsnSSlspy03r7NLRZW4jC4GOLUffWgnAfACNVu/z6U/7qdkqe
OlhGqiYc403PxE1OkSb+uQil4awQugNiU+rwTNTMWqoknv75jjJFiGwLsgqZqbe9UsQT5XPgQRgr
aSFaDdC8QxhgAgnI9a9/2U/3j2dOqiQajOmp09Q3HSVyoySWHRphTUcA0w57oOXYYfyzH8KsUUrT
UjUTUsfb3lgAbcOj3ccLFd+CRzC06qmz+uRvusJPPdAmM61P98whsMYA8rrPu7hme3qCo6vbJGtp
CWBlYllpwVFFPXOR+sr9r3/Vz48za2JiU7rG29VkZfH68xBuqCHjkf1HZv+DIZsPgFEfib/9zXj/
8/ya30WIS7eZZWsOvfD159Q5717Vn8biQlc2LXP4hiSwEYar3Oj8Chv0EesoYoGgsywdFJlSdnG2
w57Wdu6domcS6Bf6AISZfO7pn78HBlEkYaEc6RCVe/3dMlEUreZzzwkjyfJohLxYlxKjaYzl4gpP
p3/+46ADTZ+l64z9b3prhdtdbRqMoBFLrvAQZ8JmbdMPebpKePOLv3k7/PxwaNj2StviFzoaY8zr
X+eFmtMaNv3W6fT1UNKJZPbPPhrQFgXDNW8ER0M48k0nUtGTg2YJZlApTLnM6vRSRtGnX9818dPv
4C+jGyBOpWOzrn7bU8m6F03XM3w1Xfgpq7pzJ7H5hp/hxZhn+frSc5mNQ7m11GhR5Oqj6TRHkrwH
1Q/+5qGZGXavZhbTd4HMqjuobf48szDoGnWOHtxCrcyTpYYbqAkONK30IfAAroO8wLBp0eG0HGLN
Wt4U9tc0iVbWlE+R5aIGjIBUS4pac7iWXbeSdng7365vIZFXy/0/gzH/DwM2/x+GYohR/NBjfgrF
/Me//4//9d//7cdQzHzCSyhGMc3fHUuV4Ht0Qgr2RBh6CcXwzP/Oc0hOFTlN1v1Tt/oWirHE77wu
LYlGhT1PPr7FYYT9O7l2QzhEYSyGaAL7/0QYhrAND+D3zsQsmKsTdhBSs0xHMi68fkBRuCQZ3UXG
cyGzE/l8+dAX4Lhyf3S2ojVhNOrTnHwsne3cqtqKeGnFDE++tCJi9631r86dLzUf/FfnCucJHTQf
KVfwMPPGjuMih7P3R5mEW3FlTZs3dawo8j8OxArJxCqNlNZYHr9viGf+WAz0RLnKop0zoZKwkf4/
lJ3Xct1Gs4WfCFXI4XbnyLApBvEGZQUj54ynPx9m0wTJ32XV8QU83dOAJBJhprvXWsmJtxZtiZNZ
DCmA0c63tqpZ6M+qVf+K0rq79foRDSFItK0y3ERwRL8apBzSWnGeW0QBIAiHN2ghQ3e+iidBxmES
YhQjc1JjhHAAXbrZRo9BO7Q8gtEge2z43GEB+UrorexuVI59rFjgHHVbOQrbN5tbKQOkn0dBuBtC
PUXZyc9OVDezk++iKxvLOb3HnyeEKQ4UtLITHOOAQsQw3zleF53EHBSo0tqjDrv24CPf9Npo34RU
azZe7to3/jSiiA4Xm2PAs6Vss0qrnhy5gJM3zqJtBMn0ooeyjW7HqSNv6s1zLTZ8Ro7GC+LdHiID
emImK0qPzlara6Qya+CDOchHOlerNXLr3qZEMuLB9/Lu7OXVY5EkLjwgstFeoiisDj2FWNOoLg1o
4Qv/DiCGAaKwwicO07OycILQo3GHOHNUKX/+x0niQhOUQCuzbN8JqLURwJjcTXjr+SB8uWr1X32t
nj++/c5t7WYI252udPFtqQU+GBDJ2FaoDy1L3fQf+grGrrar+lWogikpAIwcWUA2B+op7c5WiuDG
6FHToPEvu9CqpC0NKfKfo9hKF13vtEfApfIqU/t4GXZV+CRG8fuo6qTg6ptHwD3VXUiP9hoOCnh+
UX/bOsjHo4cw2V3aGlsP3oddqwzNqh3pC5LIFYHviFLaUtpi5/WyfQHyVS5aEPG/fAQ56sJPXmsq
vytfl4IzEoPuydMiCAnqgX67RqcOKtQzSTYbC276bJPHaoZQtZ/dAHHIbobpUFidsUASKoc6mInS
HnyF54YZya8N9gX5TwvCgcKNX69QMvrupMNkpmlLNTazRumgNdkrjyf/oHezTPUSRsK9ghYZZdda
Kxb6BAmFyiTyVnVEyxc1wfLqvM6HlfLDzBN/ZyVGsM58mL2aVgrtrUFLbZ0gFTaVQBI46G0hkdLG
XbyQkR9j62JDcUl+LIeCz4hoBRiN/nqAoYEzgo8ej95sZLlG1OUI7eN+2evqQEnTC+4zFw5e0cIc
QPEErK9/NqryhgT3Voi3zgquxvQeESalWl4ms80v8HYCLS2sUglPdaskZ7/UrRWfm/HFA5ltVqgs
+8H4AJta8JzYDjA1A27ZbCyTM61ib6FtOp5CqEufP3wD31YBHyk3lC8Lb910yGbrDt3B05KJD830
9fmwibaUJGh807d/R2YQ7wOHRecC8qT8IOUmTYqRii2GX+2voR/s/xl+PbcaYC2T6l5f69ooPzaF
dymMgXxIEMCZhWZBUiENliEQjPCrRh2ZAyBknXdYEp3SmBZB8etXkWBciKE9nQHNqrsWcfNp72fM
fkMdPW0hzvjzn1FAMFukXfow2CXVxTbr7gMVAiYXDk8wm3X+lxe1B6/XvCdaDYK9brvJxivt/C/a
0AMv+gvSiAqGlczemXFUPUlSsk/CCNW0+qH3RnCZZm1cEr85e4PVvAyG4e9GZBzWilU3L2lbgD8p
EedLjMrblZ6lLJWS9CjikP5r61bDMpHpTYRsa3hIouLOmvyVDe8MJWgXdScjfR7B8gh/45AlH+pQ
3bpJ5L8q9S0UX9aLi0DLrqWBZS3cXqvv0YsKHj3Hro81dJUrt/OCV00NV3+4+2z1y9oGcUqNN55O
5wwrHG7Fz3ffGGp2xa4zgKUx0oDn8+kKqU6/ApAw6YpBhs3MXe3SjDaf8mx4lWOo8CWvhhm5GrSL
70nPAw/sRumycAXpbHQqNRnVj0nSVYyETwLwGpHa233xi4geiGe1EHHzdGgWd+z1+In/y+WET0bT
Ifebe8vQM+jCm+4k1wAMotIO10hreLA3hLfW9HAbrnFXmLr8LEJVX38LbUf1Q2hmxdavTNLuQmC+
z6aLRqGSK/4KlKsH5kzSpTFP7xBb3PNIboC5IoUwjWQ6WaHkaPy30efZr3ESoiuINnDG57jMRqxZ
hUFoacN8dJImSq754OTKPtRMuFs/++fYyM3h8JpOBSlzogPA3QXRQEZiDpnPFT4jS2+pWfc7caqY
FP6vpyWOfJHANa/6LNq4Yzx84+MZLkmzli/mQB9GUNvdDy+vz2Pk+fCaQrMXBMAMFkmQL2qU3S5K
kKDpaaSPStiHt+rEhPNujRNnThAUj2qbhJRZsKY5YamCQef/dd44/QnvV5n/PI8/QVjvc/OfN83N
1vvfzEhji2obzFCidxlKVn1JUxsyYVOf85d+ZuGLxIQX60sTUeAP/dBfgn3IBHb//SSLXPmHTQp7
J9JSNvuTaXs/bXo+P8i9H0iqT6vmryCUoRgo7XvbCgU4o6VTmieaJcFPmI3te5Y+wbmI3Dc/GlI/
YaN689Pa3i2zAu7YKb63AudDvPAj0vkzdv8KSufiCM44Hm6F1rd/7trraPLJwLXXYWDqC8evgBeL
e0xMi4O428RIBPJ1pPaj6RML3XSx68VtxQVjDoXOStCBgEvOFynFtmMxLYqTDP5rH6Z5Kn6YtDfG
9zWSa8LKJpfmeui29Yi0BcYrRaAl9AzGMSYNcdupqI3XQZT8LAx/GdI6+JqwTF7PEabxa8JVoMW2
J+sRLa6aNbOda39YDQg6kSyeeLmmZgZqEvwS2eyqqgEuiKrIl98iVaTM4h1k/0IaUjGkBfURdS02
hpmyjRtV+iYM5O46I5e+5YGZPQTDX21iHV2AlWf69EAZvpuIv7MqRHz8OitIpCDcXcl8b4CEqydN
j70dhBDqyZhG2uQTI+GbZ7PcleAk+ydOjLqguyjpGJw6KAGWJDAR0iwQ3o0mNV1xEBNZ4/RsCv/x
iZCRj+xSTIACo0ewnM5TJqe4jIgWgU6EvOZ/PynmlE/7/DO22BzSWkFmj/6Kr53antEGktz72i8j
RSmhCgLl1LwfzCrgThV2jVYKXz9vrZE9O8yuIuUXEwdALcbAAMEVRPpNVMWLUPOrM+zq+g11zzd/
EEIT4wyKvvwyIc7qEYmvoRJfU2qT6n02BlZ8I2ctzepq8gJqVNnDnV3dVn1D++g0mvyZbg67a2wU
6rQMQnEgGvJHNXPuLCs4lpNoEaI49t00J3r33+eqqZNf12l85WeG7JVUQIWRh0cxCqkcXUdgIt5G
8+w8gggiPEYq6JX//t0ooqfy8y8HnWiTGohN9w3SC1+os9B+IE05yOUvRCrHSqcN0tmUPu1laN3d
5VIPD/1kXV2WApihTGmH8DTbWSKvNdnv82EUDAfY3/dDatOflvhGux2c7MNlxIQ4ITBVFNKyDunt
nBJuiKLHd0NFwTMv6ZogQUJvC//34CtQ0+K1c3NvGdcpuAV/BG+ZSe6ZlGa4V2H72dumr50jPppr
pQvLB42CFflG33udrgj/GLUytLRcL7oAVSm3upRri7orkp+6DHSgB44S0NMDhYDVHZQYfVsREZdm
dxPDbgs6erpnp9uz1xv5ZIl7tiuGHDiIF2/mmTkwU5t4pXktzQLwsNw74EriiQdMLxx4wLpGXcHI
U22E7z2CfoBoBT/YpZj2jwYUpPBgurQ4TqbwwQScbAqHtZ8ldpzeu52yU0OdkUDho9UwXI1KWN2L
iflaidi4pioCOpWE0lMBS09t01Hh9eyHp5GlJtlNbqQGTMJQHnz2iwgxOZ0pQueTjOlMEDhwff5z
WREh/CJMpUNZXFa4vpz++bKVk/3hm21/LvjxtjemSpVh2OYEEwI/8vmbXVOWDQeY8H4CpFpN1VZE
hcaCHbrMNp2qeXIUZmG4yoLGgnGVjewJ6dNk+ktgaPuWtbyGi6B+ChKRc7i4pDDFJe3cuI1VLdkE
IYwqgT7xrdRu3NzkR+EZOw3OFeG2cmCDXiejxiE4WOZ5srbNwrJiaBuVYLi5Tr9dBRh3uyjLxACX
tM5Lu6nJmDTlSQmzIlmJoThUEr3DibcWhjyJrXwInsOGacaXbecoxesgz7mccF2HLsTam9rS3I2Q
S6jSdNjkrNkXFrm3q6CCmKBBKugndZvsbMNXkwNhRuplUlSYZRbEyAdycb2CMJ3ccP7QQ2dNdZeP
bzuyAbIOzSZVE9LVVN8+3wANxDilXIz9j74kw4kGZC+lC1PvjTPfp/vMSJA5smr9b631HQDucvtA
uqoCoJJ0S2GKQ5t/M9OxuAhDDYpmRZOMuxGmr6TGGdqyK9my4FNuA/dvFMKbo9pK+Q05Jf26vx8G
aZ1B3XkUe/frHj22HX/jt3G0nOM0sXt3GhfSJmMlxQfx8UkcVghRDtZFfG+yz6YzOMmqtvIN6X7j
rMXw806rM3HIo+TOa8v8RliIPvTrWAN4ds2ChqU5x2fKoC3pwdEPdJVrKzFKzN7+VgzlqZv2p8Kv
D5F+cKDn/wafwVc/dWE+A2FQLjtF9tw/fMGMz79Si/+oovJU0xJhU4CyvxQLaEZSLWqH1i8E8uyz
Ob2BOjKqN+pWjLUuopFLeIq1MWTk9+rpjUae/C2QJXPpeOuwqNyz5CWT4ptsrGc2VeHrXdOgEW1a
3c123pQ/i5gCou76T4U1WCwXfONJVp+gPm8etT5JLhFCrcLLwxieFbgPoWsmiCKHs+s1qWbpgWkk
7bgGyFRuR7sBN+o4MazRaYzUKrMo3ny4fp9/uL6kQTzXlN2ycyEyg1AOejevas9p94eXp2gwnZ+d
6QdNvoJWjGkxR4/uVHz6mDdr7NSuZdhff5ta023Ez0/8hMnd8kM1euWkSm160MTPeJ7uMu2k8XI4
XOPgcOyPA6lZcAOURUDIm4suCoJ1As9NvRDO1o7btyGNttPQUt+icsP83RZC1QexaZT0tLUgeax5
NVVwrI8jzXtyojZ7egttaIqVuys7JGSay75U8xsaNc2bsiL1wr4CnBRkxn2cpd/YNHy5YEyP7YWu
BN0pl1OeVKRVW5jGTk2H9tOUZJ3Tra3V3jWN3R8tCLKhFYeWYt1x665EmnU+FQHj66mqpNN2BqR8
Bz7ZXPgeqXeHVyoEUsW3oVeU75YBZV1j19O/xZNeLGs9NAbg6bhUdo6umFfTHIIbpBTUB812g3PA
OwwcBGf/21Wn00uN/dofVpH61BAw3xvTh9WRdbJapFVZ+Gn2l1Uk2KrQcPJa+hFV0bomJawtpNIu
VkrW9Cux9J6X6Hbr9Df2q3AgJUWoWKoPsHit0Bx7ixc+ceaIxOVN+5MF2nTVafF/vdbn61//0CC0
/rYm4rKJ0TeZDq118WW9uLtuxSZ2ZDKbs8ezk+guD096A4KTz919hIjzA1ysHm2omb69gqVHMzyC
z4O9fprtJ7D0dILusrwSLgpZnNDBTEb35lZsGSUnalYsRbKdML2EzwS0K9lOnmqUPqJy11lR0Jxn
RUFTzMpT8JdzofJPH7MEnYQx7/92BzW5gww5vR4kr/015hEK25NLTDY8SftQLf9OEEGEJEIdV70D
+ybQ6yxtAG17q3bakIdthYSVOhi3xSCjxlsZ+dqoXO+1sqRl6fraCw/WCpKcDJLIxl+xZke4ptB8
xAUQp/Nq6Va4AKBl5AdyeOXgTtyXDU2uTt2kGx8Nbfo0M+eWXm4bnWpGuUGfMElquILeJ/rI0c8F
GBYRNvvFRZoahPo8QQkGxntZYg8XgJQ7tmVB0hjmLSXMsztZMn/WfNtehjZLN/QXDVszz4cXt8lu
zWbiS/L9P7wiFWP62Hx8DqDEhMybzivHhnb3fxhI7EKt4OU1sx8VDbEr4NHlRJR1E/YDMHTkTPqz
4I8UoyyCJtosqxtyKhWKYVPwZKKoFw509V1iObbOThYku9xx/EMtdcnZQmd0bUGw88DqzgG1HCR/
WQlyQ3A0scmJ7YXVRvSODiCYUtm4UcnLnymkpWSZ7YHaLruCYpQBpgmqDZoJF441biH0hOevVaPg
t5oG9Sod/GT5UYqPhaCQ4aNthkz0tC4UhzbNF7ICCsKCyHvtsMWqL1lr7lO33CVqrz1roZ8hvqYb
eyOWtOfatE8uTO+XJh66CwT0R56X6Cm3boWAMH+VNylhYUJPAMlx2NbHrIqVnfABe6BKq3ry9pq6
ovgLXWblQldGBtcVWbEpFzabwidyX++x17DpBFPK167R1vtZFl6MYP8djkmc7JKkVnea5kGFOYdc
bcunaEwH3B7cs36L5vaqSZPirE2WcNW8oo5yDZp3cnFDvvnbTA42Qyh3y9knQqijvirNUG0hLKjL
H6Emp+uu7s29lpqkQPLB+54AGF1SPxhAbibps0L7j/BnrpvtBz8M4aPw/O9aVpEPRun4Vk9S817R
60dz8hskKTeR07vbVEJpNlOHSWLnyuLe9p35QC9U8FijOT4ljfVKEYbI4eo0hE0zwoinMK/9EOYF
GxqW/fV/f1o00ar4+ZFinc733ULRBk6frzBjxHdQJ0xH7Ufi87zQ7WufxEGyx3BTDKynZp/u10O7
UClGXWNS6IBOPHnG+1ki9osp4g15SBdxwj/JKuoHXxqHA52vFCemw2DIEOHx2ZpdKCPKi6FQ012h
Zvo1zNfMaGPKlb0UPpaeygrwRbEBAdzDBlQle6UvnG+0YMtrU8vpqpjMHM7AXVQjbiTMcEipyWd5
vRBmYxsKeGb9LKzIH7NvnnE9UXhQPt25YWjdeU7wM5ST9JiYFH4AHrgLUYYepiTAF588+aLPcbNP
QsZ2ca13fzmv0ezhaCAzCJ2i971BMPQJEIu0VmDFOaqD557NCc4aA879Lo8e3LSN+etzaGSxE9Kn
UKNAwjDo+25rlz4wpndiQ5rts5Ms+0tBeGjCnPfGhyhs+GBvSMXoe+AwECUKHw19/k0JtdNS82Ea
/nBeIanWFnXiCv1J5MC1sX4dLWdC/vNN1xMS1MIsc+QVrMhP18KsEH9ca3bnbq/BsQvyOm7LozA9
CfIdOstvTRgennzYe0Bs/W7choK+oRkPQJeCc24qL2JHJVzUx4/kmIJbCwapkxfpF12sk0VSRAED
vMgV8rlztmROjYhZtSCp+yVnIrlytu+VwD44rGm7VQ1s9VAE+t7v5WQRqjZV+aE6atPBS/LqKMwx
i2Auy53V7BIjESYihCkOcm1VR9dVKnDIyEmFXmNvVXeiwMxQTzKzbEDTYxjPUee5Tw4i1FYbvMiu
4R7hdYP2bjJVJ9FXNNome2HSC3lsU8W9hCXiSpX5V6QM1soz3f7g+FnyWAMUFnTMwh9MflWX/9Vv
8YqCyVYbweDQ39SbTrQWpuhLEB0JYmJuXZh9zVjv8lHeSxV4aKj0sg0fP5nGE8z5AObszXRliJSM
Qg+2YtYj/wgJ6jRdgng+j8HezQsoupywWCMum67h6LPPPamwBeShxXeSd+My8E332FIdeMwbl4c9
KL7rkYR4pxpDmTbK+fdChdeWL/uDDW3D9fRxCvtyetJIIFbws23X10YQnoLClj60IGkZ8ihQ3GkH
0YLESkC5hYeJ3wMNSUNq1UtjJGNhN2DereYx6F3LXpAZYyVJwX/VB0gzweKU3AmfYYKKV61HxJ0/
haXGSwR+LAPnKzn3+nAZSbBnS8VJ0ZtQtQAyxcZ/kB3keZgspv4jtzVv//sLoRhT1u7jF4IGW9pf
YfxRoIs32IJ83phaiZQWbdrmrzmbxWXC+usot0FaooakcLyOTdcwjq2Vy0vVN/WlIaauAWLqeiih
Tw0huVrQgFBsW3gwr8UgKPeKrc29uRbrczcz0UaXqngtVu+IPr7Nhm2S3Ts8qqKHyH9vNmqq5rG0
mmA/++d2pO6fSREv+pLmMEfuHsOxumRqCpw8Ch6jsF9bbTK+qErMMxUkEmlmtCmdbuwXDnWWm8jp
rmHSaLXnpJfUpVjwsLqQN66h0LA/LZOETxzEWulLVXEOFhPzcuqLOV+Z7xSSPe9XFmeofXuqNejA
nL6+Eb0BSdDdK1LUPeulUaz1MK4BbUbOSfIGfy1By/hSaeVNUFFka0SRJvXgB3H5li4UYIu3usHa
t1Nl+DP5R4NXTHbVUFKzm0wRhihMd8qR5IPocGJtpxh5N9/L3pA8tnkvH643swZ0cqclbIhEiDjU
042PaMtj02XyYfbPseKa14dGMrLr9cJsIKUwQqTNjgYC44jetL4ynHU+EbSKg5oEr2OiD0dhAaK1
79zoRRjiHB+y0L1WA52dfV+u06eR/IclliGAGtmHIqhKQy/qTiCwyZ+RGv+S2Yn6qEpctG1ea19N
DjP5WA8/8DJi87EyKuC1q5mDTIzmaWHWufG9qvT8KJKetXPbmF57EUZEbm6lurYP+RoCc1LfKGfZ
7S/XhCuM978LZGdPbWkbu0GBmdcVLGyhA5uNVuTZqisHc1eEMPyx9VlngU8THbmTW0PvYFtvRu3Z
TvXwIHyIgzq34SBRD3eLrbDGQW+mflf6C7s25w2YZZW+gIBLv7f9EREW/lLkjFJ4Ikx/LfK4btb4
9zSTLIVKnogo9Zgiahpne2EWFnTP3ZQVEKaixfqiiIJui0xoesr1flWzWrpKzYxFTa5fmYRpvEaq
l1cxBaGeUEnyq5Pb+m5wPBRa0JncZUParry+Vy6+BdH9SCbg4kVDu+qnUTj5MjCQZ6noleFoRYrD
NxIGOMgn7wxfpXQ5HaqCGq/ws+m7E9YYyGt6SZyjbUbW3YhaqHh1VJmHbmkOE5FSdt6RRCU8r6l7
X8d9dRZto+h4RnvfgXyH5J//IA5SgupaZFWoLuKaI0TbqTjr/RoiIvAQi9R44hfze1G87FSl8s+1
++uLW5gWOJQzeQ1hzK9M8X4Uc27za35ZilGhn9vKLs2b6WOVA1s/QXPpH9g30pCGtNxZVjIa1uy4
JznkA1mXjfCp8fV2kdRF9leR1HcOamV/m/WPNkX2Gkh6vs7o4v1V1cprajrpdw/c+TKl6HjIVTbU
qgQyeFBD6xxatXUOoF3bw9h/b0epNq78yScmUvvB9FkDtrI0bcB7L1wiMOtt5zxOn8abDCQfd8G9
7fn6z/dB7IVXT/jPYJqqFesWVt3oaMqxfZZIro6LriQP1RhSyVYEp4Ma8LgqarSm084K7oPQMA65
DAmn39RyvKx0w1tJcuRsxOKAt095Hw63MSI8BWnL0/z+s/hpbFjvAUwX64UW/iFYvNcWONp9F0Tx
N+JfFFdvfjQBhPutQsHVgAngYMm5tkYmsXi1kgrqYiKyiaS4LsvonDQNSo6uni+jwlL3kp3x0SXd
f8zZuR7L6SDM+VAW8rbTYn8/uxoz6raglYLxSSmrZkvRaU0hyL+Zee9tKTTZUqH32lq6hJqXDYGB
X5jysqfZ5E6ndeAu6P2QnYdHk0ERbu0AhmKt1ZxtGJfjQUnS9ERmX9k0SsnNAwv5sjJc67mwjJ/9
aKS/80iDOY9W2sXoDTuEIfsfESpBQFsqNDDJoC7sNisfMlBfjqpCCFbZxUOGSPJabqJoIya1oLZu
XcnZiEnh8pRUWtRkr/bClOS4Oxoe4tZJF9U5eZr4MQ61GJFbEFO5QU88JGhysgYBnRz9mAKnrJvU
McVQOMUhmqavI1k1skWeUgCdY4TJ69ZEtQi1+AhMsrXoobc/+EH40mf9m/RFO41gmpaWcpQPazHR
RVm/g6ZHWrB7sWDyCXitTAIk6BCxk7Gec0iHjgh7V0sUHBZFoofj0whzIzeuGl7EwZMeG5Qd7yQy
lJfaSPujAvnxPK+Vkzhc3qsr4VPl6i8760MWChZNntt4CKhWevlfCFmaK8dUs1PQydaNogzdkjsl
+fkvEbknK8h16C8a27OLRy1OyMgJKzQgqp2yIu9zrDRo+5gigZ6vZ2s6bzDN6HdCQfEYZ01419C3
en3eUDhPtz1VuetyXTT/pxW0ETpNs26e3Ay1Ij1BDrEsy7H95kpVe5EVyIfiTHrSUwOOdw1ao26K
CvPO2oYFGrBiNoY+eOVXOR3+OW084tJqFsd3CNt/2BzACZhtSzd8+xuEHhKntQequIps7dSP6qVJ
oJbnNxPEUCvQbiFoisWBnoWbPs+MdQ3BmiGax8qKKrUf1GR6p8Xf1RkPRrZtVdoZXC/kE2bCHTkL
UDmj1N1COC88s3sO9RXjTfE8TpR+CpUtVKjaHHzSLshkdU29tlrQ4R3/rmjwRETvt5XYAenkun40
YmfSWWvGE2Bs5WhJkEYsWSRKSLHRaKfFwcExx/YRQpHy0Hr2B7/ea+E5G7MfiZdoFz4+sMtrzjeR
aclsd+nAxHcRVuhaL0rrute8jEoSFNqRIjuIydarnRXF8HgrzEAz620YWOpKXM0c0DtDlA82Udut
Nq2ShaQ0Hfo13NI4yVCf3JaWQsVrIqjl2btvlch71DU+YLmaaBuEQQooRyiHsJveIqoS/LJiLVnw
Cm4e4I+Vto0/DDs6AdtLTD1xIUJCRIHpE5VfUUPlN9L6NJCqSfuHeqwAa35ZTCJraVEi1PlgaMqX
3RgUNakHkXD8GgQR+i1Fc6doUoU6gRod8ipCF5na+0X4AAyiO1fEzVaYYmLUEFf+fFYvKbshc2rp
wYD3LB2Xdu+gPqY384D+puRekz2oQFqJthxLq6ujOLgJDOyIbf01wvGBsokFC4VqqdURac63EGHq
ac15Yjif/OEccZ1+KL//YfcqGqw+/bwsvkMg8MAigE34n59XVcqV3yVa911t02STeEq40Kb1hDId
xAjRJj7rgVxfysAK98IXTIuKrjCYoA5QbeHbDRfC2USBfU6g9j5FrcUWKPPYjJrK7ZdRi2zJ1de/
j/7/cZ1abmrDG7eiqEW90qaCS2JNbIuF6elhdBRVLGFGeh9+MMXsHDyfW2ewgnwJnk2vKvmDYsld
yr1inWy0Km/tIdoJ4UVxIF+vLRMQ5VsSsOg6j056a1raEsaI4kcZDRIsJink7mGr7vKITaRvozoz
ZIiphn1r/opcuPGG8pcZNdIiifvwAF67Wpp5lS9suEJevIFXvuT3Clz9mGlvfZNgk7lPVRpD6JC9
gcEpeQnirNr5MOKvr2Y4wt7XucO5C9vhSUt/I/qdvnTQCx81dOy4obkWaB9EI20ZVZJpdtClpeOn
JU3bcs92gr+BuJicwJwu/gZXU3e+ZXab3jdOWlyq1oDQ2DfWsL0FMCXFiCn3lkFJI3fvgnDqU4+K
4AcPx/fAzrQHDQ2KvRko/gYuyPLVtn5IteX/+HKi2yjP/33/q18E/0CTQvVAh8aEgofz0f5K+jhq
vDUlx0yezJ61yBPcXEga+KE5bLx41bSNe5RMzT36bXHve56+FZbwU1mzysVsg2gj804r5q7r9GQ/
mCF7PF/PkqWlNgrciWO111qjvxSFmd9lZrOEhnC4CBfUju2mldJ6JUwxoavOA3IiNO1OJ1kA5E6V
Pz4KSxx6V4G11CWr0tJ2vw5VsIOQglnbDPD+ug9pV2aR6S9Reo9PBpXr5z6ghG0nwyPdrN6+CC1A
/G1r1FNLIpyWumWvxEN8feTFoxzU2VbX0Yxr4FMy+Cxthe6W0EgThzzS1YUeo+4wT/gTz6k4w5rO
EHFpbv5QNNdc5k4ORrWFSP8oO1FxRDb9bVSKGWHTdGTbS9u2fva5A+hiCpR6+QZao7sveQBhzr4A
/Tc6Sa+M5V/ozOFyKI4IWUKyY6f+ARQWLMmh+6rz7ofjGKupb2M9sx8T1U3u0RC4pewkPamN3x9l
GRaC0mikJ4CCwdYk1Vp1Ct84QHDphXd1eF/xC/Ej2XhABd54KPwuWzh5WByFL8mdbQbBI9QbeXuU
XMhRpWxoj06s2hCPvdtiNMfYU7Qw2fbd+CSZ1Vbpd9dNnE/y4uC7+aOouYsquxihBoScWOaA9hhy
NnseqeQ5zshAYVZSOLI8UPRbBVnLpVmygtImUxxgxTVuUz2/n7rqD0NpBPCMtpF7Llvkmz+HhUU9
LK4IVXl09WNUlf6tOKR9Gd3Yw50wyAaSdiaz/JQ16riH/ivRF2LGCqbik66Qtp1OdbiZjjbtSrxx
wktfWYs46+I7YeVmlFC/CKa3EVr10yGJKXGNYBxZXvzj03OftXxuL5Oo9c9pOfyq3FZ7jMwcvS0s
wSMbSuMHi5rb1aoSVX2MIvfDHPRT6orUK+z1uTkeYKWBX2ca1V0/XkfCBxYaXrkuBiTTxMXBMuz8
oGWKS7nNatJ4cR0rOljhJIzTBQT36t4uhmHfJ018Um3apwppcG9gUxvXEqXOS5bkaE6mfv2Ywrqz
cOHA/N63we+Q/eRPI1W4neH9gW4qXKC/yKajKsuFFXmJB8SqOSWFZP8w/epv16ztl9TJnIWeK8lj
RuvQyoX29A/ZvP9Bz9sa7TdsHnmp8jJl+ksvTmS6ftoVlfWImpy8EJ/eLm+KZQyt/UGkr3sJtHgu
y/FBfHrFLAzZb7OyEr/NzueKWdXo9w2ikPf/dr64nDjBV+nyN8oS3ci06OmxrP108QXCYzbAXtgM
IzBzTWLZodOddDWoluyXu8cczjfUVc3uUWfT3tBwLknqra4H+fOImtuht2D1FCaZQnlte9rAS5JZ
07OAsxR1cYavLns2jGxZDNCcNkbtrL3aN3fg74qt0armYzMaF7ERHOrRX9iADh7CzoDi1pOLrQe/
3qPUapcAuOLOM3x9p/XFQa6y9LshAY9Bwx0qQXSqjr6jGmsnM9unpDKfRJb7PTSp0rdQq3WVa6jt
9M9Zl0srUMsopdlQA6yUGPximDXH2vFZ0zUTs7hKCfas1Z39AyLGi8lD+UPWit+W35vftTxp0GV1
x2eQo/4yN9EW6S2AUAmKnw9xmA6roiFJIUt1u7YLHwrpFMlimvNRkCtzeds3en0yO93aqVLvHKD0
SA4apKx7q+vko10U2W4wAeQ6QRZsIQe2bvLQkNamPYx3Kq35lAC75pKGWbwKA7v+VpUqe3k17Z54
cWmLJumVl8CSYromOunVGscX/iWQW9toOI6F9dvoko3eZP7Bo2izKyAvXLR6Gt8O2YA2al78gItd
+a54uryqPKU4RPQNPsPFvxD+BCXxbUkj1Kb3LPm77xk7P7b9b11z2/Nw70dnCHc5dAWgFatgSVEr
+qkXzcIvoub3UNhwZ5n/R9p5LTeOZGn4iRABb27pnSTKlaS6QZSF9yYBPP1+SKqLas327EzsDQJp
QVEEkHnOb7ryOfLTYKNbinFsqzxAQ97K1qlaBS+JsL8Ib+p+KUm86TrL3ODhru9G9jRL5Au7h6zw
jY3Rqf3RAVHOAzEoN10dlo9NFvO4DI3su1VNG62s22NSROnSmW2VSPw7l4Ms2mTjWINYyB/ODZqj
4a0kT1VpsyQ7XU69ebjRTvkxiT5MIzu7USvQeCnSva54uHAI4JG+GumHDim8TQDE7Ql0XM4Lx8x/
GeGbmMLpR84+EUBkrt7r1ZTvlNh0d6YS6GclxFItqJzqexPUSzkmd93fna4Wz2VmJpuOn97RMlBH
ULTcAUYfYn7t1yqvxTg78DR8lCrrUm/dAJpzJ+vrbnq8Vl3ryUo+ypKQnqJp1Fzm+Mc6OYm8wtCn
r5kBTMCOMJyE6hU8dX3V3LaZe9ZnUwRZZVs4RJJMBn9DlevVGSTmSN3KxthyM6DNJANk0dNH4nH2
1kTBplk2Q7+G4nprpFN7Z6ML9diG0THAUYTcW5/uKg3dLswyxlegrah66l5zVxlG96h3wYduCBX+
nDLvxUDcfFcSpss8AdJVr1zgrxY4anmQRYQb+f9ZVr4ifGScfa0IznF0gB5PvFJWKcL6aqhe+143
2dzowACqtWxllVEe/48F+qzv+zG9ipWWi1SVTmqVmxOR3k8A68rIs6lA+fCZ/CfJmA3P2vIgJndr
E3e7r3A9whgJOxK3fS/NbdfS3CZ7tvNrffhbz38dJ3s285x/rvBnXJQo9VbU+bTwe590it8J0ive
SW168PuuPd7KGnkYAUVtlThFDuTvDY2dsguQgWLXzdSVV+eHMLFgE81pOm7w4taq/Z0syYPZRNaW
B0W91KwQm6u+dbslspAjfr3acgK3BA+387ANi/xDZMT3mJh6uFlRJc8UHIZXmNYqs7vpewPRrXqT
Z8F4G3vN2swm/RzMq9YxwwHYxugP2EluPWITqB5ZP2Aanunfa+K8T/g+/8JWPnyutV5sxtzXDpqf
WLfm7OWrp0GzLwvhrYlGwaBsrQenzMrHpMSlJbOLFzsX8cnqiA3K4gBekaeW1W7qIS+xNdajpaId
7KLsMKXOsxUxKR0OTGFzmwuruA3q9aQ10BcaRdmzlGjXfQYRfYsp9DdLL8RiTPp2TWTafe5K/cEg
2foj60mhDAW0LKBBKI8aZNL/lx5EN4tV62s6kt6ltpnKlqSGnmU37IHLdVaq2RfeZT8ha/m/dP2t
a7vmnMLuN3e+UwdsnUqL6E1qnRFJ0w4xkZI1xCfrVS2VTThY2Q9NweNQ9uDTq4eZ+Ll2bNJXTWk2
yP0mLMFnfCgh9W6Z1uyV9RKQC/yHSHHF8QKR88MuOEXjcBqwFwwIEaDXqTRwshsUJpNR6L8Dzbwl
zJx8r+HmL3poGS9uWeVLFqXJ09hH2srnjzmnkdducnDGN1aYjbuhBcoyRn149IfZaNIt3BvCjekm
rpHl4D+GMIpBQnkMMrvZsAafbrCkgp+kF8Y+wArrNRl4B5SDR8zcr28GOEALWW+iTLwywoFu84Nr
wMvy2g0FZmvRzk8wZcyZrbXeuyUJMguJ95tXe/Ji8hUiZFK/BUiOrFPbDU+4DdW3qZb4ywCS7HcN
9Z9AtX9EqlospzbxQEZ5+qFp64gPq1cvSZHdZnZi/8jS9FeOsfaTU1Xl/7X0lQqKH2JpPKqwJDFn
rUpXnUVUPz2q2iHRnLQrxmfQOt5DbX5xjY4HL5I1B6vHvU/6xmVRXC5spe1mGWnjftA15G2S6g1n
h3U/ItUMF2pplEOylxsRWcRZ8WNRtuK5dqyi8t6b3PTka9jjhbOmaVon0AWIdrwZ2XSP7jW4XCxn
Ssupfjd2+c0YU/dFgWaNp6iW7Un+/G5b/CowdCR505Xj19DJH1Bl1h/ruT4Eub0KTGP82p+q2C/u
xOxtInf0RTKpGzFhYin3+3L7T4JruIn00trbiD23W6tQ80VlGfEWBVxWlog3kKt08/o9mO4g5Q1z
pz85cR6wQFIHAROcsh8U4hQMVkdWYkD/8+8Nsotd2gyRHVuvHtaZOzy3pn2WSEKJPURpIj3NVQoI
8/uwdFJkXlyxgtis3rhOW63Rr2QzpKolMjzR8LONYI/rgfXbcauH2HeVV0Q9LGxKa+08IRjB8x/v
1OvwyAczJofzzV2GoyRo/sbO6WEyxuCuM32xc6Ihv2vAoC+KwM5f6xr1X+QBs61SN/lr6NhvnW+K
c1RN0aMHdV1Wj17u7hAwQWZrHpSP7P5MHUMLM1Tbl6jYmYafveLBZx/JEtdLWRyU8REO3F08i3Ll
tX/rxFb1FIg2PQrN6FeyPsiDO0B11ZPRjqvcm7SFmpYbs21ZgrOSPwEe/3i41qlOK9ZmURsL2eXa
IIsgRfEQJy+xykUzrgY9S++9KvfWLDdUXpRRv43irDoF1VjsMYzNDhnIhSMSqNXOiLsOnR58H9Sg
d4EvT9l6zOLhIU09f1m6efOctAW2xZrWvaphg+Ex+qXfdH/OAZfFr7psNmOCku9israuBRYV7Uh/
0SVBFCzUgiSM77Q/uiB6NPopj3/3gCn2MmM2NOQF/C65V+dsWuFGB5/n271sI6NzaTNmYYo/bTIL
96/jvKQOV73I9QuTzZs96/wCgo1EYMJPNw4FzosoD8OEawMHqXeRlkBd+UV2j54a7FnGB79hC+9D
v4jeiIVoPCiG5Db1UvwtkJfaZLHuPLo1WewIeaRfsY3ZBjImtVapi0nPlQdXm4pty2LgMARIlgUV
601cQce3ogqOkZe2N8gCG1uHSN6CwGfwG8hplpvGb6Vs3wqSyy9Ol5QrxFWnO8Mpx91k6OXe8Dtz
kyhpeEStKMIno9GORq1FN2pbpWtAX8mLIdIvaHF0v0C5bLrEDL+NCdo5pT2GZ0h6PGmqPNwFdW/c
O2ESsi3Wre+O+MqSGbqBtIqJJE3BHkpxnPOTYuYryAbsCN/PTG3EW9wqpoU6Wva5F+1bXXrDa++O
+FHnJrHGGYjVauZK7RTvaUxFdYIEEy3V1oxeuyIGrsbPYyeL3lTfdE0gHmq/be9FkTzqcy8Pi9Fd
1o4IQ81FgndEPpXwR26J7pZ8Al9FCXPlCpKaIrxx0HUilv8HbDW7pivIvt3JKifHlKVOwy25AuOY
JgOEi8DxtmbZ8GRQU2XVaF33hN68vVDrXnxtg/I+5teB8ZmyTpKkQBA2Lo+j0Qff2wl9cQVd8Wd1
ur0sDJTkBw/qL35rGi9lq007xCzDtSx6Xt8tFYU77dLKnyXywL799+t0qcn6t3cfgskEiJG9djRP
/ReVBU1MyBTYlfIkvFwD22QglF5N/Z0qsuSA3L2/gbJcPPkFyxJTz5yfJbjAoOUmvvYd4Rbvx+SW
ZQHdsbh9KnGtXpSFYV+7Zzh4XKZOIZkfLn3nqa2ZTdL4rb68iCXkUwekPk2PLRHfXzXmrTh7J1/b
pjeXURvnZzOp9V3BvmMXFFp8DmBuL22lCL5maCEELMrloF44CVFQcBrTrJY7PwlKK4uenADN0Dkf
HyI695QIkr/zE0S2/SmNeHp+apvHgXJx/g8SHJC5zxslGCcGOiIqcDq0lz8LixG+8U3ghM6TQWp3
lXRjUr6klr8AYpZsAYo1R1cV8KPlad2Rjmznw6UlN3FokpUibchETiO2o5kFktTGyPYPHEaefcLE
fCoKYY0ouLS2uWu5ffZm1/cswHv30dF0Fp1u3x01pXJObWL36wZ5m2fkggJk7/nCs/KEIIr1Uw7K
FPTEHSfuNqrBnl8OapKA2zJ0jWcHj/jASu90vQx/dkKsXb3hLqkQA7dx4/gFFeyb09rTq6ehQQuX
xXpQxwRqehLZN9hxKzvIauo+UZPwxgIusDEnoRy80PwS+gTUUkA2J0J03hF8aLzBvEo85fCzeVeK
8ZcPvLk1+YGAxwPv0cfPIvEszJLr90EEwqPLILat1Z9Bo0QK1Mjl1akeXQbF85XmbdPlSr6uiCfV
t0mRAADa9qaX4RCFzvWXqQ2+wQnTTsJI4sNUxh6LXaKMjc9athmGYGfOMcjKUIuFVY3eJQaJxNti
3m8+l6m1Eir4TUXR7Ney/93M/rlt1w6bmnjKzrViZ66ujLg4B2byms2WYvCK633T6C9Iifq3skoe
ZNHL0g2B9/j0qd5sdH3ZZaJe5+ND0hnjURJryYBA6J95t9eDrEOIv9wl+YknlNuzb1Mf82QGHKe+
ddJmvqJjg6fV3dw+6bMAq2wdO9U61d5jUA/NXs8S4yWZvA1JOvtRHZzwvg7FYzqTwAqz8Xb4uti4
WenGWunQ5CrKOt8J4u8reddq7pjvPAxELkXZmtnl3tfGrVW2v615azYA1N8QxrGpoqjEGlZmmvPg
Fz8NHGdPjTc6N3KBG2qbyFGrm8uaV3ftFl/PXu9XBKdZziQoLAo1RsGwCUFXs1RjlxngAxOGJzy4
s0drij/WT+z6htzKHuf+Vpd5b6Z+SkcQ/lkLITPpwrUpP1GUlXuW/u5KYPKxsyeLf0AWTiALW/em
TcLiWWmDtdxnjnlX7jPiw0uR6N3jOITltnSNGAN3EoUIuBuLLDG9U8JX9pLH51LVxpn3/XQBwYD1
MlaToagb1sbOASdd5cbtW7aXcVu9Wm1yDuZYZx+XBxuXjDeR4HprsC67q/zI33tKg4d54JkPaZ7q
Cxesys9W35hJ8zuH6/CWFw8EgwtIhH+dKMrnmo9NOegF1K4/9Mmr1nlTIffJlAPYlzlH5BBunX9O
eN1UGz3Sgo1s7aFJVsX43XUW+che3effuYRK0N6mkZOcOquI0D9snLcuq9dN2mo/sqJTF56WTPcp
iySAgLa7SbFuec7a/kn2qLOIDWuEk2+ZVlvY69FeS7vqoZuDb7KHg/hLafXjTckzbdXOmj/1fBAq
ZBo1zLSVq4Uj+3o7phI18WXaOfFzNuChqqfVWb58CkoMKM/yZzy3XUutEXwo/Rnn+/wQ//3b31Ol
Dv7f3/8z3IbMj0ai7l/1yAxLaZRAHcanyTvUCo5B+ygDk+R5Zr/qi9g+SmKEPAs6nw2QCcdpFTc+
tm4thuldjvQW5BRI28QmjhWGemTP1afESfDp41G1HU0cxW0/Jyo8Q4slyDiedabaAo2wCsJahLDY
0ebJ+gUdgS+5m+h3sqQGw8LI46ckImqj4Xx84Lldr4Lcsd6g5/50AMrdY/Om3CZTPywyGGa3o6dU
xCCG+7DtG8h/3U/k+r23msga2IV+fImNLlpGdXpOxkDcFjGU5ch1i9vac/xdrIlmX7M7zdhDQpSv
+sdBV6dTGnVftUnvH8cq15dx2wcb2yOrUPKu++nZzcLgu9slWqzsKr/9jn+h8ZCZWcn3Ecx+u1iA
a9ztuV46L+Zo+lvowPnWrsruPrTLmxQoLxatxkrmldQWbbBRFOHZiat7oYTxfhgi++jncFHkgdcn
CMWiQvJw5gnNvKr+t9B535KhiSrvNSx8xG4NtT66ztjekRLjVYrT9NqwhmpTJ755V/N0Qv2hcjeu
AFGwQEEE5bQucR5cX70zgMF90wDMLIoSb2jfKUs2POOmUN2X0Mr7764bFYtK1M06njA0tGtVW/IE
EC+ebUeL2gz7HwHcaSwPRbjojKc+N73fVq/csynetWTnV6MDY2FM9GXbau0C83l3m5itdyyGZtjZ
rnLwsQlbayOKKmnTL1TQ1S9T3g2bHlzcpvA7duB5e6eX4PcaQIffu0ScXZKtv0g5EbNxPJTsQ3eD
ZFeLC3IDlBu2Hx3+ogXm49RDW0hPQxDG9/JQVap2VBIgfHNVoij1Mspca11ahYZLBS5gqihfB7c8
V3ZePoHKfdJqL71D+0J9LhTtSxFozq0el83NaNVniABA+rM4Zgv3K1a7/KRGwYMHr3sfOFmEm01U
mCeFALS3nkI7exM2UeOyU+uNLCqjfeeWbA9tvRe3nd0O2D3l+ZupxNGqVrvwqHvdDTBNF/wz7GV/
RlJi3KvBWjR+JmUYbLNRvNfLxoQgJuGauYsso/j3VXFwz+r98ZnMSH6HD9czq5Pmdhxi7qRJYBEv
mv6L6vKkBhqebQmS/OS9K+4ztzduhsHZWakZRktE7QjomUDQ50YczMV9PzjOoZyS7+QY6SGg0++9
CG3ASzlClRoBDj1d+EPer0siy19YxnRroPe81ubibMawVD2t2+dopG8irxyXom0UJJhsIz9eTh2z
Y5vEistdirk2CXhBubqyDMVtKULvkDfjucLZ/c7N2i27z7XpGT8LobHCi9vvwrT689Rm5VIv3HpT
R29TDdA3ZqczdnHzW5iPwnXEc5OE3qnyJ7jDVQqtIsHYvYt5pCOj6e9UEWWLktv5nCldec7nM8fU
zhkP/aOsko190WRbIYxgKYuAm7JbRau/o/hyLBrHeqoTtd+Lxq6XsuhEwUTkLfkWK7n9hL63eMi6
YpnOpbKAsRkFfbceZrdQaQwKmuz9LE2MftuH9rdr1bXbta8Ho5jUBlf/M9KxmyMo3t+VX7qHoWri
vdv5HpTQIdtFphbgtRk127A2kltSifiAl0Z1N7m1s/YydCCECM4eb+Ydps3ZEU3w9hBy++86xH1P
BmrFG31Up7uhaou1D/jjoZsS5N9NoT6V6X1dW6AO3Cm7R1s+3vVmXe/jwGvvxginQEz06jfdz2/U
ijs9ScEWaHnzNa47YwlSLzsbpF13AKnUXV92ybIqdOh2RFH3ms1swlLmV4aolq5jaN9sNha6Wtu/
3DJ71FhDLBuigmdhKGuUKMrfJqSykGfhG45TzlKESXG28qjbYWd363IrbRPdFdvBAiujOi6xBTvU
X1Sr+a7bWfw7t29AaRLI5WY+2+Se35zQKJdVrzUPaIN0mypti5M71EcvJifoB0pzhmHULfOGTEBV
DMuwqNNfasg2y8tZk2AElm+gFxbHaTKsGx0cySr0hPZqihGPOZRrXMwWeGRvGtWuvkWhNa2Fq1YH
wpTOQ96IX3AreFCStWdH3Nj3WdPFRyMKUNPM+vE28+bti2V9j7HohZbRjjstbLutHbBEQjbsHo/D
4IcHTG6h5dn4MGamAGFeq5s677sXwhMkSOgRzQtntyqye100BTiAZqc6Qbp3Js/ea1NcnPhfJpjI
tvadZ1beKhKzZNyAttGoR+MJDx28/iLPf7JMszk79XBIYKYKQyyMCh3KYGjTmwgRzC0Z5HYtwV0B
3yXmx1G1l9CvDnMBkCJui7Ac0K+mwy0OXeEnVe1ztHIKQqatdbTqPl0aZi/2XacF68nV8jeIGL/I
ugznyoPagTf4T0wWQW8k3qLslXIZ6cRhR0xH9z32fduhT/KHQBce8UqM42yvRlC3034ppCwqNXKe
K9Wc1pqWvGG+Wa6wxvXO2XyAYC8WeswP1bcVXVkQCNJWU+2U69CvvdlD1zt7nm1u3Rgfy2sd6orw
WyweLHMP2S21BvvsXua+TJba2jYA1dCL6WVUgnDtFmWOThUBQDiDrJ97Iz15sffVSQzvJjLYX4fN
42QY0VKfdESjPVjutX9wPFe7KSGoLCc07oGeYEzhpY2+z3sMNcv5EO3yMcs3bI6jXclOYWXanf6C
5PA3ox6G3+TnJpDKLFTYbddKmi2a1ivWgtg3j8s0mA5KyoPaVKz7gefITh2VeJVWtvZsx4Gz8xMl
Ryg1537V0lcwM+lqchsWXGo54uYOeiTDkGkT28aAeAyeza46Oqei6jocs9vu0Srw35R114PWuH91
aVyduJoD/IvVCKqgTfPiNgKvTgdPwB5jhVWfWcY58UK2qGAhwHNvY2OCImD0OfgexFiFXonFFLU3
ojbYAhKheszIMy0gZQ97Wadlhr3opxZSseKeYyNyfpGLwolk2fqB+4B3NyF2Xf2m4reNvlUxHUwF
psnCR788GufQRKUIFoLJq9JE6ZtQQwDrwIFm4LJLADw8gErvkRo07GUyuPXaBkNvhREJySDD8aoc
8n005dwPpaqsKmfSSe15/sPoiIfADm7gRgchQnUKAZak2/paXdwTT4OSrFQ5PLYW2rjNqglKbf1s
F2N8MxDXIBTS1s9JWbi3XmI+8fuxn6YRNg908L8Y4k465hcWreSDVeziVlVPAlgSxGVdjIDabVv+
kAU7DNV14Qgsfpx6OifoKC0MrR1gJhjT+VKH2sdWT12wF3MX2cBuAY0U5SRrShEnS9XCz7SdRQyx
GK1OXZe+n6VGmayRbrXQhBJNSx6WPpdTnkT8rlK132BbgXapheyrokLtxv/av5EHfgbevoNpZaAt
cmPVNi+ALL5vKyXh9uexyArWudemAXEUvpm9VVvOvaxr3eKgJ82EbBeenpUJs6tLbbLwA4qMao6m
SjXeknUyzuo4WkvDD4P7kE+9HZ0x3SlsLSs9mM6uMs4hhDsQrKveUk1e0yA3vVKHixObbz2kvpuw
/zkaBYnWbiw3nkvgtowS59D4DWux+UxLkM+5VMqyPLTOLVnecdN3UbsmbEqKooQJKZT0DafV5CuG
HrMiitJ+4XmvLdvYDx7BokRrM679O1vlRxEl39hckYDvasD7ncWrZS7Kg/B0ULWWR3QAXhtN+uDY
h1ysFJHqZ6N5iMwGYqNqI73i8wUjiYB6uerV6d63dQF/Q1OiZTkRDzATK11Fk2Lcy0MVQglktdVt
tEB9r6vbriNho1f7Ia3NSz+habck9OxTUljepoxnnLijmYc2ItLioSP/pIV28yAasVARon4ynX7t
JapyPy/U/a7RXgwQqycCBP6laJUZ/uGjiDeZXsY1ete40JRYcGyRYErJxRY/XD8ucO8Q4sC9FrFj
Nod7CyWN5eil09bCqf2Y1MqXMC6SBwFDEsf65ikYx/qpAI1UGq12WwZK/eQZwlr26MTzhKWIE5K/
1XpCM37r31oFoCqoWz4G9fZPbZriF1x7632khmSEvCB5sWHLrE3RRDvZCiMC/dzQLEGv0IrVC0rT
ifKouqb6wPsDGAvVg9PDWwwRmbPZaB4dZQIw2FvGDl/ZdIWKiA1jKmkQbAI9Bg/cfs4IJeAh46or
4vq0jqq2LQte70riWIRYQjR0gYmu5Vjc1IJtqZXd+jK2A3TG254439yZFV6zKSaQ8bI16Yn9meNU
XYrAtHhhjYO6kZ1zkZLfHEwkRefrqkGSr+uOwNhl7DD4K4eE9lZ2NvpWX9UhdtuyNbWbDn2LrNpd
xkaCxFtPSkj+CckUKksyrMkWQ6yd5Xj9XY/9xCaLpvLkJkfQJ9GT0ix7TRVPiub0T1k9fIFF5d0U
Zj7sqh7ypmIM4q5r0SuLeg96kRLZl7pW+1ZNaHteqnrECm5Nks2+WqI1HbNjBmgeHlzhijs5R15H
KZonebR182GZOblgiRc5K+DT6TEIIH7DevuRE5z6VpYhliyFYd1lvhXvosE9tO2UnTsree7UJHiB
j6wfElNDXd4bgpc6adsNsfZxI1sBDzRLcoTeQbYWZv2YNUV/DiLX+NJ9a6os2Olhoa5KYdUohtj1
qoG3um1ikpz4yiCD5JU49Kxjy/nrNJ1PTS2r9OWHDh9OzUwrN8lI+CCwHnxImF9s/rxHzwTGO3jB
F4Nf272fFgdZUixh3uGI/SBL8ZQjQ5yLH7JU80dD344wSR6q8MtUox3kDuTo5KxxOxkbH2TKKrYV
42701feDqewdRQR312oW/OUh9YNn2elan5qdtg5HMsWfGoogVheVD1vg2ll2IR7BXgcdMxyr3y/n
92wYrVrTnuHDbyLRjm/uZPurqQXUPGq5eqPqhLvATq9ctF7gv9fhMprFQeQBb7P3s9SwXG7vnHe4
gweRbNX+nKVF5q2HHkLJpwbZWbaKTgk+tEL2CUhhi4aoBLHXy6xN4y7SZgK410EqJsAyTvkBubD3
Q8xS4ZDOB3l2bbj2uzZ86vcfdLlOPwGITxZy/us4Wbz2uV7pP+jyaarr2H/8lP94tesnuHb5NH0T
zMC8T82frnSd5vphPk1z7fLffR//OM2/v5IcJj+l1o/Vpgujh+ufIOuvxX+8xD92uTZ8+iL++6mu
f8anqa5f2H91tU+f4L8a+++/l3+c6t9/UuQdalaHBubt48jSLppvQ3n4N+UPTaSiGJWn7vuoS7kz
k+Iyy6V8GfBh2P96BVkpp/o46p8/0fWq1z4qeedpfW35ONP/9/psZth6CzNmdX694mXWy3Wu1/1Y
+/+97uWKH/8SefUWDoRViX5zver1U32quxY/f9B/HCIbPnz06xSyJZ3/5Z/qZMN/UPcfdPnvpwJT
361GXLYWZjw2t90QOusaRPxSFsN+lgww8wbkDq1gtKylWrn+SnGbQt+mDcaaTe2xopybZcdhDMDE
AV45QVKvD3qBb9pKNgf92jRT7wbMLww6WdVPXnqsPFaBpV7qW300nJVJUmkJ729JmgHo5WyZeDFU
lN6K0lERzh6SnvLUGqZEWV59FnXnfeC16mrH6PtGjCRuk37zo0bZm75nLfMsS7bkpIhHqVnxACpz
Z1Z5e4vYUv6gEH05WV57lm2yV8Wdu/HselhBC88fZDc9wc4vJNhykF10X2WJlLM0ZVbZIS0LMFxm
DFhwvohs+A+vrrv92bF0nyDq/3Jlb0R5Sfe/B7lBBC53xc0EEmtc2Gh/3Mgyhq8hCtjee/O1wfzT
xTYVuhQDXQrxPkyOlQfZz/szi1Ul4aYwIe9qJYwWjKXJAshTeSBKiEjptfyhU+K6N6Avx+2HMSBP
/+r+oRah99RdDoYqkOnDRwP7Rfu21yLnVp6l+Mf0fd7dfKpnQRStWJ/yG/o0YGjDU58EqDX8NYfs
IQ8l21tUoOx+e62TZ2Hq9DtokL8+1ctJysY91uVkH2SjrHJSscnUUewr8PZgJskTYqZm8RU5y9yu
vUu9bJT18ux6AF5nH2VxkgJ48tQlmeLX8ftYOawxI38VGXWL72A2bIAA9MsonnRvgb5ec15UGkES
jMUUfrVAqAnb2cMm9or2LAK1Pdda6Ryc3n2SVdd65LeerKx12WvQVR4y4Mgb2wz65TiPlHWXa8iZ
rpXyOq4TjJfryAa1nF6zom62kqYrz9CBun/n636i7iLC55WLS9vlXHJ2JXsXWVjQDu3KQ5czJId7
UFvDSBHBrrLmoFSKzbmvqPXfzlvNqNWl7O63dT8cWw0V+qDps1UTG++M6UTpPJfoBuzo68EoG8Q6
iebLqg9dPjOvZXsQu9CxP3Q1FF/I4ZKIjXzBIsJrA/NCYtamAVG6SV37GM6gCFxa1a9ZgTrQ7GZz
7RHamoZosMiW+v4T6CfJAJ9vZKUzO/bCf7UIgKyKP9ggNI2OuR2QOZojgNwpDxFZVIQrkcWTB9S7
M7wd2/4imldKPem5X0s27NIPqIVYo3rSIB1XNvezQsEmaut4FaILHi5BCubAQbJ4JXyvvi/FWN/L
Om2u6yB1h8uGGO1GlmXzp3kGNb5rOj/Y93YjTr1q9SdPkCFeyHKMZPnR1W+Lrhjy1aWB4BN4gMHp
vocYTJG413v0l4NydZ2hy+P3uT7VhfN8vn77qdpWI2Wr6MN998ep98N75d3Jt/anJTEE7cMb5vLa
IQV4vPSR5Q8jLy8Z4UfqMgD0tIThhz6uQsY0S6MXnB6KbT4bPspD+udslMaO17Js7kVyGfGpXhbZ
QfdbkP+vjejcaUHgE9aUB4k5MyPl5nrI/ea9aAbtogMmcpKNsv4ytoeNswymelpfhxFV91d9WWnL
i9qtCeEQGpRADNA0oggQsFatFad5M0YsDg5t7ohTHudsTKOm2sdTWu0TI3XVB2ERO1AHN1/KPvXc
MZGMhNEDGd2RdSMOeSur3FAvlixGBfIgjaZmS0+30SsenGnHa067g8yq38mzDC9efYq6m2u9jn3i
KdMttIvo6qmAahfaUFpbh48NxY/K64GwHn8JqO9VpCBifWmOTA+pyj9Xk72b+ZJDoZCS4WrXDxDW
eXPqG/NytQ/1eVqBjsGbUkz6fkqjakucWn30ugyhSsW3f+pY6oRdJr67bS6WNaT+s/+nb2Q406e+
wnmtuUxahbd2oJEC6BrE0VKvIZyUBzsDvSZxaa7siIgkSIf3ugJiVTFUuFzNIy6D5TwinIN6Vegu
mrmlRsdMW8kZ7SHcyS6fh8xzQ62NUH1nhGwtrGqV6o4z2Hdg1vO12yA0zL/O/mmH8ES0pPoW2jG6
HlaT3lV1gv+2HpobC57Lk+wr5Vr+3lftJ4s0DdAHRa+VhaPxSpKcgQYHHsgwCcUZRqwa6KrJVsk2
kK2OC9BBtsqxRUce8t0DxGeepUmefFHPnm7E64nAV+CnrkXZWs1ucLI1K3B2qk0ATY2Gyq83O8Wk
zR1CJTB45rNrw7UunFtBcGhbO4atIPvJg0CN+dIAd+PnRIZvEoIk6v/Qdl3NcetM9hexigQYX4eT
g6TRyJatF5bDvcwZDOCv34OmrijL/sJW7b6wiO4GOJZnSKL79DnLBLrEh5XoEhJsJ2CExsIUvFw7
Ux8K6Kv2UgPWxB2z2tgScLzYHpOv6IOCJJP+NcQfAMXCGFTDQ2d8rS0DIKtK3mQ5oD9PSzNUwkPo
lRS6g+KnHlzCbNIhQoovrJpOqxaiaA4j8r3/3arByMCNoWnQ2MLL48EaXGtnBD06s4HPWoE/rD/H
LA6fo2o6hDWy/cJNpqeyLv1REaOhf668Yx2k20IVhaZFvDvbECQhr5cyaAGpJclLS6IrbziTNzb1
d0sWskChGGu4ovyJkkKGCoNXAkHvdI86CMcPnRvZWwjO2Z+1Kb6j5/ASkQH4eahix9pGrQXSZRPs
VMOqmax6R+/JUxLzk+kU/od3ZTRV4g180nV+spJX76uNPHHbvPPIEY+f1fyqjoLPnpftLTXiCDpO
GVh0zPYo9EEb7t6GKIqGFzpMhXNAc3R1sTVoSmKhct8abvxIBw8AjyoFFo9G4LZgl9oUJ96bUAvJ
ZT7u8m7ocZPFhAm//0cnz4SvNPB2JajooCgi9GMlOudCIZIFw53tTrtlArOndI87KLrqaQJamS1f
gD59jpmvO6X3VVlG8yIc9I73kUThkz6FAxj+HgTT1opi6QDUdLYGtmnYmmr5SXMh/QNVhJuWrfUE
ml5l1w43GTbMjweIT5NtBOL2DFTUT68MhxuZ6tIEVVCuXxxlGoBO36aNjbdINayw6Xvk1hfyUbiZ
oI/Uy9GyI/TAPMo8+ArukOHkheFwksEIFDqd0gG3d02DrsVbwMeo+s1DMTQMShHWKxqD6izeMGvq
5zWXmLxMZOAvs2ldq5Gvn2NegsZV7jzpQxPuPoTYrY4nauh9iqwGql6dZx7dXouBHZx0nNJhGZOf
IsntgCrrNZLG9hI5uygUBQnpGyF4RiiI1qCz5ZLQJtC4/8erUST2qBFYB4FM1Fk73jsgGFwno5Fu
aNh7EWw9H++h8eSsBnBQbD84giH7GaHecvhoL8djVOXGqSmazIacChYZ3RuT1XAXslAAnJQ7Ww87
yytI7ZtV0EzDgYZ0SDv3UTf75EyjOkmMa2eN6wJqM/elGnlmGF7RmLlMqcHCcek6ax/Idop9rxNg
GfDybwbav2MfHC8TfiIMZH80XV14NKNh28Y5cEp1A10qMVwbR49uaAQArjK40YEntgCCyAqOmbK5
LYCq0wTBMfKiWt/dFyE71qb3OoH1gDBYEPskE1rR8o0z9aCNVdOBvS3Ofen8vcSjNRDwLhsKkyqg
7mvph30k9zScRNUBjGbHPg01N+OPRfU5T7PXq4EVqUb60nYOPBMpUDclR9LGVdqB4BJN8C9LwjUo
1qEaqGxxaQFEvIzNA0ejHLj6ERCoAIqiIR14bCfA0ZTh+oNjGUK7xdxGlg2M4GduuNDJkTyEVIqL
YhMkwXwLwMe1GNppiyo8qOvdOLrqsbtKZJX/5qW5JiR5KDbjbnij+Wju/zifIiKQ084RyxXerk/O
ZQ2AgsHlCxC6B6r/rRWBwyttIGO5stG8c3E1sUFnRggiAWv40YgkPCYKY72i6M6OHV9GfHyggwBr
6qUKWtDaC/lQ2GjyyJMg39FnAsU0JBms5jyPXJTRWs0aVyn9Od689OnyP3gzpMTeze3U3EH96Qo9
tfaoVYfocMrQepNWzRFwQXBLAQD7OEZ+FquCv7KUeuId7bH4m1xzUBN0m6x2480yJxzKbCX78HUd
coDM+P9xneXa43/+PF0/6T63wFBWZxY/ly3b9QmzDiLgeN/K+p6fZY1l8OqV8XNm8+Q4ogUY0qz8
TKaBvHMMhddoytkYwkMviZpCkbQ2DbUR6hHrOgThk0hruSEjuecrUviIJqQNmq+aVezG6etdupLA
+awqk8s9NDE2kEqLTR9JDfMY17kF6Dbu+SLEIw8SExh7dH8nP3I50t1UtRD71/eaYIwPyPJpd/iB
hPdul7nbsRQcXMf/2HTlgFgaOnMaNtsLMO9AsFyF5OX0pWdWdaD5ZKIJBr4+a3xTQIui5pNj6HP3
bDOpbZN8RD/HUJ2BlajPk2FV5z8NyUEhEqzWdjOhtfY/x9JKWRx+c2wwojX2rdK45tOZCdDKfFYo
W5Vp1o3O/os4aDJrQAUjmelmmw/cWDRkgPFqRQzArHqPIxMdmqgPL4stA7QgCzho2/LwYjghms9Q
XzbNHBjn0eQAMCc3rsxB3qVHib20T0OrRus9OJI0AJin8pkZSMIjCwTCURWMN/p5jQnvNA+JE91C
NCs945DiZ2viPQYKF3ZeZfqurJzHNrChXLYM0Rxy6EMQmuy01pu9IcjKroltWmdSQpxAk2JJ3p1I
PzEwU/nQxhpYsOuYrR0SUBwTOz1P7usEmkUHl2fzVBrR/NFKk40DKM26cusMuc5O7koj5tcKjVab
rkKezLQsyLsqW6CZwq9Ku51DyCGxwArMbMWxYvKvLrSMI1LD/ApS06OeRPrF6IQb++WzRK/YVSiX
7IR2MexxL7jjxRCzz+Ux1djfc6SJZi2g083Sp2suHyYLwfWdABZTAcN+InsmPOHXkPjYzUstH4bc
9AETJ5s/yLJc+Wx4qXMoEhaCMAEbO672k26s9XtA/dG3pWFLv1qMhpyAu6X9IoUD841IkNbPMcsS
i2OxLctA7SdZTfidatDA+IwU2jMaKrUnUUprV3ZmtRd5kz2Bye87A/Dxx68BYwzBiyZEWoaogKSO
PhkOIi8iA9Qjm6/tOn8/NNWQgslLwcuQvB/mljbg6QIYa3/oLH7JU+CBxsD9AnyrERxDA3TpaOIB
y1dTaRJpmsS8ILfLLxTdjmKdNnw4leLvrLTMYwSKpxM6SfFfVWsQNURnaNmARAxWl6OohJQQeaUK
oTM6NC2apGbPx7EdC360+x+QNLPRF63iaDkaI4nUoRW6PiYyBF17mPY52qBx4JMRafuxRsJ+wnPE
7626cP/OMjM/AQ1cIfUZ5/mpBSLKT53A8GlS62beJu66GO9WhaOZF+ilo2t9kOgAVDq2agjWKHnv
RUEX+RDFmr2W3jfXCdIAFzTgPWPXWX7p8mRaGWUcPHcd4EhGX8rnoI6tlSfa4jlwIDtYlqEHFYVW
W2kWenY7jo4mlA28owGF6LlP20ySYB4aRPUAtpp3w8VLfXX/7dwsC2PfGbAlF6r7k3eAx/AmNvCu
4DkXW7GdoHwGFLtEzfA0hPWGbCMgl9N6dqspeV8am0atYKKha+MZrNm4jVbtQZ/iblK07X5lafK5
RYvBVe9rdj/kdbYie5H35jrXASP3FKgX7c94NTO+BFMtjvgDtFAqydOv6G5rV23oBXfAAk6PlSau
ZA9ZXm+zwLSQGMNF4lZsOxNwIgGezef4hUfJ+HOYQsgV4LZ27Ssx7aF+Uu91Mw8fsR0Eht4u7J/x
CxPgP6FI0JvJq52AFub1zRp8k+h8gqbjGhQWGXqgMmSNGtXDR0a0GmQbKZ3sAjSec1/UmuZroYWn
2dtZWCBVSrb47WzxzmfJWF66AuRYcWhfI7y9HvBd5Hd0QBO7eWclAVQboRy4+uCgoUyCa1Xl7oFi
lwjwvCMTZgFz2mfhI8j9ipvRZMkm0AH7L1s0jiVaVflW72Q/xJj4kynHlxDqYpupSd9HtKpE8m8j
iCcqS2I/jyMoW4caGj4KUG3uwG6T41ek6dF9oDYcbeQ5awtCvP4sZB7R5sRR2xDyByH6G7TYOnng
DO3WnnKQ18tc/Giy5iK1qkFTiNrTvJum1kYNeDy1zUUoXVbWI+HLa696lAAmHgZXY9txqrTPyGDN
ERxNP6tcgnjITtASVaA+bCi+dehgf0Pp2TiBWVc8gkdR3oH7fM8LfGxfL2W5hXD2sKZYOnA9+wYK
O+NEo7qLJ/RU9nvwubcP2Fz6/dSgLBlAzI1UVUWLPFzJkR2ZWiE/OaxYUws06FGxHYacypq6nF3m
GCvXtvULGhT9LDJ67RYHUm7Aul/a6JQBLS4dIlvXj5qlDsCa57iL4BTYWpOhpaD7nuPeiEqB8lC4
6mn/V6dFCBHIBu2w6Hut5XiN1f0aZF8WajiZhW09GheKv6ZAFNtF0nMC7hbqfjW0AqWzJ/tH1U8K
KRI+njIZmasJLBxrCiTHshSdhWm7S96W+hCWuveaZ+RtvAPlCkvWIrfWQtjFg1Vl2GiaabJrmMjW
LYux09QzNM53OnRGzeb7UOXelvX6BCkCiBmT0DHZhNdP/qJa/i9tupqLDj+0pi4xtFbWtIPfQTx6
TYXHhSB6Llu+q2NGXWFvg2H4RFXL2T1zR/9+Ppc3TQ5Juplzuis7e9uX3Sc3XoP8cmWxMbsMsu+j
Taqh1ROq5x+HqeoyLgZk6CAMvqPRW6hQ9zG6mb3ZaUUakZ0i3uLJbiqBpLd4uiSFei92DQKmCuSY
2CXjUFaBvWn7ZlotNjpT/JkXVnqgsaUYywUvIfr1X+cJd0BTEEUOaR1exiF1NmWdvo9ZVhQgXtuh
GvUTygf2sa6tu/nvQUOwXqEtGn+A5V+EKtscRia3cHA/f5s6D8nzwYaM77cgbOqVwQZ90wrc2Yhd
oGr5TwDq+/sQ0GJgWKHmrjgI2rDOz6YJnlCKoklO2IN9QXl/nyTa9PJaKjFiA7LQZoF2tyqV0JAK
IRWZVvZ4oXEIeZxtL1FKJJumYt4Hout6g7uVM88mN3LCBiqLyL8Be81BPJT8ZaLydtAKyR/oMIne
WTtDG24WW4P2OpQQ9XCVF7qJbTF0vQclHEYHZKvBt9og512MARgclXBYZKf8rhlfKOCdueuNLehs
c59syxrIyQH31DrOvAY57MLwLizEq6a6VPd2PaCAsu00mcNHB945fqD02h+WxWsPP4PK7PDl89ge
DEqghFGirSA1bK6cleizdsz7toBkOcQhm6sKIBMF0CFx3psoVE0EWNmaJ/661rL8r2vJUnzx4sQ4
uixaObbVPtIhMUrIoxtB96prI0qQIrHJMw+dnonHvs+9hz6PVI4KWjJDCH3VQEf0PEbiCrX4wniN
dtCO81BiK/MxerkezdDV+mST5ug9jFifRl1lPMd59DymsXMdB7zu1SmPDjSk1h1vck7oQmsv1MOT
J154TYwTDSgoAjM9ehnNp1j1/ZAd0cEu7YGaaiw0g/kdpPPWRotfDs2gGHQgv15qWUpdykESF7Lb
+DCGKKNr0KDPT62ho/PqPOAyuacqW3pQbEMl1p4Bp/8Q5f1dM2XyRCY6VGB12kEUm4HMEWHIPIJL
PkGcbgE8kGpOfaxHM3GgJAzZ7T1tJVJ6xNEpHcDhGKyFYRgr2qaQjbYldLbYlhkfbLSAiarfSnfL
bhOhARSQIT7M3GAzaRiaRZ1Do2enmU4M7a6vhGGlbDaWxUCR2UNccKuhf3LbqALplFb5Fm0G6bZW
1dTFK0P2YzSAoEFJL/bRp+RsPsDkaUjeCiXH2bvA5AlOjyptNM/94JiXUt50wjcZ2obIbqGLCJpG
n6cKTF2BAUZ/tzesz0HHXiDIVNyTsxNsBZI89lTnjfcoWbQjc5RDiI8P6MMdWWx/Hku9PRR6la7J
a4Wttgm9BHU0dYEA2sfzBeYlR+fDBVBMfHeB2G3dLahMgXpFm4s4W1HqY4i0Cw2hdQ8WN4P5Wdof
QeDpnrtAxuvWiuPvNRo5Jgb+UwjBmduBlTZILcr006g1VwoAgNIB2UXI75eZkAeMvtcGNsFeYH7J
ptzaQtwFXysLrPXZmIMfRmFWegV2WQ5kK0ZkeROv2C12L26GbQ2gJPJcEAf7MJWGGoEp1Vz06UIv
6m1h+ZjE+DJZXdhUq07pU9DBLjskqui0SQDBEuqwuMkmpzBaTwMSQeT4uMS8TtWgUIws9Jqzxj4v
h6Hr22NfAbr0Zg+BRjrzEUR7639O0XLYT+27mFLE4y4V3vc+HMs7cCWzS6NtaQBq6AgtGHgdn+11
viM7WehMqDlD2rIL3m0WcwhBSXDaocj6y6Lv1lvsvywaQhCrL9rYdXyGzim1p6ANiBW49m4c05d5
i0KFE3X4sP9Ao/AXiH4BT6ucwJexbZyMyBb/Guuo1eoofpl3QOSd9zN9PawBaHJPCc9rpHSK5tZm
aODTtQnNKHntgEe4dp6kjc50ENb8DQk795OB+ydyeEZwnpKmOTEOICT0i/gNf/NhFWlC/6mJe9L5
UnOsmr3OCQwtOLdhDGnutJQbY5C+zEvsipHRfhG4P696kLjcN20POg89xO4ryqeX1gH3A/gipZ+1
4HJ0BlmuUVFJ7gE9Hg+2K7Udc9ry6hpejZ0P+rC4B7plRR4m4+Fh7Fv25cMkQzQa2FbN8ioa8B64
kjkHc/BkDtUJvECiP6hxtqlV8M9pM95l0s1+pDxFJyXe3h7Br9mgxxQRkabzz83Q31H+7E8Rb2v8
ywg0sbl+gS7gtduln8BLkT8Q0KHb6KhufbZk26ABLHoiQEUZ6fZxBMfWDHPIKw6oJ9QwtnwEe1UH
vt1dxYveL0sTatsKCZEU8bwozRdrWlQCLUmLEoYCjZ3OvGhnyG6TQLQE0GK8pujO8BDqdXGGtgF2
IBAnm4ckUk+8sQZMyJ2AYUW97pBdmZpEL860xNs6ZIKgp+8kmoE/M+j7bYAe0XgFko/wPNksvW+V
kF4XRcWPLgJiSnjei5z0YJ1hozVHWELvVxFAOh6Qdlu7TdBA9ZZPBR1Ae19WmQEHZOQk5U8XowUe
bMhcati60GwUbeoVA+eDeiCH9rocJ6TXZJ7f5xW4REnXvKuTEYCq3x2NrWEvoRwhMmrzjLT38C1W
jjCpzDPj4CG+jEhV5WWrt7fX/M7AnXw7okBNenfroJf6N5E+Qyk0/4FMn+7HnpzuDOCbzmhgB0XY
a0DRx5sm04Dn0xJ3J0W3tXThnGwZWM4a6ZJ0W4BIESgjaMyTO9aYc4rx7wH9EPQqM7TeHTKGJnb6
lwFmveFA/z93I5g+Fju4cTZmlkbPf4i3lZ3FXglkYwsushL0Hlna4FeqcpI01t2wWaFsbEHQDrkL
rzLGlWnnApKxNX9uUXlpBJKQSA7cRU1XrYhlEzwroLTSwHdIQ9M2//2k2jABzivkBUmqEvS36qCB
pxLwQuhniOkfm3IkkCmDIswA2JNubyTYjSvDrc9JK+U1UoditDZtVYLdXY3oAMC/Gbd46VQWL+/0
+w61YhqB0hF8HED2QRI5PC2mZGzy09DrX8lEB7vzyoOrMzHPbOMmOhSN9RckeroTuD8hY9SNaQ9x
0LLzQYRuocY0VMi3KyN5KJLO5nAam2H+V5HpOvAy6XjGlsnY1FM/rAhraQzovsF7OTw0phg6owNY
0sBbkJ4XM+h7k25Vdd3rhKaFxHY96fcpcyBlpAnPwT1ZY/jLdU2wkXXorpOUy6e2j5BHtbwr04Hl
isYK7KG2oZ3IOQ26joZKCK2T1wX90x6i1YFPXhePmostnW/oLJZPFrigb5ADKJum6fyy0e7rAdxi
FFla6M6uZaEfaB3W4KfTWoPckJe13XA00O8KNkx8IuA4koeEVUdaliKAhARhn1Y/0iguQESJLWd9
ptWQs+pAYl9L0GjZ0Bs1oYdnGT22YVPEPgVoZkXBIwZNFJRI9wO+yAcOGt0LurJxa27C6qkGOcZK
H6DMVuKPFiDhE0IuqF3rYTLuu7AA4ELlVLGdNvw4jmqw4mGYszLiK6AZ0gseSuBrqUw022ims05E
YvhZkP8SGDkQAQjqfKsXNVSALVTfNFWCCyZrBNx78L1+FHdkIqfdgsBG98xhSxHksDsQOdF8si2L
GFYHjG7e3ZFdb7UBkjTQzEK/vnFuurrYV1FwDSbNBPUXUVqFOQORlQGO1ClIfuR4loNcRXmi1sMp
tGDSrQ3t4BUZwd2McDqdQ0FdWWy6DmUpyFOvPe85KoW8X1IAUjPRFhDE2p4SB+SIW3OEEHbbrHGD
5Q/kyFiLmndpPIMgIzs6ZVngxuexnZl33l0loGuQWzEEFYJp8vXGSZ7F4JYrZ8qDb7Vb3w0DEvKr
cXqpsOHDX7UU6CDp679SM/9sDWnx0mn4r0X/svyE/UC+joqsvXZ9iYSAaRkXNxqnvQyd7ljr3gBV
XvbblcvRfH9lS11Zi6q7SpbIs5TZC4r276/cd+nnpMp1PynM/n6Kiy1IzMDGPZnaziyl9o0P+J57
XcpAht24G1D8e2f0/PdH1NGNHR8S/SEFoZnvtHX1xWq7ZwXaxvy/QW2ESueUftMMTX8OeyddM/zo
H8Is0Hbo306OcZq0l1Ek08bypvLJiQIQRkem8R1CGq8fw8DH0IIw/N5xJAE/fAw5eb99jNh0y18+
RoMXmwvHe7Lfjfg91wPkK1CEyJ9ABVteucBtRY1MT8cBWL7CkcUdmfC21a69lnc7GtL0aAJWiYaC
j/N09HU7ra+mojEAPeYgRXYmM173PLJuQWnkV2y1AEwQ1g16AtatD1USBiJIJ7I1YahQv4rrCiTH
NyCM8qsdvE6HJBjqibGFbILZ6edOmK+HVp2lgL/bWg90qRrZcT8ht5JxJE6VB+Q8UO0x9IMOlso1
6TqYBrILKIFMZ7DBQlNP/0FmqItCKkZFkU4NRRWTlOeq1q94bwn8uKrAhykHszn3ikGFDkz0Pd6P
QQYdg/7xsDggjYBo/S1ajs2mFMEecp2dz5E/O1DxLkvBfQWGCRdkqMBZkxec196BCn85myDH64Je
1g6CzQwcmIYoWgXB4O7K2Gj4mvTeDWWEpoK7I2F3EounM/IysLithPLWAtiZbhBQXQdJ2P0U8SdG
LLVqJG39iShsyadGi09F6m+Rv86DwPAcWfGGo5EMsLBgsOQmFeBQolfA+W2QjGNcQSdEvSxSqZwO
c7QpOLp8UZpfDp7U5EZWePsdInufmBoHSCGWLwB2ravMS59l3FRo9YOduGnT2AOTRZ3NdlcqhjE3
kC/KvsQbzPwLr28D7mHIvYyKsZ0OImXoFhm6GOk22BZvqOJyR0wAO9Buscjy6C408OASYkCnhXTG
L54XhOuR5+xI1R2nfJgm2T5/iBqcRNUWjxl28FcN/2kdt1G4cGPHXLtFhAJnrfb4vB2vtcR/KZU1
eoY9G5XXRq4518zU+Q0sOxsNzxtopljdWcuwXyOlGpYZeJ1jEZqIlI4NZF8KQNOj9kRekVlHCdqK
xzCMTFqDzD2kRc9RjjVoSY48GPBIab7KozKFglUX3SpZ16DfAVCp5nF0K0HcD7IW159GsM/6Ne+h
aRgEzrY27Vdvim01TSXTn+arCHI6aLDbWNCk8Rq/cUSl/intTGDulGZ9xj+lnTnLdStqzuSdVGWc
vKiOIzgCv/nipV8TDSOHvZ/7p2D6reGulp6HUxE7o1/YnvakhfK3MzmyV9vwdvYhTkug5T62zbhr
i5SfotEF6Y760gIH8SirUd6sXvBT1ckMqob4cjag++bYvbyz05c5+Cd+SMAFOvXlYOubynaQIAKJ
yWlqI3aSTNhrSMLzFdkWx5+GyCWwekXzFjcvJnstIihkf3AYav0MT9y1cDkkvjQjuqdDXmZP6F91
gHj8x0Rn4HXzfHDKZ5uS9DLJWCUtaFNsFxRov0bHEcDumf19MXMZxssVcqd8vYJjAbulWOM8n4VR
tqEZS7Ct5bdwyA+aBpZNdC8lqzofk62Ayie05Fx2EJNe3+mq0qtFuXfSO0AMVKUXT9r2sUXOCTIL
NXRbVQQ58tY8GOghmyehvbhbtxA3k8YU3EGOVKy0zKu+igrlSIvl0SkP+uoZemSzvZFQKYIgkbmp
06b+WuFd1TDK8pEXAdiKcgmksbL3ajo6oMJleg3J1Vtod58hclGuob2X3gYd6RY6I9ugbFLZ6Oz/
Jk4rkV4odHBNj2Nk+B6fQLev7mjWbuql+GKySJ6kDswyWdMsN/xxwB2lijj0KzbdBBJsDyI8Ggjy
tk2bGDsSupgcfmcZpf6Y5mP6ELfsJ5kpyo1dfVeYpvyionTP2fEceJhSM2941yxOhoWbAOrx1o1s
ZRStRzQ5XrnFrVsCoea1A9T1jiJogimR7lQCsDeyqQm9DfbWOQ/gsjAGiC/dgLU7egZcujkEfcM2
kUp9ObBbwnpvL7EtelHxf7IPUwb12TpYRWPU3aXF4G5T1pebsojyT6Ax5HvoUnp+FIj80xA1aFp2
QmeleRgmU4CkhNI5omCDg8+nz4c7cqZVMj2mICEL8eo0QGdrnYcle2LdEF8HRwz7PrVdHWk4Wxwr
PCyz1WCEwcHkO8Nq2/4nObQSdFennI3iOIdDtg96MxChAnqqBgvLVI13Zlx2z2Jtj+bwrGutgODU
mK1oGFadYpjUIAOrvFAlrSCugFYWGuYjFMxCa7ihMu1d3c6+kBl/XTAUhQC5V2mDJV2ooOUQgtmT
1zHkS2BKsU0z7O+Wxy2yI5lcxciQQAvg3WOYnrbLwzcYN6qp910A+SJSYIFzgszL/KymiQw56Bhk
SGcT7O7YQxrDtldVtrwbxWM8BVvRReE9mTrdhd5x1PwkH5mWSYvt10linOqT0Q0/Kf5/OynugBYD
2wM+Wte6yJM6472XhIB6VO3A6++yCU9agrfNWxGI8qlIg78N9dZVO028cvEyeQGdIJ+H9q9D8i7B
yFi1l2U4pOg4M7KwXnvaITBVZ/HI3ekBo5D6jPs/jrhTFKshs+tHQEKYb+URu7rMkFvISjdnEMH1
x6GFWI7nuO098st8rQEw8WmqIaQhy7r57tbRoTWAt12VgHODnwBCoTn/DuWd6IvNHOanKLfNS/aa
on10itclhwmApW6wXpdES/k5xHc3Fu3wRStZD2pGnEn04K2gczB8KVpck84GZftjXMkn0MR6ICz1
R5FHW9IGC5BWudgOKC5qECdvaNh0DYTCochJSmGkGVblzLm82UlazEYCAw/jNMG74MUtIBu8wokZ
4PmzglTHfPLe9W9idAB+jv0U823Y8W4dTU5wiD1PfnEgZ90NZfW5NcrkkoEhejVC1+MLhcVxqh3A
EQydTdNZVaz39knKgl2EZsU1GpPNTTxU+L+usqlb8zKD7geNpTA70IqY5maEqBB0Qe1pw3VnByzT
z8CS4YF46wG6Evd09mZfTGSfLGOOJ4p7MlkKMDLCjqdqeCA7mcj5H+0f1sd3/N3n+XV9+pweITre
1h6YtfXQ1bY1NNvEF/KfQw8iW8m6+65IwfteDy5KF0XyveFOkG6AbUf+p+lAMqImzDF8SiD0kjhQ
hUlwl/59qcXyttw8PQGlrz3mUAhXaghmaalvUVv5nuFmW7KRdkIH5tO7IdNXvGfgxcajlJuhcUBp
VJ9xY4ObmSurdbuLA5b5T3HNXx/ASfUaNsPIVJgnyu4C1hD7U/pP2CTG31b7NYyml0GI/2Ib334+
YWMMBaZ7UVnQpOe1c43b2LwC7Tmgfxhf9FI/ZwLMFhTZmlzsbZu74Epk2JSo+GaKQXUYNeC6pRip
WfaqaYGmY6ixzDHqCmBftt5dQV/P4dkQTGfQRjxQNC07erhv8bk4pLfjcXSAWjEDLd9n0MH8rFco
SQROEF5oCKq/XZOL+KZBke6WS76Wqsc1zThD11Nbrmg4TQbfg4xZn73ZGAEIMxbFnry0ZATBjQsN
1ZIyAycfLVmAXifrQnGxwgC0KJqHZEXkM8qbqEPb5ICJQw7uTLmULqwmaOLF4ZaGRhoNJ6ZDs6iv
o+IpRN3oZmZzKoUCmhqUz8v0tq1133O6jSE4VArDxLuONVrVmFILrYYetBOOANC468H+8HvE4IpT
M+JR/yECyCmkxVXJ4w9rONi/r8eYQx8e7yw52wCJg5SKzU0cJ0W73yfaloj0Z9vsB6k+SPbrBiyw
VqEZO6s2UZVgYDVFHaw+OzREyWQeEsKGMDXRYM2mBVPzNonQOhT1ZqIRhb5NZGhHOEchWqkTVt53
WXqC/KBzAzTYuTmMfUYbV3MBSawDyfLa3SC/PW7IKRzNu0ikrIRykqkosrvSyRhYaTE7ja1kg5b6
ZkvTXb01sBNtvs+z1SRIaewA748fyKS7PV6qQPy8o08w9m53iqAHvCIvrcFQgyt01l/JNFQaOogG
J93TR4C6dn20mK0DAPLPJwLpD1S/tEeyCD2H6tP0PUji/kAJuBYEubup7qo5gTfEXNzhQXslJ33J
UI2F6HsSXekLFqUCbR+/Tm/zqlpHNgN9c5G6hxjPAWB33YPw6vzJYknxlOM9iY/peB/WHN9xi5m+
xaJ2T04gpKc9B1GCTxPepuN+lYPEVTob1y6TO85vBJpgeAitAemdwL4Dvvu0RlG5Gcb4O2hwv9kd
9H1ANOId8ghqjE6WGS+YSH6aKCvNXVsJQDPFWtMTdrAUBN/QarlHWdxQ0Iv2irqwtQqqJtu6YC0Y
IIP0pUtjDrbTDBWMTClJKSkXZQeylr2z/xqPmuGFeU3UHdC6PALCmgKpoDJ/H3KAlRNXPo9R0Fgc
75KFDWUCnQGsmkWMe3jfl+DSGIIrVLyCq22gyoLXY2/XQ8b2Co4A5PxttH4NrnemCBYkxsPYfZuk
ZSV+5kW2og//K3AGO/EtxQ7cqCUpltagJa26gWafukLdMyRvO6h3Bz2a3tTODvclGzJ+oTjQsGH6
OgIr7KcYOw+8tvweRo+K3oKCtpeLP4bVajUCMr+FqX3MvBrZ6aJaZ7bLRWm1rgejcp8OAE5AmGwn
pjQ9QRcsO+WGZu4kUAj30VACxl4a7q0LkLqumVV+ZXH0NY6G6q86gd5d6ozRio+AQDdR+Vfn1V+l
FhVf87pIII2TOjfJ8GOutCi7h0DF61VqY3x/FduMkw3qYA3oj19qrr+yxkBpejgBs0UcMe/M0Iac
aWX+ZKNJioLDDQ1IbHjuJkPu7QaRmPJooWQDYR7LvJEtbP+HtetqslRnkr+ICLx5PRxv2/dMvxBj
8cIIkODXb6ro2/SdnW83NmJfFKhUEqfNAakqK/NLJ+zhQRh4HQQOZIfbCVxYiz+krwBp5Dp2qa3R
3s/N69BNEC2t7DtnlO7RUptVF9iNrZGPGdLYE78h2S6Bdv23cRaPJ6OlPLONfZTc939WuX7WwXKy
XHiuMVuCfy7+5VNlwfiSds0b7ZFpt0wb5XGA2DyP9APZReDfEssH9qGYvvYxZAeW8C6FgZXdNiF2
brvxlioPRvFSx1CqgFSEsU6RZ4TkXDZdrYjrITk4wUveNXaYMBSrtzwuQj7p8XZKHfuqAXE7N0Zg
JueA25uhjBDeogFyEZBbChm+ZFuyDaj/W+tOGkOYrue3QYAupHNyua0Yx++vqTQEIPl4xKZx/AL2
XA8SlY527FXXNLdNIL3XGuQ1J8eHel+itKONcvLCnoPCf/I0Bias+lc9WtqbuvDz+v3CAD9uziEI
4hjILjKjMF4av+vWSc/tmzCgLZC3aXlEwgCMDtEUbGoTqgiZEbGwqEG+Eyt5Oqaueh9obwB50NcN
JP0yqRub/+xDjtRkGdhOEuW9LEZXSfmNsS7Accs605FzqJLpztSmM8mQ5Zk53qkxOmHSWGviv0Ud
Tj/G/qd54EMBy72031rIMqxAfJQ8Jlbkb0cfGBsBGsOLmQXppm+48VJp/beyklAzT8GDh13dD9A9
WyupJmnmP5MAvpUXFPRkYNbU9JdJynkSZFXnSW2FgBbgJlo05Ke0cbSwmEQWIuaUn+JIgqSdRroo
G98vaWjKdQRQnHI6WhIJNKbKKisNheCpAeF1aIGl5yACg4ZW8vZBs7M6rGqevI2luHkOar1Wg/g2
cL/7hZKp34nv+C9eYYGH2Zf2Lff0HLpPPDniN1tf8tEyN9z2vUcz469pFO8mlT+iRlRjAGxNgrpx
6hcW0sW5I48GZaA++XwMJ34yHqnX6VCc78Zg2hEkqJLQKR9aRPRmhJCCD4GS5e827oKBgkSpyZn8
5MdcQh3ReuT3H9dzWuzR/bw7g38D5Sm6p62XCMtg609gSQfmRgVpmA1QYOW4oCpT6GjV0KQI2k6b
xTZlwdXQ3hocu4+pH9Q4JeuaxO8wXs9dKUr3NooyQ+VuGiBcAOKkVDU0ACa7aGU5LNl98sZued2O
xXBZnB1PEXvn9eMnNwi5pxvplC24wF9BEBNceFU71qpDPOAQWNFrbZrRdeQ4t6wBv9+6FhjIZhfU
XE2rLI00PF3Gcg08EUQNlueTNIsaZNYbejB1ZLfH3r6yoivXQjnTSFQgA7fSOQCCGZ+d/3j40eql
aRkgW0RZumI7dBU9Ymwy1GXSpU7Eh8sQGYWR2UD1AZuhppAG3ie/ZDCqZE2OTmqgPMiqPetg2mK2
zStYY71vIdNmJ6uyLiE3YRj2XZpPzd5Ju+LALGe8TRCChEZc1nyVkHv0tFj75Ytm71am99Z5pQxp
UulmzV4UBphHgn68WVhynlTq7oWeCDbr9ogRufOkCLi2uyAbNyYU+lalqlRwVaUCNbVsQgStgotl
CwO4GnW0B9dGAvorlB6AkPHdD6cmMJfwugHeHCGf1cdkvUrFDvpokDdGOucGzLC8lbloLqYLhXpu
li7Ed0CBoqfteKwC/Z56rjLRFXhLin3vqvIENZUWoQGmxflWrwG/86KWva8SFEW3NntEUlPDj9IN
s3HQlLkJQsLlVsgt4dMAQbOn1eSY7aMs41cOUoWN74t0Q9+oSn2t9JQ9QsnNPFOvjYLuwpoevH8Y
oyZodLFxgbjYZFXwbkPl6n1Uaf78XURVLbvUk3Ujf/oqgjyeb+JENJtlIRHxOwuyxRdaB8Fh0G+M
XoYgEyhVasV/ZeTpby4y784ZIN7NI7DWk527jhcarWGe2pjJZzNLdt3oG18LYUDJmrXjjtxypNAL
Awf7dhrM439adjK1euUK0HDRsmUk2NEiWGCr9dYeVYPRpnSmbkssZNTNEFv/1E1UlyjL9LaJNsto
JBCU0NnvGK+F5wGaQkee46ekrp0gWl65PgoR1GjmKI7IpAYuUXX1DNhDrmj6qYuUQXrJ6y6fu/Eo
9Etca7/mlZDxuGYx+0a9mDvOdej0F2+apueO8e6mQUeMxhLDSu7aIrjSmARy8a4dLXAG4I5g1Gju
scHaRyBYeU61SQOmaNzSWDmYxoMLwkCa1zt9+zh2aUhj9RSnT275u8Z/3k5kwLr3ERseRcly0HIV
w8lV5E6ADVv7zLRraOmAL2p2QTVNYznOPfUyVpjAAKbGlrqDAQw3y4Mr9WgSwwZ9hQDBcKIuLen5
/b2XZ0+joj0phjZ/0FTUltWJvcMGY4DcTVIfJGr3r+SCpExyhQbFYZnQlVzfoRAACAq1CDV9mfJ5
kbhshoMF6PIKDBMBUtm1u8qaAGjm2ra1lak5CUS2eLC2+ym6q4squkO1ZLFPIW+00smnMVFmx+r+
SqPUkPN4ZEHs3s1OeYuHS4v/gXndPABTku7k8X6ZtNyLqdsYGShsg5w5axRcAUMSxLp5cvDL+dgL
lCIFWpv6n97+Mh2LTe8hCF53+i7ri2HvolroMU6cn0k2lT+YHiBz4FXPJejS/uaQt95zMFb17IAX
77CvRxy61AoFDksPHnhkVqkLTXtmxPXFKzTr1eTbKSrT17qRzVWmMXDaytwzkexyAMe3SEZZr8uk
9y526xkiWdNUneY3ozQDfEfSpEJ5H+SRPjV9BMBbMoxQ+cVAq96tdAWZd++KA09qyWBNlsA0sc/J
q2oXFQxqeI4dQNa14BuHm9kzL7EVTLu4+1khVqWZtv2bI41Ve2P21ekQ1CiAz8ZJu8fxENvvo1G3
KLZT0yOI3czTJ19vn5HyGDZZgd1+q7AQrsJH8NbG69Lrr9TzdLApTF3OQ2M0gO9Qo70v3kfjGOXy
jVMBMaWmfswPfMm2egAG0xQU1ogFoBB+UDUqhQVaFXxBHpG398EVhbPA4Jn6Wy+eaDwCt9vatILp
RBMLNbGj4pZJPjVFOh49VVbRdD67OuqKurEb4XsaDWdjgtY2WDjAz9hU4kxu5DFpcbXrepDFHgA+
6kPfKRtkPEdtrg2IiqxapYYu7ozBr6/AvmhAsyJ16oq6wv9nrcRJ/5lhxXlwD0JAcJgX9g+P+/xE
L6e+TYMrZNB2XYI3fdia8bAFk167XrZ6aoIriu5EJgGavq3uWwBJIzzKM1e+RUV9APGO9stwjDOE
S6evHMwCoYd6/xt4s7S90+vDHuWlQG2qSZ6DusVMbw6TTKrbFNlslY8suRSqKjVPAY8WkASaex92
hzuMr0tRHpkFLsWFZAawUOj6aL0HdlWdHWmgwL/Xpips5PjNCEquvT5eGjCkvfa/a2H0r7EpY3Dk
ghUtaALrlYP/a5sZQm7JCayt73NMt7FfjR92XOxFw9L7vrGSR7O0AIwvdNBXtVn6WPCqPeOJ85UG
pySpL6CovjDpFmdrzIs1lHEhsKi6QY834IouqYm0DI8wNTLKHCMehDuVUI+7IePgfAckrri3R6+5
FsCPrroh0L8krdTWVWOyA3VzZCygjimec0MdwYCzXSVghvkSZY0EtkL3D17iZydUnbohtkOrPuf8
ZSrj5KJrYwACXcAAICTbrbXKj4+V6io3rtz0uEkuiFdCEy1ukQwDCmsNKpvkSN0PN0OtBrAYuNEI
VDC131HZAYatuvoWuIipq4h5prcCSKvev8qAVWdUxLnrDw+kJFACkAkRusoj6kApTx7QJKq+xc37
GuShQXEOXETgSMYDSX/okEzbTA1qQGTVGA8opTceCh5sW0Qpb+RRppkFxEEgV4hOgWfXy9xphafN
eCBn20JhNh9bYK4wlWa0ak2EI9uNXYmpDGtX28rB+WpCU+uQg45p1SlmGGeK6hN1IVJjPTs9f+/G
cky3KUqV17Lh7r5mEAyjs7qLn3rPK5Gu6SBPo9Sl0/ribHciOiGok60oq9XZHaiCMzZs09bXAFIu
+yO3Lf+kA7U1Z8fyCJRcEhlWmkB2Sp21o0x3IzBA80rLhD/XRKQIqoTrPMG2xywAdEvKIb8LcrzR
5OTdNxGDCRiCkzT9t8U0ZC4kEexShHFX9FnoJSVfZ1qXb+d+HU+Kszy1DnPfiPDybSp2pSWq0s3v
RtnjfKgmA283r1+gxBYkdfJYpKcyFvkZu533ZvIzgH3+7CdVPZzK9kR2mtFFgQUaVZ2oZqyrp8Dm
0xBBMNhDLaUVaeaKbI4awJ+/ChlAUZuFBoSuEEZHGhVIuyQtHydndJ4kB0xmTG8915wnsljadAB9
RH/HlWmw9GaV1b13Ig+GjMS65VBCa7XWxY4KpZK8AYcUTU0gJXtEMVawoi5KYo3r/3Inz2r6uxQQ
lxZZ+KAvHFRKT0156lSTSgv9fkxKYIam8kRXNFzZvQQ5sSXB2/gxJyZ3GifPeqrB5/PnJY1r7dBs
IKWV7uwiztekG34oVXVYjf+Ttdnq4tIDgH9xiiJfF7ppnaRb/eJR3p8N0b83cWb3Z7K5Pvj1HLs4
0eCkPHqwNSCO9uFCIxIVdKB0Bq9aqd0vaapp8JKTPjZf+UdluY00A5koTUWN1oGiUnlRj1xp4pR0
88Q5o/XPWsvy/16L7B93XNYy/7kjrWwyZp1Qi43HJx5GTY7KW0Lw+h9dHHfM56zDY2UZxXbic5dG
kRBPCrO92I4mLtLk0QGvtmNnZkDskG2+9AFQOWSGcSQbNcytUc+sGpQZgKT0NelwggBvF/fGZw3w
ez/TXuuuqb4zy3/18Y/wHVTQ8wXwpPPFv4b0SHovkMo4qmGmZv4vS/y/+0ACDFVe4O/eOL3jnBvp
2isieiiTItm20Kmd2SEsD8ouda071w4/8ovpP6WTab3+bVLkm+3MDvHfJ8mstl5jy07PgqH4si81
eUdNl3oFtDLDxTIhEHfnpmpDnidK9FVXbJasNnZGijOqK4zx09SiD7WoqaJ5ycEAV4cuVVBC3UHF
9O6aKDF2eQQiWLLZyFCu2s5joAZl9WZATf0h8njxMmrTjjUmQK3Krlt5sNhFXL3bPTC2HRrg616c
CmfID/vi/2971aB+jbJXc+JLZa9AeQlN5nFOljWgrT33Qfu05M+KwWx2g+PLcMmfCaQwEYVN/e2S
FOvt+GsR2/JEptmehFWEijLKuU1alJ8Tq35abt3jgbNrmmQMl2XaaPi8NA2MRjEvTQvpoHK+610z
nAxUCHJ3QmCwACTlWtSuG2otL1EHIKPrPIIn1HhAXctzqWzk15oRFBSBINnRCvNcWuBjFQF2HxQ0
qUU/GmxP55UW07Jmk+Y7vG+8Ew0CB/aQOUV/HlDGv5alhx232sjMOw+8+OrRRmpWmXzwTO+rYgRV
l+rSdsVhMXJtIspPZHN9EBwAFH6jwdlNresiFb5dbMz8vSyrjf7nZWlSoCGYlQme4xyFbRAtO4DR
mgap6T6WjTiOCmONXZXsNOdQd9jZ0X7Gj4GDoC7tZ6jr+oNAIRJSE0uXRlHLhu9LfvZjnHoGVBDv
Ijl9CzociWJPH84gFMcej/qeMtIVNWnEIBGbtzuaGoFlHa8NNYX6ywpRBYJ/a2gf/rDPK3+6yVgE
6crzmdgixDEcpBc/mvagv3kQYg0iJ/1R9tkQtjLzr5AA7s6g8UA54VgF34zmQg4OVInDygOnfCPr
+sKgI7KmAXdnQWPqO5Sdm7XbiPQSJHF5TSZgD5DaSn+45tNQG9M3C0Xpa+jYMrVtjnZIESP2wCHc
iXfu+FbqNl+luRXfMebaVxrAEQC1FWpAQ4ndPFBr4F+OTNRRyOboGQmoFR0FgZJcPJBNdA5QduMw
PjSIDG6tWBO3qEjMm9Hq91xtajOkkqgnOi3ZamDMhyIwRB5jzzOPiKocqKhlKXShLtSdnSPIz+dB
8ic7NSNSS0cndfd/2tWyYIfWjpXR7T/5KzvdIJ+05ISCnHnwj+mo3kX+WBfzx1vqbcgNkEh2mupi
tyxrAlN/yXwRNhqXF9dFQkcCk38bIryuUWiWPvA8AOy3gmKDbAMWGrZRv3q8RRmfaIs33wcKQAj2
I8hBnsTc/ndvs3Welx70Qx+QDMpwSil4WAdW9BupM8C4i/y7TH+iRq95tvt+3CR4NJ4bnVUnA9nV
7eTb2FSCfGAVl373wzLjUJuK8jc4uF96Z7RfA00iuI/I+9XVdP1Q2Sjd93Amu8+YP4Si04230R4O
wjWK37o3HfsxaN4A2oRAF9gPvZ6vEjFMj7rJsl1kN/mx8Xh+s/0kXhvBIN6ApN+NdV780sfkS19k
48sg5IjTp8HOgdHbZ3yzq403eNWr1yMcqFytbjqknp+cmjZ1wjrOelBgO/yU+sb02HHjETwdzhs0
mqHmFNndGfph9QNo2r6THT8MojJDIy4MtHX3LU8ApE79tRaguA4EmPFVK1l6aYwEh33LGr63zsbN
UvYD4BrIZCkHk7vjDjWUySYzc3aH4hd2V0Uo8ELAoUa83invDGiv+au6xCeeihuZUMOlITMtAitZ
Sa3ax1qXbYUCfeBPrd2bfpGuEDYWR0u99+aBCNUCU1TdUS9xo+pSmsllmVRUeOuPSQoSz4+FGBLG
a3yZsq1GEBFsqN8XJh8vMfiq9NsfRPY2KT7OOu/HU1eumKMo32bit7klH2o+9WsZTycOrGtv+EdI
2KwcFyweVWFdZ8zCBGkMBAeyLWEcYmbyCwo0XmiQTG5iXExrePfnQLgjTRY7J631nZDoKOyq/VKl
tvFgImh2/ot9aNhne2Z2X5yCv/s3AACFxF6B/5svQZSZDzJGNdUcyWLRwN/5XZEEOXsuuEEJk0Cl
aiX4F7q2A/dEZN/hF1M9D5Bk2nco4d52o2V8mfDgjXsv+Y5XGOhTeK6dx96ZblCp9kGUgYJkNRM5
3epZqpm8QmAodut5Jjk4EYrAaKYFRMWtzyA67v0zk+6pe4Ao0kwn8fUvHOAjcsBOD7UX8aaMW/sB
CPFsiz9GcBZ5Cr5hiFfvLW7VyAskFtTCex161BboVS0z/wHpou1Ye1OMmsRkA44u40dmo7IQiNns
xZl0sQ5MYd4qEWu7YRq6o9t04xl5doiPe1Xz0OAxj/K8gX3FNuIpygHuXSUPU9+CMaz2aqUqYn/l
ms7Cv322qbf+22eLa/3TZ0s1DSK7qvaLSrcSycuQW0l3nIuzVBeo+e5IZV/c1B5QR8IPtchzsUJk
FRRyFK7zW6/ZWCkYA2aji7TtxpeJtkIam+HU2nlbCTGzMJERfutk5FWKd3TsnCel4iVVw3rd2/IY
YudeLXeW9NhRAyTkItxeXuiKmj6rwFAWue56GWia6HvK9WhVtp7cWllsHXyvTh78UZW0jaD6BfLk
jBLP+pU8Rtsykd+0nlH9I0LoscdHiUeJtaT1P8X450tymuBEKQAvS52tkAmO/WCjGxHcdTwfNShR
sWkUrJhbvFsZHZCBA2BBT64DiLSdT1/ILdJBc+rUNSJwA84aadp11065DTFq+dT0v7lJfPN3DFBE
yFh5/XNbljuUciOvh2/e1nSSaVeqrijqMINuyGvOGv2Ymy5kx7VJ/6o78teYBf4dEs3yBjZtVKwr
f8sI3JD3HjJXatmyZzvyHzPvfdkKceP9VKKyHdTaYNjd+sCMhcgupgc62lK31rPsMB981SgqNtJP
XcQy00PW6MhEN6gu9Qm4GqfOsDKMwdkELNDPDqFd8ZIY3C3KM+7e7wh1mlPcIU5TTGZ3RpEJ6CVK
EFWfIdAZmdu4RlF55UmxpXFqNC/9lrm1uZPM7FHDgiZl8XCpeFOhlL9wwCDju3JFxrTi7z6W2/dh
zTmyv8qbBnovluC/hNJCXiN5C631/tKLCGBC6EuFXQWJRpEDzY/UPS6x8+q2YHzrVj5Ck3JFxlaN
0JUPpMyharzbYq8NE9Qf82hvrY0aQEOJnYGD1/iJ0xcNX6Hk0uU2vnN0mfiPtVVkUDhD3Jwa5KgK
gZDuP/0O/EIMvP5k+TST+lOeGtAsD2mtZQ6EhBCKV41ZetbGloVbXEEP1m11cIFfayOyLnr/bCi4
FzVkpqspEVboZiPbpNipeDiDRP55isuQXHKyjQFrod+T2JtlhTbVn3E6SUDT5/dspUGV7Biohq7i
3OkYmBRcGHGeCzZk7abWBnxXeTmeDaVzPu7Jh0y2U/0zm5Zc+uRD3aoqHTtcRlzDq9aGC0HJViBh
JFj63mSIRraol0e/kH4DwqH412wraITcndartkOp/aYI5KcgZZ6mUPlJQJ7eAc1+xtnxczTzj+Am
Tfad+FlLtRegoK2LqYEfUFjJCKX4Mbs0Y8HAvdRr9yhCM8OmS0zEeIp4BcZI9lPG+QYgRQbsRwrh
GidKfvVZ872K3e5LOyJvr7mJ/oANjw/uSa7j71jlB7y0BrDgtKjm9/KNi5crvg8Ow+8iE+N5vtSs
XjsaLfZULG9QSaRGqHEFkFkjaPEkToNdaqJoD3QYXwG8vIdYZ/voT3VwRrFgG5Jd60G+WLVJc8sj
a7oLHIn9i5qQgCsAGaPKOdmoL37yK8jpCp09x9XUriQY+c7UjEIrz7pqFht1e9Hz0CnMbTUBEC4Y
v3A3rp4DoGAfuB+FutkmwLWsW5cVz47sqmdEXgFvrPsHcoyr4gqUlH+jXpu1PyVrxnkR6NWBVrVI
8D1Ua1bqQIsHkThQt5icaQ0skL2jbufXSA8iwL2l7phGHKex1l9b6qbgCk0PyG5YIY0iE68dmwr0
FjTqu0N66TrsUGlUl2Z7Q8jgngaxdU1XtTPq+1LTrAlsy3mLgoz22GFzgFBSmUcX/G9FF7rSRP0F
fNlibxqVM63MJhoQgB/BBG+UOBiWUGZWV9TEUAU4Rimapfs3v2UazSAXmrZ0/+9LLbf8Y6k/PsFy
jz/8aMDjoj8MxmOUQGRZg0pItaLLpQHxh7OurFquIJRQnJYBLwUlfVOV/0yh/jLsqxWXLl39eYOi
Q0bS8MBy+D8vkzQfH4zuQp9kNi53JaPbNna1cm3jfupTnN3Uh1imUHd2oUuaUtfZK5Q3m4NmpdVd
B2lIB6mgM1OMndTUowMUiBbV4Wha7zZBV1m+1SBqdBnVNwDY6J5v2z5HrcTHXJpRZUDLSc+8LPZJ
R+32VOBJRHddBkbQ6whX5FfmJ9iZ98ngbvI6DcL5jh8LI0qFwm1weAu6d9EznJIbI1vPS9HkpP9a
eCK5zUsVvVFvklRrZpdAC64WSIh2YJjoj26v98f5yiuG96u/2MhF+rZX4IuNedSwj6vF5qplllVp
YLE1YAkNMxvfeNC7BQ/14IGbKgGTOnUjJw8eehMS2iI3b4nyaCCvtk86ZwhpsLH94KFCvKVshH6Z
J4keSoEo4kHkCxBR1nN28y3rCpqU5mc9OVfN1eufdu9dEw8XDBY/yvjZSwtwMwV6dPBa+UyAdIKh
xwqLjkjAbF9M5EH2spluqDJf6SMOBIWT3YFAz77P0sy74oG0oR412gQ258Lqfg5jnCPT1wGRVwcN
D303AouBV8antrDVeb5xv3YfV3lmvNvoaihs92uSjMVKr0rv6zwa73QjeMz7Pr93HCe/B++1e+bd
dCITxCHy+w5A/FuEZxlU82Qcktsw3CcgY7ojL2q6lu9zqxIX6sk0y+9bVr1WHgOThlqZTJKDs8LV
zPiw2IbKakM/0/MdudBA0ZcouqhQxEM2WjNpICcad3a+Xu4ae721yyUYqJf1YqswD54hgdcyfHzg
rJr8k+129zSNfiTgIhooldafVjca0PBm80dYfoQcJ0oB9q/rYmJReycDLzkvn6z3onRlgCYRNan4
hZEvd9topWmu9+mnaswIMFITdFXkQk0wgQOEG9yYfypa1BsCiO6VZR8ut9U75u+1Brj15Scd2kE7
6r74svziECAF739fHJZPJ5kT3Kr4K601/w0DWauo63ibu1NtH8GwIVQxjTh4JkQStKqU3zLePZlF
mT9lkGw8eroOhK6yQ8/O0qruOmEfDvCnz7cdqIwOflnbzz2I7shJd00j7Fy9vaSWo601pypXPQT4
HgdpvIhuZBehem4dTFtgRcCc3ATGY+vK9s4H6VXn58YjmQYD1F5xGacnsskhrvdlWunhPMEx40dp
bKO+N8DECYge9tVDdqDFwYmbHxEVMVbUpQkB/lk015D3ZBomhBILObQ7WhzVJuU5s9gvGqSPq6XG
CSnc+DbfvbME0Gapu6HFfC8XV92ur+RPTZBl36rcM87Uk9ge7iLPHEAngh9o0mR8D6TKmgbJVEEi
c2W3kTxSN59qa++lCNaRC30Egco4fXokg+ZB4yVoJn1PHwC0Hvox7iWOkjhTifRVT63hfrK9/q6e
xM9IBMEXSLuPGygCjvtYopv02hqkW8BoZkFwrtsSCnyooP4CnkIblLhld6qHFNA18342D1Dg65sG
fCGI0YTvJ25QqO1nnN6Czc+R+jgNrF59AupZGYeYuGE9aPjYdRy9Uv461tn3nvfVU40k277nkPhB
lDZ4Ug6U2sYe8LvN3zQEOb9nDgCQubB/51Zx64rR/Npn3Qg9UJPdu1Y67PzGlMeocXPEKXIdrIG2
fMpHKOMyCHT+UNOhUWr/TjHdKxEMxr9otI2sAv8ahY6SBFVHnvoamC2MHMVnRSJfoFEBLmfYFzeh
qs+LwEMaEQG12c1F7T25oTrifbVRuS2rpdmPiIgOIHk8guYb5R3aqhx/ll4CdGlgvkJ2uAEo0Sj3
XHb5SzPYZ682ku+o5ynCGvDoa++Z+qUyRqTWrDH9/jFTFBCjoJmVGwO2bVn6WssyJIhiVrzQFYvd
fL4Sf7H9zS/WDR3Pzbr4lGfTXGs8gRls/ymrN+fYnPFRcyb3QOm1edRDlmzjaA3KTD5ydORMqxQN
35NdZsWKTUjsXuuhrncu6AdezbKe+azcwjc2ueW3B6CQIM5bVDOfFfbSsGcdCLTNQHtR/j7iZKhS
A0zBGSvwKJu1MDcKOx8mbgAe7CbJ/0NfhFm/itI+OgU5ZEcAlcmrazk5SLgYYk0DyBNW1xQagtY6
m+QaGKrotLhFo5Nsx7jwQmmjmlMAqHHqy2F4SoTJNmApk9u5O4GIzXZbfCTTG556YUwgcC3ONEiN
8EAYhqKue+rRajI33lezDfG+Wmxp8XboWYeIl2/mK+LMgvzQWfhGe6Ue1wu+z4KyDalLDYK8IOaM
+dVuAgA2lQcHgVhoKykRsv1ljdlDTfj3Gn+7i9VA+7UewD2ZjHb9qOXGibgZIqiT7nPUWm2k+lJA
oy9VsWhxayDa/WiL6aRD/HWDh6N3SnichJ0/2WeeV9aLDrr0mbauZ9URLJT1OgZq7gu5RUVjnw09
3vlmNaCo3v1O3xjOIVzRIGZx3+l6d+riwV/rcZ5+78tL1VjB25CDdnXqpvSolwV7VBNpvM0raOiY
gAtZae4e8gLruNx0f8YI+CRJJ74jWyrCwQ6Su9w3DIi5TmAZtaoJIsr5u68DRZYecoxsbSB5OoCh
F9wftr6WdGXhqCpY7yNcgKt5VF1ZyTenk1Bx91EmpBqQYvbxjgPQu3M6G0nZHk+iDtsI8Pt70y7A
c+a+8ZBaV3xp8x8j6cY1dxF0pb9lkQzZPZTllAbXnRPozlsBrl2IKYo3c5J62OeZgJZeLPadO2h7
HZnOm0BJeIi83PS1kfJMHNoBA3tnWok3vSkgB4n6C01k5RND6T1Kt3EVtzVkQ/FIftKy/t22jNIV
03W+EawFM5CNByVKNMojfeTILYqz27Tf5k+sfhS3BtkXeZRJv4diQfYclPW5qrTgKQPh0xFPFPUt
FOObshc63hZmkthH1wNVyr/tExIZq8rgzR6PP3nBhl9eJscV0Ie2q11u1umq0WU2rmjES9Jp1TVO
sqvECF0zDToIfqCCWqq72Ly8GPfAtrX3g2o4iPWRvYCNujSw2Cru8W0TmUNIKDfCu+EMfO/ZbnQg
fNti17xs2unADq8KomldlK0Cq71Hbo1vWI+nR6wZ5o3ljrZJ1VXsju9XZPvbKICloM8BVnKX4b/n
6CN1sOWTVz+3LftpIcr4M234FoE48WaUUb4Gfmq89r6PyJ5R8S0rPDc02aStIr80zj4xIlCgmPoO
InLY58RHMlHjqSgyXSFNAS3XeoIQLcCr28zrUa2sCu4IxEU2EABA/8ZyLwjkVNdAPX5Zb341p07f
Z7aDR3Ktyfxg6xreEk0ODfSBxzbEdIzsZ4RvhW+6zrc6SLK14TjlNch1/5RMFd/InvWo9Ua9ONQ8
f9q8/D1WQ/fkJ2m3i6KqPMSlA6U0tRh5TBYU11PufENoP1tH3sTWnu6Pe1AIEkadmoCxZhN5jrmh
rkDx3oP77mBbzs4tS8DFx+5xYhFK+/O0PCCngQJDKDzcQxnk3dZ4/8XYeS3HjWxr+lVO7OtBTMID
E3PmorwnWSRFUTcImRa893j6+ZDF3qTUPb2nowNR6YASWEBmrvWbs+JF+yyw1n/nWeHpTLVz4zSn
4u0sECsgi73ySHSNu9CHfrGS3P+Y1NWOXK/GFIbLE0KK1UNAMOZWJ4uyAXR7s9OXio0AQmd02jM0
8O5gaMWsTe0QPqywhngvWggocl/1c6T7IKQdy13Gs8I4Vq2frLryH22zSU7dGHtLqeht/Vnf5npy
yvXZnokI/Bot3wRTwmLBY6t+Q2+jBfOvJfd2a41ovfCHSMywexROheDQ/Kodg7e+XYCisa61wTVQ
Ea9uPRJZ7A2nL4bAmWdoxxfsYt7qJRADjcxbvew/ZZG39pUJjkHTxDujD4MNSQ7yes7Ee5FcOeo2
kELiJNmpcdp8lj2CJjS2EeZ8CxZb6fImPd8oYtj+bVkKz5MvgyVjOu5Os5CGC6wa9zN5S9vqY1G2
EvHv9/L+l2H/l9bfxr537uZTlY7Sbid/OvQjSVes0MvjQARgk1Wq/pgBCcPmOJt+5N5dMfTeH/pU
/tRNx3luE5WdpT94J1Dg1W1MmxbKOhthKsnnTYxGtY2UICf2NK+B2nnB08+HxJ30pRBf3znT77zq
AjGJfVpi7mPAvO6ttMageGzfmNjv/fBkYG3epc+GqAW/075CmybVN4kJuDiMy+IMCT5bA3sqP1W2
+l1SGxXrO6+t+Mf7GBFOwUrxzNfW4o8pWWsgjMvNe9Gth3KDPXKwSWzfP5kj1CtzeJHo9zzvsKYL
vPHiGE5/0lo2MmHpqV/r+NZBHx7FoC7IFpQgRHgkclaYhIWN4iRtaNK5aM5F2ap3cDtlK3tF7Vm2
/t3Y2ArIXKQZAqpKdmGZwLoSA1qtHJxj2QqWmnN9X1kIBozNa9k6uf6zjW3nih/tCoVbP30I/JnA
0IYnlLpN43sGh3iFrIZxpxS4/o2KHT/7SV6tcZKazlC+koNVxNZ2KnL9Xo8Kc9mZVvDaadk1TXLj
J8R+8I1u+yMo/xxuBy3wjS7WEPJnrkAfwSUU46Yns+k80APDJ/n4y3rNyKytXVQ39yF31NJ7uN3H
LMMY6d2QKC2CZmu2AWK4E4ZE7w1qYWD4odyjYIMSVQFqn+DKojTD/iiLzZi/FSX1kNnhY+v4a1G2
RgJ62P9zbD6B0SmzdIW07cms7Wzvzgss0Ig4sjllGpxlWR7mLl4+ZfsotsOTyuJT6hlEbf+HZ+bB
vdUPxlVM8UWKIehZr2+BjUYb2WtMpz9g6fn3rG1vvWS1Nur0GhJ6zSvXf58L/Ypbr6wurE3r1Pqa
CCUA4aESL6GONhzPtfeQBTV63Lz8z3BkyEF5XUDQpdfPE1BxzBFr/drkdbPM1Wz4HLn618614z+0
smH4nIcyk5Ktkoh/WC5Gq4NvCgzZfJ5pv0YbpR9Jk3RqePZU5WuieMZtQdnFanrKo+CrXKbJDYID
y3Xh6F18kIs11+A3CBm+WEs1L6nr1Q5eclYqpopZ+UvWN0MLtWOuN3pn+d5V1mPTmTAxuOUCwd5p
C2kmfbGxF89UJ/iWetCgbbTYLlES9BcHAjVQgyb4FmENYAq0NzQ79La/jozVcLrPUv0lY2VzRoIp
O7Pqzc7sQKKdOSifHD0Mj3oUbnwtLR+TJOrurdgG0NLjDDoQc1lWnhA72ap0ZnPyfefLrVWM1o8a
8seRxRG7FstQsLwkQib7ygPCdRuzz5Q7WQpL11r967/+5//539+H/+X/kd8DI/Xz7L+yNr3Pw6yp
//tfuvav/ypu1fsf//0vk2C0wEbFtnXdcg1BmfbvX68kwemt/o9+nIawmsx4N3oAnMyljhRpN2Ew
ZZNG5LbZ137qsZGZYRZ9G98T6q0+vffwFGNiVaQNi9738CrQSOCHw4CAcYCsUtLi3T7qefBoirQ8
9HOrLMqDz/ZntAb/FBgCheZ/j896MwYdq6rfRH/853+uZvzln2sI3bHhxhiabYNE+vWfC8AgHVm/
+bsbcknHJ0+6PzKjudjmZSzXf7F0lPXdmIHkmo1rYwvtAr/toKMLm5e1r+nbEQWjYA3q8pfye7tE
QjnV8p//JZb45V9iuI7umKaB+IjpIhtjWb/94YIGoThspLRHo87rx0Zb4RyR/ogyz4dU6JfE3F1j
p7uzHAYSCNcmHuFPt639A8wDuIfse6esbgEIvw/iI1SjbSyXxr1pdjswgmZysaYg3TpSEBCfW2MR
jGW4vd2wOGx+KUMAvwQgmN7Xh1FsRivSaCnOLkhKyYMfex/rZOcyTVaCl9MBX2lgz/PBzNLhrM+H
IWqqTc5shZTWn61J1X4WeGfszE6w1TJTqwJI5nS3LnKs7CxPgA2GWPzzrTd+fWbkrbcsw+KVYJqA
B37/EaFrmCt9bVuPTR+OO7L3PnA3dVqnhlK+VjHZrnkd2E8Q2EvHqO5lDwuyGhx7Ab7v73tVmacc
0sD5cJ6eZ3eZ6UOLy7RyMM06eE3CSltFetyfbbxMj2WBwMlIUvHThFo3t9f6MXdFOBxw/txVeFjE
+Ml4ku9HtRrv2iDSD4ahMVnCRbH/wwvF1X//XRqCcD13xwDTY5mW+esT1jtx6cB5yB5vuyurMBFU
yI1PpJbyB6yAuwc0Fp7lPBbWmbKRc5Uszr3A2WUPY4HJtBa4Xwnet2vLTDPk7phRgqzGZcM0m89a
W53teXHPauaaRSJ/MZUCr6eip+uYG8favg+UvLqHIbEBaWE+5rMNQokoMToVsXeUdWi9xdumQLhT
tsoBVThszNlQgXAndsNVaEC41NMlUcVoP9kZdgteBld18BA70fu4WtYe9M+gefRjYT7+1tdQ72tL
2ztYrvy2J5PWgFpruoe5UfoGTp0PrawnWsW+RZxUI/yj6t30qZkPhHiLyoxQbqOQhla36OCMHlK3
yJ60Vq02ijrla9kqR/d9chudo7p8dwsUG4Um1prRxB9cAbrGnqdTtdnIhlITwX/4RRjuL78IUwhH
5X8Tq3NmGWaa+XH6MMXwZtFGNID8R5O1Bb5/Yrj0KrrYkiAalp9Ut9a+ytWzoXTDyTe94aIELmtr
pcLDM4rP0g74Zu8rXX9vvr7yY+UWRbFoZpu+EPQmpkllhCtQXB7lINkgi//PutvJfBF727p2gEeN
upPs7H5Sj8Jw1KP8ZAyxXi6ycAQmR4ZP7Awn2r83/6XPrcKo2u1/ePf8+tqfbybKXZYhLMfVUBB0
rV9vZhxUQk1S4V3toR7JoafuQoV4cq+FigtaP1XXXeJmr7kwmZKg6MoeVRVAr+yNHmliFIPJ/xYO
pPGu2NUkiOb3bDW/XT8cYIeduxYTPjrIasxZiBaqAXFQf8qWFdPz2dBE+qC6cbiQUTLZIFLlrYG0
Wkh4Bz1+xWizZVQUiBB5bvJgsbL457vi2n/5ibGGEaatamglC0P/7a6wFDb8rEmsq8Dn+KzPTido
0sRgD2d7Yilm61tRtBqKh9CaktUHzewcJwqpcy3rED6E0ezgASA1sT17BMA4WM2qriIFEfW0XkoM
Z26iq4KHtX80Z6hn5G/ttrBf3nvVFrBCW+C52c8xvcKLUDMJFX8ni+1c1ztQy4JR/0ud7FfMMcJb
57mfrBtrhz2SobxWsy77wvYn45HXMIYwmh8hsWaVe9kSlpijeRX+abL1Q2/XqGucjQ33FLTa/BMY
v/BzKjaRVk+7zARhNNeLfLB4RxANRu6GUA1OCw4sCtNZdLU7PGoz86eAQU7OnS3uXJrb+hHrq6Qh
noq3W+Bn6HL3qrfHlb24tE2IP8DUeEcntT8nWdtcZVXO1LVKSD5tZFE2qAncN6F+/effiGb+5dFx
MUpxVVwhXNMgfDK3f3gPja5guhv18hoE6pwuyF6iugq/ZT1oUW+wxD0puxBcJchthBGDbwVSJgAz
vNeCfOAGw1vkTWwrfPp1pFt1gp3neHJTJYScjIiO1UcVwUR0hmXRCad1ULTTYxfYyMH42SacrQyL
XMnP6PuyYJ6LbA2bnWPP8kRzMa1QjS0dc9jJIgyxt1PKIh7W6xCM4NrR+ZVLKlfoafU6nKzmA2ce
mj8ro6q6Mb6IME57lu/T4saZN1MUQLBwU2+ceWwC8ztPNz9w5gt/qNdtn7a3S8jrjDCqAOxrsf2q
aXb7YGmufxd3EJcH2Feveqth8S5EegJaYj+pfrn3gkJ9RQ6m2fBO9bayWxQhXF+QpOwbB6Bax9ZP
1ltG8/X9tLo/Ebqfh8vTFmwnyKEUp7o1JgC/eG6OZRc8IZZvAKwizFrZ9X6sSeXAB7GXyJaEP1g+
ZYt0Kr3nuJu0lacMyV0GqHfX5p22l2cyG1K372fqRepf3WKAVY7BWecNSw23P7IKkMqd+SDrzaoZ
17Wpt0vVmt7qZIPsNzBKF0K/ncMJt7iP1XeOT+grM9r0C8r9B2np2UTN0Rwm9xX0qbWM7DGA+ILv
rd1U6m4IybSomq7zDZz0ixPWh9rLnmGhxHeC1+HDyI4WsxKcyc28eyJB6eND6OdPeTrV+DsU3VYW
rTJp93UH4l8Wcc/W7+tabKJWzx9IjairXCT2VSvz5E6U9lYdB/sqq4bQa1ae5k0bfa7TjLLGcuXW
3euT7KIV2V5G2XF7QpYysfYy0hfI1OZc1ww2oPZOwORnseSgufeqZOpDWJlEY/N6r3tV+bPT4q96
NDmQlWtvSXzFuC9Vvd4aSa0A5JrQ2YB+uynCNr/+3XmSeD+kRbkl0tStyw4vwywsrsVMIwK/ir31
zCDKlBy3zTrJeKSokwcTxwfZ15p4SzlhCZhiGD87eb6axnx8jmKYNU5pqSTJCLWwujVg1uRMpLMq
pZkUKxhhw6GvmorUad/18bmO8nJZq8J9QFg22OpOEWIVlI+nWCOtApbUfrQ0MjxWHjjfIMOtk9Q3
fvqte+waUmlyODgO98Hwg3ALEm3a/PObUP99tmTVwC5YMDFYqsoW/rfZkvhh2WiD0l36USU23nvk
BSXXA52wezdo1R0ab4SyZF2H6VfQdE9TY5U4FWFvYNmF+hB1GeuBvky/5/wqQQUaL+89IF/4IAy8
cGfP2jhSIKdFHZf9T+eupRpOOzsPy094b+JovPTrOr2tI3Rg48vWGONLGzTavWwQpK7u//k2qL+v
S+fbYArWDfN/liV32B/mA3sYAOg7or28kRFsd6YA88gLLKtRXyN+o2sTQqfvD33i6ytj0MvfXwZy
RJHAzpBPf1AgREiKM/oPm35D/W2dY6uO6jj85RxeHsZfdp5QhFUcIsPoclvQT55dIWHvh18I5idz
NgWZpHhbup7Y/lkt5/hKBQP312ofwc1btdDb8AseKe+966ixV2ZYZohrrWV8OrXd8FkzEeHJk/UY
1Cg+k6taZbEaXBW/fPuEg4Wx6lv4OZmvGqtx/vTeL8Pb8D9sxwlX6fOm8kMUyxQaMR3X1TUCBYbj
/B4MEbj65nYY1NukjY1Di134EqQQCLbe9D+HqYsEHsBzx65gShpDuJD1IIDsDVqMJKDDLPjsijzB
7Mi0Lio5h+eUvKjsluVmdvQDdu+ymJvIUtdRLxB1DFl0DU1xIGP2DbBV9DMtLqw9eLFlvk5GynNe
Z6nhJZHB9mp4SbNJRVmemqSzDySR+21TGdM93Gx/xRtBe5nP0zVe+HOa3s6jKSg9WiQTi+Ki+gHv
IRQkuwtA+7Pjx/lB40eizlGGFgUqvz1PynOF7sZF9pLVsji25bSD/fxV1ssq2SgPY1d6K5XV4/J2
BVlZz6es1aFbtFnmb2Xdh4s5drNtx6g+fqhLuyw9NaJcmX2J36QcIi9lQv7aakmVfqyTfRSzymcP
tI5971+/NVbUbC0c4W6ZsMu9L1BBTGCO4eKows90kmwF208zT1GhEa6PVQ+ZvFbpjrKcO7m/bHw1
ZJE0rhOvtnBVm+JxiYAyLyarSR/tNrDPk+HdWUZAaa5qE09d1I0w8QoxU/I3vnFUjPTne4/eFD8R
wbZ5Qxgxyw5Gkoiz942NzbI8hzufCOF0RAta8yx7GEkZ74iNE4CeG2WdHhtrIiDB/e1KqTtu0nGc
VrdzhCycoim6s6ttWMcoxc3jtNrJ1qqr2uvbGXKvfNDxt3w/qa1O4QqiZ7GVZzWmwruEiX9wTGHm
S+iAOFIU3rhLxO06je8ZJ6xbXmR3eZ6BtP6iQUjzIIte4Bgzawdc5/wV5KH00dNILO0kR/mOr+yq
gr+J/FayTtegI5Drvsj+oREizuGpwUrem3Hwvuh5HZ4ctOHuqrLbaIFhXBF6NK76hBQWfhLuurHM
IFsOSrzAsSV9kF3AGOhQ2HAjDTUtX2uR0WzdDjXhOvma9EmyGSYj3BuKVnxKJo95zE6+goCsV1aT
a0dcR4er0nXf1NKLv4KLYkbKGvXi+G58xyLHWsiGzBp+dqWtPIReHp+muklW8gIEWI/ODGfMu/GC
VB8y9gN/CnmRxHvKC1dHfXVItknRu9vaUIrPWG8vR1F5Gy2poZa6pHGU5thHJbmHlpjSkrdLtFdj
W8Cx5pYRwBKLYghFufR4iXmqnz3IVtUKu5XFBnIri4HigmfCePV2qorfcMlW/+K4rXjEECPceBrx
IFkss0rcQWnc3fo2A/xsrALyjVfr3+XZ7MJWtpjsmks2c+qjpgzGNdWPsu1Wk8GESEG83b6qozTZ
gaUvVivzN9cTlumIiEAbqkkfENZ7+85zaC0iWbeV36PNhXHSjeztO/eWcwecOLt95/nnsEHbIF/L
qyYmCPbJtsmkzxeYD/J7E7bsb9/rn76zHDTUyl++sx9XCPaTd7trsmHTK7G5bSt3X5Cbg4PWFgA7
lI4ZSn4ck7YCtkpovQhtc+fKFkfJYStmCbZut54NpI7IdHxc22ZcyHyOHkT1xgudl1gPMJKWdQJ5
0eAkP95qi04TC6B2XqbEqyBkAtDjx6gu4XNUqLyRjEke4V0mj2WKI2XvPsgOgAb0tYBKtZbFQsTa
lcGyoxyCA5iz6oM+28i62iFZ3IZLrFDHfd4ly7dhnLcOGnA5bYnuttYlj8I3m7tRtbbvPdJybPln
tvlOnqudGvfMHcm6ZVkUR9lPDq38ATs2MdR7WZcNoj+NRvQ6lVO7d/QyWREgjLZGM5gHEWfp2R8q
FnzDysuKvRPn2FuJLF0kQTH+EUybJLPrn2MyfWcjpn1ycmLUUeVlYMIRvptqg/2J1vgPg4eOTNZp
6RdNdcgVMwjALAvmRvsamTpC/M2UXuWVhzE3D1E0WHukAbeFYyEvpE32sYmCP/ReK0mTKohbWo55
Dpk1Nkbhq7DpsMwe49JdCg/Mg1KvSwNhjgSUxVfHFxcktOf0J5t/Z+AmRwAFglDLfyit/73E2fWz
NYh4afSj91ijT7nChkFA+5jerg2Lvzj8dt2w9Z0H+BDQ5oKg/wRKGIKzCqLgl+th0Q2fL6+LjTsW
KJijfr6p0ABZeQkWOlmnsm4bO/UrxLyF12n1q1tDtQ9QjdsJtsSfXMM6lOl81spVl86E0ZE+dOpd
FsakBORIQlpeUI6PnqsWBxsz6bUckGbbSYucL1BLEgxy+noPTN95mlzrXrZPVkRoUC37S1AQ5YXd
iN/5fKXU9RH6MuwnHrtmP4gg3pRa5X3xqs1toO50a62d8oMqCJRg8vf59kVAzS6UjBsXs648a6QB
lvl8QoBLhzxss0+TE4w7DSr4Jm3a9jUuxoXsoOjw8/DuS4+IL5VX18F8Sl6qNiFv16wa7n0wECcL
BcyVbFDMeuPy1nxpHd3YOkiVboN4UF5yg7/8fE0k7srVFDgJKVwQP3gkl7fblWOsvgDv4l8tBYca
bzYRliOqCMQP8YjXZrL87TAV1Q4XkvHTlOOzMt/oOEVXAQHM9GxNigsEL9IWE1PSMzmP53LEwSME
T7DL/RjbsFvim+y3iXYCYRGLDNgsBCMbVN9+VAbMOefZtFIi81rMBydhbVfqkbKW02fodjQ43wNr
qG8TapGG0zZH92cpB8leHejdkeXkWZasoXVx3eiZhvNc27LMVQ8wqBY2qJjnxFCUh9gvjqrX+S+D
nXNzIHveQlpVpQJzEumwlq1W6icrhQzQXsawQJL+TApHXGRpPqMGiuI5m8+IPB3C6oTBzJLr/kkW
TwL8JiGFnMCeOqfW7FidduWg7Xq7vdPmBrhukMg+NCtDseOlb+2nIsLDDlyWc/JM7c+PY2DhsjMN
P3z1S2/4iH23XUosxdXjZWAHzdJhjtyWujDiJXaMW61z9EsN3+Q6VSI466m4e+ucKeSNhjZd3coa
YScYmmWD0818sjrDh1RED0noJlcyrMSNA/eP1kpo01onXWtNzc9MXqg28u9t0ahrkOhiDd5ZR4nL
il4SX7HWqeLmGNtQLHsk2b0gLk6yOOjaDgwaq6jcMx+zqVjnYxa/+EFFQHw29WIhHb/gluBsK+G9
tUbJEK9QbBr3srUT9lcjD6o7OVTx15MuYCwkZXHPHv5ZXifNjPIgv1Q6nx/K+N9/KdmaEsSSX0pB
4ZPFQlxuvXESJ4nyvOE952JGHnXhsZO5iQXILjcZgQ/IUF/xiNPOnWwpJvB+olsnec5w7mSm6bQq
G38NuGEJLCl6BAcyPeug3eMGdrAsiT5niYYauyw5qr7XJxHfSkkxnnQ/7+9lm9e4d+h1OXeypPni
sURa8lYCVfnSDrZ6kW2Zn35TAzO8qYYLHOYJsRv9+XYJUSULng3vJLXBEVitFpk7AgiZv5zX5mgW
qIlzlK0Z8/xCTQ3C/bIV/3eeqQSkbeuLZ8t2k2Uqzo1VxXsyLPnTZNnRNlaEupJFPxHN2am8z7aw
Qn7F+JT6I2pjslE0XCrXa/eQ1Ur+NMRdvskiIr2ytff09FSPvNFuYxt0UpzkSXZNM6TKifeycJ8v
GrR9t8bxISGJy4lcFBgOoP+Tqq8viY61QBKn6oo0bX0xS3x+AeXwMQpI1Y84NmxulWXg0lTW6n2U
dsYeEMaIJdx8DgGeINXTz1Uf7IcJjDriiNmj6vbppQyDi1BUJQcsOrFhU3XshOZWM6ybozeCOPPS
Mn+UdRhdfTFTDSDWXBW6Pabx80ZolCcYVVgLWl7z9mX8oAKd8gLMHWVRjtCKTRB34ipr1IC13mgm
8Ua2BWPc3wMIuXWXPfoBw+u2AFMjiw7RM4T7u+tkD1+QymlOsrpRgDXyA+0OsujXpQHTCLqALMpD
X2lPepMkZ3kld4JeETJ7QVnii8qDMFd4b6z4oST3vTGItS7abs2bptxkTW6v5MAuV5Vr/8ftX1uX
7rQaIZsDy+MsU6Rrd3ESbbVgzB5ldzMjv6eJSXv7+o5vsAcyX9wYv6klfFH4+P4SZyeUvW1dv4/t
GZmtOIf3KvkpHuwNSL7hLEu3Kgw3yD4NwxZC7dtwdP51oONjt0TpYB8Ug71ODHgOIyjY+y5y0tvB
q53ZcME7uG2OzExaI3c3DNlbP91t+01rY+znBkW46mNfPZMWbc4gAdNVPCTBd28vo5Xv7cLo/rFd
jmdqTtn8JfmGZIm9Ksk0HNsGbr50R38vShGd9yLUIeRn5s7QFOnM8vv5vVWOrYFlripXDHuHRMhd
ras/ZWbRcgIk2qrK2srMIqu284gRwbVhFSp7eZH9PPboFftp725uHkqa+ty1YfPgGm75kOjJJwmo
KCLf2dhF4W5apk4ye4vRglYJyTjfvutsJUqVngK2LXEcBgVgkj+7SI2teAjKFVI4w3rs83hc2G52
j+5htJc4m1udRNtYQ1OvbuZueH6DMygGFNAt4XDTEFIOJgPIbgZxBt0//Vm2YjGGwTG+Dknc+5vB
J05XKD1qmqqWi3MQu2uVJMu9Ph9G1C/u/bT4NmpVfJAlWe+02ttQWScPwlKG1cim7c7U0ToOEac+
jnbdPZlxW6+bMqg3/Vw0FNXeW5EfLmVrbkTuXVkZB9koq4quW7m6UB9kCb8c5HnHND/iwf7xbELd
hH5lPeCU3VyV+NxqWf+gzvbnfUom1vUasZBtss7yFWyswp6A0Nxf1rnxuala7dRF6eV9oDUOYiGL
vw3UM5PsKoPgg/WEKaa3K8kBUZp5u1xznOSSsU5AdEElhOXbO0XJtGPm9dZfPrHC36i2B4ioIXpE
JI0oxcxCIMvcl515kqV2UMwjxhhfZUkegPyPywin862e9gh1d45/7YinzoPlabywUeanO1x1dYzq
9nzGJjDNU98rwdUKwNokGR6Q0ydN/pMiZK1XRmA5SKBy++QhqqpjouvKWZbGHh7t0KufZKmy++5U
5c60TUjAnEI/wFFyPsT//mSGbrtt4vJV9kjU8q2HLI5JsjSNIsKW0GiQoIUENGFZu3BRy770ZeLe
ibkhnRtyAzArgrDQ9PPevYNs/DYCtuvPqdCg65jJvpsz3bo6GQ8G6peTVl/TOdtt82rf1QVhFNlB
1vWzGJACFvY2qM4V48F2N5l9tsxhacVaCFg6My7y0LsDNmx46G46DJXY0NMQODPQeZxbDPiLg05I
TfaTrWDUnjpc2XZSWStzLSxRLOcohbVcFY39hWyQ5blV8fzvQAfh3wd4CWVurz2+f/KVMVgVc53i
02rE7sfW935Dbp4wu/kW9H35SnAWYCh//gvpO+1aktSS9RUe9ITN6mInhrB8DdgmpUNhfepaFjxI
cLLlnuvfh2e41BwroNn3jYZizYSP0wsbCQTQ50/VXCc/yTrZKvv1XRX83uq4/dvYvPKqpdsH2laZ
dEhyTYBIEkr8B3AMa1n1Xi8/5Vbjn1vHqLeuGU9PRuKdFUw6fswfQN718gOm8Lcau8LJ92ZF7vGX
aKM2OCiVep947CFC+ZeTH2t3wqzHGXsCJPxNrfkgG/RJCw7unyMc/qWXGxXIxrgFqIA+rbR8aLa9
U6pP/CmVbZ/42UoWkxqksUnYZiGL9RCzTWOl4Feh1i51Rdv0fRQBQWGoC1BuUfLkHZVGV5/kiauo
JLA6FwOLE7sZsXaPCC86waNzj8DYugi04eLO5KB4wCJUmP6qg/VERtRrDP0FxTAkDeO0WKpuYrwo
Vka0VslKeG6l/lIV9eto6sm9T/zz6W8GKeooVlmuWecMW21FiWLWSivfB7zHE7MK5Yd+WjFjWTtL
t8xNqmjZdgTjTXycyVcW9dpgZzVPvrLY4Ke6nNKgfBjHxDhoiasskYEaPwtEk5Zda6YnQi7dC9Cm
zMAzQfYKCkOBbuYOn10H0V4En9KT3imylxz8d710BS5IploB0ZC4ezGUszxD0bRvl5XF3y5Lrzrp
802p9OoKJHV6eT9EOnpwhTi/16Qq8/gCaM+yqsziJBtwF8kukN/bk0DY93OW8iwzzzzjEmbt0rE0
N7EhzM9dVa+SGfoS2ZgY+EXjnCKUYO+GDsvzGyaGkV4Vxc9J2byNVL30NlJ2SP49stRS/TZSgmaw
mHwY82YX4lXxtc62A4JVPyucKBdl0VnPJiod67zrw3NVKvGxUgZt45pW/kikhdyW3Rnf26ldyFFx
Pr62wRS+NATjV4CTgktgADJXTeJ3kGDja1R7wdJPk/Jb2DuoPJA5iz1mVKWoP0+hW6LZUgd3yEV2
e6fKX1n0p6tyMIhFYbyE3tPofGHBCTSzDX/ORicxrLfXLFXtpZeb4b3aeNrOcWJrl+sqSSLw99j0
9sOrYeXY2DC3qor32jIhtKrpXrxSzZ86KATLAo+Qnerm+ZMgVQXd052WhREUT/3Yi7sGt0Seu/xJ
9jAHZ+dPY3Ivq6zKrZeR4wR72X/yO3Nbpmqykq0E8ZsL8mgP8lKyygmGFVY77YMsNYHuwjfCx0Se
OwwrZWPhqYw0LF/G8vUcLGXxRfYd8rS6pKEJ4ztUdMx0wvSJ0NWlS7L8ix4CtTWQ9DlUjgNEc4LU
Uav5l9EbUfNsDX4UeHl8LsQ32V1RgbgMDgt7WUSXwc6b/jXX23KHs169kdX4mK4aI0rhUqTaPteC
ci1P2inmIedhfLKyBkqebuyBIsXXODfw7THACNd2hz9V3nlMhSVzNdHka9EAVgnGDpJX1sdLy6/a
HSpeCgnSufz/Ofh2qvlqf3sC1ccFNGpy1FdmxYYGZj96Fs+RihhZqxbmQtZn6jCtCr/Xb92qbPjQ
rXGSj90sFkt7wTr5PIbSEpwk4o8wbtxFbav4JTST8SJw3s3Qg/4khBvcWVYZLKb5Jcr6oNu6QPzX
smiVJowEAgUnWfT05863mk+BXhmXIfVj0picrLNMyMQtEodRt7BgP3yHzb4SWkZwAnzMMVJd94uh
4yaHdaK4ItbSbYa4UY6eW7ZHyN3ORg8L5SEaEXwL4Hh/Mbv2osnxU4wMVB9WP4oMi4rBbnoUWvEe
Ljw3u9jF2O6RsR53kVc3d+mooCqMFcknEkR/pFEX/PTFztR0vkepas9O4gy40fDsKTPJLIpKdQvA
vD00wYRba5eZ6xDtzycxvyjYvQ/fFKtGy5qYGH6R3S7WhbcblcpfNbWmP2dh4+yKkiCELI4gk/4v
Zee147jRtesrIsAcTqksdUudp8cnxIw9ZjGHYr76/bDatgzjww/skwIrkFJLrQprveGYaVn6VcXk
1Dqagcy+qmPMr7TA+myrV6n9nusT2XKrLFlfqXZOOlF1q6/BHunqY4OR4lev28bd0SMi9HWvqDz2
ebnAanC9t3bJnsjZwP5xfVfQewps47Thq7dwIJL2vo4K5dobBHVyjA1t/urNg0g7xIOhf/UueRod
SLGD6V+f3HokQrAEt756HQOnZ8dEcFw9SiS6ddA7dFRVlbXNOCy9RLZgvbecxuVgOhGmKevrGoM5
HbBvg6o1y5P06+4YzeU73kPTFMKylI+q4Ov96yq1bp5cpof/jlDDBJTXkEReflBVWWMyXAoH06TV
PrKwTf8xWDrgKnV0Y/G1PMRR3GTfxIifqkY1ThVxlf70EgCKqqY6XQ39yb4Y9+l6/31omhOLylNy
Yfc2ddWZ+ptZYml6f7bEmfXiC+csk4gVTw2LUji3DVo5W/Vgo2DyCRPY4wUs68v9xaIK+5FGq54y
DuT/en2YABKRozLdqbH3F/PM7OT4sn64t/exVpzRrv5Qr3x/dlKa/obAmPH1DO818gyooqvdiiq0
BKcVEeCSPa+ssr+b81w4XajqJlYZ/1w6pNLQb0FywNKKrQ7A4uHrUg3t6lwLRYcfn+r5Px7X5cnB
jGJSC+tLzutz3LjnVKTq9qz5SIwE5s5IffZm6OAGoxGcmpj/clV1nczj3CSqR90J4o8WDzfVbky+
dWpanW0sNLRPQ8IociWoWcCy9ntBNEC1Z0UwnRYxQQ5UD8eWhxwJ8DRiIGxoDVIBqqi7NHho10JV
u85p9noEUVy1jU1Dkpocfx3qpm4TmUq9x9TrvMcsl9s+sJYLi7BNbGztcCNv2BH4Yl3JSvbZaqDq
MRJsG9fRYr333q6ugsj46zZV/bq3jZ2zXaG5+rPJ5WGeTe0BSEPu28WjKmY7QbBqLdSVaktIGG2B
07ab/3QgNQ4Bcb1XDU614TDrdXX+T7saoW4lTR7tW7bLX6/4v15M3Wu0wU8CiGtkjtBvPkbzXl/t
Eee1gOH2V1ErA8UcdsLJjfVdq6r3MaMV6xs90MaDKb00dAwnwVC6jU9eXeSHUcT5RxJlz4qZsMgo
5d+i+/eIAEzz/z0i0ppuOy8d8rABCqJB3xG86uLywdS9nW3htXtv8vIUcYR7/X5Ha2b90aqaR1gW
xYNq/xrszbq3HQoc7Zy+757QmocgYePYMRE7CUj3td4RW6oqbGane/pqrEt5gNq4CrnSVq2FbPNk
xxlb36rHfHUYHv4xGWrai77aOK3eTpM265s8j/rNvS31hed91Svl3XTvMgzkVEN1p2r8V7+qS4kW
xn8e9z8HTus7UD2qUE90Df+vtnuVXx0Luxrjlw2OMPsMHtM2IOMyhXU8148TboxkdqpGvzRQHHRL
UFU9fSTNfht3LRQ9vuW9anRbdzUFma10m7Von1qjfGkSnbnETLyTH2SES8Y2ezb9T9WnWgAupkeP
yOPm3uY6+HgkJaQsI3PaFwFW4KV6UcNVkVsB23bd975eQ7XZQk8RDRHyaFb+eDQKHQxMUeSPBOPy
R0ns4yhQgWiiyhj53/UpVY8aA6u1A9Y7oOO8jlYdUPCMfTVYSIYVuXmunGyQb1GB4a/TYIUX+PFr
4STTd6MA+tw6RUceusGULo8BSJRyPs8NpHo2jvETQpoYNGoQ+TKOzuFY2PMfEO03cBnGOMz7EayR
FYBZshEUyJP+TYtI4g1Wi3SHh/S2nmfpSVv3XVBgqp01zdNbLcEkJy7K+oafnb6ehNEpwZUIwcee
n19elNdoKRBR7eqL5Zjkcb05r8kO/V1XV6qQiayOtrQQe4rjR/efgtAa3PeJaa1IfPOg+/K76ry3
/2fsMjVixbb9z2fcbxWZP5zx5NupZ9/b1dW9ban95CFBNnt9B/95pXubejPZgvSyjwvhP0P90k4O
jVsitBU78hFhWIzqvdjaT34hd226AAMvngMPPqBWdf5bXZpPNfZLN51E6pvsjSVcvC6/DGMRvC1R
L7fEXTw+A3ptObp7i+3/zlyrweqlu2hAcNST0qE18I0RP1Sng1TQS8TPhT33Q5s5NTZsMT91vNcp
o1XOlgwUWAZVV5fIpI9nEK0rfWAK3osIn+98Gq+qBiPwtSj18fZVEzaBLX96+qq53rFYKv1Z1YKM
CImLbkBped+AMcM+HbvlpgoTIOyujCwdiAJtZWP/1dGCqMRyxfd3ne70Lgz/tQdRlTBmhjren9Cg
E3BLY3Eo8wQz+n+eDDk+2JUW6MsAE05YM4W9Q3vMfeoA3TzZlZceZ9uDoDTUQEvWwiIq8lhgPW9G
nEbYldLWW/HBapeJ7Sk1NTZNbDNs3QTWM/Y+Tz2mSak2PejJPG4LIls/UeFpDPdni9LeVs8K88HS
au86D6TVVEcDaRnfTv37MDpQAZfuF7we/zDLrjoXmDUgAni/TCGqn0nrymWTxmZ17gwX765Ji05Y
OhBzhpfnOm39JgYI8azw7YngXv1WsME5tFhhb1VvAUftsR2LD4LRebfpxyX0+0S+1GtSFZWZJXQ8
XByHOMAUAKINtiJ9qZ+lES1fRVaO/67+1Ba3QOhXiy9EhaA3rFfRUol/VVXHf9rydVztl1jQqluM
pdsxtzjHFjjQJAQZj7kQO0/oLeTKJH02nBZCRSObn3Jw34JJt96yfrKPmWdH+7weom8aaPQJKM3P
ZkFytBzm7prqhfU4ke3cNO1U3qZE6PIQxxCaSlBe6GGM0cmQGV6R0oyezLXg1NRcx5UPlRLu34GB
ZZMuR1xj6FTDWKJ/Eb5Oz+oZqhBuAgg83sNuBJcm7AVvc6QMbWv+zaprlDZJpOMK1aeHZAARHg2O
uKboOFyrRqD5KiOXSATVe4dYq4XdAX2yMGG6d2iu0zxqADe9pkQ5t5TepxVHaC2L1ru48FO/jf1P
d22O8IA69WtwkCxBE4Jgjo8GlEkUsEYNd1RXe4CDau/GuCDxs3aoNtXrGBxzEWtnDHDYZoMGYagV
i3cLOhDivmcnP/U5f5FNo73VQLuOcrHNfd6U2mfpaBs1YMZhe9s3mf2g7oxKoDrKegWbkZfC0Mnv
/mUF0Tk5q11m3VLXMW9EJMd9XGg4iPzTpq7aVDSbNZyxn4N5gIrGyWiYJ59/TO5VhdPm5jWo3lTF
qpggwgLQ32mqvD+8du6zHfvufGdDBNve72rW+2OrHkI5R95Bdai3EoF9wMInRmR+dcX2YHRrvRQf
M57vt6E24pCEPgHndpkPXiO9nRrmR6QIXDtg3V17/7/vcoakee8xX9Isc3hCnGh4go2A1IeFTzKZ
pId7e5+UJIqXxec4yDDVkeW6/kCI9aRuUu38vWgHdOMa4vKsG9luIuyj737THf1TieqkwQH6uvdL
iyXy/YZff3hSc7dDAL7OikV3kjhGHUFmWTenln/dzSf6CXr4Tyvuf/G4+PFL508pAHqrNI1wcHFK
Igw979KAqqMbpluZZ/rWzA3AwNJ/nA1U1ZQiVTqYh1hP/EdVU+1rkxoVLCI6fCV+zbIC8Ge74rWe
zehZK14ACSP+sRYLlkzbtJmSvaoCF11tlJv50KQLwpZ+/yCNbr45S4GQJVn3Dcyc5aQ6E2+a97gw
lzvVi9/tdClKfHhUb1ug6DWD41KdqgmmBVBbe76pmhMRY4jkQ8TxpjS3q990vtppDABKtzmA9I2q
3v2qv4xuVH1ax8hG6zbK01r3/AmKrTG/+j6ynaaGkSlb3uVVQ9+Ew8T0Pq811aSb5gcysfmjGi/5
lz1gE8+qs47wgRE9D8ImgM/DAsgUaDWAFDOx0TGTK/ZYbAEnZp86f551l92jnTySl9K3vKHxGVk7
k41tyLz5PLVDDbjSzDZzMeO3pw24BPSfcecET9nZZbJ59qAI5/NMtjUvvINNdH3ve4G7t6v8s05r
DZC+q20E6ckj6dgTQsDJcxAxuRtQ3X7zCXTbHQrNhmlbSCXY01VdaQ5wo6ZGwNF0+VpTbSywb69X
0eNgQ/yJVZpQLJEzluRRj3A7lpG99SuTKG62IsmP3vQ8B+uOKEDaN+b1UVKYq7Nltsvm3UwgC6PC
cOb3P4XA2H6vkNh7qXUrPsV+8T0Y4h8ijYNDlBjBMYs0Ylsch1klE/6LlncnmfODu6IZfDmd0rbm
b0U/x0+wKbadcEZO6qmG0LYXsOezCPR5Y7z1lvFbYJh+qIMI29p9RLRT88LWIkGkzwB/xrjfDCO/
HqIEJZ5THbZdSE/oT0GgI39OnjA0FwEBiETEDtCzB3+xnuSWTMduHHvWZT1PLxOwxVBU3WNPOD4m
Yv9H5pRIzDZWt4sro9nXnVaEow3A1MyHDbqSAJ2S74bbLz+6pj/gX3iSi3Oz6la/BBJsK4vTsAuS
tgyNZP4z6n+0JerLnH1/IYXNZyG/ozJ4SIPy21AAJjHrHkZn9WKCVgvHFnN5U/sWl9nGaRuWlabD
fkzYP/LyE92vvcUnUwaY5k2e/KWzTdg69gdsgOYM5JjTCWYvoZ0OhAw0bdyYS5kDsHJ+MxNzAfDN
njJIKrFhwHc4ibu6ZIGdC8ymmjq7Ji7I6iUmb+dkeBRMVX8ALfpDG8vyrY/+bJDQPaDJ864RHWWf
sFzriQBSkayCU1PO4rF4W90wr+Ax+UuWBlUmwgtAJMdfeRq3V2O2MEPL3/phMN4t7zyAoNxokXgz
4IVsKwjy24k5gIinfcJe/Gov07kSOk5cWXEdOzyfDCgyuyXjyyDROxwS8KTnJD4FTbfzTMwTo6rF
Iscen3sjadl8ds0hcREdHIb+CejH1m7nERSyfTYqXwv1JClA2vWv3lKRsJyrZdtHZXsW6Xhqe7C5
KPaQmgW+rvX6cRzhmFV2CfAVXBey9WT7Ew8LlZo0UdfjFjfgypBE7tX3gDnjmiP6xj10fYJ2ZqJv
XBCQAgb/cVngMdhYAIVGVBpnjuX+Zuw1tu5ReyKGHdpNN4Pi0M9pIKAZN01i7pq5kec+Qzj9pi4b
eG95+K++xdRpKCt3OEi9P1U1gS7QkdylnmKo7q8HxHgEpZEZFtMyHiB7lJBm7TbE6n1CjmGRZxEk
5t7p9Ztu1s0ZIPnCLyzxsUvhfLyVMyCT3px/sVa50GSW4FmKVU2enUHI6hefXROOfhlvotrDgyr3
/3jBz+l76nOAm70mCUvzp+l6ryLqQ5Oc3imG8rjz0uH3WvL1iGB5qm0XAd8a7WYy8FW5imQPwa3N
swT9YIxXXfFWJkuzy3uAyG3/q/CQvgCo6yGbWte7RUv829BGp2LxtdcIgd9oTi6G1b+XTlftEcD4
3pW5tvMiyZeHsCMiMsOj7oqBFD6JakNWrzIZfotbu0PJMHEPmUtCpR77fTS05Yb3m12KYjoECR9I
USP9YRbO8NhUfFhGLt6Kkby+2XB0icQhS4v9QkD56Ar5UBQVCjFZ9T7W+kas3jD4VGIThWcaGc1s
31XRQ1sjTpDxY9SN4amOjM/E9AjVyPaic97Y9Msw7GAuOmfN1AQx+8w+5QKthLZr/hRGVYV4Ult6
+ydiL2k42SnW5DLHMDV+7krLOKLQ28a9s0UBufLkq56Lj8bWkzCwJo6+fnFNPDfet9aIvnAMNrUN
ipNpsEnI/Oyza4Ml7DN/3njyoe7y0HdnNxRBieF7Ufv7inTPtQey2Mayu5ZOTzQXVQvE1OBhdUJH
k1L278T001AMzqdVxTCyCDndhB4cxxzpDF+eK23+FXjIKDnBd2cssP+0xlNJ5ilMBOliFudpMzvA
+Soz8DeEoacjJ6+c7BqiKHnRXNKxYw72J3uPeYYZ9qvTp5UbH/CCJ7Cr7YM9+8E2rQe8MzLIqWJM
L6oYhJNeyI5e8qJ1z0CgCmC8w6ufQbAgshQWrhb2Xftnajkfzjj/3podObDEfgCMfalhIXozcUTb
9ZstdPpvErPRnVfmb8iKO9eJ5T7s2rw91rEsnooZHJ6W9M+iX0K7L/JdwaZua0LMQlspxeHLGMHS
Fu6mN3BWbkxhoSvjZ8e28OMHbGkiRGOs5LIEhXOK2KmdRZIZ53S0YGgm5XKp0mw8loggPwANtw6G
EPPjkBQxm1lorcBjmv0wYoxIrsnY1WnmPRVdnOzi9rHpofXYwiWZigEkEgxsicsGn8ME8d/NioLc
dJlO3twGEu8I4by5VoBd4CKadymPg+biN1Cm/ntH0n7Tek6P2n6CxnAPDMiasWRCIl//tjScnIxm
qD61hpxokHXTqXZsZwvlVYYd0+Xn5MD0SeC1fEIr7gAng30Ap4rrXy+sTxYwnBWhan1Obt/j4St0
vDUd/DOIi3zG6GqETOvjJ/F0DmxZM3waQTSEBSipz8BBUcdZ/PYzrpgi0DFsPqGQTYhqoxQWa9YZ
w0Hziv5kQEDCi7aqmorFvJYaLKIp+Vy6rN7AS7LBdMfdvrEnFlnbPicuZ+Iotodrh4jrVfK3Xia/
3QM446zMArStgwKqZe45j+y1iSgFT9rSam9dxkc22pvB5V2iVJMh5T2NaCSjLdLH1hoFRRQGaBSw
3xgHPXeyjY0LZHyv65rEOEX+8IecFDMSE1DFq1dyOvN+QJZiC1LI3eCGZYWDYeW3xhm9cBaZtcsI
AYeWMxzMKgvwJE/H/VJfh6yZj71Mo+vC36Kl7gOYxfc8icQTgdQ+RNqIJavV9BtS6AjDlcuTa88s
2FU7bwgkgK5DuZvEFCdZfUj7DWSGbm+tJqh9mW5QRchu7thXp2DBaRVpRzxY6uW3qq/wGamWQ4Mr
326ugw/Awdu+HVOIL/z+owXE79z4gj/FBRuC4XC3gNb23F2UJXEY5QRaZYuciuByn6ZQhkSEVJQx
5k+ull3NdeqOcwJXbtG32x7tUA05LxZuAfGBgABarJGz6YPCC/WiIhHJ8tClkfsy1gFBdafYy96q
w7EiqFEFsb/NMIALJZnlnUxqdzv77XBG78F9TIWR8k+3gFuQhMsMmwm1ZAt986r0obQaQLrWw4zC
2W5w5vQCt6M5sPF3eGc35Leao4HwgtBkdOn4qaIxVP9ue0uPEZtwjgOKJkmSEkKePWPXdVF1qGKR
b+z0XbpG8xTPkxkSUfuN2ZsM8yjmc+mEwzzUYSJj7ebWsr9O7qSFJen6RylGsUGzmT9cD84J1htl
RZgn69onot2AG3qAP1WLkGHpYKDtGQbK9GhehojS+rqRXaE37vmXmK6dJNuIjWJwjiMfx9TCf0TI
/TDEWh4Ovn6zCejsLHeeQ6PTzl1QvQvheg9lp/1qJ76oyTGsR7tuyp2csz+kBX6nRVQc55ynqm/T
h3wYp1BLZy+ccBnoWPfRx2RZ0d3ijJF3tJsj3IPEAFO6jyJM11CAEJ72y57s8WJHwLemOtkk/eRs
pOD/pK/N4qyJAQqoRWB0nqqTPw84g/hV84B01VVvOVJZQEUsLBFNLDcAy7IjE4V7aacAR5eJzZPR
DvIAyXaXTBqUtUYsx8LJJdDK+q2T1bOmA3hDYFsePCm/GyI3N1Zr2PzCcn58gX1b+gmW3BKf/BjX
ojUm2g9JtkMOmh18bMxbndNHHSTiDEdJJ3u1/CalBVaObcGWHwUcCnzWN8s04T7UB9/zqLTDzhuI
daD2M+VoQ0v3Rqp0uk6ADJG+kfvcjz88NE92U2DiZiry3TLFLofhgQ9oGMTejSN9J7z8A0OgadsQ
Mtshuarv8gQ0YaXF6HWY9UM5IaskI5aowrWt0ENZbK+lg7fpirTbiCg5EIPLzxnSu65uuhf2+A+Y
XXbImKdPlmFoh5ofUhjNTzkAjrFIxbPkPBs7JJotn7yJgFfSNZITq96a7PQ52dVWPB2K2jW2KQCb
UPjIyaa3WEwO2xs5bAoQklvHy56TQFxcx293HRK55K0LfT9Axzsunh7A+EUrgzkcKs2QFfse4fel
dytUoVK8GNBT30ezvpOe34bQlfN9FDjMJJGId4gFfTeQb9k1vRxfjYKwUAH7pjFNrL6CAM9SC/2o
JkqnLeaPr3xVPjEW/wfhz3wvNJwuZmvr5WBkYoJyoPW9FkeTFl00MyqA+UziIyE+A891o4ENBNTe
tZuBLcW+cVAwb1CCAB1edS9NDoXLIhEYkPNvJxD0+WTPoc5O2u6xBmP++YnMwngRaf6sRc2yGXQj
ehTS+u7a5OGXoT6nfSZO5cx0bWvAuSqyGbV38ThlQj294L27NXCh2zSNgbBOFUGdi8ApZfLcmSUg
rylHGjBuwgidzoOucWYZGqf9KpwFFIRdFVgjuc5zFGTLHo4mZhgZhNR+0TipT0UKECBoTlhe9udp
FMNZXd2L2LX7c5ECnYJTw0rtEW4H336Yy9w/8OXWZyvX67NLvGvfLdV1Ruz3jLLOck4LDm0BvKSN
eprfkQzo8+nQkGBEoexC9MIPCfVfhRG056wpP1q/IIBS2mN7XJKCI3IAq9nPZ2SJ+/k8Wj1a5p7E
C9c1iiJ0HHRqzdI+DdpqiFcfpnkpz6wiJYegKdo5ffXhJqACuiGueD6hFonPbmFXGy2pEs5SfnRW
BdtX9qFJdnUIu+8jTW/PS98iuzQ6h5bp8NzqGdjFhG1p2LTVW5p1v8uu7L8+K3WlPqZkcdA+n6PF
RxO3F4dodaNU5wx15a/V1ZqP73vb1uXEm6Zwp2g8u/E7pKaaiW5nIPXP6YKsbOClH1YZl8ZG6k12
6rqFhPuyNcbs2dCCFDd7/jCSbw5qhihBsIOXMoo2TFLrG2huQyWvmcZ0gRLrJsnmqAgTPYoOS94c
R9kgrFDiipgmp7GDl6ixWQMGO1ln9Q4Q8yAv7C3vpO1q/Cosf9moS2kkNcffyAqTDhAlUiHQv9+q
MuBoNdrEazCkOgN0MM8Cjvmm9uCxNT/9Jf9J3MXnk42QIhtMx+d0TB0PLGxQE3FS31VtTtW5XQtV
VYWNmAf/5utX+b+6I4zo/zV69AK5n0dBcLE8GPW4wWz5O4eTfiNtxMV2rmYjMFJmx6EpApI6DIhr
/L8rP0UsfQ7boAWfKbwGyB3FAOJvP/8h8JQgAzgZWvcQ5X1yyrUCOfdbj03gvk+G5zKqHzLmgTMq
2Tik1cUPVMliAuUSmlaPx+xi3iTa8ITDNX/nZa0WAowmnRCny0vUFCVz91LsjTF+9siKRcUrvuvv
re5bh2ENE+iOU5ynGLXBtjUvs4G1zQEigvfat/yGg8EHL1lUb4GiQWI/UMYQKYfxpFVuxk/Hn69i
RtfL8TTJrok4Y4B4QzPk50gX6HJ3GtsqyFgXPpoTWjCaEy5knUNtAqTlW2aYBbH9iopkWdfZOaiW
P/iy8acBtHqyxxJvTTPttgkpMnPsgusoFutAULmGNbZJOUJsnVZWN72A1DhwjNqIvE7DPo+rm5OS
cUYPCdH+8gDRftmShQkYhW6wNSGQiseN6S/ZJ6j/9hKVqb3BErncSm1pHjKEMyyj0j5qptm9N7X+
KceX6BnvTHLSztL9PmXi4C0d3vOd/ep5ojrwEyiPEXH0j6qMUExItR99ZNcbVE4HEKMiv2o65x4Z
DLs6T8SPuE7eiSRtcOC2vw+xeEZX0/tVCOJprAtmqbm3PGL7UsZpE7Y6tm22dH8SmfeJBTBHeXrX
HwmWvJAahOPSNxCtiJZsq1hmJxPF+a1X2MsRMczlsJA62ILStLaL1skd28dtVY/pQW/WeEdARKok
0tqJ3r0C9MeuUAwvJXwSK62S75FWuzDBSSaYr1mtVyt5Jdnplru8yFH/3knjsxy7BpFrCJNk+8nD
4NWS+mmADtBYbpHuzZ5FmhWQW7OZSWrXzUV+aYp6vDhr9G4G6jtabXMMhlZ7x/p6JwKLkCqMvW3U
57spTuN3kII/BUZTj3Zram+W7mjYZ+jjzu8LkI1OlezzdvK/t8Sv28AHWy+j+ULgM97mNnJKAxnk
I4r8Wx8l9x8yGK2Nl3nGjROAdWrrRB4k3LPXxO5gvZMJ/9WiQusE6R8thsTspw3rOajyevUesY+B
NYhnq4kIbWii/D2vfyErkJAjTepwad3gFbRxtI8TD8Jws+CxtWTLjRDDH7PZnZZZdK+j7PznHmGL
pATPjNF0e0BQmulI5b9z3uxZ5bwzcml5eK9/dauRqlHVVaGG3+++t/3PR6hud4nUPI9su3aKiXzC
/lhNjb8uqxG7Y1VXV2q9GRKdQar+r8t7/324alPFf9rUc1TbbHTl1tLrKeRsl6OCX5Y1i+p6qXts
YQin/t1qDTYbgrU/14Ds7vBj+6v+detXKWbSgJqj7eNMNGdV1OsyO9oV4mOqbsv57zoiyOwih/Sh
ms34xTF0fg5+YW0AEcUvqq0uXGb31B4Pqk0VOtx0PRmjh6+mws2eYqax+00dzo0nG1H4rzbVUcql
Jb+zSuauD/9qSzUZGsagn+5tnDg3aKJbt8rOjV3i1/HBqVGsrrTGueq1rV+jIkhY+qbuR+sbHwVA
5FdT16bzEoli52JA9FzNC8eneA6ReKu+JyAuDikGkEcSI7CWYSdisrc1zGDYDm1OLCUqH91qkA92
mh981tgLTp5skZYsP8EcO2Qc+S8lyp8HxF3eyzb3rtAP9Z3GsYtpJXYfx25K2eHrj9nUnRFDKS64
9wosdQByg6JadlZguJieFOjHVcsP4aFeyAcdvBLQfyy7Vv+O3lq5FaNb7vTFeCLd3HPE7FH7q7Jp
IxHJO9htRaZHR5DJMCHKsfXeZsOgvzfeCGC0y1Y2BZGkHH8oLKhi6zOt/7BkLzkpA2jsY+djGe16
W8Cde8kTRArqqfpJLH++qKY2NvtrkBcnVVMFROF4L6F+b9V41db15nvgDO2Dqg1JtZBhmh67bg7A
qXViWxXZ+FKKqIQGm4w7LR7HF9WWVGx2AUddVS3AlfOSNMUvZGj+GrBMKB4TlQSDsj5DFYX5ZzI6
4lk9JqiX5KRjXRjeBww9rgG21uYn1dbwu33otOgaSHL4c7WdYO8+GUuhY+KZzXvPj9fwBNO2aoud
5LkoyaCqJqcaQN3m1e9qXldNybjMG702zIOqprOsXmai4l9PKLHANgEqKcyrArkCB31K69Q7ppL5
FcmWv0G3X0Pkwv7ciL7d2/87jhB/CRzSMvfqefeBg5G8TmTjONkU4wYFp+oRyUD7ZE2rfk6TTKFq
U8VQ6dVjtxZxqgHnNOdl1XyCmvNPx32wkS3esTb1p3uTuprzqHq8t/lp8UsPWnY/bRKEfivTx8ok
ZSww6/26ure5WgeIoA3OaoRGhulrWBk3+VEzAcN0JuLVaW1jhqIX3XtMIGgXsWfYq6ohqgJR/R7e
tefIdxFFK8hnjRWug5NRFMdUCEDVa3UUfY1jMDgTpJo4ewn33Qpy8G2VTYR5rdok1Y+mBLnfjb37
PpXteBQaOzbVm08yO3ZtPW9jG6780LneOWrZlLgZ0TldMwQiabn75g0lR7BAfKiaUxjZ65onULXE
j9w3y3ZQSeqKZ9VU9TG7iaJeHlQVxJS9wcPxe4POw9acmuDNSQYNSbBE2zlB4L8ZbI2OesmmTlUr
pF7QX2OTowZbTBdPMBguqjMC0fH2zeTfetiMs8Xvqq6f9PWhWcd2twuC8kENxJaYPd3c44yEcWGo
2kZWnp2QqFAFnO+DpB4g0bDkTWphU2uTb3oR4c41jdMN0EU2lmsuRy+Xe+ENOdjPODmUqIW8xeNz
XbfFPtAwhs7HVfdydF8JEjgkf41+V4HKeteygehUrn/r44zVfS6Ld8eYZvb5zHJ4j+TsxS3vsiTQ
nXFUyd8HbSLZEkQfqArj5DChIRz09kHVmnps3zzrxOyY7Fy8LD1QQWfPNAPoWxmKxmUk3uVEJCtv
SElBozGPRhl7G0FOYI3yeZsBpMsuye1+TxhrjY35bOeL17m3yo1tFvExMLfYsPhP7morogozP1q2
drPK9ltvaljx+M18400jw1FNxKtzzi6aBS0yJXm8id0aqqGJhiCqWdWPrhyeoqjR33AyVIibsLWD
6LUgrpU17NV1reHzmQ3QRWuhrsS6x3Ar+zEu4/yryZii5KxZw0sq899r17eOEjeEq3DQh5vZ4l6K
pvhk7y1/921xHabC+IVbwz4LpMNh6SbnJWRDXpLD7jrgEk4WBmj0fotX/LUo2zDGYuHdTuUpAcj7
u1EgDKc95bhhvJhudUHgtdxX/4+x82qSFOfC9C8iAm9u02eWtz3dN0RbvPf8+n04Od9QUTuzsTcE
EoLKAiGkc16jEafNlTjfu0NckvSOvjDpq469C5EhbL0QmfOkfTT7oiYQYEc/6/C7Gsz20Wu0BZ2f
u7tJJUaYx2GBcbZL0FYFGWvP+tMcD/nr0MULuzANL1JMK/RGAU3cwry3H/1uIg/VDRVcDWN8jGpz
4ZfFzQFUcHxqKjRCLCU/YfeEF0Bq1yeCfvXeXGjlrMyNZ6b+/PmZHCQJih0gqH2skOgnqZVuYr2N
CN7YG1N/wnXwOZgZgQyG2kPg6wVu3zmoL0Ur33SnxSYqy58sVmtv/exqT22jH+QY0qfeTYeH9ma0
f3UMzm9m6HgvWYnKO04Lb71lTLhoY8K8HBsRgiPWjKvpUlLRW3yueiL3S6knWfyc48QrJZyRyufG
Sw6hX1pvbVFhtptnRznWeZb65Pj16VoqzeqpHeazqSYqshb6KanS+T5bNq063MxxqxOuoVR2TX/o
XcVGy0i370ddc1jzTtmGiA6aAVJpLEdii2/MNGU3mV7b9+qgcdSf2nlvRlGPYO1SlkOyIYGJW1B/
L4XrpbKqsUiqFoRRsyE8DX1GWLIJMUxzrTqEMIRymBSL5Q+QBLA5e4E9k7UATkRxbHVaz646n7tw
er0W5YhWl/0lspL7LO3/Mou4OGdEvO77vvp7gwKms8dXrtp+OjCo3nin81PWtq3haMamGbVqA4Ac
aZHlKlFLMGjUYwQDTD94MBJ3PIQ9ZEotVYMH3iRIAnY/T7eLFY7USTsXh5kHKbqV+QjjjijDcv5a
P1cN8kW1raDLGNRM5XxtF05+COOUTR63OQBjKJZDWpJEXuoik9ETIaAAOIfdvmZW/lb6VXgvJc+b
/AVaiSP5cnBoY+WoDHbMQjrvXlU71+9s7CNAjLSAXmhRAUtlcfwihbAmx4Ts+XwrRa0FygEZLz1K
sZzy+OwPHsjh5UxkPLOHeYiuf1iqbGvaRnUaPEvJygZCrAOaKFKM8H7f2+YSiF5OD22rvMDFsDdS
THXHeqyh4EpJfl8b6KfUzupH+e3ZgvMarVjBT3P53QuwaNK1ci/FEnN5umaOaYr8NjtDBilGCGop
ydUiv39MS0K8JJZJrVlarm6VqqkvNskCAslTxVhtFs1JtckMBZh/vjljMW3iIHC+AyC+qdnDk473
qbHmP8Qt3icioV/LDroISfnwBZ9vPvVMDTd4dJb3IDjSU1nY/qU15vDG95XoRB4yPxWIeD7oWfye
Is/2q52cZ3PCr91xy195VthYLifjRSsxNXZj0DfEfqJfZxLxDRF8FgZa4Mb36ZjHIHGC4IYU6TEe
51d7zo0NcpzAN8rUvmvnrpg3WaXRvXlT+zR7kI1i2+kD0VDMwvzvDgqP2z6Bge4OFfm0oOoBXAE9
h0OnorHZwWLx2vEGsPx8rpvqB7aZytnSsunV6iq63fio4Qf/jn3Xz3x2tyTo7/qp9A+hHf6uuix5
iOII3drUUQ7Q9NX30oo1Jq3tQXN1+y20j6TE0i/GPA8HQ4nivaukN4Hi/WS6rl7MOvptRsWPbgxN
0juVc9JAjJJlc/FfQmhsrOMUBSbID15oJN8GkkTpZLlAkSqSlQ4vdlKN3k4PSS9VAAGei+JIRD4m
5YfpeZvHeIigTkyWQPtSzYF3sjwynwDf030VIo9pOoCVBrDwTdP7t9Y3F9b3/ZBrz4baXCCiVxuy
UMFBLYiIWchdEngZifeqzM1rx3gYx286xhnGU9Ha7mnKOuQPRwDK9ZY4o3LSFPJqcJqqA9x5HXkQ
37j8BOqh3qdEwHboK9m73M43BmqVZz6PSGzawdcqc+uXWeejTZX+4JC4B9zthERM2SjmGN6OXvxz
yjFdHAe0c7Fa/DNDgylb3cMNMGi2Vh+2TyRvtaNVWeElsHKi8lHp7oJcNd5Bfv4YrLj8Y6KCSS7o
d9R1FeTvkGB9USIOMbTdRkWk7owB3PCsFlr0WIFSkZJsKqvVDhDnCY4tLWTjlzpIl9G78SGrPCOj
ogH7i09gI/Yxkv4PvWaqLxOp1b2nk+uWooWQ4n0We3dS6kEXvgwGZOzR7m+lyoB9cHQiu9o1bqK9
eL3RgvIEQLSUpEozLATf2jS5yAnL1+ds8GVm7hKdCs1f1D7L7mXygbSaUfkkJayNgn3q+jixLAdH
Vjbkq9uLlDxd614iJQUh4GDOJ3U6VhPn3sttWDScIBsmJQdeDexFlxMCV5n2SZWooBFowaw6fux0
sg/LQWXZjAOBPwXSwFlaEOoeLn6BCtR6ycBNL4ivJtffnEVDsY286WWKCXdMlqa/ND4OW3kdXtIs
5EtXtPEfu7XRlWbu9OyE9nM6/CrxxH0lprmdDGvE4SI3Xsux/BkmCE3IMUK06hZxSu8EYtR8tTVs
8ZTeG/bSNjf04FLhdrKVo4NKpgf7devom49870vAMPWUXbyQGQRUtOhZNoijFPsq8Yt98k+dPkXZ
Jqg8xLttPXqeghGUl++h/W0e0zAyXtyiM16SWWHQB9NylmKseN1Zm4GHSBNtsI0XPmCTk0XX9nlD
GnlEpfVkL6dXQX0A7u4jiA63rVI651k2Sdww2jXDeHaC2Hlu0Ua/H2MFmrkOAK0wA9jRGJscpTER
wfAJLTnWNH6bb0H9Nntu0LgH2Pz39eruT5Ep/h5mP8Ao3Dee4dLpOKU13bUoda1Z72qN75mUMDEt
jnMFwO5a1H3OmrOjD3DjQapGYyad18Uq7hBV8CJ10+xftJwXQ0p1q/Sn1qoLWvBHZdPb00MJOOTu
WgULEmOkwdsYTh49Oi6veYt2lj3p5obcLpliYwieZeOp4VEtjPleSqPvNvdR7R4LPY2S7dwsUeC6
cjZytIj4yqeWTuisSeLDWmd4yW9PVfno9WXzpEWwyn47eIuOjfosG/oRCh492eq1zjeHtzpSx1sU
fdTnPvDj21qz/1obJKxTUN5omuNa5+J61Y7Xizb9gGAFMkJba7SnWz2KH9vRy+75Bmb3pNAvPSSI
i5TwW7TVjex6afistWZ7/lAnp1lN8aNu/WCnlVUGyCd3nmTj1kQJHQgBMNSpK1UFkC65mHrYJXBU
X+rYL1/8pCS85sXRUeqyKCdWGQMxD/Oi3E6Vr27o+/5ZGpsGHq0FKsWGCfynVHFVShlm90EX1S/1
XD63BArv0HutX4oEkVszVPytCh0Ur4fhxunMnhvAwRD41I5EKkgpza5f1KmOH5rYPctBqcKuSiN4
33hnbRrK+8kcb+w67Hmeg/HWmEN58ca6AxU0BdldHZT7vNwr6lDumsapd5oVzACP/OZgKoZz1ydQ
NOLeTxYXqz12YF8awy/gw/e3ftnfWX2AYntITgpewg+/iw9WiOBBYrHSKZgBeKVWncbI/jW7OQi2
+qz2AcwJJQTTrfb6rmUOsm2YfeQeNjV6tplBCW/HSIFI6vM1l2wf+BjY9SYYdFUZLiAm3rTaiY4B
HwQC3CqQdEDKfa/fqDNac62mGCQXYCe5yjEd9XfWXQw2oBd2paHeZ116xoxaua26EnpsP7jnrIcA
ZxhvcTPELP9c1smgPbM+dF/mzNIuExlt4h0twUSj2GT51MKZ2qgjTrqoE5O+nXAD8Mo+2bQz30gW
w3dq/6SFjfe4iPBNkBjsqTLhPQbGrdnE6kHB8XRTRO/zPL+SEdpFrVYeCrt1b/oMX1wCAeyum2lA
Ad42qhtEy76AsBgxM2v7Q+mE2IHqun/f57+4THhBbsXYoPs8bB3TIHNbKNptxlw1s0b1yUi58lBl
842F4GwQAhLJFJz7Eh1O3pScGm2oL3Xn13tcCIdd4zjBberW805t9S/BiH8AiKluH8xQNNS5fLKA
fzxVuvmmxFF1ylBrvEUmEVwJ35R92jjtbVkUREn0Af7W7G+DaupvARKcuhpBxrZOtnldHr1s9M65
MVW7lHkDSysz3BiYMm3rvjtZ1YIIDDptbw52cgAg/AOppu+LJ+XJJEu+5W71W+Bw3RZ1NiJ49Bu7
UYDrJW17o7FFJwG4FloSrNg7g6+9YcO2UX9UiT7BqzPrmwGgwVlZAh5G8yQzam2ZVjNFoRt15EHS
EGGWPEEyIhpa9U3Pvve2cp+m8HwRR9mm8RPo5T+za1QX8m8qX8KkRnNNvUxFpT2bMDxMuj3pXrse
EvA3TrU18jC67fIquAQjM4xM4/2dQhyK065Ebm9Yem+ZEbJyejQpnOgNv1cmmAkxVLuq62NoTz9c
U3VvRzdpt4QC25BQ6BXsgEUXuSXbOQd9iCNEAJlGy/G+KuolUvIFIkC+HeLoV5OVuGRH5olveZ+A
WEHeqj5wQ//UKRYxI2F4sg+YcrSV9UhgRN/EoMt2fty8eG4Dx8xtMBFTjeIc1oyDsWJu56FvtmVH
TKDOH9E0VW/7KNJu22XjmPgeOpAw03wT6oG/NzuQeqGms0JRnI6x12r2QZK4W0BZh6gIfilkHlBi
iFAUIpTxs7eG8r1F1pyP9qnLcUNzXDhNekAORB2hp3pMj++CBiDP/MSKpN2S96xK8x5b82yDG8Bb
Gqshf96xFgj1boJc/DB6BNhrvZvICgfPCKvw+WwrEEq+2oHDN+PbEeTlBvclZhUsCrtEhcNjtgSv
5zQ42N6iPlv1vwLXzxAoM4A3unoKiMHMAR76x3DG8U+HML/pNKhM7e8B0mAE7HffeMD5atsh6uxs
zLxVtwhNF3u16EAodwoGLJqqIB+JXkwQ+CQWSvdlqqbnMbSbW0KN2XbuJkTRsvYB9vIzkeZmY6En
f/YmHRSo7ltnx3Yvit97FyXx3Yu14HSquPveuN5tGTHMmo3CMJZW1WlGYQknzm8DQNRj1XXf8D4w
4ATbwV4pk+luwKvo1iF4XCwE4iDVX1LHvQH/MDHLHn3u4PBtZNVOdCMAvhTHe93o/E1TQKLI4opA
RRuYZN1K61S5VbGxErs9Al0vAMV5FqAbPgYHyMwXJycppRdobiEd+1JanUuUp9B2SRwfy6k1j31d
eX+l3itcpk5t/Z+zXe/gvPMt9RaIjPIzMvptbmXBRR8DbPYqtdmxUvdOPcCzowUOFNwJKSnFZ/HW
Qbh3rIKgh2rumDPeeaM1PKYDGkUOJcRkkn1rBq95ptg366YaCudatJn5n+0aihiG5/eWz9zRGyxw
jG4G0LPyvIMf+N429FBf0xj6tiyZN7oa8Cr6pnEz1zFpU2Yfv9Jc3+dBMl3UGfkmhKKetDj4bS0O
UVB1btEtls7I6owP8bJZxHPMfNRuVbNun4a+ne7beBm5KXll0D7VEVPdqk6PZeCo4TZ1eIxgws5K
y/qj61NmHlb0nqQ6Oodm8WgZo30Y84j197Lx3bvZ6+ChtVq8b7qn1GmSS8jy4JL6TrQzCggAsLGj
G8s2n/TAgL3hjfQoXAMHEFfE9+L9oNRPMz6HBPZYnHWLwJmWnQQDZi8ZaajCwBJNa/G6AoH5z0bp
yBf1aJsWHnYZRoikll+C1BgzryXMgl+Dg+z5kghQZn2v+7iDYrgFRwJPSQ+OddCDxpqCYWLF6XMu
oZFbBKXPdNTipjGnRzWcR6gdvr0bUaXZTksRmYJp25s8LDN1AZo5YQqvpEN6ctZAF3lmcQMi4zRM
MFKAK913ZvektPg/5Wac7HS8GOetYObChcBvgT/bO8OUwymY3fsx1TSmgl324JGau8RN9T4DN3rD
awO0YfE9HKL0Tc1xifHaX27h07klSuAsoYJ61lnppHQox3O1O9lMfMIAWHnKzpfWaIBjNF/KVgHs
6YMUmOrcvMhlMD98jeogP2dxyZA9ds4O32fgIaQUAMEV87ZAMS1yCpv3wt6aDHl3gwaltwYooHQA
q5KGv4fkiH8XE2A9JXP4HiIFh/joYQr8cuc4IwT3BW8EQHuXaDxd9H9TZZv29R/WNe1NO2THeqz5
TIIKTByckdUEklALj7Ouz074tchL4wsS8ihyjs96ElindFCeZ4IAC71VPVbmYjwQf1M74xR7Y0i2
fufFs3cOI+s+JpW2TXVklVo1R/jPADFu37imPt1qafw6qqxSsZJHRjGEMryYNFU+ujZJw98DCvR+
VYAIsro72CS8wXKV9lU4Ip3+dIOjvQDbdZHGViYWAibjtLbg6vO0b3ZFanuPsACcB3V6nUHwPRqA
Eew8aA5VnHwpmRggXxkBrSxJpkpxTvWMOR8+9nGuKMekc0PmT0YK/MXa5UFnbKuy6E+wI4rXzqyb
0whbZCtFPXEa8Ma1he2k0twxXeb/aTt7p5fBr8lWpmMRp/MNwh+P/QzY23Tt5CFAyuUhaLSazDBS
mE7vpHurtqtjCQ3cCGBnKAkScxk/b2FquANSwU5IkrEINs48ZntW0Q8GcQ5G8V2W4fcOWOx7br9i
WtaeswUzUy64uhCExdl0HqIFN1obk3oGGBEuSFLZTHr0riiGv4//qZJ6aZ4tr119KQPuq9dCp9tk
RcpWgJ6NDnJaq6tg5x8mjAVPVvgaNyAF/JexCdJDAJ3Xbg24RcP4glA56oZ43l11NQQjJLihzGTB
4MYOSt6L4IYc6PwUkuT4Y3Kb4AIuy5r3TFb5JbIrb7RVwSU7yW4yE0GChcW/N9QFaF+31VEQKpXj
tEAKmctml6IHbh00eD34m0TRljgCtQFYrD1Zla+Oku8SNcBo9ZfZD6CYlxvXLFeUvRWfaGuJOu8F
qiiV45xN2UlaRk7LnUEWMfj7/Ha5iLTSQnXa2E6W7uRXJmhNk4BF+Gxx9TsGjXoUhRHH20JyH85g
OH92y/Mbzcg55ahRSw5YNoncf9mNWSKT0sL4TopZVh3DUtHxn1l+Uw7uM8A74yR/Un4GBr5hVA2I
k/TVHj/1X3JeOgZwzJfHeH3CUil4qdwn62ItpNG1biz17ojUCp5MgD6u2F/pDdBuyVCPUzruVb3+
Lnhg2QzAqLsafh3xVCRHsmqwMSOqnJQx3m32kvS+4rxCNfjWw1zce03IE7WRED20SfMiz95O3IeB
uM9hrg2GdWuI0Ntj6k56q7ikDsu/NkSzbX1oYId1INRNsJPHJU9D9kqsUpON7EovsELdJ6/cbbyi
zy/4Onqgz2R32UBEoG8oxwrLcMaWIZkBIgBzxrHWnPcfduVsB0cKkMiukV+uu3Pag4ayo5P8vbFp
iFE3u7hNvsyjfpE7d71LUEs3hZVOO7nXcleStmD932qIrywYAHkmcobsSd21O0hZNkaKY0jThUA0
EX0cumd58NeuKbdm7Q1ypCbyuanAsO/kVsiP1Pua+9MGhb4lgs4s16p+tIttCHKX1/tr5k4/A7wy
DhmzAXrdi1blLUzb8JDPEJ1bfXrWl6FDPttZbDvHOZhBAmPHt1Ghc6KE26AnZCV58X/94Q+/QXax
vYLsrof6teX16aEmk4M0MfSdDAHyfe+QGz/ZALLG5xQu7/XmXuEUH96aD6CKz3fQII1XRLAm5+Zg
hLk272M3/KZ0mbpf7zCD4EV3XCjd6+Ci9o8ZJpYH+S29Xz2k9qwe0Gjs522ThbftoCvAPJZxaHmt
5UzZ+886rytnhAPCZCc9oY/TA1MYli5LR9BHpJ1MONZr91ka2NVMA1PHrz6YTtKDx84aTlNusSyp
9rkzYHzkLuDK//y7dpGe/RCssJcbwBUWQMra9+b4ztUXAKNR2PUib8PwtgzL0pOkuNYVRH+WEcnS
Z2fvO9UAZiV9dAKFMVLay2Z9Wz900euuHJ8rbzh5jbmVnnA9BVuBo/LeNiQIZCxkwd4cUeg+r2/4
2pelTorB0gvVvj80gPSOoRMd5JgpnV1arOd/7oJSlqcme9dzpHzd/XRcip/qrt22rGz776EHWzkS
/Kl5DuDKbVLgMUUKyK23QTgvHw7dg2ga6CxUJ/2ADwV5euYF8sQHW8cY1HnI5/bJYW7A+vBWJ2Ix
qwVWzclTDihlqLsba8GqzmP5lA9udzDNmalEo6s7NSiI3fQIzGxI8B6EdzDli12kOQ/1LojKByer
Pjx4+avSD66v01qWyrWbrH1FmhRD2p567AelM8qmXoZr2dMT6EtmDOdJ7r5cpADPOIFZodv1PrT6
rbwlsNqpld0PtYNr/JVbiCjJumXCNXgPqe6rLVyKkBvWxUp6Jg4ONSRe8A1jor9FPXB3ZEz2co9l
I489XqYnCOWyRp7SH/mkX7zYyA7qPN4kZolAmdedZJDRGLVbOLsl6rm7sAiuXwCj/QUpPzvLBeXJ
yx4jfbuwYexo+DUP3iNmce4Vs+wn9ouP59khlx6xDgaqpjpnzlt/n96O2q6fIN6vd7HMHEbSZPnM
ZG5m7XwLupCQSuAF/AUu2WAm7iE/Kk3IrUE5MdBFGTVrf9Uxk8kWeN3qOLnOeQKYQz73CD0SjeLI
3mY4hl1nV9dVVKQFBTk3XbsOwnCp72sjMQ5yffldvh2N51Z/mI28Paim8SRPdX20spd33c/YmKLN
WBQo/UMh/3uBtg4cinz7pXyd2LE8LXGkYfkAxn+vZXYOO7/NhzsE2c0T0LTqIqydIeqqC33hTxlm
2fX5ypNYx5j1wfCB/p1CzzQnr95ZEKSRxXAMHE4KXgKXEXyHQuC+5JbJk5FuHajEHi3gwX6Bb8g/
g7k0WEf09UleO/Qy3q83YT0qe9Lk/30p5moj7KU7eZ9kpiA/RorXufhalr1r5Rxh+8GEFmEGmegq
nX1S8ViUJvJnr1Mu2cVhk1ftukte+29Y/fVDKb/zwyzjem6Zu1tgAbckBLHH4EMv81eSI4Su5TWZ
C+RgtsFkfkNrhXhy2CenoglDdS/Nr7v+8gWNAIN0QXqdx0lPlRndulnrpjkj5aChFKkBE1smYfLv
rJsrSlLKH+ay119fziNMnLuxQNetZ78Bnn6wyVLNW/R6C5JQP1z5IWZ90V1dPcvNlkmd7K33fq0j
EYTmdQABZG0sf30trufK3voY1wPr9T6dG+VvHUIdjGGMmTJwdgAB8pOU5c3jjics45fj1x8/l1qx
iZRB/TCNlEd47Xnz9wCi/Vm6a4SSLqDp5RmEXYfkhvSUf9+Vs69DFaCc5uSW6e4zFSSAKbIu4T5x
QoTgIUfXA+saUA7IZm0nxcH/OWh1fr7++qUnX8ke6ztznc9cO7PUenrekT/5572TvWsr2f1clpOu
V/3Q6vMf+HyWopHYaO1XbUZqVsaVdfYg5/5b3dpEjl7n2bK7buR5rEXZk/P+86ofljPSWhp++lP/
Vvfpqp/+UrAM+BjN1V0Io295xfFwJldRzde1qrzwsiGUAjkTGhGL9yXMtm7WujnDExT6HW2q1mD3
2kiGW7n42vTDEdn1zQCEECn4a4+Wl2V94z+9VOsLtL5oUreeJmf8Z92n0/7t8tfXdc4Xcn8Rg/Yb
dy4ObUxrl7mwfLjWzXUlu5Y/xCr+rfmnuut6Yrns9S/IdT61uf6FIfFuNWX4o3ZeuJWhQdagsrd+
o2UMWYuyt07I1saf6j4VpZ3fIxjQ/9RqJBGSwobIx8tJ7p3prXTh667USnkmlM2yOquyg+4VL+vw
DpgK2vhaVuaFRi5lGfmZCwVElKzMcq+hIz+w2nkrwwPRfyRZG5SB/6arXQcNWyWGIKNLUc6QMBF/
28mTlM063EpRuoIji/61zdoN1rpPXWi9zBg0KSELF6bXoM7mrnP0dN7K+jcBYEC4KBlfg3aIDtc3
Xm7KurkOq2tZbtd/FuXA+upKMSCQ8vfwLeVPV5C6OUvATmgJr9E62F8n1tfj8nzWMxu8Sli8ZWeL
wIixREg+rBzXZnKubGRisBZl71M7GUTXug//uBz5dMrgVcp+Nu5ABT7WUClwDZAWRMoNDSTH8uEq
ccRrX2To8rMky05yZ8qkz7PTrDqbJnOskzzh9Yle3/0PwcwPU4W1qezJw4+KnojetdE1yJU7iJ4Y
cYRMio5W9jB7JekY1Fy06V5e0WucUnrAOOtx85e8yH9HtWo12GOdTeqkITmY59k5QSIYljikNdnU
DdnKzVr2rUBB/yy0NuWiO+zMFgZkDMhr5MPSteBo6v6NcLYtEgCRinaN3FV5LnUGlUmvitcyhmci
fHJ9ecBzi+hOe41nfrr9clM/PKLr0vV612XNIrvX1zwiOTl75rSXuyx/dt3ID1iLcmM/1V1XdXLk
M5lzbSmH139JD0N9a2Ott8HGEKu4IPffuyIejwZCgHsdxixFqGcIkBZnfCY5aunkzgwHmZ7lqOcB
89STBO+mOniJtOyoLddQkzq7K4O63UirucvGkzKX5k7tM0B6w1BsmohXXTZe5ppb2wPgqYEpuk0T
96BGoZXvkQzCcJmV/Z6oJKjhyTk3etA8wMki14xoLMTzzMG9KFZvU398XRDtzwEysM/wb+odqnEj
qhwUpS5D8ChLSE/UIyoQsV2lz7HnoCxodndTjBaCA2zhoJPbP3qWPz+mVfMTvuOpN7XyfcxNXLVS
/1teMiWv8YG/+IEKUjxrXntvtr57ROvJ7PoBCQetRR1nGDZBU9df6hlML0vy8k1XU3uLog7wqgjZ
LrVYbAFMQslzblXoN6nqrkIiGGWoEhw3RozV/bgcIZSEmcCAo0CYaMemsMv7eUqqe9mTTVYUDrpn
eY6wMEF4q4iDXVkhP+RPw1eT5NmxVRcpv0ytDOxIUOLYLQHgjeuzcouLGNVrFcKn4WMkqqJguGuz
AkyQ1w6sh5vCvYDUIL3mEWxvUf2a+il6HJYNRJfo0VeTb8hqKmepKjNMutFdRJWrQPjMsMjWOMFj
gxr2o0om9DFVNG07jWPACoIDse0BrUpt7mWOpSgesptpGLp7Lem8h3nZ1BmwPZu+BbuaFuuBUM/S
rVY6uKINZGfMCbO5cdTRhfF/T0k0319LoDlQ/nXoc+v5VWR5D6jMRNsqbDfonhp7R7PM3TQ1ORpv
gOkLQzMvtgPUGVirttNtPWk3WMEjg4EDeOmF5W0F1e62WTZrkf55TApiqAPSRjbctFK/5LOZGlvN
NLSLbIop+F9l0VfKdvJguXthSrAZUYPX3gcw6tpj/zUZ8r8MUungwqH7826Z8JlBJoJWKCpUYvr5
N+nOL2Ge6F+nJgGtgCDOazBmwK7RwXqYNXLJ1pRYN5Wb9xe9j9tTmsbFPY9Ag/Lfqs/NqNC5stS8
U43+tUY16M6NkofBrhqor0r9HPckjhzEHvdSlAOkQt+QX8/39bjpMe7YTEvzWEsx5YvBci3nkcGm
ylGg3TJm7D6cbOXfnHQ2b+RSdWNq944XniCH4dSZIYt24INT7dZf0AbJnzCck+t1a2NuH5qu3ecq
sjZbH4vlPsheMCqcCdoXDWtl27yBaNE8wz3v7wkdn6WE0W77jGkdZKhsRKxpaSF1jlF+PilxX1UX
PS5cAwFqQ/shYrHsKjDobtFP62/rgbBymaJ2IgcclCzOyGAmoNm4FbqptEfENrWtFOX2ZKm6fKoc
MGHL/bHHEaBLtUz04qM9/rn+O2mS+0e7qOGcLfcP1WkQednk4U9PnxkHE+UU2ZVNFcww3Ney9Lax
RULyQ6UcliMd5I7d8ABwBgReMGzAdWGpUFYMSnr9V10H4am3hwCN97D6VpYHOR4PYX1IdVSbqllx
CFgrLm7hxAPPTRAFt92yGRJ0T1zDP3440PcpdjLvgW/HeygM8U05ZngYLhvZkzqTVTaWDTaKarEW
NfgN/kdDOeXaej27GzEH/P85JXUH8BWqdvx8mbYrELl9Gu9LlWjg9tOvk9byR6ai1JvbtF14FKQd
TauFAYsi5V20bHIEJu6kOPk+ioWRP0BeV2OC68vhUkW5fLM2kj0c9G748HXkkTk5domqhGXl4Ykx
KcrFebeA4qMsJUc/nSpF+cMtqqMnByHw66ny1z6ckenmvisBaHw+sPyqqYwhOz7Nhf1Xij0pyKXZ
TW/aqUpv3DECcKKhvNll5BlVshX7pAi1F7UMh1tXr3/koaa+DHahvuhhfd8xwN6Tm4bpguggX7/e
QP/LqVv9xgZa8u5mXIpkTnmXombwHlXKF/jIwYMcNMvgzi9i+1GOgRTepxDqnvOl5Vi/J4Nmvmp+
VLxpyVma8M3JXtSmgX55H9bpdNsHWno3LhvE/fRhYyY1u3YzbxizQeMtRWkD0ZREju/+VpMB91KX
2CXMpfQ982p0tDWj3UrR6JvhZOCauitNC0X8jW11/TM2VkgXWaO+jyBUvjc9tggqfL3jwq98BwpW
7uzMN08jlpmPpT2+AqHpvlrl99lt3C+W4raXrIyQTrL17mszA6RQHSt/REQHLd2w/xM4dvsVyJa+
m2NcxO3Gf9UAn6Fh2w7gPdmLw3Y/Yw0LX/h/VdAi/z74qU63HFCx2XxbDl69x6+tRGHOKV4zxbIv
TdpNaG73xasOY/oZ6/eNHFSAsb2CwPgCk1e9kyrbb8gvuEN5lOKImsRZ86ZkK8U6ds3HmSydlOSK
3aDeqWi96TCib4JpBpdQWKFxU6MVAy269lFhs/M7gu5xtwOLh6wn0rL7yh+cixzpW9/bm9pg0e9w
O5l9Rh4EY6L3Xq36LRyf6CJFJ1JtYApRfyNFGyMifCB1/1aKszJ9d/nm30tp6rNHxuv80YjB9/hj
cAqjQXlKs1a9i3xoxKGPXdWQV48AffbITvRPpde+JXGr3gBWGJ50veVViVGVrxL3VhpIPbqIh1Kp
s3upko2JylFkQ2CoOx3D1QL32MwOnqR5DB3tMTefmqY4uJ1bYVhY75ExL2/sySluog6y3CIWXN4o
Kpumq1xkZtVpF3s9ouN21DyEmoMV+GS9ohCWflWtytujm1mepAhHB0i9XryX5ogkpdGDJViaaf3k
b9D0A1WTj7grqy1A8Sr9Coo6O0LHdw46uY+vtmXc5K5ivZhh5tyViQXAYmnWTurvCbTkmU+bdse0
TsONiD132cxa6m+J4DXgd/9XtzaRPUtpf1e9rh3/7Xy9BQDT2fFDPc7N/ahUwKULF+k7UF3/h7Hz
Wm5cybbtFyECJuFeSdAbiSWvF4RKqoJHwruvPwNQd2v3iXMj7guCMDSCCDBzrTnHFPwS/clV/0kM
vfVc2wN8oFyX5yw0LMjGZYoirp9eutK5LYcORnquIsN9repc9ZwqNi9p4RLAUlXQUuDCPmFH+lSA
X21iuXaQDZ3VgovKGeKPVkMgZhpOfeeKNjgqlp3sojRUH6CqVKvl5e3pVS3c+rOlb4SMSMRwGEdj
T822gLpbmDfXgjnO5W4DttTyVZJVEjIujKpzwT31bBWh1/l6fKyAk/9rx/cxy+7iZys+EsTPYPw9
dQrU2Fv2h+gez8urxbbDRqvETlja4vC9uuzWXS0Ztlza0feRgabfTJGYO9Xq8W7/vIRpi5OFvPxo
h6aySTWpE0vV23sTve+BrJv6rBnC3lpJNt6P5Lh4XaPWT1yNKtIfx35n7HyDzaP8rd1Hp08Ykg7S
3N4erEaKTzyJwCIF93m+fVy0WWJjUgmmTVWW1TXWm2ovjLI/Rk5jku7rF8QStDZ8LMSq3PhwZuoF
WCy/89/iYHhKIqH8UVBafr9Rlmug4qT5Nab9R6go9qtm1Rm0Y216CC3Y4AxRgjss1M4um6HiquKn
py6NzR3lgPTOwQqExrk2qZ9xI7P8KXzjBvyO+VD50gNykFEnMcJmEJ4EjviTQUbW2+4xIJqjbn51
LZplOMX1o9swJ2y7UrtDt9EizyFhCd+V7VFc8/29rhtkUA32jDRQU9LitDY7LY9su6IFCALh0iZg
Xciv+aXZvfuYp+6rNsbKRXSuyzkA31uFaXVcVlsD8lxux+1BjzvAVBrjskNbIHWTteM+BRjSV2Uf
qpeuLPynqJredDPQr8vaNCvAbd28Ww51NfsUaaZ/v6yFXbBr0iL9JaTuP/kTvURp1g+FYdtP/m7w
M/st5qdy1wxqs7ObPniX+q7qK+u9QJFFZE5Z7fugl6/E3K07M3J+MY88E/Igr5WvAM8PMG+0Xait
vrfNOyJJx5lk3dnJMuyAHY1cRIDXjMj4s8QdmsDUQjton34OqI3K8EqrNbc9kYLXdl7wxRi9mmxk
b1lddtCwldd6Im2LyOoTYifeOWhL1A0Ejq6o3cmrMS8sULwnRzEuuV1Ov6gCvLZFNL6P0Sz0aPBz
wIECuZfqr/HUj+9DFZnrYd4ezdv/+3gH5NLP8b7j8zrI09Z14AB8+/fr/2z/f73+fx+/vK9e9ji3
XbERuRmveybst6Ifq5tuC31nzdvAZVS3ZUfO5Pd723IIoMj6Vszb/tdz+eUEZ6W4u1jnN3FZmLPb
0i1rdcs3I/vXNpX4aDcX25/Dlp1D7LqrqsJvEBR3StaYGCbxfA1a1Qcbm2vd6+DYeNmgybtlMQj+
X7J71ldaXW70MFHPQYkRj5vUsgKhXT0382JZtQwF0/33elZ6HdM1WI//3rts/1ldnrFsg213yiME
bT+bvl/pZz3lpjcNzl3B6froiP+ASOa+JfiZ+FIV+cH18ZLqg/1rtDr3wwBAR7XQ7e9MxyFwNIG3
IlM1ovuKmxjj8aEulK2hu9MLRIZ+1/KqC/D0GVvWYXmPMEPO15WNeSEJ2736rUaja35twivudM7a
E7oRk9QBw9jqdTMc9SqE2T0H7iyJOt/hOmYoMecy+Vp2LIsOVvfGQWSFE72zDyIVBXCdxr9ldqLc
AES3nr53iRFLpgmmiwE7Bgi5LVYMQfDFxEO1U8qs2zH5A4tv/C1F8w5ipH+JYpLgk7bp7qK60/Zq
3GQHf0jFNQx0MjGUYnpOw/QvosPsL08OiYM/KkJAxyL690aezM4Y2uBayrq+yXlhqAwPQwkucT7A
0GcrUo1kw2yKq5biiweZrG56V7bX5fjlMAKeNoRGjgSgAadJ5kx2JPNkyXbJLQDWQa5and4DHSIg
wiQYzWjVYUsOWnU1gzbZlVhrLkmGqcIYxHS2HZTFuOOtk5310UGCMj65IjIPlD3k0R2n/piVw3BQ
1Kg4ZYYk2MfvonNS+yCeets5J8VI1mtFkSRqE38bN41KAoNabR1XDhhdgS4DgOru6U8UmzS225sP
7QluMNpB7jiogcque5haon4Idx4eIxM8citWXRtSlAqk+lTTg16Hg2o8D44Dyxvu6QvZM92qjMbh
4pNDBYI6T71yDCNIWPDj+G3C8OGn0++kdjY+eWSvdK9ruDbR7LWfoge0pH8jS51+K4nxm8Iv9nIz
oFAeOPo2a/hx9nux6+ZXcGLyO9CBFUQ8DEyorBFIJxKT3xJdot6KDxetAVPArD/BRh3uK4LUZxr/
BHSturjm2IJC5gpgZlTss1oDJAO8b7jG0FoYlA/7XCjRo6+49tXWcNMuQfCh6LDcmX6/79J+fBUW
cydNCx4dyZWijbkEG6AOrxECwE1Q9N1+eZYeJ4fK6LVjbmu9Ry1RHnEExUxVZ2Ww6RLI4Ter701i
BIi4HLI8+sdGa96zbPzfe34OH7KFT8gb/LzOsq0sHXxoNPDWGYmBV7NoiHJslPa5JcDyOPhqBr6C
U5LB26Zu2eP0mFch2rmbsZHkXM6ruhgxLQlTHpZVP620Fe7EeEXIAyY5y2ZSMC/0PCTvqRBjcRrc
pCTBgkfL4ueY5dGyjaRxjq51JEp9jhrr/+N5E8CoAoP6f732svqPt7bJETgwElr9Y9vPU5b3H6Ji
Ombpaz2G4SP3XH8lY9s86D7eii43HlTX9ndGHyrrKeffbLsyvrdKuV/WlicJw31o2sy9mKayB100
Xd22xlLY5M1LN9jlyujt4KMJlEcMRe6X0LRt7nA7gAO+DrRcjzgAKG+bxX8pZtxBB4l/l1EV87NT
N69z3P06MdviQp37pAJxv2AUKC+5VoZbcKbTKhFqefnZsexlgPWv4wSRPLKx12r7jESG5Ob5FZan
LAf+rHbWYK/svqJn+Z83+V8vrQwJfiHdf07RqALMnN/k5wWW1bRX9zS/4qPn9Ip9boeAACKiQ0l8
UboQC4lu3wtIjvepNd99NYnCQITO9zacvkQqpc7eplRwsVWCS2IV1P/36ryNpO7+Es2LZRsSTG1D
LhpdkHnvz47luGVbWanZVvSkAiyrjWXkmwgsjNfGI+X9svodYVxwpVq9acGI/a0rxme7YNJejbX/
kE955yEV6256G0PDtIfszjGAqsRA3C6j2fV7iaoWgmOEZp/YqoOZujBB5rt4b6vRNU/Vcpsx171X
Ye1SMaB6nZqVQmFdZk98unBNzdt5SSwIKOYkxDuZoq9+nVqfhekfVQqZASQcfE1JlTCUfpJFY4Hv
o8hAQ6P9O4zu2c9z+WnU8YciqFJzt0RAj2rINDvSsASoBROkZzZl/ZNf9TVMcyYQy97BDotTmGEF
XPbmRHie/W6qV8veOA0zMi9hyi17x8ZKr5Ui3pP5leh45HdpVT4s+2LhUHMCtMSYPLorGlW5xiQJ
8Tgwp+huebQs1Cx4m3S1PPxsWh6Rhhp6MTk+38/62avamb2LaUStlm12HYKbdGp8p8BB1z/H/byP
2meXWkjr6E86x04xqVQ4kR6GxC1oEfk0T7RUO7lOq51UfFR41iNtl06gYpYdy2JwoAatlfmYSlHG
cvvzHM1XPoupgGz3n5f5xyGmHeMhW17859U6YjrWnT0W3vfrLrv9NOYt/nHkZCnKmjgs4RmWixFs
fnmlr7AI4mD9xxOXHd9vuXzAMFP9rSvE8/c2Y/kEP28+uglfQd9u1UMdNt7/+Tf9HP2v19W+sgBu
w/dnmM/C8ugfH3b+cN+fadnz/aZtkd3FgF2xiu/MxlFPcj5sOcAXFWWe5eGyZ1mMy+lfHgqnBd3Q
/3bpCF2Utt8y2iBObagvdRKV64oAiyDCahbU+Ycp6xGGHprGTj1YoT/tbLf9gyx39FLAimr02ekJ
0ZHCIo/ChQ/m9u0hTJuvKvPdLWOmkwPCNCr1yNOscUbZup+WQkR23K6Uihs5oFkBDt9xqTHWpFs5
VfLMPHOPCe9J1J276rjs4HqMj5VfIi5un7Rg4MWw+UHETq6dWp/tGP9lieqJgs4mpbolhf4Ryv6s
0PUcJZGIIwiGYm74SYWmQ4Lfd4+PmGmqm5wiRbtVTaLcqzFT3oI8o/vSPwnGIsTLzZv6ocMmlSaX
720aIS6rSfbZ4edZAZU8L6tALpGbqtwvO/CgfTQTjquy6bByTg91+VCnor/vGQg1dgULPWdK3k9I
RoCXxXyQ4EkpCFkhIYfYg7K1ITs0w2rAaipc9IZmeu20gQSweTGm/q3q8fFn8mQHvYnqn4WkWrzG
YzZsdQlrbNmWQ2DYTaSsUTD997Z2YiAB0lTflaToScf077J5AY7CLezyvrHANaUNXJyBMcz9NC+i
1Cj2zmiPq2WVO4hxH0OjwDBUf2/62V5b4iUyG+O4bHKUUodLNkzEhdZys2xbFobu67SJYDYuh/xj
B8Q8Y6y/33jZbOqS/u4o88Pyxss2P+xXltsYXjNWdKznD7nsjBI1P5kWAMJ5k0lZ/WrbitcHYXyT
xUZiCL5vNC260TP/O0Slf+g14wKIPD0PhFXdLwtngvUP1src/mxLxy4nxA0yf6IqsYKl0TfIvG6P
iZmY9xT7ze/ntpG1maRP+lHY1KRoOUza/JSMocksnN33OglJ5baSqVij82V/WJj6aR48x7VzN7mM
DrqppFdUtuLedRPlzoxOwbxiRPG/FoNZvbVULY+jSOdpIX4f0v8QZvwcNyRQjtKJW+/yQrYqLbIr
onsC79prIUfv+xs1FVGA1rhZQUWu72SVBTdBkeymx/Kh8IPhtBy2LBiS6StigYr9srocq0FZ98wS
5fjyrGUbjooUS0JyYQ43rF01cO/T3HDv4XJPR8No3wO/ghIyb9ftrCNJKl75sYPzfzkMAuaBzn14
WY5g5HevRppxiia+f3KMmr0SuNY9ZlH7ngSxcqOFDlkGw2TfLzu0BrinWtCcWVaXHQBTxLVMGTCS
vKFAjg0bWsmGse4i7r9JZ55/jg2pnRJmVtu7VC/jrTOimABnGd4K3BAe8SzJxrAho63tpvS3hmtA
DoffcgP1HN1EU+MNNRLqBwP1UMdICRWas0yWBWOXibQs0jz1aWC0UQTE4SmEhfgzqc8HPPyvR/Mq
fL2XvCHLj2wNF/3dHK3iEw59XB4R15zRvz42s0uonSWMy6Nl0S9CyXnBpBbh5LIRdG27c3U63kMM
8EWOj+G38GrWeasMu6tXVZ8oszTMYmfjw8+CMTJWh2U9W1wPnchexGw8amcnTTV/BLKJcB5Zi//I
LAG7QYOkKAB397gs9LIZJgKOqpm/8Z+Heup+RokOA6POwT4uu7tuwiG6PIzBzoD8T2LaHIDzadpB
2fs+Y85IBEkCZyR2LFqIy1n83g3s5TRXZXawT4g7wGGGfUFslNFQsNi1f8ZWfPnQIlJZ7gbivzxT
ewjIdTzKtnu1Oa2niDiwbaOJ93AU7maYVbUJLyPdE3ecbLP8vT9ne3m0/AfoYYUbEXCuFFLSTmqr
e1USiH1DUNvRMmRxsJgkJGVcrRS13fXCekr5q01zwKGPqUPlP8xXQKsYkzsA6SfF9OIKE/NsSstn
xbU9/7OWRxnQhk0JFoTf3U471pAtgtKi0WUUkPiSdDj/48RgUea8WW4NQtHW1oqS+dT7KbiVofkp
slDZGOZZ9tVwrEOr/14YIhqOvj6fuWx8zzS9PGL5LY9uXgIdXx7mjttpm+XhEr26PFoWie2XqJ1c
aBizdl7OcSyFUWLQYdDxf36xCtfOD1EGCGD2iM5/5rJY/uCf1TYzIMto5Gb6s4dpmjWKy+mQi+d0
edhMFLzyzB69n//M8j39WV0euVpPvBUGXm7eEk4gC2OW/f0szFaEu1aYp2TW3i/fg2URzas9LY7t
FNXnZVPhm4Q7BA6jkSXWoFsSDSyl4//bSfkr1eqK9FEjxwM2u8a+H9qt3h8SIF+Y5DmnMx+iFMQY
LItlNY6gEGuR8rdiSNmfCIZsVlNtd6SiKPFwsh3pGcR0NXIYV0FGtG5IPrWnOiWzGF31d9R+vtx0
eNSKGazLeITcWEngHFb6kdb5Rs86fKPJJZNluIJRRqN0KsKzhRbmEvjtmn57verH7Jpp/ETkbml6
LpTVk1o2a24ZBS10KotF2R7ADcxT20m94b7X91NPgpDlkElrvzRVk28FTRhU7G1HFksdbKOGIEqR
r5Quoz+CTNDjB5ebRnwndM1aj9qobHylIRam07ew/8HTTU+GSA95UVC/I5IoqsVb2ZdkFo7pFvxS
tDEx+smmPYdBpa74ccSZHErp1RgywvYM+BU9SUxLV1FpvQYxRRW8VGugbNG2L+eM6MZAhUuJgub0
eir0nnxjp/YKEBW1Q62xG/7WNifG6VyiUnj+1LnnYEzidUTAlp/HKlxTIkojjXJ1pwK+NWLo+IRm
lt3f2MeRraKkWg+T6ex8WDdK0ewbPeQkwKGLhMWZFiFe8boX6GL6Z9eZS5cEQTIeq79sfrrne4um
wY6xrUOe7AxlxAisoPdve2XHiGJa0398Z/AcbpwR/36hWAlsImQ6zsTYU+DNccCjId/kDw9yd9wn
zm0AgbSn46meEdOSnuGQwKDm/KMLXLp45tsAYLATOCpZW62AOYXrKVT+Nj7ZMtVwmb9Bemw1lzSc
/pjsXOc1P5Qlk2zF9q9Sbz/LDDqSziW61vqOsKaxp98Y2iTmqLHwKIieZVKTgGvhE8PB7aWUEwyB
KXxK1HRtNTNSBNbyatCbF5/fCw/K64pcZvJBM1o4Du9llW4EE2Lq1qhyRohe5qUtlW0W1P5thLg+
lc7vIiVVL1CDj7FTto3DRLDXOm8eAHaWEZ7Qym1NN/xS4LCu5EA2sTZMr25JwYICpKb8sYlIhGtk
RAdDo5LnxuoN4oKzNsbU88PucdScLUG4yEdCpFiKUOm2MkNSks+k1NrtVA6tN4ZpsVWc51DJ85UZ
Z/6mSnPqM12+NS1FnqeQF+wbKoORpt0FQ9yAphwPrfrBzD9cu6PdbdrqoU6Iaq3I66Kev7Hc4k1r
OvAsAJIcg9DjpntGkWsAO4rDNSme2YrRoLae4K+uXAJTV804ZKvYDvemUNRVB7LLisUzILFSIJIE
85UyPipVL49JX3Eghqpau9eMwGTf+BK43YcflBVQJ/kVT6+TngBfS8NPxLmZV+tPRCg+degl6bpA
S+1PLsjUubfRDK3jUWsbxtamZIYI2PL1v5RvQJhYb3FvXuVA0z51z0LnsEzrL4bK6J97erzpSB1u
ivrsTy0Bsvm4I57XIl02D/fjb5KzqVc/Jnn7rrUEyqvNeC9iRv7tNON6JYVAotFp9Anu0DmQyRbN
MGDDgO/EupItQLD4o+MkraqCUGDFUA7FwCArFFq5bnace9VLbQr+RAqcjGJbZaZ/I9uw2dDaiddD
aT9ZQ+YZecuNQAFDm6avZNynnubS8K6rJlrVdfaCXhSTY8Mcekgi8pJQb1oVQcJzTizK6GFTK+kz
MP8b6DRnVb90FgS6Mkrw3fcHJ9K/pJJ8ZZH+WZcGYYEVZH6VORQV7l3et+PWyWgWRBpadidFRxSO
watGFXTIgP31o3xQ4/JazoWqfJwbsX+M2iZ6oecDh0hl606s4N5Vm0GxZrtzcdeF8SqSFtWSWahb
BsNBavwoZGiELOB9sF64a1rBOtYOVRbd2QgxVkUqr1ki/2aGfShL66OOmHgN4j500swTarpHqEI9
yG/Ia+l9fPVOf2xIMwtAVXslCvRNa8QQefou8SyFNHpdacaVYuaD5xvKpwPZKPQ7hOiRsRGESumN
be3GoXok5o02dCZ2VAF25kQlM8yf8kHdClK9t05ooR9GsxKZfM0U+eqqMj526yB0ZobYr84IoY2n
z+PUpB78mcewmj7lYL3ocrx11lrPrHJrBcNlAs2ZWJDnavInNcu6SDDWjqzhDEqdjpqoD4nvI9O2
dn2keE5E1v3bGBXvbpA+WkV7Hiw0jWr/HDbpvkaDkwx8J+Km3oJkA03TnUPAgQjaAKNVqeklBTNw
pfKMiusTqryZ7sta9hRxR5hx8KGBBpBdEZjvYzO8k02drexUeaodQDZNpL/VWfLZg9MzyuENf9kf
ZLvoYo3d1EWHVmSPIzbydarKX0ULvDyCw9QlKKo5Hw+CELGdpA2A5s+gdlRPOxqQwNTqQ9C2NzKN
yBB0qI/3jf2nFjVoCn5hydgm6j0XIH8BKK8U0RN5qeZgm9Kz3uS3BDTPSpt6cyNcdzdY7uEtqwH0
QRs6yMFs4O0niOVH5BEhOZqksZ8IxZBXfMNI+Gyw6TpXZOFT2aEq3JifatacE7V/bflQTP1eIkQY
kD7TZ7dSTtz5HhCXFau2tTn1wVUjmV6a+q6J+/0g/W29r/t8W3NauEkw86d3OKzo7UWM/3tQwHZx
jahS7Rvy1NSaYLHBPScS1mdrJPRT8m0fcfX2jv8nTYlQTtCn5UP1YrXNWXeb+9ZJ1+Q53IomeDcz
5o1YyIhu6NM3G089fFLZrWnNkPIgiP6c+G7QEQAbnzNsqLSeEc2wcQwVgXG7E8wzDi6zZZldiR6t
GAdEKrUqLpf2xWooKk+pM6zg8Nyl8VCvShsioCoQHBlZ8Cit9E/RDNUqa9LeK92WxEhMh1WoHjrV
/WUbDCLHEHJ2HnQno2aUXbT+e9tw3U2tvrWAedt1dzGo3kFOSTwQd5aS0g0tfVCiaKdA7r7AIETo
FFBCM6gdVp3BSbY5jUSeTNzQtcxrddvF8O84qy7uMy97qDMYUV2iqFvdgNlQV9EvAuAbH7Y9P3CM
JG/ulzq07VkDRMZszNw7fvOoiBHsptu+iwbS+KhE6F7a96p2t0EHUrSOyCh2E9dLKRFUNDhShPFe
ripcPAzCShGvy4CKQKuqGRXrZJ9NnXMgZPLFjoD38AvedsWX1jA2HnsuTwlfJ47OQpEkzPUwFGO+
LmX0S+P24+FOQtVEfs8Ulecgkn8JGQ1XQmtpKxlPfu0QVJL/1iDXOVOFS0IjEcyPHPI580sblCeL
wWLQ5NfOpWlIvgioqwsGomfG2s8OTYu1GcxZEfrwOZrMABKnG66Oy0+NNXqJ084Jg/yaWwRIxTUc
1fIl0Uuujn5tVZN6Z3bZwGA8TVbCYQxmpeg2guhvRz27OZlyJmSZA7y3oX8yZb/RdHNgYEVoRmTD
drDae6UfikOkJPdGwICcTNpcN/OdQWWqLKeeAW3Y7TBpG7WVeRSEnqww+A3fCnZqgmYv1EquAL40
yl+Kfh+RTA6+ZQwkAzd0K69ZAcYMxL1Ypaht95MZVF4NEdPt43U8mZeqddGmtn9M5UjU8jkimDWn
CA3wEe1dUmywMt7HnRBbNS/fgCwc23yC+CxnRPN7KQiuHlwNs74MnwphMxJCA+VQJFiVasC4U0Zg
JpGg584O0ZJJNKTdr2MLc4814goxP+IWBGTXj2S2W/pWGOOjrlrnMuYKDDnDiSBUgq7kH9P2Oy9t
IA5nm1CzdpE1vE/DEeXMU4oidUUuSLnJNM4TUeJXnBjIRibm6xZepWacS/DmiwKZb9a2raGHvOr1
SdG2FoFHK9dUHoQU2w7A7XyTkis4qFihRgTUu5kuR/pHwo1NMU6gA9+60PitW8q49fUOWDIWUoiG
TE/TFLwdI0LT5dsvFbwDDEyITQzxrzDGb6IQRlJi/DWsJl9ZA+V+E2oS901KiCZ4QV29RY6qQ5Wz
vYSU05Xi8i2xTf2DgssfMpSLU5fQtdZp3I9EFSW69gtgX+YhlcFAaWiemkhzfsImokbs6TqNfSfZ
CRMurTYMe1vrHMYBcbEGNVdDT2leY60ER92clIhvm6zEqk6LpzjNsSNZR8CY3iQZP/eNS6ovRYqV
lYa7nsRxqJ3T1ULCXoivUXM/i2yKPYRsBV/T9mbn/Ztd95+QRPfTOK4tXXuXQ2RCS+5B9GK+8IfK
hE/S52v6IGohHrrEvrW1gy0jzi6d09JAKVUa2e5bbDYk2mfGo9/8aoUKqhuGKAliJO6otu8NYX5J
TXEWmsWlGzTkOdHHqFT7rmDW0cm898JIvSdw5EnvSMV023wbhOOv0Dc7tID2jYYKAS6xD7N5enXc
X46lIBLRZxZf1gzrpokZYDPABF8XeLEuvRGKLTHnq65q6TeEO6XIL3n6BDbPpdnp7/lOrqsiNDZD
rDET6zQO1aN8o+iWsXaOdQCwk6If2gWywd0WzUlub/pSfVXSlFZLq+/8Aebe4BOGl4JBK+12HXTN
Z1givTeNA+OLOk8ZYPT2ymRUyeyrv1OTAyNpE+pwSkpV5K412Vm8DXkIqausfbS5eWloa8eJv0Y7
fA3pU45jm62VDjZg7OrjwR5fpIjSja/vUkFDOseHigc12FjkwEjRviZ5MFeomfn7Mf8116rW/CDQ
K6k0Kq3k1Sm7GBPpaCVPw8Cvt0mq97boGXJ0VkObsKY9HBIS7douDOWvwicjIwmLaxOEW4Mgka07
Dqci0X+nCobdMIb8PvOGyuYTRdITDXG5VdCorEqu+I2r2MwNXS6lvq+v+bh1oQCPI+V29Fyl5ycB
dDaJLbDEiZDS1YprvH+pTy0kir6kn55VWwFqHhckC/kmraeo3ocANlaIluxVJfWv3gA7lT5plp3v
Aqm925qyt6eB+omLmscovqQEdQqv+wvezAcj6n5b6uF1AjkM2TdJ1qTBQiGY7qqQCNf7gV9TLkUM
h/kHkhik391f8i2vvkvEcsQ9SiPoPOvsZ1cbTmMFjATOHFnyRnXXVeIj558FEuUWJa6+U+bI5bAY
z6mpQn2P8nYbRczTVMb+RdE/c40iA0FUP98OrU0VjDueRxe8DQDfhgdihZ4STVc8ErB2zxhJ/VVf
+qiHvtzhpXSMF2rbj3bWMtpEmGpOKM6IrsY6cUoTl2kqtyjfYMDLtYnIllpvWSGveVMt/b3U0FJl
aCYo2P6SnLxV3hs3JU0oGQrjtaNvqQV955H+M/NU3OAcmuIxmKy9ljJAFwGhfNydGAFA2mMO6+iw
W8vWQGgMSZiC1b0bBrfiDzden85Pj7NyCLtbKpipWRV+mrgnFkWor2FFUMOoS/Kg+kcApOkWDdd9
bHdn2goY/ZT0KtKg8ZgEnvuZ3DoaD9pHkDsfdls/1ypfzMR8JvviQbdyTwTkFBIBDAWcINnxWFdc
Ldi6UIjva0N9bRvzt2J31JVRutUG2XWxSjEm5vffniIDx0R3KNtrUsIB5waADG6GN2tv/jx5dZTg
PEEqBKl9TnRronBXfxblsC1t5Tklknhlh0a/7iUDb9VEzeDzbWEU0+bSxSou1JUp0qP0m9+5wEIR
thNQSuRPVftgp+JkZFa91pWWMVWO/F4FUD3EiuKJOZ+3dbUNVnCi6GP5GWbhHnDFsYrCrZqYX6FT
Uaeq6AKSpEqUYrTTx+KaWASKVmV6KDoiU1u12KAK/0i0GrmoTkK3GW3ihMZz3KB/83PAweaGj3Bq
wzs7yhEJ9+dc0eA7WVq4wvTo98Yvv8FC4ft/p1x51IkSGiwZPirJO8zE3Jz0tRKoqLF6/TrCHvOM
Rvu02+agu9GD7Oms4wD8avz5ZIfp+6h1L0mOr5q0BehXkr856q9j0l9kjDzPDz4YQnwQrBqubNlt
zWJ8b4vZl6fyQ65kLorAScIe11HbMTafK5XDji5e6BkjpVk10gmA16kmhO+uSSJFUufnLCVOSZq/
MqcXdNCVtynoz2oJQtrNLzq3cGE7u0ZKZ531QO7yZhP10WuUVmL9tzSLT9NIf/tFgdZSl7cMWmNj
Z9xcrIq0JbMBj3ea8n7jkx+Pygmvtlac8Bk96EqHOB3nLy6L/diDJQzJBo1jlaJem3d8G9GcT8Lw
VHqqMLgCvCB5v1bXzTTEJCVGyXYK7BMOyg9LlO/pNN11cL5oq1kXrpAXK4HWprSem0s0mE6w06t4
bfctgmOFtKh4umJeOkKtnXalaWxM8Ab8/mjkUaZrR+fq6ia125PpAEUfGfjgtEDW+aMKw/012BRv
bOopK4MRHd/i/GKkz61IPAJU76uweQ07WuDzV3AaiZhCWKJuA4svCv6J65T6Oyrir77dXKnc3vmA
8pkl4ENLS21DCtEpFdlDE+pv2WAJJnohw1r8VI4L5Uk0/DDm0cMiFQhUijIUj4s9s7EHQrVfiyb+
ZPb7iAu0OYDNJ1N58j18L69mca4K/43hAXqMkCGKT6H+rNDIqTTCVtrRTDZOpu9RGVHWi0eDIUMZ
kA+pnKVdKFfmmi9DRm13au0tedm5J02rZ04/uNtsAkUziTTZ59UllwoNAl5g4yTKJ/Pe1YgXQkS+
sx8mBd9kBrKSkKxgcIJjF/VMGiEn0NtX1kVs/g9fZ7bcKLOm61tZsY430czDju51oFmWZMmjynVC
2GUXc0Iyw9XvB1yr/P/V3TvCQSghQZIlJZnfOxFbPFjbocq0GyUFwZIoEUAiHBZqbqgiz9C2w+DJ
PfK4aFEOZDD1mpHdK0OFabyTVNu5+bkPG/qY32WV+isHCQdG/IXOvaombNzJcrIMpvSn/ptrRphx
E2BhO/2wlN6wzx0k6YicvtvUkTUT/qljNMqO97MZNSaqjelT6cPEnqXN85iW1bZlhl523MPakgJk
VD+QL/za1Omk7OLuMyrd3tRab+v4Px0yO5dDqr3CI+NeU0F3i1UzIOc4fVEaDFVzg6m93WkfvnD5
0TDDznz/zYjNZkmJyF1hG2B6BibOquA92QxLrryJumnKFiqH0IHD5zs/Qk//0VbQtwcGYb/x9zgx
Y5BOxar29KuXYPptbYpBOcnp6aIJgTFs6FMdzvee+4x/HraHgmSJUSzbIT6Oqn2fFeciNttFnHYP
IgB9Tl13XxYmJU3nnOioyR33vewtTPwDeRms9C6eoANPySgb9uXBVINuWZUGvwiPFHhUZTfkY4iV
DGQPhl+vmFx3/KyNvWhNAnUsVm87IwhNzCZgdqg2jgSaU+CJmhgODo1BuY6t4lzG7bc+m4IW+7jd
+kb2s4vG6lTjtBFQ3lYtVspG4HGDHQzwAcNYe6H6LRqckxf81CsDTLYkD81lwVlErmB4jB+y7tk3
ItyFXNZoYWAECyTWi77Gy6HP+6XrxaydHatbgKlu40jVronHaI13LKtbSix9Rj6UFh3MhuqL3Zq3
rLEfbTW7VpmbrpXSjCBaBN/wGEHC7upb1EzqEqIHw+BEOnSIHaJySJGqWU5lz3WrI1bX+Yz1CW0d
FYIhrSTZEmTKWfrBAAvbqK79OqLkzzpKlX4LuIKFChJ3EPeu7lnDKeQuuSJ1l4ltayia2kctxRBQ
NbB8afMCWhUFK6t4T2KJ94vodulAnVlLLW+vm/s6q5vFEABMVSPFJ8dJXhuKfNxtcmUhID1UaR7u
g7idJtD6i4XEZUG1MsDupC8vapYBrOjWWz5BT/53SYVlqSUKc9f6WFGzhCZb3gRIAxsmI3e+zbdS
5BQ7GxXdSXvboq9bwlEp1p6wcEkfgD3sKbGmkVT8orHpwMv4wuCMkGzLEJcKpneLvkyaO0lm+qoi
3mgy5D9Qlz8FllymDXWbHkcNraOsyVyq2MetxPGDO0IoTX8pm0g91Z26yZhTLgYH5XQ0klhuqmev
MI2tqTZyg0PkfpSxs7ATsQ51AlvGgJtDEJjVoaPenrgQ3OOkf7YFJFO1fgI14/MXI9QfKrJ+VMU3
aU5ZnXUrPrWxTfRKu8GLARcJKaJj7YCfypKifWH0CqJY/CBTL1uPtcHNuKu+YdGzFtY0/8yRxo3t
3koYSdMofxb2aOwcPYfNbObDjVlNmFAJnYb4DTh8TlIyr03JE0e7sTZDvhZKZyLArigE8kNjmWVb
z1laZktHE/4SyxUBlxPVaxEviWwTGEBNP8lz2vMUycBP2EhLa2ma5pSnII+WGV9rm/+tr9X2Lo4S
CEz87JH5PJc271haPCV6Iioxgc2wBiRju+3V8iyIxUl2xOqzPwT5nUoJhW+UWPh8KuswqbD7rkqW
ezy3VgwbgkZaUGdmWQ5Yz9p2i3wZB+3OZOFOvHBGxGpjii1gsYFHzMZrT3lIeAta2VfVNuv7TPfX
bTxcjQ7VZeu0T5WP1hMaULkVBNEwRNfnPhrppPw0SQmirBO8FYbdrBy3uQnAUCkcejrGKMFA2dwu
3vFv5l80xJdWbRTCp10UMK1L7IZAmCAL+LQ6FTqdsJGGhE3BN9nysVvjh4TqvziZQ81w0wt9j1FJ
PjKtsPjOmYX23gfWq6r/bPvxHesZwi0wCrfkZaxsFWccnzq0/4r5Fmebur1RUxQUQIa411SITKh7
KF1724Ex26T4xGG7rkLlxStNd91oJYFrUZKfQP6cdTq6pOOZYDrAXktVY6bDOgdxLzNW1rVbjH3M
JZ4YyYrb9j42/OHG9lWwDZY+poCS4wR5v1HwgoeH/FArqbop3QseF0wM1eG57bXdWKlUhfvyqW5B
ROyuXuqBqJZ952lMFNORVx+cwqp+SW0gMuOn3kYXl9U+i2Duim3bQzViOdD0ANChpzBn35Xoxs8B
eSRKTpg14U6rrlLey7x9MQJyvVL/lDRwK83mvXMp6BcxJXjYlY81RQHy3jx8f4VN8cN4an2WhzHu
DWsEOq/KpF4LneHQO0QXZHF8p5gF7vnWwFduLPJFDhVlpbWs+ZzJE78qxIdqdG91qzJjsbudxtiz
nUy3uzx9g7tBeiXup+C9rIx1p7znHcV8q8KY8ouVbkMscCEbrhIl3mUqgc6lb1xk5cU3ecV325Cr
gH/yYig86IGA4Jr0rHVYd91t4a4N2LMrtzdJ22hehyE/c4eNmQUbC7NAPlfmAh5IsRniSbBbs+4g
tA2C/Fi8x4isWCrED7rq+ctQUnoNcyviEYWTNMibs7BR5io/qLV335VgB/qqYu1k3rYVMNvYix+O
M3mzmCyNygpiXcunoqnjNvDG6hxNG4vqWwaT9mbeZaeSKCMqD0Vi826rKYLG73cZ9Ec4uTpjKcHq
ruLh4l+2w6qQjMN+oT3GTRTzPVCvFfYSK03XnWVg7Fzbtlbm6F2DKDRRuVHTzqusW5c+C5msQwcR
L8o+l3vZV4+tU4xbPTaidVumtz2UMbBj0DmjTOWWHw/Bxm6T4CPcg9WCxDGFY4xFpY9NBdXhtVFW
zW1buPep4B8qxnSRFVp5W3t1QYb3xuWm7xZ4stTAG7iOnUt/oMhPmbEO+7eu0XARd4Dl40Z7NmyY
hUX1vZA4uaDoYiqUrb3SOWcgYqtiNKslk9a1j3SwBWLFM2cK2ug+4nJY+XZbE194k5RNv8H4G+ai
f+uNwSmwWauwLNskehEuOyWhHqN1Nxr5A0xy+g+GXMyjHPeiGeWdbBLKMHbwnA7gnyb3pQAH6VIZ
fvbkB8e+od1GltGuapEFGyUlGUFq7k/HgqOZ1c993foLExvkpTOoS6caGJ+N8d3s3V1pEJMd/3Rs
vqBjlv6QPdpa1amZ+ymEGIkhOHRG8VQmkClqvlx69YiO4+CVMHwCP1z7UYmLR6MvHM/8MSlOmIjj
TlJ5urH0deeow7xOwV/WbWDvPSg/NwgVn7QpZjwoFND2nH+AY75XKWJLdEQ5xddN77uY2sTpo2eD
U+sOGUV4gdzY+XBuDdADy/RfwgsMFEaVpd+N60aHut+Wp6FJ0i20jP3Q+mfiQpC+UItItB6qjsM1
g2G4ZsL6KMf+ZJrNmVkqtsXhIfHpwbdTgRBUbRKz4ds9zc7AUc52HJpMZ6uMyomxk1a913py0LP+
QRlG7dTABdLhAW/yaJeVTHFrz/jQE6NZCLu6Knk9UudKuBnwf9NRZkpIT6UbHmqwNGpur7pZ10eN
sNg4dIeNUtfeqhrzpWeGfFuiuxRnhmXAWJ+XW2yV9nAmuZUnqo6+v/ie2sSJ+b1B4rTyEVjNa2Im
b3UZjnz79W0n+VzMiPBC8tY39lh9DwyKkHE8yeljEDSDjCc9d4OliUUZFQYQW4t/c1u2G4hPjLA3
cR0/8fnfO29lUXqrgHoBZVqK/pWnLpSOZZUVfPRVf1/pzkeR1ld3qB5AIfylHiv45DsEZ3k4Skmf
5YCpTewdcFSF1GDbhJJN5IG7aLJRsuRXQZ0d3zhglPam+Z27lAKe2IRmiRp5Piu1dEXszr7tbcwf
bgZj2Dr8gkSQbzMGbt9WvhlN9BNzM0HlWfbbXIXWhvw9LD+EU13JmaIaLfKzNDeaz52TMR13ZW+X
mS3ux+JNT1y46f26cSModapZkMuA7rSY4meUAYKdr707+geAprsOR+/UQ0lbCQ1rBKjXkVTh9Hrh
TW+N2iKOwlORK6RWGtnRRq2WCJlt68FS19DmLGYX3bIR9lbr+gC3sUISwSLvdS6Mwxo//8S8KVmU
Big6SXcMEV57smaE3w5F/BHmcjKdqveGUHjfpHKaNlUcprcswqYMtKF71sbQO1DZWPYV2eOuFWnr
3hGPYVFejIYgCGyqeRnRqsvgurpUy9F7Wyc7YSkkgcuX0aASXGUkRzz17qB/Y/rXFyBWPSBGT7gT
zKmtrJVi3RXnelS1g8jaTSeUYCUTJmVFtcuFxryVmnAkIj69XqzdcDxFGQOQH0qxVov6JnAJbg9U
YhdgHGmeUq29VEGu3H5L+3JdthVTgDq4KBqT/k7k7wGAnowJo/QCJVopg/5q1/JsqvUu89JhXWvM
d9M6sakHGYiFUhxZ/O5SB8ZbYR4Cg1GTnEAHOOynB8chNy1k7q33QUbKK8UvU7rPICjbnhg4NC0H
g0VpGDCN6AP9jGDlHHbqOeoa2B7avgjSbKNRHrAz+9Lr3kTlYTpaSIIUB7iuRalfqz56hGHJdBQf
KqtuEWoI+1aMxoNvxPcmY8rGdZptUo5br9BufO7kiEWXTQ5ARjTlOo6pRpLYGUflQpe9sYJGScsN
mOwU8GKqjKo5Wu4oD7dDq22cumZWQrHRI7NgUSjp0ezLdz9u35MKrCIeF5q8T2XT8KNB8ufn3/TQ
fo9666Npc/z69ZWhpsUW83vwsgFjBcmq3Q7fKMkC2BeipHimnI18fAwt5zl2+p2qG3sZMlVVav2I
/Q5yDxOOTsMN0arcZnH8qZnKWqoFNwysIVrP3FiSO6zavZUC28DkzTRMctiSPUXdO9uhEpfW+XX0
vVU5jOY2rLUnjxxWKb2XsJkY8VF4VDqIFBDtSIHI+qOVkXua6xS4M/dJxcWt8fMzhkctzKv2QbbU
YuoAMWzu2CeEYwTa+cV9hpBh4Y3DUTTeKhotUpToAmJyNPBJAWZ1N5Zb3htW9lpWZJUpqoPXPoQ0
tX30TMrLhoeswHIfulpjwmatGHJBoPFIgIZrPiUEdCI3wV7MMspXoTYrBZaqJDW0j/SzrTlkhuIb
GFNzbwp/N93ywAWuo0ishRkKtOlIfXxp3UmjurXK3l2CNbLsJrRuoUjjkjZ2tRZwejoX5mNfH/QG
NDgATimVHzg5EPVIbXXRlThIwkvVHT7aDrw8TTXWpc6eEjxjY6QV3NfGbaM1z5lKCQxXpEmRvlUQ
dleezaSEiWKHWmWCAfGTirCdUIOB4gCzX7/6Ll1t05TmsXEc/FAKkiETxmwMLZycgmZTn7rCrE9a
HjUnChAjsF6n7KCPdItKKfp9VpnFfWwqyT3L6unxvCOv0D/iU8Rt0/bxgvTDQFuWllptfx2mo9K3
a2IN5XneBR0AHMIyX74uEndBzDju9mtrrIp76jDyHrrYQ6Fi3jHvMoh3vZWeuvvsMPVKCTDd8GrD
1deFKKSj0u90ZT/3g2zd3/WS+PrpqvMGbckuRFAJbM0rm/dVdlUvYdhZ2Lj8e18auUsNU5/z3APv
rgG2S0xB20q6s9m3vzas7e5cU3Q3f+w3mRtgpdMBaP27vyZtXCzMIzipfvu1OyVa7TaAYTRfdN6f
5gPRU6F1YS2yKXTpX2IyPR+lD3EqL7r6Zm7aXp5MGXDjOurj5tErg/SgS2qJIuga7hy1e0cGwjJF
flMvhdOfOpXBdz51KL1qGUDW28/NOPXiLcIGc/V54cDvjmQVUjSbnrZMcZ1LtM+u81O5XnEFdTFP
8zN1EZGNo+8GFCTo3jUy27GcVpZzM0J5euo8/SmTCq9DVc+G1KqH+ToaZ1LKKOVxvpAlIPVJ4fmb
+WgdW8sBTi+qmjS/mzdWKstNUvLTwiorDJeNneN10WXVcj4Mozm/4wmjXUkGM6P41CeLxhDWFaDW
13WSauhZD4gtRQp9U9dGdKbEHm7yrk8vQPATc6Ao7rCoc1Z5ELX3CZaaqwpXhYehlPbSR33zyNyr
XAadnT7XVN/43VndNRzxs3NSy/kmekssUqXJv5tl8UGoLHLJUlzdNs5+9IVANhgb72KEyJ66+c+6
Z0aRgamAcOTLVi0YOEb14vfMaBblkWoVlNwMFxrTjqEfEE3MdKel95hvQ7CQD4CIg1GP8j0tnTsH
hv9b1MUvrgjLV5U1AbO3ynvRwW4XSZwOm6gIiEbxNHlHmDy+mqnDEDQFLs/7gqRAUjkqTH5aKe/m
A1qgOQwSfrGem/OBMqI4FAepwnSHS332K4J+bUMxW83NerpA7ujuuu1dHPV+PwdZzzn0aXA0q5N5
uBxLR90ohoYL8dRnvr4HJrjtpdV+vtT5gKj8ZisqMK25y3z9XlHh+bcheH8u4bOhSN+NbUJcJBDo
mbSgbNdIKyYStAhP/MyUda308QMmBtGy1Kz6e5Yqt7pVdAEY8d3o+uFPmVmvELy9a2frLhHINbLZ
zkmpqnjyoIjcODh6525YvLb8/jMdXNxov3V++83KsXIJrTXqAT6gMRnvhFPYL72t58sg6MZ7T4vy
jWdn2O1kVXsDu9/dktrsn4k1rVaGTNRnGIUxhknhRarJvRh1/dYoMowWDLsDmgALbJJQ3vLFASgK
8uQ2Yem0NfBaOCWJmW4biUtKKgC4sqQbToll1FtDwCoQJuB/Y2rZSWsGfYuzTXDSPN3e8kNxjkmC
ECBnwOVXdiMgnWwLpP07w4rDO2YjTOk0x/4RpDf4StjvNevwRVUHw/3cNbJGharMv7v2bfVHVwOZ
871Kxve2rS1G3yZ5gD0VH8k+23Y+3qa4LVPOmPdR8Ny2sujCdUdc6KooVVA/v7vL9Ipk5dgf13o0
dnfzhnhZZ2lgJ7GZm9rUT2tR4gZGYW0LhjaCu2Nq2bj6BHs9kv3neWFMUdnV/fIGEPx9JM0Poyoq
/XD9L3XhYXuDTonVoLvLSVGBY9khBkaXcGfgKryCtNOv531d7vp3zO7h6OO4CSZEv3mf0xmrbsCe
aW51oZ/dYlG2m1vzhdCnebuY9DzozFxj3lim5RPczG/oax98zhIo19b3ze9+4B8rHWu787yr8FyB
pVu5y0si1Ps0rVeq3sGuoIBSb5TY5LMjDjJco0ZEj6mMCbUsvTo73BYgAkw7qU0my892JUsM+Kjj
fvacmxjnU2qaNl+XmA/kVlCfbSB1PKddbGC66qz5g7qbC/dCSXkRfDH/l52BZas7RaPEP584d5w3
8wF0qMDB08njWEAfTzx7H0wLUBmWxm1L/eccZBJaC66B36kaVoA8Vn7RC4wqrBE9Tt4AOBqO+BB6
7t1FAcIbT1JPn/dnjveA3Yf64E3TXSmRxShhQ3+RH/ICVyhrIG3aH4Rcz/ubkBVR1xRXUBwHc6Ke
eNUY6DKziJzVwk45VA7fpsX8sB5ILhV9i5W5pRzmXWWccHRufz6c934dbz2Ea2mm/Pxj/9z8Y5+l
u9o+k8m6c6mhkns1HEJ9+LVR1eouanivowlfPAsd65sWIz5Qi6T4Dmj3bpmF/ao44rnWtHpv2oa5
dbU4XHuZgesHHvDPZq4Bn6HwELrLeBpo+DKVaXQl8ZJQYwZMWBnKujKGg4vLlj/ExgpWOOOf6G8H
KbOPocDUs6n0b4FVqTBIc5cVe6fcdNedrrXYiqpA9wu1M4KdnwmW1jXSLlfPXgtPeyGfXLnHMDs/
CB2bwcgZIST0zUZmRXptVUC0QUm1jYKE67vtL7lAtm6ubRkUN5os042KQGyfN0H27A7DnmKkeNU6
I0f15PuHLGzje98Mfs5PN+oun6Ds87OTZ+2tH4Ay9NMJ0+uAQQmmFcMNFHZgbrGTfIuxJD3NG0P0
zUmaDfRay8XiQGGVLiFIngw9MvvF3Act5/QQmjYaOPPwq/n7EnP3rCiuWZbmu69Lpwa0YFNp63Uj
kQb0/bjHt8W7nVsiQYDmtNjez824hMUCPXXfudWtAyBY7ysqILDD1GiZS6W8Di24aixM+eKM4NZR
n1aveZpdoXl0P4hoPjXMRz+q1kaSJQIS7PNxkbvIBBYKC/mpHO0F6FuyHoaMG5iT3D5DJ16jU57M
5XJH4jCna8UiIlp6Oze/DiSpkpGDDM+ypdx9jp6VlhhxA0Pqo2uH0ttUBRTfrrerfWg0N3Nr3sxd
rKnf3JSTusjsAupltXMX9aqyFy66rgyVOqv0FhMFHfHVKpoOz31KxVeXaUpNtLQs+nBb/cGSXrn5
PEXX0mWpB9b5szOf061GsoRVWs4dgiEu8vs5Ps/v/Kzkm8VzVFAKDn1Rd5tlDQ/7Pkgyce9PS45I
LeHq/N7nVk29SiiBQd3BEg7lin4pVdc9Sj0uj2hZrqyJrUcVWRV+Y/alqBwsZWP45A5fxON80MLV
fgUPpNipBTzBujWKrXDgu6a1ETxFfu6sixZzBD3u0VEh7yQ8p0Xq1mf245jCsvHyQPnYgK/5H6Jl
SmqUtfWYca01BNnk2FtGuCriFAERTIEHqpnrnmtdDMuwHsbSp3Dq6KwwEdmxNsfU3TDreDEfdQyQ
zqF2/CPwPAajUZTeFpVd3jow1oDQy+hNOtlNKWLruTQKB01FgB3ImEXXQqGAMHVw/n4mWGpFUd0N
3+CLfJ5pM2Iti6HSL2BLVNwdmT52KQolDDyju9j38Y3S6hyIJHW23WDrh5h7BHSYrAHRjvMj41u9
HTLVuTX5/6ydJDHu8pT4u0hVnMd+sizCj3chpeluq8Yfh0U2ZTA0zqCdgDpTCpe4bk27BAz+UzFt
PvvVpZmTbaH8OmM+Ug8DCcmd6RNBiLgdjHsNI7G5t40mfChsPCsijN7Wc3Pe0MF07Oaemf2kAsJ4
6KvDvI8Omkk5kApIt/e9xiSZtg0OtkjLUxd22TrJ0vpZj+If80etGT8jqwvfY76rFNMHgi6mc1ys
ig7mdE7qUFMoY7N6Ho0JPuj8D1N8niO8VFvobvbrHGnDS0lScUBS5R20evAOQJ7gW50OICFjEWwS
7g0ladgcEvOhPx8yCTZWShNt0l5mDSEFJjo+UnUXFe8el2dy1IcAE4aFpbpsxbTja1OnEQHAsF4f
R4S066Yncb2KeuOYCz1ZR1asXBHJnzu+he9W1F7MqjOu6BYEsHj137r6WXOep65m2F8KL/rV9Y+r
mqNKxnouE8qIr3opjCfVL4vHoP1LI2pftdbWP49o3l+O/HlO4RXdtip9SCijbEkWr9SeeyyKfwBR
1VzPDxMNQ4Bo2hRejMOke1bx7TqUybRemx8KPGgVMlX/vndu4wxf3owGJWtvUG6EFRyQjJjbFKj4
BlReuZn3I3yneDrv1LLexRd56g3o54nF3KuxtcbazR2qee/8cN5I1wIrc5p4UeCc8av/fGTQgu+N
V4aHgXH+EvDT2KU9hTktk+LiC01c5kfMQp9rwNSbr/29H2g71wC4n0/9e1/Ypr/61nj3LvA4aLAd
doPTvLEw+uR7lJlrR2Z4l9QN2u/54VefagDu+LPPfNhWLcxaWoJlImiGwaOC+ftBiFqlPj091BUY
X/OjeVMF3LugJ4WLr32t7g7y9NVO7DHZxBk+ZvPJSBxxavrjOpQrAWmqyma4csHI/nINJk7OUgy9
Cr+mQKuFXV/rRReMDMQlUENxkengoBH3jZU36NlfD+zqFgO/r72FYTgrkFZjNZ84b7BWFpdqV049
5x1VBz/MZsqxRaeRkTRzHYEbT4QhyMXcRMqUbysDp6W5qZtIRhW0mse5GdnRihuk/lh4un5JMvNx
3t1FeLfWJhly8SCGa6UB9bKEcPbzUcVSzyRpjncEZZsPlRg/L+2lZnPo4qbAT4mTQDyGNb5CrEen
l6WluAnmlmLcduQqXXWfZJL//mrN6dUyDQs3IEn99evVzpdMeLVZhUGzRKW/nZ3QM24XmzoP4EVP
Zumf7uiTn/pXU1YhSjQPCs18dD4w9ikj+9xOVfGSaqnYza0hkweGSiQ+qbb2Yua6yAKj6IK3W7+q
qGev+8oZoDKF2dLHqOA2ZypEdJJvAT+U2GfNvT9PdIwQ7rR0p1yP6GIpVXSBbxawtOjuEvIvjhjI
Hxqld6+qztMPXo/qyPMusk2eqmm38NDZlAlwet0k7rWvjXhJIT46zkdrOyYTY0ieAw32dG0SsdN3
instEY1tRBn3m/ksXe8oRzZxfOspqfc8xsf5KV2lVY84vYIATk/lxzFAbimU7dwckuFlJHcWD6uq
eKwCfz0/pVeDjWkjyddNm+rPJqqxJHJPdWqAeKgq4mKCrE4kZTunTlpgL7Fm+/BCzYdhSE3shn4f
7hU4DF+njOM4MIhisW9xazUsVCdh+xCETftA0BKlwxRyqB/QxPKGAJlueP3qoTX+Uxcb6WnuT+pJ
tTVahJZzs5wuOKG407Xmc7oys5Z4inhbz7C2dTOU516gt2cCANW+VPi1qphkNoYdvId3Tdjm72Q4
ZfAEgylrwERtO9YuQv8ufrLs6s0zFPGe+Dr0F1t+M3RLrmucCY9UI+1TMWqSDCTP+R4rcjV3lS44
n96p7v2Ykg03qBF3Eqvs7sfCaxfz89mIFNPWlq9+AVVRkT2TMSWxDhWiynUe2e4V4sBp7lrH+kvr
qmgQdVvjRVHRmd9D7ndy6bCO+vd7SFhDfb6HPGNONb+HEtXQUyTkG/TdduPLxNykajLuIAdkKx1j
j6e52ZaJWOmhqj+ZdfXr6OgFxl+aaqLLHaBRtkHtDE5iKPGzSk76Sh3U8hYyfLeXWlLtsE3GR1SJ
0pWDb963YWivUKDNn251qFJl/KglwwQm5DGCcs4ePb+8rahn5g2GC50hXrtMhlv8sjLs79KuOFKZ
IzJqevRHs8HkmZhhs16yDqC3lN2AOoIYaL/O7NtUM9Z+r0RHYCN3mVJ3Xc/7pavDBULoLI6Gla/z
uiMyImg4w/Aigl+83v28QLc3HJNULW2K13Mc9WiacEGnlowDWDx5OXwebMtQW5dliyPBdGDuMh/1
Wj0/ACDgoh8DUOEEtknLwDqZ1DdP9rSZm2Ha2YeRcMm5Ne+fe2gZ+BGgj4MztYiRvk/ndjkZR6GV
bUJSb5azATtK16cCo/+HKIAwWWnwLGYjdGesnmzPTR6A08PP/UXqLBtNr77jtoHavH3HbZx7GPSX
u6Aw/V2AddDWDVPxkHSAHLWitu9Gpy4xgG5eVVybVtg4ardYp5KA1qTRppdK9Vyq2lNQJh2WOgRl
DcK7WjEZKrHmJMemkB0ZIMaAa/8QXFhjIMYWwR2y8u5o6LV9Z00bU4e3aOV3QxzZk6NYc4KCeUD/
B9eyNJNyr49MK776N1UVbdSaJdu8bz6tDWHhD1GTbefmfECNyg9s662br24OTCqnyrMz4k37LpV+
dXZbZfnVAWcZpmbx8OPrMpXhyG09IuqbT5oPNE3Ur5I09JFccKF5n1aLnrDrKNvPzTb37Y2ICtgQ
Ktk4XmBdXZZ0h86DBDA3q2EI1zjVqLu56ST5Uw3cdUFM5T+gUN9UdWNdiyFAwObda31snoAusOAP
1J/QsNRtXBYsaeZ98yaKRHVEc4Vsmb7qmBsbfyyLfd2KF7jASM89X19pqhvfd4OwLqb+1lBbQDhD
XMUeGzMkr9PBvMyTe9WM1JUKOrSe930e8IsXY9C1w9zCStG6eOJt7j7viSxN3TNp/et14jRXYUXU
yrp02hYhaV29BGioPq/B4gK6thxfEL+4y9IDmY6B/rVpAIrwe334avn+Z2seq3pcLr6OtX9r/T5v
HuR+95zPA3PqHvQOrHoaAH/3/Hy+6dhkuPM/nOf1AezHoNsH3ZCcUDYmJyvx75tsaHfYsSSnr/3z
o899sgcw62A20P1rtygZ6RdzuxrbH2kAMZ98hpOfWflpfjRvKjngqaKnDQFi/z7ga2rU/6VtOtEu
V4PsJu7Iofy8zNcV2koZ1lo8efdN158387WYFLSLf/7jP/71nz/6/xt85Jc8HYJc/AO14iXHT6v6
r3/a2j//UXzu3r//1z8d2I2e7ZmubqgqIlJLszn+4/U+EgG9tf8j1Dr0477wfqixbtnfe79HrzAt
vdpVKWv1yYLX/TQgQOPxvFijLub1Z91OUIpDvXjxpylzOE2js2lCjczs0aP0d5PMc22hty03GOi1
c5d542bSXYoSvq9cKFHnMVEhJCDdBHFi3pajZXxuslG7NRlab8CG+V/jlmTewsovtooWNIuvfvMB
MDcCNPMIy+QioihqiZ0UbneyRNaf5kfG70dTD5xTBNM4eKchS5OTr2v7OmryuyKCSuubw19anlD3
VugNm/k//x9/+9dX80fxIy+GMgrC+o/mv7Yf+e1r9lH953TW715/P+dfj3nG3/+3yyn6UeYVKOaf
vf52XZ7916tbvdavf2usRR3V/4+xM0eSXFmz81baro5nmB0QnhIYYsp5rEwFlpUDZsAxOKY1tECB
GhdAihS5p+5F8It6r82aRgpU0urerMqqiADg7uc/5zvrvfru14fvQVXjf1xCl9/5//vNf/n+81Oe
Vvn9978+W8VIhp8GI6L565/fulxynI7+0yV6+fn//Oblnfj7X//+3//Lv/3P//pv/+tf//2//Y//
6499fwzj3/+yrL/pjmsRZkJasoTnc03P35fvmM7fTEvoXMumb3J6EM5f/9LAXsr+/pdmOH9z0f5M
3/b5YuiXK30gJ3D5nmn+zTaEsHzP9QwXJon113+8Af+8h/7xyf2/7ynL8vh7/tNd5RmWZZnM6kxX
tx2PDIv3f95Vrc+MEsSLTr0PxxMXYezYe2V+o5eVvhvKw9ok9XlpiOlmgjPCcOlVXRNVMPbAoG3C
vEtA1UdEctUtptEqLtn+3lLB1MZ4vevbRGEha8rhdYQbcPAmirOmnPixKOIlWx8HSucCUItLkBbV
K8l6e2dJfMNOsfZhMhbHwpmngLD0lCX5gzcZBrP3raJHyrrXN98PfDUUAJQJTxYXu2Q9xK5FvH2s
lB5Z5DuDiWIiQhXPI+fT3UL5L441W7uaGww/JpjwW6jfVzZMQ22EPyJdazsqoxLRaspXIFkDeO3+
U1nmsyw1eVQuQfy6MJBRiwZuJZQXpnnmjRQGk8iRCoilOW+qqkKlFv0a1MpSJ6QctS4NtnxZ3ooh
fxbJh1f/gI366LS1ePdhLlym/D1B/NUEy1SuezkwDwZ6fmDg0h/oq1eHzaufk1JbcFKW9nldxM/s
pu27aYDVkC46a70m/pnYK8ERfN+BBUX96DS+HiwhAzLn0ZFeH8rJuPjXGBiNSmsDLPs2ogbOWXPp
uzPP0CjvMdYTb82viZR7oEj074yP47QZ9XfaFpLfXquDCbqWrQAJo7HpjL2ul89dy6y2G/GNMk2G
h0SwJZ4H+d1yXDnC362iZr64BjuurLrXplCka/roU2wId612Hq2NjWTnY0RzlfU0iwXWyijFs1jw
S6r+d9cW3etaIctqrBuRTsXc3lNWVNcCYJbcSA6n2btur69Yov3d0g0iLGiV4QDylA/Nrwzja1T6
5IYmbXh1dAUvwmDKM7RrLPK3tNXwdKR5HckUfMJoY201p9I9WvNoBH51n9r92bQrrBDcNWHbiaie
IUvgl39v8Zzuh6Y+qbQQzMX6m1xfANnreR5g+n93N0MLJlJjANTJ23AkA6dPiYlZgf/ZLiCbFpN2
QrfzVW2ihImcOhJvnmVcw0yShMJz3ABIhDAkB835Rv10LpaX9qXwMPDriY2BZGpoO8R+0uCFIh15
QYZ59A9UYqdBuaPXD1P6ZpAtHceOY5QYbjjL3buyGm64f7KnpB3vs9l+X/KhxSQNIHjZbNqoVjqa
XYSZdTWGiOnFU0GH8sHP9RMvob7pq9tmSl67xPAucFRMOhXguLIdaVhMaFYRdiKgCLZXq6t3h1Y2
mIOkjkUET2KeFRGDqr0PjxfzqkN/6fDITccoD8NLAGoGDEzjXPkqOacX+4VDLS+YyPFn1t1sN14t
BuaJAq38etIpD3N8VAOrf/Bz6Diw+/s9B7BzTi0hCXn/DmCRt5PtBFOpHj8W1mppM4jSa0Vkg+SO
szD14tCBdkqsQ6Pdkas+W+Gl17hZW9B6W1a82m5NkRKEFZELKwZP0Id0muGZn2vM1XyWeVrab5ON
FlT1+1w09hObhpuEZ8w2u0lIsCGFSrtFBe1rlT39Trvkd7rZsC3z4WEskie9zhVRovy2cI1PW016
0NMVfdUBhVl074pzLczTUnZ7fSWFLCxAW1T9pIcpN6Yd5A47SGzzVdptwOy73fvQSUcq9wilPSxN
8jRu9KVW4wbSci7iQcdQ6ltWuRfiWBTqzJ/IVv9U69CrRq2O0RzRy2R5O/jZRsTCK+6MwhkOhB2v
sUUVQZlepL7llE3mJxhi3sv+m73OYyHuJkcniYBJiRACMjocEuwe3Q/H+jwwuchDY1HrrjKNHHWB
3LRXX0IvHcOUTj5r7XSfb77LMlNau7l2BA79Cmt/Ydvc6/AhDQlRbLLo4EgfdaGnyA67y3N87wOO
yQzCo9KMtI0qqbWeduXch6bZkcrBTH/wRQkps0hkwMAXuxDZnXKtdkLSYksT0iMdpfMB3pJ7UvjQ
hG23tymPKNCkRRMON16RvgAOu0mh70CobkOIJN1dO6/EQYeIvNYSFzrggCx/67TGi2rlMzySM7BP
tobhiq15kOTVCbCF44S40a+CyXJNHFUA0czao+q5e+yk/ADLEbXC2jdcuMvsuc+yK+5z9nkkvOQl
/E9k5HLkwAcOOmWe37K1/KgbzcWgZVxzcAf06t/Oup7FJVMYXia5TNFZoaJeMpA2E1jpmmGdLi8t
sClZ43CFBAW4j4r4Tc7fzAlw7Lr9Y4YfDZedqsMEk1X051c+4W5fqDIw8ull0sw0SLiXgrnwfqaG
esHG7CiHlAeTR1WwEvfLPEhxuWP7yFVLgkWTUlIjT6bIb113V1fya9KgWegFOI5EaeRPk5FoFHl1
2pCZ8S+ceFeG1IlxxsZGRlhro3L2WAV1/6Y3EUJqn0BjrW91nDq1S0y0+F0Yy6kxHi2/xu9at98I
e0EHelFatJ94OWJ72s4/ZSGf9RmOFJG2N1vT77yUIKwxSOoENxUpemqnsTlfGBOim6xfGSMvH+Vm
SDqLgH8GwcPZtsgmy6umFK+dL7VQ6NQJKDJQNE+wUOUuyflB9bcStFJI41YFa4QQzGrZlzij1REg
ns5bwtN6JTUz1xOS4GVevBh9PP7ekhQ/75oDo1nENzWCbJ2AbTMvW4NRwI9fMtSysYxB3V6bPHAO
RC1+2WI/TX6Pzm1Ra04sllFDcUIJQgbpvWPmY5ibLtZfTMs13uAEG2vOR70aboyKxnfH8pAUXyRy
AWqN1a+2dSCjKnBwudW8AX1jRRhm7boimrQStb9gcVsTCRKlzGgJWGYTsF9i7Tf6KN4asY2HXE/3
2XRD0Wv5sI7ZtYAQD5DBXxi+8nBPiMgRRx3RvruvXIR/qB08fGaSoeM5L9m/QVRbD1g8QFbMG1FY
364gisz4XglseYUJLs9P1njdk+VgMFS2lzcA0GDudDAUMztMc9Ym1FxcmVCl8FtTF8sDI3+mvjG9
bsxQRxCmowGsWndZjQk6BIi1VtRn0oLURDAxs/xdocFhx3IxRDnO593oNclR56m/6dw2cCuPgrzJ
VfNYSV3RV0N/oWimT5ZiJ8jkI6MMQjR59iFHHv8zqY65lMz8y4tF497N7Xutd78IylKG0H03d1qf
kAuCyYEbYApTud0UqcUg1HmEvuCHJvHmS9AcRq//UWyCyIUpI0UG0Uunr+R5LRi7uPASdb+LHS25
zxxqX9IqUGZmXdcfa8XblmZHV2Kcm5GX2824qzkcNGqg9H0BMaTZA2DtrCIRQ46EaKlL8Uck2WyF
YrFAF0rzyRx0FRmJuG2Nor+9hqgUeL1vEhO55J40XCLLGGleV0fTmFWB1Jpb3Gm41Ubvs6YD1Umc
37KeyAoTlIo7Wt80NRF9tdPYbvvtpPOHpiLF8eE5oZ72087pSWvOSRFwQaDfeZDwHdDN1ZrsZ4Kf
nQtQYHE9N0oqRaSZWDNnin0iC/iHDfEhU/0utW66xJveSEdQCJGzA80NCFoTsIJ1EvG2rKTZLxVX
ngDClhk+2Lkbetb80NucYTc27snq/Oyxy2vamaB9BGSCsMPhGtQbgnFl/uhDCAsskofRUOIQdvTn
hd6Tg21fOA6zUpFl3NnQ4aKxnz+3xjfoEc2vu9lxIx7MwWiMyaFqrTvpdtejob9gyHgzK6DHdAIT
9BvKtyFn428kt67zyllii5O6vmWIJDFYL2KfYvJ0N+6eFSIfjiXrQUFBOrsm/W2+bl4lZvVOEc3X
0A9bYJWCdta6pDnJnY+QLWPTaLU9LcivaVeBHPK0MU6tIVLrfEcAKrab4mU5rOYGU9viR2apIt7Z
DXFXpR/O4H9D+rzBVh1o4PW6DIIkySDYDizGgZ0PN8ZABqtJSEURPzQOqbt9kSK2DqPq75y1/rbc
jRdUDWnIQOVGmxWnHcZ+bHSqZ6fvVDQvOTgaNvM7TXLxml32lbecBGaD2oHtsprkZLCyqv5oGgma
RWpWyLVGm+gw22D5vEM1auTTMtisOh/eyFV/nET9MittDv2+/r2UDjADBatK42pQJnCg3PnJqAeE
SQThqtnUSU0Wlk+eD5afGo90W94MmciJEbC+piXhMzv9pYAuHEXuD8cOt+3qLElYOsN4P6n0ozKe
e4p6psSZWAMvAJjaf7A5iu7A49jh2HOtF+NEVnXe6BGc1z25Hv3sIzjuKOhwYlM32MGJdu+2PITY
4eSH3BFMslLN3hlMS44amFvoP9M9VuLxSU3jawd8eib4dVIe1FtAnZGP4H1IVy7hFtBUNQvGF6U3
HFxBxTVoPVA8Q8JFoH7pALkOrI8BG61T02nV2VheFhcpmpEWyPqVDt+iEB+jyO+F5s+7UVm3cpJR
DqIrnOoxDawlJQeSVGGt9XDPLXqL+pZ30BQfs7J/25792yL2ulnLcmGGz2yT5+1Y2kuQ+Q9aTyOF
ws4KebLZzrJKXobFw1HCts7x3Mc2nw8Lk4IjrQEklVJxwdVZZpiwlF7TeuRhiB05GbodBy+r2S+l
RM5OIJCKhXcM1PCnrqwT7gsC/klyNzYIIeZKWirFaRJAlECbJqajuVTMzt0JeIsd1S0I6DKbeiBl
h241AmmMJmYSywsuSN3NwuEvFp39K+bTqu8D32hAgaQcv3ybonffPNo2mWcLSvM5cc1PvHvGodAG
AAhuTwUBibGgzxRYvFPiCY/oYzJEZFCu1zaFsu5BrqzHZwA12VkYsAWZ0+7yYnhj92eAQdbepJek
FJzaNFL36fbsDVYWSca2e3YPbAYtRiUwKmLqrq7My8B9Gh5pbc6igS1LvLJJvHWT8uylNJ8FpXB+
4NN8Ogkb4NzCVK/EfQFGp1oLTqSrOvc1JsjMW5KbBhSNsCftFoC/fmUMCAdOgenFkJ+iJR87tzuP
D3Kvv7FpHw4U1dCEQKgwdAb7xidSzSbOOuSVTr+Pa5qnohcBVQx3aTKtkGdT9zS69WMx1fDgR4+A
XryOun9CAmOdc6FrabzDp3980WGGSNF+9ySt8cLqTBAov7I1bhYxPzSZB1t3ZGbQU2sTzQPY9Wwx
8FI7IgsKKbJbz+0c0sf9sfRW++h6pK6SoXhkvvXpz42/K1f7O5n7M1kFasa3mr1HvDCQInQ8F9Hq
v0y2SUpAUZi4bWxLJZirSpELqX/Y1enBNNBxoTYeZqp4yky8ZLWy75Q73Ww9CNG5xjc+TWonVZlC
qGaZRLqAt/hg+PdzBvNccmDcQSi5yoETAwWzw8l0yUXIk8lFVS9p8ehzWMyXOrDrpA1zWv+w+OdE
uHLOblpOgnodneGUwX2I5Ni859rgYwTinjMAkl/pK3T0qqvIPS9PYw2yY70M3tGvKkmDUFLUdugI
uNR4j5gY1Pp0XRqcVfO5ZPTlVG6oXNcPs9ZmtmTpN46AJauG1Ab9r3Pt4F5uRgkVq8TNX1cPiqZ0
djNG6PCUQu76DRoZYG874CQe2OXpRlyw4B79niVcjtNXl7vhZnGOLcetOeTds2+rl4s2elSJwGEv
WQ43zp9FWy77apElT106emEawRKExy6zAsqgoTfs9cDZmzOpRaqAYPDMZR/J1fvx6/pGh5hyxG2o
AcuJ2SCfLXv78TKy4cnZn1zIpZsRLFgboqaGJllx/8SLeevPyRLUY/N7IMYFiea9UO4XJiyWAx+R
ZTF++cW8xf1SfHMUX+/XFmJwRV12W/PrBmbkMD+BkbLJ+4slmJ1uR8nDyDOmNoKEOGsw6NC/Tap1
Y2dO6a8CBzqvnIBmhgsIZRtRjiZln25zhqhgbqgJvJOcX8Y0769yN6tp8VnDJuMjciHEdxzlQlk7
IcmvIcwH60tO3XgGQ4xPAyPIeh6MRI8asnxcnfS2/vnSbKQHJ4D9U2l7O3OSLylKW0wutDv9+dIb
bUus+/LfpkklS3X58yBdvKgtv0d3ZZfhDPmu0RQ3NFExzSHK7INhPSmOJHG3sgkaLnld6X4hO6cB
G5zrwU7ylzKhgkCfq7PMTYyw3eoT8U/LSGcdciDgeRqE41Ur7pxcZfuml0YoPWNvTNxrE2ebXdK7
h6kXC/b+9rHzKl6wMp8TDw08QW+PeTQUke77N62RcTZBlekLohoG2fqdgYkdrB9wK6eruayZgttZ
G+Urzv156oBYG3Yfue0T9E5MB55pE47CdJhihqZX09SPc/1W8VSInHSxg6JmkSt8aM0QEK96A+/l
BlZpZ/stsoI21CGL2zlP/HeVT1QACdrZzMI40XX7AMmktZsg7W0FakhcKffKAZvj+h178sptCRCr
mhxDq2LaX4SyjiMX6+CsCreuvJLrmBwXot20d1mYM+vj1uMoFQXOf3TfQFf6i23m5nWKUXDfMG7Y
tS0re2tHTtN5pCcGgkxsy2Otp3mmYxaP43gjwS5rmASJq/bJXecQtlCrvsedNnA7U5OwITA5aBB8
staVHLzXqhjTy/zMRCfEDWo1pXEam/ZzQNkOF5gm4A5Mig8krENp2DueVKHsxLJ3UhNPe5J3cbPe
LmSCX0jjBI6azoagIYPVue82DimB8IyDwEcQWKOi8AOqhOXKCWsKfqjNZuBemNrz1qinokkQixE+
Azlc7QQEEgDxS3rTZp4VTiq5tEcTcJg8Xsfsadf1glxQKze+GCEMs1aRsyLW5tA8IoyaZIENt98X
wnqlZhxbrNm92La5cyWMyLbY7ksPslHpT1Gj4RriannBBZvt9MxN3nXlx7Sf3Trd6t6O0FZ2DbC+
IOfEgQvRteKtZBOqKPKxWs+6wTL4xm4KPxbipeYN0STYLXXwbOmO4gpewRD77nBnLdAvcKqBTFjL
73LQ3rISMNCaljFoG7bWBSN+Neovoph/mRozFxeJf5oM9+BaBRYB3sK+lhx9S05eFHDf95s1XOVj
Q2f4cKsWFyqLPRDGNdaD1lI2ztbse2CqjRqUvRQYu0sKHorLoUJl9Ue9ivsq98GJsv7Y3a2sLbqF
9I1PsMCXjFtnsvRQNLA0cm/5JqznHzMPrG/L9MRbHJ0fBRL7ebuIsK7k2q/N/jQ4XX+YZv2qNVhG
zSxPQtsYb4pZAaqxsFQZbVz0YM8sCy58NcMUrr+WOrPCtczefM9gPXfR4JUjo6ZF0MmGF9ccuoNM
1g/U6afc6sO+AcQHP4z6VhxFgdZ5gsHa8Dk2zWfKgQATnhNvG9qaqsQtm2aX0Iisif5eDzQYBiYb
gzD3yTzyCe0dA9E4L6c6LOdyX68GRpch13c3mwUYVzqlODRrwknOO9ISRzBLTx6gki77ThUOvsur
ccuZbGcAI6aKp3OSdMWReu23Xr92sbKS4rHcs7/o0BQQIG97PIUcBLmFEO4aYgMlH6dZF/e13Rsn
2WjvHNq43wmA9ZTI+Ic/38wvv0NpfX9niuM/fsOf/z92ebgulXnz57/6bC1AP7X3yB5uS0w9l3Wx
y/rcuf/zxW9f2DAejM7IaBEGyMBu0HloMT/Fa4k4PqRucnISoMMlUPH7UuAzxEXUHBNrXqPcqL70
ZRiuqkw8TzyLD+3svPmrLSNaC7So8m/ARPk8RAaqkv+0VGSlE2jXpq/XT+Qus9tSt68L3vWnzGXs
ouvzjZ0geVOzSudad/Rmn/MXbhNkPl7p5BwM4dfn0hhJYC8l+hUJ/E2jP7Yice22w7fzwwU4P9VD
c1c50iDzP/fHmjTwbpm4PTRLFaEonPGjK/OjJ63vrodnkK4eGECnibaFfWZqsMTPMu/2Xis+p87d
bttC32fabN5OOqPXejK574SWXDewUW7nBn122lZ18h3Li7A5x9lSHOu5UVedzGiGJ3YhgEiGJSNU
dMaLd6rzu2sxA6ulxcgOe9OKUTrd01aCOKnpEA7BgjV7kFguZoex2i9abfIXP2ZrShsfxKMA/5bJ
FHebD3qMXUccNpHiH2v8G5kJEXJ4f0DsjrIecX4wkOopnfvFeUxca7b/O7U58zfKME64bBlArOnN
aLIaTEh8n6MTG70/v5sVRfY6aUn7F1OwkcYFCDm8CO+uTCrggC1/uSr77GBfSPdMjw0zC7xqEjcY
FqwAnHTOgGPLzjXCpiFJU1hrHhNF7h4IzD6bdrKCJEeAUXr6VWkjK5fTX4zjBiboVbvVHf4stNff
lZ7PsasBOqw5qt+M+gDABTgkJQ7wrQ2YbQGng5JCbpdXnLuBSDt6XNjGyS75WoeU7avpqUcXo/W+
X3XQOfjqL1NM5p7c70xq6qhJx+qkzP4KxQ+q+9YDfeoIGbdEQ4LBs2635KbbrHusycTbnQQ9jezw
cTQYkAlr++CwZZ21BT66IVnCWCmyKlvCu0lVNZkWON6i//YUn4Q+sXdPx/ZdawU4ap8GxJbtOIOs
kdWQddG1IJDoJX6lFiKrW4rx5Kbbjx6POMMYygO1abgCCC2k5vhTpMAEZFXKEBP0fmX1koUWa26m
wsGeH9oVRV3TGKnk5pXuSCh9EjmTghsg+Sa3hlX20xER467vDD0WqH0wO+nLYgl1LMZCC0H0uOma
q3ng5JLZSU1+TpBhp9nCbj68dYSORwNkMMxLGbfJN/9C4Cq5W4YFV03SoMWCZGNuA+Kqyd37Qoee
R25sJxonO26UGOxA+slN+2jF8NA4YPgYKYm9cJzTUDWS+VPqH8teco6TMtInetcK03xfs08PQjbJ
DfPT1KnOtWhFrjx5i132h4OmR/jiYjJfL5XXjCpXoOtZslAC1t2AR5EedEjS5m6M0dkLzVHfdv2Y
n3tCcyVk2GBM7TexqpcFlEjt16/0+Ekg18uTOWdTMNIMoZLV4BAE/tAs4DDTBYXuhkRKqWoZpVvz
I7jiQ2RF4Bfp0WCnkKDr7xyj+06bSvJvq++H1l6iIrc/S8xUt7Siws436wDqC5KBSIJhwAY1zEYI
Dsq/Acewnw22e7X2PiosDql1pZMvZ9aChJ2iO4FUc69Gvws9Gw6pAZcSr1VU2aLF71pQJDMPFEOt
nETZgl1YtiDW50uvr4pMC+tsWpXRMGlhC//MwVUV2Xl+hedwl8yGuW9RY3YGNMiCYIDX0/fY2Nu1
ZMQX6g78vGxQsRh+kjrdIthne4hCVAIN4qEDvxgOWBo58zBLlS6tJ/11OskfvVXLrvHkCyJQerRr
79ucXgVWnZDznbnLWQf9cQzURMz2MtM36OUQ3fxgMerejURr6UanUY2BVi7DhFbNYMp4qG0Tc6mG
LgPWCCvYNh5r82nQmXfVDvY6g+JwdnApWxgyt2RIlyNdbXermwA/aByQEzqvtGsRUQefMpypCXLk
zjYvzAP8d5p+jPxaeN6PPsLnzvUcyAdoUyL72d2QQELzyl9kmR/4y3K2F+NuHQCBzrZqwy31gnS0
fhuA0qNO3SvE4Lgj4TLb3wue3NCjuIWPSHOO2xp5NsUPVg9HajThYzsnhxPhrjfMa3MWUJc6QWMe
nUaFuTKyQrYskYNC8nzDzhbZ0SzMuMOKDgfbMcHGw4jXr4goPrqDMcda5j1jNmI/602haSvzqHWv
eq4xHu8YJa+IHF42oIXAyqBNOJl4ZBQHE1wyo0y4LthNvnnO27zlQCnk5RzuU79wGaRd6+NkB57B
5mMhx6w3ILC2TB7prkIZsB8c33n3cCjPxT4xoeVnedcAs82W88KZQXjYHmrXRMbQsEsOX/MG23+2
ZqTQTb1UfhJSSar8T9iOTayPPDpnsyiiomb4Jy0gRdL2YpFyk3m9Ne6cqcEpYlcrs6nxShYYXI1p
ov1wra6nyv/tj57Y03rJP88LqG4Wv6TLnEBsM9DZ1eYlP7POmFAHARPrYz5RSom4CWmLVQsAfev1
oB9BCz3gPb+qliSA6YmYP6YeJzPGycKHx+jlT4veDHdq4A3rLKgJG1TDkV6fyQGNVxvJJ82XQIO0
1EY7mr54ih9yWW4vDdXc0dKm700jhgABwwHqkVXHzBjFniPJaRkwYiz9EiQ9QzdzbjE7yYIVo3fP
9bQwNOsDRtr5m1thNRk9fBKJOA+D/WLY3Qpni1/NS5ogTVU1weymDrtLW8VqU9xJOyGIBzjRvzRN
gy3caeRmqSM6dN66Res2LOFYX0br6bDcbzUBxspldaErNKouglwPT0E62p6jOYDyGlt6fglf+BC0
cU4f146G+aTqnJ3r3Oo+48Smy9y9UI4d01fHhrx1KmKiYG6p8LJCs1JXTUlnhgVFEJrlYSmTNnKx
fFEQtn45S3nDhU2peqE/qaT7aIqeJxznZ7Irl+Ico+fhzBVDc9GyHzPrdbG44rueszL03SnjumgT
qq2s+vdWNpSAluOjUshiHFYaLoUAf4sbK92DI+nKnC1lr2KLIJdOEhTKC3zryTQYXBsvBhSWYLST
K6VXsKGLUrJpUcvBoVGXgyCErAYfk0R7AS7tvpRiHk5c+4DqLwz5euOzxCc+MadqMDEwgFjGBNcC
9HgJ2cZI0csI8Hmoj/Gcu78HBgd7haWbe2f5aVdmFOPgX6ee9tHJeo59olk42QuMiLxjiSb2g3jk
bITnanNa8CdGvD2DQi8Wjp8o9Lg9+vcBAkXAWJexWU4fjm1aITqdc1jqFqfY9ICqwpOA9XlHeODe
5CwWDaIvIrq1qQUFmbKNdRaay+BeZAE6oyCdpg7KodLLz7YuDnhSVSilYp9A5JusShMINQM29wH+
FCabck5sT7XYttPWGQ8az7TD5j8ki3n2cvp4kSpRn9t7FhtWOpk+1UZLl6LdoN7QrEj2OruGHN7y
iHDHa9GyBizbad6WLa5mbs1+KY9mmeFTBuqRbNp5VY8ZJY0I6+Sxa8zBoW4B6soXtf/jEv/jDkfd
dHamnr36aKeRNxEVHMzbFiQP7VRmSHHSvdu9ko96FyM7lnnsuaUKSk3sjroU0ULyQdAKLPt1buyS
4LElYHjTEcmgCwGFIArvWX5rLEl+6nuthjOrfTm+xYAKl/NYdVT3jTEugCEWaGjHSXvwGus2tX8z
UcZnBzOeXpwkYIMVKg5dnF6nG7xp8WqgRCW9+QI3N9RILTuLbsMu+91gjgr1pH63WrDADOrvRNve
+9wOWcMGYDLX6tb1sr01DsnRpZVoy9KIfQd7joRcEE6440zwRq8IiGREVjiuaaHlFuRzdUvE2trT
KFE6jGqMfNl7gS68cIYTBNxMaPFcal9GwXKxOXl3So0xnO3uVWGmDSfLwNc0Lu6JJw8tT160KIjd
bstg3Ruq72pkEgTufU938EWycI/aJH/5OZY+6JzbXCFcWuZTs9J3WycFEFZS8HPhrsT3GEN0LPox
qJW9a1Kb7hFad6qLoz2PtanrQz6v5FSzdGzQP3YLGMd407+LOscR0VE4XRp6j80uv0O7oi2BQZZ7
47n+a2VVV+nSagct+y40yd6InEfmuA9IVPcQAfflZsR1kTBEXXIscexAd87AnIAz7PVary+Samxf
9rg6WxcTAoUAgwSSVpKGWxNx04ACZMyxW/1k2SE2qR0IwYXNSKZ/2mT+jno/H5o2sSKhUwnnXWT1
VhuRkag3LbLle7UyC/ySxtOZqmiP5oJQrZcyAG07XDqyBMn+sGlQZO0Br0lt6SV8IQ8vcupCxwKQ
v2BUTgqEPZf+IKmh9ZWQSOuVOK6R/jSm9jbK/priBCuk8Oxj9C8TOVIHwSDzMTKG9SPrxiPCLjs3
j2Rtrj/A9feuZ2d7o269PFyItXkCHJX5dbisKyO8xNZC9sPYsYoIdRvz0YRpw2iag2e38zMeGeyY
VcFjkHmjBXd1Gvvt7DsOTyVKLbkxoHYv85nD1GlSyO6WzcVtUFhsEhs/p56K5yKhIdAb8tAxZxs2
Rn+/aolDWt6OTM2Z9iQn3gqBrJ/arR911vSZWZgZlvw6VWUS0a1lBVN9Mh1H7L3FgGqiqqDM0Xnd
HI2oS/dWauGJojGqeVtZZI4Q8TiFbscVGxvmCVedJFACQmT1wTWTT1PNmHOa5kuYG3ZSvwt0zajC
wlHpvvLAlxgmMW47l5zS619dQ8WxbmnnxEmH0EBQHtQ0wwDt5+hrLpg2anr/1qbjtT6t621TbV1s
Mcm6NCUwUanMIxxpam/gvLobKNe6LV+cpiwjZU3fQB0YUdbttRyGTybr0BWsQP/f1J3JjuRItp6f
iAWOZuRGC5/C3cMjMjIy5g0RORTneeZKuLg7rQVIgADpAXonLfROtx9CH6uquyNZ4e7oEAThLqrQ
qOykuRntGI+d8w8mtbc0xsjMRCszbHFhM9EzSiQGyVV/x8c935nOnROjquhmfnDRhviRaL5/PdBg
2YDABTpc5ftAXgR+RGPA/ZqOHrgEo/tWuQG2o9mVlkoiFwO53u+p/oO1bt3ex7tFbjVDPkC6TiDg
rguvTHdGlV/DFWlXDbUPlIs/DepkPYGSA5aknzvMhBY6nqdpngD51HvCK5m8RAC+FCL6PgwS2GJn
LBQPYWIjHhsKKtljDNdrxSZ5RLKs5vMeJYtRupsWEbxlE/uvXlWuHdGCdxmLXWW0/C3DeM5scpHY
xA5C18O7CIfdjTAA8Yzet5Kj0RKjdxFkmEeLDncH2qK3at8GF0izINfmKthreQ+2T8atqGaJX3r+
VVMGfGE8avfcnKqghThWXxqOvKTmhbhNHrerpKeST25436q9utaG7Dl1SkCpHeaAdAIuUy7Nu0of
n2OV/pZjF+5Chs5FWSbZNgu7e6c0dgQgH7iWHN2VnQOAHoJz30R4zgzFHjceAD4otC6K0GDrDT19
aAPATTaIz36NAnnocF9qwdKs+na44phfs05s8KZbZkm5pmi0rgrgJY4lv1AgxstPTz83vSs3HAfb
gWrCNimCO5QnpBj0LR4UwV72FeCJrrltO/IAAwVNjcOMBg7N1aBybvUq+qJwUfjtH5hDn7RBR583
bJZhdI30nbkyqS9sTd3f64HmXKiIwlVa8RAphrutptzS09cdfNyHsYtu4MxGI8YEKNeHbI7s1q0+
czdMl3kRP+VYxW65wl05/rBF0eLCKritxnr6pfK0O0TVyV2CSr3s/WpHH/9O13COaLvwV5L+pzFv
viD4zturi3vMTkBaDfeRRdSnLui4IswA6inbwK4NUowWXJYL1qARsb2aopMU6k66iCmHOTYirrgN
1bXues6+a8galQY3u3oggUo1tlYABlDz9TvUXfD7satfR8yNVkVh8uUIMlIRf0R1fIg2BlfaSynx
Qwki+s2F3XzvY3FdtlJcmvouFDpNp9DjVgisawR5XyMQvOVOEa/iNhxX5Du06balWZncyynlmrRq
ulz5gaXYsi2TaEV6jYEtwIY+wFEVxbsESeXgoaSbvZSJDSNGy25rHGfouaeAgAb4MTZS2Ui233tZ
ghV6uR2Ej/pWVn01e5135iU3OQrlO61+lhHypBAWHvyiVxc6GMBNZNVbN0Y9eEDPDDkO3BTSaxhv
xUVCL7rz0Lz2DB8um9khejblxlOlWY3CpRqZFJXqi6QNn8F2Jw3NiaGDcV3yh2ggI56AFKZF7+PC
ctMfDbUiO6LY47sINyOxujHo+V3QBdzkQrkBt0ZFb/je6JDNWky3UlKKmC7gLtQgev9Ory8Nql+G
V19Kq3to+7ZHw1k3F406NsvKdLqrWino9/a1PVUvAOJyNiV87FdcJYHJFsBXIiPTUVFtnkrPBDbV
hr/GXqWsx5LSwJh803wl2wjuqFi/+8iBr0Td3Ieiu1VGzExpjSSrTnJuONahLD0H7IG5g3rzrXDA
AvcpreQo6jbA+zrgwZLib7SPFX8jY3dDN3KNoxgWNrzHTYZjscCdAuSUI7HYuk91/xKaq4OGQ51v
bFyvV0g0LBtvykvH/BHChkd9/g5gWnWB+MHnzkiwJwQj48KFCWKhLwpaTlFNUWLUYlqHvDqjyXck
Wf6uD6I9c6y3PQN0Ic5harS2FHIdQ8XrxnXqEVkSsU1UiwqXKl6zLFIAG3r+dogqfxmk+YXskTgz
beQ7fK3iTg01HDmjZNlSIE6gmx2EpG6hq3Jtx/a4dCisRYBaar5hi5EzNomLH4XEaTS3ixtHc9wr
5wu26MYtd+S9AmqmyHFcwmvLhaVAGYutuRIGJG5n1GqOJ+yp6iYoLyw9PpDVIKEdNDeGScnVhZ+1
TluVZr3m95QaPhtV0lzENULgqQS+4frY2LmYNC3aQd20Y70ZBbq9HZgedKyverVGhw8AiQnQmD4E
/9hrMwMjKC2HfgbO6DtZ7Z1S66+0Ar1RX7xAi5q8PuR9jzUa/PSYyyj7PbT6772tZFsU0eAdoOu3
6JSKb+GYroEhGghDbEFf4X1VtXKFjAxGt8GjbRNvsU1OL4Boxu2lg5PO2NYdBI/o++9eZB0c3rbY
YxhXgPudfHbVG10rad4aNHLsSsvWHeX9xW//irCM4l7Djwri8T708PXMTIy++zRBd8+kvtnrMTh7
MprOwXSmn26I9FYQKcWIxCQfXSVa6S8NsI5wlTr+h5IdkOaH1O8gn+XblBY1GFo+kMpSIa916+Ey
pGaOFB9ZZYSUk0tsc1nIr7062Ii8O+iYY6yzdnxFqw0vqIi2ZNg+twBiyaBpu0POvq6VbA9xnqIj
JqCDqnucQx26IFlwKZxLo3LcfTZiklQB+53ObsXrUMikdBPF1HD8QcNcsfqSxARbpcilGmz0bLIM
VyJAcBAqNj12D0D4+SC3/QH7ASCVmnqRtRrFTrfDhQSZephPGipZI/ceXCTDRrrbnC2HULql7TCL
f3DBF3NVZbVJ2gErKbjKjtVzgjY/NW4KvxEJeQuHRqlggNNQH5athgJ84oLuRakbABZ2UoNZAn+F
3dFwwTDNFMnryPqsGhSt7bBBqF7EawCixTJzXIdOhntVWpgojzvb6CR6iRZoHUktyhYpqk6S/mIZ
99gPDQeIW3gB2V2Av2C0Q3b1QZc5RqNqV3J3KkHHekClKE5fcJvn1g8cHRRLUS6ruPzkh5m2TN3b
TgGr24TKd8Oh/g4+fokC4jXZIm0lNetWqh1fjUFmrGwLJ7XMqj9jyHDpgnazY9oRnZNsFM+5BkwS
LYtXIK3RDk4BfBSc0RXUahZJgm1VH6csAoYvJsQfruEmCLWSS2sjl3jhHgZ3quAO7a6uta+lGzUH
goezL/pc+ZQ9KhOF4jG7aj3jqWsqZwc+58ZPynyLk2+O/Mam84IX2i2brsNNG8dJOliWgum4wtcq
INqiPIb/BMAuboZXyqSLbqwr7mYdF1DvJsLgd+/1uNfGLjAqLWxuk/E2panroVWzkG3igNrKLjyw
gIbefqJhfqEPyBioosG+LLF3USZeyXfQf664qDaFfLFK/AfjmOqJl0MjGKpYv/ntX26g3w5lrSxr
gIkLsbYk3JS4hsMD8DQFTgabCv0V20aYFPQ22HOkVoSnghTLNr/LOcK0XmQOWE1DBUDluwjpZNgG
9AgSkHrIrdtRKychXiUhlYFcSnoagl1vZ6vfeMl/UKR/4v1+O0bg/r/hZv9E+T7GBJ9+zdvR//h1
/18J3PI0gftf/gKB+6//+pef2NvT3/mdvQ0g5hddM/UJcfV3Ivbv9O3f/siCgS11IWzTgsn9d/62
Jn8RFhU26ucSmQJDyL/Tt6c/4oGWqtmGplqmcP4Z9rbJg95wty1gy7gZqLoGGcFwHMwLfuZu1x7d
OLJ/fcW33ii7r6Ot35RGi6ZptVfYjw4S1EnjLVMNtKQVbWk8FelnScPC9DEPq/VPhu9dG0p3UeMu
6gdfzfQRGZitDfy6U2FREqILC/V/Ywz33E8P8VDvNTuiyE8gqoK+bIQIO07Sof6kYiSYDPVOhOon
34i2al9+dVxxrfo20su7ILK2ptHc9iIfFgj62L/LQ/xTe/youMDbrfkfHoMoyH98D17/HUgQaM5v
kc7vh9D/JwWCf/uf/+uv//t//PW//sd/+5f/8nYPT3/r9y2sO78Y7DjNERLRANOQ0P9/38Ga84uD
ozp0F2lIVajWWwEC+YuUtq6jSuCwhYXOn1V/EyAQvzgq290RVM7Zdrb5z2xhY/ppb/awrVFTko4N
0NaUBkoH1mwPkxd0TQgijRtkQnJIn3MEB021qnxWjdbo6DMNBTG4cDQA7jctbTp6zrbhaytfR6B7
1dQU5q9RPui1nUXK6a7gdGr2JSKaKB+ZnUv9vGi4st/bqWqalzlU3ZaWbFjql2nkJ7+iDlb6j1qP
tz3goPpOrSaGUmhEqLQ3QVZpSyWv8A7JG+AoSWVTFERWgQpY24RjsE3dFGewzgafeIl/0UjNLkaQ
dGPaLZqgXYtYId7jCSUuSol0w3wrQImINQc63YCbAYPjjT0UYxCUZNFOG62FHiX9BtGXBm9cr2i/
g+FJvjWFrTzBMwcUidsHuOYgU/3wybCHJvvkZmamcnOiebPOLXPgFpKW0XcMCgdxFeIOhgaPEZfZ
gvD1rVXkp1Sm8STH9XgSCJMTlaqHzBJG4Rc9sJSAxok6lQOVIsBQtgpL/rBu7IcurvruMVMdDFJ0
yEHgsm3fWYjKwVkzyhETWhRDlD47bVBQlQwVrtrgk7LqMoRpkb9gcoNzVoDe/SRr23r565ScV/vC
Hez0B1QR0fVLw27Q+8K+UhbDQ+R0Q1wsnTEc4ruUTmtLSS1Gs8/oXMPdJaljTj6VTRG2G1XxdPMG
xGenPSemL/XnTusda0GJsfA3aWdp/jYZ0wKGUhemEi0xo+SzH41pXT+ANci+0SbD2NJpBADvGLNw
ybUDGWzsqLmb95CYFmPeUx43Iz8DFyJL4IEOlL4JCK+q2lVUp5E3NbXg1rXC+9IBNMefzJcezRVT
fFfkmPwYvUILt7yISWxA4Fv4yW0rsOtCmZjqmaXLa92MQrnskg7QvDTTAFdcPUTVp6wK7jK5KfM7
0/KS6kr0GlX1QuKUs860orav1Vgzsc8UJjpzEBKcO9VrB+epL7TW/KJjDsz8HCXDTs1EWjpawsqG
O1qMWkcJLzVsAGVhP5Qbqfs2jr8u8O99YwjLfgigSKDGUaQxwDbP8p8Q5QnkN6NqLX+fedS472NL
G/GHoSGfXvaJN/xoOqFx4a/0HrNsMKNK5G7TpCtzoEBo2FxXpoEJj468YLUzqMhkKwxXrfsRpXAQ
FL1ZvGLgBWPFGLlSjs1gFOHSquta/T5YGkkzVfYqPChVC+hAR3qr2Q5x01eXSVdVyUUYNzF39hJt
fCicKDXj2eRornExiNa01k7h1e2ntBnS7osYwybeFqMpgku0GvNsa8tQkh9T+De4HbmTXZefWDYC
IY7rty9mzMG1Uw00soj/eLRWcQhvzmlzP/6WWHWi3uCsp2JsJcsUCGRbe0V56Q4tzNuUp43PJKUK
oAULKHgMVrgDEjC6ZtTt9DQw7GcVVD4Cp6AEvJzmrYfb6meMsf1wP1hB8NnUkhRZkETkL3lndWg0
eamKKEKRd/qqUFtUHIj7ZOsOUQCcYaC7j5xCp1Ox2sX6ICv4xT1K17LD4G9hhMhNr3EP6Ny9it2p
sWhcheZ2CO81X0eurwJ8h0LuUjgt2y9OamfKDdz3SYCgpgSMWEwwqa+4auqsA5KmR4HEqb3B5FWH
gFlx9TuUjW86rBUBu+4tQNncm2n7Lkw0JvxtbHPBuDKljf2sMmYi2jYiAIneOI09vlb1kMNKhkXS
FgAPYuJWrgAqppE6eZ/nij18QStmMLW1BtGhxnUmwCAEy1RYyuWtFmVmc58GsVIeSgRoa+SaU5cZ
aGX5hKQgvc2i042ENk8G2XNU0BVE97PIgIPmHrVzqcbY25dKxD0p0W3lFjZc/yVWKLEtUn8QAfAS
SMmQnQwglp0m8gSH1XIQ2KfI/rlNCmhgYFWC+uBmpfUILNC8Q3Y2h93rUgKNda9w9ppmlyHYFvBW
1DsBEa4SO6FOhboi1xAzVpA+zaDCmNsBOrOC4asVmKx9welOl0aMct10koO7cimpXnQIk/hX3YgJ
MjDOApj2/5Obxb+nO8OUyf9dl+zPKdd//8tf/9N/++t//te3+RaM6r8lXIomHNJ/odMHkILcf0p4
/p5x0WGwLFU1DAu7MgNZpz8kn2ztF1TdVU0lQ1M17be/9EfCZWq/aDbpGf7oWDsblvNP5Vua/lO6
pXCdkfRuNHW6SrwRT2vsEshpZYYHMu8GQdYsKPXKXDcRZ8yj6/W6sgqFL1+pKBRs/0w6CPQsq5Hq
eP0ZF1Yj/ur1VifQ4Dfj/tubJfzjevpW2o0b1psc8B8/aqboxkW4FpnM00MsyujZUkv9Hrvrm9MP
/1ng6h8Pn/77mxmLUvcRnUGwIUZrAXqA1ztLssZSW4VQgn6XSPs97/4nZjDN7M0gmWK7egUS8uBz
LpP5+BS9afcW7uvpSUwr8Q/tu39Mgn329vmJbGhop9h148hHCYGs54KU7XMBNOyzXhRnlurYKNOm
eTOLtpTwQrskOXieHt3Gmf5Z9axmj/UqpJY2uzs9l2MvZJbpp1mXGQim6AfY+Y26UnR0vqiBGJSw
fAsIzur0MMcmo/48mRJyBNQKPz7wiUPwAxEqNQGzJ3U6uEEvYPBJehy0rE4PdySyoHj9PF5lKdgh
+pl7QN5ZmJT0qnHELxQuk/Ip9IuQcqJTaVD1LgYK4f6O/7eI4Uyhn9ZfKdbIt28FeHMwVzCv8Zy4
Ov273l8G1ZnpugGJhy3RZ9EhS6rrVC0BiXe5umq8flhyEfLPrPa00f+8QVVndq7EJGWBR4vhEgPn
Rxij+iQT4yxPz+HYw6e5vdmXrhwyzzTb6KD7cMThitK+jD8Yu6ozOyDivtILzfXtS2yzoT1adooi
Ng5EL6d//PvbXeXc/unHq5IUMZOhcah0bhDfDL8esnCN2kwEb8lJi7b+4CrNzoga+wKVO3J48KMW
A/ba9ZMcsZRcLc5s8WOvYXY86D3wCi2nUSVlPCFUZU5xmMq4fmYCx7bq/GBIXdPVtFxeOhXnAtRj
a2XUypOn05Wi7/f8sfcxOxcSPQCD2XXyMoVKB16Zlq4b5PkqiEFXnB7i57rc305r1Z4dBTl6hSXd
ivjgxCVgnoKiQQ2yK/KabjUJIuoQk/IzYx15KfYsvoGGRkZq9fEB4ZTqAv9H7yn1Wm9/eiZHXok9
C+tcN7AUBAR6oMOrrhXgumBm6AsA7QKh5A3J5vQ4R4LEnkV4q3ljhsaCRFfPNxemVUUXrsQNRMZN
cDg9xLGFmoV5LSwZK6qWHjDrCr90NN4+wW7+8rGHz4K8lzB5jMTuLz0wgg+YbMlsq9muZe9OP187
tkCz4EYoGOp2j8J2DfKNYoTuCiggCqLb3V0pZVgb60wvFO3O7+jF/xohFaA+Y0IOzESAU9W/lIWB
cMaCi4ewn7n9OLq+bfoSSR9HWGmTXpz+ocd+5+yMsGiXxNSK1EuQfb/CF/S+KLX5JOtw/OAAs0PC
iaLWVWAGXPaRoh1aHc/5EAmBW9S/vA/ulNkJ4Qyp7wKO1i8H+KS7UrEKIP96eWYCR/ahnB0OY6dH
qdal9cEAX7jwi0F5snDhSs6cB1Pcv/MhlrPzAFBoYdemjA+K0mrWpJ+Y2BNoHGQwWE4VkvIr7IGo
/65bhgolowtjfDDWp9/+keNCzo4LpxRKpUw4965WsWtubO9Hnjs0/qV3Wwg/3H5smNlpYVQZlyqs
e2BElO5SQBda2GKskc8pKKVgXH96mGNvanZicCnxfFVN2stuRA5xV0ia6AglWUDwrA8OMTs3lLEs
ehGXGLVawHozW5S3iSth+X1sBrNTA2BpCe5BcS7DHpbhulPQCtkknRtfnn7+sfc9i/ZBR9qljkL2
cm179UMBiMG/8PUW4MkaOTc7fc26Wu+0M+/9yOEiZ7HfCXzB+65tLxMgxXcjbeVDgS7XZ7gfzpeP
zWgW+6hY9aJQi/GSahGCuZYOZa7NoX8F+ecBK9Mzh8CRmdD/+ykp9C1y8LQ0g6u8SO6VxryzqQWt
Wk/92O2HM/3nAcYgAQWdeeFVG4BkQVfFsOiXW8Hk7V1W9ub0ah2JkKnD+VNiDjrAbxLPP4S9qA5a
qWd7CdnkXG4zPeads0zM4hyayFSXV9RbGC90bZJ0hUjD98YoFPiZSEYY8JxOT0Sb3u97Q81ivUMe
zPXSLLyKA6QrsEFvkO4FwQ7Hs60WRiIfNKRHRe9ki6IBPnp62CPxM+mMv12/JMQuXvdiHxwLoMMm
rNGxcKpuOeT9Fijs+MHXNDsGilwZwcXE+q2a9PFNleT+o4RNcyYqj22C2SEQd55XGp3hH6J0UGKE
VWm7gkvTIaGcXqVjA8zC3jO8wqitwLjMFCd90duUFSo9RX8+/fhjL2EW8tBQ/bEYff/Q+IlyoUXI
yDpDHeDpY3hY7mYfO1msWci7Tgnr30j9q6SFWDb0+Scr8NAOtiOIKIWMz+zkI4tlzQI/dPxaGgKf
CBiQMaK4RvA4kFmfObeOrJU1C3jf6mXpIRV2xQfRAYAYX2ZIYW4QIH9OGlDzH3oj1jT6m/t+6dtK
ihdfdojbRjp73osxXvRDzMAbEzgmGKOR+7NZnrnlHFuzWfDr/ViZhal5Vy2u9Eujs7XLmArtx6LP
mkZ9MxvgIchy+rp623hl/0rhCO0AH/2V6Ex4HHsns+iGKJ24Qst5J2RFS9WNHvUoxDIxT55qqFFn
3smRL5Y1i3LfzqVDHuRBEfb8i4Ye/trzkdYIQemvT792ffrF7xzCcwxAH4PgHuPevEzdzDEooDaR
Xo3ruLOcQW6rus8y7NY0I2peehhq1RZPTSqge6BfMkc8aAwV68IWUYyprePYZQd/0k9sWJsQiwcD
7dOukK9qV3XDJ1lg2LB3aIzFqAh1arOXVPAcYLdWbWrgy3FwCr67edrY16end+Q9zVE6SEn3qDhw
Tk5YABSz8itUKmJaV5mL0qztfGy7mbPjDGPdsvGsKL+tmoDGqUtzSnaa93B6EkdCxZidYoVWuQ5q
e9mtbrbZAd9SBK3pMp/ZAdMh9c4GMGaHl4vratsqpn3pO2HqoZuvOJW1Mwysg35NaGf5z72FZONk
U2ilEuC9lbVdd2bwaQrvDG7NFi4yDRs1vDa+KtrsAX2d20h1lwNis3szrp9iQ4XaC+cBqsO59PxI
TJmzxeyMUAplCLyrTFXug2pAttzwJUQKGq2nX9exEWYLGokqFXHnKAc0H5DibpRwBdI/xNBpbM58
Eo4s22/gtDfHmwkFu09yCOlVrf0qUpTaVFCtTQfo3/QsYzktXC2QcEoVS5w5jI7sQnMKsTdjorAj
2iB3lYNZ1jFyqMYkdy+b7GPXGnNazTeP1yPLDBzf864GjDUu4BvfREpOmTBBeiueZvixlzP7MHT+
WI6u5geHLseK7skBLddeO6GXFXD9ChQs1TMDHQkrc/6F4L3TcPGSqymPbjztk+tBdYu05nPVOw/0
7BMMvfkvp6d1JGs3Z18KUAdJBwhCwc7ax/CzqK1lYvH+1dBWlyplBzDOw+vpsY5sBGOWj0Qh9GMD
4tWtbVX+54bTiSKHq/bb048/Ej5Tp/btRogUqWVGXuS34AfanU7fBhZVFcIqQXr7g9vAmO22qMMh
0KeWfikHI4az08JHuVBRhABJHSGAtjo9l2NLNd9tbjVaDgYzt3aUUX3OWi/bVakVfPnY42d7TIfD
FkVxXt6awPPQPjXraJk3OpYSp59/ZFcZs13lWWamDbHWX7ajDp3MbvAAMSysvXDIWyCD+pzy4T9z
pB177bMLhxlSRPMGq7hNnFTZTLGP6h/iqLvebOW30/M5Nsbsa5MUVlYiMB4cRmAswR3MGzuaehA6
jH1QaGy30+Mcee367BvjGtIJ2LjlbaDoeOUoKr4CeYiM+/L084/MQ599YQaKi02sRyM52wD8zHeg
c6H0gI6gEZ3ZuceGmAW5bvkdmZPT3A4DSoeJdN2XqB6MfelzSJ/ZXseWaRbpAfYLVok08m1ij8Mq
k61ymUeJsjm9SEc274SjfXuOqCYE9sGrBDbfnR1FK7Ywvqqo+aPzDJnSs1z0vxMxVquiFGr24/So
vx1Tf8poMOGcTar3EVKnKQjKTKR1/wON52ZEH87Vxy+9RqUWfUQVZDtix16JaWzh+mGLT1Gfd+Yr
lqe4eC1Ct1DMz22ide3D6LehTTjgF4AmEPbUXYagUqGJaBfRC1KXcZF5E0cK6jDitKPhm5/KspuU
VpMGgO+kpZUmMbr7QRV711qbavpX7A3adj2KslfS5wbuZG59Q/vKxzrXrWh0pDnFRG2leWSZT3oo
muxpbHIvRNtDE2W7j8oUpe3TC/buJmC9ZmeYAOlbVIkmPsOW9xLkt2R3QWVDL85s5Gnd33sfszMM
x+sQ3bEE7F9QxiJdpHSEzQ0+l7YTLQrUIDyENVTDSm5Oz+dIaqZP83yTxwQKUm59MFqfR6X3ccLQ
ANDWHWR0Kf2pyKHABlvpCh/QZlv1gW0FsBrHXn6ySOhE8pFVlXAUfv4VSRfZLrYS5NW96VPebiSA
Ssv7yJry9NmaZqIf60HYWGUSZJtBlxu79Yd9SO7ett396YU8Fr+zD0IgSldxcUe7KpBRXHpJiXkw
zcOlpw6/9gyZSsU8k3Ice2ez74IpAfVlObeQDNVcTG7yfZORamQIrS6noVAzeR57H10Td/z19Oze
3fbgzmafiMwogHqNHboLwJO7Xaa1tv5oFKCNd6cHOHKAa7NvRKqrKnJUg3Vola5dZhFYjk3kDjg8
5UgzaGeO8CMvSZt9Jqp2qLsCVsDBcqMANS+1tInmvV07FsZEbWipP7pxsP1+Y3rdpLBxenLatAn+
FNUs3+yUJbe1kBEaYJ85aSbrVZQVluVvIPPb9jpIosbY+yCrNFxQVA92K2LtWdig6FAWQfxkSb2y
VlpfpZ5zZgu9u9wW6l0/B5ztdLkbVpq1M5Uu3SO8jOwDWjWIpKd2+3Rm1tN+/NOsGWQWEkhi5VXu
wRUSahusNF2HzVOnMIWRrkwRWUCH6dBF9ZMWON0hauOH0+Mem9ssPLxGESHxIHYizh8qiWye0JKH
shXnsEZHBlBnwaBW8EfiXli7zCX+dJE+uGoyUffqc7f+d8MNxtgsGpIOfcxOrfyvQ6SHX21FYDaW
WzL59KEVmiM8dddsrdYfrV0jKsRhmIBahJiEVIiInR7h2ARmG97kMy+a1GCJEu6PC5FEaY1UbWOd
ef67gcwCTa/mzWerloVqJ1oTfRWVrgMQNHuvR8bJc54Ux69QpomoNMNbuD89nWNvfJrmm+Ei5FgF
9dnsGpFgTo2og+2rxmutJpX92AizL+BAGdZxozG7NjFIwT9q4uHj9xhqKDucHuHYK5mFvDo0KkiC
xH9CMRamdNB4u9rW/+CPHkW3HluhWaw7SNhFWtr7T62bIZTvc8kO4ylNArbw+LEJzOI6CcgmcTSL
viak+7eAXL7J0rU+koEAuZ7FtK2GsZ5ZXXat6nm4yKharhR3/NDFmqfP4lm3GujMfeE/RWWmbmXQ
k7sKrPqyM7vn/Xcr5tBKm6QnK2ToP9mixzm3oS0JFcTNbk+v/BS1fz7IhTOL5qzWW7WpfPcxS/t7
NXK7O6wbLxUlh66pVPr69CjHJjFtrTdBpgSQljJD2I9yMINDhLXSosGi+v5jT5+F8BCn6ti2jvPo
QZxeK12k30Bv8c6kL8d++yx8beF7pRqbzmPvi5tBTbWlEG2zOf3T348t4cwi144MnCwzz31sBqXG
Yzy5ATOYrRS4NGfOhmMveBa9AbIdFOtbCR9W3nWBMS48hc1vYrKM9ASKlacncmyVZhEsOvTAdTct
rhIQ98Y+qHOkI+3cGj7UBrbEHFXZxC6i6pj3PCZFYyFCjPZAkcAxPLNMR37/HEjZopYUNAhHPGae
FeNhaNbfOl8xzrQYp6PmnSibAymTtk4m2HeyR7SlXZlej1zCVUSaYTfdfaaEyOE05ZUy+h/KAWH3
/hxvjaMm2AYF8gk7hWqfVQHqDbAhH0psUs4s2JGd+5uj+JuQHqSFMKmayScNMuY2H50YUQj0V6L8
LJD2fVA973wW2GLSk+hqO97rhVgFjfXDDvObxsZAINvTRrtXQ2uH2PZNltpbHTG2eEyeT2/nY7Ob
BX3bNQXsvtT/ij40iq+Ye+OwCot1FVg16n6nBzm252bBryIRTM3aEU8eosHfsk7vPhnQ3s59OY7N
YRb5hVsEpYgM+ZhiXe7rCCUWqfwqx/hDqH9ezyzmzSjB12MM7Uc39JrHJlcvyizK7z60OHOgZIOP
y8RNj15C2zZ2+APDMGwzrBrP7N8jiz9HSgYjkkoIpccvQ1KGS69pMeRI/Q+B5S1o9z8HoNZYJWzi
IX5J2xj5Rc2vJtvh4czGef/SyeNn8R34ti0bxYleYKnHC+Gly7LFpTicKtU0eZQWrkspN60v0Cqz
dug9PJx+K+8jpRh52mxvwh7ud4KlfRG/eJb3UlXVFsbaJ79M99xmUOn0uk1ndKtSTb6haHjm9Dx2
DkzaHG8HFRUP15Q4ekmw/hgM8nQrwRUEFuSCzpa6rPz+1cc8ecEmxzmM0yF2GzTDunN3kiPnt5wd
B3QEYCDnevTS1Oi/Y2HTxELiYxs/mHTPLA0Npmmdh9Q+s87Ti3zngyFnR0Oj9YhvGoV5hSTaA8pa
N8Kv9bWr119KUz/X8j4WArMDQsV3K4A0ku6LAlMyuh4IY1lYxJ/eKseePjsdFOjVJpfp6CVwsnLh
lYp94wdh/3r66e9D4i0xx1BGxUhiE+XRy5Dry9+2Q5r3cPth/08xkYZTo5F4CCuBkNCI1kOdHHpT
PgsMBLqMj5SlhJvTP+bISTuHWyIZjPsE8tpfPTYgjS/I05BxtVp7BUAmP/ZNn6MtK3uYukOFQad9
Kk0EHtIPo6HuZJJ9LIebAy5dG2NGpGH1KwjiLwWd2+s4EdUZJtqxNZodHJkG+c52O+cr76Pz94Pt
yY2v+BjL+A0NpI9tujmkUo0twHSQ53e6Ft+qYO4WtFfONdKP7GgxOwUgd0FUKXg4Xzm8QMXwGrnc
ZD62h2YRX/SD3iuezcNt7vBVqDx0Ai+uVIeP9rERZuGOE7sY85ARoPW4SO/JG3X66qFxWZ8ZYbrz
vnNqiVnIF1HUxFoizF2hlDth7vVOoOBpIrftfYqF+qnF7f70XKbv6DsjzeGUTSbMJh8sE39t5QFI
a0i4QYkv23v8UX80iFecHufIOTzHUzZG2FqNTPRXSN6xRFoXiRoAfebS9Gvz3o2Hc1iDYwPNEgYs
jwyUFPvopS8xvWrwpkH2NGsWhU7qQN36++n5HInCObayRjZEGfOBYSxv2IogBrzZ51fu4J7LfI5N
ZBbnKh6+sha6+jX2PctZlDGWJVVK+0KUZY0Se3MuCTo2lSlK32QindEPhTe28UvUlu22MGgsQe5D
AK7ynDP7+UjAW7OAd6TtFFbEZz8HL/GgRqVyibbEB8+qOaYyyCKgiGOt0gTNEMxi8+7/D2dX1hyn
zkR/EVVikRCvzOIZj53FduI4L1Sc5IIQm9gE/PrvkO/FUcxQxX265VRJg1rdarVOnzM7yTZDG84u
aFkSaCJm34NcZA94QBdnVkPuZ/sMhrPHYuYxqq30ez74fihwfwUHizpXaHNeOY8WnNwEyEEYIdFp
5+GiD42mYfSgnNnZwMf5Z+gdVKGieiWZWLCz908Nr5Vda3fBqxC9faOUBWG9Qilwh1w3xkJcNEFy
reQikmDRem2BWz+mdgyqzcLit5DIAQn+NEbQDuwB0JtaZ1tGYkLkpPQUH/zB+8EDxp6rUY9nHuE4
4VlWrDjHgv+ZMLloGAM7gUu8WgODULZrBYfahWgjvmLtcW3JLoaL58nYqG6y+XNvxfKjHaMLMpzw
38Y7oImMGzPdQqZLg7ZdgbC3YYX/AL3dfAXxu/Trnb8D1EiAJAXJqXfH8aT0xBUB1ftM/71yBC6t
v+HhYKaJXRDWpN/JBAEaD6DRRPfW2aG193R92y59gOHhkBPWQg6j/dpN7evUcw0WTKte2aELzm1C
iT1C+tjnqXfnBABagwGaNCivODJ2Q1AofA8I2nw2fYYJK9bgE8JkdfSSQVu7OOZeYU0guefeypcs
GMJEIZZ+PkYtOlJem6AObiMfia1yZx6QPgEl2vVvWJpjPm3fHHZ4v4YwktLWa5XVxccUGlGh7VrN
vTPz8l6fYsHaJhCRQXqGC91Er7zvswdwhPNfVjKs7db5h76TsLnzrG8+QIvCt61psl5VD7W1pFLn
GrBgiEYhA22H1f7XpWmMEzuF5Kxo0sZ6TfBuAhJqtIk1gSwgTv3/+CpXShJLi2X4dkkqr80ae3jp
0qYmACuloNm3Bjfd9orPXMO7NbR6/VZI6xUAqZl/OL0fEqvejwTIx232NrxbtS7tqlJ7Zw0trB8V
JxzK3cFaB+LChjWBh6k9+fkw8ehVNJV1pLZuvqIBAhLklUO22cDEHvKicwKPRh54eWmkb0iX699g
btzEGAAqJyMj70b0OoxDMgteuOKbbaXspq0L79f11V9aH8OhoTo52XiVnNm8VABxZmVJVJfGFhoc
zEoO1ydZ2KUm8BDcdg2YGnoHjMbI1lATtHSV3luAyk9rl8qF1MYEmcnYd8qylj6mqCbnuVe9FZYN
vYvTNDppXcS/ygKCumg9XanML5TiTDzZ6HVQta788QW1JHZXVXbqQCNy6u4ABa7FXQ458vQYTwGA
VGE7RjXbZ2hRdleC5JLZDL8XamgqDvrBF9ViW0Op6pMFzOMl6aHfsc1mhuNDES9OVObCZnEBuSHC
NTmihrXyFr5kLsPpuzYamBYtfKaDKu20lzaeAaU7ZCedQSABBA79boigF3IEiKi3Vvbhgs1MiNlY
BgXo68X0AuDm0eLTDa1fMq86B8jro7S8demTcqqVvGjhCDDhZkoQ2mjwlvyMeRocQfhzIDro7/MC
DYUVOq6um2lhI5hwswACZ+Dim6LXHjxu+wDvneN+aH35AL693F/ZC0uTGEEi6GTDoIk3vhQCTDKW
h3ImpHQ8qAC1G1PgP+XVN+fySKDjNHm2hdIldMNCx9XyKyP4pOvLtBCB7Pnvb4Zn4AKwJYSxX1Vk
TfI4JfiE1k0gDnh9/KUVMs77fIrj1HZiNw2dQkMFhwK6A2lSFE/G/Oe2KQyXj3PITtVpab2mrOVf
gDeNoVGKmkmceNsOsn/AdDJqGGha8VQuKlfnkB/u2hZqmy610AZ5/SuWXNBwfDlIAh1H0K5BFuRT
6cgnAPdBphUjbnnzy01ZF7PklDpP+ZA8X59zwTgmmK5BLRZsVzx4Bf+v9TLa/lOTReWTUnm04iAL
vv4PmC6FePBYQde+G6By0dCD6oGWdRN9nPxkWyXFRNRxnqe225Lo2Uf9fR/nZbmrAWg9gP3fXzHO
gpcQw89LBeBo6UbOWZK5N6dGwur7sVhJ9JYWaTbPGx8EJsxGJxHNfo7C7yHt7bv7VHvfc/BEDbO4
1trJtWRuw9fdsi07S1n8tS50eay8dNZW9WMofLOn6xtqaZ0MbydpO9ARxKp3hKO3bHRAEdU6q3eH
pdENR+fQWkE9sYNgWCmhj6EJjkbO1x6sllbHONdV6zcsmJzodfYDWeC6Huf0rhV41ru+OEsTGB7e
4cZDEnSwQxYdYqcA/35xFIqtwSQfrk/w/vpAUP7vfeTkQ5Ol42i9Co3n0H1U0hTK7t3UpCtfsDSB
UYYDqTO01+cynCyoa/0A31wDSi3kxOpm2xcYKX1Jegk+d7d6qQdX30wyg0JbusY0Og/y7w2Xmkg6
BtA1Gm16504UzT04+CDuXOKpkUXtwYUqdt347opDL63TvAPeOLSDdDtIIKHzDcqAXXIs48lvwiDq
tLeSJS5NMP/9zQQyFRD+tpvqRQ5++d2P5dTuuSj02hvB+1sV8q9/j58LKDylhQWxT8ifHSK3iEKe
Qap3vTi9ZAzDl+VYCgIRJX7WYI3Yo3rvhCAe1UcJBUbYxWKhcMjG1TI8W3KniwsniH+iXmYFRw+6
kMndZIGIfsXeC6ALGhiuLaBfbeO2yM9z/uwQNIVE9kcox9/leMIeO3VGu9YjxOrCOuKn667y/kWB
mnA7pT0kmUET/xwTABNBi+lCp118gLIBmuSiGnoFqTj1hRVsS0SpCcDzcEz1jYA6jzfZLHQq0YRo
wdsG76MmAA9dbJ2wJ+W8zO/CSeS1O+Fla/ZZcBcTbacUEa7fM9Q6Mp4/IpsuDrbrxp+vW2LBWf4B
2hUiL+oAlAjQ7AX/eTJEe6/j91O8CuVb+v2Gu7Oxgb6VsOwX5YBVvwNX2C2oybyVqL70+w1nLyeA
KVOQWs8CkMGOWRTsSqBEATdH8GvbChnOPg5dAhUwG8YFxNVroFJOJ+h0qdwej9tmMFwcZWrBUNhF
iVf4D8QaIQ+O7W9F6caT6R8oHXTc7bps0BcU1aT+DWYQAYr8ICNAxu+vf8P7aSB0Fv8OusoLiN0x
7byUbd3vkMZChsEj/ItbTz9S5VabcB7UxNWhUZPJSIzip5cTFqKqzPdVgZ75YpTxNmuY4LoADbWt
qHPnJXOnBGpD0Ij26xJUJJVew2UvuIQJsMtLPwHcq0l+AkyuHr06K1O03JXj+botFnzCRNGhDUyD
ny1yoeCOSxEh/3k0SHYBRdC7PsGSsQ2X1oPXQAK+dl7qzv0OaZx451FA+v+IAWf1amvL0jSGb4sB
AhVgFhXfVFS85GBWPXW188w9KCrSLhMr9l4yhuHfEoRWvIGcZxoSED3w77mkuXyOktX2hIXDzmQW
hOSMrxUI+c6K+E8KJPxnngfBTqYIglY/fEFCDUVBIcrX69ZZ+iDjPAdMeqyDuBY/AwliEerOooNp
Wq4c3QtGMZFxGpxIzJ9VUD3ckPYgSuH/RcKCWngAReKka+iKpy/kWCbqDYr3OsHjXflSyeHkZ+o1
Fj3SHzkc+4ixnfKLbe/AQJ0aoQt8L+5QOuVLVw9AedtQ8Gymeq17auk75nV8k+1COY1B0LcXP0G8
I8Us+KgPlUuTHdShgg+28K0DmvSjbcchm0PCm9nAKlAHuE8gPkpooTlQbj/Ek2yOlZusIS8XoosJ
gpN910xQOHZfAOYb0mOT0+zGTwewgo2OA7WV65t4aRbD93Vip5HUqX92WnSslH3WQWhyfr0V2Vqg
X/ATZji+ohaFglLuvowSisqxxcSZylbsr3/A0ujmoY7c1XFF5L1QoD66Hy5xenpLIURtrZWnlpbI
8HOoA0JgywebcBh3ReKBGsn5f5GvOSVTVq8YYgENTk0wnOQd7WoJta06s5+9nrcQI4+CxzaCeJYf
A9mlbffiZriR2m7ZPZasGI9RIn9tWkYTIodLOvokdJu/jEWZgGpN3dIAXCPbBjc8P5caZBCDz855
XH1VtaN3fTA0Kwu3YB4TDKesQaW0StkZIK8cSr55dJjRgxk6QjdVdumsrvfW2bsEj0XQt2AvCh0S
O7wXz5xz1cYkxaQWbGroYmWiKF4i0tYXaXXqcXMLAzXBbxkkYIoCb20vAKaOgCD2kw5BWRl7KynK
gvuZ8DfOeTHSiaQ/I7tAQZiprAcbii/GjdY13FsrAa7ISfovXhadULGXYAyqzzYp05UJlj7A8O4B
cnZAyyf5C+9sPDZarsWgq6W4d7Np75vwt9waB8jTIT45EE7Mjw4Q1OmNb4G2+3nbBHM69OYoom6B
a18gU3S6QQovsf32ESlvu7L33z9WCTGCN9E9qQXkrc7QQ/glKGjnvGbKprBOqmZHCw0gmu2n9Uqg
eN+XIbH397ewMrBSq2+cs8Zt8AZyqPYeJHTjETc3sTLF+/YmxLB3DsG0RurWPvPE8uIHEOsXwY2Q
DV9rI3h3Ag9Srn9/Q+440O1TPiZglrhERd3c4IVxrQ19aXTD2opRaGFmIgHSdCwh7exVuwAY8Otb
6d2cEz/diNMsj+wsKiJ2EXSK75siqnbQmMn2uVWwu7ZeTW2WPsLI1UhbZiS1swQoCbsm9yUb2W85
Bs0aG8DS+EbA5mk7pXk+VLe6Du4jBeqHIFF0f32Rlgaf//7G3yyZFgMZJg+14GjC+wUYcSBgXrf+
j+vjv98nBSu4f0+Q88om3QATexVqaCAbtXd5FDd7aPOey0l/EX7Bcath7g7VYwhHAn3KiXvpyWpp
+t2bFH6B4fRNNznpVAfjLcs5pNWru5lFU9P0wBL3dxJ8cqtNj6aYyXT41BmyoFTumbe0/4yrBx1O
UJSvrZXwtbSjDW8fGXR0wHLRXpy6gBRoU3vgIt+NkaU8PMVDvrvrD6kOpnyteWJhd5gVV0BdpxTK
SuOtqAsZMlc5O9+Jvl7fGkuDG87P1FBrr2noZeZ/lAmK4LREMrVtcMP5xzLB4zsr6cXtnd89hwi7
LLPHbWMbDt8xWQT1WKO3zkKPmghYu3OD1ZaYBSObtVUSEYAegCHA+zGt9e0Y8eAA0sfqPtV9os4Q
61t5RF5af8P1x6ZyZZA49MyavDwBVubIU9ESEtxsWybD8wEzVpBXzcY4pIXdf0hycLIAG5ydtg1v
uHVO6jhCdxI7g7qmqr+47ZSXn3vLta21ZuWlBTLduULzEIkjeoGKDS9DB48gfJeWI0hstn2C4c/Q
C7Gh0+papxwKpyHEkkXYp2sV6IVfb9ZWUbcdCbMDFCf+xNvIy7qjK8l/m366WVJVjQM2hdjpLl2l
P4C+M/2WgKLmedvghvPmJNJxGtj46THQ3vvOjyF1O62h9ZYWxnBf7UagPXADegZ1U7yP5NyBQvK1
m+/S6MZprQeUBfPcsU5ktGkbRhUtfjgtUKbblmae9s15PSm8KrB2LjlNsg6OADm24VQCGrBteMNn
wZMMDWcIRsUhmGO8wzABxEqzramS2UJcBl0mI1Vap7Eopg8gTPcgLF2vdaMuLb3hr3IosfK6jtMw
75t7b4rBvJvhnnh9ad7N5r3AN5yVjJoDsI/fTkCq5u157YJfMpKpOia593vTHGaZVADh3kALB3ih
rkr1t0n40JXghXUPtd+v16dYWCSzQuoEeG5WU9SDwG9qqgNY3kC/CNfdXx9+YZXMsmgZ5RAZS2bl
zEYg1Yum8gJiXAKN9DUq7DkI/INp8NAq9LcHKFf7PjJidslz+0YL5D8lumlLf35+7NBb3Xbfrn/K
0kSGJ0so/VGeKXoiil7mnJHP6WpfXOwWWKjVNGghPTUro91YysjzA3UbB+xOO/2xYxTN4PwkwB4y
DOQmydbI7Jdsb3j36LJmhJBLcAaxEoRkcGtJ4tCyGn28vmJL4xtHMtqilGpaqS98BGZMd3DvNJlW
bhJL5jC8u0yHXnus1Rcl+bFhT03K7phkT17F7+sBEO9t32C4+UghmB20bnNTqn4IGTh+ws0pl1kV
HX1dtlTz5sbLdRoAAd9Y8tBOcvy56cebdc8RxXVwYDT0JLO0DgE4qf4Dk3f3vG302TJvzp7YruOh
5L66LaEmGTbauxB3lZphwbxm4VOqLp5iUcxIVic4OaN8iKMMr2slPfuNd9sG1RqqYyFE/VMArXsy
AqSiLx6pPoHgh++lFlmYyFGtPKUu+IFZBHXGvnH9pmhvgMi/GzMkGFBVW0PNLg1uOHEuQYFmTbZ/
Vk3wyenQnQFF+G4FqL60NoYHg24VSJcqwWNjhNyIBHaqRVg0rSjvXIp+vm25uymrEqU5LdOkwgJR
+htvTgBk4g+7bdvU8GAuSq+PQGF+8iQbq70TcWs6OS5E5r5smsAsgkr01vV+1tITACo933mW/5lC
026jgc3O37IiAdgBPXqKxymQYZU4+T3eF9c6mBf2j9n4O+aUxjWL61tnwgtD7KDgQh1kHNfXZmED
mU2+EV7Y87FivghVNk27PEDICFntOZeqJUO1YuL5rH8nBzD7fEWrUABx+vaG0EkCRuBd8Lo7RSF4
meK9PUXjf9e/Zmmt5r+/iXiKBKWGUJm8ZRa4RLUQH0dZbNynZqdv1OUFoVE2XKRUOt+RumLBF7fP
LWcTwswLTN0LztHBBaFqLkIWAO7Ce/15rNB0uG1xjAMZbZmlrtqYndhAk+hmVqG5GSLC2OH6+Etb
yfBjkWFrWnioOsUUeV3nIUCwOv/qT3jIvz7DgnnNfl+A2PpqsjtsI7f/JjtQEPa5WnuLXjjQzBZf
iIt2cS9S9id9HP2uh5wea9W4U1n9GnjJBMZYtLqsId3/1Ife8Qmz5Rf9RBRgNpudwIMP2KXqfFRy
h6FnbugEGqjfPKmnz2lVcR6OsaIewMCpB27KChv8hlm2tD45krkPhaLgl8evTGqA1tDpoyBULz9E
Av8bIyFyd04wKSRIo0MfRd7m5UFWaRCd0hRlAEcwXjyQymWvZTmx4ug51HpBAUV8iFSRDKEtbLcL
vcxpu08WsOEvTLcAAEBtGe/QXcLcIORBQZr7fkrKWe7OmyIeMlYwysKYFk68V6yVAlfHKqkbZ5cB
igoArbB8pU/4Fi/5OLboU3LRraY7v4BGooV/O/B0yIsnb+pU8MQIekt3Ole+2OXexJudkzoxWFLr
Omh2HTreyhB/iLIQEM3+E4OwQ7PLJXEfJtm36acs08jcCiXT7knZvcs/eNJ1ytCGIOjwcZx4X734
QBOLfSyrpD84xdC6O58XwytExPPfuhDqOUnQV3erc6blHmWCOoOGsgV5kt5VSb7Lrb7rICuSgDs3
7CImv2ToyIh2HeeJc8hIYvOd7wFluwIZXoipZneskyVpAc51/6RZcIraeac6AfVsqNf4R9pkytp2
+Js9slGfFt0YEP8koZcccsuHUgfbpsbsBWaLLHjJ+oFPFIz+FJRUTQ2EgShFhKaM1a6GhRubM6/g
m1OB9F6ga4EpPA8ioBa4zyDf1pLvpEYEKSt6HjRnx0S6KXm9HqgWQqGp+gOm5tSKfMZOEUnEp2hI
fkXtIG8rWq/gppYmmP/+5pNKJbua8Ibh0lnUO/Dx2GwPptRzO6Q62V//iKVoaxymXlTo2q41OykR
fOIKTfYVA/H0tsFd4wNsf/S9MutuJAWSVDOUxcChvS0rNpV+Is/tZDpQdpKdfNI+A97ApznZu35d
rwGkllbHOE3H1gK3DPfZySPxsxASfIKWt8YStmRe4yiVXplMSAS6G2Gx7FnknnUP1I//QgO1qeMA
fmfsIK6izGfIv/7v1egc/OEla2IXC2tjNnSjHhxogNepCEtC3D24g8cwAaphZe8srI7Zvl32HiCc
URzfEq2lCj3W1N/GCBKCAfWzjXMYFyu0Ettl3CT4BAZ2+hBI5/s/91tFui3ULjCAsYHUpNpU9TU/
jWiI+MDwuuN8tOLeTlZCxJIRjD0Uky6BHPAQnIDx+UlG6Bz4ehvc3wv+6ca2SkaHhuDiH9ilTkIB
+BPdy3oY2s+bAoTZgg1NaOEK3/fEnzRYJ96DxVCf2ja4URkhEZvzoAk1O4tkYqeYDdHEVDZrbKML
O9QU9Jj5c2oKlA0cILK+OnNRGz0MX8Hhs7G6bfZcx63TgEowQfycK0eQ6yQhoDJtuL34b/Zddx0J
siQZ9cWpivqA1gUVlg6m2GYC4wDgXYo8ynb0Zaya+y5AVQdZRru/PvjS+hveGylVgrfF1hdoRX0v
h6rfjTHCp1vLeE2DYyH9MhuuAT0jwCyXwVnMqzNrPuigjD6O0BxNE6s5XP+QBSf+08315pxnHfRk
fZIG5xzXBeDb/BaaX9t0RNC7YYCFUEArnM4uu5vOp/GOxRjdB0/s9Z++YAOzr7rBld8CiJufUbtz
w6iDom5eMHufuVm3soeWpjDcGOL0SgIeaYtQJJ7Su47hqQ3SpLxzvPRYW16/SaHc42Z7Vh4lvlWX
bXVuIBz6jGje/tfnuk1X9uuCmc3mbdKVCqzD8K5QDAIvy0NT3hV4y7jZZop5/d7sIuFmAwqaY3nL
CJA8TpOrY+whn0v9VZnYpS+Y//5mCj3ZlQomj59HXrMDLlHVAZj4p+u/f2lwM1YEZTt2IHoFx+RI
IUEaBZ+rdGq34SpMkKEDTJuXBBmCddda9t5JgDmDLNC225MJKnRKVHRwJfbQUu12NxCwiE8zpfa2
hTHO+NGZ8igYAleEI6O/PWlnh6wq+v2W0bmJJRR9HvCmbrxzhwzlvik5U2Hb6G3rzk3VEz44hJfi
z4933OeI1GpX5Hqte+n92MBNNCE6d0cdJUGFsnuN5cnyLhx9dPtUaGg/blsf417ZpHPZwJUVgjOm
UBVYBFAN/Hp98KXfb/gs0nOnpjavQMaHXt0+tb9KPnY3PZvxr9umMHw2LoUDTbi4OseoYe9R24AS
k07r3ZCt9sy+f0pyE02oY0KpakHT09gZlFZJVO9zZUXfW1rTHeikrIfrn/J+hOAmZjB3/BGROa/O
UlWfdARVpNRdTXaXTGFk6rK05uZvEBWUf2RvFa40ssz7sJ5Z4bb9fsORdZsp6Q9pfFtWaRF28+NZ
q/tNNw1uogJL2x19ZLjxrcysYsdoeUL9dC0PWlh5s+eaBZ1f+44DP+s78pHLDrp59iS2vZBCkuDv
c4VIe4xbCR/znKpHlOsex7rSKw6w9NsNHyMinRIhbQLnRYmDZBA5a53VS/zS6PPf3xyJpHEzx286
jF4WKJxFmUVvqn5VJHtpeONQZGVOAVF3R3SbefZ/MdAhDz2Is1eytwXH5c7fP97zbcbBGZCdZ9SG
LKFhDuvGNb93bf5r057nhluhDQSVv0LV53ygGmAN3FATCX7C66O/X/RDNv73B6isFGOZa3GP5hZx
BGMkOwjkiyEQKtUOWIF2D/weve/5KhB0wSD/APj81NJi8rKzzMqfDpC/h6Bv13BkC/Yw8XuRO3Xo
j6qwmXKQ6u94BwcGudt4mwfto9vhhnN92ZY+wvA3ORYMFJtIdDuvQCNe40Rzr309rXGUz+P8++qB
+tjfZuE05X7mEHHf9BnkJRs/LBX5FHnJY1fG1kMP6rqVDbD0JYZzz7TeJdEKRw/0Ze5LiK9+mWzL
2YY74aaeSGSxqhWRm52V43KgKitxV2u6cpwtnDimVoiO2iqH4kV2LofJPeu8Zp9EQJsnxymblTvB
0vIYDk5qW3uVINmZW+KjKnElqDJ7jTp6aXDDtUtr6lxW2Nl57HR514Gp8naWddm2RQ3PHjM2oZqv
u5MmKBhAyesJCPq1nHchbJiIvpxCw4uAdfmGje6zSBvoUnsXaXefc6LOFpQaMtmv3AwWjGwi+6LU
xYNj1nWnceqcZwWQYjaf/MlLmxXW7+trtTSH4c6RahBhwQMLbII+RlXSPrUF/+RDk2PlnFiwtInu
43FDoBQay3NMIC3IMjfeqQgtL9d//tLo82e9OULxjNdPLfh9z6xNmn2ecnrTF6t53dLo89/fjF7W
Xun0EEE6owkP5Aa9qg7QPl0jXlwa3TifywBaizUFZ/5cAszROhuuYyrfNSsEg411IXY2CTvqqjs0
UBMdpn3S3iBIDDRMB1A0XF/8P9XKf2I1ZjHWBxTakJ4pdHCp836YmpOPC2D3KBNVed8ADWZtuWMJ
DrzpkHltx8CVmqXeCL0J0kHd8OyMA4seAWAY6CkfJ6LqmzFCe/y3QYKBsg0ZYhA/4J2Dt2QlNLy7
LtDRNApaCfeGAUw09kVnnm1fHMZwp4HqjVCPaS/9fmWa+bD6Z2EwzRw83mycNrC5m8VRcAHvLh6v
kuoLmr6epjSpdw6Rj9eXf2kSw3Wp7dRZjKP4MvLeY18d7eZCAGCfA1ifJkXgHjyNJ0u14mrzsP98
E4xtbFfRjFGAbt3pI3TeZQkAn6x7t9iVWYs271tISHFovqmeUQiXoCbAG39l4tk2701sHERJDNRu
kuTxXavQ2VYcE3h5d4SuPAhELZUUIDbxU16LY+XYPsjoSqfNo5tMcT6qlUi8uNON86qoJ9nSIugu
wu3S/hvNx6bXIa0ceMARpIqDOHtp1U7NnUYTxWCFDWSo0tum6+vqS8BSCgLEse1FU4ae5t1/osGZ
98tlbl6Jgxx94oYiH+xVofJ3YwuMZRyBenRVixe25EECIDyFY53MqK2g3FRXAuef4Uex5XaqwvX2
sXGm4E7ausoO6Mxvov31vf3nJfAdo5vFYeiIRqWYbHohHlhT9N7VOgY0tY9VEd+CUqiN7hqbx3ge
mCCwgLRdIpzWEpwamdU6YRzFLdfQxIuKyQJPawFeopuo0TbJQXwqsmnXMKAWsj2HoHvwpe4C1sV7
OGoKbTeAWCJcUh3HSulNM3QBbU9g3vKLfJdlTZ5aO0hfEPFy/VPfNRVihRFEiZ/BWaRgn8VI4nsx
+sK+KbrOzlZi0bvjw1RGmFAJB/OyM7E7zxWjs4cgaOQd+r7VKwf8uyEV48/h6U2s69TgBiIR2WMs
YlqhIbSgX8H6CUWemqzCWBeCj6nXjT7uiRdYpbuOULEvx5qHkkIL3i2H8ehw9UGyZliJN3/eKN/b
e4ZFqJMUTVkG7t2UF55Lj7QTbfspcljn8HPT1P1oHbiDHov2BgqlFSjPxQjOdiBscue+HYbKf4Wo
RZCxMPMtSYp9j57LhO9IzmP7KwAYmgKIXiYp7W7HWAB49KHIXPc3CKe6hG5pLYXksmF24lMuKmGl
d0WXfhtAiH+YMlbudBTcdnSYzhs2L4xvHAqlyAPodrjpYxdpEe071dP64g/woPD6BO8ecpjACP6j
n9oNa4S4o3EJjS+/eS4G7ICp8x7LaVXFdMlHjPBO7AJNUnkXXCzuyZu6Sitgu9LGXkPKLH2FEY7j
gOOBQgTJHajRrZ3Pos8cDH7nmMuza6OsfX2t/uRd/2xcaJCbURksaxl4NJHXVLmnh2PkqILctKXl
B98LrxcF2+th6Br7WOfVVHxBS7vw050SydQTECXoIPuSRyouwBsrBougE813lL/LW5KSlR/5brjA
vjTCBcP8QZfK6EHlQYbO8V7syZTzQymntbL1u1c0TGEkv8DbWE5cN+0liVUn7T0od23+8081jOLM
DoL+1LGxGHEWA9r4FUBUbq8JFr27k2ACI/NLu7hppF+Md6lN3SPhUZCF3B711+smfjcOYnjDq2Xi
I8+2p+EOsMLgY1tVj73b/wYKazrmU1TufHftQfPdLYuZDDuJKneCJiiSO1aP0xCWQ95l6ByUhShC
F+m+e5rsogL88/qHLWyLwLDZkJSdLay8vtSW49KdO/jgFZKx5PXOLye1pj+ztH5GaCfxIEcwCfmX
2E5AkoAvwfXiF9p2/CEsggC9wGcO/UX9ubenJktW9vzSpjCiJIOcYxNVY/IgArxiPYu6qZMHD8w6
W175YCsjSOYdb5Hy4rpRJEn9SCN3+IKrwdM2yxixMYfEc9YAOH+pfWu8YaIBGYJXohqHy8z1GRb8
1WSeHUfWQLq8yi8A8ABGBfoov/qRNJbqhhBdw5V9i2MmSPow6aFd+VwkIGpYq/AvbHPzCtupAu/R
qWIfNBpAQpDUOwe0KLehy/SXoEJp8/onvs+agSzP2N8yLsqxo1JdLBLxNkdPVFVOH706dqcD1VWV
AACU23r4IVsGZdQwYTbzPtRj1oiT4+Am/2VEuX38HqU08drD9V+14HRmgd3PSVyWFgDHEBhSEXpf
Ff0GEJuC7lOfbIIu4MuNs2+s7Ak6slV94YnqDxWS9J/EcdeyT3ce5p0zzyyqd9E0BDrm9d1UAGGm
w6TjQnxgPB/ze5nU/ih2jh9IF3Tuve86e0ujNxaCeBavuocGStPFt2bobaK/DSzrPG9nFSQqkIyX
BDBtht5gSGvzoAPXDCD2e2QgrgtCcjnkTYhEKh/uy7y1ZKgzQYbHvPfJlBzxsFxm940HNcph53iV
9EKZDCn0VgqrqbU4TKItfCscndrl04o1F6KMWXCGDIZVa7D83Y2Bsh9bB2nTjheS/ry+WZaGN4JY
yivP5UrXd7S2n9uqaD5MNF3Dqi8NbkSwAhr1Hk0mfgsixAmsm1nphFOfsjU838JON8k3gd4b0cEQ
xZchBwDrE52hufmexDL1d9pRSfZj2yIZm52M5RANUJu56ElLtoPlUZmfAp5swnUjtzFSPO3SusrL
Ir5jlcLzSw4pKjQ8WLaIQFpn+9W2vWSWngFwqhsr6qIHpGppc0BBLytOLgc/+EpAfN/g3ITcczy1
xT4V5SMaK+0f0PlM6wcf0It+5Uh83+DcRC87SdBCrpCqz15G8Laq+qpPPwRZBhI45LRetfIZ7x8f
/B8gM163ByjyJU+6aPodZ7ggyjTCOyXH0dHGqzSS7x+R3EQ0K+QtAK1N8VOkwJROenDstPU95FaK
vTPT1UjfxdZGk8L1bTzvpn+D6v84u7IdSXFg+0VIZjPmlczK2nupqqnO7hc0vZnNgDEGzNffk33v
lXpc5UTKh9GMaiScXiIcjjhxDgssc9ThNM+SiOWZ5eWQkQ68AqWfqO9d1f3gEaD40jf913yCMnjQ
JBcOagcaqJZNRenPzyZBy4Jh9YGy5JMOuwflgRqXtPmuZ90d5EA3ANCuWVrGCrhVQvBOmJ/R2N7+
GRDNJp/+UIohizdkNPFBbZk+xh1y8+cX1nEsbVg0+Cymoa2S8iUvoeAoeE7utAIwvVgH7/b8EA7L
snHReSkwhgjmZ8HG6mY2MZh6JNniynSsmS1JNeemAeSLzc+k7H4wPf/ZIxQyvB0Zmx8SqErw4n9K
4nwrfHBYmI2UViXqbXJm4oWtVXUbFSG7zfuB3zaxRF0j2RzHYWFvKiZDV80h2h+fKagHvnMwie9y
CapsEeh1d5LcuJsLctOGsLjz+/T+U4TZkWcAwH2br1H70s1gUDYIrLPoZM8EJOq74QRlTxFxbITY
rnNnXd5dJdNErXr5mLO12ZNiIQcSQayUbUJtXdOxXEYeiEazuTcfBZCq7XdOpjC6TiXE3tpsRiNA
2+416MLNXinGootq+JD5sn1GNS2qKln/MvtoDpv50H1eDY7I+S1ymZLlIIj00eUhCv0yF2P/Icir
8tAoChzo+c87lsxOopOkRa0VUfGzQUvi3bxiy+Uat9dKIdO9AMmUooNxYyzHVOx8ei1rL6xqMjzn
8Zi+itVPBwQMBds6zQ4ztbPMZiraKpzq7iWnS0JuBGdKccS3YmjAV2oAJWizYlh0t4HJdRxoO+sM
qVcAxmWrX4CeVd1ODNBOK8Oo/tmSOXk6vz+uNTuN/VdmOy/jMm3x9n2eQ2Rwdxqi7/H3IkUPy8v5
AVwH4DTwXwNoWlCjdd+88BPhk0B/w6EWEITitEFqogN40C82QwjXilkugKEW5Q26SZ8MGT2U7Wp5
DWKRGcpZ5CJUB2V2shZFEbGGbdi8lKumn4VAj/R1gs6f4vr8erk2xLJ2ULehq7nP5UsNUstrxscU
VSf0BG8BR1xLZNm7WfnciLGtThJyrb/vBqZyFKvReHpYWppuSSu9v+3JmzRtiY6WBHXSz0yuzYNg
4EgEqXmH5+RA7/qme23baEs3+n27TOx8JPFKA9GPufgcqGIG40FRqvwuNl3C700dp96+mAJ/S8/n
/f1J7OxkDrgwelxo8gnZ5/gxCgw5BIapDWt5f3cSOyM5j6Wia8GrF52U9JowQJK7Ba3NZdNtNQ66
VsuyeMCTIfsa0fLFeAlDOZA+yJNEeATi6l3IIR1+yTlO0tP6/W33JU1JqPPiJYIikbkxkM+tH0Mo
ifqHywawbD2q0y4SyDO86HZSKGFW4208XtZaRhM73agpyAIFAtgXyCkBDBtMOt6JcI6Lq6Ef040H
nOssWbZe01zO0bh4z4hTJpnptcr7rJkkvzq/RK6ttmwdzkvqBim1ZwI5b1y5KMewFrqIQbeTc/39
/CAOS7fhJkz6YCIAO8uLiscqaa/Umkp9oGpqqdxFEMM1H8PaY9MvDUqb+bIaRGKjT0DFN2oDla4n
Ljvd7niAfrCarpuMiA5DtCHXsy58Uc2meJFqMgSZrS6MdjmIqund2i7Vxg3vOAB2RxVd5wgtIZI9
gSM+LHZMimLMjLcp6+n6vmXrkI0eTJGsyVMnWPgRnaloAp/EAO3Y83v/vmICTezCfj1NuQfCzvCT
hqShf92nOZKRGXIP0lOZaWWaPgQ6mqejb6TRX4AomEJwGwA2CnLbsjY8f6lSkIBfZlDM8gnoEKF9
3TThc7CA75SRwtz5kO/Zn5+tazWD/7q0mvsV6GCj8DmqBBhR1po8gMzgsjdtYieqwUFYg0eRh894
qKdxxuqlegz6uj2e//GuA235gjKK58j4Mnhmk7eqR8iH5dVOlGDP2DO1JfHrcDh2orpr1rgL4zl8
zoeI7/TSkwdIoT0OydDe+WF/4RVm48ApoDlpn07sU9lI6BSrqO78L0EFBrybBKXh4hGIUi43QAaO
XU9Ofu+vi2wOPdV3AvtSVzw9sg5NPIeJlOtWsdj1/dNa/vX9EbqWbDWa/865DvKPaPaOj/HUsa0e
Ktf3LR9gBAf5WtWUT2WE+16U8bcZair7i06VnY/n4yCKAIo7z2ZBIsaEUEXflbQK1dXop1uZOtcM
LKtmnNfJLCb9QnUxtVBcGcZv0eD31SVMGTSxCV7plA8B0X76rNe1fCjz3P8GKb/2Ku7W+p/z6+Sa
gnXTdyfq3pKl3gOAHnJfIjK68v329fzH3weSYQKWbRu/W5PGq/xPtR+q6g6wO1xZKm7K+isaTJIK
EtsTOD8KREzxPof69o5w1qZX3QRMxO1arwO9Thq8KcHrjC6jfMQ7+iPtht7bcz3gWci00kZkuoSy
0z4qp6S+LnMZIlfFh6W/9kM2Sqi20zj4loCBKbikZ4smdiEAml5LXVQ5f1KxXh60LiTYY7YYlR1x
i53+l2zQqvY4RwyPV0/Q0H2JHTEToj3VtJ/8Eb3a5/fH4XptmJLq0MdQqFS/8H5Z5w9EhwPJZOTH
ArgVs0Vi6/C9NuhE6zj0gynnj7Np+cH4IGMCp22m/Fbu18D7etlcLG8SdWDC6psl/pQzPdxHaYPY
awznjwvtt6JW13KdbOgvh0jHcuWiSeJPM/oNH8ma9Dsqobcgu3JLCM+1VpZHiVi+9j3vIbBxMkc+
6WPE8fyRLEyyIky32q8cVm/LbrHJl6aKA++zYVSYW11LcZiLiZYb4Y7rCFteBUokq6gTJV+iUJnb
ErIQIH6nu1pxfa/66XBxcjWhtoup+mAmYTy+0KJM0K0xtlGNOC+c4SZjWVUbpuJYMZtrViWRF8im
ZU8KpeZ7yib2UsTTFte2o5AOeOB/jxba0ZYQFZH0swkSsdYHr9XLeIPsqpdmhEcN+xAEYMrMKKQS
xX0NzwhCy8krer6b/T5+LUGBB6hYHp0ozdqwUzcUzfgAg3d9g4aPPZg2GLtC05gZ+eEkCnTHG2bo
S40uP5SzmKcHMCYv3X1RFGoFR+/UpIiTx7gKHzmaLkkPEuURcOsyORETGpGK+ANnIzRrLzJfm+mS
NQOXYJSpn/KghapgZ8J63FGg6jmq9qu5SMiCJjbVJRR3JpQk+/IJL/S+vlFR4c/XnuddGDNFlosw
XoPiZ9n1T6ZsojSrwY5HD81A4q0sn8NBxFbQp1CIieOlUE9SLjH65poXahh57aLqZW2LrUesw9O9
oQ9uOCDrnsk/E5E07R1XNf/Gad2nH4ZeXQacSmzmYFX3QHmNxfCUd0l9JxIv/rf19BaxuWsK1k5A
koqQBWLwT5yt+Z7j9ZWReGluBs7L3fkz6/IJlrPOvRGF2khPT5yW6Qc6K/UhLoYtLSGHD7XV09A+
GpZacv40FxoUsBlw81P4BVLwHagv1wF8VMaMBfu6RBSEOhtm6JqS5bhnBBhzSocag7Zrk+UtMIdZ
M0tvCybrGsBy13OwEGqKOP1Mq4bHd3WhR6RdR+3/Or8nDvuw2YSD2mvnZObpZ58W/6Bw6D0kvs8/
+FEINbKkKzaxpu+XLBObV5iBBxloGa95oiyebmWvbk0Elfu5KfghCJuv0TgdKiCQNjbGNS/L7sk4
AcOIRtAnoUr/TpYgoP3DVq0W1MqL8LK2eDhI60zLCQSSzRyAcxSLVzyaEQnyz31t6JZon+MARMF/
b7ouUt4QgrHyc8QaDtwdRfdy1pZAG152AKwTbOJ5LYRcuqcOkgk3M/palUSeGizf4CBN1FaCyTUN
6xyzYqFBPUbiSackAKJ5LB+8YavB2PFxm0k3H+uFTh5uES4EKrfASO8lSgU351fI9XUr1jglO7mn
WoBg87y8h+Caue3S6uWyj1vnFC0Z6FMukuF3HXfipyZsKa79DnxcV5d9/2Qff8XgMxKuUHSl3gsI
7tdyj8YjdACnJaCrG07dcW+Ep7//NUBZcvQrVQP/RyVFvWdAFGYERAi3iW7V4bI5nDbmryGoGccK
9ML+ZwAllQ/J66VXWSrCL5d93jJh4pGyjz2v+Ef6M33oOGqNWodb5Jeu02PZb424xjQt915YMBTX
rBt8la0038xvOxxdaNlv1w8t3Ocqn3JlmL8z6Owrdl0YVOVrfOqVziD5EA1P55fKtdmWFZtiaAvI
AbPPcmDiGffStzoOy+eVmH8vGsCmAa5XPBBx/IPPOvHlLRTIQQ4xkeiAnMhlDReJTQBMy6JIoc3t
Pc2apbtora9wnpaHjqHVWCaFygbG00M/b5LDvo9CSmxO4FrEEBzXVfhS18s/sgEsLMtprB7rObxb
ey9bIyixhilEZcDBg1ff+ZV03Lc2ZhFg3dpncT+9MApQS1729zNhPzXqkhkSiTqrNLpifdzA54d7
P/p602NJpyIgeCi0RxbWeXiNbYyHA/oIRrVfdJA+QIqXeXsCOo4Nr/ynO/Qt7I/YIBHodeRCNFN3
VEUAn1Mk9ItHE3BmJ3lkrkKmj2Tu5Y2MxupagL/7IR9VvDHb9+3gTZtikc8M/Y9FfwTKYr1uQP57
aOs8I2u6sXvve403fYqygbtbRNAdwbZt/KyLwxfSC3+rx8P1+y2nHa8xFAwA8z8OEe0/dFPbfO1y
/lEO6ZZy6/tuiRDLZwdtPJo41OKVJlOA1tbmScjVXNUj2NQBD93iRXv/lL9p6ROFYWvRF/JI17i+
66AnmgXQ0L2aPXXUJbCKSuS7ot3innKdcsuZR3KqISmh+leGdM2eNlAqEzWYgMmU8Ju1T29afRlZ
JiVvqPbkrL0EQcEr2j68AxSnux8r91u2cYRdJ8xy5QWdIfgHzohjGCfhnhbGe0Rn71Zh590DFr9p
7sNTVUD8j7XHfA5BPW8KktLPqzeB2FUgm7Zlh+9OAsNYoRlKlnXUgh/zVc9ozSu5Lh8meZlAA75u
xWZRHNRNjaL0KzSn0W+NqXj3SRoKcUlBCt+3YjPQ3de8qZk4ziz9KX0oTDR+/XTeH79rf/i2ZeHB
MshgXUL/Fb3Z8g4oQ6WfcHqL8C6PfKZeVyQZD+eHcm2CZeoQXFcxCP7Iq07q5Z7UaIzb9fk0bsGQ
Xd+3jA4sLCEEDKoezirPP9aNaF8DSvSGp/2DSn9zj2ClrABKzzU4tfqZPIg6GD9CYxxSA37lpeHH
gtYs+q1bMJGs12ihQd1bz5yGMZqcIvWdNoXvpTuNdrDmd56j2REtLDKto39AI43bj1bgG77ywNDf
fabNlC7tFVqOc+1jjQyaCcSi5/4l9HkYTZAmDXuI4iyQO9iYmGvZLANnQg+gL0n7R2jWBVeq9/kr
CAX4JYCH+A03CUS+K9OM0n8l4IW41ko29NhUgGoezx+qd4MmfN+y7Dkx9dTxLj0RJ/S7OTopuqXF
R9bifSG7etrX4LsOKTQCiNioiDgWzEaKqDJaCupVEmwwUn4E2VD8aKZ5q6rj8Ig2QoTnqg6jPA5e
DQur6AOlUBm9IRNEancD8BUb2+IaxTL71ZtViqpR8toDLnfg/kxAdb1Mt7xqLsIdYmcscwe7Jusb
SvvHiUJNfmqLX+ClE5kCGuXm/N6/e8tihPC/7z2SnmhahaGvBun0jK2aHBXLkSaKZn2bx15/N6Ii
sD8/mGvXLe8SFwS6dQSBq7/MY3ETt21Cn9Fh2C9Xlw1g+RcSo3EL7Cb9IwBWBNgmMRYvHhjKtir3
Lkux7NwH6HfuEg33iILw7kTwVZJkugIN8HgTlB18f3/fGwT66xg01xfNyYaHoBERkFN0Pb/K9r5j
/IuBssz5LzsOsI0IiUNwK4kQUb2UafSVQVZ81wZdl61yDn+eH8Kx4zYOBPimulEtYpOA+Kz63YWM
6s9yVMPWleIawLrX87avQA7Bg1cZmiDfB0LhZvBEUV1STY/TxDJySByF07i0/RHx9RTsEx9yIM9e
mEdiwwBdEzj9/e+ES17n8wJMwf/e6KZAq9YMPbXs/Pq7ttgyb1rNbSJQ/j9CwQvyLkuCJ0Far8Vw
VeB63Rjk/echFsmy61qGITKOg3o0AjLpEHQQWRngIqxRN7xWPnpXohzic2qBbrfx/S+t2awGOSzS
7t9cKSgoRnApHWfp1y95m4rHkvR3uF0+tcuAnHcepzvj6Ull84nx5/yyujbN8gNzjWqm1B197UYx
06s6Kv36aliGLQI1R0RpYzh0BbUjOpfJqxzCL3wmv0E6Ex1E2z2ggYpvnDzH2bCxHDl4NsgIDYLj
jLfVjvs03QUQ37zrebQ1j1ME8U68Z4M4OCEKYBRpXmsCyIAUdA9xju6mLhM/K0MQRoel9+qjzX9j
So59seEcZdS1hI8KeQqetPEO9PW+d1XIedoqProGsNwB+rbXdI5SuEx0PacZjnsFp0BA73P+YLlM
ydYIBn+/GqoZ5zk0muwbgcqASANzlXrx/ZLoNZtIZ55nP/+KOPAOGectAgzXabA8RTDLaZqCvD0a
QGk/km7qqqzXDKSG0E5D/f78/FzrZ3sKJnydVmF/1LXyoJ4i+W2VIiN42det6190WvQRVwBqciRb
Mi1IL7MWlJ8bx8t1nC2zl5T3Sd1q9djVPRr3m/4T9wnIjar2a9cV9WFe0TbT6613pWOxbFwHCYjM
R7C5HtNWth8HVvQ/KmB6rs4vlmMyNqwjmqiqiA7UoyrnQxSdClKBPoom+FIi0jDgvt9D/mTjGnWc
LhsaULLCy4Gjw+liHfmIzlaSsV6QexGqLeUW12pZkUC1tCHiPdIdQXvvN9lK9G1R5Ovv86vl+rpl
+NBgq/ha9d0RjTNsp3Tu3YT+puqMw9/Hp1H/CgKQ9+hqtEhCzgYqJDsUL37KqrsDPv+Y8mKr08+1
B5aFm1qtaMWY5KNu424/D0UPWpMhufHqy8jo49TGBZicpq1Xwf+WvdIH3UAP4+SqLtsCy7rlJIc6
GgPxQYflz8isNJNgFj//bZcxWJaN57tcI5mYB5WgLE4H3Ejgy/zRcQ5SIwBBsrRdgpvpFExcNOAb
LMCJBnPsDVKCM3tap1pmSnLoYZq02PUL/V9iYiDVNtbOMT8bEaDjYin8BDluGpQ/0RiZdaz4iM6P
r6fCSO6J/bBskbM7XpS26rDo4kImqS8+nOKwPG33+Vo/wV/e6SL4UuHf5xfQEfjZoCwfZM4iCeEc
o8pvdo2pEYB1Ueal7KvsocM9Byk7gO5sF3B2UX0xTm2EVuehmAu9zOHxj7vUM97kaGo/nJ+Qa90s
H0BDtBIHTaseT9ImUPMpusyo5JDzfs78EdpQSMCcH8l1GCxHwMPClwK5iwczgDOia+bPUhU/Sdf8
yJfxucXJaKLo22VjWRe+HLthKmN4hGrtHuJ8mXeDYK8RDa4BC/s4r1CBZ2mxMZhrCS0PAW0KRBQm
V4+iz/UVcIW/0GMF5kk0BN+MKUHxaJOvwXEfRLbD0MNiQKgATwe+gyxKhLnrJ7VFse7YoTcgi3pK
0BiGHQKEK8ZZgA7BKdlwMtguD+mO9NHT6Wyf3yPHXGz94tKw3l84wpo/F4PU7X6Weouw1fXx0179
fbVVY7tI5Bk+mDrIr1UK9ZOiQJHl/E93XJy2XGpCiyWOcoq4ooTur08h7DsSPcCdjUpkaEbzXy8b
yLr/u2jw+JzO6pEoVLLBP3L4/1u6JNXT+TEcF3RoeYAObJC1kqelag0HnBZyTDT12qwPNruxXENY
pp/7+TyMaPd+FF1Pmx0f5lOWf+Kv0vB16w1z+tg7rz5bRNUMAHfwlQyPeTMF+kC6ohV3AkJfQDgt
4NOU/wQKXZtNRktvztHVrkAd84NITsZXr0Ebd74nDV6HV6Iziber8gV5/MuW2PIQ1KtjU0Sz+AAZ
3/5KltEvHoLUssd/nB/Addwtv5CEcqCxl4I7DA/RaTeNQ/kLxKRb+qiO825jNjrSIuvc+O3RK4Ca
aYL8hy4IeYGAdpstfa83HlIO/2PjNnJSQ6yrUu0R3GjHBRnbXboudbmre5r3h1PlrClzSGk3Rb/2
G6bsWDkburHKU0KgRoQdj0TdMZPna4aQbLvt8rQF7xxLG6VRQze4BesuQvi0/dFKcywqek9UGzzq
eTZIFuOtnZj4Kfb95Qad5FuhnmtiluuoUwBg9DiJDwzZlizy//A4sA1jc3389Pe/3OtMG542fdge
C5+kn8cI0M8MMKHLpJzj1OaXimXPxyJEQ+XUtPG+REvvDaubYSOP5gjibDop6CyCBXkM2iNYEPXO
61eOJCH7ebrnTBD8KoZ09ydE6IDy3xjStWC2B+B+kA7h0B7roAAD4LyKxwYQpY1D7JqQZf5yDOJq
FTx9YEn6UzXkt164+ZEbWe4jgJYhMFl3B6NW/ljAUWxYq2NKNndUUfjxQkZaH6cyH751yTCOWVfE
4c15l+a4M2zeKJWyOQIHTfFhLpqXU7TYoW/5weNBvOGUXb/fChHQX9GyCXRAx0n56jH0Gv87ECbd
xpa4fv7Jlf5lIWhSxBPU08UHVFH/UQbyklBKG29DFbPjZQtkGXgyozkw7zpx9EI/LL/IaJr5d0MU
Xx5yrfLo02XDWKZuyrltVzXgYTXVAJY1J8ChjLt470MU4/f5MVxbYcUHIsk9VhBdH9cwr+9m5ue3
dCXdVlOf6/PWa0CMoP9Jkhb3Sk2i9Hbp27L5h7Iu3mpMcA1gWbfwlGj8hGGzY8muBNgPr1K8ps8v
jsO4be0E1cZ5h5qCvDtlzHiZP84U6MUImdprpOs/jWEz7E7/q5WX5uhtJihZl+BNKRNxrApVZaXX
g4GVKaSDabMVQjvs4w22Lzb5iJ9fH5UCqNj3quEXUsvxjg7zeNmpsjmgki7CDYXI7zhB6Ir/w8hE
JMgpm5gnn89vjWsSlpEr1tTLyKrmCDH3GN0HwyOiFvEYQdx049F8+tI70YMtNNCJish+9OsjctZq
X67Qdd/RRlXfGXCsRyJX0l72HLPhfHW4QLV2WcSxmdBeOYNvusp4z+jXy5bKMnHguYHTBbXJEbJL
DExcvJqyHp3QOzBliV/nx3CYoc33lFB0QDetEUe+8CeAQtdrNMuxjevCtROWjZdy1GPhjc0RjMhP
db2CIw814NsWN1OfhFsi1K4pWDd5JxdNuaja41JNP+soz5KlveiwvlHH7REN8mZOob4Alq8DwLXd
LckhxkIQF1x0ht4o5LZlR0c0CcBv9OhvxjWh6LSrQWuwYQ3v29tbjdwaNGFrlDRANMbqKgZb8dd+
rcvD0sst7o33N4DZiL2oFoWAyhzOqQBreT3FO41n4vX5A/o+B0vMbMxeuVZD1Q4clUI4bEY7kIYh
Hz5C7Pp6oSK4Wk9vhCjaT6Bx3Y0xzlexzYniWr3TlP8KScDtGPo+KqPHCc3B+8LPk/JQKpG0aDwH
RPH8FF3rZ9l5gJu8b8e8PoIHQkJ7i5Zk19ZFvqWY9f4b8Y1wrrcOOvaHtjv6yvuhIHu9AwzueMpM
nd6H3VrW6P3aZC9xLZll9AH1IbdZkOY4R364X2c9UzTiekMGfHW/4RldK2aZvPKBc4ubCGCVEIlR
yPyMzRfonHdmf35HHHOwSZ86EukkpN3p6TGMSPiDK+KmY7F/Q6N83mr+cg1y2q6/zpZJQDi8iqgA
Y8K0ZHlA8uuckHmXRJs9Qq4hrHi9Y2SVYQsHHExQ6mji5GEcI3Ptr5tsBo6dsAF8VVnREmz/uAKR
ibhu8ShXpdpCB7o+fprWXyvEqRdBdA45lFK3Xxk6Mj+m9ZC+nt9j18dPf//r490AifkwbOEYverG
i5NuH8tEX53/uGvhLZMmdSKqPMRDI16QoaiDZl/19VW1zT+X4le+DXIYs+NzphnyzOhVYAu9jcpl
j4bFNgN1+Ws+ylsTQw0SpERwy2bjNf7+XQ60wn+XS8SAuiCjilu2Zb/mdaizvid8j3YTKFrGw4Yr
dKAq3kj65n5dn5pvYXkIGfQCCCXrQKpaArX0Knn3sNaIHVADAYh3eEjGmh8u2jAbu9dhv6BSFCC2
HiXk/iqfvDakqthuinxw150f5GR272yaDeMTPRo8ZROKowK67o85hs2kQB3FZDYU0SdZLdXN+aEc
B9CG83HPhOWIfz6odK13aknm/Zz29HtV8+BCNBmzhX47mv6ffZ6g+slYPS2nKlGOfuZHL1Xi39hL
gFHsJi8rZEFe51TVGzVFh/HaYL/YKxp/Qn71mER+TlA3YhSq834ZPZ1fPtf3LecAetUYBuzhSq7K
7nalE/8axWH87/mvO4zXlv5VHtrvwf7SHk/1cQmpEG7Yz3GYDXDb5Y9K/TBl/bORJd2IAV2zsZzF
rEPgITzEK4LETZL1Ne3zA507b6td2jWA5RygwU2jlMDdsXFYHoSZUdYt5Jj0+/ML5vq+dd+H3YTS
ZIRsRE8kvY55KW+SoNlIyjms0obw0WnpYrr2KObki38d5Er5VwC7hA9hpFSSCfTK71O5icF0RGM2
mC/twXrH8qVF9rz5GZywnaVZ8+sJJkTMl6lK5a4ndOsick3OigCi0KetUqb+wFFu9XRWQ0Cw/gae
Ysm6QzDPvp8/guACb/Adamb+GG1cgI4ds2EMnVJpo7s5vc2LZX4CBd/w4Mvx+/nj8K5zi+I3kAzG
S1+Wi3/gBokQM556zXxa3jaLF1+fH+Ld348hrOAM1FJTMs/Vei9FFyXogz3BoSHDxsXGheMawNoY
Av11QQbtH6Kq/Bh5AI1Oa6Q23OO7Dga//nSJ/xXblLHxg6Bh87WBZNweqpRmDxqwR8Oib+UK5WYU
SKt92YOw2CfJRtLTNaHTZv01pkB5YxwZ8Q/gyITKNetLs/NTM/w6vyGuPT8N+9fng46g96EGvS4Y
pJ9IJMh+wjHYeWoLDeP6/VbIRgFFJ6uPHY9Cb95D0HX+uEZ8eb3s51suGED6KAWxmH+Yq04dcoI6
xsTXf9PcxBvAPdfvt3xw2TYr9dLIP2C3TQaEFLufZL1u2MO7XgsnyvLAkICCaCaf8/tI+b+Rq/sF
6Pu/utIf/qBeVBDejaXY6m1z7LUNqhAx1yQqVnMP4Snp79NTbGsA3dAQMixGnXhb/dkne3gTkOEC
t6yc0w4UVK1/OlT8W4664oE2Hb1q+PS8BJtVH8fahZapqygKwoAs+X0XTcin/+AtoKEBsPY0pwcf
rnG3iM3r5fTR96Zkmb4ceT5A2ni+rmU1ZIHXvko1AoYc3qcQzk3Ly5TtEfv81x5NLkLQ3tOcZ8Rr
g/sIRHBX6RrOt2kwDRuHznGkbZgFFFkLCKe1waH06C3QNPktCNCDjeSk6+OWvYupzSO8g8N7YgL2
KGQD6HnfsGLDHTpcsA2t4M2q8yAesT6S9ne6hnwLgdR9JlrE3zWd9kTEO4+nE+Tkiq0qres8Wz6A
wkuqcsqDg5BAC0NA7a6MoXiBmuB16+vm60W+7A/93F+uuOvRyaOnKDiEVWPa/Zisv3SEjg2SBP1F
8HP0FJ+W9a8x5pIPZF4Xc5/HvvoH1F7m1i8QMWXnp+DYfBs2YaZVLWXemvuOx2CfUwnoia+80lvF
hQNYNl/mp8sdJCf3OtY+20HRbpZIuyXVj8smYJk5jSBDlExteG/As7QzHajhCKQXP5//uuMc2dJb
Mq9jSIF34T2nINvUiw+Vbb7QrIyov0+4//v8MA4/b0tvBYPSDfGb4MAXqDd1vP3RoelzHxK8+M+P
4Npny8g5xGODuezD+1zr7wEYz68mspldc33cutN1K2Y5FJ5/L3KxfkA3bv27CYy8veynW7YMqUnW
AsiOnw45CbjbeL+ml1UrYV72dd6uEbg6ivC+q/JHQZV/DTxmsKtCGW68qhx7a0MdQJrR+UIl/uE0
Aj/98n6Kvy1MBbuL1scGO/Ak8aIkKOG/5RQ+GIHQHzQyW6Kijr21RbJqvqxF2FbwpKIHzr8EN0zI
Nzs6XF+3rBfyUKwGPURwT1U7XKHJqjxCp2gLE+b6unU1B3RmS+kvwUHX6YQaayISsvNkvaQbVuW4
22zdK44rWbOmT3Hwpw8iDNHpChhk5xU3J0m76MRmIhrQyqBcsnGbuk6TZcdCMrO0RZXeGwCSQUSq
wum2W2eaZxPo2DZeTa5BbHuuSgqGFLBaZAhlw6wc5+SmFD4Sw5PYgh25xrCtmoRhGg6MXsuO613H
cKQkx2s/XNstElRHBGiDHzSKVmYRfnCAJskz+h1DPC+B08oANyoyv8OkIDhtmg0zdIxm4x5A8gdV
vxXBAMXX6RR8oTJEj2IdPaGTYd2F+Wbfm+PU2fAH1tB1aCcovIMFOL4nKUBhUK+IM8Oap7qJn/Q4
gn5CA4ZbAYF93sk4LkIbDyHTsfdRH0/vI6HpJ7GOXb0H3NEcymWW+aEgI7nMX9pqWNAvNhpnwj+U
VRCuGQd/Os1ou8qHBWXn18umY3kGA13gSaAH8iBBFfxvYtr1Q8+ScLifuU7LxzkS8UYE4fBBNjQC
7OqsXJaQHKqoYA98yKeHKPGO56fh+rjlDWQ5BEW3INVQg9jhDo3w3i5HWvvCE225gRo8xkYRnLOy
NEOzy4Om/MTyQiHNHBTkSRDZFTvtgVZ9f346Dp/whtNoDmCVErui5w5oSjDezMwb75PQdP+cH8G1
YNZ1H0TBMFQFkicgpgMjsuhC/3kZ0+Sijr4osuWwckizog1VpvcsLkADpZLqd6WDcOMZ+P764G78
71sgWOrA5PCbPOO5Lq65J37QBFWuBZ0dG1vw/gJFNqmRFiyZGEvw0iSF2s//w9mVNMmpM9tfRIQA
IcSWGnq2q9rt4XpDtO17BQgQIMT069/Bb9OWm+KLCi8c0QtUGjKVyjx5jqb1rsPrY+O+XPu6dd0n
yuklgfrCsalD84QUL+o9jZ9cZ2vURkiYgerJTXHfw5QJFLWQ4nW+zrOj9IZvWvv9y9/fPMaUx/Ik
Kjh/AF2L85VJimxFC93JDSf7Wwj075wFjSx7Zhwy7R2HsFlcGvejl3Q/gPGI4iSk32lZDvuEe59A
d/lpgmx6WKqbOaxuIu5GcTGD/NWZ+2OaFs/L/9eYC7XVsSbww4+invF7lPBYXLZE7aO+uy5ypTa3
EnfAyF/g5n/QBsVTD1zpkDwf1Ib7ev+aRNnlz83iUQ8N6cwLHxityiMz/a0aAFkSeZnHZdAdTKce
+/mlAgP7xvF+/5KEpNOfI9JERLJHYH/UKc1fGU1/oeMAQnVggnt0unILbecux+GdY2KzH7Ekgn7r
mPIHhrAzMZneezpcWCzaJzZlfoxy5PepCF5Y5Iody/r8pkeSMs3qxyqDWurls7E2WethX/Im1UXQ
+0c9wQAaKNvGTTmDhW5s6kOYu+CrvDzQitHZyApdg5FBq2a+mTz/q4Fkzq4SUHK+7uNWIIDELdFe
AXVcqFghdE84VF0dybc0Xd8HbVFq0yEpPfc6rydYUGICscudqo9JKw+0C5DRMZ9UNP/XTJCjMGP5
hbTBY077jchjbYMsZ9KMdHaz3GBoLtobkNn8M/UIEPIIHYVps9XUunIn2fgLBwEBaMvmNovngmQx
LXQsx+qnz/1mf3mL1uZhvRQYbws64j7Fx9GKsC9bH0tYAcoc9Mk5dOVGJ+baRGx3Eda0qttlucwk
kSCm2e3YkkfIMl+lZkCpDa0oa9KCDH45C4tnzxJQyOL9ITfc3YqZ2JgKHCQUbQAzxXZ3ybAvoXC/
d+dgY3XWvm5Zu8fHMavCBF/PMlY+AboMPUyDutnlPV77/LL3by5WU4ejNFOR4aJxxgY842jmpPWV
lmCDJLxCk8Tra3pkwGTC0pDkCdUQy7o6dfVVBWbs7jK1N1NowKFFqqKkx0my7xNq5bGogmfim7Ms
nH/6NDhcXqoVc7AxE+BudsawW8ap9VMjFyqv4XMzNk/dgP7ry2OsbYf351xAXaiIGAZ69JIkPyQN
ZMPbbkuobG0Clj0btBlCWmiiR0XnVwgj/FzeyH2VffTrYX/5968NYdlyCRLRKetmrFHPj8kAUVpU
BB7nGhJDo9Q/Lg+yskh/wSXyxjO9grotTpfYaw6aZqWTL9d93Ar1hwHNp3lp6FG06PpUEf/F0Zu1
sTxrv9wy5hJYUdBLtfSYzaDqyNLyn/zarAu1CY3QWVQaSMDQI/iGHtsEnHOjOqGG+AK68R8Reiav
O6PMurnRZGeKkuMYGVLJWBTTa73IOFy3/MvKvTFmyuFKSRrgAKHtA6gq+uz21zXiU8qsi9kjXgDm
8qVFCV2rZUxnJIyC6kpPbYtRQYTTlxC0c5CEyvB14yH5hPR5t7Eyyxl5J/ZktvWm1CkhXgzrDYYz
m/A0JKV8ESK9Xbr7w27zPlu5j/9SogJXMmTR4bRBWkZiCh7+nTFg+Mknc1X2hNpkRQKd6mbuJ/9I
ouJFKrT5O4XqN9ZpxcZsriLT+miYYPAOQJ6qXULr/NYnzlVEaJTa5EQo2InEmxv4HgfYcsiOvZSs
YIe2izaadFdW35YsGmQzEtLP/rGpahcnKfgOQgT1mA6jc3PZxFYOkq1XNAGMl2UV82Fi/DTA/etm
2NNifJVRtyvcLZqctX2wLJklxulnBQZ2FAW/6AnBXNEC3nB5DmsftyxZ5VAfHxsPXroCxsDgKY6Q
6zr2I2yy96cTGgLWBVC1xyaDyl7jCst5t/fkXEx3LcTKuo2AYm0SlkVnABRSoqkP6plg2DV52O3m
NPp1eYXWzpF1EzMor+mRjvTI0wkawU42n4cGGjtjDu2Gy0Os/H4bBJfJRru1GX0AOTtnBzYiiCGS
q5rVKR5wf+6BTEfwgULJ8ZhApgEEzaU59ghZrvvl9j0c+OmMewYfd9AeO7VtEFfullbG2rIssdGb
K0yH05Rp3WPl0SpUZsKPx0VR6bpfvmz3m4+zMksiM8L/TNFCmmkAQJucrN04kSuu4S/ZNzQpNlgM
/wjGPbE30yTu1IA3OUC76pwgjOh7f9gYa22ZLBOGOBckx/yOHhNgoD4QPkMLrkYv6eV1Wjn+tjwT
eBRqCa0G/1gZWLBkQJ+XHqJpsJq5+8tDrE3AMl+C2njRcfjRskMCg/UoOrWE+xsTWPu6Zb9ZX7VN
MWr/yN2iw4sJGw1Cj3+u+uk2vE0TWnheS+SSfBk+DSmYyzp9bYBoY9om1vpV4uXB0Q/B3ekOnRen
mdkqLq7srI1lE7kD8M/AYbshch9CqOmeLDEozeercIzUJgrycmSMILYHv9arf3gy6F2gN1OvKyZm
o9Y8WrDBHWqYmGLPGfQ3krS+Z4SdRJe/RPVVsoGU2sC1LIw0aBJwfEyBVTJjEMa8Kn/mUDG+7vj7
lv2CENKrEGr5R3DOvoKjp9qFudwKdldO/1/YNSNGr1LCP6ps+DZk4O/7HwLctY9bhiugMSqgow28
UgdqTiGrn7wpt/A+a8fTslvepz4YQyYPlzoeAQQ0oHGjURF2BjSHXmW9NjKNjHpsBYkkujYA8Ntx
UqU3VT/9e93XrYtXJQP05euqAL2KPwJSp8BcCd+Wbfz4lQyBTd1jAMouKnA9odTYf/Kq+jGpIZaK
LErFt7ybu8Rp7zyVbPYeogyZyw5ERzHosj3xIpwsZD+N6cF9QUXi5ztQI+c/pyqP5tNU+Sm6H5kq
eJh/hNB9nqW7Lmrk1OyimkyR2QB3rBw7G9JGwjzPIBqImS/EnWXQDLE/JFucvGtfX/7+JjAQYUt8
HgB83YBMSxaDvx+RUr8u3LaZfbKQ5IRFgMkBT/UCYEBxSH28bq87cFa0nSxSmnTyABvHa8pzA+D7
zGxuLn98xRw9y9bbDA0AJUUY2YHUPG6GLohLjXBPknTeXx5ibeUti6eMLx36rXvkSKv5IgAdBhoQ
rov3bBCbKtNKZRBdO8oKpRdGa+9QJ0Js1D1XfrqNYDM9SwcTKKDP8z4FhaRsD25abImALx7jHTO0
EWxK9Bk2Eg0mJpqO9IAC99nk7VOIQlKn4zBCG/jlHVjZ5N9V3TdnH6wJQ697oDEWED34MJL9gN7D
uIVg5sYIawu1jPxmhOXZX6uGI/UuEOtNg6f2+Qxp9su/f+3ry9/ffF37VeMmC/JmMMBCupBHH6Mi
OVz3cf/Pj5dzmXqkKnGCtDoJvyeH3Emyu8sfX4lmfnvgN7/cdGPuBEmGlZfgAJ8a+awrcJb5Onry
l1Cjw35fHmltjSxDTkBig1pXg5E8Rj9TNH0/cDA37q/7umXDk3H7XissEin74fh7C+pyq1ls5afb
ALWyw0NhLLBIQ+rqHQH17GGerlPDQsLAuq8F9KRyrTv3yFTzKJnRO7dM2uvWxUaf6TF1pr6EgyBg
Ytrxoak/zCFabS6v+srpsRFnanah9UDHCPyYANBRdsc4QbHZ+5cTMENMW2y5a+tvGW+JcKyG9juO
Dpo4TB4WYE3eZMlciWdsmJlARxWk0vsI2XD34+SCQ1iaD0rz2+1Gl7Xfb1kwR91JVm2NZZqHGXE8
GBTSfRHVw/PlbVibgnUBs6wU7QgI2FFphHkgC/vghfPNklUuik0+grVJWPYrXZA0OsmEy8Ah+oPm
U730baBMsRGirNwBxLLgzA87UpnFDDiIJsA5kcRZ4v07JpuS0u+P4NsQs4wJgdYWH+2FTtUC+InU
rws4/zht8R+/vw++jTJT4zQi11VhgIWYSkQQvXX7o5chL8j9qxqlqW/jzAh0aTPA2Shy75G/a3q0
f4es2oi23r/xfZuHZyhkUKIBGy2lVXBPgvRWjHj1KAWwlFEPXR58h5zLBg372nZYVu2JrjON37Bj
FoKTGB1NXiP9KJaBl1VHlKjqZiMdsDbQcqLf3HEeL5XnEPhAOU6fs8Cw+wj9EFXmbF2i75sG0Nd/
DsBNreYmxL7LOou+8UClX9F6tJUJWPu6Zd1eX+RR7+Hr0wj2aRnV/W4bnbC2NrZVy6GCCHcNzLAA
ajFD0hYcCGi9L6Iruyx8G01mTDqTpJQw7IgOO+5EbuwBvbG/7PvenQCLbPAG1RXyqLXpHqsizT6D
QbbaUUjUZ3Fg2qvYajHGcv29OUARk647gffqoaNqdH4pL8rSV1Z3za/Lc3j3GsX3F3/y5vu9T/IR
XUDoVOvMwJ8gBF3pE6M8TVhcRzogB7Xo58V52bug77886LvHCoNa5tdVBkDuKigfUyUngST65PX6
Mc0m0Xy6PMLK1tjyNo0z5MBgFvxZTguBiHCiW9qA5c5RUAK/bgjL8hLGqGQOj56bZO7hsMIUWrUQ
1EpdvFGuG8IyP1E6lYBsXvicYSd2MkKTBTp8A6DBNtstVrbCrgyzcqQQ6A7kY0+ZOeWjKbqdY4ay
jq+bgn21Oo7W+cjD56RA4kLMKOURil68jmyu0rsXB4vsinCZ9pPwsegPodLRpw49FtlPonhLjk7X
OeI/Oibp/HNuAyWeVBWxLaHalTNmF4sHv28b0xPvPmqd8B7vOu9cR1N611WDs/HGXrFOu2JcQl+I
jH1X3buhP+4mELUXDdiYwsFMO18MAMT33cZZWzkIdu1YkjlxBM7a2aOd868q2uEz0FdbuI+1tbIs
no2y7/OgKx9bNKzmn3JZVv7XrEyIvp3mLi22Evy/8wN/5Q1wGJbpvfFnMg9Lv2lm+dC10Ej/tzdy
4A8C3iw5Jp3051PgDCnC1WoGYSEaiirm9F+qJKXqY5AgTTLHcmBNfgKHtmB3Y97JAVDPXNR0l9eF
Mk95G4F7ax8VDGQuG2+ZlbW3E+40NRLMSjR/kE5eADIbsfRFJ9GmnOTK9wPLVYGMmNRdF1IwT0B6
607qDMzNQuFdtr/Kyu2iN2Gd35UQRXo2dJjGF+BvqugGjXYjP+RSBV8uj7I2DStgaFIjZAE3fkb7
knqckOs4V0WtNx4Ba1+3PBXjs9dwtNQ/8jxty69mIfu8IV7Wbomsrgxgl7yJa8K8aQfvuaygOnAQ
rIjYcRR6i577d17vnbNvl7254+QBDfLwoZvRQ3buUkPYfJAa2pJ7KBzPLjR3x2FMd43L+AN15NTr
G0VIV+Ew+E44xlXSgwdlx9uZvWbV5FdiVwcJfNCXRtI2Gl5qBebmLEZZkSy8i6QEAUufKhD1bHi8
FUdhV4ZIWwZ1M7rDfTdko5/uKibzyI8FiO0RYnWZF1yTE2KRXSUiEbhX0CgzPXCWMX0ISVX5e5QF
twRDVyZiyxNNujA9aK7Fp1JGiwx7lH0QXLffCppOPy/bw8rtYPPk1KMfOi1AXA99uNSpk1TcEDYO
936jetBRm3Y3ILDauB/W5mN5cDpP+Ndn7j3SSHCM3ewCm6DkeF9SslmIWBtkMZ033puzhgxl68hP
TdUAXOFVPQi/NBAXQxwGs3cVUhahv+UPx8lLu5xWzj1YqAs3JsBsmoOOSKI3op53X+MYwArcFMkL
bpLcuS9af4YJuf+i8aK5b6MkjdNSRRvD/G5Zfs/iLY/ISF+3wdSRB9FFKsh36aQceislkv6PnpfN
0a0kWUREPCgpUzdOasZhvUbVHts7ysnDdpf2dZJD1SPyRr6rlcsmuQ80bf3i0+VjurIYvvUjRd8m
xq/c+pPJ0EzBpOfdlpx3O8Lz/raOQJJ4eZyVw2MTe3SykkjzJv195PGaHfNURNG3aqD5cKBzXmy9
iVeGsbmEWNCmkci64lNSplm2B2o5vCXFUunMZZtuPC5+dwW9s7M2yqLWrisAvKrvw7SWEY+LkAbu
s2Yqast4EAHLfqhOZNMxVGnZ5AdC85rFLvW0ErEnzJx/80jrDsd5VlkPpkvP1cM+dSSIf2PXyZL5
ALkkM3WPJR4XYxcTkg31aa55ZopbSkEDn9wDzMCq/4IGGiz7vmgd8sp45c39AVRcVcrATQ9xxWMj
/EF8Lqgp3c+Qj+dFcuOACrg6j+iZTYsdes+C5gjCTx14N9AnGYZfaqRewj+4fCirM55PIN05MC3d
7N9sJsT19nXSteU3EIulHTuASjxNf6CxOCXnzHea/JcfelF+VzmQFM/jUNWNdxr6LnSqfQ3uMPWY
u6KpbpBNivp6R0slnA91WkXN16TPgLKBPnnYyF3SKJreVlnkBm1cZCrw7mfw3kQf5giqq9MOYEcg
1G78xmR98KB01tTfpRck/KbpqEu/hqOfVB36LafWvcuxAAjYQOuLyDZ1RNLdE1BwJmQfOTmYVDpV
U/4BnSR+cuwa0umvWvJcNYcW/R8QJRmhWdbvtS8dDxtMMqGbXTh2DsCJAuWLJ1l6eQpd27KvuzPe
s1k1xnkhPKSt0KHJ8gLtNXm1xVu9EqvYMAFVZ6hpl0P93EDtUu2GqsRTIBOZ8+Oyrf7OT71zvm0K
G9AU6gC0peVz1C/Nq3cl9Lul910xKUSxr4BLGBCeD6RpVBsnwnCF4QEl8yArrRt5g8pUi7hgknzM
/zN9wvl9B2ZCdRqguuPuNZyvG9fCzf0nPGxNeiyTiCbfaua0Z5oUZn4IJx+Os+lH39vzLOjHT1k4
Ce8zcScxPiGVqosU8tKyDtIYIBm0pkKv1JTjTgW98L5DNrc1XwztTQONy5B19+jszev2xsxR136h
y4Q+oe8+GL8lXkrLnRQd94odR4jlt3eIoFj+4EdtIehhUtOA5lCdlpMbT1Cyq+b9ACfeiYNmzmJD
Gg2kdZxEoIq/aarZABleeKSD1jGc+HDUfj6T+wwtY/1OIY5tPwutlOig1TSP/jMEa4m4qSUaBvY8
qryA7iFWGKgDXq4Z4jhRgnXtnoZ15Fd3CS9LOYIkvh/UEZwkGbQ5Wt65zgevaD2PHGiJbgF9SJE5
qJ0HAgpTwOH5pIM61iwP5fPQD1XxL2LRKjrJvmT8JxQMSdhhNSM3MjtGKGAtAM+ApHqn62So1E3W
RGX9OURE4U77lMtQBoekGAChvaWhBolJUE9MHUzKe6NjCIwqyR/7rpeqPrnAREDlC5deuAUEf79b
k0U2DASlWlaPdAigwZGo4OMQkIG1O1aCa/JGJk6LEoGOTMZneN4SPxAIqXrybhn3Bl7EQdCM9WHK
3Mr5FqSdQ29Cieaj/nnDehAOvWM8NkhuOYzoDUjJfYcOHPc+j4aJfcPpT8s7YOPdnMf5RCjLdkM3
4dUdVxxP2+KwcGlXp8s/YcVB2Eg6V/t+7UHl6gFkrM1Og966wGFTZItseO37SzDxJhJ0UiZJhGa7
hwDGHYLGwMnBlekmVzXeIfy3wtnMpx7NlHTO1LBhOKKPtCuxhLqsbi8v0LuNzDhAS9D+ZgJe7qSB
B9/5nOWIekgINT8JEks5p+Ee/WUa3QXo63Rb92MENaX9dYNasxoLpoT2i/QRVUX9wfOasoXgmGNE
CBMFZJzfOo5Hk2zfDrVG6shjszeyXelEpUivS2bYtFhoz1Ceyqr8sfR12j3mZTYmhzxvzHS4PMmV
Z48NKIrybIxKuPmHvOUT+7fo3CD7pxY6qb60OmD5BHfehw1CTbeqq9fLg66cR1tBrHOgtSSAZ36Y
oWCbxsZUDpoSSZJcQ1KA42IFyRpw3WFmrv6E1wHfGzcVbOe4bEg2nm+/b+53fMZfnFlqCiookbGz
6tCTFjyZNOzccM8CbxLqMCGUQsmNRFQ7/k70teLebhin8JmUzVAC8+QHDf7EMgV5ihvj1tKf9ugt
1b2MHV/U0w3yJ334A1oyUPNGS3bSg5kO0hfk24jrMZWHKkiFD1xvPielF3u67PSOR040mHhGHZ/j
ARtq945WXp4dUjrm5F5BlsP9UEDHLLwKMMaYvY/cq51gEJS/dogEYgh2FLuw32wWfv9oMnsXia+A
4PSc8BUcJcmNgHRwG5d4bT4XYZA+h1pNXxvs6saZfP8lwuwtJZ2co8USznjakaNYpMyGPBPH3Bm2
+AJ+r8vfx4bZGLJyFIlb9hE/cydPpy8JS/vcjX0jF96HIQBq574OKxP8w7CM8pih6Tu7I45uwK1a
ZE1CY/TBOBJRUz6Pya6ZM4SS6F5E5+UNh1A7uPmGtghI7KFNzP/S+JIGe+6i+f6Hhy4pBwz64diw
8ehMiOmvclGQ9PjTN+ucIfIvq+k5aYAijUkGl7KH/kbENpz/+96C2eg1JwAbNdjK6a90QgB9pgAL
Z16s8FTvtnIYK0fNxq1J2SMJqsPxuQEhgS6AVms4pEyRINu7UePs0NhcbMxm5Zy51q1CnRlYYVeH
r600800euTsB8uU7sEttOL/3QbeM2ZRsEimagfN5eta++x8eP7cJ4eRumghYOSIUB5qePiUSDKcj
e4F++vgYRGF+AMXAxoF4P0XBfkeBby7rJkWK1OF6fPDwHNDyIBLS6uoAoZlcfE5M4oyvs2e2yAXX
RvP+PH7GgSq2E7b0VfbFBI1lsyucJDpkeXtqhijcSIesnUHrRpFZrrrOj7rPogDhmAI76G1v+vnX
5ftw7UxY2fJhaOuOVy59JTQYDlPRHxIP+NKlI/zyACs/3wa+kTzyZupXwevQNyLZ8bnp6k+h6ugW
ZdnKLtjYt7YCGM2dZ/jqDOrkOmyKOAWnSJw63nRA+m4L1L82ESsQVDypeTF30TkBc9IL2qJGFVeI
wa5BmDA0e1iHSQ34rAnoa5OgRjzOzq9JhP5BGH+LI29tApb5Z0Xu92lWZudEk/zH1PvOk3bSLfqk
ta8vf39jehnPXAFB8+mZuqB+jJPBGIN+TLeYNmx7bQAr2Uu9UuIVWfBXWbftYzdxc9sgSfbl8jFd
O0W2LRvU7sKu0A+DEXgAe+Ei2gfF9piIMItiv4La1+WR3n9QMJtnrSFTgEoId05JiaAFD3ZwilfB
AbF2GU8u63YM9Vu8wbxFgmnrHby2eJaZR2biUZ504euYtv340tYceU5CUtwDl2f1/jUW2MC4XEg5
DigPv0a0aGJTDx/CROZx1UNiRit2cpV8vjzS++uHFN+fB03nXBUAXCanpkRpAUI9hwWtiIZsAIP8
dowXMq6xbJ9m3N0bQff7ThJ30p9DNqLoiW4lhhQB+YzEVHqe+KROzoxq0OVZvb9BgY2aIyOfs2kQ
+Vm1bf3Cgfl/AfPbda/kwOZmIxyK1SARE2cCh+UfgPhjqKx3QSD3l3/+++YTRMu03lh/odI25yOl
ryzrgn3O2wXhoDmyQs4TM+NVnGUssFFyTBaATCBb/crlWDzCHbDHySm3+mrXttnyAdTwrqnSsXvw
mlp391yZ6p626M2LE9R8r2pbxxys+1yFri9kJM2DF5JUpLEepsY5NFFO542S6NpmWMZuanS6hl0q
nxsBXt9mYt9RGfV2JcTd4qoZzpe3fOXE2nxruuxBU5Ak6bNI9HQHkez8R9SabCOUXNkLm2VNAVuU
uGGYnLNZ0J7slEtEFYI/jhfcvQPDW7Rl3Ivf+PtlFHDLuIXwCCNDUpyx+/qIWtOT4Se9sOH/dsmE
gIWx7+TLdau27NkbQ4E4dumMxhRnL1e5RCZ1xAXpd0FebWz+2sItf38zAEunMXGZGR4wEx+uN7oV
rG5u54HMGxfY2sZbtg4gY4jGSVGcWZSzmxJQlFObbUp8rFwk3LrmvSIydel78iyVQXMjtkOJ4Tww
8ARqL/oCkMJVmc/A5k4baEMh/NaZM4Vi7o6nstqHRG5R+6+dKtvKczOqUTjVeZkB68HP95v5Ktc/
+IRLCgzzN+Ch2djztR2xDD6RYVK7vDafh56gBYeNuKceOhCehRux18psbPI0TlXrd0XSnVXmspiO
iFS4aOLJN9VBhbk+Om3wnGuv3pjQ+wJ8LLAhuQ3NGpFnrX7I2pYdJjoXe2MSfZt5kBmI8D6eUMw8
iGoqDpC3UCh+bxIErY5tOYSsRXaNlU12RsLhtHRzJA7IcOnSysTKvN1BZeIjpFLUDlQm+d5pAKa+
7BvWVtnyDaVpaZlMPD1Tjz2iBu1CMJq/KIK0VgZu3niE8vYuQLBzebjViVquAl1aJOw9qj9KlBm+
oZpWVMnNEFW1fAXpWNg/lPOY0UMdeKyKvZIw6Ll4RrbJXqQhacyGP1n9HZZDmXrW5ehv0Tiy2XQz
GpXvpef+B6GwwxSGJ0odcZg08sHo41D7sNii2VlxNTaZm2dyYEXmKT2roY3uh/kF/LsntkAafl+V
ySZOeuVCDq3AogmjjlPZ9Z87PaenlEE0GHR7ZYzrs/o1irQ5XN7RFd8fWk4nmQwKN27bvy76zQdQ
RE9ozA8e+wp4+csjrHia0PY0HVhwZtHUH3XQkWLfDTz52rFyq5y88vm/WN3qHERKJG8epFBNIA/M
8VAwLgPt5lsSmytGZgvfUb8ko3FMcoKADBr/kbTRArSsfJH8cFC/n6U69W7Jr9sSZjsTlmoPufn2
AZ0wQfZEfKfy73g0Bd3X1vDe34DbrTyKbN43kPoQl85DeWaoSSdStTvV/0SI8WDyRdpv8R4uMYf2
SpEfFtgMcBlEWEsOKvyPXhm4DrmT7ZzLKVZV7UACtpFlFj60IhjkdOUULS+RIDsNgHjRf06Y/9Xj
fvgPr0FEgzMPKrekug8ayGUFAfLA1XhtrGOzxZFIUMFGos6NqVp6Q+pCl0e3nem3y/a04oL+4ouj
AhX5ppGfdcvrnXaRWXfIeJsEiA07ch9UnB0vj7RmWpZvmND5A7B2VpwnZooXULOwc1VtEU2tfdxy
C1lbsb4CRdZH6TGCQK0RXnhESbLbIhpZ8Wx2b4BG7w8wPF5xRv9gGjyIpizyj6pFulfEgHGBYmPD
wa0NtLiNN+Gz1DzUxMUyoUeUyx1aWQoST2HRPgSO299d3ouVPHlg9wN4zOtcQjv1MAwosoE9Ntmj
TX7eZWT4IDTsB8FPEQ8lGQ4J7fIb1b10qn1y+vLn5V+wsmF2l4AzOV4H1rTwux8VVQzt9fSmDim/
chGXxX2ziDpAQdd0VflZULCH6Gb296ZpgyeXCvV6eQIrDs/uD2BVAGYzKp0TiyasGyh90Z6yLxFS
e6K9Q6XSjRU0JuNKbEULa0tmPUzKHCRqgRey7wxdBvqOoewvINAIGNyXy1NaO3pWlOANvg80zJCc
oCDsUqQg6/kMbArCrVxvUm6vrZvlBsys/J7OZXISI5AMJKtPUwq2XKMRjgzB/B/1xEevE7+Kmf57
3bQs3xC5rM3GWsgfjdsNh9lnLshwPITy4eBsBM4rk7IR+YKkWTB61Dmhpq1iCA+BAx40RJlc7j6P
nUxNbtxOPvfLK/LyrNZM2AbpU02lom47/SqTRnzMJoBDSpIq6EKAEqKs0Vs+JCKEvOkAGOVQejut
wbyX6OifsEbu9fKvWDmTNjg9kQ3xwbs6vZIuUJ+TocTmUcgSXP76yoG0celCR3VuWJn+mJg2YGbB
Y49KcGoAOnqV6AhDV8OfniIo0PMK2FP6A5KKj5nbJzddCJoqPSb1xtlYm8SydG980cSqgYz5WJ14
ppobYqBGWI4gf+mAuTpcXqeVkNKGoWvhh31ai/CkemRbkqyC6xlATba8kBVon3RAD1f7IRuTPgQa
VKapl/7QbtYdIOFaf8i9zW7ItRNl+YchAL1GS3V7okk3A4sKXL3GQzcFLu+6xbLcgWmSOkJ2Ozxp
nz0Oc/LEPWBef68Tn4O7MSAf/wczXdl9G37Nwlmh0wiAaLKISpfLFc4W6h8Abbd6plZWzAbxmd6R
/TQ63Uk1hbozSIwREAon03+X12ttBtYDYkorxwmk0CepkYhGjr1/8lTwgp6RfiMGXTm+NtVdAjEL
MVfggfXGEf7ShC+M6B9ligaiCWCN3y+icUn3XJ7Q2notE31jkGHhQowDJMmvnUO4fCBFP6JiBAq/
MN2IDdaWzDJ5r0QKsUvq8v9jA0Tu+zIFSUPXsJfrpmCFAjpUhRSBik4Cuouxkj6/m92BHC5/fe3n
W3HAUPpDSZu5PIFVuMxuSnAdAhQLT1w9B35RXsUqxQK7nQNXYRUyv5pOU+h/TVLQtPvFtQUnu4eD
k2bMBdPTqcnzX0BmTqAD2sytrqRTbFA7nx0mW2eaTslUNPe/WWlEWbDTJIza+WZTx3blpNrYdqOH
zgQyGk/aVU4UkzHy/5O68jbyb2uftyybSxlIZ+jlD1D0vubSa/f/AyXNysPSxj1ralJg/Pz+pNFh
EDcL1XkWtupRKE52Fe6pFsi+jWztyoG1Se2SSDbDWNPuZHx00NPZA9bGH+W9I8jw+SqbsMGossNZ
CnQ7YIhKo7cXYO4SHb6uGT/VvaPqDcNem4ll2Mkc1KKMsvaz5yCA4xlKpnHnyeyI/GT14/JU1rbd
Mu+kTjLHmf3p5EW9elSghHxFs82wEbOtff3/OLuSJjlxbvuLiBAChNiSU40uZ1V53BButxuEACFA
TL/+OzjeoiwXyYvcdVc4UAqkq6t7z2Cd37TWjXJRx/qo5t6JNWcfR4Gtffmnr2086+zWCjwYA/O+
j5osjUU4555+C+llGbT/8xkyl5fHWfkMNlhxuaT4VHLzUSeweJ9QzfH77iuKO1uYqpWJ2MDBDODR
uh+n9J+xwHYAJKLdhbX3THIq7pUXbvQwV76FjR4sST0KQFQ1HBv7G+KmURxAyv3yK1p79jKzN6eo
X4MTxp0ez4bzMqrjaH/IEZfey09fSQlspCDA7XMeGFr+XH45AOd3eUlPjvQffg808/6rrsiWOsba
VJa/v5lKMriFO5RSI+VsNSTWcWmDz9u3yzNZe7i1oxlYrV44o86qXWc4ERBOXqIm2rohrT3d2su0
g5VHE5X6o2rcOUW3dXTTfaM2PenWnm/tZjnWWWMMr7/DrQ3k0MaZn71u0x9r5dr8ux/z5sUTBIY8
q4YacolyaNw40h1zm0PkjhN4l4ZWYXfPST91x6RnRTCgWp7McNX1eNglV32fvyy6/CyDxUqn6Q9Q
EBOY9iQMeoGbIv7vvz/fbiYLR3kjmLLB08QEpMzawEE1pW4bf0unYm0AawFkHKaHXqHdH7AZI+Qj
yQfvYZ5xVm2ceyufyEZPQhtWMs808icocAA5jfDSWzTHRvOSD9n4JGut9oKI12nU1wUtG05p8hLU
rZzLn8DbebF2cnHEfXOrjvv++wpsLUFpgjwzUCd5olnv+DsUPYMx9kOtby5v95W0x0ZRqqlUJHPq
8ImXAKWYdJHWxvGH8lZygG/uy/UwCLIcXm92D8u8vusGNt+TOrrRIeBnUQXpq8vzWHtPy9/fPpwF
i2VhzZ7a2kvko3FdE6DnTbyrfP1YQOy4SDX8vnJTfITeX3dIAA79BwdKvXXJWzlgibUvjCB5SrvZ
/HQ5LndahHInl/wg9zmNe2+TX732nqwASTJZeOXUiycYW8nsURkoFB9GsIPzw+UPsTYRK+UBl2eA
evosPwISNsS/D3HjwSl7CgEC8EJye3mY9+fxl3Wt8p1sdNqiwJ2PzeFjivqXOdKyKLYkt9cGWE76
NwuqbFOmZC/EU5K62HjGBBHZzy6Zyo0XtTaAdZspWwP9CE6KjyJV7Lb13fRzkOXhFop8+aB/o7T8
v/CR6IS5XofiNBlC4X5TfVGaX6IBpfwmCwpP7YfZhMnN7PmD8yjq3Pk+KmyaYxl69Es69Fl6rCpf
9+C2apd4+0Gk7nw3ObPGf0vmi8MEa1XUp1FLdnZ0DiERBJpHUZ+SrBT1jtLJi3a9w4rqMRDcxwkC
omabPVEUmPmR+Kp3H8sgzNlXmAksbSkQdCP8KxROdPQEXGGDIoHkdX3jV14ljxrE/PaM7TDwPYUI
qvyl8AqR+7SRLgMUR/o0+cfJS5fLq5I6MHT/XALUwOivqnJ6ZpKDf20S1Ywk5ui3SxlzOhsBDwLp
+PTWgZNvdO9C66Tacvp4fx9FdsadhEXF03poX1gIlP7Q593tFJbpwYW/wq6mKC1fs5EiO+dmk+6Q
2vPmRbYjKM5ZHT04Ub11ZV+bxfL3N7uIpyDg5o5gHyDp70Cxlr0mHRjEskG3rqbV58tzWBvFOlng
KTsC+0TYB+2NcK8Czw3Cli05oMh/C/GqLcXp95P8yCbLDDXz2npu9UvbySLdU7cI9T2nmrRl3GKP
NF99ucQH3YqaA1cdhF27vzzD94NFZEtGUy8YhhRQ9BfqVtF/rAVBcV8VED/YuKiuPd86FlpMAvw2
ys9pEfJbIAmTp7m5zpYFNr72mRCC8C7aSr9AbSC9HdpMnwo2thtloeUr/x3pIjvlG5oON17Ns2fi
BB7CyyKdI5wq2FcRz39efv9rY1inAYf5gtO1In9mRnXfp2j255gF7vRfR4BI2Ig3a4NYJwKVtAsr
R40Ab6oanTCDY/TY5Cqt94WI6quUnVlkp3ysngn8zMfsmVZ+8AFOEhOJgR/dKgn9vvO+9z2s3cjh
DRxlVKRPSUc6L1aA107kVlPdwUNigENV/aBz1r6qqU5GuMu6qh33YWmqYgSxOPegU8irmRQnmLDM
SseB6xUh2c0zNGUfM7/roL10+auubGhbhpoHTpLnTps+GxUCKi3SL2xEk8uPBgZtEQT5RgWHjm76
K72fbEd2DjlAMMkZsJGf0ReHnHOCyCQqH5alLhCZtMjKuC+ukzjHZ7YySmZkDaF5bAvh4yjZp4WB
9h082uotEaa1t2fHjDLIapA8yXnyBDyP4fBatVl0gJAqbL3jrFdDyI8QM9OCQs0soQys6IzKLfDn
2m6xgooxOffhruieE5MV4wdwQeZw7zme599URSCKjUTz/bMFrgh/nmBTBL3todL1C5mE860UwQSd
QjHw8E5NcwN+ABSot6Lw++uD20wdKtOwRa/KP8MzHavCB0oMtrn/qHygZz4ADdnhZLu89FcUtLhN
0TH5XLOyrMJzqcpUfYU/Tqt2xIPTUotkt6B9v+dlSqYzNcrvil2WeLLyT3jLwCj5nFXya+kEfXv0
IgGH1h2nvA3vAore2FVVcm5nsEzxrG5V5b7IEJgfnc/TAY4hI7SecJ24/BbeX0PcpvkIP+th0D2r
FyiuOLdTKZd4xSIU+5FRXDmN5ch9kwLhtUKqMcnrF0FBkSM1Am09QvgidzetPN4/vbnN8gF5qPN6
GtEXg+B+Rsmg+grr9i19yLWXZAcScNm7HIz3F1ibi4MYFTskDJkoFEe3QJ8rZwb/i+NDcbngPUyN
yhaNl2Towb7xIJSaLEqU0PZZ/gfVW2AENE4HnOvoUHq/fv+HSXDU5yTZgWG/RV1d2/RWbFHwhneT
LJpeEvS0Yj6Yr4DUBrHO/DCOgmuXn80IUigicK0ZfSElbJNTaNk9EO2wfa/bYqM6tfLxbFpQEuCU
HYKwfOGVJntZw/QMzq4VaFR9Momt6svK+7IpQaqIUM5J3eRF88lr92yKHBq3bQYJHhlmrQE9WmfB
+apNy5cf8WZD+dOsVcCq5IV1wwdc0ptD4uD87CrW3lweYSUO8+VlvhmhjPxaatAnXoyvxLFc/BxS
YP8Pi8PGrBs4kYTTVl1p7QNZ4UFxd2SzTJMX7kw/tD8npwj6U7sqIsXh8mxWooNd0y3rCMJeXZu8
JJPju9C86rNsF8ko7zZe19oUrACR5gNjYYIP8ruzXALLEU+QZtvNDTo4l+ewNoSVa/BoJmVEqwja
g9oBWA1uRbxq4I4g3HFjFmtr2NrzwJZDCoi3wRnS4NVXIiXXUTwURkTpriMwNfsG7Tm/UvurZmQz
hGD3GIBYrOSrShYjtSW8QCa32TlwBtz48Cs8EW6TgmjpFP2Ue+I11eDIJkqPzUkYFKd3rdcrJ/ZA
D38wRUEeeDbCvWTqF3HbvnavE9Dgtoh/0s8oV0CH8bX0/eIeblAfeQtuHfR/Xy+/xZW1bav4Q8Fg
mnFbFq+8kU2sDM/ucq/qN5bE2tOX1fgmDvhOi4Mo8sdnOCfV/2rjd18QTzOxsQTWHr/8/c3jDcRX
piQQ07Nqp/E74Hb1AUiy7PW6V2MVrKEwORsoU5SvSSgXcPysoPKq0LnaWF0rW9Lm6JjU6yZcxuXr
EBWy2KXDjOOElTP6YlnjQoP3umnYO39WQJQXOnqG8Wq41ygS3kTMXJlj2vQc5ibIxUrjPRs4b/8D
flN7gh9Lo+J8hNDL5RnQ3xDXv2/E3GbpcK8QziA4e55ct80flD9U1UkIiGUWhx7I9fF7Tlwtn0Ti
j8WtZF0odgbOP5E5CICN6CGBZGB+Io7vR3sIRAVTzAV4FrdizBYkfzoF9WOa68B5woU2itKDD6rp
IGIoy5TdrauhFsliCA62h6icRXbEoQlVxSmkTgIryS781rvN2N3wHC5hkydb+jAEuZ8cUQ2CEJfW
ra5fdZ5Jft8OOZkagN4gKh8rr+j17eQPpP6JAlhVHWA4Bl3O1AWjGj8R+J/jlMrxHql893NKwjK5
TYO5+MY94bkH9IHa4MiIEiEk/mflPnCWJWeaUWgkgW1E+D2S5PCX06X+8I+ZRS2/GA/mIydSVD6S
wQgCSU+DCZvsnzLq/EnHA9C32a7NO6MPpVt55W4al7taKxO2Y90okZyIUP0sm3Ks77RDcaHiIeQx
wF8MoO4Bm+iXtiqHRh9oUmPWqShAnICm8ezsWQ9x1G+soKo4KUlL2h/KoEu6addCIJMfpfGb+iaB
dbiJIS4GBjmFjNT0XYVVH3xknp7PTKk5OqalbvJT6oHMfJiiIJiPUuJiCW2GIk9vSBaW7t6PaEsB
X5wb507ypCkhI0mgqiSOc1RDk5QtZt+3XT5OjwPuRv6x7OECUcPWXc+6BPyNknDe07Ao2MHkXlCe
eOql/VGWI7qhu7IbAw0Z0Vb1/sPom2Y86FmpH+E49uxGLxK6cRWQnMXUR6ZwyiqZl08QceCf0O1E
e3P0RP0f6MAz1gS+9xenmT3nPin7ef6hTCjMrSq8Qb620OY09yLtEwcropu+9NDQ+NfMsvNjyAuZ
ZN9nc8XjgfvOt9RvRP2kjNT1jtUOmlITRSB7gEVV2u8h5Q+oqBgDVe+ZDmi0U6OJvFMWivHeJyjY
7hra+odsCsfoAVKcYtp78POFei+dQO3zx7aWdziUNNmN2qjhZw052m6Xtg2WazoNuTx5syPan4oI
/W/kGbpzykCUNxRg5elpcLuA7fy5CXH5yXFbvB2mwUn2DahO5r6sl3fWRAzSZ1MHVNTOb1S/y9Gg
0v1+8iCufwwWWwYYI/coiUwOq7+1Hmwh4tl0xccZKrbV17R2O3IDpvPoY44LJImY5aiuMgl0ccqc
IYqdFreEgwLrW+8n0tT/uQjtn3lBhuwuysQs9iiB+//KdMAfEjAon2UoqiauoeRJ7+vElWTnd2Er
dpUENzhONcRnd1WGf79Hp6b2SiAWgvauGUQmP+iSly9kFFGPH8Qhg9EUYMIc+lIaeQvd2IkcR5R1
H7l2ZnED11CvxB4ri/mhlk7l01gaFXlfmyhw+1iW0E59mItJvziz28KMXRZVtvciZ8rjoiTFF12m
ANXCPo/PpygzXXhbDwY1hQQCXxBwTmuIFMm2x4/3DLpAR+1E7ecCjS0GWWNqoj24TaSFhODgm68o
DLvdZ9fQ4ssAuZ3PjpjbCI4lYtC7TMHI4nVyF0sCcHinuxF87C8hfFpnJBLwhrl3nCFhG4fAymlp
syiTwJR1Nmr+7AeyHQ6MOpG3l/mArmUUgj15XUphsydLSZocrTbvuRVuWQIbJNCEY5V5uXyUrWQs
NmvSD0Oe+VkXwdQmGHYSNZ8P/w+W19o7Wv7+Jh+CUA1ro6bKXhj60VAyhqI7N6AkjR00z66bgJVy
tZ5xvR4gnpekGdwTWW7c9YRm6OWnr03ASrlIaDwwHZX3DG5N8eIZ45y6yOurncm69LoLvU2AXOix
NZGV99wHtK5P2FNuKMuPTjnPemMaa1/ZSrnguwNh0WLmzx7thjsDZOfD0CVb7PWlcPpeMmTdsySD
3rqsR/48zXW/p+LctohyvAJocegXEh/JD5XnfIP24hY6b2VImwzJW5dClt1w2MAMZzjJnybjpcC4
wOUQIW7aLdqBXYC+ajYM13mkcdskSVR6kal3w+cykMJA5H2oulihud3v+7q6UmSN28RI4hEQSXPY
TLUio21MQhF6Nw5sKLeEMFcWg018nHjiJh1X4XNa1uC0tK3nqD3Unbb09Naeb216H57iTE4FfLJC
DtgAJzO8ZKGWAJjT5U25UswJloHfRBUIKoahn6bmdeiD4gBOL/0Oqx51btHAP0EJy9H7PgjFBul6
JQTYjkOgDSQqSQxGC2AOYrK+xwZKyzhMNxlH/P0NFFjlFjNJHYW9Z155mvzb9oEPWdEByGK/K/s4
gwjWfhxq8uSydLxyUlZAINPY5JUQ5nXKlIFpHTaJ6VIvzpZhL3+llepLYEWFoUgnvwgUJlX6xQFm
748l1+FNQvVjAWul/eVRVr6OzXukQylY0PPuFQLlJuaB1965Y/9hxnbZGGEl1NgsR3gb+UFYGPeZ
4oQBKgAkdahKxGJBbQwE8nTcN2doJ5y2+W1rQy4L/80CV0VVmVqL/xuSePOPRYMl7RBVf4/oN+BR
lm4Tj1jnG5tqZdf+xXQMoHzSRCOauEzQ6W6SQrSHskdbYGOAtS9lhYWJQid3KPL+Ne3lPO3SPBjT
O6irUHJy0LXaglKvDWMFh9KVAgpZVfdKMp5+1mFQf5tm7txVcxVtNJnXXpWVFLi4JzEHItTnaPDm
9AOdkbzvYNKAiv/lRb0SD/7iN1YQhx2jfn4lHfJvR2cn1pT9Xg7RZ69iD1UdDvuuLrbk2Nxl179z
gPt2NBjaZm5NoF/baWiGZw5UH5LBxuFkui3TuWV7WP6Q8GXo+w7Cc9yjwZOcKiB04hSGrTwOwQV2
NnBuK9HdNqUxJWA3IjFooWSzd1v27aOPq23sc1fcF1CnQca60cdbec02M1KjGuDmXUlRRodOH001
qEF4szSgv4DC3qHi9diQ/nz5m66sS5sjqca8GQu0wV45kcnZdDr8lkTR9OgMNNjI5deGsMIGH0cK
vTgzvLZG5B+IaQEPIK6cbpEogSt0eR5rJWibKyl6pKohn8jrHOrPM5+TGE4RziOFrB6u//6rHyVx
N2K5RvkcfOjyLYWvlfPEtjkwGue6KlHNlw2dx1j0kZz3zGcumtfC9fTOARudfbw8y7WlYUURDbeL
ZA4L8qLGsoKGPd3Bu83F24SKd0vRrHSG4Hkk0XVuB9z2iuMlCgs+CnEvBB4+scwdSKDi4b97lLAM
qXYJ7w6AcU/xvCzRy5NccQbBtv3znGlp0rdNFY2v6PvLiuxQaYN3RCwqqFu2cQTqHzq3aUe8aI9O
gzs/COqp9BuqYtS5L1Sksn6fJzqfwsPEPC7OvOLI9S7/ut/dv3eiks3O5LqcSwnnq2fTp6J95R5z
isehjbLwcW4DVBpQ/Sjd76jF6rDcD7Xo5wQ61A1+yF2fJ8iaJQCfDP4zeZVWcejCKG/HglL9qD0h
hi+ijmC1sKsGLcXPljWVNLA7jlIgmGCPgKLHHTxSllZ1AR0m51bANtiQPWtqgWpbIgkKJ2mXOSqI
fZL2frH3m2LqP40zTFXw2pJZvyZZUbR7RYwqYppLBxtSu9oZ/5VO4TuAJAW4OcA+huU0ekmDgKOL
C1wYVDVMxZvFpzqE/P4tbrVU/xgI9Jex67qp3pN5pn4TU05C8kInfKkDxHuTKbxhPcvoUcLMx20P
MicMNoCQqOSV3Jc5o8OZhuFIRQxJd7/9BGxtig5iooDFeoWeRydeYXDgOV9gf5PmcldW6QjlMzDe
aGfinPRBfQb+cwgiWFB34BSNoSzYV9FCt4zHpZYZu3EW4U12wyYHHcm96GGmiV+aOPCNQ3kqQj20
0Tpvpr3uF7UGFHVT6u8HnpZ0L1u/CyAvxIinTzjLaZvuPNgTV7cq78a+jWG4PII6kUS16wO5wAdo
42X9SJJfl1fdWpSxslZGan8ICateJi6PE0EYI1XnAKFiXmpPmY21vZJB2PRdUrIpp64IX0gAPf3Y
p0VXntArlNHG1l6Zhs3b1X0TiJFMKFkAAzffFJNTf1TlVD6oDEoQNxAQ3gJ6rE3FOnTkNFVwPwcc
wR9R0T6kMtTOXV97PdtIht4fILSptX4wj5ko2v6VuYHap8HY7Yso+/fy5157+PL3N5k2+qk4IPsS
vgbSGfMjmxQrTwUP5Ofrnm+lis00zi08DPNPfY0uxaNxqkSjIuyEfbm7PML7J1VI7RgOUSgBmZX+
lWiIQsH4RErVo5cA0Q1uHBU7FfCHY4/CyOXx1t6YlStOaZOwuimDM8xU1MOQavoB8jbBxmzWnm5t
PwpzY4/WQfUMMzSvTqELFTomOlQ6MDgEr5qBTQIQ6GvBiMzJHqfRo0eGK+pxLtTp8sNX0qPQRvmn
c+2PfQSdO3AN7ia/foAm3V6l6mPq8McSqgnxROenICq/RR1KVpdHfT/zgznYn8u4HBlAjGgZnU0B
epwP/0i0ttAfCWk+bQyxPOrv0zi0TTqGVnGvjAbnmeimPSp/qfApyHTJkbcH9Ey+5aL3bq+bzjLN
N7tSMY7zK+wa4L/dBPyvXP43BDUaDMShzsY6Xv1Q1tZPJSSgWuKbVzq4T/DhC24m0jm7NJh+TKZU
DzxF0pBAy2/nR/6dk1xnNwap6z8nx2a/JemUu+fUAxgSBsaz2z8HRVBvwRNX9pDNLBhEPrYpPNPO
dBaiOTKVzdGBGE6/Xf46a8+3IsDgQPQ1rQw9A2EKN8J0ZnN0mp3U/Hf5+WuL2YoB2vfDpKF5dFYB
al87aIwV1R2XblftmsCTfINksDINm2Sg0IWXgDf7Z256+kH7Ln/N2CZ78f0DOLQ5pBpw/8IPAckv
fQgDAIYAiGUWfscSy57Rxmw2VvHaJKyN70+kVk2tkzPpQjMfU2Sl4qFpkrq+qlCIzOfP1UoGZjJ0
jdWz5slwatPo3wRWRyeQSDe+9toMrL0OMQUXtw4DzDmgydENJwR4xg7S1Fs2WSvLyaYEQB8FPEyK
IyVtMueHTxGlZNfAgDnUJfl6ecmuTcLa0wIp0OhAl/uTCCPwSBL0bIO4DzaR/yvB10b+TxIGWSr1
gp+iNX1THp2wEk4BdIE2/C4KpjD56rYcadGtFlHEtnSd1haxtdNbX4CbUQNRjl5ON/pQzs/c4mfo
QlDg2+DTNsF9CdiOjbLa2oey9j2pJHzB6lF9Ahmn2ANMk96nIvB2Mx+3Kj7vDwHY95+rmbkpvNiq
cTwjCpeP/tLpbpMp+TEm4XXqI8xG/Au3UcwbEN7NOFD1pfSDPoICutpyXFqbgrXjIS4a9kGZkzNM
ZafuRvhRm30mfPaaQw1lgi2p2fc/PbOh+mrkLBhaLj/BMJnew2D8s3KQeQuIo8GnudvSEFwbZpnl
m5PeFx3wE4VHz9oF4ZQfU3i0kSjmcGkFq5/1be/FTQ8W6v6ajQp2zp/j0d73Bxm6xSe4HTThQosI
1D0K/L08XR7g/dI93Dj/HMCMtVvRBP6vvJeoFQ1hO70IzUz+mMDn9y4bTA6VeBFULdInv3Fuhg7+
sZfHXlsa9M+xtSIBC6ELdFZ5+QrETXqbNe7TDNzxzeUB1r6WFQ/oQFHET4R75ryURyQZyX4wWAtp
6ouXnpqNaPr+lQZEpz/nIdqy1G49VM+T1+c3E/BLLVxuwMqdn7I8ZzjsJHgeH6asNCLOnbEOtpT5
3o/jzIbvY0JiDtO0+cR6A/O+KZ3Nv2Ev0y3V25Uv9Bd2X+QwLK48di6zkT34bVcFOxKF0Q2UFMwW
6XBtElaEIAy1EegieoA9Y+scNJzfYM1t1JYL1crnsdH6gCX0hYJp4uNULPkyVITQd4PGbSPTY5lK
oLpKti9wSFy3rG3sfgJV7TYC8vx5IpDkh/lrmt9yIBoV+MbsOpgN41ZgMMGscG2T85kSF/BMRgLP
n3dOzhaG9uXds6KXCgb8n+uadYwG3G0TXJ2TXj/zDgh4IMAEchLIPwIRV96lCUBwvxogvLIdBYAh
2yeigQ1l65S+2QdlUmdfhBNF3fHyb1pbK1bI4Aw6oCbBgjf+4iY+KjPAjZvLYH/d862IkXoaFhx1
E51122gHYN/Uy3ZyTEm3u24AK1aYFK5BjtCQK0sMuzNQ9j6ATDL+c/npK/vVhvS3flkbyAXgKpX6
AH+mQQcgMbzKJUwoOLrx161wG9WPnptRsMkNzu0Mh5+HRNXOr6F03eQ+GCFEeuUoVlxINQC+U6Ew
CoVuTiocAh+RMDh12t1o3a2sJhu7T6sZaHc/9c8gBgPUB62kEkSIzHM3PsfK+RMun+lNtmASLw2B
VW0+EVi637SZqCHYDM4dGQJoTsEAZQORtTaP5e9vxkmAWKuyzMU8HFBdj0LAn+MWArrAa15eV8sr
/7uYwmzbDd14YAh5YfeJDm1zj2bLrHYQiwkArYSh2nxG10MNp5r5aHFdNyL9c0qETmGeBAsx2nF9
GJ3g1clkksBWutVeJLV4cMgmt2ft/Vm7HmdoQgaou5+Hwg3hWcIlAHkQA74OeslsjD8uOjB2Imn6
zErYPOCVTTdqLNJdj/N7owS1MgUb4M9MGTFo1HSfSk+6aARNzqPXed7GVWflCLWxo1Ll3pD5Y/WA
mhq5KWuqb8sig82HD+NRHrIl4IMX2zWbFcLfsqPvLDkbR8ocUZZonddIbRqnu2kBd84+GTgy6Zjp
midpDMD8He2N+NDBCftx7sQtzUikD04+O10cUFjQcBCJdj6Ywgfa9eqVRhzwPjbAkmYB2DPQKbtI
PzKnZ/MRYv5dnsdQz4LwgUv7LHaGEE25AZKr2YdRcdk9kj731bfaQLMEJgZ5RtpTPVCR3Fxe9Gsf
cYkjb/YxWhE6ayAf8WlwnOg8aGfIbp3GGekGgGAlHtkGIKrqwyKvKFrStCDP09ChTQw76MdphtIA
6gFbkXttnGV+b+YhvCJNorbqPxG/eBWQIr8xysw7b0Zd0ivmj5ff1sphx6z0RDIRlR0y7zPFbb8/
CtnqaWcg5p3H7uwEGxektblYgQhm8zOsH3XxDAnQ8mkomHeSkDPYtXQh6bgSTMnrpmMFISLQAS4m
Qc8KatfOEwFGJYwlAUvkBGfvYYsqubbGrASk7VAPS+a+ehhqOCCXKZilXas2qm8rD7dhrkbocWSF
8c7K+OYkoJrfHGDF0nkbKena85f49GZhUcqB7nF7GMrMkt1OiQNcmSMDcCKu+gY2lpU2ZZeCJlV/
GhTkXo+URc1wa9DbUZ9nL9Xt+fIwa9Ow9rnpda3ylEfnOiTlfeMN4kvhbwIZVw7rwMo6mF9Q2O6C
ye4LXHUWXfu0xVUnNT38Y4ET8jxBNgLWyha0ka1g4IHvMHX9JzVCq11k0cfBwe09S70v170pa4+j
f+LTEXX1Zz+FjQflbGC7aJyz6+QX4Or054KakrTyBYwEn2VQAFoMg4hjMmZo22fQerg8hbV3ZO1r
yPuqsS3RfphCVX6Y5qDLY5Ko6KHpqPp+eYyVIGVjV6e6q6AUbZCfMfdJgHgBIpmodoU3TrGr4Bp9
1TA2eJVEPQ3GFp/bzwaFXi1wVPWXljRqOildimnXi4gEW96uK6Upb9k9bzZ7OXpuAXKbeaZNA7uT
wB92Ogh+qUJ9ZBz8M63CZj8F5gZCZT+vmqANa9JTOEW1qMbnQS9Y9iTqymHPoNTb7lvBphHc6MzZ
MuVcWRg2UJdyCC3WdT6fU5D7ioMfwiyATDQl+xQ1pusimm03MtWGO4TMuNAmPcoE3vBhKpritp61
2LgbrKy9v4C4OQWbaUzyF8UUfRxkEom4zt3iXgCo8Di7SblFxF17Ycvf3yyINKddA0JW/tx2sKhW
4HopVIlunXlTXndtBGvJtYHIoUUT8nObN9l4YGEXfRYNzNJOs5hnc+U3sYIaLrZF2LqBdyZBENwP
hAX3EIIeX2AjJY+XF/LKCWMjciGdO0ofaRjiZiXlCXdnLx13UVmAOrsxi5VjxgbhsgJYAhhUuz/E
5DTuDjwpBtF146pg12sGGFobkCSLc1OmV1bDbagtTBs04BXEuy9R4P8+DHruPmfwGZQbGeXKW7MB
tnIcMwC1uHcPFrRbQDuURon3QEk0hhsRdGWB2ajaYWBSZvUwn0mYK3+fNgP9AJtvwfZS+td1ipm3
fLE3+4Qr2IOUFdBy7Uygf6ISDRIhMMpZd7hqddmQWl5kUUZqkz7wHN4gkKwH0HU3zsGWz+9KSPkL
Otu7cw/rg+Reg8V2LwFImUbu7iVqTkcnuM5QjdloUloPZcdbVH/UWOdfCcHZz/tw60K+9qWtYz9X
XUL8uR7PvVO0u5JCfR+SxuRJOObn5a+wNoKVyeumcaqFE3NO88UNmVfVTjZF89Dz5PPlEVb2w1+w
vywLtF/l9acW28HsZTGzLwrsyy3TgJUT3kb9yUiohPSKnP3cgADvhQPk+ZQZnV8cJrcMuT3ahVDJ
R+IhYVEYVqn40kVKt1vEhbUJWjuF+sY0jmHd2cyIZzFPuvALqL184zq0AlhmtqWHbsaqH73EORPq
5QY6BQVp//OzoDU3UKuQwfcSqgMgG83BhBTHq0Mn/IgmhcP3QZNnLpI3X0PhNkEZ3nfisK+zfmML
r8CJUMn/M0hABlDlhPbDMzQBvV0ZAZdKouCgYL6nI++XkhAy4bnPdjUxL0XiXmdIwWxbECbhWTi1
U3eGckq3Q0urgOZbTw6aw+p+9LaAkishhFpnLOyKHK2nFm1tVRt9prVfiFOasoYcBsmr6HGGjvAW
5e7dZRTg5P7zXTK00Ec1Gf1LRViabQZPHuk6V/XH8HTrjsI6p57/x9mVLMnJM9snIoJ52EINXVU9
ue1u+/OGcNttRiEQCAme/h58N225VfzBrqIWkkhlpqQczglZRt+K0Cj3YNmwqiSiQLleOch1q1c8
VSjR+JqlZfNGQS5qu+iq85ayvw0uBItXnRRaDlIrH6ZzgUs0SGCMl44BZfL64B96QM9S3yOA55hL
lJo3b3PjVmBGRIagEvXPqa7WYNg0slHv6EPfUHg9t3uT1UBvEHV4Yrm/lp7WDa54n8wCcSntxuat
WFi8eASOC6BHbyobhXAWy3h3C+BcgFMXXHNvFgpsXmXZIHe3lWkJwyv+Q5R+aZaMNW95UzwD/5Jf
wPhsbIlmY/BFYu/WjkLXHuVucngLgFASB7yix2gAxON1tdHJXTHXFO0J2ZQH3dtkgatmcM9dQf67
PvSHl2IsXLFV5F+mgE9R9wZEy/+4255BdHnToykroO1jZRQrcRfdNIrJmk2EJ5BDurduBomln7tf
q3r4ht6JPHar8dPobUIrwPeo5jtzT46iRv9FERW/RMUmK24BXzCuWLBmK9Qbd5hnWWAUGZBrHFTp
ht5gHpzCWnth60ZXw4WE8SiYgvaNysK8sL4mdzR3rd31vdaNrpivLDrk8bhXv4GRvu3j0edNBvbF
ofqybXzVgKvAHLusZG9hb+bkDszCfn/JZVR92ja+YsHp3ALvkqbBocidfo+yW3406rUySY2GqsEb
kGyMsrcm++I3wRdS1Ie0GG+Kir36gZW0wjxu+wbFlBFmQKl6a/RvNfgqiljgvVYmoBSZpo0Kqhh0
6IZhSJsODcaT+1YNwS8rG7yVsT++g3mW2jFGg3GcbQ+rB/LD98H2zNeqDADNMtAUJSrefCkHvz76
xg/gMVYHp8xWwoU6zVWs2qpRP4jure4N3Qr2ASi/3okz/nx9Sz68eXmW+mhYiqCDiPjVWwGekr0E
NSmwfDr7gnrZBysqyeH6NJqzX3072Cx0xyoocLwR6u5t4r513lTu+ii1V7ZHN4Ni34btDXKoRvjy
sKdlEiARd45mC7nFoGz5SgnCx73MEJdi5SUCwo2Dag0gDpk44o5tw/rwWaID1v8WtbKtDiMfST5/
bbvah4OpAXJq17jntKymoHcKCq9+kga6geyVw0X33cv/7w5fW6InCmD51Vs2I8yG5PWdGXLgGY1r
jk2nIYtavpsg6hxq+WlTvVVOzcPnoK+COk2CKbSLb1nm8GOKZm2x4kV1X6N4CORQkUEAhB9gqPDE
yvLoV1YidJ37a9QPGmNSG5rCSaKV1M26N8esrQRdJWDIaJuV+4ROVMpBT5p8QD170b/1xAGrrw/O
GWvneJ2sdlVHLXM3RJn9et2idB+ieIUwG8HsIOHqOuBXAe0a+X30lT5vGlxtYmqQdO8BRDS8GWzo
+zNHNRI5hAD6M/bbJlDO+o50CERbANFKF9YfkYpnP0JP2fXBNaeZ2q9k8zqU4ItwL2JC2hHYFtRC
wjn3v3RgRf4fiHY1yqo2LRUCPYOt20eHMKujQ+H6Q2K60o9bufYu1s2w/P/O9sy0c9KMetGBUHHf
IaoDPJ3ySyPBV3tdVBot+oP2/m6CqXLEGHWjdeky+tLPAITZ/ppUe5HQ3A4nGGD1WTuE6Lft+3uP
FGvPSd3S7b9lUy0taCgkny59KRGOyl36NFDgcV4XjMaU/xwA7wRTgb9aDBLYi1XbtCS2C9TK+G4O
Uk5J+MHiay5Dp6uKGRMa4XHjDdMldYbU2HFbDA8icnO0SKOOIZ6cCXWAORrtfm76LrUvyUcNf5fy
wLpk3KYX4udowgeZU/odzcjOwzwCt/b6RJrt+bdFyZwmI3Osi42nSOqLOWmGatimtirLXe8jukD4
4F7CHvzQuMq/pCx43LZw5Yj3hSTLwylFf7Zl36RUlMcxm39cH1xj0CqnXZWBSzAnfnt2x4Y3SQb4
yItomFnvwFlC3q5PohP98v873Z1QiyWjDKRZFeCUgViG3tZgXfa6T1CO6KkX3GpB0nLoXAJaK8u7
TLjYHYzce9q2fMWw0aJBRQrwWWSR0ZnE9mZZjuVXiSZdFOpfn0Jj3aZ6UBeF2zYjNy9oM0ZJnFcW
e8Sr0dgc1WnsSLde8SK6nVCsOwSArVMPdngIUaecdHPND14erT1pP94J859+I2FYgcPS6UJL+3eR
8Wln+u6+lvVa0lA3gXJKm0gegEChnM4cEdPEHb0nAYKDZOttDL0If2tqYSCIPgHB65IykMfaI9JG
GVvLGOlWrxhyi8h8CyTbsIiBSZHHXTOFl7pBBZg/pmR3XZE+3mCE3P/+AKNPbVDYoVAxtu36cRQV
0FEbu0+uj/6xmppqPxHwUwCd5HXZkYjwMRuneLnIgMVmD4yYw/UpdB+gWDMgYNhEyWAcABA9g5ev
YygW/oNku218xZhdvHWyfmL8tgMd9K4Jvafcz9ZIMD8+PAHY+7f008woWsRN+W0WBe2dT90MrEiL
IrnsLkt7q4/rALNu+xLFlk0UjkboJfVQSlrjniT7RsTEZq+bRld7g5D5rcgAbAIw0eVheHJymSWS
Z5uKGDxTbQ0KBxe1FzZKcDkw5A+AtQPCGyrC74PZ6PfbvkCxZbtuS2dgrnPx7R6uWzKwOM1rDxKN
LatdQT4gu4aSmOnBdrqhuvPdjrN9CMhm696UYlzDLNJNo5izm06eGRgmHlV595AGACAAcEzcuu1K
/ODDFCq2YbHCdyezD6iczEUrRhaLrnUB94f2NneYfvCSvQrhPi0CQ0/IzpjzlfDAn4ftP5XZmFIx
cCEoECbbbL4A/SKc0U1Xgv3nOMGxG4mRoswgWXC+Q0Qy8ukn6VFrGveAjKRn6iHCfAACKXCquBWZ
zpuTBp63H+tBTg8wxpn+wj2j7QDYvFyRKejDeEzmCEWLIzg55a6uRV7fjcwfrU3nqRkq3oQYHWIv
VZ7ixQUNBpRguIPRlCuy0u2+4k4oSq0c9IkWR252FPFJHqCDVO46k6IunU1OY//eZiqKK0mLwgdx
vWEcwCP3BcSxILsbPl8fWuMS1Z4iAqgHK0TzwjEE/cS+r4sccdwA7K0lqqAJwyPJoXO1cj5pDg+1
syhz8HzwUUJ26IbaPwqQuHyJ6k48Xf8U3eiKQwGjUggQx8g4TLSpYhLh2DBq+Xx9cM1eq81EbjQU
Nkd7D4pIQBZmB/Q/AQiuuOvXcku61SuuRLC5bUKKPSbF4O26Eu9H9C6tlCrodlnxI+hLGfJhDoxD
Z/E94n+3mXDPRNT/pQbZyXKNz0QnJMV3dMBrdaSFy4EpUX3uFv6tv+Sai4xtyhyaKidIYchwEFbe
XHDtmHYVoO8T4FisPOR0q1fMuWLAXxkAuH9AFf0v0QBgjxjO9zYEzN11HdJtsWLGIPYFTskYlEe7
B8JjKnB7Lcti5ajQrF5tERJsArR/RoxDWiEwX43yU2bMyDZIuqUNzTPVLiFA/jZ25UTkkk5NcXAB
WpQQXq09HTSyURuCwt4DNnfdkUtI0QwWZhVaUafyy3XBa+7FKqx8URlG7TilcRCOfF5CY6YR3nDf
25lS/rg+hW79ivkWQWZ3Sz/gkTsD0DYq34uK59arhLtR/MvE764CIswFMBkFuZgAlo7NHlx0zF/z
D7rVK4ZbBbaJIpeRXCae06NZgIssF5uqVaE4yiHMkeQPO7MtsriYePmaMe+2FZmxKdtl+orVhgAV
QPeaRS4uK8v71GTGyUunjZd4XzHZzgv7ngQhHGeE3j6XoADPmkBGcV1pNDb7T0NNScoZ6JvkAmiJ
MOEWYvLTgJihBWLpFZ+jUX0VJt7tUzF50mmOZlV/cbP0hgQZjYUNZuG2cFYm0VxT1cYa4fUt8FEg
JVLQFwH8txsUeIQnsF8CepKA09DKg/7G4X6UWIx5K9LTHGoqcjzJmYfeQEnx2gXVAg40KsDZg5uR
gRuSgaqM65uksQ214YbWcypKOtOjEEiYEROtI3CFKxkg3eCKVac0M5vAovRoB+Nn3trAOQZx9bbr
llq4FiJaTy1p0SN+DYi8Bb/+hy5A3coVqzYzeDhgx5ELoRMFCxKACRwr/HVd5jrDUIzaRs00yFFg
1EUK2FHu4wi2AycAwM8qJJZOZxXL7gWQT+0gpMfFKAqed3HXBXWC+ruvhQUdKv1bVOWN8TiXawBG
GoVVC9r8BviroK6kR98db0yUfKYj/8xRLepWYpeLbSlLU61q4+Di80xC5zMZcElCXbiHjqRp21NE
7TghoAYwO7uaz73rP9GmGGIjzdYqhjU6pRa1VYgszXjstkfB07vQSGnsDPMaEaZucOWEJnbu5QMu
F0c/b8vEDKOXfF6NfOoGX/5/dzr3nA2jPRjFCUw/oGOZQv9QV6twIBon7irHs0+G2mJhVJzSENzm
eO/zsXmp2vDGCjqx4sN1yqnYM+rLZWVZoj0Cl/jFrgGyjqwkMNBeZhvZ+2KtckgnKMWyK6+xTJK5
2GLQnplLrp5t1x/FpqdyBD60HXUXu+35oTLb8Fh34+frPkmzCWoxGxllUExlwM6CmzQ7gvcL97w0
74loTqzJeM9OhtcOfAsgoGeqvSQ+APfpgEKNM6/kZN/ABYYIkFUVeO2uf49mJ9Q+EpQY4losgxax
HXBVAGS4jFFv+GXb4IsQ39nDhIYIgBfZ0KZZGnE1w0UYnruCV6BbuWLJk1GHnd8RdhGyHuLJBKvz
WK3RB+kGX/5/t3IXGCTgsTW7C41CFwhgYPViQMRZOe91SqRasrDRFWjM7EIF7i2Tiacg2GwjkyTR
8uLfJnzFlEFG0wJJZ2CXCtf5I5EAAiBkaFb0RuMo1LK2KqxSsK+1xWlxFJXrn3r/S1EzULU5b8xc
i6zqtkExZaAL2pQwxi6gLjVibtXZQ4uemxUNWjTlgyDnP1VsMy29keUM7x0wgVVD8UAQCUsQX/12
fQt0EyiZMHccoKVIrF3cwQA01FRl/tFkefYrX1gVt82xbNB7TR0cHGLoETqB1DnbgQLzIa2tr51f
Pl0ff1nrR0JSbDgEDgKPCol7BFgvQMb3BThQN8J0zqyuQM8X3Q3ZWuBIs9tqu8rkBnaGfBVDa17n
74U7pA8DKDjX2hR0u6HYtM2CHmTLnF1Mlz6aPS7DvYxexhxBhuui0q1fMesisAFEFzXs0oW4xje9
dWTgmzhuG1wxZ3TB9oFMHbi7EXWiVYoa4ZjJ0lorf9ItXjmSkSf32OiU/QVED20T+3ZeHIa5QyXk
tvUrpmy2E0ffMJ/PBUUuCZfsp3Aq1uDfNA5VrTwjQSpgtTA0U3pPqQgOOJVPQf0TKfq1161Ge1QM
7a5Iq2IaLHaxZ/pCkb+9LTy8aR2xmgrTuFS1AA04NlYW2R67cJQxxNiQz0te5dw5QHDxmugW0ZON
1zy1Bq3qQRdRh+N8ThEJdl35LEAVFPsGA9YTUvWbHwrWIs133gmYKpYvxr47+pSB37UpMve37MxV
3mbdxis2XfVgpQpqMZ8nD2UlaDL7xpn9Fey3Lyb1VjysxjLUgjSU5JvIUjn5KWUjCFUHezyNhHW7
TXahImMDdm9AVf6cn0Qd1McMWKA7Z1grAteplGLUCwNiFQGU9UQm5yuZuzTG7fimJ8M3zqG8cxVt
i8L8qX5/t8/ZAJaOtMrLO6S9XrLAvUzSPAoJEJeoPKBaYGUazVaodWi0GrpwDtvuaC+dZsQ3H9ZV
VSMrtfQMyDyUTR7rzxV6PEXcWnloJEKWw95mfpHdU6Pgl8CerTXGbo1H+acczagAZouWxRMtwBib
TKIDRyzYZvt7ClRJ+9Mm/VLBslOjYmCgG/qz7UzNHmVq/WNrmmTjhij2jV6MoQ9aYZ2WvsI/9+92
LNbqrXS7vfz/Tqn6pq2YB7rjk+nXiBunvtFOSV4Ww0rQWLcBynkNdHU2geUdi5/6bmf3gQlgQOCG
gYhkjRP0w09wAXP69ye4eNJlXmSQ32GOUi5wDzpJYK1h0uoGV66XpIzA++0y82fT0+FH7VvtfZ/7
awgDH3ctYO2LobwTvxxzFzQnafU7CgfgUkd3fgla0V4inFsbpIjHNr3zJLvjHXKsMve+d2O05e2C
qZVLpz81romnrv+a9cWwJ8spXnBUMm0wCYyuKC0okRrcM0f31aClC+LEZkxSvCy2Da4orQ0MkXCi
rfsaDt0Yz8vD12TFisbqdlzRWNsrlhIWmv2eKn9Adnuq7a8oFcyP29au3DGHCNW36cyiN2MgTTxK
z4rrvPi5bXDlLHJyPwIRuO+/5ibjcWoNNCGdXGsDXAzqn2cK9lS5XoJoJIzmYLZf+5nncRMGb74l
4VQd8p8NduebmfmndJ5RhiXkWhONZjfUxE1LXXCs+7b82YJuu4jBStidGOvo63WBffjyck01aQNC
RYe6puG/ja5xVwDqCWgQp0aIuxKAsvXQnklOHq9P9eHZh6kUU+/ClntlL4afwFD+zkBqUTfDHrRT
T1E17qduDZDgQ4eLaRSzDgAdOSN5OfyMuio6M6OSRzB1jNn/gkuom0MxbsMzC3A+CbkncxMzbscZ
+W5PW9Kv+ADFuME7UWQtbyW6f85FNsQ23dSvjJEVyzb8QHhTJDFy9WCxw1C+XN9ZnY4qJm3XDl4V
YGHcMy8VMa2HH4A3XGNG+vD2jUUrJj0JO+LjOMm94d9MYi/HImbshYptHkPFFeCoNwR7ZCf3PGtP
cm5fs24No+dPC+EH/kLNwpAQCdzCNeU+iAGTuI/iYdfvATWWoG1sF+7a/b2/y3dffrqxlYid2Ml9
lrBYxC/05vrGaGSn5mfYNM2RDYrofUUvmdWibOwFvUYFX7s8aexATdGwPJyBbAThMUofat6cUaD4
1W7yr9uWr5hyXYNivJyZ3Ee8KeI6zU84h+4bp9nNDVmrP9Uor4o/gKg6Dn0TmyTNpo5LarcxK9y3
61+gG1yx5U52URH6MzY2s+IhGA4gIlw5R3WyV43ZaHrgMfDFB7V8F4Rh/YkKbt8If3BWYpc69VHs
OmdphWIuiKb0fjb5PW3vvAikfc2KduqEo1h2FFVZULQ9zENO6GPK5Js9ZenuuuR14lHO6obzpZ4C
umOh7c0vxtjBHF4X7a8Pr1m7mqKxORDj/QzDG90XOn517efr436MlQ8+GeW+DQAjs5gCmJR4ab6Y
ezQplXH91SWJvavv0Jazcu7r1q8cxsbYTG7v4QRDC3Iy8uYQjWui0UheBfUaWUX9ucEXSPKM9qE4
p68sfLkuHt2ylznfPRdc6rdF4I1y77bd+DvsB7dJvBJMpsn18TUar/bgAnCDUi8gcm+6wd5uQZQS
cBaPffM5LFBUf30SzUfYqt6DSR100zjgyyl6zoyuTgreraG16KS/TPpOQg63K5SdU7mfU5Q8R789
IDKn5Vpbg2bpKq4lAHK9ofag9k1wyjhoWs2n6zLRPQRVEDUGxFzgSGDkEu+BV+/uUSbD8XN1oDse
rGyubvGK3HsTKA+BhGiaEL0wEd3RaKO3+QM+/k7qczYh3jg1cAfy0IlTIdp4Auvrddlo1q2mkFD9
0kc0WAYvD5Px3d949VGRD5jwgH6ewf/mwU0+PUXGil//GI7CNW3FufTpGLU0hwcA0j90mzxVlvwy
9t4ptO2fVgXaSe58tvo56Y01fCWd4S7/v9uAxgXfq1niW9zy62h1SVbty8JHWe02f6mmjWa8hJ1M
1PCX+X4A1HK5kntfRPLBFVFFMaNj3jWmAZ30pwLUF2hjQwCtNqZ7t0pPoC5cqcrWqZByWZha3/Nc
iR2xh9tCnuti5Yag3Wr1mLUH1Oi6MFsfpGhD2h4Kk8QLWbjjtifDDc9DUO+ZDBIwqK24T43I1DyM
4TSFb49wn0FW74iP2ukSLfQhQncPIvh03eQ0XlRNxFhj3g7AncEZJsALY/Unzw9BWLMpoumaahYm
Cq22JMIQezQix4TSizSdFePTrVwxhE5MTufVWHk43Lrik89O7RqKo8bG/smzsN5K6x5Do8x2Pw8s
GT2WDEW1y+1NBWUQzKK/78w4H0MUtlhQp7DByfVbrCGFaPT/n/RKQxpvFHChqJs+ALngc1BXKwLX
DW3/vWQZMgEgP5jWgj0CMsTEEWsUx7qhlQNrcoUf8gBq0tbfLfYkvRWnoxtXMdqs6QGJtqif6XX7
zpM7o7K3nVVq8oSTtGEkxQZavDgCbRN8WGJ/3SY16qfmTqSL/u5ZQNANzQ8u0pS0/+GaeTL1a5xK
GttRkyWdWxDbiUrM4Ly13veq/t4G24I6aoaEjWVjUWDI7E0jTXpkAmS2hputuzqpnfuNqIibGnCI
HH3WbfMyW82hbfyk8eBX7mqjPvdhu5u7i4ja3fW90GiQyi0qATlIjAnb7IGN03CceBw2VUW5YD39
255Sy5F0DGGqfX0q2CcWrKiPbsmKnQoXYP/hjHEjw4mDqltidtuEoZgpmKW4nG34xba/qeWts/HQ
NhUz9eY2IGONFVf03ua7wn/asF4HlEF/S7jikwHYe+CDdeZNMULZD9fH/fjtioGVt6uAftllhoGn
M7kHbcfdm/XJS87GY7Zbezt96AQwhXK1tHlozm6Ie5gvv0tAIVdOhx76iwSd1/WP+FBNMMEy8bsT
yCnz1nYdX+wtx46bKUqCfC0l9HHDK8Ze/M67sesInd8AAYV8Ev9Ik3xXHugdiKTj9Mv0cOscnSTJ
4883jhG7T5fs67YPWj703aQe42MQBJBY3Z8CcSvDLR4NH6PYKZfo2Y4qeDSvs09wBec03OQCMLRi
qksouR7cVOyBPLKTgdgF/trbRKc/iq2C9E+CnMMU+7Dr70ISfG3KdG8WMkFObc0hf3iMYPmK3Tod
9VzeLdsc9QmY/+6iNkrsdi2oq9FQtR9fsCpv/ArH6uQ5gHFDkdleZJTuNqmL2o7v1ykyKA4ERKP7
zMji2fu8bWDFconoWC9s9Ak6UROHwQ2BC74+8jLCP28oJ1I78PlchLwFPc1eDuzcz0OMd/6zxDsK
Ubqf3tyNK3ebP5VLH02k2G9Ut05V15CN/6k9VOfse3A/xkfj2TnTQ3kOn+jlZlNVM75JsVogEjot
azBVR/Zt8WCvuTeNbqo9900eNaHBMoQXiROXXpqU+bfBtFdOAN3oiuGCtDooqxCjz95TUf3siieT
fLu+ybqhFcOd/T40UZor9yPgh7vuhws+TV5sXLdisUYDDJwmgi8z3GY/CnYsJ56EwEq9vnaNxaqd
74PlVKRjOBdBonIfOGTvjMHKynVDK0cuEaD1KlP4GlsuOAfo1CzXihH/PHY/UPdAsVivlIUHKACx
Z99Ekn6vboYbIwn2UTLfP5Jbcusln4LTL/J6XUh/3u8fTbe47HcHlRztsgHEBa7Id+ItfbRF7D+a
ILo8AOri9Xd639y1d8apvAt26Y+1ct1l7I/mVCyaZwbBpRy+NILviEsQBMS11z744/II4ESuvBGX
3fhoGsWa2ygFYlsNAP46fM66WxJGO9p9Sq3nQhzBjLDiB3X+SWXXNCJqBv3kiH1WiASwrycepUd7
5nHI+S4K7YcWBt9F4ydguNw2YQrgjTCZG5o0DSh9qvlBTmsoijrBKp4AiJLgC0qxFJs/l9muzx8z
87Fb60DXab3iDFJJSlwNOrEnJtlHvjjgqbyyVbqFK65gKOuC80zgglDU0a4znB2pyCfRnqXftisH
icaXqQVbvA8Gg4EpdJ8ZwC3I0RBIU3Rbl9mWaJ8Tqf3zXsYCoxbwlWGYmMbRy1aifRrZqMVaHqin
O4PAWkDPbIM0KftRhnveHa87AJ1Ullnf2T/I5JA4qgewVLhpkrH2QVD7IJs1wDONDaoFWRQowmHa
LQfImFgWYv+33oQS9P5iTGDyXLkUa64ivmLoQGEmFqgEIPlyeLTb4cvcuUdGnTtO6A3tNsGrYYOV
u3db90XQImG6z6cLCW6L+VCUK6Vlul1QDLeasp7LSsLph2CXJ0gfHYKpq+PQr+rD9Y3WWK/aR49L
4GSOI1Yv5PfAuZNyd31c3dIV023Lpnb65W4j3Sd0E4rurjNWLEoztFqF5dQumkSWo7Dvbw3nVKeP
9abIkBOpFVicen2VWlj1JHeRcdtvyq5jXOX0LmRZ1O4iZdtxYz/9GfhboocYWLHTOqReZ8wY2CsM
0MsMeIJsvM2oDfAkzRsxSgztTvvaeTDrbRcwtaRKZOCRm8D7t28BFmyF1nkOmxWvpbF4taYKXhaw
5xE43ir7UzmfjOjGCP8LxLPF16LAOt1TLHKggQRyHC4PjUm/ucV839P0N1o1N26ncpaCxHWxRnyA
nabAT0wTwdboe3WyUQySVFVKmrrFwwy0XqkBHJGhs+Ni5Pei7HYT+JRXDlTNwaQWWgHZGnQnUYWJ
SrCW19PR958tlLvztZyTxmWphVTUDbKq8KGYft6/gN4YLcxfNjkttYQqNS0SgPYO8SYa/BpIlYF+
piL30uL18/UZdMJR7NUfDTfl4F1CysY39wap+Y0xV2znZ022zyXxD9fn0chITZEaZZg26RziddwX
u4ane9QFrnj2DwtvnUjNkjLO67xq/8QOSn4YLMNNpOXXeeyJtDnUmW3uHES8H6u2cnZNG1mnTZ+k
1obZU9k3XYW3gGUnUXWO1thiNXcRdxHhu6uOsOYmdyvoq02ONeJORZYMnjhSuwPEa/Y4lq/X168x
QLWbf6jaqChybH1ApnvPSO+yoE1QAvpI8+oGoGIr02h2XiWrcQHVxAD3hdBOF31HMT2JpzAsVmxb
N7jin2hng93Ig38arTzJPR4Pa92OGseqctKkspBZIP1x3zqxU1q7aPyP1Wu14pplqwVibR6EqS2x
bJqDOzmoYmjv9U3Vjbwo1TvlGbknhO0uDru5ANGDyRVBa4xM7dKnxG5HNFsv4wKddL7NEV0sUTfN
eber7c+19amWZnz9GzQ+Sa0Rs9jgiDDFN3iBSJDEi0n1JfIu7lo9zp+c9AcvbpX5sWYkivJhEf/L
KzgNH5+mx2Nwd2vupvizgQL3le/QqJDKTiPdxpQOdngfoPepf0EXXOw3367LSLfP/1zyPZo6Bcau
zFMmz/laMEI3rv23/ljScbx6xrg9+xmZZTyyNaJl3ciKqUa9byACSPAsJyV0XsaDR7cdLmqBlYOY
9P8vepoe5uY0r5W4ajZQra2aXHMszAC2mU6g1hrABX0K+k2Eezi2FEsd8rQ0oqbGOz/Ix0faTJ+d
YfXeplv54vPfuYFACqcGHRXqfxdCsJsqf6qbp02ap1LJQCFMp+swdOveUvQ685VN/NDqfVfNf7n1
gP4ZGlWPNsmtLx1DeyVO7C+u7OmzCMbn66v/uCYJ0yzq+U4yIPSpg9IqjJ9DW1t7gNilOyaHz3i1
sDh3mgmIPOg/lgaSe1HU7GwwgW5xB5hZMVkxARykzPCBgAX1bky0WqO6h43nNkD32vWv08lQsV6S
h0NlkCB/zTz/Ce3oYdJKihRWScHz0YZrqqub5h9TLhu3EZAhLqdlXNjoSbbQc+kXPkInwH5cOXN0
0ygvBF9yNuY2lRc28jKJcnobVC4CQDLbE9ddmeTDW5DvqgmzOvQBrW7l6c85Sm8iw+jiQThJzYb7
KEJDdxU1K/GxD00SEyn2LhiAxNHukT/YXReFe1Dbt9VD2BWi+tR2TZFuwpfCPIrp90OeCcJGAUbj
UCZtmskdN82v1xXsQyeOwZetemc90urZ6BlF9TpP1EHZ+ViSe4/yNbw13fCL7N4N77bSBZKCXTxP
QCxvzyE6x609b41ySzEGlq8orjf4YWjXs/PDwjP5ofUHTm4Hh5O1sIpGY0NFY7OpLoEmnJIfFY2i
xMjyJmkWHNGo6s4dvNuKzmpUSU0Zpebg98wYvIdK5kVSYEtiOmTdsQ7XGO80H/IPQnIgXTMDqMuP
gNU+QmZzlvS+EyVla32vWpT1bFInNYmEqlxw5Q6592C2PtBEzLYfkKA1c+/m+vg6QSnqigakXPRB
0fzIUv9pGFL3MJb+oeUARtk2gaKwHFxQA1C23Qd38p+EGThJN4DnwApavhI0XtzDP3dV3w2U8yqP
oiljYd/8aPJSPJVm9cux6mlMeOY3x4xNAMsO2LTLKJErQV6NR1QTRUSGZi3ETF5D5j/1mfl7cmaR
VFV4V9hZHfMyWAOI0m2PelyR2ZgAb2A/CAD970VOyxipbT9x2jW4bN23KAbPpoKXtPPIaxN5QKtt
ALkju6JCey6q7HqQpuNJLTfBimOrFOu3ZdEUwgm8c294NkvAmjcZyezOq7UjGveopoYE2HEYlzx/
taLmSfpBuAvKbSidvqvmhWzLsAQ6TbLXXA5GLOfSeTDabK0WXLf0ZYPee/a6IczMpPlgu20/Lg31
ef9cDmmzBt2k0SW1YT8jUwGaNG788GrbxpkBCFOUIVY4zceVWKhuBsXW7ZTTxrft4IGCREDuTGyH
c/BphhSRbPJ+LVGhk5Ri8BwkHU3OuXzI6rEhZw5uSwvWjqjclrgVNlq5h/rSmQI58unBH8S9XVbF
AWiC4rDJIaogy8BmMAFASez/P5rQPXlTDLwZ4saa8JDfNodi1P1Q5kXbTi6gV0IAjtXpf51pfUV3
cbni1XVboBhy5pUGZ6wyH3zEQ9lNBwJbAtDlnG+KDPiumjGqLFRORCVzH0CwifzLCPTMLjMF0u1G
ubsupI/z/ZhDuW8W5kLyF45Q1wZYyw+9rKV44YHXCHAJOhLsARPLR/JIAALf3hGCKvivos19L0x8
sN0SlE4Dqvdb1FsIBZq4jMtmN5peXnwloT3PZmyFPfAVV/ZUI/J/E1KIDuTIST24JiD7qV3xy1gw
d39dGLrRlXtAxIYOfUcm+WG5/Jbk0ZBkNprntw2u+AVig2UgRV7hwbQtZyeAUleguhqsyhvHXz7q
nes0i9H2gInqPvBW3IdTY98Bzn0N+lsnGcUZGKiPp9PEyI+8KEjSTq3pxIDUMbdquv334gWoC+zC
jsyHbJKRfesW3K4P/8fZtzXHqQNb/yKqQCAhXpnxjMeXOE6cZDsvqmxnh6sQIISAX/+t2ec8+Gib
4at5yYMrhUaXbrW6e63VkT4pmhSKymZLVfHD/CROu+MTiiw2AHhJcqfBqpsyH/2bMX2ozszfUjX3
aqIPMf4A1dvfl3d95TZwqQH4koQQiJrt0/9wcsX+EWQB3ilAm/2GK13ZGrdupSwfadX69ikKff/A
FhrsJ85ervr5bs2qGwrGI9sh8raqsT7kdaD8CpnORlt1CH3VtVvF8bPT/CCAdWtYTenDt8zz/FZN
vKqbNAjBcg2ukkKUZXIPTpai+gI9BBG0e/BxJOZpVgptuDu1dCz4rATuQ7tPDIHy8NIvWryYHFL3
ySP44w3IC6I2ApcygPRx8DyWoRd97XEHkScftcsuSYulnTk0HDKmnmYv7BZoVYL1Kga9Fs2beoZW
Hy//bhqP/sqGfnqSrCfFQeVY8hQqhHPxJR5FLH9OqO+ZZYe3o16mFISUKjnScJzjr2PnZ/qxXZrQ
L3cU0tPts8cHGXwCZ3hXQ2hekO4PTwJT/uIhkc2NEJTq37YrkvqGeeVSJK8Z9aaBH/BKAVbxmACy
wZKTj/Z1IPIu7/eKfbiU1oogDm2zfHmr7Vjt8jh5kWAk7gc/OMYhmiaDpvydFWJI2dD5Gwd45eni
Fsh0zhlEi+mCjAfxo1NFOOhjonZkP7tpWOi4pzFTCfSwWOA3yL2wbqskuGY657+/c5lWtzJjXcbu
irlZHq0dwxOxdKtAt2L6buGsICy3vsS8VE35SY758ikadHiaqJdtVcc/hkuwyC2bza2eY7AtkTu/
LG6Jgtows/yAW+w5YvSkR/kGpczbKhy/zSzYeT39UmfQbbh8Wsi/fvMjq3X8qYoXVWdo6PpZ+AsX
d/mMfOwL6D9zr77hkWfpsdO6VgcmLevuBa+zCM2RVcPByjWJ+TNtuqh/SECfxqDpLYD/JAxeAHVl
OWiQ2oUy+wa+s2W+y/os6T9DCzUu7qWfYNrggpSguD7OvWLVXg2aL9+KWZbTUYKpsAfHRDFVb0k2
keauz896dmxC31CRih5S8wffxBkqU0i+4LgJG5Z8VxmC37FMDbXhTVllo/zjm6YvIX+oiim5JVOc
NM+i4v7wxQ7VYh8h04tnRNdPdv67CnAffloGb+m+8cr0y18dSPjmR17rtvlHFwReZ5cN3FKa1n3e
QEMDQJHGe5p7TryvOQG89kvYsQyFhKGswmcVWBnt+mYgX+Xo2XK3zANq+8yXJHgBPVRRfM+9SgcP
ia3z5Ftrvb5GEq/XZCdMX4gjZfMCCquADQM/MfzbHcMxD9m+5cnMb9CxbHp09nk02yUIefpdY2pT
fop9EvmpQa572ksdeKdMe3P1D2vJ0qZMCW2eSN8m4YMi/sgPpFZhB8bMiGYPI9c5bdMqJFFwOxGV
eGiIDan+u5nqqK0gK8hCfTPCt/FT2ZXV/JiN8dg8NItfyZSFdhBHo1Wl/gC4NPICUGw79sc6QD68
b8D28WA8n0MLXCPi9ndDrAnSsBGTjfi76WafPvuDXSDaJuqi5AdIuldxOkguIn3TiilSS2qbGOLx
cURD+owqqMz4rhnLefw85jRGniwqC451ZEshmrdulHiVCAWptDQeACX6B/IkJHu2tKTh3Zwl5d84
R0YcB5PF/tMoCrYMB5zOMdSvoMtsoh9lDtmUYxEA07SbhYaEetqqpEUZNFMkehlUEoh9ONddvffr
ToCr2BTEP3IQxapT4SPVjAxE0rUaeYmhf1iINwWgN6jroap2TZB73V0/E/E0gcgX/HB5NnZ3JetB
IiBMoMSu9yvUjOg88r/CzGfDnk1n7ZOcNoJB5ETC5qTyFvUjixnp9o2XyWwPRSNNgOoahvDW6qbW
BwbWSaVShdfCTaaFpoDAQrlkV7G4LcEJis7Iu2SAAMJel0lj7lto0PZgU20jckODmXf3dV+0LyxL
ihrPvKx607is7TMSh3kh04V15wM1jIbdTVkVm7uYS+tPKfXPLGyGQHjvGMuWtY8q6WRmAf/oQP27
J5NHu3tYWmd3OHUt+SLmUNnnOGAhOrGjJjHIU0AIUJtdnkf+Nw4ICf5iPDOKCTodY+JhSVoiDkHj
sV+1GMf6MaZEtN8q2tJkX3YmMZ+UrIf6q0ci3OgyKkr5VLejIp8Q1y/J186fmvJYIqne/9Rqbiso
ccy5tH8guVfnLxBxmpc738YBTYuY1xQd21nm3WRYYLLP6zwsj7WaM7YnPlgP/s7CCFKEMClW3Plg
3vB2GjgdDtZVC/mPKmhYc6JLfa57d13Q/0kqyMHeTf4SN2jgL7w4T3v0TOV3C6pw3mco/ZXDbaPK
pi0OyAXn/Svz9FC9eHyEJEbdE/5N1OCkXWQfQ5jYKqPFfpwbo/dB4OfTX/iaAYlJBKR2xQ8jNB6x
9IlY6q0U7NpV7LylbSymkGR5/yQXi1obWqQqtQOzQfXn8lW18n23laJj1Gvk4HsvQC72w72sA5xd
MnWx2KjbrA3gvKOzgIGXbuLBE9VsRnVINiW583Qptihx/sWZf3DXur0VVXcm3qUcTd5N2acEUq27
rMh+FD5OTaIetMlvowisCXCrJlU2/l2E5jYv1b1H+e3lVVwJadyWi0hUfoeLfnqKAiQk/mXYnMsA
jUdmujKp4jZddIYU2mP58mSKLPkGv87rPW6fYCv7en7Lf7SKTsyHSz+pe1OOT2xCYtRUud7rmtu9
9E13mqrx6+WVWgmkXZIbn3pBGYHs4Z4HEH2Ikukbr9XnTue/z/FYFmXIcJpPDUGccnnAta1xXtAq
Mwkrkdl8qtqO37AYPoMMdr4p5TzsLw+xtnROsFeQpSHoCB6fwBzq72JJ98UAye8yBDDE97ay/Su5
eLdLQ3ZBkvm5ml6iho9VakTNUj75/GirPnvO6vj3FG9pKK4Yrdu5EXGZT3lXmSc+DqoDxxeNyNl4
uR9u4VBXDoLbvyExizC0vX/n+8UTOBl3XEX3UYWqPrTr7nyoyQ4GopM9IvXLu7RyEFziHDUsyaiN
Pz51vShvFJhVUiHKKi2nLQ7tteYIt7cD4FcpWpCy3DOJB4cpW3EzZ90dq2V3yHL6QChIBLpZgW8v
559B0bnFDLG2mOc5v3uwVSEIA+qEjZ8QviXyEHrYLZC2eE0b3WoFmtMnuPdpwRsyi5LTJEhUQ94Y
rbF8d3lx1w6M4z0srZUnqr6+J35gq6MI5zOhYB7XWyJoq2vrZNokws+miqfgDtRqN3NhP5mYfzbo
HbWcPvz7njMgo5sCuYtJuVVgXVtXx3kgazgunvLr+wyHVOq+3Ckq/B1JcG6YpC/Rwh/LBMMlTf77
8kqumLlLYFa0SWmG+byScYA33BjgTSxxo9CUlTT4CRlf9F57UFreAkytbZ0TYahMeEGXoW8f0BS/
2GW5P6h90BRoILo8o5UBXE6hIvbGGhkK82KQRYZaWtAypJ0C4l35fSfCqCAzh9z0vMCw8ZtFDz1W
vOC2utNXjoBLJ9QhtzBUgs1P6KxA32naEWTXb0cTsyRP/XqMppMQTZlAnc3anv5VNG0NGtXS8Kq7
Lrr4t0Txzrp5Wc/UVvH4ZPXi38xRS/e8B+d1kJAtZPqKc3TphyAHs/ggHLXIM0MOG8/xEm0jSB7Q
pR9/x0ks2o14c+V4uyREoG0NIhNI8yQmzr/5HmQ4uBQ8RTsp6KTLqb4P4nHciD3XBnN8BllGAF4k
9AdNm9Q7s9hPBcK+rpPlDlRgn0e1JWW1tnyOn8i6Omz8FncLL1v0p0EgE6BUkFCg0WTjDKz5v38J
at4dAiiGxUE7FP5ddH4pZ3z8a4avY1BQQH7hNhvz2872xf6sCBGIZiP7vGa6jm+IhETmKpu6J4EG
jXlXLV4V7nIQ3y4bA5xt9IOo06U0ktp4Ocj6q3t9rmicxRTPOzTjPYU6EwpmOXtoQ7XVI7kyHZfl
SLbL6EdjV9yjWsayXQW192kPBan49bKnWwkE/fM5fLdHFqJNY9wVw5OqggVv9MSImJOUGIrEgiVE
FOOh4UvWbFUpPzzgSIM5A5oYKKCxiKu30LO+wBM6jEokAKB3qUcyyp0X9+2nkTBkFy/P8MODjgHP
M383QyRwgFWUqnoba33ubgb9e1hDyBh5wmx/eYgPFxFDOLFMNgBHMc+MvvqQi3ise4iRPJoEnTr7
aDRjvqtlgEzO5bHWpnM+KO+mwwsxxlWA6TBR6nS07PdcRNWOEfnl8gAfnjhMxvFA4ISP84mF5Vun
LYhUzdSLaR8WCuK9lwdYm4HjedrW63qbE/YaYjI3eDt9tQla2fjYX7vlzusGBSKLKzys3hAp/Jaq
NQcGPfUxg2j75SmsrZHjZIio6gWkK8Vb1hiqjqgKRPlt3EL/fGONVgZwcxwh76qF+Vn9Bq0Z/84r
VPXMIR230deycl5dUmEEYnHY4dp8UziYz3MJjZ5Cls1fLctyZPnL9uaqZXLTHLQTzezROnqVLbJp
e50hi3maukxVP64bwLFtEmQocNG8fCNdn900kWq/nOUktmLplZPqJjCoavqJy569ilDzL91Qo/kh
n7j9CYrweWuQD6M1Sl3MCAu6EG+OxD/ZvH6xM1QNA7ED9v1zZ+PPBqqeXD82mX2+bsUc6wa1SSwr
MudvFDI3DcCX9ZinBQoZ+8vfXztajnFLLxnoGET1G5kJRIUs+8Knct7JReu/S2/0rzxZjoWXNowq
eNXwFfE/CNqhYnBnrhUFpG7eAo5vCmtWVm88hrTKTk/nCnAGAojrfLibq8j8uKimugpfwxH3oBrN
oc6lSeO63bK8lVv2P6kKQ0VWyzw8qWX5lUGgLiPNUfDlaHiwA7/QRoi3sttugsL0cjRkpPmbQOfd
V8oXL0Xm+7s3qeEUTO1GJXvFGbo5imjplVS5pq+Z1h6Qw4C7seM06KTeOLRrA5zt/92d2tWe6cQU
1K+Qa8xOIBwkb4nIr8vnUerCVfk807mG5SHOwW6ottGfG6mOqLIWp8tW92FMihEcqwa0MEdC2Svf
2DiKcK/ZkD97Ae6/HI9KzlVwoorSec+LrefD2gFz7Nyv49BaZMpPpIpfsiIvT/NskGmzTLxCO6Z8
W8BYdQ1cH7NzjD0ADYjyIlyG3Zz7ehdz2uYppIP5xnW4tv3ObZ6gRogkayXfgjLDu6EakWdjRnUb
IfbK591kAvNnyXLUBN8C4I/GfY32F+/QeFW30b299v3zoXh3ekdvzgEzwi0LLTxsQ86qPy0QJxuL
v3IHuskELQQfUSSr3mhNg/FmqBCn7eJMR9EXMk5bW7DiSNx8AYunKiaGxa+hVTwLdsm8KFul2Oiu
bPZVvgR4Z0HZAhCFDZNZWTXfOVTZYoyvDRorrPA08p3+1O7qet5UTl9ZN5etM+nmCs5EZ2++9tVt
zev6s8p4+ace5q0g8eMhIpe4c+yRVZ+DJX8r/U53z4bVsbkVeGd3cSpIGc7Hy95lZancTEsThEtH
rCreSiHmOFXJ0EFcExIjW9WItQHOf393ghU6EjlQIXhy2A59CT4d7AH9z6LcCNc/Xijq0j33aPWI
l0jJ16mIvBPt6rbbRVnTfud8shtjrIRx/3b1vJuDKWQe+/VUvUZDn9ydHX1EDLAhit2oEDganU+/
irG596x3pV9xTjDaqiYdMDQ6oWvmOwpfeDEnyci3qmtri+Z4xQrClCDmWRCgDPSlPz8Kzrqa/x+P
qBWbdxMpcRDQoQQVyFuUEA+9MfRHnPTtjxodRLumNVs8FCvzcDMoCHqmxs6RfAVk+AfuQ3IvB8t2
hV227GPlLnRzKF0C59X3iE8SJDCam4HO+pYNgkKgUkHVU5NhSkfUkLfsfsVcXPJogGWRYu+m7I2A
+95DV/ZwGsPObLGnrH3+vJDvTjLBPd5A+Zm9RlNQPmVqyF88ldj9Vc7EpYqOGDLCqEiEp4KjVUHr
JrkbRL3E1z2cXbpoXneT0i1hJ5m134mGsn2c5cnGx9eOkhP0RCFkptBHgnZjWHsAhts4zqubhoSD
nfYoP0zXDRS5zMl6mP0y6YrmTfv+rwJdrd8Twl7C3F4lpUUjlze59z0ATlRfvOWl5MeIlU0q0FC0
M0zpo26qdmPFPj5LkUufbPEGsX0+8FfWBuyOCZ/CFPDftigGPvYh/4GQ96pBh1su2CuBMM/9LE2Z
imzO9tL0zb60/bDx0Pl45/+DIddeXUe1SujrIkl+1Og6Q8dx+Qi99frmGrv4D1ZcxHXEgUgPitSM
SiGmFmjN3w95S7urEBfYdOf4+jRDR5Ay9MSCWT2Aexf9cL0YgPS8PIWPmecxgHMjFe3YhFwihVFY
tTxGLVoKUpVbKLhC6/uchi9sAKJ13PHQ3+oBy01npE4PeTyUMi25JNPGYq4dC/fuIgNQv4sNHm2x
VDtu0bWnTdnsFpn89lojroq8/4Mk12G+9EFZsddJQnkNzZnG+7vv/XIj9F4xHhc/7oHNqEuioXmz
hqilTJOpYOYnCmoFymmXt2zlXLvQceNV0C9lUfPWtPE9dCDmfdNwLFvMhi3667VZnPfo3XXSsRmb
Ucz0JHwQtKNVrU6h2iUPlyewstP8PLF3XyezBkhLYQIsCp4QrXTHzuquO/C4uUPvguEbMfDaQp1n
924cdK95SD6EzRs4UdsdZGbGkwEB2z6bi2AL5ba2Us4rHp2C5VKiW/C1bQwQEEGFnuI0QgDz5fJa
rX3fsX8dtmWelT1/taL19zzIC2/nqTkIN+z/4xD4P1h7JqGCh+4D5ATKSH+T0Ffpf5lxYiCfnSdp
9zyefbKDWjvwk8uCSswTOBpjs1GXW5udY/O+Cj1vjhB1mTCuvrHRFtOxHAOZbJy0j6O8yIXgA8Fi
C9v49JRFoBA3UTa8dLX8onF37stE6YMnPMAqLm/VyrF20fhoCA/8ZfHOS4m2nKJoH4qs6m9mqR68
uuv2l0dZWTIXjK8BlR6b5PwGjudfEu+5HYgnt7r/1qZw/vs7i6nByVsmy8hfw5L6N81YRzc53GRq
KwvdU/CDbfj6tX1xPAAXYy0jr1Zvelp+CSlBfkIifTeMMt7PnpCP4bCJaV7xAi40n+MNiY7GCA5f
t/mx9rvwCGUCBT6szerY2p44TqBFYgLwp4a+znWInEed98UdchVNv2Gka1NwnYAXoc2bxOzVJsvX
LAp+NiPZDYt/XQAexU4M0PWjlxU0Ya9z0o6AMCg8gCi/7kZ08fYaNCdUTkv0qqGSdWDQa0/NcJ1G
OwrFZ7/27sROaJviUYlyj01GGaL1H80EnwX6+Ldw2B+naf8DuM/pUBk1U/YalPI3A1L31o4lECLq
TpsRyDBBUnR3zxs+ZOUkufTMzaRNM3mBemuSAJV24I7RPy4Df6x+X+U+XAB+BXKFmdTt/+SAlWqQ
m28RJ19Fa4PtcA3bo7qQzLBX2tZsQC4w89S+t1507QKdF+7dfpsGzNglD9Wbj6OaNsrWvyWhW50V
a8vvGLKss6WpJF6iivMWcJGk3wPmdxVTPRbHMeNxAHKoAT/Bm5boZRiTIUqj0I7PQp0fcFps6Sys
zcIxZ2AqSgMYFztVY5Gk3QQhe4gYbxFXr9wRzLmzu1FkgaUxPQErcVc1fbfni3lGW/Vj0m12mq4M
4kLvIyO9SSc6PnVRK1K/RMFToHlbdIDfB9D1umwMK37VBd/7rBcqmIL4pMv5m9+cW3Wn7hGkg/Q6
c3bx8iLowDzfjvEJaZk/c5KHac6u0tlD/4pzV6sCEm0N4EM/zII6Hmg1hhA69rP9dt3aOJaMtiqT
U2LFj4nn+bNFC/iB0GGoAdkxy/PlMVYOqsvpLPOIKOVZfspa1UypyIGNugnQ3/z98vfX9tcx52gp
cgE5K7xty+jHv/srZfa7NEVxc3mAtWPqWHTRAuIfc1TUJBrjza0cszq5DyVW6MAa0tBPQeEn1cbL
dW02jll3zCLnijrnI+uKLiUT+8nYIo7gSdjq717bD8e0Iw0WgCLj/IS+Mr0jcFYp2iSvqthFLlDe
hGi28gBX/QtIy3pf93MY7WpC+daPX1keFysfRX3Z+opTEKqegfgdqe440Jx7FFm34rCV9XH74Ege
FZ3SmjwakIGkZABB1Rh788ZhWpuAY9AaGOwIUqzkERMYUFERzfLZ2B7A02kK+LfLJ3ZtkPPf392f
KgNeaE6W+KTas0+VgPUtgS2AuYiX/eUh1lbp/Pf3QywDLZPCej9sGYC+rcj9B6hCd4frvu7YtEbD
s0gK4f1AwO2dFhXfI0dBN2LVtdVx7Dmr0Lk1Lyw+8fP9X6gOvM4ieumD4cp8QeQYsQJ5wig14q+i
D54EAackygBXvg1dNmTQHpFcVriadVl5LFVQiAdbzbVFfXBC/9+dbSpQtNel8X70YyGPpii7g0/1
18sb+zHfL3oYnZo4RKbzQBZR+ICbDRdm8qga3xwFiz8Daa4OgshXMjXgvRHsMIHJYwAVWZqXCGyW
rM4OUzA2N63sT5d/zspRcPvgIMkmjB5z+RsCeQR99shMxBZUN16x2ZG4NsR/DB4Cy1ObVL/nsgyi
tBvGTyyOoCVfB3TrabdyQ7ntcAUdYl70mfyNvh+gSWwovuNm4nsRLeGXIGcvl1drbRjH5iWozyve
5ew0V+xR9uGNz8HpkrXidfFQSbtuEMf0hYx7CuB++6ZjEaQVY+r7XBmQ4HjeJPZ5P2xSN664MFfJ
vkvqEtwXYwScEWJBib6GdJGIgC7P42MoKU664wQEwTWoweFzikQcl49F4lOS7bqYDwUcTmJz9p34
WVeo+x6q9P09OB7FnKeqitFasa95BK4nALYliFH83g5+ciMqOrINQ1ybvBMFAE1FDQ+l+F2WlYB4
F0gJXmMo4mwY1srn3UY6E+uoVZWJ7uUczv3e5FMfpJlH9FWNepHbRtcpNNdAZi6657HHmyaterOo
F21qYFvSpZpBB3d5Gz+cCNyV4w2FHIQMRxscBCgqPivg7u+oEVtCxh9aFL7ueEPpg6xEoCp68H16
z7n3yovxeWyKp2bOrwkoMcQ5O/fuoub9glRbmJED8ZDjy2brH/Q4giJ+E+/zcXUJQ5xn926IIl+s
NjanB1xNO5t4r2aJD6wdb1UwHkgS7EpKv5RLdDfkcOZt1eyv2xsnzBHz4FWtGoKDnb0gJa3N0rwt
fl/38fOBeDcp0UWeV0saHMwAqB4SzHQfJtlW+fXDWwFL5ng5NGdWNV2SKodeUwwqVC69+7HpytRr
Nj3p2hhOnFMkrQ6ogdBKXfovOkGXo2ibU0+accNVr9mG4+FQOtRDIhtyiPL63P2JomJAarlR2f0w
fYwlcjyU0rLQdTRFBxuYXTbjptFjD9p+8tnz62YHBueNBMHKNNz6gUATsSqarj1WS+Xf+uf20njK
4/3lc7SyC27BACBnIPm8DsZRLZ0+Ko/kL77uWfGAt7e+SsUiCt2CgeFTIplY6AFSfuphZkm/pI0v
s6siWnzfMXGV81Fp3HEHsUCvdcbaV0V5FWsfPu7YserljLYHPziQ3ni7mSAWXPgW5nLFxbqVgRlv
xHMTbns0UfhDqGV4Quk23/cQP8lBHnrlLjv2XCCFC+aLghx4kn8xBVgNEaS/etTPbi4fo7VD6hiz
ZiZueqGjA9P0H92MfxE9LrvL315bIseOi67UvR4zejCRucla9mBC9QA7y6utHNzar3ds2SvMMtW1
FxyooOPOAsy9j+pCXbc2bnmAeWphcz4FBx4CczAz8N/XBf3n8uKsuCGXi7doeo37rQ4OVZGFb9je
YMeDBTQGfQEGXWLlY39uI7s82Id1CKiXO5e1yMKWAHEZgGKwOqC/9+s8FQrN6ei6DNhnqOs0e7RE
b8RoZ/P6D14Sgzk2LdU4l2GByEAOQFFLaHXuwKP7CfTAdmOEtbU7j/zuDmWLP+SS2vbIafNWmQok
Xv0JzINvAGXehEWycVOsnC5XzFEHnGloUQUHDc7ug6jVdxn0V0WyWCXHsjnIBJMu76JDpEHEk0lL
3mLIG3+/vOFrP90xa5J7be35bXAoALhNbQRSbDlHW+/Cta87hg2oJlEhzckhQ53/JsPsdqVZvl73
0x2bzjLqd1Eyk0NXsn8sbfQhoVofL3985Wy6pQEFWjITToi+fA8CHaoGHXmRV/YLBPyuKoNHoVsX
gLJWDxXTOTpo05HkHoxnDdhJdNfKBczk0M+Iil0b0Kg/XDclx7YZtHtzJvvggFtZHX3cPSkfQXje
5jDxy0Os7LdbLbBIlI3oEYzgyJfigdde8jyIqd6w5rWvO9bcFooMbW7IoR18MBYXoPUWI7+qsxLb
cR71va/IgqEdATGBN1rYHZYqTqMgjA4lKa4MxVwJyLkEwYL05+Aw9wjpSRGqPZiUs5s6svP+8g6s
nVvHnvGCrrp65sFhTObnShVPrLYvKoxeL39+bQscg84K43UW/GsHv9bLZ6Zk9gRtoebmuq87Fh01
Q+a3+UQOqvWrneCgwja8tdcdTrc0oCjo0z2AuQ6VOnPogRTwZjpf1Vf9drcw0AVL34yqDPAWkUNq
FhxONBtvOdKVbXVrApEyNbrMOrw0g8lLO8Rf+8hHt0xbIXl8eQJrQzi3cVXw3AMRPzkfzp/aX8I9
ktRL6kHYdSPMWzk8Lhhe+qQBGmluj6pEo3QFOM8+Djdz3mu/37FfJZa4g8r9OXSJQJmX69csSdAa
idv48gKtBBMu/L3rKTU9FAUOXd+a52qi4ZwSW1dNGkeR/AcEt/xuYcsWdcDafBxLZgAJGbDm4MXT
DXRPdC1uCl1VaXB2G5dntDaEY81WBIQRjhm1kdAPNI7/gZ5SdajOJ+vyCGtb7lh0NVRU+RUCgGqG
zcmq4zs6zVvozJXf71YKKrQfFJOuggPgf+qYhZYih1E8gSl1i9hr5fe71YJZVtMUjQiPZLdkp4yh
qVtyhByXV+dsWh8EwG7230xiIKB5RvCVZ9UNT5BqZgbFmjwfgmNr/a2a39osHNNuF7CPaQQUh9rS
5ADC62/Qkr2KTz8CVOb/3psAwYuuD875vdL8rXJQ+Uy53VI3Wvvl57+/u5RnY9VUtlghEoIJsSrx
dVo0111mLn1fNgF+CxQCMmyTqHcEOf4deEI3Pr52Nh3zzcaeojH0/MsXDWphiLP8imcbnrysna+L
h9wEv4zm2BsKPDtsUSZpVXftTV/1VwHFsa+O6fozUGtziXenDZJbkbd3hQbzW98PD1WsCGiKt9jz
V/bYTdVX4JOtwOjcHrMSyeg9OhDAzYpWjcX7fdnM1gZwktyRJbIFuQHcRF2HoH/PipvWj+vrbjUX
6U78jrdBz9Ux6tQbKIOrQwje1ZvrfrpjuT6qFgueA+FBVKHdFeeUzjn3eN3HHcstwDMdg6wQzk2a
v3WAbmUws/H9dR8/b8Y7y7VDD7be1oYHWZf17gz+rqdiKxxauYpdVLsFe3hRULjlSkT3iIaqFP1P
t3OSyRSBy/1UtBtlnrWj41gxy+Z56j08CljnBUdNyvE2ZuGv65bIuX5VG0xzSJr2aIfAv7GcQRLe
euNGl8HaT3fst0qkqAdTIVSHkl4Kvm1v13jdVsp05epyoeuiG0GN4IfiT0Htp2iRb7prPgdB870X
zeerlidwzNZ2eqCRHsQf1hS/bTv8NZjrWuaQNnbewhVTISdl/r/3ilE+smjgTL7u1PwHsw5USxYg
rXJAWSoHLyx4QJEY+nJ5WdZW3rFanhBgGTz8dObxz1DEXHYAxt/WqrfpgLTp5UFWbi+X2Y4wlQPP
NrXHDrVjlDza7CbrbbXru+vaSLAF4f91EKIHDwnhlTpyQD3QfRnGeHLEfRdeOQXHdCORK2hJqOSP
rJYZ9VmYbjUBu2R5tuVAV9yQS2MnF8ptPvYtkinZT03PBD35E1PlFwtutGnaEmBcseR/WfTeuVKU
DyZ0IYTqaDwQe/HaPkOA+6pWZ6jHJP93GyqwOwWxTPwDuDPG1JL5lw2yq3CF+LhrwrUmaKSOkW1K
6I1qebkPp00mm5Uz6oKrJeSrwj7q8XFWh6+a9RMwhbQPvaemoLTdMLfzT/0gRnch1UURJT3KjC2w
r/YAPth94ftHG1JoFKBByIyfJpSLLhvdyj77jmVHdR+ia9H7332G5o9AiajOvOvKjC6+WlkAtk09
JH8U4mgQ64HplS90IxZd2wzHmpkY6mjk5ypFYqaHYlD3UDyPDt24CX9ZG8Gx58xPVN+AP/FoY5Bt
zwGK7ehr54/A2rDnyxuwYs8u80fkNzJCoag9QreL7xCGNvtMSPNqApCtR1yotKwbsUXmvbbdzgXN
ILAAFZ7z6xUcYgAOdnTXm2xjsz9eLeIygPhs6iE3EfA/6OIV6f/j7EuW48aZbp+IESAATltWqUqD
7ZJtqWxrg7DdbXAmwQkkn/4e+rsLNSQU/6hNh1sLojBkIpF58pycA4w8M5C4j86V9kfNVvQc+fGO
tGVz5OhJPMgRXbRDBJZroMhJfHlDbLMwrmmdoE180hksAtxh/kew6DEnzifXcz80czdspb5WX/fW
xqnZiy5lmSfDosCDNYfhPgkhjFKPTXeoqdd9GSAaSQM13g+Dl92geeMqvkZOTZFz5UFW52/pxW9Y
+CDGpL4FF5faZ8CGbqzf+0eMmgLnkkXACyEDdpw9h9wRd2LHROeH6zbHMHmFSyPPE9kc0xb8oyKK
6i9VELId8PD1hld53yCp2ZeO11RAl0HgbVV597UeviNK0Pv1dgUGqt27K+Lm8mRsK2XE4sLTNVtC
RFVzI7s99UFRXS803ehAff8SgcTdfy9ZMZRD6XUtRHoj9w+aXH92Rf40uOqu9flDkrindhmv25U3
eDEZFpwQWKUYXXpIJ0Hux3xSEDW5EnZD34DG+qmOgrGvjrpUXrJHSZr1N0sf0K0yksXsQ8PsyQiC
1L8hrnRZcVSjpgd3Gj+Ncum+XN5uy8EyEWMhz6uJqZocILbyOWTyW9nmX1bIb9iJ8whK/euGWSf4
KnLrlgXG50f1MZ97qFtpfg8CNgcNd0jVJOhRPCQMkquXx7It2nqyX43lqyZf6hlODByzD+guG24a
WZ+DBgZzeQCLiZiQMbHkDhR0RoJ0mXukwvnNSHJdoEhD+t8fjzxTlSe1ro6DqiXUbjv+3CRRsUUG
YvvphnXXIhlD8LOguUjAWf1OZV0sH2TXF8Hx8trYFt8w8BDE0l0zYqNB1AEJMggipGnQ7hPkGDcc
1PvPPmqCxIAAkEUVIJReYQx+WhxmvC+4W/yu4BYvT8I2hBGt+87g6amEl0rb4gsVULGsh5u64F/W
g3TdEIZl85WFalkCcqhryNv8pXwQOLPfFzmLfaQgTnB5HMuGm3CxtF24AsYdRYFIerdOXVY7x9mE
dFl228SL+RDAqheFkgMwaPlegtgAQmrTdJv4imy8Xm0TWP/+ypqVYH2EpmPc3CgKCNp2xwxw7utc
hanqThNVFZCtqY5519S/5jDwD0OoxZHVMt9f3gDbWTIMGnxmqUuFVx15XR/FQk5hF962I79P+HU5
CihI/HeJ/LahwYLkwTHt5xl8MSAHk6NYvrO+S54uz8K2C4ZZ452UsArdg8d8bOQBSqjilDnNVY00
nJqwsdqNakHHFNFtWf8QMlFxWzsbhmb55SZqrJQA7uMhj2/7qDxkDJjnBtpu151OEybGWzH0EYqe
x9IbOn03q86tdjmkpcnG8bH9/PVYvTr+ZKynfvQj54/vNlMdq0oh2M+mdOvtZbn/zQ5yaAYj2Jv8
6ljS4KZuwQv9N8eFPgcQpgfCj3O1pQpgsQQTHDbPXRJ5JfJcS/IBeoX7kKEDmM3kpUqDb1cdUxMi
Rh06ViRxYM99iiolleCEcBRk+a67e8yWcsgS+h3EAAB+ptFIsV7ZGay7IFGbd8QhW9zsliDZN+wZ
gjtVmo5JdQybJN/rLimQE3ceyrWzkkqIDUHm8dH35T+XF822L4ZtyyFdPO04JVT6oHY9NWKXJ0zf
IJ0DGCKO20ZkYBnGBJLlALYGUFQrj5oLCDfqr2HGH4CUPi4y3eiwsA1h3NtDPoDyz63qoz+H01EP
EzROPYLm12iIlZ+MN1ctmNlm3sGvdtBowJ06AA0nAzyXqfqIJ+zJ2cz526ay/v2V3c8aogwOo+TA
Q/miGN35eQ5EDWSDgi5/ujwPi2/x1lv99RhIt5B6UiDnn+U30QGS4PZFu7FIto+vf3/18S7IAOym
HQKcCM3NswQRVJNu5kNsXzee3CUouVqQNuOn8/F7CG3YG5D0XCVdwKlnXNmli857sOPhGFGfxH6I
VE6dbjacWDzuX3HhVwtTS5osC1vT/Z7+DF7Scb++59enfNQJFzISW2BcS3BmirEv4zIlI1Cyh0XS
b3Xv/FDTKMEtBOKCq86PiSPjjRoS3uP8UNH/+ksk2WbuVh+F5debMDIBKGBYa3CADw5IctD8XX1P
ZZYeInFtbGxiyXTWBZNT+AB65UkpkNJ0Mj9WkEsMD9ctkGHEecMiiDnjcpUltHljMgcgoG0JSa4r
PlITSEZE4CCjyVCzwGvxAMFnqIgCzX+o8Xj3iu7X5WnYtsIwZb+ewPnTRAC2yOHfTqErJ+zGz97A
xO66AQxrXouEue/1mIYcp9gn3cccgc6+cK/E9FFTOLwG0XCey748gkPZ2RHCix8hSv5x6km+xTdj
8Ulmr3nlcCF1iafWBBFu766NlgaSgFGmrwMY0Tf95kEvgkRnDDCXGY2rMmXxFPhbZMaWn29iyEg5
Ehm6vZR4tU/pvqxQWasIqAgv77Ht88bd7FQJpNr7EkyAs+TfXKBmd9Rxo40TZPv66mxfO9U2mlnX
Qrw3DqKyjRO/rQ8s5/q6y8xUgp27rKeyW1fezVqFCKYcb5ex3IwoLHeCCR3jUCpmFKKEBz2hrIMA
Zu3VBMEtuuxLMAMG1/kjU0dF69GtWhdYBTCCTTHUlcfdkiOEuW6HDSt28mnwXQi1HIGh3FeiPORs
uQpHQM0G8aEuGXFbfBqXQUzz6jhtpoltJ8cItmm1iLIKcUvK3n2EljHdBV105ePfhI6FcxGAtRYw
yW6oj20OYqixJFDwLPdetgnhsLhnEzYGqkWVa+6BA2dG/4JuV/ZQCXws68CNeXlrbUMYxhuKqicM
rNTgoR3V01IK/Syj5Awt+6vkHjk1wWPEJ9APL0tySIv+VweeOWgHokX58s+37LGpjgKFtZUYCjWN
JaF5TCiSzoEiW2HQepu/UzSj66K98j3DRJFEQpR7ADcReE+BvxKrGGydJacAbdeXp2AbZJ3aq0E4
g3PrOcLptFtrpEh7rhGdvzrpiV6Hr6Ammix0ocAyS2wCUWURg5Ij2QUVZOcuT8G2C/S/UwjB7+JB
sx65Z6cDjntB2/vYXiXahPNjmLHIITCfhEhsy3R2AA2Bamw1b0Lq3/3p7I08jSjczknB8vKN6pzF
/voQr8Bjv3F5vWtd+LrhOFtoFZfjmDkvDDpjh9lHLU+nEb9Fd+NV5oUhjLUnEGZ3h67Qv4ikbM89
QByhi7eRBPsr4PDGAvB1Y/EBPe+9HLjAb0OLjgNkXQ4eJ27c5uFuKtVz1S6o6qJtX1bkhnG+d4b5
HzQJbJjG+6wHGN5IYIQDlEMgAe39Ek5wWLU6XR9EqhHEXTXSrUN2EwzpbTaD6AW6mlOzlaaxbJuJ
/KszNJ7Myq3Pqs36fpckjr8AQUrVd1VHSbUxO8vRM8F/fiR0xUrPfx6TxMt2AW7waec5/VYG892S
P/NMAOAAWlPg21T07HD/4a/xeBBMmLvgIPzl1HL/S5cnt3k37a/wAhhvdXCvHFmdSVfmHOOpMCAx
2hW8vQMg8oYpvZs6w9cNX8y4hHBlIsNnvVRd8G+XhfMILuchyNbWDuGmUF3W+VIcCiiHz9/DaNRb
z+13PTSGXjfw1cQQ9Hj+3Djpb5Szb/yo/FF6/U3ByHFkW72YtiEMR5Hk0MBrlMx+J2Ow/ysSm+dP
KULFfHCuitMxDcNTpCD7gZTexJ9JNyMF7Jbnnl3H6IaPG45ChF4ykWZGTbPAolCFXOa4iGtwvvi4
4QZarkjTT4t+HhrvZ1KnwEJTthUBWczQRAeWYDPWiB70s6qah3EC8ErMRXnNzcg8Ex3oDXnRyWXU
zwmkpOIRubIdZLauasjD1423kZqCIQP/gX6e3GHch4SfvGnZypVZDM5EBdaNpKECs8Zz2/Vf+6Y9
hw0c7ETocXaGT6Awq2LpJfOGedt2wTRvz0ll6fv5uYryvtsljoPcYgTtz59XOScTGcgat3TayY+e
JQO7QOKLDt214/Plj1vuC1N3BX0wfR8sXbnvUa57Qm0u3we4k4+9+nN5ANvqGKbrLI07+6CK25cc
kg5LJIs2BolB8Pu6zxvG248ddauixO93grumGetTBsKFjRjCdo4M4x06VrdNpso9+EZuy0k2u1qU
TRyKiN3MBeCydGAfVTluqTq8v1ZvhMEWd0iyxcF4jcv7A7hg2ofQ964zuTfiNBBEFe1c6XKvx/xm
jurbaVO41/bDDWuuwoaHGnpze9Dfx5Ko32wON07/+wf0jRKN69Ai8+gSPWuI395PtU7iyCNs1/Fu
i1bjfcFz9kaNJpRNBpx4GfyqZ6ZRqOPECVS10wCMh48er7Nc7tD9RCodN7WolNyllcxKyISFQcOQ
ECkX5l/FF8y4ydVDwrZP8moFY0MyOml2EsEWxJAgYbSVVHs3scO4WR/WCpyDOpmHc8fcP13tf/B8
GLznnqSuHgt5FdkrhjGCKgS/fuUIlZ5lKr/NC9rTmvQ6mT5s2XoSXwU2SxUUfkNw4kYV7YFrPDhA
AHhbr2fboTNiGjDtj3MKArk9p6C6volGnj2W7TI9Zu1AnP01ruuNrE/NVd640VLsKxnkhynLvW9T
5i8b4EzbFAzH6HZagR66KvZScRxlrGBcLOILbfjx8s9/P+7jJmqy6apEgqqn2Df+eOZO8DT63Wew
4UiwyG2lqix+xYRL5v1c12Qoi33p9FkS554D6s9ULVfu8xusZOEzUYwpvh+k3qcmy9G4P/deEpNB
315eJptzMeGSmVu5fHJCeW75EgKjLPO+bli8DIDk7lq3SFX5EDgAfqfQy2yLBRZfz4u7G2bueA1w
G9UYXnnkTGAF3NQ0TqhpPBfRChfgYAOdefh0eaaWE2dCKerM88FlVkUvrWQPs0z/XT/djMPXy5+3
nQXDnZBeJsMkM/7Mu7mhZdyoJRh2EekKcr5uhHVir3wKd103yXQZPi9N0CNJUEZfKym2pFJtv3/9
+6uvlyEbKTIq8lx30JzyPTQtNCn/97qfbjgsvTSR6sasPQuhyuBGu1p8RGTEhsPl71uM/Q0CtOjq
qaNB/huEO0508HNdE3kLWV+ld2yEVHxxW3nz7G9gJqxGY3ivXqe95Mmgflbd8GlqvDhEtqSRxU2q
qgcZTHGAjEoSPTZ9sJHNfz/W4yafIKWEkYzW6mfpA6+G185x0uWDL8O7pCoe13QDU3wD/2hZTRMt
CoJpH/CATP2E6P2D3ywfQxC8Bm76dU7UxhCW02byCkb9FABG5SIdnqRl3NdE7/sctbnLx8Fi6iaA
s0tKX6vJE8+jLqaXYnYy52s39hEIarOAZ/NVj2duIjnLAAXqtpDyTFzyB1LcDUI/9DpeNwfDHmuf
zz6UupzncGRN/UgWSCQ/oYeJB3+auSXdhv+3bYRhmdRvirBHf+w5p6VOdqnLRvDPQTN5443yfqqM
B8b7KgzCBHx5vfOMHGrwKYDSwUoRVu/L2fvjT4nYUch27uewo7uo22S8+cti8Da7yk14pyQSyeCq
r/di1mMiziXn4pSAnwRuzSl7KMLGKSCNTrqfiZe15T6gyaB/6gk0NqBKhaBg7z4MfbO0L2VSze4v
PVZ+Hwci5N+7HMRnMq4r1nkZGj2cKGdIlZZjiHa+iOblvoBYxwgma0gplz+iUEJI+QYtFGk93YZj
yNOvQa6AWo/ByuvLlwBiMfAW0xLV/c7J2yRSsYMkInjvk9kXU77V0GMJrE2ZI9lC19LRRfpST/4d
GQD+HvcNOgb/pnvDLcpey46bwFRwArcOEZH/3KUaLSTj1xBywvGQVLsEhRcAwchhVfz1xVZO2TIt
E60KZvLMS6STnUNMS9TNB5Qmvy5B8Ri22WEop62Xj8WrmEBJHwpaXZeK8IWs8J3085qvbN0rna4J
k/SnJWvA6ha9iCY8oOOuRa05/Mcrw8cl2Uz1WqzdREnqwutxGrV3JqUX0H9xM87eLXiCymrjmrLt
hZGS6CfKauYO3hl+5YvkqJiPVfmIqTWx489PJU7cZfdoGchERvoO6XhdeQiGwupDlgx4oeA+BAhD
xbxNi3i7U82yZibTHuSER2hHQ1QYN34U0wWH2HM2ye8th8rERaJLrJfQGQmfo2H+5DbBHSKHjz6j
G/thucpNTr3Glynvea7P4AM6LkXuP2gFfpGZtvMBF9rGKLYlWif3Onb0+16OUUvOtAQFbr2EZNfX
V7GvMm5S643STQr8VH1GuiM6tGjvgkQA0xuBiCWu8oz7rx7VRNDijwWq/C+Tzx5Wp1i4+tCnzqfR
m4+y3bIN21YbV6GqZwcUh8N0RhnXr+JM9HmZxqDY68VXQHGEd7xsGrYpGcFpNGsUdSnT58IBTrIP
QKVYP2bOdKrG6Ha1wKHb6kK1bbxh7qlPwnBQfDoTtUCMkQgkPDZrE5Z5mFBJCL8oZyqc6RyG4/JP
4NTTL+Ilmj2EqEeJ3SRgkz6L1qWcgcS9LqgzMZRpNKOooHXwEqBBNQ6coInRyLFVErHYowmfVDNP
xnRs+EsUDocqmPYkjz6G5fC9VeTP5e23eEa+Dv3KGDkk7oFwqKbzpPo7XojbpYWcKB4ILhlukmJL
fMRyzZswShGCegykzuxlvebXTF2eocCTO8twrAADzgb3BRSo/NB0W49I28TWQ/hqYiB05H4/aPJS
CjRVe/5eTf4Tm8v7dWJyWDbMx3KmTaa+NBoJb0aiz3JxJERIQH0zddd14qFubzgBPmsx8bqNzovD
4oA5OzXUD1OlP6UJ3ZiApbbPTVClYGKOqqGIzu40xesh07X+7kbyNKbsnkosXFbfQwEpi4EeQlej
2oj1bYfb8AZ5Ah2XvMG4oLoHDyDZd4TfS69+4ePu8tm27I2Jt9QJui5TXYxnqAae60zlsSLBls64
xT+bdH3dpIMEehzDmYTEj1uan5I6j2IyTRu1AtuvXw/2qwPstl0QOEM9nntZEBScaHebovfp5vLa
2H6+Yfc6d7yC+Ol4dsGBHXukfAJm4MsaQF7+vmV3TbylbvA2qivZn9WUH1Co+bRWdbvS+zKj7rrx
cLet0Pr3VyvE667mOQ+6M+FqeEhyUnxBEl1vyLtZXJZJ2Te1uDECNw/P3cT3jVftyraE6MP6KpnZ
3gM+rGTNDwQAh8srZpuNYeueDGsvX4bgzJwCsGmCngho5fy6/HGLNzT5+1zeZVXtud154uoMlPu/
q2GHXoe8ae/9HwJt2yQMo555UVSJ8LuXFGp+1AfXMCOQMro8CcuZNWGYoZ+HdB6Vd64Lz8n2edS3
36HHKr/RyJmu8xmm2I7rAmo1IvN7VgoVfBROwh0V+uvlCVhW5w0Ecxygx+DL9kxyyHO6zbhjUOTY
+OW21TEsmnY6nEtVtmc9gtGYoJH6DopyvyshsivXfx35lb1puRAtEtKeA3DT7gYX6NFcO8mOR/V1
8ANO15V7NUSoU8qKwmvPbBrkYdR199kjED68bv3Zf7/e6gpYClq15yTvvQLMyYVadnMt9b+Xv29x
GSYGsMsJg4hB255haTGu05+h58RpXa2NmMcgCz6sscdQbHHq2oYzQvfOm8mYRazH/ZZ+a4Q8uR2G
GeVt6WSHEtxg6LJ/aPItASeLDzFBgMInAdo6cMBWl87C5jgX443wwrulZE8uaJguL6LFSEzQn+5C
WYzKZ+fUm+sdX8gSJ2AO3rAS29fX58OrA1YjF157ScDOedfN9B7Shcrdeaxpyo0BLGZoov0UaEyl
o9zmDKzDx8Gt/ZtxpeBgfPx83foYdl4VjehkjQEcNdZ3wPrhssjEcnv56+8XK3xuwo3yLnTGtKry
h7pvgbNGUWeIgkfEZZAMqpDAdBwFhjt0STpyem6nq5hZMazhW3zigIQjGPRJcIk0R+yLXHn1fmmd
cNywzne3HkMYvqXMEd0QPqQPvuo7UJcka52aiI042vZ1w7dwtA4pt63USRTLAnaAbDl6srxKqBW/
3QgO0sZPUKOQ/gmZmeQpH1cFuwQvqMubbvvthiOpo5xmOZrgTzpUZKVHbG+WpG03An3b142YAGCP
MVBSFg9l1CBnTx2HNg9Rz4i8aumZSUCmh25peLtkD9DRgKxFSBQObu7N6f7y8rxr0sgRGD4jJ3mQ
+243ngZwdj3JJFXqYVZ+duN0gPhshH/velcMsv79lWMaIPmZFhNPnvPOu8lRnSMucv5zsJxWTPWC
sGTDQb2/Hch4GAOFncOqbswfOkGchxy+76Oe8cK4vFa2aRh2TNB860fNkjyXfvi40gOpBtlPguck
cEA/ejADbpxZ26as03u1XjoXnt9G0XQqcdvdUE8vu3oCDqCK0Fl/eS62IQyT9odWuZnyphPtmg+p
r351RfWIo7CF7LTthGnUutcs9/LxxKkOFJpXJyLvGPUyb2MC65a+qWvhTBl2TZyUSznQ/pSmjQO6
RHEWUz9DQjDt42p7HrZ1Mgw8XUbwZql0OKUUCfV56X5Rn9WP4OpiX67aCRM6Iztnpn7Cswdk67V3
j04D+curJ7b8aJAZye4uj2K5+95IVNZs1s1IWxxejR5WcNeIuHMKcFdK56wdPJbA7+p81DT4p5LR
xyjbav+1HAQTVaOSjGdp16QPCnRdKk4HVFriACpPW2jJd5Oj/hvVyhDw/IEMQj6XvBY3uTN+1zW/
197yR7n0X6UTsH9mVwVwGGw9Jq8sU0gn7UHeUD3lHjRLsVc3AbJkG0factZCw+wHImSaoUp78mVz
7iCeG1OSfakENufyIbDthWH0tQg7qDZz+TwMpbrPC832qeNskY/Zfr5h8kMrm8jt1HjqItzeCsK5
+7nos6MDoslr4mcsv2H0iHucqcTWPkPTA6IkqSTep3mctvTWbetjGLs/dmiQqab+FNZh841IspRx
1WbDVn3W8n0TThKyKRskkEXPqV9MD+i3FLGswqtaSHxmIkl4x8ZxVfw+EaE6eqaTnqoPLg0F+s7G
JIR86JBt9RxYvK+JfZXR3LGMzctz6NRkT7OsBla8T/fpALnqnoGD6aoTa+JXBqcPsOlcI3ojINwt
sxj41a22b8uBNVErYUC90i9DfZrqZLp1xpHFKRTtvkX8uqIm9sQwadSfsnly0uVZ+cu8T3tOH3BN
fXXnzt0IEG2TMGy6K6KEFL43PYWDHnSc59Sdb0veBD966GVuVU/fb9LDRAzjBg8WI10zzM8z1Ock
GGqZnG/8qRvAijtTKFmVLVqjjo0zQXudt+VC7uupyOWeO02tbwHMblTsCeknN9edDMMVhC5PXJ7p
4YQgDDDvAhgRh4Ah/vLXLZeKCRAREahJUjALP6GKr0As4d3npOKxFssf3QgfxcSnRF2H0vKZCRTp
vCB1q9LBXOYluFU98aYY4tThczMNaFS5akomOEQM08g8himlUEzf5UUDbsXPfyPYDn02u/kvIEhe
p5eLORkxv2ibSgwOaU/CgbBZOkNKFX1m3R3TqItdnpHFCZm4dchh174je/mQoyh+k7vJCwHH+B2J
AjfOmuv0PTCT1fJe3fk+c4aJT/lwoqVHYgBfirhZL7fLk7DcCSYYt8uHJXerZLqH0/Z26GAoHj3h
iJfLX7ctkeEd5qBCfz80GE/dMCRHtCEDt5FA9rx2J/o5EcjDXx7HNgvDPcxqUg7odsZTDmxrXKuS
7Ee2uQO2WRi2TpAiGNyQOPfEr+RBCv9LqKrkKGc0+kONcYvNzmL0vnH9Kwed96Eap3uNujTgbPqA
3pzbEM50tzptz+t+Ofn88/KKWfz2G9hORQcQ2s24rbsKsP9ekxterqmnZpO22vJeNfE6tZPQkbnJ
cNJRFuwJF/9EdVDcTEXKdshB5XFENnX7LFtkondmEPP2vEAeAYxCunVjsCYWKMCUI0gOwcceeE0F
6oSc+Y+Xl89y4Ew4zzxAN6BG5uJEep8dh2YovvVpoDc8i+3rhsmDKsoZexWSE++hPNJlYDmpm+XP
5Z9uW6p10Ff+pFtaF9xsAimXCASDogSVhxrhT9ZgP2g2NY9sB8wwfbFA032ZW/dULqNzp0rUxKCM
uofy4RaK0jYRw+ilG6LnaxbuibuL2M85gYbK+pIMq8l7iCYwwl1eMFvwYZKezSqdq6Cv5vvZ915S
LNZudrvhoBe0L9cfREuOivT0llYM4mYO/+CAHBptKFcGoSYVmsorqBPOlJygwfqlrFPId0GX5uby
5N4tdPhokDJPA2kzdC2C1hpYSr8Acb4GO3HasSD+K8SkXfED+cvD9ovclgowgT1zoASGDLGc0gWz
b/TR5+4p7bu7PPI++B30o4G0foAcwWegZ7b4fSyHxcT7DJ0kY0M85x7yrV5cjkgfoxHReegDVJ49
kl6lho31XMd/ZV1zoDkQx4SchhqSO3zR0HzEWjL84/KG2SZi+Ibcn3zt1hhAQIcTSUwk5/IsCg/o
/PsNNqDucHkYi/PmhpcII1w5ElXJ/++Cev9DnnL+RArEaoGT3DoT29LYs3g7E+eTj7SiDP1yJySX
2QcfGuxfmg6hzuWJ/K2hvZOpM4E+WoZ9w0QbPNV57S7Q6u1BA7zP6prHKRAa6kUNuN9vB3SD19+H
tufqi0DD+az21TwUpLhjpI/88MarNHO+hsFE+KfQn4HSj+WYD+TPiEcctMuqLPTbFuB5Kkcat5Bj
Tkjcl6ykW1QrloUykQYzSipF0hBxPw/1/DtVUw9o+zJmG4A7i8c2+Z5mOXmQZ8naE2Vp80U3zWPp
1cMhT+bi9vJeWCZgogxSkJrhvky9E3HG6ZdKIofGSYmEx+XPWyZgAgzEkumxLlhzmsNcPpAWL/VU
NemHYAnYxl1gmYGJ6JJJy7IC/OAnf6kmGee9XlKQPekt7JDt+0YMSERFp6lq6KlsvBUZrMdOPhXg
CpUbFSPLGpnAraFiSeYKsZyoC1x4BayHzsbPUz9dpebqMxO8JRsf2n1ZK+7lSMihrHoKUZxBxkF4
HaERhlh91isfi0xDiGQ1WU5dT4ubMNTODwDQ0VB6+RhZ9sDky1ORI9LBrbwTEBnTyZ9I+MfVE92w
AcuFa6K3wBvceNTPvVOXew9DED7iRmdx2aL7ilQIHPC0Z3Aq/RC6+8vzsW35Os9Xy5VP0eRNuctP
pTfVaPMZvg4kSB4jp93qLfrLf/OOjzUBXSJ0VNgWJD3ViIzBU5nRpUAuvEcPdEhFkn8iTZbeN5L4
806TpQpvM58R51M4Ef+F99JpnqCnUubflQBp87mrokp/T1F+Uh9ZqRd2VT8aTo4RMs6LGFPdc/GJ
kSrJvi0tWrt6FN6HlP5uFtqHW/Biy5qbcCRfB0vLaaP+Fwas0NIuDPjt/8ET2UYwAo1wGtOmrak6
gZLmWSA3ecjTmR0bMOs8XXVuTGq4NBwbh0q3OaH1qd51YvycpwTU2v51YmDopTBPJu1X7S9Sn5As
pjdljwPJ8dAGfwxlG7gkS7hk0pPVwFzzYgrAWTBGoOWY8eEyBQcDd/2vCUStny+v1fqL3zEAE55E
QiGF7jv3JMQs78JhwrVQ5Gm/sRW2WRgZCLmyJmTJTE88aMMbiL7NOy4HcgjCiuwrlH/3l6dhifpM
HFI6uo4fAEN+4gwkLHrChwcU7PI4K5efYw/NY3BvbnlCywk20UiKA1AKkmHsfrUUkLUa2F0a4qYY
xXUaRz4z+cfynJEhF0V70iCyYHt/cgJUCoKu29h2S8rGRCTNTgqqlKKgJwgROShhDsEPoMpf/N7z
D5Gqz1Om/fvEQU/l5f2xHDOTf2wW0mOpOyPCWeb0A0D4eMsEqK58u+7z6069uilKCHW3wSyaU+2n
Jzx7y3hCxfnyty1H2GQYS0F5JOYRLz2ZF/mB5AQNqOHIv+BhHd4EUGjfSgvYjpWReNBTFsmqk+5J
oV+s3pOSFsFN16ZuGE9iqLaAPbb5GFcJj5wC93hKTzMZPPCsIwkQQN+l66GX6I2LtwGVtu24Yfmc
RMUUjXAsYBQa/mg5sWy3kJRsRCO2xTLizc4bkcRkETnNGZ4wQ1T6P/sA+97kfrfxrLD4FJN8jA8B
qXUD37UiNusW6cV0NYj1RRys/9cAbLxhHpbZmFRkItCt0y8V9kThVR+uaWAPG7MsQm6sl2U7TDoy
zqu2QTsSHPGMLHAyiBOb8Z/LJmL7+HrUXpkfL8tsmMqenkCO3c43IJWV/2SRSrbwk7bvG+YN3oqg
UC02W1N3/EymiP4YE0TQl3+9bfHXUV//+kWwrnJKdkqFdlfdupSdM5pFwd5pWDoeL49im4Nh3WXO
6Dx7UXSfJiT7lRft7MbFSotw+fO2w2pYNdE9zk/i4f1V4R5XrluXK4oZfJJ6yeie4cFxm41O1x4u
j2ebjmHeZVUtkF2k7AQFJPJdSPC37TzwS2zVqGzfN+zbj3JeQoADcUnSl5+IbqfsgGYavoXred8L
vhEopUqXpKAN+18ZgTf5UxhO+nl9wSzAm18VxL3RKK17oWVXJOxEvRVDkLfVRO+Fl7n/RnKmtx46
3vTTNRtCTaygnsOaLrzPvslKsJ1y6mwH3votsND7NvJGopQ6sw7SuoY3T3n3s3No+e9c8LUbMN+S
Lnn/BL/RI+WOQjpQdNVJVY7fPJR9zYYbEbBZ/JsO81SFsUgTRvdTt4xsKyn5/jF7o1AKypolqyPi
nvK6qQ9lQ6FwDQ6m8M/lTbEtm2H0tAWrsIJ2wP9ynnmI59Qo01swlqir7PCNRCkowuc6l276TYRJ
AIA2KuJsB5Y9R111NYEB/7/ecRirXpThiFuwTxvomDjylvYgKumVyjbuJpstGrauq2L5f5x9R5ek
uNbtL2ItECDENFyaKO+iqiZadW/dBuGEEML9+repfoNsdSr4FsPMAQqZI3PONlVcBTj9UKYYx/St
BHnkKUr4D8iHNbv2X2LDBfWQw4rIH5f3DBXE9MhDL0QhTzZzd7o/1471a0ttEUOSBtkKcftzI4HN
SfhmvVJHNYqtQYxiVT8Ow8a+4lhXNjhQStrD+Ghe3vuQQIL2Cf07v22qaFf9m9gGpTWY8qoxBKMV
dsOf1Ascr8mlRTWsGppdvpiU2KjAOi+XIi89rK3EzE88pws/VDJLt6Abjui2gYGKgwAjy3h5D2Xo
9J2Ypfncq02FPtfXreCWXsB4Z8riNkPAEF6MCW8vleLBFrXN9X3rSFcyz6vRn7A3kaIx0NdlCUAt
Fe2zLcdNVwtWbJNUDDLBzeGWIaH0rOqlaXGr9eV/70eEI65txSkDCUOI4qTL+zCc6HlR06/R7+GA
gVfzQzztLDP+y5pUF6gedV0VvAfVbaYXGdGhezt5GnCr+/1wDJMNENQN5E0Cr+1vCDZ2pZR0H4to
J+CH2JBAEXQL8syxvum6nr5FEbIJZJLxserbfbuFDQaE/l6QRrh2vhdzyw9Gsw/jkqmHJKHtxgg5
9iMbEUiGKsqIUexZtro9K9X8IHXenUO2tVJdDaxT8+KOLqaSsTLh3Y1XXnDikhyzCWr6KIbtOx5s
T9Ix7yACzVpzQ/q6EkcpBrjXEemnH+6vIVcHrGCejUiKIfS7myEBeUTS4A1rZPVmmre0DV7P6PzL
jnRkhRrJoNEAkkVPEbzj83fjUMX5FwIbQ3WqwQxMvrKphPxrDvWvrzv6FSW2vDJSVDHXUyZXsUXU
jSXx/zKgIp2SbNMs89XwQxPW0HkAxIQxQBKXJlOnJfKPCR830P2uT1sboIE/SdvCThe0bRC/Jg0r
0f58f2Be3fzwq61LTR32nHXdslxCOT14yxutq7MRzaEZdv12ajOcoLROurGe50tM9UUECdI4Wy5w
rw8LtclNkYBunAzVcim4udTkR0q3eACvK0sAcrzenl4E8kB6+AQoTCbec+k5OtBDeEye4ed48uLj
liTpq8GGRtY5edFIzBt4XPlmgUxY/wkum5/iML6EXvdjz9TSdG32xedTGPNoz+uWiw/fqMkfH1Rp
nnO9vu/qjee8qwfWfgdFfVSftIS7EKAaJ6/GhtdOUQCGTrQF1X31vopBsq4vqqrTCJVsNCFLfYhE
Ic5kqvhZh0yfcxP/DEiV7UkQoS0rhEnf5Tk2oPkyCKCfB/U0yi3w4etxRu33STQwCc5au1zUMibn
ZeLVQ5vk3oF0Hj9MGZcb8eyKCSueFYhYSGAv88UsX8twOKey3Hj+vFpYjaj9MokkFBNpFTU5oJNZ
cZVEmh8CSIlj2qxm9Hz+S5q5P1Ec4HkVbvHeHSvMfq5IQRO2mvZCCrjm2UkA8EZ515wXKFHeDxPH
ArMfKT2bkQOGzvQlLbPikGbBCTlImNtBvbWOPuVm1y0f42dFO8+HLAdDOLiURdEeNMA/D0MB39b7
vXDMu/1G6cuoynRd4fSZhh9zP96o/nz/y46Va79OAtPVUOeMMQOxlN8VXHSCafgOhtyXOq83svCu
NuwgNz2wYkU0X4ouOwI0cfFb75BG861JtxyGXQNkxTaD1WJQq3y5SJ49+Cz82OdbXEXXGrWOZ7/u
SwNREqyg7Gvl96fCf07Exg7r+tlWPJN2LhZgHXFxkY1UD7Qe53Mwbq2aV29jEKBfY/3FEUGauKyH
uSIwkxaPWZF84mJ4JF3/uejF+9BEz0W7lcJyTLH9OknSLMZtEIMUipIfVD0+jUtwzsf0XJH4r/tL
1TFY9huFhk3e4Yvzpeyl+G9RqI4cZlyd9l1l7AdKJtsixg0crsXR8iuLQZNf+k3GrmMbst8maVfF
MZuT+dKXZQCd9aiA3pD+0Zd6REGnHA6k7ap9iypZx+/FtKMQwj0FYtGF95AwPdTSY+IZLO5+K+3u
iAj7mQLaRl6xoQwugmXBsySgg7MuE+cgDuuNbck111Y8QxEhLIAdgi1sD083f2rZwyDHrQug6+tW
SIMbBK4AXzBCQ8vPBBz2XyFt4m/71qkV1CVk6wDABNjwANtT7y0D8BiXGmid3/+8Y/RtvpFYmjqN
+YoO8/v4qFoOj+GVNDPwzdXqamLdUF6soDn3pnYGd+9SRtPXOaRfFBx+GrXPsI/a7CIacZOvBuQX
ohiBm/2gZnjq9To53B8hx/TSdZN68fMNrecQ7xGcaVSPo3rWvCT8ySxBIj/sa2EduBct0HlKJo1n
5oWHcJaY9VA9LXQfYwbYFCuAwbECPNYM+LpKvmgc/Ze/Y0xlDWS+ii2wtWuYrGN5LGRbt8WIWS79
X6Dk/E6XTdNl17et+B2R+p66Hou09KD5JAN4WyUCgvz3h9+1Pq341Wwc/3YMLSuUmeAgDe0LXLi6
lmWn+y24fr8Vw4vyIL4O1MMFxkr6MFSVd+5IuEV/dPx+mz6kyroznMIy0B9x6hMGyEBE1gfP3BYb
u4SjAzZ9SIAIIDqICl0ESf2nqJj0r7gjMt/5eesFLcMw7kbUqK4knSFhKLtBHQIdbiWqXL/eimAe
gFLVFlV61SYNfpHIZNP/5fOu8bfCF/ITSsV5kVyjYKTmufd701wKQ/zp0gcoLG2ghV29WP//Ypcw
tBQgZYzJ1fgtMReSSCA3dEPJRgrA1Q0rgJHigtt5WLBrCTgFH5Lq+De/JVLtxs3d1YIVxn4/pHwu
FXZqiYsKa6DgrXqwPcK629uEFcvKI4Ylcc6uELvPH80E9naMlO15iYA/uR/M66r5F7wwojYFCMjI
pQFWrn2cg+RLXbTPouz+MyzRFW5Al/tNOKbaJgKNJcsrSNyP17osyGfcxQt1qNpNsJ/r89aBTEuS
+E0t2FV0DcxzqvhTXGX04f5vd0yyTe4h8DDNdOOHF17JbzOkqJ6IgR1II5J9iReb1TNOFPJ/TTRe
eYy8OauQlCVYS+f7P98xu7aCb+mJcQqmILyYqH2mHvZSFdSnqGVv+xIaDfcbcY2RFcq+hJRMkzGc
ZxS2hhCIjr9Bwpu8awoQy+834ZpjK5q1Gqs+hVDUJfLbD3+OYzXKje3akd2xWTyQLpBmqMbhOhfG
fGZe5l/NxGDlhVeOH1DxBKYEe7tyGTq9JZzmmhcrsMdqbiWuGOTCJGr2ojbkHLWTfxk7sH9jiA7u
YhxE0CD75zZLe2Q/vQrmZGMp/wt/WXWCt9tWgtIxKzbjg8ks6mFVNV39fCm7T5C+hXLRISzDdkvn
2NWCFdsiicIcIP/pGg0G2HAASOlyrOZNeoHj6WnzPXRcmbIrx+XBACeKwhs28jXNE9H6Qylhz9ni
j/sr2BEkNvXDT8tyGGOeXMtJZpcZJilP0SzVKfXaLYckVxPr/18cqSTVXR8mMrz4sC16JCmstao5
wS2tnjfqlK7pWP//ogWTVlHJS3+8RszDHCMFmvrXKqi65q99o2TFOaQxgbEFR/NiQtSqNMezgZVK
XnNop29cPFyjZB3b2epJVE8qxLENbRc6gN4ww6I7x7F03tcJK7gJhCqpr/FEyRis3ODoHuGG5mUx
p4cg54m3sW+5JsMKbdkmxeKXuOFEtDE/eI2kfaCLLSFrxzDZhLqZqwkG7Jhqxdo3EHglH+euiw8L
hDK/7Romm1MnE6R26o4lV17Qn3oA7xhck/KwhMnOxJtNldGRoVHXYVv1o/GjgIvdSebDJanGj/lE
bvd74ZgFsu7wL0JCjEUKUn3FritP43FctHdNFijv3P+6Y3+yiTKB15cpXj/oAW27w9QSfSQ+JadG
h6jHsSY95rjAbaxbV1es6I6oT1BvqqerEOVUHIFYVcMpxv15l0xzRG3GDB/KpmN+NV5L0cFXkEGv
7VrwKthyFXWtWSu0o3IZh7jM/r7zSxzib4Ml/pku7RYOzjVCVmTLpAgSv15fvhH5lbEF4Fc/5ht5
E9evt+IZFVBkARLkTaAI/QYKM/O5TMPp7LG22teCTYvJ0h4mkEniX8LOw6taTOMJKcTPgGClG6ec
Y4BsVkxGGY8IzaKLmeOfdZyHh2IACeN+MDgGyKbEUFr1c7VEyRWo5pQdIz+T1SFbCjMeOrP08c4+
WBGtlonFA1vWFCW2QJh90uAECzixb9sO1t692DBmZSgyfMl4BR44jQ8j6ZU4pUOP9u4Pk2sOrDBG
BawWEHyOH/SQiv5cN56s/5u2fki30AfrSLzyZgysUzoaVM5mMWPnrvr4VDb0zbzQD1p47OAVW6Jv
rm5YwcyhgZoO3YRhQQ28OuoUaTI4j2+BQV2LyQrlcvKQFYP5AD7fwm1xXu0/6gzuq7EEEvT+TLja
sCI6i6YCyTE+Xv8gb7iaq5NOQHn31Kacl2MqbAqM7Gdo6/Nqfph7KF101SctzVEqGOgkkFXd1Q2b
+2KyrKeAdg1XXZbJKesh5CLhaXUAWWGrCcdk2+SXsZXe6gnhX2FjX/2IVBQMBy/2ovx0vwuu71sx
LeH+XuGemlwVmUR8mJt+Eu8X46utYqXjoLaVsP3M9JEPAs8VzvX6IGdseibM5SMk0c25CMHtaH02
fL/fm/X180r82ZrYsmBewbrRvwIqG35ibT8cTYhdyudkhEsO+G7Sg5hGGADLeb9Fx0q2QWSSj3qZ
5w6vF5DtPvgGVNHMqOGocxgBbbThmiPyz40RbNA5KGA4fDU5hOMzaTj8Qofk8X4PXBNkx3tQJ7Iv
Unr1VSS/gsD3mRb4eLY+8OFELw45LOA2euIaLSvuQcOfVIp72tWfvK78ShvQNR65DoAYwgbJ9BbF
7vURAzXpnyMGFgwp/Xag10y3xWEeGw318sSc74+Y6+vW2xtaM+PYM49e5xKuIH5Ln7sapcb7H399
iGIbZeZPYT6NTMKrLuyjM1ulzkoC28gBIhgbs+D6/VbMj6JtK9Al/StJ1lKvieuoOCRRt9UF1/fX
rr04yKNpCUCVnelV4P11EGntPXVhtu8mFdvu8sRb6nwJgvEqGzHFnyYV19U71vdyy57XNQPWIQ7E
etFDGye+cB5X16yQw+OYCvI2rvY5d0SxDSqjSG5yP6volXgEEu+q9KHuXgSM7crAxzayTOcmmyHt
4F8pxPkea8ibRLjVmuItRGHpVnbTNc1WMBsqE2yzgl7lDI3BssV+kQxtuy/IbGjZXEDRK9eaXvVI
xv8RMFCA/uGpvythE9sYMh4PIa0zb7iKFBqM8AgD7G7ezC47lpCNH4OJ3jymbRZeGtlCPxLiTUcy
hz+zvp8uu7YJGznG4iCnRdvQazTm5YkSL37g64ka1iHbBW2JbfiYakjtQ6mrzA8GxGTd1gPQXvsE
UKPYhpAZEreg++n4KiYIoPGh01/nOp/PI1IG+/Y5ZgXyHJsBtBxIvvAyeJB6gc1V2cW7Xiux7boe
qa6vob4yXjXtS3WQhhXmWKih2sjGOaLL1r3Gnagyol4w+lrGz5DaXODrQsadv96KXT+dQgY77fiq
Qk8fauQ3ziF8mTfOMMdvtyFkQAcGvB1YfCVI6r2FDqx4w+Lo0/2V7/q4dfqKqvPDiWUYmBWc5s+6
ejNAj+Hj/a87IteGi2WLGicim3XRG/j1KD/LrikK7sdg2scdg7C0df6yTOdKIhN6NVL8JnDueVjo
vEtRDB9fO/bi8AXXHB7K4AdfotILYLlWyQvvQh8psm5ffjX+F1SMxDBT7RPElUrKr4TJEfoIw+xv
vXlev5HGNlJMC1jhVV0eX2Xb+qdIg1WZm+rHHPafOx/kJZSB6o1t1LWYyD9HS0KjLhuEH10JiaPq
IMaFhE+JaCOx7xizvdjrrh4Mr8lyraMRtywCawzvOfQYqCz3F6yrB1YkKxaF/cS76Mq9JNE4a4KY
HuHBvmwEhOP7NnCsjPRcFZnvI/cp0i90Ds1vXCJAQ73/8x3xZktUg7AkYkBM/OuidXDgWf1Jqp4f
SDNtSGG4fv+6yF7GQ+l1bG5XQ/s6hU9EjjdgPCVi60Xj+rwVy6qpIkbiYMFNqzHqlLVAzZ7afIi3
ZPddDdjxPIdlX0CZ7rqqX8xQdDv2ep94RxTbmDEB5etKao7Fg5D6W/RW18PwMUgrb992bRvHyzxL
ux6iU0gwwNcIvLQ8mB8GmofBvgizveNH3odl4g3BlWnk5iUS0Icm3Pscs03jI9A/YogxRlczQPeH
T171JghVdfg/PCddIWBHcMZi0E0DNJFz+YFDOeXB93IJh2R4oe2KMhs6JhnU79q6JJdZeNSbD8il
TORUllKI77kgjdg5GTaAjOYNjVQ8TFdWQWLuXQ1YjX/Aadek3+/3ZI2rf2d4Ylt0mkFSiLS5QD6M
Zz9F3NJzxMbpZ992yHU3ZfnX/WbWy8RrzVhhzUCZUWGEAhkL+TGqR5gMQf+rhOvdn0IZgYvf0sQb
IeJYALEV4rQK6rTEMXvVAWuPINVk38ohDo9L5Wdf7/fHsYvYPvI07yOIRQSAZPXTfKlzwc9FITZq
ca7fb92zM3+kPGy9+Qrz0v5cwvPnlBbzfAr2Vo7j2Dqn6wmY4nlKoyvwXeUxS6fySBOoFsO2eJeV
YhTbitMmyuLMM8lyzcJRfpxx+/tv3O+EIMQ2moxEMF4CWHO5jk3CnhiLxVUO/EcHVuvGSfo6P5EC
2/XPk47n3tBVTVgC+bg0/YVTINbfq1yUg37wU8gbqUMxjR6Hl0FXUB1e+iQw0S+G5Y0UP3LMPrvG
dRL2Zs+uQ2GU9s8fRNpx8r0iMDepGR0PAPRUn+Yh5D/bRW1BO15d2GjDeg0wXHX7cgz892W3KBDC
BMUzrCFB8GtH4OD71vVhnKpODckw3KJF6g9UQtfzaULBQm9kal696+L71kYzD3WwQjjET0MKkT/L
apiRT4wBitAaRqG1Jm8CHhPQoHiB+mp72tcta8sxQ96TSETmpjsWwSMRF8hzFtJ+C5b26paAbq3T
9eLWRWmDH113mBaIGJbIv1487v+FxZld9nXA2nNE4NXQaYvUr6w21SdQVpqvHGIKO1eutd2IFE+o
Pp36G42YYBcgQHl5po3nf2t14m/kV1xTbyXeIzAjB9Px+qZWu5QBAnoXk8OVBRqWF9mhqCckmJT3
h8s1H9beoHnKUlamybMfIl2kRqRxRoFKyASa8UYTjki07xiETjVnCZcotukhPutcdsVzq7udQozE
vluw1PR9AWv3m69T/TwLXr3rQd/bWFBrwP3rxKfEvljMQBNMPc3FjdU5Cx9LAhj2u6ipWfyWgmv1
eyI9ZRttOWbDdrKQoqgHvxL9jU9T9URXqebM1xMAgjLdyG+6mlj//yIAjQx61S5G3xQHXozBWu4B
ayo/TgawrvtryrF+7TsFSxJ4n5arLkQvlvotUZDH/VLC9FZeUPCr9TcYTpY5pOLgCQl1nPuNulaZ
FfdsGPKloFl9K2jBn6oWzwhfsW/3P+5aA1bYaxxLcqZVfdPZEj4p33we16gUi1mOSb5JE3E1YwW+
iHsT1CKvb1lPlgkGtZNKjlHEHvui+RHPudq5Bqyghw9ilvsZkTcVIcrn0mRPcTctxxwgr8f7I+ZY
ZjaCXemqD6owaP6WbjNgfx3+2JbGFdTI9jVhnfCQrQ8m0YvmVuI+QQ8RtPu+4laeioOOcqS47rfi
mBMbzj56AGuU4DXf/gjNCLBpS2DEn1TWjgeARfZZtxEb1I4DnPUl75tbJAB21Ws2ywywY0QRYst8
wREhNrI9UjPk7kqubjOJ5x+ZBNgL+9fWNumacOtg94d5rEzcNNi6OgE9pGA5yCjPLnG2L71Iie1N
4ZMeeC9dtrdymYFj8pu5HeAB6O/TZwTZ5Z9bI239AAI8vrzN00jf+JKnj5TWG1uIa3ys2J6h8dTW
IcHoa3jWeKsC7kLgWhDqcqt862rCCms+zSGvqICgUAf4Dzao8QKotn+akM083Y8Gxxqy8etimpt4
Ml17izxGPkK4Y7nKqCR7UnIAO1oRzeO2Fv2im5tfUzwEFEfxio51N533/Xrrzh4hrRU0uFrdiAcp
aFqHwX+6cqdgM7Hx6uANCtIHkbyNeLg3B97D7eTQp125dVdzbEW2W0FZ4bCu07m41RzibLMHeL9J
VfJIRvV2ScedGm2hFcmsLkGLh8bj+0iK95DZ6k7pbslC25zAQAAm0eVS3sCL048jsLhIA0kfIm33
p9g1RlYM+31OsWOX6r1K5XX0iv4AeuevrpAfJr2JVnFccGzvF7xqxlRqWd/KvOCookP2TfcocPMS
8qEJiz911aZWh6tDVlCXTSymhE3FLfKr+aiz9Ldv8vl51Vz48zK4P2yOrcPGrgtTQ5mv7xWUJNl4
mj2vDx/hCz3AVxe64FuGKq5WrPim/lT0UF3FAo41O46AdJ4kjvBDS1HEvN8RxwZlA9hZiVtAEEHA
UGShCi6jxwIIgkP3UWwsMFcD6zy9uD9nvc6rKVgUzO1AtfDr+E03tMPGr3dMtg1e9+twCcqaljfw
XFDrwOH/VqxGZiKrzAESsfHn+6O0JlpeedPYXg8q8BZvIIR+rsXUgeepl+VYe7E8ZR4uBW3Ci6Mp
Qv0oi/x93tEv91t1hI0NZocW8TSXqY+nx9yIi4BI5nXs4Qv0550zI0/4EWpyW4hb1zxZGwGhhpXV
JOpfZgFozR/q9jxJWW10xfV16zSvC6nkJP3iBhH4KD7C1BywWE58tgWEdTVghT2bs6YumapuKPOo
BopJns+f0iEK9cZZ6JgMG9nux4EXcFrXN4YT8KHEdoL9sbwYggxwMqW/q2rzBe3oiw1xN9Jf0iLK
IOPshdNP2HXpY5SC9LgRkY5dxQa5AyyClWxI98y5/CYKiA6QCLqufQsZhfsL19UBK+bFZJImgHbZ
M9ftdczgzBkjGbPx810TsXbrxYYCI8xGF5wEN/ihLAfISnXpG18AlxXq+LyAsPJckIFvqTS4Bmvt
4ovW5mVUg1fmFe4Q+TjAmX2IvteTYdcp9vL/7Rsu6ykOXf4sqdNC3CQe+PEJQstzcWCLnn7e/76r
D3ZoK1knyIkOiI2mvlA1vNOFUo/JnG/Z17sm3ApvnLQTOlB2zxmUGn/QXEbdIe/LLQUr15RbwQ0d
TiS+SzneTCnkwzzTL9JHut9MRXesy0wdBln2G2vXMVg23D0rdTsNfKhvokIF8ReAyEmNMoOOxeep
0H31n/tz4hgxG/FOw65ic0DVM7gf70UwzqdCwc/s/sddfVjH8cWirUmIxCRwJDel4MfAVP5QldWn
TiAFc78B16+3Alwv3jiNY5Ld/Jk1C4z8IhLwqw9lh13yjZTYaHcW1MRkPB1uop+TH6Svh9OsFH2e
Bphj3O+Ea5TWzr0YJTojyYpn5vIZEv1vTVSIy9SgfrOXU45OWIENT9Wpy2Cys77PTPEYYWLqExBX
5sf9HjjiwlZFhQORrkSVlb9kkv7Ox/jNH5RzHQS/AzJ8DoJebCwo13xb8Q2ecjYnXV/eorw1+pNE
BRxq10Vl6r/u98Q1F1aEG9+wdAGu4fPojR9RJwIbJ2jGS48k1R4YIA1sJDsn9RzB3DK/aRSdnpWJ
6XBsocQ8bKym14cosPVSuaggpsin4aYKUaELYfkNwNudh3Zgo9lHs8w5eEPz51rRn4o0uD6lyL48
QOJ0S1De1QMrqFU++zOFiNxn0A5LAvKbmIPnsA4GupHjdDWwTv6LgFNm8mWaogEhwWDhxpenZaZ0
4y3g+vr6/xdfXwvnQQ/WzY2HMldHv0vS7oDnPjvdX6Ku71vBDDrslNVTlN1qqANgfXIjloc8H5J9
pcTAxrL7yvPBHlnmzxTmge/qJYt+455T/+/+z389wgIbyT5HVSJr082fyYLHC/Om/lTrLDyEZB/S
HCFmBbH0ZwkdvTy7SeJBSUlRFP3J1O+T6KCBjWRHIsTvejWad7xeqXSeFqfFz8SuJD8oAv9cPyMU
E31IZZt3OudvaQWSi1DJBXfNeWOBvv6IDGwse53gZWVo0r8TqtQH+H+zpyYNtTq0bKrPMjUfY23m
iyzT933PN9mga/j+++0a2AD32syNLLwsuNERyu/QvKxOSrbdVabFl7jiu3gAmBwruKG1FxSIC1wJ
1qKilhlSerA7ohv3JcfytVHufGwUF2rOv2cqNA8yGz8yMegj0/zb/fhwhLeNcee84S0SqBTPivVG
w9ohSZ4WNkFBel8D5J/rS2UyBhbd47cyaWn01sCRMPuVqo7Jje3VNUTWIT2PJJ+yEOtL5ytXC/X8
w5970wDRy40+uJqwItx0g+/BSHG+ZYrCtmoMTeedfV9IUh86lW0K2TvWrI17r6swCpo2WW5QyVMP
Km9/iHKRHwCw+Qr4z5Yl9evXp8BWTTVTVQQzaB/fKVCmzTGjIjhmxut/RJ2Ozsrv1VOJS8nG/uJY
YDYgnjEoxKK4w3E+9SUQd9WQH4ahXB52LS8bC2/gH+1VeYTjDxhddpzhXQax3GZhG7UGx9TbcHje
tJ6Xqzb/XrPwhqIrUripVNCyhRbT/R64WlgH7sUBHszQqGJ9bN4tvFMxJKQM5f8ZufbSo49Hfvf7
fjOuebDOceb7QVQHdfbdB+FQfRYkUcWPamzjfCNIXA1YgU5kP43IAuffSZLpUxYU/ikwW14Lrsiw
glx1SVPgSM1uM21+qNb8RzYofUaQzQHwDLnBfWNkxblYuh70kM77pjNdhGeJCu5wTAK4ap7uN7Ae
qq8cSjaiDcIKii6G88+RDv4SHtISSAm+WUv3sGx5BAOivgRRt7F0HRNiQ9tmCID0tV+EN+YZ0FGy
6H+TN+6Sv8L12Hprl4EKkjxowls2BMtv5of6ufT4FsDF9dPXZfAiJnyOUqQKZP+urhP2FVY9fXhs
Ct5uYQJc87DG4ovvS5gEooBb5nCwltGhFPFz7XWHbEJmyOBFc268/HGowBi8P+2OEP8Xmi3I4hRl
e3LTuu4PmJLxHNWiOhTtJl7HNWJWeOuqJWUn+/yLaGn5XOsOnNlZFjs7YMV2WcusgvSy+A4hBPlI
uKHPIZSMka0TW2kJR4TbQPkMAOYmDmfvW1YM3RsZ8vHE03F6nLuRPyTM28gduKbCCvHSeKZSWR/d
hEfAsWBZDQtH2dPm4IUx+35/vh0nrA1l46IORrLkQDPJSpx9Chx+PJL4svTDdVLZQzDwrdu1Y9hs
UFtpomkcRswMVdh1g2IojoKG7MGLRXEM2s14d4ybDW+LNODAFZfiO2gY8WmeObQyKTIKaRr9vj9o
rhasmFeISemT1LyTGo8A5iXj+2FKg8MSVcuHfU2sTb8I+1r6HvR5wvhGClSAH8Z8XsxxVs3UHotq
2XJkdk3JGqIvWpmrjgOWFeTfO1VX5xCr4TQH9TEGIfCYoGKzcfNxjZcV8YDLAbWaa/E9lJ04A5/N
rt4Yf8JbLtyI+mANileOKxs1T6q0VfEkcR7q4TshSKC32fiWpagEyakpDsp48VOTBX8FGanf9hoq
mPcnyrGb2Vh6lsAj06/K4R0fQ3IRHBbHScqWPVL1NLCx9Krolsz3suK7GgHgyat8OBVFr073f/sf
Y+9XRs3GtNWGjiId/eb5j2HXmCz+OerK8McC4ul7OD6K52goluoA23n1xA2kZxlX+pefQ6gtiyt4
J+qi+gKN4C96aSBimWbePlxOEK3n4YulOaZBYJY8oDeChwUMQwB7Lg893jRbu7hj4mwYnOh7WsGP
tX9HQxgKZ2kIuZkgAVx838Kw8W8QvsrkkHbie42GoGO4hMtBJa3a4jU7LgY2+I1WcGLMRUhuWQUZ
8SzMgyPtuuGkqp4cV3lUE0BSH0+kfCOKXQO2/v/FjAQi60M2FMX3ti5ilL9C05QXVsOadeNO6ziL
bDRc6TM8XyEn+k6MANzx2HzOikZ/KM3wsZmT7LSk3N9oytUX65bgJ6rKYzgGfvcrrPkky0GlgIxH
tbUfub5vPQIM0oIjmxLvG6vlQxTFw7vF4+nH+2H76sfjV1yRQ1/qCc/eOqJfaIASW+PvGxl83Iq7
kjRQX0JR/nnMIUPss/Rb2O2TEMLH15l/sYTkyGGvB5zdtawMe8hKqCVCW0McqnLKNqqDrsH519kM
poECaeU5qyBUtYoWHTOVP+4beetUFtprMi+t+ucsh1Z/1PAf3oprvf/xV09JDM7aoxeDw1IlaJR6
+tlMwYMKYfKV9cWXRO3TKkAD1jE85uz/j75h4jcMOOkxDzdrda5xtyIqi4da8Sbvn2FsUL0ZF++H
hmzlxri7hsYKp7JAUataUnLlYfF7zqFRoLLuP9U4buEhXA1Yd22VNE3LZyzMbKm+aL+Fz21bf4Oj
vd7zwo3/ZWwMfftAj6zSz/4CySwkmbtTu07x/aXjGHw7M869xlsUL/tnbbKfFEznI4BCWy9Q18et
oO1gD1h4tBL/a8DeOtcwONOSq52/3ApXuDHTJe0NucItOUpPYw/KwCFqw+jL/ZFxTKyd9PaRJV4i
UPmvNUg6xzrAFWaegUKf5vz3vhbWYXsRtlFEVNI1UNvzFx0Vx7ooR3Us40DWhz6f4dxyvxnXLFjB
O1dzJhc6kqspo+wIGiq8kUBt2vdxK3iZmUq/WeA+diDcr56GBLTjY+kn7RaI8XXGJta/FcEdZWro
B4LbVZnnn6ZWlYeiDG6Cd08L8IeHiYvHqq7YUdNGnZqw8U9q2IIquMbOiu64nFhSkllnEI/U/Xhd
GBjBF0+Nc/W/+wP46tUFTl5rRenFIvh/nF1Zc506s/1FVIGYxCt78rbjDI4znLxQOSf+BAgQIISA
X38XeXIUa3OLl1SyqyKhllpD9+q1kDXoQYQYw4ChF1fXKnR+9X77NSyW6OAN/Xfg5DeC1G8+2dCT
cT4j1FOCS2UYWJoo6oL6t6nSgXX0ugI3XbBk7ttyzWA4c3seKdzBWdok/AMQe9V9Rb0vwdDM59s2
s8yKGQ8PgOHxJlKhB5wU7UFRIo7hvKlIYGt+3RFeTUmTNMM8oTaMpT0D6ymY4NjJ7b1dtSeYh7Xb
V82Dh1axZYDwSsr66UuXq/k4lEgO3raNZdsyeWHGstZeOYVoPanVY55zfLuY308eBnG7B5t5DJcv
8XrQLEE+CjlAFEyfOurkw1NASFBvYc5sgzB8vnZE1BZlFcHng+gaeiU7LbFfnSZCnH3HqlkIPsiB
xl6HYsY0o8F0BzL07jOu9nzDSJYRmEHwJvAm8MFQH3mgbgyKFHCRRwkCspfFI7vC0+FfZd0VdUAV
Xpdxng7e8H3i0nnMWb1L0xWtG4e3EmM/OEGP1pGd/aVK1J/4bB8bM1o3Tm+R+2W8ytPkabGg9rLJ
cUGQNRc8ZXhEbBWsWZZqtM7OK1fLEKPovHwKIcE5VdM7R0XhRx816hu+Zmve8GSJNGztxC3FILzq
yaN5VqZ1HoLCaJenmbQwVNGeauETLCI5RtCwol069PvS+pgDw5Hnxs+7Ro9BnkJiByFczZ9dMlcb
HmAzjuHDiewKqHrH+Hi/IT8dmtXHdsy3IFk2/zIOZh6WEYVSEr496AAVhsJRcV+w/roeaPvuTWaA
e6JN0A6BxOJp+yVMldfQw/+jfN5iHzOonU3KLTp/3YDiBdfKIqOg4I3UVvmExUBmLFu5vXAG5mW/
ciQ2kMB357RSDgcd9rAlzGvrwvRhJaFD4ofZL0CEh2PsZeU5RjrmAkUcss/DTNYXvxucQikXHkZk
9bGFNtoFSs27CPlDkJf9uT10xSzrmfRYRL5L39WVao7BgpT0be+13OxC497txz7wBrFC6+t9FWU+
j0yCv8hB1EIvzaWOtuplbSvJ8GM2LCoZ2O+dei0mScYpv0RS6Y1dyDbNhiN3RVW54F7FUUa6tRa0
BFseNm5xDuVWFtfWheHNFAVwHqjB9P2scRioLPjhMjBpLnLYFVMFFYhxzY6DcgTQO8MgIkgmQo9+
5BKM1237dHuyLXNgBp2ZjmcP5bfZr7qIn3WJqmiPbmLkbY0bR3EDaoCw4CghTkcHdyyXyQn4nwok
jxtTvFrhr2g+rGN4cjDhhSVAdXkvIGcMRHDaafdCg/IEqPl5XJ5b/BPyTKfbtlpbfau3dRW8OpUh
IqHnxM8xHDrI7qhY8jHh+fCTND056Q4c3rf7sZlt/f1VP4EcIVEezOjnN6EHAilIUuR49exr3vBv
N+s8DYZTNC/7FZTlROrUxvtw2ZgT8ufXo6aqFuGQjffEDxELAFo0/ydA4Crb2J5s1jHcmsw881Cq
hc+vwLSRNq2uTmA/2Co+tbi0KR1W94mMSD8HCFv10cdaefxLzdvBR01oMe/SJg+h2/GnjQpQITI+
Vfpez4H8yQO/kodeNvO32zNsGYNZg83zBdzNchzvi2GK3mmpvhNdOGcn5M+3O7DMgSkgxpGQS8Kl
JvdijJMDY9AMcyAocb3duu3zDa92JY/yClGL+4iNn6kA7gOZkff+tMmmZetg/f2Vg9EE5TQNHuP3
iJBo5Kn0UqQtA363jPL58+1B2Ey0/v6qD0xmlpS5O97XWrIT4SgfEFO4p3AA68dwYVQW+VHfzOM9
y6InUoEBNo/qf25/uM04hv9SlSMNUk7ZWbZAtcLT6KVwy6ew3BQIsVwwzNLrmbReriALcJaFPpPi
06pB3yH4TEJELvIt4r01PPTGbu0bZ7OIxsXxJUMp4Xo49IR/ANTjXVOPJ9TXXABaO/fLziyJWXod
crzCHVKgL0+Up36gz7GzixI/JKZgWFxH0MrRzgxK5Am4m6RqELrg0wZFmWW2/6q1jgoEVotuyVMR
FU0aVNldhDsMBFf7DW+2zLYpFeaqQS6D8PD9vTd/qoPxznGrc8f5E1S+ryUKJHetW7PuWoZtSQah
MRJn8tghLGd94F0QHZp6ifYdnWbNdQMxtTbQwvk1Q4gE2pWqux+crvm+bwSGV3d1S1CkiKKaVNTI
0WaNlpd8lM6ThtjF7S4suxIxnDuIHL+eBIWR+jZ0T2ECvDrLa7Kxmiw+R4yzua6gsO6SCc13njrV
BNquRfGJufldLJswdcB0CzjtvosAMRxcdWBoWEmW4Bhgc/gCJcD5HC11tLGeLOvWLK7GiVnMANY5
v4JpgjqBW6qz1/XdRTP9xc178tHDy+72rNi6Ws356qwIARQLUV+NiQcvvPtFzqCTGVg+HanMyWEc
O3Fmnd4SX7D1tv7+qjc/QonhXGXobZlRADizH3nET+sePxEfyPl2X6TyNwTnVT85GwcNMXPOUle4
LwK+cxjLvUFEU1DMnUHZgT/Q+qBm55AsWXvYhudarvqecXoDahLEw1pNXU+RmxZDHfA0yIHgRFoA
YrKost/FIR4SU1VMjWUQeCisemHK9a85x24F5KaDnODttWXxeM/w+GKSFKU9gXcPnpMPHRE6HRqc
U7cbt5wev3Nfr6ZYjYAWQyo6f0FMLru0qi6R7KLROel0vM/Lf8PfXnVRuCMI4wPc1bSmKN6n+fK+
1cgH7hqAWVmdOYHjx92Uv9C5Hw+rBvxxbiHH2Yf1f7d7sGyJZlF1AKI53wfTAEPCL/zWlP4hE8DG
+CPqbOLnIWy+enXwcrsvy1ybemJLTNawTcRe8ll2V+y4xWfhN/nTvtaNa/mcV23GKwEP7trC7VgK
4PHSJumSOUm0wTZsG8G60F7NdlBGkcei0b1HbceDHqCPNMnNe6et8fX3V43jejYCIzmj0rZCuWFQ
DYgMRQhh7jOP/2fr3djRRUwIciNHoC46TorPDuNbolcWTzPLqmkVOxMOA4+lSF1X76IigHyfiH0w
5XmRhMzQ7UHYujEOcFXWqHMImvJF1k1zWJnyshCyPM0E+OPtHmyTYJzaKCfVTDRD86LAkpeqZiCn
ceLNcU/rf1VUu7JFmGxW5UvXg6ENNG1I7ctNbse3v/2vemrquSGPfLd5mdVSHafYnz9FpdOcb3/7
27b/q5xa5owKUgrvvgav47FWzVeIxH6btNoqcHn7UPMSw4EJ93U/MMpfhgUEtD3iNA99FDxEmTd+
TCqB8u19A1kH+MrPoriFxkbHvXsmsYjADlWccKIhmK93FQqEngkcCzzE+YLZce8VdJ1OtHCWO+b7
92GyyUdrmwzDmx0xDuUQV9WLKLPHIcmiQz97/0tQbr3LD/6qrJ7B0R06CRdQvxLiZz3MfneJZzfe
xdMFExme3I2EhozFzUudjcWxEPCzuBPZhTZdveuC91dt9YpSFgyUbC+BEJdl6rPT/yPH8TuW8ff7
/a/Kag59dbJEwXQvOnz42RdI15cpqjA1Qn+Mg3z2vm4mvTx1PfRGy1SPUzXf+1089O2p8ArFyMkD
1RcPLzqhbY3/VICDqz+MwKp2P0fF2+V9iGw6cudu6QH+GaHcBIpwSQkJhTr02yNmrXb+KRaUpBMF
0YzS7Rr+3QMKwhP3Lq6D+YXweVyAsgEUP6QnUEICG5/WRHvtc1Uuk0rSuh+S8jz0SextvKgta9Os
nlZFCR2PQTQvBdg6D0XikY9dqed0EOAa2+XCJohMAbUtO6fxwMSsotPsh7mTNl7QPsK+m/wRlu3U
rJ8OB50QNrvjy0LD7Kj97GszF8XGzc7WuOHAc9OMkQhL714p/V6htPXQTJtVurYZIH/ucBxqWm4D
dvffeYfOh3hU5CKWEYOq8Lb9f78y31r9hvv6sXDc2u0qlpbJzD91RfLRzSFZUVbDY8dQ+aiw3o5+
l4+nMWynNOwWdgWX6nJwovxDU2O87uigSJXTk1dFR38MnyT45++9MNhin7BZwTjKi2ZaKBbi+DI1
KkvbaaIXko8sHd18FwECgGTJn4aG6l0/CkfVLwGQ5X0yRmnpouoi9jdpoiyDMNFlkzdPfQv50JfK
r9n7oob7Okse3Y8y3roZWs5dE1hG64p5TiXEixqr6SFkzUMIooWHuCoBnsyAL7i9Zmwr3ogiQNRi
qpKl9+6h+vsU/Sa0bPSXfW0bMYOi6qZEzJK/oPJ5xlN4DKLiXJaox9gV0fZMaBwF8i4WDLdnhAw+
ZuszNWn3sddjFa1z/+pCQsAn0qBaeHyRcdmk0BQtDwPZrIeyraB1Pl61HvRDMI7gvHkJxlXhBSx8
QQn2fajC79uMTWhcDJy549JMvbS+9oFXmN5XupOHeZsQ0zYEYz/L6oBJDQafl7lDSa/TxORbAr1G
njpBBWjT7TX0dtzJM9XSKJfzAm1m8cIzZE+jDGwm+VxH98hwt6iLHD4nk6t+3e7L4gsmSg7Mxspl
Xle/TFC+fWiBxHMPuGLp+LSrfRMml40MMjZOrV76uQDZThDk039L2fq7cjCeWR3u9olfZlQ2L5Pn
P+R5Vp2bBmxaBIf87e+3TLgJkguggghAcNW88CL7BSLHJY1GrtK9oQjPxMkVoxu0cSDrlxICWBdI
5rhXFKNXl9ufb5leEx/ndbnkKpvrFzG4MThWx+Y0sWyLPHk9XN44e82KcJnFqMZKcFZSF8RfRQsk
PdCWdX+NyvJJtOEVyAJ/3pc78kyw3JyPdY5ncP9SUHDhtEXxo5H+8z47GX4t3Zgn0YhpBqn7U+zz
XyD82PAw2woyLigF9et5klP9Ejty/A0TjWrpXVCJviVBYevBuF4gqoEsYV/0LzWPxNHtkMUe++IY
9/PP29axnMsmUI6Jrp9xm+1f3LH4kKvgKdTDewLMkxMGG9h1y0I1wXKUirjpC9K9+DFKE0nCXLw1
wn0ZEFRy/HnyIIcqIO+0qBfiEfIt4sn8aWFz9/m2eSz2N4VMphDCfgkLu5di1MUxyqOvSRzoQ5Sx
LSSKxdFMlByQU2DUwWnw4uTOHc6471Ul73DxelRS3S2h+DX5w/8DrWWbjPX3Vwf1srRtNGdh/cLj
cvqwtG4Spl2h23zPkyOgJi5VJX4LEWhdXEno6EtRUSCPce2+PRtvLlY0bvgbbdsWL9yhuM5LUGcP
Okwq5GpBj5wJfQDlERfuAaVcULS43d+bpzX6M7yviBs5RJPQl7qGvjIDfs4BEUpcf+xH/jwMamOR
vTknATV9sCiCzEO5lbojTgldM+EvHQgEtavY99vjsNjN9EAkbSDLwd3iKqI4+CJ7PqQRbvqneQrd
6+KxZMNetoGYvhjR0m1rTP7MnPLER6SJkmyT4cHW+jq6V0uXe64M3CVTd2pSTnDIOInFGQwDW2iV
N30d07D+/qp9DRpWqKRM47UrWxRIZM44n4pomu48d1+uBX0Y7jcXbZaTqJyvRQO0J+8Qfl+LtqWQ
W4FHm5WMN3/E4lxJfxovATjq60M9VUsDQWHX63ZOMvnTTACzk3psqvFu5mC8pLiO9dX05fZCtU2B
4eCizdjoUuDwUlWSDwiY5oeOdI8l6tP27U8mtYJChQ3ry2W8igG4v9+07c20yelnMb6JVBV5T7sw
CPH9muU/IHPRpOtWcds4tsaNt20RxyX1w3C6zmCsS+cWkPYYfKbXfa0bvlsTUtKceuou8jyco6IL
ltSRhH3d17zhvG62NDpY8vqOBstP1eBZmytwle1r3PTchaOqNpHTlXP9nUR4OIdJ8ON225a9M1hn
49WuwJamlhVpxzvplH06e2XmpIGLSgu/RSgtHMZ9eacAstZ/9tQ1jQqhydbdszgrHhhLivc0X0XT
umkL9W9bQobvRnqSTt0v4lpM4h8dQER4GOYtqSxb44bzziqeaOe30xU6adCqUHl/QmJoq2jENg/G
WawSzpAF7cerqqqnDiVPKYQx8ks2dY8hLrF7sEEBNUGpUO7pkgaplCvkR+mR+W51Ssp2I75juU6Y
kNQsmPIgrGoA/UYAKjgBtc/ofkDK9EIz9mGa3MvtJWuZCBOZqnLIOyIlMV2DtuBHlwXJoenEx32N
G47MqraKl4J5D26RPbJ4jlBoKbYm2fblhiN3PWeenzvqrnaQ2pUSpa7hKP/d9+Vrp688WYZEdMoN
xisDkWh/wb078xCJhAbpnocOFo/hwEWV53msQ31FpgXJdQa4VHgcUc2zcY2zWcfwXtUEgzdWs4b3
Fl0K0uMvqg3ifXuoCUgl7cTDMVM4XdgiDqzl8hw6YHe/bXuL95pAVLfJINUnib66OYhDhZzpYzaI
6KRRz3HM/XZXVRCE6ddX1qs5JiOE1Tp31NdI8jpV4KpP40ht2N9yOzFRqEI1sY/yYn2VAXMfyKiK
d2pAHLVf9mXX8f3GKUzW5z5xXHnlJYqjdQyOykZvvfUt68dEofLBAxm3qIB8Up70lvYkGyKJ+xi6
SNWR/92eaYuRTDQRzsrJh2xAW6RUJNGBdLw/cYeWRxQUZhsbnGU1mTDXblEcEgSDvmpWfohy+pEu
+gupm6/IF/13exg2W62/v1pIuoNeTRJwuMPokbvfJFhuDMny262vV7a/omuYZmOncHVelS3XwxUl
iqe6pmfW4jCY4jN1iueFZIclbjZsZRuIsWlo2et2Bjn3laLY4h30V71U69nf2bpx5mO9ilrqfLqq
dhYH6jJ+RjnqFkGFZS2Z6FbXL0AA5k/DVVCaHFZtHxTqDIcQZVq358HSgYlvlVBto1EyyKsL1ceP
4A7q06gHvWY0DVscM5a1aooGaaefxKxd9igc9gMqJmCmayHI2KpYX4ZiUybc1o2xccjBIcqDG1xd
MHheRelFXyWko47QEZKXVvB6K2r+ZrwqoCaitQ78LMxDHHI8rN34oVPl8t5tQYQI6bioRIGHBCNx
WtM6O0H9QpWfnGySW4eUbb7W3195ZRDxHrKinb7WDbZ3xiHOuTL2AM6xxT1t68Hwe+YXIo4GVEuk
LKieKeSjP+kGmlsjz9pduVCY0PB+4reEaOiMXjUAwccsU5/Bba7PsqOPOd6PG3uMxfFN0CuulVkz
uGK8kn5S7wouRxRltj005G/7jq19w/UDXcUg6cZRBfWt7r72O3Z13K23rm05G7f9SGVxIHItrxDN
BPX+AkLH33fNmvfscZm2AoqW2TaBqaiWzFW4LPKKVId4R/Lk4+wN4fscmL/bRrJ1YLglB9VpQxMC
YruVoymLEuSBRlodRuBsjre7sJjKXX9/7RM5Iq0ib+V1ZW48ZXRQ57qFUKo74bjS0HnY6Mc2lPX3
V/10JURCQC8lr2oanIOsJT2pUVbXvq22EB+WY9Fdl9qrLrgTAubUquFaQ2vr0A0AGGYBuJsisP0f
QKN9zbuenZL1p9u2s6xhUwhI9LHTgKNbXgN/4QeClC8pAB+53bhtYoyTV1E8WEGwpK9MguVA6LpK
owATwyArdQrHbhenS0BdwxFVMOiMtGtIy3H0sXDD8hSyTXVq2ygMTyTV2DrNTNQdCuKWR9JSeVd3
SFt7Ikw++ngOPt+21ttzH5s6QHSaRMETNT9oOQMSKx6EN57ZOH5pOnXwBH9aombXExa8rH8usxmC
jfkYDjgmB/YN0cD5ABjilsbX20sqNskOkZlYJhY28sp63oDbAuW5Y7JPaiWITfgqdK9BHydmxKih
TXeGEnZ4Wfqdz2/IHvxpGLd0/WrsCuxWblNV4I5B7L4Ixq2rg8006++v3FsXWZkVCB5f5yiQ77PQ
4/fjVIR3txeQrXXjVK3b1usnvb5uQGEMIYy1Lprt06SG4Q1nruMMify8hOFZqEH3howABB2Qct9k
lLN9v+HGRda5TsmW5SGj42e+AI4wrXHe28Z5e/OOE8OLZzHW8QheOmhK1gjOFeCAPtUV0A5V3m0V
i1kGYMoARSHJPJV50+9sWdYCW+R4W2BnW9umy4pyAfA0H6+8xZWJ6j46ch3/d9s4tsaNQ5pqv3Ba
TsarG+OZ0cfTcpq5u4tIMYhNpCrLlh71Fh1MHyVlneoWOZ86GT7v+3bDZbHxB24JAZ6rRvL+VEBZ
Pp07/+V242/v/bEJTkWYEhE4odZVo7vyQAqvvMyNdA6dGw3fYpDsbCxP2wwYvhsVKOqgVKOjmUbs
oJiM7/xpnwAWpsBwXtEL1oQeliT2tW6EjDL51rrNP7eNZHEtk+NQznUMXMNaT1YM8CU6+tGhpjlW
fwzN09t92OxjuG8t6g7IoXUiBLjtjgTUk6epRAz8dvOWIZgIU9LWssG9Yb52KMeqBYqNuJvkh0ai
auF2D2+/GmMTYSrayUNiD4FdmbAfJGDiZ9Y3njyqrKLg0lsydpdVqEk/KDktw8FJ/F36agGm4s9D
xw1CqNKyfr4oZPIPrqb+YXbK8TiG89bN2DI7Jm4zaIbM6TkpkPUb8x8FQen4NO2r2MIA1kl7dWpC
F6cph2qZAUDwspXjKB9OPkXN78bUWJzcpDQUjqwob7z5Ap6PDxQ0AZ1PDtEIpqMZpFC3p9/Wh+Hf
MxVh6zsdLJQlNQcrY/MPxb3lU8DHT2OGv9zuZp3Tv8NqcWz4eUfChTUymS9FCyqioHV/ziCefhQg
N7xvSzy7WnjoRl+W+6qJ5OR9wBIU3M4XBuDUynS45nNQa3IR4NqZmf8yDFsMS7auDO9X0vNmx4/m
i+z4CfXkHzq3RrTQvQDS/5xnMQorxo3idctSNjGdAQSScjKH8yWj8Ja5BCNOX+oNk1m2GRPRSTrJ
UUC5ZKhCaTIfSo3+QM41AykyyApafbm9CGxDMBye+ajnn6rBeRfQip1BSQHgn5Q7G18X+GtnLCHS
GHhovAuRvcZZ/h1nen+4/eWW5WsiOrMmXDLeKfBcuUn0LgifQZ/2eVbddWT6vEz5Rn2pZTmZ0E4C
MWvZKt+9iDE8TZn/QuvwQQzBQy3KJ7qoTxBU3zkiw+9Jz2cw5DpYqV31pIBxKVT/qIU+8jZ8t+0g
tik3/B78QQgJhWLlT49+RFBY3l0cEcQm6EwEqFJUovcutF7FLtwiAXVXgUx0eEDxGmqCbk++bQyG
k0chLkBMKLyz4/EzqaPnpd3yO8u6MvFlQdlFzQS6wjtZTseA8+c17Rwk/1ZJ/U9Mxg3vtgzABJmp
uG8bMY39XT0iO9lpUR4ctiX3brk/mChPnWSelnFU3vEadDkIz8kleoqgn1iUeA4U46eaNg/OMm6c
V7buDDdnWe0wJlvwX6KaD0XegP9lghyE7/wzT8uHdd9tsQeDC+3nrtk3sWd8GlRPM1HeEa8Zj1mR
/4pJuQUxtc3M+vurTSuKZz35rYdNq038pyxj8QcHxNwbPm5r3fBxpbopCOa6fgQO8xPx4vF7Uo3B
99t2+R0Tf+NINxV+2JhJDu3a+hG1tBcSVrg8TMgbF6zsoEXi/BPk5TOKBMDdCj7240qsMin57zRP
5G4aN9PKlpPLlPvhhCxOjGvSI+cx+0IKRQ5ZA4KdoG38DXCIrQvD/wmnzM1Y5rzj9TAeOr2mTWnk
HwDuL/fd9Ex02iwhcJqIqHpE9bxMc6C7vkEXOAP7nZdBZyXO2NZ7znLf+4tREeG9Popz9lgI9S/k
w+d/EEGcj03Nfkx6njdeXpZ9zdTy6WQIXVinrDGe5tjx8aRCpJjpFLWHAdUW6Rgxcb29Di2zExgb
QhCGhcqThL9j3gIJu0yC7HBBIVLeFr9u92A5lU1hHw50UAn15/pRh6R8pG7o/APq/8o/N5WOfjDw
33zqBz98cGIXdMK3+7SNytgYNFOImAWUv6tBsXThTllea6cOj7TZu6xNUBsbojYGvwF7RKzSBaIH
8iN0pUhJyCYawDYK4/RnKIkec6fgjzVHaCuroBMCpV16Qdil3Kg+s61n788dFEUAXINpH0ncalgV
bOIrok+Itfdldmqb6HnfdBhbgArbzG3dDLMPavxz5y/yX5YH92EJoMntHiweY8LbIPReJYnXVo8u
QRykSBywXmZ5se4FkNhtFt8/NWWrdqlkBrEJeJvLfvLcSGNm/An440hwCLSPHmQhLrfHY5kXE+kW
SUbx1RF/ZMXs4L2K5GkdJSQ/QAUyufddz9uK4tksZ24AU59A6AMnQLkM6AWgczY9S+TdUhX4pf/o
ucQhu0CIsb8u9FfnNRVlAgXIDJqoBZHQxsiRyKs8/nTbZhZ38Q2n72o+eUNZrJocIe6znfDZgYrp
Z9uTLZGytak3Dm0TCDeB/d+rI17focgE3CNiwnUQbPH7vt9w9xqqHjMDVjZPtSc+Eg5tBDoGT22w
edrbPt/w9gIadzHSWxrv1MD7H/AG48Gv3S16GduaNbycx9KDoh8UO3if/8h0fBb5eObDeIac4N1t
E1kGYKLgZM8Yd+q4XWVXMu+nmkcnOrZDzHcmuUwkXDf14E+jfnUXjdEPLxBtCrGmL7c/3uJpJgSu
mKYk8MB8cUdcdSIR0LJSpsQFp3FD7wShGzZ6WzsyiP9Cw+FMFwRn7Tse6KMukMQuivZdFpaQMQBJ
cwoFhTTHc7Uc5p9A025VAFvcz8SukaVpfQY17VU8QQzPLtefRNvGTwnZxYCFgRkOTssWYJWyq+7m
Sq9vln5K20p8vT07tqVl3Pb53AnkBhN8Pi7d5RWXreRuwRj2tW74NuCa8eiUv42TLcW7OUB+s3Gd
jW+3md7wa1Ys0G8bQe6aqmgIDyqoFOBePTnkU6c3diebfQzv7uiIN8iMC0kqOy9Kf78SPKyiXfYx
8Wq88vJSQs8NTOjDirfj0GhOFrFx7ljsY0LVaC3ziboE2wYDoAukLdNyEOALO7QanHC3R2DZ/bzV
61+dba7n9HXjAbCSdqR60ip4KMrweWVALastVI9lDkyImsuyQXMnxzhqvswpboU4Pzdh5DYrrb+/
GoHkPQEHGdBJoIADczKtcAcI1nTJQDbJGmx9rCN71UddecWC8i30EUVc3KHq7RcFHfFRJWF0vj0R
NiMZjtxJpygq1qELvsThQ1aX0bUFHGbfzcxEn6GgYRxxB3MuQVM9F4QcaJx9FTy8toC73R6BzUiG
O8tSVJBYqTACWQOtUDRsPGUg/DuWdN4qg7f1YbhzIBM/HNqgwUSwLP6vzgNQVE21DPVxqAUk33YN
xQRNEwkm6zjKMZQswr4nE/Wddt74PgS+dmNjsozEhLpVXit6pyrcs5eHd/6oDn3XHL18C7plWU4m
7WLl60yB7Ns9d5G8IxLBMYf6WxqZtsbXzeSVO9A6QO7L5zAPDVx+YAUKWMsi30WTFMTuarJXzXcu
yb2AwDRECAT1B9Ah9nrhx9tza/v49fdXrQdQL+YNn+ezomM69cNF5HwjKvFm0z41lw1KBUopk2jA
I2446VhdhL8FvbY1vYYpXn01dzooF4cAqpFApFMLuptyI/3w5gmAjzZOAIiy+zk2guFU8M/T8s6d
pzRuzzzckypH88ZaAcfQ0IQUzU+T9pFIltN5Ap376fZk2j7eWCpVoZO2YUSf2kkch+LJy78lCzuG
uy7W+HpjsbQD+NljDrPnfvYZhGofnOjb7S+3Taix38elIKol2CIpjZNj69ckVY43nG+3vk7eXy8+
fLdxceNYhpoLfDciPBdFqovvsMtQTSkpFzB0eRvmtw3C2PJ7zeoS8uD65DkfpIvAfLl1b1sn8K0B
GBs9OJkJKMJKdUqcDAIznYur23SuWvnrtoHe/vK/4I2oveim6PeXe0dZPgi9YXhbu4afxrU7tdOy
gEbIhQj4POBBP2Z841h6e1b/wjLqUuWc5lqfuHiYOpqW08e87Q8qRPR42vBXWx+Gv3pFN7lTWavT
2D5SeupDdh6ay5L1aRDUe84+/y9cY4Cy1KSnjTqpJXzSPr1GmUwTrnclWND+OjmvNsuqEHXldM5w
ioWXDlN1t1D/4+118/aGE5skhGwoAuaN66dH2ZdqaJ88qMozXD/cNtkIo7+99P9CeeXAG/KlRhdI
yKKq8AkaJnO5RQlh+35j2yncNpQhiChPLMBrfvgl/PxzMCZnp6Ibb0bb5xtbzyLHePA5DsDIHR/l
jJvT4Hxq/C32Pcv6NOFdolpEkVdYn9oB5UGQg4vlV02du2WIT2KuL7en2TYIY/vRvT8KL0AvhPSP
ceUdBt2em9J7ut28ZZcwAV6oZWOQ0FoAO/fyY0DHkyZiY4+wTLCJ7GqBBQ8hZqFO3Ps0yuEkWHhC
jf9hqHfVUIAjaJ2ZV96FQkjHnVAuc+rH7qyX+aQbdogG53zbNsmbO39sorfUEEcL62Gbqp4e+pwe
8rA9jHl1QO39SWU8HUrgCfrqeLs721SsK+D1aLwiA9YRB40bNsmBTuAwWXSpNwL867b/9zEGWa8/
W9fKqWvIgvP/sKV2qYPKzgOXyaPmw/c29K9TDBajNoo3NieLb5ikfEseiKRR7gANjQ+dM6XB7N5V
w7kJ/AM24Z0GM/wbARWdKMbUqXc7kro0KPCW5Fvk97bpMG4UhR6LOaEL1i0p/sOd96Mu9M4PN3wa
uWpdzxE+HHxICIAr0AlslZZYvtqEacXKQ1igb9F07p58ADepyvYEgfzYBGkVNQO9vaTDqe+H/6lK
fPO88ATapQ2AmWWjM0n3wjpLWBzCKFJ8hejAETJEUAzc5Vom3x7t4tYdEeM7oe4+DWMHKEy6cYOw
Gdzw2kyHCvWzrj758XIS7nRG/GdjA7U1vf7+akMI5rhwen89IWvnvZ8tj7wfNsKFlr05Mg7fGOdW
61Ywdk7eNcWFDDTN3I9NvHW42ybTcM1pDgvdtbj3DJlXH2NoWR6gqwcZN4D1T7fn1NaF4Z9jMsyz
7PHE7UHFllZRlVYQBk4pKTZsZNnDTI4vd4RXEgnzJ+LT/3F2Jc1xs1r0F6kKTQht1YPneEjS7mSj
ypfEEhIIoRn9+nc6b+MQq1XVO5cX0ALuBS5nGONNDAC9377kAXiray9WC9Ng46+40dlIKNJkBsiI
58ZHJnOYMoti0/drRjML4/QP+qrsZFi0mOo6bOAe3gCMfp1X7WWzYMOvYh9+vW2PyMpntS1NAS/d
O5jarETA0m8/jdu7CBhhtqobgmUEQ8ZrkULlmdFbz+sP55fQQoDZ2KoiDU1VU1QEZA8EcNxve6fe
Xta0FbsDeDUOq3E0wT0sJl8dQswXrSanXKmVLP10awupIePewWub/w7KuockkAlvWlevPUUtLH0b
DyQMMlo8Yu/TaXDrEHfPaw0lgmwjoEBOy+P5MVo4kthYIC8PS0jnRd2uGv3hLkz5C4nFtPWMehp4
4ALQTMZETOFFlUg/slFBY1/EPlG4D3QB/eENOXjV5PX8pyxMh40CaqCWMXiNi0BmzR3tsv865qcr
O8zCMIV2rtYpznclJsOdegG7vquh99+YMvvcy8utgbsqh1LBSjx//PjpRzasLmgL1orwNEgq3+n6
Z5l6OwY7G2cGNAfSO1XHN3Bi27FqrVa5lAStRN55bgHVUnwBHb/L1GxmQEFSetWpr5fNzSm5vEsi
HQgXTX8qK4Yz3ZSV2ZZOvzI1CzcEWwKM0WagsQmrX6Tj16T/WTXDLjbdtVLV1TQHCU5JW29cQ38s
9WYtBFHiigKFcXxIE+99/xE1Ur/myDAZOOQ7IHmTOLs+P2YLa862qc2cmle8QFdG3uXBGyQwaHbo
9Rc/ePbpyo1kKWaseWdhJLqyp/IXLJDdzdhDOW2W5O2yD7DyYxhWXV6woNvBCeXW68ukZlCEmIGZ
yQhSPXA6nVzZpBbWrw2d4lIDPcVQC5Mq/eHhdPkIoKm7dYEVSeaQFivLeKmb01S9W8Z+McQBH/ph
58bNdTi7N95MHkNPAh2SrhyTl7o4bQfvuhBSu34cm+oXjLfaBDTlL3U8vBE/3jdeeHN+Yv4gQT64
iPqnzt93MgWE+qodd8wbkzr4BW5/ko/AZLLf0A1PpkEneLnYVCiYzbX/ovrnKntkNE3yrL7ymbsd
nd9V0W+5IbuqOXgN2wU638mw20JOJxmL12gIkjAnz1xGK0fBpYGxUghkGjLhdQZnzVTetWF4b6qv
tJfbmIVv54dlqQfrvCB9vJMNILhBqdsV+4KjUmv8KIV0Azw64yqmh8v6sXII893SxHGNwJ68bQ9o
C2QMHQy0SOBzPq2kxYXI9q3Tfx2qXkJOGK9PYVluuc7/g4ntGkrqNOYfrR8rbeQjrUaSm2FHRvLm
R1+Cen7Ju3h3fnyWWrfyRqcJy/WM1pXbyw2H/tVt1s0qKXwQiy/qwsZgBTDNJnk24Uka9JexFlcy
La6HLL3sHm0jsOZ2qvwwGIddy2nimu42w8Mo6auVqvzCANkgLLeisUgFBqiNIBjls8JJoIz4K5i7
bGV8FrY5G35lHNH2xeDCibjZ55Ha+FP62HffwuImjbJ9SK5puPbiuNTV6SPf5SLIE+pOigA5tXa2
DFRQPH0/xf7wpZ/nG4BGfwod3cd5uL9s5q0gr4kbTKWhAyqi5c5JCd9I7wTn7dfouguBZ6uHxU09
w2LZG3ZzH+uvA1M0funoqOXx/AcsZCnbIHd24jDs8myE0opEtcNT+24CymvAy4/jFys7xNIKswIc
/uwz/FSwwob2Vvl3zPlu+qfzv/+PT/0HycPWDfNcF7LqAdqe78WW73hy82W6r79kd/oq38tN9vXF
/0Qe3dvdvKs2byT5/Lm5gnBZ8hl/ltvr9NO1eMi2Y+Ina0XmhauWDdyavRl23x3BL4puezGBn3BX
+XsdQ6lWr2zrC6vCRm/B45RnGcVHa+HuqCNuTduvxOrCXNmgrdatxEntC8kYJWsNWeyY5xsZrHny
LTV/Wofv4jOIBz/tS5x5cvq9Fm+iepnab+eXwlLTp/+/a5rUk1eNXjfs4Cp3C0H9oIrxrpitRPrS
kJ/+/651GkplOmH4z95Ajszj0NMY4oskL/zIVgmjcMJwuDecEmTKu6TugVK5lipvyUqYLI2NFYHQ
06lz3JbHnd7wG7ZZQ44sNWvtrZkDPS0x8HE3OXv4DSVutR34yk9euLDYgBcFQgH3YAj9c2wpzoz8
mqbhtsWp1WPiG9C0cxVcVga34VKsb05yrumAexf3enh7+E75pnOt/Z2sx9VUtTBYNhim54a2RtNx
N2+9XfBTr/z6hYVpg2AmF4SOqS7m3TxGbCM6+chPknYXxZQNl1K4vkUKRYJdG3gykTWcwUc6ig0v
i0u7sAILQoY8Vgz1xobQDfVfYeix6Ye3879/YXuzRb+gLDxXLfhcuw7XDe0eK/Va6Ccuny9r3j4W
ZzrNgwbNez1eIJxbEzwpahLirVxEl+bWCtvRg95m56D9qmqvppJutFmr5y81bYVuxyfhBCmGvfNQ
p4nVVg0rC/LjdU5tdS/4RDnRBImaHYqBiQs0aNZuZuf3+RH/+GdTW89rcNK2KAs8qYogTVTg7cm0
slSWWrauykUe4eTYYayVV9+L3vvOu7V62MeHUmoreQ3K90AAQdNa3hFt8F5VQR7uMLC93+yxWKZg
JWcufcNpSt5tUiQ8sQqhK7wbmElqN9sPTG8vGfjIBvlqltYx4/OAVzECJ2aJ4khZ/rygber+Odu9
+9ktbgcy5nX/KXBc/2qI+mNlorXLx4djQlHu+HtM4E3XmoxN3mvquY+y7tyrChYcl5wK0LhVwoE9
+OhI0/AjzCf5nWTRU18rZ+XYvPTLrRVZZlJNcvS917YDRD8bm+a+mLKLDuX46aeU+W7QuTMBgKji
8CGDT6h6y+KwZO4+bjnqCfupRDbOVjaRpe+wVmUH6oKs49T/QWYRXod5TqukdZr6IksIfMmp33df
Ao3arFEQo34tSTh914Vu4Ow2OSiinl+eH24iaN+qsPRsTHOAH/xXBd42v5bZ2Pk76s5zd9M5J6JV
PrLsokoLOrO2FM68FBoHlfNV1tQzOyIA+buOPWiWbc9/zcfvAejB2lR6EDBgNDyZh5a63U8+Ku3L
pM2NZ/beNMcKjHQe63HD8OKRFWA+sDh2tmDD18W4GaoCF/jzv+TDjQI/xNqC0hgEI5Q13FfZVKLY
RmnZ30LNBZp78J9eK7EvTJ5dm+nHAEkdY3rPKnB0Mj7m7m4U4NJ0MgjzpDakbVbWycI6t+s0AMKD
IWVi95XHMojug6JvDKpyw3wReJ26dqUGNgQil4VwDl5XtdMWrkXRdaHBJF7JZgsTYtdpsqzmOcqT
5ZG4xLlrvaa67SCbutPaqy+bc5sSF1DSQJmQsS+MuuyB+BXNHoe0m/qkmQ0sFM6vrKWZOP3/XUYQ
/dCjvh2Vx7QP2r3ndnzn+PlFRydMg5UPiKPw9qua8qg9SdKkiGaQyyKYiVy4jqwU4PHYpxNRWEdu
wMY7GBr6xVUGvJe+vmx4rAzAPOUFaeCr28Ad/XuuAvXi1qveXR9e3DA8Vlh7Q1rTlrPiSIJK7cM6
MPtIQj4zHTycMrWYwMIUAVQB1kiQC8vWLrhkRRiXdJjSr6TvGn7X1zKEoJnvkvDZMTy96KICZyRr
r1ep4Gnut+q2VZH6ToKAPWSd9O8zaLX9OD8xS19i7fjFbDJMxlQcnSyov6g+EldZRmaZFM1agXQh
H9qEOaYdWmuXiyOf4EpmJKStSAvzNo08LHKwAC/7ktMXvotAQyAtGwRaHFtw6LeNgJInx729n91L
e7BifIQpOZO6Lo6iMw5AKuWL7zG6mcc1XfKlybDCnAUh68BRLY4uZ0F/C+mBTm2oA7wBSm58nlaS
7tKEWNFeaohSux1Vt540411Wy2lHe8PuALPKdlBzuuRWhtVrxTy29xrPB3FxBL26upE9UFvD3AzX
mdutHYaXvsQKfKcwbhm4TnlkoQ/dUDhdbophgJXp4L/FTXPRcxF17cIQ9HmiKR9mcWQFamZIv0iP
m5qE4g4AOOfl/Ppd2EHsmpCeNSeTlxbI8YMDEeP+c+uxfOXFZalxK8y9wMthLdZE95mpG9A4MoAY
+efWEbO7lqyWujjN0bv4k6cya+Z02KPitvMT0TVhnQxz2K4BihayvF0ZYvGQssib5ac/cuo9e+IF
dLzH/FqJ9FsgHZX4Liz9LpsNK9bLwMncqW7lJw+aLBveZtmjr4N2ZToWAt0uEkHi3g3GSchjPIvu
mgtIsMBg45W59X/nf/5SB1aIVyiTglEwyaNL8lf4RTnJn2OVIqO38px9Wjn/vIIgJqzo9gZWiLQK
5JEb96rpU5mwurspyJcRB9Emhwzx+S9Z6scK8W6UFUhxSh5xN5h+aAPJkqIUw0ZMxntVGUCzcD1Z
00j8eA0Tu5AE9ftMCSHlsYFS+ZD4hev8RuFx7Z3m41khdimp9UzkB3j2OgbO+BVKKWI7kfKliVdd
FD4eLGLLwxPT+9C3aPwfrIEOAfyY7htOFORdYGYfZ1/0WKxpcC3c6SAZ+Xe466iAgkYQpAftQ8OO
9I0q96WQvtmPCpavgpDoZ1MUIWpPqCCUSaEHx4X59toRbGmqTmP8Lt0YJ+yrdM76T8ZjoM90g//o
hnP59fyqW5opK/wVnodlljnyCCvgKgHIiCcO7hFJH7rxSoZZ6sLa7KFP2oioSftPtIfnswnJI8mi
7LpizF0JnaUhspKAnNsG4OaiOirV5c/KDe/GYMgO50doqXEr/gMRO51wsvKTZ0iGe67sR9dvEgWv
4ct2FEBc/57iiBckr3Imjz3J5e+8kPTWgX/1Csbhz3383wxGbEX5lNUzXGY0+QEJOV9tHe8kwpTE
A5tRymQTC9Sxy7lqfeCIykp5SY2CKt0VUOoatj3xYcC6pw1sDKIbCB3ocrxHlS8I32TcBGGRCHds
8leIE/jhs64J5c+R03h6Hxft+DgWbWWSDkbGWXg14HAn5ius45lAaYAQH4gXMcyj1hsvrWIdJSr0
Xa96EVUnp/xnRpkO8u1FE8msS4Y0rYPaeSyPpkP1J8SLEaDM/sv5xj8+oMFc9+8p5M4Q0iGfqwM8
tuoNCOVutTE4JyQCUmRXdRuvlswWwskWwk8FwFuxCsqD8ekXHEbAY9TD3sn0Wjl6IbfaXEnDnNxT
RSu+ZZk0G5pLZz+6Jd69ajPHG+7S9met+mylErs0cFYCCkwdZzUp1EEP4W+Th9/TQbTZpvObB6cj
xdrJdiGKmZWEVNhGlYGEwEF6rNjBy42Cjg/JrvOzv9S6lYAIpD/itpfiMEIEMiljNX13GrOGyV2a
ECsDEUF82tNRHYIKj4SStECIxe5/bVUFu1PEbqM68H5e9iVWKqKDZ5wunuUxm8Y+Qs1wkOYz5a25
rEpFbA6lh0wDFVq/OARspgnxcZBNIUwKuPTqklqIEJtLyYvO5YVfxfd8hAdLD1VvxvNq60Srh+al
HqxoDwTzdDAReQwj0++jIvSuA1UNm0Hl0WXZ6h8+ZdRFczzw+L7M0mtvwIVV0LhZaXxhRdli+AG2
XhRasvrgmTpNSh2+QHdPTklaKmczw1h9M/d4Hr1se7bZlBoO83lJW/JAISxKXryuzsyOOc6gducX
7UIOsQmURtaCdk1fHzhU3b04FCrho0iTSo/PYggvfEAgtjB+xlFYdVKf3QM+Mj+NLYO6f0TSYeWm
sbSqrDiH64jXlV6pANNt4Ona0PuSQJeZy4uYfZREdnC7yvgGauKHjDgVS8aeenpb6HStxraQBm0+
paebOR0nXh50X/InowWPNkXTkjWPtoUBskmV6RD4og7i6kA7Im7oCKEo2eLSIpASz6+kpS+wA7vO
c7cjeXw/QtjpDq5jzje/uswcnhKbWdme5AQb/3QCify0TqKuS7vEC6dxJQ6Wfv1p3N5dFZSC+wh8
IIoDC2JcH/UEyTQ4HEhyCY8Kv//U77v2I+G1anZcefSN/kkBdU+YI1ZOqQsxbJMsU5EZx+RaHdp6
0tdZ6NzgwV3t3Nn/RFl+dX56lxaQtU+zwCnHkMDhVo9Mfu7zuXwOgiZPhoH9Ot/D0hRYMRwM1Kgy
zyq882hg7QtRfxrGUq/8/o8rQyA7/j0BrIeqDXNF8MDDnDuJl3UsvsX/ZvhfmhJopT0wm025o+HY
jN88H8Z5a/rkC/Njsy+DeGRBBrmeYyZRcIZIGwQ3p2HbwScAGlUpWTlJLcyQTcCkbdvIYS6CBxJ7
4htp6A3Tc/2rGVfrLAszZJMwUwrQVROT/BCgugI7XFjlTPd+IFNxfdESCE8j+C5KerhScT8cggPD
ESrYlWUes41izdoT09IQWVFuMpp7rIvUkTu4T48Gu7X2K+dmTjlZ+YSlybYCnZeZkwJYnB9aOKjt
9IAHLC8k7UOk1VMVFGuSFEtTYR3KW7z+9wRSJoeMttWt9kNyC/aGu5LLl8bJCnajC+5UI/UfAhH5
jycBhD20v4xIKlGtnJYXzlG2oD3cv0MOswZ1HMN8etSRp2/IWOtrlbbq+8nGNWyCNe+5hdgP7dj3
Sm2gWRnfe0zdnQ6FulZ3vdHOBvCVHBC5/nPklmp/0SK2Sa1jMZUpWEX8oAFKMNcatcnxRxGn0G4/
38HCEvuHzworMQkZc/dQxvEvnBdekOXnh9lJDxFdXccLC8wmsQZB2TVdmAUHybri+s+ZkJXznFz2
CVagm7koJTwC1VFFtXuCnQW/3VHPV7HLvHsv6Fd2xoV1bEvaU51OyiFpdWxD35t2NSA5O+iTTIdU
V2xNo2qpEyviW/heYy0V4aGFS1q7CfLWnbZIYEO+84FmlCuJZWlCrIgHKTOFL5obHrCBtVstavcK
XkD+9vyELISjTcT0Yi0xWEYd1DhUtz1nwxPV9QEWA843ztz2wZ35mpL50vq1NnpQsX2dQkL2lnDg
jlkT1w8AXs1P3pQWYOYO7Ov5b1oaMSvssx4Un1xC5gOvjBXbZYSKdkNVB6uJ8x0szLwN4sskUmTe
x+4BQNtuM0p4feLJv4SEwypsYeEbbCifdgcNqPDsH9QcoHoeMNS0n2dAU7rLlpUtYG9A5ueT14cH
Bj+vI3bDYkhiFhtvJdKXxsiK9KxkU4BaZ3gwYyrHrZpNXCSmi/W0KwycOC47/NiK9Z4UvmjSoj6k
kHHYGFfo/UmT3e/rC09xNp6vDImRqkSEmMDQW3qyf2dDNH1OiSw20HlxVxbVQnTYuD7lx3yqG1H/
HwrRU/Wt7J35ulJ5n4xl+e380l3qxdrhmXAgZyJYiKIrALOyQEoZi6h46znUqIv+MrQCsVF9aHKc
K+G5B8Rit8kmyKbqFhokRaHWXpmWFpgV5dQVc16HMQrx6RRuigA44LaMfkF56u38UC2EoI3VU+UU
hzxo3UPr9fE9WKHycx5Ca++yALHxebJvm2LoVH1sOexqPB5MN1XdgC+B3HLRUzKxEXpt6MDh0JT0
YJy2/E6HjF5JRxQwiayguXx+lBYWlI3S43HQG5NP1TEzlL5Chzf4opqUJTDfGP/zkShX7nEL021D
9dJGuJnT9ORAAK7ZeCIsnyHL/9DBDWAFk7I036f/v7uEaA5JDz9EzdgLw1hs4YLlylunQP1hJVct
dWDt5GOkWni4mepIUdEwdwqqUQXQraEsX8/PxVIHVnADBWTAlRX0QE0MjYvMCa+Knq49Si61bm3f
0o1V07KM38L9KNvySZu94ABsnf/tS+vICmciFevhWV4fFR+9T5wR+Sg8ShJSmCappur5fDd/GAIf
vOzZ8Dxa+TTCU3R9JHH1k6fj0zjJm7GExDkT6gl8iB+jKMlWKnKlAexgcf49Ogmgn+9+4Stt1J7x
IUA2zrj9GDKZ/cn2gYZ6uEWRYh9d/LhrsybHocGLKwyibg2tvqU9HOFTROT5L1hYBTZiL2TRzBVn
9bHwg7eh593O8VYfCZYaPwX/uxAM2soxRcXU4eTDnCVMGgSfO1XBr8t+/Knfd+23g/RnFjbhYVTw
OWKzY64itz9e1rgV3ibyItHA+vMQ5CR95M0sHya25tC0NDJWaEvPN1RRpz7+QbnEXllBUIGtYXwX
kqsNx6Nz5LWTzquj7nxsD05e+Umaj9BU4F68pgO/GHpWiMP+PYNFtiwPo9tUNNzRGs8a9+NAmuh6
FCGt5wTP+nBNhluXbOooSYvKSXfAvbXFfda0FXkZQI10Po9mKNfO8h9GZBjH1qyRYgpF7hI8rjUU
ZgRdXzp7j/tD/W0SXto+TwrP0yux8+FlK2R2MbuEj7zuqRZ4XAvj4caUtbMPoqncUGGUe4/SzrOP
iuTugvWI3qxgqmae1l3XymMl3eHI5lL6iVGxWNkuPx44Zle2eR83QkDw85OZA/MNMA/gXinPZbyp
s7n95EYdNFnPf8nHgCJ8ijVJMgp4F/tR9tAqgGrHGFnnBIoxTIeJKqYfZu5Btx+qO7crX9wmvyRd
oFsr6MY2B2lCh+I4iCjUuwyqB+JaOxW8ys9/2IcFKnRgbakl7lvEcUn2QOZwhK/fl9NXeVT/N3bA
pMtB37jVRe806MuKPpHRuUEdWh69AiwEqT36NKTQSz//JR/mJ6jcx39nViiZjsNgKnFsGlN/0ywi
wRUhpGi359v/MEOh/dMIvsvcbKgkHLU7oCINfeqqSDzJMiI3BBjilR6WFpld5SYOcDtNjCQoUT3a
5LTbFNX0VhAt97yK+YNgzU0rxm2c8ulHJNe2jT9J9p8TCT7tFGDvPs3tTUDD3pMn4423pgAPIvyS
QmZjkzUAyxEfhYXUkVs3UreyKH/VI/gd5wd1adKsDMHrFCs6zMQxx8Frl05R/gS+nVpZEgsJIjz1
+u67mEvHNIZJ5rFn8EQvogyOQUzrKxTeD3Ve9/vLPsLKDWmV4gri4vmIybje4OlD4NArqs1lrVsp
IM1T7ZgxlEfaV2Xisji6UqO7ZoWzEP92MRy7XRmgmCSPbZ4+sAx+Pplhv2Se/QJUE15RQiYizNf0
ERZXuJUCnFBUc6NEdazQg+rUz5HlTZICdznAmHsXy2HrZNPXeXK+jT75cX4ETxngg+Vtl8UrzqsC
lSaAdLPwXkPPv/CV8xpNtdjOJL9uVDPuoa/UbYLYXdNuXVjYdhHblEA1jLEf30h3os9l6flv0+BO
1+e/aKl1O2BBuVJ+BwB1xwkKv56n+/pbX7qgeF0WmHb9uk5NWoOLiMD0PUAmQUWrxgQ6V8PKhrr0
BVZo0hRgjHZA4NdVHnpJm0JY8Ll1/UGsVAUW0rVtvpo6pW5azuWR6Nr9DIqE+WogVHojIYi6UtxY
SC925bpNYfud5544gmUF1VDRevKF1aL/mvM6cLZh4LEv5+d76WOsXZrKGqUVmC4/mNwIWHsBkXM7
0hk8D0BOszUw+0IusGnnEmYLuq56ecSlykucTN2LAKd8AJdfaaz/C9xi57oXwVpCZlewqWCk1jVI
Bimtmo0O++HWF6u33IXlZRevoS5Qw+4uCh9oxd1b3aL+y4VcOwostX46Xb/bVwhgShCu9mHx7LTQ
YBmA4tTuqsbIwjTYRHQWwq4APqvZQ8lhfTb1U0LhfNa3oYDn9vA8pOPXKG3XJn1hEdvl63Y0eTeG
IKalAZTDccjtNgCPysdYaLwpTPwi8j7m2wr4XtR0LuIKFNRTP8TAQvhCX1c0bu3AxnMaV/dFeTTV
+MlnEd3SvOkeQe2uX89H4NKUW7swwWt0zuK2AAooGp7waFweimAVvbsQ33axWrs4QcTVXBz/4GhE
6WZJpUBGk9L/fdnvtzbeomNjxM1UHt3QY5+KlnbTdeRSeZGddsjsUrUOxjnsepU/FEXg+3tgTmjx
PHS1AyuPvp2jleLZwjTYJevWV1NXdtg2WFM2iWGoNkLXo/UvPI/+U6+Gj16G0nR1DIIxf0bDgiRy
Hs3Pi2bBLlUrFxYAwlfpjRfgEQf2ktWuON2+L2v9tLrepaWykqUMYlAaZc5gelvE4Ow+ZRXAJisH
3YVcYburptxkE+NQx4b2F0DypPP2rifnT7Bpf8ZJRFwWa//wyXUzggaIWBtlGED3IY7q37Vx0zVV
7qXPsGKZo/aR66rkR9qhSM2xqLbTUAlg18R4U3o1mIHnJ2SpI2vb1qTGsSMf+TGdNHTjeRNudJPr
21m4YuNVMvh6vp+lqLCC24h+NpUp0pu2Hk4W7XP6I0qrfCXmFr7CrlcHjvD9KfCh6RK7b3JwYidR
OngpsBltXJzY1h7nF77Crkw3AUTSAffH8m2rXG9U2FXlPk5HPAufH6aFe4BdlAYTWhWyRPJw50GM
G5TY+qcK/q6PBXiy3+uo9V4jt6rJNjJABxCkmMvC3q5YQ9pcChO3+VFNwv/WOiQ7RE12kcliyFwr
7Kn04J5Zldg8vEncg+afugntlFzZOU7NfHB7ck/T9S6r1OkoCsyFOIbVpD61UPu79XIoq6l06FYS
11IX/t9dtD2ta9nP8c0fZLuswu98AkUmDNcqT0tL2Ip4d+CD8bqUHyNtjh5LHQ9Wce7rYBx+oz11
EesMM2HFO5UO5BwHJz8SM4JuWLOrIVTmsgvNnyv1u3lQou5mJyqKowLVf1shKe6bnr5MA1w7zsfH
wjTYRHKShdlIwyE/sjwQO7gse9t0oOV2Dup6d76LhYmwaeRsbDPX71v+p9xgYsK+kibzMpQ1qi3p
qmZNVnMhl9jagrBKrE7eKfHNyT64rXNwI6Z87a1iqfHTx72biSCThDtzmh81KifP7TRSd9vhuHyR
rE3IbCp51rV4xPFR9HWDPN6q3m2yZEzL+PP5OVj6+VZA96AThpjr/EjrqXsUsDk8jigdrNGqlqqJ
Nn1c4oTTT6YZHkBA4ve9z39l5OQ7nlcbaGjVyegD+UhUJe4DKQswV8dt3V5YMLfNON1qdrNOCH4M
44w+paRWcqNzz/nvsrGzItwLqEy7DEXmsOzq+Kqa+6a7hzAV5KEu68DayikJScwF5t604XSdxY3S
m252YUtxvv3TFfXfbP6PF6fJTI/2cbaSY1h+rXDfuO9M9UJNIT+NUoqvcXzRU2cY2XzyHobRhT/n
kL9QVVyBg8hOssq9WpuLhWLiPxadkvqpU3eoV3i9OtRp9jjl9Glyy3AbcWBxTg/oqMTcu4bL5NIV
FtnUct8PXV/oEHtJEYobx9X1l2YI4VtyfoI+zpCwivs7uUiYMFETTthDSBPfmrwpNh4dFLDo1bgn
AESu9PNxsv/Ht7NX8egHYALjMUbf8ux0haJsfoTXh1gD4C2tNWtbh8+Byp1hRBdmDBJVwWjDSJ8m
XucgC1C33cDex7+sYhnF3t8D56d8jqCclR97DeGHvXCUO92wRkLU7PzMfFyXgfb73x14+Qz0qJqa
ezWPEj65ArKPUQTW+ucsAysyKHh/V3U6WNkql0bPygScjXmWQX7w2DmTs3Fk90BaHz6xTVBvlFc9
FXiPWilkLqTsyCabz51TxhrwsmPUqzGZS+9HHPfPuSe/hCr1ElqDfNPCGhwp5gkog9uxdn6dH9SP
NyMgTP4e1KwKupJlfn706qD9pPIBurRuaPqV5hcG0WZ4B8YnOhD4sKDDFoRNWybUg+yWM80/AGco
k95N5fayT7GOBW2VNSEIRPJYzOp+EopvUaNYWw1L42SlBbxwByOIBHgF0upb2w7wJKjCi1gK4T8u
uFrOoXJCEz+oIn1Iy2HHleaJGvy7eFZ3UUbvRRftz4/S4lqzsgIeMoFACip9Oxp6EwzjlJzUhHqp
R4BzscZo5G7mKH90e0CZC2Z+nJ4dz/e9NIhWiiAyyFLg3sSx9GIxJ1DmAX22KIM1Kt/HF8zI9ss1
Mp5EUaeoTuEdFfa/tx5/9mTwe6z6Yx9BVwD6jsnUX8Zgx7xZKSICpipqHf///bnTzLZgBDcr6W5p
e/2H9I0qZGHgGwdBsea+wmZKKoBog5K81U7JIOPvPtZByfc1U7eNX6yhUhc2QJsI3vO5hTGhx27S
Gqcenkb7oESh1XOQmTpArVcOWgv7n+2s24ZtJSdeNJ8YKhhPbdOU3mPBIU2UOLQJnOuLVpxNCE/r
fChKreBCKxFdJ1Rq5YMdfL7xpZGycoKu0s53HMVuuBYD29JxyK6zgLU7PuA053Ukfjrf0ULc2Fzw
tK0a6WmePuieOQ8QNRhfipjzlY1uqXUrIUgnCoa8AyykEZnz0gDsPu07P5zMyjAtzbQV9QC9umTk
E7sZdf49GJwC/nuAmuMEv3bbXOrBOhmkM7QkokGkDyQ1BeRiC4ZTDh+m4QlsrIsYimH0Dw88dqlf
eQ4UBL0UooEiovJBn848lwWEzQNXNWwWB0+zG6WyV07AKmjj4SvwBmv6BQujZBPBg7J3/8fZtzW5
qTPR/qFDFRIg4BWMx/bEk2Qmt50XVZKdzVUIEOL2689yzstE32BO8ZKacqok1FJLrdbqtXQ1c/9c
8m6IXRpeXcixnv4/LuYrDmEK7KZ8Ghxkdv1r2fvYPyb2aZ7a9Bx4/J9Czj/uO8NaJ7ffX93+pV/X
PGtRKOYEUxHhhSmN9AhUZMgcCJdt7k8rXmFi5+bZg2i5IvpJzP1PwYP6wd+9c5jIOTtrwPDmef7Z
Bn/xt1yQ6usSju1LK8RQR8tctlt71NopYgLnbJ6nRTPhHd6y5o9d2aqPio/8fdnYC2rp8wZ1S2H7
0g1zceWi/Ddn3bf787RmQMPtXaA+9CSb4UkqHn60e7y8RL7VzLv0T3EpM5weqbJJ2bRjVzfEE62o
VY6LTSaO+77eONrlEuRqGbj6ictMX0JBoa/+yauduCsQ3fy9iEXXUpUCxPo0gyYmUi2wfhND5dKu
jzehclo57WhXbHhSBLxKmlRFEXmhP2zM7EpQb8LkAjWLZWHp+DTqIIwRynWx1MARqtw7456URfu3
dhMalzuZO9dDrZ5oXfwbzGV6zLshjRZZb7GErqxTU6J3DpnmwBWOT0BgnVSJ6gbQuFi7ILK+iYBL
cScRdT7Z13kZ8gOU3wgU3+wZ3MNaPW3n19fGYB7hGUeRD126J9qG/Cutpyw/+GQKd5XeeP8j2Toy
BUYx7ZIrbwP10waHUkQ1qqGGrNwq41u7l5hIOFaxohxkSq4qsKHd876sZoc/krzBuRUR0PoEfZRr
vCOcQKE+984R6CItUSJgW0OQX9ywVBWLoB/mbE3eilVNaIZUtQrTwLGvN0JGPSD+raYm3Rd1mXgM
uyt6gBSD/hooBgBWEOLqEPnUCjci35XT3qx858sU9NbckSsNgg8Q3K1jnXXhS8dGtXEQr5jHhPVJ
MncF8ypytWvSH0ToyA+ZB67SXXuYWepepaB8AYde+Q3FQO05HTkHtrzeulytfftta3sVROhpDDoJ
lq6nERJCjxUdZez5yEvs+3YjRHHLaR7TLi+/uRZAlSponbN1Sxnsa/0246++HXLl0rqRN/2cSjHF
xeL4p0y07sa3rwUMpuIwwfsB54MAMhAZXZt6z6jECb94PQtAneL6IIIIrwKlvEd79prLMk4/9w3L
2MMUm3kuWI4FW3fWc1nazvt5JF/vN77iDSZUUDZgOi1nbJB5gULFspw+p9xfHjUrhw27rfVghCOj
a2Pzmhg7aza82CHYa/JGgE0rp1ub8Ep2w4QHVi5KtKsitH5kwAkeC9Q65BN57MoFz3c4j2NkRP+1
/OrRtrd4gle8xMQIUtfDs4TfUOgidHOQcE+y9DEDY9UW3OfmEG+8hpgwwRz80iHpqH39cyXJR/bJ
VUv3jTrpv8swj593Tb5Z6D7inQ2PHwVOlqqZX1LNx082HuD6qAMZ5y7xEM83UYOUWbgxgAbrynPA
xOnt/paXjn2uOBk20gArC8BE2UHXbuCpM5bf0i6g0eSAsU0X+b9cqp9zljpRalkiWmzv0WLFlvT0
yrI25V/a0Cp7L8cMSVRbHP4My+1AoUgcRR7uT8/aKjM8R3KvTmeiwXTnutlzy6h1BT/jFuhkbQBG
II+6qrZwNO+vcHX33zzwwg9txjI/nrKm+rRrBCb4jvWZ39U9RtD6tQZoX10lk1vMoivmMSF3Ypwn
qQF/vELFhX5navSHx3oO5Lxh/hUfNCF3uQ8uGStz2Jn6eRvNIbKjttVaj3W46AeLbGbL1sZhHIpS
oSSD9Y2NZ5SheieVkh/9QKutx6615m/z/+pUDIQrGme02Zm3EOyhKSC7dT+pjeTMWuu331+1bqdV
PXhhjdYHbl3n1rGuSMt7L/vWz99H3/02Vta5KZwLBlLP8f2cnXHddyPoHlSJ5uBbqEa8vt7vYi00
oIanojqxmCc+5T9HC5XTUyaj0SqbT/SWo6pb1OU5VthBrBmpw4GDUNrJ8M/9vtdWqeHGwaCLRTiW
dxY9JBnH6fOfRCKuUv9NHrh273eyMssm0i5VVat9P2Nn5abpdzYv8leY0ex5X+vB32uorcGhB+Vh
+v/2OTzjWVcXB/fG5KwcDia4jk5zZelxds/BxM6ltfxnE/HLDkb72KKgrA/ku4L07cnB/+wbjuHP
oCAmeDy2vTNnhTzhdZk+Acsi9vA3eb4JqgsmKexisfOf4JsDsr+WHLQbRe2Un5ZBbEL91ybccOt8
oTmqK7L8J8uZ+oyHKPqrAg5x3xXMVNHl3J+d3PK9swz4eEBG0Y4gNMTiUPFdyD2Hmi8DCziM+xYk
YEc/zfRjyu0w5rxkH0fVOnucAl38vTn9Hy/tcf4Qnh3BEDvj+USWn0EouqVY+ua2hdbp304xF61N
6CzKo1oylcVjyvox6avMKqPSH8Su51t0Y+xcvACAsmB+dgxSjfxI2h0CVDxuHA5rYzD2phz4kLKg
eImzpF2dQof+JxS1QAU/b4k9r/Rgvg0IFApAcdXJjjaqLE6tU4oYKC7n7KT5Fnj95rb/E4o71Hwd
yAInp+VkZcfed+0zpIWyOIM/PLCur2Owu2yFG7cb9lv93H5/dZKyufJTCOXkR90vV7w7hVEpyBX6
EAln4nFasg3ne9O1MR5je3I86lWOh/Hk3lgfMouNZ7sSW1DN25791ihuE/VqFGHqsrbv6+w4d+nF
5Sw8z3V3rR370KGg8uiUSEnjBrvBcbw2N8Y2VULdSSxDi7FUzD/MdvVkA9F+8LLmXCxbD7JrBjP8
PJt8SDuGEqoFusgifyjrI1v0riwrpsPw87YLUBO2zPlRSt6fHKioNDoK6npott6tV77fzBQv2TA6
ulL5ERoTULTxAQxrgDgJxRZia60DY86rcFaLB0DdUYaWGymU0x8mP9xC36+4uJkp5umUTtJr8uNk
KRmHTt/8aHyG936PbkK0VnzPM6aYpyXe2pFSP05N9n7J3CaaLXnKU30p/OA96qb3+Z5nTLZwAMhr
Wjs7ou63jbndy6hUAd3Yble8wUwUD3k2Zw2Oi6Nuw/fZlD9P/ohIdMiOhVfvSrI54Gn928HnGRJ+
oG7OjiMui8CWuTNwCfJ8P3RamQczczrKAvXwi50euRrVo+D8wVL8iifSPup5Ux642xzv97SyT5lZ
1MzWuvXFjBl3y7Nbte/cJQHv2/cib859o+Ou2WJ1XevJ2NcbO7OawBqzo1DhOQy/ozr3EW8fsfKn
xAnKY17oj/fHtOIprrGzUzYiOkddz3HyfS9mBNcQpytFUshgS1tmbTCGqw+8xWN8OqEL6T6DKCN2
RBtPDTktS36s5quvvI3F/GbY7lAz2+qDXSDLlc6OvF4QujkxmODf9zw49sp9Kgd6Qr3PMxgAXu7b
bmUPM6uy08LJQAiHk8Tus57GVqNGyJZbFvM2XH9taRuuT1FjVRV5YSWWlf0o6jAhgztFPp4K4qJR
l8KVe94HYDgjopvwVN4AFmMlpPF88P6X/Rl0Z/PzfTutrTHD/alFUTxGsZqh8iarM7GmDgLEXjjS
pKKTHA/3u1mZDjPBWoDfw821zZPsllm3A9ocvCKdNlpf2SjN7KpMwVMB3jQcWEXXPwyNbb+H3nDx
eUbCChrvfvmwbxSG66OekvaKjDxpSFW/tLTv4rTIu42b/5qNDHfXme+CmKrjQFX5sTv1OnLwPBHd
//Q1ExmOjrdYlKI1bnp020xeELpZ0xBB3bwC5UIAla8+cnJRfr/f2dpIbr+/ChpL3WQ+A7fjUXCU
9HxpgzYXT5kD/O3GaNY6MM73BQlUUVJcPSoI1X30FCfHTpVbKZi11g3XLmRvWxPHRKSo33q3zDOP
Rz3Wn+8b5+3kkkPNGuySowRUuZ39ZXTBqXDgvq5Azd+nAKu3SUaIIuKoBsSlWUTrig/pA2sEHgcT
BiSN68VEBCzbWHMr7m8mU5bFhShHWoB5rHTqkwQ+DmoyxXgq+mqnNc2aRLcLFk5ZyRMwLuPAzIby
wtKl3ELjryxsM3+SeeNY9CAwSEg/OQdXVSfQIZ9RJPy7J9NWodTK4WWWJrJCBVkxTaiRGnTcMH1E
HvkCKYVTKYcjYo/Ez+RDmA/7zhZTn733edCLCnK34JMQ7ywvc5+WLAW9s9vxuKZsiiH5Ux3ur8cV
A/5vTt/pwMZjWwkwJ9Nh8Sr+0BXteNUuiuRSyXhyv58VrzLT+1nYpWKAnExSZ+ChHyiBsEY/bx3H
KwvZTO4TvMdP/QSfDbrROo99o2InSN2DS8jWw9eaoW6/v9rV/LYKiGMrnkyjOA2920bLpJ91T8rI
mp0f+6x0G9+rThQ0nSiAqTxZFlIf8bi2vK89t9yIitaGcJubV60Tb2ALOLCtmy+yCMXp/OMSsC6m
Auu3m4diI+5fm2tjf+aWBc3xmkHAvq94bEmnjtKw3hKFW2vd2J9zr3GAfx+tpOTM++jZgGC6PNhK
D6ytJCPeIg2gUdAHwzrtQuswuay/LoyXT5Nyw33HlynU7uUV1HMUJtmr3eoDD31yziEKEe9aQmZy
PyiKEFpROBxB3lQkk2ORuOVpcNzX+u0m8WoJhWHne2OIvanCGfkV8sn9OS3zZl+EZWaShRgnndbY
zduhoYeJuMUhsAjbsMxKzP6HrfPVt9ezbwdCoPUU/ExtoD8FhSgSweZo6giJbTpN+2b4D/brVU/p
stRdylKe2DStIcHhWBFp8Hpwfw7WxmEE7bC8KMc044nrlD9AblRGPFX/DI7zAPbInxCX3UoOrOwX
ZqH2COK0YqTwBRyA4de0Csp3jQrU2cZFNyEZSXcmhcxybZQDdeFYW2EC7oo8DsAXfpq92gFDkL2l
WrNiNLNSu7IC0JR4s5XIIftA1Rzgslb+E2b9iTEuozZtvY3JX+vJOCiI6wnP8ghPxrTP++9hDdAC
+AzBO3GuBu7F89hauAYHI90KglZ2RLOQu2bpDPbTyUp8CHP8Ej5pPvJg2iXJ7lDbODUaVLZ1Th+G
iVWMYZyidTCGF93G/fa2cbyRYTaruB2Gt0LbkWidli+lmvKkGYUVVcN4Aq7vF/gvgUivt8gN1la0
cXZgR3T0GLQhQquMH2fuVEcUbajTmFpt3KbzVun+Wj/GKYJsuddVjLIDpKPgnWduLRCxPSpnQ2xt
5ZSyjS2Alhw68CDkOKT0ao3vChzf3of7u8vbTRNT/buyK16QDE1nKU6PBJTXkVdvVR2vNW4cHyii
lnnXE3bwi8/29DC1v5x853ff3PHVnltNQnkE5LwH5n6ypyfdnuytY2ntqw2Ppj7EKnjohYlfsP5Y
MxpCQIICjD+O+1LJxCzHbhcsFlr5YaLF6B9Y7S+xXlr/4f6cvr1BkNBwYdwWpomFJEzGsMXVq+/n
MALupftyv/m3VzsxmaV7Tqqgbmd26L0+YVMF4tAs7pYaGPZyI6RcmwLDcRsRDmFNJ6xKp0409JOp
S4+CDhvNrxnI8FcLWmzSgobDAXXccZ9+G5B+uW+bt08DYsp310ErGjw4sgMP8CwuEdXYqHsd5JFX
JBrsYKObFfuYldVpZqNY0sYAnOzBb/o47IqIka2g+G3QukPM8mkXoVPF2a354aWeH1WaJrwKXtz0
P989+p5IUmEd6pQfXLn1DLWyqMyS6pIyxx+6gR1CVHHZ9YLazyquFX0slq3daGXWTbVsqkEMAgw+
diMR4Ant4+S3G9Ox9vG3aXq1GbU6dBtbwV5SfQHTTeyHsbTeI7I93F9Va+0bDt2GugKxAb48QEZI
e/4Fj80xaFYi1ITvyg0RUxS7XNx8QWkhO7TzfEkdfoDHPRSZswF8WfGLwHDozAYaUhSwUOqQS13N
sbf4sU+6azfXR4hC7XNss1RaArgDelaMYuLLgU1f5bIFxFvzOOMIdjLW1Ypr2Idc2+rX7KaRI3el
AYhZEi3bVpDZQ9sdUVGD63NWbph9ZeGYVc+I3uqe2jaqePv0DA87cqStpJe+93Tx3/21uWIYs+I5
COph5hIfr8oXob8P8inY0jRZa/o2qlduJVk/5Bo0XofMY5EOv/jhyzD9c/+zVzYDU/ZauUSD/+b2
2dNnpYNoqvSueycxwUsAJqobGgCbQfvvsHwLqwq1r0ffnY/QXNnoY21enb8ts4CzgULPlR1Ae33J
3FNAf/usPqTk+b511ixvuKvUll/aPsZAQKTALIhFPGVyl36DQ0zU0hCCtnfoFBpnWTx3UP7YWIpr
c2r4aEDKxeMB4h4g+LILOI3pg5N16e9dNjHRSgX0Ekavhs0H8U8F9OnkNbEbbHBIrBjcxCkVrEtR
AQyDB7P0Iidk586fL5XcWu5r7RvhcmrjTC9Rk3Vo/M9NcKnt/mC7/cbxtNa44afU7mqENvAlbgOT
VP2zyKTUNNln9lunrzaBpckmliobwWylfyIL8W/uqRvwIv+0r/3bYnrVvp+XRZ+HHVzJOoIpPIHE
adRVW2nklSVp1imLBvqf4QC70/bR8o90+n3/q9faNRzUTRkVfo52IZvzsW/IB9cnGwZfa9oIjkEA
309lhabBa37N2jBG3e3OVW44aD/Ueghz2Npxv3RI1XvqqMMtAM1tQfxvaoGYxcchiijdoLhNpPMF
lQWRqI5BuyWXsNa4cZN1NKqxpdcyRL2Pab1EdHxEyntjN1+xuFl5nHvB6KkZzh8S8SWv7TxS2bgR
W6x9uOGb2vEK3BPw4VB2DMP8NOVXTvcBOIlZZNz5lg89DzTusPKhmr9U5WXh/sY6XPvym7VeOaYq
+s5PUZt16G53wOHEl/Awso2VuGZy4wDNht4rnACNi7o6TUN+pN6Wy6+czSZMrO9DH09FaLpwvhS1
B94D6D75zyDvOdz3/bdzaMREio11lemAogPfsq+VhyQdrkzN1HURMsV95DXlT9/eVWXmEBMxlubI
90tShgmzBY95PRZRkPvDQ1jOW08Y4duOa+LGhgVsuVkjMBcdxOIA0qz1wQv/KbMfc2NHWT/F+a48
GjFxY1MRgCB7KbFex/Y8guE0LZY6GX1CNzIvK9ccU59DOR13lFewg+e/F8F09iDDp77J+sdI9On+
7K+4hYkTY67wi9BFF6o4e8uX0XmW9dYlfGVlmfIcbOp9F8o2CF1n6xJAzcZqo6r5WeUDaFTjstwF
/CUmOgzl4QXI09DNkP3wZRDdnLvAlVxsHQUrLmjiwQBvQHiZMe8ghubQ2eHTMg/nbGHPrWw/35+G
lQ3ELL1t8WbfEysLE5FW0/uJV/0HPS37LuMmCox1S8vKDA9KY6obfWihbVsm7UyC6UDCIvj3/hDW
rGScxoB/NBadM1TAprN6yCdWnLw5pZEtrOWIL5Af7vezsqpMOJg/Vrbv106Q5C37Xi7h9FDQYYgH
XyREizxybT4+Kods5ABWfNDEhxVQofRdbwoSFNuc0sL7FYzLt7RWD4s7PoUl2Ur6rDiiWX9bFiz3
g1z6ydxnMoawZ3fw60FG84Bg9b7lVhaZWX2rm3GYmrrykxCA+IsLus0zSuSLfWGHSQSRt2XGgY5n
ie3P9pPHq0mf2ioM96E0iMkF0Tn5WLWpww5WB8kxC2IjLX2oSrXvCDfrhpndKRL6lZtQ1ukjdFbD
S7NY2e99pjcC7LzqypAWgZcEFXHGi91MC1KeDsoDN5bp2twaYba0wYwTQoErkXTpDyn+evQ7m329
//lrPmf4NlVZNrkQpkzmijzM/Fsu5WPuewd7cR6dnL0bvGLfGjURRSkLpIXaYC9JtZUeXHCLJn69
S6raISaMiHjNpBQN3cSFNh2ETWtdT1fcjCu2sdOu7IEmkkgjQzZW1HETVYC2iolf1F8eiCDvtysK
17q4/f4qjtUB6YIis9wkoDzgJ3vQ3TvouVvPC6XOe5Z2jbsRGqz1dNupXvdUsKnoFlhLkvw9a8pj
KUMS6aV4Lm5/3F9Za53c1vOrTuZmKBsw1bhJC/1dbusXPvofCpm/zxx3izl0xTdMqY6U0gmvM9RN
xOQNH3K3le+cdMILyv0hrDVv+La0R9IHPpqnFaiwSm5337xuDL/cb33NQIZjC2LRAdkzN2G6BHsB
KNES2jVWETMngApSUOLffT0ZTt6Hy7AIUDG9ILC9qt67cA/kpqKW72yXbNwfV05TE1+kAs5n7U/i
JSiz71w0FzKoFyQ0ngmAkMSrtkANa/3cNrJXyyoAfkZVos1etDecQHBqK1xlMOUPpFcfyq7fSIiv
TL0JgbVLhGyaSZq0wikvbefYN0WycONIujnaGykIE/0KVG9a0cHrnxd3mT4tiJuTwqrEFZeoal/e
2kTACjBFt54b9M8lHshOs0VRC882tRreNA+U5G6z82oWlI3HPYfW7mMrwBM/VpDTgvLtnk9H4zeH
edU4aGVzXqLm6JEt1XPe4TW3s6GUcd8X1r7c3PtUx3rU6DS/2hFJCSRmXVE/ZCIg+fP9Dt48UfH1
t45ffb27BC64cEEoGOVWmn9Aiv+qcuhhQ7L5WUKSMYvlkoMLsNnJiOSau6AG///SzSX5DXQRPXa0
8E4VJGz2bIIYj7EJOmSpoQrL6O9ZaZDehWkpQECnG+Cc7xtsbUaMfVCiTKaeBaW/dOa2oGcPpK+i
moCr+H77bzobBmDsfrpRzWw3DfnlgX4ggtaOdegs4hyAEd+n9uiam99Y27Ut+4D86oUtu0PY+NSL
G6tTF2rl9cam8SdS+p9dw3NNhSJfeoMDeiW7iKZy6NJPXMuGJ5j9VoLHMmQE1NyDKCrydXbohIgx
R/bHLh5oPQzdJWhl19inWWBFxm7djb/F5MrykIKtdPlMyWA5jykpenJe5FB0z9QFXAmASO5KNC9m
VkOjQxXQTByRSAJOaomWpevSR50iy4C3SJTbePLBoxyQ4aMK3IodR9WM1pEgU+BsLJY3D03YwFgs
qK/qlsHh9BEktOwy570XlSTILtItEgt1MhtrZq0bY830vuOyurH63yjkRBXX0lljGM0LCkiLuEel
XfjBpaL5cn+BrjiAiacssyDPG992Hin3yPxQgsovjxth1Xojj/K28LznmkBKm+FoboYFwvISxaJl
m9hj0WITmkXrBM7BcZaQfdNdPlr5qQwrPdEj+LxQlXVmXt8x/Qg17ZHlB2eqsqKMhczyXchhfJpx
ktBJZ5xX0jsrpF3AKJ3Gnmh23VzRuHGS+LmHBJ4QYKJT80/gIRRU43bSn7smvFIBJwKeI1tc2grl
fWD1caNs6TambG1NGKeIDZUly22gIDQuIKnlSFEeponuk3lxTXTlXNldFTDGHkFOmx7G3l6icXSf
7y/nlf3W1MApXV2zEAQBl6BoPvDJpsdqGU5dy8KNcHbNNsYeYAni8mok9LdKh4G+m+vco+eQ+cMi
d7q/sShHjoUelCN7tOGZKH+24rzRL3lJvtZki6FhxUxmDMiQ3JStatnjLF0UVy7jUY1p+0Bu2gf3
J2LFTmYImLcgHJg87JWiCrX7Q/Wuogm0tf16Y6bXOjAWKUPJwjKwvv8lROrLJAdLx3wapnH6vm8A
xuNLKYYBZmL0US2Qz8jHcYZo694Y1sT9F77WI8cz+rclHz4PQJ9GuH9v0TGszK6JxHUXGQ4e8CJn
2vY/UwG2+oC7z54ATcp927zdgWPicamD+6Prduzcougxkvn4rRSIwrdJddc6MC5aUtThVFe0urBM
pYlNyk9A6XqxytyNlMrbq8cJDSdLSZ71PajFLvNokYPdQc9RhO2u/RM4iL+jcMoLKmbwfl8CDmKu
ltnTqR99newz/s1mr2L8HNXpWoL05reE0BiCIu8DiqOtL91Iio3vX7O+6Vo6HSSAvtlFTX32Sflg
9o86ewh11Lnj3k4M/6K6DAW0GyDcWQxThKoyFqXNBD9o5Rb/4Nok078txQCQ1o3vlpcxVO1BzdyO
Fyza+9Ow1rhxEEA+ZSIAHsmLRIyfuIKxWI3Tj/uNr82AEQLO9rhYChxGF00bHgW4mUfu0E3RVE/z
rg3aMdG5MujrlrklXKxhfgRG4f+axgsOu77fxOZSx6vb3JIIjQOwoIOvGkIBwu/jodhKuq5YyITi
ghXVWlhdIAAa5BdK2CfK9BwRlIxv2GetA8OJ57a1ChBLtpe5AKmonc9ljOcuFRUSK/W+lVaWUHDr
+pUnC+X6RQ7VnEsrBhqDdLuMNYcM0L7Wb72+aj1nLQj/Zz+/2LT58Mf6k1vznY0b3ivawJ0G26su
N7lP5i5jTLI22Iix1kxP//5ynS2NtudaXLSbg2cVLKgRL1AjQCyIwe0zjuG9wdiCNQFidhfV9Vkk
oP7WDFAD2Ne44b1iEUI7coAGUuj7EQc10mFB1v5+4yvGMXG4ipdWWaUwzqiLDmcvTvdUeO+c2wa0
rwfj8FVhMfpp2wts/8O3dHTd4+1onOzN4GdtCMbhe9Mw8JxqykD6gGsXZZ9sd+SHnvu7nnvAvWn4
bipp06SjbC4a9YCH3G+8Q1dNn/eZ5zaqV34V4E7kQ+UT5pmxLQdBCoHVWx54aPtdtZr4fsN1Wd52
QlpQGy4D+YDqU+9QpXvjB5NUMOXBMFpABlxooX8ycOvHoLX93N1Ox/sGWtnWTF5BlFXrpc/a9sJq
CUpeAaXbTrDg2/3W1xaP4bltrjJk2q3soqfgSG+bTmnXD8X28l/7fMN7g0CHi89v81uX8KkWHob9
RwmW3B/ASvsmRHcs9NLhkor2R/kLIj00bubNvMCKdUyIbg5W7dqy+vqSzsO3m15Z6Uw9noQh3rHv
6w3fpRVRnlVUOHfL9qJ76I90duYf9jVu+K2mI4E0gFtcXIcueJaCVN7wFdI/qMPctzWb0kIc1HpK
a2zNDnQcY5/56ccJZFwv979/zfq3KX+1NaRlCpXHwhcX4S0VRMkCEPrBv3AheN7XgfN3B3YoUwqa
6ObCCOJCiYV0cZvgSgC021idN1P/b57XMckCx5BMU0ugxDKHUxrNI5iqAlqoY4htutKdetg3EMOL
FQOhjT3hijHKYDyMZQ+VyuHoWIO9MY7benxrHIYX51JIVHYiQTar9p1GXfPFvp1ksw2+5AL4niIi
UmwJEKy4tInqBadcjxRQgGlJh5eWjAvuGZO94XEri8pUFJK57p3CohjJ7aqq++7KFuihcFbvuwub
yF6lnR4izqy+jBbEzv8cBiHd0oVcM43h0u3UVl4QhiWAQc0QlRrZvgXX+furaK3xm8le+Zv2PVDg
kLa6BDZzLrZfh++GoC429oo1w996fdU6v1VM15rXl9aBgNDN8KnrgGhbuxuPKmufb3iz5qE7ZnMp
L3pGnCg1OKJBTrKlObfWOv3780XNSjydBeWF2/6ndPZBXSCnZeOMX7ON4b/twj2VTWl90XxeYtlK
6I2nMkqzLdusdWD4bzu6PCyzEDfIckCA3nTI/ihLRoSKfVJdjgnptedsAdNkfTO/1cd/dmofA9m1
NE0U7zzkeTnrIsUz0SzjP3sCzrEv+xo3DuG0aZah5lV9mash+TO1hG0GzyuWN7G7tuMDPw2lkQsl
XR6JHIzys9O/gNHK2XCslTPGRPCKAZp+M52wMlMve6ZpJY60hP5lMHnv+nZTmnLFAUwEL/c8WY7D
LUwp6i7h3VJ+9uvNt3zUbNwuRG+cMSaCFyrVA0ItXDPsKZDfgUFomxeNc/OLXlxiJXQIyn9TlRY1
SmpcdVJ9rgseLWwJqhqF+p1dJQN0SyaW0KmpQHUq6ibJNWwTQY4V2Vo6hiU9qDzLSYJkJRXvySKn
5iJHMKycwKddBgKPJxSFntAtruZAfBVzV09lrPx50lFZ4xOPY8d7epDOlGUxqDTy7Oj6afEkc7uH
HqjXL81RtoJeW+qKKwVF5UUBzDs+joizz2MJ/dBYZFaRhL7X/IPr5/DNllm2gItuIT/Aip199CkU
g9qJk8McUud5zuTy0YYq+Us61PZJO0KgN6rDeBw0+6DrwgKipcmLb65beScaWKJMBO/1cRTlYiPN
y91PZB79E+o2x+MgPfGbiZKdbQQ7w4MK7YLGrQqD/8qumseYQfQOExxO6kmX9GaxjNs0Frx2/1XS
Da7hgpRCBKKgtj5Lb5m+sxRc5LgIsY+ahOw4e65O8JCNOWBM9J9aaEg5oEjuepqkYPY7Crwyf5zD
LH10b8/5MQjxFhSzLyCTryBN4USqgLJNmtXpEXi5pcdzLakeM443Dx4oazq00HtEmJPTIUodzLvr
VHkC+HL+SDu8Vke2U/vuQds3kGjbKj+C7pn8mDYoiYvsJWzAK7DM3zsFvuto1GWOAJANcNGwx+6o
GoWa3CBtp3d2uEAoUfOpfy+bOTgziiuY6EGMfij9stUPagrczy5DndohZaV+tN3Kh0B9qYvq1IbS
RR3ADH3odADT0ZFbQn8NYQXyfzm7tiU5cW35RUQIEEK8AnXp+912+4Vwj20BQgghQIivP1mzX+bU
nnbv6DePw1NVCK17rswjivOQghzA2x9k6oYk50Ed8itlT+T9cxa8oq4UJR+rQV/1bB1LF7v6Vdkp
/CXCcBWXppFbX3ba0KSMNRX9NXAimJkTy7fHNgkysofSR3JcWSB/QvV4fp2BG7uroHXn83lY+12n
u2A/Eysu6nnjL3omus1JGCKvcC7pjgE2cdcCYhWc5xuXPry0IgbmzBMaP5ANI6n7Ri5svBCdCP3R
iKr6pYPwNJfKpirG9hu3+sBSOAvgOIGQ4aZ1N2mGPlEx6orfGjLhtwQZ0u28xdpHXPoxNb6IJEYu
hd+y+t4qGi65naIJOy5kSf/qtwjH6U1tKXgQnCF5NXk5XJAGKBCXRVN1w7qNylxtAnvgUS2naWcG
jMxLCrjterShBLa6xc5ofxNQN7R7IRrYNrd16C/nmpGXrnGNBV8i3EExSY8/N4BJP0F4aY7wMwyM
95FYU6uH1gtVvYbtDCIjiJlVtECTUNujYpb1jyD7XK8Tp+cnFbStzMHngsYtpKGgOUhky/s3F8Bs
C46qdZTF1Hi6HcN0qOobNWB5BKnvNNrSVkksHknCiC2EBJVfPo9hIkuFOlcVapgmvLbKrlkOGJpL
d2m2pv0uAzpgPLBowlnwZIxEDhEHIg58q8Pu4CQcU75J2h3i1kC5hnEQ9G6m6od9YJJ0BKKmH8gB
P3YyNt+EUHQpKsqq6LYBwVZakGkUPk/jWPYvHiIKkyrmuU22nHVTQndzDHa7QloTZnNJSDP1ty5R
DcrcqGJQOJzn4amJ0RjLHRjBpmNH3BBer34dkjoPgFR2DTRdfTK+8llEazkrENn+JYxoV8xX/TyP
OZOiz76xTPeoQcCExtk3Cae3XAu/2XkXNC3jF1B2aXu/S9IlYUu+ReEafEezFbEYZs6cu9ZhOEV7
0WwrvWoyCYj2zi20k0se4fiXfbBVI/khMT9YfkrR1eYS/f1WR7kDV1JngfyHJDuixizYE4nBBrVT
noz1sdl8l6HFDVGzC2ijeLWLVGvnok6zIdwvIAHlhbIeK5fJmDj2CgIDeyvdlm0PcjFmvELBJW0u
h3SbC7UEZt0lcLCusFHTmRLwKrHcQ/zpxEvd+IpdhEtKtxuyVKzQgmLdj4bDdqhTXAPsVG3zcuEy
b+Y9Eu+KXDhSt/GOTJmZrlS/xracuilOh7xfopHch1uV+S/t2Kn5kEGPsll3maoGew8SChPDI47x
gtgaDBW5AhRpzH7XSaDi+6oSGftNGCjdfjRLDQ1bV2UIi+kG7sxDu2poFwS1CrFNmRi5jb+8yFLx
gm6TdKCSSYQHn1rbuJx70c7Plkb1M0ZbnrxMGbglwzyb28j2qKGBJ2wgozhnSd4kkskr1BImLbDM
0k2uUDJU7rkKneqPDRQs1rUE5Ft3Q+7AwCt3k2JZ/UNAhmrJU1c1pGAmi9IXubqq2/llg9FXXgTD
gSzJSPIGbnEovZ66ZyCWeHLDsEjBju0493U5Z+0aHwQci79xkKgZr1PwMCI5CKLuQuq/2fs5+mDt
sYIV94gR8HwFQDuQRo64t6LALTHRBWjdqNn5OVzcDZuJave6T8EDDURjO1xYvoY/IoDu2ZbHU9eN
L1vbgnM9spPcymBZ8EsSGW+jyvVqsusOZLxux0aOjKkABUrVw9ZAS0tIvor25MLiwVKeC+smucKD
mGDdd9jV3a4S7tu3eiJVcgB5Co4iXBcs19K1XsyONetmX9kESoubbVy67I1mENBxpWrThV3N7ZzG
+zG2VXdcaK/InrMk8T8Mg/DpDkoZNqWF5/3gx51kWrnLzsWZ+63JFF8vWAOEMisuNZgrZlW/4gjX
Jj40VTzF695QwPziHHUMVn0OUo9b+tCAtsZ8jdK+kw8AYAv/pWoD1CEl5SKY77jr+r4k2RANqKum
ADz7UrpWX3NkdvLRAM2W7aKeJzNEOWXfrgeiQlBbFKyfhu1BIE8a8XuHbex+AU9pOp/revDNK0Vr
x9z7uqNjPgeQevnOPUN2wRLINAj8RoqFSd+wWD4JlNPmlrFe0Cu7ggQqzGFXg3kjVT/9lQigTO+V
UDWAWiEDRRGg/JPqd6busK+a6zgg/lixYc5Ku50cqWlmGl2syxj43AAjnx07iinD3qyTzm7nJuKs
yuXaE3/BJBHmQlGdoqLsVue/VWE6ugskOANROd/WJX2bum1CkKgHLaBLq7JksgVp1cz3uq6SK8p7
Ghxp26289J224Q6ayS4soR0P7TnCGg12wrpPSdFEo9l3iDBxXi+LFDtOaE+fsKZT21sT69VlpRi1
fgOuMasvYkW7R1sttb5WmIezC65ibMTMbu38pQcqgmOxykEkGYx0vBp/doDumUJFNhjvwiCOq++D
JbidWPsb3S78G2QfZZDCwwJBciOCWmMzSw/Ifa6m2iPorkEbZbeBFcmVi7HQcJwBQYn2UYbOdF1W
WE/MVO4xIIOjkbKTcs5XLwG8zrM1XuN9Q2ZPl1w7DsK/Ugytoq/UuD582ZYaJGpNK4P2ngo99FcQ
2w6SL5YtYwtS/w1C74UcIuRJrj+tm8ATe5KnUAeE6bU2O8kQp4FgR9F0YfDDBcbyyzRqmsvVGwzv
8m40iLp0biRCE5jJTMUL01esuciailCIJY5r8oJKM672U7tFZJfOif6u+DiIH7yekdtxjzSg9Nz3
EJ/lTb8+z3XfmHulxnr5pZp45L/dwFTzEHZLosB5u/L2OrM16wqdTGLdNSSoIVbRdla9soYm9U7B
zsmviAKAUyIGbuIm6mKLXrOt4voWAm6W5Hztx/HC2wiYvahXW/oUhTEf33gdt+MuruaOXlA6+GnP
ocu0FhTqEeYmSmrmfkmDwy7T0cxm1/XrshyMdqp5sTyNxd7EJLIlMVgY+soHBJ9jENZIhFiyjCg+
qgns13vDG2SiB0qn9fs4Iga/QV40Fixfas6aPdL8STy7E53TY5yqabuCCrgV+7UDxcI1HqmiTwkS
fgLntQZIS4iv5urgwrR5qjakjXdQTYJJ0S5u9LdZTNzwvGY6bna9b/gv4ULgTSPTVGPhl85DcTSi
qJ/2CYXG8HNjEGxAMj8N/DrDuUMCte1RUKC35+pDfNIHuY7lZvpdvcSkCIME8TE3mR+3HYXLBi1B
BbmYg8syoQo5gfunBCGSgyDGausGMRcqYyXDqhMwA0hWwtImkRFXiW43NMlq6chFAtjaTxVyvJ+M
ToHcBW70Ye481Cxz8BNF225LsuErlHui9jCjML4ig0OSCNj9NhURnBB0ljKShNdYDuIvHrp9yK/m
vpsK3qlBXTEU4XvR00UVKIrsmwBXJj3K0GajzBEB6Zcl5NNyu06s+5qRdKi/1nUSP6YLxI1Rg+j5
uq3XCCLa4ci2k7DTIg9KCHgIp8C8ResTqEZVqRj3dBlOrbMl05g24VML48k6FB4zIqBjRoJqw5sx
IyWZHVb0ORMQbOpMSu+RNMCiCa0RmOlqU0CluhZ/1qhZAlpwyvj24LFoJeHAx6TMoLw7ldlaZ/3z
onXyRccTChXdUwQCGkZLsBdptNzyLWa+xG9snmRq7A8fUn0/L2Rgd+j6ye5WA+78FfFztt8cnxeT
p/L0b3tD9QH5sRgfVMBSVP3bAP6yaGmM2dd9JZEgAv4Jj9xXMeokjGe3m01a0LuTEFtu5eIZNhiN
hQEbCiabwlZNWFS4hrqU69b3OwkZ0fnbNDDd3+mKoaUxo7Tit33qCOiFpR9zFTrk5HHtgWSmKWdf
oxFojjcYXWYLR4f4Wg5xexNkEfZvZ3nSC4OVwTq3Hjihv6M530GNwP2q1ClKVJNJQDCE+GyKOTjp
u2sHmaNyplY5kFZN88+q2XAX0ScWgDKJMeS5EmQA2YHSnQYT3ZJs4AEPUUHNOp63AwYSOlTYuxKM
PVpUb7zY4q2L92uWob2ynNo7MfWwqiiw3QXpT8dAvLD+asqIuZjJ0i551UuktlUMZaE9cdlkdgCM
16+yD9QvhFlpygGbAWuO4gSFV9fD/X5fmnSSuzRdHAw9yWQeI7kC9xM8S4HuCx13JCMT39tgwnWy
YGxwO4oNtGQvgXo/+cmwft5AWjujfSGDDqkG2UCcrjlYnooGq6d872GOsMbVwiaBYK9+mWxdnS36
weLK1dBBz5NUIxlwgUJVN+Ku4s/pgDS6H8b4ukISdJU1wKfm0nnIus3C4BaFgbpLoGSVFtJP7R3r
krS6hB7CZEBpCrnkHHlxKAsRj+xNJ6Sd0apXIOYbuxRuM1NbuBxdPLnwYBBYdrbfQtQoizIB8twO
l5Kus8UPiWuIwvsMHTvQwztVTCGxY94BJ6UO1RAu31wd455gX25Vz3oVKBcEp6I+CEYqdJAMX9Mb
59GmeTZsZNcidGN72dRdNeRzsyD59a5FuGomtJdU5NHu6zmwP1Hq2aW0VVsqp9F/WrjSe46a6yKo
upmiyrRoDAHbEPb56S5/OTEglpEiKCwCsHdfzkvLDhlQSq8nK7lyZolusxgdnhxolzgrOu7GrtRB
tAUFBQL7jQDPt+64qpv+SpNtEwW2YewtJeMC0UTkv/JOVgJ3AmlhZC9oPcSmEAyWNut5OfUwcRqr
VdsNkvqoKnvp6q8iWsQX2ZruHtnhKZJkVr6A1skcZ+aW+42hBWsCuiTICuqAXEnUvcOOoVi6ZGuT
jlc9wizCVhUvXYQ+WI+kWY+IzNdYU4hv4iCYn40CH0de+6b72UHg5hdMJW2va9DFq9z62pzeApI6
sa6kRknqxZd5mNo3Uy3zkxTG6T2bAvfD9PCZ+VRzdWcDs4GgJKCi4CHWTzCOiaKxSLna7qPMpUBh
15h+qpqqJ2bRiVX1mH0h6H1cLlmNN9Ij9zwKdOnQN5Gh3/Wk4mlJabx+72zQIvnRHRhUG1E5hswd
TfASam/kji1pHUCrnNhHKA2ya8eqdUB0jJtbmvC0KTd5upUMXDC7rDKkv4xRgqGNwt2Peh3GK88r
dISXcNIlLgz7NQ3VtpSCcrtr6QpodL/EQ1HVFr4CWDa0V1jWtceBwFVwG+Oz15oNrxHwx7bIKm82
0I5L9Lw2nzmJKBBAGzIj6GJJYJT/cg1fbkFwj2R7gU2H/RwV8J4JK1Yl9IGDgOcK9uleugGsLFiQ
YZsCr39lvxBgwB/BUWgvm2xBAt93IPjyEzRe+LSqX9432+9xde0PgpYdEjU4qkJWEUyqAjjr+u9/
Dq2A9TvP5PqmXIPOvqfuMGxOXODg0+OSmtnlbGyDt9lU+lFHWVs6B69UetagZ0A9UrVSN4qDrWeF
YqrlcS2wmGL7S04ndFFtn7lfw1AH32mDPFygpO6B/sPyGV0JfXE15DiR5M+LzV09j99YvRpSYHel
xWaSMuljYpblEoUJ+4pWgbwESR35godIDk2brn9Fw6huCbbY6pyQbn326FNGR2mz6gdFWdzl2Onv
niXt9QM9rfxWTsNrIMc5hcE4krpsPIconRFrml2Lrmu3tUC3DMa4gSmjLXWIkjE38NBTXo0RdMpX
kqLJji1c9Cutn7ef8E8Q1IixW1xgQjFj5R4rNwPuS31HFJ/4jVqkRhJDOr5g8oYed5/p7rGLBjZe
mZmNv2bCRKGHxA8lq7q2zSNMWr6h1YLLH6YVyngZWHtPWGDkC7bh2QPc9HIPoJM6hecIKeWMMKiL
IDPxdZNRfpWlZP6Jtvv0ZRggk4fuZJIeus0RNMF0iMNc0PUrqgWJ1eB8rQ5t1gh+4L1sLwRAQVWp
mEKTnw81uQrGpmEl4dh8RDeZIbylNY4jPe1RVHJDFerGuD34KePBvlMACuQRujF+H6PL9JQGDcjx
lxVBppzGFdO7LUM8w1+Tx6AnGS+wDIMDd1Rmty2gVLYUXbY+4U7LPaLBdOGjWuVLzyv02XqPC7Na
jeqJJ4FfCkrEgEKmar+nmBLEuDtcvDC5dhe9DCpVjL00Q4GXUh1Qk6kbROBhAjouhHo6xxddKfBC
FTVcLzKAYMWKXeTc40L0cmxGuCjEaboPmwwrVpCn7ac82uD1OlZPz0TjvKBePwSPBPjZI5qLaPDC
o8a/0VufXskyIx1ceYi+q13EdhhC1wzAhzm4wnEwHj5gZSrO/SQ56FBW5W7QgTX70Gc8ydV66hen
EXiu1yVA1i862jz1OmlcAbhHe2fR+ywmjoq3WfqxOGUIF6xlC6TkmiD5AeP6zY2FFUQD52rXJQjo
B+6DejciIw4O/ZzhSFWQ8peqavG2wZiCRnFWZ12F/2cQd0SkgHZgYYAch9a2b02Xoe/X1gTtvTTj
z1ifE0iP6XyArJF8IZRQSOgQ02FVXGy/wWEeCOx/CnSrwxmGhKlZfDePBgkARaDBXWCR/60TZx+B
+ugvEmifP1V1xH/PTHQ/Wd+5x1NGcsRbAO4qDbIjg6LuY5AOcrgWVCFhFUE2jI9pxPQIXNnqdxvf
7CP6zMije6AkimTVAVSxKngeRshg8iFigKqOgcChkYQnTz7CaGQ0mLrNXqt953r2o++S6AF3Ge2H
Lmgw3sJPf8yMQvO0iTMs4rQBslNvF+Lyae0SVxK3VOXQrQjFcWLwirXIxBdwEmGmxDGCueNN3FzV
s6I/q7QJvkdqEnc8suifQLZChy8raePlmNgpa1DVoQdczZG+xyy6/gUTwlJkjNwSfMlhdSE0ukIP
KkTrJsdwriJ5YtUU3dNAz1cKjdmpDMLTRbFma8eDSnpkW+Dszn4anbbwnlEkWwyOErgYbyy5y8Ya
3W4djnbfj4m9BCm/tGiN2Cm9QK2LjgYJwuGrboKl3gG9lCIPXMwTBMbSYxdJFBThask1SBVDfhyU
9xDkxMUkA2lZTmY1Z6fVNym/jwvlFxlvUFBJQ4i4iFtGn+fZD69gsmDYgYUa92M4orgtpBrMU8+B
Bs1MZ6Dd0YLUYikrxshlH2A3yc8qeANraf8mEjpt5Wqj+nFDG3k4SCf5jmaY8D1tKNjvMP2oDoi+
cAk8WI29WgKRTpeIzO6utq7fVejna+wF8KAqhfNVllPgYVjeRf3YFc1Ew7bQjvFhR1jofy4uGx+w
kBztQLGpv2ur62WnkFntCCrcR2DD+S1DunNDdaMvULvPSdmjxtGoxyDHd2iWTN1tkACNy9YE21W6
SUSxYawwKTPJhNAg0OvMoHS+FmMURw/R0Iy7qJ7nJwspP5FbSDNvO1i+xjpYgkINPP7y+7Kewl4H
IcasRNOL/ZCaNrcbpuMxpJ+gAFWykOi/RIt8NVgbJKNZncgvmL6guhBLi9x3TQXNG9SCbgfEjtyz
WgdvnZ7ttMtITLd8EAlQDNot8fXG0TzNExGvbB+Kmh103G0/R4L7fgz6U1FuQsjgDHjHYR6kkOvb
cwT3W5OIUe4iPyFJQkxBK0L1qj1y2bbfIsiT/hXEKGYKPnaQFh1jQ0oQDqfzFfi2hlc547+RMzW3
f09JkWjVz5B0Q76tgZUNkPkvt2nDhq+RQL+izrg99sI1HtUq6464aij2Tn16LCnJPnobswXj2zVd
UrvvIFrZ7OoUO8h5g7IG69GUfwt4FdPjskAx/Kgg0dblAU2Qopm0mrp86OuoeQwqGmEug3kTNnOH
GO8D5F013JoijyAhh5EDqto9Lht+XByg85hPCcP4YQGD7U+NK+buoq0ij6QN1VeCWvUpSVP7ZYAW
6ZzX4Mg7URG1wZaDsxtZdxN1Owt/0pXErvMBQxv74khvoBIxYLogRI0/Bsi2IYXsX+kCNa4bLTDy
ym0z+QsFMMf3CC/5Me5A75JTEesrEE/VpGxWGeyRUWK4jw46XqNJltsBCbAByO/vQYBc9RZ/Fy08
dskx/fyN5MmIH3ptxH5iJAoO8kRSvgaN/8ttZgI5jQyXCpSIjNPjtJh0Q76WBf2bTUEwEs59dhAL
fvCgVfCIUn9DSeoVGhDGgWwEkajaoRYbvopNNQiw2YzBtIGm+pMHMewxtG39iva0eYI7Ed8HFmIi
ijlb/asOT3WBTdsuLhqMC+/01JNyRqFNXzGy95cYteuTwHK88AP6lokvgw4wnS6vViZfuCDmqCqL
Zh1zgXNH24ZgHahRteR2wcL9UfsIoQ80BKYUqzXD0Q6EL+U6R2RAUztr2jyzDOCVTJD1bmnrQd6o
iLL2OaiT0B0wCO0eaS0Mf6p9gIGhmsPuq2w7XEgkxRXW7qdgIldRM8ikxJgouumamrYX6bZU8zd8
RAgJap+KDXMZAqgGAaUX/5JO/fqzT2UPWVTWgshfO0yZsppU2S06MVFfZNMcfe23jXSvGq0jfcyG
dmvKwG+YHcOktTugbkI/Bh3yRtxmtIM/QdWJ0X9Wewqp62HDbbwH0GJ+TWbWASaIJi2dP4Clvwc2
OkPbRaRnfphn8Z+NJ41mzHELtrj8HODrDG4HAW/NwrjSlxKN8r3ZTl6oTuFqP/j89zBfZ2i7qIKY
yIle4T+o3yY2SQEt0afQf44tKYnP+fVmlbjFoJlzqWOA7K48QA8EbQzAifrPvYFzSj2NSMpRgOlL
CGt/iU6PkKat/wDv+M7rPefRA7vTGiiKA6Jtc4fAZvP/Aan5Do7snEEP2V+Tod4BjiwhZB+Zup8Q
w9bwENWxVliaW2tkcylqEHC7UfY5hOI5sx5pVqT8K1fAzWJHz2k2FGnnHv58Yd+5UOe0elVoAQ5r
tbhEYGAFEGiv8Dn3U8zNBy/kvS84w84ylHhRhI25S6yLsgcFLMxOEx7/DqqMf0DD9N5XnJk05gNL
jFEi1njjAb16ihFSNCb/y6L2e7fqzKzlmp3GbSmMgqLQfWHB0tKHMNg+Ejt/B2gZn5u1UfXAxzS8
IjEaHUeCqasKAfbyqJF6L1L/F1otG8CIn3rp5yx76JOjgE0BtUfudOdP+2InWrf/YbHunTdyzrRH
XDAnlAXBBfXYyXe07pFDmrdMqo+kcd77hjNkrUlRYbOkA5Ifgw6dWzDoFIuYs+u11d3zn4/pnbd+
TjFFkZMLqUV3GWUru+S2Qxq9sjn9SNvhnbcenZ7tH7h1ITHvYxNFRysJcorXWxAnAJQxaIgjinxu
g+OcakojITZ+BXjdhAPQLDEDvPLeO/Ti0nKzqEw+wrG/80rOKT0Ehc5bMBl/TUmDbnILghY/gwwg
bZEa/fmNvHNi5MwOiQVzgekje2ky8AzxVKHLqQCoovNtqj677ntOy8DAshZUbYpv0e1PjvFxGVKU
JX9+hHdO6ZyHS8zKEL0qfUkQTJCB9q9ghoGz+nDt8b1be+YN9RQnK+QVkYJUG4LUaeNIqfjX5379
2QvANL4OTdDDm2NXAbV/lZN1/dGOH25U/rvEdYLp9/83CkNlbGjVL4ix4rtImjuaPAtFfgNs8QQ0
7Ksw9bF3/scW9Z8zkHNeLraIcBABllOaTIOaGnvSCujN4wKf/IG/feeVnHNyyTkEjHZSCzYVKyRq
USrR3K8FiY5/fivvff6ZMyRVxzCmDelVBBrFObBvOuo/SD7eua7nBDSYQ1WhGdv4ylse3XOQeS1X
BKMwtNKnBH23Pz/AO3Z9TkLDo7qv1zaOrmQdkj2gYSLBfDBy4/owmUE74EGJHj7aXnzvmU7H+A+/
a1Y0HyIRRFc+xuKEFLp+qJBEj1O1fEDM8d4LOUt6TNXAUU0jLnFUxYWHNeZ1N739+bCyf99mOKek
YSj+gwHiuZdzNoKUYy1txH+KIH50mTjSJsjRCLvsInznn7/vvYc5s3mgerz1VE+XDupDmBbToQi6
j+gh3vvwc3MXC5QYIFdxaTmWtA1akGUnPyQoeM+bnLOmzfXcOpY28yVGc5gmwJ9jIP50Oqy5lgt6
x+oL8KPHlPeHfvxkiXlOpEbHOQaeL0ILkHcTOAtAKwMwhtr/+XWcjPpfllnOudDQecv6oFrxSJu7
rWYQQYke+ZVJzQ1q95NY8Edbsu+UO+fEaGod5k4keI4TR9eMTXFQPMw7tRhwG0/Fiuow9cGn6Dzj
c540hpk/CYZwuqSNfzHYwCknj5XWPx/ZO5fsXIUWI/QmjZt+vuQrOGuieXzrYmxf/PnD3/Em5zRp
grAqANR9vpRp8AWzSKDZbSiKtfrc1iqwoGc2gvZomJj2VHGO2b1c0zBPkPZ88PP/9WwATz95mX84
Q2B8TTdh6Wcvh0aWTaPtoY4/ZJD4V8eOTz9drX98uo99lYgOuF26BZjRbkhC03sXLS+JTz+wh/ce
4Cz4Ye2nV1Q2ZK9xRLlc4mnXArn7meQAD3B6sH88gGRYSSObJnvXbLIwvMfmRiofU4vxz5/vz3u/
/3Sv/vENkQeYYJ2rcK958qjrFnWMAVT3cx9++tJ/fDjnlNbKoRVF5+ynj8FZE8rPkb7ibM6iHDjB
52FDV3YPJA0v7Yip9gAr++TFjP7/T1dxu7Z1g20jHoNer0H4rLCK8clDP4tpEuziXWfGcC+20Dw1
aSeA7wAQ5XOnfmawGIEOXdLEeKXLCMAx1rUeVyjyfkBo9a8Oh0bnMQ24DkJ6mcR7jYE0cBk6PExh
jaWbDltqn3qA8wjmCeeAt4xk73v3hOWGYRfGqfvApN658OcBrEp0t9IRPgFr8vFdvEpfxMnneC9w
OmcGa5uRJ+00h/s26tZiS7GXsvRJ+blzObNVMLfZSLdztDfI4C8Ns9D/gNfBesjnPv/MXIkYW5ls
Jx5DkPa1PxQWCVS6dl///OnvXZwzewVQk6KDCe3jvy2KBihs5xj4tczH+pMHdGa0FjtjEr1RAphj
0IYFYExASyOw0E9RceH1nhkudwI7oCEneynJDyWxTJ2YDxl33ruZZ3Y7j5KaEZP8PRZuKyADerff
5uDLZ07/v7TRgS8DLBvIzD2qp34HPSfystUOMyIsHn5gWSlc43+lhiCYPou2WF0abcAUvFrbApIA
YvQK+PiG6ms29Vd0Xh7+/CgnW/q37zl9/z+iyiYky2zS0L2to8dtVdhfAhy3JgeRfYqYDo9yZsYg
ocfm1kjjPZ+bo9nI3TD35Qbdiz8/wb+bwn9JplPszffBKXQB9pNdN6pr9o5X+jnB6u/+z1/x75fp
v3TTjeIGvAUxBbUMjx68q/zvpPHDB5QU773qM1tutoHUmEfGeygd3ACWvMcItmxU++i3Mf8k8wVe
w5k9y54BDxYHyN/mIASk9cQKsmHj43NHdG7Mfdz3s2UUuWcd/BBRNop8oWb44CW/9wbOzNkMtsf8
GD9eZeyZ9yBgq6sl/aDn8o4NnNMybpJ4mhAguNJwu6MnCDEISPiQXLgk/vLn43nnkp6TM5op2XSs
Muw3DCBx3cm4t2BcalOdlmOrAFP689e8c0z8zJpdMgEeACaEfUSbn9WMyqJX+vDnz37vlE5//w9P
ARmrMBG1+881JUQfCFmwXMPu482Vf/6K907p9Pf/+IrTmq12YxTtKfYRb6O4Cb8YDth4K5cPNV7e
e4zT0f3jOyLjWtUoWJtM3YPs/8IS9uH0FHXz2ZdwZs8ULJAbnx3FppLaDhDm+D/Ozmy5bZ1Zo0/E
KhCcwFuNluc4HmLfsGI74TzPfPqzmHOTzT+yqnSzKztVoSQQDTQa/a3P/U4funMWYZX9cRHHYVXG
Li3QLEZRed1nzqc1ZWfO0kUQ29VQwdFlKZVO/po7M8SYDmyEbUNy5htexLFJR43j+mw33lhc25WO
yBy9Y6dORPKR+b8ENU5TCa7SAh5RBW6/yi3O117nnqLLH1mo/8c0vcsQn4SSFxsG+zYoruXI6Tp1
s+t5le6aqjgxSkfm6NI6vQ0iVEcjYezr2pOX5fbP1Em91RDiyVb5VXPeorpENraedFogDGgWLeMl
LYJP1Oon0opjL2IRyZ4RdaZs0E32QsRr06Tzw9HDU5eex17E/Kl/xXCjp2GMRtvclW746g7xXT89
xq66ab0IAMtwyjDw2GtYBLI9CD0cioE9LUn3Q+L8MoT/1njBJ4Yy71+veMd+ySKYfZuEGp2muSMf
ujZcfefJ4FMJ82G2PY3OzZGWzuopKpSuwzQXLg3W6mXJFZhKbB9CpxGcOZkWkT3QO5GHdmfS1T5O
W6/1P1MnDnZfD9M8bf6RpS75jdLLE6ZQZe7CzAGAoD7lGO1ct378+vFHZuuS4EgfAHoUg2Uj7zmv
tT7gqz9d2l8//cg7tue//2u2CivQUf8kvONEvFphPc9WO6Nr2y7zO5dC19cfc2yM5ln818cUJEWu
47I6RUGC9xo9cagFDioQL+c9fxF0KdILHcCQwYkqRb/o5WrfGNVN4iRnwcFMfemJLoc+U8ph0RCZ
hN/SgGVDMXNOVZqHLyKtDSNdT/Ac2aHPfgp9xAK0D//6emiOzZ/FvjnFdI4KvbB2hiXePYwqeqfW
118/+9hrXcSVH8N0itjTSNvHveryF+4j/JWV0ZL49QccWeWWIMW4rJysNglcVbY/U2WsZdjdIn67
7QL7vLR0iVMsZYtsKUfxYpK9bDyugekYdM78/ovwAmXQ50bQmLtGtNfI4HeT7sFQ06Md4vwT68+R
ELYWseVpDTtLXlk7u3BQpaY7EOuIB2V5cDXnnl7bH1+/iyMTaemb3ktABnVG6miOsbNRZddsOufc
hy8CuJ6iceotAjh18mdzourdTCf5cnNd4h8rtLXYK4VbQyvqaxPvl7FcGU6yi9WsjOp2KbDlVRxB
yTmJyzs2TItYxlqgG9PIqOhH0gPEKNLox9ekhSC8+fo9HIuJRUCbGV5MWlFaO+5rfpeUK3qt/mG2
6uL0lDr2GxZx3boOJ5vYNXa1NzzVgk7ArjnpwnBkvi4xizAoJyBICIjZ1t7SNt5JeoRWadshFbLH
n70Tbr8eqCO/YolcrIMsqQs/sHZpHm5ir35xGvNE4Vo3/nR6/mNSLcnBZRympoVjEVulJp0Prnjt
eCPrXuGdE43JPdbzEAxF6lRgp9oOxWZOb/Kqb6A46K0ACOSUkv+HLhNtpTEgICRwp2bXKpd+zz8U
RBON1cbDfWuHpD1I171VtL9F5iKVNx3NfB6zOr8Oo2wWnwU0wXtFaWOA4I3fZuCCC4eFqlMZ2/WF
iSHwJu7QoSFhVfkPA2Tbva1wkqSd2kUCKtr2Ondj8UPKML/o0yQ/SDsySxzArP6pgj9zq0qz+Mz4
xdomRtLTr5LcjoxvvlQgOzifgUwzLb8rP6CBtP4vhBUwQ7CbgcGATQiN/lDRUSjUqPILMHpdu6/q
1nmYjKx4TKVIb0pAPJdhlg1Xbaj0d3A2zWMuEkR0Y4zIrGwyQEBRxDWN9Lsab3cnbwowWAXNLn0x
miBNOt0XG+lwTSGgizVbM2iiH22C5sSXqbtrTUQ1a5TiKInjcJrCFXbMKLyURPmElK2D+NHQi15W
Ca1GNp3u052qTMYXlghkwdiKh0e/MZqPIFZcgseFl6OAnlUnI9p4k6VLp53HS3v7p8ogEdmaKb03
Whuq+EYGZnJFlRSDY79naNd+Y0KpdXXjMhSB3KSWbv4Q+ijLXRGE9eMIVqjbJNlUNZepmBJkW+g5
bDf2rxB9my2ogbAHLufV6Gz9FA761q9rhU2lUXnayu7t1LuyrTq60KIOOYfwRf6c+7oU+9HksEjN
c0hNiBxjZj0jUcFFnZ6VhnGlG36DlQ9wO7d3Q5I1vyq/05c/iFWNsB/uju5ADdQKabHKDcVNPrZq
H+p/1NNDPyMIS8v9lkaI+yHFNbylzMSZD/mu7o0PEFD7h7Hli42lE04XkmEsb1Q+Yw/AJQVQpaoW
DSZCVdRJWG34n7kt1SF2JNaVqoHKhSoWTVOBej5btaZwLhBtQCNgVDF2gbaBkKAZsA/Mulp223gy
ow8N7A7LcV04CHx1F1Sl6ZlPPqGJlq+1jMvEhoN1MShuxr/HtWEYWySvMU7jHUC/g5qa0Nhy+9jf
hXaCetMzVPISaJkTASQYzR90bEPnsyr/UzloPR4kJcEH6bDxrGrkEOID1KFWb+yh/sOD1NTvUs1o
yNJ36DEsyuoatN/wmE6mdkMvf47HZd6+QW9LQIdUat/bBt+/8qWxl80sma2iJv9GYh1YV66ZMl+n
AtB7A5XoU5UkZSPKn6sxU9VGzwp8FvFw6J8AlyT3vt/Z701sh/6lHnY6lgLpjL8pG2QmXd5TePXG
hINfPA1IPN2ZrKlNJZIOs4dq+g1kB2/H4B9d4fUkb1kM4ClIvFEBn2YH4If1jnsIY+OpIIA045GT
y6qhMybU0bykdQ/zTMWzkDloG/uyyOtEvw+rBtYcpj8sAyEkML8Kb2Ec2eWVX+bt7zSS2BGDr7eC
TTyWyJHGUtPfTHyh/LXvxeN0GAfJx8mphFbtj6jPV15px5eh3TBaRh6hvMtjxUFtisLmoSyxIlyH
VtY8+1bjPHiRip8QQDvZe6Fi5r7jpiiKnbFHvppPKozWwajPanjWlBujj4HTSQCKIdwCx/LW45iE
v2qzyt+l64JHKTX3PiWwH1RgzUJZbZ5+fdTFvz0EdRdCoDTfeT5+g5ANDfVoj1J/p38o2g8skxce
0oWNmNE0z6SRqJNnvKy1SR2peTce69rjZMxzpvCqDFxVP0YT1rRpN+zNCC3VDRdXANVqG0vOjZm5
zJB1MjTyRWszMfyKw964g0nRWDuZuaODfAkZv/Kt/pE7F0AbXlg3d0YAn2kd9gl6M2UBjUIay+SA
k6Oh9JGx/G6zF3WQKySC2Myo3WvoON0BIHnz1oow3VHRnD1ILR9Eo9ebyUsWThZQ8QJBxprKuaY9
hS5Iozuj0dHh5VzDiLVIq+o6RUPowv1xGzTFfm3dJCwBTyNq7deWfW/vhI4NtcIp6pVZDMl9H+by
xgR78aBZszVVnIngMYbQvbchA7zaSDO/sXX1GznqWrOqJn949IbICleAaUS3iQFymRe4kE7xbe9P
OTxXiHdiepQJlKqSxQh8IDIzPco+6Dln9wSpK+21SDyEdCYq/DsqwdqsHM+1B2kn6GxrzekBG+Dh
UyY71Q8aZN1ilrzldYeczYY8sUoTMaOZ0I2zloZOd4Ogk8q77AY4nIVbJTA/vDx4AfqVZO2F6VYz
vK0zYbQlKb0ch1Z1hfNQODOyKPaRbtCnydSXgVUSNQ6wjcws5W0cpMl95E7mE+5LvrbNwkAf3kcL
JXBfIcRZuyV6+H4ViLJJX31mj/4EfYhvBY3P/sU1U/VL84hsAUXoU8kxT1YGnRlbUpfUXPkc5q88
er55ZbILNqbUultbIu1aYfua6reIy3T3ysxbYCp0pqpm4/md9jBGrVVeVfFov2EkEf6AXNBa26Kd
2k/bHbMfbhDR/lnLGPWjQ1Vw3A2cn69QwGqvYZQSjqndWtWVKqoZ9SC7HGQ06IDCT0e5tkSBRShA
aSjCQMbUFc386V0OriheA5yR0Yr1AIl7ybamrxn33kPo5NHjOA1sRnZuoVrzzNr+OUIa+O7UzDmQ
qbTV9j1SZo297dCjlv1pWbRPrXuPc0XkpegXiwnzLLtANrxByWfvCgTAYhUZXpNxiO3z67zK2T1d
N2Cr9pGlHpoQ6bipg2temWFra/6G0pgmV37q2796j0WEFNKrbyA/glSmU/L36LNYGIjDB/Alg11f
TePUwuxjI4Ja4yOxnZwIMa1qpP0mgqAsrkzISTRXtojo4QcNHjQmoBC2sNda6ACWXAnYW/5qaENG
nSUkzm5YktAkrLokE2KjhSAa0AQmLOQ3NUtvszEcgFxgHoJ4uO1cVO9/4JTTBj2Xrb4nOliOfqi6
b3FjTGIzcQ9d723Xrp/jqTML1CcNG/AQinEbW2hJ1y5KvnXeCaAFNCC+WfGU3k5mmFzTTjAziQAX
0AwxI4J8IwLpZJc2xB6ocCpf0eGEdLLjsgZaHaMK56oeYB1nCjz6tpIulErAymBVG0SlTlKML7kV
6fYGWCcKyJnqBV0k8sHioLoqd4ycdpW6uTtcYeWgtLU9oOr7XXJfdieDcAYSkXHG2zYxFGPr22xu
wXAlW2N89dws+Sw0Q97XqLMvk6IU14MK9LndvwjQ7ePPhzw4uXe13qhRJk+lsenIPO9BeCLQNJKa
BRwiLkS5zBjzNz+E+bkGOEbm07UzvTuTBosm1B4Gw8E4DIZQqfmvdSRybS/ULINWaec/NQFCXjvy
4m8Oq227Lg1EvCvBGWZae4Xpd8B9VLTtLXtmWXvK+ymLrn21vTL5qeiIvi29li3UL2emf53gcrdr
Rpm8kIxPP8uxzJx1qGskii0b+SVifotvIrQKmK6YJ5LSqhR6wJDG5aqDP/xNxkF4H/nzQSYua7YC
DuMqW5vGfOkYcvaxLrLRge0w2iWdIxlJ5ls5RPbP2Sv6yfJg/sew435K03I/01DZO9vIw12pIHLn
wZQ/9e1oI9cGejL0yn0NAyf+Rm3HX0et2z/WPphzpony15i92GJtahNjzdNI0EcXSXQfp8NzmEBV
yLNueOdAAy1HqZgjRWpq3otv68BMOxt2pW2QAa+9MsIWKKxnZnhLFZIfE8noI6j5qnmBYDmKwSTF
E0JykiuQML6V45Rmm80L3aIWPCKOgXHda1cmZ7cLvYzSW2X50XdwsPm4qai3rKm1td97STdWaxe8
s6zzD3T0KdopG+vGgfo8rcdyoP8fX+0dWu9sAwEE4N9spxUOoKdXQeH7V5XRU40YdEN/Dii3rzg5
9DdBL+H4VQbXgjmX/I8FrbIHJVnw5iaMja0a/nltCKRiFNHlLapKciSFaeC9+Qer1QtwvV4PfWTb
ZnV9q/p2AE5dQZ7ZCNcp1q0BcCAuHYLeKqb0RqgZPovwSVxAihuevTTCQdSFSzei1n6YNLe7KeMm
vy4lDHqylngddsn07Y8zajuU8ZtegUSAMcFoozMrDyH+4BtKIu2LmHMj+J4SqrlwHswiiz9s2ELu
Omj08mDpnX2JS0V2WYl8fJG8U8i3arqiVca7a20MvJuaZYhKJjCvAgLrwCDM3J/2VZI1DasQcsLA
XudNwNvFmLzSpSWjTTWwZGwiwIWYYCTNZelk2Q0XHEy3Fq8ZDUoA60NucagFHjs8u95MIlDGn453
OC9QgGsIsq2Xtrs0Bt+lix5ybVagUrZDW6wAuQT3PvDMFRef1PqEUAfsokB+pbDR+LVUj9eehArI
sUr2yQXtzd0PurbbT7iTNSk4xO9tXDDHzJFtZ6OEU9z8wfGUyn6Tud9yHZZAomxzPHPQ3TjGHdEZ
ISKSnFmAIdZQZZvkmh3ZuLZHqzs0hM/3zvRZnrkAhgcRFhZdrKZLDyF8H82CtMT+gFhvz3FJaKtR
Yd8qVkkgQuMxRjheXgDaEeFFppd29gapwgv3vqbVsU9y1zvOgeMvpw27acxhowZf/Ii5UzvUnmCN
sC0ZvUtRZ2xpU6c/NLonhpUWD9eArN2agnrJTCXPgoDa9qOmvouxqTQOyyC4VmaeNj3IYYodLBGT
l7yksFKT322vx/UGERXnu/kwBNSoLYP8wqwg+F8amSTYXJil5iYK3NrjZkbxosrM9s1LD+pStJaA
Db1fXiFja986aWBDg7Cd6gKYapRv4JwY2HLFvgfzc+5ICYoUmGfcFXM2aZFr17Vog+8xmSjH0iSD
nvVd05sg7OBNwaX5XWcdKJPQ1AGhUEqAnDcGfWg8WxpLgJkh/FpzHKU9Lnc8hskbg8i+T2VD6sXS
21qXJktXzRJtwH6JLU1+gwjg2D+NQePYvGb4yblkzrnoagozzb8nu3Admw1Uz59mPC4oNXtAvwYR
2NEPda6T0Kg4a/NNNspeu7HruKJeBU/c3VdSVM5Fj72FQ+/9VKmnxK3ntTLwJY2x6Xzch4zTrHxk
+/Ya4UGk7TxmBQiswAGRpvSUo6cHDtzZjoUbZy9x6OXFjauq/gEgIsm5yPxC7ueFrryog6bXQHWM
AEP6MR6/h5NB2m/DLsi3NnjshGdhurA3yVkqWpqUC5/CZXqvjCxIHsaGFOdVgmhT96Ays5+gwwgH
uGrsuyF6j2CX2g00yNhn+bxFDQywadAzGJUwQOVN7BRJ90I4pTNjVtjRBXFGGjzWwFFXIULfeJ8h
sr4HXjF5q1nj/ez1AHgBYqbzeSPMM28LlzkeSE+LvskyMs/CH7zVaPXywuSqvd5gJ9/1bzpvpVsD
cc0/5ASc/KcRGL15ZaYGBGHqFPiNSe0wdRzxDnVv0sE1VpxQbaUH4oAjUApwsDaxbIgbtc8lBlzk
mYP4bNMGXJyfKpYNr5shnGinSE+biioAbmONyuxVa6sEHlwFtsTuRH1bt1HxbDaYEm+UxcKs2qrP
H8ZQqEfPLRQYCyfbC4jlF3CX7QOF+YIbkdanUuR5dtVtk44uad3TkmAbDZn/CYnPysNVOAzKvQTK
N27gslZbThlEoIrhwK66FlwiICP3GsorkTfPm+DgIVHEU4YEU9/2E6shm+NE0QEyUfMIxnn67IX0
nx2zhzVUW+21IWgPblSof4sEjiqXkMpwEPEd69azZ4zS2GFcsUF1mu4dslIcQQzLWJswmpivLDor
L7Zg1CUOipIg8ufSgLLTKrpqSb0TUHiCVRQTTWpzkvQ5BlvnIoku2nBbWySlNat2uEu5xb/nrGvd
0qCvDpiZf7BscBrQlZZz+qrqag0NWec0ZkP6qYQDLZu7MX6Z1xL50hysm1BElBj0Um3FIIY3gSHB
T2+gnupOtX09ibwNdpGDxWM9WZwk06S0r2F+5B/BVIlrfciggRnUqj9UoTg6OeSuSdKNO9d0Qn1X
tWZCFMgZJINxQd1dzQLsfdhKf23rML/tHlqBcvPp3swDClAeJJBxXSeq+iFScCplEtgwGUPK4EFD
0ZKKqWM9mTUr66g6QfOKBJqnZZR6FY4yV81IAUCVSXeh5XMG0lewnQZgyBds4sVtU0Zg9P2u0a7q
wKeDcHASzmg+68FjVvCOXaqbW1aj7hugXNPeBw16pjTx23kk2ZS1woHi1+DNVyuqT6t+8o1yP6bg
piTCsXtVZWBOepMjrU31sarS6Ic32fpbW2Qc8Cnnc05m/xsvqVfQDuaPFQWP0io5k5te3e/0rnZe
fZcedM9syBM4jzwXdoYDSlR7XJeSaPR3xLh/p+VF8Riq0L/rzQFUXCYMv3/Xfd+Va4Ns5alxrfpG
mo73omiQWSNWFR6Jp+ACwUPRuveablob6WwzUs/19TjMDeh9jcHy2xqauTIFFrcDHS/fHHhK2Zom
P6tgL/PJtI0m9+DB1wj3t6XtMqdLaFbJSk8i+VZHTfDSKqfy11KjaQOMHac2E8jn3rHyNN1kUwvq
tpOUvrfxGAFo77j0x7Mgqq1uN1DFhA8zQXnB8ajPMbWIo/E6hZqlrSvuBqqNKDQ92XGJMny3RexU
B9WNffwYE9vaAQwyRzyvF+5zb8Vd+gyR2o1fQy3TdrFeVBTOkhnhmPj2vUYXHY4JIef+xhibu9BH
06FVVj6/pjj+ABzFVG3luJ2hofkGxpK9q4GT79p2RomGlq6eZNPjV9FSDqPI3LqGzfm9CL6xVubN
dhqmVmxxUsqB25PPTWzjVcd6a0ycpONtIUfHerTQaJUHNvmwPWTNbJhAdXrwWDQ686nJ4mrcwSim
1BDB90fsahVUYjLdYW3PXNO483UKNrVnklPDIki3lfKJibzhP75wM3+bAm5kDw/n8pEN6fTSn6op
+l0nE+KwQvWchCnM6fVP1TZY9bh+ixw1Kl9rWbDZYsHCedkqovalHayaEw/w4nQwh4/Q85LbeqKI
OwwkjCTsIuYXaGKdTxSSBr2H1jgqV9wFQsP5gLJkeFvmcl6FZgihn7Fh6YI/xXla31e4Nz3Ejm6/
eUpnrwfo6n4G9HPvcmqbN300pxSGmT5pNXknAs1WXTFv+7WnBnCoITaXv7NkLvVSa+U6hp0nf2PB
J68prTZ51MAC1BtOW9pDXmXU7qq+5q7Jysv2GmgTjEYsV6i0QM8stmApOOrkcS4eWjiyD1mfRT8M
s5K3kFwgWcJn1b/j3UQgBlMPMbEhcWsvgqhxXhu/EVT0qS1E9XZMjPEb+iSKzKmyxAFgvf7saZb+
xuXf9NC3br1NSz+PNw3Jh3GRpRQdA7wVE8qEWTMT/RtDNAdoqnVobUqYpa9GOx/jZBkXKQc+2ZXk
0bgW9REnwI1MmpDEXq/A4po+6KZSQyONsUXPSQqkFuDsMTXYGgpWxFWbFQC2fc2crjS3wk+KypQG
EN2yXe6svOi3wa3M82hnAP9CqNt05JJ8vVaCTXUdQAO79h1OsRfgNaOL1AT8ScXIOnAxZGaHEpeL
uzbqjHQXAF8B7udkqttzIcLpqEjn+7mvr3GPNJmYix6KUaA97QbX3KUevR/pHLMEJ6ijgEaQE30a
xz5j0UORWnaSFB1NMtw9tFu7ZxkNp97bu3M32tc/48i1vTl/9F8tUNDnzCBPhbEDklHTmJm+zp29
XOpc6W37/evPOHbjPf/9X58xAhOGw08XBfhxZ1ULcio7FXfnPXzRRdFZluypAJk7EuZmnWMsfBlW
nIHPe/qibSIVXFTq+mDthB9eeAM78ZBRQf364cde76JlgkGuOYwb9s7jaLfKXZQw8Mx/FJ49nRDL
HRv5RceEQJDo1I2JdZzrJlDKu3htZNHT11//yNRZsrI4RVYDLCObtVInqzfJWmjydEdzVTSBdiLM
jvyCJS6rLlCRZzn3QbBzf5YehT4rEWcqMJa4LHjXmV1wo4pScXxqu/ntDuUptdyRt7vEZaVtmZrC
RvE06y9iL4LpF2fdyjLbbHveC5g/+e+4cmsHzkH1/19f0UUyd4aHbX5dBLl33hK0JGT1dYqDSErP
TZzOoiqXMQIrPcFAoG543s9YRHCtFxjkark1Xyjdd+Owqar406RblT0oOPEzjnT3GIs49moH1FfZ
GTuvTh5khlu04z3jFHDXTY/FTBH4+qccm62LiMbTRkUh8tqdZ3baLyt2sw+Z+cmJVv1jM2oRzXXQ
BbQTzAPljpT/s+tZdJZZ3f1ZX37JxZLkTdUoStqrXMANJTQm7iCr9/MePjfB/TVXPWPkWJMSDaHl
JusZ0b7R5war856+2Izr1G8TO+LpQDuxo0TD4FSufuLhR4ZdLnbh0G0CNKm1sSu58F9x+ML6hH7M
oeQPX3/9I7NzicLqu2jCN3W0dpXdX00G52b2YeG6awcpUqKd2Sy8ZGEZdu738E4RLqZ0ZGC8Ua7I
Rk89/dgwLcI4rAp4is7o/llM54bz1NFfmvzsdyz/O4PCxAGWgintjvT6BzKShKquc4oDcWQvk4vA
HanPBH6o8/AsvR7D8hpXm9ey4KSUim9fv+Rj47OI3jD13REjJvbicPbDQFW1ij3sLpAYnupLPrL8
LGkWZidahzoZ2vKYovdYwX8MzOoE1efIEC1hFpT6InTxEX0qhqJIJxCzBRd5mN2fbrc90hGrL8KY
GyUuXMyURi2QVPeeKq6Flt0HhvlZuLjN+RElDu9EzB0bq0VUs7JRt6ordhhfD4MLKvb1brLPsnw3
9SXSyW/GTDcSR9HkOc7dXYm3zSjs7L6eSse++/z3fy2mURNpemkOfHe9ijvsdFzsSQPx9vXTj6xG
S7CFrLmFbjOFrCNN1Q580HdjaJ+KythSjXhLDOfEfqPPwfWPXtUlyimU2GRVlsYHdRpljnjc9026
K0r91/9/WHHdG/1GTdGdQSBO6Xmyhj9f56/RS/F8CafEUmyjtYsbDZdsOvb2JzbpY+9mGea2h9EH
dnEw3rkXo87ubAq/DTdfv5sjT1/SL7Dv7DytJsJD0bzDTvY2ujpXFrDkXnhRZBWBZRu7qOxwyFBt
slaW+eAHBja8Zn/e5F0CMKyssPPJbJzdbHFrlyyDNHJM50W1WEQ1ZOmmdzUL1YHAfcKbGwO6/kyF
3v9SmjAAbGrf3oWD8xginFxPPZ0J573ZRUznvUUJ02vNHSV+MPF0KZ+/di8pTRF1+HTqjVmpRa9u
WKV7MOQht7byEq/E5kSiNA/yP+J5icCkvujQQeyZ9DMbL+WcVc+1hEr0m2CQL+cN02KjFtw5eW6b
0llBxw2OmUa/N+KTv+BYeC2CNzLAe5nlVDNOWXM/GNNwjaFzdGIH/ffTyd/+u2wDnlU0SLU8vdSN
FzlW1RVmCd5ZCw/+Lv99uhjF4OPMydNVmzcH7jrCTWt54vnrgf/3rkBnxH8fb0a9NnE/h4BkwhFx
NVj5ZrSgV2dl/o4JWb/SZXHq6HxsoBZR3HN1REuSyWf5iTQ2ma/cLWfbx69/yb+nqXDnBO2v9T9J
wiaouU9g90zUL4e+nvUQG7SI2m/YxJ7YRP+dygh3/ml/fUiDTcvkgn/mQ7oYRwbQM1z/eLd0C/l0
9zb5WlJJxRD7rE1NuIvsmyaCPOHzClIn+lLW4TjRglLjaP31mB17I4vkeygxdcIDE8cyz3coEGtN
XdFyPATF03kfsIhrhXmBHSub8WokZ0OujWgzzqYTRcJ/kxBNvAH/+zo8HxZbUs3vPLTaLeX3ddrj
Hgg01AnSe5dMsxtvVGFfofU4q/YmlogMqfu41Aka77htzfeUommyN6xx+/V4HZlfSzqG11UcuFTG
031Jl46uYftqbrShuNKDcm77kHu6F358/WFH3v6SkRE6eedoUVx9irTFpzFglyq5sbw47+mLaDdL
OrKTrqs+M7dT607P39GyGudNXLUIdto1grSOVflZd/0PU9GgFLk0b3z9zeeH/O+GJ9Q8Xn8FOaUx
mgcNXfsImyjfR5jmXDlYjF4EhXRPJclzhP3rMxaBnVToCUqhfJr0e/235pQYWIXJrrTm8kxeYb0Z
UZAezWbb48nqBsaLOxUDq3F+grVz7OUvQr+LYhcnM8/+PW8vaxqSuLyP4vBE2nNkW1GLuM8HuruF
JcMPFGqbhIoKUwFXlOBx5kOc/hHHPmYR/5j+uq5Bw8vvNqwPMwRVaOomHNuLeRWeNLjjX8+II4O1
pGm07FncCVXj+4ANKteiLrlPhanT108/snMtaRpJbk7h2MTmRz15O902MY5Gs97HwR326GcBb9Eo
LTb6AiuEEPSK9Z4I+nr7KvsAthCdCMcjy9aSn5EH7VS7rdTex4L83Gr1tdalD66VB1j/0JxHjXNd
m+apwtqx17GIfn8oqyDF+ObDi2n3xkrTcqiJfP0yjj17/vu/gj9Ps8SO0U182E1/2xdDvT6X2cpL
WEQ9S42SoZXjfGAUYgPDl8v0Ka5OBN2xr74IaWyOdU26nfERBCk1QCw1V7AtTqxYxx6+iOgsGsax
w8DyY6KC7Gzoe3ZdgG9ZHZ4ljRfOIpZb29YcmU3iQ426caANEVgdfdIndqN/rukYzi1GXo80Kza9
pN96Rvo9p0TA6NvmRg7mCb+Ofy5FfMBi8LUBwaIKcj6grqBj5/UrvOx2o2NeftmMHi6NaIzOyUH4
rMW78Gii4wrK5bPUbd3cqWB/xtznuYtXIOqSTp5W67e81b0WFXtaFndfP/rI+C9rmLGBHhIHgn6r
m79teipbuMvJOXkMaJh5VforZGmW8XKstvstaJTf+N4Nn6nQp/fzvvhi3dTQ2ZatxcQZxHUqX2r3
CZ3mOQHLF1+kSKHoSm+Ucb+tgvC307rTqnHjE6Lxf8Yrz16skfSMZjkcdb63R9tccJ/oJyLpyETX
Fwsk5heBVJU/bLkAo7N6bYYfVnqVZz8yP99+Peb/3BD57otgTeokDoee7450amP2l/r4GjmHVp6V
4PH8RaxOFUKlCMgKJoZqh93zShjDphzP2kJ4/CI887gMaXJ25vmIcLEY6E20TrzVY2G0iFBbDXqK
TKLbDuozDj6l/Qv7ttXXo37kxS6LkGOMGyhim37baDcWxfpEA7443ruUYeJ0OrEOHJmWy2LkoAVB
6yaopEXtbPOCV1r105nxtKxBFm3nICLiF5hFbN7Lpu73TeP05YkBOjL4yyrkQPM4b1KnMm9Oa7o8
9l1Aim4ZJ2b9sfGfP/avZYwmVaeVet9vYdB33uOkJ9iR3qQKW7RTOLVjH7GI3cKeCpfsrNtmxbc4
2Q9utnJxqBwbjQaSE/v4sVFaBK9ps4vnlui2jn+b19Y6DfaAGzZfz9FjD19Ert5NEXJsiwZFFdxM
SbyPE3XoVXEivI4sPEsQL7YKOMv4zE43KncDXcFIxFZE8gY3gvP27qUPT5AVvtMZvOVQXMauT7H2
lPPSv8dGLeuQlqvHNL+P/VZZV6p+s8Y3pR6/HvZ/Ry0NjP+dmnlSuyIt53nTXND0KMbPr5977CvP
8/SvKV+kcZNWNnOljQ5N+yty19MpnO+xr7zYW5HHDJ6d0MoaTTDFd94p/uq/pwjx/t+vTN+m3gcD
X3lyfrrRdTa+B9kvdPDnDcj8a/4aEFeSXcuUnWnqh03RU4tTcBXrYfv1448NyiI2tcFKxsgGxD96
GrhSo3EoxerDx1lPXx4xSyj8Wtk3TMDeZOeQL1ajvp336MXbZLsew3wgavRG3xSuvbEG/8TB5sgc
dJYv1EAq/3+kXUuTnSy0/UVW+QCU6Xn1O+lO0q9MrCRfR/GtiKi//i5z76BDmmOVd3IGZwC4YW9g
s/ZaU6CH4xRcQ2NqF7S3avy5bdjGdE4kZMhKLC4ZDXeSlj9mHq+EKsuwTRJjknao8F/C7NDdJS3Z
pfw2rp/PD9vWtnGA6YA7r70GvkNAFo73wgMA0oeo30R3HgC1bSxyCClDZgnNe+FlGiEttHIytQzb
TM1OEWtcUqHdsEgf8QgAVZfqFtLEKxubxXnM3KxfAH4HJszh6LHkNgQ+GrV5P84b3Na0EQenpk1G
zWc0jTuAT+NdMlan803bjGJ4ToMSkaBrBOYyGQ/Kkz/ZPF/xkayk4G3NL/+/C1g1avRQiO7po09e
e+9HSd4UsODnh/7nSvFPkjSArsffjROkeNy5j53/phKP7uAie8qayN9BeuUGFdfQRXHolZD1axVG
KFXXM7v2IP/+B4WM96v7cazXCG9tE2QETrwmhS0fXX1smg41auBBAgP3+a+0WdA40jjghxmGZe4h
znfyWXso8xpgonDbjmJmYseZVRUpBo0StuwxnIpox/PwtZbeGtumzTSGN8cMYIKB4EgWuv+FvQB5
W7Qy/xbLmFnX1ndKpBARPVFPtpshM59UO5qthP1l/X+wtsykK5+TkFU+vJkH/BplzxfgzbgQ6XBb
6HhLij2I/sn2URROlx4284mdhuZrPvw+v2IsFg+NFTNz3xmDAe16/ELlPye9Bqe1NWzEfZpNyokC
NOx2p058VpuUYGEIY4mQ0c+qaEIMCokHJTeC68Ao2feo84pLlHysSZta1ovJjTuGFcjoJgy/95/i
/MafwW3SbtsSTWJcj1aUuz3ONt0QoBCWHjX37uLVA7Zt6MYGIBgInnypyl9kyECsQ8pfIm/0jrZr
AAtbB8Y2wFVSqGBJqfD2jjUVXvuPfr/iSsst4ANXMskJwxYFfDlDcAQ3xQny9BoMdzHqwKVCpeVw
GpR4HTIwfpxf/RbHZcvifbfj0CGUtT/OWP0NcLRALGTtuGt17V6Bs2g88VhtPY0zI+qDQ8MLtCf1
MaVyR31+IfGE0fNi5Uss7mYS8U4dCno9itM4SsNPeHJEsUji/DxvJVvbhivjdTFdqFNwkYjuKvns
54/n27WtI8OV2yRLx3C5vkbKuZ5GYAaiIdkPafXfpvZNDt6xnKX0J/jZEAkUfVdPLOr2Yc1WsvQW
s5j8u7Xf875mMIuu6iOOzyhb8k7nR25r2nDhjuG9EfSW+pircJeGDupau5WN0Na04bw9MhF0kDhk
eRH0Hjt9QE3oftuol3l+500AdBdJGeB4UHctCteHyT/g9O8/nG/d4qt0+aB3rYPYVYONlMHcib7V
LL+I0umCDd5hAOp35Qv4x9HH5Nt1+gHivRNWZBXdBX5yksGvLr3uwicvaHeNvnHXtoCP0SZBRI19
F/wic0fyMXlLU7BGovRqL5MEJFENlCorP5wvsxzV4E3t74cYRV948Fh7X7UtAMObu7gkfuXiG9vu
xKovxbZkFIpG/56fmPVNETK0S1i2J15zOVb+4fzUWwKFSbw7AUZekxgLK+guNb/t9C8vWrsYWMxh
cu3i2QSU/VwhCIUoTR5E0+5yT349P/A/rwAfbGdmCWhWtHOrE2xnnXJ++XWwz1K1k6r/0bPxQGOF
x/MaRAps3+OqSbo+2yvFVq5TFochhqdPOR4NK9ToHCk4cXCivAdjxa6P88tyXtP4sRnP8Hiu2gxE
lZiYttQXhe/uqJq2xSmydPnO3UFQMo9gVUFuM7hmyEksFGrnJ8U26MBoeYh8SOrhKuDIh1i+xGso
GJu9DZfOMzIEcsZKAo3BoxO791VxCMddFslt50ZieK4khQQdDk4rC/MsvQd3bJesXC9sHmY4b9hE
IakiUf4CYxz4pXx00upOHMqBbYw7Zi2obnOFOiUsx9BJL6Is2ycV3zZ6swKU0SAPUgEPGgA7ndUn
qCrtOF05kVqm1awATcGTDI4ITKuXgcHiWutv6VSBzOFt02o0a0Ar7melG+PgFtc30vkekpVhW2Y0
MFyz5WCx44jzRwGaGZmAyxvMN8VaesxmFMM7XXDGQG8ePsTZT+48oqxrVw0FeCh/bLOK4aOJqySY
SOD92rsjeNmo3E3wqyAyyzypHMGsRNAygmHTljNoNLpNonlo23DQtJM40/awSl7I3dBcVuJ5Sldy
tJaoFRgeOiQVJDaWnaTprkh5y7zjeUtb1olZ0kmR6BShA3/nwdHJPk/tQ7oWVCxD9o2XnhKYQLAj
xf0xdsBrATWYF4J63ZX9wbICfeOIDIbjNMASxH0qSDLQZ6JyKvYY2IoTClob0q2pItnss/T/bh/K
fOlClEWoI5fNZeg1V4MEy+vkruSZbTYy3BTFbMwdRdgfa6oAVAKbKUiSzs+srenl/3cjx5N7BpgV
LOQ7ISC/8RHPy1vKFILIREDlKQGlX5yoY6xBqQ5I5iDWAIy2URu76CjzABbBOo9VvnBxQlDD6Rq5
YhPbgcyEO/U1hAj8GScW0H72UAQW9DaF/ss9qKTvJlJ5ez/Vj33j0UOtGQWbKxj6s8kFgST4pzbO
ueHKIM8qcz/E7W6aguam6UfvpXGIt/K08PGCDU2Yf0lqrSW47I7R+Bi5N2XyqRo2TTtkj/5eUXT2
FXQiSnUcHXD8P/ne4/mV+vG1K+RG3BxR+dD6SQ4fGz+16ksb3aeA2xLZ7jzyqSqfY7UGp7EZxzA9
8i3tFEhcUtz5aiLPpHspQP56/issbZtPRqBjzSa+WKecv4NmeDc2/zWKrDRucQsT89bFFR01q9WR
zh343cd9sdr0x+OOTMib1p3Ttf2SEdD0tZDTZSaQnQLn/Xmz2EZuBOqooxS1AWg+jD8TzvbJmB+2
tWyE5nwYgESuESp4M8/HCgHpwGU5bvNSE/TGEzBzgSQV8BDvqo7vgmFju4ud3oVldySN14moP6Yd
aGEFGPjCaKNBjFMTqPhQegsS2SON4mcP2a8dXoNezhvbtkoM30edEAJi5KjjPCWgk/1UeRCP2Pg6
Y6LcZEyhBeyngKK54rsK8xealIcActArYX9Zax9cw/9kYd7ZnDtF53UO1iBAHG9ROUFAdPIJ+A5D
eozy+RtI+tqVrqIPu4Ikzd/T2+g040WMOeiqz633EtP7LnyVwW+qXHA1rMT4jw8/oVltkzoNbjoN
osGQuBeOPx4D5NpaBdWCbtw032FkOJcquyYgCc6yQ/sQxW+RvBTZpsQEMwvfOmj7+EiFgzm8nI7Y
gaFprBpIPYQnvwy2nfPBLP/3PIAhb6yrLFNHpw8PoIHct/XDeU/42Pjsn13QGfqy8XEirNiEk+ZN
Bo5ez79O+pWTvq19YzdkUHMdtezk0ffrXVOBhHy675OHRq4daT9eouwfzITXCCFqfIAz3UMAKe1v
yvi/rL1HJe647foJnrq/zd+pYl64JtWxn59lo45J+F8es5U493EsYqaPQYjLLWY8FR3B97cLybUP
XseGv52fXlvjxn7FCtzI4wbWacsbDH50MQneJqdiplOV2u0yUBoosKYO11wXJ3cE5fC8qW4+wGP5
30ZPdDW2ArrbR58O3+MmuIx1sLIobVYxdq1ipmEriIMSMjWDeXreiYntabWJlgQjN7wVKlNpOKRo
HkIKh0DxvVyrVfo49DNT2LmGllGE1Dru+XkQHsHNL2/0UoiTdPIaKI/kJOq1VLKtK8NxSz0HEy+w
clwq9+DHTPKbZfWgBGgHKeDzq3Ox9787GThU/p5ixcA8WidkAhFtD42B8jKs1sBrluGbEIkEnBdq
oLjULXFNlM+Kv0XisfEuEBc2Dd7ESWiagZmXYpYHvD3VgKdMSbKy7VrsYuIFvboPvM6DZ3kdvWrk
fRtmp22DNjZCnZAI1NnIYnhjdjn33mlVi8/iUyZaMC4LnkElZok0YHLA64MfxbsYKmzbBm64LIQh
IbsQiPkoKnoDMtyvNJIX55u2bFEmGgUSbEw6NQKwqm9w2NmR9CaKQKxdbos2JipFl6kP0fplNn0U
E/dvUfA2lPNGuxhuGg+Jn4wFzC76ENzbco+9aZtZDOesQFTjFi08CIYIg7esfBgoRfOb0tzMxKRU
c1yPOYf75O09DasdtmxYacUqlsVoglK4KFBHyBC80PiYsz1ONBU89LxhLN5pijXH0CTifg8f6sH4
Dc73A0gCV8ZtWYrMcM80VmXquMuWGj3jMDOR+3i6F+W2s54JR9GQW4/BTQrSZO/Nq16a8gZ22RoP
TfgJuGZ9MnRLxF1kwVhzWF2Jllhuok08oVmCcsE/Vhmd6yW4/O/YU7ZtIzIBJ6CEaR0fXKTHKqP7
WQFFvfUwwAwHlUGgalQLqqNu3zR0REceblyHhoO6Qz7h+o3pJPMDaIF3HU6m51e4xX3+wZqEohRc
o+UBK9x13iSEPFZvBLbGjTtlQaGiNI+YTfimWzjLeXTrQZ0uK+jd1Zj40NYQZTAdoR2lH+MuSVtU
a1XzQz1woVec1OL/ptKzaqeR5ZDrRB3P9FKp4aoOm5WtyNb0YrN345+DgUHRg2NK8QLgVfSrAE7j
/Jzaml7+f9d0Sru+nBjc00fTokhP61HL1rR53k36uulaEEJnsn7pdfowz2sB0bZY/L9HDRXaxIWs
65+bV9C/YZMg2Cu2WcTwTDy1UA3dTtzay/kqDJLHqupWaplswzZcMwdi203DoDmWEIKCrm0BefNb
6LU45b5Rk7N2dbRsF/9ASUKPelOFsNUPN/CmDmnOqn5T2+C0zESTJEXstWJEGBj99k9UXD+22EZu
OOoosgnPdJhXbHTF+BwFzwOuYqt7ka15Yx+Vgrt4/0Dz2C6KAVotot7NzhtH5mTT2jFpxKsyVxUj
cNTl2JWiNqGh1WFb04ajolAI71AxrI4No0o6vO10K9HFkiohhp8yziCW2SJZG4lLeV3Xby6IEJxM
QorlBOucH/4ygx/c6YjhsWkPhR6mYJkJt8XKu+/6+7C6p9mztw1PyEzkCGRKY2+E1tqxCdQY7MEM
qS9baPCtgQpti8dw3iSYa6+PNDQD6uKGFe0xaH6DHvIrJHDPm8gyDyZ4xBdtXiP0/EnK6Ppmrl4I
Tr7w3P/HVmjCSPquHKDah222ov1VzLvPQyP2Km7uz3/Dx69czASSdIVWA7h1e1zdf89ZHUGE57mK
7zsoWTet88mHuuzq6cwSTf9BlSDpWYwTti5U7u+WIIeTZbiWg7DM9j/QkgASWXGAxqEDBt2VN0L+
Qxgi/Yo7WPZGk098bHteleXiDnjfORAIGO1imm4rMWGB4dEVD6dSLum9zoUiagTJvtUchM0uph+D
llaMPezC1XOUgY0JV1ZQJ+zWe7CZxth/vbx3IXC2DH7ifyL09qYNF66mIo/En6x2DpkWZIDcqj+e
X/iW+GZCTDynghwkSGKBTX8bht/L7oLghjua2FiMzkyoCZAx/5dKwc279HA1Lh+c4g13NbdaSd1a
TG/iTbwoh1gc5GaObhOMjxCIm392c0vXWEktAe4fBnEnLxIX6rlL6iCFz6ZTdIm7LOzERXjJ09/n
p8ISF/6hEa9UOUCCAelD79WHDlIRNUuFyLbjocke3pdx62PLVL+gO1k/5JUzPtdVUKw8etlmwPBc
6O0FoRtUEhrLaTQe29CRwynyWqDxzhvH1oHhv4WreEQoOuj8/sjEtENd1+X5pi2hwYSd5BhkUhVq
Os61eFYBtIfi4YKBVLpL65Ut0jZ6w4GzFEL1ro/RqzHcB3F7UcLPzo/esmpM8MEIIb15HNrpWAHB
zPF+T5vukGuy7WRoAhCaioK2I62nY8DHg4SarhLBStO2kRuH5gbqmzxOYZQaDy550xzGZHzwIVu4
zTDLdL+7IbbViEMtNtpj15Tkpe2zbvhaDj3jN16Ix5LD+V4sM2siEZSbj7GWEwQNW+wmUVhlizTS
l/ONW1amScHTlhnpSpTyH3OPJje+bDmw6PS67Jvm0WdrpNSWLcBk4ZlwXOBDVyEB0HsQCe9203TR
FVCLivNd46x8is1O/t+zMXY9KYTEm7Ju6c3kzgfVrAEULPUa0Ej+u20HUz2rUUDBafCGyx6Nkx5C
gaM+Ab51lZcJaA+J/Kzpk79K4mL7HsOjexVDWCJjYBPAvWB5c3ORDT8/65btxuTniWpHJASqir+Q
5bmM0/a29/tPyESCo3emb6U3g0wE9dfnO7M4ocnTM7S+GLvCk7hEkUswrB5KOp9UFm3zcZOpJ4/c
bGx66FvzGHKk4r502z3bmvIwiXr6sk6BqhnlMXG967ksf7N+3obQZCZb+DAkA9ipcW1KnfRWLBXm
eVWuZTpsVl9W1bvYNHdK10qh8aynhwS1GRUrHouu+XZ+Ui0ebfKFMzYXtatgF5Ejj1o/4LCSBhCF
nParqUnL+v+HLHye6hFC6/JY5c4RSwh+sA2UxkxyHjC+1lNQwDjLWycV6t7Jg5VElm3UhtemXTgF
Q09wRu/Gr5K4dzxeiW8fh2pqkvL4QNHhegqTI0cA1dkDHsagN3aUa0VpH4+cmsw8Xt/6MoP84DGs
6HMI9FgD5reVgGMbu7ERJwW4gV0HbSN1hdWS6HrHcXDDGfR4fj3aOlj+f7fcmcPrsVwGD1BLM9ww
dt/y60auARRszS9e9q75OVa0AQeYPMYYNRfJHrAT7VyPdO0B+2N/ov+AohLoH9MlhSLoyWnwrILT
G+4vDh7KhI5XjGSbYeMI3ZUQsvRTBeBMn33KW2eHuHx/3v62po3Nt3NmWYsOTU8QFsswYpeuJeE+
jmTgnvrb9qmnGJ3GRh5zIK3a8FTVz2n5fH7Ytnk1vBV79pByDSxaw69xhTwg8YYQ5m/TgAyoiYOi
GZUQegGYKw76L2XNrojOP6eF3nQnoiYSimmkshHL5FHjoRkCwLsxWLnvWgxjQgxD0PsOOlqe+LU4
NsPOWar7ZnAVZGsJYcuKN8FQ8zyoyvEwdid1lqyz753wPLfrAIZYfTK3fYXhtkMrfZ/VOP8L94Gq
iyXs4Eo90q+bVo9JKqPbqm4AM/wTdIoYVMgeFOnIIQEk4nwHlqVv4qIC3UHRFQzxx8aTp6j82iT6
Iuk37VTUhEY1IQp/SJ4iGgCOQ1FOGHT0dH7cH58vqckU49Zcu2WSyKMsftO6usD0Ag2l/f9AK3dF
1/BENusYzgs8BJXONP/ppZxqCK8hNq+lSiwBzYRDad6TFhzLHQggyUH7qMwR5HDeOramF6u920yI
KKcqc8MO5I/ZpaOnU8/XMGgWk5g4KJc6QYygII907K9LN/kMoNse3DGv20a++Nm7kbcCqqx5DHHg
GuaeWH5Do2mbL5loqK7KoUzSYuRh6JeHhCffJ8mPY+rWl81crECPbZZf/n83/gGrvaB9LP9ArrSf
3DXFtvwLNTFRdCJiLDOG1ye30JC1yb/XabayS9mGbWyuk4jlXNGgOw6DbHayhAxy3vBt+RcaGvur
ZFMyo3SZvEZ1k6HkCvcQOq9d/mxDN3zUoXHvpc1AXgteAEkblGCi6djTpuVoIqJkpFgxQGviNZNp
u++pfnHT8te2tg0nzTtQ/ouiJa9hzKOdDEa28+di2G9rfdkU3y3EvOlShocO57tDKxT0CNxsmqZV
K+HXEgVMUFRdNz2qZ0vne1R5bKfEOO/HGpofwI+t7UyWeTWRUWxuQWHnM3C4K9ZeMhY136Cx2X/Z
Zh7DT3kaekJWmrw6ICffRZ168d1i7S5iG3rwt+3LJK8ksB3TzwUmtasolIkqmaxFYFvrhq+KHLWQ
QCyl37VaZB0m7nEgduq5Xdm1l1D772sxNdFRICWGvEPCy1/VgqUZcoWLVHjbJzLfg9B5ZXnaFpDh
tcFYDHykeQPmV5ZcRXPML5EZB4F2RLrD+Sm2dGEipqK2bYqudJvvdVJ8a4Mh/EV9aJYDQi2+nu/B
csA0CXokqrHzBq+6v4aCdbc6gxL7OEfezhlEto+6vITuTsaO5zuzTIuJo5qyjgjiorOxZs9dX4Gz
it7KhILdcSOil5owqtlph0wlY/YjaKbhSpFMnLxcPZ7/AMu6pcs8vYtIlS54WeQy+dEnUEmfgKPe
TTJIVmbb1vry/7vWdeRLFnSIdy4pvk3C1/tUIxN4fuiW06ZJ2+MyVXBC0+4Fy+jr2JX7IGqOSAcj
i519yaZiXzprxNq2aTa8GxFudFgYti+Ey3w3TN5t5iAH7LbZHie63fnv4R+7ODU25InNkAtNgval
1cFzVz62DCV9wtkluYMV278EhF3pLLs835vNTQxfr1IlnBmn0Bd/YAcv7C+5EN9pHxylji/50Lyc
78ayAkzkVdPPjXChCfHC+uRQgOVtR6JsDetu+QYTd5VycNwAqOO/BE6xx2Z0r1N69HPvuYUnOvGa
WIxloZl0PsiceH7fsuaFp9Gb8Jtb0dc3qu7uWua/5Vl6Keu1R3NLeDTZe1jnKtzrZfWj57GmF6Nu
o0c5Kp0fmF8qsbLSbL0YTh+WRE0UW9QrDWp9KgOaP7QuLuA6dKsV1Lpt3g3P7xy/5Ajx1Y8ONcZ7
RWtIJKRJuLJR2Sbe2MuHIAnwWptUP6CleIfUkbtTERQ9eaN+5nkGRkgwCG5bv4bn87J1sEGp/jv3
4vqQdCAmSJq1Td3yvkRNhBbSCBOK07PiR96zL5E7PSZJfbGsrGVVJVP2LaTiJGKB0hm6LXdEDL/H
gy4tMjCE/0io36PoqhzuozhwVqbdsrJMxJYY88Z146b57pGS7GhZRPscGcJdnqu1M/Sfx7cPjkIm
YAtC3C5wGIR/H6PixMg1NIF/xyy8T312mSKYLcpdraDPIu4fOhqtxEvLgjZxXC2UlkK+9NoVZbMr
sqY6VFPlHs4vM8sGYyK3UHUOKEvsz6+CNon/FoVj+kzCtG73ohftNWG166wQGNq6Mpy/zSFuWI51
/IqcZBmCAM0ba9Rl+UXe3PZDHdXuXuABaeXqbfFUE9ZFurB1himIfwJiXqi9lOmXNKvFIXPr9LFr
C53upbeambP1ZsSFRPOkcjrV/UodfbkcxxJneGihgZG53xoskfOTZVsKRkzISyd0Sq/nP/HoT/fE
ScWR5jj0b2vdOAbokbalrAnqWnT+ElHH3bkZXqDPN24zkOH9Glj21uM8+pkQdgvdswelh0+iVpey
HR6cfuO7iYn9GnoOtcNojp5dMj1LMPTsWt49BMJJDm0Rr0yDhdybmvCvMgIXTUNi5+fo1V6R7bs2
7Dx330Z5BkI6Mo1l5Z0kjYbiK4nB8BjsBOCYoA8GqSQPHmUIVXmwzfZDrsHZP411cCMCN+cIVxEV
3rfzJresFhNClrVxj6081z+9sWMXbezFFyHY1Ld5s4kgC3o3UtDWmX4WRPS71hmzi7CjwUU0lICc
ojD4tO0rjKjBZ5r7sWDjT+aDNj3wORTKSLEGIft4WRIT6yLDGIp81JNPTZx8lkOS7wo5HkonOxEF
TpiAremefRz8iIl7Kdqwbghi7BOP1AkqSF85FV/6Ng8A7W5XdlhbH0YQAn1CGShUjy7Es1fFhFeB
ionPfVoB96K/bpkO8ofo6N3Faqo70nWV9J4iPWWfJU8EyEuJXNnFbV9ghCBFIsUZgUI0jh7AoCh9
8Mv2Ts3VDQgaVzaGj92CmOQcXjDPpapS76mIB9rsdDQXlxr1pT/OG+jjyxSEff++eYok7wnrfPdJ
KnojSu9zPdbDrtbDqferg9fQ70HWf8oIUFXnO/z45ENMuIuIgEjxFXWfUE0dfOFTEc+Xdeh5wykt
RL0Gubc4iol6CbORBek4+q9Jpk9DHp7qVj+AxvpqbPxrFZVfzn/MxzceYsJfIp17Y6JgPdUWXyYB
7pcyCE9BKO8yZ/wcpy7qFrfpKhITDiM0d1QZS//Vd5trX7Nv2Yz3UrdcCb+Wtewu6++dpzRT7vgq
aP1XPbGrlIgvymP3Revv9dCvxGDbpBgOz5s+TKM4r55kWd6Wtf6Uox4CR8U7odu7GtrR5yfF4jEm
MKadOJv7xpmfwF5e37hTGV1kveCn863bPsLw+aZBMQ3Aqu5T0lWnKBndI1jRH5ZpTmNoyUKZ/OF8
RzZHMY4gcdcNsoRg7RMnZbbrdeldxKhp2ju6Wnsh/NhSgQmZqcscLG5tPz8RMcz3cS+dq8YJ1H9b
PiAwATOcOnkThtX81NGEH2ZXxkeVDe1JTf50ON+F7QOWSXq3aFuQhECHYMJUD6C38hlENEtK9cX5
1j92iYAv/79rvU9QwqsLd37ycvKl7eDdirgXrdb/BXP5/XwfH89yYIpcNV2WeVWj5qeYJ96xihmS
AMgyLVtgsfIZNiMt/7/7jGhUVe/XTv00TrS/y0T74jY633TdC0wiIV2CyNxpvPFpWh4KaqIeRLJW
9Pixq0El9e+B5x33iAsu8Ne+r77kbLrwfP+75urk1vNv2g4rYck2BYZHu3ggAHNXHr0K5n32+PQ5
pPphlv2a1odtGRmO3LZTHCWBE76GA4NiHJ47SPY56quLGUmM86vIYikTR0P6dCCpcJOnOei/+mJh
Q0KZojjOCmlRNa/0YvkQE06j4oqAxWVInogrwLuELwFRD+ivks8VcLLbvmT5wneLNSnrVnUj+ggm
8nvpAnHjKsnoleeiQmZ1M/144w5MdI2SLcObFg1edSg+6/mbX1eHZWXVmJZh/tZEa7TXFuczSYda
KQByylnwGmt2IByFi6vr1jYdpl9TErFK4RsIRNIrHV46ACX6Iz0E6Ob8bNi6MHZsr5hZ6Jbcf53z
+hrraqIdkM98763hqCy+Z4JsxrAuRBAX8SMb+VWDIwB0F66HjK+8Btr8wnDt3OmjGFby/5gI419u
S3RgdxmO6nj1WjnS2ubYcHBV6CyvdBK8itz/PNVOtXPw3LLS+McH9MAE2vjgHSnLvB1fM5/dL0oI
ASkvCC56y/Ev5fdLCr/swk0cpsE/HERNNg5pS8pXvxlScu1XQV99zXjm5ftNK8pE4FRODUQhT7tX
p2pQULfP/GwE32BLOoArUCerIWSfKzfO3s73ZzPfsrLfx5M4TkDOOHWvmsf7AgG4c3AFBFJyFMMh
RUwZFP5fXQqWuGLCdFjWdNTtWPPKEUiWmcqx0mrg9nQ1nCqEr4yvJVptXRnunwD3KcgYNa81vmb5
OqzvSg8HVCCdlqduL1nDylu8yMTuxEGjhzgKm1fN9MPkhyeGhEPAi0NJfqbCX1kZtl6M3V66TkKa
1m1ee9lfLTlJvIidSBPdhb27d4c1bLvNbEZI4H0aZC2ZmtepLXZLVxNslQ8x1IaQhRDqBL3Ow/m1
Z/siIy7U3djp3K3rVz7XhzR59IvuKhHxPqt+ZdPatdCywE2QD5Ksbh8DPPQaC7nTfn0RT2Q3FPUB
2bTd8j0RYkaG7zv/TRbzmURIuh2RlerK+lX24J9GSUO5XBHhQy74qP9fhxqTFgmpIT/0cLR5qlz/
MgnFKRyHqy4dDtAOPUpIZp//Ikv0NtFAhUSev/AD/tIC+/YDXEA5srA1qdaAvJY91IQCSa9LZVfn
2WuObVq65DpxqvveGz7xcu2gbNlFTaYkpUNHCNCwvcZ+J3ZRWl9Inz8J7q1MuiWDHJiESS6aBSO4
dF58Ms+k2g1+gmKyPcqvhKoPXQXKsHaPTFXNviBUNNVN6VcZL/e+7ymH71jd0ra4rFWiCmRGZKxf
SDqV/RXQIANb2ett82jEj4qrQDphhRd03pDmsqs9vAmSefTWSlcs7mxCi2retZmXUvdFCRGXoHVz
oOLe7cg4ZsGFAmyvQvYHD+B8P4ZJ2a5cEG2fZQQRXA2Tppv4+IIS6IDekox55bfBnWe5bcs3kUYt
TWZobgPI4KdN/UMhoH9PhpE8bvIuE2XEhq4Yi4LKl7qpiuQwp60nL1Sf0ejifAeWWTGRRSCVwnsj
l/2LE0PdxPP2HiPHGK5FS/+mYsPpfDcWF/sHXESCdA67oXsJYtDA/PD1GMYPURC5+fd+DFny9Xw3
tq9Zun93XPGjJObcz5sXEdQ3y7YhRIVyZXKz7BvLg+35biybhqkWVqZ49pj9qH5p8/RPFE+wvwo5
fCqjZBe73r7BIQKiu5fnu7NsGiYCKa+8cGKRKp/8uP+5ZEiXU5FsyXHyvOckeST+tClbHpjCYVxm
bgxaV/HCIaT+DWz86beazfWX899hCeUm8qgBUSpDnElfHNjtkI/NfGq4d+nnZD7IuVErR37bWjNc
vh0iLqYyT8EFxuS8g6E653ooHWAYu6lP1xAOlm5MyNGYeDNxvS56zkN+p7LilIbhq07XQBuWwGWC
jpLaRUoobaPnTPqjfI2Bn0shsFV5zv2m2TDhRqomJFe+CJ+nRt4loYMjfnI5zmSXMf14vgvLwjVh
RuFcZ7pqKvbssbQ+QQvN3cVtF+8IzlNQe4gOPbg1dm1TBofzHdqMZvh/lIiZKSemz8PQ609pXKrn
go3DGizZNuVLt+/CSx1lBJSKqf8cJlJ3F0S6oXezFJGCAJiN+Tam5cDkhUp8h5RuHWZHnYNPQLZ6
xyP8nDeRxQlNPigwE8+0XkROk16flomogX8eSHjdxXwlI2jrwrgjgBzd4cTN++e4FM6z59dJHJxQ
gDzReTfg8Ovq+xwKUmvmsnVn+HstfcrI4GbHvBui+zj2q30cC++67fPylFQk+L3JciboqAZZe9yW
Q3rMZfFNtnjnE359HY/t3TyC9Pl8J5YVbKKOfFFkCVRi0mM84iyKl/VoP+jq17bGl23z3fplk9+5
2cSyYzRMj0LhxlP4/doF1DINJrZo9KYWAgFYtcUgDxKbn0uSz0sG1eXB67bxG+4dCI8FNRXFMzYQ
9iPTIn3uSSq9Fdew2d5wbwRbZ44mlT+HKmHRqSqiWe2rhYxqpQObiYK/7a8cr+FCZvlz3SfP7Zj+
xzL3IpjJdbB6n7WEKFOBDPT+dUYClj3nSa7vyNwQfsgrSiaoT3r/w9mVLcmpa8svIkJCCMQr1NCT
2+5qzy+E3bYRk0BISMDX36zz5MNxdd3o/bDD4XBAIWktrSFXpr4GjLz0IRsLd2hGWbButuA3l0+h
JB+SiIHjY76Dxu4bHdVWkwyIbvAujZCdADiyv+lYa/+4YaqOmCIvNWQLhH5+06naooi6dVa0F7w9
DA07K1kLn62MvK1hz7boobmKAKVXRXuYy5H/xOgTA/Us9dHHKKrbt9GIsy34xwC2H3coKR3W3vY5
7av5uPrZPb1tgc6n4C+3QesERAaDwk6wsWpvDOahvkY+tvZKCnUhat/yRg2lXXoRYImKEAmh8ml1
lCpqb+O5rDAzbRbUr/w1tZYLRr6lkUp0qRrUe9rDMtbPHLfDvqcmOr5tpTYGTiLWas4H7EMdvZfL
EOezgoDZ2x4e/vc22EmXFWascJK8Dm+nZeoPIHa8dk4v5DRbEqkijJKWVWH5BXwYKoOO2X8qYWnZ
7qdhXLMV0QJTL3K6lkNdcCHh5tbuVhvHpVHtoafpjW8pzyZe7wvkaA5sPlcc7oWP2nJLLYiaqR19
+YX01Y2O1A44Xg1IrTRl1rP0I/CaC6dv2/wt01TXpBLDLXXwMS4JCojK977btYMjbyyI0s31LaJw
1GmbBp/Paec55Ty33ZbV7kNvc4TTh9fP2YUrhG7MXa+LCBsj5D6yk8w8oo9+HmV2PQy5tCuba5y2
aiKgaw0+1626l57mLWLBppryCSpttOuOhXqnu2ve5YLB/w8Wr2/LekjD9oAyK0ym7Eul9o77Ob1y
f1xar43RKz7pmS9IAHWyzjl1UXcAcpwdF16K/etbcsFYtjg8buJ4YEvSHsDMktxCn5odTWvJDQfO
MBPd8MZ7fUtElTaijOpANKh6rxO7o8kaCMzmTRBWiwr5zQyyjH6+7ZM29k8Hx/yi4c3MJPx3N6/2
UaXcB7lo1/BpLYP0Guj9wvWyxeglVbtOK8hnDuPo63dj2J2quN0XOpJHqFiyDDpdt69/04VBC7ZF
56GlNPap65LP4ZmtCAVk4IUPJZE3fA2OiDKOE50O2vkbJ67Jwl76uo1TGLu2iyI61odkrW9ICZry
RcssLsx7JJHHtU6uVbEvvWjjFoa4dOGih/oMH3luJzvnS8JkDp3Um9iM1aGwV9WcL71q4yD4FMQ2
YCWOYTP9RtTfADZb3xdJcROkimaJtB9f37BLL9pE/PHsKZtt0xww4fUsfPG7psFX48IjW8Dzycb6
z+vvuVAI2fJZBUQkfYqa/iFK1iZTbP3sXXs7cHcjevfJmOXJgpnn9Xdd8Hdb/F4x+jYZx6Q5WJYW
4S6hdQ1ipDZU18iQLr1gE/z3IechNif+DIWJ3I7Nt6mp3rgfG6fQQr1TlUFfH9BjfJe0QZVNafdo
O6gHh00FLq3mw1sWKdxC9ypnazKLAE0x30RB3mpRv+tp7acrsdq/D1a4Be8lRNvBG4I+b18cV24a
xLZu38/r7SoakAlU8RUU+L83I0zPP+Cv2NwhFMQEvseLRlZ9i5lbvxnB0/JKAHXp8Rujl4UPrAvC
+mBjM9FMhH09gxt4muWbTmu4BfAFTCE3gqEdAl8vu7hY9AGB7Vt//vmz/lqdoIxdsZQWtlBK8o3Z
nt0FZL2qJfLvmx/DCP/9+KmuIOAiHfpkNnjkrTU5l/4gwDt55RhdWv5NyB8skOSS6JsdrBh/8say
7wmR9trq/NsrhVvqq4A1JDAaa89xdcxN+Iia8IeQqN9dUN5YKFG7pb9GQXzJIDaWHfLAxwuT9UGQ
4mGWqGU7uX5m1XCIGOYq/RtTsHCL5QsrS7FkVX2QMpl2XcPWAzJV+iZwdLjF8KU8FiuhcOTr1Kni
ZpVl8NhZB+zp637pbFf/O3QYbomxQORbRWsHv7Q0MjmUbXzDiboZRTPsVttcqc9e2Isteg+TsiVP
eF0f4m5FlTS1BzjWo4tQiy+H+StJkmsUtpc+Z3OR68o34cIb7HpA7+c1+c4jd9Op+YCe+xUHeOkV
GxP3QKs34JnCfuvxAVF9VixBCZpIsPssyfPru3LBzrdEWZqGpUbtFDOyqh33oqMUIU8/PthUT2/8
jI2l2zkae2JxbNNR7dMYn5E2X+NluuNrdSU6veBMtrRZVommm0pcrgYgDSgrQXgiKtYvry/RpYdv
7NvMIRWOFPKwVlPyvk/r9UZXa3gNxnfh8VsYnxy7DowkWJ6hAZrfeFfm5CqO/8L2blF7BavShEFa
99AoibFr86kGsG1Ww5Wm6oUTusXsuaCtZeWFPJiA/axY/DkkU9hCZ4n2GbQytL1yV196z/nv/7rs
QB3LpiTCZ0SJeyfV+r4jkIpR9KsFJfuVXf5P0vQPB7VF6PEZJBUdodUn5NKRuE2qdK2Otlfh75RT
/tyDDCP8FI/VOu56B4GdEd2SunInmlajvx8XUpWHoK6b77HCf/mEWSzx3Ma8IncT0tziezItstiB
Xgh/LDm4j0FO3FcQdStKdogTANrKKVmG3bh67XbQ1JhE3jXRnGQhKJp4LseAlMcxFIgYgaiKNbjK
bae+qlgFw0EULqnyZLS82bmpgQYKp2Xvd4NLSrazSq2/AOcQ38Klpl3mitF8XSP0J3NN2HzTCh8/
NWUI0g/Rr8NjGzjaQkFs8iLNwQZOQJuqAB/iTqw284tYgtsyAPnmc9jwCLWUEoR7WasnwjLTpuZp
bXTU/wwL1wQHCvHW6FAuzL6oxuKK0QMSrn0cpkOwCxOUq/J4SJYwAylBRx+1LKT5urhOBCfpwpXf
j5Q2Lo9qUcRZDwnC5R6eUL1feaCXQ+WjOJof42RcoinnbTAsuYhXiNqtw+yaY+BKLW4KO44Rsi1S
teWHZBij+Xe4jA19MivUmXSOPWegImmnh6iMo2mXgkji0ELy9+Crfk132II0eeKDlmo3IAeO3jEd
s+imXsoa+JJYClt/69agoY8ARBZtti7AneTx2At/D/SGnIGPbhYKzl+IT+9aVKHmjKFjiVWTogae
vU2qKjmufaLuCKgSHKb/bdn2f4rwPHJbpZgdzTpa9/wxrgKe3AhVuu4oALiyEG5gGrvMWUMRqflE
ps2+MMMwB1lNhnhYs7AcGOkOwbjI+H3gYvE5LcMYEURSg7RzYWGwoINdLS8eygDPfgnMbT2X5sNa
cq/hkWrWZ2DKt3WG2e3mpBCAosktoxE0C2mRsoMHnq1zZ/A/q37IGvpiXxbrC/1HubZMf6+tJn0+
twSQ12SpmDlGzGI7E2R1DrTmfjXHcgCt6G3lA/M5QOlJnRTnKwVD+OCjdufSwEwPGrCtOBN9ROOd
ZWH4ErPY8ZzUyYTl8VKVmUqr/meQ6uohEssyP+jURXXWgEtD7ftGmGKHg45wWavl+8Dq5UXFjLf3
Op61z1G7qadbAihjfYRYsiInMofSZujUwPgaLFqZpa6E/vw4SDF9YlOjRLbGwXpqu3mWu54k4T7y
q3hWS2PmG9xL8Y8uZPwxcdaRGzoHCclj4cWn0hD+eV0GXnz0Pm3XrEkG+94uyVjdoQ9PoagTKtCm
M20Leu8bKeiDRXjWfJ0T1Jd3QTPr5l2XFNDeieTYLx/RCLPjYyAHWu7Q0Cdfx4FEYMHs5FBlISZy
yJOazDKBltQJduRkVlOmaYAVXEQUjZmJYkxvV7ZN5H0kiwFz/9p8MEWf/iqSepxz+GFI9Erajejj
1sOpWBcd5A3aTJ9KSzDNP5kg4qBC7ovxA124COY8cW0ynaZq9U2TLXxOxyGDNSp2jFM7Cux+3VWZ
XCsT5HYw+Blz6OBIAkP5O+Pm/qkyMqXHgNoYEmdls/4yWEyb1RhHJDvZ2zTOYo0U8qgjyFhSGjK9
MwBJmF28mKDOGXhewyzo+vTjPE72h0sXr02GEV0+w+GVlcwbSNAcwsiyP1gHayARr1h64OVc8V3f
6XXNI5CuFiiwx2U6ZWPats0vOK8RxDmGCJPHLkKpn0dDs0JoIJVM37iU9O69j3jMzgPZnqx7R3nc
Nnse9iZ+T8pJu2fRyuQbLgKcO+Baq/lhhtRImY9p74sPoJgAxmcCy7HKre6WdJ+2mI7eVwn4H/Im
MWGEHhJvinsbzmF5xMQVKGgAcYy/BJjoAvIXl4o5BPHEiyUbo8mEhz7pqnkHNt3h47imKLF2VciC
Y43KpYCH7BuTRawrjkaW0tisBZ8fCTMzCDftO9pzpPyFhK+NajTa13x0ITcdLgtp/8BgjdmRtoi/
BUl8ltQObPtxwm3yBfFy3z6mkVnJk0ePh9/6ee6HXUeLOtwNCtPGt0sXadzwwRiCdJaWE9+j9DYF
B6igDsspcYG296lea+AFBVMPvA2XAhXvlombstHJ8BTZQtMvUTH7HBKkKoJSS7+cOdzTOUTBv5w/
A4IS0gWuAoqwh7FNtD+lc2steErZHB4xbtDr22AcVyCrPIi9JO4zhpsnw5CwqG5bTLKBKEe7cp7w
wOqsUyRNonZEAMd4Wgn3A65U5XiGMgxO15Lq5EW5ugWarSsGDRTSgFhm79YV/7KA8wdRJ5gBQE9u
eNjkrp6lvqugpf4Ham8A+IDzUDefeN0NJ2rL7vdILZx8zyAH/m2aU/tlhmfQtwsw5e62bcHt6nKM
48T9u9kjcRd5qqR+juq0Lb6gMbuq/RkssXhg3JumPGFCrIjvnJmSbg86CNzOY1stYo8p6dHfYf87
807INLhjkolyzz01L7KvUC/NzDhWad57ehZ2S89FgrqKuTyyUk8JKF5kFFQvtCR9t0/p2n/0kU4H
NEDruryLSFPqw+ux24XwcIu/nScNwhxRVJ+4mB+psLcJNbdn9Moyllci3QtRerxJAqIa/DJsMBXa
0EFxrFnU3siaXxsEvPD0LdJWEPBwgfVAImTrmx9SAmCZYRf42/qr4RZrizjPahYyeSA+kuD71RJk
KyNv27eh08It1raZTUyDwMtDwZh8LOOpfgwqWV1hU/h3Vk+3fS4/IrKtrQr3YsF4YUnJD0ii76fJ
tTsCTO88k+PrB+nf6RLdyq1YXGBAGFB7Sqd1Bd9hq/Kl9eUtO3vN11/x763GTfTfqQyCniUaIDJ3
kilIg5wTNHcp5LHe9vRNAbsg2pvae3wAB+9qEsAKUxFeSYT/bWZ0SzjRR6koySrDPZmWTwStH1+7
p9SPt+Aletvv3za0wm7kYwQdoFM/VDdLqooMLU5zJYu8sPTbFpYt17kYaOFOA/KovJuaMV9KhHav
L/2Fs7Mllii8KBaoapmTDKdi3yunoHUwrge28P5NNVO6JZWokhiXu5/MKQoepuJ3cq1qdmlhzp/0
V3ptFTIrqYbkVKb0D4ljta/nRL1xS88v/evhc500s2wKrAuN96nCnHl0DeF/6XdvitRhHKGgPhE8
WgbZNGMWSKZXXM6l3dyYqVnaWBfNPJ76tbpnzn+uVtD7heJaF+XST98Y6jxqIfkkxhMY0Wj7jqZo
dpyY8kP88fXjeMFYyebC0lqxbrZqPMVDfAqU+eoHJMeYURkC9en1V/x7jUAU+N87W9qJkqIh+lRx
/+iR12dBG99aiRvm9Rf8e5HIttVkRhD7dTPVp9l2GipO45wZ2nx728PPl81f5xIwjaDzoAE6mQGg
HATn36eI6Su//N+rT7YEEUNRpz0kYfBwo5djQNL+ZgnNdDemcQ/ap3q8YlyXtuD89399hAji88CV
0CcxaHBsr1yVc+5VSF6iSodm9/pS/fv+JVuNFclImPZRP536oHlE/n1fJeGXTuvbuQzvWchPb3vN
xpxLw+uKDiw6uZHvYt1/a/14N/QxgDNIZzmmQ15/z6VF29h2GxppjK/nEygDd6V1me4whcmvEVlf
evzGtA2SktmCovWE+eIWNfspROaoXCYDkJC8/gWXjtfGuHnd28kglzgNib4ncffSqf4hwUgTztin
119x4Su2zaYYsWEY1XI+TcGHmAxZrQC9sPEV+7hg2dtmkxfoG3exmU9NnSJd4sioaOKuNIEuPXxj
2RzyulQpuA1Kg6LMQhMBiMBqc8VxXFqZ86b8ZXNFPNh4kkqfdNl/Lvv25TzcKql72y1PtsQQXbeE
kzVFeGpo0e6KNpJ5oa4+/d+dUbKVXlFA7VXNKNgJE5cfz2PvDoUFxqt9M4ibM3/hxK5xYJ3vgf8t
qJNtb4mDfydYljA81QT0V2ApYjzIwff93cTq2KfTU1Gpzz3s+/UTe+l1G7PGvF8/aBexE/KC09K6
fcL0Q2LNI8GE3H++DAglNIiOr7/u0inbmLkOwtSuGGlFhDDg+2RS9eCG4cM1yP4FG99mnDGHDAzo
RdtTQfrPTEw3BZmez58z2v4aMvbCN2zzTo2icKzisD3FjYWEIRPdLpqC9oqRXzKUjZeyYRAOMw2H
k22SXx4VxLAD/hY8b9du2Qsv2LbOIjMyrUYKT7s28LRiPZ45AnEdXlufCxfftn1mKZfDQGp9stR+
JTS6q9fuiAQRNebBoESbvgkmji70f7uUIBkHBrnH81laUD1J9p0zP5OW33Ge/D9ec2G7k43nArNr
kYShHk7tiPvITmTI62W95tMv7cb57//yi1XhkMgCGgzP4uZsNqBthGwGKiaYc3+bzSXnD/vrFZEL
WDR7P5ygivfTKWt30kE27XWDvmBwWzKLJebM9Y2agKF0N2C2fEy9fx6i7murxiv7fGkDNi6qaBcg
FHjfn4J0be5KFNHvSVfxKx9w6ekbj1S00IxZGZtOYFH8Df20qnma1n65Biy7ZAwbc0YvuRcQgFen
s/bpOeSfdHOAjsxjKoaHiM3XNFYv7MOWtyJuQcJS69WekHGsM5gqVvq9Wac6zoCFEB/RXZQfX9/x
Cwu2pawwFGkv6mHryS1QbaALuLbRHntjHLhlqVh4ERRLq/pTHDCfV/FKPpEzpzcYE/qfr3/ABZPb
MlTU3Wh4qmp1oqyecj2jqoduYQHcdHmtaHJpNzZWzdfOjYyP6jT69T2wtz+rhO+SFGKLyPXe9hXn
7fnLquWC+BKhQnfyiGjrXt+Rjj9MCTqjb3v+Jq+ok9WDpbToTiDnQ4dcQa2XOzlAFhrNi9dfcWmV
NoZdumDwNsQqDWXwwWpTHhAcPlRRg3nBrv38tpds7LuaYmJCdBlOBO2C+zkth4+IPIp9gxbtDkPH
VXNlwS58zbZcDFZiv9qoqU5wV+9rsPZJvn45V1qH+tpI5YWTuy0YoyOdGgPplxM67AzTtEOVp+kS
vKSC9bvXl+vSK85f9/exEkFt4iSUJ56we0/nJkdUnQUCf3j9BRfcx1b5xTel832/ytNM2J1K3Y+6
mT+9/ugLUfqWhgEIgdYlKyH7KY6AtniS88PYPFTuFplABkGh/ZXXRP8ZWP9HkL5lYAAdGThRwTC/
H5o51PVOgSs9fJ5W6mqzU52LSrFDxAYFkhxKaukIkEbvZTTvdYfhjDBDAYKMdaZBjFPKLC2EtRqk
8XEgl/2si74EMz7mQotj0EU+obt+isPyFHMoKld5Z5aY/lwWOPxfhPE6AGFg6QcowFeDmeOv8WBA
l7L01Zn8a4GcXfESNqk1gPb5GeOYkqFudgf8iqh8JsCCXA55Be3HGZqbfKF724fNndcxGD/QHyam
+hQGk9JjxgLGIXrYTNEMfc55WooyyhKapAUiF0EFall1JyP3wVYg5WFAYjglHgoRL/Yzm2hj0fEe
69wHpPpVd2vvZ7RiRcsS5DlDQI99bKNV3YLeb1WnRHi0j/f1Wqv2ZZUL0XoXhsk8j4+I+aYwyBdf
BWML7dr4LNUc6I4PH5aAdXbMfAd/FeaQGAjPpN7pwuWvGQ3LaV83JGrWI5AHVfLVr5F3/MnJFs2F
XMzQjB/33YgEbNwxa6vxcZhbwITQmqyh5gcs0egsABotRHOQXnY1eZboKAbfhjk1TO1NVETJnMsW
2D2wptRBY7ubyciJ/zF1R8og611fc3BbD6JMjrSWcE4ZGRfweRyD1lAH+TFgcLoXAFaU77IGU9Rx
sBvBURvJZ7SKS3qfhJh7SMWMSb8Qk0ZFxsPKJycjQRd0QzEvXv9xVNTpj5QUeNQBUV88NBnaoQ64
Jd8qmT6u0Ft1UEciCjYo+z419+h2VSjriyos4jZbWpR39F3T1iu3hyVoy3NLt1tbRPEpTSqUdKVv
+PKYAu5QNYdgnTQFEKIARPnzjF4/sKNpYuPum0TfQI95QGTEXxISVb7clzxt4seANmHb3hPecP4j
CEpLz6hv6/h337dDE2VM2oGeotFE9qNuoRt0P3RzXN2aOOqNPCy+YPrXOExsaHKJPvJKMx902MJY
BM69B3Ot6ABs7Jo57jLoo5Xa7gT4YdfnlEWSAUnWttH8c0AXVpYPAJQ4+a4bPARRdrQgGMzOoaXL
ljajaiyqDj20grN5j8skBqYk0Lwh5KBEL9aHahjb0GdzCuby6obUSgswDEH3QBw48MED9r+o+I2Q
II8lu7mf5PRReMbEt2ByYBu9L8IiapKdQ/E5wMZGRTK8x1CQYrfK18Q8xmYI3NGUfW/vnXNNMR5U
AkDTgw5YnH5sZcHpFyLJmo5ZanDEeAv2siUDLkHOd21bhU2NW3UFP3xrKuK/JiMPCp93oVEF6OgX
Nv5U0k4WmjYm9cVjX6QhUjgozsY2i/iIEeXMqEHqDw0E5FtAajHSUC65UmwZl4xSKbq9SjFs9EuE
CH1AP68HE0IQcOr89KOsq0Y+hLMDn8xOAwCx3g1gliq/9yrSywkSfK3djdUcYC6Ljeso3idA2dhP
HkmquEtiCFKUYCpbR/OpCGX8QAGrih6nto666X2RCOdx4Gy9zlXWjnHVPCdpX8hnYEiIq3O0VumI
MHVYMd81RwutwYfn8ZwjxbEp/Muiz0ivfWV1RQj0NAPj7wGmEhLImQgMXL+wL0R/quqQMpDfN07s
FGA03Y5R48vdMrvOALxIdfNQTw27m0o4rChb7FTxLgcrp6meZFo25hCuirZojkC+rclsbZfuBbCs
iOtd4wHEqm8TSCSl73mAO0ZmCsA7JJyqryRQNBaADv8SEGh/fHaA8ak/FZlK/dTHIlrLLFhT39+x
hmv/W1V9bL7oOKzqP1q0i/juAI2y4R4xCqFoKRVjeQDGDKiOPNWdIl+GdiHhoUsjCb9M+2LuThNL
A9JnQcnjQmeUL7b/EJFIN48oFsr1CQAe1sk8oIua/5SQjBkAPsPSmd0QjWcJ6rgH2+BeMMNE3tui
rSIwqhI1g2jC6wEjVVMTDs2OgpB/uBsNIHEFEE1uiH8pYUfotoEPGZowAJUOzbFB5wEXY+dYVT92
DslO3i1Q+nA5GQBmfo5jCAHft8yMwVfXlDXomDSIAW8X1jYeEMJiciQ6FJNm8wdPiwXDNxpqmxBT
i+A25/chSaqC7aqwFWiYd2IYyVHMyHU6aLCrVWMhamiugpScUa6gHWAtwEbHogPRuwDcHOKR4vNC
kqga3pkQeVL9YCID1vz7Sk6it8A6kZUuZQ5Ex9kjYha5no+6ArCly4IJ6J7f1JRMPOqRgbd1R3w8
JbfKao65hShMdJPpWvX6WNbjGNAcQcdIfoElH7SyWR0GDmij1a8/ZtE5emsIqFoxQgvYiJDHRhak
+KhNOJ4lSliTMqAvh8mC2q5T1bhzEDRxxwTWlOQDD/qK39WpankIISDgZ2jWxbTlSJRiPs1fhmLp
ji1NomRfigrSFvsVfi/Kq3CRWUvnoebZSBD/rhmgPut8hLqj5ZiRiOXyPe16yXLVJH3k7obUB7CT
GFx3aCeoCVrFt7MjZDqNw8CCIXPd0tLqgP4qOn6Y0W6iMc7MHE2zhkxqEOkeOGH80h5hzTxYjJJA
0WPNhlJ4zw7YvmX6ICUKEz8hgVpygUvFtdGdDYQod0nDzVjugdGbuiNPCjX8xHbpaNiPiqxdRiog
U8mhrMj6TWBg60dIiacykwuFoNUO1FtxGB7gMtY6zhVGcaITAxi6744QAqrjI1hndPdQDG0p35eA
m/UEzdAZwD04RSzbQ11BgAQngbUl5jkEw+UKvpHSoWsXBDXWg0D5+Gs0sBlY4XQayQ3hMr6jZ0Go
NFOgH3IIIqcBcoqZQwzYISqZC1xT+Vw7IJhvXe1nzGTGTE/0UeESiI81aHfSHaLHGWcd98hUfAA8
do7eN2D7ahrwneLqfYEq1Fg9lW1B5ZLJSHhQGmmSfPFzWMXPOJNy/cbWkPkkT4c6maOdLQvA2nMh
pmUFxM7Gqn8H/rhI/UgSrX0CMvNAiylLMKiOPNv5gdp3c0nMnatma6JDxwh3GL0D9q0CDKo0NpmB
reJ1qICdSEj5240p1x872dQRGALWUJvbEPOsYjkoi4tcHmyd1MHP0qXdUh7KqFnA2Zmmui7eBW7Q
6rdZhnAwmW5AB+d2IQeeK8zTKughuUtjnDZiJkYdYgXYXoyqwNTxd8qugf2VOIXQNkucmwi5QfzU
yT/dKpVRj2qlxACoXHdinR/aZC7ZfhDAPUU7IHD62R95VHIQiEBuQrggA9GBJ/x29lWoHtvKmeAU
KgkWm6WeKVCEagWvTbybl2ZS4jaGd531AwGGRD4Ful3vJTFiGDIJrFN4goSB6B5KW5dAv4Pnd2DN
bSi8Zd0RwneuGu5kmQ7DzzEKkT7uap9S8NumQiXTeDfif4CIjwo709+0dcgiqIcUscVsIu5bOcTH
tlLTNOwRr5jBIbwHMWNzxEAubd1JLJA6AbSSTVED3MkCSPUdWsKDXHNV0lSC/LVYfgRrDeTu0Kh6
3plUcVCcK1tHFvj8Iq3afIE/D6YdZUASCtQYbLRU+XoOdyDXtRYELNxWpFw2h7URHgPNzVQh3cms
8isQ4xztmCjNCAIY+WvlI+BmObjxlvQLnJEGR57HuSc3XQMyF7fHcJ6DH7W+jcDlM8qkWMdbMZbI
v24bROEDPUzcsGQ49DKwEKeqCQMhDyp2rTJ9hu9xuMMUQxxYZzzgRtyDH4M6iV2po+VDorzhX1Y6
DNhOApjkbwn+pnZBHpYO/LCgdhYnu6iBqb4YC7b0HzKeSimyuK5GBmOmfhBAjvdTJV6GcGzZk5Ar
ArWdcDLgn2np6/ZDPUFZ/P0gScm+TgNGYE6NmYqQHNLGC2RYmLbgogE/M5qRcdYy0gbwy8ID1ZRN
FJ3uBHS2VdPynUOEi/hFFU6gU8ldDxpaiI468wieNNpCbant4+5pQeAeSNAYusj1u3CuwZqyj7Sc
kBthCgc9ix2AvZM4Ftwk0FxsC5KsaT6paYm/OniG9VuLcHH64ojCAObOQCOLfKplkzZuz4CYtxC/
Ir7s7fPiwLh0XybtGv1hZIqgBLTC+iFJN3dUx//H0Zktx4ksYfiJiACK9RboRa2lJUuyNL4hLNlm
h6piLZ7+fH2uZ8LqpqnKzH9LJKChbfdNYk1uLr1ngR4+XpPG7UrTJEPgoipOgm2IG5kGVTFsfzyE
/8iu9nBzqbND7NusTuW79zn0KXLE2qFIuXPxjV58dF6cKS9Q9TfcyZmHbrVLutotcj/Ze4TjOovn
MN6IJvU88hwOzWBV+/e6Vyv3eKAVGzqdya9y/e3GuqwcpsS+N3bab9U2qoupmoq81wkQQMVPJWTY
eJEeb5qPsipg95ftmG60+aph0DIWl03V/bE6hekgzfViWj/VjR3XUZKLQUdvNaWjlima+hL5NNfs
GJ36iKWBv2vUpv5/9qoH93l3mE0uglYStX8YLy3RCl6v8XfqvVmnpC90WD+WpTF2ZnwcpvTufuvL
+3gLZwIlir0CfT1qS4j6W4UjbyIZtE1vrrWa25AurvAc69cqvCG6D02h5/aEicHbP+iTi0InnaRx
UQh/62n8cD0l5znx1iJCmtIqtozws9hOzQLxDsX1rzxW1uA+oShsrCfLo9vTjKWbrfoq6TaB8SRZ
7PV9rtjs8dqFssYKIetd7i+8nSv3e12hhyMHo46cObiXbh/T9/VB11lWsuo1+JtbDV6jXYCZmFTb
Eil46gLpiPnIlnSfkqfi0uq3kyTxiyHKYhduaI5d2UbTfRtOrUJ3PKvZ4kbQTN8+LrHYWxS7Rpdu
CI74oUz+HdsO+yeTYdqdbrzbupjgwdQEWDrso1INytLb2RnLD5ZUDrPMpGFp4SnGJDK+oiHY0d5L
pto58cW0Xkteu91g9oF6thOk1c5NTx/sq/XWbLlZf45RYd1Q7FKN+roATumn3avC+b8bWSm75JZD
H350iPXHKKN/JFzYVntv4yEYSwa6pHbmgimqEIMyHxHjXf4YTL3N6dp4wfQPXExe0aebVMHECnBL
FqcQtw6d5FjPeXX2C1jFa7uzDc6QBQ/CQbr+4KuS7hEJdvM0eayzHdPciMY89M7kuu9u54wGy0hV
7FYa7EjiX72y3PMrik8Zl9nWVhqZA0p6/h3yaINJqo+hKOlHUsdM1cLKOQ2+QQW1t3BPmY+X4cfK
PJHryzQxlnGI81C3pAlt+3DZg3E1PpP8ikg/CZwmp0cNEYHcLBL7GDGfkZdB/zFL2yiba8AN7c/B
F0ysjAS9yJnJGJFyL0WWztpkIHeavNcx7Pp2Su2cPvbLsWWs/KymcbZwZSCd9/z0dtXoOamLhkPA
hwJqG1Iv1qSG4nsYlfuTo6hBPYJ8Ar1IWBlnVJBqWlgohK0aiutA21D5qY+eMSwS0VdW7DCrdnbz
bbjO98vQq6a+lrTK5j+ztKjpb24bjxYx17E6RrPrO88km5nVHFjg15efVdDkQ3S149wE00Fakgn8
pNlJURmc8VBH7mHS/uR3RxdlcrCdvFnMBjQltNmmlMwUjqC/65yow03UlOU7HTU1KlVyID7vsJLy
KJxT6GLyqM+cgwDhUBfN8zZl2zY7i0rLwpFTk9JKztNbz2G3+5+23KKYiuUDiaq7WrqbU5ytuQg3
/ToVRfA8bX0YXIPAssohFVZJP5HhJ1nK34Oe8i344cXD1i9pBVJ1qIIiIlE97Eu8IhhjyuawCtO0
LG4c0OWifKkDk/gFv0uXMF9JyCyvHq3/okC4xygYX1fX3siZF00r/lhVs84jKx1L2sgklKxd6++W
UjMVc9lPQ/sctUVQ/VY4uOQl4CXKVZrbBUtekmZccBrxvfp6bwi6chrnv1XT2vDn2eluMIK5hWO9
Ymdloyxc8zS2EixuqcWREtjn8jyTk7nkb7lfb8PbRuhP8w21ZynSw0c1Tf+aqcEOkbdr14KZ+fZ4
H/oUwPgAWYS08dANjbs9uRRgTlccT5M3JyQgNK055MLeRHEcyFSs9zQeZqf4jYnOj3gcw06UzR0f
mMs0Xf3CuJfaG1p18Amzc3G+xQhJ0m30wbUEAA2HT0VL+IUszueeIqW2997pbtdKMcSNQh8jH+AW
0krtw0k21i72g2hL5Zu0ZQ5ignInWpiO4UJdJ4ADP8AhG3rFsSpqWC7MitgJPv3A3uIfNhhi9e12
y2B+KGvqzJSEDAblo8f2zeCn7NkG9Uc1ZubYdO28Lh2nksVmL3HBWfvgZe0N6D35048AUPuAl6je
fjcL9Txn5l72+GBmQmgU/Vkd24+sSyZsqRChWX63jU8ZctvAybO4bmLu8bxUtcpyg8+PydbF9ZKy
cJk3A7S3iraPwmfQESm/7QbOthl3OwTczTbTW0Sqd57NQ2D0v1lXAZs7WZAe/LZ3sLF3l0tkBq+x
ua/WS+6GdQU1t9RTdKEBcF67firCDP/XSAXTtMLJXjoVDxbwEUOpPdthavXMlA8kem/s91XNfBS7
U/FYiigo0tIz+CULXJ/VfcHkMd7BKzhj4rjOYFK+cLewbmEZ60McW/tnnvfNr7Je+KGaWXnWfaNY
+0W9d63RxgElohv4rvHdjAH5NsbT4XVlhLwXXtU8+pNkpPDyub8UnRcCDfl6+hWsW/Se7537wYge
fPv2bkwW28ty1i1+ArAWi1I1OP0paCVeUbYX5BN58Tv+wLEtAcaoLq9d5yuTEi7s/tK+WV46f54f
pJ3jOFPbhqVV55vQRKkO89GhHzmWopNPe07k42Gt/fUvuLcXv7b03MEPkdMM3i0AVjXRasO4HPpC
QvSAGEs2prv6LhZ4QbM2b8Ck1mKP/aRehv5L25Y/fSP0v/GNGqT3CKwsZdZwWEAi4lUNp363Yn3a
Tensl2iySpEVZsAi604O71s8s/XwwrGb6Wp9geUrn1T/2foGX+WwNwG4QzDgjtJxqDMXfOxbb7a5
CC/AMrovLZa+fp3VNXYGHdLIDP7PoRqDrx6HmcPJH706Lagh4WFuvOrTb+1oSExYrIRLOyrqnpQ9
x1YmxqJ5bsyIS2rz/EY84kb0X21VmD2x26btz8YU4hFQ0f2qnYgrj04ovoiRA5xUYeSOinFpx4Db
wUCQYIGhUB04iIGTxWb3n2ZYq+DJX5o9TNnfjQXMhY55lb2pq0RMLo4xgaL1YtVTHSduSwdI27EN
7/PW8XNubcMepb7aWG0VFk1ep620+ykJXK9QqTPPhXUI3WL+5+3DrK9A6kpC54zuB+OI8TIdmbHN
iBozHzjWpj3bAef8bGKmaXBvalU+BE68idMk6L9PsY9JFXiGPLTMqyhn2I415Y+Lft8GJ1lMyfrP
zZm7xIls55Uul3omeV40miU5CGfvBnpgXovk0+gDbmcKXZ9gSUsv5mQDs97PmzX0fpq7K789ZDxK
XmI6Rna2G6CVolqIsIMw9Me7ZXbNP7G0cc2uJ1uPZwJRGaj6sK63R1ZR86gAL3STuWHvnb1Nk0cT
hkt4FZ5f/2i2omMpbVfz1oaFzcCo6kBudwv2Q5yAKwnXqemNtWVcAvw/8dC0w1+2GJdvkReMKivc
VYujCoaqSWNREVxVr/5mUmXFhXeJ1KYfvJEX5VzS4agXnKr+UxuVUXBc9zB+6WZdwoIEHV1+XM3/
kbrEthpfrdW99HBwntqVyn/Ztzm4FXF/lIeJih2nnu3ORDvvNgRF20whHvLe7AsWRoYEKjSmlZ9r
PJQ2Q8Sw+kBvrVJAGJAAL17X8PrroXafSn8p8AHCYmQqblg0FXuW80v0DSbtIIhG5+CxL6ri4VHl
YHg88eYsuXgrZDksD2s5edtdBLGpTo4etzdU0v01Cko/eC7EytGWiBzqw8QwyB9XXtScZDu3WU/4
/X7N25bvTc80vrEDgRQcjSXP+Zi72PlbhjL42qqgzKl2c+nW1ymqdH4A+KhYlk6f76Se6oSX9sol
TMFp+qm6AGiu+X+zhnhIdkmSwNsI3vuvnZdQZn24+/NF2PrmWp4CX9YAh2OJKqnGLw/IuNveG8kE
QZsOzmJPP1crXCmaEjlac8GCadACeKUkolH3U5lN5Ci1iRs2TZvxLW3zV8IU7Pe0Iq56HiHjDFfT
aPnpKmo9nce56H7DLPg8LHom587m//ES2WhjHoJNsKmxo2bDg/HR7DQuVJ6/Gro9c44F4FmixS2q
E4Ldf+oE9zlz+O3ipzr63Znku22+K+yGOIj8dnkdxjGqf0kitv6r6PL0n0Y6zniGsbSv+6b4WO6w
5YSZqkhc9yHP9aMdFKHC8WsHH9tQztfB25ZPZ4p6BujYGmjIl014pyCyy7/d2IQg7HDC7NpqBVRq
gao5hX5aLkyAVpyMIzNFGtlivHj+VvXHqRzUn8lxPVnC2wZ7f1La8Tfav3xxLlNXtH9atEIvDr2Q
l9gqJpFijHo137sIfu7YmFARv6mE5iFI373Htzb+MCMY5jEgcCE4N10V21/evLj60ysqpyXKjq1t
Waxa8YhbeyqPPWUHTrmZVHvwBofiZ08N9ZpWDTGMi6P/O6h7hhQ8y4LpaNJW94eNbFH3p+vIIDg0
XW9SJ4/9l4bVszjOq27of6wORPMJEiuoH3MVz8vJKoQsz9us8+CsAnafp+5umzAlqXK62vBf6uyW
qAaOw86TezQ1xnCCnefdu9P5yD+pw9itswlthf0grKUOeUcKqzlgu227bC7cZn/IG5qVKmGkr0h8
90H6T3QhQZUWri9ZHVf143PUrM23w9QWXcyWjyKtBmQu9Pqm3B67LQJBRaoQcEEyVcfXkea7fSNJ
o8KKEMZl3a2nyuxzrFMPF+d+mhGoqS/XCTHmAiI7+69hqxlLRhNLk0gdjQ8V1Qe/tdb5r8qL5dUG
ZtD3wAkUiWXQjjo4gvGKKVKRZw1kYWHBTZ2ihJeiR1N9w20c5f3wbyJVfopP89rO+jOKymaUn2b2
3Lq9bni43fVham1b1mxbHHeA4T/b3vcl9wv7FfxLa9mjWQ9rOHThlqjKU2KG0DZWtV2h2XvnqfId
7JSzQlf0p50h9x8Zrxva+CgC1Q6MtQ9p1DC6yMS3O6u8IgKxYlwzQGcpm/oYzyN66TCjj2ndbNpu
+nhm3eKndHO9ZWsbA94Fce5RyAunBAWGRO3v2Si9FCAmjeVlropGfY53HT9XrruHrObdxyeXd748
+Jsk5GQubMtLZ4gR0MW5JoBhH8rKHIac4TQdl2Ccz04bNsNzjzgeHYOIh58M+ds13B31hwrgfdrx
1O4vnQyYyvGuS4SwvRHw7GELU0b4i88q+0kQezE2w+a8Av/V89mOATHvDFIWK/Un0XqcZ/IssmIN
68twa57vy30SRdqGvnylucrzQ+fqsPucp2iiapK/8uqzfet5HKxWHNohDN0lWWQVq/LoCBlQase6
f6jV4mxcXOVoX+febbrXca+GOxMNbXftxlu+RaxyQI7V7/L1jEzS6dMRR8IiUjQI83JwIu1iKrcc
vgJtjLtn5JlyFLoOEDyjG23posJA1IeasOX2caqiECpmsal6kjBptsgUwh2SEci6uZOF6xKwwu9U
HzzCI5dMe63THIoeDcWZaEF6nL2u9SuIZfSPwNv4oVlsAjmGDRL9uW7C4CNQjWx+RlBSf2tP1o+L
LGF9FUfXfrSc0OUUQiZS99rcHd92+IUISZIR+0Pf3ZbWhfkmx1NXchUDJpCa9NlK7e2/+jD3izLl
3S76MF3dsdgPKAKKa9evQMYHpEFdf4XlJPQgDqUV3rn2NLd/GRqX+GpsMdE/rBMXm1NZ3vw6AAW0
P6cwjK1jj+siPE6mAoAjcTxmYVoXy8cijrdfpbaWneCmoNjepXHW5qthEYsNHK1CC0VXs4YROQN2
50Y/tbRqci4i13F+B2vdX2n01ukEOFVGz26wYTTOuj1Xi0yL2Kv267YEdvDQePMMnbmt5SrO61a3
wx3Ty9Qfdi8sqyNJwqR957ZYxWlbRh43K6aJrlVtRJ/nruTkJ3KIqhosoXdsQlVsXWQt4PX7TDhE
eFd1nigyllcsn4Fawm+uIZdeVkfWdBg1Hy61LTndISXonsrVR9XEaJofGDhkfGdtfe6cSrmKcUiX
OaqRr5WgFOpplOG8Z60b6vkhUjmQcaJpuKqHHoVCfZDaKvTBX+1iel4BqovfLOCxrauVVzeAcABx
emW7xXZvuat8quJ++40dzEY2sK7omRc0QBNA9L6IixH5PpHZMO/hIyWK/wpPzou00/w9epvprizK
3tmO3eX6BbVXfHGhxKNM1LYjUq/Pa/Ps6Xx433kqVbrKosykGEGMLVq6L0F/fHZ2ZFO/K97K4bwx
PLcHdm/r311EUP+a2/oB2Wr8L3aK6W1CWfQi4yh+JXqXKMnd0/ZnUN8CWdaV0BUGOfgEBrjyeW1l
8Owxdf/L25rMncHu5E9TVXFE0OxgxEn1Pvm8EInM3ADMxZ+1NyCOs9yrB9nrcL3B5v3TDuP8BxUr
/VmO8iUbGvuWvVIqc0eglXMsFGqFs9z0DkVBysBgkzTkboO6hnU0LgLENw7JQqq89eBAy24pVI4a
uFh2qCqbJovhyrQklvTO+HOKPPPBdl8eE3rZIpvaBVJA1tN4Kk1ZN6diYYl3Fntb8xIZlb9wj1r3
S5DX3y0mpjtv2gBUp7Wwc/S38HhGsHlQ2jRgWWuPtbhMw6iXC5ErM7mTezP9Diqz3M1yWN/Bpr3D
5IjBu60Xne2PueLCLLFaf0+Lp51jjitDp80u6KPpCP39TOp+b6cOeGGcebYs6ocCuTrMx1JQ+mFW
vJ9MVjfc1xsnAnliUQQpb1yEuKXc5EEMNDIoHSznya8qvRwKOr4xRSI4+Ect+rm+dMtUPZSkCa1H
QHc7A+tbPNgkvZtsl25hDg0apAK6Ptj9M/DU8FPSlQBkr3PH0iMEKfvJmXv9INdb4we8iMysjZiM
HMvF7RqxG6mhB9cBYS55WD6PxCctKR+stBPbxtzkybX409BDWSea6FY9DEHvrpnxNvIprGCvXmGv
66sro758gjZW40lX6pbvtbp197iFch7Oc0P3V+wOWVyjooGJ4ql80+xE+OPmsXki7sUtU5Dz8OxK
G1l2UZfipUU7eMmH2nlD5OKuh3K0oA1siSa07kbdpQJ1XZOIcW4f4m5HKTOPRVGfAToL+84Lg7VL
21FF79yMIcz7XtN8gj/14MRb/ZufGeA6tNfgl73dUmPkEPLS9VavE3ODKjOh1ltSjU93TAhP7z9O
thsmOOa3Mz8pQNdK416voAWLVYQMDcz8XtLtlbZu1Gi4Ms8yLZLMIGjWoatPM0oQ6payeicrdrE2
by5r9v70oS5f8Gp7B7cH407VFvN9WT5ZQ+dYOpt0vb4zIfQ6zasdEtRq6uYfLfEY3U1oCnUmtVuf
trgL/1Z2FLErw0TjgSOcz4lbsmA6y7uc4Ke4dUaZuFRMmn6yrR+dDq6NRKCuuBtzj4vVJqnFujQs
Y4su4IIkPLld820FMWFFOZUdXVQ7W1OSN9X+2JXhMiZmDNjuCWLIr4OkLn6IfCFO0FDm4Jc1vXG5
FkjMvHiUT00RwqiF1fwxC820gIzrx5aHrENYg+ZSlX38k+wwWtPC9cwhZFJa09Vo8aNqGvpDSeDW
kgwmiJ4I2nK/qnZxmm9XWp49JeNiZJTCt0RUic0ZrUueq8H51fPgzLkNGTBTf1yRNwZdReq/ofIu
J9AWpq1RSDK4Aohkld3iUuaHgjwqhMpVpH87YwMMyBhLHN+g4PCqOQra+6WPQ5jZPhx+oRAVdz60
YEmV7HgJ3IFzMCImEdmKvuK+q32JkqbzqwfQdvk9+4Nzyq0+/A/dcWUBtcqyOxqCoYiqito8IiUQ
ZOiEzrj51AWCorSxZfOuARFKpIIQ0EQ+db33CvLs30s/rMLUszgtCVw8X6JHDLkfKyI1pjvS2aOJ
oS8U+z+uOFn/MH7Pdggvj+r1AUap06fFuWl3WUxenlBKz9VdbvS4PI5WWYhzPDq4M1EPrn8F/f7F
qG36FTWj+SjVhreFN97Nj168NP/YsrgGiaWr+XU07hAey6VG5UbOV/HSNqFazsxzo5uRgDALNMvt
SpxV3rKOVIJ+zcjF1/aZuNstPkbAkIeOOCWS12fuixx0+CvmGTVZa/aVrIQOjRRJ991TtIzd64wo
+lMsxF4lRRWSlZiDa+njLFce7bjtcZ+CLIl/0QL4DbAQmG/kw/NHZW/1t4tEUSGX6pkHZJEvly6v
l/4op5HtQsAXN61Q5ff7E8IKkTqhr8JzgQ37xVutAJlh4IImy9leeZLOfL9Ecf+hBTsuh0QYe1rY
YLIW5hgOVhCeb5KIe0I8lnTI+eBWyB+BgixIRAu3QKZrvTaXWeTxK/XTfcmH0L2Xg2P9x6pU6+B5
sO9rX8GHe7cPDclsT6m3MG1U1eYeLbulh0aOVJ6KuKZ4EvZzgt4ggLLbytojghVlQqCUvz7n8d5/
TVMDXmfFs7fAs3jTL4GmzTvJbZsYhdouOCxW6B+iff+3+ysxaiw3i8O7G5TVZnisrTsmY3T4MxlX
OoWvc5+Q3Qe/YseS4VHDALwu1ub+4h3wrr6typ+jiwgaOcEICElfi1KIu3j6GB1bf7qTbfqsheTP
prAFehFj7D8bKNTDEjuobrSNIZZYt7K1QAAb59dQ1np+kjkDIzhNuONWcfcV/TR/GjQ3EF/NLs3r
HnLBcqnyS7J8Zfm0jNeeAMs3qErXPPhsbL2vff82JHTe8HvYpvJvQyTELz0BMCZOUMLNmoq9dWmr
LMdKSihX4p7r4n1b5KyPru1Kc56I2PvPC+MmCZB6pRONYkYnt5sj2HZ127xcOxWT3+w7PDccA+lM
tumXu3kL+Xu2yTU7Vbr9hTFJ348gv/e+uV38uFCRbWOF6/JoyIqWLLV0UWr8QW5ldY+CR0cpsdrt
QIKYS1MYoBR4XlyIzd6XU1IhFytTxJ9WouRYHHjKxCT2etK8ocPg/WNjvR9kTDgxcLTjy7PTu0If
XIQJTbJ6m//pb2XwdyX04210t/k/Utiqp5t0Y0060avjCka2wT26zu/WmXZmKhM/D21Ijpqzc3Wp
xj8je/fJmdQ53cVM49fWRlz8Oh5/cjHvgg3OYX4qwCPuYOxXiF1UUgaldeX8XAUClSy3UJpmdmgI
nYi4a/+OSMW4+yeFRmuRNqB57914AdRaiBG8sh++PFbhzOwjz9snrCg597wV6L+ki1T9F/KTUZMQ
SVximvPXHk0+5geic63j3EROpqKge5zLbohPa8lCZCCd0XuLqw4UM8cdgBcBMcxBO90AGUPzkKd5
w7++IVCfEmkaegcp5PyABlr1ib+XekmdrqhM2lDz4NXDanoD0a1/Bw4ieHgswPgpJiZwlgoUgfvv
qYnq8t3qd67+qTBggTUk0UG27fSO3n64L6s+f47RQLxZiN148WzZHWc0i1erb+FkrKk+r9IdESAH
wZeKb/h0Hmyoj/ple6iEy3VnymY6Ryy+iNOi38Am16bzzxzZVdwXs3b+2j0TR6K5d/pDKVywSMJs
uTAQ9dAFB425U2aN7mhhx+4QcOzGpLH85Y9n7YgeAhXaSWTp+b9VFY6bkjDf3jsM2dSfpT3YQ+Qd
Ade3sz/M9OuDXzRsMVkG97DQiX/74WT9jSlYIp2LuonSHoRvTfEcQc3ZqqFnWxqFhiV0ZnKUW6/y
D9bqtixyCKziL9xJ8c8jKPFHiZ2me2I24UhFauFWKAPG0q511i/qqXNahPI+qe9efaf4Zu9IAOtP
lZvmZWgnabH/Zgu+2ohpNhmRaKL77KLvrdO7PG7+XH9Nq2F1FczWozPYVXmsLNZKJ9tOHlJW+Jsg
QZV7J4m5ltLdrMNZz659VYOYdRp2mzqPSNJafKjDLYg2opO+G8mSvQxbG93biFbeSx/b3Ky6SuNj
3MoScru1P5cRTYcUq3tgfe58L2wzvCOUaf8rG395bkcJ0ohR6oxAw3/DxVH/cBFmD7isGqJo9DzF
D7kjovw0QFUr1mN3NnKpiMzdpEQU2jH0NHmfIg8eXc77BE/j9QzN2Vp5TlY2ZZxt8wp6kC8D797K
NTpFc/0Il2d9kcE8umlUTu4jF3uUKV+ou7GzyI9d2YPyb3DL4s/URe3BDWjKmcoAi1cqBUBDOJ5j
VItHMFrrAjiFuAVC3HLJKujVf3ovgAS7wiZ4fWehNCJkkwN6D24cRHeui2Q0WQE532i2pxEVSIya
Ys/rKLoUDd0SfNk8Z+zP2v9sBYoOiHQE5rKdgo/FCZiJeXDrY2uX4dXOe8RvsB+ALYLuoUn8ORzq
k6XQF95PIZwo4njoQdciljSp/Wki90D4wYvqOiWytpT5oz2J1Tu3nho7uoZKk0k/4VhocG/6q39R
y7C/7EK4LwI05DjC+pcH0yuUp4Y2bUvBq2uAUyHsB8aMQuM9mETwti+qcj5GGkqiMJsQusXK65xU
d7I53+hZt4fIMJfjvwO7EgxZrFAMhQVe0vN8vX1Z333AaJQ2YiBxuM0t58vDH4J0FduZGpZJ8NQr
XszZZvaAbHGIzKROxT+rypRFARs2WGGZErp/Uxpx74rpEQEVCCTa9bk6LHKMokM4FlX0hly5JLx4
hScngtPbkL5UapV0f2GDwylVneJnC5d1eXbJiX0tAR9fQnbTZl0XDz9QtrmptvZiODP9L48OMS1f
diMX594Pval837zAfgcZD4NDtysma7bZ++7dtsXOBloSRsNGD1DkpXPxqmkK7riWF2yJq7yF8OKm
cZyNvF8zhD+wJrTi6u8Un+6g12bLHKRUbaJKNb8EBSJbImDq66Y3+ehA5T8POWJoihvJoQeAMKFf
ECyEjcDZ0OTxg4OQLj9s3cjWlyttLh1Uva+MyzF5uOg3Ad1iUrRzq01HxFhOls8tcaskje9VVsl5
vUVmMw6eZ0gJFyK1Rk7BlEMkrUVHV6d7sXfTEVXZkNk4d+JD4NbK5sQ79l3lBf0LHx+cedqRbSdl
b/MBcrfO+WW86NPf8ZBhCW3h+xcdlhF3sp3/igeLQbPb9qext8aLNcXrV60rJD2a3FrihxBfVKRV
8L8gMHbD6iWSgmpub3K+ChWaGTiEvLaTJIcUViAUeKLREwR/WY8COeEPpb4Pluj/4pFpiVO/n/nH
EUUscaYFTv1E27zJh7g2lkID0uQRXJzb48dj5JaJaE2FKA8txTsLLFrwaPrLAbaXp3cfOH34TcJJ
e6ZJVVfylC2Io9sp7ml27bNn2RvVIiC3d5R4M45NIXCshpTC/FKW9npEoQCxZkXuy7i64lrBIh4r
0/CqOI7cn9CP6Xtu2OKubyBMspaNCiD/GlEsliGrPS7bvJ8AjtyjATR/CiKwZjFz5TCUBuqqSrFa
MGILPDMbrviHL+MWtW+kvZDGsu9EmZ5Lfp43fwijp1H5EGod2p2HzY+Ht3Ctx6dZzjVqudz7H0dn
tlwnskTRLyICCiiK1zMfzYMlWXohrLbMTAEFFPD1d3GfOjradsvnQFXmzrV38m34rF19cyqGxDtm
nMMhgdui/uNeY+CA0fQiXSWnvU91fZczFPzQiEJPChYWKJOC8GqcmWlb6qHqattlH1Hn8ZKlofj0
Cy99jwfwGupfvuysCrPPmSf+DmFh/pp4AryDmKZh5q7f5BbBk54iWuTiW8G73giSmRfqL04u1HnN
hADRzntnbS8m+TLQTzxU6tZWSf6aV3xK8doxzhkF3s8jA3Qms+1olmzPwD78lxld4/yZiviOHe/O
mRQKPENuQ2k2CfW5uHRcu0yjDuA1SrxvxwyMQBN/Gr7M0MY3NvPlYzTm9UWnc/KI2BzfAYWFTzXb
nyhZAgKE0aN759TWQf469Kp+7J02OZd5X/4b6o0haVDujlGB9F7jhGwABDC3CUy6CEFhOP+nRM+z
xIIHyBc76JhekhFOzayGyP2qLD+DQAzmxbgDAhIuoeriSRIqc2ktY91M+eMhGOoQzKCsWOun8eX8
hAzX4Tc1Ud8NbgPe83J9quFtHyq64T0tK6+29kVIsEUcVj9ZznhU9n11jZTbnJXMgYVMnX51Lhzc
pXVE+imGahvg+FvxZRnc0xRkfnUBiExv3dSYP06uNF4uqPbHsJrHs8OimOTgTUtZ/AlkMVxLtm3v
O8uZv+Mygv7bhz72gFOF2PU+1TNeb1VKsWOvWjadepy58Q1qweq9eErMPidNS32JpETPKPTqsz8h
qIppl1Z1Nh2NO3oxA7DOrz6LwrcMsaWM4EvkErPifWPl76BHxv5YtHVk8Jr4PXudMMJ+kKnoOg/4
pykL3LhT0YFGfvCP0TDN6hfd6vLPm2Z2VWguwPhfZ51+vshMoqNL3GW7wunxEq8lCwAuscNKjX0d
q6x6MHVIzR9gAm52a7/hnmk0qunqBbpwLwMz6ZsSBwWuyS6cmH33K+eyp9TfQtKV7XKGAuGu7Io0
uYx0xYjjiXQBfAoXRKhRS3sPsR78dco0zh/WqE7iozeGPvdTDFu7cyMwn4PqDLPlPHTDGqOLtN+R
ZWJxqE2VYhSAgOhP01YPwFlaPl7yHNCvJqo79g/OwjtEa62wQ0+T/eFSnKY7RgDee7SENE8F1IdD
95gUB+Q0wtlV49KM0pvgLFiCd9nEFaMrcuPbc9MQgNWZwOK7X0qaimBqk6MqC4K413IOSCCvYhfw
1Gfj7mudEa5j1w4HWk7Xuc+LQpCLHWXmF5VhNrOJc/DP6dJiTltQJx45ePIKA0GUlOx+xnAO/jaj
qKVw8RnTmaIgbdgUfX9bFDqr99GW3X5QcVXcMi5mpNNAO0c71yp5mdZuUzu9rWPp4Bj22rV+t/fX
Tv44qi8VG3TjtTp0czQ8LoDGD7LtxHLuDIrm1AHncyzOSX0ULcY53Lg9HHpKdi1EE3/0PaogbeEq
MtpdggAx4we5oJKdesmj3mHMVD2D0mOVjVVOj9MhqtoW7bmlhv+awD8vNg6Gf0pNLUcLpO6fDhuU
fBa6rX/qZFw+Ezj39hwsvl4OTVe140OfNjiWsio6xCIy93awGCGzhL7bWYoA5TMtKpfDxe+ZOXLI
zahMCJpXylMdfGOhjv/iNGHKxwUd80mXffswqrrYk4Gs893MVcNRiyQR7A1bRsPfIDmhLw9a5p2u
kDqGrMUpybqB8qHxq7n7HPQWT991vhecU6xH+XtCpJnr5Dea86Tx7iHIqj69A7JABuRLGOfwNkHU
rveqXeERQE6SiyaZ8yWKO9lt8ErPahlwCqze5ygZ/X+TmMq3rhModTi99W2ydi5VUZJOEfdeNjhX
LxORwiY3lF/k6DG3GmPWQq3KC0ey4ZuSgfxSyORjbmr21x1EpQSLv4PlXvZT5b5D98rgb2mQSR59
tpTcMVqv6wPcXPrFbqZmZg1CFXPdQZLa+ZdTlDb8IRNu4mKiU5xGTrTI8SNK0pzmHh8xGlUclLI7
jbQK7g1AYc4Oy4KlFbRC7ob1rK3+R6cb2cdmiL3uoLPE3Lih4L5NlPBfqoVwg92k3M7jQPCbc1Gh
trI7t/jNq4E+LqxYPrHAbu+7p7g/TV51fzc0+qUmsTPb5YyxgYvrAGLcmxlWemkfE68aN6Mu9spY
7V36YJmjA7nhjJmxnwGf4ZxNgYUG7HhHLr+pEfvODYrw6DGerJ6bDesu904B/nu7kJX7ByCcfcQl
0LR6wJmpqoPGD5nhrinH7CWGcMbJQpJBvMtUAGLXVNBsR3w3TYAFH0f0LgZnueMqae/jaRH1iQXj
tF2kY/DlxaZM3y0JL7iTcp6CFg39zlpKJCa02IkudeF4+Us+xar4hWXf6x5YSE8L5fAvD5Hfz3eB
dBBb/DQrNZIKRfQe6mV6SNRo5H92rCgRpgYopMtVHTP5LiSSA6jADf9/9mlGsQJiJTtD30T4NJdD
VJfmJ5y1Uqc27E13zrh/GTWCnphbXfAiMq6i3yY1wXo0lF0xlEQ84v78NTitUBd/CEGidmtNDsd2
uVpvTo+OP5j2mzoUkXVXw7HRFkvtI0NqD6f/a4HByNyhI6EFL5GSxV0HajNhN/HN9ApGu8rDFNHz
HSqAjn7P5TVPT+nKcuJdxJywfR+BMl5YC1XJ48jWpPk8hi25FoFINGNdrP9PhbGhQGxC8rpVqmDR
BdO5HCHAgxo9djhAmQu3xn/qhmi5wm+3sK5dnt8IXYFakIjQnV21em8c1X396XYOAGUl0cGuUQD/
dCUEomZl7RIt0e1CI9/ygpdp/xUD6FwGruDk0oxRhqN3GBz9wNFhAOqMK7rieXGC/jlFcvxLiHiP
TtnJoL8DDcrQfySGrfygh0p/N4zc5WE1ZiyeG1ybDIK0XNNzFWpXP2S1OyEFktIm50/e+zEK9iQF
49wYFGkYPxmZj/a7ygde/p1ourz5zT4b8EMUzsU9ZYIscdDlsHWo44JenZl3RQxVgsgaPzy73qSq
Fw97++odQolR+lrHjDmeizL3zPdsA+YhATd+cyPIZ4n+0CvNwYBCq6GYuF/KMQ3PGYayYAGT3vqS
vU3qqV/2OeWPeOh4DIJLra2ffhGY4PX/AoSgMGHOxcG79TZF5F/YKTO134p3xdwWuq4DpkaMbD5J
sxRo90IZUnqasozqelcF1hLHkjZj9dRKPLhXdMeQvajLHCrvWDiguTlQzafOIKKJaw/X8krSAeN0
ZmjxvwqDnryzIFcR8F43WP+rZX63dZjTGgTksHddfJrTTiY3U+ANy63DGCW7c4bBZD8rDIFY+Lop
8D9TLNU1gAJUXf02kBlWvEe9L9RHYYzxk12ecEi+i7SRpPWXpVgHxqFGtpG92pTj0FwKPx/7AuWv
VKFz7KysvOQlzwrr2X3MavD2frAW2wcLzLDBnVMSfLOo2IHK2Oyo4rhIL0tH8pY6zC0uZlYpsSLg
w+t1F5xKr2YDTdtnQcuNWIeKbCiUnSV+7yeRfS5rGhW38UCRv5vY+5W252ralm1MSEJscmrM7JDk
28zJ28ZvkZqRN1n6EhQe04dD0gcN2oTrBkN0I6IRk/euBxUY3nowpuHC1B5NPbHaCT5cO4JppIsH
Lt8PIq6PMwPM4RUAO2qe264f/FuospDGNamX8pQ5QuXPfCbrE462ID8SHkNXUTDpewmXKMz3eV1i
vOyk8l9KpzdUzV7FEA8+IE4vLYKvPSVhVHI0sDnoUs/OALjSW6Dn0m+H+iOy/ODUi43rxVdmHml2
NorcF9B4ZLMHWaFZPfQ+2U73wpRLxSrpOFgfbU5aUH/wWDSeHvPKn+0llzlrOHbTHE/tE2Rc0fKY
e9uEe1rWNdmxAMjlX4CWTcCR7fThUp6bKMBVT6hBzfgI5YVhJad26OVnOYTGKK5CSbt8NA34Ev8Y
tCReCGBCtMPFjm1c3odxayUgVN330X4yMl/vpiaZVwfF2WXSmshNuWJ8DZUaLT4qXNPP6zllp/lP
u+ImxVc8JdF939ZMkZocVo+nqoOKWmKPyhpb/ysGkp5Fco6G22dmNz/ZJoB90cZZ76MOPH1noshq
QkVm99FlGLoeY/wnVFS9/9j0pb9c3TrCaT6PImfy5U/MHT1Wmf8RBLBAHOQ+e7AWlLjimNdd/pNI
iQit2WH2VvDSkRIp+xeHyLQ/HtUYp07hQtdGY9kdm37iklwqrtt9bxYGcEU3sEZGi8A7kjCAtkcE
Ql4+JCMp5CdPBzR53pClpyCqilcGQGDSYexbibNtqj6KpRnBYyyiyi4be5on022ZXdyI4j969vHO
JBHhCMvsIfVGVRu/pw0Y6T7OZpDSdZ0DsoOytH3pQtY27+N50+NkbZHMOtnXHldskh0JshEfBIZC
ZeGvxw1YTEznfZZerfuq7J0/nUMiz9EG2vmj5nXMbzzmLSsp6jlOjm2h+mWZHPcK+kbGw7K11DZu
XPzxCyOSIM43EIF5SrIryPZ8I1QK1y9RKWwES53WvVQoU6/buXi7mJYrMHVBOknP6vVVVilNJHUD
jrU4DANvlzD3f2NSXj9odueVx3K0bY++3lbXNeoFv5usygP8FnvKchf5Khtbjr4mC3fVNKbXfNDr
w1xCPe4s0A+R+VOdpBgtZ9foP5J8MLflzXCH+d6EQzQy1SN96cgILjNnW3ALVmeLHT9u8bR76Fol
ISd9fA3DVeUtVWaTJ8/uIrp82I8LhDvb+/hgZqawwzKcET1K96T60NjPpJOpf2MYz06nLJ5tTPkz
TvnNENfY4UrUagaWdfMTZoMPZIDH7C7J5ugzZncPe+EGPpOJO6Q6LB0OSSbtW92cW0HplCQzrcmy
kjjHA2ac/hxIGPGbyndU/tbOXcyUTeFr5u0fM3vFG8wzkelFXTNLaQv2Bi2xC9zC/EZtpLQOVmrd
Sx6xWRcw1SzegW6FW8WSYaEfVq1TUb8ArmBTm9zOTat9vbqeqi9l1sziJoQKxLZdQhplv7tlHrP7
RG4zWpZP6pgRlPIQofGOgE9nJbE1AeYneme9RPbi+xh7/Wc0pnF9X6NRagibMGnkAS9MDbBix54F
8VGnPLToUWOpjWzu9S9TiUWjWgR1Glto1UMLTsRWSZ1GrEMcJ9izbnGBJqBl6edCmzLtA++jXMJI
YOcPQKgQI3MAYLaLWhLxdrii5XibQ3a+Q5Nn5kGPs51PcaVq+2rpju+aIl3NPiLniLtWGsYRpZg6
0txmgbeuTlw1nCM5OOYjDTo+AjjbwAdC9v3Q3GT+iF9iGuqVIpq3GEyodNr5y84gJLfsNWTdZMbz
2PxSFTXaMc8Tpotr4AS/MXXwwUVrU8HVSQ/Kr44HV38OcyHvDKlT07lxrGEV6Iha/8jRY9x5v5Kc
h48WuIFdmlMQy5NH6QomTyn7d2GxYX7lV9vg4IwkdNzx4OiWoWym2TBGDN/waQA3/jkK3RYWYCmG
fUIR/rn2E9EZKoga75J3S7m+uYVe1v00ODLEHZM5Scz9FOiv2abtdIMrZ3FvVmjM92Do2WJnYnSK
S4V3WJ3V6vSffjqOv9FC6Tz62gkb3KpFW51Woaf5TDZei3Fnil/7xmPYN6KwsZ3TY357wBTTfTB+
Df6tCtB0b+S04kvsps3UKRiMLIlcPmtryYFBB4SByzZhLiqDRh3EmgYN1tRc5X9Q+cSznLNouNtk
KlICZ93DmxPzu17xavpnLL7OD64779oRdG7viZTA+200AKkRK0IkFBFqZ1GCXRf+WOtTwMz+xhQp
BHZYpbZ5wIaoG+qmCqNXHDURl+o4UzFBUlOfjr1BTEHhlSRg0W9v4T0cgveosNgo0SX5cmLs5fbK
uy3Cz0RDU7Ca0gdiQ4DiSiM1L/5t6IuwbKA9prt1aKhsu7nmP3LfFhPBCbp9wJis3z0nXF4bR3pf
hROK/6IQOe7HkXk8XQu6eGyAuMdL+53YinJED2Wxnrc4lvyAvTCGu608Grilh+G5lESWMYgE1z3P
GdIfMhx5bqtTP+YEOSyH2VWlfxbkjkG7sOAIHDV0gwQ9eeDeC8heuo51kLrERQr5gRk78g6MHeWX
Rw5gfMoYJIgtbo6DsKDm/4V8OV3CYs1/FvKwniPCiO4JOl3+OQV10Y48RNJTps0Pt8vSgFACMZQJ
CWIEwdyrNVxfvK5zfvzMmdf9rMP4mT156ZsciWTbMT1Pj30qxX8Zs+d1x0+9zU7D2r9bGWrTgXAL
UvbmBRvxMkMSQpce3dLnYmzX1DzHIvEfe0wqxJARbYMzumIGnLeDqA9ylPHTpuCCtYjAdXllmKLH
M/yknyLwOA1UIWFRafUueb+Ha07k5NUMJAJBXRTqQUtJj1uaUF1LYiTvyoLdnyMuq+XYpetWymDi
zfdNnRDp4K3OPbEo9rc1rGuAKVl6FxQzkzNPU5W9+T6BaDhicmS6KnPxtzdp+Ba0hD+QmJm6v/1O
j4LcQ72MbCYNIX5hCMND141dvhs8hott3yaPOb+DPZsNhDV/ruDhC+MYYZpr9ivoTfmeAZYyyl/D
maKkVy6hN3NPSuRF50UUHKgKdX+bjCk/niTrR51kPbJNllIBLbGB3X7VMSN7xNryhU8T10sbO/4b
0ULTIQ1qIA2TyVL81Xob2a9V7Z0ITizAfKLN5uiTQfBCfAM9yI4Zj+/cWq+KTy6aPZkzK5/Ou8Cp
zN6HtK0VfG1YPQAF4esnVUsMjzRW7GcflrIs0N/pQh4wjswhx7FuX9yBoKi9Ien1zqIHEPgXsVqF
ZEPfdTmToQRQ8bdzvxJ93Z4C2/XNUzGQh3rTFEM6oo1wpVzpRqnCBqbF5N2FMUdZiBLi77NmQoLc
sTtUkp0VGifxprOdAsbcu1TW7f8hP0Zqahcwm/X+OCOVwDEsIztcFma6WFUmUcsTLHL4CpYdZqwK
TqQ5ocWkHQ2gAaV87/EDzdO5Vl1PhyWF/29kC8JzKGWiD9BqKmPNpEqHF6dIi6u0IXMzps/2W/Cm
xbsOePd5VaK478lH/st/bpZD722QWgdNwHc4ES2xw/5bVk8ggnnyi6EXZl3+SKd6tmR5RGegUxsd
aU0KcMPClw2+lgosIKmMOScD8UMHomycbxtR0O+9RtmvMKH9XxlQLU366GY13uoJ9wKkKz0Cn3OO
9dsOc4RnXwFKcCjAxIHfU7LKEvAb8XCAuCTRQ6eHSflhCWfZgBwFJgubK7J0AM0GCBEeRpbbRm+q
CZn4gKu8SfJ+Tyl2zfSI5RqDtk5wI5wJZQT6rxKuSsql+CnCGpHQptYMZxvPiks1mWY8xyVJTFsx
wbdUIts+iLIDeCCsxnmhPEyimxrW0b9KldIGN9rk+qYeIxyWaZJwE+zKXEhCfcaKnNY9X9rySUZe
fCGNZSH5jTcN7/ngkkKlsQxg5NBVdt8jqqCiGiW9u5x5Yr9zB5AQBk6Y1iAyQwYDHUun5cHB17+w
ALlGL0/gw37NqARnNaSNC5uLl++YyHT4FZEQtDd90rXvAPl8hXEdh++ZMMV3vTKFs1pV6lwWWGV2
oQzq127Mq186MHb8L60Xv/sDukXz1GOmMztulc2Gk5h5OK9YtPWjQrfUd3XBuuueIRzLPos6Otsu
2qCEQbTihTwd+Yx6XTEMqgsM7eAHU3gc+SV6X05j8mHVqq4dchhzDPKHTkyjWMNapjZkfCkIPn1t
/SRVJ3zYXXEOdA0PNaTDmu+CcTFPBgCOw5sPh/ueJ+wczhabe9MyZ2eSLRjGjJnb/+lWi78DJIoJ
P0k7/h6UEpli7FncPK/Y068dzDNjrnWSZ8Ta9kmZ3DZ3m0DObt8cn/Uek3CoHgs1siIpQroYTsnU
eu/SW4pzIXzt3QEBKfT8uqaqnd3clCeIFJZ9eCHy73/wDFSymFLkE21stRkrCMa9Ua2yaM2Ng8H4
KXOX8Sx9Fy1A+3WZH1GmGud2hgO/9RCLnxbThM1fYxsbH6Qbps2nk1ksJmosw2tJIGdzbib2tJ9D
LI75HSFsjF5IB9JfLER3r+BHMCmaHEd/3zra606L8WB+FBBiSaomjrLjKsb2PjUb0JjlpuufAlsy
cse8F2Pt0yr7lYbo71gSQMKOC9BfcOVgDv6pTkjAVpweO0Zrs3tC2VY5eD47EuEs5vKM1EvwxC4l
bPgd2rOYzjFOnc0XGjXmUodp2xHk58te/hXUScR41r33C3tA8AvugYKJ7iv1H0KHOK29MAnm27jF
hXc7mdFMpyJfYdh0ZNzi2uaBw1DOL2D+U572CafMEjhYrlI6ndkIr3qQNmF5edUWhSRTeiupek8X
lzzMqr+ItQhFI/HyUERFz+Hv+LH4aNYYfHGiIH+0ZbjNWMfAfRPugEUjmZIcqKJI0vsgRhn5HjWD
2jNjbyrMsQQguNGkCtwSBcMoKpJNP160vyqCCkO3wLG1zFTep25l8wLBl4JYg6CNmWb3BaUKaas9
a5cABUzWnGDpumpPHgOxFrObDX9aLPHqkSwyOTwCw5EyG+BfOElCypGBu7k5Wpyj2Au7KrqNZZlz
kRB3iaeppCHZVpaI56WMWBGe2hKhm9jDzQVDDyfxmQ1yg55rknTkkuWwwUOEw9lo+0NYdfCLXF1M
FWUa4MPOOKJ/52HA8V217docyjHhysMhB/8Kf5hOh6XAi6KR3NednbpquBY5cX77smiRTBIR5sw2
Wlf1J4fxCl90PVfX1F+h3GoJvWaGMoqOS9KQ2JkMHUORxOdGITaqpjISOi2/IlyU7M+GfH9yUSpB
PHFu7bHzY/PoDHUzGcTeeCZjWjwRqerWe24NDmIsGBv9moAZ8PEYUPSGmLLnFssEaMNIQMNOqu3v
mtMXMTdeSLja0YU7JNaie74gq7hYKbqwOnLTQ8UIdjl8eGXBeLVsE/V3uyLdXRBM8okMHHmHpRdn
V9QQPgN6uLGewJ9g1cWZQFiIZcqewD8a6VLLS7eBM+AiqvTJnYcpO7puktZgVVXWn+q0Sx8t7f5z
2ib2Vx6t1JTBNLYPVvTqPvc4HUD+UmIPfLHFWiB+sokBkDt/EBPpeCeSKsUflU6SxMTOSV9rlpBH
1MSCP2gBM5L34crMdmGkegTYTaoL52fZPkixsre9rP3PoAcPIxlw2aQv+rNLVzC92bvVHGH76FM+
EGsxxBC7Pg0PiecU6Eu6wfoxAjgfE49pD3SQjXEtB1gPKNt8HGWcQvd8adVnbsTmeu6oonnNJ3HP
kYFzrBUFqEyo+RaIcMdOhd9q81BlTXLEwbsNYNot3sWSXTkjMs7ZxzJFIV5UwwGxz+cWbJiCl0qJ
uath0trkxb7EEHXVfsU5GKYj3EKN++tHEiAUH8fC54gewzV+zfWQvdTzXH3EdZ76u7yPtoH/GuW/
x3WLZBBDz69VvWq+3YlUBH5v/K7KCAuB28s7xXDnK1mD2D9sOk6/1xH5uLuwY4TaAfi8UpzL9pg3
Hl8GHWj2nIxZDN3VGi1elzZx8gupNdBoo9xwnlQ6wSV3c5ICGL9Xf71hWgl+YaLz5ZoYoMPUKn/V
2Ni/anaXdBcFYY2WjPZjDmVYACFoicS0k9EITZnWDOxzT/B3yo3q072MQsBjp4Zew7LFW26WscIN
lPvgFWmyPfQq5HooVza1M1Xmzd5R3Ib1WS4me2HVPdHSBDJwJBK3hKQM8TvOktGBokQqcGwRoQZa
uBn+kl6b+RggV/tHmTLtPGzL4D4pLjjbmUHg8NUcy89WgIBCMfLTdCkkUM2do/do6zwnHfzPlxMv
dAG5Y2HLMJHkUHyL/i/t+yYlyioQF1KD0e8SxsEsdAiHsj0urV7+60wM95cThAmJ7op0T9I/g+oh
7vrbvFe0dapyhk9SZHnAy9Ah9i3MNuYcThuLGD0LFgg4xL9ilexIIKm3/RgNUhU/J5rigXEIc4xu
6N23pAyKb4GRWu+slxcey36svElxw65nxdOG19Vp/U9/LsGM3DqgkypJim3Os2/BFAGESSlhzdiU
3Vg9m2g3FkOQnTID1HY0XhOXOwa1U3UP0g752K9AWxdBILG9aTpDEntqaosreJXucg2Ei1cHTgZl
g79c0EN8ErxkBhnwsOYTfxd30ByPQzyhe+OI6q4EacIF6kGutx3MgTwteWWTt3ZYiJ5S6ybgeaHb
I0qaKbTX2XI+0CfyM1JEq6sqmPEfOk0Hg17htIRxpNuSuoglOFc3U5R8w7JyHnTwliCDitUHdzoa
/eU0tVRKCzVjcQud0S+8nkWuL5rWIIQJAawp78Scl817zreQPwYM0PrnVpYojsSlKrFPU8o1OpWw
ld2tDONoGlEhidy8BgFBrjecM032xGsw95zu1IZ70o36+DEoKrAE+E3jXtj02+b9nnA+SVRPYvk2
WTtrCYtgVv3DyjTJoi6sbzmybzvyPyCsJMvsRQ1eM7qH0a2HdbgE5IVGnDXZliySJNFEK9izF+JB
swxlQTKMbXlQPiP58ViDCPXdHcuayuTFLjysj6NnCDLOsxj1FrSTy/86FExDHlIi2+WtRU12jkQj
0d5Qi5T9eWRZvNAkEVvbpDdlwCsYIGYAOBPbOXb4XXEYMjK/oViCbtoLibUXf1HBELW/pBZk/HcN
dJfiH+ldcSF0p+shT2Jv1X/d1aXtFxyT5e9ONIyOj1VFbg1ofFr14iGsBwykcoW52tdhPRLan88E
4Zxon4QDiDh2mABHPjn8nDEQFaAOSUg8qwEUMsXDNPH1k10U034AakzM10bqB6wlqVe7d8KIHNm/
n5ssYrlAMSffpdr+eRB+qRosGTPuUkCesq3DL9chQ4alDmz4OUwyR73Py4nnmPQo4d937USSb1qO
jrcTBaIxaKMkcfI2mctQ3UWg5kTJ6yEIbiorg8g7F0NVhF8kbMUbZQnFhjfYXwDUcCi2zbVv+AI2
OkOLhC8Jr9F1ysO2vTf11pmrdqTHXUq3Ib7PizI5vZMaO9VPlqF0+S9FHkELWeZyfQw6coQvSysg
qpm3CXWPV55zxG2IwnpOBxLfnoijqmFX3b4J7g1x5c51ghkgergJ6uBVBp23PKUiQCVzSbYpoaS7
od0FkGfdJSHVCSUYl/h8SqfCz37pOpXNl3LbJciOZedRpJIqCOoB0BTfiUwTNzC5REhFNAX9nod1
aa9zVDFTXJxoyg7WY8kfEQ5B+3fkNd2DrtjpN3cnkUdxpoaaXIaZTnVHRiFOpJxQ5+Q6NghpSN/K
X/7CiLvZeEC56VyyqDZSe1i1rM994SEbYYO3L6MPpr/Pfbd8Q3unwGCVFq6QRArwY9IUKrTkQaoD
Ix1H/8UCHE6/UDJ8JBPYJcZDZRIurPQN+dLd70HWcvxjJl+Tbcyi0KE+i9VbB8KyhK8emYJ5lJWC
ZRjvddG05QfyiIOtvmDhi3OUgBgYEkaVSn0j5nBYMTujqKBhj/i8b1rE4vJkI5w3GTlp9hAUxOz9
rmY1JJeJoEja0FrRyxIF1ncdKGlKyjxu3JQ+HA6c4Ryqb0ZNsVAkYoyiYGlKPd4quvol4QU3ROtQ
lcWk4ZAs1mJ42WsLNzAdumX0xTmZJ9SnJRep/Vhw5BLul+Zd+h9GriK9wQaKf2pb/gHbrDNqESLg
8aGQxZDeM+XZ2EKa5eGgCTepuUnZBDXtsGz585VkxtB5F00Oup7Tx/vDXqUJEwnGbwwastHlrgK5
7ClGoCUI7xSqjwkri7zl2WD4ZtDnaC4nwfI1/eMWzhjecKh1j2wFYd1FvgVy9OVWwBP+ikOu9ho3
YJDslmX6QgxA2/zkTQWKuDCAdJ/pdgEpA5YnFSdYgSm4WZi8E0ZMLizSxTrRRnAoqjNRYEOZ0pct
KuTU1vJa8/7iiA587zuvXdd9SKfR2UV5XA+/F8IRWFuFkaHweSQJOv8BmjPJDTXVoh+EthA6p6UH
GOHB1XyiLyR9ifCRPiU7acIXpwuiAd/4HsKXaf/opVo9Gz5tFe18itKBiasPlBDMazqTLjjlqCRd
TE+7Y4tHFN22ZTyPh7Zy5dIckY+H5VBj9/SvKC5z+5SP9VqbO9YkyPE5t/UUV3uG04Rm7OY2Zerh
MvAg9XXFCpG9jihB7d/aJCBtJEe4Sf/EfoYtiQ+YktxSRzGxwtfDtUsSGzJFmhMiSaBPzjheKM9s
icsrZ4kgGHO5jEWLJduV4fAUED3o3hqa/x67tuq7e42Z/nsciHy5prQq/bdZe199aMG2y4Mi6Nbc
LhNw5rM3OqohLSNYf+E3972jVd3i3dQZOQG/hdcm82M2kjZy6nETuAYuSXCYLnoZ+stIHpBHosaA
OSNJRlPeq4Xa4ZYdoDhbutG0+Zd1Wqf8kGpxnH82X6mGmTdyFAjCh8Kd7ItADQCZzG2Pawjrvi0k
2QwqhSl/iFoiH6FY3aPo/sfRmW3HqUNB9ItYSwgkxGvPdrs9J3HywooTh3kQM3z93dzXO2RwN+io
TtUuGjrfrFzH9RFmdVpieahM6GENIvBVXEBD8asBUup+WVje7GmKDL21C7hucv8Qhd8dEbfpFdkl
qNY3P17scJp6pd6YquG3CcmfcG94NCScaJSYvYzxnx8mKDfpi66Q1D4YFIsNlOU19iQQeDxwmwn3
J5gozXKG2YS3jQu2j8F+5P4878LMw/SU523InUd01kEAmWuy0jD4PMXDny1vpchK58l3xto8+C7C
GK9/qgmyHeNcNXzDkpUjTm+oV5wHODTIDy3BS5pFwXQljyBvxLLgfABVkURQ0JF4T8XUiWEh0yIe
/HccMEF/XlwD9NZfVvIyYkxt+ESnDxEiFJVges9Yc+ntEfL0Dox/tOn24fLph/HInbcOeDXnkF7b
4zRKgCM+e6OQSwHi7qklULwSMN9OBnDNgXMCdhcp9vhpWyxvmv+N1BRvjvXekQP5go4WcOd37Mic
Te7Eivey4sFEUyGTPxyieknNTx2zYDu50FzUaY5Ykh2MDttt/RM26bWDaRJ81j6VTyyqUP2WeyJ9
Pp67CTq5cyQT7B6cRvX21HRkmQHvgBy/K22EeuYDYhp2Ez65Hza09Z+gbcP0qHEtV5zdXtr8jiY6
WxbMgjjr+RqRhpx9xMl0KvDP9ECgDlyxSgnMEBTwGRlmbs4w/XmjUWPmeA98X3kJxxVuxJseG5Zh
EXF1cV8H7NiG2Yn6kx1dMxODjVPnUZoSN9HQV2F/JpcEN9rvAtu9mBTn0XUYejdhYAjdT24Fuftl
3Lx2f0yEXHMJGhVgZ7ng3DmWZY6QJCh/sg/pNAE2izymmZsuMzQzDvdZEM7x4OFBsnbxXNZLFhys
9mx/j324/kN5F+4xyStywVsmedk0a54QBZJCKYhj8Mh387im/qMCQLfe4fw36Y3FS24PBpsChl29
Ei8gLS7SiwsxrDhz4SB+yQ15dp0frC364pcAManvJoPkjqMcPfVb47h4v+O5a+cnoALqrWuqSR8R
1ubyPYL1y86gbDhCunFkbtR+HOKAKOqO+AwJD/BfayIVuZ0gruo7hKRiudcMvdMd79nMPnPv4MIe
95jzIiJawZsoLFdw3FRgJiK00QP1e6xiTB4v3u9B9WV1MdWccYkNNhjvIph3DJdpwT7QTFxMu5C8
1YHFdyEvcJnz5EbQPepeBuKStjoivnGKLkXDrmJY2S7yWTos9ku8p/rCkrUAmu/IEvVqMXzP2QHW
VOpUePhg4afTUJ042cnuEDSoQ3430j/noeSffGnQLMFlGQwPaqRDoMBsnrnJcbqSefJLCnku0njg
FawNVv9PP7g4/uOmhelVL2FPx5pd+coElLLfMDct4qUHTP4Li2LXHbt2YQKRUYmvZ7d4w+QeCmxP
BqfLOmNlrdfsqXZHbmiLN5HXHVjOlTwNxv3EELz57Wq4lAzUpXabfed40ZOAgsGCFKZvezbL5M2P
LBG0uAzYXIYDzQJOcfMrK4ozXnTxxN4oVtckaxh1Uy6Uf6d586rytvaGj3ztMvME2RWZHTWHPLzA
GlUx2XccOuUwZOlnGtnhYdI14ZI269bgmrubgQ6mCiOgNiXsvNytt3qXukcPx4SSRlDStvyc8Sbk
kjSIuSjW/1+v/YQ9935yfP990Jr/BN5o9y2m8sp5s0py6pEN14jCmMuah9nt5+Y+Hds8RxSDoeSw
pi228yed0cQhuRQe1C8Uu64TR4FLhbd5ZkKzZ/aNeryVU/fbw9UScBHLOGQLr5AfIYc/8WuKpn4w
3EPqGaIR6qGJG/JLgZhCGEg9IaIhoypjx7uMumEPD3v/zMRDCop5ytNHOfqwnb1Kc9ltGZGGmwdZ
332Ia+xN8HyiafwlCTpsj8jc9e+U8xTiLdPkO37kTR/0tCmyuqahJ3JYFSAkhvkToYMNJz3HxW0F
pn7eGvH0NZQh0/vosYd5qxqtPKZ3aup2PLZ8cZDlUF5hUsLvwSoro2vHxLve1zrTX8RmIG7qVmXm
ilc0+YrI8CUnigtdQQVPxbfEZq3w7wi+uuplKQGJ/cj5Y4+PxTjL+n6O5Gp/CIJqhrIimLD7FCCu
OqSZZk/Y9TSvsQD3qDU+b0mL9NAJApVgqhDXELZwXr2xnDE8dIrevkfJoK/O3SDxA0mc4fi7EO4w
42sQC2VZhOa7sKtjx2PdRbp6ogurdf+O3lStt7FPlAdAqRkoYeLS13+56wzUbsDJ6z2illbcqvPJ
L3Fft8EMvWGwA0N/rey8PHXpsqUpIPfTvTMLWz4CykdBWoIaBj3vTbX88mcf2d7AFC1ONiRlvdPV
GIgLN1xvA/mrFF9V70MCD9LY/8emT/uvkYAFCdQUKBkXIBfu7AdWFkGiQsxqvsSBnt7LivQgUEcp
OwbDMj15zCL5mVjrJjkhr/5m7aX6p5ybKzWpPaPHAe6olGe7bBZpXrho24Z+jf8B2UQZjC/bj9jB
gEDJKXlocU27ahzvKqyDw3M5Oqq4Ul2FlCPc2KIxpVqq8LZNq/GNlwkx2riFGXVJM1D+l7occyCy
TQRDE0ZiPxymBpvqAfTRXD9idFwLzMNr6L+lcpyKO/KimEzR+72OJighXE00c0yy4E9Oc71/z1HI
4gbfgf4Sppm+Upj5xWNDE4B/pAIie9NYLpN3VPA6P8WFHyVPht6MmjmYmcn/3mk6U95y9jefg+t6
Xc6asXSdY8SNHdJBJeL0ydUt74u0ExvsPxM6vAk2/Xxa/Gb9y4Qvav7UHUIWT0dUJP1rHTGx7Q0l
M+7JUAjSvHIRImiLqyftDS5kz4X04CFM/Bs9NlYoy+66vjfQoGY2dGFmXhckfQDkHu/bvMNdFLcU
Lac7LIAsgFiMQ2ySoZuA5Qi4Pb0SHUzqCykY8q39rMbm54LaaTBGEflaD92U9eIqdAdZHXsKIgMU
z+1V7m4DcRok43DgU1jYImB/DV5Lx91O1cHzxnuSorwqJi/3k4uXQal9E0ujQbLWMBlhMgNS+ysm
Rgk2BivQPJ/4eXGc4nJy38JFIwD6WKLUk1f6vLsmPMLBKStmNFjhWYSlIhqMIA6ZL+iZnYzUPdsS
Yg8+fgSfiEI7xE+t1rySoXItwRnNvXQ5JFVXJsdJx8zv1g8QZXqPbPMBCJEQh1J323FuYGTag7vQ
zrJjDw5bb5c0I3EXDulsfYKN68/OfnCpI3gsNdaZ5syvvagHDMjL+rrJkXyvygDS/zA28L4RnAxF
hqQKOHt0Hs/TZWH52T20jirdF6kWncENiANWS7oWwOvp0uufByAvxYMcTc7OjRS+PlebmkSurMuC
+Z7fKwjvTZhH9r4njfLqwdN3zl6aRyeUWZiBPj+98EssblMdBOrahKdl1A8UjhA76cQ2kc2lg0JJ
Ve98LWZvtPdDUvMyYX+e3dARNjSatAOaPvjoXB81FpTNL29xmeOgRKeomw3PSysoDjx6D1l41GkK
n3zq3S57Zogk6ZqW45Rx0pLv8k9p4w/lAc5BgnFIN03/azCh37hHmw7VcRkjZlusl/DBIcPHdX7I
k3KOf9St7J2XDAiedyHahpIrJpL8hxSzLpnLHHAsyzqP41sOWTHeTXMzYCdMQRb8GgjCW35/lvaI
nuvqhd4pB6yFgZhXH3HGJaRm6Titw0xWzAlz8TZMQTj8ouxWPw+GtP8bc6SfPAa4gmf3UpXsg5+Y
a4buo7XoppfcYCnEBMdotJ8JT0l7KNpsoyWIacluKxeNBcYFd4FLMhpum5M3Qpbu6KSiHDIryPz6
hC6RQDSI87iETf8Jl7Srz4PgG3+mKZlzgFMFPw6etFbd0qIkxkUFs7rapZ4W6l3igvVqOhAEw5oZ
ruYa+aTBzhN/7fSOzSN52clMqAMsxBPvJ0+til5YRPkk2wnPdW+2DoENp67P/tzJZ09xT23M8ijW
yEvf4u3lfQSwYPJb5EORvN+oz7gmTADcG2Jzps6yB5sG8H81/jONlPJXmEZ181730DVOwyCD8Dma
iajuuOUnPZ85C8VTXIITeGkHgtIUyeYItSYf3d8skXGNEljCBTcBmyjuzNx56Q0TK1Hm3Pcn/T7O
0eQ/FRK3q9uOznoO7cwRLmw3XCt3TosDqi2y8+xnjOgEMsse6LY3UlgRSKDHHh23GM4pYzRYL2QN
O4XCqv+bWeYWBWkcM0rrYF+wV81th5bSMApprP8zEU5P4tc+MP7St7XDl8ZdzvKTb/cxnxSwnZ6w
CShfTEgS5JICJUckP5J/Rtep/WdeF1BkBSjS9GiDTtkjjolOHuHrNe3VZJogKHMZBy9defRH7TrA
K5T/JpYWgG7emM15rQqaNqaMj4Hl5GCoVSptcZJWRemfskVlmwLAJ/eaF/UTBB2+PsPWOPSuFM2k
ALTZHE53goYEpgkXMedDI+dNX7TEsClqW1xUx1YMfBMYGpx4oJWyYwXmqyRNXzFn6PQ72l7NF2sa
gE9leKqSD9FA2gCvyEAXdLiBt/TIwj5xgCD0VnHqKjQdCW+Y1KVqXmgR5kXFQVBzhLZEVun6RmGB
I37UOEzr9DwhjGF+WOegrW/u4A7ho6UBI7qB/AN2lpKOxRQTjK04BpDwS+jgeaafQcUs6swmG0Z+
CT6D3b+qBdSmzAaAyZDU/7/3OJL8taklAx38XE8gcDvTUJbffeqglffD5g546sZjKyndEhXtGOUY
20E+BYaDcMEqJ+nYcO3wVuKZT9/BSGIQ5wXnrU/QE1iv7LY0PL5dlsryMPp6hniGDeWHN/AAM/zk
wRONC5l7ZokBiWByG+4wisAOcT6Hweodvg6uVtmOpX8Tk5qoS1JN0bg7VAeerIaQdHcc6IIFemCZ
yi7IveGDYPacfuDU4dWNvkM4HxKK92RIBq0Wc6AaEdyxFEPD4pUF5KovvXH55H0SiLdKIpbFoo/I
StaFgHmxCof5fSQuHvzokm0VnlBn8l375MQP65Q4rLWCkskBjRyfgJJ+2983tTfTOC2dle9lbDGQ
HHDgePIpcJVU4w5eMw2TXOna9pL78Ake1rDowJqBlTzOfosQhrcuoKsPrgBu9nURlToCC0CUnVkr
xxgNtuf/Eo+dcO4G4aYPSDSITWm7uvbBZGX/h9OrcJ89FjPU6xapV/wfuVZwrGVOBxz3PJcEM2vE
cCCeD2KPtWMGtkMdJaLP8gm/R2fXjqmdIctsUmgXSDf6y2YAcQ2SOLJHS1llmiQ9QejZ6hfwqjA9
L0L7fNg8OwVfm2j0i/sA64C754ZEpI6La9xegiDTaNlkPOLYXvyk89r+eaOfqVtktrgd3Na6+tJY
RsTVcSZ7qQG/Jf/ipZQDeG2yF82W9nDHXz2F6bRt40we7pCTerj2ZlYxxJDRLfRrnIH2TnfGOD2z
aTJvqrJekPZp7tFdtOvgX28249Lnx162M3+wm17bOm5OBE5RFmyjeGeliTHfSKP4pjqGs0YVrCRj
4iceFym/eX7A7WEdh9xBVfVbnGkAdIOSUoAooauHAqpYfy8idtnjnoIoBG4blf70NGI3Le9mWned
7+5QYLeph5WcEBWgoXkhA8RCROix/NLNdtJVC2rvUY+ITue+hlHG5q3y8hdsx3zTWeGTZR+pGVg/
afSkfGWZs+mDOskofyjqicfJn5IoeA9DlXrvXVGB7QBE4b7j0nDCD1s3/XtOWJWlrlOyygtLj01Z
v2b1JRYNkqmZ/by6p/kVXxX3JUzRqFLs11CXZveQ0sPd88YpFLfj2q6kE5gz6GJ8x6zWVvUOBZM1
HFtUwhrnehzb4RlKUsDvkVtf/lQZzWO7nn5PVAss+/Uj3UEFaXRpSJ2AQgP3Sb+zILeKMyQyurn2
JdcAds9yq9tll8X+dWA6gQ7rYE2JWKs3+zpcY7xS7JXr+7yvRw8XzgLa7ljqJgyf+fYw53fBaOU5
QLOZTpoTAuRnaAc8ALTcCkrrJ1l/dtgCsFRpgu/vdVbShkw/OJ4ZOnCReBdnEE94edfRRWdj23PU
iuN9V0nBeWtdB7+q5lLJ3jfMceuULFDX5CQgRIesPjJdfauzJPtIOhQ2cpQOKEum8R449yf5eDf/
tTRs7X6EZoIse6gKCoIlEErKfgi70yQ3nZC7vflq0i5s7ng74o+/nye3+wYYbynp+fKdle4DWyuv
qPcx4hCGENzeq6DGO55gASVD7kK8g1DfABAP/TomuTkn3O2AIHEIRqx8lpeYaNH6s1Q5ATfBuntl
KkDZIfuUqP85jwMM0p+8IwsmD0gVq3isEJhw0zOdFNzE4KJhH6JiiUcHYSfzPvgaj/FXzNqz2ecT
KZ4fCJXucgfbdaXVMqq6BFf1Fl3gRdlOv5lbgJ/QZSOzmRrAilnuK+SvEB0bJFgAWx4KaGapeq3C
8SsiQVHtqAVKp38uPJvq2KuJ5uQdzpyNgcsUvDFLWvYKAHvXeJ9pv/wa4gojWoYmGlwqnNJ/cXuS
t4+hPz0rZnb57EhyqE/benLcOe4GWRAYwh+9tFYlPgeZpt95PMsMaJqS2FkxFi9TfKHsoMaWNFYd
NVgI0GiuEXl1Os1m5xpguOZBn335knLi8ii2TKLHsYXpeeXHOw9/Y9Jz9b3v8xiA85PcHmgxRH1Z
ok1K4hRMPGAu7HGF3/GpJshg036MBtnfWLHa5pKAsKODWFqkXzIQkb6PeDmw9u4gbBPNpYSbZO9i
1jMNLqz30yGl064lmNo9DFvdPDt05ZsHNjeEpNKKJozdqMasfcU3iRkuTGP5S3gYi/jH1aBpZdtE
zLVbXdDMhKCvTh9jnYuTjN/JDceBDVPhs7RQpgKqxRm3yRfkbQNQk7manljzMEKVbVkUe67QuTnE
MZkaAMd93/yVDmmJu9RJQ9DIpYESg9WPZdddTgQMNOBQ1/JTey1KytkSAvxCRwzN/TTF2ccqeoCl
pBN9WMwxzgaspiqV9zr24+yrZtns6j1Zp5AoDIfVOPTQ/Vs3PtG0ReiJLj3eBqai6OSGMBv+67bf
MjotEcUwz1EHkPnZGQPd0fqFV2oks4v/ZfrLYtvJzbfGRxy988oyCL/5mGBQNtmerXzgyM6dYfQt
q1H8wxAnzBXDkewrUDUrFi9sbXCw3nTTIuQewog76z39at6Cx4ub/wxIjH1+8i/PVZkmT1xgsUDs
O5+iZJ6OqY7SbzOcKcPtnB+hZAffxGv0GJuaAPjb4PjFvHBY2zm2T3wVtjeZy+fHoJqh+20XzbAx
IVfyKgLDy/Vs+EhG0ri3ol+aIjymY7S9HoK0penWzmDO6Aprhvkiqk6NtAr53txfGjqJtHOIyRuV
wJcza9dnZi3P+a1VWxWcOyCXCjQOzO9Yb5rAnQFP0tJTnde89vgWT9wHkt9sT0CU7pZETuJH1EPW
gfNZDziS8rFd3jI4wvVDqizBNW2C7ZJadmzqFZeXaJtBq1w4n4onhLIdArL4rYBqv+mWgnm2SIPX
H7lwdmc+APMz6N3S/tZm5ldksfll2q1wSJBUAuBUSXmaYnzqWE4FKsZSuOqRxtqaG2jf486lNDFo
bhybAXQLaNavqtgsusTjWVulW52eUNacUYi8hy6z2QdALExzNhpxpKHfr90TRVJBvU/wjtwDsV2L
PXU0EfV32CcMO5sC4ZqL+bDpPkEFdHe/ER3tAVMoLZd9yirp3c01cLbDQF94M+xxhk0CruYcSLbH
odeGxPSDtWd55G6pLR92CVgD6xJp4GIyudwwGMPeAvLP64EFE9zyLAjc6G5io5IcJTog5XWtYP1Q
JwmdZOywY/c9YgHIanGt1+AxbnGFg+CeghEzn5PJPwaw9nyJRB7WF0Hvsz7RS9hVtwYfgsKYuuYv
JR63iNbKjfecLC0hnnoR7rb1m91sgOc1WjZHoXmPu7RLrwPWD/NSdt5SPdhiUe2DHbNE73PsrMWh
9JMwvddmVSkLtDX4w4nsoKo5kV/diaLd2E/FBiiIPFu8x6vTMc/wn8+knzbWRnqAOBo23ADYoEYQ
BxQaOh0FqLcrl7y/4J7QhvwM12zcKzzeUIHQMEVuYa0OMaroA5EHAv5RWOnfdKbZM1SQqflsZ1dd
+a47LYJY73WHbiV1cOKMHcE6kDlbyxtRB75MTTMDSGwJUMD8zDLauyIxOze/bebkDkdUYx4wPvNZ
YBLu/xDc7D5rk83c+1eH9ZpcwyC9Mwk4+Ee/QgbaQ+IwZza6/K0N36qnutLS39e9wcKDmi+7C7DK
ofvSjC0A6WSAEfhjxOX6Hd4rg2A59hxHFJcDw2BWDZ5Uk6Z0lAH94I+4TCObJMm0CCXZmXXzVXtu
X37PfSl/QnSrL0QH8uZlGdzW+4yxMPUkHEoRIVthu86RM2mlz9qjLeSSHvSU9r/inHPnLLwmeJ04
JF+GSJMO2eDCE0PrWvysI9VlqLOl8l5ykOVgrZs5MD9lChDjJ+xMyyrCQYeW9EM1Hq7rOOMCWLoR
iT0bDOFbOnUhHOzYBzLGVRxb7/93TyQiHLaWr2j5t4kUMgoA2enV9UXyip+XUcEaQOLHzTBo7wuF
jRLT6Laar/ON+U8IGwNFYYOEmPr/yM3OZSx1sHXG8IPZE9QtFoeavbv43OBhE90CIS1GwucNErYb
JinLYyYmbBz2CVBCPD5n6Je0V1LDOnR3gApscsW6MxOTXEufGRIsDIUYOQ6Yvt8nceZ6zyk/txHH
tMSZcVhasBV/CKiP81vcrU3q8looTPa7W6IZmYHNZOmTiFL5HPzaPAyctRADTHlXOXNMMWKoA+cK
NIPnkgg+IYhPKYFffbB/r507iZ7ssccWnRmo5YsT5yVC9b64+J5vFVtL9axIvbfnvszAb8YGyVQZ
LxZ3cPCpZCODhQfQAA8mIpAbjdYTsnZuW/SoS9dnXFpgZMJFlyU7+6WA/4+QHOfTKXBLaU+404af
HMcb3XBJeOCGbvgJyJIv+bwRVR9QVGJCvCu7xvK8Bokf3rkRD+FDxnus/tk0W07SYMhSjzHujPsg
ScUrZVy+PGqvcL8W6i/MS59pPlQBQhZwXpyyeVsiD4UxIBW3aS10A+6ImsXfJbGg9JTAy/th2iCt
bkwa8jYHgAG3w4ylPs5952tlisVVG8e8gH2/ZI2DZ3iwaXsOmir8OwcE3g61y8yC1rv2XDpG3f0O
GuRtLOAslg8Z5pFb2kTwZqdwiwwEeDhOkI+YeTGysbPQi2upJi4ajqo6Z1ezkwq+LOCRbdc0JbkN
OIVqxru63l4HsYevGyfW9MR/230zUZZcAA92zVuQkEmDxU9bDT+VOp8stvCJtt3Vchnf1SPcfBXN
rA+Ea31CJY4TPGPRxMeqRp7Wh9hXXCpCncRc99qgt+G3FLz1+4A5sb1nmTCGWO4dhbzPMi1CGoww
bFqq1xI61o44pnGdGrgiPnfiYeWKhvcro5h+7Gnl3Scspar7so/lZwsBoT1hYRv8I6cV90emJNCl
vOqCivEkCWVv9mE+Gv81K0MQkF1EnuRG13sYHP3EJRYyDPiyBOALeAHgsvI7RY62x4uTOv1JNWYz
GLNiqy9Q1vpQPfed9H2X/lYFWPHAangAhewTBtzzXojbO4YrehQ7K6NPVjSYSnf4iMvu6mErKTfw
cjtEj261yURLMlNjhTd3AkEPzUWFRLR82FPXbk24x4AvgBmJ92zcCH7hynQl8efaEzeh/JuLxSm4
F51Ip4tvy+Ut52casmWbW6mzXdt1vXvHwhFT2YVwZEPBSznxPytGKDKLDHXLkQK+qL1BiCmKb04V
c7g2Jkjcw7ymE4XPrGeKB9K0eLU4UKbZfRXDSBCIDrG6i/nEGmSgJ7KJXvgVNljkwr1WSxE+pr6q
AGtSD90xeGJu8+JL5LOdOUYdA9wN4c9vX1cxwDxlBd/wziEPyNvKgi8wVx06GeXIXk8kHR+1UdxQ
RJwjIxwGQnIRbDuK6+1XySRc9GcD9J42cRJt68H2nuGWQTE2mU+wOXN542vPpKlTFwOVKTuOeZAc
ZVc9oMGM4ws9xK5xOd74Q1NOwSUl2WGEoEoePrF1/8VFmnV/GCNZ5rKgzT32hiYVn0FZR3Q6j7hM
r3EfEGtPu5HLVRxImJcIwgzhv0pYEP5xMfgBgkPsiXh8lSlR+5vF6rn84rxtHk03Wha4ptJvkzOY
W4cod0GXwRyQ09AkHjC4qPQ6K24RzyB9dHZJmmmLGXuqT49lwD8QOotHRBn2bfclNk9AfBmwPSwJ
5Rx82p41ck310+bA0B7GDJR7ohK7vAUaQdsh7R60qdfMSey36JStwFXuQaHor1kJwMy0X6Q/K39U
3R4LqOyvaxAQUVYBq0rO2oYps3ZJOnHasTMtc3IswBXJ+dVDn3rAGGjuTH2J19COE4LRIDwcVdQs
5+QbibfTlWBWu1kpKdDeDH7MW7ThbPikdaH+QXuEP/a+8baor0VrKdMeXbwc/eVnaDYHW1bkWzOj
jel/HOlrEJeFs6wjPy1JeZpAsQnxxHbJR0uZPqo6o2qn6jE/gXDzeCEKM7rzq8BMWT2nsL+mv2Sz
sL7kUGrbnyQQt6oTljFYUZfNaIGhWt7SrMk7Sn1WUMMkLaBMdl0Jk24Y2IwuXTRdkalZMDB2Uk5R
JmvrstWrKd+NqUl4VGQrynPzvyApVBg7w4k7eUzb+FKhKAsy4cMB5nrY//Yp5KwJrqfsD8HSTsMW
Mahc7SDow39tvemZJlJxCdjyRqdE5To4j5Gz6HO6GiIuC0/q7y0MGF+F3Say0C37XyQh2XbMbuv/
9UonqPId7UKtfOD4FdWNMCVXo2leE/cLu+70LcWfku/5QXF3N1pzDglnCLMHdijdF5MeP2+jSaLW
JS/0fewVZUcFvVO/LtJlS9jmbvuh04ztvb8IMLqqbN6JMU0dPqSEtZVmywIlz+WSAlgqVG+Zmli9
IYCZD9xQhXkqU0c+E5+2A0YbARUxBXLYj6clCQLOahVWHwBx6pcJRZphHa7LezxNOGmRWKaTX9ZY
Icsu9PwTsZzqYss2G96soOJL9C7Z/9UkE/uKzQLEUgS/CY1k0n5HWqHIkZxzVKYPo1q7V8OXlOga
x4A5VQIBCPCKt44HqrK5JdQpxYILTosh2uM9pjnjASNkA+hdCD19inhGi6ZYGHJcuetxz/JhA8Bd
yEEhqp+rmYwb+L0JE7lfOj4zIh2V485VacB1vsSsBN42e6M6B/FzchOYZlOLG+6cVlBy/sANxTtP
spEYborVnq037Fy8kyLsvqfoBjB1KJ2PiJaC+/U5fmuWolHl3dV6JmLrYZbax0UfOI9baDc76zWM
YX0BT8DoDxeaxxulNPjHpql1LqLTwjmKQHB876VlHfCNbqGk/SlaJP1v2hFwA3c8JHUByL0wdRy9
IFPhUIXTUykOy2J2B2hXeRf/W/gOBOaQ0CrhxQ9oIf70SGgOmQ0PfwXhkoidvoosha+DyQzM/yt7
2Cyp7lgDF81jhFNhfENI6VsqhpttkgMCO3tXtBpLuwKbcD+7I1XPEIFl2HUeKZlwhi3H7hY+vyR8
tOVgklGMz5MFZPil5ACAm8/axdnYuQtHJAl17SzDK69V0dqd7luZ4nQ0vPKeFVUQHZMYprA/rm0i
u7x3ZiGGvxsbaTXjEZP+NydOkvQVSufMQI00jY0DAIhKHkh6lvN9DzsOHi4+g3TCGe8X0bKvZiVX
xMKxEg+Mw+xLAY4F7WVlg7y8slGnW9V6ML/2EwUfAJPhKeYTLke5CLAlKbYRESmClbjJZn3aflGo
dTqc1KsrUpypA6gO9bBQHiV/ebJZfqRF7+YXJr6MwgAufqq+rrptk2vfAIegOqFsqisJJVhtrhzm
6V9OYXl1gDyDDuKvCDElrsTN17YFL4a1QMeAJ8RYLQAi9D9ib8JdNdhW39sw5EIUqHKxNwIrWcup
wVSCSbAFT8cOudl6/qKwfUlwbRMzysv4VJPCxfhG6/SWdOq9IvyQdOV4Fe+llWGgdZPoYpZKfKTG
Lyr6kWEffvfXYnqYgUPJTRBQ7ZeCOsTfj6A2CxwlCI8D2ZTxiXwdhIpdMPMwk8vP/nAyB0WwJSCC
kbAMcjt7E19St46f0jNZgM+VF1b0UiVL0B9dJ/fznOKZdmuRs8INfvCSdU/V3DTDYxXWXE88z8HX
CtGIiDdN7iwbkZk29pQoyGjArmZ0IVWJRDM1xPIoXaaRBiyx4/4qky1DW1TkpMGMzgmFaxXt6KCE
wlI9TO2G4YnbdktmRyhJZ+gPbvjGjxNcSbMYynq70jftwUvZ5x2H1WAQL4FbO7uSQEcHVQhp5OSU
3DSACos3WK7Y+/N2FsspJgUbnhdiHfHJasalE2KP+B2zFSK2infu6sZZTRTKuCR+zSj8H5x4rmQi
oUHZZRom6sNvZEVkWT3Ns22fNWLt11p0kwfXnMXWLVaoh4/pCIzxECnWY7sMK28Id8p37aVoxmzj
DFHNuJPS6774mqr0FR7saj/ykavqBVYCBibCUzzRiMPI+mRerH+eVNYwTtSeaoDD4lcH0QIfIvVI
9psqfO661i3OmBhk+TRRnqm+Cwo4LEd6zmYZpIdjWBqzDojtd9ulLX7F3g/QvdiQEKPOJaa6IQ1k
cb/2eKBPhcu88irDCTtRAgTUPnSjhhgoHTgd9x62XntdE+HKY+JzGnyNC/UfCtZls6q/C6uC5AVx
z+d9hhoMGiVv0vEEeiRoiS3yE4eQVC8U3ZLwSO7pT2FUWVQHTx+Fj5fFIMKKwzVpM8Rczd/qlK8l
agEvPBs94rDh0GWbtHQP+JQIUULmmlOs/i1TGH4cCusjMFnijvoR4Lx+XuBkBIk0wIYNu4HDZU1i
fD/WE8Hvgbm72SBvoEcCduc7rMw2v0p4Q1x42m3rX0OUs/dpSsXag1AZpJGBlDYN9u3Ev+UVguZv
Q+7Mh7wtAm8ft14vT6LzqLOEqL3iMS0l8gYZzs1sANVFIMV8UpPMkwTAXX2XjlSPy1rws6LPAsUJ
novovzPncsW2MXX3RyJlY3/emAk/2R0kX3yzmB8NZvnf0sumV9PWfDnsEOBNQgmmXH1C5OAgxnnp
7AYos/k+t/N/jJ3JcuRall1/5VmMhSz0wC2rlwPvezobZzeBMRhBABftRQ98g6aa1aBGGunPVB+h
BWaqZJkj2XsWxohgON3RXJx7zt5rs21FVoZ4BMj59z5yBuJksY5sqECoz4c1HS4JnYQfFqqZ9b2I
gOh9wl9kmJJAWHtN6QFoiDZlQrfBoX+1tMuievdrJQ9M1CJtBWXNJcQVaHZIRyEYFVNA+D70X0ec
MyvYa7TIXH1CzEijPvRfQt+tDy1e1fEYwu39RAqPRzoOrITnmyJSbNbu4ZaoTXLOVojm6af2gCPv
AwPAxRr1WVmuwsRkV5UNQGkWBOl6TzFiWn+FjgovXmDW2jsf0L+ZAhYBwl4eW+iUYpUfMesh1ENr
CscCWRPvMGk0GqqGUz9nvYPuDvULcGIYsu5PXc9qG5MULXB7L1KLU4NgK8sOFYGv4BmMEl5P6yEO
LMgmmTfD8KAXdQ+6lPYPCvcDG2PK9yIgr3QDcBqRrx6MoXdJLPAQS9ihpGsB002PJlSBeg+Bn60+
sTRdBxUX4SM2TnGg2uTZGmgadkDdt6leVY9cccEUoCaErUp0Zg68OuHyUtGHY4m7L/WBMqk2S3EC
cmi+aG2J9c+jYrKvuskAfaWbZeTcux34EUBtM6BkjLEbYNyc04wgPQ8nKBUpxpMGrY5rjZj7qMuS
a9DHQESQMdhIrPGJrkHE8DHqEcPmiv3IOJzCBpzAPDsd4Y7Nkj1lpuyO6PDYa1L5eljp5Fg1ex9J
M9HwbQfLCUsOlbXSNe4fWyaUxcGgyIcLEH/9DHNTO3KfYLVHk+zeu8bAJrBQMfrsmABZOnR5n9tX
HjsUjS5SXg/kZIlvo84Np1lw/dfRvoocLTyOoiYjJ+kZVJwiJETQLdCRhUta9sb7iCdiVdMipBNc
Saxw/jAbeFjhsdiNTBfsWxtrZX9LYgEtTQrkvBmxhXtsnXPVQRAFZSSKJlZQAkkLOIcwjz4TpIDZ
cuoK+1aHUphvXo4Z4uj3vvNISyDZ5ELy2PV9UICLxJKZvVdChz1gotLl7IYCWXIwFf2DtE06+Hod
GetxHKqBox90HTd9iQsG/eMwvDRqZhAGJTMpBElT7W5tYmwo7rDM4+AY+tpZ0kNOOct1OjuDgFfd
5yFCuY3qK0A0NlEQFjdWGpCPAbcG7+9G0jrwX2gEETkAFgGWca1hPFkxMHR26CJKZMqRrR4xPPEg
NzlQyWM7orH9O3s46NX0FWAuIC2tbRPSoxm9bNtiQvIuBZrsA6mP9S5Jv710NhkBqK5LBHO4f9yG
FYRMyj3JejgMNYYYhA+7BMleQhByil2jbA49cgJ2AInhX1NmDQ2gDNd6U4YVXgKvjZ6M2qsRtlnQ
J2bvYjswiy/kT2UrAnGdQcv8BZaNiiV8MESRMzxO3Du/mYxyUSl6//ug1sQV6QYZMSkVzGMfgq5Z
tp2n+YSs8PSgYArEFqcpTnHCcXJ2RnjFkG/kI4JazxVG/zDRYoR10rQg6L2qMQYAP7aP/HTnBimy
KS9R1UmgIGvvzHHg4EB8iNeeieJo09LHtS/4AzttY9ZGPBDxLjtERTZobAKxGvMdk0wf0ItOPbks
i2G+fwAWkOpLzFePVpvm+8axqCtLOTKhBTbDpaLccvhwCPcg/CaN0UOIFJ87CdRdqmERtBls/C2G
HAAW/pqAuDq5APlkPNcVsfVdliE6wWJo6bB7rbwGWdSVhNuROPEr9Fut3RedOzvWqoHxx1A4VNMF
QBsqxqKjBJQ4a1iUY5Gx5GjwGEaeekcrz9lLIuLRmpWgAT/tfQbzv6uhRchbNoy+N4OMGaFb+JVe
vLGDggJ23ih+iVLmtFbJj/VePLwivCInia4dnL4ggu8HWnSfSVsnqa/VCrExR0e1qLZi1ITLAI96
fdCipuSxBNCpQQeKhRfXRRY4NiJMq/ZIdTHjCmJvwo6TBiRDOKO8jQFIPWQpKPiuWoJf4udgjCL9
iAndo8lKV3aOVojqSO0z5OvmIfW1juloTe5FcleX1mw2H6JGVYch9BozWaHidmmzWJOVbmMozwSH
1hjta9R+XDi08RnhJexmkwPeSQz/WdnHHEpiwokwCslLnXZ1JasSjhGZQf3V1GcIjaPPDriRBbLf
Qm5Mn6DUIfjwaw2Jkj12NvcyMonoENPsH8gZqmge6BSqw6loqUvXBVov88FOGmRa9CyZttssTs8Z
vlQsTdJxma67Tps+5nTasyeN4IDh3cVO+lIo1GZccFTio0aSBfJJ2apPleuDxTMzrkKDVhSpxCxm
E1SCr0z1TQ8/eEyRgO3d0u5I++TUVNVLG0y66y/mCONSX3oY4vUlRDefOrtqO0bGvlMDmgUrEN6C
pqsNmjWWmpID14J1l4V531RnzKRcX67D8kJto3ofkTmj6pAoO2oSmOZ5gf50lUEt3egIGp/R0BGb
VNWm2kubhlKKVTRMrafE1uz8vRCCdF3wl/JURK7GgFXhHjIt5R5a3xyMbGdbNXR+UnroEK3D3JvC
vVUOGujKQlrZh7J15W3Y8or4JyopGs4Et1vlQ+40dnhLWa36t7Ty6IswHW9cwKINMjvnFqXQeiD8
zcWq3+r8/ECxnf2iEybsmpqiKWlwqIkh6FfbsYkAllAjPwSNYdkTRMW4S5T72FaY2nhSd9CO6RmL
aIS17ZvNQ6t5TfbaSugmR66ioY5XplsQnrX0U0rXA4PvucUYOgYZGioVBrEyIqTLHxskHt+1Q+sD
2Glb1d9QRKTaiKSf60dbojuRs60GNpPf7hLaLCNDDadwCdGaKp/lqdNHzFv9LFt5ZqJQaDei99iC
4Wiw4l8hXoYwYaSDkIP+aQiPxcT6FCB7lvier61ru4K8IvYExbBniNbHOqK2Oi7fAMXR4EdlVCT6
g1ZmRuUsCj+rtLcprAzXXE7uGGK5IAAHiT83TJFbG/LDnLxambXp5/camRMFpAGDFC4sNakWcLOm
kNsZyAUe7dD1hPdCjRsCbEJfO02mz78afcjv9ioNcidDYYXKeXAWDZ4IPV5FkSPfZKZPsHvYsz+G
MopHtE5N8aaYVJjWiZxU3zhkpUFaT861ekoi9LMLnV2ZgQ7VwxoK/gSu7KJWIlFbdnZdIdZRPDGm
XBrKROy/Li0UcfdNhVj/Qlu9IdQI71HffYKbtMbP3CX59ETlMokv04frumxIR6iOJRtOHUcN6+4h
xjUE3tWjrOCywcd4ytCnlpeatJRq0yunZ7ZXl+pB2B3x2DXEMA9jTg5pcAnCccQiFCNLvxlBVX3h
6I7s+8GUEwLNWh/TuwDNRrm0Q1eT2HAIcdxFtGzJLZ/67KTlWvaLnKQ63RJuq0O+xdlLwGxPY+ra
IZkPd4PiKZIvpQl79eLUdPsU7eIsMstVY7vaB+nPBok2FYfwkeRyirUl2kX08T7WX8C8iKv9TczN
KH8yTHPSM20hHWMejXAqgiyUxIfTyAbpSZ4Wk5OqDobfhNulOOlTSiYStaRFVgkyyM4ketkOaRQu
GSRVNz0eeq7BjkcEHSrGj5fEr2CpePgnrD2GzpFT3pPNRCFVi+qry+Rwn1iMgj1my4bfrpniCkGy
BOlIwR2+oMp7xxqnQNcFfvpB4E9Q07cONdE/Sq4rh4tJ18Z+0QxV5wKd5nQtRIfC/WR7U6Au/cik
7tS1mQUzEpq89ztm1mY9lQN1CjrTAOaGkJhbxFJonkKNGDrunai6wuMKn4syv+4NcuJjO1mmGAzR
e3TCYqDg+GJcYnxhclOJFmFJmwJL56AZLrQhNLBnjDP6TyosTlaaJyGgKJPbjeifRLzmk4klAxlT
4Cx8epz9FmkeMau6o9lPYIj8R2wBDQ10Hs+lbvcfJSDfaJUjea03pCxY9qFDB0ZOHfrpfIEYyUN/
YSFTYh0Yz5bfQxOUoHJJHs4g2mDXke2ZsU72RvtZC4EyKOwIIDizL0QB47FQfreJ2em8tGFcXGkm
1sjuYAYaSG8vmpuKZ7cyrDd4bRETcxsaAh3GTDvK2C4/fBY0mPmBHvo7zbQL3NfkHtIV00Ldo96F
hbHUEOP87LCk4vxnXILqQDU5OxXFgITJdBO+m6my3KUXR8nDrEt4JEuXLdNQ0DIkFiU5EjVGlgUC
AbZQRRNe0rwm/teqEaazewTdE/foEHrCDb7M0rOO8FNS3GxVCAC8HqsvLKDDkWKecJWpJiGBWicf
fmtGG7rrWNEEIq4eUfiT7cG/ZGimAsUrc0fgzsllxkVuRfRRFpVGwMGOaN7+tbY6opu44ooPOq3d
DR6qmGl+SoDodm0yvKhcinWUm8WH1FsNUWli9nc4nf0ruOUBSwz1hHuZqhjQBfEMo17eeFL6OXgd
lzzvlSULLr3EYyuC9QhTx7oDBHLBxJmxU3bnt9WNTnrHvs/AVuc67D0ZvfXyre9K+y3q/fJIEDTq
OpV0Xb0b8Njg6ohMG+M3sog9p9UM99TIg7nJ8G72r27nRdt+JB9jR7BhEy5SF/nEnnXAyjaNpZeY
4Yi9yK6tnenxOvW07NhAaa3hcZCVuLBpQ+NEde1Krgofrc/CjBEXnSIoaNGsg4viNXCJLFjy753H
qrAzEJ5ZPhibQFhFu6fRj80ENxf94HxU4P4U65t+cDHC6DR1SbB7mNzUr/emNNwXeBllsCJknZWD
Zl2ODpYt0UuPhSnlYVSi28R4kbZLdtdBtm9rL7M/pzlDi29MPP+KutHuVoTBe/bOTaWvrTWuBMbf
EivyrBIisIPsGRv8NRHSFh8/C+sisLbEh3bZkaLAsNEZaanPhsIbE17rex5hG1n6yoQdykKfc7o0
vUbSb2l2feud1BULv3H1XxZsoA9NGhrsj9ByPgC8tgBlJhSETDnT7M3zDVTE2P2wJ3ZoSD28Ln6G
iRNaDsnVbanuHaehG1XkLcNeYfqHoULSfQgSJJtr4diUK9JEPLWGmNAwtzUQnjHYUpp9l5S9+bPu
3SY/YZOp41uhGu3N0IyyOLjOkF3YLTFmx9lLoBCUDRv9FdstYt6KkciXqrEIpIb2r91Qx1Sfo0mV
TXKspocns/JZ3gZNDTHVEtJTlDla9qGrRCRUpmzUoFMyC1XrOGO7vWasmt18I1Lcb6QPnbyhHEL2
CJEoHpo+dj2ylVMAyi6ezvu6baNDkbAfW2mNkDfkCNXNYSN20Nnc9DtBAhKmIHQMAUTDUo+eRI6d
+RN7Rj6c85ApGD1aJwlWgzmliIOi0AwYQjQlop0IobhxksKS5a0pjWw441kt6qdEFhaG4jIq/XTB
WFYVSAwBoW+pvImfrSDpmMe2YyhCryRN8g8EUIn21GO8He5s+D4lBm38lEuM/IQA+iJvaKfD/87o
zw25LiQAdqlPK/ZdHH+gdkV/ivUoS9dGlBYagxxHZ+yvDVpwBv6v2dsY7SbAzHiEdkW8Jf24nFmM
t5+3k9WbxFAibHykNhd+AgUZTJiO/XLZw3vg2uE8dWdydmLzrcerWA9LMDyxQ1YsGosX3aBFtioz
KMNP2sQW5FlgLPc3VdIH3hsHRtn0fsje2FliCMcbMyzRb2rmYQCvEHmbW6zFEjNtSJV8xoqSe7up
p3hY9kXnCC5vGWOy8ApPBpvabqS9bQeh+Tc81+h8F3TNe0mGa+C8EMNkkEHDc8dbyZ7uI5Zj0iLB
MoUiiRYpgioyKT3s9xSEwgTeQFD4atSHMD4JOkn52sTqUOwI5qzTq+e5Pq/QF8qz7uk/j8jNzARC
wFtpekqxrR+LYUm1UeS3tG7T9hB2dpZ9REGh2RuZSbNyVshtJEaxQC+quxRDnnkdPGNsz10RFdkd
3gFvYmQjRyaA1PYCJYSuxKFJGRW9jAZM1zUTAeKmudvDcUNwr5k/ITU0R/CcPI5vJnrXaFxmtk3O
PLVTyjTWjRGC2VGX27g6sZveUkxDzm+jiXLvOhPGxvU4lRymVQ732kY0NCIdXTldpLw1o40sRakW
MrZcD8C0ZrpJpe4j7l5mSSxDFH3oxb9cUnGatdZHJd5n3fHeh8HLHh3mNHKTen7brdo4QWjnuhG9
QaeH70pzb0SVMRRCvU6Z69Fbsr0aJ1TSt8Rd0E4FFA1IO1kJSpXgoiJhX5Rk17DOlDb+JCbDolKQ
bYPXyB2ws68IB03wtzCqW/Ss02hDTWE+V1hDec5lVHe4I+jF00jCaLXUrTG+K6n0ZvlKVL/oRMjQ
x2XMciyBVnT03Y36l9X3Rg/lWjaw22NRdzvdZF4NFyAkotoryd6DQMd0AI5lwVLD7cMIVB+Ei7Jq
FPRQ+77sCfkJq4SZGHEgtJCZbxW7UhDpuC5quoTYPmAVrZssFtV6TMmm3cPxpaKOGNcFS8qHylsL
z1EoGi0GZ0cy3RQKRhrxJIhn82SRythbMq7u/EVtpXG4AUuHBd9BKUXm1rxxRQQV2f6mdryK/OKS
R8QCMqr54gW0WdYWypp30PT9Vxi0CAuBnJBiUPuKR68p7dQ6cJ0VL12cjlsa1G67LvGRyvVUp7q9
Y+3S0TuxMbozigC48jRKc4KNF1TPnl3V47NCtNgRlK7142fcS+p3qJBQZDiy/bAjKSS6wHUxygd2
R2DA/VGN1p7HRmgxnPEBiTBlrfEmLRBoq/6C9NIsdq4D4QawHREqm6AX1ILYO0y8MVWtxedYwwax
ZHCei12kVWOBr6wkxXHhx50fHaHCS/QKbVtECBHs8CeWfdsEBdtHR9nDn7xMxF9OZ9G3jXsH1XBq
gV+y3V45muZ+eMBlw4VTxR0PxkKlyS4ZGU+tPQAF85/E1UWidT5wc7XvocCWxxXfJa9lmPjRHcZ9
kewJmaumTaYc7wH4Tj+sCTTCz8Mq2Re3id4nMiCcwQm+cFYQNnjugEyNGFNOhCO1FxeGXnnE5hvk
RzeL5cARYfSPjLpp6OWJPHBhXql2PfEyBGKA30X5rIGXubkmXm74S0jsN5yxarqxRxfmilCJvORC
UuMHEijyI90iMsDEA8vPrl1bOeVJ9m4vT5WfULNN2CeLtZjyFuhlg9gB/hNbmzxrq4/JKftuHZDG
3PHB4oybbbJyrOTdNG7cJrK9dTX6HrsaIjytJ8sBc/LLKHWkrMxJZX+dCBgZV1pnW+VWVfSktn7K
U2vBetkSlDJavr8qzKz36DF3OWHkBSvKhmSN8jEZzeYLszZMP4x67l2g0BShYWtRxfcuUP29RKHT
7zRfi6NVR6+0/ZXRO6esjBhugxjpq2Br0cE2VkjioamnoyeewlZDfWkC0EgPXaY1+d7S3UpfMRrW
ug2qKrp+jhMV5SlzcHc7xP75i27GvaChDC5Fb2KGBt392yjZ2CoAYBeLWfZ29LOi/XCyNkU/0vnv
fklQaJWbauvUuXbrLOWzewKQ/pDGY3nnkF7BPQ+3bs0tMWxz4RW/G0JuZ3qZgaguDQJtmZaeeV/S
AfioWQc3E3Lxg6N3ZXGlhjAudqB59tbyEjZmFqjL31kVibeaVuMBa7ULytAcVhUD1keWNHMbR5qR
rfHUu2sQt9kWQsJ4X3a6hQEsB6xn1e5PenHdYxkRtr4fp875HFmRj8IYtL1qgukdNips1sL31BJn
Et3HmpzJnaygGG30drAdniC6Z63KPKofi2hwD3WNOXqZlB1i0pgh8r0GVsWCRirdLTKneJ0bZHoC
znY3RDuglslEd0CX2uokU5dufAHb3Mb73LQ9rgZSEZetBoOvlHGwj+ppJK4S2d4CH2z8WkkJiLUv
LfJGtRi99gIMObp3p7YiBBXcPB1xqIxx6aM2/Qus4UgR/RqxW9Fcw+x3hXKqhyC0GBhAH4RpoQIQ
DWhdjew8kFWhygVm1fYXUV8e+OeavTKsBL0+aw2GvpXDvAGvr0xG0jlVPlHg1aODGQgKSbvBXDqC
CLeMO9r34hQl+JWx/U1vXj9aN2JSETBYDpgIJJrCO3KMo3hPdJ2UTwnDQpZVjdfSlam/Dbgw9R3A
w7k+oqvXMEXrCqz8TQKKiAsxrHewcqb+NOZsJpdgZDBdwF9leLTXB0nrg4IxS7eNm1lXKCNQSLtU
bY2+ro7w46ytDpP6zoek9ZwogjUI8qg2VP31Q5jmVb31YwGVomLLxirs2011NBNktRYYSlstrNjX
GHwUGPhXpDiNdBnCyjFXxNnBvSoN2+1RKeNLeA5T6NZK9dljMdbmma4diZ81/JnnflIF+WDKZ+zn
I0c2mIK4XV7sfPxVhE+T7wsZEywJ2eldrSgN877k4R0IKPIk8HIKEbcw7SWrI1iH5STPbc2mgqcA
/SLFUYOGBQHiHm7vsKtKo39liArFbwr0j5jgh31gj84OW1K+x/kjx7UX4itb9emkJXubwjl71xRc
xY2VJz3aSVI57aVeisrdh+z8kiUiOkOuQ8lgbIfInRQmiVOR5nwFRdd3YVHmFc7ZDosj0aaqLzjb
DTs7wiKnYRtXSVcjpo6n4IhPYBI34ROM9KRYbykNnJrwylH6QXqCMd+SssKcnV6dRrKL7pFjb/hl
/FNybR69sLGP6KMhUleWc0WQNVCc8Wdl0aVINZWB/bhUko5j2/7qDW5UkVdq3FnuPDSuIDmQR4pR
cVi5QzCRCo1sedtVE8bXkvyr4I6ExLxZwfhJLkC45B1BcmJENBZXh64ZHgHFSPuipxJTB60I5EVE
jsTgmWAMraRNLtSmgaQLwUBNVU+LQuvqA6o5o2ZLZTtYheMyn7hVLSY1MQBcprjtbdRoKfFAMPCT
xlsJfcQgeU+QtBthwKcsCu7Qdk/asNLQS7bbCScpu0PNKUX2hJDTiJtVVuuOX2/ACBJriu0O2Unf
FFevxmLS55qC/EicIUyvddawD25WsTFpBD2ObW2X9Upjq94WJ3KEp/RG+rBWvox93fGuysa0h4Nj
1Mw695XyGOSsfDge1Qf6xQ6DXUG0MPOCHvtsxE2OWztcOfSm50vO9RpGURAZx6UmbPHgE39BXQDp
QRsPLs/s5HfblDazI7/WK5vJZx1NcztLtubVNBxN3//441/++m//8jn8a/i7wPw+hkVe//Xf+P1n
wbgpDpnr/eNv/wp4nP+//81/fc8/fcv2d3H5YCL0z980/5z/+je87t9/7uqj+fiH36zzJm7G+/Z3
NT78ZofVfL8+73D+zv/fv/zj9/erPI3l7z9/fBZt3syvRv8y//H3v9r/+vOH/X0A/vb551f/+1/N
b//PH//5P/77f/7Hv//v//m//ulf/P6omz9/GMZfhEf/RNiIi+j4+rxW/3v+G83/i+tZvqfraLJd
IUxD/PgjJ8sz+vOH5f1F9x0PVAoRy45DNviPPyh2578y/L8IFkroxDoAVW5O48f//eD/cGr+36n6
I2+zK7Lppv7zh+uY5o8/yr+dw/mjeaCSeH2fH2ULw3bYyvL3nx8PMQ0Oftp/UyX/TWV0oCSg0TTt
8jZ/gHJjLzSwioshVeml4ZFJM3g4sZbSE+8rIrekUWxgflgLJKPoO0Y5rqYRaB3y1VOYPLpmVlzw
oxeXsITYFAHqY3YcrAiYQThgFRdjSBlTEu58oavuEf4xT8mDJsZ3YdLMZJqksxNfct2upQ/ZmuP3
KxqVu/VtNTPw4J1EVfEuGe+dJWpbU5/WWU9bIWYweTHMIL1oll0w76ryrZGQHc5Wekt76GfQ6Nmm
wx1xzES2SXXUyTzD9imcyQNm6eTcipdUVgcvoDKSmKY27C0xm+WOukRVrG2Mjs1V1GbhRSfpm43c
3jJ1f2s1ZX8hXA/LUenCzymqAT/JDVJ3uu8G42I29qqdMI9VmWLKEk3D5fsXBOHDBbf/hNTIp8Fp
mucMqOHeVtR6wJUZYfSTWUPW6L4inAK7bj6smfKKy/dXqJVrir0Ol6WJLymaOEiyMQ0duzKHgicI
dVIMQ6TTGUVEZaGh5tOSS+XdULvEZ4S88eX70IPiJrxZYQ9IE8oZ+DX50mmQWZhl+vdfvn9bNmIB
uDk5kUTlnazohmxRQ+lk+9MiIoZtVTqU1N9/SBo81tkA9amKDaw9U3YZxrHcJngLUXfWTCkM9kVe
451JyPLO318Z81dl2K6GoaA20lHOVNGoncfc187fX33/ogc5jloCB1hdw3XjQVNFzF3S92rTX8SU
hztLb6u9WidGeP/9AZGYmMiwRhipBtgnOf/y/dXAtZHkVnj8fr/TfOFMNKm2QWWSmUevUc38SYJA
vn8f8vl2FfBJ5mb5R1uJ9FWr0HJ2KGbvQZbYG/av1FFM0VcMGon4bHFY095s7nyjoduTRgYQsgLR
yewFLbUm/pBVjZwEV+aCaBNUe3VEbEB0jEKMG7o0ooPuwk/p+kY8Yt6x14PeZ2c3DvND7JfsXKKu
P5SBfVOwylcZyIWXJrEg3Ljdb83+JUOHzSu1/zaX6Ht6L/8ZDT36Fzxra0FPdOtS2DAldLoHfQi8
NeRy5lPubPRCj75Egt8z6Mm6M9Z4PHquCB8BbOdLZOPDWx4/oF25RIYNgn1C1ZTOnyPSApyzInk3
MmYVcSZA3QQJfqs4oSJrjeQ8ygRh7Nh2m7YL12RkjXfxoKBBlqG67zXzHKKTWKhWFJ+kgS/E8NjS
UaP+DxrWL00+Ka8G2TFhPleBdwelk/1NAmwjTIKdKzL3XPWZO2Mz430tHI1tD2q3WM61ol6uWd/y
L9xmVz8PXyJnCO5Nl5ThAYHsPYIWtUX6UrJ75M+A6PsniunZIZl8of4GxTV03imYsE8zr4OtnJW0
esv8MRSOeOxadw4wePed3P/Kw/FxMJPgSRA8PSD8WXqWqV11f05gxoCkGIngzWsJBKv7T5Knxz3G
mehCUZKuia/NbxYsDkYBY/BYO8jTIjtaCs+tvjABP3UKYXWIgmhFP+LnrILa5xbsSmZhiLtec0Ya
2zZzDmlMTVdmYlwbafwVSZ0WM9cCrsPPGNDDoQuCayW8aJ9HQI60PDiydZpem5ZoJrwV7mkOQcmD
E6UjTrHRHN/HoVwhXk6foQ4/ORkRG5By3HtDNMU+bKKrRPyDjzAfbp6ePTPJDNeRCpvT6HaPVjFm
V6atd6OjO7vUmZcbo8JgAuJpr5VPzRS8iTwj7jZqaEPI6N53uvPooXbJ9P5tUvc5bPRVESXJnrLS
eZXyNnk/aQE5NwI2HPbjbDGNGZVgja+6RAsspms+dtUenbFxqVoWxFU/hdZrERv6hmCI92IwuNK5
afD4P06TvWEGmK7KsJTHPO/GZ50gbXamJNxYOPxZ16O9PsloXSENfMVgoHOF9szJ47y6Gb3D2azT
vSpNbW7v1ns0Ei5vmLcjIMItQh0ZEy2N89C5IVskeFiNKXdeKup1CSBpWZgx/XeJgsmWGVyLEIEQ
JmD/1UirX3hGAfJruK9xwwUwHPLH7w+DU5ohcCmveRL4G0lt+Gon4zNa9uI+1qS/q2r6V2BObvQC
jVfdK8mbU1207UrLeGUu/yDS/No7mn8qkIPcgTjFd2lyG8aFVZ4oBs88/TJghUR4WojcYX4ENKas
YlHGmcFNnPK4HevuJBFZLVvTD2++A5Mf2u6SAyOwqnjjiy4uBU79reqEselFG+wZXNNWQUC4IZe+
B9uLTcGLCuc8ma55Z9bRA4SYpQum6sJUBdE6CQ10Inh32uD/dspyfHVC8pcLqSVE01T1AhFS8QQo
adclkfvKpGlhOpa2aSpjWqdO0rwiwwM7kBbTJdc90oIxYK9iE/CW0LVXMafPT3pBLFJ3U99nreg/
2U6WV8Vcg9AonzZxNZ2LOOzua2k9uVVrbju+Wpv1Tzzc6WuJacCqovbYAdQnotZ+iHXnTrJ0vZog
dpeWnj8NVjCnrfL2mZ3e8rHq7rljyGKprDO0utvoNe2r1df5tnSKnuSIuWeRGuEZg/RHUE/9FQVb
+WAE4xXNy9cYsxbhu3oXFWTcWDbriOERkucWJ2Db39vTbtaIN16fMYdn352karpn7ntMJ6JY5ncd
APLeVqG3IUS9Z7UGJl4F0UcFbv4qZLehgyguIsYZUofV6wTXe2tkDmT0yY0XvTC9F/hiQLZABJxV
mr0WTNjuAkKoGt4sZd57NPKNyM7zdYglKxAIcS3pF6+NoUfrQsO1EtSwCOe7J8JFvyoL/5xgY8Q2
y4fzxiq9Rxr3XOA3i4V6mdNp5+OuNi1W5p1HSOAaJQ/bKpImqDN5npKgmO5FcBj5Ca+TGeWnCeT9
koSU+FVpSqNznz0jqS/W2If95ehzncha3CxBDzcvnjstAFqLPZmhCYIDOpDLvE3sw4xj5M6h1fr9
yhF4HvqJ8hcGNnNbBKV2M7loEUoOr/CpxH4op707lTZjGmW/ZOhh6X4Mx2ZwnEMOP3JexXKduVrc
aYfJbZkztURWqzbitNCPWhi8T73W5zQAO0NnVydLb/RPAxbNh4qimbBEqg+MZ19T77SnoJ7vUt/D
ujol3U4RzBuLVD65bfVImEp3L9CcbyF1wlLOcaF0RvuCQkJnr+qSOp3rdDCIMlhiinaOQc1l72Cx
OGYoNIpmGl4swMd25Dxr/RHsnTzXFvlHUldHSff4OBA6s5hllytEAEe0GhldrUbdSH/Ejm1tPSrV
R82N62svrTfJ7HHvZAVMHZcFADZUsjGY975WzCFYxnlG8lAUR2+gFLA7hh/Eqrwi9ZgOtkApMDSV
t+zgJB8YLBI8pWUKOyR9Q5zG9ppn45ZRbvA4oOZYwvrpNkCq3qVuy1d6KvSo0iIDMmRsIjeMn3QN
8wLSKescWTjiEFiRvWsfxUhZN2VZfBZjCM2OpedlDvxZT4mnb0fxiDd9fI5Yn23yee5kpec3kXdL
RpnPXhZYV2js6ZHk9nFpzWfLiBlqJ5MJrytjzoDVKTuYHUJj24/HEzDhg0xH64HnNOtyp5NCyKKj
DMpKx84d1A48BFA5di/c8RxOth6iHdPd387N/+HqvJYbR6It+0WIgDevJAwJelG2XhBV6mp47xL4
+rugvhMzMS8IUdVdJRFgZp5z9l5bUv/qJupaQTAbZtlefa2EkD9YJeEsD87RkeXNkccW4mwx1gv0
yx1yK8gNYN59VV5eiW927oZqoAYBPnKtcUbZ7ceyePFoz+e+7Wlus2leC/x3CCdJ8nWID+UEuDbB
Zs3y8g5nqFO1YAY3E2eZOSZMtw6OVa+7jsGhBrJyfu5oVaG5hkc023D5G52TvvxXiqFTqeLRJjCv
oRhdh1767pM6vxlt+0eBLLJD+DLSJB1JLucjvlOY1ntTZOLcW8sOn5mBsB2iJGKM0fEQHqg4TGF5
xxmoMxYWUHn5G93rc8ao7DTr+l9FMbWDQQCFiysfyZWmZz5pDsUe7F50ohYgjvCXQGTsdY2T7huV
5mIu81/2FwbFzQv+2LMht/NlIOBibLVvux+qDzjPDyyxxp5GFmCoMv4FjxDEC/6QoMHgRFJMCT8M
vs4BfuZ73VjLUeAEd/ucGz2PtB6tyHNqnHaLlVEV9b9KKS/3qG6Q0TXiExPvfv4bd6X0/LkkFqLj
KpLO5QiuP9NsRgRDhXdT2wSQyiI98UbbZ2VVMJ9H0rOm/sI2GP9RLSkNGFIlEHKUxiO9kUcTf6mD
wYsxADTqTMOayP0iT6JLwqyxrvKo/5tJQnhUHlHY9vxHSCdwSy8EVw/shPocII04qUlzbnQNCgS9
vt9sX7/AAKov6VKppyKfbgyygPb1TfKbBPgQ2ID+JmtNEeSyHKSahoa/GdtfRrNyOJU7hIP5LxWT
FyU6Jt8hH5S9NvRYDOX1kOo7hupOmz8FbL4bHewA8mMb0MLUA3OU5oeWt2+lApRQNPMFOzNPcsaQ
Iu5Obd1CJ9NNsqTgESsRLgWZWzAkpME7zPybAYBDljSnykoPWQ7XlOylZNbPFmSk45yKlyGRetQN
y0tmEKALbJmdaHpVKUXuP5dp01gbim7v4TsRykr+4G0WtuNPEWLUQlbjAF6PuXfWIn+RcbO9GDqu
8BznObeRtvVqI7OSOuweHZ/17I1fN8oW/Wx3hvVoJMDihvyPMEB2IqsM6OKzlsMM3vVIhvYaSLOH
bqPgH8gLPBKxNHhIJgj2xMk0ayec2Oqjm3TqI7j3nrkzYJa9MVm0dwPcEnRg9scMyPRcpcrgYneZ
3LrrizM6Q1xsEeNoZUC35ehMJTEbIMtH4CNd2zGr703avhOn5RxoevGB3O7niI4SL6N4t+u+3QPe
W/ZJO0v7bimGJ/J5BqLtshu6HFu8UoyBxYjmjmHnyx/AWz7o8EKcluKY9D+p9kiNH/TM2Uephrk6
KTuX1FPp9H8vDTIuKvI5kM1y3UkQ2PgtHA9N8XJQpcRykYdh+Zi6QGfQ8grhW/idQdBc4viyhm5s
wtOlzfI/RWdiWpy8sZKbEyMBJR5eHIi9dFlyVsA0C6jvGNpNadKG7ag3/1367as8xk6oIuklD60f
j0NzaKxLVKXPqTFKt2CSnGo8dsMrhLg6VCFiE+ALCzNcyqoJ4SAYgWhNr6dJF1m9y2RudOH5zuga
TCD+6VZgFtqpM4Q3p/F7KyzHwzMT2luER1dBuJoogPpkr6IiAcuzy3S4yIvUfGqCVXUFCe5lVqMf
sykdAgH3KpAZRzBBSJ+2PPy1IkhK9KoI9rT0W1rGW/dMIDImsuyYwsf3B0vN2d0a5TyvUzAmefHP
OqDCLLRFebYVOG2Z4DR6Xf3eIvZ+JRvolWOBxxokf5e9AXGnb+aHsJW/psgtNDziTZtSalcbU71R
jA+QyaTwqJekWvr3NbNRG1u19iotnewThrOEjc3aVPC5GYZK3oFp/1UVWfKKMfs04lb5RD0A6joz
nROn6fQaK3PpMjkgXCSRHQ+D0p6AGG1HgAeBDEYLqCD7AG4POBd46aWIlO68WrCD4lLtPjGynVWM
h7uB1ILHUldfJd3WN2mcOhcDd6DrChN08ji9jqDfXUxoq8dN0CXjDdeWdFuSv1M7XKKxG7+pj347
Ti9ezUlGSQUCds7r+ZhXzMfyBHddR3LUTsl7pvFxVVyXYb3OW1mgjyhuMJmU+y0JC9GnbML2ItKc
xqzlawMaDPQmCN9aOgFQF08tqHC/dpKXmWPxmGEKEm0a4jSrAlZ4e1cg8vOyaP5oGmKtZVk7F5MV
B5Iuyy8GVp1Sjo/NKPjcDzBVJ9v8HnRSkidOhPZa2c9s1qwAgFfqWr3jiypzIcbx69RZBJKwOiTr
pF3rvO9co8OAsBrm94IvjwSiTNo7In3w2U/38KW204H9Fw42Rw8aDW95fiDU8zRldHeaSif1moiD
lwGen8Mmeslq+TQzYnftRiHptl+aC5NVb+io+ZWKZqRhvgzQznClayerL/9MWVP4S0+6I9QA7QT1
5DzN6j9xYk0vhS2/x6lqHYbBkjEpbBLSgh5nJI1PUc7IaY5NZAmf4p2plsyAaI2Ng94ZC8rgFE23
M5B47mSU0UZNUxbWnnWUG+O+FFJ5z6P8Lca87k6RpoI6z1ksUfmCM7zNBruNMk+uKkqfWWd049j6
l2No5lMvSC7q6JPAVIAbpnaCHE7HnmLMOIOGFG9J1XgaYIxUWqqbM6yuxZjwqBdmoKRqeQXK/lp3
JjaFpvoqwE4kSdPd21jCH2mIzCUelfFiX16HacIQj2zNbwCDSRsQY+5Ye1orf9GBFpxQXBzXxkLY
lHGyknPpnc3Uuqbd/FTz+tLZc+ONy7Dss57+rzIgtC4+sN3gI+PBi/CZH9JI/2T1fq+1jWkA0NRV
BmWGzDa+swdHxzW1wozx3b3JZpcTTXUa6ZTTkxMO+cz5Xge0A8DAedKmvVg2jwM79rclJgJc9EHa
V9FUXqLmn8pijgGBUnHbJB88GR/UvmrjKZCH72xFJk2fmBGjSltHgrWfG9qd79Bpl1HwRnfGvAzx
UomDHZaYqJEznCeCMapOtvhvZs+0+elLlXpxalu1fRIehXwrZ1dVUil0Vg4kWpUdDHwsnO4PKE3A
MqsmHUH9F3bsYBJIc8bC3ozCAhaP3YnDoq5ktx2yeM6ueEn8QsOfQCiLD3AAKpGBQrOOMxgDGj+S
prPGW2OMzr4UeiCcaLlKhNrszMkOdYaLvhUlH45ZP0mlW85HzFOcP1lIGKKO6qMXR2fWkgPf4YBj
VMs9KW7GbC/nRrXf5JyQ9QJimRsXpXNrtD8DQjKse+vINFnDlN+uV2x+ybNVNcQAde1pYq38Md8Q
8azIN6jz8+3nK72BjSvlOTYKvSEazFou3MPSbfoMeyTG1hB2f4QTcLPEAwf12qsat9YN5ee+rkR/
mJDP7BSgviedZKb/Lrapo8WHXLnntwRKQn5hYIztPdcjOCN4rtTvnpLPb2VdOql9h/p4hi+CmBM/
F2/kCeXLbora1YvVGctDbN/UDC1/2s6FT58lPTmG8R7zXgakdaiHJX7lfz0B2NgrjoE+ni2RbXE2
rHfeUkhUq71bO0YSJom3+26qHkhw0fZZJQZNejFhVKTPkkBSsNEqkP04VOiXHgrGacivzdyTrEmE
Y16JMLH/z1d0EuCBSsYlQgR7FZglrlVdeV0i2vPPt4qaY+rQLGHdd6NPr+2BUuOoTBTgRE8cVeZ2
14Z0v6tKNAeLKNFZ1fbSTjgwrcicSd+Bo2dvl58/SJCn7rTCFr5Fzmk+NteGTKA9DWkj6PJM5vxL
/seQyNk79nj7lC3v9AnIY0qS/F2XkMastQLNHdND2iv8cRvO3OWGCvx17XM1WC0cAmWUlneF5IxO
X8E9scBI4/YUZnH6HtOEO+hSPbjJ9lI1N5LljDljnRDdCylTXzEQNscy/buSDrrPc0t9xz4iB7W0
yU7Yye4DCs6iEc9hNYjNS/72RfQyjtofLKXxh6ZWn1WBx8SSYn8oEuEXrUOsqaWPp1w4XiYp9PyN
+KwonE7btqKiGE59L70D8qERqVSvq67RvRRiuYNHm328Du0FWZoOWYrTpcnSkBlxedKUyVVw2gJt
1w+Wjk4fWX3jZ8u/MyeffS9QSEebKCNT/jA+TI8D2hc7YoPk6PZFPCuKBCWxiN9Zhp3aGH9ny3B2
U1f9q9RELNGDQcgZm9ZexCVlbquXWMdkbxoNl/lQFIyEB3KiIS7Vtr7SNr0mA93HRMe4nFuw+N9V
PW4IrlyJ+arQE4GvVoK2kc2dVg/JtS9NFwu17GOPQw+zrpx4sZ+TUxAfwV3FO/0dfdNwE1b+3eT7
0ZKIi28U5llEgt/MLKpvg2UX1xoSfZUFIpPLUB7Nt5EIg9vPRbFSCsL6zjZ8JFd0cRWhqbe61le/
p8TZzUFntPI9RcWCktg0DipQiqsj0eJD03Qjf74+tzqBSFkPwNQhzgVT5Xyt64bJi4SsvLDL3SQm
HCRW+9SsRL3RB1P+uyT0xlHrqx2HqNZtkG6YO5xWKnM5cjwcs/LNTEUwXyOtndf8xlQDP32U0N+R
TPmEKO9FBx9G65yc3PQUtayT5EYxI7HVA56yUI/U68DBB2nN5jCiOdFb9i1DDHX/uYB9jLhRuuzq
mmKfKHrOcrPxBkwQ5rFGzmVd5BB7RgmBMq9+Lo1QAddpmEVpW5/TkgRORcinOHFuLOcEs0BM8EW/
0pDkXxzyhRSwRhG3bG7FzSaB+lJXFuiitfSqnOooGuXujo+2u0tyI13nlA479Mu9ATjET1KG/WoP
RsES8sWYyz5o9OpeCHFN42bZnNrGbpnpVCAEMqicFvWErNTHgmfctZZziGHbjTdVkXFvRL4ycbRU
rwKCgxYolneK6qHpXPbkpH0ueGwxGg7/7+Xne3mVglDCNBOCbuHUsBSPHFPIS5FHd7wL3ec42w+m
vAKZ/Jihv+wjSNqDTUFqVp9jB4AJjPJwRbI+v23ELF2uagx3bqkViBTtDNSxpdC+t2N9j+0mChVO
mp/2JkUaMwnh7NgeMqn5E4Ne2glTZJ+xpkue4dRywIGDl5b40M1Mv3OuzZ50frbp28mSO/OFmBTs
05amuM5oJZ+EaIPSZzk4/bxcjV8Gp+OwHRxAjKOSXG2bf2PUlvjTwcnp583aBnT0489ONr7LhEQl
yOgytfFkhjwZHuqe6GMU6LdxgRl7PNvRB0FPjYtj1DoaCP/vi5aecfLmITr90Jo6G00HipMLkZDq
RaYP7cZdAQrYAZOQLND8NDocNSonYhPSmMHU9mUhtVWIU/WEmTN5dpOiBEsTJ4ekn603Sa1uTSkV
vqKa+lFrCdNAHTDdjVWop4zjsgtLe4LJzaWlZ7DxbEBYStqJ57O9NxG1tcIb+wdgMeaTeHpPmxod
OsrKgwH/0IN/CWgim7FdQAkIS0sAXq51AgTIGb+iRPwQdim/MS0DijnoR5Emb1M5rG8RDYYbcvTH
zyu5n0B6d/BjHEhnYVMtyRFcHYflKWKabiBbmAEzryZNim5wJM6CfRKoi5lfQCl0h2x0htOgQpWU
dWKG4kZ2VoaZuh6KrMJdxQYJtYvizS7E7acK7q3xk/QpfrQ0YpWrzf1EDF+IQa+6Q1eoQKqlngXV
6r3bgKp4UMSNI0P70FLMJXV3mFY9emX0KbnppIRNHk/7zihmlzqMAFcaeWTosC1qTAxhgr4WdiLO
mW48m67Q/aHu/wWXQjIUJme45LVMk8e8SEBFmm56z5egksBmcaSgcbE03zVc0zODdrx6a//supBW
YsPmUbwylkx3ZK/RolTuVKWSV6ckAgkBtjtbZ24QS2OfxbhW5dwlUQTDcQzvgb9+T1t8PlAk2CBL
kFsTafDW4VrbIecsvCUf/nFohNPcruwTmIdH0ajXNY/zs9WxK2NfZDLVSUdzE1GYJqyfUmgr8ZOy
vzC60RL5oSdQJhelezpRoeLeihZvmrriLNQZ6FCqt35VzAoT8nKH+Mo+UAY3ezthzo+AIb6Y22UB
QnmUxxJJUDOeCLv4sw5T6yP6pOrS9XcG7ZM3M/GUZOWPhTZ+r1oJMKliCJWs+NPWqhJ2qqTdofN8
xJibV3PSz4O98oFF15RjeT8g1f4GvmsRKH5BN9ju7UrKXcXJV2oe1Bmlvl4HXWp3jtkAIWtS6olN
rDOidN6XxQzr3jKgPtM56MQ28i/mX1NhleSSlIhbgPDZtQEmDD0SYzZvLIzsd6RVmIQb7Ymq76s2
pDXECfsef1iEXm3MbkK3SAAYJIuudMZ0YamagznEITorFvbJ7U12EU0Wvo6I/hirwz8VAfb36dOK
3XyWZv7X6VtfwGmQOD+TdVC5I7nrhLtWoYUVnUU26YEl5Izzyvkpmwx2wc1gNJ7tXcIsa060V9Ea
ZEZE1HdD1JduLM8W3PFtY0Yk51r6kofUC56Tst4ZGsLtlnO+klcHGUMizZZ19JIy/xw6PT200mp4
gBpjol1z6jaAG56TYzwFkUr1lEwqD555tTKatvnYpy+qJXu0L1mjYjv28wV4RDWU95RhyH4aZw1X
gXW1ZPJg2rb4N/csUI5bwB7WcA1mg1qkpCDUK3SKGTmywqyOD2YiLnFlC9Q0C48gZnTapMsX2WCA
1ErmCy3HvwKEJO8DYhFRf3Jus58iJYNOeaTom17g3hb7QUkYC3XfA263I7ohRkgQE9xVh+JOV+eU
8raNyhbQ8dKW4+gzDKLxzxY0YXE2K5lGEQySviXti97z2U6UR98zWbVnczz2zXA38FV5GcZLDHP9
Vi9Yr1ZevaEVwikDCSgFHvAwtVfcxYiyKizhORw/r9UY6DC3k66RWmC3VFxCPVnHGiQag01WSVL5
Io7ooAO9zFif94RG7B3ZiuiFdfIRWdNZyqvhZoKpK9gS1VZTH4q2dlfDKF+Yjnn4weUmvhO7UYQp
VZZLdDrw06rWQq1qIYMoq283HTGW3V5IhoIIgHCgDmsSzsM3GOrzAfHvvw2xuke6yQ7dLQD7ZlII
ryQ6ZcTCgukEwYnU+jpT171CGNduwjUUpGhofCXp/zTS8lkQJnYgzsBV0zxmAj3KR8fRTjmOdXpR
FN8rgVauJXhQDe46fVOSAuOnif7eBbWIpFFT9R3S9uV9RoTNHKbgM5NFdwIXu00gUzIWoJACEeEv
QsZxsGS+jNN+B1zJHasJ0Y0J6AYzk29pEw4QLDSHopc8va04EAMw1tgkQnVNv7oRGBnBVsEyL19p
PZQ3EhPcPkNQIdPnarLfiq4nZ8b/iLp71IaRGU8uXoYuVMy/6WLoZ55aV0UXFLQ90HBYRCDwDOaG
UAh9hWUPc5Tp+HaqEm9ZWm/x2vdhB+wPtSQlCuUvKd5BtDiMr+g2aLRjplb6su0UrehUfZd8hvCa
ry/GYDwTfmMT+DDL+wW0mDuW6m1I0vqlYyVYmjuofmtf8hT4QtOSnS6IZIHmDiZynK9tN4Acgx3r
YyJ4jsQYNarCcBAjmaL/22ANDMvRQk6ImlApwDYBvuB0vNKkMfsyQNWi7RDedm6hjcg7mVEFKFLb
iuyvFc3eUF9MO6WcJfTmmKr9e5/LrIxAMvyknXzgNAG1CAaxahz3hiUpPuiPwetV0hMk43dBr7xd
3GVBLSrkPtuv7O4AtslBjOergfx+37EXVl1yHVnxae5hFCdHdK9Yxj+dLJ+T3v7AkhTR+YH8F81h
SjiljzKXdTSbF6IUbH7+cWUo2v7qJsmVNKilZtw/iGIqvdKGNiUvOsd+IABYE8tDJCibKgPj97Bh
Hou18yYVGF61Xp2EPECeqyyIVFo2vLFynrdeMyZuVmk/3g7QnYQSvYGyMGwMfaQzHgu2gQhZremI
WwtgfA9sqQwyCC9zPxwcBT4cHUb9V80IpJbkcjtqYf+AjUsfjP0AngXA78V6HyC2Lj33urVhBaoJ
U26OrAo8xJOlVdcOLSM6hmyvO60dlnVxiCrhgfP/J3Osc7dWobOMhwatpJvFGWrI/kVaCUmBhfC1
pOVLn7ehOesS0wjOOXHFUbLkubkYjvxt0k/Nbeemme05wb2yMwrikmeM4AWz3JokrKU4L/a7BicO
qn72d/W3KxFWE/0hJcFJZ+V+0cRBpkoyiVlp4mlOOI6l8PRSwQtaGzh6kA7I55h49iSaj0SrqvAp
KLSMIvtlRurWUYPDv2qoY1TDMxSlOtOQnOuFJr8k554sM0Je6W/GIkVOWjPcl2M/VuTRNTItOmI5
3o8NxnGZwOfdquYNR6052iE/ALLCoqvJ/XgBVsOoVpt2mG6vTOpNBMRIh2mH+Eah2xwSiy06jbzc
Irpgu6N1bHDbJYwWji7oOy8J3bsyecdKWjKit31FY+YragRpi0oam5TqigcSXXr020WMuGaRI6Wh
A2+wRPCFMFu3E/S7rV+y0t5wV40HQB4atBgocseIOuQs1Z0UzL00BTGdHQzJwjihtV5hQkdlYBld
89o5tjjiHqTnUOnNKzCE9a4w0tI6UBtDS+kpK8b95yssUn5tNMvl59VM+OMtM1jGbf1QqSuIWxPi
SCZ4EjNyinbY3BU/I+T5rs8W7zD7VLK9KtN30dVJOJPyjRGqI29ETv4WsDgDJZHx7vVDd4ZQ/YUf
fzkUC3LQAkPzbs1G46BZ8xzUuqo/Yo2O5jrJQS8EFM2FhqedRQ0jwfQgbSO1uKKCJaiseAWyGGID
XHjHlSZUo848GH15NgvDj6V8rzqx9iZj0X8yf9sDj4EDTbdigkYIYiOBsyFy5tRioQpIVPXWCfIQ
oz4vDwvkfXfIGMxbk2F70Uw51MHl2kU2EEIksDXZBS3yQvvW5KVxZzQGL6CNkkDHS+0RNauiyM3B
/7E8wlE/CYqcE9o1XGJCdjtEscTCF8VtGZR3GL+kiNjdiy1VJMFajxKyb0CZztiX0/ltaRv62gP8
xiVK5seq0DwAmeQEBhSFL5GdUhM0KvCfzzlSPofWOmdmN5872nhz6iEPrl8rpS2IZkk5ArF+uPWC
pIgRZh7S7nUnvMAf6Bm7MzQFJlylmwAivFjzWY9yah2YHtOIAg3mFkV1J0W3frvM/SLtdTgLHmma
zN6BguyszeLQDnZ1VYbxL1zU+FhrpnQjCf2RFnhgM0fpD+ksc1Akdend3E6HIKgRcGRrNQeiAeJh
o1k4oafoT8p2AYX6MQMC98c4Yigg1U8zW8JMtbILcXA4uSTlQQqvc06Z/nUM3/HAF+thhATn93X9
tiCF3xctD05G8sxBy+jqV/bZQPLGTLyPTjTRMuAf8DECo9dj7t60QuhB/xvbPLaY0361cOffJVDb
JzQqq9GOQeRMXxDXPkwY/a/Ycz9nNVIu6ZK+dBUWVPBMDMaUeoSCG32gSYmJKx7HV5WU3MLsQFTB
7w8oxWDebRfKMHy8Gub5rEH6FM/sQeqiz69xtB5MHp77zys+ytmuMUz2loQUYy0er9p2+fnq5zI3
2TU30yJsOnRng1yjOLJKlMrMftGIqeMZ4wL0cCVf/TUfnZvSL+tRqxElAX4vXwcN30CE3ht/BFWA
o0QfNegulayZnWgkmWmzply05eCIqP0iXuGowep6szYdsFJtQNaBhWo1giwfHhMyBU3Suw8AEBTu
veRai1o8FFrSr+WM1Coxi+aobS+7ooCMw+dqdfDmVtZ8jDDOXhPSuwLg05+FYS1hQrcsXOiRhV2u
2iCoIzI5mpk3wSnGa+NUy15FIYbU0QKfa9u/nbmqXvmHCheIpR5E1D1XXObPpqhKrxUcPHqsyxdS
Y6KbPFToiP2lXBFhGjGopUFszGlQ1EmxulOXmp61ykSw21LjItpOL4mVYbeXdeyvS3Ya4Bs+6XA/
joOqAp8iJ3CIx/a0RR+jDbSDfhNrmPoq3814uKEIjgIZsMpOV+bk5kDrORgdi1lCxf2U0VXU09Va
Zhg2nXzqTLQo0pLbdL4WKdmwUdnJjrrsVEjp/35loTA4ikrQgIjF6eeCnkqckrQv3Cqdd9Jaq3sG
99FDKTmQzEBOVlLHH5XRd498zH5lHZ8QgD7xxdmX9CVObdphjWF6SkE4zIwGWVGSdlxPUyIZXh3h
5TbHcbjHWBnpl2JyLsuVhsRs7iUwv5sA6NzJfX9RpOVroId26rbLz1c/F+rPaZs/8RZSV7+xkdYX
steMs1N7VTwjIaBr2XOubeDe7TzMhOTm2plEuSDH88lO4ccX8zcH4PY8G7l4qkPOMpNOrklJ5eNS
Gt6HeHiAOSr2ArXPsa/07lFmQCKgvGQHci+JvPp5HUs85Dm+wX2TDwV+rW68Dpj9f16NdvJetJC8
9sVH1fcr9qBkvWLcpdE1sFsU2/d+/mCCTOJWymq7jtByn+Ctwu2hF5/UXHpMA3AaoUxXCFLdQ9d0
jlIKSeosYI+qrb9luRjvskJgcSO0kEVIC43aGP1RhQUCDUx7UUwrIl2UHhy3etkbukKtOCEBZMpg
VPIlI2IACSkHBqFqSMfnqrgYnSguErtHkMfxN82A/JJQGe2kHg2bbQWg9+LbFjE7TeIEgqp4oJIt
dgLdM6Q1zT43S6wGSaGzUaWtclQQd+6sWWCmHwtGjJY1v2zP3Fwg6LSW28+WghBdu0SlOKiKdtPy
1XmfKLcPHHQUd0gQ0iOGvTZWW9+gDlyj0jbD/17NvXPVCMcZZjm0UkeUHB00h6ingsPMFqwgZ1bJ
wQg4l4nTwdFfmNFo5N/wFhFFF19yJU0ukPM6nzMRe5bu2Lefi5J3mvtzGel+7w10tDjUZecyd3kT
mDPenmrYTl9EKh4EaQ0I3ZYukCj/rjkUvauFbixb6IV1Zi9QvA8/TYb0+POzyqUhh7atpJ6xZJCb
TQ5Pa64jCUzm6zi127Cmov5dtsugJgTXZU+HeD9XpbPY75qKEWTDjocJfaG4tn1TdOWRXrlxKkep
P+ad7rXYKNgdhxvlJmNXyBIdUgpn31cNip26xbstxqcjphQa86beZ0+jVdmWTOAFrTmbft8KA/Yf
Y+4YTtRFWAwzctJpfosngltjU77IkqljHWpVn+cd4FZqTAwe7VU+60PrCmbVn0aTpAdrwOqjjfUF
RI4aYodXw5+vmuUgjZYALViJl5bsDpnO7T3anpJJZ1ChLZLjZ1S/PtrO7xqGIpnEhKDw5BIILON+
UwprJjHHiQ+9ZtWhZHxaitO+KljK3tboY4a+b1pJWEoNonD84NNk5W+0yLvDQsoOo1gMlgPujF2S
2us+o3R1FwiaF+66dVEJMyL3evm2ALcEi5Rlvwp0drUxP20U2wQXZS8mLqqlbR8toq9D1CRI58xo
cYdV0Q7T0OJfqJB+m1ZW02MA8VESJfXCpyhH8N3GV3hyTBWZ1R4lUn1e5HnIPBoOVyRCEsnz2ZXw
ln6HQ656w0XKhKs2m8ASzW+CehfEWPL6SKicYc1rF3kUQd7h7zKSNOFD/SBXcPmyrORSpJsVX45+
m6K+4VpSPkRpyTuR0EurLLoiAFWe6VqpiJClPpigrvhx1Vkf0QJVvbuTyrr8ami27ecx8VZzUa9q
Oqd3MUpXIz9IUjl/yRaoxAQ87hfgymon2nfYLs0TvNZ0yRgB4XAH/rcdHSzqI6WBkznS2GEGVPbn
bXB1iIvu4pjjjUYizkPRxVcCpOPrT6olJ7g1aBcKiqlXt8yCySLFRZIJRDOHwyBBMRRomA5oF6Fd
jGL2ivmfFll3UHMS9JOBqhJJ1m+FZWKXQiI9RXZe7zsybNCgGk9KhXNTeqB1kjsdEwedqN65aTkX
NzviLKaWSLV67i54j8ssp70fLfY1W20mQXMXIilHFjUpAaee5oWTI+/FOrwM8lT+RibjYEgavKqJ
BLDCmL9STiAVa3N16t4T3VQ+Vrt+G8bB2PdGEjFImMWzzYjXjITpuKZeW/TUTfRQlpOFWgGWiTkh
LedsPTtJp1xpiCsUfCkaYSfohGn81jpKFBP54ylltuOpWorseu4GN2YyF1INq7TnenuPxvl/D+Ko
XbAAqPNL2a10QFD7HigGOGDk2sMZFvmrq2n3AOCEQZoCUWOameEp6urLyM+Hzqmw74lwbgh9Sc4A
HO72E95MQHGoTWvp3S4d/YBk2I1V+sntqg3Xohvx1+s0aLJoxwb2350gc+OEq+rv7NBoGge1CMm6
6B6GPHWP/+97fFzniz5Jj9LwZiCmNPTk9oJHb3pZsD5CycofsjZl5zQ3yIOAPx/mdGOY+tPl7jOD
UDrehIukfypLYoZ0F4801FuOHRzHxmkkLlEX9IlztfaVaMUBlrCIZkX1IWgfQ7Web0mm77My7ZEM
Nha6r6g6RBF4YNEnL3rfWB+rhknPNvjsoshNUSE2VajiBt0BEnOukpjF77yqrj04h/sWtIC7WZnC
Ed+OzYf9DMHZ3HWW3fipVmv7n0OcPooPBErWybB1CuQ4l9ihmG8MKSdGqILbNveVD71+4lEuXyJJ
/RwWkQTbRIw9ctJJ19PXgKnXfGpBaJ7+h6jzWG5c2ZboFyECHoUpSdCL8oaaINqcRsG7QsF8/VvQ
HbyJoqXb57ZEEWVyZ64sC1JFQT6Jw88tjJbn6mxOwS9rtKtjIRau8WmwY1jS8Lf4cRYG4SXoz6d0
sLKjO04wbRDzyoFpOK0x8zZUA5G80jlIC/N5YlkTXOeU3uBqz5Y1YuA1QRnJMoL9BRXPN4+1UaHx
ujzHHQ4vNnLPPw/pwth430zB8uy63lrxiUeF+/JvOkXCE4fs7FwWQMlV8tdogBoxeowZuxDXS9Eh
EbHQlNLvrCIhGfs70z76Q3BkP7vEkDXOHZ0zG2jKtPUMKnK0VzLm6LoIdiIlGIF1oG0kfcq60X+1
4+Yjg8BiIKPhjnkIWyB0uA0wDGyws1pRv9rKExTjAdwItQxmRArtwZBw9hy0VKyTzJhdtWZsg3A7
4qOr4gm6TULnYZtbL3WwSM51FdcUZu3hbO+WPohSwSNAYFoghzcnU9OfuBSijYagyfYM21t+cv+/
XII1moXXPeMaJilY+uo7zJuLJpz4j81sb8fDwTSqR7t7YfV0uK012GrTPVhDP3KY0n9ZjnkAP9D8
6eKKA0md0ey72P4e7gZhS+RCafwj0q7oA3LAZ9QuBuIueKBeYb62QsaXvGBInD1xktwD1hydq0hC
aEMxjyN0n/SXb6aw4xUo0mEOe6xM/BQm6gbnntw4cpPfsiNc0pS528wIAMriRpaL/MbUEXP/IRBt
/JNxaEYxVPhNy9XjVLCmESArqp0z2ssrPd3Gc4tFhTft8lpYZgDBI4FQrgTUOUzBp5bxxQakHxPm
wp8OJm9NAF9YoDDzt2dya+SuvQ3E+D0VarHdBRe0bkzQwIIRMIz3RDHDy2XqciZL6TL10EVBPLlE
y/34r6Zn60i/ZHjjQt1sfWxQ0dQp8+plKZf1Ru3o9mrInrf9k1qy5FJ703+M+b4ETKgo6WX57hvF
xvJn+hXM/Dj0ID0nr6QtIIGoQC/wNaDObkZwPBuzpu6LvZGkS36mjP4Zes5Ly2H5wk0g4+SJdYbq
rP9KqGAvOcpuE+vVs9dGCM+/mLbSc8jEJJiz966ADklVCB0So0lFnhFCdLLqdQHLqBWoQTIHv4vE
93fU7FxFgadhaed83zQd3agz/DLZDacCMtcGyXI7leFh1Cae76V7j9v4VdrdiHhqx1teBCzP481o
OmMPaFhCJvD3bVNnaFX+97AQdQckb58ps/X3vmEMGJl3cRJehzQZDmOcMl7WPSklxuKzoymxCZ6w
CT5VkLX2MOv0vnJKysUAhkEx5+xG02+1tfTyleXMeFCu3mDkTUer68cImOZroDHMSfG7yQnx4eDY
GEFyay1cK4R9HgnYpjs1DfrD8ZIYbto4XjR/a9cCQOJEjZPcNDP/O1f6b+e2vLd8lCs83b8rChNp
c6n2SduH0H4g63G4Lg2DHstANkcORiQb+yxCYUS8y8erJbGtNpRxsPOO+6JPxVFrLNGaE0eNa3Mc
inMfYyc0B57ief3Q/av89JWOCd6hRdNf1fjgNAZRs9mSOyg0+rtZqDg2v7q2qO8Qh4xdK1J11mBd
3+GK4o+Etsk18wPXzJNtu2wNIFVu0oytUzGU8aFIh+w54ei6takktFv77Ns/AjgmbczazDoW2LOU
1zFkNJuN4/vWHs1qwqc3P4gFDBZpsFcL5AkuA/NpJu7uuDKhTsmat0tq0KDWrFo4SbAjtSXuZxfI
V639nCBOR9kc3fWR8ryDkfreZ0aXDqu9CBB9K/+TYbbazX5zoxqli/y8bB4HbnoO4Y39rLmfpVPx
h7ae5aVUoyJVwis7O9aLqY01WL8UD4vL/L2r/84wIB4BATCwJdw6LjLdxeEDPoX0kDSrKRC8GVCQ
tdoG1XELHBgSI7V/I6lonabdzk0G94T18FWnCaFPObwmaCQRuBKMrkWPG0NAiwiWR2NyUQXnEfOo
yl4Lmgt2K9sJGcQOYP9hG1Bm5Z2mus4wbLB8YgvklNVFlcYnas7hfZmnt57t5aZ7w7lC7T+kOcsW
ybIThH6GN9L+SIegJcaRgmyYND1Q5p5qvfw4Bi0pJoxueFtIt2bl9DnN355V/x7rkQAP8L2h7AO+
GXpKTKb/22pp/roBJhmaBmkJcd3smQmOdzUHih/LEacxL8rVXz2XMPAvjcrCKz5/VgQtx7015+1t
gqwKxiMdNlS+PVZ087Iy/8oC9jkJKrmrQwoVMUwA9RLNg1wektSdro4l5yuAQCcacZJs4H6oi1xS
8BALRW9qts8EWQX+xRo5mML5jVXqiMNPdXbtzr9OcAfpTPAtvHLU1jdhe2SeMx+gRwHUzcXl5wO7
JH9qkSfwXl0KlbsR7kTmgH+tooKtT3g0sgbSfKXZOler4I442LDeHeUZmFGBs5vDc2aawzmtqQgj
fhafiwx3hoymYlYgqZwM2GD2h61YXGY9iwueos72xxM8WJrRPWi12jvbZRiDbq4Q2tfvzUlw5fjl
etVDGa+swjsoMkwn39IfQAdRpIJwfGIlgvvQPdtUtZ16If9lvq0fg4V1O2+nva7JZZfWzh+L7prO
vfu/DxV3DSTLDnzs2KcXiE7fEi/eXjpZhlgW/JGmy7hrHKioK7umRdrj2pxSG4btEVpkZkhvhwUQ
AzoaOFNATB9O9VeBpbSGOfk7teWpwDaM+ph9BgwepQC1XUHFjZsCfpEB5kVnOCY4lzEBspnfJusg
xUs2zYTYWsf+06iDEzAaCqToB8YAnZE0w7d0aEzrHf9EsCt8NZxbzuAb+1M2Ft7zwbjovFquiRNg
rub2vA3y/8iPkFWY55Nb9smWs/m4bT33FGKGpp9HlNvSwQAHahoHOkULWsAz6Ntn4JgYW9b6xGXA
kJqz8jMAcd6yfBk3nZeKbWs8LyQGtpOuH0Iiuyhlg30Oy6ykWouutbzwbQyZ2TmoGnmhhrS/ZWIL
sJE0lUegK4U1+xCU2QbO2iNDgT1sAC5SroeisT4ydM+lt/bPMPCr62NxS2s9HOaptg417SV5sKwF
lnrB/PA2GbjjTSvIoxH2SFhjceZRcSOAz0j4viURkSecumQ1fFfT4+A7MSxK/L9equZHMooySiSw
bcbVByaS8Y37wnxSVv/sN6zasgdF43u9Rz56+DVboJt03vxRfl9s7RULBfIzv/38iS6tb1r89DHt
gLzH7qW27A2Bq/haidmhnZHwdwZceylY0wJeVrx9Vrrxgp4qIg4RLjrRme6iI2kM9+pjDXbbRwBs
cDgy8cnPGTVJFpx503yMZoLXY8Ism3J3PGvbhKi1L6b6J8ygLlVcnPK+xywSzhxVSGZDUE6PhN6u
OXApDBXI4qmPe7/s5y+bWjqvyLNTMljEJDUEnZVlOI12eVBF+y9kjgpLT/2B0m9vGy4hmpvCBscH
BlFPPFaJfk0MMWxHPJsHYUE+btuX3GPAvFrhMjGcAI940YRz0GtT+vJ46gm1owTX/HY27O7Pgx1X
t5jeRbe29qKdqTJmTcCuHBQc8Vd1KBrEX6NagcfSyKiMMQ5VTRw5NXrzKKNs7E6AoWbeC3FMAKrb
3ELslSeVMlBo7T8guvItAzgs4S6W95EZOpiX6Ujr2aH1ZH9wmlXLBvC2od2Kk+NkP6k54WrTOwYx
dfFcpBQarNJjbpbk+ooQH0i6vHkV9FKn6e9ySF4cT/4dMqjUtOE25Ia13FGrTKB228vkUWNPR3bm
Lu03zxgmOCNQBM5k0aha43dHlr/sl6PVdNZzwnEtsU8AOPaWKsClN3UT2VZOobvZQ9VOXxJotb8s
A0kWjlTOfGCzXrWZ1XZP9WhOm3ZCwpixl2+6yzBM+nE2ubgbhgd3m5n9Ygz2Y466PnZbkpWC3JJ2
2BVsfMPaxgSDKXiePQpTsiF5jIOMtrscZJtKPzs7dvdVcFec9hZ1tkeJ5RO1+skMzOKSp+J5rmj2
Cjt73C1Gf4WtwYSWsDROP+a1CANxOiyv9vhpFVI9jo6KRt65Z1GU/0nPp2++Ww8irnPRJk+ZZgwb
xQzxdinwYHJk875Iy+zVSMnUmdk9VVV8Yk3V2xgG+A7s2fyNaLtvgxlrNJOlaxU7pB5dhuYwD0kN
HnWcZ684TJiKBsYbcQVYOIs17umI+tOHVIrnDHHYCbk2DuPf3F+Kw2CH1MzMJsO6Rj5ZRv80d1gF
VdojzWhsM9iSk11okI61rQCd6kdGrrLVsDRL3DnrPrcoP3fZEvhiMwnsF9UjWSCmsX6R7Cx6iZjG
reZOF0V9cFXkdn23dZMWtTcXEzKea2+axAmpw2aV1VVSQyWQv2NNsetUYw6ZOUZgpgfgb6lkCyMC
2nUX6FMQJs+xgTUrcwAvYlQgxa/u7VBajDkVMej1gwBuvMsgDWHRpKZWYI7xfDA6U9LhC6k57omq
ek7s3H7pSxPVx/xivFdEKkxO9FBYV/iozQ4IMYcGhvw7P/QZe4HFe64KEopjUXe7uTdOtSubN/Jk
e37F4sprt4VV2XI/4rIzi0/SjFDiqbx4sgML8kZXIgTMeGNnK9Zny+3Di9OErzltID471ik12Dti
ertPmQfsBJHkpkgrb5lpMGO3mzO9Gt3bWOpn2joI8o9Cc0ctv4VlDyQJCUB7WOSw6DJWI+S4pdSR
eYoFqLgFoBghWPwb6ty/kOzuX/kmr1XOnMRKcSz6r8rxWIoAv2Urri9GTYcJezaN6Quj6wE2GYF3
kB4wO/1tZvXDPgTb/xhnuf1IKuufg1LCHJyIZEw20Vb8TEQwZ7qWnefJ9RVaqpXv4irZArvIHw16
g7ZJgyvTVkCyhom3BzbLTW8q88lDm98x6uQGKPQZS7NbD9Qha11H9tLlpx6NfotdVhVZdoIp82dq
AIFgaSPRotnnZWoMu0HAQezrfoom9tNt4rOsNNZnFX86sR/sm3hJHno/oXDFXNyoMPVRubQE10QL
6oZy425uhh3F691VGsAu2qIPdy4B83NOs91Et/NmLCfAfB2Ii6rqT7Zpvi3c13eLOeoN9oN2S+G5
d7BJjrNK8/fzAscH6NktDbUWcDCqkdgE7EtMXanSw1bOOn2XRvo6OWBfOILEYLSwYpdNFx8586it
9h17P9KcsaEH19lTPqHXBALtpOWZoqsbemlB5Gp6inVBMzSupT0/NxJWz0SPga3YTX1pneslZGJV
SnDQUn5N2mFHWnLS36yDkxCsWqa7xye3VWNHoVNBoKoMFRNl134jb7XtmEDuY0yYD6aX4Mv0cTFw
p984YeZehvkS63k+8iI/LKN847D+wvDwzaUSiuu0YIEL3b1nGO02CCUdN4IWV9Pwlh1EQ8G71sfs
UOV9fHN74g0BrtLa++1xDZvN4bRA/aO5e0K3xc4Qe0bJdj74kedQeSlL+/3nLFyUfN9iUvWK6OR0
qmP0grZtd62CYrUq4rjv8g96OGjxROD0deQTiTyaNRffNsbk7aFjD7VTYCx1Pv/gSwaDXsr6TArk
PIwdP+ZIEwJv4kNIwnH9PqCp/Re0MyhPbV+rsYblVjboT0KyF5/6RICEYqDIBQlUmBYjVa7L8q6p
WMZj3RJ19Qd/n5aC6KWVLOfEFYwYyD0FFFRweZJPYlSvEj74YW7Nj7oM1yNw7t8a522ZOc66LYyn
JA0KHovkc2YHWSPB7rlzpxPhNe9IDInLKREoBxX/1cg5uiUaNxbFyvYNvcTZuLzsb87ocTKaxFm6
LLNQqhRAIQg2BctlhLVlPgEdvNAKYj12mdEzPiiOPKYPEArab9r0aqzhK1NHzH9ga/p7Wi1igjLq
VViDPKlwDh6I9ER9NXSnggpzdtcJxrpZW9HUBMEGLRYxgxdEJYW4yDLQxyFpUc0FnCPDPY+QjQ5W
O+AdNJLfQ3PvjOG/ZnHzN7f2Dp6mfIH40YXLnTz2kA828I+WS1uk5HiQ5Z/MtfYSpeCi3DTcLEzC
ZVE630GHrDhv6k5KbK54nMpGHIuihfBXszQr6FUcLv03k4wQ43/xgcs0xGpLrtBrzlQzmN8VcbW0
Ts+tPdb/pVJTplIfADXpJ0WE85HF9re3OLes9LwbnHYTwwZV3T45eWtgHTb69t9C39FNq+INQiAY
be9lQNTuJ5+gLOzI3c8tccR0YSypePDgoI918K6MghxeNUHpcVlrusEvH/KGMxhywPDZQUZEc5Jn
v4BmOJpPNPtYREbj5prYot4DvKi5g9TggwJ8T3KlCvRVh5MIABKkghayCd5qAqTe3hBT8ebVyZ6r
+7uYAXcj4Sec81rjkaHXJciyP2iK+lkJ/tKQcEphuxlDxqtCyv+YiX0EGCPeGSxaRy9jfl0tNbnf
DO56Q4XoS4FUnmu2FHTb4aXArLUfmVNa7B9V3ZpcRpALtDuqKDYH7pkIAeelzJsSvs6MSFMJouhV
2Z9/PiS9h+L288caP9lZdG6zLzUilqJUjrLDwsbtXCJj4sM1+tUD2/q6Of98Tu2mPBKH2TvNEuOt
pcdR19zIf/7NPpjhaqz/+hxjgu9r8HBkUjFtYBj/+RO5ItyhP5+PnspNUoP8T//7atfQZuomWPkz
OzEwtfHBi2V8nAiVT67tnyVFLgt778kVyj93UhMzTCbK/rBan+0kwH3Rj1Rs/Hz+86ems91D7zEz
bqfxjNw1nX/+9PMBaGdWbgaXSnc/cIG8QaJDAT21nRl/hJQ53FIsCBt37r1PlyT+Pk2wIji5FKQn
seFDTe7h0mN+dcu4/EQX9Qhmf8pqTB6MoFm37TT4tLVLhlmluw6v1iEoO/Hp10BM4tZ57EeVXNsJ
KkymY8T21vzMBeOFtvN/VZLGNVUu1qfp2Yxa3BSVZP20dcW/AOXvsaXk5S2wsTJVvyYiO58ewuSV
ADyL5fppiby272TcsY4E9ieaTrbBunrqp7G8QD/vP7Ls40eTLLRrA28mZvOjWHZLQismy+Ombiba
2NYXIM6cf2JAgQTsm12dgAN0r/+bEy/9ZD+zbktFDqYgN9QNjn5yM5cDiUK+lG2ZfXrgb6I29WhP
CnqfvNlkEsWXiNeho9YLG5AasnYf2fj284+lOTH1JSAY8/OpQ0CJMpzRPJAZSM1GfyJJ/7WLenrU
hVnTmQc1axVMjQleEkCyMAJ/prbC54aSM2EjP+IMu7kq7RMJg+zL7RJgdzjUxrZOnzg6/g4HHT/0
BnfJboaCqwU2U28Neboe/JvAL9PHuu3EWxDi21u/biMCjN7EUAqlYOc6cfm1OBOhOVn2l59PU6RM
c3E+ZK/aqCJhswXgEGx0YwRfBHIghKjMOzOfdL8KZjx8Ne1tTD46OfQB6Yqxq9mjx+KECCVvhArJ
DmPNunP3Py9tCkFRpnclLCAdpj9vEwVKYiJxvh2kupDlMl8HJ5tvQwudys+U+MoXLq6W4QiAJL74
Ivtf9a756ctyvKRjQBOWW4dfBj6FbVulztUDbbjFRmBz9KFzPKXdOC7EJlwG+ySD0TtOeaIiJI5w
y32cdWdolj048VO7wGZKAr95st3il72GY0cRcNPp0m+hfcC5YZV8p2GF8GKnX2VqHwlJPnFqmiN8
M/zWpU7vKZL4digRw90JiTNRF2BwxVYQk4UOQ4ULQ+OF/OxehnN1RGhAXFHwEmr9X29k/a6ul+W8
wLfBPBX7N8RrQm1je6bKy/lq6fclYM7EJHM8+8tqxR9Vz2Sa+R5fMp9mimE03qFi7YYi47RnIY3a
doGZwMlD4AWpyYUaUzJj6oh3zGvPQPXWhQYD29gEiYTHKp9hPefRz2udLG6/W0j/kBrlpS/jXUfr
8Es/Vo+cpburUGaIiOu5b7Gpdh3TRMhMoX9qfR7cAKtxYOThnZhEv53TacW+hkiwbfIiqomBp7c+
T1RV3oisVC9Eht6JIsx3ufA4tDgEsadpzKmGMr7Yzbb9QriooNDzykrA6H/9etsacEHsqb/SKll+
xJP7v69LW5qHbgHf6bAoUEJMO1ea/sx6ApgfH1iYyqtn1P325yezOo7smdvIq+U6wQeyNuYi7Nzl
JD8b44UGiTgyWMePDqT7+4jH0O/a4CzCErnNDV9VkJOQnccQhTb277bZgxKfeTZTs21eYlN8/Hyd
emSXU4VVnaXTVZ8libAEL+DdNGnWkoxoErcZomSZNWiwsuOeM497XVLY5DXJ+4BuffGKKdym63/E
MIBxYt/4F93nD5mjqxc7jh8C+PrbpPXMi625/owi0UeiktO9JgluOBGR+fi9Lz33aCCHkj+Ty52y
vieekQqjkQe0pHFe0ln/Xbht2xy7Z7dmqiFj6jUFF/ZhoT8EOBNzgYQa77H5wrA8AJjEgcb642yN
oUWN8Lv3/rOD+P9V4PDAa49w3FYsnjGPm0fuAmqzORw6Z3itC8bIAdI8o6u5fqlgjJo3mS2vlo9D
34eIuavMVp3pLS6/rOzWGgmYNycbnnPFQi+k/Zx3LNp66v9CHPbuOZqZ0/O7M3oU6amqTHbiYSZG
zf0gJSXJCr43WxwEvY5fEFoUsDyQO8P6y6O/EwbmEvY3P038Z1Ji9x401cFc91Kn4T3uuKs7BxIH
u564Z8a/RNXFV8mGfxpMWqZ+vmzK4akq2uEV1ImAjVPB869/IbKm93imd9GZmC0mmQ7eC749u1nk
PZQepZVsA4mYSETpEMUoObrFACOegQ7LRrCcKHyydhZUri8c3yQ51tfetjFnWGsMqmXbnFwu5nXi
AqlJjK8Jde8Yq9mI4KfE5OuHL5kh9C2DPz1JR/5dSvWIkM2wGlMLrDUgEcT8YLc0eQrIYLD3oQmt
C4rAlvAPrdUJEfElZwBYulN9N4z5taRS80WNFMzHPmwZbjJHnMYcTmzedRJ0lCO6o2lY1X30iNwY
V/g2yPEtNYrlXL+2PZy4ufaP0pLEzftwuc9D/Bg7efuqhk4/0M8JGrzVyx35ArqhpslSEV+ha6d/
+vn79ahuRjrKHYvZrpAIsC05ada/r3GD1G3BQSBfVsy5GVE3iP4gTPOLGHi7jRlq6dS62IEjjnXF
+5e2u5M3nUsHCSh1eJKHtl92zjRCxvScXxWRMSDA6xiTJ8eQRIaH+qMdP3QAzqBmPnrGODfxnHvq
Hg64OTligaT51SQetgGzcNc4z1v/02Ob+XNEVXKERGjfjSrllA354+dvztp7TYoWCrV4K7X5O6sA
t8x40+lk0/vJyC/cBjADpPPfOZO7JfDzq9bMug3FIVsWl9qOMfyP9afjldNeZr2iDZnJuI8cxnEN
YqV22ruYF+SEzA2OIBL+ULVTU29kvTJH50mmjvjSeWwNbrYdGNnvJmiXjHV96nQNHSXsZd5i8ZNn
RDNSHueiVd0RO5kTNVDOUJQ4htNcDtw95Loc9jWxLMw/2xQu6pajVLVpOoIXhhBExdjGFWnCQfPi
ijoUF1CszpvvLOefJyrIyWMJEf9udIiHtswPZVxlJ6N3FzToyMI7TfLhtngTQcdFdOCw4zcvhbuV
SrFlG0lRvZ3gkubte1P16kUU67jW4pZuTpZ1j8PmOUsq3mNhsAk9XLMrImvkcny0ev/DH/AiMoTn
xFIQPOi6k8vpFl9D4h8LvqNxnR64ttRROgcv8+xuq27Ex4jSwK0v7aOxmyZanPNL4gZMgOFATIoA
NFq1UFN+hfn7wbN+wNf2SazzE2TFgv8KE1ZYLf0tBrOyUQMnn7KboBoy7a9Mp9umTY4EP7NEM+15
p6eT7g/jH0c8yESiZZsUqO6jB0yU9BvoirZ/d2Sz60Viviq35tmkuR7KZUzN94S7K3G6w2ya+SFr
zT7CmMMOrNoDN+iR6aBpnsoZaGvPyZirNlF8d8wA4eTxNxe5G1E6+jn8aSaU0dzc3KN81cK8u77G
gvbie1ekvyVxAbLvxRnTz4OrCHXwVJ+zhSBykOOM8MQOAZJ8F8BqWIA+Hvz1P3evXUk+NNarfsfM
MLXfLWVw9Da8cxLjK8/F4D6MDTRCEtg5qF4us87gvQf8zuNVygj76bMZ4zqKnYyfA3T5pwxgYfOr
yjn7HqXb5Zt01J9gxPE1VxDgEvKKPLDrkKU2co1vE5BEz2rkrQmF6VEuPAYuNRWIbtRGG8TbqWby
um/Xs8jgrKHtmcVzofSe6RUUhN56Z0Dv7JMeGijqkX8XBjgNETxn2sieMJNVD9LnRJ6ZVfitLOsj
yfOKVgpuLibLeAQpoVwX46NyWs0SIKZd5TdfnWX27GRO8WDz+zEyTIdyQRvzBo5KBIDpBjFcuenD
mkwDi5Hoy3+eMriY2EV3LDJNVVhvEnBw83xXDTSoaZNzISrwjd/1lcERvFFvIQx1C7kfYn4QtOdI
JfaLUZEoBq57o5DnXwlM+Wwo/y0hr/zc8CJvqHV8aC3WomDsnYtoa/cC872Hjq7PLZjj77AUWdSZ
c3q20rw/sUVVO1Xxvm9ku0nLqX0qtS+i2XtAhNFH0FTd65rzZ+n2R9ncbG3wRACgOnY0eXGWt/0d
DPYLAYh+b2ZvVHXtlS8vDf2Cj773jQYyw+DgX0mGWxwDpo3Ryg/xktIJ9KGKUfPW7AjJ1rX9UK8h
s4D/4sEa2QHGxPgTxnJXVPZ84P03bziMmVvaAtPI5P8Ab/4rrL1jLMv0OjsE76hHoR+JzbOX4Dji
hkZejuubQQz6lLnDP0auNMFRRQGgoGfqWx9DTvHbEczDRg7UfrSxxZpl/mGL2BoeY7Six0k8yONC
1SW0CDK0jS4lmnnxi8SoesRvCMdYm2+rIS1dzxIDZj21FATHuF8usVt9L3QLVgHz/9JnS5g1UK9J
9ufGDFmcbdQn2EhGjc7pdlzEBs0CBVrUpzfkjDjF6xAafzOu6num9uAsBsyUUxVuu7YCpmGI/BeA
qiOjbcjYQIDX5u2c88JQHNlFzhaNSGDPYoj9xguYbX3rRD9sDG4HYDVxIczLi9/21kOrExtnGX8a
3Rh01k4TSyZRDe1mMUhhOlXqMV1nm2dsziTGr46arvOdhWUJ5c8gjS/98i4kThgipfXRSNVnX9jh
PrD5hlImybXbn1zD6t/otaHbzFDPHPr7/YjoRqYGRuyAC7dPx1/2Mq62iLORJw4ssPm/mp5lpsp3
Kwawi1gjmTJQccK/x9uWGAQ349YaWcGyekdF+rizmJk+tOQVCRNj02yAXT1UcqwOjkdPMwha7Gsc
1A0GLgfyjViKx/zl56cL8QquCyR1euPFyCfglz4zGicwFXTjFv9KYb00YQ5rs0lINq9LLfIdMOCO
njapL0JXvKkFwsLPP0ES6lk5zlYYhnrKl9l/mhvzT+dn9d2heANhaSNCJztNxUgBBcfSmvw1lzxK
oH8u5jbg7M3Pvfv/r4g57rCLmS3xlmNK2TYnuClpFGYc/oe6H3cBDLr71OYsOaLxbl23koETnGrr
28q0MEiOJSds0xqLw2Q3yd1LjAvMr+V1ZHhKsiauDlVKVPrnYAXx/FgaWMwHz8P9YUGHkUDjEnHm
uY4fvOJprsiyT1Ns7TK9M43yglIXRKH2r5zycVerekcgzjq6qqoPTRdcFcvnZRJ8wrd10sOftGLK
wao5bBLp8h51DNJIGCdhvw8YROrgJ1mKp6Uw+aHUQCMUmJF64OtGUKYEKbuBUcU5qWbeEBZyTy2x
vcayvakg+welj3l4gw5hJNbLokcKiIv/YsSHI71E+3lWaqts2NYDnRhezlArCTsgWxqBmH0p7WI6
FLN0O3Q4YcO4/pcPXBwRKTYzBqWDlEZ1YKhGijkZtx2UQrHasiokAa14qXQo8Gk6fIrExW8cczC0
7TJyp2KBUxgtwnH3eZXf/TwldMRYbqPoHuPU5j+3I63KwLHuJMqNMwW8TVe+Lmu3ocdQCyWLl8xo
8Ad5Pmuemvg/yjjUBTLoj51RUP4IkuJY+QQ9c8NS+5QX+QhIIbNmHgJSbsBAOqzzZuAz6mK79clG
7QDl8j0UOHzYpRxs0Iu4doBZGIbUFP0EFdespT5Vaj7UKmUVyASktfhlatzdNIC+GYoxvLAbvMO7
Jl5jzRxmK5pivJQrKailKEGlujtgyKqWxdouZhwcYKa3oHx2wns0xnyKsjZp9o0xEVPxv7BxvEx1
tTNzqBueTRO0PCW5jxGEAfiSS0ZK9vCwrJMgs+zgu4mmwTCsttm3UDE4lIqaVq6yWGNtXFHZOjHD
kic5Z2wLanw23xp/IwlAm3mrbN5Jt4yORjoX5zH0ftEXHHN4DY4M/ZcxeHWTBYfBOgWrnXoNmHqb
sOmPU5k96Xx5Jo33wcF7Z4IN9lT97brEmOskftBzfuoG6l058VGMIiw4lG7B3WbK/xCFhPCRJhAz
yoMYlLFv7cxCuCMfX/LkmuBBQ+yYG7soyIi2T3H3m7aC6jCYE5Kk55xFrY5458rImby18J3hRMh9
eowxatKME5qwib22248FcTmt/ogK72E1Ob/wgv+d2H0bJ8OnRBySKcpTlV3A8tcUkqpPByv+gV8h
PEz2a/zMtHWV7cXIFo2vK8QUoxDiel9N55ZrNg8GFGCrnOdrVU0niiwbfu+jc5ITqnVGXA6Cp+ns
MKjRc2ZzXOdnmDaNCiJPDJcazu3iWN0DpeR4+Q1CCVZBe2ihX0qLcRP9Y9smTYE8I2NumjGMtCPX
b8uMilZjJVwgVsFp8dpw1S+Cr8ktfruLfyXYjCRnfHGCHHRtw7GY/4+7M9exHFuz86s0rs9qbm5y
kwT6XuOQZ455zEiHiIiM4DzPtAR1m23IESBDriRHgBwZ0jPd1jvoY1VddVZVo6BrtCGVkaisrIwT
cc4m+Q9rfeuVG2W76dA4+RAVpg270y8m0kakU+EW4NzCYS5jHpfSs0eGhTp2HPY9JeFZy95ozb1h
jyUiaA4TrD0KzHbyw3FmNq4CwfIMlzTqWvK+lirYNUZ+OZBldJLwPLldImbm/ooGne9eVRUS0fVD
DtGJNzQTvVKowdVynMgDJCjtNuQ+r03JZ24By0cJeUJ4/CRjETCUYxUT8lTvX/ANNF49v42xBpA7
bTmiZAqklrFtu/Cziwsm3dFse8CTKPGc6CEng/gCZBr6x7LoNijDZ8RZyy359g/jWOwG0NB7s2V8
PEhkYQwGNU/vtJridw849r5yp3hnMmD1yw4r2EIZl1yGg2DAhmdzUtlpyIgLG53ugl4MzKijM9ZD
eObHHZSnoLa5hxrI4ANci+7s6CyDyW8npj2+txgXC224sZkR7Nu6/mhsrfHSECQNcUpdpSMZbdhb
JFSxi3IR7XaXAER8grpYKKhiUyjznYCuZpM0H+w0wTkJUEjOVD+5gbWXSnpUoA+OXry2NuEmpnwD
adbrF4qCoJboIc3J2lm6TtUKt9DXW7LLuuhoNOjj4+rdRnuCuBRXajBjcQi0o1vrt6ULPCRkwW5S
cdq5fGzAyLAEP1fO/JDiELA4RZxgnilDDkQ4aXOXxZGewPHKQRea8xMgNydLvlQWlaEYBZi2GCG+
073mI6nGyK0qZA7mh6VFkE+tTSV0bWcwRfDA8J9ruRzDJdrGfHEGqKi4eLBXHiRGZ/mWhdZ9Ns3f
cE82m6xgY4XWGpsp/HpG+++SfKnNobIdSlMIBOwq1VUPeNMpsog3EXNJDW1og+J+TpiLMvmiGCAx
j5tHhPF9YS+4vM3Sesnc/jUFeWcG4Yc25Hwlgf44lvwow6M14ZVAxyF98MZYnJevUnHbN9flJvwJ
dj7l3mTZfuEqmxAgxLKd1lYA9stwq4dvqEVqAAM4auFumRurj74CdeNhlghON9va3ugxti65zzSk
3cnRgS/wxPjJi023QhOM41RELsewbve60Sf7ReWnylBQ1Gz3jqQILycq0OuhL1misfx5IeDXWmeu
jnun54yfHTbvPCVHWXsdEpr8xkixrg9qJTPtyC48RYPzzobpunKK9pKR3XzMcnHmokMyzxDeqr7x
f8Cdg0EfkbbeYoOqnASCORUmd7q3qTSmQwu+bjBUv4m5KmlstYAo760TInifnZAg7RQck+MwMihH
7SLJMDzliIjZthTktvq8Q3jQNBLkMNLkmjMfpCKZIIFi3IXFe5rKzL+NHGIX/1UyfC/j96Zsy8/u
1yG+32f4/un/oaRfw/rdrN8//9v/8Of/9j/+/D//4Z/+/T98H/f741/7KfDXsH4wlKGYilrSFqSw
O38J/CUKGA+rCWLVBALgsNn5P3m/mlCk+kr+TBem4xqWzd/6OfBXM9bEX76O4yphu4Kk4L8m8df6
RdyvIyxD8J1JRzddybW3fnvfx/1qXSMDS/VfbWslDz1M9NtD9u27AOSfU4a/TxUmnfi7SOEfX4Of
xFa8C4ZuGnzDv3gNuKmMYMn4cQrCCwlu3ytkGRR0vm6eirTZGlFkc2Nvdr//sob+69eVUlq2ayoC
KNCROeqXr2uqWTdaS3zW4eR38lnFX2LUgXH7BW/HBtQBG5XHRCT7mudKPbo+OR3YA75W8ixL9hon
TJVxt+v68qer6adA6H/h/bB/+32ZumNavPdKSsPhjH3/nvdJFYeJZnyGZLZB+ACcatXk/lQY1HUU
OPgPTr//TvzmQ5YSkbOg3hFCgO5d36jvMp0n4BWo5+Rn4FTlBvnKp6MnGGfWEu2vfSELK7PFuWTb
Ig3xq9Nkx0Uad00YbkorvVq1piyuN0ZoPv7+y8jfnChpSV5BWYL1rxT6rz7ZbqmGkTVWuBHiU7AT
ahSA7gnEH/krYQP8wYbsASQnsJFXLq91MyIxosEK0nWNPjwNukEOCI69xSD8LIOa2T9V4ytmbdAq
DgKLz0SYQG36I5FvUMz24HDg6r7YVoKZCJIIYu++FDQ6Mba8UsNitRxjuYbF9v7v/6y//ews00Gd
anI/UK5u/eot1ZfZbYoWTVJusVHMyj06GbTM1V/9MjbMM8cxhWmTSy5+cybtkcQSrgljJsEWwZfB
RlQPvL/2h+FVFEIKaRrSUtavDqICKZoHwmVuVl8FqsQY8CKHcfv7LyLFmlH+zxnm3HAcS7g6SeOC
+Th82l+9ZybgE3owYBvBEBYLi5RxCZqrIDadeC9FhUfWxFpvXAVuO6rLlrD26uxGg4u2LB1scLRu
FJhHYRI5t8ObRKxJriF2v+B2XcOu7spyHvTuXtQLQT5bYQ+NO9/DstGZYtNiNkli+64iPCJ4Z5w/
I5ft3N5ZXjsVl/0uWEqVHiBvEeqAe5gFpwOLm8zm0pxoFux6GDzNdFhwxcQbwVlwZie46DVZBPsg
mCdnV9AZPZtBA/hNmzE5eiVE2G9TR9O1gf8iklsSl4f7SofJwIeZG+X9OAQEuNV5iifHZtjLZDFi
kou7rmLhIwzQfjXM0vJoMyCDu6mR6HJMlWgWltOkzCEOkgDw97nOgNaHjjuzkIeVSCx1rY/FoQka
tK8TkGH2+XbAoi0cEZOdu0msATu5jr2H8mRQB1mokX+3xhT8YZslLSVlInXYLRlfZFuDgJJPsrUo
iSbLje0nA9VCgOY5tdpdiZo6Kw41xkKHDXsTJ7C+P9hyMhOCKMO4CTt/BF7uXFtlup8hdDxOi8b7
EljI0x+AaU6lB9Y0KTAbiBnIkUrF9NiVmIZQ0hbuGx7kItjCGdXGHbEXwvls7HptWdNeuB5s5t7e
jZVV2RdalGT2KeccardKR2j8ZuOdxOPI59hqrziQg/qh72NhvyfsbD+WhvG1lg3NAuxjQdAIZTMI
TGZgTpkhR023LbKh7BrxBz+j1pC556exZkVYzOISn5tkoNTdNWYnsH8LogCe9KVhrsC/Bg1OEqDZ
PAeq6kD2VcZHo9wlYtVk9ZPCMpSyU8DSgPIgehDs9pXfugYiDZzi+nhKathAfpymebZvDKt3P2g8
NTZrwiHtXLNjha4iCdp51XBbNuNSRGxZZzyY04qRHGQrESRXuWtbZ7R+RvleVwGyNR9cQ9O+zq1O
OEAK02tGutyO8L+txWKQmWXzBOdjcBCRgoNQqK8R7AzNrjLHWn1xR6Y9h6KDuf66cNGWHgm0ImC6
QYAFMP+mmYPYm9VoJF9ol1p5qgPEJbRUSRfEjw4beAAYVBnxF2LWOepLBnPQk70yXIVPrk6i3Fum
METwNSpl3Omx5YgLjV7RfbahtdGYAfaYDJYLFdjBIIwDkL4D0TMhxNjX0po16DCWVAfW/iDcGPtz
qegpOUmBjSBtw/XVEuPWxWR7+8CEkLFymSBMjkK9e4gZsTB3LB1xi764UlyX2ljIMxoPt7yVU2JP
W3qAiHlR1RRMeYO4E5eOxWsRsFZK0sPKIFQV41+6YVonvdJjKBNmx6DSmYjQHvHAU+Cg+qqxssPW
7f3Q0jLz5DIYZhWd2imWauY7n8OUiPCEOxnZ3xInkH6rIEUOR2yMMzwQByAAxy5Z6xwit8jtvV4J
Ldxm9P+3nRhVDOVHM/NLoLUWEwd8q+MNkCiddpCZ/JVh1ShwpkXGLosOs7xkguu4JzMvLYarkzvi
1RZqumvKHFOWCgZAR0opchRI0fpK1J1Tn/UZKi2WhmBN4igJOSW2F1vIrJex3DY9uH3KuzDZD8jV
xDZsmvgNkGiqAxRixvC8aEQWbtsma+tzNCx6cR0YE8PckYYyg3fVTALHv6z0pWKoJVE27OHsSSqK
1p1sx++bvH4l/2cNOuxjY7gIymjlgIHvGbZE/o7tbjIbMcC1rUBw2IYKeugGsnsfZ8LtwT4Ik/1N
OFfwu2ILwqpiYh5zWQ0ZQgSEUyjMUgy8W9lE7qtmGDhHbahe41dLD1c1RJ8yyBRUls45sErH+HQy
MCxXYBs6mNNNvCDmltbyRPB5vZxQXFfZo71oI5+tLS3SCU35rU7Q0VzkcT4bT0Fsrau+Wo7mZcUl
6j7YOqm2h7KeBvEISjB0Zwofha8blqdVaVsxVGF7/eMT+29/URG3f/q779vAX/32Tw+gksr8/5fG
kev9u6LFf+1e/+aj6HCgXr3mH3/8Ay3jn//Tf/+b//X3/+af/uM/ft85/vj3fuocpfmDTn9n4q1w
6A6FQxUzfrTdH/8g5Q+UOJiXLXf9qG1JscYmtIv++AfD+EHnH4PSRzcMaDv0Wj83jgb9JpI6k+kB
eB6lTPHX9I1C/qLGsiX3KUvp5tpZOIZp2WuT811PkaQZcQRQwzfRYFfOW8Ndg5GpGBfzpcXPjIVk
KSOWYviVUcJivwYggop9wqPKktzwG1qdhDACOdnatinhttz9qxyqZ/jY1ce3+PXXR289ve9lNZNh
EnWc1p9P8/pZ/uI32x8/19v+o5nvPto+63485+FHuf6f/7d/+PPpeJgrTsd72eNL5auFcVl8fzqE
xbv8t99//V+eqv/y7/78n//rb/7CT8fJ/MEwgRm7jkk74Qga/78cJ00Y/JmhKA9sGwcdn+w/nyfa
kZ/Pj9A5da5FzAttAgU8n/hfvpOfe96fLml+8n+pB1bmL5s4SgQesY7BK0tXEsO3XjHfnyDUDyub
DurYkK5JBiHrTdc9akNUe4QJwBkOXtJS4zGzeBW282ylMiYhDRY5I2+JLi4rdI1bWANHtOCaDzaG
wqzGhWkQ+6rmh6bqYk/DGzkkGfjmaFwXbOWqr3ojsi49Dk7wkhABt5/0db5KSCLW8yVJmlu3Ib2t
i8Rdo8GuQscLIo1YXBtfoR/pvfAaZGGQnsnaHCAeJ7g0ZzSTdWHsa4FJvBfx+5JbAxqILttVA+Xa
RLN9YLPyOXXmDuq+15kusKFFb+7VgMorrr9OTp2fEgVJDtvTrnexkOuJHvgZXkNVwvgPqYARp1Tj
ViOmblv3wWua39tVeqx7B3khxCFd9dN+6r+4FZhGB3c35gTNa8k4D+LxQuXmCSMbRrzwyBMDfj+Q
IIb53WoXWQ1vn0Np35X6/NVEJZUj6d6EALTI/Q13qu/uCxBwbUFiuWHezcTOMdkufZjiuzZrjpoB
MjsxbuIyTfdlcd/IhvcZ4j/oZ3zp43Rr1Sx4iTX0qDhfTZct7bJMJ0F80TZlOcRY9Hkpk2G7ZjjM
VAvYSrAkG+1Xx23eCzDYQTkfiY7gQQzkfYr6eFNV+UsumD0jpZfM3ZsLci4eJtxNQ2R+nbXpbTYn
CLSsIWMe4wGM/CK07O3cwO2JRuFHAQu4AvcXvIqBrLOeycBSuEd+Q4B4XLMfYL+5QUeQXljlfNlW
IDlQ1j2QAfUZpSAJ0M9iqMUfTdKvP8zEfqBOMF12kQEdimPFyQF6OgnqIfnRJJW6sbjMDKoDtcIp
lQ3ErcrGHUW0xg4TwXeQx7vlxzz5z1ab+ByafHoA9cm7rXkwoFwsz27td1X+ODiXw4KAHmDYOpjo
6g1JiYA6TaY7wN3QD3TLEd/BhuUai8Mimzed34r9MMfuLZSqXd12J20pUg+IDXEq0XClW9jT9QH1
JnKXD8mCEzE6Dm2A3nqcJuh3khtQT9+6KOphfQ4vC2ftRIcIaS94KZzXRksFCPfe3EUFFtwkYtrN
LebCHaE79C1c72KGM3ZsS+vZmJ6aiIXJKIozknUqyFRhNIFCw9AlPdP0Yw4Yh9FP5PyEtCGAwhaC
N0FgNSf4ExjFVH12RqIaIRchZAWUEcsjoNJZn14TZwKbPz/nxkywvHxyezF4fakRe5V9lUuQ+5qJ
/ytDMWwZOMacnR5al3j0A6huAzCuDyMmdwGk9ApRu2iSgAanBebIqKnU3NdSpKTXuowzbMLNypZA
Xbteup0EoQQTYx21iWs0PdvGaIFLduHR5U97QqU6wcbfiXVqLncrWfmKpn7Ry4ypVF9+JUnhDOLx
S4ccWLK7RE6Zeehj6CJJkKaX2YyCXoui7GXCJaTkTAyDG+9wpz4YS303LMVbF5WwFTVAD3p0J8MI
T4gcxCrGBTak6JzyBYVAty6VLPsC4xMLlOGQhzmMorAGd5aw9e1sAy+ccsFG0dlE2SdghTPu+jsd
WWffY76EwdoeNKaXhgP+rxzimzCKnrphCSF6s3FCteVZhMjKrN+4BkqVlv0Md86N6jzyTdqzCEp0
SPBao4EEDwvSYRK8T858WS/BATD4o1NT8K69/iSSx1axeKuJWcJF2u6xoG6QUSB6CQ5mMVxGtJis
MzHOSKN8atJ7N5lRQJQ2+THOPsrZJZXACbedATHXSC1/XTwfE/LGWOkyYAhf0fRtjBJbd9QPe7ue
nlyXzTZEqMnqCLTpjuQPFadqYhUDZG2NBpFbVwP6EZsomGzTgu6CvLZxir3TYQEJgb/uWEiaG01O
5ZYb1atht/0hze0ry3AlFy5KMvooUEcmE6diOXaaA5y/a41za+lfQjyEoB9sZyVv91vuBnou7IPt
7lsogeykeZ7VprUF6PQu53rcmCVQp7kUh0p1w67Mmc9gb5DA0VCKSDpdZZA6Uu41oKd9ET5yq/RC
ezEOgJ68tBpI9LnNA/2jY3DuKTjWu9m5aW3mp4WaUEUCnlFZHPq9dm+K9gWsEU9OHAnxEwP9k4WY
xEv1HnN/KGBH4fRPjFfbzCSQTvKlYuyT1UqjHkPnWYsc/rwpTwHcVoAPDwpKLnajELwv6puksR4m
iNq7am5XOTar/xnBYOMmN8WqVF5GNDeMMtLWJI1QDwk3r98BJgaJa13MXXVnSoDVMYL4ncTgsM0G
7TpxjJsgDM+8mVflqiNvY0IgRQiSsCOkg+EnIHKW8Bwg+jfdGFGfiOFVdOwX0ynDYpaOEAfMrY4N
33cEEWazhZ3PyLELIP0s4gzjPG5r30is58kOzvXijxZiPj3tnsjFYMimeXirMwpfV3GVkd9tN/sg
XPaNNX7r6Ks35HCcWjyym7CND0RZbIdFdhCD5q/TrF9qCeIDnIPbAPPyqURCtSE5oLmuo0uiSLHV
s5oPRp0CIxWEGoFs88gWei6wtg5JMiI7ybciKx/6qQy9OrG+BtOJCXvK/aE9tOHznM2nWA9D9r84
t6sufFHU+qixwZo7krDln36xImgZRv+spJv7k6ovdRxyG22gAS/p2as1KA4+NjSxCIgkWwAmmW8l
pBBDR2LKDIlkoEuiYnUPWrfjtZME2xNc6hLgTBZCFEjGFwFFtluMe5GY0V6Rf6Rc85qgiMsCiMDO
YbK/41vw07I9KUboj9mQp14jwdJquSNgZrMNLcWXhPwkWGzqykX/gEm20KbuUFo2BhnnzH//Cg/7
rl1nc5XUxa5bo5qyxPnajdmbxfk4p6OFFHhpYAz16llMRH63mspZ815YbrPe+4BmCqCaXmCL5lov
WhcOVnKTW+yZHCLRjLzLGO+mwYNb36oEaEXXYVs1g2wbL+NVE0p0rGStITwjBWtRmS+DqdwstnVl
pwA4l4yZRhC23IZaaPpRQ8LmOtkpbdvnrSDRYEy2oSk1EqtYJLED2qej+YykdbMwfz2qccaWzND3
EEhuWGGIDSdmbOzgAI2jxPKhrSy+IVp4UFlV+RYmTpw+CB9LlZ2Zh4a+OcdbYodrcow9JBvxVphe
swoyUsv8wLo/oy0fb5BAs9g6RRWRg0qGd1ViXs65fJ5GEHBrnjW13reSyfZUps0F2Gjylptml1gD
8E2nfWqGCSSrcSYahXTqdEbCnuO2pSDSRH1ja8jjxfQ0gnPxmuGj0fDM4HTCPZDE9w4NAqlQE6ms
gXY2Jx1Kw/zRAB1BOeLcTJXFB2xoFxykQxAiXVc5P7mFRMgdnC/WSooGP4JdZixb7GE82t2kPJpO
yLSbespVBGO7iln5aN/iyG16jMjsnTy7aD0erdG2aPTDNA1wHD9IES38JAM8RvrDha4OqD2hUfbV
JfTv6FC5aDrMnCDZ6GywUtIM1+sXhFQq39e6egqHkpl5lINmF6QAomC3w/RblKKuSZpnV6sfFAyx
YGTShMziLbKqu2mlcioQ8MltX7WP5WXLxiqy+yc7Cm6xvTI/DEii2rN2rlglIf7ttQ93WEE5tOpl
Gn5pY4wPIcI+4jXVLG7dwn6fy3ckbfy5Moi20PuDLdP7dh1YjhjS3Nn9kPilNvjKB3+y6o3TWB9R
2X0Opp7sjIyZfC1Ca5PwtrkaaIUBHnzdb2w5ok4EKyHEQwedxOPh926tc00Htn5E1nTWd0eiO5A9
RPN+mvRbwnWugjV2tiLLWmXPUwazhMurbcXrGlxPC5h54Yo7modrrV69NOW3RUAasgpAsTA/zQH1
4RxdLCseII/QmjRZTWVgtR3ZPgHCcWHeJDcNAWZ+6YoT8zEEKClU6UzONwhev9YbHWXInNH9Ed75
CMMKm258XhZlbSzI5/QR3I2UfsOSweVCCY+zW9x36D8sO3jWe9uT1gyNA+aIZxXBuXF4LxYGm5vY
DkhOC9J7A2j4RtTF8zy/JoOxQxh2nSHHDYBp62N8h4b0VEvSWFuQZ15KgGwZQYhh6Hgsg577KFfi
tsKtCkmC0EidGlBUX+vCZVpPe4idDEjJaN3rpdoTHYcTQZL56gKAEbQfWsquRosLCihw4yc5QoSt
jGU/hiQnW/d2w0fcTineggjGpKUucJzN/qDR32rA7Da6e+4ysyTPnMZN2PlhLNgoThOMQhlwvyvQ
1C4hoZ5g4vQUDZBo7D0v7LNhmg+mGq9EE827WkpKSOxozePcPusVkUVNTqojrlA14e22V/CB4QHc
AcSoaIftWLyHc/LSdlW5qzmxOLhpDgO9xE6FXq22EpOoPJPbzfsA4A1yBIVm1Ohe20BRYAwTeEGf
E3JtcZjT+Vq4I7jAlnCKjNkvRnB2S+O3xbAI+aKkYux9sFI+ShEW2baMoEXOrSI58w193SaKeDqV
ay68q2HPnMPPoZGf1PA+W5PYH7CTb4KJhcxSYaoLRX9bqz7aNXyi51hMXqRgPVVLOvqIO+utnJO7
pRyJYSwCwwM7H3r5QgiLwzMFD9V7o3fh3gAL6mUdoZu0ZdBsOxh8gjqm4ufseBoQIwuzYeW6TGiS
I70Zt9JFfT866sMCisnCHiV4TZwj1WhwVTV3M6kih9zAMDZkXzDQkJKgaeiRnJ4iswgT5KhM7Luq
ADv7iAPA5Fadk0Ir2uLCXUWPWfiUGh137YbZTdMGpDRYagvf/d2hLmBxnkPFXyu/glVJ7Mz7XDZn
M4PkpxOLCoKnVZ6F3pGHEw81zBBkgLjuvewXH6D0SrNHgxkN7IaIcrE1KpgKvXMbZrRyiia9ysMz
8pCvSmT5nsScJKrRW2dF4NtO9sRknG4xHCHhhHhN2tImpn0Ma+ojaBmwlc5oeh+ysKTZ170U/ERZ
UA1w6zBs3fCrrDlltv1lVg/RbNiIU0leaOpki42jOE8zyZ45CzsILRxDEtJD2wy2fc/DJkorP5rg
fseGegzx7WwGnAUbPX7QapMF9KJunDbEzk6CR2lHk2fWEdJSlYwHdlV7O68SP8WuurFtFwTTRF6c
ad4HxNFsCe4o/LoK063ZI0UsZs0iWwJLQiXadNeEGSA9dwy3ZI/Y66jhoCmdg5THJaJzSGtFn59F
Ob4UOPQ3oWBYEBds5bKkuIMEDUGNnKpdXIdfwq+iCeY7sHCxPw08GydzeLcjaDVdYRE95kxbROwF
PpluOSSjDq6hMlBPVzVFbUrvTXIdoW9T7oVfZ4PnzkK+7H2TDdcNZYVKwXRE+Nx84AHzJuWbddJn
tByCSpcg2Lytez8C0kY3azbnzI1vu1wzz8vIG65zS9XhCW2hoFpRUhCmDRZoYSdXQU0h4QYJbpWM
ilrPeZin7pWmGyV1MDwoOz6TsrpHmpM8yAW4frtGOkJOfa4CkPBs06G5g5sWsQaQoM32HPHnKEFs
yMYLtMlivMIHzGwj9izN+ZANtGO2Za8uzZGRs/qrBeRQI9zN9UwbP0fkNJ1p/NnD4lVMh0Z4Fddz
HWbVoSrtby3hzWGqZ8cf5zrSfrV1Qn1lwC9pNizbwnSfWnDxoZL5oVFv40Djmjs8tdDX88ijSYuD
6Rhyipg7mVfBmNbHnYydV7ucMs+SCaJDlrb0BwAQ03q401zHi7ogunAYVcUAqnrDIHmpwo0JBK+D
nWLVuyycD46R33EngOzkkthVCF7YWW9KVOtPUXMHvDzfmG19XOoqP/CcxG0ZMy0F3lAuqHZmuLak
SCF8bYVx3farkRG4CypPzJ7cSaLBsPdV0XMRjeU1ITjlNkpJwSxrPPmKcMbNCODXG915oaPlWEuW
lVvHOIArONV6m99NWJGHIot3OeldcDTmgaDMst4icw5fSmOL9G4vdNEdS1zQnhXhKgpjGR5pWY5O
rXZyaYpznBgH4j3nbVAsJn00X04RYXEDQb3zpfuEeTt4SPJ0F4/TdtHFU4fAzrMFgqKSRnQKh0uL
W8F1uxDckiSvfVMbB63goYxjcTmk7twewJe+pYJ9JopuUAAGJNL6LTKojZbkmQK13YInBBM1bger
vh1jUjBLRTQDeU1MJR22c3m2Tj77+8HAvpM62VEHmrbB0NccGrlVmB8olCjCqjl/4lK+6jBnnAcs
t47yCfOwds1Kb3Blv1UNeICgAoSJwh2SRUPwjZk2Z/JbQ9bI5MRAJtHOYY5FhkgPSpAvqTkYXt92
Ny0X1a5YmLirhEFOZosd17MOd5/xKv4ZqPIjcSUNeYJcgVAOUt90jJaJ2MeUi/yUI7uSSRUQmZ3w
/HazSOPLCdAJKYF5hV3skE7Ly4GSMOoLJivo0X2oKtdBX+1KicbcjIkabdujbUWlj/YeDGET3TMd
ifYVbO7KJt476QkZMNvqrBsL5Mhi2mlJiQct1exjZ2aelgXU7Yh0N0Vcv3Rz8AntHPt7VqebsSUR
hIE+5ImSD8EOmevZ49M4W28JIQdUHPLezVqQj41+5Kjjmx0O0SzErtZ4gtoVyj4gej4akcdWMslR
guC4ZMGtlgB1aObkGVXBuFpUN6kB3GNJ6sZ3C/lmuzhXGbQ5Z5kIx6Mknv1qKV/NUXwBRTSQoBzU
+2BAXRlZDFFHbbyIcfhT8jsEC4DRc7G7gWA8ZyYBIgaafUJYat8Nx+5SIwR+h/2q8cOC2wBiG/T4
XA1o4fwqJPeyJL7Ly/qBlbUynmBCDgwwiKeW3E770kkvu/q0JCn0OeAWvummd2YSlmtvCV3JsLQD
xc0eLla4FWkWe2sSRmIryVsUK5+Wc9VcyxeFEHZHsNxpEDcIc5rHomvreziRvJ+kmzQ8b0C5w2eJ
4Cp0obNPeiu6ydpbEFvK1iYfR0tMer0ctkPD+TBb9o1ZZhVoaiyo7fjkZWvHOzlbg19zOLLZUdeR
Pd9YS3JwlYnSH2/endkRwWm0ue0JhTvFsdnWRLn0i6WGCWnU111p3pFEbl5moEIuCKF7C6oKOoik
8AYYiJJFEDFRSA9Rag721KkY3XqtjNP9qA22Z5BLishEHxgIUGR2uqmuTM3ZQyBgNiDIr2H08V4y
oCdhyXFvUts0vCAgBq0d+dJWBoUXSY66afWmPSVF+G3BpXToWzyq8NNafrNfTaNehHv/lgH3eJW5
g7/GfR7bJicyaajHA0aY+6GhDjMWEKiFa1CHJTWh8mxOQsGdF/FmsY+X9ooICXuTRiPwb/AHLIWd
czl3L5VRbAvN7h9BKMt7nWqWhhaj+eBejdxuPWDGsA4G62mh5hkzAz3YYtwZUHvv54AZGJKUwsd1
9TAwSbkNQ+FppM3cLdmMADnOAEhoVQ1CmynuIrVrNiTjKcv1vapnAQVNq7ahzMyjnk03cxlj+O1g
Z+Y6pUw7Eh/bGzoiupobW9zww2hrFKS0t7aq9XMXnOyp9IEZ5bc//sLNBtH/HGu76X3KOfKGDZ18
rrVx361WBTAux6zRU2I/An8IxXBlFEQ55kkIbMTICGzSNYyQTnvu7ZGKnrm4qfNZ2RZ/2crIDkpF
C8Opv1pMCR+gN/aupjegUEKb0sPpbnltZg5GWxzHqvymWsauemqdU9cwL0iIJAdhooGRzg0yRBYz
zpjc//hLt9wsQo92pQbFW+vdaUfo9teUtFjcuRXZ1iD8wJHG22K0CWLKwt04O/cEehQH2xCEruTR
WhsY9qmA7pfBb1eXkTEbFwklKX5GIuFoHbdjgWFpnmmus54CDWdexjDcMegzCBNQpfM8LmCx46jB
V+jPOfFcQe2+z6lb7gvY7XZR4z51DPCkPCXanLCA1F32U/TYEFy379aIsc7oJ7/RIShbQcGUK0KM
HcfmcD2GMy2wHZ6iUSs9beoPLiUKRhvX9AuzbA8Ill6KiVu5GXbPhexx7E926nMDjGCfAS8ylJs9
B1jwiVntNqGrWKBO7JkqjbFu00gEv1nF20NzgLnO76ugO0hLw71l5Rgzi+JZj8PhNoEEuRjFJ7bK
jEgowpWjEkrnOINdJVsD70oL8bHLG782HAp6mR0rGe26vogPOcjZU/CR4Kg7Kd2iAwyn6qyqsNpb
aPEOlPe7JDeLkx3BIQnH6RRl2XvTukwIu6tQEqs65T2WL520oLjMn90K1nyAE4pwZ8xJ2iLvk0n3
NLW4V3zibONCw3ctZsWlA2MDncklcu3siwxp8cMMJEBXTQQtERHuw8aCSswyKR3zS1zz1gV8l/eC
nWj7v/k6r+W2uSWNPhGqkMMtCWZSsnK4QcmWjZwznn5W458Zn5o6Z25YoqxkAgT27v56LRoHlLJj
KuMGsAV9jDmwMvhq0dcYwF48tk4Y34yGbEc7+LpT4W/NuH3qqcGQ+cyQPsOTJWAFdiDPYctSoc0P
Bja5bQC404j3RNDeYtUoNr1DAsRM1LecLRQLUABZkzEYJ7rS6aF19yzxFZBjve+ats4IHEsmVAh/
WoMpK0Y032PL/l0OnaDXcT/DnIJSav9MvaJk54PjYnEaRp1hS1PbpyOcutYDWUQm64yg971KQcvO
IJKnR/A8CveohRQncwKOG2KxIarQ3C9C/gJ4X+UZevO9lTJ0mWGwxik3cH3nz6BS33i7PGG8EJQr
48czNeXApNsyeX9KvU134LlnuhjY4YjpfS/ofhi7/8Muq76fWxcwMChfSufPo4CBzZpVz6A41pHN
XQ5b/5MEJ7Nu2gQfxm6gtrsRp+6ixr425NxwoJqzm4PnochGEXUOePBvtjfN0RgUWFnaD8BG8OII
COORR86cp99zZikHm7oNcMFNHxMntEOd5oEU190hTbbppgznD7tTPPiezRcY3vSqqPYGw3i4s935
2wmVh9ZyIiSDy5PqdGwRg+IXe89NBXbq2I8hRQHD8ismBjYxTfILc8qfgbI4m9DOR14O7Vi2C2oq
9drqHeJdHeLWmIDfJo/I6KQ105y3GC1DJJeBn8ziVwgeJAnIFL0XAbu//kCdqb137VB6FARfp+RF
UdzseTaiO0YJQDy0FLK7TnevDoBTZqcpY+tBy+5ICLBV1Og7qtHTtV3uwa+Gpxy09L6ZQgzR/Uz/
MtLznRtVD1yekRkSDj3hR1fvR8ysTq5H26jwxkvQ9W/eQuk8c0HsuAZ3rM62D+WAJ00QoDn3GEA3
3KMqlTDKuraOl9k9wts4NbX6arVn9Fk/JkkDNrC0uFCmoA/24RDdhoCaelm5DCyotX7Jkv7cIBQ4
ZnR9LzUl2SQK+1NRcyLELopYBRFCVPQsddOsukCABBrnnfPEmJjnD2cAKCyaHZdl+DQXB5MMNDfI
j1BJMUdbwyfJ+WQ/1T57jZAWccMIsOvMl/WhYNIQ6VVevekLZZPM+AW+mLVI9KInBv3yAQgp74Rn
oqXgiCmTsK/mIczSl5TADaWdha38rD6bRH8OpRp/j2y+SbvPfs2LdTGq2m5oBDLkQG0x3qbLdKJZ
Zx+ZYh3Z5lEigor25bF02jc2l4QpFRp9O7wQfFD2seI+hA1aihpc6X7yCHJUNG+uWJkYTO2857Qc
WSqO5NU7gRgHHkXPapnPKcyea48q6GAs9cOQ546A4z8ierfbqtR+eZ35MmUTb6vE+bYL7g1qUSEL
puG3XX8SyBPiqiMRt5iC+WVmvJHwEdPUYB2NnTIDQmcpn1/IBZOlHuioWdZcXQD8Fb0zXIYEb4Wx
IFprQ1rq40x1yhj0Xzgtwz0aLucwddl9D9WaqKqLRX2O7tefl/Ux9gQ3gBG9MPqo9jcnqYaLTcmX
MlkJIsp2qovT3JOBqdkNuaccC8K5lIcWaxy8+gicA89oZPWsS8+FxwCuQimYGy6B5TYTshMVtLM5
QIllUzj7XNnBDNKnwEpeO+MsZ6m2cahU+rCjynNC+2WL1hdAtRuxCddCtvFh13/pvEOaOprYrZuH
yCgeimLoD0YA08roFcdPXAag/j70FQvglPbIoQcbNrbqbqi4eC29R8iibl2stRYGjC74BVT6wBf4
nfXCeHF/IGCVZU6Mty17jMJABQxAxVtBGZp3wBmq8kdmUWo1lTg6eRVleNNa7pgEZuheZ5AeFwCB
FF4/aiMeSFliZ/5QLykMYUkSkDBTAYX9Jjm9c6bwW2Mo4djGreEnKSUDbRof3YjNkuFCPLIzZaPb
GpU5fgVMoJcclvhRg0MkZyBhksmnjQ8xrUEroIFqcfTM3ASaWcAycdytZ1L9wv/16JiYnU1rPtjL
JwHe7TAVzxz++UJgD+D6aAB8YgwpUrNji3ogjJfqrprN9mYqwBbK7jwp+DQ8RmFYsJf5jXl/gzoa
1N484+8scgpzXn2rDDO8b8l7T0bgXFLcK06Rl5Q1lO5oQsimtjYNtB3RvCVVQnc3Rs+aC8Y7xIkR
JgN86yjlFgD8UGHTToqqtDZpfNRS437JOYhmMjzZtfKsSHbPAINEyS8jIs3lmXUVLZHK+zFxXUFc
EPOXx/VjpWXTxk3MeceZpd68Mb0Uo455A1OwMKroa8VQqWZQiFc2h4/FqEnX1e1oL1Es0UNqouCE
Ocx5x1Y+NOgVgFSmG/+adMlMsGV8MbqdGwjiWx3VzcjspNRaaVYn7RMoXerBCdseSD+Qx7O9YU3v
uQanhKG3l64dY1r/2QMdV26duXZyKk89aPrWrFAMGRXNumYmt8SnN0bMapTZ50MGVvmAbRyCBUOA
G4ei1xlcsLGliKRsTGY1NrWML/JXW6hiqX1wGKGf/U6drtsNkDIPjcJOY/0+rLLn9aOYgiUcA4OK
MXDmzGX109P2TzL3cWmMSTp3CF5bOuG9dg5jhXoYDecdYyckOCL4IGxv1SpyDoi/qAu7rgzjuyaD
PZ5+bIOMdD+V12Mn/RArteJnC4jujh4ITvUgenXuOU2CIyIcwiCKqbA5YwTKwqqgmeAe4APAQqBi
5ijJeXz0FvKHTKN/mayhNi7NUhar3DXNxN73TvqjQ4B5KBcXteMC/zPUXvKae1M/SmOergc2DuRP
DijqQKm1XaNFP7E6cv3xGNLr2EZuzJ4yvtUnPSrAogCZQxGl8uijzAvDOnoX0QTYohfH9GSQTILy
eNSgEnBJr0D/uA94UIhtKXZ9Xo9vEKv7PAR8EqVMtxuSAZN/MxE48UYnx6pBKSfIyUeL1fAWIlaz
DXIKrTmzR91inSKlJiVG9anutHuv45pXLBwQmw2JX3HqMKpT1YgmsJzEMDXTpg59BQb1vtLj10gQ
2wNCjNzE/mlUSn0eI2ydMVqtpmAAgfxDFrbfM4ODZ7sdlG1hhhTiWAHE5EC12uh5p6rfjOm9AL0H
DON2I5cG5AhUiqNjC6yHmNVzFqNGUIxyOcNqflMUlrYZEdfzNDRY3VCR936XkjAokCZZRIb3nfLQ
s3sGfcZx6lFdgRA/WqR8d9mSf4OXD5CjsbLpfjSVk5/wNiNwh9BdOr2sNaOHgZdL3XV0lEC3Ub0s
eW8YSXCoKoXIjsGOwdWUY1nn9Y5SCAmDEpi4mU/ETRzrla0gz+QBxR/aI0qaW06N8rweflYmzNm2
g8oQFWSPaYbIFamUouS/tD6Ag0C2VrnLPueoULfszmGbyHd3kCoa/vieO2GoZtpxNiHtpTmIRl2v
6rNq6LRXiGPi0JjOKgawHTHSD703/AYN+shZDN7qZVWfU6pkNnBaNNaUynCXVJ170Mz+lEaAMQpX
ASWzkCXtWDmByKnvWNPOXC7aZT9U1HuquQJo/EYDLr1NuaqdzVg/VbVT3nGN2ydjOF56pcspEyU/
CyU8WCBM7qggFAeHgBJO7ZpKT04rSLr5kow+FoPS3jQ7+2wrqz6qoMCRDSf2wVLm74JCw2Ucq12b
xiSHZqv31VnbpjAliD4Tg1nU1NlJKQfqLNnt3MvvXAcZBgVrEBohb1H+PkB3S6gRan40Fce7kg3Y
MspIaEynoADhGpKB2sNT9FKkihq2FDvOpmsF+zvDnQDhjPUeU0/M9zXZ49LNx4XaAojGcPNIvAmK
kZAPICCYNiiEQqAI7L0psUOWEFxCKeCEWhAK45g/pdmlgqzgCWLBEtjCItgFTwAMMeOYAmRIBM0w
6qRJOmgNztBPR9Oafpb08WsBOsBHhDuh7zNID7EgHxTYD2Px6AoKIocJMQkcgrnOFvW3fs+X/Irh
RzC7tu/gSeTMT2Y/ZCAvZN1I9WBTcgGeR3rMYfgUCZRigU5B+9byda5evdtAjRGCBSSL1OQ+q8K2
aHUZXF8Ir9ch0oaEWWvbjSHQYrC23puA6kWkzfjtKhMOiGsTYFJ+GKyWfY5n5HtB8tkrFV0NfiHN
Vb3etcNPkX7segFzaFSu6BzmlCnq8BpWzaEUjEeiMv3WmM69FX3FWs1di+CW7+nkwjX3JbIpMpFk
oBQNHqTr89+pij1hmL7qwv3oYv2nrqinAklq2KZsU4M42NBjwQLA62lTZ6d7mDMlilZskFKybt9h
FdW3hHCnw4mMD9PZEE1MQZuYAjnJoZ3Ugj1hdf6dhiQUFv2b2+bSVtsYI8YubnViVAuQRBL+CyQV
Q5AqDOoq+yGxqAtG95Cvf5eCXylG+lE9RBYCQgDOQLTUAmvxoLaEGdA97bUea5NLGEjXoqTB7rBS
JmUH0kiLFnByrMZghz9rWX/BHu8bg/ViwYsJaotFEQm4oFYfUogyxoqWEciMC23GMRrkAMoZ1H90
gkmpF1Ps4wcJD1OrWExIA62Zx8dBvYbqGcLyT3SUby5zaGHfPSOP2laaebCd9hUeY8GGHySOYf+2
AzZiyUjcoQ1RDvaYiSkOMCx6U6HqQFYmpQ5mpxfgTjX+oqeHjERQPB1zqq7AeXQoPTa0nlywPZ4A
fLDDqycFpk8scB8GhPsDUel85wj6pxQIkNNrKvvC9joKIGgmeRFBDIpo1exSEJSAhCqIQqEFOLWp
RNYMbShMhQZZ70BHKdvRIKtuCZpoFEjRBK2ojtPn0VrASYMxcgRoRMM42RcCOVqgHWmCPVoEgET1
glsSTKRe4EjV9DgLLGkSbFIz/ywFo5T3H3T7o53GXUEwS0mTvdK8PRNVRIA6k+iHyORAZpopeAJX
PekAoonZMD9MXcgSmJNDa4mJaIpjc1PsDK2HoperhMQUp4Wllt7MFQxlcl8w2xlkI8QoCiHaNhpn
DZDvxASuQKcFMGUIaspgF2TAnkKX8Ec1K3LhgqXK4VMNAqqyBVllCbtKIFaz079bOiX1XgBXjaCu
TJhXpFF1LiNHCxbWFMLEAvqKo+tnVVnvXWCBNJVp1JSLj+C0yGDuRgFsAb3YwXIm6I2wk0SqQsue
BRo9hsdEAF2JoLrkBB+sprkFU3q03f5SQ/UahB2x6DwUgvyqBf6VGmDAoNVjfhQ0WCKQMOwUJ12w
YTJg6jeCEuuYeKUwAl5sFtBYmLIFiQU+FkMhaxsCKIIl4z3sHDqjfiM4UJ7K5LJAMMsEZeYK1GyG
1CGMs0D9YlSXxLNd/zIDe0/jgytOqF9GVFX7asL15AgyzbiC6Zv3ZozfrPXAcBekFNWEnowA13Lv
K4qqHwxK3NhkgMySAz3kNs1wwiQ0JLee4NsSOG4LPDfSg4Dd0l+WgN48Qb41sN9mGHAtO2+8i2bu
3sqEHlDHoIE6mDtvpKmdz69NMlEOjX4EpOZ1gcwxcb8FdjxvrZBXS4VE104HDS7dKIA6hJBf82Kf
zaY/ztk+sPKXEaCo71Dl2d9N8Mmk0IDHTtB3+J4TQeH1AsUrBI9Hndy9pJ9D25GVAp+nCUhPFaRe
oPc3AljDIYW2V1Jy2GuHTm9SXyUIsoWD4td2+5g23nsNry8VcF84gfDzrHsKWX7Ki7o1BPJXCu7P
hPsXCQDQDkABTgIF5BjuS8EEZiswEHLgIAhBhF2Ov5QW0YrgEdzEhRGtgLT7fMCDW55GQREOAiVs
oRM2gik0TICFvaALTYEYOoIzHFawoSAOWxvYYSPYw1QAiIwXERXuj5mgEUuBJBYquMRWwImuIBQz
gSlSMDP3oQ1gMRLUoiHQRRs4iJowlLFUABl5n5E/O49wGhsBNkaQG+EvgHCcgTk6gnXM4DuqAnoM
0cAI+BEYcr6zK4IEY2QDi6RKPgoocuzY1pc88wQiSVzx0g7usOXkI0UHaHKJKF+S+95kAqEMoFHC
BwBRLYBK5meoRuPb4xCyi6lPWdcOR33QvyJeV4L4hI6I/e17sunHUftWVxSmzK0JHJP/JtcJeJkK
3MxKAJqoLRGsrVDN+Kz2E6xKEmmbsKa94FFY3fG33JSJtDldJUr01GA3E0XGeyB+/EkVw3pjF493
9VwiSBTI5+L9YgZsOWlpfYg8F95D7F0tAYMagghlH+aDNKQ0Cj20FYwoU+qXFHGh4EUXAY3a2Y+8
8rwbeO8x4qVi7gDVjsBJ9Xy4keE/JsKDLwVgSr69gNIP1JQe9vJkwzmdmQr60Fb0qUBQNcGhBitv
F0IqVxNs4i7Q1FnwqSTmoo9BkKqBwFWzkYv9kgNcHS6a4FezFcQq1o5oYXjDEa460mnMjPXIIkkg
rpXgXG24rrMAXj1BvTKzYAr6lWRR+UGk71e2gIX1BBDbQ4qlSP/QCJ12EoisJzjZpQcs6whiNkWl
LMhZGkHZqRYMbcAq0wVUAOkZ4nDAWUpDBWwt8y3jBaPLT0KNGD8A905z/rhM/IbQ6EZ2fvwK2vy+
KUjcMgKOWxNEuM0lZ2Qj6FxdILphDk5XFbAuvIeRNc8K26W3AHyX4fbqxCYSZzhvUhdAr276mar9
Judk3Ef4wB1L5wCPXwNk30QQv2xtw0Mh2N8E/i9S4c4f+7h7Dip4qzCCiUGzqBZscAh00hGQsCdI
4Ul+n7eAGRYf0WUU9PAiEGKbgN36v0PIZZ1UBVSxKdDiUfDFxeJP0IydutVuDf2t2/oRISAoksCP
wyDatYJDzgWM3GMfIQj+qQsyOYOdjAUAiLLglEOi6EBQmMqIYC0zcJN+tTSd8LCQBcKVN0hNkw0z
kOYJWnMp2ObJPq+n1SBAZ0vQzmHF6rAcWWkqXLIj3lkLv2UZAEIXgoZmNIPRHmjRqmCjDQFI95Ck
qWZQ4QQtzYQa6wVg0x7U6YCs/v0Ah7oWIHUgaGpVINWt4KqrEXA1HX+gTdsEnnW1gq0hXDM2xwgh
deJthLBHINiK4LBdAWOnELKJaA0nQ6DZnuCzUwFplytSO7lnFQ1tV2Db3AOOHvRtDQp3LTjuRGPO
RhdEdy6w7oDL6wS9WxeMt7sA9Cbej35ZIN/MqtC6E/B3773iY7tTBAiuCBo86u9iQYUbfMfFsT6b
YirvEapfCqjiWvLc2ZAHImjjANCIwMGk2S+CIqdXRd5d8OQKmHIC6WZSNU+T6FjM5K4QoDnlifoH
HhCaEKxkW8Ge6wJAb1VQ6MEKRRc8OiVGimkA0z1BpwMYNy5z69RciaubVmPo1kHwPMB1fC504Ovs
E/+QIojuVAGzN4JodwTWHgi2XbnrBeLurDh3uO5gu+5GAb2XgnznLsVdWTDw7GdZeOug4WmZsZGH
Fh9Aje8EH09IET/PzKsoye9tLJj5EAELsEYapEyr3FoNGH0Jlb4VPH1Pm+uSx4LmVojIesW80+TF
iQRs32vaayqoezLRwG8j8PepgPA954FdM0v7ZrQ/IoHlW11lsLE2Xjo4+qpN0nNej71A9i0wGYTD
ms+QABaDRoBUaZdhYhA8fxpP90ghO2K1juD7KU8N1FgZhBO0vwrjXytOriD/k5EurkgAMtEBZAxX
SCW2EFEANld61CIPGFn8vin4BFy8ArrRWy8apoFAlAOTyAcy0RBEIiSwMBNw/o3Pif5Sawpl7Im3
tWFQXKEBLVIDFbtBJZoD00Z4UC+yxceBMCjVz7jVzlaHHGEqVEYCx+wc401o8Sesl9oUZBSh+EUK
l/mJ+PhdYqNd0GOWwRYmhkCUDJ7IGZjlgtoPxH9XiLmhQ+FQVJQNzK4+NKJ3SIkakvujP92J/CEX
DYQpQgjVYIfT44joRBaBHtenZ/Vii0aC1ZHu66KWSOQc4NhJ+UP5o+CfQDX3YoiQIhE1BVXgZksw
lhtvw31cBBaKqCwII7Z3pegtNBFdNBgvbMwXFgYMxe5fWd2k1wo3xowjw7Snn5FIM1AQXqaG5Xo3
IdRoRa1RimRj4VAlWDcsnYNOd2mg5+3tSlFzEIqMaYGi64hE3FFi8HAweeiMfk4OPdsGxwcMEo8F
Pc2hFP+H4lUP2sSiaZTX2BNJSC26EOBHL5EIRExRiegiFbGxi+RYRmLRjagyzsf4GeMU3b0Bt6VD
TMKtPjk1IiupJb+AvcRNaVFnru5+QI89Ny2KE09kJ8PAoq7Hf+LJDXsSJUqNGyX02OGMJlKnbECc
EohCJQYfunFFq6KIYAVNSX1fiHQlF/1KGiNiGR2ULPaivUY4WmaRtajTSE0abQJzmrUPPKgVsUvY
cSnj8k+REetLIvoX6ji/BhHCcEtqN/Vg1B+e6GIcglOJCGRiUckQKpn2M3aZSjQzOr6ZkJvEONTq
hiVtel1w0sy4aVqR1GAUu1SircFU+aA0rBvoSP503OdIBDfLYD3VIsdxcN+EJRKcVnQ45KOBEjBl
1Q2MOA44c2aR56xfCUHuSx12QU9BYl1YkUagFFch3xlFw9OMr5ZoeUh67hM8PY0Ie0ox92DwAfXE
XlCkPiCfeX9TJ+AMPgeEbWlAGFvDQQVkihSIS7dCiARnoqq+z3rBzlMUQqXIhIBeae8AuWQR0zRP
eYR0qMU+FCZoiCregpGIjEwMRaSFiqd0lRaJviioERk1wL7wTSE3UkRztOA7Wr8+FgWSMiNDalrn
VszlkxoOGIMshyU+5qTJgrHNmkZlBuaINKrduyaaJYQRNmPWis0oWT8iYipI9T6G4fJUiKRJFV1T
EyJuwlJafhQcTY4aGVTSTPtCRE8uoicscMifyJ0SKx+4rat5B/Q7+lZ7VFFxgjSKe9R7DwnuXRGh
1CxqqUEkUxW2qZlq7jYVAZWOiQp7Ev0mDx+hKZoqXUdYlfaoq1SRWC2is+KtrtzUkNItois4FAE7
Q+RXActSNJ3RR44XK6IF92KS6LkqIs2CfRV/pHi0Qq+4ZSLWop7XP2m4ttZ31CD6LSpPC292lFyp
8uefT4usyzSprYq+SxORVydKL6PxPpw4tCnZe+3dSFlqM4gCDClfutUWtGCpCMI0TGHkKBIRhxHE
mdnxIxObRSvG26enQIJqLMM5Rhfb+hixkGWiI1ND9SEOtYVWdNI/NCIto4rticSsFJ2ZI2IzncG/
pxjXWRWodyVibQRoiFnnYyVStBY7Wkez+cDpMvps8/aNKNQKkanBwMvOBKm89+4trdCthUN94AUn
OCEqNgoY/Z4GGTdhEbUtomwblkey1uHDKDK3OlxwBmXqxxCWdBwaGjCJQRfQqyN2HD3XZka9h4Z8
MGWp1zrtd6hbEuaCBo5wQuRstmebiLRL48GiS7I+jC0tq3/3ufVf//7D+nV/P/f36X/83PoP0f/+
ovXpv/vc3x/1H3/b+m3//9f9u5/8Hz+3/qi/v+3vj///P/f3L1i/Y/3i//M5JoUoHXaTd2CA1+4I
z81clhPlbGsUNJTYG7YNtkRIocV4pdY0cFdgll/tvOGaVWbIEIl8mCfMIjP1N45XhqcYtYny4yTf
8i9f8y8frv8UVgxvOgFirfX7Ks3xuGgfJhraF9Vg5HhGpE1J1mP1qxikJvXopdd0CjBS/aAFl23s
ImRoepiL6/q51dCwPnURK506eBstxUfyjGo4X92enf0EGm9HSXS6Tnb1pxiJYxhGG+xHb/wFx2n2
eX9M2Cac8kJteQOMh9J+qK/W0c0YLFRmNEqrkZKNAEjMu3kM3rS0ZKTMXq6CRLUGhzeocsLVtjD9
xHYtxIWQ11D3BvtXS7CV+kmT3JY51Y+9Fz96QFq305yU3Jqjr8D4WVcqA9RLm250K9I383LpABv4
raak3Jxt2GZTw0xGTyi73Jl4iM+F/HKOl82skAQL2HSxErF9kD8+Q4qZT5Ky9bM29JdAQ3GjcF+n
J6ju2El/WDE1H8NjjspqGYsEHWLUStdvtuVYLDtQLiYQ0v6iVdO0g8L4cqxy4jYBwB5qSPVhXLqb
GVON1ab4uy3Nz4Aqfl7/6ifGH6gnmee6q0kmWSFEmuTmmbxwmh1InpQthdPnxy5R37kcqle3hqPa
RQrrvgXj3MDeIm5rP20qFtxYvo0q39qh+030apeYk3fkNnp1zN7yHfoUKRvEmlYppcjlaJCu7yuD
7A0vIx6IN7tndJPuJAX2IYA2U8DPj4eReRDF2sad/QN42IVMWrMr0i4hUEeucKgwLbdU8CZa33RS
QfQMSv1UQi3aBh4VWiu2b6wAB1KrzmEYGVxQnegQqR4L59B5XjIMo71BNohmKZVdNoJSgyDhUzd/
mDK+g0YfHiPbOGrq9AjIBExDT4QqyqK7ydGsTe3Gn1kN93gkou6vZ23XddM1VkkMlUFOTBhYw94q
+i9OLqLZNt+k0eBXuxohS5xANHLZmBWlfbIWi7JcOtlkmYl1Bklj7INWgEP8hTedVTu7HV5gKya1
YLRa4zMmtdcJdZyawVdI7TP5ypiw6cQRxUorvMbaAH6PCKJLsY2dAvOEfPUT1RPSNnR6+McpppOQ
HpYk/PICBQTH6FAvcEAIRrP6Oams5LTWOcfyDnZplG6rWGgsrrYxk+KieqHnJzl15jDiDbv+/6PG
ZLOxPs86yfSOFPQgtLQ2Q0tu+MnwGa+56bS7Rle5IqXdk9IXG910ftc1UXKVcfp2cscthBjecQuH
kt2E5U8IZ3YdsgB2TNC25wYkxOAd00r7ZlrQhkUfxSdOiFNbUfMJ2CvDAwcTY3bKbumn+6n0ToFt
MQLTEgz0MrXl0ld0V7YyB4N3hk2jx7cj07g2RcYbySwmCqpYFXRIC1uLuPOVP83Yl1Hxx7XH7sro
SI2FpyCJTimFKFW2gyP3GpZ1vGvU8mKpBRmFtDZ8tg9+5sInYmlecZWU7p3zRrnvqWT4nNIix0OR
Pr4xqL5mDiod1pQ790KbkLssXfRubC1IIzMRJ5AOTcykEDm8T8K15dFUlSvVEL1qG+7Vkpecpsc6
CmwcnuWF2ubOdPOeZFwyXY3cHiE9JP5QeU/jQp4wWGi82DBr10v8etmfYX37CvZodlANuJ0eXNlF
44ITspHxk1C3yM2nydW04x+lubhsa5g27XvOBYOgY+gqBjHn+uwa/OiygekCiDa9Jnnw2FV0wFkz
zlutmi8agLQjda53bLp3GavtnW38tGZBDlvUEkaVHF2W0kuPzOR1nhmui6P4oNu8sRd37jHBe7sC
Sg1CjlJjtr17A0e5YV4p3RiThIo+CSmDNGi4yoJoeavyvpX6Vnoy++6y3hbXh7QwJM0U/HPTdOxl
AB3ArfHvV6wfOdX8C2f0F0IRhu3pPl6DmUFcxQERtD7t2HBf149QfXnXcqrsA6nwF8/scnrNJrjV
SL8fA+tDrcfpaE1H3cnBdCYDM1klL50LTOLQN8zq8Wa3XhR1/tmMYKtmR/kVRdhWE/M+qNOnUAEP
pHPRZLZg49aeyjkUP5ED8/hDuJol9CRikxuxGrpHK+N0bizzwZ2i16WN6BQZXnvt5WFWGSRXVJKo
Ez8oZRiiK22fwb6Rdar6XEQ1EhGVu4ypjwg5k+I5NJQ3J+++qUi9VNq4oy8cnr02sC9uul364Y80
sYDLlm+uRRLOsZ39Ms4/c6GANI1h7+ra514bbkjVsLhIQVvPxURhIuc2Fhs/LEiKSq7rZ11uOJU5
sDVN4FNgPIUWSq1RI6ftUZkKwi7e9Ug/PIVmJ4PvxMkZ1G0pse0HcuxpXDzTo2agXanandkF1bUr
J+BPQeuremZfZ3nIiWRuBitPdguuDfK8eYjs5XMstMKnFa2wxTOcjZRabTbHW00Lh2vdQ7GzAw5c
kNHM7Or0aoM8vuZKlZzszDjXU3cb4NDRfkLUFdD/u7KSJxISDzVn5m0umt+1TI+uP6UfqYlU3vP6
xCQMth1YUR3plt4lLbcfp/HgFXhPVQrUwTYdKlgy+Bu113g2mqtMyV+HyTLOFo6QVl5nfU5myvoq
M1VxhZqM8TXVDoAopNWppnq6RGG1yzUFst+vhfHxy+Cp1bUh0kLfSvOVmMJVJe+rUTOftRZCienF
l8whu8mmYc5psjXkxK6J/Opc5wowjPpzvUx4B6yQZA8rDHWRo58k9Q700LLx5gl7XWjudKOErccf
LwXcroyv65P1oW/Tzp8VhZFQxuCOeRM/DFkLC2PynG3SEgtZr84D3ZBaBUWnOyl3a+Ut4srO0PuR
vxL3mbyujI/J1SqczwpHe715zaOSXw2lLK5m6rTk3DKGiprqOXYX/UAGsj6FTnC0PQ55A2zapxC1
y/Q5OteJ0V9x3/VXvagvjHurx5r+ErNROGrQbgPU678bVF054TvqX8Q+ZlhkXmJ+Rb13VEEQU97q
Kp+c6shunwRm+DQs3Hi9kqTCtHiniUz+dZpgw2hEEWjJT366jOm5j67pONOVQ6jChRQSD3F0Rps+
ozjbW4r629bNAzkE9rMWVz+WzuMPuvHXduhu+sQ6BbILMgEgTFkO+YqkHgJfeFblvWkr1SGKu++I
5YhR0ttzXQQz63bBm0OmDDNYJmqQP+b6RMHM4j+SyK6yVg/Vorzm/MLr3wcPlsNVZ+15KLjyGPEA
ESIh2VgGKQsFtBM7JcjsU+6YTNNXtypWznPaUylmxpchAoAzifLSTgqLtqA+T61lQmceH5s8Jg9X
udeoM3/MKm9LJcl8vDhp1yd4pqk8FvZ9ziD0kTuzeu1lUTXkrwkR1W0G4YRNAzf89eyOHZdlCoPR
RwK1mGpImCfZd6UyUwzhwwWpTrPP/LJGKzvoIXwhr29PXrz4IcnaLUEHFuRWcKJPoYE09L7XH2rL
VWX9aL2z//3c+lTX2Uqkjv3P107yHlu/4u83/J/vr+T0LPd6lPiFp2XvxWiXhzoq572ixtp7Xahv
BpzRB3fI6oelsl/XT5udqe4rEzTE+nR2swemEUsCVmn1I+/S7/XTzNoD5mAtdwDf0Rxdj1evkw5o
aLfjHbl2BoUNBhKt3Bjv1n/4+6+de5nC1rytXwrjgj0PizxLXN2ff7/KbpP0XJnOXTyX+t3M7Oe2
UxpRIfNUmzrGr1wbjXsSaHd13hR3mvvPE/Aj+t366fUBOwCrnpQUtTcf6KmBOG88ssGFcaf3838/
9DTOj3ZExoYxz6UZurv1C9YHKjPGHY57x68TMCJFx2hOZLpQDgbHvmPG4aVxh/ckHOmffA0MgJ3j
tLgoFZkzK9VfPJUJELUxb7nFbocJUpTM/1PgWIsP5PlY0nYgNm22bpsauca5iBnQiEEf6p3TXhjS
p0ebA6jr5MczfNOce41c7D8fGT1ByCWloSz/6tAPgv6DXekxtIhIKk3l+W6rTuf1YeQmtjVsoJle
7XlnSSKwT1YPHSNN9MRZXS2Ez8IivhKiBDFnRC3VofUx1cnXdpFTn6u426UA/Y6NPFs/5Ra0u3qS
2kpnW35kfBoyD6E7Q3WGHcZG1msevFF/YQF9jTQCuHmdM4kmH60PjdGm52kE+SliLUrCRdWgEpEQ
qpuPHsNW1ChJm3D7CPXJOQNjWgDkDq9Da/1m1xgxYFz8hh9PfHqMBtanZn9OKYOjZNXf109RnnKZ
IOfg5KQoDlmol+epzx0f+BDcFXnqsK4mCJuD/GGKx8BZR/EpmGL1GHbTwZo7xmwJBrd91fgR9T3C
dkAUatYa3FTASkU2z1mal2cuDszbcyCgtm+MdLD8/1jEWaD553TM0WyRD9b7ulhIjnCOhKV1s5SG
LhK4FeTQtbypVM6QPsY0+IcdICEnJ2J/MMwZv1cm8IyiqDD0Oj913Zh2eVHTVZfX459XwH6pOsCn
obFke5pfL0MF5Wh9cJRgOkD4YcKR+bM8ISjKXOXLegDWB6xj3T7N1dfAik4WHGBiyA3726jmxDu2
i3WzpwybocKZyNP+IWMRSEjUeAun4RUUartfX00W/OV5fbGheWIvLzPEXYAedvgcDrNnvAcuQ6BT
ykgIp7BlHMo24NL+X5ydyY7tSJZdfyXwxmIWSSNpZKEiB7fvvW8nhLfse9LYjDVRATWUAM00FaCZ
oIEG+iGp8h+0GBGqikwVsgQBmQ/50v359XtJmtk5Z++1Oxz982fyz52xqksrMCDGk+9432lBV9Hy
0GTXQCgOLueOQdCdGQL/00iy+19emgm0tU+07a+/x9z40+u0mQg7UN0uQ4b1F72ypqWhTfcccJRR
hEf9szWHaRbTd2AkbLFxNO00FVG3ieF3ZpaxT2aDDsdR4Fph9MQkviBnnv+rnf8XqOBSE/cixYbi
J/YLxBS0g0mch5uJVeGXtaDD3YL/bn6jXgz4gwGO2PPIAtXQg6UHbZTKjsFI5EKa7IPSWvqDkV9G
fPUXYbQ4p6dMrs06QnpX2WeAKBFSKfyi2mdLIjsDP5Srdmwi/Y/LHUmN/Te1Jx6f9iRrJ3iO9fbB
Dz1JNDEaVdUmtEg4iGPkZOcwRxBdE5zAuKWG0tAEjcN4yYv1XFjlkeee9Co2L2QJT+txLil4rtae
BFpm+PFvf6h2fE+ZhENKgoLaNy44sTGAPqDZ5Dv7964NY4Qol/AY6nzkVuq/9PQvFpHekmiovzRe
5+zRM27Jeo52ZR7AHVNtT4nL8noIOMksGp9KgLEw2mkNY033TeOEkYw/Nyrucd+SFpJNgDpGwM7M
IxeskguANsueg/XOMHH305N+KzpMwHKcbfMDeI8JiqaftVhAirHC3lPXtKlwaqVRtw36rN+Pfn1d
cgk2HY6ZpdQB7XjBhGR78g5mYgLHi7SjZ3s5XgEAS4VQ2JWTFuwHtDvOl4caqMWeyp9/O28Ys0/X
L/khfnqOm9TYWrhILjVZC46tmZcwkd2FNWPTWwboT9UBg0MccVeC5KOjUboL+BSC6cOE7RMFufud
ZmhlVPbRBApKTyyoR0u2r0xF/O6AtpGuJrQAbZ0R1mumEGhypB1yhrJWqQ5CU6g0/E+LkfgaSZCD
saQ5aqJxt2gxw8OQPPcZekw/1OHykW2zQiz9FrjDlonoTatDBuLw9ISGcNiOZMdsyLUYWHPP4Kxj
psfdle6+Y9ESKX7/TJsxL3TOVhE08wVw/HWHr29l0KSqGC1t++iVegYht6jIPk9dXG7g8Upyq/KQ
DKPWqp+VMQ9HpsLAdmgyt8TUkk7MGjrp9+ylm77hyRqM8qq29S113ZVGOjaCj7k5MnB7juF3b9Wr
UlWvAPNYEZl39lO4sfTWQrFaBid35i45GI1NGe5zazqUQe4hC4rrRZNpKOBruhtRfKTryFoadre4
LgmhdQGo57iJrU4c8DeNmxSsWqZRsFn2eAW8OQLKJE5lMyBryrxHWRsEdHvOPu0a6CMK5kflISt3
bCte91haygEXYCXFPcKgZ1raN0nlGNtATtVSCFh+gWVDSqSxXrlqlrvwUBDesrL8UGFnKQ6jZj2y
BSA2T2mgThoEkIwTBQ0CDg/dtTAzbe0gqSbkxDuWKj8QB5Uu+sQ91k1419FdpW5G4hck2jFJWB4o
P8azkh3kGA2nh+xiWmJgIjZd5O0as75pW/RoBOwdVG/sQ3QMsHWDQ17PBK507Ha6Fx6ZDDWHJIHN
pFmXVAdd3CD6eCsC700IK78ua8hAcYN8KuuOXiOIqs2d4CyRT6wM5Kh4KeWVX2KvcKv2q4YPs8il
70KBQ3mvsjTcGE30qqZOov+181OShOWuLemADgGtHj37npJS0sA0aVbPv0Z06v3wI4rZP6DmZGvY
CcDtyuChggqBqNEEYBKgBykSbZUJ5TPJB2HLY07uEt7iFW4cUrahHm0BlWfL3q9KIL2+sTDIs8Cd
wYQxQbnCm9gYFKi842pHGXXJGFNuYy93D6PCP5vJFBEpeOMjZgBf5CdqzXBnF8braLBEwukNVnqj
PzSNMnZulsyhz3C+qHA3MKRsl809Vxwzc9el6Cto3sC2cbJIxyWRk6yt7J1onNu+69/txIFGSZ7L
IqOzMZbxLlDwsRPUbOhk82ab5peqs/qFlzj+Obxq+didXLuRAJ55aJEKIfCgFTOkm4aRh+pppKlu
w5d3FmU1iupJx7/nNts4Dg+uhZnN7d/dAhQF8wVvtgWTWQRCssU9gTo3wVeYVcvMr87aVJigWrp0
7Xr9Uwbtfc5oQi1kQKI1M0BiTn9V8yhesUslwvIYQfDbNXmSLwWjhE0y4O5wI+3F1p1xNxrTN9cC
916NXd9gmL3gZ7LgzTzwCjXeOqxjY9N3HK+zeusxP9vT+GNUb3RwYDr8zpE3s2z6nWbQQzNwL22T
zCDzlU65ngOjDYcDkilUAXJiAAW7rOTwJDWhFkmfMhC1kwz2kLxJo/J2dNxHNNz1gCYAeDvJtnkM
4RqZ+BSrxVChm8am+IgB4dzGc+V/3VcUUTR/H70gf0OCk6y0mYRJa9zDQT7Pr9+deqZ80ShG9fZq
tWQqariL+Wyh9/aCz6WNKiiGlbcFMl6dMz3bKV1s8s5GqEdULYaXGSMl9LNQ4b2mX9UkEXGyhf08
BkAHJvTerGwA/KgruILEMaCnB1/bNiUEZhSz4KQZelVIgK4JQL5Jei+/qKzf0I4fWOknfdmZjwFm
FHbv7jNEb007Y2AWji+wmj6iHoyrnNoHbXLCCxlYZ8rSZ81nfOQIgZvWMI9AoRCvBVB4Pa29wuSP
6ZuuNKBQDnKZALgTBiQJad2D3kLe9YGjpJr1SRfruvdM5CM5hISuXPqp1R1zkPtPLZq8IPXOYzP1
T73h3LfVU4gibanw/WJVK14UWifG2OkuMKHq+RbSY9SZOXgSxNUMYLBU5s65HPp44+b13hDiTDdk
wL6L8nYstLPp9ocicz71ycFkBNoPZYradUpdVWg/+uZ7MlvC9NpkM4KYaGaBST9QcpSOdgJK9oEw
Mt8PUXcAbvloOdWTLIaraj/29n0WuDwWaWRhdDfRS2XYeaLuy5FBdghc95tWaNA1z2zhSIAk+vAs
1CgyjZu+j68lN/Wi1bu3GJDioozVqnOSK8oAiearRSOrV9UGlOdVVeuQkuFtIOzWGFahyy+Vib9M
O3vaeLDoiVqiGRZWPaRrzMiJE15nlbj2U8RrWF06yA0Y341jwucf6eT+4qa6QxCHG0NxOwoCBQ3j
LGsXeqSMxh2Rvoe8BPncjeazsvRsaWJqUxQ7gDHV1i+dq6gv3zDy3fvcgbRjhsMQa9+Vd5w7dcch
EVvoqmuVPMqR+hZz5smShyH3dtXwXffJlaDEXch2eG+0YuugTxg9jVQAC9zRiGO6LCGFtZmGXxwj
FLxBZMags7v8K8p4Qjtnlk2802rq0u46YTxr9e2nV8tiRXs2XpToB1uvgghuq7XTlM3NL3/o7XVl
GfE6dgkSM2NrV+diH4V0oUa8zruhDb1bRxe3aOgJciencaUoDukFX9DL2yfkyVuCC2KcX/qRXMfp
VLfJV9xOiKSYeDTklAFFKWCCOvH7mLOr6cKuj05OlYMJl+CNgkS9xGXCVlf0V00iwQQ2PDiF9MuK
6pEbLn4U+L8jF6B0TC9sQri8HGwfyymQuZD5w2KQKN8ci+h5tIfQcfQYVSTbS23aJmhyvVwL7LZL
w9dXbe8Na9mmT0wd+7Ujw6cQYJ6yXhwR9YBQpXElZGsDT2wIEKmbcsvVozHgwN9EuIpGVgBIrFdS
qh3zef+htuS6c2Dy+b38ZD0r1qYB/gTqGhIzAGSbIR6hJZTOMgqGO9LYLJrGlr9Sg0iuqyZw9xK/
s96TmYFdexd4Xgz/x+NolIPuESXdvZa55so2cI6kITKJ1jZPzHrBXc3nHehY+joEFkCUQFDH25I4
xWXWWjRxp5UBXIo2CzkmScv7nyWSrtaFR8d86DzbOHiBEMDO6rMV4lzoVaTW0J9PXT9ee+QFomR1
3aUOeSRn7L1RE9CFCfth5UyEAHS0cJM4uYOwFdferW/ux0bAifFxEDaetFdVhTKdabgiumrFUWHV
BjxSAB81I91rwbzjGTDnCTHZVlnwRR7VuHRd2UHxRpJpCJaxZsZV5uG7ZuEtlw3924gTKUTDZAfd
jwCJq4l8kr7VObhU8WeKQe3gOuWbg5ka4SG3kDwxAmXW2BUfsjLxxMsGQLTlZSg8JRIxEMdtj63M
Nb5swZjF6IjZKGkILJLSk3vSfyhTMnVddW91AxHQdTlIA6eEf/bc2ca0/vWZBIWMcMPjnqaFkl85
LSKKjKDB9kVZ9j4v8D8P7CYLRi03mZUcIEQ8oT63mA5yTql7gukFOMlAq26dxAWIltJ3Doq9MRtm
+dcg5320i1RXtczBkYB0RHAGxRjK2g6DzFqjY51XDIjN+jT4TXKlqP2tMlu5HUe7ksOBE1usVUSG
LvK0OQHPKrn03bcAmwQj+CUOfcqZ0WXMndcrbQjQJNZ6sFV6/OgCnFwH6U2XOp/kYiVcROqvigl1
SZ8Iigcm0UmZ+xq0d0fUAUq/yN+Ae/yqLO+u66Z+4/sJh4oNZnuGUQgOVqhZTm0O9qyNnWWLrGUj
GzS7dUu3IHLgVg/1PlOdWg7MuoAw8oan4Imu/+x3D16wFcSMvZqHUR9OmR1wZcoOS2lacXAaDzQv
bsMcRlk0ybXVMbxP1IdVRfeGMTyJoCFaIVz2Vv8di1xb+486xVKHczvv8P24FkzwaNwY6TtMtINP
d3c9cUyD4IFOPxpBY6Tot9l69Hcsc69NVO5k805FZJ+JFUTEm3xNBptq2YcIwfXDUPRMOzhukZ2y
CQ3cMxIZu+0iIsdQssn8/DvoI7jskVMv/ZFFns4JU5iK18fANCQmKOSehk9wWUfIeWRsHIyAY1jO
UAreyxduwUsQpBeRhyd8URqqdwFKVnsCJY07YAp2WcKQyyHBjirwKUuAD1SI6LBLuRvYendZ1mkr
ADp0YVL61jmdZSM6lEbNVLln9DuLpPO03XqWi2QgwcVrmzVxuKDa2DbyPZW10JInChxIWOTXmiY/
biyf+tCkAkzZqPRg5jaoh6pGkBCH72nPr4iD775lpe5j+Tj0SKv1BPy+gxCUlKLtWIf1BbtVtoQo
TbhdKDLsdcMsHYRQRYPaoMAkGmk2z1aFu3PTczVUD3YIASIzhm1WN1sW/OvRLLoNXNcTx3I5B9ly
EmI2SC7lqwevmuxS3kXrnWijvNtO5aynodntopZIyhrDqm16lzgFlVlG4YsV9FvdVl+4s77LKHqJ
ynoXaoO2UOm1op4XEwYIu8xBDFn+W+GFIwlkqAjIiiT3jD4bj+tkvJJR8z2OY8PuCMNIjRbEPHNT
+pINuvoUWk9vNQfRzkjq4NrfFo2Gha1zzp/vAYsNV5/ZcaPXrtHEfziqgDs4iue0x4mtJuRlaaqO
UVhWK5PDvJWHOwbM+Ef9CV9ylq07K2ZmCl6zkSy1nYNYBabtIuJTKCdrZU/IEEY9OA9l9dmLCGwI
pJQ0NbfoxdaJ1d6lTjmuqHQC1wKhNXZvbEsPdotyt+dwhrdCm4NFuoGjtS4+0fo8hJm/IeKKf225
HCyom2Km2eCT+WR1zb6E68rBPePilFpK2T7oWfaJkosqsc0eR7wPZtOEC0Ju7htPrzk+FGitY/b1
ISeiTnTx10yX8qbBogzpypPwy8VIH6bWK0hfNbPDEO5A4IFvcWNuNUhE7+zJmzFom/1om+1GL8tt
HqFTsXDTB50B0K3AcQBiAAV9UiNebxGbu0kz7VwDK9oQg3UTMz5XNTUUsKPoLAwk6GcXyhjCg8PN
igqhZulS/Taow73TxTQW8arcWM5BE9r04cfDs2Ynr2HbaHvH6ZtHaMpzPpPXrIxwrsZAyuhtO9+h
7jKRWrMTfdhQWnT6pjJ98Fa6CDZ2WZGX91zI8kSsxwEFNdIC4VLpDBqiGv9M9G6xRoO3H9VIveK5
T3GFcLnAidqIFpmW+R3a0cPkWGckPgyhQeE5ZkTwB9V2F44PY919TnH2QMQ0sv35qGlzwwhVHbXJ
uEjSpUCTbVzHmkFhauUWFVRlIS9pPKGDc+Y0VWmuXCkY7Kvy3aCSLGZKaTA8GcxbNxyMXO5w0Dq4
guwK8ULgoT7yuo3Z0lz2p+lgU+QAx7c5ixkvkZmBSJXhd1ueRRUTvNxXmy6jlc3+uXCGZDMl7mx8
72ipmSiEOnPVg5xZOUZ4Y0k8JcPAvm+qfc/why6Bh1OeGPTS1+4M8ZUlTbLsSiBlIZtzkVAuMBAP
EQLpH0h7bgcLLr4+YqSEeuG46ZuX1vWxgKPD1Uo+uz4cUEPGD8NYJDvLs2+gC7nr0hHEM3QGjhpw
3/lmKqqUCA1A7T1SOHoQ+k7JSqxDZHVJTNuv87dTFpyqlOiggniRXo8uIOW4iVwoiCzLoJ877jK7
moVS+ctQOwThECBWuBGeg0JGK8hsYgnvxF8FIrpMvUFXgHTG0dQ/XU/wJgr3saoAYVDpVzs/1T6I
x4J+pXFF6r76yCqHt41QVWnpS1NCuYuDDwZorAkxwTB+jfMIzAiorm+V0VfLx0cwsiszpfKOc4Pu
S5Y/GHMvxZjJnoDtd+epKJ5EZuBWiF4qJcEIxNqatsxBdwb0MIb7mqU82WjTrvVa3ptMYm37E2oK
L45mDYrSdZO5HVARVgO32E4OfXL2M6T2Zk7rEcRhUBM/I2W9ay3QvglkRcapTdziqsnGY1Q2exWS
CA00j7WK88fCz8J7MUAMJVjtllYhLSjONvEgbeIVarmoskOq09TUYvqVozUfUcKFWTn6oqxLsCy+
f7JTDEcEWLC/W/RtQw+FSM/JeXK0JeKxY1WmlwEb6cXBPQOX6c7sg9eaqcumrzzQ/fmVETLVhhGE
OtfhAUnUe8K4egnUyCQD41rHP6GRu93AF6OxclU06Cl6Hxat50LygBLVhMrbjl0FHVMH3EjsRCu7
GWlDlENRnNuIJk+ttkaGr39K0byZpGkFlAs0qW/rsdpqHotOkT/7uhUcYlRc0ZyLQJ/rGmHvu33M
dJPgzWh4B431RW/MG513LFo1Ke0syIPSCA2I5S1yq0OPfHRRl8UDHQIAEPLcsRFWMAe2+G4YuGnj
yVNq4wtDXzsPXtA+oV14bDQYqoKDQUGmEsF0+rsN+P0i6mSX4U8v/dUIg7BH5b9RNWIKiWPdjvXH
dtMafrfsSYUlSgyOH/vugszrB0m2QaiTxB1ywk70Vd3yQfbmFZKlaJXl8dG8eDpAtUozjlGeXSKF
XJlaF81RNR3R6KwDevxbwskRe/pL3NvXmRY3216Zr7ov1m1Qk1pXQvPUI+cjt33G096nXqLcknYB
X7dw7iAKEt9Nt0MV903kvBaxG3GEwpUaZhQAaAnfM3mmCXMG8xC9lYj+lIhX8ERQpqpxIzVWJZcO
x0wu7eo8gf7Yj3sCXO5oQ9LSsJIvySSEJoAm1lb4EkzkF5GLTREX+Se6HCP9zMQ/+8juWtkeGfnO
vmMJw7UtHkVBIzePOfwOkvOIoEi2wumzp3OZEeAi3GBjCSy2dAUP4FBsUJSAHhy3sIjrUShwG4vz
Qg7MpqHKWHidyKDI06czMX1x97KuB6FFTuaKdO+vBN+WravboBwLGn3Gdx9rF9PDkV0WpJ0WX2Yl
AXfa2qn1Zm8guHPNjmF+DOFdYHPW6r3pSREbU1v5PdiBZuX7dXYsDRt+rgCv0xkBPE1s3G76lATd
7aDloLxz75ax65WDnGMJ8yBeA9r4KhoawdOQcxR1Cd0Z5ZwElK49B0I8Rn599Lt1L+kBSB0LZ1xh
+4l6evJPMFMeGwX0Bm/xhU1W4dMn9qhTxrqox11fwvAqCdTcBZV33Rn2K6aW6Jz5zYccpu/Gd+8s
OVy5qBPr6TE2W8URS91EEQ8GypZDE9HPrxrzaGiHobRPoPjerYYTvs1j1HnPHd0mTlHUvTMtWXXG
QnFZmCfuRybtHKE5CEYt56tszRO3c+32raQA5UGguAldOMsT6DzbK9du2141BDMpeR+QeLlsifmz
ShoxOcKlVe+0X2kdJ2w4zW09uNd1QMhcW7bws60tZBvkgUZ+lxVyBzjdNATeIPZKswroSQAL9B0A
bUaBIZAgJQxgl0rSRRgS65Xw0GUeyBxPq2DbN/ObMVHBqtFvybmoJ/lEJOz7lKhr9vNzgMd3TU4N
xDql9klXnsEfyQefyFuDHr9njhcg1U+pFtubqketBWXwZNpHq/3qhondFdRvOkNbLX129BFp2Bhi
63UmWDZR3au4eAMOjp1BledK+pwYjGXXmiUf3A1QPgaX/tUAtXVhVdNWa0D9QKidkJ+AIkkQIFCz
Pgq9vrHRD1SkcJUDKzwGwGCpWMehNquVQNNKIAXdB6OyruKRgEhmLAS+G/BFyzTpUdCWW9fXNcBa
3rnMCWjRQU1EOfkgA4ENJUNrYs2fKuVsXHLy6A0TUqLRNMlbtYo9nM2+/t0XVYz7klGROd4VvnqJ
u8Q6WSmT+pQpudD4GFMWXr9GXedI2EgmclfI4h6LbrRspeDIYHMna335LUOD7rG10oiPXGd2Ildt
vUqRQiFtMt7rUuNkV5ZLQY6yZqJca/Sj3QfZghmVK8onhsBqYVk9m1XTXvkNGYZ99mqIZFe51W0J
sFt63FpdagOfBlVpYGVHWsQDbsO20yT3sdEf/Im0J/dGmnYJtaafaMi+cRbRthnHJdsl4iKweXy6
cDj2TnPPKAvvxCQYE9vOrdsY5xiNA1W9Nq0DT7zk6xBaKUR+c0H88NaDWwM7wSFFtDUOiYKgLdUD
xLJ4W9DAW3gs7q5zb43g/9W1l3Ssh1mCApbcyB7lwNheA6IwFihkfHqv0L5po24sGjg0XktSaDVv
j/WTjSmAPxgEzS72BRwtApwgRBksMwm5VhpJhsxwvaOq9Wuk59xQQ2Nu/CCzR3idJDbFo9ky04lQ
dc1/OAaRD4Fsxo0+pi560hz2l8+jCWXLdVdIYTughQEw+QRxAC1qjWvQr9iVNgEn5aVd5wyuGsL2
Wi6D1ozr1E6OnHOYuog8YCpuMptyMagPkaiu28r/JijRW1GIVcsRPCMq6RCbwy1+rZkc5hFLEyGT
db0Prshn1TbVjuF3AHaCoa7XNIfRqoYFeh2YdxkVDkmRuH5oS4Jx7o+YitI1IxUbuSSZ1KZaRT4n
VlWifu2aO1vQVNQmoOthck2sFYYQhaiw8iOSyRhPp1Z1VDnU2NBtvrgGsARjvCKd3WIpYd3vZPsJ
GmOjZeJa5ZwmGSLKS9+qo+mAUw1URuRX9tJPFKCkgmnEcXaAZywaV3YYfWh5ny8D7MVwHW7Hbng2
XZPoEXKefaQpOGHWblO6cOrv+OhurAY5I+Ylvr1OXsSo9GOgRTvPvEPq0C9af7gwYhsXatNaAWQa
AYpbcGbUK3p4bdxDDi5vOYRUi3ZyrgvqgtYiWRiD1kb3IwDpFQA66jKbE2p34Gmqt+3E40oquVc9
Min3doT40o7Z1FNz7cCSM7Np59mK7DHEVwvfmd1vY87AjlzkLLfOPv1m0xjFlZ2aV/CrlhH746qC
9YzoqICYDdCrUC9gmvlwKetzlW1BTX2jurhPEqbxrguLzx0NKHkEtVJ/4yooAtrZDRZM4YgNGznB
5qZY0doTuDblGxPzGlwEgjFCOIGCAcyw0ZXoSQA4339uSnIFsrh+L8b8izSMckn43Z096gpvMoa5
qem8rdkW94WOg6907Xkwwrg1Jnfb8MZjFfjVSu8ISkmgGtmhuiNGNGPpoKov/SLZxLZ35RDzGWpy
XRtMgbqofjDr8MN2g2GlK0KS8xy2UG8/T2btQlyD6BEaz7ll3WSTFkOgErsk8U5ajJFj0LuYBmWx
tZvS2sqm8lc8iip8jBpUdiQ+fFusKkOZPavUJzKSTmB+bYfnqUmfvBD5Gtl1bL4oBkr1hTP2QwvL
TQSxpySiMm70VwPV1xKtH1F4dnkfhwQwDz71yy8pacwaDI1ZdmKAfGFbKhnmVewjDNEy9nNQYNL/
7ntK8z6k/u4wG0X++M7JgyamZEko3BRtWcoN3TKO43Nv9kkMi9+hcxIrMPADM2SvNotrfe2VBKYF
ffEc2Mnb7K9YCRikLRyFpaSCXrNvyTWtVUqVeEgpgidGw/CgpJ9tzJ7uneFQ/YKFvPcLOnFAzfeJ
7PWl0e1l+BFz20CBqFYYGDrc6sRD8gSiKQoqFO34gtvSfxVkyiETWEusSlfDS0/g1FjU9tZldUJ8
kcBI8j20s+SkEQUlL1l+gy4ECrAbv5jQZVABNcRURiRu2o5zSLLOPzmCpaKnMV06DQEs5rgBv3sL
GscqQUg3qOtWkfyQUveWOspdbTCLvUTyBvO2TrYOi3Ud93cVoaZ1Y1xp6cjgxb2Jke2sQ1sjq1HH
u+fayee8nmK4lyStMPDOPHllJgiL+nIv9LJhR+e4j0sopR6B0hkRSEEQDMU2gy9emSBoo/e2JRGo
y8AFNyUdaEUKb5tVnjMyYLleT1DmCjT3tY4eLhgW+KbEuqJjte2q6sPQvTMJIbSLPJ7XwhcPYxvu
oa/YZIO0t03T3RDBHCR4lHJpelvUhK/Mc1coeKO9rcOWIuC9tVV/XWbUI5LZMBMNgh/yCoeGNn0b
JV1ynVp/beLQzcZ22Ts8kXGsbmpBMl9rRCufknvlauPalhzNQlnuem14tdD/Qf3i1uf61iJyNiGC
J19yps5KJQ4SfAqbHiSslqPTFqAvSCKGYlSJROa6wXRsUnh6od973PEoJ8oaeKlKt96ol8wLmW8N
ZBIue+puhClVSalabUixiXZZKS1cZOzahRWYDJvqteXTBLBEaW08ITK0bfGlY6K40D0d6UIzmJei
04/AzK982IBRTYxUBQCZtmDA/1JgxqaQrKdJsdgpqqomqJ87iyAbktDhdDbxlYzDnTHnseTeG6Dl
+pQEwDoTm6C2oEvPobePayao8N/TYz1590aLCmukoEmS9FvZPs1aE+mKpR60oDuXqTRWtR9+o4xN
FjFSgbi5ikjLmkovX3Lv2wtXIZYAwA8n0Sc8ewh2GL60dd4Oz1VlfnuGwxLb5stwBHlchS90ix2C
lkiEt145UNElIrqyRm6UDtUxb7udNrb72gSGVmt3cdX6K6dOLinRYoiY1uSpbzGq0p4z33o/uIf/
/BTI4NnP/a/cetNRpSZa/xUJ1ExjcNZtG8NCGR4zkEepaVyKIDqr3meIiOA37ZCyGZFtXarSu6Jp
hHKGSIg2T8d1nLg0FhwNq4bP4GEaTI56uEe6rLAX8N/VHN7OUaGrwycxc8DG6g4B6hO2Rskd0X4k
PdOp3oWklkXdPYFs2M+18YVhyEPpi+lESMGHvlUWH2HFMeiij+GzXsafvFuk7VOgb1qfW7cmd3pj
mfanyfPBlJFPUoLMzDICVPSxdfGPFU/ZxOi6605J6/aXX/4wAvsLnWS/MbWqpKDOd7mQm5SbEYF1
5B815F4NMKQlbSN7mXkgYa+NKgbtm+jRmmQXGlvAhZdCq2F+gas+JyliMGCsdyYZ6o1x7Y7JgQVw
1jVN+7rkkcwqcI66th+qTNtklf4Zhc5bpZndxerKVaI5D8rA2+5YcG9iSVpPceMiAjiahvZcOyhJ
u17PNo7A+kWkzDsD7GQdeZRio/cyZiW3CpGhoYja5TD1L3hnUg7Z1ndtFCAErZQOAr+SGqhb0yyB
4K8XF0/mDzbS64Ot9hUsmrNokOFqWsU367eC/twKpgioXpy6y0GKz0QbiaKLAnBPLaPDygfKaZaA
iH789Dd//Lu/+Rj+NvgqrosUv1De/PHv+PtHURJ1FtBs//O//vG+yPjPL//mn77nL77lHH3URVN8
t3/1u7ZfxeUt+2r+8pvm3+affjKv/ttvt3pr3/7sLzyLUTvedF/1ePvV0Mv65bfgfczf+f/6xZ++
fvkp92P59fOPDzQi7fzTcBjmP3770v7z5x+Gbv3yQf36Oc0//7cvzm/g5x9/+o//8I//4z//9Ke/
/+//67/+25/+9B/+3T/+p3//P//bf/m/fsLXW9PywwzrD5ZlCtOzdIeGken++Kn/+vUr4g/0GxzX
0l1TF8TQ/fgpL+o2/PmHaf7Btj2S1eCf254ppfjxE4O/375k2LbQPUdKw7Q4Ov74P5/En13Rf77C
P9FZvi6ivG1+/sGLl79e9/mNStcyLUOCH3LpxHMg0Hmd8uPtNsoDvtn4NzmMnzb0W1Zz1oHEJQs1
f4dhTMv93aAZTHn3u0/qt9f//evJf+X1+KB//3qxnVtEeff60Y0JtYLmj6Z0bQTONpJM48v3/49X
cwxT16UnDE+f3/3v3t2kAzzqmRcddVgtIWf+gpn/BKTCssDTUkf+9Zdz9X/p3dHJ0F1pWFI3uKC/
f72GfDMWKj5NYeAKYHLsZN+Rvo0dRuMWZGmO1hhP0auwmkJDUEG8aLVXu9Z2SYdShDOrGAXwxAz5
HlUKnlgWZM7wFDzVqWheWb/IvKCRYp/87mTowFGHpeecI0VSKv/V2e40ZnY60mpIcRtsTMeGFjyD
v3mfMKFzWAYZNUAPHKC3yDIgcDclcTGI0ku2OKfZdqBO4+G2SzFSs4fA42i023rin6TLOYFSclxg
ukGj6tefko6v80tqPX/NXxPiNvghsnydaLgE4tagkwPLzCx++VLj24v55UN+2b/+2Xv/ykfv/PlH
Hzv2SEbvfCPzmh6RPOLdcLidvdseSYsbEbtFE/Cvv6Zh/MsX3PIsy3Fdm2f5z191LjlpQ4760WiJ
xWAmGRsCjlXOmRCVf/HaUKt2Ctli9dVo7ZZDWeAnK5PZODqS+Rp7XI+44joQ342LntMj158r7CUX
opQWaXVyVbsdycBTDsMBHVlLwBnsfxN2XstRpNkWfqKMSG9uVVYqJISgaUY3FcAM6bMqvXn6863k
zDm0UIiJIRpkKvM326+9Nnh7syaD4BdbGpn3EtwqNcCt2tsqMDeXBOZz6AQqcDZLVUJS90QwA9Up
lOXV3qVxI4T2146sDeyvu9QnNXbhEvBc/aZgs5nDNMPIVSKB+cuw7UOUcbGAui2cbwwGkN+lfeDA
YDDuEdgQH2w314D05sSMcfhkDznIZDd9Zk4jXSOCLHDF5icGL9N3CNHr0zIDagCBX5BJ9XuuODHr
tSuPLsNaG4ssJBN6VpHg30tukFwGG9a4W23E2X7WPXV63k5u9CF+jJlezm02zSft5ziTfH/nUwgB
Tf4HMXekFH9TmsH/n7qU3C9qZU6r6nzxF1J+dXir9fnXeqfclk4TLpRtpaVwC3hNuqM2CARY/Y1g
UE1JWcN5qkvqN2D6evO641T+tsFRT1ZxrEkUuIWxsy8NMvms3Y9nshyhwQizMxU9ujZQLWPV7N6+
yq+Lz/8v6YWmjBuHCdaxaZ7KmBL2VO4cModXE14+9HJL7qW52DcFHvPbj5VC/H0nMYKm79tO4L54
bDuPSRT3QCgHwBoJKI/rmSbCyT28/RhXZuXlc6IQ+XUsi2mpvuT4lxMjOD33Hnwjp/OVm4is6tQu
81OcfewvMHiMzx7sip4R7czyHcUjvoK6rpubJyN8AhyxAMz3QceLqIOsAtN34FMHqCsxx7xugIJv
UkSfk/apP1Csvon7Cif/W3aaUKESDbNBOWuCH603jCHYeEOxTSUbFO2HZ2KkP+ytY71YdASklKWa
UWSbTGZ6af3yDgxOQxP46Ywi5CrWOU1zUJ8jfhNIjTaHU49tSMstY+EGh7fndVh/Rj+6jAHla2o0
zzIDMhcd8ig1UM7PASXJcCCDjmga/bvKKLZaMm0QG/q5/qBlX17NdRmhCwGOaVses13/eXaV0VgR
0gYDOCP4EiLQBP4GLBQw9CgG1eV+c+c/+A3WSzdlfWbEA+3Ij2zX1tb+cl8qh7Y7gvTpBJkE0MsK
ZCojaW3MdvY4GscazEmBpZOMe3ynxhaaGDrff74SBzPp86jTffsS+6asya+3WG8VhjSuMaTQpTas
nfrlrebarGEpBw8naExAVRLezq3aOQOr2c1cUX1NtlmWqLZccl0FeQrGpAKoAv8A4AsPA/0h/QyZ
FqdWwXCOrl31KjcgSCogPZgGFKuUGeC128LBgBA4l025flC5IB7cZ6fCbOV3XXnZG014m+X09MQH
fRr9rTvPxRzZ1vq4aSm38n+k2dFqQwi8FOnwbZreMBZUZPFJnvMYHBrIKa6Zz6xjWR0XNdgYz5b9
kUkLNzIYevHZqp/00ReunVaaZESv87OGPYZcWccqtvH0rJ+OELfL2dzHLQOw8KqAL8/0r4EJrSZe
Ho1t8lM6zYnrW7mHZmD4F70GTYS1TOi+S5GKhSo6qpuG4WPqgtv0612AvcLRILDbVqAEqTtOSXo3
Y1/1UiOU1XpcUZY0ujOJeXJOl0tA1+j10IcfvQmbz6auJ9bhtflkMrC9MTO+GK0L6Yq1kZ21Gbf7
323zS0w0hO2zx1QUZLeBsekeqPfGYvBQFXrAil0gAjgeKbT1UA/m5YbpUhtwXHsH5PLA3NGibnfg
67YVo4vqgtsLEmKmpQeu0d3cQvYF2xL1YGNggqvxNPMWujvoJm0W8V8NTVXA+66uLC7qzAwPHA/c
rNWjlfsiXGuDj3eebymPM7sEZ9d81gFJ4+QQLmnxHnpm8Z8ch+uRYyndZle3NAMatAFwgyNyFw4I
vZmRKsyNGRhjYvbPfA6lkqMBx62cE7nC8fivBdr8Kox2PkjRuKl3RnzeDZNNMyAN7GJ9wU8Ju/fl
BRQhl4lMODN+z0dcILjj2AK0VUyuto123fgw/yAfd5jM5qlm69rlGaVpz8DvES0umMdUPfK8SHu9
08I9wB4cWxJBAsbOA3Hj85xteH2uaO7DXQ/nuyZoNkln0brtggyjO9R/SrIK6AHugG8cdX3PTbzX
/cozn7n3Smqlq2zqqJhOD91/c8CrScCCJaaxa0eEq2AWWqYZ9BsztgDyrRJ70KdGIaas2lzAkWnt
RU7rletu8eGl6+fyo0R5CvApCEYCj3mmeCTazMi09i6ik1LjlOhrObKCTLoEn1g/uaZzv8DY4I2m
CCt5l/NxTnBjRj4jLrj4IqMSAHDZ0GNYbZ5r54P8fYU0UjohR+Q7D17/n2G2KBMhpZ1DTW61TXL0
QJLcaik5pHqU0fcZRT3dW3k91ClvtdzW9klmg/1TunCENuT5wi2G3m3XcKP5ilwvmfQguIfLW9pI
isQ4H83ucU73hgthNY6pnE0orORknevkVu8ovRbgremGSgfqd1eryMbghN/wLJuYRtuo67FKqNkd
9G9ZSyI0fAUdZM/7jni89KJCneDdaDNGnlWdm90FbaHL4jRnpqULqZAz7spjkGR6c2vQxQZYFaqi
Y9P8kBzJcbad7Mhs6neMGdyM+XO8VE+0Dj94Y/S+R2VHpX03ow3t1ntwSMYrarwGaBjcEZ2T1Jds
giRe5nuhe1LnrXfOAJdfEG65MlJ7xCmQPOHdL+59EzLRDPnVCxWQ8wIqjRsIALLngahjtLOjTly/
6RXu9mpG70eTbu0zRKeKu6zp43xpqTbbW3MM3rt4yl7WHNqh2NGzDziUuIOmosS3Ts54fQqb4P0V
uTJC+177EXqgDS72X3CeniuPCUzZN4PWI/laHguS3yV/hFFL1Ffcmw6n2zQKeTkmTFjVsK9MutQE
pdasHoPfWJ5WW1Fzp4gcmAG/zfrzsYGOH+jDrqOIMxJYGPbz4kvudUAKchQ4U1Pf2txguka2Bc1+
68Iv3CwOG2de6miEnky7O/Nfv7EYbOTdxiHVofPfOQcxcb317voUtyz51J+hnsK92AWKcv1pyqCJ
6Bh6hQMA182yt81mt+AR9xH20Fn2iu3kc035eQdXxR0U0BtpPN2qK94qBPyyXBUmb0mbg98fznLc
kuYgo1ghJUxS2Fw6oeq7g+wM7EjsB43jALgn3OPZ3U1Xsczve26vIj3FkNpmEFlbSU3pYFEIwxqK
v7Iy+RWLRTyS0oBQ8b3LglVnWE3noIXRJekMYKx69g4BSXL5EBbEzhisAgIuGIX3vWvtU4Z9M1dF
O5Hk5VYn3cMD5IH0Tb14L+2hzV3dTZZrEwbL2143HsP9tp+1Bh0v3awIwgqbCbh4XPYLN6sch2Ds
e4ceHgJJOZyyf6Z95wYyhqhiUqk7aWmpUkWj1ZlhavlXmbjrgIZu3um70h8R3ENG+BzTfagA45K/
k44u3Gc51Piw2mD5YCmCOHVP1JQUGVsFoSPiKEUFjtqDGI9TlXg0mEn9kO6RdkT2h85c4E/9H3bB
ehnkytn8ZRecFyETqerAKUuPqSmo8MTcECp1CZ4RnR+QZQBNu2mmb1Df3eQtxVsmQgPwffsgfsuu
RCaI+BDX33ItO8QA/dPfja8+NEoMpaBXER3GgesuJkQnsk3aHK8m94889LTU/uHZ9m++Ns8Gb+uS
svUDGsxfPJvel2QGb3xSPC97ODm4CkxXw8YMlPTJYzioFQmzYaA7OPu338B97Q2AK4WKQQhdvRe5
pR7yLzeDdPvUhuw37mSUX945UKOEX9eIJDmRoXWTU0Y4hOVBKKABL9GgTwleXHDtoUSi9Qy0TzB/
G8HRc14063TNN8j2blzrW1eXu5QOEL4SkY0d+JFJkPmna3THty/4uIyzGEifpVzIEavFxKnB+P72
Ol9moDlkz7Q9IO4MxHH8l6FWB3iiy3MfvOnIuCv3KWdXL+BB2qLfFkR8Fl9++4m/h1E80fVdUg5m
9DMh/2sYRfa/ZIyCDd3w5B1j6qxsWcAGGJRd335S8MoZembken4UMjiWDMQ/b5HjpOY16MYZ1GlJ
0uCbEZDng6zSaW9LJqnWqa9TgVXiJnQocvfxfvYqDKp3hKL0ONTeZgagoVy54RH4mu4hpofFdjnb
Hgafetgy1pcyuXuwMdcgzx6vE3xxGFdLjzhoAxmMCcfUz9SK/s1ozm3oV4+s2m/7rfZ54aFFWTzC
k2fT0cSV4HXHVpg0hmMyIFN/97lRExwtyqO27T28cVt9a31JZQpIFDndz/NCsxGWX1gWo25uqomn
VN6hHGgIhFwDZoM/Han3MpGkW2SFnCoii6J4udGhdb5M8TBNJybthUy9IYWmTZo8+kK/VTlETvON
5EhbWEW0SMJM3PvGnXmJ97HTfPQhWQ5qvLvr95ZvIWYqTMAtsnOS4pHy4Ick6CDkgz5t+gYCMqHJ
u2MUtZVfD+cxZH6hCWsIaurifBtQ2DXNOOkwUKUllcag7nS4A+4lspIduo5Rrt7B8C18434bcBZp
6h7t0j+EafDQJsFDEoO1geGHd4KhsQj/IHO/p1Rcz3YpLaHXiALWa/tLImEAvM2g2WI+0WRFo9pN
YH2r5y9l+ll3w+jhQrL/VPh5xZ7omRxPSKIs8NwXojAXcV0EIR0ISnbJtcVwyjetiFCIipR7yil2
KJSI6UyMKZda7Z+qBM5rAmlLz5CtdxH+F2/h+snIzPVkJh7/XgWMo2C+DtCJG3lQ0qqJ6ZFF/ikR
0J5A9hLvkVvAUEcrDujUBHuI+ZtoGO88b2NRu27Xs48prhT9U2wFt6jPjor8leHj6RY3beMY1LqK
p7d1i/fqUgKHEiBRIEWuF0vJLWhC+iaASJ7OD1nIoYFI1UdlIM16Sb0/t1WagxmaxDXeYUGbjAnI
6J4RrO4Tw1y3DOTk56lL5RvE1gPEbiz3+tv4vbG+8peBXj3AS1IjpNzcssDVI8+gJI6DBoELw3oa
8nI3XL6piOjW31NZpFta9/YF4n9Ji92I3qDFZDOdmeGCEFF1/EN2zH6Z4pUGYJr4/22HtuuXO31u
IvDH8xlngfDR9cQb+44UjTaGSF5RLSws24GMuiJFXTNFCikBuP7eENHJo7B8d3Wu8Fj7/D0tLlSy
jPTj20f3e3bRpYAb+BgZLFD40q9J/OJMqeo8nmqS6iNT6NECOrA5p0vocnl8+2nua/bu18e92Bk7
qjwrOYdgTfFG43ANk5XgUxqm9p6VhqGUqJphSWraZr6XAhyVZa7wJ0gyClzNAYdcaT+vCW7lftqk
/7r2nRs/KSCjxKdIaRk/Wsb+Ov1VmO8JreMRWYZ49WkeiK2JeZSwVBYwaZ5bTsKxnr0U6l6+yk9b
SXbz9tKd1y4FVyIIyYKblu+8qNSYfggatq6n08zsS8XkzE7azHeK0tvuO3NklJpSJVMF0Mu7FB6n
nmuq+P4SkLHBWXetZ/3A0JN3Ykso6snfszuSXDCaKvgssIIexQHtZw9KjLGhw1ZJrDwpP7y9oODV
q8PtUQrYwTt9kQynF7GeA8CEdOfQwIK7ZyrYvn4saOf14P4IUJ11g7rh73jskjnpc0nkkI7bfvFI
6vXQGoDmYlKv536TnZPmUNyf5MeRs1jgd10G93AxsfgM9hVGd/KfDEKhFncSqQIORvnP30ufnKEM
HPEJpB8b7Js+u+mpFpHtk9KQg3HJvs/0+kEqy8iXn+pALqfqw9fPC13G05NUhXKp8jc9JlTPS7fm
VqU6BsbZlaxQ/kqOxypBCQsWTstqztdxhCET11R78M0snl+v2j/5GK+FI55rmg4FfgvjuZYFf9Ew
lttWRTi3M70V9GQ7TxFFSeAS0qeFqmaZnJ4K1/XtM3dfFpml2TwrsAgGbFzltbj1y3PNqCvtCPay
E4Gl454ZZdivdVqlznST6+WvS0ILM+ZLfP4ByXMl/5XY0wWWMM+8Kje378jXcc7K0+m/ACFP8zV8
yKC7X4rPYcvYtPNzl9H3kHU3H7rxw5ovNsi3KRtPsLlGW+TrhSVQdfXtpdqWdNE/Y2/WigeEe+7i
Krw0agz3rDojjiGYn+19FpDM5WHtbO6lehh0cafMu16EgkEDgzala8OinDeQ4KspfPBvKLO2MeOA
6fqi+5OKFkn6JWQUHXwpRGmq2xhXuvaKj8oISylIvveV8S+YbzZKLK7FL5I4DEhaM9ytgZCTOOFs
NyaazKCXMgdnSqF2Tf5O1MRJzum1VLHVLaaPe7U3Vw+Ve/3YkCRVOlbKRYp0CPOjqo1K+6k6sr6Y
5d/qUAYCTl+lEXJGqj+okB/apJXCfOsXFIKpGduhxWjlZqecqhKRMm96lBwrvbWdeXfNJbydTGo6
fN21f6bHlYqmwmdcS8rP6HgItpREWSt95G+0AR50K9YRjLYB+V3zV353PnA9tnn9zByJHvIRpSwD
dkfP7XA9VIpRgFxDhW+7HxhqelTWE1inyvRKDwvxoewXbFQ3NtUCYSCwzcYBYuftEoF971zIyBHg
Toeq1JUABFKhmAWl55TvE0ZACWcSJC7Zu8Hjve8iOTYCcla4Os2/VLRQrVWZmXB2t8GxGOnFq+2T
DXWVztEABSs72HESyrA2xWPBzRA6QZU0n3PT35f+WcktFFTAFgtvoeKmNH8aOD9LRCmFLmqn0v5O
wUXl2JRV5OKuGIxZ7evaTxST1iZkDOiIEYgGcqxr3AebgrkKvIhjQTgKTeFAIYYCQwnSQe6xfBfZ
xmZhm2b+7nHSl2pjpfUfasXWa3YFwYvI+lDZB6v2T+8pryF9YfQZgepI2FOR8yT1r5PFi6LOIelD
f2TGqk2U/6ihKg0vWJfym+IbAyaCt3XB66rAtyDLskGnmS/TcJelc2l17OZTTg55YjoptRFGyK1w
KKWIwZZwPKsbgsJ6++FOJO/5N0UUeBRhCStRuy+8a6MofQCVZF+M5H8rcoYLWNfZSuMqk0zX+86E
5k3lo56yl8rplAh6MF1yMFfgVPNONTxl4YlwlBP8b9BDDNlYd8LjKO6RNPlUY1W7yDtyAGgtlV1W
px4OUHSy/ikh+199glfqRxTT+KXMuDJqCD8FEdd7SZVQbGRq4L90aio8KNkId9xBGkgohp4KZkwa
TXlUKXLVLKW81vplaN8p1TaE7l16pVKEZ4B61C0dUVR2d6LJectctm1VwOCNLyehUDnXJmPetE+r
hRj927FjcUhTzJgxi3IV91fO0hlGAj1XooEOV/LSJ4vnt+edakCqsysnzZh6RuMx+VceabGdvBAR
L44lPgUcLsQVFL3RKNJBF2To8tgMf+FEqPQitB3E8rS8dQfZQplJpl6uaX+Ve0ngQee1nwp7r8Ke
jkUC1dUk+Qk4dRDyhc+VD2EIGp49Hf1581RemDmKi4pS69AFiMNa3MFe6Ly7GdnESFq5cVR60sUg
KLsfUTsg01JCWaRSsPxNy3W2epEy4Cj+WsgrVsNBC+fnepA+qjLJSDiYpwREOBQTkMg+r7q+Dh6u
fsHYvvmjxacvbLJeXIG0SoyQFnJUJEZZlBZC8wbgpK/SSTItMim55d2uej6gDbndaSeVmiYlsA09
79YMIM6CEWy85hD0Fkdi160HQ4+KqhB0ruU+d4KeMkVtEe/2yQ4XrrJpKEJMiyb41JBSCUvvViUV
Ngk2OfS6yFhxS3gHsMoM28H375+gF3qnSa4q1F7aYlsCKOvK9DZbQELFnKD9szRFRVUFOLvOj2tx
HuiknBoj2JdVv66VHhioOZ4DblFuxt/od78NsR4q8646GZKHiXnpVXrbZ8bRWJiJYDFHo7mnYfum
qWD24o7rNy68mTAGBRkkBSo6wgtVjdmjOhozH8Rgn507GNyPaSaalfGocs9qSfBSkv4g61+SK60g
YU04EmH2ZHhUPe4ZUuXgTfUUkuie2ZXDeafv2/QKq+BRt+UWwol1666tfS+7wyxj6rD3SnGj7goc
vJ7iJBM2NxZ/dIOPZ2+5K6rwFnE7FPjw+6mx96qLqooqEy3ch0ziWtBAVM8jtRqLmikGUDU/QZSg
YN8KIZAXHy4eBL8eBHZHmyaaFEfd53ZqzuQURjdQd+xUoZEUqzD03/CnkUEcmwN1jILbrvWXuCgC
NgnloR2WI6CLY4BZ9JYFR26XXQCl4o6tlWJ8A8kLGSI5cXLNpJrs6T6FfClcGX7gikINyjqpoGmT
ibgud1PxYJ+W7Lx1g6fF+gS5Cw0flM5wLdqztc/ICFzT4HbqWfY83zP29Q/mwnnNWkRCa0cRSKs1
bPvFRU/giDQdJo6tlQoiGEAFz0QIQrW4zyhrOQExGcIIeIe0q6Cf0hgqHmM0LJ/bje6RsyS1plJm
RZVOclNTUVK8LeMv3SolWuY9nEQQjuLI6Gsp5AZvryh4LWmA8aP6Bbg1CNd03i8rOjvDkDpXhmZL
KzfFnilqJEd+ng/5FJktJQ5Uoxe8TPmEjOqBUArkTmSrWb8bPFcWUAFiJd5U8iTnNLCeBLdB24EH
bYqvckplqob8qwMpFadOMU2esuyVNLiSNHVgHC8X68RoZjjinlff3ySf9FNhKzKfCQivYnNZVmyW
ZF/1URjJ10Jh/WiG0BijlGqq4y7SyDXTq5Oe4I21xdpuVZVlkJShQGrj6d9tRFKbqdJRs5dLaAV/
cr5ey8b6jgv8HnoWF5/jn75XZnqWzchO89Tl4/b8Q8G4e30CuWzAOX8xNeToj9nYV5/pg/cErM7/
/BfAyySdU/w92zz1pveB9KTJxq3upkeBljOqYkZJI8XS3thVWW05u8LrSqGmNSOL2q0TFu+mrv+D
NLmvSZNPPyoN9m7gk9X/54akGRTJSzexIYQwEhcFaDLjmUPIA1xGoe40+SQlmm0UrCmqFtJBXbL/
Qh4EXQG4qZyerpAVkFamvKyoR5gFpTm6AmjWgOYdf9j0b+GryJ+aG1wGbuTqBKFpiUm0eiE8pb6i
kvozd+UKUPp8Lf+w9NeKYYFDWpBTsSMzeFF0ZcxHMeQRpSlExoy0YHrtqcsJvz6rb8H69rac/+mB
L9zcuHTJr7g8cGJiXxV/5/+65KoaksxQTeft570WZ/y6QPufR+vY/sWHaYF+RYoxZIVcxFyZIKVr
LuSr337ami546cX/+jjdtF+0WDzO3pnWuUVFbEhX1sJxn3rbpoZzDqy13AogrnLYCIul1KRrovxH
HN2ruEyxX7pVhkSRvZzWt99wLXv89oY0jNAD5KrT58WJB8ZYMvfNWk6e+22Zi51qeY4dn9YrPqvq
Zt8slNeUzI/HEMaHv68MMUN5unV1ozvCkBwghCRz+ClsssR14ct+w5f5QOXPIN6jQXBt7PGd//Q9
BAdWAESGCpl9vpMBd2lai5hSrgKfun6UTtNFULL+7RXbr14BCPYprZPo4c8/z4TSTGG6zO469RRJ
VLtQveLqfLu031vy4VpwY+Q7LSeOy52u/jV/P060r2cdrH7eUdlMd/L38SW+yYMv6ZUZmpRZIhxC
JTzj+uhiUKnEvf3m1isAXPJ+KCTbVA7wNwDu0pa+UzXcXlkIptsbeQtQw/+ZU/Le04ljJkcF+1Ie
KkLKq9FJCvKlUNBk6pEsmxIwGD9gjeIrwd2Sw75Asy+/Vo6BokwQZeTl5bc1c7nVr8ld4KuyUwo/
9U8FEgpRFDfibWNbpfmEyM6JgyrwNgIw6J4rHhCwh74lKGAxgXj9csqWa3EUjIH3Ea7Iy4vjeSjX
MFvaUsqOmXT0DeN+qm8H609OnByGNKWwXp1NlRTbrpyhfGU9VPlx/aa+pu/BJr9RXsX0sf0qw7gr
yJePXIjF1txITjxBrYxf0j/PETuMI67lK0QiasOnkmK+MFEUl8pmCWnq/EEBrxWB3+SR7i3Pp6MH
Us8X8phFA2OPR+RRjqisorJQNkwwa7qLkxE6Xlgnxf0ONZD1XPDF/Gg91eYKe0MJOcZMSwh2Qweq
6MhP4DYs+RjOC7dQADBhshR2k+PSV+OQrSM4UJjYl7dW8BkjQB/p4e1b/KrG/2WBL8QvnvrBs1N3
ORUNo/AUqMTfU6iUwpKSIJW8P/oar1bmQjOiQxwfx6Lm/E+Bt4qAcaotAu/VM6yXMYOVoJDzSMeG
3dbzDZBxyUZVA9UZhrDfdExGRXspww/YpaPWUKUug0guN8ImmAn1aeqNeE3wqNMWvvyplmi9tkeh
ZXMDHNp8IAP85xsXFZVG14gYDu09yfdQJC5Mm/I8Jn74RNitVLvSkfIPEBedoEBAknglzXVvhcl+
+/Be20u8cocChOt75m++IjLN4NLLBFrmyvCYj8Z7N2lu0nZv5dHNcOIoXYRx8roVAJ2RK1T5rgnz
nSrSs1vshN6IE/twVFmoLiiUZCk9Zt/ffk/2Spb8hSD5Jn09kcuMEKYMvjz1fMj9NCgX2Fbb/eQ1
DFEBBtJ9T8d/hwanV3b7xmAECGN85vRbTuHWwLrWjADNy+9W3+6v498d7DNl5sG8sRuvJtps/pwz
Ds1IxsMc1vuACReF/z4kBTNyOpHT7v34Q6tqKkQECUwGvtvuhrTdRdBsLFF9Q3M+GU2aFtLLnhKI
l925yl457c4m9ylqTrbQLsZDkxlIdH+6ZWjVPh+7PfOgPmkVuf0TMpPBzRy7EHVT3dIfc6Fja+Yp
V2yUHdFc0G/nke9drMeBeZp8bud2JGq6/ZJMB71k20UMhmv3Pf81WsJti0icjpb68imIxoMunE2d
Xj+SOTDbW/zht+N2B/PbTivWb51J4rjucKiGbgddEjywfxdWAIUq4syPMMPmDsZzwCgwVfYNQdYC
WQ4nUjESSntKgsn1UggpcXGG4qkE1RBRvxS2CGacQ97oxXhhwlJr+TuGD5VkG7tTszFp9BilzbY9
fyBWOloUFksGl8VLRA8oLWNTu4vJ387OTOcjWwwDRJFkTKIB9OJMh95g2y4Z0wJ6ODbgKuOggrq8
P3tM93OGTzrqxfGOV+a46O9hld9X/fgpIDKAMWGvo6iYNekRzw10wFj2aUVcQAOrj26M6VC4oqZo
98b4oQoZvc1C/f5MFNrCQDofEjaFeuKRtoqjO296wFkhe+Pm2FZ7PsHNsz+X5qPHYsav+cJk9Orn
a4/FGXLA9C6xoX0bnoCBbLKw2adZt6/y8Ms8Lo8O0bCxNDcMad5ZlSHK9/vykt/p13TDZvC65+v4
dCmmgwsyvH6khkwmhrvXzge9QmuebyY3op7U4LwyZbAjncE+X0rvASAoXHW4DtwEhz/oq6P24GLB
9Njt4YaE/x/u5wpoInfeuZiPNcHTwN/Jx9Ajt9dv0jlxo6f5XDeLq5ZlFTyJ5xudmP57qf1jNy+P
Szlu8U9jw/9SURMIp4lq75OEDJcL4MXJR4o8C5oXMoXBJ69htHJ8BNh6388Q39XFj6bhmvUwT3El
E9c9JuWXIv/k6s3ZH32HATiw6M2H7MyqkJIzBwFjAelMksbBeNDZzbARRsCimXpq/qchYZX1xj7y
249MFd55VXEX6rT8/K6G91r6xp+/OAbodNg9E3p8mJ40MncaAtsmSO/judsPjDVKLwzrmZu97qyd
zacy6vYMFLnXyrUjTGsmJGAg31N1XT5IUNzmm3Mt7gzwg3qt/g5Ok4MBWFT1p4sL0QnqbPZuveu+
yWm64RoE0+PZxoBZkKmzb5J/qT+V2Cu48MDpSJCHKb+T3hoS44ZpFpWV381WBs67WYsBjnIahnNc
f2PJ7/TWWf949WjMDZwHE9UwcTOjsoHGbOR6N6T/xoN+vOdyuFxJLdIigSqBGjBrq6JrmFO1HDrn
Mf7sMfBBetGerEf93nn6EFRXCIeIB72DtCFh88YgGaK7RDC3TeBN1yevdX4qhVqaAcOTrnCa8GYc
cEnfZI4spikEJ+f8vuggE+ct7LGmCQG4FbpZWrPkqoeo8fbM3D50tp6l03az4t6zhu1ynR9JZ9B8
/t1hZNoctqvOm1wHDbGuWW+hTznX/fpmzszVRjFp20o7eMhMtMLeNNujV3U76dm4QNPxE1IMEiHb
b3d92e9dtLn0r9RRWEJjiIrKW/94acbD+4iPjysCgfiDzntCpUmtud6XaIafiI+8sjUCZ14mVA+D
YajtyAZk08GBgtwzNi0iAeleQl995ZNbIhAg5JYoemNxr92t8CF9hrVKzc8oSenvukhBl/Xbnh/X
pXQhGHK86SB1HHLu08ilWrwHnUiazYcYGKSZkIK3v5k1bmnp7otrcmAsDCl+tF8+nYKMCwvC4szG
9/F0qrmX7QKntOcdxyzllpkAyHitujwABB9JEXnlD+kHBhcuIEqTBPcI+Gz96BcIByNNx3arBZTc
39UScFfNBu7Afjp0/XBqeUI31Udm2+vBLLuyIZ/HTiPHqzJicJhMhu7XBEu35ElKQbY8rdKvXtQ9
LT2T24qPC/Jx5Ui04Iqyj64J+N6NXAgdp3SZjFke+g/pkt/LMOudimB8hOWZMtG0M6aKPGt+byE0
uoYDtFXOkt2tgsIsngjUUGzer2avB5vb+Q8N9lAb2LjNfqbicna+Xrj8Wd29c9ZFBVynAs78aFTe
cHxazP5T3CyP9ey9M0McXs7cxA51A6nTKLhsXOfk+AcmWwZ5uZdI13Zx7w/+cfHupwARNXz4iIsZ
cmov/hFcwocxdL4M/YKmIT0JewiEwlwSbHMXICpYTp9Lf7anx7FidrLVkEw0IB6AdMPASnN7nWR5
rPg9mUltu4z8tAyb82a8KxMgPKG39T5JOLXDseM9TLhd60/zyUWJuqEDFMuQ949QPN9XJp4oirGA
B72awuMMCgxvS/tE7HxbxF+0asbyHCzeQqdw4aR0fWTLpVlliaMlvZcq0/XVz8jrcREJXffzNThe
OYKsNnd2u9etT1DfumzSJ1VaMNgW0WSBUg5ZXtzJsBXLcLDVvLJ8M6/fryPMnbj4t9CDHTMcHK0O
6u8HqZkSpbfCPY270UKrmw8MZry1rukPZvI9eKVLHib/HnbZPfoyWDzwGEjgNb+3gUw7w0f9kwEH
8AVhxblD9dhsxgnUAotc5k/+ddM78A6302GQfLE1fI6Bz6KHyoVN6ulRBlEmyGc2iQPRQOzPMEWm
ty0gKQWm9BDeLFN2zzgcUpzzSQpH9l6Sjke2Y6rHVhf4Og6itnwYzH81I7SRuABS4XGb3UtuMgxE
CcmbBTGkZMdhAFeUvm+wPChsHxdd56KzkATVjHvSB68CiT9iZWemO3S7KXKPo9UfjMg5JmN2J/OT
jdW9D5jYZC5NPS4nGccLJCxl3e/bisk1HJg+kxAZhrMfWeu905WYAUWuv546x/fn2HrsZvwapLHL
ynupdQddFNboUKO4x2bO9vwogddHMUvyoKsBUfbNOLS7BEIreeyLweVGjBwmNN3ACuViV9IcRFv2
V3tGxfDjFL4haP33paKp/Dm5nE9eF9zCi41KgDP2qxapN7OIVYZ22BZyVbBKMt4jelmWasDRmSgN
mOnXegyPRu0e+zNdepH1vnhYUGfB5D5oaV1EXY7Tl7d/Lcr72sruc4ySNO+6I1wBOe2ubx/JkT8o
fCoIlOU5yfmSN1KdF4r5XxXd6N2uLjzC8rRlwtSmDOE5Trx3bNA7Ruj9a2Tlo90+ODHeDmbpMvWb
oVtauKwu2wTyUiOAK24qmJELNXE3lCc/oNzjXSChaZx6k0FleBMk54G+PiO46TzgNpHBONk6JJVu
MRc2aiGzbt+fcz7Lt81tmPs0bA9MUs7gJbkyLPimzfqTwbjssafZ7MwcsDi8a/2ZoAweVppuGR5C
lXahLdGMGX6Hm4JRXrg/MhFK++Hc38u0haxM2j4pr0xV/D7jImtzIje/i53xqYl6qkrtvvRwzA0G
FpjzZysiv9UXuJ7hKeooSfkRCed4bC4U54cvcEMeBoM4raXuf3W+RLX3xYzHp74DTozBPXNevgE5
oJ2a+7lGBTCGDI7ecNrlVXWCuCrnTKbPeuP1k22jO9VngjP/e+YPEPfGyV/tUh5IEPiee8zU2szl
klskaXJxWXsUucnMj3x+lM1XOAFd7508kKybP0ej+yVfMBU+Q9VT2E35mKv3mCfOZwMG3SVifLBx
W0JNctOZ2Q+7BPKB0YRBF8B1wuiJnGiARHg8JU+teXsp3Y25wOzcQIi3rGo3nlFY5vQ0haSZzWib
zJ/nHkLZ2Evf99Xlu8IRH9y2DIaHXqIN9M7nUhdTfp9SZe1K7up0UAA1lD2YzWdpL2ln/fTFdI8F
0ZO0lDSWPkkCHeH15phYGRWI0mnstW7agBxnBc7S6D9Z8Fc4TMI2p/5rlIQ30ozWZfwENcCNYvbS
84/SftPgPdBXDGHSjmEla6S3BNNBIZyMQO8xtBdlMad0VxbhTQ6p3GX8N1yxp7afv3ex7IR9WBhi
kc1Pa3TZP6b94zVWNh0SS8//YiopgaWQIyv9xeT0H5JmeRuMQPpiO+YjTNa7zIVBuGzL3cRQd3m/
lzZ51zdfqgy3NIs/okOPlgOFqQLixkhSIIHfayhns+xvOc7yt/qgf7q4tMSah4KPv16yeyso7+X/
VG329VotjzpRkMKH2NvLNQ1vBzcmrJ8/O3xs3ofbyf6cD4wdDqenLjYOcRWzo/EuDOq/k9l8zGqy
p/OwaRk15SlW4pRkfwYLgB2DtpWhgbxQ7Yp4dNhofVNGKU6KHw6jFJx4yDaLka9KvSyDowIpRV1S
YxTWTvY8f+4iz/68TPFBcUwS4g+RXFj9KuNAIDie5K9MCaZFEXf1Hyj+4YG/dp+ipLyDTJzW1GFP
3o3DJpQnamsIL7Qd/vQox1W7o3ukYkZy7WlBqg917BzlBcgzv/QMSVjMz0kZflmyBR7rCgrr8SDL
DVF56EFN5QGvmR+twTrVbXanI536cwFHL54BU9eMkkRjSoAL2XDn+g/KV9SOf/SCmhZjCEq5tvL9
Srwfv6e9Wpeuq83Tebnuv8nqeRF6mU0JDRxHAsIG5z2myasn+pQXRbnzJF0wMKvn7UTcK82sUMCE
JAp9MKFgxl+kMicB64IhQbe4FT7Z/zD3Jelx49yWW6kN8P9Igg0wqYEUEVQvS7ZTtif87EybDdgA
IMFuXPNaQe2j9lS1iDpU5ss/hBSC78WoZulwGiCaewHce+45wMQg6rxm7UcASnLISCDVB9wJMvOR
wvmPzMOajYchuVCrWDnFVlzCCnBaoWsxysDWFMCao19rWlcc0RoXH7zPwtvTL1EIonkkRtcS1bVW
04tQr7kiAnBurVnXFWi0ZpZdSDC/InmgEITc+wouAxj4Ggl5igff2sNaK+YBB3V6Nt6DcEcueF1c
3w9DUNYa0f0YkPp2mdXyitNY0yevuIPleU10MKQyVhYbKHiu+YXTPa9cfv8Ih6KyENxDa+YIqf63
IeV0XoYc2iOvmd0SHFghYBGolqkgq+tAaWIBkX3heZBSWP8MoD5Q8GsGrGRPYQqFOCTFdAaYKxI0
axy8HbLb1xojgHjWdN2Kv9vMDb9XPREdf/MaJj/KnjZRC5lriuQwbvjzlB0UapInYKDXxJ0gMAqU
agLcvCYRkI9cc5DhHF0GuFxAPXGtsFvLA9bqohL/Y4crqyzvFOiRUUO8/gp8ZfInogIP5/hHPIBM
E3nK+c+KovbHfyIfvK6vGZSGa/UJAfIBRbXGKixRLIchxUnrE9R7IW+IygEQ7qDwoX0dzfrBVfZa
/9cOKEhHUc6aF1kZERcAAEDdjboED5BylD8gzbedH3/9gn9+IbboyvQToErt7ZxDFxwytn6P4tQU
1WmvlRw/8mDYDSAiWpEAiCGs/EdT7lw2z2ttLO5yK1/fevUIQFiNjNrpnbvG6f/xQeCi9D0UV4Vu
ZJiMX7seCJDjP8uQ12rZGIJ/mI+1uvF0T/67q8Nc5IYDFqPOwhi7nEXcjAKXg3WDEdyyBihtUBfv
KncvNL1eU8EZ9FbEhHpZOOE1QbRaQbneSmAZsl3LRmANIBIDRfIlQS7k9Cd6wTuzATpJhupBjwKs
Y2Q1dB3OrYsY2SujJEdUaG7w1I1WJVNk4FFRA8G+/cqVtv43DlKF2kLX+S6jm9cP+Yv89MOfC2Bw
sRp//O//Od7Vh+9D0fxqX3lV/+ZZ/c8yuK7f8/c/+v+EnHWFooHFFl/2F/nrf/uT1PVPctb/+7/+
9//5n//jDRfr+g/+5GJl8b/WFKQXBiA9pWu18H9wsUb0X+B6QK4PQAxCVjbWv7lYSfgvwL9ZhGxb
ALcRrn/1Fxdr9C8U8eFHGq84hghEa/8VLta3lub4oAzFow5n4luTryJPon4cqF7Ujrr+IcbrMoTq
IUgRNqAXb8+gf3dg2JWni9Yrs7i6EiwpgRAeOii+sY3G31rGvxtf84BHh0QKbdFYlmgcb4TLcBwv
+6jZHa3gX3v9mDTW9t1GqnoQOBFV641XHVg4Ej/Pxa1bdTFyx3yTIfCNXf/76w3vlmlZlC30iK58
XUDda8Y7N8Cd97wBhCsK72huNAUrugYF7RVAuP0TiunDr8CiOrdUp9PVWXMUGmc0FIWLMovK8UoG
3vzAodiAcCePwmUflMvw5XQnljUOjWNz7rpumfsKneRtXx2CoswneGJXbI3C1oHhVoVqKGSmCNSj
+oZVuN40xSfwcvPsvE36Sh9wtBAABg5RV03xvg/zalWcnueX3I+mh9Pzs87Dv8/Kv3dRuA7rqPky
dvg8Tg30NFAimN10VQkUReyq7tugFrzOG29Moazm9ZDSPd2jxTTMawKrofGoeQqtZTV45aNfucBW
5GTtl1RhrK5Pd2NbF8O4O2ARyjFron0+iyGADuxCNQQZADQ63b5t4gwLj5kEmTyE9PbaE8F9BAQX
fQbVvzffzdAJQZAsXiLoEc5SPJ/u0DYgw94FdcUQrx0OFYunmzbXqQb4TefFxk3B4swDw+RpsYxu
r0m4p9Xclp/TIieQaHIZT8MdQmkQ6rgIOvC3fTw9HuNl8/fWMxlURVx3POzmcK+zbJCXoB9PSD0p
xCNZ5XzVOppKEEuPuDEhFevc+dylwJQ6GfXru9OfYBux4RyqbK6HKhzD/UiB1CGq/ZUP87WEkMxu
nLL7051Y1i0wHAQeldFI5z7cQzo4/pIpFSOx41YbTtQ2hNXKjuy3omURdUSFew4lsJ8uyO4hOwDF
ZFAkRQBjIxZ1OD0My343S3mDqFSkzMN1rqDehWD27z5CzZdZhPjkwnxxQWIRbTgl25QZp76qxlII
X4YQQ3WWZa88VWY7gbrybHd6MLYODOfgT5lH56qM9pELMW+g9nidoUaxhuzQeR0Y3gG5eKdpQU+e
NO0cRx+ABl+cj7ETuNmGF7Uth+ENOupqd0RtWUKgMA+AWd5DmmzI+QyRZalAAjxBPrpcyEZ3lgkj
hm+ASERQaX+GXpFDl/owKk9Al6Wo2yE5PWGWU4EYlwEStKB5EE6c9L32+6v1Ae+CX9qrpr0o+nHr
tLZ1Y1i8bAeZAmhLE+Hz5RNXc/4oRa/AO9Tmj+eNxLD3kU/UG90QSlfOVAD2LnPEt0eK44GHlE9n
Lohh9znNBKexoMA1BDPoFxf3kWUepGNPD8K23uvvR26lTYvZxQxFiY6lD4n3cgq+RgsixKebty2D
YeB6iFsQX0QRCIKwDBMfke9kM8KnhafFmTNk2LguSDNXc0mToBs4hChnChXSzp0hAn7eIAwb58wJ
JZvWJZCKsIPMdenuCyp0f8OdCnjL87oxLD1G0UrnOVOUpHO93PtskQ/dzMj9PITVhr+1OBOzXrlm
gFaWOoPxBR5iRuCFHsWT6oBlvyUSFQSAbeQsfoImC4nOu56t0iLHGywGApu5bhgng8IyJXkILjUE
eSsk509Pm21MhqXPWZm59YjlD+tBQIVPa2e8q3wfsZ82iwvvgYdD7N5Rr/emr6e7XJ3hO3dpEy1c
TVkat8uYJnht56sUUrCgMMBfcrHiqNroiQN6CU1Qv8r7O7f0hf8FGUASPp3u3mKzr3HcI5ud0wh3
UA5NuToGyiYPVtGsKN4qGLRd117xvUfNh0M/FdKXLCEAjLb7xYN60p5mJVTTMgCnshfhBCM0EBCI
DB8mRCoAP4shMvgF1b8AHp8eo+W6AwWZN9umUgQimlMZJwEpAOuYx3KvaNUgVdwuyVSneuN2b5tL
w3lIkjWl48QsCavRLS+1R2soxxZIj5y5PQ3n0RUA0/iTokk/g1fhOoh73/9NChLMV02hRX3hQ6U1
+13UCwjAT8+dxem+xjCPFpAA1IilUFES0RRZziVmHuTOeCZ/DjMMfmOFLL14xk1hCRYudYRLbp5V
fB9BmxCAcnfalaGkGwOxLM4rBv5oIBHQNk0ppyXpdNYnfhEhByvCeOOia2vdcBxIK+RgPYdkcOkj
aOv3HhRD59bf8Oa21o3bAV4DLYU0+pL4kH9F7aL30mTQ6zq9wrbG1zU5mhgvEk0wVdkCSSJneRqH
BnViQ+YEW5dOW/vr70ft56XuBVEz+I3Tml07LpEH3HKDM6fGsG2U7Iai52i9T31oHNUDBWkGTzf2
pc1/vZJ2HH08bfyFDjHW1eMo/xw1+AGm+7rOvgSMf5yokzg8QrZquvTreOOQs5xBnmHkpesod0w7
LLYov7pO4SDbBdGzKhBQk1wyecn6aqMrm9kZt4QmDfNl8ZA+H53wp8whwH5AtYAAI8IYRxtTaFl+
U8SBDDF0eDlECAkM/Jn1bbn3gpZv3JvXk/+d09PU/OjBPA8BUkSQvUACzyWXbw7nd0iqgKsjgLhs
C+4oBgX406ZiWRrXsHKvr6uULqVOuhAytK0i4S5b/CsuNKrCWySvxFRtDMw2bYbJ49BMOZi0+0S2
JUjaVQit9DifeL47PRRb+4bV1yi2Uc6MOAqLSnkL/Vz/1qUDS063bjlxzYrm1slYMKRy2WvJnkSm
Xpqx/1xMzt2MKrbTXdgGYBg+wpvO4GkUICgN+O3H1MsgqCF0U/083b7lXuYahzn3ikFmgz/tM8T3
Y7eFnmmsdjOTqBFtd4NbHPicudAIAlT8dI+2ERmGH5YOBz10OkCsIkdYs9MojWFsi+jatiSGrRMB
mE5a0mEvwPyVTU2OtAh7FCsARITlWYsCJZ63vp6LRTlOF/01hMCH4inI6baG8P4EgUnybesQi0k1
zb0B5U3MBX4erXfnTpDLDOPmLjTIqw6ty6XLLkIg7zPEpjTl+gJgky2qRtsYDLvOUScMigMXcZDA
/9kSCBqngbOcOf2GUfOprihUrQaolNN6vwTAwWVQC/8zF/tngvGd9NT73g80z2+nf+oRNapmjk/3
1VXA1MepDwApCpYD+ApfuhgKBKcNwdaRYdp1LqBXTly9R3w/GTv3oeSoFprKHzmUuKOi3oixWg53
VGy+HVC3qF60+aj3WYES4XS6o5xdOZW8jEBqlCnoCw/BU43yeZBTnzk0w8bdNFRkzh2AiFGUHtRl
Qkugzbqp+B5w72PMpsPpKbRtM8PaZcemEk8CvS8jBhXasqgutPLjjVFYWqeGmSNokUqnSPt9XTIE
SYoqTzrgKTYOD1vrhplPOvCbIGY6WZANBe3RUvPqcpnyON6dnhzL/qLr70eXOl9OrNYiG5KQz+KZ
qTA6iJpiGYIV64L6rvt6pvWZozEM3itSX7VTrZMs7aobVnberuMoMD89lNWy/3n/calh8VoBvpvN
oU56RkDgAj7wDoDihjobU2Vrf12jo6maurms5xlSjkXuPMDhfiVp9gRxv6fTn//+oYRUzNvmAfGv
Y68BjRNyhTVIAHCgDm3+PNDshvHyL31fq+OyDcKw84Z3jmJU60QV4b1UbntR+8NjH00vp0dha98w
aqArRtHhMbD3VQG4avqxmL0XP6xvTzdv81NmjT4txszB7QBw5RT4WDIht8pTwBEXr61AHF4WCTTQ
Car0+vZ+KpZsF6zkn6c7t6xQbJj6kIU652g5qXAPfZjnqgGMmfnQA0dNpaCVvj6vH8PotYSee5VC
wAbJ9kde8wEcnhir8IFdl+zXeZ0Yhp/SQsZDoXQyDkKA5Gh5rGsw/MS++FABlny6E4v7MiFTrImC
Qjh1n1Cv/AkST5S/yin+cLpxy1aL19+P7NHv/V71qoA3GcYHr8seyTLcCj09n9e8Ye5L0LIyzblO
XAX2fr9t9+nYfqskPfPzDXsPxmAaC4L2qTN+4E16GMv2Buy4GzcU22Y1DL0d0zTrSdbj1HOeBldO
F5pOeNKCiKNzyX+N2+c/UtCgRnm7Bp4nRLw4wNpJzH1fgzRraD+nMbSspHzQvty4ntiW2jjCnRyv
D9VirrjGXS5d9j7w6NBG359eass2NQVfAjHOZEKOYN8uw5Ua/dsg3FgFy4ebXFtiDvuoFXglE6+/
Fl0LKmsUtgd6wx3aPtww4qLqp1xrfLjffnQFMrDs53kzsu6qI9uqWKnEwrGuXku/+6l84Cy+Oq/p
daqOmtaorJrmEQjzuSu9T8AW+UmpSbc73fo68ncuASagjgL8V7oV6D+99JHn4DHvq1vqiwR48Ce/
2yI0svVi2G7mo6hCBFDkgz9+Wjyg5t3ou+ygrZO5KJh0qjM3pmHE2PUooHdxJwgX1C0iWSYvgyEe
N7yzATz+23ojw3ppN8R9EIJkcDrQZLrOvwCnj8dw9m2l1Hsc9g24NnfVk/qctrutkJ7NIgxTzrNc
BjKf+ySX2X3vFt/CrAPqy0l/nN4AlvZN3B1q8lDM1KD0ycvFVYF0xy51yucip/PFeR0Yp7PS2kV2
Eh3QKvxARfMDqId7GrHzjgUTbwcQ6uxKylAoUpMPk89/VCgF7uJwo3mLxwgNw/ZGcFiTyQPD9kiC
h6gNO6AHp2jD+iyHjom1y7tgqHADByfUWq5Wa/0jXlCO2DifvYJs8VTaVngd2pEDmZgORs7gQGLf
hYyDywEO2oV0ZcoWsu22bnu2bgwbF2MdpEiU9SijF9+dcXgZw/aLm1Yb131b84ZpQ13SVRHBVDVB
gfTLeiQ7Fa7jRG9yGtm6MMxb5UOMNMOEF4Wf36kl/lYW433a0M+nDcG2lQxLLusYNS856VBiT9b6
+GJfBLRITjdu+XYTS6czBcy1HvDYCudd4KprGtF9NS4bwDXLt5vQORU6zZyRukPJf4iaJUW+scmT
53mIwDiV59wrEXPquySYUYJdkZt2bB/lUG+YsMXITDycj3wqUOyOSviYPuc0uqlK91OLz7+Ua5j5
9PzbOlnX5cjI2nBs2BCgE8kKlOwycUVp9jVq6z+chh9O92HoQ/19/piQONTLdTz3wBsceW1Sd0DL
hp4/Q2co/IOM3p0cUrZrsvwaWSAOGdVc7KCp9jFwUOdXp+7WI8W21QxDHx1g8WQA8c4g9x+7Pnx2
gvhTx8hvp0dpa94w9H4kXS4i6KGmDgo2fRA6CHHt1luRO8tVxKRUHFKUW5dVoJKxL/axP5HLIe2e
oGumL3xa3Heh2vDtNpMxzL1YgrRTE+8SlgvoJc0oLj3zlmyC40ZH+RUwJirJUfsHUZ44Ku9lJCbU
dvuIDZ61DiZALuTN1PA2xETN/QcHTrbKgxdH8E+nm7dMjyk3BIKhrooQe4BHGbqrenZ7EKeAffZ0
65ZNRFYzPTLHzM9BxE58BVYr72Usy2dUlOwDR2zsUdvHG9aeT1Jw5eZdstIDjnuft6y/zJCr5hvf
v37nO9fy13LDo+8P8iyjmlYQ95icJ+isfKqk+DA1bTI1en/eFBlmXBWhREQAXXTpcC9pdt/q6aov
mo1ni20FDDOG+k9aywF63IrEv7srzzf0ivsnLxuLjTPJ1oNxXPvx4IIKFBtUj3MHsh/vNgOxCphP
2ZlDMCy4nlIHAgFQBFZBBjqNyH9Mc/cxV+yPs1bARMH1KtAa3AgqgUO9HWb/ludNQiF6crp5yx4y
EW9szCpdSpQQN7z4DfDsZ6nEx2jIHoXcSknYujBObqAJgLTxOaqUkQYEGyqe7fJuovXdqOh529TE
uCHs2qfR6Miki+gLuPXvZmAMKi6/nJ4kyyYyMWwpZB54JqC2DV5jUOnJbASJA80uddCd50dNGFtP
SumULZMJZ9PnaVqelM+ftMM+nx6AxRWZADXXxeOwCV2ZQLIPZed5iTpzZ2rrj6ebNyRm/r5z+IYd
lyVDbRQYWhMuxeclrj8oKu8Lp/tBpDNC1SX6XMS+vmwkAd8rj/UFIjbeRSXLM8dnWPlQhlFaUyKT
hSnoOHTBwzBmW4ha2+QZFq6dhrbh1EoQQ4BANwdPoWzFT8oGvhHPsnTwypJ85McFFMrLmIRtkoIw
GnEOd6eqKNowDVvj654+alzNDpKQFRqn7Uoy0ITXvDkPQ4KazrdtByjdZcj0y2QWXS8Sz5MSxF2o
YNzKPlk+3sTUgZFDU1WnIgnDzM12fIIK84VmUMXYeFXYdq5ZwO6BLDwYmSOSdpRXC9FXiLveLfNy
NdfOLSjWrmKpdgukeTnD47st3K8y2kobWW6Z3uowj5YmjqeJuoMrEsLV5xKsIWkfiws36tTlxOeX
KtuKIKxr/c5FwTP2QI+K2LkjDQJ2y9L8HJZpvvEWn3/n89RsgUtsfaxLeDSYqVCRGqd1IvOyvegh
JCC4/zxV3ll4JdTIv22/8kG868RaJChtFFdzB26QsWrzjVPcttEMBzaQgcyiGgWIJsPlxW3T7Aoi
HmILcGBr3vBPBKdH6M9YadasNJyxphCJC9M22nodW87Y18ze0ewj68vbRgwioXFTJh1CtUrRz23T
fA8zqCOddvOWJTaRdqDR82XUK2yjoP9YZN1T3i8vjHbJ6eYtk2RC7bJ0HkkFVeMkbti3pgV1Bfhs
tmzN1rhxCZH1HFNH1wLFBI76Bqlo/1qDbmBr+6we7x0LM/FosgBdkqB+m5TlXDifs3jxVnLIVqWQ
9HU1UZA9S8EMrNOYzh+6OI3FtWQ+yOu8QIf0WkvQr/PLgKXjDEonQcbdOM6l+j7RqC7Byut5OEd5
35TXNTiE1E02ofwscRYUv30gHUdilkELYvjmQvu9+MjSNuyvorCLKaRFInc+jBPzCpAJka75OsVB
kH4A845T/nCziOs/qiYG87bgvawfVsYd70IVJSgqegiQj6CKVtMMvLTHwmc21f4M6HEqFchwyayv
EKVdwE3LhroBxl9E7vXYpCW7bmPC0mc9Tbl368rUTRGD0IQ2+/N2i+EP6inQ+HLSJg5S41AsaRCt
nNvzrmMmNg/Izhm3x0okVVR+G6bmkXnZTRoX590nXcMdDMgwQS0N3x7qFMZa3cQtg5Q0O9NOjQtL
OAAC5NWlSKBFNF2kDuNQBC7/AOnChi9+1xF4zEThKTcjEUeaEpGXEoLG8ARkdL6hFvPT6bW1tU/f
+voSFcVDA0hkUoI5BAhopzqg2K64aklfb1nsewaLIRj+II8KV4MjtUtiZIGuFwg24XGogufTA3j3
ZEfrxsmu6mwYBjHg0jWp8hIA4vIWN+JlLyEkdj2TQt5pzz0njYu+1kk8cv2yKXrU9zBMFqqgL0Iu
f1ONBDd9qjcGY1uN1aUedeAWCvwfVLSJ6mWY7dgcttc+QMpfET7ZJBSwdWKYs9dAssUh2LNRVofT
PncK8VPofPojdjCkDcNYv/gfXhpTZZzyfS3H1Ml7LEtQ/QKG+yZ0OrnhMt49gdG2YdNCj2qAlHSL
h3QbfWpErUEv6LR/1ME8fp1b0v46b2sZxj2EciGDRvK1kgwqvCQrYiQXwRF5J/lCJFSpnXCGoMI4
fT/doWXSTCzeKJoKWmUZTn0KweNWj0lRFJsH5/srQg1LF/GYllB9bBHd6NUl016EB9DonnOj8MAq
83bnji6K28MCAbEGItkgy2s4JME697fzJsYwcvBvZTxtW3jxRsc3eUPcb3gDzxtmbZt2w6zjqZZL
3eFGx9OqutYNLZFu77cQipbdStdej2zaJ5VmxXrA0ZregCPrAXehb6SYf9M9tFbOmx/TpJU36Qlv
58SZG/IzR2HDz6XWdb9hcLYJMow59ElT5iXH2zCKB+eaM4iFuimE0zdgIK/1MO94C2pYNEqN0zSq
aJMA0NXzDwWUDullGje+2I1d63zKuvrBofHgg8O2g7yqw/oVIlFLH1SqThi2GzvB4hpNOFBXBk0b
NF6d4Fh5iAdob0V+kuutCKllHk3BrGxCniZSbZOwEloIBAqnV5WAFMDpTWD5eBMFNEKzhA6c1EnQ
dkUyB4v61JbBcJXHutnibrGMwIQvqpjgil3i8j3OMqdQUC4Ria3zRlSH04OwdGBiFCOXLHj6wLen
RJX1HZ86ilDTJPstoRxbB4YbXFytUA/uNwkkIAvc1sZyDBAoC4YtUinLMsSGJ4zAlaugmtQkXVZ8
6SA4ni/6BRUuv583QYYrrPp67plemgTEQ93llJFfSx9ufbttcgxPmMnF6zoe18nggmvf5ze+321c
ZC1uMF67PHKDNaSWoQHXN8kyAh4MRoekyf2nKM/uncz/fN7cGG6wh5xD5qHqMWEhJWBeGEYwT6pm
wwvaFtbwgmMM/fIGa5sUc7vcZa43QcOYlZ8CCpnt0wOwdGHC7QI2ocC+cWtclZsSeCl6lXr+Rzkv
501QZOxNJRoIeLACExTk4x3tmbvDaeR/OO/rja3JRj4Po4c7QElylDSzMAiX67wvg3k3Vk4b/zqv
m3Xy3uykopMDK+rEr/Rz1Xo73bvPGbSgTzdvsQETgUeySPNscbDMxAW16gz6M4TT1RKmG/vIdtpF
xjYFBQmkXFWG20zVgVeXXXnN8EEGNajvQdzeToc2DO5nkv6CRjtou7fC07bNZezfpqTU4QBc7ruF
eFdkVd0bZkd8bPKwOXP/Gud4BRVx7fpdlRQ6FQevK6pE1CSEKndId6eXxzYK41IuFqd207qpkmGp
fm9ldes7gATP6bKRIbC0b+Lv9AzGJD3jw3H1h9QF6uLFtyIO1eNSsXbYuK/ZOjEOIdAPpZAZVlWy
qPhHWPHrNs8/Cuj3nJ4jyxY2MXjB4CLfjgJXlGm3aXmhJMk/xbrfgjus3uKd25qJwSv8rmlA5Iol
IKtutRbyZs77L+VI2n3FnQj685BqOT2U1Xe819c6g0fG3vqlnhaFoXjKuy8LcBzrWqGkzwPhFMh0
tp6Uthlbfz/qhkVLPIcdLv7e2HvzrtAAyF7QyJfdRk2EbcUNm6fDmApcojGOPJp3HifBYyd8BZ1I
T5y56oZ9z1GBsP0onV3mZVN7U7qe++D7Itwq61hJQ99dC8O6o4D4UxRpbCuUQtSoN5VuCJoRkJai
msULh0M+ibbbIUnv8gTaJBTFVyXN2xcvRHWcqDJxWUOb8DnOwNOvLmbAByFjlDOn+iJa3xsPoxhz
eanDcvqd1EFwO0A19Qa09wMq+vQI9RCWF/mFW0MC8lPuoZ7pSaX5Mj/mLlCzD6XInWVHaifv7klL
FLskftpuyQNadoiZ957zacrqLMxB0Q/d+kZDnWypwufTu9y2OwynFi6R9NcK/n2WeiWkCDi7G6Oy
vhoDt3w5qwsTkJg7JRmWYeBJX4a/dam7w+Z+4s583v42AYl4LyOLF408IUsnLio/uJZLDzGKrZeZ
xeeYmESQ99TZ0k0cEZGm8lHBNKt+z2agQXZLLZ3lJkYBOb3umFOehdfwmIlT9CQLo2AIOcLeTrQP
+FgdMlkfoghp/R5FWhsHjsXDBYaHyxE99IgiPJEig6Lt4sC7+fONaJpDNHZb2VfLDjOhip6bFZor
zZOo0sVHoOaDR5pn03coNTobcV5bF4aLc1MWZ76QfN9NhEe7uZp6+qsLxNJfFSNKJzfcnG2+DDcH
tEamod8BTV9Il3AofU0ecHYoWSjqhfqXdNhMNb1frIcdYDi8LEdoKFUVT1xohtEvAGrv+4X8EiXZ
TUpcc4/ugUJ66NVWjO7d3BY6NPyAMwkPUY+GJ0vjXOVevgPt0IULmYhF9heTV+/9Sh4meuamMHGL
MUk5XaqYgSRexv01q7rw0FIGTEGUDZW7scEt++IfwEW0HRUgpNlNrRZ3U1uAHF63zYcqcrZKWy3O
2QQvdqByKIoZWbo4DvtDVHjZZeG4ZwY9TPDiUCAmCw28PIlmQiHsOBeXZZX9Ou2XbZ9umn8jHbeq
63RXp9U1gyrS7PcbE7/eJt+5O5mgRfhGt6v7Kt1lSu1yF5u2Gy6dorvwps+jl9+JLZO0jcGwfAg/
YMY57oJ0yfRNwVBYVMWowTk9Q7b9Yxh8GsYgZSUO200abL60Ed0FcdxwXzn5z9M92Az99cZzdP0D
xa1KQ/DzQG5S/fQL+QX1jA9gX3hSEzmkTvQ4DflwgaqfnzU0sk93avFjxLD1LIozZwB1d1LNfnUY
2nS68SR8WUcy7xKZGbrhli0+xUQ1OvOEnFKtChBrkltFgvt0SO9GMu5DQlBdLu7AS77gQjNtjMuy
GUyY41S6UnekZdh1jTMemrXSBdSOdNmdnjdb+0YMIwe0V1ZBw5AZj+6gcnGYQ/n1dNO2qTJscUDR
w9JmLWxRxL+lY3zpDF9o961mLeTS/edh1pdFvYUjsY1j/f1ozy1guuqGXhQIpWburs9n/StVDduC
0lmsxsQhMiC4g5iHbEeDdvEvei+XB6f1fukhXZwNy3wf0uUxE4wYRIsHKrYsT7zZIcNtzcuafI+j
CfALIBPUDSQRAad1QLoNitplctnT2KtW7mNUxPbf82VUAaRbh0VtxO9tc2oc2BNkuMHI0q9PINVn
13xo6uIAgn/hnLm5DaNtiqKPqJfHO80WJ7yhvJknqDWCI27DFVnuuSbODzp/ehlSofe6BWskT4cP
RVo/8FT9DN3xoOVW7aTF+5hwP9yUQiJIjX4E2JwnpMh5mTUXnXau6iDeQITbOjFMVcRD0KU9Ohn0
yKFF5T34S3ENmZMX5nW/n7ZZWx/r70dmFOQajCgaKPzSXw4NtMW6bPgSR+FPBCh+nO7CsqtMTF/L
KXVdAoqUwc/rC+o4YJGZAvdwXuuGH8jozN3AIf2+RWXsRctV9lDFpP/tdOsWN2Bi+QKEr4gXyX7f
u1ANLKIUsNeeQaiKBlv1R7bpMc7nQo0Qn28rSLiDbuCzKBRYtCJ32aKQsdxiXqOoRwu8hPkoIbwL
gmCFDao78Ki74b1f0KsG4opNRl/yeKtqzzYUw7xRd00WQkOomjGvPoQutCIRM91iILTYtgnqI6NP
lopDVE+2GbR+IXRMgHFmnfylPRSKlfMfp9fc1s86k0czpkcZplk8Q1/aq56LKPtQx/ltJeRj0M0f
10qcDfdv68cw75BriPRKrMzoeY8KyVlkTp+r0YHeZpPu5mILdmNZFRO07SyilmlFwO2EIqIdQyHd
JZz8Fs+ZxULc9fej2VpQ85EWA9TcY+H/KKrgCRwTv1qRbVy/bB+//n7UfF7ndduKQO9DlscXjh8A
NL+k7f70Ulu8n0vetl55HGjGFq+SNtU6389Kz/4u13VRH+bIr9QhUMLfomi3XI9MqF46kDTwSgyl
GiHQ3Ya3YJ6/RxzuC079A23TX3Sg1wLatKfHZuvOOMxFnsZ9H6G7vlA3M8SpGXFvm/lnGH6jAMBd
8pxeUYDWTvdmm0nD9HkJR0MhQbOnYoLSbTngwFJyuKC9/6Gr040s6PubjZpwPgbShb4OQ7UfuB4O
dU5XJbq4ustmbzzLKqnJrDfXJIoWhRXy8CS+AN7+9yUo76Di+jhGww9PtlsMde+bPzVxfUteB0uL
gM+esUpecEfc1NwtUa6TPcZ99auRw8Y79v2loSbEr4nnuI9pKvYFH/ILEYTZRbmI5kJFAyRgJ3fD
lt63VEjnvbWlNAgq5ZURuullflll3EOuodQbN0dDhu2vwh0PAnlvm9fevKRaZQggAL0bc6QsZ3Lg
WTteghL4bhxRvs2d6SUMpmvUFT+wIpAHUJ4qKFWGhz6c3DP3h+EyUoKuNApV9rnsf0WEFqCUEx8z
6d0L0PRF8qzyeozXuBYgLYDg+8zYIXDCCzY4v7dV8+m0rb5/JaAmAJB7vpdyIuODjHR9GUhICbIx
TK/Srta3A2IQvwGb7Se8TvPD6R5te8PwDl4FVCGUsNlhSSE1fdlBTru9jbyqoRuOwdKBCf0THdV4
uwh2oDmF6K68qNzzLpjUBP6BU072s4+mBx8qwUW/Y3G3O2taTNQfRE6KNI8lpmXl3qIZymmgkr5F
TWhxlnT1B0dHJ3hw/h9nX7Ycqa5t+0VECCQavQKZzsbppuyyXfVCVJVr0ahBIIQEX3+G9+O699wd
cV/XqnDaiZiac8zRQPWwjawO4OWnWtzr2TyRLP9vb+T/coz+bbiXwmOqm6lmtTbF3wQZ9p9zVriL
axr+bbTrB/XDD2fmh2xGVH3oVnea9CK+CVgLHZzqSBm2cSxjCTmRpOyZ8iwpBy7+m9vg/1L2/k0c
1CaeBunGHGsAPXzISWJBtsc7CG/xdGGw33j5fz/E/+1z/lUQ+kgYVvgmOyoT2RNEsJv+mzjoQU6t
2n13W9Cu/Dfp0n9Qp/8TkyyKf1UFG3Y9OW3lQZXw6TyKE0cNLN1dEBU/1kv9Gsq7e/Y4HEI1PZpL
cUL9O7SvpkpKUbv/L8NhxPP+q7VIJV0DguHkQbDXkO0lfLL/66H6D1Xt//Yn/qtWQIfZbR6P6zCH
zPCtyjrktBe1sA7hm6VfGMO70k3QwyHEGAnHrJwcUknwh2oeOlLN+4SzNUqTdepo4nYQcGadGhuf
rOyz6SelHlRMQA8Dotu3GUnwHhqSnsZXpHa55qaKYY7yc4ANxASCW+qN/M6gyRlfx1jPoVwTZBHB
vojAoZQOikymQlgR6adjLLOtab8ysD0i3xgfMf40PWKiQ14MFyroUmHzb76nOctLKff5xzzu7B/E
JEDwne9TlF/hDK6acsAAvpdch3i8wJ2suxifEWRX8y8qzdYHjKKKq8je6bRh/U9fxCa6aD2w1pX5
OPcXcBmzO6+ZvHOkmx8Tu2G1J3pw7feiE8ibUBTetWO+qSPAW9dWQ/DtMY12VvasP8uO7x961W2D
vz/htJK9D6FuGoTgZgMpysKRSmbsQBPen+F7td4V2iZH0E5rYdJPM2/3HRRAVZyHG/XTMR0hKWhW
f6cADAuzHNeZd9WSn8eWo+7dQFB8hKXup2tNmUysL5Hk8JtGvyE4vRVRiI/p4sT1i0BeLSAtDMVC
kKwGqzZVNtl4ChyS3RCt9iFeFlYVtBkfuqRt7sBFphLgLIeFH9CHneDgEMh92wF9I8C9edk4fklr
6m2f+MOySVJ63Eulg293OY7sD92Ss9XhZRhcVs4+vahZ3jcbq/KBPqydPJKtuCXN+mNe2+9Dt/6l
WSphLG1qiNAEFKAeMtCoe0+29tUt9ind8TimiZYFtjkHLbvf457+inX0zjj7bXd+k3lfjZu/OoQ+
dFHy3dMMDslqqwjpyCGfuo8C3jJQD9ciWR5kL/LKqvVP5AdbIuPrwPqpbtyLKlp0eMfWwCJpTSED
3+iJ9PZN8PiFIv6dmTkvt9F8ozs8X3m4pcl7nOVH5CscwpDe6yQHwYnx76uXN07kt3Yffm5DuJd5
cUjNiuSLqY6UANZ+phk/RnH8IDtl4ENtHyycejo7121HziMZTvB+OPSuOPk43MHY49p2X4nQCF1v
l0eIZtp67MeD69ozQvqqXvQ/cBTLXTaPbbu9N8TWyGir9vgH3/iTWMOxD6ZqWoOY977uwPrSG1zk
OH8w+LnGe5SCRzaOp2XHKRHmAKbwk7PR0WXmod36sjf6gCCbg0dyRGz5UM9OPrb9fHLyb579Sah4
g17oTvcFVCpo6kR6SRpbZTN7T/oOAygC3NTZ8P4lKZIzMUhwaTH1IKXgLmHzUEO7fJ9QchTIyCkR
ktpXxezlvfUISXdJ8XuLh2Oxjk9JQWQJTvMvuEnXNGt/hXV72L/CLcJ6mXAGEOR5nJEYUCqi/der
9Yq8p6d8SJ6aZvodiIkRti58Ca0juu2EtwdmDYU+aPlMi+kTQRmPHRJ1jhPsu/XwpSkU0ePMEVps
jFUICZA7DoarV0y8dcjWvmwX2LG5iLEfu2j0CwLKuCn1Evbm4FyiX92AdUsJUkn+tCQFexlC4EWZ
e+1edNxvNWJCcQTELKulHx7I1nym2zxXGu4cWYV/68aXVW3RE4sdbIb7aQSbcohiyEEUsdBkd4XI
73pGu3emEPNRJSlHpLLpZD6VWTqF4o17ZGmWIOnDcbsfWI4S0JhmKQu6uFe2rvpN8f8k1DOUoHqH
+xje/c6og4VBcI3Qr/1AZznlLzNA/qcGbrL0sDVg11zSMZO/CmxxP4oc+Ng4z/SBsSW6JWFkVeOl
YvU6hVYfbXBzdFAxR0+T7rG4U1G6/IoHMGaHYoiuIEHxqttp28JfdxbPQwOnfNxk7fgx6s596c8Z
wu53fd/4vqg2pfS5S/AJdRIk0WcqJ5dipQmT0HM2bCu/5zuN2K1AFELpssk8LD2niEFwEXkfZByy
6zLPsbuTrTOkSmQkabmYyPyyoQu/mibRbwZF5IyrI3pvBqw1S4+vCjRoXKB/N2nWuJ6s4TfIwT6E
4vgTcqTTHRY7pXgj14i7WtoC0ksQmOiFxWN6bBan5+MgF35cEG731ifF8GNvujE6ZhBcNs9h7roa
BQu/irXjecnj/gVEUPKnbWHygASkLtD7VfHpn1ZZSg6ISHI/5pkHxI2usv2Yo4w9iD4knzRZmcEz
p+Opjcn20OOJ/xTg43yMDOwBG8Niq5wVPLDWceFXOQEQ3KnNDkLI/C4Ug6wagtbhadeSI3k+IU+K
ZdM3uGXol01N04k5PuOtZlmhq2XMAPI1YSYnPLfivHdtXK5MFe/92gKi4fmMK5rZ/bsF32C4FEmW
n6dh6mtE3/ycY2b1QQTaZ99GPvc/vrLBEAUOYPTPEiXuaB23yXmxCFV4dPD4DbVcB1x5GxtpOTKu
J7yTTD5mYbSHKI7a586n/kMV2DszS/LXcYnVBSuA9Nhr7e/M0vVHeF8nJ57m2wPq7/orW6PZIg/C
D7VYluLEWvxO2wZS2Fc8dsV5ET2nG4QIWzaAJZvjS0ZFiqKtwrW5fp9DrId6HLZ0xS4o5/R+71aV
VvnOxD+exOopHewGV/K1u2rv84+ctqqKui6uwF2klU9jjU+ZcCFi5OsK19Zz3nfyb9ZhOdNVMALP
4YGRTj4lrIpbC9DThbUgtERDVnzMnLN32Teku01I0G2h0XVZ+lvD+7mvkdMX51VB2ng9i9An6SFo
Swb0KjtSQk4B8ubtsEPqFJX7GsxTCvqsLQMdW3It4gj0RzLlwwvtVh0+qRoydoQ1OVhpnSB4YXPT
+eYf6aT2UUnkLqcWXo+5W91hUwZo5BmfAED1wKMx+6OkB+0I3yRh3xaVYbkuMsGPGbxvqnls1gnd
n1g8oRWUycpUjKVJgq5K02/9MCQ/JW1fUjjzVEs7RQ1my6l5QWjVupYpbbIHeGw4/tOm4ASFEhZs
7XRuGxBe96xL8TUikEqDPNi2cU3Qx8or1XQ2tUMp/abntunv/SDSioc9zEe1BbNVyMFFKn2GP2i7
EdXy5I4XaZ4M1ZhFjS3KRZCw/vEiAlMfXpRwSjGh2NezJOBWwZ/QF2rMqjVRvL/20on8eWSIlh1L
My4O6eJrst1Qf4rtmPRDLA++VxG/TM6nUY1EREq+SaQfrTUJi+NX2BTL4uCXjXzAo39Yq1ZQD1Bf
quFXG76GQZ8nBb9jatJj2cOjai+JTvQ7EehP6tA1CD9WMuxpbVlqfiqCThlMR93zBw6PuK3WjUn3
2zAjSOuptTB0PqTKR92xwBEM+L5DGw5CFVted57CRUM38NStt1H3fyFYcMPJqHiY3vFcNni1YNBw
Fe074qoGr/lakcnDuKwlFl1aDD4gKKnISRRYba5Zc4R+NrcVtMAjvbJkKeRJQyLl6gHRduyB71P+
W1qNkmO2oRsP2mSRKlcDVfrRoz6nl7kXYvk1JZYYUraexhwpOGkm//TzBCchBJeoTb9A4jxuNygs
bFFNyRgxpOZ1MT/3kD7Pr2InsKj98vrUv12sp/lM+N7h6xnVnWhZI15J0ZvuGzeQmDwRr3cktjUu
pAurbWTX+NJO80A/hYlldx2yiW53JlNrdCI0+O37wChLfoDty/hn7EXzEI9rdAHjZ//DZQxvAQ8t
bktYAwoTUqT9BRF3636Chyf9kMDpeK2Q4ZU96zzI/aHtzeROfcPG7CkhZOdvQ7vZOP2KtsyTasxj
EbJyINyKkqvMrpcYcYQjarfJMKlhycX4gx57ePxUkdlIUXcTjhR6ZMTJH/ccpgH3w7jtyUsXyGyR
KF+w/aBx0xZRRfCp67UXljc1bs6mqyAkgYH2ECkTX8iX0P5khsFsb13HB1O1GoYGQym22eR3c+5y
ck7IVwTS6rICjaYsaN7tyGdBpOmfZlXuNQfBO6u6ZkEsU5vDdKFK6JSFK/ilObwBF7lHh61X7LWF
0T3FWWN8v5Na0BwTZUuQvY6v2b3BczPFHUWVkiAkUbFjMexhZeJfN0Razw3mnCUPuox34wGy+Kzp
kW8/NPLrNfJupSn6gYDMcih8nBDfBuJsjEBas7j54KJpIe6Y8qRZfpFoSYZQLp5N4uqDbTtZBuTZ
8hN8EgCyBfgPtA8pqqb8xlvns5tncNN+thKn+2wKizFsbNQc1ZNPmu2eIg/zCd6erX0djWmAeG/Y
qFI4CuHy/dP1TGXXfR0L8oDJe26OmkXJdJlax2SBiUwufih9oAXOeN/28jGmkEafA0hy82302dJD
WIxUSLCN+FZOfubxOabcLo+pnSL9K+lDIe8zSS2Ge90p2X0aP8/jvcM6X4IKvbX7WxPFw/IshUq7
B8jQBnqGbUkmb25OENx7EI7IDMT9iDZ/d4SmBIwu8+p+r0gUBg4xFDEbLt2wbF+HRdGkLcHOXsnB
GnhjlOuy6eRFR7y40ETR6Yzt5ZrciOmRB1zNcSRw84Ib7utJ5bCGQuaE/4vpU6EuIqVxMaWCNJii
sPaJ/CMSNfpnZgrkVrZFL+OXFDg5+QcvTpec04hh1Ftm1IffbQGG6VDmYhT97xW02QjXG51E8JWd
cjaf42gl+2+4AXfLuTHdkjzq3dv4Dhkn4SkfF322gLvXe8AKWfeTrmPWvJM5pcs7CRsYpVWbRQ5f
uqftDkjB7AYGnmWXxftMyknrSD0W+bKHzwjhgxRkiVhDAFY3XPeprHLfuuzaNzrZfos5N+1loQXY
+ADx4EUKO6hOiaOWfVv8BRjQxK8JTk84rmiB1icSR0X0SmxSNJdJyWG+8T4Ve52vHdHPEvJzjAkg
bSFNo7QZ+PXFbdjxtvoSRplyr0dP9pBWheUg4Ie4ich5aSxRElsyUiAIvEi3ZcXQjPw29IIUyBA7
tanP9CmA8MnqrOsiUWtSmOa3zIzHOEsDURMm0qlLeIlwhWBAh8uWTIBMNJj4msY9Wx9jTcD0201X
8NdgUDyORSy65TWiY4FjlxN0/U2fdQPsXlO6AzcSud2vRo5jFErl01lipwP2IP5Byux8w7YPv8sX
xU+0twkRseYVbUMCYIUNueUXuI8NC1bn+qsStDPgoKxCzmFGDzNpElMhAcKJ90Fgca/utWvmjZek
wMF7M3jR6Ns8zBs14EPiZqBVLulI3uE/tElat0ueJmgms1VCbkCI4UAI1lmtdyLgbfiRArFZj0ku
ZFzhrrXhEo3tMhxSrBzu+dJEfilprNV6KaQv+rFSmcJyz4MitdS0iGN4XtltT6/YA+bpd0K5caR0
sonXbzCLHRZVeQtDjnsWTV+xd8qabHsXHn2Qr8APHbAupBuSuO9wf+Pa0Qu2EY9TkjX01tGW+6cY
weMDWCSp7SRYGBQF1ZarNqI98qFDjYegpl1+NkraZTimSveDLhv41WCWLUal07GU3bBpBIjbTBSY
y5mfSMVsFtm4VDtgYSAAwsX5e7MrWlxwxyvygLQauxzVmDqBZ5KAAPaSU5Inv13kglcl22aiP/na
FYOuhgEjcVOmKnx10hoGs+mvGawR5suGRvQL70pHJroSCjUnz/lOuv4TUalfZPhuKdJUl9KiGzDl
RAe9H7t4T+MjUmD74dlHBZe8lNnMSUXtui1vmKJ39wDJCo3rmIeUn2NIfsM/PbRR6jEZ+JjBkERY
Fj60iRozH/Huyv2Ki2tc0BQW6fxP1miYL5XNgvf01Oncx7dxiAryFsaI528iFfzMRqeR9KZ8/qPD
QL/+ErPu83oIYwq1Spj3rw41b4BQNm4ViDubXQBugRP8nnl4Ar8VHq/qR2FADJV1BKB1QeYFl6t/
BmNTjG/7CoPWcoH0QFW8oTJ52ACikhG9Hkymj8UQ+vZbq4BjXpeQZ5iVFekmwKSZwhTDEgWdbebb
zbCSi61haRmslJ6jMTGiuZsTagqIaAYLmH1fDR5BDclgiK5Gp8NUbav5uhxUNqfiYuWM+R3UVeDF
n9JG43oMgxLZOeNQodem4AqT1xTD5agtezRH4wugNT692jBE02O2J7s59lPbZBWqwdD80Up03WGf
tiYUpc5nLd9SDtUPth0JZhpoY5q8mpMNu1LMNABzn3eokQBWe7qsXR1lMB+9TCYg+BgoSILt8OIW
b58Tih/QXTfDaY8cSTyu5mILPg95haif3B6RbxG63z0+kYzVpmHX9MhSpEdUy9BG0XGxULWcmIRq
5kgZ5EYoSQWxb/neJ3gpG7g/6/MaoOU7kgSILFJ1u7h/6O08wdSaIFX+NudxkzxCjRVDs0pGlDck
I+0D1AulcB1r6QEHNU3OoUlI9pGSAQmoLYyk3AMRLEQfY7ysU1+FHIjoPz42ckPezSpZd5f7Ne0+
gl+n/V50o1jqOBgQQvCQetfbqu2FZ5dZfWlJAAgZjkSmPOAKHZu4ryfkeLCfIRmVq/w4g7SN8gvp
fdmhXHev6z4V7q2BRUzxd1w6L/Bj0ReQ3xE1etwqPuYel+XskTn9EMwXI5sPYY5ukMZYIMdmHo36
KPaRdo8NiAH8e67H0PTISkAA5lYHv6BSnuAH5NTdKDvEOG2m3f3zQEnCnyEY2ccTVk95/qPoeKv6
Q5RNorn6PcrG7oDERq/WQwS/+ex+8VAyFEeUlW2fK5JKNZ+HAXK0ckPS4MtWpAg8KLXPXP49Glbr
j22Dw/XsC6fFjwT+VrxqMN6LxwnRs8V34JwtjlDq9wJdZ4NZKjxnwxLNL8ZSqv9JtUWeSIhbSSoQ
7JUdSjRIjf7cwYXL7vUOhPOfWe4O+l6CaJk3JoIb77fEq/j7umaCXHazhOVkRlA6caINm8wVwyUc
vKkkrn1L9kbbg26I0ACf1yh5YuvAxrwEikLzKxSwmzl6CnvGYzciNmoqo7XQ+ox1SYauIF2x48lL
JhvRnwe7ZNufdeV9ZssxtyF+jWw7ulPHfA6WA+b4bD8iRrJtThvT+YBbLIKt2nf4onANYDxl4jJ2
NKxAmfBWfeeAfQEFRDwjrT4r61UD0Hvjy6XpaU5LuqdQ9nUN4OrnlIwGffxUqIa6EuBBjkWTZmLQ
ycGCbmrTB+mI5/628baz4Wg7OOyxY5r3MrxHaoM+sOzihY7uiD5qxdU77lksfnadlQNW8WtLxW1A
HWofNxVbvwEMh0vFWtKuzRTwHCuIGY583lvZIwvSCQjUgPSOBqh8Z4boC/EfXfEoOR98ft5NbAAQ
7HTIZ1u3K8dyroRHUuGGg8+ZK15RBZTChTozJ95MhFXLE9qAeXoe5qEp/sZLxteXVPQ0/d7FqSav
ZnMi/laQJYkCTBthzfEbroRNCNggK1xlyAbFW0ZrkmZLcfVmDS3eZ1Fk9zHb++kZExnMbiQKlT9I
aeWEYZGQhlRCG2evW19swy1P8i5/blLjw/vmTDcAZ7IMoJlTxYyCtEDn8xUVu77uEnzT6osDkt53
HdvJZxF/UeBOHejHOSDDZpuBOMsIm6giceY00T5lxwQhW/43t54Nx0Xzhl2nRqy9rAy1qV/PwNFb
3p9gjeV2rMUj3W+mmo1tQzXLDaoGnAssuy4DpJ3utsE7X7ePGsQ1cQ+Xd1e8TXMMWy0W1DYeJrcs
/gAvIa0PWmzkHpAr+TagTMiSz1hK1X0chZ8qWjClBo+ZESNwlvxtor19oYDv4PO/KeD3vP8WtciS
xtyQJL4KUse0TLAD1FjHpeuZ4Vba4O3kmLjzOOJT6RbQoS/o36i8bkkh7AX1l6IsZk2y1E3MzSsJ
pNnLkJgIs5xs0xTbXfR1T3OCmvPAMbHyJ8BBchVVkpMUFINhLBQ2XizJ5h7ehDkG8aiC20m2IRTA
kG0nFaIDsui7yFFoN9ThHwtEWCn+s3OYndNUGl+Z3MT7jW2bn6p9E0lfY8XjmzLKe5NUZmWiAOZV
jLwtV/jq36ecTPiYmUXuLS6WKfohB4p/s1q6fASwm542RLqycidL8wytI7/HmtkhPdEK8wikJ/sE
Rpja54jhc+4MvK/aKg24PZ5bQGPjMcVyxdcAlfVUhRm3Zwnz+CSB+W2TAJkuR2gNDOCFtI/R5Mvg
85887cT+HSjK1+yzxezI9z2/T3uSRVfE0628yhF7d5WCNsW9ASdmKbXRfSfKBDjf8LxI4AoVTMv8
UkFWDMSu03G0lR36eAJN+OZtUYcUzlYlH+B8I/HpOX3LWIGNRgvc4H7p3PA9YVTSu65rEyzEF3x4
hXZj8vdWpXt+GjHufF3SDm/RbPvRfAoYE2N8CpDun8apF1BsTFO03QCBGXmXL22aPUUBfUmVTrn/
whkxp2K/l8KwuQLlT0Hf2dAY9Vuk2csO86qPfXOAXuxssqaUHj117SKQEMtVCILbed35UEGYvr2w
YpzGas/pLqrGJm2G2PgUXW60YWDG7ZRND2iyA61pzPQvAPvweOhYhM4fTXscHVORoaVDL6Z/aasC
mtqWYJwHG7zATq1Uc8flNcZKtHtwfZH6s2MmonDqowveDHRvf0zv2PSEzGqGVdOytk8zUFh7N+TR
hC2SnnZQKKLoizUnu3WqxTTQV3yy4vWmeiRi9AzgWhmZHq8RKG9Tf7QN5hmMAhvZP1jjUkyjAkF+
t2a0ozlE26R+ZNtixaFJ8ZLSbujyyik6QBKZw5+4nPMowuq2s26vCPpSflgXp2522ZO8hG+tQ88+
LezW4jLpKoVm4JPJGFa5WKm2WMBnqUgq+MhtGr+zbUAgUxgaqiTJ5+Ey7rHZL12fTCvUOdQ+GXh8
su+tQ5boE9Z+gHkRt52/rbwlGmB8pwNMl7IhK9OQ5+9ywtCAFXjPrgxW8oDoxLi7GxybEQPiKMlG
gP+JmIpKxbA5wrQGLigJGH/POSgYocwxCthXXH3JAKHp0MePnGIZVgX43aePSpMfEc4huSm9K4Id
gaWvnkJ/XZFWhOguHSPyu5Cj/TFzC8E8Q6HXVcIjCH82tvipDM1U/BiXrTnHHVjJjW0gpY+j6E2g
yp62olUXAdnpXbdGvpJLhhYl9dK86lZNdxz3bxVl0YpxqojeeCiSvwuSXoFu5+K+j9f8qRvhLtes
hb2XVM2/kPaCuXKDYIZDyfIQHHGlmC0Y/DH5Q/Y0OsuiQ3YjnKfPGyr/m0TOOF5LLBGgXuqXMhZ8
9qhaDT0sWT8eCYjzVzWv5NhtdL1zzdI+D151xz6f9JMqtDwvFBsOVOP+mhMrzsOYJviOVXtQI49r
L2S4AUXNv2bI/gYzM37dYNLkz8sWgaFNt/7YjiCYHjVl5JYVdrsa37wWazt8bM2avk+dwj4YzU3Z
dn58GnqsZVska5VLMmMhyb36uSdO9OWqGnFckf9X7tGWlC3Gimqm/XiGbDK9pyLtToDgKHAyPTRH
K5uJgwax6qfNDG01IT7T1xEiCUGO2NT+BOcwdYt3tZRsUqB2JNjtR0zKk91dU0+a8gpBNKGpQCbC
Xen9tp0x9cx/gWdKxIxi+sMGDRv6oZhBfHOsBjIPMtYiivawdpMcKiCREWKn4W6cDW661xShjoNy
2RExrvndtrIe3mWtxj1n1APdNPYSY4LcqmVW4ZfpG+yT5mlefuZFFo58Sod7ufZYEirgkB5xPMcN
LtwVQK3lPVEyqXP8j7KTYXpOW+3Oc2HFXs5mGX/iAYRDKmMDihP9GppTGsuHhjh6nGNRvGJqGe+s
txxgvAwHQoWKyxakhTs8fRS+rw2ln7CtrCe3d4e0kMWny+NwnjOrXsfEbKJkmR6/xxgdgHkITLAa
LdtLLuYNNXSbr4WzDS6dHAnWGbUA3yZ5XW3XA13BEv1+j9hajw2ZrjuGjIBNVfYngC10WBrCLjwB
uytEsPlJd6wbvHSNKt3mCEjArPu14G69NyMXdRocAkvaWN8S4Dcnk3FyVmhw/mZrkr97YeM/WRqW
S8KUxeXaLHklOFsrWyzpYc+wJV1muHfWoufJtzHd/FtWZPSx5VN2IDhtPzOmujsiBizxxwxkALws
fqhckoqqj5k4Wazqa7+s5gK8b71PpEFM+jhP5sdiWX9cu3i7ZbAQ4iePyw/uBOtw1CCV7aeQLJm+
MrGopyAxXBxp4PKt83grSnBEircuF+x5D/1wxtpkfR2R7QP6F0zjqmZu8xq7bubQbqriE4GlBghX
hthdN5D8YHwLEGHh3ZPX09R0JUSFyd/ItfoU731cz2FRHwNWylA1Y+jBdAcKkAnJ93xx4NdI5Y5A
BNunKG+ml2BnLBwbRIe8AmWO70AEsXdjTgZ0CGCTVysc7Q4kBvCXYy/w5kbjsCiwhXnuJrceGBX8
HVJFVNmge8hpV9mkB2fZVMkh3h/jfg+uTHvZ5BhAcMheFzFlH5PtLMx7v1p2Io0+FW0hvkaS9vw/
nJ3Jctzalp5fpeKMjVvABrABVNS9g0QiG5KiKFIdNUFQEoW+7zF0eOaxw34BR3jogd+qXO/gD6pr
m8RhMis4lEii2/1a//8tM7DG+zJ0rNtOGetuVymJHl8QCnSQTzSJb/zUifeZ6Gu0XGzgrxtHyG/9
Zw2HkrNHXz46F1Mb+9YxJsPIylOmJRsvXQ+Yl4Epb3pnqLVLMYcdwo0GPcUwRSzUYmiDrWX49U1h
JeWBgFRG5bZ89LQ2V3ZpQq6GFcMi+MPiiHDHZGp2mbIdd6L2h0pQ0Sw+jF2j3og+cYJDRej3phRJ
htgq1DZ2rZsY5Ui+ck5JPjVlJFUPjV6YXQ9aPfgfsH4mxM2mkv2k3X3h7DnEHiE1tX2obTlHCq+S
MjwJG00axzjSbk2Wb3rUISxVg9oVlePloyHD+8ZkLLF+aoUWVXvDZ8M6bzk9UaJiPyXKPNNFIA0Q
H39dKXtKw7+mExagpB0/sqydpka1J5FgUK6qiFA9UGhvEyqy+YImRDvaWoVLJiQSU+bYbwbISMXG
QutzaBME/3AamSPPPNMiK31Bbmqt3F5AianmOSGGp7lFs0tb2whvCraV1V5nAotdRYjAOMIhhQrZ
t4HVuWSTQscl/l50Z57ihIZ4DT0MxrkdI6W2dgUbsnQbhXJ8Z/ksjrpWGAe0FtI+vv6+J0Th65LM
ddVMjaHrcjcHIRoohEpUjNAyMkSHJCrq4Yx19YQef12cmfxG5WSDMHfSDsS2BWvnVVEZvfEllrs+
UbaXtdk3gI/MXW9lJIu0z3YVZAg3pjM+6FMfaSXpbitANWXg442n2NkmrKej78TXcM3OkUNOfZ6V
jLvF/4AMQJo726g8bBAcQ3AWnelMpy6+Umf7Yx+BtIzQfpKjYULp/Y0W2v0Zhfapq6/k2SIpdXNS
+DZizuTGah0KSs/F3eu984Qnas1glbWWDTjg6Dah5YifTR5lg6vKCdKXZgvEpSX7kIzVtjXL69dv
eeJ91sxI2xyrbrAyPELaiCK0m4zLzur029ev/tso/ML0skZGWvGky34KjF0X+5XlNWrlFC5FF8zk
p8xyglYcJYJ2kzhlI94rYTTH91ozq/5WilgPLkMjLoOPhlHV0dYIi0EJ/q0Z//HH+E/BY3Hzb4/Q
/O2f+fePopzqKAjb1T//9rFgs5b98/I3/+93nv/F3/aPxfVD9tisf+nZ33Ddv993+9A+PPuHl7dR
O33oHuvp9rHp0vb39XnC5Tf/vT/8h8ffV/k4lY9//eMH+aB2uVqADOePv//o+POvfywO5398evm/
/2x5/r/+8b//y3/6l//+v/71v/6Pf/3P//Nf/uN/W//h40PT/vUPlBV/kaYKa1+Tmi0BNNNbhsff
P7L0v5hSUo/AQGNgSVMyOeRF3Yb8mdD+YjlUr1CFUB3DEpL5vSm63z+T+l90RzVMSwMMIlSdHvJ/
H/JZK/3/VvuHvMtu0L+2zV//eGmAkExdswPL2u6ooFHFxH4Tuckq89YYpwcWjYPlxF9sltA3DPPl
Ris3n5mQ96tw0Hi+sLexMZQbX7XOgi/4Vn9adJerL4PxyQQu8sAp53q0vBmVzlTssvloRJeD4MCa
LgcYt8+/qvNRMH8BWd1Y4u/d/lmv//d8v+WBntyYmia6hv+HHRNDfDTEe85N10jnNmNfHMlyR9sn
nevv7fb0Pi+tIMsLrib4VI0Q92ad5SUi0ClEAFspStL+kCR26b3tFqtpfui0SuulYXHAS7ctySk/
i45h8Pi2q6+meWsKrcGQY+IpRtVtZuJjiJ3ahwHpxJnnf8k+xidaE/XMKm7GzLQsWEfhBYMm2Y2G
cae28ydnKr+idb9MnfzD62/z0v5quddqkxf1DQlq9use4rL3s9J+UIUa4KpwbgOls88MmVMvtIzZ
J32rpXZGGKrS8sakztCKZsVm7hzDLTtYimAV+3c+FQYxjqTZmTu+ZPFeXmt53ad3VM1Zx4ZDL2tv
HfsWqKQxPRT1tBU5B0M0cU5yhhr30iq53Gnp50/uxMESpDWqC7wQ0HaEJZMvShf253xtJy6/Bkj1
SS4XJVHoUSl0l1VydjmYjW/YD/Hsa1JUj9lZCUbs/Y6yC3IksXX8tq+yZkNl5KAnPI2hV2TV+3hE
kJ0lWXhmfJzqs6s5shP1ELPHtbzekJsu+mpX9qZR8DkM45k7vMjtWlp1NRtGtcpCpzMECZxkzsco
3/r4b2gJNkOJFwf7srzS7bcYxJe7reZEp1Hy1jK4sN7E8qoP8+5dqGJCONPMS1dc77SWy6/mQ6fL
TH8Cfuohv4k+pm0pDByPVBDspRacOdacapPVrJjF+Fdy6AmeKaMPqR/f1VPYeHPSZ5spTMszw/rE
RLLmCkp9DlHoGrEXJs0XXWo3YlFvJI1pXLSlFn0I0uSzYqhvsE4vw2M1N8qqgZnUWjH6r0w8VFOZ
uX3TTWe21ye+2BotmOu2rKzcTLxgRKGGGTkf1Z/kXW4J1O5en9xPTR7LrZ/MTZMyojAedF6gbYpv
VTkZAZH8ML95/fIn+pW+/P+Ty5PbMucqZ69C5bGj0qc7Z9KPfhafefpTjb0a5m2vxlEjiNbZPnU7
K1IzOt66+aDpPwrkGmxR3vYa67Fe5BZjnYaYTOc78bSEvUhB7KqJDPNcoZMT65G+GuGUi3IqkfEu
ldF+7uziRpbtVhoIntHzUdhb+Ff4W7D/O29rmzUsb4p1MzLQKBEsMvc4Itp9YfRfhKjP7RdP9C2x
WtMH1Uj7oKPxY5WQNUL3I6a7w+stcmJorJHIeIzKxu8my+ts1aVq1UONHkg35mtLoOV7/R4nzgti
1XnDkAxBpNEiKEGuHP/7VEK5cUbMC7GXjvWZCes3TOqFuVesOvFM6L1HbGN5DoFL/Ebf4gjPBwIM
5vcDiRUwaaReEnPba/m2K8Yvr7/diaG5hvRpoy5nJWlCbwT+i5j5XrXRhITTuW3Jqa+36s9FAxS8
TzTGZh8cLZxgw5R9NqxiK1Jtb/Zy+7bXWK1cfqk26hTWoScy2e3SWXZbLZ0BscZ9f+YWp/rxauFy
iOCjNlrehGJ1F/qYZlcZKb63XX1N3UMFhL1A5qGntEG44TyC/KaeznSuE42wRu2lSp2Yfs/2LfP7
vUgNNxneRfYDsftr/Ry47ERHWtfWlTqSb9vi84xWXnqGzd6zykZzlyCMO/MaJ1rgTyV0wxZeZZMi
0tTyj7EId5Miz4UTTz3+apQnKTo4NWMf2gD7cuMgEm5CJNmDH3MuTn6qFZbXeroKCjvEiM4Xmg30
k50irppOPBh2dWyL+KO02m9vGgu/42hP7pOHw4A0RhApU6L3DUW47UzscP2dWW1PfanViM4ov4QK
Dv2jYnXg2wk09ndp35ybME5dfjWSi9bo2shgJFeqwDcbENojr6+VbXQZoqLSzszqp/rSajQXesWe
p2K8RaT57nUxiCudGpFvIQazI1yD9gKjQRE50J1iWARHDTO7qoT2brDG8MwLnNgorAvoFsFkyrzk
bBNlzWUcikOXV1/R3H5OR3UPswNSJ5ug6Vy+QCzf/4X1SV169ZNe1RlKb+kQ1j3VvGxMZVNTT072
8YVjPg4ZWX4TrTEaHB+Dr+mq2kfqurhVTwJWe5yM2jM00Ilk+FEVfU2HgZzrmd7+Ynh4+dSrvWuC
X7HUOxZIlDfvarU9jlZ3oPLjNlKOvTITmnrfz9rON77H7XCtpNOXQldu3zTU1uQ+3VfzJJxH2yOf
8lkknaso9aUm56+vX/7EjLEuNIyDsuzaWTp7NG7HKBg+JHNq70KnnXFAhBeWbM8lPE6cYwHpPm9e
kZOpFdZge3kwXYcpxhbJRhqRYHEx5Oa945so5pIrfAcXUpnSM534xGBfwwOrPJ6pSmI6+7Z6p+a3
WBqtc01z4o0IKD9/I9QxvjQc3QHi8itn3mj0Hyax3v6Dnv4a43cRmtqpkmde5MR0si7yO6XkDAjv
OPsOn9FGM4Proq3PTLinesFqqqqyPgjRNDt7bS5gT/bbLgvcrL4XKmly/cwwevkmlDR9/rXSeJKZ
ietxH2DLaub6Op0cwANyz4K1DRv5prMs6qznt4GQjzuy4TZTWbthdVQWuWJ50xn710fMyx1KWxMB
h7Htx6zm+rUuNkK5rRpzM3VnjkovN7K2pgB24Nkru56go4XJtAmMNt/gH5jONPOJEwD1tZ9/mzEh
R6WNASozpfqgRyVqM7SC7xqqLovwJlQaV8t3qmNtLFRnb/tcqy0JBh807ssbofZZzF7Ex9D0+K6/
MOBev8XL65TmrA7NuYisvu+V7jCWNsfWeEuIDPuLZ03J1ujGdw6vpyGUe/1u8vfU++d1SluT+fQK
D3HQTOVR6TpTfa/MzdzER7gE+GKPFmvmnTnFIr0fnALMjGZZwt+1gna8KUazH7cNsVP5fY56e0G5
KKO6SD1HvUM2ao/QPtAwdt0G2NMAs0A3rRs9TYx+Q+Ckrf2LohgiE8ASRjekO7aTGHsMnaN6MG1E
aqrAYL1p7WCpV1Vbdf3RArSgxW5PBav6IwJOpTgMdRuBcGI1s8jqpKVqX8zkx77hqs2MWw22OKUp
SxFUF8SQ8/CI87Zvbn1i58NHo1EAUmhagvTMUachmt2p1DXxHqBGaN8H8ZIRdXvV1qbL1O+hTALl
YF+aeyNkSOuG5LEfuDMCJnBnJlnDD2WNu/WK7IvxVXWUjn2rEWMpNckt47YxC3wK6EkzZYet10jc
0sHr705WAGR2EFgh1I2JUawtvKQPDFX35nhurOIAw6uLlG1SOPC+XKtG0ndpjWbSIjmSZlluHGzw
oHkKPHwIcbD2z/3Pri1VdEZD3ZWWdTMUbdtZCAhr3WkhqZgNDTbmWFDtEElhJoddhIXTAYAjtLC9
zsC/x1tZj8kdZI1WcWGfjvdarTotwm5L5PBE/Avo8Ka8zixTAQekWioC16tQiCzPt4GO2exdkNnS
ubZ03RkOiW6YlEiZo0m/z6LqEnHUMcV2kB4GJIvtsI0dTE8fgqZR7Muk7S2MiAhYY1KBkEuBKLii
izvqHkx9iMHpWk+D0fevZBKlWOiiyVBL+1ZtR6AKF1rM20ye2pWwTl3fNEBv7EctjBH6CrX2nQDM
PLLQ9jLXpzBHBRoAozlSSxZuoGeVeq9/R6QZIADvzLCcLU/Ps9I2KcWBKpdjYV3WY3bM5tDy811h
YnFAMdt2KgsmWivHuLUmKmlP23mm2u14GY0p6p2PdtdAsNjmQ4cO0Q3zNHAeVbRY8PqgWfhhuZ3t
KtHuUlNDRIZ3JJ2Z8v3AKJMYlJtq12hnOD0MX8ZIS7PGzSOqH9abpIwc87vQBDyYrRaKIXE8HYuu
plxVMmko4bmHvGEZyjVa4bSdcRnHWM1Qt5Z6q/O5QoM8JfsxfYKgUeOPQoY8h2mKSkc2QjFiknEj
Ctq7TrRtkTAT0N+cRbSlq19DOHDKw0xRlEReRGEpEV+OqQa9Z5faRRA5PzQFZ0tGLMCwmp8drx/L
dx1EitYmssHAHz/2g9MD1+5yHzr/Z7928rmAfB422X3aVsJ33FE32jS+xFmZTu+iytScB1VYSP43
MVJZJbzT+6EKPjR4gwHlqcY82HdR1OjDA5JBC9Sjnpqp0DFaKL52qVRB8VsoFIUagK0GR7i5CSm6
lBeHPqVm8XRZ1TLj9wN0gvkxcrJ2BHATygb+QdhQ5ARfvjBRIeIGCvOpOcJTiVElU1azr7xxLvGk
uSjDedRLm5ExAFtpUzsw9lNqNo1PbTWueJ2HtWVfpaKx8yvBcTp7nKpYLYKH1BqG0r/ALz3Vv6oo
i6bhwlGc3BSXShuLKfFMNSqY/FImwlJ3mwCf9OdMs9C1b2OdUNIvgK6qKHZCtdvio96owDWgDDmy
0m7G0EQ7WW5iarbxCTurz1TjDvGyCEwcNbNwZvy64ApG+8pW8rFAdJiZAfrPUVT+NyIWVknoC/O0
aV4zrJCebnQF4AQl+Zqqiu5xeRl1u0t0pw/GXcrclmEH0qAusE8WeZH/ShK9Hu1Dmk1O7mrZ3MJD
6ocGAd6umNH5NG7cAM5CSmhlXWLu5t7BK+daFcEAPeLw5MdUKYgt6YjwU6CCvZJId4oydcPUSdBv
d2mKSt/Ne60dP2PA0JSLJE96YyS1ARnsAROHjwzQtpFW+1tw7zIQbqvjWpw3hQxCDOFtL4b6Jxm3
MFG2fdHYBEqFj5P8I6ZWs0jQuyOCT1w0z4qdEUbPkjLG6gMdlj8WSvAN/lfW7acRJ5Bw80oGWryJ
O6tMv6vSXLBYrPQZAWtqMNaIQNFGSjJULXC55GdhmL61G60BZ9yGpFJfYrIO4Nt8nZFjBBPKS3uE
02MIrDPgytrCb7+hP0+bYltHrTKA9JpY5L4MauRX8U4FKth9mtRIBRFhUKI9GymPJpoYzZlZJ20H
8UwNFMqljVVTf5JITRDE562RV2iB0QfWG3usZP1zNIFnNJ5Z6VUG6Q9FS34Z6qphGC4knFpJiY3O
UBH3dqzl0b3awVEi8t/JKQ92qYFSVWxhdjT6Y1YkuGI3TpHF5b1lUH+kdTX8FVq/yaIIwNOmrZwE
al1ZzgEYvExkXfhdRM443fR9iufGAyBcYP5Mx6TSH4TV9gWWUrsYOZVp9pQJbOo5Bhe5LWPmq3DD
YI+xgQB8McSvjpm4/anh7JrabaoCTM9d046HBXyAXVC/qvXKbh40m6/Vb0oVI3e8qWYVYPEW677s
HrAqFwDEcl9J7HsjLO35w6QJR5QbZYys6b5XYcl9gmcG1ohdUeAoh6Vzz4FX+UqXKhtw3BwdvD72
Z8dhf6Bn4zfTRyj0oMNz7T4nmPByHcEIc9liph4HoE9q62TOJe4XARkjpszJdwibvHFc1KXxdeoG
HZF2hIndvq2NOGwOGuQdowDlkdJVd0YGLAWtMKuf20Abmw61CFIJqSyqInWfVybmeBn5GlSlzqen
MSNZuA7wKd6XcytRHw++aFxCKkVymIu0+p6pM/iYAHR+vLP6AJ/7QIzwZ1Rglnd7xbQBLPqK/4DH
3dePdtdHzVEMEFUvwAjWyoVsp/gCH3v/s8ZIEcPShrvjYnliQlIGCdjQB97TX5mz0KhI5gexfQ00
MRkux7RQPpEuicQd7l2FJu78rnyvSYlwXQdi9IhwwPI9JU5a5aozbX/ecaUJGE1cRn16h8c6aasN
yvQw/yBHkJ3bDJi8QgmLXgjXsfHYexnue2KdpJuADmaWNV+nUjY/UbePGDOmQmKY0hsn/6RhihsP
Wkzj7BWrzAyv0p0pZdM1OhETHT1uo4JS4dQolTTYR2XvxMc8tQflRlcEPQYbOT6Uusc00kk9hgPr
11ghoeg8jlE4xxujqE1/kwy2rh5riqhgggwUjp5YTGilHr/h6OXV1CQ7rEVxdNGbsqk5KWlxcqs0
HT9l2y7aQ1jlUESSYjLRPDXxbG861aLrCz9qe5wwESY1RaeNXFMK3JhyMkqTY1yZtu+iwhbjj8nB
Qn1T5kkwblQnb39woCwlvLcsmw5pZPjWe7NXYutynrAUoA/R5sfMSdJ75PxmgDdiVkt8ruEI+rJc
IkTbCeag4plh7Q8ZTo1Mo9iWCMP8ahzTRPViahZ/R0gF8dYCrkbdQoGOfZOk6Oc2UYqxdcH25S1u
0akSFDYp0FiJ3AQ/oZVQFy9mtcMq0aX4QMGcz3AI9TJlmov1OpwvQ2kARAodp3cOkBGgbuacX+ML
JfQTE2m/jpMQ1lKaez1cNO2C2dUpXSQSI5zZKu1zF2xRl24NDSgvJnMm/k/KZMKxNRq7b6+KAdTw
baP0wy9dVZRs29aRpoFDD7ryOx2veeyDVLM386ia9t4YA9FejSqr+Rd9MjTna9sAO9jT8ZLAQ5ae
dEff0ot8a1vVfMdq11GRWto9e968CxJqCij1cDTzPjCPUHHq6c40u0I7BpFKseTJBEa2sVKzzW8M
u0Z63FCfeyQUXsH4FHIwq/cUDlZsl7/tdCbw1phZL+XQuwaGyW9Skwu2Fvml5rL3N3AXgIFxLqBg
tF8pBjtTBXGKWvJX2NPHawP05U1mNjUbUC307yyzruY93JyiftT8cpqg6Ot2D89ryikZ7UJgwWNx
lKD1hbqxy8FcdgOoINWfONRKSrxNqFbu/Bqa5A0Ao8rc/ocSFyMmLaU/pCHQolix4vgHtPysTDap
iVXpi223IyfaGJjgz7Rj3TtXMuDlzDqVtJ6HJPo+7ukOgbIvGjY5SsYceamUwyEjPyjtL1BEzwQi
fiuJXji2r+nz1ULfqBbXhIgPuaTAfQInoHTTWXcDxoXaXujsGHJt2sw6uv4IElTBAnLfUz3cCbcV
uIwKJDQ0LapCa/BBQ/V9lTVMUQ9TdJD6Q1p9CK1rC8qpaZ/RLmm/NaMvPfUqnNX3Vm7pg+YDZWaP
1h3ZlR4T0PkQ3JopcEP6SSpbl5VmqazgwXtylf5H6hzyBWeJaDnSvtnQry2UkxwKaeM9jMdtqw87
sJguBR+riJpS3QEBDvynhYljbaV5lyD1C6K7hbMwmJcTlv4Auio2/tm5HBv/UhH9ccDK6OARR68J
qe9XL+85Kxx1KwInYTItjj1Ms2bXtT2GOsxH8E/DO2situFfJUTPougH5CsPWK6jZmRjBmZkkLQQ
DBpIfPpVyBHfVCD0mlDAYsqewubOFP9SBWo+xbdR9L607+z+V10vMxG7+Zl7YRw2PK06jNV1lweX
tpi9MSsu65RmGTkcT3hYusDzbWyRM6gXs7mtMhuq1IegMja6f61gSE2776VVbWvzNsFhXDk3CiBH
lWNOUf3IZO+24YPPElvW0Kkr64J1ej9j8CyIswSk0rHKcxZMx4sEh5bMGM93Optgx8fCnV8k0XtZ
6xvN+eFgpdR7fttIN3aVfZTTdWdflDJz9TDbpoO1q61kY8LALnTw3PXRIsWBLXFTgl+bLiz9tu+5
wwRbOb2z4X2Gi7WOuRxLfvRFSc8F0U9E2OwlpPskM9M3sQKlkZinUNVt012hsph5fYgt8GjvVHmF
TOJMBvbEfLCuh8A8Y4NIiPx9KoARlalE12oOmQtPad8pgztzltxQCVWemRZORKWtVfBwEqz+RD/Q
TJbyseuDfaq/n6Pucfqg+mde6USeQLNWeQK1CSgNUs9gNoNsX2eWsaUMOzY8GN7JMjx0eO3io2AB
peOfFahJGueFmcNapTk5cc1DbhUpJw6sZWTXrlgy4Jz37DIBsH99PRz6W2H1wm3WBSYaaFLTWHOU
NyeLlUqFJRbH2zw0y5lATlkq0Ek0tmuQUQe2nu+mOjVssDO1nHPwEuwmWgBVgFtzF17K3GS7CkjX
HB66AHhIfYnbPjPEO6eNc7jvcNzKA2ukMszURoUEBItWxewqj5jFC5Bn0FA504AfTaW4TxYICP7h
FjVLiid4VEVqeg1mWK3Y9pT1qkge5jBHoH4bC4U05mwJd5YpxGoALXCmHwvnGHcptVLP5HFONMu6
LAPhj4YTQh0e096cLxMHrBMdICj98thnxrkiy6e69XpZrebAGXO0PpL454ZNBjQVp/nmJNZVXUTp
zhrSM/mQl98HiOjzucGgT4P8onOXGrIJIBFsT4k9hwiQDfzur/eyl/Mi+p9ko02tTTYxdU9TQRyV
yT1NdW5yO/UCq081YUvHBYdquoVQ0KndL1vtPSnjq44D5psef60VFUJv5qhIUg/UEZDjCkP6BJFi
+/rVl+zNn0egvtaG5gSK88IIiUEKeTF2w4VWZsfIfpsaQ1+LQxWwEroRLvp1M7ig7gc0ZWovwF46
kxd8eXHB1fi8A1nVUA2cDVIvEL3lUufwgw7qroziG2Ipt4ExxdsByN3Gt5UzKcITvWktFo17kVDt
DJVlOnBq6Iay/QHojTjf29pjlfKiIEXf6aBpwAvId2CFCDll9i6rIUS9foOX10hdX61ZTUSgjIqN
PL8/XNZkJL2+5lSEPbQiXat9JVJ67U/QT1+/3ctzCb6o5w00Czsgumci4NPYH8/iG+zLYTubc+eS
J9E808Km8fqtTozFtcVAOIVjQBJCRjYlKGxbcibmDtEXLnV/TCbC1jUPc2ZdPnWz1cDP1VFAyhMI
siLb64ziNqcnXKaERIkVNO3xTa+0th84MHucjHiAF+OAtbfRSCgCkKmHh/2MEfZEd17ra/sm6p16
pH0o3OTOMX72lP30mY90YnJZa2sDVRvIDvGRfMe+pBTZt0YUB+xmn1//OqeefTX4SVRRb0HK0NOB
SV/NDZaYNs3jn69f/dTDL///ZN9KRgjGIlZxj/P1O6mp79M4u8tH/+L1y58YGGtBbS1EicaUy0sw
Va4JwshV0csQWcQek+mcI+W5Yk4n+upaRFs0TZAlAOXIUAXdZeV0j5wKvxK87Ny5wYj6+gudao3V
SG8IhE4q8hJPQrJzIVsrpO2nT69f/NQrrPajzUjEEIoer2CpWnBAzwLVZQ5BLHtlashb6iIV2ZmW
OdXwq6GdigQEBug8z5LaFSW9qU+EXOxc9fcTV18raTXOm6Ojc3W95YhXNJ8Ak3+v0/Hjmz7UWkvb
jbWucO6Jfl9+YR3urBoopi0n1w5N88zAPtEcazUt2ey0ahrV9tJA9Ug7EKiDlLwx+/BbaZxzE526
yfL/TwdgO7RxMyfWjorsIEjCNrot8xjkV5Vlh6o/2yInOq62GuihkwxODBTOC02w2FTF3pI6a73X
2+PEMP8NynjyEm2nW4qzHMaV6c421EOuH3TcryWqimk8Vwjv1E1Wa3qFqAh5TuR4iIIuw3HeqYgu
iwVdJpwJ4njZDWca/tSdVoNcnabMFFUqd05utBQkq+Fm5HF6QYRXejNe30PaqPPh9W/3csOQwXne
ARroHIbdoSGdcuvarKHhq1J+eMu19d8qpyftsugSfGz4Nqac5kIFl0xUVr6lYrIFcWk1g/RdoJt1
78id0IvvWWR+s6LgU2c7X9707Gv1bt9qnYCbjSyqdQ4cnK9Stfn+tksvu8Ynn2XAt+UHooEsMQUK
MqLxxsjnT69f+8R4Xkt0KZiU+o6MYdMYt0p5UCAeajWR6kk9E/B8ub+AiXv+8CZ5zi4pZ8AVydzJ
D1HT5b1HkbuEEhWvv8LL3V+s1VuikpRNGBeTLNmxIqi3CsXCZPje8u+q4o29ftV5lGwMi0ij14cj
MU05uBMRj9cf/+W1h6oqzz9Qgvyhiqmy4Fm96G6nohsoDdN2YCbzbv+2W6w60NiQYpAUivaoaeYF
bXU3+9kdNM/qja+wtMyTDpoL317IXLbnd6Q6ouzGNgLKeWjniv+e6kOrxQAMTwIBkJXNCCiwqPdK
7jXc8cz0+XIDkJ9//vQFLmISRELuUMxK48JA3HIIuooYbZ8hm3zTXcQ6LBlYEOOn1rY8zG3mcYrS
JVvVZEcAr9WZU/DL525hrppBWoLKTxFkf+pUXFH91JMLOMs2vLiNdqIHMA/XTdd2b+lU+lqHHQdk
1BVL0m/BV1XRtBsZ0XlqnfleL49q4NnPW8VslCBVQPLvtEYdr5HnAqWnKI4rEwug4TR2e8jM7cfX
3+XlL6evpdiB8Mu0wUbppVV9Vbc98Fn4tH5Vf1dz7a4ap32VUs19eFuMGurx85dDKdppYsYHk02Z
37phPxjBu9bPo+IxLSykPwoBeudT7PioZl5/xZcnerEOw88SrmFEXgRc+nA9yOke2k7mUjKI+kZv
vcdqnCZq1UXRyDzQdIDQxk+FU1zZATA0+xzC5OVeQd99/uFKX299vVEWQ13jtVp4MPIevc7g2K4I
MySAcXL3+vd6eVYAPPP8TmkrfM23cUTBrnXRU2wiMV72wznW1YnmWIvawTkhl+y4fE2Vv62qj8k+
bS0TmG7fXM/hdE6tfeKDrcXthmGzPUch6CXpTe7bkAaKW936UmSUIyVP+rZvtVrjy6I3IAyyOtZd
dqgHbLW9fdO28bn15ZRfZy1zh+9J7TnUhh4l5agTMnWXtT7twBa+t5eiWURJTWF4UP+PU1f80u2C
7FsZftfjc9H3U71h1e/Mhf4YmOwxarS7/UyhJ2ru2ek5v/Cp3qA/72xyoOpAq/J+doTErfmMM2WT
ZJ9Saki83kLLc/45oizs1Q1SMbcJtSHZIynKZR3m29FQzkR7T3yadW1s0C4CzLwDzcKXm2ZBLZq/
KsJhb3vwVYzBKc1KMO9igAz64MqRAZCBNFK3b7v6ah52Gq2sCp/P4oyW7Q5Wdq+USPlev/iJRl1j
F7VUn6uR4jHeGHWXlIhxDTnt66L6JFXfOnOPlxcuscYoJqqd1L3kHgFhN6BNmtvF89Uo4g9xnzPN
G6S8iv5KaZyH11/qREdaIxM5UgLDakfby5L5MkvtYyjTt1E+rNUsUlDcMSgnOpIq2nyHuZkivlAl
Dj5I0ttxDqszXepEh7WW/3+yW600LbXznvtYwQMhJKroxC7Vrs/MhScsOaByn1++WGoZWAtgyfC/
DEbYbeA/36VaTUUUcNYD+oNwl9vzO1u9SfUzO79TE+Q6Id0neqRIgd5dpIjrjIA4mY+YF4PGVrHu
I0I1c4C0zB/VbTl3W2qGkDIm3KHiaHtbx1gN1DoP+6YRzJAjxdMGXzki0D0TDj81kFajVK/B9AYp
lw5q8sHUOfiuDGhXVF0v3HColTMtd2Kp/BMFcdLVscDr4IUh1fjakRI3kZVEe4cyWq7MJRjyhpJo
r3+uUzdbHck60KrNXHGzRo3ep+D846XIe1S6hR9SJLw5804nhuuagxgUkmoly7nVrhvjpg6t7hgQ
2t6//hKaeHlZWcB7T4eSjIToCQjxFtTu2yapHu9m7IUpN0NbyNtRoPN+sChLbU+Ks5nIDrgL55yy
BePbAunCXH3JrJgVVVmwPX0U0KknpdmGM3nq3ho/Gnr/tnlPriaNiQKp1PpZ9mvV2Gy1GpMjpMIz
neF3nu+F5Vmu5oy6jMJq/D/kncmS67i2np+IJwASbDAlKaqXUtnszL0njN0VSLABwZ4YeeiwX+NG
eOrBndxX8r0P4V8qn1tVcmVluKaOE0eVpLTVsAHWWlj/90scL/fJejLf86/lsx3pcFmVW/FIDzJp
N/zFrPHBEapAkQzrcI6m2F/Xn6aEJDQicR3xWH5wXt+7au6iBbdANi+vd4KZ4Oqe9xyiELYE8QdX
zfW+/bNfe72afjcAjzlqOPR6deT04thOPLkz6uAi7EuC7tGzm6Nf/7X/KHR7Z/Tw7gYmV4FLVxmM
Hs7IX6pltNdjm77NtIOLbIte8L/+Ue9MxN7dGNW3EiqwGp9iE10hBKqOnLJt4+AEcnIBnT0eYW+K
O8DUf+/Wdu8SFMYWLivjIEHxPECoTTV/JsB8lR+8/a3S/n+fJXqfagWZdiq9qGILcWEFRvJkWv6j
UnOLAbKEYyso0bOr/U2lhq77xIsWYocQXvY4siC0TwFdp0bb8BqzBTxjFcRxIjEUAjD0yiFV+6C8
+F4r1n1k63fQAQrbzbZ+7j8Eab+m6RBCdRhX7TOxzXrhuxkZiYSU4q/P9J+P3ODf/vHqTRdP9Spn
YmsXNQysoPqDF8DUFyvjes0nv7SGw0Jg9v3Xn/bntyK9n5QGJWE5gp7RVZlXXynT6+pD3fN1gPyT
E3yP4CV0XgLDhysNohZhFihv5wP/WE0QARj4T4K2n19Qbfl7tz0N7m6RYgCDNx+6DG57OUQpnYkn
oCGmQEMT2kBVMqWHXKUbnyyJ6j+Cn/95sAfP9D+eLeh4OHyF0Zy1NOh1GC1nhFB5QZ6dBx9imN45
R/dBOKryc8XQLLWVnB3GQZ39GkqmQa1nN41lo0PVsCc4zl3sfvwM670gBG7lVOO/gnyE63nvd16v
1t+PqQXtG5235Wr0r3oC2PdGsDazo7Eo/16EBwXdHz/Cn9EhhD6+cqWc/lvt9vAaZR+RF965qe5j
ckt38PiDLHQFhdQYliSDozmBf5SFC2Ti0F2s/tbtdB+c2+i+VZI3+A2wSUE/uksn5Bdl9kEK885Z
uA+3QFxIe7ie+avKNmEzThHPLrj+Pvjy77373QlgFEuudYexIG39cGZfavXg28lfH5h3TsB9fKMz
AyG7NSFiK8Zf4A4fgdyymdwlVgqmkrza/PXHvHOr3Ac60KA7LQkgJPbb7mxadJmTjyLqP5/n6RUQ
/fs7AJb045A7mIGtSc+hJdCbTvKfsa3qt7/+7u+Nl3cD/8Tg+JH2mHBV7nePAaNWpHD9JFQpmJRA
3R6VI+8PIB2bDya3947WXegSDFcdyoKezwwZ914X9rAJ8umjqeWdy+kelqyXhUECqZEmlmhXrUf4
vgDKwzP/7wFOqHv39evWteBJC/YWLE76FfwSz77EUvtfn433vv3dbIJeXyHZiA7Vqi78+vN4FTeW
oZt7bvuJajizuR/M9++dhLsPogJu8w2sg1cLFPBrZi9l3EHQ9cEpfu9n3M1PQVCkeX5V1mvR7Zsh
2LQaBjmaQRj518fpzwNTep8epRxmWt2MAhqkkNbaZx6WhYT3GT5k3w1tvgCFCFUas9CdDeT03wta
7heiNEK9zmlw3RbIc7fp0rerTHXsg6HqnRNyD2PvJlWlEF7g3cd8A0/4bTaPH3QZvTMK3uPXqRry
yYcP6mqkB1hgwq/y0zKtjA2H6/lvXk/3EHaa1twJmlyshjTov2n4T4IjLYu/+QvuRkF7IC7c6QIr
9qXVJb5VrgK0oawrKHsSEnROgmrqB2f5nUv3niRe1mirJhnAy4FjwSVT0QPNmhMamuQHd957H3Ad
iH8X0wxOBtdwjfGDyhpcsnF8hIQUdG1Wf/7re+OdK4ndBU2KAZRlhiqNYZrpfKaOJeDX2MvsgwP0
Dv+M3oPCnX6CTzHk1BsbMAhIS0Ee7DJ7Z8GFClECPKTnZICCSfpfOG2j3PlekXZTmPa1DbBOj3SR
cbTJTpBvzezo5s5nT+w5GAC3X///sxfF9Vp834zi3//Hf/33//4v/+t//pf/+G//8h//9q8wpviD
H8X1H/9qSOGSf7CAc07gROFcY9JfzSiY8w9gtGHcSW3ofQF0wU32Ty8KSv/BXRhYcM/1sejBr2/2
Ty8K2/2HyykhyPwJwdUAHv7/gxfFrSnxt7wtsB0YYwK6hi8HpwOs3t5NTNNIedsLXUbCTD7AF5Es
Dq1kIXRWP03W80gP9QwROP9pIObaWhlYECg/hH0HqMQ86zc264d2uDaktcU3b/72u2P68OsX+b0H
ww2t+cfvxzzIHoMAx4m7zn1I6aQSJc6CFlhXIf6VepVDIdcldgO1vVqcH17eKbAEypPH7B+mh+w6
X179Yfmk5mEH+/A4aEwOm+fgozaSW2nk/pu5jPr4Hwdz6F6x4+qACHhewolTOmaNVBd2lAMBuwGy
qjknG+AdgEEwRkcgMDy7IpsTWwN1EGgGKoTssg2BZzCasg20c1MdMoK2BweWyVVhf8rhWTYG+qeu
6UuphyGklF1Eb1+sOitigw6pCB3xe5FZ0CxOU4Esqvxe0yOWg5s4cHM/6htHR2AahQr0MIhL/DzK
vW+UiiG0tC/B6GgbmNRCLw1DzpVLnRdwEqA2dyTfBI3wIxhIYJic0aQ59X1MLP8g56IEr0WVcWA5
xzqt+3iazScnDx5MZ3+UhN4AXX88wC5h4H/hyrwastwzDjl8boUvcWk2meskBkilTc/NZunG4SBx
Unu9WGeYoJmwY5j+7OAbBYLguZ1MbA+Lt6Gdl+/nhYIh2GNqGZYygiwp3UzT0ebDk9P4ZANBBn6u
W8e8EvaxqS9zq+wI4PNypWeLrCEsVxF47mZH+YTlVNTBkwBdPWgTQ2xoAdMV6dKtw8C1ksFm7Wkw
9ZYrLD0BqQRTzKDYt8FyhPBDRlDhA85iUrOFWzkcz0fg7n3hYCnSLTYM1UoIW+cENIQDtPJtDM/Q
5VSzYT/BOTBHaLqZ0kAlWi2nZdyODiRV1HbqMDMKIKslnSMYSpzcDobRLYhCawndd4hCItjqHoF1
RZ5Nq2DxnBh1TBmh/2HYe6I7zBV9FDJTl9qGje8EPRz00DTsl/JbjQUS/MagWIs+ixoirXXAvLc6
C7oYOI6dY489GEqTODBWn2tTzg9/ffff+tfvLwHAPVGxwhUNi+C7QKSEM60OgrmMAPFCWs8sGTUe
PTn6GR38cLiz0MABJaGqLLpVC30RhbU3Ql+Csmti3rZFJGHnMXOrjw1cUCNLO/CjnNwvNjjdMF9X
2w546FVmfVRPvakr7r45DTBcuTZGLt+7L7nVXR9YEo6dsJjsYeBtw1yTK29t2WWduBaoFVeBuVTQ
X1PCwMsYQdmrC743UkdqFvlqrGYajnJI0NrRRTnnkIrYGObGuou1hmNlobK4cM0zGaC7zYE3gC5m
glgemoaiNG3UwhPugzTprox7nS0CeEoEhKCVysbaxDVt/l0wxSCtrGEgjhtJAeDsqrCFf0I8ScUj
Nkyx8MZDTvTnWp2WFLhOcA6o0W3o8X7H2FhGjm1/MEHc6favXwmzIeZVqMkDDML3wzC+sNZ2A+MD
b5naxLHYHE/GBID2oEU6MIcxlQmGyR8WnK5XcwAjzUFOMcguhzmzTGQ1ALdRMkDHLaedvopPQbLr
EyHTvQHLHZYvLEhSDmIDEC9r4F/K0NGwrQ5wH/YZfIFtCTwL+pPGnHcfHe9rcPqHq4jBIx3Tn0eY
Qzhcrf54vL0BUleTcszOFMSDINfP4LB35ZhtZA5zbeJMPPRkj/8XoXBrWNXMfQoR7fI9Ywy2ExjM
QTF4AofIg4tni7dpPjIgsQPbvvuWAFS5mAmBH6fUcYP7mp4gE7dSAZdqr/UBPsMy6xG+zm6Y9ukQ
Iyzwdz7cQ3Z5Yfu7oGy+WiOxVrf95ZUSFpYm+9QrDGrGqm2Oppv2qYNHILzcVH+Aad1DUNjWfmoZ
iTq19CDeMRo2nd+cwKlhj6DNXW77UyG81SC8eePUYvgc1D/7kbFXMEcwVmFpJQZIDfavy2Rh/bKC
u+5s0yRHzvwSEEACQD+Ej/F102sqF8AQqNrn2bQvcgFK2bjKjW7PwjR43KWZl4EqqZpLq7p1hmLB
gzdjcTfj3mNVlt5jEwTdSrfDhJQf+1o5e49evQAU2InL7RUtKExrQ1wnuj15e+A5PJz5CLshB4sw
op2XhAW2PEFbV5yUJdaTqMu9uW7ddt2evG2W8wDvYbC7IkPMF780dsjw7VeqnFiagAXFDzq1+UGo
sVxBeiYjOaXOUQGhs4S3P4nXPbQpgEDM7cQKmavzAkPrcV3CA28Fuyr7d5tmTukGFsSIXfrejct0
HragJy5vBZ/iKqjGl1aSZd9VWABYICLp4HT/GXMt4ssSK54i5QYwjWItCzK9FUsK4ivJ0bRE6QHd
f/QQmEWsB6ddQmU678HoamMZqOJFybNkkhi5gW2AFxA4QBLQifZ7Bt5NZBuv3ARZOR3LuneSHO4f
ZwRMAA71lkSGOaHQY6538NhAfjkK1W/kj1T09FNaMX0ZG3GkvkU+jUAMHqoUyBVoPMinvK6bLUyN
iriUIFWMOYyhTSMvHlN11LSWXqOZSAsUmmsWjzlpVpIv8Jjxcn9L+mtoN8CUurc0VrNYPj3NynYP
MCt9o8Yenxbwsp8KSd+grvIPt60Atg9r+CxbkXN9BakACCsRu69MD/ISwfru9SFbLDApZ+psb5u2
S6zN7CNeITBteQKHST3h9XBkBHWf0UdEMu0LxaTiw4L6KWO0fbHSdgNUiLrcnvOZfEwL1pxvW3Pv
/LT8ejzetsjirNyWyFjYVypKkVnH24Ow7PQININ17FtMdEOPa2mBHzgU+eDUYDLCC12eoae3krBI
ub76t38MZ1zrCP05Lr/uq5dxeuoUDk/eycNoUxwe2nTrtBYmsXLbealMHkkfNa20gYXr4ruZEwK3
w04Tn9mpJ69ZW9rH255WmS8wl7Y2sELzTyMMYWPYy5O4aNPrnLSUwQltso9zYeykNfw01hA4rWxM
0ztMtyeSufAs+M9NmF1359uDtezbkRWHAkTUXx/GBpd4NuFUzc3EDs3iWjB4vz4NWwXWxMzF4OTR
ZtO3ApCdVlpobKXQOgXUsi9+Wwg0bWTzzpO5l0ftZG9J5zjHXzddmB+nc3e5vVbAWu3kTzXAyNd/
iX7Mi4Bt/J7xfA+UQ6KnxnkZCt8F86d7HTscse665WDr9pxLSu/2XHd95e056Np/fe5P/t31udTA
LxvEKHtt0Wa5ZPZsxaBlagRd2Lw96AInA6vWJgHh1fy6z0YXRdRUPqap/9zncyRqvLHgEofKBcet
+thAuntKTQopHrZuD7bsRFwjnVyjpjVt2dgtYUv9CShQfsKKjjnctvrrLt20a5eM8gQHWZkDmmSH
Opjts0QnRB4ZWKbg0E1gvl8alVtnjVj5tuUBLHSsJ3UQozefbQtgXAq77QixeHGZxm+IOf3zLJ1Z
oI+GbwdUB48VbYuLxie0LjHHggxD4gOpF5leVpCPUoae+NKqt5lmX5Z8qM6AFdiHoQDstTTpfglK
a+8MrtmCbrlOU0WgE9Dg85igf3DGuX+orn+JfT12zcNvew1yhgiWWGNye9HtCThxWTtV8qfbP/lt
v+uQlyof2e62//ZSlwLYPOiqj8AuaUMIFFtAMHXwpPL8OMOiCIU2bC1BymNouZeEMu4/lVWgDiTV
vyhYM6GiZBw0fNb2Q9PawVNXznmc+ba9RprwNc3c4LhYlZN0WWHA2A2WF6pw9rivqxWYmcsLlmnt
daVcN75tAlIEid8ihni+vpi5y6YDnHDrVE59AHvPicrcBABfjL5BvuwfSrD2di3SjfMQBMD/pMPe
VtNyRlFMe6GLMK4J2Om2iwTEXTkGLGVOaqgJ5eRuHXzqc0/qIekLR698ngFWPKV6P8zoqrs9q0Tg
XlKQdW5PVgOydVs1e1cb93zbdXu3WZmHqoIboGmbqoO+ycsOLJ2yg7n+NdBuj8HFHOHct8n70pzb
irdPdmlXkOy5ABTqpnsC4pddFlOFt63bK+CMS6IU6eEG3fzdExpN3AO11NvtFbddczb/AEgnP9x2
icWxN14BgtDtyabvfqYVvm03uxdvWJxDpQR49qhAn4oBeIHr1u2hmLDwUKLDJPKt9v/ss65Adz+r
RtDv/7nPsWtQdUr5oFWJ1EnzdJW3CIFRsAhiOHPp5wEKtcMyyh+3LT4Y/ezascRiydNtz5wBwlGK
ck2GAGnvqPGjC0jbnuBN4YbAEQRblVHyBAzlsM17tMThoNEneX2o5VeCJAaM42mXQz9xqAI00oVk
SKfEHcE972C2fbKXtjn64lRWdX667UHfgdg3Tr9Fp69/aed2N0oXk8F1ywWC9SHvPt02htRaNxm1
jkGaNgDnWjtXl2h3rAC8jl0PRCvBsyYqXHfZZ3rHZpd9LgH/ynU77wyd8l0h0nAkrnu0utI90s4p
UAKYhxWZRvdoXx9uf7UYoQ+w6A5T5QBpaXDHdYLSVyUi2Krlbz7XP0e50Blw9UwcirnqLoxorFuL
XmzBW5yy6LdtVxbzxhY47UFe+zsJrnQ0kEK8AlUwJ4KLIZF8Fq9tM49RwGt7Bxiev4X5MgitjctC
uwPKuZo664k5Ol3n14gEfJb0ibjZ8tCgzK8hWT+jN9oHzhPkP6FUD28YN3ssaR+hPIMtCowWSJsB
bm9ZRbOZ6WpqrPnYosX2OC/shbPJiQtNbZwna37ss2spDBBc35kOlC4+yBCB/0XU9LFymmVbCzi/
9QHAPHY1XSS+xWlaeLuqwHS00Yg8HKC1VHvb0+zVou3KLnZlqeuHBQTfh77osy0DgZt2GYHmhrLk
FqRmQLXCZfcscrp0IaRwQYTf6EUVb8iA8HsyEajiGXImiyN0ab4C1wmEqVvk267tvBgQ6GonKtfB
bCXlEXhPk2RzX22Ux63nX09Z10/D4dprHE59DpFgxc5pdv04VCm9SDCA4YKuuSB3DTYy7fpjOvVA
itewTxDO+OoRCyykNPBA7iqzRGclyhiT55zd6QeWf5cvyGe70BpV/oBhedoRI9ZwwuwTAprAtoVx
xQUUL9AZvXbN7R6H26HuvMLS223ab6umecGGVy3oYDRc7W4HDMURAzochBUQIT6X3C4fmRbxbWvq
HfrsbPxpjoeu9y5YoqbPaceKELRmfcidrk76AXWUbT1aERJVeR6q8Vjzpn4WDmp/Lc8RBg+CPfC5
cFbMArecI2I/dpV4NXkDZEDNpy+L9yYGP/sGg10nBtLS3tOhk6DKZnJBrITrKx0AUTe+mbYe0Yg5
C2cnmGkPWFjEZMrzo08FPaNT/QIWjPOSLc+zQikrXRCW1dLK1kA64YCgzbI5VXatVyT3rb1OlTz5
GOiKvqPe2k11DO+jJYQxWPWcidldwfynX5NqfLy9LSKI2LKEeJI7CeFbFi5tcEqHySSe5eSPNpl6
1GRyceo99SqhFT3xUmKBzPiRTydnc/vKIPGqFQhzFaQsJo+Los1hAolmdIzMMpwNfgz4TvkRaY4d
Lx3Umt22mxuV1EqOW5Ja8hmQsFdX0WnFee9uRiD7k6VMs3U3NM2ruMIRO6YBil8w380Vfh9cDTCo
KpSYXY+yY4DJ+xb0LBZmEHBhH+GugmCpMIbsajn/4Dj+B1j9XeC6SB9BGK5hxQg43m0zLbIhEZ2e
wZM3oINO8uEWpVULJvFi9FBkQt4EhF/tvni0qmEA4L3CAIOfbbflZ6sABxHc8A5If2zenkhnKtHN
2H1v4CHUry0VYEIqoF7KgLJYgyHkRmh+s3BlOUM8UUU/T623aZTj/aiqDoAnPu+JAtHGQ1pxwBQd
hCPe8hWRilw7aONdVQANvlK4GGBpbJgRKakXW7sGY/1MVgUR02p2bQxybt2dgXc8kS5rniaitmAi
NzvSKtQ880E+07H0H3n3SgZPPrtM8Se9A0AZyhdHbKTQcqtTc72y8ADOkllBbyWiwSoRKI54E0bG
NsKS0ACGn8UuDtfuhTakSaQWkG1e9zXUb4DsbQFwFK5Id5gfs7Pry/wMsLKOQA5PV47Fiy1KQ99h
luBvJ3s/Al6PTBlu0SB49qPXvWblsClbhxyatn1VKJvvoR3on4DqHqMJMjdrsoF2TCtUVkwZE1UA
NZMXEYWnyCH1y+5w+6vARBsJoexEFN3nK67owWeoeesmJSvuoQipR/HsQXO2wS0yAY88O6se7N/D
NJTLAXfkT7Gg8D2VhW5Cp6bQERgHkdIAXCghJdlgoQkd1jX1knkxm9xZxEND6XCwvI5H6OZFL5jD
9LaUvovuJI6h6XqQ+r68eoq7oEaidpIUEE7tGqx6XlPfMvb6Lkt6yG1ADc7iqpr0Jyxdf8t7zNIN
SxfwZwNnXyHcAP9WH3rL/7LYS7Xtl6k/gGSKK/gapxV2fyyNe+gae4wQJQFDi0qFa+1ki+mkaFGl
JxyYQdKxmJd9h3YXrwwBRJDnXjTyXFSiTtp2eNCo+4dsoiWKbYVaAyGwBdmCgCTHq2ew0RGKS/S1
Fz2sBpCxiE3bZk9VvcwH1/NnpP84lL9tcqMOEGPAjaworLXJraNSZvox//MP0fBf91yfEm6OybCk
+QpE2vkBhFmDmXSsY9KL59ZmzsNCOoowqprWKYrqcPf0gXlvSkx1Ps5BiFWAae2kSEPhr/E8ZmhX
Sd2e7KqU1bHVKm8D/DumJQH3BTH8IkTxiEyaHJzezhMouFrArrkMc/Sbhtym5RPgt9mFIWuqdcOS
om262M8XCCHHLsMlgRu8AA0zSMdrOa8Xe1cwuoWKGvdwyxJdfO/aMo8FSq17RDfogZS2/uTpLNu4
rjUdbw/Ka+ajxcHqzAnp4tKq1r0LU7XULdUDeO/qoW+qr0AV7aZAIlqkyqy065iIwWPqLGtRnjmS
jRigQJTnlWWtkLv0+yzz0iPWHoa4JxU8dyzKYi+v2XEJFudorMDBog4W0FBAGMt8SBYmExdk7Gju
YdKIAv5RVaLcQVvlR0vP+lhUetjZEgLqaW5fFB2watT4w/gTspTmQCfSbSQuZrCNvWLdtl2wC1xu
xbWHEt5Ag73DvTypHS5WcmBgm8puJRXKvgHgXhgFDo3v/IJsagEFEwVG16Uvkgf5JgMOertMyscN
RixQ8wUN00Ib3KD8LWvKz0Gq9B7akROfUnoAOOCnRo3xDUsqxzIoz81o5xvFMdE4rSKXruDFKVfz
4+K3CYBirzWMj3Ywf9cPqFBHHYMte0bmVVO0+jNDx9Ma/3ZKgorSI9xMsYybpRAOaf6GjrQ2scw8
b4t+GU66h2JlQQoQtqoukgrpvq7YfJTUHOkUdI/VDzO05SOZqwdwlIsj7cmlypDQUlf9YD48SXzH
Fms1zGrr22URgRmRIY/k1noGQRKGFAb9u61eHpj/0uTVGVx3GRpkUnt38cQuRWTwcHsYO30UBfe/
pJn9hoLLtxSc/v1QTEtoY0V5bU0KfrhTuuyHvK52nTeJGAfQeS0yrM2A/bJsEcxvhezQ9r64+bOq
502/+PObNTXLBpZEPURIWMproHjd+FgawmmrXy1cp2ubZ8sGdico+wK+gupP4Jxg98ROgNLuZvfz
AjH3VtISNlB+uqQhrborADrPjoIHFcAz4sGZW7HXTT0j+RvUs3el88LEuXrF+i5ODPf9CIuYbh0E
FxvGHtcqprcngb3NYHA/5i2WD/rql1Y5z9qOW3iu7LE6Bn+/5a0PrsYetEZQB8X0YSkq5FaNiKtp
RJCG7/TGhzPLW3ftliN01JZX6cgyIJq1lYWpaBh4PPEuiKkq3cgptDpBG3DwbXfYqxxGI5bMnu3r
Q2dnr56Vo/goCoobshhWfeHLzeR0KkJ/vtlUUIatvImhSVMP3XfYrcfjPA5Rbll0Y0MpUXtcPDfX
BxzhL/M8Wod8nOrNr+EhZ22XMC9Dsj0OwZoUmh/SZnDXged4+4590gBRHfWEsAqpT/V5DqwitGr+
MLVcroWN6pfdTnq7uP63QS3N/vag4Sa0Sbm/SZnJz7cHXRbnjiEwU2pUqG1UPCkbvcSkbKe18P0z
myu+tjtOMPuP7sofmFgRkxIQcRzxEzV9FOvy/eRAbmtTyo8W6x+Ry2F+IW76UFEw8GyU6eIsXcad
qvW4C4g/7kpCsfqLBDKqJWiGgGu1T1I3a1SpiqjqFliztBOcErhmWNntB/QDZJ+Lzi6Ssi27NXQh
OkIVXId151YJaqlICN181/bkDNVGsFMB1PlojRgT3dlJ5vXNCY4i8kSUTDLmgXs/Z+jX4BDISC1x
BS4NRkOvTsqlwNqhDxOrwgUIkXRVgWukVwdDnPJN1SEaqsIG8ZrN3Hwzj7IJ2wwr9W4T7GG5VBwW
BxkpHU7oyXDWEhpJrFWPat1YDpoaMjSJYCaqN3Uu8620LKx/iWVMGAPRArD8JwDEnR2rvC5mxht3
U+WGJTX+bjDw01bXRoMlFU6YVT4J5ZzGojD6q7+E3jDsMlEhR1xwFwUEYwekOAycRUGjPAWxOUfU
4KX66EzU2rTOEBw6UiqQfESwS0es1ZKWb9wO65LK1RT+Mxndje2yMTNSQKTi/k7lWAgJFH30ESjB
p2tysHwwR16Tt0ce4OZEprMbB/Mo6/zil1QcxnEJDjA/gcFHVh6hgHjKRA0de9bRtVUX6xHGKptx
TkNBM1x4JYQ41KX1ygGFV/uZ+uSj9zhsahqWXmsjYsTvEC4WFAuvaxMpZusR9LfpAkfDJspF/bnW
DlRigr9OBisyY148CnTAwzOFH7Ue5Jl4SHRR/hSotqLcmzYVzFECiuwmLQ+pdm2kyNc/OUHDBBxq
cDByf2cEs/ay763zDJ0QgMRwvikow2zUsgN36IzrdxYbKhCJBj0aK5jpmseBIRqBJHEs8SbNSnAo
6suFIH4lMJDPF/g8W9bchzUxbwvzi2/XPyZdYwFXFkFUK5RFjGjIY8DZJ54Nz35QTEBZetNDRZyX
doBYGCtBaxsOxvuxBGnLtsEwt9NOJ7O28ue2Y8veF/1r3c+fMboq9KfgWtPo/gHt1pT7sslsLFQJ
VEyWQL2V0Ijb6BZ6Jv3knqwA9J+BztmJpLA2tZZOY5EAtmBwwbZCbxkpwRk37GnSkm5ET+kKvEhy
dIsALTx+16xqZCbRopE3aWBbosoBNwfeZHlYzcDh5gtKP0vPE8AH2z3DiCtHgjefAQwf2Wi/UCqz
UFSlnUi7mTeWXHCTV2ZIhrpmSZoaJ+ZpBOGL9b1jXRWhLEkeWIeeEDWk8oKisYjEkhXn1O/QNNLC
zyhwYCVje6fOOHMMW4TiSOb9tCz9J0em39Epg2m5LYsteheuzlxpuVtyi4TK8tcdkxXOsI58XI5H
XSw/7UKQCFqIOuqxABeOdhkPi6SwfhqbuCknrNR3lnda3Bpk+FGgA6Bq4UaRl01olNJJA3ZEbHoA
3osJoaMu1MZutqwNGsi60mw1FHrv97Q6oD7ntjN9GEpMaiSvrzq0+USC6RvPjmjRGL/hOv42a8We
WxzfddEEYusEPjzXplzEqqq+Q4SEX+XJ7nx76H0tDi71jnmVVFblf4blF1sr5V8DlGb5YtBVK2r7
U2uRyMKEfWAUa2QjjMWe3RwLAUOXI67o+HPFFUtqNARGw+Bf7MGqvrYzPOAnJrsjeoyxZjDijgOs
z3sWhSwjtajpDBsVmUiAvs9ZjnbP0r3Ullfvmr5uAf+/5vmzXUM/PjVofRHzU5HykCzXWRgIz6iU
5gF0DP9r3qLAhXTRes1JBdicatvnAi4MMOHzsstAcJUSr9/fUshWoa62wMYJXSpF/dDbGNbrkSEK
6B1WJP+buTPXkRzd8vurCOOzQfIj+ZGARkYEY4/IzMg9yyGqsrK47zstmQJGhjxBhmy5MmXoje7o
HfQjq6eruu/cO3MhCZBDcIvIyFjIc85/CxTzvWpKeYemJbrU8FYjwsJesXlCame0X7h1l+ukBOYv
kmBX+GV15C7j7/mlTozWutFNuth/bubfk+XJ4T3Wig0Hg+NIY/AW2IPmmurAuzZ59/1ENo0aNW/I
OSyGZ+CEpL95eIazEATkuQNjRIJ02uqcoOAhDntXa/1XqLvOA4FXREbSS+zMoXlKCiPddXUTPbfm
B/+TeMGDaTwT3iIpiAk5IKPCu/SGofHqy/RGd8L6YqAcdttoML5ozb1jWfXnDmOFDTedLQEjxiNp
rbjMhq9dZ6ZnPm9ITV0CU8gnL6D1q+KsJLabCo8koTx874suv7FaQv2STiA0qoN1OUyav6oVbZdS
OW6zUGM0UZUCnqZXXdQX21P7K97m1Wo0yWudx3iEHHVA2t1XXKrstTSLVSxT6zwOEXeCZB25MtGr
86AMIy+mMt68hEQE+KzV1mmH8dA6OCfFmjsNT60Wmc8l4cDb2GKsF2RRe1P3gviwKaBbHb1oR2SU
unfMvjhZkPugBlXrQm/96+QV5T0WdPx06jsRER0NQ2HdWMH0FjpEZvqxesAyx9hYMpbrznT8U28P
4yumXfxHNV+lcWBapslLXjFZMKhedSv2dvnYa+e4DiXFIB8cOY98b8PSetO6GOi5qfS3YKQHSGqY
KUpivjoBGXiT8j5EIPjk05DBKQz14Hd8H70qyx9rCzpCSSG+svQouHaefpmIPHm2A36PXW21BwL0
CL+0CFQnZbA+kryZbKwuoGrQ8GWgrSifG4a4g1EUr0MdWkc8OiHYNqJ49YiSW0/x9KXwKrEDLQrO
OQQ3At467VG3RuIPgY0ftFgnRca7tVGLBytj0kljHtt3W6EonLSyPAeBOq3tKvxW9Xbz4ZkWkV6N
9YUkgXgdKIWBv4xN/UPy3zEKiu2UBd4qJbr2GqpTQ92BCKwx+nxHQshwHfr4qaxCpKFR9VxadCDJ
fKqMB+RbXkQJUcUOQHxs3AS2Uh+ysoSIqlXN98o/iciRkcYpNceEWmfwvxp29+SnVfqaxROFuO6q
aH/PRa1lN2ENNa0gSfo5rmNuPFz92wRCCHe/q9WpYHpKeKGwqK+tSXJybxe4Zuf3rU4gmK4bHxhC
J0caEZCzYUT16QckjhkxqUqeM7MqM9nARXoFuG3uo7F2jglZfyvCYD+1fW4+2Vl+9jyb2TbqZML8
8uis2QVZZMHwMvb6rcjS4cKYoVqXTEz21iwvq42JONSZWFF72X1oa5dm0ixmlaOziXB9ZS5Ono9h
RsadNrVPANfKwdRj4S5Dikglcyq3N1PcOrdhFjm3ppLye1zerFSvqtukScyHsjrQn9mnYB54a4zh
1komGlehfT6PUu9Jo2iSQxL38O+Cj8BM03uZ1dqmzGq5zztfe6OgihBHm8SNrUwqSwBp/9Ekze6a
B9VLimxxPWY2n0WrXYbO0M6mE4d3TvDKL86DHCDHXYHT7Eo2nXdTGm3qRl1kX0krKd+IelFWeZzl
t36Q5tt8JIOldZyC0bmhniFDT26r5gSURXYKY8cAfDGs02D52NpnwXCRhMlVdsItocBNfF/n8g7t
hH87Dh6DzHzSztNoFdvYM1I3lUp2E7TNHl4ZDIAZTBqbQb8myQWGQPcYVWb3ODrjQ1jUz2HHXYg4
yPaiDPDDm464MYZv65qJGthcf6Z84IbDhTSgAxsSbMRzLDDnf6wrhuwYGQET9TwXp6Kzg5OVCOiX
QbKnB2xe0rZ0IZCk+6RRo0Mt0mdKkunLvJJHyrismPMe0cTPy8p8yHYscZIOFE1rgL5qEnt41xLj
eGysUNkA4xgvpJqeoinR3r06jleSeDjpOAru8OpwNDFAsYav9RAwP+2b/pGJu7OxI+7fQV55Zw1z
hZOi6N/sZBjcgiZqhxmg9qBzOcqntH0SaZY/OTdBZ+QbjRvgOreYq+xjW2RHE7p4oIO5B3GXnpZF
PPpMCdTIunFKdO6DOXJn1InZqMpvegri5sE6OHblPFN1bpfqkfdb2wj4+G5AquCZBiY+54Zx1mUd
3GhFULoZ/mS0yrJ77FPrrqoDZ1+r/j5G5Uh6n9+Im0IfELdm4Ufgvxpqo710iXOn544c15DXbd9r
bzyCz24iGFBrPAl9KJCyuoKw9FgHK1xOY8fZT4WOW0chpavyh67M5vp8rRA4eMDmL2G0r9y2tDlv
cLStjWZDDyzMrH9TxOPM+IPeluibFirbeRLIB8Y8tV+ou4dNaFCA6GXgvLSieY1F39zFXRg+aibX
xliT+7IlUI1kPWaEpCDeZN1gHh2Ahy1h1NWjFaiUdGHSfbKktvaq2GAQmAxusExvSOg7R6UN5Kda
FwvI7b1Q2o9U8YtHQ8/0nS2bdEVIQMu9emrezNTFAch7o9iP90OTNtuJAcibMoVbekWYc37Y3UBy
K/dW2fi7GFD7jUy5VQmW5CfbMG4+2Z1Ujqoi+LFZ82rQxtxeB1KizAC3DLu3/QusjeASMZi/LJuY
TMs99JPbMSwvfecYn5PB3/kpXAkjsiY4OpVJGR+cjEbeG8vMJ/ALbd8QSr/v2+BL0NMGQ1Id0YRa
0Pi3Uz8EcNfjO4rY5qIiIfi+SKKYV7vsLI5TbSZz3F8AokOqGLh5Raq2rTGx0cLpzWO6MIkx/DKO
MXSWgNtWPD723J7OBYlh8CuHVUiBQPhWY90LgPbbAnBO7Wxu9h4u1m7b5tW2N6iPsorcIrIQM0a/
mdhoeWk+e2WC4VGfDQReeVdjnjQvi0aPkMHrIzlZhVVdAofeXdfvf8zoZtyikRouyWFiFwdVBvpt
7cl7UaTDcdlaFrgO8v0cbCZitRavprIPHqUq/Mdx+Ba3Rn+f9Ip31PjiAYHrN3Eo5EPlmw1lqs7Y
muDFN28gjtHET+bOMWghfDID3TGSw1ZRFOMma9Vf1/p5H4OJxoUEAeeI2v9MfW7ucmk/LVuJkIQj
+6hD8N2+FoWYvo65fSB70vpWl+AcbU3wlqre+aWlHTRGaMDbwjwKuzWPPl5GJE8tq/NOp7fOPiTt
vZgn0m1NoK9qQ01bNpNef5sD0O81S3sWgPsvGQEIribs+MYShqQ5G7MVHvCniAzM1CXbujqHcKZW
Q5tWu7Et/BthRrvlEuDN1wEYALHbxNM7DJtx205pgg6lUlwMJJMHRYUubAEBPtvg0xAFE+Wtt5pP
DpIYVem1R0z6rb3ZGKWLcUD9XBZwpWKpBds2V6rnquwsl9htb6VnWFloc9dEGJG4LfR0U+NKe58J
n0DXUJIHLWxxCIKQjGZD7zZxWdN0B1yr/VAGb39Yiy09/L4P7QuhY0HRkbNma7fLorQ6a42Lhkpz
z76paJNNNHCBKm0H8uXoZYdW14fnDF7gKutEdy5bu3+2K+0Szx2tXnypLONrZmnxQ2AV8jCAtm81
E/Ztb1jUBln2VHeessr0djVCZb1Dk2pcI82SN6ZTb5atIqZjlGT7irQpIRuX9QEQ8Ogp1G9mU0En
tum0T004uFXLNyfInW6foQm9V2RgX8tgt2zghNffV4oPVazEnKeYTygAJk+TyGKcndR9vR2mxOOL
0v26INQuOgZV2Od7x7H2k7D7bVNP1Y5mxnzFpO6i5Y1y7xB8cDvKL/wD5EIl+kxJ0KCJUkBbaxQW
sPkl9cfGYNS6Xi525jASizpf9pbL4LK2LMZmrcvI21SobfZ9oZavBVKxpUnnoldsf+w3gF0DQ4yf
iKEuGCgGE8UJQcSCm9bGjlVUaYrKtIGrXQ3y6RTA/J0PBbaNXkD+v3lG3XyoxkfUFrW/Kn3oS30w
MyLUtyjXfdcc4eY21SAv3bxY1rw0+3WNOSPBe9IEe43lsfRqeRws7de1H/tKoUTHLHzw+zG+CHr3
y7LWVXbMeDA0IGlbhx8Hl/0/TgvnRxHAXW28AB3BjwOZSkCDHtCDNnU9nJ3WYw5WjMqjHxjJnW7g
4jdV/pPfyfwxtXYQy3FxZIawzYLUA1iMdP+kWPa6EHF90HR93AnLTx8oRdEuVIb51es/GFt7X6ws
PnQq1Cc+U2dXizG9daq2JB8PiJwx4xew2WY9MB+4sTXtw8lUYwcfAglHE2hfKumsBiKgPgnayU2D
Qd4R2IDAw34CYYTXdV4Wg6P+ulY2dNvfD/DfbbLKZ6hkWze0u8WRzLX6NnSm+tYxW//GBDZnxljf
NnlHV0yC5mlqknI3xsVmahPpr0bFQ9UfB59sZ8JBXz14jSFeIoyPjiNY/tpv2SSVqXN1ivHBIdda
Du0XMmNbEBMEXGnXd65NQvYlQsuz6hKR7mQ7+Dd6n7+qcPEeB+yE73vPwPvMsR+THkzfw1ujZTx6
csxZ2Tsv/AhJDg+3ETV048sQ6OlZ7ZX0PEaNslPAB5ddy8LkxocUhjN8qPKbQhMg660mju1vCyeq
FQTGEJOPsi90sdahNwTNKA4MoZ181VciO3kIUn5ddYo2O/V5kp2WNcrzdYWwxh1bRtILuthV5ifF
Kuq7QhT5g2H1R9LRs3OhauFuLGGngTaBqCtHD0/zdUfk+eswoF/pZQsMk/vOvkfSvQuhTtwoeT1f
cIJ/WjOS2yTvsjst8z+J3Msu1Qy9Y9XiuI5j0r1ryfhQxIfShC1hBPJUj9KtyrxzR57JlRliXbrt
r1kW8LvWEwB8tfPustKA96ek0depfCKRdPqiqIQq4xihnUxHrM15Sv9jMeTju4UedbfsCqF+Z3Br
npSS4G27ZrTo95JX5pvf+IaukIRC1arUV7PiiytKE3FoNbYboUrhFk6pHH1hf4Pug3rRt5T15Pji
SeGyuU8cT+Hjd8QO0pDJmFk/+VqVfJBld1IiO/6xouTj0TpFhgnG2s4zJUcBiQnAj/H2dXW7s8+0
7Da9RfrrGkN6+xwz8TgIpYW9ARWrbI21kznq2RTGhEXWvLos5G9rKtKLY815yy65nAdsimRxqm5S
nJoepHc/yLp7XBYkSD20qVPfgBt2j1wttPXQF7SMPVE5RtjFx5Ck87umxs4wxEn9vcELNTOM91bs
PVl+Dq3Yfu4VsziSKcjEPBjtZ/TxzZbM2n47zJvpFE3I4cz6mBUeeX89b5TT861htsvUFp7Dv+Ax
ucTT/k63hUaOAC7MXFBtoQ3+g6o6hlSV9rIb0AZHt3jV6E+xDRIGOHNVzck5N43eb5UMXzxDG8ct
xIWRWOSh3Lakhh8QRGJ30ptXpo/1BSjXf+CzrbAlbi2CsRPtKtNPiyZAM2N+FAg7NqHi7Bmqqw8I
auTFD8r7yXZG7n5a+1JZIcwWTUufU78K1yocnyNXrXRrmojjQml9GVonI1d1noGUGLFPbU+RM4yI
xrLq6KvOWzcax6zjIzBGmBx+a6MtFhLink5KMsAdPC+/VaEIqunBEUdPLazbilvRZDII16iks1y9
yQLxmJdGv2ut8BoRHQ8lRNE2aWnuFDuvH44LVlxL5Yp29TSZ48buR8s1FShzSj/M15zswUgZfVaJ
2t9FFiMGy2pv9Ean9LITlAAj/OYm0aNdmRn1zo6DUyMYvRIR+6CZlTyQLrnTVUKeI1n+v3FAuITv
VV7n35p/O3srvOfFWIW0Q4uG/8fW7iO/+Zx+1H886XePqf/dctj/yN3PzeffbWwy6Irjtf2oxvsP
hmffn//XM/+1B//Nx/Isj2Px8fd/9563DEp5Nj/Ms5+tDvTZM+Av+yT843/+T7NDwn/59//rH/77
n/7hP/zZI7+bJAj9F41OY9Y5zipCJPX/5JMg1F8wQNBURxgGajYsE374JOCFwJlIrXXLNk0Dl4Cf
fBLkLwiGVcemCjJNIbHW/Rt8EvjR/l7kiEUf4lIMEpA28Kx/JsWUvTkBnYN51LVdrAt/siH/tk2w
lVn0kupDA+mn0pOVMRRXZWivKnrUFQqXbuNBO4JInewGQXSCkaipWw4pwvDIvk0qI9gZWLjvmam6
SNFgESkVEhSQCsUA+SpLII7wARck5ahPkzg1t6MPoAu3Xrp+31snfeq38LqHg1fEhJqiuwAdJ489
cz7lSJnaKYftOeuRzAgNRkdguKMNOyvPzH2Q3I+jJsEeZXbqQB2HocsPZtdeTUtevBpFiMoNt0dN
Y9e3g4oVHL34ypPOZy3INwlAxDDDUN7zZPMXGZrcoGNdDSKEVDBkuusFuct0PFy3PRdyAxYunTtY
ns5USu1tJvj6sRyMzwM577AVRLypRDIelwUy/xFkWEabpKs/VL13ta4TJFY3XHHGEjTAbEZXQ//n
DcR3S6H167DvvHWZ+Qfyi+RuCJz26KgVvKssSVc1nBfXJtxipQV9dxBabq3CWMUhYYTEkqdNjX0R
flwj2OuZsBlGqdagPiY0fpHQrh1+1dD/0nXgwCBTyQlP3iEiBGcy6iC+lsW+mqtyeEIVY2hdd50A
xrLUcM/x6ii7peySm1api3UQefGhrrVbM5duzMXrWFTE1wJxDgjTCqc624WJzWfSNFhOltq5MYOj
rsflIeurx7bQyp1mZvAeSouwx6DIL9m8YIKPHX+nrwpfQPeEyZNXzUcyGQxc5eOIFcAqBBnZSQUY
eIrtcGcrhzFSSpeQAuNqw4moJakRvKUX0aiQsFSNN7NoIAbGycFszHEHMT9zYQmvNCHUa+5hfaop
7RcGzMGuSh5kFEPuMbRNnenIKWJn5RV98haG+abLyJEqJpQUdeJvvRSbT6toH2w+vhTWh42hdBsy
t5iy2Fv1UzdeYHHtmzD5CJyqfNW6CaVcYcNqSyE4xAN6DsLYW0gsbz7Wyur8rJXEys6ygQabLL13
nBSjZ4eYe9N817L0MnqWfSY3K7ophspYlZHeHrx0QFfgZDuiyNaplt8zL+brbjWKS4kTuxVjyhqr
rrXP+LLi3oV4rHtEhE99Edk7GNExUW9bkQ7dWwEDMuma6SaQ2rGfhgeh6MAOavNVU4enTmFmZFbW
piFDPY3DYz4iWR3K0ViNjvkywMVySQwfXayIr77TQkKpY5Mo9/rkqIbr8wLdRtQp8V9pznc22oR5
U92iFIQWLMSRukJbK0HH61bHi18ivcmk1W+UMuTfkIb43AUQKRhhfs0MwCEjM5FBAxwUQn1Vab72
U9zsgR1LCHPaVmnNu7TKLo6Sp3cJF5ZCqdawFiFfxNY4pzGX7iCuU42MhsKWHBcKW3S1q06EFTR0
6wNWjoADZupHPWxXoQ1/Nm6swR1t9Xky8ncNo6KNNJXJLUxQqDTMv4UTYTMhtlzP6z4exHoIR20X
pnKrD471VDh2sZLTJ9R26pqxx2OcI5/0axnd+dFwMlTT1ea6xCCaAiGPXiqWizmK/lA1DBzgN772
y5C/AFeD/s1okHFvYhovaWqvypy6oklSdSe1qFu1CsPfIPA7RhzpgSr5m+4k+q1DYoRj+nBna9vb
85dXYzaZboNfldup7YtIkEt5QJyCX8saUKs5qHb2yGBhIwujY9SY0euM3klTTFAcj2ES7baytRCg
rzyuOD03BlOE+yiKKWE7Z+8YBYHttjZ2+6KEfGyL5FRrL7INvGNU36X56JyKJhCHFlq6atPlwDCR
4HwrK6uriw6ed2zs9qGz+/hgKbApHfvicxN2Rwr6VcAwsCkwjioA+VbjKIatGIHGEmlGmynYQPJX
9k6XB1tVZBAYZT5fLWBa2XHoylJ/i2BDbGyzfuBn8G0aQsScI/comBxbL6a+LfX8zKAW0icG3gWq
eVfTBqaeVEX7Otqm28mKNUQy4ZcA4fs6LKAxYgrm1gUMeJQ4hrTtva9W+kaYJTfeKTzbI35quJ+Z
Kztx+OQMbZu3wWFmwN2qNOcUd1FxtaIRywR9HsgAlkR07asxgorQeBLT5jhw0aXlV8MIX2u1rV0L
JvO+732Uyrjc6Jm0YbaZAn+4SDwUNunfWdXc1rKFmwpJ2MB/eh23N5k01FWXUX23uTuVpDLmFd0G
xUy5YWY7MknZQtzfOLbyHmgkmMkx66/LwuuhScfQaPNppdZVx0SFnHFjID3NT4eziBT4D4l9LZqJ
IgI1MhCsPHR4aoMq909AbeFmaC/8uPSzXuR7riDd1bSTdpV5XXJQPG83YYnAV+1bwdWRDIcBuCLX
PsextZZJcdvZ3k6XOC3DZfliqNxuC0e8kuccbE1aKzeDP89Qo62PQWJhDG5jX6AxT56sV5gE1bZx
/GpT68APfRyvmTzEh4iqSDhMGpUy912nbl1ye+eY3rKuaAayuzrU0W7UlbdqMXljJJf/6iT3f9uJ
7F9Xh//Fs/4/LMTnBOa/XIf/6X/8xz/91//5j//tdxX4/JDvBbgijF8k7j2Y1ki5VNP42H13KlOk
+MWhvhaGZUnHsmcPs1+dysxfdAzIpAM8Yeqa1G0O1TlV79//nSLELxITJJxiDKzYscjS/5YCXFvi
s3701JawbWFJgAAVRIDu+o+xukZr5z2j3mY12YO9FhrXJQgK6pbYm/CtAYtfhGWaGhF5Pfj6uRlL
7xaGorlaDniddU9Al/1IdSRWKUJJt+3UYq1XmXia4IEcmSYVILVQ/wxmZcfl6KIoXI5maV+s1d9O
9tquWHEJ+uYU+bBLU7O7Cr3prjbyw5Wl+c0+n/ctBwobGDcdkLa0re5BPWm51eTW9NXMgjXhIThE
VKMljz+taqk/751lAGmQOfre9Oeiy8hb9DN1gCyIq0DjRB9dOEWfpqihZW5Mf2WvMEAW/koZgntw
A+VNIFFZq2GUP5hTaGzaUhkv2Ew1hxReH0BogKXQxOCfJDzvYQQjW8HNiz/lcKSi4U4JbetdDac7
FFvfVyh6rPeOQ3FRyeVQ3ucjXc1M+G4MDNJ9va9vhZfUt4XIrk3ddcdw3tX3gAsrWxTf9y1nLOcu
R387d9k/dLLf/fRt/2ec5BaL/j98f/gOqkyXqQDnZvL3XjpTIm2gjhxuq6IKxtxefHSGsTwtC78r
ypNZCZRLyzbD6J+P/GHfj8dRf2ZuXX6xSTB60oM8XzVpMZ5zM2+fkrjQ4fRp1WkatfZpCDApmlo9
Oy5Hu1o11tpQJIflaBCIkw+DoS/ao8ps505pffVptNuz1hbDXVg2bAXjzTh28fdjvrTuwrQXt8uZ
flE8xK1e3sZ2txmDXNxNk/6kNGgt23FmJQGW3ekS5stYyNrNRR18qRtz1aOmfAuoh7eTTMtDoyj2
v2RjPZt0/fTGG5au2vgGcIHgB2yYf8ypS2incAeQhStkE+F9VgUXOc+4lwWKv2pXZSbCZklUYl98
DDPpoZAA4egKsq1vD+JUJdZw9uJ9EeC6hpuZfVGCup1W7YyULNs2DSGC8eaMClrfS0m1vWkT52Zy
em2nz+Y1aa5J1xm0nBQowK/MMpnbF4r/0JUCVxeKjYR0Cr9MW0LsrR7lyayyQMxOfT4ZOm6uMEGQ
DehwKRoA8vlfCPoxO5WdvYmq0kIn4cduNPXjpyabHvpRtA/Lfi+Qr3/9y6zrGIn94W2VlhSOsBzd
ogLiGz0f/8mLyzeRMokoxNNg1Xifu7xsv9hmKrGksAwGYV11yqRqbBS16l+awbzpRZl8Tav8jUDn
/skoAmM74fN+1BqzvsscM1kvZwhsnKOC+BCKiHVhtNMtrkXqUYd5uS3GtHuOVAs42kq+9lb34Cf5
8Bxhj70trE4/4rQ33CoTbCcY2sM7PfvynBQKyZprSXuXwbw55Hrz3jL8pMYvkYr6vuIOmj4+tFqI
p2QOD2QaMvr1XI2/TCkJVHaGxZlOGZH3aKKRoMRr3a6Kb9DEri2ZuZ+R8lSUlFXwEoQOdbed+MCf
RrbRLZDCQZ+KnWUlgCBVYhwmLJ4OgZOq57a3PaozxYZjl1rcWHTQhZlxu5hAeMKsD8nAV3PZDGVY
3GqDfZGzh8SySyoecJFR3S8+EpWi5CuDaeZpOdjmMsDlvkP4NtpHUebq2cu07I7/ALWxk+EIhFwH
FjdXxdSGRKktRJv5FDUkb3M5hbo/+OmUEXnbndfO4I7WDyfN3Fh2FD8tE+Z++mnDVjYyFdHTYvzC
kWWjTjz9IUYXEgcXg8YXCUNwqSzBSiPOsU5PuarEuVn2/K3n5LmOXFYZpxVgp1g7YWPs0bdpjxn+
tdtEFunGqqX22ArPOMoQa5vlqOGp3q1PqPWytSzK7AN8KHkw5tOzfPgM2N1clkPLU1ctnnOOhAVZ
zq5SfaSv7DxWX2KJsVdmt3iR64H9ZmnjIwRg7b40IGSGKX5dUZ/INzo/c2UGfXkz6rm8ckV5W9yp
KtmOGIeo4zH1ffEcp4277J+iSNn2umhhkLSYNEaADNC48XxFw+3vBJANetpsV1NWLSt/5ZC5nPzX
H/7n58RNTraGlKn785/58/P+/KX84Zz/w4fz3xLIMph++LXwHJwtfF+7N/CehjxDIgefpHNXdUWy
9qJIvA/xuVM86+vYB9NKi1X1+6lGof56aorxxm+n+vDbf3pWJdLt3XIqCnlkTvOp8Nt/POs/9wKW
U5cXoHiT/vsXwC3O3BYTcIlSAaDYeEwNoWc+6whNcHLAZmiaN22w931It+l6THyfGUKUGzIBdLS3
88kFZiVTak1w3jmKVOw+7qEyLweTbtcQdvJc+1F+6R1xE6Jvt0q1bdZMQI8oDpTb2DSqR2nh0TWq
yDCGLKkflRK/HGB0oq/mo30U+ZchSN8dWibs/thFs8SUQnlYTo+7IlgFqtqcl2OaNdt097qxXY62
XikPovN8HEx4pAPV+G7q691yEF5j5hrIs/cQ9kBBO/h2qWTOxkx32RxTpd4x9LQ3y2bfE+HQFiCJ
yyaEHNxJfe0hJJnmOjnGxRuV7qWIEGE2imGtl7NalOwbMKpuvxz1A+9d80LKv6zrEVacvaaOL6VZ
YkdbhkA0Vl4fFLPxr3mMhZpHqfyVlN4w4bMOYxwGalS7d0A20dHE7G8rYjudI2FxkBjqr31pHpXB
0F6po+INfNEO16esvFiJprqlP9hvzM233ThWX4Xpg99beCrE89+Fscl8pTDPhtmFN0pji43TxtP9
NPNeCmI0X9qMN1pDdvOuximiz2rkfY+futTwvjXpdC2TyPiUariWV45Mn0Cre1ehgrxrbIahE9dl
yLW0FXgJTXtr/ivo17FpdKgq6HCSS6W14RETqwSst1MZ5JWd61fcT70BIK7PcDeuISth+gpfJMaP
xlTj5HMBk2CVa2b/UFXwGZEXVDtdC2+nOMvu0pZEDEM5W8mY3S17lkU7ajXXjjHb/DiwnIqqS69w
iLL9JwvQ8YmwpQ0jCfu67MqV8QWObXYzKXnwBMyJpaAn/NOyKSxs+dDDwY/PHsMQIyYdS6A57wkC
I7uMik9bKvfLHmdMoCtBrzwupyNMRTEtABmVvNf2sIPwlEOneu9hEqk29+RpNvf0Hyqk5lFB0Mfm
cqCPa3JvkEIzC2MfHKJ+VcveiC+jbz/KFBijGfJz7seMan5zbfPLZB+ouUXRP6Bo8vuot3c+9M5j
W38t4CzfQGBIdn6JJn/ZZNSe3yyLzqfg/O7QoOsaemE43Su1aMrbuqrGh2oajnCQplcq12yftxC1
hF+Nr47Tf8WwIz+CFfCBzESSZSGNjF1E10WeFk/PuaZrp4XnPjZhedPH4XbZWojwOMt835U0pblv
fdgV31/cxmcGeFNYNHpu1+BpoUDJWf4QLh0wVuyS8ijymq1u4TGrFn42PVvQaQ5F2d97s2ZvWdR+
O21D+gI3UMYeEyPMqZhDJfYeAvGv52BNyp08x91mfhhsjvHcZu096G9qe8fAUBWMLU3r1pvm+dIs
1RApFhyNxWh82ewpIyAEoqJtsGU2qbdOcqxN1FiG7eKlg5n94o22HPnj9rLTx1+VZjm46QM5HD2n
ii95oaqbsFeGx7xhVJuWgfHOm7B2dMP4Nor0FpdS/a3hg0BuPuVXa0q73Y+Ho2hUN51fj48RjjAr
JR7FuyJQDBi58Q3HhZ8ePqhZfh3+N23nsRy3sq3pJ0IEvJmWt2SxSIqiJgjKwXuPp79fZkm7dHR2
9O1B9wSBzFwAyWIBmbnWb1oFftBIid6qG2+XzRkalaDaoqDujorCsncq1HI3eS7EVi021qWTtVeP
xMhy7oP4bUQ9DRH+qP6KpeBJqaMU8SFWxhXowIXdRjujsKdvVsVrpczyz24O9tkL1eY5Ttt8HcZG
AuLa1LZ2ndhbL48+Zeqor8sOHlmhZmuT6tBb3w313uvJknphNv9bv4xP4X7KeBs8zF7eBzTn3/e5
3R+9kXVYNtG+Qn0gKNScX5YXs41420KPtIvXOdqX3Kkh0CowPDB18lY1jiqP0AScraaw6DVLTT06
vQE7l3rjJQ7SfhVOnfoaKfiyRkrtflDgA+8JVRjzBMx2OuSenJxMSzPm5VtONmejZDrofNGMux4m
l6lMp0o0TRvRrRHKlh/62bXr+mOcocYDsFxUwLJDZZbgHGPX+uSg2bBFh7tcs6G2Plkh4kNNWQ8w
7WnaCQuUoi7nk2z6GYLNSjk/2SiZfDLrjezt+qG7wHa7puKGZq+qR3l/9rWnasphJrhjwz8rr499
W/uPVSKAkfGcfbOLdmWYcADvEWof+I9prvwRwYwyvgz69FJaVrXw4CR/pFAiqYSN9lNkWNqRDQTr
UzGQq8VKN6YWTFSKZhHM/y0fQf/WwSGQAXPARI/RVnUyZthL8pZa0/UbG2YLJBRmCpDUGLRRxt7d
p4ROc6fD0AhmaEVeXcYpLfqISVzMu07QOmSwjGs181VG3LrE4P2e94Hcm6nn/o6990dz/6zPX5K8
zcFx2ysHLfUf3WQ+o/QTfHYLJtMqV6cHDZGoPTSpeZvNpfOEygCa3kFjb7ORKsHPSINPje99Oj6Z
LoIdApDe5LxvOqcs97JpdEm7V6IgWqLuYT7LPgTTLU1/TvE7XOWFAgLXjzLwsJmFwhBnCumjX2cI
0F87FiELMnLJqbHzReyPcLVFK52y5NR2FqspF57RLUSOyIML4WnpuE17BAGiQTVEoicV9VzKpvvE
ANIou26Dor9R4mAL8o/5TECHFz1fTLg9CEnyaAMEE1PVSF9ZZMvIbL2nXjCc9ECQ3ofa3WXd2F6R
X8yu/Wc5JA9NyX/PHsuAV7mDRGzSdkuMC4Bqm2GwrEIDrF3TVqsInPVBNmcQl5k7qJ/YEyHqheUw
qwxAmZFRQT60nAGgfJ32ZO/hkXdzvTGt8lMbmz9CMk8PCHug/y0O8syt5mhnOfUlrBwLlkljvZgT
aKayDJ/7sRYFt67g2wYY/MHrTfcxYaFGPQ2yTtXClFIok5TDVPPHKogAjkm2wlOSfTSYv40fA0eU
G+f77rlRrKXeKMpZdpVhs7t9QWoSwpebQJpAZN22xjnMcfKx6dF21FMJ8v/aVg4znBKj76obb5ZV
eHtQdSn50NJ483BAX2FF62Dc2LnPRgM6Ie/5VbUctFRtIoify7bamTbODFhAdCSzl2pbVhv57U+7
qTy3oQJK45+HDF4fm4SA4rujzt7j7dftDR3sk+cb6zpJ1I0eqvqrbCZO9WdTjmoCEAgGclX1gCkT
RFWPAPczaFWNR0GSpuxrtZkZ996WnfJgMUEfXVSHKdz4C6hW+jmNwdDaYdSsUX74NiVphLSEmpPy
QHeFOr3vLE326cdZm/NNInGFvoAUOiOySk2UIjaCTti+1yZyM3peP1oUGZaQR8YPx41WUtMLMfkY
9vLQvlSB5WwMX8sPQdtnlLqa5oCCbHBoJ/I4RaVPX2B47iZLM3bp5PtGuBhZwqxYLCvLavQj1AKY
EWtdcV8shyQHmuchutOVvW1axKhh1irraLxgyWyuwVE4pD57luKS2oHmp1iVQ+tbVt0lJv18bQP9
LIGnVQo+ze6p40lYKlTwnzHNx9LKplViGBp1+Ho8j4LiFoizsq/bzWBEzHCiSQaY6nYQTS1LXjrD
ceJnaVmBBlmWIbdmqMnJrFreH/I0A42z88hOU5fHi+WfA7pvySkTChiRWjwhGTOSioSwA1WmUZ5G
skqfHJwJN1qrmwejMQeoRTWSVb0utMOWeDvG39PCy5dO5qaX0LTyA0ypESSzobzafvFJRoh78XB/
0qK6W9ZW7b4gIES1wkmd7ynicBkmzV/I3SlLNSv8h3IYpgP6+zOwJe0yIL6ySFRY43eVanWO4Jew
WZBdVFnzVeqpTFuCS9naZLHI1mSLMb6GWCl8b92MArZb4ivWT4Cby+wFGxCAiKAATkCj4HPD4WQ7
pkxPipp0qItQrmh8tAhr1z41IZx/H1UCSMdKcqpYfLyRRF1EITnPqjZHKvjpd6/ywGVPmbtNih4w
j4iCUv0tc533TqtRtTR7tML9uoJ3/1c7tFC9HCee+bWjdNpStq02v5LNs6h7l92edUcHqYSfUXiZ
j31IXx1kM8ysvQeF6rlGPuwJiaRH3Uba8q+LwijyEbo3/7goy7zgOUts635R3CK2b3T1rq1maIZ+
jlCPDsCpKDp1P46RfZRdEajNX6OyHcKc3I2xebYLXQfKYKTsIaL2Kg9VHFBCiuroSP6kuSZoTj7O
ZAPkYJZ3bMqCflpbqJtvGx0OnYrukFg/zkDxNlNp+dtWt/r3vv6j27FH/1+iLdGdVZ4uiJgTRBxE
jnRIFPjOtNrapJDgkH+r51MSw+4Qo5NU/NZOFQqTW5vtG4SIoH63KtSDzaR5md0yPYNpiGCgTtW7
HWmI5DJ7nZxhDF6pC20Tch/vlcH3Jw3y12KM/V2oYG0i141GACZ3dLA4k4vN0UqVhcY0grQui80W
nIQDKfSZwrl/9bJxd1uD9qxfJ8e9NKwNSUOm5clEM/slb/W9GQ0Qcj1KK7UmmISi2bUJeiCD/Zbr
SXqAX2Su8jAibLa/oPcwPnme6T9EAb6o8nLbMicqI3Z8ym8PUIDTHx4LYQt7U7Wedd0o9/w746V8
vMa5Mp7N27nskOGqRSJ7aAL773C/JiGsQ0NjSIZbqfrYJ8NrqnXmrhN1EY2a8LlL4kdX7zLSVmaT
sDbXzV1cx9HzOJI/GpFQAwfM6CBGkUtpdxNyiJJcjfTGvrV468iNP+YFkH5hhMkUgYwYq/6SGD6g
KRE/oSuzQijBYCLy2Qo0M+w20DOossKvV3wxOaVK2Rz9wHrqMoUS5a0vKk5toOYn2WcP2nTpbFNn
n70dLMTvw75GzAWZ7zX4ijlbpna8UaMEvIggdpHDHPZuBiyupc6GkEhSjguvV8y9HJ4hdTy2JE9v
o/PsCSHzaB4WmeHkJ8nw/uNgz7DHuy+GGXe3MSlRJwMyG7E6eZZ6fwSY8Q8rMKaDVyTTUZRCjugl
T0fPM4ZNrEUfsnXv/6tpARvBqFdcEaX2ozojEAyLzizR0+HtZV4acagorC5qVmxozlaBssgKj0+k
B4/1q93M3SFn7yhFXOVBXsyd5lJDrSkN0yfKmvgoMP+zUuutPVnLZDcFVXHxfFdZ4hnWfR605FXu
pEfs12ct/pE0QkVkarvHjNzmgiIJfMIx4kFkCb6qwI2Blaucz8G8lN2TVvX7KB+jtdIP1btaFt9a
pfBhjDrpRV5txUie+KnmX+DVJwsTG4ZXwy7MdRzl3cnTKueI+0CymVO9fckDu1rgPNL9yDMKOYr1
DMj4SbPSeXxKItT1bKsDVQZWFHqpNfXbTgmvYxgWFgni+jjpSrwrfSaqj2iC0oxK+Sw0DyvLJ0Ed
uy9G37O0n3XYEBNpx9NNZliezrXhbtPaf5Gt/xoVt5nbHpo8OZSVYXmvt++XGfkeirEVQoa3byPc
WTdprvK7OKHXgnqIry9rOVip7XtF/o8EUKNdg8wfTurgvJJ3Scn4mdXGnuPgSYUYd4yxt1LzICDL
qiLH6povGarZv7rQgN8UPc4DiodQh7wIY/IAME+p7GWfJwb0qO2XLEDd233lwIAsLp8ia7Hb3e1q
bHbNiICWvI08IKbwU+m9ek/VMgZKpUL80sl075opth59LMoclkTWojAF00rGeJOvH0zNfbo1WdWY
j3VsqmuEyZ0lr1vz0QIfiPAZbmZ+i6sPSLB4OEyVtfYEmTkRPGZ5ZidzgWuSGJ1zc22FEci0e8yt
/W/DMsYVpGh0W159B4hwa3YVhsOAu+Vz3ElSsDyVhwp07sb/Z1g+8PfnX4bE3CqLw3SLq011JK9X
QtofYFo2RQv+QJ7+3U5gMrlL2RuV23hU7EM860AWoiBbIw4QULwFHo8mDV4BHbTR26bIsQY28rVh
rmsEclGsFDGWiEHs9VfMraYoyo4ibjKgNgPp0A9jOz9mJmiGTZ13xhq+OTsHQfW/dZq8hdd8rMNS
zhNF2u/r3vIfZCszWAqYSTTfBs2SLxIV7OP9QUCnETVw4ZshHyA5cHuKGlYyGxNHC7Gnck9OiBoA
ItjTl66LcAwHQ0aWSGFL39oQ3SfmcHQTrNt6q0Piakll2D3IhZXiKBslnKxnC+H2J9/on+VSr/LS
ld44KTVrX9nIrQUgATNWzHcsDiySVXTHaoKHSLets9Z6zyoNylDsLlp96h9kmtVAiAxjKxZgMrNr
WXzQtk1VftNpXQZFXINla4ZJpC1kJjmqi+DYRw1ybGLPm/xuysGgAi2ajlqLBHn/HfDq8DPAhyEw
f3aa8gEVKH+z2bav0H8qH8EF2qxbFIj0gDYfNHecV+RTnU+wctd9HOf7Aj9VmFS8khKRVpBEbzRs
yT4UARroppaFWz2/lVxd/I83XkiyT1ZYi8YxDoNak0MTxdu48t3HTJuOsnYrK7JF8xXYUPEsx8GQ
frCw6W/l2TyqdfZiKixVcXFG7r7D8GIh82AmezIkJtOPpkeqoUM16xSlnf+gsN26ZcrCJF+ggfS/
REQiovYAc8h7dGWsoOxd/LqH+Cn/e0SIAX2lj+kLKIfqCLjCWvbCcQbFSsDfBmKQvOL01wGpKFCa
Hk40qEpSj+vXM/JbnxEr+ZnmXnrJyGk8mbXxIqPwy2yRQkymrWwmPEQVaYBnd7aah0ms6UCqo7ra
4VABzCE8yLCqO6n67L4ZTTruy5o9N0hKXHRIciz1ylsqnhM+OaoyPgejba+CEfGLoAddzkI2Qkqn
RQKMloywM+t7pszpybWpTniK6Wx7DTNIGdHhjPfM5kfcSkb7kaUuo9pJd7JZlUAXAMGEi9tPE3c1
Tfvspc3wILuQjso3YJajtWx2qTldci29teTPcFWsuZI0J1UgfgOlR1dU/j33W8IIBtQOTp89+Gfk
WUvgNUX5NnekpWarHfi1Y39lw7+4UCUxN3HUBGe0WvxdQnL+YBX1cGwVzd3GXdzCAkZUzxoQg20D
1GqwAchfwzhwsWsz03cjdb5ZrtJ/Q1XzoMQRjpa5cgZUjkheA+dasUOMTRE+cCez/QjSuMJIs0cc
lz34HgW+/sCyFt6oyKmrmCogPVNhspKQ+mpId8ucem/BlRX9ltn0YFxbENhiT/RPfGC2r+XkaAvV
COdnJxziA7KulA1VramoDeNN5I7eRY66GQLTZp0Da0zs+blqBvXM9+7ZzCFBLKMe6aqk9E4yls1b
wgtQR6zCa8EbNTU+G2hf3GJ10/IXIxtVcNGMolBJflKL3zPTnD735qeAbfobRN3uhC8bznyibFUz
V6/UljrL76jWr7O3xMWRfvbRsZHd5N0BuwOOOgRaDEXX42XhqcPXvE+RSdHsDoaMM19rhArXZpNq
Z+r48V4r1GHvIGN5LjNkUwC6R9eogGECiNJ8QyLl56yq5fcJO0agkRQbdFewOc3gh1vMX4PA7LZe
xjNjNbvCb8P3NGwTBLvmUagxOO9u4Z+tpvOe0eucTy0C5YjD0A/VAUFKJWof89LVLqNN3qgTA3rN
vlh31OGIL1f96qfpzqJY8F5CY0bUBbEceb3mkZD1it2MKPJOG2zMRpl3Ps/iLHWa4LMbowIXlIry
Js9i0ff/ME7+tAHV/UXRuxW1vqDZ/X/+kagtH3TVH/ey5OqCPz2kuFkAIazws+Sgk/sZm22fOTOg
sSBZTlNcX2RF1rDK/FBprGhu0ay3SVKFVbOVw/LwzxVZmdqYvEXjsoXlt9N01Hbl8kHuLaNyegSu
Z55llzulzg5vml8Rsg+yxi1Cxv91DxmR/46436Oahy9Z1CLJSkVTVjptpUeT3EHY8d7XJt0xLVrj
LLsiPxwe3NLb3iujjVEo20m18iVuqR3ck+DtXnVW4n5bul56MgqrgeXFQVajRX9Q5xl7FFYluJ2L
AQREZJ8McwZH2yu19QpsUTnbbpSu55SVWmaQz5Z994PV2j1zeMlql9j74R5b981bFCLIc++6h6Vh
tw7mWEuoQqlKuusFJ1wmcOWZa5kJqnbZ+a/+UYTJwZpBGd8Al4Gj7h7vof8EyPB7/3/eWl4NXag8
BTDoi7bhQ6Gc9M1HlnA/VCU5ONE0sKP/1WyH/taUi65iVuOziule2ygOqhQVQBE3xp2DA2xmezNU
jbK898VQPBdZi/LIvU9cHpU+aOW6SK5W7Jun4Yw7xvletR9UhketYSf8u/9ebv+n/17ql+tD2T80
+nnoXPMwxBQ3eKgeHHGwk8p/MLt8Nfmonsl+2SUPSZ93yF8gyyMHbvr8lla6u9Tqv8o+I0Eaxwi8
DR4s/YtwZmBT/RKSXX4BEf+VrW1ylkNNH5UrDRnDrWzCZSl2Ka4/S9kEKIq4Ut++yVY8TZ7wL3rI
pnSF+Fz01c/0eBUWiX0aush6TDvFxkJCC7+Wrf2UKUP4inA6BjdQ4Te6HrifxZWQOPO1gyzZNhSo
b83SlV3vWt9NgQgfWgckhDhDvFrZJanxPRZRrGlAQcq+f2Ll5YOS94DHRnfLOtnZwKoHNyT08xqI
K87Cm0FFWMbQwV37raynBRSSgu5dhqUoVKAKWTtfen+2dqZUmHf0rCBz7TVbXlQ5FrVqQnlAS9ot
JRM0eYOxeFBAFyu8bs69j19k15nuVrNnPIMd37gdLCdS94mlkCL7j/42U5V9BLwQiVZX20yDiYxR
WXbtwsNIZj/22UEqj9qK2a/IFPvtHncHtn3Rj0J1gg+Iht//+wSgb/gxmsofQzacpAHI8fhUKKjK
IJnhu864QEwgeNCCPn7ti3Y9Ce2M2jOzvakiZ40ofrMKyibHsqQ7BqWd/UAf+3byT89/n/xLDA46
ug/pd8jzl9boMLfInHWRdf5FtiKXPBobsWafIDT6Ai9I21YqPhKyGRrW8OBZHqkpbTyYYecgWAk7
qae8cCrQncWXOR92FSo+D7UJzylxxumFOReno0FpP6yIuis0crLV+EZ1U/szMfS3gUTsZ3iLLQuQ
oL36jZluUjVZ6aqCE6QH+iVVMd1yW2rrtTsAep2bCxLxzik3EQqXA0Hk7XrM6D51sV8h180O0svt
7B1UNYbsXJmMnbtyIK0dyzCNeXXW0aaI3A7dW0W9yLNgQC/rr7PCrbRLCOP0X+NCcS0qOd36/xwX
jOWj2dvevjWr6GBk5AKmavCvStepi0bLnO8N8lFV0v0wXAU+Rtm7z0jQ4aVRZ8aBKmryUM8NOZOs
GD/Hev4oY1myHLtWnd7nDmW3MC49ZNz1FE8t5zwJoY6MqitPfpCdqB70L92Avn46BGi1iFEfX9q9
is4fZtuMot5hPVTufElNvtt4Y+JxH87utVRxh9aMvIW3Um6mZqzf+qnOd36nKpsZL973Vv0KG7r+
qA2rX/PHRIe+8OoXH1YuJjjNh2qNzXKofec8+Kr2qKI8v/DEQOBNPxLyxVcNVPdxUsdB0Kq5ET/I
DrrhAhLwazxG2gplzeKKKIy2wunm11kxKMUVwwd1Jc/+Gv2/jYvFnamVcechsdaFQqHUd0L8XfPi
ozfaAasdWkAuvK1i9dZSNknD9M92voRNGj3fAno7Xul6wWpExMdNnJ6VKv0kW3lik+5PPdQQ4S9b
KB15Xo3GDEravLv66cvvbhXXsq1pGimEZPzEfnfL6P/oFnKza7hA5Yb343iZIYuc9KLGZiCZLvB5
+Stsr77g30NSGoi4jweLHawVhE5X8oocjZm2DxIWx2Sv+RLqG5RByNwJEdVbnzytkZs+d4wKHYiD
bE2jyxVlnH+23NjblG5QUKYuMXxThwB2lWi3JguY2+kfQ1E44rTbWxOOn+rv8fv18kzDe3mjle23
NDeGcySrrhQi4FoWeboZRLlWjuSDjxGYbN+H/7hGnsrDfTh3AGCu7L5/7VLkjazVmBTBou/U+GIF
Vr2Q/wsbuAVFZl17+GuAt7GzcLLm14COD9PtCi9ihq2TUH/Qw5mEgx8iKo+SAzTKsO+wRev4qnSx
OsXPmTvC1i3rYwaIrnzolMJc6QUeMhGyOVGiaS/oB40YZGfPWGiAo6/r8SXZzlOhIRROx5jYKLXx
fpVdJC2SJX7OiIOJQVcJHRj7k7KWo6GeaPvJSPNlalnBGSGOj6Az1Ws7foPjXTzVSCBfsz7OScW1
mBWJMXmg0AsXLYF/W4oQrPC6cxn0j3JQdukIi66qJhs38ib4P4WkEKNTTIoy78q31NH0hx6v68U4
zMVbV6GuWLmhs5KjNfnJVWm23V6OqkH+npiN/YgCxfwJWrBZDyk2XfJjrFt/WOG5Fu4btOAXk0BB
kVbILl00ZhfPDb6MWR4fotGHFn6PQ2yDtgx0G/8dPkqMeA7Xyssi1CZ3HbKPJkTeukngJMZzhERs
cwj6of7wOiVYqf48nEbyEU9A20hxiQFbAYjBDKhf+lr1TlGNSJYcIGV7ChMNvYCC0l5rFNFGHdrm
w/2c2B2lIBJWGwSk/F0PC+KWcFTdCQXS2P7oQJS64deknPP1kLjugTRZfLVU/twY44mvWOeFi1L3
Bnbe/nTArQsEXW5lOyOzzeprnaK0F8U4IJWR9iIP2mCuyEkZT4XMBsKfWVB2yE9ysPWiahWgoI6Q
Euk+C8QnTirJsJKjjde5xxReGsUybjcFaoluUbDBgQTzV2dU930xm/hzJz0lPjfZOBgdOAvZWUCw
MhJUfWWrQRL4MQX4fUbrZdWl4A0p9XTt1vWhkdxD3Bb/nczWotUgRILaKMm+VXb7jL+cDnzZaLak
RI1dq5b98z0CJukzi9f/ikhrgI5Wk5OxyXbwfigLDRli03Wewz6fa/KaHVLhm3yGuj9phbZzmpKa
h0RKheDkdwjZqYvaV4EH3du8FOqnZMTt06iaCDc2/5woPYLFImfkGEzfUae9pexodnmp878Quac8
spbR6GhvqAOzbBbxst93f/Xf43EQ/oiywuTFUdvlS+LmmDMIXGTIK2KLBmO/rm8Fbc3A4gyUjWI3
xZvm8hirXciz7CSvgamj3EC3UQfTmdm/AYqhsS1hSYvWbIgnD0CidUgpt1hihKYGpnmVe2w5iPw3
WMj/GJRb9ARM4tqPIEeEi6Gfy1OK39/VMfo3meA3EuwT2QhUt35Sm3/0931Zb51W+8ispnyYNPRF
+ObFX5qZvbawB5wC86NzO+3V7KZsE7AbP6p5Y/O4FdrSNnwH3f1wc1snzyTPVS+KhDfihA37hOBD
b2UPraVhvoMKUl/VqxrC4FUTjF9kMG+tG5GQVpCH7jUOAbpCwQz2/G8A6s9q+W0Y3EXXlP4PVJTe
DYqmb3Ooe6seZ9EzL6DpoOFhuTXtMLsmGWaSuAe0JtpXvKge3Ewv3/NQQV1Qne2tbJb4jvWIaH5i
FewdE5DPy0GgG0Cem5iZKtkRCMsm8nrrCU2N7xIDFfvk4Kg8pee0SiysQrtbfzLo3ZIVBE4xao8H
1W3zj3Yqiu2lc5hGHZVE8VEa0WZqi+g7vqMRmh9q9gRGEYHWyo12I3oVV7C02kL4MfZ2iklFxX97
9pv3bFanddGZ4dGw0/JiCsm8rpisrZo29fI20ToprugTXCG+0AIIJWdWQ3A5LVSi4eEhWYxM30od
vbRY4sO+sE1tfJpchIDGEvDYU5qW7QX11U861g+sKJXmWuHCfg5q8yhb8oDULm4rgPRQmCVinsro
cCMBwFApsWmrHlEA8t946SbgfWzjNJfxdJp00GZeq+lvaM9dNK2zv4vQKtjetlpTADpho7TWj9Kf
gzMfRHTqiheYjBQcTS/A0ZPu+6F2FBKOsiLUOVChLbv2VzmwjY3cJuVBNRzKONSZs9kmGWnfXa1S
mGawo5J7q8Iqv2helWEpQICnoQXiIQmjkr9kb4ntwuiiObOQkvHg60oW8Cbq8U4SxdipJOxOo5Vc
jmRF661z3Qj3c2MjdO+Ht/5wnH/1m34zvqn0Ky0IWnXK04NtdOGzaQ3voM/qk2z1YP0PqAiw05T/
on9GTRHrx56yl6MyOFNc3L5x9bMkwA1AH6AsAWlTxpq8lzK/Sk+ne79s+nxxDvhYivdEOCCPgQzg
vFIToDG+WzOBa669s8GaUsTuu5U+pPlbOcVfs9w0flYnzIHGnyxcvidp46IOz7XsF1X8eq8amINF
lKrGV5Dqa0cg/o26OebToH4Z2AewXWmCa9iYbPs0PTmOnt6fJtT2QQgb5ckqYuonPY7GpJ4+Rsve
o1pYBwCpZ/CbVfbdDRD9ZqaHBjbYqCpWBr/jmLc7J0Jup07TgbxSp659r/Wex0j4YZeQrEC9VQ9U
sD/1AGCfnKgtHtsK0xr5CmA5XqxQQTUP1qTrb433VXZ3No6wHjKRaystAX8ajZWcwV7q1VcTVtHy
VnvUcgU/sUjTlnAnU7wxPHSCNXZwv8b1CEUrbwBQzYfdLjGSzvaSvho5s7fRgaOuZLOE7Hca4Rss
JP2VRbd6jZkN5aA8+GqFF2YXwv0vEOjH93dpGT57HTTAHCof+h4dPzDTrVYmKzed6iViMMiD+cE+
bTz7JCfGNk+nR5R/FvdpMurs8TGGe3SbWS21H2XErRmI0ZRROaX+yz3wi4bQ1ef4rgp2jDt248I1
g2Er83UtLBLqSrZWxYgXpkjAjm6774fqqgkA8ywOkQA1y2ZmJt3ebYVIlP5n/y2iT76ifqZv7w+/
jeRYs/LMyF0mQMVX8gUhXxX3mNYdQC5g4+KiCR4mKzmCrkaIVLnEGFG1U3FZQRg30fwX+RuxngIO
HqRKvI/ou/+CcvT2qyru5zjAT7LXsMW6ZctkRqxWUoCmqpPtZLOKLO+RRzh8tCkm3jNrecr2Xl6L
GOfx9u5LZyXfl02Wj+euA03T6DX425vvtfBg1jzSWJGJ6FwOuc5Ro+BRnnnizFGblnntd9+/xaVB
E+yLSP34K1beyRPX/3VPefe/7iTg7esGHGFVNykqvIX1WphoYwoAsT1Vybpk23xgl/NHP8o1ybpR
QrS/LRyPHUFTkuQj3GUczDBEO8d/aNrLXvJKF6wOnoPAIrEq1QNYSlNgKndKiZ2rXOvMMxidXh3/
jpCD8qJ7hJZ9yZwuA1AWKU139MRzEkj78tunKx8cFf+JpQWa8tdHXjto9Y2ptZOgEt1EASuYSSuM
I1vTG9BEuI5MzU/eZogJF+Feb7XwYRyBUgosOwujca9RGlsBvDDeKriMyxJ6+EE2kbs6uKXiXic8
Apfx2Iwb6TPpTBhIutGcrJA+Cs7yIAfkWagOvKYqAxwCOyu5T/LhhG/CWsFwSfS14iDPTGPeGJqO
HVTMb4zjkrsGrSlch/Ce9Et3XMN/KhDCTrvD6AbTtgi7+CkC97h0sY1+zzC7BHZk/tQnZivQRd+8
ECp2MOMUrLTGMR0H8i2klncDBd9l1CSkU0SfnX/lJ8YIpNDgIcHeujLsTYUG7vNcO/55LidA4GJQ
HCa7DXE7NoxjVevgyeLoXNuuhYkaSTerTMNnq/JCuADWWwyD5pRh1/N8j+gNG2hkF4AGLrP5NhoD
3+oLfZ17ebULgIy9VymwzjET01VegQEkRy/7Rz0eF/UYqw+ISqrXyEyutfBWTdnO3i6XVqstkud/
XS7775f7WvTH5SoWk2vEyEhxxrnw4lTmTQeH8lw3Fvn6sH02Wt05Z2UD+lP0yzPZZ2VCgiEtkHEV
Ay3OefC7U/dL3evJVs9CBalvwz9CxE2R5GixiHJoyr774d/6EDompyl3opa5zIbBw8mtcfUdzOMt
Fhb9Ecps6WO6E/dHf4AF8Gq33m6aqnPdGRvsqZsvg92CAtDq/qFij3twkqraFH7QveJ/863JFeu7
CC2DscdANTyNPnoklJo9C4dhPVjmaGit/ug0EcT8Nd7UFaEeXhY7tYtICGvFW5TbMWKWZftgmlH5
FqQPDgKJn3JLiy+4mb7JXkwitL3Z+tgliWsyvOHWUwiUzAiNcOdjn7aq3BYflWKeDzE/4LMVv7Ci
Ld56NNVOap5kS9nNw4lsCV5DgY+tiaYAQR/YlmIcFh3RQzEe4Z9QyZ/q7FtY2UvYQskXHXT4etSn
aZ/XQ3TMwBuy0B3GljoYp1qb/NBzA8UL0SpLpc9WjrAEL0RbdsombmAXpvvV4Opb5skIWEyL5mKo
bM3OxubEZIcN+HhnWE/RXCPNyO8WlPkrU1h7dhXtzWKpejSdaNGZubv1IAJqHZzLKhw+hVaPR5im
BiThIDHp3lwvakuvNjESDC0MlHU6IwlXsP1EI6BAOnEbudFTgossJaOId0XNUqOxnsCuPEY6RMiZ
BbHjYubCBrBaW222nZBPOrb5AJU0QXgf1ewNzoT4YXrothlA5CxvxCCqe4FzDoYHC4F1EHhfdJRm
UMqzZ3ARdQvPDncXFn9pFD1nPjIGdohUfoyZWggIFmclL9tjGoy7O45R6J69eFHPpqWASTCW6x5o
BvqGEKwB4XnazguG57HwTzjbwdsrFFZfo4GpuGIFK+RrjIWr2MdKeJmhVYOIYk2lPTXQInDA7KKR
f/LCZJkotnBCr5MtBaJdgAfuW5CYiNjVnx0/oage15+rEENKsuKHUk/Uy/9wdB7LjTNnFH0iVCGj
ewuAUaJyGGmDEn9KyLkRn94HXk15yh5LJND9hXvPzYlHfXdH6x+Sijpgd3aCAv0rSJpiNPQWOej9
xaKTkQh8Mh6JGx5RyRCZ8UMAUh/QaxQHIiF0Aq33wCKxxyIqYW/gzw4ipqK1tLu4z0K0R72vJVs2
nPKee6YZNjG/OyCrbzXveTgrq3lcqup5rJwn3TYPkR2Rg5drGFRTv+llEyw1ScraQoJbN6v8vspR
4tTRHJJAv6kJ2Qua5YmC1wnqPP3acKRucmoln5luUj+7RPyV+pbTt0K+Nvs4cLEQwgyJe18COaav
jE7ENN13S+fy3yzg/Fi/UkQz7WA3+O0mnFrHSIYkTL5EnU2QzRu1+186a49GDAe99Ihs8R5z0t59
jzVyO7dDQCEEnqE+ae0Wj9i8VsmIjiuuv41Se9MNsOjjLomn9DTbHl06g5KezOFgJll1R5b9d2bo
6SkV8G8MWR2nDQquSE+DfY7D2nIICQfKK0ywFIkHa2WLnPSI1glXK3LYWEbk9elrWBQbf10fdnYm
J5rD+pQU4xGn80PCy82H+qTsBc1AeowRmPvjmjWgZkGaeeZ4YW3wyir+fWHQ7BMhd7NsgbOsA51t
qD/FI/BZJKUKrFmcjWzJD0gj6r3JvA1xGNlZDDzmoI7nG7g5tUPfCSIrctnonM2GwA7TZkTt9UA4
LR0bdbl+Mggr9xHDnFgZLZCeCxm7eTi6pcW0kL9wB/2ZfLGL10c3TcZhq09ZYOhMD7I4/9UtHRd5
5YQjM/DMqpaDcvMnrxYM2Xv8eNYAk1RTJAKqjJVkdRNLfqvn9sM17DfiCNCKIdj0nYgPsLcYsNBT
xTSV/EyLHaik/SyW4xCJxR+kOjc6OwnnXigbjs4Wc5hPmDUZNwogVm8T3hgmZ3fCUuMhql2AlrgF
RAzn0yDPh3V9EhBKw75czpe8tv6mJTlE+s/gWi+uucLBrQZif8bh1yuXl9gWt9EkNSkhlKFpyL6E
WXs1V/D+CmXgNEekQM/8AnIEf4XNEr2BFzptf4dBDcfqgvaJ5Ta5ofgS3ZUxWLM2oWsSJ6iXeKe6
ZWHJgIPbidtzhXSchRmvQqUMn/y/pe3uJifbHCFQudblDf/kV52SMtvFzVOWZhifI8LWPfuHeyMY
ocd6XrcAZI2HndE6+M9GAL7dv3gBSAr46RX16otC51o/ayrX/dKaL6vrVEzTyMLToi+iLF7NevL8
uuqublete1GkP6Xa1atZB/WoKkYn+q89/LOCYmmHE1TNOBSMeYm3/ZhcBvp4CGMDh2jLs+wI4L+N
6l+l1BMsaUhDQaXzC+K0BKvhnbrG+XULNfrcMmkQFwvkEkJrdz0B3cwHXsoZnl0HTn5nuNMeCezs
4/2dwqQhYCZxbyna7UP05a6LHjYlZDcvd88ST2BgkOKdihGIc+dkgbKR8nnUpX3H46GneuMjw530
wgjQzkg/t9ZvK8ZArbu4mV3Rh1WqdsLIM5BOdR9EaO1MBEfh3JBwW8/1+oTJ6MOmGJTW4PluXwK3
UfMuWfKrq8kuJLqy8J38ueOiODiJGIJ40R+9tcuP/6U60a4STSRt/47WdrKcISSLiassT+Cjmt0Y
VG7/5BlTwi4POV+z3iFCon9NxRxyfdTBPH8k3SLPHoPzQDBvjaAyHbok75lo2wOY1rDQSTwp6RMA
kZaBSTzcIIenqTXKXVLEnyP/1jP2k0cNrEQ4EgkQWNV4p+m9E3LSk9pbGruFedYuHkxAzyQXUEiu
aUAiCBCNrn1JYy0iKtaZj3aqPWPZYyiI4ZoGaPPxzCG9vfGYGbBf5bRfrV7i8rCci3TNuykbRThj
cdLW/CVHthD9ahOvwBqtxBHYE7Al+1ll5zYuZID7lWDJBdZrgaC5d523NeFcGRB0klfi64DzgqUD
O5WuRCmX+G/Vot/3KsVMX+xrb91XHfLx2RqiPWOwe7fm8XPt8d3J+n9Je+4aZe1MerHRcojy7WgD
+R2dYF6/XdsKq3ngumEB5sU44ZAmPBDZp4LFoh/usGoGrVnc6jSN9zNOw3Dho1smagEQcF/YlT+w
6MZH7l0IVej6pmxTiaQoXDER22lYRWheC30lanLl/xhFxEOe/KxRRv226pKJe8XALI45+9lnNywE
hyk5cGfk4dSnf25HsyJY8jl9GTJLIi4r8uJQzfpDJ3Ejsgy193QikG65ZNvUmC716LX+QIC0WVNP
6dN7brUIivviRUfjCf7buNRyeZ4qyztEUruPVes89d0xW2wwkIhCbVV9MFDemsKcgmJEF9hhcLVA
/Y6e0wZ2PksAmJY85iYB1NpH6qb3LR+hH8eqOtt4Y0nA09/GUZP7Xk8+EP5bR6s5DHrcHVo3ubaI
fn2A8PnBhvkg8kcMQNGhaOF8O92B+FAtLLWBf6UuTvOxQMiwPWUU5NRn0NbpVB4izM6AR9tvVmZ/
blUcjbY+o+H1i1UHnDyY/1V1czTc6jsTSHK8EX2QbXFSGd3eS6MnN6t/i+K5oSTe55mLrc5ZHrTe
a3eDMT63Jrah0YwLv0nSiGHZZjilrwiJNtqjWMBfDBIvFCMan3Ge/Lpee2JR42UfFVWoOdHFKsi7
T2v2+V4+v1ro9cMVLLUttF/bqclfUiwDSiZd7vBKst5ZK6y/qhLpufyGUvCeJ7Ee0oIgCzHnp8hW
T2M/j6E25yfS1v513nRZRONS8y5PS5K7oR21JP12GOMMKlBKpEi+FqOF7moi12dGxsyJihqEC0/w
ErPFgx2vQ3Lsm088hEBBrA0VM4l9pR9TowMk6gaTLunMxZDsp4JzvZ3Vq2pFHjiT9j7VSFbrlXR6
aoSDLCcDwYR5daQz76uW1Psc3NC67GCI06Z6/EprOxwbcqplDCQoUTMbhUR/6vMkC4rVa57WRK9C
Eq4P2WLYD9PUHrLGyXf2tAzh5NQpoRDlGAgl1xDC51chu92k2/a/1panljzt/QojMSyj+pbk4kdT
w7eRFtekSN47yoXHjbdqkTq65tl4T7jVfVR7Ahajw2SCK3pczPdh4STCivZgNURxxsQ6BB5j8kPh
lqZfTFMF98DNnuALgnZgH2UNj7CY8UWlhA7YrL+TwiQxz1WPYsU0D5SAUSi4C3sKaJCS0BmyfKcR
arCfJ/ujdB5KMFjZ/OXk0XMmdDOscOZXjCp2VvRZQL7dtaX3bERxtF9NnsPaoN4r54i3CRkfxtnW
5DWyngFRIi4AJQmFyqzacGBHS6VZ/LgE+vk6Atydm6lyJzFE8IKgkPFW8BcVkyasq3EIl0EFNcOd
7bVrTvkCIXQyQ2vMjXPUVxdRVJsRWzW4L9AttYITGcw/qbLx9C8eHYkmSkMwI7+NiC0uFid4WkQv
2ElzWgpmOqILm9xFv4qyZkYdeCf77C4mP4zbDpensmIcKv3eaUzH9zLjsESU/LGzNHfqDLLBIZWp
vp/i7kotoo5GNy97MIfsygkTP1uZAa5yJuGtgHozWCwhlPswmZt4qcvDNqEmi3KTC6mlrpAjJFr3
tc3NfZKSug41ZtkDeVuPqvQyVEP5q+fhS7Gcha2AqeFx7hm79BqRGotFeFS/HkXTcX+u7dkZax3f
MDED3igvo9m+YXJGAqpfHdPlVapZ/Ug4tXC9viPguDR8ZRTqZoxcsESVkvb9f+MUkYLWVySg6sdo
419kbl+Em27R1DAy91N3LIsShmT22UMmAqJP81/ZxPUUaR+iodxLidHBo20YGbQGUfoz3U+VjHbg
aeXBbscAS6Ub8EZMlHU6iRIWDtAY+5LI32unJeYczZEfMxvdaeVuIfY+qF3PfGjK7JWYzhVIDiC0
1WVC2Uz+1FtZUEssZ4t510exfZpFCnGe+nsYR55Sy4gDlW9piAnBrML7WSFLHDS7Ea8NOxA2PQ/6
GGvQZEYJS9SF6d4+Gmv7bRoDuPrll70r9gLYnoe0ohntpZmc6uG3jaL/iGCN3iI7/lAtv42Y62Nq
zf/cOqoxjDMpESJiymv2EU1tCa2nmhFEKS+YS605gvd4i3SLfJT0jVFR6TuQi14nMjcLTJtmVBy5
vzXyoHcM5VmbLJynJl+hl/dP5tDXe1uKv6ZwMDd61QeKSudgZulzKst1p7L0sbKsiQ3XXAVpXhwy
Zer7xuMM9+i25chmkZVT09DZeXphBjnf0GTZ1YF0sieEAOO9qfKgi5Y1JC47DgtNPzYkjDLvZXnL
K1c1aNmFTQOTDaghUs28M7OFk9JhwmXmJxOQdJIw1rVJtskI7Av0RNk+q+wCAUXWBRaZcLvaNN4K
GY+7xtYfbMOgZbDtYzP3a8B5MoelXDhIzOG7NZLHFnC3b+gJnEDD+iFbOruPEhICK5f159QPdDEZ
1bao7bNpTu8NS7nte6AtgADOuxU9rAUH5EoJHybKe+Pqe3GMWOy8aOM7/auA+wIR6MwzGkiSbfC/
ElPyUSjnPxvVWyD0wjrXjk4GvUrv04SnMa4eHcN+KsuceEyj0lk42DfO6yWcwfGj5srucNdr+DeN
fdTY/wyz04/uuPzYJT/ptNruvixdzhl7Cd1uXfdZ7X7jrN93OeEfZUwB1E/XLsWCv5iCAj0eHmZ3
fjGeyaOjCKQNMMuS6w25bzMK6TtwMnzRWa+Tth0JcV/6w2wTvGhZfeAp4EGpoHYvwA9mDiFAccQA
CjloGYq23A7GSyG6aEdVwdpc30nNfYhqbmCHsPWg3aAkyXjvDO28dwuTNw6AcjZczdSrDuTG2CdA
1iDlMPRUMXiKgl2EFj/WxijDKiuJfZNgsW1vYdPL/Y8d4YnNiTxWXfPfmEp/SqFUkz9Zn7XIdO81
IpYcY40Dbp3Cz0pzCckreMq99jqJAkt278bnaO6OefLeOuQFpTK/W4WOKkN5BJEQFeNGFXLXccM6
g6pjSuTlen/QK3YEjrJGrgXk03bOxESeo2R+mYcEC9EoYGGaNRkZ0pOkoeinasVBjXTkPmqdF46c
Ym0xda18KPNSnktrWo7mwN+TxPKSaxOxHe38A/owPVcToe0JHLl4jiuOSonCfO78tuGUW7kPgm7W
2Yj05IhITj98telh7okKsRdGlYab+3QAXqghCogaIO5F9WrRbWm1F/O0pWEmqzo0FCJTk821wMF6
kI5HzKCIPoeeyUAjmaP1NB5+A4REbG1nETvIGBea3yQrH+ddOZwV45swr9Jsp+q29KOkQ0qwtuRc
jOrD03MvRKDUH5NyuOXa4lOE4HidJ+3g0WbvrJTT31uTwe8jLus1TYmnwatgzIlxwl7f7MhQDbAq
7Bybv5Ep5w4HKUangiFGFptEiIIz5bEHVOA6O1pf/S4w1skLsgUzW8T6+KjjtpMW75ZFUw2OyDuD
+F+OC7lNuQC/Huuptvd40yd10Oh+wxSfPJJT59Xa/AMtWpqA553hrts8pSv6dN2T6d5dsjTMp+SI
7Gub9xbyrhtuYl3aMz6CS2U5oBOtD7PqfzwiReqCkseO15ZKhRlp2+JurLlJEg++gG5Cw7bjNohG
VsBFKvpAj4Yi1DIZyHYYGGMy606T5Gv2rOksxHpcW0ZRJRKHPpvCbOTkQ2ZdEEiS2jP5BQllf4ae
nvvQ2IHXGi2wmcV912cW+T7wymeD2l4na1wsnM2ZfI2zKLsTMC5FLfMQzzrTMF4WZNHugTwm8qbS
DEcwz0sp531pd29NY6U+q4oPXFkt8CCdQX93yTHWhZ3wq7lESgXoKuhsrrIirYG3Xz01r36XtjMm
SwyD7nLTp5HP3hr/JkK/2iS64+rtw1WoDDorQwGYdn6zNFUgC/lV6ZJvRE/rsIua91hIoDYegqN6
oARLHGRr5nDWO20JMD09YOD+ZJXN0mAi+L1BPllg4RuBA4Vqcbiei/JLILWW46tT6r9tbueMqEg7
GNP52BSdZOiZ72KNiC63/jLdER+NmwUcBel+UvUEnqBGXOZiFVceHQIqMw2MZUHjS2gJ/uql/Y+g
an40ua2FevMxwRAsC+97tvVvzV5Ji1jWJ3PsPtOZ6Fss3l9u1r0LnmugibnfzzBRMdTCkEr/KhLG
KNiRDhsW6khzUnuCUlYUouIRdr6xz3AtMZo416Ib97Fa67B123Nhcyql+UCWHLFmSc0nST/m57Lk
VZ52zI3v4eBdTJqrkg3iND3UXb+PJMNqt+/e3XjLjl05oyaRcsYh5w+VRRuxSvOyojJCW8nBiXpc
awaSNnuCUqvJ9NcpOeva8Nr3dhysk1MGdR2/YMK+jWeLdNYAJhqMFyuwapipsoTzEwlfJHSIM7Ok
iFuELxTzhNmcOjWdSVNlOm8n5Eka9V9lNfvamrIDCQaPkc0yC9/IKfbMk1t39wLhY5CqkqfO037N
kQT4A5q6T90o82M2vejOwmgtHaqDHT8sqqn2tQKjGaX6oXH0MM1QgBIta6Gjdg4FzlnKBD4A1zKu
dMPGUc9NXJbWS1NU3+naDwDhoyuDJ3PntvlRDgk9weQOxFwonHpaFVp6c4mRHa4G53Pb7Tq+duI0
CBrNJPe9RXzWoCkG6Ub/r7I7hDr6GK5oE6y5uxlt3NLWdndomAmAohQZkewGhNyRIRQJUEYuD5aw
LnPtXZBVNkc60b3OFxxUyHKZEWlvainZGkXL/ShLoszafZKvX6YlDcRJ32wSAq9/QBGIVj7T3joD
mjS63cDB8hyg2mNw7VQP8RayNMjfCu9EMGxzTn1mc9IbtE4SpaXMmid9uNirURzntv1t6nDp0MAo
JEfF8BUJwzsRDx0QrVHxoouU9iP+Qyg++ut8b+Z9fWitbtqZIyC9ue4Os3iDryMYlLr/ShNBlA7F
gHYdgO58a3SmyNXanMySRfDEGxG5ZXLXW+5bE3HkVetvn9Neo/VYmeaKpyguz42Sxos5EkTIZxFk
Q26Fkxs0UCR9s+e2H4mjLqGI+Oyrd5rcoaXXz4q6RCBt0BqqbphT/5FBSWyBLvgQ7b29bIrInAep
nrdfqDhGrGoMZ+h33uTWJ8zhdaAhWedlLhGc8P+tRcV0Z6qWsBayERgVcC862l9RXpyurA+TyfAr
pQhd3SE/rwI3DGGhJL1YDTPGCUlstkKQwqzTsu4L3cyu8ZOoX9aOr54YJAz6+AFFKa8txynTwDoY
W484qpzSQXja1UjoCGHwagSRuMHMyCuvjhUDuF0ODVVgqUSvC9WALWrojB4Dl348uhZzEFLDHYYM
tE+LryYvD/UOSHfBhjko24XMxZItU9MweNKynzJZZGAuZOdtCY2+TOyA2ekSojw+eSvWI4B6sGLL
W1fb2w/hwYZdmWHqqJB9oyaTpoEqu7XoRjQewRINW/TZGwseHIPpfwSH25DyuBPq6U6ft8eWwiwt
RcipPEBhrl66uL8Vs3DCpmj8eJqZ02buhfstCT30rEQd5IErrXszrqpdnjbMlepHe9w08YrbsZj0
oGeMoHedDrDASRCiynOfq7OCs182LTGX8Xq2xZaJy50U0M28l8Z60RegCcTxFrvREvekcO4iUZxw
ngUuMJa7fmgX9AQNbJAWUaDnpO+OmS6BYVTD3smTV4IH7ujXVr4fPsouXX5ooTDGuyOcRuhgWT8+
VytXfOXoz43Gqx3Naj9OJdmd2S1il5Z51Zm1CTSjiB+uGrb4BrxzbsOklrHcTPwQX1w5Jk8JlaGf
VxgY5VxcC0LWjZJ6qzPttxrYVQYFOMym5YlLj+88y9K9cE09MEYtiFztQpr7h9pCUGBCAhoAQMD5
9bcY5JE7Qd4zyME4FKhofkyn+q1B6SSTnTOqcVf0xnpH/NClkM+xLX+7dN7Unvm3m8tLNpuBS8Pd
6mQzOalH0or2A3x0CqqcJV7fUxXaaCKN2QXOynrDXuOXlpywtDUfV/AmZSQIy3jVCXzz6Q4+tn/D
8Yb3UZd8AfFJdMU3ItlDFfdXKKsO56UIkbReoCgBstLzD1baZ9YrIsjMaGLYKP6T67AvzP51HtND
HVHc2/aKkWXiMqW941EcAi3azCxG+o3IiZU+3/psn7KO9WKZLmvgdoIGinGeX4K5iu24C5A68bbU
dKJlc7+wKD9vl4CSZNlYX2ZaYVSwoVtbS41DuziVWvXAt6kHihkTSjrWKtOY3AzLPugEegi6dGF9
DWl73+XZ56rzyg9e+zg5MzJqa7yBhmWVZeBxdqf6WTUEpYqk0cKeh1OPNuesLuXeWPrvYTXOOP5A
vhafUEg5+gaq0QYTj05YMxAPzU9ZCtVDaZ/cKnmwhrm9j7SRFj2bIgRo0ZE42ZoFCONkGTn1bhmy
PhBujPqYUZBku0f79GCP8RzMTsV8tryDHCVVZeDl5HpwK2NvdOzjswnpErmRSWhZFkc6hcxunXBX
Gkhnybf5qz8qq3wvTUZBaY6ILLYvKd2IHlFRCoP7OXGSeyWha1vXGSRokJo2nOqUV3op2h17BH+M
PDRgw2dprzmvk2GjGeKHX6FApZuFA3n2DzVz4qes//e9TGamkPN+qIky0Nj+I6dAMs4rvJ5gEHJm
DAvqBHXfTdnD6mD6+P/rmRr/Ik/HmcIyoqvII3Q408fIIHJ02kIB+tCW630G4SpAd+ev4/pSlG/R
ONsvUGJCDA4iAN5O/W0kL4MjoPnTIRY905wMCbNy2lPb4aisy/FibGv9///IbupZfudVJ4OWrmvo
vgxyTYIhgeBE4BuNKw9iuXbfLtCueQtNUELtvPl1aKjrFOiL2na0Xa5IkJfqxLj3id3/75i4H0m8
vNpN8S705sQo/NfT68eptbCgeTmcn7q1wi63d73zanhefifd/rGLH+gXSVSdUSCv7kVzMAYjaVRs
DRl9SOYS28vLfM7uclLP2JEAEdktaXNVqJAc1IAjAnNIuk63a8rylnTNAflq/u3V03arVI+58sAF
uMTJpFZJtBlTtoRBk+QsdMdp3+EPIW58AQevc/XgxaC6zWOCgxmjzQvm4LKzc3ptdMDeQIrxMrkP
bbxhaNX4GKmJb2dO2iCWzSezI6aR7Ih7aZ3JV/vQ4E8s4JSpjOxLR/tE5sVMzSz0izvrY+ClSROu
yQvoYOZXcmn8NKOVYVXsjLR9Q/XYoI0pNqVEHxukLplJUBErJa3qb4F5IhamUknLvZRa9k+5kUjR
mFJ6mLcFGrCs6zywF7S/mlPsF0+Zvrkyv7GaN01TlyomnADZ0rN0GLxDBe192/U+hip96BszRLht
7hUxe2Hrx9mIrJ9RDBUB5BmL7rSITwoizyCYb8958YogJoAyC/17nu7HqnZDY1Kvo6NDeo5rv1zT
xyxns5sJJoda3yNOIKVmTF2T16U6uCuWatNq3k2DCQPwslGqh6VEw5AJLuBEdLdJjzk7SUp2zeVY
x6IJXL1I92V0367l9qIO1JJyvVq285aO9/qSkljkyOE4NdlrOsT7lMGuX+vDbbTbpxH7t08oWrgh
4ibyP0gdQ62eVH2w6ibvyEyAVKOvNDPCuNfs4UkXpAYyWn/zcO/wz7yp7MdN5Rq09kz46WT8sFE9
Fy2X6JiZSBiU3nL1s12MrTu3ah4HAjLx0jTnloaT3WO/2z5XTgyAs5O1l2X9NytkTVW3fivyQp28
e6Pjv9PK6Ke2k12bPEmTuONmAoCtDA8rEDysCmdPNlePkgAnmILB7BZFGCv5tNWmYN+FH+9gi1mz
ax9nU/tZM5g5c/lvRvk4ziyqpo415gB4rGtbfhLBdLzV3ReDCM5aTc3+/7ztZUVYNc0DRRKD/sZz
KJcjHXesuQRVXb6IOG8OsWdz588ro2ambYVlXaQJCtuAwzPaEZmfTJ1BAvO9gJg2Q9sdkK262c+4
qpqlBePkcungtOrrFen3O6ciDCFVNCyn7f9WUr58r3auU09qoGBqC5j66uTDXztJbghzfAVntxw9
JJJBMxi2b8jrODc4l/JSvPXJZdxYVaK8m+aWQz5mrDtkxbOY+NXh/V77idXeFHXEF5t3yVAfs6o5
iCX6qNLk26jzG620tSDVw6zUs143DzETdQVVFEhGEUCts7Hpcp02M4ONeZafTlESCQdZ+87Lkncv
fZSRjSTLTtjlLLjY8gdlNyerRrIqo/cM74VvuMAibTivAyxusgfhLaV6YLlwywExuyFKjIjHK33r
JBTPgoEHSqPXtI9+OSb+2EC8pbO1s5ngL211NK1dVSCzM7wjw5K5SeHPgJGsvPquYZKKq5VgZyqW
QPUZBFnwepksQC2W2du8mmyAqm9d46TcHraFLzDz2FcPfdke3Gq8ROB2nRTq12LeY6F99Gz1LhEr
EGXZ4mT2+55cEEbba8uCzlasbTqGae1/s4DWn5go6Vg9kMD4GpFZgSwSwWOybX4W8BMEASTYh1Ou
jPzmogSCHNT/Nhg/oop2Os1RxlRKvSdo1EB+sbMmrcvf7hQxiq8qNTvwh1wqknX1lAHPthi0xso+
u0wuJPlGvuWitHOj4YlxNntx9eDqn7EsWBUzP3EIlh7LAohbXIfIK3IelQbmC5tuTvnAJEY9rIAy
z4PDKYHPPVjM9ApgD28jmce9pjExGAqLdo2yvllM6Aj1HwiFU1SkL3nD8aBSAemA/nIZpxChIEkB
2ONCV5Tnvsb4KM5T12bgRWz2pop49AHFQrfU0y7eNIIMhQ9yNHd9Vzun/aBxBBka4FySf0Ndc0j3
qzFBV+uzwzoNRVTuHanTDp6x3Ns03cV6Ly07PeXS2mK9aQJlYoXsVlEOterUF+NrRc/EooVBiGBe
grQT+FuMMFTJw2B7H85K20QgjI8iHJ2b0j7bZCjOo4pHUjckUcgkCO+GaeBMwaGjLGE+Wi3LYcE0
oRy7ncon+55kpIr0ZN/IeGwFcRMAM1Y00t2h6fAuFGN019hj/+AiYIvMjOC3BHVur4VTXuqQWrT7
TO8MEjC4PqKOqLR4yXgY3KxkFzwit8JI4MGU0CooyxhTcT6nOI6RV/h6xph5JVWTOI6JogWoOHqf
GrObGL+8kl29x+8a8PZ/qFywIM8Tkgz06twPwy6dVjSAyirehjLlmWFklw26xHkTfSAjZowh31OL
ADJjAqsYtQuyFvWFaYqTWOupWDDMMGMIFmN97Gq0RPD8fHPiYMmn59ZDm1nG2dNUs3AUbKVsl9KX
JziJaRZIttrE4UxchVKvAsFAYPAqYN0lT1S1f2Sz8uo32rO0daZ/Q63xO/IvTdkFRaFFjF9eoQZM
//SCM8bN0x+oa8JL7ANbFFrsOsesCd7cVqBLdOuQeZL8GJa4qEeTnY0wtKqwyK19WFjRpRlpH7ny
uvUmXF38Uxbrfc+Bq7lN1iYPIcXs8g7E1rmQxs5dYsSktQhXlx6NVUnnWDBmyNrF46sfB2yLPpEO
f3IRpd+MzblIAfxOqt3bDXx6Cksz0AxgcpF9wvKAg3ukVVGOpZ7hjT0SBPcGBOhKype7pwINvBYl
VzlqzGB6Tm29WoJ2Sja5Q/usafad2jYBbBsYEwAHwtiX7BkI/6LegSTWkNFB/G/tyjfTtd6IenhE
CEVXw8DGsucbuiDaKPdYeYKdnH6rWelufzqu9bRJ3YYeGP5MZgmmWzGxRneXn7pwr3MGGWZKmH3o
e12xOBfeS92618pOr1pUXTEb074uT9Zc/NOa8U848mtMlzudu9lZrOtCsVG0y23pPslY/3Q7967X
OCvVcjOj5itXxk2KHDyT4uzxvnpb+8/rxu+xISRB9XveuGuTjH9FPX63vQryOX3STe+kaqQgZXEF
mXvd/oR8d0vhyi/uR2oaP1293BqvuvZt96YlfzRbbjs8J016m7rimm/VoI5CbPqzCCtODP60y/uC
mwWlNcfceuus7Aql+W9B7BvZbCW3OIPsKtb4FjGwq7dKXiWx3+Y5k1BVBGutPThp9N/2P/ZWEpAl
rp0cBP8EV5obIEnGn4w3hUJuuplteSWyDnGZ9YYxdlur3xAf+vqkv/fr/LMo9WcN/WVdPGS25e/2
n9dI/5ei2l3s6/ZPZFr+adePUWHeZm/4ybrm187ZoWkwjq3pBjL8BxLApdhKt6q8bn+XghIdsuoh
MeR/4DOu7TJt8KprnG/NtXiq1vzTQKJdzT9UU7eB0ZpITbacJu5P77/tz3XAi/o/ns5juW1micJP
hCrksKUYROVgBWqDYhCRc8bT36/h33fhkkWBJDDT0/H06cHbqrmyl4/Q8mCrGvadVponZ+qOLZwr
eeXexdm8XBvb3lkPHaCbBd5Ocqs32pczPcNlf5BLDGM+NtQI8U7eCos7icYjo+tOtg1y0TpohXeO
2vZHnpdDe8OgyOe8DWC+ze7/Lh8LPhrzhbmr15qBN25y1EpqdqV+8aDJ7roZWubhGjkU1ZiHy4E4
RmwopbbrpNhQJZjY1vnSxeEF5teApBXNuEH5rHfpieIIcH27Z4Qas1v5Erpd78PM28nmiSx0afM1
G4d/+ykbPs/OZ0HZGAb5VRqPr01KHRphEKGQHZC3qm0G2GTYz0X3bDEFb3k/S6TU3TGJ67uqwUYI
GwULIItA1Hmy5kMcmu8a//XS+ESG5vQwpuZZ1rDzkUBHTne2r7PyMCfmKU84zMGQfVTaFcrfMzCr
AyBLMGLBzmumWyUuDs2gneqm/Ritb2Bh745P43S7Mui90rVn2ds5YGG5geZ77ryTfAN9uJT5p/Gq
KuQ7sfNmvcb/a3taxhmGOFC5SE3cV4NkLXOjCOKqlPFp8lb5N/jhyZexWdyr5p/lZ2IMb/kA/jxO
GHrKXcrjBQ08ayEz7NTwMoTTBbd0RWvOh6/k5MONZWXk5shIPloQbM0J84LAb3m6dwbedYIY6Wrq
5mFWxkttvk9F9RGFK1aFKXCt+hXp4xVK/pOu8/1KcgJ4vZtG4JNzeKdF/poxJoz2TE9jn95DFrA2
FGQZ5uZes2FF004B50O+ntkrp+DPYBo/VgQ6da4e/fDvoSIBda873metU7IK2uBSDO2PPFmjaFK5
3Cnt3xXRm+6aKdrNBA1fH3JbGbPQk9J67KBEXlab2RRXWShGyBRj8iObuBwUDozXZcuS1Y13Ntnk
ocjp+2FHOusw6TH+TwxxuUvXCGecQZEr08xeAeFekjq4yAY7CHPB/Bjaw5/LoaNFDGb6Qn0Ih+Ha
zNkpbmhY8btiWxdUsqYJ5VCc3Ek5d+mzGeV/xASUioEJiQ7VVjS3YQ5XnZzEKktTZo6Bu/b4KhqT
cAQwN07229uraYLzBT3a0K9ErXEtKsxomN6cNUdv3ouCkzuM4/IpDkgOs6iikuTR2zE59fme2R5H
lc21B85tkOJrR+9mCi1Ia6KdAs43ol7OF7UbLk66yezqM5kmYl6eR9Osk5LaG8b43NfteKW/9UTq
GCOZx6iw28nPvlQWnWYnYv6pJaEW3pt1eDExoqScTiYYKmkakQwUGrE2u6OsvqZUP3lxUZOIaSzW
QQSknvxzf6droI75LUJ0RrU9+wRKDqyxpH+tbr6IhhT1ID9jNT7J/8dNbrza2vBnsS6i3PrGPSz2
RtVeqtT/LNE/YhTIj0Za+0OH0lHkS76HestWi7ydH9AT38NB14/H5a2yMnJrPh1CAEZf0cWnQk1P
YEreGucD+ucziMIDUwyfio4QXg9O8KSiiOs7EbE4Vy99Nl7zbD+b6tEbfXoTON0JvHJdbm2jnRUn
f1+qYwWXLP9typ6Pon4k18lp9kVXTUb9EoOWC7VosRG2RjnL/RFdFn9aTvUtMlqyfbK0U6V+EkR5
jxAkXkId2luo+FdM+7sNTCjiWAKxbg4LKXpUHtGB6zk/DiQ0Khf0R9wah+XJmUBGXwZGBSHxGUk7
vQcMXM2QtJmtow/8Qtjy0WuLCpIzJmtFqvfZAbJQ+cNRHh7CxmsRkAmLsqdiHi9JxJOl1Ygf0a10
XXmZbf+8vCiHFuol8B03rg/8GOmRl0TkCCCeVC3mFoBGLUuzqPA0/9bCbTV0VwOWB1m/vvoqY+1d
J1bScv+VgfEXSvAME/bP5VBR0lxN43SM5B7kKMh3JCRR+lhbV2W7lZv99726/6u6yA1vVVV1Jx/j
e5q2imP1MZzRzeyOW6WQ2cb3dNC82HznoqDlw5eH0uvXtiOgZxW8EPPSOPPVaD8M4Z7ATstqJT1b
QMZD1Y+Kl77RnLKq6+BTdIQaiTVzXkJa/cSJEGmtkuDiOh+qWr/9O63yKekIj6TR0TINmRHoCtkL
uVztu9t8ineFp10cExlvD6JXdbBHqVltQs1+5NNPVo6AdOEJOr3PpNAuorjEOwQopRH4pr3DjZib
cNDuSWd8auFetJbPWJ2m+RK1l9bxWXH/72iJqpLDaaTJnUXtWzSyr//diTYiro5B6HVXt8w5fnCl
DYpzziATyroYIphoL7pDzk6nT08R+AARm8rHa9OSX5t8Z8Am/XuJomddGU+yjstTa/qnX752aUx3
kP0g4p/ySfmQfPnKqxKYJ3zcxZCTuaW3G2YfRT9o6XwRsU5U3LtMuW0KfZuoDDB17slcnjPRz+E4
vuXN+Nn/MuYGKh2Qpj2YgugPtaOVrNZo5gelL+9Nn8nEuEgzzS11HDxYc/lLBvDbSPbitMqhY/gb
kYON9smsZX9TynnthDvl1BdViz7saiBTDAhz5ptB1JxiHaM+WkSU3v2NfJsWzhRetUujqBcS+nma
vdd4EQGWuqgd+NCNXR+j+mcQcqhOu92Z2vIU02X2XHA49aMjlV4tvMt07zDK0FYTCHpv5Sfbr9ez
OT0mTvMjxovO5pPfURFNmYPV2ifmuh4zjK12nGJv29IwIVKjx9VBQgWwfkxH8+5qYpPlOzst+szt
P8ymOorc/H1OS7nLID2SF2AruAz996i0HwO1OF0F5yWBgqyWwiLFeJI0P9NaFL/IQhml+J19+qSD
Fhblr+QyFHTYixPLcJmrqPoBHWdY0fOk2gB1zHNLs0p86tX5CJPiRZ+/Ox0EM3QgizPYRRjXKWYE
rrIfcNR1BGAxMf+ZF5HmxvAPbb4TS2mU0PbiyvKJtS4BCkZAjEHHdBvDbN/oFziLHyg+m699DU35
vagcUQ9T17xpWrSoCiKs64gqqfXyDN8Eykps69wnl3GVNVjYmvGDqkLxipfFGsQ1akTOjU15cGI2
tihHA/scJNMuBNHpB87BIde3ouH+vgaZEQXGJgZ8G9cdvG3VqiHMk2w2AzMvDvutJ0SVQNpBMt5D
XpVXyrkggKTKfwHTfnRj68crNwaOH9Mw9jEoRFGEnmkxdNv59YPiV8mUs2d8RE2+1go4sPzpWLUG
LmWEC4bqLdtHBY5NL9eObkMv5t8CODldwuV65la1tDpFI0Ai7Sh3NKQk4YUzEInsGJXKPApKSD3d
9Pxthn4BkMVv55U/CnkjrmHgxx04PcAHqBJmNpwU1mMotuLuyJfK/co90pmwNjIbfh8wKvEO4rjT
8n5Z2ynwf3tqoYH1FQzJn8LdyLtSOzkZPALZs2Wt6GTZ9X65Tz37uXUdSr3R8npIND0MHYU0Ji1x
LhsidTf9+7f02VCCI80Jl/k2G4rjsiQYe9l2mNOh24GhMEDylOKB1teTz6RvuXOX1ZGfRtcDJSKF
zNxBeVraf05ieRZ5CrCrht89i5OXhT6ZTozVoKfPTENYOQZ9RiyvneTQ8Y9XuaipSQn3zruYzLrC
oI31ISUIQopENhcvLhsfILkHxY26EC1sEEK1FOj8Ln5bpN33GKYgZzDI6wNDkv6aj2a8qCESavX3
IAC38v8JeGtXhrdywCdz3EYTZCstH7uoR5dwJHO2wCX38ruc9oFI03WHS075y1D9bdIxP4EAFwE9
ibPDAIGvMtuJCyb2ICvct7Y6OQm9oeZISz9PK4+RW/65AzLpT87WexoVaA0qgzvoruoE3Uesf6ft
fe2xZmxsWN46Zv8l50DOhPzU9OZH7gChzzgSw/wpuyLyt2zBXA/HwFUICZ2dCU/EVMLiLXsjkiRy
A77w22D2L3bf8EWRzQMMjlTP6fsRayT2zPay0wQeTR4FCy7+AKDyvT83NAIQsaA95KdRG5uU4Wfi
p0sUpZbE9SQeUoW6nWWfmvivm5/4/p7q36YFXRt0xr2HpRvc4Wg0IVHtQPkBM2Ekv2W5Yej8veoo
a/GHRF4W+Wdt5ijZ08i2E6mTdXJKUlj8k2sg2H6kTHEDrWtExwLeRRWfKDI/KykksJVwq6aPYj3F
KRS/vkhHBokA4Va7o8TeYmElcdLfgKI+in6cGn8HpnsnqlUc7j7eM3PzIFq3UKpz4msn+tY2aq8y
2AjH2bbvMvrfGduBu/E3DyIf2DQMUQNxBEfRqlFVmvL/OlaxPT8NtGCJE6wwCsJC2osyhW2P4XCc
hCUQ0o/l1H2UXXunNv0u7IjXsaGiDESxuYn5IhNrzD7+dPJvp6tOBfEb5Rd0SvMdgIvGMgdKjvaa
iIsnhpFHMPLNxxajzDyDU0U+TWGu7sRomyYZHrKcKfc+SKbUIsotme5B1oO5qALJ73/kU5yRgSYA
hUcMqeZ6BxdVEpnNh6afRBcCiT4qWgIotH0S7WOrzlecPMtt0dl08Mkumjor4Qfvg+e9ibIXRWQ1
49MUAdhAmSkqnRyWfyfKDaKBXzBIb7DFk39HXQ7BVcxj4/mfXv/Zh+gp5LkDeNKr2ndQfHRACIM4
eUkblAfvEEfezLLVrHnv4hQvamnG7CkAYbXceZNg0/NtFpM8KYy2uFXvS5guwbsCi4ZHiVncNByO
U8trtAWgnCTch/j00jNOzJ+Yaw8iDq9QPMUlnMnjYQsNHb1O2km2dkqak6ZShwGaWgCTGaxfIzc2
NFLvFXf8JEfX1aT43OonUe2NMxt70Sf/9ApE+a+KBrsuJ070TaXZrKd2r9LCJtKuTwGwT5af08lA
8jtPr37EFZeffLR8A1iYbV/b6xkcveSlWpU5mhkWPCMr6mJM+djYM5iwTQqaNIgzYCeQTd02aa6B
zbH3fhdlAdTnIWpC6ddcIu1FsyjGEY6MwzxGP1W1EvESQz047gmnj3J98SgWBgrZQ6/3F5plTjlD
by3zILtfJu4DzYkUHacLjJo0Dc735J5/Gyw0Y0t+bKM5p2vLtcs7yw53neK2Wxf7WRI6ohHlsojk
TzHt5lo7zqn6pY47MbQzI6QWpaep9S6jL11UhURhEs2KgSsiB3KTAvRFvZNQTOyMnDCYRt+HlNnV
/6kgOZBxqVz8biNWSTZ0WYs+nhnLkz7qk30W1032x7PQp8WPZGLBqJynFCFpLloDeCkNL7o4uYFf
7UFY7rJeMrXdNQ7ImocvimASxH8Vh3rI9J2iuztJe1NxOqdjfgITe9YCm76U7JEq3E6fp32LrfUQ
dMUZL22863yTSphxlV8TjKrvlK8TWTwH8QZm+w7nxVI7oAx8qQCv5YH6Il8hSXlJ4CfqQzdVn+In
08t8mi33DPiTcKh9lDsTH5kG4RMUfGGfHwrS9yQ/XwCinTxMkI0JgtRvnVQK88EJQY3mx2J71Aqs
dznRd5tgeLtb+ca56K9SbchCT/L5Ei9AovmrIjcdckLvyYuRnIf2Xu2Vsxkd2t/a9d7kPiXbZ2jN
pwY6kA+KnPHa4RuFNLvS/6lhIKFi/56V2wHdIBlDx4i/dPM5Cnkgfu3DaamVKH52MI39cOsp+lmu
lQ/2cFBt8qGSRmwrmnL929R0tvJkUpQoCGnkHiwv2vsREwt5fXYwvsgxlaZXz8buTVeXkoo8yRTa
TKbAZUXwUgZIaHJ+w6/RCu+zMt3qRX8JZ1aeNbLV9slyJ9DpVGn1b7sjd8CgYLa9YNsls+n45Xfp
PmTIfKlNsCu398bkbRof9zpXzrLg5jA+5Iq3TlCe8hZ1ZF4XUACx/rCA0Aul3IjEBJgSuScVVxTu
GTqc/T/L72158Ke3iZQHXIjvBYjgBtkfZ1KWePUZEtUDBoBJ6lVel7fEkk7wALzTYgVt4bgCGof5
p2kWPPFRyk807Wuee5GNMZPq5A3uOS6PYzh+yEqqjvMAqdpaFlweIfHcP9X4m2R/r6xn49KoAExi
8L04/SACH/Ss3Mg+Dey8PKl8sppnTwOwzK4h6lOBLScnCsLE7uyrYpKVUe3nvBhvcpdkjEuaMvNI
bSMI/y1uS1uiTfeIa7Fq3IpqNnvoiW9FsmQHwW5iCtt7U/UOUs2qR2Ab+QnisNPckHfoSOD06rru
ywcoL456mZ5IyeMG7jXDOEgYCQz5iIV5H6KMDDJqQFzQJdjUEvU4gUKnP5gesIuvhYAk4l/JcUn+
kGbkJV0B+GIN7xWtWBExugSR/3xSW3r6esrftX/+56vCsLan2WgnXy3SabrqyYDHKKYnZUZ1Thzx
DokO/PnTaT76mHhi7mGwHbRLkW9pOfyRlLm87g60E+d4mlTXJPMTjcMRnPGqaHqmeKaSsqDWwbHL
y7uI9o2+27Q4A0U/HOVy8qIH87ZxVDjNqoOokSiKnyBaoBxO3aDj5KAZw3vdjK50CmPl+594GPeG
omxEFfY4bUCvoiNpW42nGXlKqd7MdvhSgsT55637PqF1Vj00YNvoCpQkPwXwa8xg9lWHWSIZ8rqc
4/kBePq3CFyKg11TUK977U50ibym9CrayF3XDhEnHsZQwlelDbdynkQDw7x7UT39hpFLzwlnccpw
Ywu67cNpVyLQIqUi2I7fP0yhstY87XNM8JCni+i7snUOEemIEp/O+TYpS8mrVsRywndeFK/9h2gN
UZsZdwMJusIXLurIb97ofVqJuMvvDpeMwfSV9C8ioXNTHIdb+WalRfBFiEWvqFr+kybAovtbY0qZ
RZ0uil7yKFJppQeLBi33XRmMk+lrx8Zvfmo6SYaif5MVMSfjzYONX44atlhV36x8/JRvkU+KWT9R
/m6ZPfk0MdC2+99f5I7kCs2gCXK61337Ww7+kMRb3cju5RmWS8P40ZhggkQqxBROtn6BXMpS1R9Z
qCVf0+vfA8BgdINl+x9YhKrDrtcAe8Ik3i06I3jQ1OZT8k41FkrktG3APVqXyQ0uYoKZyns5yoGT
4xAY+iW4qYyZLt/kFpTHWSodMDt0wU+8yTX/R2rYS9UD0OWb78Ugs072ZH2K2NmZu1LS8DXk/2oB
OlTBwSWhL3+T15qQ0P+6VEdqemSV/kOOaW6Zp6h0v6vu7l9N2S3n61SGpynLX+MRIqHqoOXlp1wt
EemiI1p1Y1bKgeGxF4t8leeqOzdgTjSHV5av98Nz/dHANJ5X1XtoQ9+kJyefBCTFa8CdM1AmDNYQ
rgsrfOzM8a0HQF2W4apQDdgn1Qc/ejU9auh4L6OlXcJAeU2tU4ejK0YgD5CkSomZfkm3df7G0b4K
xECUf4Jh8dzPFH+KkQtHam2RfOJFqyFb66a9XJfgfg8+PA10itDw/0A1bN1JuhmPRf4+afo9qHcw
+MRt8qHyAY6XfPfFtpLUEfnvCm+L8PPNq8iDz/mHByPCADcqmeF7sylOIKk2pe/dBzjp3hh+zrn7
qzJKY7BxLUk0J1X5pdm3EwWVyoOopKoOdDC8MlwIXTcfQ6JURvMd69HedF18J28BNkua0DnEeUD+
rX1GM+FmOIdRJaHZbRs4CQxiZJhoibqTPy4TZ+TGGwnw5cXMLCl7wGaDli/t+kwnEjEYUZQ5fcjm
yD34SXE7NQyilYsSwt92bN5si4mnPK9cRHB2cEZmexvJu0ZVUZZH1iykCcBBUcPv/BWSfSQKqWfG
AHruXVu4z3ZcAUjhMy2z+QPUg047sjE1mzNH8VujyVmbGEk+XuXpxzF6dSIan7hDuVNrZsE6mq7j
EHw9ehfarLPaN3srYxpsn//abXkucItdPXgIVMDyPLfYYmHahuGw3aslPGOpepQ8cmpR/aL02NN1
pAbwEZFwEQ3/9xC63yj0RTvLge1I0AACoO8bOgKGHqH4yec+mDRVyf/FFsnZdlwa+FWGp9EsEvkL
uGRInOcso6pQ4tvxTYE7/JESvd+Se+ijW4zBndSMAtBXeEHZSU6qXj/CjQP73Y9rPJQC/6IoIMdX
Cg5iNgaLJVQm5gk50Eosnvn8HBX0ugbtj5g1w6PG4DFCJ6wflxTTkm6lwFWBq2POx5uEVCrrKmXO
kpJlfZSoVIKHJp8eFa1eS3wmqV0phlKqf7RplHbTm4rxZAoJjHYoTqXXAlOIoVVrbyW5Iv3XTaq8
Sq0moxmr8fX3vyli6b5onJ8SNlMKeVI3lMSNbesvcUD2klywlBAkMSI/K1CLgUaoSYlB/iY3K+GL
xH6av+nD4UeKdTrwBiny2uYnAPCPpXopu6t/J1HzK96JcJm7BkwN8UFQKAb0E25h3CxJI5IqUsuR
ynSuTRCeNHdzyXdJT33tLlWjpQ4M8X1cWOSDScKQapH6MEqHmkZQfiTBLl/uvsxxZHCF5AoRLqkq
C9km/hAkcesFIgOJFnOWStotJG2jptlJ0nWtTutYNt6OVg+g232RT5CCjKxFAkelrZEWZguqNPuV
7ZnVZl8n3U7S48vaSsHH6wF098WfJcZj30x//miHH3lOKSVqYDQKIZgK6U1J8ZkM73dJ+NlVdjNM
xovEkEvQOI/uy5hclyRDV3XvkmiIoWNySu9ZPlw+UYL/MQ22dt3u24hKKAl8KR+FsfqeZAX8IO2t
WYZbSVvJjsmKecJZyCgadnZf2YAPTeSUNasm5VUHaivbGWfDjjrqXqdqKpXWoclOSkO2SvgXImaL
QWjdKY9JpnzNPZk9o3lathwQ+2sX00j6z28VYBfqYedPyl6M5cwRtdP4yxne5HDLSzT2n1LVOUiU
K26OnN5AYWYLbrAUrBIXoQ/nH0Yiw3F+EavoZqSR5q9OVT9CCvfQ90FNqR6X47coilC9mz37U1wD
OsQpCKKtUsl1f+lK9BbR+ywuZjfOL2NDM2anbOCJvF+qPOId+lC6JuVPJE8hdcHKkWIMzeT2Qb7e
0P5acHPo7sD6wO7RXgFz3qpufRv4LS227VUK/OEIKjc6SqVFtEZht9/QRovd1i1t7Uz+g2QJRfLk
ZEl6sVQmKCFaiHbwaUhBZsHRV/sPgXH4HoN36nfZnToC8cV5kXdR2iUqK17l/2YV7bJ8vJW/Ldgx
sAShA58z9yKwJfk25h8AC6a9zD8vOyYHd6xegnD8qtNwZ+buvoDJTRMahA/5UElSFrHz6k0QjKBk
5NbkdTk4dX8E9/pu7EZ7Oks1Xg6X/EGwOJLVmK+dl6yYQv0mZ6zQqNFzL4yFOMv3Vp2+CUuPVhYA
xgKQk8+VCyRmEVBVKtOu+vSv2gTw26vBl9x5NHlPLYxaM7l3WXzZIw3010a+Wz7EKlJ6OHwuAnkj
Rk6Sw0NZMNy6phXQo9BdsW35SVJQDhKylDugjklnhqgQp0kGskF2S797Kst07Rox2BL9klKa89Fr
afIQ+ukhJ/SiheyWmgX8vzoQw/hC39zFA30MwjujyjdSC0g66xIqTGywHNoMXeSpOUvmKjRoVFqZ
2bjHGwBMC4xGgvHMfTUr2kTIH0qafXmAWm82VacyZRlfGYGCvIgyiWPssjC8rTvmnR4jsIYBB3oU
1YkqbYe/P2G+fqU99W/x3enfZUvk7yIW8jOBBXR2iqfQli0g6T01VBEdUoW9TMeR0Wl3gqcRsRK0
n6hvIdhsKuVZ/t9pwFvwmugP+jaf67a6paliwQiKuhHdLyrEm42HFlCPWNwa7jzFLd/M3DlLVVRe
k5qJVEdtxXjWOGBz3sPMXC2F/TI3HmFM34rNFR2wRMO1Whw0kIG8V+QljuzfLu23szvuBXglYuBa
Cc3F3a3I7Zxar5CdQbHBE6PUNQCIPStUtsEeLpVt3LOoYvS8eZdm2T5MioNvntnsD7EDhdgZOUS0
K4VrmE7Xc27exLm3E8MmIbh8oRwWOQMNjXEdy0b3m6ywVDzkp1zi+d6mphIix1sAe4IAoEoiYIGt
ZIGl2hINJOpy+0aGvBUkIkR6pWCmSaIymr9r03iMhld6uymoYxX4k5SAJJdpdvZTHcBcIU4yLqsU
LnoNH8n47Tv7LVLss9ykqALGHSAn1s2s9I92xhTCUXmVlZSn9G3317bUg+ouGyiXF7FP3cSCFee/
t6vmmwHrs9gguxwAdz7m/QCzU/5bhcGbnbrPU1XCNClFrmFxGhyYVeaBoWLUTeRoitkJrBYUHY5I
eQUhBv3PWwxUQRZV7lPEfRBxdHeWYn/IxvXTc+opf6wkWdPjxNCV8gu9KzqXmIWm8vGVmtqKhOVS
iluUnJhKt+G4Tjc9cQ9wudMC3CDZCT3ErnasOzHdkrN1BZBTdCOQ2b/gDbg911U4PQhIjH6Po8CT
wjE5NjU9qGDCkI2uYyBKadwoNmUUPA4BnpqMqm/zd9FOuiOuhvUs+QeJMcXwpXSjem383pnZSSzO
qDsfer3kfySTIs4vMPZVEo9/lmQNbxm0XNQ0/FLsdEG8Y3pP2iMTwyFeuKiB9vmfgpRV0ML6egPt
2Vl8Mlld0ZDUuJgr7t/5lX5pYUgBhj8dTLBz7LdN+5ihw0dCfU6kdHHzyJ+HEYQFVA2kRCUSi7qm
gdVfyYoueklKHU3QrvwpXGpTgmxaUFCJT0gSzG+SSxefxnPxjZ052A5+fi/VBJrHzkOEq11m+Xtk
XEWryTlq3OGrsd9kYZfNE5GcjVBALFI0mwu6+Lt8cc7kzv8ZN8ZzfJgtA0cAE6jKnZxC8VIWBUdB
Ty4tDW9P9ZOC3t6ynD8C8l7MHxpIsMFqv9Na9RimnBylvWpe+DZ5DGdl2yTSEOi73tCTWhcbSX7J
vuhzSEHlr7sTeva+sMytfKT8yxoD+CzJEQgrEE5Z1cY1H129WC+nz6HPNqPFjhhCdkkec5EvdBWd
ovAy/QZGs42TYXmrvH3gwKqV8zrRVCKyJwckk55SLWO0BgqfI6XE717p/FkcxqhaySdKjjCK3T0E
WUvJRk7kUhW3GLcAYS6Mw2yN7BPUAycpmVZN8eJYKX2B3n6wFbx86iD4UB6WUq5R+uQ830qpprXN
Q0/GXmNgfEy2iigVz0E6ZtRrXVfUKULrFLlgp7rxdWChdaPedgGgUuChY58/KbDORWL74ZBkKYeL
jwllvjCxVcGQQZn1UkCPZl56zKuN6hlQZjJPhXa652p0bvLmVSmar6SKL7XrH5bPspF4Wkfg5pxp
L8GNwg67RfmUW4ztyad3CxpNtS9PXjeD6SPWUvVNYVj3NFEeZ8H/+uFXyRwkCpktfqI8WMAkZaVV
ttFGapdSQ5fHXwqTXvfdDBvR0fKreBV/+l5d4Cdz2KMj5xUbfazJv4u2Tuf0M9Uh/ftr7SvadWGY
uBdYzFIjMwMyba31Lh8o7oBA8CjVvPtEcXLsRAHJcRSzC+k6OabsjxRA5boCCrnMBEtBKlMMiSDI
jbbYKJF7JzGDvE8iRlCvt0lZMUmYnRfVFw3DwWP+gAuikjBUKn8etHAM/oRboviVwyi+lZtuq7Q+
22NMGzxcZ+yDaIyOHgERUMHytcmtqTNGr4Tj6z9lIv6EYGAtGF3jrHn8BzOSp8lC47UN7aVkGeVw
LzkzI3vGRc1adX3T9fHTOMW//0x6HLiHkdc1U2NQVv1mDBnDronPwvkqrobcpZO+B135LtaFxNIt
SbidHA+5jLFzvwDvsTlyoegON2XEgKcDzCcLIL5Ekz5WmDoBYYm+KSd33Qzo/66kZ5qybcTcb/wW
PUrXUN+DkEZNc60bhIv6km+SG9EH6zYBG2DaHoQT73+VKk5XUBwyyqJDUT2OwHTb4avQpiup8QPr
TQT+I1GhuH1eBNNLFz+3HilQ2Sc/bJ4bA5ZQ0cM6XRdIueqDvK87WLB5EmKMMemJNxanqI76PQyH
W6kwiqaQzWIm2Sf0w3IzNJ8tfpDpahcLyqEueMsBYwhgoy7aJ7NmmJ2HLfRlXJ49vog4yr8F6iRC
LgLsKHCyBMq6rZjFhQciFyyQ37wTVBIs9CTkBO1LG9VXQa9Yr5MURbj+pR1qf2YsR7yRLRe/tXe6
fdeO26Uq/aME2bfUu8UaCeYxeCgM/Xu5LTOdjm0Z39u0nadWB+CWFYL89LLS4BWjViiGXuq0uWTA
yS2nU1JuSg7LikILbJRw3D/EHZdq5kw0aCTg3Od7JVCcve4rL5Ae6+s28CHHLBRYGvvKvCn16tcK
rfzF1uDAj9V9Vhb+E2Oj6AFQmFjh5O6mc+CRgq4RLlegN2ZxVIH1vDp1us3jut44LpOQTa+O112i
ZrtoMJksoU+7ZgDTFuRDvFf8WoGUuluNcx68QiePpA0vIWgzsjMu1MFb0wjKuwJovA5EdlKV4U9o
aL9WqSn70kzhMwS+tinC8s5kFtl+9BNhHTYgN2oydzuCQhn1e5B733X3pPMAKziPGL/COItN3Pv7
LAONqA9l+KoNzSp24F1n6DCNYlCXhhZtan7am3CDc9MK5JjoZ/vZ9EfzXitHUFyd9RynipCHe9vU
aN8yv7e2RgbIUa03VlzqkEXE1g0BH0StK0fJgb63b1qm12vN8eAMpC+EHnwG0ip68Zn2tbGag/YQ
p3RPD858G3aDRpRKXwiBvw8H0HMzGs9NTYbHZqTOthAXCQaHdM2wyPFxApxSaOm6b6pLCgtWWk4w
uamsNQMY15B2qSuaTntA0/3aaCCvyYZsWNXl1EMT6lJBd+I7Y6JYa5tFvrGV0L6ZGFLLQBr0Skt/
qD0EH4bmrVsDdvk8/YDhBSqz3HjO0n6fRJO58pgDDQ+0+6Z5xsB19bmz0ydaCTWY5mm0HDT9xsJ9
U/vpZLjjA9OqIMgLjXij1x8KRe0oie47pxxvgBw9QOr/ocFCuOrcgTfD0a9Y9u1QRZe8Dplu1WXv
kN6mkvnP107l7JLErXHj6IOCp0lDG0w8X2Z+qAFdnnOjwF5Nb3unfsEVghs3eu16iNRuBZn2tomK
T1+aXwzoQKqKORUcBcODJcp3u/Rh9unDVFT0A5NvZWBJSIcsmeSGOrkHqXLcJzQ7z/Tnzr3yWtCI
PajkelIF+H4c7BMDoUnhLggnGhs1c9/M+ngHaSxaOqWdW6cLDTKCY9i32hNt2yRlpiDYd5yAwOvX
vXlkmLK9bWkKlG73O5y1zXgKuvnBxY6tIrMDG1bWAMH08VatLYjEivLBdYBt+9akbv0OZZr5MTw6
1szQiby5c7Q03SoJzH8+GnkVw2e5EeZ9x8dCKZYGu7harBTD/p7m9FkrRvMuCaoNRDe0hVQlQ1Eg
GNd6fR329rAaA+MPo4ihbCZKjnyaNkOGcAzxCEEVlaqc4idpydshctRtr9ItEZTBTR0DztSg1Z+r
3NpoEVyTWQO0vh565gTXt32WFbeqluUrK49G+nnfVNvUdhF3RmcJyUfuom+huNPVadqNuFqzNtAp
VUDd3PVdvPO1flpBPHKar3o9fUNLy/QIx2RCCuzRI0waaTtsadhG1OBm1gWsZgzDtjQQFyePd0Mg
Ew4TkEiRqn8OtENKo6lK2/JdPfPUjtE4K8rtz8lkNjdmykxdBlRU9MtOPmXFozIXdBdO74WXA12Z
K2WrMuLbeC2qiek/IcNeshFahCqmNbEenjIHuL4/wpDk1WAZI402ABk2oJZ5BsGnpq3zsbS2A9DK
sE2BmhvMowGtuc21g0mi/M63+k2fwg8wQTK6nq3gz/+4Oq/dyJVgy35RAvTmtYosbySVXOuF6NOt
Jpn0Jum+fhZ1gbmDwQH6SCVfRWZGRuy9tq6WGdm7UWytdGaU7y7e1reNMwqR6uhFHebbdNxVg05k
EcAJfYQWaw5EGXg40LgcsrhVDxlotr9my05y4zQTxE1iIazaHzam1/hB7er0mjO3Qo2O58SWqoD3
+8+PsEcp4pyK/N3M7fiQZwqxwQx4YYjnU1K4wZi0MTox77nGeW62kCeVhOg453TPa2XxIqf+1hlL
0jlvbJn6xnGZLub42DZ6+0h87TaujfwE6g5K3gV/scTzojSDmUYZQO8eg87R350Gf3jGvk9HIEpq
lxucIAqjtL78RoMUabf3sSjf9RH1AEkwIs/GEKTLwxGDB246AeTsNP9AH0Pvr/0vcg7NoBc3l5E5
W3D8xgjS32ZRj+yR1GhCgGYf/Dri+Kte/rGFu2OuJnr7WbRcf67LpSYAJoG7sbG4G/+qiGRk5YDi
6jghRLa+X9jxU2kw4R0KghsgBFXISajx53N9q9ECvTquwwLvTQekiERrSujt0kEBaFng8vyiOQ66
2LXKeqML2HLVTj1QuFMjp4d+lV0V5hSVlAK+3AO6/ZN0/IYjNAurpJT1TTf0bf2qcsGwiwZemObP
jtMfPJNwVnd+MvJT36Xpjj8bI5+hfinHJo6u1L66qA/lXCMTY7TnTPF/4IHqsC3fi1gZp7rIjZOy
zGzb2BoDtWw61cpjuRkgltlkugvAAxM3HZjair4B8BQ/N3ee7dWn0jMP5rSMe6zGz5WOm3ISIIAc
kIZslibgV81eyHQCwc5hfTMmsTpS+vsbY2pIpU5Vc/r5PoC3sw1BztAaze6DjJTP0gLJaGF9bpT+
S9fiJVgKwL2aDlYdo5SWq89qZJDA3GwgEhWWXF5hpuxSxtad33I8LU3Cjl4npxK7MWvPwCgwCpHE
Zqf6vo/61xHG4TbJ85dc5UA/138S02hOMHiw6mXNd2NRjkJduNsdThSjuAydtI5Vs3QnX2u6U9dm
d5IWIWVyAFISILzKmO0POKYqcZpKWQPhbY82aoUNiHEGygZCLQMKfphvGs4IRWQ+59mytTzOE0vT
mHvXaQ6Gi51f1wBUFMRkI94p2vCn09E6XApRwnLlUp9qzRjyKtNZXp/FrEiqnTC1x7gMMqScZiec
Rqb6ptIZqZeYeh2z6jm/RRXrVQZKx6+oFfWM5aGuTmC3q9NQ2bSRKK7ymeCMbJzMjZG4W8OA7ziV
ZAFWZUYITXF2RwXxjBLRXNQf2+R6I4HiYqFaqlv2wjGDD1y5XDqR9Z572AtoS+8Sk9wkX9wQyCDZ
nXZLFwXjor8WHuFSJRFuFcqA9SoZapdjV02rtLW7LNTqgoHCsMAn1Tf9ZASsExQcSbWpccbOczaE
GW6WrWaBVRr+xStVjPySZIfb9WaaQCYBoxe5ajA4/NxLbzF70B8H/sNGmyEnJl0ORrhjThtb88ai
jN0mgvCUau0tjl5gev1FDmCvSnE2zRxu79RB1ZMZfpjo0przH7ksmBhU9elQnridtxPSXGln7ENJ
bJiB26XhTOYEC6B9QQisA5SVXyKHijLoPMmi+9Ydrmzf1HiOrK9U5xVSvn9r7ckK3Zb23YpitOZt
JChMcmKgauWQFEA+ZZGcCkkwo/be5tjcNzO33ckYCtgoUzUANTToj25/HtXWD9U/n2UrXm9Xjlx9
P2/mMnOB4ayf8D9f8PO1qd7gm6yfRwdpnqDvlSeU60Zir693iZgBfRt7RpmNh8Vv3a2zol1Mw3/V
x+kakz/A/c9zMBHK2ZVtR3FObZApawtoYNw2PREZvuq2HWTihK1hLuUcalp/VTKmpzUhjanzXpEp
SaNRdvueTqixrqy+Q8gSxT1qHXsM5Vj+G1L3WRpFdI6TZE/gHfRKL/rOZv9p8f/2PY7HKNPcfbzM
KEyBNUy9dWcXF5uyvCSd/1p76KVaFE3pUh96Nnui2JJDHzN5pzefh8YCvKRyT2wFnV7uhgGlSjn2
NrlR6WeuSXczx0bY182nFzY+FB9bjj51JZVObpjnOPd+daSQbfCpdiev9LeWiNx9673FdEO2PXPG
zUBM5EEJUnUSDDbWyAwYBD9x1Yt7mAf8JiX5GNhpPmySdTkRuxwkW7jbE82i1dga6ItlXxbB4lXO
+qVEoI/Cczk7zV7Nfn12dbsJ17V8jvVkS+yYti2UzgofCJCX26phWogTSm2jmWlybIFSyp86j5wK
Be4nJ9PP1PMXt9VzaFTtt1eL+wi/CrfQIR07Gshgiwc7funEa9YRTDcIMzBXGZghKoOkj+VC4+li
e34wNiVw6r6FRd4UJC4P3raorXfNAM1VlO3N0bUXsOgkexVs/ItVn7D+fBTz+NYU/Wc0FtBDi/SU
kd/MEoMcP5rRQFhTezcaSvtlPW1DQTQh5i/fwpDzhmiSsvqnp1PgJtIKtTaCgZ9vNaeSgT6MFx2k
9iaq6KSCAnuaaodirSF6LUOJiyJlm2uq3c5yeavdhOdCW6Fo2Xq4qBM/bJx270xpfzKy+O5y/kNp
JTim1fG8tavov1Rbjj55UoGv5ZtK+Dezn/qQcdwfMfYJmchg2BfDPoohDbB8oCCviehEYhmIXHnb
aUlpFtKZ28XiUFI5HfrG+0coSZ1HC7GqgjIVIW3N9dA6zWenKX/rjXogLf3sy+oxdh4CkRwMudFd
a5MowWkanrrRevbL5V7D/tpELvEbCGnoY4SdbhER0oGnoMeCaNo+ojY4tFpTw2FCiOTti3y6k5x9
aub+0Rr2p+Nnl34AgQZvha2/OZe2yU/09OcBrqihS6bvw3XOcXUSYSj64uxo9hVBIJTDtmmDWHpP
dDc3ZN0NT6apfsX07rY1XcsqsikCYDfTsTBCJXjuoxxZaJY65QWo/qA9pwR2GZKXm9lNF7V/Skkk
EtA2Y6MXdAGGujsv2pdL3m+aV5e2ym+t4Vm70Y+7Dbvk4cOYEYimZqa4USGnOf4xqec0dPphCEjK
Meg/JqCTsoEf7njqiUQdQr3+qmk0TpUgX7Vzq8/Ccba6B/qxmx+i1BiSc6+nLVFCLYEcKovZkmg8
bxapntDth1YFdBNH7JMnvCNA0yLsRnXWHeSMQ3vWMgw/ZR49kaw78Gf7O5E6YUabe6O7ugiqmFwQ
12j0YDHrj9LunjuzRYxA7EdZzCXjhzrQcmq5hut7xzfZYQAiWiKhVnX/6bp8dFZ7a6Tzz7A+/J4C
nyPGE8Cyg196TejhwIeVfbGE7e9US2hkFuuvrK73ZXYAnNEtW0uwwZb31EYzx6CF82SbbeD6g0wc
th/1IbJoZfQ1SPpo16bdmZLKkRDBAbY0jNsRkRBJGCCHaTeS4tAoWKwaUiY2fQJga6IYcFgSDYs/
Se9fJhtMZWJhCoovbW9ymkjnHXpR9HoC2mDr6s8/r1ckK+ouhslFvTfWQ2HpN5+NYC8yujtpUYc2
Z/Po+zaAB7RNbSBnOolaGy1b6G6Z+b0roy+XNPWlzt87B3lKVh11TD97Tjvd6X//EfTB/p93fz5Q
29qukoN9UONYlrte9oqkR0ICtvNorI33+n8eS+mRn5c2T+lvrm8SwxSxDa49oqSDzjbNfnv6+ccr
h70JxP8gHP+50eR8sHj1aWrTBG+sCh3FqXPn6pf0tbujFa+NNaDr85yTTIFt6ZhMnjCPJqwn8ykr
PRxrPRFdwkp8wnglsHs3KsIMpqNvmthxq484BRo4EqpIBeIDkWKSBcuG3rWr9qSKHhZT5MBTKagr
40sk/B5gTv9w2can1tFC0VUk/rjwMIekPIIFzU/RC16xkjMJ5RMAuHRLEsCT7HvtYVo3VC3kOowV
3Nux/iVNjaTROd6T1ZcdK5l4RK5sgAVP+1lNgPgxIo691XGyzQH2ueEM13EkjGrbDWWOGtF41vz+
tSyqOylCuB6a+KBNZb8dGqHto14B+rXS62LJMoSWzMCJO3Yj0eEtjp4fga1/UzccvRb+iVErEcS0
WTZNr6jv7e/IKLoQzyrcrxS2mhY9A8Vrg2Sq79RmmLdjQwbgXuwNeYHuWhrdZVSkgYyq65r9seYJ
uF71VFew0qCPGm707BniWWfJRf/wpOJmX02OvpmK+Z3JXktAVnz1e06Zc9SWm8rT/yD4+Grtz0Kn
JkT8yy+oLqOSGL45/styr/VOKNoStYE/7plXFFuYu2KBJ96Y9p/FZhrmzfE/07SvuSDXCP9ZqCO9
pxiYHiL+hkD6VnqXbqTPZPi0xJyyPPpTdwYanR8yOwTLSjyM4mkbJT0TMWJVtECvp2WoGW+eXZ2L
Bgq53dCFqu1F7NdvXtj9LelgOa/dZSLR/Evn9Y+5YZLRQTYcYu/xE5OWpP1ZMKbe9nAkqj4pt3WE
gGHNIsp7agu/Mx+TXe18OFNHc631m1iEcxTvsrF9smV/knqxYzYriISgCQgVjXufgE0xDb8ci1lk
2unfLULrzc/zO7YC/5pDyJHp9MHAqkc6hftZPOo4Ppm+thxcx2tpQ44XTbR7W42fMzObndnHz7HS
ou0k6JNOgDE3dl1nF9uA8p1m+o2yvj0RmUHmbVaTKtP3yyHHlhzWfOewBdm4GVQ07oylmi5s/M8k
glR71eQXCNpJ0JfAi7yGKHgtsl9juvRbTePkIgrWIYHQmcoFXLTrl4S2+wudX4fYF4ToNrz/4ptm
cx4QkWkslnebE2p/mRR05OaW/CGdhLtIwD0mg5UsK2UQF2wpnvJI/i6r2Q7RMJNqyoywgu7dxKxM
5BFlu85fps1sD97VY1tl3R6RAazvNkZWqz0nGzoh8/XnM34ez9ycw3xdkE/JJ2vBtEZrkxROICaA
bo0bLegmkS4cJBr76s6/h4Z4T6M0rOvPP1AV7f95q+jW9EXivDY/j5FTOeM7am//3+cWC6Xi4HV4
60pHzMHPh9u0b86zmYNM9FSHfI5vPyr/y6q836SNcq1I0OkTsZJXY33r510Ewt3FId/x572fx6Fe
eMRo04TAXAPOlRuEtvriyd3/vE+u3KVKYvs467ZxnX28NUvMeXMejKsyYlrAqdvotAg9UrL/90Fw
PEBNssIIfx78+eKUiYlLHXdizOeQLrEikPRMnMb1O8dF1M4B9b9z1MocEeT6KT9fy40z7qKEZIhC
Wf41ozW61aTlBW6l+AulxgGmWj8ycNGe2rY7/nzAXNLo2tsIN4ypffp56Ofrfd/6I5IyPvy89/N4
E5EGQ/6LHvx8UV2N1o7oSCLv/++3tYzxCGghuzUL0FaW8eQC4Zcsh1FV52ENZumtGQwxH0wRjYMo
7scXVvDm2JaKM3iaRwGn5OIiovmQCZY5ws2arRrtV3Ke92mbc+rTGA1UsnqBvELJXYM2ttu6xKmH
Chfdx86SsCWAbTxrXdvu4gj7FGBRAeZ5QYKeVsCUB6iXWdIdGugjmwg1ytbT818LUaij1ZHLQfOK
nKdtLZj+LznJQUbyvBaSWU6VMmT+LydynzzJwsI8pU3Vmdb5sSEMCfB9t4unxSdmZAg6D1daU0bc
JOmFefe4Mp0nr6Cj4dN6KCnYSfa4qnVPzgiqXwyNAQ4nGe6pF43JCJCSOCR7guTa+jR6dGHcyL3V
sdr5UXo3hH3L1LAbmwXOTx5fDYfYHWE++ojIrKwx3S06lM+I8ChcIRiTu4jmhNMA/RZYVkk+Z8Rz
LGKqehUv9y7L+KrWg3fQ9R9GAdNKB6KT4tiyFEr9zPsYUuJNdbc+Firfm1N58JPnOc+PahT5wbOj
g+No8ba2ZzwrjIJ727y5ZX9Qff9pJt7NbbyRKO7uRJCixjLNOsiw/c1FDJvL9lLk5kfcuNT5vJwc
vtAe8PvG0xNjQErjHut2ibyQuQMT4Hs2AfNZcs5RCP3pfRcHIPjlQN+m+xkeTfrVh7FkcQoKeb0t
k+SbDgihOQ13hixvwq0hRrvvQB66EF4PgpaKw3rXs5bZ8Qxzvbn3TnNJ699mDhVvIpdhTAPP7dXB
leJKQlMbFE38VBq/ZURCDRHzCYHzLhv3BGV0zf31OyBQE43dTWSQtZnq87sYmzdYmTm5MEyIGiUG
bKNagPmeg3Bd/nG5IhNzHcAWgwPiOf32CpsESUopQtrIEKyG72Q2cOGyAbYVLzQ+QU4NGvxmywvZ
rE9VwgnJH+jDmbh0ghoTPL8IgiQfbGpKaxRhIxq2/q9b22ITN6uVs7RQZyx7s5mCqkybowJd1jAH
bUe2zcRem9l+T/t53o2L2pcMdi6OoBM02O+zxYzeEgAqhu7Si+TZU+nRcLHD4kaa5hXRa2jvhNfc
jT4PqnGGolIcGX3BNfioXDNDv9fc47jYMR49DwBINh59qZ2vyAEtemaFHUdiAlM+pqJhJk2WaPaq
l+0LmWtro+jdy+t0x+kXHWsnOHZ6RERkS0mHLgm0WX/rW/tBoOuuNYdTVBaMAoDkSnLRmta4MEHx
A+455voCeTwpnvlyKqDdkp5NwVC3B69p8L94JG+0/ZMra1xJ6KhZTPddPb5PTdRhPZk+9bQNPF5E
9ATzzs0GJuHT1vV8kBwW7D/Vf+UwfyHGJjeXpHFQkuIa1eY1Bivu6sU/u28uo2PVnG2hxELVTIdM
bXUTV7ru0BzvvJroswjbPQ0qguhsI2PanmUXw2rAsVSuvdHp750rC3R9s7g3T+vvxWh8RP2wB6Xb
HAH4MBaovnDMQBav9VewuOVhfB2R7OI2ACG6pj9Y5gJn2ynfMyptzaN5P8kKmg1bcKUu2GJzOjfU
nrbyYM7mzx0dXOnMR5GzjiRzgoduJcxXVfNYWrKUGMthqCJ32O4WNmjbxe//PjLD8qAUnggAZ4xI
U7hp+p2/pvn1zU1qcZCR+wd3G8R4Y3kvjue/Sia7THSbO/R8UsDuS9Pd2A/p30Cr3Gee82gmqDz1
QhZBE//VEvnUt0wafJ2xoUd81nr1agXtsYJEspRxvezoAENsf/MLByWA27zRlkDvSR8FIjj/3zGM
IGwgoXWSD3OQivnTw0dDH/2JIFH8OwQkbsA0UpAR3SAjL8h6uJf2CxcVUgnSVqS0NoutkfoN65xO
Kg0V3/pI9Z4Ami6hf0YO8agPv+y2bwICJ0kpdNO23bg6bc+Szjd4pvndIuU6wenV8aOUzj82s04y
ahgWLSCgiTpr9kMyyMDW053v+teKseTGjZs3qsKjazKKNd9XIdIcE07sOK4XkqTHrLV9MrTqy3e4
sJXzhET7vTGbv/OCw0ws+aGDp+GgeN2b+kunkAoUX54suPD76Q99vKuKw8qVXxR4ZzW6xzGWoWOP
bNh57G5BYT9chEFLLh+2m+UYmpnGZfN57ME+NlaHIbJgsczGO4ykrzy/anX2Oun/OW2FRGQojrFd
E6SjA+BodsqlP49M9p7H1t6B/xDyHYB9WPOurtNPTy9xvcfQizHs+hxv7Pg3w9KD7c78CQahTr1U
H6pvL5XMEUmSUem55VlHYeHE4lfiG++kU/6yJZeHWLHnRL9vIGN/+NPQoULg1ZgS7U/daZ+Kcwui
a1gm2aaAXkJOxiUnQbwwJuZV8wVtxYkwZ0z8jzIbSGzp1TtNXgBS6btFj2ZbSOMhbfmrQatBRCce
dSbsrcyfrVZ7qQwcCQklS93B1gFLXBGbLJevqGbMyS92VFCGR9f4IyLmbCmznsSiKLLbB+lAc+gV
X3XLjtmBhq/YWoipooLaO3O9y92CBJW+PWi2+gSEzeDInL9Gp+dkVeYvkdH2dK7py7KFbQfUGxyL
GaZrXFa0ko6Gui2NG8rsnNH603UadDqQ9bIhvLOZGa6TIbXrU0NsnWkIITvbWxrO+rlUb/Ok33zB
Lu22PLNOr4h65g0tK07K1N/HzHnNmwiHn32mPAmzZbgzUqpucXxJ6QZ6jDQj+9EK32GfE/d4kq9U
yFcjbmjhAcrejrX1NHPvGiVdeuIzSBz9R5BpH3QanikQ42Ob3DNNSHJr50AM+ccE+3BTOtpuirqL
i0oclRl15cipuFPOm2FzaxUz49vFX2ONC/s9LkGSVTmDaUw+X/Shjy0AcDMr26O5VG8L7a6prurD
WIM1t9qTlWgs9va7lDILdGO4DQ4AJTwUFFaomuoZFkGa9AGkm/d64ZzeJfNnTw5bMlSnhe1i6lKW
xzgcxlzuaE+fcV93m3zyxRrAjjEKNS89F2+UCsGVMgNOk6C/iMaskjumrohIMswGvTj8sGmpLXOI
nSQpHen/oyz5lB6E4IVohNWaYU6r0KBy312+gj6Gj1UE3kjbzWdk0usQYpePzhUyElsfrTmuQxof
2XXR8atrnvyqsSlHFpM47qY5frGM5WTW1e9MONxhzJbrEgeE4T8XmvddTJPHuRMxA8AoatdRvjF2
+ZdQC6w7Tk9micdpXlBc++ZrAUgk6qpj6o0IJFBrtxoXu4j3Rdrv6Bc8k3y8bMoF15s1ZNs+ln+X
qWGiOH+P/YcyhkDjwsM5sLhHpztKaT9pllEGsGGrkPEb3DQbQkeEZGW79BQ1VebfZUcHgf+CWGsO
pnYjMiwP6nmNryoLNzTt70k3PxPT+Yga5yLb/qzK/muwaiSyuKzsgcpMVV/S5mk1YxsfINoRyyQC
xyozGgurcMlJyO2Y5xfH4NSv5fob9P5wKOU9cSvUYzkOb6rgaS4f7lIgslgHzN7E6UcbLrk5ChCP
2643FasEp7vSHTiiFyMe4G/CLd9t2zrEFYlUHqJAPB9PWhetURhrt9e2jpadM4HLwTCaxUvX65d0
Bts3Ru59aed706j6Yk3il8ZOTc7kLZFcZsuQsxchx+QC/CU786o1DvEiZH1MaviOlP/uiSSUbXKM
5vJvas7c20B0FVs7Jv+Ny2IRamuWl2j6vfIyCmz/Sl/yPAN3kUQmULhMMPA1Bj6E6NURtzIwklvk
Xpku/UF5S+3EVLP5S4NxW7r9ZSryJ11Mb6YxfLGzkhZ8SA2Ddu2CPxWxhJugn9S8/OSDi14pmhFt
J1HZxdarRmYUMUhgzTi4XfHVOhmssow2I+MGV8C+r7JpN5SEvon+QaH6nDfLux83N3+ODl42AUDp
d/mc9iyCwxmdX4ig8CLq0UShRyWlGcUHrqovM2r2UZZpG6kvYWbz56N/pFneEpvKLF2rLfoea5+t
Peo+y0KVtieoTMgcspdc6vy98RvyQknjjawyAK5Puko4amAZivL+6Oh0By1novFIbogvvbDWsXrY
tB0d90Eo4IbABxiu3VEb8r9CgnxuDZ8fw1BjXAi5L2jnEf35RuwXQjFeEc90MY/lYb+mmLcokkgT
OqUieY1QIgCkPCeu+bDG4mDX0QD5ernFvUk50RIFJCKLWEnmcmk+i/NAfRq5zo58rXaJgmI2OPya
04OMCJu2lLWfTWNvpiORzTBtzaAcLEAotHpHlt6fJzEVLpRxpG/skWkisYxY+rO2WsdXxYE7k3bP
ZKNr8WuWrZDrQIn5jE2vS7DI2Y6rdpRqdGzIofZN/U4U2M6U6xWbpPaGu4lClik8pdTV1rwHfQNu
p3L8NFX1xy57ZqqOeYelw5K9LIyoathn5PR4PSPh1ezcqnfToVVZZAOKCMI/mQBEgBiLL3f48gnw
gqfGgI3wL+QfkXXv1RM9gn3sqx3xDS8OCEaWLY02IzBKDowcU+R408Tw1KChCQjkPIz050zlvdpJ
l5Hb+1F4Vpj6Zr7Dh1ttPMEpK6UpaGGd33R+faxt9UgnywyN+Q+HIc57HiEyFXIAKpgyQe6IQlUE
g96yVha3ToeVnXgENU86gOgOFWTL+DySL83M2F1N96rMw3Ee/pCnRl1PXc7Bh2xXC28PvPh5St8G
OqX7zvBucRYzMhpJIJz1A6pK7NX1szBoaM66910mgPQ7rDcbKz7F6fJAImMAt6kpMGGB1fFbOov/
kgnG22B+Zzl5jhEKkolsSLI47E3JnkGrkh59YlobL6bLKuTXVFn93gXPAOuU+oS8n35ADSTmcyos
d1/2U0LHZflcluG7mVGwlKwxEghTtWqPoyn7ZM/bxW30miT0gItGAdAd3D++PTzIGdp1zPSb+EWV
otit14lVco1kc0S+KQ4PtTA0Fl30O16Mp4WjYp40Txpsug0AsW8AfAFB8exjkdpEQ3W0FvlJlBCJ
h+giwMQikET/N6iK1SRfAvR/bM1N0gTu6D93pfWvcLJHwpK3Gea3ZsVBmvlp6ZLjQsauU5X0iVyI
Y30d9kTUrB8Edke6aaIf1hvETvBhGMOUY3v/x70PLJdDdJN6118VOdhHXJfHWrPtjdVPvwToiyz6
Vu7sbPqBLcUa9z0eTo7BCBZqPf5izI40sSowXBPb4UNqMxJm2lkNQMZqD8IzyArlAZYvrvl1r1JR
+urAlKOqs2997gD4Kg7aAg26hGE3xVY4NP1bPgZRb34b694Qe4yqo3R+WtfOQSyPJuL3iQT6zLrh
aEss3JET/5fjVQd9rlCwT+S2Rv0J0hX7G6fVjTugwBma1ZXKrLz6r5i9u+2cNJGSNt/oEaINrnBd
1R9gjLQ6WfbzQJtwHqitVAfIJs6831Z9YKb8NmRGt8s5tfvYY4wSjF0NNoQYdrpmk0GoaQIGOiu6
nZuPp44YP5aDad/l3asXjwGupD9EueIbfW290J4j/ai5xT+nZH6bNb9zP5NXF09qslJQF47057QU
D8WyyLJP2aVy7/ecbeMOnH00PhQi9UKmT8JDOFz1hIQnQxcm0aXWBEJrmpb7OpoZLlY6Igr5CvTp
II0sYUXEhZ0PZEflJQpyPR4+hkJwmq3VyYmxNvbqP21s/mt8slDSrPpnuZMJ/j7QR73eMmg7+mg4
4qbeV05R72qG01uZ28PBKy2S2JBWuAlRAqgs4Reoc7meVvr6rMvm4OXT1XPco4+krLe9EmeFvJH/
s2P4x3htxolbmfPGqfNLr8lLtcy3mWxKLpj+0wXCmZUmuCELSzfxZFZNDqGZyPssvyhFo41N9sJ6
oYzS/2e6Ed5169PV3W3TyGcHDrs2VB5D/NJg2htaSbHmAzXsGpIo2tGLiv0UzjTHjmbsPwxvfO1d
ZWzACOZHwFxo4wxSg4oWyUo7oeOXNvVx++jK50zL2fpYsejicn8SbaqjGc4HQnopIBiJW+igBwJK
RvR3msZsolKnsrHLrc0SNlIVxhPKX6LwgNFzjA2kVu2dYgxctDaGHEk2U+5nrvvPCicvFu7nerU1
+zG47JxbUgj/LuhwhbNIZShflsQhfrGJ0iD2+xP7I74I2422WkVyoBbzIiETtoj2Ai6smgpqpSe/
ve7TySOsTGKKyfVyn2mr7XzhPkoHM2lTjkRAzfICH2EKpMORCPbkqvG15Y7x/V7MrnvUqpXkHkKB
668Aq8PCa5mCNcbTlFXYh2brswLDHFAU34zcQBVDuSdt2Bd21f+1FR7Nqem8DQHokMLHZrovqOZR
Gv/tK39Ggg6Mw+Y8vKz5muRcj0fT7g51RTkV50u065C4jvTfaGh1xnaiH2MY0XFsNSoyK39Hzj4l
eqjT4ie9nR+rn8ZlvFcd7T2TgqQv1IGL8z+rf21V+2nJ/IGsAtkZvrZgSof+tma52J4TbZXN6vIz
5Rw4SaF9JBbo3KFj3TXFgASFeEGvIjFXb/ZQrdaSwkOt9TakqyPZDGw3RmRWHDv8lBtkUa9A/WDb
ttsM0VqbfyivTYPWNPWw83jxjMl/ZxrocS7lFRuzHotGmbxQ3xFXLDSLi5cbR9Ut6H/SPhZV3B1L
sOngt+uZYZRD9mbiswwHTGMxhzCFjT6h52/m83GKU+rPLEffZg3PtLZDpEc+4V+o97ShiAOGfIGL
8iBgLJFsVUqXzayKfRLjT1oHRszVQmQ9HzBJD42W9BxAx2grFB2LWM+2RurZ20SpVxgmXkAkeB76
eh1fEi8PQH69FHn0tqDj2JLz5+9sMd2VsLRLzN6YrNp9X2qX3LPdi89CwF22fNiy09/njDgHghN2
M5bJg7kW8ZPF/UsjyMHe0bnjuCnMihpxEvSKdLGfE/3VH9NwFKie6IHKwLAdxlAyJR3Xo33g2rQ4
/El840rG00nS1toYUD74vEG+yohVVcRxfxCi4viTTc8TKo68HoAfWfqDiAr+6olGTFJqhG+XTYw5
RTfYw7BQehRpYUc7ICB9MeOAGr8tRhRoFuv3MHwxgcLNEeOf0dAsmyUdM9FKZvidvZHtrdBiqvEl
VK2rnerU+IduUx0726fL53Emm1IsFUJuMwsDXlz53ORcEHqPt6SayxMHqYuXR+7GJkp5hxYxtGsy
tGdZeFv4JnpAqvQ+N/Pu2P8fos5syU1l26JfRASQJCSvEupVfbkavxAubxdJ3yT919+hujfivuzw
PtvHVkkIVs4155iBe12FqfY5/dRSxQecqFRLEdFKJv9PMwXNduyGk0Y23HQ2+k7jySDKjF2gJtnR
EsbNwaZtGMB8v10q9yPhjeaF0CiOO/2FKM/WHWmHSTMyT106AQUiLRJLKAc3W3/p+1+oRft47T4p
z9mugkYyTETIQ/mzlQTj0Qlv3F+e2rcvnBUGKJi8YbpyOUs7CGwhcNgsA27BuBlyaBnrDb7PPff6
iwpY7jjDcjuctBc1xS993VKDoMJ/pT280MVV7cIAtLyX3BUO2TgJGLdLj8OKyk++I+LiWdFcug/u
iCXDKF5WboZ78g28+/HqHDlGXJSgm3jMpTrN+DS3OgixbyoeVDntfUIB3GP1guUV60CRNny/e7Ev
+qU79ooYX2uso1BAMaB3bgpoqpsmd7ZQVfige4YwCt5+GXyxi5j/TAt3nPYLyUGSdqKqWThs6ECB
iKa7eA0depjT/e3Uozb7MzjUtkPQVF4RHIJ0/qQpOeEzHqHc+TZaUGrh/8jHm2lP8EKI2SHRMYDy
CWb7PF95mHBN9LSR5jrzka5LGso9zsyTS4CxcJcdmP/kqbI/3Fh918aljXf1OV/YGGvnxfPuYGVd
FwfHgt3PzzGZuXyu5dFyUBW8BWtG4LvTEYD4B8B/Z0/khpCgX27W5ip6nJU6Xe0opr8er4e+h0cg
N2tsAam3/9G3yVjNkt2eJfmVdiyoWX9OSwjHRZsfSJIain+cnRt41UYH7PpH4PBWiOF0JqgW4WWP
SGdfwFM9BQNqp3JmznjBG3T7ZWuXRcokx0c6Wi5MuYehCAPOdnOyk2s1b5xmfcE1tMkFS424jp+0
t+Isq7G2Q8onFjRg0aUIS3DyN3akbIjilWkPxYITiTE0clgQHuIge8baEWHej/zAKjagP14DOYVb
U014F531Ebsnhb8pp3/aqB5F476K0Xn22B1CA/xHVJG6ND2dvKa/rFqwu+YZcy5poJ8GXTyiV322
nWLLN5fwiD1OBgBU81uxY38gjYl1a6kunp2+aSfDUOX357TS3y0cIQRf9tK+Bp4+OP/mdPnPVsM2
65F7h2ql35BRT4wtcOSKru8xpnhX1cQVYhJx57CerkIm0wGI8KtdfnjkBWovF1tXY0/Ke9iKesb2
irsuxWulf1VWR8k0oDhG3UKBMzBUV7jxWzDJkImbSkVcvov/W1v2THo/+zBT3F8Sy/pvWqorafua
pbl7pCZ9inxQzZGMA3D/JWMMCmGETs6EsGqanSWZZObgrRUs89al37I4lvbinyQSuaHkfEeUSmwV
5qcg9HBRN7DpVw3WbZ2t7Vwz4NMXTSVuNWI25vtQzvjdfBstQI5UP87iGRglxmAYOmcaY1i72DGo
mQpecNCeZg2fgc1wafP5itF2drhVyFLGE+NbFc40fPrYoosDvdH14nBM0tPVa/Nh73okhoxjk7Vd
z5btlEfWJwijZFhQPOvTOiHj1DqmWKRC91UhZJ84I6DZjR5hj6A8+LdrVRX6bRgYyELPyvejmq1z
3jsvfgl6fPKOVlLM5xmtcuff22Zqop79zHYlapk2YcBsCXjWop+zUXyTRREJngy2GYc7QqTeQXCz
tnD3Zw3qRE/Yf3xkUng2y8A4kYJK0Owm0L6QdxvDvOTYVgSoiYu10AS+CPTTLD3QEZCOoAtRk8zg
kSfIWvpxV4skvjffeZS5spbDazBPiL1GsD6u/0KntLE1L3+njrNfOOAUMJb9tqYCv5rgJ3XJ1m58
smhMpNuwmfgE2c27NoIuLCjWR9/FTCaPxtWRIywVOJjSN22tahS7pr8Vh9N8m1UjhcCoG86aHtd0
4I9LVmYuQ7LRaGOdbT/406HrOXAIrl7lnmJdtXd+yp1daUMuCsEuajIcUC6pkKHJ452SPOftODvq
emg4VttH27WfYhnjaEgsSfh4Zcgwt3jOzz9KIjSszBVBDX+dHllWTZxGSfDI2z9+fsvPr2p3rs8U
wGDO5OK+/bew8f/vd+EAYwZFS95VpCfSSTO1bds5LI5ZDG3eTlcVKYNz0uvLVyugqg1Tz8imyQdL
lzvntnlfytGLdBfMUaPsZ1Wx0BQdjGT6UXFfz38rywsv9XLlzseRQgJyNn0flRJHDaBGFL5Wtptg
JrSEARLT0sp0TYZD8pPS6dWkyV1jAup7i+7i3+oYTLVGyJ7tOcuSR6WK6TKzKagrBioVeEdMPIDt
7JMmwvfLKYsQ4S4II1lRnd3H4p9H+lJ5frr1DaFLOSkCAuNIFGT+1S8tG1T7FnnHqySJLp24822n
dpxp5LHQ/HxJfCsw1zB/rHXPn2GZU9EREeB0L6iZc/5ZGD12IJNJ85bLP+1309VVy4ffhPrUWQNL
0JlBNnVxRGR2e8t0tQTdBqKq8kY2TB9HO1heKrJWXiVs1vUKuJWtx6gZenQqVq59sv5DeR+5QtSy
z5v4EVDsfvXl8+BTzgAx8mlNR05Vk9dxYLW+ZDwlB9vTPQmkjGcDLbLhkDk4h5DuBPozZ6FgP/bc
wecMkzlZ4LsZdBWRVw9XQDjfhZbHiDbpB2vQf2D2VWe8zOX551eqdxWL1aBJD5mcLr70QvJ7t7jR
//7S9gl5chrF3X27Un/+i0PA//9+k9sJLFYSCsXPpftz1f78xv//13RKnlpADfufa/f/r/CQuFKx
kcGDIgX3vxd2e7vUl4HGhFuE0D6owTr8/G+k065Osn5bJe7FkhGC4zD/KAVVvMyjv9yWy1bWTktf
eGaiNh0p3s0r2iXqY56tbEOgqhYrTGIq2CPuRDxPXqx8QBWpXikki1M2jVLu2DgYcuj6T2OhivMD
V4wddbd1GyoJxsnapbRC19Ysz5O96K2fzTsd3OqIi/W7aawBDYvFw7piRy+GbVc9JMOy3CchuTTJ
nSDSdg1nFh1vqd6XHkNdDxonszKNZeheTOo3l6ugoj1nNOsr9Zxn/WcwvRROwTlohfRXuXpD7THL
Vy0olGvppJZJ8KKVOxxvfjql2B1ST0Nv5tJSK0kmbrHP5W1pM3Sa7b7kq5B7ZwbUZHH30IR+hUPc
krDDFDp3e38uK/qPnx1L/eOr5HJdASYhF3bxB/JEbSyeKycoaRIa6khN4dGlKweQOaO8xRTpS5aA
OAiYuNAopono/kgZO/umkimMXcCWRfkuEXH89NtlP4uLuYHy61ClaONZHaaV5Uq1ojorI/aT6Fku
4LfdtpaONwqq2GYOrD0AcPvQLfsqTfOHcAk5pVHnFFcNnpniteirP0sxlE9TfkSDgjKB5/jij/a/
sm1HpkOyLYGfkVREUxj5I66m5P/lLiXWC7NT/VKhojsA8Brl7JuSRQYRm/TYzpVgo2mfzDCNu8Dz
7/LKIPHEikmvCqN6ZCHnjTYjwzgeJworiCphAlsWlgK17I4BvR+TSXkQxPkdX/5vwkk4ouPsfV77
ddNmn2rlVosE64echoaQ/IOql4JoBA+/seK8RK6Te06XNWQD7HTHLuiM1Cg2o10/DaHAOmYv9Fhx
iwLm9S+GzSA6TOPJqO7TpLG3XndwHP+Xr/4Otnlwc8YUauzUpjcwvQdSpZ5YTkVFU3vaA+RAxDZg
Ka2DExDfmVGR/ICc9EBB6L58mQfzqeyyPnBhwvxl0cduAMs9JiisOenwEqTiLXN6Gfmm+4pzTg9l
yKVrB6q5R2mmD/yPErPe9HbaHxOfMXpq7+tlyncuQs3R1X+49d3Y9ASceAMwdbHFSCiWzi9UGCTH
AHKhs02CmODAxNgjRH/lUfpAcFbfmisjYAHqmPuFFxkHO1+HXg+dra/PeaGq88+/rlijee3DLdfG
Isby3TN0OPfsF4t7Hn0PZlnY0WADfD9fymXXePQSW7k8FE5aEDCacMMYXt3ELHb2GImOJHSgLvQP
8zjrw7zUGKlwZBDM5czM75st70jgDFNbv/JickxqqR8ee+gt9nctUJtdN9s7Zc4un+Rzdhjr9G7u
gxDjXspck8gPD+jGvmsgKoahRWTP4WdXI+odcLlxWzeMBNwFCctCj/j5G7wugMzPhsZa5v6c+0TY
OGwO4bELoM80DW7/orMij/wsoIrwVsITcFGMifVQE1VaejWdtJ3N+9AE6b7i63DQAqGgeZUyQWYm
uWrnWUIdXb2tOgIZfSqZ/btJnZzS/j2U40Nq1um1sKzPfEl/u2Ef8yCEb1K4zYNkOGESZA1u6fq+
6/w3Nw+eeaix/WBzFBWBw2zK2MmZmOGa0IOOhqV8xbt4ynAR/0oSjBnJnB5QAt+9tqiPreQ+7oea
XNoYBJsK/gKrQkJVXtpvs5bcoDYgfCYCctPCOV9/D2QxcPpx1MzaW9gvZZ6BIcVxKL3LSKRAal9+
k5piweKEJCi6jrR5/QDw5Zy16jj6vn9rvhKRol43VwRwly9ZDvdALZqLbPlxZTC8hHVKH3c3vYa6
5oDijc0+rnxxIFPJ+QteDreySVwNIBmEIVBmSWCgKs7Vk8Y7nATNg52ZfblaDW0JyXdZ8bwHantg
hHgRrsQ7EEKg0YzQVmi+KV0LYTymL/m4nmcxzLtszZBttIuLI+wooiZxZa1q7zcG3vqcn5eMwUR0
EiQkWS4Wq68sQTJeRfjHhSTCTah7a5MMm65kFU2HoG9kS9oJqIilBueSW5wqi3xMyKhGS4G3DawO
aaUgS49SjJ+OISdjiZmdd1FC/vBeVZ5XN6Tva2jsi9PEPaS/58rtVmwl41M5SmdTWDa+gqUntMOg
3+fAYxeOLRLCH49BZ9/F/qP2WvR1qHT+mv0j3Id1LSXKoMadJ6Ynt7H+iCyJXPLXi9H3GpCyvRhQ
Dg7HDs8bfhF99VefZVONJTEfv9cq/Ein/j7JzKmlJD2suku79vdBxhdrIChBSgh4A9Z29nCcP8Dx
PRHi7rZekC8bIetv1z0OoTnHbn6fSVA8K0uBaEiA1C/1XRn3brSsUeiPOkpvjk1gPJTCrQclGobU
GlOXHNyXalmfYiguWflnZWFZCb/bixi/bgxNOnvIw3iM0OaueYKuoBuS9IrE7rZ2gx2PXFANgxfl
avla3fphTuNLpd1iN4wBdSv2vR0v5lhaywPeVEBnutlY03gNCEMzxbOOg42RYRxKFIcpqjR9lMXZ
BVuREkz0QvnEidMaHN6Opf0Q5YggpfNrOxVvCKS3fLL/lllNsjNDR9ESc2rtEdxaDOnXbHgqbAXs
klx4lfFGajm9VQW5JFXkv0hzXcvUmnfxsPwFX/XpuO51ythtWpnznLCijmjI+5AtqBYXlM9s7L22
pAHTa9kbZ6TCI8/d/QxOntsaOkZOXJLdA6QG55hTXrWNy/uq90sQhskd4t9bynSRUp0JD214sOud
Wryb/avYul3+S6O8bZFNrlV1S1SOXVTXw1uJaE4iXmzIVN/nJtmFJEpF13xgh2Z1wY17h0K5H3Nf
nybHYd9cHN2aZQUW+MFnDRfnrAdHv7sn1/CPsbIlMD0VbDqRiivpkDmBBTYI/m45iJE9V/aAvb6L
mZdcfuM2YcpvKEOqPPev7Eiz19x8x6GHa57EYtNDI/0xQCFVeun9nOFbxL4EDspgodPd5NwvbIAt
Rz9040CMCDviboXQDgzR2WfZLYPTVckumduSHIGjd0ToSexxK2Guc4joUkmAGpWXm5yWa5R+E9XG
9k4+y/XM5ky41sxxWF64fdjOo9CduKRtOuwrRVGPLZyAO/lqs8NnlVdph+xzlcKlNjxyFJoN6ZZd
MuGisHCzF+qk6gHHpSyYzx33nucjFoYYF4GF8IUKw9cppVFrri2cPenbbOMUtToSPkzLmyng9hmS
JnRN+9DUD3Y1p7vYK/H2ZSEuLCRnxxyXUPMzVM5jYuPEDMaYhULAJt9jAg5hTvfDorb+TPID5CWX
xlpvh8X61yAF7Ro6+dpWB9RQsBkvuTlEUCA/nGB+GTLvWN9oGK3hNuwm7vdUFt9T0tVfgMXTzVJb
97VVzyxTzovJsm1Y/IbpwMDOxmDTk2Qdyh1rXRR2vJWcjrapb9uXxqzNbsjGiGUxxkzvpQ8TcR44
1WZTjIoUe1tZFv62YBmWOvjjFjB8+No3ZgZ0ZE8/d45glwbOg3R5Z6sljYwbXOdAINAXE57chfMZ
LAEG+VTVrHxRelgtc1rudLBrreJDFOtpbBCDSW5wwPpxEGr9vsImOMy+dXVDNzul/Xfm+f4Fq7hz
0rV6ips426uelI2eyr2anROhmXi3Ok0e4QEA47vUEXYEjABWAf1RvLRhQb9wne+FnXwJ7b609cw4
hyf7RZagoJzOwn37QxNqw5zFdY4dWZQsYvg69HXe3c9zdpdyGqpFMFPa59Ht50AGYNezrOnVdywu
q1DheFILpB9HvtWLDdQt9axt3pF6jVMLrWi4j5Mx25ezwETfKSyqR9KenCL5C7flKNpt2GHwjn+1
N6C1saw3ChPLDYryWxXfrBu4WArWhIA3xttac18VIU4SNtK4mDqOfZlmm2cin6k0qnn8M5emvMLb
XwUQ6LjwRaM48eqIhueD28XHPpffsnydXYsVASTFDs0SeZ9QPie+MKlfEUQ+ggqGVXI7aYH72+by
w01sGggZwFvd7HLYFFuX89rGLRyxhX75KXrchrQt7B0+aDP6mCnS4QvwHJxJE2UZLKU5bnEdcgiy
u/5xLdNTabyX1GreHaU9vEIa63qGEkRFn0f8wYVet7bePuM449P+QsQB4waH2D5aMJGcs4SbecUi
d2lYL6vqs8p5s0O4PHZ3zWAgrEH5ads095oRIxSnNkYP/W7jZD5b6aGDWgqAJYTZUzYnKb7FwM6/
qFk41cLne7q2RCqbOQKJcJxKLB+eH3son8QD6tB+9Mgg4CIuH4dO6WjsxaWrsmftL08Qop5rspob
aZmPMuVMMGMU7b3zkrrJ3rHdzSAgc6VAhfxbSUXvvdympWymBTSpSOglVtbvVIiJuomds6kOpnXa
bVe2l556XapHPww3ijiQJNhT8E9dsBs0JPtU1CzDkBSHtHjvBp5nlusxIY8cpAMQ2zx3qFf5U+gf
iSsPMSiUvyl2+K8NxzsMbOS3+1Ae4/aNSz6qV7u+cEJTnB4TSCjYoC3aYmL9qymQz24JQcb54YXK
3Lvb66GFmxOvGs+c7aDWVxVAWyzNac/gwTX7O5msf5gKI8zi/sFy5afGCHvs5jgAD4UKyIyMHjAd
8zYMt/P8UuOqPAz5RNwlrz8KTHNew3S4MIYTjvWz/dCqWykA1SW6NJG3kH1xxuxJNM1vjCCqa/4s
AcHHEYqIbq61hxk4F0Sgcr5WPX5yJz4sqW72jiXdTTulSdRAAghDcZ5S55EVG2zAFYmdoDzBUtXV
WP5hR8yMUr1BRJezj6ocoMqV2X52fFZNRGZbuf7zqNA59oToxmA+kKT/57nWm9Yu09UYM5O4I0gI
r3zX00vuTiT7Ol3ivOl2DpU5W/h5/wLJCrUF/Y+9/W12B7gjU/dVae8ytuXfjEwbppu9081kJdst
1YH0zPB6uyx4v8G4SFu43F7L1YVXFo4YXle8uJzh2My3USefixEeQ9hRQFZQs4IQ0940Jba2oBG3
YzYVJ2RNnucxjtKOlRpLO72Pc7QzgLBPFCzhomvizzw2xMGrhYM0sRPi5kgJGTEHriWuOcw0c/eb
bhKH/XryXiNCb4E43jmYzHZ6IdSBH4IV2ozDdLGmvd23zypjuziC2GG3lzYbLPj/hVlCerlLrpDF
vjuV3OeUShFCx9C0Aizb65EVQzfLSArDStCqVwJSZZRW8i8GObNfpKLZ+GC1Kylsr2/2dnL9uYTn
cfzViOGaWdzmmzFAekNXHljeTCVOtVvcqWHcIkDTzo+GvJOyOG21U3WuQv2rq5y/g4gx/NZE9gYM
ySQpOSoFrRUJGzeZRT6aTWzzxJx4rkhx0sUmIrgjX2mib35Pj7v6VxmQ+VpG/mKRcwyXGZ6c3q/Y
AOW7su7ze72w9k+qoN769LCmLT6+kFuPKYqCDCYJNLtMq20RP1srnegck3H3kvTGJfmN/GK2pTMR
nSvBejR4S6g8xlCHJGJNksNZiMu6X5e7lVDEsZg/x9J7XGMRb5Mp1ns5BBdWvlhwff9lnTltTcwS
HL7rIzrCbuw57nrsTrGwQSmef3sTJhNtweST7ZMV5MGOS8nbwVBaI1PU06bP6vupmD+m6pbnwkdm
iWaHJNruHIjAkVacrt1G3LsckgY7qB5mYXWQfKJp/J5q/6l1l1dbiFMaB78kuPvSs2HiqXPuWpeE
UM9e9p7Y5PlW5WHKqOpuuwniKHBQbFmDSPZinP8qo8gCftuz+zqL9JX5nB9XJOdhzf90PTeH1upf
w7E/JQNiWxh8rQqK7FTVX5Iu6FKFKxM876np3LfS4bM1OStkQ2zyiFmRuDHaV4zyOXYQymzLROUA
+Z2JuHVPjsuTzV+ZHmUzy72xJJ8UEUdfyT/FNNqHBkAlpgPqgoJHAhJXB1zzLp04DqUYRKYyd4Am
1He8kfK6tBYqDufIg1eSBcRlOsUk85oFNqtFRPMsdfpfIMR/hbbXAzqMG2UBsJrZeh4cH1B33Ypt
4uLFDGJSfQEN6Vae2CffJiFRFMNX6GJRjGteEVI0cvf6151JO/MAgRIn4707L5pgKME5a7aP2UiO
m1R1GXEY4vWE1kMVZzZj3Zo/G7/MXy06L4NlApxxmibbv6Bm8KXbjszY17hufqtl6E+prJZHBydV
rMNiV+jwr5/8HlvB1mQjydmeiglfsZlAmDmBt1396Tv096ZqsJ5a5Rm7F0rbIsotKgfBs3iljSaM
X+NV0QAyPwqnzF5Ezfkobgm1r2XBRwMiA3HArnZqBB6jc/plG3T8ggANp+P3RCd4UgKTn2ThsUqc
dclYy4EFM5OzkyEyZmLW74TwR58sFKZteYbhxZGSKdmwdOliDv0q+wOeQZ+cAlGCeHkOoCjwiVvV
7gUeKIwev6XoL25fXIcveVW6l7pq6KxAXF5Ve99Bsox9xnTzBmSfR5aGG+tKpmtWQZC9ApKh4nNN
yxhLF8wMu0ZYMq66sC63j5VtLrEpq7swxmmz1LaMKgvJbsqH5kwJ6RZCNM4dwUALsmTbluRpg7JA
ORzf/Vm9hrKFZEXNGzGi9MuOJ1JLYwUFgKtKdSVmJSOSw9zgyQyT8zQHNaUp9SFv21uYT3xjAuQY
yLIT0nICXekWFE+mD1XiuKCbG1N+03JYDQxo3ZsFxCm4S7T7mSPlVWfCOa7bTlbZNXftN4WxbhM0
ZcpTxO0jv8qOYx6UUS8q2IO9fF9+UkdJTQ6fBefq4cwhbgmamYMVKru984MQJdG0x7kkLlMHDKYL
iU+7wIIfTDu8yJK4efZKbJtjc0c2qa1OoBKemxCWR2IApAGce3fExFwfI66zj8ckU6p+892ik+Hi
mgn/xCFbnIKDnAipG+TbsEljfRrGxo9gWOP5a4uLglV6NLh9sGnrEmKkezWDLgG8mhRwrjiw1WGW
nAfO/m9lDZ8Eov25qlCV8gHOIilt1LgbtmCNi+2sM7Wxi/hTWBOfZ6M+k5CcRV92mlx+vCJg2L91
7XqRGqu7tAsuoO189HgkFWbn/jXHMPgi892UemiZHdvUsObgjNnw27VwbPLAZnTPSklwPU4/FyrY
Mnt8qkdxddv1glPicywETWqlBEXNkwlXMTcmg7MzJ9cOSO15HZbpEJuTl2mcRuPnEuBS8VQ87SRL
K2nxFuVtQ9/pGgy7JFmepNeq7UQIAAH42HY9CRM5vuGr/7sCGOfEQB43sFDwWPoxFKRi3w9CnWml
KVi3pleVGHIVPG6q1MnxuoVnlqD+oaJPLE4ye5epnGVBDnHIMC1f8rn6APKzc7BnnTBgnINOBk/j
+DqPFLeXefiI6R6Ydg+zL1zMoUqH6oH14J2pu484RhGpTV7uyn59VQ1hr7WTywZxiO36PPsnb2GM
wIR8TDHfbG/7YqzVcsgUPNMZ4keCV4/y37vREB4Qut5SxJxfwC58BWG9nEfPXbauhS+Z8Y2Wk0rL
aBmUy7KoPZou1dcuWy6Jb83nzAclKSy2NVLaR3cgjNLUFvzzEGdYEmaXsl4MRRNcidg7nW3otaRT
KjwMdnFgC/PcT+sHl9Z8dDLnnHRudRA9h4jSy5y7XrCS0DiZN3nAeh8Ozd++xRlrCwaHqnp2MC2d
ifYVR4yawMXc26IyATOIpCYSl+ElHZHaltXA7gCfkQfum4HbOniwFOCyGTaMTB4thrpqnAnjwfLi
xC3SaCxgf0nv5lDDipeiwUDcuVUAKJt4ZMsaeklvXKdhqzpWvg0u6ICSU7FYmiVN6V286WvKSPnn
iHdsNb2nojNHXfIneuZOefQ2sb7MuBgwnowBVokABfbY4wveYWDfM/s0l6Yl9RPG+UfpzVzGgqJg
SBDpPuVciYwyn8sEqX7C3MSd+VP162cjfXMoe/VtAXCC++zV+8wJLrrkcc3+LILxBgu7JJMpv5qU
YIwKwclWrb5Onk3TL6oEeAyouAOLM1ynAbqdt5b7Oee1AucK7qsCmtqcdU8dGjQBBBfZfVxvJwmN
+wA/75OeoPaHvU8baO1dig75Fx82J80B4jFhKHo50vLcBpm4UP4jZAYao8//imzRD66PAt2XyDwt
81RkFm7ahlbyQ1g1BO0a3kscYv6lmcKbDEbfDxQmCIq5hxS5HBq/wvMKuZybIba8zNBKk6Qnk/T6
b+YziQ/yfogTD4hLeFkTGxdxUN14d1DHYxoDQ3fRm6wn08aqg+QY8zNqn+vv/wt7rNIE8+DiY+S0
c55MbDrrrP3Thyqn/RzjeYCfUwwHtg2IHL34K5o9WPUVFSP/TBz39zLamvGpZU2rSQRU6mit41Oe
QWQ3gfu52MO6a2Pu6WRY95JBkGwCqkU+e58hmTe6EZK3dmhBGjvDM6MrsJPsBl2aKAKK+X5NY874
kruvfNo+b0N44QG79da4ha3OQ3UhuTa4NcSlFJw2gdaoDykxyHx8AUHI1O0bWAADTwGXLPPO5OK1
1lzccnShMY3g9BYAa60HchMs3hdsq8fF8r8Xr7TOJsgzKDe8poI+d46AWl6lo377dXrs2jHeaZm5
WwsBeeEaiWStb8pQW+7Hxnylix2J2+G3mDhaGKlfWxPSsSjxMTGv7DFA9aillsMm1IlmS4t9SvAX
W5MFX4H9dgO247qo4csCrUQM0o+CEZSOSYZjPHN3TLEvGsMqN6ys76Fv7jSM/APe2oekFnM0zCGs
xap8VMDXYCfSN8VhOZwXN0ryljpkWiTY0rThwSFUlnZ9xklW/7dipRkWe3rIU7Vts7zdo2d8qVjV
29TljNv1KFKiyARWw30+kIYm2TWcc5g1DEc9q6h2/Aqojrp0nnhclD9tAUftCJPwlLH4+nFi+KKt
99w5EDRIm9hAsQcolLogJT7YBzdZqn3m+hcoZA91DPCwDAe4dHATlOoP7iTdbRmDioCnCuZtMLyL
WfHarH694z781NfWw81u6yc8Jb0JoXD2k3/osGUPa8ORv6aqYxRlmVVNoT5LFFDqsNkmkv91sED0
CxrBRGjfax9TlOdjxT1/leo/B08gGLfgQA8UZrwQSHsZ4x5mEUyYIwCwGdAQkdjTpZa0CLP5BY+3
YvPPw/dFy/TKzzARdFYZX6QoS0VwyhYsUF4KNsEv72xwwkfSBo9D7NuX0lW/MM0S4vAmvocIYF52
zmtxJUrJ6Zi+v3asMfMnrPHD4NqXzXVyPD8awT8STCNp6zcVXANUnDooF94E516G7DBJzc8xJ5OM
uu9WjucWJ2OY3Y6UyWDfN2uC8lxPf1KwA28y57BTuhCkNcUhMxHVSOGitaeabKo08w7+9i2uxZDP
l33bkftH9vBvUhSkN2jc3ARv5soOz4tmQGfHaz/cCKwXtNJw08YYAjKedIcwnHdzpz6mOZ93HOef
kpZBMoy751l2fzguQ31yA+b75l5ZAHi0qV9VGPCBZqRt9ItT1TgPLXsfAkrgw0V7r2gw8EYsHAH9
AZ7DB1wO7cOKkzsyGo0d2+dLZQd8I735G2YOFYQrLcOSlAfm95v7AhNb1uxberFExkrLCGgM/XDn
rCPIHqBhTpq8hk545zsqOI46OIbT+jKCQEW1V2RptfnP4HxHDOqcfQ6LOh/m3xlHkLssyJCOme9O
g2xOIJIeMEhPu6lR4MvhKrQpt7W1NFfEimmjw/Whbbws6lbvO5zr1/gWXEYXKG8Qngdjy69unLfO
UrxPQ/4ZSO1v9LWM+USUlX4P7kI059YB71l3nbbe7Gn9RRQ238/zbUCvEeQ9jQ0jcZ/dBQZQKpv/
gN0rNkrDrre6R6YS6Li34KYx03Xw+QCwO74HLYdcZzx5bItQTrgY32c9Ht0p/x+uzms3ciRatl9E
gN68qrxTybuXhEyLJkkmTdJ+/VnUXNwDnBdhelozra4qkjtjR6zwVlOOa57NM5Xw/DB92DAheBQs
09FhxvJaA0Y3KvMBtavx2c0Gw2HMbWork2lHeJ1NCjW4qJ+nsfqwraTdUT/nrqj97G9ESZCkdpzq
1KOGCd7eDcDbryQKnFWniTCNQ8+NnUd70kT4gqC9b+ywhfHI8ou17WfOK9lK77Wpt2aCQOCGREt1
CcBcVcQDlCS6ODcVB40eOHdxV/XGrzZyczNVpt4rN3nWvt+dMP2g5IqTEXgbI43YhE7eQGy8viec
SUNGQxxnpxeW47C8FszzAdVCYezJwxy4BOTJNVk2ZfL4SOgAxSRK6u4geL7cZDn0ZUt66Ehxs1VL
+1E+gZDI2EbHsc2hI786Vr/lSgiw1Jr0YLjmNelnbmKNzHaLvhu2HqeRrzHH3D0Ttr4Rt17g6J2L
5MDR2Zr32mgfMPvz8OoEjoGJBhnAwivRBJDlmBt9mwff2HanvI0t2mrbn6GYr149JZwC3mRSqUtk
4/838rvIk7csOihn5bGEm/XJ6kO0ZvPWFWwQJH3w25zuF0edW1Jfc2bvJCeZPquwsDnVqmRwNQIy
2U7nH4OkfeiBrdYCwIPfVc9S9a9548xby8Xna1QvlY/RzMk/jBGYi1u96gAdeh67PWRIM4I4V7kI
d6qK8IOp/Zxp/FaUeSNzjKPchOO1zWfKaUGNayuAWJoggC8B0UxowqNp8hTiECETja0I+YJ76SdS
HafzcdQc3XkGliGQ55B9lnHuOuvXj7oNwMUCCat6ygI+8GyFNwhi36FPPgiDdqHEm7EgyWQ7HSa7
p5dloAeFODP+OMFfPHJTd0166YS1ZbJKjfcu2Qxj/VpOEC2KvH/FswOVTOzwle4l38JE28GDoqaI
FShOfukHbNPyyt9EHU8AkfGZyy0582OzDLZ9h29T8bZpsdwG3hWqwFqHO6uKzjoFymaE1vkD37la
2SFtNHEtyc/MfLLLxQFBsoP7RPOhsKOnJE9WLCFxdoruTpbRfTja5t4q34UYKYk3Hn1WVVWOii9l
9eU42ciRGe/AMFrZqms95o9++OzKkVnGnx46li+yigiyyPGfHXQPJn6i3jJJ06dpdTsMvMsWJ55V
EHi/eNLgIKAulrKGjWHFF8vvy02ZBXd0M3jIIOZRhjFcQdJCiMEOF2hc+tMqI4cGm/I4FYopUrhH
1492+QySXGIbYB33C9PqvRXijBbLCQYny8yBBwImoUEOJrNAYNPiTC3XqyldYxeYzZftyi2dRGs/
egy7Ua2ConwelpCs55Vcbb7ajYLcsGx/cp+LtKe9DAzAa+k+jKk6GgwdN/ZsfZhp6h4aR1IxYaPn
eoRz3fqFkDCdTDVdaWVUrnvKwZA67JvUOHkO3gs0ldc6A0Vf65Ib1lcbI4JDRr+a8qGfuX+kBFRv
DDWRv+/BJCaYR9Lk3cn0i6/qtaKaW5Y8uAMmu5tspJ0rDRHi+6uRnoJitBl1pnyvzAuYl2tSee/j
1FKQ6TVkQNWTGr0vcgCfhsVIlxNnBjgHUL9d3tSsi59iK4JptE0UZw2AC5+5ylPgXQ2RxrR4snta
Q1piS9lkWde4j/dBifG8ycipOAsppSqJZXjEj3QcPyWKENnkBkjnAPbYXD/ZFuVotqQyIsNTMfvl
M7m/5eV5M7ngDoMMEMvmJRJSo4trcVGh/NW9tjedK2IubW+rXo0Mg4+RdmzoII73NszqipkjxO5U
zs6PhxRE0yZJCat4j6HOG4nx0znDkT6jHncu+jmZ4o2o0tvIZ7E5BzfgqIO/9xAc2l3i6eGk3/ux
8bg7o6WjKGI/knfhlD+00kQ0wCZv13LjaHSevKANy5pvc+7RqynRB6u3npEREZ+c+Vx5/S4R6IxB
yDISR41VzGubJc1NHfdqnVsIjzEfBdURiA/8i1f3DAhjw2mlvtqUEeYungheu8w9tnW19bFwdwXL
IPZtmIz1yOrD/JrFP6A/jEeRrkkJ/AAveHIoDto2TXXAsLhKBxdImL8v5hwNIKlvKYUgZm41907i
HxbVIfXh6JeMmHXX3bIq44PWMWwkxb9Au5dJL/0XZXcIOZ864co160uLK1zFNgVgOtgP3a01+LfT
7Owag2EFZMENpXCYZ1oaRSp1q3x1LayJJKkAkt+Lu1n6HGzwxGJQhpXtOcdk0QgDve8DPHq2RfVI
uliTypp3OrDsf1OCtdMOCNbKzVik734+XyF/bFofq6sVVVwmEC9rTi/slPybXnO+8NiNWJJZBTAE
j0YHu55+TU0sf41D8oHA5I2DL5Co5/CQwxUvXaBsy0UojPlqmHRfIaOYojsCIY7wjY37jkVdHttX
5qSeZ/rgEbmKzrXgOpsXf0WKyOvW+BWwEVmxfeS4fYUNB3yve2wixibU+J+hqfRmdthftsj4G+nr
jTana2hjrBszzklkkFbCiX96i36FeVylsEVS/Ev2hL+JJegVjsuqrenL6McODu9djy2U2hOLEwd4
CTc1WXXPv85sFOyzJrkuVEeBky4/Mtejx9z+ShrxLMSJOYrK4AjUIc1FjokQBzh9LqxTK3kB3ORh
NAOeyQYOV2E6z5PoD5b67Xk/2Nlw1zPm4iO3231XLcZof3a3iPQsR+O0x3AtqXDp9MVpbdotfFBb
Mhm/+ZPY9dPvGLGIGLLeOdYu5RRdFe+p7VpRWD1seoc/VVbtihaReN91vDuB4ghZidOwWKEIYeJQ
oOGdNqmdhUhLYeHFWoK7JkqYnUkwb2F0b/aMaHX8mXQMifQH0vLgO7+Y/Pd+FWNv4w8wIkg8nQOw
fakbABtlQWdIW/AJHoGhidSTJ5GWLHsHysDKHaCzDdh56XqkWxL/ROnjy5LSqpOT+uvvqqODSKN2
C4qAlbFUrHTx8+2x+5yNhp4cJ7SeSTKO24xg7CQoKMqr5G4cI2tVdjNzOw15KzEUXwNa1Tou0Muo
xVxbzeLqWgDGBpyJm9bCZ21W1Rt5DvMYsksxR0rFOkbVjdsl5QXtf3YoW2lb9VGZg31g/5Jg0QIl
gCN8Yh/h51TuNv6xSMz2ou1WH+n22gWYYi+2gG9QtuYSJFl+N4dkuFo+tPu+Tctja9Tl8b9/emeA
To49pw/oNPzbvy/8JBr93vHXlVGBeXvhg81ZbPah/eXGiyqN/L2j5xbcsDIeDEE2sqdR+xIEVNHM
VcNyA111qPyJBwDPzyXm+zCwflrJPDHezLZ9iw0n/iWug0A+xyQ8pby3W3BYZusQGGaMdHMtX0oO
Zessaro7s9bFLuavhe7EJxySjuCvm3k7ChOhMKQW6wGNCDLXmY2tzR5PYaX/35dMyvH09+/i/sQa
Mjz+/V6mwkeFmX33f7797ze9rgyPSXP+3/9LyGP9RJyauPgUtWT0NDc+7A0ly9ET0zxMsv//xep8
EDNhuXed3Dn1fWj/98VfftnmMscrynkPRfa1GKjI+vv3f98bD3GI1h5Gb0lf2biwuvupIdloOHeR
wRZFVNMhhJ2w60pgi+BCR97SGbhVG3Jwg2iYcC7i0V/AyRV0IFg2y/t59o5pnftHbdpfkcsnL8Wh
ckw4sGL0g9N5VA0KWU52ZF3RWeyBn6LQBTv9EiGg56w8/v2T9V+iIFoHgJr2wKfaY2I57XEiX3D8
+2XR6HyPPAtkrGiPw/IddcS9O5jp/8qCduSZnLCuUJLHxYhvJRTk7HJWj5N/PwkyHVjIEvJIdnsa
2l+K78Vp1nq5higBc/hBInWpVQv7LkzBPMOugE7UtvWmJ9BKHqkzjrOZGCBdW8c4/vdl2fdrOzVv
oOmLYzHkxn9f6rhFJCg6TKcEndD32Mz8fYtcvsVcLFszfbyR40HmJgXJYPRn11sBq0l2RTcdZuSW
o0dBuxoddSoHKIxddzbM38q0mmNaGCzpfMxb1hgcccnx7NV404UVN+eW++yhNMqtIvZ/xOWGmsDy
XE2f5Ir77ZT8Va1o/C2zxTonumH1krAtQTMwxognSZZfLDNkc3wAh52SOaH3QBDo8YXNK+2f0NMG
UPxgP/2+Xru+5ayrQRKlDFBMTWt+QlrDo+q1n8y55oVCq6hFeE/G5IM7RbhCV4pOKUekuMK3OlYT
2BSHwogKpBCNFOlKDh5WbPzIa9f1l4QIPbitvXFNkBxVDlzCmhqEi8a8GTWl6K2HCMd+/xSoOj2Z
1CGvEnw5VrhSjeLpWEMJXeiTIfY97KREyLv8kW5dY14InP64rayO4wDlfEi54bDiR6Ro458SUXnw
B6DXFf4tt6FiTeln5KUz8wjIbtg0AhvqOqHJEs70PG6UeE4j7z0rxF6V9VvtnGrqOUZfQquifqPk
YMdR3djCKbvps3+J4AgHibHksAsbIvooh3qvK+84VsQqnJKA1+iKcwG0PW5T+1wYGfujSByqtgQ4
RKaye+I+15sIXd1w1zn2D5vKbs0kv2OBnHCtlt0KkshzYMGdJ0rDT8jKoWronYyZPBsWT3UYrK2y
pAdbP0Zx9Am0W26COr2ikcRkWt6LNBT026WrygBzqYddJItu6SPbpbzr2BC8ew+7e6Lio9LRbeLQ
J4uhkGlBraN+gAesCNVV2l83SX5fO/o27J3fhFscej3IOjNFuYLKTaW7ucfuWcESD5VfruKoeJjK
3ttpNW1bL31o/UWQLsJN6ohLNlb22g6PPChuu7p9NFTU39gtiLvCvifg8GL73mO4FM4tXQBohAyI
pAd7Uss8RvFFGlSGJLSdzzEcvwqCMDGxzRB+5Rwmoai4VfHqL63nmKQDJM6kJJY16R4SpPhVEQhZ
12ZhxFSUh29VUb9GRvYKlAtLItW+DA3ach4hvvKky78z3kfWUs4bTnCEtoEB34ZWfDPasO9HN7zP
Bv5npcbY5PTwhWAXGxu5PDXHigC84yG44YVo4+K+Cvpvhm7nxny1pIOFnDrLeDDlTqJFCBPMxJTx
iO0pv3Hzb8UOScrkd5iT6FCodqsN8TQrqLyFu+lYwV6IFygocIe8LveBDl6pQ2NrEHO4aAVjyoQY
GA4/XTZT9BAhTwp1tWBC4tom55CKezY+NQcV8uzKYAnvk6ExgCoxwFkOTYneoY6x2zeFuBW2pu4W
f+POcdkThCzPMhhjfQImYMx8dooGW2mcdCwZjaZ/pxeLz4C98ksXxljqboohu2LeB2FqfpoalIyO
7O8kxfbVYLIDFzKz4PTct4gKVCQa8K2UC2/cUv24TmdsTPqxK587E0CmAlZX+W6bHSRc/9h0CtRl
wVmzcR6Ib+OAzOFHu8x7Uk/bMCSCGM79F770M+b1YSkTJREFfDEvYg8IIWiXFhdyXXgwiOf2u5vN
bzYY8SbREVoPyz62zEzZE4c51qcrVuL8Q8/Swk7aZOUU8VsDw7YbqU2sbBezYDG9T73/4KLScjgp
jn2GYzISBQPQEGFEHHN8yLP+VqrNj0MgbhuO5YKk6kEUGsTPHG0k/zcWYPNHOSJdF3MxIPuF9zgO
YfoN1ZVU6LDOo/LL5unJ28AL2ljMPZ7Fk0KaL344k1YLrJekbjemjm91VD31luFvpToPThTvugaK
DsarTeq3HC0wtjXdblYKvbdif4lInaYju0X74BKYceP2wZ8ezU6f/Fz+4O7DdVNg9tTDMzuCQ5lB
zRitu7yemlW6IDLdIqBBcnb2Tq8+AygQvhdvJ2cf28Ol1HN8BxEf4J8dAB5COoKHT+6KwlrGuMR1
r07MKqEKN2OcHetyqcMexV5a4biVEc6AYmA/CxCNhjB4oRBfL3MLj0uXIAv8ocZBE7Sr3MaSOGfz
MRAYDasUyIZJDGpI0hdMppCbJpEdcWHszda+b+UVgFTzTIB5fAS6ATYnnLlbQxpRQ5JglKc1FHyQ
Y3rlFngE8FdtXiwcqZztIGDXeX1fplFxjSoOmo5uoKl1aypw6FafopDlZ9kfesVNPahiGsTJXZPa
iq5/X5oPlh3BSpOcriNlnec+wVhdA79xosq8Zk6M2zVMkLNIxivRPYhP8sYnnVNG4xUeL90s0JR4
M4vYXGXOIxYHtjI5s6DQwblklhDLrp9WEzz7WTmsLHoTCHIwD1oGaUwBxGAcPuLUHc9NVYGebNjQ
8LLtCnLb+DZwp+AbYPuVPwF1M8/gx9n4ZsMenRNAgytorO/PA4M9nF6bQcyZtg0lciE/gqtMdIAS
0dK1y+4uT1rcnKLj4rKyTe9P3d3fvw9iGmMqWyP7Rd0dmex2nfiYmPKESElMYfxWGFcA2undVIbJ
/bB8QYw+JzWd6Hbjh7fLsFFOZXpvxKQleYAxSy2/rJYvHNkbts/0Eo89pcr2FKnt3+92lhRrTbc1
B0O+j8sba5AYW9RKPz71VX4fzdgcPIpo/ZRDEzKejwY2pVyiOTo34zYOksz3Iy5U61AI+1gn/XMX
B5SfkBdas9B48Lgm9vY0GovvJsDLka3DuUYn0fQtcH95FgoEJEkqWJtN/NIsfvFu8CkpXbNQCG8b
pbC+pckxem4gvzNhuW9VT9w8KpZmEC88W9W/FjrURpBRWrOJGJ5tG1qtazz9/WKgk2VkT7xqKlnv
M9ManxtIphHek8e/X+U63gajJ3aJi+mwkcGIg95N8LF4t1kUOtdkrsrnyjX+eXXRXP5+NXeRTcdX
lewcO3lw3V49c1VwRzXRg5okU8+2M7k4r/px9/e75jitZnMI1oGhUmjcoXrm09LvFMZM/G9V9WyK
MD2kk+8sFmsSkD7jj4fN8ygtCCQQvqvnIhwnPhWsQ6YsgFWIy/CllVl96uOWuMgQXthOySvHSzDj
ibw1ZeMRvbC2doj7Xno8aEdOTpbDvX1kBvr2fbxopy4v1QfAniOwVZYgRSmvXjmLzZRHCAPucKp1
MJ3rpnOgg4Q0sczNO8gWQpKpv6oHWgpKKj73vTcZ+NT0k6Fy405xwTp8dy2M8CVXYJQkp6uBAMGe
Ix5YQ0rqbzRVWCzkp8fCoWZVDK9wy3ELhhlzF599PDm7iUQCKyn0PZgyZGuc7zYfug0RCI51i2Mh
ZqW/q+LAoUsVYwUIWQy6cc4CAXtL7Ub1QcfhVut0g5XRRhoW8SZNmFsDwANT29+VFev81gnFhhsp
rbq3KilfbVu6SCPhI5tMBsHS4WliQc2AUaB2WOUvch6bNTWB90lA7NOkfrFY+iTteviRlDYPLPT6
JuOy1MkyeELOLDnfRQGxUZ6pArohQwuPLfUr5ulKr7u7oQLjBfwfxlvckaXwmLfEYhC2SKO3o36T
jn40Kj7cNdQwOt6Scx/cCrcGvMu+w+1H8hcnpcgSCE5kC7v4W3L/8lyupmhgAT855F+bVrFscDyw
pq6x4a7CcySaHl2OMXocFo8LXKUeey4nHfu2GIcAIiUCZOKpTTKwR/CDCwn3z7gyYNNFbP8sz3+w
R//eMhQYUd/7GkI4bYkw1hn8DegK1iFXSY/lQlu75WlIMWazM97Bwor94HnfbIiRoYsODlts7cLB
AiQ2kg0G1MZ7mbofSQgHslIWPgpiTVbMKblMy4QKiPpRMhQWLgQFjm37XDGdG4LNURD1JncbfNAO
u685t+7wAbDyiRrWi6RDhzSAzEn2wlYV45r079tmIVmQT25oL0SyQrzXItgAcQK8Wo0RMSRisp5p
gCvBjJYiCoXV9Jszy+ZOeG0AmCYOB8RAALOM3Z5dZv1dVxkfX0NTY+JyiMqlwecNa2DKCTsAHqnt
mtt+ykSJeok/6T6WuVwjDX8lsx9tbEzjTAAQ31VxxyD/JGswnE6E9FSp4c6LohtMVmoz1SYHzIhc
SAmKqgOYY2rruxb2m4iDYWfk5L0oV2YdMcyrvijGU5nSPubzLEoC2nMpMXjQDq52GjnVuk81WpN7
V7ndrxmJr1YaP6AGkmlxTyasrQurv8jBfMs85qcpNqjgtW+7ErYuinoCow3RfgQLnA7D3mncYePk
3/Oc5St0qnUUDr/JvMlg4q/y5DLwdhz4gdDCis+qTfdV0rxFSTgcQj7vYCVvQ/6oG13QpoVFfG7S
96YXz1nkPXdtY22ysrrivr4dxfjDKqPZN77NljL9SrkNHUZaElOF203kOPV5lVBHdX010/gZ8sRm
tjvWv9EbANLt6HWnVnG3Ce2B2ldnzcPF3XF7ge+9CUgn7RGPn2jYa00O+dJRxltHrCIGFoJJHShD
PgY3wYvM6GZnK4h+jTMyLaz0ligOmOmJI61274CiAZFgbjXnDEOAz22usPsVcQcksnCVV4Dggmzm
qTezKUAMWLtORflRwQMyZkBR2MI5wO7roGAyK7w7sXBr5BRc7ZhoiMN7DxTePkXJSBWISDG5sxxP
4eGvJz17fHDD13kg+Y1P/1q5QBRtHAaI6RNzGKisDYgXXGmZueWqwA6NWvYxWwNzrXul7OlV0ycS
Dzh40GQIZeC5Z8fWbBzIEIOqjJWXIlt5YYKZ1qgAH0tOafCLmwmBRmZXRVZgH/JflZQEhFgUiHAT
Lc6QgWHk7HJb8oRTtKsWCP/UzJ0KjTEjR+zeckC9TCUp5SrxM7Sh/NWMq7fE965STo8q1VB7RfY8
TYW3lip4c3kmTO38nLXzosUMFAkE7Nqa1LwPzOBxHhRHmXTxh2Nn7GYqYTxZnRpbv5BUJHlLh3CS
NlQF4GWHPaeqjUuiBJnSJZmPKYBJkkLLklYQP/5ls4L+7ftIhjOl6Jb5xWqtbGMFLi3GjleP+zAx
wDJ4T0EqorU/hLDOQUlMqQX9sAgPeR9jfWByLyzwOWBM8YFj/vECdozMBivakXBFOOaj6MMnNg+3
RTTRIJZHB2Rbftyp21mG/Vz0yb/crMWGVNnMAl4bw10eufeMoWhtUiNGlv9sTd+N84PH8yvN4msw
tmjRc0HSx6CqnjkN3fzDaRJ/G5IvxOxvkReEfaXn8lFi+uFWchalcbU9ccpy/e5J+iz9niNZXHyM
PkpT5drrHrAwM2O/5WmNtSx2cdYZ/oXSE9SNikD1nNXnKVbjbgmwbarbwOeVyRfWjT85/yjpWepp
Bn5sg5Zu2GwrqDE4OLsIWIrutjCEWPUtwZECJjeAq/cg5UpDaUgIE/Mc7IBmRF35nffyX2PxcYit
V0Jm64IKc5gCTC8OkqcMw3HlDOoDdgDS4Ng8Zm5ycLu7FGsUGx+8Qj7sEd3yt7Ha+GkqwKKyYnmS
IYmOPCKDbmFbRQwJabsspHcKG/nFjXftmyyQqY4/2g0iEWejI/Tmi4z0uK909dia3ZPfdyuC9E+9
82BW80gJFeH7yCqeaYw5xrb3ZSThadQ8IYyWEGnd0sfqd5dGcNAf8mANQfasNdKP6xxaHtt7Vq6n
nhpxnuH2LvABCg14Ufr6RjM0VBgKuMr1tefQtBtg/omSi3NMzesceu2aYB/tgcmHrPXZpeSMJyQK
qWW/6s4+h2XcoCAtMr/bcaNJaED5VSWPj6iiaEK5nr1vCsx2S46hHVBYIbdx80TBtBxmGNvNF9Aa
GL41O/PbNIpht+7lMHxGlBRxzsNWoCbwnnMC5tgA3TkWuyKbWQgPH1bLPVdhi7AjEGuENu32Mrn8
CJxbDW5hNS0ht4nXFuhA6XvQzePJN6J77FSPEt/bJooSqkt9qrkp68qzEHMe90Jl/taW2+9owSKH
lt5FTvNKSoWKrZHKuzD61KiLNLeY1X1UP2mfkoUxY1eEoB5437XH6d92zDOlqgOXq+18xNC02Mnw
NOZvuy89GFguinorEZ11AwevFtmBuxCQFPEWxVm6aVLuE5MB2ctLTFboqgL3GsqNWeN/sv33kXp7
FI2ctwzchVqoLMaPSE2GVyXXkzBwg7bdcVrORh6OlHBg+uGj8uTZjHZtb32iHs6th2rqvk1V/+3E
zQEXwTW1ra0p048cfSPsILRmEZqsHIAGfloam4/o4TgFDFRzan933LvLzAX9Gtovyus/i4k7tlFk
nAD0D7W45F+RxGXzmpjigt/9hd5pxtjMekXU/MEIb/n5jz/iKpzr5mtSmMkcRUlHM4NSd0DK1WOb
r13Tw+xG+8gsxCavnR3pNHy2RrVj/b7527PkJcoc9xPTmd/BrZxiTd54qv1PqKybxI9ewrh/8rmK
g8bMcTT9gLMBVzgD1Mm4hZkqo3rP+70ia14AruzCEuG3BZtA7fkNeT686F52jnqg0p7INrgrTATv
APGaWAPvOmY5mt2q7FjFuju2wb2Xp9G6Lo0PSvKGPVJPOs6nqW5noCMAqe1Y31cy+EJdvzpuOK7n
ubmfvOoicvno+cDkzYQ6wunFnMTaCkx/TY/mS5Bz2oBcHsWosDgm4eeQ6vTr8MOiFGiNaJvAfOH+
5GBGIVP9QZaOrLh2Pp0YG4IRYhLLiLt3SbcyY842EhXd9+yXJmurPQVQKQ4rCrv8mhguWvJmmnGO
hQA1Ug9wcVAhpjrB8JF3zWEqmE5C0b67OgFW7/xLZ/sZeqa/8QpYH4n70EbTE9nSnWX2z8AVuwvr
BGrKsb51bfKsGtoVDAvfQ33v1RS7KtTGLgrXiX1HWcdLNYx7L10cn20UrUMq4cbic4yqN4xMBZgO
44TV4kejnh81uSI875wVdG5imBbsySvCdiHL8qzDFADh7zITT71pbe42vihwejTFPnOp+AHBh9RQ
Yr7t3wOZfHXYGFa9l1fU7eHdmuJzIKktsdhpDu5t1yGe+1kA8naksbSmfGxKQOmpN8COZOtIcqyW
P80P4o+I8cQvUyIxkNnGlnVN4SEy5AkdNQlHiRunbp7JgR36yU52jSXxP0qKsrP63xgT+HeGCi8e
lbkAAimkONQaexcvEKHUBy0Txl840xUf+jKs36t86fbMyCT40P84G+ZHKfPfCNwDefvgyWY31cFW
J77nbW0I/gwBpBdVcz8n8bG24z20qhXlVhcjgzrZNA2bHc//MKf5kMryQc5DtcuC5MecsW6xmWMY
qV7GNvFxzOXe2u2iU+zCy6Sk5DEQ4olBnZHUtCqYA9QulPvZCgXdujJdYxdkhIxnvab7+eg17Tk2
GWggXlg7x0Fb5bmYUg0AQpCGtya3rk5agwzqgg9IoMkpLAZ+whDrYjX8C+vqu/bVBFI/WUNGY4EG
ynLdd5LPetZuYEi9m/Egd01rYS5KZ8yGGTeHzCk5yM7lOqns5mjGjCcd9AqTLIHX0vQJEJNuH/rF
2kXwv3YGXpu8IIbpON3Fw8JeDER8NZI68Tz/KTU/IXb5/CfTZugEmYYeT18AFUEpthvdSCNET71U
GMzubY4+b5Kyxp2+7mSDtNfpRxxJ95E7noZy37XEI4ZCR3xLEt4xhFaSxRSIvbjJzePkG2/RYLr4
/Kj8EuLdboCkjGpE+nKe0f2WTnKQwZnbtYcwxGlUHce2YoGc5eNOCbs7986lMPDZ6DFMtgl592Y2
eXEzRvrQOXZjy4kb/kjgv/ZEnskrxVTCWkVC9plzMm3O5trqMuJppDLyPiKGLt3XTMX4s6pT3oXV
jzN4D5xd66uLX5KtAUtdP2IhNxnZwY+joxGTG7YsnNk6g3ACnd9ezjLx2jJ+RYHhJG1OLN3UXvHO
DM18HYLRX+vxyU077EFcKOFsngaHyKE53Lqk6o9inM6GPfughdxH0oWo9p2BqxQlxIvhoUwlXlgv
2GGCoH/4xcwgAhuZeSvUBK8tzl79JNwp8C74loEm9R4Ikqz21yMTD6qR/PEDp9mxeq/0jJWCJGYS
TKdG9iSFUwgzzuxsxw6dzQ304xzx8ZDJ8GI0PLQTp2efR087t7tfm2MThH87QnT/LhYrJcK52Ntp
x9mr/mnVYq7sgTFP++EcONE1nCL6g6IC1FFWfwPAWY2ByfktZEtn2ARqm+nS+1ZwtLSsDqYGNKI6
udlHbSNoiV0UeJBTSOb12izZ5QrvGzkcEs+3MTrRGpu6f+O2+TMMJnnNHfLj03frdz2n2rjZ1I2x
FVOmzug5n05nkndtwVOIhrLBoT9xbOUOO1CjO5iPqkYT8LtuuuEASS8Rm08OjNPNSBXZQrSAtUOC
FRXuqQxIZhr3TQSeR8w526Esuus5yZgltggNPgJV/AV4D3N/E8LF5kLnRaNZyqA0SKjiNWuKmO4Z
GoYm4pNUQ0bvGFXv5tE62Z08uHLCJoTDCbqYhy6LfzrEHnwwOvz+mc+1O2+slB0lelvDxDUcp9Cl
s1nC3KzUpkQ8O1uQh9ZzRtqo5+Z2aYb4qTThd0y1e0C/KXeWp2FBJR4ApbjC2h/RbYmtvsL/sKIx
C7ftsvrAOJd2F+USEZ/6X9mmdzXp9VU/BVhkpHzSIbNfKg/SJVqlAq22NSlKk0DmxoQ4haxHzox+
srI+zZSljOgNnlhgYO2zZTvfTWacWM2t48C9rzA8b7OQHAD9WUn8EaBvt3n62UsWmUAnbnlHT6KQ
4lDU7LVjlp8Dvo91ZjRYG4d8XcasTRtugObM58w2S2BMXvPD08I2/R+s3/Ums7e2gVUsFtsp5/qI
YQ5w63FJT4+XBGMCDKcJeBDtqkqfPH/+SofCYexbW1H+iO8cNpVutpm0n33SF2g68ttLiPsONSBV
x+Hi86G6bfzl3a70G3/pkLtqQ4OkGd674n84Oo/t1JEoin6R1qpS1pQMBgwOgD3RcnhWjqX89b3V
0w7v2SBV3XDOPvrn5OXvZv8zqfFLxWl7KNPiayAib4jx8cNtiPXhhKqrXXMTfdSOexT9+BEZuAFR
LWDoAtxJ+yZ+M1a7S6TnUG21udZr23uSsRvw5l38cEsCJwcZVyzLFqB/3DOvxOL1mnfxnZQw5BTu
lpXdu8ZPC4yeROKJEorfArG7Js8q1M5YUdZ0VGi4alegfl8UwRjuCBCeFjHng9PID/a/A0cMcImJ
5nyZMDgNWz1YQhh7icfB4NZBENAm1beToEHuxvahGfA6zc7ixe+cTdL0c+4IahIOWNIj6monITCt
J2Ef9Ezyd/KWUtYMTwIZBeN2H968zXuRF+bR739KjdBZwvDmmp6NsRn/I4PyIyQyemGjbeVlwCiW
FSbjym7aVj3SXGZc7H6b5mOwQM7oCMCXhqV/jb0iyJnx6RS0C+Hq44pzqCHX5yQt5yIjkv/cOTTW
5ik3onCjZkKByF+GIqNtiGKxrGqXKW7wm3ryt8IUtDCHjAtWWdjRmhpVA7A1FFr4c+pZ3sKWQ5av
bqy/lJVzL4A2UOsl7B8Hnibdm0fChWLRlfmPQOdM4/dKgnqkUu/dRX3JGLGj/vO5ITu6JHyui2DE
lKcb9n5Q49EsgDiapyHGZSaRlS2kSMRubCrOsgxYc5xQ1GFe5R9N01PDilSEIcpH154bX5L0shTn
K2oMDAeIaig1l8JMrmz0prVGpbNsjHPvaR2buBJnYyt+doHn5WsnhlBf2vKEH5GM2qJjg2HYRwIE
i61T2ueo4LGF7KPvS7vjaxFzXGXF8mdgnV9GjPZKQWGmeYG/Q68NEEOKPzXY7rPCEb4IjZcxpXwK
mGtP+Nw2eU5oLyaeRjPfeHyQGevlr8fWhgX9RFk9Z2dGdnzxKDeQTH4lQ7IVMW6HitiZblhxUnfL
nlRBug82GSVvFLO6Ux4Ze2eU+qa31asMtIPbiTWoodUAc8NKXxwc6YiO4m8jJssptsqXIMF1MziZ
vszxrZR9w/NRko9EZLox/bakq4F+QhWSduG284rtOOakIFbdn1FzStppDCyAJ9aqMFDGZHMbFYeZ
6q19V/ePOC7vIMc+zaT6CJxtPGKrLZR8NdPExOPYnJIY2goAgHMYYkBTI/2V8vtNHOrWKngd09Fc
W+WIUE4GF1mDFfaTj9ivqLZabikieyjzPeTFxQSkDxnx9+Cyla8m41rWOhVr0pAOkabXwqP4V/i0
VhgGuMtZ4q8sZK+Y6RjHMY3/tQasuxXrXtT66cr309/YLr9KfZvaOsYDwaXjuOPWN0mLypCd0IWM
kCNU/4Lgt+YtSltIRWjrgZeHtOAxqxKhimiBCG7ZWEzLYVOzE35ulQnCsbQoJmp5bhv7YvBnYl0Q
jKIZlqUBfjq9SKg35RYOA2lnffvL1uRlKMsraA5wzPGr5Kba+LhsmUgDdTQSPTzQdCOBwiOQorTi
3l42Iyokox9ngJ57qJKcH6nL8euif5O07w2BSf6sIeJHB+GdJqw0gwzFot3bEDgryUdZd/FWqvJ9
UuW+VyiqPHJQqCmzgsc+pQwhTGiLOR1CzNAedfjkLMzUpE/rwMUkbQiDzEk7412TrfaUavFBulG6
6ZHMLBO4FmvB37XS/OS9ZzK6L+L8xnih3nlyb9kMDNirk/lApKURau+NEoxYTYvZlzQfdlXdzMAU
7Oc4cVPmg2WL42zIVbJAUvfBZuMS0tPU1JBseURNt1f+ry/RcdoujDyYNpPSS7ariNHGUW/p4l2w
WWX618wznGJgwjWEHAjCy/71Ujdxq+mv4jgAhF6T6pGuXJMs+xpEYY4bdh0OnNSSCb5pwKxCCDzt
WltwVSjjmo0O41YVDywJgDv7QPgE/5LohV1X2+FShoNcmFlwGgOL/d3Ac9ZhaUk1L8Kckc0HCuJr
3oj/N0g09Nqc2JAtVYu02NMrrEBISCyOtwwte2pwC3lZ/RhAHpTkeY7sOgn8tCOvvAxQZ9bSNX3e
8c0wn86qtRtYRO2eO8IiSgSLOjQKhD0u0smufivb8e4IUJ+hwFfdcMozICIPS88+wu6tnlzYd8Et
8PpXImp+4RDOJmpDLp2AC6USP0bb3F0LwYIv9b8hw5Zv9dJfsv+AjKioLq2AaaStYAJWQbbkeGBK
yIv1WgoHiQyldBgSxhoyFaITYJnqs2kq/M+6Uj+ETx6AzexVjimaNMFCe1UcVDA5QHVguu+zOyLu
ReR0W5NSk9mSQDjMvLmZvuGyvseEfzVsonki92Ci0ItocCm50Qp5zX2Q6MEUrdNguKdBDPgrFNUi
/amC+tXsx3erlKeYkJjFTTkNiddgXUypPxdO+9JboISNbs9qYpe72W5Sw8EOkWyOzq+XRDfROu9F
xrEZCOShBi9C/MuIiG/bY2FQ5Q3tCe0HzMqkc7g1AE9C0QugI/3/D8hSh7Ym44eWUoZM1mYACTqM
6VF0SEQ100RjlzsI3Zg3j0iPIwMGKO5qllXcFdZEwlKRXg3EdanJyiYwH0GH+0qlLxUWApYHy44N
QyvjI4N5XFLOcIyS5uyTVFeX4Q5W8V6L1bMX6Hu9YayPj2GK7zFrBj0CzmlEJygLFAfzuISNfEKi
GjiS6h5q0c2fhotyNlPV75OyvLhDvymsYh9G8SqaERdGcKxb+I5kzdFnaWH0OUwU5R2CQZQnuH+T
T/Acb70dXADlYzPZ+aG8JE5wjdst5Tiylb55MZz24Abue9Ex9yrxdujFe9gWZMeWMMF4JewR44xT
E/PoJduxBsU2xeXSqog9CFNOA0XSjLJ7+Lj1sE2b+Nx1NWTjiamV+BRUtSHTH1igBweiYzxw+oKv
4k0t4p/C+mekgqRehkBZV/+aLrzZykhasn7xOTM/jPOCcjbGCJdlRrib9bw0oLjOYqhwsBWWLYqR
pgNcOaQ3noBj4mDM89+qMnkX4CHD1LiEhD3ZMvusWjCZwNAxzZj7iuVuP6YPZX3IPPthX0+2mz9e
xoQTV/I6zrJuzf8B4gAOI2FqZ2QCHrbaWt68NKh4qOOXkqeUV3xc5HrxAGy5M8fsmPWcKpE5/jA2
fksIctXG+gz3kWy4EbkDqFJce+ZK1HmGtQ/wnpk7q84JzsTCQoHM8XvUIZ/DOJzTqTS2LaLDRWLN
+mB56nVg/mP5zyFreBTmq5Z4L11rvOAIYiqftr8Vbu4RfEdQQKCH27KYcnEFEnWTc+p6ydCCUKxl
5JCYlmzTTIo1C7tD7dX/alP7wxW3o3kGHZ46wPcs7ZjbdBetLIyF67dnpoi0OET0IeDHCYNAIU67
lZf0DzVHVweB+ZcnGPrdEVFf/4QyEcn3TCxw+eNaC3LX6KOzUxndPkybBSy/pBxhiIfPbD/HZeFu
c0lrG9UkCTDdKLTsverbFQ872bhFtG+94RAkDnaIATi8JIzSLmZoychmt8R5wjghoj6wwh9dyX+x
iTOyjZMbks6Nnnrc3DVURIEzrpnqPSv/k1nUrxQSX1kWNztbsOuHUUWgSvIwJrjheYb4thweqFSe
U21X67RLZdJfaJ6/NE0quvCR6b5zjBmZY1czF0zFg4WfTlsrMajLTOB2gCgKE8Uydfl+zvnTQ84d
YwyvRupt8975SHvrarfio2RBtcKEHGjmuXPVX9IRfFggD86t8cdLjH3JQyjav4j4Ps634Zx/Vm9S
0UIHrPestnhLveHejOa3E0UvsSVec1IGKcQJ6HCqG9HTT46BJ92DSheQI9BZ2tqmUwnM/BAznXaY
vzIthO2cT3+0dy+Ga/ZLpuqesLfsMMhZ38aAAzsIFcv5tyZnNt26pWBLHj6ZyXRmkXPWs2pNW3dA
Aztjt37rmnoBr0pPPDudsIU8eqnl/jkDEJGy7jJG4ianrWNmx4Era8SPzZe6HsTwQ5uIAJayXuYc
HClksWU/eZfJhQdQAGAyAZwU07OnjLdY2p+RnyQcRuMvLhy1GGpUaToOCJqbg+onwO4gYGLFczWU
sIgJ78uZyyLKfrVDgTYP597QboO+vZLc3kFyLbaMXt5cvsxJz196JvS4pYkLNNH/x12+Qs7bIMOx
KQYdD05MRJsZ9MOKUMxkbbfZN6aedZV2WzpcAlGdBdfKmiWcx02RZc9D8YXyNOrsauOVbryOTN57
2w1uUk+fk0LDlmRhOp1gkuDRIk19eg7YErNpewO+yEsM38hO6zuRcn8tMa80SiSQy2ntNDTxMXqy
hWqok75QS8LbjVodyUZICJXxTn7HrLGip7KbuQjyD7pBXDZjsSE7lJbEfZ1yYIGvXkzZtBAdATER
0TzUw/QV1EkM0sJ/uRT20qrL6wg/aFXWPNEu3z2C2pXO7b7KwRjCZdXXdli8RSo4xZN36ro98WT3
rGu3etFd+mB4Cqpsh1atJjhrG6NTS1v/i/6qlGa49AeCINzgU9MiNgkwDCuME4uQCK2xEWtoEntT
6wi209iIQgXGxMyrXqIZIS5uG2kkLOijXA/skKa46wE1NjiV4qRlzlBtW9R9tZ0dpevIZZ8RbeDR
RGMVhh3OLLGp/tlFfDJreTISBoxTL58GzqfWMdZJA74L0Z/W7pBsI6IntThNWDMVFVTzxv7UEhcx
AqTaogyfctUA1JSoEVR772u+zSrOEbmcADnTzlHfLxL9xXRx3uZxdjBUg03v2nGuTeTbLnQ3/Jvf
wbFor2HHPJtq/jYk/SmuNRK+TWg0wWfvmQffLt/83HoqgQmshD4htwXEX9GWHHsWuyuvKS+FK7+U
hqSxYpXWmh2WoOI0sTwyBT5aAXgiM/nl8/Jfb/7mqXErbUdtU815owzPa89eOnT2i2jA/B7X+8Fk
zW5iwtRUWy6aNuMB7UCTjaj8qW9KPnRpYRjIyYwfQ9J/I6z4YuzuOafaAvws/97DnD8nZuHCzxd6
Zt5MqjutYZFM+75o6Su7Qryynd5FbG/JFnmYA6LugASQybEeEXbnlrtiTdAAYQqkZeiMzTGPLbqs
garpHaehe7P6CW9C6m8KrHamF0MnB+Dn8KWY5f9brlUUXHqMqVH4zSTfWHgj9JGWKpe13R8esLdA
I18Vdifh55DlI3dlVpDjBODBwEJGULbYxKA116Z1dQWlKKUA5L4WcR+QbDMm1dVD4rIMT2LiGtd0
H8MQAA7mOa84w64CIz5zyu9u8q4WBiBOoKpF1XJJo3/IlZKlUNppdIZzSOKQjDatHNaBNvxRQ5X7
NmBaLm+EZN5bK/oRtb1thbcdGlaZmrGCmD281YF14c/R1n4BODm1g0OAWlpIgzw3ixwPKZqL/6RE
+aGZTKKyAtNe17yVBZJkaRVfddPtGgPWQ9BSfihSzeEwCbwBl9iqz4LrdmMZ7m/emFjJ7SOpAaz4
GTlj8io2UUMhoWv7sXHxaHv6phnIzmG84Azez5RR0Ni/eQQ7cVZwJpJFYpqXRzsEvyZA7weiPMEI
u7ixfxMg0xpverVaa1y3evxiVhWQdGdHI0hmYRZ8ktjwIBud4BR36aKmK10TNh6LHLZP2psU0y8e
Naxr5Y5JFRDZrrtmUbQXFUVI4lHKpDg3FcsMBXA9cI5sHc74JeNDFvvvOumqSzEyRIMrhWD8R7TB
n/Jw7zfRDiwUaxdCN0u8PG8WHC8/RMnAlmRNg3dIIQwZzlPVGldRtC1zSwJEXI00qZpEtoLRfCrV
qTRCij+WWzFI10XLioQn2V1zXmcQCTF4u/Z0KMkhnDRkDrbshz0KayxFOUqtuDfO2mjcWisf2ZBj
0/ElclV5saaO6tw+dz6pGoirnX789ZgfrAISIe05U0w4w6kEJdfjnxBudccrcCum8lqmNOhEiv4D
r3UZeqSqDSFnaEEyansMZsiy2Zz29dJT2la13hHZ6RIEC7lRIfuAlGtfjIeJbhKlIo50o1Wb2ulP
uvpMgjnL1pDXlFTNRgrmrNO69l/xl0OubZlUWSOuJ4dQhEBzjXVolHJReyQAx/Wli8JLXRvM66mo
qEx+HDzr+mzqUQ5R1YA2iPZ5I7r+YpFMn0jvpgdr0vZe9cgnBwbK3RTdxtJ7w/6NF4XWTarhovnF
1fDSbQcrGthYpEXvfnSrnfRqFupmZu1fSkIGtrNIAkfkJt+nSQCr47VX8UX18boy6aVDEilIVb8A
RkyweXEPzy8cFmuAKIj0ysz/ldm/UoB4LnqmtkPFQjpL8TvE31EXbmwtfmQlyREdgQMbt/yw2/q7
LKdl00OqSGpxCyz7wisxE3aY/EaVRPHqwFXzLoLYzJUqAzQNRfsAX8C8WOr3qgrejDTdCtFvIt37
VWbG/CIZTgUDHs/0n9NMf3QIzoA6rVMv2jiAQtFns+idjY113P5OWr+C5DKS0IA/C70vwH+vo3s2
65uS+ZfIPzOXJLrAoaOtKbSZfc0SkDWGyT+MLxv0bWisQjksY3WhVpt2AZ0yydXPg+u/uEGCML0k
sE+oj15ae1QVXDU1xZ6lsmPfG4cUZiA8bO/d0Dz86byrUYXnQeQ/hT3drPFaAkXwneHgm6aznoWT
sVH9RRiO0tH7yVPxDVLzGyv3BlfLY0RrgGGQZxIR47tVV+8V5zq5259D419NLWRcErIxNAkQsvvw
R5MjiQ7AV9o3p2y/+X4QNzVLeIGYy30YzE2RMVlDGBeKbCPdjpu+p7nsRnvLrX6UE1iQ6C+o7XJh
GcFNdXvKxm0kFUx1lhJ8lnPwQ5+vC138hTRHehUD95knd8a9VGA5BqMOlpNl7gz/iUCSb0cn6YYg
3DD2v1zPvxMrdcCMseR0xGCDqk8K8SATk1mdLU7MMZikSGa5zXckuttgt2vVgiwWz/Dwn21BQVVS
QdYnskYfE+nsc0NFI8AeLLLuXU5pNdTvFWkPjYiOaYItWD70clwbCHwjCIcStaxwbfrf+GLo4zcq
tqPPuK3oAfsY9i4GS6qy5kHA3Z/p7O3RYRzhQAJorg4RfiXegNA5csrt6WD2wjKe5x+uEmdZu5us
0PddnF4S0ztkVLkNpaTOgpBEzuSCdUfDqBOvLZPCWXYR44lMu0FripdvA0cEMJWD3pr/zGg6Kqf+
cTqPcZZ3bWeObqLe5EgvbM31YJEvqzFB0TP3T4wbmCWSmAgV/wO7BVsldY7UKgpTWpdi3iOnVG51
Tfrmb+/CDUokz6WRkVjA3u61eBTYLkXCkeT4BIS56KujCDt8MCJhheuoSmdtU7Tjh2RQn0QdXO9u
y3l3bm06YB0Ksd/BSHa1GabaoK1irlBDza7j0VgYuo4lod/1Y3whiuFX1dgmmh4EdWA9eVAbonMK
x3bJBtNnIVxcgAtiU24ymEPWn4sCshfooVTyNabhCHWUErnzYGJWiv22QffBkSu96NcIufs5FyC6
DU+F378rJZ/iial6joYTH9KAZbxFjFJFxPaE45/luihiB36d7OyE4iOv7AtzZCb69YlNE8Nj/73m
8Zjq8AHRGRiV8k9BQAHQaBzFI7A1d1apz/RGOjJI398xrownpxnfA8Vg3LeRnskCPkf2auI/roOw
XUyuy0wQd8uP56F0ldz4FGz/Olmc3D7mdJt/nyB99xQvb2IjmpcR29mxxQzDd7YbwntGR7MqwX4z
eBKHJqzx8NLMLJGOE4mpM5BlIBzN7vmoQhY/1NHOrrRrIsw/e7h7df0ZN2h4cVFBhXZo4qduIF9H
fJUdVoYy5x1PAaKN+NFsE9Jx272yo3lEyioZmJGyZIvh5OrJM3n1vG/OHEaHXSPIP31aFuxkG5Iu
mSZFxbglZwC7W38rPSQV3cAyX0N4rkfDV8Fos9PTp2A69+6I7Lhvuw0l8aUpChbWFdZ3k4HWwI+W
mx7PK0nlCWcYbv6bGMyMRatzQo1/ZoWkhPbo3b7ijUIjEFrdWStAyE3Bu5bgGkT7+qdLtsvl+OlV
nCcxvD4Qah7kMKK8VZiz7sQwqVvzkKtYEWd+UXkD8LCGxUOFyezZv2MofPV7ISm74s9OspNxom+V
jdYibvxvFyMbXqv75GLt7tSR+Kp3J2GwQuZfsxToRM3Gvs3v/wAHdqEiSPjCwUkSNPm3SRk+gflg
tI1Aearcu8zPtER81G0Rbgh/QfEN4gu4JnkIEyQYKIEkoSdHL0J/1CMyjQcSuDrF4j2pd8bsbvdD
vdiqH703WWYlTCdxly5BIVt81MaTN+W71JhXE/rKmSbEmkAhFwR2fWKKxsg9GPOsX961JnyMHNiZ
7a5VQQiOF9PpYMqMbMbXOMTV0mJm38wvFnETgXnCXL0DvXHvPTp4UrlA1lWAsOjh+wl3G9+uEpRP
7CJ0n7eumO5xVr4XFtVBW5tqiZEGtjmPYjbk6w5G5Irl5gtjlI2IQENkZKkxrkPnnvTRti21e6TV
tIcs9u3qL/bkX8PDysjilkv7MYKJCXQxLySIS+rku2mplzHehkN0roNxSTLsOwqLTw+6gf5CMNcP
LjFFM10v0de9O0axdtpKw/zbAM2Y0l/hlTiDFPK0VD3Xhv/S5eOLGNuzM6Ysx72Qs5q0nQHbplfY
/0CjfxpIyk1YMdKEcuu5xZ6UhT+TKY8t8PXNQnjPviUMnnrN/WkK6kAoJFAWuROoJyC9ai9O4Z5B
aFx14yXGF8XZZOFHaWnjZP6UkrxnCxKx2C9SSuV3K/e/icDdIBmzg+AjDHCa6XzkAwGisIjjs+l4
/NnktSATAMwf6QdpwSaoow6wrDe8MxpiwLoYc/E+YfjLO+dPs8ZwFabTj6FdenzrvNQxhiZmmnNa
5MDttnASDC+j1izLhg0oHN4TzOr3svV+FKimlSM+3IxZkwfXp5k1vPh1CF1m5i2RbNXmTxyZd5Tl
x6gnOc6p5xZzCBZ2wesy1igtmJED9Qj3Vu+xPnZ/6lH98vNvs5m8JEQ7boMy+3MN9y+nyY8bFK5Z
h4bArrqNhVWaCtS6s21g9LxGl/7pakyQUPcTMSyNa27Vn/XEU9+T4jpbwlcy9tcORjnMvDlpqeDr
KhuZsw+psJqP9VIygGX9qvifVFn/jEq81D3OEfnPLMJjkTTPadn9WjQAq8xWv4iD9vChVpjkV76q
PvGQkO7T+TxPrxGWYOZ32JmMGhEobEZydq9Y5NFmGi0G0+QRu28xNn4CzsmXa1Lik/iJXNe55qn+
CcAOZUT3FXXtk0B6Ubo6mlYuVm7hABkhwgjf4Kt0R/crUu1rafrnUUZXVxfks5LAVRPMBgpoiQgC
zUjXDOs0bl9y3fkz3eZ1cLx9ZFpv/OXfCSs/1GPs8kmdMjQSh0ODnRRaJndgG1DJH3Cr+zyyng2W
1NAozK8xTj7lsgiDc4dle4Er4jUco+dMA8QlDP/SRsOOlR06x6XBApkta//rKXWuhLPtkdPCZueE
5OGM+JHHwP9jlD1OX7qcx9kVYS0mr0Q4PuLURLKIMYFk530eYKDKSBe36cqrCpRIXN2HvuLLtY0P
z3xtLWirbF8WBof1MpP2b/WaudqX7048dq4Ohswf9xXRFYigqglzU1lScjK9jfTmL22nezSxa23H
o9HNqY5yTr8lBlgv+DJa33nYsBIgVrPSePOuKbASwGQ9qGiPVykHr1Eh6pHaPchYyUGgo113gFcn
RUZOZTPvY3yPxwvKsZtz8FEHsM0qC8TV9aOV2c0t8ELNW+MjiY7DyvPFI2n5D1MpMcPlMfGMlIOp
Xx7iGDfFIDkechfWXGa5/6byXFjmn6pRTfuzWQpUGsdq8KQmzJAu29U+rYm6QXNLqkg4MKW3hUOi
SkLaG7IQ3nSb0h4KrIZVKc3VCfCpWFse03+rRc6VJv0cpTVvK4nTQjvObQpvKGCD1kzhW5DTnoJ3
lCzv0TqnurvAgTaD7UfUI9iKEPnyLE3kcQXaw6nSa23kw7r0id7ytm1VHKTSX6jhmAT3/IqBTvJC
dPWi7OFiPmTr3yO+oFsAX++sdCoxlcyfvZGviuhFmqW/LjL912jDixazAEK7tUFj/xRiEGRs3D1I
W39yxKOxNYSZivGYhal04PBv6gltEcp4Pp867vlMzSRbtG7xYM1zGAVVUm8aPXNRiVnTfJ3whOZN
TZ3hXQeTJWA1EIqV2fLXT2YhVmtjuXJ+XR1Vph0zq8PY+Jic4E21/oc3u6Bw4SAc8JH+2iRTFhqw
xoLHI9S7V5Y4cz4TjhB7B0SyXiNaPAnI5HS/FNrxYH86BYOLON1V5jGORc8sJGZ95rCbZYL+3DiY
U4oSrpxFSlAqok3FNHUJ2ZnKoCOmz1FnPg7sQJPP+ce5wFGz4EMC6t6ztCwconadqFxjEjlNDimM
sd+xR43zd8PGQzm41Z+pVWd3wvTrQUe1e+OqxdGJ+HM0f7jI1o7QPnvb/OvQLymT2dqUzX60Smet
j203Eqxzm7xHawkxKCM3ytEUDfMk9roJLsVQoOjZSGD59Z9kZ6/MYOJ5HqieIjyeS6yvb5ooV1mg
kehs3ycBHr80PhOdXNI6vArfehMyereatgHiGf0EuY6SCTpNhqE+c1G7Ngx53Ux7nQJUfQJ3ntvX
74OVwmEdo40v3H8Dd3ydoZEfc5/3DqcEfkvJkoHrkDXcC3HeFsmoERTzBUiOmqNEQr2TV2Hme0QN
F5sbYcEgBqeeuorBQGvnQhU0VHoqKYoRTaBqLJlH67ZXbRwVs+0SdPI9Csy1GngLtIyh0sCsJ49q
libU2jG48aWqCtocFTwHQcSHBeScqBXrVnA7iiZ5RgD+adcUEibj7XnpRtCxV27GyNFXBTNGiyeY
uyH+1obiJ2HdBzsuPsfntE94gKZKe0cp2C+iZAi/YGmzaCrWtWO2N6GPcMoa6NseXH/HzMmo5zHX
ME7D/jd3SOtY7itxyG0CEkoXPAKKhFpV2dlK7s1E/wx43HkzSfhhmDfNYN/sikqVhdtovkpa3XU3
EEJpiiJdBykzgFADjCII/sEnHSULstySJ2pLJuCixqPMSM33QF+ZvWi23VRrILE7PlW/2TQ2rE1p
MCepZ9i2j8J4nQ6IdZsiSFczuxLbVc9ZpRxgIF14tUTEytAjsxGUPqb+Udg8ZO3dm1hYoYralK5R
70uUVk2lo9YLy6chpzgPfcffKN2d3rTMzMA/nhFys6/UqZ2UTc5X5XIOlbbYTna1NW1GPomDgSR7
SqUrVklltKupwd0NVo6ZyRRr+ya+wRNIgPMCpPf5NbzmX2j1zL8u7tTKY+JpX61o2pUl5jc3j/ir
ccIHRQgzV774XVeuDdd4dJrJPJ86DvUKMaH4dldValiLKAy5ptL4nWHrjzR7+H2Gf6snAaedBsV8
SHIQVpGqn9s+eoE4+hqFYPnSKPjMvItfkJCrR6RIGQlgJvwiNrQLh64IFZ65T+yAt6KIhiVo41di
Ztc4Ag7Z6N7xmAPTYBodoQys3QQDKLqHkWX7oBf9xhnQdqBXJnOPIm8FzuyIx3CnM6fsKyTIVlOZ
K53fsJ4O0H/r8CfT9ZM+RNgIwunOI39BjrCQ1fDq+kyntTkVVyeTkXYMKjVmFg1Bn8zlAX3qIxwl
FbGC0iuHaglks1pVFVVBNDDG6v9cEqZj9FymEPmWpQ+Q0phPrhaCAY2n/9PKSOcIa0n46cZjJMwD
Hk0myLFG5gqboMbwPqqG9DQHcgN6Cl7uUfcfaaf5r0U/4+OMBm2bxgkd9WA3Zm2NCiOuvHWju8fe
piQz6+yQmgZzmKDYtnbxEmrjp0Wdb07IaeAVMYNIvosE3aJwgceHFrpp/b32tJceqkGUy2cxTd+4
y4au/q6qBsRpMLFenT3PfnaRuncMgFHQ6KefzEZzth4tg2AoF+N3leFGbeEHzkqRzt83+mKYxEdq
xKz1jP4H5eJu8oqdH7nnyughAIbw2YtCroORXVLWkZqF5+5ztLigsH2SGihA00UmktN63+k61WfA
+pJWOUdipoHsI+acSXPGeddrmNOirvqaAmeCTQjJ3KNQKei1R5+SA5Ueh0GO0Zcq+zGkjD3hUK9N
wOLQ8c3zFHBbh+a0ZZA5466jgvVAe0yabHU1UbPhbwCkVIhAX3Z2+Q/lKoFKA3Nl5SbfQBdx4zh3
nJolUer5ZeyDI98ZFRi4tXU0gfCwscgv6sH6mIe+3HZ7bECXIePnB64Pn+AwZS448NH855Xei1LO
2cjn77syn0VPj+JLdRnHE0/S3Bl45lK0nFT6PI3W80fotV/mIxbN++jG3PQuB5j0wo9owGTj+9Zv
0rJ3sU1n9UouEiRV0v+oPbNfHUgBblB6mMF8Cfmcx7C9OBGeKJBeT4ZEq8fXzDSDWKplflWSOSkT
72k/DfqL6Nw1qT27SpbfbmcjVdCy0yR/mdZTXditv4rJ4OjBaY9T+O5O3gY/1y3t1I+VUFHhlK4g
uu+aSNzSABsaFpZnol5IYFLIqnTy3hYu1lhOcnEkVS71dkPkXpnos4TylVgw5XyvnIl86+SvzvXX
yCX5gHik3zRwgSDSEfpkdjNX5jJKt+y6kcIR1DSrNIHLpTcgN9gtINkS+HWFg7BwvXivQDa0yOVz
7Dea0r+aXj8q7cOtWrIbwgwDczmRZVNtqxwDb1rujLB/EKN7ECkLqnhpCe+f5+K3VOqSK26CLnkJ
As+mWX7VMkSGVWAeRTBs6bLwdQ14vA0x3CfS3oA5McSWHjMx1F999+FXq/84O48lydEsO79KWa6J
HmhBm+pFuFbhHspDbGAhobX4Aexoxv0suG2j8QG45Fs15x34IaY5zPJJj6DVpqszM8IBh/jFved8
B9XfLRAiNgL5LAmLF7ePryJbXfsOLmNfJRS01yaWSswizq9butkzSYJP5hdtM1Mz707w+hp2e0+x
aNkPTwqufQcpjaZTJtdMhzQS6RXG2VigxCsvzNvSZ5k/NKARpOTItvmtkcoBpah6y0vBpeqhHuSd
e4jidyVMlyJCZko1nXmnVLBp+PN0SN+8z6g3Gd52n/asRBxCSfS6OPYimVpgWyk3AZQfQiDCLfaP
lqVZA794iGWMCD5jhAJwTIIyFxq7ivRRxrAXfdiWRjvxoupDL3BVFhkFAUkrRkUl8xExsjhqakpc
cAgTlZevTbQVbOhw5uXDXuFZMYQh5mwjVyRTo9UdML5aGpqTVoJB0LUL0UGLDWVQPngoFllALhai
992AwMEJ+xcNOC+pAnQ4wshBpARwvaPEbZTkPbVYPP3EeBzNK42CV4tEuTfdLxmT1QHLbfVa+JA5
pajcdGVvrRztOpKcZ0VzruNKf44L4c9QbjqKHs9B3gIzZIFeGRHwh57yGkSllY/ibkrOxNqMorca
8LiEVCAAJTHiu55s3dHhwODrRrGrOJxynfo7jD/I7prDkOJjzrVmH3btcxf31dZti0PqRSCmCx9J
UUbHiHhDCom+bEWYEiQbLcZYNCOI0Hep6OsO5BZ1XmD+BOStH5WRlKHjjGWyd1z71dTSbQNZR4+x
4dU5SjMH8Bs1lgm/gZLYsY+uQkeHFBwC1iauoYJs6SFM+oLRve3v6xYnbR3ZG4+2xDoT6jx2qmDR
lhhQovoGjak1Fy1lb6A0IYWOVwsvBRN5qU4dFpq0oqmX6nLOvoXqHS5QAKM4qUC6tjvLTPRp71wO
BRCBMJev65AK4qDrEFfYRRsG+yTtIRtLB0aMvTHW+Yuc2KhBxuZcN9Le0/Jh6iYDRTUXXUBPyQSg
2VMsBLTbcglLpIXI7UkrGYmXUxkI0NOF48vHLC7ee7Ve9iAR6N/mJlhhVTcQDiHRcHDVqyagZ3Lq
S2vcFvduPmUb6sn0k0PQv5Mo9Y5kLlzn9WilxlI57VxwoeVzmaQarR/jo8FOICeCGzygDK3K19iJ
30RrI+e3/FWhmPZF5B5wviEh6vFSCa/euN6jUZY7k/zhMmc8NVjkThCJPcrWAM1RoRZM6ZxlAONm
SCVSAwiAL3IvbfEo+Q+5dB163dGI6Uu2vTOTC9LJ4KGa4/p+Ool6N526aC7Qd/EiIr7axm3H4T1z
UwwepDxr67MUnWD0tZCcumxVS2+fG8a1laI8oYzxQZrMxKdo7DF+6844A3rSq+rxRoGsootj5i+h
XCFRNe32YmkU+b6MkN95rtLMDJRrfhA/1WG7k1TGnCKBW5ZoqJ/RIlBeE1cdVQS8epCglIi9RwR9
L9bcS4LEGHSYYyGnQDA1lGNlKu9Kne997OgbWYNE0JXeocW86wDBR/bgVgBSyvdQjh9y85GH/WCP
X4j++ZzdCjt3wAJJdWNR+kVwQxpcIGNhTeuezjWurcK86yjej9sz7DtorUJI/dLggaNxcnYmDhex
Kb153jGZKPImkikH4ziFSqqT/YZtR05ae0JckTNvYWjQehpVBRsVSsFFZsOIcwAv6GjTnaI6Zn6X
T4v72ujTZeKXOihka1l7ZIv2cn6EG0l2lsAvEHIXWiQis6gnYcboym1G8bsTlNylhIJMiV4B8LBY
mYNHJ165pLneg9sekPFRwRFULWRJmwmvSKdSoV+x07irA6AYhGxmcxiSilmwmo9voY0M2NzdA5W6
jyRD85L025rQ1J7wSqoHSJZjyiym86AJvK1hueGsn6ni40c3qD0APKYZmNYE2FqY2XNGzFiXNEwY
5nPVGq/Qk24I9YwPfYB0GtKHUSvrWiWBx7I0/AHeiNWkgCTph6JnRmCdVxMqEz7a6F1MwlAnyC/I
faWmr2aXCjy7aR/nz77F29SUaMeyjBDOrk8WpAsCAsjZXkmqNqndD7+IlkrXZzPs42yOEAGiuTJh
EbP5UanXyiinLwyT7psviN+j+CvJNSayHjse9duZHNCblylcJzBz2SjgpSRpTp/kWXQbJGwCDb1/
r8mnnkR0MYQM8qRKCK/L44hMBIfwVIsIbhKVFn0jJglOQHZZotkoOOBYxTLLRbo2b0jZwrkHKsYc
W2uoXh7VjtTd0WhrRygYaVkSjI1OEoWREOZC77j2+Bf8DAx0UUkxomUb12ZzRSJzguTMQmSA5Dz1
m1sVvX3FoDv55FYlSYmkOHgEwfOu9eBlevxHKuuX3kgsGqLDog6w3ceJtiiHVL1DsjkydjNHlreq
xAagCLhbSEuv8SHsVTqHt16DOiobxaIknNgzvzWdteGjeTZQb1gEBCSDJh9NSavplpLLEPmABtxe
cm7MJrjuVBgGQcpcB9uMHmE1PPodyUkFjfNx0xYBwum9KfCVGbuDFlOpV/ECgzzhxTeS19Jodk6N
XSTKyCcOIP7Z8H4xK8KtYVlAyR1gNWAb3LAAbCGhFaTY4oDFteFRxtPsDBF/fUtmBWIA+U71xxgm
j6ItvY6bGNWb5aB4HmQeHWS9Dx5UDSoV7CMa9KFD0a0YghxAVMM1u76JV+evZIV5c6ZKYybzdF7A
5SsQmNC+XbcB7lXacrbWIVvHZ0ogAtVEfYMhpJkGdnrjOvSMpUq/lqQx6k6D0QIQ6tVXml0rlfLK
rVlRFyYIWIAuhxq5sKpo8D78dulp+hLhgMMKLD/KknGorXZb2GiAS8r7XqVc5k10ZVjwrTt2vk0W
ARtqsner9W7LTLuhoTfzrNCZtEn1qDSPDh57reZlyOPqIKDjEK3mGxexRHM5zJPygoVbQDh39IZL
nQmteBFySrCLSWcefy6iOfM5JjQc20v0nkr6LNWYJRDuWSxtxKqcGTmPTJhbxz7IniIBGS6gT4sa
lgcpF/2mtayNAOihhWIdtxpDHIW4xIRPV4PpMkx08+mgXkdjHnwvgULyyvSKPcK2DN7ztlhk4VUJ
xGRCYNpa0tmE9VQLxxINK3P7JYPPSxsdQ31ASdc0jVds/TFkZ0JB+56GnokOlRjsl9wQT5oc3RJ3
GbJgZVKoaoQ0bSthk2ArixPe1Sueq30btw+d126gO6JDMDEPifqujetjJfuPAjwRLo10bmEtNX1F
nTkEvtUwRSQD/Ctlg2dV1kBTUGA0Ss3AoWsfpDKdAoxkvvWqdir7+SLNGEcKW7tWASxLLakjNS1D
kAbqSKGi0Ncxzc8kp2XVgqhgQhM7nSVquZCRy+Mco6erkT5plv699qZbbPMDErsY2EAhJmPqUIhn
NsNhqZnAUHSG2sCjscETNxhoiHLCySaqR/OvxlPcs79GXYrUhMJSaQ8PhDHDdqXyWmtKtbIBT8sR
/ZrAcIFH2eVlLlc1YCWR3zvREXzEKjPrrZbYYsoGG5imY39A37spWkrJkkdvLx4lssj4aQfyLM0s
B8x0KKv3ngb2rA4Wg8wszAqomyH0CZZN6HZLuGNTOQnoweY0WcokONq+dWdeObZ73/UGKSIuqM1M
2TRKvZYQPO5TQ17w2BZTE9PmBPM9+Hjk24kTvuYejIpKX/q0fiZKzVJpcMjFbCJ5rqYafk+Nalwu
xWtNLu17Q6DIcfRRiVrgt8NLJyvSCulFbYx9VBUoaVaxP1Vtax6wMMdvirQywIepBjSrSh0bheQr
a7XOZ2pVmnOVYDx8ywrRSMDydP2a3CgxrUIB6luVN7oaV/OgIHNFxaONGzBAjpNjRNxoTFdtnkdX
DP+zsaKodcZNpNTNbVN17/BB3tj/N8w38Y3XQ1DyvHJHLGUmp7gJfG2YtjlkB1uyeSU0k0Zt47NW
MMBjDlW5MCyUnV6oXQWtC7WDH9e15E4Ls+AxCrrxKTYXNnPvwi6L8jY0mlnae+t62PsW4XcBjoNZ
5KsRAVwhK+SS9LxSjqhCWKXGWE1pmYXyq8D1tAPCZDS05LysTheSBN0787KPSFUXLf3WG63qj0qF
BVtBETIxcJEjtrGIF7DjgPCYuZtCUuvDlEofIo+1KW8tUeprL7b2WoecpwpzHAa9sYUJNW37SGEo
Zg9DdztUVHOdZ+aDF6nsyIxkLhlJMi/U8nWgSr3xMLFvPv8fUUfMdRptBUDyrO05NKVWspypx4Yg
lcxy5dJDUf2GNHPXJn4WRU2TWOvGYO1GTX9pe/62l4GsdXKpTCVqCkiDAV4hnTVnTe3QdCysm8Cj
Zt2ohsPkFyxMf85mmLaKDRDCyItbM66SqUiiYUXF9EqSTV4EW5n1CC5ksuLotvbDwmyGDUJeg/Tn
xY/f/umv//xPr91/9t6zQxb3XpZWf/1n/vya5WR7eH598se/Lt6zy+fkvfr8rX//qT/+zl9vcZVl
yZc/sgtey6zKPurTnxrP5t8/l6P/4+ymz/XzH/4wS4H+9VfNe9lfv4NiqD/Pge8x/uT/7z/+9v75
KbdY5X7/8Zo1NAf5NC/I0h//+KfV2+8/LOfzOv3bZRo//h//Nl6I33/867/8z3/9L//r7//9b3//
b3/77X//j7/9/V/+6+kvvz9X9e8/JMP6C9sPRZN1WTEV5PT2j9/E++c/mcpfdNagNlABR7OMH7+l
WVn74+/If3EcUzctw5E1jelB+fFbBZbi89/Uv1CpUDWGRBrCuqo4P/7vRfjDzfx/N/e3tEkOWZDW
1e8/VPXHb/m/3fPxS0qqolu6Rewl3zZ/fb4OUo+fUv6TiTi9EbWXLAEwQenctQh6TW2eMxfwn9Qg
B540b7wdAlXKq2zvlKC6KswrS5tbKI7puk8DPN5uDfrq0tDmfnL90/X8x5n+fGaaeebMuF4/n1lW
Np6nuQQS5d3l2GZRsdEw4dgemYt9OBlPlD/2Zgpze+5SlRTFPMETPeiUyyO6arE/D7u5iVF4HF9H
7VzRILi6VLujxl/m/c4ivJsZ6sJw3ktkftR7OuWtK+ZkBywG+Brffhn93GW2/vhl6gHajxRE8VLB
kGDAnYBAAgRHuZR8mXe+YjORLFSRU301iklDnanyWhR2+AFwHwAz6l8LZzi4+rC0oGvleTAHNkM0
63hzvAb6eaZiqcFjcRnqrExd2rdxFb3okO6pJ4Zb4BAUZetUnbrQOxCtAWfVSyiSQ+5Nmg5XjJ80
z1ovPZZV8JKEbOHtLlpLjBqrr2/o+ET96kkb7/NPT5oLIT4gmC5ehlF6qHVn3kfajYxqg9Y2OYEN
cRNEyo2F06+Pd+754b36w/FsQ8QQZ6Ml0r0FpJ/JeHmNgQqbrs6/PoSln/lO49//9J3KtAhaq1WZ
vmwdgupIfCXDKKImhrQtE5Nekx6VIE8mwgg2A8AqOfOejKJuKe/qO+INqKLGLxAEX+pEPUAp2I9P
roNCsXDxbdjOk8SasVaRxyIR2ksNHCnDuyv5R6X2noNIn4+fqg7sChTS3qX2GZbgIZbbuSKSG68o
tT3dUmDAtG/acpk5Nn0Qnmx0VBuV7Rk0h2BNhAdotvwVCAglNIt44v7oexUW625lh948qIbZ0GXz
CBQOKuVbfYiw2OFFKSpz7ztkzHB5D+iWIJu3/r2hppdw9yZqgfI/0+Gfk/MXZJdSWj8pBTWALn/7
5vqfufzayeUnsEgkKSUAO1IWho5oCEcltfFpVaRX+NDvvj7M+MT86skdX+qf7nKVQOqp9DxaNkax
0EQ5H0WoKgXxrz9eYTT/xefb+slI5/ZsyeVW95Y21qcyNNCTjEaprmyOFbEwqYD0TFXmog2zQ+7W
C1ciBPnrY//6Abb1k3GpzfUipHjrLQPTQn9of1Ame/5zH33yvkddShAzobbLyNAPwkguCRGf/LmP
Pn21G7JBSTQj/5bH8yJLqZwQujj7+sN/fbdt/eSdHgYZiLkZcDdcD8djtEi04vXPf/zJM1vgmw9g
m3pLpIFLXdIXcLguMtP9ZtQbn5n/+KzanxPQT89qqAy9GSd8POXhiEgE70ACDNN0cNX27AAME7dh
dfP1lTLPPbjj3/90MA1/geyIiPuQlXepr5MjnIFDD25BjNwNjXVDWYkUbvxD9QAGwVmEYOoVrXlE
e3wjldmi8Ix3Q/g0NDKJjm07MyuPxD5ac+aQ3PX8ClsU4yWxy60jkfRMgX6uVckj1BmIkVhqCr15
Qo3xHvfhdahXt4MjEHEGaHIcYz0gOa3bHFFuts/d7A4pQbZoCaS9GNjyXDSy3t1r+rCq2V8YFZAH
19D3UBagMNKecVHcB7HDVrQ+yF5+xAhKj1YMl75SoNswgVi1dF8l6/D11TzzKqonF1NAF2bzJIIl
6TY2kArSxhQ6KV9/uCr/+rnQTsYYFBIRkV2faa7Etpejd7fWpzrUmF4ZXouOeD259SVKCPLKcvX7
EKfjvGFlpSUBDrLEhvbARfcjdy7LWOlxLrsKG5O0XX99hme+vnYyEiVVW6KL5sHtivLImvSN+uM3
0/SZN/pzhfnTY8qKXDUlyyLJFju2kfrkNQITdP2Xr8/cOHdtT4ajEBSLhESKkc5tl4Bd3+A5UAYR
6qZVLVBrbvzQaPIq6qMlKJW7zC/JnVEF+txk5of09HPAY1mJmt0OtoGhv9HfuhtfF4o1jxBxnlNh
k05rq6QqZ6iY+UnHcbdsC9aZbi0US7uFzjiRTarMsiXfYRt+NtuINhJvTGnhXU8WKTXUC+K2KblA
CKm8UeiKNQIlxSJy0UdnOc5B0P+kcTQb3LjPkuPefn19xjv4iyFJOxlQq46Jv5VNbxmy56RmjVm9
Ux4ynzBPxzgKA+v41wdSzt2Ik7HVtnpErpnmLeOymA+q/jh+c93vDlBKxUWJkAbPJG4+2Z7JVj79
5qjnHq+T5QEawkQi6shbpiR/T7y2utKqdoPs/8ZqgFnjG0+Ddkb/dKk33iT24nXAnt1HAmrE8NSg
2399IufO42QA8eUhtR1LeEuKY7M2Nxe1Xc00S958/fHKufs4XvWfXqNWyiRwjbW3LFCRTtqWnL6q
2Q9lfOdRKKtT80YRNhsp6a6KZYFrpvfZN+IWq1t901k6UWFiqgllJip98fU5qb9e5NvqyfZVKUAk
pl7KZJ3kz4Nc7duupBWXZWst8ufB4N46anxsevFoespOkJVLiCiCunKeB+FjweRgiQyFZ+msEFQR
iY7LLyXxo5IzJmcwwORahNPIot/u4UtbGEr3+s2pnxs2xoLAz9cTfGTWyX2JkzZoD31FjlnvfWiO
/IZEtdvCG1pHvvZYacWUqCxaNzwvFoprOxoDocxlbNFF4/Vmj4Z4SCcSlMCDKSnAy9qpn5qh2IKo
i6aNyrSVDnZ3Iezi2XeMa8X5yGooUUWSXNVF9twCcFC4YrVJvo/voVtLc2q6TbULQvcdB/mloP8a
V+narnDVcu1IaJpSzHhpdJz/NDSfrcq5NAqCKr3sLaQXTNjpPsjlgzKoa/xYt5GmhlNGt6XmIaN2
uz1J6mM7DuWQfciyZI5M4BJaoDctG/8+i+xlYPnAwZipkUihgydUGXfxRaPT9RKm8Qhs6ZJIweGu
qp1jUTNVDC0beSY4VFMWu3z8m2y7vDp8MrweUDy5cRPdEngp7UvXBGLiYG2ap3FQbbEzjxISt2cA
TN/Hh0hu8EDQrXpExbcnBgrFsK7eZK6ys4fkhTjfBLt1d5+RgFak5Qf1QMLox/w+HY2By0qdvv4z
LH3e9kB9H0eBltuhe8Bpx8Ue31evy5eosFA5cLVK9r5ZHdxrDOKwPOY0L4sFqVIPENGRp+m6foGE
6rZVkS/l1V2sJ/J8zJ1sknRhxs2qEQ+F5++K1N9aVTvJyVqpNFqFo/8Gchi2sKUmezOMgvdV3M8x
KN60QfgU5N27r6Kaoiw9ARO5aK3hPnWDy6IsmKAagk+yQ4/rh54PrXAXWoMUXY6fCt30Ca+NOhme
otzfxmF+p3eDPbNG0lCVosscjxfVFjZ4B1Q49uF9Sg83quV9rAevfhocfAHyvA84O/vFpMEYGpS4
HUG+evI6DtBQ8klB0Gn8haZaPCNRnbMKuQ/9musORrw2airHuk1AqXisA/pHbk6dvYavZIYKSt/8
vvaiFbzM4ULLFNIxxA0F4JkrjxlMziII0dAXQoVC7gI7EKxyCgvTSmumcC9DsfLwluOaSSCKxCSS
yQ1ajWH8ll4gudNOI8qbgg5PYrOtUijNsjFJ0AzWabwZx5hYte5BMuLuy/mfPE8fE03c2MStj6Tf
aEsjiPy9hDh3rb6SbZzNLDInweCsMMnO2xzStK4bc9INPIxsSCK+HnbOLLM+B9KfBvGQ+oqVaK67
aJAtTB3JnrVVpM6+/nDl3KefrIR8WtqSEzNOkq0F66BslkaLwMK33c3YpMy0bmOAAUPU6360Rnan
80i6YXo/JBnpQvStvj6Pc6cx/v1PXxJAXZ+Xue2SxpIfDZ4Gy0+/WaYq46z+i9WMerLGAGidsqpL
JPoT7qL3zFUoQZnVunterwWrwL3Su1d0g8BhxXeR0rHygkb49fc6e31Plhp4DJokiZgyPFw7cqmv
akXfFZKzMhJhodIt4W6WAFNjhKq5dSdX4Vy1SLEczEUit3+yXqGeLNVTXQRqLHmw+OAVjcNsVOO5
IrAMLalE1I6v2kgXsXbbaba3WnteIv/55gqcWYR87m9+urVuwNCawrhaOjLQZR41rBAq/RT8s+W6
pzWG4KFZIryXV1VooPQWuHiD0i8WSVGuW09sY5QgnVZexlhHTQaDr0/MOPPMUY7/wzNXJ0VFcoLl
Lzsk8xM9tFDxgDFwRqGIJN9mfbBLGoRGSRjO89bela39LNTk1iX1l8zE/rYRykI0fAHG5EePBPYp
clg0m1J3F7blWiJNxCHTS3Eoh6fpsk78jaDbfxFXxlYD6r3A82cswYrkF4nVPsZ1fZR895Ulxias
o0vC43cZ+wyvQYjqBiFc8bhjL4H/Q3XQ0uj9tBYPBF08JXq7oFGALSxvsxlFyqvETD/QaxyLFjgU
pT37u7s5vjS/eJmUkyVQUEkgbdiRLVuQSGZHlo7aBrTGDa5PLd5y13iJC+khb6UndqePvHkdK3iw
VWqb3H9z486cwsnDzERIcZQ8ISyKRNIp6Y5Ew4VKd/vrjz/3WJxUwRwWDV3VQTdpy/RAd/Sm061v
FuRn1r7KyWCbJkkAe6v0l5mktReVru+bHNNwbO+soPvm9M+NOJ9//9P7ZldNpQ7o4JdJ6JkT/O7X
uDeuLMTbTdkvfDd+NOz6XmExBTMJQadk9fcmi5AkrkYjd7f8+jKe+64noy7ZfeUA7T5YlqF+rcoZ
kUgFqa8Kfe/vSiTndo+fI/5PX5VNTNDaglQcoUqkLEWTvEp8OB3GGmVLyPI5mUgFYVXt6CkRg7H9
+qup5x6Rk30buY+ZT6R1sJTQVU5EKq2FUb/2I5fHqCUWOJ6GRME059iSCeok2cHCH4Okq3YI8o6t
ldE580Dpn3Ds4peXwU7W8a2dIMruy2iK8gDYHgasMuufvz7l8Qn71Wt7shPMJYoSbtqOeox6m+kg
NbsMU2NFmujXBzhzu+WTwbRzQ9IMFUhaWYCXv8jqLZpBUq+Ycs1Ovvv6IOdqYvLJ6BOZoPYVnaMA
/qTcnohZXbvgDcMG8ILFGp8lXRHWUy/MFizx70bpnZbaL+MlNktrL8r0sraVWwOtdyW39IGJlxbZ
9dend25GkU9GJsvxihi3cLDsbG8jo5e8UDub+CFHkXBklYjhMDpJjnEpaQrgPecDJcMK5+mNVUqz
VmBHLxrIQJH01KfmFg/g3oQs3mfarWfmCTgY2B2kKs1Sx14EQn/2CRvF3XgwfHXjCm4oxSrIEhog
kaz6yIvkSaT5g233dwMFhmyMegXiCE3CLfcl6hknl3BGtYsuQ17lF0hpPC/e+S2CAk+/8V3/MQzU
XZaLfSCqmzpvVzY2c6LRvxnJzy3N5JOxNlArrNcQOJdtKEhzhK8eSWhFGjwHE3PU34RDdAxhbsN8
Y4tE4ywR/saTtW+eWuXMdCafjMgwx6mahUawHPxWXkbdSL505Y2pybdOivjKxHQo1QZ1r+bVK8Cd
+9aLYCM3vsxfPzRnT+Fk6Uv0ZxzhViSWNuHWlD4KlWKIt1kjH1vJu5fY3tloQ9zWCae5FBwDOVjn
UvUh+m729SmcGRzkk6HaaDW5z0IeW6MwbsfVIWhCyAjMGH/u89U/LrS6RiJ1wmHwqaLo6HMVvYoU
8LI/fv3xZ5+ik+EYyFxJIZRqrlQ/AOJEoI76ljwwa0O1fJ7VO7+6rMyPsYbsm/F324ozk4B8MqQS
G6oODa8aGyYApYRLCOQOXv5i+Y++v48sBAPqiowvmrX7Sp5H7Fn7WJp/851//eBazsl4G5Wyr4aJ
IS0CQuhkCigIVSYdXiuOTRcPB8geMvaiCqWp4yDflNGYT7859jja/sfJxHJORuG8zy2kqLGEEzea
cDwoNIvxInCZdSSsWS/POB6JyQNzmGoeK88jQwF4QN7DDIuXiTVX8m/P5tyVOBl0UYmEqOxjf5kr
90n1MbCuqWNkvfFVmNhzTkTvySzhCnGmhXJf2+9fX4bP/eOvLsPJ4AVbrep9qnjLwgPWxyW3iBET
GXM45jLthTvgE09ZffjBIrOgVTETGClQ7F0ZOBujXQ2lsoiIVCz98KLMN/y8IAv165Mzzt2jk4GN
8I8InL6SLYt+p4GYGJr7oNvzv1kE2uKY1vHKI+VJK3WsoHMz02YK/wlvPAN0IqoBV8BjV+b8QtUP
+xSKKisrQYBrae8GKN5J+AZqwIzWWDXwPTB2sB0pG/xEo4v7srB3QgOAlxBahGeiu8NOttDUXWO8
qHDwiqJbKOBQpY8+9wFhrLugWatAMdEjcZpRdY8FDCmQ3l1nubf8+pqcWS5azslIO9S6IWNPIhLP
CW4apVzVDVVijTwOkMmX7ghKlofg1tfAHkPG+mb0O3vY8cH9aZUaUNYg1jTIGOCdS9uSF5ZPlCq7
T0pS3TEfq1DCnbF/c0AIWk/ffNlx8PvV03ky6Mq4TlpLxjWoAe0rIrHWbIRHSWheoqubql2PsqZd
ay4FK9tELc4q5Jsjj0f41ZFPhuOccLUyAGuwrH2mE71e2x0q8FBaGLTpydQheUtkOwywVwBd4NDy
tNmlVX5zucfX/ldHPxmWYUCWfd0SSmHL2ZUcFMs2td5zE4K1TX0Oh+WfO86pDM9LOgHoWkmXRNPt
Y7l0iT+DNFcXlwkhU4qkf3MjdQBDv/5K9sl4C2KGVO2eC6pq1RWpTIvagzDWQc6VmQcoDXTXntrv
LXg8QWceQhMniizPnVrfRP4w08mxS1pIpAoSsXqMYKuYIKLB4n3NdyUsB0noS8s1jmAzdkpqbWqL
pZfvuwtba7EKCmPfK/q9phiPuQmeJ6eW5tTJiyKhOWwAXCt6ylJbTElcm2O01ScCJEqoDclFmFoH
YVqP+CLmnSjfoZnbE9GZ205RCYvLYQrJCSAy0Bi9/1IS7EvOHWHtmZ3BQtQmA8shODrGWu+kfdOD
wuGLstLFkpYuc9a89GrlXRP4oE+0SeZWl9bQ7+qA/R65gKs0rOdViCHdZed94UThrY6Bjuj5qYnV
jWRvsXCV4cYlLCaHLJ/ZyVsYJ1eNMNutQ0S348GDq+SjT6KWMPOHxPGu8C4tKwWdL8zym9ju51WE
m8tCrOha2W1iY0shA/OIiR2arOJu89pclQ64YTd8d3rMZQa5IaiJSWFMED73wBQMy/zIEvGgUyGY
ZlmxAxJ+1xpQ5mUgo7l6WQcFKShRObG0Dv+apN/VWTJzOcMsbuFzShYls2SUdaX1c9pI5PTi5NZD
xCNxY2x1KVJh6pUHYuqSmaeW2MEcZVYRXaw75Ya8zXDmCwvMa4WPxkV4kVjKk+iBhFr2HsG2R4sC
uwaBPTHhHXjbUhJ/TA0iDYBNbL7jX2PnFzQxLhDHAhyRo1UQamsE46jsW2h+ca7e94MOz9u9rWvU
14mZUIYtXRWvvo3eLNUOTiHPUXvjSvJYiJehf+gz8Yik/p2ol2vZpBfu+vI9j8ubj9VQyUSyEKlx
UOLirvabhUnnXbaHD8T3MUSSgEQq6Z0w0AigQ/gegle+o0j12sH+yLNmJUNSMJDvIYaTvVVcOODr
mxX83YkcDcuqADmDv/c1ttKdEnv3mhrM6LbtmkZ6diQ29+OtRgZMyiGHa9QnjNQzx3DBvPYQF40E
i2uvPwipwmRTpYe811eV0rwHbknwe5FNBPmtF3WGhJS3q5QKQMyK8uC74ZOSGRX+CXr6lfJhJSQa
2tJGFmDx427ZwbTRfXNV2F4/H3p5FXjBzCc956LLvOusjNd0qm9MG/5mqTJaFDiibZCWGMpyRIjS
tRpW3Wp8mTQJUYjKDIsSwSM4dLDvLfLfsFqEbCPZEs0+L4JbYjQN3O6ao06w12BM0ZUNlu9DUXUb
x8Be5A0F2UsaLy5BNwrrjbF751r1VlgEQJVOgwbFgfwQVdOqFXPbQPGvhldVTB6sn/NSpIl3oxdY
VWMwk2VAmqcFRcpUO94QggivkobcOim6ghBzaJzm2ldZZ3SwnXMwmJG+kQRxqA3JO7beQHOyZ2lR
CZCI1LSDSjn6cTHVHXkzfusQQmVveMuEebDRwyu0JoccsIsoOzDkLdAaJQ22IOEjlnNEE7PlcwTP
dG7HOB4HeUoY7BWEJ6q2NfGObNL2hDUdogqCLbO7YSp78FowPHX1dcTMNIkzU/X4Km5H6kAc3Ptd
eDPYKVlBZNVKXQvIq5/2PWRKz75XrWCpEzqGT/gQtNFxvGRykd8q9HxUs7hoWGOxHZjnUn5DgOsF
tB77gqFhraQh+cTuofUyMMYuhQVhHOMcTn5Lvi55v/jPUYsI+mvoU8l8Qx0ONGiJnxV7pZ3cRK67
M8LAnYRkmE5RH5PdETbxFe02G5Sg+rlo7DLnQiThqsGcONGdfFn59ovra1eKUeIPjtk05td0Y69r
9ghzAgbijWJ6zbTLBHBVBhTApHQ7mlmb8qPw5GheB+6riKWdWxDONGASj/J4odeYU0nt2YYNmRER
pjEj5echyV30MQwoo+Wy9DQxwgwkOiBExQ8v/w9R57Hcuo6t4SdiFTPBqXKWLQfZnrAcmTPB9PT9
YZ9bdQd9dtuyJBIAgRX+0OTBM/4D8MoKwOGeET1mRv0qsmZl1eXJ7QY8xsufurORwEPgwrSMd8vJ
1kgzIsVaTOmyN+hAFwHqAEhG0J/47uZsI7L+KlrUs9ByxDHLOXA6rtze3zKX+9asli3maOsk/hPq
CLLeOo96iY85jSejTcYi83y8RmqsHoQfLaNZHO2ZmKfQ/8yo+tBRIULheDrmeK2iGihXgRyOAZwj
NMoQHAQdUtfzoXQT82my4HLZ/RHCGrX+0ayQhQU9nn3FI3ZT1FsX+tgRzyEq2nf01/nkCE5SEXrf
Y1Q9IrG2yh3DAjKGd1kgGwTrBA4X9fSWctDYGh3nEM3KFlDFAi3mtXItqObyuwgjRHg9Y9qrI0dz
ESKsnfhWp9W4aoByDrrYYAkLK1+PXtRihktyMlnEqaN/OkCdUxpqtq5t9Sw81mN300J/jYgrvHzl
fBH217bsK9Wyv2RtOW+CPqAhjWWFxWkN0+JYV/jZ9s1Gb39iIbo1DFI44vCma3+nm97aaDnnRX4N
oukdouxb7HZ3aTeXLlACAF2xxERk1xjoHrS++xKlkH/ZKi1oyZLGNLLgbzLAdLHXUDowjHWMNPMo
9Rodbv8yeOmtc8RmKDK8VrtTa+Pz2UvWBRLUhCAcdsH8lxQaai/53kzJlnRUV/CBpdL/CIVlQNMl
JvJC/X609D9/Dp5GVg6kThZBATKxr7qtP/tPdMkOta+tDHt8EZq7jsilqiT9isPmqtM7gENtLe1y
4uK6MoM6EOMxVgPjHvbIZRBGxOanUWR7X31y6xMgSShLokSTEC7LBpleFE6QZnECPAMmsczDdmPB
QYAzTM2NJF3abr6UXQl10piAn1jBeqaIodZwXGWvc5CdNHUJrhJFKZ+naFhLPfo00VZG5YbgjLpO
QzfDR68UVABywfZeeh7gCa/ilBXjizukRz8Ij4FwjhIREjhm51KrflLgJIvYMJCWG1sk85B2KdkP
9XRsPoZxnGwkiPHe4J2VYC+InRQ+pF5vi3x6jSFiuBpmiIwJopJ7fM8VLvRBlv0q8GC6lMh16/2O
cXhM8WpaTII0XFi/hiluDQ4+YRvdPKwsFmjEIGCYHwDHbIpSv5a9K5dABTEZyDmNcHv1qfyNRxHY
D5EorjKys6sVxe6bZeYZpi/+acAnZVX5UDbrHJ+pQqfr62m/qv0SlbOJ1Gl4beuq3nJqIjzL0Z1t
3PrHwYCUukjVr0o53VoDqSY9Gr40drVNHDc/YeEitnjOZxNB43l+6Cl9t3a3QxBkjw7Cvq3co1VP
Lta73hHGKxRFnHwqC09Ur6LrTeFJi3pkQ5wdARPGOPS4YdfQWT2qalk1WmB2rCUd2g0nqr0siYzt
JsMF40/vu22GTZFJGhCl/S6y+/QBNcKbBM6D604Jx03U+BabV1QHHztd+3T6CWNx2D1hDWGhnP1v
xI82JgIYKCtMzwMkBOSjEOmqkPecPCT3rAcUKa5eN6IqKrahFMHGz5nHFsxIZstzUU0vVG4Q6+rR
kKjRlfNMjIWKh9hIPy2GM3edHc5nKJGWPTIucieMaAcR94Q5IrZA7qkmYjPSdushj0fyfYOo9KyN
9rYI8ZgQddIvjbG8+TL6UOXlAJjlKWxb9HSyreU2J0wQPmcvIr5rNhES+XY932XUEE+i7azTY0II
UwlYymtqeOhx9RfTQe2xFjApW885I0XyFeB7vMHPcjoOnl1yamIoUeQVv5oXs10fill/dXLxFvc9
jXo2Wfb7pSn8GbejT0cLfoPKei1zzlnVmuxFMcH46Ta21p6TJHvC/PYYae2m7O2fIe33Wd6XGzs3
j9Jv36Uw/mLQq1hz3JIGI9TYntHM6d5Byj1ClTybRfWsmutQFa59KwI8y8W56ixEJ33MdjNQgeDD
bgneHSmaM2My792B2o561ShYY9Azq31VV+0eLv9SLc4IkO13avWKn4YDhhuFp0mgpqwHqN9aqfdt
zOMTr1TrkuRj4Tdaeuzc+dYP3k/NTWTCoi0xQYpvyAta9x7F4WGGXbX2fflbIrO6zqf87DXRMyh0
7WFEL7AKrIfGBjWImB5ocGEhlIZk2FqalrYpWrdbAej5TSt5l3V19xp8tKsRNz1joQqHvd3cQ1I6
HAwR/wL+u53tDhkM9jdQGquqsnl4u/Zs2jI6WXUArAOJAnZXnDyMdgt8d4ujwS2l7TeZFXBOu1r1
c+cuanUGJfoJTA1a/qiDJCA/6Ibu9TA820Pk7SdMZpdJjm2qTF1smDu58yNMc8oY+FcFh9lcVxlq
o07A3lE5qJ5oxbs9SJBH/7bNYDh2koZTSLhE2RUFkpVWkNv4ddCg/h4vvTLcdjQShFN9zVN0MAtm
aupWyNEdJn7WwdyrRaGX8jmI4nNFGTdp/QcaxY8QVcEENWGzQB7wWIXxHvfuh7KySbPcCgkPb/wJ
WMX6PP3SxjpFNds9ZdcuwZSC3nKgTS96LfbpGOzjqXxB8I8gpPoyW0/pkR5SyqfejLdznL2j3UV4
EfsPNd0Pz0ZnYzC0AOWxgFlMgftr9a1OInBlGNUWYP8x1+VE9IGUQPvlEONmUUPyfnoasJEXPg35
MOL2wdsL5AaQiz323bAasIFbTEwYzeGFqU8bf3YfFMixIR2IhvIgrBcPf2lCKhAbk7PFMuJ17DFX
IvxZNt28D0enoQ5aveY+882Ze5ipNy0miuKOVz3bENr3memsyw5HG8EoxNC5B7uB/M1QZAjzcPJ2
SGU55I1ddLFkSiO+3dkxAIGiOgSVd7FKxOB8D1MJNPHwCb6aybBUy0xddRnMJ6ctCH9s900Nt44h
TRy3H7pX3Q0bMG+G1+k8sgdL8KATuOYohtM8l80W7e8vR9jnSucoC75bMKMozm2bWsL8yVbOcEMO
kJNefg8mK5D7QhzveYaQ1xTlQ9N6nwL/uqYq37QEbRDZVsTEYb5Sf1EH5avMUF2oNLIjAK129eDn
5YksalsxBU6FMBUS11jCRyhTpabBDLTiBxIcga9G5c56KJvi3gbmU+cifJdrlM85pkpHbpG/gkPp
/vatBSBeNngc54o6/idNBKcK/xbXFfJ8Y3o1fTzwqpxhVktSyrbAp9M/tJjeidndpa2NWo6uw4i3
/0wMd2Deo2RZbKwyP7tNgsuQpKWRvkzSe7JK/1oXKSRA5tOkH2mE81mv0wcdZeHAEp96Yp51c0KL
Hr3pztuJgWrMDKhWUyar8DDMjno3Kye1/XUw4p2ja+jxmpsxd86xpSMWgrdAZt2M3HiqZbbuXXH0
KHyp19AGlEB9GyPcF4b5N8QW7D6E3ZBnpsHAutOMFWSRh7APrqOSa845j8svp9DeEkCbqLmfvcja
IwmJrF7t7yOQm2oY7BxWBQbUnRhwO6umjVkGmAw2w0aNdjd7BOzeB/bRJ19Ngfoshc2ToCEXdjv2
K7U5w3VEaMVHgNr56ytk0gLH+0DnhtIcEv7L2jTp/hTJe+uyVnpKh1YnN7M2ox6bF3ffjhmC6VCO
XkTRyu23c09w71SWe7M/TDStndB8ZmXhUyp6LCB8tNsI2k9qsytpeRtwZxVx0PaIsW2ZI55Xdtfa
t7cGwgYeuE7V+4HCdScBWSkE81AZ7QIBItV44IaAYRfl5C/msk7WArtDr8pP4LfBm47HovNZNUn6
mZbNq1Z13+7cPU3q2u3gVeG/pqg6TUPxnCi2BgLSEVE4EjV+1O20YthpSpltaKKlWRY/7PnXUSG1
sdDD0aJOfYY0/9ONkDzEpmQt3fbD7RJjTRT/od7x77PA8h6tpuPRoQzjCAc9LHuP/yXBH0qbYDId
y7+P9QAFNa4OnazvQqLrgs3JQ4L1RZMGp6Adr04nwUt3yPHoop2WdTG8aS7oXxXhpBUJpV/z0XA9
qiDYYcFMmTVMrtOIjrc9D8PWRBi9YGhjazpCRkHUP7oQsZebodYpX9QCk7PGe8SQdtqWkiOsnupv
BesudLSMXHPBY7KPYueSW+VtHpPHUbr3GG8IGjWYHAf9Rk/QnVWUYoX8z2FdlFbzgFvBc9ETRWEO
t+80S8fnJI42TZtL5ED8eWtoWg4+ocZQln7HqpAdxUGTdof5StHyCWWZg072Q8+F3bfFEwX5tj9n
bk9SjMdgxOxHTIgjth2FbFMQs2bdARrCXabaQeF3JqIHmzZZ54uHiqP2Wk/Beuq4BE3+TGDPEc+I
V5bAxRIfOspEHU7pOPti/hYStHu5/I2mAowliQH+E/t2LE46vcoiVcVS3QblriUPjjOdZIOqfS4w
f+jRBVAPaKeR00Pzfsb2G4bDJgqao5nGpw5jYWGVD77lLPvuAyPeQlrveZwsVb9TUvNDJBNqR+1+
at2rhJ3m6XJvA6yeuo/K1l698ZtNpbbuGjWBmPc1wxtlnb+2w4op2vLWmI6GChuU9aGy+046mE/B
cULMTO3rmUKyRNvGuvOJDNUCj++lM6AGq7ivPOE9X2pHF8+j7PEbVlsriLBWpOoyeWxmJ8/5G3QK
/e6sPsZxUCYwtb5aShfXpNKiQjhhXaaqrKVEGz+Zzw63RSuVTGjLQ3jjwJxol/bil19Sl16E9Tc3
LzUID9aLCihURlubDsqRb/wV3+K2v4TDK0bLTYHActd06dU1c+J77GsJ1UMDJmKODXthIUrkJif6
FjKmcOloF8X3wnv23zUTrd3aIj/FCOXUEQ12KKiLpHlBlodM4DlHwZBPy3TvgTDCVK914pQ53Vpd
KZcCIPfKdRmcfH7BojdtHIRiNZxqUOle8GJG+UfltD1E7jyY9jakE2aMmzRma+tOd6/9LXBUslHh
2zqWjsaQQamMulHXrei+RxPQIzYAvT70tBBEueEfUdbPCqxARqGmsEGqwMC7jFeU9StqzF+8wk81
527k0T2kNNiuexle8gEZ2JI2SpzH17jTyUf1ce8Vyaua6t4CmcIKR8RxE03+wa/rWzX9Oh7bE5D5
CClijA/gggRG95FG00ErvUeFusddAiZduU/R7FeJOfp6VK2G6So8tMBke6FNDiz5HLbuQmdSSh+y
HscPLNDSuGsMfd0+A2RbaiQvzFYNG67u4dhEWz0A8MRwtexw/G8xjs0ODPGS6ykNA37OZ9Ii57BV
CzEeW/L7G935wL+pB6Vn9SDLtoD84HSbhJxwgpzKkJfWOYXuQgPrmLm3FvlHVpE1lxfAuM1wF67Y
qS9LCIF5NEK0uYJUW3kldcDSX8nsRZj6c80Uq29m2CH76pa7TOrbqM8XszzyHU78JjFVSCncatPK
4dwziPkInTpO3k6H4qkRU3criRgN/HnrPGZQPukkqc9NmxdBQsL2jCHSEw+2mSBKqk5BAwrd0NMg
dFc8Pjyd9FvKyFwVfX8eeHdv/OnNhdnnjoKCfd87ViVuYrnSFZlRdwpX+pAf7PitL9E2iLZ91L6i
kQ258cY490b2NcUGzpto9CfVUzuGctH4Ah/f4sYaFdVdPVbq4vgCNTL/Jty88IHqSTDqg3o8qj69
Fp4gKhr36M7CT9ER+YFYNBKMNxfNSO/Ms5a+tQN6wr+6oUAoKZJemwBlrTroOe4NHirHYPrUjskr
qYXMf/5oNfKX/adurQOH+spyH9RU2kbkryinI4muzIWWar9kZhTHhX8qaayFMe9sNsH/W3Epymi2
pTZKtbQCtWCBvgA3SvuzivUUjZlR9KSDQrdaF/xXGO7ZJinrUSGLMXAJ3zpce/rsxfLTA8OhgEv8
Mm6qN4dJ5rM1hl36X8BWuIGuokVpo1CY3dlPuQeurHaqQ0kI8//vZocbVA2TS2W81Z7Ga2p557R3
1D6GjdiaX/03xWo+Qf6tp35eeMUI6xqF3tBZzG2+KNjI2I1q9y9Inl3WUcqw2tLhKByWpOMZu6fp
vQkOILWtOuaZNuG3q5+5OjXJaaLteJK8+kf6FYqx859HcxdTVVrS8UqtQKpeau0FRrZR6T2rAQkp
LE32joHxpcncsXQxEgCouWm8iX1Ix0gsxermP3RV+gZwWWU9lGrUEFQO3RE+yQz8Dc1sNYJB+K0X
9FwC1Pb8AsXJU89z4vDwRE74OkNUU6PU/qoDjfGcEOlXs6O/Zdz90DxW3Rk3suW/Yqt54TrUQcdC
SWmWINQIjomBZD9gG+GD1GHctd9q1JvoIqLwxiWoQQ+9r6wE4UH0n1gYBbq3Tnvna+sRIxigafwx
T4Y6OTjhoys6xQtHp3/RFRu+Qr2NZc/fh+al6Uqq8t8AFaG7P6rdz4r/gY/U3Km1oAPfY3nxSR6P
mVqIfIPS95Wg07gezEPQEFfGrgJH22DLJ4O9WIggRhzrBr11gQTsittiMEajJlD2vvlq7ks9rwPM
URNNlPrQUh1otPcKVBv7TSJwuUYrZG62eJabpDUVwAQEF5/U+otKBcOi6vdvVUXEVOyTfCKncs+p
NLf1gi3MF+lKbYRB94rVLoKk2GNgnjd/KXVf/hGkxJblHJQpnUeaNpTjmot0iOjpMl2VKAOJNILa
mCIgf62oZG3xESdypVIFYdcrdRGEC5V3ZKML6Twy5/wuAUXreYgns682Qh2X6uTkNY9aH4tNV75L
UMkQ1F6XAKbpji24ev6Am5u4OS5+gCnZSJD2PI0WVsKVs8367woIQBPSwayaE5zqhW28Mjwq8OBr
A+73vyuqGcdKrFTYwS/UDsSS4ONZFYzEnP3xW2aEX6rIIM7PJiIUhotp7d2R/TbyiXWgMcrg+Z8W
OdBHtQmVpqApNZzU5Ubm/KI+PjG7B7d0bioaNLyHaAzVJRS1BxlhuM3Bpk7pO3s+kqopqoFUOn8B
etkUIawGl0ZtFeGPREcqAeoiwFXb3mUAORWkDyI+ICc1Tj+pVoHneNSmZut73SqN7Z0s7S2aqr3e
HbMAX5rE/W3TPyPhXkdllHtRO2hK6WYgu2ZBRmPPsdFeKwoSPWKrYoKXWsbbmCmLmAQWnLopNXjm
xSSrQ3Nw71g8LdyiekTz6qIOEnUMB4F9YuDUKmGv9YIP151WVoTPVIZroKEBRkVhgHx7yLalfqv0
vzaCDORduHtDaU4l8atN3JBSmPHRq4B6+a6lvw4uX+PY7nmXV3ffCEJnSmwiraMTPfxjY6HrGbZH
2nOCyDZLSBSIUGxopTmFYVTMwxFXOmhBeDa5zqab0JOCZBrNnzRaFyXd6GSuTtiRri3c/fRf/jti
wlogPGl2YJj4+Z+YFw0i0gE9oIAM3I7fcuUyx8X+VyLfktz5QCQUFiZ3YqcvTGeofzt9djUaworO
ug+gyUsj29Gf2EwjYScKiOV4safjWMFVFpxlwWasLHq+lxFOKaPSCdA3+cXlIccv7ivHp5vJ1brh
zIueV+/4CSPw65Rt1Rv5CSPpK/8AJnrkT3DqxZC6+Bm6v1mmG+F9Su8QlX9w9LYtprqjQ+r1x4ga
+i8axE9gBLZj6j925vgYUU8VY4ISy/uEqF2Uklin0dpLxnVqaWdnjJ8qGvTcJHi2h8mM1uBlSDu4
RteDYhqY5Gf8wVhAsSvEFTtyPFs23LEMaww3U8g+5RbbFn8DOU6N59xRIqGz31GT4uJb6NFkRK56
qcrsA8rYq1F3tkGaU9yMzjj1gIoVu38z0V2HYGOiSjq64zHhueDWGt19wO/2AcPxbTdZiL6YRN3x
1fX3TB0Nv6mhNs9e4ffKI7LaVuxltucNarnnquJPzNywRQMXJQWo5vAmIhuPhjurXJ2E03RqMSAK
InAfI74Lcs+WY/G4JET9QdKeUNtVR6oNGqup0q9RWNPOcNAwZJnfyhKhomw6E1WqDmRjIoaRfmaN
SY0bn7rxEpb+ep6urAop4s+2rfdD0WLaUm78CrpoV+2b8NGq7mOF5xy03EANboe2r6uhcp5rjxEC
dZEbrC08GJv0b2LWs+hejxeejIET3h0unkKNFo8VY1kH4t8HYHGgD/dZ/51CrGlw5eNTWwvn1/HC
UJsYkIZac00bX61QdbkN71CPHj/ibqemKwbzALarCd210xWHrsUvCGPqYnAWHg1NUu1zJHFFiiW3
QoEk6sRDhgC2jcmllg0bM7IfA+qdlSFvGvwzCid6t8/15G8QAls8i2YFsCh06+hSOHr9qdMtiBGp
/0fGdgLqM1ElPQobrr9U+2xDT8DwddKyVP+OkzJcuVE2EILapvnolA3Nn64pDnQJdpGQZFd5eO2N
8a+3yh2Io0MBztDJO0BfNru1qOYL0IcPBE+fm1Q/ozR+tMNiWM0+HOkGd9ZBYGBLu+45k6hpTBFJ
Bb4HPmwxioLzXncrCqp4wdBjBOmTTTvbbt5Nv9iL1trLAqRyDW0G10RsejV42QmOnzhA4vch5iXG
RC3gGZedO3HQsI4nwnNrqa7CL1tlI1sHG0evGgDhvvMPiuSzV3iZz0Ov+gptkyyDDL8izicsQw1/
FZh6fs6B3x2QAtonY3FtTePHdLpg2Zr1ZcZNMgigrMiRIS4kjV7XhW5l9cT2obcL+vQ7M0w8CcPs
anf9C43QFht26m9a139RlaOoTApfefpPOINkxFmeamNdHYrJ3MLS+oc48ToT59vUOaC7BfYm+6zt
ad8FGHYMxpIBug7sipkWvZmkJVObvjZh+UkZ85maLLmj/Chg0Kids0QdsKjrFYyBVRTpaxmzFw0J
VZNYRAdh5O+EzY85lnwxnabewvfJzuAB003uK2ORN8kHXQgsd8aJncaErV4+u11AKJnfTHxnwI4R
kpYmBihoVFNdJCQSFCGtfBn0FZUmBNCXE15UyM4i/tiDA+CA6kJU9mLtSjv/bg/iT/hsEnb1WPHE
akZ2pIm2aIziRdKEIH+ePgChgfZyx/exSe5Sooebpu+ml90VjLeudGOVUxrDt2DtFw64ciSENTZs
cFAFygk4+mHxhzuPa579RKBqWATTKnKMS2zlJvsjWi9GSNt+cDdIwwOtmKyHTnfO6IGgmqij7GG4
w62Z3L8pqQscnfpX30owORrzLxG1a8+L957RWMchtXZqO0Gz62WQjlLWB9NusDzSmj2USFxOK2Bu
G92sDzHmagBJy8NgE5404Ndu0pt3s02TrlHVcA8liwy/LfSjQbcwgvUmbvxjSbe1GPS9nMWt0xNr
oYVevtamkshC1E/ogy6DXP+uo+aez+6y8PEKmjiOWAaYZeI3bpF4yqk0l2Uo8JSc5TrpMEV2JjIo
1PMnotj83Z3o89v+r0AJsW5ATAcDQgamuRozd1UnVMZLOwmpbZKhe0G4J5ZcYoSN1WA5P+PbStEc
1ytG79uR+GTENLDd+XFw4+AY+ALZ7mHfkKk6WnRwcWJvdTPHUtNAJ12b92bQv1t2/WjoH0GnWr2N
u3NG74I9rWpXNgch51VY6z9oZqxtHn+nRhAev7n+qaplvxoKCqGS1RyCz0GAYjgFtNDmXmz9vPvs
rPFZm4yPJOXIabQnd5jXg9DOaTfgecG+hKkVHEKEzD0UUwzHHc+QteJXw9F2GiX3hVsSqmcA+kRm
jktp4UA72Za9LLxuK2ykQRvrpum4NGloQbuepJiHxHlqzTNFj+zYms5D3rjGGrzXs9nl98zvwy3O
Vp+FZj2W6UTF3HPYAYlmMxA9g9ltmilZFeQDK9fXXtMZ+qFhlXtV2/H6fqLG4l6y3D85mjfSLY3X
jUpKMKiRXf6nYdgIIhL4hXI886IjwgcrGWGpWR4qT77FdY3c0JqW+QbTgh3q7WcRJuc6f+bcAxX7
njXVOvGGswfFD4zYzpM42iK+r1gXVGiRSyGKINairEyFZHj0fEzZFG70X6CeV9RinHtOIYXTlt9h
MH/MePBMelN84jjmKyLzosF82+sPRHlNfp1i+oiwaTMnBf3g7tWRC2hoQjE/Hy9D9QZCcaHO4oIc
JiE9FeS/sws+lP+PE+Ni8Gaf9mj+MHr4D8rm0QJHFDZiHyQYY4QBwmZpsS1FeDac8TTIbh+48z98
6gRIRwVHaZie27JUzgIfbRa9WQjlYby+sSz5RRJ9txuT3r58R7G+W444DDe5+W6nBSWk3ltigZBh
n2Ds1e0r0JTWzhJX3PDJR4unIcLQBv2AYYG/tsPhkhN891QXvdQ5mTHYWBxNP9vAvjVI2AAxrrSt
RBZl1VodXq9j9YyUFFZqWfwU68m9zub0nNjlo2/1lAPmCKvOYIJ9HFr7CfObuOquY1L+dGn/nHAO
z74zbuLAO/h+9ilaEKKGjx9ozAkRmgyeZ1TYAgEMOqY0t1f/9mTyvSHx1sgQHyeJ42EGRDKe8fGq
G4HAb2LP58wBBLQYkUiHsmlQeALyPafAxfPe2SaCbhImwOfMzVO+DyS8rMWJPNJaBUFYbEVm7Tzq
gU1ibLFAp5EbstPMRv1eV2DdORf8CN9cPxaHeRw/rCiFqzzOK7WxBZxaqZFeu8jdTCUyO9iDraKC
EKGLUFYf0gZ9fc+FnovoQpUnvzNok9s88SlSLsjFz3qL5jc6M+kI9CIZ6pORzMmSgDJss/d+yv8G
u79aqXxOnOQv56xucMmJJ32LGcvKbel2ezL8Kw2ZQHAusPgc6Q2FfnBga127WsxBRovNEc1Wrdgu
pg0vkgzdCXcDfeNUsZ6X0mnvnpnQbnN/6xj3zloGhxmOql4Yp5iHJ6LS5IbBe+Vre1uvz2HZ7l32
AOHrgtuKXpqB7RZ4JKi/dBifrb46GHFy7qr2TZvFw8DO15CjmAof1OcvKaxOLdYvwGVuaR+/jmQ/
o0SjAzQKLmV41dKudfyjmQEvgk5+VvFFi99eJrKtXscHK2/2Hho+ymHJMw0MUgk0TGUyX2TgNtnA
VKhmxi2CzwomUu2nqT6pd8wFEEUOoEtUFeOmofvnUzxZVdlEa0q4FHf1Y8RxM02IL1NGxkuFWk/q
6U9dZEHqxOKC8AR5/CifOSpD9lnnq5jcZklbQ1eAPoCPKO/THcDxExxQoIAn83Vy0ntSOme3nd6h
eHACx0QdM4NU5d6zJXE/1sPYo4czvOSB8VQUGHsGtQ3xQpe7vhN7cwxusTO8B4P2QLd1lc6YO3YU
M4avQp8fbF6eY9WIzA/DPHyk/fgBU9SmPEylkHkHGLsEqc2h7G+hy93Uz33bHgZ1era94OIN7dlE
pM+ocLwaKGpv9Li5NqNz8/OqQncLySP6mPT6qBJTyjwqkPHYOs85yryzTTPJj/UHNcpZJexdX+Il
nQknWJX1AIl9uJicqUktfhHMwviJ6Au4zisSnS+BtM6W8xeI4S3s3GRjYWy9wAsDaI8ROSszx4nP
c8KU9GZ+TCZ5ImXaDexbIh+PbVA+Zb7JwlCOfMlB4tbZphg6NmW/HGr5B+vsKdPtr44lqMo0ZlW+
5z6wLKb+XDvOpiziq5c0TzWptenrD3j8kWsbdKHj5ssw9LXVVHsjmii7pvm2Tt1NNo/HvrAe3Q6k
OnpP7Vp27r4qzOuQkrdKHHyXRETjIjStQ29RGgt9vGjjKOYKBKM2IpVmWvjWamAJ97kDED8fS7Fq
m1bbNDVFS2pRgwEUJbKtYQ+Va6Qe3J0a8H9Ys07TKjXsXQmPp2uxCSMJDLJpzV5PaA/kDfRWhZui
Vv90bYsas0vZb+SAdUJ/E4zUyNzaWtal2BrNPO2buP7y3erFs4rdDOy6qJOTX0FbK7onbBbYVe2X
sG8/YWSfFD5WLyAAmTiPZPFwi3v/sxnkXZ0tfirfI2W0Y2WEp769Ceb2EXo9tkEY0WOhsS1G57cv
sTVqrfAsKu+FsOPZAd+uorFYUpePrFPotn9lAMgmhpK+0HBjq2yR/vtGoOHzG4gjQnH7L5AAuCXW
R5uaQnViePCXpudQCG0pXPu9CNo7O8dahtPVqMTHmELr9MJ+N/SkIzgG4coXhVj6gvfBNFwqF7Vh
crnt5tpOxY59YFn6BcQBE6VotF30MsJI1aHf+Q/UrkDsnGaQKXKcgYVJFQ7xUQxQXGramHSt1FiN
PVmuynAcgycHu3gSsTbfBmP/1jdAjicl2YHln6u7nxZBPXd8JFq8YRGMsXXypg2AwyoXyRK/+XAV
PwLFLfVvaMwntfR76Tyq7MnyUFGY7ZUiFGgs7Er5emSZ40BumZ7SOfzG1yhZeROi3GP1qwOkLYx6
V5X+o687Bb4j/rVz2kdhSnZNimyhHX5gXrq0HQpqfckmGTqARaldrhTyPqlJJ3nczJFo1feyvabR
uuOcxn9wPpqwDwlm810W1gd7RvUnKKwDHJwZMA7HKT21L0G81sMXkTXaeAIt22oskESS+aMZ508Y
/UAaaY4uQHOj6X9MAqel2hHt2DgqupwTz8syyVk12VadRsTQBzeYTgrp3ozlVxn1R4e7Ldv+s2h5
TiN6IwuvqciRsFhshufaaw5U+ndRU91Lc3h2xvxg5uHdRsPQy/t1qMMZgwZkdSz1qaOuA9Mw5LQW
7HGGlz9YskMCnwBq4UjSXj3UQBPmtA6c7t2Nu9M4O8/AgteAx7dqNQkesNACn0FNqBbD68Rc9tQN
K7d5DdwRFJeBkQEwz7wT2wQ5OxOHpD7OH3JmKo8JTu0AQ9PKCR9rxJk6dJL02G6XcdLCSaTiUc3T
zjUlPGfSJfiEW4ZZtmBBBvi2jdGtS8LCug9/PLQxlk2gHQX8jqhNnmm671J/lOhRoLcIj2wJ0P2Q
pC26r735ipoX7RHfyJB4gS81khsArHkPdf8Th9yz3dfrwfwfZ+ex3MiSZNEvSrPUYgstCALURW7S
yCoytc5I9fV9ojZThiEIs7foaZvufgSQIsLD/d5z+42sy3Pb3HOSatby0rUZCnmNk4p8v7PSYvre
ELP094kLPCRN4ZQ+FzX98LLlFWcj/eWo05PoOXhMdrCT5Z6sw/Apr53CQXYWbEeWtVTC4J1y30fA
J/NRvNvZuNAK56SQzZqpEymiYUORz/d06GdlzEHMunjLLW9bjATDh+1wIBN8mUkri9msvUZ7byaH
DnkZP/H4VfN8CreBTbqzw0EXuyMXP1Rz9jxnpU7Vqs8c5wG6O5N2KiXTNhpiYOE24kSex/70MiCW
KOv0YHv9JmCbjmz6ypL5AeAWylW4IOmU47B+VL3oQID6rVkqWM8nIi6sO3iXzKSSX1mkn9K+eyK2
iplt9uDIlLuEENCOSxAHyWekq7cyenXg/8deuJPnG+JhvuRiMNL/NLIiJjWi2bFV6wsK7dlQWYc8
F8ze9SfpW3OTDOR9BFc0NR7k1UZAvHXRFEcWeC1VM28ACJMnZembjtM0KuejNbaY26lL5WSkjc0H
v693/hTdqTl6Fgtu46hibijdYo+24Z6AHF5xWj+pc5eVMGZtU3CqYGJFZ8magjsGNw8qYxeh+Dsi
PbCLxZi66JLGdX8zKuazE4gPkzc8H7QHI3NuFYdFk8bhFr/JXO2Kk+9znOHG5GaKxBkI8ciZ26yY
83GBoGfmw6uSIrzqsYjQ8SOhYBKLnA3ApgtR426Ykd9zj39wQlRg3eO0WTJhfWLy+KhFGKHcdHpF
XMkWlg2PLerkmr9ND5mVz54sUqbKcFYjVqbA9mmlKRqtAq39aPvkgBDtzdKUE/3I56S1PkBrUmgh
tY2HFN2CbPlOaOMaTKAbP25Poy+O1dCsWOm2tvBSrjgshWwY7uSPlK+1wN0kd7E26n/r+r2pWghN
4ubdMA3ZuEHB4qSpskgKIHzBhIbMN4tbywdF75jEVUozF+aug/DH1xxbo51O+Ex6JAXdRnOnFWLF
cKEHECbNNKRE8n+1JWl6oskZO3e9PBlMf+Q7X1XWUzjUj0Gq7fIuJBVThYtB1sGt2QW4s3nYgCeu
Qx4Su+NWuKP0HiCtSIQazMpoWApmhL1oavIXzGd5eChxb9IyfaZtthyLgcCPAc/hQJJ5qKybMbaY
LpQnuaDFnrYrh3bX8q1pusF7GOcN5UoUq49+YXCHo2ObEIVYJ0TUe2gm66lhFEh8+DSoCGtQ+gWj
/5sTzExrh55433zlVvRvfJwO8wj3XkJN2fGY4qsG5KI/KnHRLhRXf0l46cKK2IhCxPeRtPcFzVcb
6PcZZ7KIN1D1ZV813PkjBsKkDQiBc3DckMdZEOtuzvWS5bhgZQTvdpzK8aX3MoSSSfdbEx2vAzmr
I6uESXuYjq/TzmLgX4R3E/ZqtTdVRuGsh+jGESG4SnyXU153rSwfpmeSACl8oxVCsoXop+cRn6pn
tK9Qo7ZxbD0gO2TcOxYb6X7x5JZBhCnFZohvsKmNO34CdPqme+g5h+VwLKzR32MlYaIWLBuyOZvE
W6NOX5VldSoT/486xTd1y3ULWFGNMGMSaY5fRBEznDBmRl9+qbnxMGJJLAJGHKVKe5w9ZVLibTXU
CF1MHwuzeNSBQE34UPRi+sgda5wPzPz7RH0xTVGuOg/tv4iSl5LfGqe5gQO8eI8LzNIMpaJJ7IIm
J4E69w4ST4B0GSwhi5lGw7PGbxhadCDHepynVkh7uDdvMr8g266j1je3ocNxg9YPbk+8/HkyfOoO
kzavDz4R+v8iKQ3ybyYoliOUPER2Vf5tJpq9iUpec6O/T6euMPwQzXhTNnhj6r4HLMSil1MChoVF
SRehG2us+66ukyX18hfr+Y0826plSl/VYhkiPKxJV0Nl9jPSdHUcWsVachamvEHoMZA+ODTrqCEq
cszob4eBwMsaDjaWbuc5KfEX5TgJmoTxd2x/qPgNtgQ9MYQAQhI0OBcq31C2eU9oZ2fq5KDFS8NO
ymXjpwe8s8FCXq1m0G97z3mwwXYaevIKnPKQ2OIOF9qcrUcnPdFnLElsaxGvPXt4sbD4pU67bEbl
0R61V2rSWzBfG8haz6ZlLTMmRAJqAA8MShnd4lw+qp8sycT0UfoUvnUw7WhEtTwh4DHwExjmQ26g
yMpUUIqdh0ikwBOq9wc7U46+Tqe8KatPdRKvNvADGkE8An7WmkTz8XA4/V1cZOzBIdm4bXzi8Mnb
qE7ePhqmbJHE9kHpo1+VCKBIx9pWd8wOf3B/VFJkskHNxCKLV/IXUtT8cnAZzzR5uRUOp3JDKlnA
XUe4nJmRlygVOW5clrVmxa/xWCI2CcjX1gPwOPyJWiESzg85LlFSlSgqG4gQLF+V1WOnCBLy0xTU
vgjW5xVndAI/95FpHEPOcx4dmaBWh11pqw+Diy8jqL4SOAxzuXEV2cidjk84wDbaSBPb0Mt7mgcH
NjJoNMFND7lADZv1oDIkwFLK+cN4n4Lm0RsIlPT9x6RC007uwn2AxJ7s9eyktuPJpw6C9XRshxrr
RX9b2PU6GaJbJE5g+dPNSI8ap5L8Cw+NrT/2iEznjDwrzj8KyiOoBDPd0XdaWfGYQg/AhKUth07F
vTg8M2nbDXb8AXCb8DrEW6FGo8Qf8jv5A+sJo2NCNxV50GNGUYpvy9pMEcGqOP9PTcgtJgToBoXW
ynIL5h/DMTTcNf22mYdnQSkbyFPRY6bTDeuYiQ51VcxCaAhT4aa7uqt2ujfuGmI0MhUhH139ZaqJ
5zwjJ7mpFLqXMYVjXZZPGc0Jzq/0ESOxEwbhgWN5nGAfSqSIqkw0GIJNLyBxYKpA5lk9lRkD8iTc
xLAaOMfQyU+j5740vtIaP6GGH9hNPOwU/cGb8sPgsuX4fRXPFNur2RYR4lkNWK0+JQhzejJIJQT3
iaF3nFAqTIKHJyjzx4H/vqVm0NpyMUWMXiombWXbEoJp1KiSMN/owBkiI17WXasjk1QQd7nWcxdV
iMFDWuLsaKneztWxW3Fw2Ye5ypye+COFgiykCyYRHrCxCUPBjxcH7NlmfOpZmctkXNoBclTej1nE
1Vm3JLPfwPZeJ86wKajtY2GrayN2hlU8givR1PIxnmo6Dt6uZzewrRKla8MEv4NnrRcsAyMHfFKs
l83g7rVOO2YNDx5uYZrMNUUpE9871mTU0bHy2yriPfXhi12l2zYScGlz/7VrzS2JuIgIp2QV0fgc
ZSVZ49On9nAFy6TsaomQI6OzC2QLKTS3UTr+zvNpgxb+zuwzJrPVryK3cNP6G4t+GdEXD6o53QVa
uojocVZG5SyHPsMujmBmZHiEtUDKbREEZvamyYLfee3ce850m/fKPeCTve4EJ6vJH+jJIcrG2Gn3
/UxBgHPsPVqt5FnYBpHNBawSASpcjU6W7b/adrzVlIE5x4AusQxUNOlOfFBVXq2KospQ6F/j/mK2
W+JHLwwI94pjbQaj2Wa2TXeg0z+YSd8OUhJgNiceRXp5BVGnFo200InvtFJPt2MwYMtrlGEZhuLZ
hohVAlBr5YLcJcq9w+gmBMCzDAfSaaNI/fTV8i5sMXlKyILBbxMJ5BAG6EqQn4a4wbPmWSWFivfK
GrpL1eFN3oi4h/GvIS1n11vbRDxHHUpdXzk0VO4plkKT55CZer02je59tLBhdaa946iwNVwcTZNu
6XMVUBWBx5LgrtIg6If3Js4OQaYij8Tn5wRBhwSPhk3iV+QFCzA+eq95swgTr4mAy9T7U8XDi4ti
7aD5L22HuWQ/HdPROTUDvsRcvORlPCxUMDqjRgMrdC3aPaq+V0MM0XYWbFKveFGnHpdrrn0VnMsM
QmY4X2okltklqAsk2B2bdqsZL3CcHyKHdDwhJEGgxiaBmtoNP+TEVqloJJReuHfbbKnmeI/w+0KE
8W7avi1XhLnuw8HlBgdHr3trDPML19JXWJm/soAvVWTUCSUi5pnVq0fYYuFGpO5rqaNiVFN34bjW
ltQ+upTVya7L+7ZtnbnrZqu4Y9AVGL87ZaJ3gQBXEcZD1ddsfoP2bo7ds5ratwmulM4A6kYyBx78
GD1mkSgPEjhkmdEhqPwbDCqMIEXynKXtWm8sA5KE9xCJFswmEQoGPcvC8d5Cv2RRqT/6fiIUdhQ4
JZAugeDuwjmQ9W2Kw2jhcSrzmGtzgnxpXDxWLUIkDsSFZT1FLO1xloR0TjR35nst3dSufksy9yuR
BIWydz+M2LzvedRTx9rbEUyZnLxFS98bTr/18XwmPnFK3kBFVbjeHwYcH9y+uaIZETIQCCBFz5Jm
HBXdfk1gCzmedWMDh5wFWa4yKAzRU7babxogQMNY7dOm5saqt90wPFu+9li5RBF4TYUHOsOjH9iv
krAEk4QyaUrJhTRvyLLYegSyDRD65zT0Xgw9v5MPvK7FNc0U80VTmeI06JsZ1QIna0YjgqygvAuV
x8maUP1NrBT1iP519CzOauMd+j8WHWsxYiietXVxF47u06hgMcLeoKjO/Si/cZ1y1IianYp6ZIF4
eKsFCj1X717KM3TgXQkds45yzmCdljI8o0g+WmH9CnJrnrjUH1B+t/Icl9BXQy4nTooR7cMaM2MB
oqa2+32VioPkb4Sd+5bU44mw4A+j1l+GnrJGOI9hqaPH1tfhaL/Km9WwzLgdc6CJ8atWOsdU1x6U
ZLytWu2xIPV4tIdFyLNkDMoeE9wrR2X25QzKcTg+OvIhiExhMavK3jVXizceuyozPgJmk/CodJyT
NN+yF2nbbcYu+11JSGxJK2OGV0eOCCBpDwqZRgJDZ5WLhZ7itjGSQxK6zJ7iQ13ApBjhpNCvshvz
D1b6jTum+9YbDhX48vmoWUe1MfFSTNZM67GKl4wPJs1AQ66VN1Nk4OoNHjuYXfLiZDQU8UCON2Ss
rwj9xA5ff/VgPEp6rgEGgipstxPdyTELF3XYiXkj2CjM/ig4PFqd/qnobPGGwuwaG4qcJ5ktxKUR
XoXa+4REpP484TAjuWBFO362jgxdL+zbdrTfXY/DXWN7t8bg3QW0qhNX2ekgi2Q7yk2zT07chwIG
f9YzKtX9ElENbCHSp/5ovjp3pnKj2dEqSgsEzKibI3gVpoY2BIAuJower0XkGXulC+4jNj4MBsgU
evfRQByhuuUzR86jqVHmROq0Dc3algP8jdLAxpnGA6SUCCST+dvR7FXPhmLzzNUNbvMCDR+wn/Ya
IfICVO4Mm2lhxtVTpM2bVokevdHdhsL6zFpxhZH9PR3Vcc/gmIEXJvA30nzjpwSNE+3WOObtFcDg
JR7eGdvSb3MzDxQ/42FaMO0m5EPrD6FOf66meWfnLwkoCzvBqEon/efP/Jvp9g1W0D1jR6q0tqu4
5/d4UXxiDgX047FlzkdEIkrk7E2OGQanPg1j/sgB5I56xW1QIqfKsU6NRzB2e2HFyyRHYS4ZeAQG
rTVjSq7cTePSNTmDTLZIuQnX8bKNHIK3Q/Vq18HKSiChIFroeDmwPh/MzPlKOKT7RruSvDV/wvFM
M4NZKqpDMlLka1DGJj0BbDTz0Bue66HksU3/RGbyMAU6jX8q0g7mWl9VT8EASBAM2YdWJPaVX3IB
XOpKquTv9/+LNw7bJBk46G08rT65vsFApakRQzVLjkEdGpuE7EGmCz/fV+3SdTuDVaKLcOmsZcnG
UcSz0bUPMt5HqcN7FBbIRgWrL2SOJnefss67hr2+9KHyP//nN5ZpBbFqTBLUecFHqUc70+KU3Hvh
b7VFLhxYIX2T3kQcUx6aOLnySsrX45tHWMZk//upjU0CeUYYycZAQN9UjjuLatxek9FeQWJe+oBz
TmVhOWM+OfFG6wyIrgN2zfJTMJH4+V7J7/nd9z9bseqmxTVscdVUN71XK7GS7mZZSYmWf0XJ4S/4
px+ugDcv/ZqzFazFtqLSU4w3NIxfcEtTCdFAs/IrFGVDPtDf/Rz5uf88BPUEddHIuniDc3YXOhiP
9JHpUFPYb7FKT0LJluRrsJlZREiPnhwMRsNHGTCBqsdj7Kgn4EeEuYUIqINor2I90DzjNolQvAFR
UHv1Wbo/20rDYwo5z+vrQy5wc6jqb/SuaG1KsXISsRud+spvunTJzhbJUiQCCefIA5AHvxMA0Zgh
l8pgXXkAtAtMW+dskWOcPtg+Y4aNgVTAjmKoAfw4EsE+20waeGR331afCZWhlHf1pUe+6M/Pnrzp
392ss1WJcRcHWt+IN3bar9XYX4RBeergMNBj+49vz9lKVAdQRBpDjQFsKEfH695VQiPqPFn9/Asu
XryzRcfA/FAgkos3iV08B0xeS9tYSmq4nBIhZPktbVJ90+8SOuB67V+hLl/g8dpnq04WZ8TzTn68
GUflrWzDLVYJJgpafZe6YTinqaZd+YXG9wuE555dwdBVhKj8mGUVKR+S3m3ZKx+CeYLlOOXMyMc7
TzaePAhTWt8Oc4m6Daf+gD5oE0/Bs504MvcaEtwoU+mm5JUhzNzw9JUzZNUytetbBmmH1hyXCS4G
bezTLS3edf1XYMg4OnTHd89GbuMN84SzeQEAM9Xdo5LEc6EFz0pSPlaWeg3yfen3nt3RrjB9L20t
fq9v3EPLVpGE8W9KhMW5iG/D5j4arlxb7fsXwDvfPEzDiCcyY5KNZ9rAZkynWBH4S2xfiK8dDQWD
FxwBMYTWEFznDKIG/m/EfuvBlnfZK+JZoqHxKunBL4MkuPbWXFhGUQqdLaO5L2wzIFG8BEQeN1o4
jxIQjYq4GRBExzUdnqGnwx9VMKuMuzYcDy3GT+Sf2wJLjsTnGoNzI5AvNnlTzrzGewnVDnNvv58G
d6WP1b7NEFLX6W05uMfRsXeFFazcMdzICRvdGx/wga1fqUgu3FTnbJdzmzorVZxIG9/054EOFVFK
3x2vedCr6kFJsyNjIeYWeKp+Xhgu3Vn5n/+zD6VJ3DtDwK5Na9pdDBpdCcgAv1OIQFmJZuvnT9G+
Xwc852y7czkvVX5PXZcm2KsVkRPvld5XBsSUMDNucsrWOI3e5Ltoi+ItarMnZm2/IouTUtAPqA9j
Gg9yeGnd//yVvq80PedstzKDIfFrvsBGOC76lK74e64PHX9BEgfNBYVOjn3l51/69Wc7l0ZvXoth
1G5gRD9HQnuS5hfZqatqTqZBdeU1vXQvz7YpbSTKrqv5SXIpsCqOI1nBsNvyVtZIOfvzdbPkl/7/
m6HnnK2zSq57Q2n38cbEQeJUyUM3KpBc0IUIDGVakGaY0ZT0wXBQqbQ9dkWEyWJpdx3KMn2clhb5
qRSfWrt1kYLkZF8Z+ClbX3lpwVqjA4Rubg5Hw3Z2Fm6V3sXTq5tPvJ+bZkj+ZKO9Q/NA4KnYw33x
103pNdvY1u/GvLpjALcOHKZTCXzouYazqZugpHrZi+3nD8jWzZWJgYOsqHolDRymwG4/pX+EwXsm
x0Nun77bcbdGfX7ltuiXbv/ZSp3GVj9qNskDqiTwSocfQlviE4yV5d1b/rPDJNTusRLWNjkQ6rIM
XzDB0Ysh11Jb4gbAK1oVB/4v/yDdkt1kYwn2rXVn4P7IHvvRvVLoGN/XWN75fu3QxIf/a6N6bOEZ
Y7goc2UxmvAaPFpMffgCAx21JQA/NDbJdBqxm6UPTXXTlNa8HPVFFtkPqQKa7T1J6k2pf1o6WBKA
R7WS7rAWWXGCqp1Bo9ouJkWd50zR0865cqm/L0E9+2w78K0BsSXhlFiU81Wsh3c+0UqTFb5eefa/
f/Tts9V5qD0k7X5RbOwyWNbCufOr+A1ny/rnP6+Zl76/fLP/XY2dIbZtpSs2zKtY+FL9TVdRSzbh
Sz3wFpS1fhJddtMW7rGJG1gyjHMYRCJQbV3wHxH2TRxaQFqMmvKneyYNAf9orT9mjbvLmaPMTEWz
lrECiiadEJYNK91I/HkYI0Ezgv6jU9JPPU0PVY3Eaejt3WTht/WdQ25DXmtSiYVJAWOEBoBvRQWh
5hiPtMzmvlfvtH5gYAj5NrVPtd+92wPMbMMbwWVb7by1GUJO9EwByQMzxnLTDTWJhp3yUpXjztSg
1lnpsynlmCbCUyPRvkKOfcx8O3s1uNY7x2apsM+YfXk710kOlhPs1QQmtOIz0jVXNGnUGeq2TJqk
5ujKZNeAqMl+qefhU46wOVaIOTXURaJmX06SrlTEvYXebp1OBgKo/qZDDF4V1ayJdHsRsvNkWrwC
9ArvaAqJ+w16hmGueIv8eF3F+quaFsd4QMlMp3UZecpNp4CESdKTTyrs6JVbLw6e44ApCkZONHXL
DOeYV/NDjJReNjZMmLBvKDlvS0V5IBL+yaKNQzQG1UwM7IEDxpQM9xYyl85JbzJ+U4tXRuTKttLH
U2SFLyZ+tjJJTn3efwo+1QxD/IkOcq9pbiA1q3hQodutcgU2DgQJAxlowLvx80N7oWKxzt6JGkKY
ZgHAweevVCAGxCaNs7cyHW5rUXxMZrLAAXjTsmr9/HmX6nzr7B0RtVFMpjCLTUj9VZEPUxaABRvt
2Yr6haKDaQo7lCeqjpWpdcrboYh2XR/uupOROCfhFJ9hr94b9UQqpdXdNPBdQQYYwZycaGINuHAx
UwA0QJtBZ6MqC+XTBs9Fq2/h+cqXm6jPHRz5gNvjw8QuYUur/MqS0IM54ct3nk6zIFG3P//cC3uH
fVY4jcPogIhhyfFDXFh1nCOvRBxEcvG6lERCoVwL4b1Uo9lnFZE60DwIKrvYTDpWszKE1l5sdLtY
6lkEN6P6EKVGE9Hc40d+c13c4IlYU0etLZyVrtzDWvOxTewrR0d5P7+pM+yzoikwnSFHw8Mv12iU
ZmLc1Uid0IvsyhLLyn+7vGclE4eFeJwEv7NCX1zq2WdopXhpUwbRAguUYl57bC+t7GdVEwkAOtt0
VWwUfeIkSMSxY+5bU/mPj8lZiRHG7RhFzHk3OlERgJ1LpFUt7kx1b5jiwffHp5+vl2ZfuC2WXAf+
2aLAPocEivD6wcFE92QrJ2N0bwxzWHZ6lyzhNNz4vnpn9Ezqkemrsz7PTqkwDx6HyNmgEVsegOnR
O2BoYlW57h/GRoSTp/y3RJFjA29jennZslSwp2W2xiRmGGYx663w3EOmJdjdOpLQS+XJY/jmt4xc
FM/+Lfz+xsVWNmPUsoxZuZvS3TPlBskybuQVCDT9kGA1milNzXptdtgcMeOPgXKn2doxqDVzPg7O
18QuNNVGiCuqXEHE92ZVr944RM5CVkSaXqs7XPxADfPX1mQ8ZRGxQ5BD/IuwZwwGfgjpptIlAwUx
cDI95zlGIPzezLe9uZEUDwaKR8shmG4IcSQzenfV5pAq7W4AkmTCxsZixe4Qiu4QMjxrCnHykPj3
JH906MbG0tgJ+oOliYJgzHduYdVrt4iOhcM/2nhTyWaELYNuPpvpoxMCk0NbWgTS+9qQtCAwB2If
AcJbq/jWqLM19BCC7aV0xTEPsyfgER7OUSb+DkwF17ot2KE909pPWCEaJ2KYG1lPhJfcI2dABRd8
4gbA3wtYz7XTD6+tll1EtYEbYIcTZUMwCAlbLr4CZ1uhsQ4qgxgDexuJBGNlvfBIhi2F9yC3LrYP
BibObUUV0fpFsi7LZlnI1o0Zi5LUygk1QureKZjX5RaPsznGyYe8mEUZXbkFfQHVeb3TpVpB2tPC
Rl+4rU+UfLloFfuuMUsPMGYurpyhL7zb5xntXqtVvlc1xcYNk0VaKA8UOTdO115ZCC9MKTz9bA/w
OSvBK9dZmGkjwVrItl2jJjNYdwRLyFEl6iW7ox9qeGsse8ufX/WLG+1ZMR2PSHTbdCg2+BtWrcp0
04oe8Ep9kZGJLnSAQ1M58IySrZe0v0q3/oyraRXiSOygRBUhCJ2sxI1Y/ZrES1tnS9fjRdCEtbbj
+I+hZciCirc0KZ4Mqhs3955bDer/SD72QIKE3FR1isHKVTYGXtOUTyX9YF/3H+YYfDSq8fzzD70Q
6OtZZ9e3rwy7HVWVqls31oEf3ipqvSFgArKd6OFmdd0Tv0ifGwUKSdMnKbQJK8TV6U06lLCLKNZk
ddCGHadVG1WD2gXDEvkMWHHE+eRvv5hhRm8spbkAL+3nr23KPeqbDfJvDu0/K7ExtoXdZkq6CbAP
4QqYmY5CgkIXHqYO81/zbAUjqQQamhJSowoxU5Fe9satGPA9K+6Xx52SMgbLO9HiWo3xmyUgMg7J
PblLCwMFY4nFpH2S6aRe+CjGfZScQlWfa5lBTqpAV+DgE/UQi4GZUbw7u48OQ/VLBMM+9D04L8ri
P/7Us1og9WO9DDSXWXKtUf/0M6fDXRMeWpD+uvc4hKe0E7dFgt8s6+aNky7J4V02fTlX/LUzknU9
EpxkMjX4Gj11XoDcYJKUNgiBDAy7Dro6eoiTVd5Pcb/jXZLibZhz7AFoD2qgw834kuf3sfUn0e7H
5kTCsELHgwMvuqWff+TfM/Z39/OsFrHqMPAUQZco742jyBjMWTjgfRpnIK4wbqLEdkIHECIjSrB5
tFa2wGbgWxo4mOhZhZGMpiXxXePMOA/pbc1QKB7AL64F3IR5UiPo1LDkjKB+7di4mWRnpWgyaGGI
Q8AKbYbGXmMSpc/in7IRwVwpwXX1Y6y2yEUgZgugGqC7FxEsMzVblCbxhYGJ077eDEn1Bp6Ddjvg
RqkRLLTugxpu2eRwjGjeuBnij9z5ZdX0Nh24VyBZ7ruuX5Aqv++i7iEz6kVV+nsIJisJ3vj7D6E7
beGJyJYWKIjVz9f6Qmis93eQ/s+7ExcgToYR0ZBlilspzA6N+pnwl0UBRCaqOnKjOJKFY3zjslGT
q4fkWXz9/OFyWfnmPutnFZRXUXDWSpZv7MK+r8hG1yfz4Oj9tZflwp8/W7aDvFaVAor+RvNDjszu
CaDilT99ofb72+D656qlce93k1OzUI4Oj1sLiz0bbowYynXM1v/z5bnULrPOSmVB+pyhCS/ZVJbA
EkGeRlQCwEJjNQqslobfh8sx1x9Lq3wilOBRp7+DOGtdj+C/E8P5lSbqnY+QSDG1+ZQW8wJjgd/B
Uw7jp8xRAFlZD2WMHn0EVAyg1DH6+sqmeeHeWmd1eDfWEXsW390Knyr1SIeZSJOrJ7QL1988e3Jy
s3WRxTUMpVGsN4UC9QWlpeoBuUdguEibaZuG6XOEmTIhT0Fr43XWFDfE3vzxCo3znLb2qaN+vk8X
fqp59pwVg4E7OamTTTKlB80R97GpHdMSBezPf//CyNIzzzoLuj1yFMjKZBO7qFh8kJBWKTA9geGY
lC/CKV4cpMAzUi2O6Ri8dcH458onmxdeobPtxqQ3AxKP59wYMqpcso0QgK7TkoFArIUrhGsvOfQO
LUaL65jJkw11izyfrTaED/QgyytX4MLt1s82BKFmtVqYKn1juprzAppHbZBQiKDIzdMrteuF/oIp
P/ufVxrYBNJaKasQAfuNHT5NQWcvVYHWtSLLp/KJ3Pn5ql4aHPxtev7zUSNccJR8JEAzVyKob7yX
SIpUngRQFnbQYST3qWyGnTCVamG54gOsGIEAwS5jXNcNnbVQCXUa2uSrlbxP1BPZIq4Y5eaSvuQy
1JUZTtVc6SCXqjrOqwB/qQ2cT+56VUAXHUtJxH7aIhmWA0y7am8jZvtIJKYttRwWsp4DFf7Y0H1x
+R/AKIjAZaSAqsudFMRKOoIRUTco7UsjDSq0gbTMpMGWbVOgUleulXyJvtkjTPlk/nOt2km1shCO
+Ebph1UqMvxy/Q2CxnKZuaQ6QZ/5aDSOhbp916nlM/4zTkCVNuss584o3KfBUeArozmdibwZSRAC
22ZABfIGGkhjYEETJt8+yZobYodQjFnklKMpz/t2bTL8cEiAdcLyPpJkocJlQNI88XCcSgAJiRNs
DPIPYPS+B5m+qQfnWf7vR3xriRs/dFZPP9IbNiIegFaHS7XJFtJM2MbFfor0XWVx/71Auw8r0mrY
1xU1vfWcfh/l4ZV2iC7f1O+u3/kbjNu6L/o22diYKUXJ8MJXkhe8LdHMKprHDnml74CN9MAGjIKM
pEmbpVra48eSuUHdsS4CUh26kzKSDTqNp1ilt2HXd+7g7Tuww/7Y/bct46/m8J9brdaVyHNZDhgc
kDkZrWXUISmEh58fpQtr2d/Twz9/fkQ6XGk5V6Itf5UWuT7X9ulLK8fZNj1O5qAEJn+4qZ4d+GUN
RFW/RRC/8fSXn7/7pY842019s8YpDyZ0M8T3fnrXkc4ljkV27FHp/fwJF67O37PvP1cHea5J2pr8
BMu8rd1sTgP5ilD1wuptnO2P+qQ7eMK4PiaoI4Mjhetty+GXK+orC6omt/1vHnJDXrZ/vrwlNFu1
o6DYELix0BqWbReWr5G0XxXAactIN2BnFvBmD0qpvzmKd8qd9K3lHKGM03viZNbcZRaKE1+b1qMh
Nn6AH+HnC3upaWGcbSxlU+lpU1FhE8cWIqU070ff3A99v2dMuLcJs5oJpXpyUxzyWa9da+he6mIb
slz556KYCfyh1lBkPrSzxkH2Jy8wBBvZE1H0J2ms6jxpDoTjow/jMQrgZDI/UVr1LVKSh5QYnG4a
zFlFL+U/Xomztdz3CJ5iYp5vitA7aU51arRun3c+XhGRMnxOvHqmQ1iZ3Oaj52j688deeHeMsxUw
FWVmBk5UbDSoik1sr4Mg/z3hgbS7YT1Fjjb/+XMuaKO9v9Kcfy64baFRp+GAuJ8LP8totipFvp/K
8FXNOakrubLEUSaWHrPKTNEkqnmTVtq2ixtcqkN2Z2YJQX4VlKnwzmvsA7QDpGjF+Dg0xbVS6tKr
crZYBeRNgDSzEHAbYu0x9hSueZqU+sbCKjpP0mhnj8pKpMbXz1fF/CsN/+bl/Nts+ueyGG1HkmaW
Fwgc/H1DM76clEUVKe+xVmXzShuOLr3NJExRkZUsnbKlDGngzo+VdYzMaq2kgYqHMMchUMDvqfPp
4X+cncdy3MqyRb8IEfComrb39E4TBCmR8N7j698CR7r91OyIMzw6Uhs0UJWVuffatunMyUz2bqfa
JVKxFCiRz5A0MzejHTxJCC09Bs8a2QeyGvknq+kMNm77FVUkGMcWPJ5II9S4jgBXDVWI+wE00qwG
fiBCRV/Wbk0cR9EPyxzLfS/MN72MYbW1b6wTj/rUE29DjZ1yAD+lB9pTYHn0x6JyVQPn0WxzSQJg
Pi/Qj5Ns7f+uXckODz4laAnJGcr8MPl4iRBHapE7i8h0d5PneqqlhdVuzFzdlpoGMImwroorhJxU
A+Cq7G2nPCrhAIWBR7PUMn9TkfS7jLNmp2n9blrmIqc15+3glTPFKv50uHcV4OGNnxorl0ZUbyf3
jClh58VQWsl5MuxxOWU6R4VF0weEGyYj9EBiPbQWzCXnd5rZd5SZKvQveO6K5a2VjO67n3hbNxkO
phQH4VIsVg0vOgSQZhu9mY9Wk85l5t4L27/zx2EhFYtuUuLvIjvedFgOrXy4cdJOArdT703RvlqQ
PbErzqwypuE+gEfLq7e8zp+lbrzk2GYQhAQww83wZLolsaPVi1UquKsKcGJTp9Qd5a+m7FdZ2D3n
POktpk6lyp7LgoQ+Qucfi3CIGO+bv1ULWq6WQJsgVeR2qIDY24DWWkY0EZgGw6KnZcc0PtkWq5mw
EqQdaAqGDsVHOikQbNLnZxUD6BG6miVGuZpgJlULB8GzxzXxLslMxQ1qJvJ2ZKiAJOkdr9S60Oky
xX3RLJySWKkAOVLqAJ8qqnSZuepjnxjkDI/B0ohQ94/axDGPIBE2J0YTDPwjd+lH6riY3L1GDynK
kL8dpgwT88SL4Cam1Oa10xbrxirWWQdNSG2PaYgqhTn6BqTc/TCGn2JgfmNgMY2jjrDU2ptzJZE/
NMyQbFWuJzBAFrH8TM7uSq+OKEWVWTCQP4DfL83aW5mhX/U0zMa51ZCn7CFk9YxJdDCZ4IHu0ffP
iMpQDgVKCKvCbEWq9QY30bJD3fQdY13A3W/NTWrBa0GG1LQtLsYGLoIYxD4V6ssQIMI1mNJMnzei
D9fE9Qq8+XwyW9uup85j03sPde2WzrpRgsuTGJ6nZyvz4i8X50nY18nC7OR7Z6FvEknwMBpNt3Dq
cR3E9LSbugNOpvNjYqV7Sl0j5hAVfeSm4y+sqtAWzCpfcPFv8WW27E4JIbjg4KMSL1pkHNsEDIlm
jwzxQBBNi7YB/oHUcChUjho+T7bZxuTm4JTUSH2jZjGpCWSMRnrzjpT0j+nGb7Fa3wstPWSmaSzR
iq9JRF04YfLFoes9S8t1GQXN3IBZmAOsmIzAuLuI7MZm7WESRXb2S4D/yfT0ocv9YqmP7i0qkPkE
qym0Aq4pnoqZD18tb4f+WyYgJxHq5GluncTAMSy/1KF/TGW4HQVaciWx104Sv0zbFGetnRI6R4XR
FLOs94JXhWW48pu4mAdKwPdRgeuiMutIHSDeh3f2xuLOB3IbQLgCjbHEkHrbNsZWaYNbWLRPlmU9
+lOTvoz8kDYtPCbdKj713noLWnGaQIQG6pppnm5V9QNDrDuEHRMznHlhxeMPNq9xoxuyViGQcn0z
wjg3iYAaohc0SvU8eO3DZImXeSt0fWcqyWekseo7rcNiyVJv1yowX+vDVZGS9cjo5gC7yeWF0kZS
NJ19ZowJ2o0cCYwbm4QKxBm3oJnck6A4KVLFryrQ8LXbBZuPG91NMyEjiY66K7L5ZHJr+L657x/z
LpcHjoArw+8DVmeSkKlQMUwD5U+aeTGSTwYxKeV3tvHRJkwewREi8nT2NPi2AcMJRCT7munt92sG
vUJjwCbNJNwPybic/gI2MLK34MMZI5PX6f5vzQC7NXdHHjjUlUxlpseoaEZvDdrl1GisyKF4KQr1
OdeMcBG0uPD1qqVh1ucPBTMl6Q2n+nudDxn/GLsMbCTKVSyZ4SmHyGMm4/PEUdQq42F6yW6wNvkg
EzjAoTVX0AbNJiIKHl4yo6YVsHkxXQa+vjm8TyOjHOv7RJZivP1SV/LesexHGp7vbqcc47q6JiS+
cPrQz45OnUebowixXFotGdJsaxGkzMHvd5Jhzc81zoW3+D6W/FXhoIcyuXxtuuGYht8bOy1isTen
aLboGq6czy41AbWzU1TgUh2HYJsRJGY3+VD+SWEXkuN4l6gFZgJ33QKAAIFCxlh8kJ6y+vm7XTgX
fp8u/vpuIg6brAOcteligyYPiiabGK+fX/uSmv77z/968dCHs8Y0Hi0IvDGS62jfloQC65r50gAl
B3oTLjHrzQoqRnLv/FlQ4zlAjs1gUV8llk1ru9R3E7nu508kLpTH2tmhadoNTIYG6aZJWlJaOqJk
BMwAqD5dFb7WbfRE6va8RR3I/S/vDL97ngpNdoE3J9af1NH8XYD7GCctAwEh6igepG3+MvLuUS0h
0wbxIxZggii1pVJ1f4Y4WXetwLqZAoce40lPyo4JuG856t3NqKfbQGY9QSxgqc2i3bT4FAldzbdq
S8JR23BiGjPlUebkX6ftbVLUR5mKfehap5SEqVlvRXcTKAiA028vncAUGguQhnm7n6pejSZ1zIJj
Z8kenovFCLfRZpGf9Bh86QaWKnZvmyVQx5YemfUtljb/ezMmLplwLfHSo4tIeuUQOfqbZ3sHI/XY
Jfyd1IjyE7n24BiwwrxiXNBxu6uanLj59vT9fyOq3UIh0qOEztUVI2FxunnFtaZd6HtpZ2fNog5i
W6n1eBOwGOZlj+WbeDLNX9byZupnRsSHJw38XFTIsfdg0ekcZH3lyHnpzP/9qf66sdl2qkpkvHtC
rmWFXN+gnhICYqaxMvj1FAf6OKQw58rZ88IZ93u699f75TE9SD+mS9qrnzq6Vmlrq2kXmKhmjlP9
1+f17PDYt0ksI8eE9UOiC5P8RddRJ0w0AMH6Q1QNYhWvW06z0e8Csj+x6E/s9dDYNzR+fn5ILy6F
Z0u6iyFRy22urinLva/+dkm/9ip7SkhhqV/pBVEm5ZOjfBF+fuUCf3dN/nGKVacF468rXAs304Jy
jDew/J5zGZBkQGBIlOr5fBh1c8Z5bGOr1SmGvWs56k50XTvzMMpbcEksvVs3Ctch75qnNHF7jjho
aLuxRKbU18iUyvCxqdojJiuIyzD+Cn9U5nT/j35FZ6TscqqS5snzyQQnwGJFdsqK9tVrNmYPZnJt
9ft+OP71Jc/2GOqSFlhdk2xS9SssHnM0Z9EUzIrqzPGXlDBy6NYWWEPu34GD2pTioF+T3F9897Mu
XmJIJ0nrKtnkZN5yN3Pn3ifqFylaBTBuv19ZVH0jj7FFzhJsKM4fExXt55vqUqNcnTb3v37g0ATp
KKwi2GQJtigQHhwGe8INg/CDo+hHXUiSpm3vLZPGq8jiXTho5ZKzOS09LfrQ1RHqafkM9fO+HU3m
ZKGDC42xjQVPntlNsQbu9QlzOLjyFHwXMP/6sc62Ktf3swnH4m30ol44WrtN3Imtri3KLHqOTLjb
CW4D2BYzm6P5bMqlrxvxUFr1OsvgZWEZ5qju6PtcgowuYpTwmC28gYTrny/phdJBPVuCk4qdPeqh
YWWJPKqJ2Cha8vvnl76w3qnTqv/XjwXXhYwGei6bWI1uOsvO0VuH825KnxPRSu2vGRHMaUn510XW
//eNPL8FU0JNsiH++IYWRDhjoHKqCNUDvbJsOjRFcoKKGt3TFOIJ0DDEeGg+x/QaI5dej5dTi6fy
A75HPi+zCiCetQLQTkq2AtaE5NIco8aswyYeimptZ0jb/eAR5N22BdbkZPYyhjHOXM64lXHyGpJu
Yzr5juym59ZNn2IJcUp36CGX/ZUiyLj0w50t845r+tnoIygn09GrTgTGmTpsFj1/VFG6TlGG+qkh
sVASL6mKftH12YoMWP5UUYw9kWrkPhJdoYwZoRFynTOr1exb/nfRCrJpY+SWyrIssd1Sw/DHxHBZ
tolW/FklmfXnO+TC3FA92yPwD7g8qdx8fFyi9UbnN6fd0xS8TGiq7TtXhkoX9iIhz/YFc0w1rZNR
uMH381mEqDot6+jZRHcS/Q7xRBn6vTUik59A312ftgeo7cqVd9fF9LD///tTyLMVOw0YixNsFWwG
P8oXbRHoc+jbT3qh0LVq5W9PozXC6NGj1Eiydp91DcKpkCasEd1FdFsLvX+KPCebt0Y50xkxh1p4
NwFnMld/VdtYnSOO2nRldYqg/QSUbE2PTyCtydlw9ZppfOfl6zEGHtNYKsHq1Tj36uoZj+hXuXHa
NZCKlevlO+9QjXY86xCTp2F0LEd+ChkByuk6y5tLI37gny4ckxOU54h1ZrzWdfwUt2qx0CLCwQzt
VklA4ykBbYREK2dmVgzEXFYfkVV/9AqmgKG2gUj37uNACgF9Tixi7UYJClCF/R9DbYCMI2TTAr3e
yFbuGb/u4sgh3FAPf01pZWPkHR3DfGafudHU8T7UsTuLBOoNIk/6hoSCkAPa0uN154oi3pIKcYAx
Kiuvqp9HWW9B50NL1ocvgzHAwiBIzjH7XTJAFZJuaPGuSIE1i+TXqkZ57abIqTzyJNasj+HY7Fvu
oVzxid/KxSoU8t1ONe9h1Gg25bl6DPuIcKlhGt2bFZTOuFJPYeBRwjeuwfmvbhaVTHaDFJDixnWm
2SkZOvVpikDQE6I6qcuiIIbhp30og/NcA9OZhXFcLCLd/91FDeFwFBh1aX6WLVLACDGkpU3sX7q9
kfc4hcbkZhfSLu4fcd6mD6bG8NztHH+OaLo5tX6kLYxCblO9/00uAfq8Jgvmfd28Tsk4RP/AmKye
bafYuJnC82B775VZKCDwgvfBDBXAycFDSFQYvPvffvRepwiWC/YpzWMT1bUPQYtnFdgKXHMSmYM2
IddNnboX+b1WKNsywr/Prz+DKnFHS/UxdAXJFE4IO0lw28bwmNKUg6RsypjukLMuRXEQ9Cjmuee/
iMbPlswAicziPJdSs/tUcLXQ7sn3Mac0KhTzRxCOJb8A0cqx4n3a8P84MWISIyGG9tE6hrqT1N62
8esnDcY3Ydk0QqcuSJu0H8we8nlCi7MtC2IS5T031S1uQ32m99WtW0PwCbt3i8gsI0+3OHDJPPe7
nV8lCrKLDmWCER5gvi8oR3e+VJdVIcHztrfTP3E7fDqIQZbOMIAlA/83z9pyFTrg+gAZbjtFmXuh
z8hj4FEMyT5El+v3kPu1k0AnFfQ1QGKECBH884qp7aZAcEPOBOzctMCQNdzj9MkXgePcGqa2lYN2
k6o8FWlmdauq1D4bnuGqj/dCkMVHlO2rV3SfpHAtK2arGybYs0op1tjBVh4GBZIjHgBSb6coTo6H
S3vkXwWy2U7A+J/3gX8f6IU8KypJZLSoxEcKA0IXmZXAP9MIRwjAO/jLht9gCnGy7eDK2/176xTy
rIp0k8oJJdSvDcE2yCetN20I737+Jpde+rzec0xChhRMzVGi3aloebn9jCuvPX28f20j03v+VU8Z
ttt5+jT9T0riVFL3LogRDBeLtKyv1deX3uKsZMPNgXy8RyU3ooKhj76IbG8eaPqhs50W/gWnyADT
glIb92pW5aSPq7/GMLh1v9lyRG+o3ocTkOOjkt3IkNDdueR00DIgjAiM2BqbMz1cDd4rTTJ2lt+6
X7hXLs+lm+isCtRwcQ81DehNWuc2Ua7jB1B6wsPU7sFqx2pemXj5C9SUM6iF18hkly7YWRXmFT7h
SroSbhS1fS50717tmz3lFl0wyLT/7Z46r5JUs2GPBHrQp9WNBywjUa8RKS5UJt8dtr9uKdf2Eo8R
K8FI/Cb4IVjD0/rRTaMrPZYLl0ecVT4wbQbTJNp+4xfi5OXakxW3m2lDQJh4RRJ46SucrR0uDTRz
QDWysUmtMglbY+b3WGbO8ueL//1R//HUncPhDB9nBdB/n7a5FRJsFsPhrfR15YU3UUbXXg+gQ6o9
URiB70Fv9IM7LQ/3ponyTlJ5RfgqrAGMn2sbNUmyEaQp7W4IvdswT49GK58JqGolZuGc6AoVY6Jb
eRvRV1vR9JvAaQ5tU1I1Vpm/yqethKEEtubxxszqrTUqO1tnGgLEu2s4YWGFutcc7cWE5NJb/Za9
9Na1rBcb40PeDNNumNmTJXhrZc5jG7t3g2k/T59KRDG1pk0USlr+8mJnUZYaYPlBPqt8VnbEXzaI
L6ai8pjqGqiPBL9SAhfANI5WkjP6GPWlhpN51ZHmggHV+oU/C2symEIcb2RR9FW8N0OcvZXOZL8K
932l7eXoZDdKLV+dpOgfpHSfmfU+KHq20rpmC/hv9fPveOk2mf78rztdsWlkCnzEm7H1D4ERbx10
a5wat//t5c/WZkaWtVGUqo8KPN/VUKdnQay8AKWOr5zTLz1JZytzYKlhK8PR30i1uRuEukh987GC
hqsk9frn73DpmHSOs8OU4+mELnCNTP097sulWwhynHW479p4DEfjSVVJwWZZ3WjEXZjSv9IIvvTj
nK2irk5ilZLT1tGEfqfzDKel/VqH+ZVV6IL0TIizFdQgq4zgwzzY1D0N8d7JXEbPWAad4ctp2B7c
Plv4hf9paOqW8ifk5IQwI3CPcOdPJfhRlkXY5pKspAoEdPMU1zXT4u7KzfPvRok45xUphBqSEMsS
Q4zjc9t3m5FIuybxlxaxPFmt/ce3OVuMG4QuWlOiRhk6ArwVcAO0ZFNaTwNtn86NrqyYF/bhcyiQ
9I0GNWvqb+rI/4xMol94K0KSt3kK2JWM3x1GvbUnkivvd6GPL5zpkfnr0YbWbadtLr1Nq+lkuBfm
jJi3OdriRSgdwJXKowjbnZIb5oJE3WsN7guV3jkjqOkrGp6+52/0kihmv8rvLUXc/vwkXnrts9UE
NoHb4fVmNalMkhlJgUYSd+1yTSvGPza0czCd19YOIDF+nwrjR6dUp85kxm+O1muv+osmgiVvu7+7
Ln3MMoADGTGF7XT86IJrI8XphvvXJzir1OQYS9u2uRE5fe6jKL9xSRWOYWEDtEqh+A4EaITRNTHd
pafrbHFpWteXpRP7uKpJ6c3a5BcqCnumy8kvp5Dehtnrv/1sZ8tMqHHPVW3ub/zaIhcaSeOiQdb6
84tfaCWLc9hN2jVCGdjDGJK5xnzEPhC5zp2HRGGKYsxbLJL4T6b63N7klX7v9BLD9pSZ1/sD1vRu
pYrx06elMOTjggA3Iuj9leG4V7aPCzftOc3GcIZKaqHpbRJFXVMQ3aA9ubJyXejwinOUjWJ0Wlin
ircJKhOAfkSasp8668Qv123bfBXURdI1XyJbeyRBIljninqT5v0vW8QfAZIMzxTbJkxeiS2fsVwc
ICXM3JzkxbTNCDsjxy8mOaCp3y3S4UB0wuzWnooQGVc5OCSIVe/CiRd5Nt4To3SSOOPTMtvGBJxJ
+E6Srn2p2kuyRP6bXUl88wz+WtOyftAbQ7C6ZHGeETdCUM1ghDtbza90JS88Ff+P1FHBhaZTyWDC
vlVL/09p2Pi0ZgMJl3HuPPx8z14Y8BLa+L9LM7mYnUDg4m28xD66elHN3ayiCE6P3wVwy7V1kDOz
J0S1/jKWrU74tbPk4f9vp4NzLAeJiY7p6zYeEBntupBYFsR/KELJcvz5K14oXeyztaxujcgH6w7o
NWV2ipf3IePU2+OA/fn1L9R99tnq1bnSraTdMM3tq11fkw0UlB8Wmjy0hFfKo0tvcbZsGd5Qkbye
Rpu2IUwo7A5TNDLqwU3eB9c2nQuLwzmHw7FEAJCBw3mrN6c4NceF2yREWwbGB87opRPZv9xicj9V
C0aM6yCt7lPRfDUFuo2+D+MrV/PCXW+dlUDYwDWrMcsQmT9duh6RN6oQZeWj+zSy+xot7c+/2qVS
+pwzNPlOzRIx2ya0KyJLjHUv4F5BkBpQhoJzyOqDyxhmsNVHG/C1Y/vh6ue3vrC5ngOH9KSXYTP5
EJuB8GPTXBrOaSpnQ/fFNbZZo1/Zjy6YksX/4xC0g6S/1Ycb5ttLlUGbVy/U8qRUC5aU3hxZJpOt
598I0txEeOVGuvTtzhaUytDN1tL5AaH6LWv/5PUV3nHyVuDjBcm8ToYr/vZLbzRVT38twAahsynV
Prym3L/JYKmn3SkfG+CW3m4aYRqINn7+wS49GmcrSOdo2lg1urdpjOZdL9NHZbhmrr5UM1hnq4fm
AYYKNc3bjMTY/crhzC5FWj4Mdq7v8sBfMUFflLn/iTyRfF5hHnMzhv5Sj+D9fPWTOPRkSQS0vzQM
67N0hprGXoRV3tQnscGVNfqCpkCc25BJLJJ2ofMpgWSDD1XEsvba32oiD62Kvqlo926Yz8ZOfCLu
WIcl0C4/WHax+zbtvD//CtqlRs+5Xdl3bSvLJVNkDNn32diuprLK6jPQcQUpMY1N3DjPkdAg2SVG
RFJLutQMe65G0VPnhc6sJWUFakb9YgZjuhiHuLhNangAQt+aIqBTxBBkPjjm7cQCz4O8X6Yp8m9F
KfyFFIzkQmGvbUOMCw0DyDwRRjNX6C/O6hGol+N0C1cQfFJV9rYY62GeCf2IeOqgBdmjVxd7ko/o
tCRwGlWxJFyM4J7AnDlq9khcPH0a89FNrGCptP0uDbVZKt8Jr1oXotsWQ/qkGPAYhqLYp6XcmEny
Fejk6fn+kwiG13zMXjz6gyg7KDX5Qbh5yDshWIUpRLMStbPxc3En8uF2oKYGMELCquo+JkO/ApeH
e9Vb97pJQ4H4HoIzRNrhUbUX8IttYEOI7XN+SdKVP+ANbFyoXqaXrFo6WrPOUxedrjBPRArnqOST
xcU0HEFk2IbDfUfy2WzI0/vRy58Dr94ngVyr/CyOLcjXVqcgnL1nO8sg0xZsbGwnCSWk1ZpENvtL
jRR1RbMPVQO0sOiPU59MJSJRLZP9BD5KFeXkCusm95Mvz/af1bpZdi05PqMNhlVDkT5VuS5YSEMU
qwyRxtQ3wbywCsJu33TJTa6LP9NtKgm7GrnEdZi+TnqPUUT7NtS/z0AxyuY27Lala30VgUrCyrhU
onrXWcO+aZQ/ISrYxnG7VUFOFDR5Uinh4M58dCGjRU6t6Sz99KlBx6SS0NLvpu/vwnpx4w4nssMW
oO6nq2y20Zvt7AlAgHIa3InI2pLTI4JVJJFBx0GwTJnEh2H1ZhfmLyW3IePV7z8/YBfaAt+l/V8L
qltGHcooj9Ym0iQZkj+ctlzieOaqxm2VqieiZe5KlZjen9/v21f4j1PmuVkyaDI16tOCCjftxKK0
srlJ4nzYTqglpdlYhrrMuvLLl92c+TUHUGJtDo7woLLEysZXMKEkXqkgE7cWGhoIR2Q7nuVg0Xre
vHRYBdy8/j39h5sgx4lic2UQko18u7BeLeSZL7oJQyqj6wSsPNejV1JC841e238ct903PX6Cvrli
36SX+89DNXf3/25YJmGgGM+n0Y0JfVhJ8ExBx7NJAbRfSkG2jGd+6gimBrBPM9cgM9dovZw4LEh5
qr6L+4R8I7wU89pQNXxHkFMVv13bbXbk/DzOnKLECEewW1sPB29oHwZdXaG3SxCQqws7VDD1JCRr
p+hkp9RSPeLkVKnDcYz8e9/Pj2bTLFpS1Wn2NrMO/JnHAEnBSgwFZzwUKqYoLd77SnQggHfZpM4T
jaMHPRRvtqFrnPeivTaIeeuas8GqnihQXyYpB92E917Wi0Y6CwmFd8GMFN0UEd8zMUbbzgnWndcd
KuwrmaK/EooL+Kqp8NQ4ezrwu1I30Y9hL7LTL4j9vz2zB3lWEhQmna/OSj/B3wVoh7BdJ/mxJONs
pkahO0tKInwRCPJtqwjtQfkU2zgKhaX9rvXxI8tY2f3uS7CJ0HQ6RJH30CjNo0PP0c+cd/Q7t7AM
SIhKkrVj9fukq49Gjn+/aQEIkgbaz6opLK8VUwITCVpl5TyVjfrLAoEft9aJVNODp2HEJEBt1mfi
1mTZ18zuze6ifVANm6QlaBpcGiiDB6hcN3QWFxYRnVB1IJwPVrp0RnfKK0XjGq2ZFnxm03zB77dt
4NyUdr0acZjUkbhL63bHlMido4/iVu5sGFjZThPZo4XGummSP3AJGQ7HWx1vWuYi1Q0DY963xF15
9tI2y5r3s0mnlF80I7qZnhifzEnXTZq/ShvGXeg+tUF6A1PImlg2R9FGhzADIeF5GZ5A88qi8O/T
mnPeR6AdoIVq3pKgYvjv5GYuObxxuw1XauJvhtr/X3Oc82O7TgSHIRHRbgozIi/R7W/ouRwqUaTI
DB1gMFXArpG8GkQWkAJ4W7F6eCmaHV/11x5mbtKNN20HIK/UGPdFtzIJl8KsixmQ0AqnWcPjBjGY
AGQqIqGScBzn/y1y5bwj0AehH40+pTXn9Uczr2+90X/PymvAqEuX/qxyJ5cYNXqdhRuVNK6UbAUt
cQiKzv7jpz+v1718DM1W9chTaBZuley6WBxxFF9bXy8tr2dVusr23ZP2xuuHkTUb/Qz+bnpknHVf
+saj0ujPnjL8kjJHhNi+uEn09vM2dumynVXwmTewQodVsDGL5GDhg7Y1Rn15tvj55f99IHbss7P/
oNdqVfi8fF8kEGar9jSCypZt0c9RNIHRwk7w8ztd+CLnHQBjYHBpCWY8Tezf+lK571T5iLP37ueX
//d5jX7C/25/qeeMSsUseGMaYb4wDPGkeG63sEt1Oa0jBbwALb8GPLn0ZtPV/KuWqWh0esSTBISN
sjMS+Ielkk0/dR1QoeMi74isGvIri8qlC3c23lDdYixBFyEx0O2H6ZnEZzKv2LJ/vnD/7v4458f4
2oYPBD4dbWQX3wsoIxBDCZCzD73iL39+C0f/rkL+sTCe0//ivPFjr4dSrFaKtuDOomDS8g8rwG6i
d6RkTQQI/8tCQeZ63dqdOjO6hbxNpOOa5gg6DtQbILEeO8e6L/zhhsp0ZSekgUs+syF9mkmFeWdI
iX8wlW9GNOxLZvRFYKsLmQe/W2KRZxMPuBIEKdvmNlL6Nw4Mu6YjWKqM7w1jBPjdrLyip0hzVgZS
iDmDcLT+eYrldQqrlUq/zhnK0ETOhpmLwqpNZHCQTOpjV7uru9fCcasZqKCD4Uk+dBUcohY7aOw4
iz4Mb33XQ9wosiePaL66kzu7cd+FmY3zoelfHDaMsbGGWe9xSFIy/k7Tai8wz19ddXiNJE5ms4X2
3BH3RcfILsKAJjjJgZCz7x3UlXTJ8Uc2ORgxfsJANEdZlKfONigRVFCWcX5Ks2ibOsVpVNO7WGmX
UTA+I+hHUpgiwTXtaEXOJ5jUoDhCL3+E3byk2aLMMlsQvGuvM0uD6mr3xqxk6D2rcEwpifJaOvZN
Z/dbnc8zUzPqhAHJ5syDbY+ULvoAzvdu+0O2C03cjNirrIbDWOQgaiPXKVCsL4+AA83jKFQl/t6y
OkzRJTuFOXfTjiwKBgtT6jIMtaVd5Yg8e38VZ9rODxz89RiZOis8Ilj7I110zpEV3dRB+TWo40sk
9WqdZNZyqh8Zeu4TXtTh9Ifc92aaTg5TyZWa3ZNG/ibkpRtPQTAUUAQaoyRLlSEmPcid0XknPcfT
72rZSQ/sBuGesdIddYkx/hb03rpXGBn0sGXr8RCNTjLXFWiWje7cjvo0cYh/p7qyA9L7B6bJn3G6
QLYqfnluvYxq+aiSFrjKI4zytWbv3VElbrW6jYZhAO2UvFnaJGX1yaSxzIfJBjwdS2xmHq2IbkDY
R+RTV5u2bomaD8bFdOkU4dEFbEi5kZlCWWkVb+pY7UY2kKoKfWIoxYPeG9osCZ1DZKl3YGBehqG5
Z6Ry8o2VlwuAwqZSo07xbwo/axboQxB1VsXa1DDcq2UxRw78OlSiWmpx9DvgNKCM6gmG+7ywk6NJ
wOco3KPGMaBJUgSdPsqLRreIiO7wQITKpx9YWHi5WgYv5KnwlevK+aMKPrDCz24WYNF1+iPJpHps
Bv8mKJQ70eWfppVGc4HapA68k9c4JAuE+SbRAwcKJmncdnaI8/qo5+HBcsuViXWEMxoB9LHunqRF
+maPg285SO1EkMdKIqrjqfN80GLz1I4fSi+9SwfzabpKJuGqle/dFOyICkV83yCDHLz4l0z0J6LF
j+pgzDM/3KV6EZLjUy+yWiEKmJNJMn7KSq6iqsNe74QPYTuuylbhfN57N0wIiUEQxS4w3KMfkPKr
KmYwawkud1Kui1Mc7CyAjOrvNLbnkl7OvHBtB1J1/Cp9+aQRvYUcc0+xXsycvLgdBrkpIFbNbKmT
ex/3zsKtva9INR/6vl1VXXqbRPFH0xcnl4WLJi6oE1EeFN3ZF3gIYfaO8yyz9rZqqnPI8w9qqh7H
IbRnjus1+9ryDw1RdphnoAHkb8iZ00WoKysMK+lMIbJ1TZDzOs3qRWA1+KFZudH8bsABLtPeus3Z
bWaeCr0ca/XM9Me7hPwpS5C4UhbVB3L5nCODT0ylu1JkTPS4eUf856tfjJA4egJoZAzfQwfc5Soc
wxvMMoUl104WZtzh9jOB10d9zBEYmy1dfk/ddlp20E1tikf+gJfH2df0Fj352qVsWESauQrXhoiT
dtlY9p+RwNVclSuEUzuzamBXOPkvRQ2fdFMFomvdtaMAtc/s2KmsEzzrZyLCTtKEgo3Q655DTTZr
kQbMMDTYHJBA5RDj4h0kRjvLx/5etynkisw9JpLWgOV2L7llPCUhZ25iaNalHnwliXkrZQL9GY7q
YO4MgN7TgtAkWJ0oLiDVIMRvPaTv3k0kACF4uXPvOvWiiAcOCR3dMtnpKAjiYy2Cd0sJ7jyY4bjY
mqWSp19gXD6Hod1mibuTVXSblVY5xzBwnzk6w8b8tWr7/ajqp94Aqq9V1TIO4+f/I+m8lhtHliD6
RYgAGq7xSoKgEZ28Ri8ISaOB9x5ff0/vfdpZaYaE6a6uysrK1ELQJGIa7vUFAsdddHYggm2QeWN8
dTSjg9uZt7Sjohlmb48n1X4MIyRu9502/TWc4ViicKkBKCemucdk6CFx6qCl0dq0SL3Bv0a+QTN3
jWf+sRbvT1YrwG5p8k2fjIehFUfcqy90QvcGx1/T92ejw9LKEtZN1OYxtECtnOTadOHejooCpl6C
DISBPkUFsNWMiAZUq3jtYwmFeRoC7EV8Pr7C09AItHW6m5PzBF/g1XRSNoWYDxY2hy5n0YTQzapF
0o/ZvD1T/TUrbvIkct101+EJFTivY/Yx5zhwW7Zza6LyE+nYZ02f/RIzbwDLYotk1b52mockTQJE
nMetntjHuKnvpdIGQOCFQwfRt1xWd+ZtPGNiMsPadpmNmqiNnDP9/6soGA6GwtNjyMHsDniWY8a3
wuKI58EyEuKBLRaolgsSEKvp/HIwXyNtfh8neZ5DPqqX/QNKiZ+TO/RbYWpvXZaBDtR4RKeesZ3d
5WzUk5qZMxnQjD/txLzZzXq31KneIvFgmwtyfGOJjzCOO4w9FX5Yuu9jO3+MnXgusQ/Yj7px6bLp
6BFzSy3/CUtnPxhIPPf9X20CMIud+dblTrf1MueUihFp0JohqwRJEpav9TgRAatJq08l3n/Jkm/V
VlrWGtIzx0tWTBxy2cOE8JByBew2KVNM5hQ+ZTyBY8Zp7xnVZ9XNR/VBteF+WpxIcoDUaIb5lyXJ
eMpoLIOwy5+B0P8iq3RU4cmIvGZTiPLqDO59rsanERf1jaFFbHuxqUejZM5FfxDufADuA47mr/aa
fTLAM1TK0ArnlTmdIGdKwnWYs4Kmn+ctUiPDgtpRbP2zV2T+jCLfi1LfjpicbIt01vCFTp+H2jI2
lc2V1ppzM9p0p+vmYwInrMmib/xJr65rv2ud/mrH7CTHwU9mzkx8WFsZxHp50rSKGYz4OGTFfgB/
ZvrV2/d5+JynOsRtnlwoxYe7ipuMrS/6Fq+VA1Tm6cyMxe53XzRnOqIXA5s5HZr0Fg/6m7Omd5Eb
71rTfThT/OMOUC8i+zhjp7OxjXD01e7Sew8z1cpXrwojgCe36f5pcZ9h4iOPDb6gkTM4/61XleGj
v4x/G6bVuX1cnfExqeE5QCwdWejmvqN9wWhUfG3b+KeIES5to+S7BqIbNVXZxYciiY/enJxt6q1O
03aLyJJAadaovS9raTM50TylhfO9EP9Liwl2xHGwpJLfzmpcBWJIwGrcAy/YxhTFiaxyu2TGIZtz
prLjXVc47GtWGHEE7xvOVTefP4vKeJfa/DxNGRl1XFxFZ/+RTlexDPrvaHUvo0UuaUTjCbArkFq7
iyqUT1pgURfJfxTwiFLLtfGSrYVG6oZS5sONxUMzIBIfZ+U2ncoxqOPeDIo8CTcOGnBqAWMJwUAM
J8hmMHT8P7yQFkS2HatoN2L6GihfQKeXz4vFYWzI5ax+W7bLtlbqPAI1TZSL8ifb6xHSxgwr6gKV
3aMPf8zD1S8y+1RLrJ6thQki5ANMJEslG64xL460C5zSp8tslQ+umwfqedsNs9H10LzWksdbex6q
3xj5YPQQUz8t0Jjrdd6Fhf6mblnY49tkt3fhJRuLN7Y6xrHSp9dkbLd2LBRVEKUoKiojeRy7n6r7
NxXiqK5htZd3I+8CLcsvjOhd1bOAbmHSF0IFLUe5v4+/GQAKVqSwjXl5RC0M0oy1E2MKL3k9oa3z
gIBToAPctpBztdXc8DA/V/pKabYGKv8P+Rlpc7RJEpHtMDT8gAZ7Eyk85TFcR9+q879MfY/bJuZY
XfLyo3azo0bdUjTyrVgVHVoHeG0zl6nsEFzZCkr0p5ox/7KzacKqff5nDvrzKopH1d8c+xo0jw7m
NhPTJVtndObsg03/cBK9P/KkxqzZhXnxwvF5AMi4NnVyL9mYYMq3voBYTvO7GsInLDw5N9H1wcqh
K7Gs866ZZd/UCo5l76sjQgUgIvyl6aJXhfAAINMo0vySa1cxMdGiB7V8VCIJLY+5ce/Ux+TdHMQV
tZ7lua8922/GSlZdSoIYz1AMl7Tu3uJJfjrT2m8MYs5UuDr+4t1D7MQ+3lk0uRyUG0Qh7l62nBqu
Y/DGX2eM42BmbDW14gtBdh/jbSmG5TBGqCtKO9qFJScjVhEgBkwkTD3eRtrrOGh7c8TB3Cn7B2nU
uELp76YsDnlePDtzQroa7RTGM5BTqZQ5absgqRYKnvk7ZmeGevPB7Hi4LQGrCy3B/ktTUkgsEvWF
3QBvJ6HqgRTFvJofl/s8QeIdeM+V4VvrmHczFy9Ol74YKD1lcEsRj0eGSeQt7EXv07C0S00DFWvX
nWb3D55Z7teY4fsif+r6aNcnHpLA7X4ayJhENKE7gQSWRxQ3rYu6ikFcp1U8lijwILeEWLRh5Wc3
NH2znlvGfJYPw2QmKo3JtKHyd5nLLC5CyGOFzUDJ6LuBXd9WZO1Z1MNzVGJ/NhWBnXsoLszkhenO
ncyjJbwHlfjlDhopxbBD5yzbmhZnnIx1zDqrFlH8EIk/Kg+tiF9W4e3CyPBlm701zURvhc6AbSwI
QTUVbcb+ZOrtBV1+BMCy6ZkRys+BUyShx6Kt5QlTl79tlXx50j0yfHAa3fFBrcBBuheHo0KlYLqo
H9se/1B1vQuD+euIkHNIXwiunz6Apzg7prdrEueUYWp6TsKOvkqv2ts269iob+WsP6ajeTVtjoZV
FZnjD7pbQUENO2viXtbtwazp5dP33FnlEhQpdJW8dRT8weOKnzyjZm6vRh85DF8kGV8u5i83zgIr
0q55pSvviHBnreMpSRBLIQ/4QwP5FxGhhRw807cOA3KbUopPD8wxLuwXWyJGVwFDbtp6/cPA/y3K
psekq5j603GXLZk+mw3zQqKwMwvnxIT2y6oll3WqvhqXIl444a1tyjeh1oJmh3u0wpoTrpl7Mxzf
tNRglEnF5jBCr8zUXF4NTra4zWwc09gXZfbf4llDC9k7i5KY9acWeTeKi5u6+4qYjxvvRR3a7VQF
AifKHenzY+IkLOTyDRTjoKvA0CIbMydPpTM+UX5dmog6HDKtogNQIRW2tpVMu4vU+cwtuLuzvo30
gRQGBfwgr6N5G43p3aVWhAFl3BM2GGqHz2ZU/botviumCPKpDoRu7CqVdsvcgQnsXefROrZiDmRi
jFuUzvx8id9EW/xbq3Ff9Mnd7SLNl72FJVpbYDFO9uXU5S0bhndDtj9rOdB3MaadizGWK+0tAqMU
qBHD8En1YKBgQVcxfqlgJymihq3OZ649KdYPBA2VG/JR/ReL7r/VvN67eQ4gIO0Mlk/rFLeurveJ
qBEmk5/JYp+WIjlApLl0KGXqY/NliOzFacXfMpd3qArHHk8GOLlB3Qt089JdavQf0pJ+1a7ZduBo
isxG3+j2+jfrYXIk1YqfX7r+LtLdzX3DGQNC2U6oQ6TmKafezokfZrHeXJsBVlbCj911NdoHwz/B
V+N3dkTq6zUqxudugUaCOjFV/HjUS5XQjOPzAEvYQh3a8aDiNWb/k0vrLUua16yws40Ow5BJIcaU
e+cnHzg+PRvR7bCbf0gCv/S6wjaxOVBljQX+sEaTbeJ+ZrT6Xlm7URwLa7nYcflp6iX04+arBrqO
cD23UFSjdaX/NVWJjJAgC187mSgpYRd4070k6IZW46RZGb+QLfW7+dzO81fXGf9m03vSoF4hJ5oE
jHTc6MffxIpmky7fDDWpIuJsZxnxWz0JesXxyrAkkNg8vmTxLDeilvc4qvyppQyK3RpFxvQ9N8UN
H/GDbkZvZaW/WimuA6Lov82WB+7aLaJP7Dm7chgewq+vkO82iQe8/0BnBlftvL1EW42qa2Paw7mM
mjt9tICJ8DPo/a5YdADq9dq7jAbChS1rYy/q/DWOZ78VHXrxgIgkBpS2rMMYkjIHkLa85Vr3mXKO
r/2bdOXJGGoU/tlrWdm9JJr5m+aut3Gn9NRXM+NlU3xXl+USoTwnA4bSoHUgSNrbYoeN8WvBSdNE
yVF35Uc3I3QRe8YDTNg3coWrZIZxMygwpKkIcsDHVSVZGOZlIp2z0gTnghyCHUNmb5qbvLMfnM3C
zdnYF0J7Fd8h/LtNby0+pAP00XMfncC3HCfKpJt2mtfuxaCTWoTbusCehLeMcN+h99JzTDN9qOWh
bf+JKbxxGB6giewLx/tcijEo0+SzSMiYyWAQdnx0VjzMNJR4tBbPHhsJQrFZkxwd3mJjI9evfh72
o5+jUT43/0RWnq0xeo6j6RkVi9S1d4P8VeydJXGQO0UqASvn/0ppdYyqfCks32m6v5QGW5gkOopv
S1d+kwgXnWBMfg1UwCw5ZLr+Sz0qr7YDPA+2S4cEFytmIlWOCUVoAQZ5Kw4mbByC/j3tzXd1470e
zDUenKmQjONR9lbxDkOuj0kJ3TfTNaXbgCPNBWuGq5723yK2g1aJiCVa7jdFAruqBCeCjOjI8dcS
kQ+V22+IKDoinw06H4ULn4ucNiYFkEytU51F5Fg6MiC5410SEFAb1SWZ63dtLPbqAoWFhAN3q5ug
FOW70SUXrjN2xEuSy60EiRAxPQB0G2ZAAH4Vkt3wRq3GviyYTE6SBtWc++uY3iJTZ/drHP/ol/YX
e8luJukFz11aLwP5YbO0/xBBY056I9Jpa7NVqxAlubU6DoXcmiSe6nOxQyVVIByEJ+4A4scDIPlO
PcbRjverwdjKYNUHLa7/eDijxi4wxCpPsWh9kDd39PaLVgeJ+1Zb1V4VM1Os1Jtw9RpjTNnWJ/Xn
FdG2CPRH/WuIPygeQooyPrJq9tWSUjkaFn+R9HaOm+wk4DlXHnYZWw+spIDCnoXCL536gLudz+Xi
eB6YSFuCJgfS0TYdWzy2TDwYoEqwxPp61jf9bD7kY35uOyRcU+x5o24rQqbRmcYlgrtPiVaf1SNW
l8gKnMFQVTIyteGRVd0x3KQ+K/W0ewTWI7mUFBN74f2WDLZ5fFWG/EAdavjqeJ+4f26w3Nupf0IK
jfWd9WI4I9hzSOXXv9kWehMrHSexnNDpBRP6zoW+Wz3TQ4OTKZJ2Otc21UH2IcEgXZJvux93NRll
OfSf3jgA8w1Bz0CFVkuUMQP+ZpjPvjU6x7C30WD2tJ9h+uo4kBf6dIgI1BtWD1Q2AER6N8BsALRa
oOs6kiVGfous4ZLTqXJ5qGo52zaKCgTKXv4qmKzJtP+Cje7YZ74us8SH2r6OZx3Rkn1is2aT8wct
c78X14KkxCzDg+7+xLJ85u+rJUXZRi3Rd8jTkukSsQKxek8eNTQ6S8xyz0EWMTAOd7uUKFbzqauz
/qjOlXqcQ2kyNAIr1ZoCY0Fgw0iTJ5W94A73mKu5M3Z1Z3za5reCFzBnfbJQD1dNRnUpXMN/d+QG
Sah9zzmxem32WLR8oGFEYTCSg3+OmbwqYNKQ81sRx9e5UHne2PmhZ5BtYf0kCp9PStSzIpA04Rwk
XbfPo/ySJGDrnSPO+kLjY+kPtPzOWoOgevZhjslBb+C3JZh6q5XlteqOsGNkwujZBJSyNcRpgUl0
kNYhR0OQq8j6EcDzW21qjDcYHJL3tYGG28wP+lKgW5JuzRzzXMkb49XCZsEo8T3jWtDFCHrnn3pU
XWahvyS/+d9hCr9UtHEWvLgZnx6bm2eV+yY2jhD1ruhOar6LKaWZqnZ3sJbxaaZt5RLjvW5UYVmh
bawHngCm2QHp3IOToqHFlGG9rIgVh/s6sx4WRD1qzj7cQU5MuZxUlGuBX4Q071xGVptnSqr3atT2
o8YAHApILoQpPmVaHpYI6IOhNLdcbg7ghsoi9RJZ+D5Y+vas0t1UaxD5fld3l+om4bI8rpqFACN7
3xqo2jPrmvJyo9LYMTA9b+g2boou9xPtmnEEaLnyaEETmvPQhmCSWN4hjZIO2L8/UFHBM5QOBXf0
bKHl2znNL45re1VCzZZ24Fo3AqjBs15U3HPLDul2RE7Nb1i0ITltUDTmledXszhGMpC2pQf0XyhJ
jYe66XfqVaBdY+FqWPXhrTEAW0iRR6N60r30R+2Wtnjhg1pOFs/LPkpZ3qFDDzQ76tKv+Sk2Vueo
ak6twwUNTwuPonaX3ziff9QJK3WrZTQA4Kh7WUN5EPM/tTpUrDStNyTOUMAsL0U63C0oz10CSEzk
hca2rYgXWex9FLTj2+wb4bud5X6Go/a3Y7d7JM9cnlrV+oCoD728dIsUGG2Y2bxAmzrZJAvuGvlL
XMBiNB9VCbQ48sEFh6cHCuGWhgAPZuH7FmnAdqPC3YiBc34o/CrGG7nPwD+HLfMPT4LVWkvB/Gz1
NlT9dYkQWzYWog5AuyF+KooIlo+KOmpxqIXdtO4WshNY49DvopzSjNNjye2r+kZ14ZHbUlAk6+U/
LTqmUhAJYzJfhX1sax70wav8uYMWOGrA4K6JwagxnNrZDXdlrT+NKmXLzKNX9IfWGM+O85sChoHE
Yy4dbXVQtDkPr51r/21659iFMTlOYRsqcz1VeQaU4cSbHkds7hBhxLX9bXoLUuQcGFW0R248sBPU
gdStZZVlb6qi3ceVfV15nRYNtK7O9qILHxaOTiR2/+XRcEg9b6tqSC+bf7ISHRR2sI3O16Z0wEbH
JXwjubvYZfIajS1QI92SAtufKoGUitrUkzXCayahGq1CA+gtmlMVZfF+GWhxiBl4IrRRNuYvxTw8
DVwBGwcUeIAMVrPbYWByaNHnd4BdVNmjMhsvdiEzRgtyA1iVk9QsrvFoFtiNcAt10j9kU3v28ABG
XqV/Hsz+Ke44e+wJYo/D8VTzaKNRO3Vplv1p4paafUqDQXeE3496gBfPd6oTP8eBdj8NsWNGx6dZ
xN/BbImcEf2w5T/rU9fvQMJDyrQoth8IpzqHAYyTrzoZXzwLdGWh3Bn7tiUQRhT0obezMqTUvfaj
8uKbNoSFP+RpdxQK0ESdghsMiYODdL7ixfIzD6S5MindprQ8SqJYXpdPRr8u27IrRr/Q0X0WbQjX
RVrNViR1UJPKegmeU+j1IRGX//ar3R6IhWBjUZvfWtwa0E30XDys8ONEw7OnwtVkc7Wh78WOqgC9
8J632RMjlH6orT+dGE95t+wTpHDp4YffIrRvltPrGwOVbHABTt6kfnHD5K5BsNDsKQ8k+Iy/TPIw
0hLZzA3OllF+HvQc/CfyYJjC5JrpIqzRkSb4aV2Gg2PEf4YU1joIpoF8oloThgMll4itVmy3ak/O
ZG9gO++yoVqeyxQAfSY8VVUxksCFflxlfpVEfqXbT0mKjLB6ZC4iO2XVXObup2BOedOmXuCoCinv
BblGaGz0JfnMOH0Z8gKpNMHgQ6gpSB2vhntocjZ77JhveSneIyCtibiFbFPnIwz8rluxz3zwIdIj
nXahdkaDhdYw6F0z/qMLSkMbsH6u3VMx5AaVsudtxFrAmzQ/dXPdRVhJd3RmROo99G24ga69q0rn
lBcZO8yeL02dP61F+NLaiIm3mnacaiNIvLr477dxWn11nMCDHK+ycOhhm3QvFkgTEHawP0iXh9nk
LF+RL4fbbH4aYGcPag3WJqJADq6Fsmqhb3FQw3zHoYYF7cTDd6TsOwyGqgdbm3iOYsZyzNvHyFky
5qZtvU7/KPLR12bvXUOSVj31uvB8k+LNA0cdQlH5mELs+tV46/Tice7CDtNeEJMelfqR0pgKFYGr
wXqmm/4rKrSeeY5JZtMPsa5lKV6tqtUIAmJbZDhy9mH+KZvhcdY6ipAaXuiYHdWaQKXpmpkTk7/w
QZo4wLfeV2HCps6UfYtqu7NBiE/bzDPM23KeWUGzP2j9sJGMwWy12SSKrF9uihEp9zjY5t8hNd5r
Ye9GpXHL2muK4SPRZ7pcZI6JKYpNrKGUH8+qRDZfbRq/elGTW1fvFiqOoJp0ytROl79Zj50d/n0E
u3nb2TqHRhk0GInQbANr7oGvTWzPMG3ZCdWxQlcF68bbysSL+hem9WUCtaG/96cOu4dWHegNqtKm
8zYphVgAQYgq1msjymUbR/p+dsUeVv57aPV7HShJwWarxeIOSwEDFJC+hxuK/jxGLufG1q4wvv0y
LH2Q/WMxhosvcftbK4l5OF5kUd0qQwbwsuQ6KclwFuw0aFt9Zvgac7IhvdS5dUpTtNBQ9DvG6NNr
NJCiSDJcwS+bGjFiqT8hD+k7oiKdtFBpLxsl1gfWMF2rHsl6OY57Ol/XUauPMnIOY2mdCzHeBzon
qmoQ1he1XWDMI+3X4WRlHUfZ0CLYaz0moYPT0HzJ5B0g+J4b60u0TH/w7xYbKylQuQrFs9G38MOF
n1NBLgtnODUZxU9qIw8yowPCxs4l7eVKqe/y5hJlCkhk1wA2tyrsVGJGfI9KSEPjT2dVhl2/nqYV
DD5FTjCy0e2mb49aXAmLv8AfN70NpKCOMVLShe6P2Za4NIwIb76hp/PST+iPFt3NNH7SxaShhkte
jQ+iF830E/jmEcDUmnoWD4QRVkdi1b5LZWxo4yegvZ48xXXy1KrZAIK1SrKSqiCxTzYtG6ihiNIA
HtXvvckMJs0JLMazzcR+sxvIf4MENZkyUlvjCe3UHauypERvSJOGKDwvUBl0AzuC5KzuHnDmFeZk
h282wb3S9+oHah3YLtM2TWF/NDMuZkXtR02Dk127m4gktBFuNpBOCALPfSqoQ3NyRr0uaxRz2rsO
c3a1j8phMFHGoLnxqoJHOUb0NYHb2YETv7etL5dSbZsmvPCp/BfJU5Gkkc8l60X7XOXzLudMcUmu
Wse3PcXZbJDmQytZQ7ppK7Bs17v8nHCk9g6dguYLDOSj0i2ABEvhH5LMIQGOAAN91GtIgsxstf3F
MWBc9CBlnWupb1usARsJnf5siwoB+0jFCKPPLh2HhRban1rf/+HTa6/4O5fT3ux+gfPuMx2pTWIz
Bye9y0pTy1rQqMnldONQlBzb4YcTxv3B5a0anonuU9cE6utUjDJr/S1TklNEgv/vjOpflFnAoNaT
iQLutmAeTqg3m8o9niaHRAeiMDvfa/8uzfRStr+mPf8VXohGDgHdtZK9AyzA5GHgLONvjRynBSzQ
6il8uUUg20Nv2gzf0nTyZxB0xgiix6H8dgYoqZpWP3IkPBdL4tuMKAW667zGAjiKbd6H2TnmKRKi
t3WNkRLr/xpGy+NKADF7RuvgGpkm+UI0GbsiY/zQjYrJb3iKXVgzI+Po+dYgNiw2dBrQ7A9uGqNJ
FKaWGsvVCcMoQwyUKRAhkwmwChGoBwC9eN8sXhaYKbCZLJYd6Oy6i0OoTkaPMDg0WN3WetpO3qYH
Xcnt+d4q0fa5PLiNGwz/8ZeOhiut4zS73Uc62G8McFKURjubsw+kL/Qnq26+Ec2/9mzfqRz8llUR
ps5dRlZ4wSn2q4A6BawWs1TXibEO2qT096Wdngj40ybxwvhhMstHDTuUmTpqZ+HIpLqtwTr2YIzJ
MMDaMbZVm76OPMy6mCTADKY5pi7PibP+IgH2Qu4TquRFcjh3R0ONaCZuf89yrccDKg8wudrDGDnO
ZC8yYahJOpzgrkaDSZiXttTfBOKpWbXLmFZCEHT8Y+ewCYlZwgrvsps8Rjz1/ffoTbXfzh1DXtMl
8Shbu/KSG8bdsNJj0jjqqor9XGyjhaL+T+tKrM3MY8cwp0PqiAzBL0gq8Fi0HsDNShhmw36xvPBc
RHDHRYM6zGhvbIYY7XKdGVQYlx/TUKm1hGnoTTk65E03bK1Wb/6rHrVxaj76YfpOC2PZM/8afRXI
CXQSvQ44kjoxM3mkQ/40Wu2rzIxHqyroCJHWMT1G50j0u6mwd24rnr3ZgpDLDtugPnon1p7dpryL
icSiohUkOjcw+rfZYBogS83Rp+x912oU0IzxsrYAdAaanS1u5C11+qrfRjoo4QILwVwfSn36OyT9
r+znx6VxdFLZxJdSPDGUcxuUJJUl9OuwzmeZGgIAs2RwqBsR5Vx9tuKVEoA+fwc20TobqdLXjllT
jL6Q/q0uRsg+hFn00IL8SnYzSr57phN37TjRfsDqokfdxK1+G4r+MfKyTUPaiCLq02T0ZwvKRZlo
kEay/GGwI+DyMQWxlXRv3QoDLFnOP33n/Wh2GwPj1D+m6aLQSikb0bLa9Q3i22nSo0oDWGHoI8Nv
47ay3btgAW4AscBEvJHRs9k4oSBzTg1Ye1okHkN9OLdGc5KSiONxpqRGfYzNEVhkgKQLLcNPynT2
6fwAujnMWKNu9KmJGvfsxWyhEVl3sRSfE1O+9As3am/SF6gPbexRQAiOingn+VxnTR47r9xbSfZS
RvU15S82rji1a/2A7dQWGXfaN5ZvDGjy5jeEIwKFFbW6/PKUyResVJi98TGbvbs5x3gKCp/X3t5G
x4ZuYPyZZb3p0uTM5AjQgrNnoSwESs4gFTs7eHFOxzkNw9IK47v6mYDP4ddms1MZt0MkdGLyaMZy
ajqUi7iqs2aAz5ghAITBHR1Tu4VOFC7JQdZRQMt5360CPtiwqeL+rKcVB2/0Osbat6itB6Ma3rrF
BKQfjA8EMZHsZM614BSO1nDbq9ctwvIwdmGzcSITJk8ZgIn85kZrBm0Bf7WrYMIPkzFDR9aP4CEX
dPX/DtywurMM9XVQG/REHwjIM9ZGsODf0AXrtzMgYk0moUYETB6g09PR6G6qRRibjxgBqoPc46gc
6zVweCagZfG9kNr74BQ7JxT7ZO7OdlrCTZ59W6SPBY6gTJJfUE+Ahart0QHayaz+Q9aA5vV7PCGY
W5oH3h7oKm8O04cOvEgT5YWk9NFLq1PN2w878TYTa8syCySBHu6UVgWmATgeptV+sh9bN9pVZveu
is4BLei10cC0nwbd/ldPFnwQ96nV54u1aH/MQnzYHPpq7RnEbVn1P4vTPrRN80s+FyERr84Vnali
lebloIjqucVKcc4Mj/+9EqjZL+rfNvCFtqTvcJlOldHthmmic9IkMDa0yzB670Ou/ywdlCVZv6qS
tDL0UytNn+fJEpvh2+gTuhUi+/ZiaB/GbOCB4cFLoDUIUVBzte+6ZNZZ9jb8tKw+2CLUsG0bPtqp
rfawgV7UyrVnjbSpxBwrghjDq8058NMUQBWjhe3KdII3MzpipEiTy1i276Kr/5ROc8/0DHqJngLT
gPBfJsNlmEHNm8mXxiHSQfuyuFdb5KwmWiphi7dgphTAh8+M5KQhbnXGsGyZfLvr7J9o0B/rFsIF
UEVFg4bm1ZRmL2savy6wpLw4ehVjD5TXmQ+Nmf+ISHs0jc59TGMecuSscdCkmLoWyC2oeaEZpUuK
j2X4qcOwfp3s6ESD+29uVM9Vmq67apkeSzaHx3SwW2VXKERocKXzHXZ9g1wFVnqzaB/0iHSUyeRN
NOR1gKwm2z5v190IBtuwcbGGp1vaa+dqtRO/rvEB6xbnngIjF/r40Q364sMZLfbK7SskyVVSuwcp
x38IQn0auZq3sZk5UWFfZtkd1HOH8w+K7QibYzH3NXljR5FlHcO2bDbq1/FaW1uq4Gud0daeJTxj
TQ6vxVr7au2VcX4X+AFtrZS53DUuDnE4X2lZ/+pYVAFF4oeQb+dZ7ioLAGTyopd8Dm9F3f+RMY6A
AzzKUVS/s6bfsVZ9nCilKZ+vSPIdmtGkp5RWTylRudUdYGdgqNYsWbjGsm0onix7/qOZ3S3tvWnn
xYxoqUCVr825yRaERqG155I+VbUzxXxnxJPO0So289gekCkIoIcGkEZ36AgwPxY+UzEkgsI/+W4G
6wJZ/Yyfn7+Q8UHofZqKjgq4+uNNWvyUlXDgOe76XJ569mzeew+DzmlPloYb8JmFsu2WBTvOMVj1
/D3ShqvaGV0/+bpp+6tYnnAOe1UfrjbsQLGnteWpHsePNYLHbmqoehscMl1stNuwjw923V3dUgZM
oPEV/VcD70OypVT4b8P8r9MYPxVz+rAumFuwev0tzVgUIDN2lrxkkCJmIiL1K7LjEAAnkw705Ksg
2FS0SbP6Mnlyr8qhToSY25bpFiWXvS7EnvT3Ucsf19La5kOEf6Ay8ULSZcivgsjIJJ+vjeuJgNmn
tj9M7wl8xIKEpRvlNq0hKi3Zr/om9YFG8jSt7n7hw9QXF0l1ZhLsv7Cv/qzQFJY+LCc7O6veG4bt
yLOZlwiACPWjg2HWG7WqTIrmrEL+dVTUsGazgrYQP3yTXdN01m0ZLBJg/v9/LJ3Hct3IEkS/CBHw
Znu9JS89xQ2ClEh47xr4+neK8xYTjJHEaxrd1VVZmVl828aV91abjkfEBVK79AztT73SoM+0R9/9
NuCXYEpTwztmgrPA612dcgnTTNDHQ+BFJ9dTu7SDhR6qr9lHqsIVKl+eL136Br17QLY58/4NPP2u
RKSkvGSTzg1ilYr1KK+Cg8a5e6Xg2stqUWRS9a15mcRRd1RdKL3NhwTShRvCfw4HMBG69rVzCZLg
z/8/tSxImNjIJSiFq6C7/pbGuMm5pbOyu9SGSKY/9jj1MI4bq2ooznn9NbVqr6rl1A6sq+2+Mkrh
swoW8LJ6Gw70FTu8g9z5ozDR5pSCVfnU7/GmEwjCabZwSUDB62yTae335FEy6emJNJqxR4W1H3vt
X2Wkh9aMqKrgMMfxXluKd9gx7zlxUS5zHy6flahjq6UYzGREYfU1AlSaBBHszgR+2VUoE6rApraA
Bt45f8ICVNSP1bcj8x5zMjDYCPtppBnuLtwiQ/N3XLiHR4Q9BaPsXRIUKOPrHGR1IvRAV7+nbQYf
O1xb1AdRzfA5LsONbUMGYyFVyBSmajmrqth3HlR4t33X9OanIID0JAsJMyjW2FH8VXr+3Pe4tw4Z
GI6Wl3/6mn5dOb6NbojQJ8CCpon2zKqCBFgu73Gp1rFpXH/3Td/uEOEC/eT+4+Bqp9IIbtWsOKLR
cIL7cpKdg7aBUpeFJX6FwE+YKF29yL+2zM6tOxUDyqit7jkvUdKvM1/9ETYXg1vsQNtOfAbl5Buu
eLdqL8oYeHiQgpqeDhJGEyu7wUprHk/ZFDKgYd42BpCz9Hh4Q4/81abJO3bEZ72hFd3WCrRxmT+b
rvg7dsUF7Lrk/eMv+mFIKYy1lvjbMkjuJRakg/E4Tvql9NTZZDsXdJLtzH30GRJXFfBM2biJso6M
SLojOUsJQ2GSw7d2AOvwf66pXUcab9QVK53x3SuL0UbVwnTlAVuadvpoBgN4XUcvaoisbmCcb9Ge
g7C8jpHx0mCEwf35IpVWB+7adfMzQEZnGHtPMsMu0H5Pc9Yw+VOy0N8/SYGpgxCLjSg8ppp1kCdQ
GOrQJcUunLudXhff/tg9IYfdLsz45PZBojZsLZKm3nQYdpLdWj6XF6mf3lePA4B6MhpfHK2xTX9G
CqcoSG9MCGbmir8LE5PjVjwsDeSK0H6GnnUJiWi5S4vOGp8HjEME5WncbBui5wiMR0lxbc4WM09u
OoQYn7Bs4Ack6yagl1eHL1VqP/3iQHHImpqfwAXb0Bw95usSnRoaLkuL6obe18CW0KegEhJnTy1I
k8fBiavL631mWs6e1HYyBijebLShoi1laf0/Rsa3a1rflHTO47Dku6rxGMyVGvcDlUEaJCfmc/xz
lvZPQ15bIDFno1LiJt17IDOY5Su01kRbN9s6CzE8Tq/pMF39RB1ijiVWhLKDoaNve0X3F9tzxu4e
C796D51GP2KBtJnK8JjIzdXax9HBUKDwd4WVMA6F/HMZtM9yYH87pU891oF+qZ+Q+nTSyofM1Ggs
sckVxSaoeD01myGpkangLpNAVU2K8dSk7bHsq0Pexs923cLZ9/c6STm6unviOpSjKnFf9ejVaiyw
jBCi6vxRMRHH1Ib7NPIA51KHJaPXVZkAARCEDH0+ZU5w8/iW2aDdS9mOiewxpugqNfXOgYTUk4WR
NLBT2ZVTCpsDqI0P3modlCvjkVbK0cJ2SCsy7GbghQ/GHzlYiIzXGIjBU1xg8ETmUxYgw6PXqdvl
0fOt97EO79JoOTeVvUcWudHEEka2nMVY7yoP71XbbdOCYWBpC5Di0+lID3MFO5RDM9FbCGOod4wK
KjjOM/9v1OGj8hkbX5nVD1sU+hS0Vxr2eC3uwTGjUb1FdXXn+fmPyI9J1Y911zN3lp6Nxl6ecnIO
AFKMImB6que28Fi0ZCu1olt0jx5UKHZBTj+lXRKQ3Bp6SzxuoQjupYqz6w5ddLdumNNc45wnWYQO
Gk09G9jZd0WUCERxQv1XOOWdwPeZGT1IE6JMmI3C87NACvMlemUA6V6e+Fii57BSPnd6lFBIq/KG
UgEZZvYu12+cag/CCBO0OOPUcxyJgIz4glA7tsc29neyqbKG4mAuXjuVnVy/lzFalWAoeNRL30JB
fJFTO+o0MmGKx/XC7GSx8KLrluE3tmqJVxDn11Ibwf0AKV/enDE8MUKtJXUMSvfil+ZnorSDXaMt
TWCL4j3/Bt6rMn0WpB0/A2QzKJcT7jj+PParV8uVChWSbocRWmi6W0f99ZknUIOqbXq17KSA11v/
CRHlRfAArK13XdieCu7NoJ3+SsFuztlWmfBttcX4wvr4KmiA5PMl9GupOOWFoa49GV7+hbB7L30i
FMdYD1UHQr68rh5N1zKnOBJmOGlOH8xftRHsSwPRJUOZaVKM67azPhHk7uRe63kNeTjGAg2yQKMk
7XzfTc7aWG59eJK1YZ6lb9qxhMJWRQh70Oz0SegE1gzhkrWvSmfvU5K3bb2Tfr2kyLAjcGpO8V+a
d6jMMY8zVkarf6NXxGl/PkRlf6hgfQnzrYuGx565yK4FdF4kr3b3zWeX5zR67YESF8UvamxIXSPv
BCi6HWb1A2PjBzB57dbqUeCW1LKBV6H9SSxoC+2GG+oAKRpohlE1tCNtKFM+CY9V5qecBIkpdxQB
PWOaZMMJGZaLWhZFoHe9+OuoZg2n4o8CgVFExS7ULiHYoUmbwedeThXnJlKH2qF5rNRZS4q7pIRI
K5GSmTK7IM6PsV19+Uv82pLXzgUT3ZiV7KoFU6gYKQaujB2JDGtjFn9LL710CSNAzWSrY4pepzGU
kfDQwMgawP3ksjUq/8WqGPIT9vZ3HjkHCfVGH+w7NLwrgy1Q5c0/K0OrMo2vboYy13T/ZtVwDQz1
Euj3Ajb0RsyIItpbEhnkgRlLdIc2d0+3GoMvHggXRJsys55rv0rVuVzsT20orrAQLq6CMFGOm1K3
f5tOJcNC9My9R0r1i7a0AMAFqHjXsxIq0F4dzkVQcQAL98lvgBJ6eD9/CGR1bb3ELPccoYjtdzGZ
/gLaw4w8epfelmAtCwOt7veHHIBhWMdu92NCGpmaDCBjxPrAXileEpI0OCrRSxqtjlk99Zq9MSUq
hL3aS47qM5uq0ULSUWcTZP2doxePsqtpmx8oZMhp1IENSUxh+u66ZdTX4o3wUqc3c55+GLRxB33t
C8XOUw9HyLb8I1dIMzZEKXsX0n6TGm20AW4dzgXXwoVxUZCoE1jeJpsOMor93SBSAnfc6mN/ZiTV
HSfEZZ9L9VOyNTNyamdePi1buHr2ygDR8+34JH8HD0l+JHAs23E8y1JFAPbSVKyYWoXGe714mbV2
G+cUTt1vWijVlNfkj1wjU0jrrAckRAr1ixBkCCyJLnLX8ylM8DwItSbmIV7grvqCwELyBqusPOod
Gy8TMwBmls4IGGmHCzILgM7YnMjeW7SmOLESgX55vdWIO2KzGQFgLVwcEVA/ZDOmCdQ3xjy+dm3z
JDeE1okLSbuXJNkMflIDsBzmlg2wGoGqKSgRspPcuD/9boEYYR43Q2ib29Q/8aAyKOMNPOTaepPX
mBpa4KxzPHlHCb/6aB3kCdfcuFHkXaZ8/JxwLKTBXcnaPUSMejFH7ATV+KR70zrz6J8E6k4iJTRU
+cG7JCUnh/AWclKWPDtJTjNRBcln8338j9ml7F8/0g5SHEFA5j/ngvRBfls2Kj9kk/BDp0J28v43
Fhtw2jMGWFhhkK7k8wOlI4EwqIyomeNgnlcoCUwCLCQxy+sebD/b0738CHXvPuYlSe4wzsi4h+ja
nIMi/pBr3+m+ZU+0eXXQiX38Q618c/SG0G3jFIOgCwIqWq8xNZ7jpXh0jfpTEvfRMk/uWLw2abZz
VMoMER6ZFHbyKE3y5zzo30CIew9X/qDH91EqIHo3G94i8scjPwyy9ZxTqczqim3FXqJNF7TPskT2
pNGRBuzKSvr62mdbBygzo9UACVnHkqUnG2Vk4i+kLWRBbfCe3frNtPrjDCRbjQgcadlCc1kFFAx8
C+rDV623b1ozwZhmEB3IGjhwe5locwa0/SUD4tCufnERmIMBAUSeIs9W+E0qUNtRagokNbICXY1v
nWtgojLJONCSZkm9sxm/I0+dbCcgX5Tee+fmGyf0vkoKDBlLwnNt6eS51kytOLy1gfeYWtZVWyC6
8cVj2kcYesJj5LQqSgPa075lwcAbOX0h/wF9YBJSj2rrSZfWFh2ycyDZvUja3GBHG413+RTz+Ije
pIT+tPFLvhzbLjXDG2GrAZ75LTYBlCyaGzU9vBmlx+/2oeeMe/bAX2VpupMaST4HL1RizdsCj1PD
HML8wTTK59ZXe50zjqagBORvUXRU6PUsKKvQJO7TBemjxDeaJ16C24hNnVi2IeRYbef0L76tDtIZ
6XMLPDS+0rS6SSQPh5NvptDi5U1rsL9HLMN3iRMeYNHfsAo+xBKI2grL1DerxzKEJILdJh9aevqq
jDdq0Gl3/0hBKzyfsoxvJf0Wo8x3Bhl5XQ138ucA6J71UoAnWtQNTKE763p9kmpkDoKD6lqqh+o0
UAPoXn+eq/QqbFUKafA2zKdOEdgQHzlmXqZsGNp3145FkfCOZRkGE9lWGBSlCm96kL2ZcFb45yps
XkfOXUcHSjYTn8JV4zkDJisIU/LWc2+cBADjOKPkYvAVH6l17FvNVYqA8l9sGEcNsoI5gSOlKczR
JL652StF/FBNuEDWx2rAqqYjMvXoMtWdKNv6DnF+0z7JgYfW3Br1peOR4mT1mUJCXiEK2M+86wLP
jl8diKoDOJ9cSAXCJT5n2XymzOBtYv0wcfVNfBO5iPxS3wjDsNGMozmmWyjKJjGPNPutNLmf+tc0
ae5Nsin57cB6cR3jufCzmwnuDQUQ60TXqi+kppnTvFeNfzIF6dNGTb6Cb/U4jdeXjCJLrl6nb//p
BZMU6arX3HMTAFC3xCJqAezZwqI/6SEYQH+VJRXaiHy+ziTNlO1S0cjjnezEfJQjmgJr6qSbDZVD
xxUDtHiWco6jKhor2b0Sd0j0H2WXlnN5V4PMDTxnuXuFWVqjgnOj6rOcgvs8HO/SMIVQRa8QnmSy
LkFBzAnwBIrHRk4vm4ddYKTLPy2w/gps1hZwtW1gs6F0KfQHnM/mt7QkThl0+nO0CoRgWM/L09T9
1ZTXbjpVQMohbWIXd9PwqcdibJFQytErV8yOggV26XjAcnRpFckNYvrlS4s3iC41DO84o94vkvKr
SspDayN040Zta/KgFElLuWB7iBpcrtOIW9JuRZNAAwBikAMYw0sTS9qUm6zrPzpj2hhEGbpD90sZ
7nMKyJ6oziLOzqjwUIWHSARvyxlw6t+wuHsJQ///J0FPg46qXt6DlelImjyv+pkM+Jvs4l4P3zG+
FWFF0uSboXtG7SWwIHuDUVnHKWpvQmriOgMroSSQIj2t15WOU5Gfniw3ucfz95fcWzIoGkr7QZEM
Lqr/607qTo+xfaH8yqkZZQeM5D+0XZ8bBKJZPMFhpe7OdQh1hBMmpkmh1r4xuOETxPzOiYN/v5sg
HsHxNBi6cb+s61bXV+nUHMzIfUpMoC0LSyo/oMScadkZwY+cqKVFfCcbzQjOAr56afk5uyMAEUgt
ezTEbmhr9hiMyL5PuQFYfsEuZYPK2rdm+wBPyLOWB5fUETXxTrZ47GNh0WBAKoW8ZIxSzIWxfye/
DvaVLcW9C/SJNdILOdTOBrUvQeEFn5HgVVJEyZUleJfvdfuB9EzgaEFZpGQWMFnk2NBJ1gEJZK7B
85Qbk7uKdiHS2eRaMQ/bop/hQXZLxLF38G51lUGgAE2Icv1aa9O+UvXbqOVPTdZiAZgYX87sfmUe
7mC9q/+TNZdgWTrpuRtrPKT6YkOZeHaK5EYBu1l4cj51VhIbV6S0f3G7BPsyHwu3fylrxsja6cmw
vScvG+6CPCx2UY8f2ojv12Ys672POIL4APyrTfGpb8rvZYR8gAKsF6rYRTW6udWSJBHBPAhVGwB9
oypoA9w0wH5NlgCOCzufUU4t/iTgHTzCNfm3wqNLCIOSP7MpJf+ZRWDjcF/fVQiMBLlP2jmg4DHO
4MV4bOzwrcFcsttNDfNGat3/WwwhDiE+RV6bY3WW75d0eUimbF5HoXG1YQ9oHBu5Q9oc5X9WYX8E
n0ubt6bhb+pxeokMuMGkHFtVOmfBsSW5h5J9h9zvxkRCpMNuvREJfc3zki/QLAUWEcleMiJOHO4m
B3/qr8HI9L/Rx1yBtidBvHLMHSYva/IK+Vb1YoM0Sn3QbLQckhA1hnSspBCjxSJ7nARU8GzXeA0L
8+QvL+zUdS49GLMxd179JsxCaT5Rx0mnAU/mjZG7vzqX4F/t5q/+Jwq4n8Y3b/JiwuS1u+4gdYF8
XXjbx1/VfzpDVuYKw1blXja/Y/HQEy4LRSqTNYxv6oPNuEy/W12aUDWeRtw3ZMDkV/LWHd9E7gZ5
eiGjlvRpXJfev7kK90jjd/JwuV105d5Q4vso4vtvecJUMRD0+nWJ6s917bWNCmGkqVZ5+UFaQc3M
OZColvfMK2OvRqOdgFzgUq1NDzWNDUmPuC2DhMYlXVciWsLnTfBRiyC+2LG6T1Ef5/VMA0UEcDyc
0V0QduMZl9ESj6td2Wh3ejswgdHtf5eT1xuILfJ97K5/ku/YM+c6tKq3zCzh1TTJJcI9beVP5Qve
1Lc6Dr+Vz3qZzLmiFzF2zPjJY0QGWbNyfOsc+/XfKDepfFImvvkM8BVpcQcFUSpUr4kudWJuQqS9
m6hEzDzM5xooz7XHzyIE6K5wC8kWTELa9BFn8+881pgYO+Kc1AV2hM2IPq2cKjvPEOQCNVyTBawT
U3wXd8LAj7cIzR8md3mykn9JhEPjeDbdV4f7VkSQ+JzC1YJZiESHMGsjbfXD5dA2/YMsvaZ3GygP
BQsNf+bDn4qzg0mDtLkE0+BKicISg6fpt0dXOOOzg2+K3zigsdqzbHXZd6RCdTtiUkr+3Cr/1lMy
FL47UulV9FSjF1kQedsQmDLgjuF17QmNnMPICYJquNgPkg70ef+gOepRNctVrrDf3qf3QRpHDCmC
8iL3ew+CL09N4g8NgOPoN/vRxFoQvJDOBzUSe072JChDC2WSe1mikDKTRxzLjmBL0CwD0bYaWnlp
kenNU3S0qGYNoz0lsFWYz5OupKFZzupiWapEmU+9WxOYc+1Bs1Hj8tsmIEdFdk4SyMbsDSzeMTcd
nVSOaJqEeKUiyYJ81FKAVfFyNHPm21tXuMmyeyPTx2kHKUKhw9a/4K4PKQFrK3qG9xbMcyP5tLz8
2lbuZ6/bt5zhiEPn/clSnhYrweW762TuBBmBwRivdKYdUY4ngztAuhEVwxkSG5wrk954P5+HVEs3
4xQWW/z40UIwiHWFC+UDCoZ9NQ0fs5/fTw5FGDl1nAz/GtIapsRbG5f2p9hNLUNMkT/lL5IPyxMK
Q0anquxNlJ70QQHvMT9tsK9a+4hbmC0wPQCT32NWSf6U2S9xAzCmpX+acvixRwH7Z2acoKJWLsPX
oy5oMKTIPxgCSHm9PCfQl9k8ztM4+nfuFL65kGoUzTI7VA9jS9TnyRBAIsjlHT0DEME54SkZHZD1
9GoMyTtkjH6JGhbH+nSG7o8nSSgRe6lJvmZQ4ljhyuZFiDz9yJjWzObc+LP1YrXxR8EYilXuoeq1
65chZ3P6QnWqbwyHvfkWG1EX+RU7XXGHRJ72T4MUEiQGOj4tv8Nf7Yy9EvEgClZpS1jNtGjHoLP0
IOsQZNCrq9Q81/7ErY4RVIjracdFh935jrn1PQxAjEPHOkFrBRISCIqOpOmdiWFfJFxgMWF9gCFy
mjErsmjCeMHMlGpDx/sj5iCQdW/rpf4sjRQptFvtVVlcOspEu9MSWJ7JUxWOj3TLydmbA5ZVP+L5
nRbmshe9FdRIxeCUaq/r1UvrsGMWUumCMbptOSHR8Q2mDMRFRhYcv6kS2/e4EMuRsfwbjebfJOUI
OVlrcVz7m1vPkG6RHI0pCAA2cpxsJOD4Sv5zIfdi0Ir1D525ctv6FLUwKNSqzpt9xrUu9qZlmv7x
Zh/C4Y8+0lELWuyTXL1MeGLFRg6n5k+nZMIfOdGKN4igaFbnbY43Ld9js7BCHdFCBLyzag8dB7KL
sncZ0dst7b3BpBodbDGy/IvDFYpoiM3l91/F7OzlIgmYCVQPBdZk7cAFgRMSstGKQZVTl58SnjKd
xvUMOaymwdq4gHuaMXDjJ/3LINwuQPYhMKCmFJds0N/UguAmbJGnWwKS6CnUMXx/whAWsjsHZ3Px
IR0kj0M3PhWZmtdL2bD2hf429cvzmA2U8ETkqcNokK5Ovm5dSh2fHAOC6TPARbt2uznEI5eEzhZb
SnDqSCCpCx2FU5BCvs+sa8x15eRZsomq6VHWyY+as9WNf6B6P2Vt86DXGaZGoGEDxJMux74KT4lx
mb/D3HunaXjEU+bmQLWz2+p9GNy7jPUK6u6GxeWbmiZna1Xx3tJR5xYGo8B6QqpR07eFTHiYdc6X
R+KGw8mAMBsjey2Z7+2xBC+DBNuBcrlec2iMN7uER8XTPYZN8IeBOsTLKN7mQHD435zzCSQQc68e
MjTkhePMkxQbhMhJdsrUr63u3Hw8p3LkyoOfnX0EpHEzNWunhBkTzQPzWOjnZLiZ+x220Gj4HTBQ
1TTPHmJRsQA0sL6kWpnXfdnD09ce2xIlmeonDXOnmeuhKxiZBVuED095eSjgjul9cFiQAOrd8O46
1KNz1AGVaz92Ut3VpQ+M1yJ8i6sHG8kAvK/sYtbNn8zxkQLxnlVsPlRk1W4+ZKCealOn+kfT0imW
58jVzpSXqfiOhtLZyF9XOByuwibJ/tulrYMFqbjDJUEaQzEhR2dQC7qqdPx0kuwt8GzMkzApzp0e
/rVXQCPt/0QZqUVrPU2whjNq4zaYAha13gO5P+Mt/aXZsN2M2sBItTgNCCJifz5r0XxSQ7dHBf1Z
MwelBoUdTaXR1fQwCsKNMaBt6GMWpSxkB3rjH/3Bvm9Lc+2MRgLIgtjZ6LFlKj+MIHxSIVojy8Et
B2JfNpABaxcJ2zO9pGzhYi38W8cEpbLK9z4ZRZkE722gowDxznENV3Bsgkc1RN8upQBmonAxYAAw
n2ZYIanDeKfw6NBEnLwML5pSmrYxPP7522mx9MgR07fMZB25hHF6ofYqpmGlZW74OHkml4uRceCr
6tP2ows+ex8p5SFbFoUGPVQyj/mtwl9nDJJj2oGHUs2edPEbcWoo3UjRS7DIgQZSO7cbo1IvJsFD
UrUK1ZBcmgk6KLlTaelrk/OUkpQWLSP74r/lCD1swcwhTPv3GR1N1OSn2u4PTP48Kq08q6A9xXmy
HWmR4uXhc0PZMS4L4GVg+FCVh+MEPIGQXbw0nByWO63+5jPEOiU2nbOnWW+jSu9LM9zOefj7UWMN
AgLQh7isFS2M+upLzr4eR18i/CejCfht8SHw8+ighRANGUEgrgIO1hf9rG3aId0lM1NCkDWNmcsi
YHm2FFvx8G2b6dnQq5uf+3tzXg4DAlKHFMLoGRMCLo4EpEIPm9koo3LjXuK93z5mQX1c+BdqgsrZ
YRGSoIBySHEFfG64zttqugBWB0ycQzRCr5jmHMrrmxv0KAq7SyF9ZNHz27b4KzhgPXF8b1UD7rXZ
uUySd78fmE3yaBj5tmjaNYs0uvFJOo/RNP7lo8nIDX5Y4sbLn5IRxvRFZ1opqDHFuGIt28oHtPOW
5Q6rwSfNB6XrO6pQ/ZdAZpL+FS34BBZP/cisKNwPYluHhCxx5bty8ILr028jcNCOfOfTsBncHwEY
XOLSr+0/vmj1pP9UEwVQ3jxhoQaXGT3IXHiPss3o75Cb1iwAP2ZGefh2cU6xt4hZL7GKsL2z2A+K
owhWZ++Yz7iEAmT//6YSCj3vqjvPto11LT2dlZdgE6lqTCrcbUn7CO7gx4Tsq6HCS1BawZo7cFeu
3UjMTqJv8cCg1XU0IfDIFlvQ7fY9njVcBCAZ2xF4+XfpaSRTs8TYNEFTfNCoM2ct3BvkIQWeCJqu
78RyiCWWV5HNqLyAbqGLxzFX/rxwrcy0kygIzDsDEHhZ+peUMollszqahVSj0E43PETN9W/V1L4E
Hk3TbNkG2EhU4/S8GMbZw2MdU4cxcL8R8l94PDtpmkR8ui6FxNJY02qg54qPhN7ra1UY347bXMVv
X2yW5BiIWW9CPFDMM+P2/ZLXKYgwBn0a+aZY+ZwXEqlFOT8dM9TMMD3adDol8KZJ/Oy1A6DFHaoX
UtkB84FKvyooalmtnsVtzyjmBxM5sryXRUtcGp93XvCnBK4FnkAVBCfOf9eH8VgZ00HcL6L8sSzL
jZzV3lAncQFK8Yt08ZPkcYvzSw2tKLTbhy7utywgCGZH6hfcUhxWGhw4vGx+6jpEzHIaM5U8OF1N
SzPdib/H72Hl2+HD/gAa/NAV0T7x5iNHY47JhKa4gwcxMRQr+ZvSxZJruKkIVxgbQWCEeFceMDDY
mHCsRVlh1w9NnL2BYv5ujQntjm+aRxlLBYCIn42xnbgvcNbQMFVK8/lO3Dpq6+ogfUc6zRsofJ1o
j5HegAndGjBmnIC3skQ2F4K4rEh4bZTxRS4FPqQ92D18LeQU8js60imoPO4VDeNHgoWaWLkZdbN3
p+kMd1oQdSCLmHILG2ZClhPFr6iIth1iCm+I1rK7U64r4YiKFaU4q8gyl6W7/X12uCthNrhywM8X
woUse4ZaX+xj5ZBrzEprAH3FqyTrLTox+qeZfdio3+OyuBNvdElMxJ9IPIF1XCsbttJgZncFRxtP
/R2BbOX5xGsjuiaNB2ojXHiN6rR7Ai1ONbVxw/DO5LnJTSSfVtafwlVWq6XTk+BBuTDBuNFfc9dn
lCJKtgDZRDbQNoLE4+rmWw08b6GME2tVG0l2Hs77kqnbkJH2NFQKINTSdinxQiR/4UUbnHeXhyRx
zZixrwiQXyUAb3WRvy6RfZUNjj7rmPDx8ok5p1F30BP3WfN5KlF09TL3Gjndpiq7N0ZkijdOgA+C
m7y73fTcZdpqMLtPMAYi6F1ctNIRS7g4fBjxghjI9puK7Mlz/X3b0//oPZzRQjahY7sfOL+98LEu
Qej95Fm8k8eJUfVRrIc8c3iJpwKAdpLBY7uQXFBOTGonxsbGvqXJ0EiL7xWmLTEMdEA3cD04rdab
GjRWw1nliXkf0Hkxs1pYVyPNNLY2117sFRdo9C919wMr8bMNzfRQdOlJlqQ32ERO678OsAjaCdpz
yLRiB1g2puKc4pZebT+BAyU4lA5BhDeYUe+ysefbdoxSRnYYmAwH0kqi9TDem0b3mywnaROC7amH
cqqPY0Bp3Cf3kqGlY7JLEn+fhnbOjJX4NOLJONCApSsPcw2fZhtUXWGlxNAuqHQy3wC+K0Vayt5c
rOy7ZwQfvS0sF6y960YPPp5nlhf8m5R+0HrvgWejUgjBVra1QvNqTbBqexow3NPZxTC1j6nKmF9j
4DPPnDU468yTaZ2DNdqPeMvdD0OEg1KZfJklI8JUYF901mmqtZszmoweHZD8W9fRzI7Knz/KzDgt
qti5mGymmEfJv7X84dSINF2wSaaHmExwryozpgueHqcZd/4h4Qj3FCBN2R0sbzw4WF3JZTXYzI6y
UzPmCtag2SOc6ktIBFN3EI0gAwSIRN6FjjBkKzzT1JBuqyTuVkQ2Au5tqRKcgHxsVrofud0srROP
/2OFJDuNuFkbTd+2GQ4HxIc2zW8yClTD4tQp4+NiTNV2GQZUmQ1Efi510NUX8b13x+alaPt3E3Ol
GVo1jIZnYvUXE7VObouKKYngUtjMHkgy/AzIpyq8m72OESyoX8WbVn5TmoctRpn4g9OtZ+pNuLiH
ZrFRQ3XwWRi/sAoJBXUWXcy4eSjJ8nX89FTv4XPioznWGTRTjvklbuIPNTEBmyw0wpq5x2zJ0mhH
p9MhJwrrrAItmGsSCZLUMo5RU1Am0r5/jaPgz9KWd8sYXxx3OkxWtpNZjouPUrSweEuRwEaev4oi
a4NuFcBe6gxmYizoLzMbWwH1wtg/5PsaemfeqcMusHSdQ1JQ1GGF3UUwvDnLdE2u4uKYErX6kSF+
4kXfIPI1p/AOTscW7O6WdAy2iDPKK6uNrpWzdGvhw9o6Wa1lNqCgM9RA2FPU9Bt9oW9aI6Qh9xtq
Y+twuYcIfZoIpMlS4b6vjfqWeFGywfoXEX5i7HxsfSmEHv1kemZALfo2a8MEPEjPeCvnefUW83Rm
khNuG6xSGOCRYrlhLdE1xE4YOS+mShg0P/t5enCYhwLoAg0NHniJhXyB2z+tdzIpZjvMes5nDaqt
DOkElXqQn9QuwX8PX+8fFvypajZdZoZ48iTRDiLLtcrQRRZtjmAvR9aOtO2gNf4ud6Oz3Yxf4mgd
kSfgcs8FGO6hHWAtGT+4Jepx3qRMrTVDhLCLCgOdgSr5Jmb4UUdAkcE9Tu3T+mGymDapHzqF753T
7x0jemgpapZI/INzONAKH/fKSr/NwP/KFsYg8EiQCvkLI2RQMK/0ZCG+DvOL4XiUanw83Z7egRJK
9Afj6+zG6MYMLCdqwPnMTT9cu7rpcb1C0rqt4THMWKUEmfXX7fIn7LI5D6keA52QhRkwCJk5UO91
/GTWeifIk9ZkO6P5VlDqA1O4TlwRMqssKIBmXKJo5LQnZNpXJxiwUR2XP2ZgPOlGiiOudq7q5dXk
gmEEyDUoAwY/wRMOsWGoGUFouuOD5eGUnrGHaYjHVFbpt48FAn0Vx1vVpXOQpMFguPTa1I0T1lqf
MKVpEVgD0Nt4AFA7YfVycFt1cRibIiPJVac9pDk3axj/mZgRyqkEkABvocuIt06mnTzuLq36wgIP
cHtyiay016PA3EYTOpYWalaQKEZZzM6jq3efMwZhAetMd/ZS1ww3souGeDHfq4wxThkfZ6zHA2uD
pwCkzTQxr/ncX6aGUhpZ30dStyZuh9UNnezF7iwMHMdb7lZqFdQWIpdp3RfGAIylUH/H1snwaOEO
jBtdGT79X9/tUUdHFNssUDipjziOziVF4SwOoyRGM6UXPJm9oXuIscRIKjpqnYEwwWijjRZFZyvq
jyUzlDx0QlvLsuEQOt1A58P8sfFY3xd6ea26FO8yj2TSDrJjLzwHcanSPKgRJRQhCyujZXyfpvlb
MwfssEi/Czb8FNL60rzmCcozE2YL5Ij9grjNnWMGyLrlher3u63/x9yZLEeObOn5Va7VulENB+AY
ZF13wSAZwXmecgNjMknM84y1VtrJTGut9HaS3kGfs6q7MyFGhPquZFaWZZwCgA8Hx8/5hwlxrfwj
nbrnkUZ4QmTsfQynDL09cEivAtaNqfwNeBfYyJmrYGsIUPiqRqh34nkMntTY567+TasB82GA0xRI
wg3kcGrfiRJxHJQrDivTP5vRvDexFyjRws9D1D9KVNbsynt14aGs3CG4VgsNzZOJQAxOtp7YAblb
cRTgoxow9hXmNazbW0NHv7EOT124rDrQetPTn61afywsGmIpXtdDkOYHqV2tPYsiE8/04Q6+D6r3
Q+WtgBiv6xScau1ZlMbN4dY3rJUEuH+AJOa6SuLTRrgrpVs4VVRgwpOB0cnhiAi7foaPiylSd+hQ
S0Db+CCjKxNl4SlWShukS+/UKuvRWbKU90CS3CS1HhzWmvddTMRPz70oyNzV6lWuaIPh3cnQfK5j
jHSLznjQOCf0eru2eeGxj9ZNj52w1X6Gym40L82AHGDUbnhdHDVacKX+jyQGtCTfuBcFegipYT35
kXuBYEKCbB8aJbQEjlOnvcpc7a53tHVjaYdxLq5sF0aN3a21OjlLze646CmUUWr6KFBMdXrOc5rx
Yo/6QzA612PlzpTz6fBRz+WUWR87A1lIWvW3UR+8AcvhAI/LcMP6NNCRcnCVLZp0rU9DuaqV8l3Z
Ru8xSsmSR0BdDOxZX4H+HbtjQzavKOsNHKRd7aCu9YlSCy0WrH+UoZXneEcZHGdyg+A8Bb9lCOzR
Nfh7ZDH+K3a/9NWae6SyaMaE5aO6p7KP2GBTeuDWNjXWgmppVuKqZbO589a/8W00B3vqM5i+wjX8
AYKe1tk8TptA78+RGg5WRoEGizm6AHpy4x7z7zsZsMaA2VrRc1PpDz5uaN1YXlW0yU6yIIBMSslL
R4oJkh1uaMDBMlQ0zIzyFUInZgryZACoy5Fp4qPZq2+lsk0MOI53FCrsmt5JL+zHpoWK1IsAOD70
lUk5W1UYleA2ddYl/RoMHBIIJocqJeg2mcVZJRHXYlinIAR0EvVPYdCeTr19pz4pVmbEKPreR7zf
4KqVG1Af14FHwxLK3Qbe/SOeOsGBmOwXqOsdbFXvSpQcDfvsLcHjhbqCr69MSHZVog4wIr4tcuu9
TwZEwoEG9R41xrH8UYd0vrxyRG7EIwYPTLxu1PcgFoIDLwhAoyHvZ7KwCVmnnuPchdP0gTrSWzqi
VuKk9UlJ7jL05QvOW2dRjWhBEc0QpbrTCddi6qEBaVtloeQ4DadBkH2L5vys5Vpm665CDVar5QPv
4BV+onZhSZ6Fkxoga4nSrYltRWza3yzpfvMd87TxkwZEZpWhhfw5LuTuEw1pP7GgfbogVWY9uPUj
zudxeO5Z9YtfQjUGJgYhmc6JU2tHQPg9jsEUooYR8qNSOheWiW2J192OrUGHnAwytkEDWEX3MBWg
z2RmvkwuhTv8sFUC1Wowk9UqL+tWwcHzc69ovvt9+0PvqRLDXtUP6t656xM6x8Gwrk3ikGmEz/6Y
n9SePXBE6E476birCOrIgfSMN0OjEm/YYXM0Z+4JYNbnwDB4e2endZTc4xJ5X/nGWTqCWFXlK7N1
jkN6OXRjQw5q5bpHMTW0Y+M4w6An5gSBkGEEnQwzN18h8uDFBuRQ8xC8IOLINsf0qa8vjF7eJ0Z5
InoTmJ9ffQfdnygPZfA8iCAGNZUmhqFIstcoi26tsvCPPImdFDj3E6x8wC9gG2TWRA1VTXWqEL4b
gznADwiM5rkg8B1oY/hYBP2Dns1Y2GtHRuZf/1Oil209Dba/tnq4TDKkJmsg2o2sEhZL83M0N7cR
1p1TliPqMGxMCJA9p8HAtDn0lUeqX1CZ0zmxDzWZfT7GuodH7VdOrAujZKNjsQhpJRvNyS4yc7LX
hmVCZnQv/RJcLBmCU46nOdlnauAtoZkDrBZkeSlJoHBeHqrgxGnuRYtEvKo7EGeYOh5EgMYQ+UsO
e5iYB4PTI1LiBt84gKasvvHUy3OThtyrTOWzchuH5sSyqAZiVRRhF4UzlBjhdLuFDRhS9t5Kk0Cq
5pHARjkmxvUAPllMe3F+zgVMfNM/nSvsxeMYEfXQfUE6OT2rcgNRizxhAuLbEKE408VGM442Q9HT
Sc02tl8+6ZP8SEt12gR9RjTLTwQlpjzxKA61wbPXlk9Vnt/0fUO5fWPL+bUuoKAqu3TTQE2YrJkv
XBoTxSH2pRdRj3N97b5ZId9Um8YPokurbs7TgiKkPW3cisr7rHeHvZTP5oCIr2W03xypfePwjL7x
RD8yj+K7Wg5XnJ5YIWnwoJxEs5QGs6y7e09HzleWZ+CxgJVE3o+k6I/oVRwH5H+TeNW0fI9V7xaz
YXOxOpLSGS2aaNpaUn6FsTwdhuggIXNpPvz2t3/++7+8jf8peC+u/1xof6PWcA0wtG3++G3bBRY+
2oFBD9wtuYBd9BxgfQ0C2Rx9L+zU3mdprRzFv1rhi0twZohmXRuTjYhaVVdrXxxcOubaXlmK8mym
3/UaAIOTlKvOiu4ArZ230i1OWNDf9YSzlJZfhL2eIIKlfUhrBtMQafgYsP09mb/N4KoQIf3eFR4n
Jq9GbMUluWpOc1k/haK4CmVKVV5Uj3rHKyRJ26tcp9LIMas8yFr5EGUT5sozb8tspXWUUVrHPYzT
6rAd+oc5aJ4CGV6bGe2PXHqgA2Vx4zQmpEwk4C0XL2FMHhxUFFrKx5CcpkF+s0b31U3petXlY0jF
1kmG094I7osCi1/nzp/jqxq3jZVrm/dhZp+UKdgODbKmWnOcIuhUhRPscXw+d0+ztc1WeuFbPkBc
kniYRhs6J/pR5ptPvjl8m632ImYn6Cnl5jQrsChzYKvE9EgP4qqQvPtc0AuUZFoMoCtzpPReRZda
YULWRFLWbc/rdHg3OxseLMyxyhmYXHT9gqYLwMwX6J2ATz1wnPbRqr0HJ5J3nZPdaF33ZuDrM6Mf
JwZYmLbtfcCTeTQysyVxbM4TCgqodL7T0MFdp7nNhfuj5myJhwi7f/egbLENNxdjwqkQ94Uh02jh
xQe5nsVgLyqO0Yiro7F8mWOqu3J7b737altmwFxYu9eZrOsCpP7adlIcNOrDQVLKCqfuzGurPeFi
yzUM9ZJ5e4VrEbDlxT+Zo517tcMTKVeHHuSo6vKgFwzVINizncWWiCEXz2HZcC5jSlabVvQPke3e
NQgtO96TKgJO0zNICKO+wjQuyUNKM+hM0R8X9RWS57vH0VAX+iKeWIuHzE1fH6SuJxu/bC5oq61c
c/oxekC7dN9Ah5mdX7Sr2OzQ6S1SxOZ9lTCwuWzO0EXP0XHAFdYas/sknYG5+wCpAXUfjq6zx8Nd
bFlZlvr+T/MgadhmE+DmdUkHV3EXUlmu4wi+lmIM0QIrECqAggPC0G+70zkpTx0EchWMtaW+qjD7
6KccKIH53YMm1Avjq0Fzfr2jJPNHS6B/sZ6C4dJSrlyAAlVqM4nuwjXp84BsgAQEDJ+eGF8ootDu
axtbVsxnTPppNOZ+7IZEG5x1hOich2gHtmZ0ekEhO4F1rwC+WDFRTQDcrphhDAp+BWpowGIXcB4U
nUENZA3VnDtzvNtGUveFSqMYcHh/7r7PrbOm7v+n+8TWHvFyr3XWfn1rQL2x+hcDzuM4nQlwl9wx
SRWF609YcmGSlVAJKRS5woeibBLc0j2BaetsqVfpT3dSNW2ADSoWtya68AeqARblCZz1lBIPmj0U
cFS3ucyD654GRWaVJ5F3Wmjt+e6R2JKTWousoxDVUJgi0taA7Q4HT0OAiAYzztnMDq/PCMVTjsW7
r7X1WRfpQVx6+MuAJl7rQCX46lT25KPNZWN/xJl/XPf2OSuSUyMtwdQ5ViTZ3VfeEiytRfgvE2A+
dpTgI4w5gMKOhpA0dZzIamw6dl9C7a6vdt0iVmoY0jZZRDyudTw9MYjVs/aqR31EOeixIfe83bds
MHMREQXmLKKuSg0vguYYqvnQyNshsfZ8+paHMBfBrBxnfbCrlnHC84COBufGcuYsqlM0qSf70pX+
nnfLlnVnLoJUlJeyBi+u0Z+NLxy8Y4Y2OQ2M/iMLp43V+IAAbe90oCe/e3q2XU+tjJ+2GejXHK0j
9UoGKhS503GCNGhM5WcyaE0qB5lpCJ86mj//2JIzFxEmxKUnDFwuWLHEugCFLNXbGTnvJFB09lxk
22pYBA/T0LDwmlkNNGI4Ho7xcYZaRqYkencP25aNYywWRG77tR2o8IBqK1C3at2h6lfKaV2I9HX3
JdS9frFxjMVKcDSMG2aboNBSS6CvqUiDntzzMtz24YtpT9IhRjrA99fKdMOmt91mRNR/7MYXM9yF
s6iayoFzUutnbo2XbpdJbc963TKzxmJmabJpho3H4toNwG/hRoS0zsbAKGb3vW+b10XY10qzS+qJ
ccmRoMD3xVZNt+lSzrQWhAZvfPdl1Bx+NbfGr7vOaQaXt8vsr6ca3Y7WfvaL4YTK+sVIvw1yy76c
53M9fnWhRYD38wnnkIg24ZANp2IAz40NhhU4FaCX/tkI0kddpGsnFt+KSL9R3moKrTLavvtJK4+U
Tcg8o/UrkPMSeM2mY3CcRwV6yNCc6CEOq0G2EK+RJi286h7lkbey9c77pt+zmrZN+OL9AUw8NIJY
+OvGhguY6MjVhNONLbur3VNhqKH4YojE4s0ByTnVOmtiLjRQqpl4ULTZYajCw3Q2fSwSzHdlnuBi
LDKEANeLApodkNAPhL1WY+mc6ihUx6IGa+E5B/EMH0v5CZojhyqT4sju29yyYj4Ttp/idFqm2lRp
tKZlBukIpA4VnqE8bvPqfXDRD8g853D3lbaEBrGIO5VuulaY9v46EjQFzTD+3kfWP7Z7xSLsgOCp
ZxOBTogs8Xlf2rdGqAFujvekr1vOHJ/ntZ8GyQUADH0bky2Uy1B60MnWyvTIxxqDF85Dwitg0s3H
3cO0ZV2KRSDy7VTqTceEVAXqw3WzaoboJpPDnozj87z61bJcRKJIhDQ1BttbIw8FTduAgdpNDnTl
eVgpl6kOxqITZZSYsV/gHP/opuNtrSQHSkO7aBH7zhRHsKkztMzStlnlmXxWVOkC3XfXcC5MzcuO
Jbj/UeHghsREX0Cx3ZSL19Bfam6zZ4dtW1CLYBfqel8gaeatZy849rFwKzAW+scmYRHe8g7jVTlp
3tpGtDwouhNHFV8TLJz2vCe3bbtF9LE7u6a9FhA/aZyCqpkAhNC0xZQjWqXU8tER/dj9KNuOXp/V
8Z8W7xRPUViOTLjl5i9WMl3lSQPbLDxHcnJYOSJ9iqLGPHY+PXAhLqAUHtGZb66Vk1YMLCeLHcTv
wvBI4hTQtubd7hvbMgT6ItVpA+SDwooxnkZaw6DFlZqrjX+p4h0qk9ndl9mySvRF2AmcVso0c7w1
IeGbMMW1hyHP7o9W0eWLraQvos5YWVqBcRfJztzcOFF8WenOc9yHPyDY7pm9LdFAV9//afISTc8G
lCXwFnKzxyERtGcRJmpGYHe7n+GztPPVQyzijYhEUUYju8gIEXw0nZMBzz9LKP0ttFiViBo9YxdA
0zy6R3ENGd+t9KdZq64cnX741G70WvvIUSaJy6TAM2aqDxzqsVpt35RBd4XgNCRiMjbUqTjdQC2m
nITrHUxRmLjRAC0gzaF/zMaZbOiI2UmGe0vyWkByzxJsgTGSSyLjaG6CdZ/GEQFKKn6rRraAH0BJ
1kB/H29UpQao3K92j8uW84u+CJPDZNV+F5lEAOKWWY13OeR5JI/KKyNzbiZezVovwLr733Zfb9tE
L4KZP8ZBR87vrZWhim5YV0DWn1pHC/YEnG1rdRHRYOKVAh1O5PjBVZdwRivpvZeifQiqds9O21Zu
0BdBzUHkwQiM0MFltz0pc+dKUXsN+HQFtiCK1q3Y5/QgqPmk9yq9m+CqalazJ8f+eghtb5Fw6UEz
QgkRDkxDWDJoJMaFeTKnYk/lcdvHL+JVNwY1XimTs47d9K1FY0TpwCmR/d0LYMvo2d4iULWeh+xs
acD3D41LNOM8zGHZMYrQoky4RhAk8EqVeA9bLhZIw5XpmRfiEEHbe889qNX2fwcD21tEtKh2nRIN
HQhvMSo7OVV8EOb6i9LRa0aUCwbcaZqwRA6iFzDh3SujzxRIyDjZfQNfJ1q2p8b+p3CXggobtYpG
rbKyamxIxIblbXKwgLYhR17AFj5OzrgvJf16k+OY++vlwCvVdRuP9rrh0KEkYCkfK+8LZz4J4VjV
t6Mon3c/2devIdzEf71U0hmh1eHEAqzsGWEVWuPW4e5P3lK0t71F6DDKHARuyVstjJMNMLNTpXGK
iVEOWxGAryCmJGl+NYJ+SOn4RhOeVHXpPCkB0IyhTdHHN5zGOeGALQ7yrmPSMYBHdMvYs7a3bZ1F
8Omc0LAaK5JrDOlhQugfMfYqgTfvyWm3je0i7uC83qRaISTqiUxbNfp3mgc3f/fwbtuX7iKsgDXj
dQ61bF0j9DyF4lQ9BNjODWg0ZFCxFQrBZsajeeKBrZ4GXAfoIR9ayDbs2ZZfZ0q2u4g8c2gUOtIx
cm13dQpnwTosmboSr7YZAnlsjnuOOVumyV1EoDyRWtaWhlxHPWa3Rd6xGCCzN06750G2TJS7CC8G
OKqYui1iah6WtiQJykBz9zRtu/dF5Mhrw2oF6lBr1JgulJWdGeMIFyfZuGcdbJsE9Uw/haaoiEHL
NpqznrvgO7Q3dCOw08BdMWD2w1G73v0cn0fWL0KwuwgU5azNcQJXfm0JO9nIGtgEPaRLK0MIGdAp
HTYAkCZWab6PE04okX3Qx+ZbHwzoDlJlVxpEopouvBmh8t33tG3aFgHGHcrYDWTLLenJk1fSrs76
ec+a2/bZi9CA2F7vYy7urnV83hBifi1hWu++bbWqvhrJRVjwWlC8UeHj3kDGWLU1KAejuO9N7zb0
0rvd19iy7JxFcEi1LOi8nG5kDjUtSxFxVOdns7D35FRbhsdZbP3MSZxJt8lpXOolhosLDLipPdNq
qPn7YoCcxX4vMVAP0FCG1g+YC2yhsi1EQGWCyIz6UmLbiPfKnlU1fWAKNILIhpZQokAwcRRIXfmU
ONXJkMKHdPSzcPQuvVnc9rZ96ipfQQ2v+T0zuW0UFnFDQnUd2pTN3XLA6hEo1736afcEblkkziJu
1LnjzlnMR3Mef1BaX5MaA3ioFoSW3ZfY0ta3HfVYP4WOMEhylO25xpzo0O2LTUYd+yiMo4+5rsbV
kLcvo6j7FfRXJFHwAEVg0QTiaKDci3pHfwggpDrcfTPbFuwivPg9LAy6I+xljsPEisM0dC4lcou7
P16ozfXVmlJr7adnHd2yRaJ95PNzsJHqfIYJOa/K8UBUKLM7Ur+e0YrN9T5ZJda0J/XfNouLKFIB
wx7mvnHXQWUeBa4JlxvA3GCt8zT/sfvJrG2LcBFOIl0zisqYvLVEvoDO3RqaPjCjuKVdh1CzVF5U
+F5YEdyHssmP8rk+NTUYLMpBy/TSa99D1r6rn7GWfUXrGaiUhkdZ8lYpF0QNxgWaXuCeJheD4Dw8
jTvcKpPqOjONj7ARt7wXBhTD3JcxRQIfBQygRuOx0RnP0Okv8x5GCqdfWOvvTqlX0ACxvBblzRCj
7Npn692jsCVBtxfxzknNEsoF8inxSK8SAQTIhPm5WwHgrhK8ivIXE+ji7mttexXai+Bnd52Ljwai
NAwwdDxZX3ddc2nAfu7m5pDu2JWnI1Izjw2NfPpNSGH0K/wUnigP5IrinOfpxo6KfenLllVmL+Kl
GdthJhwv2EB3P7aH6EUw2F46HiI89Lr7mbddQn3/p+1TdJrXBSKEvON5OH5p0QXeEMdBoZSn4qPd
19iykO1FyJuyTJYgY4MNvsYN/j3VdVm2m92fvW19qGv+dP8V8sW8sDB5xgahPjDADwpKJSLGgi6B
JW+bPQwaI9nzBts2WotgNsp5Ar8eBxu/FkeVrzExCMgB0zyLTHy9dz/StossIprnuXyY0yDhJTCw
zPrH1FN6Gcg4JYW15xWhVtAXUdNexK8cbGI7pAnDJkDIeiYair4TrHSkmw8mHxoXFNrdT/PZfvrq
UoswhvvmCPadJpLhBPdlHx4HaOoEEbKD2mBsfLRle5T96QvdwgG5pEeGJVGMKpUmpsM+KmGRYakM
TyMskCHhUIJOpZAne27u84G/uDu5iC8Nys5FlSXhxvfHq3IaHvWSgFtA7s7Mo8mJH5XtAO7fObxS
NgjtshslPBMX1bqsgjfD6VbSDE4mYzot0C7HlO9wGofLFAqalqF+Y2lUI6vZePBL/2R0nGddYmla
KT8q9RODbNoYg/PB5juYXD/VBB0Qzw+IVXzXp+5dpN0mGeV1qSeovGvZ82ihIzgYHJX7KrgIRiOF
7Qmx1wd8TuQvukOEdFGVpDZ1IIfofvLcJ2FCeZsQrVIE9njSrhu6/AeG3t+FiLk3WoGk1WTcoE6B
6yT8rqbABUaLHitHvlvGBOwVDyVXfIhQon4rrlyju+wieR7E6VVglhfFZJ4OiPPix8UrA3WECqHf
7l0a1qnWxz9kXmyU8FyYOieFY73UbvIsQBV2mnxJ4wLp00BcT/p45+Fi4Q7zqVv4T7yfNiWBdiWL
/syW2hG2fRbgfajx2FcrzI2Vhm/eVG5UwDLxrcDPoT3oRXGWw1hvkNhD9WmElltlxyNMqjiaH/sJ
5TKmrFNdJShqJOom7M3+RB98xLvQtfKnl1iH0qn4QjAJvvXYNsEvCPBlLZJ1HODj0XmnAcipEga6
LMm9U1jWdXrbuf6FFflrGqfWkZTVRhOgipGnpOHbrH2/v4Bg2x640MRsx/iu9P5BX6Dyl8JVErmL
B5umnSnPAA+uVOfhFmpYBW4JenqgSbqyvjy3EP/YvfIhHHwdAuQiBMRRrxu+C4EWvtqVETQ3oYQ3
oBZwgZvFPIRvRlQel6F44PDpyeop6/E4LitMCfC/MWGEoHjSWxeuA49OTC2u0OH8ZHQmgK/pJCu0
jWnJsyywXsU4nRcqZVHWKAjHwWdv10WNz6kz5c8jdJai8VFCIHVJoxleIpKbCZTxFjWGkWXWVT6e
GDL97BbMvbiaLQfKsot8pnMoQHoXaXAVNPVjGOHSYXfIvmTRxk/c6AALyvOYj2sqCjXKkggdviuT
fKoRiBwVFsTeHqWsOe2KU0cHq40v0Lrl1FEgMl6pnjQNCXjXR2io+mZ3UWACwsqpqdx1MN3pQqrG
kT3gvoXc5zs01gsH1x0kbi30vORlGM3nhfSxQEdWbaXVmlxbScnBuXVvu0A/cYyWUUBaBblPEFEt
yohUQCIC/uwHG8zGvkFIOrbn8rzGjsJEnSBPjfMCrYfYyQZKJeaJUGyGvDkycv8qGYLXDiOWGEWS
PIz8lajFCnuN18RERt3Qr3R0WpMZX/lpMg7BoDyquWlVv19G9kdTT3cD4yqYxLpOLlUbVSpZIcSa
LbA1qLI9uKJbxzW+Uo5oL310eVfGbBwX6J+gA4SwIA+t1kAWNW9x6sXHJnzjBtTyWJvZscEhg9/c
pG1yFKTTTeORZ8nZvsfyjd1/F2nUW1MHZmtH0/4QxYy7tu7eVRnfcN3LOZDXEbPZ4c1UKbW2XLvp
0LcKlTMLDIAKXaZh6k/i0DzWHfFD2cvasO+SLj+HkQ2flpeLgwBq1gUUOPRbiYMA3L8V1BdUCcIS
zb8M+40EzwFwMnJoHrrekMjQQrr3Q+c0FNp0UNnyHr3GZ6ODjmP5KL/OEBpgOWH24X5vlTkogD2E
Iar2wc4QEPbGR6OyLkKwRAeNhh4wTDRAqf6VjgFKrUGKZB/cdXl0m1vueyaLs6Ftv4dDuvaqCI6q
hhVxXblnZSfeswFGctO0L+D30VbLpqecN2dKYm57MefoPL5Ukt1JB+2+lv1GyOpKxhZGML32Yg0a
vbLRuKaAuXaa8a33xyPNDfbElC25mFykz5k5tLAMQbhMscnhwg3XjjBPknC0DwZvfqp8jBIya8+r
e9vFFrlxlcogw04VWG0g1+PoUDpoL7TRng7CM+R//D2565ZkTC7y43bK+k6GE+C1KHoMHOe0B+qc
Bt2bP+9DLn4SgL7KQRb5cdDWnsiDFCgYEpSrqAwvo9i+9dHS4OVVXQxTdmcnARYcg90dtHFNSayG
yQRJe0yzCyM2L/Bq+N5V1o0DngLQy2nu2RvTZiysmPqhxCkvDDaOh4QBsOjLWW82US3fbdleNnD3
YbmcxLr+nJjlXeOAkdr9ilG3/9VjLVJzdwx7IQSY3CCJ7zpreBHCPQtGbc/JZdvHL3LxNndzOskD
CLdOezIs8b1GA99i2e+++y2HFrnIwt2uaeiKhvTaC2cTeXmPKLvV7UuKt938IinGE2HERd1TDgXx
5Wwg94S/HufMcCgvmlClxu3hEPpnnC1986pGFnx2olPTvAUzv/v5VIL7xewsmRfdOIlCZk6IMHZy
MOs4DoHCQE7tYyThcckToz66QJhqs/tyW2BA9pJGkba5aePPGm5CrUcO+bsfXGkDLnnGJYpwdhoe
IA3GF6mWrIviWo2FIjv7AQzmaB2TA0FUOehIeQc7fI1T8zz06fkr4Y0avirlngKWO8h9LyLBbob6
z/rDP/9Cqms+SXZvRTnVAALbxZd/vy8y/vsX9Tf/9ju//sXf1+/F5Wv23ix/6Ze/4XP/uu7ha/v6
yxdHeRu10033Xk+3702Xtv9K+1O/+f/6w7+9f37K/VS+//HbGwkDXNjb9yAq8t/++tHJDyhEutBt
gNc/zZ+6yF+/oZ7ij9/OXrsIivDXf/b+2rR//Oa4vzuuiwqEbTrYG+iKeTW8//UTy7AtgeQC2p62
ri6VF3Ub/vGbafxuWNLzdEeawjERZPrtb03Rff5I/I4Kgyt03XB1h0qz8du/jsH1n+v2z2n5mgop
PnHmy/Vti88r/FwYYDCGsMrA1/rZGKEKloCmKEPnyAYuIgvqrZnd0E7PjKO06H+knn6JdeF55Tco
1Gv3o2+mF8KNw5WTXFHhmSAUUHuzlErvLbYDP5DkRo6DXNi1mockzt+qzDwJPBEfjqi2nMNrurTS
Yp060arOtLfczPC0qSHGVygpJCnyk7UOVckzOOIHNqoysJc6G3mydNbOAj0n4bK6ZzgbULbL6MxJ
6qc+mK+k5qDs/cPOolXT2MaRW5p3MDIR9X+S40fXZOsBIuwQSmPljNGTRevElH5wNLrNq/RbNpVz
X4T6DzxjRzTpjBuhz0g+5gdYwUb3w9gPlxrKaWjlTVeYvSExF8B08HK0Ddyp/SY7fz7xC6Czpt7d
ZqWEBTy2pyAJxErPoTTXpWesjaRocI+FZy3MRl81aOQd8SWaZVlXHMnJCpHNq2Y8OsmUYw6QUKOT
9mQcG/0G6V4HbTpmxhuGNVKOxrFdB9+zVutOPGPqHnma4sTKSwedgIrziHekzTC/Q51/Yq3vD+wu
C1fUMBEmsysF//Cfw6J8T4WFWrFMftQRQkmGbozHXmuQ5zZkrpkfRt/pag2Hjk87CCrTex2O7VWb
xtUKx8xj3Y38s7qN5Ak7ACM6BKYOQSIoPDuMOb3Tuj/j5H8o3lxEbzVCFR/tMpr8EoC2/tb/hzHH
3Rlt/vd/+8//87//1//1X/7Hz/FG/cmfkcb7XVoescFWkYNwosgrf0YaTf7OxncNz3FRJHLx/SIZ
+CvUSPG77iLj4ulSkM5ztP63UGOJ302JXK9r2aYwLce2/0Oh5td3ubQcAh2zbxPzdL5ads2TSvq1
X+aYMWTDtOkhcKItKLAV7jEOR5k7PE9lbR5zPOzvCvdoHPJvZjxoGHe3AGpQE5sux6kczou53Mdg
WHSCuBtpmYYwpWE4cDq9JdYHt6ayRcuOJCYrObp3XY4tWntdhZN+UyAMUkSTgXvQYMbrHPvcc6/q
tU1e19rKQ2jtEIUa97BVXlRBbIrDn14pf8XsX+jqKpX69xDNzdmkZyYvCoNZQgaVGf8lVHe2E+Mu
QKmmlxqmuFHnrYOguAhKa75AUhxMCSzuSkfYLUJS9jJLkcjtpRhXqUyG4zGdBLKXRnEZK52quTFb
bJnwvMhRB78Lo+y7V9tXqTVeW3VUo6ExOZRi0mskvMUteldrPOQmLB5joAdQxK8Gf5Sw0VOq7EqD
zMiD8yaeOQ1Hsfmgi/x0Lh1CN9pQJwGeUedCKUaZqcDpdX5owry/aqPqyNXN6Ng3OX2WnozR+iLZ
s4K0Ru/MOGzMLrs3u3neg0z+5G/9MpQIhbvCkuwU9Z+zSIqLStKA1hM0gEpeKMhcyZU+9/Wln7vy
aHoZWj28jE0vO0pK9AeCUrPuEk0e5vIB9azisqtfy3S0jtG/FChNn/q89R8KH+CjI6rqxKxwZ/Bp
4p6MJYWFZgi7oznFijma9GadUk1xtME+NUcCI+KfJ/2cU+zqM1gWovTOTTGgeKz+8bzAO6bKTfGN
bbNnPX0C+38dBE8IjwRCWpZJdrGobCFFavttgCzLn5fWqbOY5Ld4YD2FDsIRNQ57aWrdG15gPrjU
D0RGRUjHjBn0Hk+TNTpCfb5X3ySxHx7LUNzuWfFEquWKlx4LnjQYHTbes7+ueAshiGywi+IgDOsf
vZ62sGAjPNojCk/zJE6nUl77uciv6zo0cYwvgqsyaT70yh+uOrvZpElLjTXzYny7au+21Iv6IrO9
b/ytve6mqb5InPB7MefNhRgb82juEZQGsIHgjGtpF0URHP77rhlMVrIXp/lRWo3h3WjQQ7Xr7tyy
NNzUhnMzjOR1UCN/Lws6txY6r/59jubLy+xMJlqUZFTz6CfHQ2kgfeBW0XGCEylKk7eOXSP2MeZ4
E2YqT6FkM0blZdjkP2hjPaTuKPDw64I9XVnpub/GFDJR2+QdTgLpoEtn6vbigJW5MJ5G8OMHYoiR
XxptJENbD9NBA+CBiVaaQHoQtwVjXeAL6oNFJo+49BMKF0F7HhWWvtKEbZ5PpfjmZt5K+n12Ucq3
2rGiCz/MjJVVIEo7DfNRHHnORdog6NUJzTjsS46ioFJXkrLZoR3STFWrbzb8l3FIkZeYuzNwbxpQ
mmSd5AMVGX1qsIDCDdOuEFkOZ4pNcUlVUohzVCCNsy7t7kPNOHAQwEHsV966sfvQcx4yEu1bpSOa
WRaGi2hp/FC3+jooq1OzO8LFFwi9NBDektllh5PjMB3VYUxtP6xvqXZeRBgJHeLPdWbhcbjSTPSU
mtswG25Kb0YDEj8kKGrpoeWbRybiHWkcM2XpXRIGT5o/HgpK+hp2dYC1kdIIxEOT1HeOuPs/PJ3X
cuNI022fCBEwVTC3hKGVo3zfIKRuCd4UPPD0/+J8J86NpntMDyUSVZk7d+4F7KT28ZsC3cbflxIg
6ktIJZU9fTXrta+G/bhxVvSFsTxU6e80Z+LNIPzVqYydzuF23jzj0dW0/AjXzQO2WVvHmdAmJHg5
3HX1sERpaRV+3vQ1afp3pu7mV1k8QEIatseY/FiSuW/xHtVkU4PWvAgOawPeUIaYSwoaiv5qhkYy
02jqyb51ta+50r0I/fOhoPh8yNv6/32Rpg6VRzoPTWs2B2eqtg/TY8MfXFWwCAYcYkvKwEtEcqVv
n8PRS9sHZ03yvaUMeTGaHjupqh+lNNz9PMqM9Jc2fnRdS/Ohg/fv4HN+09J1/81e7htlJCvbvO81
I3347wuUd7FfVn7KCVQNC/MSeOw4IdqeoOOQP6DyqzZmtJPebsaGIKR2KcSPKN7bhhWKnVm1R4Ae
yb82Lj9zb2z+ZBK/gFY2grjgjJAeQdCZO4H1rTP7Mooa8i0Mo6U2qpe+0wh5o6S/OIDXS+G8pPr0
KcYWnOVkm68Vwzh2y86Ot0yPgzaML9lEQJCtxHuh2ihLhi1SmaX2Skv6VwLp3xjLOHvRbV3YqjR9
3LikPG+QT50ctodpILsxWZp7NdaEJ0gLFkVHZq9lukdv2lwIT3L1ywxn0OZaaTSurfncDSt2OD5D
ryIml9Ixmz+xAmSxGvmjZcneT7SJffqaFG8Bhvy/3/W528r//QM6hBinPdlfqcZAoLc0hhG3L6Z2
rywkRs4OKYL09oyrrM1OpVM/jU32aEI0fkjMUV2UgN2l6tR792IGf4UXkk4Vh9hNT40k/X8ge9Rv
WIz0xUISgdWbJHvpDEWRWObOdwSIyf99kTaxZhYhLf44MXcY1AgX/v9/6c2YhNuGbF9P8eZMrIcl
ZjF/xITjH3Jeip/VqcnETcWXQiCBeyVkLsc0gCim+lOu8w2aSTuChRpj4D3iLTOetGz4cSocfktW
EM28dg9OpewzqRcaAd3GxVCG+WUDlkXN+86UG+/MYZN9JHgAyCbTC8I4hTyJHFrw7Xd1OsZBK9bl
cbRkpOVT/+RamXHJJ3nX8Mc/DUqc+2wYjlmh42ItVkJf5QZddWzMg+Hlv31lmrdbmbxxJd9JY3xu
mQ36tRDrR7vphm/GYBfK2Kaq0HVmseQQD6fJKIaT4U4rOHgChwkLhDu3zdc+X1zmKjAOFnLOS6/9
JL36x+j678yc+4cU6E5gSKY1mqmXJ8U0B9Z7ZT4lfX1ql264Fhmxkna3Z1movxbwJ/vBu5ZJe60t
AUHQa4bHKdGHx25N+fHGZnzIiVg9ZbdZQ5u4oSNy40Qqbu3jHfjbcAlflvyWbcLEUW9O+mpUNNjj
tCsnGBBSAg7T7NlfhEPwszMn6Uc5eeufqLOG+kVOgx5uVqOFw+23RVVQum+uc/XW7Gcaefeqbdsb
UNGObiqe9aldz/99GR3H3BuNKt+swduCmkb8snTQrbsRplvieGovbk6wabEoLGYB9gM4wG2FK/7S
Xau527SBgtzObqi8WoT2XOsH3uXEXzsxXU1nbU4d5qud2KrpquUJAeNe+Q5ld7w2JARdHUb4QYaf
8waVzXeTSNVxi3V5XgsmLYx1S45+S5znblr2a8p17Y2sUzIQYjqq3X753+//+5Vb4xR2DZiKzZg8
lnOWQTXhW4MbWV468U5k3vRl5P0Qui7IN95SLKzmRbaiCtqsWKKK4iWIAUodLEVbwNPBvlNhQEY3
Fi1qrY2mgssoqnImd3G5zpduLbp9Yq/yfy3Cxo65W5pwofQlJJbNvKPS6XDqVm8qrp0nbdmcJ9JR
5O2m+/ff96kn7XHMSeRm4QHGT98BYM+c7mmbMHELle4Nk0QtNbfWK3IFTWQ9klZe9g/efEJ9U1FW
lmT/OW59meArVi2Zipqqmoup1xyw60w0HMj6l1ipzTeyKQf8kcZRQiSyj/rPzMu21DMUqdW08HaR
shasYcXZTmx7l/Fopy9b11y40qZrDs1iX4Hn3rGF+NQukFNzfa6PqarptDZr3DPPue9avX0a3OTc
Y5y6ZJUdbnnSflYTsJoptMzpda1b9yQWt4sGV1ZR0yhuYtcq752bJY/MLmiow/rs0dXd8TQ216T+
IbHafsfqXAfmspSPndm2AYmC/bMmU3S8JfmnS5L6//vXq86E4QgVfdf18/dobNlFKVM9ZwVr4Gs2
XWCfd8+QlW/+ZRnQhTbR6DZPOiUpOSikHCN8E1T2kOfb8qDIY8xACNbcKu1a9X8xu/+z5iZ9seQ8
hekN3KJGeerX6b6bOsUEtCV2tSwamH5cXfSJZBkrkOTOZ0a0+I7NFugj9fRYo2act1YnlK2p96XV
XQUX6YkSZb43+4bkCMJTda+FA8WeXQq8cbcUFgv7z7nw81SQQZYnx9kkmtTJKBHbbcgiWKDWPHp+
49ARs7KNVYh8cVBDpl92d8QiFa/rMN31U/PUGxoPy9xvHBYWRgLU/kYVb7mRyEtPS0gmM2F3sjef
7dx6s/jUn/nZTRs4e1wHfl4OZyXWDDA3JA+SXlt9H6/rnZUPQBalQXTzNn17/DlJMoWwkmCWsBu3
VVoVwiKIBjWRMbObCW+6W20t9HRad2espovdOXmYDcsabu1KPi0Fs9i0oNZz+yBGEY3OUB96eTOa
KywovTxZHixEjzX9+zG5ZqMRR6anUcTWTDZZHDy3CJIMEB70Ut+5bZ88lczJfalkT71H7PL4vCQ3
pyswj1y3oqk8xXp6YU2zB1tf0SkUeuBtilugmLSdvq5/9ELPr1a113oSe5ornatzMnVWscyGlzKm
85Pa+mhprZZYaxbZMVWc7OxWs+l7L0XhTGd2YaTNbdiZS9CdVaZPYUaUOj1oUJtT7ZP/+Mws2zto
mxGxTDMEtjf+kYzliQ8tf8aVabVNitlCYdYtYx2ZIlE7rw5YX5J+NujbYSn/bR47ReQcXGpre0kT
bL+qcadgmTjDhmU5ZGt5GdfC7ys+ls7Kp929jWbjfH4xxh5h1vt0uFt2CKQmsAfhHohRf89vAbwT
6jA0r9u+cMe8u/vTWR7pvcTNcx9+IoBwSs7ajqS+KtrK9cdbcTvMs+5XuvHGlGn28zzrzkS33426
+2TOpNmbFjjBMq/ukoLdgs54dQaLhCLcEnvV5w+5AfotM+3fkUMkTM2JRYSOam01PmviPG9xwB/Z
Sm6UaOQYre12slwtjkA1Qt0R20nZw3zrTafLWs6PffF3trv7jBDch7X41vTc3VPXLc9Vrf/RX0c+
9wcwoaWfbligPdaToU3xiVXb5S6ezAA7FpvqDpx0bMYPo1yai7uSdSfy7dt110NvqzgkLcQN7CyR
p8Wow7UtV2QGWii2A8tWFhFOkyVMB+tqrDRoBSG0a4l7pSJhneNyOM4p1CJQwETslrV+nxfuHZjv
F+lNKrKVdS/bUZ1KBMMRqkpodQs7ORPQwdpAaazXc5IMy8XhqNdtxR7bTAT9uv7kWbE3E7kcxYAC
rmM/UI7XnXuLpTBFMZlbWnNE5SM7UTyuS7tFE9voAQjqnxzW1bgqGek3xk794pglTufB/JOA9t4p
lcIyyTlOE/BCzEt3/Wq4J7hcfjFNzkHfZlLb7MQGBOGcWfp6SQq+25g0/dbqXZgRxUSPm3eEd+Yg
JbpTxbB9T2zza63FHuGR5Jfnen/VimQGdggIx62+543ZSH+zXNspWtOyFjvdK8bjrSfKNdXsZt3h
zc95SAoNBJqhRbObMuLE2+oDs9V2lhG3O4PL207iK/SR7Wwr2CSyXQ4EVE27dNSbveNpwI5rSJDO
tsP9VJ3L3iJr3ZvBpI31b4a2ELQ6Xo1h0RgSuZdGKzduA+scw714qlv7iaJKN7XmyxXu00IHR4Ld
+9Y4T3lvJ8RqyCQgNbDery7ViEuy+5aL+q4vEWKrHiNAPdNMbXLbb4psHmswLumk/jbezNVIQ8Vn
coUVMDYA7rsWWwcukcwZizubMJOQMshqvCFwq7GlWC6XQzosf5UubA4EdSycpA+2toKW5d7LvCIS
bKr/6Ya8JmuDW36jxLatRAQutKQQbRWvm0FxpxvBYimwn5ZOmDLjqi2NTd9oGkKBN46IusgDN6+O
002PiO20gydEgm2T8ifZDgToWt0ZeawfAHOdi6kQx3XmPZPdahwsXYI3libbbEl9sgb5iSjAkG2D
br8UexjnYwTO8FiaTuWzTQzwKa78WWwj1nfMgjIurnVjh+34Xtg39vrc9JG7ySc3pkxOqOP8xYRd
6JqERi8yo1VWRJERyuzjmxpZDu4xTNyECJM1TL8mzNavehDSg5Hlt9jbHZNCwulTMfnM9cJaA6Q6
u8vBIP6dlRZadNrnoHPXzh/1jvdgzT4IW0inCYBqDNlh1JhmTfjkrZQsx5YKfVm26qhZ/dH15k/A
bUUif9asAhVJvkUOIMYtj00nABbbz86W0sLMOetWExvzFvtZre1GKp3N4yjfS5NAZdmAACpcDKo6
9SsJRv6sMsjSqxdHdi72JsLC1WnXpyS/BQRCFgwqmyPBrHNSrmPOsjkL0zG/SwSLImkRY1ic0YUl
SCdIHE2YkOTuDw0ZG0nP3W1rw7Ho6VnaRnCPCdIArWUsSDy0Q73uXN+GIX0wY3k0UAFtO0WBZNyQ
uSo+5XiNW5mWr7PhRF2/db6L2x/qBfDZOcXIug07Q8cQ0fV70yANba74qS+VF9AU9GekIWBQNKET
B2lmmk0kC0R7ATQHIBDAWWN5Xz0ueKBRz87YkS7o0qKRBhqsLV4HV9+4Ukz7sgnoxbo1DiF57OQO
j+YaSsra2eCpcFuXuCBi//FiQmjMpikob59Ku66W0AVYaVbTWZjlHxJGh6ipNV6BhERb3gxfogkI
PQFEaT8PqyEi4ZLP2ruk8rLCZ/ZbmMrbgcZsQ5h9MFsugb0VCSf5uy3Tb11zxoCYxZdqdZ6HUb2l
9RjfdqTbkCYpkCvvsNwc45A0vqaZCVcDDlTuhwik7cEdZucAO5MbE/9tmEv920T6ClRnJGw638o6
nWlEIornAXsvxamNd9LT7oqB3mGjDtrVpUvipluAgRo2X2butFtAigtOBw7/hF5rASNiuhjSHCMJ
hgXuT1Wri5vDNUgxxpUsF1K6OfVdpVv+OtZmYGhjwwXkaKcp5YxzhcEzRG5qv6QFFL/S5Bt0ND+2
uFOrLAndvGcfsYBfWOj8N9r0ann5wEosz5XcILMZPdkwFa2uIqs9kTbx9I52IPBqlxVzzRucT6cm
xtG5UVZf+qq57wkn5Ei3JiYQ/N/JjNtCuWxhpSf3VPrIgYKjfQYWOw5N5lccfPPGTTjIQ2sh4LTt
0qLr9vwfBptWNg1Eu36C0nnUW9QVlq8g8tXyqV+Xh9QtTpnUR5odU4XUm2us7UsiC3YtmX52PJ4Z
EkiONKgWbtaSpSkyUuQZp0SGvYl7ZPyQdvbFM1wo2wl3CR8lpciQlqIjdhuVhH6vP2kWcY5bl7cc
P4l9Igy3ATCbCNgXbn0mf7Q+SyfGYgBTM+hm75BsojvM4wDKPR9v5n9aMRM3IAnSOET1DsBosuzw
1pQnMahPxftzt1jjsZDpMdbqZp9pKSlfBRCFtcpPHbbhxFCfw9KtJ2PQCnaLKh56HYSTZpxoI9c3
qxOSAHQD7hHtJWEXhLZPifZIe5kdCgJ8AEWzjzQ5ISkUxr1ZF8fGW6ddh80Wykf5uNiPBRjD3dgP
v4m94IWz03tpJsEo528s0vc0B4HehpS9957L5ZdOzVevGyNEGuueQmO3rA1T/7t0FB+9ar+cG3sE
5+Qcy93Wh3nq/F1W/haW7oNrrzBjCWhfOant5mVU8i/V2LWg9+Rin0r7J+4PRJjIz5YPeG+J0E2m
t17GQPIS56IqNVAp8E2qpX5hxGPsnP6GVVmVv+gbEc2x85mvBdQtIrcGmf8AQbiyKn8h+92O6/s2
luG0lsjKXs74bdpNLbKk/Zcts+/+BotwkhzjeNyg19bX9a+z8DxV5fIOsdH2KRlehp62Ra5Hcy0N
ny4e+COu9py6bGeTwrhjKfpfKhb0ROMFCYzPHec4zgwIPHHtz1pKjKbNi8xXeL49l9Cg7GBdR8Of
SPYIEE1Uob8ODUENUr89GNmDeJyaugUIjJd7KuNpZ+XlC0DuB616yuOWynbu2Kzychnl7iThK+vP
ZVG/lY6GlLy0910R935HyjilH23FqHXWTmeXP0jiATjF8EZUFPJvNd0uP8G5Mj3HddHdSVM7pMYI
wAPLERfJxAwF90k0aqXpT7I5zT3UN3LRf73MhqDHrBZrfeDMPXun/aHvFjYlVcFQU7AfAOado4ON
t8Gz2ctYxDe1zhJ16TfjpNCaXfHg/O3lTWmxB3FMkeWDNStC3E863APqUo28eyxr9yNV7DGfmcHV
3C7Q48g7UyWleekt8X1WNT8Ddht76e80fYnyWb4N6Oe8nrbbldZs74oidjmq484ncRICaJPcx+zn
hzoH2FOLpzZI2Z1oxjtMqbBs+G+H1Yz4bqtL3RhkoKo/c6wRE0AMlt6bgERE+TPryAl68RXTnlKc
Lx8t/SmuPxsVg+FyGPeiOsxo5WD+Kvhf2XLXoYX7iU1T3lgbs2RzPVd9rGFPhEFpwTGqYy07SXt+
F/N09py13WlNmkVpgQSsrOG63tYJNGNI/JwA/N3ApPzST6/c5cmhb4DPZFgAh++hz17tRRRXvaa/
SpLiTfU4gTYT6lCOgR3TOrUqMWV5z8+kTBeAn+uSRQ4uEE6J8S0l08SPJ2Kn5jXbb+mX6NBTx64o
/JUlAMCAb04NJsGMcdwz1+dDZvbqYtlWUEmg1FNoZ8MMR9X0LSSQXZl4dlB36TNgNU6sNp92/Lzd
Z8cp//UuA3BVbh856GK7IEnVmc9uc8LuzeE5OJfFzD8WtmOyoXseCFoLANNGTaa0R7FBSiNZvQ+I
7Lv25jidu6a+QgW0fK934YjBxuMp9deJxMN0WdjPvy2o9BYSQdNUkdY2K4X6TCdYEDu9rbeIHT5Y
liPIvm/Sk2ezf1QZM0k4+skeX52mmSOjAFwGOpPDM/FQFlyKpQlgXgfIkRMrjxSSCmETnzMj40Bx
/Iq4BQaq/YnFB8iZ7ICxL96tLMJsQntXDknxhcnijTubAb6d3yH12DdetVezdu7LcUrOeCNmQmRo
EeoSL6t2Z43gEImFTiZ3p9oFQF7nhG3sRnVVY+gC+2vjwCISjLyGMf4onfRWMce/CbLMbHLPT2SI
dhoni6RS1Y2napIfjdi4iwqx+D28X8ifLQVATqWOfMYibLQaHU6bJxg+ZkjIIR+EabuuDeIzdeyn
7VD784o9f4qBX6sryBwWq2T8IXp0S/vOyMSNgliglVmoWFsNeqKd2TaYJZLETN426yj68LdU3Vvh
trg+sNj3SEf+4pr9fs7ax7rEHJgNVZDFOZ3FRHUCs/A8TfmLTSo+NamPnx0qpS7jaGBeF01Ab2/9
k1XYaWSaE1WcxaRvnmHLAummHGExwruR8kyYkYGZ18w8BR67xoOHJQchmd5hJhphLT2whIc6lrNe
Y64NAzQ0mZpDF/JHcbFwITe1ynydBcrFmQDgLaw2MezdFUiru5j4WZ9ltjmeQCFOZQTyOVi99zR1
nhzgg4cGSQJZAuy2OTcUmTm72N6MZc4wnzFAJKdKY1IpyuTFoxkLpLTxDKxd6AmGfJC3TRjGgE9L
a9oluEd4foU/6b0Dt6ouA51jHjfmstdSZNyiR2kkd3R5bOGtJUt83RzStC32vEgEw9qBXO0Z2fau
RVWPIQjNz+hTcsU690qexh/bHH45GhyfQxKwJ5LWzquMD7jTCIUDhJM8PxsOc+XF2FmZiZSkv6yO
sU81pAB7FUXkluNnuU0XYBTxw7wSWLd6F4TQmqtqi4OG60oAmo3j7QQ1tC2NfSubX3sy2dDTdAgM
8FqJM72SIsNOnlOK3XDjFOKhPaYu1SsT0R1mNndvF8QWm9XJ0LZDKbPfxOIW1jMkuNggsDTndMpo
xZZ0sA9b2y90rjz8qgLFYG3tSNfBLCV+nM34e+qYlzkNMlptYwkok22FlTD/yfU6JBJc27lSDady
K87sRFahzcfhtIzLqdmEeWLLlcW2mC0XopIcJ6FIIbSBnJgvnI88aDrDF3bZfBS/GX6xPfVHVfNK
1uEvDji85AT+IvuOrylPhjRuW+fmat6ZFujOoCnkn5LJ9FtaqUfVV+NuNnSxzxEuQ5UvILatCfcK
UUbFkjEidDhoCse8TxrjVht/Skurj9NjPBT5fkXj2i1D90LFL7io7Yl3g9gclrr1YysciwET5Kak
1u4T3Xso5AJNbrs49JJAXzx8Qulvw2SpNz0kA0vb9d0gnmuhzg703v/+umyKKqZPg67r3jU4LoEU
BFQNjI80nK4nuXb23qtLOG/5U1FUDiUT01GmLOHsYj01vEGLtvOGJO9WLkOxJsdrkTNKH7HldB6U
KjtpbH+Is+LUV+9UUPV5nKdTJfQlsBmi8vDmwJi0Y6O2L9YjwVzot7WuHUMcUjRF9VH0zIEL856O
Xk3eXUnzaNjJ35QUnzXVljC2sR9k3HvB2BlZxBQb6FfqYlhrBZ/IikJF/NByB72Bgo8U0mhPyv7I
E1h7yCzcZeMmH5ak3NuCHzpRKpHXSUQz+zmtEIRsp23Cm/nMG2qIyiM3+YodpHe1lyGO4SN7QHZW
F0s1HSrRP2X3w+oLUhqEnixhquihSPOvfxiD24Ab1bb9CNceciYmiDybA5d577F7aYu0vTNb71iU
XReUIyFlfJo4TL6msn50FzH79TTTbHX08oXN04aECYOKJ6XoU9waNVlcMlV32Pe0y+x+KAAYF7MA
XsR6QQkYZXwoZ3wcnv2v6msHskP/lXjPKZxGyPa2eyo7W7+TevW2dXwuM+nO+DPS6V4AJ087FI5e
H/WP3KzeNGkeyrZt9t7AxLd9FNRd/tzMLDnEzb+iDlJlv/calpSBykO48mS225m13/xCCFqSjt+J
TCjkYnyKWcqvyFD/V61+7nUgkW27pTGfztw/l7K2h0AvOKuzvvPxW/9ibU+PabklIVMPX3ntDQFF
hoOUh0U1ZZiM82Onx/nOsastchaNpMEuZuFs7vBaL4wycQBY8qEeVu1rLZDI3IR6qqhk8rR4+8zl
uGdArJ+KLptOaZfEobUs4Qio13S8UzUaLFRCDaeSf7frm/Edqoe2DfeY4KK2Ini2JvswcBOlo0nX
NrhlFGHDpenVBaEXhavXTwYWHYiMNZHE9jygOGlRhzMfN72VhiL17gZc8gCOky3IqmrX944i10KD
P+V+KkaM52F1jpakvWpNckiavAlhKv8S8fhorCnGeSxsuuoP+cacrZkVz8ZWhshnFkRRI91tplRH
5vX+Nm8LP0QiacAGRkN3bovlD8cVJIXSfKo99rb0oiiispEWUSqkYfd9cQ+siJc6RKPMD7PM2CW3
KQMsHbnXjrna81v07lACLVuKS17hT0dJiIP+dc1ttrjL79VISE8Y5Z2Fkhdgc8IthUbsTzdVViv6
DXF/tziEKKdyfdWbaO0YzRWsLrP0RbifG/Y1lkNQFN+EvKR+m9pMYmnpUsWmTbHC+04ZXRQZjojS
aXnQl6dUGx6ZG+PpV/lXtrkPHrITEk2CWmsyex6bK1tRd/1YsDykK8wnJcqprX8vS/4IIEcPZjo+
jMW0g7rV7lLCYeGfj3eboA5NvO5e1/Szno8nh/jPQPPM6qLJ+B6n1NVKk31T2JRd9vYx8kazuKDv
vA/n1st24ai0cSc0y7mr7SkLMG10gXFrVYe+eBuG7V6BfWoaNClz7l617dSP6RvHRA8i0gwHRoin
us8KyqRRAGHlsMpG15+7OyG8E5jU6bGHUaLqFSR6+5lp1iUrK3is6QzqKK9PQnXncc29o104/5TI
8cMZFLoVWvkOkp/uYxABk56M77a50qkq7t8bNsYHjYYlL8ZfQ7DJsdaRxSFXzKwrwJR2gQ9rmrhK
eSkdkt3WLUb8bcdD01cHMu45k7BtHeh//Riv2S5drD6coa0zq2SXlimJ2omseZR6eXA774vibNvN
dusxJakwG1F07RLFPWBsehtVwmGsp5GJqdtAoddtNwrzp7QzjQVB/IWd9zmrm/fsppzi/K5DQfc0
Ysqr8cFwGbHr6lQj95SjPXa2sbcXbJDpRlICSF78Wt7JQkZCbtTOvejeEzZkeCEJZarjHteNVHqJ
DyaTEKLyIj5myRzAP8roL6jPKm9I8VrKg5Ue3BKrYqW0vw3R5bvGbPcLIVuIOzGdADeawlW/m+fm
wUD2jLPa88dGthHpb8U5c7M33vwa9QsEqzmJ6yxtVu4JtkIlhwSL9YH2I4hjTt68KQmJX8p0z3CU
tIA8JmpPQXKdMx5SUZ2r+U6O2AHs7afKjDvO4zVQmDN5Bv4QXfc+yM2P3Rvye6S3HIwcWrUiHmeu
qADTZ1ckbeC29V+3Ypm5FSKYCITfqRUjUmHdKy1/moatjbw5Y+woUCFLiJF7JJ5K137jvrYfUWQN
5ewrxqWlRiE9oAgbE4zQyt/6WN67egWmFoR4V3FzDCn8C3Ca3X4lfcVc8EOZMTt+lFCXXM55MNhJ
RAf3YlTu1zaWP4xg8t2g1cRvDiWkE+NEHwXjfob9qSf1P9XZL87CErvDAiMpS/0+Tb88gRUhGyG5
bpDEOIaS8ZDD+3UNZLmtah+QwadVqn1XVnh7rBijawGC7Ge0zMipe7EfbINphTsKf3TzYmeiIjL7
QYzwdJKOCq8O89vjKpTibUNSgzcYsiXAHTrF/gCpjM99/2onMwi3lNNbMV3X5vgpNw3cVrfiVLjf
nbVc0lu76uGgDp1xOzR6d4bw/ZspC8jyPETbcO7T+D5tsUxjcflXj82eeeYnhRkWpRm0qqhrKsge
NU09LXn+ndy0Aq4j4IU4moK4U0xevHszo2/F9sPcp9iq0Fsy1ri39r1AZtRjUUdgyDUUjjEcLW/1
60HgUTCb6iCm97jLWBwv7FuKzcwd5NWHEu7rklGWVgyQCECbgpgoXVbZzUthz9eG1IqwHboVrLD6
XD3GUe2qLTvLGy4EpIe9hu6pWbdMU/tNMSRnRPZRpL/msCSHeeZKn9LvtWcZvnDYCLCc+C8PoiSB
3kMgLDuNKGXilrW1+FWtowVpQ7SomB4aVwuw3Z61UidnQ45XrgwOuuL2dgkjsFvr7+qw0UpjQ8+L
A30RC26PozbdZs/j9loNKetbivQQmaYfqxBwpTuY7KkBhtR9Gsz0Z0y188YOC04U57cmq4CdRcT5
EYOxaPAqmLTzC5dDwNjXuyUVcNnUf0X91L1V4gcz02s36xd7RuMgYA6jsZt8MdKbvRQfbT7+WQd4
JN4CX0yoIsP87vXBNBdMNKDQpp5VBIBk8dQWZySoMIldHppOfnn/rdm5mC/hvcNVYF/2JogPdW5E
8zB2vEvLbzGluOLi4sMtE/sQwaM2cYZ3Ho0SnEtPfbtC/+w7FhVra6G8YKEtX7CsNaThkf9uRJO9
vW8Kn8CCyqVVOGC7JW+okIyvkRW1GCui0TndUba4rpCBWlSw9C0ewVzgfAo0ns8+ZvwyrsvbODFG
Yx+iD69YnD9qI/Z2pXSKSC1499gYBC+sixNafMYOunY1WZ2UPNAsKo7x+3/z8F5bn41h+VOO0GqN
3ClDfex+mP6/8VMrgwH/DZHahAoZOSk+kn0+1hoqw/eXt9byHrzcuE8JGYxqD/kOSNARfojJUJAP
oNXo5X6zaWgZ8ZKluVBPJAy5qFtNipmGcYDOwUYK2tEs8re64BOReu0UZK4YdzqVyb7n9VAcwqle
7Q+PZWJ/4fQDdP1Sd82/iQs8SBL3qTNp00dvfrsdtbsVaFpxG0ZIbkVmO5YzsFDepqHhDo/6/3F1
ZsuNKtG2/SIiSJoEXoX6zrLc1wtRroa+SXr4+jtQxbn7xHkhLJX3ti2JzJVzzTlWsmrc8m606Gtd
XnxpZYdluO9+zzWHrtkg5KlYai6lKk/z7GirQbPGdWV2bKyzsQoYYrvquytAy78yrL9RC+9Dp8/c
93iLa3MOVlpuApK66GaySMNBup5sOdLwTTbOiC0pbXW2kdL6tsXrUEp2bqd5pqMFhqUb7rG7sy0Z
nl1XbgPO5FixOd4xr48h9cWb44w3o2HGktsGfl3Hp6HDcV2ky1B4PVtnzrxJtY+8KF7cEmxWU8+c
eybu/kCdknnCI2NuLIe/QOUsq0qdGe28mC2XuHbT7uswPXk1RXFlGnujUgO2Ms6Ujac8aKuFj5Xg
pgOD2NN+Puq89nMuj2S1w61XEJ0dBZqvqdRbU5vfuMBYWiMwQVNd0H/N6RpJehGBx7oWg/2hFYR0
qjFkeWxKzc9jde5xy7VMwjxo3rC0iGjB1OJ5TNPI9/Io2emcQ5j81O1Cyn+/C+U9KkZ0i4AzRCmd
W4H33rKMZG15OqcKT70hwKOZzqRne/mtWsV5Yqyx5SnxSlKAKiNJ1gDA7uSI7jGfIur3GhVxfg0M
c9NXTNU2YDKAWkwuAz1kRtFTX8wlUoNKw081R3I7jPM1rpL3Mt3QH80O5Hl2M123U+0aR/gsGbMN
UXi6kM1VuuqUt8l60kCNJCOEJ3JuRH+7B0E5q09lgT220/qnClv/FtM4y592bBTVk61Prwbvi+6M
mHlHJfwyLMLr4ocuHZyvtfKeZlejiGEf7DlBTRGGfrbtxjK7lYBzJw0OlF7RfQsTgMvgpgUkGGzx
PVUoW3um47ueQt0nF/mDoeaxn2gFsjfcNWLG2AES0R1cdKajtPUL0+cQrOndKy9fD0n0DZot3TA8
PFrVRntrBYcul/bkKpiNgggWXau2Ojvm+GU447DvCGf1YTsdClt9qiC/yozJEXNXUDdvKfacSVwq
hkFvXS0h/ZaITTJlqY9VZCSkUv+oFlM/Hl+/i0JrJe2m2pZJ50dut868aWPM+XSci3fLLIZtn/BC
EzW4yVr2u9Tpm7VZ/G5I9xBfyt9sd35pBpjWhssPnvXarzjEYWh0Dv007DlBv7aW8TLPdejPKYVO
2bYfLRzHMa6fYkWegy1hEwziPbL7j14p2na6thpDrTooSX+p78O1EznvgJX+Rtb8hUYe+XHaXrNy
eHKDxGelyLdEiALf5QPJiGzeBIXz3RbCh5iQ+fpAIavqY1B3H7Zj9xdcEZ4/t+gertP7wir3ZT6b
G6DgA86ohjHRTXzv8Q7z79PGzXTqVDKiLiXEarK6tWSlBzIJJceYxw8qKQJjbGTVQh7rF7RTQr5x
V4wTNkk4YWbDMhWnGLWsDwhzK02aCSap4S5ixE7kouKcm95+8K5aTY9LdoQk9e8oK55laoGzhi3u
9PAdwa1NvkbLcMP4WUZRZNqHJN20tZzy24sor003uUSuOjC7xmKQ+jDv7ZHW/2xFq5HNGAnJgwGq
mMVpW5chwGbf1h0mwVz6wOipNCQfoIoq1knEqgcbsepsbrC+ZNBtIaVAySLByTieknJ1rvYFRoIQ
bgU9seUkZ5q/GEV/TTo+0tJaVMYT0mK0wmKJEQ3r6dpRFMplE8pdtuzahD9TH1MoGoQ7UL0PWCDM
FM19brzFfHyjexPDeUsN3/W8racZBkizHO21+zUSvNwWWvVt5j2b/F+4r6mvNyKCWhZZJD5jbZM4
UYeuT+m0lM+5xlkJln+2IEGPbuXRB8smdF/rFzEW7ZI342Xi/L7Hr/9G44bGkrNpmdNHNPYWDc01
am2qQN2v8vFKOCV7Tuf4eSoS62hWyUuvXUdvvDsdk2GVFp+idIJHDlGMM4NzqMr4c8DcchjTegM1
8TKlMx/TOtK3+C2ck14mkIKsRluVi6VHM8F5wbii3NxVRbshYHie6ClnDUdeQAMZxsaNnUZvvUw9
1lU0GfvdJhW2yzLWay8OfTccQpJz4xPjRfBN80oxPMRqQ25HOa/rAGOlLZN9HIp+bRFTXFk5FEI3
zu95BDnKSYiyRQ4DQMy9leYTQhB2r8mdL+Ng9n43jt9OtQuk25/CLDwOiOnLZ/9uxWH8jBLE/ece
ivEcyw7uQ1JvAw/BpkvexzluNu6wSgzL9cPOPZsj5qqMsdh9j82GpuUmivru7OZgE5I82Tkk2TCa
Or7bxHwhsvAlxE8+MbVHD6K1i9SP+B7lx6l8i+dOo9Un124RqfOECVB0kbnW6kdg+6kKRLGzbP7W
Vj/h7yk2UkKQdWS6iRuGo5UzcuxY5YfIKvZ8D4fIpK8Zqmai0yzuYsXUmW0m2OwT170oqvXFFmMd
q6UtUPXdcxrhmKWZunRL1SpmDVj1GkEJs/Fj0J9rzBUGtauAadcFPwr8P76lyS9CLx6m8dH769i5
+d7SXjMTZ60GwPfQ2JgJPk8XjUnpuW6h7tTxMqlteBo7exnunfi9y+wEzwlf8iyVB7OivinNn2ns
IjcIXduCJVFYjuJDTlZ0k6iNATBrvauJGWyGQnncd51aaZwxUn2bh8lRa+NbNnsxu2Oy9Ct5w1zJ
C00cjElP1U8GFf/OTLLlCRKpFljZid8Jb6VtFHuJgs8hn0AKLN1m1PeNUfUnnCe7wgMNQsT6MNaA
gi3xUDB/kZy4t1R424at1dcpsG2t+1k567lfeuu102BrHpl44UH7z0YKZIFGspryV/po5PSXXqaa
6u86LzGDenhLTEV1YubZpo2TyhfTt2tw6IrJRq0UrgS6CdOXXdUFpq6akR5kNIKuwmhi63ubTbts
SXaUiOCbxmbsejLTZ0xKyjM7A3yRU2mSI8cCHGnrUrScwDwUWMyE5q4YxBbgQLjymgrroLD0rVbO
27lhZ6haRVypyYByTBJascMPMympDPymhl7+5KdZYUJdMqccZse97jUkdKaB0yI/bSXM+EK2Javw
NBqp8VsLVek3AXSr8c5nbd7p5q1E7UNf6uI1HophW3XRW1fLv1Gqbhgw9DHBJK/19XWOiLyzKmgD
BlNvPKmBM0RcE0SyNlFDW0NGqU5fp73ojfFV9Xx4dL5tTrqzCLrzpDEIO9N0CwGaUixt609Ruuam
9uILkrKDb6qb2NNxNo6vglrPx84frTRX3Q3aDbvAcnBepNYr6bw/iWlFB4vcFGdhYzcZiOuIqaQP
h8F9SlLz5CH/70k8fGlYx7ATuUZyTZFBfHcSaqOnUXoNBS3bMY1uQgtta6/BwkINJzU6W65ceRJV
JW3q6KmQbDXAw3Z2X/K+emnxPPRkRdpe/+45aCIeRUfcJpVvdQEGXks9D4HL4KUpfS6t9hKMkzpV
QQvx2Kum185iSmVOT/FKq/bIFgvmMtDIlOATmkR7yrKoPHqFRgcpNOaChF7rhRxYcxu4UfInT534
YHvzuJwo071pYy8o2h5+HRYesxsKJsKJ+IdKh3Y1D9b4JAmnX9PW/AH6Uy+yM5/l7OCm9S98gVBX
bUi1gafd6GF8V3IkUrM86u3en2zDO5VppV+amGltPcp2QGNl3xJoV+OAadKusGbVyDgRhtsNCggO
xTSZNv2sFce2LBsDJ2eY7bHEe1u6GJMvUlVezeXy+KoXenis++Dy3/M1/MIdQfxsn1w4ZTUvShLx
mXHw+x3GF4EJ526NOIlSfdw1vYWXvzVChvHSIIwiLzhkbR3tlEf1gAudiCocg3UujO6GodAl+sr3
kTyi45ImPxvPNjaU/GKjIZLCvNRcUopxsNdbau7RHQ+ALNbcz/k3rn/WOgxwqVbI1ymf8cuby/m7
cexXo/B+1HG81D/G/G5mNAx0kcZXIDvze8HqNsR5e48HR74Z7u5h5aO9GT+bsCQe/0npCvc8TF6L
LltPd5gGO6Oyi6Nj40IUdWG+/a+HbHtXTTnvdWf0z3l9MENR3O3lgqGjPGD2+dYxSphTZ10D3S1P
5jTs+hA40Ep4p06T4bXLW+famwypqJnkVuDCZP46E4ZTQ3/N09lkSkXuHoeowIs/O9nFay0/VsI+
MajUPnHH88KOrLtx5jin/y5jn7qnPnExdTnxvCEzgUbpWu2BUJ51L9JOXoUj957KDb/I62EfyyJ7
q0i3p0xmvI+Dnr0BVLla6WA+eW4WXaXRv6uJN17qndjXrTbemXpZPRfBRzrN472ZgJpa+dhsJyNx
LvDeifQS5mh6917ZeVBR6Qe/BXeva2X5kQlhhLlnQMCOcrPtLJ12I2032NuLlcnBN7JpqU72SZaq
ryphI3Tr/IOA2bHsQcGnBD3WeRSLr5iw+KosclYpYqaryRMe/rqG3lXcPGem++uBOsGgt8R83+K0
JKgKpMAhSIz0PzFIZZ0adrFXkUj2XWvp58cFRKL499XjoaAFsIrjai8Qw/ba4HlYoXAie3n/5k1R
eAGoDCUB68O6sxob+56ebolG6Jhp5AAys47xRHfqIK12E3VVd8pNW13+uzgBH+pCLX9vcRCuKfCI
/M8lXOypg6dfanzDh+IRkccZ23A0gmYgLTPyCVIxF36JWGbwNs94ljYd1pJrGnfLn1udZEjLcaWX
BIlsD8c41qgsOsu82RNJD/eWqeyj1kTC3Ty+7OPCz8nT+lBNPe51oKEsgmwQNgyRpmqepwz7XVFN
ObBkr37WZPANRajaCcsVJ7jH4pRon0YFOWHj9UPwxsaurbiX22cObPhYkgUWhKWqOtvTaQqKYq1r
iLP6aOh+aRfpk2Oinc30HAS7zaOToOL2yEDkaqtn1RljfffHMO2Lk1vyudTnz9KYKh9JR7+7rG/Y
090N0GNQ3fbVIT/0zh/XEckYh7ONlpsn1odIO53MakZcQuvwHSuUU7fwfo5DFJ9sYuM0FyZahQF8
6iKeDj0RAsqGiGNMXpVLiuUAnwa73Sisp6oq3L2RU4nnxPp8p8jx3y2vw+MCBe0ydmrcNhZzI/Ul
LNwb8oKj3jhYSwY8DNBo45h4nhBz42fkVbZp+/VvschID8xjygafZO90YNAJFliPwlEAbK3q/cc7
zyDFbtUnMTRp08TgT5RInehd1c3eqMV7SjKJ5peZ32g0WpuCW5KKSKp1OppkxNPikmjAkkFdjied
3I0/LIprQ3sWq4l3wusbnIRB6nVOCqj9hk5EOO3uGMgjTGZ2eMcxB/csZAP35vxSRprwPc2JTxqu
iqFz4lVY7yp5lbWon/9dhrJ6ip0S+3AxYAFQtwEN5JbUs46eHXu7Zp6/ZCXNfWsHxc6g9EMpc245
o3yw53QDjmFowszqKVnJxkNSmdk7b1R0DJk1viUTkO8zJY6Daervaytv7ROsdoiQZZCcx7JW2BWt
r7QaEAilOdB3kq+1DPu3yqmTtZypK1vL/BBxTVaQLdUq7H4HUqB8gSD4unQWYlBu706K3Dv0OZ6X
LP80R1Oum6bKDnabvMfmDAJiMl5qMcTXjA9RCO/le86sW4JcewgF3R03HdIPixpro01NscUm54fz
nJ3M2c04iLrEeiHs4DTnoatctZ+Hdm+Npl8CWzkMM2cg7O6s2iUZmY4xDkUAETl1HPtWKgtNeGgY
yFaqetfhBL9mmDyvhEj4XTr9N9yleUMMAaMLR4Q1LfMcPnOFL8lpgE8vDKE0c8Mbsh6JUoQuGKyT
/VrHo/Rdl9hWPuXpWWm5t6tjh1IpH08WAK4NtyNNraSdrqn7TnhxuBS6rfnZgE00TzVx5i5svOi9
1UvtQiHav5pax6G6eu6Z4rFBMKI2kZFNqGca0j2kepCiD0ZVBqp6cNufttbaL1byewD8uLIRpitM
F9B9yMoZGCFZJyJicnnCQbdMLmpBOpBDNU7/Fp8U/EK34IoQDl8RXZESg6HBjROVT4yP8pFhdOZF
ldMPieXDYAjJhjnJYjV24LxmSrsjH80s4Fs6QT9mOER5qt8Krf0tMmxZVWiKc81QbirG2n4xVHqJ
SF5jzALbYBFddZRN2sMb0yPYgOI2J1G20XDY4PQnaGCL9q9TmXix+Csvk17klw5ixL7OzXtvEDtq
YI7v6rIPTtFgHmIJJZsYMkJeD8xEgqPkDGlTxhceIVoZb4aY6H+Jx2RFhMxYP97YwO3vpj6Qg1f5
fGKQrrkjPAksHs7lhgU7WNjLHIGjTjtH5sSAlDFCBtWb6TxaVGCJDLBMNNWvxmCTDzkEPFaojrVw
SwX812BY9TpKXHAls0PWoHWDg4gKzSdxNFMUDwQgpoYgdhR/hRAuXsoQAZvizzk4nE98vTcFzAcu
GvN+aQmzQif3HlPSk9t4HLhY+jTPzEiKC3stskw/jhkKeQUKbIwAVwgkwcfiz7DM1Lcb7gOXweKY
NTrBDD0uI1MLiATnBSKMR5mcipg+fQ3bPLKGTzwchMNq5tYNng0dKWrxMgMQPUa0EjeTHOfzsFzG
1m2OLVInRMeazLrtTMdkkfRSM7lKtDupURMxiQSvfaCa1ahLBokm+WcGSu5CuqQ4Fnh9Vo0pdW7S
KEerUz2bLA4Km7TfDsj1fJ3KpYwewhuwH29XhsL6d/ZpuEnfCuAXS6jxHbiBfemFbJ6LeV9Lqr/H
kjNGzdHuWrUpRPYUTEF7sM0BYTCqx6s+JPiJWYp2beu6Ow3fq75a1GPkMFoxQZ6uu1RM+y6soIq6
hNVbaHoV37ULTXzodVHIXaHkKosoPpo+ac/eKAfOYtlLzsKzJtA0vFPQqG1WzxHqlISl009nwi7a
rgoae0sAxLn3LgvEnC5nejvmsCmjtZRGvDMyuW4ZhGDVfXQvAuqHhnRxmTj+rOL63NRWtDUX+sW/
33yMhx/MgGAWexncZhvouTNxwAEdEQHaWUo8DXuwSgi5MXp3XOvLLSMIcuyz5aGZ9RFz52PlYzUB
WxwrhWc9XdeqSMBe4GoWdtNR8ZWwy5oA72aLKBjrBjaNcN7JCtM3yef0TNszOYSq+CgthMoxcs1j
ksvkzP+R46+qrKvuZMGaUQ8jYaD83SUptyctmHH0B4PjTjjnq2AOLwkEL09m5374GubOebJL9Asd
pTIkqPf0uOccoxLrxGmdSzBYxTHSjbc6MY6DNuofA4aqbdtZL4Ro6ycLpdqQEswXVemKX228ySzP
1kqVi4uXrEiOA1nk4Y98nmA4edm8d3XFncoNiyCYjOfHV010HuX3kgWaZRg/kfqSN0FZepMgZGEI
ncYsENh8/udp7HGAmcCuZWPOMX60N0la58cu69PVYNrletI1BtlJ8ypbGmOcFMx90nvmTTRqO3E4
u6Ci7RqVVGfm7zTwTO3g5NTd3nKYIW/BtlgXfZ1CQQzTi4ZHkOVsPZuTfGUSjHsi9CP9GB37a+qd
NXvdJvcK+eyiSu+6lrBALauKfmUcnCe7Uydjrvubm5T5Ab4v6LU+7G+PixLmJdTzP3o2P1u5Q8+b
4tIT4y0L5uDUTw0cKhunDeM8TrFsT2ViF6c66bxnWw7bx2YwzEqt/31Wu9L6hG32ZGh8HESbpq/K
dngzQsNd4wW2dqCG04Pp2fZ6BACFr3mCTlTD6q0GRjl3GWSdkbt6Jvt0KitBy9xrKP6g52GXNIp7
Us7aF+onPQtbhjtZzIkf5ISpVJ0sSao6vD4u0hThtQ2t6Vin9YGmq74uqxq6SzLA/YzNEbOGkWjP
3HnUEmlw9wQWPdHh9S2dWdEwJDOdKDGvtdDTNlofp3fTes0AxuHwluyH0IJauqQ7o3QRUyqVUkKn
ljh1gpZPItira0SnKYnKYAulXm4dFu1VtHymycACbgCBsZGUHXVYN8c5HrPzuFxkl32xKIxsOXF6
qpxSbb1qJtyND+N1omro7I4WKdjgbTV03p7YzbNsRHDqDE6AFtbrY0P2dBUvP8lcTHjKUT8KQHMn
2+yil5i0ua+MPNr3fQ/IBvPUDssQzlzdIceO1LR1QABhfTWz2yCtax9m9saOvGlbB01284S8PkBQ
aT92W0aVTKe4w7RVxpbDdFl6AhJy+o6BIu+qU0N4sO3KxVfRl37eZuUJk1i47hlJ6WucnVZV1/bb
CuW0KI38yjyq/pnYU7Vb0DBYh4xLENvPSDzNizmjZcRJ9ofSd/hKySYNWpYBxPPYWaEpMZWIs5eR
qaMYvL/JZNbnNlIOiQv6VvR350MR4DTLaxGtxeSqm9Xozk4nn3msmeZ1CafQRHnXfC0p8qcisN21
lhgAu2rXXT1+9Q5BG5kyi9aPhwRsWNGKCJ23xVqBASld2wUHw04Sa+J3upA5Rm43vHU52NYpFU5J
ftrECis1vNOBCezTCcwryy7oBwVssc+J2SYMzLr1LUQxMyTpUbXeu2lRVrSc9tZidnEnLI563zRq
eaZck2fbDOLDGDGMQJX7NPDi21yI8NUcIjagJtF2IsMyWIq5PulRq7aMxKMf78p1pxvxJy5SwBQY
NK8TIwAS2Wib3LaL2+BEu8eCqoGdTIUcECCY4x7qJ+nM6VmL5AWr+6KnLn9lTOjEZk9ZawJjyNyZ
zeuDrqSyw+CN1hVSknXGCwZnwrHCi2XE9PY9usW4Uls13SyZmk+p+xXYGtVLPfiOocl9FndXIXIU
q5afQYCQpgunFyQV0zxOzanKEwk6Uu8IWTzrXU8XdFG1OLWsUEy0q+happcEKQum/dnIaT7YEalj
/o89jfID59pg/e+gZRS1PyMUkH7xwl3tZotn08uHvaBvSWHlsqmxTiMmg2s05x/TDFbjgYHqDO9W
mXp4ygM7OsqMUj1s5MEIsz+q69ehneCThnvabOws7WnYlt6TEcTJxYt1ABwcfWujB8xgzfvGw5WD
Mb5cDxxdjg9uG3T3L8UYo1VHGnsDWbs9Qxx9jwhAXpPlIhv5NFp1cVTwRMxw2JlOZj9xAwwghhYh
kxxfflQN0ywbJX83RgluIR2il+m7I86xzQq+U9O7+SRkt3F69pgKDufUCu1dmWhkMJ9C+qDiPWjz
8AYkKf7wTfTmk6qNbGtgOtjmCeisRxS5mIro0rGuZcVPB7pHK/BW+o2I3af/HubK6o8WaKZ/5LNU
771dRRuXJE8WMHvUL7q2ehMG3ltb06ZNB6SFN9RqfEtv3Z3hsfk2Kbbkciko+lSFoAgSUq9x9aaH
81GLElxh2cviWL0S8I9vj0s6URDItDJPZJK1N8xBq1y/aa0TfQNspQUbNn+MlGxir6X2XpQjMpu1
i4YQ/QjGFRQBYn+MySGbKTVPbUqtD3hfKgT3eer6Y/BHDWV/rFXbftKh5l51P52G4GmVBfmL51Zn
qUecw+ti3gapZ+H8VvXe1vv6OSsY88BQH6+d9K9SN3m/vPju5jT5naZ/TdN+X8waMDuFJcCN7ObY
ufDNK2VPF45d4Ta0wMMFsguOmMIJ4zhQDU2t/qzDrj8E+KueYg7HfpZ50NNGaz6lcfAXpQrPuOdB
WmPRZDHGfyb6yMU71BVXbTzag67AsgAG1rSM3hDVsLbSLONsaTA9ciF/Fo6a73ZsXsGsWk8CZ7+A
ivvvUUZAlkk/5VaHTvA5F3ckVOersHXE1DEbtubYOF8d2hDsSfsNPY2YqvUBBq/flJNjvuQJVEON
9vkJigEYWHqeXZx9mdqkDjUhnnXB+l5A+XnRyEGtH1/FCY3Cx1cDkh/53GFjtdiUEzs2nh8XK65x
DDq4mJanutHNrktftpYuTUrVnigW83ubz/otZsfukgagKTs41XI9ARzodXxiy2X2AAygRbc+NcXz
IHN9a6X0/+HYlVh0iOS7eAbOWIxg6VsgGuQQeYc8mgVJGk4E7WDS/9WGS+mOZzFj6GSiG6ep7sDh
NDkxF0HQDOPY49Xpq4R49AWD5IOcsUYxAKIiFll7SSeq74H+/D6Dlby1FQ52E0oKUQjnjyJic+sp
pavwN9Jj/Py40La19tHyCzmF6d30v6ND5DPWwv7ZNskkRij2z7iWOV0uVVk6wlcpxcg8gCT/leKF
RWNv0idFmGDNufbXUMrqtde6DW45GOFZ4EEPk3JLtvFm4zxzsr7D1FyuZ937MzZ5cTadsPpYWx3F
FIZV9y5bXsRqBOlQLjdJmapnjlfhd99Tj9VwoPAnMBbJrvI35m0yi8wBq5qnMaZCcBX63G7GUSO0
0DiuQGe0IMDMNp/TEHxBO2H/yHpwgz3OwQ3kVfs8VvjPU0d9pqTbfDP6U+NmPtVUCHZTPxc6+d9H
HdyXzRUaMgcArfMszFuVZKPkwKW7P4ktY9t1cJ2ivQWbftSTkxq9BDe9g9F4YJXuq5yJd9GJltAW
Rqx3iBa1TMwRQ/cWcbuJsbgEVN4bZtYf+2yYPi29aP0m92h3UFykGqRmBjBP7P349GbLw3hOsPxI
BMvg5//RFaCQYfTqVxu3JGST/GSIXAOZvpEqHFaZjh9gmkrx6hBO2iRtI7aPh71RwFCrxQsYLniI
Lt10Oxrdb1X1T7HZl+9DU9W7RnOxYddt8hq500+zEfa1SZklQf7MuuYT6aYCT82+nLHsrbtyzJgP
oV/oBZMMWXRRVTbN8wKS4dzIc5odNs+jIbMjbCLAZLHDt4Sttu9z3s5c686GN06ABdFC86y1f+rJ
9E19qu4trmZvbp5Y7qo9AE+me2UVL6DDAqPNcbXLDbRxhCgSywsL3mo4kAFDJoU4oTwPs/ueaOal
m2X+q4GaFVrGFiSQfqduF3fMFNj8dZzXlkdHwYEx8FyXiw1SeelPUXa7XlE06ibdB7dO53NvOYSO
lpeVeXun3gUyZGKhww7bGdvKVN/EQkgGluGBpcc9RrR51+Hs9C86uk1NiPeDJi4GFkFEPmwS44TE
km9m0ri3sfrj0gLz4YQMHxQBsKkdR1k7d+QNjsuy23ZGGV8AHMUXN2DK0uq/x2aXvNSIFvvHU/89
//iqjFp6KhpYJS8Phi0wG5t0kz5f/7s4DaBtRwa/Ey1s94/nI9mPNAnEH91oU20/IUKfRtzLp0k2
xiHoLHGHQdq/dT9rA4cgCQKSmnU73Xil6da5TAdiVaufggJkktd68WcPHmkdRlZ6EAvkvW6bPaGv
vT5SWkBEse9BEFzYHKbPnkYodYYAPlZ6L2WClccwf5cmuYpQ76w3I2GDj4dmLwXor8d5FUu+dehG
Z1vSt+V2wzXXMOvm/BAllA73YyITc1em1j6nwU68w6fuflWT6H0jQU0QssxOWCn4OEi4kD1a3eMy
6COcDQy2vOBvyAIHr+y8ZZ6gd9F6vdLXY2P85XNpMR3BKPX1v38hIb1rBp0g+P//bnBfM7iAmTKk
b6rb6My/ETyMw+PR46JARu/ZDit2mlJUxKHwctVyPElRl2vLJHXZk/zFPlCbR2Tz5yYNrKfHU49L
VkaCmx/czv/5Bydo34RUT3UFettto+iizWYIcSX7cGfVHXu9tza8ujOFlvF3SCb1RXoJ9X8O5UHZ
ef41rbOlf1laUhycurpRrKIMO4Z1b8ye0/csrHccM3zCNL16i53iPtfutuyq6ccgvYahrZziC3h9
B9h024lE78s8lOzRwWRuH9V1UpxwSTO2NzSPbabwO7aZtsqmOhAkRVnS0ap+W27ECcwo2n04YZOA
I/cXjtUSvKsZmFWZ9Yeu6wctBJ7ViPIFIkvjmxWPQI7S9AbURAt9JjK2SmrrxsxgX+nm31F+IP1z
NDWcZJe1pACpL7EmW4mJYb5PjqaBdVrT66OzpI9paXn4CLNlTcWj6iAj1NEXxwqdSL6NHGx1Dq4A
EydIsM7hoREEneutlnybdIL3ZuwCuqMzjmllHTmQVGVC+tyj3HTxzNHcJtBRAVMEzVKedLO5BUOL
pamJKr+c8Fa33CDlECzEQCzBtmYykM4bVzSRTR+3ZApnYYmnodJhe2+fGe1MM3z5DwuQn0gU6cbT
3F/Fon5aHaZ8Wvx+J2q4HRwMN6qhZosizshD+HtE/7apM33ywXRpgBTXfaGuJK5gGiPvBd7TZGoJ
QEzXPegyPcQWyBIaoNUxY8CdC1PFd2sFomQ8o2H2TznhtTKx1EpVc0sw1THwEeZMNrU5WnfY0TzR
AMQk8CITCih2sp9hgGzDYDDGyDZL9NOavgLsb/+PszNJjl3LsutUZNFORAIXxQXMMqLhFdzhJZ3V
IzuwV/ChrmtMQV2ppwloEBqRchBa4A/9Ks0UljL75p/kI51OOHBx7jl7r014vFaepxKpcmC0/b7F
jpwO2EJpQHpjY2QPc8tyETHPLQ1aYYsF3jHiQ+9np4boySpohnVLnb6adR0KRsQ9kv7bhnjf2icm
g5oawG4R3DpFd04qqRil3QFU6dnlRyVObaoZOpbquIo6bLyhRHbeFYdYU91iJK3DsBtlV5gqWJ9o
rFjwMXWZ0OjXbVa9qyoAibQnejIQpb/1jZLvoLWpaJdIJuU6DNCwWqikR0s33hW1X/sOcZrNHAMP
1ppDhpJjX0Q4NHv9FjK7fbZDC9/F1NFrQ7quS0SLZuvf0ArT/F6IorOvLNIr7mhsgnZqMjiHqhdX
ejApuaDM7EHykyIVRYe+UjY1e5qNTc4ARi/wa3MKBGTy7bewztatobfbgbjXfVRuwvDDxzd+JwBq
NXRldJg7WAGGzZ/cYg/08haPQhBrq3SRfeOVMUnIxCOSbfpcJqcBImMdtLRLMR1VUwfuJZAj4FbG
z9OqLsYa9URyh27A5Crrf4CxewfCMYFQ1NtdWY3XscQkh0E0XTiWGsqszSTHN/IWISMm0l5Uzp5t
Js8I9owtxDPWop7CdTA/2ERthTB/WGgiNo41U9KMBI8m2k7vm3YZkiYbi03wSnSlgZUs26l673t+
hWgyBRjHpA/cIghCRn0zRZyePScKo+NcD95wqNJqLD6IzTF2chDdVUdHKg1oiXPZfuA4N19KFsrC
0d159l/jDLNoPTGoNDFiemMk3hSJja6wzFsQaRmmOQzYSmh8RFJypEPl3aFRusvHbi/D/qGEKkxZ
nO6SGp+FpxEreXXYIZWzc9LY9r/rYevGbSy3GmsvqCjON6P6aOz+w0+YQpIZ0q37gEyMcqpc0AJf
Q5l/G810AYEsYCSo6+sQNdeZkDJ9Zau6tjXhySJ66esDMODXmdtyT8jEtpNPJf2Dqx5D4A8EqAUo
9jsRFsYpinyE0/UIQIVgIW4ALFWihGyjw/uq0GlbE44ItU/TVVOQGTEYJBn068Yqv5Hgc4l0q7xB
VqdnHAM4oqsBKLJOfjQL2MdijkgXV6s2Wi2RYJuHVlU6rxus65Qbp5JMXaqZ+mYLOOWGM0eHVljR
Iu9e/MqUHEBBURr0545sqlUSI/1W++xO0BGed7987yt0GFOFCdSf+2oTCrGd69zwoB8ieo6POejx
Rc1zGWV+c7o22pZWcEwq7adC62ebD2RiD6ni1ZPtexaXHk2ded5g4B/o7BDdWxUDwu8ONTLg9Z8K
8EfQX86xau0ITbr6ypn0WkVwC9HO7WwLDorRaJJLbcjBs3LEGq3eFAIVn0EgMhU3PJEu+wFzDVZh
tM4JJF9HmgC3+9KUAGXTrHskVc/xWv9a1Tit8YmUa1SlqJBMJhhOAnJwHOQ1rSDSTMGABo51Z6ff
lIZ7Bz2m4F47aCUFA3nqPXHQGyU9YDLExR/WJzXNnQspRdHWtwlrMO5dQAIEZPXzLLjWtHqKz8qo
/ByX2G7cZ26pEh8xDdrPMs9f6bygi/KTn2XXP+f1/KWexUUP8bJj0SkN5M9UhAvpVId747DJTiAZ
19Xb2IKm6dThSzVZ0tMavGkDX8dYC9c2pWKcNa6dsJi8B2cuGMS3ar7PJNeHbPdM2LdyiLQjl9Yj
QB92GWnDJmvCUAAhDvG8S1D74MVIwuw4tw7gp0+WHC4W6n8PnQJccD/yMmckoSLAadIqVe51EWnR
Wc65lOBGHSf2GX6VXZLB2mFk+DEH6q3ty6sWFOJsN4lX1cHeinLt1V7kIch0UuTS0bvjRLyoSNnE
/Nvj4Ac5TSuWdTRzghbuqlCieDcuGYdiep60CXFpeDKlijixYA0WOhYlYaAXgZ+uqHd8eHjXcUOT
5p1/c+D4xAqJpmabrVVV0G0WRevagsqjUgZ17U8B+rLW3Ha4m89Gyf49Bwdl1eSMd0hG+iL7oEXY
X/oWbatBhgINrLWz2PERWW7gsz7MFvEXs4wfekxg/nia2295SYhEZhm7JlNdUsDffbX8kZsjaiaw
CLTe4UJo8SVXjWTPQGFFbq2idDR4lSDdCvwXLpOWh14RL1DqYrv4JuLyPRr77+VooqzBkrOjWTsg
Zp7OQw0iVqblTxx5P2M9f8ANhROBmcDeHqkI+9ZhvO9EpaeNdelRMzFCPlf4X1alA+FHr8kXQIho
7mxmFU/lKF416MJYufN6Q3c59QFv50nhY3me74hrcVAn+T6JAJOGvf0Qp4iincIByQSMYivsARGY
iYLMJMG2LcdD1tOdlRr5MD6F4L02mB1oKjzLcZPE2MoZXT1EGjiEjvbp2jSDY1s3xmFQetdq5Nqq
iVWvswR1Ve1YV7OkeztfQ0SyP/pBecAAvh2Io3luWbnqBUAprCdO6+ZSIbOfUyi/Vm/vhp9toLVb
YQB1aFGRFCiF294pD6XArGKM4SluCh6qwJXYY2f8WmeH4mrVJj35FqW1q80MQKOifrWDUruWma9e
wXe3thLsHRiSnpYnO9RUlD7T/BLOEEZrI3nH8qM8GlrTHgLELqvRt15bxnabxNfuNBAsxGhmukdp
Yu6nxganQCSO5CrZM6iFblxCJvH1cbhmuFqzrNU9tsv/Eg4MhoxkQai0+Q6s5XCo8KLGAak+k0oX
DMZchKldoSFiDgjViYnJgvKC1U9/sory2EtoWKO+Qd0jdOS8o3Yd8zDe55E8sJfeFUSUrgpGmfsg
IUWhmO9W4rORN+g5Tv8kE1j7Y9o1/SFbFxYkJUeTwoR896fUa4RXEvweBu16JmnG7gDnhIkhtzaJ
Oky/0JVI7oiIBoN823CoUTejEMg7+1FM5regWdsi0hmaoTxJovHy/05PE/8h28vWTZVfoOnYIS1G
sH9MTwMVw95nanl1AfeNJB6h9Qep/9CZO8yFHMpGRjszU7dZYkx3TW9RNkSvphaeue0ou6aEqkf3
7YR1QAPNwkqSCzrLmbIn/kN9nfHx4EUu/0komaEtOYZFOgVFvuTtclQdW7VsIaWlq6qkjfbH1103
FuiftAO99zkwgUObXPB7oz9zJuuETiu7szh9xUqa72cqrF80MfBy4IMpBslBuOcYXJsDfbh62ilT
bXmD7TRePfZb1EjJkyGSp8Ahwz5AN8zQqtuxinfoHTP1jsVRvXcYu5QGBt2MWZsUC8gIKhnKYZK+
9KrZn7o8HvASNwL2gxluzBYkKGYlYJAGcQZFAV7At6MTgu/sGBTzuKlwUVAo6dvOr4pb22nNIwfA
ANxFAoRSAvpq4pJZuEaHMlXz6BjBPVyjnzOxTg4RS/YIk6aNI1ZFaG37BiwXDDm8T1Vp27y7JlS2
Chs6e6322OeQiZJIWwa8cDcLp9uCYGNtEInjBRgCIc6CtOU5BD4nobhxoTfn2SpC1winYB2mRrtD
T195ZqnA4F8ePj8Fo/4So2Pc/falNMzDHb2zF1gNzMXahDYaNwnyqJaf+vz5zx+VoUWOAbkxBpHw
V2t5qHIswEJ0p7kusWAUbE01MN0be8oZbzJmYg0Q36uhsW8I/lfV0kysg8F+pDtEuIcG7Fyw+0n6
dgKSzkPawJ3oTJT5GNgun62vUtOng9YjJQloZGxHJU8pwTuiSCJBV6HAm/v5YGnWM3pkw8UrFW9x
8xSQViq5dxrlexP3GT5kSB8kNRbe56dGEl0nxjF2o47enGX3rjWrPb1a+qjKZW7JxZp1ce4dpKAQ
xL5o1IKHKdQhtmtlTKIBmP2xmawHUZdIN2ySHsBO+KfPh7xKgVTIBqypESqnTC2oidWW5BjqrId6
KPXnCKCiQwbx45znAkHhLDYBtZQWBvI9cMSAbwsEih6Q0SNGRk1tNaytiOSalI43M04U/hPvhTMb
N1GeE9uxr60ojFszXWRiKDuzax3PHhEUDHULuFa3RrbUpu6RRgPlvayn023krDzhUa5ROZsB/ICm
bneMQPxuNcvIOLXsy5RlWIrVK/U+dZjcbOnAzMdRCfILgWIV48P6A+goAZwya/FklGtRDZo36g5e
UjEpd7oljEXphq5pUcY0qolTyCttXCfLddIuV0e+dQIr3ZPkV7z2ZZ6sAsZbep2VdwOsIJyMmSiF
BSTARMk5mRggtgPLOYlaFWR8MsYA66pfbA3whdEL7FlwrG9pgFugyAu5Ca1lDxOl0PoaiZBtzpq1
lGPtCey2K5IXmqyBLlvbGKlj9BWMYyNvsoMfDXcI1CnTaZ4NlLyw6oWoCMqwikNrx/VBOCWlOd2v
vTJFzSXyG7ykBUoyv3KYmCxfi1lvyC/DelI3NlsVSmgUoHZV8b4q+lEqzoWguYRXW4YnNBTffTMZ
GWafKRqMk2+YyFfT/I05vHmU/hBAO6oxBCZNtq0NLJETe09/iTHVS4PtiZo324gULnfMcgQYivaB
mmL6Ei64dKfIDNiCAwMcGMGNOWI1Rg2eIaVC52k74U9cu2LP3LI8ZFAkNwPLzbqZFJieg1reYn0O
9lhmjzJ1mqse1SbFapk8dyGXiNJ6hZGlJ8SF8a5vbPWiSNocdu2kni5R8RrFcNZxgWNJ1Ql1KWLI
NpOX2HH81i0A5ynpJDEGGl0N9A7Y0dFyCL/79ukDIqV0XsXKK3EDI4wqz54QBcGPNbsX1L5HGm7O
3slG6UZq+7MP++whSsfqkmuqXLW63l1QMBoEgOvRyRySad+L/q3o6Xz0A2bhUY6bDGPm5FvNa5N/
iQwku4HOHqMe0oL6BAJm2l9as1umK0rhYtfor7bleH6onSMiVK6+byiHKbdrAkXClerr1A5Qsy7U
UkzkZnYd2pAr+N/qfpcV3XJAl1GljjFNIUyB/r/1o4QtdIoHqFFtEAxevTwYdNDWXS/MLTQT7qCy
0vYM27KnGTr3XrLhIBuIUlH3QTOlAsYQaMxDRD7GRqFd8E3p9yB28iO9msrNTH9eBxNqJXr8KK2z
7GxwFF6zwQdo6vujx6BW/BJT+6+Ec/+WTf9LVv33opzqiMbhnz79+1OR8d//X7z3H0LA3Y/i8jX7
aP78VMur+f1v/8er23xtv/7983t5qcsnuO+idnqg4TjdP5oubf/+b7/8Hf+Zf/wvH5/P8jSVH3/7
y/eiy6EN3T8CrqrfB3prFvXav/7++f/xc8sf8Le//O//+d///b/+j3//X//tP/zMLyngim39VQpN
tyzbFrowhOb85f/GgGua/Vf43vhUKA5t0zTkrzHguvirZOxP3LewVSF1g+IMGWAb/u0vmvFXU9cN
yxGqSsQc5cl/JgbcXJJlf6vyKEx1oSM5VqEDGIJKeqkCv3+9R6hA+F3/UjOkiHK82OciK7H8DgC+
FsV81o3tPWmYm9fyRrrSeDZkNP3yYP36ka5DFzVJOVkPc8+lzzI5R99DxZrWgkyo65zqqodas9qp
LdDVwfCfg7TYsn/snFUjInE2NRkeW8FwGWVC+2ibuEMywPtjCRskS3t1qy+/DXVjvWcr1q9xpFzQ
5BofcToe+nwq32XUeFZeHVVJD5acCRRanYTPRKJlc7WYRJEGiVYlWj4Nu/H+u7f79suR+n0cuMab
9PsDqJHabCFCMSzhCM0S1p+iexUVuHStLxT5btAeyujroOrzG+ESV73pIvdTDRpEo3LEOgqHpgKW
mwR42cpxoJKZbVEeLGBZqyaTZ+JHcPZ3OY28f/IqNWzif3qhnIGapiGTFxaAGExVf3ynmwgOYaGU
vWuiz0nZu8Wm8wzOAsDfTRBoE7bnrngk1gHhNvY/qW1qtqc+xgtumpdeWF44jV4FgBU/ByGV5TmW
3EggwMRz+1jr0J+ZzzXiyI+eWgE4aewuEaOlsunei1B/voZa8xXL7lUE/iEU7Tke7HNGFEfXnkQN
rBi05NtQdlswihcyJlZ+Fezi3P7SGtoat547E+tE+ocbLrGe/onq46xVVxOLQa3oXtKyT5XKLgKV
Jnog5PJZp/M9oYiatZ6VFr5inXGwKUwmyOASCcO8kBZ0Onl9TotS3yY1mV7JhxO/xfZbNj2DFViC
NfRj6kOs2geQ+8b1+EgbNf4+JavM2qjZxQfG3VfX9IbmAWQkfOGn2vw54MgP2UuE6HqYLIXNQ60g
SXtR0HdhpHEITHn0UQt09hGpVMwmp0E1YLGFILJl31jruNxI0yXPhuEZshQiyJf0TzAFBayHkTcr
nI/5KHY44F6hjxxUg3izZOEG8xuaYyiGPXqdB0ut3DJKt2ah30khfepN/azBnipBWDFrCxKmFWjo
8Afg7ejsPVmMriqbhyadPTE3SKLYuUTyyYhINIb/NJcJ0i1kFA1i2x74HB0Xal1FuYUi38nsS+nr
51SbXSfuHgIim8rY2DaSVnmX2o9Mhcp+3JuQfmoyA03VyFYItC/wVHcRNGwfZxwS55VZfHGKcj0e
UjrYgfY+wm0m9HaliNs4QyWgzC2DWwO9XOQwz5pVi6BVhjxZNHwJJmDF8zWNQ2L5qOVvfhC8BLN+
QvtirIZk+Jl2rEuO9S0K+kNgk6+Nkoo+0Fpsxw7UpVFIfttMXeST+9Udp4nTJTj6L03waoOP0QGP
Gs9meR37tck999kg7Nj4mimUtnqwVqYfQEY4O+TOYfqTxOguonRdaHBBI1awx16v1uRtYkrc6hgL
jKe2fkvGZ6qfMnhHTd+3Tz182ZchSHdYGEzqINxuKMHadsuT4XtRwB604UWIY1A9I5eEgQW7wmld
IY9I+LDOk1e66yJPcjAhi+b+GxCLwDP0W6q9wXSt2Se89yBnKIOYr0HGTDXwlk29NypKH8Ocltfi
Z8D2JTgfuLQ6/b6C6yMKwcUnDk/OqIq6tibDRMWZYrXNTYmEWw4v0Hyxn5GEg3+zdcdEJTBl2sVC
WetwnyYfaBwJlJRmexqnHv/nT+yYe+UYZ+MNh2EShZvjo+UOtG1mviuiTQtIUTE2ZtodcuZLEczL
pAfEiEqQvcNB5/RPfG4u8UOBnYORLpoCYoOsfDs2CFtJeGYDfgD8h5wTgktA1k8dHxErMYI8p/18
YOt/sXPtZvnM9gWUv7onb1J4PR5fozVIIy3cidrbYRsyZAvJhfQMLu1AyVFFY5vOU0Y3J40gSI2O
WLW1k0OqkBn+UHdb8pNLnM3hvmKu1blzdYgBacEsDU7EpwahJ7gq5lPovA/gnNPpRSTfI03zrLZb
YWHZOmHqovTd4Adf7rhnQAeb0Ge+UBOKNWXE0ABuZ0OX2hzsOn6BWNpvkMD7SAszlx6E2OjD1JyN
qf1IUYY9dbTUmBTh1jMhK1XZI/Mx6wGTS0dOe4vJL0hcvM8JY7krkkPiRAAXu8jLDcajWgdor/6W
FFN6i1BBPzojHcS4iE9xaLI+9AY2MFIYNzS7PaBjxr1MJmsF2e8AtU8elBzJhh6H6p6YMCoOJ3pO
pdFdmdzjhJCu1qvVl8xe3LR+nLh14SSHkp0XQ9z+rdQH7ZorVwawwJGmhmRqW3HDynQF+/wvbdum
B4j6zqZO6+aLavUYWyqZndUsFy/pAj1bvq20e+mhYLTx0/FpMGbkP0ZNdWSOvcT6jNxgpmMswvZ1
yMnjzehbLFaJF320sodirIjWEil+WGH0XwyyVYZmsJ5He55JjjYY6ybMWlB5E3QPd/gwTJJATG28
L1ikKST0Ye56DA0RZwW5Qv940GM6zWgLz59fL2aHaCI1IJ50NTdCuvZk7gq7GV11Kg9Gb5Qe+sOJ
q9OM1uavz1SjC66E4Ig1CXODSd0SNamRICxIy+wQ51lB8pV52D9+5+cPfj58fu23Tz9f1m9fmyzb
zQIu8NYogAaHkUrtlyFVD2BqzFs9tXMvMJPCA6MTEOZYJMW8ljWzqMwivvfzn6Ll3z8fwjzjlXx+
mLc63w/4ni1c18XrmP2U5yspxm60IsCC3QotZtq12yL1t4WhH2LsxTx5Fg5ez3R/tODjmku/izG1
YG7SwlrzAdQyUO1LZH81137QXgahc2NtSGmo1sSmrXNI3uxnD2ouDop461RqIu08SOnSQr4wY1v5
8Hvszu0m4frheyxsskkNYlhReJPxZdIRoVH3VFT6Ych4C6DS0ENj4XTuTUGeesNkEA8n+2XWZrFR
p9otmGNBKkGORkJzJPYNjFkYUstyVdCyrlSxyTRksYQPEYV5FjVkeuOY2uGJRJpdr8fbIoZqnzY7
pTVcifO66dMlEnuVx/NZVYY9W5INeo9tEVquwfVLIPSqTugF5aaLDNnNYs0FCOSWsDuB8yM6C0rr
vTRbWMF0F7pqU/Ytw6X4TAjloagU7qt0xSLrVhrxlbCb64R8BJTWmtr3OjlILVr6kkoOtk1/7Of6
a5XdUM28ph33KX9+CeT8zUyfO9kCjLZPsmnc3uZ1CO0KffVcEDYChOoQFJexSt2WOcTy5nU9XhMW
vj4TeyUGd48dNMbdWQuYDlLuxPTUj4jsTajVpGExW0G/J9AwiK0GSNER5rosiWbrkz3zH49r/8qW
dw2H7YsTT48FUimNQA5VdcPAdB2HOzL7gyHbpR8ko3iSazYZEbo3vRv55Ll1+knWYhemgctoLrRb
Dw8lGSClJ1nQzKQkIYBceN3eKU0OzsPkTGXW7LgpvONMUQlnwjSYnWaVckjHPC3eCnhesTnTQLY2
RseMemGk6+q263u3o6sTTJ6S6xvCoghlsDe2ukjsPBGELgh2bOo0kJjnmPii6i+DZt/At2DPTag3
C1fhWkhRD2D8fNR4gYPKJdQ2O+xuXGUuqFR0V8lRTvaJYR1KmGnjlCwNWkF7GiQJf3ZHylxuv6hU
GFoRb0k030qDoMRa25LdvLHQ+/RLtYqMWLObo6WPx8IiDjmBECjHfd3dZrvc5bGzaR3WB+pvTJUb
kcLyIkHFn41dSYIyUzpkBDnocWXn95zWMXkqtVtnwVbOA0cvAVm+4S11VeoXp1Ixr06YTytqTfWO
rP9YV8WJTMuNRToOfi+3oLinQj0Y70nl7625PM9EvlYslNLUntkZHSya875K4qQdbVmnt/OgevOI
1EKgF6m9oRy3reg3VffuSCC8Jc5FIm0cX14mFYuIUX4Bs3EtCxCUBM0MJX303O2Nmqu9eC6IEc0q
+IYGEfQ9L7kXrsT4XEX7jthUnJhupihuzd42iKa9MApKeCTI7VWNWpZV5vI1FO9e0uaeV33woJD8
bDTmIVvusSFzjTT1TDzIVTds+ynxUIXfC+iTZvuqzAatJ4wGwI3FvHiyd1nAuaabFD62p3WxN/cT
RY+1dlRjz83eneLp1OTDU2XMbj6XHr1zayShJJ7vwTx+T6364HTRMXPw3Su7Xma7jhSvItcPRJge
9Gl0eTdRGMiHOtz67pBoNyYbrgDorfE+GnpyJheZZnOw7aGLq+RAF/m3pc4XoqT1hVPM6FwfIS2J
SJoa7YhbdPEX7hT8Y2xXt0qEPElDi0WBlI07Gsvb2m4OKUtgLMnzybZapXytHH/vQFSwFP8gSEGy
Uq7/gveRtXlKAansCAEh4DhcidTwxlXrV1/p4L9VtcFEdDp3vjgAKeFe4qXWvOb2ssXEijvqaCsD
KyIaJcJRZ/KjlPSLzgmS5WsyGzbDgK8ULzi88Ws+XcPZ/BiGRyOPb+xWEaLk9yk0DxFcQUuHdnGr
jORUTuqhNobdTKy2VL+ptcXodjw4kqBz/G80EFAbkI6GoEO1m41C0KbT3EmZujL88LISGJiUG9Pq
7qaE/QAY3WBTsI+EsU2N7CTwc+OlqQdq4h2z/T04GZe2+86Z86ttlO+1v4sjQb4CPWR0rwXCrhHJ
UY0VvQdsYqmZm+dyq0NGRSB7RkMJtoVpSVdBJ2LQ3aqqJwz9NDokooBiqGz6/X34DGbkMTQoVny9
3BsDXfjLROEBugRuNdDgLH6iHnxAo3LHPnW1wLIUzp0O1dVEEw20MfA9e+B+CEfgXcV5aGEOGhBl
YhvdjcnVrp+db8gaYrahmunWMRzbY5G64ArO2Ip3iRWdmJQ+K5LR5JKJK9MVToIjC/IhUm3PaLHj
a/JHL4M3Y+TGqsZeWIe7NC1Oy/2PPBdv6TWkyA1Kp91LixcTGmfNlPe8G45oX0pWDmULWnoLQR0z
E4lMpBdFqblvHg2lOSBL28zK5Boz7vshvUuIdhb0ti6UWxzLT1bzpsUYaPvpINrioKoTHZB2FxEL
OsNH8k2gYGV7gCyjEohihiTg+NEVJcXLJPqLLcDV9TNjTBt9xwzR7CFo+n02vhVIMbW5AG+W7k1o
P5qa7kJpbZMUbQDFptRf0qd65t6Ods8WxzxdShc8A0FQPM8GZrkhPpZmdB6RzmY2+CWAHL0fnWPN
viT86noeyaQM1hEA3t7cU0yCP+b2mdIhycWeNs2FnuK9n7RDHfb3UhlvZRt6thru5X32EQ0mZ8XH
IlDp6k5F2hk4gZcTImgQsVH7WN2q7Gyh0RgSWB1EwwKX2SOFRcaQ700bz7rvPyma/SLwixOaem9H
CzxtcjH0eJOifMGmuMW5/5BlDtClcD/rjDJKa6NoDFti5MuKdiuX/TJzF9+cb6lo95WcQNPlz5M/
PyTxfNIz4gvam4yNJ79sTqlJDZfqB2NgF1RxgdGowmLcOdZhkMEd7+E5solWF+YBw6LdW94I1Ewr
8MT7FWPM9sX2vzO/ws9ANyBokNJv+nFwM3U8pnmwbyRkP86CgWgHY8F59wn3/ekVzPae7JWVn+WA
sczXOpweMtV/Rrl9B5JFCBorZaSeM/aMU6G+sVK+OFR1ZsVQT0GbCe7G8Zs3a/ZvAPsPWlvs2eqL
ovHAwT2oLcii8GeaD18jerZz2d3QFLkRTAQrLM+aiLdltQcysenhKwN2fuwWUwqumSSIWQgMT6vk
na42z1K/tLK4CDJJZgRhaXxoDQsWoLrr4uDBJo0ae+GlRkvXRNpDHTdkxkEFKKaTvaQOq7jf8vA9
D6VnUeovp7gaB++p1R8SJMXoOu5dZRxH/aD0LZNLBP/OALUvvdnSOjZsCsfxWeXW2OUVZDX9Qpfw
+5wHXlnRixD+WhnXTFA3GpeXUyFflf4uEvWpw11gjt/S7qUU8kDGBREbzb7z5bFHvjxEJ24BVOlQ
mOimLgIyhC7yjVjWXTuVp9SgJ2CIYzcB91NR7SIh79PwtW+iL0aiP8pAugRfI3efrqV8Sm1Gfl3E
mEgcGh1ZnJ2fe1OeVAPJrKPsfVLPiCcnxogoCXWjam6vW9scsBrEI5eM1wKc/KBvW0nQUBxvMdtc
iQa5xVzGOO450Z8VWm5ByOCdNMCyKN3Uag5Goz92qoTwa+6grp0TRWwjEGKB9YozySvDkWgntviv
Gr5HdOOuSgUv7NRLVbyigmxTZ3zAy7Jij7eOY/p1Vnx0pvGigwNwYkZ0FK0z3Q8S6XW9flG43oZu
gJgdcF1RAiqCOqc9WC3TRIdUjhMJlzvkMXt6OCTV69xCI3OnEagytRVXTXhg76tI7SbRAVY4jSq7
O2tNfs0STuEmOCK0A7+v/+jz9piEjCdoUzQk0pLOgTtCvWEUXphiz2mqsU4PH/0oWWCdEwyffZds
zfElVY1Dms1XQ03OXdTTh4OQVYUVQ8d0O2TFgzLbz1LKe9AWN21QiGFM7inTjV7fZymeahDp8IaV
GJtmRLc50/b91C6dzJORDyA7jZXMqLUbA4g4JqhsvmtOfGUvfkmD8GR040Gtv45ReOp9423KJiIh
xXcJ6NEypj3JIKckN/Z633kFbdk+6mBymV6svSpdv7ZB7S5/AGYOt+sYt8QNK1V7PJROeZS43KQo
13RwN1KpXIMpbJrmJyCFe0UNwLh/MR3zYbTztzlXvkRdcFN8dBjsMYD4ImvrViMmE6Jpyp+dSSLA
dJU03XQgfRXFRMWyF02LTjt2UQezd+sujiVgt9BXgLHZ9OGu0D+U7GdjVCQmqdeUyq3h1COEchex
D6LVoUh3DCp39EmLFqizbfT9qu02FMGaIo7JQ2UUX6sQsRzOv5S8XjuBUBG9cA0eWaBuomv2UaHd
o4HNT2Jf1Cln83ixHZ1+JAhdEohlDiozGPdoLdxFtl9blBhEH8aOtje1r/gErzLJzvjOT2APH8Np
Zk/Gpr6mgZLriFEVTNpYJHllKHO74Kr0Ol3RX1srn90Qx+zoV3x+8fPzzz7J56efD5+tm98+7QCF
bXClogjPCWj8Q7un+rXx8/kciQPEGAiOVOkaDyKkFUC2C8k1U6ZRaDIJKLBH0lbgoVwyi5U86zfx
IqX9/NrnR3k2OAvDm+8BaU4fMgpsWup9NON1mTHEB4qNg1fDh9Xbo0cRXnltFFZe1dFPUht8m4Em
OVFTouk/BZ+fDyXZGTBjFgGo9qmi+O3fF0saI0SAuMuPfApFO1ny3b99y+cXf/88vz3F3Izdqm5S
ghiWo/HZ/Pk8TNkw6QS0x6zIyz8Usn3VcyfaqYqueZ8PyKXQlHKHRBwKDgEVWeYB+M1++SiNULHL
aUKl4Fiv3XJAflEdLx91y6FQ+qBEnUqpuXTYPt+yz1815T24FVv8SA2f0Mo6Hemg9KLY0GTg2H4+
VS6WI/r54ecDQJjvvqQ/HwYVb1lVrtvUcA7/h64zWW4bWKLsFyEC87AlwUkcJVKS7Q1CsmTMUwGF
6ev7AHr9XvSiNwgSpkVRJAtZmfeeK+Y3ByMtFJz5aZdby7lac2d/1MQoDJdRs/xO/33E8tjlXELe
+/jzNMv/TRqQSJ6a3puUvzUWEuaO5vy3bkWFk2rsX5RO8QD4jRdgKjs8C1vgDFuHvhFA2V3fGnQc
4hViVvZJ+ViDbgSwRRQzySU7s6mhXOSbRBt2spcbFSpKOoyPevQ+leockAbZuavwKpJx29uxn3f/
sCTfDJ0sh6rfAAKgNUJfIYWa8a8NmABO00GVzTFP5DYkqM1y6AClT1qY+U6XbMbKOjICO0y584yR
75qZxQ7QGYPQuNF4YwqkevqxUqOjVRbnTKgb6Fw7xVgTyt41FNWjTWyVty2Uch/K8AlH2SaZL0Fp
eimPfRXuM2XGNM8XRdWXjn4Et37B4/ygnfLPUrZ9UB4hthC1Jcp7rKdPErJwK6ttbFh7sSNrz29n
zWY8rqNOkhlIZz4ud4jWjkJMp5LiQc2Tvd54TyYIns5+NqA79N3X/GeYAntjw9XiE7kCXIbZlXiQ
FmaV6m6T2t0RHkVh/N2oYhclR/pr+8SctkYdbaQ8WUtM5uxvCFYBYauge7B/KHC7c7Zd4b4Co1XN
hiGSW/Hr+oihGHFsvjSlxjXIHqCcTpIkoGhC/xNSyZGOUmOKkFqyM9t0Ax4Wrwd+lY5EQ1qZrQNn
vwfWThYpuytcHttyBlvzFB048NG1r4lhvVTVi+EMDzWfYM7Hj9bsaNVniLzZ20bac1LHp3nn2GYG
fyT+5ARxpU2BklhtX8iEXGnk6zjDXEAyOpkYaZnEsnX93sRY34Lfawptl9JKqxqX57b8hAooZdCq
1kBbUN+oIb51OpTg9LYRL68r63VhM3sK7L2tvDcEUxQGHTOJxDt6aO6Lxh6lKzy/N7xNNHR+fk4O
dJFXao7OxtXX45ixiu5j5cXEU8OewY/zr9j6ZWf/jNZY6y6F+yD8wAGtUWxtoC+dirbKIA8yk36M
qi0AiqZVHcU6rOs+32BuOpKLgQJUh8jyXEoCwL0e6Tv5KFPIvhnvCFSKCWh6PQYrl1eG2cAvw+qo
69BXBnuDOJbPsPQLy970wYUpYYRoOUjbG0bR36TF7RqeLCGGMQa+aqbWx1Qy/Jj1GwjAEzI8HHJ5
8FX7MZeUkJaenD5gm4cOsy8bEQLRIARBrEv64mHyoIegREhWEbQrNgNoTJxKb9JEyOgzCz/EQinJ
Q+lBTYge4as5rTQJqJNsGrUbn5zI+WTzhltB2dVhReS9s5Fu+GR1TAkq/QUaHcGqIIRYrNGystoM
2wAto6K265oU0iQkJHmXfIGFYlxw1kOSKoNpU0WSISVcKBKOVd4sC8MbUEOmPFNenuIQalCgc4nu
d8XobSc7uDGP2xgtXx+XwqbnRSQnI1b36Ot3cxBzVpqb1HNRasG66/4a/NBRhJuIDqhRiSfD854i
4kZTlwiOttl5jFmczsL2SOMqmHztpKVkHCWgp4S+H0joyWvhWz2fNmQSKVkjChOKpre2/RgQHseH
M6/pEHyr8jOHS4u0k/l6S6TFITefQjTC2pgwAFH9jE5oG+LhT0BGplB74vaAIZlUGgk09t8oILJo
Kp0zgEIF7ykabgQP03Ua832J4SEw043DRHnQopOXjpuGXjEs8ANQpB1GyDzL/smgmtmhe7du9xH7
CRk0T11DwW0c9QwBCm3MKM+eKoxJoQPglJhjk/iYoNoHwZtFjmRDxx236CGKh13GJcPq7BUyRqiH
5tZFs1I65DaQs6awVDaeucIBjS62Q+qTHwI2L3Xm7dhhP4VjuXOrvzk5sq3hkbEAJ9tBU3wcZb0Z
exon+bG11EdEMp2lq081cm+TUaoc8Efggai8K3Hkz5rDNKKu7o0NtVjWzbFH4zpCuOdaQ/cqnbxd
GNQb4s2qOH4DqrhVvHZTAVqaF88AmLsma3Bj5TbEzzuzPNGSdjFJ9CPgdA/xotcDOEN4D6LL5Xe3
J4qUXJkB1tj8u7VgZ6nREHRkA0G93gBB4zPgkgeG7ZWRT48zaCQguXCukn1oHdprI06ea1b62I5o
G6h+p7s4TKDbTB4tUJNtAMJslD8elhWHzHObyFEJ7zfXQcdn2rNCvF0k9cPQBv8ijPzj3ai6ad04
8wAK/EVkvFn4T3PcJiZ/aZSTmxlhkevn0EBpzgqiiPFXJeNXrGA3wyx/hWX0x2jFU+IUhyJ1fzGe
XZc5K6LK7mPeEdtpSLfO2HWwKLA0xqZ+KSNmaVzSwZMcO8ROlXabBuWgFfIc53cdm2ASj/fI637r
sfU1CXZBpYVcnI14RSjGNFkkGqovDV4pcpHWsTmsBbs74znVMiS0CYUNZVI3sMNTCAMOdlWpnUMv
vgeadRVB+LtUlAe8PlRS8tEUpA3Hzl5H4wmnlsb0NndG3wHgDcNybbGGjggQTM+9T1sr0G892CpE
2j4NoA2aYt/AgBnUw4Ytpx/QMC9nuWxCAFlwqlwu3SaGXxxxJSz3MVER369SfTxEKv0K7OQFb36s
J4yd0SqLZ3cyDp0DcpcKIYyQPMCwHrlYdFCtTPPMcjh/7bd5RFj8eKMPhkK52ITDuMdfBvERsSqw
KitQQMO3T3VJ08Q+0+t8Fbp+KjznWFRQSiF6yoQQn4i4epVxWJX4pN3t6unPEHjoiMml16HsENei
hlztDBeBcbMF0MZFnQCo5pQof3q4twPxa1kLNs2mumDXI4FvFOZftHurzmhWYfUXf8xY3hztLadC
LzBrNRsVAKwjftnaQ5tuOQgWHKNz6quf0WBJjoHzXHb/0LLXeyW6Sfmds/9ir4mcG5e9fBj9rtH3
ns7n/rlw3gwFSdNhfCMVlQumeBBllFkH9TtfB9fyV0z0WeU31dYDjflpfnjvrCk4mRGvXaoL2KOD
uRoeaAIoMmreNgbtd8lSif3E3UpmH6sIiPC/rlsRh+OlXJ/YRNuJ4HrXtzdysiYGbal5BEgVXkpF
Vr7uudpDpv097gldV9SCNQZiJq1iHBQwhlaaDSokDnWbSQ5yO55IX9mw4Vfx6MgDa1B0xzlR7Nso
k2s53yUDYdyLgl8KRwpgOul8NaV6t/JwQFnd1X/rSFJ5BYbTb8YBo66plcrTABefL0O76TFuwDsK
z7nXy5arqd76pmJRpGK0AtdDaYuvGTYcveVgm3ZGuR7yeLwVAwP1mftpOaay6Yqs3iXwv1n1lOTN
m/RTptJz66fI3bgduSk4errXdBwhyUJwOXmRZK+p5tAgwggA4n8PymhDQNfYswRjeY5tryREfJpT
eavyvJxL4SDtAzmJHRSHGiCe5qzLWh//6Gl1aAgjKdAwP7DmpM+Lrkb3tMdyKtUqf2yLgK8Rg2oV
at9aSLW8xGXncyVUjjq9y8tyMCNMNSsLqRBY5iosTwVOn4tIwgminjZeJiegi1Kbf5ZTTIXZx+bx
BRehcZ0UGrjzO7O8W+wn2bumfPkJftvWs6NDpTb19SbH/tkqwz0Bb9XkzNNil5nL8j+XQwU1XtON
5yDFay1HbEBa7YpTgC/2tNyyFHGyh+xS26n2tPxkRCh0GTQpNrZafRNtbt2h9TINBEPj59SNZzOm
zJ7FtsrsHoi6Ll7rvLmdLAP21ZNz7GPeZqUqk+dKJU+tImvs3Zn5VAn8TP8HcvyD6VNbgsWiKZ8+
0ujDtEfld61O5JPDsdonFbh+1A7IyXH+5PgzVEMEZ2GSdpPpg/Ge5wzI+/gbNcuK5PQsXk3cwix7
piNvm3SqvGd10Kw924fmziYLIEQy5X97N8DqYVHEuZriN/DsFJEbp4XxWs+2ltTgm6U0THiw3ps3
bywOVaeat4CIschqm0tG72dFVZii5DfHX5HR07fu6/7kyCh5V7I/cL/0cyEI6VHDzD7kMutnYHK/
IQwsOSIA1jRpf8maNIwaTog/TT38VCHM4pDO4OfWfh4nKz2FqnJTW3JidKWrjgSqJZcFDj40A771
XkU9Ew+3vDCNfwZoO5MxzNcQgSLj1WarOFGeNLWsSExr7GQXWso/Binn0KqB8fQpLACksELS1Mr3
zoyVcQsRnacaKGqeMfBPyjr3E5leFUHURdzG/dGya8fPGhF/VtV1Yq/HkF9PN8vHpLa33gDZx5Qd
33LQVuSfQxSkwRCeU1W3tvELPf9y4+XgRATdeKIvRLoB1PHHNgXsNEek/crrcYFGNNHSMuPpXY9c
WE9LbnBTGYd2xmvfZ+N9nnhj5JC7Yc4UDWhH4fkw/0WavqOV5HzYbQ0tZswh79I78JdPdrhPEnd8
7RrdeKVH3uf9C8SETT5l+r2kT0zMi/UmgBRdwjl7KXB66w3HGeKprmMSbdbaDtCTy8W6YMxtQrLN
pdY9QoCjVx23qeMRY94yAVppY4HvOpm6BxXmDY2RdfFGpXsg9QftVzohDYGZJxkPwTF8If0BLWOV
FGcnjPqPQdNHdn6yfjUKpmiiwAZnZB1XRdPkGhPyCW7UvTrJ5KucP5ENdvmbDemf2qVM1wHkAcQF
afgwVbTD6dDZcHeoGdl0fArBZSpvCoK9lNRletfHNHK1jEzYIsbJSSb31KjNfcp5FToCjdaxijMj
1uY6Ubec0bbjz5LANMO0vco8IGsnK6eDaRfDxkPxRq9V9ITnlQ5qGWLUfDmSdkgJy+asYHaCa/1m
a6HL5G4k0VhPi9tyUEOtInKqHdejizDMEB29E96nhEjEezh/eyZgIMmYOQwMs5CaGXWzW+fRGS8Z
9OggqZ6hkSMSktkpWZ7Z0Tss2IRA/ck9RBV6b/m9UzOv6F0+j8YYnnv4ayttGjtIhQ3gwzbqVvAl
jEdLulowA+uXg6liNFcQpW/z2NPIqY0wbAHjeO4n/b0csElNSdNsunkWqkqGdzERVGe9oaJY5Pwj
+iZftGyrWc1/1QBl30muAtURO9oVsFq/n4NnlhVAb8mLAmlnXCLw/0eaPWgXpHlJJmyhuqCFCbKg
RLgMKRNW/tatuvK8nFoOnavts1yFmmUF6VNhSpBpEdU2A1oqzfipKFgHZzq0gY4fSOocpTEqbAID
g8Sdzs06UuymofSZsFCV6ADjVSDhT5EdkMw2EWTIR6p9z+IQlVKefCXS/N1J+8O2QxSzuQ5SVpg2
eewKpBHDsm72zC1eDizkZDUB2Ni3yA33kY0JljDRm6rO2dTE4PmYk5sXmlW7fEzNi5FFKAkJDd2S
pwJHmjxDWvb2ZG7suGObE4w2Lix4CFhWWOA8u2dolrRs/DRSgPzaLcbLctB6gzaQlX1a1fifU4PU
0k1Nht6Wim/jAKn6Y5nV5HeNnZ8zJKAnnpfwP8fyGMICD0dHqiTdH01Ucsccp971cxwDKqEa8Sgw
OrC73qgXJGWNpLUJUC0oaiwxEAjAdP8c9kV2Xu4ut5ieKCgt9f3/TknbzHxcaObsINAINZD/if/5
ocQbOAcHiC5bxXRGif131r8OWj0+NWniC8ctTtV80EB77CzFfV5O2Tgjfs4vt/5zTt+5Xpo/ZVrC
dbLIQkQxrp8bVn1GoUSWaWV1/8kDapVSW5EsgTAMX2pbi+a6oL6Wg+extEOapIPEyHg5LI9w5vNz
pMlyCpZ0c+jLEFF+UHR3AmNXaWyBfJjvEWWBRKd0um0vs/jFtT/zXK+vLjvIhTC2HLj6mWtPKNrP
uXR+BGDpXQdl0HdDD/Z9RclRAapZA2hxfsc6DR3UC8XN7gr7WnsZ9L35H6Cpwhbo8m9bKOZORipZ
x6NAkzdE2TV0xAlhjrMXOu0ujVLyBSO7+tLPBbVbtWBi53NGVBbIyuowZTQZ0j5DGMc2aaL/aVt1
diLy+hwVmnEzG43cyrrD4ENazyUc9E3YTMFza1A7SjfpDk7ENGs5F7lZdaq88bxUsKlWa5CrDb7E
6vjVubb0cBiEurIt7Go4J3ryhpPA3NZmQMb93BNB9u73A8AqQoPfumFoHv3Uhsyl8DGbbgovjN7I
0YmFcrPUDqJ9YMrPOJkgN6ntK6befG/+1VNL7O0u069idAoa38J8Jyr+l8M16MltZoBdC02M8Md0
iyLJePWC+L93AUKXQ35xcmPV5iWkn3ld9zRvY2mhccyRT13UuPhOoJ2x0AUDepX8oZNC06zcdFRY
bnRYcpNkiWcjjZraTZHDE9PKdprWCcXOW2j27JdUPdp16PCoYPPgMPK5mPU6zdnJ9HJLy6yhk0nB
kBnF9JrDh4AKuerJWvlLqAJgRiqE2IJVbWLsRD+NSbicKFJ7yZRZJt1TBvzxHJhEjTQyeVkcwiSp
Kys3K4JjPBuGAX7vCtx5T4gxMMti3X7Vp1tR9dNjCTzhTmTqb3Ccg2eQ+Cgci7zc1+h33mKAOdnc
CSK+3HmK54glpI9QYw125Iyu0T64d0bQoF0Jme5snT/xDUAageFYBbbRUFgbvSjAW9QiIz/ODrB3
5AycVTXd245TXTLU6aAjvPhlKmicRhI6WlR6ytmtqrvSufrNUKz+tRLpanltaemeW33UD1JSz4qh
qN7busD536f1Bg4ZLzf9g9SW2MORtqujqpT5dpHqV206o8Eiu8JjnuPMCTlwjorLcisMJ0Y4HhLH
pCUQ0dAl6k/Y3vuE690ekuSAEbkguyqUcKirQidkAEnykhLVzueEV1XVKukwHInkTs5vffzfwZ2z
E5e7Wg3qSIHlslnuVpL8TjYZ5rbPyQnbVQlMZjXHI1PgOB2h3OtbN3L743JVCEs4QHUjTmQAjBfw
kpWOhVq79kOYE/0GU7bWIOgGoJTYIUiQC/M5DSc7ehAzBcp6b+M0/9sWQlsPGH4vQT5oxxSPNJXY
XrfsYiet1H2XzsTMuYk+XXOj1Grg05Mtd0uAX6V3+abseeTybmeMgdeRgrTaJjgd4SmtkzlWZzmQ
ExwcLZFvTKYG5Jc6DRq/Brc4qoYQ+lwpJO16qyWLts5prL15Zaskj0pX84M1kRtuOXFCvp+1XUC5
k5Y0z7Vqgtj+f05Nnjg4FZ8IXOcXc+qD50RJg2fDwYxtDiHBevO55TBDdMBfkENdmNkmngMy0vng
RHV3UGdgIRk/xg0XsHqsPfW8sMrjER2gcC89g9gzm4Ph5/SYohmXEq1hMsNVCegAOqdWww58Htf6
csoUjDwQRPq+6PeT2nYbDCX1ncndi+syWCLhneHEvD4Kjw52X5nReWic7yyqs3emULmflnF+U0iX
w3tEUEIp428SIhNCO/T42W4TXFVaXH5U3kNNMSANANia3ssfATTGNRaFBIEa0CF9Vjpi7z43VbF3
BKRcq3IaJN+K0QAWyrwj0j2yAtrUqFaDxSAomrWyKjSCVzaH4gj3gtkstYzT4MImlBATx1R8Tq13
JPwU2mAw1QA9gfs7Ha3Rop4erMc9IjL1X1OkCVRy0q5/AkrtDJD2EBkv/AR7r9q5xRXJRmoYNMV3
hF6wXvWsr0fbNp47UEEM87hH8ZPvpsz+IJwrv+VoV24Grppd3JhElqtR8XOudvDNFSJ+0cLfqoCr
HUWyuycS5IY6TOBN5ruTV7jIhKJndgOe4ejvVR2OOwbYHYJ+OHppZj6brSNfbALFr4mFBT1z8NDj
t2iYkuB6NRPa+MsfcjmMY1fAeXTHVdrQgF62gIGmgbtTFJcpSAvE6adU9gxaTfowOO/WEBzCIar2
xMGwi6aD5B3DqMRbkAbTbbmV1JV6G6KYc3X4K7JLe++wu3oqa+xFJQSTsyvib+TkjybrRrJSSfyZ
WqI5rCBnmwLr23dLEHaOq3oQKvvxDxcB4oKrWhGbsnqxW029LfziXm1Oy73B0tC6ydAhw7nXNniJ
Q782uuKma2TTDnkPKG6SYu+OnVijpeJCTmjTSU9bcbJcsc573blZZuTeBuHszLFqzsup5QABAK14
1bRMPgrrJOrple4yFqRoTE/RVJI81/Xufkjq/uy4It9GqtrTJE+5Uqd58iYLb25NBH5ISXsVZdM8
mzmDgiInTNmOxsAXYRNdSjMPNpZaWc+ZB8GqAQvzaph0VDWv1/8UtIYSGBPfvd6tk8F1iEiuohcr
QRte5em/sJu1K2X/p+908I92IV/tjMowaDoubK7VY1PQIS/hckxkBUWi7UxqZXh4JebAn1vTfC6a
/zUcLPP8/31cSYixMml77CbGuyYAOVVh8TwKhm1hhSE7TKHMD3E13ZNsiv2w0qZ7mZNwvNyK/ntu
+df/Pa60G+uptHFuLg+Z5h/wc2vskhezG7EDRv8ah8zxtaqrHTHTdNmJq0lfeiNgqYAhspWF+RHX
pgVSI9demBpYJ8aH916rGIejWfJlRqFd4vXZL0tOZSAolYFroOiyqzuesKkU4uxZtEAXrM1y15nv
trmuvyJ3oGSFCeV3RFLB40nHX4rkVSYCkVzPFfNXaN2FdK1DPRv1FIqI1B+6sj8qAzxmP9Bq5G1z
R/bnMNDNFrT2yljJnoop/rf0ErEI107aoHWkL5na42wDsrIN6IDtT0sPvo5JWld7Frrl/pksEIwd
FJ57PoC8jyB+npVcygOJzJBycldeMiA+G0v26qOqiWRWSzf4EEhzgyC6M7IpX1sNX20VWwGxhYK6
s2RYKt3UOjZqiTyLdfEeDcRgmlbbvemj/ZZdldwKfyst5J0JPK6/3O1rXnUnWu0y4MO865Z1pn8d
bcHWp1Dmk2nbad24q1IAhJoebLimj6/9aBcn4dGVX6LychGBKbTlxEDI0/yaNJZNkln2CZ4Hydwa
aURgbO3TRLMUJKWKR0ElItRodedszQd4S/A3yhSLQNUQelUpAMEzvYq2CxA9TAemghZhvdJmYWOl
Ro5eqSVVP46Nn4amcGyInDSVjS5DyzE3pU0SBfl9Fa7rc8faGkFQSw9AjoiycddrTBT+09kzk55S
kylfbHmsuHO7r58M8PfNiLJ6rbeEzpV9Wx8zPOhHXgbJm8tNUZrRTm8UHSQ3IWj4GOggsyNqTmh2
Xoteqrvl1HL4X2cZ4Jrcog8m6YJ6mxB7I1WPSe9gBw9a9dh9GV4ijzSPOhKE5jPLA5YDyuJxpU8p
Y8IpN08GAzYGjAbwTFa8wg8ygPMrKOVYpfP5pue6BhGy3O9D9hU5au7JldbeU70LPMmSb2mf6WdW
OXiyjgRvkgKUwfRhahTO4p42b0EUwFIGdFvcuPfTxLKierlHjELzTBxhu+2JSvKVsaPx0sfZTyce
PEC+FYkL0HTeFsmILvzyr0J19dflX3/u6swYvCzsdh7UJ1JDKrBAbXXN55++nGoUAsOzpLou9wZl
IDeYRyX6gLJWTESHp8kl0pY0SBn9ToMaVGYjYZgWnvyVkx9Xd80N8PxnFuoW6mAArgxUVUbjbXqg
9i38UR/VN7PucKR5ZMz//CuNb8IJNSxCJmzMQol/BZPNnkxxH0A2yqtKS2f1c97mP6Hoo3FNAtbS
6VOaEmbsfH/5hQlTd5D200eoVez8Saj83wcu9xs13gDmUChdVfu0HIgV/M+t/50TBsz+eCSMCNEb
sgITfY8wKRw17E3Nn1rmWy0kCicedPoxDV+XkRYDxKGV6ugRbmqan16xI3G7hzMdr3ACv3lk1Lgx
WHYCIQClT4dBUH6HZrSSbY9Eo2GzrNkrJ9WdVUr/dwvLi/qS6Sf8yywQx9JMtnkz7RAlNZtJaJCl
JQk9AhuUN8ATtt36IivjOavchEgGsjJkaOF3rN8VaLddFeznhjoSG7Z4aJw8xbhy6cdxSvXOIqxl
1QfWquak6gTyiFp/lUlA8kIlGSKWNEqQ73pBwPA6enZNlptQ7ZhQYaFREeGWXo5yM/3AKfPCIBnA
DgxufiRuwGTuf6B8R3M7eP0p1/FF5m7xYnlIXcLYOltoCnm7mM/EZct+K+n2gU0fJqJLn7uvaknC
sp279ygfTlFC1yLovWTVoA+OWWpWRKf/DkpxiFvtdV5LgIN6xGyV7/Yg2eWlxbPFx88yzHWefjZF
eBtC+Tm/pYlhUEUCohcqqiImgOHqV2vzfe5tehnj5FySXsH7IfXT6HoMWTHAplj2vCR4mzrtAaD2
yowN20g6UCDa0aded79YzwAJK8Mz3uhylxuaL5lf16b+bUT2l1L+AiZKWGwt8SjWLyJI8Fs1a9p7
XwDtv2olO1WCjaU34Yhw23bLM23tkHaKkh7I0OHDlIXblM7TSlBqr3RLN3yDEbeJvDGdaRgKTrZm
pghmyXq2PAfMw0mb3MHsRvAs6JPa2Qt0v3tQ2Bd6ZsnapndV1xi/2iF+1EJ/j4kF2mhE4HUOMup2
/nA7uX2bkz/qMMu3htQOSU+GW69e3WS4ep5xzUqi2JK+Xrv0akfcBYh18Fq4b0zg3LH9aDrvuzIt
CyEOTnNcX5pDNmtkMD7FvCBD49NV8EKGxbY2RgV3cmqjwwM2qAdipAhs9/VQXmkZfVgRqkrUlVzm
tHBFHNBXSKrsum7DG/0x8G/oUqOk+1VZ7rvuKXTYrOzIKJkMPTc5aFVLyBME1SQf0TGxZRtmPVoV
zCFGMvQregFlhYaaEO+wtkPfCblQTqp2LNVrXWX1xhyznTfkcEQGD3tLnO8ihParziqfqTdOcUCf
T7QtZoV0alaNsM54IonByiUyLp9StJ21K51OS7O6tVr28KxY25B4zIUIo7hVmu4RFN6bSG3cnXaK
q0fjXSvIAk7s0m8tPutljZxvCL8BKgfIpn2uHhUdMkKfGmYidWo+8V0mal6yaWnqF9WN622VltT3
UAPRnaz7HNM2yhhs71kC+sCJ6Yxm4DMZbKXzBDBFkFm1IRJ9EZGjET4nwvmbxU3sx5N31gZ+ckFL
rZi+PDRsKCxwJEfQEBoa6luJVnhli42RsqUccTLqWJgHbT9amM2GmsThEal7nV8D4oHXpdO8K5H4
dhm4zpiHHj0jSWbFetKUb8VWfhWIUMoQTZQtnkaaZVI8kRN2JB/9AC4l88s2ZHqZKzaRP+ZvK2U1
zPTxM3QDA2Oiaq3wGNQbLWJr7pgGakRV4cVNXHAJbIvpXVH90pic0m5nkGCyMu12zq1s7nXWvlM8
fWM8fHGi4IvKd+eSCeu5GOPNgZSFuhKeb3/ij3pJ2+RVwc0lun+0L9ljKZaG1ARjSRL5RonURldQ
LIUh1t80YaZslPO4o/kjhUy3PRm+vVrrKxFrvMCIaB8z/TTz5mP0IIRgqrakglBJq/5gxuWz0GWo
RUztAGZ3V4ovcmA04pXi54AQ2JbV17FRdKbE72x1ws0Nk0RaRlcf0gEq5UbHoibUdEyRGnbFo5vS
r7BqmV7bzbuRGpIWgfENGMJaFxhyCZElq0HsSePWzl0+3KOuwUgMFaY39jOeb6bJGZvESWAEgRZQ
HcEVG+upZwMeyAKyNmJYoV6KDBB+hWF39F2sb2UY31Gy0y/VeISrKH7dRAQqdME1LyRRABSrIeP0
Dj2H0k+bgMYTCX7ZxSvd39KAqkIJcKXkBLpnoTKE2LCi8fcgHzGBPKwRMJEFaxU0gZvoX5qGKCvC
7K7P7fI6GV4BIo5PPRkl6OdxccCiU3Tn1HpkHbuGhnaiE9S6k/PXsgdENaJ9nbPJXdG6K5ijx9GV
DzmHpTBJHIzqFWh/iDUq2WlOO25sF7avMcR/QedZGyVaQYaZA+q9vSP1L7dBr+uyAGFRHtbQ92ls
uvWb4rZXobn/wjwwV7IgyZKeRQexxdAwiXY3kp7+9TTKXZNlMyJlnVLjjU+P3OqGeB7R+2mTquJR
l9/gGhlsaT1uu7Rau2SAr3Py1EKmTU9z9F0fB5cC7WUmUJpq5ZNid+0uFaOPKfxbz5TG78ucy7+y
jag3sgLzVUDEi089cO3DTTwAKarrgk1Z88dkKr9Kpfbm4bBZl3wxVkMrP4H4MVQNxpPok2soMQw7
biWQ7q2yeCu9tlqh1RIXrZjwtRY0/TP7xVEieSlkUGxGOrArVRnxImOZhQBFypLjIgK2QHdR96DW
QfYBQiR06MlkxUW3MaonKTE5TPweHYKIA2Itkib4HbziXDU5TnBBmyCKEZdZk/fOx9PyI2Ov67oD
Q5vWUhKr76mMEx85JmNYQpJiQx3x50UT8mowEa0eEV3lRqvWCQaU8437oFvj95YeXZys/ruETRWK
h/aNpOpkwanNB4Y50w5BBrksqWgu0JRcat6LOhR/+2YQj9C6gKZSEyA3+7alaZHkyl9AV3lYSppv
E0Shkot5XJOvaKge26g2Stg5pFttgnnuJdVNbzUiKJMSaQ1EgaYsfAbyMTNk/nik0PrEYV3tSH6Q
qcmkhqyS2t3Ebd9fdOLEN4Y9suBW3hHRERgMFtU0ow5svOSpCYxb7rAeuxXcUoTesZFDXLaynW2R
SBKjPkZV2L4I1C0YsMp0i/WXON4y+8xYuXULfFJh93vYfupOFdNnE9Xf7ogBRGdXDB6dgIqOB63S
SKfxHrU14r2MjzNQrSZyxmPIxTlq+w+2cxi/AwhxbWO9mi6Q2UoH3y/pr/eh8qgTN6MbTmCNJb8y
JA6rSD2TawV0zWp+D43yJRCNh5VRrE0XopiTxNfuEHtEWXeDS8p9Sz+574b3JHa5AHj66BtdfGsb
4x80tczpfqfe3BVsJqCkMTnXjeAq3yNX7mKbfjsLhAkJx/H0fcG+JxhzewsPWIJT2uZVfA9rZfd/
uDqP5caVJIp+ESJgqmC29E4UKS9tEGqpG97bwtfPATXz+sVsECRFShQJVGXevMYNcKIg4oVsGeqf
SEc72Pf5NFuw4m4EW98qSHzHwHIaJhL1Js51DOv4j2G2L71+YoY4uV9Ye7nrSWsL3Ogg0Za6766b
MfzQomFmX69Gf1o42tCfs5i89LJs1poGAYFioxSmvSHAgTQX6Xy6vK6fRv2QOgXG46iW8+o6Fea3
ToXWTs6nLI1vW+j3JVokJNGbcqQKloq2utZOUOZmxDiAlJELEo/8A4OcXQh8QYZDBrknyPt1hnv9
zvPdF2eYtCXl2sVqKU0nu/wOFQC36dV4k4BzhBvX7Q6E0dOMZP6nzLSJBKI/Kpr8tU6+d8HkYhYu
UJGSArWseqd/FshQh1i95sAmhi3ah7arPssw7Fd+fydCmW/GdmHB/dgaGsRkOQKGJwFsHZ2T2zKZ
HJgA/QtRgdGZpdpotn8viGtfR1xaC20ectoF9bzE4C4srl7Zjkc9yU5YF7MFu/0rfgkbFdh4LiUY
W9UydbFDgM+Zjy+Dl6vZ52MCRjAgQ9pGtrBF/BrK6oRforUWaS0xsaoIXxoR+hr87aKh4pXW3h7K
eElNxarjLfOx8Zcd7eKySt0XIgpb8AiUEQE8jyMZeSjXOkYSnUgRsjlJveoNMFKnRuchG91bm4J9
Dl8jNLr2hEYzwrwiIa5Y7/eygKFcSBZZlkj0ADhBtZbJGAideE8iZWXhyYiKBzqtozD5qPKIWEqr
XpLbtSlj+4jANTtkBf+xFjXxYWZD4iEOTsRyvXaDZ6aJ5SJJUJW6RbkbQ7kIA9EcoaXR7pl0v06S
r/Uqduihi73Uu2rjl8LC5ke/j6fobnJMZ5c7GWl1g76pOwTdYJlz0i2dcE/Z7+hVuTfRsy1aCVgH
N+E0QFUH5b6zhwKafMMqlpHsqVjXruzVMHTxHvFJR98GDeAhc99h0VeIgh0w672rOJNlC3fcC/Fs
gxnqLOtLr+NISLdbMJek2ePU666sONBTmoNbmxBuTaorPKHxsdDxHPE/MAAcTfnLACFa6u1YX6ap
CLa2XWBbVJjvNCgk3BK5hneQv4ElRPhzh/Wz1eafjT6Na5VQ+HcZyKEl9mYqyf9UeEk1HhOoNK4u
oyy/xYCBVEnSTDiifsmY7GhwvlLbNtZePp8WGqj52I6Y7GomCieMGLS5PsuHNl3p+DIarv0pWMAI
NyBlesTSXNbJVtfs880Q3YLIO5i8Ckclm3fUs7BiLpQ4+i6Cz0udbS/iztGXuIVsjQzhwGAEbwGD
nFWbuWCzevYqXffJ6cVZdjRD+NAA8cqtDdq48JK2WKZegXJMN17TdEQbISHgefFIzzBXRbhXYWkK
l9gKQCQhxmtQ0dnSX5gtPlaRi5X2vFbWE+zlxoJZHfyJlXPnh/pb2HoWDYoAOKKuM6RFKhZ9WZfg
tBdNzZ1mZX/cMUYgnFHkgjm8wUS/h5VFYkNiOQvTYc3kikTQkIQIk4KQdXjn65wwRS9+47uxVzUj
BJKTmFVwCfc9ni09nkgFl/26rS2ymPSANO+RoRvAM2MbPNwJKrtK1BSkTEIgdNzv1GSjDJz7phRY
ubn7IvDQWpUwDEcHudR0nwv3wcnTE1q1fOnlcI6cEF8p94XVXthMpuKmYxxpcVYawrvzoWb4ybnz
zFd30G0GptGJEeKetFcEjY2AEmZ+ub7zFTm4WIbaMXIEvpBuBY0+P3s96hqAGS4mCOvIOFYiJl4k
9/1fDpw0DOl89jvjdzn/uQBV94K4u/dEx9lRb1hCO8b31A7Gp+sotNj+H2mQz4zf1j626Uv7FjtH
2vjPNGofh1ptGxhxDFUp0uk1tqKxX5rMoIboBNcE9oAeimXXwonaFHYBBoFG0HU+Sicj9cNTe8cZ
8dDNkCR7IoL4Mr5lISiTkxVMWVvJrlSSiZNGDEea1KeM/hNgIq0MK3u4HWLmCdsAxuHydreh00Kr
40LkVV5F6LuxzVyshMIEUR22IEQlZ71xmHiPh0phPRNLBeeVlRTx/OyzM+IvkIaHMEvuKz1r920f
3hdh5u1wsXsqZ3Jpon3BdadVYo8AI2ci4ce7dCqnZduOHk2gNcAp8LKVjjQdi7hp5Vn6a+mU2jlX
bLiRHpx0hXhP0xGme7h+9Uom68ZAkxV4jPiNoD6hU9YXnaa6fS+dd7s8YUnzJvLJJ+gkW4ygSnsm
KU9plH2NAFJ9Oz4aulXuQt2sqfSHcDHk0aMHCrv28KSahnKLSwl72UgxAsD8nonsMbWqo2xMNPE2
a3PIVKBwsnvNac/uML31jrslz/wsPAxg4hrtpOUiJkxyaDLUv6xT1RvJNheMuFYifTHgON5NSN8t
zQrJrWZzqCwPSlZ9SBvMZCNmF+mINZjj4OTi9g6hWliiJz1ao47AgBp3xsnNqbC7DBvx6exqRB9l
erD2+fKrBrGKn89GU2B1poNXTvpqM0SPfYQfoTneV0XxUZrJp1bLowY9atNMY7zAetSBMBuUwZZZ
mY+Dr7BW+uAc2yDul5bTk0tTuK+VibjRtLD5LSCF4r0IFpc9ZlD1j87oYKPB6Y3vgVMdnXpqyd4C
vXDI9yE9BoJRds1IImJgH/+qZfkFST2tcSYdorcxx+rGMKhlsV8UaPUtpG4RnYxReQx3yPTQkdPG
LYHrhXyYqXRpAzNJ5hET8PAjsMw1S8AhJs8Go7oiXAUanogdcQu6iUikLVuBlDBEd6iTk9SXAI6e
6D96ZMhJ2cAcI6O784NPmuPHqOnukqI7N0O+LKwapWFu0Kkb/asbph+dT+dBlME33XqwN2Xw2AfN
Phbqa8Iwe1UN5jlgM2Up7c2lgyeZ+c7QMHiysIfUc+0pk+wm2qx+HKyHOLlPbQre2qdFTrzuZBUY
KxO5YTfHJpJrHN4Z91u/YNzjbAF2tu4ZwSUJ0JBhfnLWYwPq9YemSvfQncalpcozweyB0wUb0PJy
FbkoOpvW/K6icIO34oExBMho+lUXE41ARTYdjmS/VQwgodd0BAFfdJfVciEymxicVByhiz96sVyh
SwEzEf11qOpfcCgP0En1RZ8X3s4E98v95s7QUZLPWlYXmj6MbZbhavBeGA1syMD4akoq9aiu5mRr
MPngpNXMVZvWeA8nP0Ut5y1cztS6Oxtmv3enCAVfzKddGwNkYQSo+hBhzsvO3Lfyl16qt8odd4OV
QluvXzN1SDH6BE1WcLKDO5+VxQ7tRynNl1bHyLVrXgLb/yy/lbIeSU1aUU6dBNEAK64Rrl7yStEA
naYwuqhYkJWmtU+Vm+FY3SAdqNQbrqu4iKHrxEUBTDdoYecYp44PqyIw5rcfBles3S5dwXqQz+2h
YGjhsuWMNbuTj4MDE7BVWMJUnGUzgRRPhZz4GFp3Wsv5BIkRSo6V8RbTcK+czrhi+uIsVFQ/pHml
8UFYLziOf4j3urY30RjCjqV8W5hF/y4rLNUSFKHGsfXZfzzg29kvjiYVOXsedE/RYLyOyWsXfuN6
cZVm4i8ucS22TTDOwdHjM/bI+3wCF0ZGtGggl4hS0XWyHkCAjWkKtfZF6uxiYaR+hXDKNpL56dpQ
w2lS+JIqiSQA3A1iINVRLT5Lq77XIbcsJ9SpXN/jsUvkS4k6EgbnHT1nv+jq/OxrzR9ITZtYJZ+2
iVWA1324lyb0dq013usA/pVLcmpPQA6STg3fnAK7FdV99ir6Bs2U+BqW35OXcc6gW0Npsgss9TGy
0G4nPmOTnnicvpkRk6Q1AkTmFokw1tx/N4xvkwyXxdxPT2H0nfgEXGoaTs/CrxnmCKyJbMDMHIDX
zIsK20VfW5SkFRNTCxTPadMSrptaFKAp+YZ+4fHRWQPBvfmAPVP1ZZRUqiHrTKi8XTpMv8hNRrkk
o00T0AVm+bkCMYc5+TWW7sHIIb2CDOBtjTVlwbcLhISDpKJbRlgWPYMtnBtni09u4g0Q911c1Rpl
gjSBC3gu2IkORQ7dXvcmYzwFMU2sm4SdEF9HIIitwOtj3af4AnZq7/edxY6BVNtrmB125HBk4XfG
qrD0LO/NQfJLNYHBY4G4N+gjb4k2cIm7UgnSuLPa7t7oEbqDlzm0YEG6NdZVZSLerJEbV1/BTDXN
wfHQe8HuLliRw9xE2BEfSD19S02MAcAGxOwxM5SsgkEJ0W4fh4CSaPAy5AMqotKjfq7K0FrjxMhy
TinXmt6BLxaJwl0zm/vX3VaShKZ865DLnMwSV+MsuK0t8ZEtgXBQOMtkfhEA7HgPWDu/dX3sYyjB
IGSQV0/X+1Xg9w96V+SbLvOefTE8QxtFT5IPUInCo2XK+8hgIqDDl6N0aReJFCejTO8Mx1+hEkXZ
PlG6+zBrCIl9qDT9ybKIRi5j7z3oKVJwd7ib4uwuAkFcOJEkktp8dLtF0zT5MkOzv3ECnElUkyyL
0BPYQk4fGmJYvFU5WdsvUO13hA7XIQRpNDK0bkqzv7ziG8rZWw4ARyvMYz7hQc00V6yYnehF3q1q
hIxeKMmX5ePysue6gDsSp969hUxay8o9fc6b7mXNoqBEWvaypi1Ph50lAf49Pd6CHUAole3KlSZm
nwnDFKiaBhXhMoKitIpN4wFDXG9p4jA/tPmelObi6MX27zwnDsxjVtE4M1OcJcpOAUx9Y7pGhm4u
KXVxkHGxLJT1byYR+HIk1p8uClFhYfUS4ufU1syES015axsJAvUVpgDKgR4JZ4zEQ+WvM9U+ckHh
QBJav0TYvJv0gscKy498gmzjkpgmehYueHRaxSIsELMyeEJuoD06+lzcmxurORZR+1bETJiD0V+2
iXyVVXdXj8GcGY1Pcjhmd3IQ586ApOyXFcYoDl2aXzXPBE3F9vjB5GvbN4zjgMxTFISeiv6kIgLY
CsthWcfZmYHUKRiHpwEXEwqD2V2JwHccfj9rQAytRfcbObgkonVfVjnacREfmWRFi5pS2G1zZg+l
/1wJJ8M3I3w2aqartSAps+vLD90iWDefHlQds4xU71ih4zveB5fZiXZCg8eoT63iEb8NFHieefCz
5reWOU/JJO/8gbTlxF3qMsCrNGP+4Yegr4ROIqVFExNicmhbIynPyb4b5ScjNBKA7iKjSpd2QvhP
VPbV0gmDX6abP9PcsPdqyIDDfgthblg6mXcfY8+0dYfhlwOCbgfxJRjHcu90F2Yp03KaR1oSsSGQ
wbA2x+HZl/jJ2sVcbqXNsV4Dav12cCmky3aWwk5ZEJnPsPBMDCsxrjQrTh+7eg3CmCBPKa4DkAuC
90/THVee1xHa3Y/nSebtQjfHLzswpoVn0yz7dv5CWfaSUMbYHh2Bh/wX8rdNzlQPI9p38rvMtTcV
BDLYFJAyQmcCecl/AYmfU+sZ2Uwwh83yUqf604v6ZGbZtu0K7GfNlpyqCmpnAkNhirt7Sc5QEUcn
O0bHmiu+7ja5A3/6LtmDFsD6aCNe86l3912G46KuZ1BJgmoZAT/XQFHLQtd2ZQzw2bgsHCEjcA9T
jwHXLDAv+9inUBKG7oMtmbg1AtlMttNpgPrTiPoJvF3upGyg8CXdyf/2p8G9ZsCZdvtEb000cPRg
WcShJxoeMBl7YP44xEOGMBB5M7Hv2EobYNjY7U1chwNJqb2FXQvWBF7gYLaS4OPfN69Cg1dEth1U
CS2NTlxWHUK5leCkcZv+zsmqDVuQuaEhW80QkmgYGxVBf5xCuJyuNYJy695DE+r7WHbprva6ZzK6
uKpM6gF60N/w8Z/cCQKC3QV4j8TsEm0AgyZ1OSdaAJj+FctqygGbyzTE+R1dGdEc8EWwetrXqt3S
bkKuGtc1BSaFbPiqe6Sf6DbFr4Dz2eIbuMijpKe7sjFCDeP33gtzKAR5ME/gP9wOdQ0ovOW1F5sv
fUrLVzpfybylPwyx+ztQZJq3hGBkOO8s0qJ4VB4Z08om4AQis+ulux4tQaT4GEfHjT7iXhsXrFIk
qlaUle2Qb4DZCp9cjXEnIoGlC5FudnDuO+fEWsXCmfSEhmhHQ6UvcZkAjJSvVGbdPtWHN32APYai
3EmOdQnoJ0mBLQrUuj5GhnXa4a+NzVoURRsHJ8mFMSRzCg01R+QCwRFgtyTasNL20vO25jTIdRrM
tqxdee2Ihq9zPYdSg5klBpd0Boye24R/hPQghrXNBBrn/C7cbKJdsuN12HXX1m34ZbRZcHtSw+pW
5QRPWALub4dZgZ0AbfaRBk0C2hHpeg/TnD3Yi+xJ76P9EBAfRrU3VNNvUWFxGqfPbZZ8dZH53rpc
bG6qPYcNsOzUjh8ikB+eiXFrTHowOlaYY00xLCyZ7r5ErWG0rdWrtDRxJk/lKlPgnaDvtNdU9LRk
njE1G3IKlvTx76BEu0QfXoCJFk7JdROkT9FUf6hPgssA2Ugatrd64RjM3Js9Zb6z8gjdg/JDFLju
IlCsILPhN8GIee0ECPawCNkMWIAU6gqH6NUIzK9CdU/TBFqZy/Sl9uKntmlQzboLeoZsjA8D27TS
nfNUpe96CglJGikmeyNW5GX5jFCAIYDYum0mtpK0lYlJW2dHzlaq4Sgia20ggdliennSLO0rsPOR
7IQW7BxxyUIO6CZn5BM5KQzqgX551dUYvRO92w8+1rF+ixOSQfGPMy+EkTRbMfq8tFG5riv7M7cc
QvOqP1VanN3GGRdNxrjJ2xs01cuyivGfS2xctBizlkT3VMG4R5d5objG75uEHF0v7yln8INqwWVg
LQPesSsPGkIrop0XXmYx5Z1OUYbRaVydR8W1hMAMlJVgchW8edCKF2THsQxh00/l3KnZmnrbs6Mx
zsa2rEVr71viq9SS78QW3wpLu6hF3WMDNbevw4jmwYnNa6uB0cxBAQ087gWJG8zljWmVjRC67Vat
0t4mtbHJXqlM8LGCZgio2WE2nqZvWj6/YVKcnBHd+eQ948BBzRJO+AAR0naFLhI1BSotxz3VIsSz
ZBsJo1pWI2EFAVJFwqkM1t7egNcSf1puQ15NJHC6qoeVmXfruienUkxIHTRsrjGOQazIVIZSf2W0
6mJ2OY5d1vAxJcVTRK7IL8R54S4NQ1CbHGNHuKaLDiPbich06WA3JHS+ktwY7pANBcsh9U5FOr5a
unXudPu9SPWV45t/koLZpVKds2yCZQcfZmXYvffpYxM9100GDkdNfvSq8BmRFqJ69oc0/NLNZKCr
f4Ma/m1agAuQcT6zVL2OAzVkE7JtuEZAfEF5QIisr7KUrrsWkAIhN2C5+zJUxoMtNJ2+PMStka7L
DwiNJjRDZ7GqjCX+NFwGQF7LwpfWMozbF13hPScYzZstGgKvfPeZCrXk/VHfVM99jZDFYJ+rmHz0
+mdeq31Aluzatqb7sWVsqIc+wKitFTiu5ZsmpYC2Y6j5EVRufLtepjAtN3o1kkrrOQQJaslX2rMj
aYK5p0anFWEwOhkYl4b9E/Spld7yC/1Yvwr+ATx/rGjvekDHJtWM2PmV0pFWTG/liK9VYIKbU4J8
Y+vE8kDfMRoWZKJ+1UEZWU49DAU9+KxSwH69cn9NBs0sJnfXvqLK7eRdP+K/VbQT8d0VcyCUIOJj
Akr28wifFhu4PUpM6on21c7Mmn2SQTgRUYiNRKJhQ5xtZNOMK5J+qcQbjPMA9aQeCzJ+aOOVGphr
DLOBCtj0ssZueFma3VenOf65Fh9FA4pum05KWTL9ZjVp75hdbZoRM3Xg3Uj70/FDvucOnWnAELoP
DGshQofGstwYOQQFF7MTNU8PvMbQTyqiEk3da5h7ameJnG5YDeVatinW5cawRZZWbyrNTnjczXYt
+/Pa9ZOP3gwIA8l8MFaMOQUeTg9FssVie4zMaeH7GC260SVrm++20gsE29hOK0e9eCOO6aMAY4sF
JnIBEt/ODGe+TtnuGNFiFIGds04RlsC+XsJ+murwNbPge1u9HhIWop9o3kekiDFoZMrqr5KY4aN3
0rTYWHi99946mJil/findRVgLCeVhi5BL8EqcR9d4tuCKXhr7cZKVPQEItoYEP05t0nKNQp0DjH2
eXmdFEAE3YluywiLAvLTTJsI0JWUbXeycYkyGdSvS/J4NvVQHeJGvKcYewDE13dCpHuSIp+1mFGN
aW00ECgATmzlpGnYy9CI78sWA20TMCSAPbedcMtYoNtiQQo24zyEgWfKhKkmK1w5r8KmwtYH2kbX
Nndg4vpV6YxQIVruZdL6VxPtC2R2nMnsHIN2r5Kr3IBHOCrgNSR7ZKKxZsZ8MMU0x6VGTC5BW0JS
u9kqOYUmw+ef0XO5yAYmYQ6og1l6WDWl4xNhoN+FqftbwyU+AzM0xX7JZ9cVFJETGV5YH60mVOWM
sxunJ7iEDqDRqN6OJqdkEsX5WjSqOtQC59Pb4XbXLutyzsV7cMGR8Zu2GHrLOWLn5yZqrhqWegGN
p0dAgMwOVmrdK45T4KLX9CXNe9MW0BObEwQ5bRMHJmrW+aHbAeo4LZuQR7uD9i/muJy/h3AOxolv
6Ti+mnbIXpfdbB2KAhqz0tut2R30791iNrqy8GlmBxyzQ8kVmvzc1Ge3UTUf/Mxn+o3wki4Va9Tb
QYv+d+t2152NUzv/q8XEbq8V7DdlhnkgxTM3bwfCIMj3EMVFzN61yZzNE7O5LQAtK4gFhEvfDq2f
1z+3MtfrjfXtQUR2DUTe+UmpYVa8IfWRzRddHdoDXuTjfw9CRDTVw8nKQg2hj/nlpRgcOrxD2gxj
6QCKUSB4mEb6ml7zJuyeryodSZtiMiKyArS1gfToDwyxahtLKnOYCA6YP5nbP3y7RanDh9DG97om
sTVAEjoFpFDHhwTZ9gFG68aW45Ekc4gy4rluII2FAUw8ZS8dqyjx8E8sbAECwZiGcETc8Y+Dxqeu
RyRf/P1mbt/W7dDM35vfEukA+YgIn4/beRAp4a07Q3zEDTz8/Kj9FgFYxMiHZBuPCirrKisq5nP0
4pbxDSD6m+w6Da05QteW3zJpHYmXrouuq5pdn+P/+1wE4zOVVrvbZ/XzY+bbbFrSowis2pFZvBeV
h1qX+Mfdbg6JidFtlQ0N0Yn2189jPTydnx93t5tBZReH22HIZu/nyoZYcHMTjpzWTbjI5hN2Pk2l
OTlEvCWvZkPj+XMy/f95dTu5/CTzNzjYndgj/ertdkq2vYHlbYHjizHGMYSrcB9AcNjePlL35sB7
+7DHfy6Nn+vjn7t5k0FVhYRh87VmWAUcbreKYAK2q5kzQowAEq2a+vBz0L3/3rp9YkwTGPfWTPDD
qp0OKYXTQY0JPKb5kEithSJISZLDi6HjxpSQOOTo2s4Hxgrd0sUhZyMcn75RCaIIq5x9Erum8Oqp
mC/XrGIG2cC6UQU0IsbJQUrp2RdmSPI0ROrQZpa17Lywhc2E3Ut9O4Dvh4yjz3+fb8BTW5ht3Oxv
L7/9wAxd4iHIc13fXnX7QamidhdPDuLCyLCO0vIuvh54l8oxGdMCDJMx7V1IQoNV42D6ajlZf397
RujX3kVY3Qc08DlC6X+vzDq8woOS1VqZ6aoEdr5KzQ2udjXoayCh9uexwRiDq+bmxLxUhQnXm7u3
Q+UH49HCf+b2qtvrkR4194pNovvnWT9PRWOUl1l3DrPo4uqFfYyrTlxItkSYgCyaPjkWl3B+TOXW
sM4Yeq8mkYZ441CJsxDW77en/H2eHR1xgNTub79omGiOOQGmNZwP+LvjJSql+fNHbk9AhSNISZxo
4NBJsgry53RZulstDQhPhTAJL4As5aVe+GDtkb1OdfKqFqlM5EVo3aGafOuk5teyvsuLRgbAMkOM
u709djuw/UpKHICAv48ZKk5Pcz2oosrfj9X4BywyupZOoi5luR7Bva4ujps29LszdrbmxbbVY0wa
+7FtQ+tye6hTTAUdUqJWGlSP20O3H8Yw1/e2STNwe+x28CzV8GX/+xGtoucLaKmESTzO36fmQ4O7
Uzkyw5+fcvtBLMmiam3x+vev3x7H02iR1A4hJv+8K4/iC0iaufztGWp+81nb1pvO1rAHKp3qguty
7kr/vpwPtYtfrSB5rp8QALnBIC9G4ciLzoq8LGxVQT3kMeyf5AWP83F2KmUSNj92O3g4RRybYTlh
HfH39Io1mZ5t4TFwOw4AU4uk6py1NmFSWvWkQ0KXfx7tOD6OsOeZCkMe6BzmwyOVKN7ew6WtHkU4
PdYt9frkjCtEf59Nm2iXaj7k9RhuQtMPZ+jcv9x+oBdDRnYPtB0JjxZFw5gmd+PY729P+Xms9o8V
Pf/l516sGVdyLo6DKcxt2hrhrtQI2kBuPJ2hBSymgviZedIVFcMpqOUnO9ZL0xCx5dNmxWME875h
nJ6cJVyMxagZ0cprhmcLdfUUGU9xb3qLomIWOxruc2n6uwbD1MbnDbNqLGRtL2wHJknj3Q3okxRK
t3YMvksPr8aodKJVU9iLioydJvO9TZS23/7Q7WMDwVgV+fWiM5OalPj0a0wIGUXVm5vjb7tKdYzA
90FugXrZvVoEfvkpPMPaWUFE9Afkba5oItkDeZgo1kt+zV02Tr8CjTxSrv2jgsNRIdLl5u1gt65O
fTc42vJ2U8z3bz+RaYG1EM7PbXI/NSPLxu0JXhr7/33u7X5ppAampryq/ueWn0/qMGXf5JMQN3b7
4f899+cnt1e4cbPyCZHcV5qG6/rfZ//80Q4Xatg08+/mv3lJy9bf3F73r19+++nPG5swbnDamLji
+S0BbFqLWplipVz/f2/79ux//dqfF8ZWW67qMkL7NL/y7/s1/v7vP3/y73/shXGNZNf7+vvQv/6x
//+kpK7cnSAtDK4238Hf14y4gy0R32GkqcbHSsp4i5W7LMV4Lcqyf9Ci0dsFyncWpBHMHrsCyip+
bvHeio3+QehDee1BY+Y7t0dipx63pRv2BHMipGRWvXfSHl5Cwwpyp/pOHctiuFhq2xHW8TLaWn2G
TE8gcDw6DyLtASFmnexRTrViCpQoyTA0AjW1aMNV7UE94vkrTUz9w+1WkMPfZfocH+G316DsXrfR
La15sOnwgLcwnqHRMGi7crt/9GCRjjUC8NRAhlUSZWy4g7ecoJJub6+6HbQsXyWN2LsVDqk28Xcn
UzCd8Rx5kEmfnCTX8qIyXJJgpATfzuGDhYJAod4bp32F6cTtHukJEwMEuCZ5g1AtwHzgPsKje5Or
vLkP5ltaEcT7gXmRz2zP9RgvdQ8pYV2P2HsaRD7NdoV6hygPCQZbp/oo/eE9zPjn3ZwGX9ehi5ay
8Y9QQogCNGvnJcudLepV0uqikXCnwbpj5Boscddx3l2LOTFz4OwsElu7arn3NjBZeK9K95yZ6Yvv
+upDxNCAGG88erQFx1SaJUhj6Z3hPyBUKrQXIF3nWk2quufF6FRSQBz6AWA2Ob2ZQYYMyK+sV4cV
SGkievC0nETsvJtNbQ2sHdxZb60xjL0rUqLuCJCpgE/aBPPK7ihv50AaMbrnNARMRPJ+L6lKdyWw
HqY+4eb2LnHEWU6mSTRON+20UQPHB/KCLdsg6ch1/6nEqmAe0g13AcGkB1vpwVJkxncic3UB8x1/
DlUCMkdk+nYYmz+4YdUWfPXR2Tk6EExOaLY/qQ7jctQXjqa2lT4yx3ecGPvepkWfABFIg2/vES11
/nvQ5rv10FyyIl12s41Zi2EJapSI0cJ8t251wRnljRdMMAEVyuc0C8Qf1E7PeFI0bwxB8W/Py3bj
RyQiFPYWlwanWYaji4icMNqTiXx/0SrGtAT3ILs36MSOvm35x7bv/J9bifgV54N2ChNVWqsKGhsR
R0b5IGcrOmjez7WvedeKGQuXEJQ+rbNx9qxGA5lDTG3p+67EtQZCbR+72cHM/OEOAKJBS+dv4Ay0
e5hC5SsfGL7XBCmagn2zTASea9C/By2tro1VfrkqCV9xVRxX0KLj+86HaCdLxmBWOX5FcByIJMBg
JbTNjRjKCvAcw9UhBEk0G+YDwkAMEzXgICrpvPvBos9KJso2fb57ewzbk4NXVkRlzH4kEfuGaNr3
wcPgPqXA2yRUVKwpYQhqVhOUhAhtIHjo8q9DWt8HbukehQc2mY0CR9t5GakirrB80i+pHZd3fRU8
ECFAMKTOmOuoLEzFLdJg7wlGdg4MiaNNj6vTixYV1ySCjIzbo4/VUPdmCMN+7USZr8rKtO7rVhI+
ECR4O5gY0ZZ+d6rjkS6YEdCGWGdio61QPrphEdyh2EFzo/a5F75bftqQpJwqhjmVGG+Pdbp1Z7R4
TGyoOd1roEE2lgiQR7QNJ88CtxLSNQ+BSyx4OlvchP5v5i7uuRWUKFgkhVRCjtPiPwZYL7RWPvqy
rtcuVPwNvZ1zKsPoC653cUCEhzWLFnJBY4346Y4+dEygj6tVw7ilqQ8+9AFDh8K3ACrt7BiW7Iq6
rX+S4IvySwvbay8ey8nltBVpAtnEaQa6O741JCOIfg17H1tJOy+K1LVt/2wkvqLwd79UgGB+VmRA
ruHqtQsS5dmykv3tila9We8Qn/WLcfbVNDP8CjL8aAtm9SsVzQWc3tdXd/YbKLIemLT34SPNd1F+
yDNdwb2X+gSZaEH5zDLNHtNTxDqBvscImveZy8dmcsSj5Vd/CCrKRWKcmtnXQEq8so2yz++q+a4z
3w31aFwisCCWqLCjMzZJiLpmkyyZb5NW1b/UbI0awrerDNt7h/19vjnX4lS91DCJfdT48IGodJa0
Li/+wF+ZyX8Q8ReRjMEQkKydfK+LNmHfGI/elFjEBQfdf+g6j+XGkWjbfhEiEh6Yit4biTI1QZRM
wyS8B77+LUB9b8cdvAmDoNTVEgVmnjxn77UXXtUTPqZnwXPe6yGNejfjNuUyRHN4EGSxgTHn462o
C1WUC8c0J2KksMONJ/pv3bEwXpYVc17DmlJg2bXjvIqJlO8MebI+2NKKciX4ERaqXWZnIBP92g4R
HMOv77v2OaxBuuTCBQbOVVAx/lR8/M8dt1FYyuff9T0Cxr6DseYD8rTqj8LMT7YhodBL5r9p2vJb
c+cv+DyitZ1X4GR+dDuiJzo6o7+rIaYN1NqxfhsH5h86oWqrCqvjzdftY4FF9ZWcMqxVCY7c+RJn
j/KEuhIqVsQnd14GCwNIZ+xquyjMnDOJusk2GIIEb0V7xIsmPsBluPxfDOsyxiazAL0yJWrK0XxJ
8Twws57avZP7wdL+fab4Q7/A/AeCdUJIOTCTtqXFeCIacob084ukVb2FIthI0vU6s2rWqgioevte
XQQ+FusgtdNVpTfJS4pMGDqw9d055AKpfq6uUFTU1xy9EkoU7TFficJlhrxWelU8uqRMjpZJRzKb
MC61go+n03A/d0gBL6M1LNB8De91iVITkXS+Cw0RPEfCJoB1iNZRLzZGWyEDn3dUhSNrm9GfmF8z
qhywYDeUt1YG7rocyARRwBR2RfKlttZLZnTx3iCaYp0KjDRFaUGwtCz9Oj9AjiFKhGYTqileC3qM
DA5ZzXNRJgzd3mpqUC6GqMEpr5KLF7QxkRkYs1f99CN3VobEMKaQwt+oXnUf0z33jPVtDaAoW/+r
lo+4AUyQqU7w2ehEoKpjmN21sTf3EF/wBs47psfcgUQ3t7xBL3XX8282X6oChmhtuyBKEZUKzpDP
eqC/mQbunhT28kYBUnuzVYeGE3rlRchH5YUs4LrurOewNNsX/qffWl16x04hajmUodPeOxmSieI7
1Sl3caGluWK/uBpRD3WYFhfCbNH02s09Td3uonEqf6hGdW/Nob/Mf+Da6+6ZOpaHIi6uIGvDa+NL
Sp3Wjr+8gM6okaofmhXgb3PD9OALvqNUANASNg7yqWGQoLCakY3XNgdfj9XP2ubsHihOi6TDSt+9
HI5872Ryq5RV+l6x69sGlYF0E3GzY/Vu6F7yzibibpIiXusWqrAQiSOBdtUqM1hmwzQ/jGa27hSP
4MWs/WotdEF1C+cqTTtS0grfOAvsj/Rk8CGGRXUfRPrHdWnwIWaABull8gzD+JXWh/oCuDJ4Ab2k
TBcW3qsLRCP4wPEBtWH93BZpc0HjE6FDuHZlGf8U8c3DdPSj8c9QbmvOA4rp0jK6ybIU5m9+KAgX
SVwmTtNlRRUAPqJm5lVggzXrAlRY4cqjZY/EHsb4PH+XndBwLWY3sPJzlXzuPOIsMl/ODzM/n/xL
zJdOaYH6BAtdl719UnLX2Y9UiT5idVgW02tkg7K7sNGe2lLDqySlAjWpJD8SD/rSGSDhPinKM1wW
+4L/lSu9GR6xYccHm9bCtcH5sVfV8ZNWJl6avIRPPW11837HMDCBJJjjQGHjy8uoOuiF/xAibY5J
Nyl0p61J+7+X/31VCU7UOP+0fdTfq9Epd+rIhCdHU0c33TS2821o94JBf6QS7huG9tFSRpLMQu2s
5YytsnlLr4KcrdIaspVu0ANLyiF69SLSoWF+RLWNJFRUAX04JBCtGWVnfcw16tdGoyal7/0kM7BO
v+g6kSG5Lx3R0jlgnVIZtL3LdmiXKG3FTp8uW9/ckt093lN5IV7IvqQmpxDOh8N70skrW1/ObLY3
nw1Nf+sRo+Hg839Q6BcIQsGSVWGZIUmGelLO1LJawqGomBW2g51/hELCN9HbN9PUnH0SMDRP+rRY
9XbdUvxmyon2+QbIQ3mzIgLvq3Ttk+B2DgsbApU1VtQUHAzRo6JbNwB/qpmvnmzBRF1J/eglYJki
kMdZgxgVi74izItxCNdVlIuFNfEUlYT7bn5jsyZAJEvqxMLCIrv0s7I/2QrRJXSYPhEOoCe2/yiR
9/O/TxSl/yzMwjjO/9KgirdU9NlhXr8q1FfYfmNxktLwcdzjmSJYo4ZNkHd/0CmzCt8lWMclSmwA
Xk7Juh6VL2UuXzioE+E7vdTZtMoKU8drMn2xr/IGHg020vmrkeP8JUkhXuc+MlU5ERATgdiiU137
OMIkeZDmtZpfN6dFHpK1+3vp++aboG1A57khQxLB6fxdzmhkqwxQJm3NuliXoUmsc2u8+0BWv5OR
Y786bcAkd5WpiVwDc/c2tBLzK2vkV5So8oOJNb3DrgyWcTQYuz4q0Y/4Li70pj3HGm8Fk6G1Qe48
rjYA6m7fuJ8teaWRYT9LJ3C+2s5dJYqdIoUDjexpUfPjKkAwotp8T1IOwwT4rhzaGhTEnb+pLSXC
yth0xwn+BC2KwXWMNgF0UEHcB7wbkGmAFnmwl0Bkfc6RXv7SvWmhTuPNdqqLqzRo4UvDoeOYVacs
B7cRqIVDAq2trSeiXAx7MpCq+uJa3QcZ8uppIBHkZYB4sODM7m2Fna9H7m1ovritrJ7bU1a99Sqk
wjHciJ49icEoGSV6e9PgeGvqxC/N30IO+ZkRp4+msdL2cdEHz7iNKUGt4TZfgR3Bv+LQzWzJqplf
Mgo3eDb6f/zpmxwpxms1agii/+d4yq8AulVVgf9Op9UR+fM6N1EUxzInl0q3KLIyz/pLA5WpBNC8
h7Ada6WUFg7H6XIo0AM5sFBlksqPwM5eGq+r/CcfOA0F3j9u5r/jDzmOntsfE5nJRz93WGKtKqm3
GgsPP1Df3w9W3DqnviBQjlXYe6+azyBs1DdKQQ7e/IldWYSfdaNc2iStH56mi22RNy9da+GoK1I0
i2MsLmkSiEXd60tZx+YzhACTvwg/ji96hVNMoi1G8u+ueKcg/nPbgWNZO36NIwzMwl+r+IoKDgEA
wdR1zpaHQ12Gr0bQLZRaPY1U7qgEibVB+K+fHJ3ZBEG65BchS4C1FkxIBTJMRiLPwtZPES37MLSE
H27bBFE4nFCbKJ28P3kZmVd1k7vruFfsc6449HI07ZGXFjYAg7VesSfNU1I2V9xPCA5tn/Evzn7m
ASidZKFtqHv7q0Ktfu3dVm77lNQekevGyvMdig2zadnelS3ON84Nl7GtxbYf26/csjhI+6MGMnr+
P5EntzI8n1SLsPaCrc7tBi4Kr3zvBQRH62n2Dv8ka3WE0lW9Jo+NXD8qjLNadzoT4/pZqHm9gwJm
rp0ssvZ0hgzEcVV1a8XEuDAnG+j4jK+1WkEhU2DQmNX99wHgO6ZaDRxQZxTlOouWRkjsRFuH9X1+
6OOcAElZj5sgjT99mZR3X8ZQl/T8B0zU75PpFV9CLB210ENOnw1rDonZVuAkfcu6bea4nL8c+Bx+
znBCLXnWc09lRX2pSju7tDKpoXB54rPj99iSlUqoWuQfZ/AsARrQxSxthHDQhGfQISfy+oIpaY+G
lMJbBdK7VC8h8jKr9ZTzb/e0zkW8hOOCFqKFRsa5NejWqOU2REJNYGu9oq/YZ3g0On/3+6fA+zys
Qh/2SC0pXZxEPXLfxruOagTqIdWv31zpFQy3Kkmz+/Sb4bzwO2F9TU8yZ7C/fNnRT4NU2Dfti2WJ
qf9YGxs9t93XQB92okq/2zHSr6paJ5vKhQQUV4mz+KVlKj77j53ml6JCyTBDO/XchRqWmIfgC3Fl
f0YJiNJ/8ov/3j6piE9FqCikCuTnJlDlIgb6eoAC7B5CH5fhnEaTe+Acm9gNDpDj0XGk6G9k1wIE
UTOyNPtSErLpDcNV/MQFFQHjKvJpC6Fu59tgGIApIDAKVohs6HvQGZkfVLg3aLlxdukpPGHmO2tf
7+Vdn2p3zy/xCdfsbZqpESA1LP2EDqmWlM4mhKq0jgk9OYHqQ5qNttuNi4D/L29NjyiFKcgtkKb3
U3f/YMwKvlMFGVZeIcP6zRCJ0O2WOIKTZSOjbEvq0a1X+ep/P5ye0Lwn4PV3GYAcKMSiC+k5yaqt
DiAmOdebYfjpqAddQZlXSjigtQjveHDVOzPypWt2ydlx+pcmaduXQA/bF0n0EPzlZ8/Vy32WcRoi
hCKmAtW16qUU7HyqhUElDBo0ktPHiHG5ykQMeJNRTcJwY99mPVGABUaDpkpYKgTyXt9pxPn3F9Mb
PdjgbrRRe7n9pkDmsoldBH+RxLSRxZazMabSnW5IQQJ4YpxqAnyQ22WWPIluW9pQUUH+mVstNpW3
psc0xdFlNxQT/biJAcH8ny/KzP2rj8I5zxjZkvLjVKAYngGXcUcXFUXS0W7rcpGB9QKJFKPlHERM
HoGvXee/dASCtRYyYOhWasMhyIpur0YcTvuw+5k/OanOjCmK0l3lO+6pMCIHAo0jEWQ173WSKVsi
t/Cae8q1AQ3wEbMo4aoN3CseLG1jKPo1b4JxqU/H/EIQ9el6jIG1iaBd0HSdofIUsZBX5qULkimJ
Bra7rxQ6xm5v4oVKm7HY0R5Pq2ZiMtCxaLsJJ8IrvrwFic0di7F8qdjGcOh9H+ehxHVOQ37869Cp
empGVOuKE2M8rjXlYNT5uHJcrbgCteRPiN8ixJIDkDjLVNZDR/7890SuAk9j0ijz98iT/io3Rozj
rvju03BYRcgEdvTvC5a4pNnSIqru8+k9mkKVRq2CQNTQR4NoiVwLyPpTjEHjU/PDtat3xj/cY3vX
irONBSRvZbrJcMJ35T9Vauz8pdgm8gbf0SFwcmNLRZExjXYZMbLjqQa6TLduNr/rDyhAgg0Ss3m1
SfaMhBz/eBaRCEYv6ap6vcfQXuDHN0ydJqBLXESqYXDS3ee6xDzRTY0E+q8Nasphl0/NERIylmUB
BkKWI+BJjfvYDpPbvNgXoX/LKtU8E9o1WYLL5Cvqf4QQ1d8cHfkSLvSi7b0BYiGVVKdy/+bEw4BI
qpbzZwsgWX3vYlJSVTtsEN6gw5tAxxw3tGXcRSN5hwrBkQShG2ZIN2EQAcN1+Fi2qa7nlcKe1rJu
HDG4I7/9DYsZ+/4fwbp4M0T/VcSwv4ECdgsvGDZg/ql3lCx+a9zXNnHGLbwMyJ+a1+8zDVtbnQ7a
CeAB7kOleyTWqL4hNlKXhuMXZwibDTSr4tSgWcI3Aj4Px3pRAr/yvUXfWSP2tuzFAhH/T6l+0q8z
1/BMs1UPAvdEU31pTqlLfT4kJ71FY9qRWjQ/VIPtHuj8kulrLkAUhJfKTL5+3+Wg0E5zPVDp6Fe7
GkAEHaBv6nJlkTX9xCJv1eNgxaTn+QSOwEXfhxp70FRjtszdTxWyeCEAyOS5Iq4teQp72RoHa2jp
Xmd52D3DwTdRqiblKcFe+kSEznC1BSjAhMDtzI7tbyfQEWflPWT0xINg4efPHimHuKNASg5oqVB0
weRVy3aB+9oncgfSjYatZtOnmFzHLibYMMUh7GCYb4Za7Ough9ELqgmrXc+KWdSbeVWNfEhhmjme
3LBSwePYiL99Hc6OM7rPI4EraNK7Z8Vyw818F5VG0++l3SGHZAJ8/t1XM1bKUy8ZQgCWcs+jkn+7
1OUUyx24yLSifZ+Ye5sArWeZac9z9o+Z4XWMXXkr3fgW6QxrArtyr7//YBnSHfHDcq0STboMLbpn
NDf0lWmVNGXriAFO/icK/YPjq80utQ3/ROdKR6VLsYJJ7ElaUXVpHKt/qhsPkxB5QPbFcceRZulr
3hQkEoyZZS9BeDBHm4opp2P9ooIhFdBKgJJ4Qa7SxbWxBRfFW9BmBNiE4bAEdSI+OKt+RQaz1CyG
FIXV7+54lcuhDRJx3IT7XjU7xF547bIibPCu8SzS23+fBf/7bERs0ovMePz/v7cDRY93DJdWyYLU
jxm0gCncgCmSgjWYfvMcakArGSai81yl+qZvEm2Hlz9ba4aQHyEhYvh428+00RDXt4ZyKhyd/JEK
BBt9Gd1T5Z86lruo52SKbvyW6rH/btnoeQP8gSfy8Lw1jcKTh3F9h3iO2WnSjGezhj4uq6h+MYJs
EoKAsxoUok5pIKzTSSs11/3zA+BFxiV0R6GxfHlFxl82JunHjGA/GArIYXQrHG4r/C6DIUj1mnQ4
gYi7FT3VciXJDiIMmodizLudVehOsQkiswDuDKc9mc6YSQMfqi5HXPdJDg82pMEyaDSJmANrTwFn
SSCpuIZUkLX7OElxdGFFeW0H1M9YV/zNfAkDCiETf/eQ0yshWh7EaJuxsdCH8FP6lL+O8v0bW4AJ
qtzamdbR9sdDOGBUOpid4x1ybxr6o1Gf+WbC0bPT/Gx+8GiSEm5OZlhQGOFK04Hi6aMh9hqW2PlX
nB+G5JWxWfYeqePBnvYtHUFzCsf40wAjNfiAHNap1hlL0ersoF68EwSX4a33tUM7PcyvV8m/KXJp
oFtrIopHGq4MbrmDeg4f3FZzQNtcvnt5895X5H+ZcDRMacRX3FsmOOMG95r0cSBocCMCpmiZ56LP
yaxsm9IsPvYFOnKpYDUAs0XuwrTRzItFH7ivvz+pXhLzRE6gA7EBcW5TRofBTNgve7rgZaxB6OIB
d516qPJcrGJY+kB3pXlTsOAxX1deA59wUODdEMinS7yU3pJxtrnqPa3HwBXq2OJGlGnb36kPkPxd
iK4cwEoFC8ieZ1YEV4XEJScAk2pYnxndgf8UHAZbAj/on1mIoIHPxlACNCvo8+TWGxIZxUDZSXZ2
JO3kRXHMYBkMMQr1moS30DWqZVo5N6WL+6//+8SndBqVwDsaZFow8MV4OTenNA33waToPtsWkwBf
JIe2tCYFvwrLzBQ4S5R5rt4EVbjR/XJ4L/EWHH4XyUKLf28rW+jovyLB/ZF6Qf9716Vj1y/qEntW
n8SHvsiTR8obxYnXsIkucG5EeEz9C6bVdlFEWz/HMhEEBocPokKfQjyY69Tp88vco1SyUD2rGUM7
We0MNB2rWVhCkbfSS0d59ThC7yLA7gvQeRmkKpU2O/1AbwdeiXNUkVrLyLbf1JGafp7i6BTj17Cy
YL25Xb8yp0sZiL2oMnMfj3q1cr5SG5qwPpVPtqto94g4vCLVd6PCy0Ogls+MC7d9lOtvbpUO+4DO
IuqpL0JLvINWTQF9ZB3xFL8hOOaQrgZJknSQ4oxMiQa136z0KCazBB9vYukdkESpcPy1lYb1ycvp
U1f0k/ypTgJ92OyUglEihxAgJdqEVtUCXP8gtfZM/zIiuvBvMOHtaOeGGjG4yrCmx0iDPnVWSseI
FtMprbLf/DM9ZBlUmOfkY6pfNDxJ1FvTOjLNnX/P5UGe2Lg3ovTFb2S/rhvBEajQEyJ2Un+Jup6/
UV0x1h+EHmx7yz2aRUU9QnhYPiWlmNxbJxaNQ1pFGYRmPfTwH8Ov0cF3QaRohzWht9pjviwDW1vF
YAy8ssi9BWCPY8pcfouysNikVSVOdAf/fcZN/u+z9NTr0ChdRTLXFahOsEp8GKaCb3F6SN0CwlQ8
SbTCIj0Sa5Jf4kK+CCEnNFs94H4PvG7VTTsmtlywcYJ03N93qOCbFraKPgLoirI03CA4pp1vcBrJ
wpKfM5InYyry5u0+Dui95zn23gZAijTU5hkHcDYptyI+FndTdTb02OT07vy+RWlgHI22O7R5/D5E
g3KJHaV6leZuHvegHmvO2mH0qm+1CT1sAwiJmOBn6gKv6pIkSwgfSiZgTCThXyeRz1a7tnM1+DRL
Dv+Ix5ND10v9hiN5g36caRRFu9CNcw62l+NHOOo0t6R8UTSma2ZS439r7Dbb2Kpu7MjT9vBmhtai
nk4KRZM628pL8FzOFR/j/hMUimJTmxrFRRspjyavF9gt6e6OJQMn1+KdZl+0+sDYo4xALtbTWYFN
1hW4UaX4nMhWgb/ybU18Rk36Mas4ar3Tn4lWcEzl9HsYzNyOhryXKkcXW6yLU7aCdOS2gX53Xave
UotHW851KY0fBkCtQrCl1/RLNV3MU2uSHZPr/CyFkOeoq3q0qLcl+0pecsSm/Wee/TB/4Kg3XzVh
gC9KDPRZLl1xkAYNy/i6JWvq4TvqDzrVna+zF8TlFaIoPTw95e6aT7WNE9Z7P46qVU3VscMYU2A3
lJtZKqLSdV3Qx95QX8R3lciBRWjFw0c0yntt+/SCo4GaQjYrRu/uDhWD3PQaRtzIZcbpdtN5gCbP
ev6czB+b+dJxaK4PRro2+1S54NsMLk0XIEWBWgSllHbkdLQrp5G3k3nx5nc+Xg6YBX3j4qWFtp1b
753dG2tMTHI1XzpBYe9rIBzEm7M3NMM3+U1EZE+6OTeKUHT7oXGJPK26CeF+5DFC3aRU/rIDHLqS
oeb0ZBid4UrIglyMwvCmGTjhJtOhf36QS5C42wgd9qdfOg8rHdTXvrS0Ffl91kHqeXeq01HDegoZ
Xc8ZVSmq7S4VTQlPntmlR2BO90TgDpd0oV8UkgFpaqRkB3v5rq+CqbuOCqJE80PYRInGq6ORKaVN
slnUVjdNaxFqaDQrwXfRgeVf2YAITvZ1bdzmTVhmKHUqvVY5oGLHTLOsBaLPB7pSqgPa7PhiMGKD
vm26S23KDQ+JczmjxIRfPxbBik9mujOCEomX4GMr4Ftf1Io8MtGL+m1I6Whq4li0irMzjcwmBXGS
naL/oCkkGlKljODg6EVwnvfJMUEahVnlreqhss4fKLOA8Fhhb3j1bZ2UIayuwQhMU84fz+mDWk7t
lN8FkPZ/eDe1Rt1wnOwX89/A6TV3mU6SvhEo4IpowBSRkaU9ELGbRwryi1qT1tw7vX7qTEpkbAvi
lZGmyx3mGoizp8uRs6+vIrzi1woJcq6bJZlyI51Dmy71dGrXWPY3pd7g9J76bLWhvw3CCHbxpPFT
yzLZO3pTLaXGklnYynghjTW+RIL7b/7wzF8Aqg0TdIAgqTE8OdUKtIjRcGn5cDO0XWQ/aoUNI0ng
izglP6ztG3T7Jw0GAXEHtYFoGDgNxn0bGZ0+WSxyxIoNBstTQ1nMcCzZueSSPjlqWRC3zcAA2d9w
NRsYNKMdk2yhgbFDasBXJ5WMN/IwpIzIs+bDd6WADN4p19o2Jw0H4tVeeVWV7D6/B2lmmc8NgPnI
i4rdYHnQwfG47jxhuEffRllbR2p1b3LaIyE91fcqMt8IT5h0Wo0NJtyimWwMhXNC1mOVBSiSaVEt
e8wFlKnxFXOgvm3DQd8KtQzOfZCtuqgRT2ZAiaQTv7eZ+oHQlHL/Tdfdasm2He5E1BpLkxV8VZJj
fVZ8fGOu0+1+K1Z4lpjEYvk9NHqNHRzHra52weW/Bzdnoj0ozfd/L2GyWhdhWxydGHTqXKplHWNM
EUNB9SlnlqkTtptw9vJOz/z52ZAySYkivGzcHl1WgpRoKsh5XXPL6UhjmDbaF5V2uqtq9r1yKrkL
W6dcKhY+3s5BPk0A+Mk2oQtPV2SQEeDRYrZryhPgvPFvZWLKtkHN7VNZkj2fKm8m8bgnD2vRwuzs
nN+015bIKbAs4LQ8dA0FEd519cXoXAeyQEmMmeI85Zx+Fz1Bjk+/9YtN4x+a1j+/OquhU8OVVP8n
BrbTemfX6tVWn6ZLKYX/Frh1Bs+eS9VkcljQ9uEglQ+cmngY/vfZaIys/I3YRrWLwshW36kAyeYh
KgRsqx5FmwgJ9PsQW9gsRPBZ0V1Boecs9dpt3lRLfa3h4/0gxlr08UCOqZqi13aYjen4o0/0aPI3
h+bjSPPrYdk01k3TLbBHKJtfEU/taze/9LcJd+sprll7JnVdMT14g26Ri9Ju5qVLmppYah5BOVFQ
It8oMYw47tQe8PE8M9xD+4XOkdmLcW6nq5CAy2usgXwgf4tRznQ5f8GP3CfyfrtVIIkdm38Mh1H1
er5Upy7yRPSgSxpdknKCZEynIchV8SmptT/zlcn6ygEa/VJK+3qt+GN7+e+ZEk19dbJxl3kVQQjM
bQ/P1Pie0Q+8+23wNtR1tOBzVyDF4xm9Z7bx6Vk4vaZ0/b9fDVt+tbTLf793fn3+jvl70xBKtezt
n4rWxdZ0RrlS3dh40yODHmIMZbbLrOusbIg6E/Hn8NrpYOlVor/Xc+FUkFe7FkwjYumMU0YUoNyp
wem5w6VRCHy07TDbzd9aV01B07yRfKYILPS0NjiEQy4Ptgb+IlY4DQ0cAB5tnSnLBK/wGYgH+14C
VyYQ1acZVtVbr7MAT3r9oZ2CwnND7ggLDUkFHp/dGuBl0gbxNSiH9ugUKXE+wk5ey0zdK+iOTVEX
99yIqldGVHbsKo841P1nh3bI/KrfguJ1huZhqVr5GndyPCJ5aZ8GssAfo3H2aUGss3FSZ1utfVcd
VlDi5JxPmA+PKgrjB/AaZQPVSdnMl30dPeZvqN1JUmXaNpk8/OfzP9QV3YjIfoKxtc5n7+A3853S
X7tOgFxQVb2j0ufIUshb+Ru67rUfw/olDbJq39fIKHPgpX/RFgBw8YN3Fwvi1lZwW5LpV7yaAd2o
CM1S3X3o0O13xJYyFp4uFVm/EKVS39O6b84NmZIQL3k98KoBWkORHAf6qw81oUmGdJfGq38qpulv
M2rKbo/rloo4Z+qlodbYNWnYbEuAZEfDSjZxpvHeoMRbzstj31APlgqJiQbyIs529X2ITSBDqpDf
LREhmqh/eG8nEkBbv1hhT9pQkNWLPhKgqmr6G3Hjemt3j/CTsUrjl/UzQEJxTBNKtd9rxcfz4MER
z5v+oRQ5rXyq/6sIBpuThlIeU+kpO35Zc0sSgHUaRoqxovcPc20RZ2V09Wm8zFc4yHB/1a095Zei
G6FI7zS8ClY2lPfKLtUtd76z6UZWsJxz44ZyzN5UTuvsNMNIz30G8yruFPU11fuvBiLHPxGRLhze
fwY0LU8wSIK4Cx6d0SKyL9h8NP7Oh9LuicpIYxKZM/ai0WjEj/vRC2NctbJQjlQB1LKNKG8Ny/Ex
JT1rWep6+TdR1V1HBMhriAFtSx8VRjSUCySpPod7bguVtOBJIBQ6JrIcLWcTrePgg+E8yVg8HkUY
MSozyRGrMIAgZoxe8DFOoVRG8A2XFd56WJFGoj98k4anWWApAW/aPxk1E76QuUaNXqyBE3Ngsl/B
HuGSVkC/9BC57UjqqtFuEGzbePDdMPX0W2uqtVSTHldhIduZy475tWJ4dVyIDkFmxmtVONG968W4
M/CeEj3MEHl+rSyKP3kYo/NL8cO3DFKCFfQNlaEX13BGJ0nbpNlv0vx9dhU1Wh3snE7ZKoGK96lM
JjmYNiXmUMQ0gNyyRZ3Hh6KwhjNBRArTKbfYg+3BcNckr3krIKFHhb62Icl/6ECDsirvL1nkTqJl
ijNZOMZmVgTDgVuBrfEeljVlL9hMd33A9VmV3hJbKjer0Joj0pJ7OUFx5ofGKPGOx965Bzv1yg10
ShkOf6YOR9bQj3NstoZ9CEwFFEnqJkclGYh86TL3SUMYNWWRirseRBkuS9h5hVTvDJHVu5SojhD1
4sFziz/yea5QqZ/JrD7F9zH3x7WWSP0t1SExetIRJGTV9abuA2YfWDWHDeGQgYoMJ3eOZBSjAEpS
opOjcFIMbklHLI7cSsxD6lKp9oi1H9QgyBWHfDjLmprP7x17a+CluEZSA33os7V2mRbvyarPzn6u
vwdt6D21urRf5/8A/aH9yknMe2IE5zzpeW9cgoki5EfJl04Pa2G3en1xZE2PtQrW5ehbRyDNYsXc
LFlYrvto7Kg/Ee3cvtTKcwmt8hFR+e2zMG2PsW/c9NwpD/w4OGBgJLXLElXFMpmju5mMLqhGu1uh
/U10D95V7yv7uf4xgHXUJsrkUGNDkuSfLe04MOBvOBut09GG2qLaqL53D0uqc80hKTHKEAyN7ZTF
rXcgKFE4LtU+LD6aHJCC12rJJZ52Ul+qpzxBZnErwnjSn8Rth5sLbaXZ5X9laOlHsyLvgyDGYNt2
FtTNzH5IaultVpFKNj8L6YHgZrCLTYurbRPgevmDoCVruoU7GgH0TfHvlxqF1aJE4EeVOK9vAPMk
pC+9ubaZH+wVTdXAhQ3yBSJcIPdmek+0cbjESpyiqujBNo/ij42e+GQgkdyOrnknODPZOuiHn5DR
qI/MKn78QjY/psaEyqz0zzFlfEkwe36T8Bm3NtVIRaTWhs90fhMZimtB+va3Ni6zTLe+ewVZm+YP
DgJb9OgSwlYGj3klwJf+LX+AROV/iRT019rYdTutmdDLrZfuQx0upp0n6d/GgKI8DQSyyFijxvzD
kHm4J0ZL1Bo4GsJg3OE9QCWZVZ3yopmIKa1hfEVfWx2jSkV4P7UQ8pLama2qObmQ0kjzMjkL2mgu
bWyD67ADZ7wgcubhqN2WPps4C811TvkAsgEDUvhZxKhXM3GrtUZ/TosmXGH3M7bNNJrS2vpssHjd
DQcleJJYN7bNYIH1MdvPp/dYoVeJmUwaFLytjp9Imp3EFkIjc3JnJUgwcAHAwkoJmwaOO74qfueT
MViK19RHWahkf3nP0QpbI+kkOirwVsVjnbtmdFfNqaul3awxZlnVS28f9zQKipBCMnVoscbagr74
xC204nfOcf5BevmrK2LziDCAeniaE6YVQcsRYgpSRPxHQZftVHokWQN9WBrCPs4dARfiGc3G8pz3
ZX3PR5Y1a9S6JdU6NX3vsvrSfQAfYQ40c/JRbNPEQ+raq+60lXq/71fJR11BDHh3fSu/qbn+nCmu
uEWdvFtaxepLaMQ6bEKcDLH9I/rEv5ZOat49zzvhg/zwk6kqLv4fY2eS5DiWZdmtuPi4EInm4wNI
yYgBO2VPKrUzswnEGnX0fY8llEitoKY1qAXUrioXUQeghYebRYpHibhQCKqauioJ4P/33r3nYuKi
/PgYFbQFosg0rg1z/kWhIyZJkBbh5KPszAPSSiDyOrB1p6IUjgSu7FQ5VPFj05XGpW5stEd8qi9I
6sDc20J8aWKLdmWZfpo7hWArHzW/InuDlKeLW7rGQxsk/iGJkV13Q1w9NO7gX4UOcL9vSSYqgKht
9LBPntlX0Jj08EDOh7TU+FUNqDESkN9cyekG3/uPQ3U6FGWVQNkRzkMz1gqgeZeoWEx+6/lkCugS
0151wGHV2u7+pms6+70xG5SH2ahTjfjWPCIfZ+9OyVqSexkU+inVK59yXKxWJTpaMRucJdOLKq54
Rgk5GZLToa7I8EJr+FQaufu9UwTFk2x1fT+XYiLvomNFgltOWMJVKcIX3ljllfQbfd+65OIVJr4i
ryFx0o7bL3S7sImMavlU55V6rsf4KNiF5stWJ5Oskmq6pw1cPnnspfZ6CR1SJVleRzl9LugTWBCn
ggTWejRs78dkhCGMIapqmZvE+oQNcnQdmIfYlCm8HSAlxt5lkRW4r5By5PFayRTxpOe2cvYI0XKA
is4F4P0hUigFreSjVKxpsEVhONePdta7m8TB6Tj2cBQIXYo3AbawoKlhjTWOY6G4orkXWQTKGkFg
f2QwuLWCAAr/pCLULa5qp7UwPrZrP2WKzx2UzoFFFGgVV3Lnx2q5mm8hXkaXIfaD/FBNdxStVbn/
hukNiSe9XrdA0xTKZmuLyl3NzfreYqjWkUS9ax2rv1q18S3zh2UjK/ONia29DVFwb+6dEFYOv/Dt
g1uNKYoFNMVkAIntLHkPkueBU3oFkcV8LQRpIal0tN18WDGJAeM3dXb0QL6Wvrku1eaQm32w19im
n3Ruij0i1HVesh4ENUFUIuBWYXOCo6RVRIY9o0zj/dz/cgbUK9BCD/ORNnXDbPjGKxeXKjBFsZ+3
P/MDUNt9m+fleT4iOK7ej1RFYOjjmtWTrVKoGRmNWlW9ZInbkwlfFrui0pRdWRpPQp0GnpN8r0sr
ri7bfYvcKkEoUACommYzRahAfGY+/CihrO2ZTOA7mw7nB+RZgjhAgHFiIDDY0ZnzzZdSXA2nkPzv
8/0y6xz+z1Km9y/O39Ew0LeYjZznIy+iuBgaEhWCkZmsqqdY63qf2I2OoqhkNtmskdgd3J4xhV58
P/nmMzDD5sQ8dkxRYPy9e0EWLkYSgjsiFZObmaTO0q9t7xaTLXK0cuCTCHRv80teWzUPjKf46Kfv
mL8glFRF4TRmD/Nr8wPqiKvAOAvlNo+Bf+q1s02A4fWFzgQTONlqxJtpEKWWuGcywdIDp99ewThF
yWYTH9KSNtMx4HkBNI5RDrjbS6piRZkHaO0gTnOve1KY6UNYHkx4wjgGi8+mowO3nSwkqK/iVVCG
7r7t/eYtZf1oCvISgtS+zcL/JO0ObsnwgEupfXZKk22kYdRrmIpPVgtwmD0vkkDoNBm0GZTX4Jn3
iSvHbSFLJPO0saFVTg9h23x/VgFN2wHkxzjpPpSu3iEXZyWezdIOkR370exegyoptjbpIosi6/rT
fXo6meXnZ3qR3FSPKZXJhvD+UhATMjtSrK1rUejn6beCiute05lEZNbuVc3bda07wXl+fX5QFC2g
AmUHm2suQJCAEYSqBQ7Nff3VjzJlx6BS/aJkfftAeDoyw7CPP87PiKtI7s/ur+nceWnULNS0rB7N
gC53xWZvg3Mr+IAVeVcYWrllxKOidWwflCFtPo6B405S6OGY6mV7Miy7WUWiUldmVKBccMdPRorD
Yr6htyEaGNjd1HTxY5Aj4eysfaK59r5rTOPUTA/zM0w8yUnmD/eDPhQn8EAEEQVI3PTZPRuI3CGM
A5fl3M0rh+iTVXbZybSz+gE2d7smDZDxzKiZKxp/OfN6Q30dpGMt3Kw2D2FvK8ckLzVaC4RIDHHz
OoadsTOCijvE1FTyU5P+joHKPqPR76JK3LaS6ZZf+S4ugi9la9PIx0KDn8ZzdiK4cGPO30wE7w7T
k7tNX8bycRxj79aVzYY4PO3QsVUrNvrAqlCpn6kEiApxKJAi6AELrbYQD08PggL6MB8CM+Us6y2Y
F9O8tk+jT14ooo3jFKjWdeyhYGcJLZ5+uMq08NC0TbdrmfD84yXDIZRxLoTVQmKwm7Z9yMyNXRfQ
EZw3fvNrXWSTkQq4AjEOeWMYhhovM3ZJkIfnNiYylc6RCthPir1rYpbvSdNe3Ad08zE3Ljq1Kh9V
6vvmVnOM8WhaXkgzl5mGFbPmJENX7UUWd2cTUna5rtw6Wnom6sOi7q4wwOITQuerPcTGSbRi+YcN
LlPGcDNey56kNT9wYKhMM6i5wTs/S21jwCaB6kafHgaSq1em6kzar3xS/ySFRxHjBtYTHlr9xbYm
d6LpPJmparyM+fejbBopCbXtjzL7xuQK8oJleWfNG1PARByyS7kkg2bd1KmESzLzgBvAfTKywttH
KcLC1J2AkUVoP6BLKZdR2elrNx6xkLT6FICmBuZGixWMFDLT2OgleNJEI78f2+xbNmZutkutieyr
nVDwJYrbrHp6mtf5NXif3U6llUIs2PRa5vXs6YFHqmGGZp0lk7f0JsYCS7NQvW2kON+fdZ3ybjOg
2DINqla0BJ2PPsNoLSXAgI1De/HC/JB3Ivs8JJbNehmMT4E9wocZmnajIJWlD9GqFwSvSAUKHfWq
gPccO/IaJRFqTLTehCjJ0CQ0qECV3YQb5IPwbdqcNCTkJQdnepgP54cxqKDjj+4VqG13dGq3hSvN
M1IzITflRn9wU+yqvOyrfXdUXAtRyczOUAjBiCqCtNUCTX/mVmSi/P5QR4ZyCgCjHWumTYRJQouc
8Hdp3gOeR84M8Ftb3e+80s+OI722+4YLaxBrrIpNbN5y1eTnbodJUMj+XluiIJP7WUJTaGwINKo5
QbDfY0U+3fxy1KZUa1QZTjN8HgrqEsXKtMec82uZ2TYmQrNXH+cvyImUJ4ra2v3jtV6OV2F7DZ1K
gtwQGOnLrLfKiwGZbhGEmrtHAVEto4xIRfLljDffZcIcJd0zi1F9lQlpttPLJWnIuHxwhCOs3his
pm8QeHc6iIAvtUnDaDBs78oeykLuk1or1D/Rl6pCPcQS6ocooHq4MPYEF7Gpbh+KrLH3pZxu8/bU
oCT99UkxCu6mcrA/i9ojUhdXmGRYaSdEI/ldz3DbFIyeI4LD+4IS0BO4wI0iumrWNAgyUgUMDzv7
Cgfstyx69utaf2fAiMYz8UvUwblcy5omNOSc/FhQoq1J+OpemG5OHkJHfx/bj8BTvG+6ZmNbyasP
bkLVHTPJxOYUjY8GocVrX1DO9kxXHriKnKM7Sn1bQ2LcM53t98BZlC1hoj0iZVk8hC5BD5RiNsOP
Pn60Wqo7vxqm1Ux7ZHoN4NOv1I+loTPVjup3JyQ7E0SOvxCA4tHT6e9JXLwSB2B/VAOXjhiT4OfA
rvVV6jr+le4ZKgk2r0cLgt4ew7W+tdpTminuQQmRBA5DLo7zM7bhxtEjNOhhfvaP14IfX/MiU+5p
ZpKD26e7lg7W1gxlfx56izibUUtefCbciAHc6CvwdQYlPRTIEbiMF/XaF4refqErfXYpDHkJ8eOt
0JS1FyNkIG5YuFm4aJw9/XJvC17EJkMaSPzgO/6lwHA8mDji7aru97S6AAxb7FM7xC2c/ypuIZxG
de54N7Xg1IXOkNznflQ9nRIoj7/+8m9/+4+v/b9779k1iweqzF/SJrnSo6urv/6qqdqvv+T313ff
/vqrqVokChvCsiSwFceQhuTrXz/fAvDPfPt/CzrUc1Gdt8e73WWIs+KSKnhRcfbafOpVcipcJGQd
yngWqjpBEhONeAQCBMNeyE22DOh0SenRNLa/0fv8MvvE3EmSQyXX7iNhP8zq2lyibnZITlneRagC
71xuhelhEMwMomAq8dzCeFMxUC1rcl3rMoONHly6adOa4qLdFaNdQlQo8nVoJtqDTl9xwehTe2xb
hcxP2u0LbAfFoS7C/Aikx1+MVb1tdDwzI4LP6+Ab/ZUFLoWwpjN6VLolBMOW0MwoevTqoadviw7b
N/L0ZPDv10HnHLxGVymt+n6VNmV3m58FpBDeMDi3CZTuupBkhZFFv9B1z/nasRu1nBjtlhEk65I+
G6UxUu48Ds2LBSt7DJURwdxA1Hg70lBlujk/dDQQSoOqNRMNZwGbb8ieLhXqGNYrRAPDpxZ5cFi8
KG5uvwsbj0XZw8aBrgkfr9N+G+OKfYBSf45riNtFi9ymDQJz2cu+W/35mWOqP584iHIwBammpcr/
4sTRVbxGGnuz490sXyYuyE0ij54QoYQXOg4bvJR0CQgvDg6zAN7oodzHXtLgjkFPO7u4NFgZMBr1
h/kIcl+BGaHFSe6TZbdQW1u+xC1ReKqFqlGNB0YnczmZJUFxaNeYIuQ7dWuGZFfTn+vxogZtsJx7
14Ys253hOow5RKu/wOppd11hoq2r1x3JPK1PUU1OILN+aVmHwMy/Uidr1nJU+BGJbWWAGlKmesOo
Ht3JfqhZr3/+Jlo/X32OY2LTn262JlNRTYofr77IiIWeG2b+/erTaJzfoOp7q8J1xQkPbw5LJcmQ
QgsdK0iNdro23HHTAXG6NejXiH1kVbVcLHLza9YXBNb1DUXPUofhf1ELj09IR3hUYtxnq51dtcjg
Uh1s/zNOWfrt084uMn2ycdgLrdI0ZNCQ1OZzKdQP+L1jbgJOwJoA66FDdTOhidgRIjhLAzho8x45
tQeHwPo7SmgcI2XZaeGtNQL1kOmZWKOtCq9qhNKiZTd9ZaEsd/pACvNcADDYxwcwBPo2SuWyMyg7
ynRc0JkOviiCAmY0veSoQ72PVK89xUo27JSwfv9J+pfZ7XtG43uXdfnpzz8n8dPnpE29Z9U2kcxo
muTxp7uklg2aUHpdO5DiWByGcvgoujr5DeAaBpgq+hZ2/rAgesx8UmosIbpXW8AVHFoGpp6/xVpO
Bx/j9iEO7eyNkc9OB3ndmu0Fg7h8GsdOW9VVZm3YlV/u1siipt9pKem5tsWTSe9lZ8qFsA33Y+Fl
bK2CYjgb9Hz2ZEUnDLy3EsDpWYJnv8wPPu7jo4Nj1GrZfcuokdt/8Z7YP94AwNXbSFds27amVYQn
P567aeC7PSmU3SGIv6WNEZykp7ZLZA9wg+2MRJCaIcMs8O8ykPI9ZqJNh2R3rZER/TA7Fc3Mf/Pp
vV65AsE7xA3TtWkvJq11FKbfaoecRqWKM8RXptcTytRmJ7vpxG7UUbPE0sw3TmtWICyS4gqVO8RQ
Hsmvg/ORTLT4i0lHb6VUgfeglKhxAnJ6YIBx0dBBG76A91j0hZd8ynMUiWXZtXuDfd4jVHti2Suz
/6In44uhWP/izin0f37jLE4hqVqqKXVbn+6sf1hy0zFToEAONdCYjH3WbC4A4EoozkTNGOLCJgqQ
YM1s0taWkcCCFaBi1iYl/aBPVb0gJpvWdH1zLPHWOVG6Yp5dnIcoyFed1TkvSSCoRYYJVWvKjhuJ
kTFMjMTC7hlswl4fn5MCNZ+vRN6xZMlcm40Z4r9XoUx7lFwOI/8jmB3WyTI8zhvktrEXfu21L3Ig
/sUTFXmyYvAwIkv3y5+fW7rxT2+RYwq8RURGSUOYP98XYY6lbZV2xUHaJFrktd3dSI46ZlmovOld
nO3qOtZXekeubtEnkMIylpZohD8fkHOCPoLRJAFdpRpcpefn3Oc9ingZvzDueLBLA+dMKQDlD+xG
RgAmobr5879A/Bd/AWujxm3d0YUGk/LHD5lEVdJT8EQcbBUEXVIjt+nb4jbbPF2QImgFiltswhQg
CvIcOzZ5atDmbM/xVnEDZqOUnM5l2I+PhYoZTpvGd8KzoB/UZfpIdnl8tCjIVyOmZw0RCFE3Ba1K
jzHr3+Xn8zO2LPYy0XJr7Wtmwt2faldVzoEDjQBD3ItWOS5SZJ+MysiHVE8nHz9SrNDtJILJLHKU
O3Xz8udvjzH9+X/YdmqmIaYFD0Mutw+YbdM18odrAG63tD2BWyTtOm3bK331aAw4rZGL9YsWRGbF
TYMoHImHalL5V/CrVj7jp52NN2JR1yBFywgvEJas+llJ3XSVKdDRx65KgCyEjE5C45uuy6cwLobP
SpeyOWMC9iENJucVElDKSijfGh5aRCziw2iR/MP/Kdn1eZY8atgRCR05zmo0crz663Q0S9VcW0aL
P387dPPnt0NgikGTwKmu89aI6et/eDsUvHQGEY6A+xUNBQFLq3ceBLN1xbzlALcrGzfKgpFytMnw
EULAAHLHWPA3Jh5A1NQYBmnQlw93Vc5kj0rIg6S+XFq2nb/Ng+FkHPRl2/hf77i3Rhle2hhV+Z//
KeZPJz6XrWHqLArCFDrRiuKnLY1J5EopW8gOwqoBjSlx/0gmAGFoReV/MqQ4cb2I39gor9RGr75K
m+g+x/TyZ7Nj3GHnxNn6RVevkjblMLDS57ZkcUXzWX3lz1s1fRGv/MbLTxJJK/G4DXPTWLUumTJO
8T519bkqgMFUWUHLToBXYMbdLY1pZAQDtP6cZfoGT6/7jtHp2gdhiNjUq0asLAT32BC57lCqEEMQ
7s+/HxJ5ZRx6RP/3r5pWBQ5mZiAlWUey1XTRzcaPNiAEDO/O/RT5tx9KtWou3b4SqFhSAtU/Hf7t
FJCvXGW/1f8x/bPfv+3Hf/S3h/fs/Dl5r/70m56zhP9+/pYffiz/9++/3epz/fmHg3WKhH94bN7L
4fZeNXH995Jz+s7/3y/+8j7/lOchf//rr9CO0nr6aV6Qpb9+/9JUobI5/sMJOP3871+c/sa//vqf
//1//ef//N//93/8n3/6N+8g0vnn4i+aVB1V1VDoS2k51q+/dO/TVzTtL6ptaULFHWlo7O/Yv6Tk
Ufl//VU6f1G5Dn/9pcqa6dg0/2IYpsAnx4/hgrLMX//+B3+vse+f1H9dc8tps/iPe5+lUjLZJnBR
dv3TLyZ/utiJsnH6vi6IS0rB1S2yTMm3DGjoAnjNcMb/qLyOJHQmPXkBtdDTh3nlz62K7MOJ2lG6
myis5CNmn3LJomKiWEZ+lmUweD2EjShkFajHzDW55dv60p70Ji4WmiVqckwzAvVKOLr1g+kmKqze
dGB+i2A4BedxnPdlo99/P6TMpjtrvangiURNHaFPD5EGts5vonypaQrzfZAfN9J5imdTNfVDn9Eq
cGkYPZeFWz5Opq/5yG1b9Znk0LUe0SRz3EB9bqusZFpUagdrOsQGbKz8Ed+M0wOzmrcdHUOShT9i
J54Pq7eYBuC/2Msa03Lzw0ciJYnYBpgdWFuWVH/6SODc963QFPKUSjk8dAEuOF9LiWasKgN0nlOs
Sie1NoavUIuFvrUzO9dasps3sWXkxQYY8rAJJBwlSC3uLvNjXB55G3lbM7fOURTsTRpdLzom1Ecv
UnbuUOH9GGr3bALnW/QyrZ7oIacbLXKKRRqwMIowVfZNCVelTdiy/uEi+X5O/rHvo//TOSgt3bAN
OdWfjspe9McFB5SbldPjrFcmoWqrkCTqo2XEDWUhYkmTnh6piflL4A/2p4rAu6i17ZdCAzPlRBBZ
OtqwfBr1EQ92fazasD6WQanTMpuO5wcG3sG2S6X9Vjjae+oP2i0AloySmOYNaL7oX/xF82/840do
QeeaFh36ErZmTOvSH5bQtLT7njWpXNFKY+JfO+ehDsCnZrn1MBi6sXIbklCTNHaXQiTDlrP00rbZ
CtQYjcTfH/LW/hTminKghhEPuUA9aSoI3cmWahaebx40MGwnWAftzS4CtqAeWplR85YaOMCFX4nh
lNXBCKgzOJcW9u14bG7CHwiunEyjipumD7LNP0Rc+qeZK8Dos9bsEeU8CKlzng/IWUL7k2PBrMRt
Zm4Ji9obg+eeEgSZxANr6Y4OXfZaIbdNyUJYNVkBXS0wg6PdQSiNAIchw9Hx7hrVN8Pp3zQG9v/q
BPpxB8ddTLLGq7phWBq6C+3n8k/J+xgJMzJ9XKuk7DCuZofb1YS2twSMVwH+EjXN+lvQ24cC6eEb
OaYMgBM9WjWN4Tw3QovXdQYmJcJkfcxcvENLGJL9jg7R24D476gJL3jKnUrsaCdppKqDg7UV/VmY
3UtuR9ZBIilclJNdC2XXWpTeOmwd42oBqVp0gNm2WhChQiPke48ZtF6IMh+2epkaLw4zqxUABszk
tl0s2kkyqPlht6vU3iNtk4Eum8eHwi4ZxUU+hOep5YFGcy1D6ewCM7Z2qlMF22Swi2sXgs5Q4/ow
g9YINenXVfYtHLGveI7Q9wQBGDumg1+J+Rp38WTdonJIlrbRbnUDCJiEb0LdzkM7js6FkxhoLpa/
5lOmufEqa6YuVud9UczEeSo6p1gij/ZWdpRz3qjYkFtVYYxEEuIHY+rYTqyQzgW7Ah3ceVDUollX
gRw3JPzh59SsaK1O70Ji6NicHC1a17UGscIRxRLhaPmbUlVPPoBOsNVuAXPSdP0HEIovTWjBwHZ6
cebe962qfWUnlDI5O0W7SaQPsbVy13rogYjz8UsbdcKPyNO4PQVJWx5zPK528lQ1ef6mCyc7g+Un
hbpph4s6JF6xoFr9GLk2KqNeJ9klM9ES+F31YAijXHt1Lq8sJhIg+Eq/Ryg4TrWPmVvEjUv8CANm
oNpOeUOwTxCWnXwKR2iRXk5P3oukeC7z7gCMPPmUSitft3LoNuA2XESfZRQtA5XuHwtAg1Wty18F
5VaxUM3SZOrpkq+JneGDNEF2gp8RFeog5jnVLfL1ldEh8ZkM2gnEvOX3y1lrgqWZVwcXXvYncHnZ
MjAM71ZmB5WuGblfxfhm+v4jusJoKalOJ/tssAI/hAuM0bq+Z10VNE2iljFvK17G1ocJ6ibhc+BX
1hpf3MaMDDjJju2dgULHKzjt3WcUBQvy1+t1EkIKgRLVPoxAJKdALh26JYf6yPAwYiswnQTIS79/
Q4OQ9UIqx/NoWcraqyiS8unKbVJ9V8bglYYh/UQJE3DzT4KlbAWXbFz60SEixQ4vqf0UllGxk7rR
smlRL8Rzdue7h83ygvgDQZ0Z7ESD/rBQ0Hx37joLXG5bjBtR5/mrQZA5nFtkAHYZjJi0i8TDLP3A
Kv1UNvmorYw0Ba80TRcCBUNShZ4GBasafs1kDaRlJL9Bbrg6a9+ytvOl1jvEYFOG65v5DtL7zBWR
GV2hmSwKuhAXBJbOZdS6EruFUW0ykGir+Tv8nGDxpR015bsyoDlkUxWvZmFOUvfueX7WBMQEyoBx
FX793Z/fZekX/NhmZ8Mp6Q0bjj73hymVf1qomRo28Ad1XOrzu+1HSJr1rnQe1IIbQxGO7XM8yuJk
LWAjvIxlMVxtALroI7iJuTNqq64/qCQcsruMfnMMfFVDsdbHtj3N9Mc8zp88qEbRRu2Id5rRBjPU
oFYd4xBC1A9McSb/U5w1k6Fy7pqrO5O6U+Ee5dAWmDNuyZCgNKoVZvsifSnrqg42HjSq2izry9i9
3X+VqPD4nBsiSZG3P6GAolPcRuay1JxigyWn27lmXG9QbckPMIbW3ai3oC/bK6EO31JsMceBWPqb
Xiuf7Jxr1wqjsxZ26bNwQ6hcURMdW8yjCtqv1Ywj042MhAkNygJ9prVXIqqoiC+qXEd+h2y5U3Jy
x/fLKX0iCcdj33sFlmycRpmaxtv7fbAOEdk5g0LrKSAffhzGgpXPcdbfEZiJ3JRhgRc27uAQJ8Et
sgd9F9hJg/K6uUjyJI7z++2qlrVIR1SYbRWTJuz4p/tt0gK3nSdBsgwn0JfZJuHCKXN/PeaZ2Khg
OcDFtf6jN8n+6edIssRafIKmV1+EpVt7vIKvutcn6Ejdr3NjnZqLyXpqP+ZDbpMbY2ePRVX023k5
DpP0LRoyNI05n2HIjXvV1rp+LuncbLEJlTt6sktcGsG20KGxDnb/1ZeIfis5fjOImdklTcVckLtH
jf/MMVb3s0jzjA/zddbGFZmSlUnOhP/EUL1bzqfNzBqoaWMu7n92GnGbVPVuZkxEb75eF9tk4i15
leYgMctUbTXKiMiXadlE/8RgC2rdWqtb/sdlOXyK6d/s0g5AEa3xYTmLEPLAdC6hzNtDqmnnO7pf
gmlbz+bw2PA/I6liCAUhGPUFU9BtxA+fdgH4IgD0liTSWFPva26AlYVGUNrsxR3yItjEOhuKaTs3
P0gKpO9u7axos10aSvTfbE024QCIHOuSxpa+8ZGQtG+k4/VMluv0wwzqUFrVXoZtWWwLhnyMhQMQ
YnAaHvRouGiDbZDtW/sfpQEXPRyTrwk7QBp6x5bdxu3+oA8JXbB80wSNe05qo1iOee+fdV2oSzUf
l1JkAuqtca5DFrWxUBcGTMLJloW9sJnAMPZhPol7trzHeqeYWZAtaKvcfFPHLOGb2poKeuXXfg0w
06qJIOvLpSneVa1OPxfFN/InJCByq9149ZfYtKtPnh8QiIMCcE3gFdnS3LEqgmrI+gplW32ZYFxK
J4Itfe1kPbccHcjFa93LOP07hBs+Q12M7v3CcFE0IqYezrYbO6tshpH0gUEkbFJ8tJ1yuvvPn0zn
VTvd5Hor4dehcxnLhzTThg07vVcn7NqtOeTPMdF+p8SS2Voxml1GPDvRCg2p7aUFscIm3i4JglWP
xGRbdBhgyiF4CYfyW5sEGghOOrcrxrgSXVNTXRK/7rZdQJ/K6Q30E71xY1vWr4fKTEmdc7KtWejK
Ooqj4mPcWo+EddyYc25hAw+vbeTs23nEpTRfWc4o3hu4hNLuvihtW64yq/pSqtxl8vQT1C99h+we
H5sflPDETWVHzh1CUEw0vAGiUnSed/nwmIFsWw95/ajZIv94v8TMsMLhPu1y6Bp/TtGFLMLqw7x2
jJXlbMtK9Mv7UtLxtoeW5wFetj2bzLfmab6PJui0VollAMonJn2+VWrt66j2Pbxq136sJpNd1vnG
uWg4A/uokvuOq3w9+uv7DbRRLe+oZDqcdenxIaHmmuVgyCHg0iMsHR0jgBUBjL2F/sMdTbziG2Cn
bj3EOXfwGWfYtM/ZkH0WemJ9G7AACw0gQjI45MZBT15ApewvlVF0N8M2r8xJnA+Iy3EWUxRCVJX2
h8HTT7Kjs55IMuUzO9gZfWFtNNMqLm1m8Ft4GBM8k2Q43xInf2qT07JK2P7i7ustdeRajvV7joeC
ty1t/RK2vNmuvDJbeqMsPzpOBtwWxMUmIvqjFLpDXDtXkD5xWJOidR6GMdBX2ARuvK2EMevvTUUd
OQjjQbr916j2IH5NFvkMrdkS1T05zoQzLGWTytv97eysKNjUvd7dkjq/aGJ8ZtP1NMvtlKhKlxEt
7oPlj8qp0Rp2VjWWswd7ZBOaJQwT88p01wyOARJ9teOqXkYJptTEj4kMVoK1Z7NalqJVPqEHo1Ov
P7JnZ/NlhfJ1JiLQ5DX3hRc8O5W9YERJ6rMH6AHpXpAvMjGRTwyGb2S9kO9eyuTVUKL12JjqRwBz
OqSeVrqHRPOuc6lieMZlyJoPID8yn0ylsVo7iKUXod5VF+G4qOGY95al9anScNkQSxNcURfSH/79
WZeacu1I652tf3/ShQdGhZnJwfeD37rCT58VyeXpmdpCFSGupdpoThrwucV8kug2neWIGLK9TrTp
h+gFWssEJouuY0VwONoWd5+izTmboFMwcyAxMZua2tfweG+VsIAkThP/4hvZtE2u7GWumNgouL+l
69FLvsLZtg8aTLVlolLeYOSm8pz2kNnvG0kNk82y8ht/c18NvVeQd17PXjiz/ehtfjbCk+/LzCQ4
eFJhw9Bql0aEvajn/3Nf0aabZpEzCnzMYwW9aqGNnJUidTbEYjjEEAEth85dvkAX+9ZnRrOY7xQQ
5R4xwOcArtC/rfNOkSthVmvFMVuivQS604KRQmS34hyOXLxhAu9cul2+cgLQE1b9jA1tEro7znaY
KkTVRTmJP3VbK/aRyfXwQciWgRLZaDqEJdeXMRHXw6GBaEsYmbZKUts+kOi9V0nAONe+WT2pXKgK
+Xm5ah5jQ4P6PxPc5ocseCTYxDzM2iLT8o31/W5XpSlkgd9TM1AJ6wsCbG52lGykxR8zj9WLiYRB
C1OiW1duidcqp8igmxHkgPczwM8dLqAbqlW4/aglFy3y9Vc7TMOVdFtxlaEWPZQRmz1S3K1zW0Td
ChBouRdFWd406V4db13B5X3JoAOcXVqWAqw222Hb2/kTYKtWkADmbfLFVe1oCcTA33djYX2IUAZU
IQTQkZfrUpQHqdroZkyZvubIwic1PCg86liiXvvMTB5HdMbgZ9g04u5JqWJpctSi/WgHUXiqaeat
qtiilIspVFgprG1ulglGXqHADY1gfhcZvIex37UdqF30y6f5AeGa0RLLWDOM8dpEcvEwK9UokErT
LLbzHs9y9ZroUwWfdE6EntckqJezEWhVmu9KJ4hW9VyfDaaXr2U+DOfQlF/KvuM3NOzhjJ8/OY8q
0C+PhhmoXuCisQv2v21ae6MOw9exA883lmG2jkPK4vuuD+klNVdXoOzvuunBdNghU8uCFTuWWndi
0/si3dC5FLPLJn/pOI1f7DSPb41jEsA9bMoy8s7eBP50O7EQo3dEyA+DZeomUWjjcG8VyPOTiwl1
Y3G6X+p5pDU3N5bpM07p3Gq0Z1FZ2nMX5Fe1VvZ2VirXIMqzDRsV/SAUyZQI9CZE6bLbUpgFx0xT
mpVbmtYFPULN4F6juoptD1OnT8eJMbdc+E4tTkMpFvOaZ0vzpY5GrG8Tpuv/0XVeS64qWxb9IiJI
PK8SyJvyZr8Q29TGe5fw9T2gzu1zoyP6RYFUVhIic60155jYq+UlDctTXFU44pHeqPumIfM+4bdf
K0t8rA2xsOIfN5dnVcroHsYEmOjMCTffzafSBXtv8ku+G1Ju/UaeS/KMOJjawrXapxb/6qZrMwuC
Qk0C/XJ2Re2hR1Y6aW0ArojA2irEqFzIeTwqbjc/j13GtnjOQWEG3F3S1gClddEOELha7BLE8aFy
sazPsGqV3Rgp0Rl/cVlu1sNsPZTWEHM/Lw+9JdEtu/p7HGXFMcLlJ2WNN3R5mw32VnuXOD5RatbS
wWFAyLxdIfUxL6w9UyCCupgORojhBT62yv7Z2XZ+JIvnOJaTK3Z26uA1WrdNTW8WPuVjeNIQMbLh
bKkElq7X0BpvltmRIKx35juuYvW8cMrcUSftrCvJuaypUNJylhdB/vehTeSwSSXvIRLjJ6d08k2w
QOsC3HhMcxi9RE02PUVzSt4hZ+jBgFzzpNqEWRPEtGhR2P2mFUh3YxnEg4y5wSqI/cklrqizdbLi
Rj3+g5Ydr8+YEDFFik5dG/lDXQ8/HDfNzrAQuUQuUE02SMsMPfS+X4cq43cjLzkWBdshi2r+Ha/d
K5kAGWRo91mFtZvCGvDquDWvGXycvbRJ3K0zrcS9nX6tDOHvTYBe40ontOjqttbPduGVaCWQKtHS
pRAGIYp61TvPLtq1eCQBqkNi7PepJg8skekmy3P96hBSsGlMTtgyRT7cRMqvEHlsGyrVC/3t/Eyu
9x0nOmSrLO/tTS8s3kw3pryjHf3MRhOD16KbtAba52jG2dGO0D8cJ018OmHJk4FXnpweHF7r3dq1
PaDmzbZTUG2AqHLw0QR4hsHQ4LOQXBqbWS8h8NY4tTX8CEY4aL6pc351bGlWQOqEAIffqN7TRLex
AOfsrQLaMSGoiQoytufMwXjTaa/YtQFrMWC18fpJGpRsxFwXA89h/ZblLnmyxkYrYqL4luGDBcz9
jHHeOUZhcexaZThiP0ZA1eBExg81LOBzZcpfXFX7SWYrYqgM3fdyxCa9eLPTIj3mE0+f6EKUzYsz
SFt8QH0z6Ne4sMVeFNXPmoyAs0k+7Hk96ic388NZrWEiTM3j+gJ3mRLskqFzfHMUEHYLF/njclPa
zgHd2Xxy6+iE9BPvsTWW5NUZ+8KKCvpffDRhdeaHyagGrAKq/mppMD2/C4rCkAzPIEA36XT9TvQT
NnZFXQc43Gr6KxYfPmtZS9y16B5UxlMPktzArSZd2swJc0ac+fLmxnOJvKF9lXadfK6bl4nU7I+6
jb3Y1KO3lC7vJUdeu21dVfmgBvMRqnsRNpFNWjjNoShIzeSJxZcZS9lVKijvnKKJroDq/7lJhXmG
4hne43QgwIjkA5bcTdsubJR1MhBI4O/jCFcSpNFvmZF6ajt688ZgqPEac/mQuaC9SZEvz3S4OIXW
Q23snuQh0SfQnlGQ/LJt5MkrGpD0bq9zcWfOaoCZoE36HanR3aHCV/9PR5lIoZRZ72NJ4h7dLvmY
aLSc2NLh5AbirJquvuW9gQhv/69vZPreBqb1BuIMtvYZn5IG7/yMmXj0uwSTwswbt2HxA8vVmvr3
5cNs9nSlUx/BLJNMXdHta/hWvK+k5X5W/MppZ+DKkNPUMfrzXZKEQn9z17NlEcuaGsQKa6Q/3020
4IaRCkVjgSiFeLOxE+/WK4et/SQXR/mw0hkj7/JwGjRkbQXDiAljMt2zjg0yBlP3ZYgcOq89fmaj
lSOPKiUJmPDSa8Xcqqx0N93ojXM7UekvLpxjHgqxT8cYmVXD6mcihf0jlKfYcXaij+r/auDIyIGC
URPWEY02pLe552xpidxb74KbvSSoF1CpoDPaDBnJB5YyYQYSfP7irDmPJifW0p0qK+v5G90/znSn
N2qSwZUBwLTUMUtagBzZveGdcJC3OM3OplF7xVFnc71lbDolHpEugDKWzasT2kgnxEx1oRC1sQTt
MPLJrknfAbfAuiTsqGSgQ+t6HRzlcNzw9CxTND3COWVltXLN0wVVvvQfWod2UEOxO7bgvoaIGNVw
+D7qUsfc6ozuSCU6sO83XvMs15+cONoT2CLf0JthIQ+s3zKgCUwPUBzWweV6Y8GwYHxl5p4Su/q+
0Mp0s7YH9BpqiG6KD1eblKfQx3mdXwfIjv40RHjC8vp1xYEnvB/xuEA+lzW36gRqgWXVnOpL1TUL
8tT5ZAfFFlU2/VNUC1LqMYiUBrjF/zqSEtWk2mBublX9KtQiRJaQ6+F54FVaH1NcokCXorLoxweA
KDQ4m+aO3ia7a8NNaZz+sdch8H63MeEp4Ctk8SOihFStpIZ9HBStn0125s16UB3scM5BDfwHGw7w
7bfttgIyAusSSYDFZm5G7RyRN7kz7F7x0Up1xyZkprWms+WqVW6/x1jOiNxuyo2tzmbtSCZhy+a5
UB7H0Ji2YYSvU4fT9chgPbl+X0wrLb3ES9En2Fp7bd209/VGtafgkE0WO9dm6e25xYNYxj5GPt6s
SAT3fJzb1yTWHlMCLu9rb2e5N/Xgur5PXfTGltWf0ySi1xBVBww4oKKXizmqldxj/PO4PoRW3iV4
PO1xxpAi5WbGUzA12cnurkluYvmWyBq4suMBIF4oPuamclZNfYHkRA9rqzUl990D4OjuwiWbyp0Y
TiDQOa+MzboJ/jNJW/ceUxM19BMacdFaGW/0vlNJt6GgJG2DHa/1ZaRkvUUgQXkn7k6mY8GbBd2m
ZXLREkNJgCguPzByX4Lo15tljYCtZAgjbgjFZ1mVn8S66mc6Lh8toRSXwu1Ro+NH/NkZ4jKkhXwN
M70+ZoyTd+VobyOYXeDIq2NNysA7mz5P09J8W+eJerAJXlD3JH3tGq05rI1aElmgtAfDXaOe9Iex
K46OhVEwIIzlgrrN2n2//nHbTN7s0DveOLOb/bN6fl8RC1eZ9hDB00ujq+kl7By5pfaktbK8BXZk
FH4/idarV1ehoVy+F6tEQYPPDMDhlHTu5DW1z85If5TPfH4A27boPmY83tgALmWsmBtwU+abaVnR
wexF5Gu5nj6L2aHXgUuaxKOP2ImVc97L7qlUB7bTnRwaHJUmpOSkDB6rZb5myfBn3Elnby6TFdrU
0Z2GDpiFJV2kyLyQnstgQr/DEtZvJ82Q90CZDNrTuIJbpwKxVM7PkEcZLa5V5Pepr5FJeVhPXHbu
GYkx3QkzZrJdbe85LtidGaH2JQj0yPxz+lBDUtodp5j8SLKyKtj2Pbtv4yO9N1RTCxkVZnu3K5aM
Ceo9da8klolfiCQ3s4ZOuig1zEAMRzsmyyFziMiwlI4ttoJfSKvIaRRT96WYhfVnIQpnhnxpI7pv
FuP8MUoN5qE5k2GCwEDTlvW+zxX5UI/JlxpW9rHpG2s3NxG4VQQ75E2V08VUZeVVLqshl5xPpqj2
NrU6bfOvQiCXza6oHPeSVNpPeFxcwwpOyUbU4zlVnOAR2dTOmAFeFUb4tRzIthPvRBM9B4ugfr2x
Fz39eiQ/BSgE8FQnBIjt4+SkT5FF7MOOySznRRloR6sfCM60zGMuhsN69uV18jXazbxb77mLvXxt
hzH+lztN0QWb+9N66kdBiRFIGcWRbpq5I5KmwGvdEAc/VL+RPX2YU4hQpRufSZo0GV6XTP3g6iMJ
uHy/6VMUad/CiUBvM6gHYOdR5HSw76S9y+ug9tf3qR9igsqnKvDSQgRXYyyS/b9HwAtpUab6eKqr
t7V6X2/iHNESA/d7LgzLJ1Gx8qM20QgctLJnfeSTiZv21Sxny8/qxnhK5u5vwVbwJTfhCzNu981O
xdayjI/cbj+5boY9OVZO9eJ+zsb6SjNJ3OHDXcMuIiRVCohbhuK8mxUjF8tRQ/AAPPQ9clgiUeMc
Hn9oidAzG/WtLCKbFjLylykDijnGxqGAS0sfMcGAuoos5iHnCiggLNZ4jLmY2Y0VfYZA6zaZaQDS
c3oWvZw5cu40z8S57VbK98DseasJ3ORWqZxGrWxOiZ7XEHunId9D1UQbE8ry1symvkuCUfF60SJP
qZlEVhHihBhD6tWeWpudQw++wNCtcx+Hvdf02n7dnayKliidaq+rEZ64KP08gdoPlhIRAejC0Ldb
27K1n3FtQlxZTsrV9OFks7E3xEhgjCayk5XW5GiPQfhcDfXrd1xQNJNTLMVpJC3ImqcRZCnCgHxJ
k9eCKttArw4Ok9mUe8kFD8cp3IhKEY1PaBEM4IUAYMqUtmLttl9uIZahqjvQGxvkU0Es5i5AxnKG
uEk9uDYLyrH7KmONhD0ZV8f1aBb1cgQWWUb6B7hoUqyG2G63hFRFZUZIWB+II7l0jZe4GkE5zXgJ
c3QhXTnUOcZgRJtG/VlOxhcJriZL1R9wRoxUFec0aDpL/Drp/G6LtSMtnyCXl7luNF/C1XvMNDa3
bl3d4aYUNjPNoZqic5BPqodfyj5QgBY00aFMVE6d7F2Jwz4XCdlAetPtx978woTbXFswlXSO54hC
cRkdZYGB12BRYBWIsrf2SO7LOsClzwS/cbnAj9EiS1omkcZcKTtlnJRt2psfa8uzB5IO1lK2m2XH
sPai1VSbrkqiMmQd3ZtlQqf/lr2sHYXOyhuvpujfmkWr75yAmbabOPVxEjK7KTaZIWuc1CCniD3k
QO5875wbwEU3I6VZuBC+RWTi92aIulnnOOX4Z3T6/GVV8XNnoRq9aMsUhjsGw/nDmr+0dgEllwnc
+GhDOAWwJTClWBeZUZ/leb1b4czb9MMM+WipdFOetkqUcjGaf5wuABwgywtgxvKMqcifx25+nWcU
tbGECp8tHElN1xAO6eQ1sHzqO0LHtbPdKsUuntmNYiAtSFwYwqta04j8/ljXQ+ucDDUmLoHh/Hgs
h9In1JpOKKOV9vQtCln3R1kzE2b2d6VSrHyKZjbksSuiYRP0lUml0kEFDSrl2uUDGJsw3xmhm76a
I6cUXBzbTyKA8uoA67kTTPalDULbiIEGGc1Y3MOuDYk/IhLEpi94XY9AR/znyCUxOsqigYDWUDLI
iTxnCRHte3X2AlvafgshY2+kzeAlNJO3A52h3BbhaXVW5lbsF/ZUn77rx8VxaaNU4l2U1ecI4LbR
AgivhpOEPq5gLDILHaccquuIin+TKOHfNZ6wlI+EO0ukd0A2lXkSz8g45C6VqFTw1HyfI4g90ETP
jQ/kNLmv3VLNnLaiXNpvtY2lDkEABid9+lG08hBYGPwzaza2A6m1UZxOJwGTi7gvgeIEvDDVifZc
9vdwMpPLemqYavH3n3364ESPNMN/QcmpKOMZD+Kibh4r7Dp7fo7w7zl/bIvZeEaZsVlP1CFhH1Dm
jJRT/W0KsuKj11WxDypJ5neMu5/YNbGZDCV5kj17P4Gyh3wA7laOlW2QwzdXKvPem4qgPxoYl/cp
fHHmQzY5fI3d0vGYsesvn3JSKddJyZI03mRF8WRWUYbcuiD1oJzktVAo2PqUzOtYsSpP6d2n2kyS
c7wQvFZsUjNDfAK2NpEQCMeroWuNuDh5xb7JIKNrXrPFZb0C6GUML00sZ9S4nFsRTkdAp1PuTx3d
JjsGwKCbuvksYZ9W2jSelDy9YvRiObIVfLuYCofRdj4QVrPVKeT0EMekdtQ4SeGeTwXxHi1ev4pX
5582N+/0usKxO863ap/xp5jjbNJJjQlwaOazKWzbD3nJNrlSMd+MoharVVdy0eFy4kQdmdxO7RA0
XMfIf4f6RziOmMwn4sHWo/Wx76+O7DPLipCeZOFa9R3jA/iU4ujEsfLYmjXoK8fxZOIXGq61sn8f
zZ45b0ngeNFPtPrmWtwZ0oW7ohfijjrb9ixbqT6/J7hahSd8WYvzqiA/kQ+Vp4S98ig1fcvzHl5i
xmEvRFBcpuCfTUGm/elNN4MVvmhlxiQh4SCxrJtpds/EotYvXLyBR6N47DaznQuvxI12SI3XVf32
3e1tCFtGpwu9hDczO1gNsFphJX9TGT+AHHbviBOKUztQk4W5u7iUYqe6hunzum+wWm3y5xLfoRnv
M5NxdGGgU1Qy6xCLTOxc1D/+mtNtxIO+D5XEXTKGuiewOaCjlcFGt00TpB5/Cd2SXty7XKMg7FQ8
UdCDQ7cTlvvejXibWrCxuN94Qw1UpSonDhfqASVIgLsWJQjjZPz9OOhKFbQIwLTHitGVh2MXcXZ5
mJIcBUqAcZIIzGdjhsSVxkVNT7l+dmeRbtCahluIDPj6RUQEeTuTJiDIGbbiX1Gqe4vnXlloDi2S
3qvJFIuWfuArQIJbN6KtUYsnpSVuhOcTkVoKlpdSgsU/2oUN7zUuJIVGM1DDyCWDVsbd0azqgnFw
RYtHWgeCIoati42pdRnwt7DeEMT/1rLc2Q2R6WGTDLZa1SRAFpoZ0dRMe13ZVIswPQxdfVc2NeAM
46onPc+t7f+KzAw3VL7mm2Ou8psJRyjVZ7acSXKiERtSuXRDOKKoB11r2cIP+vgCThfWEiKtHaN6
msDzcLf6+JM102sq2GF6VHe89lPsj7H505mrn0ZEIyq0lX2UZn+CYb7NRaz6kPhp+pJp5loQ1pJw
b5i8Io1qHyddCXwiA/qrGn4RU7aLBvDWEM5HYgffqXHznZ2Xo9/XaOAAli5CbPogMZp5FObqhn7y
Hv+13OUGakNDV7/0uXkbYBRkkwOPxtS+mDLlD3T/TUCZ3Cgd4yMQBdlBm10oj3p0wQ1714EoEyI9
/2JeGN+cybw3RBoNFG5zPsyereXDpujBZxABdeoNhc1jOLY7QweDFjc/RSdvdUkj2JzaryGg99Pp
3d+xsAnOdYZxK40FQgQ5BVb1+CRnw08nl4p51JJtl7BTg8Uc7uLB/CHJl7XT1PLVhHGS0r4Tijox
n9R+6g2LSqi6B0SNuW9ifPPaJWmWtOCiXZz7FaWgUB+iDgalSn42F/D2ZcJa2ajwoqvA2ZHYJs4y
VbdTCbIio4d6qwBdk1S1lYHInkqZwaZTbCZyUP8z1Xlr6lHZ1rA8PTefgZIqzp8wn+2bFD56knaP
sd0479JKeYkkb2kWup5Qh9/uuAumHPm5Xexdm25ZkAlio0aIuSga9keblvqx6dpnBAz2Y0IlRsBj
XxXaTppoNLleEcxVMfnrE7gWZdft+Fl1R6Osg+bB/rVJH7pufuMMmQ4x4qattoBLitAJ7r2r8J09
KBzcWfM+HUR3DECf+qxovV+r9jMhFSY1cqwfOqn8DOijcqFOpK8Wc+s1OXZqRBD6pukcc1/ZEZqI
ZGJcqWnlcYQh4Y89UedDxbloj/tCt6h3td0c9doSYVD6Q5Dup1z9SSPw92iUe3qM2QUrx0uoMsSV
tf5DhWQ8wr2HAUjMularoVfOxGW3RfQ0FarqwcnWvUqB+2DW7RGM1Q/Nrpxd3WR/MYu2m26UpyEv
0+2YjyVrjU3itJb+FXHIgmf3hCsB3nE6npOo2G8wiACBW+EJNydd9Wy6z3zk4z9Oz7mQmTaxOAIt
bOjkMHuE7WmEJDG4YOsGDcFvwxpjmEqebURKmzJEmz6ItAPc7fTkRvY1C1jpRoOposmnx2tU3u84
16urPfzGsqadGY3zVE0htqSoaUetAFxknOh+BDcNIEDnNCn00GCfLZFVjuUAgi5AIaI0TjJqNb0h
scDS5lsJ3svv3b7fwgvTV2GsH43VtTVa5Gcuw4/GAiIrUA0IZIOHtlRv6APFNjL4iFm6Rv/bKnH5
JPzDSpijxNPOCt70B3vjZIv1TXthLQg83FQDnuFUx5KvbsGtSFbPgxhshENB8EN0vTiwVdV2g4bs
YjT6r0mJ+dxGYew5GpeBZHrPkj7xqzhByNMneM0wnSrMIUVdnIPxs2S4TutFwt8ROPrtS5z/UoF0
HQnPyb3BatNdPGnqFoLkA5Miw4/LQds0pXaR/Kf8kfJ3WooHp0WA0dW4l5zejQ9V2tXscGpJwIGs
TkF46JPgqdcGx8M3GWGy+Cj7RpJFlxDNLsqHrCrelSzZFkYVvXaJ/lXWwZ+QcsaTjnNzateFQKh5
ZdXk9zJSYSlPbncgDPZTNTPHs9gPYNI+uWVU+AjUumM+knhk4Etsq8k8qG2/MbS532smaDozyRBM
tdPRTML4ai83Rty+zmr8ozOn4TOjFdqr4b4xW/UpJesanVh+7LPMPcMMJtGE7Lkttuhso7W69bTo
afSlMjHblMI/1j4iO/zpRHF+ZXEy4XV371kK9ipmI+2Z7otNmpRVIcAshDo+1q9VN5MKWrufU9n+
LprgUYspprFibblkYNPM0RSEs0MwJF0feOaIZNqG0LHCHi+d5YLT6ptzKUZeLJiBnkgiwsnq4CCW
4CaccM9D5AQPLWi7/UzOBqK5QnloaDn54PFJD0Qi5IxZcEjtWdl1WOXCtptudserRKOw2odpgbYE
AHTZL2GBxJHvw9qcLzMBJZsOJePJSYebZFKM9ZCMVRs6kx/rLqMtpvCYhPIzwOoIBsEeKpq6HVo2
+W02QvKf0l+FVagPNolHc/eAX0gnoozaR+WK6nVN/UpgFnrXiM2sVhTXGIo6BqTIQdYflFf1mPVZ
fWo6XCuDquzcoKcVNmYXizjVw2APGJd6KhF2eNvUjjltDJtLEaOfZUW4YdM/sXfGirBgsKzQOZKQ
h94sM9ONoO+wayqNxUpHRqCiQX4YDLCxGD20rWmV5s2B8YMj1Yn8wRaJz9Qm9hS1te8W7cPNrMQY
Z8mMxYgnqKm1B1zBbIYcivjODwiTg5Iu6qn0chYv1JxjRR98ISCL8bXJdHVnJ+AUi3H46PusuRCv
Mhx6PThDq8xPgMiGmMiCzYj6LDQl2LpRv+qymjeRtC2wHO5O6Eu/OsEi1c3hbubfQ9Gpko87a6QI
KI7ppWGP60d/sseu3pX0+Te9zqbW1NLfrqEQJDylxobRgktEZAHCKKx/UXAcQ603X6MSxpREmrUf
8ycSHxBRj+hIZtw76MoJ3kA/c3KEs6Xqh+qYauptMFWHQDVB8uE4ZOcCviAbUDH4udU5Z7Yt21Qv
jFOBb2vbswHzepo328RxeaHYYaJqe9eZsXgZ/AYMZs1fm1IvIB/dSmD+CPMtx95RIHwajBxbWI66
NlFPVeXEHsUSHdzW2btqnm2HpN3JPmM8gzntaGtMRXW9PEfVs0I1e2rs5FhNyMad6VCG9sbkJDzT
dNcumcaEJLWiBs89fOGlDGIe8meMZIS0KhBPzqLORpPkzZoe0tUEvEtJ8tMeXEz7NM2i0VIP4/Du
1G11IfQSZIFdQJCiTvCqFJEsydfkfsR3FvD0ENbd1xhkd7RHxrbU2bBGoN2IqvvsyMM4uQGSGYbY
RE11WrNvaXgRPwf+XTHGfKvlfYFdikq5smTn9wqkVU1raOC5UPUShd2SyA61WhB1Pw3oBTLnxDzr
YLWA513JlWeoKZkkwPagSB3ey+g+d3CJySLjVLUQvhTWuYo0TOKqopM37+Y7Rts/Itn96pf1rbAr
dT8pX2Py0Ma1fdWzRJLElHaXMLApdBE3cM0Yi+mtyopki56xIMlb4xM+92zcqoLmInKsbdNaEs9V
TnGM+cZvmuhoc3pu4kHLDiFvuV+ljuUx4p7IesCTJ7SO2q7DIuqal7xP440DGXiLDklDsVAmRHma
r12Zd3e6+X1pbsPaVo9gDuW2ZeFDAtJUp/VG6N1unqv6mGYElWEJZOLbU6oR4ln7wPTdDQrqcpcP
/bOZkm8p8uGdYU9GYhLrp2M6pKkrFZ+p9VCHsHVKlkvWv3fXoxyFXbZZD//rfrk+SuVd+U4wfn3f
pb2RnjrImS802ZWXFOFnnbJoRMu9vC4++Cwmt/VrxFJZG4LBjJMDKv817WkWWG3o7tevVpxqjIEH
6Wf6NDxlQY2cSut3FvHUelWDnZVdwEfQ2bZzWO76biAxzYluAqnLtRP1vtTT+eiUKexu7Iqkwd0K
/QWDgPouoxagQFkab73FvjJsXyz8kLdSIFweorzektn3CI3Ivg6JjfIbh0MUx9ldzxmYqEPc+KVD
am6eUxxXnTc6TXx06LD7QT4T784U9eTSXP1orDNq9Rx8phz3ptNZfEpFxuJR3t1pEA9JBlxVRNGP
qu9+N1l7Ne0EQURc9YtI461mu3CpHbV/UqjmTJQTbd3XF90piHwPosf1pp9U7Z4FX0h0Jp9BJZ07
M4/3g1oQgRUInrlOVMiJNsSt7ofhNlYJeROZOVAnxi7AAxeGkGL9coOH0Ai1V+Zm4oW2imKVb304
UXEm6vBczBXFfu9uaIiVe0pg9ZFYl/SEbyDaFKrMNhON0+NcVAh/QZz6hsxJfdNoX0MFOfOxzG/v
XaWNpypXbhE9lv1YhcZV9Jm7aw2X0k/JF8dSoSF7na4TXYij0GcT1InriOv6hTbo1bM+utv13r83
diy16/ptimTehfpyJJ6ax/79lvVofSwY8FoRjiIgO/HH/v2COinGBBUnPXT0OU//5xesd0UjuF4b
Yv/9U8s/tj7+/aNdbui+zFCV//uz//7z62OFouPhEXOzW38DWyd50Kb6sQ/Vqtg0TmidoirmMDQq
67Tehw3QQfZdvhSAIT4ZUU8zIyDCan1s/cb1C1KNI7/qyLhhdl1GBu1bpgL0cuwAybuKaYPhhPNX
pGN+XqWWeCAiWm2wFyU+RdfNn7spbPj/LI/LjXNRtaUHW5lDff0+zA1DQ6qZ2r7ldnW2T5TJH8zx
BxDwgsHpf26Gaiyu+eiCETVaAGWz4Y2uXWxFVMEG5frf+LIzDfSA5UyagGk6xzLAXtD04qZ1p6pA
WI+CrP41kb/VDUgYWD6iV9IivipHZLcyaX5npDt6QVwmj83kasg+2vo+aha50nIQ1zQqnH3TF8nF
HFJSi0pbPY2OhZRe66tj2sVQLBG4HQxsrNdE6M6uHxNjW9A6OHZLZ7LquARKpJ/u0qy0CqHjnuu3
Gh2F09Qof7vcGe7NcjMPA66ukrJ8fcxi8n+POZXvDLgTsqnLd67sjRchCeAjxU1AtQlRiqNIKk+W
I4WX0ILfaCgcbtIo2pvxv0dj9HvsRhJVafwOGbGocdZmdHNaNbpZTf+RZewAIh2bOto4ifC73OP3
Dl6WFlii0c+RmKiVKrR30Yi0AhyC/cDH9pbNFcKeSmDtktiQWid4Jkn7RE3g0uTlxnQpuidNjLt/
H2tb4+8YDdopgdGPQib54Rh5ca7du2Km7hOJMu6TElVHeC+BH2Ozw3cRT/f1ZlZshhYobpZYE3Z+
hLIgARblfb2B9lLdzd6gvds9x5jmPw0N6aNJcOZV6WrSt+PgtD6Otnne0fub9rmTdZ/GnPmWmgZE
7w3WGbOhvgkmbLJT6f4GVOfEC95ySPIdVKxdP8X5K5/gfWgjnatBjuxznCmRg2IvJs8cQJwbvKYa
JDUsc+FG5DWWuMDOd0qQMkqtXiq7DC+jbVRbkx6e0N3k2UFHP0dqddATNouAHV0/CuCCF8aUFCQ/
aB2eYcWoNpESf2aYVnZToHTn9UYpGOBSGb+6VZZt7WQuH/NI7w7W2OsHwg+tBzWeocMutvaa8n8q
wt8dseMKIvGPviEvXkG6c+qDzHmMG/igo9TC3zZKZMlQ9w3NT7iXpCgdI5AZz4jrou/f4cDxU5eA
QUm3n1nImB7qwQYXalcf6x/RXeePatTOOYFd68WjPZ+r1lHYoC6HKSHspJLkx6yS/ba1c30rwG7u
IJEWYKyz8hEEfr5xmvJuGNm8gzLTPtVR3z6JQN2peCHv60O0Cquz2o9/1ntK3xIilgwqRT20H4XJ
9smip/gCRWryRWJnGIrngfU769iIZOGW1YxsFd02f1TaJziFGOVSYd6dUn0KolA8B438CbuUblca
EmTv6splCEtKtxg6ed73t1BSzBMoYnlYhyEEacXCehbpT3fMN1ad5Z8Vjv5l6j/vFc11P2IhAegm
n0zyBsgBpByPsECftNaqDylF8iFWuvLQQKfeVrAsNkFgxr/LViWZ0v7TT6lyYTAKb0JRPcLOzENs
dufetPtnynrM9JR8u3pwnmjJ1M+xWvan0pH9Zr1b1Vr9HFhEKRB5ZJaZfstTmPFGEFieqyPyoXfv
PgeBSiUs2apZQvwyZrMmljklctqZfjI61W+Kqf/p8J14SqWCgOGlvTXVzHitw+Chk3m2vMt6b0Cd
tuuPXg5/spggvCAcXrHELLGp5njM8BZNZYO7ABHjA0yQbUZT3ePdeSanvXyol/pEJoKIwuXu+phd
luVDZJWvNZ/AE2qR8mF9yMptyN/JwDK/fMe/PyCB6FgyD87rj6+Po8XnhA5Z3fqO6dhm/UpYRTu7
YcSy/jxDUouN3ZD6Qzeqp/WGLBb1NC03/95dj0iuR7L4/37ZrQLMhZrcrd/crN+8/pr1J9YH1xsj
t3/OQ1eccxSmahZHlxicSsBbIBNvIFXXV5pWPKw3LmlNx5Zd+sayUqX1rdpXhi57mAVjW/pTxilU
5XQybBbeApna4/8wdya7cWTrdn6iON7R7B0REw+y79mTEicBUqKi7/sY35EBA54YnnnokQFP7zsd
+x38Rer4lqS6LvnOjAISZIosZmbs2M3/r/Utm1usNwbzBnQVnZrY0z9XlbKXUoBjI3UrW1px5GxG
03KXvqbaJ9Mt2aQNTbIsZWlzyE3RmPmGiA80+OeGc3K+Pgy+/o+vrt/q9dAd4eZQDK/DI7r5fzxU
HZeFkDC+h24aHO1CL/fgEV6bPMoWRGPlj6mJzoeG8fUb2xt5xsKN0YayPfWfymEadlOdm/f4sMwb
z64QKzjG/fXBaSs+AHbH60m5eG5ta9yYEXNv4/WopZ26urVB7p6TEYfzmBfN21QkGNP89qkttXI/
NDb2wPl5HaJUnb3FE9AoIu7jfdy31pNNtgJKIvc5IhdJuSnNmSoWN+QDeOgyTYRKYJJf/Ho8UQhR
X1yCOBZOampgdUx7K5wQ4zRy+3vXQrB+/ZH5f9RCwf5UOXTMKyZpmp9Ugse4q84aEJ7ZN1GTT5xd
2I34H7Y/3mhVH37ybcRCgTSjc6jAKdnC0tedOXXPlWO+XH+04n/d9K7/6tJ4XqELGi6tzXLL8jFu
SsGy1EaNw/mUfUDWeEgWuFlJK8TcQzRbjLvbLm8V8qrbwTGCY07dZHQp22Hr5R9Sg3JEgwTi+hPX
nyUeCwpqYR9867WMA/OE+16dEeRWONbmL8HbFOtxoAVE7eAoGhfcRWaKZegjzc6jxCcna34yyFWX
ra5f8vk3p257/VrilSL3GvwxhdCV4ny0isauutRu8rXikPke0ErhMG98lWmxd6Ch4OHBoV8EoYWD
L1vHpaC+nvVvbVBPwaLrcA93KnnumvRIrVHDgpH942Gav70+x7Ft2+uUdPwocjtEMfaPP/f91wz5
5OPE2vUjoTeEKlCGizsfaU6DKPf64KvQPzF9+6dpNOUuNyXdBVp9eTx98qcw2g6NGZ40QeXy7voP
fe/oKyslXun6bSaLp4yZfotfh2JWpeINGkV7vGS47kffyZn8CTXdFuvc6MwbZRPj6nm3MQlSt0VY
ardpOWwjqQ3nP55P85mBwYckxqnZVmN0wI1R3xkiSO+cBzQq08aSgpaZUZnnqUT/aJIc8Y6uhgNJ
1bzasG/XmkOAJMKr8s7pmw61Hj9hJwX3Weg8ka1ibaNguM1GS656nLVPndIRSdfNe9RpqCz6vL/1
g9w8UnS058pg8w7pTaPnbCQ5ItMc+3mnO1thti6My7Da6Q6aux6p5jMrFB2jVJ/NUGW7cnGV31kV
ttlSUxu3CPVH3BLphmxKsc5nL+FgFfFB48piWeNfzRDXqFG/crZ/yJoi/5R1o9z2CYJD9DrZJ0z/
uL0Ct700qjJu9AKiMdDg8C7gHLOhpEf3oBA9bAyGG8dv9tR1XG0aWoOkXI4BHUZ9BvgH7kOLxmcZ
REP1nCrERRgQiUP1m/GUjvJiGpn2zWkk3e2o/OoHabEQZVOf4spBRD+HcBOK3d/abFI2nHFQCGup
RkE4bc7hYLHcaTSs6FCb7GNYOxl5h9jBplFz3S5TmMeUN5zmURs6ipuAid6CaTyHgen6C7ThyH1C
fzFG1WNfhBO6tBretU2pJBBVjUUDdE9UpI9amCdHz2v7WbooXo1YP9d1pz/qJPbwmdI2uz7fRsMR
42O2bDzRgwtKtk6tzFuIGM0j8kDI2mWSHYTqm0d7aooN3g5yrzg5UCSES89CBbuXjfK27azpxaFi
twiLsJs5fgnQtaXmJuLFqAt5zv2uRsHgTVtMJe02c+XWM3z7FasxgcmdqG9dg05jUgIR0M1YO9cp
9RQUPUuSy/N3oRVHkimm57hrrO3UNOxcrbR9Zv9wuv7AEKGwaRE238ikDs80tgJensjeYxpbaOTS
E4VOUoOFXW30KWn2SRjlBFLMux+j/ezlFKsJUM2PNm/B9Ke7JtXHuziy1aUU7uqPp3D/MA5UfnP9
gevzkS974Mkh50J+5/pg14MOAj3A4zzQrwm4rMistDgmJiS/6cckuGvnB9gb8ibTX/94JsqVf5eR
9Wojtblcn1d2GBxrg2wvMsbbjT8V3QvMW4xBNoHzCNC7l6qeq0ON9Ugj2r5Nam6R+ekGF/bedKpi
df2lyE17ZAFFtr/+Ek3T57Sd6tu+UsWTWRMSrHJnhQYH4DIilwLeGacVQDHtsjI9a0m6D1aI+VSD
XPFD2mxGK4ysG5bV4XVsb8tByTdk9wzhmHItxpnxPpX+t+vzAG0rNPwiuAvjNDyVyJxW9fwL5Jwv
UUObn7B+hVsvIiNMczuCxw3vIJ1Kvmm2wldXm+YhDtjUcBSUTyCSUpxYoX9uAtd66lyIR0aXl2cJ
y/SJysI3vUr17/9YdDNeMl9XI8Y4u7WMDU33cNvM36LjelR6WJ/Z1oUbWCIA0txgWLskZfg59BMl
Wvzj407ToPpzln/tbWhfhU56kpZD1kWM+yWB8TH7z+0oXQ9QdoI0ek978zXIW1pcDSVjAwvpPO2u
Gn18tzySPitzErDYonUkhYkOuD5PaZAdqfj6HM6Orc/BHzsJNb0KsVZMIkFrNeexboydQT9saXmg
5QUuYo8xupts2e27juq+VbqYqLTjIKfgcP2uM0vwwmbUrzz06xdf50GwECyBLEfrmaB26IjVvZ8x
PEbMnsII21Vi6dqyK3RwnGn2mZWW8zSa8ovnPhZZ4HJrRvnJSYdPKXHsbYFCv/EsOkrx8OA3zRp+
9DtbYWmQK5MYHmEyHIJLLzJWCZxpV5qQcbR0I/Py1VHRtOko9ixDzT5VTJEveuzf+YEWbYKRKvnM
tniVqsM8gmlMd4jnzeL00ClfrWwj0p4gVxzDPjHejBZLrOotcy89/yxbP6EZlN7bIbrE2gq2ZhJm
26Q2Hu1suIfYuLSa4EkR82xp6RHZwSkc60eNUPok8d4nJb7h6sTHL6ajN4l3jBlnu46Ls4v8KyG5
lqDiuN7N3WyJkOdYGQI2S5jvNQGLZvSsXd8WSPM6BBqp4JI3OXItJ4poZ/dUJni74DfSXZnT5uwj
WksCPip0azNfosNcjYhPsZN6yTLXUFDm2gWIiLsecXfQ+MsgN6T+quGEULUxspAa27fhjlAzsNEu
0yg4OtJzFoIYTBBLg7NyNDdYmkNM7ZudIOwhcysqvCZIQiYWa79ZjEilDrmSKyyBivZrQZJKShqF
nofLum2ipQNmYBWP/Ufl9uOZw/KX1IMz1Mhu28PRKVj+lmFgiXUo+8cI2uBTPEWP2b1HH4DYF5YM
WwBfGJo8Q4/idFvKey908Yyzb1M0iHgzsAgJghxYKCqDameyGn2MN3ZkgkSLzccczSOpwDjBvGCS
C8MRtPnMKdqXIDgWwVubK++gj2x6DOHpa1l+6bNWW/hm2JMnnqFuSZ9IslIo3rgrwPeuKwt7ncoK
NJSGszS7/sShySFGmjzTwRz2bgKMgvopUIb7IDMRUfkyokHL2Zx8ifxg9NG96eI8EB6JdpnfrArS
GUKwXCvWmrYL6CcIcRJB351QvMLIQPyHGuYwuM2jYyQBRE5j2lIAf4izyN36ZsuKFXfG0nbVNzZb
2SJT3Uc6v2WU6iszICqEnQOpVwk8AvdTXUbfLKntRBA94zqN2W/SaStCbUO3UyG7I3E2SR5s3aON
JrJHRxD/HZTYzgwrWRd2gd6iSDdOGb2QrvVOXQepcRdRHlvHkNfp/3Fa/eITwFYjA8v02FhbYggW
ydSfun6VjMBGTXC3uGMyjJYgC0I3fWataxa1TTqppvV7QZAvNOFFEGjbpgk/xNSjGOn6J9FP2oIq
47gGzSo2rm1URPgORyDz5N7G9pKec7hxippMwLi50LlZDVrw4JKQTgPQPLuaT5e5EZ9Z2JnBjNtx
hPCvLOQYhUIpmBa0GqPWX8B4vliUzQmQyHLjgH4Bn4MncPaJVRNa7w1HlWWSNgSJRkt/iAeUB0mw
rCmyMdEfp5aAP8PXjaUx+l+0mLxZ3uSYhG/KOwO75BQ0LvSpr9hsG9kub8dX3bDGLT7EU9FGBZN2
FGMczDAIQvVfWzI0YIAREZ6idqsWUz8H+IUo/+qMdAso40tPIzge5Yy3CFpmq4Nw+peqn7567cSe
tkhXLZY81bvfHF14i1yHmuEbXruorTlUntEdT/obEytKQMMK9po/ZNuu1I9GklSrpIE5EGLwP9vW
pZfpuNiZOa+DYK5HcqZPCkM42sPsgTgG8pdOOV12w0mquXLxpTQpBsUKKlzHHMyhb94u7AFB7UzU
thik1gnMLb9O3xwbMfHQWPCmsgTbSJC+FQioHkOzuUjHePHy8a62CzI5WnpApUZ2W2bzEaMtRdHP
TWXFu0LPaf93wbPVM7NQ248WWmjfK1F+HTT31AfEhCfJC7EKu64BRJ+VODrQUgce3oQiiwG+aB5m
YG9RmJ9NoIIAB4GHpWONDMJC6GKqbjmV6kObymCphbSPcAov4947lk0yrDCcfdYQSRhNvA/iEeRW
e1LYoIeO/1XROyuMK3uKhqdkSm8m2sUN/V2raW9HqoJkU1ZLqiurUBGMWvgaJjaYoAHG7cQ/DXZ+
DuLhjoC17p57rqMfJwBmp18hXUZbBpCPumRJWBfJDdD24aiHHM4VTwWZT6C6ebCniXkb3mupecNm
yuC8FWGyqUsgrDpQAgItsCzWAgVb9RUVBvVQF93lWBfbsG8vfSqf7ZZzNopgbtIeEdwse2i8N7bb
R0dtEUNyYe4haC2Dajx4xqTDqsD1O3RQltF7tuFAVFlDxFIWPbathdwo56xiaeV7b9T4TlXwGFTd
0Yugv7jxfhAct4Dt+PFtObeFiv7DTrVzpZVv+nTvl9aNxAghw36XhsZWkz4q+rfJIA3cij5kkd6I
LnhLUPEmnRts6hjosf+BCJ6Yxq7k/ra8Z40SGWLmPS+tR9pbQdbNj5XO3Ascwt8izQ/zlRgB6Ggm
cuR65KzNdUAj0mF0GbXABnqHksP1ETqbXpIuJhP9etJX4WZKPT4+wPiUf5AgySHDKE6lIxQEHuZ1
u56qmPWmFQQTsgouKmxbQhQLPP0fYCtAsygxkngZWaAKAOpq1ecuZmvvasW3wkpWdjcNS+GIaumK
bV6WCC+oK62LlAoINbU9eNZVwZ5sV9t0kxJmecvR3uupQ83mZqc49dFKU/ZJom6VUQs+QnxjI9+l
49KCtHRD2nm1crPWffGs9Dmoq/pb3JcL2ebt63djaWuPt7RqAjzFyXIcKm/JJdzxWWgbXlu6nxzE
NloK1cycHWRWSr60wuKL45VjZgfNyHcc+kezW+UaExySpbXULMd+8uevMkMTh6uXJdXM11A3tkpZ
5rcpa3YGAqg39liLoCbjayE89LWjRrLhoD73BnohKrAjVzP5MGbfklli5cxSxp7WO+9ZaFbw/CiZ
O7Qj5pyUsTDEvq7hVvxLCkzvd0tDv/8OJfYL2d40yhsPxThpq2qwa7JM++nZdwA2zQG9eddBpHxy
a7Jgg1ESKPYt8qP0i6cRupuA5XstLO/TqDvmKjIVVrI5pKrz0/vv5k8jLFAaxnCl47TLeVfw0q5u
gu/2YdgN2cnVsudoTruJpDx/B/hW3VidpJ51W2ugWGypaSDHusk3dUXa1UBB4VYDFXxOZ9ZnKoY1
Cpfxk8McvUhwJIAh7SN3lYH426rKBltdUz3W9VZ9LSwOeW737JQ2mxmQUH88VN3dZIKOUYmdHzMF
N64bPwd0m+bePka6YhAlCLe4p681YpFwkHJqWnZsNYPe4ZUGUTRgfUZK1o0nN2Fbj58zNp8OgZpv
fgO8taMzuSrayb9raGNjomm1M6C3N3c+zF7jT7E9sXgAKMMWGt4QsByfOEgZm7pwv1yNtVb6dcC7
qNWc9wCPjidawupxaCfFFA6RP+9r+Yggqd7YWSdZFRHWR3ZI1tOMLJcGyisp0tXokNi1BC+nbk0J
kga4eL1hXweThuSxc9UMjyRTpE+VnD71fjbekoyES6Ru96E51s84IaBkOhRm+3A6CK8qjqbsyVnG
s9L4CqjlTEJIhHuWGbWBxgG/2iR0PlCl7dsou495M6frD1XoSRf4olb5zJyxUsc4FKLbCLu4VDNN
iO2EQBivaqI9SWfJGKeltO3bOojEXWsBqV4SLQd7AUnXy1CiI+osl24EoIEJZcxmgP6wE1U84hbB
M2jmhHfGAsEeIPvXOsPY+902B3po4ZACuLi+ji4c5JayA1S9vurPYIufa5GLQyZrMiwcvNxXzqzX
G69YbNtb3S0q6LBgJ9QZFKc4gd+k+xS1/FnJKTMcrXs4zRIDQyWWvdcE71Otb20am9K7v3LF6iA0
HzD2sZnnxqewRCeAepxp1Cs/6kIcv7xCDjMZk0owD71vpAVn1DchfpJ289UX92NkPRP307/Tzn8m
Gv4T3rzqHtyCIjoEwP73uyuLiwHSkSN2TVn0dwblq6ju2nWcp0itrmMg9i3klRqSmywZmhuP5v/V
jOZ6H5lZJI/f/ZTdB/ULdACc3csZlNaWzG5+FuyTRmlnX83qxLR1ILcSDSKc6P76QBs42Le6/ZHA
hBe91j+MtTIAKxekMMEcuuRI5tidNIdrPP0UuAqtZVJiRNWArl6Nt2nsamfLl2+I5YiUdSg+q+ab
kY8OEgpZIKIguqzttZNd2vLU2gRCIeQuuSq7npiAx+8fhN+nFk6nTD6kCbsJep5k3KbTcmzwjV75
6CjxP9tJM9xaBHCsv8OzKuTV8ApTmiOjDXAx6mGuYkP1DwU8Ixob48Ok0xwlMC8+Rg58D7szX8gt
SHcNUV+iH8YHWUG+8EpaH4Z6SwuLPtyc50YgLOW2fIIg2sFS86Libmz6gKvefsqUGu6RQwQLti7j
s0mycV3McE6VjZtrYCiQIPOAde8Cfcp5HIqwh8DrxHuFCmrthb5LYVXAO5qpGFfybZdjiWlbWK5N
iKmnVZ22C8ZcP31fHUYMiV6eWYs6Npt12QzwtmuqmwvbyKyTuH45KLunil4SiTLfrLgwqXK96qUG
Vt61l5k/kHrrt9GRlGAAL+5tQQzGEq9NusmSL1NcOhwyIzVs/ZYxMAHJhBOt3oq69ZaurIxL7aDX
6SFursu+V89aK++7HFZrwAi75ls5UWHilr24nTub69ABXD9KyHkt3nuWYKGHCU3ivHroZ2mbg85c
Cyzn0Oa1vhvZlS5bTOaXsvRevqOD/TSN7/HYRihSYViOSWyteONiac/ROc0Uqp2hZ5C2+qkAotpD
ShJ5s0nNncCJlC87Z4zXOUzd76ZdBx6YOZTBnVaPCkyEQ8m9tTGYppAjBERHymH00uCaGcKyP006
yr06eO+pRy4dp8NilYx7mur+cycGJN8JMcme9gJyzcKNismaqhLUWCgsj4XOZjBIOxTWQcyiz/Li
U3iBBWxRX+8sBqqi90VeOABo1BVI/D/hpHiKHH3rKHs6yGGOt6evsQNkSAd/bNtHuIv6WouiYuNf
wfCRB17aDxEgVXrOuEjCmgwVM1+3/oC/26mJEdI8+dwZLCbQH7ADXBdZEt4ezb3DONpdid5/PICz
kVsRqTcyTWkRmWaw5NgSbsAHQOt0qND9LmFN/zXxRifmmLO0aTnzf/qv+TAuIy8eDVtbSs8tDqNG
yWXEa3G1rwtsn4Q2+19ZItDkD6OGJ6OcsCLoFOoCowYtFFU7V1CJSV2CYxCw6FDj0dfA2oEr0HvV
mxNXW2E9tnMG7vXBlNSnKkNp+6iKwocRLu+pHsfPf/yEyD3S7vTKP/TEdLD8dqe4I3netrlJas8q
XgdP+AtlFPcj+oKLa3nrKY3FRcvI/WiSCdq+/LjynbzYsHaVV0zrLhrLz7qdPlf6iA3VNLMboyZV
aJifdzw7W03gig+lVh/MaJYg36dhklD0EOWF6WLjdHq3UWIwaONg3bKJ5AYyAn99foitQcML2G7C
uOnmntjKl+GxyDsQ/NzaGxQ5xaGPZ+ko3a9lWaf+m6t1awI6ta/OMH2F8Fs9SbeA7iLb8KgikV10
jD4rASnlc2z4e5B73te0b1/kEPTPfgj1IZ7sHksWkcKJNG4LWl8tdoQD5p3w4gsfi89QXlonvEF/
tU4tP//AvP7aAiVsLOXugNOidZ4ZZgFhLa3PRqyrM7bWo0o/8H8Qup5jSRHTzrbRoJszPqbLadXO
y3pu2f1RDC/orRrRpW8eE/Xa8YGNuwoKACwr3oSXvrWOF0L9eMjCNAE6JeKjhfPo+8P1OeUGGO0x
ZV7oKd9/l6qbVYQKSecvE69hqCR8TnvEtr6lwnPneunRpgjPrUf6RRck7Bxav/k6mI8E0i8yNLJf
+4HTgyud53YQalXURkK9ug44TEb6lkCC9m6C6bHk9E/dPsOE2gKe7rqR83Q3gEFxJ/ky2Ckqa298
j92ICIKkTe80y4eZMzlq5+phfgzz4Ri3mka3IJG7wRLd42TYz1Gs2vfB5vRcaqm6G8NSHIZWQ5eX
MRTYwFYrjP0M51jqp9CjhjwFzSWeIB8Nuanv5NCFWJxYqyBGyHszN5ulmsgLdlWpUeHwiXJobepn
ddICYaUSBbJixfG8u8E3ZOyK+qOHm3vEihsci/lBg5zBJzN/KSyTL6//Dks+OJpu/+2v0zl+CXK1
0cIraTnYTaQzR2n9KRV4KHOL/MJg3eDGOF2xPu6QtCfe/RkPTRsE2Ze0kMZyMCj+8Aypku7qevv7
iZ/dT+Nxmt1XKF2M7cT27ORElbcYdaZRiuD1TVeP3l5jJGbe5J+DWk4khmt0aHxN3/kNywG9R28J
bbdfYQnCHWvuDa7H1lIc7Uc2xBGZ0TMlEp7EiI6IKb54Ju88iCNSPPxU7oKg7B7++nO5TqU/R3Eh
yjIs3TClpQvX+iUZePCNyI5dLlXlAM3XZ/5YY4zdvlFsYa4AV+ViuP5+YAwsynow1fjHsF4z9ePV
RvHZF+ZTS7wtdWW7yrCI9Ra5nqaOuYVkIKNrMQ8BL29pLznMhYFbMdfaybEYkJjINvF3nrB6JuSv
rIT6WZA6spvGhOhgsNtnhC7a72J9f11ghCTVD9iPsBQiPPuaMfdDAFkwRHhGEtmuVLUxiulrZ+js
LzqF6hJW1ybNI+1FNkgQUhfbUVCp6KWN9ppRBs8JYl99HI+WSc2Zok4xHuu5HM6Jv1l5p6uTq21L
47unq5uNXWbecCzys1kbrjlwB2rUmIj0kT553jkomubFny46tKvnWCjjxjNxl46GevaDVQDj/iwm
82Y0c9YqI/kcDPX7lDKECGImjpN+1lNsS//cltvr2PhHUOQ/kud+ya385dt///ivZk/+lGi5/X/J
sPy/xmH+fxljSQ7qv/s/qZF/jrH8z//09//6H//nf/lPf/8f//z3//bf/9d/+Oef8yz55e95llL9
zbRdQnNtnc2MkoqYu+95llL/mwQWLdnmODhW2eH8S56lof4myHll++Ma1jw+yXKr82u0pWH8bQ5Z
NlySzS3btVzj3xJtqc85iT/c+WhPHcdQiqnRsSQb7jln8Yd7QJEIW9gRIYn0/EzMo+U5Ks1mAUT+
zrS8jjvQ53DYwgbs0peY2jgNJae+9xufTkQH/ihAp5MUvf+buDr95wB3kh15YXiIFG9RKOdPU3Vq
uKnMPTdfSZMWhwplt9NV7N3qyXRTdnAZpPPCinEsoio4mTK+16AwHn+4pP9K6OIviXnfXwOficvs
6LqGmCeQHz6cElZ1gtqgWGWgdygcQXDPqYaGdBKr8H3SAn1PaUjSuwDl+2//00AUpLRM0zJIsv/5
T7cYtnCg6fxpDjTLkVb72pQdKEGyzTqWoa4FFJEX7Z3tluFv3vY88H4ZFK6QCJKkzttWtvVLhFVV
akVtRwb5zR1GPzahgwvnUZIOryp0QrrDBsIre31V8xIXRef1JzekOuH6xsqu89+cBPRfsj65DARe
GszQjjPfEL9eBnsyzbgfO5LShe7s2oCMnyIa925Z63CS823i4FXLTIJ/uyZaNKInWxutSV84029G
5Z8HBPnIgmhZgSmVIFru8h8HBDiAuJdS1qukJnhOzeemIq3KyxRYm0yh6Zway0bH0D6xJf7dieiX
5Wr+GAhdUOTPOwbFWnu+aj+Mxtx2KbY4BqA2i+POWJnvvarF3mU/venTvL389QgkZ/fXQaAYAzZ7
aaljG/llBHq+4VCiCdpV7luIFPu83kSy+NIa4tnoxpPnu+Xhr/+iPn98P09GjDaHP+q6jm0KY/74
f3iHAX3zKB26dkV43LibDCi3SN1i+j3ZjVc7NFHM+L5TJpRj3zjlxNbk9Em3qQZryMOWbqDJufnr
12T8K5+640jXERhtLV7UL/dCkgdmMTHJrFxb2tum1Wr03gYPKd2RMoucXVSAa5I+k1QZAwwazH3s
1M+cZ8P7FBE6RdjeuS36CE+GS9PJSTRxHEYLp7AGgbSOKOMlBZDr7h7bNOSd3s70tWrrdiX58b9+
O7/u9ExbCV0IsnTY+3A7/XqorgxZqrJsCOhwWyqMdryLAxUfzDZlFz7HKVX68Iak3HwJgunVLT5r
GVa9ljbzPmzULtGQVHvKeE4ksLxQp3tahsOmsZ1yYbX2TakMA41e7R50VptF18tqbwj57LpxsDMS
US982s6LSkMl0/UlB0Eiuc+m18t1Fefrv36z1xD2n8aTYgwxc0CDYnHDP/HzeGqpiljWCGShnGra
oH5GqzNIczqQVFlyQ5LTNH81lc1apvF0fK9kWB1wzz+jbQ0ehizM19Q97cOYMeM5ifNoGmZKduKh
8j8ZtN+27hTcl8gjd8KGLVYGyd7IjUdtFO2l6sJik6SUZUMXWyuSn22gK3+j+1Ss9XCE6FbXyIdo
Py1Hif86KPpgI22AtBLXNT6g8es0E+Pi2UsjwksKXfE3w2He1//yAZnCVaaa8woR3v5yj8siC6lO
IAeZxrrbFIM94oTl3ZASAqXMomTf5Lwexx3839xX5p+mF8U8ajGpWZRb58efr42VNL5lq6oBZxEB
nB+DDzmJGxOx0bHwtHOfQbxusBRuOX0OS33UsiU2QwjftcIQb1N2b2RCUmrhDasOa8k6pzh2lEGh
L9JpmC5gvlrM2hAK89TZpaoMNmXYfDTOqC5kxDwpgjcXQKJ9qvSUOzL24+BbYL+GCZETrSLVEuoK
deuBMqjTj+hwSus3A/TPKxvFQ6VzCpnXFBa2+fr8MOEp1j0yqMeGu87sAIU/6Db4gdAqLah8HuoT
V2HVlLS+lUPzh0y6cFWnCdFxAakNf3236H++IibbQNcypHItm7vy5xdTO3YflbHCojzo9dYKE2JT
svI22WT1Szrv8CaIfUvojATE5tqHB95sD7j3tYMSjyoTnXCfaBSJSMaAG+H8Zun90zysLJLl2ZCw
U2W8yvnV//BRjbYVQjIifyU2ExwCBuuDziAlFylYdW6W/e7O+NMeiL/HwqfmPZBpsfX4+e95lCWG
2GMSBnJNlUrbu8Nk3/mt1qJ8jUPivYxp2YVhfIickNgAVDO4JWp71ev04hFbrWXQxrvOsZ9D0azS
dAoXo6mjZSESD55voBnFucy8PQLM6hx6cLbZ133Kmtzb1H5krWWvzOXkSe0w1wGoaPTzEuSf+5aZ
ugjaC0f5dcAQuuvDYe95Vvxs5tapshr9GlQ1m03vmyohJUjHNNqDn12wvExP6VAQJTMXGCM8kCxk
IQyUPPwMFZBV0FpoeurvBxMFhs5qsUXfcSntRFuUoYEQYRLFZ5uTrhv4460+9KcQDNSDJWbHbJBv
Tfp260aH4eAZT2hi+5VjG+0Dyz5ZwbNNW1kxWIPKa0/CRptQWX66D0xJq8Wt7li6KM1QoJtsc1z4
HPp/c1mpIf95zuN+Uw7HJ5v7jiLUzxcW8rDldB7zRwLpfF+FTbatnUjcOkY5I7Nc+TwMMe4negK7
QY5iCeoY92pghWttAeinv+js2eFn1ZdJl8PSt8zPaqDYrDvRxWmEQm/jEm1cgI5RZY9nt/UeaGOT
AWNp71EuwpXl5f6yGP2bLGcyo9m0cpvx1p8vhhuRSyziYqlQrFAc/fCVdrA1pGWGu7bK+BsBaibS
N+8FySxqI/xQSCg/rMR9nyofMklnfA1TJ9p4vUmsoFt+c3rMysQjsUB7zUdk5DvKlxGhYaSZIBCg
lpgvra70l0ae3JmE5wXlQPk3i9WqcvdmuJCOTkCr5Tg72WUvTkpVMybReYeW8DF1a/ds43mPkS9F
7TCu22h0+BizuxZk5WK0RL8KBE4NS0dVVofffK2M12kiJc1kPsU+wZYdPCZTF268NjrVBLSsVNHo
63QkfUFJpEYqI4Tm86j52aX1H8uynC4m4M+m0W46yqFwiSzshBWDhQQwtHz0wQlUdLX1VJtgIp38
8+QZ5boZKwNJJf2VON3GuYt7hb7RTsu7pTOu4d7W9L7tcGOMComOOW4Ms9RXUic+N6/k16CfLzao
BlunANboaEll2REp4nO/a/m4HgVxYZquZ8tI1NtsmsYd5Kh13JkFWGCKWTJip+PExDipaqdayr1W
y8C3AoA+ZOGF5QjqJHL/N3PnrSQ5k2XpV1kbedEGToRWEJxkRvKqLAWWWVUJTh3uIG8ywuijjzpP
NPsS+yGyx6r+f2e7R1hhlbAgiAgEAdz93nO+M5wHoyT754lj3t5GPlrTWcsPQg+aVdXUVNosfxWU
9QOvcwuqL1jc1m5o5K8elp3qR5n5dGR0mHOFDdZLuXIDavyGBZsNGEz7KNN5DaMOqWBphTmlBoS4
xCc7DPTQZuMNFiGady1dTD0d820Ph7AxYTrEZU+/e+r3DlEsBqK6dCi35L1AWB/caDM61XmMGW/d
3N0VmOHMId14ilLg0D0E1gin21QfENixYKqTnREsXcz+g085M0QxC5zMnd9Qi0R7t8hfKie9L21Q
lEnU0WFv5gNR2vcdSuHFyhusB7M81ihaFSMombAq2clIfRvIlQxZsIMSSvuNPtf1HsC2hUj+hCWf
iLgJAkWQuWgAsxLRp0UypqhhwoDoaOHqrXO3WZWjzhqrom9MtgOqKognoh/zMx3I0IaOVaPPpYJ7
JVI6JSIm8zGPSZ3PiXixlxepJsSrBKC166AZ5n2QUwBGqr4TFlKRvuy92265sGLzEePLV4+o8o03
mPJShlXlTOBRDTPsU+O9IBZSV+5Ho6PRlg2dV+xP5C9gIpJjvi+XUNiunhlzRvQXpkd2uFOsDEn0
ReYFu1kwxTdKS6yEWePn8Xx4wlVw8Mfgxk+YSigPlIr1gR/oi4YzNOcU09RxA9qgLEPGNrRCw8F3
zPsKi3kneuJIhdyXI8xayzCpFuNqDcEAfpFzZW/5B82wXNrvXb4n4Z0x0Ue9GLjEncMZqBCjh62l
Yk6lfH+BNA5zl8ZUugMNelQd9mqmyS34lVxKqAwCYZ2imxUz0pOOXr8w460toPcxsX4bneB5aGA3
Fo3TcAhW5iomnHJPmflpWyfQdWSEq60eS7jUsj+3bv+iVeYPrxRP/USlAKvppkW6FroyjsPIdBFs
2kZN3ouFltCn3dgu/+RbsyRZMHcagWlIHnx4aHvV4pjxMEg5i0CuEpRBbLx/DYBiTqhIHbu7JoFv
hDaeg6k9dUGTbYtO0Ri35KbQmDwUAV+BJRFR45g5gggENIwaGPEMRjTO1ORbvNAIIygqJ4UXkQGq
nSRFxuxdBkjxvZ5sSi3fTqZzYkJbhlMzEhMqwOCpgvWMU31x6kYDLRrcZ4Nzm6HNWUVWtW7ZPfSq
dhYmDBEAlE5k9JE0g42rqUUXkoaBgmL8luoC6n4wEZM+0pbQ81tOetXOFPNjOUffOuHnYHBEEUZA
YTyoNrmCowQkaVOY/U2bz/lK63UO1fJpRhSKnpOPijj0RNbnh4OMAoMm1W4nCclVyolzdqt1Pxs3
kWo4iUM/QkDmpUCM/GOf7DpcCEyACo8s6P6+UDMaryj7acroR+OKfqu6e2sKUGfPiaAaxf7iJKCf
DQJ9EZaNKEGdQJ7xh4A0RJS68eY7t/deRIRRP2WGvuk6fIttz3I76MhrHvF9hFPRPw8xyzd8Q0tw
l59W3+KSlVxN8OGqjnsrbEXd7WKCgVadB1xOn70brQNQDx8pHEgWY0pU3yKq+gZXCvHdPD7IwVWh
cAZ7nWOvUAJVBR1F+Fj5S13eW7313gBlIy0KRBvNIFoM1cqLVqAMyV92ij1m6Q8pQZFbRoC1lXB7
q7GwW/qkmLZetwebfEs6wcvUppwWv8D+zXEFP45j6q3TkizMtPwqWN3x/8dMpon0HEiymSyjsGlg
+VvbDFZebPz0ia4OR0tiqRvWZkMLd6L8IoG3TYOIwq7jp9P8AsUYLxwFSw8239hYuHOkAyN/HIPG
u8ggXwLGL7UZIWmFRqyyeB8r+FmwEhu9hFkxcFNlIhbRfE45Tkfo1dBUq3Eko0h3CBqJWs6dNj9q
1WgXzsXnEs23QWR5mJbQ2CIH60nnvJgBCkfPuYyt/rJsgSdaEDCH8SIJ9FfHSJ8Fbhw+gjdWJO3M
DjFpTr1DR4ZqqnfVuiAUMIwNZxMv41E3PA4y+O7ENlRcmV1ixfhnPOKYMxk14SOJOnstxUzeDVCR
NaCLQ26nIIj7l5Gsea8YxXqo5u+dpIWaOvJLdAykdiDb6R3hK5SbpSUmclgjEiuH41crgpqmlV9G
N439wZ/kW4DNJUzgmBBYNGwn20a416HOt2uJbV7sUUJEqOXGe7tHYsLBF9u4aXGuBWuGxO+eRuRG
jptcV4w7gXj2KsEqA4v1zaCPwX4I3FvTyvzT9aL3/WdhG+XuekskuC0sO2atDXbr6CLiO4qYUFoj
9+L1EIOiy+r5yMnZWbIy23jbUrUNJ7dAlTSLJ+rp2pnIZT+MJ4p3/TIVrBWx6Iazi2tojE61B3/n
HEYM1yvPxnCFSRCCiiNxR3a4foK9O7njpQ31wRnObSyY5sRfmQ19GAYxMOAmyr2VSA3xj0knkUMF
B87kQ+00E1wFY7GJmILfRL33mvoka5HUjsLSIk2uxtJ266B8QgANeFgx+Ukqp9zmmolHmDNVLS0y
MSDDZihEtpAJtK2XXGItfQuQOJ86zWo5F3s/+7jzT2QHl2TrNc4+y4ssnJkAbvJx1YxavjLIlKfF
m9rH2S+8rZZ5j6iE1Nl/gb2lbtwyfRQOYqN2hi8O6YAA+s7/5hDivSNhzs4M685KKpssymINeyxd
oV5Otgj5tnLgkJrd8pyVbkXwBlCjoGO51LoDiUR+f5sZ9QAnctikmV+crMncxEpvzvAGDnbOu2Ft
5FQfx9Wh7kmGALLu7xoOYoLkqP3U2Ipr1z0AymFTjeBDegHuXWW1FwJxEoZfrdvCCoA4Io14q8X3
cTCiMhy8syST9skUMl5l3rRF5lzs6rjWz4MAz2/H3K9jWSK3h5TghCH5ZMbZPcuIftWVhcCVGp1p
wzw1fQBbAo3kUydQ8sbD8OYW6APAE1S17b/bXW8gXNd3BIj7X1AChmNMfrs36/W+nJLoNphQ0M3q
OEjf35DUQIZKkqxSeJcno50rjFHEpJpp0p+xWQYADOSEhmG0jWRvsYpagbwBQ8oJ3iFWiuAD1HLo
wdfU/p7NmoVOrobX2LBOgYu+uGmy18zAPylcFLc5AfFhOSTRasJtjliq2eQSMELipPbGFdDeXGRp
o8wY+obmRK7VK3k+Jz9jKOoRfTLmkUTfxWlY6O1H7qDQb0gk0TiYcWGqiSnscEikQQtKn+IXnXUC
eJy1pR/KEYmBYcnpOW7Qn0fAXmZNLw7B8mfGzMZUC5jQvaKmhA2Xcq+Fg+SerplkDInehBv5F9Gh
jQoaF/SSabKMMx0yU41brZYKoyAIwXJq+k2BK+y80LUPQ1vtRlA2xxZQAi0yRhB0hSAE9ThYldNs
HfnL39t46w8Cm8xu6vPFvAh3mOW+/OEgOjGNoeHP0DPFSBRnRs5TDxkz4q2bQLjOq9g5DRiDFx2O
vljkkju3IX8yk5H74PUWbZ68JvrCGipilwmK0hDp+UbXEX1iGRvShMpt27IM7GrcsFeTPvkTu8Zb
MK+OAG5Q5sNDVTbTmnn/kdS+csvELfhmsfSYy/mtCOL7ztSwLLqFRL2R968iXUBogfpS1xcBAvFY
yo68p9xYHPHtppx97Yil+OLQ11zprqudW+BNHIRMhxCL3UwKqpRUpPe5pn2XeCfMOToyC1Bhcz15
mwKNassA/uwulJLByc+a21FZG3VMl7Nz07aOtRbNDEdzrHvoOzTmZCCs/ZRvNfGDokV3Rpp+1IVy
CSYFcJe1pAa4TNLOQE0gELvOcA9sFfJZVWxa8n62Y96bN7PGQOtUhXemeWGtfMSRoel0zt08i0c5
sVJKo4qFbJqdKEp7qybvNNoC/Jr4qfdGlz/w/SVAwEus4cCCt4U52zcInX5kHoXyaQ503AdB+lwD
A382CvnWuAEWoUifjswG930/RY+lGr8zZW4eKjrq2wG2cbDxyVuCGQjExLTzGxDexY0qRb0xVA4e
sFDO0bY6IjVqaDVtCXgx8sVWOhqrCozc3x1CG9t4LCF8R96uiheFFoA/RnHGYlPPmFn4DQZnCWsh
w1t3GSLBlLwRB8/Rgju0V+cp6ZkpdOjHtCRToQm9f4GmhIOa/Dc3ZertV+Wd6F2S3UgT2C6vtYnp
Wa3N0bAvxSzBOjnQ3ts+zW4Hq741Nc88lkuy5Jzm2SFvO8RdttxIlIoYR5flsQPYhJd1qZJ51g74
F42vvJcw+ocHxOLxXliadp5Iq0dD8JAhC79Ma/Tu+TlP7P7IIve9rinzyEEEjwhFhoPDV85JZrD9
t2vwEjEm9TYH1LSf6DDnkgzcfPKtfYApZFuZmMZNmyHQ1gqD86MfbEQDkBja3EPd4pXJU4ukQ4UM
t52aS9E67lG2QXKeLRLZZzK1p4K+hvKdrWVnAQJz5ledMvawyBGDVXZ3x2xLX7HswXQcd93KrnTa
2kxTCMw2CZI1Wa9zumAqAqv50tqq50wKLE6rnfvES5twKAmbB5je7/FF4Q4A74sfuXEOPWfAU6uZ
YMaT1lnrjDA714M1ktUdv3Tibv1Fn9hIiv9ou5n3Y0guScpKC/kkTK9uV7Fyvk7UELdBMD+nLkgB
z+j7EybB6dA4ajz3HjbU0uJIRaeBR5q/iJBWfIkTCoQp8/St1bc0umqreO3b+UenEPXh5zI2JuK2
u0lWw106y/hE0MdTkB7iedIfvFb2+8LpcrpCUlGIkJjRPT8APtE/RES+bAAIpptAY0hr0OGHSCnt
HbZI5mPZ3Tx+G3vz2cyx8yVG8555Mr/xMKPA0IJYPLdnmjnbbKyy27bJcbenWstnyMjOG3V1cKey
vUAEEqEl3SXalWA4Y9Dw61G6wLtC6OlyDX/QPZ4ktY+jubxxcdCsJstnePDtiOVnMJOCPED3BZZw
Uh4ExeUY6J1B3FRfWjysMAvxKvlOdZhFa+3jMdNxI1PxxPcCQzIgGGaagq3TdHxG/uSM5ClOuRlf
ez1s6/HLaLTnTk7DZSZAkvIB2Xl+h1XNJTLgqA2czRcN/KmbZ/9co+ZaWQ7IBteYNo7lwxtSOU0u
A24Y/Sb9RNJhFPq5X29qJ3lv4oGoTmoZlgapMnCq/FVp5hERv/sjLyZE8yOlbCwUyoeyrHc+iE4w
6QFAlJppN8m3ycZtp46kDB86JC7WlZ+nIswjzbizUmSXvk+Q8RJXg4kPVHNwrMkQp/2akBXsBpfW
6RsUvE19wJZCOcSEieT3kE0zxdTYHjg3NV7bPegxKdOAsp9s9RRz9N+5IsjuJxFg1e+y7FmjJe7O
1g/U1WJDQb8LBxwO9/4MjWeROKzTwHe3VZ+2L9N4rNGBHxW4oB2ROA82Y95TQhdeSlK1g5Qlik40
zsXRgxW6Yg8fscBNMlh7FPvJ2VuoZlo1WXcqpWWltCEkTUrbNoOp0bxjCePZfERzClizIXDdBVNg
PVTqedT6hLDe/hlUbv2stajpcizKGCLIp+W+LVxNtCdle68S4weLanjcnZ2gRrGBskZfyGzA22iP
VN+GeOtfmzJKj09VbuAIYI7Yp8wqanJvdu0caLtAwGLp8ejreKtTUUXHosgp4pHNe1Jzn55KFov8
eUC25cL+0rEKVJH24hUyOpQkhF2q1p4vRI1vgfc5J0HogV+M6i4K7H5LpAor6wXMrUabSOikvegp
cee1tMfbWfj9XhP9A3GGu6TAnGkUECvSalRbyAHm2ljaa5OKjD0AzmhNqcbdYgaRIWKX/qDS5CWo
nBwuX4CZuMEaBhpUu0yj0kCYS+ueme2LbYqzmVMDKqOIkCc3QjzNwpaXJz5wTBbevqkduhnJiCZU
QlrUuu8fQRG89VOpwRPrnYPdjiWzDtfFYEqqmCoHG6hJQ8aJob3Bt8nXmnKGO41A1F1GfPuJyLw7
U9r8K0dTv9A2PbJKjS+zOXxPoMufmD1O9wz01T0wlka1hEC5X900Gqjc2NTwK303OEF0qBL9VQ3M
EQq7gSxA3ADL0MDZNzVNyUSDNd1WVKrsWrlbyaSBSm+JfiKOk9C0CViiDHykqzcT6FoSI5ulNike
xT1/8H5tzy1lkjy8rnCTrKYBohEpVaPd4zeiNWeYVCRmeTRPyo+hYxt2tvZ8y0DHH1e0ZFdIpao7
q/5BDCzjFH6OXdwREekuPPkueYP8W+x6xwekM5CsquSAtoNeMg1TEIS9777Vzljv/aCQO4dJ40Z1
+cuwDBTaTGGZGSgxEs5j5N1IPwmOCllqkLjzzfViqf9ss8Zpj5Vv38etHhxG8kgPQW8dRmp/BCvZ
fnO8XigBHDuIB4PUJFvtaFHcCTmpD1hxa1on6fe+88xQetXwSFplu+1iNzglbRWcEP61TNk89RjR
naS7kaffHb6Grk2HD4J377ogr1/hcbi0sgh8HwCrU3vI5kMyDsPtSOLw2nNtj/RL7X2eUt6TXo7v
OdR7qK8CMLOeHWCPG2cS+s1s6u2xjjIqYH3f30ez068aSjHf0ik7XfdYuMmORZv9Zg4++upxkA8q
T4Mtg1V2GtMYrxOePcySNKJsopZBmtriR0fz7vp0iHDPrCmSr75FRACTbnUp6fTuCyP24WBO8nJ9
4LpJnCQvOBTUh8DZpyHi/UGVGxoKbq+niaLVxrcbmwU3b2z5KtjaHO4P19267qCTZLvrtwQU4ESx
ffjmlUa/Gny7v79+xDIV7fH6sZMa/vo81OZznGY5ZXFh/+zyzXWPl+8tWL7AyZbW2mkL+HrTNB2K
rCz3LgSvu+uXn3tT/br8rlX+wlLepb4ej+fPC8pYZ04wZDyz5B/hzXHhka9XNkymk25ZB1w3vD7w
6ynXa36LW6UebYQ9ywteX+Dzta5b/3rBz4cZLebJB3PHW1zvuV777T2ud1r26IXuLGjVX3freme6
7Ob12ufm9axRgui8x18v9muTP3+czPP3kfQELn3e+c97tdz3+QzqmNCoEFPRJOLO69ZNkPHV/Hrt
6525UMXRgFT4p/t/28Hf9rowv1lVUO3+vFu/bU0ElbFpWpva3x9/md+2+fVJF5UJge9MOZaf7df9
f9obj+xOTt+O2Pz6OL992b+eJ9yeSYpZfPl11/Xa9Wmfe3293aNJWP/PzHaJsdSIJdEnlRxzFHi3
LW04Tv6b0qvTJ3t4KMk4Xgv64/u8oyrSawPGhOVmMmsr0htxbIqPWnhMkCmYhyA5nLPDyjssDb29
FELNRzLR4RgqvBN/X7VimrTr/yhhsm0bkDEqDQPJ4J8lTCyhtXlI+mHNvFTbug3TTjWaS+XKKwiO
YdzT/fjoBY3YFQZ0r45eDzA3Erdman5MKnr6Xh4G+jSRoeYx64zyurrrHTv5bo3HrGJ6XPWJuhtG
Fez+wc7/n1oE20b3Y7tQD43AdZYP95uohQWVb6RGOqynZLYvDVbXpswe+sXFZMjYCzUdXp/viB+a
0dOIV55BHfsddy+IDTSx4dTO0Ub2bXxkQryJm8Y4FGXsroAGOJtpavNDR1d6nyU/qsnXoGgPGsIC
qTN7A/hk+qNJI1yKfyBrMv8L7QyWCi/QLbSjaLz+9LGwI7cumnBalW12McDvnn03bHOdYpHp/Rhh
wYRmgc+wT7vnOJnPhZf/rEvS7TuvPHhlryNPyRU4BlIfyGowV6nc+CC4b1IVfAuwP3xJcuu9NZNq
df1B/l+bHf6vPob/liXi/0OzA0Lbv2d1+Of/+Ld//V//8u+/Oxx4xqe/wbT/Qrw1cujA9zHT4B76
T3+DYfxlMRYg5kVI9bdH8Ar2yV//SbMxRZjIunUEHBy09iIF/pvBQTP8vyDL+cPz/tOGcfd55H/6
U+Kf9d9u/49Klnd1WvXir/9EJeQPZ4hFsqTzHovNB2WxQ2jSHw+yiVmBnCAQe5RTVmKyBTVfyrWF
VhNtL0EbZVgwVlQVEVUHxbeCP/Wm6nw6TtZ0ckoxrRxpYUwE0HgSc4s+UTJLbjoDQg13XS/IHMT6
J6imhJGtmcRlsn7ExN+vBPKb4+IWPpGN/nPES7/xNajjjIlRf8SjS2lTBDiD3Cc3SuXx10Upcf5U
GEFo76XN0cZvW4Swb+mofV5XAxkrn1fbAQ5a0EHq7ytrOoJYmI6DQ+VfS4vvmW1RIPOlc0wC76ZO
9TtHo8QIoQDrKY5pl6NRrpPMadEIEFKVKU7yrp44FLzmXeJ3EJVma96mONSFthI3vSKFZsgBtRDl
vQ1Y1qHHCVgKWUrLWBGXF1rGWchC/o7BgeWXBQrHLux3M81fcI6AOaxqVDXZeOcn+tsgy0s7gHTL
JHHr5gsU9TkUSTusU6s8aDTT0VDX33LHJxYzokkLJUynIJyfdWccUJ/U34LMGraWPKJSA1kA3YeO
cWwXt8put1AKWSXoXy01EfTEknyMqdx4D4KozvB98kpAZAGY9TR+CEroELYjaY2a1S0MxyLMxyU5
RFXzrpnc98pXCjw7NFICCfFQI5uKdQbtvqA/61tLQ9KTq0bm2DK1+L0spyg062TV0vpjRSx7gnGE
HrKM3c5Ep6yV0d5HsVtDJkSMtthLIA1u9FTRSJqtW/yIz5rLNDmPQdijfZhtY+sZ6YdCU0tmEBLr
mkTj0I9GmxST8oVwsLd0SJ5mrXxuHfUVcYOxiQN+HWu8cTXcAlN2BwjhDsFDFsb00mn6kL3KouFS
xuUlKvOfFIfePAyR0aifR9d+0T09QYlAATmYSaqtknUrrQbWylElItgEZvdTY3DxRgEFp6iPNXU8
rE0IZfI2QvLhbPNC3CgHG48kr7qoc3PbIa5oupUFaMMvKXfSlO2pATkiWceld2t2EjESHOEyJlEu
6iMqli1gEd3/5sKgv3eLdVNTliBklpHmfgKWtSmgXK9nDIh07gOaRcFqHgqi12rq+CZf1kzuE42/
LEOakfvz15mBPZ/YoIq/Yjzmj17p3s6sneJIUhGeO/vAIns95+74rHTfv+GP51YRq98OlJmvdKBd
lZifGpOGeEzmwTTM9wCkrLUSuB89+5QMIyeBkvxGPpP1nsnqnMGpvcX3lIRRI6tT3HLRufQOa13e
R6a/oZ6jHZOCFjMKFXsdq/jdzZaIgiaND/HUPlrBk6St9JEW2ktk6mLj0dY5uca2sQjWSlx/Xo0d
69zc17eOTpQqwlAAUaNVH2L90YizZBVPMt9MNBtT23wM0Pn5U+Gs7THa61YycBRCPBmU/sW14/fJ
ogE/agBZ0nRYWD/ZeERutsOwmWxIlJjDvMub3WihmUuCBsYyv41yTAKdWOHvln0P8XUC7BikvhkC
4ot0fTgta/VVYNILKdriVjeiR0dmiOf9i+OoRyOaeIIfU1vJu+6C2Yq+vzlvdYBve3NYiql2f4i9
4gfYukOGYPgYdB45PvR+t5VFoycedfNrhQ4hYAnOYtzYTQMcQPBf/ivsanQSQ/48O8N8Ii4NwkDS
NwjxRqqIHJkpXwJ/5ByvRgbW0UTI6s/OV6Cxa4FyT1lavnYmTrgRgbsnVRsfVAsV1e3xI0g8nW98
dg5JMrV3s8+B0lKW6CXRAqi2NXM/NpEBZteJbgkHnQr/tiB24VbvJ7IPPjCPN7eee0obc2tGhrYZ
vcY79Cqh81Mo/SJSH3J7nW3LpTIbUwV8mrCBhjPZUz9pnTpt4HwvJzMgP7jR7pEOqVWGOc4wNG3l
dRnjVhM/qc4bHyLtBK5bvAUorDYoiuyDMVK6NxIT4YFjnkkJ774JGFXrXFscD6ZevKS9trWAWB+y
lhw6dArDzrdyeFFMr2+jjpp5J1v3rc/UTT6hLpy7cSlXI7PDF/w6TzWAsKQR2CKswww18r7L+x3r
HvPiaTH6+9pEwiL77NHvk/S2MPPbwECHVRp2tFYMMjfjcjFJxkSfgKGNIclPJOJNO2GFCvNBWTcm
s0e7NaAVpCiIqmRAxjzUxkma8lbaXrv3mn7XtE60IinC3EqxwJSLnuIVAycTzdkkk0iaqyj1V4Q1
9us6mqOtXRqMnMRbIlQFLTnNrw40VXMap7c0X9GSECCa0/4frA/sZWrya3Hj68GyAIC7YAfMqxb/
6B+nLiZjcubm1kVEiQuId4wPem++6hG7ZoqlPkXSd+V/T8Rwkby73UXWlqCYifNJ45qbTK+ooVcv
Qe5np6ig7TqYXbSV5vzdNxDPDRHyCQEMZrQi0nWzF+V63wNZ58t596fdEz00+DLeNolaiyke+Q+P
Hd8MtWqIm2VLRHA8xdld2szjTlkDyD/faw4KK2nYe/P0EFva9BDZLDjo4/lhD32JOHm0soZhdZ9z
d6bU//VEDyPTH5dTLBtww9qG4xp8VSysrg6H35ZTWiRB4fjqHbc0Y8lcHco4uBc1WSmMHByXkvwu
IBcso3vqyMg06LfWT3FZ3Gla+UY6Q7+m+lGvIXCsWsTCExJus8V0Ykujp1Iv1rRZW7Sc2P0SeOaK
PmKJg8Uz8gsEm6M/1IhKWrr0Pkk2mldZQPu670HQg95CsuQs6uO4a+Ff4Zy3CvMRw+LDVA/NutXf
ONng5G6753xgiiDn9NE6XAEsgYdSOrKm77XVpTtvhIgYQ0bNGaR6Ob7LVVwA/nRbhcDfIxlhSLRt
x8nCM5N+W5vJjT9AbXdb6wCYhjU0bvfeghOijT8kvRFadoSEAsMIVTuy/7ZH77Q7aT2it8Bv7yFb
fWkUc4goG35ObroOohohXUw+tUKanLOStMlU5etNbkxJH8BAHhjWWfNayw+8kHjNRq1dq/yu8gLi
HYtx5WqrzBi/R47zw1l651ljPI/EcR0hiD9khBiwvvtu1l/rYD05Q7KpguFEFS69rYlWRGeOXlsR
VUwulZWlt4Jw2W0syDosk7EBRRD13LlcDJI4N0+LDh7ZVH974HObZu5XvERxvr7CVDfQOHspC6xp
U7+DjFiMJJMAGTdzizPn1NIuaZeXJJWxRn1Vv1/f4LpTnzuxPFiYZnWTVZff9uPzqhsXd5NHYO71
WZ9v1wC6hRxIeOf1VT7fozc4dbUdbKrrlr9e+rpN4JARU2o1+M3lg1536PNqMLqrVnfjz89zfS56
LMghAQ6DjBDuWytqX3rD1fZ169Xw/wjQu97/eVP0j4RltIfrrev91y2uN0tUCilR3Iy0vM71rl+b
9UEJESSOj7/un2MwPEDHtdMEyuQ4eOaraZT0v/GFhAQd1IveY6WTAhVp6GlHKS0kNelPYVBZrY0A
e60Dr5Z4k8fYEfrGmKutG/U086OKqXjuHiI60AxLxLYUaqMHhaJL4RzJakHTHNt7pfgDM2OOG3zi
PRpNPzUhgpLfusp98ysNDVpReUxjV601kTPJqfwN8iqADFb6hL6pCiUyTju20dlXA94URO8GQ7mc
0b43xoiuSQFsL+LuLdeor7TEQgotot8QjN7aIOOYWvShbkj0NgpRY8aAv5Sn2drpSJNWz45dFutS
q+5pf57NVn6UnWusui89dR5Cly85c2kiYONx5afFfNP09gsCMb0uxztJv3YX6Zm3GnQQ30VHRqZm
bqoikXcUrzEbliNIQSiR9Lzee8jRYebBKonukti8x4fGZLUlh0BX/rAGQPrhloSwEDISVD6zUpAu
awLex42Zlo8jaOJ1Q8uHXLZxXOcJutbO2SVJUYVWEpVnv1lOC6UGJrF8hfqRM70getjqOYV4UT7R
JEKGSWcI+svXNEmNEzBqpC/ASpX5FdLwTd9AGxAtqu5qeNa89EaWWre2dftrWjJh9zRSIOG6LlpV
tdHKOoblh8XaMImVzyujXZsa6lESE9+NObg1FRpx4ki285hEtHrf9cS40Mtru8BcY+8d15nbvLc5
nonehGHcZNU9A/2j20XGY9o+R6YoX0U2vqK3RE+bg6QTDlNZWE2h18EmrL0RyT3s0K1gWhNWAfl4
cVO9ujWAT/wb5NBK0mfdGJNWHtMRd0orPjYRsaolWLLlLAlJDNdEhCcHGdsqBUcGiks2KPI5TOzp
JRcDP1lQfsxmT5AufcfOADVkyQR9TBefLM7aqHPCsXPrp4aVKL4XNHLeM7YUUsloMg6l6F8RUO/y
WHvyLCTEYAwQ2/ajsQJ997MR2AVoxowhzjL8AjMsfce5aQTaRUjWzsXVBhTONgcaRYrnVm2yWqg1
UdzEC5MMudbb9JWhztqKMX6YHAOQJnlDmGwusa4zGc0lTpU2r7bGJMaVkqW/qtsFYR0TmE05Pij1
5xQwrsRoEUsrP0YjQ2laD3eWUX1TBgkZfuquq8r75pkXCunw7cwMKW6n19RtTk59qSirHKwFNsA8
fZO7kaC6XDlbcFS2maLF7Ib+2u4GrFbdI7k09xgbao1FJtzqd5ZJajXSi9mRyD6xdR+EaGbkNmFx
osv5sS6qH4mMyEroddDRpexRwyFWjp2ZkXNUP+KBEEqMJfTnmYWHnkrx6XGQNpHES5I1H3bHdzPs
CzmNN82gUZTVrqKbszlCeiOWipJoQaZWTjyRm2n5JrKrcQ1EnI60Xx3BWdaf1643hWNaB83Zo6tW
x2TB8le+9bVo3VcXXuaJclO0gwl3RNadFZy9RqDvS9VIq936GMxzWhBcxNXPx69Xrw9dt7xeu27+
ueX19q9tPu+8Pv5r8/z6Rr9e4/Pp8fDeTRiOMq2tjtcL6RvJAh1OCQq/Xs2n+Q8PXbdCihzPq9+e
8HfurQjuhAmwvMNvT/vvPfe3J5QxRlISCVCTl9XRT6MSgr5iL3uT6cv1djNX/5uu81puXMm27Rch
ImETeCVBB1KWJfuCKElV8C7h8fV3gH3i7j4dfR6KQVGiqCKBxMq15hyTV7p9f7w9erv7z8//6/v/
+aP//Kr/+8dv37m93H/+tv/69b+9+u23/7en//PY1Mr9VLvNPnXNMojXmyQnmh5SJP+/f7tLIJMG
in99dAnrfNlai+OeVIO7bcQHr8VtcLvXN7YK2tuNnVQC+Shf3x68fRvzgKNj+vxfz6EQ5yf/+aHb
c+rbg7e7//zi273//Pa//c5/e43/+sK3B+U8ULxZk27ru3/+3Nu9/3zwX796WkdX3n6a9VNfFtee
3ja8R/ku57L1bX02GLCo54ntky+s3N6Ab2KlNS5A69hORK55lw+43DztnMe1ZHRoxVuZQPPtyCsR
RCu231Adli0h5Ol2LOQuVuKrmyZ86nT59IXtECLpfB/1n8Wiv0iD0nJU8T7qGnNVwCWbpjAPi0Ri
tKTkslFCH/LoMauY7tMK+CDRGe6CYRrsn5dfbmodHARhDkT6bd6RcaS1EmhP2P3VW6MNQE3cx0S9
Tx3oEOXpsHspLvJmXLaJO2xwpwFotyEEh3iD+shCiLs2JPWw+iQfCr44yFXRSLYwCdGazpySU4fj
gyxeKnStpamzNlvaOBfbCJwA0CymZtH4XPVNuEvdb0uA+85kc4gH4nutRv4lKu29Qhi3bgpPyfjb
dIxkS47GjBQdnw7xbAldYgOpBRqDph3ZiiAoo5d7nN38bdFLuK3fpTlg0iKbPnqyEvsHXfZnzuUb
Lo3Jf958LWHi0yFVFbMxwI2FBwQdJdVDYeQzqj56BiN6MSijE44u/U8lFiKytHPsiO+q9RgFet4f
0+u/uzh8BA6J7DO6mDF6Yy128PsA8MEhx17XIjlFs7vikAixycOComedJzcJ1p4sHj4dj8AWo5fE
iCNS39go7XRBRAZ2YXvb6y3M00r3aZMDVJfWCYrxY0fZdCjwJrA7wJmV4jIn7xcZdoUOUUVKHDI2
Gobr2edyEfZ5LvFECgfTX3PPz5oHmSMIhjCxtVCZbCcvD4NI9mGg0Ity5VHmjsbuQn7FiL60Rtjf
mlF+gP0GeDJeABcWNTZOjAKqMhCa0i4mNu2I7YhR6yXpC5w4aMqzdjWIwdnetREdk3AivoIW4IQq
2Ui5ZGY/Ym7cDZBxnfYcrRzKyQ3eQCYBb31fhXTGxbzPTOjzMle/sqR7marBDNo83CN8Jzhmmciq
jd2tzMm6KjTN16BA7uYk/kyt8WuJe9Dr2qMs5ISyS/PdGu9a06KdStpuZSlynWfTvqmNGq244JtL
1w+HiqM+DdPiieAIoCTiLv/BpplsTU14ZBKE5GsUP1Vl/6mVYx7B8T5Ejv08ZdFAZjAU7bEiADAE
/k1dH9/nDiZhvYyPtj03xDF1BxFj20qloomaddvVqep5D4a06p006t04I+c3ZimYmHAFQoueEABj
CeJ+oP4dJjlWj8bcPfRwY4+65pCeLkZ0gTMlMCi8pSblJhNHDQTmekB8DIZ1AJ1+rogS2nJ2Kn9a
s3pcSm4SE2IkA71p4asB2iWp9nb2gMHN7nr2vLFAMJvhGmro0lCCGL6Vu19OjqNxHJbrMCEIi0JS
UVp4TyB632OsGIn50bM78dnQV9vQBbkxsKVYZE4phtZvsZLupDcPYWOnvr5gWkASunXRrW5E73aH
1ljW4AdWVS8veVXiaCpcjOHKVvXSo2MWya5rQtadJTzNcD+Hlatv1AofuqCSyqh8zS+vV0iy199S
EH200WOO3HZKTzELKMM9zLiitejheTsVC4dZg/WWK1JAbeupCNPw3p5oFGel1/hCG0nXyIG55nxQ
XeMGRoGfsLQbfOEyhvxLjilGj+4yjpGJL1z3Cf/WNn2T4BZABbWjaGdutDj+aJKP0FYEMCsYFdjf
lgN6lRmIcUz/y0nFKYvHp2VwLEyeWrlPrd7yoWDzdK9lIV6QMuqBEIM4spPlAjqeQydMD7W2KqjK
5E0z6YB43qQ2+jPZEemBGnvwQ419ndmJ1TJP8w1LjQwSxd4sRmLaRKG9LbQjl7FPGNj9o5snH/jg
Cr/uNNyuM85cmkHbotTyq8gYu1RW1xwBfzEiCjHLy0jDkFMZoS9KdkKmjU3Aa9IvEg4xQpL60Bdx
9UBBOAR2Vj+GGZJDVHTeVRj2RwtXk1DwPUa54uB0ZrBY78tiXXWBcIkqEqqXhQ+2bop3Wf2k8JNN
e8x/od9+xiKkbeyoAWOaJdpGBzhJfEqW3nnFzo7Gen8LcxCEIqNxR9eA3zcPd1EnuGgs6hRiKTR7
+8uU+OMUuIBt3ifMcY2XJcIXHE6E9RbAnQ4ksPtjwzEQahGT4NV8WLQjFoYm20cMa/xRtilxP+5P
mOjz0XVbm0iRlUautadFkgWxVCuUBYusVWCHsHJoKdGLiCoryGdSOg30QtO64Je6+6tsLefoWE7J
/E3Dke0x/LIrdHZcwAkaZsGqNeM1selYTpUWRB7XMENjqEbGmIVH0XrWEiBEaUVme5kSozPjnvbI
LsvSbqR8tahqYvMZUId9Kpkv6LYizatQ+MGQZ2JQvS7tdNHtKjqw8f+I8RVeFqzlmj4FBqYiXJnj
/D68aYrrWFu04ZXGyh1j2Pqgj+GXMIzTQBDqeUDsqkVWtMNawfKcFeG2haO1tbXsCZIq8M8/8SSl
32eju2l1+63CQ0yhEDqnuG4IjaOBXxbhd9Ybe7O2i2PfMNSsLJyn5WpEadzSvJSObmyKE1245kGz
hpXEhMFO5Y5PA7Y4W3k+IIWEseTG9r5IzPehiQ9hb1/Qr6ekSEJoKyAyVDnmKN5y0t/wFvBq7jn3
3Gsx8ool6tKCtXBT0CQi9pk1kb3Z7Knl7DTej8OpT9pW9ahMnXgIgtO2jb6usraLPttFxsf1jYYh
+//JzREmN2wpxqUGSJwdHMSdtCpRuurNcGD4RizfQnBQphLT752PkXH2pWqbXwvYJRy+2TfNzI+B
YY4qm9I3m/BR1DqRX5XEj5MXeiDLikt6G2L8Ul7AoJjQhTwXO6ygU5otW8MtekTrOv5Ss8N22KBZ
z7WDxtjWSgZq3m5p/F7RJegq51TYjJNDbZ97w2uk4tY3k5B0vMp4lkvllxBMN+iHkfi2BSMRFWub
rs4fEnAWvoT2A+iHIIRFvkrSkLd2NzonjuaXfjSYumgjblE9v+8NBXMfUXRmVZ1PlBd5g9YIxr8U
pGDMta8nZnNsLUZOI/WVLn9cfeGyMgxQZPWpP9tZisPNkTZAGvddF9zBOz8jKCWkiqoUYfyoHVUz
P0K4zemB076KEWNgIybsYMLXtY1neTRhZmCSsJBD5VclBBIM8ena/A/KpWkPCc5KwiN3XKstH4JC
kgNQcRw72nH1I1Al2ptg6v0pTN6EhlnNA8Rvad9ku3abIWSvszZJ2JXPRMuOE1yQkg87d8f6MOPS
XVPn2rrDs+3otm8CbCUCrfQJ4L0KTfYnqS0biQZiW6i425X7adwX+fBZofK6aC5WmDlSfhYkMLCI
VW5suAMzA5wIQkLnmXdNjH0TQqJLCR8baB9gyURWpeFeHgJFa4mw4vmR5bg596uOoDSx1A1qJssq
AXFTfHL49XxaKSsJ3gHmxdOyX7yRaraZfsaMOiebV8Sd7qzpf6jOiHVEZfyZVMPVzCXaarz6yZKL
zWwIhPDtDvbci1tOKCJIDmDTuXeMgcsGjmra9xg5EbuldBKZ/RPak+j1Axed6hAvFAJlTanBZgK6
Q3O2wIVsqmZ4dzkHJxJmdnJdQMeufrBT4ynLGMRZQl61Vdo/OxdGy4Arp/HQg+eh17lsGJyWvjGQ
CJRK8n2i5C9hAH6CPHSfOclMqaqtkYxk7mhcOgV+Unuy2ck51e+kr37nbiHRh3ti5/B/23p68ays
5GE21HNLkua296o8aEYyKcl7UwW2vDxCZGJm+log/q1b67WSzJuMV8ceLOR6FXkTytmOpnwjo+Jr
duQh6eur8haC2Ov8d+TKR3JGTbKLEHxSF83TRzRhlDPM5E+1DPfEDqyByXO6H1CTO1G77PLxPprm
n8Zg3G1L7T1z9NfQbt8ox8vVRDUBW0JHRPhUwgTNt8YtQYYZvWx63J0ZvVYe5tU0ktfFszARa0+a
ZziAqFiI9DeGEuRENAOaZITbSUdtOPdTBDHBzHz9klICcewgc5lmFJZaflfF5Ocko42dsyfXWFaG
H4Uw6mlOB+PcPZV5/94v+OhcWAmsaz8TbpBe0cRT+sw4yPPePEYEZTnaf1E1wX0Hl1GzDSo769O0
xjfpkGrQUBOoxy63ICMlZcGyvNzpmgHXZxgeCHHBndfA3nFrtimSoB3nKetDcEH47Te9jQSrErvM
lQWygNuzj6Ny5R7K1am3WrZMZQFzdkaekmlk9ThICXYecZDQOJJRzke9RmwZ78g1GwNy+E7TCA1I
t8Z851QjrgMSH7QvjMPjXZrt8XMtAdHp1q5p+282q99jYmoHQo/J3o68xzTNmRss0YOJ2x65qdjE
FmOMJj9VeY+7WiHUJ8UY93U/7cqFS08MR32S6d4uPIH9Ey+iVdqUE077Qi4b9JVYniYoH2Mo3tt4
YmynmT2zQcdlxoX6ioDXuzSn+27YT7i+Jh/EU8jlmWN9jMi4FC6BgEPRsWTOyTHWoTG4vS4pS89R
2Dc76XKVTDFUspdj7FnK8sLEwfbJZMvXRLl9TRRM0ljzrtOEjmuD7sHoOMbB7o6lYCCSt1nh27H+
q7MkXu6h+iD2JPGlfdSGNTkm+UEe9IXMFC27Vj7Xaw+TROc9niVdgxmoQwVC/UL11AsPn3RK/Btl
tQ146ZQ4y08cN4e2gVybaKLehgwkNxbHzWbCNbfRO1Q7ixnunFoyOy2qXeOmHkV4/0b7miPbBaZy
Z2hrkxvz+K43bA0noT7t5856r1JazLQO/haLeayl5rCgdtbWTgZiGYnKFR1BeOuVpScwb8PoCIcX
+U5alPdbtC0Xcm9PKe4df0i7M9idZsu2n4ZQeZozZhrjyJiJdGxjE4eoh7pV52dW7iV1+mE3YfLa
VNUanhMxbF37FaW7fEQiNeGV6VtGMqzfxvCC0+KxrJZPw6GuaQilbKK/NILVhTBT7BT2OqLWoVD2
HLHGnKWHtmYynFCEVgLEQJMRUcs438eTJw8YEpnd4fg4mvkvAuzPZLwRrCOV9xyJ96h6VqmGlIMm
DnWb+UNEJpyKjFZiExIcWQzf4DpQ0BnxE2smbjStv6cQcNnZTZ9QMkh/mcRbFtW/p+wZfdp9Mlff
i9Ej6hhkRhEtXnVnwN5cyKsCMsrga0AslRAKE6FNclGP7IioW3BlbYjoOFmvhJK9t+Hg+tNMz3MZ
Dlky45W2ktZfGoba6retj4ZvqgGwBfsXFBPdU8EcjIqX48gMfzPvydj0GWA/TsMkn4qxPpFnGvqL
uA/ZOiL8jJ5RfexdG1XEYC+oX4rsQUE6gk9D9DP6CaSDTcYVBA5NPLwv2Fu25tLNZHm5fBxr8Z5y
BpYORuvBlD90M4hxEewKDTuQSjtO1fKI7ew7Ff1Rk80JmxI6z0QGcUX0aGgchnUVt3svORSF2pt6
+OA6jovr0Phmjl9v5+rv7ODkHIbqEs6czSPD+32aN3fttAPiBb7Zql9Vm6DtIG2DDS9wvPek0Qe6
mQzmOhIwVlYSQvQ9eyPSo55kuLwZEZtsRU9nHLU+WOo1anG3lMZB6favEXI1NFgcahLaHJqhTUl4
3FYgQtom43IVUb2nukZm1BgFz/xrYRbaa2tc8KJV+2hqv/tkfjOVLjZFR0Un83QhDMNBAUgXquqQ
qM7o4d1If6nwlAe3m6mlOr7do30ngrj3rrprVtC/PJvmA8zPY6pTeEyai6c0RqXZZYpECzK0yUYM
4pjJ/kqpAfDDmIhVjwd5b+i2OiN5SClE8mNY2Wu/MiM8NYWMxUmBIq5wl11ya7JHTQipbsG1yDD8
iq/e3c6pd8+EEHsotPCgJ9s5ixrnwL8qMHFZB0rYHIH1ODPR01DXpt46wLl9y2Eyt/5J7lmFMj5U
ttYvW2Uw2gnXUQ5YnZ3KSp5X2USJOhkLe5zxuVbT0Vmn7E4c1vu2nZmVuCU58syggaBdwJpvyoS/
cWAcnySSUVK9gi/29pAb+7izUorNJNs0o1Ht6hBcBZZDjSrBIXi0SY4azT/UJsT2xiXcTaGc9iRW
7ITTw1UCsTt3l26uHT8kc/Y4W1EgJhI1vLUpWtVbrUGeZJTagHOELrE1kQ1oaFYLy9J0uWLrjOnG
fCJmNx+CJvf6ACWwQ1Ntbkhf6i+Utgz9po7WoaL3o6VcQfWk/sAvzmmhgzTYzHZX0l+SDQIxZAtV
U4MnWn3OTjs3AclnnLyCoDqRI9uB0cBO9FfuDu9JymUmSlPfVRASkxRnzgBMyqcfu9Nd/WXBpQlF
iomm/u4SYKsZht/xERzsyQhuv/t247Jg/89r3b6molCYksdDNLb2oV/nJLebKGwUbbs6mCJkEs6/
JhgYQrZdZf2wI7u/PX770XZ9koFt+uDUTGoNOZ1jjjzEu7q3K4/DOlNDGVAG0/+/d3us0O1Tg+ni
gH+NzkaSg0cUHn9N0yrCrsX/3Ls9ZteduU1qW24SMznoIrE4wkd0uRCtK3S/Priz32BXnifOio3u
LSMuQrI/CegFc2GB8ej6L/gPZAlEkmZzpwOYJKbt4I7jSI/Ovh/qsbybXI+lMUcanLbiiomk3kQe
uo0U+z6tijPXFFb9qQDnnTT7fiy+ML39saca0y/AlGRNRxkastwzwFdR/Mkb+NLG8zWK1TqGiOiD
yD92hKzGquzXSFbXbRVrsJnuC2U+jv1CjyV+NZbqQfeGa6eciynKHxR8PDlBkumV6GzZe5St8HXX
YERYH2VULfTYpmtmlOdYjehdOeq8avrwFsfDkNX2VHD6Q9P0lzxZMk5Yhs5a22+kpx7rKLkfspid
K/qzhXS0Pkp+xV3uT1LzFxrTu45uwkFnFs9IggBmO2JpNJ9bMTzCfAnidjiPYWNsO962XTSGpELe
q9EgETWrrYMsm796b967LcgPvax9jwi0TM8pIUDqbZI1dKi3uf6UGA919Z4wapq0NBC1dvSmhmm/
h7Zkcajcmz212AfBbkhWolYEt5t4SPWTaenPbS4eYqiDq7o0dL4rMUQXKI9/stoFowT3Otbi79G0
ryX6j22Xdvo+lo+Rnf0sjNd2tWketYJ9alS+68O6k4KAsYFPyGUFCHickmw8ji6OH+W3KPA6rbl2
FnHFWaz5NrHOmQ0PEY9uv1cO1JB8sremWzzYxnDVRuNu/Qch7EVZBgbKvwVzZxgT8aFGc02j2SRD
qmHbbczQraTFhsaF/jT141OrccyOpqdtJrRfuQsZM+wGP0vbkuaVfcebRRGGjoBFnHDnmlZQzO7M
yqz9XHZnTwOoVc/yg+5WqGoEyarUHgn91Q9Uxszd8QuLYpnH7JC5AxLT5GEQ03RyDDqtdDyijYKr
VlkcLYU04IzNF28onzsZb+GnHIeaPlvWAjUZ4OXOU32CY5VSDeaKF1Q5AncsuxSIg8VNWdbB7ct/
PYbCTuxuDyY5fUydBOmoIYTbaK8izD2cCtSRshn+WsJYsPlnQYm06DD15iVtigO8QL+vZJpcBGSl
KjppKBtweoBv6qJgKevHSgEE6mKK6YaQVIiO3HGb17RGi5K1i7snWTWwVHJVevNcIBW2HXCUGAfw
nMTfcezKrRUpWkcTYA/6J1kuHhMZ39WDvhlniqi4HH5qdPzoTMWG4c7Clj69i6T314bZ4Q9g14gj
JqZC+0GXzx9nW2+kvPuA9qotsj8C/HrpewsakmWJkiOJjxc7hy2bmfRfFtfSzx7Aa/iHlP+oqaBY
WQ0CV1cmnNeYDpKKM8OAA1VUUuAgWEitHeYPLZfDiwYOsKCRvssLpljzTLPln8uW20HO7xqDujlf
dbomb1vPHmxbQsNCR+z3dmw8DRLGReHZLzQOe0Yo3bAdh+kL/VK5D+PSC9L4Abkn8xK0ovu6apID
6xSc5fzeKYhomg1ggaqM9oOgfccAVmdxYNX0MFNQfdpOtUtDHUdC2D3GIBlOo6mdyDvQ7wy5nEoE
l5yPKUYjBrKkcDI2W1wnALEDxjD9AtZbnvQsYNMjTkZtkB3a2Iuf196wbczG2Yf68ET/Htiorv+Z
iXcKZOrWO4R9XAVsRqNlD0NDJ5kaTyzOfMWeTAAdywkR3yw1lUQ3k0qf2+6funaZfPY5jJsVHqr0
dMv26sORw75y8OXEY+E+4ZM8KDNygHM0zQm45Vfn1S+aax0ZDFG1AYRyxxO12iW2MdK0Xu7Pc/2i
J9QLSSyAI6F14PLVXVVmPKK/CaaaPeHCSe8KhhHt3L8Pgr3yGKAIAah3z5lRkm6fnRxZI7umqUC6
dSyXP6TmXpXDgt2EJiqR8acYPqIi/OOM2mtswv8o65QGCDnpdnTyCtPbAUv5LHbzIp7yyHstGkah
HpMRq/xtFBnz35GejYvbKUv+OKYMRJJvOw8ARBjez6rSDq6KNw2mx3D1HLVOcRyK6dJYNEhKJlQg
rsxLQsh9CfFJgS6uEAUYjD6KVmTsyNOvUisfWCmqdLnCo7tjWAJ6c936yC8LAZyItEMaO2fQXOfF
we4+ED0zKXikqvUdNPj4ZuIfKzK/qkL4Q1WCOx5ma6OSdt/0DvLIREIBifc1gCp2p/Nb63DGhOMV
qPF7pRy6TMOe/g9beO+JeUzl98l4rezugRxrRq/D4svce/Ws6dHxiBtJ9Z1XhU/CyZ7ZQCn6KzSX
csbwsgomaXQc1GBY5yJ6VsxVFK0Kohih6IXN9MTClRPL6+Ar2dCbwrkHiaRTNsSW6GlkiraTBUEu
Q8e+FnA2tiMr6MJqZ5GgZS5NsDANx1FQfqVO/uI03sUy4iujId7WO+rThyW3z8OYUv+T6zg4m8Ip
KWQkogurWK5mCYxGd+FiDu25nEhftM3fRUbt0vcd7AfX44kMtTVUA/xB1MoNW24oZPtkdWE1E0PL
jlkzw41E7IFVnzzd2Wed3kHOncetVNHRdWAVWNbAhKADvEv++BYCUMOAYeKAtcv30b62y/BJQIe3
qyr8w0XMQCxVXzIDjNlW0a4Q2p/B1Bn45RxRmI0eSzf7qg7h+ht7OLGs9SBaTfSBJYjn1B2ZDVQP
c748csrRdxnp7yqbT77vPpMx5Xoa9QfL6N+7zPkup9LZmc0MabfjXJoUnA1P0dXKZRzMs3nI0645
2G1NKZVhKhjj5zISXNdAFYSz+11nDIhHfA1IBD+TGuVlHLKXzGhjQfpCuFpfCK7r9hkA8HXeuK3p
XuzMFNFNJP9mHhtr0e+9bnhI6EI1rakHMcOxOcHR51V9eNCs6dNCRhtg9DsCPoAaw4YYy1N6NCO0
xuE0fWMjeAjHkxHK6yzLH8zHDDO64r2bGAZxdm+UAZnHiPFNtljTKLMevX5RkML9RLmLr2uSXqu+
gEcz/pCyzLNTruVCi/0M2xkmqBfPoEk6D84xot+2SSa0mlxP4Ai3H4lQ7+uHVKmx3LoG4wfPgoxu
V7vFNS7IgkL9w275sFKsPZr+Ki39G8P0hqBT6iynnzbYPkoQNWez0BA2TGMT6GHIzIBlRaXM/kGm
v9EF7H1NNF9Raf9ZjO9UiwBhwDWzL6lHB1mf0weO6ktccHLn2fDs5o/kFNGXzVqNMSkeHCcKnMj4
K+wnG383/e1IbsNHb5HP5B6zKQ61J1G5HE/lhMG+OWpG+li084NllOBpFJIIujsNUypmGvS9ULGk
uxoapW7o+04rfrm1dshb7bd0CZOuPYazvfM8lRXvn7uZQwDTCKcOdTa9V0v2OXvxDzN1WgTepa1x
HX3hzyWq8nVYNxzWtiUDxEOIw0aCQj+leoGvvLW8BiyAyRBWO4Y64TSTmK29GMP71OZoAUfOgT4y
eXfoRe+HjpWo7IgGIMR1M3bmcnGjtaoTR1Gkr5pZW+csFAecfXw8DQuPrMJrFhcPXYKWjOkDAn6X
13cBbG0W3Vp8d4iYVtSp7hu6feckBWTLXLtkpk1D8qGLuUqzvXEmrGj1Lw1H3HZpqQHHbj5MTEqc
OA0BfbnRPlHxr9QQgcrUvd0NT1gzDqp32DvowcQ5Eim8Op5rArMeQTSPXJ7lUPylj/A6aulfSp4/
dWxwmFjT71mTu7HgPUwozZzcZE6SMQSa4hp5BitDMfNnei4Vncqmczh/zqnzmTjN+1ioz2FsF6pq
3qAsxE4Sm/JIYOZTQ5cvTokXj+N0360AwZWqgbJkM3fVy9SyfR/IdmGqTqxWeowdfjsihudpvI9l
8yZVvideAEgW7VO4W0Fe8QxT9NR4P8kwhXtZqHOtQCmoPLCmaCcrRlQDlJdND1mwoSlHi09nq1Du
5QiuJwzLL6vsDpR47S5tjMemp3rCbferYj/e2BJoYpi9jFp51PP5k1N0ILuXik88qTJpqOu8by9h
XCZ7nC7LfW7yF9dlFx61qNuvam4ZI/ZL945VP5Su2lVavbWsCkGEhY1mj1HpqLcjCgadDoodht9r
vkAr3G+1hFjWcOG1tIWMKsLNkU5/kz59yTPer9aoH+Yi+WLu8FjkfRCV8zu2xh1dRlpHMnkZWOiY
bI/3gobN+l4BpwOpS0g8ZHa/PscYTn3qNmtTZFC53BEyLKXE1MCQw7Xd9POhRxDo20v+YzCcRidQ
H01szVbrvZth/OlGxZcNGWysqbtiXM4TTaEFXXoHvmd9Kwkyus5RS1RoCLaoJrjHWgcRc/RieVw8
KUIrLwSfw/+GRvfZRMRFx+2VafuN63lGRvGyjBkzG9R4fHL7lk5nhWKvYYSrR5QruM/NQT7VjhmA
7qGFNm7rxtgLtAHh1F1gWQ9by22ut7NwWDjajZSuvzDeOgSXWd+ex6rfdbb+3ni59qAQTTYa5NnM
eVri+KVNvTuRM/9TA50jG4qsxUgO3WyX4eKmUUY08Y70Irqt9vwX88d5TueBMW3Edr+bkGVhNJ/K
Hud486la4J3Q/7StsO+XCZlJO2kfjjUhzbJTEhQygWlMzjT8mzlAFT0HbQq/TZX636VU9ZZ9k7Fd
apOQlPUmKXu6Ij1dLFREMS2Ckmm3wSCim1xU+JVrbfPZwAXawNWG6naPBLQ8dCB5z86gkwQ9hMkZ
HCy+VoewF6UBj6pCDp7b3VsHCvfVhkJ6Zflb9rZr08CkyZhzGSxPudGIY2gn0cXubO0cOdwbUioR
PapPFJHawZ6nk1kK1imv8byAgtPm7KZrsrAmn+ihY3WSaFluXbKO05vxFze3L43IZeYzhgl5aKmL
dNGRAYYbrtFjWhL4jkQ+tTNuhhBsNNK27bg+Zqic6f/t7u1nrNSUfmpT0FGDbMVUrgdWX+zAUpco
5LmpC+wqm3BVgt++TuytI4A75Kk5nd1V6RJ3bKJaOe3mgZBoEg24fNzudkX+zOUZN6CNih/tD+L9
WxcuCo8DQQqPaYjRyDXcO+pJNUGlM6SJrW2onz2j2mhTrO1kF/0uZBHe327qbiLm3CJ7J5zHV3CE
WzUJ3ioEZRiirWdTMc7o+1NJjtCZk5TiVrnl+fYl9eQlbnPj1HajdiZnzTcjcmk8cIzbBZwg6Ree
fZl0SKRGoy7g3R/rrvuaGc0bbl8FeJfSa1zn+5Wuwg5+rvaomVf0u/opevEqLESD3m9UnC1SRcZH
gAEOohNeINdPNxfarxk8bjEKbGHWT1/261E+7xdllB+pWRyQ3shPL66Nrdu530AjY9SRkqYUZMK5
rPYNaJ6wxqBVM23zp9iI2JPIV11fBCpBdvHEZdCmjDt7l5RtCjxD3ruNSahu5u5mRQ5FX/P5GtM6
M8tFHYyLRy10u0ugygrMyHe9CIvjPz+irz8n0fdsRgpyzs7lW3hdtJfTZxQW+MhaV0e4QqJ5X+t3
VYuGIe6Vubt9zOFSM++pWDTNigxnycFPVFV0micmvqmDOKwOUbKYSFY2dv1YRIuic0LnmF6Yg1Bx
p5E1t5VYe/Zj26DcT9RaP2WBAnZ8NeBB4JJ+t4d+PNZx9h1F9NpmNfi2i/YDa8y69ci4xrb5jtHa
eK/PD2YOJSBUA2oGmXpBRHmZjCEb5zR5xuO5i3NvPjhJNm9lWW7zGP/cRJN4QzIDndwy/bu4ydFM
mvKYSfeOj1wcS06cuK7R4Rh5tzcmqPcedW6AC5QEV94UxRsgkSPifzrTKxuR7rDRG0XSPuZ1SOno
hBdAzpz6slf3lQHBqHcLyx8ga+90VvB6TcxeGIedJVBjSHVt0EbzRbFpPmkRfPmCKQpMRImTNHqT
WRW+jXP1LgwGWVEHQ9zSteXIaJz4jBr/ZJQq5zC6hyivzCvUXHVXUABsEFIeJe/2k12gFhBN86iF
00edvo1FUwVjY3tPWNJ+vLbOAo1KpqrZbCLorYepetIjegGNUNEB7aYIbLoNwqExS6SW9//YO3Pk
SJYuO++FerS5xxwClZwnAJmJqQAlDA+FisFj9pg1chU0mvUOWqDAXZHcA7/E/7Pr8bG7zVqnAkMN
GDMzwu8953xn7Rgs+pBim40IQH4mln5gXXznYzfgOj7umkFicrYFRjEyGVvLTF7HpLio0X2/hbST
ERHQSkds75l55UhuLEEoOBsxtsC+6dZYSAzlASDkXP3RMZuvRlcQW2xvqfvKqe5A2nFhZAu4myNU
wrBhlIP3927l45UeMUDM7eDvpc0HTXnuHW0PxmY3/fRiu37tEjHvdd2sM4V3ieha+8ysYh5NH6sJ
O7j2OeAGDa7hafLN9+YGvsC82F5zgJ7Ktuen/PYGX97edMuQZeFIUVEs0hf8ZqeyJHQZWfWdBYDq
gNRsrLKiGYjUBckDK58z9JbwGrhnG//4cTRIpdMll2wcCB5YYjE5T61rbJFmuNRY1N7P+FGrPHS3
2iZdOVTjD98NSZrzrMGHX+1G8sMRzy9WvrmoPjW0OeFs6f6Qv2ytf0RJyUcYLqRJlgAntgjr0dTQ
OWf8mG6F5WbgifuUW/Y9EBJ/z9B68INiUQnL/mxT6xO0FnflcTxThKBPqpse60wFx46JHTetu8+U
+cIcAkm+MIetHaTThXzIK92KQEWm0uHa67LCmiJFzRtBDCn89BpwRPomFHCv/BHkZFOVy5Toaesp
nI1LCZ6RRgVFOQ4svzX1XSfaHlKqbgPxhJ7408Tqy/OELCWMxD6JhjeRxCficfoOGHg+KYvFp9Ec
a9zeTe6EF3i081G7XCXm/qn1x+nHrIO7AQTZkSvFYpz9Yh248BdGUeuzdJkZnMa210aRoN2KRryU
wlzPlfBJts+cTiVWMuYPtjQzTj+Ojck9ZoCFb1rWKYMXXtRxfOia/oqL66vTaXMqfdJxcGPVQhwJ
t6er3s/TtV+Am61sXZAGnozHpJgfQo/X1iTjK7O1hJ9jkzIVN4aZRyivG/1kb99iEn7deCeheUmU
iiELmrt3HHr3k6YFddeTsLTGieJqIsdnX/eMTS2p9CZ8NypTnecIM6Uy0UwswYogpsXNrllmGtMt
N59j88RrgL5e9qcptR6aEfQDrSb1NqiCHSq9ejFd7z1tGJTHxL0b0C75njskt95WuyL5mUZwQHr9
ybQRrR3siJs4ek0pF1vRo4J4k+Xqia6KI2lzNhSe19/XPDw75kOxRemYufuT7lDOfvbL8KVwXe6x
EcZfu63cV5jqM7QdDYqZXS7ChhqvdhI1awbgdGVgBqMAznidOjZU+JlRxyyPNWyWEFHGph/z46wq
KOWDVXWnETNXkXchZWgWoVlGqoeghLQbE980TM8kYzWaJ5DLHMN9oit+TF6+dSIAdmDsSaEi6Dge
0n2r+dEJGUDFyX4mjgdsGWLcphm6nyDAkvumHZN7h4VIPDScUaPpHoeju/EYLTesRQ45L3Ps5ZbH
NmBEAgFQgRecIrLZ5Z4i7lRpRIfIiWA6yzLfKceAeAHoojda/+RiWVz0xZCvK5GfNPkY1tdWsmur
NFh7t81dg39oqairW1pDupaJ0611P8jzUGwNWTSr7zfNZD58F1cIHNdDCU6Hi6//2VWdfHWjgkHJ
ByvidJ86nQ7ZjFTY6jZeT/Ry4I/fz7Jzf/ZueRdCVSQekZ++H1+TPrcVQf0F5wCbfS003c6D2DWx
MV/xJOel5Lxg6nluojfH82l8ItNBVZvxmhehsQ11sk1KC9d5VFFrE4p+g41NrTiDWGsvC/+o9VME
pGaH6ZgfCp7Pqpb2L8Ee52CZVB1iwrWm92q0NgT97nTvxCeznvQ6p2hshWNy183gy5oO56fOFOfG
KljVDsIrXmADB1+xs5UJVatCQGlYBgyW6T0Sf3mMCwkVyBmCbeGlKRdeshud2b8WEuipx7KcfIg9
QCOCbc5txA7Ar1u2YSzZzZMyHq3qigEKd2GjnIPo8G5CnjPXQy3khn5Xa0u3G20eYOCXBs1zmzmZ
cOIWw5MKCYs31uD8CNLsknups0mHwqKwrax3SYMyCnBVpY5LzZzZrZvEX1HOsKws01hZDP8TMdwV
yMtmJzCpwvh8NDNCKF3quk8dr1x2+DhLczmtkxkNKugw0I0WPSicCJBw5UMAOe1gqIGWdh4+M6VT
F58yWiCTbedSBCS9D9Six+KGxJ4/bJSWdR2k1L3wA7FAj68qbKeFjdKwIs1tHWwQbpDVR31QRRec
HS4Gne/qYyz690Ell771NTyHJj/NLVEzg+UsiRYDX6i2I3iRWHGt8LWlmJFkGhNmOgVnMYV71Ot6
EWIl2N26F1hzA0f3McgSLsfLCuiE2AuBJC/kRkwnLp9qwI8/+t4BRVBvtW8e286vsJvm13kYU7I9
2DzCwcbx3TQMysTJ0zaMruNMKV6ZhkvyqCw62E7sAsL8CTcbXBd19BaGtOv15sIMpgm+Fot3r2Wl
7ekAMFFa7WP2apyuxU6ybF2ZAD141igMToChKI7ImpWTtOMezdq4KBtSjwGKQss/ykpUv0yzelNh
/Yrh23gcavspxij2ZVFbmNstnays8+/sQX0GYeq+KEFw38mn7j5LE5BQ/NIW4NLlVrLTucb+zGFd
l8lPN7tEteq++pnk/nC7J2sdXA3NeWWoKQUSaeVuGlZUSz76Fy/a5hRYKUCIwiNePpIVn8s03qsi
PZMW21id552t1n8DqIl5EZ0A7kikzg66cJpN4arh9HTkCOHcgZQaVjluAE7Hg3223HPKTemNEhaF
0syGktMrgkRg47Tl9NjLoEKRxVQLBXtJA2ix6SESnzkF2mcH0RcdSUueL+aXi/i3anuMF0zOFs0X
uHhMOR9KI36de9BhZdMGO93mP3M25PAljHlVW3m0pMwqWOKlGDlEwb8Oh9D5IST3myiwWSl75XSk
I/CXUtpZlx44NR/1Dy3KPMd+uxFkuzaaWk6qIbnrVqNaG7785aYtVx+q3wb9hpOHhl0jwcXSGgcO
8BADzOI1j/DmVETLFkWdi3UxDWdKuLyDtGJvgzgpOYeN15RIEiWTXJDdUjz42kk28wCNooeFuMJG
yUmJMgc6D7/AoRoUu0F844Lbt2N/mAWJnKruHsKQi08VcbOI5/SFgag/NQGxq4LQKBQQazXO7RNd
yAWxaDC0WmHSYW2A49XB+muO9PmwLSDQ2m9YmxF+LRKcdza2LBF6cu8I68RI5b+EwbvqGCo428Z7
nPqsyXiuaN2mqKLcJpIgS7bgdYq7+OoPSHXEdJp9GTxrJw/3bBGGFYWX8hrGTnKcbtZ+Kc3yrv2g
jWhThyl9hY5FZT1+Wh6A4UnnDgdPo2yeyyo++qL0sMHiGTb88dbWJotztMwJjGKf565kB1tXDd45
LOcH6s2jS4mbJG267DGZeh/1M74mQdPegS56hmgP7NLsrmhXA9kIrDKRMuYtKbBXXxnFmd8MFd43
VOTUUtNAuTBPN+QJ5IR9p6lCHf09HvCSnF5F7KvFWhSSzrv9RpdG5Dr3NDd0K+7a6cmX6FCtW912
Fa796A76FulKtqkkz1A5wbjs4tA9qFKF0BpcY2+yp1z0I3y1QUeUyk4hkevxOMXWeC74DBTbOBiN
YrmPSmM/21O3DipTv9XONYRFdEkK5A09Nj+9oYD1XTCcsRyIa+7LlWniTvCbaifBtZuZ4CDZKeow
0/AYJjEbnJSDc5FjO9TY/pZw36DXdPlAJlT8qlMhrqodECXI0tmGf8opA1q45H5hSOSEf8vr3NVf
acszggxH/lVUETvKKsbVOlk82VmO0GKP/VxIjOtkHTfYfw/CMsutKRqknvK+MuzpasNnWpvpuEtZ
TkLefCxLdLXIa5JToTAROLK6+ubNY97SS6RR6okno2ppdV9Y8ldXz+46tHq6SW4PD0y9hJcufq4+
HsXeScUXccHubgyGy4DzLNRVuLHyaUcbCMzPgNtw5Y3eTmAGprVXNpfWx49cyrpYztFcLWuTAXIQ
hOtxNdnoYZrjZgqr2oDPxaR7EGmYXCGAPVbC9te2wok59+Bg1GhsYEVudWtDHqPsMA6RHalj6KAC
VaTHMbytps7Nlkx2IR/Evj73koJLxKIg+/OAzEDmFHM6nmcaY7mn7t3qoupKbnl54K4oa14ps/7K
WMqtbEu261Cd+iixN3SoqnVt2ndl6gAqinISJWhmNV5CfKnLWAyk1LnQlm25sxS/K4ucC8ksECud
+RmMY4VTcn6xjAzDecCWsDNwBJBqqJFAbQd8PQOjik3If8V7VmpecqGxd8v8LHLtsLfytsCfW7hL
1uBV68jAelzOpy6f7Uuvm82kYmZ/jxr7tI9PkRM+tqNZ74Muux8VFNNhJvhftn68Z99C4oGE+aKb
6vBhriIHp28C8avD5sXBbFn68a8w7CI8vgg3965ry1VldKhhSpzYHJjr1pcuFZPjoeq7auMUKGCT
65sbaVFdnFWKBJrBHsT2JXuxMQdM/840U6+DcTcM02moyKHmNAdnNcZ+BgDaLMzDeJvjuG1TQJmd
oKxRFY4DUnZakiW03uvRKI/hyGNpAfTd27L4sJ2yvyOb3d2pqrSWyFxk2oTdnxIsOKdRJffW2Ey7
7z8F5bbA+HYMPQZ+mHGknFhoaRTrDg/w2Or9MKc+jxaZ9ECH06ZVdXP70HDtuaFcRKADV1Nls2EN
YniloFtPuZ+cTQBUG9un/d0Bh3pvJVG0iqOp2YF9e4hN/5USluyuM4Nbm3h1csGpsVOS9tp0baav
Orsz4w+63sxLO9iP+HUexnF6BriW3pfgy6gKuW1MXqp8Vk+FMuKzUYxr18zoK47145xl46W/3U1V
fFTTd6QwBYlGuzh3SOqcisC+2v1w9CnJGyaqHOoCtECIpLwDjMsgEidri8KZXpHCMtqGXMpQv5dG
4B3dxmth0Ho2V7+AyqnUI69ey32qqn4zyxi0sMhWs+WrnbLw+HStAZOc6cSU7mcj2H2T4Uo3Fjfo
ZYj8uMksPJ6BO1lHd5J3Soz+0epORSzhgGGliRMC5zIWmNBchvIsJg/Ya6ZQGqtofmm+0D9BBpfa
W8s+0aQtLVTP0NkEQ0l4lGJJF6Wyaiu2Wsz/fQ2aoqoIfCeDLy+xgcDMo3kX9NWGbD9I0OaaZcNW
hdoi0LbOraLauhPDVOHhFmolFL8um065gVJXDW61GZ3q2taD3JhuAJadSzE+ULFPAlZvCeTPqU3n
FZWMV4+21rgn+uek4R/xLPS91XRQDrL+Lu2Zx9Ikukus8kfEtoKvm1AnYqUDzFWTXCo4q8Qxh42a
pV60RDUwc3vJWdiluDM8ZJFZwJVF6nGA8LVxtoEEpZddOExHpnSaowsbf1OPqpshZ67poDmhO4st
DYPEwIuRHBU+5UsmSHyO4YCaBFoMYiJiMqAy8MofcS23Vt7WR8vlAKYc11jZAQeh0rdAYpGWW7do
oovSaqsjK/d7uABiKw2iuHGoKVv2idzTCIIJmwHlWE7gWPvaOTQDzj2aIja481IMSC7J+abbN0Cx
TnXST6eZ0x/a1k2AN3Evm7m7nBo/33Bzs3+k16TpirVhM2jlbWADQOVcWU4MszHbIuxSKAYFv/XD
xCZElQP9WimFQCFeUs5WZAG1JKipIUwuJbelFRPxc6UodIKgFWyS9Hn0W/2gJT3HTgQiuO8QzqF3
sxxl4dGo56LGRei25M7xTq+a0cJCXtDdODu34rWpENt5yl660P4Ej4cWS0LHl8gruYNsLfL8VLRc
7eJGWvsOAzLOoSS7UB7zMsv2LbMYelBH/DQ/jKm7B+UfvgWDQ+lp2iT3QUWFWRXJBxMnGKY7x353
c3LGHs1SC/ApVPxGk3UDTD/ECBEPNq5+P/Gai+mHED3zOlkX9tRys5HtfKs5m48qqdO9Y/qEvvWb
4ia+82cl7mFYzvceApXZR+E2wSVV0dHNzWCcZy7kiRGf3Dx/7snvgRQtk5MVWPQhORdURTC9tzfo
Ifbf3kMTpVwHLc8+0NXbrVxOjLigQrgHfrfzPe55cY8/OHfxKse1RwFjVl+CWye311a/RNTHq5IV
K0ALQLCxY5CZ1JBQQkeNdwSbV6i25ZOokFDK7FcezBNk3cYnDZPzNOP8yAuoBrgFhxU/FHWBScM5
dWzGfaC0PJseRLzbpwrzDWvf7Mh9/53Oz89mSsJN3UiOpGHor52lYxrGXd95CexQq94yra+ojdKH
fAbNojSlro6cX0GkRKd8Lu5z1o27ma7zk7y98bA+r1CeyqWOnfT4/cYTwc+hjgTaRjgcEOjnXcNv
KPL78cC3sS+mmSZ4DnUxvVqlql6rJAT3aCRboE72pqLxGawJOthAR3mRR1hgm6uaHvwxQOMJ2TGF
GoRF1JFLw+R8zBLyZ9LVW7cr/0hF+o4rhN0Hy7w+ccbVWIZUeg2UFbpsPhM0rLio66U7Oqjizipr
rWZjzABeYEenCdnNOjKI7eJ8WNwOca5tf8QgN4cse6kGO1gJH7emTbMcy5OZ0CKZ3bF12N9x+YGk
bxGAbIeh3jj2epi7z1Q3xJfKbR2RF3W6/IXlO66REhtADq980VBqN4kZo45xCqkOX47gA5dVtK1G
MCnMFjtTekiOkXvQMYf8SvHbKcVnFjKdUbQtkISYJ7uTF2MCrcjBzMifscAhGY7ee2NDsHMMg5zp
m6FEvu2Eu6ktv+EagqktsYKS5795XyX9nQ4tSMHZi201vK7N4a32ScdWNvlubCocYlO94Ir8x+Rj
c1cZewS+0hDZbzXe8QWet2oxB/KxwSMDxdU7tJN841nkrPn2to7yvxLdIIC69XvYY97lOgBXujpi
8anWmU1ndfKcpf649valy9I873lAYvfJHgqwvjZwptBxOXyEOxo836ktI6VcxU+GJ57YOxGR1tAz
IpwoXe1dDfic3MVDsj0jIOuHGZMR4wrYk5v/01nH7DSwKN0Xt3BR6zWwJqjZmpqBEyaXuCQDGGR3
PkNMgaBrxIckIVAGMGpZY8z3ae9eGDAyQh/dMY+GYxufFXjVLnidAgJMdIOg4ricOkfjmkJDv9rM
tcvZJsYSzQpskPcSzAZgiOQFu/q8sCf7DMjsTIRkC+zmRzAVR62wxgrK3OvKewdJv6xbw1/6HkK1
5TOXdfhvJVFITXo3TQg6gyBBpiNxjLP6Qxodl4F5WA2qnjHBkJ9P5CUSDU4e4FWjL3AcBvE6NX8S
GMMNmEACQok4cX16yLKQp4QYloVUzdK1261tm89NzimzOM5mYhPPo2eW2smjGzVbOjQvjoOxosyr
vdHhpIJHsJhhBoP8aWGGsXk2NQ57zjlPhbuDuPExSuqVkpZNtV+/daXEVYQJ3qJ9bF02+NWEmT21
RvhKH8urGSZvTZFeQ0FMn1geqmQECqBFUU2dbJUBo2AuAXRg/Bgy89fNjSKzTy9rxWagXLxKo7sJ
4OSuxZJujTbAWR2tS+3ema4qd2kpDuMQfWbK+tA54SAVpSejTe+LwX0kEIsjJR9eMc3sEIxf+mh6
VPBpfTL/vuI85VUeI1UN18OPn/0RmMjQEPQzb9qpC1UofRtbP11pTT55ZOxsCgrgxluyjmH7Vbde
BIBBHmrlP+clSCjq02FVaprKbiXwGN4341y/oZ5fm3KkvIlqx4JmHfYQDmUBHGTtmz09IHShASIh
YOMxrX81VfkxBcPWrZkIJilePTYseMvE3O6gSoUUYOLlj/GOxDJatjNspBwyjx388lq6e1MJir8b
8UGNyARJqk9WHW8cB1RNZPtnYm7RUuYwsVu4KWHcRHha1LNqtL9sYtSTOdOnyWHKCSxTYPF9KFLz
Lk4Q7lVi7vwU/FkZYa7DomGvg4g8SULQCDNh9d66467W5rgqs+aBynocrwm6CwuydXiNqIja5VXy
VMB2YvLHSRjUEw8ELCXieA4bdU+BbPCaodkaDn6HnL3zunXKDy922KQtaR+oPA/dIoVzNTsMf97F
zzGVUpQ4L3JAJkyUTGdOuqbhksiWyVXUmL6GkZoQt9tAwutXeaDzrV/T2JRgu+t9RGuWBJxLg/VY
pt6FSO56bE1qIHqVnezwhqWbyyedcZcY4y89GePB1tz4RUw2kFwtUXp+GVHQ8oNmD1HYEFvpuTZT
Q7DBCLuu8vzRtPz6okXCLqRp136MaG4UH61zFqUxvEqePJnDvpG44VcHey4d2FTQxsY54KuveSXU
YGCtqOQKjI9FIwoD/ay54m61rOuFqF1ck1Z3tCLzKZPBFVoYDwirQdBpzikU2t/IaspW/GLot3bE
WO6/9Uop5UuqY0J0aNgIBqYEOeq2kraNUH4BdUeFLqebJLxg9Tr7jOPqaRB4p4fGf66cs1/Zb6zr
wnU+87uMTE7/M0UFclIPo0ckeTLIx88S5nTKIpGxVc8841WBkUdwiZVUzaO5dONIm6T6VDWPE/uy
e1WomkG/SMEZr3uXAxf7iGcRcMBP8/ClpNsDY2Vz8UPzSnIGc7cLj8UZHpAj31STTXDiQYPV0c8+
YuHoTzxZWzIJdfc108pdQ2QytJjXDiooxRLVUtCNSUtk/gdWJF4Uo7yklLiUfUU9Lgkn1mX2Qd/e
fL834/gh0Wm8pbbnrL1bojG9xS058zaHslYY2b7fBQTIu7//6fs9/zsF+f2GU9hY3XwdKRzQ8AYD
/X6vGOTf3/v+u7/88V/6L7//7vs/47EoDr8/7C9/R/sPDJ2ZijpnDsk03Mxrv98kkfnnP37/w/ff
0Y3853/4/f9U0twSw7dPQzEg7/7+p3/70/7ly//lw/6dn/b72/vTx/z+xlPPif/+/f3+in/7y798
yd8f8/uH/Vf/y98+w/d//Ff/z19+/t+f9fsf/IRevSzWP4mnfY3BGK4nJ1kPWEJ3TT6iBubw32kB
WaZW8+pnTbmhmJGKcNM1V5NYfz/Fvt84DXCC+bbwn/Kf7MTGXZvrHX3fw6HNPnh5lcQzQa2YKhgP
YUf2uKa5rR6tl4wJ9VDo2NoMnXGFyPFV0dS70SWHpG5mazSihy8TjQ0xaAoufgEcv6QqD7/fJFk/
LGc/JnAg1LbCs7XTrGc47ZYYbyGfdEG2zaxs4wvoLeAPQ45Y3n1jqkdjtKaNMzTca/LC3XZNY2+z
H6Pt2TsnFqu4N7Mt3v27PunqwzCoS0AaHQQHLjv7FmMXRV7skhxQwCh/cAvIN0VqYPnUEQDL72ud
e1umggBpcgQNgpgHm+jRnj0QgytpduP2xonDDpHSzdnQhu0hnC+REVuA3PDniffvF8/sOH9/gcJp
YuciDHJLDXApjgpkH+dbFBJnByVZ3+9aEoqBQwra79o/kiokIuwJXIMxJcluavZ0GRFznGgrQs5/
QQ5m2amwXYBjCSpGLL/CUyag1A85MJfxLbFaLE4q3YSFQ08m26tKruPaeJkJhixZ1p+7DvZWW5GO
6NMtXBsevS6/UZk4ygJn4ZbYn3I5HGKuuswHlK8Yc/pR46y5TSGnhFluLQ0FEf1u6Lpu22dtTrBn
r0S4C6k2WrTJbJ+Go1slREKCiPkoPw4AVw/qdvTzQK6scAEjm0jmM+7BRY5VFVAY8mk8PrV5iXfQ
MIcllRR38i3sow+HHDL2fP/Ti7Il5bsa+ifP4Cp0/FVF/zJOy/6BJ2O/ssHlqmZwTrbsXqLxFvJk
T733rfHXSJqKX84vH5MyMmJ6CB3Kqz0j/iPr7Wc5pu+sfN/JsTB0ozSooWUZD010MYmaKy7cGQSG
ZBm1OIa0lGeL7hLpJrtK9FdXTq+zO/6MRfmagvVMe26ut2MJiNCXGkq3mc273PYxdRb9q8rTU6qK
+3Kun9i7WycgBncRXeq4rlLK4lH3RVrgUsJTDEAGyAiLq3Svj1kRUd1NWnVZ0NGTOgECZ+F8mgNw
rt5nNGaCO3rFBlcXBePpiDblDP5hUIoZK5rKteUH9yGgzEVdMnql5qtrhNlKoUAuDWvEw91fGCyI
qpjVXijzeTAkThVdnB1ykXXsfYUsH1WVTYuKfNQ6GYbdnEKHxW4JviV3Hhv6HLaVyVVlMNaZm1+a
gbNr35F1QoLfkXYjzRm2a6OxPgzgemzcrm7aPMihjx/TL4p0Xk0jJQ3Y60ffBnUaKrw0hNYUR4De
f3ampOXBD75KC8pV/YyZ56CEfC1Nzr+kTj7AsdKAUPdvqeDl7WL4BPeAKT0gDEgNDGZ8yF8eiCS2
TPcpx5abPuSuXbAVS4o4X6bWFGst4q12cMaCJHI5PcYbU2tEtIxvOArtA4uck2rLnxanjZgNr2Ov
TM4iZGYOrXDYUnZcnAm+bp2KR5yY6gxtfplQFlf2dDoH0dlVLaCZ6RhVnzkXINrnpuqIuHag1rcG
RzbeuwkreZ8z1Zo9xspuxpgl+ZiwMLFoXgATNs13acWJ2gNVVI18J5FVLjNSIFBR1NvEQ7LMsFv4
UtzLKjhVTb4p6TqZAiYUXhTR1jQ0nk/1oN3JXTLj3FMlbwBR6O1liOkOhWZAdun/EL6d7WXvvaop
vsTxh+smDyxgFvoW0YKCPNDwI+MCuM64p0l8HybmJQ1ji4OD/5AVtA3Ejb0cdfXAaesQkN9m1C6e
62l8H+Hg4uumvxsTPmQtKgtl8hoZ4dJuWQALre/bJl2Xov1sYpSTlicIpz5A0lpm0Gb89mRN46uu
c/fQBuBM0HgzgIlsXsEXEdnMzY95DotdjjtwYd7S33Ymv0QBNZvz9nwp8+Btvh13e0b5FTVEpyDG
wZEBYRX+qTF/hnbwWoGyezBFdacwjyxELLcBbXE85NmS+MkOFqraz1P80iYAs8bqzXdIXQ30cnHn
yDezo97xNRqAfqY7rth5x4GVUNKxC6y3ZJ7nJahb3b9VEUWE3MaxIEWfnQlijunqtUtcDCHbvqXW
wIaivfCLGVXnflJYiMH0cVO0z17cfujbPr2Z8k+klD/80vol3Ir47m1/GSvvQAByFxfua91PL4F2
Tu7NWV1pggOlWX3OMwU4tGcfySjsZFl0m36qIXFkcpG5t8tlSeFCweYgjRLKLVwvJ/8wrzFAMOTV
xWWkUAGfOeX01qsbYtSTdo2SX7/KsqVjQtQgbcLw6PgvXWo/WZMdAx3srg5iLPBs92dg32DBBHiD
QTG9yPQDvGi+Q9FD8xd39BlR94sjW862Rf6Rw0EVHbCDnJTmxcRt85I0wXGn+6q4xD4zVjuyMe5n
1Jsio8lkTh9I4EaEGbyD1Uf3ra+2UZes2gpVvwnAorrTQy5iyiBqO8HG80vFMTkvnnJjEUJQuBUV
sSar8xAAklNkN5vVNXJaE3gcY4nZxIcanzDR6mzb6BAsawfVkXA9zMjBW9iR91XGFEKYRFWmpJm2
uv7UCcMRN8v70vcyMsDxJs7HZwL44FYzEB1p+KsbbWeHPLmrm+Ro9/4vqLL+rpP9vgnjzYQehF70
vY228sX/r5ot2qSdnqbq6z/+h8+yK9pmun7hpS7+XBxr2vLfLJv9r//tf/2nf6Js9n/+43//H//5
v/w/H/m30llb/MOtNdkUlist05em839KZ03zHyRds67v+7bpeZZNsezfS2cdk9JZx/IE5hnXAvXm
/nPnrE0fre+YGFeFZbmB5Hv8d1TO8nn+1NrmCRqdLe6dJgB5G8ql/EvhbN03YUC2tYB5SJTaMD/r
ssHiPq0by/z80y/nX2i3lagl/P7+/OVMR/jS8xxH0iAtXSH4if+vEmkpayDYCST8IkG3S4y1SVnF
xYuT4OLHkd4VWAw5HkB+XvGKgwXkGKxN7fBYeFO3Gf2+ZZtmN5fG+ulkMM8MLyh2fqzjc3h7k1kh
+CWr2w8INwuKs5o7i5ScSdzxoajQ34qqN3ddIXPsqofwhqkQQ9CASDft0/TPb8geLvBHDzurEuYL
GZ1l5It0XwDXWrG58w8hhJFtrNJgpZ2QDkHjrYnd9CyJ43k3LPY8NAB1XRntwFNhHBjEs+3l5Q4e
zg3hxv2jUx4DhqPiQ9qlcCfdDIhFL5/ixrpRDSpgd9Mw72pvHlFKZLuDV4nOVtbyqnQorl677SvK
Pxq7B2klU33BoQFrBCPF3JeCyYBtUG2XCuSFfZbs4I4jD89KR14OlHEwz9oFwB44k0VvGAPe7HNH
BgMwHeJ+ZAJcqcyoLgA4rDDTD7YoqLwc2Jck84i821TdQdFeiqfEm4W59Uzj0TUL+1TILtg1TvE8
dn2yx8EK/Ncu93kzAewfzKdiVOIxb7CJGI8BxMlnXUJ57hgj2vIoEeM8Kgv8cehObhhO+9TR3m4i
+zFM7qaXI8Ce2XUIVs3t1hDiSTZhvRfrugvQp0ZPnPDsWUuHNTeU56hbmzkYbhCf54o2Qe7k5rDz
R6mf0vKEER0YD7eiqmM8SoemhhQmuhetSX8FVn9UCHtHKQzUhACIaz8MVw1e9jqk5N8Njn6aIY7S
CMwhvND2DGs/SkfZJ7hTxXbqHO++xgGEZoRfZuQUBcuif6rq2D1LGxdkcRyCOn/QUeA94IzwHioF
zdGlQ24zNBnCuGuJIyIkknNj73VGavb7Tafr/03UeS3LiURZ9IuIgIQk4fVWUd5c716IK7UEJN6b
r5+FJmLmpUJSd0utoirzmL3XXuFs8+X/fykBjLCVQ+GQdExAqyWK+Y0ROEByVSWf/AlbVdvlIczS
39O65hRze/MidLRdd2T+aW0NGogHK/Ze2qT87aQekzO884Frlf5ddpY+sELmqwe1e9vbtrr1UlIX
LN437dhVVtX8GdbGH10nDCGzWaJMBrhsYNW8DGkht3zFSJsqHXkZsvSql9A/eO3kIsx9ZTeSXHCk
Jxent026dP0We+GLQUzUe6IFmP+6o5Uzuy1RxjGVFs0GWRckmhLLbB1HYSGD8vz5KWnn+SmPl6BU
a1PDLPa6Ih2LCEY3biLzVJQDmk3URg/xupgchpA7umayUSRM0xV5qgsThZnuivDtF9I4pw0L5K85
WdMTImcvPTyNYO5GRvQIwOd0OJhO+rfpemj1FrC/Pu0eI99MubvN57wlRYrYgXiyqMI7lt+sscmT
JGVbh5B4enGGYf2rNsgPKNPxxbTc+cEXaCXhiwCLn99KN5m+LDicm2Gocc0Bs3m0UcqTz1vvhMDP
teRgvhYiYhO31Z8s3R3AUCAjGVgklk3A0v+9/Ps1DbZnG0FD2qeGYx4Ls5sD08zLZ4ZIT4bNSBqy
RXYpaIkuZZ/84e/7BI84PQ+DTLa6HndunSKmJddlN/g+hJ9xbp7oO85NYSfHKbVetBHHr6x595w8
7d5Owf1PyrYfG8e8CLfYtxWrUOwTmFHKsruo1Govowjbi7OU6lyZewLF1LnIDfd/X1ZARrvgmqNw
14EYXPGWc+hNvfMxDLE+gL8H6EliKGkbbmAOHqJ1bDpBnSEV8FBBYe+o6mM11s+Yw/RN9Za7KVF7
I+PKZopOCjY6xCAOB/8cqbF+sRx9R1uV3BZjHe83/WWclb/R7YQGPpf7Ylin1TUOa1WzKJzR6F6y
vHvvvXIMQG/DMrJrbIXk62xrV9FptniIYy3it3Lojnjt/S/YoVx8i7PzUlUeyrb48KTVH0bHBjk8
FKyPQTV3nRov5TAtV8NMn0LLjY9+VyzXKJGvKHvGkyGVePSZUm7SRbT7cj3TAWOKx3/4Lk2WdZ7Q
KC/yd2bK4V0CWjoPE7ELFjvCdxLWyoOYTYd4iLgM/DSzjrFp/BALmb1ixVmF/iNWnsjs34QsX1HW
Jr/x9ZAAMpYlIBwY/QvIJ6b4cH1Eh8vL0flrs7ryncRxfk/4BCRUkr/JxLxA2w8aldTvZpy+udfk
a7a4y57oA4t+rEiYiyH+KFHn+mHmvdPcIN2rUMLP8wL0a/CNm14cbtNCOaeKBvxc0JhvnFx8oYpM
P4Zy0pDvcRwNk6U/IEqCaYJsAma4P4deXByNLgPfkM0lEe7QTHLre8Cet7XC+sL2Su9KWfZv+VTA
9x5JiPn3U7N0vf2oYXlqwDC9kREWsL4wIk0DRCDuRnnwV1NRTQ9p39fXfH1ZHND2LjYFIuEja191
mIXFVbBQEJUdXac1tbVs/OrKTA/gf59+Q4JHTqEjF2b5/FsRyH213IMUs3P1/Vxe//0IVgT6OpY9
HDCpPYRnMffODWg0qCP6tuNIVtMmy1vrxBJDki7u9rhoWuMRwP4W2ot8sfN8004WsxrHjF+Wsbeu
WhePbaluU+0nz25G8wqp7EPlcfofHtdTaKXuex6v0TnsWTE7BmGblVdHM0HRCaku0UQ4LPckNIHW
Pk5Ol6EyHZJdNpFv5xXucKpUC5efkzOZ8uEE2odhpWVneyWrZputk4CSIeni2+TzthKRAu+2mKZd
jP4gMVLQqXl7lIkgqUDq9ujWbnwAR7TgrKEjI7MRFtQwt7uqtVZbXt1dxOioAG1Ms4d0Lba1MeN+
b0l4KI82ZgEcsfm9j83p8d+L0un7YMNnSiwrBi0Y+WhjMMB3U9NegYQwRLG2jVUBvXSH+mMd+xTY
Xb6yfPwuVfGZFCRGO1yipCzGLHPDRD/660vSF4TNImXgykrdXa/7mm9enT3ZXQkn1HV///tZ7qRP
i57CCytfBr6Opb5FMmHDifHGjfK9L+yG7O28vkFb9U+ytsotIll0NX7/4tAUPjhDIX5lZhFAcEfx
7IyX0FHZPu56uYft6hGQnNevuMNYgPtxcY+91N/XnvJOvsdcrO+IyS0h2TzVAjoOb5H9q8WbrYlx
omxbF2KG496WqPhZAcR7c2BwXy+lcw1b075CPoVyb1s3c1xIrR1tZh9+Mp9c6RRQU9Px2fLgkVkm
61+p7LtjFwhpzLw7kVZvXmzTK3dGW803N84/exb0MxXtM8Lz8VnPbRGUk7EqqRFY8xl9dVtYY0sV
cpq4cfnSNr+SIsruGTrs/bQyB2ze4fv6xt6nuiB6yK6QOvf9dDFiZ7oszfzNF7giq8wrj86iLlm0
tEjfpjEY13tq1OYVPYV3nIp4uv57+TdimJEPMjpPV+vkyYj98U7SEUotTLHdjIu1cGT67sx8SId8
PEWlBctpYf2ZWxFHGqR5IIED2+yiGK6mH8dnPwNYa6no25LouUTc6Htayxu80Xk7l75zl7bEW9pX
Jx5mcsz7fWmtBb3XkCcV2c3Rsbpfg2fP9ykqHpNF+i+ie2ar0J+a1oGK2KTnXlbzX/6VnR83yS9r
4KPrDUI9E65t7uIhmc+xxHcfW3m7Nd2i4evRDic/sWZgmnl5zHqChaC9TJtWIqVGkJnjG0BhCjmu
gcucJ1c77v46sHnvNEQgKbievDQq7hXI3XuxvmDcuIvJm0///0vEPzScudM2Yo9wKsLEOS1Nkx8L
g0ZJrIzT9aUSZhSQFGSApnLGM/nDRFNlWfRZuKh+Mv0fAsv8mdHLIyay5NNe66Eu5un00d6IhX1t
dDTRoqEF78poHYNXu7msXC4Z6oOuieVznke7WUQMCR3HeqnqGd3PXI9/PpN2+UW0RfZU1GF8ym1N
Ehs7ws+qLCsY5AvCuMxgxA44ctM67IFjs00ZAXHlJtVqLgjXfMKpbt8bg1QnkuO+yhmVyWR34lA0
h6JKELcN9nTnrvEfACBqorFqQkCw2u3H9QsQT+3w3FSvFLQeik0kY3GrzFvaE2NkOxWJEW2FqE68
uknv7SdzdK8s75EAYp7A0ViDpHIHpACr3wqRUIoVHnheOzMNTZgnHgvHRRM8h/65Svtfg5pfh7V1
DjnIyMQ+uZYw/+RZvLfIB/oFQ52M8gGEfcqnY1fIOAHD0xnPcZEhp6/F8jRmEp1z4vT3KA2Z4PWe
meyGUCQke+PWKecBR/A6r7Qw4tz0bKGmogwJmtaK91lIToA3P/Gdcu45Mj5HV+pih3qB7OB8Visl
LJn5JsuVAtNqC/mzH598Nv3nXljnRs0vGbbRPVIXjHljZZ/IE+e+MJ1Hc2xLCAUQJYzUjh80jBmB
OHdvLORLqGEOMghOt6Tv0yfMzVwRCmRzkktiLRJJQpHnnbUrYmrT8AsJNNHrbg6pz/mPy4rf04Mo
HjnTUfTFTkSLRV1VZJu0TKo94qD0gdhfEPtRciQ4hlKnSvp9NDXZDeHHcFKRW785nnugu9VPI5iO
bcVCJejj2QBHHM9v9ZhKcsOKBT9EngVOh4jXdeoRApzYusvP6DbLpjDlO7vTl6JxJ+aVHDtx1p/1
YvlE2TQE3ZUlwrmSnV8fGZ+D7I6E8JgEhXuAPRCeQ69lDVj+ndZ9ce1igEzpJEvon7o3I/qsiO1w
/0QL46RRw2FQ3gx5ydvWOznXLu3gwLVxuRl9xcw0T1AQjqg1he53srGuSeVAmplYPVbC+bAcCeok
k3snprFhAU04Dyf1gVHKG7GH6kyitHCRWbrZuyCDDEaYhWYlXIBk8AO3U29uYgORrNpmb3bWU+iN
F2sJZ+xEoFNCDK0l7taQswo+1etiuRwb40VaqKxbvOH4UuavnoDx8bXEr5AjxMg9/+6n8x+Bon7n
Z0yMYwvGotl5x7nHO9PUuHcb5wcwX7qpTfw/UwfJRGfmySZZOghFepvcKsOElTZMdDf1zASWxHQc
cfDg8d1hWM+rh5xHpccp2urRxfjRaS76lBAjSCBz86uVJu/ggu7cmusta2VNE2N+VguutQV5exvF
UEyxlXuqEqhPbl2W+ZgDxN2dymm7LP0F2TT7ipiVqCVsrLmFH8GmgA2INSXZ5Nw0DxUzD1L2eBaE
xVYtIQpdKoB1/dto/3tx1g15OTb+UTaBWuTE+r8C/VOJPGhVdZla/21GlLfJBvUzVu6z54svg3iH
DVZ2vKr+JV2gRGSIW4CgEKghw0eySN/F4ANnNdJjXgwBrLn+FNLfPjgCGU4FzBmvWoknRRubErJE
91/TJT8g7WBuWc2bTkbEwOrVT/uX0ZIm2Rf1y8RO4mHY0vYA/5uZKCKlpb7nwF/kcZqMBIQ82Z95
bR91ZIJJ7IBHjtNhpj96AK6JcjL1PhXjFMLN/nZEeFFbSyYQLxliXkZkx2oan8e6/l4SDzWbforn
6sWnuLs0AC3GSHM8GGzqKpTO3aWsBRk1ofEiiWycWvUjq/E/sYh38seIL4r/TF30p+ATg0l7vMGf
aOABssgDtzvSoGw8mZMUbON6QL7zoFhvBE1TvrorFSv2JIhxktTPJvmfO7Oy3+LBXU7+qJrAMnmA
buYlG+G064RD0NJh0TDJwopscc8q5NUep4I5N+R3o0/gZwC+CNV6SedfqsAm0GRslrmL+ALPRJFM
xDs+5PbyMsoxQO8cQnVCfRy2DTzdAiGZU//SHkTGtlF/Md5eAa6clOe/MqMwH0yW1ejcdL8Zq2bG
AIwcFmepnu0f38pyGA7x72XlD/dF9HecXAd8Q9xtKPUXTQ5XW9eY0FImNE32lcUOJ0scf3hm9qQ0
Zlko0A5C587Ct/s0xP5PCgOW6ACW2Lbh7Oc5/WsumIjL1c6tE48AP/eFIMlrbOD1LWbne+whNyEQ
6CvQLKm2fqoiKW9j4byydxJkXqO+zlCbGujK2OnK+oEIl4dhVoihbbfm/m0eU0b3fDQTG0+f86KQ
q25HYOrky9RewIylJbC3S9j1O1+DIz4dJCfbRaNyclWy04UBevqffqNqD1kl+isnAnkQ2c5ukNCm
g0LdlhyyojqUPTGgqrGZ0Df9M3Tka10QijUYbByl+wY/jxQRV/5J7eoPzHjQLpd0AvJtR2cM+f8h
fMwZJRjeg5rlAW/mBTcMGX193T+ZLTZ2aCNEEqqZQ6MBaT0pTv2BBIzUYRiXJP0Gl/PeXI3wBRCd
fW63447V2RGlBjmqCq+km0dP2TRw1sR9sdVZAYo+K++rlHwmPP4IdUSc86FuAwF2i8gF82EdhPYg
Tk4L64mHEvkNCbF7Kl06IHGCvAu4Si3AVHqBtN4nbaKuvn2ok65FKFKBVokrnTdKmfiKSkG0rXTg
BbkjBakCh2G0wD069DkOmWibcmq+e/vKRIomTuLRL2syNkMkzl5OSgILXHAEiA62I4O2bTl5zPJC
M9omZkbb1Dk8D0JmpxmkaZqjBq5BvjbekxFL+TD0YDeXeGx3M2Sug8HGX0bDbzNbMHvNtXxskg9s
Fu6RL9Eh8Uf0IiC7zj72chz64XaSJLZ5FG2n0hm/QtukRedvjeu5mnZlrj0Wh/Jm95KMp7gd7o05
oKGQmRVgRVN7w192ViSxRqkiD7oovZkYzCpvdVGZ5X1odrnOTgmJny5O+36AUWTZzd9ODK9pZ9wi
fHMbqvw/cTb+8dKu23C54FSKkpc+zk9Vgy3HVCusuGUIQDG8s1D4HCw57pTLtxoJVrp3WoNUevHT
4Ge91OMztNI/fuf8dT3nqZrmv+TpIll3FWBQu7s0qrIu4KdWwjTEAIQpS+BNjbv1Z4FNj3AjknSf
2tVFLzMEo4aCNMfga41kJbhbOj9TFkPCpFgdRT5hZSiWfdzTghUMlCfXwNKW8NeMCQn1mqrat672
tjbOVjITRoIByQjtLcyLkikxnTC+8ihSQbSEW9cn2ITcr72zkLM7pHYeLHiUENSBRCiFrnZVVgQO
yRIhkm0ctvFPSD38kCXtwWl7H9kBgmr4l5tY91RV2Er2nRarS3p8GhQBr2MDf4vp18HF7Lbtafeq
jU4Fp/mkvV1BrAtNlHrlo+haPHryShVGeYMjJ5UEoTT5gQ91eLDi7l6ghuFLjenl0R4rWhCHLJ7/
/cUIQ/tNjJpTfcGfQfkhYBeMBYjpdsmn89Lb7V6Ehn+vHVzG+KjPtPLsc0IRBZFqL1itcb41+cnS
Pmjc0eYSEOPHAJL1sbaHL5OVuVlL5wP8EgEsgrFlZPXNB3QYfUdjAQS17fnyj+D0UTpf/dk8Tn1U
Xqlho7OI69W60dwzT1SbXLQwnmHTiwLIgnRT0JvxL52FTwh2kCqZyTsQyPMcYSyazOZrzO3fZZar
o78+dMZfCJaFT+jqCzK5+Di30NfztoqfSKINEtN6l7pWF4eqKJDjX1TxqYBaxmB260Z02AMZosME
ZSWd98sKju86InLL2Oy3DQGSfS1uq88KXPjwnEiwMovVltuplRH7FiacTKHMvbn+WYgc/S2OsnRV
A8KgQDSYBZ5M3C2NGyOwTHgAy7h8UUwgDx45E5v8HIPBoDYPVVD2uEyLjiDqaBIPvYDe5iXiDrni
GguR/KlTF6XDPB86K0sPNhEN+L0S8wzbn8vGnjIEOmP7iqIL93DxqPJuvCZ4ms6ymA5ydsY9GLhs
j0Un3Li9GgNK4msXxmojFf7fRTNUMdAWgeme3nVM05aFFfjQHIF/bHoQIaJZrp0RDWsaYnUgZbsm
vWOxoPSJ3K+DvlzvRLsAyKJ2/Hv9tpCDuuPgV9jLaS7TiUfSNhAgrLe+Im1ULCPnaEie4RDbrHUs
9dKy/vhRuBJX1Y59MmeaaJHFuzD3f8QAo3PEgQbhEl9nQwqV0y7dbnB4lESRmHcLE7+Qefui/Ll9
sWdWhXMyWcd/Py0tQGtaj1+KqqnqFOyEOqJ+m7wneridmo2fhGUmgnvnM2UYNAHqFKrIruiA08oV
N89lNRRiKB3sq5f17sky8ZwyRmq2tH+SYKFTZHDOeW1mb0meHDeGMLOjzNfQaCtYUlG8lAKx1ghG
AtA1T0w3tzxMt11Zj0e38Rt4exVk/9IWl99LrPpbnZDb4zF5NaXdBU40xe/FACuf3EPiW/Jr5FX5
yeU5Et/iWVfJoBZ1FGaHVE8PnY0Ixi4IlHZZ0IDLNB9gJ+V0fd1Crte8T/1avYCTqLYCpc0JmR2H
X8dmcunZn9JEwG/KNkmS3IC3018jieEAJJ2Smat3NmvsRxq2RVCyXN9LyPm9dPvnpTGpGUYWhlGa
7I3JlWdw58t9SMfq5lGFs9R7QneVnXVP/FbiI5YC6qE3DRh29gsGKwRq4scJ49yjFbWf/lCqQJBN
A1IjCyx7Gr5UPD8SEUS8QdnAUjHExuCLsDPVY1yMW37f966vVmi9uMMX/x5I/3mQdagAeKXGMTfN
YB65PnR36wwW0mSgb9zfusS/04/N/Bq3AGZ6FwcCUQ3LfVQp22/zvS1dyHRWjH+mGtoDsDAWXCc5
EcM2G8QttHefZ39VS0hbblfGzoSwu4y1j4QOg4Mdc1lVlXzxo3iC6VM/EF0bHsixXhWN34BUMKtb
JwyznGGluyEC3sQZCKp1sJpll0zhKyGFFbmoYjzyTeZUBbCPTEmchjLE6yiHoLHQM0DlOXaya7eF
Z1S7sHxLbdw9+LGmy8S+99n05bGoIeORJnhNTLNmPF+QvAl/PvJ7EcTwV3e1m+obFsEM1xmwwbov
jv5S3hZ/3qWW+jVEWFi9Ef7DbGBYYm3tjf3fqC5ypBwDnj0bJ0c3+fnN9maere0Am6Fi2wJ8wXfG
nGFc5u7MpxVZesNykQ5+A8yNMa3y6YPb9htLNKyMpFEbU5fzrZwbIA5WIJlbPhhm5WzcdQWX6PSp
NproNoDY7gUyQumRFhTSVA6/5lCtcVXfRrH6hQzv5pADf+8domZc4jsZYD10MwDl2CPTiaBbv/Du
VeV5e0XCV5WnP37FR5QsOSvoW3ErmAGRBEozBOx6TTCe063W/jkvoM9YYT5RExddAESLdSd5fyXs
4IwAH5YH9inpoJfOyiNgPHE/uPkwrLZcSh4isHCiMxxS4z+pYzBmgy+3UE/PanbfVFVtbTWIe8Eh
7iKj3sezg2sVaW09olNQ6yRx8OPp3jHqZhO1SZZo2HVC0rHBvTDL9GPJ7iWDb6JmWCwAtTy1RJED
aPKPA9fNX8IodvnIbhHBp7bIhxlEQ8yhYz86et7laWAu/J4wYXOkJKglzJxGt3QH6jCDdNiaEquR
FrLocEx3VpEj6xQguwE6PiJG522dKmicmdU+2Qt7HRBwJ5tVEu6D2bu5EtmaRpS6jU3GyAZSkf9K
Bk041HI+W112QdRAUhcJ1ldN/uIFom8eDAWRGzpmnU8s1T5nHHnkUPwdVtFnLEx6Bi6tbQrhc1tZ
s8PGjSWdW8sfy+sCa8Q5n6QEFysJRq5MSJzOLTJTNHxl36956PSHmUj+8zAQIeuLj4gj3pgqLceU
lTGKWufRUS51n4DrT1Cptfv3UuYCrmnRDOc5gZQ/Zxho434QOzZ8V7twrJ2q4z8uXx0GP3GBvRDX
mEm2pJdOX6BzzsKr5k3JfDQwfGuG2TnuJO1AOEKpGWEGiJFLWGNa2ECnYkoG3W0HzuqXGlIStPGk
b/oWlmynERtFcUnyTRvn5NnofVL53ZMcSUlj5xEe8DWZPgfvg4u86tHIje86sruTTSaUdIvp1P6O
weyeI4q7ACAuAtMw8Q4gcQguDoHQt+TIJPlgEfPMS0EExa6c+2+QTayraHAfWIz3MIUZOzDLONb8
h3hhEWzTcwSz36lHrpB/5W56BBcFwa3GI7x1enY+zdRhps8MUuhKy4CnSZvt9Upu2IsiWUFu00tu
4sp5LO3i76CqVyfP5acuONNl8+R2pCDBCcKeT0IpuNSsD0wdQUyuXAKVqokazF3Eg+I9wOwysEuB
qttVAUDKYmfjotWRZ6ATioLENTHSLsxGRlgqcZTmFxyR7u73nmnO30Sl57p15rMEFIiuPX71Ia3w
/J363PCpfLG+E2nMuJfNtzns53e7sPbcSuMzBsBvs1HZxa/j6aEnyigtY3+rFyF38ZrmUi/VtwZi
uriu/WitLyxtyJ6yhhQot56pLHI/aObFvcHZfCHrs9wb/eDiqNsXVU0KfW9+NwyQtkXeEe2jMw7Y
tR0oyLVCmqU2acZq11mfojHEa0an+ZSZdgd8YXmLeAKoXV3r4paNEaQKIjoFGLbV2gCgueqhS3YJ
gJBMRaEz5AjbIIQMrFHBVWXbcVLjmcXodP73o5796S73jV+Oqlzkx4cEFC2SDpj93sDBGhKLDLtp
2i09lXJOYSRm45fEpj/HHRTWzth2ucIWiS7j3SOhIRgANTx4XWRToEj57Hf5JSWN/ATM84+tXIBZ
KtynpFxfzJqtsWMkb32DndXUgPBaL/BcpqShkPZvx/VIRGifbd5phIT+PeY7tdfdhz/B70v0TIsS
0U8Si9JferQDtG6gMfs02dXmqAGMEZ6Sz8atMwk5H8jZKe1PDFnHzGIRMGsYkCyW3dciimaEPD4k
+znakR0TA4EvSOSYICA4DYRK1O0bNTB4Yw7PwZ9erHLYRRkmdAKgoR5Z5HOUYILrbGpeo3Aysb37
B1PxKTE76DXIsS4K39XZwUOTt9rk2vLm7oEdOFvLfpf18FLMltRS4OlHADSE7JQRPU4xI+mPv+aS
lKYmrcyrH1nvA2X0rlL6xTBGAvlw2/AFLSDSl3l6c8RHbgnxQh4Rxm5ifJL4p7Txq/PJaw/TSFpG
XtmUbS6DKm+XKjLvi3J8n90uOw04zth5lfWxyQFndao96jupqeOTHMyG50hecZwUxyQ7qwwsZedU
Ct9/CES6oXRr+NY9jG7520Xjw2eaWow3U4LB6ko+fbZ5VINzHX77NNYso3BZL0VgVwxmoL/iayL5
bEsuEW/OVLC3sQnbWFK/2qPD5QDQ1cll5yer7mEoT4UXwb5wQ5xFPmDWzkXCdZIpiEqcpGlXFzcG
s0S6NHed9DNpzbM+iAmWylw8FfjaN6ajysDTsSJ1Z2LUsMIX4GEDW0BYf0vq9DGas2inzITn6vPo
RJXtZbWsCscwWgcYO3bTP1xXp7xgCU64KUSZNTtkXh1befxXVtxNkoI/bs3mZjvqjxqX9G6+uRzz
JPpyyRYx45OO/fqDtJBD6vIwY4UZEmDKHtOiyW3Hy+Ix7EgImLXyQ5gk3sVp6it+dCwl0QnL1Hkk
oDcCZHkGYw1GEH3iYk7GhROabqRIu6/ZscxX3qJ9sXCkRXG0XIYpvzgFsi/Xyn9Kt4ORZMdjwKL3
LEzO6MYc4cXq8e9E+vER+Xtz04A8lqGZrubKN0sHh6FACMYfogVDWfbqQRE5ZCtPtnHIxilA8ebv
cJDpIQOVj2Z6Y6QruUgO26KPiTSKYtK4S7kDBPdIIru+wKMkm4QDp7Gcigtj4KlYKblvYGvrMOJK
ytf4d/b22TAQMxe/9SxTh4ilo57Yz7jxlEHdUM9eSBJE7424IZkzsZxpn6uSE1jaLKI837t6XYap
wwSP5XlBNRfpR9/xzrY9LpYsejTFRxrb3jExGip+xHO5Pz7nHWpDTQLMdrbNLf2POk5LSvwUCWY8
tnUODdkHFg/088GoAhSIwwdghZ+kLEtGamMTeDwgY00hbjR/INq5ZsrwoPjTPq8dBrSSi2wqPWC7
5mOozOlk61xvncHGIzq2L73W766Z822z4QVWAFV9GZUA6djBDP7wHoXDp6SQ3dL8ktLrpgid09TY
AH3dDfPNQoVKVUjW6mCAwl7Y1U3q79h2BGdZ5NAWLmYIfB75zRsIWdPpB2mz6mldolVcDwDDodM7
dokqt33Ik8U7I+b60PZbVEf+Qac1Xe2EcEu7+wxEyC3N1TqTixjn1MFYOezE5Ejf6jQoHH30iZlh
E+zY402qneY4dxTXkTHvqLFKFp8R1kqmWAxS0Vn9e+GLKq9x6f2xpw7OlyTMtlFH+SBazJYdEFIy
JuWNkshC5+O8q7bsgiKTN9Hjowqj+o5gzD6hJumOKRxIk/U/KXbdW+hqfau65tTrijxx7+CZgwjc
Ir5C4Lw79IQV/j03a798osiqto73C+go4g+6wE2rbu9rEM3UsJwcXEK4dYDenBJD/gVsCgbOnvyb
KNv/eq95lDVuUTymkKV0ynGnkYa1xBig6u1zRHET3fkTYSfzZq7hmSuHEgF47n1qSf0J2TGnVrk8
AGkg5VQwS471QgUb5VedDx9DyBqJZCaGaXFyRl+I1Wo18pdPrm8c05VnMuXie4HtGqh5vNbdmpRV
15wlXjJcSQRVSY+XcPHZidYUbQYnw26IohcZ9fWu0YuBoGrcN9OUMmQT4SkBYymLTysTzp2Y7OdS
l7eQzXGk+/9It91g70ByviYENpDbMZ/+WjAbYWG0CXgi54yS4Y9sm0Pp5fadbmPn+GkeaB/EHB0H
obTJo2m38mpmBftnMDGc4+CGEJgE8dwaRG0WeNay9qDaBTgqhB4jrViRFHxWFXd6kNgmgLeY9LFc
2Of4xWgn8hJW4y1er2MW5vGBb0MSJBNlh869+bGd8WG1pH7FKm8DNkoYFGdQvqaGToOfkKmz6kp+
v/JlkhH5QJo1e2U+MReGmgREFJDBqpfBBBXU8aGwGf8veTJusUHoQ5WK/VzRj7GJmyjwyAhvVRZv
wSavPl5y3RRcsMG2s2AgXo1PSfnQuJm+FJpLK0u9kPNwxOs1u8wwUVP7EZaK0GTx5pA8wQbuefHM
J9E7XArLxCquiznOERQEfYZ8gjnlG5qVu9To/AsM6WCH8i9BQbkZwMmyfd2lwtqgAwgoI6otYcOE
FcUurgtjzpkStGcQx2bABXKeosg/itVkSKLes4NS/ER73gajXACm2sk9dljMeCQYB00cZntRIYMB
gzEgw9IfltXhmFQsA7r1/67Lj57PP8pwna3glm0n7IWTKvrxlx4zhWWygw2HEJVP+R/07HrTqpZi
zANYW9OAJKkxbsLCN+HQDVTnVk/QRRz5HC70gY3y5S13Ztb8Lee2p495yQSpmKx7K1hj+W69Rneu
81qwv7usxLDB1CVWxjdcacx0HijkIo4/Cfh5dD3rZTBQkYrw23TddI0vtbZjHduvVbFsqIzG3bL2
+HmSGDskQr+N1Y7Yjex/BT49YRPQFFWPCVU5+jQNpTChf0ZtYvpTc4rWqBG1FObB5nPISdvjMYw6
5NrwOvN5+XTtkWqJCZVuOQYL6qeWucsGSeuWEldtuaX3UAY+ihU4xb5rJujpUUznAcE8c8pugjMk
vtwa5tr/cHReW64aURD9ItYih1chJJQ1ObywJtwhZxoavt4bP9q+tkcjQp86VbtMhdpZpZqaLcgg
tN6p+BpsymNJ2/0onJLVKCE7nkJhyglKjj3HYoe7iVbj6Q6LVuwhnL1TYGOSuI67F9vjVz+QguU9
o+HBd7IgkQ0znlbVT1QGKfgOBwLUdEcMixPfHaCEi2aV+743A41b26e6qAkkMqPUKJ6K9OwhjaqI
iaf6zFnmbebMReo2zSyM9eqlI1Z7WTwWBYQJYFwFGCKHw6I0UaCr2aPtfje9rm3NlI1o8dnNM8Zq
e1qhaYgBNcIBUzuvncGRlMA6FFGQBIjqJNq3Ld4DgZ0qVGgzg3oDwlOm+t9Cd5o/RogqOufbXd3a
Guxoko4UVe1oslp2s3TfK2qm9bSA80jHcoa0nhUg0RwAxJ3Mr8zRdw0QmP1E5gBOq0jSXdli3CKy
CF7WfCejzleEwXwjzWc5pLFPsfdZ50lCQIMN/1IdiCtj8JYqmUOSHRuFBbXP2yEN7Xi5Z06PV1Dl
4NPhVu8LDtSYxfdiLF+12HnhOBqHHi4fP6fgOq7QyMEir2kYMJszRUkLNX1qRiaXRfhuocaoBra6
H5PiMuuVdTGWxtoRfyOcm3YvKNTKRowN8XI3N0LHzZ6kl1vbFEjNjqMRvbDFkl2TpKOTzYBM1Vc3
oUz3ZalpxcnRmAFIbkp5nAZi80tR63jTHbyPCKj74aT11loFII6EffR9VBNSwI0Jh47qJvR9Vni1
leUBqMHNPGfxOamaHRVk5Q2diEavzHvQOCZrXo/dWLAqL3ig847Gy7lQkNhx9oLzkA1nzEoHYQg3
1JNJORELzFbQdb/FwGSdkEjsU6FP76ZJsZNn5UG2LNbRqq3vZQA85FTuy4J35blxeTnFS8yZXJxs
j6bnajHfItnR1GxSYeUsnDE17yasf9BsEUWon6J14lQ68wY2uHFzN5NqP2UpTYHq0k176IDPUJpB
8Q+MVhUrT7cz6IR3pY+HiN7KVIFNbFT9eos9mIPUzs3KgaFTdtt3sASEndZ3ovGV6iDsJ8bWxN/i
NxmBDo2erqnlgEMTMShj6JSC8G5UFjp9GmXg0Kl5bAvLOLfvloZRIC0c50T86mfKVR2WadpvcFIn
O1NRvjuN/0hXoxHkekTk2C5B3qJ7VCxhFZ16edWasHvNr5o78TRGIvFdrQtJlomHhvgQ4xBEqzhC
lo54eSijxfvbpkh3tggJda597pnkfTUZiLlV6TOZfiBRZvwydzFKmhv/lsOhz350lQ2Im1VfFeTi
WRDq1WdOPWbkvueJ9aFpFlEpN6F/XbxKJUfdmxlRcrPw4e26G7AWtJk7bDMmsN0lRS5Dwu1XYvs4
U60VZG4Ld7flcSlaByjWxGbETu6ejuaRaNm3bvIHI2B5W+TPaySmbwDyQLNsUvJD/GNTXbLXMLxu
lsGDOWln1mbFYDruninqUsacD/FZ1w0NQKMXWcditUjEmILUlO+jrQMl8+7slqYNZ/DR16m5ymaL
I1jXHovKG4Bd6l8UkQeOQXqHs1GpGM/TPDGbrHCHsoTH28tnQ11IsVSRx+XtnoRZPeIifKMuhvYx
m+rvKJHD9muWHXq16j1j9sfn3UFBY8IJ7kPbyBOL3g02AAw4DaRKeg+Ttj1bJK+DMRkoPezuI5vP
1Qx4xz15UyVpQ10Mf1TiBIAi3LJ2/b5kIMF2MP1F46uug3SYFloOxaeSYNUVZnqcJDkhi4ApCyLn
T8vowmvqN/LbIeAffnf4iskHqhUIPCIp7Mvtf5DXAd3w8oJbYmTzkYVXE5A3gq9hFCypWPOyRdxX
rUNdAHcL1/yO6NurM88wbqcjDAjo3j11zJMRdiOcCn3Ca9PXNKAZWiAXD5a9bAKIxHR8pvxWYz6z
vR6bq2+SCffGyl6AZfxC4Wqh7eDjm9KAXkHRRHtTpnv2bXrY9fWBfH3nAwZ3xl9drGhgdlF6/Ik1
9tbOMw6utkLqKIcWBy72m7KzXhOeAoaXsc/R+jdnROEoWLrAi8EVsNbwTsQUydoApdMhxsRYQrix
3BLfHTjtRdKs0tc19KzI2ZY1niHAEVsOSkel/Aa9OXC3Kd9MtwjlQ4nVBjc8xgNErnWDYrij73jA
P20QW9Fwd1zlaf1GlmRxTosxPg1/ouyGHYM68sWMJ9em6ZxpiPpDjo9Wn2r73MpPksWar6YcuqqJ
7ymqHhx1QVek9iPMFxZvkcTDn7vcB9YjK0kZfNgLPGOYnachhlzTjD8I7GgOFBiH5byPEzpUyRxc
J7fRWRum1Meiqli5HnRkf3iVEerwxhGP77iNtZkav4X5hW3Un2H3h0GsVG3ZnBG0caI4rE7YHV68
peImty7jFFPCxYHfQ8SQ01tpLe6uiE2af5J+B2kloc9N2baSbbhhXl02ORAH9kOvHKqeF7KRJTJo
+xEFLk/+GPxQRPDQAIuBmDh32RfMoycxaOYL+5RmQ6sKCNdncpP3nM3ErvBoU8uW9JoYQ/MxZycQ
6Bj1OqkvOOYo6hlS5+a2WMsSlsaG1UFn8KxfA+bx3pM5PrsFdCvrBLbQmLm3Gjl4QJIptH6HOiJT
8kLgGmXE/G4MFCkBTGXT6k8ERnf02+wdwaPabFzw3MlC2C4zNS7UZA47GwuwIabsZNaj2MODhzqt
VSEm5l1py+GcOgSf4qcqWlyIMis3QWlQZriAodDTVI5JTKhj7VPy9sv4N4UwTbxTXk0UfnLkag0G
j6KkAbY0pldD0aGVdtoctgq3vMsdmYrYuNVl+lEJcHA6wLcD1wkI9YQCvZqqYT8rL8YQuSy1IFTE
6sBcN2vb1vTcm2rIJ7BcVYjr9pMc7MGpOQDQ6BGwFIsuugoREsY6dZYlYl9mYyCRAuwT1UqAhzKd
JiA73bM9fUFl/TBoPDzWzPRqiRkuxjSh9066GfS+PQ9cby2CM6HExNw6hv7aRxGyv2Li46zE32jZ
6bFbcUULUZWQs5BLaYCqWPu+mn7TNtKxL3iHpBww96hD4OQml2r3PPNQHk1LYAbGWQ+JUt9apcXZ
xnEP6L0Um3lrmc78IFnJnas0/qDeoNwsU5PeiVQyX9WHjIjOffKUDNsMXDvVjicYmTtP5O4BH+Yn
YpzvFSbqQ26cjAJ4ZNvn/IoU3FBAhQ/EyPjcSsILKkqfOpU3QEW+Dzf2IyIPzrZ8WHaxrbxwDt0k
CeKoIkecmCpVtRYeadeNTlQVXpKozc6weZ51GxeDjUTL3QHNVI0J55XGav/xF9wnl2JZfo1ya4GW
5o1U2ZeieNM7+aXMhfGZxK6DbOGwCq40bWsLpfYVgVmAUCDR2f4yachattPvVab/NVfT79rZ2U05
OXKKzbqgY2e8kVn+MrtgyYzYuXqsyK6jGh9nA/u70phPda++Jt6g75WpbI8q5Be2VeS0mIwIqMoP
t/hs+U28txG8ssQBAa50CU7bBtxhcctju9ylBVM/h0tIKaTEbmYHoqnVfXDY3n4qbeptUriIxSBW
QGYDU3steBkqZ0tVBNp2nexLSztXCw4HpWgVlHZ1ChTZ0sAskArNNK73acahitPSUY/4xmQ8HAbu
zEfsDGR3XBrghXCDzEJlsC0BxhVrkhET7htRBFp76na5nMN4ZCbQPAKGev9tNPQY5gv6QMPEkSyU
2LUgieCy0kjtZgC0UP8xhg2hperxvlWGyM+TfALkHT9C4zZOQ6aF5oJH00i8h2GN8nG4cTbMfuqh
NLVvsxnrHXI+jS5rnNhMKQRl5QfwiycYryArLfGUZvsBvPElzfXnSSC+pfl0pxyjvQrEgSV39iln
jZ+IXQHMGEos+BWahB8wFOsytsKClhwk/xiyRfvLa4g4auGwlk3o307hhPiTRaHqVGJfd+EPNRXL
A2nOoeHyC9WJR3TeCnLX6JJzNP6+Fylc1rjtZbFMp856n10boSnnto9UL4PgAPw8itDr1n0agYU3
zbD/ma4dc9ygOLslZS6czAh6PLAolhw1lmvcWDrzMJsdvepDbZm9LTVx8W5Y2j8j7j6NqSYjpC1f
qZrN22i9ejwHKV0f4w9EFuVoK+D0axPPqkuyHSYR8nLn8uxSnOYadeh/Vr3C6hzzIj5pjuuP6M1k
oOOm5aIcnT2RMvBNJvNw2kUr94+aA5uVeBU7DOH8C3sEjoeCZujAkubRqb03j+hnmgLdm5L2NJcO
BVPuxKZovnksVlD/lfxCHy7c8IxBuHQ/xtSNzqa7r9R83q1CTqfQJe894hKjZofl5+o6rIIY6+E1
heuXQR2aXYm0neckEoh7b5ssCemhZZca296ulI5Pl8G4iVt1PErHIoXr0RsE3iAY9MXaiqzvfSzQ
jEwWeLOmtdBR6qtHSVUERgOvmKUGjTUfOVlzTQD1ww1EAbLBcO51UZDjut8aiAnYSdiDS4Mi2rX2
Xo1tk+JHHUzSZy4L88FR5scCC/QWDzotivk2ya2ngp5zdUD07e3mAB2bE1qjHV3V/Gm1BbqS5i/S
owXzG2eAi4pIKZw7QFnDNHmIqvlpNoF9285hnku2H61xKkq8aRIFbcpGzOGIAOFiYNCpPWFQGNBw
rEE5JAm11WXOvm1x7qJpbfTq2j1Wxd//zk9TUi+Lov7LFeD4RlvAV88SOqI7PImeEF+OXZ+A46B7
4F6GKJyyJTBrAnRcdSYzLjF9puUsuiyABSoPnyLnDnkxcnWP/fXFrAc70FMmJFuVv4o3sYJSNBB9
hfpCbwqrCY07qKZjC6xyfM6PaHESVzIMFrfpDqW+OIFdKO+Q+swjJ10C1C1vItWwUr/RJ0pt9FYh
iaX8Rm6lkPkxBJ5rGOSWt6QYtcdxo2FkMnMNwdOuWLSKMB/VsCtGzJqm+IV7Q1dU6rwuWFysMZF+
qxiPGHPRVNnYQf/n70BZedE1K+zjod1QnJMH/bj2MxD135JNAXdbcLY3E9ygiE2Mfs/k++jNS8DW
aSsS2HaSm/e/9TdhnW4xahE2gnyV56+wxZ8x5mHPodLNp/mCaqGMyIks1JheZQ18SwxjvHZ/OE1j
qF0aBryy50bqSCt0bnGn2iw7uel3hcS3rXBlbtu40i84+NnQZodIb38yfDM3xA+B4MnQ7mAZEFou
N45e1lcuYs5aqcC/MiK/pW3nayxuMQWn4FSi7q2rl52VTrRNaVqEzwSPnN7GJiM4zbkqtg1HxF/s
/1R/MUGWMcMj/giEuyTG5Qbf/IstlrNtVz8RBeBz2MTmpasJeABnbgocgIlbjHtHcnJ2S1LJ1Qv6
g3mOG6luwXUJPy+bG1F0eFpt/0Jg3djbSkv/KXRGHi+0DzCAbivnw9VZqSYMC6Fm3vBLRVesPUst
F3xPnLg8sqs0JlawBiXIDS4l35ArMSU9QEq2ODMx+GHPhUh2TLvi0Li1pN2EpjoqfQokYKpczCTC
vGOcNGKFGyJN7W6qzZOgBoWFaBT2gEIErTgc+ooNsuq8xU6DWdugbJUtcjg5tAUA2D6lqkPTl5Ln
O5E356lmDiCInxGD3pN7R/ZgU4+ABBUAnH1gKwphoYgDl0fUEufLMe5IHMRUeMkpI6Q7e5Q/pdVl
sYrP1MRMTz/6dNRZIM1qI8+FFv2IYcH4eG+i2bmACcWMqbuUN8bOdrCIfKWLch+1ZDnIuvlgZTQj
7/7JBDdyaRVYQMiNS6YTf+zr/Zym3UHDCgZF46SKB62FguORLPDpDuh8J4uqbZ0Qkk7HHqMzjsEl
B7NnowHXMcp22x56YHQb3k8DpTzCDDjGW1xQEjSQoL+CIQFJvGFCf7WnRTvhdC1VPUFAY63Njgmo
WoX7v6Vl+tjVxnhrJ33PpS0Os8L3W3AUuotuOtCWZ51mcCF0cr3mrmafOFBAiQR9Xw6zDlipp4pT
YMLMklieK8AobOxqXvHjA9QIBZquoRzh2rBgrqN6awjMf92StVx7aDtRN/s6/t3DUvOc0BXL28kR
Jk6CJHpCCb3PpFhCOVM6A6a1D/vGRbJI6KjqZxS0dTwLRlZH/iDUEluegaG6Fn8cwZcTcVT1RMrk
O9cyahwWrESbghCf7yJEbdWuU07sm9hge6AmIOJ82kPjnDB2/qS0zDGYWY0/D4u7N2zadZlcaRcc
wO2pGRlDzYysW586xy/C7PlhJFQ9FEzdhta0+1EjZ6GiBgdNKWw8wqa8EcIkP5tE8U/rTGxU2Le5
xbMsS+MxNbsw09P4ba5i/ZzXZKb+/8uo09y95zU1Gwf+qcWoyYkqLw4Djx1s1kp9SZrRgqFrjqfU
sI8JzrijSNyLAswPxiFzQVlH8ZHCl+1IqPiyVMoXMN8/+BfpbrAOhhYtuyaq3yXGsU0x918pPQ5b
hEFevqM9z7dZW0mCjn7UO8YWfRHDTmv27TCoLw6bTr9cjGPU8yDFKEeu3/cME3h7DId20HBkzfM8
+g0HKIJvmkrnRuoFpYkBTaS0USXC3o70Hj1UIBxvqki2htSUk2yLZ6rltXAwSUAJh2e1pMvFzJUL
IS9Ig/NpGYvh1XVY5rNqs1mB1BPGo9KLykvrjTT4JET1xNzpx54Ze5aVx/CZ+m6z5s2sKr7SV4RR
4HNou572cyXCWWi/5O1b6n7MSbwr3ecYXYLmzh11TOiZBPAYFE37IabodXTcSw/Y2dTSXVN/SEqP
1ZG6TrWkw9Hcx1hyW/d5iiIsD1STsATxW5JUPedBh28zzcHJ3Nmc7Us5+WUJ3QpzxNR7lE5kLw0m
gEW6W3ttudKPA89eVfOeNVZ8vYAaINuD7EhsGUR5JM0AdA3U8k3rKffqB99149doOME3dvT4oCwO
Tu30qBVXGhy3AwtXpyUWWbKxkINx6kHQOlgFEKDOFRm2GkBoySfSM2ip7ZuHAtYC4MBofmwxcUs6
aKabkeF3aq5T+u0OZtDqSthWjICsPxWQVtr8objITLHLWqkPpTUT56t36MfhpC4Ihd1HYnEnzlSl
1OVzCYDZntlLCEYozHMqHBUB76ICfNl43onRg1jGF3Vjj3z3W2twgtF8UyWdihTcFJMgPzXfWdgD
sRteNFi+gxnzmW/Ka5zpTyJ+saxqDxcrsClhUr4bqHsh0YMqfdPn9xi8jxNP6KOMEQrzQsuun5nK
aM+yZU0Ibj8a/kqimricwSDQdTXhqpLbPG9wB9eYNb8d96logTUQzIkorILf5SkvDk0UcX4BdFBk
RPGzT5fdhpk3YIfxNiyuz3gf46nCe+y1ggKWZrcghxQu44U48h37w9gwcstTRscuSBqfDcQb4EDK
QeAmqN1+gJjaVXe2OSS2r9hrdznZeE5AUv0g5+abqx2Mk57nPTXEJ5rypCGlwZdgn4T0TrkB29HK
pkjGOBP6Ehamb7NGBWEhOwRpfSvN8iKXTzHtcCHSg43JXWrUFKCC2DuFdhSI70eJFuZQfmERTEUA
u2Cw3C8AGRYs6Etb+BlF60gtHq/hsXoqKLoZsAWWuP3MaO/k3ScOjoBU2S6R0Uujj/sRlBf9mwol
rbpp74CWLdqXyeq5QQ/Nl39pbZ90mjRi68JGX5ktTBLlVh8Jl9LWwSq9AV31JNgAuXHJ+W2V7Pzc
pRor0gOjis4JLLTMgPqBhpxT79ckxyY9kTILbYPzl3zHdR7GnP6BZ3DWMQ41lo3R/o5bulKoqFj2
Q/moIvLm3rM+/KPP9tfgmq2yH4sgE4x0YG8WI5o9fDXqSZkK/ERdKPhV2U8MvxByOZVSzKnASa4D
iF1UxMaUWajsFg4dF5waXasWLMI55VrKbYflfbanUlWPs4DWV1qaH+g//CgqJiNEAtbZ4TzNByN9
HYofHN+0IG5UFsJpc1PLSzNQ7kq8INHZ6qfXfAUijNzo1mdfPZd4VhRrgNR1K7pX8GEhro+rSrsn
FtWourt1s9eKmVXLpVWO3CD0e56JQPgjJOny2WzYrc8U46WUBxaa39sHt7hVcVitwqik51u8r2vw
OD9TEjLh3lQtqpn2bJKxvB5zmR8dnPBUgiHqIoPxsyWEpVsilumIxfQLGyplRZcJC0I57UZW2uOi
+ppyxv23ryq41gLzLFpf+6bTX1vsS2wOFblKje8jdLF9ZjwWFYLGQie23odZ5wXt/LOuA4fxox3E
60ACyQPsraGLOmJL7jFU8Ahj3twS6Nyx3NwOyRJa2RtZ5BbauYFmLkW7n/QxkIJJCpa62f1L2UZ4
iLKxdxUuzpwaCOGUb2keU4hXNzD1ZD4QQbtMnbMxmJx7dhYoD0jGhEHtoKDWy8D4nF+Blxwdceuo
TaVf8eK0ByU/D6Rp9fkGl4esgthonCDHLOigIVndcSgQE/XUrwfdr710J+gPAMcgUOgEEE1SlTzg
d/1oIluAvciD6h8nIN9mG6AmdHy5Disevu9+V6jOiTMO5K3VYQN1i7JMlCD2Hpt2Gh6rpH5Iwf7x
pvanFCcBNO4+vwnJkySiaA2Qp0ciJjY6pEqGEharc5EcHuScPZBm3qsMN1gQMOpTvQlNB2MrZpKt
hV8pBrJdEYSObLDehk/4dROzrYeUtKmThxIQ9DRGNCCTsMSarXO+IjDBvmHwu/SfJp9X9ESGL5vl
GhuQXQVMr+84/TkBV5pkydRgKS20HzXi/1O9tXQNVk2xMXtSIwOBX7pRSnoHskgyTjwA9dnYBkRT
nltV8gDDgKFku8TRrqCZaC3wUqvVA4N+MaPZ1xu4KJve1OCmKGCxftdsAsHwS230Bxe387Dy+bGP
TNqbSkpm0U9j/ERRpK90tNmztPTcpzIdSGv3+8c1HG7P967i3WAoL5Ak2ErxEnGBRpOAJBi6+rKO
SWkFmZlcunWrtdqsxBRKvD5Y9iage3WKC6QsQyAk1IsjvAHsynNzrSJ4igtxZEYGjn8piR0wEvMV
34y7VV/UdXVPN4O2Y5PBCG49jDzGJTf13B9Z2gpK+3DJbhW9xqUycm5lQNPxm1FAzBb6TVXeMWs5
RKFFtW/nQ1GxHwMcy/4fBew5Hq6i/Yn6H2N6Szv0uxdHqk+Y1XYJJUgeY/uQRFtRE4ZP5m9zpmkh
CTvvzxoxk3Ob1mNHlGp67uxv+lgZKdA+1MeCz2hypyY9evqJKvQnzbpX03HqUZyt8tRTl1cZK40q
KKM7FW8PLlTpOjqlbhpA/NpWSXPOI2fP0f5YUXdgqe+p/Zvapj/4kfvg9lcbQ1LleLjXJKzPyXf1
9php3DWsWOh05cflsC/a0BgQqHMfkN2xqV/04YSrMozdAlM9khmMTffHrC5aJQ4O9BW7KHaaqGAq
JZwDsg0og8689g0R1DSDCDsEMbdb7kR3OhX8pKQnpDE+Eh06R+4RX/kWBTr0SjWdMd1cSgRnouiK
m+yoQ3joTf2oIOBY8thJCjwoDTDwVkXX3swxav8pi+GzWzoV3bve/zNB+8Tom2OiYN54L/RqJ43p
4V6SpwIK6+g5Qvia9yUhXF/plWAbovozr/H+0fHsLfT8A3UWgeMiiGAB4KnuTjDQrb2q54w/723H
uQn7AQLbcOtNdA2JYU6+xTnPKfxg63YSesiFYTPQXB7CZV8GbUYYsdvVQ6fxHqsPdWbSLyp/qF/B
A20cmH+osP9jFD9Von7QWwo5PLqnqmkNlXjcISYtmlzf0Z+rvqQoT21mHLvlfbKfC/N3ijApKsB2
4N6Be6thqDrLQ1W5D5NXbaSrBHGk/JpxeyoXdqvKCx715wkphMXKr6Jg7LJKtB9MwBOCGuCEF5tg
o0ccmLL2iQgWcw7vyPlSKpQbqqRx7VQ7t4lygQhVuPKUOObnwjTGiQk+Ec91Wz3XtU7ScNpAheE8
zBGfcxehvzzpbm4Wn+Scv+Om4nQKsdPkzG86z+bjjGVxnjnvgPbDPqJkr9wVW91tzzV+KMPuHpYk
RvwssHWjJETa1nP+72V6imjxm9v6CRQutlADdwFmPZ2W9yk5u+ZybO1uTyLTss6dlRxqOR+I/QwG
EYhF4d4/M6js51oLFYiFMOhpuy3CFrrq3FhnOKZBXHIgjNz4O83Um4NSwIrqAHx035nvg3f1krVC
l44Hpv2aI4bXKLwDWeGMrrUrqKYT/EkrDz1qp6XXhgMLyrb3KHBet9M9gDvlZ1mNUhmasWAxd9Ia
SkfpHbbmcKFSqNFRhdeDhdKzb69fbbf2sxoNSKOPjFq3gWb0sBgNSJzfCinoxqTYpKqeQJ0GKsNf
aZKw5HJXoRrZI+gy/SjNg1p7+D35WbI8DZ05dC2YSApF9SCuDOc5G8fnCCjQOm+q0F97v1Zt5HIo
JyamNdTkFQQqDqae3BDyOQRSb1jdRsfYWdRUDhirh+I9W3/U4Q7OjLUy5eGyBfbWxL4lXgyVeEXn
MOXat0U8ro4QbfyyHeNkrbvF+HM2mD6F3DbOg7WQ1Z7JquFzfq/KjGf57LsoeKmNCYRxqb80RG2j
zD7SjQ0L+LAM1wLMY27fxxlSLat9T3lrYGUQr9nx+FlqCgOotHe7t55FlEmSrwfWRNSgasoDknsQ
qRZ9n2zQeQ7PymVRxqdJVo9pHjFngEJfqp0JLjdp+7B2pp2IyUyhYqfRZ0eMxCmpO9Zxzzt818A3
fjsowBBythNY775Nj7IHHTXtl7TbacR/3PQDYOU5Rt/rl4OYWCua975/7LqHFf8CYVgx745xXRiQ
cC3QRt/TM6ImdpBJyHExSSAW/a2q3OwaxrobVBETMECmfAW20sGt48JWs+XVM/HfCCxZBVhjFZeu
atYgiTDQZY4b8oQOJKcJjnEVJ+kmGvx5JcWxy0v5bLp2KGdtk3APNDwbEIN2uh5vp+y11qx9bGDG
T17+L+TUIIw8MKn73T6z30Zt78bVxRmAspLad885RxWveSDCOokv3qPZmi0g8Ui2M8aH2vKU4/c5
4NaJxb+O1imVswafloDnr6pIgl0gQJnVNYRoIYM431XdT4nfeaREUKP8qG8esN/SKbTuUHG1TSAR
NkCLNwXUBIxZU3ZkYgw8BFlR31LaZyoAk9G8tSRNRRbVoF1319SQdSVU+iOxllPLm6xPyx1HHKB0
PluYdw78+JU16i7EDkLpwY7O6Zp7VacrFgOgEe6Rk1dqRdApiGQ35bY3P2zEYVW5aiQWZFxzJPTu
bHZZCWs11qyToain0dE55HFOXR5j7WhAnFLZ5KQIK8iEuyG5s3gzN10f9GCN9UTZOnwy3Gssmqtd
F4UTNOAYcOU8PDIm6C3dl9Fhpvg7VWe/a/JnPb4Dicg7ti3XGkxEZH+S3cAmCOmCkk8hcYA8ijo+
2WygWPX4VXvqXaKHpOqpdGxTshBvkTEwrDu+afW7cj3ImIB8412H/bUcyi8QsZ/SPNlMdEUVhTrJ
H6c1wymG7I302dTO18KoN1ZV6LGHdWooYugs9bEmOdWgpcHeGey7B1WN6y2hH7UYuVHminf31VH/
Ggq1lBJQ6AEPTFVqu97jmMQz17Uf4/4pL0liN4jLzo4dZFb+sxVgKD958ll7h6mrb8BUthGCf7cg
UE2oPOI2ajz0g8b9ijX1AFxoUwL1LHqyFtua5hlF+BoN8FPm+ohTIJeosToPQ+ikZ43j5AhWkDJh
HK/A4NhnQllJ7DBhScBqameN3XbpNRDz474VLhhX76tI5+dFH3aCzF2TR+KSV+PZVDiD2VZ3roF4
+pM5AlES6pPR/VrjmO0gA1BbDjfKmGQbeKo27sYG8oY3Wf0V1MKGrf2wy1eZxTqmQCUoTPBecssU
4GdZF0PTQ5yJ8vhgNVM4DnzB9mzQ/eMmYBV78hLCyNRts0aySifJz/CsUPevo9fjU0yMfC9jk/Lj
Nj20RKJTDBjBnJXVJs1dM+wT/Ul2/XTDd1kF+LliNEjYVpkZ80TFw4mRZ8LHsfGqWg36svyFqzDy
LC+/0rZGGTKQWAw2aBnb2wi7wi1us6trZNd4lOZeEyh05eiiRxp4dKZtAwM0FBhWDwvrJrM03K3n
zW8FH/CCbPfar36CstuWuZJSYFTjCEW7I50/HFuv/RE1Np6U1LUZz8kFAtZrNRFeHNxWnJQM0Ri2
68G0+52zMPY5Req+ZKiUe2FmoIDqfmvbzAzeYATEym+SdqUQnAyZ9XGkyY4rx6ILPhi8N/YNj2MF
1EfV1Bfk/FcKJ7BC0QYBWUtQ14tG9azZjON83fXiEmaQeN8qZ/hu2gn1LWrg5DsvTAmCUl5v1yCB
Bmk6an7TR3LvYKMx1XGvD6m4rWmGplBJYUBWh4tgP/Igf8wlLc5pDTxYqDwTab/80zClX4HGG3YE
G59nfwQsYnCW+coiX8sW0LGT/If/WxzxLya0CxliLyUBLa3QjAck7m8KZx8G22l+ChDOELYOltDK
w1hwthmzhH2SlQQz7/D6twaoG04eg205Z3cXmNekGfqmjz46C2DRfm75qboJlZu2WfoWoji0QcZv
+u2cJv80R2ExtRCn1ZOlCSBSeJPyT4tIPVR8UlC52AH08ughv9YQEs1bZkFNXpSK6TWD4NMJKpyF
Xvl2Gmfbr8Tg8DKZjOfOCOCVhpPFru9ljud2AWvxU+e9F2qj8g+rN/Mp25qNE0XvzZTxToI7A3Dd
fletmRckQS4eDQ+2FfPQMVLkGMxkk65OfrOw3ejz/l+SeOvBZ+S1IuegUXVly4qH/c+c7nJX4Ts0
Ri4hBZTk8uTiZVuvi3b0zHAxAdSVmtfuOzt6mRRYXFZcHN3EPqWxAqoaWUKz0lc84c7RJNMrUpbL
S5v+OPq7Jjny+xUvIaW7aLMt98ZS6JsZG9WInxMsNVDM/zg6j+XGkSyKfhEi4M2WIEHQO1Fug5Ap
wXsk3Nf3QS/GxET1lEQCmc/ce26T7vSSEXSwVMQjYC7NMF90Z8jPk2Kdsqrdq07K6Ycft6wU5oZQ
yMlzR5UDChGhbpcKL6mUJdiae3OMTIWRQ9qvzALjH0qEoYu+wIFzYI1DeVS79x6CeKAN35lW+3bM
zVerITe7dEB7utLSZjczVCQBzROzdpLqeqsBE9GMbE9aGBphCGsmEljtohHYmza3PG3XWO/2Zfzs
EnuvqGKTInoN+8xrLA1+xXdjapAmFURNyUZBtgU7wFIl/tp/BsDZRq32doGtlNaNoGn4Mm5Ugijk
gvaxHW2o1z2dgW8SPhjd4JKevIp7rSaV1sERbZRPjCMeAnJQuATMsBaX5OJuxPcydr7pj3MwJaZM
EPn8Peo/pD8wRf0slukFD5aTDPhqtik67bnCvvBl2RelQbrq7El4YClB0F8h3swo3UKSwtdTr63+
LZwnX21BJgc/TNNe0qD069g6NArBIZupqV2MRF7ckqBXs9mCCZqm+K9M7RBH8tZpU68nJMB0rmbX
bVX1Wc9/qfo1ovccwFJVNJEB8+OAgbVSTy6G57PykVdUD2fJsTea8qpjmiHrjsoxWRXMWSr7tZUp
ysSp2RqYILWtLL5S5i7QGBmDs29NiWVIexc2yHVmyKBFdBYgB5NmE3H4zZj/Ze0PNARydG6nESkX
/UVM4xc36I7Tdq/oL2kECAc51cDHje0Oh59z7xnbpCnbQUTiohhX0Db3WrJS7U8r35I3bBqbzHHj
4KY1r6NNoho59wt2+7ew510FSYwsG5qV5Ehs40qicYvzTUjVUEBvtOPxminHWVxAsrhhRRbbULuT
BqRe3FTduA7a03bWsf3y/9TX8mFlMIthxdxQbC56CluYrhPce3wqRqqh6EBMOo2nNJ/XcRi4lvmw
y7Oa14gi5r3eQb1JixNB8ugs4L/wRI3aQ/gFI8Y0qoFDIbzTEE4X6q5G3EFrlgUDNjR2cLwGcnKi
0ablAQzPe8kQBQ0ZeUNRzJCD5PVI2s0O6htkYLpm8bQjP5d2wDwuUzn72GPYPOXrVKc1ocTPfxL9
jWgRekEwZx38E88cHCQSG14mQeZ5n34m6JQy7Q23/FajxWgRKa8aiUg19NrODGSU+WLfbUu2F/OE
r9NgzEoZkNPcKMdRlCuK7E2oH8XERMNW7nNqe84g/lU08QVipgxnwF7A7O2ZJ0HhdEd2zSkCyfHQ
5h8wFmYS5Rt7j+QCU92i0EMG7zKbwiTiliWCOuifjmD47ekZjs7qC1jNMjoSd0VcStSeQwechHiX
AYVXUq1tFnd5dkL1ZBv4C8jxxFyml/4cXKOYtIeEB5l88ZbcUyjjNbPKhQdFNtwtNsmIwIVFpMCK
TysOt9TQ1nhSJKYu8+PMfuBe1m9WdVeRWQKhJMvzowHv1WjYnxCY2QEi6p1Eujvgeza/rwmbOkBV
G1bVEIN/Ew7QsYUgHfNGIXaVvyQqvEx0XJSfEnqnLuPiRL459jjzWWY4KNlL5WwqX3X2mfOKyMEW
mZGrqsSOt4pbA/kggUUa+NlPIvuoFcNzqF/GEqQIQ6FERdVVA53JqLjsHznE68JMQk6jDevbVZA1
0Ih5nYwlHV4jw30JsVAeqS3z5ZR0Ic2hjtrLPOm0A86pS6xzR780y+FRzx9w/zzuGebOIIxi/HKV
jL712av9r1LXV2DBUZvuY2t8aTJlm8B2ortYNV3w3ieFa6Tj2ayi316N3qxkSZthvsOHODiUVJGG
nmiyxN8IjjjOSSwCSxIcrBEQb0Bu46rUlJU5tmuyg24BBlt5vvatthGF/gnZ/NYtVEwquuhshbZn
KRsW53db4KALHLdoVUQquO2Slcl8vq/H4+Qk1DpD8f+qqG8k/Ehcg3ZFbYqPIOueAnEjoJe3FGGO
on71Svndw0XOuuxc5HSI3Kl5KBbGPPuleB9pn6ryZlbh1fxSuluD+SxofzPpEGjRt97K+1aNsRzb
H4M0euq8HJXpRzIS9sMnwwH+0QqGTdS0Fk/zYvNlHdIDlQ/yBvFbei1wcbO/Zejf0ND0kY1NqNyH
cbwWIYIdh2F6VTk8wuYudPStAPbpyNWubtjI6Mui5ENWMhTG09uQpS+iLe/SYPkyb12hfbXQKAxV
0LHYh3n8UgSoHg1qVDnsYrjbBXgC056pWFbyqvwdjq0Jp9fNNmrviiBHeFutFItAScDscwTKuro3
2PPUBgW/iC65E/FPdLsqAhVVH6TFO4f3Vk3GFzR5e6cSbn18GXR6R5ocuZeupjLjl9PcSt7wEUgW
sWGXnIUhOy0MF4eyMl6CiR3R9E1hqNAfrzuQQzZDdfhyrMD1mdKcDavdnBupJyqJJOigW/EMwZ2L
FjJjhXKIf+mc5yZ6eIXbXsbdEur/UBEUWOlR4CnzJXJcLdiE9UlL9nL7kTn2TY63znRHAk49GyuH
uTHh6Sp+Aoy/PEZoCSKO2bn8ufK+eVP0JHeIQNToIExrK+V/XaH4y0vRx29R9TBw7BRArcJc47i/
IFSFb2FMG8BGBhTFU55fmtpjAYKMzVJ8K4X8vMY8btZ4neBECu5OkvQ6GavNGjYvViKLi4Qg8Ri1
FA8RNBU6w7UGgOaWvHJ441iXgKxjhTGYXaKA5BZzLXlL5VqgFiar4MFi2DzyCDTGSnpVf53aA26w
IQhCFq5KnZc+HESgq/iI4ISNtLpDDtH8JZr6zFQD0BZDfxXuiIMR3gZLIhT2ytU1MQvf5LazGkB5
Tc6SsrVuXa67PxmbwMiWd6rCN4PpdoNvXa53dkSkNVl3WYmZSgwMQbnrRbbLU+SUkF4NJVwrjEoc
Fj/cKAwKhson3i/r4nWMH93n81BOtApoQsdninp+jZo0a9wgWOVX7a/4mtDjX0rUmABGpH28m3bt
y/jEcDqna5tSuFrXH0wFSAjHr/gRvpcvvG6L4vjq7Oor6N0VlpYJk+IdOTGebD17CdEtEMSu8z1e
MjgDfY6EqJ9IfcuYneBZYptILTktAcrKdxyUjM6t/k/q19rnwPK2Xs+us0coIF70o8ItRIqsQtCZ
6/yj4XAgtCMxZfLBcgQIyW9+RVKHeY7Gr5DeYJ+z2lWmjV6fzEeJEcbe8rV16X6suFlXzabCIoqz
HHXAfBqRA09A21fF3/QOlQCdMr4LylBycwHzEqGbL84Vn7kv2uFwhRu3sG3Ebzy7FEEragWee360
fiaYhx+QHwXPuZi9mhVhtiejrsv4mVAdYrzzgmotlQ88NcgD8HAO4TGTN47i05Juhn6vhwfJPuTR
gduvmnYUxWHH3NiXqgMqIXQwAr7RvoRWxxcIGZ5r8730uhMmCTVYtdYvJl+SYJkc9ZcSyhjx2XBN
qcP5evN1PZ8V1unhqba+G5vJ6XgwBTyidQ0PZ4faVTHOk/ZkqxxmL3L70CrPqJ8NdxfNaPioPkvd
N+yjMC5puQvTCznQLsnQqxBmjrgELbfH6WmEvAlvcuLlht+hCgCMQdUW8IuaD8F/K9W7NJ5yaPUm
MmDlJ8g86a/qPFUGxrdpw1V05yRCIM2YDQMfxWDsolhHxca2Jf1RUCoCAbI3T5QFrf6kGeiYTFsn
Cj8UJ63BgbU1oCpv2R7Y+UlHj48HGVrTktYMCs7l/OZaJkKXJ424tDTzcG/XS8i2p8dPJdgkqY+m
U++2dUYu9w6qzVC/cFDweAcYInjOSApiccHELPwGkx1EKHh47ElT8QrtxRZul+wsZTs9htyd5sPw
pjKSj1CmnA1pM+gkNvUIsdfOZ8pZi9cAD5r2wiNSVAe+3bbjHz4F/bYp4Viy7OKk9c3qNPO6hMHJ
QEG9zZsdDzEqNMbht+wtQp2Q7Jpm+ZU0EhDJij8Utmtsa4NTNfoy5JM5Hqzy0La+LO1tIlGzPae6
YrvkwfNDLtrGZS5RkMYyPfiF5Ig27jyTm5UD2de3REbPlquUXBbVbbbWdoU7a21OmF62KvFA6a4o
/zJtr6l7MDsBFNP5UncbHWTJHx8F3yH3ZL2xU3c01pp5htvC19PtxjPa3wpFUrTVHSozcLDRlhli
oV4G9TqeXRmsQbOm/WKNKxVbZd5UzS+TbAuCXLdrQsCQmwQUBqdQwipg02P0Ril3ouRkIRtg6y9c
je+LzUH7RuBHQhkKAgWxXsk20q36R0s54/xSDuotazdW2mtguU69kqmGUpxRq/qC8TC8ZPCx+xP2
LRbePAHBT/85k/+RQsFyScwSxapCpadCSmNxgUAXV5y7MI50WJ7MVfY9QnXC1BQP1FtDO4SYwSiI
8MKGfUkf+KrU9sA/FyC2pKBfNSbzlDXqG/NN+ou5UeYdqAgK+E3XA2TZZtyI5YO3hl+dXJp+y1y/
gBua8Q2+VpqXfC4Yv3cNkpyzR64nU6V0Lnq7nP8C/TJZEQfL1wx4kE+XnJsGLywbK5QKL91g7jpG
eBx2pHwZNeqmxzjSF8q03UyFAOirt0VQ0kt3i0AI9EP4WGALbK3eV5tTjegI85GMgvlZqFtWbrHY
25zBvCAZnAJiN0muXDfKaWKUFstLCPtKnx46y0xjMzKS1zHd+Em5bVqOjzXgg/Q6rD80usJVGh5C
Pqz3fPQ4iNVgl4frDInheAVzxjallsEB3Ga2Mmytmj3zRKd2mQ8QX+qoW9OErw3lIOLtPhI0y3s4
IcMd19a8qXMcYgwmVsNx8WzNGwXgLnFOpQydlRPbwzuXRbeIFgIgDhKbtYpiqt/GH6PjTs5piKnw
fKScASmd+hqlSie7WoX7cx1aPkieCvwIARapp4pV+MJ8rf5RiK578o5RwPHJglCsbU7StdYctejS
8uAw2M7vzlcxuaJCIoNb7kKmVLqcB67ZMOIn3c5HrSYlfoQs3jl3IJcxBFYuSLE6/CLK0SToTN1X
ss+vVkabVN+UsAjY5f8blDU/3wQDjlXNZ4hM8iE1Z/1qYB8Dh8KikphJg7t93XylMauJHS0UYlZc
PPo70TPUS9yZ4II6/b0of+R63Td3omZ6/kizGX5bMm+oTza8TrwWfG3tjoeHKJLsKzrPyM/YRJD1
1y6nLVwTeTikfNXzFVrEpDOEIoVwJY5S+jD5NYXLYoV1XNns0mDPIsOkh+DRD+yL7uyByjO37Ta5
5XNQGwQXSG8M7Mcc5a2XsMEntB2/7Ipd3XjmNBgZughs3XfggixBsXYdVSQD3d6ALCUFb5PlI8TT
J6/V/s2kFcRYui/9H7486AE/ZbO2u+3kfNnWrgXNrkN4aPyWHPpgeGjFIeqOjLESouUhu+RIy/wU
QUFjPZi8aU+Oi+HCzZzj+4j98qK9lsZPbn1PjT/gCG4rRtz8nwrQX8g/gLhARLV3JYouC+2918DG
aXwz2Nf2tmfBTa2OUmM+Ycdk6TlwLeSZqyMfx76xUhlnbHiHuGKxl7XQGLAzoQufV/QCJe8KChhj
qRLV+YAfiyMNfWoNfIUjEusr9bHqpu+U1OJSna3bgoHcme/aviNWKRncbEYYCaPhLlk88BtIYHRQ
1CUWAK9raFN/oP9bZ/KFAlX0zH+whK+YFRfVP4qS2PrBWsGtw5sv5WuyzlJnl1aXuQV9S8PgWSaZ
U2BVNgM7xOAL660ryOS4EHXB9pzrK2XQTsa4x71NRY+4sXMeafKEARW56jskOHNgKngA79Fw3ykn
7AohA5N+3WRro9g3iBeK4aiTpYGQgzi1oTtV0UUZ71KC7rfiXCdGBNeoRY2kHhM0KS8zMvgZZm9o
eTxm1FUlLSQQ5nI8YO0hxpb3guOOl6468/hZA52lDzoMQA06MbhX27A5RTIZlQtPgofOevJk7cux
YBUATWopX3msomJLQUsFEF9Npv/vurPq9+mR5EgODv6dcQulDC+5qrFKew7DniwNFjI7E7Mgzm1r
oy3rQ+bLroaHJ4TCRN4up88RpihQHyXdlCwE4h9HrMELkIoU/o5nbof6OuePaYA5K1+lirgEZDVw
aGluWTHL0iomk6kJxl3kyLuwivdiFn4InXasCFWmOUUbiMQW3Ui9MVmrmp18X9I8JuMfl/aQDEgV
CIUR76SEU5VZxIW/xDYarOEiDcjwsp3O2IUpiab47jLRBtNJKxmfoK0soDQGWxIjUTLwGIchJxzJ
3eWZK+V6NesSsuqXtiIew8AR7BRr2SK0W0KjTYcg+iuMz3V9nerLNAr6jFNRfhNIw/GOzi66NZzs
ZfGpNfOmmL4y7NtoPYvPlpN3In8qIeVBUmzULwhklE+j7cBZV55d8jn3ykZGXjDsDIZiFaiEVCR8
9Rl1Buw17EepxbHCy1KfZ05/vX/vrA4ykb5riY8yanZZg3Iaswk7C8IN4xYSC5jMTJo0XI+NcbUz
qEE8CNbIzDmzVoMgwHA+Zkx8WPE2PZNsCSB66AkdBdxary+xYJf1y4fcpZzl8zNWf4qG1ImQcOv6
S4fg0lapm/cDsy9ofNRxfHcts8/w2spvmooV6/tZZFfdAFbAgvGn1U9M7IP+s6+MVecw2ruOwKay
+l3WPsnGQu9+n6NXRB8egYj3DNUxxEnTH/u3TK8Zd4YGMJAlJlyn3YmoUEVH+NhEloJRzsZO1CRI
GTYRCvpwF8poblm4NQqOH1t3qPfx0veR8EKdxkBNOJ0Vu/BDh42LNLY5u6+hIN9spA60ORM7gZRl
xM0uO2spHTlmsPWtgpqkenYtm7pmc9cwoGX3+NcW7Ia6XvWtnFPJnMFcUXugcksltlNwPrQaUkDN
irJ2Q6WhjAtsxmKo3wnknqWE6yqQaMYnlqMEaLupsY3MLN1LEFFZ/VfH0eTRC4+xLV5jqC6hYwSo
QIxbMOFXMIIHCRchQmCJ7bwJZ61G3W06Nvoq1Xpr/2fw3CckSdK/QNdOpZn6gc13EMoDJkdaiLh9
K5FSlCJnJWsrsLSUq150GA21TTAy3urMfpPH1dPgVCI+CR/zTpT6B663nm6o9wzN2WVTc66E/tNI
4Y0k2I1jBlulY2AQz3Q/i8FqnrRoAwgFq8dr2eFGD8ruINvhS66kiavfKbT1GgruLJHD21oMxibZ
uQon/zNb67sn0zQpNK+fsgNm7J1Sd/+6wMBMThtRsfoqCssdpgh7gkqrqe7bLPmo5FBj9bKECpbH
oNdQ2VQ2Qb7jUVUgCTS/I2emUZUzSqEU6qTq/Na59J1UDO5LUrzQb+DvcboSXFeI2sU2Cfsru31A
di37hSWm7T5a09HAsbvOTsWY3uVgSFiAJwcwG3g+W4qGjoQBtWLgBzJd93pL8oQEPEwxdJN5KwMb
gqDRxi+10MjpnGmiASKFP7yOFo33tkmbQwo5raB2xWvPGhK/7hqJo4z+fCLOTCflqu9HIEF8jor6
IuvRLSutt3SEIijwEYB8OIg8v2uyOCzqYIrk2lZIUE9CLO7NwZFZR9SKP4bRL5p0WOUAAhkRQlhr
iLzBWXNkA3gmmwSzNYcLWFHSkW2t30XDyWDIVhNDZQR8+qVl8vTnB6kwz6oj/pkN778lvY/BvZ6W
Ore7qglY8ZBRP5zz2Uj2pNTvMxvp9ij4/bKNwRi0SMy/sTEOHZxfyRpuLRTnlT1yqhT9QSFxI0VO
nPLlCVa3BaPdeb5ULIcSRdu2jfUNUBALC4E1kLpQOJUpdhrG+mmQfQsreEs5dVcRAi5+RA+K6wvg
/JMyS7w3ZrGDCMD+sNxrbegZSryrHFJaIpC0DAbDuyGQsYo/Rp6nQB9PYrIf+Ei1rrsBTifrQgLx
FtBbqvT4PEb+RqOho/TwbbabMvBbjTGzlq1pP2bnAs32YSuMrxt923Rcsct0LCbfoGLO2N1Fta9L
tppWfmoiY5v2h2bq/TRvL5qGk9JwnrESnOrkXVtQkMvaX0NtjPkr72I/1l4aDRt2x4Qip13rGZQl
xxTZpA0tbqIYMwkkX0JuE/RngsRHsqJKyplbn+fMHDMUQu9j8p0On3PSwxs/FtoP3E04UfOqZeUL
5ckfOoKSZuZabAjxaaFILVin56OxqShA4hbRKJV4j11KrUbCiWz8JYGbYEirF1kCV4pef1Vox1o+
FyWW1tUY4Vliu5OxZgSERkwmOq2E+fjcmq6QEzeQClee9gppbvGvFX40LbYnOmUOM09CagZ1kK1M
C8gEebVSuoJjNkzLzTi8N/anZn+CPiNqfGNHjyr9IPSAUc9An4Uis8+PbRsjNNTXrQiPTcwB02W7
DLx22F3UJdZSB04UtNskN7wCBFkpmFXKJJk1JsRYyAAkOyi9wyqYlDaCWwlF81Qo1jrQHl6AroKD
Mv3A5FoZz1Z051ILvdj4LArUyK3D6PcPDCaZO9EWruGGqBM0nNpGDSpeNYTsoLFGAEHtdKzGd9l2
TkrGcjlzcQ4fkznYp9q8V8eeWBRB2ltBV8dOTt3rQ/ClAJdmBXEsu5ndaUFc2IRuQwYxJ43sKQGZ
RwFxysqRdco2IUY2xEs4CBbxw8AYCayh0Ix3nVoMIwGJLPrYPGROYHbD6yGccFCAHSisDU0kgxYQ
KG7otK5KvVviD3STjOmqIa9r/mkiv6p8OveBDibHuqos2rsOa/bAGGRo6TUEMvRA7Dg1r4iQ/DCN
tlVRsJGgkwU1ddUZbsY2/+/MlqdivMb12QAwt3JieRsK7B+BfG4I0+aMvqozOZSGdKhZfxi5/a9G
EiTN9p0CJMC4L6sWkC+waycc0QT1lT6C46wK/iRzeCOM6KDM6sOM5j0W1KOF0pK4E6jupLRIAOAt
5VrAIFVLyML26Ifydxudgjr0hkA6F1un5xYufYilN3XMz06ubdO5ucwmI212No7i3Ke4gX8K77s3
jxFm/3EE0gPJ81lgXAmR5sTIlDWSbgCr7Sxo2gVN7+hg9i+P2pyCfinOYmjQID+cGapEN3xj9WOK
ofDZYm3AUZh20U4bbObKv4Kprjl47IfPatTtpEJfG0H5J3fIhuPwZeoyj6r0Qo/X0Yl0Ejp95nSm
JT81UwHvovv8nQyk5D+5tc9TPLldrQFRk30DQIkBai1p1bdmqN6FaM/GUB/IwyQk+H1M0TCr6hHa
JYHqA1ekeDENizgrkFkRymrkX83cv7MoojTfmta9jTQ/HiXSJ9LTzAYasg8YOuuRs5ys++DeMJc1
clRLFu5jp3qv+o+un05zWj+Kfn6X1fgkSGPCfw9rM/0R47Uj4TQcXyXauKRmioSXHxxzflJnnqDk
kfDhjiFVeh6vrai6wzNjjRP27I/aI9wrILrkyXfpJgNC1io33lcPNdRJ4HbIeA2NSPuxx4CRYwUv
Jv6Wu3ZVx60XhvGtUx1yaUl6NMzhkiFeZ41MMzRgeyNP+KkSxYBS8DxK2aObnddCDh8GY3CFQR20
n12uWH+ywENqpVRVBRBhRkjQuSssyjLEIOeRC+1FBa0ESxiKRnduSxb9CVmI7OXLzASSH596ZMV5
IH6smEcejuuaFY9FP8HfugyFAA0Y431chMzzA9ryfWisV6eJ3xq79qpQ+21alDlJWb5HSAYIJ/fG
pjlBuCSf2HTOhtNcJ0N1Y3bwcoW2ypoP9bJEsLjDg+YDEYQsW75hKB9RZ19owjjR7WNTlkdLX3QW
TYgJr7vYutdhSc4z01kZAn8NYpJdxPqCMK8Ud0FXtq/QZV+5vLYZhg19fMKAequIpStF9pSO49Cc
7Tp9tpXi5+XAU4qarFF+qsyNotFPSx0xSNc+quAeBOKXAglFY7/Rl6+bFHXM0yPatvKBsul70k+I
Eq9DWe8NJX1X+ZDAtCIk3NZLxwadyg/m4JBOPGyT/As+1pfCGH3/eSB1pAbslPbs0JL4oC4pEQZK
2apXaAuiR50p51IobjqI7dCM56jt/k2iuOiZ5BVm/b+UEukY89GwY/acjRppSmszoP1vrC8ILldt
mS04hFEb44ditZdCKU76hHgTjt80oVwvP4iau6ggHbw5xTtl50fqilDV3sy5IvbKZmYp9Vu7XKqO
4FCG4ggfCQ5E5nbOkXRFr2SyOUgcQBAZwkzxG5QvDfvUKk4XGxFv3mJvSj/zBC6Q+ldi94PCAw/r
V/ReKx0Gqoi2egM3DzTyNc2Y1OCKC5FitAgGeGWV7JvwBcK6IUBsO27BhbWcgyGnAVwNVes12Gtk
xqk5KoY2ZkNlv9ZMpiTsdJPWY7WBYQKzxMzW4YJv6aA0tn8Ew1IqfNkjM1iKsCnowYPBPOhQQhig
LSsImtgdmUtIQFzSaSRfDBmZHPkDiKWI8L4RgzneGr+CGakq6BFInEbxkyJZ4Iezww+oguTLTts8
qUgyCn3R/1bNtB6YlleAyDr0Wb1D7HzNNpBtk+bY7jxlEPRJhtSv6SVIqBqH5gDWYze0IT1ZANut
xmLCutkq0LfpmxlxTI2CTkHwYJEHl5bWTipvAitW2j/H8iJB5WkSgLbSp8VUr0Efa7QGyii8pEtI
yIhle+q2CdfLhPO30xGDs1ZGYhZoYIhhCGCb7EcZeSqh8EtuKYQrO8ZrRoMoF696a7kSy7Fa7dZk
VbANHFFy2hszDC9J0vtSzQht6PaUvZvgLNB6phwryxsQwEJu4aTKGCm5Rtazmf9q4ZM5FdK8DdX5
OLH/Zq6bVDerf1TVuCcfxOsanzOOvooPoWfKuEgUCRZosPgn5NpWLeNhtduYNaIyuBExew0Llqfy
b8KdOxNyxZGoGzfkEppjsi8xthU7HAxkDWUu/zGIV63exap5DPV+j65b/cDZ5unl7/LXDMu4FFtJ
g4A/v4wwgVQwiAEDXAK4VxFzqAJZDrzD5ocrcTW0R/SNqxxbc/M9IXiSQ4bHxo8oKPT6jA3ILch5
QN5S54FaY65OoA8gPI67Be2qpvve/Gmlaye2/EkteUL+d/o3vfDV/h92kVr5xh+bxh8CG1yaXMjL
VVtAX3fgTJyJXlmRU8cNl7fxibCyU4SpAjtns3NCVpG1OKf2+ATghIylOjE8ZroYWsqBvGRUO0gU
7rLU+mDNqWG/2vK3RZyU7y3mYoZ4s8Vltuf/y+4s++Id10X+PiGhVfR7HfcA1x0kXxauhI0lXHO+
mLySDjpPE/kBE0iK6QEBRRFPaxnJfjO9teyfqBVYFj3Lhead/YFOZyn0rIBEIawlVZbZOL0qkmUI
CpBMKW4UZqFG7QNMYfyqIMrWzvDvUjhp6qKIEs5aICXD3Ymo0u8zlLLVq4PBLjbeJVT72J5Zv0Os
4Spp0CSl8zHCYTLj5BcQ3Fos122kgMbgocETANeFP2qsw8j2lgOFmNWNhs6jloetjbiE+aqANKDJ
lyhwmI6y9eNAixo85YPl04aTRdTQjx4DRIr9EOx70OyCCXaJxW+GpiCA+xgoQqVootxCaa4e6Xx0
2dy1NQMExt0tIDx7HF2ZSZNAgzeXbH1CqJY17itknpPqZzBhTNQ5On9fQYBWyb5jqNO9DQvNFgAv
sMOGTEZBZbllhBkHU3IgvdbIQkeW1DcT5ms80UDiouV8ZAwGqC31ZpmlKKJcBQGFw10dMSZEbouc
04siYAoxY0FMEUR7lfAMJjBZPa4UM0GXmwKWq1gPhE89xf8bQEFvYyZtjh+3TA1Sv22JjBqIOIlR
EAzKx2RnJ26MDU3jtsBYEuiFpx4YoLEmoxnxKpYxczivAb0TI1zBx9XPErm1MCs0fDfTBK0PUM0Q
pbss1bYVv0JqsBtDvMSldSMF9ERKV80WIoigk2XDetGUxlVygNbkGc7yvy0ETzhalbYdsE05g35Y
HLukX+87BTNiSJRFmZMbMkBBkcnOQh6LpBgmJjG17NrgSWJq2cwgpxW/QOMqlH5NzvlaR9uAPsIn
PAWvdb3iDxmTvOmiGsaotKad3IIPvUMG8aIOfRE3fTTEO1jZy6o3sV5b8S9L2Rn0N2uRAnOG6uZn
y4yZN7/MXlosXU2+4J9d5n+I+qe1nuN/j/8EmMyhFp4k/6tTui/rZWJsBBjQK34aGDm8ZB1pBkbx
0dc3UIb/O49Qx5iALmWdPpxalBhy5PnYZOA743+RCnax7wnDOnTSXfsp0WNF80so3eQZsS83MIKl
w4RhKExvhf2adldD+g0DIKZIYAyLfLJXkfPngI9I7Mo7dnszblP1lrevcXwbone1+UdkeNZ8WN17
pb3ODGw11q6NRJRS/AYK0pY/SnryHk3VyEolR/49iKshTkq8HamnnPh7QqMNvFG38HBs5fESBlew
4xjIVzF6aBO1oboC9D48EFZp2VUWj1l9z5J/pg41PIedB6P0Juj8xpcoIl3WI6l4Up4KYbIDbBIL
6WkF+UFhY9vb/2ja9NwP8xIrXOc6CU8Qwti4/9eFe045XycRjzg2buH3RMl/Dar9HAdwx9LIhvdh
9S9xD0Vmqj1tUhEAAMDL8m1ALsfEvmFCWJDPXHlYwyJQMFaKeUSrTs51JNfFkAD6OBCleZTC0kRE
nFKCDe5TDhoXC6EnO6xsUzaJTDropAVfg8OIUU1v+vy9KIQBhoNx4L1SjVUTv/bTe98CtIPJktPN
WVg4i55Jd/aS2zSyl5lZmPLEMGdLB6f0zHpTD3+x+clAuW9Z1C71ncX0xkbYi2gGZDZSTNTliA5n
UaE7FW5eUn30BtJXY72YrZP0PIMuGtQNgEh79lKZeTvFSU4IEVdGQKTqcAKqyQ9zLMKXsfrmypXM
NxLceNQ/sxAIxF2Jf2ftIaOI1/t/hgYZXn/wdWrzS97e+vKvmiCKX2x7l9nrlvFL8Bz70EsNzMRc
va3PL5JNN9EcwyU+NXLAzADqZ1YhvZes0Fr5JYley02YPOzuK0ccA6BowLzZDSlIKKqLvWXpfFGn
yvQr5dVgcd+Vt4KaJKMEdcRbST0QaW4pTWhXvm2W2CZSbAKMVqZx43Uc2itRn+goQOIkjxQYySy/
liWlNgom3D/hgJrbuZbD56Cwx84PTnMxytuMos0O4X8wC29zSk6VLS4OBbAhYblIGXlLrqnJqrpG
aGN+GIjDS6cnlxaZpPFNJL0LLKLj3c0y5pHRi91+8QNhDDeD90LaOvnXfxydx3LjSBZFvygjgIRL
bEVPUSIlURJVG4QsvEfCfX0f9KJmume6SyySyHzm3nNrVGiN9T76PzEoipKVSBR/M5Fad8nF7h6b
pXssT1pftPcU2gffeoySC/+ZRtuwPKb2GW3+KBDgCEDhyAptunQM13x50MR7iy3KrljsUTUmSD2T
8YARiBnfvGmN6WDr4Kw0rWg37BO0pt6Aa7IUj4vJb24Po5e/Ln8rdHo/RzU7btSTdKL06vshajh1
pwcgDEDSyZ6InoeKh3TG8gppyUymk4zVUSZoM2z3OKancCR2bvrnSnNXg4QgGGurB1ot0yJm1CQ5
0TyBeAb+ZxBOYIIBA9MCUN0xQSim9k4Fmk0x3U6pkGcmF6j5j4DCv0M0oEHEpNvrnuPYfGLX82ln
zW5cLFn4YXXnbrlhq0wfYmabBgMnpYG9+eV9/Ng2NuSl+OwNpHBELYrR8UM25jNSfVwQ47sRSjJL
pi38332fvsaWZE0JUahMGHAWO2tInonqPE6DOFpLuGg43qeUVYXqN+kCaG/K05QtzRrHzZIXM6qP
kkvNjTHd6enk6ZpcJewaQ3Jr7fBKuulTT371gM2sddGJyWBHxuc+Z3yVyW+BkG0gjRcuwjJfM2dn
7wUDbiv3WADMCpJ8N6fOIaDEcWFOAshAj+4dAd+LSB2SpjtYTC09Ge3DgBQXsIMRJZ8kaqRkqA0i
x+pwWAqb1dMw7xMVvDguTjwrf5VyFHfS6T2sz4ewY0FaDMPrXLOZDNn6kyL21Fv8SFnIV3fhwUYV
g7uAbwDCI/ad7HAXMReH47gZVtOgkYo0yGyJbKIuM38qkjgdufQo9a0doGTJp9Lq+vsl1zUPmKpk
Yf1iCfvk6m5nxjVbOAEZxXrkRR4SlDIlK8NVb8Bgn8sHO68+W6Pfz2DTF8dlviyMFr7W4NAOT/6X
hqg3ESV1F7ZEFVvuJaXW9ch44BKYz41FYRHAa6QFB6q/Bpl+wt74NJgDbKq/Pu0fU4s14xgZfz2U
OkreCmymIfJ/c8GX1FafgtJN/LjgPGbyo2pAH6MkiXixEmFwHMYvVd+nb7kSVwdxXoB6rWmqM16m
zxzbSJmT3k3+FatA1gI4JZzW/B59SF1uz4uuYxYLzCKC8bExzUeb1w7X53HwhkvrGpeIPWGfQBep
XqSev2odXTB8fFY3L56oRVn3F4tKAqSnG3RXqPunkXPMyqGL0lmz77m31fTcQtn3nNdBxfug+02h
hVVKvLeGuth19uzQB6IU2Lhudu/4WCzdnTMzpy/7p9m1znAlT66VnCaWfy0c2FaTFWoca6b8RTyf
gmbelX3+DJXHJQw3J+DcECHDGnN8iZPoFijWplpjspfMjAtw7TmtnFfIDW6UTTU2G4vYC9/bWTCm
M0Q0WaIeOrS8sQh3I2m6RA4DGQ+InoBIPZSsRXEZcLCD2LgYHVGg5NJrLh4ytYCFd3eV8WemW5/5
Jg7t2fouAsBPBZMpzcKgNLt9ElIIe1cNbqRJv+J+OsyodBIbLGfsbqyy2y69YQT0Rc2vLlNWh20u
P8iZzJMRVRerMN9VOq/m5NXtxTFhu64gW00hYnzrbp0aT5b3mQAJAwNObkCMy4l9KJhOEBR7N/fP
iJi8l8q3cTYzACfwG+PR2omhithMFwAMufnDYC37uDsN80G1fMGHf4E7HYHtooM0N1Gn93OLitA2
mR5+2vN5RD9KKBHy7AjGaesPT04QP8EJfQSrsifi0kCM1M8BGlYE0F1MHGSEJSPXWyUooygkxv6W
ZD7SEDL/kgwDDVBPi0orAc2O4LnIGTLBQ3EhLTZ7bm25LyCDRjz0lZKXhF+W614CR12yDvU+6C2Z
CgTsLJBvrhc+hZS4sCePQOv+JeTcdVV8yNkwaG3vpahOEzQBuaBfRXHILNozb5oPQeydyvqnQ8rb
Vg52jezY+j5eBKzkhvugRuvk3KKLG1aPkl8g2Z5IS4Debj2pCKdEJT9rVM0luL8xc97myXyPDfEv
HLNL2M4bEHLerZzSR6dNd5lGAUkql+MyoMNYnpvhsXCadxpJO4JZdIiRe9H09xDBvKssN3RD/K/8
BSAVAGVkzeASQrBUXGbvMKvPgAOpCHd290wCcCkf8J58lSQM1qd22JvNMY4BpvF1PNnDdS44tPcg
TON0qYoCjhTQBMFzWL8nyXcESM3hV5cv0/gY+RgKl+kUHUtaBN++yPzQIHWlfc03ZfsMKmom1s/+
1tgfq6tp/U1VfBc3lyT5bMYXRq/jzSzOc/7BCmSkuLefO2/P7I2er+pvnr/LzYM2D0IdRXcoQfXU
/soLHozp34B/k/WqV3y0jBtU92bJd92AOaTAwyfSiR8wTRxnPxiukL3+pEQeDMvLnYjcsX+z+rur
EJ99SEBPpfxR9rPJ1xYF+mIt2yJbr5Fr5E9zAszq2ugPqmw7vpLWjbuM4gp3oWf8IkFgXdq32WZe
RhYoB1O8iENGWVm98Yfv4xMkOm4zNElHW9x7xbPr4b986EjMKy5pjbUW001Dt1T6ATanP7wSm7k5
wJB/JFBuZUEJT1ueXH6hxqbshYLX3RxokaI4S3GCsdHOX7q9b/oPbziGFH4tRwSDP8EKe7jPguM4
PYLOqBFysYlMHzqssHhS5d+oeavmF5m9g5qekRLGJ697KLtH0w+xxsZ3lvqNlTpmuJmofwMQPIHt
sFldWK4rMgxZz5Pegyy9hok6Rs+QXpaPl693KQ9RiJ4UdGSKFqvKod+fqO8MjKv2t6PYd7+bzYFX
Nvj3urmvAE97oEnewuKnU58zZOJ+eDeY5XUFkWM3W5wazW7ggiQ6+aW3gKXZjQ/esM/9rSCHnsxs
fYis51A9UtBnWLgdD9jDt1f+M2n7wFnY7VcKYdi8BPWjPW+wbVYRySac4NeyYuTd/Trqz9LXKn8m
0ykqXxnYm8FPJl86qmjWizwDismrFzxngqWS/Mydh5C2uQnA+U1fpf0wdmdmw5kDs2UFg7RxMGW+
8tDMCe6Nq6kfWgnlHlPvwr57HiYk7sdg/hc5p1zdI7wqOqaq5OacXca26p3uJTQ/EyzNDU/cyIC9
yBDonH3QV8y5GPOcbf05sZvPx3SjMBV0IIlYm9yZY7qy89+l317OCV48kE2GFNPFLx8mznqo7nEP
Hv8rb79iSDHL5fYoOP6CNx8VMclBqGXiTZ8/ZOM2cn/G8d2Xv4n8c70XzddrZOQuFfk12LMrMjdj
WuSvfgDcVa3dBpFX9S6Dk4A2465jdNg43sWiiMbKGF2UDbpl3wXnvjvo5jGb7732qTMflfvoNq95
dvHa9wRBlu9Ydx7WE9O/tukF4LtwzkG64y8yDkYTZ0bxF4RgB9RNQR2JoQ+bjNJhOAH+eYjc3zo7
ktFuICE1Lqm4TPIK5JkWgW31iDPulY/ewHAC/8DkI5HVWy2vdvjQYLM2sy2mralFF/TgDgiP3qLw
z7deGKC4GAc1OUbFl2TaZGOotJm5GewomSrBzf1t28sYYj8o33IGpVwCyn+Z/Mcq+dfODxbcGvM9
q/8tDxgeU2PxvpnAU80/JooDBovJvaYMu8PiTmcvoXW05UNdb+f+kU3biMlcvsSYBlTw7JfHPL34
E8KedaPfiQIBD44w7t5k0WnLe4+i3TyYwZnFR8C8VuMyGB/7BVyAibLTiL/HuQKHAq0nC0p3nYrQ
JcbZeSPR/hYqVMoIGS7TjK1uCm4RDUEoYzSXRBstucu0qYROt95zLtzXooi+RFp/T1m60RQ75tT+
elSaa7+/pbj/7irJDEOxXGzJ/Z0JkGNJb1xGl/J41O1bnw/o7kMD4kgIZlx5ak2ICDnaOaFXvkuW
dpV4m5yQzrrLH0xZgaIyAbWbISJYgNp8IrVIWSBUyRryvY1ad0GvieE3rStERPC6PStyNqXdIkgP
sFGwZfmD8sE2LMoW1AG58TiQXLT5o7U3PUY+2i4Z49p4MBI7oZVLHLHm4ct3blceKPSD+4wJMnr1
ndD1xbX0Ohms9f8LT+I2UAE2NavPaDvnCHC9LoqYcLh80Wb4eLhZIYvPetv0xjEjRoXRrnsxVMU6
qgI6M0/0VtW46xw1PcJxtQ2I/U7CwLibUOdnAv062nHeDGcd6EhuiWhej2XcbTvNgShjGqhq9n9z
s5PbFKpZKVniJuKgJjMGx9KudZxDgTBcLJN2NPEMP4+9dZ8bEQGNWcu8WoiTTRHFsjSnGqRLJy+T
i4FNhkcfRr5afQ4if6cKRU5JS5KlYqjb1/VC9gk/NBbvbpo+S4GfpVnYuE5RjFQb5b1K0UqWIUfI
8nlD6T8owrkRLnFfDDVJ4/6Px7DcKADIOaDlagC4vO/xYUiALomWVzuwv155tGxjB3nZGyfuB+gV
JJqIu8nEBMPW/j6u7WnfNfZfo1RB5NOPnWcLpaMSK90b0WEm+nybDRWq74YRO4ltgGvjRm6ZdBbG
m22C7ZzRIWhH3kdm+VwPTfVs8gVnrQwuFnfX4FTfDmwbonzae7Yk7bEvueJtms6+TGEbCNC9KFlX
UYcronaza4EqqG1uM4agyHLMHdmInJqmtY7Ql66mtqx3xBptpsIj1GtItiwjFYKTZeq33OtkRDOH
9wpj27rmXyWZMGivxo/IWICfrFp8wRNGZdmLF0f4ZzAsBYZFctcKv3hUeV2TkNnvguq9mxFVegrk
aJzbxUGTxzX1SjzEMAUCQw7HJKb0iXAAQ/Y/tRZescxLEJJHXLWZvjeb6SFdtA9GH6A3rZqdLejg
/YqU95yRN94XdjMQ6YmCqiO5CdoEHs6IKXuMeWJtpjtljWbCaoDc8RtTH0TuacpVctZ6/lBtVmxn
Fe8MYVvrDkAhvngrO/iF7+4iTTBVrkLSXdBy3k0l/4jbjtREswVqGRicPVGzyzy/7GOiIzdVYOCL
9sLbmOODAmbkoapJjKe+nZHSz88jU7tdVrFMdrT4sNPgTOEV3I/lAISlwz2Sx4I1Rmcy4QNzNnjn
yQNAMJegtaTvedRV3tEjE4saJLzAYUOY35b3fKuNlYhT6Pzp4q127SfyZfAGpNlDn7vsMhJsBFH/
bBbJOrNZMTluIrdxgwk9RUoubUwrVWBjmDWIdSlpn7rgrhqHbj2Y8DDQ464bn3HXYM96ZY0uYmNZ
fjbWkN0VJaEStmhwz6Dyh5wfrkhsQWzUk8VRMApTROQiN2XAa7BzzjOxT2raJKf3obiwNUoTFPWu
bsCq1cFWMq5DKs3HYGcF6wQ2yrpy2ZFF/bhqCeMgBjHeNL2Di8I/jxqJfKsmMPlIqwBp94d+KtDR
JvMtjsjoEmDSt0xWXpLcfeWbtqNk+2PyDHB1thmP9sMb8H0LC0J5Bnh1c5KW9bHSVALmTwBhxinx
ZZDBc0Bb9ZQGfMZJMrU8QNEhk2JgShT+1RIDVzuxlRyRIICe0iubztfQ3VOWYyFO8gF6nP/k5zDd
RIAFi7kFhzsCxYxM6Y2uvbeki06BJe6ZuwmPU9ovq1s/2FeQQs8aE12bButBmhJwfk2uKG+uq8Hn
tYb/ncH23dk6OZYWiy/BbAK1UHhuc24RU15i2R8nVp+ALV4TzuyViwkodK1N2bERUFN4kkPEMGlC
20KIPG9Zg72RVVrWpVco/qSRuPO3soxPUio+c/N7YIyUTC7R9ZAdSBluNrIZ/5bndOinmr+poTCr
h9aNrUNsQRTQhLhUZNGtlOdcvJBb3ct6wqMz+PAucNsGEiSOD9YRHCd3lo04uE0sY9fMxdsCnYew
jNbbMMZNKojmCHu59uNlPYXebI6YjDszm1IkGi8OtGl/dCh3HfkTw31G4AMlfWHnJbl9y+Ymu3RI
MUf7cZizo59O31GpJXEtzPf6YNmmZj65C3nobOv2haMXs1A6eSQRHaneqeT4KnJWBVzSrxZRZ5W9
ZFLxxG8bv8ZfR69Y1b95z5w2jCp3O7T3bHBRcbeKjTzSR7cOnibp5XuE7B43JNmW+WZqvY7DkLV3
n9Xw+4qLWxtsIUku9WOYUonbnmNUvbC5HjrbATxvdNegg40UQftCbqtPPiuYzsIKsnA4QT8HA9vH
9tZjPWHRzqzzAQHTuaPj8ryZPpfny+KSGSgL/WYf9HTuJNFZ6yIHbzojd52SPxoy7s77YGb7GVi8
m0JaL7FnRCdz2HT42qWHK8nryBSrbLxpLCUhSbb45eqLPfI+yq6z7pwxeBOzueotDlMdEQSoXUTW
ZYnnz5m4pyY81B7PcWDZH8qYn0phS3rj7jTJ8laT/5GMPZqRCDeueFK+DrfA5nnL2OpO7MGV9r5D
09+W4GcPVWJk6EGvfZAdnQ4r0xDlioeHOwHVLp9O0MANQ+8icpeyFPNWmOBPhXjD2l9hHCCaDv0U
T1chXvICeIHdNj91u0B2+uaST+6wNikbE+EiM4JqVpL1lebOLlPNwPAG+uyIYT/zbrEnQR1hh0Eu
e/XnBLcuY4aAOeu69ZNrnCtytuLq1qIbX7f/o0Ua3MTm2ijz7wkbVzgkoNMjtjCDMn+18K+Gn+5k
Sc0pPYoD290lnLsAXaLPVifPtsHX0vfRd2tn3UmdYJ56CcSgVrX36ifAQcl5+Z28OjxMHRg51uML
nznAF5UyGnXYgvAmieTspv6SggdofvQIB2APkjgOHow+I5jVlz45LNap6NvPvtOPWfLKbPc3Cvt9
LPoD6W97B1WNMl7MGsPM2A0sj50a37H+dZI/P7UYfGlWSiUe7XSZGvikgmovu+Wu+4qEgm8Gn0Vi
4XTMypJHNcEvngKflTn5WT2wrR4PD1gG46gFy9rUsGB7T1tMCQCaWRX10XQMKX9bTUNeSz4NSzUP
o4NaJQm7V4c4eCIIGN1grNt3FHkQZQYT3wnrAHaQh35JIc6gqUwVlEJPWEyT/W9v+deKgSZgTmnt
B3tdTq6DiwZLrEJhts6z9OwETC6T3LD4Pzuxyh35MNs9mh2DkD87RWVUcZEnCU0+615Sb8jVtadf
sFNYJEIrJtyGjhMZSWDXDSkuobmj2gevZFkkz/vsRi0IW3WLk8MgR1HaWOrV9Gbb9XNW7bj2N0Yz
/HoZXO3wsZsBsfQuOsyu13tZOPfOTFJ4nXbr//+Jcvlt5jK5BMn05g0lXVNXc3lbeOdzJAdjAG4f
xDhbG+M2zP5nKLlna6bid8xpZ7/gqqgx5k5De0D+whfW6R8ywMUm6TWqQueQBNiohZAvbYGNxpoK
6q+LFmjvwla3K9OoXqOK0i6uJImlWXWtWzBBJu6cShM+6IqEdB6JA0qk0DM8Yj/zHFNZ2SVXl7YV
Hc5XPtFuR3++4w3bxgJ4GNFNtmQ7LQYsWDWFe3S9eoQSVagtOeCHVujxaFcR1vUeVXfjMsv0kWHE
wwlCNxaDargaM1+FuXPBwc4D0nQbCImLe6+ceqC7xryl+ZxpKobvgPF8GKFaqjkKIoHcD+ZwgfNL
h8+B2ysmqMm2VXmClj1lMx33iGABanjua5cab/6I46Ygo6n18vOwBNsEmX5vOaP4Y6N50ZIP0p7e
EU1T4bAXBQBwGQzj2w4XBXvrnlIjek0iZoNjWCOcLjHzQ/phxzuIrUX3eTf1iHGC8MVOxbsIcIjH
oY0gzmRLXNvetxNSTSHCQIrUAdYcA9gnDClWbRYmO4UBU3TOfQj9kQEE6spG+f7dlC6OHFnsjXaG
nVZdSVleGdb8WbY0o2TWMNNxj6rQOzUOQAtTba41lGgU6ihNFcob9I0FJIBUYIuD/n01S2I42UV0
3EU3c0GkES+GQFmSnBB4T4ZI+ChTH3t8GG0TSMCovTx/05fTfdXq4phXNYcwZ8XYnkBUwleQMX7s
Kcrv8aEQANscbL7EU8IEoknBs5JOpTFRONG+n7Of0aIiDl3sB1NxjLPhtyC2cuXXkjTp9JxW2Ysp
G2udWm9orT66uLp2r/mZqmSh1cDenyJkTR6JUwwrt4OHtNryCRCkw3tGjPWXjlGIv7957WoGt5m9
lq0HbDpJYY6Y3ALMlOHbfRVOcScbbzslzmuFfmtOxI/XIJ92dLkrJEqL2eDGr4gcyGNO6Gr4MEum
rYS/g41oxLBvO5eYEo0gy5ioLGyS15Ug8yKnmu7h0zLqFqzXLL/ehPLRLaDBDqZ9stuxWx2TJrrS
roM/DePoPrTsrVclEm4wNoLQYisSbzEKQswiPYxJRllfetvESTM4agN/beLtIR3Gyt98zbRcQZYQ
NUGWWoWIXfo1BNab4ZZ6GyxBiQ0Owzmj5rD0q7aiE5e8ESJV6D2WjXZjdwhpQRNl0yJUcxjN6EIR
6wBXeDTafdwjc/Mh1zd5IPdmFsGx6kh8CsAML+I4vKQYe7pD6yJwFVBMOrqWoYxx6jjd8yzac4Ws
T1iEHlC5MdzKfxLVM/OtT70Of4fO+MrJWjI7F0sA/JMkm6+mMq/AY2kZighLkYnmy2ke6x7UmRtj
jM9wVLUjbEHhzETHyvlJZ1TVRJSyjIr8vcX3hFJZHARB2cYISzilnivq+EuH0TvdHH+GuKPD4B7t
jPJQ26hjhElAcpRy9w0LzaXchiYpJ1PIzxpQtLGA4EvPyE+o8SXr6sdEzJdFiNeGI6+BZiDRaXSI
xbmuyMwrCueYhPra+DzvtdL5iaTsVaksttieh2BmHI27okJ2m6UxlYYPJNIpEDXU5sgfk4ypOvX2
3IzvPll3nbCf5iXeVcnoBYch1gGu9dpqXI6EAg+bJBXBk11LZc+DRVlLMlmG4ONF5lGMpj+6xIvW
AKtROpnDylt+ko+3LelJ8wuUOPySVgYTKe/6zeA/1x1nRFfbhDgY717IFeRYn6QS4Xqu7+0wuc9H
/cURg2MtxZTB7GCPG3KPoO47CPpTGXrhymv7C59FpMW7TxC4g3GYJSkkRuyTgG7yZXBICR8mI11S
mKHMaM9hJbfTEquRV69TXzx1LQaT2LCwrpq3IDJovRQvpkurbV2PV48wI+banC4TX5aqbP9h+KzX
ZGB+o7y8Nh3s3qnA4hBLos1mSZWTKCbb2eBtRF+F6+63KsuLJdTB8QTinZLYF2h9TwqtzeIOaFdG
YKOeIxNjyDy6zaF5t2M5HzuJTbgYQDKAdYUKYcSMoYenzsv2TlVjLKypyHW+eGJHLNmEOjgortfC
Cr58mwGRP4bPwtpPsbyipPgj+EJtpgFevdeSE2ijw47INrlzGJyIkBY38EfoTNWrxrN/ncdvT4Xs
7AxGw+kSHDKyme276JbYMcamKp8ZMDPq7syR/GbixICepExl+vDCXQX2IvegcxjIt+pKTqtC+x/R
1FGJxTBvM0Ntw41FUjDiQUqJihgVawKGOoDCYiJM6kYCXcBOvnvLte9kZ34NfdIgJ1uMgozea9d5
M8PwianWA6HB93lsc19zxjBkXndglEaLa8nR9V/TyxXT53+tkxMQwQlvsvHOGlhdSw+JWhulxydN
CMNu+zgUhPVhwInvXNUfpgqZUNuyHjFdzmAq1GWGuALwAGlSgZ0MUPysDBFAHiQJiuA2vAV0M1mW
nCNhD8cmW9g3/Wp2pi+RFDeHOZGynYNSyAVnvK89anSGpuabjPVXanhvbhyt4AeOaJ54AFUN1CdG
U02+Q7+8xRJwBvzoT4PYXLzF4wm50ZqZ6meGzKFF8NRhcZR2Suxs7VNKU7nMOizWgeIYNir3ZRDz
2SFEgAYaJLW73HXWjkKuh2kS29sCTU7rEIfQEDsACv8YdMk/SeOPlNUkYGpgO+W7Um0UYWF9jsQ1
D9KclLP4d5Tpq9e6fyrgGaRrbwsM/UX5qrXCak71LXvAM7qDC1FnPlkay3+QZgK/olh2onj/2O5D
GjVdDByO3JlVlm/8yrrih8WTgC6smGEe4N1KJEFO8WAdEz7p7eiCk4ywKKpkYRWSrDjFmN86B57m
opEhze1vnHGaIX7wZ9jsRoCsrfKNckuu6TJ4VnIjjb8x129ukD8XJMvLXj6BIk4erYHYE+HBdy0n
kKhpMz9bUcC8J1ym7/Bno+M8cUUBlvXXdR6822P+HiQISaeAEeAC2svDFEpm1NxqAp0yD/gHbmeO
X+G3+CqoMJMEycc8Jp8A361A/5vnrEHnzz6GZNiFQgaqxiLs+dzzUJIx8p4sn5uvAjJdICNax7wt
uleL/YxTQgXvuxIRa0XyT80caWM36bT2K/YnhU3NUzkw3RtdNssL/Jom970l1APXV8jmB6cFMdfN
LvVAalvzzIY4/XBqhoKe8i59WaGxEKFcR+a+15A7c78MH+tWtXdU4XJfWui10gQ3fYEsGf0kwmty
yeJ9T8AYHyXfz8CqrUNbMKKcUFjD3mQ/6U4K0KWNhR75KxwkEoknSlVR3BkpjKpsnCykrccewS9D
S7TLCVZFBqe8tc26V6DCy176d0HVNWzMUm70eFuXbJf93odgJ9kJWzn/umVDqSCNZDRgetRE5KKN
N8wtBskxyjT0qOmnQvBZlNOXXLK5BgHab3ZfeFZ++sk1UPJmcp2xJs0JD9wn1XQtJe5LPaJQ8zOY
c4XtMQGpmEDua8XvYJdFtEEjNDe/gzKODsBVM2R5YnpAvROgNaJQ09GDpOTJtNsGeXcL3DzbZDYL
hEIQID/zBW2i8gNGwa0sezBVmjkB70olIgpYHS5euosiooAJG9aovAHl0kjczzP7hlVOqG/oqL3f
WwApFcBC7TxbbeZubY/lqAD6nnGHrswMf53xODSWua0UETwuFabbNG+I+Ami6a4ixclQz3tGyB+Z
54ILw2/mjRU8OJOVqFn8BMFwtJxCUFSyEe9n/djSIgwprWMnRnL9PBBQGUwVSBmYQeI1IXP1KhEa
A2Unl81yTzL3k63d9zpkBmYKwHbB5JIBbNbHph8P2gUFDN+1WI9/eRh7K0T9AQWdiWmLFaN4FdXc
PbRkYmMVHXetJfYM5i5i6tpVwwwR2z35gESWrWwBtNvCdM6TaG6kNzx7vgWlK0AP7E3m1orn7mjl
SCdLVltbtYg2Co1bZLaZWzhJw05PkWQOcthD+LUAMK2shdeECartSRpt/JJ8S7c2mHCPYt2wPr43
O0Y7JaqEuj62E4mZ2dgv7S1PZ47uI04G6gcnJ6x6gIThEzWV1yVTCKhZlskSZfQeM8PCJG+TAR5G
xjUveEwrisjMUz0W2fSpKQP7ye3GOyckf9RNUUozCyUsx0PxS3AXiaR0M+z3CnhJruduqjwt1lYT
pJshw7MwAHIRluwvDo7zKb4MkyP3jiRl0WHIyCzJNfYmMcXUuj6qzc4RT4lZ7RUUtAGr+jGaijez
y/tD5pYnNwA8YwmHpB7TIqpiNDYEaBA2MrHWCmvxySTvr82hFiq3+hKRD0aqDl4V0BkmArzZaUMW
bsdXIR4nmKXSg9Qe/2gbvEtkuN+9ZxB+ja6zGjDSIDGYvABgvY6njZPM+4FGmLAmOawKDAixb6Cg
hjdqLUafDMwtom8sHxzVayTNgoC8zJY3OvJ/VTKPYDrRp881W558IFr2sx25J+TNRgRH3BYzNhpE
Nc631AFaFzmfY3IaJ65JKxrOcHxZD4Rn3dowXH0DB1kfArbq2WvON2eqPWKh6jcCmN0Vqrzn0s6e
BkGWjBGZ/1q3eiK3iikFbxhXNvNYdrQBEwfIQ8CC/XRZcgfL2zNXX7EzPUct0vXOLp6n0X5xprln
/AWLZnDNV+1kBwp49tY9jsoaZTE/Ngke6Mwh7KMbISAFV9f8VGv/penfBZmWrjufSCaRd4zuYFoA
ONOK6W7nzf0+Z9kaOUR4Ni72kwpipDSnI5OmkC09ucFMF+lGyeLRLkkiIVOxxVA3SiAU84hkuNr1
Mzw9edexbbOCnhuTyG2ycvU47UoAaQnybXKf+UAAwjQYJLLh0PJQziAZzfwjYnkUZL+h3xwKnTzW
HMXtX+pzf3uaWUfPbqoRR9nrjsFbBleqKdcpy/IdVVtLmYRioxQbI3We4jj/F+ThO1tAuB89u10f
rVOwDWnoezWzL2NKhjws5Ee4DwEReqV/8YXk/MRSZ8mNi06zoU4di9Ncvo4VXkgD5nRTvraDa6NS
hqPqE01iER0dKGJLWJN3Vvkvw7tTUgM53YBecXxIYO7nyJVMlEchc5gUQGsh+W8Fjjip75z8s4kv
me4Z0GFmxQCjqdnJaV3HWH7I1GNu+2121p7I+ogHHBnQrCFCx5G5ksvBVCtmlyiA+P3nclozbLkz
QPEvs0AL8nlLUzfQmjZ01mFsrzCxWpuYUXHu+6AGWAhX8b4g1hYmL6NyV9NWMrZiB8XuGyYqSkJ7
gBRJXWh/kRCz6lkFGjTQmJ3WdWmubLQuebpyarZE1Rx9dw5j4MLfjfOs76aMUR45Df2KmuYyJNi+
UhLLqQBhTUaEyCJWyETtkN/kACATi+d+1/g+l7a7r8WtwiTb9h4Wj3hbEUqWAbZLNQ16lT4uiew+
QtnRoHlS2VHjk+NsO9GwdHzG4UOI/KAvPg3v6jAdzZbMVJUTTBRzz6GTNnCMmL9hYcA7VvW76rRF
+VL6W9cqsYvC8wx6k/46QCXjh+lmyVVdwv1cXL8G4JZJINKFB5wwwAQakNPZZ/2Ea6Y4MXvGWV2f
lPMPAVruKJdUWLSRIUdbQhCJ1eKH91OiqXHzLkc2PgegD8gkp/ZmVt2HDDgWU8c7y866lYkPNd+k
MwJuUklprCKL0Wr2H3XnsSM5nuf3V2nUWeylN8L2HOgZNm1lVV2I7KwsmqD35EmHveiko656BB3m
IkCA3kc7D6EPs1u7M4OdgQToIlR3IMMzyL/5ma9pMnrdQvE8qoqvC5U7VMPjIJLDKCuygGq8I+cD
TUZqEhphiz+u5TZ5rT3LmKHJXZ9+VWtIovqIJALNXOGhL4HtLMW0nTYNpPCk6yOoJXU4lHiIIveC
Hg9u36SQFtvwpAivST5OT8qE0Ew/k+MsL2w24rg+61ue3H/cgAxfjxORXGwIz0WxpBfRmKHRAO2/
JiZyllO5nOiStMdNQo3JqOLqVM/0ulZzut3RPbbs3kjEwBQ6DdsBVDg2A/aymX9Wm25+EAZTcSdl
NaJkmnDyXLRLpjUmaKSmweCBq0Axpjg0DdgfJsoB9s/6zTJkk0urzAcjGevn/XHMKmYFMK4e73zh
9PY9XjfxRLd/igxsPpXcrL+offog9Ip6Xw8lFDde/fHwdtN1nE5a08umke7X0LQknnkalhqA8p7y
wfMuldJXJf6QymgcEpEZoujb7Yuu1vgttcZF7YTVp99dv6Rb9aBIhnlHt6t9ntHz/HiYig11/gbW
T9UbraPIqfn1o66fL3EVzjUE3cUgQO8XAPKQwi30Vfd4bK00j7waPatJkP0GdNNjXaMv3ivGwMj3
0iVVv8tLQ7HWHMyHzAJkUi1U2IY+S67GgKD6PCqdLVpzdxo24D4dZnHP2XzTHBMmxqMxgDjQe+nb
3Kv5hXIbJgXqqr/L1OiGO9HSxHvz1lnXvO/uNBmJNL75pcsQuxZjczgN8LW6YiZRS7r1S9Zsb42W
tndU/6aHtlyvFjuuatCe3pKgRxcE5a5VOW2CidaYND4U+F+5pqB9aVoAv2UFNW5rultgKuB1FNAL
JEJCf0Rdxs6QoAhXQOWPAl6JBnpkqdTUUS8PC2MH3aP6NjRBriePe4MjNNTUOq/p+NVQhv7YQm1F
j2k5INKWagnPDLJwGVnJbxQXz+utGLC3XA5rX8igojIYQqXwrdhm7unsGWiDgZ5JimtnoS/XjVix
jIgnXG8lQuU98S/OCgh+f9yUBhCh7VaaAbnvWRcZ8mIsz0c9nzY/2Uyk8RlBd4sqvyWItb0uQP4Q
CVQvSo5xIVVUmnRGrFwyOFYLs5V6VD95etwUjBNZPdVNAwxEF31TxKiw6NqvS4xngLygir6hAbqy
V6U1wrxdtmAGIMrol8ybjxAGesbS/KsuBWpFdGhvmeFvtLg9UdWHYJ64nIthIZ+WB+k6Q4bKhlc1
G5n+5m09pjoayOij5M6Gqpto603XRwo6b8bebE8pYW1JfbEkcOqE2ojhCKgEdPTKfUndHbtlQlVq
RmFjpYCExikzQLKBc51FCYDMJncecfnDMFfJedGRxTYLQuCyWw/sGvrBuCHAlhrD+hWUH3y5JkP5
u5ctJMa2V3GQu6eqgYTUDwj+6mZByVGUnZla9Wld2cfreWiPCrqRZhlvhIUiqYosABCrka1gP4va
RSbhWqWjgc4a3Kirxd+TKQOw02/oLeHcNNSGeUBEonqhOEYUcBu+jsjQA9ClHo2op9ClD+uI9lM/
GrWX0rekJSwOTi5KKJcD822WUnqUFYCDCePhTZSra6HlrrACl1Y1YT7nqK3QhgWs3a/CQjmrBURD
kuPzsfmhVX2l0fUT6T0kXEE2vJbLERVqFg3m3H+RFbQ3REgWGisEGkJacTZ3gRp9p7ajXVAZ5NPJ
NBCfaFkbUlQBZqKIeaCvuRm2i0q3dhK75rKmyCdJiJwh99HR2f24gU2BItRWgbz7Rr8GYD+96SsU
KLbUYkVhbCiAbO03/UBHXdhAloN8MQ/KiqA1Jn7nugDSmY3TkZ4ZeWSTdxg7TuJZFbP7sZnVMDfG
2xmtz8FO2672P+6qwu12tjcVRSiFSWJvCE7uOE0KFgPVwcqQsS0U+icohO2dqUH7k8wC/hij9c5Q
pTusuuEvGUN3HPYbsS1QghLlMGtL7WCaUhwBQcm/oxQAlasr1gcZzEEw98r3QdTebl3ZHi1LHyCS
WCIuO9WNmKSPUiJZFzGi4QmT9zmQm2GgyYdKt1rryVkHqWD3uiBdLVlBb6rADGW08vVSLjIyF6bf
L5r5XsWARm/yKnidhQpqMsQ4V23K5sufQTNlFMHfZNLIWej1oy6X9WUeyWetRSHWnmFxIbihnQa0
MbOOZGeUwMndlor6lNVjQqyLz9a8QwN1VKRrEu1Dp2ejl6U15B0BOGIlAAYUEOcbO+tYa4n6ucHP
aaoYgVW8og6Tw9PYYqpbqYx41TjDjK07YE1JL96P8Y4ZwexWFPxaL6kwabkENg53qFS6HQeYUMdb
a/ljFc/7smZXoqHTsVZvx0SYbkdxKvjckrRHBu7zedGw2dlKqQ4ZTr8OaMFcFpnqqt6XSOzf2PhM
tcZ83hqjW22Oj1YjNXexbpIIpsTxt+RAEpAe9YJGUx0kTS9eGtKyx7KpeCvmVaAWV9ucDfk4yPFy
NAWc5AYUvT5uaCHgqkK11qQcf0qoxTaIZBxQ40TgGpcv6Yu8DPH9MEpHTc2nx130aEyVEYSXEodD
fhxZZM8NtRL6g1P1aLa4mVTZfMeCe9wgT54ltZVh21HJwZersHT9uMUCclL7Db8HnEparS720gqb
UE4qxyIju5lC861uReVU7jdDlj+v8JKCUUzjEX1pHvt4Np9LBLvy+J4sr9oZrk8U3BDtRw3g8nHz
8fjHX4O8fVtHou+/evzjriLuJkTyiMG21cU0fts2x+mR0L68realR4EWdmse1rLkLdM8oTXMClBX
JDQ478pQUGQQFDHTxzSbu01PoPRvcXpZKgE4+naTCs8sdgeFXkwvErqDl4+/OAHWUep75H9YPHJC
sGOnWOKBvrBGPT0D1dfRj/InVUDFLp0ugkjJTOv32fMh7rTf0FbefDOBI5FN1XguqMe2CWFPN3Yo
qFa5dd1uo3WtNBDTuWWwRsrtkwqLLUyml06X5oPQ3eYDdXMRyadC+zqJJlHgaMVoeuTG2SjiL7rE
eZ4bcUBuIr0HNUYovF/Bj7+G/e7HX51MKYduDVKF/M5mp0PWYxKJcrMhVc1NcbvBG97g62XgLxLt
1vI5g3j9uEEyFI5trx5XUYyUJG5CiKMaIv/JcEBpsCk05dTtN3nbdYEo09rStOqHlatL1GtNjmSO
/EPNm+H4rzcNLNfQzCVcnDtzEneNU6B2qA9gfMKyRhpDG3nsrTdL7PGxYEOBJvpjyRL5s0GBjE1g
7y9auNVakF3TBv5G2psjkBwLjpDUCs/ZBu0ySxE6LufucUfYjCSyixCPx2kVtfPHDe2VzFO3FlWV
LSl/Ra9YxyxhpIsto3BYYaTLvuSCKlkhk61UO4BJ1Js+/CjIuboeQpBuxpVvgJo4gIIxTzRvD2ZJ
/it39bXppksOmYA5zWp6W+A9rfNKkUa7gjJGj00AXaEWafy4guJ05IHqgFIQj4uCVuzTx3y6WRWt
IFwQUe54bamvPiQ6UkSl2iNJNLKlIbYh1JiEbLBaL9RLMPUSNRRPBeXLNq3msSsKCwQ8mRoMS+TP
Yh3XNSNpXnJRaZg3xDkdCoYlEASftv1hMNG3X6CECyRZrlSh9msg4eViEUSqqJhSJF5Eq8avV72J
T/MNhMdEoSlev7WgYRx4HdlFRyLjmHXiA298ySdzjeQVJf2YRg6IFK8wSpSfespSHUqtXoxmplf1
J3qjmHanFD0aNCvLTEdI0RBhXKTSA5USV2qM77nVktNMlnK33PBtim99gelGomHGp1BtSRXrPq+x
eiiXjrRKVM7UPvEA2gcFyj4VHdAEEunEJYsl+U3NKSjN9HDzaYlDZWnlc1WYj3n2mL3Hmyp4VjUs
PjJN2WeRw/CqTcSdG780rxlyi5VDA8cUH2rtu2iZu2veTnqr0qfkJn+ZtIrudiE/1SbqUynWqIdl
tw3W5fowjJCLSlm8GhlZm1rhI0JUlwb5jZSh3CDgrrTUZCAs3tS3CHqYeETmltqdTQtAdp+ZIspZ
I8lwOT2JMix6scMvEQHJCgoY5ZBU1aVLXBbypZUB5W1x7Of7kiRTtLNAhANqhRgEhwjtJbn6VqRK
ClPMMt1JH5czWJSamBQ86ZaGsANEb06FJlqQABIyZTdMGNYvhSD6gtBKj0k87epQNYkKjOQLwMJ7
JDHLsJZGlGHGJHuaJwMkRpuFc2xS7p6KwZ8lI3tWpK+iPsmPVVfnz8gAH1tUh+1mwOUaQOf6lK4q
UPRk/rEpqPaDWpMPdOKA2FjI93PlifLGeAysMV1dpUDbzLJqahdZqjxtZNMINtEWamZRfipTUKJV
S6laq+mvCz/m5qymcn8dCgHuXLEvJkRnQZaJ+YM51xQuU7GAJoJKDAj35ZBm4xIAw8qpBljJZzlG
+wGR58TvZ+O60N54QO3iaywJ05ss7kkt+bq2lwu2WH6x+pFyKHGgNwiF5k9gcJCNxybVaoQa1v6E
u8u0vGMgOv22t35soY0AnW6e4d4Wpl5f++rW45AQC97H3XItmmv5IiEJ6CVY4xH5SVQthTu8JSqk
HLTkS4XbkLnFcEFHPejVso8aExo33CsMCohASDDQMJQTM7+I+w2YkNWXOlI9KIyI7qqoc3R0Hx/y
UtAeauPeBOZG7XuBkaG2dErkVg6tEodCFCIBoYCGBFDW1/dit30uZmF+Yt16FxdkQCYtTcJKVJJH
Q7A3zKaZ+Wr1bjXPhgKva1YH5XBbBAK/Pehcdh1Ky94E9LtQlBbu4joBJbnAnjRS6aWsYzq61XBn
tGhH1ZUohEINMqVTRPDAJRhOaWikYIrX+3wdjZNpfkkToMvyiveP0d/wONUXLFRIiKkL4uOjrL+2
+fwKDtF43KbSt9B69SVDjf2iT28vLOlHvAy1X5cOMxFDQ5hipVsCjqUF+AU08KXWjRIWNQbFyVyt
D4nQR0DHKzcjhQw6fAaf0g4kVzLPvQ+jmdV566FazQv5WWa/miLijyoazBdKvPRaMwMTzjSDkSRN
YjjoGsS6DOtXVEHBIUDPM1E+FfoZejGSDY4xiusXZIqyVelOVZ72SMwBuGzzHAxLhqYtorgyAiay
9Sb2gxqZ3dJ7RmG2npAgR7IL1p+tEv5PmX3DayywVMQQoAGRo6Mtnqn5GeAsvtSLvLha/bkGsodu
CBYObd+jIGQqs2cIkxUmOlnHtsLXWvRbxzxHbUnlD4px6pfv/dyWbwBAG8pEGaV+q74TGQORZe60
wk5/EBvgCuAz+zAVUvm8lKju60mqXsGMyK6mqQBVhvyZ1FdALE5tz0LNbJc7DcOjvk5Ps5W/VSUN
/aVBDpfKLzJCPQmpYRaPnOD6Yqh963366R/+8I//8Lb8++S9viNJhIXQ/+Efuf/Gue+yJB3+6u4f
nuqS/z7e8y+v+ct3/OGcvXV1X/8Y/u6rgvf68lq+93/9ov1o/uWT+fbfj859HV7/4o5XUfxY78f3
bn1478di+DgKfsf+yv/TJ396//iUp7V5/+XTGw4Fw/5pSVZXn35/Kvr+yyfL0AzZUD5O1m/nav+O
31+w/4hfPv3pn/77n/7bH//0P/7LT3/6z3/85//0T//m299f++GXT5Ks/qyhmCMqsoGuiKqYn36a
3397RvlZ1aibQWHTDFOStU8/VTUmKb98krWfwZiLhiVqPKNLCkfT1+PvTxmSZZEys2XppqSrn/73
qfiLS/qvl/inaizv4AQO/S+fVNX69FPz26Xff6sgS6rBfmnqOo+/vT5QU+Nl0r/Ttlk1silXznmU
Hem+XoSrEJLHU++2zbN82O+qF/Oie/SgyE4dI1wP0iOCptI1vs8uxEVedV5f1jD2Fh/84HUOsoPs
4FVwQPzktcDEDIgoVXq7iSCqHXMP1xRfdySfaNGVXdpqhym6eeh7OCN/L64cNO7tIT7IHpX3I9Jf
Thu2RxBTjuBNR1h9Ed1rh65XmIVdtHoIYwfqoQ0oF7mrR2Ic6ofmMTkoLp3ASx9kIDPPkttEONj5
lLYupA7YlflQ4EJAnWcW/J0McbqdUSu8yAfjqgftZT1TYY5UdzsUlyyawsYvwz4ofCyeQthmh/o+
vhMuxSM2o5f6XIbtYQg7D9gavxOmhSectQBmX2QC4DHs8pxeC3gFs43gwO05vhtVNpJfCUUj1YO1
ysciXGW/Rx4+tP4TeGAHPLybeZD8fugO59VvQv3jMFRPCvkEFx90dwtVm1Ks74l38Wk5ZEEd3DzB
6fllY1C5qT/7MOo8JUBQ1ZUCDI6+dsfeLX3F0V22o5Phzb4R3CIpmO/QkeFd80N5D702sO532YMI
X4h7bDCdW1AeMP+4BQg6O1VAqOsgGmvnh/SAN5av/JAO8Mm/y2/WN+xUOY7eReDkySFic1GEccBo
HvrT7OvXOlJ9FAO9W9CEok8PNxxPxn18XU+r27qij/Gvg/yBq1/zB/FUft+gkNs1LcAJr2IbF6Xu
Ajfb0y7KxTqzCT02z1iURMsP0QccFRku+Fo/u0uPtBjDPNCi3Bs8fLD9/KyesekkR4hS7HlUO3s0
7oyIpiJnOwsUB7VHPBMO5EIu8geu+KKGzUE+zi9CVLqrC4fVNb3hDXwG/8RQfSiPSjSG4JNXyksX
1C7uGIlB7GU+ZFnmichj38dj8SzdZb8yf3hlfm9Ea8Aepx/UQPAzbOryMzZZh+KknwlZHvAxZQZ0
pzxKD9VBPfbHP1uhfp/6fz7VJVVU/8ZcZ6H587k+G9lNVhRTPLceviPMQaBogWDjvhfualL8uM4F
r+yajuUmruFi33pKT2pQMcmAMfCo4D5CyfdHD6yxm/mz/ZkQ0F+90v5eOZUDZ9lOnThA8tE23CZA
eDQcj1Qe3MGffPDtvGJwF/ebGejB5LOm2IKdA3fE19btvY66sN2GSPRwlyfcxOMIWRUoQvh6IPld
ZB6ASQadbzIGYw9eiy1+Gw9EsXwgDTkPrVGnvCx+y18pV7v1ev7hEkbxKRg9QK/O/tDo3V4HF2BQ
qLk190UH/7MHlQ9qvTq0wtqD5xnk0ews/Nj9w1tPivKIg3N/+yEUZdzJBSvi4T/uFu7mjl4e8a4z
XsoOMIbPI78O4wNH58csLEScNFYfxV98hBVYtBa/fs2f+HzOK4Gdg0euJwaDD+XCk9zSy/iHC6Ir
H/g8TjeK18Jd8Rx7YNA5pPUHl8VpXFABv9K5TB5p8aTPdFxC2tDB5uqcucJFCTMi03GoDDgzC3TF
5aQB7Vo+HFLJRaXIoV3CtV05UvhY3uSujmavjsCV2Z/bzxltfS4mVDQGfeHtM1pzkPm1wQE4tCZc
I0Jo1Be4vMjm8D7JrfkSin8ehhnaieauG7txtP+cfY2nAHJcw8znTXwRtEhn4xXEzAy9OtxPXhVt
X8zzfFg5Haj6+ybXnoUwiIPmlEb9od0Hqos2w3W/0oa7hngKMGBND25iUHid81hy9NDWGXCV8wNG
tW1xuGS3fGf5cS7QBuWgIdB9nGQ61uxGRKMO6n8sxY3M4TT74YTULgM91EPc9MLMjT0rhLnqjkfh
DhZCuDKO9+9S2Z72OQLlyUs/BqbkQ5DgQIFTBxhPChGqPnwbgAxm3j4kqhOaT2Gxj2RHsZFO99II
4QGvCzCcc1kwncYBzOdtX7YvaVR7+ooyfRvWISBfGFOsUWBZPTWAf1kw8kSWk/ZXK9KizgdJwiNp
gJURs3gfqdnFDOTD5Ath54fA7Y9WRBCKfm/rDbyEFrqtOBvLNG14N2WPhqXlCGEaDW/qGY3LE15w
rJ3gEhgy+7Ak27ORpeSMQpXmKwxGFdgPZ/U4owFT6t58nu/VC6rwXOvSlc7ULzjfDQeDm1bIvu3y
aTZ9Uq4I2aHD4u53HEcVFPv5cDJes/L7a1YEM5i5LvMFozbWEpNBieV5RGDvxaxFcJqd6YQ9MHMD
kFhgnrU34AKReA9a0stcEJ1u8yoEEJiY7qwNXv15ZjqWHrw/Fp7ZQfyDIU2kzzdbtuHTw/KKiI3X
Yb8JY5fatA/B0kn4bikyPcutXXYhp+Ak47N7mFzxgGMRV1X8GOGLL7Fijfvn8n3AGvdlCIW0gJnq
AJawkWnnJ1CsBNru4Z/KOW2dyYZsa8vejrzkNCLJwIyCzuFNp9ShcGEj3GLfHtLv9WU/1Yjvc6AF
p4HVk+fR6yWWMIP8KSY2IHUO0EdwEaNnfWqD7bjp5+pa3q/vS2h4vQ/fwEMrNuxCVg6mOs5UvMzC
jsOejoRTXsE8pu9y2LmQPn7Kbn2o/PJwOyDKGBQrDTE7vS7H9tyf+3d0MO3VtwLdBlsZwK4onwuf
WDDkWHwA2w4gLp8BZqfuHLQOiLsz4ZwN3cVNCBcaPwuB0fEqwgoXIpmNBI/TEcy0rEsCgVXrpPs/
HwD8d8FJCHYsp/EwsbUxhHErfz2Pl+WkO7lvugMKxFZAxcldwgZOLB8vewrhVBzBAEE3JsSHzkPN
y4XNFTVH7RI/aWAv+UN8NJ5b/RmFN/2EyruX+uVil4FJDKTBUHQIX+yM0wKo3dOfJhaTaDjGEdpG
x42BAj7kOhI+VUf5biaJwwzwWY3kqDgq39Tv5pN6lwWcHl6bP8I0jvSv2bt16Y76XRkkHpIpUAQR
t/KSxEnuBY8mVVgGbJGHMiDNcyQES7wkEDzAM37pGE7Cw7R0+BsHb2d0Y/ttCG+ObgOotvFBdnr7
jjT+tULLHO0Q73bKTgmKS87oK8HsY8nB9e+LV7UNEcxGcPmbplHjc2hrPmK5inaXzx/1Ey92gfZz
eYU9Wi0cOLTwghyTc1hHewBpfVw3iw/s/fxVxd3im3bWGYBCf4rD3gXJ/AQaDpoVlL8g9QFeuflX
StruG7bFeP+ipukv3isgdRYFkHz0hWyDYyT791Rbt3VGV+82jF1skGw8BVzsYhyQXnbMpEqY4/Tf
Nweqsr1bQNeR6GKk7EtSwKMrvIvhB6gZD7u5tbYBlydP8lsZZVHn4ZuKo9GP1cfsk68jVHbizF6I
G9HV58TGtsw3mHwTR2HjNQlu/172db/198MYvJn0HKvH4qG44Eip+jWbW87cJQhiWcOT00GtOyjP
hsdoZ1kHbuCVrs58GAlWgaPZ2HEF7DlcOMau8zo4ChstB+/skwatCf7fLwDFDp+N+2Nwb4fNef6B
VCtfsp8uLrM92MT+fMnKFt044gtFAj5yOuBPaqOHzp73saDYoPz5TVRyWZAoeTv7IaBozL7DtGFf
BLvrrnbtFqzvoy0cc4dNjSi6YrFzUVdiGzX338FJJ34OKm/gYEf8Q/HKchANdPdwkJ6bg5uahzHN
E3U7Hzu8YAlwo2B20hzmlWy/znLV+AFqiPJ4dHtqI84Xm9Ls9Z/RQCb2ALnO3pt7GHKE+OrabKTB
njgOQbovw95+losAvRsW2u40QV390RMxCn7DF+Ue+C+bwMXmDRwwgZSfRuIhu+RRs+9xBidUtl8h
E7rYmxCIpV7zTo7ADoMRqyMQVfz9+FuVSdr/zVR7D8v/LNU2hQV1IARzzwSpRJolIFMyYvZ17ztx
ioeJ8soeUtEjYSc3+GJ0oZ2JJJaUlzUNgWXCJyipxGd7mLu5SVjc7fHWElEOJDVLWeBIrEmCiUzt
7Ro/x+f43J0QpYxkD8J6IJGaWUSsGG+4EkH1fNBIdvvPxdPqJeEQxcR7s6OzYous/mSYId7pZ+xX
j11Y8b/usgh52Xk46tG+IiIw+QgohG0r9acXjMntO5yuvDLonze7uvbn/LF/37cB6Wnf3xDGd2+e
Fkp2zRbQ3xvHxX7DYoaVfvlYqugP8g+UnkM9lekGIsHVQgqYG0/TUGQJLnhx7qbOwLAlaARr7HZH
gdUQC6qD/oMOPOtK6jZ0V1g3gXDzjWw04b6lbG5zmglR+X6HlM8BxcNX5C7QbrKafVNCFMOfXZYJ
XrPHaPH94u/RDcywPWq25c+bu8cGe91B9oC0s5DtJ4K9NBACzCdcfHc5QqhQBIUtyxRXBI6up7I7
19F2qJT7Xme62yC3iLZ4J/VvtkzAmA4GYyOZbe/rj/x0lgEQB970WbjfmGiKt3jKIYuSSGPXxu3u
nAQr6yVWpEFOnpX5METY/Bfin87f40jLrYgQ9xibbIHfgNiDow1X6w7DjZf8vmzCDGiFl59npve+
iMj06hynJAjDXxvgF0MQ+g5jEpaz25FqHddj4j/DR3PGqLPpA7NGFPcAmdNDty8gYcd8x2KVOQt5
jhSQBcabr3uIOBL/7CGeAqmcwq/dHApP5ID2wHDhxI0RWytrScOqsYd0DWFZETUEdY1y2pMS3FlZ
UlnB9nXsFL8VlwT78oU1KQ+nAOEMVqqCePbvz1bFMP7GbN1n8Z/N1hmplFqvW+lMFOZNKTWrgYOK
nT4cGQsNGXvn/vgxBBlTVd8PNdpcNAkI2gZXeFIikkuvfE3v9lUEYClRK7E/0/Zmf85IndFvIJCW
Pcu0s1Byu4h6lH8LpdBgQL6BJmNo3JgFe/SjkEkQ17GVKtSE6DDv0QDKBfyDTMgEIKAI63vtKIU4
+RJOJUEWZO+ohxYGzBqnf99+LZ+ncDii9PcMDm4Js2C9NqFFeAVafzo+CAxA4TOiYjw2hPHX1NcJ
WdToxqYO0PNrcpYj6ZJkJ2zQ2dWvlG8YiUDPHrSHPZacDsYZl/Akmg7JqThul9jvffWqBUp9hxGz
t+/Q7C9canYvxv2yV4/8PXjb97QfUEid16+F/UY0wmaKSiBWngTMhz1J//4j5/37br+/Fuk/xgHB
Mzuc5PWRdphP+wjg+p9pDpMrUMH34Vns6wN6Q7yYVFO115DV3hOOyQv1GQYpS74YZaQ8rF4c3Hcq
nuTGXBSyHYDrPtaPLIXslkfrjnnDPfT5Sd0h+D2oIA1IOBsKNXJA/usio8NWuW+W8Jwj4Upix/cW
5/XXBM4DhAK2IOaFV/s020OLOkJN4paEInUVaO4OZsOXgblTOMCdWfXJxY838gWF3elGmQUxY38N
RgqzPckCKnr2j4T6KS14r2VdqsgbKdmgFBblvKoNxYc2RHPnyfiaMKdEO/uyz0wSpUigXrtn6nsg
gDGuGz+QoLFFsudQOLDc9NA8JySEf38aSdrf2vTkv5xGgNlQNUpN4xy/S1dEKpEe4tNJm57Fh+1x
79OfceFy93zQ5ATuGZrkV3fCdabKPHzVouxRu0P1K4jvt7fixOM/bhfDV0JCZc88mET26TWmfrwH
4fEdor6P07E5SoFy2H5goeYlpA6bJ1PlRBweH2/cyU7UocgGqDBFE5kltRAfhOu1IGTX77qj8bwd
qO+5fUTs6d0ONSttdsICk0rN+SsxJoPKFS834obN86DiRfKd/BWs94lgjrxQJiSMfdj/5LMUdcI+
su7NxJ3fIKG1UeurR7Bt1yIiTCIYonzOWqJc5Ut/NCIqWN6+yiCKFX5cgv/XbRy8urLm/Xv2+v9B
h8ZkraaT9TeaM//zv/6Hf/7jf/zzlsz++t+7MTRj6JyolqkhCEhfhlLob90Y82fdwrjX0mTZEGHr
m9K/dmN+VmRZFy1LlFQZrILMx/3ejRGUny2I45JlmrJm4vloyv837RhF1cS/2Hbohqq6biA0Zkqq
heGj/le1WtwZ8oFuoietenVsNOIKXXI6WZkuSzQsQPlgHsqLNZ96IDII2RZXLSNRLWodlahmd9i4
4RTUiLhMl1hdCqt4kLepfhxTI2omGiXp0DiNhjWrvH4dG0XCClFL/VYhAY3HZvKsWCNF6CQhFPu3
ci6/4NZJ/cOajLMwC/fNMOLMYCpfCgNY3oDCqW8B8fOR/UBYy2iNY51rWygp83cJTihKclZ6MAbL
HdduOSsoK7iyulQYgQiHeJzP2a20UPFdfLiwBvptCft8O7NtrvW1NFTZT1JtQd1WfG6zpMMxd6mO
AiKgCEBCLZ9HSXGUnfTUtWqO7ghOJ1ClE0O8rKIpXG56Sq1mznWIltN1tcpIVkb5hC+X5bQbjvRz
X7ogbB5uag/ydyB4FW9VeIsVEdbPzRGkcg210bq9NGnztPP/NGnRQhn0pqK9ZAm+jvMEEHygQIAH
1A19HJMODfhVfQB1MOI4OSqFcgZtn8LjLMiddJxgkQQ9Wk3yUHSV8jRISuaWor74GpwlfZDnhxVb
Js4HFXm4jpDNxC+LNVJMk0mYs5v5bG7UmJScKo8p1z5QtdsT9tmkZ0KSnBqhQ/m7fOoTAeYEsRai
nAi9YJPQAdo9a2vyelvTN+OmiUe1iS/W7o5lxhKBXYsK0DwWL6lZiyfFQMxu0uJAvEWyAZ8RAP2K
1G+5+dnexdcnYEISmNRlnailayBfShOwc2y1+N7r3fpWl73469BHic4oTFv0OpZxzD0wR7eDBHVF
lZuXTGWFHHTDaW+S6MUYSHVQ2cab+pqUhgPd0Pg8MVuhO+z0+yn/zPAsn+cywxAsGTEqE5ImhH5l
BSsocx/1iiwYrdRVTUl0BrGUfNCLjAzsdcQb/kTqJAswbsZ3tRFpXc34cW/lAXmZNNgmft8g9bCl
c9gQOABgzwNIp2wrf5m64mTFVe+0Kg17aey8Vqm9LJay01AUbonf1RMYseRRgkO545QekVw+5m3t
q5K1oX2B8LtY3t1u2jcLXQgL+8a8X8zAAKaSNkZ6rXIIRAC7RS9XGxCZWfrYqXoK+UIbHMwmoMeD
VXPSLqmfignxEWkhKMMZqe/XHgj5iOeJnj6N5UT7JlN1sM1l9nTr1IMqmaB6Udwqyw6qWC6+CZ1k
3jVVLN5tD+h4WEetftEBUo89KJlE08lSqgm1uQoHFbwqoUwh31SAi9d33ZHhfxF1HstxI+0SfSJE
wJtte0t205MbhERRsAVTBVtPfw/034jZdIiUZsg2KHwm82SEGrbATqvnP3WT/cH4SNqMc1I+7jHf
t2BJaAlHxAtOhTIvpH+ZR9KI77r0BVSd8TGLF+a547F7IGoHBdERP9uh8hJBbhf+0jYHfjokkKCT
BIKItPWbNrt4a/ql2JUmhYQN3XYqTFKIUbwiWMPj3JgGrDw6g1RH+E/JreyCUOE9ZnQ2F8lwQojF
r5dogJnF00huxHVOkkPWu2wP0s4E64GaZLSa19gcGHEbxKWpJv4xTPF3DPrqlpXBpylzdouF6QK1
UKisuRq3aag+HKip51JaFz9sTrM0foKC0rPVxabzu3Hf2H16aNLxDgpJnGcCoOooNcm/K9+iRupj
rciqcJn5EOr7Uoz+KkeCXWeR+zZkTJCb1GTVOKh5k/QwlYVXnzst+jVSIDoxT1+Ib726nIL30Gt+
cc2WW5ymCMJmXE5DlKtrFxECDuI1aOp0N2cxgmmSUHPLZ2XjmcfWj38qRHZhAJ6xl7bcz1P7Pofg
nTFc/6kWD99MLqlCYnOa05bhixizQzDT27qZdyf5EG5adhbIh8dRAFwtFP9TuWkz8W6GXv5VZnQf
QSzJpgRjyUkbbDA/hpl1IdPSJ1U8If5XlcWmqiKCzOslU3G+6I51BqNWqfuRKMf6ElayPE0ipNtI
yPzAKPEoOoWLKmz2BkdugQDLE6d/D2lP0mWQRZjZq2denG5xfip5chIN/zRe/vjva6Kh6fE7LTfS
8K19lnafMyOEzPsr5XC35iYlvr5DS5lE31BTdr1lfXWm/NNX6XxLIXquTGkSd9XalG9ddvJJF191
XfbST7FNQheumgC141FDjFbRwiCNuQHA9ue+uViTwl/cbXlCnJhnX80xttr8VIDoXjCq9SHsHFYn
ofHHxGyz5vwIUNhbYCWJG3Ks2XmcQYocUodJvN1i6PMIxcTVqGPhfSJQfJ6UwUCBHMdLVw/08klB
Pk4ab5OmOhjGEJ6GQk4rHz4qfJAUMI+hd32BmjgEAL2xbBPHhmp4YZOpv3tSOgdVO2+J39cbmK1H
X6V6Q2Rqv3cKkjLCTp/9yqedK2b3UkXBMY5g+qcF7tw6joDIcOuaLF40zKX+acR5XyS8eqq1/oa9
f6y6tr+UAwlJkGY9R5rHxHB2Y9UNW0fjtxcS0m6qoFD0Ul0bNXzWSp0R11rE24Bx7ct22Ioztj36
b6V9DjIX3TxaqniYn+2weXDtDJ4NgYbgQuyF0y7G5yJu7sNQWs+gfymK4ob8LZIu4kHTYVrtvvG4
yNLBOgM3z1Zj4LIQCZ01GH4a875HEyOsdifqqcf0UMHxzD8BQbAeNC2WWSPYXzVX/oYLJ9sHBhYS
fiohMe08brFGcIsBIgfUdpR7O8T6kmGdrvw+vg3GQsNHEJvNjfWoMU6ApfeuURkwEI30CrPXxN9h
0rYRLW41jOERnqBVDktObUOiWGEf4yRgST2OzLYXknBcd+xo7QKUqsQ6vnhDZT4w4fa7S2SOb5AE
62MMLDlPwhljvzFCpJv9M0yj5wJAfejhHGvbkIFENI8nqG5rTnrwAK3zZ+xjfyUQdy6WRtyzAiwY
g9kB5OctmTa9HoO1FAIWvlq64yaB6u2m6DbkPmmpQmJYq3gYlLkxiUT28xfcRtVe4gRZ4SqzL+by
EJVP0Oa6U1zZ96bpj9BFcNDk02329Uswe6Q064bxcTaRG6C6BzFk3K8Mj2mbKB+m1qMryw/Qrb+i
wqw5P617ZTg/RsFqoDcV4HnprdNQJ2dgayDOkwDhKrbTtA6vFhbOfVkzZUYn/5WPEuR6RtfXkUqY
F6QLiLxIt3Koc6Le+KT7znxwwQiuvAylsWrKeccrfvJlNX66OlWbKfSYt6IK3nLanmKzXdaCWIVi
GHtOeW8NOyTz0iSWwKpeFeesW7sHpxzd76L+S5eTYWWAeurPmjDd+bWSQ3ar45ZhYL5YaElUskFG
oLAk2iMmsFNbC2iG0xSEuI+MUbQ3EjXzsNSH3ubQJTvNebUIH4UTuXEN7jSIpVsiF/q3Rtftqwqr
naO77GoVNgiSNVldZ+SbEbSAWt5DaX5busEzzopQTLxygypho3Y4AvNIqp1nxMOq4EIcHf0+qfgP
ifabvB3c3fKL4RWXr1U5XovZBGljUYDXxvhsxqI+ZYDqfQFAxovG4pylwT7Gtb7FUdZiKyi/B+np
jZkfowHarxcG/S005t+yKM6BH7irqMX0GEMfbckyepR+z/D25qC6Xk1N/UgAq3swW4RSEwkzbVa8
Vi28CC3sje1BqLXDiqk8vJpjALqqMqLuWuRgBnVEKEPndt4hNL1m2809KpiqKc9+6rZvtsF5Z9WW
ezWdoTtQhKitT9xa53GpOgP3X+wzXaf6N9+Ivm20eAOC8YEcCarQztnmHcZJBtLEeH2ggdfEqhGw
bYWT9QFSG05G7HAUmuxQsSXonv/Mxwuxy7SHlw0KZF6aW8+J2I8mDThc3M11Ev+GfPBZIUjyfU9c
ylbR2VCTY2Om/1uCWxWX/CoHuLuUYch4EK5w051wkjq8A1kdQKkApT+SvInrh4p+aAjh9t5av3nK
w8n5zob0RlpjuPdMYC0+DJ2w2mP8IyDHbz87I6oBz0uE9NbwKWVTfjpVo7emFxLNGWKEjEJtrqcp
e01kevdnG+kAoWoQIhk3J4L9rZZvduMZD3LE30GtM6ie4Fttt+dW5o9RFfuHyeAsDFtdbUUaic3C
Q3Us8HxV003b0pM9FIuLU/setBmZ70kouEaV+S6trNwHMkTkMq7spQSeQg4jv6w+Y/IacbtcU5G+
uTXNMjZyeOOJg64kZJ8wmTDVZo+llVfpB0h3j03hv9so4R8Gx5yOokoi4P3zpR60cWgj5W6yp9LR
UOqSFraxRKrhF9gJOrFO0hpmjDS3WdjgAyucd7fMiOap2Gm0XCZhmsL2KHvY8gKXEsngsKmnX4M2
z7LNyZ92u3rjcesw/IlVTK2RlM/oGm2SffWUIT5P4m1RhCidc3ka3Euakz41qeyNwh36CUaJS5jQ
pOcp9Iq5IGI3jHFlz0qzdG6lCbcz6fc9USE4xj6NKB7uyjnbtpgeTC6XsZuTq9MMoIU0ebxxF2pw
rMoKH6KJUAVrTo/T0OI5XL5lFGa8Dhp8Iboq5NlaHvTIWlFH6kpsgdDxrrOEsXITl9VhDEorQoi9
H0NN2SAHUryFC/G7E79Dp7PP9B/2XSYLbT2ZN1UWm2t3MpprmXCTygJrwG0HhamLY9YaM3E6wByA
/nT/wkqse8NmufIB+dUjoeVOdcrN7mp7k3MU6bNwhH1x2/l98vCmBKhHjcxLDiA7orsZDRdzBHlF
LsbRtar5tZunLwT/0brQJkRuLy4PUYr3zKAMBrJAk1yGM8ijmR1ekbPLKcJ7jWe88mKGEnX1Aim4
PaF2DPhwlCEJ8gGemCfTcxV8iQUrE/51C8X6CvAuzomJxB5Fn+vJGnFQnbOoL5aMV+Wuco/1gv3j
S8s8mHnwEkVWd/r3YA3xrRnF3cnu3pCzQ4wEsq+BwnNksVu16b1hWeFWDFW6MHs0/WrYqpp6wZLO
gO3L7VbI8qdLkTL0sGrI3zac9X1pSQ7dTL/afJDJkwOuW/TEerk3T831k5FrnOTCn9ZW08KSCIjC
guy/zQdrbxMysHYlbJAGQw7IGQK+tVv+sicKW18S0Jiov1aDDiFOqVAxq1H+1hpdDq1jYzasvXLj
ZPWBXKGx/sFW9iuUA3ulXJeXJjHFyopeeRH0DgqzXDmYh+8eQT2q0dbR5WPAO5fMzbmy22YjbfYk
kGaZ2tbxNp6FdZgbeyDiab7grcLKMxAqWKEmcesnD3RsCFMKijfB5pIrTTTmqzVku1qCwq6MQm2y
2MWMOv7wu1fIQTHp4kRpY9EcldMOq2b2WT62zPGwxka2VT5La3GrsUUdwu9uiD6FNyLLcemfXF+c
vVaDcKtz/DZpggUsa+x1MySPdnkOQwevsplRag/h1YlpYSQYdcON3pppaQOHLNlOxmM41w8UZnu7
Qi4x2VWE90s8zqn1CHMXOhAIEM0rH1Dna2Amp0x/8DsDLOqmZ1cM7laP5TfUvt84GQBSI1CZi48g
FN1ey5dgifmCtsJ7IYFqaOmz0/NHIhUIaE4aGRLMgudTy+CxcLhFMK8sDrzb2PVw0edFUO0FDp+2
XBll9V7BLKF9ZQxiTbx1vhP1Z29+B8FEfDydBEGDy2+F8xqJUIr5vh4e6lEdRmmRoZKK17AIQVlg
dz3JCdm0HP86RVz8TdDNofgaRpTWuMdhf1jojlPiLFtQ+0MGaTh1QoJnJPd9Mo0z4V+bZmx3hUTV
YLdYZBfXLnpij3yS1PjJZIf6SBkhISTxTRmed28DZxtltXGpzL9gFf5yV8VwVNI8VGo5b8njG3z9
2tX61kfa3ALLJF2F5o573NYrUi7ewL+aY4isA6u/qTLGuz4K9GZCayX8Lzfiw0ldXCeW9R6Qo5Ob
4EkIQuizDoWQleZnnaGoFTMwlWC0Hgc5/VL4R+bXDL9MY5V67ToiORMqvAGdeK+F8Vph4r8lxOGQ
aQQcZMjJPepz45JlWP7s7jkVcMMb27g77nbsCECxNQlRdeSjfjdp52m/wbOzEZ0AoZbomYAMgEJk
/+MJg2FahsIg6NnM+fB666p/lFO66V1y1yOq4m3Z2zuZuY9VCGZKgquDurqv0vKPkS86pJ5TTU+G
ZApIGho0VzgVIZxJQOZEIUG9qJxFzxNBY4d8annPuk7Q6+Dn3arpOE1udHAB5a2Z0/4NQBdtzek+
eHVCcIvaAYI0n0JpnXUPgJ1gzU3lmO/JBIojZEpkQYDIdfsTB9WrBuokfVt9CVCK84K6cpK/MWbn
yYy3bidRtk4+46Qq7hkrewY0NgIOuqg7lVb/ycBglbXOvnCG/CgiUthCy/okyvncFsa+zOwP4XZI
rDWJM42UFLZtucm5GebViMveFM/5NN+NNHg0K35czrutFUGlHbZ3cFc1AomQSVSadhp9HgdEPxjG
xiv6BP9fwavOLSqaXWdrAKWCYoPiMgp/CbtH9t981T+iY1oTJeoj5IbNkuDa4c+H5sY/1H2502b0
2cVTSxOsAPQErJSj4p6Ayass0l/IyDLh0YV/lWrQnxMJ4pbRw9D2P3o2aEwN6KX00Y+Rtl+NxDSO
3fwbwi6fHylgKovog0HOSQgWmuYAXGjmiXupfyqSGdFGjv6qjcpHmKSIK+iryFD6nY7uZy9Myujw
0549foco/5oEQdJFypFFLjt3iUtq3GReZlvPoHzo4v4p6SXXV/xiSolCi7GSb+KAl0N6Tcqpfwij
+I0PB8rRJL7H0vwUEZZUpqJnewkgkDbXY13uvTo6FQuvBYPgW2ZSy8ZFfPZ7d5f5+kDDvg7aCFmV
bp66zD2U48KHIMdWwZzymYlVfXDNvP7mZSG1lxg3tV39GvPqWDkA+Tmz/1YgE1dqAf0YXVHhQWhZ
i/zKeg3wIX9Vbv3B4uvahPxdzEW0EhajSi7sL7c0NeBnGoW5ZrptiWVqBRFQUHUHQfYY99xB0xgH
Ql4hu2h+5U18Z3wO6LdHaboPArr2wdOkFgRLFRl/eaQ9MoV7xqPIaHe4MIPpqHQYpjbJq1tOPwm7
k9XUc/tniHTMu+42p+HdkXxDOGwb4hGFtMuLYxFDR71JmLfqaKxc95caMRO3T5Dci41RVB+1K3+1
fAS2FMukU0XWqU+qd5JwfvA+opsR082kyt560Dkc1914U4kxvzwxvJQPGraZ396s5QebOJ8gtfFj
WvxX2yLpkKhCwu6/gWMcxiI/ABS5iqIElIeWcioPfuXmOyklqM3ullFPFMVXFQHBsuBmV3SKfG5v
DhoPTepzr2PmFgiMhLeMPhg+DEFCqGxhrRI9EK88v9WTvuRkaXA7fUsDIirsmN6/Ogp/fjYN5+56
JG8JwirVNP+1yh9rjilULHHyS3yHDWU2bNR3s2l3dcNblsCsBjZW8b7NcGgCLFeWPI89n3E3GTlx
0PAk//h4k3slk4X9VX0HDPrAgIOF9+IQjglroiuwFqD9c9qLY5kGTNDKj2bqCIppq9fQ5v7W2gQK
jTLfBg4U1hYZ6EJFtUYPvacnDrldvobuRlAAFI3DwKVDS22F3/NMlEPa4/JIY8xNg/VmgNEiaoRB
KhOjOTLZm2Md3swZMFrDhCHRWmh/bVA/iS4rsre935ViMpEXT+B4ErhKbrROs/pE1govsFGcRid9
CmcUWH2BOnE0n/2IoDfiE7Dkox/J7C1FmZ7cN7+Re37rV99lTmW38jk01Ufn9M9JMDKZ6peBJBGJ
ilOx4en6Sf/baWCsxMPvqJSX2Rie69CDsjYEeqsqguAx6e1MYB4EFHUPnK8aR2pCXpE/u1u/IWA+
D+5zCvm1rP4E71lnvMXSus02bENCndi71Qj62SWsOuPMR4580epE4QGeUohgS6DAH4ZJF6skLok4
4mm+ie5bN6Naw/8lQ7D8XXOV+wFmqrr8ajv3Z6isS9ZTJ0p8UY2Tb1XOXcUR6uhDm68wT688lhXE
XRxE0q3jMaRt8YrXucdjb8YvlT1d3IB7uLCXjei8rpcjB2L1d1jav8o6YeZXEBtGRQe287l0+p01
sDYuQHVXSX3sVLO3RoLQJwPjNrTZD4gY3wkbwrC8Df6IgGKgPxibi2iANIRcfKQWPPc1Zg5RnYyI
8Elzji42WaVOX6KMhAC2kkEKR7EIN2oY3uDC/YhqeC4G8Tr7B+oiuPZqk3fYycINsESUr/CFYP37
2zhDHuJwE/bmRxVZb3U5PjtO/GJb6jSSxAsb+LWzxcGMmo9pgeLQTazCOSSV2nprsugHUv+LE2hQ
qgEGhBg5iozvVtMchJ3B50jIN2ie4xCiqTeWP03Ce82uPOODDfmx0iHBeR4+C1RRWXQJFZJu99Cl
NkaULWwZznE+gSyTaQ2hRIL1V6vJk/Y6DfzvfhBHJ6LcdnrjOEdMjCYr2Fvg73mu2ArVOOBJLvWt
0C+ZU9yagHTSSvLDdcO014S7PvvcJDNqY9Ix9GDusal+G+QSk71QLsjEGTNXmhPBxXz+6LnOa+IH
70PjHutlhl0Wr3XuS6CV9VEQGhiQs7bW5sS+rvoSMbVLWtM3dSUo+tIEhTA/6w6HEX2TMm0MMgPC
09CFrMZM2cv5pHZtd2Zdd3NqAeXAeOhYUJiBumWj9y2B6GynyrpaQ7spVL+yM7w3YbhOpnEXu5++
x68cTILo0th+g49C2RFdex8Q6FKcjE22Qf3R7rKpOaIcQBYNhmDr2XW3nuktlxmHH1asGBNOqgVD
CTLuBW7QpSrFwQi7c7rsKEr/g53iBxzRD4pntH51fJwln9q4QVNu3K3WSThweeVbC0k3+FynsZFc
ZhwGbMY+ki9Hp/XW6BrIE2LT1FxfUKwRH5R/zbT/XZNK0unwGo6fY+VfOmfuwfeLihc5PLktznsG
avRlR9B5OUNsfQHe9cDw4JrU3rWyvsmKUYWHwa7uSX9xzqS+7OhAjwWHoembj3OmbmUVo73LyJrq
8lNTzc95X2M1mn8C/QQ//uyoYecNiOJJmUkYMUPbQ7o5DvdqYeAFDvhz20r/GJM8EWb42HBgm0p+
MV7jsEiTV8XQshmafd8QkaIhJI0zs14mI2jmX2Mx3kLWsYSGUPj2Xf9sRhLucDxv46V4TqpjXH6O
ufnmjlgkreyvntVzHbBtsDLeLMV6NMCMNSPnWdeknUJrbillarLKrO8IhwV28UsSFyepqMP78WIF
kDXc9gZV4lJNPwPasN67TTnFiUhewSzj/0yeSHTuGGwymR9iZkvYS3XIoEdaMFuy37nwvuck/BjT
/goCcbhM8G4LAHg3l0Hr3ottkmy0e7X87scGHiVN/zoEFoncHM/BamCtAyZzvvA2PJeCRMO8HL/s
sr6wtdswp1gVk//OLu4lgcSrjV+MdpFBjHpLvMOtZ8pdD81HtRwyjj/v57GAO7OAZph7JfrN1sUj
a5w3k/OOSFv4YC0KxCD/mvFZ04Cf9EDcTl3HnwGpQpDcD+MSxhPN/nWavO9uJPMoG89ZVjj7VrZ4
FcUnVSIJJk4CR6ahXDFCAwNyBYrdkzvFgDap8APMwAsCjYPBQaHgDB+U6iDMeUpD7P1yW0et3PHQ
LxBn7XAeZsnF2Ge+/NPM1h00yKMIw19WGf8Kdcp4NlvEP4z3m/EQRhhi44Qil4Hz3qQY8T3OrLZj
6d+Ta2vaakdU07XJ/J8+if/CAl8bHuV6SxQdJ3T2OsB3gOaiZX4xIWCtamXRWQ0BcyGnmQ6+670n
3m9GY28s1UqSpUdUk/2fQnW7is9wMGWPZe4O+2BmK5jFGKBnSTc0lIc0m25uj79MQIOo3ekAIBsu
eT946yxYWqMM5u4YUMqEd1uWR2vgpkXUnwfj6VkN/H6mMz4gftimfV9sEt8iJXJi/eHZaX3yY5+U
5CnbM/p/GDzPucLGpTYvDXrWKuOoM+nOyn7hAVOdN5JuwRjtfVBxLtYe04YAuOmD5lCagDhVLmT7
SlXIxTRI/DpOf4/FPD3afyZbkeTpS3etU0y0MwGUpcUQtKn3zNB+iW4rGEq7LLDWsbJdiGpYREz8
6cvV3Ytqm8vgKkeP0JSBGLwG7Uob/WVyhglUIKyxjLFZmSapJ038TzYBYMcqkxio7yUqose2R6vF
JADxdEV+jW8w/nG6fRQ3v72YQY7XDi+j398EUgECJZbbWoNvnDHAgjnEwEF6DDvjrTfnj9SFw0qw
WOQUqUjT8y1vn2Hs8Stz7aNSkh1GFdndUsf/qXOiVB247+TSXSKH4ICJOnvKlw95yS2XQNDqTKgX
eVQGw40WV0WW39rM3rVWsQcOSM2Ds9JgQQ3eETD0WO+HhkLRnqPVp/UkE2ZMxToU+uIq9zp643uZ
UaSDwyWsFSeUmey40GP0PrpiosCa7m76+VPEct8VnVy9R5opiG81ilv7bQrz45KMMhBMRWgce6cQ
CnWuInp5M74kfsatPkdT8q+oidvmA1DKU1V0n7qmmpt6Dv5RzVtlo/h/cybCCy39bDJ2n0LWoAy1
NrazCcFEEWtGLzm438YgAL5x48zq9tkPBpAllr+xe/MTcuhX1ZEWMZWs7Er9mDndTyycN9BYF59n
a0c2v479bmV6V9odsuupxzHAJ6d/mApYcHYt3L3P5W4GJYRNkne6wN1Fs/FSOQR2CSDPISkrwltk
KTQaucu/IrxtsN+cpcEv6uKJyTH2SXKLmPnu/p1/Bvq8kkTNIe5uxEKRXDWBDe81HNKFeAqzHzOU
XPfudPW89q9LGUp5rOCu4/EzdfeMniXQIBUZbySDWNQE0JCSfl0DR101RfyrMZaewVP3Yna+hqwk
Sy9n55PXXGKMb0n7o95xqIR06P3INn4qnO+A8mgdUioSH1Ud+hjqqrD/OrONg3SYsw27RW7OA/cx
B9EBw6u3thyQH9oLo75oToBa93B8Pwl/4QZHxqGB4sAEpL42jP45TFHfiVXntPu+rGNI3LRhYxLS
saOVI8qMzGCL8CRpbJb/rmLxsbLRSMoY0wRBQqs0zCg2aG9GKlvGidva7igcmvg7le1X7Wny82i6
QIMjM0+sPcxgby/L8BxVnneOMouzy/WHNRHiQp26FG41K7penf59TXrXxWN6Nlf01G6kPqiI3RMK
ipQpoJ2Ox5FezsuC6VzCBNtQiQcrx54BxRvjhbAmSh5ZgNooOn2Cip4hhoSY48ABa2JkMsu3q8R0
jwNK9ozKgqBnaxPB/z2R1coSIqhSJBwtPYMZciQB9EGpAudmi6zsl5FEeAYDEZlIYyuidTyBiNJ3
PuZIYs0dwRZBZTlX+VDuR9qnf8/o30M+FJg/ivzHaoR5UBbm7eUp//cAVPn/v0QiyGS49tGHV6PJ
WMozTwPt7TFdntwcc9YvD//+5EhOpbFW7sGQDx75wyfCFtqTHQzN6b8vS+6MqcpxDipQHNUYvjRp
Xqxtf6JOKCii3VoT2sFdojH7t0DBunBm5hiKXWTcjTQ9tMyndAGxlqRao6uavuOU+bLF+Hsd6HtM
mg4+KJaU+PxnjJ7SaE+5w0L/38N/X7om/GBoZrRtPRO3MeuYO/caXSVDvJAmtVsqh6RrvkYai+2/
7+VeQR3z7y/+/VE/TDrgzFv+PQrZmqBVHv77Mgs8Lp+xe57r+VekxLkrynGfWpFkL8Qn7n9/Cn0a
uknKeBWWERNM6w9tEDKuKanZYC4P7vIk0rlkjt9NWLCotU8hmliFis4RLpFyIly7Td3s5tT98QRT
otoqSH6KqH3sqT7J5cHPmvpkpw+kYm29kn2XjXJ1yviwhKc2yJgHu+AVPCRNmVcfJp39jkvzW/ss
OOpp+ugMXMY0RnTm6GlrotrTQNMhdZwd4B2ZdFrpWzLIpyJ1cnKYxe9Yy4tMJO5UjARKEVcX/FhD
L09Why9iLMaHeAx2yU9UU3x1tsK+5jEQI0t313guDuXGZ31BZlfWTjkjf7EX9FgQBC101hL5nNsl
u9lNf5sMSMie86B+kKSTQr1GN4kGJMzPQ2Q6L6xMh/VxIthpZyQM10PF1KgaMc3bsboglQC84FoR
136K2YYBY9iMx3DAPMz+XT2yuFwlgYcZmjVZZxmPNoC5zzoydpI+bzOhWSG8a2z3jG2Lmz32p8mb
d4ZUITmqCXhnE8WDkWKNjhYwJYseaMa+c7QM7iSiaeAXaLbwSpSMU0LeAgSDflT7qHHmd4Dr2DQ8
ai2i6Qa2GET+pa7JoPojLjMX/xJbceJL+60IjOohMX7nQIhx+NFNbu3ODq5tY74gqqVyde6jTMUa
MRkmVaOcj+E318WCHxvcEmjqbFQAhHsgHFH1m+EgqzHNBjetZXPO0Pq1peEciyqxLobtHoNpEvTB
HY5rAJpJESBT0qb6IxwqJmJKxM6Kc6IqlfkpnZl9QNN/WmZp0zdOj0HdMc6kvOAeEtxVWCzI8mWu
4Abji29QJ03SA9Vv4VmB1kplo7w/g5wYIDfsv9sEuUiQt19cEPt26t4caI2sYUv3SAzWwXP69Bkh
JpYYb+32EyHYBvrr2jsadh4+k066CmI8fshQ8V5rAv5m1obka/GUDZ+FS2FgbxIquzsO405Go4ip
ZJ48SNDzSUT5M5juxev744gG8oZgFQPlYPTHoEB2B2I07GafaUiSkQVRRpcKZRqLcGZSlg9rtjHs
71KZAQxBRpPayM+1Zo+ToKRiYJ7YIKyBxbhBsZfJDP5D8S8gI6P4G2cJps89KhVUj5NttszJqYFS
wuV6VnEvVSRgTzolg0uDUyWd0/ohy/puZaUmEZJWnJ39EuhKxutd5fmNfMmPf5+JWeNesGhmDyLV
d2iaZA1MENRAd78lRJUjdC+JQWrYgDlG9m1NWfuZVfWpLUT7mIjSOfmND6S9KAikyG1XbRKEDTtf
DP7OGDveSUL5jNH9zcIuJ5tMLwHPU8n7UR44OBArj069+fcBG+ro3CxPNMUdwIJVooBGuMkNwTnT
gBH95EEKbf3EeuwNg5mPicyuYVlfS4mnLairq9cj1TBQV3qpjXwhr9+Mrt+pxBXbWokMWDwiKTKB
eWcEDFY1J09FmUycIdlwsD0ii+c6WjCCudgTzOUi9s2d105BjQimHtsd2qyXf79svOgzoPGN4YCt
Yrm6YpvbSUurVtdJeOyQ/ByjOlR/SJCiqg7C+jrUHsStzgRoQGKfW9bw/LsRaFflvobEaGOU4Ktc
FN7RydRDrbps3ek8IBKUQXwTR+ElUHCHfbssLmoabm3knIOM7ySWqwkOUXLz70eOTo9eqLXVUvBM
O1hJ3DNSZW/7omc60DVHy5PRo+wmhaiCfoHpZH3+92Ahnfrf/0Qzj9+WcMex7GAus3NvYwkpKLyt
9mLF+PSHsH/BZJIQM9Ftozag7mTF/TbWOWmexnXQbnKexcSnYcROUGQjOsTZSk8z5Nkt+7+1Q3De
kz1kv2YOt4lglaKf6oe8D9Z5T8QwNyj11KQfU5NlF+TsRIYC+XEj55jELbLBSSKOCJ0L6X3mBQfO
DrY/PGuPynhunQiWJxOTanSpJZeLURGts9xSTlMa0lSpstxJgrtht5q3GmOG3fmcZJzUSWG4Dx4k
RKm6cJOpaIenST2xpH9TbUy22ein23BIvlk3atihOQluPO41U+CjEzQYVmUOiMgi4uh/h1iUuNcU
ycB7cQ9sG/Oeqvq1Z+QlKQoo8DLJHHKaf9IaqoUvZjre7KB6M/0/7s4cOXJgvdYrwg0kZrg1z2QV
ZzqIJtmNeUYiE3C1Ea1B29Im9FVfRbx3DRkynvMcBntiF1kA8h/O+Q5TAvs7s1RIiziw3C8IVmbU
KY7OIBpAwBlPBKFB0KmRpkMnJDnwW7Cfw8dgrl7tpDxHKRleMqVMd+3a3ruEa237vshWVt7WF8lh
IImQIVcj+j1040OZ2f01jpky/v3mK3fcC4sjdWzmG+K79GKbw6ogClhkZvsiVfNHouu3uqlfRjp2
9nZFRk4i4NmRDrLRpKwsyGRJUGLQDjlTCbbAdwIySbB6THWVrUIYHWPhOh+mSxiUjHqw3qBW4dOG
D6Oyv0PhjPuwLcMHaxyZ8bpoPe8yKnxe8Dof4joYvvtwGkm4LNqnpC8xEE/D7wQBIQI8yyMwqJXQ
9SV1SMIYktAH+0ViPvAGVojJUCePbdGjZYpib+uMU38miPBJ45KIi3x6t3soobZhOlt0t1Q+Tvxq
JNih4lw9FrP37Ke1talUMZyCtg5J2eXn7+nQpqKlu9Gpdwwnbvi/R2+QleAHHE2Q0YBaUYbukzm0
80Ml6uBkxfyjkJjZzZS73i6174UQ4uWrPeTZIbJ7XDf2vE4yzjFEn5egyP3v3jd+mi3OuPw9HoNk
2Qyl/zx2Wb3Sc5A/jMiZRGTpnYLWv8nmew+MZtgQ7IGEEN6e64Y5rEbcr2Bmk1DLFcLjcTxOaDgX
0p32nqfyKwoahDIF4acDAmpGvsnBmblzhsJPVn4RjhdyKMITD/D8kLbBr7+/6ogd3KRBXJ2VPxyk
3aTrVszwLRRpfVlvEmHrkPqhvPhX5ZjWr4lPVF7+85PYKP2FA7OYymXeIGof3hkc4DvvEbJzQsJq
aiM6pLEuDv/nM8MpTlzW47ZtY3BRfm2dI3OqNklQ2utIWYJ5UgRUKzMo1Xxfn9OsYIXVEsJV+6nc
ebaDRxnZ3U7rZwsFwiFqWcCkdmJv47J7q7z6Fy7LRTe44tkbWzxo94ZS9WaHKhgXwzxZJddPg8ub
lIjo1pWuwwDcHQ8aMmOq/PLVDdgAzCy6pGml77NO0JuzywPIuunqydlHVWxs+pzN6tSaJJaSVXuZ
I+5hMWBIqMDzRkTTKr1Govxb5WzDjExCur9/FpvjW+0yu5h1M2xdHmhwjYYtwavwE6wJk+T9DMm4
27h9h2mJtInROFF8256wxyMZgxWqogsxsuCKlE6J64NaMFXVq3Ckv25Z8aSm9jcdCVeftn8ym0F9
JGFBOlcDJn0O88+ABv+V3cTNUNr79OhrfEnWT67aV2Zawdox2l9+jucpHREt66JBNqDd8ttIEaY5
PqV2Zrx0BSMfVM/jxcIf4Xm5PJRua64RQnmfSjFfj8vXuhwI+sAC6GRNcwqsIH7MsYyyywrELZ5y
UJ3ztJZyEN+TUXCaaEo4VI3v8l7HIWK4sh34xCmTrIgdEk9IlpKVEaO9niiaj/H9D1IdomYz4e34
UY632zXpbFF/LMbABDFZjk9JwFSAGYODOSx6cHpGYZGBlASsLsmVrrCPFP/Viil+tp1q8csT68K0
xPOI3DYkuG/z915hxDpQnKUEeElm7nYKD6GmwhiNAJOz7q9ub38gMEw+q3vKxPg+pJiP4kmSBVQX
7512ALERS7qrnbJ5iKz0jMj40+st78cFFS66IvxIYv0xW/3X3NWKFPDZ3FWzrva2Sf4GUfXgq0qr
WbsmQR3EmfRYFUqDU5J4TkNxehhZi0mhNU5z5TCcziv17LOvYiZdBfuiMD8DWoltayGv17VMV33U
I12KMpsxTAwMTRNNYiXdG7ok7OplhA6PM2xZkZq+4HR9ioP0nDr9vP3nEcbpcfTcM6jk/k8j61+M
BK0Vw89pJ10BZDDovLPHoGfbIifmEqvWQvf+ByuEa+4rzZtGLuQc595eKN45F7714f+JCf3/O5aw
Be33f3aq/+d//Pt//tu/ONXvf/+fTnX7H4ErPEC/VijMf3Gqm//g1HfvfxRYGNVty4Gt8N/gYGH9
gxUhG07L8ziwLQes739b1b1/wPgUoWm65J0A/HX/V051y3b/lSbqWyGvwuZLgin2oRRbd7Lw/wVK
ycooIQIPKAw666ObjXCAUwcGHNaZixP1H5ntGbvezO0LEVsW1VO8yMpgNzpZuHd865l+fN5znLPt
wt2AhqkKSWnVzovXxvHZrWKJmp2NpCE5JszeOUXYJmaixP5+6FkB2p5X0DayAtLevDX45DCZKr4Q
OfU7z8Maq8AACMWHntTP7inGNXAK1PhO8Se2f3/19/fzioZtCBzcErLLj5xDHyhvxaaAvnx0FDpU
fgbvKlAXNRe4dufsEFYiIiabjcl6Lj2AJZZ+SRD/rIKMMGYW4hgMQw05Lu8QcxG7E4wdNrli8I9Z
RCxQPZJ20qVBfTTzojlK4ufw0cW7RGfp0R/jj6gL+21UWtk5MZlIEfKzDe6/UtHdesAiYctLd9as
JlK0Vl65dNLEYOeSIkTU85XcOSZlmSzW0hRYVPJfE+u9g136hwaXM+DlmlDHEp+0mSp9yphyGZNz
GyoLLGwp0bC6p86+m1LJFHQnZhhDk4QHM/Tf6i5J9nHKrsI3oui57eNNQ3AhPir8PUVAeCxpHoug
24iiJDuvyH670dCSaE4FmgFLssdvlwjoPoichcM7uHR71d1zUb6G0LKXPocwD/Vkm7bZn2aKdzVD
PIa2Cb1HeIpT3g0yC+UCd8HD6Ar1MZOjTZrAT956f+paXSdUHqS8f6euma2z1sL/X7Elq1jMrGUQ
j6tA58B1WoSgJtuQABHoPhwgcMxMSL2ZTX0+lFth2eWxlbU6jOjseoT/SJcwkCRTIw8GcQgkwTx3
paw5e/piz1R+77TRD5lxHKxkIYcNWhWMJrtasz9oknTrBtfUrqxjivZyjMWTP92f9KmHn7axtyQ/
n3uvP7tgHAjc3OoWbQf8FOeBteJGmjtvjsXaVcOwqX1cDv1YHFtXGztrdElHHl2Ui3wwwhDF4z1h
Nh7Me7MG++/IjCRalnH5gF7O4atTlYbht9PnwFX9+J0pfXY07x/qWd/Q9suN2w01Q/w+XWm3h8xF
5biY2+rVc1Ia/ib+cTtcVkNJqAzex15hZch5E3GgERwXm9AJpQNPrW7wMCUYTO0/llkEh5RF83K2
d0i7wdCYyA3ooOC+VjHlFY5uU9HNxcyjWveFwUuMeIfiq2pfILgD52rNlhOYNVNsHl3TQQXvKlic
bApjw03OunIXLXlsLAxiwMpmy47Wbqy7sgpeM96jpT1X/SrxOrV1Xe8HMYdP14PJDMkr7C6UHRU3
k4WTvmuc11wX77zqaOlhZuKmcp5h6JvrKkdVnPrzdhSFuyIILzoJgQWdLnVpEq6+quaaAUteXCkY
vHVPhsIiYfs5iJTNXBtlK2dksKjGclmW5T3Ima1pxt74ND/LhmRTM4vPrSHlgyM7sUIQwZLRZRjt
A+50q+fK6ohtJSavxTZjuR9mWqGDxBsmzQZZ2wS1o0uR08Quz5walUzfLEffYDHcIAxKQt5JxK/8
v41+NNIxWoioAntnVR/0/jfb5S9pv/4cMtxNhrSwfTHoscoewoYx0BdldKUMCA5mk4zLfkCzgk5l
UYP52AREymI59Osts7Ya5zNQB1SNBMemd4e7uU4q5nrFEDcLpB0MZCcsUZUFD6wool0uvD/a6UKm
zPyPY+2/t2Ryk0iTpFyzVFwx34TNIKSW0rgPIF3EjyCD8JovWH2ADpAejqkJxREci1WRWyfeonyn
BckaTnRNVHUWVLALTMDvZWCMa9NpibIWj2PtqVUFZThP9DbPUTWWMoLrVMZfHok2TNeYVm2qqWHd
0M5qndvl01ij3pdnG3QDSI7xaRbgEhrzUsQ9QGHwIutwiJdmmiGvBZSxyEcgECqhSrVCRjedsZCl
YJUjUUraPgCou6YOGcAiLfVDlxeg0lOU8P7EVFeLEjPeiPMScybCu/wz7uwBBTFArWriE2GQ04f/
KYf4IiOVYK0HsIAogbA0h7aUpyKc+3T8I4v52HCNpqWKltTKkDcAhCS5C4LAtp+CiSF+MoCkc5uO
N2pgP6xPSRW9Oh0e1sCbn1jTchxFZbXJ6kQ89cLb+oEz8xhl1a5nl9mfExmbQH4FHfpDw01vtcOK
G7rEbcr5Il7oLieMU6bZPKiEubEQ6a1MOaRyXx5z38Cl4t+1e1ASqyBaJ0V8IaRuh/bEQvFR79NU
qaWQ7AjM5sVuBWqSMVB3UwleSw5VVrQrG5s4W3WtDjg1eIQbGBad3N54dEAeg+1VPqUtP9zHRs3Y
p0R7lFogn3VGEmpjvU4iO2eNLAm0bRNj0Tj9Vqk63vdMayfktOsy13pR5y0Wzvan9i1YbQr/Jwrz
oSNEwe/HbZW6J9JLuGZwp2PkYCetra2yCu+c2fmp1Q1LoAzvbaGrHaqObDU2U4+YQT0ztBqXseUP
ay/Lizc3HrdMWVdGUv6Yg5ZrICflKsxiqImo66CNtPbac+OV3aZcjSz5txlDgBWzTrYgejPFpHC3
jb0fzLt0kM053u7ydfQRO2TlA8uvewdnshbhqp/DFi83QuaHrHDWZTcH1+S7RGC6KU3SjH3WeNtZ
Ybbp++wUiwG3Dp0N79l3OxKEXSJnr8d2OuJjQCYWLGmi07VgZSAD8n9JjqcY+y51aW9S0/lG9Ojt
ybZ9Jojz5Bv+L4TTwF0BCBy95tIkwS+E5OessdQ68ucJRcUYLEItI0TcSbEO1d1GQfXm9+R0ayu7
0t9Pm8Fn2kaYbjLAqmGXAUXPtF4an3d2zPWb2XM0WLONmCKkzzdT2a5Z9dpW+tiVjr1kbNZsS846
2IcdOT5xuhEps9xwDJgzg81L54J47Tlb86wDMCpI1wyL+LuZsKjOTlFsizFF5XBPWeqnB6of9wQI
6tGm4b3OmclUefbwMRFHk2FXYYPPPsK5O1WAvpASnMJcmj3YRj0cj6jE7mBVz0OOdWTIFFl/1So3
p6MjUCl7KY/yqZu/QogrpJ0ypMvdj6QgvNtRLSpMo746kR2cs8rwl4lrMglQRBqZ8Rbp5lddinjr
Kr1whkSt/ZIF8oh8IbNqaz/7aOt0ANWW/KOe9PCNpvNYp3GJdM1lgT1CIw/aa5uIa9emb06OYBlL
AGGQGOaTCdu3u/Zah3hXXCS5Bm83KWNNhR0slIlbqrYvnUU9gwT64AyAKqTb4gKMt1EkwxUDI2Op
8DhVsK/oDcbkORng/OEAWmAPyoktzu5LgwrIXTefLKvS1KEx+rB2trZ2W+37Tn4JDGfokaB0MueO
WE5dxV0RmSpM5r4NM1VReZhus1INcCke7hu+t1M9y3SXQ24eegxLvOh6LuAyEi1b2+OZaOJ5jxbs
JeXhe5Vl+hgZzSPPHgsDBTFHsSrWzT0B3W6d38nkhvvGzhVzKAfXCHGMyrEXCPSQWmXDcxtyb6Lx
rVdUUd4VCyBOt4AzZJDxOSFMOg08vFlpj18nuPUyOZeERs514u1dBHpYXVXcHrTspw2CCZ4F3Wtl
F+JqEp8rouEayOgnQ5oaRQhjpkl+JWgQFlaCrqW2D6FEB1rGiV5WbftSpMCr85K0wHlY253v3LUj
NyfPSUJAz7bOWa6uHZQ/iUcOZ8cSbkHkuETda3Ac6DQgbaG8VNO8hWNATVFV37NUAeRtCEZYJO82
QsdJRsxQDAq50X/3ynlUTdfRlNjslRqmG7yYbeF0X6UxFCyx1n0up0OYYGOiNVpaMpxWztCyzkvv
C2lWLDoppwsEMjwJs79PvXpeItffy6EMj1p/BxIJpEL8x0JGbqkK3tJgPhuWgJDR0RxUxvDes/RB
wsE3bDY3XedEuwENWAqMrMsI3hQm8v3oqwSJMdgOFgIn2GGPJMLVm6i6pb0pzshi3FXJ0xA7fPcU
VvPL4BrTT+w9So7a3DKy7yyMUMbei4W+NlehmZPahdtiISezX1ewYZakOQU8v3HFhlZzxmLdvUQJ
EuzJqvrPNq5wt6GMThMGdKNpzNuOpvUy0V5hp4QNhN+l6UuyXDDVXJLR9y7Z3w8DanaiESlrbJBv
gV1c/n6YEqGXlmGReSHEdEmqmUTmMrZISZhNw9p1RmSjlWuyK9yMXTBaN95oCJrCB8YPU4QKpiKq
IWtPlafe4jLZNs3A6lDhehmYrGn3s6tBBdDhzkQwelR9afTYTXB4IhRDGlLNgn/5JeuGiAl7O3bi
OUuDU5G3R3Yby5p8cVayrgHbbbjEWSVWiWuFSz+rMYc1/rtnapJkXGTKjnMsmtk7BhE4Mm7CTUKN
0LKP2/aj0a64DDIERBQYZ1kkJRug6DnNR0i9KsrXxPpuidICpuReU4sypkNihpETcopN4in+Fo45
hYWtwocyzYC/a01JzCIphynR1f5e1BNKpPEgq4mB9l3VZxl7rxudZQ89YmfdoTHsUPt9AQg2wGHO
TxkMRsn225n0ihumyTvQ2gIhNcubnVULwASQl9hrOe9tMT34Hjnejsk6x+pe1EDZpFkt2YnzysTH
upkV9gir6A9BLpdWy8xRThJX+6AnHF5AgXhWVzy/3vCp6gXOxhaAczA1NL7jOhj674bj+jjMrP8N
fBJu/BFU3D6mS4aT4YK3iq4eY9K+ObaVhPLWLQYdMLYcVY0gAm1DgjC3dyN7PaBMH1TPJU7ILlSn
9CjdEA+E3X92+UMOn0vKst2mKLdXPRFpm8AG6jyF+ihygOFhkW8SQXxzOwVoCOqQvsYFgeE7GCsr
45Tld5VDaccrkgrR7cQcGZndGVvT87DDCPOrctEothFGFlE0CA5aoDp5HEL1l4rNrGf+TNVUbnTd
sW/9qzPgTgQP99ML17+GEd4RR20RvKF5aFnRxfoymj0FrFGScdGbqB7yFZa0F+r4hDuHjXYfa28/
jP5FCgCDUTcX674Qas3k/YIJL1wUstl0vt2u5vE2FkpdtQ/FwVT0WuxMgK9PPfsrhy9+kW2Namm8
lTVTiSQ5lUEGi4RDDi0fdhyG9G7HD0QO+cNUmx9Fg98upPBYo8tChFL1GHFMQNdhTCUfFvgfZv/I
IvyzIb9zlyKhWEbTU4h4TYW/3JS/2jY8cIOmWAEYQwyb2RADLUHiEexF3DtLfEGfmSDPnhDxQ5CQ
IWB31p9MJJ9zwJldf/XpvbQQHSLuryYjYYskNB65RfQiIu+UZ+DqxPThiugkw+4GI+KQGCx4QvSW
iwxjyDx9BwNhSfm4j3O+PM4uQA0SS+Xspska2oiBqSiEGBcFJxW1x7wktKAeeOfjRJzGMYSlKxtI
0W5+nhCq7fEGuvhijXBr8JMlT3b+qHRHYIAZ0zSyL16k7uhf8zl99MozIMV503cUdvhA+KOJUsEL
O6o0MjomjxwvqdvXxiY/2GipvrOZ+V1L0MBEJLViD7NYEll8UxAwKEzJ74mAjVCdLOJR7dvcfOEK
Maxf7KuwNNgDjB6TRCsyTMd8hzgJB86cXasJGYeIEmzKZvU0RZDB0AhTjj6FjscgEO90TXBCxi5W
OuzhCKt1WcYdEP+eZJdddd2e7ldnVJev3E2/XTRrY4I4ljqMlFN7aUruHDsbj/eXwJb5OwPy3RBT
ETlCby3kJ9hsYOjP8x/faR6APz0i0YVEKTfFGL+RN47qXrqXsSrOMewh0srvP4Huq9MYwHJ4yfjS
QoMMCdtujjXxnqjB5MpQeEKU1seUPq4NxIXyo13BzvKtsVwn7W+7se2VHXUAXgbzd6TsZSF9pGIV
I9QRgN5d1b6zp8wmjqNkL2/256HtDx4AIHNUu6z6njr3lSNh6/Q+jge7u7FMeyq1Nt8alVDadv1D
7PTdQ2SQll07uXe5k4qcTGHBorYW8dWc/EeGFGfBDBMgldHu2TuTY5ZCraprgMPEkvOKHKgcnf0e
Jc5w8aeyXALlsl88vOJYWOEbl2F9wUbw5pgRhYwpzY3XjvGmVsggWBkxMiveZr7oIrZHbGRJNZ6j
XJ5HZb1EXpcwYDRw5ntTsyuYNZtDPu0KTpUw/pBWzziibY5T+CdPOBWzGqpZ+l2Yrf3gGuOWeeyv
uTJB8nXRDZCWAOZ06JLi0t9FxazkbEscu4yiJoR9tIRHdAtbNvN2V29Ta7yhUlsYeUOFc58NhXAQ
Qsd47gqgy5HcmY6x0o34RBhQreIwfSaUeRFU/dtoy30k7i1MwDDi7lh3KWejQdzEYH2mETFQ1pSf
oe7SQuqDZV68VB5ljT8SOQuGbTt4kjOlcsdwzK2Zx7CxPSkiEXdhN3yUwb51XIKS5uFWZg7+6gnL
nILrlYd6zeWwY8UAsJK1+WTfjS7xNez7dIkEiaKhg/lizWRBFYwFErmDwyF5MA83v44YZhj6aHFL
tFxp2HfotbPAfZIoJRfKmD9n/egrCaWcpNjVeCx1xtDud5yPB6KdLwJ/uczJSxL8u6G2bnXJgCpZ
ymZ4iplXCaInFxmQzYWPisHtWxzXOq229Oc/pntDZWHRZMwPRsfqmu+fgIeJ7xOoCIlGYbVMG7JA
B/vbC8zdrIE7KfHHNvpDqawnBrLrmDcks5D9cYh/Vq31UpraXFRuw3ya5UTvQPxGf77W1pmmvcMz
qjZD7aMhVu1PIF7oiyl1vV9ZN217/Pep6xH6YvAolNDDZe0ucsMiOKfbWJB5m0aD1AL447fxmxE6
7xUpd6y9t5lvQ8xTX2z506D4Sp2I9L7SZBepz/4hC97t/NVpA+QxXnJjL8+CpajPk8WzNecJuYjQ
xa2MdPoykX43HhoQ9ydmAyNimhUAB/jfneTUA1nrG2ZIZjFe/LYFROMwjbTaW29Gj4QR82bC/oxz
8aJG/aW6FymUOkYWU2/UVWvlrCI/MpaDE/4EafA+QX9LM/UStSaiwHyHzHsRtJx0OHyPMuuO8VBx
4kwDd6RtPHWkfxtlJ7mqbKw8+pDP8pZNaHUs5plLwRjWZnYtioCq3Ctu6FsWZZyH29BsWI8bgHr8
4TT36tA3sHogvHrb2SyPXla/kUFNMdFFD10b73rGFaibeTRMaX4ZEf3nc//TmeHjmJV7oe03o49P
mRFeJxnole9anBGO9VxkO9SyxAkYQb0JtUZp6awwnFW7aJbYXtBXBg7YrjFBM2Rbn1JOT2MBpm4M
ap6VxP+hfrHy4t6Xwd3QXvUVBON+Zq+xaGY8rYwDUr7McFWusRxlCOKWLVEGXcJh2jrTdZFnDp/K
1S/pQBRCW4plOmTIOvNBHFqlAEgaB3uMMQN4FTp1lW9KyQ1LbDNtl9qWDI+A5y1UzkPf8GrEU4Az
W/CE1eA/FQY609lzweHiiOlSMiVsos+kjI+dNneZYa9K1y0Wlg99DUQv/KmueGKgdZsTsZZJRbbX
/fQfcZKOo/mEguWnzZCxNABV61y+Vw66SH5gALx0ni6jrts5shArl2XqXpfd2q9s4lgSiZXS67dE
D396WD7poJEg6/mhzLkhMP1+ipgslyIBhRGFcAdCvRPWLxwN3bY2hnLdesG3NXNZpQa9RYJp0tEh
Pud8XI/9G+xEuorEO5VCbode0d1nzpLhIOQTwr6AQjLyYGHg6vlnBrAZ+oBXSHkriarJC2guo/XC
HHJQgn2C6Q2Pc8juop86+mWmA6FKY86QwiAgWjDY05JoPJLsVaoROcViH5LUfsWHnzj294AFdO8J
FMC8g/Q/A3OZhQGLkam0T9K65I7PrfSPpeCGiWFeBp0m3kZUv+ahIHGGRhN0S7bH9MB8LHG6WyKi
96qK2jcwoxTcDFwyXkAXC0VRXH52hQ0Ko6qqrSowvoWVNXOPFnhi1LBxmxwrPOuHY0X4G/rmQ/8o
wtRZjZMJsqYgVhrcFI0Mi4GFZUPXHfph4ARmjixt9ieqdAgLK3G2jcZVSY/QH4AGSRNkJxnncptK
l1rV6U96zsBeU2g1M8wz5NDQN2EkrOuJDNeMvpIvhz2FcryH4XGJSG9eV1TfDNxtfEOsGG5ZTMNu
m3T58VD+yWR88ya1a5LceRwM5ms+wN+VjNjm+FVNYrbCDDfjO5S9q7/ANzEozTtW5lBJMLbcX/IQ
IAicSoYY8QO7c14ItkTMg5YPU7ECdZzt2FOiRhmZivVhc+SYP4pxJluyhpskAsHVOQ4d4K/J2WD0
RrAfyDcFLOHQa1ZefZK8dCYTzrIpojurMF7PmfJ30tPZ+9znZzMoqARn2VyFwQOxd0jkRaRzFB7D
uEKyFLeLLFg5IN8BVVysErs6JgPuUavVx36I9sXY16ehYhLsWlSHgcGrFMV7b5XE84Q+Qs5Y/SBD
PgNHHLbmjKeltlpYIaXLfpQPdWnSXmfuwooLZyGTMaYQYfZvFYF78IsEcWjon3sH/DLwcnBpFNQL
y5v1ufex/METNtdzgCXbLsZDAHh3lVIbLHsMu76f0ADamdjUbIzHZjR4y5pq04aDhOdO8BJYxCdU
9i0qxLnfROULgE6iiQRZNwz6kyAnCHUiRVk5MC1gzfHb7WfQlADbRB0ujYjtZGQYmGorTTU8a0X7
QpwaknBmFykTAP3oOR26OGvCXBMXz9pIiPTTw9kJSe4DG3pBK9qt6ChcrgrspP3UlqfZDL6UO3O/
lJiZK8AsjUpJK6s7Dh4Tq8io6zfZtF8ThIaFHgGV2O4AIKymA+7czmGbCZYJUoPauYgVNwMVTzPr
/tR0Ds9Sa2ImbGIs7NrmNdY2fVajfgEJcroiuSsDbTzaKPkaxEep98B2Wz6rQj9No8Gi1r0inSQZ
OWIe6vpoXjPBrqmwSKscvK8WvztrUJvc1bS+OYgB4W7iKqYHYWfFZLFDv1x2PugopAU8n7scgTxK
ewYZPiU2cm+rnobtkKFpFkIdws5mKuLV7toy8yPiKJLIsgZWF1KLbV07D8WUZsfW868kB6jNPCfN
BnH4k4se49DkU7u2HLoWN5/6HW4QNvKsT5O0R8n9MhlJdpAIVBBvrfCGslLKK31gQ/sWRbCUfRPU
6Nx3p7p47iWaRJR/a0kUADq18Sik/TEWBaVTU0Ipbkkos2JI14Vem2V8SVRMaJdhxeTWw40g4YD7
2mY96f9Je+veWmMJtWpn04XedMjgBcRQm8Kh0ijuE3KWGAEtbL+hgQMgdGC4Cg8yIvp9ERUZFonc
tHcjz33Pg9WlxCzY1rbcBIwWiOgbLOQqLh6qcVBrOqev+O6A+vuhS/GhCOhNXVCTQ+Wzo0shAhxL
ZTAXgobBzxejngeMgenEBWtgcPcHBgdrGFmcYYWYRP/eVEw7B5dtS1yVGEXN7IgYPTv6acOs4O+v
S6JrLJkdQPiw7dQCeiH1CCx4h2ijO3kka9g/K18T1WxWCGRsjg1SIviSjqZ2Rka70lax7SLt7uBk
QMhkpUWIE7yadTlIYFcmCAzuvsdh1i+FC6y5KeqPNDpbxjnP71hYOKObSeALX/B6A24fPazKsXUB
sZCxVMfOVvTJeHcdjhCFHEIw7h884KAauqY5TrvIFjMUn5Oux+pgCjgmaEeZHmLXP1aM37dMT2lv
PYYBB4PtB7JgKF2FCCR9YhTu0JdsK5fpkpN6rxD6nwrsMbO6/38Zc0YPMKjT6LukgFgym9loo2V2
bRssuTL01qHAjd2l0UqX5mPTTZSANCEIWspTwjbK7KbHDsXuHPCMGtAczLFBhnjSXRuGRYu06J+V
g2ZlDrxXyC/EcyUpP3xE4AzGWeZP2OLsPFmUCzQ4rFS8/BZ3FONm49Mba875sH0s3e5rHmINtFHf
2MbshDE9CZtTyIim42wz9cr0eLdFpjfYf9tZty2PMu+XSRranZYY2Iik7FekqS/tYGx4mP5mpEKo
iYw7JmS/Q4OOnlUW6Zp1tIyE9RPgiwOkOT+adfYoXBroxGZ8xMZhKusHyW6Hh8KET8n47tNkX/hD
izE1hOdKU+M76bCJJ/NMIstPgGZ075r5i5bBW8jePzC+VF9QTYXutq0DvEealQdoSYN4exvYhubn
6afZH5uqt8zDK1XjC7gsdG64gVaF/DuiISLUb16jtOUuYD+1KEvI7+H8aIjmoZJUd34ib0WVbLOA
PaLL5oQRlF7HyJmLeidjm51wTuVbRBE+AfGgw/mdatfs/W+do57pWObfhQYQWmxKwml+tO0c+Uzx
QtBbUuZXmyppYffeqwl+AP8xV0jF3TBn8O9VlizMcjzqqtr5Ur0PwntVofnkIq+NsxBm4p+6anYd
dw4juH115x6E4Xmowl8YkqaVawTH9oSS57UP4HhiuodLr6u1FdK9JP572eIkTO2aNAoj/7rMTXPM
c7RaXsACqOZQIuXFDmnJMwysbpwEINR2yDsgVhbLusRo1KbrqqBDq9yMDIQ7TEXnGlj2vSQukGlh
j8qk/eqn2CZ0/F/snbmOLNl2nl9FuH60Yt4RAu81coicqjKzsrJGJ1DTiXmedoQpyJdDQPIJGgJk
0LgOn6n5EPyimrzsbkoXoCvI6AOcruFkZkTsvfZa///9xqJqDWs9dHgcwtsIW+nSv1d780cscd6g
6N466DbQ8UxUPUwkKpOeJy2gV+A9VKqKT97UeIYNQriCE1wxBlfLuggvZOxY69pVDsI0dvj0Ej52
IlBaLo5mG7yXmEfMUKG5VjReQE6uqpJH//+LaPMWTst1LL/++IePgq5IPV6+AuRcv45vEuhb/+8i
2n/6H//zn/7rn3/+h7/9+b//t5///s+//8Ff1LSKI8h3UoXm2qqJOlZzENoOX037xz8orvoTLm/D
QFLLH64hiFz6Vzmt+ZPJZJ4vaIaKV0r7NzmtZvxErYqg1lWJatJV9z+S+6Tp+m/VtJZlmQh9LQ1/
g65ajuP8LiRUmBNWGk65HkLaa2vC9ArhKDRPjkK/MnPIrLRQljhCP7aSRAbfhGsfxMTVAjdT6aXA
DYMwm6GJqODrq9JYu0lKbi7E/TQcsAgqLOX9zNZIw8DLbZuMyJoGcTgwMkpr5KL1hEnWpRgabEFx
GunkGOBa1gpAMzzXSWp9WniuF4hAj1LxibY13Cs1zkuOls5scM3VDXHeveCx8a9GoX3kmr2IcMFn
NBH6ItnDaucbSv7QEgGeyWAVyg0k68e697AQvH9/Ta+CBzkwyvWBCxa+iPBLJl6HGWuJWXXBMgX2
G5dV1kw9Qz7sOQHjJWoExpJFwf7hXsGmw94xUH+0Na8Rs7FuJ2/zy5ItjflEs3bT5BCjU7lLW0cB
FI6YsZyrXiTvsUZlI9SSo19QfnbYCFR/cpdT1+D9ZP2uEqALBuzLmGAqao/kHT7lMiCSCqu5RqJo
PQbLKnu1bQbtIMves7LlXRvxSQd1AjjJqxGgwDSaPvxcYijC6ExCIfHmZn2tyuCJzTda4BqZZ4bx
qxKZP77/D7CED6V4qfokWxSG+lxxr2RBfwkmHZOgX2y6zNyBz2Lw2ZFG3JPk0oZHqxOkcMfgX9qY
tnbdko2tsR8y+PTsUH3OXGa7pnsBsXSUwmDV7DTknyyGTYKJhYgy2DP+5+grN0GTgyuj5SaKD25g
KLmZeXWm7lnLCO9NMzqedNVwrzjLOn6paAkss4agEsMd3oXLP9lxzhoceu565q/KFOA8k4pLkA7q
0mOkWR8dPrsFk4hdhAe4cpQNKWI7Q9HlLvFTmCXJdPAFpahVzlSrSqermtTZkVZ8xGHdPNfTQY9A
BAhFI/ZQCS6DyZDE4iTsF80eb1nPtlm+p/N9n9g2+aawG7Cgzrqm5GLHsTj08bjK3Nm0YbXzwINJ
KyiGcGkG1BzMEXeaFXhRXP5QY86DqPaIxRTmC8gQBvCu9gJbB+Y8gTmrOOUUVva9eS4aA8huvqtL
Ci1UK/E6nbSzpVKNjiHAeI2Et652b+raAXHfBMOiogdiuQ5OlspCfEALgwm749pPso3SlVSTu7j8
jJVInkJlDXREV8NPXTPzVWFOwPfiF1ybnPU6Hz0EOhwloX9o+hc5Ir0S2Oo47qA1QnwJ9HYRwp7G
Mociql5XnM+g9cTFrgT4rYWoZPwXNR9wYjrhvY1chqAlM+DlBOUN1x2MhLSUTRMEJnc/dRcIuX0/
Vdkh7w2keoW59/0ovK1hFHHVzUXNZr7MenmFxM+wQX3WJqocOpA5aSvZ5xANZGs0hXPo2ENDXORM
uwko6eiWZaYItv08DQbCsjTA7G9E2zfbYiaiGBYx08PE0DMuXtp+zFZd0FylndKvqbgb0HTU8wWx
Il3c5yq0nFxYhzIwpFf193ZflCvGSU9N4r8KY1N2McwbApFchUUX+jFV2kRsQnLrxvKVVv0Ls4YA
YyPyec4JLcq0gRyZ1SDphYQ2DWkUBuAkGDP7KzBRUzgRbYpaETF1avbvUUCLAkvrTF8INM+lcakS
o2A6M+ERGS06ZgYyJuefpQvFynDqi+lA8zZ6Oq9KSIXjxC7RDOTXMKwgmRQN04Kj0F0uerFqQZGZ
OlpBZBiLXKuurYNixAwjbuWeY4efP8Q9mXCagz4oOgcqTIgek8eqMLJ+1wVfSN6ZTKeeORKuYBnH
Rgf8kenmD2hIDdhYxTMH4ujQdezKBvi2lvGvO/Wsk5gW+A0f7RBZtB35DXkF0UuTW68N2uVVaXFa
a8sOQ0KhESWXRnelhS/dDuFXlG7fbctULZbdmIXnaCStRB0x6RNtxs3JDuUpX0UmN+pbwstR9IRm
n+tyEznwTsH2zR4CBM+mjvw65R7lUJPJR6GSmguZboNvlO/T6YgT43gOrahdNTr1LPSJM5Uds1Fj
P3CgptXs/BB9066+GSVWZuekwcC5YzaYqOppNMf7qso/7AFCvj6zBUrAgbnNbBz6csIBLB1aHDAT
Y7HaLZrjBGKNgTyokdpF424yUW2y4YaIDn8Vl8EhLHFd2hTyCTZOVAV7xAilfmkHpd1ZYaLeOGG8
CwZSU4rGfY6l4qxE1oebrpNe0kX6ZRqRGMV9RWLOSPMcfKmHOhvvvp+xG7YkIQ4PNoYHmi+KJ5m3
InhnnGW3zAVTq9n1VkYOmfTXDlQxNjR6L9W9GTGyjNCR01rAGz92yavrWuQ6qfWPOigLFHB84oxZ
URhMGS+GnK0e52XlgCEhWgIyBt1ip3qp4+bg0try1XurhC3Savl+AKfWKCxyXedseouN0rajmyvc
9mNTJOcxi2/VKHAWtBZeWgGcfNILdIoayN8w2oF0vNOjZjMq9mfJmHT5XSRAyVDkRAoePbB14dO2
dulkLaIrOeMxknwGUcGRJJNFqw4ZLXj2ItQx4OLWva/tNa06qQ0AC2Vlhucxd06JBqIno83UWzDG
fGncp+ZYs8oRpMWDvJIdJwqru7F8jdjwOnxNQnwQfeX1ceRu6fJ6k+6uxwIRhx/mmxQU5nxUDnDv
mx+yGbQNHQ61PMKXu+h2RTMqnNPH4nZXQBksmKCvaq/LGppJEXNUv5lWQ49Q1+6fEhMWf625z1PN
Wbe81E3FJixRkevjbe5DCQuGhoif3HUfLPj2dFmWGfDulRiCddv3h0oflaW2d1SgALEANhwa6EhK
Hw+HEoShJxS9WvV6gTejYdRYgIYB2vWCOGrW7yukh5eIT9XaB7nYVckGPd9a4sZOGTL+yDGrMMta
ukNTnQebzoBP2biKkoAuBp7xBVowFWgUDWb/wcH6eshU1te2uOU0Ouw0UZHCaHgMGT7jmMsUdKwq
1pHJ9BX/CmZsXMS0c3/QmWdgwrnLymPwydhCT5nUyNyEg+2OF2K8fsRF/0Sr5WWCI9zE1kUOA9T0
Psdtmuqfk0VuNsXZyq8pOaz6C1IWEg5sTF0qizWj39UAMYp9EOR+R5QS5nJ0K+YIhgEtgKLNEEoK
jCh7d52eld2Ihk1lEpHdVgc80k+kgUAzbIjS8UvnUhfpUuL9XzReYprDKlCMV8TCH7V6rd1+6+u0
zx3KdcdH36aATVios0vIOodhdo2h4PQ64yUHWwAPcoO+QgNWbT4EuQQOMVtJIE7EyxhuLBlg3aKL
am6I2kAt7nplO90mgf7lJo99cSikWJW2bi8UhTs/IQDRhUxBFhjtGbxKqyArgnWuxz1AmfSY2dVj
BtRj4rsXbuA8daeyi17E3AQ0Uud+kvG76SRIc8TWTY9lgFzN1aJd+GrZ9VFx+lOXiWMPBHUXO8lD
7aSE9aBIVIqM7JvO3OY+Lx66o/DbS622W2wd9Gga1KxNFWZ7qLK3orP7o9QYVQVs1bCRKmsVa/2N
FvYdtXd1o6fQXbCAwZmE48DFXHV2etdnQ331DbfcqBaLq2WXz+6Z0A9/HzhivnHkyK9QNn3dPJY0
BG6lAd/Ntwt1k4QvDV4OHCfoBGtXT/DP1+Q6dXe9mIVRsFEk1xgKLBVWGYldmjhX3+QUAIR7DqZx
r25DVcUzRlMX1bA/eH2KI9fNDtnIeY4HDRT+YDwV4IDns4I+RJDqjfHDDGzqc5YYCzbw0glwSNOd
eNeCkMuWzQw8zNeDhDAAKcVmawSa5Fu4ZASUw0wxrpWvOOjE7ZUfSHWZoYRl7mI9FIaeb8yixZ1J
c6uuitl+BS1pLv644RsGhYJ9ENxUjdJ8AQEYBLe9V9MwBAuYvBc+VFHN7k9h08GvY3DBGwu3pgkx
s047l4+J1ZU3Hms6SNCQ0kltnWviVuiVKqvHH+YeqFK/yDSiHCI9b6WO1ZskUGn+3kzyfd+fRF+h
wtRyL1Ki98mvXwbgL1jo3pHhsFOUbOHCvxCh+C8/Q3Ob68D3ZnijF8HIVMWubMSBiYSoTOI8DlvG
0NZHmdNog39Wa/7eSgxjj1uydXpY63CeDlqrjFQvBLDaWvIO1q1DBNAjb+4bzWsHczx0yEDD+Ujg
V0F76fj1vToCS1DRiKSOck4l7Jy0DOuN0t3WWaKjFU5SLt70ALrEuWMOeZO5XAQV4XHWKm+mkvWn
SbFWutUaDyWSN5d0ZgSz4y29knWFy2ijtAhfOypbNVA+OC9Ui3ZM37/Pm50jdigIFoOr//jL526P
ziP8WoagWrgd8ffshMk903d1u6415lbCDe/n/nBJ/OCeOdINpNuEc+imQ92AnHgfqeFEU624kAA1
jE59O1A65K17Y6X1LfNUsYtzuCuB79t0cnXIaULf1R3Pyaj5wkurmvSbHnzlOBgj+SsJZwyiszaT
Td4qZFChyZanJHgmFtjfC5vUAOQZkNp7fPTTXk4smKXq7NyIDycY73yLEzJx6Zy+DNPe4Xkn3Y/Q
5TCN36NG8vSGl5SWReG61yAobgu9+RziT0S7NsFOPGq9rp+sQbwWGbcMhzcGEwJGDuB5WlJL9u1+
WarcOo3NS/AHNVtWcEqjCbSz0q4iglgXPR81cKnm+/521K5agM6olw3XYhX6MgHtRaBXIdaFE54o
0a5I2mhMhAriR7QsZXuccjoP5oBhsg54TTi0+SN2jjoz4mX7mHdvvoYIzA27s+Vn6oLjAdkKtCys
bt655xUi1vibrqMZcMBW+Czyc9MijuwjQiaGH7ffj5Cqs47gHXkXpAvpFTsoVtpdlLM0dbLkRY28
DUogI8OFMb+v+bN2+N4stIGCgmWvK3eTSLonTmb2y9QJP0IyIRlajwuh6U9q3DUrZp3HccKnFAqL
cLNdOsZPKYXLfHPO9yWoBk5OQXuOybIMcgSWNGLi6RgksUcM5uQFMylV5xRoBfSO0GMyaeBX+UF7
q2Q8Y6qavKsUOL+8HH+yOYbMqxLtHUa062wuklhhaViAeSD7eZW2CK47LHRScAqLTbpDDCYb+lpL
hWFYVucx6hWW7C5L30ehsOc009apOHPnjIoKNGxbhXY7GUzPGbb0789GMVjqdETYMW5Gdaa6fF8O
c37NeXQ1O+MNgRMmeC5E1dhXDdeKjbK/KjQXvmBqLHqwlK0Qz98tszjj131/vuPcMZsGk8aViRym
7Y7SkghfoP5m2d5MmM3GT+iM34ypvksjma50G1EEKV/BqnDJYcO2gyrYhFLXOlQratLbC1Vp+vWk
jDdCchPbMJ+YrivXjECc7wXye+GWAcInv/+wiWXEsYH8q/fmy/+9BRBTU7HJWwQL8koNwVVxnOZM
Obo19UbsRiMYV+gikr3ZcDBiYg5x2kxgtZt5sGU5B8Gv0ZeclyO0fJ5VEKbJXGleWbHe7SqWWnr5
RMPV0r2qfv9Wlg10bvahXzWBzwXo3yL/T3mXnYsob5s//sGgSVz+8r93n3/8w9xQZexrCqHZqjq3
cOev/wpPYDM6LgPftDzF5K4Z4+3QZQdBhEriry2Xvl/efsCenKWexzDm6fpuGqalf51fmZIT0JsE
z/MiMF9b000/HbKVxr3Mq3MVW7uKmzDquCtLZT23M90SWe/Ak28F5hGO5kX3f+n/f8j/EnwV/4e3
NAMV/t07shxVN8A7WMKlhf3rd2QqMCFaS7XghdnHbMio3+mMWdF7K7QN2bPPdkIzcdDF7q9/lN8k
h9//wzqoCZfFBYugYfz2H9ZzMks4BPFR1iSOQJVHdHGc28BtrMBos48my/K8ipSTe4RbeYW0GCNW
j94tR3Dgd18MyocRYWDUPIZdiy4k+zLn4qbjaQ6DaJ7KrDpeOOOC97lmgCW+iwv7+NffiEG7/t99
gkIzbcgawOdM7XdvxIgBmoZjRMYq8D1O7vZxXv+GRN41ytp20K/39Yl7fldFPL5keDNPou6wx4jG
HqWHyeoQ8bIa2rpC1nhgj/MSn7ACdwa933mRG7WPyWLPLApsXlBiF8a/FkKmyWo61zENstcxR+nB
xzdfy5Da5fud/uff3CvNn/6Gv38U+M4jEsp/99c/XSEPFtnfzD/zl+/57U/86f853orJM/NXRkX/
+Oef/9ff/vx3//vXQ6L5R34ZEmn2T9oM9nBprRqUx/Pc6ZcZkfOT6ao2HBZdR3Jr26b2byMi4ydV
kO4Kht6mOOTG+gtxRfsJyAojfhguqlBdNub/yIzI1lzxm9sXVYOmM8Fy50mVazva759DNbRTiVDB
IzP8ViH8h+kqMkQ6NivdoEBknOCupedMGajFqIM9Pnh5Y67TQl8nJpgENIecIpx3rSoOto5eBMfP
sg/sbGWW5PaFSbqrVDqFek2c5DQy6zDML86C166IFEKQAS6nrkbjSO+Q1UcKJlx4gWWf3hfCnfYt
coZgMIjmDKtnamKxHG0XX1BwD3MiXSLxI9TILI+GQaKLr+G6jRNOpgEzDbxtCAtv3AEESmnuyqG8
cGJBNm9mTJ4QASjF1e0pJThzrVS15rA6zTTdlKz3aHwtk+olGGKccgkA3K5UV2YHgU4wpEDoCKLA
xM85Zc9g0JAVFjhVSk4ofeUsfPIRvcwgf0thBE7mSwkBPyGoM0O73dr7NHO9nrkKxT4h6hoNo2KO
YtOmm0g8d8k0LooSoww5e2vZZ9ViqqwNBIg97Bjk3BZSqSrFaVjtfX18Q08UwEFLmz5ZIinGNV86
6M45z2DKtnbhUHiR3p0CG1aAZjHr1gfOEwVh7iI7m02PAK2IA5LmwI/VDu0BjXyL6WvIS3cL1N6r
6TAXECKQbEAyznAFl07gpUV8TSPxEQ3jdXAYuNTto4ICY+MSAbUcRLBpaTsbcjjUjlY8y8HcjR3u
rXrqmFulFq0z1C8grTZhqD+JVBIBgMWB6VKjeqWkC6/311TPI5gbqsep/MMciazXyCsNyFpb9LUb
nF2ESkYU3WVUEXeBG69EK8DWm/0np/f50wjphytv2NA0it7IuOGTAorQcA8Sv2xHL230fUWU984k
QimzA+ybQDDxvBzJoRkN+io5+CsF0uMA2GwC6G/QClxKhPCgDhAqTSvwAfpeyvwJTXC0IXmtJauS
AVcIxYiI+X1mwsfuuvKI4ooGpu8cNNioXlFBYnBEuiskkVxGrMIM1uOdr9M46RyOpJzQb3RJwy6u
r0TTOEhaxe00Jp9xpS2dkMFAyq9fpupKcbMLDWdCGHMKn3w3BMrBFoQWAHsjH80MoeQV9cMUwPax
iR5o7fq9bNsDoJlda6RbmrcXQNfhgkDs+X7vEavCcsabMxpeTYsYqQhEnSjmVNqo1tqvPTvAYmQk
CiZisneSit6P8EiciHfSV05VlHok+sTUZujJAtqhG3zTfCaNvo1GjWakEt9haUx54PMt+x6bXpto
cyszXWaTALiQKe+FGT/YfoBkGN2ta/nHKg8McqJZJ3zzrE/BpcFsmAp6ra42Mcomm88wSRsTgvj6
9l4KzO8NIV5MCfiR2AKQuZi47smNiMtNzwGU46U6Jw67nk9PyKQJucFz626AOdDluwLmuxO04S+W
SLcxdGUmioMFEoDmZ03sKk+QvtOZIys6B4QCs1qeXAsod7FNIpxShQR86oewahF1MLlC5MKCpH+V
BqPfPmbqMVQ0n0rXZQHlPZoRMlqicLckGOl9AbPCH9vtkBnvRPo4TXHWBnHbwhq8NLqiehyaPyq/
P+slU5BMNRyoQtAVcL0Pe99pEGM9dXhGliACD05ZH0gkFJhXGIoU/UnRx+6HNkKu4CneuyVfmbXq
4IQXzO1vg5poM3OEd1iGFlzjiIs5YECgPymCdYESAIURQWRpUOtosUDm1YrSvrXmQPikXtyYYdms
GXXK5KpVwnpGeo6IKiCeGMhGsXYccWiS0iUK0rxTE7j1TaISfCqJhcUqgVzsIGN/WCMNiPa221xU
A1Al5wVrIbU68UgpgdeK1S0iwJV1joRGqWrKTtDK3Q6J2d0WWZN7QTpCV2zuJYMckLo8wWTDWLMc
a+5rkcSBBf8EqqbFG4OWXxtb4zWd0sek17VF5us3HAfUozJ++PFHSHrEi1FXD1ZIWMAwkG7gxMXG
x7961BCoL2oksXRekzvsV/YJPQRiJTVIzmnsPlYbLMeZ1wyhvYWp+5CJWThVvjJacde2Wh8wrjir
FMmxF5ttdu479F5kJoTb3JkIewgM7aRq+eeMdhwb21mpTt5ujLFEVDDdxSagQjmF4N7nO6fh8Gmr
1TNpUcsO3QGbsYqUrLlozgmLAcIE02WwWrDG5IO8rXXyoF0yKhCuNfWmdjd03WiKU8o25iWRhsZT
KmJWRvupCm+z+iHtWEE7p3kkMxkeqSD7yU1Xtu8ZKWgFBW9eQDq0o8ybXNysG2nYK6GjBoYF67sW
kOIYazyu8NnW4lmx9pkm9vwDP8xSu1juFG6K1v6BRPsS14CK7Uw+gGrYuWP0o3WcYSEjqDkFgIaB
R86fuQb0CpRUGMt6QkiMwuue4SSxTI1BMwWnn62fzDzxNKl8FKROIifLHmihfrbua2iEDxHNoZW0
JUMx+0cSOCtEhmr9mUjnpVaiZyZaqM39DG+QwhjCGteqL0c4JK66q5YVwzUk0RsLk2ZHrK64KTrQ
kK5QLoTAoPqPdBAWvfKelK3mKdkEFYqkRHhsVPKpXFQ5H4Y75aeWDhcZXhhyi+BC2/+SBukH9JgV
LVLP9OvUw0x8KxH32uIsnNJmVooqMoq1XcV8jtiHcHhvc9BkgdkjBrXfReh6qTLcW5nOqm3LZzXu
l1Hc063uCV3I3VtaiauimfaN2T0PfroekwZ/WM/Oin2shmnMeAKfG8asBW0HGOkDrUSY6ouYlZn+
VYBMES0OX2ezUPHXJ2mz7+Ocy2NyjVBp3IdVN6KLs06dzyyxNk79mBPLzC1ohO2hmq2ESfGmFZYB
6H1Wz43DWnHwCpMC/1GpE0pxX04rTW2RAKfAjAubRgB1JI0bOme+TkCMOdwGI39LG8SkJSN7nERT
7sHw6ZcWfdcYfX3+kRjjvZlF70bMk9eWD04BUEoLAspVjdQb+0MtSmVT3Q25qqDUdjHsqxl3rR57
TtnsUxk+9AYmAoNWhOM2j8SYoAQPkUtGIQYu/8sxB2sdj81zBqEYkdO4DZz+1nbo0VlOFtKxqfDd
dM16nKzX3go+XOoM6w3nYrAC1RKwapCMx+vBKDxjoUhbgQe2iYHRLupxfG6RQzLCCLeWasKYGOQx
7xqvEZjdY0g8Y1c8TSqZJkThZXibiWNEA9CH2QMSHGE7+o7+4Js+1jvVLpDA99w9qkU4Woc+SNKi
y0DYDJr9Oua8J502MbT4M1Tw1WjcWYV85tFc61nK2N4nWmSosMO3Vr+hXGrJVCMFBRxckrNxhbHz
Ci5Cg4po+DfAoSrayWrmiTh/SBT3HU4T6bKCvgfxMa5FUbEIWJW5GNp7WykfZsLYz2a9rjPbWaMG
npZVgN4Wr8Pwpg5tjnIKaIZ0rpqFBD6237DYoeIq1fcmLM6JCpvPJRjTs2+aEUZboKDNVBXMyVnD
DD+XlwRk/ibHaMDQdo7s9cVNhNCLMnh66cxyn4wWCW7AnOrZ6xOgRwBxcai/uX2leg+sjFmpUS46
UZ1w8WMzC7ip0xG6nA/WwUSHZDK5O2gGGmONNDhplvB1hQ6FIHPOzJC4T2G/hla5IHlmIqAu5lBj
frR8Rkw5jS9J5AtaXIVUoHlRL99LLc42rTQwG2nPXcnF62XEHq7d4IpDD7DpDOs5ZQtktErtXVdb
TSTKTUqEa4p5aqHIknB4PYk3ak4RX80ZktmG2u2h69S7op2ifezn2PIxDIzR6C+bgWODJLVVC+V6
0PHwRgLHVkghNai5XNvDsMHQ1+Ev7DyF0++qroeU8SDQOKWgDo7aQoJT4vlRXPFFyLkJ/aZa6kYk
tvXsqiGBvPBaoX70jOlOykR4Ty29IUVF57fRzrA7r0hcpqsi7cjkq85pYJzGXA4rly7nQim1NZoW
e91mZInHwVAxoxan+b/IMoZ1BFCCZc5PDmkAmEGExpz8SBMpDS7f8fYTvAm9aE9jT82p+yNpngqP
FpNAojowqqFh+Joa5SacY61lh7g79tUGTbCDY0N79iksV65ZoCbuRp2jDz+CTg96cXTAZN5GY7fN
y4CxVV0eJVhwmFtDEwVL2SC5YU5I1jXZ82mETTemU4u6uV8lqURqkDie3jAnaNXiVVdYQHIEfEvl
BIBZeQr7+LZ0uzvbpeVTj4+TzgUiDjjzlFNqCzZwi3F80uGwA5ZQWezB4HouVjm7/0u060lLhEnz
aklydcfmpie2+9yoHLRyugCrMlRJYXC6bZAFHq63XSU5YeiBll86fUg2Fucbsg4mKHjkJcc2s+Nq
FJi4sfQ5FQeDtijzM7/Dt8NXdP1w1uyk9vKqPhttcUpqLhYRBniBRPGcT94ES5kCudwCoKiWCgoH
xOThCoCqv+BejJEN1IDb8ciU6K7otadqEz4aJRAMmr6BJ1TjTnUOU8G79jNO/eOMf4W91nnUD/dp
7nKT5XAT4Z4VqDgcZT2VfndPtJy7d6P0BkchJpshexDgUukrKFzrOHvo0m3daxytddv2CqNJmOrU
3W6q+8RLIvWmccKGIRqcMgVOY4zJcKU1+s7VhitJRUR0W9F9UZB1SF41wnN13Cq9Rs61k74SN1gt
bA2mIp/4utJnDwT6JJZrWnL5il7fLP4KkHKZ9qoUbbgrUSAN/SWKqktFFtUtNvrL2IyPhA9wKIr5
dWWa30kne6z60F7j+WCTNgqs0DV4jnw0WpBW6VOvlOnSMtwGVxcJvJ3GtjFF8647Al9iiC6bE+Hm
waFEAhNGdngD08S6dUecA3pxdo3qoWzZnFB+sOhAlcwTmSz7yX/p6nSp9f7jbJujBE7XdqidiyAO
t2oJZMIhfsu30tdSL05MyaAXORt/zmmlBbZtJmMtVeQPxGwrG1/24wnFF7G/wCWt5p5Wis+8B99R
VhLzkgoUwNQCG4VFz3QzlT0ONzYfNOP501AmPNzcN6iRiSHNz1TozUJmLSEUpnFqSNXEC/YMyPDW
r5vbyrHIqrSMg+b76iEY2q2MSRSWCSEUORlHWGeysBpWER+QnaZnfPBQu9LU3ZFNSUB0b3Dr8tBU
9YfEXXKMcSK4xhdTv9WQljuQD+WWHHt2sUAnU6o7GCYfvmOI3JPPA1LANcOM8tBaCQGf4kcCoGnV
W8y9ZcauKeP6nGTamdY3XeM9Q6EZghKkq7l6VTSurFk9FlwPolzvAnt+seiSoA179VwoNzpBAuNw
E8K+5WMD69gzVVElWM7qNAh4cBUqV92QJ0CvB3uYowngzNLD6j3hoF0xJSS4wXpGYfIm0sBi3y1e
UxolHKdACgREEFmJ7DbFQFXQxgB3coTizK7fe5C2zVR7SRV/lkp8IXwGk01IllmbzGAUKkSGXuwf
+Zu+ZAARHhorOXey3yY667DPUYRkMd3jSeXrqpVsgGGqRvQlpNZsLPe1hlG26JKk5axcP9dgXKaY
UjSYyodGIYBehwmpWZJyQT23gkNn2oXayscLBIKSSZxAEjdEpxEfydoojXkhhxhFsxAnG1viKCnl
4DksLZvZQujoe30INrUj5U63YU8VbmksFQ02AjRhIpge0kmxYQrZ9F+U9AZWX3bLGEW/63NDu5vM
h5kQw9GY3Nqoek1Nipu2rtcZmSDHTMm/yko/RymsDhqe1rrrPphKxxh2WO58rMqHxglWGsBaZSpU
4kGkTTKCSbN0tLHeWi21SSX0bdy06A6Yhk2Te/DJ1IG/FndbB6kNEEbD8GSNY3RiWMitxfITaMVb
CYgRixAWHvZxaKiatkuLKNkyiwMELCSD5u6OvRNLrK76Rzup/KNGaAaup5UEremxju5qPdN2sqnf
qg6djYKgeYvljx1U50AG/1VlcrMJBzNFh5fhULSKI7tXsqkUvJkUcZQrQY6VHNpuCM+JbBPygU2S
YYlOWGak+YKaf5aCQzS4jEPZ4fOUIvrh1O7tTNpRKxiHaRU9u9mUrbHFlluUwUfUvWIzuagPlYpC
Mk8trDv+V9mbKLEQt7BF8Cx2iboWfmEuYlmtx4a01C5C/UsSBrQYowTXFIGuk/4lFAHHcoYzS6xC
75nW5LRKlwIeEJaCUsXKZWyJmYYaQahjRtSliKthjYA8S1GhgNPwcbYRj2if05IwT10hg80n5Wxy
neXQNkhx6WksfF3shxCiXRhM65EILRTjYEoZd9bYCAmoTHvwQJi3CcqynHtOh7c43uGYoEqAt+IT
ADlER9tPT74WrdF0ECqGTL8ZyhO0V1fnXJO7Pm6/Eg5EvtXoHsXVtMzwz4e5fCaVnUlVxqm/49JW
aDsqwaEGkzPKrcBfF4oPhkzftWkDAwJrxzoqtScys9d+lX6m1LJ7ow8RkkFdsmZdtmrhKW/Fdoh8
NKS+dm9RR+mBM/BEV9FedGh1/QLSy4BvTvHtkZfS3I1Tg37PlOZdG+bULx1OtLw7ZQoHwtSnbudf
I/pnUEJaWMrGHW/U0MiXDcSHMKzuxpJe3j9zdGbLbSNZEP0iRGCtKryS4E5K1C7rBWFZrcK+718/
B/MwHR0TblsmsdTNm3kSaCmWz/zszKAWRDpiM/Yq7oEyemvLkIwJ7lsFDC038nqvwj46wkVyqZGP
vxKjKfdwpG+QfqgvwyJPzymN8Iqe8mm6llH+MrYptDIzeVMUhuwKx6+fuhGcQETma1LDMdb1Y5oD
2Krr7tUswHn8H7c1zuJ99gjAhhb8A0l/rJDRS9u1316f/zp1154SfZVW8cmX1LduuNWMHYcy1ief
SPUgvHvGf5TU1NQZzjqk9dh84ROkHE1PIL6GwM9e49Cga9nkMGZPQaLa+smLGNd0+mywytnWJiFY
0TyuRFyHJ+1Su8eEEB05cOOU+FToFpnJdZvMTN4ZDRJZde3gwh5MK6aL+CKa4gdpihmB3osZdhai
ImZpZaUdb0LnETrDFIR+v3ZaFF9xzQ9uSs4bK2Qu8vGeeY4AtWDIr8nHDycibizHx1cmOzw4lUPe
oc2HHONKbmz1kGOVwmGGNhf01XDzdP2nnwmlE37+LhwQjkYnvyoPSaKJ635H8JvQwdpgwo3C+T88
jwnPsR6Nt7KN5h/47B0Iv+cSv9ChBAcSmL7LiXFKLo1n/DAbQfpaBqhnvENJevj7aLgnNid/A+z4
i4xosRJwERSjSdeU/WtP65rU2U8ygh7gM0Pps0nY5sdk4CDP9n3YjK0WLyLPnii1v4koy05ebpSg
RSD8UL5DxLGm52Ca8RUI7OEbV63uLONDjtbEAb++UDf7o4dvPv/mQmHUxWaSC1pyQURY8+Hg4Q16
z4fswYCVeskcrsJhQjIQIFGI07dB4cxUirbDUx8XxYkKlScKjBRDIIcIpbtd1dQQsMv2g0sHDb0B
h0/+EEJWmWDCdwju6IrXaojEaByzCjLwuDDkNCyO1uxnse3StSBdzwSfzLdu2rd9fp7BYZzZAIFE
mjpnO/vjgyXfZh6NdIQ8QXsiZD5lFnjBnBdUipjbApnbgTBBvQAdqYt6PgiWesTwhnMzmK8jIe5t
3FCLHfr5S9g7eh/xs3FUcDA7F9xtZSWvc0Q/tME1PunooZubB2IP8dXzwnfGyXjLRgufuQkRjBAT
pduFzXH4CXl6NUzPBF4LBcgpQ3IMs+Hk9rxQfe72TTuvr7QOrXSo1xnJ/GmsDHN2RTv2RMBbxCB9
5sS4ck79yd05ogLI/y9R4YUigE0dNsiBxL7Zfa0tfK6ed1Pc3LKu7Xeyt+fNPLN5JWwhEm7c0W9O
0Gt7cqDc4B3wttqJrUMxcTgUdVLwgO7DvVKwKgcryNs1SkAQPZzXSmpjkFQ1tERdZ9IsDbfONn3P
7ITMNvcfrlz3Qyj2IzCLMO/ZTnaAu0LbUWbgmhM+KP3+aKcSOdzyAiiYd6cxtzFqEaVz9IRPi0tx
DxoCtMhxE/s8yOCNbJW06O0m1GQ6S3sBhPxHlmy4Wjc6K55mU+maH/Vqw7J2jonLeUA+PzbGPwPv
DsNvGh2zvit2xiws/uqWQDBK94vR+3tnQKeC2isDTI9xYFLIF6gFnilG20jkf6Y2W1vKq6AreBUq
Ylazx69j3fvHmTARYgDP9rUx8JdBpTS7bCB9hNpYVKiupBBxSHlUkxrwk6awKoOSjtLBUhjU/DvO
O/uIXYOc2PIQxVgysObk+4zjCMliek/BvQr0snUvpwgT1mKIg0gSbvN4YBW9XwUTmH3Zv0hsW0MR
fzjhlO3chk/E0wUsqX4HTYddHvn+i0q6w1CGqBBxclPSpxQWhtNOmnTJuy6qhrKnj6LzSnp1miho
S/cpVj4ZD0XKhP5yk+/YjSgyTXwjhOjS1buVwwet6BdgyRelv3wao6yCorbim5aYnkF2RxIqTJsX
PFMbiG2umn5iM713HSkBo3KQ60J50ROvyCzpD7VnvMy5PwYUXiK6cyUfmYYOmWvtMXDRyEwgY++N
+J8YfU0aikKQumA4t8ooz8syqav3gEbxlMkFg95gXMFI9BiWB2tXUlJEm9cp76mmZPw+aX+4clJq
j0x7Eysx43PAJajpDNgs9hLvZiPOthTJQtqQTNnpyOg0QZcec/FajNZLtDBHGRze+Yy3xQSbSxXl
G2IuHrcQ/ajuJ4jDp9h0GjZ7RE+WNH/nLSP5szBRqh5x05yKn1J54z4KqwuLBuqgp7XsrRYl3kLg
PR5mzsLdq6aLdhZ61kK/9IaFWn2sxcIpdsw7NCKV40kaDqL7k4zWPrfDAVfiSRJ7OlSxmHcqYuZI
O2igDikACDo7H/84Mc/0PrR0BJAwYxFgRad6BICtYmazPG8OoTW/Jyawu6Vzl6AsuyqQLWsj1ufn
2vGwA40+OY9+OArrs5UTgTd7PXH3l8FLsqBpp/Q4+/0nlv6u4m9Eb7m57Th3Rn3jHZrIfx+a7D+R
F8becqkmiCQoCtTM0aSy2cb2kTa8qtEOP5P+JS8X71jNNVtYjb2ft8tG19UpquB3Vaz7M/PuSfQu
WBPulr6FkkMv8iENiDTQYpQ5mChzfLMAUAabRQNrrz9jRSoBuXTTJwaWkWi8G+R2eMU3jBVfoStf
QLodXS8+Ye4tLU4pa4111QfW3Jz71j6vDRmGOmeSnVzBbz8PI9cER8W8uotYfrmU6ZCoE/mZ3Zqk
63UD8uAakwWtRjafyD5B5Bifabj6tcTyaRfquwTWoET1zN45gsgyvtmL+xkJrhbNSbrX4lbPHu+U
/h/4+m/oKOgxtvva1zjrHZ3/TkD8ete+ripr28sHt/qpgWUyG4Gd8dm6IPV8oG5uW2yMdBLz0Laz
h1BW8APn5cLuhfudk0Y2fA4Y0vGwPq1fTMuzB+3/L6eaJ3wjp37qjuvaMs6XlY02E3by74jxW3/2
hiBJeGll8trU893BLxqEyXzmjni3rOcGF4N4x5kBYlbiO3PI8JgUDkTDs9AlVDZ5LeLx2VEnfB9E
WMr2mcPeLiJZtzXXWtFk/I3HDu5CZ7+E3XdJMUdk/qfnV5QImMXRUm4h7D9AZvZ870HxEIPlQ1Ml
Wy0InexAGQSiV/QZ8MOaZNAS0neIyXPIwpdE8y81nXcALtms5Ga/JgmGa5f5OxYE96KyTy0ZEg/8
PBO3R16c3iDQPhbQMwqUDYrsQ04g6ctc8xwzPOAM/siZJ0JIwJFIQ/Uk/HUP+aWcGF1anpuaDQqF
nnutxAm+xG6J6D3p1kIbYnCG9P6Ns/fcZEa96zzB44aRc9+UxyH2eOA7oP0El1ki8rszkw5I8cjq
zv+M8uU99oxjZE9fsWmdKRguOcRQqGs57NFmyH9WSpNnHat+Zzf1zmzME+dZvs0+++I3/gIC+4n3
gpN19+DI7m7CJOJ0QV4btBnG7W/wOmBl1zLKObClw8DdH1w9/qKtvXLzsXjr3e3gj6d+CD+N3LgT
FqXbl55ngdoY/raRYW5bkioAlB8jET9TEfalmhwsds4dEaVkJ5aIo5dKf2PXPDXZM8A3ZsA+/+qw
jmRDRHQ7e2w0nRW92FsGCeUEVPHeWCJedJynPYsXTVdCGuC5WqBNshDh/8XP0ME3MysMv2XC5kvT
tmUr4FutO9Lv7TYklTn184m4uKHt7G8LhdKfQag1ApaZHuxbP2BF6HwH0wz3pGlB88/yp4wnPFs5
kzeB/QNAkKQti2nhHMIa1h0KAUzcLGS9yjzGGWtno+QRToM9Zfi8SKwBakvbz29tFr3S1RBxOJEs
V6kJVlTEAhcdNsDvNnbi3y0nG3bd3F+7Mv9IRHMAQZyihxh3juMB3kDwW5EXwV/m0TSFf6J2Aab7
/70riZah+qWY5cSz7hJHBJVHqi6h8t9hC6KNe5xGgODqRBb89sa/+gZYZ990eY3+Itn+cS9t7Lob
MWgUj+VsWbu2b0GEV1+211UryucHd/zBNA14a5ReLBJ3fLtqd4uHSaD89ekp1m56suqe1ufVFL5Y
73MxuGgjAFGcmI3ayu0mv7jCN8MHf7WQiqJ9JDh4ilredsualVbNna+E1Qd4zhbxEO1+RncWA5j7
tly3nRdRN18Jv8+xoxR8Aw/mnZeuQEABvDiiHpYOAKyHQsT2lVmerQi9PtnA+r9dplvIW4T0yGch
oVqp0fzrj/NDEtdxENJ2uSKwzGNFtxWnQRIxUw9LZ9SXpiXAKzPIixa1DiwuAZGHgq4hvsgsLB4J
bafH9pbXg8UaDwtHpo5q1dan+gd1dQjakaaiuom/AcWw0s6SXT6294yfd2vliO6T1X16Tvwhe8xR
mR3hRvq7LPN1Mo2eyGysttJJzzpjCO54d8B9ASw3ZVtQa3RTz99+GHsb3zb/aT/Nt0rQSh5K8Zo3
JqHw3sIW5n/NEbgJTs7t5nWwE5JWBYhbavBQbJSXvhQLjCKjhlyrETUcm8y2rWrUxJPyiduRQMn2
xKkfZe4tTHrre0J0f52WY04k+ejW3wvvGgEOa9vO6karUHtA02UzgYTYGy4sCOTMKaaswWrpjqvn
m4dQvCVWBpMSHxvCDp2gRNbS/EmPeMLaiMZbiJX/qqj8SdnjJIofxBy4nUqs/bH9t7YsizEnfY3N
8nlIBUyrtCGoUkH5TL+auFjvIP+v4r62ot7Z0/76m8FVMkT9YZbmm9AhrnqslDFGhCt+Ak5ohn7z
k/LFLYzVQsT977rJzPbS+R61hkDhvMEvYCYvoSEbGC9UyLceO7Lf+x0xU8KFmI40mwqH1Banisa7
Q+PnbuRRaRv0sxGAjSVlb3GCCzQtGRY7IyKLHLEXdomDr+qSQSlK5IVPI2EQIGFXHfbU2nXoXzlf
cJ9jZK/yZIcXDgUFw5VjGhuaIbKtjs3TYprgo+LveHGZFi1TX6CZvxcis06NIPHtsVDYdH5t3Vqr
PZq6+7ZmGj2XlVnkdcvRMpfkncAuHGEALXjqJhWCIcn7N+qQ6MMAZ2zQcoETg19jNvWfam3KsnrA
YqXJ25wRCZwjBhnPXPFSEAZ8+6copH3Ou9k+VwZwVLOIwEgkB5cW5oMi+Q8kswEI1ROuFQ/OEss9
MB0cgiQgMk3SS2CkwTuUXPKq4Gseg0iZ6sYmOA8yE0hV5ZsH4RjZMUc4QlluwPuqu7ZhAP//H6UE
y9e3M6YY8dqhD5UoKHuC1bwBIRqSOoPiwYKZ6nFwiGYtzlGuT9JIPhZLYT1MSeE2TMDwC+wgHOxP
QFLWkZWQ7pS+LWp2bla1mHtPknr2Gusxb55lzUrKEJAqttVIAwPmnjmAo/mPzcqbpTmEqSqgPVHd
irzyb7Tp+DezyZ/aGJKj5YCf4516jNRknOmjP/UVx3voLNFmBuMCj8M6ckGbFDC3v41a7nZ40QhW
sqneajRruAlETZq3QaVPsm2BrbjzV2lBZmgkmeHaoT9xGr/tzpm5dshxhZmtuDS7K6ifVMtPL/bv
YdIHyPNnh/68vO1ucQHzFlsoXqXNBBfCitN/SyQ++RSutSm+MROeHeZuhsNvRUCFvWi3F4sZBf5o
/M5UyoAnIVk1YTHU4+LvWiuDSd+x06w0QSOJnMs/IsP79U3rB4ghwBQXlsXcVH/SBAJNosR3RdzT
Hyu2I2X4RtHM0fGNkxYsOFQpFfc83TCD2Z3SufrQnHkKmzFpgL9ptAc1ZRdSzEUQlQlM/nAnpPEe
9sK5PQ1O8tTiVNc9HAsqg/f45ThSVO5Pna1WCIza+0G0r0240OZDEo9lGO9Zg1NJNrwC5v9Z1mix
Eep469socJ4NJih56SVWIYHM3CcnA3F0k/DXi/3x5qmy2chCPkW+f9a1fLDUwbXAfU0XV3KYtwx7
B5STxHWD8zWMBnwNCmQRNQzFkO0yN5YYypndnTBIdc8rgAAMzXrE9VZJ4RM3PRbH0yJSEnHRfIGl
72zeazpiIgCUbAtYn1aW/1zJdsXHnnsayzFqPvaLarlAwifd2Z/mOqZWy0D9dUhjYcgGNoOpF/rN
h1bGbfK7tzBDU2MgtZGhwidb9G8RSNxdEUYbQdRk9YedR+M7HNsDZslyq3CAHVtfXLqs+YqHae+y
X51xUOuYh1/CIbPzR24fBgijtogIhy+eaD/DOKMao8L7Fn5mob1roBCDEbqGaydaQkZhCxGXI82y
zTK5mUP2Nq5ksO8x6O1iWCNATnn9YkaWNBRtZWZ9QokdOGJRZPAZr/bsctnp/sn2qXcUJjv+mrUg
lJo8GR/pTMXpYj952nhDlxLnKY8f0hE+ZdchLrjK3oFBl2mJW5kXhNHG/xS5WyA4XNAuB/nMNf7f
1Bhu88L/dZNqQ0DpB+M/zIkBWB0VPMOKd60KnvFi/oGIwyMxao8xPUXOuY+BhBqwbrZZlbM5g0Zr
9vA10mXcIi5+mRBlPefs2OEnwbVfjaMGy8CFEkB4tCyd2kqQMR2acxup6mjMJW4nbfyJ29e+t++d
r1Y/eg9xJNqjHKG7mlS4xMxvHDtyL/+mdKhcgdQnchtiZ6ATrhHzu5vaZMDG9DLM2c0h4nvAA/zQ
lQ6tl7zRer6ehTOc3WoqnCJGE92Eh8HNLtTYZ+yjQCVDM6e9wQTt7wvHP3iuQB8L8RWWrMRjzPZn
2npATGN07uHhEzcBWON/NFZCScDXbNpzUAiXjINn/nrRr029Z7JGMiElET2R7ZcJMAsSAk03fFeP
Cz1mIJ7JFv6QGCyvQ/NQ674+hN786ZsU4/mT+23aiONQTYlvuM/eUD37dfUBFsu9jDldg2xbuCnY
WkG6nf39GNck5KXkwqVbc9vmrh84lMLTfuVsuFVB9NWMv0OJDMBLZtzNiV0EKvbWZsHulyMfxjRa
iffUuA680eU9drxjlhFGa3uEkLF0tnDQeb9bXXKQ4YeZYxlw2l7gG5n2+RIqYrgZBmYfRNIqy5gd
P3of0oPeM5W2KuVyT6qtmy8ncLJyr3rDuEQNtR9d0V0jyyp3Og+h9zfRq1NhUHLqxN9QQUc6e0a1
tUuK3b1Q7rq+IodZW19KewfhhQiljK2aQP8utpPiVljpR5PwRw3x+KsGiuF6S2yYwssN9VmUzK1B
yIXmhbTG+0iZzvuSm4oAA8iOtexzoVXvQC42ILwBOr1v6kPuxucC2X9gvNjGrT/yQElOphrk84gP
0GfH76pmlVipTMR5G00aiiLyWJT05aOYbHaR2Rh0udHjNKuPmaa7zMgPi+x+hpFWkK63vrQ7fo8w
mtA8OiwsNsofootjdN+46R+7Sl9F5vxNe4/+ByxAW5N23ik2xTnJ1Z4alk89ND+5cD4V0NJiplAJ
yzlmc+8OBiNgHiLUD5OMujiSU8vHkFY5NN7h0jfqs1jLWJKIuXpM3z3XwxdYNW+F15PKJgrTovCd
naZ4yZs2Yge07NI++sPn621MVa71C/zCROAk1dlhUmtMqIFzQeKaU6dmpRUgZR1zS0K9m5ezqZZn
ZnR76NnNcki79spWgTKtB6zIOZ97Ay7fr85GrS65DPODFvNXAit+tE11xqK5yWrl7ip8eFC11CWx
icJ7b5ike+xDf2SKYlxN9X68+kbaXlNZ4YurGtqGbGY4K/IVhczGLmrdf74/HBxQWZsw5LKojZ6f
MPI/JnhGHeQ1hBNxk2PXHRoKPOfUe3P7Th89Sqm3JN8CvLX6aguDc7TBjBt7HvpZ7TND4jyM85Ad
h2d8WRU1ew7a/LZ36ks4Jc8phJJrqaP/MI78JS75CcYWjY/WBVvfuhAKdlqAZ5U1eLaivk5+wTOb
CwQc4d7mRdToXh4GKEpZqYLcGL7HAoejrOYPUmgEQLyw3FUmAoAFV5TnNmsrgA8YgiJS+ri7zMFj
qnY9qJ1WVO3qbrgvYfbc0MoQtBkBsdr3QYT32BrGmoIX4ibVzsHZJopFX6kk5IdFf2j4TTNMZAHh
1Q0D13zFVbkdjXiBmxruLN3Mx47qPB4fSGPDAuKlN5PnvkLC+iPKIb+6OTv82uCv7nr2X9eeP60Y
UVt1VlDYM5OmZK2E9sdqCoJU2fMgwKKECpZQuUin+KaXWjI9SQIDXqe2Om15UHagn5Px4sxZBjQx
3WG6+y9p9dluZHoSxZ+I9NqDZ5UPfZE82M3oHfyceZNDgHWyfnVp3XC0c/2ao/VUa9mgt1X8T0Z7
r+XF7vS8/kYrwnw+rfvPJk3uXSERAHFglBXNgxnOlbJ7Xsry1tPCyj1SHtD8u1PBTr+7+To5NIPx
7rTOe7zUIL202hnRsKvUUuwEiLlgWlbMU83hoY2aO6m0MDAGRQ2AAf0BJ2D2jGtbbPO9KgxgMpXF
DI8w0xClinEhiuR1iFvejTMd4NNb6TrdnvfGx3zxZP4jW3gfbMoLuvjEgJpDwQxZ5ED0OcVeNnOl
FjH2HspiRq+OuDncZyFuTVlBzCD8yKOb+QBAZOBNjkf5LH27Pr9b7iiSbezZMW2FFP+6XGSCCEFk
1jNCIfXCJaJkxcMRcwQCN3csXvzHBrzCqfCz50TS5mXPX2ZvbYZhYJcXs3Jr+vC2lOM9n4dvxxPv
Ium/PFR6lub9fVC7peHg6KKvTpLgpTVVj7K3dnrt6auMMAvygsjy2puFWLB1TIG5eVgLWiYOlcWL
5dYTmQv1UhcZKc0RwHxN0TW4kC+ganqfZ+7zGFHIOJQ/xaheAJuFWLbOhhELaGvcujMWtESjuVPT
MI7jFPgGkkaJwOYXPKdJqfK1JN+D9lbXoLlOUNU+1px/DYYLKuNOEPVow1VFch7GvgrqPLwYYrIo
Zod4EbnuPSHdyYtJvoK9ITKH360c+cYLtH8T2O5YQPmCbIzHso0xfBWTi7PsL6F4MrEVbT0UAgZR
yotGNsZ/teWJgy0FV5Uc9q6D/TiLjQe7ClETcTnRv+urXWSVp0WrlyEJOVRm3Y+YENK8xA5Uju2a
qIt3yOf8tXWig6ZCk7UmZR6oi0VnLQHhpGRbQ6zc8LjL924l/hjjErMF/7XG6lfa7rIfX8BEy8Mc
LqChO0VLEV7gwYrEVpbJY7f2jIdsr+ARjiPFmv50Gx13l9YzoldEmcbMKSLtsLpk0r5ihwdDheFx
rJu/Ild/K6Di1Jolbzb3Rs61jD7LwbvLgcU64sF0xnarKvpB1/do6PNSZGhMY+p2oRdkTfif2+cP
MoGs7/d8g63xOGI78B0Qb344P6AGkt3Ec7wr/HSPIftEzjFlg8RO35/p3S3ZHC952B0Nr3oWUpa7
dW0VVKX7IgcCk8bifrvc6fu5yh/6Bs+StZhfM17zYMD4QXvihbn3q2DbP8xAOjxrHSEn9xz31l+F
EnWjhDkYHT2xKjSCMELxwf/i9zGUcxjuQVRnN4xx8abrs3mbzibT/OpcTihiBSxabiU7HhXan1bV
vakVwKJZf2/08kHg6aEaZv5dADMTLS+Apeo6MH0hpSOJesytAYJm11YHWIaVR8+7VusN0NKnXji4
tRcXwQldnVDIpusUwcaVH+vMFsByJSl0ZQttLGyvPczxrl9UFHRO9t3QkGFTSOgtfSmHNJ53bjt+
uzjb2PoiOURteUwqY53cofDA9h0PU+i8xobJKcbcTmMdPaRxVGN8AGLgafvZegL4b26xjn8XYb/r
wfNHEnM5bgxMN9GVIqAF17rmwN53h20UcQ/Ny/TXLdXnaIVqNxpPjLvgiMtRse3sCmAN7o6aLYT3
mWS31AlFMl6xSwa/Jn6EGN+mxQN64Oc8QjWqne5WKdJcC4fibUcFRZw25xlHJEEsIPJkal/S+LqE
kg2QZbSY2CSKA6a4LWDu/0RaXicFG9blSLJn2GA9+1QV2d1VLeEOAQSvaR9avLuYAZizZHKK/Nnf
1KN5Wbxx3I/lClyawnnneDPVnOxlw4Qbzo/9lEGJfoq+nh8rWm6SY6ilsa3jydtW9tI/4LW/ebVZ
nUwYITfotc6+7O3/lnoWZz2wSQlNSwRLLY9s03fk98xDnUO6S4l2k0r5dCpPXRQen7Upyg+S3OdA
omleR/PC++NwNCDa2ZHJILZXHDl3x4eut3EXJx+DmbRbW058bii0YfwpxpSWQt4zqGbPHSHrfEK8
jgvq6YqFKL7Dpo85XamT5XV/BslrKQnbc+7Lv10r35nFfXTp4rcmJEHmmoIN4F14Ldwbpam/oqgT
uKvxoRDmqSRcgvLq0nvQNEE7cZXM6XirK0IrNBbdB2OhnBck3DEfCJFYff9YiNBBEGY+5m1iBMRm
Q5wxVBJ1MKoMq941fAL4ZOlzr4n3jtw5qb14oN4UDEr03w4Lf4AYSO5n5rtcTAyL3QgpNc1xXGAU
KAYg8HFt8XQQHeqGPruze03Y1TUhVaSQ3SqoUNBn//8Pb5xop/Oik0y8/4aowqGMuSozsASP0RJd
GG55n+Sm3FiL816mCXtswVtl0S138CKuIANhukr9ErrFr0BKxkyZv1bOH3fk9DXVprPXLqv9vG6H
c21xMoRcuaWIJt/mVvaj53rfWGumomv9vbXgoFqkzHdu7UqQuYK/68JiyAy5s1NfJQTZwrUrjbK/
dJ72ph7fezfip7Oz9FRmgLC9vMUJ0Hl3MYh5PyT+P4NU+A4a3cQ5IvFww2bfVUOizZAlQlNo7SPa
5S7ziE3OVa55WAGuobD7na4TIyB3PrxEUXX+zYeCdzi/inI85pHU/q7daqfqV1v28KZcBkhm+690
nH+xvSPAUYCAgN9ND2IGf2SqigsvzrKta3l/dJ/9UK8yEgqwvuoyCVSawGcyeevGVL91eHXAIN8s
2gxM97nA5BmUXboEurQpq49pAjgjcFmH2uQUFrrRX+XU36mh9G5scKUv4tyPziMco2iLwcvb4RnX
G9tb01yO+CoyeeQih3JYF2fPBSVtxC1JS/rw0nERDKBQ+3uF4aXz3n1YGDtR1sZuxAgBmzk9YCqo
MAmHj35snGEYCYql+0+VsINJDSzMFe6Pj86bsBhSf4CDkbutlVe/wxFtAUO8iDj/Ebp9Rg3Gj0Jr
NtUl7Zc2KyxWVyiYOxx69qUy0ldcr59DrDGQNZocf4lAWDKtbA2ekn1sVkFr3JKRyDCfNoM3BAtB
Q/ghcljQeNJ5mGz+zDGuPs2BV/uUVfv1g+p42DB8v3nTcCk0YA/+IzqJTUtuF8+qQdBYRBO88bXp
KZlzWw7bJKbpTCHDYbUxNUPA4H3O0RUQum2p7HFLxENsuc/7w9T5/0q//pEWnrzagRvvxENQeOFz
EQqfET98LWSRX8flsnS+gJTeP9dW9o6zAL3U8k6FPXXnBEeJTC36FOz4hWLNLZUMPPnzgRlZXeAO
bFkfnUU9pygrLgUwUtxC/7RSF2M9ayp3yws8V4rWCmz0Rlp8mdr/aRMcrznlJliB8FLNenlZJth8
ZZgriAb7ptLFeSH3RNPclwYDV2S8BdMmefNd2FA1Rpy5x+m7KNaxeCo4eEF3bizK1G2GkmBp8pvJ
6DPhBrOa6lKkuLoihT2eBp68ydGMVTtscZIfRqM6lAmZYUfEy3Zq8sda1j92QahhItrEkyw9zNIz
jzIu220dhdQjGVyv8bzQGxM5HM+Xma74uM4uC9v3Du+iKh2waeNtUNnI7rM60tzqHRmvXuwMfmhf
rCsvlIlR/wpBpLcF3MShT7wX5sDcPkEGNVdoHKJhusOcTUo5svbg9I09TYGfrjHfBSGcFO5wOol3
Dq7Eyrx36Vcu4yz648CuHxAgH0AN16m2ape+YvL3YnaOOqZLvfftfV4syUGb9KcUhAo3fYju6lv0
NNvjSVXiPYmyJ+8Mm5guEtu8ZvLME4Rwb3XWaEm0pjXkLVPCGLTuPkoaeTZhfuUz2zc1LgGKTtAB
hx3zMWZ7I4po6ESs1vPwVQzL0QzdjI8Iw5Gdvjm4pHGZHcZhJB8c07a8ZLRbZ7n52HdC4pL237hz
4xe3EwYOiIX8GWEkPUcVhmjrNWc7tw396Lu1cPLkbzolaGIqPxg1KdAhk7fB9759qJwQeKSc7rmb
feOO2mRW/UsfOs4OMb1YlX8eW/g3eCY5hkN5KMnAb6eUh23uEKkOYyJJcYw7GjfY2AFfUJ5zzIkw
4lQfj3YsETrxpmOuZy+WEAGwbcCLYn7vwvjXK9x3ODRXJykVu++FZpxQ7BeHk6Grh4vRpQHQyJM5
d3+RM8bHtlqsY8GB3uQvcI84dEIB6PFGawUpxgk66ZsAx5+ETaObSs3faZLHZjGA6IWg9Ztk/Kwp
mTuaXfOEXgC+uYxvgByzY+z4ASw8pjJzvnZheSpDU2+Lhr15q+hasybrQF6REYD3BrDazIfcjy/A
yMOJrhf3USY8CUsE/+1UXioz+tLtsE/F1JwMeMcJPVj7JnecwLWWR9Xg6Gxbpp2UY2uMFaPGxQIy
gxdBT1N3O088OXnOdYSsti6q9VHXiJN2G9mX0vsuXPwvaxOGxJVwbmt3F4Vec4413aqZfZin9HGV
UHOv9Q7p3LgXbFvjPFYJmkQrLqxh4LOtPEfcDbrS+oWIMbYhikz/RKhElWmBik8QDzFWuq6NrDtW
98pX75k1cKCPTtMyviDiwSUc23NqvEvDeavpZ/wfe+etJLuWZudX6RgfNwDsDWWMkwqpM0sLB1ES
WmtYNGiQtIcMmjQYwQegiJhXYve8Az/UvRNzezjkTNOmU1En6pw6WZUA9i/W+tZC/w71AQkPBXuW
lLt0tm7n5sXLrf2AGF6p9Stv9dtIHFpmAlMpO+g1JXi6zC4dUB+ydTMneh99OG0ZcgZqDno9p8ag
qPX2RikGZNSlFR3Q/fDFliUkFN03h6Fdo3ALwD11nUlXVuYMLgbjDXZlIHdWG0iwlAzd0VRGu1K3
8VE2DRW9gi40luOnGb+WTXE34Om/BQ0kGMdDigD2zAXL7Nkrx3rT9xJTqqo+G1VyTSpawYzqfaMq
ZChPXhquJCDwBdEnyhpXV7jWMJtMKSJtFvhL0KkwnXTiT+BYIuQY7qOAjftkuPPN1wwhQZjwVLAI
ISTYTo7vjo3cxN2496n3uY9HG4CrXbKh0gAB9fV0jUc6zbpnbIJDul/oac2DXyGMvPUfJrI6wAqM
OM0DnnmZ3bFSUOe1ldoFm/VdLwZkw9wYjQgGROe1slRHrniroKJUZf1a+OGzYOSSxfBj1e38dMim
4LaVM0EvlU+OQ0UIs+YT2yfoiAgXTmSIChaJObBDwrGpIJD2QWdrFN28U9vci1nhErJ4MNJ2k1Ka
qFQ91P7BLZGbyOS5/Mm+vaOMzRZlijmyXVYaJGkANxlLYMBYwfhRe6Fr2cCeJ322xU/xvd8GBcrX
6tnWrBXG1zNg/eWQxA8hvXDQgR/B5Trxa0VMC8gEj7XbBPLeGvhvgBovBkk0poehhoA7DmJlNaYm
bpQ22wY9639D9FyY4afV5Q+RNL8rYr2ieVo+UAAfclXlcVhGNZHIKSlfXYNKCYzqWlMR1cbjyWnp
Y3miofkB2lBmygWZQL3ujUcMFLvKR8LWEgTakOFlAY2uahNHPtNq32KIorXwqwLj0X/JrHETlsXz
5OQu1/a84xCE33Z1cY20xiRuy0Gg5YSbvNLqG1FMrlbo0doyeOxWinf0lfoyEXq1FuTEL1ua/QXy
W0aY5Drq5RqxEhPj3s+3Kp2fQc++MMyDlG+6VbwQUoCeVWF4E3du6QRPaYS0SajxmvX3Y9eliJqp
EwcHUbd1YJXySi7EOgvEY8S7MISSBo9xJJjlLXd4+RixOGQIgYM/pb7rfdryvjXwQGjBPbbdtdZ2
klK6K11LoJUbRkRHKgE5cXlTt+q+VQh6JRdRI7o4aC4Oks/A03jiIRvqmQnuTIPFQJtwAylgT0s1
OE0Z9tPOaiVlFc2jVkPu1wSDxdDso32cVNx4DOobHq+JyLhz4pqhuyW1JTip8GpXIRIBKpCOaQiI
cxrRFGXzyi5tew5I0Rlk4dew6NqtoqRnNKocOJW6zKX1JrC2fSFf3PAWl+heufbHeHizG5G7egjN
TYjSlV2EEX/ecljsf9yeROG9nva3g6Zgs8ohkOZkDiMaGY9JVDHfwCNEh2jCOgrRj1vY+d/1MbyV
Y8l4mmAIKlaeMg5ehJq1ItE2eC0uc12NqPVrCBCAmByjWoTFrEwVKtGswmSHLB+pYvMQ+vLVUELo
Bgmx3fE2GEN8cY3FskVgxuWQBWX3MkdvsJ9nWSGTHTEOiAc0TCct/QtlAlr+kkUVA2DvjshID3I+
DOSC96WWKjMnFUOXl3X72ERd4UmCQNX5k6SXq3kjAKhgeBgqO8LKSL+K+/dGnRdCvIlba2IeVSRB
uy/CYa07Cb+HgjLJDP1yX1P0WWboViPl8TlRrcdMCfMDmLFsuW9aCto4Vgh6jsSFTNdpwX4Wd7N8
Ly3lw/RKvl9uPML1QqYeoSrDLJVqpn3WRrZTrX+pgzFG9Vvez1DRbW7yYzp2xuA98oh9HcebEmHC
KjaJZZRRgy+SlELUj4dKR5Zc5QDhjJydi2JY34Wk/bML/PVT9mR2YKjDgBGH3XRu2EVX32Ol1qe4
ISUxJjSysHjQgiEpRaiM4vy5sEkIbRwCDbtiyJC3IL3hjEcOFe3SkT1Zln/rFqXqKAjUSTv7pE7E
wmjY5OErkLBbDNdWfqgBjZ3VS7KhwefXXrNPckqyDghvWuZATdiVM8Y0uuiiFAwE5XSU3nAXN2xV
hjQ6NlIm61y7FhOm8dLhqQrS9lGx1XAzAOYnovnB8YlzV4LzMBAKSfjNhlUQWrTozh4DBJZ4WNZm
ibyByB2m7S2HGTP1eEkPEYUI1ZSKwRxpr9niQdVQkuAtUZfELb7NYFF+PRHOMqeTqwFu6Uwf4ChK
K4dnM0SVAmRChrds7U1EHow6QpgRQX44FfGKYQzKDpZsk9e7qjr0C81nSSiHESay4eEbyuTWwK3i
Trp17nraAisnHAA7a7+vhLyxFWRfrSdOTlBWd0ZFdD0j1WFVhGTT631XbOpmXu1bBVtj02PGG7Oz
V2R4aczaOJTIJEMdkQ5M++5eJGl9M4l8HU1+hJWqGak6IWAyYmHGZmXvdT1JeEuFfYx4XNwQPg6O
YlCudTU8dzYmPAKO1U3LkxIFgX7w7FQ7jlOAPN9DrBFMjLVBuzBxU4A3mn3HtKcjQskIa+LUxgrp
LXLdF8/KkTVUxDsDyzW3geWY7JgmfBF1udNAFxE63Abfvd+RAgsiYpFJYFVjoR2LMBIPY5cAUMMg
z1BL7KZm7I5jmBlkvcEDSab6LPLBvikLcRv0Y/uoqcNCN0v5JIS5N30zPSmR86ZEOD6o5WBTVra6
0EziI4mTbpZZ3uHv1dLvUO23So4xth1bdn+YahaTHGiw6yGM3ITZ4WBZYKcDVX8wRu2xLxNtWGYm
AeYwCoy7COLAjjEzk8pm64iOzEqF0bbpNcEp8itqTj8gHEspXgKPd2wS/ondg9zKrrtWfRvzSfCi
QApBHIvMWam8Y0bm8iqu6/I9p+ymuNUaT71IqBA3g2lC5+jrviO+EWI2BXy3KXFnQB9ReEu0nFqJ
TIo1r4ZHM94cWkNGcgsAO9k163Ue6GmWHbpJHPQxNrdRQ3wI4RfXws7tW1V69TmM5FrPdI3FasiM
XWT1vgiQCvdYafYiyd8a5FY3GVoIHJ7lBQHsh5ZQJFMf0ofbenkJOX+WSKi6FeA1bFJiWjND9XcY
8QjTRECwA3T+3iqWfw0ACq7UMlM3NYrEIzCgNZRfjQERH2Zl7ziH5GKCWtLHO+f458dKHBb0NR7c
NbxB/WR2guyOtLfAnGIVJCDDuIvrbmLfNIuKQY0RVmTq/QeibHSmZfjoVa1yLsIcjOQEiMbw7HPv
YIQz9TQ/6yqn6Jjf2iYco6aj1AjDLaYLnEV5s81kJc9iBgPJsHhSRZO6idfKs6JnaGCb4kmrjLsm
p2wSSn07+QG0PZ35ph1qCfE3g3jSa3EzjM1RKaNqOyRKep0qUl/t7KwHAyT3+Z0qegwHU2Rbrmlj
yTG8LyYPX80YKw+DVGGhoJRdDyae+8Qrp1u0e7fUa+ODBJwEvinQ/L2wHeOQTipPBxWZBAkP5p6o
D86FlgGOrO3qkloTC1xSTt/9qroEmb8SaDCeIh+XSjxG06MRcvt4RL/dhR7QICYmDmmtsLc7WZ1t
M+0Plk1oFRL86lV1mm3nTO3XaFSuRR52iRvk3KQdcX8F962pKP1W0nXU/uBcvL63bhwGMMpY3vz8
oRXo8OARX3InvQ/quLvjgd/d1QJzGrytXQ82xs7jEVnl33/QIuqSKNnHcdeD/Arii48iZ4srbWCT
BKhI7/yTwaveBSr33c/NZ5BWKzIpD6iCxVlxYAf/eq/UVrnLeAZgajTh+IyRZZ16lVVaGo5X3c8J
KQwmV2Lk9FcNCwdc9wk66HWBvQ7A3ewjyIziqACoSwZYPhyWqQOD7R99ygz5EOW1yestGC3Yi2Zg
+0K85suk0JNGYuAwjKiTLTNpb9uqiBf5XdcpMC3NaZdEKSLRNrv4NoLaFKGsHUp9pUT9NarB8qWz
p92aPhzqUh1ppUZDsbAMs0SfyX44RSGvTEz8pL3zJhYGMgvuEdCfE2bdkH5XQN5vFCTWMEc4xFQG
XxQfqeaqIXVbR9rKApTRPIip1/xkZB1mZbMtpnkAFUNH9aWHANR671FCcmVCXRE+NqoGRGCgAojL
QD2wL+BZm2ynDH6EIVGto6MJNuyZ6Q1w4hJqec/SlAdIHM66rrfAuNXpxEk7Uh5aGzP7IzaOTUeT
pyrNk+VT9AO1dQpY7BBb7MyTdEffvRf6T1nGYDMXay6NdOvVAXLoZp4vVl74IEmlW5vodnVLrw8c
qmDr/HTLPJX7BKyI3RIBk7ej+/MvbB8352yyy/Y/f04kyN/ciLeQ1uYGQhKoK7TeWzEUM/Y4H1BN
WYBuSCYkjy9HhEKYS2jEoBfrJucxajPglCbnhqENq3/4ws9nv3740bcn3qsJGWI3pdDVJCGNO/iZ
KvMHg8ySfR1Y5f7nM21UeHQUHdcmLtt9WzLGUVBJJIufT3kYMT18xfIfnqvUBzLJhqc3Qts1x8ql
ci52Xdd+r2xjzuoObJHtqSSyvc7yxI1K3e0Hq91OEO8Kg91JWJWvpEB/+jGVFdknawQn21a0d4lJ
lTgwIuSXES+9uDiQmtWiei/dSumVVRJjkmC1u1AMVmDY9ssWCw/8S2+DHsoVM0Ah3pFwcxdLAD3z
v2M67aYzdDEqphdN78HfsmEaaqQ+vkr/FCSPkL7YMCBwthKZkWQ4AkkbdVKAUjQHQkdLmhdbi1xS
avSIqVj6mbX+XafZXxJlQ0yQIqtFNlh+lIeQu+ITCyRtV0fma2W2N0ldMRnkQs5odBl/AWTBxqm0
+LboVN8IsN/j5cYGf+dxICLnbQ5S7RDUTs13Okwn4sRKNtmwT7SYkESBp7cYyXwCjMK04Brb7BsU
smlyf3ocdaq8YJIbvaVkzeNbfZQUJKZEH/ScITfuVULMhtKk+KK9s1Lj9cezY0J6zCD6dzaRTQUt
5BRcNKaJbh/rYJKJ1UDPMbTVKtYbY6MSPFLpT4x/+wUQ6ZOda+ju1MdANF8Y7y99UpPFAfNAD7RX
sLI8mtjuGlZ3hbJ5p5mzkdPP91FifcDI3FkB7gBNrJCN4dpl77qY0NwLoIO5cRTPFVyLrh6JoyZv
EqUv8ZdT91Iqwy3rzWcjqHD2RnNaG7YLKnT/lFkAoDWb6JyBUnMK0gCWM/IjO9rp7dXQoGPZyMgJ
Yc97jBp0gnvbTm7Zm9/QPjOtio1XaeLD8Tdq0JJNDnjGUCs4VNMTv/WTlULUgs8YOkv1NufARVnT
FvWzJQuXXoS6gYTHZQZuVwHVGjoMAHL23X5yjeFpawin05EWwouKw/MUM+DuI/x9PRQDW5A9hdHp
iAEO+1c0AGI0v5AdXJWO3j5Md7PbfIm6y9DmciJ/dnxEQKMLoq1byHHO27TWNaudjOgPHsJswWA6
84BT0S71qHl7o7/KsrsHrwq9wCveB1M0bkJQj5lFh3oEHB06lVgZoXLxPDLJSRrC1EFKDNAjlqzI
JFWFzV5HJ4NoivOAOKrvviiY3EQPxEMJFN5Am3P2YbC8Px2eWHkPHbamdMxzZJy6rx5xKw4223Qo
HpbduZ6K50aZnD0nNksSvWa5/9mxvb3Q1b+PU965SP9zUF846nnq0GHqjA2K8pwZqHDNrMNhp/QA
CZvqFos6NP1xILuNQ5s0XTI287CYY5VsihVDnAzFObf4DdgUM60vy3wPSpBMtNwkBa1t6SZQ2Nh2
izmBOE7JMBZN99Ioc5bIVbLz7JvO0h7JJ+RWYwqwsJn+LjmsUG6TyFh1bbfqc3T7wXS1u2Q7jmQY
BV6wQbWprOIIqAz7hIuVhw/Qq3B3fU4TSq+g4ACE9fXo5x9lYj8Z3TBs0boQKJbYclPPB5biJ0eo
iL3qnFQzfigSXp8HWm8REDLFK2DFadlfnubAUWg2ZasUSySBzNEMmPr4dcLecR0fkrrlhMyb54IK
FBZTg2z2s174Tu+Jbb/pWnphmX9j9u1ntQOtQiUdXxriRBasUtDe1SykjDeKNB7nXrkz4vFZ8kAl
xng1jSEvBzSdGo8vzbgJSnVaQyAkx6fgKjcF2wlNAThRqi9FxXc060q4pXEo9IDLcyBfrLZP3Yxh
MvDCZGYFWdd/HbuYyUHT7weBIqVKX8vSXo3jjIAYzW3Xa48E317mR6Ay4SHN9duB7aQVqVh6f2Tr
xXMqij0u6qvZI1qtKX36SXlT4oNjmPeqYz9pdYHUjsBPiypMG1+DJMNvWrR3bYqsOMaRwER6gsFs
aeiPGvskQpogs/mKG/PUYLWHWzShDaii5qrlLL+zrDv6ZncyW1wMqfHR4GOrK+2coUNV07zjNHE2
RWS6VhkDfBf+Lf4Xd2rDhzmtQG0FCJ5dCmOmD4/8zq9GWmy5K45lXT/3M2smUo9D5rPelB8tVd+s
ScsMtpVUocRkEgcJCo5s3Zx21YImMo71nbCVL9FTsLf6oze9qH6285oMVL66jpseAmwD0SAxMZSw
p1nQFF2V+97odO5drhikL/g8kIPnXeHWhfWhG879FHIBxjaYvBp/QO1coqAkCTT4NMXkLycfDoDS
NTdOoLK5mLmK2aR9RpL9js02hMeJ0PZSTePdiDQhJCVPjeJ8V0V2RRFk4fq0BSnBipme60gZ3Jy5
1FrvE4Y0Qi/3A9KnXz/48x+Dsbtlj3GHgX8e9mfNalCoGtUWQ19po/VpMsi4PwXSMBdSyIB4Vv98
auA5G9hrEwebbaxg6FZ+1ABehA3DPskJi72cP4QeZvNO4HzySSNvyvLQsyTivsaWIDVeVqa2tA8I
Vvc/HxIdOUrDe8Vaj9KQaFuKlhqA3Gh7e5ySqJ4kmilAnEs+Kfc/H1QdnVhcOx1CI+OSFsq5x1HC
rRStqzh/rupOLGYrRVkKF3T1nqijj2Ia9G2jVvABK0Ouqo4ROMzllZoLtIo6YJlGuWnmPZfvBfet
Jum2U1rBoHy2VTSDFHdAkA3xMWGUpcp8Fmlz5wiqAtImlFs2M2SgxYzWvLENyPNzBDC4aNbD4SnS
cWw9KwmP09pH3AtHX7c2MAmesMIzW+RpZA3JpWZ0xQwy2EfNRC1j9rcFCC6KWXCwxdHuJwsRObtA
WzzobZjfqDbW6IyzPcKL7ygTM275OE1MB6OhD5aWFe7MxHlBgK7oEQmxWYxLhweYj0hng1oGMS68
Daq7STrVipOHfwP5XNXTnemI4zAxrpb0zDxqD0Nvn4zaufdmF1YN/GLsI6oHuz1EnvJV+zphAZ8a
ymLw/LuADKI8WgZY9jIHTnNuhG7QyJPZjx+a0B4Z6H4aVEdW2yNNKaWLYdlVlG0VEumkVO3dlAla
NxFtBz0YmTABHYaKuySfGucgEiSPIWcwVM5GGZrnkeaKt5onIYfQWiaYIash3GEFc9aVjiuEn6XF
l5M2frkNguzBCdgXpvXA+q9y4Sqznxq4KD2F0RxP1lXn8dOMQj0WxDBB9Uck0mKGzfTku9ayJyun
4+JIgfPt1D4XGA8XMl+GgVLcbPv4BK7p3hxvDYt3RKUaaG3gxFpdsqB7lBPpZbYqoRiqgm9FQW9l
ykDL33+YCWKjQUbop636WNiGveq6fKdEQbjH4pAxS6cUVLqt0RoMcvoeKTIEKejF7LNX7VDd9c0x
csL0oRoGt9TEI8RWbO1sBcNTb2TscvkPZOy/tyPtIDCrFiAjslQtJMQZQwxHO4KxPlsb/vRqMXZC
0o54SEOXkxc2+0Bsa8yhlqJEFdNUHZmkiUCt0N3liaTEZHsz+ZV5jjsFfB/VugHUf8SthLbHZqTE
hhb1mbpWKtZvBzzhs6gC7YzG6KtU8GGUIWDqXPWPRSTPRv2phe3tJFQk7Unz1lb0D0rJnd6pzloT
xq0vxYMR8d8xxYutEo9xI4+OYd01uEncJsM02DSf7KDvTaRUK13nJfkVMZCReB+lz2jCPHsTxQ/C
a9+OWcBIFm4SAnP5VjI6WuAKfx1S+jIvuQHa65pTtooN/mLRAmTpjeRxAo2IZV9necmVaFCpBSMC
X6n5/bkbJTRrrDjJUDKdy3M302iMsN3vJ0XJVlaR0qz36k7UcuN5zng/KolG8pp3ysf+Dmf4bZSC
Eiyrz0Yha1rrKAimjtfcwlwEb4Tdon0GnoGYwdG/2i5gjKiwx9R03jG2W7WrZfE5E36/V/r83guD
p6G3onVkdFfGBtXWALNWGyXuT0UAMxgIemE8c5bBpWpi6jS95LgssleU1a/kyU6M23kJRQkGsJ2L
9XmURdSPtrJ1CpBoGmssJMw3a37RU1uQSZGGIONifj9CEzgnKXMrlnkoIhQ3Jy0RRd3Qo4xXzqFd
rcwJdwuKK3mQo61supBYAiXgkLbKLRgKJrBFA0TCIPgT82JGHiHrYNky1UCGoOZvsNCeu4lWvdJ6
/LMiOfHgJaAgTKlYe48s1oj2kKYxoAARJaaoSNCdSkO+2Eq9A+WJ/Lhj2W2rOghD8LyrSCUniQHb
RUkf+652mNfRqsYIwo1muAFNTOaAHoITClm59aX1lY+wLJBofTVVe6BiL3/NHPz/qWv3Y/H113/1
QRoqcQ23X36YZ7+PUNMM8tD+z7Frf/wv/+ZPf/vf/vQf//Mf/u7f/e0f/+u//sPf/Yd/+6f/9O//
53//sxy2n2/yWxCbJn6ZM9gsITWh2oYj/z6ITZu/otumpuq6A3pAI7wty6sm+Ou/0vVfdI20R9tW
kd4IMccjsqf97UsadbBuOxhSLWmqf1EQmzOnBP5DHKIF4kCQ2oBqhwew4EX+oxTBAtuYZ5qIqyZz
WIs02DCzu4+jCk89WMgc7h7ZVT6eTntMl17y6ZQvnMw/xvHAv9fJPm7HXTvDPtApH1n2aFP01qEL
z9JzQBM+OKdaCJetiAsjbRvHDOn8W0Pz3QJ6tgIlqWd1oTM6D/D5Kmj4HUOsFBa6rTobWMc9VJKT
jsreSfUvzSEwaPJ2o6asZVEfE7ElXW6VB59a1zOF11AawkZvb0LMZApngVV8kwUdaduMFy0w8AbY
gQpuyAb1ha8RgxLAgmYRlD8Zpv4V+2iYQJ91qbNji/JkAyRP3kUnVpl9jTIgIGr6LvTmJWbAkyCc
q5BE5Z160Eitwna7A8C0rC36I9bZ7AFna/XvrrZ/IjdTN/73N8xEuSJsCzyiZuoqX/9dFKjSSJTl
bdRxz6N+9N/gcJEl8k5ORYTMs8UvPzrdwmsxuxVu5T2F0ZGkqKl8Aw06bH0TmOdyNjuo/bXlVPO2
kDqfAo/ixOy/FXv4Z3I+ocz9Uy8YG6cuTAfxqM1V/vsXPCUd6/HCaA9q/6DII8VKFSC80s41cFs/
9uGGrHl5sXyF+896GG8/usJA2EuThjipAXvq09zT856dG/XJSXcV4gzyeRehSj5QodzVXn7SdBMz
yFsuH8r6oFo34fhhcLLO9o3ZpsBvKs3HhU7SV3MfmVjVlKfIefD6oxyOnnxF/bvQs8+i12iqz4n/
5id3BuPvtDzO14T/lcbhxZQAGiAD2f2+HR400JIqBbePnM4hx0lJnjMHzcA2qc6hdhXVMSweLDzt
Cnkk1dGwy3MsjbUjtsTKgzGBIIrSC9Cmj09+CtoVWzCCrjVGUhjGeYk+Gl6r/6aFyrSHiGbdxJJj
hOVCTWDgICcHlrBiQhatCCLUSW0hIeke1966xllRSHiMRrkKkCbZEJo7b04oR1QtiLyDJhZ9tuO+
dx7iAf4ZqiBAUcuxr65Wqe1UkaGXaFZGgnGqHI5JB7VIeQLvrCofPs2SXwOF7Mk5rI25HsTpSL4A
8yLLYEbUXdsoesbr4ILvuOT5dNu0bjTkgBYwg4+a24bU/s6hybo7+JMCUF9EvHDE8rVblrHnBiw5
Bj91lSRf0tXjwGBu4o0gwsGiF5uKActU0rJC26xAjQUG0OgaQziDISCTf3n46L8sWfT81oXZd/7/
llH6Z8GmhJ/+dkyv3pq3P/vDGt9tM960X/PRhWip+QlBJXJ3/pv/0i/+4evnu/wzB6HgzPm/nIP/
41+RPfrHv/mb35+d8z/59dQT6i+25AllW7qjS/oM4j9/jR/V7V8cRxfSMaG1ceLMz4PfTj1F/0Vo
msZpKR3NNG1L5Sj+7dhT5C/SNCyVrFAAatDCzb/o3NOEzff63clnaxy7fCsh+VYWCkFjztf93YOU
F8C8ui0eM/sNS8e7KlCcYnU7GVV1kyOpc33DfyZh7Y4Nu7ftDDrz+lZQij4kTPBVz7xFdC8UAAej
xSiOwvcoMkhKRTzzRn9E6vm7Qz6nNfknlkfKqgqr99xOdynCprIDsVil8c2YFm6mU0vS9bAkzCek
dAGwzslkuzBaj0MBI6RBu9Rl/QVN4V4bI33JglHHBZAdHMer6SN6ZEeGhg/Bnm9/Md5rznQhrc2g
tWjjA7liNfpUyJ9uQVICrIrm0KQjTAym63E8ufVsRmKmBBuyo4BWnBbINyOdLNQe2XajXLbuDS92
Y6ECy0iYuUfZdM3MmrU/1tyO5LwmmG46VbtT+/ogZ44Z29UtsH645Yh6rKb8jGPxqPXtltgFrNnc
5LilV4bTBLSCGHWA0TDXYlfZm0jY69hmYKT3R3Rd/b4mYbgHvu+0tfYkNHkC8KutsMoUJ3bMctP2
lM6ss9exWtyyWCRjEdSiTgYLTk3GcEk+MwbQ9u+L1KB8sL6jCKcXl8gLwSwHu/LJqEySh7HyyXPw
+YF1BHOUIoEbkNUK62v4hFtfeIZLDOMyMu3bgB9626oMMmKQtosgnZHbBc/AlgkmqryRYoEUSakX
hKiIPUgjklzn6Csl9Pc1C1c61GGdRAkPfqwIBf51bAJrMEgIbyiH4EQilkMLqqYB02eDhUOWuVla
31ua9alZ+rVnfLpOxPj9szAgnvRZS2r+BsviiDO1975A1O+dbYQjgqjP+hiayYMSBu+BH537iWvK
G8nWNHGBJBMxCDxvXrmS6j1roeQcTcOeLJ/jZFo3wQB91yk6XnwWuQ76hEWjOrjIm4cqzS/CIRI2
d0PeSgzaK/UbqP9DGMQvDckR2ciiia6Tlnj279gtpDm9wlXC9GbhNfbeCMfnUZ+cjd/dOu1o7uKe
gsUKr32kDfjz/bvJiQ7ZKMeNocCLCo2a9em5R/oEoUmjCrKcs+zsF1Cwt4ioT7aO4dIy9fUQfTgx
eytN9o9DBaApw4wvBmbEtSky8lGidyfq6BSjaxibDaMhPJD1OncUdU2gqLqtU+8U4/GoUPou0VhD
Wi6cjyqImnPOIMJTlfrTq+nzYvW2NE0VEkv2nTQdY9xiuk/sHhPnTCChRX6FddOhD8GfkHigFnKz
H9ZgkrE4IH+1hjreoVkDxAium9ytCt9orDwh3OLOrxqYP0xgFYjjVhn2S8X0483gpU+FxXNgyNme
Axuv21ly31WvRaTcxN/2AB4+hs9HN62zVsaMd8Fy4ELdDN3IaA6qL14mD0660SLJCw4BsFbI0uwI
nZF4njo8EUeAcuB7UNgZeEjhCBl9qkOHoCjlzhsq8EcJ4k4/ltgso/rSAOQswnHhRFJsbHBVDYuJ
O60/M25hG9RWzBhgi+isrkvx3NQmAk9YEobptJsiJOHTzkoMwvmBtqh6GNjxhcA/bfVqjuxKo4jA
MQ8SpNPiS6E7Ikamj7W9aQC+JV2XUTThcfzmi4fOywnAYPNdRAQSy9ZiZ8y4l71Bwwwv7Sbg/utQ
g59qaEG2aSvB8tdzvWBAZgOftpwFzJYP3jzq1C37rhNKwZM6AELWpP3NKHLhQNAujSG7JFm8D4V2
dqaQrXaOj7plEeZ7zqMzU9aEeo0npnczyjjKv5C4povMS55aGb+GY300q/oaaBn3ow4aREaYlwfD
WOoxec+DnQfcEsULO0V1KYyAbKzKgl8kg5MYs+faVgjZECuLX8FCcSszvRjaZN7DY2AGWH4HqVKw
6GWkIWDPISbJZ1VljVhwULVmE/TTSybfopToPybTgMJa80yOK/Oog0fLp2eWCoM6QfpVHsk7oBLO
79vObLZBTRE5ON9xneO9LXNcTobkgU8QiGfsE0U9YzBmPp+Gz+hMmVsGA6nM4nUwyaRh2dHoVLJJ
upl63tLSkMoZTgWmvDS5KCBNSAP03kSLZ059Fmr1GMxzQBFVe+h3b+GIILsoiKMGdEn8hOmHCyGJ
0WOEFswC6hHcbJnT6mEJ3Dr6N/Bab6GhFF0MZkHGLrNpqsZownQzNbN0Ir21AuUyYrNajw0p1WH1
qCtEj0ZmaO/KFmjMkNRPDMLu9UT3t4bB+rQo9inqTV4pixIVOxV37YiVCd1KukWXUzAfe1Cdi0Yf
x7U39VtyBQ5l167oPA13AsStqNw7E64RBgFLpWtVnsJZuMx19q3RK1F/JZNEdPhFi9sLrRoa5bK7
K9VM31p6N63klIwb5PvDTpOMWy2ANNjIU9bSWp+ZgNbsTRcPxPeMSIIABT1NCH+PuhErW+DlSGom
eQfxHaBcU2dHqJHGAl32WpV28mwmb30QrzOrNum2kPHocjz/hIiqEAESfG/s7dqbXM3gQQ7j2omx
TTv4MpqMtw8FzVbtgCsihMBg7d87EzIJZY5nkMqKWJ5LbI4Jb9IS4iJ0WNIyLYgMnGePvW2TewLg
IrSnZ4Nkncxghj9yemDp+4bQsQgzMjOg1KbB1JGMFm4Y1ttbdQq+O11gy7TBIsXc9q5uZ7o7+OxD
EHkb8ZdKtaHztD0NrfGMPbhyx17fxhXlBViMTYJ+3uW3c3BahUVIUqrrfGo1cLoiOdYtfBWNASZF
68khYCvHTBI74VODMMz1M98VanvPPgwufOthElIxRBsqi9keToxpQhvEBK7PpiWP62zRoufIaFuv
TsaF1pT6g4ZELGXtNWnR3cBlOmY1S+bh0dBRLEzbrtXIiq0AR2uSF27a/4u5M8mtHUiz8148Z4EM
kkHSAw9u30hX0lWvCaGWZLBnsN9GTb0AD70vexH+mFWGy4ZhwB55ksiHl/mk2zDib875DnWlYXp7
YjFXZK5Ot13OpTnHeifa8hgLwknGJjPP8VdU2vF2pqo9dtGUrrBvgpYgFUaNLJEclZAPHXPnspBK
RvM5TDBJ2AnCiArTNaC0Y98QMeuk+ac/dZhLIjKGxrrl+u4oi2ZgmbomlH5OHT4Z09jaDiCQwI4/
urg5JxHtbDuzgoHR9M7QOh9pwoOajxOtEWZGgmgsGuAgMbdd6rMlIQSgSEw03eUQ78UM6oApS5eM
9Zm9LYYuWkVArhbKCDs+1RRQbMuJDcERv7Jc85eIZdzlzQP0ixV1GyI+3hP6ZjulNuWybbkGNgpx
z8YF6X8rssSkO9bsgO0HV+mjbpxlRe5blJ7to1EGXxgXeKCEsTed5tqS1GQ0/hnhPJdPxT2StpFe
Lylp4RjRtVqIY0pLf/d2CK+mtvG7P4P1/I3ENBws1WG4t85u2jxmbvOodPmM7YTIAoAY5FdIKPZ1
tbOoa6wRpxlF96ZCzrbc+fa6IoUTQ+9aCn+5oHo48eEJW28ICPRdkFxFb+w7gBf6M1ycHYpMcaOm
RSkiIrZesvvhGGLYXbffcZ+c+Ve28az0Bcgy+m+SVQgFpFCfo+yQBuifzeg9CBxoIZ24EYTHkQuV
N4ekI6+g85v7MEakRaFNfKiMd9p08i2xOA2ehlfmrs7KMDNEWQ4ycMd/BDHCYmggYIteI/U69jwl
gRuVbWJ96L44Ii4TU8hVrkCbm4HzXaTGxhrGtzxw/b32poqVKNp8o9/ZDkefLwNAttlHJNJLaCGd
IReHYzaM78LsCynsTjSM0y3Cxm8FVtx1FwR3kK3PVBrvRo+pw0naq/CBRrhh22OCAolEmwS6eiRP
hkWb05NBiuyIRJN42mOLX7XJ+Igr8dPvrGojxSVGoh95HEVGna05yZn3ODlzNw3/ptM/QcuKYZK4
YUbR/3Zq/DTKwT4PJh6xXoj7hm0p1rt8zeMabfLcW+YnKCmzCDFD2PDiF4NwAXhNzf5TaqIsMGUw
rOY/yyZ+JZrbc5mTKyA841ACEd9of4Ey4zxpM3Ty2q5XCE8h4MKItX9Lo2Df1ZH5I/EuCXz5K9Q1
+1DFd2nHR9N7zsaY3HXAA6OFtc3yKdnGivQkg6DLGg+IWXHk9+U1GWOyhBdQRDQXF2sEV2ILe5tq
3IzFhKS+mbeZnPHxRRNF2qwuDeS49bSYz9Ev4WBgtTTXzJbxiU2N8TAF45Ld/icIrAYmdfWbkW34
5D3VLs/Y4FIgpHinYDgzyOqROpED4fw2ie2sAmTifhJ3N15HGK16HjrYCIXrvBg2syDowJB+vO48
QzW7GBxibpc9DBPgrxHI66oWLBbJq0RSB9g2ddoNxpFjNWceaDUH1D3hZ1PXjXxBLexC/aOr6g+n
14/jMN/FNi7MJS4KCg9chIx9lgua1OxDPA5SnFvVHH0LFoAE1bESVvLm6zMeGnpSScD8WPr3sY9T
Z1bmven5J8eBUd6ApQU1xBZ4yYvjg9k2Hi5mPQX3cXLx6kFvPDD1ieZ2nEFvmzKDztidO7t9I+p0
g8aNQ8knpidhNSj6pDtMJgbv4Rhn43069Pde3BM9Jp5zMKBKib8cOVtXkg/VHNopPxo5BvUWp1BZ
8A1ppH0c62jnT3wVC7e9cwXPIQg31LZhOH1kIGmXn15Ry3Vm8lyp5MdAnM/+jGV01AMfUJDobe8h
ytDhGP2xqvtbAxKEl+agKHtYjD3yGHv2nO3oie+UWSmF7imtSipFJumzKrEQuflTiDN6rev+OQqq
dssY9tbU/mcSxoLwjDfTRa6C7M32qm2vkjsLJLtyGeeQ2TTyfNrRfT3OzPobaKUR2z3fgH9Ry2/q
noNF0EcZYM4uXTBUs+mbW259FPlzYJ7mAPLaHKK5KTgZYqdbiVzuLfafCCOQJa75llxZ5NxYDtd3
n3o7aTXnbGibld3gORvsYouVgq4OUujOSus3cpYfVE4An8pv7RlMqGAfGKuLatMHEC17OEs/TZ8D
TUVQFZTWHUKmB0elBVzkDE9y80MKEpR5aWpoZ5G8RrPcVuH4lBf2TTT92Cr46fIKOssYbfVYf4U4
MAwh92Y//2XDREoxwVs9QV6OP9x56M/rJiWNwboZWr0LHP1ctdnbIOtz36QPWWP+Na3+SWwa6tA8
9GYmtv/4F+IPnYo3357/7EQSN8H4nAjPF6WI0DCH3dwRNBwFyF7q6JJoZOfJ/N2S3rpWbnwpFu8B
v4LBfn1I1aUvsg+A4TAqixpYxKM21IcXuLtJWYwfMJAjUKYeSbZa4oMjWDsPS3oaK38jZwNTBKtd
z7h4xviUSCwslnAei9596F2oV278gVoLdoJCyxlihvIsDSm7OvdD9qBcfqgtIyTznaQc2WM4uc/n
GoXz9GRw+MbNnxOoiz9w9lQjGyQmKezqESlxNKEVigNk7Qg5l1dhhEtoIcXdwu5DCnqr2/whX3zj
ejwV2Ia09F/q+duh3W5H/Ry0iCPyjEfV5qMQaXo3i/IYFS70v7D8IKqXJ5v9jB8/LPhBYUWfIUD6
HjP4xtDudXm9jYbuHiaXPE0/aIHtFecCxVMVfGaEG8sIU/fIZicUfEZmeshxSbITY0A09erENIsH
TrLjNhaKhPFauy9TVp8dHMULITBfoalaHsDPkKRPANHRRfWw4aOgvBt5suI4vsDXYkDvYM3WaCYF
GHjguXo9QSnWo/3gDIuPdqhesowPCj7ZRkMcSNmiLfzsfExIltHWmgVkugrKGwLpbvTUf+mRDAt/
gE4/T80ZTAlcPoSTpeeiVwKMFhlnOJMXDK0P7Bp/8Et0a9uvbNK34CZjCUDCydHjU5nGFTzlCsLq
UGuAcem4D0mCcFOeCHv8oz3bpSNC3EJbrFZO8+eEip6ne77DlnnTmzAjyuI7LdnzzQjHkCqUKWnf
yaVweKNrWz22ar7UaIVwwLM4rLBsCs7iGmuJGTIorrktiA6y1t0UI/03dtxrn4EsfpePzwuKr8Hm
3UaAha4t2DeaSsAb64+WGSTeh2ntRe0LKfMgqivzFVadnJgOzNV4x1eRvVMvroMID3NPKOVCw5BZ
+hGibm9d93ZaNW+cTeOYkoWzAMEm1Ipmfq473/sINmGU3nSBJe541BBSL79n1+1zs+G7lvMDa7u7
kLmLqmT4qzKcBuYIEcAoHn2oxrWjQOEUcoUWqtoLTVw1CEnkCaJc18RZMhmiAKpgpNT9P+hK4yv5
ztX2/34787TkeuT/b2uX7/Hff5fV1GBGa//D/re8fOa/+n/9p/4/3M04/0eNwn/9z//pv/zzf/y3
i5nlf/8vixnh/JNpCun6vmNTvlvL3/zLYgY1goNIgd0KWxZEAe7/WMwI/so1beQIvoV4yfXZlfzr
Xsb7J8exqDwlGzspETjIf/ffV1L/us1mm8XbzIrqf7PdlgwT/qe1DA5+6SEndSX/KmiYf1nb/Ju1
TDnLzqktiXS1PQfEKJL23Z3IRn8aBv+ld6Z7sll+TQdafF9uG13fhtRPe5KyRNs1F6MM94FKxd1k
wFMKm3RDepbP3+clkqUsvKnLV4my4KRY4cI0XY8mO84mLW49A4ZeWVTHtMIFYzdAs2fJnKgJ2TUQ
rFvE+MITYTD1Dfs3owi2lfS+p2a6mxD6olDkUWD8TueRU4dDxyYNT/IvlzcwBiWAkvCezX1yACy2
6vLBOTnVcNApbIoh59KsQhyKOt82UYs32JEr9LB1FM072dEsSyoBom1pEhJ8O1PSpcjtPcSgbFMW
yr6JuavtbW/PL9/vpng+YRm7MNM1t43hveXxhDwhZwymlky+zhnJgeJKTa1mM+ZcaemM/tkcC3lM
jOyPKOkC8u4wFofWjX+8klWKbVV7Px3OQzX/jBIBRVpXPxgXwK4DLCRuduPik8+n+YvwBZO8UT9T
39pio5vavM2Ipe5EOVqraU6vsP63s5WSaLJcToxlw4wI1ZC213ezDy6wx4UeRrqnuCdJpQDD9xsL
j9SY5Jx6/pnidl53LnPQyE2fFKVs7PN2k1l+Yrxd0BLwHnnEGbYpa/KyACVuGJ+Fcja5J87EItZn
XyZoepv4mujsLxr7AxEqO8TEf8DHk7UcW5wMtfXQTHO9KoGCL7LZbS1TAM7tHUqwaFUY2VfZGmrr
kLgK55WeQnb0J3DpE4vBCspHVF+QA/FXnugUzvlUa0g+k9xFAIQZOkCMn/TbSMxqO0wv8xC9mpom
XI3dqz2gyMZn/kvC2bOblHJJPD/HY7oDw08PZ7J2G5R7cVJWdTWkg4H7bIvwmwjfgNuLx+6C2odY
JKgnMgQ6OEQXVpn7EGUAkJPx6Dm5uxsQBK/wCTYH2fd3XNUvPrl/x94ImCrH9a5W5dHK5nPLrmLt
ad7oMtnp2AUNIasX2FabtKSCizTdcxOgKSmHjzKAbFoLdUOOogTHy29ry+fGVn95RnTVaKIsRYr7
wcfwlTno4ITy3qaRIMd0fAP/M0PeM160W4KRgJELK9ngg4RWvXFG+QOw5VLVUqMycq+W8O985Amr
SoibQn+43Vytzc77jcG6VH3Qcvdjo3UL8zQUto35IyekIvqSo7mhE0PuUF68JniGNHxHsnm0dkK4
p578ymLrtqi8xzxt4eklzZ3jVSul898ocwewymcRqzvFNMyIx8doMMKVX5XniDQCXSQX9PCAac5t
xAjSyrsPsJNIV9r8vmuDz9Tvz4DU75o+upS6qU+2Vzy7+FBA/nNl8jyyAKXnB1HZCK5SN9V3Xa2O
wch+LevlO25GvNbpYcxzZoIpI9tRHkkj3dqBzUSSic424FMF3dKcJEIwuDjq6lW0c0Jkt//4Q4Fn
IoJaaiVyu/xoXEK8vKGBPzXJbwiIbIIDuoulNC4XRVhXv4FgvOPzjwJxW8bxcWJlNRriqI32QXoh
2xW3+mpxC1vo3FBroblJ6Y5gC2c4N09ktDIFm1DG5Jh5Edd2JL7W4hfBO6FJuKwZlDDTVhS3SX4w
bX6DeID3EuvlB5unsnV/B8u8VwuNeur7x9ys7yrVP3eCmguPMyV0zHmmnO5iRvVpCo09GRJs2oL4
uWkm6p+wXOyoUHn0uLFq/UWqEegUzMgzGZVtD5JlMJ5yEQcMFMHvJIQ/2cURXdQ5+pptScBAjPAe
C8RlRgmH8PO7nOwbgyBgtCc+mQspom0bmWpRFggEKD4hFJEz472zD4utbtrVJSODlvRnE3rHts9D
jnC4i4OHcw7k6gTJGURy9B1YAzoAf76pCzbNrpD3QJiyXWzlzTrpL27j3srgXI/MUari1vIIDS+7
j7pgEU173iX+zhpQ5AEa7AKnXtKnrzgW3mpME8odb+I2IQcnxThcYeWphjMzFYiSLIcsEOY6veN3
C/lnWaNK+2ZUqJ/g/6E7GkFjNmnyPExLZM7MUjwzCBOFUeEWz4pOHf+G/Tgsga6mU0w3bmzDsFys
aVF1LJJSXMhYPvU4Dk2vewl4WlzlH2ZM/wTZMHBrbwoF1AxXZE18WPzWQ3hbo5B/YW1xPw/Dc2km
1yoUCS42nH/htJ5IRs1H8VL0xkaL5AxZRnEl7J2ycvY5R6jn+IfG/7Uw9xXScDY1/k/2CHQ8ZXbC
nyKRhvkVq1X3JRpdg+6f9e+QPuuB1WYWFVisYzGszK56VmXJEkC905+TKSYPzeDdMdCk0O/t59H1
8Ct2xRd+APwTUG5EKW9dkbzGcXQZZ9J/TSZUYWBvW/8X5njPpgUNRTQyGRNVfTRm4yAUyAs8SYkX
hLgIM/GRl9LYeZOD6dEnZY3vjIHarHvG0gzxaKgZpw1VALyf8aROsvqNYM2ID1OJ3roD4n+IE1gQ
OXGjIKU2UT8y3Z2goXTQYraSzKzTvPiRx0gJBBTt1eua9Izv8atmXIEeEzN06ATOaQbEzcMznVmT
sKTIY2frzb2782fn1TJobYhY+bbJuF3JZhrOocCn2LArDzMAEqEjnlzDApZUtY9AK3oUoy2OGkWi
6BpuNZNxLFH5XVVH7bpzJnNrZc65w56IGoQXSilT1rCuOmbobrxVxkeeayDHBnTDdkz7s1sVTxzE
yX4OcYJPuXko86Te9BAgB0zShOAM2MzlN7HR5qYpx8fpWbhesgZ0V68qW5P0AWfBNJMDYL13nAvG
oTXyM7xFtsTUE4CsMbbkJMtM8/Bnl/pXoyXNhNsceJVyH2bRc9aaV1/zwGc1g1aNchXQgt7bEW4A
H6QULPurrFgk4l4HgIxGf1NVpKjGCUD02GLU0VRAZlSMLH4J4Mwew+Eau604mN1zTwjYuvSRkssK
Co7Sb65iRkqliO3QNEAB8H81B3uby9zdWyn3R0neD0m4ZN1RRQ5MRcVChew6gG1uzZZT0jia1ybl
a6scYhjCJL9B+wktlPFF1iTIT7iSW8lmdG62ywC/aolVCOFRltV3hceKku+mZEfM2BM9O2TV8ZPV
3WvDu86HTOcn6mMCJW+dBc0h8tjGm8WDM81PIZdegvrFye1L7fEgwOqqBMlDAlbICs3Cox58htcJ
yDn716wJPRnvHfKndcsxXxH+qTp4UUkW7hwWCt2ihrBwAKrstQd2GNFRT7N7HmLrPuR3NYF9lEF0
D3v0QU54ziakxUkvr3VrfAD6d2/a5DqJ9ifIQTs18fDclAw266b7mgm9bL2nEMo+53F5zgPzoc1m
mAcze/OGObIKvRv4CFvTrU7phMTBqIDeLx9A67CwqqbPqYr3xETtUzP9JcDTQE/KWRTwGGV4HcCI
EjHEyglPLbetSSuDq3ppVVwzRAxhPLso/IkkNde8LpOcgPIm18h0dWwRSdpvxoCd6CDXlpe/wkvz
NobHIMWziqtl3WNj/xmDYw8jOxxQOTSDug3q6KePGdp2I2NSLrK431WUlGHlhGxNHY9NrLontPLN
sKIbM5ovVNOQ7yJPIAT5sp2o3Ja+gmUtCQvoeRAMNpW7sJ3CDWVH6sbeTWWXgi/l/NS71v0k2KZU
bn9yvGbYZf1vPxfqaGMawcsRH/yUkZXk+xK4wXyQZnaXtCkSvOQ8Qf5MWwWmkYCPUVsnzDivxcj8
xwIECGP2sXbkxZAsUoFuTgi7u341B/0T8RsmR5x6mAt/m3ruKyhcZDHI5lY5gfBpY+78tr5AY2/S
S5/ONFaQu/oYfLsq93aWHO1GgMWK+5dZ6Cc7GH6GSJx86dyPBQIdbh1+qeVJW3rAZQaTzs9jxAyY
cBgDDTgZhr+W/yJ7g/1D3SybNsQzcw3QlWO4QUU3kven1E9EVBQPEnKkIs1ObRVc+8b+qXX+NEbZ
Ka4J3Bl3UZViqp2/pmSGH00zQwv6Rd4Er5GYhQ2U/rPi6TEWO0nRUqgESnwyhgFDlr4Bftg4qQ9m
mhs8J5t3BVbhHR8194hp/dVZGu99k9K3VMfRk5IvMC2sBZh6quRusqoL6U5PVVr82rNfHiy81iam
72Ycui36iSOTM1g7yaZOkyvBO/dlaLHl6EnQ7ZubiaAu20O01+pTJw3yXHr7hIHPhSMA+lH4CLED
0kmcgCspoLKJ/HCLfW/aOTrZhnG1cg35zmL6aIwcFUWz7mHXc1uT6EidjezA28ihuZOtpdaTPuvE
fB1KZkyJkeCALCh55/nkyfg3NcvbCLUZ7DpvFdeyY8Uw7LrcdY6ONzz+QKMlPMprqj3GwpTBxCqR
3IBsVsuNI+76xqw3ARc9Ku3plATT1W7RhpXoCg3/2ewuswP7OHA+siL5VSPz20nLngYOOUIWtW+p
hnpfdfbZnUi1cY14h35w7ejp0ATBC962BnMku0NPn3Rrv7opNQ5xLKgNTKUYQ5jp1e7sT1Re2FQp
q/0xttikBRoG+HKaYXYaU/92LBoURDkmLl08PQyW9Yt30Fgho3TVUIKrKc8acNUWqwDRcBJQbb6I
n9I8u8i4cPDgjajEyMyAi/vUU2kdCkWmkWjsLfcOAqPMvA6Nl+3rSj3GoxEsEgyakKneTIh6iUpw
36sZkfvsPVmlsZxs9a6Q6aMPf381dnwtfPng+AUkoJxYVEoReAbQBeI838W+e4uWQbPQNJcg7Hfm
lPTX4zZlmFv5GVIztiDrmOUFCiqW+yaGqtoer6PoziMK8HLJT8kaglp7W5Ch042XubffJpJ1NOuT
VSkKEv+43gISKjNbHMDeE3YVhh9trZI9JRNF6DzC6+jXmWtNp9BHY25ZgzwVw3iqbCh0VglNowl3
gSjunZlOrk5e4aawaZ19nrfgjznLD9Y6xXX+ZMzZTxnPL0MYoSis4ADM1s4c/Gqtq2hXoMBa9XRr
YUGSjppIK+FcPUa7wap/F+EV6Ay6YwpD0OVyvpfzMqcl2Nf2WBrjb4ZcV6Pq6zhjWUiiXbOFWKWi
yjbDkOzq9ianXr4p0ANjUGl/MJqlm86ycRbALkk1FnI3nq0NOUsAlpQF5SMfN50n/2x5jJoxP8Xh
oaHO2Lk9m3dJLlcJuDXPsyeydvW24EW55W+DqwlVlmluElZ1Vc110nQ0bFGzj+ChHhqg4h6onRPj
BkWk31bJ/t0R/ivg3QGWuSa2FWWrT4LEPdrPcC9VQWvaBBwyBnFMnUa0U6dR8JRw8Sfhu6js8dAX
ZH4SkZINpCeYRb6NTcACkzLw2dlLyRF/ImPYtALkC8Xm3nDGXcZhwFtcwpdz9XsZm3Q/nrkbEG1O
Rvo3eVF/MNGbOcULPQ8NZYQEECnwZW66UwZ+drKy53hsd00SciUzEInqCRuLqABqkcSCnuytVw78
5bl8DnIgADhd34oM4SegC8x6z7lRXod6fi2blyItXknqIyqph1wEGXCV28avy14dpQ1bULNQFeyV
DgspaaZ7IEF/COpclKpJuIWOTcKTE5+TfLyxCr5e88gyNMUFEdkkQ7vjVcUBxOWG9XPCwqGwHtUQ
PgUGYi3DLj/0S8WuluyCsWGlL/INk0UKcSjbkxo2tm65X+cetXLhfKVR8Ta1VrtyXXR/ISEB65Yo
9zUXrIf/PkRglwu+cghYVDZc/X5ud+SWkNCQdK+DDo/LwtMNOA7lXP85enw2kRau4GmVmwgU14pI
EtPOb8SylnfSn8C8esxLqnBx9gZ3tRqGveToltlwES02sRYaLzqF4jL14DADhqPUWpCEkvdhMi50
TPOmFjPOMPc1cHA9w1O8a+zgl/nUu4nqBnMzTtpZzIAiHH1rpDxlyoRwjw6MDjGsTqz1r1OliIB6
85K52w8ll6ddD7Qx6V1pIPxry3INwuuYsibZxLF4E1F1pYx/1h2J4zwi+cSmr/bQBc+LYQfgqf8x
+zBIrA8aiL+ASERiWYJDgUGm6eK7sq/vzL/Q0dkpEZG7clPiwc3oL4hJ4UZlv8w98a+J9KsNxIcG
1Jny3ZUDAl8ps30rjAmHDfgPTuuVq6eHqaF+r12GbWDVSwtN3YBW5Vh69VVnDaY5OO2Axr8FmzFj
iQ6JHPBPRfGAyOuYdEF8Y1SS8BzrAl0OtjFYoU5nl5KqOgpYo49BbhIKdE0MUB2t7t5odUhX0c1p
ZHPUT/mDOfVHEeC39ahsgXBCgXqfQsXgQYIlMTBmo5qqqb0AEiOZAKseAJqQ/rnF+YhcsakPbi3w
9SEYG7Uu7lTGC3fUZk5rPp9m/goIrLADfGQh7uGuUbw6bgjmlGz/En0gneph6mAP5wfd9OQtR9UH
wWGkhH90CGboNcNPPWOzShzvJW/6EX9Af61cmhkyll5R0JH2qPsbzwkIKxokkmm8YoC5h7D84uuL
Xqql0OVeQGrY2uOGuLz7wLnvwnMe9c+Frb9GO3lAB/SX9BZ77nDcRyL6RL/4NChESdFMILkHeq4m
3yyKvjFaV1j4sDb32XNm8MhEMxe9zXDKlPnN5JNVXtpkltmMNoequLP4fdu6OXE8JGt033od6up3
7n2xsZqqxVG9TGy8s+lzzNqUAhkSEFtAQJU8dO4yKnSjd6cKjygXuBg6aldo7L2aeFltfM6Ck/Qq
5CSKyBqN8SX87UJc0Oy092PPjRcRXkAWFdBcSogsOftZcKsqjV+/977NCu0qakBQ7FjM+lwz2u18
Ju0Qw4HzXDVkCVF3VBtWceNHLWvVOrzNqv6+99Uug7qwnWgl12qmRfcJzuzlb2d+8IUwH0tbncYu
LrZTTcwm8Zgrvx8/WE5TVg3+BaPHuvRyTvbZEocIFCxA/Jde8OmHkDWRW3KPEjocSAZOcTDvbddm
NRqPW7/0XyZD4/hzwlufPMGU+CBvZhLVYWjadaB0l/cMVOdPQPiaLPUp9VFrdE50Wxo2csP4dfnL
LmfqVwViPXjzp1SvQGrujRoDu/Jg/xbTI6X35zJFdyOgM6YVE6TnVU+1fIMB8m2nVn8Qs/UnWNMz
Sk2YxeU3Jq2jnYufacBhpBw84oS+rzUiYAs5ECJU+yI107967PEqDAeMsngnsxwxmXJvQb+F626Q
GdON4ESwuH0SIyrpKVFHHZLeGhUpMi5FgK5nTJtwBoLnug89tcU6gm2FhfmbZHNZe+84FNTGy9v8
UJXRHYh7xwwefU8hV1afVYmoNlfJpUT3ubfV+BUiTHN6EvTKAseeLS2bcTFBDqm56kdJxmvZ/tQz
gZoG7v5V5XxVs49M1o1emU0YB1JoLrVFYCCClX0W+D/hdfmU3KljjBcC7U7N4Nt0TaJ9wQubefhd
ATNau7bLJVT/uVNeApKY/hC3e1groX+rdqeC8DGz5asRZIqXd0TAFyJayLiNS7juQxasYDb7yBTd
+2R5P5q463AtfpjSBphkv8UZrWBaEBYpkpncLmO+cqOY2WjtFNoHGrp+y3B6UXcr2irvpSMel68J
7Umb5XhCyfYg2S3YENRDMXIQNkFnHVtNzVZzyOAcDtXTaPIhmc1ukqCL7ZKxuu0nxb7NiVnrBnIU
kQ72bvln5OMZgvHGD7oFEan3jBpZ85kAdCL7iJNpacEbqoICq3Wox7Vs5S5XMNxEraGxUh7l9nQN
BQgh8pm/3TwoDyRdF/HVsNHezZilGGgPO/rKo8AhShJJ5KyL+tYbGvjHTcGEhFE/Ga0sAxE446nm
jwOExLn860YiigtQrJCGP6PGlofW0lft+xs0y+tOvg1Zo9Z+EiF1s/z7nN3pKQeH6btkNcsqeDAX
1MqM04pxMkMZKJ3mfmaeHr32XAxro8y+Y1r1Vd/RE3RgcI9WJdDp0ib4ihvDns13YTCQHJPmvlnS
PCLztpyjU00G3iEMOeIsjVi7pRSC9sMwf6GHpzFqh1in9w4CcpYMHz6F3x5bkSKHmO7boG7tbJcG
Sy9deYmCt5Qx4uHs3kZJTdbPTuQLxK+KOzjzFtswEG29Dvf2wHaF5Kdja5selRQPv0Ne59TkAeLC
mJjWBrm8ExqXNiCgZUKxYTS3EZwp5c/4agIog2N4HU0ZnSK66Bike2eSlAfYMxVQDFmKucBI8chn
U3xMKqbeg+70ziYaxLZ2OkLiUciWrx7c4OXXVjsXCsByAB/50mI96t2rHZr+LrKjG2DOzDMptRm8
84VjsrfSDjGrM5m9+HUdfx22MEu8LHgLCeIVOQtHuzaBYlYNTXRSAf52om8IgXBrCivb2NQr6Azz
4mgKRSkbq2TnmerCqmebOKV1mfWD6Ibgoc5duNZozPd26PCuVPzaefnX6GC+mkwZTwNew6EcH4LK
3ffjJG+rqo3A3kEfLI1XZpRvKh58bMHeZwOV91Qt/1EQ/7hodLH8uL+dNecA+BtgdhbnZ+bfp3G9
DSMnWM0EVpnQVFYZWQLboRRIbsey4wfy3wYQbxudtp8UD7AxxalsxuzgwKCPw4lpFyYijXT4BPcO
TxlAy2hn2WC8qmMTau/Ux9w8fjbewWejGrUFOZFlfN8NHSrnFBBTWeb1zmTEDT7yOczTey81blIn
fJGhK7ZpgL0MuwMGpVG8NiBydn7WtCcb0xCVIgdryCYVtqW6NTJpH3h2i20xWI+TSraYa5fcSTaV
vnrNI4NEvHrK3/r0fZxy5KIOq4s08W7pp5pzTBZw1Rr3htdA5LWafaF6uFSR9zjIgeuNhmvrWWiH
nJATtOTk2tZB7l6KrrC2YQ5Y5R9/9JUENDbh8cm58O5cNo3QfBEMLH/y7K69+8d/y4piOlp1/s7Q
HkWVC/zX7WmlSsoCnnt9DRTmUsRYdx00sFyK+dInAQ0csL/RrmYSFoN1WvAm5h0aBR/52rr2ae+R
bv6Dm3iKkMZjBXpkv23wsGTdQaYMFXMuvY2AkpOO37UU/dHJPG9ni2pA7ogLqh9gdCVFBWGOHCjb
BE2cRf610qzH7JAh72wWn/48OLsCMtkRQvk2iH3Mg4A/12IBt3Riwk7HTtyGgdWENKNt7ezYzDj7
kpk0U5kSrHvWcfIT2L5zO3/gkh8Ak6r8RAI3kbOwtpTpGXuMiBd70YaN7USv0O8QXpMxm/qPfJux
owZsCUKLHoVgC2R0y9dJCP3TV0N9rsj7XlPSPvqsp53ENv7xtjb09Aj94/1/I+q8lhvXuW77RKxi
Bnhr5egkp75h2R2YI5jApz+D2l+d/0Zlud0OEgksrDXnmLydz2Zbi0fSdqpdT8LWuqN0KYuxPWQ9
9WQHwjMfaF0bPvEkMu7Ip69s8azYUKY5uiIsOibE7j3X/N4gsTAmLl1t5oWPnnQYDQt2w75tdmYa
UXp1w6Ef7A+A1eVLa22E3VpXz2zOIXT8FSfGbp8kfXwLoq9smNVbA9KXsfb02GAqS7LgUyl9kUwv
bpWqvgmAJKckbg2GfyL76COgDLWFt9CuEcWFaX8q4gavQld+GHH+YdQBJWDvojOSsJmSmT228AV+
J/x6kQn7BCdJ9GR5/cFQgNHuz4zURk1sm8yVLKPZ9rHnHu8PuVTROh9ybLpjPK3yBtLEjMSbkhDC
O6PedNO7xPnoHvB3jphv55Yi2MSc9gvm3Y50Bgp/wzmzEp5UNV8Jz4R+FLWEZNYjgpeiwWc9MPWS
NGTOwZjTdQ++6079a6xUrTqqjhBbLWO14YLn513htdiYzXgkwpQ4RiIqysz7Rwibs7H96s8AaK2l
l/HeVP0Pw2rjmFZMDIc2ODe0ZeJIqZOk5R/WWbwJZjhFNu7YLTbnUwLAGLGz90aTf1xtMwsnsWlV
uCZGZx9q71dS5pdotN9aJffCxdJR34+VqjgTB4R9rFCrSXfB2kc9us9Qhq4IWOZKTfeIUFgOPeia
Q0vdNEN/xQdLszvvY1wo3YtMEgCjCSz/znbfSun/uKH5nKe0+MNcIwgAY+xE7e+GPB3zK+rEL1tJ
ZF5e88SLR3vBt6ky3IfB5gRaacGrTwzbtkRxhB6HSLSIKZ0ddP2elBCFbru8wma/2lnpbO2wGc80
tNXKNHmvi/zoznH7CZwPEoc+ImtCQiGS7DG7Nj7i/rFiAyeeBY/sxgzGZN9zwlAqiVd9h1tV5cG0
U4FP0zVDyMFNTMO2I0muNqIT1DwRhR+6tNd1Js8qjhtUyLfRX/wKFjsw4O6VYrndco9zWza0ho1s
XuECf3Tj7iVKp8fJQ59pnVinE9pgCUNr9y1RiyNATkfd5idDNHTAmSgnhh1eohmySpCrldeQ5cB+
9Bbb1T4p9T4uyvSRXvXrXDgvxNbC+Z6dV3wOiOPrjYqJI0dphw5+FfmDfYg9tOye+khi+yvK7Au9
eHJ3mJT4BexcJGwAEvK+3WZe+lENmFH56zvlWAe3nZ6tTt1mSKWrKTW+ilaBFR7l59RZ3yVOhbEb
Pxn6vkURobeZsZNd9eJMWB5CB95JajVHRmdkFXQZBNvo0zQVpq1CffRIQFkCmFs5zgdjkDEZQXo7
NVhdBulHZfCekpu9dVtPEF/QMpma0uHcz1O7x6GTgvALOVVZpDCjnZmeejP4yUI2JcP02nM0oA3B
uqZPBSaFjfROumjEIXAMhqAVTWzw+bRxeYNTzyAj0Mr+odf4XRGOrm0GIwu4QIFwvRFYgPJsil/4
QSXqwAzynoKMx1S17IfpNNjcTL5R0Vyy4k+j1Z/CRpPyAMG5mn9aUPanqsXIbmoazlaJqtcq5acy
gXKnlS3hK3lfTTHQQ7cqQcp08Wrqtj+3/mImYAqLBd8OdsSekxWfL46uMvvjzVn7oCyTwwJRlpOL
DadazFjlIqbvAf+5Y4YhxJ1c8AMsTzpU3Qs/n3ociXfL/maTcLByqHpXca7xOZEk71Cw+V7V7Ebi
j9eQhy99M+70oE5AePVS00FwaPRuiBlKT5WHVMDPABZFDEftqH0FGoizo2pJfpg/pshTlyFlOY4L
D92SbW7d0iDhFg0stjoaxcTQ7Cerf2cssR0zsg7KmSJVivgwhP2LA6z2OEL6mds4OsdNijHFWy5s
sz/k7ENpmqsnwGs4PNzfg+ufStKXV0XPfd97FUAqmBt4is+UbOW6mS0Yow17LwoZ+rHw4sWAxS/x
3vG3Ln2UDFZyOJ99LAL7wVLbmBFmm/mgOiR4UjeevMv9waCOIqQZGVPIwrPX4VOcjclzQZDaS4zO
4FQD/M08R10JYvywOf+JNn4PHJJuurG8Zk3q7svFTe1iWL00XQRLG7kUdL8I12tpPKHt+CuKjHRZ
3LOIdgjiUcL45VFiKwdcKJfGSdJCHfPIOCAaHolZV+4BpImNrmmOZrlNTQT/4wLj/jJKsolazhag
COCkmzWBUl0UbwfiY4+lNR/zKLt2HmYkX32icQo3Bq9E3+MCRrVTboSpaHxjqXbKmjlsgdGH3jRj
Z01t0zvNcxowaVLNKuNav44tk6+hKk8FptlN15J0L+t3OYl/i9SI1ED/2KU+SW6Df9Fhlq+GqVK7
2Oi30CP3GlB72uG8aOU7JkSSpdHga1kdPBOPXluJR5V9GHivcLKxxBlfMmTBGfTjSBxLE8zVlrwU
LlNTnSwjfekhNa2aQuKmx+Bd9OI98wj78er6NciNR9vvi1XjcW4iPAd5A+2bRAsX/zpRWwVjRcje
LX0EDyQ/58jdOFPpwcL50zXOsR8gWDlWm+0c2whXqu9vxcSBXaac6lGvsOUEEl8CdzrjyfSSoUPZ
0bXneI56da0SWG5zWWHPUd5HHmEtdjjcOl4uuZq93+nIudQM971dynMWegfbMclQwHozcnP4Xbc2
4+ngIMWVkYKM2hIZajvFprRoW3ODrJh0hCilq3o1SutX4M3QIgWtmbRlVQ9JFttNyTCt0TtXFu+t
OCSsfHmNdXGkyGc6WX4xWaBMJ4ZoHbhoiBCt7yfS0TalvxQd+kSMylrl0DlNAZCfcALoZVBsDuNi
IcTaux5s8YezC5wBLHYPsiOMoCyR7rasm3FnMW+th/GYuOiHixF7LGsX5v/Ko28o4M7jlXKR5drz
jRHnmiiDZlPESGu1wm8hwXolaihwqHlvmdUgwpsmDsg4uwY1QqJKBFE5o/PmNlG2n9EtntPiezRI
dsxQMOVNG+1CI3sqyAfDaEMee0mSp4sz9pRVQbttYwtrbTUVTwaVR4DQ4sDVEOH088N3YROfM6KC
yGHHryJTvpZp6RHq4FmPek6tR4G3wxtIGDPRUT44g5Wc1KiSU0iJtC8J2FCZI/Z54DxHleovia0f
u9yotlPq31QFzhRvLWQd25NHwdYTh2697brhHfk4714VdJuZQfKVraTHtOiyUuT4rawpejYTMo4G
hmY5jYKLhVV1HXFQNy28v42hunUjaqgOdAC0aVjbOmze7o2oJCtu1tSxOFC390c8nM1u4DqnllyU
8dZUHfPeTw9tggxmFvD/sm4+3j/y2ux/H8X8Bzl6kozb/ezRrvXMdmeOqUsOpzfc2tBk4a8hsLKB
cSl2Rv9OTCh7ljAh1I5qeK+7kHOn0E/CmNJ3zg0zM64wMsabCOXwiMLmSLd8rVKGSipZlkdl+Rf6
/7/LuRjfgrF4yVTu7ggIPUE1/qryuHqvKLn3UUrvjeZm+Y7xwMeYhsw2BSu+ByRgronsIPUkJ4DS
dEyoa1NcHBHjZNveteetI+bxHb18ugaWaO6miUVi+ZSyWLB8ThDFRPmtw+SCFONDuNbGjJ2fVgFn
yIahec9y9AlNcq4LmV6AnNfvwXWy4Few4ZA1MYo9FqoUzRXTGyOd2xVTgg4sz3tSNJKjvbZXVsvN
auj8Hd2s/+S27aUFyfFutJNmhAMrKzFpi6YnLac/akYtwPx23M19UV2anqAWjKJ72Rl41toBCgR/
ntN+aAuTQRJ3xXvgAll2J2IRbFIAH/KcpN+h8iFQAXre3H/wnOU0Lmv6nvefnDudQSixRbhLw7ic
BL53X5Ap7Tge6zUinvck8Fj1vTU2FcJG6kmv7UAnT8E47gu/IbUmaZNLpP3htSkF+YDJTqhcPrv0
Bd90NuxLzl67qnddogBpoJj8omwrSH4Tdhupo+KAS7h88bhCOmzMHTdRg177il+ifmui41y56XOD
HGY251vncF8ELYL2yhs/Z19yOrePzLr6LZIJmhAEAK1CXGvrZEj/GeEoOdf4LGt0WokmbDAmTstm
1OXOMSh7Z9Xo9F/l12gfQBasK4smX8daRE77SKQ1yyin7a1yBMMLpxjfQaVEm7yfxHbGwNfMIKaT
SteHnFPb2mgthiKC3gm9YBIrnOhL9vrioyme83mX+hUBuU0dvoXcR6u5DLpDX7vAX2wkdylFIFUC
F5/mMptRzD4EcqLXO3u/uaC8K2+o+z40rHCyDx6x9SLv6qxDoLCEWOIhG/HA5gNM8Mpz3E1Qy9sA
KIr5d7oeTumgw+sQligSR3pXjXSnQ9vZD+zS3psI3WqbgnTDes6tasA5gmkanAhJItSCKexpbH5N
jbZY94lIlpxy0DMRQBlkCkngwvlx8u8QE++7uUjzcpHGnNP5+qoui5NvFUv9i20EoAkGiWz8ay3+
fTMf82uh8+xou2azcpb0OGvgkk5Nu0aBgypaDH9r1xEnr52CoydK8hGRE2O+1n9ba3I3vWHVm97M
z5jQ6SAtTQy708bOGGPsE8vTcB6LwyiRiWd5Rl5rpR8zZuZdoOdDHAcukVvcjTE86Z3vk899f2pJ
wgC6GX9hEufcN2Q+3Fo7+DCjGDOhHVM/9bQZGt96W1wqu0AO9WZCqHC0WpWskkJVu6mD7MxhrDsk
iQ9cpHJCTFQtQYFtvNG5vwdLUT2X5D5sCUhrt2ZPPk5UGi/V7AV8sxRoky7dN4Mu9oYO9bitawA+
bT3cqlTNWLFvfY8GT+uyeJtEFe2VxWXf5H3OMTRNj72Y2NuN75m/9YU7amN5aXl0aRiuLEMNb0MT
5ifb4+W8P+1VhEqVlwzu5wTRkynUsWsbedJlBLUzcaJ35vXzUU2AFO5PY0fYhMtLyFoGbQU1929G
tpgusHWvuthojynTaLS12jtQPngAMNkaPMYSOxnX1sZfbijVFCFCSxZwDCTdo1mrd485+8rp6urA
3LID3ZL0S0sv2Rtl1L0Z/TJLT4WxDZanomqLLdQcQHvL2106frGj9GH4uvxrlRv13gD58d/F0NTl
eIBfPq3u39kpUu/otaDW7t85Grr8zPhIPdy/ldHH5sVtnD/3Z94k8oUc9Hp/lsSl/0Tc2/G/X8nM
9Utvq/X9mVvU6qbSa1Sk5BAhbjKDcLzd/wnfz7otTPvl/ozQoENY9+HT/VsKq3nJLVE/3p9Jaf9u
QQRc7s8igcwzsKzqfP+P5FJJTuOd/O/HE/4Eh143MyURL8FMgQY0Tyi2RF6CoSnizYjKYnf/V1dz
daleV4wkeXHzmniONlgSye4vrvSMHTSpEeUj/0q4Z37IPYZR9/+L36I7CvB5q/t3HpvJPQ2FZCyy
/NwkMItLgtyVxjD/t8jo+IdD+Hb/xq4xtU8dMIn7l8qhTV7S0EExhAKk7S3sskkyvNa4quoymt7m
Hoe4My0unUdjcMg0r137LFjLHjJkDWNSBc99zb7O7JxzaayfZ7O+1Jy9TyZq2j2Z7vDcm4iGpWDN
r2Jp3njvT1YvEZBTWO6xKbpv0/KXItYo4BSQAWRx0GBVIsYxmKeJpp621iFK3bd8xturOobbqrcS
zC9DvyHMw0Q4n5FKSJ6Q5+fPmS2NWz716Yso5zV7TfQWLA+e/HJUZL4myXRIm8p8KkuJ1btPdo2E
O4cRL6DTGQ+oBuNXXSV/c3b5i7nc1zQ2gdyMHfxKTvnr++e8BeLIKODQ+YvFyF62uG7+FNMwgpZV
Jpyvbn6bCaUO/Qp2O3GV/32KMpjBGHb+ddHVEnIDv1uaUCFI1/jKrMDfxZ4CF1TV1nOAW6iLMe3c
HxL3GsWZ8Xr/C2Wkt12EXH5S/qNPXMlNLCtlTQ1D/FL5Q3LZi+lp7xa4mFUSBubnpkyGnTBjk6Aq
KWiQS70PisK7OehGt3jpuo1e/keHi+kwdB7qTkWduyxltOfcM/zRFMG9n78Jb+rRqhRP9390hCr2
3OLIGHS2JiY8BxvsHbumwFXmM7UtK1bjqv5nQ9Rg63Amglys13Ks1NUoUUSHS1SOrgCrVA6kF25h
kVozLQtAWrbr7Xry0NZ+zshORcPNxH7FFHh4xmrJOH7ZFWRlRIe8AYM3dWV/U2ERPTaty8XyKMZZ
v7nQx5+4tI/088VFeeOXSeDQ1c5nInawQhBFeeN8ex2xgSMgZAAYReWelRFNoplwmG+SZxjPf/qg
tBeylrOn/Q0HzZyNhyqMOVD2tILSyI8uCT4cYD1bewnaMTOgZUHEgKINrfwWpUOwTekIrF3CGW7J
pL+nlDuHkeVET/8xNdSlk7Z5nbxaPcum23KMBRxmJr9DirLXyUwI4C7rfEc8ob1SEwG+7jG2I3tr
DO+OQCJEGI2370jx09IyV2nm+vtkmaN5eKm2TuBHm06RjWCXkKIlp7+5/2c4tDjDqc5vZkvBFwXv
eDdwDjlkmFUcL+KmUi+98Qdpjnhtex+ZoUeoeqYy6ilO7ES1nqpAjxfHC17zShFlkKFnz3sck9by
OzmGp+gOcuT2axmtl3fzFcGFCLPxajbNK3ZU83Z/MDbaAZjtkHsDn4lf26xTVqGURs/yLPJ4MeTy
Ihqtsw2a1F+b9Y3JxA0AbAc31Tn7zOtzMTv4MlhO+sJetto3Os4+9g2xdwIaiVEUdQesbgdpDmTd
jYpi3QDUosugou0VNLcQEzm72xiw5dftrQTazQEIl5Svxw8rsaqLbESwzzPk6g7tGQ8gtxyca9xL
Br+Wwt3CoD9Sn0NtmGtPYmWKdS6ORU/7iJwSwCRx0eB5aIzXzizNfYbRdFXk2wRq9hu9doKnMLus
pR6+ZI0FpnCS4nT/cq9cRESm+a4AnvUtIVtVNL5ORrE1KKB3kdFTeWu0IYY16W3qZGzQdfBoeaRS
trN7mwPDvS1lE1rYG7ex+chg+Gjq9LO3/M2UOSNin9C/2WBj17Ecsx26MnHjpiw3QeQ9W3n6RZjk
WflzBdORbGOrRYjupecppyWM7PeBEcavoAlSqB6CSCv7TBNC3Sjzs5eSqFt/kRFI10aPgIGnlfY1
AEe5n4XJj26IdjY/KgZaCxSCvquvh+sAcfJ6/6gs0dDLqv2o4W/ENG5QTrNq9EyhMrxyeKIgC9cq
ud4fUm6jjR76p6JuP1IhimumJ5D9//+jijNvzfH0oCZyZqsegc39K4rly/oBezX4u5ds7DYtJTRV
Mp8uHc9lVprQF09t01gTJLoPvMY9ln1+0hjKVlNP/2iiI3ht8pgmUhWcMnRX2zqPqNZBpYyS+X2C
VZqQjxDWh8PCCXnSSY4SndiFNhVDVVotuzgBhJ4Uo+LkDCzk/g8BetD/vmRcvs6g7RdOc8awjM93
Hbt22aNfbYfP3Mg4lOXSOrLm/O+j++eQGhc7W0eXeK7G4/0BiGYOdiz8FQOEjh2r2crA6jC0ZDQx
7PujmEFk3T8bDDPKl/vzASmYn31T70Vbo6Nq8XV+EGH73PXWGxy64tdQV92aEVdCX6Ws3obYPOh6
yJ6dCuvkUOitEdh6BwJtROJp1+tJg9nqO9KbUMf1axSO4cabcvgAWHJ+RhCjvermfdgHEGXd0DoM
DT1dmKLVF2/WWlZF90Nh6KHMx6ZbUZ9tOxoNqAqpz2wORlgeWvUcy3oPEwfRXiJPgF1bYLCoRfN8
6424uTTtvMbX1mstxYlGCTbX1gqe1QQmyh/n+MlI8+icdrVDw06OP9mjYQzJr4ZuX5n7CERSwzox
Yhieptn8RxbrhkHVnuSdJ4C0/jt0JTKQ5mp6CWiu9yTDrtHYc16cHGB0GuZee8WO5hzqEfEmBxJ0
UCrODgUpCHa7q4hIPveMaW/NwBirk20K/LqftgFz2P1ce1ub7fK7KQiDI30uksJ9t1qfrsvnDIz/
N0lk3SonSO2xQHK9EamLZYD83n2ma/ec2rQ4GAH2K8uEdCrG6CVGb090uJus3WKwf5zwHf60/SET
sW5am4lTTv8b00m9NZrpy6yXdw+oDSu0f0Me9W3RuuMMTHC7JPT87HcMHIY+xCfS2I/OFO10xCvv
xDmtJV6VRxv7k2LQgpnC6r+Yjn/QfSVZGpGO9gbWcCbXGyLCh08uT2MMiXkSAYROoxk+ey4FtCFE
+2TYpG4e5Dy9fGXujwiR6mKBF6Anb8rZOzkGvkEnbfAWEeJ5mRrbffeNb5179WebQRBsmdmtZNw/
zCV+yb6kBZxnbcDF300IZ1zjVbCaI6asviKZeltFx30HFiA/xbCMiH4wdzKDoyR5L93SQ/5ss8lJ
Rngq/IiDciCyVvfnOUyROXXGJgdBd/GzNqf/MP3MIdoqRsdg0Ao0OaOWqNqQd1fSfVFtRLGatY7c
zSUYupAZXZJDqRUdhPYIKUreV+lOZPMV3PIPq3uOH9OGVmXLC3moeq8QlnW0k2mVz5wR6fm2z04U
pOA5oc+2HeoZiuKYBWrBS7rkVMB5OwK4QVlqBwwg/EmihmIC19qTQKj5L8kc78wZyD/fP5ri6N/Y
9tEO8z1y/iUddfC8RaJFJOooSAxsLULTlqmzG8/nrDc3qfQw8BWWs1UWPT10RemF/htAlfLEuW2V
R6I+xcOSQdkogXyeelHo9Hx/8DmfbFpXQzKTSb3xRsNjsW0cjGDSfPOcBsGKaZ0sy3+TlSY3Lgr9
c4lE4dzTrEJ3gtpNNWGD+vlHdxLTXIsukBf6bEQ3MgKB9yKEXI1uGp+QPsen+0dmnTfbWoZ/UJC6
O1/0X2BNGbLXDj5iTFynxLbgTlthfPJG4HhDggvbZr5wMpcHRnbFSVsEcBuc6Jyo/O8z//dvTaK/
zQn5mHb4Ige5yXE2h/995C1guwAzymSM+OV50BYCvlSrPcZrx92bCXXgkFvqv++N+k3sRSo3YvlJ
YUAwX2r35Frbv4vRKo41PZ9GOMFBqJG8WRs9hkgubUJ3uyw5SHCQYy00yFo9SaOrTk2HP1WlDE7z
mgGNP7UHEYFQCZYHaJ/DyQwB3aYqhwK58FZhcdeB04uVPZYXr244H01xTpOL/UeXzvf92aCb/HT/
6P8e7p/L/fw6BmYM1H4F2MM8NdVgnDyP1VQDoHqI24zhbOdAY4o1XiHfK26YwLsVmMAAievp/mAh
fd3ULlQUt5qX+DA6fRT7GDa6h7JVNkRsezx4o9oorKwAW5x1MHftuvAUZtI0Pd1fvPs7lCZRd8xo
BLi1MT4NRhxtIvqrL0ZKcmA2TtS8VYho1cPInuuq/nCtjglib4qvQQS/ZW7oH962R9pr1hOaW4wC
jt4GwEiAAjXvZQBXBjbha68q56S7/ijs2ftLTuE+kb7655ioXrCWHJPSeWLUTQMckS2tcMv4nPuZ
2BFVpdsGy/q2TyqSR4y+vKV1eo7FohUjEPxldJJ0Q2evf0oH0CdDi2fZx6WycwjvvNQOmBgu8192
2Y6ngl7bofFEhBely07Mh6x9bcFgnR1koyaD3qNZV2cbcy6UjLl8YoqZb6wwBM8w2+W6zlEnpvBa
qBMZCubd73x0NjJH1jPF0n2rSUXNGK/TiltFqcs6HyfzcXBwnDXts8HuOWKbe54xJ9gumGSP89eY
wtXI5yxdE02G/1K1xmtUE5yAR4nXxMSNCO6Ds0PlXVKyUPegMjKWkHo62p6BI9CiiO8XqXjT2YjG
h7Dbt6Yjt/i1sBbAF36QxkSRRZCSU0PUn3nNk46uXtsOh8ENt1XOgJisBvdAjDL9A4gkm8Hmr6e/
6G1KFzuWNvNsb4ngJ5yXMBc/CJ9JW8BbzfSvKKyLC0T6UPnOY1YT3YbWQL7A61D/faTmgZiMOjzV
nfbPOe5xzIHd2jK1ea3s6eIJHBRx2MD2CB85+yqGaEyQYxl8LM0SV1cpZTsCP8cjzqZlbPNk1/j3
Jug/iTddbB8ecFE/BjjntgD2KpIkvFMH/s/fpwLHmE/wU01lcfNc5rs59ozcTndZJQ/c/TVHmyxA
7twYdK9H9zrM4ecQ5c9J8atzGm8b926/U5SyLA/2Q5Im8VION6SJxyYYgTFbNbRfSQQWt6mrzJdc
LhEDgJICgs63IvPT74CszX785ZPAwXnZeJiswFrZU/1aawOJA1u0FzU0pAoMVwpOaIp5SxvdsOsY
OHA1BeKbaoM1wkxHmiXTbh7r9ajqPeNMZ+M6xd/ctn611iEtTXMT2oM41pR9OrLXQS2Y3TftLhfo
X4KwnzAhuazz8Wx+0KzddrFCvmNL62Y5t7GITwXthD2Ta7VLuIxN3PZobAvhxk8LaLRMU2NDxZ85
8LhqP5gOZKkY+2xwxWZofbGqbeMXuxOyihfDFfEL+o61AszFdsZxyQmdg0kERJHYv3GR2ycC5S18
Hkhh4rn7CpXF5ZDkj6KxqluMH4rZtfhdp97vcSTBcHnxqlGgIzML1izrineODCZh1iSkRCuHAAqS
JxuyV2wcTV6n/yBVMlbu4lxDt0N6UeIgQs7nS80yOQgY2aqq/nlMkDtvp4NhM+Q5tRoHnaYBgDXQ
lGvL8M/Yr8ICnaoVNS8zOtcd0509rU488ZNtMGcT9b4kBuLoa067Wtf5qjUWC7pGZEJIOGAvKz8a
od4K8qLiRcpBEIfe0+X6q+QfPw1e5OiQEKmAbNVt2G1d6UX7sSwd8CrnYa76CwCulnRidHj8R25P
AC/czSagRzbJ4qcgnXY1kkC9tty2f1zg76DDHpIE17IVTeVDArETtgUSFI3Y8KHRRKaGRUxEeBJC
VNOV+ZA0HOMxkaMeIrrxwe30Wc+ddfbNaQtZEgekC+QUXzuQKBxMaNOSH/TD3DigPglIxukyFB9V
LT7HwWw2wJNcmryEphs62Xb4IhBwNm9VXfSIqw+5G7X4SSjKa9FIzraNhJB+S5pIXkV+DdDtXDGJ
iQvML53obC8T9MJmR1PPpQLxFRdv14cAJfuSPAzplethgEjw2ghA513nkzo7WEwsWkkKjo8k0XH2
KRbA6/3BfOgGQu/07J7aaHRXUZgMG7gw2CTIF9+ZRo4wXmT2bvBFsFJueipwjzHhs8T1/pBRisBK
7o5+8Rw0nHMwTLLs/vTyV86lx55NxBcEmGezG7xTRHgIPrrAB+JQtC91RGYl3Z4fm8r/vYZu2pBD
AhodNcVpKjzeglG2B3yFPyl2w83YZiiLE/1h9p6zsRLqTkBcT14iVnGtP/i9WZtNfhEwTUCqWnEG
y8bsw4f1603yoVb+u1AJ3e/gs64McZm5Jcegvk4LYFRl2Crov6boeaGPBeZEcGiMa2gs03WcIHUX
JnRsNLekVtUfSDanrQ3AhSReAl8k2JzW3YSKTNjSsj80Ob1L7GticGQlMj25+EH6yB8dplBLFi8Z
u16Fgh9/EhEl5m8vsbqfyuAH6pBAhFDmD3GToIAySXEbIuVuauE+OkZWrg0InLSEyCMx9umR+Tex
FhzVHkcoocCOGAPNEXJuaEwzO53714hDGGMxwTdTHKK/5v0c3frLz/OWA7L5YxnGa2DEf8wudljw
cN0D1v8QfXWwi+KCj9U492aH0gPxT56ePMIat1lko3AuJdwJ5Hg26pLtnPjXuej/0VoAAl6kf6Pa
C3YsThxu4j/8afC6O2bMBY1PiMX2H2Kw0A955kuVhzSqeHsf8OvgR8P80JnQTUxffU1gKriQ1+aQ
GIfErLipddG/jTIMINJEj2WGHpkvMUm7fnfpKmg5smRrNe/mqPtBMb5XQcP2HBjtA+2Aclv4ORLO
JH6fLDM6xbOrHway1rVp/hh0NuDdUCk4AGugjAeMZtZdXaSbDip/UGR4p6C9MiDHqOkk56ESq8gL
n0mK34wsF62L0aaFFvCAqwItI2KXOG3kQywI0pXaWAaG2MlhtcNSAHLuPMERQHFmn1hC1kZEjoGH
dVOnVr8V4UDGnsvmWMWc1hKaJXXnvo1G9CRy58dxU3IC60HQvjQydFbVa29Eb9kMUFoXMwM4D2QR
KH0GjfZb6DcfMUzsVtv/4prjGib9Fezob4fJC6rl7JcLkiCzsvbWw+iLzeoFAs8NIJtFdoj7jTeT
sBdJa6o22ENoiTvNn9hgtkYAFFSPclpzSHjuA/AlutiGoiUVorUP+GP5tTUcbDqGY5LITZhWoHYN
F90waK6RI0eUwxeTACwdQNkrv6Cunw+Mp6HGK7hcjt99GzbbBdggkixL7zGPfKqKgBG4WR4sueSP
cN9kaNBJragvTFHiQxYWr6DI8enNh6Y89HYqtq8ZeCrKVJjkOvgV9Rj+IEfnq0D4N+Fr2l+SN5ju
/W80PzgWOk0bqj25ZLgA2kge/JjThZGFa9/JjnGU0KMrRL8qg/GsvO/Mjo8g0VMUD9FHXrWfE/m9
D17QorIf1RO3Dlk0jMSYsP8Ar6+4RMxhHXh/VISLHnr6vo4r+rC86+2l6lNaOWH5OMdElOW0c3dR
iiMELQzmHyCPCud1NkYnOfUwwASlYU78W4pqY18kROPQdmSXtUdsx9M3a467JXoKA/j/I+/MlRzJ
0uz8Km0t02uu736FHgE7AgjEvipugcgM3/fd34HvMAoFajROKxT4Qmw+BL+LpDWrsoZdNvIoWVaZ
EQiE467/f8532k3TzBw4094nnQ0fVEGhKLH1owGJwRxZD9HY5vkDoisHTqB8pgNYLCKOgbvKKd51
Heezsos5YXdNhA1vPHZYy7hlsZZw6CByYdIZ3I1D+ign4tzJmxsqeo8y8U+NSX8LDcHKiJoAV9qE
qyrvLUj7+jMQDWXtHm6sFCFLqd14QK05F9o0Kq/4SvKOqybH4RysZNBu7dn7ptstb94q3+uuOeaT
rlPrz286t6SColFjR3yKYK/Nqh0pAhsi2ArtU4vc/Bga13lHjaGxuR/gLbsdRb2MQ9plFDIPWtFA
jCm/ggoGGHEM3MDmp8F/axFYI0hhX7I9YdMb6DFNaLeTHeEcd2qOUdlLQyWotLSOYe5SN0S+yQcK
Fq2Aej8vcaAgrmuQJgvNf/DS4Un00CZxQTbLuZY1A8Rtlh5p5o5f7TvhjMhgSZw05AhkbDC2mIw5
opB54MzfUBo+JWr++2l2Vwo9W7qhc601TOy2b9ZaZ1zzibgsO9m8rtEJDUb6AWrg1fRIpGfFpKXT
NII7hUdsVhCwXcZ+SOkRgUFD4cMiuVpE0O3NBpMwhZ+mSNcWYtAFneElBSVrGYlh3ggSt9HHOpsq
IP3DS2/sQHsdJSJMGb9zZwkxAdxH5bzn3vDF7OEhVziRc1YKz2Gb7HIiVR2YeZMHb7I+1GC+4cx+
OU51LwRLJc64OJckBnmvgxz2c4dmNO3MFULUxyBvv8Z820kCo2r8YXAGGu4hV7MRnUfOh42PARDv
MAXwlozvU2cTasgRmSKq/m526fsAbAkKulAr1bqMcDhRdLY2FTcFYeZYQoraXtUNEsxQ6GCBRsrr
GoKm+Zkn/Tol/FxjIuzAyW4NmSEXA3CCyMN+qbCmVsiqGrJ216SnV+t+su8RdH7K77ZGAMYUIpKP
8bwPjY2hIdmgLDX2pXSvAFccA898x/oqt5CyqrXMXBiHBknDtdMtx0qiK7DuB9ndaYArlmMCDsri
uuKPD74jQNFeIqf84BzjC/dQDISsvEPdUnIOmrMME5omJeeGKOjJIU79B7RPIOBwCGOeWjZNwgfk
gynMWb3p/BCD4WwYKaRk4qyyTgn3vxxQIjYnbNio8bTxMRDfIekvM+0jxPlOawkyRtl+JW5+H4RE
VyQZQSoZxYpWA04j9rXW3keGfbSD4skK+3sWJVjrGxOfDSc1AsWnRw7GGHbuy258lvF0ZWRtxxFx
umWVPeati2WVBXQgUcYI3VszmwgPY5sw6gpdWMOcN/dzbd8FdQ5AgTBYN6eVctcJDfNvChu52cwB
dw0xzdSU6OP7XnwKLYN/xeNUjhnMw/zFkywAjd5dsZhwWnQ+EeGcxNzctOgoBvp9RpB9tahn1/CN
Hi2J8B8hx9nq6k9nMO/agCkZl6vAIX9Dnxl3TgtjFAYh3tT7nP0e58PZduZX4TMhAlPDClqvimHk
0GmUi3aaiTRjAlbwZXzYwhsT0e00Wu8UCgBIs8a1+GNzVqYErbLvXZU+HXVHXNlhhYiqVVkrm1zv
t2F/Y9rRHiDLTlruQ/pehpRGfXvQ13k43LaxhpGMrPa+1LPdrOdvneEXC7ho/no2eXnTcDy4zZxe
jYzgClvj+F13OPO5d6ccwG9TkloQMWOu8fI9paYKiAusDAkiKkWKRSTPQ+Tnr3FNspxeFYdetARZ
lDwbPhhhlTDdslzbdLSHqlA+B11tbzm6MJmgDDWlU+w7uRll91o1Y7JjoyWZC0IcwqtF7YIRsfXX
vut37gAptcTwvE6M/MpB+7nKi5YbX2sRzxyDkzLq4XmKtOpHPSBKxC7wWxqICTL8Zh5IPk5uFWEY
rAbOkFjDfBgl7cEN7XUROThDBhQnfrZPySm9jkhIs9s3tyZRGI/ILhmyFuT2TNqAa1S7KQ8QI7ri
0yVQfc1St0kTGFQQRgu20/00EpTiAxlaBH55yD1IofOYf/MiddBAD7hsWeCXU5I9Dwaak1CY9dLt
96VyKTU+TA4CYJcuPblsDBO6AdyUB2SVNShAasEUmZzHYeyggicD5nHIHcgF5vWocZ0hyjJaa1Gc
oVW0TpWvvfpeMnJARe+k0ZviHIIAIAx2eiO4hIU7xwEPYtNT2uIjOiYuAjcEJnfWaYLrc3S14mqQ
hLEnpo+Iv5VYRIYa1aPW6pvaycUKKfmmnapt1VioTs3UXI4Z61hpI4eJyXEdunCH4P3glybsqZZ9
JhTJrYl+ty4AHSHkptOvsK2kqWgOGc04DaNrMbiMIDxW5HH178ZYAxHkQISaaR1JzachFWj0Rmjy
F8WrTyEZCrfkiG7diQHoU9aiznWN8cW0YDeiFNEA5bTZ2nUlHZsovu4KLN2K0m3Pkkq/1raUUtq1
rnFODRq5clMon7WnPZuco0fRdw9o0UurXFnsLhAt/CMwtWjV9ISy+ILkd+LZocikCiFrG7Q4DZFt
UhPmqR9MJwIADmkCDCSbbmMg1PsAPSTDAwhRUrxkKMuRItsB1/PaAUyIHlenVHVH+B/Flt5eAT1I
N9bYY5e1w7fZ5qglgVl0OUVEvF3MAmz37FVvaCe2ci6vdTsi25Zey6owTFfxLwbOJkw0L042va2T
x1FMOh7onAyh0Qt2OOc4N2mfg+80O0u0iB71dU0veSosQs/JGi8b8IUeejfaeW/eXEG8U8ZLQr2B
eEMeiOC1xhMI2yhDQEHt4b2h/6taN1SpaoBis3WbzToZ3In7znyWScyugr/JHASpLgvPMNNtjO+D
7ciHQOdaL2LAT5UZfMoeYx7seuXl3PsaRNNpQpITYYMTh7DhyQ84mwKPSjw9WAZT7pPLE+S0Ark0
Oa0rtj3bKY6uftmNBN7CO9pPIU0sgU+OZ7fWvGkCkZdhiIvq69YKprUdzOAKCwRHtY8J1gW1gfri
4Bjye25N4TYvk29zrB3dqO7YVYS3GCiegcsiQ68Q34aK37jwsIrAbqU2hQzOJtgPL1Xa780Uc0vu
jaw9QAShNIFnG+7SKDfWZVxbC4enaFVIs6CXwoO3/Wcb98ixI2TVIJPgpGv2gQvEqqYedXTDfOBO
a5ibiHxWDZPahhjBh2gI3MUAyXEJwujxQgWY2pLokmgi3dnY2COo9pZm0FogeF9mRZivYp7jEloh
Wgunu3N4gnb3BH3mVI+tCSJJB0lWejFSg+TKrojr4d7YEqrD0fe7HmA5NSudfBYa30tUo8GKDlKn
Di34aS3KV+tM0yo2osykEIKvbCpo5NWyfMG3DHVCq9dxiTnQo4BE2Md859Od2MMVuKsleQDUGBqE
sJw73XiAQevDGohiccj0+IQlpH72R63bEjPFvKB5vMqm/FBqHDyL4KxF/idMs4PZFONzMr0EqGcw
MtKnkBPn8DQDcBIkZDTZMqSTiS6QfoyX7AMjvp6y+I5msf3QdrQQzFm6G8vfCrvtr6Jp3kRDFpN0
k35roWE1ddGRqgK92HHISFDn6T4xHyJDoAPvb60ZJSPKJu4xM8iEEvdUZWvfOBQcZolZMOf0A/M5
DradVt17BsQ4Im0+WyTffUwC1Jz7/hXB54syJFbYnKd1FVXdurBVfgFe48wkd9EHbd9OETXkoHpj
n7k2gcaumqE9aV228cJMA/rJXl2o/DCnNUYsCSPpfSE9HW6J/qrT3HfLdKxVIMd2nbcsArML4bQy
hx2nvXdSt2BDYZaFP2TfIP9qV0UhCXxMCLSrLRfJMxoyu86/WYeZct6S61i/RYR7FCmIohg1R5aK
+RBJMGQcT/YRBe6VmCtrh4ACLCAFIrCaOChno8+Wox/ep2m26ruwuuuIFIaEt6gau4Y58ZgWEuq0
L5p9VSR4IgdKPEW9jarC2SbM6c6x0TUMuzwK9igQnC0lVn/pcdXX89coOBpV2+ytLvtCTXCmW/Pg
8E2kw+P6tFV3dnKee/qlSmMwLcuqfYzJmiCKsLrxbdHvMtUnGbBrmLK6c/NAW9cifuqZ7XyM2cMw
HmdvLNUFbpePSj5XI0yPzOE60ihqTMhSPMshXNlnj6TCV23cznplOyDG0PffhiJ8gu1rbuwE2o4x
Qdebo+zKDZFDlJrYBjwQiJ347sBEeyDPU23bDFoILBT5JP5gzHkazhco0t1NTeJAg+vCwSl7N86N
QWGhYYrBqsIb3kJgKSBpd9lKyCq60pkhWwuHAQSbhz7yUfK2GLmE7XJ/TJaaCBCN9CEiBxTvXVh8
K0W9rnTzxZVRxyLWUw/nnF702FMSbT3XiG9UqXMtKyhYFjXzyCyxSwxshfn4mhKhrHHgJ2Zg1WvF
zjJLUpV8tkJOrq5iB5c3I8QrwjXTPT37te2nN81AfBOVagLfKL9rgr2QVPbrYXYeYoSJi3GG/JAV
sGyChuJn2dHjctiEueqINeZgVRVwuX2ALO5bNPv5LD1KgM1NZGjEMpUN9NDbuazeDauhsI0JfZFX
BzNOhnXE4rLQYqQSuY4OytwVyPWUUwJaPdUvvclvR884lwE0HV2nRzfD/CCcG/mUWe7jjCkFnCeH
awn5oQeHrhmU/t0OQIPIkQAKm9+lR8cv/e8ZFXckFQ5OBklFIrVcd6tn/klqSPe9bM7WBBS+Uhuj
kBfPG7dGaxYFX0UH+laL+8Pg2tnGtufXdIjOZMWDeK8IeCE2mI7vxJ6ZsQpV5K8LTtwlYhsWQS/Z
wmYvTmPGaWiw0lvcOTSNxcIyYCaFJfVPX6eLUyoWwNDUH5WR4bTpuz2i3XCTuBR2q/nGTir/5BiC
P0LTvorK7k7vWcfMxtklRZTsDF3fA9QFcysoYRdZwfFYFB9DrNMlHGpeG7IVv7dJYTNLUe1HMWqB
OuqfplkeJo0NlXibZVW5BjeHNj3Mk+NSh7DAkgOmvvLZiu/sEmF4EKCgB35WzDQgaZJgZtPOTVPb
6xAU9rKojNtUy7+ncEdOTU2Mt6XKmVH1Loyi5XRN/d566nJTv4vtyLjroja7hrB8REiR75NZc8ib
S9ynYAp2vk7psDSXyHrmXeWNBCQPED08BK8OaegRPWs2s5H+czw+aR5Fbg+Pi1GaHRCZwlknKLpu
ROG6V13bXpGvTfQkPXOm/XoexG2Z9x+UMZeJZFvlEvwEVCdf5koqE5WvbZK0sLrY2y357owoTviF
vwu5CcWUbHsB9dNOfH1jJHjyjcnFzNXvaju5HZ06POCMN5IPa8zRL5clZYw22bDGXWEmh08oaXnO
wbemqza11Vwhbj7bfYRAoO8PCG/oAOHW2A45TO/Qpo9RILMia/xd62h25kH1MUXmq2fgeIUAFRKO
GfYPuu3edh72QDhL5GSYxVXUAOJQ4oBDWLcUTea7uMav0COF4k7Nq46PekUXuMqsVRoaH3SUBH0F
YlYMZ4633E5uavzQfaiPCHpcMM4U1uZUwNWya3ufhvOD7DD1+OKDFeU9+pRuAtXAYvv2rXZDWN3M
DcUgdhTtmd650a5hq7MVuc+RAFX+/Kd/+udLhtf/y5z6kUH196ivn/73n/8jRojZ7uU5/YjmWn20
H3/6Tn+tnVQE2l/+/L//x1//9q9//dt//5e//Ze//u0//7dfZ4mpb/yRJaYZxi+O47i2tKQg/cuV
/NOPMDHNsH9B0+7xT45j24ZrWn/+U15wF//Ln3X3F0M4OnIyIQ3bkObfw8R06xePdF+Pvxa6Z+rC
/veEiRm6+E2WGA555OMmOn9L4Bl3dE/9++cHnLmg4W38p9zS2jKma7Dw5Aj9Ei6lls6boWtoJq/D
sNyxI2WL1Ohe6YiTcZegQe6qfQ4qYDXoE8Z87c7wa7n0etEvIabJ5QTXAyWxgScB0wq1RNckOMdo
R/+qQE05JOUdbt5nSwL8aAWt69kjEcLTnJPAdzdRhdZdwkczCDomE22FaAe/j51w5z8Wkfio2nbe
aNPQL5s8/ga2ezA4Z0WIH/TKJr7U4ZDouPqhreWjTRNrSbd+Z5UE7tZlEW684pYA7zeMXweJvxgH
INJPT0w74jUxqFjO1WCxPEDKfJwq/xvuA/yFBbp0j45DMFv1vra5hUtBhaGIOopfWSfRPtCPVLYz
jHkV3Mkij87F0DxhjmJSTyZ+tLWZauMOspPCVef7OhQ3meU8lsLbj5r3SJopDaK2vDaotBUZSY3I
aalHUnWI9Q9kglznOEihSH6MhfbRT3yl7G9jjAzwPFrKHRM0PmWCB5d3dnmcZqhjaeFkAM9ZsOvX
u36G7j7PXbu27P6JQva6dbD7NvziZc3rRH5A+8ad6P3xeDvP3Q90Mane8AmQA7MGS0d8VPuufsLl
B6sv4T1TGOmfZEo5b1Tvhgd/+bFA5fZ56T6PlCibKT2TQnSmlse5ocT0on5qV/HGL++uquzT5aee
im9U83e6+rpxCLm9tLyXYOIhd31BmaGbqJvyvdYYnN3G2as3o15dD3kfrnrUwLfQWqBnILv4ydXd
R9ok57JsDnWD8VgtpZ04Vmjq2CfPAyUoQpgXOe4xhTkgpCd5TglogbJIH9gPnsJGcsWIzulIX35W
anAvlMhI+OyLmdp1qEXnNjV4k0VOrZkbU1JazxlZlepJmJ7coxlBgm3WmyFXvTydm0hg8XHXOvUk
F+qxOR/mOn+bZu9x0LlA/Gph+jcyA3X7d9Pc86Dre7qt66aa5kQa/nqa2+kY4FUzv4Lyk/IVEiif
ByiArjFB3T19AeI2gEpyclZjxuiS85hNK9vs7yarYqarKYgYBkvfzBglcMPMeAFnDlZJ3BKMnJ69
1EX4V9OTaXmFqXA5wjCFsjhb2SVFH4uxfPkL2otw8MM3yU1YTfrLW0EDY9JM9h71SN4htb67DEei
NRvCGjwMuh52Z4ZKEPLxFgCAQbHvNVoN5Gnw8NUqYqHdNAhwxWX8+OPXkyhFSmZbMLovhU+c82Wq
NC1UQvW5pIlJXwoGkd/cAo+gCsIkqcLoPI/UnZ1E0Yve+zPWhN62d96s79QbLAb75KHYo1V1mCwe
guZg8FDj8DKM1SuX6p1i51pmkbkTMjhf/kLNyMs3zDmjE0UNy6WaLZffq/eVO097tG4mL/wxNRI0
DWbqg/gAeqLmWaLb+2oijQWQVKvyptSUUW/pMtyrXlurH9HWwWbmWuMv+nhChcosUq+SzhHKGHev
FRX0YuDI6EBV657vwF8mDBMsgVrMBtMHVlgx3dV78yjkRrZ/Q9iwVTlQwNWnqAYp+RHny9cnIZ+B
ehVZ8k06uCIrstCH+hwoIsgR2H5sh8zJ8o/GtE2gJqqMiTm0//aXP7NzeYxpT6LYcXH/m9ZPQzqo
TCOLJmyBqVHvAy/ZQSEkGwYUyEK9u/nTGclWig1a17n94ZjsNmqpndW7z1lR8DSuMJDmfBSMHq10
Hx03PJPq+DizgV2WbMEI6o2JAoN6GBj5tA8cHPuAJNoMKXbS8cAuYzQ1+Xertg7NVNwHnXOK1Dit
TPmY9fbeUrhhx3RvmB/kJQ/+UctC8iJ9vqbM7qmDnLKYvk9UyQP4G4NPAvNfjR8x8lmCLs/ZV9uG
Glx/tDL8/ilKnThRabI+wPvlePLrhQEOqChKK/jyAYzQYCa2MRvTraf+L3INttyYawXIHQyelKhi
/vryh1UDY7G5JrfqeeMJl8s/eGPqB//246WEYeiGcHXH4YRt/PTG5mCg9eV+r1uJj8AmQIS5lsb+
I9K3y6gP6E0ptAxHhnwgIpR7xI/3poZ5mzBLg+Sbm5tIG6LzH7w5af/+3XH28qQHdBAUpK4G56+O
TVpgm0NWlt99GZ4CglLJSgQwU7HVOl58bjVWSEOfsXM6G+CiA+E2HGbUklmNDVo9kktddpbLCnkZ
mX4VnyFpsiEqxJFehjsXyTIrArV5y9znNiMi9exTR4IlcY3JjuohJhvGRBt5+8vJJa+yMxMXKuB0
7JrwVpaDfQARxY9LB2+ld9oXfeZt1XUfVZSe0oj6KsOxdLlg1ZiGQKzxh+vftx3/tSzOdH4a7+Ka
5K0a5rWIvZNPSqiaXE0ZvZshJuDSbRaWRSaqo6YCfRhhNugu1CkwRC5A+eOgJl0N6n7pADS9jJRM
O9Yq47Wf1eemthbPiM9JOHkrgJNkbau+AXDI7WVucak8q1XZHup8wecKrdNcXJ4wMBtKiWrdwY8S
rYBeOCt1GCh8lni1MNoTxUFzdE8Ae1+wH7PGBewosQnbIDEg6qU9/84Xak73rfXS65xI0uXl2BVq
9mfmdw+X10K6uQZv+K2axE6vUY6o7yl1usV5+TLEyWOk1kX1owPMRIuBM0SjqWg8tWykw2da0fS+
HHzkEJ8jFscUh5LfJqdEHSLUb6dW+1jN9pYIv37Aa5Zpz5ff7XK2CzFaXX7A5Qyo1qVSGzWFV9pg
EL7XSvvK81nU+rqUS2RkNO/c68uPx03LLG4B4ycYHsq44myqDpe+ll+lRflRkrIa1iCH4T+w82cm
5gvzaBsOeZlDS5AfyVOw++RqysdTGcycujvqcZUGoimhT6dhx1+pMdHHxYs5wxGBDEykLQIkeu6Y
8TRi+SSn0supZ9LPQQ+jMAKeNoXUM9RpQJ2f2FKxh0xAwBK+W9Jd/6MFRRDO/NsVBSOodHnMEvCC
BYztt3NW990pDOfm0/PKx4Rrf5jmJ61lcuKa45ZRWDBU889O+umSWqm9lnG6dh3jfSCt64C9/ilT
V6RISmMNSmcprXnY2RS6UNZsLheBWh0t3CanmT3JNSu5Ch0aQA3ow7ol0GIds2qgfTGOPjXbKG9g
eE8BzidczUkv15mdftki+mpdEiMK0VIbkzBhBBJqrGucOpUGkDgJTqf228SyUNgCfryAKCHMJ98f
bqSvpUtPD+2dAfM2ZH2usnHXEZ1GtbbmnYQO5VmIs4Sb1DtRouyttRUwDwrUJkX6sSSfPRmWAczh
EwKTzYhlZu16yDXwSNc4EGW6zI34yw1p7ObNk+mW0Zb25ieVL04lYfI1hGhWc8TJxXw0cJPLMv6c
Fcvz8ipTk3w5MNQg2JCDCTPOpJ/hU1DNsYq7ZivXpiTNqI6N55Evxa8brskVoczb32d6gAsoKamP
V6TvleLWH+AC6nYqdimll3xq+2sHhvcfLPbqHv7TwNENSaPcscnb1k3zp63Iw7hW9KI7R85MKy2n
a6F+69oD4zPLsXyjhCiP9hRj6+4nMJ7h/ehxic6w89M9YrNCQFb34k2LjAcEhy5LUr4v6L+viLnD
2Kdvs/rTd1mkG/zja1ZbtHvZsrS5bCuPEZk2lrGufFCADokuiB7I4Kx6ZCEFcELjNrP0fjX1x9ki
Z69H5s/BBPrMIA9jFT41jvESwEpe8Sl7qyrK3+YGLiLA0TKBFFQo9nEdx3c9rbPVnJVMBTCiB7Lq
+2UhghMJX96Kbq8m6R8ak39FU5JOWEhGksv+RG51qO8JTyEybT1+yayKtpwM+F30pFl3022jZsUc
Kwm8GVwDp4i2NEcxslO5d3v4OlPG8AqGS1c0e9IoiqIZcH+Ml8u4CPlV1oQZ3ISCbT59CLv0S40O
zJVnIbAyeshAC2YJdxZA4iMSQELON5cBlO6m2KE0Nonvopi/zGTygbbVz6WMNdgK4PZkD3rVrwCq
TN41uzLQ7CL88pySZCF400B8iEGqUB2yuC3p2+PE0owT+v1uKYVqFEh5O6nHFibRm2mHDMSaC6Ml
xns94rEHxPQtRiO4Hr/7mlJJq48BBfew+INx+rsziURkjWaZ0pBtm46jYuN/dSbpUWJVfjZ/huqq
jLKnNHvqLzZHEXXmvWwGl6u6oeNW5JZ2XWFCF/OmYVUZXKKBbe32D94SdaqfZ47nsrA7lg2rjRrT
b9+Sk885/JDxU1d3fW/kCK7z8U/mtOsDYxvV5Zc60tocmQyDGpA6hKv7aER94x+/E+vfmMOSa7Fh
SNtyqLr9tPjzuOmiVu3n5SzEHXx2gEZYobYoPXJRq659a53iNRPFWzHRJpoKFlK2RYUxVtxK/Ies
pM+NO34CkNvCsaB2DhtbLdkospduhM8gaO/HKCOTBe1Wa0Icu4z8AYmSr0VfRHnXu1kdxbhaoc43
KG3N6tXTFOWxxwAyGTKk+jiYudmC1GoXq7FCm5rCUzo/NX9wjPV+P2IM3WVVE7ZDr1SYP51ia8cZ
Y2vEVhZZSDSyeJeGEFkTEK9rYtqjra61C0oCcCzpYzIHQ5kgqu+sdeOmKVUhae7Nsj+aGkkelydW
Ow2sqSzaaCa7oAuvj1sOEDSCdDpMOznXZnTBqvxFnNLU3KIsYfto0Ts1c/Pm9f3Jny1Sx3M3WRat
86We2xRgL08sA+emRE1rWCj8PaThERIYNuKM9QrfxtYMDSzQPn7B4nRZwNwqkeuoLB9qrSZDo6x5
3BRewE0++xMuR6HxXVXBxC+kT4j6Kk2wm7m094GsNGunSlnIZAQuCD2mXzYv/mixOHituB4TEgEy
3GProSKAmspotM2cTFsb1OytuH8crPH2MsWzro+2l880B3CqWawH44h+CFgTkrPA2o9qQRnUqPnH
Ax733+/mnml4fLAGy4JOkfmnym6ErdVF1/qRQSBfeGoLr2dSJwVcwMtpA/Bsxv9GXx1HzeXlfVTx
I+6qdtNWgkcDdQ29CDKPpLGInaVdYxT6XWFM96gM5brvYsQUIEqWuvrj8gIsmFRzETaYo9pH1MFJ
aPFLUoZkQwG/HMpdYcl7VAw9oCYFkuLzR6fzMDmRy/Ci9WR37OnE2a0RsJCEJczPtkV7j3QgVW3K
GwOa7CIqrW43tXgrwactS5IQjpKU+y6wlL6YXmxI/6fVh91MC3NTAwdeJGoqAWgwqbqgoNfNnEh1
tj6bYAf0Owj68+jRG2Y8UYZgDjcRdJHUxevO9hfJI6IwD/wcy3ZaZvWOGu9H6IAREeNkINnC3K2e
x9g73+ZMUmqArnj5Qvo3+qlMhg8jdZFMUpVcNRPEYLsKOgLOELDHUKQv4zgMVHzVcBjMjwhczioO
TWMJyQXZl8borRr8T1w/ttNQSO4jIPHL3rwBc1StAgPP8uWrenV+1ZP8oZ6mXWyCccfBeWg7zntI
wT0OIsdSNOpGym95OZMR9cXvE4wvOsJ23jjf31vIPhPLRvmtxidBl89BfS2UgVgNpFE9OJBNR+gl
b2MaMQQsQB75tJ21/ujQ617EGEI2kT6R85l8JRVyNy0Sd1o8fRvSTltdVrfLa6nNXHM5VoJHA7zI
HQ06Iy47oyixfXa3+TB1qzw5lb06vWBrWYXxp41AE1sl0PbQZlzkZX1NPd7BHsp0q7kwDqbFWdG2
Ilwo4ZeqjHP6AIqk3r3uNzaxSvqbQz9+QSw7NMaBz9VLaWbHBrr+fzwVL8XV35QypGkLG1OpQ53K
FKqb8+uNOcxodTi6+Bhfs5YewiwjhA1WRDdfcYMai7CaECwb0qPowfDFbVjIeNVIzoeMoLORkGEL
gR8/+tjhbo6o2SwvVw1G5Rxj+qCxDfk2s14uU7pCiLJE3cAyK/hgC8M4hnP3RmL0W2ABqMb1rJgv
JRLThFSPFIuI7X/OVV7vSkve5CDDL/vV5IcWVCyZASlPXejxrOjqQH/Z4i4f3WULq634quiGzxkN
hZK3miu1yqtBRFYwT1ZKWh82l0jcQd7q8ir9WgvnCcGx/tle7j0hJ8QUlPBSaNxUdA4yhxAJiflp
BzreATUErcA5d1VUEzvNapVzKM4brHaX+4RQmn4FD4msV5bo6yTgSy6f4T/96O3d/vi0fup5/vS/
/yFboBZjlVbx/68F+j//6//613/5dedTff2Pzqfu/YLx2zPZeHTDou/w98anrv/CidCkucmccF3b
ZOf6v31P8xeXc6IrpUlxF6+J5AzbFJ1qiWr2L6BFmD2eYQjP4Fv/XZ1POqa/PRJ6gj6qy6Sk6olS
TJiGOh396rysh22Dm5xhYxCQHuhCu4P6glR5aJzPMX7Krbb+7pgoYIrSxJo2k30QTR3l5AEfC9FW
N+Dbi6UkIWPvF562rnpzkydHKiwlxtlFwsM5EcSgnYaYwD2xTqZEOxEraRDBk5k7GWyb7paJejV5
VN+DcKrIRpztvRciOhdi/EJ02S/nyPry0a4eSE8hYdZKYLil7U4KLs1G6PBOrCfuVLs4tzAwRpri
aeQbYDv1RiaCzM5EcpEJnPnQ0OR5qsxgn9Wj94b7clhRLdmWhPiuZ3deWSXSB9dEdchaMm68Gus6
QmLrio7ZfhjRT41Bt++0/K3p+2iXeUTDogo+eq6uEqYTnDqjOS91jCBGfktyarpvXIj6oF1P4WBd
J/D+YQINh15WBl0EvPIdhIplZTCbjaLytxSvig1CfMTLRfMCNZ2zR0fk9GwQS2914LDqRmzNMR6v
wohMSd2hXl0ZfbSKmvg89uLF1Fr8Cp3Xr+wRsBYkHryBzsrhAv0we+9cjZI1VzQyyILH2NCKfUYx
lSvjjGPEjfSNTh9Mb7hnFqaE5aSjmsyag0QbqTQ4z20Yt1+GfNTG6kErq4C6Jx2vIorPnFbsFf1n
7tJDpRHmzbFSH+4qhxWb4k1+kOoP18LBFUEPPEVdftRS1zxnGeedYCD+2opd64BbRcbCXPkT2Zxa
oHCGlEPyZn50e5Gs/JpQXjv3E9ieNDE973pKHLJFIjwm1r7Lw3DlO0gxg1y427aY562WBa+NU20l
8s+aVEUtv6takyT3on6v8uB9pJkeoPlRFB50bLXNTb8td0GZ7b0eAaxMuivgx6S9xxRmXDM9amFX
YLvkUgILubnVO+haYkSSpfFcQx2tE3Qjia7rYAW4CzDGIl3RI0KyUij1AkzykGDBM6NvBoWQhd/n
HHBU/rc5hw/F8FkF2mc77DBWVHe+AX5H9CfJ4eJQTKZDObV4mVK5AgT1HRb2LQDB1yDTjxBJ8oUu
FLsAIDqeisoeHmQ1qVDu5C5o8FMN1CNJasjXWtbcJVP/OvXZl9a/gWC4CVLr2bej+7yOnwZ7PtoY
tiOb5MT2Q4j4PJnjrd578yoVOKdCeJsJESeT42OuADARNncSX/0ivppT5xmtq74AU1OsMosfa8zO
HcsGKml9bN/6TBwh/m0LVE6DZi12TueQU480PMZm6pJ0MzMq3Xo7pzhHPCe5cXublKjroY+e7dB8
IirnW9U6d05ljisRvXlN8xDl7f9h6cyWG0W2KPpFRJDMvEpolmx5dvuFqHKVgWQeEhK+/i4q7kM7
2tUdLlkC8gx7r60IprKuhERBIca0+1y4pPL0QE2T7qz4O6XJQHoa6r+NJs+ggAB87jGqkEzx7hRr
Oh9qI9+dCQkHUBKvgxFF/F6LBjP3M6RWi3nvFvOdHfjeSdHytqH34BkWlM+E3elIXbrnlhEbYRGK
njbLzstpIxsePGSPuXC1jYksaIISlkSyM8ggBYEhecvkXG9LCzmpyUiYjKFil46HKVmQJcSh3hJc
VZ2yvu5Ok0OrJ6v+AyYNNkhQ9oTN6DtUQR7Chv74p9diMc9S3gc2bNsBGj2i4EHGkBcnjj2PR0Ui
gcp+GnNpkLGgxmU8wfZkedLDuFxlk596hTqgEASqJWL4hoGoJte+KXf69GKcSEnWgqFo+M+d/wO3
8KcupLXrBLTaIX+VHgCMcGxIpKBucRGus2c9gz6JDJtFcqvvnuTNmlXbseOx/iDd5iFWp7+76xR4
+lwxkCeOtP9w+m+tsvlNePo2TP3EqhFt2FIV+CVqVjxW+zt38cQ3iTr6YxLvPKsed47TvnAbuPvG
Kl6WZWa/rpt73DM+BX8S1MN9dMo3PzHiQ5owWxyS/kjvjKfCPEl3rPcqaECZ+VZ2rDyF44VAHIje
TpS1TUx/kzWX3iBKu3P1ocbBQPocU1uQpZjng/bZ9ecR0Ff2VdQOFvJ15ZuH4k49eZpxjm1DeL6R
kYP0r5XQtOaIoNXK3Z2W8aePTSLZQbmwFrlWmIJ/Crf+rBxseFoX4WFpWMZgEf8vAAYy1ITLOWkW
cmw3v6AmYpOz8jcWbFHvucseeD8q44yn16jPNP5JBDHv72BTbftO+YthpD5jC0ufR6aZnoHxuXwb
x2Yby6mNEAI+gcv/qnpBf+8Of1gJM+8kPelKGIW90Ub55PtdSUK887IoI747c8fOblTn2kcYLisD
EuMIKNzBbRDgwzWC4cWdkBR6Q0AX7nlg7rP75DOz9hWnKCuUJ90JIjUSbMDu3LUoxOnutDaOfCxO
BBmcqSQkRogN040rMIH+kySZZtjc8WOzlnK4YaOCdXZsmvOcTTtimJOdYTi/ZQls2Vy8haATlWxL
/Ipe6X0w8sZsXaYPhjuC6kMEa7G8/g1e39+IqqOUcI1l6yUhWZKFfij65FMHjGZ1PBQ39bs0xMRE
Pj3Es7PTQ7ct/cneTgQbT8Ff1X6aJehRRo/kiS9I1PuLm3Ll92Z78pU7s5Nt7vMgNtqHwLMIH4JB
cGyslqlS6H31uu0hXfNdFc87rqaLmZg7f/TibQxniGcq42dSg4LgV+JpJ5oZBezY1B7waqcHyCNA
eefytEBXwnQkonrBxBGb4LeWsn4Ph7qIHItcjqWB0xyTGyCzMTw5dCrLmFvHMJ1/91a1T4hhycIq
OHfROKtPK16R2rZN3M0QHoxKQGlDnLDp+UTvTu3fJVAD0NdOv9OHf4C3xW6QJvQi0tyU86iarfKX
s5VVz1LKF+pDEB8ChWxqjnxgfvhpt2SS+JN19oLBO3sjZ/WI9rUEnamBMB/A96MmSBiq+PjHVNxe
k2PQjejcRR7uPR1/+qpEnevTyA+F82XPTrN1w/GxzWD/TkaxhtsKJnEgdNTSXFpUFjzTiiBqBDGN
KZ/GrU69syYOPWqnsDy2Zf3C73ybGgZdqbOQ/w5gvxrJs8Lwnl/om41uZd3PxZXzAeWdhhtQDJHX
xTqSQVnsKEhwB89pAtf+HCydcU+NM7NBsTfMkIGPt3QbBBEt3l+EF3jVXwr5JRHDbvN2IVQ3wVEI
2RpG4dxBU4RZyFaLt27gCb3DiIYGSIAjE9BDztasXmUW/MJIhyAudii+zJRDnzWLD82DF2/Xu9U5
Os7mRcM6PaaVsaP73jT5su4KkL/UVmvcuJsbRxKZ5flUe8VOlqrbJbPx1TFy24dG8hgY7bBGj80b
e4qNQ1O5RBSQrj7tnHxI/6tAf5MzD+B/mbt9K5wIYztVpjTDo9tl00bpXgC74Nys4G5REnCFtvEm
YViBY1wGOKyc4QJ8zY4WrY6DKrPnYuUbTINXXOwcFFAj3CNT0HZT95IgsxJnd1i5gPEkB1Qh3Tcz
lTXZKcMGOq3FIDf4WOCCbaah9HCK1Zo3Ev8BP3XTJh3Kvxj9dY//Uzu8wNjqMaW4Sq5WzfHEkO11
sa90GXgexsDbkCnx3LEnPpae84sRxydnSrtd2B2y/zT+ZhkPoCGtlkuAN81Q8mG08eFhIideDzOi
z3VzMxocrkGKqUzH8UhUC4OirCDTYC7k7zD3853i6YYv0n6C8eIdrAZVQUWixmi3w21yHez6pzn3
6RF6Vj5OD2azEGAc10+9BcONHc93mM8ZPDesP4JnQERW7RWDV3roZq55NxSnQFnmxVLJWyeGFAvA
spNgQZKxsF4aUS0n/p5NQFIS1q78YBBiCDiN4SgvFipZJQNsxwvGdGHfElCnz6qzr2VvQtJ2x+fc
mOMjNP5fDOaO2PUxa5MIsS3kQAR25o8HawTh0c/JSQ5JdfXb0N2bIHE2QnaKPhKB4Eh2ruMx1ZkD
uo6hg7ivJsyRVkZ3mHzPgBSwohP2lTody0K/+jExF3GnN+BLXRwcPng7XdDI6lhdNIQ7vWjxuMgQ
cwav0IKpAaFYv3BdviOSlxePwOAC0z+tLxHCOGm6Uw28B1UIM0UCRV4tI0dc14nbsoBDKwuf3EO+
yODbdtsTK5jg2eiMBh+R2W/bcfmA0JqedLgSs0uS3eYKg7mMY8RXLWa4lAOZgcBLQ837yEOpv8SZ
aLYDzmG/svYmf3RPQj7IAH51lK7dC7icNCTmiglE/RC7WGZaU23KUc1vk1TPYEmAyUNPPI8jrfDo
NdO+aKrbCMWOCIjhZQ5YyS2sdcQwn8fYfxwTN4NmjY9cEJPYIDrs6+kJ2PKDW+Ynh107DcRiH/M1
PaXRwznWDCvTETN3OlR66wyGFRUub3PgOcMBAL9+ZLv+SnQGDvhFc2TE7a0pmMe5MsULPKjkSERL
8ZgC8t7mPE03peG9j7aot8kS3mxqLK4Cp+AxmkFMFxxbtjN7mHlwfPezfGn5bc//vthAB2LcOOc+
yx4mKLCkgHAoT0KeiKMlFRUrF3g27ySKadfXSCVT8Gm0u9Zy0cO2HEP3QnbpbvCT5lbZw8/SG8OT
53X7WgUp3mlwfjZQ2EzVDWK7LIkGhxjMQjKOGAHTR3jW1P3fl0mXL4UZvE11/bcgDnu70OFGCE/Y
Ihfe8vDvy0R40AGSEYFcFb9MIpCBsKeYrsYyTJErkxC5kzGe5frF9ji+pautaHZkdhV4YKNGGeEm
jc3grLIFhHhOYM+66sSmNuKt2DcEvX0wFETXawfNQ9CY2cdaizlSAh8q5vKFdRHzmG5W/bOJCj7q
RivcmIoaY8Db+57V7hk9yVGYzfAL1z1SYN9ot5wD9cnB2hV1luxejHjAjQZoiNaFVSpJADFyFi/+
qlxvJyqUQnmc/zS1ewByUP4Ku7zbpplW4DE592seDicbLhLx9VZ+YS4A3m0sHlqjd54GlwOkysDU
WkXdnhXm0cInr7PH2JJ5nwVi+dPcvWfEgoDSi8noGHrvEPh0Sf++dVzH2Jfmonf/vu2GptrDzN+O
MCqJUAz6N6vsmZaPVrlLm7F/62e3PDbd3EX/voUxpU56WaGghMihrJ8fBbGD1za3b43j7EkLSxi3
UvHS7QHcjEum9lkXrrwn/7RAL902ePEjxv3NyacSpWwPEKUYPSFjjBZuMWVrVOFoOireBwYD5L8X
thhemdIDUQMrlLahetHBKeA83NK3zE/ANIiQsf+WfVMeasNblbdmccC4ey9V7lzzuaijJmVwZFbM
o1wmVyqV4ozOhP5/AkSG8PatB0a4FezuaHJrLvqKMErWlAyC6oDYAubMZFPWxgnvw7tOXVhPqLlQ
25TTFneEumSx80s7yyP4y+QMXKVSpCsV9rXqYC8E3cLhhvEAT6nf7ioHiZyYu+TUx9lLPYK7sgfj
Ef83ybALAKnQMW5iTp1D3jMfm1mLbtpOHKRpjmQAwQ8d7Mr/GsrlqQnFA+vHJZpLPlozZqM4OwXO
gbZBxyH7E4xCHgoI/+iTy99tR6nhQBwWGkcz9qpg9VCkhE5B4+ieHZGch8V/WhdHxCr9dZr7NLXj
D2zqT+/HsGfxYGprO7Zdds1Jq9uMocLeID1xM+yEdX6VQvQMqp/Eh2WP7u8QeG1+Hvzpj/Dc5hUC
NUaLed47etWcFf18sJRpHopUPpGtaERVEoToAMYDHyOTTRgKD2rO32NpWFejw42PFQcbJhLif09J
VoG7IEnjMxzw5oa+TJ2JUT0S1mFGY2rAsohDArjj9FbwJ3UxsaYO4hwGbCUvsav8wxyE17ROOLPD
agb9gVKKlVwTusUpHmDxa0vyYMmT/tY6U4In3CZb1qmPA/mZR2tN9hHpFco9iCZX70cBr6mIzXMZ
Yxt2pqo+5m2jtm4zWxzC8G44JD1mlLFLVB2hXTmX5dWjbHxNChm8uK7xyJwMJGtAhQe4YDNB3tuD
dLN2aVIhUyFK7wqNcVf9MWuzfhoBZ+1YiKidUkt6XBfuUd39gQA9PuOu3c1t6R79fn4wTfw8JUO4
78ZNtw7uS6+034kcTc8ihAVhGOkvkzrtd0GKMw/g/hcRr9PNdJo5Coui35OMwvuyQNl1B2jfSLIv
ngPNNK9cNwqE8x2aFgi5uDYOo9H9AX99AeLDFG9h8OVIwhUnIt4vax4tySXcsDlgWcYVjB9+tOkz
VZrFVgy5sQL3GHJlsE5E71xhGhq/U+m8N8s18zWzMLtxn/CYoh2FjCstuFYVnRxUmxNW/D1DKfPs
pNI8Awxj97RAtEHS6vmRNRQPTVeiuvTR6tuqYaLeeieKxPpMTwLhvBxfGhqG2qu/g0pU9ziFKl4J
RkCL35k7t3WCDdTFo9aMZGMz3hKizdgzby9xh/+AKVx6xLSM7bqdrE28+B92hyPUCOPxaegtdbVU
f+pyf4pmG2xq6lvxHshKvREGHPYarQqhi4zEyrQJdvWgwVg52NkXh6S3MjmUuQdbRBCE3aIeghMD
HT/+D9YfU12TSh1C7iC5xkSXEgwoy2zn443YTCP0Pb8ayVuu0YCmlwYD1ivvZpB+ZtUyHRgw6Abi
OQfL0U4oQ2yEwRtEiyMOLdTEftcdyTdiDe0Q3T4jTwxmii/TGgvGSj4JvP2rGGJetwUjPVzCfeJ3
YBAGsrtErh+5ixF0DM6WrcoHXsZqN+EEnZx92E5Iyllwi5Xz6mr/CfQPyt02ufEaO/rFFGjBkmSw
erNDFgzp3ckh+KrEeszWAjYW7OFF+pUHsjqEOt3afl5eQjlHpTFMpwbo7bgs40ZhCI18+MlFb6V7
H5rOVlRUUp6gt/MS80+88Jy1FQCQUFVPaYnKfUlB8QrflyA1aVGSDBxn5ZoPtg06uMcWUmdxd0xd
83voRX3AzHoxc0Hd31dqa7XtzukGZx/rZJ/WlrrkojxJYR2AtqpoKYAzInsrIm+0AwikYwlawm1A
vAzMQOceT+cgDsJ2HzSytbMeq5ufqh+t+x8I5wSUWDGjttQb91kab2Rn3GKyavkwzVf0OfHCJoBp
f3WwjfiRhUq3ya0WuN+Y/LGMBgsugkAYhgRX0MJEovT3jQnicUn768hYmwTN9FL3WXX+96WtJbdw
iB44GIsnk1Mc+oxRnUIet3PZo1RNaY1AVR1y7UPIEvURi0WFVmplWmQahzI4j4E92YEXD0GxSb7T
St0QerQHiwyZbQqfZXPTXZMdRUavKFqGsRaBJ1s14aFiXk3XU1yts17ojf2CPnd2Ier1ZfHBRKk9
0npmmXxM03x6Ctj9oJTtUBt2RGvE/r4zcc6DBEQgNNlGNKxyzVLzzKeWZbdvfOXFhxk4IF5U9lbm
VG5t2H66NcXWarrcSg9ZkKoqvavy5W6OXb9LFGnFFUNnweIAoATb8IT89UMeeDNcGRXDJiXoQKYl
pA18Rt7cett6oiXXM6EEpbN4hFvDIHTcdYqxYKQhY++buM2EkYpNkOJuFpO1VU1MoGdXX4lmBiln
0yz56zmyeiBNqjxV+PA1i+Sd5ZvnBLsWTQ5A7gqKjh8Q/23gj8/L5uZaz51RNdyZy++2am5BUE1b
zWFHkIT/M3PcniDMfNUVeJKWw9sjH20zJ+IOLmgXlK6x1xrqvCqHJ5vdO3MXad4ny+IwtFeMxPci
y99pLubLgo9rpObbkSUDG9i69WNv7eFGCzKI0Tpzh3pb/JXUyAUSYEKd0AKU3VuG0ztib4yeJf4V
282vHiIdcsq8RvYj0Yaag42GrK+2fe58dJz1N8NP/kBdb89jVf+s/5BuYZxE8A0gL+EN8KvtEj8F
VmzdDHwbmBHKfld1QXeoygTsuLFqKvyaj2N5K32JBMsvQnLTW5TKloAcMEJoMadXzKVRNbyQHKwI
2Gkh/WUkOSTZQ7DwMLZSSiKqXbp+5+QxMon70b1NBXmq/gpo5vpZbA7KJk5ZdnhPhQQaa2II2BHe
lGMaq3mOZWu1oC5B74ynGjrENtX+LWRAk04JCHU/NHeAbN/+vS6jaE9y7QFTULhxjyCITEe0FcGa
FKhjsJVZs5kbiBCyzbeLgOYoeBs3lBGvlG/3YeleWuK9Cqi/hF6a5yAZvW0+plGfE5Dqqh2/KIZf
hDMbVyLbHhg894TRIDq2joSzvKMyM7HcoWt1bQbaTb3rAFRt5vWQUCJCgAKthpyhrH710uKx1MbN
HeHcqUB/pG4ot9nNqZgZA9G5uzDMGIGRdV9ZhIcsEEyLngm27JjV+4fcdEK04yD7vfCgw+xPXSyf
Bpl2QNTUXkELUAWKW+hk1LFt+VVIGBIOxTJ4+9c8DlwOSwBX/VQgdvZShNEQ/T0ubm24f61EvUxE
LW1EZz2btfvuGQ6/00C1HGMYKjJBDEh7L5DsbRmn9cAUOPBNNXwEYYfzxfVRFI/PinjXDX7OYj9B
p9o6TfxlG6PHOYqU2bK6B6Nv2JrOwWuPi/rCB96IoDk4A0XtsFg7WjuS7mR58kdmQQ67CygaKgom
f95rwrighXPS2Ma7aw7r+ij2joU3v5td9mbd6xnIjNmuWch9exAgGXwHzkA9TyxE6XpTLAucABV6
osCNfMP6mSv2DwaHgmujr8nLPXlLpCRBNIPcahCfOoM4scVBjYvHE4xRq49JmPrCqy6DFcA4zaY9
eI+HKSMbR8AJNQ1mw8AHdsVj0GX/1fZSQpMaLoJ/CN67Jm5S7Yk32uaVB6awze8QoHYaXCf6JUil
IqdcGqdlq6Ugawz2S0mXN2RLFcF8Lo52738lVoP4HEKhnpyDEwR/Unf6zJSAx2r4DJ49dN99dTBt
AH+BiY7QkS0CMgAQLXNWZjAXh8i7SI/pipfJ5KUYWec7LWTrcEkPSeu9tXMLemfC/DTLQO6yQ51K
QPuU/TSJfdgV+xZW5ZYm3OCx+R6IXF3ogwFCvLZCxFcGoxTss94PueCOmbiwQB+mewPqsdVnPw76
CbTeZnruMF1f/0vC5XHF2EWOw1NuEuzZc+RUEfrp9DgSy3fhl/hiGf5azvbjYBB9VRLr6RQd2+OR
KpIuD9kXbjySnb+Xmhtm1jD151z2BG1Ja28TpLuB7wJWAwNSwJzDlc6frEBYzUTyzswe5KL5St50
SgRcFu/6NDjNoTmfvDF8N7rKOyG9k1Tp8QPp2N4OSueZ5Il7l6lH4FqshJoui4aM4XGc+PFxdNi4
dPiZQA+OfQ2RNjwVzbs9TAaTCVCb6djjWsdIx1qQjkLmdE5mJa+G8UH38pSH3IQIieEW7qVOsme3
AfoC05NYS/0Zjv2nnONvAMLxxmH1LD0FWjkBuxj+nY2AW7XVD+BRLtSSyWpO7kFiuSPwrdRsacE5
V9jMsmL3iGjYBaQGhmtSaCJZSG1IFPQfTYKAlAHZV8zxzepSe5doj4WDHUM1t+pTS34MBFkPjj+b
hAL6arTM/Axi/XaOpWCq1fF0q1bUcAVzprURQIwGsNIiwDaTZJAH2X1HQcnVKWs0FJMNXadkghCo
7tmo7XHTNrrfO10u6GGLdtvN2Uu1WF1kffOUY78HrZoltdc+4Bfn6Frs38LhQy+yX3gW/psQ8QDI
mxOqBfFVtqFxVKzCkBnbF9fK1p2DnGCF2S6yggSOjgn5KIc3tCngHp9sHMI6oFgs4AEyjYJpFuCM
wuG9zpRad97KuLV3liO9rU0kJcBVW+6KFL1ngpyhzZppl4zLCRkAixaE8WgFlu48e3LPZaXOBrGc
28Z3/WspaXWA0z8zjeEzEAuENPz6bGdGyrLuIN0lf+YO3JX+uZB6eXe88lkIS2zConyU64fhxQyO
AFCE8JkYIyj2YGfRq8dwrb3MqhSEqAwMxxY8h/++FINezma895jwonxAEMMWaYvZaOi1ZO5VrkMm
GC8GOculX0eiYhnm6kbu+GHuzi0zAYUrj9/6bMy2aJkP/UR3SbTZvA2c8A3lV3FXAHQttocrOuEP
3QuPNRZfoHSzR2wy4+ahLgOJMLN0H6yYHN/mbcY+95gOLkpqo47cBUZ3XzbU0lZQvQ+K4ixxCgwa
67eWsvRhMKdy9+/bQCzoyxP9pyoGsVO+R5uW6AcvmH6vSwCO/9w+zQ5WNW11hAmQA0Se+fTpUMTZ
lu+fUkKDtKk+AHDyg0QVnwxYcoFpvptigoQn+P2MgAognjz/ZhnV+K5UfuEOnp8qKcb3ftnHGdAd
Cv8JKOM00MHn2b2awVYOaCy4+Uaf5EGU3MzAcJwlafc+sQZpm+kVOuN3k6WvqSGSPVmYvwe7PCME
BSP42r+xF9hrwiZZwi1/hRD3AOhm7+WXsZbcOfk6NgxhADF1jcdip22qyqliu9y6EHHJTdep45wM
E4RYB58jLtmF5D2YvySBJ1WhKJ5/xe3ZbgsfCbhgm8nnu9D3GIlzEBUnn8fMNtHa2lszzMZ2+KzE
cu3qgePcFVgeFYxS5ZzyklUr61mqtg3pAbBPOx7m9EbV0UJfG5NSup84pthdU6bImufFwhOyzD8X
mR3JFq6we6B2Upgjh8aM6O7LgzFCQ63z9j/mk19GXp5DMNKbxWQRP9U+zRhM9sGoX6UB2rHULM6J
Mwvn7jlpnBN8piMhJldghSW+ieS/jNxOododuEpSWkunecjtlZa7Wr2SF+2F5RZVig+AqP00RhtH
Vt/tKj9czvBbX3op6AH7dTuTcDwzP91WbUqmR43Su0A519jO33xBN4/aNt95KOUHS54okjFIJV4Z
UegQ0GoNkQVr10qC39YgfpvWAFoDRkjX2ICt1D4JutWHqXYDymdsGLGF9BA1tIxKTe6TLJq9rLyb
1FO7VZ269EH/t5mBrenW/5tIWOMKgEVkBbzNoQLB1DRtRIQWQkDs6En13sLrZ8wOw94GqGl2EJ6I
RqBGCOjlQqM/YZH4jzeGPqXvyJKBi48mY7nRuIVTbJ/rrKx3dsLafqns4taL6XFaDJs1mvpkIPeL
YgFtAhxUCL3ZmicCaYojX83cVWDMN8Jvjwm6t26kY3DngLTzpHUuDFgz4NsdeA3jwXY1ofAlJVuw
kvEyb9qbjkXEisCokNssbYFI7E3VEALdQ1/1IaPz1qMStHJWDd0gIitB1D4yS4dPjYrTRcCxBNmy
IcTva2mqL22tKbq5oSJCgi2vehj0qqI3bAJc3DZ+8soqmiASHnN3vM+Tv+57049E16+1nUxnC/G9
crv+gEXL22qDZ6hlhzbCQBNzfgkQplafEAYKuJ7xyRy9B2vkJWh2yax06j+Q+QAZD89UE0R9xDfk
52z+43B+JStsr9LlVPmJHbFRriI0JO250/GzrKnCUsZ8zYR9Wfb2vm6s8YFxQ7qZbS79IebKRUdP
wLvYztQZ73C0GfpjAc/sMkIPwaL2aQaaia51/OpoB9HD979INXEYmKDR9Mhp2VpmYRBLRHqIk+wm
af9OUTQhFU649O0+AruGO+2PqhpcsqQAH2LXf3EH51r4rTwUqLy23grutt8s232ecFQQBAF5o6vJ
GSjIjqDfYfM6PRckBsTuQ2Mm1y6DmEF1RMhz45/TGXUY/a2zOSwdvIrGr8wd9DUYzsTCsSsrSKVI
no2Jl1QQ6sIq1nuY8F47Pal5gT28iHAdGDPWlexzNxL0wJZZyHYyvcsk+MRSr/jkmRxuw3H6ohHt
tEDBMk1AXc2wiMLa/AT4qjaWchEs5MlvujJuVLc6V052K6djlnlRJ+z3sZ4OI1jAtySnE20ghgoU
HclzTcLVNLnANAgPSKZjW9SYWkqGVkmeZudppJAKXCQmJH1fwyE7zjlEfynV9zijM0bzwqy7Eh95
YU48vYo+aqp3l/lFmbMjb8wJoam/3P35maTRV19N+Y0kXQQfTXPUTHdB5iUHtGw85J0JG0fSonKo
f/gtqPZl3ZwBbT4stnmdYstiWldx7g/iU82mJrEcGeuiGRL0Gses67HBzd+KIWmJ9YaDV9G1ueXj
2Bn4Q3V2qnWKbDOmgodFy6SHwIwl7z6ZXITs6eWjLTG7BXaCrwKLOM4eFq6oGN2eIXiLKCfp1Qsy
LISEaIet9uAP2jmMwfzpeShCqgxJrHhnJvPN459IYTx4spnJhIvfYONnOOP9sD+lSf0c/3QJvw1g
+B8zUJeFazcaILgbZVheh8J/LWzvtoTjRTrM0VHYRevvIixUvZRLdoIwkmabVZ9g9oaCkqJrT4ae
ua8RVVk8UjZd6yVXjwawCP8L/Ixpw0R1qxW73B6tLOlHOeBaJmUQ6NiPME6rn0L7rUQ/vwmnxWcI
cuUaLnD0MzX0pud8WNbBbHoeRibmgS4eTavfNw1rfW7uD9vf97WpDnrKWMwbu6vVsJ0okrI5DXDB
WNnY95g8Gnb/CeiBDqV2YifGcxP7JHfl/Ys02k+7Kk8eaZRBUkzMk1BGthxxJqOgUTjuMY3TVzVi
IOuNJ2JZ8r2obc4T7EFRP/oXu3OdSJkdtMZFW8c0pV7R5dkxiC0TKeFKSI/csPxEnSV3ePw3CjgJ
oRcAZvloxAob7ZyGJ9j6BS1gsmUr3Gwnl2nLHMTnTvXqFJD/6iWOS2JADGXWipFAjU5z/veFN0Aj
eIN0j+CQ0kW6SWRPZJba8nGyBXYmY03khd9+jsHSnz2xANJwanz7QYqprlDVfuDC2ntWTJz2AJCj
K6CN/PtX6eaogYid33gocaLeNKwzLEZKT1UBw/RRGlLJv7DJeZ4y1Z4LVfz/y7x+Wy68rCYIqFqk
oQ9+UjzkCGtIFpmKrT1jzGFPCrkNcUPEUHrnmugmhGGLcyg0A+uAfkwG8x8d4piL03WRjWd8M6n5
mjHNHECvd5Xay6a+eMtzMv9FbNDuhmx6ScL0bA8LsBwmpjrr77h3HyVjlsWpT5lBIE9mXUCcXbrc
VVvmdaX4Nir3FqTtDV32w9Iv18Fj9uqTyfXPzIaJdJIAGjn7QOaOCEUr7+pP/8FEviU6xOXZ/VZx
9mN4rL5rDgyD/Fs/q4+EAdU74z/HGT6RLXE92zxIsdDTaeJ3K1iZWVgstoUOn0ar5plO21vHpzIs
hkNJRxtykWIS++SSRnPDK/byIzyoq2abyoXnMHXK3toWzBbDrXfkWQfHAu4Jg5W/NnF5JMn6RDnS
7qcBiK6NVgzgHRzZm22OlLD0yfa0bo0crou1Q+zGPTyMrSBAUSIH13zwDPxuVQFVXU4uNIz2TiLf
1jEf/CQjV6Ex7307XAYD58tE6bhJAudog6focFdvbULVEG6yt59eisK820OB3b6G1x9TR+Gm+LLr
6Wg3rDaouk5oWWhnEK1p+7XSKOQV5SqjtA+HMxMvzGmoiIP5hZ7pnQA4BoEQW7eWE3ybo3nonAMT
6Yv2GMaZTfpopBxwZccNICxSh1OyEuTyOpT63je88UzNkaeSRB7hoT54IS27z0qYDGLU7WlxYg/z
HZIdst7H/MDMWM/X6gFd6GcuMexIBiIWXZNzzIuCT86/Wu4hXbPgutI/tjPqEgKD+ctTZt3OVPwN
A9zbcd4RGJr85tJ81HF1jLv4CQEb+0ubhpShF0Oz16Hx/naheDcT/1xlRONO7E2WsPnEJLOu4d7q
kkI2786OHb9ODCrX/7l058fSBhWbJeey8fCtrJPSnrxIuPm2NV19t+cgD9BQnXK7fiuq8cWCmGS6
+n3JgUtodhF0dFySijZA9Pl9mcOrdGs2JWWFvjGMiMR5Ib3+XDQWe8fmOo+g3XlYWzz27wapFIsK
vpeCE85nJJCO7CX6vkE5V556JN1NjYwrtxUw1fYl7JFjSfJs15w+03F+2V3wDT0ZKKqHkD+lIu3Z
CZSWvoJZeKUPipTO3kIkVhx9/dbp9ZFh7rWsFm4DcoykGE7/Y+88kixZ2q06ongWWnTzaJ1adcKy
qjJDK3cPD9GiQYv2z1Qw5vRgDqwoePAbmGFGn86xe/NW3co6ecL9E3uvLfIkXfktY4fOO0yL8L5H
vtcq9ztqyk87DB9qvlZl5a+eWY0TCbmqiKsep/seySw2b66iczaJP5lh+Kz/Moznbn3M8xIt+6kl
feAuob8C4kZEm0Q0aMv5PlXGq/+my/rPiHmgK6OHCbMrlKpNI4YzzTMa0RUH4VU2aYKd1tkWNWdB
KC04GLHF+e4rIpbEWcb6V2CT4cxx0tklggWMMSaxOqgEVm7G4947/VPEJ7Cq2qcuD9la2dkLs74d
OSuvzI6yjOKOEldUKOZHRPuTmJ6SnrTNYMI4bhkPuc6PpcNhqPg5kvsV0eKxtiV46LGSzksnvF/G
BD0/tUcWEGjaY1OwBM4WN1FoWmtoxPFWmkAq5viTHGWXsZ3F00gpFDUDnzVk6h57llyVB0jg+J+n
gnp/nVEJtiiG0oxSOvAjhsbhChRABzWOVHg8CEd0magPp/bFkvTKRflepAHXMndEoPlbpKgFvHFJ
/8QC07XzhFBbXa2keShDlMedfxlcu2AQRfRE4jK+SkqwjZY4KVA+HITTNpeAVEiYQICpAfiRjEcv
9gYb8OqVFtqmqjl6IT/U1vqWwvohHbDnyUU2aThQBqcnZhkHG2+WJK4uGPRrVha3epzPRF29GhBV
WPLe9RyLu56i7Q6RLvBGuNi0t8/5jFHENlfMexElgI4sYTnCyDyy/P2cpi/fVvedYO5eu/mWRIc9
HzlGi9U6YMw8FvneDup99VPwQ5PuwJDSNzyonAMGepfDCE0ZYjVX3usOUakWV7b+NOeUtYhSFAGc
YSCTDQc3fwiXqNeF37Fo3wLtHMORRzUzLWIBu/4rLup3N+qKdd89FinrMxF8TT5/jDE5R1ZwXLqT
xe6alsF26Qfs5Q8mTvnBEJp7tjsMPV9AyIXJI56/iXVHaGbdKX9QB8s9C4kaAVDUUxRDw0Lm6pFK
etd786bmR3Yndkk/41WTfJDa+EG3X0lesz6NkVkthgDDKW5J0LChAYiXZjF4oxDVacexwg3BO1Al
n7WFBY4ROPrVsGATPrsXkxMJKNdLFpkHd/jKeizLiv8WgnZnJrYcOUH2ExScOWPORwTo4VSMLL/Z
N2fugFYsuNQ+v0xJnNOwrpnB8LH39pYlHv2OpdWML7qrrH1nedvYM05djdSYiMHXvESf7TbRMW/K
HQ70ld0jUvd8/9QnaM/6wP4YkviB9FSbYj1+NYqxvxpVfsFJPe/qpr8W1eRv5yFmey8uMu4fXYN3
yvC6bKO6hyIxz4nDUBC70ZMK/d9FX31ak0c0VvihqgUFMrgfsfmr8RkauCFz9TYqEfNySebJhA4V
/T4+JI4zU6PaJhcs6esjeTfv7CuheZiY3uX0K05M4+CRms0q4gaBGDp9XJjUOOP3kBrXLMxp7DUp
skP4E0zkDFQWyMOhdAnKqR4mC1g5ZfU7EX/sAs3oY+pLxhsJ6lIb6FrUX0JSgGjG5HuplsSI77z9
LG36XAj2XyLjF8aMzEMwVhuW7RE8NqyCBX5OpQ2DfXdr43JR8y4I6RpcRK/sblC+U9Sif7YIIy+Y
BMdpcMvG6SEwqydtwSzQpMaGcUkJINv7hliEVekyvysy+70tiJ1JrFNgWR9lxK2Sg4Q8kBix86hc
sBB8WCpSRzd3t4y+SUmo455JlA+qXKEtGMwYIli9Hxwn+Rkmd1cW6w4AxOdEJgFH2gvZut/mIN9D
Vb/gdTPvKsd88/nIricoSIGwTuPkm4+ulls+HOD2xwefmE2K6eKHpKAZtJEb7cVIBkSJladBm+5a
3lO9GqIOe41D0TGkmQd8AVa4R9jdyudK48Sl0B8JGDX7ADVI7gkkReWfAA3tTgl7LfD2GYV9SxvC
okg0xmQ0AKuAfzZ08ub3qBNJP4zJnwOQXsFzgkmMZzIDCFTk23IsSMkjdwc4x8ZnGcQgnTu811z1
bmEg7p02vdkZDwin1tEoiHRx0It78XkGuD4COkfvjYJjdjNxzyrthdnQA4SK9eBFxlHlqEd9ZMVh
+SK9x9zrvxBRWLdcKw9yAPQ5y81OAPJJLowCUvzMR78JdnViWW+qODa5YYLndz57rMv7IqsvGChS
EpQRLQG7voNY519KFf9JZ7Kkh3otOpQ/TNjNTduO970/vwRk3gR4s85QKWiTawTJBm40UfzEWQOm
MHA2UvbeQ+SH9wW8kFUuQNFmxnfsFTUfXFyC5Ae1YXM1yZpW9H1bX7qXcjEeculfMhQ/QzZlR0HW
Z7r4HCT6WxaH5Qy7svEPhKGQb869VPx0o/oBunV0oHcdC5eIdZniSxNWt64HuWcYf2046jsf35tU
45NJbdwOvIP4a1X5ls1mf+K24cFfDM5CNnoLxfYNVlpfeDuDHKWdafvFujaLLSR85taR73Gye7d5
9OLFNQmIenFidoU+6wymmF0Tr4NoE+WejXKrNp4cx8CZRQFAcnXHGH0tPPXLCbLfTdqit+S7AnWI
kIG1fRpL1irpTOYsCjoRVzSrqzG1bqSr3ga75um1QhJiKn9nutXVMm+8vwbxWVm6zVHcOAKzTdQS
02v5l9TM2MTZ6PWt8sRzfXMzDgivd6u93eTcEx01I3uy6gT+eG2b1IRSRx8oy37HeHhQ+T+GZMU9
DQmgmJRiuLbGtSSmgKF/zHyqSLcpCN8oNcDCxMN3GrunyihAOArCLcEXIe6yXyJU5HdcItQ74Ugh
Ee9pQB8T0HcrcEF6XcgHQqzOk6U1aoXY3PdltJmnrDyACWJKNpXtOo2b9hQzRDO3YdzRN9XOK8pF
/8GDEHgHo3HmMX2JwgE9ktkS3lB3Lfb27Ksqp2+v4MdLAXFszHZi4UlJ3czNuhj9BtcaUCKz5fkn
Z/Gn8kX0SDz2ohD+0iRDrkvJHhOBCd2xpn7QSLh8kjQ4QxN/ZTKwwBTErUPu48ZdMLbOfd7bCVwC
rn8sEQtifX4pLPoDS8tgZzbkDOSpr/ZVno5nUu0XZq2jAQ0uqap+DeUDgPYtRPzBiGARWae0xNtQ
872OEfM7V+fWWjUPzQA7S8f3YWQpYpt4mfPg2RMWsM3vzONUk8gAkOqk6JIqgUZcuzsHPdKmCEci
gjsJWp31EPFv4U/J+nv2SH7w5wprS1gsG3bBR/kassGEVNI+V15ckflAsGQRPuRgdI7FiANKlyGi
YJgLVIexWDM7uHbo/Pc5S5iDsRTuxNF+Ekg0vdD4HuYB2zsDtvMII+WBsItkP5O2dsey69npprfS
qexzmT5Z3uhwcCmkUU7NMBSFW89eEtkHMwHrIRKVvyWVLttkjMxSNm2nZEljnMxe71oNHrExLXKF
e/SiVjautYuk0M9NG+lbYZ+0n/8aOla2Ju0QxmzIbh5SkV0Zp8t4jCe3tTNjCWWOtygc50hepiWj
ui7EaVpe/LYkdaRA3wpuN7wOuos4ylKCO6U6/f0SuVazw2AhQ+OETWCt1cR8DhMMw8TxKpxTvEhe
3bj9UEW2nfKk33FhERVbqmBTLLv0ycJNpqOZisJD0tVGnLftgvdfRhxKBgTC9GDZ/Q5xUrCZDKZ2
EzyBBNbjBooRFMV5PsT+KC9uTpy6qxpWHUQF4cg6RaX+ChBD0d5Ekug3eZMWY8PQh+khLPLHnDLb
isJ5S7GjXlEKmoxRmletoWui+H1Gl6bXsq+/cEl6d9m9z0BiPTDv3XvzwJg7CFdBL0eQ3NN8JePl
bZzIk5LRdHUrxhptqNHt2UyxDVQzQ1y3a6dB6JVU6asX+QXjpy1yFOg70mTBrKOtHkjUQVHVWRmc
5dp8i2uTQZXId3bje4A+zy1EFFICUSDOGk8Fn7FjHLPTMAdVb0qHcMuxs/19p9NbO6juJDrmbKNb
bGqTRDGnZ6nUtq/Kim183wgRkZ2uOwRLBLEYUIGTF8JmsM01zMmK2l2uj3zGFh8UH9iLP1rfaB/S
gLnNKJoPJI4Ad5Od306sjahvB/iXu2w0buh7nd++Uz8K4FBRW7eH1E42TUzbN/tEJ3V5sJpzZ0Iq
J8oREwNfmqe9MaF+DFM0x9WYYKZucD1FbZPj/2vffDFUdBQQdPPqwxXBrywBrtJPJG3b83Rxsnnj
NkXBB8rBWhV3W12zHGj87JpIs9lFKqYTZ5htci68c2PAoxKkAgFQnd4DgtEytZKWcjai47eJznyy
O+vit8HvtjPUaw2sl0A164bKhmbbXXW1T8hO2qh9Wwr3gnOa9s/ould0vRCKgGuuCm9uNyCoPCQ8
HQlm9PZU4TztjurJhg/NgxPWwdrxeF7Myl43HZ0ib8ELLRPLztTcTUns7EtV3dx5Zip+L3HeE+fn
hTeDFCBuCGiqmQvGa8xOoRh+Re7Q36cjO3oz2JM8NLM0y35Lyg+ucmz1eRow+xqKU7AsFXNCjq2Y
Nrg1hqfCQsJB+4JLKhovQ6xeuOEwBOW2u81GsjuL9JtLz3yT8ROcRjCcGLe3RIyzILUbSXuHZyKq
SI22kexGwvyNlEk80AhhxZqik4TOyhnrst+8qLDednPTvcxR/xpVcfe0pLZiW83mtW2fLBrVF41w
YpmdEhuOQ11X3b1BovfG7we0ofVwSAwDsGeGCopA4L3MiS134EM1bTESIYXsoMiGlwxEQug7aG0t
nV2l+y0SxvZNaO+l46+MsCF8iAlzV6K6H9gT4iNN4+2wXjSg20mII4AwHqvApCZVf3Xonv6oBDaB
OR4x+rKOI4N7icECpFvgsDIQH29ZBibkc/X2pddhuLcA6BqitGEjSPXpZQzEIg9+Ys8IQ+bpGhAK
UhrFoUg40akAXqZN2TPPGGhXsTPNnvXQpqRbwKD5lOGutFX0UMj82mtwibVm+ABX5SqzEUDbzKyH
JGDiWv35uYlzqBJcelhPDkZtY9tMsSaWj9ak7PO8vEiFcC60db0L8mfLblYkq5lrIxDVlrud1BS2
X25a4fpKkAkP6Lx0T2JS7zMScMU6r0YLTBHzaivHIa3HnT0HNOw9E6Oic/4MXjDeORU7+gi9mOhC
n2B5W2xKGTzaI9MtdM6nbFqorrE1bQDy3YXd2ID2G14DX51lTr1gBO1SigrrrrGLi9Go6M62kWQA
7rBWlcLQU/fSPiSqPdolsbRksRoIIe8c2PqbfJrirWlCKZhBqeGSa+FCeDQD3bjL0TfeiL25DgZ3
R+P38T0cC/jpoYJxM4gdgcgIkgxYzdzaw4Y9sbcKDaLWMsItd2qqISYPi0/RxMgCTwMxff4RDbjG
a3QAd3ZlLYl4NA987JxdExItG7jNsSpLuPnaOnXEmp0HvPuGnnPaOzQkuo1x1ixMNl1aTwAIHvhT
h6cYL/sa9QZDMe7s9WJbdGLmZFi2F6oAlmLcZTaY51VNAVnojeXkLKv1gHrZ7U54LT+yIZWYyQAn
C7AWLlQnQu6V3rDs3/oOydeGOXPyIjtWXX+WhnuQw/SDdydaudPE8tnyj8rlhM46b+caTHutXDI6
Yg6E6tk/yGJysZf49T5S88mF/303oCfaBfAY1rGdHga8xOswMl9dIZz9lIz9Qy9b8swJWDsEAxWq
KhrmfI1BmZsaf/xEEE1ciBFTjw6PRrOYAZfY56T4oYHhbvB87zxIUBQqyZ6muPI+KvUUe5AXI6dg
0BC332RYNntyfp0bMR6/A9w8SA2R684DLKI+NP4E7JbWxAji0Iordq8qO3Y9sn2XoubE/F8fZ+V9
pU6Q87FGp26MeplESdT2rKLISnaq2tsSYGSvpcqemRdwLoXJkUqOoMaBdy+yedP6DCaQFzV/SEn5
TKZ0q5MImhGyF3NqSVPt1ANPKAJ8OGLdhzR8azehz17nvbUEwklxNJYXN5mZ8f/9d9EVqsTDVD/J
OQw3S4ia6XkVxlRekkCxA/VM1MX21F0ZIqW3wQTSrWd9DCkvjkpVZ2oBDjvApYxmD+N0nhsO3aYm
uDCXtPOTIqPYsFt/GyGAZlxbOExrkE+YmymgDK4ymL2hl38iW0CIj0+nQMXJvh96YbvpUTQRN8tY
yHEfnHHRtTbZ3q/Yj5tj4R6pA0+ipjKy5/LPHGIfmcfuTQsUf4xMEn66Bt1q+N2gZte1hTh2RiXr
uOPaiQlkT4zjiIp+lRueuAzJYsaJxprEReRBYV1/NUacP7hmd2EWfMbcsXxSq56Wkpsm7RmyaTmB
fDApKDJLMuKI3NfCsLclBCQrR7DuWSs2R8wZWsE3oEuw0Km5JuJnZYdVdepSCF42uZfMDIYdOt41
A0h2E1P4DZLoWLCssBvXOSUhA/wwKzayZ1SZIWNfzSDM93ATP3TQYy4zSe9s42/Mr+Qk1uzhqOVe
VC0CnsTWZA81Yeew451rquQiPLAfEmhEk7OwKxJ9FChN7qhFWZenBDLT9EcXTS4iyzqDI0NdAoTi
m6Ew56OySQEtTKgqEAO2k6lYgdvzq2FYcLlGFIldhdVQa5hrsx2RX075gX2gRwz1oBwknxM+QFRe
Pes2B80MN6aeUvNgWlyi84BiRbQvfiiNYyiRQLv9MUOFwg4z+zNNf8oiwYsTgZ2qyRcVZeVt0dAc
aojmdT3Uu3opgQ0XWYGS/bT1/ASVw1s/9CQlPmJIMe9jYYX3XW7+LiuRYux1Nw4wklMu3CNK8+wZ
lJuPIxNmzdD46fOY0gfISV5xodl35ghSto72iUia5yIgu1V6Grl56rHS51x76pwsfSKt4VRMNlYQ
QnrukjZIb36jN5kcwx38wQx7/4YD5LMzq/uidG4N6tQV2yBo+PbJHJzpaaR4S/F0guts9DMSyLU/
yOzc2fUmchvw0Z61buccm2CKlSlyIPLBmsbtNnNzu9me9Sh3V0SO6xz2KZE55dFE9d2QtnWUtvhO
OCoJLSeucEToOY+Qp5izW1snZBCrEHBgEst2YziauPqbCOtX0u4VSrU7XWUVkTtt9aJ0/monKXAx
Mwi3UyeDV4BzK1W4X8wGBJZXtBHa3NBfBlAymAiotn3zfrI+K1goUZKrTmA4TTtCOAEAdtH8y7XD
8Xcs8ITHKb7EkHnh1nKwhMA3oFwmIaxjSkyuiDFtrQppJ0FvQMrCPeEeMYoBf6VqYz43ef6GEo6N
OopT2guKEKclgLPwzFM+pb9JRfjq+rwEqC+pEIcW3zVDdsF5IKvnKE3cR2w2xin1kd6PZlI8T3Ig
ombCtQTEeSdLJ3ixwwHnc5Nt7X56l37Cg9e2Yj27wzZQ9vDoK2dfm/647S2HvknUznPcJuzMXKAr
i/K/h5YDkYqpBSpKSDDFjgM3vwpGHmwp4vWcehw4gMBHTUBxnvAmud6bk7ivvjXCSZ2y+y5tn/0+
Kt4Su5r241J+xw7mZLOo9xy0LPld+ZR61eMIl0SglttNrk+YnNNTu0UES6f6Vg25fyj9VKxmMzSu
wCHhA4BscJsfh+6APoYWynWhL2XwlVeipOl1/1p2nQBTRDG9uHU/3uIMzEBqVzfH6ow1dxtaDoiD
a0IttjmSVtR7w6U1jCOnb70SM0wg1O/jpaYdcSZsDB4dCInj/Z+hHed9PqYBpuDAXiO7HRHuws6G
LpKiYdXOO6zKY66jB2JZg4s2WdBVefFuQhoXytiPDuudqG/1pnXolYXrQZhoHetkTR+o5G1mVnDQ
SKziO/AO8ZA3T6SqLUbrO8tHyu66qOqCljFe0VCYWFNGf1nmNxxpPSg9+nbEFAh3ilO5h5eir5rI
cBoSbhezvZCQgM4zgHJjt4P1y8nNB4p56OpjvCA60o3dkW5LzMf0nvryselZ6Fs9YfOqAcBhDGZy
YhPcbEVgDi9h7IF+NLpNb9fzJmSVzZ5H/3G4RFFujTeZODido1I85tMOuAbGbBaHj5Pj8OOCuXaM
Le1vYiFsHjnl3FexyxQiVPMlyQFNGe1LkWfDd9gh/yO1xnodhASrZI/tDdvdtIcUwDhakhaRQMi+
5QkGMcYAzRf8302FzvM7HsbPhsHoa9mY6yRidjxaY31rlKt3k078k9vMRHfbSbDvm0afnfBcUhwd
h8qO1vk8TJ84V45WkYkXhaT4LlxihaQT+DsvIO6u74du63W+s+tT26UfluMzWgGi+1itn8gCTyn7
KSYMF52JkQfskgfbP7T+0+BX3RrZW7ZrhaLSNnqAT0NwkQVwNGR7RMeXvX6WFekOAffRR1DIj24u
XwPTSV46t/2QVNtPVoqvcHne7BnLii2S/ouwHR5b90uMDdsJbo1j7LvjUxwZ71gc0ue/yNv/jwZ+
nlpiTn+zP1dievxG/FP/M+rXsuD2/t/YwP/4r//hP//rP/7xr//p3/2X//jvCUn9P37zv0Wk/ou7
BJpGyJBIInOdEBDv8C0VzN/wXzzidCKSybDk0nyAA/63hFTzXwIyLpyIuSBJqGQ6/E9SsEusarBA
hMGCeIHnh+7/S0Sq63lLktw/87t9/md+4AQR62PHt/3/LWkugHylLEwfufDMdemP6izCdGKWi78m
nfKHrjY+e3OkxM6xggdwCR9yByJ+Uitmwuw4RmqvMm66V98xD16AN4C/W73TUh2qflSPIZQM7VPM
uz5nbBTkDWL4enxMbLmJezXdWtT3WZVl56jS97UfW5QZmAaRE+Xb3BzefBcWWcQQ6DTnycWS2XBg
i3E3V56+uJXWF8aw/RqxPUuIkZI9w77Fb8SIHeUyPSYGyBIG6F0yq4/Y4Wqwey//YnkEke/qk7Tw
q+4suCSsijWudaryXLx25qU3p+2ALpR+jVYzTe7ZD/sHZbttxAzPJ+Nq8jIAQZDzW0jBJbFB//2F
4yc///3aYv/EjVbsYqMKVn2XbGkr3S3jII8oB2u8oIwbL0FV7Q2/3aECrZ5MaBlrGWq2ay4CxQC6
KYLefTxbiJEmz7+4JmJbtqUVIbD0EiLtqy3ZyPnKiE17l2SiX1tGilOmCzfsQPo9YAZxrgeWC645
0yYl2QsWlu6qhpTjENSgTLLsPu20c3UZ+//9NzZhywSKOtolk/mQe2jm8ig750EPZIYpGlOpHWbe
6FSH3W+LzcuLQI+kvMmDMpACP9aJ+YBacBs6yw3OHXDOehJJnEJXF5U8gmC5z7Gv7lOuw3VAROBm
Xv4vzAPW/JKzTV7nuY9RfdX5ABspq95tvUjIyya+//uSeqW/eR+SjMum6fS1WF4iEbuQlhENGqJi
Gm1hNswMdDX+2S58fehQuGJZqYP+YoblezjYr0Gv1boCSHYRLANHisxQjgw8QKA6vQXbTTyKMByy
ddfo+OSFJSvpCcYMoeEzuOBZ70F2VGfIcNU5LlO+RVE62Nln1D22Mx2FFcc7nbvxsUpT45iZAbEI
//Tv9QwkpsqvtmMap78vXh4bp6ZyzvFil/37pZ6G4WCm4VYSZIbXOzTSswKRzY3WRdtK5d/9HCM+
T9zfgUHltE6yMr0GjSbB73UOfL3zhvmzBHV1hCilWY+3WAOkjIa7KaJWaZilsVdooxNohX9+6Vto
oyjZbv/r60nphDS+dM0MXXbm6BCesLwY0PcudhEgwiooaNl/Krym9e/CdbBDjxDTznYJ5FC2EYtq
NZjHegqgZUzsh1T7EVn5BauAdahSxD9pR4A7OLMXNTh0SY3Je2YE1XwXGMJjBS3xPBbOquqGfjth
htuKDhW+1EN0iSuUO0XlbIymSdZZ69hQaQMdIayB7lfOMSwNd3jU0KtwLiN/MbwsOf/9pxDCKgwE
YYAFmM1zVEfmWVGM4kyQ5ZqMQrJWOv4yfu090egVzCV4adKyvNp+IrdJCwDaRh12GXLMd43T5rvA
buNsZ+fobio0gpupjwnWMAuXDXtnkzhqe/ceMqeD0wT2xTF2YNm7axWBQ0A1epo8WAwkCuC0bgi0
nflo73XhRbfJ2tVhD6nCuLZhpuj5QYlW2BxaUDp3PbrfbU1zECb5PjLAgBLBjLV1YMXJt9YxPIfi
rYThbDJFwVcnZF43zRthD2xlYh5nPRrbUBZ3PrEem2rSpyrHQxRH3ROEnnPtIrbrTG8jXJHs7LJ8
9Tzy402cWXcyin9Dz/1OWKWZmC/cugDghnauypfFON8x3Gza7y6G/zHkm1A1v4xOIdqcQEXL5tUK
b0OSv1c9tlgEbqMN2au2Q2C48QUHRVhD8GgboMEgKHG7I0ZqWT9QflucJOKkQ4ZWAwdnK3nUgqm+
qJJslkYdB+YAbjmDYRycS2DnjyqqD20ZP4mUjJzOtc+Ng92pFyeiX9Gjegk01jB6lDvTknDL2+LN
S/uHoLykidyVYiO1MiAWlQe78F5BOuOwiHFROjDv0yRaD0F16yf3HtgwUx/PuMyZ3AUeiii3h/vY
7xdoOZoKGKHJoogf3XtUvRh9C+fklx41siIwySnODaSO1nOLreg72IxVfaHO1UfDojmXDWO+gcfZ
L16gzjHc8/JfxDcGcTMjREP8Fyz0y7nA1hHi6gvgHU84Z4MSsFAdf1oDVXzP/CLSTKc95r4wkNfg
ba5zmMPn4RBeRtGr2Y9/3CkjPsZJix1yj3eXj1Hi8hkIAp7YFNZeKlWHnlBu3ApNSDKFYpsGur/0
vtdfkmo4e1Y0AGrq6oO0k3edpmeDyMJ1Xoy/ssH8Qpwk90HJsC0emTaXzQEy/dcUdQTH9aAzhu6I
wjfAKgswp9EBigqbsZ5dUhV3GMMrmsQqGz9GEzCjijm92+UKIkpzKorxaAYbY4VxnEonAhcWtgxM
61QDeE3eiGx4EwaShGo+hnQpeKzZtrfJwcgTlHLmRx5H/YZSAWQKhmxRlY8sFrA7Ej9DxCEnYvEU
orPcTgbYT4VlDbgQ+NY5uIO5x4mQWOWFoKnkwGgXc6uH1kvi50FPmO2yHoWNHaF7yPN9G6KamGbO
mtB+dBumpmRC0fzaOIuqQe3RZ4wkJiB6H5vFKCkvVW90pyj4Kaa5PmbNAGxImJ90qwyKQvXFQcPZ
6i7Zt37748f21dRBs1NeP/FX97e2q9B6mpne0KM094HEvaDYhKVxofY+u9RLJPl4TgNLUD8ghZ5B
8iZQM4sS+OhAdVmreFPf76o2o35qkltsFf6rwR0Ely6LtoUizhYdQo/7yH5wkamnkY2NzvGnjWXj
GAwHiOdljYahMOsVUc/mhpw0cqy6yT96JhobFqUppGJw3GCM/yjt4VIi7YnW+pj4LjJ9TL2YF9kl
Kga59lwzA1ZzdSuXF5PCilSO7Pj3S5nbVECD4+oWiZ7zeq66HUMVWGQh9vyYud0JUhXgoDS+pcxj
SR2Ii41q/IfRrKg2m/vJyX/Fszo3ZIKzebZJNRYcl5bPeleHHLjJDAzmtRrq8IQ8DzBglcHAA8sa
F28Ivs+ORjemnOhVgGBLFloDxdZrZjL5Sx6QyqFPHkC1IIx48qbmCbvSyZjYAzAEOeB0KA6s4fgc
xr+twPLOMrX0MziG3d+UC7fv+33rjLy1HHPvWUzJy32YnRj1obhdjouO3+j+NIJ6AmAzM0uR7gOs
g/sIHQ17Pqd/6yhtVkNgpccUXO+MpGjHFjVEtHGzWsGcc+DZIZfoqHExngen2GjfU8fMcLNj0NX3
XVB5TwjnvDsTpOedB3/lUWA3UKosv4bB/B5GyKw1CzIyIuH0moPtXMfUWAcUciC0FDLHHlf7MF/D
suz2Rpl358GW3VkbMx11O+GTGsR7n6nwEKpyGQzqievdoiBjfnInTMM/OjwTFUDrOH5SSE/YNq7C
LjUOhWx/WXDcQPM12jhhNzSgmfBPyPq/hN3vAejoPURX53mMGheNs1duKtY+R4IxuV2HtlpPZarW
uZgfSH3APxWBvoJtefQM7T2IeHhDJgdBSebdzmliptYOk1gDlSnXIUPbi1yoQq7H8kYDemt9q8DS
BmOaa/65zuV37nAKV1hb9y0iF9KrWR/WAJ6lVbXnDiX+Kqi9iM0RfFxRm2S0STQDFgyn1PbZIXI0
WRwCjHX9TdfrTUewGZlZtTjBO/MwSaAZwKzUP06qnfcxGzngZAj9mxze42gPVxqCDaicqEa4xn6x
2xqIlCyw0/d5lP7Y41wgrG7RhjfmSzN96hjIPhajuz4C2IbSwMwD4jxGAb2lglRiubsq43RpkK8N
/pTc5zUhmUX+x+nBvvqg8+8yYWDwCBf0yG+VILbg2plWy0Nhkn/lEbNsS8AOrSKUzNY3mhiURUj3
V8k1nG7k4DSvrKCRxch5QgrdPsJyQsJsG+s06ZEeEeiQz/09K1eW9Xn4GJgF0rG5f/CNJFnheGGR
DcL6mC4BT0TEASZufyDArlWJpdtsEtBzgnFYYBSboGQzrI0MsBcK72mck605aO8ie/Q0BgjG2Qw5
W1QUXSQjpi5gj9Hl7O1J+kLNSeqVME4gH4dN0z22Mn0lUiC4eEX2P14arEc9tdXGRQa1mEwaNJWt
oMSsNq30EDGFPO9JFa2zJDfumvJEL+nfKTCmW2bOMdGzNehawj0NBtUay2x6wzr+KwujbudP5e8g
JXV3dEbiat3/RtJ5LLeOZEH0ixCBgseWnhQp8clS2iBkC94DBdTXz0HPYiZiep5Rk0CZvJknrSeC
5F3dmJsE7ySpz27dG+3vENrFXtX3nuK0xoiDpJUIqJfJpyXYEq7gWz6mhU/9sSZ+Y0UHr49DnBTU
ISa4GzS1Pae8yo/4duBwmqm5ivjKViJhZw3GPr2zPf+DUNNdlsrFh9fdHM2alDiR2tkpJIa287+j
IXgXU3LyGvPDEbvEGP+1DT+6bHtWE58sVhT4G+QV2phH84d/PYLw47UYa4b5+RgzcwiYNBggdDvf
YgN1H82IQVcQ89SVqb1zfbwk/KL95Ma/TdePQN8k4aJMbRkkgZ7hYSqiEIbg3BICcaOt31hXBno+
Jz8r2xblXaZIVlrpZRYzdgkBFgko+9YxjLsCF8+J2fs9XyAvgqPYpCoM8JwGmMUVFFLOAXHDnrMe
nifQBzdGC9MKa9+SDrYBXVPilIrmtctdIAclJWEkjfnyGWhr4xZk2W7sHLR8xQAvBMC6ydLQ3Fjh
uOt88dImjbU2uB8SdEOXTsyaHHlljifLiNbWn9VLPqQyk8c2ZNDKcB8LDFWOmvhv1vSsvujQJfVK
YjSNJSJCoN54lQGHIF2U5CVCeRorCoWiZqSusEeSTzFfpzlCNusbzvPGIziJi/ylBZbIhDafIbKk
HdJ+LcS484rIwB2Det+bKCpD6n+HffMmCrQLZiWuXzJr8Zq32RjxsYjBxrGBdAyJfsKd+i8cUjzm
NfZY6QI1MjDWhYXv7kJC33ddLE/AXuo9ME4TQC0WnJIKozzKmpUaSjoUJ4L0NuDjLcQsGuWyemGb
iobpSsSn3z5Ced+mJkylgiNTCIz1Npa3aN4nTGQee6VfmqLGpji4b0qTiK6Wmt7cB6lgVkrdtWHw
3PTd96yDhx4aQh0DT3C88YU6g4CpFlmQuMjebSVuwEl9mnmZw3s1r8ok+Um6QWZ7DqgHrbIf31oc
+Y79XSKHbEYqYVbYSC6TAKDDk4cHwnX3fhmuCkSdA/Y4zGe8ZHIy/++RCAidktWD+uCGNIjox5yp
G69lfRgxUXXVZ8k8q/NChtR5/1iOLn8+MSjWmWlf+0ARFk9wx6Bia5F4akH6bPuxeoVD/QSH5W5u
udy1vDReMLAxtu9TZI77RpvPlRl/xiX4HrK0SQ8gunfdGwcXOAIMrezJiJD27IWuWj04PVYpIKZc
hMb+WOYi3ggxyXX05KWutVX2rzQw7mbumzH+kSjBy9AdnNy9eqHf7/0E8o8h76h6pcCnGXlRbLXr
GkAQAJqIBuOtK7zo2gXQCacOVoDJmjB5A9mukjF4Uo33BQvOfqmTgDxVrWI2feKSVcsg0/stm94/
uqKNNqC46R6GXV3aNQl94czYzumVTDxzncWuva6ELIghF+gqDfFojGY5FAEUFtelIddYxhQdrUFx
YH+jcrIWioTsdea8MtKf9lAsy7VTBFAqOwW3Ae0yyovfGbv6QDWDM/sPzsDSAnb5Rxe4GmZMBeuV
GpULBMh7qgnzmPgGV5lksc39oF6XaMnHrVFDDDfZ5Y5RDSJnhLwzmQ7nGiM7214T38XGyCcmhn+u
YFnNaD3dRrmFqRVuDLQ2KFiOof/wjebrumYQYXopN3gXmkcWEhZqYfbmDjfVNPWNlUI+xua6MLfQ
3CjxkFzbAFHIHtYcjzQRoK3lAr5JRu9U+uqsh49O60Mn3aXZmcqAKsbmdDKUIvyjGFqPEAqCg8Ea
Oy9VZhAcQm6E1eus3RSofUsYucNd5/BgzVKcRqcnjIV9gdoYApczjjl6e45scyHA1nOzcVIuy1Ma
X3Ojfw5IfrT2Jx/sxh1diPQNgCvHh0aT2Y2+M1MkzaXkViZ3uGF/RfoG9fsT1gD+cqyTfiwwWNcT
izD5q51bV5RhASSoBWyTvsLXk14T9o475Oicm5cmho2GqNgeV1VH75pLqJK5OPCrN+LU7K/1l6KP
C9P8QyBeC9BgpvPtSmeH5eqZEnWcMGg+LXx/2CGEAWsapu1xRy3EpuHeOpDcFk76Gen4V6uGuL+6
NY1uV9ak3hJsSPQewQ+s6FBtaI/GWG2spO8wGSam2ZbjX2Xa9goWy3sceheD+RUp5QjrzRzuQDua
sJThLbZjRPbceMRpGW9iK/HeTflbThPS24Z6T6o4U/dVlRa9Lslf47RfGpe35WSnQXO9zAp4pXwD
pveRlli6lYncYGdMA1m2ygSCMiUB2DO7UB8GV16RDqxzmMVb1hKxLIFBORIIsK03vmRS7n1zLsLP
UNTTLjc7HJE5LIW4AUlIMOArHvt+XS/PTE1IDkLsXTDWHFJ5c6uSNh6CmMTkajTjWPwMhDtWqUVC
cuSGnWYKKKGjFy4CIPUijr69WphbkhNQQ//0lDwmBlbruSj/6GNWJxVjDWKXpGSdPITrghOJSiBo
fJ+1DZSiHR/wdWFowNsdgFYnyHaYEyCygE0IgfTvU/0qByDNrcyeOupGBgMZByMfpuYcYYdbecp1
t5QAm+Em+UXza+O2E11xMWZue35yGMvooiD7r9Ip2ZU6uBN6Abra8b2jYPJN00RFxRpbKRJ/PP6N
iONICmfT7J8K4ZEz6rZFJvFFw1is+lFthAXzfpgPvi1fif1t5ugljbn58sfexY46C0vg8VhKcgLM
mMvP2o7Bn4EppC1fjUDtQwdJtLTb4sw+/ewmHfcP5FLbylNsQ/S0m6G8pFn86cUJpqp4/Ci0/SnF
eJ5dNqqIWkmGxO/hGOL5qtx3YzQ+3Zl8UIZZceNyJrcndYg2IuUqQ+TppOrHjlHJMIErYrD1VlfZ
SWHaclNxaONlX8L6GDSOsSKGRFaleUqr7OB1rT60uOUSlWwNEWyNssVMM71bLvSbwXsrYdFs0oRd
phfhfYN31J950EjpfAWphHzGlRfYtFDcj2uMKB1Myih0jg4RTI/RGSaWdSlDuSIoji2ZZjizgoZZ
NuqOPhZau7N7CM/IQZH8Jcy6BhRzAUjNX73Y9aEbTRQVEiKgsof9eVGqbz3nvFXUYr92ckxYTv7V
TLaPmbgmPFHkJ5/w2QSGA+zUi+4A7OCdfZlpB/B8iddf/iuN9NiCgdjG1ryEGOofXxJkNlrrUIls
azb3g+qIuRJWbnuMZYPN7TGh8QD/e0gED8s0fb+P+cTJozLGesXWCf5XIxzj+8wswKZmQgzTltOT
h73OLaDgGam5a9hRVyA1MCpt8gzSh5zdfxVqh4e1Jp7VA8c1zHjWfZd3pySdXjBpPgHp4xpZ09JQ
7PPQohQvtr9t2bx7fv/O97jCJ8zdzBo2+WIhMGrzMjchs4CBHE8ckQpXLMj5N1goSaevf2nvwin7
4nLDjSgq7sAZfzHcwLTrNscwmuxNMbJK2IC6cWYzIivPZkXYwyaCDC725hoW+z2XA9OVDwMgWpAV
+oL37RO+43UMw2uLQzjj2gBC3fjE5BDlzhsCZb4v6JNbR/DmkK0euL2DCM5/hLQBvZPFq6fqggH/
ZtmPPec0Cgew3JMCbRvVrRmn3ovS30r+1nVjWSe7xc8ocT1UxGzd+K6rhteZk9CqKEhspno5vtT/
IFy2DAxLJPKs/IlbUqkdUlbnWdjG5wsl4gQfRw9pd8B1ZKfhqmuwJTa3SBTRSZO1sRr2iXEM32xr
ePHK8jC3+gt93N+mWMMCvMArxgiEsB2gtUWOb6bBwj5wE9pgXrxVQEvXpcGgzAjmkydLuSVzctFZ
Sd44jjzKSuFvdqOxwXG/DTIgVrPIz7HFicMwrQHlEdGWyUlr6kd7uaok8a0taICMrOpbFKHzkA1o
AgPqaxhxw8eJzsU/mckc5uln0ln3mM6QsthuU8+0Cf4TuySeGs8GBamm/9Ek3ypQfEBjdphw0RBU
Ikv6khcVvqL01NjjNgSaeakcAxtWWzKohGCXYwVOi3wJ8cAd7AIPf6PpHLC+P9d5fWz75jm0pn9M
3sw92bYwebX66iaj8NWv8EVzkz2Ti3208xMD+/UAfmOS4jyl5n3YBO+mag/8q+Ezy+dd4BUMCii6
oTg+A+A/cWcnlc5td6dMiH7IzTJ3z36ktsGyz2CxjDZIrI9Vb3+aia52eL9X0VKyRP3aAsRnTNNw
qo1CaO2lzz8O+W2VgX+WFxA4OHuZ71XXkUHEyiXU4AvF7+CB1kP0RCiETgYVnkvdn2JY5hTmSThz
rXhiDrnGm3ioCvrELP9zedQpsX9siBxtsASu+66CuqjvGzipCgN0mKY/Rg1FzHGYqpj6B1EFdpqU
T1Il7R6t9RRagKC9LNrJmbh3U8ufMmJjdaHyRP4PrizuuF7zOrmQi1sKRfwItcd9wxAfb6pkMY5i
5MVIe9Mu+e5QMOQhYUcl/WCTuhv2ZoY3sfb/kyTGT2EpJJIamITH3g+YMcbrViB4ZyzhPY0263ok
et5iX0NFurMD81pP4UNKbyKGwZLerpEm5aQtH6NO850wfPW/ctPDjt8tCGfQOMoptrQ+kgUM0+ss
YfplHnSoBh8luNl5Z6T2M/5ieo2g1yapAwOvhvVUmisQPryS0MuxIbz1TgBUGZV3J73mvWxQwgyl
P1Visb6Kp2ypj+gtl32BBEgYGC8EICwRw7Hp3gv9lNSUKeeWsdJ5Z2xan5HSFFy9MrN2XCkETT3z
r2ddTa8/DolcG562Drin6VMPn/1BbucGC2wqrA0jMma3Nqa+qsTmwadUlJxMA31QDRlTZ2aE1Xne
d9UwO6poUTDH2CaFu6fF0z8ICPgh6O7ZtBe6/VJQ084sGvC7J8NON64zHVvLcY6iZlZs5xTbGK7N
pMC9t7J8OIAW/ZQOL/hUMuuMTcqhwt6hPJNjSa2LbK99bGipUx8hw/M+zxVk3MzaNBMDZGazJfZy
SL9LGaBOjsw7UYyn12QY94PIITiByLC1/NSYmqFyr2sF8YND64Y8qc2SNlG5M3iE67NDo+lUQn+F
LKaetGxfs4QkhoQsQC/JeFEIZi7JygK4geQCm+TEVymu4wItUjQI3kt88jtbBS+tjg5zMF/45T90
6FxK3IurOOfD6JpjUpvdHTppFnDskNw3Iov5JVRI4r+Mcmv2c1vtYWBLRo7xaz0mV2vZFVqOuNk8
dQdqZaYFMPw65/qxFz2bb/mXyOYU2sYDzAfO4ynPmiUZU5Sy6LfWIpFxskqB3469jrelZqCFr3Tl
N4vfli6ZTdvDc+n6xzge89UQV2CBdPll6+YRePVzVobEKRG4cUdBQQjeaWWZVr5FnUmO7qdj73sJ
lTuOgKqUeYfaN24UL965Yf5hZobYukH57mAzajqQuQlmHdFZK7zcR8YyrCeCsZ0a7gPwjK1n02WE
emr66d4O3X4nK8agY8qQDGQOxAm8+lXnfw5Cv+W1egCyPK9SADe5l2wHF9/MhNSlR1D1Pe2AWHBK
gYjCwWOl2p0/tGdLE7rNh4qsPrkJ5hDoje4r6GSEg+IujMU5npMHrE1kXjitmOSa12ZG6LsZ8rva
VXudggkIjWOM0LCiVYJC2hg7pEeLeZ+Cz8VHkt0F87IRUmwqCwR2bDN3NtxeNJRXKmPfkvGYWOX8
MDMri1T13FfDOYvZg/KMjgylSmdXzgaaY/+pXf+9yTAM9ShkIu3f3cTvOYCE33EdX7vUSDa1GQR7
w2HtAnRpRs6vQDteCTeHQh+P9zC4iWrjGsae3p/yzNgRlAz+ZQDu1t0ycm5SB9WMwVNf9fqIBUaf
vMGhGD3M7123ZzhmeymBBoaAQ3DpcHSL3mk2LiHeQxxGqGjBCiFPPQdoRSt40T5qGUMDspeyW0O8
x4FG4/aOoR+9cQnNvhPWYxJf2Hr2tqwKLMQB13w3SQ/JssO52PYZh1wUdNFoBA/EwWep5+z7zXLZ
GNM/3wa3VZvlyavmC3U42XkEIbSykoZY8LjEfMrwqBexzRjGelspSgP6uehhtuC3Ad1KJetMsbOb
7mJyAuXSzI5iuZqM6atV4oOSEwKW7TPlgGeTY+eiRAPn9tJ3FQ+Y0kJ+0jEONoWnjkVUH/2w/c5A
cCQNybokmU5FZZ/mKh1xzXVvqcB1U+cQ8RN1klMNRU00TK7AspOiJgU1/vNKbn9Z4XIaS+uvyn8k
bJjui9S6RpZzaPP2qJsW9bvEQuC77JQM6MocMgCKkh6fXHZ/pnzk9aTP283DV+XiY+DPKVvzT5fF
KfUM6pUF9W0JI1yYvUeo9iu3cE5hQu0jI/TW9KnWK5n3TnN0DuUt0+WELjij0ETuu4erPPMeG9//
ZKTSbENsCVvpYsaD5xhzWXeX4U9EhQxWrtgJdhnNIKs5aIoTl+UPn+mUIMD+NDihf4kN9s3S3uWR
9wcudUIgwWgCLiffocSNF0vK78SYgH9Jae0j73UsfTbSHtxyEkzpPdS5HJ0Ao0mfbmyejq2pS8ks
wdmCYX3E7wBoVtjNPyaY4MRfQpofj7QB9XsNvIY7ZXakE/vLcsptEitrh8V/pGZUb5u6T9bu/Ixz
y9uPcM8Dkfk7sndLYU14rAIvAk+sEVmiT9sWtHQ52AaFZZwyppWeDY4g98J3/llb0IkCoC7EsyIB
4FFGY2MWIOYCxz/oJ947SmcAu87lDu/BD82iE22LoICcCCC4bz5K2bobp0PVanXQXrj0e1UXnSIQ
L9Ir7uso6jdqYtTozxkCWu5uqAQCvtmIP0xd+X7W6p17HN9s3CESFFSThu9pWHFuVnEGVD/6AhpI
4C3GlWiINlvbwriFpW3fmWX1j5HgymdY7+OTO2WW88I+zTbbDffYkT7LxvyZm8LYNdB7qK17GwMk
G1qFj3IULsPK7GTKf/TdHDyy8E+mBM+Y6ebCILHf9G5gkfMbfEJ4ZoLPPTXXTGlCzIW4LTlmkpeR
Gv1IJ9Ed5hSIT0A5s7w82AaCmTsWamdJ9zenxvr+v/8i+MiBFjJHW70ROA1WZWGi2iXZs+f0XP56
lz5ry/3p0lbtJiCUqzSkn9sbGa10Wv7APH7zdNrfa5TCVUdzjPHVRLY+2zp/oSjrnUsv/Hm/fZ6C
hRegkJxn2X8XYepvo7p/U3Pz5OClH9v4LWaiRl5tvs2wehmqK2DcJUUTW9lMBtNTVDvDgSYcF8a0
bSte6gYpaW79B4wZzn2sGI3YVLBv8OziipeX2Nf3tMtxNiB3oqfu2PrRObats2nrXxKNLKCfYRn9
Gp684Sp5cxzO+Y7+1KF7YRixH4kYZTig3Da7Txo2RorMn0r0VYaHRx33B7KCdyGJToAOKZKU2JPl
/HDpH95w9cARcwvT+ujNfJIAMJ6YX/0V/XTrsgj/4ITjJlJ7esjQUmKMP3hwuI3HLhWSaL2kqQlw
gawAq0TH4q+wOXDoqiNX8NI3PUXoUoTnAM3RC9vHqQpK7KD+c10yJUViJ2lhHivGdR1SzMFsY2Ar
4F4RoD/dqeAY4RrgmWlhKi0JJMlR+0xXt1hzkbUD59OMaXlvRyxe8CCiVTtj0ufbZ5uC30ptyoYE
LIseBQVtRZEA38G3zSzoaAWps2bgzkwvdDrOqQfiCyMYc+fPBGMKeo7cOzGM5I4yr0fsze79jBOZ
rkKbaTM7iSpsyl4FmzijQmJ95WcHJvKbpeq9qo2DHrEPDv1rUdA/QusCqb0yBR7LvEYND42onkB3
2QEclGKUn3mn0HXaduPH5prF7S3guV7ehHyUeuM19s2cSo4UPTIrXXWS0HSe+DGBo+FuaTBiJk5R
OgiRIA7nvcgCOgfZxSMOMGBInKn9wT8Qc/s1XktlruwBUln942niReSYVYJDQ+L1ZqjkXMLJ/J2J
S5hEYvuCyuiaLkY8TrWnLF6l4stoW2izWG7bEM8Nc2TaGQ61mhoaGuSDKgaTc3x2azxjhalE45xU
HoVsg/XqxPrFHD0qOCBLz1wTp+qr714j1aGYqvOs6TihQgo6Un8XtxyBmUfWU/Qcy5hbU3IwKyyy
sVB/1IBuSgpd1jPDegj1+VFZQKxH33wQlr0dGCltFSbUtWLRo6aGFwC4b+w3FFhl7rW3q8fRSd+E
kz/P+USbvCa255JMdzLnw2mD+mg23onhy8nS5p2yhusE6inGgLZLomevVp+ZGX7Uqa7XooFJX/8N
aOeVPVwT857ZyMbgNLiCj9359Xvp0xBIUXACfhNd8H2a+UzGAB5/xuEXymXIy7ARDSHV+GY491XP
EDQbup2H0s/hDR4e1kW9zgb1UI1oHBjZ120b4iX/TykPbqw956Fxz1loficY9XH5r0O9hk9RK+Bc
ubHcXZODjNP7fEQ1TEcMuYVqv6QoKjTpd+VDS5zj7sACRlFxqPZx133DuMSGLD7xp3GhVGhTNW6g
aPB+SAvfO+w5RHpfPIdTNBSUpbCPlDqGoIekGK4+XIkR+3FpDA5NbJEL+yZkAu+cJ2Mot5M1//Py
kdJkGi7xvzTmFkIHkg2ONqG6H89fWgp6tKLOMKtDnlNRlor0lsJ035pOMp/7KfvIqEfaW36PE5OJ
EU3RvJEM9nP3r/a8p9aLqSRB24Y3+eszUlg1UxBvCrMI+Djm49C8S9k/TOqb23xZhk9KeP/gW35h
WTmDlnyxw5JbWk73Vi2QJYBx4Ocpf1VIzyqeqL3PhBUgIp+WrFsiRZ5GUvf2LV/llL8qQ55tGC/D
ZDiHufRPsgXYGSbRtE4bmm1pw7Uca+CsIH+ivOKSV1PXWBLzU4wbuC+mO38yQSbMXb32JfQeRNr7
IWPFxr34qws17+wkPemhPfZO9uj3FSJ+CYC4d/yHFiZJ5GTwMnh41r2emIla80eQBupYdqO5Ykp0
YQacM/NQv5zf55UXessoCUA0+8qaMhqelDnmiP0TjfqfErywpY/32+fj56UHNhLKeybj4Wlos3Yj
xn+RNUNMoD0Bo/QGTymUdZpWvDCY9yP1qvwv+8B1Er8JSEiyfvwejn2hy6ws76/RXLCaeuGv67R/
Jsq9nRiXuDIEFSUxqqehsk2ain7jhfk7Dphqz8CEvpTFJTKw3XpYux5nKNdxuTRxmaU4mFa/tORV
3JVnvisPuNDemF0ybMA4O9vau2SKQQhcKCP+CPkU7krPiR9oJKbkY0qvQhcfNSYDUqXNDptkf5l5
m2ClUivvBRQI8FoVRMG3qXZOace/ke9rPE81E5TICa9pQQRHjumegTM+c54ZD9jQJvGLbWOQEwzd
EsuFV97sFODJJPfC19G+s5pzjVzRfcnWOXtqMDZBDWobJjoaCe6Prdd9JnP43QXVhL5ubGrKFlpW
doM0h4cPmszw9K7p3ehz869LE85U1o9DyUoVn9upDfY9+ZwBCcHos50Kif7PIiMUAfJ612aIbbaY
QUE9FNI3cEdMAJXCdg8KpP43hG6w5q5OSj38DKjfdpvcPHRe/pIAlSwnn4FxTT4io7INk6m7QzRO
ANSPeOmD1xAY6GHuqqd4WjqLfOuhNhmeNJAcE/QrPNb5m8eKySS/Pfdz9sqxjKsh6/jWZpBO7LKw
+X8V5h7qo4IHFB25JKGtXbsfQqGAE47qUKBoM3EvDm3QfWe9/5vNqGBuApa5TL9Ejkm96tNb4+M4
VQXaCLL93zh8BmNwDoyQGYdzbEQmwcGYj41ZdnvHBs9I4h3QC+r2zg7G40QB57m2yw+zqa2XjPmL
lTW3Op67U5yMr3US8dUbOCPdyluwYQyYQ7w/lh7wbznzg2SjHBhAQpxxHKBfE8b9ld2qZtUYD5Gy
l6WWgnZwZpxadbBqcvtKC/YSxTRfjND51JnG21dA3EW/gGs0W/9KaHlbACY7R7pnMc7PleGkhwrN
kzeINrjx2sxowaS714bQr8A+0nWa52dh1/tSVJ9GQWxsITIMCNdZ/1SF1IHEJiYdRmM4CMZiVWQt
RUEJphVpk5oP3wDHGGvLba7VzPRg6gm+tvmR9PWv2wMp6Mb00IzU3PTmfAhnhBpLBb+NPf3wn2mN
AGrqa6TgkMu+5UgD8MhzDCIrMABwgqX/YEYcwXv422DoXmJa0OlMeOlZa9GQyKrWr3VmM8QL/Xcn
jT4GwKo0A0cfgPAeTOMhN6l27QiEwA+Jin2SsmVH/7g2wbE0jSuDiA/pbCZlPRQD0zqKiq/jhK6O
evRgUWGacfKjsuel1M3VHdwzLQFgJ+eHNqfIahI2DFms3J033TXU5o4quW+HFAdqz3aOu1DTuoEw
bISn1qCcBApeOdo7e5RHx5ju8W5ezAKiP+3J3RDS3akxSAjompy8Ws951pBp6XVoVnHfrj2PjmWG
YGrZim0vfAB8uA10fE5tbqCibOz1S5aT4pkCfoM50D9L7KEaoOKFhvzXM4XeiL56re36VyQILE0l
7ttTXhAonIapPsRYDbDqBQRBpnfTp1lAIrf39DZu3ATfazNTCWPjiEuHhPSyn51ER/tB40xXsyNI
k7gtO6TlfDqSEiOgSts8D7K91fm/PXTVTVQwX6C1Fb1+5NabSlpvKkiWp1RMtFZ85IjeR1eqKzjn
n0FikAh8Pkvq/RjmWcxWPE4RFIGcuppeHcP7tmE6bquKgylRsvkouKhhYJNkgDnHmuqFxgSuPJwN
NtQ9kZcL8aKzDQw0biC4nQYrfyT+++IN92NNKNzzn/x+Zj5dcS6zcr5S+wyEJDmWCjJOIs13N266
dWxTs9wE7vvs9SNDgfzmc+tcFSYLMER8JgPckNd0xhvkLYrvhY2ocxf2RtCAzrJxZ/RmAWUttvam
HfVHsv5kqfklXAo3Y4tKmqPUDGy93H7KJ7tWlx4WtSVwZFmj+TwZd26HsS2TtQYEbT43i6zN79kQ
JwP6Zo6vHtoVdpKNSNKWhGfzxDgXj2HGNMLKjjWtDhuCyvU6GNnBl1GE248bM63EOs8pnawAqZiu
chGkkrucVRzlATJeTM5Djo26poHZbgXAR0bcBU9KHJwQ0LgUSdBJccfzWnKl4IyUHSp6dw6R8H/I
ZmNkwMLe5s4+KRr2KFUUuyn9rkEqrEPhWd+cWfJEXcusDk/BgO8uzK9Wxe2SOAkDC/j0u/KeW6q3
bfvhpxqwc3ezooJY8iOyqHE28bF3gcQCzOe6+Ya8ZHk0abkexjY/N75FwRXtFWhh9j17+tZ1rVe8
mPFzgE1slUOJ2UlwbccAi0fMo+1HFMCJzq03ObnGk+d6tMJiM7UhP9kJlURBJp+TaW10Q3yhUIp9
1Bn+xFwjIcSec6yH/IUZUn81pMIgSwZuVceLFJUkBGiEfbMmDm2iS/dBmE973S4ARKGsp8psjm2k
z6M3QQDSgi0eCltlgrIPZ+zXZJX3Srkfc15BXIm5ceT7WhnZplWRhGkz0Dqr9drOFHrD4H2gl5p8
2755iXKDLBn2PpyN/XgJ+lXdN3wi/nBj5J4Su62uPQe7IQqMW6NgRqL4OuFW8IuHrmBi2IyfNqXf
M8dIwiREyWza5+H4NScQa4cMXs5D2UwvmEJjfIILWUbJHXXwsMh4fzYWvHmTDW3vdNSlhV6K+a7Q
915dRJfZY4muOWiOdhvRo0CWxaeDjfqbXU720e44mljF8GEOmntr/6ycaJ9yYcZgEHGqgw64xuFz
TcTX6NChUbkDrZsDyZcuBnfuDk+BtK4BLklEMfHUW7qDJdzzQ8DRmbA3pfAswOo4u9SdnpeVqQuJ
w33jQ7P77tGCQOl/IJ3kGwyA3YoLBq01IzPSmCavemD1Y1B3qvLyxQNpsq9oPE0tK7qgR1KZG6kP
jTJHdMe8WKzRcPn5AGiJRN3vKyoKY0wZXTo90VLFNhu+azt/mMz4MbSGm5rQffNlxeAW2alWAf6B
b9jg0pLOH0IdEBWsHoUlzYNO9aGU5oXpxy+HKUGXSvjdl18zwDu0RvPJyxM8Z3j+oChxunIYVyfT
H1/hTLl7+0RH94tM/G+juAoHWYA4wqmJeKa9gL/TmOSRRe+PsQTdXkD1M77idBjcS4oc2+yR/BZK
FV9UqM+yZI+GTI6xbg5savQSylc962CFJFa6uo5PgU/xF4ScyL6RPVAwl4hr26i5iD9Nnt3cvHgs
Kg2Aq4ko07BmGgzCC5fhqzmPOynY5d/92Sf9O10ZvEKI5BnpGbyDcqLW2p4AC5vIwTZzpgJkTFSb
L62rrnJxQ3ZR9iXd+sVpn8MJSxbf6kvnDLeSspRIli+Zxo5uBxMwDdssdt3kvuIOX+nK5h7up1+l
Bu+dVO21culdrm41d8uNPx9w8+6F4q/Wonjw25q+7sxd+2596qd2b6n2kuvv0OuOy19khDaeQf0m
KnHzfVRZb3ZfRboQ1d9wXWXswHQJRz1XkhCbWmmhBYhulwSL68WlYDZ+iXX8CI50Mw6ca+LFXI57
am0C2DKH6qiG+B9Q1YDC+Biyfqurrd+Jw9xzgUl/OLsUDHAggbUFJ1ci7kb84Gp9Vy1DszZ7olrT
tMExdXI5muLomQAeWxbGXNtuDl7Zh0gf0PBGd0uWYhFc2Jusyj0RloRHbDPM76+xD4A6Y8/2PRzG
CDjA7mNkxKUEOuUw4Uburmq9FMAPR8SAl39xeoxi5nezG0lCcR5sAg3UJzcJdqThxTHg0TWyWMOy
Yk7us7lGwYWzpr8pgA/Grf/m44NGPryTPcNeNSbDoZm7j6FuvqzRxeLFFph1/2PvzHVj59rsfCuN
js0f3Jx30ElVsWapJJXmhJB0dDjP5OZwHU6cGXDkwHDQ6KyvqG3fgx/qNPy1kwacOxF0TmkoVXF4
h7WeZZjnBSTlucAKjSV6sQTjBOclOinzTAUMgFnnacLYOpoDc24tja7mTHqglzND5KYz9sMIZCVb
rAm46VOGZXp8zJum2LdNvmknoiWaxN4VcdYdFGtzr9yYRtg82YfZAFsbCFjQWfRma+YuTNsLWIZw
Wwf6GzG/T+5yArsTrp3eiixY8oQZEWAnjFMyLxTqJWcwGIzvIWBpap7Izz43Fm9yQtiZFLp96yqP
PT9XxlTKHZS9X0MGwztCj6u5XFrZ4bUrcu0tbToqr3jCm4pszKv3wuQc7ioCJQd3H6OICixzyUcs
rsxuV4NlrpLOmlbVwF6TufYrtSJ9apM/9Lyh1EfskDHyMzBnEx5V8iYxigPRWq+BNbobrdf30FgQ
ijrZpYv1Zwh+154xo6jbU9J7LyWicBxcJK7kGkmiPDAH3MHwVAQOjOYZ1g/GU/0ZluFaiwbrgfD3
i1PTDuvmnV0XLzGYJYq9U8j9lA1yvheMURcP9WiwjZAOOxiFnoK5eY1/+bMSrYNmOX3onB6vXY45
h+YV3w54Xz2TJ5PrBTf3+tWJOBtdxVCFl4eqljMSu3HeweqUzvirZP/HvBTCqxDIWJSBXrpcwn07
7mVQeDGg5iX6TMdXugmtPCR2NwNcuBsiPAL10FwK5d1zixK48FoclLwlOutyAE7F00wO5SrXqBZd
pMo2M2GaVDr50jmw/sMebRnPcPZ9J4XfONbENjrhJ6U72iQKoFXiMBHgSQW9/qtzKzL+xukZb+9z
A5q6QpaGqDJYUsD2bF6LttHXbt1dl3doQmK4N6Znd5wWWPu8IYxEY4/Li4h4rit1fmc8P3B10Ndp
bGn7JvxdoWdA8k7AGwE2e6+c7kYrvtR2vlFVrjPIbo4/1+C6gIY5UnZbJTKJCTn0om65Fg7Ivngx
Ns4QQzhQo3n+bkvCumajPtVp0RL8QWCeRqNLfE3hEPWuL4EZtLThWu2asnocEWJthE1gbVGFt2Mw
Xg3oCQI749DYV0n1u54cMmpKI7sZ2+FZKevGa+adSYJrrHCJW6G35xJzG5HluqKbumoDzaiLNLGG
+YFUYDMtF0oVv5sKIFI8wm8l76lc13FB/MbWNOAwBToDHDOo4SZX0btWijsnsOlYzRk7/uA94qsV
WPKK70Av3h3DNjbJWPxKAB/YBSluphtB4FcfjR2qJWJ2M1WcoUMEbDkg1n4wQ0naRwkxsiV3VyPF
D2oJC0zOJ5srW1neoy0zKPyH96aj1AfbdUetnGw1mteE0EFEuaSnaIsoGlMLSbl17ow4qaybWZh3
OuF9q3xy91FEr17odPTTSI5a+D6AgSGbYVGuk+UDAY0ZBrfk5Zhj/OrS5F0CdLR1dm8Zj6JGcw9S
HOZ/s2MLzcWamIGwZFndjSVJFa0JuDlgftjLElCI/qFXDS+vxoHuYIsewWyWPSbGmlGyHfzOAsZG
qJdGJCnJ/ucFhXj22pTmHcX4ezAwYEGH29rzV5sJe1+NhPJCbUaDyiJeN64ddmoThwOg8J+FQzhI
mgnuJE0wXSEAjEcWwnsQ84+U1bjfc6h/teY4m/62nS3EQXl2b9ryzSNvjYsE8/TunJH8l3TGtwjw
HhtyuCudGZs4t9GxMcCqstRLsyvJepDXaN7WhmqvteGeSXLdNiamxNJ57dkyrMgHgQc2ooyJ0rfG
yPMzG20tUCcuEMsl0da3k2K9CbBmqrktV5Vl7bTZYUTnXsKJ480JPFa7g3qHj9L4Y+K9IFPVfTvT
Tl36DBQBu7aF4gerpMFsH63T7NOkq3VFb+C3jE1JLll5Fh07sLu3QQdZmEUNc9p6h6u63BRzYm9q
ZPIcJF99kZc7rp7IP9wzziVqFkFKj2Vxc3ZIOuoosVrl+XaurkZLlefEZM0FoI2LBCVqGIeXEMfh
lAXPeORP7DGxrOQ0E3X8JObwQTmSGzKiApd8KEx9d8rJr8uDtkm1ILX0ablv9Fuj9awNE1KXsRNb
2HA+MSPqkUrDSxwzdbXihCOwChLApNXeA63pac2TyKNDBVI4ae1r1pmEdriQxm1sFmST1SJjv4Fr
7phr/XMT1u0qI6BzPRvoMTvm9Iw+NrVbpAjhWkgNGdoYN9tzmLP/6E4TWyWPffGqT1oic/Lklx5i
Xx3AeDDTJJ+wspzHqFEIoEzS2WxY7MiHmSqwxIsRHioNtTKDdt5j+Dt9xZgxlx1gceQtS32FYGao
yTXDEPHO6EauyQBhw+sgu4+tHtpur71gM30a2vJcxcbvDB05Iq30lyyKg0Q9QgNS9DQv2bdo7Ody
iC9BHnwwu9fZngn4vwRwad5N7yL7YMHcP1aKFZMpR7mC8vI+qqc5VqRNTMmhqPJbfMbZlhgLhOil
vOPGcFlOFm/gxM4MuuYshQ6q0u8CxoZPKBNiTfdU87P7mrVrOdNLMK9YSofwXs3mXkQsAuQCiVg2
g4Zs9pawDl26sYvyOwsBYLNqEODbQfiRGJbHmJpMqJWTdpgyCNBOcy/dsdmWqXzXkTdvlkrQsuBY
p2wIqJODTZXOarH8r4VDdCsxkEx4MjKDh11uymHh11NYphkrfjB0OE2Tte2evDY+FoV4Ran1kact
MSjcbzC+NQLF6ajTjZnNxiQ4oZJUTUg/0Rkh3SaoCzH32JOfi6cSuIK6tuV4ckM92C8/ShvGjOq1
2IqmN/ySSxs6vFMleA0XETe58eO7hqKxzgPsqhLBcVfOV7OLYRISjl4zTu8nCuIKGyvrl9AD3dC/
a3l+wJOxZ7By0ke2rCaGVzzqWEDKCRS3l+0SpzwNdeasmzhjvdUnv7oJfiZKTh9lOFyF4bksdf4+
LChdlO1HQLzYIrWXCIAIhjLqFa0FW4iQ0jcIgV3mMGasf3TEcq5IU31PNeZZBaZpNehXa65sZMs2
g5Cy2ZGR8jSY2dMQsICtl4XeIcknNkjiS5bVcAB5jKsogeJp1KymeSpFPjFI0uKDHbkRUnznXATQ
Fw0Kz25GJhI5tzjWWD17iIrpQC6FHayh/3+WwvvmZnZP7bk3uog5coQBQ1jvU8juQLlAYSaJHmor
VIVsqLKKFTdNKr90JNHd09dNUp0QUvhAI16mZqLBDZ6RpSGvNBG9sb5FhfzuzdjJdDy3JN7Hd03I
sIf7awz49IwH/32CqrjauFAKSb1K3F1Q1fqOwD/GiyrbyWBmpz6Nx8S1rthkMNpL8YH7/Dsrq7OW
oMs0EsI2O7aD9DRNsgqc5CFmiOYXjTPtCpMDq4tRRqr3nl01EbOsanVD9D5gGUy5NuBPpZOzR/DU
+v8jCosu7qbHfx9RaFn/PqHwv/7LP/7nv/sf//2f/+d/+ee/+5d//Kf/9Z/+47/803/7t5jC5Qf8
oRSa4m+mbtOZCaFb0PlM8+//FVIojL8ZuuMY0rXR0BggAv8PpND+G1oRHRChsE2HpAyDh3CUdBFo
Q2H+zbJtB6igNC2wgrbx/0Ip5Fm4xv+FKfT41QYXWQpR2zBs09V1Hv/6eIiLsP2Hvxf/IRqSsYsM
L1rlXYPjv2L3OrpBvGmghWHVrlnxjMi1NZDjK602icdE4t9m5QT6u1+PsGew2xpfEms7mstG50iH
V1xbU7FJtLo40vSDlvZazDhBOe6dPiRdsZtsbE0u9EHJVqftd/08saiyXDtb6WnDOlDiOiEKMPWd
3ssZ+rAft+PgyQYVduxzzAcIzBBUpDrTrOUDTmBk1VNIuAmqpjRGNGbq033KqGfLluEjzBu2C8b8
bUwT2qqQZOJh+RYHLSxqYchtk5YF+7KuNmXXV1u3tH/3jL2o/Y8RC/TZDo8me9xjLgir+PkQFzih
+8DFEYjobZxQQrTd7LtxPBADA4SoTxeDx9iZTJLRaB+xUVvMLo8qScYNSeAdBqphARnmpMfBzb+1
lhdH0l9UkXf4+Qfb3vL481nUpJd2TsWWHXpJVa+zeXApi9xOqIPWX7tG5fuZ7FWi4MejOzLKzwlo
S7vBomzDNpA6d0boPAtuy1DXPoiVIqPNaCDhQhR2JatepFnkGaSQDCBqYR/PwpehDWZKRPbXUfMw
GQSbzbnw09Q4xKao7/RuV4+FdgjG7qSqKdxpdn9BW1ithLnwd9rZPZvueFf0v6VgDmO7mrEhaMS4
q1NiG/lTNKyKKIq6RmbHuMv8GRMgCKfe4B3tXqfcvQcSuST2Ykpyb2W+0wN8FTk1GCvycMd2Uu6S
zCDqrcHHn4s3lwjnHUUrNXzt7oSy7lArfQfE1axDp+W4ueJBVNYzEqhy7bApW+5ujT9klV+N7S/u
8gwkShzfCipBUaV3AK7pqmLa/kCjqwfx062ssBjXEzMHa1pn5CufXK28NQWybCWiaNcESOy1OvSJ
x7kyV26RZ4NW6QGiE5Jc+/AG4k0aWZuOSKDHtIHIl4fTr0qm2KmGmaQUpx1fMvfem/CukH72UdmI
UqAPhX0ul9hb1LjzgbJqQhpb+bpevTbK/ipyTHlFVr/ZLUieORwOQzntFZcA+HZMzwnIoQNAqJ0j
atjY9QuJ4ujKwbtsJqSimtYcGnhi61SBtUNMhXkhgL5vg+RaJ82JWnSe53EDE+uZs0CigHcIZBiT
XT3Y4AeJB/dH5Ckpi/jZZL+ZOJvIbYmWRYa6PImQxqlb+OVuQ/0XRjZK/NbcD51Jxm1BfFUakFcN
7TdZKMVOy6yjNb1mVTAHhJZBQW93txNvh1eG2l5XoCZS8C2oad+rJr5PwiehLyUuC+/WsCmRPFaw
FPEBXgD9Mwq0X13izq9WC1k1Qr0UVCo84qilP6KR3jlV8F65MbIEUh9vQgtpUJswH4lh+211KyoJ
FYJXFSbPMo6ejDQoTsWiRRgc6+KxEaF08G5bxBaFApwxWbzv0htTUmREsEudcttHyEgiyYVyHhjJ
EdBYCBO0UtW86BPRUq3uuTsKA7/SUTslZNwsauK1VfZQR92r4VX9FvsJ1z37ywVfBlSmJcO0hLKV
WGdjUN6+R3DsoXfcdRr6a0R3m96M6E/A8OFYA5njwQElju0gQWNumCx/0wVtwfqozQh64MAFmdlx
Z19Rmfq8Muhys8IGlwQQ1WN6Oin0JoopHLewkVvDcZF27xOtOyfCxYsKeBeKJxKVEvSAkZ3NpjJ8
U29/6yNb01wZ9sYUFsOqKoRBEfebpjWf2qz3VSW7PZn3B5MhiB/Y4ylNhbfeVtC3fRF7vDqe7p6y
Vr/IOVQ4gRMHlwKZfLazh60Cqs378tIhB0IalSswqSzcbaSkirVSALlAj9CMqqh/h5n2Fc6QdKA5
cSF/QbTbwAIsrtI0JJWe1e80VnJsWH003JbvGaq78ZALZ7y9ZaWiV+HErKSt3Zzm7m4Q4zN94x15
O91hCHTOuxSirkaQcpg/FnCzfLjq27kesg02RBuwfdfu4wryT5lYL9xT6j3hyttEorioMS1rZoaP
FcHHWu+5FseqtjBL8FqwbclirMoiCAlPnz8z8d2XX7Py3rHoLhtBjMRzh4mMlHUig0rfqh70JKZz
AQ5p1exl4+DaYKhf6ZX55Y4IZkxDn9YOGrxjVrQPGpC2hQsylSw4xh6SmuWJdwCTL64cuFio7yDA
cz1INLPlAu5RWEfRRi2AuCkG5sUdMAe0mUqARwOzL52t5CFhQo72iujqjtyJyrnwmz3fSgpvm+CE
qD3WaHLQtnkGExFP3VqgkozKeNrbg/s1muprENqzkQpz2/bIankqw5g+e4VVH0R744Swu6IF04Bc
8qBkA68lmTbkpKDSykxtM2LbmD31xpz3l8JRua/aFmxYc6fHjbPuMTxtnKqfjtD9p9poT42GjXZq
C1D23EAR8ng3wRFYrL5LLPGV1+bEyhi7XezkRNxHeCWS6i1OzfbMu897LNHMwhpaV1MLiAODEeAm
crCMpP+SWf6ZdKR94YDr/JMKDYMlgF6TClD7AksnJ1D3oJUMopOMOM64pyklgIBSCJ8xl/xkRKlc
IRKb6/yTPSnZaVg9RQ7JFVG96muEAdQ2fovicJXbjBukrG7FjGDAM5fIDGbmeVRDgkzLbVZHF1ON
3V0YAKJr2R6m6YABSyPqA25bspHNXJM0y7mPmuDWqFiPoDx6nLrUW4f4pbdE2nQ4jh8ZyTNXDEod
plBlE5YKUhBDfoCR5gg0l7cT9O+mZ9hIsJv6DYvAb1KlbUG03k9tOPmBRsaqR24Rw1Zrp6tGcKx7
FslwHGXLNV7wcvgLZNawLhUJMzryVahL4QOVZokAuvhSTedt8VJcA9xY65J+ih4X3FiCeke1FSJJ
z/2d439ZOW2QrapcdP4ima3DUrCMJ7mYk83jouJqc791A8+iDjEff8iPtXGpc2NgloX9MeaiTi61
1gIIQ8fuKPAlTSy/MxfpXcdaaijKm0QrHjnem6U42cEFeu2zcNjSCdPjs4QlHM3Roed2+BNmfHd0
3/w9anLxG7sky+dtd+fEYoBtOhI4lpjlDWyjl3RAMT6qcFvV3mFqYVdWGRvlsEJ82XFVBZUx1KU4
JaX1Lmx7z6Uo3+fyFCzzlplZdEKIkSeh1XAy+6bpsmqIDy0oQt4xGHZGAh31k6lk1CJsqAPg+sEg
X4dacnxls9/aYbWGXcIEp0FEbTk9sEXSizsCeHGXQ6hSaEuwADKdlKa7cellYHjBNhhA0THnwjYd
2P1ejJwk2oAcdXAJ3yszYhW/zAKCgJjhowsG8keUyJX3qGWgcQtp+GKs440guN7WI447suqbxSvi
9tvWQRXca+a8RjSVF9PriGPaL7Xhu5kOyh0W05G2bmMMEomNmjogzuu4aOJ9V7eZWvQMYRsLax42
4RnBWWFpBm4uP2yakzmoz3mct0gcIG5Sdq6R/nubBYNAPMvBItV+NaAYWKsxDxGKsfNElf3FkTzy
7GuyOdO+9xM0VQp9OWyQfisYRY7K+Qi8jOlW1G27tgo2INGnjkVlr/pXRycGEE7ZTW3l/RlZ/C5y
YK3ogHMoMqvHyFAc+0umUBPCLHDTEZl4F8Rb135HYHrqtPu0fkJ50h/LGaVuYjBMHbx71aUkbyk7
2w5Bs43NVD8BfjjnYWHvm1ow2ZsbUqnT9gFrwMrBTnoz6sPX7Jn5pSz7z75jGd1KXTwF+o3qQNGM
KnVupUB/Es1GtdVkmvqB25g7/E6koLs2Y2smO8c2rQ6ekcBdcANIwwPMQweXFwdVdxidsOTsSM6R
k6P7Gd1D3EWvRNqLC9sqgVoOTLk5t/khpn2giM6YqOSJWlkKiN7UAAWanRZrapF+Mc0kzLp60jC9
fnYyecUwyJBKts6+rCRSzWSZcSn7PuzyQ4NPBIPLviskHcNIBvQIUPoBHy6WYWIHDtDfxlrqt9Zi
5aPHaB9g5LzlaeAnfUNVoyy/Ju/JLbTKb7VIgLOJUQhoEctmrNvw9EuOrP5XaMTNpVcZ4fHetyaH
+tYEnEkO34VULdKdmIyl+C9k49oLNkvtMPt2O/65zO3ppZTiqlPo35ZV4aa2GVWLqCnWhM8gNqVw
y3s13U/ZLS7/5DoUn/2seIvK+ZZrujpaFVNsfHgEQMk8Pebxd+2Cnw866fo2u51lfznUm5HkExrP
0l7//OfPB3N5eBqkqjepF1tnfffXY3++C8WWcy6jFLsyo27UMORlS1Nhgv75z5+H//qeToBAd/RH
I2fm9ecrKs+GGgVLiPIgq41/+81/fnHjiBh/OvaHn6/8+WGjMPj+2LUZW8cq//Nn/PWMfz778yxq
wWwgcOWfL9F/fu/Pw//69D0moNIFT/DXM/3rif95msAJx8OYzIc/z+fn4T/f7SSIdLRBVNufH/nX
a/HzT5Ck7qZucdDLlETfTntLQjLqqrl9MWv3NeiH6dbi8XUFCB1YLxBd3Z5usMSAxijgeiGAuJWp
mUDKi+Jdyfo9Zkn+6Oa0qiH+YaCoDtbWkIl/LqPLWDj3fd9kHy6IKH1+mgnMuUQyK247uqCyzap7
7DzvbQRMMAzBDw46EcQ/HwIrXCchbAW3NOS9iT33hiH14ecxDTTaikKi5lro0fpLNkqu0+XXxAF7
MVQPNmGw5tB8EMkhDtCD5TVs9XeVZp+DF1V7UyX2U1CgFZu9cPjzzwm0SaK460GK63ZViHlXITza
BxPSw5lOElPLMzsFDS0ushcNQAoAAZqoUEvECSIwe+TanB8GzDhcne4hhVLc1jMpDdFo3hM+eGhN
9E+gLwiXgStDWEh5oYw4WV3r3ZkxIGNlASaJ01Z/tmsPQXPpqbPZFQmSBLfcsXn+0BTj/Y6xOLvK
XDynqYtWZ/bI0WMCS0bNC+LMXZE5RwOQ38XT2Jsz1ANvVJo7sKVqbVq8Iu6UdFw82MpZHpyP0eix
UmvkzUVJcFdXbfzcp7BO9Wj+PRT6PXBHGj7L0m5cLbtP0DL/lri35mgIfYXl8zA7ziuNFSqMUnzE
o0ClnRXasU8QqzEQ+o22n4hYd6y/uqa5yMphMahGd8tLLdeimoylAIk2dt+nX91SI8n4LS+xWBFr
sZ4g6Vz0KWkwSifabh6FuHewGq2dysJq4rrwAQL9VsWJ+iYba2fqxrtHZ7evhGCqVGFCsAIqwXry
7ovWIl2MvEIWayyn69lSL7wqMII0413URCqXkh+Kek09jzXcc13W90EYf1WzhNsdMW9JCtMvxuKc
lmV5ybUoPxgdUClRGeXVhHDGlA4lf2nFn0OuPeIGTveI9+gWe6rVoonuvSA+lJaLPd5ALz2zKT1V
HlPHvEfgOtYj8jTNek29BqS/EVtHfYh/EbHQ+3kLopsN1EAr8lMBEoI2bQYdCbfb186mgoEEg23w
br3lwyzd5gwbASlrNoPpQNXRZRJpCHosuMIjRYVdFackmFmwt4RdTlP2mnDa7QqVziejdKfTz2c4
VBklEG/V11zrU4u/G0XkN5bFdK+7MMaE3kW3eq+OSDQZI/Di6Pa1RtN0IzRELKxJkGLRHQcYTeF4
QbvsdDaZXDfqLhrvO2wV9yNSpHXbjc8jySAQLjXa+p5KPULic+7M6CXNZus0tYvKJBK3KPmJ48Iw
HMwTdvgZiHm7LDTzqbwZgMNcBWSvAwlmzgof7VdvsFUZoR4+mI1lrms3TXZpCaEeN8RdM7YM8xQR
ndrcvqbMq/x2RCU3WEm5xxxv3hlMvTcZTHI/sWSMU5BNM8e8eTdY4DJBjVPOleBmuqG4ne2Jfpsc
suJWzZ5v5gxp+yIxQFMghbW7oDrT9mpbzbBfDDDtx7hycYDlodiVE9r/Eef4vtPEi9JgQGpTFx2r
oJdXsEaSU73UKAuK4EorepBuZPup3hgbbaS309pObtkRTzDaX/o4gF0YFcmpqUcH1SXNYRYm731Y
x1utnurjPGnXIUnDnSr4grQBMARHpNoYEoiwxwD2VLhevhuN+UHOlXbUlg8/n0UDmlzUTr3fgeo4
FvovZUW0iZlX7moGbDd9Xg6gpZndqxwnWBxpzk7Q1+rMQTn+UtpQU9z1M5I7k0H8Yto4jsGbOwyZ
LyKZ3ABy+rKtkUGml013LiGGAWPIAp3iA4ALay10p12xuLaJ1LNWOpeDfduxt8IcPhL6jmTETPKn
rJ1+e+WnrFtBkkS5sUfoJeSQ/qK7G26HANRQ0BOwkoyaPBNGwgfibPaFmO+jypmPyfIhNx2HoVOw
GJHFm9E4LqY4lZ36xMpOkxzCI+/fiq2lcTLmKt6RMPCWOxVxc3yiN8JaCuVdxvb5bJqfky2GG45G
lDxufutSWPnk91joFW3kra99a3tHMiyx+ojirW9Jp62dL6+rDloI3VqyLY5jZItuFUdEcWLOUkaP
BY9t3ZDElwbZuI9UwY7w/+eczJGx1QENxGN7U7qqY2msnjSSLdeNnT8ix1+YygxudLt+nxP9mNHf
YJn6mlFO+oPSjVXF5JH5FKqTqd7UtbqpNEVKQ7XqbXkfL2ooIBBxPjCDDtH+1kn8K/fSp5xcRNJD
+lNFC6bEO5r/mSAVcLLr0u4ukqk9bUW0NSv7MHjsntnoQudjQdJO+YFYj/3cl9fC8Atp/bZdrHfJ
sxdBeU3VeJel893IHHnWN+aiuHRjRMMN0gQs+XDoHBR86fC6/PY0IDGjJGwhIZRQy3DNpA0dcnzb
TfKudWEdaCljH7fHnct9HncyB4nlMO1xvSOwyDt0DAWTJ27PDnSthqAAAhhOpohfHbPl/qHIT+m5
M+mdQxK4Cg7ITFmv4LzPFqUPq+nCF6RKYI+82GhxnKR+p024gjg4zX0Pr4G9A4Jn+2AYMDzNpMY4
PnUbRTa4rZGIuNSUNOQQfhHJ4NYu7gkU8lEuxbdos06EyLCqsWpmXbb1zGyRaIT60enFmWlwfyaj
ZNXG7NFj1/oeChfW7gJo0yXtSsjCYlWPNdNKWz4yfGv9Mr/mAZ6DVBi/WfceSfHh4oy/YSbuMR6T
ZxsE+frREViDFBmZvqhBa4zTw2QXNyZGEC/AejZ5TJ9qxzvPibvHjQdk7l6SPDOmg71uDbJD3XyA
pjOWL1KPHd8KkKlhP70nn37YD17CwK7SuSovGnpg1AZS9GYqiILMTots6qzKesKO7BlUTu8OUVtD
PwB0H8bmIUuB/HkRC4fUTnaQjS6d3R1mflSzqLEFSchbarYeCIiFxZ11nsnVCJsA6yWTCi4dGWXo
XzW3aIPLz7lU85lnu+p7j2c1UJgjT0XhbTFhKm0HNk1K0CLRxZiWHgugUTydYx0CZSjs52QG2aEi
Jg3Qg+69mfd5fLESkGKC6TqDGuuz7qzrRCOnRT7+W+cw0J5tbKHEOq2GYlW6DDU5r7CdJGBnWyIg
ll2Unz8AecrJOajOlYO7kEkixEGWvit69LmozqKElGN0AUMypb/NVnjVvR6UaoWDqHaz4hDw8/D3
sBCNqR0YnB2bxJMviS027bj0mlps+bOZFy+RnUMDE0Idc7JbkKkTtQ2QbD/ydZt0JDgnG3MBrhqh
Ohek8CDS+ktL4x6TByzYFpwQaz18yYWW7Q1GWg+zbv7WYu5Ssc7gSlPbACnEqTJkzMIsZuxATXnq
THQHBtunvVNXJ7ItxDpIjXCrkAndhDVNf5bM2OnGZrjlujvfuI7loJSPgi1ym3hnD6S62s0NYSwc
R0JkvMsI9Icq77ZUCyNNGhIVbhkoh+QqlS1q5QjLbi4eyikj85oX8i0Lhl9WDJhGxe4RpfebMzBR
RThD8rjVgCHBG4dFveK07yuWGkO+smOYWGEGpG1qaxy1IgWlV8X7PlPdi8KKA3zUsWRw3+fmM2qt
8Fg4OO7yCAeAnLdkidgbGUjOY5NdMsrubuuR/LkxJnhhHjkVx84yGrZXHkeQKYFzZmhzwqFJkOrn
4GYI7dtXy4iTqzaryFXmuUSVJ5x2xFYK2nBI8wL62oyDIE1QWuWaZpO5FcExyTY4/oy1U3NSJdzE
AHmM4SaY0epE5UMGxPyS4tHDGWL/Bgf90aEfS0qU/o7ilayr6tHyphsR5R+tLV8NLT/XiccIsEwY
ggXpFoTmTeioZNtkxYNLLu7aSnvg43F85aBgaWan1Y2RxF9lZBDxe5mbGhcVhQnLKs/3PPyJ5TzK
Vbz4EYsY2JE+EgEmCpyI5ptkCBHp5isDbfKhYla7YO2AH9YQoX6CdTqqEnw3wDnyITtPHPDrWkda
RhVPal2vyUPWY4OMs7LmqXb1UdfCw2Db/S4rqmupuoeE2eI8esURoOhHDjUUvl3o64Y6jXp/Nwwk
IPUSJ0Gp0yVIgE2YONFntsLZoy6usRlFcp1VWHUrtKoAvOV9mZrFWiHI6gLEfgCFfs0lO7YOIUIz
4KJBaJdvxla7q/XF4Ma0UTbWs9bVnwOhDitHsJoULTQxMkNZO8UrvJUhikDrK8JQa0cwt8FbHRNN
8WQorFvGZSVuISAw48g124gLEo0S6aGu6K8mJl3GiTFp63OMjYvorYm7BnYHP59YLbgmYPV+Arrv
JebGk/FHaOo75KVImqND74ZQNhUWJ8sr30Q0NJsUFcVKn1AwDhMu0DJPtkwSqaWi30GcN9gbGocR
KksxRIQFfnGreWK6OO4hNnCzLfPJZ3mb3g5YN27JLU9vuappG6u1ERaiZTA4CflPTxoc7VmAC3f5
wp8PPw8YGaBLF3z/JicM7jRMmg0dAIX9mEgqx0RekcIQm1hgt9Ih4uYs33U5fdhpkoK/h+8Xtel2
DIAjaZP6NDWjpdAWYFbbO95R66QBLZBAY6HyImszgxc5nVSKsjaTA96VQMfaiqAhHz6N3J7WY64j
NywZ5PcWVHhYMKzwNbT+UZ/t1FjQ1qJvXhcIz0lM84mPKeHohvzSof6iA8GuuzhAgxiOZUmS3KnQ
7WdEp+UlKcJwR4uYr0y11tv8XaOaBCY2gd1McyyFMwr2qmymW8aV6tg7eE8rXb/1MJIVIn5KIs3c
Zw3tgzZpFzMerV0CQ3fft23zUAnUgQHuIJb0xbpFSnpJGEvDmvW+hyZ/zZthfug866aaY7nRW/Nt
CKnYhypeI7gQRyswr1bOqSsTYzGsPBZlKLdeTwmNKrPuy/bCtWnLEpzAxUCenUR+FlB7tkNlcYlr
yjvh/ErrZb1TsatmZ33C0FP6qJko6BZBGlT/U1LlXzmrMNrTu9ZoiRhGb0yu5ISkPf7FhmWjcJ6R
WvY66hTtdZNFR3KZME+Y+H7p5JLRuwvH/N0i1KxyxNbCFEVi8sltGfLDqvSac1NCB2JJFVUjujqc
SHAW3v43Ueex3DjSLtEnQgRMwW3prUiJEsXWBiELbwtAAXj6/2Du4m7GRU+3aFAmv8yTZvJwA+ti
JuYfjRVMB/JpbTs8jGUqbtotlk6wTCI821ZPXkPBs1Ixg5ICK2vrWR9pQg8H2yXHLavFnzt+MIJA
kbF/NaCa0nBPVWX95ExcmAwMzqruk70S0VNOj9DGwyssPFzDPXblqMQJ4vTxpvbLZ0eN91FYu1gR
bOhGQjpuUayTn8jqNiLRIcbWBKSaeOsC62MFQFbwORagn7SGfndc2tAr+rHINqpdqgUvxCV/E565
VWeLb8cI7VUjlgxRAgbvcL6ixrzm0jlRpEd0RuRPlJN8imn6gp9RwakvsNJD8aOaDw98NgAkck26
CJt1Sdj+pLYDyNHGM5l8ApZe8wAuw3EmFtg/3BSHVdhUcp9NuDVVuM/UAKh0/i35+C4IPY+Y6vKF
aTInsh2RbTPuV0vDqlet91dzW2DCgh7g8GrGAl5wQAcNSXKOV3pHuN+Rqb9LRxivJn2SNEXlLyOn
WMoVo/m02m1lTrpcGHLpB857NWIRCisEQ60iOwUF6pLlSPUqcd8gzXibnAXIpPxTucu8q7Q7EIB/
pT+6v4Aplt1sFKILZLzEkmSvjpx/MZTu7WOrQJXo9BgTTY71O+KYYUMmOum0LS3RZK50XE4/Ves+
w0sp3j3NndYmm+I6IpUwZxnliV7NAN3Y7V6Fi2tOTozCjPZ1FGGwGSng2Rtu1l2NaMoJBenVDz7a
UeQ/rgXBISM0k4esMIVBQauWtdqxFwVB9dj+zCti7aOQw5lZ6tF27eBHDs0NW1UJnTCTa57eFp5G
ZJ98XDaNEjhshn44OgGH0JAJrxON1o+rOK3qdpbcwuyQeOmstGDBaQWJJJcRtVL7Hi/cj+yDHzE5
9mskCRNrTejsLeF111rxYVmVUf1w6xT68M5A4ll6HPHKVBrwnIgkp2Tfb7lB+YRlyxBoRESNguig
8pWwzCV56A1dHBTPllury78otGKuxAr6NLRasYPTYq6hB0wPzeDO30Vdd2H64sA8kDjM60EdJLg0
7m+11lRPCpzPrqdfYKMxPvjwOo/zepo8ckkLeWEhb2rmdOwajLga+DE6jfNd6DLra4ZsAAfMLWTM
+dniqjuEdSIPTR3vDD191tpxFwQdbsZa+5xksoeazInu2Pp2cjDbblWKVm3xBGlr0TfnokYCQA4i
FtfI3dDkTw2+SBXEANEHO+aH4q6POR02TbiZG2PavuNkmtVXE73tLNyJUlu3UWszjfm+xuZrmhb/
xpZ4vlF5Rz+U4qCl+CV7YWy9XL62RrJNciFPOOLhoCkLR2K5HRzajuKafJdlHTInxCwWvA6jDcDT
pZPVm1mEum9+lwaoV8ber91EnyI998wjrVCDf01PQKVP2PA4RYLvC8RaCv+jbGQ2O6O28InFpSa2
VpBF6nWbnMb0a4TmYRqqTwgCvVF/dL0ANIOdoMM0k0n6upCbSBih9Pig1Gwj4lX74tZbOCAoFe3X
ctZyOpTUNbsloAXOlwvDlQrcKomfU+zjK2uVmxxxotI2UITGKi04gGiT+xy1hXf97y9eC0IJtDT8
B3CtohH182QwYqB0xYt74PYzeHMS5hab4XgIFBC4OkcHDf11Fg/1k2O9Ujqt7xo7eSp7hslal7MN
FfAyxukzA958bMaBQqrcybBv2O8ydEAcCnw8fnwm8Y9tMOm505qN8Qyq4l+Cig3qiVNGimOBsN90
GjuaU51qI2Zqqajge+Vt9DO2//ygbtYG48nlCx2XNWdy7d6FhnEus6s1ZNreSW1Jo96CuIS272NF
aJDIWpYWIB3qmFrQ2B0pUFTNuQQ6x7TdPeI7XBlcOVeeUwzrtLCCtW8241KRPUHf8ICfqDnEYBIV
x7QQFf6qmxz0N+waWIGB3DF26QhZ04SVb6PBkAdvSwI6u6Kzxwv+fUFNs7sUlTGtlPbkWu7PGNTj
bXQYgulMeVd9APenrrHwYxt79cfuxHmakbxhTwg7FpU7I3f9KppiAOkk/Fs1rG2lbnnZA41n10+1
blwZgdXsbc/ZeUb+hgXsnSR7vI6SGVTHEK27hyrj1ucQ8O6p52C4QI5V1CPgZAMIY6GxtOFRKbkG
dDOmaphYag1Wuks8FHDYAnWJMvHaQUXvJea9JtQZ7cHMF1Z3sBx5MYuwPcDfrNvZPeKfam/ot6+g
0DqYvDbvAJaPVL4GhfVIKi84dY2MV+WU+UsbWolSI1coZgVw2clUtDr3DNxyTI/brdlxjAtaRYff
EJCctyb+aeVH5Y/WBDYV57SajR1vdNrb+7wYdrFDWsOxsokb3YhcgnJ0ECYGDdOyV0ZmwftS25BF
ZZF1+rnonKtKrU3XNANkLhygaKcAcpR5kG36C9eMOPdQ0XzEYa7I3Q77IOFjm+He+f//Yg4y2MD4
xXqosTYMdjBtwjYIL45BsigvnKNjTN8JXDu8iapaixTC+KRubR6RSh5om2CYNOTuXznbALMCKwa4
dRwg1Akvyg7Co5LuYQzAa5jQvvAD4bAUigJ5wFTK58jmptQ95XlwxLNYrUGH7kNmXVxfee8TBn0W
XZ3rQpbezh36FX5mhvNl/JKQg9I8o1n3fQ7/LEiAouaMDHXqBKn7vrg23Jcg4SvWxc7OTL4cI9tX
skhfCgLUxFoisJJUfPjGOWdDZ8bOcxBgVm3qPtrWADlWY1ubaydukl1fSywKKKtNe6StvlwOcWJT
X+HfEiQ5Ul0jOWyyww6Su043wFEP7srTjTNsdz7SnsNe/TKLARLhnkZs6CwUFoEOKh81px2qe/Cb
TDh5AU3/E0HorPya7NlIWRtWzRCbND0MetEhJT2SabLJszmYuPmOSob850EF+xg9Y0FgkJBjCw0j
xQgYxxAKbIHBShk1gTpQIV6ArUprsYNMKtuL2PVOmpt+4Rr70aOI0A1iKMb85soxhvbQziX85t1N
iacgx/UeR7jntILW5A72dNY9J713jvycQ2Ea3Ek90Hk81ndIc8Uljn5TRp2RnnOqlq5/Rk/7quzY
uuUyPomKJDcHXReUCQXhIUK1FWnVJmp/65yKjl41PZ5kkOcDEAK/wTfblPl77oPaqfx/9mRmmMKK
kkUmfbErYN3cW+Edp5SyoMaYGhHTyeSgaRdccyl8wH9M5XJUkGq0SVcXyGToUPm+Tqw3YIOP1EY8
qbHnwJ5YNIOtHejgXTT2zgjsW+62b4ySfrJIxDsL6QfTSLVGfkf4JDm1NuRz1ad7DgcpcxXjmoVQ
MCMqdZQveoZa3iEsidonSWguXewrqKE1lltKfazBeMRpXzOF4KIFJmdRmdVb3VCc17gmTUGWL3g6
hsvgZPhPQmYygw9IlDPfbui54Rq0qrOrJAstAa0bYg0fsjjFCzoY+AS8HZSGDYwje++ngpkG74io
QZn1VhCtEpMABsXjWzvBuB5iBx+iF3YFa0Uv9IePG9CtvTs5en3VJ+az8kGHxvBYOQ+/pPXQrGa+
V0Wt1+K7GqujpA9yN3Bxxd4OXoxQe2g7T3bDfoDRk6GX4+MoiVsIdsEnOxVORqf+G+acdTMQzUtz
vrRh/MJxboux68Y19+7G1jrzalqbaZRdiuI8hA4ywoymMSNv2Xt5voWeYS3eBBZJHBK/HITXk/1M
FgH3E0r/kkGLwzWUY1Q2HWKqDxBd5C6PMT0JpsY4NSu6WDxMVQyz7wFJSlfF/YvV06M4a1DDH99T
ncICZqIYcQQTaJubVakveqelKJXcZ6TPCwBBTy7r8ik08i9jQAMdBlbL3KrBcWBvzU1+ItOKn+tG
/BkM4JcVyioGfjYF06TzifNUHNWY6uviQbicVQM4PUSrCcQl3oKFPeK8zYBfLDmplgRFN3lFuB4n
nNO0ME7jyttMweSinJGkFkgKRS045/c/PUvKgphRS+ad9IHSiqfQiV1WQfdmFzKkJUWjvyefNk1M
vk33SpqGaxwbbmHRUIVp36vUVSORBry2uCeimM0r6TqppnAZA5aODbIaMvHPHFywcBc4VqBpBESR
B1VIjgMpXsmMwgYY3++gDq7wcAhkaoBFGkgLXsCopsyvaFfJGsw8DOBk3ZiJQeScfSLjE6Kl13cW
EPoadl+qrTnpLTBmz31RuyCdpTew/cswAj1bNy2ko5ACHHhPi9jGAT1aGAzcGYQxmE96gsHRc3pa
dX2X/cUVWzPcJSqklaBqzk5aHvKQdl2MwzMRZUYqeuFHENDbWjT1oQmstdP7xsLoPB/cRpVt0+xJ
1qyxgI6Bvotwb2v6P2Kr3+Tah5XmGptGNrt+fjADX0fqr/N3t2dNi219XXTmqmj7R224PUwttete
aTmDPWFSkTOOj/9eXWyDmqvjFAc9PUZVIc8T+yytdkhULWVBaJowtrEp6u2GTIkzQ8PhVJTWBkL2
d+GAMNObQ4n2dPLVXoAd0G5wmnhpktXQj9u524qEgOeXO48JIWHJ+FxzVjsDcp0RZ+dGaZiULHgU
hWIcLDAloji9hE36wmrJB902SNGtPYOMz1qN58zMGSNIckk0WbjMaPLpOxAu57eevLNu08ziDs+V
tNJNHYBXvYJGRafSilM7lffB6vZxzxODUX7HbSgiOUQ/U9aYLxgAPnXcZxNTPjmKs2rxJFV2fwQ5
VkAuWlGjiuriEN2sTA3Ew7AFjhkvdBIbFzGf+ekiRxpgll5tcqQdkwaQaeofg+/nx4E/qpHmBTcz
GQDNcJljmDtAsEffQE2sxXQdGaWthY7KVBVryzvQ/eaLnEGsaT34zznul8DZxHqz54r5Ha0KlH1Y
mrZY+zmDHokLZWk5MQowJSCxgxNMi+/AZfxNGEIQMIkJLSrjeQxyGies75gAAQZdsWCKT5mGtadP
aaQMDMd3eNNcSrGzOCArqzFxmHRjXeXNjQy1BbB8pcFmEaZUm5C+C5uzgkimObbMyR8FfIosbRfm
1o+gMJigDwbyAiZhiR4653EtCQM3isSF2Pqd7N+1bXCHGWVHk4NWM2mPhuP8+XuunZBENtBUq4s5
dE+qGx+wQZ6SWnYUCVQ0G9BfpKcBMSnrNeNagv3s1UuDX7uq1jgyYYD2MPAt0uOixfiRbWrhu2fy
yYyTOuNo58hFA4PJpa83GNjT8thwqaZ9Qb8AFN0hGBCy8L1vrqIgoc2noSI+ndj3KRnvvcEyOvrY
3DXSdU50hKjD4lBSfSWD5Ej6y9h06KQL0jRojqzyAesy0ol5SvR+L21WikjXfnGtO9vWIVHefkcR
ne8D5vmmXRqtnq8STk9zPulJXRmLtDs8YJiMDHstmBQbyrsHuJq7vsUMxAO1F2DT0jJ90f0Uv7rB
aCAnRrapdo4f/YR80bneREQj9JslQGg4NVJiKNVKgJIH1Yserls8046/D3la8RN72ZJChQz+Ad4z
T4SP2Om3sU2A3eabtfZ8QK+IbMzAgSBga2EhRK9z1GKMqnMfm08+dQc77zfr6L747w2wcwtMJTgG
7jhb38LaEPbD3g15fqKEdH8Bx5C1a5E5HqOU5IqBH/M+7RVouERbSn59yh5hGyJfNLF5BcSIEaEL
GFpK0qJNeXIfedg/9FqVh6mteGvr6oTh5MlniAWCk3Qb2+DWEpXY9bmctpj8ZcTbMvlkQKC3MHDO
i4PL8WBbVflpzAF/UAtC6k7F/Ek+LjeHlUHR9ViYucG7SNW1nopnIJTD2sjSW55AOCJksC1mZ4QL
Fx8GrcJYgGEdWOF3GnQPOefM05bkkKKwtaPyeGG1+RPuBxpUjPRfn6pPJUrKJNBW4Q19lpl6ZrOF
4DvLRnSLcn8131MPATh2rH+6JW6JgOYSo9wHxkPB86EcYbj4ujYtJ7elwzb3D4KsBuEzbhRmi2t/
THj3kjGhSZPu3EU6yRfEmmCTVtMj78ZiBwUBtZh9lsmnBhxY/9ZIqi2k7P44kHxzqUMHI5leqvxC
WzWq9Tp1QdBFBHjXADrSXZeEBEfbsd1NymDUUA0Wi4oXXgROIxgwVlxz5+PGeAq1P+DgPl5O3Jaa
m4tjYnJ0q1xrT591sp4qGrQEhnINdPNRdebWmGLae2rvIHhM0CuA+Jb22Wn0twnHCImNuVKH0po6
GQBu27hgXf/b9isQ0Nb4Nyb0WRfNB4RJospmfy71hBUe5W2pxcM64UANsoW+tp6JB11h+374bH2R
rGSszR2KJKVsiWPaGm6xiPnV4Ocj6itKdvl2QqpxE3Wja5BVrJxHTLhiquTFrcI3eyRsHHLQphWx
NFgf7ZpkpQe+CeL1VRnl69CJbcgphwFjd+t62jIyKsSlAZNRG7l8O8vMzy+B7704IvySstCAckRr
QEu1EZ8wiX66bP5ybq/StOwtccdHW1McnwzfIILMcQK2yaNO1uc350yIQnjxuJcvicVsqcI+DjbF
MZQ94kzc9bRaioB3wpO8uci2QvQMb8/muA1tPk2/hyTsbuHfYHTqkn9Vo78T5nxpuUJzK94IP/zp
+BKG8bw7I84Y66bi9YoqeHVtNs8I1JvT8Ow536nbPdI6OGtmuXN4RkHTy6O0QYfFuvYcDf63h8Mf
MzNGGSckmDnFP0kyXifK0WB+LHR9uBkm7Q+YeLEspTAKp2UTlHcBz2Ry9XWTabDImunq0vfQudkm
yEmI2sVwGvV6y4nuxdVB+VFVFiKVLMIGMmpikDJoSTNTSEAt+EzPj4oVrP5zYPfXhPuaCBLqaXuq
G/G5ela+I1u9NuEOLTCD7CfXwbjlO/uu186Bq58wUuw8N+cjQ2GcF2Ev/ZLViA3GvTBrpJ7InOFu
pKz4WpFnh3gEkRLqvPfrBtXLWMEmtQvaaTHWlDbig99+MKU5CcpvGIPdOq6wqYnKnKQStkn7aALF
UXlyn2jpAN2ve59eWqwag1WdQWa0Cmzy244vv6uNlCH1FkfH1c84XJaUbCNUPrqgpXtoYmzA09py
JiZdHDJTkQer5fFAkAIvCwFscjoGBiFcIU8w+gyjtyHnNNNg1gyAHYLV8PQPdQ/I4LE4gOaJuoM9
96apcp8yaXRC72x3vr+UJcEZIT+wyxBu4chnUMjKzblioW4wElUg8AP9VIvsmjBaqkP7jgP3Bilg
F7vgfkKz3mJ52sDff5tEfslql2sGERJb8PtYY3KhxvXSmjCNptZ8jC2H/kinErX5yEcejx6tfen2
7U87XKrQ/e3BAWz0gEM8l+Rlk03vI0v0cj7gNWb6NjjimGrFI6LBTMxdOxl2GIe1vPDZ7BTMxTAu
D7B0v90GVVSjxs1+DGSlWzvfS0IiQbH0aDrHLjw7ZbRvPWdCKHVGmVmYrWqnurQRm/pYsGsFGcFh
/zz12nZsdf/At8uI2qMX9keGt4S2oUVDtQOumdwNPX8lPbOctwXIpJcpyz/anB5PB/kvyIAneXwD
Qx4T9hkWrd8i8x4lCUEED2s7UNJIlTyKZLWOKJUwEu3ThFG/Dur4C0w/hwK75+xfHwRqdhpP8CmT
Buycny9Z0ndD6t8pAd0CfVxXXUDSIfCfQeO9hWbxXscObYJlhDpW/EW2PDItw23KbJ64Nk4ZFqSd
rOQ/O29m4iKh3Cqf8zVYFX0luSgzsj3W+njVsLeSs7jXJouumjf9fBrvEcuCMcaoXsFJdRK6atfd
MC4cQOEjUOjZuZX3Ic73ngeloh7cCzfjs9WE1BL4ww3W+h2DMHwxvbjX5YZwPb7lsdzSvkDSyT+H
fbBLS48C6rjeZY7Wr5C92dOn93YEw95XD8pEoSkGLUqcusq0vKiWUFb2VFg2x+4w+NYN+OtF8NGk
kAUcPiGt9u+eXe5E1z7MCKqkr4OLZ7doklc14rwQY/5WmM5von48E4Kdx1XTTqnVDPxlnvGVAX21
DgFMcy+4c/NmPxnZ/TNkFPCfnAKpBPnrBBVrZQQ8wY/IHXrWvVOEYwbDIS7bBmeXL5LWkqiFXHkd
A/e5UqWFYWUzNR579pC/eQ4s6Gim31ARTFKAhc7ROgBy/jP2uhdbIsqGrTpiLsAaU1r3iZQZyeUU
2M/pv49Jqwru4zofGB0QNGzx3YgH505o+tfW2Rw0ztGd3z8DstuoNnsyk+wvalDRXqU3/aVZD3Fb
Dbf2DxedcaBA/WbJtyIdXynoZiuNm2vgfzojG7qex4jd9Nh51c7VGZh0PexM0EALEwF5Oa9qzqKP
0QHmh0gU0dM4uC1foXUWsQ4D8UsZxUNE2DO4ZFHftrMa0uZpti8RWXRxrXQChEW3aZoKtd/y3k1q
m0rK1D0grVATiHQmFkstUJBbYoYGkb/iPY3kVhLlw8+/tIOKn1O63KPqfesz1uY9LwQKdhdD6Ox+
BLEfPLWyW/MtWMdobiZCtShJfG+Yw+Xo1dpZE8N1SLBGmTGffzag4Fjpi4yKQ1YT0oC4tZA5/hbf
t96oVdhYUOPTOsXawYUz19hq+BZGU/CVGwPWPJN312feObk3vl7bVB8YUSTU0QjrBsTxir8cTWzM
Xp2WYtuKVoa2O42x3IaeYrnuKcrIky/lBK++691rAAhL8SYjHpEyGw5T0QYbvIzM3ch55xFHHeoF
AY262muI/Sga8p3Z8fh1NeR7pihoHkAVppkI6bJ6MrrL9LeO49WWQvWXhmuwwt4z2xaZoeMFNCt9
45r8iBRcfeTKA1wBvzsz3BfbnG5Z7r7F/ltR4ocU0nx0EDa2SW8c4i6/mm750Xp6uQGKfw5Mh7GI
M4+jJdvgFKwx8T4h7D/XcfzV0vmq8bOXPR9QywGo4NS2jHL8jm3FttDAV2q5NQZjezT7cD6pDpyA
bgUj9HNi80lrfX4Z0QICtN92sL8r3QXAleB1Ra21SGcDxiQHiGvJ7BZV6t8mh4nl6GCPddryQu6O
+QX4M6YEV9e09pKFLAy5YBA7oB54PEVy+LU17dQV2ndVJ5dUWr+S2LtTp0fMwLDsXA6wMObm0thT
CBMmSmS8Fab/xkwGrp81XzEC2Z55keek030MteEZyGj7bCkWYz3pMSU37K+UV2PqGq9Wy/Q6IQeP
vslHmOvtk/C0F7o3r/SalJgIIN7pRKHNgaZTOSE2cxBYcTd8KydDLFJluJtCYODJpb0XblmDW0eN
ziN8HP6YHxNagXgtjBvHLt7oRvQpHVnCBUtvQSH+RpOKv16P2Ohjbo38L3h4Uu2kquzHiT5QWmZR
ZPjF1wDq6REaA0EP/cY0/KbwUENrB51aN2ezf2X2wdzdS2maoZcOLgM+uAT3S0D/aTGcdasgfMrH
OAkd70BtbPGTQoifgkefZepgI+AYE8HpvN1DHtRXXcc1xRutX2dCEnacdj9WyXLic80gLdNghlHS
Amo7MK3SFWXzWRmQaZPulsDlTkiYt4Ns/kQMAtmtPjIt/EMrnIeZCtWzouij9bD4Gs5jsssBt86G
CivatYw/vB7g7WZ/UJrS4ip0S+H6gUjee/SGtgQ64HpmWfrmOng8dGWsEGjipUGqZxXiUDdi6165
boWFvF1yVAFT3JQf00uB1xlzF8/emEEhCLLuYZUary+F46g4mAdQDvij0f1S9ihUNUkJBCTXeeT+
S87iYDWwCkgTnkSMmykqdiRr38j3AiO1vI0DNGpwq9c65UNHvbcWKWnHRTovWPqsew7YThetRKgD
zRmAjS1oS48HeATbqPIvsePD3p4XD4Zs2NjNb6MFqwql0xzbDYH+u91mtJ0UJe2VWasWIHEq2iD4
kcp5H/KeTLrIkGVXyEDFmmmAAUSQ8ssaqSjp6utYq2uHSpRDvnvKhPUiahO9rI9xDwT53kqfQ/tL
91oIiDSsLgSSLmTMgxgScQ5ObuNoz8qKf+2iWgNu5MgwJ3vSSltF9CsS/Se643L2zE3zmrbyK06J
ZcGw3xIPwpfqegxaLOZWBUgUdPgFr8pCd0bkk0m7yDEYHYGZEBIgDOGYVkSsCJFxcD5Qm9A/I4qh
Y3KSb24XvVUuDHfbTX+9vL1hm3RQCueqKS6F3D+iijXVnw0T4ZRgbkq+vNAGaBFS0cup0c6cRxly
CSuk/6lPcKtA7qx8w7qWmtUeq3HT6nR71YnJUtkRNUuTmk2xYdpa5VvQPFAR8L4RoTcNCRqay0wU
4I5ORbXFxEDnBdNfIsd3YTCORThOs/zOTAYtoTXdgpl1h3yeOOtac0M8HZ7YgUU+Kr5FV7MPtlbp
P4fknQAQ6XMHH96uMs6ftci71sLFngr+d5FZAaaLYRN17l1ldr1rh5eqnRh48GZBKDrh5pxrBR1t
adBixjt6Qhsz/kGC38Wo/W99wesOWJXcWGqXCk0pBOPQVhBc9IjpTKIxc2nqF5WO/Xzmc1cTsMgu
GeEDxNYp56Cz4OcgZaAYCAgD6wOoSc9EtBa2f0eu5gEw3PCQhHGzmmnRcfU6BZ7BIiKq9Zj6b2Yt
PLibJEjZoxdWEPSryFK3EhmHBG/KlAltKNV5k1yw7kudSDDuhuQmpvgz66ojPIdz13GqoHD0YPcD
WvOAhaZlA9L7ZB3LHTVy3NteFNqhY1nzJXrI9pqLrxLxyLNmeSEjjhK0wNCQQE0Pg7xyu5MmtGM1
caj0xyXfLoqADPMU2x1MafAGSMVHK6PSRZPghjkM0HOaEu7Uwz1xxmglyA6yIyQvqic0lI2KiwDt
qrg8XbVN8Lmqurs1dmRs7P6tJuNxTQ31XiA0xkw1l2aB721CbQ05Mr2kbooiXEoQnfLFCPxiPbJb
Lyfu1Qt4D5ioScTDbgYT77B/gFgnyxpKa5U28V8XRbvIGYe1BX0YXrEkCNVAv4JKmzrQVYwmv0jo
bFCZU4v6NAIAPk19odPa635kHpukBLiDkUw41m5CN2xAdX1yvcHbgcVr1pnGlCglQzP1/wzNX+sR
4ae01UN0kHkH6pxlaLvXIbJWkhkO6ZgW0FAB0qVwV7aX7JMBH7Gs/HpDDPllCkWOrBxpTH2ZwKsS
livniC13pXPOqbaE57JMKtqZRBD/xo4UGyNI/6V5f0beVQUytJsieJoYKBdDaiwt4nQ4GO36SKRk
Azs494cfIwTi2XfDo9BwvvLUrHB/eMfERo+JE8dfV161aeo2XQ+Vg8cjWtPQx9+rIl1hvup6H6Np
kZs7d6pGjKAWziuOOREGqXXzPnkVFSd512zmYvA4/um1Xu3tLqZtwAaa35rEh2s3ee+L8A9Xyqs9
iJQ7KTOKthxqkj0kRLFTdaW/DHJDrjumkKKx/ZdWb611Wp1GNy53RbnPZ9GzTMMf6W8hZB1so2yW
OeSM88jB2DKnp1LyqjVHv3Wt9TkW7aOYBrG029AmBbv9vxO8U+prsrfcVQyeb91uVtL6lJRAEwZG
HAArezMw9HP8Cghyf5IMV3scfRS3G+NP2xJsR/oI5AxQYmlfQHdIaONlGll0j0zLH7hGRjMw9lKx
lPZzksyGBqPEyotn8yt3gHzg+9ykbz2zit2gdGNZjuIlMTldCwMnaclVV6/jw1RRmGc5nMMLsoBa
bgH3hbJNsWC7c1giN4TNnmwZZatkhIUEK4zjeLB1XFfAvGL4nxoapyzRUeJLK11MYj+EQrOim/eE
8szFSOvPjSC6NlDixBzf7lbK4IEeGMGtIVuuogwQuK7mM3QnuPyr4a/psvs4G4abPHBX8KzJARj5
P3d6riosDoqyg0VfSUg97bEb3U8nGx8ee8vC+PNDTqXgCb7GkXePTtmtY0JNqEOW5sAJ3VUceL/h
kLxGOBFXfqs2XoQaHymUQDK/pe7+hnRibEvuEuzGPFkGxlysfjPa/+iOkUHuQHqLEu0PAKIgsqH1
vdoYHmYcz+tOJk0cvBJ0O+OvHDjxRHkAPiKqD0P0rLucCascj9sED3rdYHNf9q77V9vht+M2dyfH
vxTPoylNPWukyZYOLTqNaphc9sW+Sy0UID1YpcGA2lBUFKFMPDHP1TQW60pVK9ll7pkj6yapx7dk
IpOqkVBWZbMuxob3++D1SJwp6QDCkx5q40Sfht9/epx9KhpNTdvctSEaXAf5fOn6433oVbbJOtqy
J0bLPsoyA04IhcYxihE7UwcXKO0A0YYRCr1YFCTO3L4nUzZkm2rvmKluOurVR+ppQLtqi6cp97RT
lvrMURVBkF5+2YFFm0hO/r23c4qom4ECuLGG56bhePKbfy4OUs2fa+VH5i9xSOypkivhlPmbhpsR
R0tICJ2OgeqgE09dy47HwEyI+jcU4lJjicPB+zcoODYOdZoW8zH4u9yvxrgvDynrYo8hbEkhxqOw
TBYKJKao4PqQNBY/taI9qmZNmDWb1FFvQGiag/Lkb+XFwcZSzqMKJPWUrYsPMPYXZvOIZEg9GoQ0
szd3FWPGCnsKp2oKIXuEui37ApTquWmcAGrayXIb2eRLQptLvyym3ah3W1MHjahX9Qcmp6fAEhAD
Wib8rWDd1OdArNKZnuF3VZ2ebRzD+2BEba2SoqCxq/bfYmd4WJg4tmI0Tyrc6c7wFSkEDKco3hOV
fDU4UnR9UqcWRhvgr8/EGWCB+vKQtPy2gRKbUJnJbgrsX2j8lCvD0Yg0sfWFztSSGLxBX9CS6COY
HbcdnogYp7vR0DEuhAZtz9aFo3y7CwnNZy0YCpll2SpNedYre7igdikMRtmXrmdEVN58+WQE/yPq
TJbbVrIg+kWIKKAwbkmCAziIGi1rg5BkqzDP89f3gd+iF82w/KJtiyKAW3kzT4pPjcuX+tr2MCRu
zk3EXW0vIuha8QUTk1VEki7gP9aKeSyDEBKSQ0H7mE1RHOf5D2FrCl0rqdnng9CE1XBPGv0ZmNm6
byxOQws4k9OcTNc2mdzYqOxVDYC8YLHq+2WOPkQLhqlXrrYzXC6vdWfEuajZLCmJhXS237AKB6yc
vIPJ/mIrOSEU2h+i+N+t+Qu0O9ntdHmqypYsi1l2/KyXbaHXgJLM/hwLukPcDGwOPBpAKgOuldLt
D5awH8gor0CYEshXbr6lDVv2VQtvztpSP0m2cwdhPVLscrf5mAgb4YggCMVtWXmiQjMKylBdBXMN
nDB+Uq0mH+ch+tMURMzrft1SxYVOW/vAd1FwUqyM8AsIXuLTeMOhCr8eq3E++L3xxsYb9S++Y0En
818SfYFItHUVz8DMoU/JkHMJl4YuW4e5hArhEf+O+pIO76e51vKOOA2p/cWcjNOX4xf/1hoQect8
AYgi+gtaQu1KLTxntYYU2XE+cdlsTPG6cBsW64I03AVh3+WXMe7eIQnA8jSiHwSRwIMSSWMKQxXl
r5vcJCze9EIyDEOvTUPSP3F5SSjHCElXsEyZ8bYTaDpOjvg0kvq5jpPXSGEym2zUKp575o7jdSke
J8ctHkQ8Ufp5NmOBscQd3+ghIJRt3YXUE1IT3JoQf3aDh5cOluyxNMp+Vylcw55jnqyBUDOfQIzM
U86k19x0j5BC4fDtGBPuGIaYCF2LHJCNcCqFi5wP2atLV6I5H4GJMvq956FQNt44HKnnWQ4uPje/
t/ufqCRCn/HY3ZqOO2Ae7/n04RHepSvNbqF+1KFQEQd7LA6xIQ6EizhkJwTmU3M4xrWKt3zE9YGC
ZSuJn4a6ms45ByH6QkZOcUGIOim/3LE2b23VnEzl2XvEO0V2AWc+3V5+pHPJVcnwTWPlF9O5ToWJ
va0nPbCT2eJJA0E+18snHmTU2ttkDZOqqH05a+9ZUj/UHOh32RA/xQnMXuyWO5pmHxOBOStkC9LT
G3Ic2uFlkFRNkNEtDqrWzwrLZeAom+BAEZ3Qpx1OI02PzQfwsblt0BQ2C2kTzsmcKQv1Jx615WiV
za6eWQ+ohWdSXvZ+FFJ6ZGu0GEfWQ5dkktoVMzlQuo4dAzQdi4G08p2QDwUWwonHZPIjq11H6XJg
RXOFzbiY9ipkocx7Qu35y2Tm6dOwIMhgXryNIFMJ5GRI9W723HtyOljwbob06LA8weWcRodp1BcW
PiYHXY/SIV26RxPs4rFp4mVjpfE7Qm90IGTRQ7qF9Gf05rSruPCoQ4icXTby81tcl0AGkRKTtGze
ghWo7YnUDoVKOLpuK8lgMzOmsiMZd+2Kz8M2bfnZWC/Q2ZavWgG61A+ctmNfrn1Zbhv9KemfRsD7
zEz9sU0E/E7RxGAg/sQ9lsVKuvZ2jaXr3dOCjrvPm7i4aBbWIToL637KryF5cCBbwzOu7A3GjvqF
O5kvSocQS2wEDeTHXRNRBdmIgs+Wy5Qr6ivzsINzxolO5oPdRGK15hHlwUm29UiCxTybN7D6BRth
UtSzeVH6LUvWW2Bi3CTsikNq0bEOTN/Ruv2A+eXQquS1IO20Mehv8PldcsQOGCdQt22a7LKu7W49
Lq85ozMtK7XEB9WJl/g18sTJNArehopxVu8mTNwp/X6hiTl/+MS41x2JdtOowXbfbxyaJEQ6P/cY
s1l/dO426qy1kNwatnRBk/QzSvwC45s3ZOYZB53h5NTDLKs7NW/eMbqQtGzw0ooR39TqzYk5vQKA
pJwI42XC1phOiFQPqj7duChY3C6YzJCxuS+8J331yQma4i0rc3YqQmBLymVLjvStQBALizEh1ZUZ
fnXrEDBO2NWaokmvuqse17mTH4NwHwztmrRLfZQ4CrKG90wQAAxgtb87hIrQErFfKiy2hIQZp4uU
DpdBqWNklpBjiMAv4R+MTvKS6B+9mwynwUbiiKq/44xlvxVt8WCmxp9pQU0qEL9nNv49xZ1hWuMT
kfPLUI23anAiZP6Yio1YPpokyA59hJGhFRM4r8DsoJ03vfknbGs6NKmRWlytJRBIEGPBnB0K9kEl
A6STYJaO5oWxtbpDyGLrhzNq27j9SQyz7fd9aJ6EV9A7Qk8ivYaXMgYLLJGKs7l9NBxnQuHyPrsV
f8duQ+/6crM0WkOzIbwttK8LPeMGH/2EHfW4HIzeqQ9rNoZTct0SOO8eKrCru0l7HHqy8jUIRdZR
UwYSR3Ukr/4q0lxJ47KreXUNE57AOL1plpHs+rK2tqgCPEsXffZd6zVKO+505Pix2Gvs7+LZPS3R
e1sX/VEvUxeNfXqE/u4dYrf+LermLY4K9xBnHamckfqkRBxznZTcwqTHHjG5tMDTN7Xk55gZU+1n
vQOcuY8emlCrjyqubP7jAnzVgWjR4Douc2M+U1+6n9Lmxxl41FYUg/IYj5FFiDs3YBagbUDDFy2Q
ArZq5C9WQufyB7UiPDV9XGzcmaIT9EeCRXFu7vEC9BlaumMvw8XKl3Q/6x5STtXzxB0M1mlJuuu8
9GUu0gfpiPoETGj14fCkzatOHHtQSxRbcuTPzrB3rCtwcWoQE/PEijZsISIQY1PbMle3OdWAhOrV
Do8TiLvuGbo+NhoxvshluOHW4xZY1mfXgXiBV87c9fkrJGMafzSMPqgX9HnmOl72KGr90PXcjWOE
xnUOH00HX5/WM8FM3fcwRNop6bOff/9bm08dVv1Ym/trahI/GimKKdxc7nk04x+1Q5gwtUc3aVZ8
RiOqAMwbWydW4iq7frVWea5MoLI4tFtrbcTBuRZkJnNm7FZmQILaaw5lHP0OLDM5rXcmDOhfjPN5
5Hw7iXE2Jfo9FtY7Lmd0m6x59Fpaa9tq1va4Cfw6Wu51BfvfJiPGtILZVDQfsOi7UxlbP1xvzlZ0
CWUhQ3GFVP9VawUxNONpSXOYD7R26hG2BZLcckc9Ja0P0+z6jApUCxmMxYQ+8GC7mJCrdLhoNqkw
EtfMA3p+MSS3PNw7tDQXPs1ef8vJUJgtyu9w1adLx6aUZLS8mwF0k1EFIaXErba1bepo4hykpeR0
2xcmXtMFo3FayxkFWroHVpFYxYEooNJxwCjxaqbc4v0km+5GHk0MYV5EOHi2tlTlEGkcwYZWaekT
xn9NW1ge6zJcOeEH4Za9KkllTfiIageEgZhy4iQTtVhWCAqPhdfq62h2FG7veEwMj3EePaSMNKyK
j6kT/4oxu2N4wN7reem8z09Dx/CYVzcjQvoNR75njNlgzkNiCp6N0u13NpqBMQIHSzI2LXrfXhPd
++pQyLh8iRtXNh64Phnu3sAjpBj4w0XUl8fWYX3d6wfDhfSKbAJwH/e1N7CeSr1y4oSdPI4u9HB7
4YIYLSsP/r3kpjo7LNIPsqkJzAz9PlL2vi9z6NA9GxhsihQXcLu0LO+77bKBSYg1kaGFD8ksioMH
kBFNnsXsKF6gP9CsxRmYu6kbUdHLNVpg8wIoPU7tT1E2P7rMrhi1wqBy5c1IxYEAeLsTVlltE52E
PWC7nFPsTCoDGWNHVofsm2Z3O9noh7bITl3S9ee81/AUdYiUNTndBnglpRYuqK3i3LZ6iS1NfBek
wo85j5/1nIJvxhI3Zt+czo81aujQJBepfE/Kjq6SPnt0chgTfVaiyVc00bfkNkXBLsNmLtpSQR7t
Bz2752ulGVXDgEc5oOUyQ4AEtO7YOCzcCSsINCRuv9pv/K4729HiHV7Qh1I66T6G8HR38ugwMvSt
XgcW2BVpSvBzFxzNcpON1qPFXM+xodzQ/cEmB9Vrr353lAj6FJf+amTJisfqDqlrjQ95rfllrWCf
rcxq2y39ybHx0qgX3ZWIZWWV7d12FPcQ1W1balPNShUUQw5zKaTzDkQay1eD6nLOS6wCjProOSWf
UNQnTMGHetB+aUHGZ+jFMrQAvs1WTt1FUX14Keq1k7VVsV8lNAxZYzJc2Bo8RrCFSAHR6GE43u/O
nI8zZ2vBzdjQRLVrtHBfYojcGeFsEk+YtlnEcnxw2nmjYl3gNuvdbWIYJZvrIcSuTa5+oK9z15Mj
4sa+IrLC4ZHAbLz1FucXqzccGhLSabrCp7kJtpxzwIzCWuOGtn7uCHFpcKoIN7LecyBG5joVBSEb
rw0eq4LMSP7docxptMGBRc2htpc4h2v7ZPSV2CZsBYjH4Fs3luRWGzvLxqWFQkx2Wfiqgjgn7EYE
rV3vPS2pTiPH6ygxnLs1D5w7S8BAlfUYORglsTepxHzT41r7Eq15cQBU8kesBJOOWEzVzjpAVefU
m/lPQ13fJkwfCDHEx86mQmQFBEo282e5hJR/EbjaGnV/dsrqD5gajaAtCdRUGd+oX9Yubhydjskw
P3fCxulUVViD1rlMgG3mryP5BnWNQsfq06ps1hfepH02vfZRjUAWZocFU+2KN7VkPtY4ignD8VtY
5Ai0abzFTFF40XM/c+LhSbnfcWHTUhY20VEZHdlwzEDQImiaXD4x1vhcVyRE1sXZKEwDN5mB+4S0
MedltF97sS8e9FMtTdxnylbrF7cTI8t6/G5RbVlccJ7F9o7niE7hKUEinLbKY6yhrqG8TC3kv6Gb
z94y7g0zbE+prkcXvX6qJlGT8iiPMsfsVplQx1D12ytyFnXoa5FA6VnZydEdgkL2lr6gGVen4p7v
QlK2eueg4hXI6EIMM7XKRMFduN2L6JoPDGIaeCPDthfksPboJk0f5EKvriIxvSCnyE+lffZArKvw
Y9aeiZWvfh72XWEZvxWO7G/LVKMqcbVw5vFIHQDjQYd+7JHJDiWPjEMpOXSgcsL1zgdC6131MqX9
n7aK06AYxvYACJ+5qC1+oACw+WKxFKpRvzrovLAk2KQ2HlN0K3WsAdD32Zlw6EC363/M8EEJPflL
nBA6/KNJYjyR1VNml86DGDDELdxVKnzOqpq5JFqPbkzirutS30hneBBwsTwbkEOcWc4LfpIc6WWC
QBQNC2YNcasyYjiNZX/MZrSG2orhdZUkmHLWtX3B8aiwYXxrHpljsB9xjr7KgPkwVir9wNv7jDVF
nZIOKobr6iuOwTaR9HqWGA3Sv4kjIcmy6gzmENEabO30UDfGZxNxTcDMpKTXWu2VJL834SDeJpCQ
p77NY/LHIjnx9KVuyUPxBGgwckhGs0oLEkoEHF7L3i4OoY4JJC9tEejGksLUY42EVsS0rCjMldB4
nNC8k9TIDiY65+qIzOmY/evGNkjKcaE3aiEVmIlTlk39c17QcBt2EdXCVfeS2pO9CU1r3kFY5nMs
02WXACq/egbm4gqNea+VDpjJSlYnUJjerhDNhGc/dqA5hu6rMmOIIG6/2uzYpbqyU+9QjfZ1o18j
k7STrQEsqaPspEcxyuOI0aQb4/a1y6h2buGPotPwpdTH3GcxGh9UNbSvVEgQKickO4BC3ycAzV+J
W01+6fKj/feloFaKk2pmH/59SXKO7ElI33gan7jrWvBY98bCv6YPcWdpOBerwtlOBsOWjej6GOsJ
dakcumu7S8/L0lBE6xjzadE5LGdu1WM/V7BpxJh/EuM/LE2f0ixPzNWwfI9c+Uc0EdJz6m7Zu+M6
uTF17OQs62cutQwyX46TeCIQRu0UbtHEaT9F6x5jQwYW6J03d9YRzCbiAS5vyk7Duf8EwPiWnyKo
Ps9jH2J+0dj8qiL+lXRzdeuZDTidiPiXbPdDng4QkQFRrESncGyb/Xq0DrqRk5SV42LCphldtLo1
dk2GObLI5BBU6wsxLXcTLlil54XMlSZ6LIhFMxzcvinRT3M2Apm93P69lEmN4SQ34J54bCXw4P9N
EQqpCHhuW7O//3vpVTLsAF9lLIEzEJSap23nSlUnvD8+5qpwa8ZGxDwFH81busfFq3+q0KBZguYG
IxPWGZlLuBBPlOrwUVWQqiz4GhDw7JOTF/sIfZ/mmfiUQEBE45fpRZTqlve5GTR2faxlNgf/XlCs
nsORb8YgWYRjnubH2I1nn7shZMOSSQrzy7WXZJIyzX7jlsrOKcs0HD3cJTsvV0evYAzRh9YA4Vhd
FeC4Q0Fa/QDW8qWo9OmBYCuzj0WMBzc+izuO1UT3zPrQN2o1NJRdkCS8V9Uij7K0oJ3m6Wlw1Y29
zvhIkPW11dlITCkr/z5+QE18qLnNBgNHi7hTV0oanxeY6g/VlF2TPBn3joe+03maF0y2wZJatU+G
iOZXYJ2ESZltwKWVNzIh2JtCczl5C1MjI2JJP5EvUoYviRuBoX1jWCMhfdm0Z6TP6qGV9rOuDQE9
xbgwJV5YJjlQJZOgzp7PEyOYp07kVn7FHMO3yWhVPk8k92lpYMu23wS4bdzB60s9HrIZn2Jv2zcW
hMmL2U5Hzr4p+0VsfqYZRsHk8OjnFgy9zozPXaze8OGNz1xkJVajJ63XqyNhQ/3By7xnIsM9D9OV
DMoAC/u1YI4pXoQNc0iLsp8uI4apCKZseMxTcdl5X3wMkLqKknaSDkBUPT6bgjaPxMiMgJLMvSUV
LcmKwVeOhrXXPCO/pG2Nr8Pq2e4swyFqKqpzndik3NLRQOl5RxIXH7TGhcfJ6J76obWOhtAvZZ6O
T2lYy6uK5puiO2+r483Zmfk4EjtfZrokEvQ/G3xGih+00eaTWVj6s6RY1AZPV8AMDvIifBFFJ86g
Gk71TJKkx1x+gI5yEbDYdhAr/mie9zAb/CDpUKaduw5xW83SBxWVn7UBcGVNQuSARSAXgP5M1V2d
Que5QYZb02cIypp4NHS2rFNLlRx/yVeShdlZj5qIW2Y4+B7cM1/VEnyz1ljXKcNX0VWCbx4cSqJH
N5d1v4X75Bx3LKJQmf5Kl7MiYfV6W47de18Yn4Mxa0cD7BgCCwTNlLwxRVpRRdk9uOKTE1Wrrp6O
Rx0U8KYNSSFBdz+gPpARIJBm16ODgwbr6rjErNQzvs2ysn9RpU0IBZRvy9MwqGzjtcOzjfyDHmAX
bD/KiiN5mdigpUtAg3SBcWabsnNUTM12IhH5BJLqODe5XMOJ2F81DR0xmQTULzbgboepoVkeupCz
MYEF3fdoPAEIwaiBShVua4M+84j7q5dHLwRIckYRTf0edyO1QltPylND0PTg2Ck3azPrqEnRboMS
cj8q76OAnOc3QMsSknAv1CJdnSwoR6VdY3uEazM12dHrOa3D32Jv3x3ZdZ/DDvE8pyhDckfZlZ1x
cv791KkCWY1yJOYH0Fpt+2LFdROkJXG7djWqRzGs5rhEFHO7YvWt5xIqGypGyNhIioykW7EGniP9
N97t51SLnFPjuYiQ08hKsWT+LiJUfa6WtFba3XZPueFq297AUMvZI/PjyJqoCkTzjIsHTU5srefs
osB2+nA5Gq1I2aSn9gbM+i42F5MiNiNd36Rrk5fPXE05K1l3IW9jBzElw9es4RhvDppD9JuTUU/L
+LkHUiND/TBpmUsbEVFiT/UPTYVdkJHkQ4QDCaVS2T4oznfD8tx9mmNMprPLE/WljYB0WbUCeqSf
5hjWcIF9rBmm4ViP1eNsGnYg4eObdeywMvTeO6HDkZE1I9mq+BRF9izj4mlwlmAZiIHOPRmDVt+B
a2xOkHmic34kQdP6EpAqhl7vviKN7q3hOmyCHKCoMiRSKik8CiM+JnP/Du1DaQ4JRfub0BLprPlL
DKlxNEeKtEfpUVEA0EZUuC8NNeDB5rFFtPyNHgY4DqWi58mqOUcBNasUC1a70Y7NZNDOmFuHWV9w
+FSSNLPrfqYzPDtXxyQVPkoOurgbdZ8euPNCGioZCDqsIcdDNHgf/+VUZu+oma5Psce4q2PWuFp9
L8poOYq4PemCCqQkB4lteiDSdI2hWfzOzffB/ctyjMFDXyvoOe0SBi70iOS9Pj4NX3PYZVfu23ix
W/Xettl0c5T3k1i44pk1MGpqwKdlO5dfRh3Ca2D7j/nrZhUsJ+vF/RUq785zm+25pi072XN5N8L5
ouSK3Fg6+WNVBazNuUVYtJSyP3VLrEJqhHROWmaDY0Dy4Lz2tQg4WxE648S769LwSKx8TUSB1iyU
NXCkHmo/AXEipS72ilA4AL3ojvi8dzoXtben1BSKyPM6i4UTN+B0ZAo2jDgYKybeKWwDGh2IN6Yi
vLu58Qw3l5FYSx/LHLqeW/TmhYWgxgjU/EniQfPtRn6ElvGoJVTVcIvFppG+elQ7L3oweh33q6ac
Ai1PP6eG9ZURmX9rGqp24xSkq3/YoCvt4ELK2TfgoEUfv9pQX7ilFZ8WGJhthQnMZxLf4hf7LdOZ
NFoSuodFI0QRtfk7U43+06eXmJnoP+O6abU/hgV1JOFudahYffoqg24EqEnfLUSRtooVbObpd9Sc
dpeXJqViZvxhOzT2VG79lETJGqyjmqqCDb0RjTUdOrxYYx9X54Re+62J0SFKSggxXs2+oBlAG0Pk
xzpVlfu0PZU1Z71Ir4/dQghMm7iEljF9Tes1EN99MO0e2qXA0d9A1eXcR77P2kuzfraMcsCgqshD
qP6YWMgVvVF/dTOufHZMu6QXZCVBhIMQGa+Z0KdX0yMzVv1q3ISiHow6gQwgR35yd2XIm5c/dVaA
guE8jxQ/3EPJxxkH37DwSXKTbUctGHzFJojtmSdHl77UOsy+jKqGiIaTofmpshq5URESs7UMGo01
vuMuklcPE7xWf4OYpry7xwUbowCN5BYvlGk9LtVwQqmFsdMhxja69teI/Fb85OZyrBmIJ9KmW1O6
n2utJ6QtVhVRU7Nz0iaulhXbpE93W7BqIzoZERysfnFFrcM7mhWQ4vwUdhbkeKt1fK84LGWcUbZq
cmDUGyTtrtyGcfNqxUZFpS55XWTqE+EEpEeHTtWsM0hmDoxEiRYvfrUWZVYxlb2c79BxeK8szWCl
4Nk3lePonZqRo+P81pKLQ52ZDlAnOCwv9imHBDOWXQIF1eCS0rloE1rERvutsTQ/bScuKL7aQBP4
S388+ZNhvnhDFeQhLoXcusEO6J48m0hBKoEYFF1/8Nr2WY9/OzVAkqazH3O7+KPX1quy0re4vA2d
gyKeP4isq3aF0xzipTw5DgZm9LQhpNgLiM5p0kw0e3AgFgRbT7+gtv4mlgY5CQTuI5olu22MZTsz
wQMtMvstDcISHgbDwaPbJJ+LHX6zzbrrvX2dUIy5UHnSLXK6t1H0JUIyp8RjWvtNJcRlm+RVs+In
+G1vcZtB4v69DPmPSLt3VbSP9OBgTgUpEyE2U6qcPsKnAzxmjc9VF50I3AYGRiWXGAdKqn5pdOIj
mrgb0kZK8Xb5WIIblRzu2cTTMHBjPGBIoEqHgqFjo4jgjN/mEj1bLSYSbSi6rZQEdcz4z5SCzNEF
t+FspA5Ch49EKhd5hu7ijUrPosOTEusk62yNWkedJahBIeDGKUV7VyOuIRWzrHRldjESDKxxo6st
OnLA2hBLhJOeVnsrT79qUxv8lWWHgjhyjGZb8DHL8qPqpO2HxSOwwGdXZX80kLuJu7zjPGGxWh60
mTrQjFz1Dpie7MLyoI/elu/6TJLXRCuhxnspFo/mlOwxkt2XjgfIVsACR2oQYvuj1HMCZmoFZan4
Q3AzBKiIadu6eaPCyTdvWrIRHvx6sxEYSnhU5LuKptA9HRU8DNiPu219tVdLGmw3hllZ+Myp20bP
0W8T7bxk4cUK6aOtZ89fyqDpsR4TlcL7VPCz59Tmrq7JNhNvrTNfhsm+Fhr3exn+GbH90Ob9MEki
YViwCTU7PLHYa9zpwr3b43JigAavmON1xgUJHeldEpuoa+0ZguKnNqdv1F8C2I24aSwuGeSRoAIZ
wPhnmMVerCHCFBZCaNdBZqWvrtRvdNp1/hzNgC3Q/DHXnHKPi54L/7HI3XxX2Ok+9DhQcFji594w
MuOw5ElO+iZrw8+uwMIbNhKsoL2gn6QKmAf38UZgrMgpD5CCsZxaqoEdlPyisH05pAPCllYB6ULS
v1kWxgLs+y6oI/WU994Lz1pj8xpFrP4dicdfXTSn3RkDW90mEe98Ztm6VVhg4HsPtgOSPSYQzbAS
VFAu9paWURtJCG6gjs+qMVGWMfclHk20JRE+VjUWs0QSu5VoicOI12uMxVvawwKyrV05U1EOaAG1
917I2NpZGcvS3Irexkn/6tOF5XPT5luipndbX99prPYOZgx2iTNDD6DctTh4ggWtSv6kBAPx1SOK
sY18a5FwCN2m4V+D1iLoZGdwZ16nU4XHOFY8Nms7G1sCpPuBNlVTI0sKqOyuwMbMKeRCQN4ZNNTW
8Gm15h40hbSMYrplindjauSxnGMrXH/576UdGzA168v/f++/X4WW3BS9ilgrrt3uNmeAwO5eNInB
WouAxFmkuAO7As/nri/jqI1+XhZ/aTmKzm6YpOsYRiJ5gSRFmxSLCT2Jk/00mRwxDcF5JQPPVuPS
2HQuhgg7b+dtWcn5XLKLtcbZ8kG2fdQtrbkyJWsa9/RgROMq6doc/imbaPe5FIafMfNvZ9ORV27f
yP2afB1w9f6GNWXvBjMuDkU/3AoXLu3oOlBP1l/hSzUPs0r8ktzArUsB21KCl39PFet+O3t1acb+
LTsmIzLiDyTHwEgX6SmSpffBHtY6NwQPqmT51JuJc0OUx/tQurztaVHciUJROW93Yv/vy9Q1P7u5
bGDXwRDDa/FSt+GlXtT0jtGmIdVl6saGRZ1GWZsb8AlG3kFZ4PxTiCMYFUQwSZiDIeF9MPTw1zLE
v0KZIXTmbDwc/s8ycvnEGgu6qtMGmkNXTKH6cwbb4jph3wTSoPth05prvxcum9xqbiuNbJNpCZhc
xVsju/au06azjyT26yKezoOV4jHnUVioxLiWGsVucgkMzGc7knyQzOeeX8UQJWZDHBPHZe9eF8fZ
jY/UivyYK66YPBuBgoimVQy9W4usMm0W3nzAXujT7vMki846aN20D82WtUSyUOdiJeELRX0pHF+K
uebMX2fteHFtrKTMk2puhh27oi01hd8Y08ajNH4h7S2PNXHK57pJg5GHC3iV2tnbXaP2CsQf3Pi9
7abORjCk73LdafBo3h3GYKQx3qGeMM8mRrYNeAyrk53YZBMUXUglQxM1VST356UIVN8QB2/xxlXQ
W66WPh21xtV34wIIrFCf1WLjJVuM7wHy5a6IGAksy60AjfGCpMlLATdgrFlOpYqjyb/fczIDFz7N
aagfaW/u67J2/TYz0VW9W50PyaYuFlqzDfQnTwH7n2Co7UDQvo2RoQ5lH+nUhWB8Qe/e1W21nyka
wnkTQtYg3cGJ5duNKoMgiut8YIk/zI1R/B643RjStG5xSftamN9ACWwsJ1pjx2Hg1p4XlB6KKfYX
5JwQWMR3ygpphwvvLXe6P3LmWJxwVttXBlkixUJXML88625fBhPlJFk0fmnzfDdUd+kGVfgRrOFL
MZmgmZoRBINy2Vlqitls1GBDZMYJ0seFMgxIV41LmdzQl+d/X3b9iVAbw35pP83SWn1mfOL1FQs4
j289B51D2U3hLSO98N+L3alPPDCaTyxwE89O9WRDsoQdbJg7C0kEYBsck32TT/ldoSAzQi9+Kath
3+bZU5HQXLHh/MKiVnizrzqud0ETyIZtzgwfts7PPa0mriyY9oYi0NtWS5lH+PrfSzaJ3E9Xjr7O
FRJbqPEyIU1HFqsMhvXl36/+//Lv98AKEmYeQoydoqQDbRoTqFEazo4aDmIArc4NyJKDyE7osM9l
BG+yjZw6iIwEr5Oz+klNfKsaLudTQuHD7EmyrdX6A/33YmdDGMBrP822qR0SIlGnno+6apH4Nh5L
g0tq1AL7M1sKxh+0575mMZEGoEstUmLEPpJp4raB2YIMstUEnT4SNFBlE5AoJHSDu9ijoO68wDOm
03qwCswbxg2KNxyl2Ri2OcnHbUQoAEcxe7a2KwScZA13Qo1TfWaldIbOWP/3ApvawL3OaXiIzB/i
+Z2fWs5qtV0Qxqd0CXR4PgeqwC+WOaXYCbXf80Tub7Gw54zatqadlNjZx8hDAJEU1ylrMvYJmPRt
0fFbTXGeF/0n86hnxZmWgXmnizJhspErkDib+Zfg44XnjGCCre46RxHQZvtR1Nq4r7ufCojYQ2vp
7wP+XS3pAQJF+8X4pScOiKuF97XBKLSVbv0cLznOGnoUU9mdslTfSxxMSAXbrjSCpMc4LxkQLBm0
NQa0YiLM0OwpjkTj9/7OIyPPosrXUUKuaNBBWUqCnQ1htxfnuuZHk5ceEsBxHHpMU03I3pPp3qNZ
KGUhHCfgv5nBn6fKvGOcOcy4vpypQD436AE3p5MYrQdP5V9GGH3IlsadOcQdUR6dhPet8+hi02wJ
CHU6GBJtkQn4FYQO/jkEkYytRUhuRc0RUvA59yCWVir8S8XWxXW7ICXc3Ds9dLwVvbioV7ZwhI3H
xTeFwGg6BJac79M/GEb1kFInu4n65DVOph+9BL/WkDu1K0sjYxYeG+F+i9TCnBp+FzpxG9GOsGmU
d1QD9lTzjgv6oLAFOTZxQrN6oKNwabL9ZFQ/jtPs4RCHx6jjLUyqm8TgEA0Mgn3lsLiggmOaxWMd
7kc7Go7wAj5GATHJiF/5nFBCTwdJ6lgvcFZ4KtXGvXBoReU5dvD+x9V5LDfOpFn0iTICLgHklg4k
RYkyJbtByFTBe5fA08+BOqYnYhatkKqr9EskgPzMveeG5ReOVvYLMNSlbT7XKExBB9SI0qjgYCpE
GwelVuyl57yOH/2i5Qmnw4Px4xi8dHJ9mdfXKkl7Aq7Zt7j8zJHXvE7TnVDyUdGTbjj8j22R5LAL
ApKFuKBN3gbAhrQN1kcH7C1x+/QgPPW31tlj0oYPke0deRhwjjVcktNEVx5Z1QdIgrdmtj+s7IM6
9walD6N1iS08xSS2m+IaaTHwVZnbDEly4x4DCu4LcoHiYvw0Ey6OZrRxSaT/2F+8uLSp88TVDnb8
j+xEhFWRXsBO0DcDrmgGl0VuREveP1DX3KH9Pze5eEqFGR3cVDAxrZsbdBKBXZpcbZJ3lTcIlyS8
PO4j/CF1f01RDk25uEgu/Y1pytusTk328hSZs+kstKX4rpk80UGQt0fPUPUEpRRXtwqfhDI4woyB
wWVoBKFdI3guCKGjdvEiZhpJbAAQ4gUqSA8eei5AaQMsCLF0Ms/k3cAIvE6fwrvJAG2pTJw7JvNW
O0aa3BAfjWUOoFm4EQP/fXYXK60Wy60ByOtp/pOVSb99RucAk1VdRgGtTwO84QH/YVvDm+iagHxu
hje92pjgbsbZf0Q1sKtciaFbxF9eLYJOkLNomQdQF8e5wxbTWJWFeZUflsDRg9XWe9vClFiQD+A5
8b3KmqOPIQD/CExgn4xFfMVkoHuP6r4BJrklY4dhzfLgFsu/qBEnyHKoDpHXScsHlwYaPxsfe9eJ
SYAxLgZcKruzCG4OL+3ifybgHWbrWxR4r4zmi6fagJg/fG1StE16wolfr50+Oo2zrFhAhyzuCB3c
CIn0mMxdHgAjK+h0+fYqQEz2yUf/uolC850ULN+6lGDHOcJAiK6kvYy1fOH5f92ifhvDtzni77Iu
j3dEnK6ZG6RKdia/q/UMJA+ooEB/mXIAKxuFuNFapN/Mx2XENRG3TGBEuvMHrM/ReN9RmFNDc5MK
hxGxW6+qQh3vbdTMo8W/1h6Do9B7AiNLO3QlxfjbihAPartJj0Xm8kto56aCRmZPxnQOHf3hV1wt
mmqfQDv/4M4DGCAH2XQ/XosVyMMDC7Xnv4X5OQqKmDRITkCHJzHzxv4gi/qiK/dfgUGPF0RsZsn4
2inLDx+vUVDx8FOz/521pgIjw9qxf/QJycNcBlIuwxrHxBJ/shfzHyWhZGJdguM5LLZL0hE228Tu
vsvc7/XKI9IhiJm1gRoaPwZszOi6TI4eHthuZt5PWXNNfDamJYJqa8aUzD6jd9boSizUmzJg+PEl
hui+zFcZhD+jfeZN6iqBKJI0BSCdX27BC+qgnZ0lFOJ2GT9G+QTw8k3YlJwpD74tDD0q7vU72s54
j/aaaXwbHf0Bt07am/3WN11arJAuRx/Soy18mGCrvJiW4JoDb1DNtPJP3F0oiN+0NaDswVdBP/Q9
pTaPx1janwVkFw5ow8+z1W/fsA1YngS2VoCeJU8ZeGI2zJfUyQA+uCiW82t5K7Vix2IxFGvUJaE5
TAmgn20qOmtpzvbQBF1YEXDjnFmO7YYeB55bSLyfgJv3nXlfs67ZtouFDdqsbphorGinqdsxa6nH
h8b/EFzqTY8W3/8z4zUSEmYskYsrVK46h+yDN+OMN8IdcYNlj14TPdqYJpJ0gN7NbDdXL97SoPPy
UdLI/mqpnjMeMCCV0sMIRKRUI6QV9yVR5JiG01PrGvs+ml8R9Nv7MMb7gjy3Hgjoa6DIMVclTaxi
9FcWRKJG9lfqxz/SdJiLkXyfgtgWq+aOCvKiSEXFy84SSQRR5jwB0XVDnnDKA7+SehD+lqeBEa3A
ZJHHX3UKNsDO2OxJK2jYXBVuhSOlOpXCubRlAUQKcPFmKPSldYujiriiZjJfVxbEDHskGIy738fK
AllX2t45Tf4qn4FNOZkvbTySG2l9+nl3yBu4PlmkXvRiPEDFSrMP5O3M3IQ6pjr9SdED5BqpkZwE
yYDh35xw3emnDin0GtftmOhgf1+sv9EM/anEDt8SyuDlJ4gxJYRxmjLAZGI6IzBoWeRpC9PozK2j
TCABWVWem8y6755m5FKTpOlv9A/gfsrbpnxeOgWyRgLwshR0jtNaD9cRO9x+so+dqp+TSX5ZomlO
jR1hA1lgbU6F/1C6jMEkvGwrNd/LFpzA5Iw4o8YVxi/dUx25f+M4nzGfo3T2HGkwaDM0O/EmmAw8
Xb7J8QwJLIWZwnwHweXOTX3Y6wStnmfT/Ls4pgqUOT64WruH2onZmlkhWXcz75Nrgwar+/MyQD9B
KfAlsuyG+A3vXCQ+EYzAR8iHRmxuwx53OmQNyjdvR1ucIicVJ7LP7pOQLso1onrPv99Yq4FXXXMJ
RaSLu44hKKWAMuEWD+548uhIszEN+lInQe0v6YECf0V2XhEmqPMUh+VhHPUXpl8o4bIBXafk8+C1
8baXsQWNc9qZFMK9YP6YeizlQb/G+5qOBCp6gaRMxzU+EhB0ByvSxT6Kwx1LivF5CY33FvrVbmjx
0hep2CYz62g0kfiV6GsQjIKRlMnkXfq8ZEYgDcYNWWLdIHwudxTzybZriwthewnBpvTrDXgeUWNf
Gd2x2lIw7nzpvDZGWDPTEwhkOa787ImA0Az0QESdGOe3Xg0wQUfUMRUAoKgcf6YRVYTpgulNQV1R
krG1GYFHa25TDrLYR2ySxwhh4WqaS78tUCqDaH90xuypMNChdot/SGrAp03Rv9j1r9M//eTFR/pa
IxIoi/Y+V0SEL1ClSH7dlnNFBOsx8c0subg+QwddBn0uL2ncekG9IFpY+2a/Gf/hy81ozsi9s7sn
qLerfUD9ZcwX76yyZPAxOvXZ9NjY/H5Y/vvZ75f/7680eQQjtOVYTioffwa/cXUa2PunHSf6ULOQ
zqwFgCMauj5/bAWQcI+CAVk+qF1nP8a8iNJi/zAYWp9i9FSpT7PZQvzKgqRsKUyZvvSZZQZYpsU9
MO30tGKgZu+d1ZlihNXfyMw5dDFD8aSu7kNh7GOWjUQ58aCylHvr57pkmd+POz2QDOINwWTHxF8n
JaLDYXqofNvCBusAQSRR0ONc51LBykJuCBinIcGdVWOjryg7EvmCWeI50tZt2ji3jjU+UdfDIDfJ
LkJlV5YmNUMEMaMHQCEQnu+kUV0H0Tx1XFEtdHKnVXTUuALdLry1GI1uQ4FyGHO/sY1L1ke4oxrb
Phr4kHGXZj+Jdz9wtB6q3gPqbMsnEL3fGG3/5DUwgMWa/tbGGIFcU99hBTqmP1mJBXlcP0Zjap5U
1LFEXz+0Q8gMqArfF33A/kdjCoxri7T96lvRCWvhGVLynUgAg9Q9MQkIQZqKh/CIUQH7XgrvJL41
zRJEp0rPaKrvxrj/l0+TE4h1ha2u0Yz8UvMg21cLQhUlppvIn88DrB4ESo8IqFgt+j0PemDV+H2w
R1rAhlhLJj0pjVHyxxjkI3UGYhSdvuVkesL8uZ9XBG7HTolgjIxk++GCKuI6Gd1wHy4YmsNKv6uM
zYBadIBG/SbMDHZPFeAGuzlavnWqOphpC0P1VjYncw0NWbG/jlH+DK170cnMJq27Zn36ooflaDXy
vgrvfJx7wAiqJ0AHL25kjtw//7IhZUVmIyDvCoP1dcuO4wOaBpqIZax3UUoJM647O3i4JsVsmNZf
wKkPWBoYexTQmi3ZQpOqmk2skp2v2LiV2npif48TLWJARwRveWtJD6Ubbi25nqcTD9+NEabizPC7
2tXqy4+xuZRqAEITjvxJD4YtrLDatInxGKbOZz2HJQGv2j4BuwCRmWBrC9PAzdSKTEahFBqqPQtp
Mtb5/VQmOfDYdoAKFiovyE15GtZRai+a8vw7VP397PfP1HGKfAWrBZ9GZXn6Rtby1vLrJHDBx3K/
rsOm2NF3Urg/E4tSYpiZQQ3/HURp0YC2nFsGzP/75xFpJUE4TQGphPl0I7u5OZupcx7arAw8E24R
tN+ucd9wc8GbsXaWbz5TWCPdRdSEVBuEYCuB24Bt2aVp+Sjr+c3OzT8WwRE8b1nJEbOaYYLY/H5v
KxP0fyXxLRDtODGTuN1rCXS7qgpJenFSv/uErZOIUEveoZ5wushHBd6AHqWpBLo9uWTRKDYraz4z
Nag+VLHGgI+bac0w76B9DHqPwJ4z1CGFdWmZEJd8v63Jw7FDTj9X4kTEc3zUcebu2CldyEGajHS5
t1X/bLZud1qz6DfulJKpJBpg9dxhRw1qT2fOCqvGvYk3lO4rIjce1d8qacOYT2vihSKIE4/N00ij
nqJeYC4CiC2OLgvSukT4cHFBgDbarg+y0TyddKWPzE1uwzDyWfKTCr7i0JGwmHtiuutz2fc9mSAq
SYLeZ19L8Xr+/cA3rP/zmbP+PYXRbQvtHoje+uXvh//7e79fGp12efOroEYZdaayjzaNCDHwLgSZ
NN5TXDi4rf87pm1IFz5364ffP/v98vcz1J+gQmd9+v3K5gD4z1+zf+e8A1itpLCQSKWrN2f90GAk
O1frh98vS0zbRPsBM6rcyYPnpoGN9Xibqi7GD9ZC9xoXBhazOf3nmzjr8ajW72T4dnWIBvU0RTWb
rqkrzDN7a+M/H7zIfE7gQa9jirVO2JilC5mC+HL4JfjsMR8Z0JvmVzF13/kiqkPo09wuc3KYNT2+
RcZWC7NwiQiempanxYTPxOKFGQ92dxewuQN1hsBEIIYMPv/E2g6IBUJzuEtcazg31EwmD13ix5bX
Oq0e8C8bdnOIte/t46Vg9fQPmDV/GPtviqC+yPVumy6557V5MSJa5Vbvk7y5XTLih8TMP/BkcUky
Yzm4zl9nxmsnx+U7q0x/Zy7Rfc4M1BlUEgyajEm/toJ+ylc03fn39/D6+jRW/ZG99Xdf63s7hNLn
WPKchvNBCMyVkfxJbS5x215IC8N5vbNx0zN/nDm8zXHbx2+6J8aBKccngkemeh5lVoNniDKJdW+O
KMyTXNpkfx5qAlEeQp/7rblTs1DgDsheGOwHGxQcp4Pd92AOMv+zLTrOIsAbU9U+zBZzUowLC1dv
SxBF81m23QOD/G6X8mZu4mUMoAqcwxZZvenHb/YLbscTw4MpA5NsJF67j7x/AyigO+DC/l4slrVZ
Yvmk4bge2C2/kJ+SnUWLsyZR+TenN7rvB1CRn742XpsBBONg6Y8qLnzsYcNdq+sOu7cVP8RFGuDf
+YatD8C1bbCtt8Tg+fZP7ELIIKJoCBr/QSxvltdCI1uWcWtX+U0rnyjpgExLGl7HKLzA8T2Gvpl9
Kg16cYKl4yNStEMBTywALpPvSbzZso8g1SRzaCCXpL3U0T8MRDvTtbgw7OmjXOMYi/a5UrgaMN8S
ipnax8Jf3tNW3PQRvviyotCcOoROiTtgFKBA/F1kRyHkxpi1JtrJNZslIy0zWfH2DsoyS63r8/4G
sQlx30t8UvNyYTs9sKIEyqlSC3sUicoKGW2HawrGDWWSk4z0SjXxVx41aI5wf1TEQLDJJvrHeetj
5k29hT6p9fDKmSK0D/1t3fu4DDWEibl7bYSgaSvwO9SMFmcyK1FFrdU2XKEJK+IG1gCDXhP5fVY5
xU45VVB2w4/dtPOJw5mNAzQzJdnx2tDY9JiisppUecjgB9fTAV8cayeVPzqeok4R1lfPcNys4ztX
Hpc1jL2Kivd4NIxAufMf3YicUDlCzPPiOBJ3HQBTtzc1eBRqsnneKwZ2kdEc2Nlzk0HM2xVeCVy1
CsnFhhWPkRN3U1w3+ykCrtd7R57HjGKSNDnaIzczBt762KQ+u/+SsC3HZ0zsZ3Qo8kE43ICW2dyW
Yyp3Y4zvwKc526AoTQCXkAHhJAdLS6wuEd/I7Z5t5hlsHpiVmpSxh95ODnnqRjdLSlzrUHEIAlHC
C5NjHs2Hv4065tm6weP3xQBhnI1qia52kUFw9u7rhq5NJ4iyo976Tuz2eySDD0gAW6QkOxgWIZHQ
pXtsnFCfHgxn4oqFkLxFunzySZiAwhXvjfrkWguDRALliKhtckXX0zNziEVMdukUDscwqWyO4ORU
raBgokUsvDvsColUYEVU2CaqKbk+lF2LGdsVvjt+WPlvoh04LxFIE0hq19ghwmn29a3j46XSvlb7
8Y6MPKYwstt73fCa+uaHVXdcFDPDiJapbznJfz5KnESp15GF8HbKmENNyn708h9fE0pFRzTSyOKy
0+2DTBTCJIZDtgdeZyhXruhEvxEv0UOY36LBaDeMrMjoC/FdxTd9B8hZD6i7eQoTQtYZMKINGyzf
5MHLfO3Qf5D44x6onR8Y2x4m03oqVYlP245eKjNioW3OGTu5beyYGCdJ1dqYds0TyZLzXiOrld1r
6hLh4Ym3RIl8L6b5R+ZEf8/L2nUHbjKnB2stL0oACSZcWjGpCBeIfjfRRKNoAHBmb4Xn3Yd1/mmn
YFtJgH6COxoMZvU12t5r07rEBlVMuwxMk8Mfx/GQVHXOiyrqf5MNR0irbqedDqgcU94NcaJwbvIz
MnxqLat9HI3sCuzvUaJ7QF6pDBa9hce+qvosiTZxtGQ6C86GDYUg12bayoJEG8BniCY7Lz2kY7Mr
ZPYvnuWzOZZ4XEb0JaJeyMAwJWiCKWhR1KKy8AljGi624T0B4sxvnNR6GPv66naOe5zMvtp7VnVf
NuMbMhdyiNig4AdnMVybOxakHODgdwIq+qsqTXEofdz57QQztCBF20fEIC3W9JhmsgO1buCxcfRt
+1kOxJtyu80iZocSe2djgHvVpT29zwcJDWfG5+FemiyH0EqgPpXEGtYLD626577TevW+wZAcTRL7
pDD7Xf4xJbOBnhLKZTpN9WZYuYyLBaBTlNN9PK8Y4WE8A+Ykxkeymam0x0Vy5oKrYxrXTtm3c8Qj
f3FNdptRwwq/QF+UnjXJwyFDYbyz3njJ8/GjtA/FoajLfl9L2mcXSmLnLMOp6E2GzuXOApKzfh/y
5usewBUMyS1C28yf6gA8brJdJthXBWvNIKmYr9DdGsyOQC9GjvjmLhfHzLwbqvDFMsxkZ+PP4KZG
F2mQAJXrEcXc3ulJEStyVe0bVEAA14LMBe07Fx/lzKku/ORpsq1jS9orx4R3nAoN81RjD4s8YI6O
h9aasCdYu7VxL5Lw6HeYCvos13trGGa6RzZhLAje0hjypJOlCOsQgd9UxFkgbWNaWXc/I6X8TUui
l5HQrvo5eKiwNP5EzkQ/xY6DfUPV75Yxv+mtFRfhpXc66aJdUbPtkqJ6ViR4nsqpg+BayZeFo5G5
uiD0Bv4g3O1r2EHBZa6PsmSpcCI7BU5lq9w5mfEILFY/ORlEpHjpX0rUQAfJMrvnO4aCMjitm52N
7h3SFKGcWO2CMG1+Wrs/+NKcN6YPzwbOLVtA/dBUGOM70q2Z1aiz3bHHsLMsZe1LVezNls3mAMAC
lgHyKoC5DGHzt53K91Bm33M2Roz1qj9jqKLLlL8bPtiPCuUVAzMVb+kpxmAIV2UgVMahygKDZd+B
gSL+b+3nu94gzlYw0No4s082kvRPtVlsB8FiD1tMjEWire5lzLypUT9atQsCAA5JYn12pGxTlcN9
XlhOAsbydnMV/1mMRN1kXX+Z4PkdwJxaxwKd9TI53FAR0rkw9y4eU89ikm8uoqwDEvQt3et4AjBe
oJCD34WNhiVNo8+DF7dXEssnaoRm1vYFRhJDQc9ih+XDsfX8iIYM3xFmgR/Mq8u+XbO5y5CJscmA
rTclQnGDcLwUWbhf/aPWvuZR+eBPHGglOgLMsLy6C/fNvrUtUAwDJ7Bl0Rp5X15X1YE3tBh5uvAp
5ONmeM0LDnO0whEpOqY+Q7iLCJy5aFW8w9KIgrnTFyYIT74zX/uCmHjws5rbxb+bjVoyXDYe+95R
h4666MzUh+dYDjChBbTvV0ztU6u8mRz3MXQiSQgBudnVbPNKe9HN3PFDq1riIASWAaQOEhFk2oUk
LbwYgkee44K7Xx+gBfuWyQB5qSyE79lM/xpV5NL/gZsRHW2SzNlzlcgk8ppHJ1igRpfYlJOIl5QT
GxTWfMxd/wc+RHojbOacroVWI0d9wspIbi1kg0iujLWEpPruXNj04wKVTXb2ofac55rRl13PYmt5
7ESsQX4pwg/Jwm5PojO2pc7ZuDH420xb7gsoM8q6zdEwHCgA2mpIb+u2TvDjwMhwWN4eXKnZfuNN
T4kM/kOo2bZ0fixlF29ORWCNm/Fj1Jl/Evgyx+LdFQ5wCNRgg9ECcBf3XeG/p0WvnizTwk6etvej
147nwm+r6+Sz1mFgTgRX/uUR3blZ1hiogv0AIy/IpkJlRZDMPCOqtGiOAwJEorFF/uQKvZ1m8JpA
cvisBPvo5cn7NEfDPThtMgKOCEUg3sSYw2JMMsVoeederwOC3gCkIaAnG3MH2yVZYaOPPoarFT2Y
8wpnr7ngVFBkYQeWvPEQNsOAs41jfZkyha2hm9gAIE7dJA7JkES+lod5dB2kXdMDDE2DeIQYO6vn
z8cKjmGTW1CONN63SK5bGggBu9Wu5NYZRnSnKiBNDeRDoyEkw5pqX0ANVynrKQdjqedOM/0IJbr0
FZos0lUcMV66gS7T6OChk1KdbQpM3EhOH/k7VAWO+0reDtGMOP2qVrMKCjk61wY7BEO1qfOVReDA
aYZLua0wsu66/i9tfA3KOt0WSyfJtS4wVgONl1wmQV5gZPRAXfexEuDVkSb0U3+owo60hGrYKl5Y
iEbEUobxbe2mZ+JzMTsnDtkQE57KMTu3jQLoCeOUHw+hRZeTOOCOo+Kpko9HdsxoIbL8qFtWmZIe
uJxJPTNxAGziTIijBypT+cVdNJpHCi4jEAWoocYoziMuMH8hp95JtnQfy0na8Y0QUNToAeAwh+ER
BOGFVOwHuMdftduk5CNBu+ub+oZN0my58tSxmizq8AGVenIwDZQmg+JdCzuE0TpvjyWj4UOYCB6H
Kn/uOmPYmonL4DGbODKrlZxj43DCDojT82iMPtNCCT/OjMgEAEVI/deiAlYPGiPNLhnGL1OV0HFd
x8agky1ZoNr6pWp6dWi9UW4sFlMKJaVnXQsnYVyatAo+fPSt2umtY407wp2leglfhhnzQOQaf0YD
tMOg9QrC1HNgwuwQKUM8a310k835MqePhEOxSGX4wEAA7Z3qr8z08Rn0Jhq1pXzQDFFuBvNPtMQV
iSMTA3nzGXRKu0tWmrcwTUaYBKnDgfNfIgc/ab/oK4V7tq1H+HUTNOLSmE+dcI5J3bzEof5xMSjk
sQD4jbl9dhhvThpwUZZ9jpNJppxBdrFtNKSyhdCWc2wVCToGAskws6eNd/I6iTQ3Z7ki0P5FzsNS
sMuu2Esp2CMsdHgMAOr40Pbf0AedkUR/0qR+Uz2vRJkZV2tZszt5F6lh6ifpF2w2UfJvtIj+EvR1
nfbmbM0nAoDUAa3yc1ua2ZHxcAx1wz9UCB/2kD/2YYEqzgDye6hg9mMmOMF0WA5YYz8aM3tghbzz
Ek9ufc0dZhYSM0Xl37cj8VdEbFzqmZ2o9mYYmTwI+L/1rk4EPkHUWnuSXlCu0g9BDOSR4K1IHjRF
ls0+Pf83tyQ42t7at48IGsfoUBWI/SdFCFpTUnnzS3BclHtmGPaWyLEXMTHDE2kBEosFkh7d4eyw
2iJ3Ckq4XE+mpEhwqqX3mFZJHdThY9GkJ90U1L3IiFvul6yfQPibhVpRySGCVCeg1q1j1rpLtIMs
2AbIeb9K8If7Sly8ysFOFs0mgR4IKgt1Z6dkaTuzTHYt6w6eCDYRqVJsYquI9qj8CXWKeEjM2XSY
GZBN0khxirHzLtp2Oi4xNR/9xzJwo7oQypEX36Deux1knO1UyQ7aRijdWiR2Eq56q6vbJhHDLio5
N1wXFEDXrcv++W4Q+Q+MOkAByNUd8VBb4wdJ6OIwcp4Sl9T8KnG6hEyAkei0LiqaXVxfVpFhxDN0
8iGwuZn7mrnRl+oRToWN94kuEU64wwoui0216ehf6drZ7tGPJdlCqDIPh4V6Wkz9Ba3aqrbGap6u
F6tH/1QrAg5M9scjQJRq3avOsosO5ahuSbPtj0JnOHaXd7R30H9A+jEXiDBADtGhC3VxE8XZLbJI
Qs7sZtiPtXqjUHGPOkzIsLTeQjbOKSXhoXEIY9Kas5OApxnlsjagQA+SK3AuiXETjOYSah1dcuQ6
dEC4v7+xcWNrFQjGFA8getUQdTjnn6O/lzKPDpjLQB+E8APpSCAPFrCF1ml+Vlr3jmrRujBOD0DI
7LC3sIhi9bLppj7atHn0KAudXlO6wljOcPj18las8zFnJD+hRKO+0l24z0mCP/a1e9fM0y2cAXMr
EDIkvsfu3F7xBSE6czhm7L/FHlMrLaBkyWTjsyTmCL5XDtnAIDa9xe2OxyrD5ljMQYxZdS72y0Bo
TLcGOVXWHBNWXhMWw2gT6JEPqe1Wo7jfFMMApQrA+a6DMlu7K0Ol+VMswFasPv/XyvYVZ/spdZmW
tGkstrCl97nWBkLI+XWyeX75jn2CHPQVA+1UCeI37K25nKB9EsiYMpa746p7Hgb3p8MatWMQuZ8k
gPTcLBjr+Ja5rSdOPhr9yECbnUr4gXak6ahzP0HaAOeJfvcZ/R/8SrmueDy1c0SRnwr7A/jwfUWx
c4jq8PNNuRKYTBk3F40jrVoB4HWanHMkSCgoHqzGf04y/RaPiB1x3clNW09oGCRzxVTKR9OeGD2J
dXXOLKCpaGszBiJbUXgIniYZBZNE4miljQzIiPnDjUdpS9BCHSIwSZPiats37hqXIMVgBTpaeIRm
OzsnNlizhoOF66N0GLqgWvIHhqbYf5A2/CrU0fNRfEgQFbkpqMYtK7rRs5bbaCKKwOqmi1HI4cRE
KtTNeJhjCk3P2o4QrveMFm/jjHZjYmHoJQyKWga5x7jokYoK+53Kd7nJ648uX8vNpRz3TvYQVUyi
Uv1AQpvP5SbRahifGJF/MCG/FgnTFvp1FEtz8joAFzxG3ngkbiHahv7inhk4bnq7PRrazO/IdTuY
vqb9cur7KKINnzDD7qDBuvvCKupdMs7ezpTeDf/rjqE16OPS4LRUMRlZY/k4r8B8JxYCFCcaEwRH
QYTRZRPbPOK7aPzKS+rDngivIsLmaDuuXFUDZ99BuQe/lQWysUtaUR9GqX8s6FtNzAiOVLwZmAe1
/dKhpiVCLj2NxALhuNi1Dg7w3J8U9ytTQIVi2sa+PLIz2k7/CkHXPYAXtrk/6LjUrpsKLkvB6qw7
d1BEuI4JBPCN+iVna8mBNLr7lYHBI2cVNuYJjMIvifj6j5+BsJDOc1d2xdE25L/MwB0v8fhrEyMi
OXgn4sjtKGLkE4cvpI6yQ8JxjsbslA6ttU0FeCnTN+cT80eylPTJdehzQ8gle2+G8N4BXha+co+5
oVhWM6hMDfREbof2TeRo9Cr2RJiWwgOmgOfYM95V4X1rw79tG/veXKZPN89A6mOLoyk0/5oWRR0M
Aza8Dpaf5k57QEvrHoKaqHF81NyhYwqmsMEXCAT53HFUHVwwExuDk6DMcuZrWRIGQIreYsN5jDqY
cIaODiOrITmA5zBD4EcMjP292WGxDK/EybICcRDEd0Z7GyXehw2iGwaLvJIB9YOv7UKo9YPBLvhQ
z2z3/Mm6GbhKWKcs1WbOmZHO9KZOg8XfadlaYbUmUfgEGS7ZVIoqB7GV57AEriwquLKbmB9RTCrR
hkdyl4AZh5+tTxKRN+u/yIiaPZq1rTF2J8vKKtLIhnoTa8kPiFk3GKI6vUax+TUX3KSyWj5jk21l
mPcnc2a9azJKx98+jxhc+Oz3Q0Fdc0YKhIq+5CmGRt3INUQYhJCeDoSRY5xmGbUbPXWYmdXcFsmV
mYIf+DVjMrNmO05s2LzNm0YHoZivY81Tk4QS75i0xpfJsRQYFUSIrmuviLxTUrUt++BNLavCiGGg
OxT+GhjmHKPaRfA78gSJK3j7nAX4sub4ijb6XhKnjPYBNl7j+4dywd8lta4CVKmfmWvYQYXC1cIz
GQ+8qnPvBSy8P02FTCj1J5IIXGBMspl/zKEAWlPaP6nOr7SgNwJ96MZrU31DjEVzmuziVbSLeTYc
jhfUR8+IJ9WWmTDszrhN7jKsL00PMkTqeX4U75VjRzthzNZRJ7x6Nw7cx11fEFuc9PVtwvt1aJql
2DeqgJiD2Souyrs0D2IbyKWqaQ1NyxF7qeTJ6JNHJQZiN1ZTFAgIuo2l+hen/LRlpbelO2b7trzi
JX/UqR/uautVVjOEwKi+ixQyC2nDMB0r66fIW3Mb+ySW29x1YlBy1/Q8O1orNzeZOQeEG/o25lQA
N/hamNg2TfRhec4PG0TYOgWldC3SoIl53dRKCDBtlHeWZd5bkgzOwnJJ2ei/ofUu+xn/1DQhIrCM
5pGMEU0Lj2Rz1uILhEfCcieFFdpY6aWWyIXg2exZdBKClhtiy+tN8UGIHusrkxW2m8QXcG3IugG9
Lylm7HEA+DG6zKHxSYIsMKJj1id37eA9dXW4YofAkvjsfpK2OpS9+e7rBnouQCtMK/6GJVsRqCom
sCDiohvmhhFhkR67JrauOICTUbrXNegAMp17tG0qoaw4zX54McpSctVx+xlGCv7Ed64SOTN1HnKK
E/Mn0JfeAqcegekWLd1jN7C/W98yWPwLidu0SkgFwD+m+g4z5VIxnKaI7BiBOYpoONaKfbrDisGa
+jerNXwtWvOYzf/D3pnsSJKd2flVCrmWZdu14V4zoYuL8HmIecjI2BgiIiNtnmfbCeJCgABBCwrQ
ohuQNg1J6EVD0EaA9EIq8h30mWexmZUkq5p7EmSAkR7ubm5udof/P+c75WNE02NCNIPKNVnZFVyQ
3qK/j/zhjMo+RWWN3caQOTsFO1rmCKPsvl91jT5dUq6f/RVtcY8w+akKzV0IHv/Gsszzssoe0UoF
C49iMOJZgjhL9sQrG6GbMTy2U+Ns8boBHYwQKOcDy02fsGdDuyHKSr8aWay4tl2sMdC9mEYMORDg
xh7CorVAW4TPIRCXsFM+dxe6WYcrOpfcOtgXwFDqKN4AvAA7gqPGScOqgZifG620CaCu5MZODaRs
dOaZsm4d08L1LpbSxXLqiQTB5hRHG7uq1BpAIAqmLKdt35fq3Jh1/2ZnQX3rvIxrKHzrQRGwAbAI
i8vCkegn0kFxoqNfNzXqdjSMm8rd5gQzsHPTdo0MyOi8lLMKndNiNMNJLg0mxwXtYWfJvvYtJrB0
OFS5mFV78UIEMB/0utnC2x2WcOhI2YhA7BomGFSnlDcdALUaefKWoDe0RUSgYKJnR0ayAvlujLB5
WDEgmO16kGbAhs9coI36ZEqsDLRRqo00CS/r5ZMR1ul6AkayNEpxQcXKXYXrvsHoRIA5OC9ZAFFG
QQy55tg2tFJ9Iv2WmBk+IkznzcaWKN2Zncl47ZQp8S3DYFI82oDFA5fF/LbVMo8FcTNufb7dTUWL
KR+mTRNk3obA2m3QeiiR5FQukT5ssXHcUk8d2YCBKMeBgBOgZ/dAc+Osb2jPcs9ek7qZEjBAwaKX
0WXlxMaiJgqZogP1MHJQ7bVvmTgGSuZBi+I8TqUnbKgw6dP8KUCgycpp3dNdpx7xWcoQkl8vb3W9
fRtstsj5gNpKu6HWCdutCB7gsLBmzdTjCK9wOc1tThWXLJVZi6zNAkf+RFt0o5NEQdD0gd1XtnN7
eZwjCFjZSPhozkofXWPvYdY+M4v8gjUQgSo4wBZ6mz4bJd72ShHF2Rv9XmT9B+McPEa3AR9Nky9G
um0p4PHucJ7gTlsBmdBwM5BpWiQE2iHGMUEBLybUmSz/4S1NU3aj25a3GRd6KsNlO7B4BnOi9v2E
W41k6XVkfxrAbwDXwB+jewhc6DMv0rrfq5qyt21LRX1SR1qM2wJXgmb60V2WGHcjdnji4+OdFnvc
Qob+Go8mQuft0IznEVEJiyya5YUuhaoUQJkpqZEU2CTaAg5aog9vpLWQbkLrwGfpQrlh6mFB6P0q
abktfWGcJexYtYxd+iQSbam0HjEBg4mI8aCa686KzqeEux35ORNNMT0IckKzPgbebfb7KmaoUIb1
wPjmL4JaX6nMA5aZ3Zb0VmFZV4iiKwsYJuP46CaPPfzLZeyfu0K+ujp4QCsfl7bdXbLhL0nF4fKc
OrVM3fzBsMnPczSdjoBBsT1oYOhVxApaRr30XRR1DHw3VeUilocLl1MoiEMipbBbsDlz7Mu249MV
DUWrsqnowGYXvYf/hi0NcB6AUW1EyrLMVzqFHRR8OoEVK/AeRNFCoWlQbVR+hGDYQUBZhUzu3ay1
laz0Te2TXWohiPT2EwvG5djgDR8p1i/h/W+N/fw5k8SAhJM8mDBDz9wZ/54G6JXj6gNKSvbWefhq
oFgSdf6Kr2ENW8AnzSU4trVnLyfQLJWYjnVX2TsazlNPnhmBwsZI8DsOhV2OedZELbIOSs4IJc9b
4JViFfbwRxy/vhw089UESQzbJXkVCcCFUGaPs1TVtSzuxtqm7I+s0rB69AJVS9CZh5vCBTe59m0K
BCFZx/DOGXSCWJfLpkP1o4nkJYvovvSe0hhQacv1Ljsk+FPstZSLTz9H//buu7/51d/+zevwr/23
HEz26OdZ/au/5ffXvBir0A+ab3791V2e8t/Tc/75b376jF+dh6+oY/LPzc/+1eYtv3hO3+pv/2g+
mn9+Zd79x6NbPjfPP/lllTUMaNftWzXevAGSb05HweeY//Jf+uB3b6dXuRuLt+/fveZt1syv5od5
9u7Hh3afvn9n66fz9OU0zS//42Pz8X//7rf/9zc//I//9sN//btvn/L2XDffv7Os97al24YyLVPZ
777r307/ar43iEyVrq1MAqWk7r77Dnh+E3z/jqLze1PawnAtsH2GLVyeVeftl8eM95ahS6nrwnEN
nbSKd7//3D/5/v7wfX6XEXeekyNUf//OsNS774ov3/P8wRxhkrdjW9hcHNsxXVNaPP76fANFhj8X
/6rD8ZBLHMvzfpR2QwUPMo0+NEm1rxG2FpN7IYiCALmFhDamGnKG6+EgdO+jG3RXY095emgchgkZ
v3C/rckEQdKQuHeTQw2M2ZViDdQzMb62tK5A1rgh8fTMmEkcA6+Ot8HUHzqFMt+rTQaRgB/J+BBS
DCCvHBEdPO/rcrIOlu68oD0kHbS1WedRoWAmmrtfefwS67RYaPWSJ46MDxbIMYh5H61lTsyb6RZl
2Dlri2UwSpYv878C3NjNz+zCdeyyXKFrAS5qfrjRDrkLpTCDrp+nvORg1FgGiApDjzfgKkLpjMyN
iQ+HH8rzlVGkKFKZfmgHzpui9AV66kWtyks86xxWma2HYbww6CTLRF3MfzAlGNkC/tER+O5On2WQ
tYPiLj6vB9rmpw8EdYK2xPhxcnhdRMcdgATyIlCQfppf5PTqadK9GezbMzriqD1FudA6FJvxyIFH
VnGep/XV4OMthO6FGJMdeYzw1Uu1OyATiyZsdc62Ey4oIbzA7/jkyui2DMKXWpJuUdeNsxzstlm1
IniJOm1ci1jtaqe/tOFJW4P/IiUnEymks6xKYElRSMilwdCbacUNzNhxCXKZkLNU5+BIwu7nT9na
7iJqrWphzweV98Nj0RPeXlfuHeiebhEUCuptm6M75UvRoBwPmP3wa072AfffSBOI5xEFiXSFWCEF
z2TBSo118tqqsd6YKBLnaxlw4svpLcrev+wr/Q6VEGXZpj06esCygiAV3lIj5dkQctXNnRbwRHyP
sXxjmtmkkv1pkEQv1CJeSjSoBFznrrlPIa/Q9pvWivSJM8EiK5uvk5okx/nKuCgL+0NKJZeA0lkg
Y18EWvjizVfd/CiK8jNQHwCHfJ705Zksqn0oDGNd0GKcT1jrwk72+ba4ycj2rICGdXV811nskgEC
NDRMV1oLwBq034tsPA1YIFVlx9lbQcWtTLP97CQrihpsHBPXmFsui2HEtKADz22b9emFT6fbqkxc
JOdBOR1Pu+Y45S44HRcGHGSeI0l61uXpaLWcW3mSKftQsT79iYd13KrCetV4AFVnOedXA+mP49XX
45P8o9HJtmz8vLqh8E0pZfx0dFJAcr1p1jF1NoOMl8qdQUgRueHO3en9f/7dGHK/GQt5N2kyskoh
dNf5ZiyEuMQYJBIkaSN3bs994x+S2MAAjoZUz51zrQOTz0Xz82/LaP6zbzs//tUQjF+vrjFf8iEd
BdQ+egnn6b/hbv+FsynMP/VOyjRpAPM//dsP2KdUYsImo6JjMhJ13l1sh9zY3t2YKxScASCzZOLu
d7kNesu6oLy4MK34LvPd3c9/ZuH8iUORwkLCaXC6EUD+9EP3RV35wsLcEXouaWPNjtYoWTcM2/Px
EMten0F6OArhf04AgEO5jHzrw3x0qQfbgb15wUXu1sNDqqN9+YWjY37/o6/k66P75koY4kjzCZ6w
ucFKix3RZUwwLAturv8ysvHYuXSUmcWiYtxYxpD/0vubf+oAkFzbXIiuYzj2N6eHXJTCBFKO5LWW
u7qqWfDijzob6pGZci5uQSUNqTE0n8KZcte5x9p1PtXoPBcgZdDQOZS+p8z8jIr/bk42awr3Y8Ru
gXS1W1sad6Jx7kKPrpE2QhidW9YJlR2mByYS8DD1FJYrSG1HvbYOxHa8ZPM0Mc/yKDQXfVtc9sF0
QTnePPMzhmm6YdFZWlLskfkhDuVFphITxYgB8xbBWCD4ov3+6jSlCDd3aDxzi81TjcA4zdM/5gV/
OyIK5rBJDqx99FCtdWllNX5q11vMoygbHdgP/J82fm6s6imcPyqqV5YJtrwQwbh2EvFcWBenqaMq
3hIhb1IUsR1NMLLK+Ot46O4mO7lMLHlXDm8GiIszjKrU5l1vNabwVPtmp1sU+FPtIuL2QDcNWUE8
oPPlZM1Tz6TiCTsPv8anU2YfXF2+oma78CyuidPbzBfxaUWlQXBY+HmJkNbzgejHL2q+cIP51Pe2
c0ePvrWYhslA21I8ufuyvLE75lADYBfhAyGf9zSXnMb2cO4tZvX8bByRLB0XX57FHCJh58xXxc/f
C4aYB9mfLhHnm5Sh0VGuK4X8ZnxyvJKKmo37/bQSbLsUmavpX08Oyy+Cwbhj0SOQWMBvurOTTvSi
enUdeIBT5plrPhXhNL3ReNyokQtmPgmo96+sLLwdTTlt6VIT7yf56k/3/qVf64/0XQhzoVDj4U72
IJOvpNJQKYcvjTaPDQ1nutHTi9nahdPzy1PnhWefjgddK7Z5GK7tUFz4MRMqZUjOmrWVaQRpjW+1
S5OXZiKCzkjDg9fxrTaQ9Nj7D0+ujqq09CkfJi/JfLbng2oVbXU0PVc6K6CB6ee0YqxK5srQmy/9
movQ75zrNEse0WbVZ1XPOihP9BtyfA8MgeHidHGPg1wVQfDYD2szQPE0X83OPOxpfvmkoWKscH+X
VXV3utZtEhgtfBY2iaO97tyc1iSDS0IZlbDE4D4ZQ1ZquetSnLDv9PkrmVcZlcnVmYDAr9a5AfV1
fnuXyUvZEZ8Up2Sp2iNJCMxyZpttTjejYZL7y2jRUwNwZXPdcySgH1hzgJui6vdamDP7Y77lURty
w/TOU12Oi9MvRcTQknbDXVZhjJ4fdkYu/GbWVIgDvYvqLFbGyzzqiJiV1ryijF3/05BBZtG1Z3N6
pJh3m2XccPyNNsImsqnTy7He4XahQ0X3DmkfSyY5X/gsxhBw854V8MLF5AaXwNnPSMCZvtT+0TQq
OgmPjc2IeLpNc4MOrmL1VQjtym9oIXll9EJyJ02MeWyLsRBgUAxQnlXgWOYbaQg7i0rHZVNRldNa
gghOe5R5mwAllBjlqlv5uniTpsY3w3Rd1PLudGeHJnCGfHprgv6YEo9GBYoLt+WrovL5UFXmLV6Y
lwR5IjWPvVPmyIznQSjtH1SZP/cE7JAnxXkg/iMb4/PTgrYj6fYMVuVCkxER3rgmkO4GOJk426d7
/q/7/F/Y5xsm8ywFkT+30f+3/+Z3/+4ff/jvv/nud7/59Q//8E+//fd/97v/8J+/3vWfXuDLtl+9
tyQbaldKyUTOjMFq88vWX/IIix6XfzeVsizB6uLHrb94r3Rdh5/lGIrKgJjn/d/v/PX3ujCFdPkP
Wz9TOab5F+39hf7TNZgyeSObTYFlCECAuj4f4dcLT6KAJ8lADGKHSCW7SvamHR2oB1yVDbmmY8tI
EXY7ayhBB3fjFUYc2CNZcDdGikIikTHzbvLaJJNrFQdyY9CNHSJsIkWVFTgas2xFK+MVPei5lgQZ
IiyorENEUdC3zH2bOTespy58Mleg0ptnyI4I4dbhSA/2imb9tdwj1sh25Mhmq2zqbzJ3p3XOlr7H
UxqKFC7Kvun6cZlNBXasAFpS0DqoMdFa62CF7GiiO0ZtH3iw+pBkCJRxV6JdxC01MHJmmHZXmo0V
XBm6T+hVdZ/4aERBkIzLAoasgTps9NDp6WSKmaQLufIKZX+ziItxXJRR+Vpa7HyHOv7ctqTzyIFR
PxMrGrUJw1+EjHhizIiTN8tXzZJorx2+oG5Dt4y5pBK3Tlned0W093ryuaQRrb0pv5RzULJBeFif
50tDxs92yaAuHA+GXMXHI8+0mYUfCJpq/3L2BbS0V5MYA/uAUCPU0HhTi96jyBerr672qy9T/te7
MaH+6IqxhIEyT3EBOtS3v91AjNClCqk+yjR+GHMCc5q0IyOIftwqTdDOK6hXnj9+ziNoG5RTFlE1
Cwi9kbMUFxr9P9oCzqg9FJpDXjc2RT3peWw+qVVswO204o6tOJoDO9CuEss5NqUp1pqBSzvtmvtk
wvo51Ch3EM2cDTShqE1QoOhpKdOlGz+5RfohVsXRhlkD3ph5fRha7MR0gUa+p0zP8G2XDf4wsLGY
+sdFmA1UXpRqVhXRHpYlz8ekcjcRODpM7o+5hbWwJx6yH8FGtnAVjAZ4ad1UNB2SPZY5+LAhF2jK
JEkd6OClyVaUuNe8HrCdaA6RdRwRNS5R8R5HHVJz66ucQAI0WGYPb9Q0uqU3eG9pR3sIGjfJ5zUz
p27syprkJE1wCbYDr95xM3n28NqmwB+n7BDozU5W5VNLJXmMuWyaGnFTUM4v3KjLIHHOiWhChwnE
YBGY/nPRM88UIUqqePxcEOOCJ2EtJ8PcBy33eAsGcovBeq0RGIzzsL3hK4Fv17KsliCpzOIT2V3u
AXVchAXSfvbotgJHC0uA5e3IF+6PyzQMP+MJRMw4iidSLqAjKO2pEnhIPcmVawhknQWWziHuLzjW
duF06F5io3vVdW6Dvksc9G9Bgu9FPArJrY38kGYEDrDTddKWpJUpZWIVo0bYhMRPqYQubE1z1alL
TAHjwUmzautrNVXzLP0QCTBJ5pBQqqwaymUNYqBsvq8RG0h2YNs2bbsNFddPNcYKfJvzyt4u8BjX
7U1HQdAViYc2C1V6pHWw+4L8ifUF9hcNAHfgBd1ZZuA8dHzjUfbZ/hduOvHT5beuqBy7ioKwZbvM
Gs78+FflAbNzusR3PiKaOfejBpSRpj6YUp3rDW0HjODzqueWgQKLaBd8Pt08f10N/Euq/g7VqD+/
GPh///Qff/jfv/7tf/r11/P//JQv078mzPfKVcqZC/xSupbJLP9l/teEfE/h3aLCRFvAVY7Njuv3
CwDzvUN1hrYAs7/juhbf9o8LAF5QlzY2G8ZgxxK8+F9S+Xetn5ad5qOy+a80hWEaBpu7b66rAMkl
Kp/kOsTNQlUgfkQJyqBFfw1Yzx7pr9uCJ2pK68EL4n3gaIsBHf+EvmTSk9ehMIgoKJf+6MKKRN9t
z7XTPC3uURH2C9SHzyXmccdzFp1md+hfiycGSzBNVoFIwUm8s6l6HDx5aHo2sUHp3mBYyjFmBOsM
NefWK2vo05oOMnf+8YdfUXQOZHvl1GNIzP7yJ1/+LtHsbQFShJ5jsOHWuFNmcFnlobaGw032lO0h
PSDlZgaPpPX+9PTTD2lguXTjIkHr3UdbY4jXKT1yvGH5BB+rctha6O24P/1gEzDu0VN8LAf3JRpB
RX3wggQgqq6uMqYtoqvg/LZWN1vCwtcSWiFrnZWuPWZEeC+Y9ANGySpEHTd5+Z6013zfhGm/NRjK
EssD+OiW9KGxf6wyUt323aTrw/b0f08/4sTa6VmEwQZ7/qGWVQgsizWS07rDBdooO08+dViRthJL
6rUvNkEEZT2IzVuJExb8wfQY+ZO60CC3OnptH3y6AOxYMerSCm07tAs+DWiSYmbM4oWEtnbe5dUD
PrwIPwlCUCRw29rMtopUEcAsaCrmgzCnvMbBpT3TxBGIk7BOM2gLcna3FvzqidjaDVVyIr2Z38e5
PtRY6HwTu75xCmiEeG7uqC5spiqJ6e3CMnNk8sj8X+wcOTqXua7bm6FWl5BEr0OkIcQg4F6CTjic
kRm2STpGaF2Pjdt48h47t6joLrn2NiS1WLXo3QPCSZxI7EKP2SiqNALtYcZhlO2Yl0CzoPQo7l3M
Y9glidcJI4yP+J6Jyko+1y3EqcJYYj1wF0aePpVF35NM1W5AChztJO0eNI7DU+g9416eqwlBmGtR
HaEhg6IMkWKcl9auZApF4Mk0H1T2SgbVnSv04gCMWAL7s+7YC9ZHDbstoms3QgwUvJIkUC+bmdLB
PsPeUwvxzlrjHk/mC40TrPsIqXo0E6s60AmPai8jlK0rN3iVE7WEoKOgPehmugprhL+OrafLa/DU
wQOGnfOCfJHQBcuhPLzGTqY9NzJK121J6X+SnGbToRmfgjtPmfkqYd9gB9OOpB7AYyaKPPAhQEEd
8DZV12nbTGX3qUH2tWYodR92YbLRLTXCImsuCsPHiCFcbGW5JBmskO0anQFdmJS03soIV4TqraaR
/bxRgftyg6nYYSPOyOs+OrPhNwEhZadFu017XlNwHyyayNgJsNvYSJwNuhpcxxJpSeoanyvXWOd0
8KEFG8aFPrZrK2S92EV1sGk7D6xK1lyiDEHxQeLLOVEW3RkXLnJl75OvWrX0ZPIhqoEZD0Z2ng4y
WceahaLMHG8cP+LqE6gpg0FfO8Bo6Of5G6olzVEm+kupXztVZh9CWl/blDywE3rcry/6KMjWCD0O
k+Nvo6R1WdkjJOTSRT6vnEU9eEvPIwPCzERznHJn55w4ddKku9YazrLTPc5WW4QkoVxqWgqPM6Wl
R0QwWSBG8jQirkPniZo7q117XdcUW3S3Z1cl3Adbb5GfZC5RY8NoL/u5lBfmabZUVXXhoK1Fg0A8
nYzUxYTb/YpdI/kgDC2MI3F3T0E6OW/FSO8FK5RkLdzraDStzDvgggcllmsXQ65edVDFpGIi7+67
QNtNjbaNnFBfCbO6r2Y8zYBPGJEU/jMAj2LgK0rhBCPVKVZlocjI7ZyB6M3K22WFdpQEb1/JkhrM
RB5g2bXmlSBvZZlZGHxsXM6NzM/dxsJDnga7KCyxHMeVvDFM8t1qgls9RGZBZmIhHUkEcKgRr8Ki
QrEEKR4fCOvXsvWrvQHV36zhV4kWzOxE62FfRQi8nWOvLP3SprG3jgftqpE+Svo6xqrgblUNi9OS
sriYxv44dVpxnct2U7kFrJxKszaySN/64SDh3K2kx/kvBiKes4jmKMaBcj1lvrmUHV+HBwvmKnb4
fkVm2Iu4N96Y5rqNeTN5bnhFsRc1bldtzNb0lsjD2QUKb59bcqA9nDlbw9QAvXgh3oLUxA9rq2mX
tIg6C4fevc+V3I4ADtIc8VKfTP6aTm11SCZ02Jlnmgvfj/Z5Z/pH05r2naJhLsfUXOmhLzdmacO8
mMZg4+qgVkB1ryVnHFuKqha1dp3rKKP7SLtEsGLu8HlFS7akdy4KgEWRElxqC89l6oH7aSsXnJ9b
c6jnEVV0kF0xPWINhaTsnaNXAM7QP/dl1Z2rDJUi4NcBs3q26VG1Xcg8RtztvFCVp51BQFrk3LQG
dvMOwMJyEF0Id6smYsfamXZpA6bkojKNhDOQ1c1KiLLcFR3rdlFNH0sShTZ+HVvnisY3cl1nrQ8w
ZzrwV1oeI7AHGrTwp/4e1fS41JX1oPpZGZXpJZ5O/16k07b1BZRDwv6w+dU3wu5IesTdel5r1T7R
80XkJ+Ex43KrM/UsGBG2StzZ3HmVstoHP/S1yyTQb7HRfzC9ygI1NMwpquNnW5bGWoYpJT5YX0dS
0a2drxKiF/q7pMO3xQ4c8VxIyFVmn3dOqt/X7MAZHYmWMtLRI9VhlXaw6xNAJmeC0TqJcGkVNbiw
aHyIx7xfUcrBflevWh2UVaEn4bWRhcTEYTNxjLra4NPxASWSzjC0wCVZD2i5RJdgkvZExiQG2zzI
9iiJ0XENNOgJkDqEfQncQYQI7jMvpGgfybPGqNKtlTrbAmdLK81h05QvtgyKNUWqZ9vO1R6J56HR
snTjdLW9cTDKWRWkumFeTgEfqwiaU9DcsBoGa5Vr91B4aIa3M+2uIINjgVWqWKABtPdj69h7as6z
N5niiTlz0PySSmsEOY3QIjAQoE3HbHjrSNwbkqTcdY2DGQQ44UJg0l402jWN8WlxenPEEMQtgQg/
983+nmoHiVapQjSvzaEWpx/hDEsjjPvYKemt4/m3pIiwniB1JoTS9RlZ65s0pnceqgbRW1eH0P3m
H2JMFlbh8ElikKiqNc8r4Sj4WHVL5LUQ7O+cbO/EzmUT4TOGRndQWX4RtHhdhY8TfP4R2+5HDBIv
vjHlyyBM76axKxfo12OuIAB4rol0DVNeUU2LgD7OGRWrfdkZMA4aSgvVVF2EfZBRhRoQfUbTOivD
Fw0Z32FIrGWE43sGO926TQe8Ls6LdZqyiJPEzaSRAzBhOHZMosuIevoCXsL29JsopkXb9w1W9uhz
z9Wy4EJ/KLFLz420EBTLhzoK4bMJzF8z7Y9sz3wpQjiwhv0k7NhlTCxflCF5KB+eSmorZ71Oxei0
R097qguhAQrI9C14PYhFRngdpyJNPSKKcT25bLnh2TIjy0g5Ta3JQQyDyJescCD7JeynGz061yuX
T4J/bsmqir5nytRCoPjGs7WNXSbjKmqm3UTK0aY1/H1N1s9BjOt6UOnKyhnJy043d/50Wbbe0u40
a0EuiLUTpvY5abL6Mumie71rWIoC716xnt707kZSNLgyYNTSjgWH4rKiqcvhSn1uCEGAvGbfleTM
L04VSkeUxXrKOfhw8i8yAd6UrHGyoPRipXlTjRaK8IgS6+JcTBkLgrmLzLhx2g53A2VZkmugZeub
qKGaFfS8TlQQ0SNHek9z9UUvqTVaw7k+I9hWEzJZuKhknuXak+Gmz8QAgJKWikwF8cC+CEEquEIs
kh6UOsGFsIqZH1bR1N3mRvQ5ahh8YTyvbDK1AAqZlFNJrwTPt0mJu1+XKtTPwhAfylBp7ioKW+yw
lrNzLRx/zFjW4tTeCwpHW8d71edsfjB3GllTrC2Z3FUmEROIhhmaU94AYxOXUkslrcFoRAmX/Oa6
WGoN5oCQ1KwJfyWySMj3cQufxKjxR1GBdedPbhsswfxk75rRSC4VX950nAuFjEzHHMIRDagGzGs1
DBs7WBvzveLp+S414gtWt/ly6F/nE9XmvNb80Vk3bkG2OcBUIDrhYgNr5JJtQGtwWZt0OIdUp1qX
DZtkvnp7aQ0rJOxV/ZwP7Lcmc/7H/PR3BrTE/oU8v42YZmPoXIqeYgjQngEXUBh4AWO1xrkwrKQD
wp1rsenzT5AaKFTalPLigNyLiqQKC+PzNBdaK3LyKhf2nmnSzqxS7a2s9AdrLjAX+NjO4PqtG0te
4NWmxkZ0R4nve+l3pJd7qfPcsGDBrglvHKwKKHIyLfjIpz+GBHs9ysuSf1hoTaSWySpPlb31Chx4
s61XnONTs1ahhkY7LbZNbbI2015IC6J1O395DIu70bXxzErOuN1yGXVkgfjNXTkFn9kQjISYfTCS
SO1cNP70AUNgkw+WXu9SZeVfSt1/7YD9QgdMWNSi/nzR64e//z+//fv/9cP//C8//MM/flP6Oj3z
x9qXOulXoRgbuq0LNWtbf1/6Eu8talv8KzJ6mmMWHYYfS1/Oe9umqqWjPSJGWtlz8+HH0pf13rSl
RcYNBQqXDsRfKno15s7WHyQNaBV02muIZwXoFqXb30oakiwVRghoEg2dcVOrkGCuPk0O3bz4i3IS
qCRHyhBb47OFFOhRsFt0PQp1gfidRhZq7U4WgN8JgwjZ7FsGG4YpmIBmGzmsAHxkHWKTVuEShUjY
rf3YqODA0Jio/DfTFc+C6F3mZ3Uro2kfTCa+sNBINr0cP2pFqW+KSBEWUK6cq7PJwDiIVvMpwsAf
RmTU+mEHOy28IqZuWLDGZhAMuyffvmhMkzSCsCQOY/Q/hKF+jFT6AXri2jTKAxkYaEjtcl8T+HbW
FXCNjK4w1hgjyH+EY9Gp84nMJ11YT61Erms2wb1rtFtvcq/zVnsbXGZjvGWpXl4G7OIoaWDCQO3T
8uHPYKnhMrYH4oscQmIIq6rR5efpGOxDY3zQAnp1gRNR2ZfBB9JfiQkRr3Q6HWynQJvQCrD5Hczk
HpzPvRaSpuwgG7InKC0Md7c5lMxEgx7QNtWTrRMaVwnjmUx5Ck/AxQ2P/DGiv2mhUnhx/VlwEDyO
icnWFzMu23FCKgexycX44MOUKZB3sSGajkGSfjJryol9WPK1NuWByK0NSahUMWUN3ypWOmP3uJ7M
8kCk2Vbp2S7Q2ydNrchP6xfYHzYimcAntPVl7V9bDVbOfLpNXAI0qtRD/6Pa5fjkC3a9E4pRR5w5
RnUoYkqNVWusMmLNMcEny75xnwGzeNvaGQ80aW6hFQBkYLt/VlWo3EDKwhcZpqPInHIR2eZh6OfR
fhgAA1fmVUv0W3GXxXWwmF8qEubjDAtPkuNgg2aoDMJhIsqclLVA4xJfuMjgJyZudmc5ab/QJdcL
lqA8hjkeRN4Sxxh3xmzDtin9gqz2WTlrT1A9q3VpXpd1QZgDxsQdc0uhMn9l0PgBNT8umxDteE53
KcvfWqZVYe2Qa2yLAOfzABnACKA69qBCWQBd094jgGGKSCh2iRIlzurMjI/RlCuQYHje2cK8Be5M
6lfFwu1HtdAJ5PGH9pJtwJXbky4QKi8BZ5deCA17TkrFr3HuZUnnSUGzSJyAeLCxvztHy9SjIHPO
XZa1XSUORkNMrTep51z3L4PAfMjb5E0LM+guAtmyk2U7J4w/kciJyNWxPudheYS7/9BzcclxcoGe
+SUaNPThfeG4Cz9Onzq4/lg1AGikO22ggOh57QqGc78us+6WuEnyLjR4SREYkLaPST3wJeYYe1jR
I7wnP0+BuZB3k7EySC+qu2JVq3rd9/6ndJrpgy18yxCuiMrqQxVXl0olW1KwgKJjxqkUEZxKp8qI
YIX1nIY2aUANjeMIIWP74I652FcCmb6TXHFLUhJP7Ie4MfW5QHjLZb+n3rdTWnWvu8UeV9O2LCK+
QqJUAL90txGxiFiwfPKIIRxQvqZcDZPNcAJ7aWwKD2ZIlt03bYAtbojvlZffUnu+coTz2iawanuc
O8bk38wPdsQIbl22Q07XHcbe/xCI+jEI/Uu2tv1S83zy6ZEYG4bWL2XawYkH61uJ6t4nkTq1rHRB
ZxfI8mw1tp1jF8Oxz1IMacJ8HctqU0WwWXsH5xAg6E0awNbTB+LcveKjS8dw7bHcbYBqlHAeV62i
TpJgDjJHeD3IEnykeUtkGN6ijR9kAiawx1M1Rs6HacSd7/Tdk/KcahHMuNzSdC/p2VAfoehTjjgl
VDCcTx1bqdTW11WPCgi3OWj1XZb06THq049WAQii8PubtkXZr9Fu1rzqvM6HdWWoo9nVtxYmr0Wl
ERLqauGtpztHsDHHjPDvQlKkMrz2atAQM4SN8TZU1v9n70x2I9fW7PwqhZrT4GbPafStIqRQhJSa
EFIqk33PzWa/RQHlwZ17WDWya+BXKly/gz/mLaDKAwP2vIBzEkc6eXQiI8jNv1nrW7vcaU4Nknk3
60B9+T+8LHlOA5I3jFMshbPKc8XeXAOrU/XWq5ETBheZ46ENpls36bgSaEwAuB09nwQq5e6iQe5a
27q1tGiLmdxbj9OnXtLKdLZiMl0vAjXgQ2zQrolrHpjvbsBIrudosyfuahiaDWOv301AQ05GL+FG
LsJ5B1QDrTwuwGRFROhnYNcXUNQuMnfT3MixxEw125fCsn8iz6lexF61dWr2x2MbXcv6tcmetXo4
Ov2lRn9D3nTwOU2EvozljGOKyIkDcjASoM58M/jRTeOpKkCUxJGLnsrd6dLBoy3Ma1FY56mgtgTh
Nljmz0gD3N+PzRa7PDZFwtWTgRBzOxJXRhBc8pn88EuDSMyyfDZiItTd/tYr4xxr1cQC3t2XJZjY
0Qz9rebK5Rj1JCtWKXv5sF61NoJq4fafYGiim1PIfdpoSFKLb9ewIV7rxUcuil+inhiYDd4roEq5
+POGNqV5ha//wXwnXWs61xtERhKZW9g15ROJHayy57Ye6gwQrj7+UEod9WTVEHC+jVxGfIlWo6TT
bllWQbFM4yfLCr0dsKaVZUyfABm3jWGcKTMeQ4DL0IF6E3j4TMcGhDU2aEOEF4ZbN9WDkyGWekkk
pVrNz5thS2B26+Hz01nvocc0SHUld+AEVPni4DBbxwT1HL1Q/Jp1oG2LPKaHE8JlmzjQ14xavylJ
SMkgeIdFAReqIKja0sHZMOY8yArXfAw9SYCU9cvp6nvdLg/hsaQTAeotCvHYImNOI0zBjdWLJEx9
nVtvjp9HGGM1PKKFglc39ezLH2TK9/j3yKzKm1tjc8aL4mAN1Y74u2BVT8Bck+Sgjd6jLQaEKqnG
nFj/RnSQ0m8tpWQPgu8Qfx7XnFSkw9Q8GwOb86DTH67GZZ2C7zQIroU0ku8RGzOf0wzsroDCc6u4
pxZLVqLK72JgUOmX1CslylFOiMuIepDY+jjd9pVjLZEQQg4h1NbmwGhb/jNv1KncGkm1lcw9YVau
ihH9XxVSIwbO+E14QLxxbePhearC3L0oKjNfxg4LAYQT71Zo4Fkh7h2ARL/EFoTJdnK+qrJWoLXT
l1oAiKvLL0ZiNKdFug6IJcOezIbFc9HHevo7eea7yBGUiR65VqF47bT0LdfNq8v93vjTJYwH64Wp
7dJ3xocOtXdhxB1/UOoAg9QgIHwwIXLtp0NEGIsrLJxO8DY/N2SmCMkab5E1PuZPqG46Ctle32kW
gfVNKt4J3d3HlX/GzgMHLoHn5VEsyIFj3G/yF8DMpDURNVUPjIzSDu/6aLFmhNGBLveGo52qqXMu
GRSNMUh3Y2qqBUmIOw21z5+PpJTjocJEKub1MsILRkTcLqUTvxlJ+535/taGU+H1nIaB0OcMFi4A
jUn9UCSMru1j2X0Zlf3L7amEUrwyR8M4thjTV6w7eiuykD8xxOtnEqerR3enM3/0EggWie+XrrK3
sZ78IC1+S5sULJy9ZYQNg87VYCYrODvdHmSwve0Ah3QgIoumKXa1Hh+SsT9mQfhCWiDIkKAZlw7q
rLY1CSiCYwDM6cXV3YAcYPvAFcD14lcwhbqTPWnsRyIAoTKllXBJapnNtllrmCfaDvz/Nv68qv5q
pvZjJOiWRFDAkHFy9Br2vnHjvtHxLCe/clchZZWeuUzGeZDYNeM2WxNbXXX+uQrOBQF82PoWM7ST
IBnmQsz6Uhy5OLsOAA0wEiQh1xv+5k1HBFWYsn62eWW1YhhfcPSnwv8ZQqcBAHKtDLMkZDXft0yd
DwrjW1IQ8ZK3wiYDAJQD8twkaXe5xd039P6PSpvnMalfMWNxD+Rt9MOttO2JUYY6Ci26CEucNHno
kESwfB7pKor8uzYOhW3sesZswjB+AXU9OrDCpXZVTMNT/HE1kSLLmAp5kHAHUhHAdEpeYnl3Y/8O
KqNYtk4HR8BgfVlR+EXAHVqKA6apzOjG+M1uGHu4D+4uEhQN872fxJsq7C2aip3ntPtU/WTCjS+Q
xU/dsFZjD+P0+UYby4s+YPYNNFZEzk7ks7fOrd8HpPJ5dwXqHrH8zb/wpQ1LaQ+L1HMfpDzmm8Ti
EMkUBQld2H3+HzUW4Zp5e4/SYGIU9xrZ1b0L0q8/ZzAIiKsxGXdpEaKgIH/ION8zwYfzyKIOjgNP
CvxhtCjBI4nU1Znck/pRjvmFIfQmkQPpFP655faFkE4RWmJIy8rypZ7ydwWODUGg2uvhWcIQXWWU
EHkt1j5006qKDrAbkEUj3af1KchbRUgXZiOyKyyPfH86oWhXi5HjS1Lhpc+plPbZT+klYs3e+spf
2VX5m2jQfW1zajZBBYyiY2MgScdKpmto+T/burp7YXPzRMmkd/ztWKwlGRJ3zAISSqk4WvWWcVOO
HJByfHVT+F37gWAY4P3KQ/08JWrH9FvfYfSE+lljemV/7aWFs9BcZJtaT2+FJgVOKaSw0VlAxXoX
RvKiE5NZpFRpIYdUMt7CmNz5UKLpihLlbe24HnAQhkzvBv2sU9cAAFIfhV2mwNtD7VxVnCIddW7Z
Vfc+AT7fsJZJMqJ2ijz/Jr+Yyz0s2oXL9nql+e6HebS69iXzV82nV+VfNkksqT2+JmR4pRa9mT4i
LK2YwEZ2u5SGwlAZiVtqI+z0Q+Oq2/LWoXdTkrxFNjk8xyzkHYn40mz7GvmcjYPGFUpHZyysONyF
zqse8QFJUiusloskZzxLOp+HHX+BZjTEgMCaN6mCcsFpuXWJWzvHuXoKHIp2u+UNEIq3whytx2BH
uBgHheVFjzajyWc8KStal/V4Z0VSXDIv2xVA2kAIACvsSK5URdtvXCLaOm/8pNkY1kbXn6HWrgk3
aAZn0wee9i798GmIy6uB+OfSujw+uhqlPjkoIb97QO4474gI69JZLdu1l5yNfp8GcfUesd/nhI++
6zR8LSt7IujRxvdkkx0pB/tZIictoqTfAbjErTlVIMjC7NsnRU6Zrbcgrt09OJ2k2Lbm2PKpDtgX
sotQWnwxg/mlevW50Xdm5F+pjdXWGgZnD2haq75zH08w9q27nla4Ze2VGK3PEE7twQDbHjKj3kVh
cehjlV1jABLwwYwH9M+jmskE5djMhHkALYB1FpAmon1kbvifV4CBXHdlwSNbZ9nBcqYPTwvbDw8+
m4DIoJVFfnaCjM2/6L4aFe5HBwHCqCO7idhi+SMmuVSG8LzKQ+iUv4V/k1VyDZ3gYQJBXuEUvrh9
8ELd46a2tontQF/A1zWvY1yRlNM8IhSr+zqsLm0S0i+PPKpyOSxTItAWusPlPlDt8M5cDIOaKKgp
peJglfcasI6gPwbCREg2ecWGmE1KxwE6cFoX2sqYJB9XZh0jTz8NRvgyFc1vUunsSo9OltMclKrX
kQszfCrok0qv3rO271dW+Nla/qsrqjsGyjvumhXYWvhE8/OszF8sYMULPSrfs1a/DaheyN37RezH
siG0Fh0J95I/1J9hJYLNGBgveioQ02jksTdKW9ideNbriiBKh+yNMEC55anrlM2z8AkWUqMjlcJ7
hHBCo2CMQ/enhgACuziHutfa34PY6do4bKkuEHfcEEoTdTtHHtRwdDOFoIW3qxmLTZ50l0ngcRnV
MJFXc3W88ajITWw1Za3ZGP50RckZTHIB8xiC7W2jfY2geS1sQx0qNnMME6Rk3cvjgsUW+Nt2AzQW
fjqdrTmn0VifgVHa+yBNPhHFEK1MXIN8kDbX7eqQMkz4wXmohYZiizAls2HrZWkPkwgWLJeMQ4jG
WKWJ8VADT3x8RJvRDoB/xCwk9ATbYOm94KsoqcPtF6VAzZW1fTbD4b2nUa4m+xckfux1ZDxhCN/q
nvGTOF7iGqtXNsvTkjr9kfXGwfHMeKeyN0N0ZHALHUagu54/St1uyTdMCD2zJc9Fvzt0nXKXSVAx
5c3uc5MJVR9sH+GvmwLPDhBvO0RP0W9Kj306QzV3mUesbSdY9CuIOjsvw8LYMmVeKwewrVP8HpP+
WoG1GRRk6SpyFEdPxCGp5vmN0h+hjuG9MU8Ek5Vr9HdQ3kbrS5eDu6xaUMOdGK4kMZvEBsZbq5Bf
cPzfMjmmbJs0lxmvK97iduEBBaIjIhotY7ldCtO/g6tLCRcj8hIMXLJOGQHjwz25cX7tS/+Y5fGw
MnKysnrjOtpVcIjMEl2GgodvMSpKBMlyjia3pIs+l0SpjuzqkTk29aaLnlqgNfuW+RzAPmfXdA5L
0jhexVQAEeAHLPfqJOlzQ3CyzV7P820Eonpndw7HB+UEnL2c3Rhkbj1NHr19TsCiocd794XUNoER
glbqp410kHMFBJhA1djWTFqXsm+518kNJgHyC+L4uLRDPVswiQHgzSnFkvLD1bqb0bY/hlYwmrEg
AAxZCrHMwXrS9SRW5jHh0Z5jWlvlsmDjb6HR5SDIG3ZOzboq08lgmORV98kUG7CFld4TUplHHRA0
XCchEWXGm2kMm7znQkhR9DQ5GsFA4w9Er7J3SDKXkfsqpmORoPLMcxenSkCX2+QbhJEzzzP4wd12
d4J+06eMvYeNmQTuKp2nKB0htG42i4AiwShbYaZULwn0/y0fQ++Y60GfzyzrKupWroKS6WkZjIhp
y11Y6s8WogH4reMxycDA+t4TWEY6SOhxLGYzhSBBW3e0gMtzA0VkIdg7U/64aoXkidjlHDCsfG7x
K7QEw1c2adpBYvzM8WTGgEVz9zhkQb4s+CwNrUR2qPwfEDkY6ccfZlJ367GoMTKTYJ5CBpvCQ5kz
qXCbdtuHzbPWz8dkW74REHiyW475oKeKj7iY28wdFk1NoImV7f0KyyYqiHpp1fKWRnp2RLVm7pKm
ufSuWe1Mv+c087WrW4Lvwua3sgpiWiU+7qWcxi89OfUNszYsJgW70/xdtsrGPVG8OUP+SIiQ3qb2
F3jGHHug4a9ZT2duKXBVNBedh9ACuigQ8PxXjq1rpxvtUzwKhys7OwcT8xeCPT3iNGPwQECZmDlh
e2j57MMaNFNHFpCnG4AnTJQqjisRHXZgt0cHzkRPDUw51FkSqYU+GWsx0TwUhvWlud4isuSlcrI7
se8A+j37pTNtLncD6V/DnmthTzxNrTSzl2JMjwPe3I3eVAdnDuHwyU/BXhvF2FDFNv5VtvWtz3S2
Fy0RbjJtl57DEsz9dn24Wboi5kApIt3zgyz5I/jRKpIfEMVJXGr3Vix+fvdlcrer4drV4srRgZID
n6se6cteFjVzJBuYvJZ96LV3xs9cLctu3BktpTipx2c8xr8HxCmT269FBUsKtSCoZSdbF8m7GhGi
pegM15kgGk6VihSI0jsYk4ZmI+3eCWwEw8AIuVbjtENhQpw3iH7diN9KauLD0PAb9TQ7AEFc9BSR
wGNpaLUw39uJ/O4kYjr5ywS1SWY0InSwgY+iCKa9UyvMmFq0QBj/zODrI+dgX/Ra4OEuyp6lbD6S
muZnyEp7O3T8O80dTyFWciHIXdJm6vzgIjrTfYSVFAa5jlG1KgBuy/E7AadA6dLNyvh4bfBwW7Fp
oqCyx4tr1+1SoW2zs+RbayZKg4JYopSgsa6LV5Um972NYlm3aFnmCQhDnGnf8XqRzmVAiHO2NXF7
1Nyk3sWOQ1CefTVb/sJsVHXDWdjFZRrL2drinEtRASj0iCYb5dPYo6ByHfNnMlCopORNK8KJl7XL
3TflWIrsqXpjZLuPmRYirAt/pzx7mDATJdx1BYOlAMph0g3GPhPdD48d/0rZXnR08uHSFRT+dnEL
vDkcagYhqgZBQiP2bGyo7TVr4TGG2k3Tdy3ij8jOChRr7s5xSpCV3YlGGrA85z9j//KHrKYbbxsn
ftiXG9jCS+HLTz+3q7VP4OhCGslbQYS7RLkMn5Ek0cEeVmCLHrkRBNseOPE2DtoLlEtg1TqzCAig
6owe3QO37GlcYiRuMyXcBAnDnzzgovR4GrYuiOk+aZyHNyAa6WzrPXfSaWugXPQ1lDt1q13Q1M32
JPVdjIB3bZP0A1nkq8gq3L3j4I7P8pCicBZyRYWqs8uk5dxbZOUsLDYSWws3FmoRyr8mQLEyye69
YlXiO/oqytWBjbnFvqvQ95Y+I+/KCQU4C2BCzDNj0+k15Vr3hQUZndjIbKAt9YXNGkdEazwA8Ubv
DajXqvyBsO6Q5bK+T3UIjLnacAFs0QONT7A4eAXd9NAbj+JHm7ZEPy5aOd3I8vkVQ+vYDvUutCh0
2VMgKZQ82NGxk/AJRCmZb/mmWrL2f/SEwAzQEbmZPAvMIHk+opqzW8PPqYNHiRvTIOHHzlgvGumq
9hhNVpa+7wv5Orb+T63Bl1lNZD/h3HS9ZN3Ictcm5SGf56ZEqUDVCU16pzj7rTtWsa7c/r1J2N0C
zf1I8KfmFp1LxRA2YRx1ojq1+/k5HE5PnBn5bKw+1yb3Ejf3e+/gBqP+04X4ItSh2YQmyEKzEtvM
0tgjudDYMrNdT82+SOWw1ibx3s+0FDviJKsOkwr1XaCF+oaysfX2HO8g7rSBaWCj7bRMvph5Aoh/
LNel07Af91lhuiiw44g0Q9F099zs3pl878gco3yjtPTpsJgkxQGOubPpWdz5VbULw+lWB8NnmnPd
tZXcosNi4sh1Azrm6NugXS2DzgPj+3cT+8vc8n5xh6hFms+Sm1wQKGjdxhzHuNNWmN7D+I50g+El
8UDRC6T6OcESUULoGduUtGpoTu0xBFvXj6QXuOmlGyjgJzwacf3Rmx+Fo9+0UvtpSspi6iAc9Bxh
FeTMgqjb3OAnIKD6ibqWqXWM8dDSHXSjBDQzaVivo8z5ZcKjWTbzpE+E7bF2aXFMgAojrh3TofRq
x6ecmOVZpvEutCJbBfZ0ovBeY9Fsn7jOJrd7T90U1KLEp5BJYLA0Ug9FUlxJqYZ2mA338FuV/c1X
7QDu0z3AqSxd6AgC419vdwdzXDlFH9CaQLGWJScH7R44ZJj0wVH3KLTiMfx2FAGnY5iyRIRAZXKq
VVhEgt4rN3HTv3DVHAt7MndBxLdDQCxMqL4j9nO8ELw8SNuA4zZXGILNEpQpZIMhlUeSdo5+TARO
WhBSbfYncuLlK7KnoiYwD+aKOjShc8p7l3pL4WdEshncfVQAymXCjauj+cVakBBAcpt6edCMRr+k
uvNsicE9pYaGD3uy9NU0OOVGpuBEayOutn7in/VKH2kweiqASs/vrcJJEjnRrSEF+06CDVNYnXc8
4lEr7CEFmsIvU9B/Ku7Yk9Gl6WtSBkS3+aDYDQIeX2On/px8wUQh7b/dvmxuf35Bd/qj9Tp1+vNV
p7XNriO3ldgltmgY5+8csOi/syE9YxBwnkXKG4cdhue+LXd1DYHVtc3+ivzbO2YZjhGDKLsDQQfD
su1wWKcqKRgI19Ep8JG/+AVdRGdrAebcWpxk0Z9yIJCnZOp+DEPRHRBS40xmXY3jiudsaQB35c0Q
SxQC9S1sUXToUXFln7QGpD2g5bfrdWITlArGlV1OhGhcdhFyC/Z5Zyiiu0Zv+Wr+Vjf/EwiVfRka
zknCYvrb96sK2aNOYoRyo3JHOlL0opM88GIG3o6c4/zpz1fUPBMxPGx2AtQQG6h93yyoxFkfyJ03
BHDNice/VwQw83NMAI4ztA8OIG+dqcjZtMWeMkq8keDOesL2x4sU4ScCGoyitS4fPWS8kut5vssN
UR/1Ljr0hpu/Zq7Oxt1RHyLEahSi7T0aCvx2bYXkGnsRut80+LCjGUcsg3hjdpDJPY+yhyF5uXEV
SS+GeMom3tO+SZ29BMJ7zCI6p4zxP+srffapeA2KnzDbm2Gsb+3A/MxDjTX15FVciKWxEVbEw19X
R0zfaG8tvdm0Hb4mT7T7smajSsCJse0HA4d71RukhhPZ5IYYh4zQ/j3lzrFtyZSbB1QXainCJqtg
YMBa4VfyRowqmn6ZnGqfJ9gjQgBLj1rxfhqkU6xcB9u0TvV287Iz8arNR5trJz8Yv0c/sa5T6zdX
lxwIBKwwDCrzLfKG+6RTrGVtFm8q3anX7aVvpoCRtYpRcrwlhqe9ZkH/LLUhvwzZe4CUiQ2g35wL
dpsHVFVLlFwQ9QhbMZu5LQ0mjU+l/ylG2fGfHb3MP3ieT6GYpevOj5nbd8q7MClxt4Yz4gUw2diE
lTudHA+HlG+SZ5qLpNu5dknLL1M0OUoTywCj0sp2NHfH+55tyowNo0fs9YRQesmknF7PTYdtRlgh
slJ2avW89+V4t24s93lhKnoJQaAAIY6NHb7LuaJOvmnNOoRg1NhhdUNsjn+xQCOdMTB32OFPxFmB
ZqhGRVwu8puByCXhREfUBOJUdDDL3Q5+OKquzWhoBiyIxr+2Zp6vU9u2Vr4e+uQ61sFeGRFCpDFN
V6mLJBu+Xf/a0wviKJiXEECuIcOUY9xtwd6hrjE6bQXkU90It1g55udIuORvGZMtXGgErRYhJwQH
3ZOUmYcTMMDx5pHRJvVYHaPI31vmZ2GE2Dp0FT07BO4w0rVQAgXhfZya4IDmbrzaoAf2eUMWDOnl
Nz4k/8pIJDwj2cgWU/c0obR59bVEuznOIeLPWJVu+BmFMZ5HNl1hFRqXIigEFybqf3/q0m3aMTPt
u7JZmDym+oh7ByyNuWqZP6MpgwKU6Lj/AvA8XmbFp75W78gWnEsgdXTMbkjMltHwXMom6yDQzC8n
Ub/97YVYTNaiHjgGq/MlQX76ieFLiFbO8VcjhoWNjOKPpmV5uBid0SXpME03kvHJUyfr2UD3xR5D
O3KroY1J2cLP7wG2qgE81mxLYL2LoqF6Thhixcg8L6Pr7UPkYYugdZt9b+AODV0/21mCztgWi6oH
NV1ZJY2x5BE1U7WCdRoCw2op+w6T96NQifbqBMvcRo1gQShmeGswSMn7L+KnoBMRjo2R7Ae4Nn+d
Bio4eqp+pawer2mbtKs/L7ET8Jn+0xH//+KIt/GQ/9/FwX/9b//w1//6l79DF/wHj/NPf/2f/+Pv
/vW//8v/+ss//uu//PN/dMnPP+ZvSmHjDyUHfwedDENJgLh//29KYWHNnNtZQmwDqDE8+z945MV/
0XUXya0JtwbnisB035Y8XuHbAtXVbaHrOrkOOgz7/y+PvKt7M2fv34XCrilY6/IS6FscoQvEwv8n
fGEYHSZrdbYtHGOXqGLdlX18TX0iuuFCsk1KZ7mHswGgMzyaPFTPMsoBZIj+YYjUO7suI/Eg7uWi
DVjetJrxcKFWDOkQ7OMBSHYXjm8Z5WWTpt4e2zvI3AldIYtQljvAbk2khpz25p4cSiCqg/oq/Zqq
mPvTLZVYW6b6bnt+kAdb/RFJI19Lwx+3f75Eu+cv56k9lif+LdRT7up0IAXYSauVkO5zTZwjW9rm
bjSPcRjsp3Co0rePUScvq7Mp+fV82vdTrpa1nnzz5/NxODv7sfKzaxrz0hpMGK1P39oRAOClCoSW
Pwb3ziFaR7WuTR/W080B1+LBV60o9WlmeZwBrQdc0xJVybiGoeZy7HR36wrgtexIbKClB5OkteOf
XzSHmVTrseysUubJYzVcctbbh0onNtHvQJPEJBYseg68fZDlFwOV9sJ28pc8GdWjcBmxM+q2Vfpi
YmgTfbPxwBEg4EC03EekAivLegl0cEEZwRinJjFJBm7IHHKCFB6g1xwao5xZQjg0wkDfT3E/rNnq
0a9BRchcGPAWoaagMhNnqcWjuU7m1Mps9hmRcBAuyjD1cFgExrLD9rFSE5mOvkvURdUQbjORd955
GYGo8KMXel4yJMpLazUQOgKbjoAwBKf7vrQ+up6IaSv2ByJNuh+1mX5iSqUJia2v0nXRSmbNk56m
9rKRGH/k78Z2m1VvpLemqdgF2SReT/ikUDKTQqGP3UveoOGhzGb1gUWNi5UeB/GWFpGxlOK+X0sN
TVdlYijM/+grGDwRDjmcTYM4lYr2YpqiYYWzXlvF0GvbnsogRthCqjcfhtQchG8svM0mMtdVGz4F
s+ZHJ52MQuNylguM1Iw7fH6GK262hUu9kAlqFMdnrFP0YinmjrHghy1R9S3hCs6e1ZRbAAhffe0M
/5c3cJmUw74MjAcPdkR+U/CTtQRqg5FbiT10ZRGOMobxC5pLri2SdXz7MdXRiwKPy7z91E94T9Bo
0Eqj9UaDnG0dFsL8PkvbV8YjSrQ9pnqcdW6+U85XEtuEAiXabvTI9HKKIV5lFQlrhdZfVJZeZxFt
mXvOukFUbJWzjs3q4T872sPJ/Wmfjv6+xL649shPYTBivrIVZo9pX9ndo2dNrG8/Yb/BFYahgN0d
GzGEKrMd1G7aw2QKHPbCYsRiBj9rWJ3MnuBeQMMigIwWSuYlucBa/mH09iU3qtcWYIELZooCOY53
bS7ZD/seohVV08GVQqxQoV34obV0T6PuRYe5gSThKPuNp/rIpiLapCxcka9Y8L2DadyQULao+JSx
5kevMt+7gn629x4W0q5l5ROg2fjYicyIVWxIBnSinaMt6ToJLiU2RNVUEyxSOXdPweqoKYCAOcwO
e6RFQ4/sh7ZxXHmOLI6VtXIiStIEROwybYYTtoIaabMqto7yv2j/PBR5xiK0h3dwBd/DYG0Ls9xr
oqLPad0PkaMybmNVrDJf3oBmMMYfCEDuyXxqRGqg3WnAKw6zWA5Lf51eE877U8zr1qyw2DiJOKF5
PU78zUwz37hN/IPDcRSkyHhq1VEPE7XYvxuh+9Sj3o0CZlq85vJoDsZsE2WSSt3krBJ/65Owvoiy
Ut9nTtGs3KAilK/ddN0I0ghVLFQrxejM+M2ZYRO9gEonZIBkNAiJp4EW0KpdQpRmBlW9VcCe+Dak
R3FtVXofU/EIx9xlxMk8KIvjNz1sdkOJqcOFmUAco1whJQATnqLW14Zir2BGLoMOrTlN3akU6Gzx
AjaDbI9ku78GTJoWwmieDOHyIpi8L8wq+Oix+S69bsIuplso59qegKVZ2es3T0p2b6Ol40xGgMX0
STJSctrr6DQ04+mhMyVa7pQRInvjBy3lS0le4kJmw61jZJUNXOoGhjWZZBhcyHFd1cJdcmCTBzSE
9zBWYlt58W9M/x84DNpFlxWIuC3/A3ug3AS+sy0y9e6r7BvlTrAFRaDTMK8KHOLcMRElP2MjiZmg
6AB2RYweYgecm19dzaLLztEsD2Gy7o1vVk/kUlBHT3GQX2pUxyAJ8K8nj0pykDLSLNKI/k+uRZCw
qpnoUahk9EVtyEdNm9RoMDXclhIgs8zjEE3M0kiS2IxsPjzlIP6NVzyWnGXW1zqDYaLNqukRWd0t
Ha0ry8tXaCZ8U3TtMub5wmO3vQx0McnI4CUiPmTvkzrHOJBVWqi0U5xYzMhwMwelIbZer+4Fhiuy
zcJ647FXCkf3XGDeX7qt1e/NoZCwrSBJIG7NWJFxVyCnSRNUHPD8nhHlYD1XprGa10ouUXM9zg6Z
sXYKFtA+OO+qjuFnEEQ7pk/DgjiDek/iNUFm6Wunl7Od0riiuCqOSvhsV3KoEp6j+hPrJ2R5c6By
bm0ywYTKnxhqtRInVtbpwd5X9N2IgP2e/aSjt7T9yFHgDw76YXQCDtYYPSuWYY9TY5EF3W+CeTZW
q03H1nBaLlfcyZIAEuApDsWXVu8IJLhEreYvxsms13XAvrVzyT8moe2kxSx/+E65q4ljVoa1qWPh
7CYpva2ud4+4YXZkt+T9NurZTktv0UY9sOP+XcQTxtVAS2fj6ZwC3PUMY++DEvhJczxUhiYJdoTu
t0K18vANKzxM97Tx6J0EY/vpFyyFbu3HY7ZuxDCfRYAMffVc8yhYpZi8WZy2L9XMcDaR9207BjhF
k/hLAIGzDF2eYpisS73RmpXRsbFT2atUvbgHtf8Jyo+TemqfAYjSh4fFsnSb4sQXet5WS8PJSUcz
oB0jpt8PkSA1YCTGhqfvNWQPAQomXRYmaw99zpuZ5RYowS5mknUrlpnImWnskBR+h1Y5rrI5QIeU
6i6KT5Y/hVsjsZ8Ltxq2BPvGmyadnnxff801dsQl6a+bqm8vjPNIb3UQ21rfHoXGJVT4U4X1i6AF
YxEkbb/vk09J0M5pbKJfuYOWYcJxBxDQrb18aSVozvD0klk4oNRl9gPPJZTvbWL0iBcGNHyILorI
rfGiPplUDReNGh31UPwMYY7ABXiVPdzi7NqLxlhLlMVLN5TH3HSxrJFNnyHwRHnJHKF1CFEI20+a
+C4Zdm7PiD61EW6ggAbB0ImDmcUurrHB2wi7lU8R+81Z9YszmV3UMATNJucApeygQAM3FMpu20db
25LWUW+nh6Uoy3tgnJxYCNAGTazdcfJwPidiw8D2hv6n2fS8pWunxMKlVNntkm9kzWC/cyR+qP2Z
hzak+IZRb2yR8e6BEzJhXUchEySnHbBRN87ZtozuSQ8Zp3QctbGNZiWAkTVg28o9PPGE7dwbl51P
ga4F26HHiBY1Q/+/OTqv5caNLYp+EaqQwyszKVJUokTpBTUaaZDRaDTQCF/vBb/Yt2zXHYkEuk/Y
e+18D1/ysZGJ+zQYuKsvWZyqTVoM5iFTWIobnz3LNMRQBmEL41g214TQksvKWUc9YZoXQsYMdL2a
54a8NDgAaGMa0zkxaEl3OSu4JIokkvJuVabTa8Vqdj3JoLokMLhaMqoxbtRn7HpMjLwX4NOcEHg6
ppyVgqx+u6nPuHdIAi9c63kumeK49j5Q6Y/NjYjlkV8QJWiWF8fUQyqyeEBtH4F9US7x7u644QQe
t0GILqZhm1FPGGWWySCfZIkdUjDV75AVzWwbioEQhDkNeBMKNOiMWzfNpKyVkbn92ZFWuneL7C6R
Lq0c3RNYbDkhk7OUAbWL+GSw0K3MTHR8rJIrN9bFod11EWAMJyxfK6v0N9pAJNmMLfZKuMWDWxUv
WJjexiHZG9F44Pwed246oSdAh3VCV5DH+T9LJai/46GjZSv4OJlRr0oN/hyxWr5XMIRpBK4eRspt
EqNnB0LMUgsQJnwMRnEVwxtZmwfChH5m9A7T4FQ7qUq2K7nrAldwil2MDnrVP6BPSI9+4p8gAE0n
o7EekFzV+55vZ9czoOusURyIMiJs1s63ZhE/w1esN8QuUutlLxiY2o1ntFd2+/esqeUWzsO09yps
EqUlXhASDWsvn2C6jRZx3f66yEzryzHGb5Hrv4kFrmIMi3wrChrDjA8F042/a5v2GAwSBnzpfEe0
TWV4qjM8OVA0ZTM+uHn2YnLfbsmwSGUCF7twQa/LvFt7OvtNbXMfYJxlTVkm28mpv3LMESvYtiZ6
x57I5CDUG44jqpol3LDz+39BvUCwWE3sZTTAVAMOyfcbGDvf9K+qwPFqFTOnrRneOBUgjePH0xVq
5D6G7Z3LmImbh4YIVcijX/XQMWZCoF3dHgTRQawSTACTgvw1Lto+skfermyjJqaqoA3yc+o9jWXs
rrpweHcyU66rhzkDvD4EYX11kP5MMIwK+kmfhyJJJJaHLL9ZuXwdAvNP4FbjAadE8hwp6vIMm1Jm
ZeLs832lbC3qwiOD3WvStWRXlBcmX0qYh1slKax08a/IWRwng76j3KvOKYkNiIUi79yhiuCUpWEN
OS3RX5InbcQPvWGDggvS3zbz1WEKceWZHZUJN9XKyXDtDsQOiVxRWo9oiEMFTT4yhlPmII5B63/A
IM6qnfBiYk4RziiNNy4UJbNmrA9+WDwlMxIo16VIM1e5yQ3cRnyklYuVkuXxd06qNRZUuC95VvPg
9AjlZJ2mm1GnP63hPGcVzooZavuujhnm8pCfglIcw7Bgvz3ws3petu8s5ymYn22pXHIP5QvRtKJ9
yFt2jKqCmAhEHRsWWw+WnldEi/3eMPp6TQqTBFfqn1MTHw45ttwzljzjQViPruj2Qqhpo4r5pcuB
FbXuR8iC1ayNH3s4J8zScTmwGZksecon/30qaA58f2xXNblW1C9sNK002aqC8bKTFV9zhTyA3YtA
ZXAzBJ+n4SMVJhQ9qNDRR+JYQjFaZy0s4gon4QyFi2mGXPP8JaxivzxYunx0JdJURjWc0bzMS02b
FzOARroKpczvYSzM0xTgPiCX6JxHah8nSXpGZPEnRB9l3eBFXodafBcNQbydPV+LBDG8YqzB/YNu
xoDNqAfZHXznWiVMh0fLlKgcnIIkaigedcBDRagfcw2JgH6mna+6ytvrdlMlCGO0E/4OaYwU0/F2
WkL0mCENA+aZj5X+w+sr8fFGw1kvlvu8+pZz82G1ENVmf/zWycGZYFlSKO792ryHs3HTtSQ/zWfw
jmr4a2AQwrPQgYNK7GONn2KTdm6wiRhWRQ7reeFlj3MjvyyTD0lGet9Uej4YbrZHHkRWQa/w8+DU
inwD0S7x19DzZmzXs0NNWLQbgtGR+TuHUEyMoFS67b27yJjnd8ROC3ITLvbg30WYxTvwrr9+HLen
3B9us6WfJj/7QQ6C73VGt1CGVbKNFNHUDGgQzKp7X8NEySu5HTMtTn0Hwt/WFnMVqmPetX4XhphE
QRmYLTzZ5Spq+2rezDaBcvk0NieD00myv16zZPdFdWPixI2PemTyiUBmP7rzcT16UfupDetijMvX
2HI09V5Flw+caAsTCCW+Vt+s4r19USwyU1bIjgRhRipkuJ2br9RxiC038KWpNjs4uf/I7m4x6VMj
AExNkbQMmmshhuQ7OQ82H/QYjPfJNsxt0c/bQQ/lzo+m9w4BzXoMUpYGlXsoidQ1U47X+E9u0olb
KCM2YQa31DTcYd2wkx7VtumW3qKFsRkL/u/NW51Wu3DSwaXr5Mbq0JiY3rMXHFSJcD/0GW/Nkw+o
byBRgisCzSt3DuYDIOQsj8fnvMIe4Y8kAvhl/072BLrq+F89oYKo+5R+kb9CYkS2E6lna4ITptEw
uDlCXwyN6UBubUVWO5vt4dzklQ+ZBlmpYHVVVyQuiJeOSEDuBGDjQ/FQuZwzgcX6Ly/IxKqNGbbk
LPaMR38xMWQDZsWQThfJ77ij40KA65RvmWP89qoKaGSJFIczEG8HNe1JIaVJmPNvz8Aizk8DWdTG
Z2He+zL+Y1f6ATHGK9m/1PANfxIfTGBVn6JxcWpVaFXHpuaB6UvkUiPUTEhFpuLPxrKGG9Z0NmyS
ieWem3RTJx5YhD6Z8WJpBqfOeMFpCRQSwRX3EY2/QnEUtLvBo6ANZZluJwTFHF4BGsjqUNHKr40q
MviKqnIToWdD1AXgUGj8oQyfeF/REBf1ra0Hc1PT3uCoYgCtixoSVaC50HkhLf/FKjzG1XkkDnqu
bhXjSRt9GcrGGeMP6znYbj26jXawgODasXWU3UNhVFim8Iq0gqFUVmxE4rF4m/n4nEaTR4ax15p+
nBj1jSIr+2j9LWSu18ylW2SB02s5QQjpMHqjVP+jTVajZWmlRJW0/5yoN7eNh6sRda9VFRzYDXT0
zNL3jv84RnlTq5E51Gg9ToravR3Ni5XAJIerdwqLw8CpUOJ8BjlyHLHQH/LmrMzO2TqtF6Ed7TdR
Zalt1GOX1iS7UosoMWKiy4jRdcclKy/13/o6+dcE+YeyLUTCHoZEt0dZ1LMHPKbZj7dog6q+xYKM
cVF+AIpogWAz7Uw5nI0YJDiGQfsQ006hsngm84kQWycBjlRvrcAINlISxSvCZpdiBN5mHlk8LPFC
TJTzpjIcsaIXvpsJAJAyGn9srj9+6ab05IPd5xxfBeeYQdfnFzDwdA2LhLjWvNIXMy4+U1+5OyfO
fsGn0vwO5L9jENpOEHI1QnycNMJk0C63uP8IX0vcCg6e/wK8st1lbHnXbpgfmUogHxMQMl0IAa2r
GUM7PBHBU0UbSpZp8Y/7AFlHulCucmOb5NOnCaM+R4wPQ4QPJBwp+xN1xuA34m5GYZ2b1XzU40c+
ot6iuvO2mCKHNVcDQc+Fc2pB6q1SIa5hS8fow1HhNH9scA1xsWU+23aoUTHnpCrKf1qPzqZttLF3
Fa0oAc8r1+AewUxO765w+viurteNl4ut476M3dwha2uipWk2XpB/wOFvsWijj1oHHivodP4gcsh8
ssIb0dP0ryitM96YoA2GPT/RokxFYykGo9jwBr4k2GLIyeKFHrMwORqmKo5oDhCYzXRSjn8KfZGc
e5+BB+6xxrLPreXnB8Y762CanvIe681ITIrI1BrJBwO9rOoPVncKpQ0tBaQcDcdnVI3l0XPQLmg1
bBgaYss6kR1U4If3YG22cUkkrx5TqBHdSfdGtQ2M7EK0PML0EhFM+aqWZV2tUKrlZsDwSlDbtGVT
bGvQV5D9XgHNDpvRwDftFB6osix69DuqgSSGsjalgNWsNxLN1k7J4LYoi/SkBtwDbpF8KLUwLmMB
oK2ILLTd3bDtqfBsdP7wwJxzByl6gsuC/CLY6IIkGLeVL3BYGOxHPJqpIjS7pPN1m22dOsZVoond
AbCGAx0mtyL2D3oKrc8puZhpCFp6IoMyY+/NPsg+J0taNG/Nm4KE7zPyjdzoXZrTbuyTi3AmYJMM
51CbhE9NVj2zRBBro/SIO+f9XsEQe46RVbhSuhhb5QMJ1nRdyKlXZu5v0aXyu3Gc7JSbXaPXsBfv
jIMci+c5xryTBi1v6oz/A0ewBZr2EADl6T0wOX4AfC4rj+D1thiQ9k2LMjOXdI89R2mb21xKOQHN
FrrLoO8W59ZTq/XGojFeCRX9aZA9Mg0L76Q336GK8hNJf9+G5bcYyyfPaftVZGhzZ2n02EWHNSxc
454lWKLVr25Q/AqWvhu/T29p4hQ35hj1Pkn5sAgAHxsXFf5MwnjIq078nVjXVh4/cBJ0K4dXkB/S
ORAlxvzQc5k0OeWmK+N903CCj325Twsb8HCnvufKtp9MCaSlQ5BL3bZQdgzmIhitsbKtXPJQtJP9
+q1vPEdnZ8zdSyaKk4PmZ7YQoxT+SLkn/trF8xRXR5bM7MAkAR6F67yUqRU9dlH4d5TDU9bLp1kG
7cEjMxuTpLUadY4Gto82VjmcYzt8NGqWwwGjCv6ylnYD+6Fl/xgx8tybo/duTR1bME6Brv7SIwYp
B/0GBoSVTErNfsK4PmSc8xzZhk29inyzdN+UwlUAgmiOKDZyg6YJHgHiuWCCHVeQxhql6m2qYDAC
/t0leQudXdxoGA5OtoRbOee5GMBYSXVyWvdXeg9mxdTMRvDIgGfxUBusBCAKK9dYhvEsBNPsX1T2
97E05caNJYp6jtCH6aUP5ddUIoGOZ3wGECL3Tee9u4Vz9uB0bmxjwd1oG3XcaK/TrroRW46q1D4h
Kl1DfLS4OBAuYcvC3m9GCUp3/uihxNRjZcEjE1OH9emusPy7w152RcG7MzzUuRDxgnVhJP/oor7o
r9h7cFfjh1n7ANEjbuK9X4oY207xyMm5hsIL8iBkAexhLq8lQqCEWWKa98cpDlBa+78MOJ11PZQm
oMqj55JKXkaQ8cNuOKVZ+jnFmbVvTabfM6mp3UJnNMvmOCTzRdg4O3JohUn6L6sYp9P7AsB1SKa2
9Fsr28vUjgzZu/SlxPoUTTYCrYl20bw3+nVw51/YUdEuG76SRPy4aW8APJwBbtBBzBPOCL937B36
qX9xXL3SzImjqos//LbZDi0uLg2+9DSaIBw4xqqhx0c328uNjT4gmHgDVRsGO7elKOLlvDVjxerJ
ZLNOlUMcgDk8dGMP09IS29jTT2zSX2qze6TQjVeFtNXO7diNWuX0VOP4HNlersKAXcn8f/q10M+L
XumiZRDt3IpBZGR3l9wnvjhnO7pJkuS9zGY6MHaz82idU2lDx0zMVzlabCLwTTABP4ZkvVI7XlEi
/e1EfLbm/reKp3MXjTwR3XBnKQkoxDtmhvnESg31Gvt7KeVVetQ5eklPwpP0OnMDme1KGcabDbWI
SeIKaT75b2aASHX0/lZacsU6Bw7eq2HyNbZTFl0Y5iUhmSmqweFCac3fMZuAmePTunWdR1mvLdoU
D4lZSxFNJbdqWCkz//k204rhuv3YUTEBIVW4ErI1wizrMgbmpVGB2FUKzwrh0IUmRAAv+N5T9j1o
GtRs8r3R0Q0NwmthBS8ki6E5oKXI8uzL6HWBMcfcMYf4hAg/M0hC06xtZwu486Ub53lfmDfCWHcS
alM5l7hCS3w8EjJ0J6ud1fMVlqxcxRRxfkRvnunFKztcPBlGgaMhYFFcmDFStenU8pivnBvzO6IR
ghCNKumfXvmdJjSFIQOrOVMYW8+U6R0tFdpTt35jK1CgFOPRcJ3XRNiPylLZhgzdvVG/pbxxaBDm
19JiPpTM8XeRL64bPB2iqbe5LN5srua4K3dh5NwAtNEbLCtpD1tdOJQn7BsveTkynl1MJqjguOXG
p17ThieUFdkudkVLoMRPpiZ0jWrrZ1O/dQ1+EQjWPxTLe8sPzbXx+n8J7+XyaKngEokK+04xr5fn
vkzVXozNB4Re6wiE/jVzYE71RArRycUdCLZhU5UxhnD/g/y7ktlntxM0R6PpP7n+Jm1UeUzRK2HU
W65D8pfkcbFirFDdtzC5KkyPVPx7pBuPCH8e2ijB0rO2U2vZVjILZUbZaVAknICQ4cLmYIT+Za6y
70nQ8NmKB6x7SlOERqKY3lx1i8oJRHZlnxpWb9b8mpcUAW04/3tNELWvepn9G+b8ETE2Y2z9HNtU
RmaPPTvwf9GAvENMBkqPDoThDr9lm7P9svlf/XCuk4KyDrsszqV3k1KU1D3gTqSFrhOjeAk841ky
aGgDXjcpkQ6WkAxD1Lo76YnbhIqc/dGOhZhzHOPgmenUU9JDSwgT/dDVyWPUZxAaPOxERfnRILNa
DyHDtM41aUgi8x/5gT9huyQC1SD73cUmvAtz9j8D3jijwAYPPM2VHMG2V/wMrOICOwGY/FPZ/q/r
i5ueWp9k2Dcrx0PuU7TBKX0Vob4XJXsnCXk/dl5lUeaki8Vfy9yGMSgaec4JcFbBkoKUyCuc16c0
4dtvcFHkurl7E3Pz5A6pb6mTUAgVmTyUghSwVAMJlNEFcdrB8dF0dpgIGoEOuX5nQ8FgobfeRWa+
zngbSWqQl4yTjDaJ8pqtP1UAuaqXrOCGCKCKOH3/qnsl1564jMQzbGhjnmIxvA9D1ez//5qsKn9n
tbyMAp7K4jzvPLY+q06w3Z6INFmDItm4FeLRtlGfQVUfQmuNCIDBkLMB+YFTTiGe+Ce9AiMhHsDV
kMqP2CxucbzAJXk2JkQIQVvthyJ6t0YFlCSCbi0XkqM9fDhZswkHeQo8fQ49h3NXkgXMjbk1c1Ir
yokuginX0DALQleMYXeoOZJzx7szGv6drHjbZDSiJpVQGf7NHF4ig22dYYkvX7MaXr4hrg/TrN50
nb+X40YHpHYAtCI3kgdpeYt8sNwyik5Yvg9WEV36uLwRcnvwKtJDGr+5OryrmL71w1zxyKBL/VtU
nOJZzc9br1s3XCuvOkZddwzqT3PWYHTUqQmSH3dq6FogC0cxJ9Gk2DsyHnBSZN8xx4VR3yfffajj
iuHUdB91Maz1aH0wqyYWgRiZvsjUTiTBbxPyQww/bcnUk/HvvCrbr8SEZ9LxEAEzvo8+JY8/1+xd
8quLF27R4nCWcMEapri2CdyaPt4ZltyjQ8SLPYlD0HJCtbwQ0tplfv7kY6Bz4LOsp/bB8bt0jRKP
g8fou/VkqJ3tqq9lHh41bEilH13Cqd4YWhwpr/+KtD8VBvsIe5Qb8Ta105e4M3M52e3iHKv4QpP0
5oYu1qXcwmGAj4fwBgPvHUq9hHEK/uIT1hb2ATiOTUw//x9r1aQfpG6ZkBwqFCO+aV8c/YDZ9wW7
IEYkLFKLsAZwgrQ4a4Oi3qB0+jOTarpNdfSoYoKBRDXcZ8gGq9xuL129mLYsmNb4/Z32PHOf1l7x
olLzbLEazkpKO52qlzgzfgNgtysdMLrrW96yWGSwUGHtiWhTBde2wepHhfbdkE9gLDI/t97kpjgY
gXnWXC1pFx4dN1p2QnxMBgedL6xtyOiGc2tdohBy4hyWBcULytAnxt0X6ouy7uQKky/KNYLQWNzM
W1FT/uBHa6gU+4PPXIHQh2fQJYACxnNUMQyMjQrwiUvdbT0pxPcrvr2tB/cSUu+7Zv+A5mcgjh2N
FRMZ05tf0XpOq2lpOKcnpyl/EBkC8ilgXJkOqqo6+cns9KXzUGk5Wf8gDVprOBAHWO2XPOjvgE/+
+uM2od7aaVtdxZjcZMPlYMb0OOgNPdAPHg0qKlNZccv5AA4H70W05gcCj09li3EFddVpayRZI3mI
LArlJRHTp6es90B5F7dnztuTmVi4AGsH53kAdIty5kHE7Z7zyCfkur9WMVZUGf9GwWzyUU8rjMjZ
CAEIF7Sm3ouNkooA3ZJmuhz44g/y2bNjHJDvb1sFQoS99rcNTmv0xHUwA/QlJroNcD4skDedhibn
9q+D6igfe3evLfEG8fsJq8URx3qAkhFnWOJ+SnhazDYINhizW6bKl6EAEGOND6Xj5GsMnq8s9THz
sbAnlwlTyLROXUqYIZxfo6p+jMTAKgXo4KqJIgBfyXe2aIo9ijMkV3wSWpPKNTEbF2gBwHKvjH68
pKmFfNbtviZv+T6sfzw/LI/QH0sjzolWmQ4QWg6zV1iwxexoNZn2LSEq5oLuED0ieXthdPKEss6J
6+wDp9QPQzVfdJ8wiY0UOlgzd4+ZveD8K/dBkG6xqow+Yhr4jz5fnW2Wy2tgMI4GeGyEyXVu+Dan
AW+T3U3docvhOvBMLpufciadIvdZSExI1faZwEXDJtBQMUY3s/rbqv5fDEGdUs78W+b02QGDHAC2
VJ/9VDPznO+NYnyUz+qlt5ZU32npl/OUVKoONLGRGdPacfS4dauIDRZxwqFJvdu241V3PMKRdV+u
hRqVzQqjzCsvzKfyHPpZz/5gYbLGHMzY28owkVCwMIIHfC7nazKYz2Y+hHs6H7hfKoFIMhV/09I0
VsNofyCCSHa5hgut8vEz7634PQC9bITOhW3Pqgl8XEvkLOfEWlz9Xh2sAK9YUg89vSK5lua9rAI+
x6jFMDGAYxC0fmy1qO1wpMasNWdjhJIX0PqjIN/2y1QwKt8ik9LToxYdCj9dxJWvuWLSYPrlePLZ
CDJuivaym8U2610X6yBDjDoJ/ph5y5x8z1oxO+ZeeLkKttqnxkv3MiCEia96W8yeeDRROBWQfXeT
2BNrET6qx9bqxu2wPICCs79yzHEpqcNdnnY7h+HMJol9YG+Et7AigHQx6nqn6dxXhnFNHeCZUZ8A
4I9HoudafNk1drb9tU3jT2BiI4LC7zJhe2U4UMZYJm2L6JZbHF0IRu8qcRBPI04Hcu2vWRtgQFEs
EJrWQGtAygfz/79dUv2x7MBjIu7/zDYCBTmgewjQ25GnGKD/Lr/YRL4MIhD7lvJsbdkJnysXpMrP
RWiBDw6jYpWm/bnxHb2nzFtNvmbUR+DXOg9qLOfmec7IDZNIa0T8yrQpRL1Gu9HX/sHKR/hLMIb5
O2yPqiZjG8QkvplMVfUaIwtsDJFeBv/RcKhKEhvhlUNi6EqFIY55dngBYp/1JJ7NaoB/iFVgn5EO
3YBN2SZZcx1LNk3IBV9Q3BwjUXwVLRs5lpCn3Oh5OtR8L/v5IJqCM6WIoIywG6wZJ+PeDodNG3h/
bVW6e5xL2wqdzsqIrRbKRbSToZyehA7Q8BFHVHoM6klB2KIe/ckKdZKUaImNm9kK21stCJFI03Bt
SSxTCNumsYs5fC1MhbN5hC/+bI240cGYHtruMeB03doTL9mL3UMWgL1puaHYaLZacRl9p2TinEC6
/engwbGDF4ykF2YtK3aOWvVp+ziTxrZ6GBCWE4mzKlH3oRfl8ZoG6H5htlUMVDeR+CCKrkTjSJcO
BpK7lnd6Qg+XTObn/877xjc88DnJumgq7wyLkHMC9VzqwUwHkYSY00UQZ9neL4OcehV24hgBcV61
oiN60OvOEyytda6C33mm7pHAqzkSnvzUZznGtgvUIJ9MDJO9z8HLlVkPhFH/8fy826AafkMxE0HN
RIs0sXJxpP5BAJBNXQ+gNuAfYoxadUg7ZZIobB0DUn8dXWgbv2HQuHwPiqWhTxzEmS3dOh4e+IXD
bZ/S9GUYfdcSCSI9Auht8Nj3wlsGhigR4+zkdfWwq52UMriF2loMcmZLhczcrh+mia5XREw+XDPl
7CiNeO1O1yBF8tHGM/SCuff2zkT/nNSwTCP5SPyvvDbQLsIeMQUGH/gAkXu1s4xuggIS1fW/wTGO
ugggELnLxqawnreE4D06KQP2RAmyVksbjQaYOs9DFgKyGxKt3lscS0kxtwdt1wqgfHPqpsnYxk8z
DrR1kTNxMJb2j/0Ws5xunWUoRVzvVvkGflxvFDtJvA3yePjU4c88N+bTMKMOMvwR1K0Z90cfigHN
zbxj5Yly0dzMRHwsDoBHFrZ8vpmDVLHK3saQKylXnz4qJOYJAGbbOHv22zlkaAwmgmryNhjYSF09
pIBmz7GPJVFPm6kTSHypJ9wWOGfd7v2KjRawCbi9ibfqm/BFEBu483T57kfIUwltvFZhuoAUoary
O5aWo07Ikl0OEZ6nm0JF0TK09XP7cyqT2xwbSN9nGnirGKaVTHHkj0X2b1oiyZDD8Nk23DXWeWr0
PbBCpF5W+BmV1HmzYMsAqlC0wRe04eskjN+yZEzI+OWqZXbsiQBZu0m8FUnvP0i3Y/SGQyonGpA4
6GLTWMB47fh3TuRPWzMwyGp023bnM6NxcMJjb4XWEwfItbBM/s2Etyu1He3g/dEQofp3AECu2668
YQzwwdNBV9MUqlNhPXjSYtCKm3+Xpc6rzhje4SsM+YZ8ms+45xYyPmwUGr3BajqYl47rhgbFWPsd
CzLZ+49kNN3NaHzQUxKuMOEj2rNQfxcMxRyjEZxr5DKak3tv6dECLilMlel6Si1G59iCCCTaaR02
RKPVrEa4kYRhBsfOHRDWdUzMVM7PPKDfn3lByZ4xrAdrZm9YsTIqa9PbzGIirs+Ga8s3/mR3VH86
9H7FRIOdKBaF1OFPpCACMdAJYuJcbz1rBMwCGUvyS2BEQKIFK9UNMLYkvodloIH5h76iV2lzqshF
X7GwHQG1jZl3DsCSBE3963VUPHpa0nokztGi8INtHaAp0kFub80hecU3An1CPOtev3HlMC9PLYwm
bX6Y8C6A2+pXXmZ+4w5zNlNVIxyC4Up2e7gF2s+gbfB/B/Eameqeq6Q4mKX6SS1h09UjPIiXuaYq
2JobKkE7inoJklFd50gLwhYqfsclakj5AsuDKkpuY4GindXdVzzc/UVurNmjJUF9C0OcS474wOXN
HK9ER+BPD+BSSV8XUI5bIN92dA865hn4otcpyRwR00qmcu5qrBIaWXMbaBtzgujddUJqU9c9uOED
NhKUQiAzgQU0G13SOLPSYDL9Gy5sFZEzbXGBS+/85mx7CJc1j58rca00ORbWMHxyLXA6HVmn3AjW
Wgk4djIlYUBDSQQoJU9m5+4SpJfkBDFTqAbIvvZwKXzlbenjx1Xym2TZDxEiX41/1KQ8q6V+I8vq
K8wRJhv9t+QEnuwBMbtmCFtPT25p+tQu5EcVyCNnOqxVmMG+A3Tmx5wLPVjgKEPiYZcmRAAj/fEs
RMwleaYpqjKjMX6h03igu+VG2jjg2KHHdfX9PyCjcHki+uGZPhhR9HusEfsyubQd5CYymxEdFc85
jSxMjfo2jtQ3Jke8kHS2EX2G15TfYcU2qG/B/4YZgwm82ncvdw+AhKFpFfGvZNi5qmZjwgs27GfX
vqZF6L6MuLa8k6GZehDJ8BUhnMsg9j3QmgNVRvtrc9rT/DKuM/xqQ73JatKRe6brd8Eih7Ss+ssP
786YlsybgQijvGf7umBhp5IPqcI4lMRq71pMCxAsYVdcWIWXjBN6lar4JWvLbWDV8O4FUZL5T+y1
9S4MEPdJ32PI+6EGgY3T7XdTz1pr6fGrBlZHOhkMZzmDOlxVK7BrL24UbLKk/oklyMXFgwLL+BXV
K5++UF+8SMUesz1Icvc6AjlvuxzapnkWVXKfJ4BVYnwPsuDutjBx3QmyruBBnTxw0Ik8d4XTvjpB
cJgNKkmk8tsIwixGlOBSLYzPWvaPqOa3VWG/6Iwk12S00Y8pUDW4vWHj81ryVm0s13sP8+UdjWvk
2Djhmykdtw5Jblx5EcIibawLDVINVEOJ+CnfD04d0L+oj7rP9trDRCgxDKr5MEhcl8Qwor/Ed9Eq
s1rTNkPeo0HMLcL/sKlim/Lh+UsWC8CP45Sx6rg8CWQOxiM4WichvThFw6QoqZqqqnftpLGPxO4l
TKtN2Q5XvE0ol/ysXlcZfAvuPy6tT9dpw3WvzGPgGgI6jv/CGPYbJh8UEHDC/78KbvzZtCzE2vIH
IcwLgXybdHwsIWxz3vKa9wq/eW7E5aEsOKUsgAdJUf8VlKpnKmS+ATdYiwlfEYPKJisfnallwmx2
/Z5H/dVSzJ3iEPYnPASL4XYYTc42bG5ZCkwy69mLZTasUDE56aadWMgn2DhFw3xNuc3e7Su9oq70
1lXNmKnNr/PylRINmZpcJ2jmJ2Yy68mdy3UVNP6DIxW5EaY+EuDRPJe19ccRLuzd3ENk7u7tgtab
rJf8sUK8FYVJBkaB+6VS0QFdBIRY4nSMZVKHSvEt155xcprgomgX0qEa9l06PQdGeHI8QMfFTJBu
2WbYCXlYCsOJz4CmcAfq6dvEJ1NhRNqEDWtuL2Ke4g7dBzp2KkbsrDtgVKaAjWt08lTSgq3rvCEx
FQwheG33WiPwGx0xnNyGrUphnhF78O9LTp0mWhwHFXtTFij81j433lQ3myFImAK4tMUGCZSF3dEt
s/bfmAnDU9k5hOBZv6MvgvXM/IThtTpoFfOkeOxIjchXqNDc3zprjJ2RhQtayc/wBNmvBhqAsKiY
f6TFI4f7nm3Cc1Rw5E8NYalBzlKycD2aEW4avEy0AaKWbEvL7Dt1LSjthEyM6Ulr3oByLJ4JLU6h
nvcbImGIFerynWukv371H0fnsdw6kgXRL0IEUHCFLb0nRYlyG4SkJ8F7FNzX90EvpmM6Zl63RAJV
12SeRGwDKIsgU80ntQYDQ4kOO9Tr5ygILkbtxc+6HP/MCLp/jT55FXdYpqEt8iF6/XrkDFtUGv2F
brHEbMiGKTMcRtjVJsu+jKiThsruL3bMbJM2X9uxyz422AKWZk1WX+rzghXDHta0QAkbP+XAdyGD
kCBSRZIx6WSuix6oisP3DmdEizZtUcDxnO5V15sbL1E+MmBW2eQSbUgnYVBlXNymsK52cIwJANwg
lHkj/1XnIHeQ05TjrhRTfWgn1q/7vvTUP06zNn+Gkxzsey95KGaeQVIdmB+XBfWyEeeCJUxgrO10
esqpM/YM2kl3yYi0GpkikuMCOW/cCyShxNvR0QRAYZx03gxx4SwxT75YmUS74EV8wwVKIDHt1dAi
s6wJkmzGR9owvsAsE1wx4qjFZx7Jr7If1TYS3N+GIHSL8axpcKLatkkXEPL6ms2wjh2HkSTeeMdY
NeW0J4wyYKHA/w+u7xz2Y541WUSrLEJz3Xj63VPeWypctHt+yOJJyHm0mCwnvf4rQHBeUvAYRWTG
m8nVn70iZb+nkRKaJd9V4VY3DxS+Cm0ILpJg054gG5jGgNfWrVkNT0MzvQbm7NWLcFLwkeg12/sx
MLI1MYnpiUE9207naRzxVSOKrGPtMwvnU8iNnLUVRt+u2SKgjnCUCD1vV1W7UgInpYumaltwJZrS
P3c+TokG8CmK8kjgaOq/3X7St4bO1F/Dgsj66hBl3qkm8QW08RFlewADTfMhCs08qdBhjgyKix5u
4kDKkZRxrC5zL9CRpNDxGUSFZ2hBtpqFygp67Zbfo116doUNtkK+WbViVZpGsx1j3cCYq8SGxsaC
gGccYzOatiM7hkhz7mZNceej3/G78kn14tCm4puVJlFSViIwX1iroc+8RRmLZz7shBUIQWWqNJ48
ApSPo+ucVWRsyNo5hX13E0ERb5UyP3g7X3XfLPeqnubhC7WqQ8/ZTLyPSeilq3qQ+0qW+s5V462y
MmvZKdvehuY+b0wAomYmXhEOXgh8ZZUeWvHZ+EOvty4rd9iqqkLn2s2BU82+F/FbObTMCAI8uIOb
PrzeaDcpRqdJ5NfBs1BEE2bBzBsWbtgWmLxdpjUsfftOp3CSZGE1ShSbtGBenbmsBnT8bGu+K0pa
e0CTo+8rBipElY0gjuVrzSRv2xXc2zHbrxZdQm2xZZDAAABHj6CqCf3FQy9AYFLSW6i4vNwjlxse
cNG39wZDBt9igTNDhPpan+PYMhROBe8W6iZkV+C0ruFE0E2HTtQx/DvDddyKOodOk1Lg4WcGmOPu
Wn20jwR9vQax3DQdH+7AQmPS3kuhf7QmEp263vz/x2znHATJcDdLnlpAfl3BxDhBj9GK6mYxed7V
9YfqhAZSLLxYbbUTtgtJWahynzTNGRo2Z6HT7jM1PpoE1LFMALBLQTFD2NQfE0seDibnHoZ1FFAU
Wan+zCGz76pDm6T+zZx+9SI6unWrHYgYdvlcdCKE+TnqjMZZh/ZRJ8OwEeIQTPl3isxjWSp+VqMZ
dCQjK72W/gZ5g1rVBqMahApcN7nNLZTthJ4h2xgj1qWEMbT+6NyDenyUL3Sj9oPlKW+DBRUw4uiW
vXdSCLBP//+3qBtoUFN9///f6dDMu4WpO97Jnv/CDc8NTp1GfCfaQ1Q1HziEAZJar1RBsAbsFGZC
r7DOpeKDy/gJv3x5jwkUqLr8EiF4nDtZ9RSH9Rsvu0L6G2UHgXXuvUOnV8vkXRvc5Di2Ppo9F7Q+
iXcSL4x9R360SbrpWeCkhMEt3bvI+ydFY/ZBULezzm1/2CEGEzslXA7TVDujkL/FRlO9hB75Zuj+
IZJJ9sdhoAbc4813VY7/OjKvykEYTxHipltkFF/1nOIYReOwdCVrda/Vlm7IxNwuhwTopE9ZjFhi
hiKdkPTHgD8vcWj76xFIpsnW9xpnNe9L3C8Mn8GnCum0W6iWTd3EK9cz1i0180H5ydEQGP4Kiz1U
kZYrsA4xRcponKqxOWEZesdDSi6aVupEJvmEvBZ3GE3lqQt61JbjvxKNOH4zXtpEHgBS2SeJVZer
ueohBrRyMyRgyo0Q7qDEkcE80xwG2hEqzqDtgn0s4CGV8aTdW9gq0mZHgMjvJLPJWFleVa/+p4Fl
cXA0wIMKr6J/aa13pQ1ctHSXS/RK0TXXSJwvRyvajF6tyFsTRIaNrDeCOvr2Zl2la6INHhwqD6xo
KP5dj9SyJFo4jUxXDlO1sUmnM0PPQ+tyh6coQmmWsfsoz0KQ78kVzDPg8l66rRPW5XoKiREHRnyp
BGFjTcGMqBoZmI90bCFh9RahaDws9t1snGYdAgtjdO7MWrF4kzPLY4HPjrQNaAMsgywIcz00CjRZ
C0stSKtw7+sahJWBq5O7BlLiotOx/BuVs+qN+sXgWzj0rbyjhKUhFOMGl8QpyqszKNGj8gDZ+tql
rTOHP8pAaaozD5DJzCj1SOLyO1yvsb2vgaCh1Gz8beUh1wOJktZuu85CMLAhpL9oYBNSxzeZEfiY
kbSQmNifBTMoKKUsRmMGUjn6V1oG0Wxl/Fkg1WJBkNxoxIhjJ2aano19sw1X1dYmnYRFbi9nTNtd
Ab0kqM4a1Heic8sbe3ZjWSfjR0Ltv+LUr3G1GmtRSnPP0hKk6yRYgOvRT51yiKN3eO3WzuhNW6/B
hAOSZ86kRA4dFe4TKX4MmGwD0i7BE7rh3BrdEWQVkUEimvcOA3kruTiN5h6iv9zFufZVjMVd6EMI
0qT4G4qDXmCupfoW27AcSIKc/64mrsfsMA7XwblMCCRh+GCQZsRpFXQb8HlIfixipK1Ue2LoTWDT
bmisHw1//fxB3WXLgZr11YVJEuHgrcP+vOFGC3MWEKK8qzaroc+Ye/KpNonvtdQVzRZUNDo9QTWN
NKO3i7/5eSP2pVkojAKg2PKtBcyaNq2H8N1VG0JbD6LKX5qeFB2/zteJ0x/hcZ5zZU+7r1Dyu096
shmyWS6IWX2dBTghA/lazKtNLHsELScaFtweV6xCXgHzJZf0nl3rrZoMRkILB3nRevp7UrN9LD4r
EBarsXPGlUUoHCp7qAN9CqWzKB5DliK81FBdBN4Oc1a8tCvrrTPlc4eTAA/Q2VS016Ia/5DPEJbt
/lqmDYYKWudS792fokNWAc17geD8x5I8TGiH8MgW8lW7Z578p1uy33ILnU0zvOSWoe185b8WnOqb
wvqOJTZqRxG/SXzfPzVApSfDABgx0ZAOSY2gx3nrQrzcHNwrt1PfVtA4W1UGl7QtAAuK+Mt141Vu
6d4zCvAiuDpY/XYlY8KVXbkfQ3rxc/GjAWBWSMKXvWk+ZRC39fnziHE3490ntaz23c0QxXvlxhY+
zMo8oK84+N440+fwkQyVeeYbwz84zXaxpt+FsumWUeZutMwExjmJbZ2Om9Dlw7Xookcml0hPp3/S
JnGOQFXRBGc10YEKe/yL27bbof/+GZv3wOBpmN99tL4MApzydZzCL0Ysz2gSj37VGlTXxm0UrxwJ
Xx6TrRlMvyDq4h/5KW+5hkXKCs5YKRVqLNw8mNXm/3GogRV78b7zHLHRYps4lBpkvJvxLfjsjoH5
z9/SqOHby7sMROG4LVkEQGxMV3jpWoigqLQEQ/fIt1+DHnOj1Ypd6WbYBZk+2b28JOThwMUZPqHb
Ax6xRzyN5IoHeXQIS6QHGRih6jfRm6tWYfdnpIUHu0g9nDEwMKv21iP4IGoUTyfxUicDpT8jgSdC
8+7hyAinDN2dC9SdFbfEQ4eTt/FdJGm29ROVTbdwU++M0+BopxcuE8a4QdetIYMtZxu/MmtEYv+k
2T0qM8Su7TIySLxD7GqHulXwnA37awgojBMXcnnp7+fPLMF+t3YIdJgLUsrl22T2mFPcem12NvB0
/HYBen+EiWLl6xmK7LxZJj0QBvIv0IK2dxxt14LRJtuNOREMViYlzwlfyr9ek7SvPXUTeW+PBtWW
7aYlrhvvu6rKa+sa65CicIgDTvDcQpoKWViKgehz/F269tuawRPt4ncedI/OP/rWjYywm9nCJGZZ
wFaLl4KaLoYgUmffAeEDq64DV473tUEP60FJFwlpsIi237xGNsuSn1fgv1xUrf1aE/EBWEd+ZX1E
lZN8EqHBoZp91jUMtIjicVAU2sNTh4owVyjqCxPque+F+5ZQncUU6ZdBurjg+29UF4SjENK70sRH
ijviWvoo+Qhn+gfAmT1YY+EoztyjbjnZnNlGnVMSG+9MBM0jEPfzyMNq6Mb7oPgYiWQAxEoOvadd
jLHbx2Py1PLB8pUeaqO0tqpR77E2r3Cm++hlOplrhPgA/7mpMQY0O76m7sSEMjQufkl8gvLCkzuq
fZqnT4GJypfpImsY+vDB//G9SOLcqHnWq/vgWuaeLJMJ5spfibULvewQ7KxmfDILQrq7uH8PlTVu
Canbur3VrBKQPU3V3RpPfAqRfMcu3JHMAZAUIp6Ygj8rkSzTPGTHPmOGg/yxxuLajdolw/xdRt5O
wj9biqL5G8PpkzbcS5xPJ6qwVZGaVsHkGeUrnugXSY6dV7sPg0I6CMU7xSWlYubvORwBoKniYMTx
NU7US1+yFpLRRBJL/O4MwW89pXcWiIdK9dYq0rVyC74HWJxWnZkG0LANIWa5lL2bn+Yfjen9CrQl
thOhtjftN0YvJ/Z2E2Gg3mUYoo/Gqg5WiAMo6jHAVelFZbPflxp0EdXqUs12EVn022xyr0ZERiYM
DKnfeyv5pxqmvFF60qsz/zTsO21fzOyCYsFg5FGRf5N2vDKczcwl/H1g1m/8x+ZVbsANROpeoMdd
hGUoVsr0d63B0Ma2QAsKzZFLx3ba3dQaAEKCHFuQ8d1mlb7iYZl7UL+joEEjwVZRFQLWO5t3oiFZ
m0OwzrPPQfHQopR6qXPj2Y20TcGgx0QIvGxEd7cDwp5i9iWEBH+FI0yROBtOoxVCjZg3z7brAeWe
cwus/G+qsQD1bsn4G7H6ApIi0jxzZKTuy19VtNiVWa7PIsClayVvhf/o/f4t1Yr74OUPnFuXLG2I
j0eRiSiKiid7uGnnwye33zOGLCxPRImfEk6awERAdsEiGtoNGTuPLGs3ndPA3PDPTP/RBMSs0ixg
anIgUi/odlUW/QXzwc6zW4as1kVVfQTNHEop5jAfxry49bcDqzBmxvhGau1Tq7AA5iMW8Egv3/m0
qJT55iJUb8R6MEsyh11EQk04LkcSRl6ElwGWZvSFNoHKs+oiCt6gJkKkbkfKQB34i8RYPWjdqkDH
rlXthwZdba0AkdmCeKkuWBV57RIrUEI9GQ+GcIgMx045Jsz0c4BLBwQxv5OzEk1BpiuviEaGJukB
qDloB4g+bTaRvwvrITvU4z4LLeyY2bAyY0QfbsVOLqS/SVGMYRYyGdihezEE9tbeYgttkgvK8j06
OfGpbyDcGeRHa6bA70xtwerCuNWo2Pl5yj/X8FgYeWa7cCdxrRwU5rrG7S+Rw7Dv4Bowql8Qv3hG
OztM175kZBIDgsb6y/OUokzKsZvVajIQ5hC8gOq0DKfXCc6KJp9rW8UbcgF+Bgw3maKmGyF/5Zr2
CuDgyKrrVvkbvWA35CHvhsfcEfLWOwffJsIlDNvxYKL6yFq1FCWfzlDLcJu08hNaqE0Wp7EL/fbb
A4FJO58+N1pAWoErT2ZovHu5Gi49Xh/b6coNlHmiq5DYj2RdVnoHF5OOIM5oEgxnZphwQaRYjcnT
xbHWkFmucwN7OUoZ/ZSnLQ+ptM98a2xWw/46Vbjquo5FkZWnPx4TRsBHlJPo8GIRPacZ3t8Am5qs
7RfPKi6hYJbAM4XQAut9Hk67aMDjiPf7ucdfApplvENIINeE/A04IdEpVkLsTNm+RJFJICQrDc5o
a5ZNcWTNYZeOP5AxMFLte0OwTori6JB2cvSYLiOmgzVh/N6Zjb/kffGPPLi5M3POTkBcSwTi0J4I
f2h87nkTQmYQMRO1lPml68mdsxgokv8UILBIgNYkofHGKv7Qx9nCMAPMvKP7agXDLpmPLfjPbcGX
5NksARqcVuRjv0tzIkyxcUCrtQJISR79Ss/61C19Z6hL3IPl18XSgrIWeyMJO+PBnmpz0ddY4mxx
VRnkNqenkyHCQnKy3xMrKbdqRsn92m7/zKzP2utxtzGmQR2AMRDYmHQLRotn6YS/5jQdsopRAIa+
zVDQnbSR/jY1R5dDd+kSSDwNiPKMPLqwUP/jG6AA62PyKPNLqsVAaZ0PjTEYL8+aecNIhAEyexEp
crE8yiQvXGeifnGVRkIaEr6l4UHyQVYP1+cQGzjYIjs5eXZ5sjgL0Knq9E7drU6iu4kfmC7nRXdt
+OiMmYBzLYTHLBGR+g7k0m8QDC+TUULecDahMx4oyLCiu/T+hbvD+hIsayy628AZ/1xEF5Bt+g+/
NFAx6dyd/cjLU3kr3tP3IObgGqav2EEuHweoJrVu7sbCo5IKNLyiH1K1+GZWwmuBC9t3++9eC1/J
MU16zqI+Zj+evfS1+U+V3p3Rw8HU+O2KFrgiy4N/yPZMAUBl7KYVxKyKlTChqVV9dDs2qkK+8nn9
m5JmP3Das9E4gdJ9FIpemO56bBD0ARwCiEon2LjiZin94GbqH9TbFz3sXuN65Le1gj3ISb59cG5h
t1MJP65XJxe2EEVziWsiSqyQh2D2v+nsPPVcvo25XPNdP4VTpaPF6l68ENR2bdh4YBzcuaXlQGVv
5vx3kIkDjm/de0O6aDDHz6DQJusqBXbmx8ewTc42oBdpe9NudDCxuYk5cyV2ooVtoKY83ifdr+nW
/caohsMgQkxDHLEAEl4KSi9uytA9zVVtO8LWGMYcAdA8wXPsbS5jtaa1x8IefwfsxYAzTPkON8DF
N4ITYvt3yFq3OGb/6pWkvhXsTOc5wRzw0CoylhCC27r3Y1rhGU8jx0KY/qUGEmD/Z6huEF/vuItQ
cbaUO2WfvJFow5C7/ytquEss1XdqbP8mIzsVDoNrm+2RgaOFoGH84bbus0YhagpwvsvWkX+OYY4o
mq2cWa1RQjlB3qroHCcfZ0+qJ79j32yrKKDzHb9ClpnsLFDzec6O2G5jIYviEAJPjnz3lBFZizVm
+ginOoWlMD4FZX6EekHJkdkvWBVGs2YHlKJVs1qMdCyNHK36Z4sngTr5RITO51hb9zHhNIPzhV2A
bZ4XQLGud1pR/hQU1VDdjvhvvxUBtcqK3qZQHHlEl2bfr0KGsZHSyQVGdEFUAfcdykp9wIZscTTo
v6H+oec2RNZGPBtU5DQsobVQIZNMooFN+unR519VVwd7xKGu50+BjXhpqHYhw89lWpT7POd5yYPh
FvTOmxV9jfRgmAb3ObdHlSWnihVsyM9KVmy6scv20nO2jSQuAHkOqN4BcES8mjj1JGITGCcnTj60
3cXsvW3GuyP4eQDgqQaneys0Dmy/Xo6s8FCw9Qn6xv+/AKV402Qr1pPe0TnRWGmi5HDNACR0/htp
68myN1iN10IRiB4+PC8Vuyy9C5N0ccdeMVzSAF7T9iOCbjNAeLiCAbc2LGhRHNMl5G6KvkV70oMI
hg+zfUUrCnSBuPIqNykUoA/wsdwJwnzhQHO2A1cXmqlsOfXlr2O3f/7/kjGUEpowc4zm8FNA/aKB
C7Ud2qGPBDQiU7F92tGhI5mdnRhI1qm8i4EsLgyYU279jBpTxx4/fc2n3pPcu3IsH2gRHA43qiJy
FFLSmHBqejPQg2kZKz4ifLWJSKmh/sVLx9CSUFDqAr8cTwJUNTM+qGoepslKJNe4A0IBDtwtkV34
gDPUqFOLu0n97GjQOf1Bf0F5AeDIVFilNVKTsrIHoQWLxAndH6HNiN7JeiOcwt74gWuuO81ieSdG
8hN1ei1Pt6DJFgXiIW5ALYi/TRUlR9HWd6OQTNJaYKFjZusHZTX1GgA+4ssEYmwG9m8FBYjWWjxN
+rjr3MQASsVPzmfZmuW7VbFLKS0NGHiVwTKYcKsW4cO1XHxc82ZGjqAqQEg4GlZ68Rm7ns+12i/N
GOAFlSEM0RJTFSZSMwCZwqqchkfC+vTwP3rTqdWtVZv7Z6MO3lRnnb0eCXAzRCdf5ah26bvqzny0
PfIR5q3XrLdB08At14IPcOxMAPJHFqL3sm34i8iS2xUbpoeuM/4fbEhrrgBAj3+4CxV6qjmHQURL
pKywyB0N61XIRSJ/pSV3gguo90JrC1gv2TrDs06OdN2xPmG5RugPw1HugmY6VT41TqlDz+v7B2Lk
G2Ka1wmw5TJptTcvpLSmSsQEaNenkW8lR7/tCWfnE9BiuOrVZSjVtNq+njyDNIl8nzImckJkGwb8
wNPgsjgYG/M5iRFW6nb+UEb1VIJw6UgxtTreUVOSBjFgNCeIir/E7B2SRJzCiC5IP6sVHO4rt2wG
tLXP+TJznidh8IaX3D3epP1G9nAqoxJw/PSeafEd/2WFCg/Yo+j3GNc3FfyO0iK9xKw/dZfkyiE9
U1IsXO/o1LCEOnBmWb3UXMzDqWnd6hz5hIX3sDSgltq+9y3JiaxISbZsJDpRXDXbuAaZg47buCBv
ucN22UcGHRAbz6awP/AgIR3ACgAB/FGjWMBHHv0VzLu4W+ZSDzVuZfyMkoss5oGR89K/S0jWC78j
Xz9OZbZngHW3wJqkIiSustdeQPX8y7VxNbTQBfqa17NqvsupGVaT5Ebxi5emHlGAGNqLnFevFSJd
CR6s85rLpGOYSATHfCsaaqm4ewizuDpVywzZspAvj7deF78xQ61D67+1TVFtYRxwSETZDs6tsx6c
cJcEIbLC0n/Fy/9bg/MTU8hiYj2CodhpgmCc4oAsGSBLos981GEhCCg5qxkibZffVeZyj2jt06iJ
/TSyDw3DfZAY5xlwq2VXV1XvoshCqLLc2exWHHjswDZMNgC5DQ4d6asxRNfYmPULOEg65Zw7Pbz7
fnzGhGKw5QnvtJojHBaNm6lowdK3GJg8MEed562zyN7D5rAXBpqMeuiT3eBuss75KLuu2Poy3KdF
dUVzBUnF1Y7gRAFlY4OAZCxX87+awNVH2XDrNV1woRq8kmFxbFvvq2mzW2FZwyJE0Bk6GcyNAsG0
saJmvWgYzdyyOGqE0y38cHjGW34TaXhNzUNh4OYjOui357dzoxqRXYtDsXSf8TSftfrbqmd3JIlu
4OSSqxm5j8o/s3GBBTpNGFz8rxTx+ZCbJs/KePA05GxVx2QzKiHtKPfXURNpnc0nsISTNytPhZBX
wUbWkEG7GcvpYg8OAx50zG1IdpNicMf0tnA2WaS91h1AsC5hBMGVbMbuO4ssEha88rsnMm4k4RaB
Kdjoxoz/wM89WglGLgxweIkY9Djm4iDCYIkOnRI5RMuqe/B4icJgiN6GjK7KaCMbZnRUeFAobf1Y
DeWeYVG14V+9123UsXZfcdJ012CU9Y7hZcusJrM3fTrsNWTGC72d2f7BxentbpV54cM06fAdHV5o
TiOXNSbm6ATi2hwJbCeEvsf2xdVhDsU5NWUEb/1/b3oEj7R3kkfjl78xnmH01/0bVSp0IDd6sx39
dTSGV2Qa70lAGJ3PWc0U0NkowrWWItaPTZUeSItctaNkpDazvtCSUOm1aEUTk2jHVCEWsGMs0fF3
zAgL51B9jQRbzQFoVliyqij7apGU05PDO7jyXAAQk9R+5YhoDQ6pM0Z/sqTUYPyxFE5QHbkWjkVs
YXzWvlL2bYS/OisZt1svmrBWmehPDHzInkO5SuQlc6AmecHjvq5sSe3HdDepw2MgiDmNfrNpzJd9
Lm5BkZgrotSe9TL+9IlJyiruL2zPvT3wCxlkUA2Bvh7I3xAM7hZ5JK7SV7gyck2xSQx+QKQ/AcZE
qPKdkuKgScZ4dRENizH6TqvyH/YhPpCx/+cl/XFqi602G0SUHf7rs2wHKEQuXUDv6Z9MNHsvM2lv
ySxRdMXEX+BtX/g8LyaSH25JAiJ8eLjMjuz3kvH02u4BvPfDITFUt4FD4W4bVp1JwCK/6dXOzd07
5q1k7jhQFQ/OOipTlucTeQ+wCMYNjVHJKq9D0b2WYZOtOeD6iDFJU1re0i77XZf11iEjmzHw8miX
WvJWRQnyTEU30ZAxW//fHaB38WICKLXMQURd2qDx+mub2D/TvGEd2vcKGCzEV+ZtZsEEJNfZwUHO
5CAGSMumYFfYQO4lVB5YCucWoh8XMvaeBC43XD2wYm+o3bzT7FFqekNuT4J5NT4uYh1K27i6SMf8
KKkvqJSyXJdbUJdn6hHQvcOxj83f2u5vQGNehfJeSEo+hAIneUhKJITWbIWBPFq29YARw0WNMgN7
AP9uML5MC0GACwQ1ZA3/WzR//Lj61BCBqRTFdYilFZrRXk91QZBDtO4jvJeAf4dlV7HBZAxBNvQM
fPSnQzsXdYOavjxGNCtRuQd00C+aiwVTthBGuniHP8ejqj6Q5VodR0ePd4i6D9GE5rGTPsBn2735
WOaew5pTxkzK31oY3WZS4Ih7zE9StkfhYLw02EDOH2AgCwYhHyqpVqXC4u71s4lcqpM+e52lZF6g
rZVwcqJUHBgxUfkU+MnC8h5ujb+4MbD3k1LJyIy3nMdKQUBGeHHzkvI284sWsaw8GnuHqZqy/sBG
nayiL7HPOuCyXvXCyDeuwxzKhcIk6f39eSzAqqPcobXeJ8gwy+IXzcQPmWBgueU3slh3VZSCujkC
M2VKuS/TkU1OHt9QH+yECV/EgRWE6pQQuYFQDoYnfdLs6IP0Y5eKIwUuPctUnYkiPHdV/16P06l2
jasxlODA5gjRwc1vtsOEo8BH0JUJ0pL0Si+OyUWysIpwPsFCqYws3Q7spZXlE2hB4MusTfF3tM8I
yhemS7iMspLxCtpQ27bjxNS+F2vEss4ua71LLOQ2YJ3k2dlVcMIUkhtaH1CdIvLdjXSvWVOk68GO
t3YiX312SySCfLgc92zi0Dr5MMHbGtW5NKuHIYpb2ROcBBn8nBp9eCpIyuAPB8dBr67mFO/JOt9F
rQY0NyJ4yYC37Nl8+LUDhgXA0FucobDj+anmYXm1cuckCKegXffG5NVL0qdY0nSxUDaXFbFQMBDv
o24251HL71Z8p25cGU4acl+RwmJj1NFwam9a7E0r0LVZoV1rgXDOyDtovAZlu8XFNDbx50RO/boo
hl1Bei6GxJDxlRE881tPLLnVy+Dpe5OyjPU5u84MpmUiZI16bDwhzSTKyCEKKphoYgdIShtTm1Nx
SSQxRfoAWzQzz4LnXsXZo2c2TKF98kcCCJFlqedAF9q6K8FtcFU569JENqhl8TNUCQUukUs0C1iL
sT0DYzQduwn8Omv9DStyPGuGFryqfDZON2AuopAxO2lQSA3iGQPTI/T0J0FN0ZIH69hQEdj+8kc3
tsreEbihN0nAmDDlv051ebMKv9pU5HPuRrsJP+nU4GLceE3gNzA4ICM1X3UefaTn6saBt5V5YYtq
XpTJ1ocBdHfsIbtjkNsXkbae/QW7NocKOL80jdfqG9ew21sUn2hqwH+ypUnN6p1IGWREFXPkpHIp
Heu1k9un0SzbZVjyW5e9s41R/LvpRjNwvlVh/1pZznMrm6fWDMEyxdpbfIkVPDQxNzBhkn36CS99
D7YcOwOG1JgmJhAohSQsJSnVJhsIwTAaB984IRYoxm2Cf++wVi5ZSfvTUB3u5ko+96LjECxlyfgD
naKgIi9g49u5Wmn6uzGgAaBbaLa9GrCTzb4jpoonKwOMgsyfqojbV9MtcGqAkAYmtMhJcOjKaCUK
rFj06XcjQh8KWZfJaBAccWylR1RsyJRtxkFW613n/3QF+17aDjjRVkMVBdWwbGjWh3yAXhOYV5iu
twiD8SFn/rSY9z2IYiPCm+wXZljDxp9ITfXba+PqP8hHsWUywTgY1LLMEbFTx7rFjBjMSdLHcOkj
NrySIxm5SbnNqxp9bUX9rVOtmi67rVZ2W2vCsOIaoEEjSNi9DlR/gMvF9iDd61NzjfLZh2xwhkWY
g/J2ijii9ae4Gh7ZJDO6GLB3+XcoknjrIwbYJl3Gh9CA0Ylc/1SxOw9mWevsw1Gl+a7p8Tb/CyXH
pcWKv0T+a+FawXHwlOoy3WZ29s2ZQQocVlcvx41o6b+DrsEyodMb6oiPFC9ujeF0RjTtGeosykze
aNBhFgH1R8dH+as8gi5Hm7gRYpQXtU0jLtMIIhWi+IrZhu8X18pgTsQ7DNNjfEZiFPHwJscgJelp
5HgsZX9rIghjImdz7DBj7NgzVzFjR0rEW+aSVxo7IA+1bLhXGQa9CWqrRlQal6RfLcUZXla+iXVm
83VY3ND3fSMJpd6KnS/dTt96+TKqzGZ2hQHDyvsvjZd+XEyli/o+cyRyKUwDZhKxYAd0HhjfmgWT
SdqNjkgZTVceueNh0iGvV+43re8j6FS2YWKNmo/pTBgR4H1BAkzuN1ODNMiuoxFuxgANv97afPcI
lleKvTgGIgQc3gQqbXiPmifDoSq3kBME1ZaGCL9mYn32CtCZPYDSD94mG1IHhSLWV4fdI5TmvS6d
L8AVYg+kVIUQ2iq4R8JizALI9jjq0fugircgLs19jYgpQ2aYaf+xdybLsWNZdv2VtBgLKVzgAhco
q8yB9w2d7s7ukZzA2KLve3xBmTStUf2AphrWN6mkf9BCRKoUkZUVVprLLCMtXpB89O4255y91+6H
W8nC4iQKdrVTspv2z1rF/S1wzG1fetEyIF6BRgZmGHZ9ExzNGRuCTwfhbShvCbd+HybrtWnr9cDQ
k6Rsvst25xFG1J7CYtilgeeCtqifleytdTR5X0FwwBfN5yEEKKzc+snwuS6b3KHQ7T2qoj4kJcsn
KJPd6NtcmjJd2xZX3Qq0bRrbH624030eDyuI+VICQHlKX03YYJE5zviRj3AjRQzPG+9ETSziJncJ
z4prHpk2RLMNqj/V6GHBbPAneg2ETFMvCTT2SLnBs2LlWtGEwQPtFR84olBDs88NqHEXem6Zqwjw
iouhyAgaZPtQstoxO5eFdTYMZqiBdfbLlrG4298zVIW4E8H/hbd3YCsne8TpgZw3SJNax/8ObWQQ
tDwWft/wMUpwq/olV7Y6LhfljIpygpx5lNNdhrj+6DxMMrJ9ljYFQR/RKnVP2H1nv/hwcXi6Rq4/
y9QgMUTr7+3A3cDBe0ef2B0CH7mLGN8jKgf2OH3aR7Pb3HaYT3HjdGvvpFvqZHqkomWeseFn2BGT
D4o9BPBQisxgYFSrVg5spiILIUXySxc2tUqC+9ZL0TFGRSM2Xqe956ExA1QyJqcKcGLL1hxbrNp2
BdZ5svC4uvmhAHjMlQB4xkijcFxXGmOMOL8LjL2HUVMLn+vAJpv7A5pVRPmhAvu7t4cbqmG82mbw
WLuvP19ek5k6hQJVH4h7z+KNYRvnqsl2tYADqUfxXRJ29+WE1jPqDfgtabbn6S47ancCk25cP0XR
Od+TLUv7Srtgb6XDYzZpIGfowmWN/c3KDLZmIe6U9o0FGYZxJD5TmO4om+40zPp4dCzUnoa9sY2e
fgz4LiysXIk1d6NVKDzlPIxBtWUnUHfCdFWjbQRxgVurfqLpmzLWfSREaNLMH34OYweBML7YwrjL
aeTCqn/QxNbUk2q+ROLADNLyMJndicwC2pKSj2A4QWqwhnPr33FTl2tqqwnVuL8cs5xLSoKVPkRS
2Uz+Goacj1/7atAxAeaZNduhtp0V7vunSWSfCi7JOSUlelV0c6RHmyOzkXSFYpUEG2MqnJWlV0dr
pBk/acVrouwnSEqPVY8SHzoFDOxtHLlPEQk+F8Qn6QK7lX02kyS+lkX5rk+YcfGwFbeKeWDXs6PK
IBIrrJCPfpzHL2704Y0fUpr6LfX2TdQZAgMflcbYmK9BUbF5elmzzKbknCj4MuzJ0E9dOmJMpmZy
m4sNp75Hhdlds3RGasSyPdmZdHe9LujENFiIAy0Bs06sDZ3wfI+WGotOjl1+MoNxBnLdSaFChuUQ
mbTRsY+c3sdoOFSxXm6mWKtuo0JeqxiNn3KQlbVBvjYgPCzhzlrzcUD5jn/r2wxw9cZc629q2R9K
TWvedLNVXFIqgwU6ynWmDyZhn8pfdymRRy2Jj6s8sJglMpHYarj61nGVnpKEQ91itOhgckSESMre
2K08Y2y/87w7x4YLXtNXJ1VUAMrBlwqcb+MP16lbkoHC/tDaiVwnuukcRGGRauRhC+rjj8rQYGlG
rU7jnJ+u84vqX7hBvJeIMneim8+tfGllHaRclE5obhiB0hTpyqFnZ5vqBWHOLqBi60tnsml5kpoE
cbtvGshJgwMWALThg8/O/dDnLLmZvCjIbh5VamBDiutVz2SsNnjZwtS0AQQkO5tp3x1RT9cw7/gp
uDi9uzUbjTzVIMW1gimz6fhTy1ZqR/AFe0ZqK2IqeheRYQp22aGd3yv8hrbRoTM4VyiZFoOl4+p2
cToU0lzTb9sDOYByfTE8g7jIDLiTJfxzyHm5GAdtl8nosUy19wT/B2N7vOthA9S9woO+gfW1G2xg
OpnGfHoUzT6vDbw6LaTnSsitZWbYD0fezNCLNsL3zviooj2/VuKJd92ChBdCDUYPNm6bbAxCL9e4
46gsa0gVZCvdDyaue0ZgrcLLHcyyjQw4MTy03DTvahOXL0C+HAqAlRbv4YTsyZ8k9U/x2JMkIj06
XZWztoiM9LUjdcUepfdbnEIdcdM75mxxzyJSQdqvwlIsxzH+HDt1Qs6qVqZ338JWIBC7ukkBZy2M
dnTWaRHuFdkJpDoAVVUq2WclRHPOZWPTDoDx9RBFhZ7dGp6m0PLilgwcKIEoD4uIQwr4cLBN0uRH
bGmEkS2DuKC6It5kaQz4XEboLegVkJ0XK0Lhvu3ZNyWsl3EYwXZO3PwSAxCMVD/Anr/XYeqg+Qlf
iEOIczZQooNWpL+YN4nrC65f2ptHiK82QkrqZfdpN7SnNCdaJdKorzBdrg6xuy3g0Qs7AaS4GDwD
5dKKGIMPoeub2MiQXhndQz7AxwhqfYPuBe5wMpD9qk8/FMCl3GQgLSYLulVrwk+J9EXfSwx0gj13
6I8/51X/54/h7/yv/PJLsHP957/nzx95MVahHzR/9cc/P+Qp//v7+Wf+9Xt++xN/PuF8yOv8u/nd
79p+5bdv6Vf919/0m7+Z3/6XR7d6a95+84d5INmM1/arGu++6jZpfn4UPI/5O/+jX/zD138k11tY
5F7/+8He//Lf/uF//tM//q//8s+/DvH++Wd+SfGW1h9NnbuLq1NFScY0ZHX3X3Xzp5/4ii6Aizmw
fByp0Gb+9AcggnNUNzPeP9rC0EF9SmUZwlU8BkYgv3zNJOJbN9HzKEHKt1T/TzneJvniv0rxdgCY
2wp7gWtz3bF0IXgUxcfbXZj59Z9+Ev+JrAnYE4EN+ZPIRKv8YWXxgAdAcZzFu6ZDEVUgr+r65CkC
IopQfkkjgqo3hT9svKAFTxdMQha9Zh9aFIcmS84nKsVsNkY3blFYHAJyixaiRJKcPbpCgiqO02/A
MFdhWDeyjo6hU1xzNRvPPn71VvzlI/uHDEozlpmGh2s6/+bJObbgNYT4I13UYfPXf/XkwEkIh0PU
WbSCSbZ+4ZBYSZ0orjC6ehlb3AQ/bTXTqDOqgL56ZRe7D7TygcyGg6yiRyCfCMG9VRokWwmonCzF
xruIwYBvwXCWqrey7l3jqDRBfjWInWxjos3lsnQ2i/qCT/wwYlYpEfKr/HsejPz+MyQD/q/ePZ6g
Qp3jWkpIpKS/fYI0enx/IgOAgV61RjV4CUZFskB7Gk2XaDe5LZL8MpDTtfj932vof+MXWyYB84Zy
4bjZ4re/2OukKGpCV1HzPOVztkGTHeGgHHt6GWb3NHG/ocuxzHOGAEhnw0w/6ql/SrVgGzgWM+Xq
YCSAittb9sdVXN7//uOz/+bjc0zX0SWLz5Hyt49vcFXgTzG5VLlq11Y9PJfZuE117GrByRrnkbp5
HOzhVh/QMIQBlBKL+0eMPvfT6ARWaH+dD80hap8T09+FY7KlStv3ZvscN+Wz5YdXnhXMKPxhurcr
YPlEJmpCLtuF+VCO7i0SN3eW1omieTGAvjCyGA7oUH6ILjrWUbQ1alIQ0mRZ1RIShzoORr9WNxOI
ff02L8w7U8DXz/1gQ1LemxGmP6o0PUMY3AoMPGhOOGX6W5eush6+/P6LJ9X86vxyAuw///TTvCk4
tiOkYNdiU2Bb+O2rpzupRlZt78IsKG+tRl1RSy2bQCHAbk+GyI+NfG91eSXEFz9k9sFl4tUFAOX3
3RkWnJkXD6kePFr6xrImjn61mgIBd8V4b/xZ9BbC/bJWuulvKlu+xrXYQuh1EkkOKaN6BD+RTjyj
g06IoT8qxaMcwnXS4HexgwfM66mpwSuJlmnlrwp3egjs7i2Kg8dOpEdprWq674u0rxFwuOCaXfol
yfRg59Ge+GM0ZtqL0xLEkL+74IQqodDkdqeeuG9dgzMVFbd4xQ61Hd7HfFS9RttaN7qvAMYWN67M
rjoN6tR/0UCgWbVxG3vFxeN3oKyxP63KXqLyWw04L+rI2gjC0BoPUUff7su827vM9lBLt7p1dvR8
S8uJUX+3t7FgRTZ6fRjrdkQQwIiJN9NnTfG2qE99357D2kbMDWnjmcnJsab9l+NZ6wSNy6Y+IYZF
YAPJ0bFXsGaXjpff5CFqIM3dNr5cYyfcbCJqE5/OmZ1AihAMKZDKDiiMU3wYZZ4enXA8R7RYnWQ6
+G2O5Vfsv9BWncyoug0l+JqASJYGm0BTtifgH29G6b25iLyzU6PCqxYYN4OR/mhN5xgZRHdDcgvQ
6w2CCKte3OSlc0wGbW168bbLekTr1cHrexji9U6jJQew4rFE1uMmN0OHJjeIV2lU7nrfh4Jpbr7S
Nr9EurWZGsUwe3qKbP87a9UOca8srM1C0FMzuvwCd+g+Gub0weJe2fGaVvVWoWNcIEe8MmZDAU2X
T4ugjNv7gP1HuQTACvehseWPSjz6VFeppW/xD85doU+7ZWg6ig3DIuRD6c1UUgYjeHpgyIl4dMDi
hHhmij81VTLg99aTQXNv3nVR2qhJ7bv6R4taVHrtyYKPVBvFBXjZDaXMLZiFOMeD/FysheAzoqVY
W8GsWMfIRfUTNYghWla8KnlDhbauyvzeRspUwWtI7dvIA6g1pTdCeywwaYvGeQB69N5AJConZ6Mq
UuUyHEE1tlVe3g0C7Z2Xg7bQhhXE+kUw6U/NKHd5mdJD1Okb2SzE8j42k7XfBu+GLK8p6jmsVMxQ
6HJ5BG6a6UxMesf2i/MYM2rsvfme81DY7clEx2KN4lpRbENjrm/9IN20NuxBh32YfLNlkQTkB+X3
lWPeQrmBCR8/dm89CrlFBpMrK9V6cClF8ZRzf77VyR6Z3G+7LL9SI78vs/6J3AWuuv6MKuJcdZjQ
6dpDocV3/dGOtfcBLRttj+swJDdtQrctULdWVd7jJH+qvmwbaFXBVHPRH33nVrrND8KMrjE8yTCg
N4BcoZvQ3iRZSdBg8Bnk3G4IBn+MrAqaaNqhMy3wvzoPvhl+Y5Yk3cylAPDUTpf5Jan7dRWKYxeC
Rg2SGzu3blNskTE+5yy/N1sIQFBKn+LRe0hdY0tkyRZi216TLU0mOTIEna8SjAOX0YSorDN0Jvf0
B4I6e/eYhq+4toQTnVvPpnYJEueo4EwtoFgxrskgzHlEFSqXxqWSWyw+5UKHrLki24D++n1VV7Nc
PqXklVdDV7cgSb9hGmz0wkbTiOqvsPCzdfgEjb3WYC6cUF5GMXmmiXYwBnYYx3HzZUgvLXoykR+3
Tr/LMxzHOaNe826CTh2paRMgtcVxtMSXeJ/IH7WKboapOg2FdiTCb6UrJOZYubuweZIi3Vl+tzdE
+CPXpnPXMjqXCKxj+lbBMAuxvW8ZlqtGldfKFbRPMR+dBnJwcQSuDWZ4i/TNDhOuq9pZjPmDMt01
kIujhksakYW16p3wtjLj9TQhXuqMjW5Fu7DH+l7iZQvCqx52yyF5KepgNzSsMUOfR2NLU4/uQqvb
TWa5sq3kanSEMKKI60QLAUfcADk4FaGz67wYsPMW9OrWxobaFhNQ5wEJp33xWloGnAO/f0IL9bcO
6BlkaXNSS9P5q4ttypSDvi5EliQC01I/OT0ttO6MuxsU8AQ+ntEG9WCLEEPvTMb/6765Sh1lPnEV
AVakr58f0P+vDh/G4utPP33kLbRvak0/zLPfVHo6F89/vzr8H//83//lv/7Dv/mBX0pDTf3Rllyd
XVaMbhONOddmv9SGmqA4VDpfkIodV9C7/dficK4NlU1R6ErqR8uSfDb+UhuqPwrXtKRrm6ZuUECa
P/2fuvgvxdIvBf3/rfd/XTxJ2/3tNdBSls0vsSwyI3WHhqegCv11+dT2pWPokw2oFGtPaLgfseyh
btWw3TAcmZhg6T7YFTP+WONAi4tdNycS1B4GU3yMV3IIllkTkYgRC9KLPePOT6G1OH2JRAWYW1Y2
cJhQKDnJtz9guwBAci+C/BmEFVKkPL1TJHMvnKpfliYYjiF+1Nzq0dG0h5zwWtzOq77EGJJNzH4q
OSw1HeuyXc0wtOAG7U7Y5t+d4d/5DqkEyLDF2OrHiODaFbJ7ZNcovtFDRjmpDASAqXE4Zp2GBi3E
ZDEWj+moA6e06nPRs6CEXW1rGzMh9nNmjC44BpDs97ZTnpOq0Pa91TwlUXU1E828jE2IjhLiEamh
pNr7aBVdBvQY3zTLezKy5BKUD8i3v32TkUgo5halSWjBFADcM437pBMU0rS8iv7dVqVPkTqkpwAX
ag2i1sm6+lVW4tVqDtLnSU+AA1Y/q/RCEyU0gB2ftu8s098Qko4enlkqe0Vz9FPjaSwjNESRl1xE
nx986cY7TwfB2jkxW7x84wYtYrKQI1U9pjWbeGV90mqj0W/vwRtM2ynQLpmz8820OoGpPJkqPms2
BqqhJAQc8yRw5BbgNEF86jACKaMj2qyJUPtMSDuAIAbPPw2ibpdqktl/bF0DS18HTMsXWWGNIJX8
B2EEn75Mebu8sHgW3V6WTnTqdVg4hBbiV4xa5jqzosuIUn/rDIk4xQCWl43mvE66LW+LFt3vRCI5
/pNgBU8uWUXN1sP/sxoSwDG99Tq3ZbbOaCMYa5l56mqncqWtIktgb9DFTR/We8zLxr1GxjZsg2bY
Fnq8Jby9W2gZ/sAw7BYc8x16ZQYVnt8TRuPrzSVvk8c4sDGYzSyWQbbfpkvcoQeH7BQA1OEJwhk3
lpEOaZbZLYFEDrafGY040IHMckffNgjzYsbJvhj1vWXzUapjZidOYAQPaN+emC7OPn1KC9EB0nXU
Ctl/cuM0wdZwBMm7iuhj0ixnA/+QLKfAAv3LHW1VK9GtaOaUW3o9n6XesMJRKqJIsYdi2hllFC75
cLhtAZmeIQP6PML1xq0nbOOjxPe6HKOPEHkh3w+1XeN2jAU+OHikvZGi/Ckz/pYhEvFushCa6ICW
eoLa9oZLPRDzPh56PX8JBHYP4girNUbl/iIgVTRY5veDzUMUbXzUJ0KMrIL+POq2xRTBh5UNERyz
CBsE1q0lB6Z4rZYDPE735NRuYnq6S9co7+G7lOtcmiuLZRFqwxMGoX4RKw/HLpmhLLUHRpHTRtZt
sey1o2EYWHa5sbaiOlbheAJGh4mGaicLfG0ZdRr6slU+IclrHRxxwvSavQjov+ppuvJlH6yUU3LV
ShjEGQP9DpV+FBoOiBDwAvGJpB2mua4vYNIyuOiTZ5R5EC1r56UxAC/bzLmXqJNeVM0NsE70cB8G
J4OlECbz6mlIEqSPd98X4qja26IwH1PuJlVy8GjjLtPU4oVVLrI290a1Zr9qkGqDbOgflWac9I5O
wwTIwdW9YU9UIZ+7wbdRz37U1OOLpEz8g2ZbByA5McRlKlQVBcvOn/D3qOLT9vtLWriQcqrXWAw7
siEhWflpvra7FAIvUCi4/HW+aRU8MBOWe5o48bbykf5ZqMjD2HgLndTnzsj9n336YtSEqrFrHOKW
rr2TgbotBSKxINXQivD+Z4x0FkKVh7wfXry8BTWSdd+0UIpdStrpIkZUPopb5HYPTVd/GU3+xIbj
0QzQ/Ct8sKU2+e7KLYfP0SmR6Khu/U6lAmuSzIdFXEQUTM16ktoZ/yTYlbze20QjiqReEgta4RsD
fW3LB7ehesFPL2eBay28DbW7SHHscDU8SXu6jQBCTEJuMiOMIL9uKgRYDMcw4wydu0rpC5Vc+Zdt
H96Wlv9a2RwxA954YcLksF28Pvp41hKExaZ5k07lhYIXr4q6beFWtToqfQdXDgO2S9JCRe174wwF
pQxT9jjtEsCEYx55LRXSdHpu23jk7mwFRbLRy8s4pmcz8l4bwek7/0vUeC9uqVIiup5qI0VtDrcJ
JMmj38xWzpp2Z6vWnlHsUZ1fC6bJwAU0hul+ctTqKsAXD58k06cLOhtzGEBqDMA3ta+hCJhA+Pou
DCYYAnaM8BgosjKNL5x5e9QFJ+Y9xCnI+tIaPc0bz/1B2Wtua0wzFFTb3uVNRXhPaBzig8wtGnoj
zf3AWm9CaIEZKQgwyQb8BVzqb0SkA+MQ0xNXdgyqwJ/C7iKCDDwqA8NMk4ToGvqDNO2bWWqiOhWs
+9G4OiqLABfQnRxjDOiqV28IcR+lWYw7O7YuOq1UDP3NrdaKnM2MbaQs6Tmg3EokrhVTDmBjAS+Y
ApgoDAGo/mJqqRkpiBdGDGpZ5nhMPZZxjkUR1X73lAcIgkVcPkcOUtqyMB5zM3vtc6O9MZxu71WQ
emsADkufNEpsv23N3q/fFajDN2kh540cPbh3E7lv2mR95xOJWYxHcB3aybOegCQtVPIupP2RjC32
hUZ9wTv5QPGzy6BI4l7oEFq7AmHHlnw+YzMyy1r30jkPo0AqYnnoP2k+LPBB5LOAXuA0DZz0Kawa
JFx8tbKyHxGXUQiNnOM6veZJGedwyDDM1fm9p43mTpmAOiSGDXCuSzqf9L7iVqz6AinhQB8kasor
IthHu0ygfOgO/m33TQHW7VwLyJ3VF1fhVluJSmZJsIq2ddqzFOOpxsXHDJcG4SRi7zC4FOl+i2Kz
xQ9Mk6oeKmdbBDdMiZ+a7BPxFfeeRP/WScUI44EttWv4Af+u7nXWdHbLCbsCzQmpyrE/Su814Qyh
MkRG70iwVapv2S4redO8l1q5bIzyxlAgDzzGyDNZH3XUM2gBBIfMibkjIWr3Mf86E1LefBLI/kPU
dkot4HBeZEHcL3IKk984MvWc5AFib7quiRzbMRshmkosyxL1dOL47SkeZblpMp343OJ1nl9eMgXV
tIlC3qqRRRi24IdA1xXyyfHlNvCM7OhPDK9tO9wqjQgD0ppYgf7A1t11YiccRs/2wH83de+uRb7g
RqLbRQmCU1rVObid/MUsUVrWPmy+2IKK5Oe0IIwQcKBhLaSsvgvb/aJpwONvLo5ldhuQGER4DOBb
S2UeMhMfXSN3PSpepBAOcCWmmySy9rytQOuc+kszRnoJ3bWr4mrVgHI/SNe/rUIUPRJdXq7Q3Q+C
dy4dxNX/ijl616mNgcmeXGI52B/t0ieQxM5hppj9VxsTSehIDRlhpS90NfX7KelfgxbOdlPA/cUO
iWw8AIXFzPbsZRP3Ii5tiKnvsFruZRgdSISBYgWrvothR0i4Shjj7E2l5i6UgfM09OINXiR8Xa5n
or1tcGtqJRqc6NNIVbtMgOlkkXWyppAIqkrAlLMgaTWZtZMZjFTNvxmTp44aPAocUg48wK0lQfRi
GgCF+t1iGME29GgabKv4iqvaRzkikadEMyXdJq7Lah4l9sLJ7d/poV5Vrd2jaOn7D02rz618wZm/
z3Rm0SHKkZVD75TT4Cu1SMPKKhd4ry7vOe4hdDjQGCw4b2BNWwJkE7fhpRniVyfG9wfHXV8jEny2
QE+iScMv4dMEmq03XK/7+jNG50WIDk1PeDIUG/SI6Rd7h0b0uNCwQWSdvEkGl1GeZx1yjZCAXmlr
x3KAQLYXE/PTmbsWwhuoQEqifmt97dGq6ZGXMXut/Vnm5Xqaj2LyAPw1JfGbRAMb1vVH5fbboByY
0pBeNyhCY1nUvY1c1Yva91lvSkuHJx4EUC3CXTHHvqHg87c2kSFyqdfIKbWYZ6x/tJjoJxyJo+U9
5w4pEnXl7oyaj1LRzcyw8dyTecHR4BNT1ERQajg7ikYr1751O3TPXMIXTc1S1wh74JWKClAsSW+6
jEVfwonWHmNRqKzZbaOKF9QgwFvo5QY95Sadtv7icZksrG+D7MQywk5Gc/ONCu8tItjV7fxNQ05F
z2XYywzGZf0B0uLBIoB07xs2cPx0hdwRwxqDYbQu2UMvI3rt+V0To6EroJa5ernP3YrXqcJ7GXYI
uz0DcaQl173Sz4OROAtE2PsQodkiHcmIzqeGGKnpWyBTXOjhjgsPWP3Be2C2tQgr+wmA5nEI/Hwx
+3kkMdp4378G62nM34eRBRsP9q3okPEF0yMtp6de0r42Le5cqHSJFBnj5yFt9UXQ+WdRm+V6hCKb
DTSnVMVllSsmbIelg4qEkhcRTTKRSlcQEsjNS9l6vBjXNFm/mlieYJcJnPYpGs+Ki0tY73z7Q/lk
gs87ezCb7Mxg1+ftpyceBot6FL3poxFjHgrccZt5ya6wKKf1hhZp2x6tJgg3rpkwtDMXgYHPUieL
zpYWb3QyrRQcN9RjDyi5f2ho4GsSnAMdRg/mA1Bl9kA0wrUS+T3UGVIIqkcjB1QjZfrcShDCSnZP
emecesPfd273Qihx8sFV562cws3Evo/G1q02GXEI/H4s3GPTPGl4RG8H5d/36BaPAWjERS0RPHuD
+jZ6OBdGvPcmv9nZHuZK/iFhzErc/Rh4HyaUIRKe2XmEAfCGGbXrauce2jSrhjFVYmW0Cl1qOkiB
gwJF5g+93GCaYKG59bqYvaBKT2gxF8hVqlFwREXlhgZHsaQ29SGnJzNdIuzW3oiYqewSBODgXx2v
OoReTwp3Yujgrv3pWPECWkmQLe2Kc6OFgrMNFGpTxwL9nhWdedDIb16HvKO1GdobcEN6ERQbK+a0
HrThFZ/TzlYk8ZA8szZUTrwIl+hVRwWRhc3V1/XxiBWhWZrpDuwAkS4Feiwi6r77DNBpJkk2NlUN
H4cPdGt1VLAhH5w565Gb/l4m4Qpx+GtO/43TlgY2dsymbq8oEu9KvZqHTMG+8MxH3aWBrCfEaSLY
wO1TfkCOnthdTHMtrVnFOnIEaRZ2UyvqfmRohl1ZnKouu+mUTRIxVoXSJXpcCXRkohZL4kctylQW
WA4GY2eH6g5iCCZ/s2OJ6aDhsG6aMYe2Z7tnHy9HK9LsCntnHqnEnyjyON17Cpu4L7hUd87VT8dt
XQvcMdpNlo/3nAfwncZ4awqyTkn+yPdoaXemYZG0VnJJAhaeYwdY2/qLO1BJOtMmaVlGlurGlaKN
nMwJBcKy7QPER4itpF8wCwLGU6UvLbdjuBRXXRfqtopAXTd97FFuxWeXeDcCkRg7DeBTxhfHxwnc
AQ23OeHbwntVTKCWOuguGFYB1A+DtzsTjNXtknBYP7h1gg8DWB3aSthZ5T7lBJ4jVB8wtjVIwQCr
O8pLN37LYclgQ0ZDQm4jGuspHIjnKTVrHURAyyYs9PCK0TNm4VsPavF5QGenr4qyypHv61T/Ddp8
25tbYS3FcrlvmXQR1WZH/K2ascnJLt2UJZzRsOzf0citGLmPa7+eiNv1vtuUUOCB9b6sdO2uRKQ4
tLCLCgIicQxtOcnhjiVLdtee0ziPHr0xewj53DBUyaE/1PprScRGBHwcGPpGJcbHFIzzkJNdDkpW
EGP2MbMfojrVdXEhy3YqK/pitEfj8XEqve9yiOS66YKnbGX6vYe6rJfbiWoqCUS0UTxfUhi9m9g0
d7OieIOz+qo68zml9NHGDnOQp55VAdOjQ1MnHX9YiYqXv2weO5vcCFD6zrp0wBpq56bqEKlykcA4
6aR0LLp7WEQeG6lAVxzhDxyQeFQMVSw46IirseWA/kDmTo5t3bpbciQR4yqsxY0S92GJWj0bsy/P
aN5rECXLqgheqHiWNqmB4CKDdWZH7Cg6q58+I5gqSrWhBgMiuFrBclzkfSA3Mu1vZRnuHKsjfVCH
Bgc42qIbE+mbKPbytWqGByKVvtMu3Q4xcVReFn0ZJnWBvyJcnI4QLraFDS4OQTv9pEie08E1z16L
jTSTJ4iJOdVRynjFd4+6DZTKszp9a6bTjtLivZ7qSxRD9CIyF0veLpBPavRIoZYAL6tqm9jtwSb1
YjH0GNOwNLYrVWKXb6W1JSoNiJa80JAumHhld5be7mNEw4hJPBSj9Bxb6YNU4chh6D5E/S0q0h5o
CSKlcCfHTj8mVfyiGaR2WLXUNzLzr9IirK1wdrHelGvGyYHgA206KJ3a4RlW1V0P+LWC7UsiQ/gx
SXh35NT0Wu4vIy4YI0A9LwWlkaebFEiNtJpj6TYsdEkreMrEpWr8jREjlMncu84iWSWOMC+kCVTz
kLt+VUUO9vDimBJvR76btnI7ZEAREaCrOVlOb421bYKB7moaWvC8Iw8ieWV0yKScpTRja+2FPq7F
Ip8dzeyXeU3mYtrPMUTcGyaJ+d6r64NrwJaE4uGDC9JLUGJgYptPM7QgVUUMKfWavIRmuIu8JriZ
zHQ/2RgTlZ25KFrVd+Ljt+odjdVO42EZ0D7nxoPYNrXwATXjOmnBQQnPerYhIvIy9uVSEHqCxX9l
DwS853E08hr66mCmcbd3ihxEN6VPxsW9NjGP98yX+2nchDUz5DauJcUs/2daqll5Fo4lo4xh83Kc
GJvGQVVHm/TSpC42cghyXZxU5Bfg6Y80QCSxZxpI1BouPX26pvvTLrlX742qUbzanNpmJDddAte4
bUOsVxEtiqm5DCXoDmzZXLHik0fmLXXhhXTGi2s/WD2RPCSMAPaifKym5jHpwpPfisMIlw3OlKdv
J8PcNoRaIptGAkdsmfmiOdpEeq4yEIqYJ8tx7oxAA5joo6Hr7PoBsd0xz+hvupK7WivEDietth3C
90xieO4Iu1/phnPVpk/OxMOoqQSXaXaoWuhDAV2cpRaeu8QKN3DlYCjgB6ycEpBQvIP++ZqyWOiF
nfsSjqTuQo+p6+xH7v9vjs5jOVKkjaJPRAQ+YVveq+TNhmi1WnhITJLA089hNorfzKhbKsj8zL3n
vrqadqV1p/NM69OyJzd9KdcDb3ZYz98lCZp4xYhnNMhwpyzaera3MbR9jEf525FctFbCSTcuZ1Ed
xlD5QAOx8BEYcAZNsYcM+ZKVu5HcClePIOxy5V50P31G0bNn4zOK6yHbqMj8zcP6DyxCHmiHFN0R
Vo/KxHtLlazS/r2JUwbnOt5Dc+BEwG3CYBJLVngN4a0/jbXcN7DTVhZseThxFXk7RG6ufKtxHwJM
Ai7nGlqflOWXj+5mzmLSWgaO5CZ2kfY8Qd959NO3Yl6IE4qYzUJzLcX9IjBvUI1wUKNKI0oiNeDL
PULXk4cCiF/LeNwZ5DU0yUPQ2IyE07xECiV10Np7P1sgIsRZbmZYKpxmvHogfLz+n9LnFpvthWgD
bFgkaxCO+I434GZZNbBj2lgT2kahlppogPsTjbCuidfCtnp1iv4eiolTVLw7Haf905xDvvTt6nGE
QoL+TVRbFQusIxa3pcIMG9KKGfl72WQTl/a8c/KQD7UxNl45Lxtv6zZbeyW8gz0Wz6HDxGNy3X0H
GAvPULWBK3HHf/yUtxkgB7//h5OP1ZkEo9eVxMgs0BIlXph47UXfP1gBXoi8Z6vEZDA23X5dp5gF
hNf/kT0xk9ukH3EoKCJWR7L9gGGLo4oZlA2K/Z+kznPbAw4IeehV+IG9/uoC6W3Y6lk4bjz7lLom
GwcuL1TopylmSUTiyKNRUWpl7fxGABPH7kOAWZYc398i6thVO+m1t7yvuqHtG73p4EY9xjJDH1i8
bo3BLjjNQdWxdrj1bGTxiaZvvvVW9f1fsDvzMTD9z1FwpnQ0H9thhJ3GIYADD83PLM5GgbzO8WD0
BX58KvPgn9m52XbyCeH0YvUwce7DTw9I8GmfTPetwhhut+58LCUVB+E6gPzgjJ0ZiSGsnYqXVtTX
MZzf2ZCy6xiT59jPWNRolP9jxjOURBeQCCRFZiWtZfFlQ0V1q/Bm9tOv+78QbeyfUMyvheP9G9eu
mBpeU0asKkT2Bra7x9iG0CIwzQGGW85TYpvsT1P8ol5AloiXYu+krfI2XgV/0AErYnQ26sMIrRCG
qkb/zLhewwhjdGbxq7frnvE1WwXUvGozNFW9cXrRMwVfWWVOvnxQYXloA2J/8MAns1/uvQSEouFs
gygx95mb/8OEQbxykD7PgZ6OQ1vl55IY8FE1qIcN47mW465Z9NDayTYL7a0ySirVarhW4gqq9Dst
GRH4dpHzvti8L6PzVQ71iwG2++CUZ0qV50om6YFLCYJAEv7UXnQC6vN3lozeWGOA84+gzA/2Fz4R
oHpJDFMBJ2WJLA+o954NzBZh9hnHGMOMgeiSrCpvaWtCLEzrtXMja/I8SFSDFnuHru/uhckGjbkq
6TEwJMp13y+iy54ZPQvyOEs5YSsf6Me298a3VjBk0viONWEDOz/XRy1DMkc3bpsffCutb21hfktN
0pibxi+9AeiOj/8tivt3+8WAtrCNhmE3GdPF8xC8+tXc7wce9TnHheQ3T52sX3XJ3s2z4Xhk4okZ
uIt4Hbhi5Op2O0bON8d6o8d/hVLfMDS4689DM38DJiASJc1XeW/iAnfjk6w+AFOg1JpANkX6qWD5
jPtl4gzFyFp6APXaYT+26meu62uWsA4SSh1BwfAXMzfNwOqqTwaayUTsRexT+0f+veomMh09xJ5U
UpnDSEqMrL7vo+ETJFZh6pE5SXuc45li3uVpalEZ3mJzgQZnhLZaOv6a/fZ5mcL3WstbM2S3agzO
RgTJUWTjUtRLRqHJLoOkw/nP5dBH3P8knALesGlsf1Nt8wdbfDAYePnrhsc2acWKfokgWZ+FWETU
fWGQUNMlcP8T47n14XpOgnW2StgC+X5zLMrpjGR1gBUAiiPi9gLiMOjmENvpuMPI6m3AxlWYEWOq
zTphUVtBzuJ7lUj/8iC855mLLRvnct/8qAZ7bO699Glxp9iBEZz7X5Y/lqg9EIW6Ae4kj6d6iD/d
0jqZdf2+bbOCFiv3GKFZ+c5Ak+fMSu0UAazUmUSoBAjP7ZDWuf018Z0TFiGfrJDYJ8sDZqvCbxqC
Ayy1zzLE6DOb9Bii+mvXlrt2R/KDqVL+QoRtDsBPykWY8haGLAJn2/ypglzs2LSfWLnd5oqC1VQG
BCR8AxuJbhaM/ryaWt++5FX16TdIpBXKzS4AH5Yt7UMWEJk7mulN+t53WzhYWEVyYSRl8pnwnhp0
OKOzbaiWajF1K+lXWPlqSEizg6mAFcZgnRofXHwpZ5xV3NzE7OYHjpRXwpLp3Pr8R86CyNuiBZ4a
FH8YhCMAYNzpBjMjs/7JMEzwMm6ylTnPRZog5iEmGEkE0YhJ/a+JjGdgJPVOq/AyShqgwh6OuMjo
ZPD7Cit55BWvNqkmPizjNfTBwkAVplEnmg+QYb2yu2nttZLhCTqfkfoiMf5ldmlv0+qzJiGGRovq
w4Ct+z8uXbr9TsShWvsIGv2G2jsPR6aoJvYsxiaDqSBeFhdPF1cWyN+5P9J+h9ZmkBy/YJsbhITe
rRvS+TAj6+jwh3KS7kg6kVvhzjekSWeOLr6t3X4zugYICsHDR+QPdfE1QM6Eh9/GYU9QBbx7XnXn
2o8xnfr8a3Z4WOZantLGuJJK896Y2I3zOjjqQtdbqHrB7LUQfW3NMQ7ILzSzky7qS/VmZZgKEE1x
wdi4AD085Lu5jBY8htsdwlFAVK89sjWsnZ1w5kR22G3GJY9I+Lp7S/uOXbuffxnZ+BHDlfzr+adM
m+GjUIRaJm1yZIm+L8VIaI/gKdMQ7E9uWlIbKu6TMjsviYW9hzZ1ynokGFbK6iEnZrRksbiP8hY1
P4n1q1ha8TZRNPVwsAmm6QC7SrmfPZsfPe67YxaPuzAuvsNF5cytjeAQfhVqWhgStkrZunJnYAsy
lSsvY2O76wQG31yW/3oKqdXglPAr/Rb3aOUy6RXZC+PjZDUFmuSE+s31KNmoln8wG7wGDSOf1qf/
5K4T4tbZBa0lCA4eL/qPwoXI2HZk+5XgvsP+Na+WTQcRCiFdfVML1KT3EEwBKDTv1crHP3W6KNN8
MrCYaWFQf7YIcGPJvI8RIWkXhKmWzQ/gxytAD5B6nGBJH14Ch8maqXxNRTzyfATGmnSacwz0PUjB
gKVxWm5rUsUqL4aVkxJSTbwyvxjvxCX80YPgAGeoBmrWEPBG3a/BdDOOSWZjFSypzP9/SXVe7pkk
PMBoznaoJ0wWilA8miHyEUIw2GJAeM6jLy//rabOP+eO3TJdpkBUNGuDOcWQ9tTjpOsvXaArixI/
3ngKj+ekS8iMIZ/MkoWmwOAKyfhO1nV/aXUPcCmrDvwkj/isHxOfRDrEGexw2haQ+dTbSEjkj2Ia
uIW9CmcjdtOjqRlZaUc/1VcMI6wzJ5c2t8s+EE4d3VahLAP77vnPou/QdSkER0S0T6SWkBGFfJqB
tZedzaTjeIi7vc0ERHKwrWTHZF7YYKwGna7qV6PI5t2oEnebJYi55ohsQhfF9hgzy+TBrmd0xmlS
Ak3ESeLazadnOu1LZS/qkuSjJlp5JRMkRqJ3vOVcujtN8NtCPQIssy2xyyOpb0Ay6fx1CuZXiVF8
Z9npz4i2+YDo/wVaYbSNjFJuzcwcnuUEjafPyGQZaWZlzN6pdOLvwauNqyniz1EGvP9Oc++d8Fog
bFpPtmbYHWe3jj6qQV8DsJr1YeujgB6Kg2AojYakuddxEB2ZNj62My0vY53Wbr0Hwor3lmrbI6SX
izeAjYhTA+947PzMS2YC2KF47Xbhm9FlJ8GlTAtWQPmd++6VBIoDABcF8yjL+WcN4sy6OD7FMNr2
tmUwNTW7SztYJr3bJfY76wiyu9wSA48yDBfCnDNDYjjdSjI0oUQgA+DT2nl2/OLGLgIhy6y3Vlu8
4Ggid3ROdl0XklFDlvWW5hl8WNKs7LYb2dhR9jAa6mpCnBkzyUC+0tlZyNuzN40mDYVWigCn4Z5V
OxTjAfbbEZsr0xzqsIE3YvioMs6QUg/ES+CAXxelIw9TVO3NOXqFiHbHxEVKjmixvDTyT01SnF8w
Ah7rR5jvWDYSsiPBJwMHZ244q+ktBfN6CIdI72TXX1yb9QoxNR9gdueHaPafoWlum2HZI7jcsakV
macAAA5S+9togeEVtD0bCfwkJcsWJ6Hjr7PiY8RIBU/EfpE6O48DtQHtDyU9sVGzNW44IT61l7+Y
IvibmO0rkHb+NwW+zE5fJ7R42JJbihWbIQ3pAydw1dcsXMjWzROxu8znxFk3ckMeHAyUBmFX2Mp0
681UZ92yQ0geYOWTe8Ti35e88iGf3nrBGs1pyUq0OoBdZBlEUjuTO/SsXDMmUA45yRfl/RjsxNZD
PxCrUI72KlE41zrD9VHciUNQd/whOkH35OyMiRk9xPOnCQEaNq3mXlUCQvz4EIiMbwoNmYaA4jsJ
STgOGTInZrKXjcChLRcYd6UOXjUuMqLx0MTeq2oAnUp6uWFgV5pCf2wj3NDKYn/carLbBPRwpqhY
2ZubvVzQDKGYQiTp3skQ4DnATV0JcyBA3US8HOAgwk/UOfUJaKBq/nAXvlJC4cJaHDYdirbz/1+q
ziXnfRiK+gy3BO8LeBTBmbX6/z/+/yWPB//QwNa9ElQDSzA7eZbxZsxju4f/IoA1WxSzHQHpwBOv
2hjIzIhyBLzktMyZPI6u/E36WO/sOP7ktofBnUqbfUHyNwxbdxt1zbcuLeMpGXF/+e6hrDnZHIMI
sgoUwzZz250H/Yq5amk/aC7SbdnZwcq0qZ+Tlnm7hfHFsz5S32RqNicExVIF2igSt0mevycIXMws
RMxqRh9z8JyZwQRcJn6c8xnPRL426kGtCFT5iVTzqQihZCvTrWwLjRLirffRU++Rp0lQLH2kG23x
tzWdYm0gzE6CKTtgHHweObwPMZIwFWWMsVpUUhVaoM2EpGbtlukrq7ZNanoWCLMQRVzikrNi/g7L
TsqwA44aREdlBntG6Sf0ix9+r3B69X8i7ZzTnveBiWq+Aus3X6DPDSuNZkIboPtjiKdR/M7ai15b
m99DhtTSVtdM2C6a8OSH3+UUG9D83QkYLciFhilpBykUCuPbMI4PMkPluuxoWJHE/3QX7obZGlCo
Tchv2SwsiXRik8QW4Zy1uPQysuh20NLOut5bgBmZAdVnpVA+o1hfD/yWFXvuzTjGH2pmvlBk49kJ
WR7wQQRKgCMnhH1bGR7zxJCbhD/onGT5rZA+yIVOImsA96pNgmalbV74xqbmfctqg8n/4PSXuXdO
Y4SLWjKNLpOA9MTE+a2QJNlz91y2SxmtEDCKeo53iasRghfOpqstpH2WAbp2CI6d90Vm4nCrh5+0
UeVtBs59Th1xsWqFbALq7arZOUFJDLYZHAIfHh6zvcWPmGZnf2BfZtIPbtkGz9s5QtASzd2705bz
nqajuhqx3BX4kY+xCIiCUKlCoUz2Ox8LsglfPjs9NenoGPm2MKKTE7Tq4A9klAUo+JtM0CN3GTgI
GrkWQuiNXHaQRDZZLS23XhETt0fc03dpuyfY8c8uoh2ENz7Dr4mgSjc9pZl/Ebp8d3T5TcHxTt79
lWw3tF74LwF23FiMBetRMzNo0UG2lXcai+DTNqydB9krJmZmYwj1wImM2ZIopLJ2+IshYK7nv07p
boGk83vqoq+pGL46pU4d1NOZWUTrJOBuEnygWquT23MOtxYvCzOLB9bYP5UjnuPmp+FIg0y4ryT1
T/Zqz+U7FieU8558Ktv20UopghMozoPPvxyP6tf2PKSJqn0oauvXoj2DCMn5OHpwhqAhHyNiY0G0
MS/uiODTZX5wpuq5aknE1crdsm1pn2azOiTF3G6Vltt2Mu9elh4mtiqeYUZYMMWOnBVgGqRWAp3u
zuNsTfdmPLth+ljg5tzxE9qbPCJLKxm/aj/zsNwxAhhLwEAVg0ftzM3eTojkYt15MtsgOVEePBF0
N10UOHctqCJawR2OrYBUHazzZBXRt8ZrNk77PmSRmNMl6xaTa2D9M2T5hHivJFJSxHupw5H5WlDs
3BhVeYIHA0Sv9dGSWGGV6kW4iXyDyJpc5y5Al+CYyIFn3zxZBP4s72n2VCbyYMazPrAG0SxpzOhe
+P7VqIJdM9/sBgS82XsHMDTlrpuVPlUdCXw9UcipwRHiWKUBuLE/hFN6I7ir3JuKN8fur6xqxKlk
fzS7MfsjcASbFuOlBIzKWCUeT+kynhyDifzLNIjhrxFHiorh5DHo/w4Q5OSD8j5BT0IvlpV3LCdR
P/eteJXGzQ8T/cIC0n4sa7XJBcmaccaScexq58nO6nZDYom1+/+/punGnArjMqIzWQ2ofN5SGwZr
onm6sjr2Tq4LerDnCTqk5sDvQKLu8caZ8JCe2D29JB8yxSLoVzbRNikFCUjlBj/nQEAZH1tDyCgK
ISSbJHQ6XhpfwyJHeQb3iw5sa8zIegqiDwab162v5N1GvXk05ZSfEIgza04ETWiqHmj47a1oWGJZ
GQqh2Kv6RxbAxbYMjOqZ1BWGiGETcydlzFsn54/kfEUH+Vvlhn+HIXUvKw/JIw3mk17ruYguSsmE
Otiy96kjkWQV9rOXygzvt+e9xFHN/e/mr61TYGJl0tJFrG9iarTdPIbZPgYdg5hPe4866NEdh/1b
O7v7uq3PztCOBNHImMhLaxUbyvzXxFP9jAKCuzxi4A9vNN+Iurvn6BxvjQGYN6mTF21FDOBbZ1HQ
16gsYTTtHIVuQY4MYrxg4eiT3ULcwutAbd6aIWkS0bX0i+EaV32NqQk7gjkOd7NqKtTc44+VVy0x
W8hfh8H2j2wvYfnqCRVl0XO+GWLXDh2WENlgj+z0T8K+F55hvJP2dZ4LAdu1YCucueWGGdVNLOAC
NRLi06mZui51xi1Z9/7B4N9hm4HReq1CPAvIfN2jBfwddlVH4ePNO4uGfFvOodikHhHbU/Ea1qnc
6shnkTt58Vm59k8l7RivgPuPNO5ob8/MvxqUPWviqLvHtv9gBuWfBr869oBQjzwiC5y1ZH0pqECF
s2QQN6jdiBiiQ+snG25yNqwhjA/neskfyYu+32EiCTeZn7RXszmFUYs5Wq1F41QPZh+kR+WwIyzr
GGanXpY+iTDZLJjoiArSh3setmOW/hDN8CIQ1+fsibNEPqfLnsz0cV5kA8l8BMLTGWr5ESubJCvc
VHG03MPlEi3P+PpK/AOppyk1HrhGun0B3b7GAVEYmFZRZW5Gu2N+3oBcItGH0yAc3ZuGwraJR+6X
eOz+cMmZu7gZmAMhetukjvET8I2QpznLVB6cWoKo1RcW6V+hfSAVgYgN5VnHfnSIVuHF0TV2oyhk
11+1gXHP+sUoDzQAdz72FDPR07MdJI89xo0vXNTesnbfSVPJnb0UHugIyBOy8pkZH8TAqune6rQe
H0rKiQenCj8m5ja19Md3s23EiaEpj5Ftt9tYOwaT0RnhFwGP8wL2bhqbhC5hveQ1XOuq9sCEWJ17
s9Jx3BoqJ6kgjrZUqi8Tq6s9OEVx4c+vthPP+hqxk3GKW0D8DWofjuSUiYALTtBaiBjaz/Jnxkak
nzEzWWdRQJyP6F/KzPjL0tL9q7kYUYiFbySAbcEgNsiHdfReZvY9jc3wxzyj07tnjo6ejLhm6Wrg
aHAE5VlPfpCXwNJ23K1VBNYe0/FbImzKS208pnFHmPLSMgY4v099kA/cRJS8KEyfEsmyhXYkPxLd
xWiSrd/ahZdRDGOzTSIq6DKxyCHwmge/eVBN7+/jlPZ07JqXBkEzAj8nhaMmfho1NEcRjED14NLc
uw6dsGM4+3hy+9MsxiXohCrZlryYVXRuki44+BIEPU8082YtoIb7Uq9KGIarbF60WaZsaHqJtSO+
FVChKypqsZpAG9en/UIDgGF9PMKGPeOkG0/t7DOz7JhoeeZ4733r2qcEjfuGILp4cot9b9Nu9iDE
P5RhfEz+QoFuZXYv013a5slbkiSAtivIrGnmvOYaLyZT2mr2wm3GumSnybZ40eF9xrtBTLiJLjiE
TdnoPtoKfEo7qTQ0OK0fx7hCcIrFcDvNMT9w4fmXPG8+HdRamy4N3IszMgFSqicdKQ93akrIAuhi
52yXLY1BsrPQIl+EW3dXaKrb2WIaOhpesVOuE52qMLdPaMgML+44+9tsPxiN2tjSodOr9kZlXsha
AwcxsJJQOYLY0Us3vZml59o5OlHRPXQeA172W+TX+z3RxO2vM0pEAHP+j1Hf1YspU+zWYp4vfbr+
skAVg4TNrON3eJrWygbF4MRQYDR3OyMY2IBx+mYkbX1V1meGs9ALp2nNUvdmdOIZ56W7MQEqrgj8
WXcYkrAyeq9pnP2trYXq7CIvCxnv+ppX08Rqcaqa12iu3depypGzGu4XlFceioT07qCPsTYRV8+w
Vzy68QjvZXBIpmmsY+lYX26ESl4Sf93OA9iH2f1CtTStzRbtcxz130FPaKKdwgm13OCaTfO4ePZZ
J+UE3hLJAFLJ4LSe5+AYOek2qD13pRXfr3cLQsVHgja96I/R1npPW1FeIuZHCDg648ABsppqs360
3YHoXw29s5joa8GiBh7D7GFqbyKIovPsygOZ4GxyxWPlx8+Rk4uNtHDhJ5O9hVCMJeXqhkz86C0n
SLZiz2RzrSdIAHYvnmKd+Zui/jSj9ktgJ91kU8uq2blaEwvpaAyPrmKX5S2kvB68yTyjtvfZR1QL
t3ZaSwbHg0dh5RZRuMbY+thIgWsBM1dPgI4ZgqUVpfNR6PTXMJvvDHbnUJKo4i3qtirMXkLVfhqp
T5jYYpIWVY4EzLSouFlOdKH5HM99vrGxV0C/ZYMgMmBPGTbJhldeBtCbZ6I8BfVk3uxz5byNw/QB
iOwDRvOz8vmnR9kcQXtWGJKoDBOjPVRRRNCkGVyxXqtFVhlISR/xoSb/dTLS/iHpKBKyxCOnLfc/
8plAqxq2oBgDZElzfwsac51GNtrq5uIjREGO5zFcnb57maAqxHjQdy+1HwAkYD8n5aXygmsaJVdQ
aCQb27SVSILFzjEGUDUDe8kZrkgwigPaIhtZfHCrQRBRQPebXPXAGYK/YToR/01SM7KUb4bI2D6C
4GEay+eise/t6DwOyt6x1oZOHl3sKmAQXHcPToeYVfF9XGBq8Cvdd1h9BOeJI9m4O2EOW93AsQ65
2secdpJMT5SugqySyjiQvQB9fhp2BMnw3Ov43I3dF2kGFO05wQJkfVv1BYf8YDPFipkNZVMO/89y
DiDqmdRjLbCJjAC+GKJwqx+6jKMRszZce2cdT8cwJg9eTTTFg5XdhGvgcprEZrJLhM0FjgmYqE+O
bf2gYujXvj9f3Qy9IHkCbB/vWrd8B+OzsLCGI4OaW4CS7YEufsSaQVae6H8qFY27XKGrKexd23ur
FjHpCt0xRl+iHM9tvIVRwcuWBld2Yp1LpGuGwHhDAsJzX8/l7f8vs2WOuNJw31j1RnvwVlonuP3/
pUsQ1GUYcum7MBUpvU00Q18O9xWJUC8uSaWb1lKanAxIiQA8+P1WUCXFUGLsygJWF9D2twUtPII+
1M2kwoFQcu/YpvdEut+1GNIN6yj4aXRzKpkOJO4gyvUTb2NbbKzRwln3zh8f6qz2zhhSrDtX10i8
VkZQTWn/adlvcBnK7ShSdx3l1j6comZfG2y5I7J9rzFbG17hKoUHOpyNpsmOM5oDrkdWRlbL4PX/
/4psqTo1eDBWFmqUUbOD53ltABx5TPlB7U74AzckOGjaO76ErcOvpuN5kbblnNwptleGpbhi/NrY
lTp+DPz+RdQTW/XOee96AjzU8iXRRbwxqhF0TvZ3ntRw6qQznNzun0chemxcHLiOZEzPLsTHlygI
KpplEx7YGJN3m4ZYRpYNrZF0J99sutO0j0l1RsyYkpzYQYaZ+XVb7so2+CRAD9dbHKykI/qTvxHo
Qo9+pg4xe7G1Y+cMp2vjzN4k30QdDNu8y09Nlf9lo9Vc/Vm4T1NQHJ4n3d+wS0tIW4ymPUPmLGPh
2PJju0x4MAWEKcJ2ARmTj3SgiZI/VaOwVLNoQNorn1QL5JIX/6WaWrHLunxXm7ChHBsMWBArcOQu
Jq4YtcJo5tccB96mwWu8ziRJvkvwnWfCOerFMk0a/TNW4as7/00iIAC6CSGBW411Ga+yTJJtb7Rv
lQh3Ta/mK7Rgwk/QE1eubT+jJ7OaNwqC5KiqiY8MsZ7DVX4zaiS2SVNeO9ZMXu9+8Fd/wCvXeZIx
YrErkRLsAo/0IJFCjYuwFwb6RCrfc83ZnrhOsA2D7KcjVoJDAhAwDikKH3M+JW32G7BUOjjxP0+z
xA1i/aeRHGIuznb8j/WPL/KjQAHTtFwWRpz/mg3wp14hDlvqB3EnP2ZTSiSOY4E6FdTrujRR36Z9
/KtVCt6O6yqvd76RWFxhZrkx5unaJ/GJRp28UXB3rWY4QqwUZ0Jpf4yjsNbLFbIPnFKu2ZpEY3Dt
8eevuMqXTD833wbI4fcN2vNgbnYwHYJN0g2/6Ww/NqPquNJRfEqrqg8Wo+yxAZxhxsHBrnzahWja
+bJ7QWX8aFWutcUYqQRyaQQ7rEuzT4IvKCJN4o/a3vwoizbcEqHFPdGsjCzfGvWob1V3F1VJFmTX
f7bCoIeREzYTF6fVyGwfTV9x1m3+0dCBr40QZxHBysiuJ5J/m4YmvfED9yrj6JwnndzipH60m5D6
doqMTQXFLDCFwE4ebmAjWwDpubm19eRUA5Fw3j5DibAZU2AXjh39gd8rlKm2kZ89YbR9LiSoNHme
Y+Yfwo/sPXHv1dZFMrwyucAywumCFLKC7OvXqhbElvbcGlY5vRCMRqUZxQrjO/kAZR7KbdkjaUoy
hKvwcpGBaKIoa+vDAoLHQJzA3c5k7IGoCSgctf80f/hBfTQMnC10avOKOS17wZErzpjXLQyhNbkj
8V409kggFgIuc2zGbS69fjMzI44WtFjQXNo+ArFgi6vuC/QkA8SyuHs3YFSt+b+5NiVJtDXiNZKR
mpVjaWqvOJDrGbF14HefLWi23KQdMEsnJ92xOcyaRfTCAgeWZ0cNcvzy20N2k8F0lxFMFqdpMbNN
E6gG8d1ObbiXRGox+RavAjKwXcEv8alobFXG4LZGdqlstbwU4//Uojg1ymCboClBooKg2jL+VVuf
YcwOht0T1w7CZdYqX/TdBICGgz61cIv7BOJ/aH+kafvtdf3bkHHjGguagJyRZM/ui8Q/7w9xFbjU
2vlOJNora7kHE59/3etXW6tLaPVwHav9WGXfUhDnUvrW1iEoJfBJN2n4peCExCmPqAXPBQq75Net
iLHx0pPnLDyNxvuNhuScqZkhwfCBiS4diMtyGrRWrcSWjQt91RjDg5f4zt7w8m6l055NfAtVDz11
OzUEiqT85Ix5LgJX311wVRqFLS5QjGHq8Dpqd1lJ1OUTT1DEE3XT1GIr02/DlR1V0bpULlE3yZMf
YSUZFM1kROO8rvKagAHE+Ot4nt5JJ2tYV+cWmlfwQCczM5j9p16A39FFmJte89gz9/YSKSHyAQRV
ujKn/NvDZDZhB1eYJlZpXiFUjKz0ayhxGuTJV9cvc+G5Ert40auJeMISkFTD3veGZ8a85zazBHTD
ckBo16EkLoDHIIlLLBxspizN/Wjod9ov8PC+diA6ROfKx2QUdsFVp5a5GUZ/2AwGcyEkXUitlbVt
Y++al0QWaxNCiRsKAu7LeG3bGF2MsYLNHE2/EuFsEfIL88oJJ3/0hhoCy3+RsK01NDB4X1Agte+T
YnDn2zMZ6jknl4ky20AmuXG0/1cPTO/qTt+AomPqsOTBSfwrtAhvZXrVA4/R1e7QXdndHVf3ndXI
Sui2OVhWf/ZLdKmjrs6JAtEfQ0g/Irc7dorHWZQs3MJeH0eGntk0QYKD8Rbx5qyKoPiZmvTmFOxY
PXt+UD2ycqZhVNYGG3i/h8RRB+y71PhTw/4oKHOZMDrUBh5MlkaLY4QN07SmeWu4hFiJ8eLOjBkw
vzHBVIyXo7D+qtvsMXNc4tiQZK3gs3zFQfHoQQxnmJatZl3OxIjWb/UId5s9NJt3e/wn/SfL1z8C
OQH7P0oB4JcrDUSFZcBJD+S51EggTkFSvAsru5ILgj0XtdZBULCREt5dI3y5pNrLjeWHp4G3YjfS
nq1zH4DhhINmXWYf5LQQSJQhcnMwW06h3sY0oUyqfl3HKK+qizY139Nf8uNy1L0JmpohJxkwm6g5
MJ+REm4/DTHkJU86d2Ymd42f65+XWn+zoTvOCNtw5lsFM/jFrkFizDzPHwHqNqeLIRlM0U9QPgMz
X+NAQVZakP9adXBq/pmMmRrqrXPggv30pEWYcStPNQBwNlLp2e1jb+1OvkUQKc3Xf+yduZLrypqd
36V9nEBiSACGnOI8s1hzOYg9Yp7HhNVGe7L1CpIjQ5Yi9Ey39Q76wH06zrknpKtov42NILhZxSII
JDL/f61vZYbQMUzSeWxd+6aBU14CgXgJrO4SK+9hIgkmlCKfbWkGSmPmLi4UStGZ065pkJ0lhr2z
wQPXJs4IRzfKZdPoJ8ISgX02MaQGQEj0ZtB9sNJajEg3iWqhlRWo+KSMUT4kbnX2HVajaZb8yOPg
dXJQEwdVfQmHhuJkQkqRS53HKTO4lt8isvAYOotXFPBvfmrCwjKLd0rlOYK4WU7XHls1fm0zwq3M
nHgyDRO8pMy4rj3tanh9uUFXUm6jur6AMDW3cainB7PqnlC7cXspwVuQrKA5uE10QR2tL+Zam5Sc
4dixsf8diQQBXqEHS0jXj8h1KbpjpBmDvZEkJO7WxSuGUegBCYw8P/o0px7up/chNAa6rKXQMls/
25F1Rdg/+hipbV18E5F+rJHS1bT0m+KxzMZdPGqwkBwB+9UGvUVupvOwKoME42dBXSugalFURrzQ
sS5hebz0JWJF1HsHUt4AVuY6PR5CfVitZQlldibtYHCsK8Vn6Nq9NFf2jzzC2iDVdOunTU49kYPZ
cmt0ilVMR2NlEE60VBRVEntr+/06HOMXGfkfTUtAGCwelxzoBz/Sy40TMiEZywNI32fbC78Lvnp/
rixoghhVWprLDrftykDa6JjTW2T7nKQamitrem0K99y3l4kWDZX/7qpyOod2ZTKPKIatrtGJ7OPy
NP9revyIgNTAyFQDd+sYSkyfJgzmVtg+9A0KCtE0H7lTP0mANuEAkkebpxUB1ZaCW+8iy8VXVpwH
ID85ZUGi5Tmum8nHy9JK4+wlOGY9A/yX6DTa3dxrDHHt7NOUxK8q5gO1QYmkGAI2hAr5EGSlv3Wh
z2ozzXthSIHzYzoKVLwIX4ZrqXukF7by4AxyWw+Kr4FJz640T6pMK8TYdQPfw/wxhukjK9QOgFYF
ZrvnG5ITlBqz2MLx8Pd1fRWZjBcJ5KxlV3gHGWVXABZH4l/m5LWYHEfuxhVRFAQqVN5LGImFBvBr
TXhfvJDkdnNfemtbTma7JIRPS9I3OG9fxyLcxCwld6qohmuKklQXtbNIPPG1kuDOyLHNV2gFmKTM
1hv1alCwWHbcLKApdRMgdRXv07YEl9Ve+zD9STrcpW6caKUXI9MIXW2VVaXLzrC4mB1utYPLiRDU
zP1dP1hOmoi3BfFDa7paDBCURqSVvkQ+X3Y7OYvKa/eSZLotJttN4jMtnil+puNSphIwXUWw1dQb
EQrRNgytPQSH19imkkUy0jOGmOvkGt8ac9gEEFgBODNZr90fdYwutFPveWWf1ISYp+3sm01Rd9E0
/g1pHzykaa5KIGNj5b6+z9zi2HjlHmGA/6LI6cTxkp73m4AsSAeLSKsKSXjm5NopAv5hK7vd0vZ9
Jb8OMz5a2Ri0cWDvig/HJ+Nd8/sDggNnSTTEGsBHQ8e6e6c+0xE8HDFlIO09YH3w0NkGha8JPJY7
kZWstVgFk/ZbkkprpUC92u54KN3rMA1qM87FaJh8l2rM14r0NEzkKZ0mxDE0AK8ZWeFJ5Dy100K3
qmFjtVtdGN9NSDm/YO7/Ae98/sfwTgkt///N7vzX//bPf/uf//y///P/+DO+c/6RX/ROy/zNEhil
HNbqwpgJnv8G77TEbw4tItMB5/l7oAPMTgfEp+nZsDylYen8mt+ZnUL/zQPfP2c8uI70bFP8e6Cd
f8+FdUyTWY4wWVFIW1g2061/+jtiJwHspJ9oVBdcTZ7pkmEth89hF9LECz+c0aFt/3RMfqeG/pkS
aswo+D9Q8b+/owNkHxSobjtyzpf4U8SCaUoKBLY0wPLECozhMOeJxxlSJBr2JpQFDbAIYw9LFMRD
mkpRh6O+6TVq0QPRXhSDWRCU8txMTC9MoTZTQAI89TmGtuCnFuON/Md/8vwX/f1fjLzRMz3PIKcD
wv1fEi9cnfJeUgz8NQi10fScA8+CJCfP//htPOuvb2TxdQB15Xs1BDMx7y/41CbxImLMASInOfmT
HdKeldx0vvbSUsRd6BqS3yzATNhjS2qLY9Y4tNCpHywAAO0hDW06A7BZa6bfgfMtFTa5vecBe6KT
Tj0SlcAGqCjpX3px0RSSsiIssq2PZiavm1U71EemSM3CGwkjzRjWqq7a5d2jXUNUUn3mPJRmt6ks
zUXW2tK0NaBIawVFgbkkqOIPAuYgcdHqM2htbQyEbw8RNkc6GkBHmTNtppyGT5Em8SmAsAPpPdpU
AOpWcNsbNBbxt0HVYsW96ZCHrEsaSdB55mcPbaJp82KvWUMTx2lYF29RbaLTh1EPqD+in8maNSSm
4CHRd/Gk3L2uy91UZyMoC89dxSiqmdgK/5sms2XlJ49Zy2fxevUpWfJe7IKww5qYdpphaegP1060
MOdQPz7EIJHmtB74nTqt3MCdir2heasmhE4QWxFtLkPQQkefQj3dfzT69LVr889WIbynr406z8X/
HSI52IQZvogAj1cd7CzXPkQGKs6Bu2SchfrCrb5lRhivZYR3ZtS0ZYHIn0VzYmxcPfNP+dDXLMzL
5dg4xqpw8bXZOVH0AwwoEAMltHhWP5VGF6GzzROxiNcISwDyfvM18O0v1NG/63mEPzS7gijK916i
2VvQM4uGdt+J6K98B1rkpIX2zTVicip17SOstC1ia3MThwZ6oViJTaLBtdKBjPgQTCnaao9NrjmX
ILSQM6AW+Ei1IQHZ72W7RhnaO4pICkysf1M7lQcUSrMJmJfZILeoUzX2ETC1/hKqcEXOUPARZeBq
WtOdjQn8eJx6n7qMgkdcBPY1ybuv96fx5+mMHvW4vb+nBEVR6xMLFStTnCvJQBt7XGGbDgmLKpg3
JvGqhmSiIlpg3hy3Tg1ta0ibxhHMJc9ljKmm8bkl0obGGcURhfKMJScr3ovdo+SzJqqslV08l2p6
pXCaaYh8khr9uonEr9eYCWSRe2g6LOj3YS3k8Bpe/DNA4VwU2VMdg0aXzNLjKjfwisS4DnvkHFOh
vxrzqMYRXNd5cMxMLj9fI3F+tM+CdhxFe17nZoPD0NBj/spWMW/nVeSl21nw024D4oJJjnfR/Cyb
uuXXh7RaidtFj9skP4O50qZcPigz9TokmlfRXkhsyUpFb+e+S0OuFaJylSMujere3lK/cpf6uI4m
KqhkVnGJU6de3I9WW1pPdsKS+D4Y+270pcjbddhxDI28BcrjEoOmVda2s7GC4dGb/0iauVCXM+f1
fqyTSJ67xNQfyoGyzhj9nD+vJ3bEc8UU5jhkAeKaJHYezaLnvRlu7289FByJJB2aZR+LjXApTbe1
d9FQ2lPKsznyZMObaJqYWqW/jiLNHLJVqKQu78/H7VcQXT/uf+2vJ0q0WXmD8x79b+4DmnG7n1WO
KWcgL0Fw0Kyar3nU1auV+K+W6M7V/L0Xk32/QTZQqLec18AgOG7gjTjseMvM+Q8N9dfUERdL9i/l
qO/c0LWW9y+jAKIJ3YZP85VSJIZySlhL6eUpqkltN+FY3zL0fRvHwp0v5aNhKhLOKk7e0kaoIfUS
P3QNPsLiPHWz3sD2PSLSs7QvDD+cy5L7YD6f2qlVlmsv5pwQkr+6CtuDq/BfuPMpb0paQkjNDOF8
kvL3JdEK8C0aZR3NmpdMiIgiq+YIDBifqZZfdUwVD37Imxqdcwoj2lrAvh4HMhWXRIwN0jgkMel2
ft9uEFyxLONqGXPCAhgJuX+mHBEmtW8yMR4HUAUZLcGHdNmA4NlKTKvgNm5gdQg4RaK66LP60cEW
SCXlMjX1ivv2sa89kyDpY0Gy9DZBwLIkFw91d2Z+DJnb091XGnxDuu7ktnnoSfsAzn4Y2dQQ8c9K
gbfDGtOfJXKzhQfIyR/EtgXztorSoMfU5j0lZWWvg9LeMwiUwAs5CvdDHJbG93QYdhbLm4YK5CZw
Oe3yuv8IcvMYR3gEdC5DTDDIfBDIT9lgAO4w8QGPm26WAAaQLRb+C/TwOffd/Roqr0LjGh2DTnE7
DaMMqhMUSVnhiUy13X0g8RFnLCB/vhekBOD1QoTAb7m/XRjrt0i2N8o+XMqJfbaot1PxOkYRlclc
RtbeHPj+7aSlB2Lrr6E942ylXE7WGG26pPuaJy9l3q+TkKznaUy8DcvyDWFN+FhZWvZF5R01q9oB
+vkRl0jsM5FdCjW6oEbyvZV031xB8jd12Nv9WWAiSwt0MQoch2wvlrdr3XlPiUBZInQq8PwRoMl3
HpQkDsaAI+dhsgDPtWxt9UjxkhB1m+sI0+R6KPvDSG7DcqTGCExy+Ixr/aNvPGqtKUdem5HgAXwo
mjUl8BkdkGKsLOIKgODEfKN55qXXJui+JUFIGIct9ZWufxL6ETxpA5oIEiQpRFNALXJBITC4VvW5
pouKvY86niHqJQZCOlQlU9VgmA1nhnFsA4NbQ463QkNCJLn6F3FHdwZNMyK/ro82vsNCeoQX2DES
kvpNQjP5SZeySb1j9zn4xZuu64u20qONQUNiMHmB0K1uyTjBYKkqwiKdgcLvFF9E4i17l7VvFv6w
8NpOadVvmGChenBirLFMoCBJVHvhzveApr9Js62PA5zl2EkHBhFwmfRI+Crmo34fuJz5OiPh/dvo
Wdd5IEYZjOV1HganUoDGffEr74tfYC0IE5vaQVoPMHt4jSEwBtyHeCGIwewHbwuhBOWrjMBCUEK2
Mz4+dJfnrjewXbhUjMuyMQiyCvCgAlgENXfK9MZ4iLsWIhd8uPuvi/X8XUxWsnY6suur8cMyuU/y
t6/UwJ+lCUX5NwBIOd+WlUEwvcfhRYSxpGSSbrXEuGF784FxRdRHu2Z4cn1rPCo/++JM1vBkIf5a
mySyLwMmo5RyurD+mBqAh1qPbVBFacSckrV+ao7yGJmtdcyM5o1B/Iim295hUtyRgAdr1a5PMB4K
VGHUlEZkV97Ufoiu2MjgRrk+WAR1+HP0qYnU4/hShY69oWS+K1LyhQewLcp+zqSOkItbQmBjHqkG
EqBK/zuYTaAe1ffWNZJDGqoLi0aNTDCapY2zr8FWxgltvKoKtlJnlDY7kDsm/PGusZ/MivAnlOIY
Mrvw2SVyiVsBc1ivZkaJ9APmluzGBagxD+j9mmbYRvdFfqyebSa/8I4pd84SAw244oOuuw6MkVOL
O2ClB/4ZnT4Qn8DcGA53BgcKNZY4UCbG7G4lplsn5WqZFaCOTQauHeGUymkpXxZK3egFbMM51jJD
X+Bje67SIt2bNgobKkJr7Nv9c2sgBEl+UKnIDnC3sCzT72LuRe3L1FkOOQFqXR/veDqBaOmidz5p
vwx00IAtw4g/1LxmOOj+9GKAzF8lyAUeWllm9I3r4exzK0FMJt2bQJaY0nunBBeudSOcNm7cb3Lq
/9Iulg3Utb1Ex78cA+prte7Q6nJSBzU0tdkKBaVLA5NaIcHJo/fZQTPdeaBndm7HgYcVTjT4pqtJ
IJU9EcaOMbE6CMfhNiiGVYDBKAeNEhC0mRLq7DHx6Z0x3ws1V56jalz2IYNS2lpgHCRUoYxztNHN
6MOLrDe3Iz3ILBzK2mdWTViker1+CCyWVE6XOSsTaDKc+QiBfNf+7KPwloPVlunMdGvMH0OQd1cR
Dk8aLr0yVNqDqG2C1idMwDQLTdrDIl1rqOG2aCgraIvv3jytN0wMqY0r3CcGvEPioNYtAO3vUxgu
U6IMfI7FJpq6M5MUueylT6Z2txld3yNQt4cyYLQ0yStWEJ5dQuUiV9FCZnFEHSvXysLVzsL+FCem
eo6rb7Hv2w+t5T32RYfSduPXeCHCAaMdE641fbbiagVRsIZHymorhj9kk9AgzHbriOQVu4a2Qd+x
lFnCvKGymhVh5WAmAk/b2hQZHqqo3emVFu6JqXiVKnF3elbl12EGueXOUTeoe5JqEc/qqg8NU+9B
+N5I+xCqjzEMF6scYOG2426Mte6Ciay70Avz9nIcz8NMBXaqxmCt5MtDWkhcbI1zhHyJEMdrmVb1
3b4yrG7vDno9y77lougoilJ73RGRq7CfMBWfvGAvqUAfRKqxDgicnir/2O/tQRWHHtQcdCgUbrkO
299rdCIKo+xhTLGb5ab9nlXBqbbhkA2li+pROw8DFq9qeDUDLkLhUliZkmpbzD5Tqz+G2AC5yl0y
y4MbOedqN1F4vYDmhT/f/GxqYiaa5qdWDPhtKn9dpCPRcXS2uwmaC2AfE88L9x0vf7lXQ/6jxvj/
qTEifP1T2WiOp/09dnbOv/1P//S3//rf//a//uVf/8u//LnIeP+ZX1VGw/5NmMKmYEiGJQl0goie
XxFB3m/UlXRDF0Loc87lnHD5e7XRNH+jDKgLnTwOyk+2oML1b9VG7zdbd3WTXCFwCZgo7H9PtZHe
yt9HBDn8bUI41NJItxU6862/lP9cluaxL+ntJx4keDoFYlKh/kR4fJvS+yfr9UdCTPSeVmW7j7DI
G6XjXYZg11QEa7k+cJHAs7OnaN700PDbkZaJGN1yJTsveYuJ3FCWgPk1Fk+KssAjyIdzZg7eUkfz
ucY2Yu9dMXLe4p1PVHoBgITlA1PzkZC2r7o5mE9ekRA029frQS9/GLzomQjaduHqyesInGNbm9m0
f/f7hCQiIz2TXRawQLCWamzhiLqVeLb7Wpxq2X0UdP2eY4MctAwR7aY3/VXRJmKr8rBaYgt1r1os
jpbM86ORdMQcOYILzsc5MU8yQnw4h8YSLC+FsZdUOdcwWuJF6Vnt0h4iuufd1D9OHvEiGWGCBNVJ
mzYVzH7N8/tHva0GCic0iaNp1BHxoZhNLCWWWm04pBHBBp0EnnjblNNnQLPeyY3sHPci3cgeJ6uQ
yYiWOWjIPpctqMleQg4FC1BpwWvuQbOmDAaQ3iE3zW4GirYI+9Z9LeU1s1i02LW7TVkVnzUXs7bF
7J3Wrb4C9PYJWKV6tyAQ63PsjCKR4JA3XrIb2/xLMvjfByRA18SAZdw24GCAvX8rRihJgURBYirW
dmYRV5eUIlJgW9VjUuvHlih2mKM+Wegjw36VgMPyYm01zCxW34w3qsrKm+GxcGnRF6LpCYblRObf
shLOuBWJ+SVPjWQLKP6H7c9p7iXSsFTzbq1VXOICe6rW1ZQ0e796ZNSs12kxEvcS1z+wMyl8azAI
rcxlZaB1GuDE0FxZ2CZXsa3NHeb8GA8kj8qAaM/g0x3s6ajPlPSsNbJt7HbtTkXJm57WsCRCoVYF
dfgbQ3x8rkFD5pfWNtQbuPwun8LLaNtPneAqyFDJMrC3J6+zUD5bFOpaC69QWWtzFJ9pH5lAyaM1
I0ji3r+6Q22BhzG7lZOBvuyGJgVdW8qVMbqbMGVObXWux/yxdLeNCp7HNhx2Yalj2iQTRnCL32Jr
6daWZoht16v8TTPkqnYz5zO4JUEZLrWuyK8T/woByaZQnVyGw1B9NKx2EIWn2Gkw2V/9rPyh5UUF
SJX52miH+noIvKdi/OJoqgWsbRanRjv3+khXWA+MZV3gbTHcW0tUMLcwy994ZC8g4rl1VRLe3Cb8
7N0SK2lX9GdHqv4swg5+WyHOXWB9l2YT3aaSuBvkOA5I66bZJSU6Mh1M/TUBOYm260tPlPiNdqZ+
LZIfBnCrQ194JIMg1o4KlLFJoD/2Th3vY6w2z3leZ4AOxEgxkrwwP4OBYLbN4b4xHaM5UBDDo5RN
/YqOX3vpXNbgibr6WG2ulEDVlZCvmoWZKnBFyVXQw1C7b/yOR3pW4D8cu3hR98g7MtlgeqW+i8jJ
aC7JFDSXKKz7/VTwwcgSAg+0lilUmjKFWEMpPmgPYtZvzs8R3HEtTG88SrMLn3LfA6KtPHt/3yUr
Esl/hjK5jh2xHTUrvyIYo00QcSj00HpGjoDXOPSihWdm2tatSuvcBLmHoCt/6cKAiMyxIAlLkAl+
MJvsubvvgk4ysVQUy872snXUud87JrKUTAcvXIOdEdO2j4aDWRrpiap2ero/Yi70+6OGkBPMVsdi
ihwGW2i5iBUbP2oPRdFvKbjnR0/vKWaR2BXTIgCKVyjze4Gfa8EiiUq2NP1D6LBp1PQUl1ZzEQHV
pajPsqMpMNqMKmVFZ9biWFEJ2vVWVwJF682XoIIGKOPXwh695ySirByNuvzaWP26NrsXJzDrbVR5
ybEUkYdUuTpbukApNdFxDpKqWNCaMI+6g15moE/OKgyhZN31/TkIBgCzU/B637Ocotu6Dqyk+8lB
iZ15sl21Dzpj4tKJ2nHt9kX9hCc7WBQ9PyomvX7yhhCVNGCwmXmA9p/f2yhwcd28MZX3NuCc2adj
7p4MuCRtUsDv1IsI0yCpHProWo/3zdALlF/tqHaRl/sPTQ6FLAsd7ZrNJFvwXtW2E2NAsivPAUfs
wBYAvBUmrfKpV0ivdEc91dT4Rm9gHTzv6XYEynMyyg3clAkKSsdNajKMfeZ6NG8crtBaME23Ee+M
Gb8SRoC7bn3UCyguohChovleue6qSYfy5nGiLivsq6vRBbyjSutnW9W/XwH0y7rdECbPbgojDTSb
OaxdVFUoeuN05Uqf+B4j9VcJxHSql52ittuE/k51xU0RoPT7GyIYshdNDy4WhTEUPzclP7fQzaVv
iXzdh6QmkNwyLaVRJ89exLdrpbH5FuUInpLRUl9wjohabjwHeN19U6QF9NDiqveaf7k/Y5QnhVzx
aAbAICtSizdtWX4ZRhtBEr2g/lhJGTY0/GOPyYLpnCPRGsDKrG9dBlPZo9lAJ2AQX02KQsucU3Kp
EKy+BjLh+7CiYXPfJRLVoRbuRcf7Lrzig6dsBCcuGQoZgyztqXSuG0+b+27Bmbx3qJs8hGjS60Vn
HCNpaTeLm+WCvs24ZyH1jF52vKAVT149w9sGEyyi+16tENNWMn+ORda/kF56fzbFYkkCjbrpQ3xr
g8D+GhUsaBqnoGWUZtmeWn2wtoFKfoARXgF5sb5asO4X0KnJfjAQ2jC8d8v7j1ZHXQbqa4+8Ce+I
Vx0haMV1GRwDYMfrth3Ta15yiwgTbXzWe8R+ZMQMH6lhv9PsCX+wolqOVcSVEgU0HCKIMk7fDDOb
7WYNXvMMgM7bFTVdpbCa+i8i3Qf61H8WQzmsgxp0Kx694RgxKGDrHjHv1OpduGW7EykLX0y243sj
GIFdcnZOYSXal9KjCDMlKwtDDFC4MTsWFlwDpDo8vG+yIsmPtdCYOQQIeImljGbdMSRwYU+rX/uT
oJDfIkhCHqMPlwKyDNSPNPgBIA0UaEEOivSz4H0a3EdQPeoxs/rxNuXyaDe2BkR4THeZl1jLcNSD
99iGQW9Aej9Mrp6+OuFPF3eFpiOe8zkHn4ymcOYYiB4zRTs+mSNzj0klV5Mve86ISH/A+mK0w+I1
p4BTicQPeiYN4qHyve5639RR2V+rnuR0AIXx9v6cmdnWJtbo/QHP/IaBcbqgvuleuKqxNCbmmwR8
dwyIGVjcdzsxV2/Nxtukxmi+TeX0TZf9//WHHCTs3B/enbj0P2QgnslB175ZJV7Xzkt/6goIdWQh
nVHUo/twZnQzAajSgahfSCAkfcDdF7DSKiiNP5zRPGpBOHcYeueEMfpAWG/72oaeu2kdTWy0qrdf
i27cC6uDMEjXdBE1tjx7KhlOsqXuc/8Pr09WjPj1Wxmc7NYx96Gq+KgDIvDYE/2R1jH0w3m3aJL6
7A/F+33PG8z6Wibx8b4H9A3QDdhCIBTJqp70donyCwPer630Qx6X2LE4c5JDR/HrCGfo982v1/xp
X+TjXnoTFzev09L2JVa2Wukif4FiXKarRCcdQlNRS4vKsC+WX8vL/RHaze/wk5tdjXvoUs4boWzx
kEwehcwMI3YDMu/TM1JEcFXwqqsu2ON/yVcCQfanG+bbYfS0lz4yeR5a/IooYvWJLWhrRjGfqZJY
1IFp07NP0e05VfUFiwFuuC8aNc01ZEJv6wrUwEky7u7/zUqQVhk4lKMohXjMY5pi9fxztaIB7EPc
vDpAVU7Cs6+V5r/GXaTe7ZQI7Lb0yONOB/WevBh1BLHNDGD4jcV2LNNomxDQ/DSWtEnatEW4GWgn
S2TFG8BvJnp0hqehDtZcx6wOJOoTFRVkYXXwy6SI8WoMbnhFHj2swyHE0z3vxkR8Xe+P9L64eb7v
oofg+fumrnVtZyfR5x9PzRQsWQ/hvhYkyji9sF+lwS2/DhFaVGVhv0ZCyFUxxPHm/r+wRbiqqTXv
WSxf6b1RlTawaNopsMfUrNGUNmaDGi0UmGaigtpgODaXiuwueuMYI7U23LY5t62HTkfSZ2kEDcQO
zlsswXiDuRs0mqj3WUuNHUceUb7mIELokPO+JlDyRzODC7ZG8iDMnBFHlayCRHJSULoufKD8et8A
bYFroqlmLrb6hzT3d9qsGHzoyjE+9YkTn3ISzurWSw/3p/54/v4I/+fDENTl2YvpRuhaeTatogJY
omX0KaT1GeGiv8j5zJ1zobKiKpoPwhMhYnA/+QXzuj9qPTURFYv7wRsjvCMz6uuP/7g/um9sHGBw
ph0c5aNLpkKE3ZD66fRa5+5wsoimPd0fyfnRfTft4maLhfvXK+6vr6soeEgBZjwFDXiGRovENp93
0VdlWM+7HI+Fn5EOooZ91pGOC1t7fAKvcw2SkUgbIyi3yHbTNx2PMxrYWp7sPs7eekLLZMTUFKaU
eoys4Hx/ldk06aFS88QGMXjeuG9JhRAi9CPjmSwRztfaSR4dhfo6ygf/JFgYLeTE7N5J83Clki5/
H72OyDZyWo+UE9u3gaCk+enWniT8Z7TU913ZkccwRr7cOZaTv1dRtGaAxOrKlHWDYtt6btrPJu6z
10ifklszueSasQfOx7jIMni+7/W4Gk+1AiMxBsJ7CFVkrFkGscYi42mhjZO/lvd1Ah0nOI7+9NYq
4AK4Udxz3NUPNfqsRS6ZbNFC9eNLzRgf27m6IqwOrjK/9V1nLkvDSr/WxHaUqfyKORgfI+vRk8F9
76ykNiwIjZRfK8JxtSE2l6ToUezwK5KWiNddxcbAiTxvrNnHb5qN2iY4UcA2swvYgQg11ByrNvA9
a+ukPbGeMKgme4qvaEUQ38sYv6c2NbsyqeUtD4b+PFnG/r5XRjW+8CB2WFUnyWkwrORUmv0Xp7en
DVdicvrjeazt06rJJ3+F0sTuIxWBmYyZqKr+R6eFT4Prll/QGwLYxqr6bMHFg65vrupQx8yOjoA8
F+Otxi5/zQdOwkro22wytbeEFLtd1RO1U6Zp8N4Ms2agiP19R8QMCz+4GpB7nFPR0P8mKJBqHbil
E5cSd8p5c390fw475p6+c7YXjvxRhWO55zsSt35OWWrDVm0NpcfHTE6P9891/4Q2a4qtUzRP90//
x/P3R5mLCzjIwvQ46ETKjhHgFEHawzbnfoUn3AyfDLCU+wTNF81PdVNtGZ0z4lOt3h5v901ZOCma
/RrhNcqsjUWs4IOngowuTenIVVnBDe0aPTzfN6lRY4kJB3y3nO6n+0YzsRCDtIJajwT+lHp2h7PG
GlfCk7SIeiDUghV5ZXnuZTZTXbqi0zZNinlour/C8Roc3ipHTsSa5WSfaLuXJzKT21Nb5B2I4Gom
cMwPaXfukLTjtpxfWQqDsbwCfgIw9eAkpXtAYe/82tx3kafRB2Ot82WYQnP9l5fcX4w2qeeWxJ3A
EkN4iZAA7A3WQPe9MXMy0Pbzf3RoiyEaKe587FFCGBCRk79DUUsuWids97bbT2+hLA/0a4cbun9x
k4Wg8BJNb77PKIZ/x17cdw14rMsOTuySiMX31uyyZ2ccfZKOQVPcd4tQ609uFLxHiZM9J/OmHUhw
7rr4ZjQmDSNHu2j6FCyyytV3ei6CZ43Yz+0YALVz+3KuvEra5Mwx8O7XlBt69ZXxbzq2wzfb4x3H
sJG7sh6h//t+/NqnBtDuOlRc4HXyqpoMJE2X6KsBoOYuj2ptDaoGxy4yjW4yy3WdAZDz9TNYb+aJ
o/fuOO8u5KyHsuwAUeXyg+MFHkA1tKomozoE0h6JGjPolAB+AT8WsoBvxyVrVrLvImq7GgCVZS2h
FGZlMCdMoRkB0WjsYDH5u8QYWFrLBzUxKraKDF8wIgq4R1kTOcYSBg3UsPf5I+mIy1O8bROSYip6
XNOgS3CXxmtmARjKnNLZGibWzConftKDXxiBFz5i5+aNJ5tOuKXedcv/KfFS04hOP8lfoxRNJnXg
ii0hHc0BsBeW4sLclJI6gQEDfJUzqXsw/a5eDKHG9CI1QZkmRU9Kx2xrYyWf4DOK4jLdOSw+RA1j
wWvNj9Kws3dhw4CcfG86Dd7XnCjKF/Isq6jJ3oltrQ6s/tXCaVhfV77e7FsLYq7eWmLjIB9blLQP
Dxl1vzh5a03mv7WR1Js6SJZ4rOQhdM+IBEkfGqqfjYX9eQIdv5pClrANiYdx0r2huX5xbBXtUmqg
pOfiQi++R65Bo9trW0QUOkjLwEmvfMHZlSAUaNzEpLK29+mSI7Jq6uoSRXp8iz0La5A0XgdheKsW
yqZTav0ZakW6h5BaAkTf13mPX8FS9aoBcjlG7bnI8VN6AXOXjF9a/R/2zmQ3cmTbsl/ECyONpJFT
7zu5yyWXR0gTIlr2fc8veKhRzWpan/H+6aH+oRY96hbyRl5kouaFBISUQo03pNmxc/ZeuyxPRY6g
rjCmLXwvCbaGnAWjQchWZsWrVjd31zLD58oCnOSWRD3XTGF9L412dHLjbYMDLYsnurBIF6aipgsI
oXsLAgx/cWRdLRPOqiqSKxaoZZK6n8qE5lcfdydScsznSHO/9mF/F3EuaI554yGGVbSuxODRM4jx
MQ7JKSEVVtSkAhBMAyAplQBdcgI3XHI+nH5WCE5wF9yCmY33Q/YGAOhYrLwG/Dx4xHFJtAcpOTUb
pYKfzPT16Lpir3ey2fcCH7xMMa4LCa65IyW6zFu8T++msr+D8MXdlkQ7D7zfth9aZ9HTCSKmEodJ
Pc3Q21sFbBG6g0jPfSKvaR2m2wlxzDKpmjvoasyVpBIathaubEz3i4lqY8/2sADeLS8aHPsBJhL2
kDtdROampsI/xVhhQBa96Fz1njaNeMZfba2m3EO1BGSfbJi9LJayCPRtKiNmLMvWZXBam0l86cQh
tFN0y/rUgzcLjxH1B0qdINkw5MJkDOacCiYjyq8J1hwj65WR2N7Rd5i1OyOMZJaCLo4uTYYgzUnz
GkRvSHSF2X/1eiDZbjQdGTMwJx69ahlGYlejQjmBhTagxtrv/sipVA98omMztFxtra+HwAakApxr
WffaqpJ9tswd6h6avk90X3YxWi/CwJBN2mHwPEMCkbocw7wGcIGSF3TUjPJAUpYk5Z6mAjMfv991
Aa8YMX5XZn3aBsMvuhwLgBxtCSImECV5HQSfqPxadxSFFTipW95Pb3TD4zPMn+mmhWQhVkRQogCJ
d7HeD2cRGc9mCjcG+xYZsVeap1uJqMP06vCqT3mA8Y8Bmhlne6rDg4Tq/+RYpXi2UnIzBveUj4zF
0JfsCVo16Tc02l5FRHAM9Ttx2HOMcepuCG93Q0fhmgGurBfatsXSTCqyBoNDf2HCL4pol7ZNvqmq
iWrKBGI32D8TEmMuQsyoYVNUexybq46ovoVhc7OFPaiQUt8SzFoLnWK2933KJj1eTr5WH1KKYm53
KHEWaYvMx1D0QCsKWrt7saKGzTBV7d5J8dvlNUF6g2FCzI0HrHMmiLDYdfY50UWlDRLHa3WDxq9/
NUlKCnx7TdPwVgX0LRgSbrQcGQYsAf+9AWtgG/QkqBe/BINGkSrL8TUl8NPtCcVoUI2Aclx0iBSv
EiXkIqK8KKLkkxuK/qjZPuHxXT8LwztUGrC2ONB4FwjAIkTNZE+lfB3MW4mQ42BluKWbztc/5cSp
T/Gulsg0VExMtJOgsZSl/9b7gQbaDx9dr2PjsrNCHGKowGsY5OiUDO+dYmfheQi1o4b7dQyvRlVp
x75RDE7Haifs9gpkBr1ngkFYQxQ74buiDBbpXjr6kVf1IkwxbB3Y+sTmZMmGLcV78hp3E2XVRzLN
O0Zbuwdksfq2qMtpOTsgM/vSq+liWNX4UuACTcMQ0EaqG9tWtBOKNDte6Za42gP59K1r5+v4JrL0
KykaAEQ6VuYI03TaWO8TDY10zpvFSkiqI3sOpMJ1EqNGIm9MQ8GNS05NxRxdBroAANBPE7sPMlTj
R4+CjPO1Q7R7haa19vx316vhAbboWitiSMNI/+p5DBOdvH/rRtNfhuNPUqmKjXQT8msTuROdaZ8M
vQO16KdHyyFRVDTuuvQKc1czDH9iethvumEYn0dTAiDO9OxmMtmoao0oiaPjj+VliGPEmpZ/CjU9
/hkNbG7KbI8xwaSrOgmGja2xjCe4aQ0j+1wNpv+paSU5Jd6LG/yoJxLa42J4rQsbxYt0nsEYl2vD
K6Avx8q4j5oRL7Fzk9Cb73stMm4jGFBodFgKdLuvtn4E1UxqHFW1CZdoOH8KUU1nubfXJds6F0J2
STxskqMS4XrEqYz6WHW3LgKBMZaHoNaB3aFPySaIxlKrwIAH8b0qdOT0491leH6sAxHdLXpnjN8i
8eSlxJDm8DqXKm6Ls43UMQEV5tMmY0Tb6uci9rFKjVNCWkhAjMnji0R4zLe1G+7y+Xt0L9LPuL73
ohPhsWW11Ezriuej3QQNM+I41080WJ0zp6LylIL38ODYo4HWrKfQH2DbMs04+E4Hkmn+P0/xfyGD
+PVgSrK86yHbkV1xSGVukLGDjT8JX50xRVqk0pnJzpzHaKOr0+CoRhE/LdQEBTyuLXYa6x5N6cJk
7McyvU/MGidohFTplUGiseux6m6J2r0zeg+P0CcSYOR5uqDgVhcMJz8rfDTrMreY8BnF0S7LELMq
WIoWTdapzDvtKBCfbQZ9+jYCQimcz2ZbPhuxk21Jk68YNmpQw02WRj+HuP74YNVae4wkNn6c/vXO
JVHVizT7MiJ5N6Z17wO9G90E+J7vuoe85u2V9ZCuQkS2T05lQuSI4wtVAr1/CVfh0SV//F9D45SL
bMo2HtFGtl1L9FtJ8AqY4Vy27N5VMbUrAk+bCyp8LU7dSzyGE/qoefRuOG905MaTn1zCuZWQ07pi
8EJgdDXsjaw1rnylJg3UirY75YzjCUbiKx3ZTyZ4+s3o2gc8qB5aATHSlSlMfOSAsavABvPke6Qq
41hfOQMlDOVauxmtyN/EUv3wa20dg5k7l2o7GNOPnJ4ns1bc+Iamm+uKFICNh0u+6fSPura2MVFa
YFrQLyTtCaNFtLMEzD9JtldUV6z+wCxsLHSvaRIf1ZiDzhHJvv9cgHXMBoxNfSEjWHUMxkKYLAEd
M/JSr23lpsdI98+RJZ8n/MSL0Aj2jk/onzbAvxXe1yi22q2jKTTrkVeTjaSJlWqBjhj2t4iE4qfS
YXjdBdWwbLTmm+xFvfT8EtCHeiV4gzUcpIzSB7qOPkxqj/3i2CSgl7zReB5DReWvuUSZV3c8WT0Q
lRzUupzEZhg0vmR+Tkl/2IVKu5LrhJAhiD7VevMkQ3nKofosSwd6tR7DW03bV5kKdZ5i7T6GhCDg
hicTibRlWcnkWKj4patYWTyXnnVOoow+KDDJDKNZUglFSDttF1oDWQ6+Zi39oKieyTHfECv0no8i
WUedREhbpVAzbAgoatgzFV0F2pixo8yKyoLRmxqA5fUWPgEVLxMvd7c9B8dVWjbH3rI4zxgmwS69
+jEYvXfRhxQ9AOQRKyfBLi6nS6/NxuEYeD6LkJkTJEXK29sYi/SZweYzGh57D+IUAm8PUROYHZ1L
lTJmsF0H+fQk0Q079aY22KByqBzEXe4hUX5ytfZVJCP044Bh3+AbYgW1XO2sYbz3ade9sIh85wB3
4vqVR7unPlZ6iMzHir66iXG0clN/cdsXHgD0JbdAmtmZnKvy4omjr6RPLR/oqCOBM8R/SmtD0kv+
kqgJ9jxJOOtmTI7C2eaeRUyxgcUB7sMPZTjGokbdvbQYPOd0zZchdJxnUku/6WMGNp3leqVHiTx7
89ZK53vn+/EM7MdDmjgblRL/rYW94iSk1KsyDFCHHLGm1PxWe6a2hzkInwwhQ1zkB98SgmgFARrA
1U96W7q0kepPsQ7FILNZQZ2xybYN+YZG3oF+y7RPORce/BqxqVtxHBrdX4XEcO6ice4EyVZtBBFp
hypAMxVj6luSFpgSXMe5PpfUt0MznUc/S86szeTeeygtosBNoIEAAO4wnO5LwCoUNs7GcevhZqnx
C+zH9ltbNk8DJBBj0C527ryF3VkzmTOWJsyk0ggIoDT16KQca+u1XbVKUAm+DXn2XodhQ6U+ODQP
YgZARvV5JBp7TRuzOum6qJ4UCLWFdKJPOj64I9Szk8EZbkEWGGJk4a4DnCJ7fKigfEmwOtMhdVG6
2LhHvRxMRwZCLYmCW6qMj7LBWpNias+dQp0NrR8P3liJjWbn8jZGDkouYorubmmAi8Wyl7RX4Xjj
i0FDc01M+ps1xDNNQP8x1UV/TWogL5QZ4hsw2fXY6fKGw2lldA05PQayuGxkKZSj/sr7NKM34+R7
B5pDhAUUBUW5QXxpvOniuNrHPikcQerLva7Mi+Ho4mR7iF+UaH4MEfmLLoiAfvKKbdjRxg5ZvPcY
UWk9DxADBq34HJpEDwbMOvLSecduQFOFU38Fpx600UmAUywGBXws9O+dGte2TOSxhnxeakNJa6zB
nWhULREr9aoiVK1n6RFxj1Ng9HLgUhC6qQf0/JDNH5rgViYwB7ICbwoUNjcLX2m7qmAnbdXsSQnX
oQrCH6rtrjigFsMpXbXmP/+X3iZGH4g8DrguEBJ+89Iz7BHFsaBbU9lwe3rxPeogtkyyhwgLObm0
tkZnDxup+vFG8jcZJnC7dQ3nYFIg4Q50Kkpv9C5sseDaZNtvcxPP21hqaGz++aFRfrXKjRmHYwIv
bYGuDYADLc339zqIYOo9SG5zA+/dzrrhGQV6u62rmNZfWjLEK3uGGElDDEJPHEWVU5fljK8BXg73
JldrIufKD90CEwwx0d3lYXkv2ih/7jXtnHOosRjX7U0ORxX88aWThQxg23jFsT456ZPqaNbYdCXp
bJ44XtDONKZ9pDzmVp1tvI2YUzttzZgKkprjGFcntiiVqJk0f233dsMS5+Z7M+dAoexuuDqanJmf
4JVcFPnMIFngLYK8ml5+d0exU5Wlri7+pFPAW57Q9Np7le48j9Dy2GugH0ZR1u84avIClEP84jBO
e2GlsZcxEyCc4ABiO5CqmyCL3EtQQeox0QYvgZphme9T+/nxIU+7G2JQlA6W+2xq40sdaPWyC4cX
G0nD3k3tU20xhgvjp1SFu06UR8RLFDecNZd1gBpVkCwnaBlmTY1zMkNKUjbVxkPzcKxpE5h0zCk6
+ifwHEsjLt+sVuuv8EuR6XGg2oYmzzweyotTxq8IMXm6EboNjMQtMgVGCZDPjZWeaeKAM/vDy0R1
NgtUYPP7GUjZryMBtEUWybbDfv2WEvqc1kXwBb8Xw54M3uyYGUfgXAZSQAsT5Sz5Mkmb0YOCphbZ
Yq7WI8OBngtpCdQXKcZFtWp7hjKZT7veydVPGbvnDoMBvZrAXBWFU60cjlpBWEzroCmPIIOHRebr
bN11NYPl0oipbPQ1U43a6pgDXsWkf5m83Dnl+qi9TjQJ1qhX5TqUjqAY84elRbzNyVfDR+cZDgnQ
P4IpWqbF8Dm2Y3lMqDmXPYDYEGkCtnQW2phjrmny8le0M12Q6dy9aPIn+244pcQHADwpL/BeRf1I
EEGNCbxI/Q9jClscm561xLl/VXWTfWpK+Q2P4soUZf/kj9mpgIv0Uj1FYr5ZiWJflwVKvr6VBEuB
ooKqXSWNR69XkK4tKUUCYi22pkZ+lNBtuesg84cWsDk/0k8FCC2y10w2WAdDek7gmtFxHvFbdx0a
yCqaEbKb4KCObob9QQgrXttpQahP26plhm/wSbSspmZZfmWuzcSz1r4Vkz2cOaYt9OHqAeKBaae9
MwNvd0baH10jDpjROht7KprjJPPqrBUsKhnBoRhLanwcWknPhiWyqjto3PbNmgfBUdVDDtTeEic1
NrYsynMWivKsaxB6cFTQulqIyoew3g/250C2DAAmXz/H4A9Bv3SQBTwkN4GRjRfWAgbWlrV3MS5a
g2rOg502Z4ZOzVlLq6eawyBgF1DasU+gX6ZHJqfKHR1LqvwA/Dy16Xe3bMcnlZLj3gKqsZ2K8GJI
sjxp7T2UwCNDjNrn0NbcGTEM2AaUKEng7X1g+6yHCUNPq4PXwx47Zl/DgqnZgLWmGqVxSljDzjZY
j02Lrn8xS+w5aXjiSxgXvIVGJZCQTR8dK9yvz6qeByOK11IU5jJP8OvNU+DeCI6E5q7jT6MRjmfD
nszzVHrmWc2az6HliCDioF8l3PiL3kFZnVrRK8cpOtx9xT1q9cVBA7HdaDblXNqTA5nAhI/tpl53
jUK0OrrtXkgTwk4an1U9wHxmsTGSXGxlh+iQMegmZUiL3i+AQlW2735Q/xTEQW4DadQYgpp2j/yO
dbnS2zWKnH5tyn2mMTgvzLhacwTw2baKYzSxmMT1W4Kecof6s7k72EOpF8rPFungBxiIzrKsGfnS
G2sObYFrua3L7KoZiTzUeTlHUxFA1JkjU+UBnU2ZAN6uGLdSlJo1mTbOjIMNNKIdwyb8iGEBvEpW
RBVUW7JHIH8qNTxRW+G6bgrnDUzrDAiOip890xSt4JcwiodLRfxDaP9UVVkBkQBWKxIX5BnGzkiX
wToxM2edp8a1EbLZUqa1jIKGc61rX0YYSh+JDm88QC5mAnO+svR9CSQlpJ/F47kswcwrN2qf8ija
yEqY28DjAGDV0XTOUQ+sGkMzP2Ew3jWUqcJ0IoZWrTraDsbkiZCUWFvGhDqueWvNg+YE32GzkJdB
8mDv+j5ZcV1xDNgnZgFIXy+JzfCimwyNbOWaLMAoiaEzOWl2BL4W3QYLzkjgaDyrwqDZ69LSAzmt
gY/Ti8PUOS9xmTxPLE54pd1LFMLMiDxCtrFurFCgmteClKqb2YO8zHvCciyz+fCm8Rhi2DqT+7rz
C9KM0jGiOmhl89pmx0Lk+t6zmChZ8kMvr5iGx1erifRrIPSVESbDDSHMCK2UHmpBVk3m2c8G3R1Z
NdG5MUMFELntMJ2paMtJkPgoXguG77Y84llnbeN5qlTznoss7K/4ozcFhGqk2uqc0xgm3DHdlqJ/
ZrUxmTLiz7IgPffZOpJhSnaNob1SnHDVIn9bWuRVNmTUcUBMgK7SzV0PXQacjIJ8FFVI3h7dwyRK
XnyCOm8oGewg715RqcS7tug/xgyyPplFR7AS8UnZ9Ubv2nPszB66Nj0VInkfQnXt5xdPhqa6NY6M
sRY4zgrri7q5SgNFbKq10JLPo14f5hL8QgAUum60eX1t3UZXM29WG5yGRLgIbpKNqsxx40EmwOk9
AY2tg3KbwBAuZkuudEZ3yz3Qe6C28p6FlWvuNTWr9Fijqlow9nsvI0OuAp3zEQ3g8Q1ZnnC6fkkD
VOwe307bltS4+WJLHY6acEDUwbVCbYOLTl+Z1mfmg4g3SGNZUaSuiNGU5zScObDHoqcV4hSRt6My
zJ9sb0QfzZl18lr/SI5pdWtqxnipR5popRXVDQdpcTQrCrx8or/M2svRiYl8D5AfO3NEdkS0V+iv
m6UvNM5YnUGrLttZqSP3OByfrMQ6TcbIGSVXt9jgDIcrsBrNjULDuiEoqltGbjHdxjbKzlMRoQ3k
M6SQzLZBfq48IuZDcXt8mGjhcEzpz5COmtrVGRg6/gp0Clk5msUWq6C4xi2wThGb8R5kx7QyLPc1
c8f+ych64zgm8ZZF6Cm2gnFdttT3ikLotdG+I3OvX/S8YligZLQfOwygzn2qRvfsDkVyo+OQrNh5
fia5AyM1+0KM53gzXJtA25Jo1mB+2GFs2ruB0xTYSEzaCnaUMT8mr7v7nNE2kzAPFTO8TBlLlVHc
9SJMVm4zNK9T+M3oM14NRVBwbxX1tQYfdQ61+skMLgYKC6ZIDbzoAZF1GaY3znIWtQcvYunpyc3x
Z/l7bAZLvZxhlC7NVnaN0LfJ6m0Lph5eQFKWIFG3CwabqseSuwYy0dOYdN99uwyvlgj3MHWnZ01L
d41O2kWXANRo/OmMuDG9dUrb6ckEvL9vz+xv7+wdMwCjO0gp3We7n8a3qrkUFU8SPe6lb7L2FpPO
wqEFTYHuTO0tG0AFKRfDlukCmpv9I1bC4Zl3cwWei/fR1IAi6NNLRv4dUXLYVkfaPziwumcPAn/a
5/V5DPVXLA3DTUdpQQ43uZEZYbsSrUtdptWF3u7BbAOm72PMqo37xFB1uiuSli8l6TPKhPZiK8bz
gj1kkcfEojz+sQIk1DaAumsApPsByN0NdliD7ga7g5Om1s02HYB/AaoLWwRixTLHbqyXwwnBI8zW
+Sc8f3pJ+uxrrlWMSicEjGwx2s0aavtSs+8iCN1EhqPdIJJrrwEOEiQ2t8cHhP1rLSt0UnVmSg6a
mq0yqYlCGCheWfhvCZsnAyreFn/OJEERj+GbueCSeUxDiT9tH1+aZE1dNTC20pvps2n0zqm2Q5s1
K9mbDUNwFOHpm2mTAA6uUXKyxg74+FqcWfRW8vBHYAevTRDQHM0M9gJHsbN3bchu7pwR/ovnIKQL
XPvi1XTeMcL4IBP4YGfTKsas8/J4hqadXJOsXWB/Z7VOY8ET79p1BdlrWzU9lvcJ6wSlpP82FJjy
nAlMyJT4JrBvEiHBmXkrhxzzXT9Qa1ktR6Gq7v2daB2IQlkPJssRN5OajF48R8BqHEhABha+4whY
HjEeP/mzLDDlzsEnT/cjzF2guzNuGMqOW5gGtFNpX0rDuBjQEtp4vOUZvZccQ7gboo0tqTTh4Uzt
NvTkWnVV+BJ1U/1WB+1JakPFVek3b/jh3pJYl2flN81bUCC2DlyRPj2+tU0dCJ/lYB7RrTRvNsKx
ZWSq5vD419jyzeWMBNg/ftafn6nnWNr28YtL1ysBjOcuqe/8Zhrq+UaOHPgfP9v1ObjXMg3Wj98c
ZareMdfPMAjwEJMRAHOaFAxl578b6g1W5oH8vMenDh7Ek2YH0Hfnby7ZJp5A1n379aB0VVxsvfz1
XN2iJfzPM/a/HlLKqXMA+/n4DOdlf2NAQ3qnADYWIeko6tvjnxpuYVJgICDMfz6gsRMEmf38+AOp
F72ag0ouj89kKQlVDcSv1wtrRL3Q2iY5PX7QJOoNjXVkHR4vAeZdBBJF1u8fP+rpKT1x+oy7x0vQ
hUm0TqWdbh//inbI32AoSDePf+0jpeHON/P14zeXHug0UYTt6vGbMerTzTDhUKEhgRiWNpfelf6u
KlNvxcrY4xYo9FmuEG+Hvu7uA+OyJbQda4/+M6NzoFUHtALwbTDrz3mb7ZvTcU5KHGdP99vYNMi/
79VAmW+H03R4fDpwwl6gp3GOHvk/h0AMzAh4R3B9+ulJaHX3prOLLkCS0iSeP5Ul+HhhRdmhGMCD
oDl8yXvtS6OGY1BH0eHXUqa7KBdU7u+G+V5vKGswmNyyiMC7suhueZEml0KbMaUStnKOIu+tT6KW
LF6ursrPtBd8oasJlgohDaZPkDqUo4EsRJeUh7XeVMc+52Qc0DxYgdpCbNAgLgxAtm1FhZq2Twxx
IEO+WGeNFm3j0tbfEPrWDJYCiIWBS6fW/STnXSGAOrxG8gFP34EMa1FX3y2bVpvvV9r28SnfT3oT
kmX6U9EVTMV4iRLuZ4fOqTshDf91MfTcPCTfadtgvqbzKmRvEcmp0WhilPpgrvVu/KFBwFgg1uVY
Uw1M1EypjqbqfoiBDRPN81J0QXowAmG86TQPlgllw2FKehrVDb7tNu5/ZAICcT5LXi0dWgcxlOnR
70cMASoKllNjlkc3o0lHS+aL5sD9ddy43oIqJOaiFvs0A13dl3x/V344aYWKUIH8pn/iHseZ89gQ
ZYTEXaBmNPMN3RfrrYRSVjjmsCe4cM4PznxI96N3bo86NESuyYLKzrllFllscUcqOWJIRN+KrlbC
Fhw3+t6Y1C51WkSZJe1ENrW7mwqCayfrm+MMxnb0BwuQwniYTC98Cmv+fmqAH2kKszyBOmj2bsIV
35SF9xbanFPHhGNNZT0hcHqKRwm6LshIjAH8R18PJDnxM6sgH4t9MRlAmUxEe+2cY+8TuKjmG4rK
cVh3uYdoOmHMWve7elCoPvWhX/gWarPMLkj5Gon6yKAcDQ3n0XaowXprrPmxJsM7+FAmoB5bHFT7
n27HZT91NpoGDTp6ExGnlI7GYbRx1uVW/9mpfGQZlQeVYroV/K0Rrca1oKTlT71xQ7nn2hgv9UBf
VCfrS4uyF4VEltRDOq9ILhZTCEAsAlcL6sg0l1S60K2ItpMM5t5sdCtX3Q23RabWGuD81yQEJJPY
0BGdvt/p7hg+E8MxriabBJoUSRUJuD9xmsR30AQ5rHHpMSgx47tjlxEBXvoxlo22KrUkuduFqDZj
jEMEDFByr8Y+Wre5PQEao0LAMOov5IAixKFDuQ+CJr0ziW4XRvVp4opuMNDuVKMF19RqdkVLJsTY
pvlTaol+W00hMQvO8B3LrQqFs9R054tXDQwR57/MKfeprEb7+fGHAQms0ggrSYAedVv7fnonoMuL
JvRWHurJTFmQk7Je7Xrb461g3u2cq0ov7nnqAKUvwxNwKva/rryXtTme0et+tckzgfv6KcDe+tSk
tBksiIUUMAuhpv7eD+SHxT0BCROJjcb8pQaK8KZp2ddrhIqHSYpm2SZQ96tmoF7L0HaE8wKO8M0m
RsaxNz6D/bsWug2Sp3gifjXI79Kt3p0eL0RN+xYUyEsKtexNDsO3qdbtpyoEalVFgERihpGENB1s
0nEupEj1t5ErhImBjRT3bkvFjLzxLt28NaRoMp6iEiBB2Gjt3cOnyK7C8QJBJ1S8yupuU08wFRqq
7WjV9S9i6/+Hh/wNPEQB2/0LQPH/+O/gQ/7Xf/vP//qf//EbQWT+wf+LKdahATNcdS0HSogER/IL
ICLtf/CZgiHimroDvRY87T9xxc4/hG7YtmML9wEd4df9EyBi/ENaYIwF3+DoCmzn/wtAxPgdkcuR
0tRtZeimNMCIOO6/0oOjoJVCCzqLYxxmqy72jdNoiUWg3HJbKqmusWmla4uDD3lq35PMxc3SEJc4
2mG56Yl10gY0bonjdjC/KlJUmEGbDGpa2+7xarv1nqHkWyL9bG2kdMyIc3y2snr9h9f9+Rc7+F8g
yDPJ949IYZ6GraM+tKUEemgY4l+fRiX8lJlfYS8sLx4vKFsXpb0xJoMCbHbHgZrK90FNhU+kxjau
4RdEZUGkMF1GnYwwIIVWu+jdN9Pq831b+s4iGZXauyXYDB66acNTcHMi4/iV4favH7z+7x48L6U0
SLXjowWb+o8EZ7dxBhc1LXvlKPSzwlazidzo48EQNeNjZLIXZxKp4ah0/Cx9/YUXN9x2qb2LyDc8
/vXDkfOf++21dISiISls/hPyNzwzUh97Qu9gLiSmDkS7xY4xzziPTr+pqNk7HE/3coBcDNHQRglw
TSJrp6c2H0oG70DS/FjVr+MohoWlACZBe12xahlLzyEqglfXWPYkqjHNBZJaDAR1DaQTkagFyWRA
T9Dm53BMxcE3slNnae6xsa2/uWBmAs+fniR3ng04By2gMn+77hEC058minmh0qk84hP/KGhyLNG+
/JwE2bxtAgCxcqfjgxTbKSKjB/jLBYqHFzEGDESGHKedTxxBXH7963dAn6/W398BF0KQpSyb9o7x
G0RcVUBru6GkqkQ5SbgehOr5pXpcEHEom0XsFFu7DvbQcC/tPFL/mwfwby4B5oDuDBc3aSbrM+X8
D0xxzuOBZ5j9HIpjnwgqhYtXOMsCi8L6gWck464HGUGAkNN1ya83F/YD0LQ2Wf7NY/kdcMSt7Vo6
7xVzZ0T/9vzvf3gsQGoLULPBTCGyLbx99DszyFttYWcn4tpsh6zuiMx2lNLJLMosoCpH+eZxyw+O
9Db9GPzd6/PnO1axqEN94uHYUhe/XT1svK1B28yck+6YqZKugP7pHNjalweK0S+kdXRC79jGZJj2
pA+tEKcwP544/WW6tfmbl+jx9/71glG6Y7IEWo5l8JB+u2CcHKd+jkEIuFnTr5FdrCuzJMzHJJ+t
YhLYbHKTB1gEIdGvHsQLaeDZTUqMONzOhGjPi1wlUxYVhwtN6xj2o71BlGb0NCo8tRnLxNxAuf0A
h4aOCYhcnGt7OWJbJCvsUE91THLPlHMWYQU1DFoiFnPAdKAqi5zrMFY52Xk5lNWGPqMXIfUIRus4
KHtRmlARqxm2TXastm1G8Qnn3ULBpsmZmx71mli2cqDTMZNByTLSd3USE0hJQk9uOvbR0+sXM8m/
yHCAuh7usjQSx2Je8nsRz/g7wuY9tKzICLRmY5DLvHJjE3QIi+gYVGdh/ZyIoziSve5uLees5Pgt
g+Z3bDOaJXVBXEsegQ+P7T0BbD4KOD3dj2P4SaoC4jqm3jBIspdqSG2QsO1s68fLE0fON0AC4fZx
20pECLsOWqIbOCsLHcRylA5U6WbKQAEVzpU4bGPTmxu7U+xXTck2VBvcZJlJLl5a7vAff6jclXi3
PQ24HlrD1L7/zYX0765r17AAAbEPQg35bScKGW8aqUAL9tiJ+gpXu2dQpSZ2vm1prCLySwkXVQdr
FFs6GtVzjQx7iVns2sni8jeP5s9rtNJdh7WZgD/XtazfViFVEkxrdYjRoY57S9k7L7wFP6PUIn1y
inNYlrS1VM08tuZlHkGrL2vS09obU3Azz/ZFS7HfJxzV/uaB/Xl9Voaw5nvfkMIynN+Ya66Xy25M
EDHXsSK/nuRSACnwYwWBArbnfoBFfclcG9Zn2GysMcv3f/0A5uXlt9vdYH12XEu5lJCPguIPS2Kj
EXn3KBiiua7yfCSDcpo2sR+96gXdJHCFKJi6ylg+rtC//uP/plxhX2BnMkxDF8Iwflv80HmFI+Ap
LhJdzGPKOazc9n4SY83ROiN9SPO9pxaw5wrjIafzUt0JrBRR9zWH2/Y31QoCsj+/GNLVHa5XoXg/
1G/XrJvXg4ZC6v+UK6G0w21eNeEWW8VXIgWHjRG41aKXnQ4+Iwsvefp1sv83ZWfWHCfSbe1fRARD
AsltUfOgWbLkG8Ky3EAyz8OvPw/4RHyn3W+8HV9fOCzbrSpRkLlz77WeBbHEYKHrRUusplNAiGM7
19PkTkM0sKsw8ezWgjgcmmtBD84vCq+FzWSfyKyaj+XyAtaiMh8CTRzX79X1pMHT3qejI0rvmqC+
vKRuEGzMgk0x1iJvVyJogs3lkbI5RYivgIX6VEjlh4QydXCH5C1m0cshLj14rZ6duwziSVTlfk3Z
u5MR1p4+iiRyJcvxORwMu4lq6oovYZvJ6SXzavOjz5ODq+vzZV2IlxAQLwBuXSiZQkOGbOk0khF2
V0znDmA+DuvwnMDUxWcS35rQu2H+ijEnxI4PbUZmZfS4vmP07hREsHI1Jj8beLwl+gE6bLn+zaSU
egx60B9s3/ueJKqxGzvSma1ov5bPc+AglJMmlrcQeHlDpyIKCZVlu0iYCW1o7ujgcbCvLJu5hsUP
GsERLF5W98YdkRAMuKcFhYvqynih9ox2gUDgHBLbOPUZET+kdu9kYKWHddmPa0+/G1NhIOulbfE6
xiS70cfz6T6Gm/WbSrkk2paDfWkRHhn03/wYZYgClQhABEp3FuxMa4z2Y1TSWqsJbDiBRFZLJ9JV
1wIL2F3Qpm8Fuq2tM6LmsFitk2y+FcxB9lruwY1l09kaHphgZ+5dWgm0Q0kzXPIKANSXpvpel8nF
ROJ/ttm+N1EJCLgBfbtb5Mls1GG1q1XzCjYclcHwtdbjhWPau1n7VSKfOQxBmqOjCPD8SHUtY8M7
l53mbrDRcd5quzfdrYu7Ll+azqbxL/kqxj+rRDxZhnBJcRFood1l/f4/y1BKwLIGnlUg3Jx1H8EE
yi6N58jOHD4nZrxG7WzJ6ei2A9kDHAw4AiQK3H0e2Ma/rcl/xuCYFPGWLS3DdDnICvePzQJydQe8
JXI2uQAolUc5YDg0gkw54i2SGJrw63O37Kmk27nQ9rsftWna/7Ye/aeLIj3X5ezEueIfhznEYLJT
LQfq9dOqzZb9nTRbyaBSIfkkqA5UfBlOy/ENNQ+XZGZC4Git9f9/xFm2TupTNvTlaP9HUVjN7VhX
40yrf3kVWLTtLvPm0V8P4zQFTlAtEAKNs+f3mZyPZJpgHYpo19Y0XFu7vpMupzx0PYRobP9lE/nn
ZZI0PWwukYdUjX7G3+8dkdnh0M2ClWQpPeFQx6TZsDCGyRKAINFuD1pJJVXzBJrlea2F9CihvcrF
/O/vZbkz/r6b0pXRbWEj2xdSWn/cOVakiFXPeSsrbh9Qr3cIB8wEdQ+WBWQLhJvlAv73FzX+uW3R
DXJp8Di2WPo4Syn2fx4et7Vay4sYlrbVlBw1z05vlPjlhxKZtRe2fNJt90vhvT1Amv2JOhA1lQM/
wqqCO5Ui5C4G8fAv72m56H+/EuC/0eUb8GkJwvL++FAgJahyJEYJAfP3EcLUORYdqWnsUksERU3z
81TEZoyZjIZ4g66mHJizMUIUAVGKqIrhZ1lgXZdl9b+/tf/QlPAEtTzymKXH848Gz1jpXj1kAk7O
2DRXNeZgPE+geTG4OK7NZKpKd4Qhmjt99G40oUJc5zzqAgNvq8/V1opJXw0z9el2MY6UYILFOgrk
fVbIfq3HG+Y3qITRH+E7NLVDnj7L1ovf3RDuP85JvARIhfIkzY4T4KKNm9o4cov8326Lf1bg/Jwe
/xksZo7j/XFbRNxqHBeXcXRZfjNS9wvDCdHVgAUuepkv6czMpZsORmxjD2SrJvZbXfXRoQlAMaTC
/Zdn4z9ed6oqOpFLm5BG5d9v04QYStFbOFOtXl77aEqP62pS9HCD5jjQDnVmvGEAJ2I7Yl8q5xNq
ic4vYvZeIyKpOY3QmCVSpkR1NNcQ99ixNqLDMBfWFnL8qQikfklMyOm1e28R44Ek0h9dXSPDIiF/
uftsNcDu65PQBWgpPDsv/mWp/Gc9TefQoc+xNltQm/39h3QMZNme5log0G374rjui8jrgxsX5Q6x
4H49C2az6k+Tbr/89xt7WYT/eORsWLKGdOj30gn+4/MuPLcOFEIfFO+cRr3l5lyPEetrukmM8Qyl
Bby6/F/bjn++tEXDlBvMQwErdYtW2N9/amionLoi7AqF2dI5GAMfB5COPT5Ghsk2vh63cVEgLlqO
ErggilNaGY+lsrE4LL1BAlkTWg4zikC9+iF7N8D7NruH/36JzD/3CppQpuEIweVxWDSdP+5Bo8y7
JmCYyVJJwAeK3uZQw1raDMNoH+ZpbG7tMlvMJ0q29W1NA89InEaXoLkvzQrPsDsRnD3eB3Qf7uGy
PiMCbw+VxOjaG+Eh2dII+7fyyITA/ceHC5wbMoWpO6zzbHV/tomaSUP8Vy/5NaaZ7fLmluCjutRB
jn5K9Bqq0WjbJrjbp7ek02BYKhslQBTvdWdb1WzV5iwNvxS52htYPX32B7LudfVSmBXqTq/WWeXs
Z0FmhegIr3CXGIulRsdsTJoICRf1EnURzIdeSM0vA3h/Uksunv0VQIwBHBT9qkgvRZZQLgO4164n
dVTa7gvQjHwJ2JjkCCWN40FD9oah0euLSOMIB+L0pubJNstDpIYPmju3aYnvcHMb9nWqmltGtkdD
xkfTE/ZRk/qRkv4xtZa4jp3rXBHBTrig6KHMirVsWoJDuqH9WLLdhYHHCypoUZQST1wyPk9D+UOf
4umKbHp47nt85iGeVr8uxFNDj/Rot5jCEYtJFZZX8IPeRsK92xUO2ccgtEjjxl4eluG9EtH4s8yt
LbwuyIiOKx46ymPIFu4TgJJ6gSXCUyOyCzn8nZHa23AIOWZFuLQrr2ZOq/0szKn0C+j/W3fp1ZRJ
XpMUUHkQOiQy6rZsd5rqrIe8eu290r6sdU1hw2af3PD5dzcoieTjQSsQBhtt90sj3mZ96k2V5zuN
zi7mqvG2/o+u6ZHxV+mvZmEs+RaedSgK7pPZdBb2x1dRWRICbI2Doc7+alXPKB2vz7CMc+gfJMe2
Cq7C7skt06v4QFo6tiI0virTrtpEKla0HITBIZ7B2XT7OdBZATsRb+lp6UdTXm0XA5yNd+R9eZtI
QHIocCFqKqejSFu+FHHNYTEZfpdxwNZbgprs/tDiR4aKgNImHHpGBdaz8KqWkJZa7BBTmtsQYSIL
D4IViRjs3A7tjeeYuWn/LS09yR6IJKOeg7tQmOO5n3+WQVRDkyR1KzRIaw0A3XP+r0+9h9V3OUmO
iJ992zOPFrbux3UFWy+4YxJoLIzA2U3kk3havqQ+07wDJnxnT723yxV7bjIuvrylgclct9k5OafO
0pXNiXDYC/mLGy1qscPM/TYyrNfZfWSV1o8j/VhUKNxEQxduginL9hy2ZjhmBpkT47yvVEQXYfml
MjpF6r2uHdKlRKmbTu4LYxGYR220j0O8QlNcMXDHg7KHK5LsMs28UyzTu5ae/BU+01IBglJRJWYC
D2RZBYQS9p9BhTI1VncazU/dq+INvH/7LWRSF5ajPwOO+hX13iUMcQaOVoPOPc6uaZX8FMiSBL2b
O8jEH46LRTCdgkfPo8EBpnq04FWMDn4mywAaQBZRztR+Z8zW/VqNAgao/ZQOGTpHzJLrv1CW/IhT
S7Bm0Q+bdO4iL7ReTZ1uHGMM5OWmM51Cu1/m51p9B7m6qDj3NyYAC0LmvsJ5qdVCKq+CfCZ7MvPL
7GUHu9yiejburLwv/UaDAl96CQNxKe5Rw2T7FL3TNVbFDgWN5XLJxDx4e8vJ33PMa4d2rn6kQU4q
uhixv/CYzziBaOWGe77NT3ynWBVmeOia62xdEXZXPc1/4lYjE1tvit8/jaNF8gLhFAV/C+Zfb5P5
oNMKRse4DA4nSIv5YJDVaedbQ0uaY2HatyLsI4QojZ/qrjiw/XxkAX6DSWKzgVRG5FWXHgLhPAQy
Oq0YpB52ThMKFpei+gsEeUJ0GIejUaT+bGPUM0x4vcrKD5KidP0rL2SwSbZm5A88DNukV29uUFfY
sWM85NoAudDQ0JRp4F4yaDF70G0FDjSyzV3nPODxvZPTIRzLHIljdBsMIwQvYdZnwftGQIt8NW7n
Y4TOtRb3xeLMsArwdcwJ71wo4Wyo2cUZTxwWsDU0kXuVk7iYXtw/aPZ9l8rkWujj7Bc6grFiSrO7
MSD8cPlK5XrzgKYeBraFjMnGjanKo55MQIEXx9RogjIKHHlwypr7iTkvIwGYdmHsiz7rOISQbAau
efBzGz1yOqLYgDLKLYTZx3d+xQtOvPaWRQOC9kkSJ93WdrY342reE3U0n0Ql0gPUmfRA+NLsxx2n
gypJ0PUzb9UQ2R36wg7oxWAcyRDUXYXsvtO38Yu8jJ+HGJOxUJkgGzXYSb1iFA7o7GrN9N2yKfUu
MdJvODmJstNzlFBxzYqA1lI5BaL2M4oTjLBCkClYGbiCojOpoPKhTLPCRhGTabsQrAaXYJhuVv7e
k3t0gFG2ZN8xppmr7KFoghz3Huv4Mnk4FSEHhSLqTpMybFTmU7drkPzEVp8Q9GuQVGTJvSqLYw96
4rgebglCv4ZCDVt4ipJJ0JD5GvLfqxXoD4bBY5/awYOAjEF8fFMuz3m/McoFhipYcNditYqLm97H
wxkBGj3gsb3Vdd9sc/Jp+YjnR30GrS1Mi3ZcmzyHAHcgEQS4nXi2JhE1z8AmEMxxykAf8Dlbr/08
7ixVdi/gekyQGF5+6tyy9ENrToggAlLn1OyfKJc2rk3bGcenARJEM/eda/9a136Mv2T01LPxDHqN
xuoHE7qy7QTyO942/tZk04NjWZ+gJkCCOtEl41PgXanL+h0AD24Gff4ka7Xf2UErnznMLzFBP/VG
K1+Qc5nXyLCzh24g9ItyoK4MgwdOj87EE7H9afbFDhTvVUboiBjrxFSua8yAwQY8ajzVSwdkHbis
72NwOUyNGU3Q8CaJCUXJ0CSnQje+BU3LkGppPfe9PMOihQWRFhpPbSb3y2pZ2jtOCzbN6nGBX0JP
F40CEN7l9h51+dpdNXqNT7mCm1M60542lneMSw2AztIQJWMpwis+0JP6Al+Hu9aGuTZN9edsmMku
Akm9g11TbzKngQIyx1dGisnRWNzn600QcjjbhCWZB+v7xIhfHu2yDQ616h7aDFCCkQl6wSP6J9Oq
Sch+qjlO/54qm4TKcfAmmq5rRrWr3N7btojc1k78WkxMCZFoaWNBFKUWYa9gsCfn0/oPZkh/wBpr
HrOi5BUAfv++B0r1NnYC49UyPow6DJeUocRr9SN+bytcStQDLf5x08+tcbfWYbRkGB+BqCJYjLQ/
IjHwNcONsy/rnlYm6Cnbfj7NRb/PMkG+IdDnUzsDknLEdKnxfBwl3ZD1o23gPOsO7FPBjb+dZaud
7QZwoTRSfNagID3OPKCExQ+CPA6JPTV3gJxfvBznb5DHIYMGC4+IjrQdNPtdARCGILjixF4+byMb
1ecs/rePvlzKAKKzEgxaPCaqDfIi7FJSe3PR2LlF9ZXawti245jsSstIEVvMb1MRwVec2I3RtkRg
qjZr176n+Pe10n4XxlifSNDoN4QE8iSSO3jC4/BdNS4A2l7fx8C61v8lMcm5TebWj9dhtMcSnVox
4iI7ao6W1mfnterixAjNqXTdPRXwJ5xAptJlaBxiM8kf+mTmKMmBc/2OhmyzS+6GuIJYUYIp0TY6
7taD6SScjCLVbHAnYQosl2Ju+VikAsZClNpA2aPn03gyIsYcU9jkjy35ZoBOPDOO7kRkXYao726x
pR5GjwZ+bdxzcEluqmw4yPTBVS5Nl3WeMA6CbES6MdgbotRfb8UKXwEAGeJDbUWuEcY7DPEJhtXk
OHpJfhdhYmLUUB360hzIxCyWigEBKnZGMXrZ2VVEHPUMxtTYThu3MofdjN+JMhOdKVZKz5dT+G2o
1DPtF/sk4pGQ4bXM07pwOCYR3F3pXlcBDgx2nyZzc6+/BhzggiKtz7NNrCXVDRLhBBK5p0zA8YGg
4KiXva5KT3nTP/VlX9z1onknKlZfjkhPWTXi1ChVeZd58C70bpuzJdytR++ZRFzfjRlj1wYm+gGr
pp/37imU43C2g+C67kEcKpBsptlhqMg1Kw1GpBppsdt1Slsac33Rovo45f172Uq5DyqYmy5cygNw
dkZARUnlvTyqfUugqoBGRwFKvGURVPsGxt827wljr8Y+Yorf7hmQtPvMfClGukQEGKVbzW36B7el
2LXHnzwk/X5985BiohNzqPVWSUZx5gwN652ZInHnvBwjVDqbUw3CidaajyP+UvZG4avGfOjJ0Fhr
z7IArW0tIurRoduB7OFztBFfhqV3C4F6RakiqIfIke3y1diE7o2se/Z3zdwZ0nTIVKVONCSwpHGM
nYvtJOfKNo1LH3t7VDXQw1pDIpwFmUM8Qrdb37qMOu0UDXjTszYPtq3SCAa1Bu0tG/gRTIUTv8qS
fdLpD5Tn6XlwNfs8Td4t0JLiLkmsO6iL5ZkaoMf8fa7t+r5IK/5dHJ66rO9fgKHnfq//nPTvXjNW
RHNwely39pKa1G/n5rciAOLqkqdHa695XIesfdE9ltxf4SRBIS8LQ2jjXbdNEKbrWbuhV3yLU++0
HsiV07wPnkJKYfS79Z+ve1JYU39lQ1qTcp6EWAW5dZnIPq1tTzor/7sgNXN2P2jTTw5XOcUgnxlu
K8mjA3Uu8p2GJr2Wkv9XmUj0l1YRZeuh7zR7v74UT1fDkb1J8G0qbV/IuNzA0TiDirzqC3hlKAIQ
7DL6SejWuB2aCISSUzZ7kLnObj3pFj1vFEf7R6PbTzTnjLv1KmDK/QXVzjhJhmSbRA/QeWQcLnSe
BMaY5kfRVu+0FuMTVt0rhhb3FhNDgYqfKYw75+UWhsQZjLzld1Mob3nE0DkPn0KOrb5nQiELqTNn
x7HINmKptmPYfII86RiUM8lWBetOlVI1IEF2GhvhAxSv9QpMi1wRyzDj8FdRN6+TizLJhg+cYoEJ
v9uy8I4BBXFt5qnPYSM8cESn61kYGmgX4MZDZS505N7eKUMjR1RND1gqiQUfu/hYJh0uezFgEsYF
ttF7xWR0sH30IupFTfX9LKL4kvdQHeopuU9bPcCSgeOwbw1OUaFzl9eV3yqYaph8YXj0scKdW2P4
KX+kDh0aDw3sFVkKQwUjs87zCKEjds2LQSm1x3/+VLhddZRl2u+rocGwnmsHB4wpPYnO/UgmWJg1
lmdnRFhUmVF5zKCRS0dX5xasnJ/Y87tJ+s5JaqE8ajqfhG5R2pI7Opw5v31UmKIfSek4CNv8Fi9K
pmh2YxZXoPMcN49xBvdyLXUoJdtM7Dm6Vr9riEKzhqtq8Go1BkXR71LPGRmZV+IHBVhx4sOYzx3u
R23MsPDQaHihJNO9NtsCoggfY8/N9nPuOjddb8qjJ7Lw4tKnOOtEbBxr61wuMWztREBvH964x5M7
pJbGzXGRJqFffMlEVL4o4nestALZPZXWg25U2yIMicPAS5VfCrfX6YDF02uCVKOuJ6CFBH81jfvZ
k2rMSDqme1+9RAlQ36FAxj8Cr214iktl7aj0zR2Jl6ehlpgSwLGGfPCE6fLwE5bhh6aJqsFlACvj
xteN6S9lxPcaUSHkayCB6sxviXud0S3cMMidM4e8+SwkwsBuJwczJODAGiCohcvmgCXe77TsJ88V
wekIu5j+7waP6NG4AJnhxp7D7DyRO1ErTikQGV1QC1dj+HQs3qXWjgVntyk9dNPwy+an5GOBtztn
P82YDN5QWCMWa8E2jesNS1sRXfJSCy+qAglX6vPbHPfL4xC8wqPJzDo6pan7WnKI3BRxz7nfixZ3
eOZu0pqFVJTHToZHRSgebBjxMDu1pByw9Jc2jx4do8FteYqo/Vmp2Zg2Ss/glNAASctI7KMs6Ham
GTyomkmyzVnnABYb1YTjjTsVn0yQ3DtS8jjtFjjFVGsxM4x6yLzAhsAM1FAMexI3wq4+VY0F5eOE
bYfuZqW7zFSzAqRS+17wieHkqeBhaZwyyaN+l0Gl04qIXzzVzntz7D0+qfQ2YCkEVnNyo9wn1NJk
fBM8k2VAFo+3aUJpgQ4SX0rXXqZQc8/Ky+U5Wn5ZvxxMOfiF5mrEMXA/zrV5sWYy5tDF7HBoWffr
V4qYhmPSHuO4CW611V8mebMlF1Wve3NrcQDlSNO/DxEk7dDNC0JpG8fHVs6i2aKwqOk8t7DyUJhn
W0bwYoPJGsBEzH4H/LxLmpeMOFwuMIStIfHzkS0X75Hl28mnGX5YdfNYs0uGy1ExaguCpIi5r4XT
+cPgRcR+WOCddFLoVTKfs4rcuL4uT0SAvlGbfWn69zFL671o6RnYZBp2tcb61VJMxs4Aem5We9FA
m3OD5HWIAXvIFCZt0I4Xac/hLqfJ5BsJHXNbPblDTUqazbiz8/TlNPjU6yEFLu5dUmbLu9QikyXJ
8+ReH3w9DvKFva/YdIgrDFrzyTCg1DV6I46qmDguDIJgczFG1467MLH7dquH1oPXECWcJWhLprY6
QTppL914ZyUx2Mk6f4ndsd0oJ033avoaehXv8C4D9sRd1db6V6/Cb6WwvlksNEk6a2yYylfWXPiW
AStJdCSLJgPE/SmHfgHwpXImmm+wnFPT3FZEMOxREdcnkcGY00ZdkqCkXnG5lreYuo9c3q1bMaSg
vtuEWN2BftHNjDkwpArl0/yDFBIUNwKZNCwHNEI6gBw4IONViPgmoc/og7Px0HwRwlFR+M7PYxA+
zFhu9vQCD1l1hqQz3dB/v4XLkNIrpLsFV7upwtzYNYSs7TT5HvMz+m0hKT1Kl8EYASFjPL20lYY7
LzOfgQr99NzU2Q9WyveQxS9Tqwpc+HIfT9I8ZZZ3qSv1ppqy2aZN8WaK8CtQ2A1CLENgmu0JxjIT
5yjX7lpdSqxTPMjwT0GaF/IyjhDUFVAs2APW/eBIxqY4OwEuHkNmxbciMn7K6BNJaXIlgcWJkoiU
z5ZMaqIaN4FHjyDUu/PZmVR9ceYBzs9c38uw+uhE557sAghLMgZQM+S9KOiazXbZH+2ZMDOjF1tU
vp9w9gLcWv037UXUMvQHsNJkJjMvTeSIrT7lo2J8V9x7enML50Y/yAk+uJszRvJ+jNOSpV38su1B
O3akFe51GmGbvr6radKSvdhayK1sH/Q5841qCjcT0abafJpSu/2uk1O5qaPqJc04QlaKiG5LJyC7
K7kXynw+DXgf9+RT+MALdr0TaScCGO+KMnAv1PfVoyMIuyS0Hb+Ul3e7nkSDrcoN66GLbeeit8N9
tHwVh5X1IKhQLq1NSchZd6g/BrM7u3gyoBOC42wctnfTJvXHqTvkvYA79awygAkeIs8oX3tdC7dD
mzDXU1D0wLYt0d3VwJ7bM9Krgr8ajQ2udjaxF3WvtKhPGEkz0t2bHOyEKd5qPYEC54zafkor7bGs
6gOPtUXwh3p0hyY9Dlm00Oyr6KVvmmaLDunWOb9KwaGvVL3zYMyp+yDNob4NIeTZ5Y8SHZG3azpE
J3kOlkfWfCjO9c6c7Pgi5gv6/QctG42HkQtJSEVp7o0MzmMkWr/E6oyknzXYQkx39QCzPJch3spU
O6pGhBuBSnFThGnDqpl1z1nvkMgYSO+YDHWx1RAY7TBSdH7Abw9uCNXP3GqcGG+iiPSlC/RdLQyN
MvjWBAaBT5A4kYlN3Kz6mzObPyyEYjdVc1VyvLcXuEf5BolIcbLKJr7r9FY/FqV4ZZ/uz64BPql1
AEqARoG9NfNx0fv8DCtHsVcH2yxrzCNRht8Sac6Xai9Fa57XX1JtjE5oDrfI++q93eCrBafX3Fx3
IHyw6N91Z2BSlQBMbZh7Lb9XyH+B4dRA75F2kqtXNRsBCnvnUCZDDwByA/RG27YlnQMi1y4D4s0w
HTzqxiTcthX3UQLzDsbgyas71n9HuaAjwgbcKi/d9zk8C5pPYdA6dG2rE2Et2klcRY/MWTKPY8yV
OqeeHpzXS/mc3cczzcTY0oXvEXajtwTZWWNsHuP0CTIcyZHOAWNWr2WvGr6WXMWPVkY2redUp3ao
nwzCeGDbxDndAibjnOHyx6mW3/p6hOoZRu9VN+RbAjHiDQF9ZIXxA3c0tT3qzIJUYRUlL66nAQQJ
yCIOQlpT0jcHE0vpJfFCko3TwiWDJLmH+4d2IKTzb7aRL8AZ7Hsaylt9tu4qgXpEOBlHvjkZLm2W
a4SgshoRwIkTOrPjXUkNnTtLlZ6ZTyDQPghiBKNO6LTlNQrKu3XvLOllgVVdpafcA3G5KHdMBEKY
j5lM9T6Aug8RpTD5NcSeuSaRlQBAxD0mKcTxRG28YUSDM2pfQTV/eIj3HBREu7xbRKQIVfMmmvYe
WLEN/cR4A4mYTrKwvndWFOLZj589vX9QltUdg84iIJI0BvxrwUHvux9qJHHAntnHHNXcc36l+Wu6
u5Dsgk1FYjaNtlehl3SOkoICCdEVw0lzqzNcf9aJZYxcQVpAA9ZFuW9xxX3QP9GMDJAOBC/DGGs4
oAl9bOE3uaMzbnSr/RJJe3VU+1NPHZ0AlmDnkrsMxN78Bv7wu94GT9jKej/U9D1oph2i/K3b2dmy
HbL7BPhtkyXgIAWyzrbFnLD2y4ZtAroIGEwaWE6bqL0NS3rMW/yC/MaLqQ2lTqFLRf+AWbn1NWIs
ZlwUArwqol9Z7zpOxZvK6k+tA6aYpl/TfBP18KOhkeIXC4lA1ZzxTOj7nu3j1QfeWRzNEBA/DrGt
TORrEccvSPie0iJ6LPLkneTxdssx91dipV8udbHjPFpajh1+JjGvcMvLPGPTbVyHdoq+7UaTDDLA
fbGe07CTUhHJcbZ4O1FIB2L23kWefjTQ6rtKJGQDlwTCtOpiePAlp6zYtm3U+0WmfeqGgkHjuGRS
J98n1FiIVhjDcN28PP7QsuRbZKdPHkUcQg4CPp3YGzY5NqxDk2N3lh6kIc10wbzRFWwYu29qfMR0
RqcvOW3jGbxTmjwUgfecuf1XpZyvKiNDUrSs4wQ57UeY0SQwepKShuUvnB8rcxqekAeLo24vLp8Z
J4mfuxYy8oE8aIQMZHVarP1RCYASe1fGOQhi79hSNoxuNjyt/yRS5k+0nD1uHf4oKLrkDjr7Zf3u
6x8hmu93RMYXu3l9iVgPrpmlidv6t16RsdEaxvffr2BDjdkWnSf2v7/uotZ3oVE+/P7uXmKdqpQe
9P/79vm4VNIaKOD1zwxOWk+N3Ko4ck7jNCJBsniwU4PmQdc9mLSRxrH5qqwhoksG6rtnIRop2FmI
f3Y8d1lQH4DofoVbL6/prcjklwc13AgxAcp0PuqGdxF5fgLEUbfDO7zVz4VMUClEN4gMPuY4fMwH
DzIN5KzC4VMPAnprtaa+Va12rSw6uKDj0MPHNLNg0qCfHXxZF38lWvUti0BTay2kyn4mHz5CfmNa
8li6DQTfcPwubUfbsUC6g5fgS3eSi7yT9CEnOcd3ruc+uCP5alB0iAhd8G2mcTPGNtqG7VOgzHEz
9dMeL97MtXhr7iqd3Xuc3S8Bp0griLlxg9HvLQIcgwKtowgu6GrAUQ7XwE2oxHq0A3bEnUQ/gdmw
xSixM+i6ix7aoreY38fvs6rh1zwDB842GsbANi1QnNTAUFBgk61pMExuLpUc601XnuO5/1aRWoHv
1nmwGeRupx6fKMBc0nxAXRWoNp3IYY1RYADLWf8rdUhYU9BC1UZrUEdEUYV5q7AAWegz0Tmtu23T
zyIC5hcmnJTayGMgH4iDBsJv08j+xMgjO3Q2UAt7ESIusF2LInFj5uYvHY71oUb+5tdd9lwlpJXO
ysHJgr0K+UYIJQO4r7DiGzX+cRDew0DO7hFe7iHhg2Dg0H5EDc9o6XS3mTy8RoAcrhfCrjTMc24C
Gc2lD+6Y7bgpWWsBLmzsbLLpUqRnEoOnR9tKTnbFKDakrEna7kfAgaBsULDQF2TCYHQP9hyz06qC
qn4wd4mI8YDpM64RDY9FkaXLtsYxqy8+EcOpLfBMtSOs8JpOUjuUFYxZYCtcx1D73vfhp9IqDQyr
WjxBHMf1EVBeAVxQeJx4kjB7YhPaaVon0RHFZGYsuPsQcnCivEcdozSLGJ82ivMzCQbjbqirZOfl
cAt0+Zy2VoQ0ieIPd4zPzKynhjeftB5ME/dkuRkZ7IFbOuT6jJYRLKDjALMD0NpT8UcJgxpVcX6s
/RFbRG8/QjV+D0p8Fu2VslffFKnj+olsXwE66FtaeH2V/dS1nuC52DgQg3Nftt7gp5q2bWoCaMpY
+X1AwwEbJDGEgXwcVBLtabDCZC9RK84vGi1DVTqUKZ3XbrScwjKjox91E4QZIwr3cWyi4UkRCNrm
Lo3Jss+ns6XPULPH9mPmIldk/EAgiRg6jdy57Bn4tjE9qtEEGU/ylp+CiDGj0UVykfJEqfB+Hsbq
sY/Gj6CvcyA87W3wMmPPHBDdyjC7VOnzLotbSeOJ8d28qDcily6bNYkT1hyYixorR5lACqrc9rPs
3E3yPgcW4YWd95fnXZtqgudn8s+Fxl/WGuyo2aOxN4ZfBMfVpX2iS434zwaWraNPgCETvGlY+/ks
gLhHbrs16+FOaV3KMRQ8s56iiUgR/JKBwBap6+0G3TrjEw0DHMoSpZKHeEp/SI+lBXeRSZYMSgNX
4zhebJTwFXX9UVhWvc30DF9InL5XFTNizIPICPJH9N4cnTP2XNMeX/u6Az09/gWXnJZPxqmhHuhO
IKswYDfW2UdSgWmxtF84tUygjryj6he5QlPyKEIVPOkZvcEi0x/BE/wwiNdCovo/7J3Jbtzem57v
JXv+QR7ycAA6vah5UmkolQZvCFmSOc8zdw3kBnIBCbJLEGSZTa6pO/eQh/IvaLvsWGl0ltkYLk0s
ssgzfN/7Pm8JBMuqWfp00p23otzk+PHZe5J2B7Z9DukjOaQGxewJqqmUFokcyUi521O+9tWeaN54
KZO6ewZuqMb9YmQVaivKjj7vsovG8IsVV+9Y07BDhw5DYlzuPcPUjtJzjr1qpLuPVy3H3GLQZR3L
mpHs0GrejHDD0n7NEIugk5rJEhDfe9i0R7uZApcaBD3uaA7LxEjusywzZ56apeuOpeIgk63IOmdL
pkqwKBsyKpD0LK2STgzVTm8DsY5aYCD2YRCcfFsc61jdZqPUZkUgdJpb8s4kERNHqsFk29/WU3hH
FdxYHuI14aTOCogMhCWXLZmmYfmiHFXhp2WjxWykufEmZOM44wmjihT4lJVhCsceHZAyQ1Dci+ou
jbF6hUwDQ1yfAx2tPdT3G/xiMFU88jvYGlLQ8GZOxN+V7PVniT8+uzZK2YIQdxYqaZ/TpIMttsgV
91lB9qNNzWdlgCL1LaRz2DHKzVXTe9R9hTJeQf2wO5W0EPrQoSCA+W0V6cM9i+RlE6hYq/KyWpit
0DYE8PaThj1fZrVCyzqJe7hNI3jgBnC1755sz3RPNQScmRj7AY9W7Z68wQJJipF5YU0vkd1FNyFZ
CyrVyxnZRynsHm4hEkHavd7YMe1GYR4GzXnUdK86ffwD1OOtcBXvIEa1PIVNr2/8gGv68U3QgtWp
jL0FLWBgqdNP+JXSLtU2pYU4/Q1PKdsbw3YXH6/G6UumS4MSLxhExellHFT6np8nTGj6ax9fq2XH
rqKNrr7/Vg8L0JSobj9efvwjtLOnqvHdXz+Ad8tv7KnBaiaLykizvaeaLzWFkntS7FJUGaW9JvvT
AjxYPImhTF6nH8i6qrjXKi3ZeAgIPv8BzUh++AtO4rwA+S/uhQKm73eHQMFjqGP+ux+oR/P7e/h4
k7/5Cz//wD+/ySYdumXdE+/L8JJfE234mPV2weYKKl+MLgnpqCgf7Kq1t3gdNBoFfJfPBsmCaUTL
FhTPQ5tPslY7dFcf37UdL1nwIPvbtJMsVm1YidxcW9+YMPNNczTIZQhmpk11xByqb5mWrgS7Z8Wq
xXsGMDUbUYLPEKxBXKVDR6lpFkLk9CibuBuPfKI3rQvPMjSLl0iX9PMys34C22/PPLz+50ZKSX/U
Jp4Hec4iMRT1pjDccIV0DMo2MVYzs8V0pqtWjjWxbc+1r3n7ljzCWaxY7VlDdXpIMabNPr7roJi+
YkrE3jr9MFXZ/FjoxrND4ve5dMf2Wpbq7ccr1Qr1mz4I9llS0z8o1XoL5r8/Aifoj5FF4wftBM5A
cI6CsZkvfvyT45pNkuZZY3PwwJDqp/6ztHJnmwBYQ49XFs9mPzU1uqy8ocZs3NDbf/v4OidL9E8T
jtts+jHxqKKEfFZZF27rogQ4EDv591/WhrG86TMWoU0CI773F0gonTvOuls2qtYd87pPNrbrUl5w
JuFcKs5RO+wFSpMq70nPIudQqVJiBJvgKYnH+ATHu1yEFmqtaRviClZWXhAvYZyyGJcdoT/vFWl8
c7v32/s0i1aCLL1FDqKR3CIMCAl/2kPT66iE72bDcNdbKGVDuRBmkXPlkDyhgEt5GrNHT+isGtwu
Xpp4RTWLzpVre/raK/Pn0XO/Ozz/P/bpE+yTiQHoD9in//Df/+k//3uwTyCekOvUw/bt3/6b6Ve+
A5/AOtm0pU1bNXhEhDb5Lr8Dn4TxN1AmhmUbmG50Nh1wA/4CPuna30zgPbrKL0ncdyrWu7+AT0L7
mwPJADQTFWHbpuH9LwE+XVidBDYuHAO4dlnj4Xa89OzKmMi4MhPxvFjGN0D/Z7j058PjZwSZC28R
xgkMRdCDcOXihbXtyf34g7sxYMudeA0hMVU+fJUUwg6srM6B2oPGi8+lYzh3VQIE5IfP4ea7bepH
DNRnR73gMqiUDf1u5Kid59iHIGdHlrXNLSXWOiKOIU+NNyUJlE88e9Nf/cHC9cu5XrgmUU6Znd1x
VMCe7J48X1+6SjUscCTrnxzqwjT6/VCWTbFFQJ+RzoVRrQ/yalRVxoqILjXJTKymWAfZ7t2fr+Pv
zghXt2NDH4PwY1xcRzkaiRsY9EgJPLS++gIiYd6nyWZkwfby50P97iOD18UJOaotuPF/vlFsTIxS
TREmd2PZ03enhjXvReo/pk3TLXNsSgfTNOOrPByGL38+9O8upmVQzBWWZRlCXNjKkCPXUtFLchNd
EGY9EOZdBqB79+ejTB/Jxd3B/W9RhpHQrQzrwuBnWp4R8+UQRvJJie4V84m88ttBP//5ML/5yCyb
zSXIKImt+NKn6dUdqtiWw7g+IeN7epqiOP3rDjHZ9H54phNlWhh61EdHYrAlCA2dJodBOMW/7jAX
FyxvcrQ7DmcylMdhkhrbwQxm+idHufzwMVzryNxNKESGqWrWxX2HOClBQqqTJJuJpynitRiqT67X
9Nz/+MlPh+AxNVEAqDbW2YtxAfCpllb2wGa08tda4ykrLe6pcqUkGYdO9sl9djmwfxwNwqAwNF3F
xT09aD98OiKKGqKZkcVI9NsHP027JTHo7rcuiTQkNpSQQvKE6BdNyZA+AZO3f/7Yfnd8adqaqVmw
YX65oIjahDo0UKAUtguDmr2APKy3STe8YFXObhOahBvTCqvFnw97OX5Mpy2nsYpHGITi5X1fqznm
3WCSZ5axY870utEo0pqK8aI56JzwZfRyWxg5TAEjCz45+OVDNx2cARIbHTOpzVT/8zW3YrVy21Aj
fLAFPaYBfQqQzwjbPfz5JH93JzmMkAyRUCLBHP58HOKWWifquVmFxWIegbtOwB6dq/a1srSSNTTF
rWD152P+5sKSL8gqmsq8bfziDqaNbUZhQa3JzkQJOjly6SH2pU9oX8leAnFX4RdoIaQR5PNxSudZ
/vkNXA6cXFzJ3ANjicvLKuLi4kJKTCwkqFP3JK6GWeVTTZ/FZLeA667b7A4TfDDOMrWgwfLnI/9m
bLDhQNCQ0zl549IYjdBRaNPuYE5EiHLtAThYQt+qtv/yozj2BOeQxvTQXpyfGfqGlRcinEMimanB
i+9/+/MBfnN3Tm5pNgKSIUheuo8b1Q4IodIZr2PTWaEIqnkwekgH1AY/uWK/uUGBdLHcs7hsKriu
n29QpSMTQu2VcK57nXJVw6qMNpNQ62WEyYZ+KKMW9OeT+/0RGVSJ/gLbcblEAf/l6klK6TjKiimo
1sO3mI3mXrQ6K9uEcOA/H+839wRPH+gJJljcRCzCfxpeI2GVuqtwhpSz8ahkoBfK5DOM6a+3vKEK
MAsWd51j85H9fBDNxVUxNkM499oGI+FqJKBUOHcu1XXC4z95vn49I0O1mQFtbj6DBdg0oP8wYVhK
qmkyz0IWy/IEwfbOxZD554v264fEIQwKDeCBNEdejltj2VV9U6ThvLZdNJMkLqN/y5CdlslnS/9f
z4YpQHzw2CZa5CXCodBspYgGL0RqNkLlEKGWvWpR4RmfnNIvwyKrBd34WIBL1uHOxVOr9m1hZQFQ
9mwktm3WaeJr5EKhd/to20XdQicHHfn9658v5CVJQEA9YRTUhcqSApnO5ZWMIiZ0uCPeXEmv2/oW
ANiOtOQjCq1Nj1VFxHJtm19iMX4yq2vTff3TImY6sOSRlqySWTFd3JK+lzdDn3JgK6fpRUA43Tgz
37veufCwZeO2qm5jpZhPlthPzvmXFQWHhpoM/xSCC/DP6SP/4QYleK1uXQe9Wb7Az9NgM16Y39xd
sAlm1/3s3ZjZs8Z8LWe7fO58Mjb/8iBOh2Zo5vEAd+NMNOcfDw1QS3pM/YT3otCxqc8mFGty+vNC
cjCnWv/5VH+5eS8OJ34+XJ74sN1GC4FzLva+IPzNDT4ZobGQXJyULqB0sRUBOc2ilEnh4tYlINPo
Ze6TLKhNcpRCjARoIYlBYklh2LruVa74TFFhCq9qwqZUksRAndNh7kDQ2BTH6JhWtS6rqUnpOIuW
+jjNZdOMxjtZKF8RSOyKuCGX3qq9t0yPULp5VrMpE80iHEq3Fi33GTlmYYFuGHFmbdDd1m2ihrxS
f0uUwaSdPrygcD03fX+KMhQeqvZstmjZjDd3vE9oxQ3UagcjvYoHBf8D43Ae4FITt1F3UMDROF/N
CkWN18z0ytv3+CMMYQWzMFKxJK4lJvICdw9MPjolznoMN1jTkRXMJdzEVhZL38r2VVtt0lI5J8ZJ
a9NN52KD9kNaya8ZtnsRbwnLwJCXgkzQbv0S+42hrOzanpmmCuMDoxY9YBMrZRNkVIN1ggCbOpv7
frc3CvOY2f7GtR6adIS1nR26AS9wFxxN/ADzWJIFajXUEKV0F1mrV9hUw3u3TjYxpT+ZTyRFtGX0
Q1lVrL2R3krVHtMKkz30bfe+Nl8RpK2QRZ4VnOxb8IivTi9fJTO/0Qe3id2vFYmF1xCoPD3yuMvy
YPnRWg+sdWiGpyioHzVTboVLjJ5ZzUX7rE9NKjAaVp3RL8ZH2BWA7IqZ2+lrU4WnIIOFFUYop9yd
axLbZnQHPf+GW3EZODkL4jReGU5y25F9NJjGXPVJQqD9WYxn1693hWjmhR0uXG0gXGoyDyJT3Mb1
rGqJqEhmdbA0anAnZ8CDY3DXodvp5rK4IhG+0TeogmfhENJHnJG1QctQb6L1EB4TF7n7i4/U1O6W
/nCgTRsMa1r8FbF5NErCVaMYyHyLRZkgMc3WbpLOsJYta+8xDd4QWhEzAg8AnzGkRUQQ4f0EpTYS
Aj1IYrataO1LZAfBoxK1jxYUE/Sa8MKgNyR4AZ1D6c7REcTh2nFndCktY0vS2Vjdl4gGQxMnDEEf
6WE07j2FxHR6+W31lKm3vdQWXFfN+AaVGgFvPleqncG9YC9i9RA37lYP/XNCAG8vr0YFV/amzu9c
36defCtbVPDljdXcxSOxHHThcDrFgTP3CS5aBIATuv5KN+UOfOhWF+ew/zaiZAjjYqZpX0fKze64
wFAi/HpRIOVOuodcnqL2CVGJNJeWg1M5OIctGPLoyhDn0TiTqw0c5l761/24RRsOW0+3luNwD9xw
5qvRwhTQYAhGT2ZO+Vg1Gfll9ky4zQ7BzbVmEdRRm9XW9kJAW+m2TVYd7Y5k2MbBswu0l4RdMrJx
7Nj1TUBLunTPvbr37a8W4mv9BRk2AYzo06adtbFnrJ7aVc5j1qw4vkD5Y19rOECb8mASNegzT0le
qQc/xxfGJ2PPOR1E8WALV2GzTkJEMfeYs+Q9jeHYf2nlQjpXhJL2YkdxCvoGHRjWZcmilwejSmcK
US9dg6nZJdRKc9xXkI/XhRze09ycW6r9EMJCrNXMXMVGN65iEswo1Swl7aSbgRLUsqzyFKclfUag
cHi2i3Gp80D3ZXMks29d6WjnyT6Kx+ithaMlLZ7cAIdX3w79ukhQuhNd3UACA6g3Nzx3J/3JGNeD
8VCyazRi1wIKFwsv83Yk/6/wHXJ6FRocAS6Y6Q2jvlkXtUVmCQqH0ThEvnme6C6+6m4qLPFzgZ/c
6clRrLkjM2VVtuWLkSPOjyXsGTJkFJpT2pcGNCX7s21FeHRYHYlJvY7JFLXHnR6uBJ98Nu6C5pqE
ZaxkFMMoEHiOzv19X2p3FjaU5tD5GwtIKY2qOb4ttUX3d8baq3Z7118l8Uq+ROAIbzFPLvsM6vYm
dW9FwjCNCqx+1SpupmgPxAIeKPNEIAkzfcANo9Sb6CULV0NyrhT6Jh6dbDIMorkldqMgUYy5KiYV
tN98aCvnqXdEKs+tZmcbpcJSui+zVeMnsz6lCQ6NQfHWQMfXnl6vbPvZDOKvnlefZNcevfa95m3k
6I5aaCuiKm61obsSLoZYZ7jW6yyfo86byU44i6qXKyWDTuXbAUGL1aqN1VNtDAvyFSgmkPWG8omp
y2/PTXQQ9bA0wnZjJ5OLDCTokx49RNGzq91WxpXZv+VIlFAst5uJETANdjdIZAIGR6UlR+TcD9zk
xRQWvHSZEzv7sZIbQi2d+C2hXOT4cyV6a5xbo33FR8FEc0+aMz7WwNtHAXkE+8kNT6t6pgTPnv2k
w64Uk6plhtyb2/ObP6JS+2ZG6xE2C2yKoq1X6A5T75FdwAxfmTquDP2oVKccwQdKDE+u8Opjl4y7
b6y0IPEusrK4cXCW9CpiMmBA40OnHREpLTzh7aneL+BqH9JMWzoGkyT5Vfdp2iNVl9zyrRV9jbVm
RQw6tEKJM1anCCbyKc5oVhT6VYeJRSM9MQgWTVA9m96d5N17jUVUWbxFZri2i2cjjJdah802uhXh
sLGwHHDfZh3Bm9m1jvog3HmONhPIgKtam9XZSSb0ZylX0/Y5u7nygCrl2PXanantVedF1a5142qY
RGu9JLHHn2X5ubBZvWI3VMzh2un8XVWEZ5pNN6Fw9qEz4cVv65pxHIUB1obo7BCNXGbWmli7k6Gi
aWm0Lx1RZUBZlgN2BKdECzlajLSQgYuXBAISNqbePabDqTecuaVfFxrRHEGCOniHGxiAZDiP0eo0
A93h+K2VyFrQCqno7dQUEvAz+CckPDJe5e6qUJD1NayKkpOhgPHtgpVVfKnGI76HTr8y0xcX71Fg
josAkzNeElILGEfCDFt9sDFhLw/yq6WOy05x+OCDJUuhOnlym6+lbA+sftdxcRihkqDwcJ8dGjfD
QKOzJ+4+G1GPhHCEjOsEL9qsRdoCFm07RNmtOZD6o/UrxWJ1BQc4qxiERn3d+VeRi5ezNWeVXmF2
7jdUqHZanm/CKfnPceZDFJGrni1DW57QuKyUkdYye+IFauaORZH7pTS7YqEkBTQmssMTbduAZcMS
Mi+4YhlLhMrY1WI7aDtsEIj5X/SuB2QV7AdXrv0imcucAWLQlppR7PwhOsEtQRPSLssk3iY9tKXR
Ir4xaQ9CyjvfeLCLkzJqMw1nFK39hdoEh8Dy7lABrzvTeG/8p5j7EP0y7fBBcQ6T33QIxJXidmvS
7rZe85oFJBC7V4SyLOrMX8DK/BJmt15nPULDa8biFLP7boZpEqiXFfrrQpuznJh18knHDOjjnoYF
SXijmd/2lb3UrIBx5Uz82Qpv0Hnw9JVQ1Ze0ex8RhdmI2upmqYoXoa98q7jzbQ/JY3uUUb2nELOL
1aOR38fWpKnxtyS9RjPVGZtZwigqinRBWjRgm7j9Ytu0vL1Wuxu6F/Rf28Y4qO5SZ7ZTBngVqSS4
QI3GnjUNG4pR4Z2JnBxJgkmWCLDNe4Rd5E6ao7sqqzFdRUbm8DETPO31pX2iKtWusqBMr2T0oe+E
igI72SFiN8l2WuQO66S28EToexXC6XJ0HBxmEapRaxLBw7hyTZYV8LXJqFev7LCG5uHDSBuMZWAm
yZpdw0qU3kM+kHBgx0uRpA8RF8Py1Ws8tltSiBdJpNxUdXzUNVEvM1CHDzYK8E1EMUE0+EoyAEbi
0OOMR0l7zW3Ig4hDxertqzYX67D3Zr7SI+IAHAbtubTxQab3XvPmkDQ+RZkEEYmAD121S8nGxh0v
slWg5oua1Eamx9y4cgR7JI0yDGZvEWZ7o8cNmBuPrubf29hqaR8sSqQbjbsfhQke8DxizFKgIQUE
iI+5xX4uu9Pi9FRWL1K+Z/nGjVugnt5STTdVRa12sBY+OtGG/XprnXsi//IIxDqOLkgnCxLZZop9
Y5PE7XKX5cS1614+rwe2H0gUJ5Hk4GwQUjLlsFvMxZOXheve6+EoiXse2cfJYumD+Jh1jnPrIECN
Cd4uWJY4HkJYv12aWcr4RXSku25CWGOuzVVDhm1n140K9IaZVzG/pLJbVeHVMElJIxetYsggCzux
Odjdl4Ryc9azWlFudKskXza/CuVDyCjatgaOW7kw3SlbMJkhe8HMdcrUnZvXh8Q0NznAjKQwd1p6
GCKmvesenwyxnjrAHSOMrtmAQ5Er50r5WnYlIKEG4hfdz9pb+hl7F98jMhKZXECysOeynaGhY5on
pQ1SgFEFjKF41wRR+dKPylfN0W6UAuU0O+85XJ11xl/vZbpiMMfYyR3gZqu4H29ck8/ETMb7Mh2+
eWo4N84OoRrAx+0bBxWSyhwp5SGFSVJUbznrWMFSjDvCNv1rzUPz5zs7B6EcQ0UUlavcuho89hBY
UpnmB++UxneZoW74HDpwl2GDrhiVE+MkweWIFvP42vQIjn0au43p3bTeraC0GRJ2OzbeqxuTPcjy
D6nnMvbKBeUkv7zqJWtlNsNFvIbUh6R6641rMuWHMN7QSibHmNQ1G1ZsQ31RmdZTU9DsPPGOUbnt
TQx3t+zFjGQT4A5OsMNOlZxHPIXrwscXNI+w8GtzlllpdZCEGcb3nTVvna3GAlUv5gOLPNlsW7dd
1tomhKEZW/1LMvrackyUnN1itYwUsVaSJ3YNmbKQ9a411hWe+JmaV/MivRqsN8yP5MLinyoR/YIn
JcLC+JaXpE5VpKCbOZfbWHq5nJd43Z2+XZj+zm9uQtzYyraFVqKxbU35eqyaK6eckx/v0gZhrLO7
xYi6eziProYH/y2w54VGs+Louk+j8qa115ifbX9tDasuPpbkfyfZi8UAXPXzMHhTMkAuR52tqTI+
ljE2NHaoLG37fZQGiIB3dnmjusd60tMPrMfbu7p5VFgE04zfq3GypxN4FyLfTcF/sWNNqfCQpZAW
D52p7pQeVZuBAzB4V5JTRzEmdoYd5u6yecGqm+N+IcREF/elyvgJhNylwYNtzFQ2BVJdwrHZ5VBp
BDVmAZaoGL4kZASkbbEPpqJlx4gkeTxTSBnBl+cRe3tlmNOiuAJDBegE00EMGu2+gi05ogCnEeif
GkT50Ytk8+4lOPiiWeSGC5ydK4WUnpAdksPO3NCYbEkKXcnuFthFx3PS4cLFP5mRLtOwHmL1sxh8
1u5yB6aLAj3r+bDDFqAfkdaAu2A1mt2hBEQpXqksCqkKROxKz51DvnxU3o9qsXDlsJSguhRDwf90
n6s7ib+iGmzCk+ulNVEPPByAtqTQYazirkDJC/4RhTzsUzFBABDWNszGePAHXVtSOMSAW6LO1/Mr
ob1G7pVeTCAdFkZtPmsnl4PZNlv43ssodV9zpf7WOxp64GQL94IhBGtqPj73lj0rIxxFTbqkq8TI
bZKnFBwVKviq2swj7DbUaShgmBMpgXp3iul526ovEfnLbnVsymTXFo+1uHXgjxWeh4KtWIXBu+Fd
VWV1w3KNUxwI+pILPfJOYPeWo1nsk9ijvBXnK316WiQ68tha9mFEWHepsJNzEUo2kzPVQWO4wvpT
rBrbxCGAKJ2TDibVfIXenUxyXBFJTW2sc+nI9nhIvzYOa6+lGBBagivw6tvYHPRnSV6zPa+CgBT6
TGvdew2E8Sb0BKFGrl186QSFNHIr21XXvnTC177WZTIG83TsDQaIwlPv8lSReDaGrJmPcMTAM7qj
8qXEA1dik57mJc45vRm8oGP2nrx5A/+jj6m36hYwQwQbMISvTj5uwS6oMMoVxN6MCh1EW6vPKHcA
uklnVqnF2aYKJiCjWYZfpBOOezuyrD06sx4oj4ryWdfM+KwEvZluK9/IT0QNZDdUZ7OM1O2AHCiM
ZZuWRvOd6g0w9btqzGYtXtJlVlTdeuKqLotGDA+GAMREb1I/VzhE7ztba15J90rfG8fVmlPQMZxg
LNHQ9ypjGn21vQCqkJ/7d3T7XHeBQjl+0dImiDcjqsVuXkiCgdVGqWZEMWjrOuBzxSLCanXR9pG2
1As+xQVCMjrKMaRGDIZBtR4r6o4dAbYICOr0yWxb9VhJzslLs3bj6rheyxYsNEZu2HrErlMDKKVG
eU9iREgxK9xmMhCzVMFFxOgWmM8hRdSDbwqKj3WQpEfpVKVDxY9IXVLdmLrobqLxb9NwMo9JhiY1
VdoFsJ0OFOjAprhrYBTNkjqgMt7GXfYQtAYwDhUuZTZ3MEbtVJvA0TaP9VsSs4tjMST9TaKL7IuN
NhTTdlAwfuGZf09A8FNErTunuWqrUULRJMSTWz+NMHf3gmkUOU/fAIHNWBkJT+sTzIlpexwym4HN
qmvtriAm/KohX1tAeLDzhejZ8ufgdm5N1k67xkRTrCk6pAglAhmbDiMJ9Z3mUW2EH29azKKjIqov
Xq2pJ1V0cLwhIR78MrSo8xN7Q70AO94D2vYSOJzMIOv3troeqWFRZjUYmpNObe5dq4+XnVqWX6wO
TVXYxYwYXWT3d3mVfkyCJG0pINreegkzxcmKDpplSmaQYmaT17zZhHo/0wBIj+TKhRYEMcq2qqYv
mhJD4LFIBfzisDBYPBYwgMTaEJgrF02tGfVKrXOStIjn0qA4BmEDSkB6rbuMo7bBmgvDOt8W+Eix
bFp4/oBoTse0yFkkfzXHRAwYKKtOEnt0uouSLmLnzIJdnMrIL3SG6wSrWoYKI7+qqElH39IibIv7
jBCz8NDBk6muen+0+yf0CI4+K5qmcZcmPUl7b3axkd1rZqKXG5xlKbuKbAgj89B39WitSJgN++dA
F1W3jVBH5ksLpkM1r5EU9WvfMKy7IsHPc7Aal5UEFgNmIZVg6Rp/Fqv3A/jI0VyBwbbrTUhpKD5q
ITY8iJDpJC4XTBEL9h1EeMEbN6mpqH1vJPtxKAP72mljv1uiSsU5qHSR6jBL12V403kKyS+sgAi2
Lmekb/pEukkSmDeR9FVn78TGXdhNqxvDQx8yc5Os64qlzTpF7Elj6stNW3hOOwspejx5kjS5mRME
lgbhE9UJ5sR+gomgKSiZ6Xy2gUFmJuZRyCgu9uTXNPT3yha4YSUbWewC3x+pY9WlHhwr5KPZDZF/
boH/qjXc4iUkHzld1i2SVEp6hHMtQjGE8uiUvqtuh8QFeaYZmPG2EpNChpMZBvZVFJo9Na++Teqn
pFc7mitCxpH7RfDL8KgYlEbWj33QUIdU6px5f+jZJrMNyOqeClCWUsjUAet2rKZBb7UPgGOciVEq
dUtQfZcNjMKZVuZ9RkMKSVr9aqZ2b261zM11hUZa6oWvXRQwp2Ui6jq4kmYZlBhp/e4cB2Z6NZpu
DwvDtkomcHCIc62Z4PcoTPthXypp4UM2bWVrLdtWH/ZV44lTmA75QHsnqvSlnAaPU2imTXbWXNKX
cQZFlnIwoAA8GYGfsD/EnuSUt55QGw9XcB70r11DnOqVFQLSWMjOsVg0MTElL02O4WaGkrOn/+fY
FYIzhSezHudKwsVE/6pXZvvegdIONlmSsNHWol5at2PWx+layFaXKVbs0bIO+Wg38gVer1N9yUWf
RDcNruZ0HlOgUPdYuBpn66aycfY9O+LkiYBOzXww67EFA6ZYMdtCPSC4a1cXftVegY/OnV1ROE3w
apEKECwSx2pFv7JidyjOWZ+a5dq1Y0WFxpPmdksIGPd9AnrT1OLVyEzsH0LHpprWQlhRW7hCSS1f
3aag+jC6TYQ3YWi468BDSQfyMjaNkDIlg7nymCLuYzPllao8Dm7rhWuS52oNx2BqJOtYaZ3giCTa
ACtUmwoAl9BT2scMEQmxWqThpHsngB2uzGjj+jlbR6DVjbCX3tgLs6CBmAu1frazxpPJa02n3yeR
UNBlKxS7HNnvmUFEu3amxZGSSAtmsydCRV8L1g96oq40q5TfJYf/r+0B6/fs+JK8V383/WE6pIwr
8HT+/ueX1ffX3nu2eKlffnqx/BDZ3zbv5XD3XoG5+vu/4w/99ZP/t9/8S6r/ifBfm5Iz/8/K/3/8
r//ln/7jf/rH//Hv/uc//Lcfxf8fv/ZX3LP6Nzrvkw4TlYaGshRNzF9xz+rfBAp/zTFs1M5M7YgK
/lL/K5r6N8NSHQ25NdJ/pD8oBP6S/ysCPwHxK+QkQSrQ1Umo878vwM13pQbX7vsF+ev1jxJ57WcV
AAZkHXnRJCdBKUro9KVUyzMCj0JNTuiaQxFOacuDyMLx2gjz9wT5/JpYTjqRrY9dEOI8ZB78f5FZ
3toV80DTFPnKKfCm+FT8O8rAu04JP8kV+xBe/7Pm5OMtIpVGdULwrIkIaZIV/SD8KITTGJkgbdcc
mnpXVtIhytmleqT74wnYZVg/GrnFwKPGNI/8wNxhfHzNKHYe+sgcT45bass4NiJ4MFq490xID4UV
DOwzhmgRtua4G7vxEzX5R+zh5bt2BNF6Ehk2itSLd+27fuTZGAEIq/MLTNAFfRPNzr5UUN4x72Zf
E1MHZVrvKiTJa2LTrEVIJ/ZW1VA0erWl3RZJ5axseusFsJKZq/onxZPdURvKeK8N8mS1FIbgkBOW
bCzGihxZS2TfeMBhd8Jhx2HbCq7Zp4rsn4U49pREJDRqSYYhVE7s8sxULifOA3pZg8muBf/xaqAo
e0y6qllGFi0i2XTh1quVca7KT6Qxms6H/eNlnWKQbOTMmpCwsH5RMeY1dPmgzEHk4mkkSos1vhRn
A4XvzrfZACuBllFzFhQ5vaVuqUQAq8odluS5WhT1J5qkiyiaj0uBLhUNjc0TJORlbHTuIZ7ENUm1
wst7+kxQyJgDrhgH9FVcVwr14pZCoKRBg7fLX5ClCsmirEyoBcZ9aA72IzFkX4NOwNXT3xjxjdtA
5DWuvDZcwJqCu6MEFIMr4Jc/DFW/e/InFdHFleSZlzpDD6pa3AI/P1bECMS5KztSLJj0STeauWao
reEHEoxJNFMW4cYbRNMvfMA6bFZTPJ64F7ZsDNJPrqP85b04JpJi1q4E9qGNt6bv//CIQwFyoyq2
rIm5DfczMIxDFznJAmjIolGJ/aDsHx1IRctmtZUtQFHwtMANw34duCZYSrMnBLHOEEDwDw/WBvya
8r8IO5PltpGt6z4RItA3U/a9JJKiLE0QsstO9F0CSABP/y2wblTd+0/+gRECSMkSCWZzzt577VTi
G8e4OHS9io/Pk7bJzKPnglUy4pQCEElUFDKq9yGR5g8JXcfQarUya7855YHqntDCAwFX08skaZUK
oJAHYYTagV8PTIfWOje/Tm/lqNTBQ59GvSNxTi1d7KhHxLRySsJcNdZufpP0+zqAwxjYbbYefUFt
Nk5DUsmD5P9HQUWV9r/CRKSIs1LOYXtq66jWEE7/7ytaOC4LbbT/S0IJfjuR6HA+UhUjOGGVtlSB
UsfdgSIqzlR8DsEY/WRl1B4tWQBSaecvheHwZY079Gi6bnt8fvX/PiJGelzBnKb1fFja2Vkn03bH
QKtOUmj/OcycEwqH83ke0kDmlWJXPj+nfD6CGeK/n/58xGGFeOoMdiyltA7//sDn9eeP+vdpz1Nl
xWLVeq297FzvglEatV4uqcIzaywkUbYpFe9D7tCWzwghLv3uM2jRLgqzGgktDm6FeTbE3tIc86Tl
CS17M2tXYWLdBzWO28GT3laKYh+4IaVsBZZ0ImR0MbaG9qiqIl2MFIUJGbXeith0duTPUbcm2faW
zIf6bihBBVsb8WjWkSm3ImqMQ5x4y1aRXpFSywtCsQ5LYZzY5T8kSNhNLn3vPbSSDwqc6V9JNL7i
bXCO9SA+/V4ERyNxWX2Xjg+8ERkISwlrGeomIj2nI5JlRD4RDXS98F3MAfE2xe60ye5pRGe3j/ry
r7FPd3VW7KIqzx5irZl6uZQe9IWJKG4jIGxO0PQV9tScdCxZGxVac4YbYf9Ey76bkcjO+YC/Y7AJ
JdP7O+nRJGLRGn6vUwogsg7MV+kwEo+GOPWSCjdAj3EztUTbZ6Fn7jPvV1DMKdypvtQTzX2EZUxp
1+6azdyYyDSzOLF/rPe20i5WKKYzCVl0M3u42RHVm5UpPZqRlZGt9FSaG1v58upL8V7Z5CiwCO+X
RWlrX7lFONbYlzcSjeSx73tFiH9hbsOaPyjUdVRcgy0vrW/0F4XEfxkXk/OdENow1W737oSev2ON
P200GumfJiGUzyfYCn65S7bW0XZL7y3pEUYGPwnoch5eN6YHchjINmNf8yjCYNjkGuHwz9NIAtrK
nNjfP0/NQUcH4Kvq8jwN0bilFCJvMrIcEhvNdodv7GhUwXiJbVYCTPIMx6XXUn2MZlgtjwogWv/1
KHNex3We/DwQFnXUTapjMH1OgSm06zhlyOV6ROy1pYdXxyrDa6xNN69zyLqZL4VBDc+66CnczqfP
74rz6S+GCev4vKQpCT8sZyv+POUNyTYSZOFqKGjWk/yLz0ga2ms2H9SQYjzATDGjNjRiKYV4Q3hL
BysK/3o+43mdkJz8Mo71+nn2vP78GW5jLRoMHy//Xu+j4kNZCuZQYxvLkFXdW2LmydtcT10E7F93
dTQmf18rK6q75mBSfZ6fwqyWvNkFMo3JTsAq615DgD8dvK3e+Ony7/O8K9x9KgOaWrWe0nGgwDTa
WnIljsDbIDtB8tQ36fV5rewoV7qGPe6ep88HSG5ZqcJsXsyGdQlRWeZ6VlDNwZftMkhLi5Jl3Nym
AJYCArbnlYLA/iUq5JT5gmupLQn1yAn+fT76vDbmfyicFtfnyeCJ3zgV9mHVkPMn+uR1aNyJYdmY
vu26/JWTv30ltCs4aLKKGHwt9+giLVumY/JZWNJ/aG6crLkj27NPpePYScJ+9SB3bhoJQIvC0tPf
hLX4pm7/niIiHoEgOXe3NmKEIN13IFW4rqg5vrVYTJiRe+87MhUSG0habw3lPSaT3F9NrfC+zRIm
FgXaL+BxcmNNbb4nrye4l8Xw9vd3grRcjraVvBRVEZ8p2os16Rb5NW0EiLBoYlWAWHXaSXrA1POy
9JSRw2A6TfDSoJZ/qeZDCQRlTShotbJLxmG419ohzxxz09e+tgsIKLjPmlzFLNTSecsqj9AzS79Q
+bUXQTfFNwbcvVvVbgPdhvsIw5MirpIbimbju5uPBKTU7X+dORFkEqqiBG+FTBKQlPah2warLEvr
z2bUf7eim16JkdEvWqkjMPCL0dsAlbBODLFMOaYwdxRQLp6qrFMwH2J8nbs2yz+b+f8U0HmtbEpu
T+KmXh3zIZdv6XygCGi9kBdOSc1r3oLpI1UgaApSLDM6vGcrT4wVHwbodXllXMzB0ii4pZQ94flc
ngfaIvplZF7alnNO7Ffoq+jteZgKP0J7pO2yxKjO1BD/cx16xR/U4p+GQm6Vmwy/U0a4n9UDMyFz
a8atyCki6MLP34u+eIVapV6eZ0QmxIuy67XT87Rrk2Bhkqp06EaHj5I1U2vcYBEkfn1WFBDvlaC0
LLroU4bSoDmBnFgo3WJJF98I/vHBrHOw/vkKh1VFQTp6f17X44qJ8p8Hg2g4xMMY79RYZ0eSPrNj
kxZ0PkzE7CuWoXLJy7XvPISTRBv1F7ZSPRHufBWKiqB0l8xSwaV/rz8ftACLoHyubnnWbtmils7U
3pTy5K1myUOotLcaS/GoY/8PKgI6lEK3xDlBynKMMuKEWBveCkK7VhT+oR/M2A2kdOvIJ/lGo2hd
rSI3Jugx1PuIsGp51B3ocK1RfduBtqly/9NMS8mWB8pUY7vRLfBrdh29YLNbGyaQBX+IT0lfxieU
G/EpVdMlcDO2z6wB6B1g1HoeZGlVayVyNGbaWL+mIw3X0YxohPnxLOKYyOqZJv9Ue5V/en6lF+F0
GGj+Afcx27bj5vXF2YEEpMjN5EsvTyeW39mSsAHa/IR1k5fN32cQ6ynh2GwsJw0RkPXWZ9p169DS
swfLm/QY2ion9ZnrSCZxW8hyek2Jb3/hKfRhcznBmR2BzY1G/BpU0UMmcAODrGpm7b2LR6MwTsaI
QC03O6ACM2nBak3vLLSgWTcm/vywAnwhcn63AtYraWEImgvjoxNtvszQxb2iijDMMX23clUfKt0E
NVmpP35tbAufhUHutY+myOGCGFp1eH5Qazha2AGAbEzkdNG2TUarObHt+eFPsn0LSk8tm9wVZ9XX
9qVDl1fWhr2NKh/w4vy6OFUW3fyw2mFEzl+ed0abGn9pqCZXOX7vRdpoLbN22WTrckSgN9riirYm
RKrDocjvcRA+SGKd7nXK/8jtDvGFM601p3s2FrRHcnSm0XRs3NB7dVEKvpZB+afKqV8LShe7KENH
jhBhPCbzV0MM1IFY+X4l5vWRBximDHJv32B5XYCxrK6FW3YXV8l1ZoyhjaJZgaFk7DjICBAL5WN7
WyQNv9x8ICA7Xbs2AJ3RTMgpNwdvm1u199ZhwV55DuBJu2/r1yb4SmcI4pOE+DwQHlUhBkcMNobj
QG2fTTVZ7/RxiUHtEIOMzfL5wYpdfDNR6fwxnDQnGinqyLavXX1DBlkNcaZ8Kf2x3wq77nfJCJxQ
If0Ag5We8qTszpmvglXnMTfgW6R5GwSIpwb3TfPRKxBW7G1V6daroOKe91iXL+NI6y+AExChNfKl
KBOUAEVafFFQfgRa2/yOsm4l3MDYpJWFmyIgvnZsEv8cVhR9KKF9J4affhW1FqPQyqdj6haz0sFS
h1FXp6Dsyq9uJGSvC7RwX0yF/QhVvn5et+ISVaYmpl3ay+gz0l9VexWT0n6XMntFzk7WZkLobTxV
7b1QhMz45P9cRvrDuyHyugOdquxUEwa7gUz73dfSZ7lJf8+WYXDM0jQ7TGwyd66v+nNh9tBunKZ+
s5yESCMzMt91cvlqQqf9DuXYgPF5HavBvEhayrtyGIpDpeUdAqhS30i6D2/sjYJlrgXZR0ZE2yIT
6oGIIbzHdnxMJaCEBSvDXqcLwjyB1mdM3N9KmlcnjPLvvG/kwkE+8yhtwviRtQy15T7SyaEW5Ar7
VytJxtI1NEATeT6ZV45/edgncL8OH3EzcyF41c4J5hO9MLO3htbZYoR9ujOghr89D21jskVuYQV3
FJQwYoHPWGkjRgYsaNFS0sDZBIXdXMIxlheqC2oPw+rqz2fPS/8ecr+01qkyV2nNB2EoooFJlEMT
9tlxqIGGNW2xj5u2I2rX7j8HK2JhWMc/G82v+biZ8lSpunrVHYXonvBDhFAIIttYXZ7TEAwddWFL
/zAN1FiBW8ntcxSKkaWvSzT9W8lagtUDp/V8KnLS73vSbC8xqIdooI29GNofJnLiP7Rsrm6ndIJP
BYzvmHFFQ/GUKjtZ0Ssebrbq/vPV85rtOer2/AotQ8zGW5M7QuQALiZGfvHLaoKwUsM0QnZJh8ly
NtXQe69BR8T5ZGjxIyUTatGG/LlOpx9jZZF6iorIdPvn2wcLJc9uBMW1HzU6L78HtLFwtdeqNfi4
+pQBIYWyohzNQzsOm44G02+mkHvNbPMx1F2zDqlQnBzQnzCGG7nOSaz6sC3vTh2KRlEzDJuk0a+Z
Y2D76sScvOcptATcx51h/5RJF/2qPOfTNlt1J5C62Nl54WxZL1TvyCLen0+wK2o5jjlVt76SYu+4
I6whEpCP9eyv1vwupLRrtUx6rnyPXXnAozx+iUHHxUOF4O/rGVKB5/W0osf27/P/uU6767+vzz9H
MF5t2z7vNmnBQKH8AraC04fvtUZlNqIqu2S7Gr5XFsL+UYYs0uZHZQ5foGxNxHPz6UQDYNsmZr1+
PjqEhtoEuU9heX60DaHkBiOBqBAhrAVwzQmR6RTsJpbJJCUmE+WEQDtLy3z8fTYG9b1gUT0/9Hx6
afa3sjC7Szd/sxxQqqZeVu2fz2jmbmqaiIDGa7WmM+9cy6p1rrE4Z2w/31ghOdcBVtyW0D3oBf88
IS+9i+BPPD+f3sZOcRhjhobnaT7/iMq0aY3XKMJs8usXcWO1N68EsuPWOBufp8+DVepHjVIK/tmk
uxUIdDc9dd3V80H4N9EWHLy/7Kxx1bObuMQUdIHEtd5rU2qE5A9Nikww9f++RnPcXDnc4eu48zuK
J2mH0G1+oiouuZE052pqGwDZbdKv7M6xtoyy388HngeSdl57zY9P0hXW2Y6Tky3Y6hk2WlvHQ7+i
D8qGPdkkR5CuyTHVYuKni1zt0I0TVKsIqaXl9jWhDNy0sEJ3YTjpn5ROtVzXPtkpFjvTsuqNHufa
pyD1XKO/+S6YIEMFUPx5ExqoNXrcWj/qxiQlX4c89LxeYhX993qYGZikEGJ//e/zW935HHJCgNlI
tu9E3xG93/soJ4n7fPer3Nk6dmqsBhqg76Mx+aj2umD5fBSidnyobSqUz+81e7NfA9n9YfCLrjoG
xp+leWCoq78xTHXYi2rr4Cm8TRYIysXzCV2nfYXsmG5ONPV7x6qbjdaEJM/ZI/XHyPn2296+gI2U
j1Y5O8fK4qsAEvZih/IQRvaHG2gV36xHxwjt/srqtBw/A4u50E6XbRV4uAVVcbe97OoO8jya0t+n
BUARhT1vo5P4uB5aNd2KuMSnYnCvWcz8cyvHPMVpQb5+JNx9TVT0SRpJtawst1m3RfnnuX1Tjn1z
jKJiNZG9+aPv/ory+HvUmB+7h6vnxVuk/KWPTP9l0Ab5Vox5cwmGYaseEcLuz6Zs0OKmwlhRy84+
jbRFAa2S/qWLKb2SvEd2smcG6z4ErtoAcDr0wczoMHLzFcYnNfHGb36MYfqBgRhxKUqiwbT1P67Q
v22nOsDulXdE+RgMCVs4BKQK/2AY3LipX9yzrhWvjsx/Pi/ruEC2UV7pi3YgeCLpanFwjIj7mAT2
xRB0zs+oMm+8YPU7zAyxNMbhm6JYdvPNKlm4SVz80mDFMtsjb7RbsVXxQERmyLtZd0RwOGHa3Kog
2YFKLVG4GB25rsp5jBqRoiXNT2TPIaZO6g0JBZQ+LPuf6EPQ2ybWHBkq2I90Y0aYbxdCS1IxPoUi
CRCoxcW2r2gZAvHB96pN/c6xtfgYtNbJctOPsA6sD+jyFO1C5byKNsrXbHeBCxn+I4+0YBUenu+m
ZaHxMlFSr55F1LnRseyACcNCpv2n0So7Z7aL+22aTlFCTj9LBXkicbHB61XZFyxHoKtYyK7cfsQn
HOWnAPGmsaC8kcF78kLrkkYOPnED3EPj7Pyo089GYjtrGQ/Dglt2fLXiCvLAoM56I/Zu3bJc7gUY
xaDDgJqRn4oYEh3LpKkNL233FUmLTPY2Gy6621w6FXsLtqH2hRxqjFYZdYsgTXY97YNPPi8R7p34
FVEESJQJKXLhF+ymXAd4vEAUESMKMgzYQ7qXOS/K6uwLEZF+07rHIq8wNE3mqW9yRgcEgcdydKHD
gtDgwyKP7OGsvfAGjEpOmaLMiLOTaq0HwKQAgneb3E1QYCQVvMUiOQ7Ea6LvnbBIdS0wqdjCoFMU
tKzmrk8zJPBtQDFmUVVCJ+MQOvLUqNxZJaqqrmg4EFUP7GUc2bw17YC7l/92gSM93Oex20FadNU7
Gp73HM1emNfOOZ2ZDU6PQHnStWbzPJ0frFXZn6dk34TU/uIU01Fn4GhgafuTxR+jdFX4q4qUyJXJ
TneeVs10w+m8Gu4F9BtUY4epUy9O6fC9Uj9Jr+iOVU5+td7JBPRl4rxMFHVA32pip4YBmwh5XIsG
qUmnOa96Nj4Ip5XHPFKSfPvZy1+M4w7OIZLfsPM2khmILhrzniXbvaf378SQF0ebtmWtomld6GWw
kakORMuZHl2PDSRrem3l+mw50w4ZaetX5qESihKcXkNdyJE3UuVxms65NumAd0mFJ0hf1l3DwiV7
PkFooOP2Ov4GrSyvwkhCjD26cywVVoppCvufid+ubFV4e310d3GEdjCnvf0sYTt6BRugaRGd9Tmw
twyp3RSdxTiwZ3JaXu0AaDPi7QAu+5Wh1Xutq+7uidI5tDrOpNxBnG37fbEpivro13l0NgMTT/d4
zbsmPEj6RU3h4xwYg61nq+zBTMHvrDUk3Rvi4ptivPj9NcrLeslv67LjiCrkWJ77cBxNnUvUNWet
xbWVMypjGaIMrekYf+jixsdwfEtth1u0nzGrVYf0u5xs5Je6dxJO7W/LOilXdZP+jpTnnec6H1Ui
k/56hYfDcuJ7NTUeNYU/ruGMW0cL6q1WMHrQUZ7j9OlLUZc2TuwesmWGzp3WsYFor6JsOrf12gmv
P43nS1Aaf+X2oO8HRxsvzghmrhP2a2x4c5DzLNjL/KMk9pm8FokfMZsWbOjwNk76BxnkJ0lI+V3Q
F9mZqWVgF3fcU+MZ31VUyG1PQu4eqaTH60SIPCAJHD8iJUWishpMVdL6Qa19POrCmcMfMNwXiAzW
cYOYWxXdw7Mqyogen372cAwIXvFaUYXCltUFL3nigC/CxbPVDDwsnpM6lKOo3JCAP67MvKbQ2Lza
BqutMpbqQ6S5veBFeMnFZK0Nj0jk2PeG8zT9KjuXhZ0j0n2iVd5l8NTv1GmoffUO/UINBb0An7Qc
x/Y9Bvi2RdjfHCK0YxcxyWYVWHxsQ98gRKIKwuNgWMwASYhqvsumo5fbX2HtsOgEEXcVoyBDwa8u
pmiXbVfB7Sx8OpCaAXtJdu9Z6wnMLdVSZqF5m3ilJ9iX9BcnNK/5WZD2v7L0utjqES3qMbOn9QQ9
Z427UGyAH5J5Pllqh463XrGgBE0PYmqRyKJjZM0OvUL5ALq32lYOlNEBUYoFiphNhrRw15OUkMdF
eoiYYFd9iEuiz1bgNb2dNo1g81ByH1zq9zgI1d5r4te+D3fDSCy23TjOxmrEJU5hOAKYHolBynrY
atY1a4vfmqZX1Bpq8g8M725nFCzisfhkWYEXVVFXRI65KMu0WEOwDcsoPUc+sIywxs4h8mlcazay
NpEgE7UdCkoiIuVWZrwa0fxHoGUXp66q7ppf1jsEyV/PKbchIHktLJS8blbui8BAGowikNkD9l3v
ZfVZasMcXPDl/gz9YXoraAtnwt/DgHjKGuvrpJuXtx6c7r1HKATLgtJwoNnllijX6EsfpAZDlPtP
5Zp+6lI7P0GUWfk9b3+oy+SKQjdcAzT9JSezvgjdPgyesdXp1IA6IcGcrEn7mFozWCHT9SP6xkfd
DbBiPabjqqvsbR6jaJ6SADcZaljkPVC09TKktG7gN7HYVG9zlkwkM/D2SWArO0h2X7mGzcoILEo3
Xviu29gtjND79rW6u6bS/9TmDoYjs4hqBKWo0SFhPYbfR5N4a4ZZSwS5hShf97QtmyK5aBpWf2GD
yY4NBqkkHokbZu+/a3KNhGKCaE9nDIiiI8cf2hC/UFjmJmY9sjMM+HXJ5IDyo8LeJ/R4W5Umr73/
sxppTIbVVALkBa6bGd+I1P4wIVp3XRKuHaPxQU8gIOYY7oXEEIgd+bS104y6ItrThVbn9jqJwFag
zuZDkDXwBhKx9e1x3XQB6+tpDsdLc4u0FdbXOngC1knjpuO717U3gcdGJb2obRsNRuNUb+RCvtNZ
2npBugtZZSDlOQ5of8mfSaofIupIhvfMl2iIxKn2FbZ0E0l+0qFElURS8jcekHjvZVu574WRriqS
5zd1EXYrl/msfNoIFo6DR8ykLX6JG9XiTylJjW7S9j5pGUK7inwKUWAFx/dH1kMPiod7rdNUtRE5
1rnBMDXc6r55jczUvLbAPOwpiHE4yvcwC+VrZIMp9GuKNOlPdilyP/LRukRprFZoMEEOpenJb0EG
qTFaRoR/78O0TR5xEWyHJsG6k0SE/ZfxdUAbs6Ersy5Kn9GRKX3GVwc/8gm/ZttZ7WXEsbGluU/e
idCNTZ0rhl2GHLiw1662ohsuqnrwossoC9AS2nmIsUJFrandaqwSa5Mw7LUTVUsjRJvD8oL7yoMs
HdAr5Ibw10he450Ah31p4SHv9IwaQEO/EP3EtbPF8CZ1cXU9bVxoVgXnpzLLtUiK8JuaRF4L50uV
F1Yo04JbVr5HdiggFrKlcIauOXuh+bMdti5ZjZuo0Jd9VhXHSTn3EPXgTjr+R6fctd6ifqdsmq9T
aSNvSLHY1SMBFmHe+B9epp30Xpe0JfXoavb70AlorWHqG+1J7HmtjbdeIWbqbaP8S0GeSWIrZaBM
y5n7lr+wgyAOII32oY7dLoV0U5ft1dPkpoV4tXKUS5kOWfUHGoTvCgnAefRttJdWSgiHjSrAzwAp
8MZRoB34wbU8mXZorZuIZJdIM5K1VwUuxC5bMMH62X2MXcJTHNbvNqgiLmF1Cq8GW649VfSKN7wr
f1qmUZ7IV0fVqQ8nBpd330zCJRWeL0KImtVQHlVH5WwY8BiEtC2AAy2JEqwOPjSvdZRG28LuftMx
1paOD6hvYvrfREF2RAMXIJSO4Gmw7NsGVrqhM/oy+flm8MIJf85wZXZN1mSaMHe1CWWRZoCgzsid
Zkm4Vm7/KBQ9/KKnn+3kakseHtXCzpPftas+8qCuf9mUbTBebcxI3nGf/AZrHpA1JPxDlI8hLsMS
XYBA59bK5LO3accHxDlqjWG9ofZLlg7+IRxhw6FD8bGs4/4tacz0CLxnWmkJ+ybMhonTF596RhMT
vO4iKML8liXsBPug1WablMaa/jcpFLgskuTVYmGf1wl+dZT+S1wUVGjmEEtEC81QiaWIrqTVxVdd
2g3rWo04JH4vuGnkcSs5HqSebODkYKjvwUtpo77XjPFOxSY9ZzhuUeSmD3ek4WgZqYf7GBXvMERk
YM0uG1QYxr7RArTrcurfK2zFTV1q51BcI63qVin7cHyjKclSybQVnbltveFaTERJGQXRYHFKoaCd
WKdIq4QXNHIps36gwNRW+lAAQMa4tAsdZ8CYmUUX3fllFb91syAWrWmn1yDO/mCxf0+qSsFexnnY
DWRg+T6VPGTJ7k/mt8gC0DtgJ9s0LI7XWuVu+wnDaDqnZWHcJ//KUv1CaK5cqQhlfiLUDyLSt8yc
3s6CG7VztfwtmUT5laEWwI9UR+xi2AcYxKcQhcDmGTjOBYaHvyn5FJELQcBXV4Y04cNtUjU9rcFC
7csQk7ngo285xg+7W1O46hdY77qjHj+k5omX0ZyYCX3t7Csj2nZDRpDFaJ81ldinqCW4U2VlvEvU
KipLe6+HBZ9JG1Oqqy4lcl42GPWWfhIgjhLCRE5+UDLQsRonyHNNSWlABTY167pqz+TB5Au2pMnB
qtRGCS85AuXhl4qvhhQf0jA+CA1A9FpOu0y1D62nOZS2xkev9zhtqeTdKlmy8CYcRtKgZKC01Rmf
lLVib+6uPLf7C5VtCVYySlA8Zlu3c+O9jP3yqNXhtWsDf6Ml7Q6yt/wBaWKZspZXLrEDrl4vccHQ
nQnSj4K7dEsPqwH2K77abKX8nBDJIBBLOQBhMnmtp4iEjT6hLdr3dUAlB3cxIHH0pmotfEesRlWg
ytTerYJ1FnSe3ZiSq9S5YJgCJ/xpN0G5HsJ0bRTTA0EHsOTJvQ+oJzduJj9DatkUW6svo2kY2tgI
EMtYIX0m/xGfw4rkt/iSGQhSSohQwmUDHw7kq/SKTVzGog4H1DKPv8rBzU6V20MIbtHb0m1m42Jn
+nrUJOk9OjbqWrL4ch3gTSYt7t4U+8JDQlug7Dlg3W2StMYGWNWbQBpUzKYBxRztqJ5iOS5C5zZb
mqeoHQ6GC12KpceRLWW7rAcg36NXXdsqukL+eyg4HKsu/IPY+Z61w4lAU3PDZvcWTIa5O3kZEV78
Lvec6ST2+5d4jMwDC9/FlFv5abQE8wulvLJjwZ+22gsewmPTlf1N1R7Mv6QCyKhQyQbRSFNJnJQH
99DTnReH6I21F0d3T693rbuhSb7OlB6s3NF8I+apDu3PnozGlVTdgR2s6JetOYsl8VcyOKK+ZGga
wVKFf/ki/1UP8R8R/AwNIckS828mdPZzoZvXxnOA+GW1tWw0pO+SruRq8MWPiK4wbsCSCVcKomsI
rEDQGC27CBxUInSxlyXJMj2oMmVV5j4NKXzgLcWNnCc7uFyECbHtPVmH0cpZnmBY2Ps9WGxwbj/J
yiA3DpIy2YfpVbmZWAZktg1tFW6xlUFVau6UFQm7atDQB/GmsyQxgB0pXJP4ZBtVg3udKW2siRZA
TBe56zXrdEz7VWAG/ceYnBzZqscQwqYrEG2v7GH4Zh0xLeHEhMvOwAuvNyY9YGbM/k8qQoCnwnpL
FDAqn3+aq12giJgHyUjyMgmLQJ4mHE7hnl0YdY2+O9a0ttfFUJqLdKslvP926eFDtdeq1Ii3MtML
sfzeYapQrXU6/bKsh90URTnm9obAbb8rUYi15rhqpG9jekzrleMOCG7y12yUWO0LAFLWpWn/GCCV
F4YPCCoBA999SknuT5oCguEuxNTZRx9sXXUGvGE1axuW2jTtYglaMQ3Ue1k206Grp5NJZT5sZvqC
AG8fOI04Gmz/lq6NG8yT+sosWWCxLVkUHXpWg1rBEh/UomxUtS/j8OARx4U18EYZ88dos4kaKu9e
uLwgiA1oS3cHhnvaV3z8WUsO1DqCWux7OL5QHO0H7AALHCPuQLeTV20k6GDefYKBR6nZv0gHfNYE
sRhWMekvya6YrI+MxAoqaRRLu3VlxNyrKPuR0pHgh/gN2yUJClOfJis5Fh9hcw5D2uqmR1ICee7x
OvANXNcJqfjapGF1LKdz4yTVKWLp0ivjpTdIl3Ad9oZxT7ZAuA7hQ69GCwEFgBFKL0yEMy+Ryk52
QhnAyrdzL0UXb/zCe8tJjiPFSANf7JfLoWyBVKbeMnK07x4/b8Fnc4dLhE0eBQEnmcqVN8XQoG2L
rYR78qdoh+AEbAwBEapkL79PGBGObNy8pWMywjMcXBLEqWTGWFQDA0q89ss09cHRxRevG86+KnHl
aobU6fOhZ1cO75dpLshLHg+UBzPbG4553hz7iBJkZ45/pmJi8VD0vL/NT8PvSNZEHx8GLbE/BeNb
9F7XEXg4I+vnbcAfXY2M7tC7GLVxXdsELDQWKQ/tC4hGsUCIv8WnR4BZkm9dSTHSH2goDuULoyvC
64wSQBhXL2Vx8wbFGkI39L0X7P3KC5eSjwou6PZHGE/H0Udk5BcKCUnMPRDoybGtA4YP3yF7zyWf
cGhR3uUGCV0N8KC8ZDcYj6+4YDCO0vtfolZbNXC+7TrfhHFs70Rn7TxPsF0dB/tDd4AWO+jbkqQN
2WZXYk0DoKD+TvROELU7FMyvaZT2G5kPw8rmCLGTsMumB6HY6fMuJUhZ10wYDZArL/KBWmE/0WP9
P6LOqzlObI2iv4gqwiG9NnQOCq1kv1CWZJEznAP8+rtwTdV9uH1H9ozsVgPnC3uvvTp6k44/NvWv
3aAbIXkZBzNzt/z/dWhT+yS441ncDmeH5gHM9KPGQOq0aCSq2nV05IxsAi/1PqqW5RA3NPsesu1p
4+s34BqHEilIElFQ4OWUxxFBX2oan2n1UDpteiQw7+xnV+RTVWCTgUlPqx1KhJ1hkjN1XIr5VWsv
JsfJZdpXLPuSuYCSFiMVEFhdQuYtD3GsKBegHcIGLcHiAaZQPVA0McDQiO2fTtlPfoX0c8z/CDFz
fyzTMe4NPFX9Xdflc2cj6R0SWr9GTFuNEnGzjD9GYj4llolgrtF/uqyK97IFDMFbYpG2jcmb4nj4
Jqv8wojzWrb+Reb+ibE7sq+lfCnN7jPhdKSi8i6Ud/A2yihUzsgh3JWhUvZPIlsukgF2Vh6f/LpD
ELvkgZxxlynDPZeKSK0JGUTYR+kLSupT222znFBavxk/sZb88Onup3EYWB3wMFY8ZdtcRJTUqY7r
k6uvRJu9IWgdQBpZsC6maHS9vxq7y0g2LW77ulRGKCL3U4xtu42iE5Welx18/C9g+N645z9yYpA3
TqQequEvYT9QVP1hr/C4bLIx/c1yke2j6e99H18S2hn7lFpyKyZtpmaNqL7+/dq/l9HQdtg0unD2
kl9WK0MCALpT4yHCWp4yxFfHxnLHjTb2Ns+d0j5poy9OpPR2cFU68Lp+yspPJWgw/E2H3/syerhU
fQ30l8EVkyWWRmbdLINW28++GHHxyehEZR3Bksi8TRo3eAx9E1Ary/UN8+t1H6TI5O2c7dTYf8Eh
MJJLWEpw2kJN73mSdP55GIiDoG/nhLGYaDMpH0q+HexSToextk4pjthTJkxM1LmkSgJH3LGkZoTf
IGa3lbqOrpUdZgu/naUZcbjoODkEZgWAgLwgf4RjpqrVRwNmzBypJKa0HB5ZlgeIfj6ztOhvcc18
xEy0FHcQPWimD0+yOVsc6c+6oTXbyZ5hCVt9e/dj/ltqvX8Lsb0ocTpoo87MOBPvSaeDSPEs2onM
v+Y0Ok7BmCCfx/u/l7hFiqjHzq8O1E24jK28e+g20flhUDFmMMEFagzImqn2ULrJxVQjoEN77lBn
6fZmyMCvKhW9Lx4ID3YWPgJNL8GwaL7ULOr5LMWn1zXxcSxoe8xOf/j34on1KLd9EiOr6N33EnT4
ziRPlSc+9Ckr8UapRyx0eahFAuxmEeEycMuzvE5O6906KwH0MfkYPwqdLquM7zlq7ROy7+bRqyOE
gPmzJmd2iIKFjjJHLWyeoomNZ4kli4khk4Lcdww6cma/omYiCc/gIGf7T2WgjZbuDYcu9w+JubvW
rx9cRG40nfl7Zy7jbbALfTcyqITi1e0NZS530tEJs3dibzeK/sNdvH4/FN8J+8NDKer7nKbpLY/k
ctX1UOpskKU5PhACPRAtnaN9ljHaUl1m+1ae+OEEvK/l6DOwOvuoNhj0FSuTLL9FnQD/JPM4PsVA
pCPRXwCRvE2aKQ6LQS0ce268J9Sb5IkvTHREagIFGvycKn7UuGMIRNgIr3glIbUh8X2Vv9yWSutu
0xhq9XSUqmpeqrx+bVDJXWMzwJHuPNeFccnyPNuDYjiYUjSnzsrKYlP02q/cmd+RaYFpE504VUQ/
nSgZy2MEzG7uS+OUs9YpN5RwzEuakeHg++I3aNVyUBwybX5mHceVQBh4m8s52blOtTxqv4o1dzDC
qf5sM9wLey3vwjRaMdsjk7W+jL3HAhL1jr0rmp5V1ZUjYQwstEsn1dnaSdfYT8w1+7jUVfPJrI4V
Sln2dDdwaeKWQEMBut3vnI7Lo05H7lbUc09zzVTfweb8FbXjPppc+8O2KKFVbPJ4yTlY6SON3TgT
z9X0Wf0nWzeFqfNo4DbaWkVZ71BxO0Fl6OPeLrhS4cU6+3yYBVW6q53LlIU4x2fxJGX/FWfa10IE
60bFTX4s6+UZUfe7jifq27PdjfoEXNr+dpvpVSFdZKMBIC81f/d+72+82XTvXtXytCy0FGxinBwz
10QEp8U7axDLFRSStfWzBh9T5GOPmiU35ti+CvgTWhYxk0zjv9g0m+dx5gdlldYx83TInY7Ar9t3
LiBu64vNQThEc/7s103D4rAYkcSjKkXgfuLAgJ6T1CBelP6lBqP8EeMNiLYPCK4BO+OmCFmVwfit
BlYMRaG6GGnrnJVuI8GopcdKn0frNKblt0BeOTJqyNG2DP5HwQ7svcpqJ5jAYFAa3qiWmEJNLfN1
QD8Hm7Uyf4LH3r4vh6vD8HGblVK8uUn8W6t6+y+fZrDAcDq1PanKYJLuQy6LfUexfLZTI8g0ivkE
O3WoG6BbdNeqTlMt/3v5/5f0RNXWlguyrlT/xOcT76YIm4TNPAXw4GS8xAX870xqzwZWy5doLD/r
EUfCv6+MMrMCpSaW4VlEEG9rvjBvW3ampXD5rF9GIz4DanoQ9uuXVaEIwxb9NemiKxrqGMW9RuQq
ChOdc+3h/y9cswYdLQWqxubp369P1vLfv1HHQ3sbtRdIkbu2nXCjNZ9+sx67ScavKC7myp6rI1uc
X5oA5zwvvrUtzLi+mCWoIzJg60vTYaG1gCJtiqVWoSEZYMDXtXi4Z5Z/tlJYtLM9oVhdvxzGOMLc
lvDbLAj9M3Ipzp2pAlTJ73br7wLrQ1AicdwIO3PhRo5ZGmQABTYzc9XFXbe1wEinYfRP3uz/poRM
zvgAA5QaiNnJDDpox4Z07drdgUe7CxQskpXkxoj0n8gBhaEvXwX396b0h61sFezuTb52iGz2i3Ah
JBhg9wqHnRT9e3QyaI6NHhkGIpJmJ6fswZ/VXSNi9Tr10Ezz+c3zOkTOcY0U0asvWgKF29Uy9IVW
/mlp2o2AW/2EDB2nKrg4xs+TmE8831UwZG4CiZoBRJSAjivWQVeRvhoahBCf4n8BAhEgpzmvfglD
bz88kxkbo8y6ekKAADs2tza+r+HKnFwMKPGrigGTtYn2OCzXPuMbZ5YB8nzhTF2G+eQZSMenhOlv
VPkXmx96wh4Q+dBLp9Ll6JUs4Yqq/a5N+iJ99rpDNlDrwK+tc+3ZmszjwBFqs+UOGtZ42BHSb3sx
pm0jjQc9GtibOzrD7pqutBkuhqsHWS65BSXzA1+ETF/pf7r+qpRVhjqPlQ5DS+e08pcv0+2oWOfh
eJ63fa5xYYn6ymA7f2JV/YA0Y+cZ7XEmdUu69S8zxo9ptchUWFCRkyVw38Z+yKqtDqya5AbTNKc9
sk19m1QWM1CsQY1hoAFquucSb4AaG9R3vH2kwlYwRMXFKRN4sPObrQaka414Xp/jS05pGWnXtEjn
Q2PETLtYAiDF8B/MVn/uJs5aPSK3LkJQdkSBtEVP7rB4Bl2KEYLzuEM0Og3Vdpbe1VfI2DwO9MEA
rSc6xyb1Gwc1g0vVROdMpXk4LjTx3M7LhveesJG1X1UnFpxnRRF2HuLrhIWBNoivxZx3yM3mkLmz
zSwVkS5hOevfJ9u4o5df1Ngd6gLcllNG94m1YmTQ6mkCHV8+F6e5qEjPqQyfoTbDiDE5mM56MeXF
mxlRKpDTnM9kcw0VIGQdeCS7bkvqp8Geb1Vd3+j6oSrRSWdFvF2ozVIwpEv9Z6ZfTY30W6TRg6XV
zB6ykZFNt/rjgNsYuviYmgvzbXc7dEJRckdI7flMOm69bZcCkByAkzcswlPI1IkBUIeqm6Y/MdU2
Sq3AXUsXvEhsmEYciOyX9Vr77EW0HSPCVPTZPKJmoUNmdaJVRKgR37kZ24NhDZj/OzFDO2TKIy4S
UW+YIkMsFwdw3EIJBI9vzwT+KI2KzrqP+62xHhVAGPA4TP3ZdqwooGmFmGZBO+PyI5GXUZ631ioI
MfYY80Kn74hB7vJtQTmZ48Jsc8vZ0estGo1i1RgfqW49qRgHa4OjZDPl89FokLyNRW6GjD9M5T7l
xJ2zVSaEoC/an8olFG3oL0463y3BKMjKtVdoaL/ZOaXHEVn1v9pZ5HEJC7BiupbA0WVyOWXyPZcp
9dsS8WFmD5NVq5OUCS4XjBQbpOVPJfbgXd47SMjXlx75SGg1aQ2c30nOXuy/gj5nHZV2dBwmBoMq
2w027zXLXB44+VPlahg03W8TQ+JUsTEBprnsqRrY3ywwpxUbkVI3MaRb6EO0vAdzSNxoCT/dMIxu
5/hY0jx4XZvSjNVWOHLfzebH7CEHETqDVqrTYessDQOQXH2NRipPGGl/ajbjomjH85wu7200fLJw
DT3Ln/Yo07KQ27wAdShR5pifmtbuHFlw8+U5jEnylmOoTcywi+/KtPszqOiLYUSQ3wDIBmP3qCnW
NpU7sD5xs4MC5xSIVzoRYtz1RYIOfhow7MBX5mHWdcOW1YWed+YNqx0h5ekRK2K/JYTjry7nYZ/V
KBFk/MGM+aXzwc3wowBDqCZaaOn5GxhoMsQLt/JSm6PLX2mrW74ZooIfNjRILOESwc63NfSDN9Hz
KDIESr17L3U7C6ilKBaZujXZEc0rEpHC2Gad+4IyP5Q4zMBHs9WbDJ7oUycCF5agNqH6q8nUDWek
EVxHQWl5FCcxYhcdrfFUDNuEqz/Uk4V1Bo6zgalOlxPyount0Zz4mcC01Ee2hExp6hmyu11G7sYx
ZRBrK+6a/MJqMN/wW7J9sL+adE05Wdguy/lZIBAFngB8doxqgKDM/erpGe3PeSwQ4vVutJsG94u7
jNNRbxna9gjj1b2YqOYXbgGezjwjDNP8XSMKYOdeY2jjL98NLHkjZHil33M78llajQxY/dvArPgR
Q38cCur7cgRyrxYdzCrkbJF2VLZjzGCKY486sN2YnvYORhE5R0VBnKvqeUEpvWGzofZGT/CGyOAk
mEnzQ4DIdGKxzwiivI9mFJA+f4hZEu9qYz7p/kiqxkDGuQfN9Ogm1VFIii0UFXqQpu0hLRCLRpyk
uEvDuF3sY2Yv/b7VqifXc8f9SvCt+YQr4283IqAyq9COWPz2SQ+S1rcvOKHR10w2+D3gD+wmmqOX
dHgMHYuRwtFwKOE4LpdDlfCxLGGbJPDXeZ8pAbjczuTuuOZvhZ4P2yhMSE+P98ZKQ3PK54pi9wAS
IeRhyefqREOI1g+1x2ZU+qUplTp4ylsQ9al+VwCdG5/jOKf/QvcCv5c+Kvbvlt4Xt75QH6nXFye3
a9YK6TJ46mQ5zNNNu3rtcvmcz3NBV9aTSrHBPWuz325tDhdAsr011ifO0205mRe96NNrL+1Atf1T
UhIfoY+Vt1tsnCTa2gQ4iQql0oGwLcvvih8ptTgPG0mKg+MVqFKqFnF2le6x0KYBf+I7s86eHjwq
odLEzDZooqgIauRim3JcGBvS1fbiPrvcQrVt/I6iYWc6gqiE/DYh7wzh0QZ4AfdR1af74sEw2grF
OP01pNfvOE/xDWhE93hzqM/dKth7LJtM7T14GFvaLrDIqAFjAthiq92To3JQyxSdGEYy/jOxcBUW
VoeKMfjdcvezokoksEHbDsk2q7Vj5ZAwwt7JYwMwCUbo3a5Li+IwGtW9Sa0/1mBTzggzO+QwIRgD
E/DU7czOkweB1w1d9XYZInDWayXtOnu7j7Jjo2JuV/XT6thqLNXQqzW4TS2g5firMIDs2BGDl4Qp
GfR2y3FrKabEfr9DG/ulmIZQD7nMZ+f8Eb2ZxU3NzDvmR7OLgCOigGiPmUiCpen/VFZx15103PFm
g9qcnijAv02ptQcO691IIPie3ox5TfqnrPtrht9xI1xyidrKNgO9LJ9nzyrR/tZMEJqZyT4u663y
Plg4/qr7PyQGAmKf+5emcc9rWEpmcUyOSyOQOkPEjjtyMRRJE0VOBJC500wPrX0ifrk9VspuwY0d
57LaiLh4rnK8boQNGAfPQek3S247W8OsT9eG8u6epll9RBewbcGhQOSDt7taQlelPdKwSu27dnkr
p+xHn46U8h+02KgARj1s+nxhMsxH3ixgUlkMhbnjS2xA2rUDohqi4FyFCRxjNoXaKWOKiRvpaC0R
XZjDXZOZr+znxSax4z/WhAI8mXo2Oj3lMD7no9nvbNrAk5GuXUKMiMb/XRoNwgnff3Edxr+Gz8I8
a58NCVadt7ahnqRK4O1ryPqdOWnu+Oy6wGSOtnOwreqzYEpXLN7exN6wrb1to/SrkNlbUmhgtYft
4kXMlsTq+DNWSG3acRHoQT0ATAZUeCB/V1snoggYyBFGwIQgNH+fFcZc8BWcLJmuhbJ1uQBIElAA
4cc5ch7LhASbBf4F+jxwtI9V6zinvo7KAMEv5WI8O+j3qaqAFIsgI3eBt+HAKwc4W5QGY1GJY6wx
HqXOH22sWl+sfadCCESkLXt2/Zk5XHO2G8vnJsa1NXPNWoJNrw8UkcnEQDoDl06iHs2JtcjsehSw
eAdDsegPtmb8NRVCgZrE9e1c2jtCs1DexPnD4hNQZ7O2C7QeTI4R7bV8nIK6sV1Au7FFDjvPC8nn
lMFcTy1/la/liFcZTAc2T+C9m2Ro9HrrUuVPBl7EQ61Zj3Oqnaui2LmW/U1BS1nM+HmrJ9N50HKW
qpbO+tOP8YEsxo82G/UuqiuCtCwC+5TiItKW0FslUqkhfhda/N5BvqfNbJiAWc5hoDPdGcr/MvX2
tgzg9FPAmrslt2rWYnGx8+blAa0W+AltLK+2PyEmKuC7WibqeyXzJQTDEOjd8kOGhbv1hXV0nY+m
1xln+R5TDBf+M89UCQ6cD9scPVijqCubBQckWUmWYgLvR06xfeQX2dvFOB8zAC+GnkJbGAmtsxYq
xsiyIFkr8eBDGvIY2bM/o6g29OwuHEttGS48s3I9c/4Tuqq3LD9QKAML6fKXou+vtUZ8bupr2kG3
eVa0WXVbmm4DeOOSIbH8jIn44srog1GN8WmCM+LBAmUJ0Dd7h1wxmUOEEPyBgE1ivPCh5iSg2R3i
cqj0A3MqUGnYzgsKnpJIumirVURfWp12EBUzkgIXl12BZverHq0Ec14ULqW3UwXfpUmdT1aID55U
NHaZcFGKkVaAoHuregI7HMX55OdmhcpnFRWx8dZ5Brm5Z79G2jN/gS5coGax8iHCY/gbG8AetNaP
9rJqn+Qs3xOpX/04mg/WcCbFK9mVQnIMOOx6DD+tGRc7PF6a6ndayuGqyrHFgZWSfGNSgMXVZB35
lIZmQA4HCnZXFS0Jf+uIycX2XyUDDTFSvjgu5nuu+c+9lv0syOKlRhstcPcFzajtFs+fEVY6Xmh4
uI/ymjEnJPyTAPOzaS3XCRq2whsBA6xucZ4uBzTELN4LSqNOMpxOaLf6dxtiKfSFC+i3q7INZHUa
Bf6kdgazTtMy9aDygVAl6aLRdGAQG9PrTBJkuE4FshI4gtsUn/3QlvvUyN/mtisPCZdu2rnDtqiK
u0nfz2K5uXrexBgVVuGWIX6H/C2PGWHIlxyzdyBQIQWZzja91nyxyWEFlMxcgPfNjwJm7KadKTMc
jcgJy+xPXknGnzHST3SdiXKQTAxjKFJmyIiQE/KCE36++czQjqMSjTsLJzMXx4yRlL1aPDuhnYfV
9Pnvq8XXpmuZ2hdk3PWzO1fdtrEWFWZolFsm47vCPqOp/Mq8+0AV+Dj6Q/LMJiQ7cpzREM8znVIe
D0eYeMmT2ehICkT91hXs7HVjsghO1MLcNcoH0SNBcqZy2tPiRU/GhIlas6iCBvVpNAZ9bj+KXeUs
N6sd1JNv27h6kupmRgMdfOo/dRgK70OJwkV3IrGfk5L8tynN4JTwtPH8lBXP4D9EIGtfUmMYX5h4
49qHcmQs+pkCTN48K0U0lYGjNuLOA2yCKV/OrsDsgawu793QYbFGQNpumXv8+i1FTRf3pGCtLzr0
hh0rOMne51q50nssFeQi1dJroSoEERDnxTEpwyG2XnJ7ecL9qe2Y6Rp8JJrzqr6KuCyvSyt7/oLd
NvHhaTFwRxeXoUjETN2C67klGeimLtH/+sqYH6vlaFTRxRU5MqmUsEdt8uO3RdCPdCB3Lv++rEH/
bmSJ9I72tCSVNwOoOCDN0UFkbFocR1xlwrnpflXdhP861tqhsiN4+hoxhGw6fd6cuILTmPG5Euxl
z/rdHpbkiOSZOpdOjezU+E2j3Kch5Xlq56jrxl57KIpae1NO/MkUtHyoxpZ5TFqIY61DigPNPGcm
ntQUrAK+JgQIdKImyK+oPSaWRKAHTFXayc1kN7/PS0ibTiat2+TdSDz2rv++GPTcgsqWAeaK9XSX
eaK8jh3KtWryyH4NxMxWbPYr72HMZvcBTuMztV9OdE1ElJMhT/FEOchwpVqLtP7JHcsHR80MIY2s
f+rNAgkIJT/7rmGXOWTMLnxeExCutCV1yW6Yezpi6+IW8zrKB3targ51LiGHbnwQKU6Lf/+E7A/f
i11UmK2Kojx5FvQKjCp7lLzrxdUlD+n60szMPJEvAMWxUTeSH5fd/71UjMjLpf2lcGOdfK+Nn/+9
KFbyWuRfO8WPvALgspu7dn7EvLtr6jE7oOnn8Mfo3HICA62uQhZBzvJsrRdAsgD4cAeedBzy/SOk
emybXrQbybwBQeUGvTVUL/5E1kq5BiNNjGgx6qu+7x4NUYoXYOEHvXa1AwZz5nO9X94HSV/Dwc8+
pDsawtpGTv/XrEtoqO4hT0nMcUtGy3FjkSke1VerNeZL2eFXbiQqTtUxmSZ2+jRGqQwnbsaymsZd
5mOkHAEcsFyImTVHsIyId8zTiU37ZJ9jvATcntsGF+ChEsO7Rr2NMNN6GHKQeiBnWm2GjVMfB/6X
ocWPOnL6WF5hKk+5Fdris4oseVxB7ZhMtnBnVJjbKP4Swwzqb3Zw6O3sh9aR6qB3ZCFN0nid8r3Z
gxEs/fRXBUo+IDzI2ZPeCseN53Y89oCSys8hyptr2Sxv7gTaNMdwxmDOxxTVQX/n8W2uQpqiFI9W
gnBtlOiPS8nkc04942DHR0wP6VmXJ8WheiiqGu2vI0kJ0Kkn0NK6bvNklfUrijDg9G7rhl7iMxSX
Uyih5/IdmuxELFsXDPEAbriU4Xryb3Ckmpn9LvDUfrjqyfK1A16gx4jW6DFKzb/kv6DwW0Ddo1Xd
icb57kqKhllS0JQDRZtvDCdiY2BFMVB1KYxPJsFIG2zx/bbK/2pNg42iZvQzpgnkopEdr9bD50Mx
zz/+e6HCJWCkqN7cijCdjg1OiKdnI2Z0cP9esvW/71jDMPKdzzJvaqxnIBCGc9Jb370h+rDGPttk
no+ulq5n3Sy6PQYEZzVEx2l3YZFo6t2wT7q+3jSONwe108cEO5lfpKrQsxO0AdWK5wGE3BNDMdBz
JvJJM6IcUJLpFpiIIZAIWaWFE7hze0F03fxCtHS08+sSNdwZ+BCZMD0piVVT/vUytezyyfjIYDNj
OCevbHQIoJ5+kwoCl7f69BSJIMp8QKZIIYzbEkv8mkY4mIQH0fRE0dkFv+lG6qeyE2ZUnb1r5+Ni
NDP7lvKGivxnUgw1ujKRuFxN2lZtYTy3snFr1Cp7yYIznS2HO9nJqIsx96R1Pu2npdXxf45AT9wJ
vYdlHplMvmGAz3C6IDJxyz21YlgP8tuDjUEchsc+z9gtPSN5Ufcai+VVsxV/0tFyKY+ovmjKT5Gi
vU2YzQ5NFQ7lQlSw4+6GPsZw4Fr1SV/pdjUt0rDK1Xq7YE9AJM0+Mwx6xVKX17ojhMhQvUFcWyfC
vHEJn62APyRkkJSWDIpyeulwVHAEm186CpQLQP1ik2i9vyWR5XfcAkmYBhuKQkrkKYIfVN8GXlT8
sii+2gyG2bqkF3VQTHF2J1DoC0ruCQzSwahEmLRQvDvdv9R+xNMX51Ko+0/I5J7pFTqLFhRdJJvT
lEvU4+5gHGPxduSNNcNjbBIOYerFS8kIZuw9or/gRAVOXP5wpTw2Tf1okqLA2BNZrGBKO/lvRafW
UYPNQJZ00TLblj1LCZ8gtmwWf23sd6uG4wtn4t2Jk2STebM4JkVH+9PazODc5CGy3SQAPICzsM9J
trGmBcIigj9kOz5zOPVMg8yHEiHQ4i4LWhkxcev+ZqNfbLNVJ/XvJVJKBDBMisAhSv00772yME9a
MeiIQ+s7JifnJDB+bCOzf6xKjx8TAFqHznU/ldbBaxkhoIG9lbLnamfovslU1x+WX+7kV/vcUHjQ
2EwbzVdjZ9MJswlLAF2/0LQhBCL9LvYIB8VXN22GeTxDhnR3eELR6o0uOrq7iIZ+2072V+baPy7J
EG0Ae+HMXDd76Bzd3JXmlLAs6/lQpzX84NIzIthVsTVeGTa81Uig9iC7k+3SxctrLoSNJ52RJzXv
L91tjUOSsbLmsSttrDSRZENcDK/SQ+5I9t9IoUMojilQj8XC2yCzbZPx0C+xIqCyYx6q9RljNL6P
z0VlOkQ/W4JVAZN4NBjrQimuQzS54mhnlEiFeXfYeG9mq0PDWYsDcnwvQEXERdVjMa3JBZVQRWt2
WDnw7+0Kf8s1R14S20DG1QUiMUDtRqBsJhS8SOzip8Vn+4er+eTW/ZcF0os871GufTjnvFXtx9XR
pVWDvekasjRHEym8abBnJ5QoDv2KVndI5HxE3nQYLHFPIwZduufQE7hvvomq3oygamYtQunUf9YB
UuY+RWgxGvIFiijJFrl7ULX5WTvGpwtSTDUQujA1hGNHRyBaBrtdFn1kJb6jWccqVYz1NpmMB006
atO48RM84j/WTGSWYbdYoR2aZX16KzGEn6dSnhiqo61jg1B440csyQJQhjN82G5z8HOvP+SK3L6i
tnBmUhuwAC8PWt5uBw8ho6SQPzWtHg5yeEfINLzU+P2fItJLGTJrRw1pGOMvznGnLtMD5x8xcTrh
V4ZunOoqsXcefmhw765+9mw17ynK7in7eYTByPWVWwhgnwlleOo++2OzBCOQYhTUaAWM13GM/2SI
858me4oIodT2TopFMiKRj9Czd0SXaWhX7Fr0yExxZhU319T1O9LWcIxnKyRg7eTarcZqDf2cW5s/
2B4CsGHlBooFgXwsqSeRfarcUSHd+hsjwfw4sHUJpFY848GgiE68g+qhGQgcU7SCmhWWVaMHcVH+
STDwQSFDcmIQU5jUNDxGm3xHTTpCHkANIqeU5W6HNmh2ildAh+xe1IjIbM34q6sYBTLUVt+B9i2b
R4Y71iHOpu+yTGhZOp1IpB4sAQEpN9cl4hILfUW3zTI/drR7R3wcnKSbvzh/ncX/Pbc9nf5obWrL
VKznF3OjsFplbwsaHwJxHxVNUtnYgOob3Hqerb+bUE/2FgwMi70dM1jMwz3ZogP5q3yg/bdZZr9x
EJoXm+84ZPRXwrOeW30gKb2ikax7ex/VDAvxYKLfL0t03ijAbUokI3rgJDz2ff5r0oDJIBFHI2F7
v5JufivS5mrXxmNjFtGhJDSvbRZnS5d+1bF+bxJz+BKoobdL+2iRurO1REljmNnRoZpmlhdEcjfk
U3sQbVj7p3dTZzlV5B45YQ1LCdJV2X6VO3Plc/aVc/Kw/vJIynw+n5uTGP5Wc11nY1PHzhNXA3yz
XS/TNd4IjTIk2dWsZDJRNn7lOOagyfafosItj69qoycRYeZ4aHyGXcrxnC1OKvLGbIZkVhvthWdS
+FrhYnkJ/S0p6IJLXZ/5Pp70bFaeMeYq+ujVauHEIiYxeYRn4V0KJx12RYTliovts0CptQzeVwRE
J6y16mEhuypYUHtiqdqaglHB5ESE4VUWwGaeiSziRPuQJM6Dia1tiwf7xZmsiZFuV4XGGmib4TVq
7WY7Wm6+dRnYuZLtdjZm+blksNAsxiNYmPHgNpzp6NhabLrmB/5y8zqgcgj85sv3wXtlK4kK12Mb
GXcT7av8lkvzbUNLlrnA9te4f2omLVGrdxuiOlA92Pc0tqyLVi+3WUj+NizGAG4D1byN7rfVltU+
6pxvOxVPyfQkSaki77ABWjGafGbts5Mmf4rcaZG73/W0wodSyS9wGfPvvGGzWqL9rNKL5uTO0V54
CKEzsAfNP7aSlHLZIC0giCDH67z4+P0KJtwFPBRbWdsk1YI0JhMlgUsV5G3UBS5pAqalXTp0eplJ
j5QlJtOejcInmaQsXQkNottkzOC3644yp8ozYI1uCNmuxEwq7ZSHyLR2UUd6YJQvxVbyFMawyFyh
qpyJktEfuFb7M14Y1o3gUZFdhUVTf3uwYx7NFEcrUMEVMYPnGb8BK83kigk1f46h2LIxLN1lOCyD
+0vEfnGzELbjK54fopwgu8pc/mR+vAQwDn9Nf7weTqy+0n8S4D8eREq8b1iAi6H4gJreok38Nob8
4EUrTXs2nF2cNntfnQx6ml1SjDezJxGBOsxHe4e5h/09iRkn28tPfUQXQew2Jtvs4Djdh7EooJNa
c22GHCc/9AmyEO+UdTBvoKD+j70z13Fl27LrrwhlKy6i3XuHUQ57BpnJ7DNPOoFz8mRG3/fhFVCG
gDJURgmSKUMfUKYMfZHq1T9oBO97uvc9SCUUIEeAHIJkdkwyYsfaa805ppCLvH+Un/0EoGjyA7Ad
P6oRWUJTmHd91ldEoQ8XazR05KWYOPWZ1rectXXVju3GHFSyMRIm+rkRA+npp+xAmhLR4rDqV5av
cF+WGlcr8hmttmORA30rM4gVupNY2zGoKNiWpk9ovUHZPdYiPUGEOXcN+lExpQgrq2AN9P8ugiL0
TUE9S2T2XKD8B0pCxKQVk9MJ9sbuQkTDxWdtx1BLjEcrHlhlaFdrOLZTfc52qUuKcS9skPy2vI1x
WMJc0YqtMbNSGlDKesBF2WisHQZ/YdYbXugzXtFRgsyxpa3gAVG0dNnPsjOXpcrumT1iEmjD0eeS
a7uojDEujk17oQXhrlNy3Xqzqc5xW94y3fjqgE6iPUAJAaP7hdF2AoCs28mOCRSLNlDx5R6W33JP
f/pRz8ZuNZXD5wg1aqMGnLhaxUXcVLA+x5eGzHjeV3XOkhAvVzVYmySDD+Rz/AaBDHdFcVcFuOcg
6d10HcGfbpx/j4fhW1Vz6pQmMmfXp1rAAV9uKbl3aRXet3MvnmtOPns09yX8r6CNvrfoZRkLA72i
3ceata3oKe6bPmkOk/IZLJZMgUv7hLGh5JwZUEADWD2WWk7UVvQt0o0YRxCR8j31bz5Mmwb4/B0c
GST5SbHJNUJehfusn93UzzaBAxVNizqypU13KRKEhxhoOIQhw98yS5DkINTK4nyTjzTHHIe2cCXc
W8w+xaFrSVRSuMDwLmEyz7Jjz7ArbQb+GeceBXK69+kwkCW2caRPjCLNmrEt9vpsHqDT26uSj5Ph
HFI+H+Mg8xdHrNjA30cRQ/os38kMMQo2OH2VmEZEXUe1nc2FDdUgZ3um51+YuXkDJh2nLFGMRDXo
HLJ3WpQ8znH9iYdgF/XmhxUM3gKVaBoM88kQ34zt2ACSHeO7pCa5lzHBJZnYx+Yt2UAI35+CiRxB
RgU9yQvzcbSGZM9xNK2sJtqVop9XoYvhEwTLk0jqB+iIMeOfzYRseF+wWXRt81WSmUQrfkTT2WoU
bxaR2/OES0MEUbW3BE741hXnCRqSxSJ/tmUF2CGZP4YovCgBsyJU8knTSvQrurE4dH5weflh9eXt
VE/buMRZ2ivmUkDjPTHHt6KQFhzlch+n5Qlur/Wtsb9o4aMcKoW1djS6hBQjFl1kG0OQn1xkqUev
bq1lp4T5EDnimOKDKfdqB3pq1dUegV8BaC3Y/MiZu11lRy8TH5TK2u+tRSruFGuSaZd7h0+5o28o
TomNHwH3T7/v9fJhyvjRGNk3iQwOsx53PiONt1jbMX9/tTnD/iCY1DoUCpyFdR6KjE6wDyjEYUC1
9mX5CG/ZOYdJ5ZkmJNiIaaQTIsOPSp3OCe2HtK0ObpCzL+TSlPqcPBxBKMtSO6Y0sYmN96FzZL3/
WqV8yCOQ10gnXXnGeyuTp3Ey2CZisF6TEo2lyebikuOeS7Ws2BAW+84Q9z7ibH0SPmS5ItPuOnJA
y0GTl3wm8KcvWaxnXeFqbUK5ojcv73yDUsV3dulc+SupEXzR5OZPOAEcvo7MX4hiBJiWWZ9tUjj0
YRJsdUt/2e8orVgPrIp9V9dngKOdojjnk45eCHsB4SAcrOk07ssxPSrFvK6j6YSDlIETpvj3acKe
W42watO6vG3hEG1AfXt5rdv7CPtUOgTtFrLAtkMzujEWp7hm1SeV3pvo5tdGTwXR2DNBFgFuvjGI
MiaGmvEoIiCN4AeNlHpOx6cwaM1r6qKiixpXR8+Svw2MNBNSaSnE4aorx13p0KySwf9WFewBuwyt
HtqercqtYo/dY0RkxwkllFG+IsH+0cdoBgYlMAa0pIAUkfWkZwKZha+dRCPsR4emK0mbOG38xVnd
WWiZ606Pj32PnbNoCv2IDOfTaoClkZnDeYa2bC/UYO9VEz07VLcAiOzm4HcqPRujvySUqAL9dvyZ
hnL0KnP8TGKORl9m0Y0IWx0Dzbz1OxAvhunXu6wu7J0DnpkBCDhw1y7jB7CMnFUGyRMGOFBbX6MK
6Y46DQZYNz2bncxYFOl1Q22BJtWep/y9suyvwRfWKRPOCCYreWbS0R0GrawPNhtQRgm9N8ZoC5FI
5q7OBNIhpR4+gJPE72qW3xPrMx++48F5ziOyV2mt0LXj44b9TbxMrsOMD1IME+kJmDGrEXxjIieM
W7J3VxBtOckyBqYZOR/7VjPLo9npz21ffMRs4x6jOn/NOk3QWWPtq2sfqBBLDDXU2Uyt4hJIyrdx
7rRzywSNazD1mhAqeo6rnyh7evoLBanoYya2Zgq0nWcK8NToM5L4qNs20QK5ca9XZXrTRPgB63qK
HhRa7qpBQRdER9dlpZIw8oi5gUcDfOtVaxfZpsPCgMbpMUgMmqBfSUWDdhRxdZjt8tWHZbpquyaj
OwSHQ3fD6uIX0DcUO5qLDz1ku+inmQ0zBW3z+NCYyA1SBwEtLNhxUyF5OCm1T0YOrNwQ4S1s6e44
lHmAPhIcCUdxTy9q5/8wrfkljKCyOw624NR1fXqPdU2YZxntk67ZSSizLd1AOrzQlswgmoHfB5QJ
F4JIxx37Xoz+Cb5PuiEB5rKUJqQ94stL2hVXJZJ+3Wa8Xy6P9308fYRjZXuwHjSPOe5HkS8pyaAA
d65V3wiIOycXjhSmAeMW8bZ1H4blA7RFbZP3ZAjQINQYR/XVoXPN94oa6zSB3OPUeR+I7tlbveru
EfEY3jznP3EPHnAVK+YP/YPhDh1HwQ9LqA8Z2/MOm3GAyNM61jIh9oBE0bVqxEmrGZNbTkgTmCj3
O3BSEw2tuyTAfKkbtr7p4M00DmbJ5ehG6RNOT3WeGCcnHTfjKDCD13KHuQDZaa77tK9P/Ea6MNDg
6bcx3/eMrps8uGIM/vuo25rF1G/hxVACqrDbzXL6poCbnjQn25Y67nO6b2fZxuFtgiy77IrppNvA
NIfY9KYOw6uPEnndDqOiQ20xPq2Dt1pHKN5D872VvmwO8IZmFMTlW5wyy2vaEa5DjFKYTAM8RKaz
mdWZoq1f95F4jqMowylDjb8wzVtN2V6df4RplZGVwY0hE9NzZ4yswI3iiG0D4RYjcyS2yo3NJlwz
8LiFBSqSupeXtpnYRWewLVlJs8ews7pjIC5zTD2VOKV72xcT0XPS+JaByN+B3FR7MBTBVi1Ls2ke
dTqH33jQ6k2G4rWwT/IbbFvhlS4y+WJ2j2477bvevxt8uAjAspGQpehfGwZpUM6QBwmHVSUInpEg
+7sBN4NsTHXKdBtlWkwTgXIoP2uzlxT2InBiFz4GT43vEKgGVP9MjsS6AxlyEYItYwQur5SF/jY3
dCknM9lEoX2T1BiDM6rP26bMXulMEMSRlKh/yy/2sl4L6Qnli2WAWtKZgthEPshqV0jfPjth6CCh
XCazsj6Neq2wsiixKi3q47gpnt0sWCpNxhzKdY7WcHFi24Z9sgvtqtrrhH7aIY02aRqgqywFg4me
bTISq2KzkZmbeKtIVKH9lD3ZnYWrNCcAGqxTe9R4B6qFzxos0NfEjomkmi5khgU7wKVb2rEgBqDt
rjPHPkLDBd4x8fYwGVolSZ8dXNBV4Af9k5FWMfHWUQ4QIYYWp4mj8I1dZiFrpK36wxDWY6TZ9b7u
8Gnj78RDQ59l8o2jGCUlYFY+aAU7XVfPCZWIhuBskuBRtVy7C3yPG/pBdUfDXQvnfVvalE0ZdqAG
0kCIRp4aodr2lv+JUeSgdfW8G5GGlbyEzcDuadVTCaGZK0r5hqXxjKhrkT/QUMyD4hD4kleRDouP
maizs0bg9QYMokCYk79EkR7th6RYuj/sHRSuvXVQuC96BdhIX3QB43EEQ3M0gh105cgzQrEuKl8e
CLrbOZBxwUGyMSSfemUm4ZkA97dpcpo1yvOvYXRvY8I0PBH5T/B++LcCdYn14lvsEgLeKCwKCYr2
7ajeUkKhENOujRB8U5EM+w7AdNwiWzSgn6J0DbYi1mEoqBLyPCZBMMMQMwqLcU7s8N/UpmQjiyL4
HIavjRWY7P6T7uCI6WbuOMtJfoQY0tX7YEwfmzgz2BgGcjPiBUrgg9xz3VoGQeNuwsKAU0dskSp2
nq37X6ZBvFHnnHGl+bsg5u0GmLuTbfgeTNFLyQgxdNvqknTssgq/No+GEcrdYA8Cc2hHvipNbPTz
EBH1to4YttBLC53sjrH6yu9AaEwlJ7Sj2u8BEgl6RGTHEZB3U0OLl6CpXLy794tScCO145SoaC80
XSeWpMDlz7xkVcinBHHIKq/bzzFHBIVgeGPOFJzDkDxmC484WW6aCi4EzAiq39Ko9guEEthKdWyc
0KOlaJzR94PBLakJkUac60DKW41tG4cRCvfQw0UH2cW4EPicHBkylPhuBMUDjc8LVAGihtJUW5s9
g4cWdz6Nt0Z6ulGVBzPyGRWx2iQfpc6SyQZjm2R8nt3IuAJT2n1iPEQMTujcc+0fxdSfW41iOc9a
VnjeIKxHaBVhyKFeC4f+qGcwaZM8wvibRPgx/Kjz0lrvvFrEck8tcOS7fBL6xoHUpdnf6258gscy
bWYqX0ZWLW72vkcBTdM4tMpPrQBsB5168kDkQy5fbujPJ1vk60y2R/t7oOmerw9vauBNcSaGPQFX
sTYuPasoELVH0dPoTDR1fepiIDk4eRZGzhAomptwhhR4fFV+mh20QHYRXF1nvA65M+r3gU6zZTKD
F9WO26qxDc8RSba3ccpw3UvS3agjJ5Qo3ciDto5Bb6oDUsENO5kFFUG7UA8wWXXNEkk6zTmiV+z2
RktGnDX6Lnrxqeu9X+92gYV8K49pDnLS7UqwK9gS7zOXTn5tQeOKQ7SyeuKOXj11lMIjjCaGcK0H
dLDeQPKfaSb6ynMq3dj+22DCb49BG1Zok9yqbtbQvw/Jsdey8Q1RKv3tRjwV6HxvGfa0qw4B/Vtb
+fSHCZM6XB/21cyGqrjVrBb3gpZbBy03b+t+mg+BSgUIhUgDZv6nm9jRapA0It/COfv9F67fYtJh
3EyYNeYBbDwT6pMwuv4yLWB9OHt84ljbDtcvumzhfw2//b8dVX4TfdRsdb7aPw8nv+ZrfxR/Si7/
fyjQXBDy+7/PM//Df/6bf/r3f/tv/vt//cd/+rt/9/tA8+XHPr837V//lWH8YsHwYfQlTJN63OEr
v+aZO78IQmcNVzmmbUtHXxJp/5hnbv0iedZxGb1SKbm6S7zvn+LMjV9sieYJXp+j84thD/yr4szV
Eqv9W6qxtPgluusQfWuZiuz0ayz375KEKxlgOShAztm0FxlA7VypFohA/oDtBOcgF3Hb81WBBbWH
ZR4n9DiN8psDkq3X28cu0+WhD4hyI8qBQS6rJ0qOfFvfNRCmj7oON2ca4Qh1LqrZMrHR8HVVtG9a
cEhLQxsC/JmGhbt1wJd1VNvHKk9hxaS2l1i4Hmqa4lsqg0OqQ740VOw8APp1LVfdQdJYpakpEeUN
Bt26XOEP10H6VMPJLo29E6F8Sn3mAb2QF2X51sOY+QMoJDqgYC6wjWeccjX1KHgTQxTHUMvrXYof
qBAYag0m21rJIDqCrBwsiQU5lN7tZLgVQqpwa6SFcyrxe+7NzH2eQYySoQSWwkFMwgV/Lmi5mRbY
H9b0Js0+tYG4GYRqD/0oLjlc11W0/Akciq/4TvU1L2tYFZlVHGUdYOSk67gCp4CGeermfWoU9/Ms
X0q7D/dliTBsSoE9WcYEDbrJAEgIIz+PdvuM7HGZFzNl4mcQTfnrUMXhAfYDGj+p3QyVvWuvdHod
xMc8P11/GyoYtm/Yepw5W18R4W1k4qPOEB1A6Uu8WI2LxyN4aUFIv47xyGdjOqc4wwZUPlxJ/jXq
M8tKvvrBQptZtc9i0OnACeQV1/dJE/4PZlfDzmRiIECMH0ID3WBmQ783wze7vp8T18btq3VbOz0D
wLNuy8q9E2NpnWiwoyBI4myd9MFNmc1P5A48gyOh2Rw+ZiQtoqvd1i5D47pz3hPl2timUtTrMRpl
jO021/tpWOWOrYj6BSHkloNzyoFhbaCznFVs6HTvEn2b0WLdxfnQr8nOfY+JpNsSCvDZ0rW406by
UAp8o5zCDf5fKjVZZjvXH4ujq17Mujbvfrem/K+Cx42/PEX55CwU3LBY8Eub+l9EU8+Co66zEHEs
LzeSdbhvdfUS9bG6bxr+rJYoD36jvoFJ1T7TvTPX1HPR/yFJ3pF/HiXPUmFLQ5IUzosxYY0ui9zv
Q8cVYXkFO0lM4+05cYofKpFU2GP7wJz1JQxw1bdEsKyMykIbgf8OAj7A3d7N16FEkT6Obz1x9yst
1T+mOfoRLzIix2fuZ6MKqWVE5qoPTgMQEZE1Io0uBco8kd3SGSs82peF5y43rU5KxjAiw4ZGChjD
/lwIlTsR4qnI8EYnhXxRyMdKVHFe144mtvkyY7BUoJwyhpqNHTep1pDz7CefiQxBU9BnWqVqsc0G
hstXF/jo9V4DqZ0OXnYai+m7bvSPoXTEOnCSwrNSlXvRcu+3h8MsY2+8XJ/NW4vxxfXu9Vv7uafh
2ZTv5fUL1+csc638aV7jiadGhVkHgSPaFRlYKovRA7Uar/p677eHptXumIO7ezadc4oZ17nXVcID
Wj6gPMaPsTIhyhktXKg099x2oMmEaH5B8RFz0uvJHq3Ii0WS646QgBkRIi4fX03bNkXCBIjrCWAF
n2ZQl4ekHA6ArivPXqA3huxL77eHBJ7YiW7DbsuRB6LN8Kbl5npvsegPDPuOaeDQ8c4HbgrBUawU
SOLJajyAgTQYl3u/3SRocM0y0w+wzz9z0BVbpbrGu94UrnsfJ3DsAHKczAFmiugGCPqFePOdLNq5
ZQ5iE28NCpEQcPnQ999zDQJaWrB5nkWLJBuJBLFXkPM29MsXVv9seLmAY9IjvUYD9kbEjX3MaJF5
QC6ZAUR0uSfEtiQEgQzgaadOZq9Gq8dudDrb5kROCIoryl6pb9wimdiYoygwmb5WPgEPq5yJsue4
zVuUsViIOPmq6/R8/Y/K5Z93agIjMNvyb+6CXOv5m7Swfo3XJFZiYjeyNwPLYPsEoMVd2CyK+J5k
tRr67isVDi7qqd6P4Af3TU1Vb/W4zBw6iK35rQx8QuE53qUKOLivd8flmHLriiyVCZqYgLritUvJ
fb1nOMQfOfc2E5cjk3Pdmwg5P2rmO1tcgE/xcrxfb4am/eM90uBgi9k4xOzllPjtCwEoVuI6YCYP
BO/gEbdffK774Tw7nm0MmJpmQITB3LH9JSgPUtQ47zutyj2KZP7XQOMjuz62nZHMoYEgnZHr1AJe
ozpJDz7hN5Y0m5NEFj+AvtwCj3u+/oQGvhiNX5hkhyalPWTwh0xDe5msTxDUNv4/rmCuW96OkKor
Anvm+nVg3mSjslbhSzY8itR9NpnJIax7SDrzO1619xm6FDsv8aQKThkI9Uhj8nBncG5v9JxuF5Ls
Q1dhAZ3YkOahzoIylljfp+8O6I6NHTFUiNsfIalKsO0TTD4zQklCrtoDMEMm8kmzRZCUs8mlGgCk
2a0d9vV7I8hwAaPlXzGx8jc2VzuCXzIFZBgpIlhM7dE3M+ISbHUM9GZjZJID1i4Zw9PKxJbRQKWY
n5k+7F05f+QutK4mQvWdDFCnbXMjM7RNIZGqsoNWGGcLQHw+Dj1j8/KxZ+67UiLtHqaYYboVsLJr
FmxuJ9G+daOb7CmhZqtUG2dEyz4FqNxL0dGGn0uQP8uFkkonNVx5L06KUBd8gpbjhUYCtAsZpmz1
TSCnxutcNsrXeqTp4hIMDvxDvQcQl4us3dEFoMNhGPYW5P9cR3wddEyl6rOlYrxIOHxCHdXHktlC
GuaZym8KjRtznsg/wKm/sUJ06/W72bgUPtKcFqUXA36pld+GGlxGDLkFVeQ9Qu1FZ5R9DGYFi6wy
tQ3pgOPJnQnOTiNUydqz1uT9bq6Ln9eXy79mnJpKkiwYflNR7PJKxMaYzeKYhgxKKBC209wRLuzi
4sbs1q3qKm+ZcJPDE7TwRXFDVPmMv7zDnihBmW0HG25f0IDyzNib927pgL9JWW5wZ0k3/uZnuQQm
mbxXGhvPCnfXpi+cfCE1CgCVwMcOeH9DckVLLnUhzsPEhgkhUqx6YdGP+0Zn7pSRCJ5nLqhhF8oA
rswNMVQpYDprgXrSQWiwkBaoC0w4gCtFCuUrZsYJ1X/tFycbiSXe7IXJlucgWskE21doWjdxjWB/
ea+uT0ElGLdN337Z4XdhmRxHQSsPUXxOmzE+lQn166jIMCmsUxzQywO5SNMjDe8dYsJTdyj2DuMi
ajdDHtxxETtx7Tc4PutsfAW9vhqtV0c6DNW6VyaQkgms/gEzJk5UD9bNck6wnnBonQI3su79Dqtk
jih2XJ5UdkYqUxdu/blcbBQ1x52qn651X6Qh+6h0etqVxkcmavWqeDk029+NAMrAiGHBTQmSDaoP
x37klYV39JS6uTV42+s7IMvVRQXVc+ksMriYDFzkGBDnxSNOMfzW46sMh3YT0nTbNwA/nbinTAX9
z2Dgmx36cBQntgBNL250m7blbN84Y1kdJvaPDHeJJsiKoj3PIGVkUyfIGx1Iz5rUdocqyJhoubr1
BAu9IItrG6S0ykrsQKp22g0jb4Q09Ju7WA92HReV44D1niZzfhfp2T6sRsCZBsKGtBRfhWODTCPq
I3SqZNNwCq1VgV5f++myLNMbGW71VgF6YnAvEvmJwfTcVK1XBfX2Xy6IzT8vRJUuTVfZhq6bDmu7
kpLt8e8L0cQa7bmsGBZpzY1jfDnAKnZ2dBM2BGP1/V1ULmMxO7qN8M5vC1l86UWJUyX8PqhxM1RE
MrZaZ66dSIfMb4HftIpDFVIjVHVAbG2RDxuN7cf1Vf//FsrTVH7+9V8R/5TjaXn4DKIi/30vZNlG
/AstlP/49//8d//4h//0X/75H/7bH/7D3/7lD/7aRLHlL9iiDUnPw1C6EDY7pF+bKJb5i4vq0dQl
TRJTOQbtjT82UQz7Fyw9iIlsyChcimznfzZRrF9s3bRpveiOYwppWfa/pofimPpfNlFs6UrhkC8j
hC6UtPU/PyDH2ukHQlYA6ZFltbPUc1WHd07EpaNG240zqox2aUDXACcQcbcMf1Q93lV9/ZZAHGWD
PHRoKtq3onDkLQ1sXNl58Ow4P4GRJR9Gq/AfFtpXRXcjYVbB37G/OtEDeLE9UqQUzBw0VUObUV9S
tKLoCO+D1BqhJKCtM43l0rkg+gBSk7yKggiJbWI8RWOl3RDT9Xp91JZWf+vG0TFgN+V2ufujUzHQ
NpRQYTY4RwKS0Iai9+y7cAdnbb6Vo/ONUFb1DBdvI2rHOOWD+mTnpp77oUjhnVKN2stDq276s5Ua
zWr5mesPu10iTnqBufb6HXUSIi4hhWkHT+RUfQVD1W1yiLDHzEylN5otRp4wMtAD5e5dSNCITrzR
oDqCmGgZDxbmXx0WkG+Y7YXxq8SXn8EzM42HsaiMBxnlr33kf+XA1PaqCIZH3SaUWmsg2rWgv6Me
DY1L99nri/bL5PfC6K5AjTT1Y5q3cH/bIPqiRsJy7MjuUVSk1MYzDlqIBOOliMisXZ7P8k+SHYOH
X78J6dTGzCO6U1TN0i+HWyzrO6e3hr3eY/CtBbw2E9lo4s6f1oy7dg5c+2Aip9iWjrYGN0FuxxCr
W4yoZJP5724M4oZwueiSKnPJr0AXIyLUEgaWgVjG+tZSyH+t4cC+dvSQvUb7noCh0nAgmtThBng2
LQusorRR2q2pZQ8FATIHU4fSoErtIxtF6A06iPMBsHuRrfoIwv5E0Dgd7nqem20c5zrhLqOgMrU3
ueuS0TZQ8cY5/tRB/6BvTgKiQahRxUWiZ5o2zhHjZ3WRakiPAUpUB2duZgfvXSFv0iTL1zljQAmY
N36xAYucYCESwGEGuEVMl1idsNrNs33JfFjHUCBucubhhL+Y92PUDbB6ogdnmUq4Fs2kVPseJ2Tx
lUb+M5jCI5ooPAeMwAj2tDWmcz18Ny7BDLgZIFFu+u1dErU45YKy2RKHhQU1Dl+hAbxxphtbq5u2
VhtvI801V+hyOhjHNZuYRWWtBCjjYWGeS8pek6Qg2nBYAw12ArTDt63ssFkOMSi9QfsiMVpUCrfO
bF5iFAoouHSvaL6EHXUsAs1TIXAqOMMjOzSP+TC0CUAlWaYDbwOHKpRLkK68M/v+EffkxmWsssKz
jMYiZYguH2MXMLzIv8hVpVUqagDqE3CyhXo7t4Rf8+lLC/MCEYV57Y1KAzpW4tMZgYdVFSmCpaWO
TpQ8Fcohac1lCktCEpxPSsmyeU+y4huif1QPylRPy0/muNFFzjYMZy1s24SJSDHQyjXNz6AqNrA+
cAw5G+z2L3QYHP8DGfLBgI/V4h7Cj0MSVq1xECD/Y3RCJda7j260IfrPAR4wQ7VjqJMraOllToKE
k+nPjV69tZgoQFvpLwLnb1bFisFsnBLlgQqwQzMbNMY7Og1Semq2MpQ6CABBdxglsJLBv6M3cMzS
OtrlDoLRiUqAmSTzPv1suCGULEKyyjimwwczkc2H627ZcJKuELdbTQ9u+mrCjRj1b4OkNWrMyaXu
g4cOx/PgDndTKm/aMf6JW2FHI32Y+v7QRQk9C/VZzfajiTpySiBO5NUetuePQL8RbbdHu7zB1b0k
v7IpQ7H8kVXRQ51Hz62cHmHQnKbR/+ghXPTgrbNxzpdjbzuX/OWWXWvkjHdDWO/T4Eczzj9AUd31
gl1twDJODQuMhlRzDT9CmX6Z2fQyNPiXiXjbQ5BKdtpQgSsITlqT3GDSOzFXRcMxEM3VI8iFkpQH
oBkzXbyHzlc5O0+xrbrHaRzeI+NYZMgFJdCFfd7kAMHCbi3IMto1VeBfTCSU4/DIobaloINbghyY
7hltG03hClPp3O5cNb2XHaYwtGDjpxqex0Hb4E7q39wx3SKuec+brliTQQDc1ieOqHcAtpHQE7bk
5WALjdZoKdfXRltMM+2A4Gxd2i3a3GHibB5AWG1aYeWn1K5x8lZvMyJxPLEoY8jeWc1hlx/yEr6U
T/N0NUH1RC5uyS3BxeNZjqzKPoxd5qmYDXVnD8L2jWDRBqtutXVaRq4D0hhOYLK44n4+TIWJZS3P
QOrGymuMBiaKnZIoKao31OLkf3GNQhjevVoh71jfRq9ByfTUCiPzoR2qRcvSjNuo+mijUD2QcKM1
PKn7dGwwJqGwJGlqoPGGziB6HMVIctsH5AYNcustpoVqU0m6UpxrpWemOjZm1I/bNqmYnBOc4TNq
oLndHIMiO+K2pq0gQHAgmqALm5batmthDcXNAK3TKEcQ1EV+IHQnZYYe+yAx89vSrwnvIL4WVwpZ
yBi+a15ZT3pQh98CWTtB405oHG0qCQnW2M2G9lQi+C4VfNEKcd6qNd1n9gz0emF2W2CByIZpyjVu
k0abCe4Q9SlMUvCGOescnJjZeksU3FqxfL9PK6tvzJk/FWP6ToqOtbfew4cGsTd/RfSBYhI+PeXT
FZ+iqgAO5MSe1ipxIKesZtJBp4JB29toNxmqQP2YNBU0VcuqX2EQEK1DtMcRQVVzIoZj6UjPPxVR
C7e4CNxnP2fAgnfltrTY5ORLWWP28slScClstibPBckGSNNHcb4+VP5wnxGZ6gowRZA3PjALqnsx
kT9GzFh5sE2EhBYYhlKfy3uEHdnRDRdwGTbeqCmxT0eVdke6o3aHUu5TwIbxWFNgjTXnLnDlJdOm
YN8O5FsXroU5+/qk0Cc4Hk5v77G0qktpY+Uy/VvTrruLMxlnZuecEaBHcVsOC4zddJCXas35+ghV
RHiC4nN2x+oWMzBOgNbYpXGWC85aGcDR5+Z673pT5lPA9yeo52RPZkOmscuKzPDUhRo3cRuerg+d
RnHmTrZxX2eztvv1W5avXr/vt4c0bnuwVn/xc9ev18uv/e07f/2Nvz2+3jNaaa3tti1/9yuuv+zX
l5MmHAwUnEGnq0uSzuO2VX58HwEMJt4tbx8gAJebBpLuI9pRQn8yM36mDi3W6OOGl1SRPWoDI33r
I6ulKEAF27s6+SJxHX8vivC9TEzzR94jQEiD9idqXxKbu/hrHPFe4GJi+kVwUE51QLcrOfcSUibc
S8pYp+AOCsHOxuay0vUCZ1lhfAXCOg6y8n9GrnGJTC3/6NHJBn2if4/M6ivyXYqphEtzBBjqbdAy
c6WbcfC6HCbrkH/1mWp2Bhg2pE9MYrg0Dpl4KCdpbjJkkPeqV8iuifu7g2wR7LI4ii+wZQGOqcC/
yfGc7G03lWfAFNVB1HSi+rLNjtjC6OT2nFtN7YhjOlnRiawW/4BdKiaCe4gOST6jtOWfQGrnFrcc
HcMuNtDEqiYgACURMBwaM9lOce/e+w4Ljm6SEDh0JCKGop6eOkt0zDgq7XnAernCH9VhP52nVdT6
7lsUA8PTgrl/DzAvRHTBf3DFfkrd0aLasG8kh/sn6qCDC2AQYqTBTgUdDfae9kecZwxAXZSMy9sv
tNeKDgrmN6GtU9pA8KBHwezHnj7TJL9hp6k+ijl9Um6TQ8kwfuSAHt4p+uira0X0LS4b9F9FP72i
D0UbPzbxS51U7bpc5OSJmrEb6Fb1iISHNBA9Dh8SulHbtjPsu7xR1jYAyn2ZdCrMqQIEwqA02yMZ
LW4mh9Ft3/bZOTUbeUCcnJ6kaO1jEkMycOPB9GbwJMfYNUxS3XN2JpG0zlxYp73TU5GY/4Ox8+pt
HOiy7S8iwFzkq3K2JGe/EG67zVjMLIZfP4tu3PthgAFmXoy2rbZliaw6dc7ea3O0Jvi41S6GSyZS
NHnZdRr8Zh31eXvTCrJlLCnMe+EG2crRiuiJ299Y+pjGnxkqwp7RBvESsUbhTOrqN9fmZGj1sfcO
fg3CAMrCT6+P2LBZ3ZK8vk5u6NCgIYU6cdVPUxlrJ8wwqiPjWYgsAvabMYn6fd3jWVUDJR8eJqEl
Zk87XATZRu8QmviaD4jBGb67qKTWL70/gMnefVwMn46Bj0PWynjnLmJG3sTZmwffHOStY7xEip1V
Y8j/bHU5KwGUlEdHoyYFcjPcqzjDLtzlxY0wMbVGKRZeacdlm6pSLOEdGZh4UMwzV4y5taxpOslW
9LsgcYYj8vUWpoExHgzYZSA+Uf5TY4LPiwNrpwu/OvU9XfYhq9tzMnTJFg8B576wxurbEorbkzTC
sh7411iLwrWSk7zHdtiuQkJlIBfUAifE6D3RckecEFbVi471D3GbQzRSiMWzI6HiHVE2M60pFx9t
3XyWbaH+1DJ7ROOcfMu6PVFZuX9xRmwHxIKzdmNc5l6K5qCN7yR/0DIoPq3JGWGSwiVlVTTJ9OIQ
F8V28DN3HATm3L9mpF+cMOi/UqE9h30nPgdDfINKYIiJbjI0JaXzI6KljctEdtP3cXLPFdF7k8aI
jfw8f9f3klMK4XBXnFNx57uIICd3Qflr5Z53M5Es3djkKJZo1qx/P1V6ZR68uvnTKBunKFEitRlo
hAHpdEYAOuBzT7xmnwymexOI1s8Ms8g8s99bjhhwvM21hG3GpWegOyB3NpDWdPK0vaN086FURb4F
21ksW6cKbsSlb4l8xpGZDm+ODdJtSlxjR+JPx3Dj3Nem89CkqBYCHHNa5+0TYSCxrqr4Fo3+chon
sbWTngwjDMBr4fmSsN5QXdPgL6fRZTHAEFT4bG6Eb/nIJ8FZKE5aLJLtSRTJMSwLAoai4G8AWDP1
9PwWI+rGQR0/IK4tbmNEEAU2MwNna3BxdRqdPHUkre5aAxO6IEYnWtV2+tfxIYjGNeO+ob7ADsxP
aGy06+8HUZPIF/dmv2u9bjyyX70AMgrWej62K5y8XAChjY+EDOE4b6nBDKO8M7FZGHb1GbtTsxca
EriFqofTQCwPv90+Enxp3ML5g1f3a2nr1mUsE5eEwfoL+xKTY+mfk6ln8XGH86DcB4H0Bx6/yG4O
I++i9IJL1Jv6RW8C8Ep1v8Gj0WCUxAAVG0xOSzofTCTINrd9F9hGX91SQUyLu1e8C8DpnJJJTVrd
gAS7q8rhDfj9FHVk+VBRjooJ3FcPW3L1+9hoxrnkYwcTaa66/LrZel3PMi/05lZ5KsK5P5abQZXx
AW/u3CYpm5sWagNDprbfCoukAmrlWwfSaOn/viQ1teiBzvz3aGrmBRfdqoZzs9Ka+SZo9X5blS5Y
EHThyz6phm3WdelNt+J6H5XwJI0sy24aB23LFt7ZMMN0l46cftVuyPTolpOSVrsB2Ci74q0n6z4q
/E3bgs7RB8++/X5gbNuukGdHG9ydhoqsK1ir/GZYJjANjQ7G76cZKuqjGKxnJkfleppfMadzH4Yw
0k8e1cZGD5gl6j3c9h6QjdsTF2gyWVnyiASkiZXc8hr9YVsOHxW1K+jG/3f7mi7TaM1FLWWmYhva
prr6vh2ce4wGQ0iHitiRaGWgU7mNgmgQjSExoQteE2yBDL12RX2GMk1QDNsS9r68KLcSN1GSZurG
IUDdjFB5e1P0xPAwJ+w4oi5r1kiQlBTV9pn0D6zFXXFNGOwvMNm7lyJXu0y5n3hx6rcZkFAgNY4J
eLgUkRsi1b0VWcVMEwh7LGMIX1brnjJWpoVw+7MD+mzjsmPtm4FelqKseWvooCGJCPDelGLWcTGV
EdYUnTQPYE3Wi+ipS6GQIQ3COPOmyRgLXJcGSPfj4qXpm2qJzC16tqR/6G0hFzGBo4+8MDiCHQJ/
BsKSlQqP8FY21Cu0S9L6szdjtW0l78fcnT2gyAhWEHFmXh0QyKtXdNZjkJKxHIH73kWKxWg01Snw
tEe2VGS4o+r3g2OGh6iD8OuV30ldTg/C1uSKTS42be3VkObVxMS+HNqAM5K6Vt2AvrqeY1UsYGyc
EKglzeQwpRWbAVrjKiOsOeqCPe67AXN+2VyioN8OvMbz5cFhxoiiFTkKUF5TwwRTmK3dOPnMZ4nx
2Gk/qfB1nD/g8wk5WsbEL6yjSScmvSkRWfvgesaM+ricRAOvPLfP7vzh9185Ju21nnLCxqvlL0bP
r9eFA0GbS/WzJGoKZtZEbIwht8yPkBR0qfHSClQcXibHY4LX4QyKHJWEg5J87G3m4KXPAK6iLeob
zQ3tzXdT2aBaGRqnofEscSHY8+CdmvYv0eH02C3yc8HNqq3Z91AA00dL/2L+69zToHTucZj+gKU/
VcA3F/rAc/v9cjRi+iTdslki8rfv2vz40opeIePIrQ8lGZASOnAtEjnL9C1MyAcdvDkFcZKHgYLT
s08y6fqtm7fhJUTpMqREijfxPYxbHZFTpb3Gg8VhI862asirXT3kH+lkfaeE+iJY7jB08uVj1wJn
nZRVXlikEDzEfrBPe8BBfui2998PrTvu6wJgixYnCBusqX7Q5hj0PrS7jQwKMMWIAHdabJp3OnLo
ERk11nb8EbUwpLS6bB/cDKIMrFoC3ifzFKngIazqPfn21lY14c61rWxb1ADsRhcwZsP6DToYugN8
RC7EW5eXK31iZM+2SvwXnorQHXcmeiqXjOraJ0CVy3AP+9tYYTsFhY4a7YozaEbxSPmu6TGINWA5
+Gy/ZJ2GT71OpQrEjlAuENmHhkMLfFUoJEw/t3U/OTTHFOPWpqxm1SiDmpo+UkGcwcILwHLC8xhP
gEizlgyNjtOOqgKP8SIkoD522iNrlLY2Wrt7ULBzOxw6XKv5e5rgay6D/McibuoQNFF75ujZLsPY
YShBs5CzBS9/YJ07Ut2DVHN2v/oVBsl6GsTLQYu/o8D5bEdw5HMZ1ETpVXWOdS6hDNFUZWLpoGKR
DT5I9AP0WFrIOLy161DClKbpv/DxFZyzKsXnL8m4HjX6azF7a1AiNvPEH+rLCYco+SwJMWqOh6qz
ScJ9kITXWP5hah1tDUgWq7pi5NSN9FoV+DJLZS/tNJdQIHML0wB7bcfYQXxUMdKD00tcwUzuZnUd
pVpYKbx2peiZYivWuLTB4gw0X63m5JPc9lDZvvcQaepD5ozDgDndeK9WhCIHX1ZJ50drLY8jA579
NHP2yiw9asS9wQW+qEqK4SEDD11NxSapGUvbdfEKmU6jKx01Gw6TGv3hQC68svgQETm0XqHzljEx
YtX7yiMKj3jushlhtLULZEd95RIdge1jUbSM7qIRW3c1zxdsOKR4L9ptPYwbK4KdOyXvyGTgZWmI
F11oa+RF+8s4cD0aYu12UpKsCNrpy6K7IeiFBa/F1aKsN10LznRwy1OBTnUdaBs4y0g7DCZ8A+6T
qnUIyBRas9ViAKOBPznLyYmCQyicVRQl38EISVda5bZkiegLHPx5I0DMFKfeJL04JDPYmJNLS1rA
S6zAz+Omw8G61iVW1t7Pn3F5L9GSWQsS5OGBth0Wtmw4m6BYIDrDHWp+OF54h7r5kcCPLzpE7Qfy
AMc9AXx3v5feLo6CTWGrU4kGTE+rHQN7skpCgJJ1/zL06G/rLnroNY9EHkzY9M3Odea9ofNBpqoz
R0GvdxBiNI4D8Q9L7FW0WfuxOBYD4yTFaN4ZWLUwHZGQGycS0UZgLhqIk/ABgnRf4gIdNRygfq9z
XjLt7kBEaofiDoWDXqqDNjXihEhwlRJZdPSqxtzS18qZRKJeLDx2YxhAGCn4INth75TEO5jt+JC6
MSmTKh7nwVB+TFL5DrtyvnBihkuBd7IJiPI4Yl7Rsnh7aYWvqcjjA2yovdsR8R2HWbjvus5ZWQVA
JVdX9c2NJVF7NvGHmnwxG42pITt8mpfBagS+xR1DurFflte0R4k+Ih/raB0vkfi1tn8uXe2mWVBO
cucLyuP0JAJ5dhV2/tEd3U3hquEEbnfHxWoTHORa23KcuB4MfYCXVgRHaW5Zcs0N3iN35bb9xQDY
YEEoY2PPaNd61iE1fRLn64DeXowoaMJQioeU2R0SKWFXB/RaYictkW2wJFmLeNBwMQEuOvqhqdFJ
9HaDHB/RQXbXNJvpWHRv4CbtpjS5w3H6cUzJwyJTLHN6GWRPMqY2md4tYEYYqyK4tPokHggT+imV
+0o9mrzTPX53PBkzBdIcbm972mMyHKhfsZJPnZsfyograYIjuOeog2oeey97VeNvE8/r71plQfYH
m08ZT9GhGzmHchYrNhYnCPI9Lg3Emkn4meMD9jjT0uvBhK0oAriUxFmJLL5kujSWI7O+FYOX4uCa
5Urk3DPwRojxmrYofqJNhUhrye2ekLsI09scp/rKxDtchNIv3ztwLCujjfw9pg9CYV854VfvfpeA
UnccDSIZnwKn+bbRYV8j1s9///n367kL+M0VJZHMERKz9MMsOv8ll917VfqnSLTD5fcDbtvhErTJ
cNGz0F1lQtFHm7/7+w2dAcK+lC2VUxzjC06sK7189ezW+q0JJsVIms+o+97TBpaNypR6Tpi4opQV
6fn308LF78RFEp2kJtQzbU0azpERHn+/S1YHBjrVWuuRNjXazgLktB0km9zW9GsFLmflJ170yB9M
ZgO1z7PI0Q5ahdu+ZZZDnBQaqU+zT8g+ZuZZD8GOkABy6A1ZLUTtspuQOVFOaAEQmdvr0GvNvzi9
5nHvRnPH5keQ8exw29LI6y4x/K8IbWfG2ZrZc9E7HmNJFeHyDxlHDF71gnzi12FMIPxU1i8J1I61
NekGigy+qyNMWfoN5w/HMOsXaTE0TWiLnX6/i7nvNa9l+dANSYUCbuzXWGdJiGgM4EigrZ5QAX52
kyu/wqh60+pJPDGm87YE4PwfHuBwTn2KXA3EYP0//oR+/hWB9P/zANOW4uk/z4HF7N9z+O8/4X99
wO+TJPEy/89f0RLxd2wSV9LF8cDjDbW7Mq2weYx0PbtbxvPvJ78fhENkjT7Q6/n91NFVeu6c/t8j
LNE0j4j5qAPixjr+PkLLcm0nArov+vwT//0vZK6RVisOJ3zJULR14kZT83tTI7/w3WuTwZ6ff9rv
I4g+L5aMnK3d7yPqQAtPnuV9/37z98Nk+K95aTKV6bg0a8gDoCJxpKMBoQnUIZhNdd67mALLM9vg
0ZuKDN2nmLYEggeP1jSMh84CgkKNHDz6CIyJXlw5YmJ8Hnr9ERZTu7QQ3a6nrCByz+iMHUGwDfaS
rl4j+WRS1j8JDZQ64A61BvX4VPntoxGybUbaH10FL72cgPfSXe3sv6l0xk0xthiCbq3y3kmQLThu
oJUMiSpJbfmpec2ZqJz3NhRYZ5vQIaUMaw1ACuB8DjW/P66Zil9HoUPS8atnFVQgvVFsjGZzbwrY
mviF2fRD2R/zOFo5VV+uU0yOdMqDbOcBQl22BIqMAZ24TjMMwiqhWDbpi+Xn/sYLEVq0TXztSOOu
CbNB427NkIvPSjl3BjXWkXExgNxM38fsMmnMwJIvqiiDodUN4c6rPbH1smINmJcmNEGw7Ja9v58c
uYe7toh02nVlwcEot+WTNrkjbjAdHFrXtnvu5EuipX91uxvWykjxCA9bNVGkcjKBxMkaQYZVtBT1
ZO2LsjcuLQ3vQ5YJKF18JqRXHb2R2kQwMLHa8m+owThRVrzOAlM7kFKlIwaEMGjLFpybA8mvR0Ma
an+iuTKsUTcwreESmpnYAiXLCSw6GObJnXOjkcTUvLO6jiQLhTOH9Bq6XSJmbIT6jAqp3wyZYrhN
gvuU3rpiQ0jHXwpplCzZBujKjz6lLwEwtDLGlFSpZdPvexlGmKymgKpu+KE4RDeu4MvoapXAoF7Q
QQSiiQOhol+R0xQ3ES5gdx3hto2mteNM45N/NAkCU5GNtF5oIoMH75yM2WeapFdMzmTFI8xYdETK
6Hi3mppwAfjkqH9nkXQwNcRJ4CmBp3kpXYM6y/X3NDPh91riRU+ZzpJ43GCMJyFMc3jpTbjf/he3
DdQyLVo4Wic4MQAHbiuIeAH7V+f/UKAE6/odluSCsUn3Z5pn05lIcv7s4hgDtGLr41hDwBg6uKpc
5XHrHR1M15BNxbJ1ieIYfGlsUNmdNeZjiz4a3vV+qG4qCR9o8jKnLUgJKjtmLRLYYGThOE99grxJ
4sNakGEo7CIsigk9cU1GOyPs30VB9RDk40HG2rYn7G4dhjN+glZRNedScWBcMzwJwKaRwBq5ROfU
c+g5xCpKmSdwKOsyslZDkkJg8VymLbJfIs5iyEQIpJ7rBfJuuHmkKvGyVw+MjLeNXyLuMJKvsl5O
vq+vcCc8I2sRaCfgwzgH6Q3JqR3lW5ukzs2gkka9hd4VeStMa1ehgh+JJlx22fBU6PTb3U7fZlm0
NT3YlWFPF6NK9LuwEmDWxH8LA0FY2euzkDr3HmF89BNcKDip3FjSOwS5gfO65oJpInGzqR8spDQH
SwOCCesMW48y1p6f3LEHsz4GJWg2oBui5o+K28RcplqlrWvP/+yU95FbAHVZ0Wa2nqFtK0HC5SCS
tQUzZYUc7c84AxhFrqXb3JnzhJheNIkod5XiiDa08tSaXEYDbGfdIDahamjPaA7MQZeeWVcds3rQ
FvAt9snMOFdjcmjNxsHkQ7AinahgDU5DAo4SnKcyUATmoZHVSI+BulkvwitIrnPcuIgSrOo9NUc4
g0m+JR9G7gbbv9aasXOs+CwgvzF658wrCi7+3ILPnGa4PTv52AQd+eQSObyVm39tybYRDSaUb+43
5eThwok8uW09ta/7kEBi3dp2kU8nL61B083rY5f9kUSErjp9OgUFaha49FSkbWUtyLNKCJeSbgiG
Vv+hwYZYLHJ5SNEx/cATW+jw3hTsHcBh3ipr3CsFnLmFGPOKhWuOf174iBsMVNITcTuELWibSIfu
iu99aY+820Q5lGO3FdrwEYQ7R4GKZYklAdTCeaVqexbD8e73ika5JlICAl2rPyXjKbWDI8SkctNb
wUskWFqqLPWXNDQyz/52neBHP6mOnU5OzGKHjZyAlBTRnVBV+FGmca5bYtlNn3i+wRkuni+u9Cfi
i0+b17/Qs4EL2JML/GsN0bV1FNKRFs18PVjejiWC9Td7CLs58j2irM606rXJ6h8rHJa5y5Yax+Fa
Gujxa8vHhtFqJ8J5XrWgBcMKpwKuIZtk708rwsFvcujfMe2wxGckfQr9D0XmG8mFTp6DxPCPFZO2
nRmqD9wD+GfSv0EODSaiDVN+5wE0Oln+CbKvUcJn8JXjLUEm7Wqrj/BFN99WVq9Vd5VGnKAv0kc0
H8Mc32c7xFuuhsLUaJnLHjaPr7C1iniZB01I79foCWEcPXPvh0LdNRRbV9a25QjXSQJJM+2NIZG1
/vtcT6ePEpYPZzQebE4GHVXPO/37UYNpFuvarNX697u/v26s0HGEacrYkv8wWL06MnT46uen8vsl
v7c1dJdtuP33Gwx8vkwAjevvQ0SJzhmVqI7jcH62jUBz74z0ln5/uhUb482EQeX63nkENkwPGZ5U
iKBkxCuxrBP3m1Ca7zLwH+MsvRJptvDHVVeO343XTwzuRLQINW7P0BIHnyk1ZA9CZAvd9rci9nvg
RSbju5BYuFbk9zBPX4M8fg9dYMCD7pJorQNiTD8SV8zJKeaK8Ko/HTDx5QR3D0U0KeN9mxyTCJMX
7dSH1k2hXWfvzPDf4nC4c8Yg52rPBCQBsphDj08xVIEIYcNcteBNFjqTmpdSlEebXKJnW0PaB9Dl
5lkbvS2+LXTSOTjoVaHLt7JAeZK09xLUhp96z90odVBz4fvQlDtVZ4fIxnE6+camTOp76Y/3FuTl
0qn7z7Z5LcCYDjyd2lJ7NTnOojFmvRTOEGgX7j604r3f99Bc8oCCuR8WQWz7nLK65Zi3Ev5MtxSg
0Ta+zozQ1Rg8AELD0cnuaKTvOIGgZvi8bhYwLD+ApOJ1DtpTwbywiZF5TZsiLhCUlx7BhP6H2Ziv
xKLVS0XntwHkQsO/+rK7+uSF9bcWctp38vpjCrJqiYmN7nAfPHU8eOvTfHYzFJOm++JmwL70YdlM
ybWZhP0omECsms7kfB+D2xviatvlCleN90dzKBP5X2Ktu+U6Spz6oQ1TYnB91Bh+/RnnPSZBvIG0
7oxTalndjpCCq+mA8ssZuta58ZFkAIqVol4MvBKKd0OYhe0SvdG141JYsUJXnmATnN7LQfsO+oEi
V9fxTgYeQXWzkKvQPCbzmKWWTsSwVkT2OxpCxdVBJjSm1TV9CuqsBF63VZ3EPIzCNvkAZzTBC8ey
H6KEFJImAdsyjRxA7ENJzoQTr8c5Mh35EGR1SVDCMKX90XElZQoThmVjG5fJhagejka/sfRyTgcZ
kNLCAAT0+8DFDJnSD/WVOlq0Bdcxa1As515v/+ER/rYgBeOpM2r4JyZkETxBKOHZl7OVmyW0x4HF
r6QevCY1HrBYc15dM7/REdKZ9UQZ3i/n6Jydtrw7DSg/CTQa9dCNZuVxstJnGH9NiWYSB3ZqGdl2
GiB0NX526szmE3tCddX6ftNZTn4OQkKDRNpcAzWWdyqYxHHjq8dXNTepryCZihN174nW7kZZEDCF
k8tHRB5Q+q12m40+vC7b/kk4T90EDSE9zR7ynGDYid8SiW6n9cVfzwXpPYLanHfp9MljlW9cwvpq
Kurq0cyT6RhOWBo4aPgufGoRoi60QFGvjJwJXUimW058xMofvUcVLSMd6XNIDKwdS5zGHE32dn1L
20HbDGPu0Pj0X/pSfCVl8pUUZnF0PKwfTW9kC7wr6R4G+XC1DeUvfbdQG5VgY08Z624kWajg9fo9
1ru3ghzndRlqoCVpRcajumnDgF7ZyZ4Ye6QXx9OqJwbSbCIuAaJDDPxVgfHcps3ZSLPnpB7rXTxV
K9mcA5Bkt9bKgxtEh/xYW8GnxhFuCzncWJEGOgtAqZR9VI6LJkHSlIEl2JEJ8djlXrxpA2fJGmTN
PeuR+G3DXZVKZ3vPKlS5IYCaFB5WgSFgWyB+4kgQFBeZftYd9DzQxcmudALzaozOp0PYG6OPvNuV
vfxI6Uk3PiKcNksGmvFJvBGgYDllyPqSskAUinWmtnVt1+dZ8xRnOWsZ+4475sBLKTyXiM4m3ojS
3REbd4wb3Ua4FNur3nlhfkpjIEnfy/+f5lPiNdoYHSlatI2WdTYUKwc/6EoOZGPxu1YJ4rF973Oi
bSvcfnJU8dL1OYkmFvM2lxweTO7jMqUzjR55jJcV4TFOXZjLYSC2uYhTjmFOxcZW3DGMk+Yy27Q7
iTc1O5o56npOjrFiaOANbB2WWzxPGQ1KxZ6xMEXHcdb1uJxIsxryNGNCQ0ICsd7rygeCKiIeitbp
hzKYE4iDjq5X9H4j/zbhBSfwm/EJSmDqUhjzbjWcpVnLvVvD0CzL/F4ZSJwxls9Z8P6hq6vi3E+E
HEAwTTajCza56N0Gtc5IlnVt1yhn/fMUJ+mygr6ytNR0NAeLrPDAYA1x0m1nkudB5zFid4guOoYW
6fanrq5fYymcNZ6P1za2zmSQHDLfYISYuQRmNcxBnGB48BvxXLECrXKp+W8DdiWijkJEII0qVxKC
nVlF/qs+6Me+0nWyKgJzNzjowwZJOceBjes2Lsxt6gL9HXw62aH+GtJeXlSBHRGRU3zMgwvicdrw
AWwv4ThpefEC1FdwUL01XEnUTxkoPeU3TxV81KB8V2hXXguwl0wyUWNpdS9WaZj0SDc9CoxaI958
shHKB6G5THwSbFtRfAeK+ye3nQeI997afiLloUAgIxmn1uHazt12k45qeAvIvpRxPb1wmHVP05pT
vcULYonnBm7k1vapyeM+vsZWDiff6lj7C47jnAWB1yMeKYbHUYMcjklMW3vpeA4ylpXJwW1Wkxqz
ctNQW6J25CSekbLBOOmFSA3zgSh4hqCGfDH6Fk2RcP+EjDtbnOyLvqTjoOLZ4zEVb7Hh0/IbqvMQ
cfMOnq4jMRdIahXCH7SFtsaYj4zljeEruQ4roXO+JN7Ax7Gz7Zv+ixbFNUiN4U6lbKA6x84KH/Cv
TND+OxWBDRDjHioT8DarRnDow+dEZRiFrYC/Kpwv4pwMnzwT0VZawYOy9B9AqM3KtaZm63rptxsB
DYzK8bUJuYMOHqYeTpmkOBiiexWEUm4aKdyDOXjEHeSMqNJc0w7FlDwZ+RBTlxmn2aJ79OxgS/yK
drDSOuKsaTfb1siYcPcs/ODsNEIkIijZ+XQj4Fh/ycHrbbrGIUhacoJp25/ejFZQXIx1PuDN6Wif
nwPbf7Y3Ni3H14nCct90At+KTB5M4HG11s8ZYPVysOiJa+UYvSBDpAUZOH94IHU/ci05QMGMAtte
w2zepILJM0D1Q90HZ5pr9GNIAd+SAsQcmMPWA+tY8OBT/x0EaNxWyAedXsjSIE1rg28MY0AQOCuz
1+Udnvg2IrHuQCLDnirjOVI1KcN5ROJGbiwDv/7jDhMwTNpFzmXMq9sUedPeS0l8COr6Xnmzu1HT
jlKbynPrMKQS8fjsdMphxlcE1KrcltjtBVJ57cob+rc1eYsLwNq0wstV1SWImNBfLpyCvG1y1FbC
azwKyeI0VUKABXyNNCe8BUW8LTiFEARqOxYXuiTYweQXrSxNlZvRQlw2ES7kiFq7Gh23czYhEIRE
FwMQwafFAT/0i1MS3NphJsDKYFqBalixhf5ImX8RwFg/1/bwM/ame4aYFcB6O5LSaL/5BbMbLStW
ba3sKxiU53Es7tPgCQKl6HMMpb1LbVg33gQwsa/ap8okRIWUQvdJ5cajJ4d/pxXpAEII0xGgXhYm
r1GdXTy3iZCzXrU5N7AZxuhMBBt/HrQSLtr4YFXFO+JzZ046vNRmygs1Te07RewylerWdM50zSza
TQyYsHYbWrFsusg8BRTxkEz6i1fGLzY66AcLqPaLKb1Fo0dABUkuftTL+CfrPOej8PIf1BskyeXM
r2gWHEmmvEDuc9+W7jieYrclK9JXW2v0YTpU7QrDkLzpEBHqji5GZHhMwee6tLPaqxWWP7Zbnms5
Up6WXrVXjJl8GyFMaecz66p/a4zqXExIoNuAcasBCW3J3l2SsMAAp0xKRFb4HrwqX2YgJnlbR2eb
u3l4zyY6n3jp4g1moYcBWQKCweGu2xkDpNhM82vbEj/itXWx04sW6YRLCoyyBpTtveEvnDI8WDGA
lZQEYqsGJcqOkmyRx3JMNJNv6IbtOtG8qz8fTpTuRus0HaxVTwbhMcbYvlI6Dsxw0A+kS90NVY/H
Fs87IJiz6mhXm444ZARLX9CldRsd4uFC1oQINRW4YKvRumMCqiQ0BOXUe8fLB9QLYQNerPjQ9Pmr
LXp019Bg1dRVK8sfN6jP1CUmm3VrVEa5/C2MJ09CiYesthzJp1sJCw05y4e3oh2JOCesL3ZotKcw
YGdPW0KGcO8+To6lTqREmndZoqEFYWRlBQGuCsRSHPXTysb1ssg0N96298aS2clug/KEqaE8CX8K
8fBRI+W5J4//PoQDpwTNJWBk7rNV66rKsHUUWf7v+0gwG2LvstegRCrZMwBcmp45HYXRTkcrwYJE
DBh57RQD6OuEfeS8KwhCFtpBVfQFbaTmZHl5hKLkNqRJTDz8FLdeKSAnJ9VApJWhxVIyzImHJSet
Q0+7AI5OxQGGHihVNMLqo61l5VqMXFWDIsyormmjcRM4hzFxzdXkI7rrOyCSKGzV4ffHWISLrsZ6
EGQ9DBWzXbGdRuyDIffIUCt3hWASfYtj+9zZSXMHfrpDn//eWpG2zqcRjS+BLF0FpkHl7+OEo606
U1DLYxVF70luPbHR+lQoBmIHtIrLhh2NFEUJ+v7Li81xO5b5E8iXDzyX2yb2Rygw+pcVVPaySHgj
6qMZsS0bRfwxBNolH9ObVATh2ST50FLmHdYHdz2APA87m7ih8YertaXqBshEgrcrXzi+wKjhGYri
K3T5Q4zW/xyr7gYDmAOf1Y+LSssPAbGCaGP7FzsOkP0E6akHHT8WWrCMI/NCymm+KzBGpHF9y51u
r81xDVTky05mX4nomcNHwRpdUkNTLsJsg8miLaY14pOZCxbd6RO4m94vaF/Jm8mTduo7woCn0noq
Yw93bdTiyY6dW594fzAU3/ICwi5GUcA9OfSuvgIeCxUQk+WWqufLt33kfz6jmMnN6pWcXaJiokFd
GY8BgZeuAcB61PQHe8z/lOAf6NvTNoLHESaeRWc7vBZ1fRmsuN0mdUGct06cp289NAXKXYXcLiUa
Oa4xI7o6EiGV2MbOMptbpsIDllnB+ce7JO7tv9g7k+XGmS4934v3+CMxAwtvSHAmRUoUJZY2CA1V
mKcEEtOqo6+iL8PXZd+EH1ZH+Le9sKP3vVGUvk+lIkEg8+Q57/u8Kh9C4gboWZkkQpRNykPu6bhg
ug+8FqxEBuk1CSolaGOAi/TkMT0yHvoPla6HaNzW2ChXGsIlCw3Xgu5JFZjyzVDLqnez9YBuG6CX
8/JQFi1R/GcbpLYHL3xklugD2O3eWzbW8IbgdKP7xhsJPcXK8s/kezSk3ya3krkC6rQzxLDXtlFJ
QFl/klP9LBQDPXApL4nJCyuJSV3QSrtGZIoRkAKeui+so8i5FGUemysE0XeN2hj6zpxayFAs/dub
jU0Tac/4pteu2+4Iu715rm+vWq9vMRQ7F2RLyT4GmwrzmAjUksZ8XZFxOB3bVOtO9MX1zah/pqAJ
NdFvq8r9hvhULTKVbWy7sQKncL8rkQ4Lx4p3Zmg0gSiocygPt+DaPvOUQo91mALMeyLIGt0L8SC2
iZ6de3SRWoiELYvFWUuuuU250atVY1g7K4K5y0EtoaifmXgxrYIFsksIsGKAIyq/YJYxHjI60xhK
+iscMU7ZCxbCkFiJJdF4byFuObLAreWEEk4q+v2zPb4kbnd1MEJ7Rn6TWnnKB/uFeCTnscs9cimI
Q89jjqA21dcorXNe82CADS2I4XgoQo03Lfd3iUD6zbKxrlrvPtiZCKwCHoNpCBUg9rki0d57uvPe
DADK/Rj/gToowT7ot+E67rQ3jRQU24FzYjdi50x0kGVxSUnX0CzhrVO3vTG0XKKzf8vLuFymXUaT
2gcJM5J0iodGfkEnJMAJAbvP4ZRpCvpI81tLFemWDcEGTjoAzkK05jPaXbSxzA596DzVebsOMQxr
6kllEaFdAse81NyCkfF8TXtCn5OuXiWgpW34igRdo+dUakC002FLkY9AEb0kxLqg2O9qwoO8R7iQ
9ttAxt+O4f5xjSm5BoafCOoGLVzhouYA7qZPvSDHwcfCF46ALNp0HY/RbZ5VckCyvcwczq7uyEGZ
Znm1rCHapziRbBTeuIu7V9s7KnM4AInCtqE99T3VdWIvyyxlyK05T7JJr+3EfNsDbIjU/eJ4yI+E
TmVfkaX3GNnGzfRFD2Q4Z0VjrpkK6CsDclkyacWJyOeNb7jv7Pc7eF+k+HW8h4ZPWL9hav1VRdnO
LKsHcpGEzdxlSQzbbTVz+EbnalmoCDXN/e5IQVra4zOhoTGjfHjMafPHD+MfQ5QbO9QAjENrziNy
HGf/tRH62Zc2HJD21bb7y6Bpb0qiWEehEQSjM98nKWipUdfzqOQ/7PAo5GlkGUdo5Fuz7HZwHOyt
kBp+O3SXrneKEIZxi55wPTOGmXDogO48gYTdqQfeuEpvUZx/hVZ7QEH8pnxvX2Unbhln2c2Y9olR
9JdMnEmtSBpGswR92bna68m4U52xMCzsSo6Ojz/CtZdU2CW8EZO+hpd/wMOKMkQ3uNeTkk/NyV7M
bKVmrjKiMsj/u1G2OIx66r7HEaChpZGEJ45KH37Ncbyfu7MgAiSZkGz0nneajWkZG9kHsIwv+LD3
DmJD7Zh3cBQ4q8yj7OUJ/yI9UpWfBcjXwK4NayE9OpZIhBYjLiq/E7ceDVNZ+yesa09tGS70KIfL
mW5D2R8l2E7rMVSJ+21palsn0y++0X4U3Qcut20Xy5tNaHpiOL/7xn6bfELvsoqlmcX+xXUR4A4m
PX2Yje82ky4kaqMFwNLidYx69KNN5Z8M1p1NurYojZs+aemmD0kxh+pWYvyuro3NWduzTmjfP7y8
O2Q50xRbQT2MXujYn3X1K0SAM8d8oFGs0fgp94aVMFEyCCBIVfZkTvkOrTq905JpvlM158YZL8X8
XUUp2I9Gf2sInVnClmGoJ44d4XvLRwetl8nr0GWXDEZMYFq8qCkzirVJJZ761bK3iltEA345ydAP
NPSj4/CQQXKHTkPMQCoM8s4/PR7jKNWPRE4f0nxaRzm7eJH+AC3fTeqh2m14GKLUDmhxBzZVuoit
9wiVPaSYddfSJGJfOZmxTtPDwMshwvm9AwmCX63FUk5Lvha/UhK4Uh35OvQUcvvKBckCL45wYWe1
h7DiPp3T6MWNgpomiubEX/TFiYjy3T99cio0xsOAbR8FEaG90nAXEpsTAer9zvL1rWIHhpyCF6H2
YdAO1SWeTEZ03cs022+IgH9AA+8Tx+IiauPzyC03ts2uMwAJRSUsY6Qprh0jiIvcX5E7bHDkmEua
lmUw6dqzE49XUit+6776KIcSDUlM+xoOoD1k6tRIM7DE/MKwWbQ81nGMC8bo4ielij9+jxNfwhGj
ZFsiyzxqolwmI0k70WR85K752fLWaNjWGwSSi3aywwvbCbRk4GWh2syIxRkr9OA2eXhgl/UY6qm9
MhAKbHIYEuYHWpfQ+wqP/xQ++321QwpTBpGGTmaGZbMhLdWmPLKWCG3o9+BjyRW3d/5w/vhbd+jQ
UE0oGCN9Ax45ICstX/tzidYfwav722MXIgaAyJGKxZrTs7W+4aguT9qjHPWzn4rwyoeSHJ7HZaIF
m9rMTROfjC3wHkgOobASUqWRxOmzXBjItCRbLjx8JvMeOpt2QBNIw+04d/0HAb7to1bS25Ghi44y
SD5QfzwPyvb+mPy2h36R1PSGsXxaIRRBX7SyzXA89llGxJITbQhRIyRz9O/Z2XNzb4E99afT6o8K
MTE37TaPcwAOlnafZoQuzsjzb+vvY5I9od34iXxA/4aBi7TkQZkwemo+CzgFKx1L87MI3QHfvtjO
EtiAZTQoxZhPLYtarLzRM4PoZ+gsGpR2tTPHnG3g4mXtn1kDDeOyEtmtHwx4P4buAX00Mc2D5GnS
BG5Egd0NsPiymIC1dDifg1GrXseeabvhUUEM6UTFx33mqfTQG95Hl9fAMPwgjN3fYaxfDT/6QzeR
SWl5TvziTyXjmwyjJ0x2WAtppDeI0jaTNUfLqAYZzR0/FMLeC5zfoo3mfcVyQkoABjh7KodnyzAA
KFqVTixXlgUaocOrGibk2UdhYg1iVSd14PW+s6uaIV9ZfcGBvUmIA6pwbTfy3PdcAMXdR1+E8Bjc
aG1/1mB2LXp/vndIRzkN5TQPPWZC0z0kbRT7Dhkg/l3p2X5uxYwQP7U3Zv0nDe0zbT25CzmE0Bhb
D7G45YohdvbmGe5LTBeUnWy+qHE6DAlhNqX/aUGLUtF4ILmpQgjonu0GM5CRoH2qotsEYppOwLGI
j5NGM5Te0XFiYcjb8RLP9bnuhgCj3LuK+qCu0BYPBlPxP1JP31Rm2qs8o3dqPSwz/h+26bWZsDI0
Zj0v0pRwChRwn8zUv4COcGNqgpwwtah7En9QJe2YWp9IfGR8gcww68JtyCBfWoD/Oqkf8ppVJKzp
3qKso+WvOXJdERwhSm9ahCNYA9fSgtHFDVkBTV9JvFqBPRtLIyPS2EtG4KVliFOb7pIJHVI5zm9Q
qfvK01d99ULnrvlT2Xie5+nUD7qGeUXw3smy9Qr3RKmKAsv1F50F06Iof3RhwM7AP0Lba+oFu1RM
vyUyyG1J2j3xnIQzGSCPUYlzNo5VG/QxQJ2ivQ79wNTPBtRgKf2q+2VA4Mz8N3rRVfcypQhMB+AS
cxLjWW72KCnf8ubYk7yVdRksKcFEEm0nBFKQ2DXUkMUjmRF8XLiKfSzuMu2vNiFYJgPAJT0Qvz6U
1VQGGVpr8jz25KbA6XSXlT9eUC/Wm5wGIA3EfD3wz3Es7DhHwzF6pPBxhDYWRRm/CXzPBEGMaLaM
U9PYN1OyKkO+ZzhhFMsiq+6Rw2xioJPGdNQ+drqz4yRTc5S2Xoahnfm3qTLzPPz2DZAifuY+k7mp
Wkj9j5Y0TNVhnje6RbcWA86nqcg5zsyznpggi2v32SWnqnFA34DypKsZqrVRk5lE7lCP7GQXtWW3
IVzxy0xwr9fet46ez/QxfimhNB5VNIstxv5tWSYQ1zTzShSmWD6YJiIaAHwj2MNh4wybwTWhMDHb
laxy8Zz2mwh9nZ5aEA+kf6JKXdOX+DCxlDjNfOhy56i79mOZp3gaBZEySJRnt/yRXb1z9Djoiip+
6mv7wunqpPn9uladv1JRQ47ZfIwAz+rk9ngM3gkK1LZaSPb5GLtIQ6FPZ+fYonw038rEuc+JPm9I
wW03DWjRhfUFwZ2tIU5R0NactLurH5m3kv4u2Vjzh2vkO0PoHhVI0v7KbMpc0887JFJOsvLaMttw
QZFhCfkr0kgjKJwsxKzLz7pRtJvG1Hj12swhIUl7DO9M597UC73U2L8FM+9w1uygiJpfebJPBkK6
eBv3vG+spzom+WpS6sMY4f8WgzL3jsnfBXQYH+xIfKRI40FeGXI/jA2c8cryj+A45Y6b9CVuoZBL
3linjOTZq5wf34O1VFrrpriVpfYSR2ZJ2dYtkzx0H+PyBQiS/Wh277NXgzppxNaKLGh6WY032I83
MANYN0eDuW8t7UPjEjEfWQ+hRF9cO/C067itzQAA91aml9IznCDWkIyGnhMI5KiTUT05iRwegCEW
LKSy9jhsNAKrVnkRLbUZXVpkg40lQYrwrpXRSuIOYKbadWVeZ+Gg5S3dZtl0nrtWwnlx/PxFpvFh
yLstuopybaXWF/KnNohTjVbIwDKOzIw+qOY+my3NcutxC1Vnrw5brP/4g7QRRH5BagTOoZfeMZgR
oyKABNUytUtaKr/sAyMpkUlwz7zeejVaFh4jEkTbdf09m1/KWCJYs6H721dAKc8i4QeYWsIm1/wV
lfKJMFJnOwCocsKRkmr8olleBPEozk50KlraEz2lQU6R7gonWZu0G/U2rVa+6jmjmr217KQWtGHE
DHy+ShD7c59SGLL4FTp7eu/u5q5EnpfeOr38thtn56ecRQrhD6tsDvyco3lWnskEfHGp5A5x+BL2
brE16mhrFPJs5s7b2KO0SEYd0HbNktRWW63jdzCo7oMmorUohr3d8xTLwQrGVmMBn1tAyTNgeTDa
y86TLdEe2i2JCJmwTaQODrGYi+hXONbhWpb5h58PDiiFaOnWHMGEaPaJgGxIN0Ytt0XEsbVgqB/1
SHZG5LVtR89mNsg6KjNz12YK+QFTmpW0zJ0n6KUWhfmcYpbFEI//JG4G7o/MvHUgGBeZXmVwH9In
VG3GXi/EHQm6s0qYmE5L1eGAlEmBh8gp7oVd+oR+d3SOyyYgrwQ6oxmCjmBl3Pea0+wL2AM8OekQ
sESZ+6kDmB7GNeMNIsWAv0zzShAndR38Ft8O4tYHjX2UJ9A6JMx1zU1B8v3juNEnp6LszgCbcODx
GU/9IUzj76muP8CZlAhScBGKLs+3jk4HguSLxZig0OjRZzvQhbDKar/tGOc1DtQXpPg5y6W9QGrI
w4V25U5AJ7FocCJuEHXpksW/BXXAMy1z6BIJtIF8usjCv89S/aHhiiFVc8lRqBQHOCZVU9ChYmKO
DFE4Nrr93y8Oxzg/P+TjHdpYcyDjtLEK1I8PcQXDwKxeYTVy6RLKMWh5cEF+PWJDAOdPGsj8qYk6
OOJ8+88vAGN/JJaN1T//k3j82N+fZQi8bVtD4DwoSf/QB/vw908oYrNtbHBoKcoMHMgQxSvmh9+0
fed9Ibq2oJh2p33UEAIAQWnel4N857NJ13+/S2ZANkBTKDVHIAWp8exPOGRMZkxrr6FGVqkdnlQ/
7bS0D7e0YumUJNYlITNrCTeFmWvS/8TGYehGnnXH35s5IAhXPed2+zISq44xlIA4htrb3lJ3dLmQ
YH5TIYbbzgizdWI5XHAwenUuOeJUzqdW3XCbmhxkKWzx34XvjGEQvDWVv4npHQcyRRjHiQRytr8b
qYtYQPo92aWc1xJCpSMzZVGITAvl6kkUvXsDdrpK0T58kAzIn3CY70rlqXeBd4S9BsEBooFcbktL
d1ZtAVNU9iVNNLd+0lJfu7Y0bI7TQy0cEmb+kbIl02UepotXGg6Bzvg8NBuLlS+n+CM0w2zpIsNz
HAgGWLtXNb9sZ9GUpWnq7nx33GoCiXAT5b9h+kF/zJo3w9UALbV01xsLA1cW0uGrdPNuNfG0M8r+
p7LxAcuIYWJOkOJKGePKVYLsT2KoYZ8L52mwaLuqZDA+whwVXpRG6mLzFDxlQ4tkXwPrAR+j2YyP
Q3PmePkz3cj+VEzskn//mmbGP25pIrGaam9hOxMhokOl//v/7Jz63scV/hjfgf2VwOd0aqN+ymcF
N+CT/hFCzBx0KlCojRvjdWjnmAoZzWef5WIdx4+hBAQJlodubcWqWZNOfc3rY+YzNsARb4GL7c+p
McbvzmBRkmaZtShDB29imOLLJhfTLsjnLNUQpA+8ZiJhxXXAORYdXXIjYosZx2SgCWD/dlvzrHgk
kJvQe3GPPUqTg5PAkbEGzpyiU58xLfK4rWJgiWKVUzUgnXq0UTEXhkw93bTuD3//9M8vRqVu+D1I
D61td4Es/ShsAgGEXKWDeWg8+sc11/RoSu0s07wLBHoMDIOuycQzlqtyQnpoeb+JJ5JBN5Ni7jCW
ma3HMMcgZ0MUrBKJC+qVw0bAORZD8JBQdps4NvBdSLHikRnHgJ7ZBk5jfR7S6jrF/U9msNDrinbw
HNN4GC30kOTxhcwkIk4wLM6U1h2KlUE/OnPR75njA68qe0TlQt+yvLJQPVCFTa9e2ThhooJNSaIo
RM7a7D2jn/hUHfFua9toDXcclCdCzj2lmAxyr/UZlNTD3vQjeA0wFcolOTenqmCQpYrkRfik0icT
h6Xqh10qyJJRbc3G169DO1r7yXY7IjLlWqB+2wmVN7tIe2ewsbF94xJnjqR0BdwXcSBHbL3C4EnW
kvK/m4LOzsxohBsKXKYA9zI/rBx410he7AM7/RCm/6PVs7dWRJCo+ORphrvXJwxPYrJ/y1Ce20Rt
nAg/XE+F7Cl9QepesZ7HxN5hyEQdVvarwY9f09IdT84wT7e5otuSEuzoDNcoGfONJPxpkdNOK/Op
3KL+EpsiGT+ScA4PtFuIW8+QZE2DvS+IKAm6h8SDePdD2TK7NJz6QGbGcrBhXBdqlTXTSobuOont
X1Usfg05wrkUjV/VhuE6LFOyDx9fIN5YUDqUt2x1Np2ZkNgw3dHIJLGDMcfehHWwENqcrXu3ucwN
C7Om8HGhuimXgKz7RTlnDEMLbFtmMq1ju+JFzPW3W3PT0ZoDHnH6T5582SXd9P/hyXv/z0i+//7f
/uV//Ou//e8Y+cfP/ztGXv8HcXoWsXoQ303bcJz/hZHXzH8Ytg0R3nd82/Ygr/wzjI8EPwQZ+Jld
AsNQr+n8rRbdd/xf/4v1D5dILv6X5zsGnor/GEfe8Jz/kyNPwpcJk8bjpeg60wnX+7848i0lv9Vr
n+AW5avQo30T+h7rbVSSxaBzixfTKVUehHZHjZv4UiXaxLZNGasbU7ihhQPMq/EQnxXWTjdK/5h7
ZFnIAsOhnY5rN/fxSZP4fqy8Dg6dVz35Ld43oKRGNF0SnUwbj7X82MfGGkSPsVGef3LqaXqCQgj/
lZTMQBs4Esi2Q6USinqjZ/2mBnEwZ2V5cRFgFJnXHMnyyQlM0jUG0YTfFsQx6O3ewGKVtN9/X5lB
3+N5sMZo6RmslQjYkwPUs2ZZg56rxhbDYEmU0NwY2PkY6kH6M5b+GDqBjCftNCX5yZyibN+UZbtj
FPdFmxT9kEQbFlZe+1ONhPwBgOPgDe1vW/lzsp6NjJqpKbO1+3g7k1v3O2LBaPQRhrvJHg4xpbBN
JPxE4rS/2rmiuRC5DtMnJtMH6h6NH5s2rYQFTQcHZQJFR6Pj+5pT0V+7yuxYuHvg2XTwKLiKp1ji
Mk/llRM4jjRKG+YmkFBAL5E8FQ1FfhiB8h/SLv9lOsSkDTaKzNC2D9GDD+lPM/68yelWM5fqKAmO
R31ZP6m5zO5l1D+bjLP6Ki7OWqgTTISCDqsphHuVDtY6qlauznrPFOMZ4zaePc3y18yL/R3ZiG9a
Dfx4bMpwb0kgslyxX3Ein7oM59HQm+yfHG2N0vSfHPTe6LAxEoha0RebouTcMqU952YBXDF7KEsM
KOVDAqxyeOR027mzNnVoE48bpWbE+yZbuqpIDX0+Lz/CqBnB5HOZHMeAL5ZZN8yveoKxaQ4Jfa/Q
BIykq5xqQgvJsRH92nETfa+NxU0zU3+j+RLp5TQ4x79f8lisGs46+zCRMIPzhAZt2V+pGaAft+jh
4ko7C33WiFfL7TP/+IGQMrbGIaYPpcpXXgO9NiSpx67xn+asn+B8EAljoH0PkGqxhSQhCdq69y7y
waMXrrU/QJ89Mp2A0xjP9kznAD3kKRPZjWNze4fVsIyYxZTGqE7FkNc7oMKcHKOhP5nAm+Np/LSa
Wp0czKBL8mqsrX8uxupHK5FT/H30SwMxNVGNBc0dlWDYw4yiN/YFcem0CxlbMZhMypOokYZ3Ke0J
5l5/rwfiDeeoaHe5EBTV8iBchGeu2bUHpjhmMCczJsRHHRfWRbyLvXH997sh0wjeNhFc6Q54griu
d3ntyyP0b3msNCoGnmNajXPC7ho90srpr9nrVlQ3C+kf+V9i35slShs6UqRGo1Wq8UE8Pshc46BV
c0UtPQ+f7UK+eXmNCiCZmlcpGlpKdbGhqQY+pNJxafWcoxMyJBc6VoUAvisMt2KSzDfkaJwR2Nw9
HHxBC3r0YEIpocGk0pNWyG93yCZMNsQSZV4YvYVYKggFQCXWo9w9FGMrA3uymSm5LoWnFRk3IIzx
3W5IrPCtjGQ2az6LMrERz4t0U4Z1drAmpybawdwhTXwGYTvBHPN/ywoNUIaalLSOH5ymO1dzJzAG
2cnXQN+VPh6dATwWIioM9UPbETGUkHfZtLoVNA2lQ5l1zabVleQatjSQk9e8z759x8zWDVg/9DRB
3/Wv5szvNhvyi0aLK0iC5XIAsU7nghw7o3Oem9aZDlrFmNxryXRKbAdXdVNEq8ZEkZfXHHfzdvjt
jy5+u6L8WjAUpUDtVHlRk7sPAUijljSrfW5ThE6zMzJ+xdmEOSXwEmvcNFn3WzQoH+apWADyYsam
Rn/J7D+kPKbx6PfZV51k0bLX8s8YrB2ln6LoLJ1920AzKUa1A850wHO+89JDIxrY+gMyi3pydDSp
+Djtxke9MBI8lBX6IidrAnE1wou/Zr5Y+NCj1MomoJLEhS7DVoSeuWDVY/LokX5FVqnAnqa7Y7dK
bj3Wf4KKVqUWlGX8x7WgpzB938AeBQMT4rXn9lyMAx2zpoqeU3vruYyiWxPlVpXyxSsdCEokgsrw
GpcY4Oj1An6aE8j1DsfXsbrRknzPoco9XBTT0sR3zQyfcYYCiS7bPV0Qe0to+wWxou4yhbRd/HY4
fhd2wXybuv0g4RsTMUvPoSBr25LZix63966fh6DmvAdmRYNEUGz06l76eqA69aJhNJza+ZoX84tl
OC/+OG5ElYeAB4tbw6F0QAa6geB6suv8y5voNZBF4TEmSUr/MMUt57uiRAnOhi/qD5j7ewigd1C3
DG2aiPzw2KzWFuYhXiYsioZp2sJNrQ8FzUdj1MQjp8EXJjB+cCuUmTQYKr1dmh2+KpcuRanTh4Cr
0W0UoMLJBeQ5mymd3Rzon/QTBoLyw4LvRwR7+WmaEthurCXLGWveoouVWLVOlqxKt01XsUUqmFd4
6zmPz3wAXxiZWgTs40vbZeGR7tV1rLgxcOXHm8RASJQz2FppFnep66+tSgOIhNgYPWOIwnnks+3q
IjD05hFMAkcog0mMURCFl+f4a0ww3U6n8byQttefMp/pFREhe6nV9r4Hoq90sDIKW/LeyxvSxZx8
XFguXOkxa40t5olPzB3VWoXDH28UKb4ZZo4IB7iC4qHXaNojRvAu8GQdreoDtKSZllD+beapw6os
TV7VElRLCNsIQ32L5lhhjm9rNCluhBdAcuswvsleGhq3iySpP+k0vbGKmMtRRocorp41l6yBwdsY
v4VQTICj2YRFln24g813vbdP4KSSOcF25fCIiZB9CoSbRxdlXjqa9z3Www1qMmZpgjiwliFQFCre
98MUM6axnSBsZ7kpbIZtpSNXI7Q76ANmNEWriOBqwHw65oNpvjT1tEH4j5aAyHny/ZL1VBjknk+1
WHhuaW+wa9T7CYQ1vD1udqdkuKNxTET2tQjb8GS5yCVEOX9OevdKc+jmevj2iilD7NzysTNfQvoM
T97Etpq6AAe0fIRp32crzzS//ZCuRZ30rxFjpYiBI33j5ssxKnuVodkAUgbhGv9MORDd4Ba+BnlP
3XMees8IDQaM8rMx02WpDToUdvTPIqHfE5uY4Edctk8oPP3TJC+w4/MTK0PQDK27MKYx2mSFE4yo
5Y52FRKL3b6A57V24L1uDBF/Gr21cbLB9NYdHaWD6/Lp1kxI2QPzYf5jl8gebUHfWJPmBcCVWvrg
d5ClbKwxZgZgg0/Q+veRRpjmDK+ELb0POtPCocbHkqWUGigSuYQp428kWSzKz4B1dpDs+E12vNRM
D7RGOh7iqqMalo+AGiwqyKpQ63NlA4RcPFUkNwfD44TdA5ELJZGCjsyTVcwj7V77R5ivyuwC5UJC
fASdhsmynlXx+MxAkvUPIY2YLch/3XwZiKOpQSx7WtywfiNCkDWPctMwV8au9mrq8c6w4QUA2x1p
F+Gcso5gc++TpUVL3WZRb6xJBJC+I4yJjR/XR9X2NBFSqt0pfdM6smDcqFtpJMySv80zBMJmF9WA
IvoSeGE/gXsFwnNOovQTZCRawyxFf9MHuWX1OHbbhtRARmJZQ4bFi4nTHOXTfE0GO1mqZqRMqn+5
IZD6cwvUZiEHPJCRYuKSvVVVxIBpcM6DgqUxZz9+1fnk+cafY41Quetor7kKt185osMg8/pj4LjC
xzUvym7W3zxLk0eA37upcn/NRfHZsYksMX+EKxdGHIqRjsOPNLYJ2AqzLI1dlsMnaDxvaUkSkKwG
RojtJWAyi+Yes100fvrVd0jOAhM2G+7IfZgG/NTZCB8boAuxesb3AjDCfIU/s8IIA8sCU3CMFG+q
qOWawT3mHKfEPI4cogD6la3+pQlqWBUSk4PjhUqhPziTd/G1ZwpBblAksI2ZvSfc+RMbKistrUTw
/EdvKOoDj8e8Sk3vaPrZzgkxnVb99OJajbPI6vLqjhZCPkvfzPGwmicCWUpCnZh1fejSuKLmuaq9
rSe3iBPo7OdvlLLLucnTNdgmkHzoCHXZbyx7PukFFpP2mDktMV6T+ZMP8b52MFf7U3Qh5P0zBkIc
kDLFcHFg30Kvny21KRmPKSJU9EcxLXg/XFaTSYe8H9dyTj4BXQDiME5hX8+blI0iYXvM9XndmW9I
7pnU4aMYDMo67W8AaUkuDc5T0WXNatB0EjMCZSXX1CFyhFlrX9YkmTTak9IteJdR3yyTbJRHG19X
awnGIJG7pc3GxoDPYuVELm+Q+GjGoXuSGYlwaAButwDSu/xSxmq4qlx8kl7JWBq3n6+TRAvD/ZFN
RQjKXP+pTINjvcc5nmuoKGIWAKVQqCUs9a6wmZjJ+dj1w7l2berPLN0whDI3VG4hoU/6YxO516ID
vROLDXjXI/33aUnoHM0wt90aI6iAqXZ/MlB9tEmRURkOkyLHuvdoKCqZnUoDqtAEH01JRkq8fb+A
gA5SbWmj7Efyca6ylsBYYEJ8MuS+4A8dEAmm4dFhFKDsiorfsd8tRlWJxGqPMcUALoaokZAWExmb
QJG4GDpq7rAX1D0azy6Nb8a3erg2tG7fJ8IA5cHMqCnXBSNLRnO5XAN2uCX68Goon1qMdKrM9eGW
ho/dQSJfLalBXIfafZLDTw/1dFHArihzdVGV+ZXqObI6ZppNK66xZ1+5rvuOTIgV+X7Rqm3mh3AM
OIzhfvuFebeF8wUvnCNJF12g3VZLct74leWmt0gRqWBiUZo6Vz10uMOS9GJaPIi9bd2mHoek2JsG
R3cYcx9h1n8I+ux1ZA7BoKmPOKmgmOsXEUp7m3JRFKVAEQLSDsOv3hhtWACMmq2G3VtM3SWS0Ttn
sK0Q0a0X4bSwve5jyuK9oWbMTKEgV8a6SXLu2rmNL0WWr/UGx2fVDpw+wyyIxlCu0GN9+bnvnizt
iA4jX/V0qAJibg6wgBHh+t9JP170hD0sNuxrmTTfUVFQTxnhrerKX3Zhnufslzt790ifkFdF/e+0
g2TGYjR78uxWbMHoFZDjFOLDSkCDmMCUpmusNIzxXfymx3nLA40iM5peIy32Fk1pbk1sU4uon++p
Eb8nwq6D0Ito2FeopTSCmofpBwPGJe2Mq2VFuA3G9dAXuwnFh0BOLqWeLHWPmiwWaMf0kEfGv5k6
Tn9SmLWVCwocgztPG3TXJ718Rl9xqbqJcTyO/Z2qo2MZRelRDF8jKRI4ORdahuVnSuevRj5KJVKp
w5jGgofdhQCpdd6UJ/zGPbcebbkaMo/jRGRWWQ/NR9Ou7P/J3nkkR66t23kqN05beILZcC901chM
pE8mPVnsIGixYTe8a7+GBqIBqKkxSRqEPvDJXKmlAajDqKpTxZPMBDZ+s9a3bIoPxzDCTTFynghQ
zBhi7MBgpYskmqXAPnXSl87RH4wRZ2ov0NbbDpmDOsi7auKaltWHqQlCyKb7bLI3QtU71P73eHu8
BRKdscQmeWZ5Xgu9+dKaRm2j2d3qlrI2zhgzXpyiHMYsm1LGoteUByqxZDgmMAYLqHbFLRB9tHVa
94KVsV6TCe4GkR6ftWUOY4xq5SVqWHdOt5kc+hZmCviWgOr25qZK+82EcZ23qUAD3vMIncxjxHoK
7l1xVzLllBZG386PPyO4Q6ELiWF2y6cCI5ejBkZgjXmfkR82+tgJ+7iz9jADtyG7wxgG04oa+wrN
Bi63ZTVM7hWGgtHcxFZir6y74oV9xRlJK7m5vF0daJWE+FqmH3d6Lm6XW4MtYhmEnAaa1r5SQbKO
0DapZ+8QBYFZG8gVMKY3uI37eq6rVVPSUSH4evEkkg96tisYzJEFDQ5SroKz68qX1iLYpRfpxqgh
riW9OBfuhBokAyQ3uEDKCcKsKowebbXne2NISJmXTegi9Ce8q4txyfrScg2MA7LRIQdj02g/YSiD
BnRw1htkP8kbO6l3Ss7MaADx8/8GjRF6f/KhXGmG9zAn1YfSI4hnBpYnQW5SND6WHboobwCCURb5
Z13qe2WKV13BeEVdd9ALO1DWJTFZeBnSf2ap8zoPNiqJeh53dcqdGXbpGBAbPq/SC7EAMZzT8kOo
5inmZGFvfv5NUmhmzuvZYLicTS3pkH15RTC/VDxJdZ9QLImQIMF+ZCY3J3YgTYsiXFHtLqdywZpM
I8d9ZdaJtsvleKjs8DH2IVFEOZWc4jv2idVtTG380DO8TkVifmsTZ8msFa9GorkbfPfkoWQAfVJX
HMqRlEPDZglUterJ54Ep7G02lA89Mv2N1vqwdMcHvYNNwc6zoaAeTD75GGhFCKAcrwfoHKI3R+O1
8c2nSafZFJb9yuT4pdDHb+VyNRPGshFIirSZ6zQZsSWnT3ODUM8jc2ZlgUel0C3vVaZZ29SprpLn
fAgDqpPVPWA0Mti8Tzcmc68PT1lYlEFBSQzUiPB1xnnojoyBXqrPtkgoFhKKlvJIpsnysIMh0SbB
1Q0R1/GIVrcoWp8tHWGvWhK84+HcF/0S04ZIe6jFMVy+ADlFWlkkGFuqRRPOSW6AHFQ6BPfYgbGq
hyzFGi8+ttRFjCqJ1OoIhrZ7bedOatpAhyJHzZLP9ZwBgMCWFMUcrMKtkAMhjooHnnwgxMR28ZLX
iI8LoitCL7lz885aPOynKWIu5WvOa2x5iO1E/RWXxbZFuX006ubBsxxQhn2lVk4nOpQBBK5YUyLX
tBcGC+wdZrxqZbEOoKLi3E1HqqQqp3+bFhiGZP6LG8jJWHgOsi0XvOwuLcfTxPrOUmcbaLtS3juz
crJjKV8IA5J182W38Ie0iB/RNmjgI1nfFk5/7Fwk/nW6hCiQlJsw64RG4KxzbLK9O9QsNKxXy6sf
BrGOUrQq08DhPLqkfGTDocjLJ+FxsTX2re86MArg20T5Ozl02g7PIBwzdHEAtSkeWTBOA9rCkPKT
Lpfso7r7o41oHKra3PkyPMsquzGaJb0LdvylJVKPDA0yFhjVBTBK71LeqD5rPCga2FdDILZofRzD
I2yrJnPC2Aqea1uZwBSAQ/7pVvWMNPTX+UvPivw4IOEm32Ywt2bh5xBR6SUMXMEbSMX0lDbkYzQd
CE1QBWxqdPVrqzTeDMnhIWwmpul422Ygg3MTTAOQrl1VV4zKOrUQj9WbVJOxk3H0XLk/Aojhhg2K
ApvJSNgG6HkilucBZfAnjsP8BFUSwUfJtj3X7F0UTjed5u1FZhZrHVx/Vh71ETkXaQYn4XEUe818
6AzG2wm68rFRbjDL9hCbDRJlyQzNYobL6JYeLjC7+i3NvEdA+gHwG86dZnwzcQjqOkdyBkteDafO
s25nC5CxNPurV3EUly+OPwPZSqLAr1oLiaNcOgMyDaTMqF6iZgu7fokZ4Q00SvTnxTEx6vGYmXuh
YdXmTH2JBsY4Cr8YhEmxA8IaL8pkKLZjWuysrkR1nhzNlIiUhjQwXbfukNF/U2gV+OkJVkFwlmM6
ITKKxA3Hyq5j7ej7YbQ+DfIPVhbOgTAdxqBK4B3DqPH2BdyVXjHKyQiuCWL03Cu6uWhvOH8s3+52
Yz8fXZYcp64pvruBqf9E88AjWdWbuRmmQ1FTfEE7+2HXd/RwzRxKOhBM9zCtMvdxsiL70OnaQRPt
2bTzPohdaqW8IKlUIN9FSt4dO9rbI8ZLFMpl8uPzmleIbM46Lo2djcOizSQFmoRVNd/Fa9d3NNCc
0bepD+BO08IP+rKvzppj9xxHxRuqIOwiaSfWLlu9tWd0i3zU/cTMYYO/AwJWufaLwUWH3cq+1AKJ
HnN49N1ucy2m6XmKpndjXFuoXlagc3CKJd1Ho3CiV5mPiLYvHpu2IQwIibfVKFJO9GkzClcSWjoU
m3qy29tECIhPEdTsnuzVLJE7BFAJmWLlS85Vsqpsm79O8k4Vle2xThm7SGBMaxAhQ9DVfGdby1+z
poi2CfoOnMdeeYwjVp26bYASqVPUIw1JgGl/KshDXaeSk47lhWjn5khIsHc07cE7WtVwbp3orpOw
q2XmXNKkHY4NejQMInmH98VUx+j8+6djad301tSQQlcBHi1u7QQSt5GhAGXjsDOJywwifBFJ57+Q
RIefNqzfEdNvY/a2GyvNHmM5UhWjFalLv6fxGfSjIIwXqDSJ6X1EteX6GEkgpHeooQIP3sqqEqBr
a7awCCP1MEBu/dyVADl7tgWsr43j7xc72zVu2AdZnT/CojtVofbSsmQnwSDa2W1zUySy3cmwZIzh
6GOQ2JQO5Gtuy8x8gj6IjcSIPLmr7Po2IitsR/90VX6xbiFxMIaONsUs4pUs0nrvx82WLS97co8x
4aDxKc2ieokRd+9KAMpAh07TDFCgw9Emq/e88mHNTvJbKv3chPoLcEBAoG3y0NkNzH8ASgSQMOlv
CvlEvG+xEUn1J6/zP0LQQJeG1I8m8KOYxa+vWH9ZUI53hkGEqWE8sj5k1Gsk9z7jzIkRAvHhFgkF
noJctyhgFM/HhUOshhlH3AhSKxnusy5tA1UzO+pYzew6UljWAM5+jKTbWqNVXsFulWREZMfEAUvg
G+m7sBCld/QppQHGLtY1sInhS5vQbCOKevIW80ghvU/y2ouVyrM/yTCxmInKVy8V2Hh7Qa8PDGDQ
x0vsJvJOEVuLzWCv1dk+89LnORoxGtWMRW1qc9Glr7WA31kurrFKNnJDRe1sR5MGLQofWZ+g/Kyd
oKzNP3lX+zQNJdQtJ59XE0tfVjRlg5bKIp+W4n6ALUxJu5VhvxA5oIVpDeHxiTaznNf62zEh0Cbu
cz6YQZ/2wio/2kmPd45rPdJklxvfzM9ObX5BWrf3iMCxfjKBxepkrbK2xaGjHULHuISO+WE6gIFr
spPJbEH9me4HQFkbbrGXWEzyZsCqsMr7dDpmBUwC7aHoWwJXJsBKEc82yGVzCPRg8CCZZjleYd7i
7wiw1dnuhn4Xl4RDOeQqYYXkXCbHR3r4B+fx0pApBgdSsh1xPZTmqwnd/1dVGJepX5rIwtvNiJZR
K7r4P0eSEcppi0Qr3dVGhcEJyKmLg54EokvDkKAdxgHThHXTDIyx7LDGoQJpezOW2gnUoY/AIczX
BuiPdSdj5HZ9bDwp3Hp2isnIwRmqmLsOc23fxF63NYrw3iGN4xL1Yc++ab601LQi5s0wnP5GOtYH
Othn2yOUsMcS0unyBa1tOQ/+Xs9cD9c23YA97nLU16tsGRHU3Udqi2ZNjCXhAHWZ7+OeEfBggcO0
MTdl95muT8jxT7FL8gVoi3oFOXoLw65ZVzH+dT2TziqxbIZMBpbUioo8dNHKOC5XkAJW0jGqqKNi
n9VVf0Kvsx8Twpxcq/iqABftzKL1wd/KJ5dB823eUykoPwPVKWARqLZ5CcPB2JQNq3DDz91DWzMp
6owj6dhB6Y9QbHvkMajxoIG4lCcxdO2NsJCNW2n8YYjmq45JUO+x9/EJi5PnxCFK/P6y6P3drq2A
QhZQVHEhjFDfj1aXfmvuErWpPde5Hd7pnJMwgudTMqAwSKp25yJExhoBLg9BE/sdxQ/hsfbI7WEX
fuYpy1wYJ8eqXagT3HIwmCFhV3G1ZKQbT2C+tkmy4Kj7Lt2U7KE2XSO8NUv4LZXpq+tNjJabQ1pg
DKwz1tSxUTGaKbc+p/i6Ye+9lEV8OM+V5rO7SPRhQzgocA2MwWLuEU7Tpa9rYHCwNUlwmqzuJhdc
M6Kiz6lNi+UDE8GpHPccoMnFA2nIZs9k258bhhs4lXm7TM2NCQhvRsPEVIXvNzRMQKB48onx+epZ
v/el9lWb3k64cMJtiH4sAJi0hgUWU+gMgvwkbFkELPGXuM57ecz6kq6W44KIT0g8+peO2T/wPRcR
Av2yVtEG0KYP7B7Q5Rhbu9LfRimPlKFw5MRnsoxJqkQMxOWk3lY3mtckAW45aOXJdNw3t4c4q8Pw
RnPJaIN8F/C51mL6dZKDpkLrOCaYvRjH8lAjLG8yw709pyQ0uTiMo/7eG7gvi2x8wkwk17iDgYC0
sGqUdgndIef5VH7jCuJYJi3Jg+S1mXqG3vrDYHHHQ1IbVk6hPomtqXeJjD57XV5b/FNZxZBJFASB
aRM0Z+aOBWzngpunyE4xFpyVFeU+JBZ9p4hS5bXmwRSD9Zschj1Wj3yqFTjti2UYBCzx8vulKBv3
gs/7uaChjahssDWckrhAlW713sapkr1eue2lno/gadiz6VgIDa2YNnU3HmYKtss4ztG2RVcNeJW1
vA5btnW1NNCqKpjRrJ6bTOu2XZRsLKf8kVU4H0kEW8cYNY88v921rbG2SefuztFTJKiJd5+1Eaj5
ubvVfHyNbYPL22aaxGMKYF5xX7sdJPKM1OTaLtRzqq6Qy320ZAzooDDZ7VWUZMNZjQFfo2fR4xCd
1xKxlE9r/GTZkVClT9TGCHi9b0fg+zO7ydkkwKcKmvMeFtVt0eIO5sy6TQ2xM7HGiZEHnJcyIG6q
a5hLIoNTh3VSyWAufRu18clsM5yrGA+3WoKDAwbjbZJRHc547xAnaZv5Z2rMQKTNcBNBTEiIhd50
yz441uW8Jzizu5+WETO8XIb5c1id4k4f9nXXQ581ncCs9Tc2OAXcepN+xECe5zTVdogjncZspk/V
CbzybIM3B9SaakYVFNzY6PjDFVRu/A7oUohDKL/tWD4WMQe4j/Xq4sbzkbYcP65i6w5bhnsjxWxC
bR618lqzRcMmiIgx5sLrp+7Fb1L7rurqIz8/wva5Y5lZjndTiCvLRPjILM5FAjjEFr0DYfRtGjNR
8HvrEQf6IpRu966w33sv006N6rXT769s0bOc00X+4bkiPCDlgsDCcGR6SKGL7dz6p0drcTTJBOCs
blnOdqz/dZ0G2tRT7+DF5avd4K6poxaSKkTB82zYCPJHv9wnw3yjd8TEji19SqrYBkk+EjZFNwrb
zcpN3Q5nJJuaSIzfpFulODd4vPuWcc9kgJCiIbIp5x3xgMn9liMmJotxbI/UekEy86bJtGKrTkE+
tqm/1c0GnKazYUJJ3mgLm7huJa4iFFVWWHYvxODWgaYgmrqoG/Z4c0EopYxq1E+ou5+zStRJJNYt
gg15mhYklF3G1itF5xTweOr2ENDMV+lOO29U/aOdNjYKMfczkyxfyxxkCTi3QzixDqkcpFPqIe9s
/SFdtmMEuW5Isdd7QqFi9ayNSEIrofZj4z67KuIhOBtn02JEpW19x7F2RHz0WxMH4cl7GAWDW3eM
9yNuOiB7lbYV+mRywOUk56FTq1L5oZnqdtDzJVH0zmdrREIQdnAIUlda6ejUuWN0SvLeXKUIcANj
zqudV3fQROIwX1yc+TVu5/xqeoyyEDs9pMvvfv/ImIsQCQ4QsmIUuKYcZv+2qNeYEo94PfBe2iqY
+vSLdTTTtmkRZ+kdFUo1OTgbqIcsT9cDUQN0oKk7oidCIWJi1R8saMMRJBiEDEQltObdMBndU9LS
xvUDxkcY5GSCGKnzPCjopRjYj7QHHYN7pKcDs4GLwxoZHmGXB7ZLlCeCXhozJEkI0Y1LREgy4E2N
fUrT0AJwuIQAIANDtPp6IDmssbspmHtXgYsxb1xOy0mgxUcimVwSrMhF2qtHi0MATo+7JcuhOEoi
4WqzOsnkMihGj+iuJfhgNZ7MtEEEFIPRnEfmyHpSH3Nbv9dMXo7yrGer2ocd52gFhgCGWryrgb6v
iAPB+8EOfWX3RnQQaZ1dIOqQHQ9xt0HSzek3gxawmO64Q79FxvvQpie7ZaKLvxtAuWKJkTTW2uWo
6/2kD3Am/8nsaE+29QFN9SolaGGdsg46FuWlKb0Xw49fkoQWVnE9jYWC65QIfRNiDA5G2H9H1yIf
FAUL4J6+DdcD2N94/MMseF1Wgh9w4j6VPAqYxQCpy+i+SUigdBmqY+GDmK28Mogy7T1VBx/KAkUC
JNhaH5s9sGryULsPFI8l7YE812b0qvtVcUCmPgDTWXpzu7vA3+8u2ugRHp7r2ZonUhA1iAYjOaLN
cvHzxpGwAwabUWG+EpuR7qwp9gM2DD+Eh+NjoETUvQRFzmDdYLVCOYOENySRyWRoQ6+rIxJ9I8fD
CSpwRalb8nNm9GsynNPAwWZkSHyYRjQfRpQ5iH3gm3KxT/GTrw/asvY8hQbA/MU6lnV8Xl1FIWwL
EGE1cEHCOurW3Th9OGxEap2ckPHfMIIwiLge3EZAVYjxfkgOZ6KdkRwSTdbskii8aLEaN+Fk3iot
vUaRjxuHzju1wwUvQB5A7z63XXao+1YL0ppYFrgG2QX/yh3Q8xcPveam5uLy72PS7bBv4MSXXX2K
6v5UCvP821einHvAf3uwdHmP8+giik5ShDI+sxCsOLCUJvw+jVMQmjKdXVn76NFq1pqtgfoQKLgC
mWVU8r5SLJZ1dL4MPcnM9S7K9N4nJnJrradxLrrnMUpe7fHauE9+Dvc1Qs19bJzsw+1j4nERG1QU
a13WagCmmVxpGf6SgnuJeC0sOCYD6PK79UOGVUwGYBanayvLnllKRLsK5UTS9aTRdPMZeMMDCDTI
EWF7cquwCjyXOJuR47I3Ueray2JcvZAujqO2tZGr1bj6UoQfAat9kFLM+ylQHGcVaoAa/CjZg2l8
7fEzbZXNdKjA3momgsi/QWsoBxFME4dZdbshtf0rSlUOpcpYmCpyZvple4hoSQYpSIhP87G9+f3i
2qE8KMt6tnmg/usf5V1CSmc7e6g8YfMk/jSCwzE3v7+Dpudefn8lYxbNv78SeKHWiJGZ6UwM7PFx
QxdINIFdNMWXY3ruOXVD6yYTEUrynuvTMeebXDoj2FjJKnz57f/+ElftjYixGvppBYUmAmAnJ0zy
wmvYFcLMDobOti6/X3rU727GSLt1GH3Zte3ehQZpBTZnuhPP9xqH4h1PN3M/E9q6bo2t5NHDkYTX
iUK/WucJ8Q/0heKStD0TwORFDVN910wRrb7MD72HgdmXn+Esi1tkw0GcysCOIwBVYGf/yC59rOap
vYF6iUdEc6xD7xY3sTk0V8cU+/9vNvp/MRuZBhacf/vv/93n+M/Rt9q8t+9/+/79dzfv+fff//pv
//Kf/+u//Mf/8p/+wz8ajn7/zb86jjTMQzCfPc/HVGG5FLL2X38bvpv2739phvtPNrQK1/OAH1o+
+MG//lYsldjf/zKcfyLs0jF9ofvYbLDV/S/LkWH+k4VYH1yi57BA8n3zr//56m5VBvC1aP6v3/+t
6HKcQEXb8I2xNZX/+tcOX3//y3YtRzi25Rp4jsirQOLKf/98v0evvvztf9MYFVonxIE21p8bA1kQ
h0Qe1APmCjR6BmGGA/z0QexbURLEiA6UGxu8cpHYlGkeejob5SPPTkuIE6ka8YpMJWP7D+/p/3jV
//gqLd/ivfg/Xyc1ueVZpsvb4RrCX/77P7xObQirdNDkWY7ahdXMbRvG4zatkj8zdJ9LVyWoTxpY
odACSUkgjYoMF1qKCE2UCxzfYN0cwIt9RGnv7GWbfWWdg/eS+W8t8qeYmfbK9BbXSB5ojfLICfV+
kDre9liw1z7siqOQMJ9wUb0mk9xkSdo8igwY8wJ/TRvkoXFDHg9qpiFKd7FwCVeD5WXpGeGRcyGC
MCOZoHjyqeZWjllfFcfZTs0QMozRpYctQL06zZqZB14gZlmW4UQIdcljwieUrfsMQegQeg8qvI0G
qz3pnjqkdsarwWEiUABtigsDqPt5wHjYRCI+IL/ncOrAHTld+YXUxzznNUwQApULMEIOMUfefCet
Avt+UgBcGb4yZ2zP2BeRgNioFTTsP8Awkb12Tn4xeMR0DKs2w1BOm1jWb6E/3M2ERu9aqMGWgKvi
KRTTCQzKk6H/1BnaZBWdF5EQz0GXVQyYwlBD1NWbEdHl5niVQwraZLEs/H5x5KwxD/GTLVxWykfC
acO2Q84Q+i7RfaCxXPuYesAhLJLt1oSYYNDhRebgkgE7nzCUjut8UCzzI7bELmtuLpLPSusCfWAm
GFGUqCi+cXQJvq9sCLMqgVwI7ejlXAJCQ5WWqOqrAlgS2SbMdGtbW6hhnAJ0qRSUxfH8Bjl5z7oP
pCBlUbsAhLMFxyo/QO1biEW6YsP8liLqFt6stkrKml16/Cduux/D7r8j1H7+HL7SZjMIc90brcaw
nrTF9bAUho5TOUGXTB9x65/RtYl1CSgd4OKbyukqqnhae0grV6x6ziMu6m0z+Lcmz988nHZQUupj
PVZPfgbXTHl7PdS4tFXlwXZiO2ubO43xF3gYNycVUVkrVptEQNcS35ci7AstqUEC8DpjRgxgUjzL
X0Nc9ChzhCahmXw4ik1hMT2JnB3dOHZ7zII9Yvv6xaTnqJeWukTkn9TFCxEOhl1DCCDHT5hUTq2H
hh7KPcEWWbtrlvXrzGRqXRn1wUQ50CNPsWayzFTpvxc5RCAo+Q+cB9uYPX5QpAbRrt1LNfgELaUz
7vg52ovIoZ8yJPoKvGgTIsR50k704DcCmUTtDt9qGu/NaCQ/2GgYv7b3l+UiMPQBEZS5bqh8EJ5U
H4yO0JZj0yvZdKxFo+rAtKofmY1bxyumwItdMj0R5OhTuTVila+ybtySn3j0i+QyGQzdZZh95y0t
HGaJi+V+6Eh2IsN4G339I28RIBOyiHATFeqKopXRxaTMoEn7o5l9OPiGNU8wOu7wg8iCbIr63n5a
wh8CEbY/DoCSxChfTGN8sav4sU37T5ttTEf90YaOWlMN3aOUQm5eV4Hus/yzo4Goq/E82M1T66Av
6JrkDyQMPG9h/JKZxnbSGS4XPfdYONYHyEpEqGIr81jqAyuCCkut4qy7ogry1jnbA764Oh95H3CR
czz03Txsa+E/VJX47u043PaICRAkUeLPvYn1nJkooyiWtgiOSxNZoe2m5Ag7XzK784eUPE09eUYJ
G+3qnrQhEvjqTdUACyKtG4lG8UeUCDr77gfSSLlTWXN2dLTbGFL6Nduvnd/5IJCdLt+4+RabYnoN
m5ZsGh9vH8aTtmeTiChu8NGpjDyaYB0iSVjSTMFYlz7USZNn7UaqQ5alkPtTT0EVqu7hl7vrBoRJ
jjNtPYSh4HZwXwqRHtEK3/kuCnClyCofiGrreBJIXGC5E0hVMKNLRlLK51M4HnKmFOzE0T3nCyQm
Ovgeov2mQQ/haG+m73S35FyssNm5hyqEoGR2JOM6VkmYkGewV0+gmZN8kLpkOCKu2Ooull1kRFjA
7OzTtHUiEEb7XEW3ROaYHMHFuy3s5Iia6wsUebUvyF5TMapeENAzLvVpwNYf5wrtNFGR8/TuocGh
fV+yF/i+yG7dDjg00t46j77Jp9qFBcaMSIJOj2BVsZztuKYvM8Gfg6MDJq0Bq1esi3xi6QmKxcqD
64lZwCGt/XvUUDwuHzKPZaoT06dqY0MKlJAsw0duH/xmsRf5a9kjQ8ZjgtZVnIld7zkowIcNfX2h
U7R2vW8bR9d88rVOnsxKbwLwcxA1+obgQR+UPqEOLbityonoCSLQJmnB7i/wkkzHTNSBC5mncNvZ
PAeRpbA/BanX+aEG+l7SO5AIQWIc2yXpA73U51DuLR4aREqu6ybyDkgl0tuyFeGmkSw2kmgkHxGi
KXO3XQLTdZtGDAPCpmmuLLgVAsnwC4DJklDsBXXqh09WMe7ZdxgYKXcVMr9t7QJ3x/C2rHDKnT2P
6SZpZnsj/cy8OjnuQaTvjBFuF5VgmAxDUNjFSzf4I/sjY0P/aKBpYVdrdREqsYLNUWfZJGjONom2
AlKkC3cuNunh3ZjDjo6LpZcN2CKxOaE9oNiDzhumJc+zqp7TBF0Cavk9BAyiiqsRBNBABrDCMGIO
prFxYqQkqRs3Jweq3Q2F50ddtYATXFx6ukjwIc09YPACeZ0xw+UzT0ilk60VYs7SCvucN+HNUNvA
tUJzQ+/XrFzdup94st/PVRXtEyBL6walAtkmBGt43r4WIEaM9pYqrrn7/ZIotBydj/cvHq/9wNTc
JpSLJJXqy/MQ0SDJrjz418NHK9wdvl5a7+UFQacpiAcMWVb+3pOd37D4qyeqkVYcZpzxmI12iLZ3
Xjt+1CGphAWE9JpYkMLfk+zQJePZ0uFADOmzaWvBlJJw5XvqVGOrS7QfnxSjo9azpOjmR4aJ71rp
XJ2x3w0FcxVLi4JB0Hmj8nmtdY9yYlRwhappTwTyuDIrbqnJsx4EsEbAgNSs4UOiy5RjoGD0ZVBM
rpKx6oJw6lHWA6rrkiy+9UkhGlE5KvDRorXAtujMheVNBK+AAYV3jAx5mWf+sePa9iZ1JauBsdqW
Pm5GXTHoMs38msmB2GVvsfyN75isfQZa2a1dW8Ql5drGyYmiUaiSIQG+4vGUnvfD6Ck/Jt23yvFe
4QqDMORnggqaFbRjuY/O0VPj1XaqFytmTjM2R5SpxSGcnU+AqudxnHAJWgCt5jo9m6wuCmem4Ria
H2Bkfd9f2W3ue4+HqjE7mOVy5wtLznFmm6W8FOumGECD6QvsNo9uh2gx4bECn22aaKtrHrBqmXsk
gfO6Slki15529UbH2ObDsImMAnLIkECSHyyyUluEUVlDQAP2RrP2PtqqoI7V2PznC6txCEX5UJYw
dGait6O2xeoRfSB6gMBjkQSvqv7slMkx5tsCfkfx26cxl+GlIkNkMRsDIC6cIGtg+sSR/x7rEFZ9
8TZBrr54OjO5YWCG0ftgfuyqBhyjoaurMh5olaMO7AQRu6vwJtRAKINoAm+EUzMAOMU6VejsP0Op
oN1ADuyQrcQ9q6JkyDyEmRz9jriA0gS+znQdotAfQ/d3dTirnePZO1XCWy8yoJO69PDnm+0S1Ry2
0KI3lll+qnEUexWT8eJBbCxjkHaAHniDMFQhpZMT/9JqnJzSMKQIY0hohYQ4yobEqhEUPwonwsE4
Bbh2Pzn02a5WwMWhwwZW2L+OFYux3z92bf1LsjlE8nHNe85U+g3sL4P3kRQNq4k+fyzC8SdqCGy1
jAObKRROGdIwW0NYiBJwTlx/0y9KDuIFWyZI9wW5nxu2ZBz/TXKnoZJd429XQZs9Tgof9RAX1dbw
SO+krhEQ1xrMSUMU73IA5WstTj9ZPEKnwamHoMZzsmNZ2d5LHvHGYrm31NzC2cQhkKRhiG3Wx/tX
hiDrGgdn40FIkipNNEHrsu4Io0t5fKr4m932fvAoxjU/ZM2ZAebWvXBV962zpQ9dC4fPgV3mfW8z
5kOPOtsnA0gc3d86qZs3F+XnCYBigJ1WBWTiQOYx3rKSv0WTcOznGixp4RJ9HLpPgOmY3YZuuHPH
s5jm4amm3jOa8NBokC39gfVEkuhboPrXEQc7uEDiBjBWl2VMhgGbyFhiO+Ij35uh+4zEh9MMT/qo
XzCN3ei4xS76VORPktQrLqHWODRoeCYRO8+kXBcz67/ONQkrrdQfv6rym3qk5zUjTPB+prYw0SkI
UuRQk/xpxot0pDj6ornC2GKGrBngzNnUMKD2AAQy2fbOgEJeeEyTOlho1mrKj70sHktuuPWoyAwC
FoLs3CnGCw/A9IjBwNnlUzGj7BrRSrXoHQ2kQiX1rxnPjwWz+YpqPFfVTxkTdj9KyNnscSJs7oF0
veRSExOBBokiLY/x7WcCwQAOBub4y3bSqX7aknWI7QIEhgq+GpG0U7Cis2VguDEamW+sfZmR2AGE
rIYj5YHzr2qiKhFUIWrprZ2IjqhSplf0h/eaKK7u4veSDQsYm8OWN9Q71hbm3mXrRRXET52Y2GbC
LcxnEA56uGHSwbZa1QnpAVAfnJ62n0OOpdITp+p4R+gEFZyLf75sHsBEvKGV3zSjQzinkfyYAy9E
U6wQINjHHkqgEYWFPVxpWc6EDpJ016IjE/JPN3L5wA+GZNsaqLR18wAehhDqBhxTbLtnjyNf2Xqg
ZieG1mXvURNuQnvxUTuUXOqFjOBhJ8viqjDNY00Jp4tpIuiHZc7l1iAl0N5SrQgKUv0W7cW08zWy
5/qQpj+ZipoU0XrvYaIPJtAnwk8nPiWtBf9gVtu5iTdKLBSzrv0sLNgqqvrWyL/GfEN0lIWbEJBL
EOr8r/87T+exHDmSLdEvghkCERCxTa0pk6I2MBarCa01vn4OaM/ehlYz3cUmMxMh/Lof99k/drVt
titTcECaenXuasDcsH3bp3j5XGpM3iZmaISZt5izjtHRn1dlvJDebPKj6wwzS2lhhcKmHCVPeI3B
m0uxH+b4Kc4GgfkRM54Na9KrIwDZflVsWBM5X9AC3SENDLERbtsRCzgN9wbrcJWtHI483PBdqu1m
Eifqn5u67VaFVESU9hK3Uaexh5HJEe5WJGyEbUiPk42pm1HPG7oXUG93QPvn0FG4IZMDl57I3kDo
cLPkT9vqnyzHVWBzeM0d+VbU/d3LjYeEgyxHoexhxkEBOvyb0Dng2NQnQcwcSTvDoYmWvnMV/Slk
/gaAbVqnuOkwNyUkP7voWLse89m44huD/8QynJxhn/GBKWjicbPIupgBEy/y5ioHINyxX+L4n/5r
zZLQiDM6dJAkh9Fy/hVxM+5R4WlJT0Fhbyu9Saby3NTjvE1j/wxEhqhcfMAWsM5lclLQFXKH7VCk
znZueQ7Ctv9u8ZNtMGMCh+trzA1FTRtfH+xd6e181uFV1PseRSQYiScA6xZr52OT0OmIvf/Bma3x
YOnpxj2qzjKDfrKj6Q0JfABjlxTLhLQscXY4sH6XMkY9yJ+y8hniC3WOJfahiU2W8a2NgpjApAYh
Mc+L5BSBVsgtPDh21T/k1d+2bf8pWsRB/Ml9YBY11z981OCCoEo/+GV0iS2Pp6l+YXfqX9v8CPiM
lGDivYa99Zc50cJwguloy+HFU+EZuZRJa91SeeiJ50JkG1PyiI2e/ksnKZ8DLbM1FMFg403B2W+A
2xjWDeA/MNEB6YvdnX26DCYKv2DBgP3GDUa318aEfg9/f3x8nOxSXwSs4pUE+rmOO0ym+Ef39ATU
s4lLKYy6VT/q20BbBezUEVeO0b9mc1gdlGtd4jF6VeEhRJ5Z5/Qo4NVyP4e8LQ5TaoINbuEGJxz1
mZJR2TThHMpI2jL4r/dyuESB81aqstgmgK8InwansVOkDSC7sqj/5CPDr3xS7w4M3j0W+HfRisMs
uiPIprNyFr9iUp994kH8wm3LcYTSx9mzzlbcHSHL+lREuP6st0OJkJc5049hUy8SUyAI2t0rMmcd
RqAWkZN3ddXhOU9RDruY9p7eOYYTHIrBz8YNzblYQihzRJBmay8tFcO23U1N+mA3VrvDM0aQPyCz
44qHCn543cabVtjvNApqh7Oxzeu/9uLxqw2YtM0ZTG4bI91sOfLBVCjKafrqW+qPzogzidB+N6pl
+hz8DZI+3PhW+BUoxTGUGWs76pVFtKRp1LTKBc0cs3PU0qM73dF3h9oUKOgFsifWpobbSaX2vOe7
WYVXox127OTpR+RxumIOHvDc/XN6E1mS0mv27VJ6K5bxibIo3ulsUnCB5aMZmRzUMKWNsYpIKmEE
N7KUPjsDphJLLYbGL08O75VA+WntfNySeuRAYkwnCLiVV39PRv5kGsAvZCt/VCcfrKr5YiMXl2qq
PlWj4SoounuQfRs8HdsB0ipLlcGbRFyMix6Q1f8sl5Ya0F/3OQMu0ETlw1AhJmZxzdEVLSxwbGeF
pfhcByWwfho5tfHHFWXxGLgusUKWgLS+1yGHf8vgyi2RSufNlIhzJvX0oopnRgUa6zrU4XFmKeup
2UZMBr/oDuecuNNqttLggKfrw5k1NhAbVTEJkm3cqK+K8Bhev7vfc58A/fRdpO6fbBL/AUhFj7Lz
vxSqyvm1J/Vjzu/aGJbgm01+aebD08kZtdQHQEjMjER78Ikq0sJmhyBfA07oiYiYMOMIgGf1CpsH
doa6xmibIuIClgnw4nKg1tZTm/14sb5N7jLcHRE3aSqG4RRoHMlirxqK7ScuFWzQ2Acsm8AcZRcs
0tZD7aTGibpbfrz+7tPJ+4wQO8ZwpwuTvk6IFQ94tUA5GohiqtnR3k7TinboRofuJo10zxMJs0gi
ULnb0qY1OcDh0EXgqYNsJAuh9FmNzJ5yaimPWR18+I51Gyv8Aq6FfBJZiEqJu4FCf60n9Z1NFtdK
gMuodOA5O0k+SxZLWvu5H3CP6gq4vGOZf0ePwxK1t8deUkNSTDRp4DNG8CyRsnMvp+16nl4tVT2B
jgsOo0npQVt6rw3l1JvM4y5Cw8Q1IDLAWYu9QOqDyxHFat0GgAVTXcxG69ZysH5lf7uiCvapbB8S
dy/L8Amxe15TNYEHhsNhhC0IfEsaXTONZTY1bhqu7qrXLOBLZVefZbfUL9wbqu2Wws+Bi6bLRaqr
vuKUOUkdvdb5nHOhbTLAERZtFC7Nhw5cyxFip05LxbvWxlSO4fuf5bmOwnAf90ULiKz5wdsaYxlH
U7WKXWO47M6d8jg7UNRbjDbAzEE+yMUQ7uOnZM80H3uM3xdqhr8nV4HrUemXNWTVAychxoL+ITb7
H1ZbLyPFC1ETg2mmokPRVPUOgwjSoA/zAMvseO4T47u3Z2IwM+IJBavE06LyONT5X1Wb85KBAtuE
r6KUZwHAdhOX/ntXXYLYlqB91SWYPdKS+XSFc9VugOyRBB8ra6P1/IIzgd51UuEjqa5UWPe205pn
4ECQodtNrXzw4klzF05fQsNB0DHcw1yBCUya73AervRxc5muOM22bXAEq7uToH8Y1zS3pGzeE2YP
hErQ1Ziaech4RAPGp4QIwRqO75KD/McYCwLJbAz7uqWULGlQ9jMPBkFMebRt4UctLJpBaZ0FN8Yz
ird8lcl4ZwAX2cweVyXSlgvdPvV3bllSMDV1/1ggik1VDMgY3Pz8vL5Mef5MS5/kIgz+vlFd/zCm
xb4w7WYjRx5jwx2/K29cHAv2dJCj+nZaQ5zMwdqaBCy9NopeaLCGuEbiTwOXTTkhZZxERsT9deKo
Nx9meEodMgImn/Hhm6z7MIqzkRfdyjXY2zT5J06eVG46XnwbnOG1asj6UP1O+BQsTIkZDDiGfIMh
deqbgbrldDrHC3MufIYr3mxQqJ9lTUewL/4V+VSsZrzApY1jNk0Gxn/yyWo45UYpHwcHKl//Vjn9
g/uWGB2Xh1nF0SWqnG5rJUSKf71+4Nd5phusWyIO5RknmUWZq9GfapGRw3bcU0BtGFcYaYHfQ4nG
aZRvep3VV2f0C3orrk6E2NDoeXwtsA4/JvTwsfZOr1pFwaMfppcBvYZ61+E+VwYgxVj9icN6fg9Y
Ndczrwc229HYuVlTfI5LiU9pT18VbvtNFpohhamBeBZe+01I1nAFc75iITLl5tVRYb+zW5LFGFqB
j/VT/Tfv/uqJPHCvelI0zQTpIf32Q8f9kHmvtqFjlocS6XvtKLO6jJQs+Jn7aWMt3iPSFfsBIvk9
dmEuWXuBy+Cv4SHIuCS8rzYdRTfGFNS+gMo/mEbt7Om7SshA/WCq/xxat3jH6zVvLOmrIzntF52a
/kFUoBQJQGsaWBi1KqBar1XokiKpbNg0mJovTFLIOI2z9dYmtFQG6h3pVD0MBSgo33ATWHsQCV09
EGnrqOMtVHZIeszIIK5IK1hDQ+bAyN9l3TJjSDQiN6VH1hBUd8uIJ3rCBlbVoq3u5tiaW0x9e0LF
uIHtQT+LOCmfZbaHF635bepoy+IIvYFW2i3wpWDn2TYmVTbGfd1hzuzq9Dsnx3tQmUEvPVo507QL
Qt3D4CUACsLo1E1efwrIQpPKvrrkSo6BgGIz92JvzlIeBV5/DsIj917vTwfvkytTdBw45j+RJTVw
7wD+SfND80I/lDAoq8rb0Nn1dozxzKMzoxFfHqcfJCGCSHbGhCbU7Mweb+qqrxghZc67nEMeTCP5
QdPX4A+WwSn37m1bl/vZgSruYR2AEfQiBu4PcM2IWxLmZ/DZrqpAJGs+6BHpnccGnTizDJN0CYtP
0kYOCDXhnUrXW06z3UunOciWIt6YHHuId/gzZvfsK8DOtGpVkT7nZXIzw8+6ddSrzrWz66T3mgRc
m8Igdh8a213Vpk+6a2yDmw6LO5/aYp/0Nvo2H/JVkDZ00HVtv0k68zrWigBVEl4tbk4XSPmY/TDv
44ct36YeJQTO3xTW6miV3NO9xs4fR9n8q5rg3JTsH8NvO1VlIB3l7tFVM01C00XheMfwRoyK6PAq
9bYR5oJrYvHLBLV3r70G/2hU0RDWX6I4HNZxibUe/8XOFa7DMq8+bDAcDje6fabmu/bltBcwrMnj
g/DXkd63SZpTtaFh7KTcphxdx5/cs4s6uzWxZ3xP3h+FDxGkQxkfk6m6w1nLqEyjcKB3p/zQivMw
+nRYRxwJCPNriojw3JlkKWQDkzBt+k3tTi8zknZdOuE+rINhL5TzWtYjdD3Lp4pMNASq+IHr1Mk3
YaWTC3W06HqV7rZp0GPBrGJcwOaJG8cnQP7uqCqLXpk4erSG6rJ0WGyZeURrmTkAKlKmL1DydAj2
tOmwPQJxOjGpELwS9DNn/I7wXwIYfYSwVtPCubFbKU+0npzsFMt0EhXhwWqoe5V9LhFwqFSeOOlw
fYKnCCSD+bzH3dLU29kpmu0ypBdhMGwtXrdtRyb7xDCNA1u8LZw2gCIUwfNh+k/8+iEXnGSdznyO
syg/UsbxEOVhcqBMgxEfUfEaYWddcsJixPtsJxmS4Nh9QvWXmzQzH1mSrS1DXzpKvPzUITjaTecd
KuG5CRgBec1ytn5ZQgPpiY40DTWIZK+xP7stDcCVRxcxSa1nZoi8hQELVtkW5abpA1pUVGjs6Oy4
VMv/omGYWPfyRTD9Bbtk8PQZ1nA3A9zbXsBgqRVDfSp8dyY0zrVHJxzfSd+5IalZUbXVEaowIHnz
PymyCBWD0WLiH5XGDT6PdblwUmAxklXhWOjZp2ie7RPkAYqUJJ/mrrLrk83wiIH/FL5ZiRPuUqNp
WaiW/+7vfxwacn0yvX7vMd/mMelBT0r/rOzCPTEn/9JVUe5K+2/rSI7+JN/VrA+NVWeQprAYh0bM
Z8GA4hxlA8SVwaUSLHPP9HbxC7PHnPTclhhaRcCOQ+EM7MNbJazi6DNzBUoQXhMXtmBpVteuLbs9
1NjoyZIDIaYJQyxLNZT8YVt35hsc/JJkUKnhhpI/4RpUISvS2bYV2eRvUwJKZNas4dB5mXnP7GvF
4WVx1hZMsSi2hqDyyo8K6VKoY2TH5SVaUhd4Tq2dI8RP67MUolarJ6399zKzXoqALgKJoPlGNxam
5bstjOzQOPqrzjwGO2l0ScxiXRv1KSzi+WrafboMtJ5dYc6k8AVaOa0E8Ozuc84ynrsOeICM4IOn
2MGm4R7ZXCP8ArXI1R3OEjxl0DK8neMwv6kT2jqrfNqD6foseggDpqiqI+MRyAQWJSJpbJVby6Z3
jS7jIELDGUQf7TtlJxvy0N4xIuAU8ZKdUfgY4f21C3j28DBuICH2vgeBy8nJIPRV3V/d0vzRpO55
xi8SgEKjE4aY3AL4+W5TFrfbRMWc8oHepOQiTtrlFmabOkDqH147uohxeyfqOIThowJkB6/wyUnd
em23BIJ14rPr4mfP5inc00ZIFxeizt6eMrntXFg4lsKl38sAalDEfEuybswI63A+6nPP1GNHWZ/Y
tBRd7uKgwf1cepjXO5CKtjsfnUyCUvAx7AhpUDng5fAMFElAJxI+LVfc0ToO3PnEyNcXej9Rv/Ro
PYNT4qNf2P+VEANodIyRgggfP1ZY7OE4p3ITBxqZubOnjaZLc1W1FL5FHbV9yjk7+LMnmdn7fqGQ
BxxByABUTzR+X4I0rW4gjaGWxAbZQxOZ04me4tF4FMlAUt2KxUPqXSr6YSdBltPsEKzjpoipjUnu
ER6yE2HEarFVER7jwcLkh+3QMnwT3c0z1oWvUJ+a/iQku1NSO88ROuN6Au/s8YrvrNYBzV1Rcgkb
nmz9tCn7TtJ8WfP8ABOyQ5fy1tK4zNzMjqL38BiU7i8diWvkMm40oafqyGZGlhCWHLGUVTAKx768
97Y3b/vAPwzUax0diuaJFzr+SXAXR8W6VZhqUGV9bvHKIEcnwLt45Rv5g1cPRNS1ie5++dQLJ9sK
z7z5j7m/rQr7Zo1Os9GL4OXV9W1KMdYrE1QllEe6tAuQr5S2ZRyR3LeGplMKp0XDkMCyd23glSuQ
2Dn0qfjPGCz0m0yYDG8ZVpfEGsOAu6uwow0sFtw/xgzavIdsaCjgc6IGSDF50c4caaAFNgPnmNn3
Yn6UYHZYPo19KKyzMp1sFzaYrom45ATpIt+fD4xr1dkpnnCH/1UZbIsIHqg2Pbx24WjuGEJvsQXb
+1gC4DK42WWxmYKqb/JrXsqt4aTvBS/9xvT/qYayIi0RRJjAF9cChAUzxJaCSp+eeCyHezuKJsKu
3Y7OI+tWdhwSYA7tcm39pA4l71HuG4ek8vZWGXOsN80jPTIkfweXjpms7A4A3VbabSjyjgvm8MbB
D+fyKGv0RJMxHoBUGuPMAR8NLSebxhQbyPUdAjhlMjj/1aqyoIH1ZXsTiu8ZYwzZB9J17yjcCEBu
fm96ykAGy1zu+0QMOhISRRc0azcGI9AI+7lYiKEi41YiPY9IVfHUVwNeNSdmAM6AzvMXXzEvw7GC
9mzp/JqMY/j2rG0zwzBj85GiCnQb9elSGgaK2A+/k77JtqDkeaeReRpsYApeyyjG4MF3x7+9dfc0
wVXbM212fYOcCtF6WNrhd2hBzgwUtlI2u+ZSV+p1YITAMmEC7A3r16hmgfUGIvAjBIe0gOvKYJPR
Is2nPITwBo0QzkqQOVeO7YySSKVGdvcm8/ZCpmDv2DWbsYr/uEap13rAPxWg0VbRT0mD/JZD7JrM
HZN9jiYnv8zvmfZ/iplMeRywEUbM8lB5uCN45nw0GZPv+0i9R5LZkiVg/hURA7LE+2haJV7GDoGz
5pwaL7HrxlcL2JtrHU3LT7qzHwCL2nsTJMgDnbElSwURlRaUvFkvmhPbv9K5fNVli9m2ee5UuJQm
pjRRTmJNNBLdI+SNJUe7sTJsdtDocY53T9GSgO0b40vNhEwWcCKp+HKfj0XHGYqrHWDVg405kjKv
+Gn2i7eqn0uiZuEtzxhXOaNrrw2DurYoMnFZoEezaZgNtQhRz9+e3VvQzB+uaxWnKJEvaZMBTiKD
EsfiiSbu4tBO0b/RuBBvHW+Gw8pCbo/uaQoVziInZgI9/uimGZay5cuME2Y8/P7RkVDaK/I+xM6x
NMvUWHecZg5guYoT7QTFiXA7SSKW9nC5hNZrYXz0ObcJzA1TGnz7XuWvVW0QyWQRxGHpPhqwXbhN
vPc1TlLnbzTWn2BHppNtdv/3BddJv7J8mlu72KuJAfEeQJGgLTwp061rES0NheZgsXwpqgyc66BR
Yx0fnDeAL/hftevvPBk+oNq/6hmqTFWV0MQMZrB0R55+v/z+dVSAZfQ1kK1a/oFRNfXJ+/9/5fd/
FsWMYBsFOzkHBRMU/YzrjDkWWpOh3wXIQpRhUAf8Frw9Y/anMzBauVgUymm+kIT9cmOf+SNIcp2B
5utbIGo+GGwJFGoqLY4U0bdE/0wXVnhgrK0xOjWVevM6rhRee5Y5lNMMz6MVAnW2wo9JRu3Kibr2
6PWPUsl5l6ZQtHxItdg7wG82eZ1eJFgyyhjx2UnvKjsGe0FJ9Trv+l9mJ+IweXgqkCvanTuwX3rw
fre+hH8SN9WrQSyLeePo8qCpW28M/blLqmFHBn/aUBaOz0ZSTOKwnpNRN3d6yElg0pMuIdfBLN8Q
DEbvcSWcxMHg5ONTGj6lj01Fe0X2U8qRWTE0RQgL8T4YBHtBD/YHfsl/PROIpdFi5s6wzwW0TpNK
VD5Rp0KN3aZw8j3OHr2n8ZAIcSqTW+mKH+1mwcH36kspG7mZbG2c6vKx11xUfMuO96xunOBmlgph
WYKbwaR2zNkcstX2zab8EpzTrhk7vYmzYAazig+w0djBmRpsATOus9D7rEqnuMeisnAksAMIO7m4
mO3ufiGxT1WJjcwwGtxdSv+5HfEKwNnIdXtuwokMW1J+5BEHPjMfxiUlvQcMoKBqPdljnO0x6tzz
CPEyIUuS9hAhwsCUKJ/u3U+tj6mnFk4s/Zxx96R0TGNThseJm/+XyETznKToH115KgZAP1CPnkPZ
+lsnW0591rBKDeMzTONpNVosjhbm/GOWZT+LYMLwbtkEF7IiTwM3zqRbB3HeEoqfHzvhcvZyWXgS
CgAvOfQDyKWUGC8+Gngs1G/p1sBmVT6C2WhvlQF7WR9Kx8b5PJsscISCW9Fku6DGRT8lw41cLLfi
ksBjYJgHgncrbMMfQSl4/dUgGNlNb21nyFPU6UsYK0DQ/bbMz2WL8qlF9AA34li5SuF6IT/exwjI
bUM7FcVl/AqZQc63mXfByOUuCScPEJUFkhvlcUrIjsuIHZbkMCcWl4CLv4xA3E1d9kjbPWZ2PIm8
V2XJ7bEz9unkzfuynh6zwab1zcHP/vsL5w6CcK6Ixtk8KisveVY1t/e4x49quq3zOAbZ54yXokmm
d7IKRQLPhMB83KJJYUWNT72T4/bFDrKyeuOK5B3utRz/MddMV7b/zzSbacNJvKJzoj0UpXVKxWjv
0PP5PtZDN4wz3AZN2Sxu+WpOHiSNNDRdY1cOjUer9D4xFc4kBLKvggToKaNhd5EWkiK3DkWfYllz
uvcMXwKX1OAvjagF65UgE6KYNJdO8mRyolthOsyvbjhriN5/+p78EPh7mzMgjm1dbEk1H0JUjg3e
YUhCw3KD9bBQyexS0pVxFLPxkmF/MPoYH8xIE4ah3UdJb+sqSRsaLukdWoFX2HDW/JwZyUBgHhk5
CbBUIs4+5ALc1OKBKpiEIVN1oUwM0rYBi4TnJT4xf7s4Ix+sbp4OC5ADN2xa7pCnSRaN7VNUGVdY
vNx1kSg2Q6ph3Cn4X0UNlYfrWqRxiLWRYe5yq98NTAJ7/eWrnAeiw4QSDVye6xTH2Cy/tEt0KfHx
H/X6P9XxRPfmeBacXNCiBnXzOJsR1kh/Ruov90wZKJI38H9Ac4v2kY0mUsTdw3IVCvM4I1OhCkon
d5EHb4WljH3OJ4vpJyK/QU/7/VtWyG+UQg12PQtMnuAq5Ub08eL92jRi4MQXzw8g0P9Ab0LvtDiP
c2Ihjy8RitsuoyMBSMcGVYEQ6EynQ8sDgNtaIMWOCEw+PlzngxBUdUps2t7cvgg2FCx2a+JYR6ei
NY6UBbTNLHuvltK+1IA/DhxjjUGGdnTzVBiGuuxHyYaFX1/kXGPNFqZqwt2UgkE848ESUUh8GpuK
8Nnua14aXvn1aAGhyjv5YvTBcz5E/zkMy3Z4F/sRCQivKEBiP9sWHaKGS4mIpL19NdABwgCdLSib
raPP5G01CRXt3LbD9UtOGcP7JhGQcT2Vn7FC0W3ccSkYJMvg9BEaCcECprxbu8DrvDB1koB/HNN7
vlVWwc5XQjGq6Lgw5HEYgpXXTsFzGbxMLRRUGHcMmrv0GY2rjIfkTP+jAMBXdP6xFta7lDm3cFy4
SEn/ASsNdyOJWW4UzFwb0wyP4GeZhyd637QSiabu6An06Spzom/w3jx6LVeZLgjxMRnxE8Ank1kz
pUy03SQbD608DOVLNMmrNK1H/lvSScZL2dW4DYfpI2pmGmTsoThr4T3hXKqPXQDmgFndswXKb+Oh
Eq0XzMWmWpyYtDCKYwjveqPj7mzPfYkoEv9T5Cq5l/q7XyUyDFuqrRv5ZGbLnTplvOuXgjNelG9J
g3/L2nns0EfPOoFgPXXFJu/sl8EKmZfWlBjZCTguq7lamXqniCQ4kAwHUmJN5B/EwxL2chwBoZgM
oekztvam5E78XXA9Y6upDKyzgeVdioF7tIhJTGSJWW4z6iUUo+l0MiHHTtljgAVnZ+gQ2oOFN7Uy
7Fep4GtaPo3pM9Yp07HnxxAQwx7/96WS7HH8jLTKhaniWn1LTT6TrQQGMoTIjKfGqHgdy+hA04N8
VKbJecf6CtLRwdSLR22EwlP4dDTbfrSzCF1s+MwWSND1g3D1i2dN9mHu5x2PEEykhM/WZIT3mijH
CREXTSBjcwyOIy9px4e4xIfCginPeM5HaixYMpMYxcblIs4HiNGK64DO6s1JHLVyfzAoziuqevk4
Kb5HIft92P8IENoXGBD20lz3gqvk0y+L7iAWEkc2bViZkfgcN95j8aB7W1GCBtFZBpzJUiolV35K
BEwsG89U9TfXD1ggoxIxMk6CC/EtMqGctph8oyuW7MsxhVaoWyTyJnih0gPvgfnLtUvOAOagudo7
PEIaN9dcIt+NGFq521be1mwEIYlChDwJPFm2j+lSLQrFzAa78k3vj6iH/lo6TxM7wE5FLHxqFC2n
dxmAC50/W4LtK1+kj1Y80NAWFWorb7btZhfQJ9wr4mOOxSlvwSCAF7tPxC03NM1Hp7hO3hw4PhxS
XQmxqi5fW/NaJgfwgsXVxFqBuL1UTjXJrR+HGYUXvY3TbXEusDBs51hBzSoCUD62NT4ZVCeUY7Qq
K8Pj6gc2uI3ma5HTKRblOXXIRr+H4/HH9CjRbrPqs8aScgZ+2fr42zhFHO1BgEmr/rgNtR6za/+X
agpV4QZ21JBrdWCARDghh63UmyjyxKhxe8L2qaoCll1cAupaxgkYWh+KwEA0supXB0sEVDL/Wp+T
dIRAMdILoMmY6jqJj5VpVVvhnFJJeqQsW33qJ86viZw+iPXVT71hA6B3faAB8+JhjM/tctrAlMRM
L+Cp7Gb8Jeyqa7Tz8gS61N3MyDEM7zlUh4oyq1AC2JbYfyI4tNuh3keaLLWw834zm94ytrchEUFS
5DVW22DOgpVv9Q1gyuKAo/QlYyi0b2R2zBhPH6lrmU9DXhwQbmg0jynpzem6n4P2w+jIODptvlgq
eJ3aMCdq4nfUpe0TrrEX1SRq6+biTMXxB6l0mO+zxi/ZugQrOOCwxVM7KIYeetfyJ6kwabPzrOXI
56qi/tuIppvD2r8UYPEpibL+imV5XfJ/R/CbnlWoYeafKhGBjWsuhJ7YHZ32jN3KuZOM9NZhiRAs
a30YZk0XZA5sLMj/S1JCCbODLVIH7nsAs+nIlfcAaS7ZUSf0Ovw0jK739JTfJ/bQTW0x2nUopy2i
KmUS36hLGT06vf3XzpAGCwbLiCDhU2OLR1Rr/zwbfvhkt7V5dAz5SSnCfq7EsAPRgK5QDmczT02O
ypgLw6wXp9RFzG094whGx7+YCVg6WT4NAxHGWRmbAV1kgxnuL3XcO0ju2BoCJjBu26TU/iAizOCQ
mGJBMcQL05I/ozbEN/VVikuXMFclvfvGCRbuS+p9RGgq2A1x98aB8RiPst5pUz44PnVzePARynyQ
wIhrcBV1/Qw6g6tO63/UyfIgNKpBNdf3xII71YTz2nQbzowquhlt/cY2xsfvOLvmqx1MLG+Oug3D
ooHihdwbScgvLCI4OuCWyioq4Ckqva7imTbDVFxRdPFIEyNyYTKfmqQttz1D1/XAmz75CXzXOTOf
mdGeB8STkwebZZGgDXaFz7wV7qaq2dytigt92FrGy2hZEYo4Szg+fuCPMaQ597XHF7W1Mmef01V0
Ij+QndrEvjHJw3Y+hgdcKO9UNKxmwgcXlweptfkLaWZ/NnIka+zZb1nucilo6QToM3QRrozJapzl
eEwZ0CWOZZ0yJ3txgNU2zlMw1T+w6l/ImrQ89RB1gXGMhoZkGdCbM7F1rJlZ0k7S2CzPX78jwMim
ubOP/GIGvk/cYZxnBpspAunvP/n94lvEpuJ2fE8WTWhs2oJ7t4cm9PvHOEkz0O4EL6yhRUGiD5q0
UsMiG7tfdpXdB6ylpy7mwI31M1j//qXf7/T7JVq+J3Umu2zymO5H7Wedh2SMwByO1vQ0InXhZI8R
M426PpSzddCxeq6GUaNp8B6uJmQBjklSE/muXqRjDkTt844h9/KKe7qG6ZVne8wk5WFqviZbos2n
Nklfdc/xIptbwqF8RnvnkC9C0++Xwe341r9/BDrK2K44Z3wkGb73wQzIki+AS1mR8QkU9CkxB64/
QgdjUyPa7gyNsVizErHG4GA6m7Ik8UaFThFGex67GB4RdsEKUxU8Ro4V6P+DiXVOQGqWXb1E26oG
VvzcoGjXm8wtT1Xp3jsw9Qqc9q6a+wME8GZVVK61C8xwn1D4ClLLv5QJKXcjhp9rFhRHGaQG+RR9
4BB4HLnxrg3dPPuTQ+SlUbvGjHYNsEfOGB5FGr/VZyyYjgfbB3MCpEuChYhO/wnFjmOq/oSlkk4Y
cpEe6R9mYJs2yg9ThFnPzihiQTidOotNRBAM5DDKnQuqHTjFeYmW1mW0tSoGUUlJNKGvSoIKg3uG
UTlWz5EGBamYdze9cYzHFMggTyFEza7fj11wr1NmNzH5N+5z99n18NAlr1mUfiYl0h614fS8xBv4
pMRDhvjMz/bK4kMCLf2gE4HkasiRMl1ujTrl3xNcZjVeVxd/byh8k/E1IJ6y50YgZ+oebeAToz0/
uJX8UIIkShv1F5utdleZtnkwlPkG+BIgbtjm2wqJuaQIZ8+c6MlOXdy26mP06q/arZ3N4HJkmlPz
cZ79O01l+yST5YEbWc05pyf8HmP8wurwwQi8Z9oW7OOByUnkztgEMO0pas/9mZmEGqhEKrK3uA+Q
t7zyrsPomxDHP2W3JGvZ8WtyBMIGatSCL2iwJGzrBhUjwDuxs7ziaI/5qz04xbbw/kfZmeVIjqzZ
eSu9AV6Rxhlo9IPP7uHhMY8vRIzGeabRyGdtQY/ahZbVi9DH7FKr7wW6IaGAQmZWZGaUO93sH875
jvROVpA8EojT7djwI5GpFzo7biYQxruqruSxQJph4ZFA/MJ8e9Bs9lkqGSRNWayCd4usZ99KeYq8
mbG0Ap0ex9w3xNunuDy97qkPO3kwRIO3OsS1YBvPxcxNOeV8rZKkeMRGeHAUsXVe1J/NoW1Jcuv2
jWgpT8ZVAwto7eXeHXSv6GgWza3n4ynEap8f3BaxBqrrdS3RnCfehuCZixYgvrKRrfQfJMt/+zfO
zV9Mln8jyXxV9dQmNGD/8NN/eazAaRf/vPyef/+aP+yZ//uz6+XV7qrf/r/8qv1PteB0un/8or/7
k/nb//ruFgrP3/0Eaiux4Xd0jtP9Twcg6/8QcJav/H/9j39xfR6nGq7PVzWU/fKnyaQq/yPbxzJJ
//7PeUCkj//r//xf//o//vs/ZJD/+W1/IYFc72+gOYjbCS2LMWRgwbL5CwnkWX+z/RARGv+gzfIc
/rK/kEDB3xwTPL9pBr4buI4D9+efuupPCrlFPrlr+mHoWL4Tur4I/n+QQLbrwyT6j7AdxA0gjHxB
E+N7nhmYzt/DdlpA9b6QgDXNxLvvQJpUaUHyXOd8VqNPFJLIWRv23l4scRdeZNmsKK1N0WF8QoG8
RRlXMvm8jEx19kEhOHN9/piBQnI2XoIKQcKpNpNfMh5QNKUFxys1pOGJo2SOQKtXfE2zuCntMd1z
LmByq35dh2YrKmZkmv14koJc4hjpdqhNLBozazmtNkWZhEg79m2F1BD2bS0sklUQR6/Tswqb77KS
99PIArztHLmejeFhIhUOKZ1YxV7HODQYP4h4X6U5Zgby1K5swaQ6wtEC7Jvc4arokcPyAnh1V3MM
908Dc6dN3XYEKE4XIxYXpoRG3F43njhPGMcCtyQMc2Ky3YMnlBnoH1tdFYgAid5sTnE/V5s6AB2w
zKJ6MAVJBqEicoObVNDrTtQPO4HI3ZiZmFapba26Mf/13WpjxlygRocCyYSUnHT9k+P6b01roO32
+5eZ8M02ceo1g6z3AD+BDPPboBM3eVgynUfGseID8EUwT4yqhkEL2Xoov0l0ZWIcQDVlF1C9656v
y80u2cmesATbU4923b45zJvYWGNQV+GKhkxjECguSY2vsTfEj59MD11+QAnzBlITEd2iVI5HVG6x
SdPHtj2NlcQ84L9Ufn2ZW6KHGy2GE+/odqyAEIeln6BWDsmorZ94UqpNASeLgWP4Vk01b0cEQigh
NKoMJsTgiOI2jTAQKdV46qffwAXYYWvruzD6M+hqLrgecyq48KSiUnVYkSelAo6vCwoHwDg91yRF
xnVqmXsoI6DZ8v7ZQve1LOQeC/ThlLBwvwmk2MddfjbGwNsjy9n3lDAI0EM2P2W+IGrTK1U/gvwi
PDFqsP8gLJ4DgjTxC2DadIvzMhOwT1E3EBWS5ta+QvG/wmqrHyFCt+oRoTF+dVGNm4KspIyKPaut
A7gYTUxq+uYiKKHZ1HigmSIFBqJ4KgF2s2ObMRBAl55hirdCSRq6RYrONNq7XmCpkQX2KGLil9Y6
5wkbPprsxe+lSVTtfI3uvjk1w3ef5+HVuOCVGGIe3AmTw+yHCQhhqoym92qoyC7Y73ShfFuM3lP3
IY65TlvyT6D0Ldsw3AJMSDJwU6vJEY9VHqA1b/0TVhck8Sna4a6HooqG9qBCVnpcpP5610+decW6
0ZBpuzUZ4+3sxZRTISTY1DXAMa3Yf+dpYx3ZqG2XLXuYGjUqptpC39mvS1HAwuiE2BAlMcBcKlG9
5zylMnaM/VR4xqrD6RIG4zdCi/6gChYgzAKeA6HYDckx2eiWBI0uKkkdBoWPeeoELUZgiMzBCLtj
5DIlBmyE9fAmwzeEOy9DlrrMKpMlPtyC+wnHnyAwPjBmr1yWJiX5yGhMsG1IOMEhAUNQ/9OoPkTF
dUo/zpTayxh4sf3qqZrAeKT72hR8v7NH8oRLaOniC0zyEIdyBi3Dk9iSWwBeYCfPvG0EJDmAk4Jg
/uBty68mnd8T6A2Uf3SmQ54urUwyIp1qAMtwXjbufT5P6lzMzmNbm0cNf+7YC4BZFLf5ehyYw4ax
ptULTya0rGPqXKBKMMEosft6mQmmjKdMz5Ame8IUsJ1eWYkmRrX30YSaBK+G2VWizMVP8ARi4+AE
CaEYTR/sg6H/DKMEXvnSwkYyXzkWB3rE7ieKhHcuzGL5dvtl8Rmuirb+miIBuSFLQJ61FNUO+hL4
myiY0uLCkjTcRPKmRCK4ilzmCmyJV6Lj00Ijc4z4sO+N4DNDr50MhrgKU2AzRKedvZl5Wc+LElYW
Qxk/uMyIbkowCFnQRtsquzbHtqV0twsKVSQ/OFsgcg5KMXkq9qpmCJdkzP167RD4JsHGKGOG5tva
D2S7sfZSON7SSkcbq1hkISzHAhnv3AcrnO/ntB3o2EPy4wYW83gwWQlDH9YhnrnKaGyaBJdjrFvM
gzBdgHQQFkL5OrmvJse9O3FpWhZRMqrEhKz9/JflMJESmQk4HGt4Hit9qPAc7+KyedIvjkc3OleY
T0k2vxkm47bAc6wods0mvJ55vfee7b2lefuQKXrMefi2IUzsJKwebLPuS4CgBqocZoHKuR7Yl8cS
2YdPYC7qtRt8CTgSzHIDBHpHYEV9EBTmK99CyGaD0N7mJFaMbmceGzF9cDmyRvVuXY7nV5GzanT1
L2DtC/gqajLIGAGXZFbXkhuJ7qfqvOcJj0sxM9DLWueukw9GAsEV0iaVwCJ2w+TE2XE0u6eZjMed
PyEyMOCKrKFn0fLRxAIEuPcl9ib2F7QLZDjQkil5RNl3C38r2XauJKLaIvPTdmsIpT67CCdxt2hn
mtUko2PdKGb2CU8l0OcVcfLTfoiDbB+RA+mhg0XwirEJ7Ft71XPLboIC00qrLl1DtgRcrStpLpm2
0YkUl3Frse81neFIh0pUlijqnZvsUL+cS30jPewvKPpmUizsvEaXQMp7ChtvYwfluxjbV6sT+zKR
j55PZqfqz50yIenWRL8hZdr2aJhacW0qRJL+eGlYnDHyvhMAoqRR3GnUyk5aboZcsaEG7p575gPU
wkeGvjyCoGpUZ61qyivUjavByc/kKDxWLFRpnrtj2gx31uL4HvJbIOMHaRjTMe3bQzizpRc1Ty7R
P0dkF4/NSHdTv4ajuMOztG3z4UyE+4hUG6mhEzyJlNF12D7RDr4xycakz1FQReFrpNpNrs36QdZA
lgoSiqug+jLsBZr1w5TD2YDAPKQEP63qdjwoLpQ0xNbi4xtYFUOBIIDIGOmPYEG04W+JtDtEVfXT
kBBDF26TrmDB7OtqViBeHG/6xSQ1KPfeQ/WudVOfMkfyldF4MvMD6nrKtwFZZaO7K3s+kzF7Y6rp
OkgJnCVdBzUhYYqFsRc6OJFDtsbptwatcWxR0tuxZW5iSFXkqrV8ZNztADF61eXpUidu6yhi84Yf
Zx38mXc3ww3Zet+JBlwWDETruDzrqzDcdpgpLkmGbMxeTHshEhDAMYMT3uQwtXrjlNn9E0g/YAPR
89GL7frasTFvF9gKzGm+HlPzB6Pikxxh3ETDlfYmDsjyy9IM5NEPEyQfqJ1s2GTV5PquqdmJPEJZ
/qRZ02PrPZRy5jXBMHMa3StYDMw6su7YLyHhoROL82BX+z4v1LrOs68GCB50cVBRZTEfp6lDl5Fc
xu59slAkiu5LxON1gdvEavVr7l77EUOjUWS3JAQ9m1Z03wi2yjXaVxRIAVcygjBR+hQ8DI/WoXp2
M+cxi2VGss98rQz/E8YqvmrL3eDwBZY0EBMX3xVBfK9i0IHh/BpKr78n8exq5nnmbO6pqVG5xti8
u/QHgufTnDwWZTBsJfNTPkvFgS8iarmjdS4mtuZA/DfY89iVL/S0qnSPadGtVY39OBnQDWUKkVrN
VrRT5LtSU8P69nA3zi16XZuEEwgcr0SiY0om0tCRzsfyiGUIk7KZ4oBp8GosBC8yNnspJzjlIy5o
gSpZll+VF+2XmDiGR8vNhJYEk9C8BUrnYTgQt+Q8njopnngW8wh4M8bFz9Jzm1XrnFvcFlUMaSFW
/cXXIKK4g37aYLhIcSTKQx9U5Woo4lW4Se5LZd6bPWEPBtfykvgqvBk4ByksWczyw42rVyPZRXnC
fnt0m200TyeL8971vy3mJBuTTgOV8HTto/oic++UV/NTnzE5J4SQ6VzHwej2wCMMVE25/xmnxEKQ
kvA8uzz9kyK4iuWkalL6kRreUlTKvedkD9IuPmxiB4s69mn7kndQC3CoRpJixcwipSTppWmte3LS
TshaN25k7KHgkQpeGDzeIoMX8jrOzo7Cj2Kn5JXOdPRmOPIpncYD79KVMc8jaaeTtyVzzGKh4NVf
dZ63rDJJYjUphnWSvDs8GrjHCNkJsXeqYVhDTKP3cPtdgBiSfRFu6i9LMU2er5E7AuocSDuymRPV
mXiteSmmnvhncpGa98AvvgFRe3zrKXbS4eJqZR7/4EkwkkEuUkwlh2Gl6Zy3FF9kjUw/Y9Z7N/5w
66q6PCIhui/c/qfCvLAPbLknb9qCnOH+xmTAUK6as/b3YzdSRxvZsZQgy0MorRsJZmHLwhwJPZUz
CweyOQGPIlDFkdXM935lcQ3Cb3xJu+jOE6gi3d4rj0Rb2GsAnLD+5/gpa8VmaAMa28XTX7VJc3Kb
h3BGb1mWPVVtvV1Gj242PfYI+uepCncWO89WFWyAowQBN0Wmkep+X5Xh9xhXsCDN5C5xECyVBiBS
O7LEmtzmJEuxxzlkwLSpPa9JEEl37KR2MRF0XBFcqWPh7BNG3CDAFgj65D5IxdrNjXwq0gr2AK3+
3syhbCJa2BXCtF6OyViHp8l3qLLwjQFgWc2xwj1UF5cpxjM0V453oyP5HGcUaRZs3K0rm3JbuP5L
3JFIDjp3P49Rv/VrPCBVS+WCoZalcVMe2M07J4LQLgPlJnNVjNWmKQ4CrHuQjbd551U7JlszSKH5
DfzKnv1avGWpqjdU46DsRJzum5ZBZhhn91Gc3jSmTl47o7AxtZD0K/js9AgT3zNbYIr0xhddMo72
ET9u6qH8yGONkQcwWqHnc6PRv+rXPkXRQRzAkms/nGRnD0hzcHo7eDvRCOVLIihJnBFb5w12xYTv
Ym5Pf27klkBO+ErlC7oU+2pE2LxvtfVCeqm1QaKdIRq5QAdsD1IIZJLKbXhpR+8q1fAnfC8bDxHH
UGszb6ghpX1YNWrzfPgUOmrgVzrW+c+bPXUhk5BhIIqWu1RlAoCg4Kz15vGCFGWt7DR/a0eu+1Hs
UF+nBIETxQE4aNyOflXyVsTe1Rj9cP1w1hHomYVMKkSBYUxxhDgefHg/sc7L5KZvWZt3LHeX+GDG
GRxpc8lMPBkHzTY3KHeWqG483G6EpyIgydwBQKtb38eEiSCumz12rlpsDW72e3faAe5dknhA2EFy
Zlkhu18vS3DT++GLRzjxOgsn44ROCqhauHcwIK1VyRPu65p5Rk1ohR2QTRtrcD128GS3TfFK8ZiF
hrWXLMIPwqK7EyZR4V6YvRQqvud5g8ky3RW4eqaUR9jrmR83Vh1cEa1+CjCjH3sfQRXQZ+LP8Ckv
vWR0SdoG9RNTqb1ZbDsz/aEjEVuRxseaEi+Fg//uogpAbeQSgSarjwbR+N7z2vAUoIYEBUN6VE9U
Jb7jNVyDdpsldX/sU/Lu2kGfiJQgPdpA/g4bOtiWSWSuymTozrlxYzjD7ZTE9ADmCx/eWwN01SGq
+2EDaw39FJyYjaWX34/TN3b4xJnIUPfkqblE0G112tbHKeoDIilGkoZkP7700RNhmHxkBbK5vkRd
PfUzsn5z5O+3iSqle/KGaEJDSuIKtr6Pyc6ja7eDEQBcuZ5N9zin3+6yBhoIvEEZSMyerZNtkgKd
sT1rY+bY2HyahXJE0WNn6JZdRlDQD9Nu3UYZWkgq702lTfBxnYmvRLgVZmzAHIZRjEAY7poe+lFY
k5gU5c0dfFCQGPG86+OBaUdOyMlkCY5WC38EKz93lc3jz5hbNJTKi7ctKNd2rOsjiJSSAqN56ivm
jIYm7bSjyOR/2eYlMckOwd44+LeklSzzqGlHb+Sums7/TrljN5C9Z3i7tHE5HD/AhrTQaknGndHu
pZXaDSP0Ex5nVRHua0yuf61jQtMy6wAveL4p3Sdkc/ll0tChvSInwerNmFMJtpuQgnDobhInBdxn
qicwNrsZFcydcgDuUppuZ7/pXmdMF7uaa23tTf0blu/pMZgEb2XfTSBueZ3FYCXHGGXTesSnuyMa
BY7EaD+nDWb8bO6uapcGEHpc3pb4d+cKWGJBLe75SxJp+lFw47aQQVeRDbCpNhEyCrvZGb1AZimh
PhZ6/JUce4/mttaIDlpzuB6DeKaY6fOjO4sBRMeD20kMEgs8J5tFSjnTXOLA6C4R74q1si3DxqRI
cyLr/L3AEopxSPv4iOviygX3tyoZsdw7KVVRZTrZAaVfuw4cpKqoyG95elGBjAXF2hR9k7fMy/aS
4vf57oviemhF/upUJZgjRzvHJaDZjKbw4tFqoifrms+sHI7CqrrbOjIumqinG4V5K8v84tGRWp2d
2CMNmtyKrAYGVXJRr2ne31AVddcBQyFSbK6mPDDP9jiZ59JL3U1ux/YeLzKKNamGY5Ok9tOfn5IZ
Ts/tGeV6lGbw3LozxCOoU9exWwTPmgTy2oTXC3qk34FsE3ssYNMxiGYUOIC4mBhm/XuC5V1FzUtc
5BPDzgj7UGFU962cgr1duMUxr4vkHOriPlH0VliR1IvPBnuP6tndZk3yk1bl+BAdp8RU30U+ksGT
B8atP0iCoxfaNFbLEXloDoEGXY+9YV2K4aBCzlZVr3aPYw1BTf8o8pK7E8nYMmNwbiHpj8hy36ZQ
BQfDzLlJlp8OUbzB1/PBWBzNr0kQB7LzEiwQSnFzZObZUkf3q9kbiD5npHmqaq5fNjwv7LrNoySR
Y5sFJeygvCfNJjbPzaAfHeXq+3ZkUW23kkBDTgOqYH+Xs7HYkwHa3XRleLT7ms8y2jej8BqU9Tn4
fekVFwb3L9SMYsvmCNWMmq33SYFuMKNnvzcB6IXQJIUB3zLHpHDm4nnluA/2Xp201wwv22uLzNGV
wS+yexbyqqwNeVUv/1IzNHE7MU+qr9DBzfZwQgGP5rq/r0dj3SyGE5xZ6tawAJ9nAN2QNxkfkTfG
4Itwo01ZMB/ZS8u7eMoAwo5t8aXR5wfnuVNMYPiB1BHeLn6AV/EffuXfv6ZiofFm+cHvKH8C3WWf
KqmTjUNO7GWCFXXObT/fYlwj8icvCMErqbr8Ni1v7URTvGlvcWSJ+DJHRrJF4oII5loX9XxjLcRU
6lz1UVfqc+GL3Vc+s8YKX1qdCOsuwKRMal8TfxD3cJjrufulUD4ipfPejeWjK0qpcTcFmO4bpz4o
yXFXC/ssihJKfJLVODfa5aEJ9HOTk8AAK4zvwfKCnVXH09HLAoa6pkheCVRkbK3UdEWa47Rp5Ogf
fCaXatDOHRvP5rmqn0rUVk9O251FKAImduT+URnOH7PnvWZ1MzzIsR9OzECbbacYAqf5HVSi5l3Q
se2UFu+9Yn+E84x41wY5Yee/TXMFV5dbZ/fnp0NsHisg2DlUrQs6J/EYxgAvPLPR5EXg/XJy0Obo
CW+LZtHy6FY+jBZTuqSkixns9CU3ufj8TGoal9F7cApzM2Sh92wUTnmZUc0uhfy8kXGqt13MeNfG
yrJlkRPTfMPiSYk1WWG2nBHmc2JzJAQYgFihr4rOwLNmGq8kkV7PHddYNPiQC5GRcUtNDDeM7Krk
4sJ0kxpHLtHzpFR5SAn+3AwkFLMicSQTEtiPrOoQYecpxNTkB2zIpQj5L9IQp16zFBrarWLtpY2E
OgtRkUrAqJSRPE2Ji5RTpfBNapZNlm2ulagqIo01XI5m8q/ifNyR9aavZ3Rh2ygOrjXNKSQO9wCd
bqBHwNpvu8WNqGJn7y8Mcu2GuFY70HLfQz9jz1Ey2NfdxGyKx8if9okauBeq5GhQ8GZ+ukNsH1yz
zL/FXXY1MDKyJB+j3nGRyOMKKby0W8hlGSV9bjMxog0nXHM+NoF1yeUgqFITBucV8baWS0BeXSNW
7lC3psVgL/UAW68iPPeSMINieJFzzIpwsOatk+QEL1r4t0K3dG9ynSJUUdahz6hYWiMedwZT1dyx
sYk2BIcqZlzmlSGyamNxbYtp8bpE+mG+F13wzQhcbQIA+isq3zsxg4Yz6hdb8EHhFwBbYbusR6CV
rZmQWOt751Ah4O4XD5kF1B7VVLpiWwVSULh0KuaPm7UPQ+AQSml0yJDliRiFeFV256yDYl1GbE3w
2r92sCbXeTc9Wx2MmWhEjozEGJntLg46XBpxezfGdEZMmJZJCVURdyt7ieRDhhJZUYY3uISkPQwU
u+j8f+nQftGQF5e6PBDiVBx97d4iIyfAwk/Ftk4PaGRqMHVY8isaEXsOv0yW6bxxr2k+o+WCwagm
XjVLukyl43eWyNHVmBVgdjChdFPwAxg61Vm9cZOiX/vDp/REuZtiNmFG3JyRJBXhsZZH7ND37DG+
IMOFLML6GxTUvIC06A2SPBLq3dvcvrND1MlsVYdDf7GBWBPcXelDVrQveTG+xglXhZafZANAx27Z
K+cT6WwxIzQ3/BrBFXeRQLXclpRZCsctfIxdvhRs/GjZn9MLs2uHZDdDXmNTzlTg6HbGT12oGUsS
4rgcCWtiIfAm1jFa4b16j6P4Gos3igH5bQ8WEw18Qt345ZmgF7ycJ8d3Wa+peXjkzdxq0j9qTxJt
GwAlS2GgNqHL8HSCbzDo7EHhyTNBDK1TXcXYDbOtiKKvrDC5HVM6Yt+rVw0HIw4YNPMmSoGuM9dT
a6JrgFg5Zl+tH38VkJY2IY96Z81q5RK/gfKLrirgbG45/tcVKtQOSw9qavoVuxm9PUMTmB0dvR4T
r4GcljWDGtaKFV4Mi2bKJeB2nYfxvQWRRZl8hCrUOacMRk8f+yaK0tpZ6p962zNjWrcwFN2W8VLv
6XBLAvUfv/xiUMrJcmGAiS+PNKByFaV8r+QDFLAhNnNCNdTW2c7Dm8DyUzCkZkhilgsJSFBfKImd
S8bUYjNUyXTsmnWT9N66U3z6yYzVhGGPpOM2NzWAh1XUozbTWM+NxVVc4K6LJRo9L0TA6nWcjp3+
sbzoYZAgAXJzhLllv9luZB0YMVQbNTyaZfLqufVnqpS3W6RnqGJuPCRhVBnORQUx3jXKFsrLlRUw
1MncmcaI8zCUBbzTUDxoozr4qf1d4qfBwI180AcNPnk8vUt6gM2dQjkavAt1kSnvbNsYzBayo3Sd
76DF+kyEFuMhBZZ6RlCaxWDVOnzcU7/Y8jCqIT1EhUB6FMubIP7OYDWa1nzFvutcqNZc9230NXX+
rVMa1VXNGeDpbJ9eckTSs1vfBIJIt8TcEau6gZmwYxjOG8FGZZ/O76OubqyQVFYAfiTGBvl7W5nd
2sjEyncQ9xPmsDIgucP/472Oe6i9k3SukiRl1DwZLxib3fMg9WOQFWu7gHYweuZqHpyZQaoB8qEZ
VjLz1wHU8WM9giJ1KkbWstzFdSfBalvvnjCu+YWHkg/ejrYGcNkEUodcDDHom2gYJcZW92xUDDqq
Ju+2BHtdDTqYtojLILO73kEHl77weD/blGSrNF1bdgYSPmQJaDf9M4wz1GbkvVj5FKJvGbkjhCk3
hRunW+Um37BFcMkoyDjtRMZCynKjSOJg48cj36xIIVeiadok5MJsFIt6Npi4efMKR85MYPGKkd66
gXdA3aYfIjm/Qm1gyi3uhWO8xK51y/v+jFbxxKCXaZUar3sl2MelUEMbEzdi6cyPWkq945N2ZiXt
b5RQPGN2B6kMXD7rLW8t2sBZoSX8SobAXFPqYLnggUV/vpMJtmYMYMbG6jO9xll60jbhu5l8J4V3
iVDGQJZ0DdvokVzQDLKxCXM+FuwooaIqLMN+npl8hinuQRZXE0rB5V9+U13suP8kMefXz0DiYB9G
OuDep7W1rSdrwRZzgOrixrTY9KsUkV9RHGsDJKabpZQ/w/UUWWyQG1C1LiWakxE+PbeIMzsPZlBK
9MC2GZwdYEzvAB8CqFJ3Cs3wkzXSVVIMD0Ojv6sWSl0YRSToQNQYZnxhNs5+iI57R7+K4EYN5Yy3
j5Arg2sUaRQRI1PFjL2xIVZ10YcZJ0dLJ9UKO8KnNRWYgUkEQ11EuHZz0BGsAFn55oasgZ2ZNPvE
nDri2HA/WgNj1CB7Ym6FXOQHSqrNE1r9hL71HEBCYlpY2XtCBp5t6zAk/IG+np59pXG5MwEZrOyn
92fulQAdBcB7PBkkwc4juwYvJ0skcs55FKhjKNUVvKUD/t/bKdjlMQcNLy5cCoYEqbMMuZQNcRbV
fNMeujg4i1I/IATAsGTZm64Yb6JW47FiPVo58pthVMloHSmA1X4MwfwMWgfopLmEl4IlXfcp1nPN
LG0lEys4Tg6b+QA5fC9QHLvjHRwN81gX8i4EbYchAVHDt0utt6r98pP+/pY+hwlYTlbRCNMJ4iA7
1hAz7R9aU/qksuImmrnmBb6YVdijXFJRvc79cuPikdxSK78CvblpuuKWaLPPDOjfqg4Hrgwls3XM
KE7J4d7r2dI5AQQw1X8Q4c3UtgKiQejbPrFRXet42ZNUg7vETHPbDDCqsWKx0HJ2wPY2lpXZq0FP
t/iLTxWJXARvBz9RPT7bUfTaudRqZK0aVv7kWd1TZS8m9HAkABMo/DyvrZIahUTor6qF+exN3meW
r6uixUOeVYuJO3syk/xTGQ+kCnULOZNUdXZUsCThuHECjy5jisQaN0bf4Rb0yl9borrmyt8XEmNt
kdXvBp/h8+SmB9WBKEsb43nWzGhNSbgB2ycXhW90X3ge0Ny5w6fvb0WM+N+zNOHJbX6PIW4RWUH1
RYSJ17CKmOk8ujnzcWMcxwtouOmYI2M89NrobluLE7ku++LNq5pbvBbjr+vhhyEj44vIb3JGot58
cAiy31EHIOwPMvfKg5+yG6y8eaCNJ2iqqdxPn03Nn9/uCOeSNo5+m4plqkHU5G1azsbeUhkA52Ao
L4Vi1si8Vj3HpoNCdlK/08EL5+Y3DZBvyyYunq3AkttC2PJCN2gcO04ExJlZdDsO0JJpQvy3dp6u
2+UbLhCWAx1Rn3bQ+KzKg/ghKH29G61kvnLssTyLmMqCgJbgIehRKnYcil/Sa9d/frsuzbvStsNX
QWjkmjIuvx15Vw8zRbcmyohkDPkkbM9eCRwqOhmu6zb44SMc76awIv0XdLjbIhebTe9KmN0dHQGC
aBM2ltdxNShwLV4DHdtjOYuk3duRcfyZiOCxtvKbzrX7u5ycRUw3PNAU08e5JBNHOIKjXo3s69qd
W0/qmEt4aES6r1KZ/vYMzbg9ELKHwOob1+421MiTVxFI5FTYgCZ5m4XI9qR9qjWpMrIAFpe5MOyU
8NaavPLOSsLXORHfPLoa0HJmR9cxk8pNWpacNgemxDHm3g51JU4uhl/73MGhHfn2l+sSyaZ4fbKS
SrA2ridC4LOxJZC6yX+z5TIcChaxAlqSa7AkJcwbqw0qHNHG99QXxL+U/S+yM3YHAqB/TmNtTgpq
GDLGHqw+bnVqHcVpox3q4DCgm2bbGhUyva1pqtPxzhopcAq743+/ak7eZN2kNooD2Nyzg+iO/C8w
D7N6C/gA8SzQ9sW2/aWANQQsePLAf8bVjnOZx70vUC4gHMsf4xEEdzsQwGhCf8ti4hQyJvyUAM+e
ueRnFCAgffVGYfUyprZ7rRZohVmKu2l2CKpCTWMBEgK4PG4KLLNgq51HD4lRaDRrhx3onrElkgud
Ihxl3ruHeILHwWytVdQajJvAOCQdGUbEqwyzh/kFF0fe592l9oIrULd6M8hmny6TbLZyWzdqbD4n
pQ/W7C5GT3IOcaxsAd41az94rQMNYTCg9RLgPjvQrNt4tu2tbwREo6o8P1kyfCn12C+PFpYtgtBE
7z5PdNf7xP+dFQvKKgjJRuSMwmqwanP1UOikP2ZVdBJDIDayhv8a9OIYkD5+zOYzZnU0ZuO5G6K9
YwXeITQoXvpC3y0XTpe3w2fh8zw4bokEV6dboKDQx+vewgbYgmOiCyynBOlRMmNrgICtpFNtdUsf
3R2DXMxbXH8nu4elWCDmYlPUjBsc0NiWeB1qmHBGzrlbFTg3819LWSBXau4CZsUcDzgrAly4myXN
VIvksxLQGglJhmyFVcHKKfOtCfpUBWS/T+sbWYLjmrAQbVpdHPIKsg+yZ+QF+MOT19AfLou6xwvH
W+Ep+jtN9+UiFTU61ql0KE7UIrXM9MPIdn6d2pq5B8VEHTU36KsANWqFK7J3L5hunphwIvssvWHV
m8HZcYYfjy0tmVDZd4Y0s1gyl4BkEwAe0w8lLrpqhIg3gec8dJM7MpG3z5bHrNj9Iq4dGvyM2jSf
m33o3LZddl+5K9bMGHb4O8t4fLIWLMUkzk6iH8IWFk6prvuuoOjxSTrXBDMgeL02JXMMfEHvVudc
iy5/tKsaMWGUGeuaCDoZEKLjuTiHjQGS+dBcSYb0Y52Ua7rtzGJSqKOXiJaYNfOYTRR5YptX/mNs
Gj9xF/2EwfTAKvZAyA74ojR5jENYH14ReAg6oLMn/5u980aSnVuv7FxoN/4ADsQ5MOhkJlKL0nWr
HESpC601BsBgRPcQaLCjHdo9rceeQy/8j8EmjQ4GfXpP1C2RmThif3uvzSG3MYYz7BtO2AUKEvjN
c5QTnQ9pqhOF2OPXPcTJVU39a4TFZ+lMtPdOdHPi8JkXIj0hDE4rYmevdEQtUyBDoZ4E4GMlnExI
+3ttBKEciJ2NpM1BRWe82m/1IvmuJ+BXk/8S0egYdJSpCoGpqL6r6YNcpVn32SgOKFkMGUqSnerH
ylw5KjvhGl7p5nkYbPlUzyAIbVjIALAofXPkWk7OuI+m9tEZWfPSuv6N9/tTk8isPRYnhz11mkeW
WNf48i0XsnMEYbNsg2cuB59C4MCeCHyD1WBSr9nxh8m4kPZequrSJopXSnSN1/EeQXsIj0qIlPiw
eUkmnKyZNc4Hy7DpaoC9i8z2MHP96H3UkEJSzmsTul4NfHKQytGC0MkZ6pc4/wiyOYP1gOF49PKB
249D4gBjNfj7UZZ3Q4sJNfs1EXDyBqF9QMSzePpX2kZM2CtMi7qAVt4Z9NtvYIgouOGraMxvNSUk
q1IPEDHkBYFW8dsjyJfhXc5gIHaCz7LrTlZSPzV4LGpneB/gMKzHNv3tlIKLJJcPLeofkVvZa2lX
sNOa6s5ivth5ecNOm8dMxCAtV3y6WB6SKqWl04ULOxgfpcUSRGk0YVDj3WqbJ3oxmUe7T5xBGC86
HJIy/VxwfGbDJRObU9tJIQpFwzBByS/Gw5Klp9aHpBhjGEQgBEu3/g5H7AhVpXlDyoEkFN1+nnhf
pvQ8j+ZTVY6f7sgJl5RcwinrbOP12BKUAvVPRqEjooLFCU9LWn5rJMi4a5ND7lxMUdzvMru4mWb5
LGd2D6oudjFe8lVl/q7zslglCgk3SVi6MzO4lT6NfHE/vYRN/TgLolbK6c5G3XNWJhHTBvGjjxd6
19Tyl5sGh6Zl0ibL4c608SovL+tH2S6QKDfkpS4FG0RwDQb7pffdehXC7l4aHehsmjgU5M2ldh8z
a5D8oZXAwphsA/Jy3ACByVemvTHU/B0UvN+CW2eViA9X49sovIn835Ti+cnveCxx8iOYJ3QKlYFa
9GRQTl1+c6jPDEPnO5LZcyr4C5p56D2NSUjEsh3FA0oZKNNQq5tNn1EROs/iEpmc9CUnrDkyXyrg
e8ew+pnonGI5yF/hVDHibgcuf21/W5Dvq3Fwrk4XFiTvOzqPay5cwwTJyeE41icBr1kDcoEk0riC
gNqsqwxofcVqIahSXeFHA+tMNYGa2DtjA06EsM96n9/6CexrLZL3TcBj5/bxdw4+1ptFSzZYCy/h
aG6jPkPV7GOPbl20gEXa5EfZPgAsilfKHhFGNt3Jt7Onybn4GVvKnLpAxcRl2VF0iX2oth8rMvUU
/ZmbVgKM6Ln6rnsrA2A+/rh6ebDL9DmV/ePAxFW3xQ+iP0NJLLOtuaMaQ/PKtnzG6IKnOn200Txd
FTbf5H22Iirf/UTRsBSx4Itep2VusSI5hcale9wQNzxUNc6A1uY6qcfoWSDyODITty2xQZSWP20s
oxhWwmL6bDt32azdRznMcWkkyyfbhlU6Wg8Jf2A/P+irdG+aFTpmPp07VTQAQ7o7aPNngCIDiIzw
EEWLd0zqXgZApgO5o4FK5uwYXqepPjc0fmF85D7ZYP+VHNeW+h9ulhNGxpGqGAIe7JuB8Ld//ZXB
MYV1TpXMjOQ2YoAVRmvxQA7Jysqa186Xe7jQUEEqkhdIlKHAoDOMcBAD89Mu0Q+NPjxHPei2pmEo
zLPbBdYljxJWny6CMIK19Qn0/k9LefvNhMzCKDz0SLjVXldGOFS6KlyPCYKTE+qUTLGOwGWibbLm
NpCcAK1szT4AdlrK62KFTm1UO85QiKEa43qfPrhZRyJE2KJ3RVd72Vf+xsVOBEd2rNjkwysuBfMQ
2lSS6JaGGZoMbmE8OF3MGdew+clp/Eq4etPOdC5MzXuou6hx+OfX1GahtJcUssGORh0o7huDzXQI
0Z8Ts/9mXEwdpF/gmuF5ptT5VTTFWZVv+jL5UpqnmzAg+/AbU1y2bWRM/9nIeQtfwjU10wMzmH0B
x4/rcEQYpXxr3PEcGM2vcTRgcmXl2S/ifaQyJjUtH8SUPz4K0fdsoIQbDHMkUGrE1cHiupkeUrr8
PN+I3n2f2HPgdszibB59txnxk9CPVPTzIS2IYIvmUcEKTR31xRbARUppcl23NoPM6IWbTrSy3fAy
J2pDPt2mva38bIxmJ2uU0uDAXQJgmeyerUheaBR9UTPmDHt69Hl4EYwOTqPfIoJcMAofssVpCS3V
2UxWuu6ahikBtWzh2KFoG3Ao+R5Vy2Gt0ilcZJW2E/dChfV7FeE91Ez3J3Hvh1S7JMj+J6sHGNq6
3NasXTgUT6Ocbz6Rj2RE5mOXH43gmln173iqqQKZ6e4V8NrrtH4RenjVmY9IRxD8pV0JwavEMEyv
Md3aOOx0CneF9TR2deIl/sB8O/1sUq6cAdmgVUakgqYeykbAM6IsxmJFDeA26xiVZxpr4eTY8Dsk
V6mej6MdfC+PpwsdoaBZCSOCuMc6xZZat/eTizTkuE7vBVibtL7/sCWnPUo1ZuR2SD+B9jBGIehY
Zr/cD4Jnu+JQbyh+mbojtmjbUXBisLRe3vXMdphEyDMQntRrNDoiOjVeKqE/T2Sm1pbLL9f1I5hJ
eoZsKIUNtsEkd49xyiMNqguhjRlaxLiFtW3hpbrOMQ5w09fZt6AZ1otycU58gogLtl2vKIjOY+ei
9SO5qZStFf7DhvHcN71+D3wZt89MbSpjCSeN2lNWDKfAfZM16yDx+PTLafxbNGRPlUNd7sgJoMJ8
mFY+Kr4ZrxmHMgyaMcppGiCjCswiU6zsW++TjTNrbMNZcdBKOM+jstawjak7msbaS6EarrFcGD4v
pVq4Un6IK3KcTW3d4F1Z270gisd3M+xOrOI8erTNyZNNT6xbLqPCJNrYoHg4DwAZLDUeSvj5GoCC
PfMIisXSWSO6EFK0CnX3a2D8iKEzDOgjK9YizcAyIsoxkQ6ujurAas02OLH2x45Bq5U1pnhzzuAI
4oAdZuaPJmt63qBWTopI++R0yZGKEFgqEj9AndHBQO+Hrf2OpglNjCyEsTCPfD8dTqgyaMt4MH0L
9bDNCloficofdJuDsOuYa2sOUuwWTEctZKUJcStIEJsHauOXk6lj2V9+aXKbn6atTTqLsnj9iGkl
AEaRtoKyYMDFRsPIn+ZONhhnHXWJuan9iYk4P3vp5X1gFnRMA3WH7XlGQ3dr7rTzD/BvrzadJxdT
5WnxOBgZpdwaafpDsZA3xu+ch8FzmQeCxdU93XJ+dRpjr0E9MZepUc/STWnW3Ilps9xN49l0wJDw
F/2GW8ALoHOZxVbIZ9+QB6TstyahlkIUVx7ioap+zNlI9zP1EW5c3nGW34iGeQE/T4IaWO6Q44A7
0v3RJLuFnV+D2V+kVuqY6P8jbUQxahlrT6LhdXcaPGU5BX/vhukahyCZ3wyCnp2bebwW5wbhb5VK
+MghKBmqH7I15qRtPAblfijkJVDmpXPETfj4u5yCl4m6DsJ+Ds7HFlkD7sIpjIG5x7L4zlWMykCY
LR7K52UTaDWEUlFkd/Am+KjRdcwaOVFXb1W1x9hBa41noZcXyoc3mkHBazlwmVZdODMASPaBnIXn
u/5nODfUYaX5+58B+v8iDfxHpAHL+fOF+iuRYSEZ/AuhYEEl/O3f/OUf//6f/+5//J+/+8d/RydY
/s1fMQPC/YPsh7RdISX21iXj/1fIgJB/6MLWTd0wHQPouKv+lTGgCfWHjT0SDImUYAb4D/8KGdBM
/Q/HIXuomM67lm6Z/xnIgGFI/d9BBpShuELqAA1sG66Ba5rwDMqvj4coD5q//Rvjv0U1lEF7liC4
I/BJQcY1iFQpxiOHqK7SkQ/Zrgn1+3j/yW9Du4vf4jZwKEEN1wx6RAg/d67kx2zgLXCY2DHVCR9x
tDFVtAq5JSC0r1lPDlWjX2e3OnBjx67gs3AUFfjSccBio7XLLL8na+3Et6agt8bEJsfgEexY3xzC
EE9Krw+v3KAVLLVw9CYuCaJYDDickil4lbAOeoa+E6ZBRsfBBtdkczdBhGfUIUam6O64plrbOpJB
Ocg+34l6xO/0NugUsQVxlKxNdknidGQ3DQT+yHQf3Nx4bHM/pW+LyTnQY8Eg7dkA3kfAyuiJrAPp
1GlRZULvNxTNDgz4tyLeD1P7QFUxCSB1MDlhUaTU0r8tULMpyU7IyYDm8aM+3k5Z75Crf5/K1rmL
FEOmOsmAbpqa2GoCn4nSsmNG3dE5CqlU7HHWJFr7OWtFs5uMe8yoOH3iZBOSWHQWZTCOsbN3yX0t
tDfi6PaGc/KdKsWzDZTzXBfaPbs8QTNno1FVA+cqvLqV8Sp530A54YJXSPuN0e2nuXxd4ipwub2K
33JVSc5CQRKWO9puoTB4gPayQ60v7bBuz0+O6mfazTEKh4JREC4Uqy6LPY70EDWJRoq077ItZeZl
04MHtrJ8024cRhcxLdJcuODjaAkrqQObfBAK7CYuUkqxm6VPxO3pQhoLh/w7kSWHyTb+0ZDEsT/s
ZG7WJ+5XAIEi7QhP7cpxk/slfCS+tsZGBD3L+hCBWGiPVNVWfYzVQKe/b0pewLcZRXjhFIxYS6+L
WWpPzLi5/8kav8V4imm7xgk/3JWxjZpRpOe+5pRVBCzewJYug0zYO6CP4RArrbvQ3QFHj8HlqUWQ
ShcCRntyTKR3GPn0nFBeyByZpgan+QlJ3G+aHGZDx4wfVh4GhKihUeoaUNHCkdClYQJlzaKL+Vj1
zu8kdf2DKjBnN/rvCTgDTmOQpyWV2Tmdu5IrN6kp9MM0DfggqGUQGZDbHJiiycr1klwDM+10V02f
YOBreAFUjzi4bDxdczSpeF0xF8IAO9HUli/MaiOKvWAiROd02rHzXXfTaCY02DYN8Kzbb9Kxn7Ju
aQzLQtoQuYIGSGqMx7kYTxM+w7BTl4Z9TzfseZtwjyYKBAU2fmuiajrhX907OMcwzrS3oukPYLzR
xIdveyEmqBmaEExFxITBBtePrkxMP2cLH99qvg/8ItQIn1ISLMzhez6Q7bZMnsz5JU6LjNNxH641
gbUFMAoOoFnBcLLec+GHR23qjnZ3rIJXDhGBV0d0WlBy45DEth4Lc3oKyuZUFzi9Y7tfDYy8aSj7
lUWWsU+RzovQQXKa7HptWtZzW6X9ae6XIlnZfzEELPADHEZu1mjFNsWQAs9oaC6cwHTclJyVNzwB
WDGt8pWa3NBs5b4m01Fbaj/zLziiF2/UeA27uhKPjs4IK3shTCXm3N7y4ILYNndjNuO+ob1xUqGD
FFWu+rwoKVlk9W2p1mhpkhV1+5qq4SJHVXqIGyg1akh3RKDOQd1X+xgpW1hBiKuKnGodxr+YXOtH
2yFkV3COg/7/7RgSxbjxtBi4YKB9yTKBCVmc0A5POdAKuQTu2bZ+Yn+j93u3tq4lR6wqGfWdEWkh
byPyh18KAsxz8N6VdARMDfmsUsqzzudoHBdkl28G4OXG+6wZXocW2IVTEAAV+M1iBgWHkTGzCtSn
a8FgNgtjPOP8u9dpLKVFPBdbezYXnWamYoqrkOYjJAvz2zLNCMxqChbFdO/a1Bru/BpHXxX4myas
yI0GEwFjXP801dXLXnPXNQmn9RCxN2a3WlWW2OJ2IawaS0hayO2spVycnXIBU2zTKNo1lKkS25p+
mBzdT01783N1b/ZgpK1qxJM2uuE+KAevw6CLJtOVB7l0bjZ0h1sOmaqiwFKBmcjLLvpgftfuEG8M
LWyIXJkP2iIJ5EtMDZXkUsO73NWtzHZpcQhALJdJXb3Re0lckxAKMf2eJNCttZNP6gg3icyzzxF2
gDJ2EVWe2jD56zjkOuNkC8Mn+SpBFnoNQPjlDXpLS+DRDRGOlWjcD0AjSB0hl4+WGxvZwH2NzMzk
+hf5viwsr5nkGbLJE1uKgylklqInrVo5Dd2VmXbpnk2avFdEZGiTcpLgGjnMIYcyLLdR+sVcH+ZN
5hyFoW7aiHtaRcx65nns9lBSPKXh4YjnCvSuMT62NIBiJ6IDWeN+bDeSyStWvWZ8pGrhl8wawjeW
6z/yJK6tpHC8rut+mcbwWLA77d3oSS9Ny1NBfgfMg2WpwZw1FMSRWoPWLYox4lcDDwGLZ4KEQY3S
YFrDNv30a4ixxBcrj4jXLlAHbVTibNudJ7MeSAR1SmSTwa7pKbRIy+AqOYoNPP/y0Cp7SXyTHIlh
+ZUzG6gVR7RoqcBkd8SsKmePjqZ6M5TpglwKVmWKyQvyDu2tbbAzAoeQfAwAtglJvnV7NYxLhUPn
byD1/SBHI9WOVDmCS0UihhUJSeJk6J6jJociiDRbj2Q5O3WyeOVXhZ10CLrxe0vr1vIogRb64Rj2
Xbgx4z8NEBuB/TplgCkXEiCyD2GTrvkgPEUhlJAfof5WusUB3DHU2yl+kyMRJvCbG1vV4ImdTSSp
f8YKNKbxt0YLIoHS2FoPDjziwAFP6q5lizOwTIe17qbwwuVQnwaKDuhO8BqOIZZgvJ/rBgAhMNMt
tkyrNr4NMsfdTF5fcphzVO1u8U+crTmFblxHJN18VhMr41Zn3bjjEgmPzB4/Rfqh4yAH3YvZr5bX
mgyFD7Eft1HbrLOuerQb982Oq/uGuTrteMw55oG9ylZMLlCpb539xT0tXstkYJVeIL8jI2ZL0W0P
8x1zw1AxPHffmT4OR4VjuNAfzIVdoZdIB1l+DWst2k/tRHcMxVF2XxjnaDCefVSabR0XMAfLW+G3
1kl27UsD3qUiV5rGFIpUw1MIi3gPWOQj7u0JkBWWgZ5kwabU9TurtR7cdLjgEkP4cYjJObX1EkS4
XBAVepoKXLpHAI3XGZCgtP5tjv2J9iQXmmV/TavF7lUOGL5JInZYDzEhyC1I0kWWLRpasSA/GBLz
Jk5NAiluctDr+gi2HnEzBO8xddrBjcwnXPbngM6Otbtu3fgMuvkJ1xxKhVMe+6bcCvSbPVY8Qu02
/t7yHtzVr0gdeRfxIaXVZYzcO3a7X37N50FGnGAKXHPWQDzGmsVHNSVfVtVe2roDigFqalxYDoar
9M006JcWjk8LL7LTr3hpL64bWFvK4zCxYRLsOH6xGZB78c+xZZ2EwnIqjOqVstz70szebdsXOy1T
VC2W9V0XYuWsi9+YIGrfHzezm7Tbqhh3iEO8DjXZyqRr1oPOf5NGDh4dczRyoQmFgoiIsU5z9aIn
45fSjeZoMPLpCfq3UPivhW7gBtbxqXCh/0ZNUSekt1OmxgKsfElR2dIB8BHSAr8Wdvk199N3WnxW
QyTgGMC+dgJ9Fymm9J309X3Xt+9SYmiZe3Uye6ta42jB2VhlP35z7GTv+a38bPvpGA3j+9TU0dZM
mrdRnfxS37eZ/SEaGqExufJcdzju6ba76mhGHFlhroRZHHiT+xBodEoXDIWhVtnMcob7opnI2xfT
d0x5ZxMjEzFOAXNJEwa1ZW91rF8ZmCod2yqXqk0SErYIVWWgfpFt1+F/+iJW2+VKs8lHjlGiq4BX
QF9sC/Mt0Cte8GUuhdMJv3Zeewp7pdDnu7qCVhkRllgVeflot5lEfnGf+ooxlyV6MgTtdNePqe0V
AgB/Yeyd5lhSywkXkitNjFDiQKQDmxPspjiUdF4+mo3+GHR0FSAe1lhRDWKKMQeM9CKgBnq6oKZq
HJ4iQemu7R5b3CAr01ev01KHY2K24L3VP/25ZmMj0gLEC2jHxOl0Wqwi1NOT7sbknr6onEKiApaf
UuzVfeoeCsnw3UZ2N/vfug6v0tdqj5EA2+kIXt6kfpXHGakvtp8Dv8GoEbANuj2j+1xcO5dgclm0
X24WvccG2PT01kGvWCmOLVQfDtehKB8tX1vUppPSH4i2/Mom2Jl218Vb4WSggHmouSxrev5JZMC6
02AhYhJgXDRL3i6s7C4TeeyKNquH5v7kIVtMa5Cls8I3o5oLL8uCW5G5uOtd8jtWwUiSQm0On15E
JTMjVNgLaswg8MU660CnwU+WYMAk4/86kotRNcyA0rEXVJOWPEHHPcs6706UV5wzgpWTL4uLRZHk
U9FSyc0I36N4zt3Igo5cSq7vIgBdJTgVBzGR/bqfdqpFlUC+e6GLRAM89FPyoeMDO585qlACl48j
PlAiYL3PZDWeQvrT2Mi4d+6JHBRwSf3oxshW7/o7u/ZBuaFL7Ej2aSlD1OkEdZ3KZXJh1JpDjIhR
jTGYysvEEkLg4mMADMyoHO9VPD5riXac8TAcI+zVU3VAX31qRkwd1J5oMXOzvHaJJ2b0pOLwMbCC
mkX8zQB/2g19fnVCzI+mkBSrWOku4fffSJv5WNImZ5RUTIzslUQBWN6dkCH3j5DxXW46EW8u7YMI
h7EJ35tk6WoTumfOex+RGTDA55DCWL5dmZiLfVD3FVN8jxaMtUVNB2naJvf60HlN8wGOKdrVtjfS
6DLivvcQjcEqBGxEU8SMtkxDelk740GZ+1lvvvWKa8mgt4rxXn1tE3jAgXNqQ8xkIz0gKz8JIQxW
j53eYsHxOdJh54A0lv4kiUq9yZTaqR4uRnFSYX4fkL2nHeXaYbw8ZUEPMaRjBDHZX61hwfxxta/K
tWxsURl3VOzCMDhgn0Uu6ev2ZlgG13Bfen0B4zkun1DNYTYL/SiH3F2HUb3NfdRSU1nuKWaS+8iZ
Oe82QdbE51ibMZwU0yue9XdOWF+t6p0jN9bN1JDTaNCf+5yPx2Bo41q0xWNNJMZbQpVZPY47iK8T
A4NJnoepKA4mwhOuH5jI7vxVY0k/gzt51jsYVPOUew0leBvcSCyYIO0faIZDww20DakXrBYjwHRR
NmdSvkdkrV2Z46UklroZzWsv4X2iznBcjHmg066lo1iHCWR23BTqZmcOpHyMYLI3GlwhKnzqg1/u
fB1lCIIDVaNdhdXNLxm1uNlHWWb7AZo5louScVBwUnSNcW814D2ZgfVf+NqfPyG4/4GoLBB0///0
2r/873/6y//8h7/8r3/65//+D/9WVl7+1V9VZVP8IaUuXXr1XMvlcoR4/C+ysgmFVpn8zwjIi+L8
/2RlgLcGNEhKGjBA6aarI1I3f0XX2sYfGBJMVzLRNw3Lsv9TqrI0TAC5/wZdy2SdlVjZwnWB65qG
YS2q879RlSsXrHbEz9kUqDXZ6BXpY1hm8uJ3001JuNrmYAV7pc8pRVw5FZ3ii9gUFC5JyWhsJycM
+sZu7PEJdUYtThj91n4UvuOTM1eZzZwVua5XI75aJU/cWfZKaY+t396lTGY3yn0QpurXvonDPMO8
78/RacLbwoiHpW+2NRKzdesF+Sd4g+M4cxQptHbnst9sHB7tNfOjx2YmxVEVC3+wxPZYCB4kF+rm
2mIIr8X6UoWNo8rOwY5QSM+BsHmltJI2Zx+F15AvhZJcIrO28lqq7sjdcPNOdOtmBu9LfSlje8hv
sv+u7qmb43DUFND5Iiqy6Iwj2uzv2o09xJ4hAWFzVdmQt/qu7Ph5qpu7If9k/mOsLNMzDZuV3BYN
Jcd0qOkcskPT8FpWCxpMEFMJeAOiZH0GoLaas3SDIH40rXkb99lLy7K/VY3JRFl6rW7tgj/X6sQk
aTrMRxISpWfF0xFrU7Xu56+EaGjs4hP3yXj1VWOtQ1zHPaEcKKmRHxxAVrwu70ia+r+tHOEN1sIS
kY2OddD5CxLu3eLIKpgGav1Lbsy/f1GAY21JAiiC2CQuSUYVw28KG7i8dvWtKHGqKYeTiLgbQowt
jK19z9VoP9I9MOnVjsZpapypsWpwn51esr4lQWUssq9MN5PUnuYR4CGWQpTYjexsyIMDHdMSUo/v
lA9j4Z9CihI3FGAAt2hGnHLzPo6WeBtfuMo182mE3KjM5hxmZLI6+yP0k25v1dUxmmyDlGV/gmkK
d23kRkUI+o4Oj4LhrB55JWOGLFgPrm8fA5OcVZqpi+83d4R7r/QvurvxViDqrbQaW8gY1dS3kKXb
4XX8wuLGG6pD5ozmT00FN3QGYKcYL89tkX2WtoMlFzPhUID+rOS4CSo6EHO7R1Gr2Y2kJc9jyE/H
6rPjkTtWMoiwsBfu2ndDuv4waTQECbgELlbI7kX5OY4/auaIf9lvHHV/QR5saJ4kczGjuimj/DBo
hOH+/NUZQOXib5LoND4D8KoVZgAm7U9G2LokyRnF97M6R66gpG6p98Nb53oIBxh8Ys7PUxchq6XL
x2nuuH+3e5rFs7VQaNklCWF7aNd1NFq7WaXGKqS7zOKpT4U/e01B6rbnEroZ9OirIrm/tbuIfstE
Z2wyOV9Tn6iT687i5LxPMrLOfTeMx7zLccz04krmG6owHkOapnQQEpV504tjEZf6jnDMUrhoMpSh
NdYKt7TmFXd1PRXgblHlihwkZDsa59nI71HaGs8uIWnFKUpEOyDANK19bxFfApqWUFZcxNtqMp90
Z+ImQmbLCxh56Ouhccxbh9yPe8o9OZo3FzY8q/J30gT+LZ+M88hY5Arej3uK9WovNrAefxyox+BU
IFZO8zQ8Obl6nlow/Bau2j975hU2ftPS7E0ihl8lhms0Wt8+seQTf1MWscFw0E6cDtSeD+yh7mPg
zIML1zg2NlyqJsy0Vg22it5ZgkiUwQXRkWPsfemWxXHujezm1sCPBYhckXHcjoN6kyf8Qq4cyWnO
v+3KmA8lfv7MyZcelrjbVsOlLnzED7iKOA6SmOB0G2zCUoA+6ZLXavno5qAW7En7CIJyXgEwPzUG
9Tpq6M6ABxkF0ZeZ13O3RGA93UnrbWVzdk/idhcZ9VO4lEY4FB4VGaVo97Y/llveEBKwYGr9nwFr
+7pPTYfkUAvtGEv4WoX+1uArsBKWV2GEcl8E6oTbnEnnuIycjBGfZWn+oquDoQqznh36vxOcgjh7
0k2j2hr1Ubqs3KltV6jvGH/n8KsOBD2b40yMomYBzIqNinjehuBAbwPxWRQqDG/zwWQ6urINApk9
Pm4wowx1RP1O7pfC1oCqYEt1r3Mxvk6V1dD7oJd8aPBU1TAWGa/ySLu0HTVBCrW5ftWHktcAt0IV
B1hy8AWzYUHUMcyXoHKiE6LXOlWhfWHzuxa9KB+m9DNXQ4ZYlA5XJYyHgeFZxlurswjPKqMNEwuR
+VlKcHbYW9RuiGmyRS4a6IwS3UFiGdct61ZRHnjnGphXU683RwlsBhCF1mWXzHc/mpkKTAukKINI
TN8YIKhBFOUtizgGRFXyUpH+xr5mhafKNPdNMXRrd8qINX72AkyMz7ORI4ac0PqTdbZzy9i8N/r8
V4p4yszJPTVurYhdwkcoWYCsGeNqh3fZ87MEaGYudzbG5U6WVFn6SNsxiRswXqyA0+SNjT1+Zrs5
Tsl/unRiRABedhDLHiHMFLSMWrvKnwO2XgdjGUajFWICmUURnMse12fxDl1u0S97TJJpdoM3bgMO
1/djAbqnc/t7yw8YKND7JF1A44GdzRtrCr+Gvg/WhqZ+HDywhHa7I54qsevzbi98xgy1CN98mkEZ
c45cz4hDVGYbeDkZeAqYO23V9EnrDeQHgiYkjePQy+FXzRHEySoyTHlu6GzD31dvZMIYyhh+GJdC
Cppki0XTfBiWP8jW/WwXBPW4rovmxiDFuEC7rla6E/6KO4qdQmebsqWsKhczEgmS3zNZUKZH770w
zn3EnixzNyC6Vxzdsi8umeNj1IrV0cKKQGewwXwryeJNbeIlAyf6xTR72kLE6k9+DuG9oQx1m4dM
GgPxzXrHSA9AVEPwDfM3GU/BYFi2zsb3q32Vpy8FpQIwZaryJAOAl+XQXYc4bFFZYEDr0B2ZAMQW
SaKGIRZrdBGRFM76jGF3/lAqbJSjOVeHUEdZj5A8cP1Bdp0zn1cBKcvthQCCP/DlDbVGJRCHVVhk
eHg6E9M2IyR+M2b/UFR7U1B0VFlrW9NvvjB0wjpJ7cHPPeBvItVOul5ZHR5pTFROd5fMSUBU3yWe
zsGOCQGnEUv8HpO0O7gTel7cbDU6dA6WxGVkCXvctmFFmNkEjT8zCToaGoXy8eRwbgCTN1Y6s/CU
IjW6Xnx7esLCT0aaWP4a6MIUdSgIfP/MMFHX5mraWoQBoVtTmc6QQTn6vEn65KMzR0pwYsr5griD
yOCUvSe5u65UACuwGeZ9D5CB5rkOW4EyD2N5S6nhvnE4g8AMvg4g5x4oeXIezXRbcuE8/0m9t+eI
ByS+6CZx5B5M6d3ggO6vRmCxVticikJtiT2GoCj1FOaXJT3uoWANQsQOHS7yVkkYjxVaY9S3X8C/
mGhrBoEyhkGxlUZro0LFL6WgVAh2A19K7Ba2CoAPIoVz+USSWKyBDos+T5gVcBgc63E7zUskedlh
0tH6XWkDfracOahzc4tsZffJtfHLzwHksgdx1Ok+hoQJDY/4QTPDBVNuH3w3k7xdv1R8mSPf30O2
4y0Ol7RWQKFvxMJKCzSyyJIODykfWCXQCw6aDRyzG8HNErayI20/C2l6ucsfYPnDwvp8T6lyOMGl
gi2+KeMq9FRn3ztLCF2F1U4Rw6fsZ7ofJPEFJ940QRQfC+SCgOnCIsnT59F1Dg2Vw2ddgKI2BUgc
s10wOkBGY4fJkZ5jnoxaymJlBi2yVTXcivZX/WfVZ96K7RDDdQWWz+kFIwhXxv0IY4LIx0EDBroG
pONuMde7l2SXY8ckklOOXhxUd3leRHdG0zhMQ6YWW0IFCUDlx7EQDbNoA2Z8wDk0YrggCoVSGFDf
A4J5245YPVRJaR85hf/L0XksSapkQfSLMAMCuU1F6qrMypIbrMTrAAKt4evnMItZzevuEiQR97r7
8TWFgvEZs8hBI96+yiKsJjX8po1jIuDMcbrpohxNZhY7HUoJKQMociYRzlKqgVV0I4MlAF/bizc+
RoARk7/RyUPh1IwnFA5oVN54jkdMP8Jmc1T3bXehZJJs2rybBMJC6Lk8HW71VYcJYeu0Dolp+Vez
1+A7miidGY9a7rrzufcmGSgj+7VdQDIZ+7hk2SB2gVh2gLNHlL8BXqq1pbHpJ4UvwtJeYrt4D6XC
DeKTe5k79ZMAmZ9sHiDdad013POtAJLEOofwkaxfM1vH2wRyb+WNYCDBXybwUN1qwzimSncd9vvE
pKfFUpISQErnLM84oUxuq7ka7vO8yAntuGorE2BIPWJh9Nv32vOw/jrRd1fTEGvxOFL7pO1bRIzV
qCJry6obL68+Hvz82aEtfc/9C7kcnS41tXaTPWyGjo01065lOf51HKNbSdR5RRbHW/Vaf421HcGu
YZsx0y+ooEeS8rnPM9bbGOfrglwuuNCtI5iBMXTh1ASQr/T0SYcns9hFPXPuAnzwlKj5NlMswF8j
xJtB6cOqy+JXv4Rjzle2Hkz3T7MrzB0Y1XoD/IVI1afb0x0h55eonz7aEFSzUV5gj2OqUmfb03lx
zg/U4jfgLPWavoW7p/tMd0A/614cJ0dgJS1RyUMqkRXhQvoB8fxX740UI3sKLXCGJGgIi6+nqQi3
kHwTmC92zzVbdS+xR4s0jjUkqi6CnoucgrzD/BVnJyXwqfFaCpdk9NbjLExScUwpJ+Bz6mLelRpm
WeFuIugBIULjxmxQZf2U5gvpbaeRVjnD2tqT9Zb57ZvjokdqA2hNLoyHgurVdcXCt9AME4UABE2W
FN9tAsIL1p6z8cXBGjOco4lGYjLjSDHG13Im+iUKbFsQgd8dT9157XwM/TkafH1FReW7y4TBdxdT
BNG7kOQAylW8IPqyYWBI09Vyod///7+GCESda8ujGutgmWE+s3CIi/Li9Rx/qRv3a1jK/AneZwzn
OVE0YMyHHpvtWWtQU0d04b0G4Bv4qU+EO2IwgdK4NoeEq+Hs0e5ePCydgTzyYLVQzHWBwbcinZJd
w1hr+cxaH3oX14esaP4Mr7LIMLIEagZ8unkd7Rq403tL9S+8WAK7t+wgntgqh7N9I/qhCIyxl1pK
QwuLf4mzoL/+Z2b9VUniA/Q6qzTRLrCDt/kgx7PRJScteRAaa7dxgccoEQ3uAgIRaB3g2BPrSXcY
B6MU43wpAZOq1Lrpfh4ABuw3uPL+XAuLC0bGYwHHudVwsURDy603xCGXVbeiavJj5Lc3EOwQWDN1
E0P27Hv4CsyFVjNwsiSREeP9AC5QlbzEtG0R5+leVtMmH+DsuyFlSp5OFye25b3GzW2n2xS0dKb/
X+m02JmNGvv8uKh+NY2cfk8oyveus2bsSbhhhLHov+MEnAWBE/rk+TPynHb5RS3OZjOOeXySB/G9
ajVIhqcpuhhGcg1t81XLKTyN6Myc6Uzo5qUuQ3VchLhHd/Q8sLKBKcw7RU9cSGFmcklQXtPMlGtd
GsXOGqaAz0ibUFCjpqV+T8sfMjf+9X21CxGL8XoEXCRPNTP93PWffDqy7WxVx4H/Q2UWCZzaRpef
DfZo3wRe2UapaicN+N1KnUoyHao3iFUkZFvMel/jH4nIM7D8eWI03Ng6CSUU5TWlcSQCgV4T+liT
0mOeoCzE7m9wBKydlQAEUN6BkC42KijXK7x/bMa8hUOBG76sNzGeySKLMejRGe6RTyCLYzZ37HhM
qi0P5wzYPsrPk4a6NQH+Z1831v1GDigtWmWQEfPIEAkG8dh6C7Py6LF43LuqeW9af/HSOtUeDGOy
zmSHKcXHs5ewAkvSjPo8iTXUJD61jNEEhtzlsEHDZpni3Rhgo6tlsUKxBhQESoafvTgurrrpntIu
S58Grb6lZbudHMO5zCFoIJMb9Ilq6wPaxHwyasYeBQQSP0IMgruiZ8xB+DImLpL8dfU6nu1hgdtF
gI18HuWsD9qOiuwxdNu1PXf88uL6p1PNjAeMQyl1zW83zMYXe4QumkCKiQfcWgaVqn2rxLasrXE7
NLTU096ssdsT/TGbJjpcMWeaMfLwnIbFhYUt2XwDbd6fCbCP+vDtVuFznyeQIljushLOYHyj8WWK
u4nbON9RlffntD15ow+N5A1NBDiXMz4NHTK2b9M1G019hovSZEyZvJD+2jfW2/3FtKOPzOQRhTlw
sxiu4BVlz8D2Vnyd3tpmN71LFk5+ZyW8iNmXQO/TttPs7Ik0SQyBPBEEMS+efunGucBb57+xUa6p
BWL5lpYaHIiMYKBpXApHb3jm6o3NOQjsjr7wzMgYUhoiUbB34zmk1lU4TwZf5dxJk3Y0WVFwEjNa
5wiBBch1f5r3tAR1eL1SMPScEkDQOa5MGC1tZA0nXCK8hqXpY1WhHzOnxUukSbOvQxqKUsppgLDM
7o7iQpLdNr9SR2HDcnicrgvJNIJKwQua+9noGd9Fn5F3MzE7tfULf5joniWZMIYJFIRl01SljfaW
jFuANW3+0prsSirppXKUdtGWdLeEXGD7HYbzxLr3ES5iH0c0xs8Ao7O/+z82ueyqDmNvdnLdsrna
Fsmj9lXXEZt1pMWix4wTZ+hsmjD3eRaeJkokNnTy1ojYwIXLgsC2zOR2Vt9T3w4rYNpQsfCggNyB
yRNRTePNHjWrhtzxDTUXXeeCbbLpDaDHztvJ7QaWr/W6Fz5pDau1sa4ehWZMz+FoQLJmD+mE4xFi
bLQ2Z5NTjKmNRI9HX0PoUW0TvXlGizhRjAfE5O45LCwmutZeN3nxTL5LruMeKovTQgl2IFsVcRd0
JkZbL5WL7ZhlWUORyHq2w5s56rfqVlvdcNDYFSb5aK9MPZ83MHD4eeryWGrGn98MD4+ZOB3EP43L
Tkar58W2zC/TxSgAF9cNe/9UL0MrlRDNHi7OxXXT/jjVJPvH6p4QgoCKpHEp9X0nqC3tPrV4B9ra
IArDzgej5Aed5DCAsawu9LZom9Gps6lhHAEIWRi4+cPMdZ/C7WcJJe8IpeiQY/RcR0Ah+Zj56xRG
/yU1rL0ez2qD+u9tx+RheqZ+eLYnrsGMWcA343uKbtmnLZO/6K8GQ++6LN2PrOz/EcBC+U7TasMy
nUOM7YA1xc2BUkCxzjX6Jew5ob6lp32XwGq8BxYrN1DNmB5nPTrWtNFtBtvztkzREORIaBZp8zq6
Bvw75ts6E5d66O5xGJs7k1Jlsw4h5kLfX9fWhI07HPRdqVJjZ5rv4AVvdQ/dUpTO0UuLL09A0keH
JoRoFPOu9r1jmYYxDvoZFEyCe0LabJCGivczdL4ZpghXuZ5XHzle26EjK+J2QcDsXiPS2IMpcEkh
C4GoxguT/UfW69Rbx9ghAwZeAk91xM3NFFa/GRTQK88GrAJlZO1TI5RVnhvEKPnIXatojmizqPh2
yYO3VHOA+xTrTvwqL9MO/DtWLlTg4F5OETgsnfcCg2K+ty1Z70EVf0kDd3S/UBa40HAm+r8YHtI9
d55Ln7WgGhwY3YNTcvtLedJTihpKM1Ishb1w55cw182E5aZmQKYqKxXtSirZKSkUlzxqT0rG5UEO
Pk68Vt9ZhjLe/Pav0zPgOzneJeK6xP094uZpuIXh8B2TLBxhhMa4RpaNmmtRCW6Sg+Y71LnLMKOs
4vjfOP8lxm9T/LjeVzN9cl9SGT6s96rN3XXisYWDv8L5WfO1+5oKVPruqvi7DqW3EWJOuLcyxGIP
ISavz++5RDGIhbGr7fqvybEk2pmvbQobNAqftNfC5/Ot4+Kfeg24CVoL3zof6ULwvmqE2NWZuYBY
VUBSt5ftSbrjnoLEb2KNv6Wdf434kgGUmh+UxSS7/9rBpGlsqi+JL1Av8qXkWosctmJ9ide8/IRD
M9x89VHmSbEGds9OqISwbcZ5MEnNPUJm3QLBI+PimD+ziGywB1LAy0kDrvVfxqjXu3hwGTzGP3DI
6ToDPHjGu0iABQ4D00EpdqgjvLrhbeDzo794Mt954jixajySfk2a6Js1z6pu7Js0jV9Wd/wcrK+p
S95l19MRPpII5cwzRr68PjSONFS5h5mfiCyIYvA6WRcMBS9Ey3fYZl9oIEzO+Lrlsasj0vxSA1aN
i16TwK5SdZp0a0ZAif5VkZMHdrM0JeIpy4be2ETarAduRY1L3dzBKwJiLl4pCMRX0cDMc8hPZMLw
jqLK7mlegUEtySm64sHVWOwI8uOXgOuRzb2/bzpPcAaUF77HGwVC8aYzxS7D1VYqSTJS1xT1xrSA
tw7CFxtfMpv5r0RuLFR5HuniONKmxxaB4K9RPfWlzQJfOVuhNTQsmowyPc1MvhWurZbWmIzVQqcP
NBtP7sW0nHzL1M9VTy/qSx9brCO00N72c8X8af+k6dwj5pTTKVXIuKTCschr470d+XEMpkX2N+dz
12QmolhEY7bcDpmXPnJ2rI+xce4tjYD5stIwo4XwxSrlxA8FkBCIBo3Nxck1/CDNpwlMq76xRsvf
wmsl/B/bNgbIb9yk7i2k7xFRjdGsdtL0Smj9krqP3LXkpSGOe2zn/ElpHmDsqLj0HZftxOaUhDfc
U3RSkY5lJ5KNvAi/WLacjSILrBZLKX9rB4NhiN8cfoIdo4WTY9OPsL1E2U+EMQdN9hCNrAkRjcaL
iz/Qz8Otm3yk6VvGlrgy71EnzmgG2F7uEMswtBP8pny8wtjHjQsKBJwrcDwTYLdkIk5Pkl7+NILP
ERfe5SQsUWINVPpswBFEHuBzcL4IOK1kroDVeVi71cvIL7WHCTljhIedVe3nyDxqhvaawVfSyexU
EPx3nY5uh8G5IDcEXVAhl6/4jwADXN3e2PVJ9ayz6OKTNnOc4eupks/cc/75OSEU5RLlWegktGWw
VmygGuTxoU3bTadXkDmaq+u3ILxmO5hgv0rxX6tzAuLE9YDADP2fj5+xj+iwQmtA+l0J4KeJp9+a
kdB2Yy73kEchnp3cDkrF69OSv9P0rxIOP4l/Tf6VstBKfBwbsiAc8JH0Zx0mrw5DIIbdufI5vlOW
sqb2lRfhhw3Op6HLA7GaVdmbwXoaO8V2VEfcEUOv1slorrQSXL+HiyRPwQ2Bncq9tSLHPcPsMcky
8qisNVsEDX2fpbeNFBbuYwmOkTgez+vzOMm3yYsD3wN0XCRXEuPsS1hFspGUi+tzlTDk1O8WcmWb
f+SwPlrEF5LrB71Z8DgTgDgUm+pfV8Eta/em2b9NEc84RE5yb43hHJGUdvZkviHHJUyzyCfoPDKq
dz3Y10mBB4bkV0hwXNX4iEz1DjyI1kDmPvYt0HdwYOKZA3v0POk3QQkDrvBIijYowc2ye9oUcMt7
f7i1LHus5hPqwSqKIux6TxOxyEyGJ2FNpBxD3mgpO0BjRzocVznnFpmwVwejHIrOUZlkk25TfmNv
/yzKq9LwLaBXUknhUzRs8hC3/FSLfS4+bcgdQ/7hVbfMBSbrUhGoVYFezUHn3IcauyW3EZevT5NR
AMVkO8cX8tzPCkmDIQLaXbbSLCJC9L8XHQtdmIX0ahwM9dty9+IzvbPsb3uoV12PIOzqL53kW2BL
2B57A2y28UENNH4kFv/DphnM65KtxJt4dqgYs/wcSu0r0sc2Hgayg0seFVBv+2+RChwI1tJuVnrT
v3IBRonk10EXfQ1Ni65UQLAMmUA3wstQ0HoR/XYMJPyhBw1EqxjAvcrzE56TyPw0DP44Soa3hSzC
EEfjL60kEL5LnDdReysFw2MWXjLq5V5gCYhHHmoPWgNqKOUEWOdG8WWNgG14Rjph+IeGyl+qOynv
yCq/PqRdP91YgMEVLWiSUSo9J7D2rnBy40OV9MHc/2Qh3ImvUH7PhIOWJcHc4YP2DxOe8I525qQk
4oVf3khPZs1NohoAF7Dx5suFuRJEM6CZgcmltQ172xjWVzxiNs109VGwaqIxiTu2LXVe7i0EOSvy
bpovWbNDrhNOMdKaSDyEMCKpyWLr6N0/d06eBhboO4q5NPq7wCBUhNwBfdDOyyNeyFPzmo49cOf5
MNbfAlQHJv5NJqrfrjd43fCsgLKXHEzma14bkHGbcgXXytukQ0jPUmRyyHBAiJkAnUGZzqi+tRJJ
VtgsB+dpGyUAH4bqIw17SkEBSqr8QOXwYTA7orgxHBLoZZnLAJU8k0pkD6PgGL6m78TT7vXkQEIw
+rOfQyXuWsWE4q4sh+lNQ6xY6aHHoW6tGJkyN1gaE2Q8U87Ff9S44oaadxgEYFD2Qo7Qg6jXDvHo
vo9g4QlXa2jG5kXLTjXX3kGP9oywPyXJWM/HJ6oIQxsj8LVy10XTsfPtjVMOPw2L4jFpTpOXPTf1
+B89O371VtbqzckayqgyPM/YEEZsAdwMsuinh3OImdampwUPsLAc0gwuaMTudfS8wC6IYhek3iQN
pcaYrazeILlh5dwwF33IvyAULP4nbniLMdQMUtfbyYjONh3KhosXpnxfuJnuNII/1rjZpjfu5VeD
4cEuf6wW08bkflcln7eRClC/G7jBRSRjs/yzzRJMYxmJX+PayOSGAX4H3NomuACk0/HzAxnIV2uO
drPNo8UH3Zoa4KziT8++i7j4NmfnR1/m0cFlmdRuU28ECVLYzQ6O7sdoYQFxnWqTSdhAnna2OYOF
H1JKzyeCus1zF/cGZT7eEt8bKoJW1nuueS9VZVyqqGtPaY0fo0ifYzX5AUCrJnYb3pQav8pOB9Fu
vGd13ZyItztrWnAmxf4Tu6/dk1qkUsDktaY+ltrKHAhElqZY0Eu2P9HD9DXn2KfcF7HAm+toRqRL
fWqfPAYxrU+8lVs0DAM9vose1xTNEdz8a1IYQG67Ib833SEzD+wg17ZOAG1eI7ZuJv9GmQrenPmR
6A1/h9PcLU2A/DWjI7GR9pzn5SUVcUXvaTiutJCPSZ0AjbZ8cs4RHSZSbFTMWzU9L97qxlJPToxD
aJgOA4HPFL/vAG9Mz7CE8W9Xw7ttlRvPonE3Tm5i+hFmjuCu7cbUXQleFYMLIMalYStNzdU4Ooeq
/mg+4viu15cUKLeEgA/yB6xvR1CKIBKazlQeLcfame27O+8byqTbscLzlgQeNiPZXab+M+lqepDJ
cLj6zrSRmZM56I1PbyTkAnbb/yLdva0tOBuJOd6X6gPu8ZvF1tYQzYOPEwysfhkiQ66emzgrnXOX
JagSBD8nLPQI9Pp2cEI0ljD77VAk0pooBXaQ9FiVHeTHhCth03yTI35LQ7L+9GLVdI0gPcvyCA01
3FqTvOZU/Dn5SJtfv/Zz+aCm7KIVhcZ2LvWOBTEmA0PmVlQ6z4oTX/OqgZY50ZmR21eHz9uxhl+6
Nit6QLMRzHRnnIc0uXqueJ5q++4DqJQhjWGTeXFxAOXFjPDdxiczrJygS76o6D2y/fw0uWlXfuBY
TWDRgWbxbAFVafQWHvn8KGd9HTVpEKXPZufuMWBdluEzvKrip2jOo702CqLnHGhlx9nzkUbc9fvw
OAFasLx2N4ztvUAn4zCfDffFal8TUmuSlK3GVa8Z/H0YP+rFGJf/07vwSVFMYDjaRjkmMCiGV2Pa
ECnaUte9pdFl3VpzQA0NLOEXXasvPvoe7v7XklN1irOLYlu2LgeuXsXvGDdbNpw733suAFr33lOc
Y+BI2M13PyVCArcMYF50nsyInW2J7fUDZOw6lXdHe877MdApCNVHuhx71hxzxLna7sseIe/V17Vt
XEEiY0MOTBBNsKb/ZeLgfJvnbKu3QT0wqWD/LLrAJFyzAHUBZRZ413Rpb7iHDrILLE0GrlgW5eD0
5mg/cakgVL3iis/fEa5avF49uER+AquSHpJuHGCRadCOWEPUezVU24GHBPFzXeMzYPZyd6OqsVpu
625b4QLEQTXEKBxc0Wv3VdLZiLC0XL7wLeeN2Oc6ffEk47m2UjpSP5d9SqH1hU0/+kNz9vQa6FsN
L5fCDORKgqe95b70LggtMrcOcm3I6i2LMmQRLWirz3hCF8QeWjn/ZbGxmzRiQBS1r2CxMTir+Yhy
tk2VuqAUOajUXE4zG3tOav2XauOxGZ+4H7Olys+WpAqVBttNEjO6zRCCmpDRkn+yLO+pP+66obyC
FsQZnACi4s04Gy+qS6ghkX1FKyyOyrwlGx/VT0nEkjb+jTk7S1ERWcbr4F+S+VniuVxZ9qWl9ryh
ANhwlpYqf03nCK8OEbjFsF3W0qo4RZ6/U0B46rzdN0N7qer3yUb16fHVRtWy6IyOkGS3Q0i5dkLO
fLDjaWPK7pR0GMlLAHu6qA2KG/DvcnD+pYorQ0kxhe09QqGdmTQ2ru8/uXQBpZgQTHnkpjoCrCOH
+Z2G7quPkLayuRxHtcGX+Z1R3EYipXhWPpdVDydJRdClMTY+HsukDjE3gV3In9l87/lweYZxXmou
RT78i2v81QUjb+gmgD2pE2CK5h6QJ8h1VNw00Jv5K+v/LDP6LdV813yetNlAqi5dFA/I2N6/iKBJ
gpC7i7ToLbTAL2n1B1C/pz5UH7NRHLArwKJkYaAl9hE8YL23muoW9fqZVPdl4tGXvYPm0zf3Bu/N
VsavDhVYCE5LJ/TkVRvIe1pX2jtTx2obWzoOSDNjrwehpZ+RPEN95/l0Ddd4I/3s3e+//PTDjdCC
8Zoon+XfcOZtvZuwKFYe53qztiUijqo/VOJuK+RJM3qjCG6DAfiCB22xkrnac4fusDfBdm1THZ/p
1Bn4sNtLxqY5bCCIyOaReuwV9LqoN231K7ouOzYD10aAtwlxcUYyH8DK/NNbMGRlTP2mZyc34BN/
Uftmz6W1Gh3tPtMTornfpX6uClyTBsrV9IepnyfeWmY3bVO7VWAI880kuOd45Zeh6BW2qj2InpVT
Jyhxv6MrXtNMBfT7oTgMtKv6/w1xpPHWb7lgGldXuqxjd22okOokP3Tssgh9F5br4MJSf28oikiN
MTAG94Vai5+pP6mE6CgesWMVVRua2mD0jGlg9rt0ip/QgRCE8ToCqz/P4eTuY396huwwrbg+SfoD
eFJbdZylwWgPTrQYh73X06XVhK+1r1kbxd9s5YxncNMuAlNNpzkZaBHK4fvIfPC+/aB3jnsP2EIa
17XnsmUqs3Fhta215krEpiSi9KU95fm85J/rWyRBsidleWHEOJhZca8A0mU8g6umyfaZp39qwmJs
Nn7TlgOfdkTs6/WHvuxP0nEnbIMgGT2YSszb8Rrnw0FK82XsJnoEp0BUcAgKHAGziccpPmF7XlUU
cbl4bPBLfcK2eKfEYivbTt9o7rSxx/JBNcdBCJ4xYfzWbRu4rXjlf9x8OmpqpbNFbNyg6R0blJ2V
YWJuKehzWHVu9WNCpzlhib23lOt6JdebMDqAWfqafc8GuWs/uDOfnfnPc+KQ1tb6iUzPk6FCgtG2
eObXGjiJvonn/jxjAN0pFAx9gsAzJS3HsUBTIgmpP6Gcn+iLXduJf66j8rOP5gn7SnliZfKQUcpy
1H1qM4MgivNUlv0px2NcWMv6tUSlQJmDWshl+TBoGEDG1r/NA9GbBZGsfvADbBIqzPeQEv5WUF5B
q+L9pIqEnRCgV+OKLRinViPgZfN2tW2wvT7qm9OLW5YV0FH9IIn/FED3Aqmg1uGyE6cDr+Sa/PoZ
GPVoY1oQHKzypdDr+1wO1xGJ2WJwbv3w7lSwNR2ueMxHststqBBA3/sEJFtlkMKuwrvgMjaW81Gr
fzBJ9f2CqFvPzkAzpsd0wbVR2d8enXpUfEKCbsFX8gO03wUbIKKnK6FJtH265PuL6M4JaCThyI0f
wWYT8anQomNj8YHkjxzxUDRcLcPXXupXn8Rxw/GhzLNHAyqWAC2Ep24fGkTdUowH7jPPYhLn1uJ5
rfV2B3pKcRKqBEpqVgYeYd/SjZ8kCEYNQl7bN9t6IGZPC/LKsu4RTvJo1A8xIDoccWveBq17jLmJ
EOwuQgJPYf6vasGusw2almukY91z9lVbYy4O8fSWxtZBkuMNptzeW8bPHJJMmQZ2cbbXHBMoHlO0
k9JydrmwqZCLHn3aLLZSJMq8jx4ppvOVDOObJmkpS266pz4T7gV9VLyYQ/thdDGodopgy25Ob/NE
DGIM7xNyi9TnvRf6D6noZXZZK0xYZiNL38qXcMSglCC9WFP9NiH5bhOE/ZAwaPert9ou7D8wHFHs
xGIn0oICuIsD2q/LOZ+cZpPFTdDVpJpw/85z++1moC1xNh75VLPkiUvKZKyTk/Q7rGjtpvLo22Sj
59KzN1l2eAoXHq5Tth8+/QQxNsMmswN2Cm2wVPH10IqjVuwGvxs/0s47dm24PIw5dvKRe5vhUQCn
OyFL2uyoja9EOsGW/foEXHwmIceDipBi/SvVKcvse+VHgBGAhbxFfXzyw/dyLJjPSLhIwlajkS+j
L7UOKHi/EBUwnVTuoZ6J3OaDv+1AK5TwfXJu16SraFmn2I9Hyj9ZVGgCwqQBdpwuXDMrjNWY0dD9
3F3eadpGut4rzwhtIxYR33WJZ2sb2u2202CZuyarKXAbtHOYh9YwghzMPfGImL0cRGHfrV7caNmF
KfyQ/d8A38cK0/k0EYxvkp4HuBPHbnZ/qJH7zShpFFqGQ5MTrzWdcmtgP8E/y80R59/cI6SMW8qr
Ln6BoOQBjeTafkdzPPMzQd8IX8YCwqugNtbCwaNU9GGYOBRnJ6UdZ2GrpnNgjKViWlbdIUqdK3c6
PGUO6eh6nRs1JUNk0PkVlB1luQJagTAtmC2GHLduWcG6RQEVgmkP8XcDbf5ot85498rq1Y3HV+Vh
j4hnGtiprfQy3PBhAy9UL+dqG1JlFWKsdCkkMEcsgI6wf3h/vPYJ4avya3S8bR8yfGXNLk6iII6G
dcmeqCAeuJ609AcbvI4fbSegBrsddYFeArWpbVCiaT+rcQKitn3mRfEEZmbjhRJ7dsTHZOIy7j/l
SM3mULIo455SWibMTP8eanIPE2iUL9Exy9QRdNgFHM6u4DoZmu1tstmeCRtgQfJaOuZ1Uo/GpcK3
ZdlPxZAB5rrtw3U/lLsJ0LeBDDxV8Ws5vNbupnTGg/Ts58GWOz9P3jxtypCwvL2lNec6NZ660XhS
3DUaAVhh6qqdx/vIlT+2dYkKgyH1vwQoJoFxgtH/qew44eB2IPmOFtLJ8KphE6iRnQa6zB3ooIzp
FZO9k+rrWItZCrGeymcqwH1lrRO9xpsrHomoX5WZfYYUZppoM3phXpSFjburkCmiSoEdoMNiMggh
hW8yvTuDe3CV2nBgHmhn+CsSrA4ukJkOfUyoF6Z/DDnJY9AWhCaFm2utJyWB5hKQpcfrpF+MhqJ5
gkL9LdK8Y5WM/608gIUFPrDJeddYDw0AwxAsF3u9fdbg4LItK54aXeyp9n4q7OKhW+VxauL9WNkv
jqECP8GpGQlJQqKaMXQ7+7Z12VtU9JnhpMkAp7KqM8Qp8UZKj4wfTwhczylmooiKhBauCH1km9m2
zoaXnGRmEJ3K3uTAgkI31RV9/52dKewF+ztr2sUDv4WAfQ/pmx8iVqhM3Lxw9kaboqUCzRAaRK6M
jQ9nKjyEaMeoe5FhzdGJo0y4v5HBeDnm6kUPwyA1aZxtmz2UCKPRvt2Yp4kXEw/80+CCInFY8Q5I
FXw0jPyNLSMPfvqIK8m1P4y2gnFCMpmNdr8zKIVLh0/gvj+qDswZHEdeRb8sbg6NSC9c///VITNA
HFHJni5L2TZ8NEZx65cuzrL518PIF7a4T5gHMWUEpak9Rq4WXaIFgBc5dIqTCY8rMz6FJDBUefEh
MfKjTCCDeBJYgekZmDSrHxzBQI+QcGrEPZs4gBYz7Gq9uLM5MevyKOP0q0mHedWp6mVUHGYZ0qAa
8v9kpz7CMv3P8op/3lh/WiGxxaZxiWDwKm8kmBpkkIYexxldCYErJnaYSbb3xD1MMknL6jxbetZY
zEbFe2ZrxxjOj9fze2Ldm+U2Q4Bpr4ZE22vkCSg2MgLNiTE4NHxqPN+4tnL4N4XOj0BKaijuDNpC
f9HwX9QtixcVni3X/Agt0AtRPH3GqjhPCIBDXB9z4nFLIzTydiCSdjODvI85bgh5rwdOmITFWwR6
23/PivFIxo+MLsNvOjPCKv0UmpCB2B6SHDOjm7sYePFe1vyMhcB9gq1FSpfPFUtp5ISCCOP0SLnx
RcUh7Dl75B+Qqc4vjjVvhyH+nlmBNhpXdDx5cqVnqb4pvLZcmbX4cx3W6jaMpY3z4hulvhlEvXah
ShP1XlEKA6ZantkLvLEWXNdwNoltER2jNgB0kNDAqenNN1yrufX3mYRSlqZ7naVJUWo3d/A2iZcE
VUqrS5PcFcUM+DdeVKHvcgj4XN7wrdPWiNZWWy2jtOttKCa410rdDG16VwevLlsQ6NUlGZND7P6S
rjzSEnAvrSjdmoukVHBaS+0FB8x+LoiQRVEfbSe7wiZfB25oftIYRixA1Ht7Ao4VEjKHr3yq3L1d
lL+kVq7k1nCrpOU3c9VL4f+Po/PabVzJougXFcAcXhWoZFmSbTm9EHbbZk5FFtPX38ULDGYwN7S7
JbLqhL3XVtW2i5ai2m7X0g//SRnt0zq8zeqnRV6wAXuhU1gzufIb3kycXaRE3NukP09xTsgowERc
z+hjk/AHLfFaV/OHm4VfLWM1u2b1g2r8hjdZ4vUOI21rmUi4CF/B1PSQLEm5jC3waSKcdUL/5Jav
JdVw44+7xob/WXjNawvKEf302vDutfahYnPZhPFy8ihHbrVvfePdcGy06qxuRVZuO3u8xYRZYpA/
Zj4yGOIGpWLRZjGxiLp4q3sTLK1t0RuskTG9zFZ1H+HAo6yNE2L/bCS4DfadOWQxNXovBpUPPnX3
vWFxQeQuAtDk/9P0p5v+lX6BTL+5+k194LL6MlI3iLOcIrR69JJyi1Di0BSIIOtoT+kGaBOxmrrj
MHuqXeY1Zj4dvda7R+Y9FOnFn90C7uTMTBsKffXt1ezAkH8WJD1VLGRdZjlU0kNAdgEkr2eLsEGw
a7sSgLmTE7QF1l6x2oNW+ZLQa2AthpbanbG0Y1FpeQ1MtFhSBFEHP2SAou7o2sNMuJzM0ToKAjpN
zNbmLTEozayaiXC4SrHERhbyfPy1+0JkR4K7TGwl2acmPhNG141dEDv4xW7vNA7DxmPugfjoSIrb
lrwHPnB5cySyJ9O9LGWYBUkfpbjvzm8MlqVkwD2nBxXzKU7FMaTmrYnFy7g9obZX8OHKxzpmT+ep
9ntBQ8amyy6lfUn4ZluNFKjaeXY9foVkeiiM12Z+xg+x1lgjShsZhBAvkcEfmmRZ9peQ5OuFcr5Y
DyFtUoay3cgRZBtBLK21Bo8ImwnGuA5pea6x+U5YbXMqNYDtPFd/FuZ7bRovFScbophNg/8lzxnd
GlN6IPiB8SgCvUIFU+59dD6fdKmecIcH4Ak3YSqiTRmlmyTH8tM95iXRbi1RpSl7n9knZ8qf6pum
6u2Anztm8hwqKtGakGZSaEm5esmH9KADYHerCfhR992VTjAg3E3H5DLr3a2Kjty5TOqLq8a0x7HI
hGnHbWSTO8yqpOK4MHT4FH58aDAkhkgN7LnlWXLRzquVFmRF8WpjHmH1x6gnPAv8CW1Cfk6KR9tq
j0PlP/X6rZ2vlm3sB2WeDHRUcBv9n7wQawn0X5Jo6y6IAlhSFuIKUyLwzTEsTx6LUblz9AZDsfsl
DZML45bU8m6b2ruamRA7odo19Uech6tpEadatWL+OTxAEDhSn2SbPHX36UjuFmNs5fRPKjzq1dUu
jCe7M0F/uRu5SMRjLPWk+0mD79mbA1WoxxFObWs/CtM5ACD5x5o5KIib0SjJAZi9WkV+TJr+2tS0
QzOEC+KDSvnbdUyNUxYZRT09pGYdWMsONY9eSrJ0zQE/N025ORoKZI7LRaK5O5Z0X5VGDhM9mkl0
LRXCc4IpcsUM88ujgNZZdLbJ+1zoa1Uz71Vj5C9C4i8EkDqd2nro+kdkuURPpw4TU3wWk9g0cRkQ
RBjoGkuIqd+W5LAtzjIiMx4mzdF2lk3aYm0ljMyip1mRHzUWL9UkPsDzrIUcTiC0XwQtqA98bC4O
WYkbb/qnpPXe2vbDiEIuJXWJ+sR+bQyO/VyC0WAngrtvx7WzVx7CeCc8lc4xqu9kFjBPhpZNoEUF
Zbo2zFNPPm/XCkyM1l4ugX3T4N/NLuG0bU4TpUZcmVvsHntHBImGHCQkjjJCqGJAms6av8YSb77J
FiajUImGo2PNe0XrlUULgppyZ5LyzGG9hlOLCSMkydSf7l0Yf1rFdK2ZXwhemtgoLjkXYtWKQ+bX
7M/6Qxz+H4g0rOohZ+UQOjeDYSbJv2KTVgyqmpkcuESIbmt5ecgQA43MqHm7yDD2S8QgvS4udn3c
Dwgb8sS5Df2t1DF7ZK3PgDR/kByMRDB+lxDSRuSw1sBjWE7XWORfuCnf5ykGHLD80ZgVTeXME+VY
nw6A6zImeGwiRoeNWxekbGSnWmceHpXnVogHj6hA3fyQ0bvfUMukxZdvLBQIdZITSU+asWsYUXNG
zd+lo1+m1g9GSKgsDwBHhkMfFIw7cyNfJY73IzU8sTja4lXp6beknRHSkxs5SbUPnTww3Dxek0OD
s6DxH3lECFKvWnb05qcpNHMd1qgI0ngfEreBm5d42cZOthlr9eiZriGQOXVuFV61XuxjWtcs0ikY
de85j4udSIHrEA+xxsmPHo0oYdkyS3orxvTWhTjmURthbqhxpxvtP2aeECMXXA6b3+UALqzi7Imd
YgAsYutcj90R+8kRfeneQz4Q54pHuLmG3i+6NQbg+QbTDkWlB0jtLfO6VaIwsIGlIgyTXd6k/ekT
qv4weZCdxcvg0/dHe01/86wRow36qXTHKBdlEeKofE1cyNrIFkFmdB0ZszdIB1bSN1/TBpByc7Ll
a8wvPVcPaf6vCO9uume98ZtQMpVZ9axR9ybJfCASkszK4qLN13Rqj1kf/whhrhGcrgfVvUeWPOLw
NCYUMWVpgyXRqEkWgWGpvYIEuWbQpbMMpKVV3z2QiQ2XoCD0WkTGZzSRczIWD8qsCTf/iNrjiM8z
5IorcQ5jw4lTe11MLy6lUsH8iCl+v2NNQgkIbQ4HR1+J9VOC3x2d25oBx9bvsyOpfOuksMA4s1Jo
2yPxNGuvLw/E92IXjI9h+Ev0385XBXKpHw1PUxE9ufJvZHRq58kqxUxv68fMm2+e3181uTWcah+F
f75SXLMus2nu3jYw+68h/XL9bCt5rZi5RE6EVAurRKrz6z1b/Qfw8XUk233DCSOrTxMiu6qe9Li5
O9lSb9oXkWHky/Yp6MiI9FFdz3lDLdunufMPJmqSVTxoj22iIWUugMZydlm5O1xBfMPmjItjTxIz
26yH1rO2bkkiuMTCljzyIQJyQHPkf7LAeCxGoJ3niCtZLJZg3gwnexYIhAaL/M2KCRYs2dTutyAK
9unwspyCibtax2Jag/68ufkPFzwminHeTwO5veVOsOrti7/GGNEH1Juxyl7M+uqmOFr/Evadhkku
mHOqyqeO1jvVvokTBXWwjq3nzi53OtFx3I0UMC9OeEsRmHM7rXVwsU58HyzmQtOFmttgEyubKJDc
QshiDcl4AC2jKYssyGF55k2M76Uv22/EhR+RcvgnpbczEueZ+2bd3Vqb/TnRsgXmouktLfs/wwHw
jG1FbcCf5IRu9eSU5f/ovAis7vFUMI1A18qeres+jR465UA0PdSCXY+l7cEdMA8OSnuMq+rWqMpZ
+VHzLqEJbiK78F77ZvrRGxiGFYJimF7+xtHxsoG2OXj2JVN2+IwjQ+HD4LM1NOtjzuffFNBMLDp+
QVC1YYtLicljvJOlgazDLYmT4OV1vERntGPnh9LQncPIgIyBSv9Pw2ROqLXW7t3qCZ5QfS3yF7bt
U8CKEsFsI7W9UbcFbIW7zeE6hd8DByDUisr9x2y6mj9lvxfNr5G9kK8wIL8u/LuBSHEqaYfDAmKx
vtYZX4Q+aGztLzfe1VQGTMukRsNUrh3/IB2wYVkAdcSuv2YO/p61yoSCljqSB7LduqB05gABFSvh
DmlmZSFs5GMHnhjZ77gTvXRvpJA4mosDXyJkCFndBp5mYYrDZHuBbuxqFgQcQqSRAUMBjo3GqQow
81Io3eTAdPDS0tg39i+aYitldY8t3Omhi8JW2XYgJoxsXs9oJKx7icHPCQ+yBKwUQYIgLhhMeS5/
U+QhySzhhPId+X9SKLjOWGLRzBU1q6yW5/Z3LKPNwjBz9lbMW64F0qXGRQdHzo9aOtqI4xiZzwgw
fjgb8b1TlDrJsY5/OnkVjbexvO9x2Kb9c8Y0GE/JkZFR6iMChOhYeESohi+hPDXkW0FOXlfzU61M
BAoaA5hTNBw8zt9CHnGvbEACp5hs1ETq+6Oar3H/2+gn/7efaHj1I2/KWqSHqn4vaokEK3ko2eRV
bXrq5GPP7CdUbyUyNINYprTnFAVp1ARlz7vFKJJenXyUnpiiN4B4K7f+kHg5xbQpcnKfIGskTdAx
t7fjfsOwZb1oCXQ21Q6tbuU81Q3zDaTjkqBlRCfRYx4+qtrf+PoHyAOgMEAdK7QSP3gMPYVIm6bF
SNEEESjy9f+TwzCDqHdkYQRGFVQN3mIo3zsNOGHmNlW3dZNqg6FzYNTZwSoG1OnYn1HrkY2182GP
zRnvAReSP19oJMDk1eaDQ/qDc8ueLdyIjUSgQwEyp0cAR3gTgP9661SlB8EtzfKQYCYmpD07cmg5
7BjRddno/I7ajNmbj4YEDB50WkiwoZpfbIzU2Lh8NFn17iwG3vDFHxn+MkiLqEfT6q0yRuTnn7mJ
u4EyUca32H0otfbBbenhyCvQiFjuPzo+ZYtLyuCQqvnfAa+ecm8RMSBTBenLXSkwmB5iorJ+Q+bH
zMXrHnsU5LCPUQpAwFyZBC9nAyQx2Pc2Bo8MBsTQ7Awm+skQJM4upIpsrH1bs3BCA0OTCHoNi53D
w3DrhnsImEDCUSuIQ6vUIcdmMNifMjmie9kPhN1H5DPMDWIThKPoYSCgRBBKyENl+7k8MBaZpYyK
qz05dCA3+Ln2l8unVhvppp6+NGLU1PxUSiJaO2AHaq+se8+dPKY8M/0fMk2UJkhwWTKxByo5rlJW
pE6P1ppNJSl4DLezbQN3KpxAFHVHtwe5yB5/HhFWkd6Natazaa85SRLe4QY7Q86CeaJKw1RkMJSO
Y9wRqNv86qWKyxepL881tlK7pAjRM43IGOR/bGt4rzV+C5l4KWOQQkOUsWD3YoZXhvruhAMQZJqv
g8HAkJBq5pc1y51aVSthPNvwvFhHBJR3idz6YY0PpSHEAZeDsy6UaYF0wqpTZoCofblMIhm4hjES
AyseVZB2C2tjKsxdk2ZYoviDsiUgL/MwlInYNVF0tZJyIwfN34yMfOKoLMlolcMbLEsMn+0/ou2o
20VTbyryqB8Tpb2Gz2FtKlYbqfYaZS2qvzR/UbRZJ5uEURM18gBycIGppA6TS4cNL6pZxAG2HChY
3zI7RhFM3K2dMjhi6Iyeu58FYL8HPb2UvYUo392ZfLGKHRw9H6Oiej154xZq1WFmYcVhghQSaHt+
q/t3hZExNB7N6gdn3Co6q/AVJfpRiwlun9tDyBTHRBvGVbf1LKawOrZBzS7eTB0ySOHGGQRk/stk
0ZuNvX6yaODIPSEbHf+xVlnk2w/thsDTcBNpMoZsqH9HQ9QHdsMKKQohINmD/6QRjbyZEhjmtHwr
VbabUTf621KesR7YpVGvrc0OcoYg97AxfASvpPwFZhNfXTOjKk8/MgedRW1hdMR8h4NZmVseY3Um
BZyNpRTWZwq9SiZUPO4mG7GDRCSRPMsyZMnDzeHie+pcRmfXiTxaR5O8gB3TTXfCLaCBlXIXa0Iz
cVi0xbQeKhuwYY/dcS7f4jl8H7rpoSqMn4HH91Xg3YQiBxTcyZOTqOtrmrXWm9sMxdYS2QN0JKoB
mMZykyLwwfMPlnBBWk6ECzT1USlsQRrOrXbTItXiHfZNUm0sncEbJ3IVn7u5ea7y6dpQl9sW3516
0DUgbShJtdh7B36jY9PR17Mo1Dq07ec/VluP2vwky+xcFhEs6aaFhX0iQPmzm/qgycNbDOC3tPku
m5xlo8u20PN/Ue50qwixXZWZZA7GzoI5ueS29Yph9NbQ2FkcDQMhta5+7qkYOv5QNvPzFiXAiAIb
L4kG+S3Who+xb78NO0Uq260ng5QrrB4Yo5ErsInhYY2K4WT09nMZE7dTfrWIKpuGv9xz8TMpbMWv
tNStp8ce8Yp3ON5LbgzuaabGv0X6JaqnSXtKuscQNn2uOVxk0UGvX0r3W6EwbLzqkGt9MJUHfA5m
9NxgasDxt7HjFLygsW6Ls56xm0BHXUcIsSqWRMg2601tpiufP1BjZ7eESxrnFMSLe85s0SdtqdbY
T8VIEjsERjtqvIpDfhG9e+X70DL9J9vFFL+j9TZH/KYAIDnae4ccMy3Jipl/eMuPVQwXG4LHa0Fv
M2X6TuImsWVyLybwy+kQ9OFPmTXboqNWmbI0WOr+OAijNiA88NBw25X59GiCTFhVgxlYuf2VJk+m
Tg/K/RihgDRqFAwZ43GVzfuRa3WYMNVOgIgglDRTd8w1bSv5ZOfR3amcbdqs2R+JOz6VY70HfQ3D
2Q6JJS+PmepfUpfMVUmMpwP2mcwYL32tjJPeMAWlT7ASbTOyc2wQ8zUfU/ghq/Kj18a1K4pnkhDW
wmPJh7mHKdGmvBW45XMzWvsZ2dMMQmvLeeppx9mZwqC9zS20uKxrjiEGVKm/Jql8T2z4XM606ji8
XbAYzbdfRBtI/Zemco5wbNZVRsdJwSoYe5kJLmJPMVHoKRpcFMwRXmFECIPL0L0PouQQi/6SZnDw
po1G7EhkWI+SYZbFWt7C4emRy9lydOnDtsxw1ZIDFonXkM2H0dT7ioY4BkDlO+7GRU+hBKMF2j1i
xQiMWuUwdlQXnxPrZpftbtbZOalNzn9EfBn8BLZuoErBowLutsXT13YUVPpHj2Ouage8HTu7Y9gE
UpPwl71h95+9RR7CDj4F1zZhvr4LwZe+hKzIjYl8t3Ss14wvoKSNteUCTGLlSwS6mCekvf0u09Kz
SRNOmyQiAuMKue1l+0qJ74uYj+RUGC2PVXdc9u9pzxLSYPzc91QKAP0xrYGVwQcz/0zTL9vMY6aF
KD/Omt7vk7+/ODX5l7kJ2jsMAsIfWLBX5kOBlLS2iAwxoOnysCEjyft6G0c/thq2U8lkDCrVlN45
/1etF51Rin906fOQU4KgY8T7cQ3pWQjFuyqmA1bm3OC9bkWM7c4JMadTrxOKHBooMiS3owoF2hC2
pUb2scielKYfHDfcjoJs5LS8LvbJLLzVEB4rzrJB6gcktBtvBvWkfZXZxM9FpKuJ+SXpOQ7m4Qia
712nFEoFmgmTdabmBo1R7EpfYClvn0YIc9wpzeivGDcxJmlZcJkxMzvttKiktfh7hCLg9PQ2cXPz
wGQQgL3WzVuFMQCPwmEHgHDjj+pfXMrnpbTSEZys41AdGvw3Pgl0tDuENWBJMAznOGL+L0EBiPRk
INftyBPicOG5AZgoSP6kjCe78ARD50wIEagEdIfxqbIRB0FGqQgfKBp7Z6NnpseUSv4JBINp154y
Q39u6QWm8EycrwfJddTyr3ouA+tnjC9W2x28UT2WJaxD7EkYSQfeOLga7GzQhRkTgbLiyerHE3u2
hxZzRd42EMWWxIu0o/KuDuWw59K6uLp16UhvtxQA0vHZnMEjZL33G9PEJurNIREtBboHG+qOj4JE
62PTtcHIYNSmiXT8H2HV8J7YXIonZnqlbwalUd/TYdoP/yrT3bkYgLDhHhyDVGs9m/atAybSlR/K
ZxYzs615HbW9T09COuopJixg1kmYl7d09N7SqTo3pr+ylu8HLrLlHW3vNaSsHPX54i5OmWWnw+vh
Md9ia1KK7iK8YZN773G1s+ZfEuWCnm2FEwNhSIvfVJUvBBEFAncDLx6l+kHToKSgjY5B3GQTUYzk
bdeuOuodAq2OgLR8uAJU6kT8LMhAcKzhqCs0NGAw9T7Z9xai2j5/7HJnr7OMjpCtYgA5V8wpnQpV
LlvvlM+nCcxYvMQDACK73/UW4ZwkJkCkQpYfE893LRQzwzYPsCCx54KPcNS5BMzfaFjwEiuT1twR
IfFTdzyEnunusxpCER4VN4xf/MHftX3z2Nf/PMkkK+bVpz1o4O302cFg/hVR0ZrdU1c3F+DNdKOk
RLQwUXSiJ8zpUujpez9fJIP6yviV6p7FDryabNEhcKbujLgmFqSDG0fSRjkikOW+Rs+rZfW+pC/J
6ugnKqmsKX78Yn6L5ke30H5tGQC+3uXJjDrs1e4JIjFQLH8j0AAgFF7nXIF7Dn9S6CeV/CDfLGH7
hj05Ro/YJ+Ulhk96YkK/76JiTdDbmu+RuS0e6KR+HfQbcCkAq6xrUB8Z0Yc7LQ1XtHW+RdbtFNAf
DV1ZlKudnfCz9U9Kvs+GGh3jIwYf6OF4H0tGnQXzUObY7Py4ih6rmaGvmFYo9wqrY7j9mVmw9YpP
o1rC3N03zYWkOb3L8Lct9U1H4xx2e7/9zupxJ0j0mjTtiSpVZ9EEh/vgOm8ItQJZseb30RBT9lbZ
QyVvs5s/Ced58MSXcK75qAi44O5UCGPcv6y0HyDVrHBX1k30VSKTNVS61WoBTBiwthhWE4dUOP8R
agMO8GCPaHeA9lBu7xrrb4oFrlNxcLDRFcbdrF4AVkLxEyhhQ/CMLGtBO8IkQl5YHXr6ULhrqM/T
YFnP9zhB/OZxsbk5BOiYHGYx2uW8IMh0gkfXpl+xAY2+GJ6KiMwkF2ERCwhRB+HASmHCXuc8t6T+
9N7VzO3b4lsqGySp7NxHkBCEEAZ20uzBwBzH37AGVKkAbyRju4mwJChbbjRkdCuWkXBnrAAp1yGL
NEZ9w78EUAa9Hl5k6ROrwvQXvku4T/uzZh3knUWLoADN9/2N32k4a6fxccQVTKRKkt8QgiM/FY3N
OOY1jC9pDwjvR2PiFgXMbAf/Je4v87wbMoJa8btt3E+/WmBcHxXCPCXZexrNVpA4YhyhFx5MThrn
zxj9wGK/bkHwJxT14E0Pva7WDojlvuXZusTJsqz3n4kAO3Vj9sD2cpLpqbGI9vLak9cyT7J/kAPw
8KC/9ykPhLnqieiyWufGO0V93PNexTvSBRjQtBer/yuFhmrjbHGnwcSi9zDvsR6TcCkvRCp0UXty
udCbEavssDbEpSOtb+zEo3dKu7sDxCMz7hFzzalwD2j13eIIcHGTkhObjSfJyrFgJeo9dvz0UY7/
NLMQOzs22ks1fhYRnDMxRo/IJAiyBlXmKOmvuiE99ZM0jkmsCGcDxMu1EBbQu6jaXQQJE7lOGgqW
fpq614jfCd5axvOQoSYCDxkNwQlCx5GlhbHXh/LF9dEOa02ymTNZXuao1W6o6jZENcHewHKztdPa
30aZDinR8ixWssxHWh3aVYZLfOMhKUC/shZ+ufVbFNxFbuP3h401Ad66a/UOz2sHAJwTofVc4zjq
0aNywI+NUNo4ssnN2sRR89WhvGPzXrwbejgHrX2ArZMEYWz+sRP6UqpMzyVUag786KiBR38IISmy
vPPpGgGuo244JgC+Th34NCTidX2OhV2QQ9HmrHVoc82wj95sq4cFCJdo9///bV2QY4lfowxd/i7e
gL2eTuYT2Q3FC7p2h8q+RTzzL63QAuh9Ol1APzmnrLPQRIuS98dmDmYvkR1uV94y+pQDvhjNO8Z6
7Vy8DBpX181pUNpE/VlOpW/mbvZ21UQY11R69okR8E9iTdDjTO9TJ6WB8mrwtpqpiVNbx0AQszla
N6RRwBfTU1gojf09yFw7dayWTn6l/kpAmUGrtGKj9BTx6Dzg8oTWhPvLH/eypouYjLndDxO7vNHv
7b3vFld/nBp+qA2j1IvCoLdB8qsGRYqButFfoAB9XzeobmV2ctq0xulQu0xeTHHMFQG3sd7fpDlW
QdH2myQG8BgvsznNA62ad5NxjPLS2UtwdFkhnJOLd2FSkJMr1z4VyGR5DNtrU8YVZl/8k9SjoGeS
4QJ02Dt2kul3qI0JtYdh7YqYjNY4ebSHWT9V6pVU5voBBKOhElQzJpHBoc6cTC+BYrt6wtwhnJG+
qaY5lNEemhxuIMxGgVW2n37Sg1flwnVSsJFWlMi1R6zuWmMXeZ3VjQ/OPmlyPSaJPMw8wBA6IeqT
pQvYrMCxW9pnW/uDb8IhVtUfyMxnFDDi2gLfpASM2Owpw9vPLtcQ5qDzjGlnFkGmh/9GrYaD2dFL
xvVwjK2Mo7yuPhOkVmcpwr0+y+IQOdXvMDGRR68NMShMTu0ojo6Lyc8Jm2qbGta2hL26pVVlrCby
bEdw3pGr7bmDiCNCmBmxxuos7rP4xGIP5g0YHN8MX9VU4ebMlixUYmpWSk0+qqjdTEzmvhNU7JV1
amYbtj2uNzbxNiqsghTUZkQIAa5vnLNFVgjVIJb5IcYjg+1rOOOTxvBEz9AcZM4czCqXcXuC2XBw
MXbkvoZFhE38VI3zCqyTpk0h1pdLxK5y7xrgdwr3o1so3t5iYbTm5sUWzYLS6Ynubdq7Z2JmS4v6
At2PtUE1anCOS+vBLu8tdOxD7yDcZMC4IyURLhD4xaYCoxdZ51xp0762mSCZPaRYOPDkJnCLknDB
WVVY7F8FgNR5pipyFJCIEcApNNOA3Rs41CkemdrpyEATtOQNqszQCuWbQ0Gz12J7MyxG2ETR7JHO
vIR6sLqNxurRyBcRDEeyFqs4cAdDXfq47S/Iiv9ZRCQeZtAcUWmcCwnHpeinBCsVKq+EK8vLrzMP
wwqdlr8uZmS8bQJX0K+8f7bBiZ7F+tI5EhOeFoTpFC60auBDrGSd5XTIX6QqXsG2sdnENt/E3Rh4
xoD/3o0J7xDDmxGnDsz2TAt89VInWvNoxsmvlVnJTsNbiqpVuJtW2QDZMgYVWgUEQCXufsK4cs8w
H/ruMG8MUeE2TZwnX7BEM5eRRee/Jq10toalfkh5Zh/da4Tp7BG/Fmsz0+2NhnSsLPDvgypLgpHU
D2onn9e3UGKr5eKHxAbGBQZeQmAVCcp6BCntpAGEDSGyTab3bqgOuxCQ8UPo4I1l1LdKjwIo1wOD
9I1ULHD8Esih1Rl3KyaqLfQHsl+18UdPTIhxSemg5i7vM01YzqAWqhHfVRnJnZjPekG7NtRI9aA0
4cIm98dUPjb8Gjrp/0z7UjWnOh6/vNbNMY3TnkgT+WqxmEPnavgZVFSd2TVX51T/G6PRO4b66Ozq
2b3qY5YdXQeUrVDpg5AENJJAQJQb69BkhuXbs4CjMsbFrabhAA3yNDH0emgQI4SoQ8JWe44ZfR98
IuFkjcG9BtSzsr4xL3nkt8FeCIefTOj/RKUfzQi8sNc69YEc5E2GVijK7GekH3YGnzx2MQM5YnpC
VGbd/OZziow9czwL8yfMt2ikZ1OxTm6fQZanw1In9GW4bRbzejRyNalip5udA+xOO/KdaVtfK/ON
x5y9a6rHsG5QrXO5bF3W54ZJ7xIXipgreMzJgCwY6plFIyD7Y+zAvigQrbnp7AdRTkqibwkc5YBj
zCyryEkglTnJBgKEq+PykD/ONtguwWALVVqL+++pIbd2L1C0uTVw/yrj8M3FA2rQD8+tGS3n/nqO
6vzMKLJfm/4lIeb61OghC8mpaTAskO4hNVgJ4s0ZrWNRVh52K5e7IOp2YJppBYTa+tMQgpwrarpa
6WEQIabSdg3a8CVs03e17pD7aAW7z652rbNVkVPTolgL3fqx8YwUtzKFGfcTucWWVjCPj6JtLmpx
LMLkw9Z7nL45J2ciFrtYZcDHY5Ujx+4z7rq/3HapoEsLIHDZ7rWJykLgQNqCXM8McGSt3x6LCJW2
HrXJ1qfft8o4DjTT+a0j9y2Vxpa/Ha858z1i7VC95YWOi5P1LC7Sj1x6w2nuvCcEeDb2NXij5JSD
WLd5l1Tv4ENEAeg3/PWO9eXk1VyeOBmt0HZW5JeDq4DGgU8Ft7zntfR/cfPDQOmW5QtAaYzsPfmh
4yoTpOU2vkvEOg/1KoZA+m+CvbV4amSBRDLOhmuv6m4XZ8ZLW2f2uSRSAcQNQlh42RojIXaMV3T5
Z9DW5j2M2LwONgBk1VrfMKn0A0nSLNrmyD/Piwx7oHmwe2Of16F5slHppPyMhxrlydrinyeuZer2
E/cmsuTiFShhETQwf3GkRRetgfw4ZzNfTQ1P12i/NV+8R2lPWQMB0KkaiR6COaRsxqAx8W+kHaJI
5hZAppUHJD+BKkzP3PZ298TW4UDYrcLC5B/jFAC/mUD7ot0HPUvruGkKZ4CvPIpAevYCbzMfNDQh
bFqJ+O1KOmlXP/ARIj7rWJO7SQIkknDQjTOGOF4znh5gvxgArYvO/GSV5ORjQ5AtAj2/yKa27tKD
yVYBWE0MkW4nyp/3TPuM7XH8YHQvSBXYaBXyM5n3zbErUUtYhvGKKeC5oa68zFlytOkdCIj2Htn8
9AGl2h21PEluBjos8pBRU0xuMDuoAQBzA81z3JZXy2EH0J57s3qYbewUE/jVtas5Or1obqKKFsxj
w9n8hKn6NU5vfTc65y51uw21e90YP+VYaOcJEYNus760tegMPaI92RC5dKdBbl05QD9oDJIxObse
y0c790+6Jj7CEdUeTSazRH0xJPj3SRXLiHCArjhlT4x5GGxqzYPrhHAR4cUBW/ePdaQdekHfgg5Z
bY2cm2jIzNM4dtmFTeu6EeFHDVkdPc52dmDpDdCpVr0v0DknqOXgsPm9z7SCVLyrO/co3JPoYxhC
orGnG8mEETqSJRjFZdJU0JCnmW9sLEmwqCvi/pB4+cYCiYXO6wGzABwfvf/AAH8gT9QM2nD6KTVh
79zk1JNyVVoscjrPXCnbYa1eqj/iVfC0JEyZenS+pYNkJ1Eof/n6gEMYBMfCXMU7GQ7rzJSfg2fR
YFQhoLPo0/CmO3fnrqUZ3zsTZ9egQKKZRMvjB0wQn3fwS40eg+vQ/sfYmSRHrqXZeStpOa6bQn8B
WWUOvG/YOxlsJrAgGURz0QMX3VgL0AKksTZROyotQh/48ilfykxlZRZGC6c7O3c48DfnfKcS1w1b
w2JUI4xr75g1E2csRL2GP188swxu89HagEuUXMAnQLwdw3yAJUQ+UbVERYOICa4VAt/smGt/0UYk
r7GO7FuJwKkSMcC2xpwOeNcglNjDj6rDlJk4wGWKRefom+PRTwHvFn4+HNhJfHYGA30EImCqU9Pb
KMw9Ztw+sAEEmgQo8jDwQuPBz1vZXclQ7+yEX5fwgWtHW3o/azdF7RsgoUmr6SDy0MTWabMwcan5
OJQJXzPsfUFAcGVdULujIEEDu1K1ekcozoZeBETM5cFt46pL3CBTtTnJbGIvI7qgMUAGjhAALdno
vR+4nxb5uYDpC/jtdXBFcKYkv05t6tGaN6NH3APTzHNkd9VrgiZPBUteLRUmIoDgzhICL/xxFJgc
ug4czEwm09igKGQSu0l4P6/yYiFXqfiLlCPYJSkipVnC7B1x4w5Du5fo7mrbuanG9ocRCdJ9qvje
c9Amqshh4Yxmt5Pj8OxD2u/gwA4R+xSaIHItzHbEbhUPO7TS2HuL5qrV6Fcsrz2as/fVQHDbRDOu
dgY7myjoe7IsaVXGUa/GoLa29DPIONPzMBEY7cblDVDIEMjCnuhaTC54NnG6f5DdFcAyLM8cJ/bu
XwwyC8j46aNtbD6YQl5V2BOxzm0aDEYbOXfoYpKT0+hhN3CWPJTIy1oo7ZtoQkgJb6bboEMe19kc
HP6lzFILqI4zb+AcJJs2oKioJBBrF0y5h/4WR2onUUur5LUQD1WIMKVMWgIIrccg9IbDd4Lpf/kY
/2v0q7xjex2VRfu3f+X2R1lN8L7j7v+5+bfr5KMp2/Kr+9fly/7vw/75i/6Gho5//+FD/r/f6J++
Lz/+77/e5mf3859ubL9DWu/1r2Z6+NXqrPv+HfhDlkf+Z+/8038q6tV0iVn9D7Je/9d///f/+W//
+3/8tz8GvX5/zd+TXt2/kJzmW4ZreaZlG478PenVtv7i8d4kfCBwbaYAf/4TIRdd/Nc/i+Avtiep
ShzD9S1r+d+f/9T+FvQqTPmX5bG//73/9ML944X8U6HzOwIiuvavf16+mkpyeX2Pn3/9s2/atmcC
bTRRc/iAsTwSZv+Y7RoBOJcY+Nl9TDkZQ0FZPgo/6w92QbE0kdv+WGu3vy0H9/x9Z6LwAo4wWXIn
ETARf/9A9LK4TpaSV7liAdj+fgcNm7iO/cw7sQ+fD7I1bqY0sg8pHHjgI+UN4xz8jO7wYjSOd2jr
MGchy82sFuypFMWWWbfeoxenOy3y8YWySB2lBrKEKfDmDy/X35+ePz4dlr+8oP/8hPiG6xmuKQ3b
MR3pL0/YH8JuS2HVti1masBaPMVjmpzTnqlW02ZLPBLoynT5kLW4hpJJ3dcO71vdx3oz2OVwGrqU
6gNJTdonxyHtn0u76oE+pb9qURDMnLGldpyatTVauA7+I2f9N+aeT6kHIMsrjMvUtVcl0Rl+A/cB
st4qa0pyc+HDaY8lk7IIsmEr2s3zMUjRFI4RI+bJdO9T234RXZ1dDewnG7ICdpkqgTiPIHTALzWM
UixywgjL27NAJwyVDnrF5WcbTgxGdNRT63t2uM4yfR7FDD/I5QIWVHm7TZ2WoX2nj6MV75cpBJyo
cFxNtX5sIrrsNrkO6MCgnkxr6iR1VekDeC1WSw6X8tCnUUj8vR87xz7kD+8ctsWleJcdIEKJVcK0
yis/46IrwDtMsT9sc+3gpGUXgYZQ7jOQ1ti+B0kZuW5dQq/ijsANU0SfunF4dJmwyKiuLMN5cRBX
VA3btiYFt+XA3IDXGOJgFB9JzhphLn+m6tZI81OaZhGdAyrZESt3yZHoTjdpOJ0KtEKp1d5NXTEi
kCFTlImotsWuUNkP2yO7IYdMcyAcpShMJM9wnOCM4zuG0Uz1BgOfGeJR5uGlyiQ4T90cfO0T8k6F
BwKeqqAK0BhTrwMYSqHpoBWWqfww2X+IGUslUsqMgwU0YGOiyK5whNRNiVZzdkNianBaDcs83IIR
77P4zULUd25gbn3qjMpmwpRUrI3bxWdP8g7aFq5f9RhtKaslpkJ7K4ZkpMbn56HwK9ZhZz3ISdxS
r8YrgkDI+QkpKSaHSFsSchOaId15D2ZNtMOcmj8kYAodgjEdQGRaHAmjriRIWbWJq+YhiEKb7h85
NTqWa0uibNEhrlGnrJiVWG65Jm8UkIlzrjQ+VZIHOPx6DLNN3bwmsYRS1x4dCMida7PKNRT23fq6
BaS9qQSZdyHjZBByyPBw0L2y60dqtZBGfEI8lL5m8Zwis0ldrulsCQnWc4HINFQFV8l8C9xMrv0K
IYbZ2reQhkbmidlnZrdEX6UCxxYOmTkxj0MUPDg2QXUMaufJbw6FhbpOFfWnzC12uQN+Ed+uH/sp
5jALzlhvr0zY/LgQakQCHYcRqTULpQIveou+fAwAU8b3g4KzPbsomEZ59hlLEXNrrzKXdZtRVvce
xAb0vHHSvSx1pRlnMM5NTLgMxEfOxPAw1FOUs6PVlPpMhji8CXXdlgBoIOUYp7Kq4BfiG1zTFEUj
cw8hbrSt3oXEQIJRBu+DX145Dehj0vD8g0AcacbOauaXuvan4YJE8ha2SLVzPdSQY8D6TIpT5EyP
ShD3IRymrkOFWFt1fbWa1rN0m6sQ1+6oDFJrausj1xUUQ+NryKm3XG1cN4m+DD3AF8Bhp2x0l9QH
3u6Ley4xw/jcquinyZr/1FjDR1/lAZZV955AJk68aD7XpW9KNgsVYS01OyfysauQ6Q5adwPg6YEA
0esshZnCzNVenpDf7/UovTezEP7q+8FBUSAUGBOYkjljMNwlbrji8Ks2kpEs/tSovHKX/3nkTuLL
RLZo2O1rSft2bEDqAAkj/CJEGoDW951met6hut714rGKOq5TUdWAa57BPC3/i1KAeJznoD1Y+DmW
T/3jgyQuy0dGi2l+QiaiWKElSUcWD0Y20vEejZbTvcacfPq+aU1WuZ3D2ACdyb11Ez2VmU0Qkw90
sCprPK+IGa51Ur1/32pSifrDguhuBeYj6psZNkGIZgXOHkluxrvX4y7DQF6AzO6Lkynt4vT9v3/c
NM28OCWtxSaSUEZwz0QlC685V/jV9qWoL03LIWjY8IZmYsqisnV/+XH0pvLe+SEZJZHHmnfXtvQ9
sjlQBjO3bQ7ZuMxCE4cLZjzfTLAUy7REFQw47TnsghffU+VXi7WXLS3ZlJ/EFxAZUPb+ZTRcuomk
9s5T4RVXRukK9GnmsLd5p2xqWRF3pFWAnOlm7Mz8qxuMjzYuhx90cPGWlVyFEzc8YqnTp5C3yV6H
9NVFHGycyv6Y20Ze+Z4D+cY3jIOT28d+4rzCcqB6QK32K1IhGFpMFmTSoAzsrcc4xEUXplVJcL2L
EBL0JWIdgXhDWjeeihAZZSK5CYAvMJazJE0YovfETKy3mJ864kLwq/GJs2H9Nr4HaNFNO9efk0yf
gYE+jFGFNCUjxihOxccAgqgZcUMXCYOLbgDAxQLLOVkyIkYPrRaaI0PvR9l6ayfLeabIy9sWiXfH
EGYL9KD8idSJ1jScTRCUHMxjZIUnz/YIvCcJ80WAiJBJ1H7wYqIhNK32vko0bX6j6bY6H/jNSIR7
Fzk3PlNRt8ImXRzp0yZefp4oE3wqUTngLRwi007ZPAiOTJzKejTM61wQtdOhfr0bNOocjDYshAQC
cK9STGsza35Af+JvojffK+a7maXGzsU6eTMvtcqQVF8x4QEbI8BwGj9nUTXA6hnSdTZO8FTmNodC
iAdEZzI7zqlnL9NK55SVDYR9PTznrXht7RS1gN0DbInd5KBw6u2rDKcXBeED3W9d2951qcqnYSiq
x6gajyyjjULA+a66G4JkaX/HL7zeT8KmBCphMK1JPsB+zalMWt5wjj+ithO3UNDivT2wiAxk6By8
vvpRLQTfEqaoiiIgZg6B1W2obuJisfaAu+KkROzWGJTzsRxZ1vC6Gla69xqC3M2ynrdDvQiV5+F2
YAGxN40NVOyZyNIE8KxTXghiUAedfRJmxBjLaV8yL/IpKroEtpA1X7D57/sRgz9zLGPXwiO9mXL1
DB+RAbtb3wKOm3ah5TFCkTfzMNm3Teb/7CqvATBFO8rWAsixRzJd14zbIkrA9o9k6tX3uKvFxsQK
/hgBkQL5oB4CLqGs+6u7bNmzz3l0MdkEMV8JCDa1OVInQI83IFC0zM/EeoEEcFKuNu5yShzYQFCc
IY17Ud7Yn0I/Tu67InwGM6cZunNNjezGuP3+0GcOiRxVdMzAb5szO2Rnsh47g/FhtMQNGn4C0XeA
yZWjqUlgJq/M2m+u9GxlR3DPV6rj9aqIEsbkKCQLIlTuJDDrsz1b/aV3MzSfg/8Kqqlcz1WoL98f
EslwxE/OQ98F18LOnZtssC527z2nlrDvIqxxm3HOO+RnybZSY3eXS6fGZ+vKrTFm9bZxkMzME3NB
0d3HkC9z4j+uohxRcMHJ+sZL4W9Dh8T51d2FhgE8OidkT8GaOaU4hFdg1uU9tBJ5TzTdvEsDaHbo
FVACtSI9cEAP16HoM0oJDIStTuttRGQPff5N5siOVSXVVpoAcOQZOrteiSh+NKIX1uUNhnvDPX7f
KzSBYlYwXUhWHu/MZnz5fpRX5c5eC2ruyEBKTrPp7vqqZ6EiVHmDSUpFhcPP54YTGjg1OZz70M2u
jWTIoKbn2XWONzROr63lE9+fbcISy+r3o2rHdHemT87MPx7vmT53f9/+7TElEZfBYFrb78/9dvf3
d/7H1yQh47oY5ef3p2Q4WWefmIkopfBqOk+eq+XD903HzvqG4g4Ygt/OimEK93w/Jk5nzaZp+RrH
Tv3fHt5o3raiZoTz/UcaMzbmJpquApXFyMCWPzwHe37jkw/zfUd3cc0wuqvtvrhj5RieY6u4Si1V
3H1/YCwGgckucZgwXsPn3z2BBUovZPbBQOZWryz70Z/2tdeBAAnya1xH/WPtlvoJ+eY6DkhQjqV8
SLCRX8gBw8rmO/fft0zs6xB6wuHwfdPh/H30WNCwY+Sxfd9PlwLYKpmZVyM/iko06655pySbwg/9
dxC3Pvb7BzmzJ06LY2QaNeA3bD8cDaB1nJUKQMyYQf7WTCWSc/tSauee4ISEX90BomLNuENMvRsj
4723YBBBmzBd40aa7ZvhRtc0/JixrZdx9hyokTFApQYdFgoqjarO+zU5DEbjmpQv2aLS1iFJeMDF
yjI1Vm4T4AoLMY+QzwcvBZ5gT9Fw0vEAdprfEpFeiCsuPfZl0K9LnS0S8/pYCxPhpQC3Ynb5sRvJ
vOpMFkOFFnI3mtiG4+ImtMW0NzAXFMljX0ZIGcKW9XqF6TudjZcgbb80sKNl6HySmvG323eccoGh
yDY6s0FDpzwEl8wvMfTnnBKijn3pUPtY4vdDAzVGdh3sk8i8c5OeTeRgXND3o3h74Kpz1C5+ptz4
ZCLxjvNwm2pgJ5MFF7Yj72Zk+VehwibkOLxi/4NFGVux8nCAxZM6xTb+v6RLriY6wF0U6nPtQs5q
wPmQBhdD+7XCc8OMMVI4lBIj/fld+pizS4yd0aIvzd78mrjmHsV3kmPUVZ5Ysn0b3BidhyraRYBI
ESGoavHMsKKr2D+ECs0n3ORRvJCgel1PjIjC+S0cja3hxtsBTBeqnVe7MD7nflold5NZdWSYVKcg
bhAWob1tcnuDc/WXlZa/RNJ/elXzxAAXQgI2aVP/sqRgm0Pd3gXlEzrg16iKz3OJAXuySJhy63yD
0OLBjXA6B5TfTOXtGy+WBRpk3rDOpI6Qi5YkYBA81VgvZ1WWIhzVth7fQpV8RnAnOGxBmRjOXmlE
uDXvkC6GhtE39S8qfrYAEtOPfJgjJivsHo/a0C8Ip1+QPZzrCDtQFE9onzrUpS7b78gEGepS0RsD
Z4HCuQtE0u3BBzxkltutjRDCUdOhbMMgGhTGe9SVb7OXmHvSWLhkMcFdljfPKYIENjEIBFBz7PLH
3qHVrHDY7tyZQb/ozwNtzVkzbdjlmo1mkuBhgP/ubk0Zf+Xo30hogfioeRtWGqfjWP9i2kUEUArn
LumKegvZ8BWc/XUYMB1oHdBv5uRxZVQaIcYD2sTiOa+Bv9nJvjHDzyhTL8mk75qW7BzO7EcCglg4
RySEdKzYBrZ1IwFjvVGH0NcIFdMCcfvke/jIsO1oyfLdYBHrL8yQvDXerY7yFvZ71U4nTOLenUGq
Ze1YvE4G8j72rdccpV9m3ZxEVbDe8UrACm4erpKWKVzp5ItT65fBpkuLhtGU2BOx8VEZmEImsvZ6
OeMM3cwUI9uM2IB+Nm4zdWcYFmyS/JU696sO3HrjwtLJwkPsW849IGFiSVN3G8aUxlNTiBNm5acY
mpHDomabaMpc2kFM4ZEFElLgTlW62eupeWzItz8Lu7udi8piAiCusy4C+RJa9bPk+QavhCx3CsGN
kR3gZLF34xx8ExIwLJRP3Ecrj7PgumaUBg0oPlhFHZ0J/GIVa7OsLmCK0P1Msor2ovSu3FKckzon
4KTpWJ/6Ixx6bdyhZJd7rERffsRGNg6ot7LWonAn2FZG9o+Bv8t0SF8FCCB4L5sOV1dA5yb68MrF
/8nuD4pJjkZEyh+qbOILtvqkdN4C1zJPQ+HH9ypxbmWHIj9PkKERVbjGjVneNzmt3wwhDz8u3rRp
BLy3cXLB3Q0CTax+8zobTlXI2JgIkisaNQztRaN2RUq88zi85i4BbWZRwg5vr/TIZcMfvB9G5l5I
TCJ2OPe3QTdDXWRcC9ZlaPakTOI5q5F9O+DASyRcOyu4g1x8i7dObkw0YZSSGVvnpvqqU6TeGRn0
yJz8i+rIpjbdR7civGFIsbUNVoJbiEFmPhTPXYpkihjVTVDKcD3NGq2MVf2wQmiBpBueKgNd+fwi
UgH2jWW979aQUUc9LKjUG0YPby2fwU0J3IKOH+mgaJ19RxgACRcRRz1Cl1gyWWt5y/dDt2vhocBY
5Bo5q+AAX5WnllUT0nnFghMf9Ch+pLKPToPppRshhlvDrR8VEhy0r+TI6HD+MbQXNQKCkDKAaV1Z
QDF8lHMtl4/aRHzou9eOR88wqRgoWNnDX5nMbacoPzwq/Dl2NmzzrSM5G5t0qC1cD1yvDJPRFpU/
I2rRggbDOxBWxkPqeU8t1O2cQxmbCO6hyWBG4gTeynIquN2GByVIxjdG1T6SfPzMBFfuG01P07Tp
Ut2DpWRKyNVddzaRAR2tcX07Y2cqg6wh+6xEBxliYo3ztd/pgwjq8RAXiLeFNI5TnVpwzZs3olQW
iuuAjNE9Cm2jOg58JHPoH42BmV3ko6azFQJ5NuzdYGZ3rTddOgvFJtkW92mVcDClpnEmnMrTrb2r
sQzSPuQBIh75mOdYA7v+vsN4N2rjYgx+dMjSo0zTfi1iQ+1KYkpij1dJOzgHgia+ycmVXIHrZ2hS
xVu2e+VVN0fPQS5+dMD8y9Sr150xPkvZ4oeaaxJtgjeGbIjNVPI4Zm2xS7TnHI3m2RG9Q56mxO26
yJiV987EFWqMQFHj8eTDaz/hd39gJVpD+3FXB1c3zU22fGOmh8gPOQyAPjELRjUrTTfe2R27dSKC
EayD2K4TY29okiRDkmbNdIAMNDmvLhj2O954IQjATapBrAaBtcvqHjChcZ+F+EFz+zflzbu2XGaJ
+AOyHl2Ianhs5r14qCQIH2jBR3dHI3fivbd0+WUdAyhvH+re2DIDFYDPz30RBVdxnn4OBmfUqjHv
cUM/BVYBZKjMxLrnnLx2Qy13phhM/NVsDzz/2ASjdz/iN5yiZaoCaikLfhB1cdWi4tyVerpLgjeR
cVELyWYfepjGYZ9kBNcvOIp5V0viu7iG34FA2bDGJUs2QY1QFFBcBIcOvP7gqYsX1+eKkRTa6bH7
DPxmycCxGN/F46sqWuN6VvKn58UfNmQlhSLYIwS5gM6GMH5NMs+z7Gkqq9nclxrN40z1n4BJg/nR
3BYdpAMdex90BsADQUs6JPsEQBJq31vJ0f4ksGnBbJIVNRIzXHL0cxKBihY6xiuhLYxaTEAnAsNP
iTy8UfKYNgZKXe3BehyUQwYMHsSJDJ4wsh8ZaTOH5lSfxQiwyHNVXvWzBw1os4CChblW1XRPYX1w
MqEOfkVpkNVPxUhVJWamd2nJbLEdgy9mx/kuMS2KnzWXWnFyi1KRIvDWBI25JthGbNoIluwUhfuq
51ph0KEC/KfxkJBS4T6gArCUuvXFRgtoj7owbqecoQ8pYXY92s+sGNkmiaVcjrjce5JtzM5qO7YN
nvhCHOhj3Eb8zgxog4oiXJsWIAOpbHsbYSHtq9DlsobEG/rwzuIC1jaglkQL3JNVHr7o9No0x+Jc
YexC5gIl0pJQUcpylXx6XjNd1338a/DL7t6IztXg+Nu2NXnVk+UVSmBRCSJcHFC4dbL8Ze9j8AMv
DqMjq204cWzHpqHIVeaIq0W/xyWC+GoRkTq0At3ST8XLgqAsrBspmBT4pUU4e30yVD2sR/Kd7LCB
qN9jn46ZHRZd8JNxhQs1lBG+Yzy0qcPxiv7/mDCJXBEYulX0A+zO6r2CR7Wap24+E1AJR6VBkVCj
T1EJ8t9chFdlBLDKq0jqtQnrio2YrZ9VRrtBTbitGzR0I/MbKvgW6ipF5Mq3R4ywRNyHcLEpKmqG
bclbaOpjTsztqSSRsOBsLsJOnxoimFe2D9vYmDl5yGpGQ6g5+Es2ZyU22riQ+bYpAn5SdkN0x/X3
8SvBXqAFc6lK4okpBheYyvwyqlc/cZ+mkgpQkJG8FbZR7zO3e+oY+azQch+tQBLQED5Wsva3UTo8
lTPvVb/I0aiOzkMSDSZK2hytiYV/J+q3zcwipsoMxQrSeJhddZ85c3honAj3AT72aAqeshQHqOsW
bIKQ+9lkJSgB4I+6FilM4qhHVIImoz3QxwAmXtKBHR7PUQItNWIAVSUdltCAGGzIIHnYkMAD9LDq
3luX0E2rBFU5NvCExnJkEcsUte+1h7oGXWvymPhYLtgpQ070gsPg/rANO7tJBgaiZFcC8mazE+LQ
6vM9SX9cmjlVWCT/Hc2hvgd1WNfZfKj8Otm5xvxYQ7rZ9Sra6TT6FK6HppGwojGwP6qmw8SHc/do
vg9p+rPq5ve59+Aizlhqmz59pakEd0G2SoXNcddnDU+QDcfEpgW+LZYMP9E902O/27UJ7CybNp7l
juspQI+EM/gnYgEGmkBJnJrgLMbWgBQM+2iZwK87h9cvdCf4OAkDXVAyuJ7BRRfJHCKQtlk2Gn1w
+v7Qcw0LPaB1JtlfCPJPdkCi1Zz+4JIvNmKgHcTHdBkKxtMFG0/paw87hKE5TKPbKjZeZk+yjG/U
XjrzO8rN2kuvp8hQIJo7Eryjc40Y/5QP8BsnsWur6DXt1U6Kitw9xR/A2vWjmIAS5ZMA6m/RRab2
Tuj2PiqmbBe704AQJz8EY4ddUdrzMWF9N5N9K8bwUJo405uJt0XIIZJGSMHSIHpBz2/vDRRrBxkd
glyS7R7Hyd7SfCAn+BLYckfoitpr3/hkTHBwGPmsCqt7isyRqzG+d19CdjK65WXqEGx64tanu+PK
zvjANWes4jj4hfCuQDyRh0zqi2fSPPo+Plw44kVUHw1E+Ip1VEB6wWrInTfbhIYBAetJsd9x2Dvs
4y53jmHjvdplC5+p73eejazXr5bRtxO/NOOTYKxz2xZpfIf7BmkuUGZN+7dE/HirwR4eeoft7FiE
UGuOudc/zPPwVbB00/Tk2yEaPhvZ3yQIBLdRNfMNaE+KkvW5ksRAlw19X54QAaUt7w707TqTnCmG
3MNu4CFm8+kwWvr3nY7LRWMdsG/kyArD8hz14BgkZp0VQWdHn4yCuTJTTm79YTSrD8+djYPqAxjE
9rCJYkFngCsWbTEcMntDs+YecpNMzghSxGZs6zdtRwARxy7Bwu4BfM1u6yATW2KKpg0aZYo1nLCd
t8QOh0fUs/yeiwNaBZxSlH8Tt+m4iUfE101gogkGim72EKYKkxmqF0oEviRrW+Fc/Bxw9ye3w1A2
L/aiQ+Fi6jFQoJD1+60h9KEq02hjzwWQ3nq4mMxKMyxfRqfOjYAma8Iwor3h2ewbE+aWRFQSISQE
YlCD075VPeiTCjmgtoh9S3/C3bDXFyTbeJpM5idWNBHqwjABjIxxVZhfPdeKrVt6Lxk8wSnun2IU
pitCA5qGEIZ64fXW4J8T4Cei0lz/3PkFcYCz7mIzPXUsF7wR2QQ2qrNh6g9vQGgaWe/EBiOVXHhH
fuJAvSGrB8AGlG+QFIesNc+cTN7c0H2aKwImUYmQ/EHrntUe9AfGUyuV06pzSXzyiQqV3RvOLAaf
OEUQGxOBCLg1ReAAI9lXxM6EVyoGgy2GGJqax/QwoFGvyItcB6P0r0gaXI9IGBfDc4jNCiOPNLIN
kWWU+T0Rjn3m7SoD34ATohUGn3PEpbSOs/LBKqLsqi2712AkxdzOA+9kRJSxBnjv0bLiLdlQissD
cEI28r3ZlmeM5u2aGRdE6yqKX0qg/gn4Gr9CNAAtT7opcmCS33ltohOJ71hnEK67CavOlnpjLYk0
prNN1wxhfFw+AFUZ8t5lzZBcpdTrtBbOKjEGfbBRhK7TiRQCy+mJkSAPaM5Es1cdkX7Sp6euh+La
ivAax2l6mVoT9iRyYo992gHx4A/Vpvneq7L3JMc11i+xqRMhc45e8oLne4JVxZaLHq2nzbrA0DUb
tl0pMLb1BHKyV1HXKpBXDsqM3m2fQRbbFZV8Ce1xtpCxTi0y/7J+solkhpWBxIUxps0iDjlQbp/S
cnwy/JE/vqf4m4hgpagQO7v3IbwJStUJkFEj0q9UBA9CqOliV2qXI/7Fqm73qNLnXZ7VyTYUAabO
qiu3MJ2RmtmL3omalInfus91TRBE313DcnjL6cJAmdAfzwt2PXP6aG0EYbyzOlgl4XSIeuNaT/2z
Lur7sA7CvcDrvG27X9lgwpjp4fERA4gY68FTPscvi8mRJg7eEEZmZRVndzCBqFgAb9rQ2yLerUl/
wuAueybbmenflon33mcEf3GJ83eaTSO1TWvdE2LA4Z1G7dbxxdmyZ3Egn+ycVWKbGTVEeNd7tLHT
7FD3shjwCL6VfJchIHbOddPdgJsmmzPSdUzM5HO1pxVg2GrG6w7X0Ak6R7vG0rHD0he/t5G+miDt
tfTGGF7kOQ4E6PcU2PKIFGdSVESwPdCIsKjfWIPH0l2lZyeVD7ZnD1s44JcUW/yqjWq9jgl/xaHk
3PJOe5NJNaxC2+LlXqAC/cyUz0BYVzksngFAEQNIPBGrGrrVM5+cgcWwhdX+QRHHblWM+12Z88IF
Pv6fwiHTtHytSvfYpgVbuMz6GgScL8rQDeMTrEoa+l/mkbGifGC2jFjsgxrMWwgE2W5SNoNkXWOR
dVLUjazosGh8jrMkgkih1BYN6KaRmF4loueY/GVFo7FNKVc3iWCRbFmbHIU+/jlGEKJzvgqAK6QX
wRSJOeLWZOeB/MB632dAeT3b/SRydjcmTJFYKBrWnBxydd/4LTy/ON06Xtjt7dxEDTcrAE92oKBG
i09tzxC5Fcv4MaINqFzKUKXp/6QZAv/A28sJaQo8dQ4jdUviBLuc3N2RDBVsIcExlxPmL5uJKBNE
MLbSb7bmCGU+YisLlBMIbrnzE4Vr1XGRBuWcC334Q+gnCL2Zu+qsjQfkT+j+4CjIpj1VAPBXTcVK
G83V3eiVxILEkclbrdrXMCgK7JtcwIG7d6i9ILkxA0WvI1YkG7NYrz3v5Apxh5Vg0t06i8HhdSRh
3PWOcZCjoTa6Zq4JRHBDuQ+YdSDnxG7Uc0nkjNMzPTL40baLmJD5A+bitoENTYIUqSaqoHdAxoCy
kPP4ik4PqgMS2B6W0mBcF/7WFCQbJRlOaF6o5N4VkJhEzw47xE/pTnF1CcWC0e3wprKMmoDywQMi
iSMqH0a0Q3YINCqz5KPG1ksJ/0ZaQMspOmCComdyfXalUx87RZBp5hS8tz0JqtSNfqYj6vvEeoKs
hneSKCrmHe1RjARQsdAiUXuR8TshLZFF9e9ocU0QS09KXa82JYxCnDMLukiBINXGpo79iNYoeJnH
YzamX+TS/CCgedh3KAkqMgO4LtMZASUAwqcCEvfSko4ovcSLkbfQozjmoju3hBzptjcPM7FhsEig
VoAmWhU6bPd47DDIx85rZPsUn5a1y9U7Xsp5Q2F4R1YI3kxJwqm9MCOroVybhkv8ev04aPCgRfvT
naxXR794ZcrB3SEItNlZ07/bOf1S/lBPhrWOLPYEAmIx45r6OpjfWsorbKlGQChitTOZfR3CUX5W
1gjzwV+bXqJJ9MguvV39xGVGZ14dOf2AtzYIXmkk8VeNadibblJ3OobeyL6fdXVfMP4I2l1D3af6
jECWjkynuS+HIx7BnS0r1AWZCVbsSlZgNhKPAYnvdl8mpSd+gfTYji6xviyFO9AibsXkoTE/YFCA
Z6InWJbQfhtvOf7Sg6SJW5u98TMfswuBYOpgjQyrDWZx+QALjspmXLOuPfJWHmpTbL2YAxgbIOl4
7SWugT9kIx7mvOAljyycMbmhD9SBNRfBk88cneOjZ4mChkST9MVC867FU7dpQwYqPiln4jtGtP9s
HKQsPDEouG/DMkv2JfBYBexk6Bg1xuqGnItqY3GOLoHojpLrU+NcOq5cGXIKkrIoMyQi8o0o4E0E
OalN8JfxQG9j2T6jZKGWcgvcOgWXMj9Tu/9D3ZnsyLFs2fWL/MHczNtp9F32LXPiIJmk931rPipA
EwGaaqiJJoIg6Bf0RSX9g5YHb4nvPlQV9CAIkAYMZERkJjM8wt2OnbP32j1D4YzCZ4XjD6rCPH/0
I90QzSvcSPSqKw3Kcu4LQstz+CdIVR6awV7PGXLjbJKXnri5RvXlSSdoBbyCFO8sMe11R7ybywiT
cEaqzuERtuWLdICDtt54wkqjBhQtcZ1mJ091700bZ7fwwp/wkO4iiAIbgijKHcaSxxTO+dhijKZZ
XubjeGBbejGzhPnfjWHDt5+ZjK+Tlmu7cEmEcvJHMeHLEtAHbZC7g49uOHDlRw1kNqqIkrCnpKOi
jG70vMlptcma0qZi+Vm1J8MmxcONGkmfujpqH3qUj+/w7Nusj3RwL60hjJNfmQ1Nw3JjdD5ZsOaP
gkSxiSLGc/t9ZRQPMdJP/PqzfZTopTAFYYPPqscIzEqKq4frG+pFJwJIk45I1DuMMLPfE81k6lNZ
xovA0D50kr6ZmT8lHjUfYocTOoqfyB8gRLWls3OR6ez1kvE3E5H06BTGpR9osJueAVeFAQ9UmA4w
KHuQGEKHkY7dljnbminKTHIuUjKnwq2FdzttDdLr0cgzgOGfj3gpaAIIUyyeTYg3zaAAK5oSsbP8
0CkycA3FcZ1OiMtGf3wi3/beAMgozZABlrK+t8waZI7zxa/0GfbOY25DMFExs32vZynw+49es8kM
1JZ9OeKwzv6Og/XZVdar9geSoQL2PHJg4MWWiz08UsBqM7P1pgSU9RoAYmSI+lg2rIIeLrjS6R5A
UV5CU5dI0rJum5PMXTBGOQLL+BbQ9nSWXaKubPpOtB6w791YEyteNHEKxR6OwjACec/VZtD+c2qS
HJxCZ4TocCSnxF0z1aTyQWlIU8UCmetOyKaMyhSHMSL63WwIb8WnBDtQYc1zCrmU5tXRqVBB4d6E
ezF4Pu3SaWS2gqOr9hPMiv34nPTvqiRbC897tw9V+WNSXrs1+vgYevUB1Iq8tbB8Nk23ZawMkhX4
RqZpJfFW5R4KTvVi9Z6NBi8+JBaAwyZhP9uH9wwzBi4lFPhuNyOrtdszCe2fhg/dV4XL3tKEm7lE
SYZhs0NV/K0dCLHEAbESAQsyFN9pn0+kcNfNNy3HNwSc/Xnp98aMsQm47E/d0H3XSOFWTdATC5E4
XC66GL6vlu/KGcgxw+uYluxxnI4mhjDNZrdca6brVNAAAOtHKgW7KC/DFTpHzLXMSbcwDZAZfsEo
QDaAnCL7s7H9B3qiDxmmtFVrm/u6SHae7Bkl4f1An2xs/n571f+JcepPfqz9j/L2a/6j/VsP1v+T
7irMNv+Ku+q//Od//I//4b//t3//Z3cVP/PLXWWIv/i+Jyzfdy0LjZj0lPwnf9XVKsVTts9A3kde
tBih/rBYKVxZUirL4xpiOcJXeKD+cFhJ8RcXAZXvO4Tweb5w1N9jtpJXN9Vvt5W9WL+s5bcI8m1c
lAF/Yy7ij6vhEXff61ChYQLdl2WaHV+TzWlm3wW9dOFsD5lriGZPiC6wNBbHYWisjWr7mv2aa3qt
eTvXFNxfhcDjfnRYKYBQMfnrQIOGU/uCJzWcXrOxd8dDrqsWfWwiB7N+GFWSlZ+0Bzu5SzxDZidC
aQrMHjZhCtCjM49grFT0Y8oSlPQDoLskAwgPemLXNpUFZSQbF1CHIIJi62NZ8ign4sCiV1NyUTec
DAghJMrR/1aXZNSRg5Zq+hRdiocVeuI4KWJx/TL1YNQUsaSpQ1IBXbS7TNctdLbl0I1sLxMGe7Xf
qtcKdSX4ZeTjxdHzvfR9xKPvHHLiAcV2spa0dfyn5VPqJnZEu1Sqh7GaEcg4OcBQinoY8OtR0UXe
Boyj7hO7h3vKhKW7YKYpnqULuzYd6V2Q4NPnKzvnQrGXid2wylaCpKOQeLJLVBnli2d2Jpp2K2lv
YlHiotYTKtt97+qYO7k7yMl/wn1RY9Il9jVDI81IgfEL2YYHb0wsbAimnAL4saGKY/xDNj8PaxEF
xVNmFF0mme5AxiDZQ8YTf73dmvNtgUfF3iD9zeIjHxCLPGu6je7JwgcTnTtPw3YsfT8xPr0Mcdn3
BFEZYLPY8acBG1loQUc1RULGW5ZPbUXJZES47+MkcG7dyg3MOzyyTOq6tnfL90Hn8bxRqkHQRhuN
rYfvTBSjEL+IZ0Mu1YTrPmKWfIrchmhHUNLwzB/dUQwYwPB5GPelpUL3mXAiECg4dpP4Zm5DH1mI
ZSdUG4hC0uCxGIfEeaMywBY+DliYNrr3bXHvcm0dpUTH16ma/PGhw7TvAeqUB58VUd8bsLPkoS7o
xu4UpDLrwmdSe+y2bIGyAOywc9EuBIaVYY7zm533wXDyxOKeb8awfjNwQNAqWqCl4NZwMDX+2+yr
2AZEBUVrX1YyRMfSzyiBWfoqdYQlzylEtIZg/o88wJneVIaSk8WrnYGLFcbAKRwa4dyQ5GBbJr99
NObvZPHAoMZUlyv7uWSgLL8z+DbNh3rO9JkL0ckOULxBGWihg21DNjHVJveTst85adIvSrmMvDVr
HAQgxMJL08NYNOxcKPMMARFRx/FWmgsSVlYSCF7gNJQ4CCClu8FbWHcAf2dUb9TGsoGTPAXlQLhP
ik46gSc4G3Aw4Gc1o2WhhsjzkLc2SHJU4j5iVGeTDaJDqF7OloEGPxVuTd+KOFGa5wn9NsKsZZ6+
0HYc3gwZpxFtgWw2AVuHvtt/bdkOed7WE9M83hU2AqIteZyAs6n9aFxwlWG2DAq5TQ+iHbBGrVVb
ug7/nwBhOq4LV6coDaeqxwaRppqxGIHktUJGNkYOCSI0QuCGkdtz56YOkQlR0luAvJD9egYgyqIe
9r4fZS5pM0U4YHQiG7rjBUyG9bOvMF3DNlRR96wsgjFWg+oKVAnKCp0CnbAW8V1h9SqhUVWx4Yvr
itSPRQTgRzegF+uZwWEYzj1sZ1xFVFHW0E7iJhJ1RB1jGroA6trbxUT+AsCodnrOqgqop/CIi9gm
bJYt6pMm1s+hhWEOtGwGbWjdhWMBryB2VNehMR4H2sdwE5oKokZbQa5heNeLstiY5iiH27LK0IR1
vRmSnTRFKnmotUnd50laQpg3/mq9/WfssWx+/+SOhRODxt9SnnTxDGNYts0/u2NHbVtjK+lQLCJ0
K280rOImG8OLbea6J/9ibuuvAd6XYpNzGltlurOj0J/Le3ZHbeMdJ22mIMEBhtFjRYFfpYeSJE4J
iLvDqumwlczBihYd52uYIlx12MegyMVYJiaPI1trBd+HkGwjsRyui+yP6/EMTsNzO5ARQ9I30xeh
ctLb93k15v7waqeLusIjT60YOlzzjQfxeIdRxpInS6aq0BvbD/r8g6l++rVJo/IbqQk13bBJlmO3
Ko1CNBdDmQbiLzqrE6oLY4jJT0Dg2yC6J6YO2GRcl0N00iK0+Fwm6WwdsrAHxl+w9tXnVsYVsRFN
6C9uxHzOmm+SZiCgGJydCSqGfvbS/hMH0ED/znUiO2T6q/TwCHpIf8nqwKBdO2Z2/aOM6G4+erlX
sN0zegp2xk58QoI1G62q/JGSBGb8rLFwogOkDgbZEivdwaD3x+atpbUGqzrFmPjS4oRWK3PsUfd5
oAiXz3lRq1Xrj85EZA0jB/k0Uqi7qywy0uroFYErbtoBKtCzW5Vm9TVLXcZuhAfIajsXQeXf+GMH
LLTz7TE11yKfpXgex36ajkmpw+h+lj14lSoiFGBbYV4wXiH9B/O8iJfj/VAQe1ozGO6ywke/qK0k
QhXCZpAkcul57z4zkU9jNAj//r9Sdf//VE871L//ej39n/7r//g3//CP/+7f/qmkXn7sj5La+gvn
uuMCQF5OduFaf6qohePYJmWssh0fkMD/qqil+xdwAsLxhRCSUtziMvFHRW1af0FMZgPbA8zkX5/6
O/AFy3//V259pM6m72BYtoXruz7tUfHn61FojSgzmOPjSlKI5GDMNsp6zEksbCUSww5YPt4m1KyW
ETRfIxNCMQF6h1zEUuLhTdozZJLgNvcjHy/QzILJWJvy4UkOjnyxK/c2mp303tOBsXNDrmZWc6Q7
zByUohvyFAFqfcDOdJxvEjtDWGnL6lT3RArE5pdqRLDljdTHyvG9Excl/+TF+qvjA6lChlQMOSGp
Y9r+2j/+ic7x1xQDNKwLtuGvNhpcni22tKZHQ9VB77e8AX+iGEgDskMe3TpFdY/y81Nip04dCxG6
0b9MtNnXk2LLbNcOrVaHFlxfQbn3hrtejfF2SngYWOXZVvSk5i5j3h0272GF0MFNcZx5w4tTI+g0
wbiVnnOEQz3hykjXrjd+Wg50JZm81VKJtdfQZ2T12wmUYLcyaB9w4lv3Uc4hqFMYPVM+RzdY/vSq
LiW87CpCDWKKASEF3HDHnVBWT0xIClqtK9dgrp48u61ipZ3GM1V2vZqX6A3XsZAwFYfO8eqbWQRU
AwyxxgBjKlO7FmgQc9nQHkDrVLSAlPsGo77ellP8LRgdd+sFhGmBzcYVgIt9SL9ilnud6giByX2f
kGlEpPeNdjr2VdDhiojZAaKnDeXqVoSIw1q0WUjYPmfHQ2tYPcrZfxgQG9Gnb0j06F3KeVhSPJ0d
ncjERKx75hl01uBluQV7laUpKxOQYuEydOzUSEYC6gPX1HIlx/HWxoMFLwyMUDG0e1DIpy6uzV2t
2Db0zpJDgrZ7LQs2P2PjRgwC4nmtB/kz6+P54OnoQwQe9Ec7YDeH6GpdeUEOwsb31wweC0rHO51k
013nezBINeYpyYSSjvINo5s3sxXZNhlGeehlizoBRk8q6GZXMPFi8Gr0fohoZfhKwTezZI7ztzQJ
D8Ucn6j9231pzmAUAMKtB/qLGFf6kfl8M1cAKgCeR1W45WygR2+5zL+q6LGlnxjCpnWCG9ZNwgmm
W4R47R79EtXqwOvNdJUcMufSLwRWk6hvbKLzt2b0HqmxDk5G/E7tID+eFBUF0/qmRps4Tyy1naXc
FdnsmhA3O1YYyya8mWmhzENryhc5kIsRi4m9j60++g70uKEKliysFE55RoGOSHSx2yh63uDsHOzQ
VnDrDWFzWPItcvj2iWm+5gaMAEFndj1EHE7YFyyRrp+vrUkz8lmkBE6CBFUO9BIZC9FJVwDmHByX
G3MOceKoiswZLUnjrsIX01k8vjrfEpRk0CeNvvvM8hWo8lGKd51W7rYX+U9Gf922rcgmoSIHomsX
2B17F6Vl/NEjyt6FkWh2uQveqlaJuXLr7odfhXjl8sS94yK1d6SCg8Ro7oZ5I0bPOO/PbULfH6kQ
fZTiHl3u14bg1q+pYA7usxjfQkx367I9zX5EkJIGp8lui1FSeAqZWuC1NBEUdc2p7UgtlM1DF/sH
mTWwvPsk27fosze927vHUOb6JkkrsgyQ0HeMYrdA90ogDcbjkHrn3qfXvzjWfXR0ZxTiz1Lmxjbo
78PIw7udA/3QRr9WWcVvXMJj6tp91aI6jZrhIxr9AkpnR9iobQy0r/l/SOxYJ8RblJm1fKgjuafl
/lDG9jtQa+vZbFhZqDY0O/etZja2/PcpagsMTKAIj8MUjOcs91/rlivSALC9jqB9a53OdzIPX5CZ
3bEd1TsrtE9tQc4GhRvhqRSxXTo+1rlQDKTSM1vajegyd1v5aBy6uV0QGUwJq+ToKAAGwjBX7PZD
bMQaEbeKkTBM295qXXQg9cdkEb2ko589HZIVTFWSg3y1SLzuWlvs8VndTa2jjoTY9g0S+ErBLtbE
uGcUp2uTwPotmwi45VbzTiL2yODO2PnUfSYtaJrDjIXiCNmsNX7U7Fr2wiQfuJkwtVXmtrbgrzv0
tDYZXaUdl0ua0bhvm+9JPt7V7pK+XQOBoF2Ans7cVYjc92HtvbFbMg4s8A+GO+0To/nqdkD/fB6m
2z7NhKC/V1YdneZMePvabc+IAAklCoJm2wWf0iDRmNkB9pNYbtJqmw26PsXqo/SRI5to7xFH09jK
cmA8c+Xc+okaL01I/q0a8u+Ig+6wBPzUrKKMwC2odCsAnKipMfGxwYjTp3ro9R6FGusYsRZh6va3
tm1I5kXeRhERexu3Gdu7ILvBGsiVr25PRT23J4Bs6zohqL7Hvn6S010coV+w3MVaSmDxehJJuZ28
xjj35K7VOTppDQ3AEam17bpEr0tldrspaO6NIR+PCHT3IqnIXpJjs9GaOUSQ6mjDuGxCbdcwIGSX
OBa2RlJYfbUtp9iDwnAPLStjyXWLBo9YLGn5SebzPlHC2YL6fgZhjC6YJpE7/pSzNiBsrLAfLhdS
gJKeEZm4t21xMhGCkCkqsuTQ1+W+xShPXuuH5pTAb5lP0ALCD19PEforB5qHmAivmIJnadhLsRPv
SmxFpxAT6j4naYh6Xn+TQWJSD3ATuJZ5i75yS2IW2papmLckGcnbMva9SwvilZwKDTYqNkgvwbC9
K2cuD7WHtw/AWrm3Leww7SDTs2yqH7lqPKTrw0sRFNF7FA6X2uiP7mCPP8OBqIGGeVCkXFzRZOmd
RmV8RhP2CGy1UC7tG9xr2NBCd+uy4cduKfNbWTbFbYkBa10jwSdS00rPNjwlJGA4bXHzbvqQMwu4
n73mbClO6Omgk4d2ymiy6F9bwod20nDJuJPC/YKemDfFUM+MQG0kX6d2CMsTE6rylHfpGx1bJOXL
QyWAhmPcgNdljk2n4qa21c4H08DfLqf5NNPK5ZBPiae3TYelkTCO8nS9GdoO2jwOAeEP/WFuMqJR
r09MyxMkJfSVZR2vd0SaP2dW+GNUgvltYG7qLJwR0pbzKS1Db7kqMOQa1RsmOAJMltd3/e3Xr0Rv
vhdtAHBG7Wf7AalNijSMSTQ64nf2k/uoJ/AncxnyE8aB5oJG8Slebn79IRURWqU7vcKYf4MPW25a
MT4opEXlIU46ttGzfcM0Ox3KDVedcm01dnGAsn8Uo3yd0qjbdUbNAV9uxrxHnh2rRSTsrixnvpCV
Mu1ZA4bT9aat1EuYEaTtS3M+1sXr0iI6XW8CX0MaUD6zUg/VeFFUJ3cOOITkioKMgEO4hbUFqx4E
UNUxIHMbk8wvGg48Um4t+B87A+T69aCYPbva9ajn4pT5vtrq2nn//db8PoLXxyTtX5CAyPwi16bz
pjAP8xaFkYMkY0TVhQOLHsFgEZa2Ctvbpq+aTU17aNUx8A2l3hO4KQ7Xw9nllVrJHI68w4xVbK9H
W9qaX9TnRO8txx3XH8utKs+6Syk4rq8+Tu13mG/+Vo/RHwfElArbWlP8iFrkeLAgfkDDf9XhMJNK
M7knr2+RJcC6Wrs5ooXV9R3IqwbBRw+tarQE0QjUF216Ckk//nWT1Xn76ytpdRc2iS++3zxIYaZr
0x2qk1zQHKH6CDoaO7lCJuEWBTgGtyYvhpuknPNDGVPdXO/JpDnlKkILU15vM0F3zMjji4FiKeDT
x2nEuNPt6QRR312qMg9OjYUClHPWWLtcpk7Xm6AhpZUTnPXcfhB7A7gLOF0j4jquqhLhFjlfnTk2
p762m9P1q2l5tjUNRv+B7lZySrtz7LRfko7aD9Nmf3JykrkA0rDHoJdxuF4Nru/4rxOH60KAnG1N
gXtTLUuG2VkvLnJBDhoBSMuvL74PJVo+o9LvctQvFsrd2wy1355QDlyhIWmeLYsz/H5P3erQA66E
kKu7RScfR6DUkQpHh3x58nqjeq0w3Qf72vTQSediX3TERdPFWRGyJG+vN2k0//EV9F49mMWvh4Ms
HDeT0g0ZCnxDRMt3S6TMuL7e9Wf/tg4afD65Gm8jMoVusyz9MERvMwHC3kWnkCf8RFo3dnb5/V3X
bzXnaLqlVW7upUE59vtZr4cs1oisoShv3b1hTdSuZswVp0s/Myut7u1wLh9nL3u4PlyDvdnbnYWE
YfkuUZFeNGT1gxWV+UNTiLfrw01UAt8enXKPijxDP0006642yuLSYKC6jL6oLgRcVH919/oY5oU/
nqVi+lTSUrvrD1y/9/odf/Pz18eE9j+ZBZk71w6OgQc4LILhgAREbCq/OzIM9w6onbO901lffTuw
Lpixa0ErvWJg7s/GkbifSwI4PHG9DIX38lewXsFLFXO+S1Vlrsf8dehwB2WNQoxt1CGKXo9hol5l
XZ+cmnY/GRid4zz8GnfWPaAkltU83uZSP+rWtjCWBVCUJ1yGiUEUehlt6dMf57QHpR4bpyRucPHb
2xDP3NHu+nJbMcYgM5fMeStmDlIyz1FZgMIwSXLk4LzHv29qGnz4GsXeTCBVAXEBpDZtzSB/9EYQ
ZIEO6T5UVgjJ0MPJIdUiWGAYE3eftoNKEETk3QBXvWOfssvz+3oq2EUs0pKJNRsZwI0UYA7G8V6C
HiQFEtvq1mW4yibvR4fGjrHTR5/pBAPhydFeuPIGa9gO0QVCUXqiatnIGkmMnqhTdETnqJtm/xiU
2CBm9v1REj6F6DVWJPPKoiPI2UY2Evf+IUisr5meEXIJA2xyHo1bsCqYpT9pOCBvCPELQl3cVnx0
4GlC5E9Uf2mWGw59dHKBYLeOP29cMmm4/AcHwGf1MfFmueeS9DwxEdjaKfthKIbFBZ5SfkkGXVxC
oyWHKdSnmuqSnQJ9/tbySb1i4BuX/pGR23suaXR3tUgO7QCTIbLUJQUCRq3jYiyngV008UPkEmyM
3BJ5bZt2G/IZYE8uN2ig4wuamesdpcoD8S4WoMjpUY1k0XoJQBkTYhbdeD4Yc0mvusGgN47yuZDo
JVNSVtArOfVlzsmVIY6CN9ld81fGZ8nKQUP/mbSYlCwKsrlKZCvQd+D8Lp9u0afVWeTfC9P4LqKQ
gWVVQHmh+WySYe5ljod0k7+NPcFJ6USzE2BW4DBJHSdbnYgcai6o2ZtLvbwSD/8pjS/CMFPrHuLl
0/IvbXV4cOfpFgMGcVn9CIXQwcE9VP4zOhm679xpluM6F80Pa7rR8YAloA26nUFm1mUucbTODo5W
uPc3bqZOBdlHR5f6/uJ0dXpJuGBuf/2W3lkjThoubpSZdGfSrZFRnuDwNRh+mYQm+R+QC8Od4ERf
jXYO1rCy5GqWdDbM5UYE7aYvp/JkL1ellMn3NgsMprlxQfU+rGkrNTvfJLknDmG1Mxf5OXj0/ZXG
iYPBY5Wb+tMOw31bxhhQEnJ6rCE5K7S0FwYv8uQkHJ34YQ5ok84FmEgvpYFHLUnTZYkX9onCbZSz
LZbjLEb9jcnQbu7B4jhB+RY2kCBEP/xcBpBo1c/ousNTTVKnnQwvXt59Lh9HPymebfTfq0RQ3pcR
SaUqEc+zovnSM2pkWIUjnwqQXYfYzogABuW3l2m5EW2U7mcZv6aO/eBkGVeP0ENwJM19ulx5QG+i
KlL+pu3iJ7/mZKtooEXKeIuWDQXBxU8ydO6od7ZmHn22o0Z3ZMzfglfZic3QMFmeypQSoSTXLkGL
hzi5QJ9/MOtxOpS998UI1F1rWcGa6Lh8bRTDSzVVzj73Rv/CXsq/9F0a/Poq9OZwY+g6WF+fwBNT
M37MvnqV/m52/kCwzj/d4AAZIc7Nfzw2L5VyoYzj7++gvXGWUYx1J6fzFcbem9XkPjp6IjPHD2vq
CLFLiDPCuLTKVfeWl6W5okjC+EIMxlAr+iAwZaF2x0iYe2sfW8krThO2liIjushu6EDphAak+pZb
A43frL6FgPEuh6g+SBR0swkApK9qYAJ5gHkihO3aWPbWh2pPN6I+RZ6hFrLnZuhhejZDWK8r7Lx7
+O73gUwhbIXSJj8T5Z7siBwgK/pcDA1NXhLe0vVsYtPVy4Ew53G8uLB1DBwG9DlxESaD8QTfHFiE
Qyimk0wX28v7U1rkW6zzZ1J6SYrlmjQ22GZV1TaQSte2MFggm/IwZeqjjftq10ATLAckfVjK7DVJ
VfQngxky5RJysMPzIpAZkNqo0Z4Dx6fjNkbZQVXhk0UihTQqSFBUBrnXdkTb8jpS/F+OQDjTivIc
lThHIHO/4hrfTsMwnRzGzbsmAFTmO2NH27D4aaaN2jmAgy9g4ej/2aKluQPYsAUAt71enV1Gjgwc
48+cPMi8QqASZKK9MB7HT+gsLhau7KKf7iyrM7atYqcmgpHG9iIMhoA28kGB0E9AYFaZrED+wZQI
VUNhUbaWcDrr0d1a6YKGn82Y+o+OQTd5hHKnzQXPKdpIy/0RspybafcE2XHJh3DbbY1HY+WHHx0O
nC1mPgR3Y3bIO3GMIjVdkO7nPbmjfHm9n+ZUKabPZ8FOinPumas6pj3ua9w218XLpJZjSCpWsRYf
0Ppwho2wPYPAQGtuxl9JktxbDQvvSGTVVi7vR9FnT6SASMhD9Mkt5qWbxBy2+WAzd3bj6CJtE4uv
hT2OlC+V1MmRuOud1dKjWtyn8Fs56MrnbC96Fd8YLdwNI+EtoclEcnc6OVtnxo1WEvveeQgmCCQw
1uZSVEmtT71j2qtu4Ex2iv7rkA3GrgqA4CR09dY9c/rL9fVPZhxBcSHmtfHiD80YjN1hdDv11CmV
CyxPiumRndshn1h+Wnu8BZn0M1KIh4RDmGPtzfoyKK5mQ2ZAIkBEEwtaE6B79uOIy6boXZCuDrqs
2LmB5SNWVc9bORr1E3jYmfw0JDodWnU+Dwaq6AbiVdolOJHJOSUDj8A/aJBYotYiHjB2stnI6K2u
uhr8CNsktPag8ryZ4mWge2r56WPcyfkQ4GyBtPFcRSCQK2KOZm1fUmvyD5hkaP4Fnyjsc4AVwQme
Cvaztt5gm0DQMX/25A1v/FoQqL0sOH0i3iO3zw9tkz5EfSwAFmTjuoEFl812eKSPQTx7Ay9uIqU9
yuvvy9JoOx+SM4NuieTK0N2kVr03+GjQspbj9pgHwYusJkDXwXCGYEAs5Mgqs7MgiFMfwSPmGPnw
ZlTA56FZExj5xS0XeymyFWguLmLsNty4gqhAGB/ZhkHdpjJrZxO5I3AIoqrRIDinsqOpYNOROmVe
tZ2m8U73qGCMFue+iSq5Ypa6cbyzQiy1cpbDiDqBBUh9Q97y1VfL1A+lD5ak+FHolGjDpElIBmQr
wafre1En7yLU9pZA+A0zcdqfUXSCovClpjXDmT1fZIrjjPdoDizaYRw46ZmwqaZgPqNEYNEL5Y+R
CcPKLj1WBbc8k5FBOiAtHWjI83dLtQGbn1HvtFP9vH5q9Uh4tN+HLYGAIOw66EZoeKvw5M9cVaKl
3hwDlxnCcnO96xZkz1TUM6vrYwN0230io5fYUAHkb5wTc04wn6kM76xBXZ8zlz2n65+vl3gGp+Tf
VhQXvy77y3L4q/6/rnu/vrw+NUX5IRXVSEgDSwPuFPYIv9bG5X7vL/MTP4M4guId482yiIC8jshb
x/vlmsZ0DhJOg1xD8sKa2QFcn/x94MPA+d2O+d3L+pvHfu/Vr9/y+9m/aeD8i993feL3tv/3L/ib
x37/+utvvn7f3//Y/+7/9vvX//7f/rnH/vW/4PoT/+KBmBztEJZVzMzpmj1joaRYLXQ4oxGvfUNP
sXCmkiw6Zpppcqsaoz5Bem5OzdJjyU35BWYNlSZTGT18Yp95TGZb3xi0Hp8QFN0bVTR/wT4utx09
lkM3y+AFl9wWJ59RVtOXyQvJLxhITY1qW5yXOIa1CoKbVA3F49imNwipKFPdOWEq7LhfnAyEOE5U
dU5sxmz0EY+Ro0fmJHmzjmZMXZFVcYEE1YILjVzi5YdonK1j1RRvSWkWp14a1mbqA+eLIbxXtEPV
IwmkwY0SAH+vj+d69PFApfNBWf6T7wMKcRtUnFRcK4soiC9h3LYQ51r23MZjMUVvo+E1jz6RSrQa
QG5ZFetcgxe5hnjw7mAIWxOdm188kZqvQYsdNWZVT9v6HR+6v22JloxlJGiqdMY7Sr+1WYb5q5RT
y2pvVCTB8rjmxa5B4yRwiEr96tHPtpbHvXHgWux4CZFvaOM6pAdfjNJ7mZK0wOCXjbejPQki7Kbm
Udfh45z40Va7pLv0FjlonpH6X7wBcTwu6rcp9p1j2/bwUciLBK5mPbMU48MemuaSiozK3Mwei2Bz
fWWigNMczVb76+6MPa1J9YOevTtvDsS+9Y1jZyf6ttXuk91PxNcyL2mimFJepT7gvsxbV6aqCEtI
kNIuxrR+NPDStY+LVf+xL3VzLxHKpsqW7zppjW2Tezh0h4Ke9VifmJmpp7FDHotmAcZFORMXZyTt
php+9B0HrHKs6BT7ujigVEywczoM8Jiz5V1zMIoCukd3tolQwJ7M7DcxYqB90UAyC15A+nZCQytw
75lZHVxbxu8JRvrOL5igUGLs+RM/Jg/RIkbE/F1Z2VdS8Kp70Hndk+fbx7qvZvSh+E0r9AFgR5j2
xu5oH4K5l0ew7B47w4pmR3nQSczuThUl9PtYXcJKI9CwSh8sCeZ2N8rHc9la4s11H66HHnatd8zm
VmwAB3vvQ83iNzDmuh0yWzwNvCptpyOvDvfEJBxqH1r9W/SOX4jmJV0owFGVJ8MXpZkKT5YR3WqU
vcdlZVp3rvODAfket5Q4wXdy3+FxuaP1bnSJfRIWbbjro9qLXVyZ+Knjtqu3QszqNfG/2CrI302g
ZmehpokUN+7OTpttJnua9riMDp5LNw+ePjFcjffsOXl8Z9vkijnL46NX9Ts+MAtzGotK0HNuTvnw
barL+L6JfOfJbsIDhXXyTjKRPE4dE/BFN3H0HTlu7AJIo0Pvagsgh+COuXDeauj8YybKF0WK5p2Z
OJ+JqIY3dlR9PoplS8SMjfbam3B5RUlampfr3XR81uhdX6XFvvp/kncmyZEzW3beiqzGwjP0cAxK
g+h79mQmJzCSmYm+BxwODGsks9pALaH2VlqEPiD/qnx6ponGygEMEWSSQRIBv37vOd/J2Edt/JCl
lHIKljqaxEsTEyrkNka45e2dvHX8o5a20yNQNXlPi/+JDEM0h0OEESB04rdO/rQ9D/9LGicXvyeA
VEusX8s3qyqyTON5uI/11KeLotlv9CC4O0ubOOFR2W9p8mpHQfvaqSE/x4mCO0rxmaDne2ujoNmj
7gYABHr/rSqUQ5+lsS7j/DAsPwQ67SaW+bOIidBobPGrzyfjDRSSs8efQe7D/BC5YrIebesjNhii
wnLT39I5R09hFOuGLrwUQU2KVql/ibwRbyhppr3ugdGwJF08PfbeQsFgIyYO4Ior3X3T5RbeY/4G
zye44rloIf8RDc/mhiTpkPauk5rubvkFkAwGTUbrilvT6Gz45XEsFXMuz9bgY/RE4mW80wJDO9R+
yfZutNpTA/RmN9Xmaxkp62R5NJU0cEYnGUH+1Pw4xIPe6BAWW19n0jsHSDRomGeCfj4VDEPUrE/o
0jLYgwXcJYjhqAQzjx7Y7/Pl48vnL2f/t4fj/NX+4VMwPfAl/vyXP/9v+ey/+zCeEXvvGsU+qOeB
uM6gZDkjb4BG73yQ/3UGRS/S18uTYU1kM6Q2h964Lu+1+ccI5hAA+Il8Z/arV18y2mWXX2LA4pAK
XuZytjzn18IHWsBiRK54eWro55xQV3gbzWBKE82DoABry6mhmXCwdA8GnEEVzx28IdCNA82fv85i
lX5rrMnbxvPzLtDeUzdPfTzFRh5UdLYe4r4+wcLAfUKRuhrnhxkzSti38LL+PERonJ8GVOeuJIvM
e6gKAr51AsdzQCz2nYhyb2cCBDyJEHkxM+KY0cY0nqyy5jnl93s/CC5oHfMVYeoVHF6+hz2BQU/b
8HP5jn++7Z+Hy8tjN14wJD8ur7+xK16XR0TPajlt6piGbA6wFnpWfcLsU/3dYXmulZnadZOCHD2z
65P8KKSwj06rmAYuL2QwBemcfXz48wP3sLtECffUXIZq88HTybZNVQ9jIWwmfWvNE05fkrwEgvOA
/6A8ufO8cznL5jmhTjuImz+99HEZhMnoGsN0wYCOxmE5jLnLZDFBssQ2V8eGHkN3MWudUBuYSfnB
6Urr0LcQdXKVn0bHyU/L2Z+DFgf5ibX3tYjh4yxXWkQwwInEhWhaG1VlbEJ2+0DKunKtN7xTZUvM
znLo/uusJJXxCC4vYOUgQXH+ZlFPQN967AmXSLop2Cxf2l3em3++S28w4rTC9GO5iJdDMfkavbP5
ol4OAiV9RazAEUs5v6H5msajYgJPlBF0hF79dVFrQ4C9W95XuE2YHI5c5/T8/zrgYC2PTZ6wOZvH
ghVcFmcKut9nnmYzJXSjSxl5OhmNWWDhtdFdtpexBm9OgvBhzIo0oKiVoW0y+JTHljYv4+nu99cR
1Ii/z5bn6PujAFye/IfPIQy1P6mK3q7Bcr3xYZ6flgNpRX+dLQ9FS+QNAZL1ugQUczJahsIlacl/
nS3PiQQ6pA3J2ktbaA7LbaZV9dFPfllZBlS2zT33xNTZRTzCRAfTwGGK3LpRpOGWNNzA7Z4q8qmn
WdSFcYXKcWzeijiA2eUD7afu8Hejn9+P4Fkufw6YV8HmaBOjQL/HfBAwMfHbcms4aXhWphlC7m8f
SvwQKAVbpgk5xKuk1IxN/k2anTwvh6oyg4pRY/lNDaXYFTnZ7y0imfPkKu/32fIQZZu+FfOrs8qG
vgshgMb8GXHmQY6fD8vZ8kErzq41HsN9q3uI6bp4S6fMAMkZbnMCelQGr/8nJuF6X0y6BTc0u4+7
8MfQDfke4n4GgiUZDhpT081ElDwvuksvTqwHgNtbpnASUsY4+iMv5YeSlnFhsiKOseydfSpD7R4r
sOCdsrZbalhVJdrWbh58IICfoUEI0jA2w5mtWPMwOeAYHGNgKIn89ZC0qHBLGafXoRbhjjQDsavx
Jw11g9V4yjcqVs2TneckeRrxhUacRKIG0KSjFXUXz6620FOkL84Pl8NIAsvUEe/Wzpa6BvH+ISik
vFsORqlNNySkqKhZQiebtcaGkmK6OblQ9D0JIx9Bj/gmHQmqG5hlhldvMAW89GM0HERQ3Fm09A/u
zHsgh2hUtLBVtY1qP71o1X8eajvPLobWfiHCpoE6P6/jbTqZVbT586m0Y0A3hjmBWtzXLtrccV3O
Wsg2e/job5DL2ovdqickycPeYYuH6JADZAXvbCnqGK+hbzxOoHbxDjJzbXSXFOAO6gpmbXJqxza/
/H4yQIV0NkGVzD3LbO5e0vO1MG3AOYBTBDaOOWdcM1HMvbvQ98NjPYP9m/a7n6F4o89yMuemitea
4mxHMEIqItK2/QRQdoqa44gfCPs/t2PJ2yzQQBDwkqJLU7bRJe6MH21niA2q4UM2Ty6kTrMuMjq0
BAbipqQM38u0/u40vXX5fchihhxMO1BsB4hfchLXu1H5q27uBc2r7gXT9oOiFtcxdp3Yfqnfh77Y
OYaXnNye3pqF9H7F3q08kTkE2oKWq26W1jrve+1k2IO5r1xxArfb/z7oXRwamMr1gjY/aH9H676j
o+P3OyfvMT2mTpvPQGMSqQZAdiks7IY8dEVXikwGbr2azk34T8WxPDeYlVgXJI7+rji0Gmjdn7Jj
eZiYZb/1U+erWCQlS8nx+9RrioYkgRQFCcu439sQ65ZlnUksaqLoHgbRX4t4mLKcL+v3crYcIkJC
nbSZDqzEKFjxVHxvHG6xfiGely9jzyWOMrp7r3fULoKjaWyX/5kTqbyyeafQrDVMcJJznbAs7TCR
QIdM+RHMorahoYlcoorgOSiHUXSG5tUAfb5GY8l4O23OGQkep9wFqLJyy3eAa9029Nqfox+rUzJ/
bDkruoHxTTztkUGzoOrzwv37tMUBcXAwI0+WwjOwLN/lYOQovOell+Aj2FfO8c8S688V5LKkL88N
RX9ALTZAu0lyLvn5o0vdyHDmPYIigtSXohLBGRsiTP4hgrlEmStvJhrqCS5JBAQsxEtdaSLyX3c9
1FN+NZDmwprg9eWwrB/mvLo73fRh4oxCgcmBEBoKrHlxSWs33QSwV5FaZEBOrOjYzdIeOR/iYpb/
LFUPFYx7jN3DUu/ocx2E7689LWfLc8tDAyh1pVXDwQzciJw42T22UdPtiqbrGPKbMM+WU8szyMFW
cM0N5lTgP1gB50/JLJby5Wx5rs6Nfg39quRS5QPLoe1mmtt8WB5qgaBBPaLfAuJJmLoNdgJJn7dB
kTTtgDfeLeXLn8IccIGZxuklM8zHwocoE/VRdW9UZHEyTaELYJIKy+4uDBN5cyfr2+Ar42xKwL8D
ap5WE489Q/e13bcewXMzOs4tPH0TmD7cPW18rgQp9ZYVfDdMmsYJdx6cd1QqQjEqCzu8d1WUXZcD
USEXz66bFf08oicIg7+vqobGH1uOaBbN5bPGcDnTfb4d0WQmc8LWvg012i3RogPBOZMweBgOk2V/
8zyL96wVy4Oo8+iKsvpt9L3sQMhveUl0gj7YX74J1Br95G9Jkr4ESV0CtW3EKUVYurJsqeDZ1gPz
8vGgIdqmjnW8W6gAwpLDCWbcGApEsb8KonRlTPcZPXV0b4LaWqNc8U8pi+VqMIKtLrRvOZv3g0hq
eCg6MC/kn/EdJPf0sbRTgjW4xSIIMyF9jU+GCIJV16ei3iBHFZdGS/86mFb+brvlNmTstlIxKNNI
ny7S6MeHlFWmRVj91gc9N7CCsZZfmM9N7jTfmrHSQJL4oPTtoVnrrUb7sh+CcR+rQT6p1v8gcq0n
fpxHKckl+y5n1iaw/rrp5H0zWx/YveHZJ6vOvG9rLsbhwcQNuNE1UEZJzK2vgjxiDvei9ZAHZyNh
XIH2WlTQlEIt8C7LQ8wIuOh975ELLXlOckjI1qC92u0cQArovxK2ua/NrtjH/ageOp9BkOyqQy08
eN3cO9f41sUVqpHxAKL9Ew7He6jn3RPpfAiCU0++OE4ELi3UvGvWu/6x1B8pN6u739YuGCz5unQr
deXrPEx4jtjKxetCTn5F3KeDVmE0DkkWJOeMIKzLWHS3Loofs7nWTjME3wTyKvD1urrzMga1QxWP
74luMl8fp9c0ZYTlDKp+zfzskkdG/oBFrH4NuwY7ktk/Y1U9wlfur0U1hbsy4l5Vap15b9ixeW/2
XXIZR/1aas+NYdOxdrNk6xjKOMVpijOkcqbtmD2zJFovEi0W1ZELPQfI3a6C73KuSVo9g0fod2mP
Q9otXmsFbXaSvf/Ka3XMxrgfB3F06ka7LgdC39irKeZmQQfePzehvzn+RI0sAoSsPe4MkaE95y78
KMPoERV2sJlUI9Z4buybDTVc0Dw61uQF4bn1SYIqPOabVd5tggrOgIP//4FhIpsg8xozW8tb+ZhK
EFLM9QiF0tVwhDpoQD+NrP6AX8+7CrY01/G5zMrn0G3qp6k20p0SbX52tDpnOooiPa9KQPpJ9umb
pziZchLWKmTW0KVu7SDcC6GGctOZ3fCMAf1JCERsnk1T2lchNFznWfr6eFsesYSiXLJBay4Pu7wg
SLtHvW11+RMN9wodWxdcTPKUcMvue8RkeLpHYy+lg3fFuiWmWT7+vrwm3EtAvcCr67VwzlCUOqr7
B+lmRDjgwriq8T6lVXjNbD/8ffCn8KcLqx8oJ3y3WFtJggCPQUWSRpORGwD0Y19EKB4L/NufRhu+
DW7xGFid/mKP7pOIk+ZJuK12tumDbRiPYsRASt+MQ7Gx9H5cg5l31CrzWVHwGg9sPMZXsLrdgxwF
svtB3TzYHrC4Q/Ft8GJjMzWFhi6dqtblr271QPQgm+71VPOfPOhTXdSpFxPm8YuDsYNK+QWntnqR
ciu8Pn/Wk7sql+aRz08uxYBxrS/G+M50x2KdB9E+zoT2sBySiQ0ODbl+dO6d0Rhe8Otvur4dHt02
Vi9GUcApGfqH5WN5Cqi/H/qzVoxnmVXxXTgGJMUol8mIB45seRg6018fyLXIpnmhX5fn6QTj9+jn
ELzRyq/LofFCbRZyze+WZm5oG7iVKOaDhKG1X0DtUs0Leo7uyZ4P3cR6E3kTFqvBa5/KTjlIG+S3
5RFtPHM7KiSckd1Pztp3CX+CpOESBYDw6wh8Zt3bFs+1I66bVF29sSSC3p6H37Y9TBflTvwN/QOp
2wO5MBOg7+W0zLvhvJzpnivPuPt/WQUqnijwsorOT4UoDp/4sS1JaZgfMceozstZ5ChIWq4Oij3p
EUGMoh2vc/zjVTXWa5ZE3YH91HgNS/Wj66zyOKLcuHcBQm/KDi7c8nDKocNGssQSH8Rvy1OZ4RbB
Cu/TwU1y7ULrlYfLf1MSoMryOaYr1caAIrXLiF5le0D0YWh13ZOp++GNZOK7wOTR8pQ9+yE9xJLn
5TmDt+CRKyhcLx9dnkMtSi0VyPtpjLqnyaRCiIqODsP8RSRtrHt869vlgzIOX8OIEia2IzRibNFz
R1x12/eeWgimm9bTtN0UWvbR75PZ49LqZ6umZbV8StmQ9dIxQZ+EHB6WpyqibFjwgvLgR7V4MjM0
qy00kSIQK+Em/pXJQ43GYKaRgj6EiAFg2jay4Yh9UDKAx30hlQUCMh7XfppWO5Vp+b3CwbSL4gZL
ncKYRpyAd2Sgb77oGlxHgzgimDc1zj5X3LxkEDf2/Gypy1xuzRzbYegV5zIA8qs8K7oF1SZqsCgp
uqISmprvYPDAN2Gx/ypUbm4ra/zhBWXNeyel932Kf8lErmqLdexbZhj0OhPCpY22eE0868FR47fO
KMSqkEjgOyw1ffYzoUhfO9P06BNfvZkcGBhIuGGWUAvCiZkJlNDn/cRO1nCHKHwapIsjv8symp5d
M7vJAOVqkKMlsjQEU57eIPeyIYyHj3kyfSFRdGYOt7mBUJh6r0Nd2+sMJeAEAG5V2T+c3NxVOdp3
ve/jp5T46XbCR1FwcU6F90UM0nRohKqglqgvW4X+AVVKuxmzci8GR95ZE1bZocMoCrbjMUBDiFTs
PA5GTyvQLTddpX4AKWetNoGnVDaWUI3aZuUNWY8NMYVxChJFm314Gvt17rr92YA4Sx1fkhAocOPl
1U2iGkQ3mqs9qV5kiYkfRuEBMrShiPlyekhN/MwtOHVlWZDY3GIt9P7NKmiO5DUY1hp2qBsdtTaI
gQAloIam4cps7WuEfVj4mncIyQcGlfiUjg6JyI1zR4QCTezpQBcvQFRnvwxWhYq8JsK1HL6ixHyS
mjQ3VZgxVvLn23bB4HwUzG1KpOWxg22kRtgbvDnSSfDuWedqQu+CU8dq9Okgm+ITwE51RNlUbgiT
W/X8smH2kj97jkJSgNlh7HNHHW1QEjvX0uJDm1jOShiz5gLrRTf+KuvwOE/ejCGv71CzfShvzsYw
jK/Jq+OLFVABkdwC6l5aN7tz7soAux5d+Yb9nC1WjebJTWWWOwVnrq/wZYdj+yuWBIpZYRntg8I5
p5B9MQgm3B6ZNgCu37kurkgwFNW2Nk2QRm2+xoZT4JV5jjO/2kMa/VCxR5vNcYd1igglDUrv1uf5
rXBJgvJC+1EJdsoqiu7yonsdPPjVeB7tsyLQBttYjeRYggiokgcULegt7yQ/6r7MyFwOxV4KAzcY
V8NiBpFhux4Ly2e/D7Yjs/ZFm15x5fSrpk0oPCrxPDDqXsG/CQ+90z5Urv6clH2868CBi8RFhUgL
O9Fvg5XtFcmL/BWTNWkYn0HN9jHRjXKTlMNjMtRXt3GjlTMKedLm4AmJURim7Zfj2Ti1azRJ/P1N
la8GFKEbJpq3rAm/5aADjhZEQmb2/lnLVERrCJKR1oIOdVIM+N42ckjcjqeEt13BT0C4QKRFCMhF
+obrt90BqTz3+sy7IiVRt7StDygLI/o6UFn4RLTgSzKRXeZmlN/mnd4yq+0dMDpeRxNIJQN+p7bQ
N5jN93iKD4MD79ZQmKFqDQkzN8hbZf6SVWU9hLY5rcwqI+bGYWBidK8C7taa1GjexUkvNj0Frtdo
ZEFU4wlyEEqD8HtcDHPsIk1lPK2EyegKgUMnEErRnlqn0Tdo3Gt7ehbpVjhc+hQfMB+Nn1XmvYel
+NIQttF7SV6aAethi0XDy9AjTN2vWPGWx5P2rci78NDMsGpdjudSunidYVsOU+XAj4Iu6zSZTwrP
Y2YRpKoIAmrRL5o3OIMGCUYmdKaue6n9W0kkGtWJXpIQGn9QpUsxsXoG8dnmL0UbdWCKKLkl2Uyo
+IbE4mgK9SYFlKfS1Q8qNNijUo0sVtrE/4bq3rC8brMGCRhAjo3V+o911H3PMbpfYAF8lK1zZ3bW
r0kzAUIAD61E8wW10RrIkYe/htKhU1sXJBiS/+nNc3ldbL+iXCOjUcuzW4Jt24+1eF/3wl9NsX5M
Jus+N5xt31vp1ixdnFPA//NsunpzHIfUSb6Lgx9Tx/2LjB+pNQzyJ7UrhoQ4onIX1va+doBiIaiJ
CQXcOG76WCmPyFqGMaN7zA3qy6a1uTXpCn4p7ci4mJHH7tUs048w1iOQ/MmnFxIuFDlvIiebzzft
96YpnvUAp++Y2Xc2qSLsgsI9cgvknub0YRc2FF8XvU5obmFXvRUUVaMsL3Uw3Tn0sae64uJpiZCC
/3OXTbvMZG2r3B5UXe8BmHYNKFJBrjZ+3hmrTPOOASDcKOMql7quzTK1XRjnvLvDBkVIQtfXjLOH
JrnkOhEKFXRVN6BD4WvM/JKNkfS8583zgFoaSggXtJ8zOgTLeaZjjm4x8c5FOqBVMg+0I96cUnFr
Hu23xmIUgDDwl48nAG8WQtU2pk/A3wLIarmNQvfVHC6D1+yzzGAxGZms2bjLWxd9dNc1TH8y6L2D
p5eHqA++52VirMPGG9ZWdIC09Gx5Ju4ZJOJkDD/7qkmxNpMF5xnezZyT2fClBFTcaz3p94XvQayL
6pHuPvCxeJz8y2ttqPsJaS6bljLb6GZerSZ9FHi4IZO0Nbf0FtHhhrZQuEJAeqMPtPPH8EyGCHuf
VOTr0M+xuavwK5V4IZFlsIhZj/TZhnUwBLPOJTrTcnhCdInmjwwJxNjTZ+g7z2EIL6ktjvEQyuew
eYpNEa/9Kr6kJWuRTz4KlQipVg1CaKTtfU3XMR1+JM6nXUuio/D+02eyV+OEhaNtWNVRHfWD42A2
J6Ak5pez1nT7XNZIa8Vg/WLQOCO83Gmv7Io7d1n9oiW7m8SQHuMSbT/8gin8YfjjzZlMDDk2WoqU
7Ep6u829stAmaA7t9xb5gd9QIYEDIN0g3FOM2Dtas6BIeumCJuXtEnbya+xIadUzGuZsOFcz8jUH
dcr4c42q4qBgy1a9OLMFn7YwNM6Nv0HsQhs3qucFKWnVfjDdH1qWHzLDdnetzq3McMefXWxwVQSO
nDkla5JjPqWyjYvKGU0X5TwMFek5Qe++1TxsL0UaNgyp46Puk2iV5qT6NgnXQWEVr4Edv+sRty1B
Ry2gY7nOEL02+MMIT6m+RlRfGBPvdKRpK5FF9/akXnLXerUrd50VRKMQ+PXLMqP3KeU1h6JNsFpy
5XVBDUbYG5CgEyGhguJ1dLihtVF+LfA9YJGOb4McbLLr7FPpmHdh5fVHiV+JdAHvB8v9fVsHP2Io
XeumxN+rt522jkqaAqE7D8NRx8w4PQJsgg8zYmfX4qFZp0JO2xngAIHX2MkJDJtl7DV/tBDppQ9A
P0FkIl6uDTKD8E3quM9RXTSp9Wq5yWfjtq/TSPuRWXAcogjMk7h76BrutUraswmDFdEBK5z35NwS
V2TR+CUQR+9JSpwQWiMJ3Axl/bOpSY5Ihi+UTAZzQhLiUr/e+TFlbanVI0t5txdgclECdQf0hQ3A
P6LUhDaHiSAV3uf5nFqsFVtSiT5iG9/HxOS05y1Ge326hh3fmgCMu4G+4N4xyjfERJtAr3d5SVpz
Yx+wgDGyytAYpMVdX0sPiqR1qqs+JJXMwD4I8zhNWwRhZH2uCjv6znhj12uIjs1Ev4xxqu5qZ9yo
Mfg+jKuobBlXE2fSGMmvRrk0DROUO4l8L9snzZU9aslCZ7NiqAftWaPY2jpywEFUUyy1Je+DImTd
yQ38CNJV56ILdioxX4Rj8IOgVmNnFJ4b3jonslvXIUHDe1dz221gF3eanT7mAJu+WeReMHIFydwT
/ELFv85dG9+axBBbUmKvTBCGEYDkqiLTRDJJ7QFnWxP2DPYWL6SIFKfY+1k3mCC8pET7CnIQmZ5h
b5jXiBUAiJghqkiuGuplYqwLsgfEQx1Dyjf74pfoIeJPw0fgDc8ZgZE6GZ7UDtaXRq4UHJxiukc5
4O5d2Ngn30Wn09d5t+WKKHiRgNf7qHiOg6MhPWR6beBssjR8mzz34g/6AM+hezdCtngJdo0UpnEl
6rvQpa/SqKsCuIyJ4Emfr8vKz0jQnCsfBZfBmfT8Zjj1d8bnyTqfmmDFJlDZsfvKb5TMj844hgUK
tGks8pcpiXAtxMGtV/pVFvYGT9k+mJzXhP5PhClgpRh0lVXMKNIH/s/d04jj8Vq1413hjzsxkFxL
gVdvEMkea64ea6Qn5apZmh7s9RzkZxx4L32VpEd29RUtGsdh4OOeyR17j5BsVHNHPaV8km6ZnOOm
fZeBWOvooWrNOuPWbCXiQN16tMA0baop5kaeu7tep0nqZAnacaA5JTIK8hjIHS1i7PGMnnqFTSsP
aFxXcyGJN63I3D3DBm5djreK0yBgaIJTwyynbhvp1ToL+Tq1IyipslNtC2LeSeualYlx+pX1Pllh
bCn3ftROW/ifgHEFMn+iSOqdKu1o22bPCUsUCgOnAEAfPZh5rBM3ArvKbx+N1uePj+iBoZlHbnJC
TT746CBGcbQSaituTkeNPXkeqF92iX6PCmoH5v5TV7Z3gKKS7Mv0LtTKfO06+o9uILqBKTwy23b8
Zkg4sA16heXpWH3RCpno6qaAXLPhI2wJaU8ck6iwxh6PPiR5syXEJxxhv6bVidV9wGVRfKJQqtgy
piSziXFXKGUf2DB/9cEGNlG3T83O3EwRfweKR+LbqhFvl3D2lGPlXifzIRHBd89IZwJB9jRM7nUc
5qZqI8B3WUxVmEyFMbrNjEHfIbT1AE0Yy6GW1eHWV3PMoFawSJXBbSLufie4wR2RNmNtkNpIkc12
wefWKgeJQ0v38L8Dob0K+z3SVbaJQCClbesz5He39kjcXKW7XGHXHljLvSJRA504FjGnSsDq1xJf
Lb5fj+0E2o5PLLfd4wgmq+IVycCunjI/Ar6oMShp66LZGY34rCI1YtrlnuWDlB0IfWuBCG+4ybFc
DwMYYNfYTY3Q7qqUfiJRS8QKJubB7Nun0RlJOrGA1odoRVUe3kudZDHdsq5eAcJODQnvY3ENgaUi
6KUAhE1fbE0I/ZRWRbEe3To7JGa31WT9vfeYgYVglanN3qThPkPAGoD3+te2IDsphYiLDq8/D0lf
sSXDSOubnwuacKaQhz8ZLmZjWBbtggL8KitSo8Ko+4eH/+P/RyY69MXlF/X797T56D7+28+ii7tx
hrr/8z/9x7/8+//6n//2H//6738PcFz+z2+A48w2R/xr+I5n+d5MN/9PIrpp/40sJc/2Dc/VTcfy
QQT+BUQ3zL+ZpuXA0/YxqTnezIP8C99o/c0WtuPqusEGwgMEK/5fgOhsVP8PTqFn8W0d8OrA1WE4
8lpmvuPXx2NchO0//5Px38MIYbo59q+KfYP1NNG4C+4qUHrNKlVeB70LF72fHVtqAy5vcrQn620C
uoR9cIhl9hp3jSCSMSI/PWeP4X61julTpolGtofKahOWqyhtomsSFyk7jUDZ0XqssrCY99eZQwuW
LNm6+9VmSad9R+zMQJo+ArYiEgIIBkyqLZG0Xue8T9qAB34I2WelGzOayrqlye7hA2lSbJ9sMhPb
5XWLkRy6orCGehf0CQFaedrYlxg0PTPa1BT1904Kvzh47Cx0upTRYK77OougjCHGHx5Kt0H6hbMe
SUG0rs0BfBf789mySCeDFruOIWDvlGasfVrIkJx9p7if234p9i4O8Pxom1rEnYdeTPShpIEdWJaZ
OdxSJ4CQB3EdrXWMKlpU8SNEHbc7EOjnUIsk1BVbvdQLosrQtzs7fWzmLn5rDt2myboiwdNq6AhC
MMDJHMqjaWs/GrIutL3hSl+tyf0IzFesOnp/KZ2+nS59KYgNM51mRgP2lVU/9sJqQrh1IWTXCoOA
excbupldU2X7n8wdMeu3zLiiR8OtRngoAQiqT+AFow8yS7o498EUdwd2AXF0Rxp0Vl4jaOe8NEsb
cNeN3nPqIr8z0XWR3GiW48to9pji9EmiSUpllOQbGcDfWKdBlr6Uglb5GslGlEB7MHH6wxknFFpn
Rei2gRdN3S4DT59vAJl5wy42afPuYtFZT1KG1bRKBDTaq10PfnWfBWYOQ9H0IBmYBv7BVYvTtNx2
xVAzmR9yuCosS+7zYNZxs4lE0DmrmllQhcMUNyzY+7z1z64opX0LW6/w0GbT+l0VVLPutQ+FLZ/K
2KhAzAkb29Qj1npjvBcBzINPLdXicd8EMi2Oel1I/V40rpM9pAEIBFoYmN/oYaAHKNi/iIqmVofc
R1oUW8IrjnRXUwfsYNQWxsXPTcS0hN5HRiw30mi8+MEIgnYOXksLL9nlTUro7J6I6Pwx5C+ef1aF
VhrrmJp97A7s4TQ73uHyVsQYeZZHhJ0NQR9RWoiE5FeD8ICeXkFeXZcRBEnwy8wcY8rUr9lt0jdh
V60N5guD86oBWwOVrrkwRuhCROaSn3qXEj4eXdowMuNuozVIlqtbSpuBJmDcaWmwB0YxIIhyjVqP
9yLrbdKc8IgZtyHvKNsLxN9yaxckFhyZuXsae4JZA3zpepcIU1yKWeIeRsaruFoVUkO2gnyWHV+6
IMvNc6QmMFWbBE5J+kOzuLsUKz8NQZ7R7vfK+L0xhzh/MCzLk18S/mP5oHdFVH7gBYjsI+1Gt9qw
AwPVQrya3e1podKhdKEiEGs8BSCYuyaAwMjAfYUHRz85JW9lpj3DAE0z7eKW2BSY7St/tAvwP4nR
PfrAUTLCOCOt3NREHjkAFvx2vOFMcEeIesRS460Z1Ucv0Y0SDqTlXwZ760ent53sIGzKp7cpSxPz
m2nAbbyLEMA5516oXNuTdt9231u3xtu/UqNd8dSgsY/p9FZYDCzMjIBKV7Y64RF4BV5pGje8BM8r
U95Rjla9By4hSB/4W2qXPjcG511aqS7f9RYpdfc43G3rZjqu661kUsPVomeHy6RCrgB0M0Sn72eN
+CmAvMN/sMpgeiFGI5lJAA1SmZ6eWw66wPTUVrVD7uw9RBnGj7FH2nJLZRyoG8yZ9j0odZdMicSY
7aHUXAZe1wL4ID50L19zhSt9B9vJL7d6ADHnOBW2m+BtroX5DnSgK1dVwY+4G+2wgrBD4jPlnM59
YqdHXOT00dTAjmLq524/vReYfmMIigzVEoQRBjQ2UP9GDMlaUFlrm6b2p+FSpaEOgM6tSGOFkd60
dzVjkn7lWY2Z7KTbue6dFlaBdlaTW1Rbw1fjwBRuZOaEoaKUh3BoSBQJZA+puDNBWiKP7nL75PW6
saV5F/1v9s4kR3Jl265TEdTnA2sjG+p4Ra/Doy46REZkBOvCWBnJEQjQFNRQRzPQrKRBaDE+8P9/
ECBAfXUcfjNvRuEkzY6ds/fakuHVzNTOFs0bBqzhrQ4tZEqJqUjTYQCOaD5RoLq2nDTDakcPiZ/R
ykop9yOCGtoOIUcLWrmm3u7CfITFFHKsv6shCUbrtCCVg2a8NqYH+tB9tim8WXe2fHtz+HRhHa0M
TX52g2r7v4IVADWhKEl19ifcLZcszNLkKeO3zeBB6lB7KuivBMZO0rZ3Sk+NB1I30SqbqH9esxGd
6soAvmIc8MDAwrLCOCv3HgwjOkommF7unMiYDvqQVu3VLTKr3mn0BrMV9bRL2kOKZnpbZmZRBZNH
/h+qRpZ9MFeSrvZQoQu6NJo7mSfdnrPwoxk1of+xjVBEh1GQ/bQanBEkJTbOhj4rwA5zxzmEOAcX
H7W6cxrCArdNqzgM4mYxmbjjh80x8OWFc+39qZjvktxeTIVzjIS3yTlG71Occv5aJ2eqATWs4Tkt
Z68YjyBzdYKhIlGp/TSzu6wj9Lsxp0MBCkS1bauRkeDjvhsgfYCMKCsr/F7id8UGwrI+b+OGrAu8
rzyWezTy8q9TTqA3nXko820PUU/sJrZ/OyDdsE12QxSVzr9w1v+pkP8PCLtvVVJ2SxX3z8xuYdmO
7ZlsgJ5nE8hjLdXlv6/5mC+iSCFP3Q953urXNPcIX0XEzepzn4ROlT86wBK7w4Cvn99EzC3FlfVb
aWnSnOFMFSPm2DCIGscuj///nPF7Xniaas4LX1Vfds308E0hWP77MwPF/P/1nPFf/vP/+m//9X/+
9//xf/ybfzlnGJwzfMclX12nVvuX04T6brv/9B/1fxiua1Lj+zogchZuz/7Xg4Zp/cMxHd3SDcs1
dI9//a8HDcP4h+u7QN2d5VaB7/7/dNBwLMP555OGyc2mG8JzAbVCW8dk/c93HSI0I+rraptoCoUJ
Np0q6qeDp8PUmWMSj5siv7nme8kphZO7qK9dacbreiy+naJ6qLzS2Y2OqR3ySLsr9n47P8xwghge
hs2VNHiEyocyE8kxVi5Iqiq5p2fhK9A3CRGcepLScAnnveGZ80laooYKUWgrNDtEfpypEhiYSZ7Y
UG1geCSN5X+5ZLGBFTq2Nasg+RU/oqqje+UOTGb9JNuXjaNfs/YZemKlsyzEdKiIp9OaW9p6qERi
puilXYCSrnSHnm5VU9pLLBMOfoxMjXd4kt6kCEekk2Z4KUEimpH1HC96E0fwu7sJMvLCeyXlxjiG
DS+Zyk8ySZ29UwAWiwztSqhlvJex4pQ1kXGhoUiRBijlvnqpqrFFdQwVLRE07E1dNzcJy8kKuVlE
l3Zckbvp7RDATZgaVyM5r992T79fr/Ls1hXNrS/ABJVz+F4ZANnwrhypttcRXJNtL9jvONntBt19
rKWXBph4nZXd9ekmF1N/ATuP1DCPEQBm1ve45LA7cXMXzi0ZcTZ1bVL/ZfvoKMLS9gb8bds24WJF
fM8N8jKcxrTh+FtbXRXemxj6jNCmRKx9h/hFB13NCImIRIAoiAfkhr6pGIqV6KwmYmUSAEm157db
rhWbVtTH73Me38VjQXYqmZ7UgOwDQEw2fdl/2rQYGbqbfz0G++s6FTapLt/4nqct/3wLVsgP3Klq
yIyJyDBKFbl7cACetCF9sl0ixz1KdLbJId0Uhk0MjBybayr1lRlPIqAaeJ3Q8DPK7MibLqcJyo6L
rmIRYMbFc2aj3kixOYG+IpFIVNCE/MJdJAmXZUsmoRM1NjnZ1Q7N0oOyUxxyutdwlrZwwmUGWhi0
64faR/SUgH9ZI8cfj0g4RsJ/gYlhnW7hUuKuJtUvcLNhq2xjPwgQd5k6KjDGpBySkVhqJD1DX9lN
5VXmhJup4VKCMN9oWQ+61Bv+6nH+Iwftuy3QZvuEnGx6W1h3ceUBoRHtcTRbzObepzQ688KnH4np
2LHtr2I1my+lWS9JAgyH+8T+tICkjk5Ibzu3EJ9SXtu1Mew6pxJsNUWLlMmIj+U8fkdgUagnfTC6
Sb5xZhS+Fgf0rT7k19rxti1Jp7vRjSZGRU12xdn6NsFWIgSbHRzj1ypqIozeTb/PAObvwgj1ltsk
OxET0eogjhYMkTKnYXYU4hlKOZZeWqJldunYzCsqoJqoeGfhRORXWnz7hZkn0sAd42sh3YehdM2D
qVcvZsRXr32+8QIdwnkRX8n19EgdkNWGPmnQEmIZUO26q4F71MSK4lmi+4Kc7qQmFnf4DBbOy83I
YPhEBBEHUftkND29RyH6TcwzNYP7Qc9NzBUdXwcU8bGFphzq5IubH5USM3RDR9/akau4+3jCrZSB
zFiWYMY1xvdQbZleSnzftRO5u0R9pXGNYT4ihyoxo5fc+nJzJjQMfG5i8eA2YlEtTaSGj1O9L6T1
nmnwqinuyR/FR7hl6Mf0nPq4TiqAkoi7Nd+4+kYP4UcnSVKhsypEh8MgPxYxwg/UL8j5onpgJGua
zFGtYmOMXnwkvJmpeUAX/qu1uvux4E6lFlb7BocNnFy6+wg7tlKvY2K08dsI35bMA3GZtJ26eWWk
P/paGDQOdv9ulOleS/1LmmdocMDcl57eHaIILYIWu97jhArlMQaaUdWtfyv9Wdy8mFYTjyrJ0pm/
8WF/z3LMHvywC29N8sIY0dDs6qb8rr6/r7uyuFcYXtjtDorppmzwrPY9UCVdLvxuSw+8CAWK3RBP
uryUXlSvjInOODsDam7rrlBdtCmtwYIGR/N5SSHFsAXlXDoHRfga+ApR3XlRuSXAST6XlKEiDcdz
JdDoowWLUcIhTXCV+GDWsR9T56lkdVVTbR1r/w+LV3ONnF3MkW4jlIk00R6IIM2aR1jQ7H1J7hw0
zV03Zv9RE11BIyqkPCaigunS3i2ZROInIPB1foIR+9jw7O/reTTWBN+xEltwxxM3815ag/XYhv90
abjUTxYUe3xg75n70bc1ObcKTlBsZjoTjlRfZXk675jdy8DQev+Mh7Pdu7IjENlq0AtmlXXg7OQd
wgnYhGln7X7A1Hvp8DmBPqtQm8z4tLIUeVwlGP73IiJ+b8ju24mxoS+19sZk3+FMcc2z2LxpnEJW
YnQekJ46m6qyrJ0FlQ4gQPLoDxXu7S78cJXe3OvN+AZ2xcWudWhSuKBt5v9gxE8CJXP2VE0DpZiZ
QZygeSkNP9x4uF63Wd3f8tQynjoSLVxNPsh0tu8TQGM3aTx0ZnMBVnuSsJifHD99VYqfepKlChpz
BzYsfeqgsxJZZ7ifZj+galf+DxvbEcq/fs6BqK98OzySnqjWaUaAq7sIxDo57IlkKHbhhJJcxCZD
hgnfEjjCo2N2LkAo3s02ESlqzF0kOlertbWDPdXH2bVNCNFuuSHPKZgm+hGsCYJ1AvX+aMTrLDGt
TYRt0vFEfmlqprQJRNcNvN6/bpptbAdUM4LNtwy8JQWJWW1DlbLCNU0H9l+/WxqDC92VgR5dB8GY
hmtPQI3jHyEwbC0bJOfEgGbW3+2UbXjM35WqGVk77rfudv1p7u9bhPJnk07BbiR+ism7I7G3wXD3
k7bZ57aJuoeMPrfCm1ZA3qsKY0/mGnzRzLvV3SIuKPcSnAmgI3rT5WPpN98qNHCfCfOFTsCFi0+e
4Gg7G9e/JnGGUNZAKDpbPC/TgM9qNJ+VXo9XPq+GEajOmjxVRESSR2sDmGeXeDDipNzkhXbIhBzX
PkfHhFqo85GV9TVx8fN49LFati6k/uknNCV8dkY1iFcwY41Y7WTQR3VQMgva0JD5qDvtDqyF9qbS
GG0JlfG2cnSAAzke13QYTlam8UDE6BEa9og8I01DJccxKm80uJ9qUtTOeK2Jj7HWtuAeofR4QDP6
DMizX2udvMBMIUelwL9twzU3yrPVuNCOHes2lO0zh1cVmH6OiC3BjxY3xmelfD5uHRxKWr+3dZCL
4m+nN4y+MqaWxVBlKzqO/SXrDBfHesb9UQehxoFb4L/aNnW7p8q+1pJvU4aKAtd6LLVDpA+X0Snw
c+EAa8z8aI3kDABJJqe0AnMYFZq9KwEieWzQdzGSdDxXFSR53Ny4EMIIxyPotpMykEpSqSZBpmAL
J9pltJt4F/puumHuHcMlKBFPxIE2RUEkEi9A+Zyu6tqf7sZU8/Ywvo+s4LQMFdJJhAPHlg0UThC+
roiuwspCWA8Uj9AWP7nFaDv1ukVNQcG0GfB80DlAlZD5O3B66TNQiCDx650Zormhd1JdEcEwQ3df
kkkbV2FTuRTYnccT9Wf0yLxACXJKMTOyL3fFg/auld1HjxHiMBrDS1fo1FWuRBcvTLkR5nSfMmjY
6rF7T5ButGupXDY9DuAVqELaL67xThD9mZkU82PIR6u88gELe/CuEXjRnNfKYCy6ae1282nWs4eO
lOggnsAoiQmhnE863rbEH0N8wnL9jeaEGX5ZdIfFwijeaiO6ZbqXbGzTfWNNAzKviXBVx+Y6HKB0
mdNDFPGhTXN9n2qkalpcHlKkXkgwsZFcODuvMyCYG0Z/CK0QJYMdNM30p05nYtFhkSE9RcQ1LjcU
0KwY/A9u6fGt0IyFVUA/m3DxdTWWO2ksd16D6METqbayEsR+9uAmdNo6IsR7OP2J4itUUbz1C4i0
RTOeBf1gIlPR03epism37hIOLeYLQQ74e71qrxiWrVtURusyoQ1aP3vQFHcFvTmMtIjy4P92m3i5
flrWsOamamOSNDjl4qHL5rdsRm6c1DZp9MRYu1F2cFx5D5GAbPK4DhpX3bXuEb4EPpJJgAwfnmMX
tIOnDGujierHdvGZMBenK+yAKF8EbTXkH4QoSZpgP+ugK0ZM3NcmqiwCZbZa58DCcBb+eAp0o/XB
S0ZEJK1UBOCFlJkfZbY3hRsHyT5q9rhYd6yT2x7KOQkyfHwRw4LeAlgP4oOkcVSIlyxx2CdqJG5D
/QGrllHayEMEEgK71X3FtULKBpurgViYk1+2jXuIg1NxYjhg43pE4T34sttyT8PGjnp5mpr6wjPL
PJt9aD1XzqGbpvFJNeFfo08CA1nfxiYyGK5wwXVM8z1rWfnkGEUEMxKxEQNBpP8+oYQunYRN5xln
N3WbtRYRgF5Z7UXXxoeSuOTY8tgjmWXICBdUzlilwxyFilgbNhK4zrrA/b5rwRHtkQo8kFP0zUSh
esRv9giT+rv2UcCqSb/KCo903d7FkS0CZxAE/qT1s27RMmsc40XmTOMwUVA4tTmVVmqeNNIo49VG
tOEP8fWcabxxDdaZIqfDl9YpqnLMDaGjMxBkn45N/wIuBZnWHB1auVad72K3BXiTMTug72oENuo4
O1EBG8lwwwU4HPAWJevWab11SuYyFdp8h1/7ifSLEDMHDdHamvIt9BNsD0LbdHYiHt0eG68+ORu2
lnwtBzTNLVMVwtYYs4m8OkAy42DQWBGArZUxy3sCLluYDPPVlrp9cHtg2U7KAAGCLx6juDihy2+2
Lj7yVTFBMxfZMtCl8p1b0Efp0D5w9NjIwhULcA6VXMSxleVYP6ikvmXAF8hUc+3toOfdQ4RXfp11
OtYKlBem8Zn+/gqpIvWSHYsae97LMXxwNB2ew2Bpa801b/oAq2oytJMfxiQImhOE/QGzR0IfgkH2
QC5WZm5GKQ+5Gxb72Gw46hEoPTst9ZWTr3vsNesitcaTbKqg78p5TwvUxDwXSrJlZn3XeMUrOts/
DDZiZJjhBYKiFyAcDnDaaBSruFT8ZSA6RNM+IwzhlFRg2D2/h1drXnU6v0dD9t2u1e6Z6j8Punkj
5jcOmIT+pIohsONoN0tvnn4P478vuIBpRqGLh5Fcn2em4/gDy1vZcakKBREQo0xQ56BwUmMzJfKH
r12Idtr+frffl3h5JixCC7CodOtq+UcoFYn0ICkPrTR6PeLbIGtNqKpNAXAhi+JsS5CdtcL1VV9a
XS825Pra68Ya97rX0jMoJB96fDeaeLtdBLZ9+hYr729MqAQojfAYmeo+bh50Th87S3p3lIjeJSa7
dxXjizi1hi62Wc68BhTZwHIt+vCZ5EG2pYwmEpK0XQ+yBlg4a2wREtHa+vzYSaWtu9C6N7zymuvT
HOQxC3nqevF+tMLoECr/ta01PNXWj9XZFG+Gdmt4+tdFmxf0M17izEtWowFpEp7JWEyYGKeF+ET7
Hy54h1tB9dffFw623rqQgT+2+npssRpoh7mJ5mfJPqSW3ZX8+nEz2+LEN/hB5lnfUF0GDTT6ryZJ
6aJZGSKwBgtaD0tC+GTSpqL/sQY20Ih7cEXVn2+tItsxge0PPE6h/og67SZU2JyJfNQaKhdjjJsg
0fAL4VJ7GSZ9XyhmkGnjPwtTe/ST+a3sn0Ivfiha+zWN/I8epQZRLdyvTWmwJRLYPm0LDnVLdrE9
yTvWxl+gDT9jlzhb08W0EY/Rg6mdlB798SDW4O2YfC7/NOzGqN/TmTsO+fxR9vw2tp7ft8vhHfec
DfQll96nrVnYXkaiKJM/jZeti0HPglDNx9HrE47Q1y4l5Yuj7tYMrReypL9Du5rWtgI4PaOSS6Of
nuA+jnTazTGmRzrRVzKDt62EyeUOf5Cgghg9EwhxqrFwrspOQjiWrONjRDcHdmhiiFXT3w+N8VyF
6P8lqToM1WYA1R34KGNfl97nEDU/mZ9c4+JTzvOJUJiTTpPKchbnhoKewyeHBuY9C53TaFC1x3QK
0bWb+KeZWlXz85DgfBMJX4Vdkown4m8pTxqXMVxy9sT86qr2rhlwVtIZ3IcxvgS3ede4YTPdMVaT
hbjQMTTmePoH+zYJiyZRUVKT+zrPnK0j4y/hN68Xq6S72NP1jFR4zabuziN1qvY/XX08iKTMOaTQ
Xi7kAX3QsxER6KnTiSmyFnYrrQldnVqPI8yIRp7IX8QJRUhu0B8GtjbJWooWXe0cB5ziYHzDlUWK
x6bPwfMzcdwKs/hTGfJpmuUnMy40d/cxJ6F2llvLqbV1QQDEjMXJS52TDEnjSQZBXYxVDDIIo3OH
pQkkF77Y+MQw3txJRZc8Z99CmGevKSofzJA7vwPcVkFjHvR+jSmUtqK7LghemZLybJdVhzKovxlk
tutRHyRl/DQBvnaWANe095f2leexLiHJTTZJO3+mNTER6eCfkDLs+my8KQAXNMqOlfDoYnSThRgY
qorlq20bEjnYGjfsT08TdmNJsUBItmsVeH5qggtpiaxZcS8QbHHwW6wWBLA0W0GvZq5R2cFUvnN7
QNiDdcC3Bw0BC0bNAmoisk/HOyvNLk5Gf8PN7ul933XVpCMp0V40SuMq9U/1ZJ2wQnLOMZyzGtuL
VICfWDDHtSStExjka7y4x2DKVqBiMWgW7MXpfMiq/rXKuyDGX8vi+UlzhdTWZBl3d/C4R2xv1cTV
AUB/HTxGqBnObYPBczKF58jE6VdXknQfSd+FnGroDUBWKvbjutGp2pEOMzgKmIzcKhJfa6ahtFn1
Uyvdc2uKdGVw2gxdfQc3N0QGzhYfcW/AHNuKRt3JOHtVcXSG3HbAL3T12AWcF/z6p1LPSC+y7gzq
nratn5VWM/wgnsFkDORp2i3ukPOmCbQdDs7VTF8AGhQopI+SKoOegmueombaG3G7bzUAp8qc/yor
u6+bDCSIn37BHbEqu1ulyRBwAiGXyqnY1s/0inaD6H4yGiaQUrtDWsOFATawmmqOiLQ6QLRhP9/g
JMfBoG9rjW7oZHzgeESf4+Tge9KZgjfb6lN+jXvtgpH1hyCj+6ixb2lcHRDBnJFuUDEsLd5OLeb7
da7Md4mzkGdhjx4HFWsIFZ1y/pKTnrZJCVucOHygMTcfeuLaqXDMjWcZKL5p1dBTmseVkQu0AXP6
bpDWKSgPwvwpkdMtKuIYYTYWTI2zgIuPpXDe/cXyiN49lmawSPHb+6hH8Owb1iNp9FfTprVY1UFS
Da9ZXj9kWnhUunesM3K9NGVvHSU4UTd3pjUeJuaLYAaIcQ1rFOuNe+f6jA+whaSTZG7HMqINq4xk
jXogJ0rPzXOrOwPJrxZyDZqFaiyeUsQ7Vgw0P5Eh+K/qQwxus5VtjEK5YNVn+4SJ27dZuLKNGlch
k7u4A24zHITbB6yGNkSXCsemuLX64qWCXWAkX7GL/I6hIpgYBvxQTlQHCCPx2ffs6K3yOGl23K91
wrhQWn8VZ36PW1aWgQeyOavsW1MnPxF6XB7R0PAvtlZdNX3OA6gxl4yVNamufVd7RN5FdBJKUO+A
0weNX55+MzySZUnuSkF1AQ6A9tVJ2tPSTP/Gsjbsl61LigxjI92eMmJ7gu7FginFE/pOutNG4FYj
PvBSnJe1WuTaOUv8ZzcNqWjzHxzZP7VlPyNIjrYcxnC+60dilx5SnFK4W8x1ikaFIGgwhniDV7le
XLjzn2qqB+rfewCx5ErY28S6RyVN62Uiwdkxbo6qBkxzM5UdD55l+k+Ghaujg/Ua7UnLwcWKbD0/
d/A+NwnqkqB4dXT33ZqLinodcxpkBwq4nSroC5V4vkTcDyz00dfUDN9iIEb3EVv+AWaXvmlS/QFc
Gn5SigWohp9s+c8ib1GBIPtUOUUIgWm0KtPqRGeXPv1knvsCH6tHmI2cnkbroW9J15yzGPMkFRy0
oVcEJw2Zr7Gxajgu10tGW0ZpLMzsEeXRtURM0i8aJVt3z2ldffSxTHa/hPTfpEPEIDhTI+JWw9y/
Q8y+8c+uMu/aegZHTAVa+fNrQ/bp3Lsm3KnmI23jr3wume45HyqfGQqBm2izg9HBjxtlcZ/25AAU
Dm2UwfvwP6fR8HYhx+OVKO5NogCPeSj2iYMd7/elrPBXdXZ6IujaX2uCHrKh5Yzb6gxr8RKhHYfJ
sG0j2hX48+xTj9cFJwj4NOR0vEB22ldM+QOz8W54hKdt37FsgwezV09qCN2di312M/elu+nRo1kr
y22LHU0Mo8PL5zNywxw6ZXsz+aGfIS5hDxPGwz8qI++K/yCfpHeRQnrXyLeTTWFHDeEHh7om7iVl
9tBbVNGFNjE/K7uApBd7PQ663Na1eOuG4tWISlBVFUG6BeEckZd8TgPWybSmPCgIz1oXBhCEyZ12
LsmqZ2Q0Z+gZmAFo1a0mhzAML6cNiE1FHqhKMH72E/jJfLm0mPY2MSJOEgaQ95Hrzo6dGeCr4CEp
s7/DNUMjY8rJDjarT3Ds9Z54KrwMkkxHBnYpRsh+TNq1mJhLmxHnSRKFsTJEe9mQKFVXDF8wnS2T
T+3Ba76jeP5O/W7aJ1D9wLjQF2Z4kTl+fnQ4fUK6RUmJ5HnrWggnpbfIzNyQ2Pkxlfs41LRTEdFW
akdBW6hmZ0rbh7CibonoJ4TR9+BJeHA4S8py6Y6r8nXS8J41hhPkB7bPHzJhu0C25tK6p09MpmZA
eDJYIZiZZtcSL9lNfzOTfIu4oDWYRvSEMBQBTdFr9J5YOqroDueMR/HPTD3uOL5HThdghvkq0vAL
66ZDJR/XT53q8jtGsBdqtfemzujzGDZHCCa4J0ioX4D0HtLeIQGC+tbzCa3zLHtDTGLyAJLMp6D3
y+SPyDSx9tBib/201fZ5WlA6czNesOmlXa1twcTtejdNbjr6UDk9J6pf65VqAzPrhn3lJKc6e9bK
2nyqSYpYeVmJiCsyXi2EvbQrzTGA54SLd0LoN7H98TSbGyODwGkLAn9dgLr+oS7tD3uov5N8IbJZ
ck+5uXGNKZAdQrB0pIrx2tb7gyEpWSWFMQR2LiA/iLdqUZyBn0aZV8LpF6iWC7N5xJOKy6vlw5tG
wNba9IGkYZgxOY8mEjKwHvXBgTAKxk1/gLr1JOFK3nm2DvJvQCHf6q28QaQjkJu7xiMZc5PrWh9Q
YDo7yWkgKu9FHL9rGZIDB3Erc9fW3zsRGjm0OgfHzwKna/52sQuoW8vyp5ZuGI/YuBf7Hl+P47mn
SpcMUiB472gEmQZh8vBaL9zh9zDu0125aJBTnDB0UkMiiEOskWOJ2QlpwatqCV1njrAu6huTSe2J
Rxmj8TBfYjrSV8HdsRlN99HIAD1RQJ+yfJ5WKi38B/py9IeWd+0QtxtEDHeRF06HQjMvmk7NPxpI
Cvtau2fmwUFcRV844jLiKFumhlBdtsIKy9tUN8QOj+xVlt7Zh2gAEjCDjfGneTiQbXkqvSxoEKrt
Q2r0NsfVpCEcpQ9FXVqq0Nthfu33k9R8gI8ec8+YCEJT0eWjeh6PAymrgIz6am97k3OZZj5DTZPM
Y7DJV6Yk6xqi52PawgNhwg2RQ4+TfScB0E2oQsqp+aw6S96LbECcREM7jv8aM+b8tGIv05fbODZy
5L+rPKycZ89nTSM7YWtSdH4lzoCo3BqyZ787SlMwqjFl+UAnJt9yNcpbKL2S1hChcnnIucCjxvel
bp6J3TD27kigsqwzJuN6Yh4IfFInhlwfnYcmv5nc5IJqNQuEq6yr5sKtMAavv9l9hUgWhOpDXk2k
B4TZWSJifyKpasDTRgo6LT8iE3LLwkmQQmj4Pdc5mKynwrlhQAYJyWcuLTwZYnb2ZZe6325IOq8+
WicaXo+zYbtry3qJDTnGaKzmXWcL2kxhYd7kQFM67ufPeYz+WmPivUcZVc/oozPMoqFYT8ghNh55
hAF1BFExEdi4GQ7HVvVyvGXCW5F2CFrUivBwOBg5fCPjTUuiDo6qDSKzTVeQL8Whe9vD9z00zrgs
BeiUQqy9mkVsMvre+QjF4qd2GiwLST2ffl9cYy/bolsLp3jqKvZ6OdQ49f265ExTxWqpTega6zY3
emrpJ8Ncj74eBzWss3Se8xNdnX//8m9/Jl3nj16rfPf7f3TTCLyzqi8+mgYG5bkXHnFrZnSk1m1E
88mLQE9BblMn4BVkQABfOxQ1SK5UZwJuGWrjxYTQCq2rTvhQIaMtKY4rMCnmjkZ3wn27xXtJ6GId
hYc+4d518IRw139pDVIRU4r974dXliQmVIW3r5ePEiwp0SCGo69VFhHcojlOu0+w+iVWNZ6i5SWJ
CgO6OEagwuegCi3t9x3FpH9sWQ93OJP+kE1cnH6v0O+736+dMtOe+J/+7e/C5RKmS2B3pwMqAmiQ
nBIjjE/9rJIT3g5II3JAmCx6hr+OTYs7/m7B0O1o5tNGwLxx+n2HC3teeynIhqZ7QigVnRUZrQm7
HuadL29IGcOVoU49puPuHUZxJtlNnL3e6QPTcJ9D3SCUaiQjO7OedeFbKJZlyqneQpFXpqQXyIyj
UFR7KREdvOAkPYTpiPHDZN3EP870Qqfn7mXVCQ5fAgfmohMMskImaxFcz8FfVyCy2mY+V9YOdkVF
kplJikdD8IBooo76lvJ38ZSsFAM0vDrJTyJAW/WYFs+/7xJIC8Ng0pCOQbYnkfYWlui1QEMtTSmo
+0eXGRATw5hBXkI2gy6Sa8mFXM1dmu3ccVGYIJDLvZlbrWOKyMOfIFdS4cUoRAQqVMs3uRZ9edl8
dboBi6mQWw3d5TrNSYMC/3i2csLTPDskQBRRJmMYzX3AegVhSjJUad3hhEZaAhZAfT858+cUGTlN
jya/4ITZlX0bHWlA9OeOSXUwtuRkefJYcCbEcuP9RJVpHdoIQmBnBN3s8jPFdc60S28C25DOTrAP
v5euPGVGFj0NJI3gfqZj1asWXVFVlfwF1t9ktOhu28lpcgv5NvWfvkqdF+G01UWIzuaUACHMVXAB
XZnBclY18+0Z3gwDVvXWRQPnO00+pYPrXns4R6vRtIe3yk/n7ZwU2Z40PMgD6q1to93sIMGGbUuv
1q3C77SPX33X6N87kIFry4PnP5M+Ysf5vJ+jPN/RncS/Ls27bGAoLOgpLXLYs2WO2g0FJg3KufrT
pC5NqKk50Xc20aeN72je6x0BW+2xQY2zBefLCH8wX+3wxQEh85lIqvJEqeTgKdq2eugcPRfRemaW
Nf7z2j4TWJsBPbWx8xJqti0yr7pr87Zb653sv+z5zWzcl9gT9gsoORLyiLZx85ZVy6FwsLO90fb0
0LyGzHcaChsAaxRjnTcgDwANFH22hIDS9ID0IhUHncowrEN5I3gA06vG8p94PdteV+D+neSlgQ3z
EGcspzqi3JeR7dOgLp/0ajvN+g8EkOFmpZpxqoiTxdmGLClSyUd+ZwhPfWYd6XdRlkeMa+f4BqmA
QVBj+PeInuqV9MSpcSfjcYZ856pFczHyyc9En7tpw3wJQDeKe57Teq/VTXvPYADBm1Xj06gAfNdG
5+2SxjcvaVxCEAT895lDXXXSuXpX0il3PAH4s3u/ovrrOAI3+TdsgP7TBaq0isY53GLL6zdDx9Wb
prbb9qZZb0LHU0EUkgivimlHnxO2HZ2SexXrB7aQ6jnVo+Sk6qrbCNkXH31vPHthc58Q43CIei2w
XbL25rb8o2JCAMMOzQ98tGUkz4a4/Lf1Gy3g/L7+/il7heSkG72RjfoRtmxAuRzV8felkMklh9IS
FFpm0sv3kA//67vfP+sboIrx7BGhOD4zSfEv2khLgNt4PZpleBmWl98//3032EuSaaHaXZKQYYCz
JQp+/8JPjfJiQ7iZrBQWAED1GTso2xIOTuVFF0wEcsmO+9/snbly5My2nd9FPo4wJZAw5NQ8sIos
jkU6iG6yCSCBxDxb19ArKEKO3HsdmXornYfQV/xPxJEUMiRfDoPdzSaLBSAz995rfSub4nFTWAX9
2oy0Ki9qzhPYIkzm4HKLLjuGonIPsctc1oaFyaAQ0ZUjXJNz2KjPaMn0ORvaNRfrse9Vu/356+z2
b6LoGKq2Izq8dqRupW77+fvE9/k/t69Ib5/lZf02991DKgjxdTFYnH8+gF5EgWXKFI9QwZHulj1Z
davK5hco6rciD/qz8KC7D13xj89kRLRIaQXdUsbXtIovpm8OnJFEv2ukfe7NhjYOR+ZNHPNItLax
xWSVsYNl0XZOKuMpJy37yHl7Pbc27ZFvxifQXa3uYXJTAI6ptSowqNAMnZaDn20sx+4vnLXCh9aE
jaqxnFnO4BwTFzFR29uoHoSpIIKU/WrsObOrVKmzvk3EQvehpSno9nWwUQETaXtyh+fWMpmhO+bF
LILxqTQeCM7Ek1UfAvw6e6CagL2ASJaBvJEM3LWXjTtvmDFvGcORbuZHZDf5mtgCblAo+M/ZULsA
RG0wQCVYxVhF+yIO5X1uV5S26sGovUftNeUhHwxAM0TiLMaaiZOVefE6S8Gq1EOmngXePSIeSO7G
ljtvfQO6KpBB9Ux6R983SwRT5HCWujxGKvymXKj30czjE8Rf3lC6h2woEvJYlmbJ9ithL+uw82mG
M0vsOjz05G3jfXTfSvTyK69R8zkJTW/v1qZLna42dJXR2VYjLYc8nc4JWcpo0qdfGKysixlXDigT
+24WPL9ETv4igO3M9+4unenQF9H2hbOHXKfoyNAV0sS3GHf1rSFXsq7q1y7x0IBB0BBIlUEI4V8Y
F6ZQ5TcYYHR+9B9f0ibN14Pvj6c8Fz2jDKaB7nDJjLR6Um3yAe0rWwZROiM70DBuQjgPU/+nr2go
pWJMj0RLTQuhkxQXBLRWprqHHn/dpS+J+ik41x8g4DmrhpYPvKtAHIpJVNcAdSqgx/ZV48bemfga
0hn+piiPZYwOBOFEvQZhMz4JZw9qelgHtdWtmZ7bl6xuuz028gZZGe2OOG6+jap7n2TMmXVyAPVm
6cbtGU0S1WVuC8iAEjfnnV3o9Gw5zDCnoIMk5jf3pEQ2a818can1La/P8EZi7/1LIwbQ8UNN4DnB
18tcqKdROmqrOwPUEB4HGkZFs5JV6TJ1J5wTpbZ7Zgw2nbM3M/XXknjeI4qHMjOAt5kQLa3yqRm6
6TTYtXkerN7bhfb88fMnlZYO8hPzFxmH87m7fUEvYIL6lq6Z4/F3qCfsu1sDS2Gd3A0TNI0BeKIV
gNVBGzMhOO67V/cmsiZnFPKzZwSMcGUJxdjx/SXHgXeR5RAvZd2vQlJZl1JPzH54QW7ifDmw8SlI
A2wqegd+2WUp73q8LHa9BvuB7jivT5ke2zNnoPZMJErLg0nt7ol9E5bhHo/0dJ+EHHMpntJF5tSa
YOrI4o7ucM6N3tXiXOrR/cabUhKKgcSnSMzq7DtlddYSAKgXBy9pPay9kFFAVHjPTdNvESETSMLw
soBg+kDkQX47HHlbkwiWsz+XLVUTvVBsJ0eHeDsb8NBuCoz3pB//yJmZcZd6oAuhaACqQ14m1F0o
NM28Af3VTEexK4SHb2SG7IbcjMcGslSjFGnaGdrDEf3mwtV1dhYhIxyqHuuMmsdcuN4EFB5s0NxX
b++AiuJz1hGzoqI8eAjb4dlMaBbYY1UDhWXB9QxYzWYHI2BsB/qDZhrsrXDgAJiab7J81klZvWL0
8Or0XuXmnwE+49soYXI4xmyhSTQ2Uzn0b3BqSEoKQvdAcU0Gk5hxMocAELGoPxq5dh65abDNCCg5
Jt6GeOj0ocwZ1DYJw56yYfWbWxzXrLFMx4l2PjqYSR/mzn8V3OkG4MeXyHWn+7YrvvByja88g3xz
c+v1tY9rKZVvpZR4jxsZn2g2FewXjXt04mVbte1bQEfkZI5oqoLOjJ8Hb96YTqw3MwKfrRHV6oo9
/kNJxDfWON6c32P4RJzgFqiPs24miC92TXMT9li0UoOyDpapIVAmAFC7RM+HuouzK633paFo8WaD
K48Fg4NzP6DnF5bMrumAT0jOzAqCmOqfTVii/jTflevUDyCWxdMw2uj2p1XlRdVLXLHfdXFMxItN
bgEUU478MMmdqDySjMQUwFUKisoxnkz3tba2P9dGQ2gLen44wFOL014hjpGHJikNu2HFYU8Tn0bI
+JgwTNVjfQe+hxhDCw8zBun+UlXl0zSK5JmExW0tZbfzc8izRAt3y7DW3R1qgW8ZYo/Jb1crIDnr
EQPrHayWdJmwHdw1fePt4jJ91TYQU8+b0ytUPLnobzP7SaJ8rpLsrbefZ6xC19geBELF/thVTUEJ
EDhvns9Wztu/58SA/L2ZhisIXsCAMnxpgJxtnVh94fW71b55fGWsYq0pd8LtjLn/4LY1UZeJ+SSm
AhDWOGHuhhdNWUSSh/syS4fs6FZJNMphvg6K9BXAjLEaLTO+3iqGJUQofffznWP7YGuJcrFGcQew
AJ7wQCcrx6+7tjt6cb4vy02XN/VWQmt4ixBQ6frV0FF2cRrT22Ua5WHQeSe8se7KYsqxt1lQ8MKB
FTa6eK36rrh26SxAvhNlaaAvsGYnodcfvqdEEz/Y4jOyRnFfuepqMV0+mYxEFm5T+m+xxReWBuuA
MZThdnKm6lqm5YNZuRKtbQv9jUm20xgfQ+lY13Iuh5UjxAZzUruNYJZcBcPTxm+PCLqmCxVRt2j8
Qe+0Lz+iZgc5pL/MdvcnKyJMVilGJmEFnyk2OGDq3i5Jk+/RGB58Bg1kmd5ebG//ciElnuiLQAhM
k2Hjd4BSb4feK7XTS1bzDLaosf0k6i8WDcEa0+8Vby4Uwi57DnWNokoLnEu2c9+oyn30RX+qc7c9
trbCS8qrrvtfhLmhRYm5FRppPkez2V2KaTylPovOdLvtZVGVDwR0f3plOV1RI/cmrDnh1tCLk9y4
Ju24xUbdr2bEdlvtQjwcLABvpXKaa1zC0NNyMOgOhgu/mgVvHtP3Zi6ei4DCz004mlrsv4ztePlK
iD8y1fGCxvK4N31WcSIAoZxw09qVcen93r7Pw8A9DW46I1ZgARi8tNnUFMIrlzPsnl3U2riiKLb0
JOi0T2+JjIMjza8O4rTLKjBEL84EsCsmGOUO4YomDNAwOY0i5/UG462O8mE5kPiwnE3ue4OpM1OZ
8q7xVUTmDq8Oy49xX8S2vGPS9oDZ8VGNpXWNUO9vOaGgR3Z984o89oXFHmULNfJuVlNxc3q+Gioa
r3UB71HV5I34KkakOtnXMM6ewmIMLz9biA7ZBEC3f5HsI6+M4vBFoaSCxMSo2O3RM9PPZvaTO9xL
dbIzB9T+HBSi7dS2qOTYRCmLSH68XTUxM4Y3pVHvJxMjpKp4emBzreiYVS+i1d4poqKEFz61xK0y
ocdQwo5uz8k+s91sncbZyk+S6ZUYH3Xsa2DjeetsPHorT2P+x60pQ6w4/miEj6Tj9suA6Kt6YlKk
eab6rPeioEDCA/HzclJzZD+eNmYei7sqocntNL9ZxWhruNfC8NUe8fW8ypExcmR7n6Aq0gA+qdSN
LlrVDwIA4nFU8n0OnsjVaCFTUxCVNC/WGGzFTpni3s9z/eBZ7VPr2s3d3LrIDur0lQbN8GL09M2j
3rgfBTpVrqh3CeYe5ktQPhuwGl/pKazsopg+nLi6qQnz8G7aBOmEGEDgngBPM1/VzPxmVPEOpG+8
n0P5MHXReDB1/Zl0ESRAbK1jY/xpU0yfImWnA4xwKDxr3LavksM8DVhCe0pu6b0Mo5v4Ta9qK6uu
oRE+0ROrvxEmMkpC0SmVDgHnU99AUNIvWcA1mbwhPnuNPe1rh4dzLstVlc4cIwdYnWYCk7etjYcM
gwfk13gLOD14rv2evAnH/5bpR+0DaoFdFzx1WfaUOEmxSV3WIlvT41dehqbAypibZYx3GVwzqUsk
IiJg2Wk/QBsB/7rNurK8UL/OyxaP5EXK4DWusofOlPpbgLKbKj//7RsiWpoBqLoK3OneKRnUeIxK
T0Usg51PGYktxd2m7ezfg28FLV3Vh8qf1LPt148EZSMDEdkTZ2CEcl3xWfAAkURknSSjyUtS3jiY
xEXfdwgrmP9A75j96EBnPz3BF8HM2RrearJs0P1KKYQUffqBc/EBrwVZG4wGW/L7sJFaDYf7CyvA
+G45BsJAb4yeXEARayRi3akcuFCdgcaXHrrHOhC5JwlmHjdC2z/CludaBmweVSgxGRINBPS+yRla
IOKjijZkgbdmLr/otPd/RG3+gRql3yrZ6hXmhZe50sNhapNwi65OH1qy+U765oL1sUo8MTtwkM41
8SELSI+cR5wDrc2cm/89R83t9+iq+2wEDlVZzOTSPK3Zj1xzb2aFWA2g6ZCc+8FWjJZ1qATHynji
WFfpwt3UUzayOyVIbhw2BX9OfznCIozVHrMdqR+MHS2aSuvaxtX115/zaki3/Ui0QMpB9WQWXXSk
D7xluedPk+/NC57YZEkUp71OHZWcUyt8AKYB63pPYE+0gyj5xVMenH4+cB+FJ8IDI2JI+hXl6sxE
vA2QS8WTccr9HAdOnxR0JZJ5DQdoFfstGUEuIS1YPpXP0U3th1G5h4ZFmC+rOdeDOjy7lmveYX9b
VFUqZ9ZMfLutBYkZemh4+usvlfUMcNi7s2xX4TyQDF8z7xQHbFereICbV2asLLERN8tu1uVfvw9T
/uTc6Sw59d0LAAWcgUZsrJVNp6I36TJZTerhEI0RYqEjyM6WVpQ0HkrQvq5hEgFM3aCRRCEUjcX5
57Ns4I3povbbZWi71ujtEWcZ6fmvb3/7LATEuA8D84QKheD6guRIM6aB0pvFPz7kCe+4rtmAW9N+
R3oWrecZ83ZV6peGq7bpwKAcZpRkYGlvKb5zxgir85BaNCSBuKXgCF+rA7gyJCcgYIrZmjeQkPUh
v8Wz/nzA8znhfyQjcYZVmpfY7CzFEYo6kDLyFqlKG8thNmggUqYtc/j5YA2wfmVlrH/Ci90JWwP3
DX5b2WICdUhTKo3oaKtw6wjYUG4nodMQTKkypyKxszceoqxgMhh7w8GDkVmVvt6PZ6eKMKuAFFgI
qb7cPFb4UHY/gWOJUeFzDxGC/YjlpdwQmn4GZtOi19IQFyuPkRE9OwaUTgalu6jeGBVPB7iyzQZx
7DNUpE3OQJ0hM/aXRrbAx3LbWcC8edHt+CXk1C3dBJek0pQJERd7qIzlT1LsWJZfmUdzETV6jTF2
i9xobZc4rLG+2TtF85ilifCtJnoNozjiPFBFHDdMBzoukbVxXO0t8E8LURogd+aBLOWWuMaSq0KI
yiYySE2LafFp3ozQDnHr2GnPAqcBHzSoZMxbzvPPZ8WEOwfd4+3KM2SGlUOkjTdujFzOm2hQl5+0
V1lgK+ilvDQD0Xomine87N6O5xfcVK/3KNsh26Has9BckZlNghukSQPhH/wxhVH0dvkbEKAk4kXz
qnYJT8kTOloGw0VW9OkwxkmJJWhMl3QcjlA71cb255ef6zTAA296SDCtnz7krgKCwFR463P4dxxT
0TJLfo0FRuD+MvmGOkCxL/2OitslO82F+AtJbziAPTAQJ2EmVhGB1CweN6OijwajJRFz3YomeR4j
y1n6/lDvmpYjlTAse8e0z91FDas496/CBS1A7/azeyLjiSaCOgy2O66HwLWhNzDQBOU0cUEm3Aw8
SJl8nOhirFOysktFxjRoFgo3IhD+t2zgyrAY6PbhVv3QfdroD136fOVWEzUV0OAIJqnDd8bCB7lJ
FOggf74DgI5qEY7aWo0ez0YWc8q3YEiNfkkzEAxw7Y8IHkocGehv+8jGKu7M+9zv/rq+Y4R+DQD1
S2YRpG2L8Vq4drap03ZZ6kCvW9k9D2H5lKYMrt0SEpmIWvrXGjaUn6/zoH0xNKzlyqxfvbFBlT+Q
tleXuMHgQC7sMIyXLIbmgrqxXYKyyLadY1xozhZ3Xeqgz7eZmDEPrMHD1uUFcdoxHQsTVxj0iixL
xkUK984XgV5lHlooHm4OL5R8VYBq38zAMzYNkILcA+RRGc+O6p9wc5trM3XuVbLjEINFZ+KYlbH1
cp8IqOapf4qM6N7uJjYWMj2XQArxx9j+DYSFeIEiAmjU4MDNJtF5aXJkZcnzj6aZgWnponuRlacc
D8eB23utAh7WYpXX6LPC7FRq2ndWhFERL+chwppEHdOQTVcgSCLqIeubbHdTSDjUpNRfxAYUYjzW
NcWZYy2n7MMdxq0TYdmW2n1k87IWMfiCZUf6BpIUUjBFgUkZ3tlh8qxgMZjuyFg6IbxEH7veanee
5b4gBz53yZCusdJggfG6NaqUfqn9bHg0YpTCsyavArfgzvGDTwsqTZr21Z9hHp4nKGQrYhtT0vEQ
TjQJoqgKXMZC1KiyBgdNU2ja7e72IwR1PnZ1L9oLl8yESqE14Tq918OvEcUB2x0aAD/KHlMEUHgY
TjZF3bYRL/Vcr8KUjDrH/1QR9BKvLVBkdLba0rurEdZwEdv5XXWz2nbmTNV6yxD954dZsk0RLMBE
I8Yakzj5JQNmZYwCyjyzZQCdv8BCFmtUDVi5C5gyS4em5/InKhNTHEHAJL3fduFp0/r6CXERz5e4
MGSeIIiTvPqT69pmgQ+TjRVNiZCgQfrwy94pBoQ5C9E6pDWzee/ItzqUDX/Kbx8qS+5VVFdbWd8H
no/NUvLL+cppV1KVPTdSxyG0Udu6Cfa6I789TDQXb8LLnro5Omv0qBN6OXzaPnyuMaKpbX/CfxvW
bVTFN9G2ybBE8nt1fn9Eau4J8P4cwT2CLWwQv7fvhzY44z6G5DGom+kuh2VC7dMes5lQCRbWECM+
940OatRZLYt/MiU2onv3KyjgzceZ/WJN02fb0cCie/w+c+zdMLu8dGClt1Kh0/JHljWNG+/nO9mI
GVEjgt1GW/48qRiDYZw0d1kAmXQK2mgzpLR2q8C7hB7yTV+1L4GCg5hjx6BUG70NCZS/moYegBLt
sFbl7O0aoi/8W6aj6NEezxPngAUFb3j0MEkNygazGZJaFBb0DOrpGf4milacH4siiF9oczGVuX2I
cjPckCf5bAKLXYdiJiHOfJY6aQ5x8Ukw0bBB2IPj8ubETuxpOv58qJgkcDE4hLakMyov2WCq/hh0
aG+aXLwXbf/CwCvf9lG6YmE197nC50cAxni0zDo4DOhZEom8Bln80S8QbytgAL4JBTangbCfDERr
TgqwvhwRdU7NwW6wIrlkSq1xrcXg64y7JsdvColu1yAK7TPsxHH0kKUHwxhfJUwez6zkzjChs4Br
tTcDCS8Lu+KoXVs+oYUkfrH1wmDnDjmM1B1wC1lDkuYNVTLaIOalywEZHTeneQ+BotoXU4K6K2aW
kw96zZ2LjBM29EoXNLfJ14hwLN3bgx65thwt6Y99azulOdO4t7hfitvSauSdTQ/gOPtTvPIC4zTP
Q/YMGzf1kXOlSgr0IE59X+ZbFUYXpSrrOvfUQ6p041cZQVjXNctUbxIvFqDBwxovkHJAvSCLobJp
Ad+VzWxtZ/RWsaehiKYYOb1WfnhdnR6t2OPdSjGjMuQlSwJfckI6CLXhp8kbupnG8QlCA9yhUF68
bPiyDbaRmpQE7cfpXV6Uv6bBDg7R2L9/wv0gAy0il9PnkI05IOfHJT0pd8FxzgRUXJ1+UZqy7Vq0
ONMIf4lpPdCTedd2U++i6I+sSNXKDBVva50uBQsetzy3gbL6ZDXIWC4Mj4SPwBpJ9Y0FiRDeu+uB
pCFtR+wG38w3UU+jGfDsMwGoyT5pYaYMUXU/Z98O9JAd+tCvGds6obUcxUt0u+sp+Dbcqdj2k0vM
iSEI5VAMLgf0asG65QS1LKj/0WUyqUgzBiqpvP9J8KaZZaCapsVTJic2YPoNSFjWRED2x7S0Eeiw
nR3r/iOPMlbVqUdY7BUo/s3OR1iFmTqDGrsLA3vYlNXD4L7Otzz4MkcxNnruRnPlB+GrldszM68j
1MXkzlVq+sVQ7LcLAH/RFJncZ/AdGy2/wtYPNrg/EMh4GQG+YAzx6QwZzgIMRhpDwTqiXKWDc3O3
ealY1ASyA1QFueGEgMTGklKtTw5ZgtN6moA6eL0+RbrDrRBLOFmTeHIcUVG6c23buMAQ5gThGQGK
ucgy+9nz+/Z50GgTypTWlBW3W0Q76C8a+JuZhwCu1g9pb35mLZkB+W3ZjhJW6679Q2YxvSOR1Tuy
2G4xDSL1A+ximm0ldL7yOCCVxLBeKe5OkKTTM4XL0pQ4z6OgfgEE0Nz8+MUia0L7yR8SELi9txI4
R9aTOR7CkcMEpsJo04j6qxJusaXbsYLMSQjE2DqIQM1tBHyX07DtLXudf0aJbS48TJjLWfVilUoz
Xs55ccJKkJ6AeNGu4cXFRGSuZY5MR8wBsI9YkoCRZn8SN8yORuR8ko2eQ2tp7rDu0oNxgnVjzMdu
Jxr3Dy15tbA7+vKMiIqZBj3I0xqwKlu75C0G40ZHVUNChlBcANV6HofSpsVGfkI/9YRVoIuB0CSw
hMCycGdcu4l730d/xnEs73lv+dE4ASAN19tbzJzRWY88TDSNXL3BVFuzobWrSdvxAkKUsxpLeRkS
4zObYBf3CrO4S87DMlbN2agTApEa62VqG0JvaNyjuTCR9XN4jY3iqe37b7fvDkicFlUY50uvh1BR
Rdaq56BbxyRoEQFTXQwdnuyYDBmvhAoGN2NJWy7czJnze1Ky4gDjLtLEc6ljp206JmRpV66zmokS
JKlsSleRoDxqmZltzCG+OAbWYDc/53Z7hJoM0Mvp/LUI6sskNXelwrYgo5h5OPjOZRAWJ1e1qLR5
2Jd+aIJkA9mAhURcGjzou9YT374LOVQnaByHgLSpEK9k/17mjr9CYrPFKC23HUMX8EMrXidgjhzz
iWQ4tp308CeQfXhyAvESVaQVRXl+bYv0XE4t0AYHW1WPWVBxW646P6THTwgJg3Jnqa2CSb87rygN
EbDU5R751XKsrWrpFHmBBXaAs03ZVrfedyrcO9UnqL697x5TIdBwuBqxk+66uTwPrWfuZMNZcZ7e
OZSAyqsv6I0wczuIBXLDgZvGaHHFukSkMce+xh1QflFba220rCUoLKe4wY3DaG0NGR2XED3SxTx6
1gpbRGGX7JFYMFOQVJ0w9KmNkhVrcLaM/NFkbjk3PMNYIlLMzViH35Kk+VWWreDm49ikZ6gIda6f
IXVAVowQtg7DXpv5jBYOUVkc4NvPI84oSq24266TgggYqEfGyDXWEx/mocZyNvrjksggYPESJmEJ
q0Ye07p5FXW00zSfVkCDh01qQqNlhnYvKRukP+x7WrXkFjF56knJoO1+0YH8SOP5w7dNRKJzYSNV
UTx+s+JOWQ1RSRnudoBnKg/wTPVkQGLY0CIuSM7uVkPV3s/VWOCJQBIAHL2Brdcb6F85ZhlBYi1t
WA8HZvC3BSlCi49jqRCht8sNEraJeGSEgHNqlYFnR8Ijsq1uY7H9Z/MIU9c1htCC44NjckgZj82A
XLo6F39iOjB487FjuGZHp8CeL9jxiDuJo/t8Lm8RkiZdRQnmxI8D5K+z0XMKrJ400XveHJRHYgMg
bYYmmDi7Y3/pkj9+J5HA4f11XXuVZ6N1kDr7Yznlzikwy2Q4o1Y+5u106pq1UzcoO6X8RtUUnlFR
sIAnffJRkoEoPQKYg/k1yKJrJ7JfXuvvh15MlzC9sJjyoP02x8o6KXdR6FLskL3ghbstCEDPwSaR
Fbuk18RhKCC9NNq0AOWGMngP0Dy/liwzeH7bhegG9xHfwyfFW7jg3+Jj2ZgW3U32/w5T0r2W2S/L
K56dpoKD0/cS93sdr4q525h9hQ0iMKz7qXCfGTn+LuvgGmgYoPgVqerCOMiOYxuqbdoZj/MATl/G
FMuTiNYTzuaFoUYCLqdynwLYPxgBc16T9u/KU1G6u4V+JY5HBix1Ew7J4d6aUeRi1j75ZR1tFTaK
Fq9xael3K1UPo85poJh7GgLNiVwXxFiZE28rW+irjBCzcsxPHVw0xEjjCwse4sL4Zta9C1I3WJSE
+Sz7Tj0EJDJju3Z90sj4wsjC0pXYJHkZkkAgkhhq3Mdi4I32scVAY0Dig6PqVgQFWB/q7ojjBgj7
NLMx1duJ6PYFLbD7dgyQbg3OS8sZoVXhsJAmEBQrSd8QYYyP0BBptQxwHqI43JFha7ND1PQ3GoOw
ovHG2cHzUfgZjdNIILohjGffgGzH71NrqrisWlFSrZvMYZcxw2yX9xhIes7eEKCrpSiifVI49S4o
u03XcfyZMVZXqT4gSm/mkLiBoWQ6QmB9mfYkWOLaPjvZ+M452V1otGhLBBuXMWJ2H2u1bVIL1uOA
Sel2J6cNTh8SRUnIXsG2B87hgEShqcXrZP3M0sBd0+3b9Y6FhKiauXmPlfFIoni6j6zuEnEkX3RK
7ibE4Vjj/A87/Kw8CjDQzTfqdbWOW5/Z+m1xtDAnjcyX1iAf7610/hrNclxVWORic+Yx18V3A0vO
ym6wDDTtEanGg0joCzGyCnHK5NR3EAkLZ97Ysf9g1eW4IOzp4CAOL26ZcB6DXHFJJvdR0P9YyR68
25z/Nolr9vy7OibFDsmvRsKyrbso3reyeOwin187bzz0CODDf7gSAXADy0RYZZR7UAurLu77pad8
snG7/quMsMFxLc9o7gRKv0g9y4y0saI34lVVNPHZQV/dRIH9ZqLV3kwJ2uouDcRDAb4TTyKPtzE0
+THs8APMxaNDAMfv2ZRIy3Hf32fllB7RrAXgQoZybTsWh8QMk049hLsw4fA2Z2jBcn5k4OTVfc7s
0epMc1dEwQrhnrthqAzlxnk0YRQVbfGEbJxpZJ1dsHrfjfT1HK5w72IeKhQdU4TKxZLbXAAog8j2
JLAIwlJfmEH9ZJOgtNSTRH57s2/dZNWqoZ+CmMxzb03k4QWbKnpOw/5lrpPWfnGDkXWyxzPZ44dh
bL6OiBDw3OxxU+SSaoxWSeSi10nnjgPyiHcc1zat4Op19ohOMxvBY4FdgbKN3nSYJov29gIJb6fU
0icSoR6U6H1+GbKhBIDUTTHWjBfc+T2CF34XmEaAGNqiz5d13l4K0PIMZQk0TSYOnLF1V7YQ4rVb
7QgXPppWeOeX1BS+B/Gl7wsYzAnpLKKMp0VRko4nJtoNkAHpfCTS3UmMz4vIGJABuLQ6IjhObXQi
3fW9KSuoUYw/pf+CXpbarsQ7mfyOrBpfjY8CJkvq35N8Giz94Wfimy4qx1wxHRKL404m0o/QwmLo
2pvUttjPnZvi5lbsDiFRzdzvWzcxg0XR/I7L7qCNp4ojJh3rcdp5jf+BNv8YBVnLlYt44CbWOFTz
6LoBucal261xu7b7xLXf7VLfE/9CH3MGNYwnaKEryphMqhcZx3eQ2/bSHx+1Xx4+OsMykbySXKAB
rC4bCw1bUDXDrZUwILV4dKKAOeFcbcju4Sc64YkYgmEdppjNQjfL93EdnJtWEI9L2gvMMmQ4YtIY
YtgzIvvocdORwlmCjI4gHlbunie63IXusJVQGjCn+hdSOIuA0wrqOhogRR0dx3wiOMIzv9gNFd21
oF4Dgaq3ZlbayxvAa6Xhft91lvl79ryG/mptbOn3wrpCV8Ry40SExeJHGHLjzvTddGV2vCEMYINt
OcltZFFx+QH6UTNVsKmC8eg7im6Am2/iKExXbQexR00D8/R77TQfICYhn3E0PNY8VqSYNoTRIxlD
LrguYkGwRNNv6h4rTYOlFOIbopWkhYuRHxNxZ4eXUDTXWeQFPB0dHN3onV4o01yOzQW5Jke/bT5l
26/RFpf7caq6zZL0Ra6Kb7ZvISmBDdSzoh1vtTdAX6sC6+CnyOpYO+Yc7KgZmPajHbuvg9lSZNME
de36JRuaYZ8Pya4qhvu6c69SV8XOKiyxrOZwpywSPvJA50ucZb47jSsFGyeLIN6lNbpQOoFah80e
EQDWDqGKnah7dynApQ8TUzOyVk5xOx6YgJGZ7O/NFDhibWyGhBa2E5CE0ToEqRom6a0qxLQEV4FH
1t5jUKTPTRlhtqW4WIAzXLGFDgzwLe2ZeQzhs401eKP87sTx6zqMn3XPpltm2byNhgHKS7sxQaEs
kWB46LAJ00RhgIyx3JHwcvUUzqNI2LjikxyUYNWex5gI2JxsFWoJsIqYrxLEDHM6P7s9AYBJtEGO
95v7y14EKv0m6SYDZRs+ZIaHTw6HKu9hqJiCfnStLu8h4iYLi0Cl/x9T8H8XUwDX/9//xMQRG/d/
iEP7z3//L//t7//2L//9X//r3//Tf/xfwwr4n/8IK3D/5knT9EgHclzTlP4/Q9H+5pFPYAfEfwrH
CqT9z6wCy/mbDFCGEVcsLJYC+5+haO7fbM83ncD3hXSlI6X//xKKJhxBxBtRQrcEvP3Xf/h3PuB0
TwYeEhjh3PyQLq/if07IYDVw6hQyoquduzpMu7se5vLRr3aJBh1gM3gD9xLXu//B03ntRo5sS/SL
CDDp+VreSiVTklovhNRq0ZtMJu3Xn8W5wH04jRmcmZ6WxErmjh2xoqqd9nbGp6tvE9r+LbhPJuU4
a9Of8mM3JhnB9RyLh2yJIwRjojbwmqIH5dAMa9SopubcRO2uDW1vq3uHczCrq/c0Bsfl5zL9FpF1
cwt8GCtbojiKmU/LkOrk8t8vxD6SS66n6KChBHVpChGxCkOSC9yd5tEa9lmpFe0+EWPtmDoGrx7F
JMixdf7vl2Cs8cdZaQX46TPP/fZuS2e8xTHXQoSyK3d2b9j0nnLOVu4lSHq6voreKE4QBSijhqoH
slI8TTI0n5qgv8Udq90+sKdHO4/iqzWgVkQGZCJFsVFaNTGy0GhFRxJZ2UoN7LQNz6bMkLpbFh3t
rlZ45xHioMlRlbeCgw9wok5G2DHGeHMNotJwLS5Y1utQzbemqKP/+8W10yesjtHJGx+9xamCez+8
6sWp8t/f5gr/56yvwirmI9mKB1aH7bX6/19C20mvbGcjZbTX2vfutt1yZemL+iN1M3YBpUc4mMmL
Ll0jG37auqM21nZxhmHaCTeOEakvwYhsJrU4xFaZ763J+OflznDqUtYDadUZRzlkPUGYNNn0oe1u
Y0lfOPeCc+h569Hv+r2dFn9ci0VH7voaPPwc32I27Oueo5/rTuLXVyarYGeQP3/476+mScOxyWhO
qybnX9WF3MIXf7J2zGcPLDlgD+KYKTUuQx5sVefq3eyTjgLX96VamqYr337RRjxQcYfZTrE6NSd5
gf3ONdpxeCzHzHxzLeyAmo8LiU2pXvrIvuITKI+t7Tz1ahhgMITpcbYYXKspfBCwFPcY+w5cDj2k
TphRY4FyPpvjwK122FNWtU6kgHsyN2z8auzrHlZNa3aN1RxqSocGTPmOKta0QIXnTGH3nIYaHyUW
b8S4TK4T6iuJAtpfaZaj/gjcHN8khSt2ODEfFw3xMyUiYw45pKiZ/6wXzIBZMb6gHMQ7LqPtyh2L
lz4zMcQT+ptG76Ld7MHFMZuM3Kj/W3kA/cwpiVYUluJU4s84xE/jCMss9PNLjoK9cjLzxe7ERXn1
p9Nnj5GJi7g5VpLwjdOb5RrNg7oyfTJi9rZmiX2utQm/VD99Pd96PiOwv2nzhrZKP210nW3KbknC
RavM+Y1sTPQeZWBHyVbdK8O1aukwajiBSB3oBF9s9wGEcK1USc5RnTr0YpotHmKP9O4ALg15GXAy
8it4AVaJhn3E8/EORPSZP5O7VWb0qwOoDz3ZtrUNnW+dhud4RDagRwXRIQCRofKi3TTT9OSB09+P
fpuyIqHwanbT/sBu6NVMwvwWNm78OBp3C+34oRsIu9WtxSKt/+hm/82P5LhVvvG3ghw0QZN03WIG
b2azXDWcbUPv2/oxkXxdWdLW58QI3z6Jriy28ySjXPidkLokbIC70RLSw8RIy4vPBbwnGIalxHIO
JvTQsJifTCTPZaGcr/NxvPd+7IOTInIiuGwZDppCQSUfubiqP0nTh15gcivCBFEZcXiUVsx3Po1e
FM5RmK18mX3g4dkRNd6SIepWlNgd6yjxdsJFxq79P4kOTTYqKEewVeIp7eCA5Qf22ycekkcJYiwU
SXfPPZonShIoiElUESbeRB0t0Nwk5akqon/CSe+pVz4awT2Nen/j0UExmi5XxhilAhsgTuj0ufhu
I2x3Digr3I+Yumaz3WO0XXeleRnIgKCE9NMqjICYgHR8BhznnAzoxnvL4omuleT48CK555q/MVnP
sqSfv7g6dzs3YYTo3Bx1xkr+1Sr6kgGJqd6qH/HEi43mnoYARYZ5CK0tOfPwZtkRHnm2EGufLDrJ
Sbo0zRmWi0ZVsvplUqHod7RtjEyusM9IvR7moPZEsVx2alyKIBtPgOROppgfvHDgjTXstPIouVIY
SlqhFfC0WdnEejzOC5BFUznCMPitbHySaujFugv8aIcMdjLFE3lxkpOwsonuipXMLXp5ajBo/By3
YKHS1zjySAsidSQDzA84e7g0bHhjWUGCoT1kNqD1YvSZQdry7iv3LY8XGUR+quIikFMScvcrFdLV
SEIHCzDSQMp8ESbvtWZUsufr1ATlyvabP67zxR6MbD3zNKazNK/rA+wZCsNB50rM9l3q73XMgE2p
Vr6eiCRujah9lAYmdhc2qdlY2dZq5n2lRPsExnJHnJDlmT8T7hjt5tYjIdKnwiRlF3IvbfWRJeZu
+MJF8FaV5lJ6D38iMonKFuG/ICJRF9g/OnaB12P/UI4+OuU7xUjtlgLUW8HvS55CUapAki1o8+lq
4miAHr61cImtBzKhq9Bv24vjY4gIyfqfbcHWuJfwMR3vN+hrRtf0x6n9gRK74EZ5+sGb8IebIo23
2cgqY+rPYdgRrJ9W3sip2ibOa5x3+2mkyRMfjaOmeau7ierZ2VhpXd4JRqznQTy0ItiMof4wlhS4
nvNX0hJ4LJDX1ypK9/H0l/PIZBPNIqif4EW2M4YpzXzKf8YchhdBqSlRuImhOXs2G3xMXUL/AxPh
SA/oOQ6gRyIuHSZWVZuaIQtdU4/oCkFk0FuZskceePNSW9n3G5I/P+44mDDAvfeOxoP/fldL1d8L
RE5a7GraA/6mD+FQc14giooJmn3UIlyRRBhZLBm4zu3x8nqtYishhzDwikx5Y9gBC/MmtOo1Cv3y
wUnvrdERqGvpo40hnZltw1cnynrjKHEbuZTwSSa1jeUR2GbyvYBnewQN090ZebpPnObQVXDdrfE0
4qf1/PE2uXzoTAPdaXzVI99Ga4yORUjhNE16LjAY5nH2cSOZKNbSgUENQbg0aikIzIrX99yjEic9
nOpCVjeR2h/xCI6mDJ12Zw9k+FqH+J6D/hnmUDK0G8zP3qhe0vmTwN38A3IbuYhUeBqB+3ODNjvi
3WK7PlXoFYH1MnutuU/l4gED77dpashJY269JLwTEnP8MirEZvamlJrLPD+rVDgrEDUBtQQ8xj2K
5ryYopbjlaen/DYqfgOCuyHv0/qnAXDApU6AvZnVqRLuV9RaNyLH+Er9k1l7j3xZG5KoxzaQ5noK
hnX018uw7niGfc+MNyb2E8ZcxIZ5eLGTYy76iR6S4G0Yq5sTDmzPXMTBKMvu2gfI5NdbnAf5H0mS
m/b6OH5h/4TyvVCOO7HWofDOg9NKCInsoHwTA1Bhuvs5rt49XT7WqHp7ml8R3toTMs62zygFmfoK
YsBY/db1X8uU+FNa8tKEaqZD67ApSgfBFkPNV6tE3eGMJaxD6DQl/gG42UVcp4wgiz3IZOKxF4FN
VIQbj4qZVgxX4dIedjrPP8V4rnvXWlcF3wDcno++TdsUr4Jw0zh9+IAFmMLkBLpD4lv7wHFgfKg0
QAHiiR9beWR3dVHBMqlb0UZSOHhgTXFtTCqT204/pUkhD8YwfUQRU5ec+WAMo3/wc/PXtbJgY2Fz
9XnJQpjbtComjUPgn4QZKk7lebeS16iC8HFownB4nCf9xah1jDR7Wyfuz4Zg6UTTGX0e8NOyOrhC
6oc367w1Rfw7DMNbarF/78Zqg7dGr8HBrETqL6tLuge6kTM4cO1Dj9sG0wwr6DT9JmCxKewOUZC2
HuDESDMCMuE6zpN739LSYjY4jIz5BdcilrRO/7osHpbTYfnwsXcLErZEofvdFf51mIl3zJAQWOq4
2+KuBCu05XMMjVMu9NxXXuDNJufbv6Lh7SXuLLQX1acvBB3ulhj8S9JMj1OBVNVEKJWx0tWqYgbJ
ocKhQ90HTRABGZC6jvlgjP2n6VBSST81frLetwgp9dsgL54lmCq+pGIXlhd4xC2heWwvdW49GS3G
fAOl/8Ukic3Uscn9U2mZF6IR0UpfelxJfuO9ieHISI0eGlEgOwcN4cZuxiJR4Rgsu9DaGQlW5ckG
smWR00QgexhkAGsnHdlR4I9hvIzwJZHQdgb/jZviIRu9t8wgOeRXt9gwb+HcfVhaGju3snY+/K2d
ivx827bo2SQzLLTbib1J571xh6tWuAZ4aIf4t1QUXuNpQCbjjK/rF95d7gFr1qELimFn9Fd/WWu0
RKEnlOCYp/I8FYRwx2KKuDrjT//PUZ8KOEpgf9o1iQfo3H2+51tWozJF9gZvw09Y4cLyGD8GnOjk
ThXdI+Oe8HwPupjUppxgWYrykWJyNr2sUM5DhNnAX02qvPKznzcSlwNvIL2puiji9FmIv53HKCBn
VipOyUhE1UjLUTiUyIjT5xRIh/dSXZ1CEF+eDGDWoabiL3vxOy2BEfQMCRl2ijkOf+gm+STRh584
iCUlDty34ymmcQCHQHnqTTJpnUNrirLzjahwTvNNUFj7tCj7zajMdcZ4Znj5izHgNky1s4bRp09a
uMdSI0pyL3qbs+EZHR/wBNkrOZYXSg4AdXvhMQvjlzkmsi94cjzB+yw29Q8wsh/qMbo9BnBvDfZo
gAnCp7Fnt7vitttMy35s5AeKUyinyRoTKf0xoA7n1yJaBnEX30LaeXB+HDalmeR+Jwr8ftyrA4OG
gdn91hKBvJtQdnpF2JJaxMKGsmEhR/i27Dlumw8UmQrzMZhSs3mg+7zZqNaGo0AxNyA6UqhdQaHb
8ioIk/pDGvkrbzrrXMQZa7pLYjZ/mJA+84xuk76GRjdl3bN0659x9rJzpPlvuhmI4iw6xp4RbJvI
affhu5M105behyt14seAJ1x7iEJRapyaKHo0+plJaJagQcA8kHVHy8HVzQbRf+uW+NISU20TkoMJ
TX3bRkFACnO2UfSRnPKuOWdTgJwcflpNNq4p48JdUXQu/g0GRuZAUEHBqQ5ZuZsprg5bflsy/5pi
6iTSOrb2+kLbm7utO3sXu81MNmhpvc1fko75LTCvBVu8o8I302hugj13p4keIOXYn/TYYifK65+h
CDC0NMWaQ8FnnKHTKfI0fugCbDvR7GqXS/ErG/XZ2m60Kl3gIK1NHltSC+V892RFMDssh21ffcBh
TxoasjiOEpmR0/agJumZkT5wzP0MxYf8WS3PKhLQSGscbCoh65MW3zORT9QPTC2IVcXiwaXyDmh7
pv2bBmlxZojjysETdOyWj2QgpzcErV2VBC0f7qTDFUDVVQ7NEPUCDEsrKTSNHcPf94I034hHgo3V
HO6qBuxgbKM8Kb76HCcQIRW88hhZEOT60+AS2dMZlyMnWgbW4nPCX/cqG7q+J/k7GOlLS0piw8TG
6QqpeA7oWBl0E+ETB6mfcqWU0JSQJIKEyQrl2/Sx5yRYTYPM/WcINzkyIx4BYpbn/36p8fhAQmf7
gbVv407OpWghx6TD3dMgMLOOpi/yK4h0EqKTJfoNpuhtMo0QSxyLChMXPVApCMJxEB5hobqsl9nr
9xNI+SF+pOsz2iqb6hFuDStkHejeFN4NBlH6GiAcml8GGlINj93kN/vWq6yDzzSOsDbePKcFATF1
w9UsM15oLUsnw9nXIzgA1VD3Be9j4jVyturhd3K8a9QYajcn7trLmR5bU/7KZRJt7PCNxoSvCmNY
htGW++Pwh6+KgyfiXj3XgVh5Ju8KKxEjdHBqldzyGYPOgX07V+4o/TCRQvyRkCmvQMqAivexdn9Z
gTBktNWhM9gSd/7Ub8qFy+v6xdmNcPtPCQdqnQN0liWnjYmQ0tCYZVGtN4ELw7Lpm3tJvKa3A1xP
Ph/WHuqgKSfv1HTWvxBbzQ7XXHb1pNkctWleqVvuHhRNXNTcoC76dXaQa6+TVFeV7PVSCKGANLC7
iuSYNbjSSm6/W2dm51x19rADPoLNmrGdODEU6IDbni03sn2Qns0nYJjCjSgAUQb1E10BQ9fRN9oh
H0weCpWZ/QtiDDnp5NMbIYyWSyfuLVNd/Np6SZ2ObkcfiTAV7QnFHLbjaJGkmGYsnP11gh/DnVB9
mFH94FrscQ3yE6uYM3TLK5mjUELzzAEjdq679bqp2gQUS/EnXbJm6pntHt5NO/pIywU5ONjrnW11
+6zBQ5r1LdpRckmhOnEK6+VaN16yeNgKZ/gGk2Su3RdM+8+dZJDNSNHhSZXJg+bVlRgmr1tKRwcT
0bOHupI2RrgminhQZYskACdg5cTzN8FGOmkLtS/NhU1iib8RC4ubUwKj0621VQNoI+FweWcO3liT
8Na8RzAn+vAfKpZoIqo/OeHbtcKiQC9tsXeYIFa6JXHZWHwW+OREPdDCIeGEt4gBm40GT9kCpRxK
QJWhtqKVktXDEH/EfmKs2mkJAEz9neT0h6GSrcLMtQZ82nHxlOuM6vDVaDQTrzqSyGFSXf3AHTdu
WUKWyPtFddyGFdQHOx4P0H4Bsgf1NevE1zA6J49Y+HYgYIvyKHdF1ZA7Roqb+elUjJrWbH72Ko62
c1M+kF9gEVf73+Aw4o3Q3kujmQVTmxLNOVDPfVh0Bwf1t8GZAr0Kw7jTiPyoOus4gx/xZ0yp5sCL
HGbP/LCMjrXZvQPMbZhACFEvdJeufChV9M/CE5YGgGi8xXhV8EMh0OX79LFkol07QPxKyJp5x/hs
tbzb7UZgWcjuMon4sLjRF5rbF6LkkfjI4iKHW2+JZi27YNfQYczAO4HE5BSyrPnqORDndVk8woUn
QroHu/uoSN0zXE96XXrhIU3pjLAaHJnjCwssfDBD85vmv/E4p6wdgz8ljM+dIlSwKjBKrpXrzRsC
yRCPmx4RSt413ioW568wzd19SCcNvhaLuw24KhiwP1CeJA0YwUsq6uMQZSGOzZDCrwY7CMGoR2dk
awvmedh1PjjwNPH5U6a/YV3DO05K5vOG+h4+4Luu/aZ+yuETwMcTGxgSJcbdTdBxd+lQFuOCx1Dz
VjGjcGuY4esCaAIs5lHI7LFDKjxxlD55EvZUjIZDdiKwgwN8aI8Rp0QSgzZqKLbehaO57WL89rZR
fOcNEw/qLseVahgke5YPAzeCmYxNygeACMQ/nGIf9PpBOnBPGIpZ8gtS86X6iafyZNXec1j18c61
s882q13E/3zTVIXD4R69uHoceaSal9kZya9EHzNIsXXNxAiZsj0Amv7GesH9ma09lhZra+FLxlkO
donyWCKNzWkItqLqbmIsaaozh0/H9d4qqjVMcB5GFZPVn+j/SE1gBpkFw1B8GlyrZqN6Rn2djkXx
KDPu5E0InSiz2e833tGypY3RbKklsKblZ+80K3uKolXBKwprAC8iUROGnnD8quW11MLyLCu+nxoL
LLZ6kPbeFU3wmTY3NDVIK0thL04x3IY+DYfbFMfrFDnchUubzkPX4chsDXQ0Ghlh3JbuO65ejStp
vFO/BKOnvfnZK5tJdngwaAThKM1ngxOAQt1dzYZ2DQK8ia+0YlPmkUd0eVKlnsesM6dmQfw17X5J
kG6E5VZbPxu2ikPZMzpig7b71tJuEsXZXtf6WuNhCPUxrE1SDYR+zbq+TrV+Djvw9qpRT0grozDg
eqg+u1WTxf0A6BTKnY4PYcWVUDBX7zSrTylZq4QAC5/CEOtODDxlTCHFjOIY0PO4wsjj7qEOAQOU
D2IEYuKJP2WXFUci3OwDgn9EtdhsQNRQWGTOY91tnLJ71vNEf0oao5WDllolWbAabZ53s+P6VQ8A
2qeCoY1N0TlV8Lxqa9Iw2cTGSsH4Drn4GFr3i602dhWf76NnQ8zBqmkFHQdT8Ty3MEY50nDYEcxg
wTFNB4MINXaX+dACMWliiebPvz5mpUnDMGuX1OowoY43qp7ii6PhLA1hsx0lrwANTIWijzTetMTS
AI/zuBjkLmU73saharYyN/BS2QGMkcinPcWXyZZ9NmkKQbWrSIK1RKjr3AhZhoDgLmim98EkiFoZ
/Te8gs1QRUR2On9PW8AHsHC2DhiQnTbCE6Iuteg8xiOtd2Nev4Zop1f6mrAt32rL/bCD+BsH2b8W
xAwN0MVzJNsznCUezo5m8EKlX9Kh9aPyyf4ajXGTmHqQ6vhKLDsLl5tBzL8HB6V08/WAUHSYtH+v
WPJVFoI1m/lrUsFsL5SxZXn6TgcKcsRYzyu/aYaVW46k2Py/Xh2zJUlDOi5ZlemQfQD7hXjVjF17
qdmD2ZKYdHZN3T8iK7pV9Mb/Pe7bKjhL+R9mkEIs/K/gNYiOsifCDgcIMYDf4xsYgHhGMf3po9+A
b8hhbZeErnE1ZuKCLwZ9sboFhniepvnUxUa78n11oOlERwUhg5QZnnwIofkOGaDco8kf/EUw5wQ1
+UdnTLtB9qdAnbGqpT9paF5MTfE5SXHudPyDdDPeQxeDJwGit76P/8yL+88CFQTk88wdtNwFuJx7
XosZpiUz4VGm34+lhn+ztCIxhnMooEGBrMaHU3Q/U1Z+GPTxUr2DTZo3KQo724DeGLeT436NUXJp
YkS0efhu9PBIH2yxdsf+5vgM1jGlS6NhfyrBq6afsIOlOIdHxfJ/sUeS/2epO2zSxDmGjlM/Nl2M
EMTxiIVVRYSkh4XnaIeIDr3xFzHJf05wSqQBBvVOyI5YcrUuQIl2HTlNGRIgj6uauxNhtL6EY5cq
eZuWpwb72BvJtIl2B1jEPkEBaP+YpXowF6Xy+UwzQ6pg+q3aikUlKiqbciilsrG3Jvt4TwD5BKmz
Bxr/ObrdtKEsLSDZJrYdeOV1M1bjHi5NyBHC4DNDoHSIGW6KASF3DLtLOBVMUbzkL8SN/Z0jzCNy
YMPCmityxFx+6qpzGxH/SnN8uy5BHiOQVGsMaUhoZtr54eyhoc3NoW8/HJP4X1iA5okZkHKT1/1I
GOqI3/VAbuNmTbInx2jOOzflITbb4bd12ZrTrV7B3pk5mDFs8/wgQ2Gh1JiOHYoOOQcCF0cIEiwo
yowkYG2yWQTpHO6EjnwwyrhTkPeXGi2gcaOl3vWknvP8BQ5HesglPJGm9L9d/GgrqxIfKu7k3hcP
di7rC2TkFB7srXdZRGj9CG0XGTRxR1ZU7afIlippbC1rm7i3l/ymrvlbe07NaERZI/NGK7JfNwjf
jerYl2O2sgVNpLU33DNlg6WQGBainiZex+Nz69lArMwaq73BBMBfwLvJ6N+YVXWuhYHZdJDbMiMM
XfrAwfysvii+75O/bPnSh9ljEcJd+loDf8DaJuhg1DcygrDfq9gn+mQfieTUW6ttvmskyNENLq0L
lM/v/CewVDuZdOsO5xJvZgtK6ytJoM+5YBDJLXo/IqoeWyfq14LudMdi1OrsFC8GaO54+M2K5I+I
aWirNkPTf/K8Dow+012iwqI10CAZJhO96suIfEmD9pRrfUgLkif+9CMr6q4GgyrjDAe76KlICJrs
2jXhD+hQYhzhr+hJTJWOAa58QRAZaK9BjSJID8lfTV6rwsqMlL2uQtrsspnnjDfpWsfwN7XrnbzY
uCej9TQ58rGMJ/AzfXOUz5PpGatOQjIf3CcN12MKmnduM9mHL58m72zP9kcgqJh0kJsB0oPDZCXe
KxCbDvIbK3b87SUiiuwn+hj0ofdB1Rhs5XmWikvPXYPALiEF/8PmhVc62cHhTTSq4CUDQ4H2Ut+7
cHjOw+GYEHtazUazcaxm45nTDlviJx2T5xBzwsG1Gdkxt+yH7m8j6M2ifXDFkn4FlpqOMK+786TD
ULWtjVEsIbdiuDuCgqyme28m80xVLKc7S1jNf3ctqhijvrY+lB09WRGn+mgOj70NGSem5sVvnxkr
n9O2Sng/cwVW1XzHAIa7qUumcz+SfuPYOZLzrLvww4BlnHV9xFv/3gJG8m1jkzc8qzSzck5zVWkp
y5ur4MFI+sdE5Wy0Y0DTlmFteRePqxbXqyuI7vLVIVbK4FSV7hM0earcwuGaG+5vLAjX50l6pEnv
Wo6QjZLkZdnYRJY6g1VggoKwg9Lb/5T9qw4YU6dCqLWVdVznoxnYWfuqoFHtZMh9LZ7Ez7QoK8tz
n3QULeZafA929vRsdJ599YbwLXbY0gZs1tOKUybKqLTaDwXAWospcgn3m2X1npXtsZhzGkZbm5W7
R9bRCY1j2EWHro7urkU1fahYX1fON61yhGoVigna6YaoyLRyw+mHAtTfwOGBtvlf2hALxfaikfDX
yTBT7zBiHs0JneIvlZtoMGitoNi4tDTGt87ARPTXcemOs0A2eXX4jT5zsfvgw0zzv7pnSViScyd9
n1Usv1p9BU6y1lV9spJ+I1KgXLH/AdAZBAiI9TFYqxmXHpFkFBFj8SDEO9vkNT44YCqZcD85jIuD
H5RP6aDvlbVWUPGheKp7YshnO+IImLH0tb9cJU2iygB9ZkSHsscE0jec4zFZ9TSAGZUa5sEihkdj
p9Fw5y2fZjWHVxJLIeByI7iGzcaKySiPjrznYfC3aDQEzYEC2wgwCoU8VOYeZPHsKfHo+VHOzEql
rRlMNl5gsNyeffaDVhyM3vpAG7A2rV3s85wXqCkCtQuM7J029iNmG9CVsAggE2imbOc2U6B6xHZf
PDSei/276a9B4L327XRr/CVJYgVoo8svcYYFwKVLqhopmWQ2POAURE9xapqnR4bUgFVDSd9F1VRY
jZboPysPb6ZDDqRW0NV0H+fvtAETktaJTat8QhzceFGe+e0XheJrb/6oPLf21PtE3DtqCI/8KU3T
+SfNRRCNiVyWxD8JlrBkkuOkHlsFsiU/eZ5BRzcZkjDcOQQVN9J3YJq1zrYwg+GUyjQ+UDCzGIXQ
CQzmDi8V+tsYzb+GX+oXOszkFmcVRXpZSo158eyH2SN1SOk1M9C86Y5bzxzqtbDe8ZIQPYoUGO3g
Anpl2tkpbn3tw0PXafMem+C4fJbaKWznZqgySvEWnseIr2amVM6UDU6E3CoZ/3hhjWHzQE/NVsLf
uwZW+BG0KTUvHrQX9oZeN3CZneqjXSj/EtEMCTjKLKn9Kb5TRgCPlojBmG9WSk+F6Fx7C9flfVQ5
b+vUire11343Q6COU0kW1zbOjUk0Omw3tBlv7NoP3/xKflMcVmEaeY48BwKA6MY1uM3PRBevOe1p
My1qjFVQaXXz1dCv1tGzppfCNZ/mtegClI8bqf9IrRhDrsmCLltibNkSs+2X+jbqNT6d0Ln0ACBW
NcJHXGZEepDEw+qCECuxY+i7s7BCoqUeLmzl+9L4ay7FcWU6sfpRz2k+0JPLU0XDXEfTHOx9dmx0
z5VLCV2sAIhD7esTUvY1GRrPU98SGiWaFU9sPD0nzhKqyZojtEe73su5/deP4TeJKgLCLWQ7J8ST
sJTjzeaVCeCgOtwhHvV5LO1rljVQNvKNLbOLacLlwUEcH2Kq90wEdNX7r55tAHgAbKpTWFBC3vr/
ynL+K+JVT/NgI7gioFDvx6kFZkm/5tT+hYW1VCEBeqrA7JNgs9a8ilDVumfEhVNPeSDFcoAxOuvu
NxZ5rpSyYv5JZdw9agdN2BJycC+Tp3uEHzqVA+dmZu5r5mAH9iFM8WHj4PJ58Ghz26RC9Afp/0ya
pJ6VjLz2AUO5lXvLqES0hYlAjBTC0GEvlYlUJ7aQLXuNDcaiVJGejJGKxcxsl/dD9RBSvpgN8wqb
HSj4f3CPb4HF0j3eB1xvR66iHgWOWmb/OuldaqeAH0/FY0YkwcGpt5kpf1SBCcoerZ8nAQ5TjPEH
0c503hUdRjZ+EmfpkawmvY+EPoIEeK6dcOOK5qlvyQ2ZSwdllBEpQyYDywZhVG2bvvz0puDiLO2V
dhFdxrF8tZdeSwuwkzaJpbSBfSnoqFsFANAsdC1IbEbLGm65L/qgOHtI2dHyzQhdKHagcDdRTfaX
gk1v8E9ZZ2+LmEhfnfI3VHFmVHJmdf8OwhIleNwNtnGVorFfagdoYSSfuo2IeetT8BktRZ+W9cfD
Kpo5Hjc6tlhFiGlOTjejeA0oCnUDVmJcNF3f5oqYkxWSS6toyI9oZUMr2pRx++UY83M6UDtqAHR0
c3TdtnOuTqhGOuPJKNPgdFBN8Moe/U9PpWm3dJuSZuW3CQ/U/V2quTwa0rmBKH9KKEWFiXWl4OdB
UZbqUJqK8jdQ8kGPKv1dn8JxdxUcQBk7nyEP84Cu6y8FrM2qXPpYU4pZaSE+mo3hr0Hd/4JL3umQ
nOBSokOla8+lzqHpkrXrNqTyVS7dr7WdPjFK/nDTtJHSyZCJ8cAO8ExRMNatcRafQFNQcPRWjLj2
qZgFOBYQrzRugvLZfmmhrVkbwNq/J+HSPgY8j7ra3HTPxR8WMc9mWhGgB1TYRhDw83ej6x4DGiLI
bYbxqmvxpw3jS8QjS+/Tylw2yIrnVRjTuWAjsyE/j4XLvCEA7EnL0yXUW2uPSDhr3OY0u+N/nv6d
iFKxr+04WxGMIBbYHDPKe7ulxTdCh6yBNNBjj/eujlgZFH4EVICD2kN8WdqAK5jGbaDeCdQcM8GP
r1magzuq8QRhSoJCQCuH73mY6BjuYWrVrrz6nnIvUatOGEvO8BDOQCfWADnfuqWx2Bitx8BNnzQf
UYdmo5xq445UWInqj++KvZz92cUWbbH2Z4/pBD7kvKvoSrNx7G+FRlJpGi74tG5eA8LW62FpV/aR
zGfMni61y6O6M3O8so666Qi/99LOnFEwVkUtSwJN8FEXJ6fKQSQU/U2W4y6l4hlhks0/2x0LZ3oa
gVgCDm4M1B6HsetsiGzgxjBeBMXRFgXSc9PdSHHp9Uy1NBbYr7ZwsZ0QI126p+3a/sZBchIYuZvE
eUZedteJGvfNwFXcTlwLirQB8qdN2Ggj0TEHcw5wg+19BOMW7bvt7bNp8dMhRzezt6cfttmKxSA+
PI1UaM+z/Mbd8mrk+ZegYht4FPSkNlUbN8H2oFwAcrZNSTyCBGF+hv6IenDWb9BSVgMl3nloYLXj
rP4fe2eyHDmTZedXaau1UAbAHVOb1SYGxMCIYATnzA0syUxinhwzljItZKY30DNo0UvpldT9EPrA
KrOq/1epWtprE8Yhk2QgAu5+7z3nOwiZbxkx381ClyYD03ek9awvUPE8WbN/ZhuK8EPbves4KJYl
WeuDS2vK4xx7xWoLxOnVJmS8XtLGFeT+EAgjCxw7X15N3w1GfkjOSwK6LIPpXHHJbeLLmYj3KQVb
Q9Ivo6t7j6BztodTXWf2NqGkXOF1y4hEt/Xsc6CoNIhKL4hMHzsD4gvkTHZ7lK6BdRcTr57IVrBl
dPcEDI4AZvd4Ju8Ugexx/g6dEB9r+1kT107TF+tae7SIcVcNwoBqSXYflPHcdDeGufR2ZtQg5vK2
4nIWeU4pQN+vbvU7LbNPONlCwuMVIfLL1hU4Hr3h6ZEglmsf0r2MvPhTB5uCzh0pOLa0kmB6EYgX
GUXOtjK9PXaKzK7jtUaUPaqElNsrhfVAyCVh95YmznntvisiPFdLdCRVq6Vnt7IbKUCYIwxWSxx7
tx8Z0vkscLxgKbGSox7+4CAVj+FDN+Lm6eg5pmVCvLeGMHpborAuI1o3WffdbbZT1vuNIi7DLYiR
cLhygtxx4h1eA1vjdz2R60VNoj1qEQ3TITBXAzIkpbuopEp5MhG/MadWkc8hxx0CWPecHiDNPvaL
4LJD8gvjshi+QggpWnqMv6nTfboeslEUFsdU8WwmQSx2E/M3wv/uPwpobjbtySv8lk9dAu8ywXxh
znCo1CQz4XB+5qU6TM2PYGz0dVHvQuW5DK2Gjiqbh0VZp2W5tYZsyTmWqddWWxqwHiCE1GUbT16K
5QTX2BBidEO7ynZJr4nEJwmiP7TBe50EwWyp7UZ7orA5m8AJ2JlucSFy6Jaw0rSLlrIIDGIwFIPQ
voFMM3QjNQ9QzwJqF4Ov4HnuaQ2k6yyTvd9iNNvGk9vfLbSEFToClxahew+nqfJjZtBGd8v74Bh7
iXlCz/yTUfLb7NnmejJfmcgyheegCWRn24hxn8Qz5Eod5dbMSPqsSF5ZZWGU0pkvO4jgXb4aolRg
Yij0dUcvaK0Hjtxw1k5QwdJFSag9Yy0EPcBR+/j1UDgNPgcNdHLxCZzAG6F2UrztiuU/OZq+JA0U
V50ieZcHxYk7mhgXF7xAoDtLZiMPqquebI4H2ki72rWaz6CwQEAY+lUO8pmfzTyu9b9+W2de9FQx
bvPakXZIVd5pphz346DtiDRBMBjN0Kf6aYdi3OXAFZybso5QT2vftSF9NQmp9M3ZpuOWEXofzNq0
rxM03/w4HGQR8zkAHmtsXJ9iQo9j9NVTtADAFvVQlGgGdeAAaov5AotslW8DMVIlCYzLebOEMtqv
s6NfiZciVi2EtzS17kPJYXIfGeV5LAmUZhPJiHyc3/OMxN6298sUIrljW0Tw1jogBcXT4wx2FWCv
QETDm6pDVvFa11Erw4VM++ahiEq5c9CxkavUo9guM+Y0Yc4RaELaMsoMsEBhbWDBsjNwwpJUdofB
GhGS1Q0m7PI28A1zxO8fo9d3AZc7YGdXzGv0td0bMemJ+GOqlFmsPTNa7k370YgRyYzAGtrlKeiS
oZ+qcbSVdvDoRNN9ETNB1IHArpsahBwOrf5g9TmmOwA/AIAPLQOyXRSh44lmkg4MUjo5KuW1Is1Q
T+9bV3mYi6pjR0+3E4nveaAVLSIkAdPrJ4tgKAmRD42V88npcYHByU6/y2KnvvBNNCwefQhB6sQL
9OHXHLY5Hd7Y96bB2am2vp/AOMZxqV+Ictj1TveLYhsXjVk8opL/1Wi0lZuGvk8KjbSOeJcPyu43
HEFb9tj8MEVMxeOAoV1dMKcDg6i7/cMIZOuscrmeJO0qK9NPkxrCDZ10b2OOKALtwFGPnoxCgPqo
p/CG7YsacU+ZIPIcQYQwN452oe78JBt+fCosQaVUSrJLjHZLtwmMUFdj7WzD1eDh3ebcNJDbF/Ib
vSOnYmQIXD0mWMPJbaGfVcmMFtK1brDDkRRDadDRizZ99V0nJimLLWC8jd2cDZWx6QuKqYimtqbQ
Nfc1jalOQPf1TBr8mk5ySZ/vpaiv2B8/Q2YL/Nldg6XQsVDeY1RAuTWsww5cFHJAZkTafeTkZE6z
va8S1hsC7hFzJdVr7SGyRU5kode017yquBnKT5e538ZIhu5oUS1jw3bgJKEsYvJjD/doNbiHHRT8
dnlzwvSApB59jRR7GPKc/NP5DQXcg5jlPkNWvEk0XGFx61L+pO0mTlhj2UW0oxc3tS+s6rmMLy1o
pvXAVV5HY7FvYiTl+PBf5ppA7C4Zlgkm+nd3iJlAq/EU5CzkKAyJBCH73O4qIl671sSoasdHqjQW
A5jjq2S5fAydEDqOhe/kDf1MbKI+LKP92PVvdGFRarMPAcXpzorABUogGPa8VivaPT8UCFKBrI9S
tjsw0TUveQzgoi4kMtn+BYgVRnoN5coM7RZEKBXhg9ZXUDFYxpQGNpZOnwFIyX6jORQjzw2vInXI
FegZNQF95yerOwYfGFMTWDmBZxhbyMBAkiaV+J0RFDtdT8nSnO+mHHIX3Xy+MDESdtmW8tKDkp7Q
WAwkjrHSyE6SkXay7K79GOSrNrXUBkp36ENPvMHcKbfCGG4wYJHwZLnJxVbNsVXtiwlD8aBE/T38
zns6p3Wu14jZ2zvgMGKVOD+MkhdQU5DbkkmjQqRrNAXFuUKsCJCP4pRgBSSymK468kMyz69nbPgD
fad1CYV/Y1QNmxTikCC+RrmufKkLtcYVimU5bGmXyBAeWkcHjft8Reg2HM25Pk6J5u7rypvuE8JX
0UiBOQlpEyg7ArePPWdivKF5YAkmycnFi7VzNkDKZ96/gwmD2mGWoO1YrpGlY+6qtm2Sl0eMclcP
HQnFG/HnuSaxC888tZw/Qo6YWRszOy6z1snKB2CN6BS0A436xzIYnuuaPd+YYpIFm71r6MZW03B4
WRVJcKhXsQjbxDLxhip63nl6CsWj05Xhs/T9bKtdklTfcuJotyXsHc+c8ATw+gsvQz7n2cNuKJrn
2hJXqfg1ZnGK5GLjw8smS9ZWhx0rGXBupo33PJtgysIBxZTLnTNDxqJcOAEuesrijBZ0dMyXBuVQ
hcy1GHxRM+1JdsdJpWPeKOv5QPg6iYmo+uB/EPTS9t69RH2bJMik+hDAPvBBS/THqTpHOXZgQOvp
1v5wnZa5REfQcYxROYv8auTUXsRGslviRCm+1hyKD5XmkimUa7ewwTxVd96tHtGDYChhrteoe+gd
w4UYLuzvSLdbiEJwjPCaRJQw9XzJoxlGTy8lCJWWrFz9hYqnWtofvwI3faTSqx1wRTJjSGWkRwdJ
5RVv6WPZBcjr7f2kerCJZpcx4kIHGjeQmEImDEVnLVJ9lMRiChu/1YLwRCaOYcOJySz71zgAu5+D
tyGYADwl07eOTIp1wunUBL5YuMdeA1xELeALzLlYj1BSe7l2GdPpPmVfYpzgJrtlid26Vq7ukjZ6
G0qUjBMd2lGLf9acfTd9jabJC6fsPJh4gmnbbQxKbQ8UH+hlMrriSlZrE5ryYDCQLVLGwWEMg83r
tYPtngcR4cKR9KMYJKqjbRLLhs3kaKRsum4EjUmbYgOXtEavve73jtbU9OnxmJCNgi0JHxBHPwpV
FesnNwyPEQzBT9H1Wzsy7PcOMSl0Wit5akx/5snsxsH50iK/qlo0jLXlXWeqs4LSiGjsqpJZ3hyG
FZ05MU8VxlNGLe0ZFtMschg2NFO4RwAR7ipN+znCpV1Veh/vMPB/NjTlNk6tdYeBwYEakXjp6pa3
hJP2pQtfK36UcUcabynEEmWBFG3kjS/46/M0Mq9AC+m9W9ug1pprO9nNtoLwevM6J9w6JX/1lCbI
lFlPmqDEzDgYHKnzLjsLifBLgzF+N3QSzDNGoQNIE0QUNfqd3HGaPalc3mlm2LJDizv77pAscLJU
5yMNTj3poofM/j450TeJ7IDaoX2yaGScW6OuVgn+oZdA5PQ18IfBZBlxtta9tjfnCBna/BTC+nc4
oqFwYf5bObiTgPLSMkfwZHbfQ+Yxk+nKw5xViwoCHFTJ6atvBnNr0C/ZlBO+tU5hnf9RylAcZ9mv
WnchyrrIkp3vnqswe7dRtKkcJyQOOxhPZYea1ZvrZw8g15A75f1IrxkAYm0dnA5HbOQcJz1CTSt6
cqqHNtx44h65IDpKain02WQ+6lK1t68HbikoEQLTnQ45Gt9LeiNJmRiAnHwNIQ5jeazbIr894MGs
bibl8zVJb038EgRtcAWCkz5g37ra08KZnHSSddGClt7sXKuq8a6xR6NEtu5jGNvuI3xIzMiu3h50
shJTtLrnMPXOuI2SfWMB3CNYZ+cxh320m3a4zt24dT0JBTYnEymmvwAXsQbFDExRU4zexop4rawI
cAEIno+wPzo/b4kXqYA1H5MFcmT3rl8my5dkGIA6Q4mA2Ck5xsnQXst83UPC2+BhB0kY6xco0mRO
k4P7ELA0DMI92UmMTIdrQ2wUuhDT1r8Fbg33TatRwKfihEGdNApcr3FFIwd6dWKGLz2gtVVvoClO
ho96CYR06hHwQWQ3QOpoX01FEVL6FdxsI3SOcDQH9riZCCkU6Kf8LVhwHWlBzHMlljSACQO6xtAW
eOk27s42+ekbU3WLBzmXdxxjOY+rO+mEjMkLEESLtFTjBhZO+yHUvB/abstiZMPQ42BcdGCnierY
gDOhvRVn0QX8RXihzb1HhgV+o85flDuaJLjJBxgipJIiVfmYuwnQHikneieObmAztglAaeqWnfsa
nR8SoGvw5LQaGD4BhHXCpyKgKWAXEbhgYvFSyQ8fcVxjnlGbpsKuS3Lq2p68AvCF87YMci5tRXeA
pBnd92AP6UZySUav2OLiIQSWH91NRofHZdFP2N2vcCRzJ8Egie8QfZ80ut4PK0oaKOJPGYfjzwQz
VT3O4r1H06icPFy1dW6+RBYwiKEaj/g37CkxAYO8e6CEDvweTrdsFoE7iPsK68umMTrnUpvur6ak
laQ3/U9VtJi3NIoSPe/P9vyj9s6kZUCA47yEhtbg1a0jajBq8WSJP9X3MSeTwS7NHfyrfW5Bsih7
qkWM/eNxRtV6jDK1iMwZ5Lpx0tLaddnzdZSonP5ZKyamucyPH/JmLP1owuNTmXHg55E6D6Fm7e3S
Wc7nHkNkqW+Y8eCUtYiZKxxqKbNfVzldBbsqFfAtXOJlmLzyxkYHaMwsTrnClDNLBNu4UV1089vl
h/o8iafZjbunwiEcWXM4tcVmrLbghd3d3IitO47TVlo/23kghRWEO6Le+SdIT9abWb2HGrtwqmIE
YFrgbLOcLM1Ku0jWqW+TSbZRG5CPho13a0DKQtAUtnsaR09wjNUDliAfpWrnG0vLrRsVuEDPXgNw
Tv3GlM7bpMytN8A6GEOFvqL85sJ7XNl0uYgiU9emHuGxWx8TyvetmSIglLGo770o2DqFYf4yyfGi
x4VgiF7NueyIFWkT7C1tzVEo6eUj20/i50m1HigsyT1GrWNp8RFX00GRbhZYHkjQorrqpZ1c+TZD
tIjxFpZXGNTjKoJeBFEPN6CdhduI9sHK0HUTOTB+sCXAdlssoTVFV75UBgY6bJ5bnSR1Zg+Db3Lw
wGfiXWSuJ/sqTohNI5IFBI5x1JaHzH21YmvYZjbDpzYYwRoK/XmOKcUIoWY0aY6HOk/e4Mdh5nRr
5uKUsoITLGOvAdAkggL2Bvw+ceNWG33U1JUDFlAZXa93ICOT5jlXln4xvTjd9zZNcruswttURp+K
KQkWIRddDFSDtPQ+iIAwyZHwLMbi3QBm7ljjQUV/HmM3Fw57jmvOdzh95/0cJ4cw7iiBvIEOPCLo
+BYCHtnmqRMfjQTBGmPFOVCXKSAs2W3mh3GXEug3WLDNCrew8CfnD62V/LIWXL5Xj9VFLS4gu/xW
MMK8hsLV1k1pv5Yimw6MJ6jJiAuOcnjvXYe3msyTnumDagUJVoZjbFzPoPHe6A9kCLKuePFNAMlZ
UdOaeyYoI/Yhr+MslZdqukDXL7fxOHCjVh5ztqDAa1SapAhwaoSa23XuxtMDTvZimcKigi8MzLLe
SDqxkjMJZIheoDYxP2YLYrtpvrNt5qs47NSza1YYOOxxCRIkETnRGqhyerM1NDZoV2fGq0qdOzHu
H2OPNnBiaslHC5Ffs66NpU0/XYRJLePHRzgEBOYM1iZqdOPsFQ8YtEofeOOVveyEzEEiu1xC06ND
nujV1jILBCQR9IihTIGMVA9GqEnaRkGydkb15oRQIhxv4CiUTGfm5K96vmCmofk4kLEYjX2gK/Xu
zCo90JGa1/bskK+LlXqI8gm/OOOgeJ7R8uBUNTpiYxZw57q2WNeabDoiZ87Bdh5HoPOTZTGBTEF+
1z0GBj1WRzXIq5F1v/LRajZCRhxB52YNvt8MrBbD8+AevKL4oPYFa0yXGPvpJR5jdxu6Gv2DHkES
wyIkALYI9oINNyExcetgNQXHyjdDN34wlUOZNM+0hNL8RFV1107cBQMkAJD75Z1KSnHEdhUKRLRk
JL8Hc6vWwrTR0Tg/x3zmGBJtcLfpNwJcWwLdOG1kE4sAuUuJbt4oN5nkHHL7U3XRWaa0MqFrR8iY
ttS5m0gEJzpVOCNwJK1Sr7Bv8B/KjQJqSWejfYKWJlcjVb2mvvw/kiZ4SL4BChj89ghggpazTsgK
iF6f6qw27+m8Xvs8vtYyb2+17J/DMp8PkqIMwSbqXvLz2OO0rQnZPsnuirkjvYChN0oBnxNuve4G
nWR0MaJlRRyGqeVcQcWEVizJf6Q6xSUQmqn5AKDFfKAx8D5L7NZhY+5Ke0lDX6KwIjWfMCpTlNBL
OwjdTumCoGoJW/dSoIJ+yom2Q8QerxHA0+gNcCVD4N15EjM87crHKQVsnRStn5Xi0nPQ7PrQhcyB
1N6d602m59/jYTD2Yt4OJu20jC4NRfV3ym6g15r2ogXDrXbrm7Mwnjg17eM2vWsH9vkGvZEvPcYI
s0E6p5MeY7M0cSzLFQ7iFJExK7Vksl6ShrZjJPsOejTcDVH3aHTTi2gRSUuLTE+KtRs7Behyyb4R
pta3ITcCTPvV8ySGdzsky7AcQeYUDVU8slCZu/3OouY0huxJI4eN8wsWP01aa9dAcGkxv8wtrFFx
T3xOWiFMQiC867W59wuDrrmKpgQZ3wQNIbROenGfaio7AC8DGENjZ5fZFXYP5CukL42rQedaWMGc
0HhT2b4kxYgbz71UNDzdKoz9OlW/MluyElpDtatzcPGmCfQ1+TWT8grsnuZV3nCLUFHxILtXw7aH
baP05640HN8ztck3M3Wt5vIZvsvkk/13EyaYpK5Cbj/WtCqWMBFa3vADgoWNRGfMF+BytjDtTnQS
f5An6GTsZloXcuLAfCGmnHxXTLJzaB/qwPgw5ZIp/KOzTDzokTk+RNyEYEXjbccfHAefIQTZuwAD
Y6xI3Syaj95AFokION2nIjqJIJpRQRvFDuQWdoeyJc7jI1Oze4szuY3TOb2f2FVWGh2TDU33iyfK
kLHlfefEph+H+YveMhpgWXWQ3UDXilF6hg0OJW1RChvoYeVc7GSN6goWHmPiVACuUpCEChcDSl8w
LmoB8M4q+Rkx08hku7PJkHgdBB3qsAMaYM3dk6OahhUKG6kYKzqrFs14uyseCIU+DZNjndvS2C2p
wYaHXEU0vI5KCTi8GdRME9t6VX3MPY7xdjQ29PR/Qgy7RwINvXmoCZXPNX8c4FzXuNElTHUclTTb
XdqsHF85M2VG+2C2LUVyXN1leU9EQHFtWkSIjhjxw5PPEIak7wxa4icEcx5lN/IAd2RxrhBfi60Q
Rveq6AG/K0hATMCK57EDZ05Hf+2gV9NMBGNIvPetAoPmGcHW4sWpOcYlDpsDjNE7SyPO1hHpQx+h
u5316n4poTgQrW0N5oNlhw8FpiX4afFDU6BKHscfCNQ0vC+Aw7oYYYLtUpDpytoVkaE/dnHu9zI/
nkjPeYRBBjfCdV4I0QKs2HL2b4mmL5lGLCfuQoDKs4f5MFh4vBm6b6ZaBSy4+WaEu2e64+ejVQ63
LpHTIQDDXhQup/iArjeydHKFkve2xa0z27g8PUDfYYClUOnR995AwwXz0OcgQ9tsohNMM5G2WJpJ
P8rHe2mJVVqG9TqVhKl4UfzW5ojcE5rcnYm+GwgapypCfkIHR5oecrnQdDMD1z3ybAvccd10ERge
l7OCGVXwNs5dqUrMa/njUKM7BZGTrdaINlGD68wS0jx8zzre80mKrc1E0MREbDcjx6MrNl9niT0M
a9/WcKu30MqNVTwUmCeDW1tURAIHyX5s9VM5pUhyJnLCGLBt9VInYNVCzcdMgOk0qdzhVGFr5mDD
FoDFFIKAuwRgMGuSu6503iwZuOuBN+QmMexPPfe8/Uw0IN53pFcODTIrR4uQqYDxTUX8Fgy3A9SZ
Yi9y1vyoY780nHLnjLTLiiTxfN5oK/ycCH+rqMfwRY2U5JhBtbb2jcViMif8xoBKoEmKxceUf08M
nKW9NB48s/iGARMn/gIHjev+qiPfXrVIUVdayj+yZxx+zEbpHGighlGjbZq6gNQ2MkRV9Iw7wfF1
yo6m+lbpwRoGiglqvz5Wc/ZkgK9rIIP1Dq5YjkngcIu0uw8dS1sUj+v+oc9ocIJLwMGV82qVtUIK
JcFD1uTXABod11RAq6ae55VWRzaH6IT8psTaVGpRJKESZLCOfxdb8akz6L5xUp53hsXUgvHuth7l
k0UXem3oWcAoJXurK/kizQh38Qw2KKNTMCy2khpYWVA51Hr2T9Tdwy6GC8XChd22KlzgJGIJjCEo
D/eCiTJ1VPqRmRBrqBWd6xHJJdvERuogRsYk1O8wGKharw9RWQwbvaif84okogSBpROJZ5BovDun
jaeRqI0sc50lAmmXE1ncJOhiYcnURF9xMu/I/kvFJ4DUY1lWwDEmlOi25I2wWOz7dFDr0VYz2hwo
TuG7VOAOotn7oDIJfL0uXjL2RkYFDSWZBru+XUIxEUR3qAfGhzkaEtKrlgcnfBtYZ32r+8hMl7Ii
JLMyC/N7gYly3YDF1tGkLOMQAyMt4yDv20wCxfnrwegtv7JGba/67K6ccehnAZSyabBpLzU4Qfg2
s6z7ZT9dcRIjDpr7PlZnoqHPcIDEro65Saew9rvQeIw0jRNZgfbNvbHZxbtiTM9WW+8tDXUFYQYN
1Rgl6ez8rN30AEsbnySjfYImhqeZ7ji9me7oIbim18D9SbAUyiQa46PR5XdNlu2sGUSdNcOAd0nS
cEbpHWZ06XodYncb8Z0HMz0olRJNyXgOulVAeT5FPWeL4mMs6FgVrIpJbX/iqPsooEoqizLJmIjI
ShFXkcULqcY7ZXZkbwpXJn45hfuoTj47RsK8UrynPUoq1GLvniBoVwiAqcoNgMUVESKB/qPGnrYr
4w1H2foIJumX5VjeY5P5HTDNMQhC6q6s8Q27Y8BUagg1p+CJf7xMIaPoMHvOK0g174hiDvxan15r
UbV+25NkVoIrKCZ0ar350KfzMcWqBGcXMyZxRskeg+R0nHEx23KIj5H5nezXjDZHmW17D51aMYw3
MwowmJO9Q0vFzteyLLmUzUwIQzzlKLwrMBZxABp7eeAwZ5HvMHECFNjVhx7e0tc3qulqN+Fw50Tf
SYItiQii13jE3FGJ/deHpt2rfThbPlIC/k5L/95ZROOOUWTcfT1Yw/yXj/Cf/OUjldDgXoVOoe90
dxkE4oxgUGO0TnM3Lw+ygs//9ameNZO3/vr86ztBYmkrhHHxBuKVcSzzzDy2I11yHK18+PVF1inz
aAox7T1Fk9q03OPXAygTxsd2kpuMapkmL5JuHzT6x5Rj08d6hRpsOH89jCOyS0QBfC66Qx0O7kkU
+YgycWLuZeinTqXsZl8PleSjydvBD1dHUqHoQy4PGlbbTdNAe/vrj1X5/AamOd9byw/769fN7qVU
WXZjYqAI4mAJmBi0hMBuTUpsqU3RyRL58EKF8FJV8MZSDDMjZpn7fkzn/GilaXQ2a1DxHlFttmG5
3/VxPLVOSLFhouoAgxH+wqaBubOPWF+1hJjrNHHueYZESk8GmKmsjk59d49xjTAXEVcHUohngoRx
eQFctr61qryD5yp+2SkjpyafviGPiHBuz919aiDXD4HAYkyQ0V3h6s0hTqL4LjSbv3z09bVw+drX
Rwiyrk1pYRNG2fkC78QvLZ6JbPJ6A8FLO/Y2am36TuL561MBp5YJiWk+WwVOla/vfn3ata19GLLb
7IhoW8peXsdEyq0VoPxDwzv6VW9Nx9CAUGE2kquZx7pvcGGvCYt8N4Z4vUTx1okpvTeES0ltRXhh
iVwKXN17VV73mRRZ+rO19O0dLQiuOZiTG6sRRBkNAUuJvqwyDHVwBxwubac9lTEh2RZBE4QyuOKO
2mNNhAFEktquKXCNB+g/xlVTjXH980egDpVdq40yg2bjLTkmQTxOZPFMP78+m2cctRxbbFwj7otB
qttFBYH2ZNQlt00i3aMb1frOqi1INziOzoq9KwxUe/16EBi9AXnbxAFkWHISROaM6/KnzG1/FKKJ
+ed8xsEg3JIOoPsg16Dez9WTN43A0YSmLgTP1I+zZZ1VaqbfNNfgDOEZL4TFaOsYa8O3duEWcT59
taiij3QO3M0Eafubl5TPKeqah7idzTN0qAwt7ODMwfehD/cc2E0qJS3w3TmF1hD278xJoP+K0aVU
HvSdmEyHuxNkG9iCdtPgEH+LNV7uFkV3OcHTnWZmGy5ZWL6ptSlitilmhEXdmU27cKQVked2vWvM
2TlH+DzdiriGtY5nOWZfT0E5+0NZkAwIwxrJRSp37L5zzM9+4PlgPpg2jXTq/f9n+f9fsfw9uPf/
Z5b///zv//Kv/+U//+v/+E//9h//27/913/5Dct/+Z9/ZvlrhvgjJDLL8KQwddtxHeMP/zT8ato/
/UEz7D86uuUB0rds16CuFn/4J1TgbfSnPxjmEgHguJ4nHQsdi80PbIgsX76l/xEPiBT0my0OO67n
/r/Q/CW/429Y/ngdbCAstnB0g7/RonL+LcsfnZcXEFt577SeP0TJT8G+ca/QwM2l+bNHI0KOigiO
LtLbybwEdlqfsg40UEOZBE1Nxn5f03ru4N6iCwm/kTld72SHvN6Ebn6G6XJkVmpv7bRzV1bW0qIc
VXJnl67wuxyWUdyXONAxle8lqud7ZvKbuR/1A5UEhPQQVwWTtXza6gQlXuvuB62Q/t7RCILG7rYW
1rjI3Yr88Dev5fXPYQb/VHT5tYyLtvnTHyz3f78ukjg/k86ILQ1mz7+9Lsg8C81rovvG7RIfzxLN
33wkClA175DDdqbJST3sN7QKy70bV0TOArx3C8o5E4g8tpUZn5VrkCdk52StT8ZGYAM5SBeBejV3
J4vU06rWilM1BT+gh5Io7iBKZ7m6AzOLVT/ok1Msua2jGX5qvlOTS9UxYQ23Iryk8Mb3qVOkrD/1
CKHq3UYzF9sgMHNe8fXcDfgwY3CIsdm4m1IK3e8koaZuU917QUQnyetPqtGRQ0ZYpBzvFxBN85go
9PW6U79WRd3TyRUwR7TVP762Uv8719bULUfqpgWr1iTf4m/zI2DnuXNva5dgDsvdoB4aNwdFMWs7
2erGwRrpTOI2SDdxzW4rtlqTiFfN1p8cNAFZXaWPI63jirzgjZFFYjVaVrpjxSVt0MlRceW4qEuD
ng6Akh6dcnJeRFjkzM7jBoM++ie6liuHURveGzfzG6RSlEnYnbLBOkossxAITKiD3J/XoJW0YCLK
WNm8SG6W9T++GObyRvprmMbXDSgl7kpHt4UJuPZ3bzTPEdPE4BhaS7J1ahvSpV27AFk/JSBgwksV
zoDBmFbudAN0/kxD2adQX+XJyFQAkew0IHxs0WPHC5wew4AWTTSczKTyZzP7rBnpb0a34rqwUf85
5uVj/GfSS/7OXWL8ndVDSkeAMTMNqXvid6tHPxsaWG7vkuR1cG90nFGBckaLPDzP8NToMUwS+hkE
HhDa0Nh3uMfo8/OP6Is2H//4Sn4tVb+7kpape1xCjo0Gjarfvq04lSi2v/jerEl/ci3G11oPolqz
qb5zzPbbIiSzbfSy8hES8qoBgUJudP1jRP8AabhMng3PvhaWs4sC2nS97ZzJRuxWRjPTtcIoGTMB
OHmWdrnCLBnrp6Ce3mIXaZaDAHTTCs77kR2MR2HlWHUzRAi1fka9ExwS5mQcjo13VLjBKgeqemDQ
XviB5SLb9bjVNI7Y/lDTn4ayDPszni5rQ0DYNfQJfzmai1OXPVmcSSMkX//4yonfBrp8vQdtFA5C
eNKylm3nt1cupebrpZKXphwqv8457CTkAPTKtfZM9rf1gKDUQj/aaYsWroF5UiSXXANCYkU987eh
WwFcPqcp3ZF5CqbdnBAcidN2UzUnmxtwtk3nqOUktDoOrp4FnIkNadxPxBSNFr5KzdHg8Ugd0bZN
9/3RJmaOcQAKbRbVelVK3tP/+EkbbLy/v/EcGE46W6gwXEP+7kk3yKhRTeuXDOH/zujRT+vGjhh0
ZrMIvZHvxZU/2fvAQU51X/S6/e8sg8Zyc/zu/cq2y+nARrYoTGu5uT5+PMRFyIZk/IdmNMn7CsSF
laWmWZ18inJvazIHMp/fCh2D3oCTJ0j0J67c0apZ0Vi4/73rIP7OAsTaY+hCEjGAWXN5c/zNn6GH
mZN5g36JmmIniAbbtvJXkId0+JOIcqxTZ7Op0/NQ2Q9gRd6ITpfHtuFAWhH7ug4KWoex6q19R9b3
CV03cFrmKXPymlD0IIWj1eeo2dzmxF6D9mZUqxHzPM+TJP6K7BNP0FWyvfAHE7n9/2LsTJIcZ7bs
vBVtwEvoHI1Z2Ruw7yMYfeYEFtmh73sMa6qJhlqAVqEtlRahD8h8f2TGS/1ZExoBkAwGScDd7z3n
O+DOjUvj1fXKlDomohp5799/79bv/l9VI/ET4YWDLfPd/+vrQhvpVl2KoL/t8FggPs3SR2I/c2kP
F7LdCfS125VQUvtaHLrRxEaWjEjxu2gry/hQiKK/JERtUZnh28gVLns9OLAos5NFg+3f0TD7KvGX
qsYFopTVVU3h3PWD+AyKncW37uFZyTyIgjlESDfWNhLK+towcuJmVLnTfOOjwsIqTEg8UMv8NofE
QzEUfYDdGAllSWkf4wxSlT6Y4Bk8p183pvMkty6A5j3rwQgN0NEnknrjNl29IkdX8v/Q9tcIEqFQ
T2BH4wXBsRvDeEXPadO6TnkNrGvnK8HZri7Wg2PfmECPwetOuXhGRqxYm+/tdEsjPt/EAZ4Do2+i
P42GvxlQLM0xpsmvzslnTlOHn36MPhA9LxDNpdLRPimOi8xPzT6mVlscSKVi2Bh7uUlopZY1QMhc
FaCG5cFO021kl+mqKfJ8k5ntUxjEyeTrWMLcCDaI+NItsoMViBMu43ZLorITn//+hzUPdu/PZzld
QKcptcok7df3HnY2uXtxPdE8X5l5lKcWmVrbClINLMKcFTk82Cqxb5gunKpBUMyCteJYjRO+VGln
ZPwwMkN7zppohwou2ZolKdm5298IksIvHkQCulbqLixTe+WlE5hKmBRjSzpMVWg5O62LUV9EFa54
bZye6XeHv/8nfzNSsOgwdOYrmL8s9d3Jg3pdG9wyvwwdI4GBaMhjqFyO1fCaF9Hd3/+t352orI5U
XWV+rar2NEX/6beQxzbMojK9REmfb1wRfBMoKzd//zf+ZdJgTKsvThguBhTDlPcX4STTFOJatEuE
3GVRavhYMcU4CMKDg0b2N2YTvjoslMwBCb2oCYOOmDtEFQG8UjuJmOm0Qck20WoqEpm/NbCaKWhU
COSlg+Xhc6SPauyzEM3h2m2GjJIFoTB1Y9yLcrItTkboIbgFg52tWhUsUO1lzMen+VvJD22hODdY
DfA+DIAkx4QH9FX+6LM8AmwoUbXgI9yOjYNgqVCYQurJqZQDVVrZ3+X4M9Kz21YsKiRxpX/47Cy+
gJ9/8Hx2NkOnxcLRMCRLpV+/oDFXMYMkxcUR5UNFlsDRdIlqHdSyncQS28oC7eMADwFLGZBXNdGN
0nR80uP0aTBj9RRj17YVXdkhCdr7FeeotON41SWZsikGOvN6udJz1n5j2IslgPONMPhuLMC+q1HH
lu2Z9nNuuZBlTUpepgjEBjkiCVg1WA69JtEZCT60BuUos/yaVUGAQcOlxS5Am2WccxsVeNIGsWi0
q5SQMa5V1qVVf8hK5o2uB4c8Sj2Irkyv/ZUZfmAVbYEBs7+0pLFi4y/uQlOTx7//XBmMfvPBGsz8
HVAyrE3ez8eyCu+vpZUXK4SFC+dKvRvJUxuTHAavrd4CsAfAlPXfx2JdAtlyI3ydbZVeEXw0VJ35
T8sQwJ4SGnIdSNfag1zIJctJr0NFVBANtbctfeuHTXguK3uJkK5jUg530sOKuUhNwBLU1vEe0zTX
9ElMPEbPlWOo+4QS3IlKHlIx4yNKXXxz2PmXiBjVdRRbZNez8l/lwIgWrV1py6jEcNbbn5B8TVZ3
MDwdZsBoOGhw/qC1aJQPzMA5QRBTN4WdvUaJZu6i2vxqW7lgSpHcemO79amEQqV1xmPLIKWOE5W4
rvB/RJK2yIRP2uQW3O4mGlROZ/4dj4SfvEARTMLbvkQ/TgJ7z7kn4aMUXnqh3B6c/DD7PExLrgCv
7NByKsosuKNc53Aup4eiA9Nmdol/ymrrsw2TGIiJRUXbUw4qilhTP1RK/0K5Zsmi4itigHxFe6kE
pEIarpn1hwJRiqlCS/M5i4ngfiBKJbqQMuctdSXIllyU9noatlu41zpuFZcIYQNbP+l59H5N6eyJ
slvpVpLcyCT/lmtil3qpds4TlFi0P49DRYBR18NQzKuLieJWN9XlPFNEWOL9Ydos348A00lP992k
EqtQfHo/Qo95b8BXSy4iCrudXXHVdIeg35L1guhbErMjOzqmJqy4BaJ8sSdB4MFVqmDblgYABtNu
Vn3PWZx7YG1y5ZKFKAudtnBO+rTWRWmhLJ24vrEHNdoMuM6ojn1h1WsdOoz5Qkj34iehyWnt8EHp
e5iE9skm+8Vv2n5voVhPEiCzmpb7a8Cb9cphWbjuph/iEFr3rknfVWvGW2J1+13ggLMgJoa6CA2l
1gi+Ij5Az893ViRpvrF7QHIqOTkj2YYrIdoe66md8W0AO//DWf++KsIH6xiaZCKuqo5jvV+PBI3w
pV4KyvKkYbVNmMCkaO2VHMhkViwA0Dn6vvFRGeqzhHHxh7/+vt41/XVJwcuiGKFTj5wG458G25LQ
QldI+wxXbFn65aOpxqDRsa3R34Z/ESKnyEJzO0yR7L6p70GXBduKBHKaAF87hxrToOk3ZJnYK+DX
uHPKP73D34w2DhVPS6P6qfHze7dew4FZBI3jnDuf3LRe/2JHDTqRrH/tat5KlihEvWfo180Pw+QI
dQaqRXRKCD3gsjN49I09ZAvuxXHN9A8jIYvFf7lkO4qi0NFnGmE4lHLfTYwIYI1jlwBKC3goc8RJ
gzi2D1K0NwoCc37WBGJUlhkdXN8d9n5S3o6USBalythSinKnEVLKgLL0g8xelGPlEWVZ208R0Csb
mC6xMDh7whhxECi+2LFP0NDc9YD8fJnlpfnUqA7E1042a7L8QF05KFFwbJk7z0NMlLIex66LDnAw
y+YYjlnyFIecgHbZihOaczVXdMRhhQqvrJ5sjGwavursFMEkGi/dapQjBMS66R6c/AaywWOipjCm
adfvO0GN1O5t+cG20KvSHP40ki4QADtaRHWAX1EzUv65uF42MT4CNcGCKhNn45tUe8ksgJWh0UZU
e+ug1mcmM+5RdYZka+M+bMZ6p/EMMg/RDcmuXJcDInel0LtDJUDyVaa5a2pA/KZzsRpn04/A3wiJ
u626vAPuana7pip2BE+Ed/5AapgGlox+tJ8/pQoysbIZ/HOLufYJouuDaMNzz/T+pYbuZQx2tHNa
RFCxEdGiSQN/O8RGgrQxufNs9WtbmjslIga9wvql2iPZGoBtfSUx4FpVuBenCDILOFxnYcCDw1Km
w8nwtLvIJsbVbkYkskDAW30kcRCX4M7oE3U7Yu5BDiVR4fYfkTd+RfWHFh5L9Qbs/4SWdCDw3zKU
Hm0HmmtptvzeOxT0QnEPfWUARw53eq/d4oBdY7pGtysoU6dBddcRoQQ0DbuyDkw3YKUhQ+2LrwJ9
1EZKMFYOVF1qN7XRgBNvXEqMgfHNtIzypkksUqjoMUq4+zV+Kq5lypLW3ZWc8Dvs/lTAx+S5GMNH
pqpagzWQhbBhfs50697uhi/ZCH1l5MndQIXOYHFCmjUyQJ3PjCH4DsgAZX6kFXH7Ma/cj+h7uP4k
CAHG7rPZQcXFR0QT0X6IkpLCTEMYpOWgaoDjFuvgKtwPrTQPyNSW5Blg7G3QptWdd/G7Zu/mLkLm
Oj47MqRVGn5iUH/2Q/M0AXVRMAA2xnPUuRNbthrvY4rxoPk+9Rh9l10JBgAX58deMZgbWYF7MZPh
KeCHBN2LRaoz0qhvLXEw7LLZJcCrBl1E67KxoxXWflAkxKOEZgYhrAZ24VvQ/5LRGfeeT6kUH9kZ
tQ24DtE8ix4pN1fAEe7cRPUHkk8SKy0TUXn5MhKon4BD7KyqlxeHzubEW8z4nELdIiKeMycsCAbI
2y+dkO2llnySrb23GxUCSKbihyaEyej0jZ2N3sZqYrKaaBwv9bG6z0IM8BBFUh8YYJaDWBlghOqW
ehhavT5FmQDJwuRz1dJ/zgm36pnuxz1m4g5NV5IjO6FHeSmMIT8WOJYyIcGG2n6yxqKYLrEHGmQ/
Tay6/tiOwKF776VNsDdYgf/Boi671IrkJqV2AUQCPr4KVW6kA0W0HusYYZ9qGp+rsMgtsgdj5Oe2
nq/K0WrX3UjE5Rh+VWSOwyNGU9b1gJnK/smsSg8KRQEbJ1taXEEGRAPITsAN+F9EYRsrX2vOTcjK
oVM+iXhQto73bHsSZWMSYkUlesxPgZuF7ogTgPSXgkh1rmPyKPT6VWIXY+X9okV3iUkjKwggmApV
2Ywl7BNRKt863/gAiy2a7L4qSxNmv030GEBgWlo5nD9z1FjzuSGlNhxiXeUMQIPkvWcP4c4dGEcU
nXADL/vsYAtCHAzwr477Z670z24edhul5afkDQ0yqupDaVtfQo35e1Lhf00me28A1C0eDyJ7AKL5
Ababt3YIBgii6FlvlGRtiX4FI4iugkneoam+mCo+hMYvGQW0bJdWcJ2QTarrBO/dDTIKKCITScmN
AZpNJF2Y5N3Cqk104v2ey5e4w4H7iYISjRMD1mGQaxCliHdD2PEhqD1iV4z8W0aJmDiWelOhvsYt
3H4xdDRcVV8s7Ujl3GVqC/qwL7emKp6MKAkPqnlTguM5BwTJjfDU+e8i7VGpY7kZwTT21atmYjgs
XC/BAFweM/yvBxfQBIGZHVF9UVjc0wp1WP2AikQjiAgYMycjBhdkJ1F3AxyKXa8DDR7iakIndVen
cJzp6nCMxuIDFWNjmU0KXg8aY/zXDRPwDLw5RsWElcYSMMOINpYv2Xodql6h3k/DQ8eIDS3DV4ZF
FMUgfqYnVbkdIKmb7s4vF9X9M+VJax1OqMf5RimBKIPoBv7XEarRwQAZl/MRI7bTQxW/lsg61kqZ
v8iBOjcFY48JYy+cRZf6Gv9PsyZLxyjMe38ov9XmdWjUi6tiLGc+RFmZvz/q/T4hnQi3cI4IoR60
Q5pa2mGw5RPEGxD3mvYBfrDFkpCsbFv4J7jhiypQn8Ep7QpQ5Qs9MS7zJ+4kfXIwe7ntNJ5QZPKh
n1Ix5bgxBrRAquiCtRoU4l6bTvLBV8pFybVzhXnO+BAAFQA+f+6Ynh+6vjgy0xrvBtUZCTAtwJU5
WIky6P70pOhWUulsEUCxzLVIA9K751ijyumYFtMCrV8AhJOI78mYITGP0ltOm9XqWuOiut1aV4aH
wmrKvbMNo/zJqZvgYuOOtE17WNqgdSRB53jEKUMoUDULYb3ECVNO38rvGoyRk8v4myjT9JHe9oi5
mIxI0ZUb6rG3hNSpy2KA1mLp8kVaaM5HRXtKoJDfhtXJMjBBlnSuWz+oV6xGECUbejKJ3Knxsqg9
M9tFZEym3dqJzY1ZVZ9wdvJ/GkBw0FbS9c2vahQ/BbrnnpTaJtrIKjZB0jKzQWKwtBUPro/nwbJM
5EWoTbcB5LOlb/7BJOZnrwiwmVTXCK2T6q2jjP41H7xTOerVymrlpwIvA6z1E9XKeGcyhrclGU5D
1biruKgfldRJtsZntY0furSONqLudr5rkXviWc8KCaK0K7F8d/oXabrjCoQeUkAZwg9DKujnrGh6
GsSPkEeP5Hi0rC9OQ2OxBI4OXmBRDNO9uzrtLiR9LVUg1fhlK2qi/Ca58ncXkznpGJbayh1QmJe0
1AZ+vUcfkfZxvmfVWrIcDcrD/MYrKPYMVOSdPNupepRVBMQ2G0lEAmNkSQIM2+g1mHxOJpxPxnGi
hAiTexlNZ22HIPd1hA2E0mY7VffAngWKwD2f7NOhybee3t87uIGTIau2Gcv/xUjLOgtySVSW/jX0
lfhocj71XG9uLHxHOmG3y9YDaRLpZFz7KrVCv8d1rXSPuY3EX5dB9q0ujPxcNNGhIin0CnbsXknR
W6tD2L50Y3AXZH18AFaCfn1EDJQCQjwDE0CJHAUnLy2JKbEKbWXL2D5GiOrJWHielYW+npwTJTG3
Ccj2Un4qxWvTRiHA3O7Ctnuyi2hh9cqHMGi6c5JbNOa1/BCN/l1HosbSowCF0RIajSMAn1uY2LEW
tfumRIaqefmNXidKy/gzVFtkkJuxEgdrkP0O9ygif6qIe6vk/xUycu5qK/hMRzTfEPeHy7vPCZHu
6QLp1gpzp71xY8y2fIvZIsMHGQGwcVuiw8zqCZI4Ku6KgS7oqh0Fw34Vj/pB60LrorXaTcz64JSm
mrZMFKbVNrNs2rH4hHsF83rOfllVsEkaN1jWjGWorMSNWffKTkjOs9JVmhVTkxsXeTwONxLmKxu4
omIS5+jVy1Bnrshsogb6MOpL1Q4ucQKCdUiIC+kl4sKwEe0eYcjKtALzsdUGyBomNYZIRieRU7+j
lHyKFDC1Vh3cp13Z7GMMDG1QcwHP0Id4FdKvdNS2pWG8BG1f4I5OPhL6UB1A7q/FMKwrrzLvfNEc
A9O+DW3h3iD8P/kWTAPR6dFlKJiWcZnUIcuc4Ebf1dJkyQzrcRehzVh2iG2LojnYKBBJs2wRWlqO
uYlB/i5GjXqx3mjqOotysAX1VF2jEzuasnhJeqTprqiPgPMF6TlAbmm1Tqk36rCN0zt4Y8Fj1HU7
h44XDFa1wOKBMdSKTCaqAvRvQ17nqnAC9Ok+8XwybpN5GLhmiavcOhDZtbq0Xyk5kBHM1xO4Oow8
eDdLKkh3OStLLAzVc4mdb1oN9xt35HoP2tH74LeMMc1VISbndVRuyeJsDm2Lpthrom8RsdNUmzzn
mE5BYIpffFH577eKrnHBbgBaGq31OcA5EEEFPVaRB1xeDo8tXyWnL9B1W/VuJDE+rD+ynaFmkO7A
ohcyOLbYvWqCWXMz7Y/MZAbCXI2llqjDfoy47pU+86mAsiCXdXk2BOwT30x3SqrUFyr/WxLQaV5p
2QtkD/9m9jV6ZnaTWE24VhC3nrIeQaJaKR8D+6MKCOjUgZ4+xBYJMqNzoEqvbGPpY8AUJEwisMgP
cUEZtB+MCH42tEVHc8kyVYqNibNoW8v0PmKJu84pE2RxQ1wFhsB1XZXuzphqJYPXYetE7i+l0T3E
U3FY72W7LDSG64AryTJMHT56fOyUHrwPto5boYdEHSvZi261ys4zrQdNI1WUX2nFnLMOLhoal2WV
C+eGCvcpzNNLJcfg2a4MdYFy9kWj9rM1posC7YIATg5ZG8HKF/Sa3BblPF3p9BDXJBp+i5j63fcE
XNjmFJsuXPKIAMVcQ4d0SoTYK7W26aAmHsAQLkVYZvnvsfBMoU23qO3GUx6KI871Gz3BWhElvnGI
ejyigF9w+FQlFAE3OnEhpGwOYggFdmMsMiDma8pkGj980hHD2iOoJFZhI0DKINFjFDAvxuEYNRRD
UoDDFKfjU6M0z14XdmuZk/3YtSI62SPsTElwFg58ZytrGMZJVLmXhpKuZVFS9Z1rV5NQzSVrGDV/
b3QnVRbBRWS6PGJoOVeu4hz5LNdtGlAoBWC/Im/64IwhAHARfiU1BIZwFGHrQh3zoBEeXpcVUQiq
mR71skThTSiCHor2mBXVpgwAlsg42Cnx0G3Kwg9XZhLuyL5ENl1g1TYGxEQj072VYaQI3FJXkAlt
4ZPqA4n/uO22Q9ffBe148WwPoyzRf2sKlsmSMtJOQfm6V1X9agRdNqFtgm3eBFsD2saZdsJdZFnP
bYgIuaPZUQoO1aaIl2Fp8lPAVFgNp45G6LpnkjEFW4LTz19ZMCRrBlliTSGNLBP7U5tTp/T2TR4F
lxI5UCXx5ym+J4+u/NQ2Ma3TWAPDj3o2h2oa5vhInND86PA72zZ1+Kw0pX5MsUtwMUbNnj6F2eCc
qNFcvIplMPIja+35ntiRZh0udTHK3fTho8IXOPHWTsnKTlf0M41YFn3U9yxKcESZYbA0TViWgVft
jVh/wcBC3RI7zW50cDZimXBtokcKp8g3ikHKcexiG+CHhdPE2xIOnXz02mWl895Fop6TMCNa1ycX
KwW4BQFkp7UvzOudk4J8Y0FqL7axBpTDUEXfgM1/KyHJLzwIUlKW2rbLemgNmbKtfZesPlwreUwQ
AGaOfKlkB6/J6XuazhevYU7jMVoDBgIAlY6CnD8cUOs8eunVutn4blruwVE8AryKJ5h8dI5U74sa
Y/hltdCDSeRnqz0YNdEPrJJ6VrOlw6Wv3ISaRcKVNl6AA35WU7gZqM2LlUf981ZF5kTyYl50+Q2R
W86gJbesKHayyybujwUSX2YHEAIJ8mkXxBwirD3M04XS9cqUMeCtKbKFjH/sD4C4ABpQT1ahNo9R
+ajmTOtEcazS1NgleDo2WI7KbSRb68ZTaGAQJkwK4Jg520rKFl6zgPjRoZ/PmL4enE67d12VemJl
nDA3Kozk13AvqDotK2ZyR5HyTZa6T2i5XjPQBt1xUAAN4CxH0EpButNNrPN10a6skhgyDS/wJWjK
J0gt7sYzBajUSl6HKAgeuiE7aUTR2sm54KK0G2vI4FXa3goASXvVIAuB5ikoMkAFW7MZTrmWlctM
7z+NrK5WYclobZKh1RHFtEdSeguqrF5XxJlQXAvxJymdetQPdY6axc2rfGNm3V3TUNsTMMUy3/bW
1WA8iNLr8SUnEXD+/gmyE63tlj+mGGhMYy7sqf7q0KHapY547AyooYqeuPde201Y4ugmIEFi4YOV
QdUTgbWrjTuz5xQJO2U42Nhe4wlqbZYJbYSYSOlojO8KR1T3NqQJnFq1cgM/83MI2ZrwNe2RsxsV
yiHSSuVTU9gkSIRcnUkLYvEWwm8ZWbm1buDfDIz5nD7HOEpbbC5pQVXE3DCO5OugHfo1kAlgwhVA
I9fpvowpIIvGA9ZIKsG47HOVyED4eNSMWEQ5+UTSZtCKcks/kunJR2Iq+W6oxN6tyPPySA/b0X4l
28GrilWHvhuRcHBxe/+A1DdeOrr4qo9cM4fIt/dVgaRDGDaGAApiXgk+IajGTeQO6SZmIboysihe
U3FCjCu7kEYnvIsiNI82E/Er6RTnIuymT7V+GEGN1b0PNqj0kyW1NaZ0ttgwPKhLrSEoyqiIPLft
Aum0Ntw6dAe2tsesaRwcdHmAwFMVaz/obG9Vm0xtDU90N2rS3hmD8xJ0Edc//z5Me3PveQHd5qml
NgqpH5KUv6PJ9tlvok1bESydQk1r7bbY5brng7UF949hnV6ED4wO/cMCQQCu14rWn+LVm0Dtt0FJ
M3BQRsEMp4jWGDC9pVlJ/LQ5PHEsFI+RHPRDrAXoabrxqqhQ1WJDBTTrEKBlOysratM7HOVu5hMk
ozxWrSkvSG4X9BWaA5pjwkZpGdo1fYqgozzWnAMN+ULDaUKyUYxpTjIH8rTiqjkFubRZ+dR3dHyV
BD083AhtHbhgffqIBFsSb7xNlZBoVbCePDW5djdAw6AmCXRX7/1TlMe3HfaAta6KcO1FuK2xleS3
SZs+ox0yV41iandZLRcllt5VlgAvyLRw2NJhc9xCHmuyy5BujAtgGQcVogQCW33jYjE6qQ64Q8jV
foLeMo6ughXNCuwEbnhwByIh4datn8TUdSWp+zMjJ5hyZSrwFhpiNueb01fIhkXq7ugiLdsR2iNo
se9dsf/+izy4+se/s/05y4cy8Pz63eY/HjJyWpN/n57z12N+fcY/zsHnMqtY0v7to7Zfs8tr8rV6
/6BfXpm//uPdrV7r11821rPl49p8LYe7r1UT1/O7QOY8PfK/evC/ff2vGEd0eoP/f9/I//0///M/
/+N//ef/+N8/O0amp/wwjEisH/jFWS8plq4ZdDvfDCMGGtYfDhFb/zcU17aNEQTNxdSP/8shYqj/
ZlqmrkMTMzmADu2f/+vtd/XO9y/p9xJv49e2K/J8heoUAm+DchfvSXnXGM4m8zA+QPtqI5Men1pq
TQdTQ7Dfej3eLsHC2sydbPu2z0scLqidkf04Mj+QV8nOeEA0mNiaSkBLO3wUBW0nLOwUzzjFbn53
INfjEr0buC/sTiomtebHzbw5QcKKBcttxq9fD2uI5TaFob287S90GGKsiP09Mp/s0kw3ecdwFhLP
u503O0ct/yQw+1XROH9+uuRbdCwLdbXivBNJybwzg84YjavpOdcIjuu5dPzkSBuWEoRMK4zhjnee
bxqVzy2IGCTKCEQH2iBsa1bzKjJPgALNp7Wn8dkZicTxjdy/FxUdQQ1l8qGVQX8mdolxzBDGjmCp
HI4Uq+9j7uTcbSeKs6HrfCUz0Hneno/PN5blI71N9d37x43E2q/0Sgc+pWe0BTy6dETasuJiFoS5
R4A60WLQ9E3wNagN96tAmhYa1Zc6QXcTptFwT6USnGQYRH/wHkzGqZ/UZ3yw048etcKkctOYSb77
YZrS90Z4wPXVLsRj3UftsdHq9lhNN/O9OCA3xFMGuZ6P9iDLj2+P+92+t+c6Bg0EOu2NlX0pAXI9
9jbUjb+22mlLRMkXZqf692PTVlJWw8IwIK56uTDutYa5Efh8YJ59Ke+dVGlObS8/j1GelAjlLYpi
qn5jhAPJeirdGnNwe/tEodsiW4A3r+volxZV7g2s8v55831noFLgjVTWfqGLQZBqTHT2O0teQQp9
SZnRXbMUHHCj2/lpaG0T8GPnU4eCC1JXufvV/9hEQvmKiAhORjEMD4pRBlhhNPfoJYn9B/GG+as8
YvqyqKQiFCQlQzrqv8hLZECpR1Rtfq0UBz8GlS1Fua9a9aNPGsxn6rMfxqZTHyT/B2TgNtypid89
/N0DQqMJmS/oxQnKNp+fHrAU0brqJpxuDIz9NzqD3xKzEX6sv/YVtqXs86K5TczIBBSRZaQ649wF
SWDSIuyzYz05d+fNt6P5dJTiFv2xpr4V4tTjS74LAiQFtq25+8SnszBvzgdcYyS6m+v7+m2f6LJP
el0Ux3mXW5feLct/anUpIQ+plMeuD2jsT/eIzWFn89f22+Gyqu+I/e22pk8o30/D0I8r/8+WN3Xy
G/5yRqkaVjcVs6LOe6OW+U5wO6ItxgNfdPc0PqwAJd/K1aJ6Y4Uo+XJCKE7zDdHnJdriafunu2Yf
hydMcNlxcG6NeaNPGizNv3seP+v7IYtYe6Ic+f6qv33c99c3KCAuJa+N24k/Or84V35g2N+Pa6Lg
DUU1ZOrI7J8q8Eg74un1UzOp2gVQ6lMth5u8G8or/f0SYO6PXb4MW6h40ybl3RtZ5dV1fti8CzP2
zfwS865fX2d+qO0U319algSLCEedNFEA9S41ZbVrkWr2AX/Mp3nLRCN9JWje36NsBU9XhmWwpFKM
zSyoAdfNz+Dnty8rqk1VRD9oMaI23esiuTcNLxHbzBp3TWiT2F2RsrTynNhbJTVga2yU7oXTa9gr
JuVF0/aUG18vlZtCD6t16nve931vBzINkANja7uZ9wXBwDIgHvRl4nURIV7Jzzdv+7I6fvUgS27e
dr099m0fnLXoVHk9xMZGS9Epl5ybbw/0SyP5029Xfz8aIKLVpEQobhuIkf9lmhIVmoF3usjv86rT
yd9TEAxNi/Mh04zTfC8W4ufN+QB6ptemGUpcDTxsvglApLaLt+dmwL2PcSF/2vXu5UKNZNJFpWL0
VDoTidX0WorX0nfyMgMse+ye/SJ9qSshHxqhOXcy6GDBDvKhnXaNybgxgyq7zrscg1CEQC3607zJ
PMlawtgnrHF6gh0H9cZoSlBiyMcflLQ39l7hgOedXqmVk1+TYERBX18LzG1E94+sRm7me/MNoGfj
UMatPJQD1PbFfPftyHxv3jc/8O1588sYsCuIdPzrJd6e9+5lBBCttc9l//vrv72WNr/C/Dy1psqJ
1LU6O5bf3sdEx4leWtfvW4OtrEzEh5t5s+6i5EIjg6glHuoh9ryvp4FWxETuxYnJpjKQ1qkqxXI+
6uTFfVub4950bPVMjOBrlWTeDhsOMlQbwBzh8M9Yf7rz/ID5BneMdp7FtQiiqO5X4mXeP9STdlWZ
b42OyO0gJebg7Xnzvfl5870CJuQfrs3m+2k412R9GkZxaFNt197PdkLEjiW6y+p+kKMFGUQ45zrP
3TOD33hMW30F1sk5v+2f7803Sq8RMmDLlIQinvV2Mz/fyf1mqwjqku8OvG1aPkqLJC6P8xPe9s9/
cSxhnJlGzmXnr1d/e5xLb/tYIV6bD77tf3uzuUppJTKHv3l3SBl+vLv5Bd6eO7/o9O7MvCmPb3//
7Y+16GxWQjY/3t381Ld3YTn6eIRVvpp39QXobDJVvdh3XvfACa1XC4cW6YVKcYhNK7pvsxZh42C/
KggBFqkprFvdNYKTbaTNyhphvJnEYK0hkMPySIBqrBjNSY+aiDZM2wNnJ8Z+383jIokIwen7I5mh
BBQQ/DVRjWSaK4YaP8/7RICE1cWyvbYIXwk+D4FCTiw1B7DdXSmuQnVLyus5aYiFLHbVJFcjxxgb
55hcmulm3qQICN9WDa5vu+b9de8kF/LnrUNFDXreRaffVBbzXSdG9KBS35i33r1kVRX62avW87G3
l317lNehrcM1mPeWsUnLstt4lTGgy2yGM3FAwznIxbhQ2yLeFBk5M9v5SO/VX5VejiTZdqwfqiCB
/R5pw41dG+l+fkhcB+MZX0BKw7cZ1qLTfFAyNiF63x+NiS5zDe+MAYxmXQSo9Q/rDpUZ0a/zJIt1
F6I3lSUx7kGVVfqvWumEUkieGrb3jCC8W7DQbHGWPGplqnPz08Y/j6itSblS4gRS/Udlelg5/HhY
H2nryvKhgjRxdltPRDQtQKlWanW8co0o3CYQwe4Bx6Tz0XlLIq67z9Ts50dEVfv9EfPB+WGdPsSr
xNSC768x/4UMg3zSbHJ+u8een/Ixd/O42dgQM3/c9YkaDXTkDUkCynZh2721xMOm7IfWNXatM9p4
faewicxtQ6ZlQ7mr5+1WXMLCqa6YScujLjN9ZRVTwyFt8ucOG+F2kJAUdcjrz4EHYk8FoXyYj8aV
vAPqp67TsEQ20fo2PGnGNNvP4j2ebes+LyAMgRVOvh/tUGDeieY8H5sf70zaxPz/sXZmy20jS7d+
IkRgHm5FiZQoUpOtlu0bRNvuxjzPePr/Q0IW1Nruvc/FuamoHAFbJIiqylyroKR0MAHRdyOuR629
R0WWk7IDXO4pra8o0irqI33LQMausub8ZiqmWhvqo8wmCmiBi1zkdTosWTzJIlPJmrjguyVAQF32
YIRfq9WsUhABfWu1DICyDndlYezi3jMeZMhgQyxB5rpK06I4lbTv31iBG94UaVScvWKiYBg8Yap8
AM2zpnx8LrxBu+Ba3TeqBT6X1M7SIMNBNUd6wJKZwUHregAfg+bRqbX6kfqG5qTW471IbME1j9TP
1KIK3rwMr2xOsGHcf1C9BZp6a5yqeWrvNCfvr9Smyk6F7sbniR7IS1rj+y9al5ztRrd/JrbyFLdj
9rK5ggUfn/OU91Xql/svgRGdcyd1fta8BsW5m9wZ+vxQcmoEa7pLq7FFaQole3+KtOnBGWv7y4Uc
wp6j1VWdgYAAMJNQ8TPT8e8RpL3DOHgYeHunVqpfdqQLpQAaz4TssByis1F68eUw67yYQ10B5WT7
rbD5GlqT3UEdn0VPXgzQZWjl/Xc7rL8oeV58Tg3Hv3aLjhrrtvVeCqrJxGHL3Sc2N1aa/yN3pfQg
baZgT8xsiu7bmMLY3mT3i1Lh+QRPZ3fJu75GdTL18Gb6PfNqAFHiwbt1M9uDd2XwLzrVj+5ynwoQ
Nqz1I9yjOgU6DDITnQyUDfHj+jufMU26m7ke7t2MXW3Vya1PaTiFd9VgPYL6a38SVdNqjzWAyHdK
TEWqqqX6FfWN+pWIFVwFd97oPIYJxqKEEHKw/Tu3iWDdo0GV8jewzQol8IrLLoq002jUnL9xNrya
s8zQj6soZi2FxhHiRZC8F4voVvOaY4C77poOv+A7ZU9UN7TaN8tT+8u+pWXAU735VLO4u0w6DYhx
rTg0sN/+BMo4o/9j7D7FqeVD3RHOFNXq3VPnZryyLy7/zKY2SntuAnU+BUniUz1m9V8bj4Vl1Q/n
aaEES/sGXHY1/M5bCSxg1M6cVWZ3vLiVu5pF/PeYgpa+C8c/YO9VDnNm0Zgx6yebM9ozB8jtaTLo
Ps9aGoP7etbOiR9d+0VQPLINkj+2cxbcm5lG+XP9qoqNvHmwk7PYx6jledYN13EG6c5FWGkWm3y5
fSszGSj8rXZ0mgHmN/vWO4OIluf8gD8dWEqnddiSzfLLODeyS00xnLOxDGWYdvw4L9PzrMfOWTzF
tDlJoJ9M7JFRqP4aI45Wnt82VfsCMvkFBULl95gOHA5pbfc+TF3aRaYoP8D1Z36KFJtycDsHJ5Pz
KfEFme29L51z0Eol1T2kg9TQheNZBh7A4xkEFM7cJ7Z1j4tVdGKNFmso1j63g+M0ZGsseILQT2WD
D2+nWPyxXC0WsOmc2+oHq5mqYxUC+uB37EzDmsuUpWOpXYlJBjUBaPdidTXLV//N/M599QwUr7pq
utLkt3dsn8AGaZ/ULM4vwK1ujyImRRc/RLa6E0kGCn/zg1tBYdXVUwRCDf2ARhjZ93rD72rq6u7X
VI/n3bIJenKTPPrcp+151LLkq1EdstEvACZxoiP9ts1z7JS3nETZ30xw9C5pDC9uZy0yPult9Un0
Wsxvclp0w6kN+viprdQf1uKvlkq+c1zFPsPyMUHYTOGvXo72twFeW8CJsvx+jN34PuMJC/+c81Tm
xQ1Hf/7JAnuRE3kdwFOKVP1F5RSqf9pEmYkOLDPby5rVS6LFX4bNq7KnpyRQ6f1YknkFdRp2Nl+B
hjvCwVBH330FLva6K16izp4Oljn6B1v1pj+cEJbSrD4M1MDaRtax5fjiVzRLdPTZjPzqhFdJDykd
MHC0iXmgXenFfvSs9E9dHZN9HAHdxFtc9kdS1Td6U2R/wrP6CVDcs5MMP/Im50ZazXwahyI9eWP/
tYeh+4kVm/UE81W1m8ou3NelcmmVlV1fsGGg3Cqwj69DEHooRQ4BO7rKKl7CvTfzR8dI3O2KbYvU
rH7EIU3CvT5DSMaJNZCaMGjx3Xbti1CpQCKs8il/6L2L3g6j5kq8gQ7+5T33mX5QNIrtizIs/Qvj
3rqLprC44ya8XcIry6WImlMXd407cUIB/Nd/WObFLD417aC8Idb3EutQUK7y/vmPXHnpB9qFhJQ9
72jiuSp57BsLo7fHaXq7t3sn/aGylUAHzDQ/9OxPctiscKZKqdlXnor7dqiy1cN3rOw28YsFT7d9
KnvAQd0YuGPNUJon1YLINdQA5YaPmM5uuOSyBdVGjL8LmJYAunv4iVDP4+hdZ/bYnvLGaSHJMpp9
5VG5KaIYZKj8pDttfjJLlwgtXbrTYMngbfxXFjFs4uDaBn0ci1mziltNY7G45dv8JKylSm/op/IM
58iDW7IjyGkif3mq3cMr8NeNy44l34NL3e2FOvNMoZ0curMkjq+9rHZfKGr7EhZh/6ApWfQ5cIe9
rwHxmpkwB9htY++cxcutrPqyhO7jRqxR2N76YWI+1XOgPyre/GA2hgrCI9tjls+uNYd5r0PZtz81
jZ3jjvrNVQ9ZKT9W4pfnsCnsxZsbZt/brH6Gztju1cn/lOlddQgpiAfKdMkH5aTf7L2weHWRNIZh
99dxNYNxOZU9Jfbfyig3b2kft0/hbLI/aeq1fZpTnR7IAXzmMcgq9vTc7nsc8WMu1tEYO+ozym9F
PbzGrulWq0R0hXuvlEYMoN04HMGNDW6gp92JJMMADvlRZhuo++904QL5Li4zaxf2d3kG0V7T0pG2
WAq+9ZQYRhWmdZ4UzrHq6C6Me2c+mQI2r4V/2HpgHkTa9IJE/0FXBwDWGVGv7TdDvxRibWEyE509
AXljObF+9f/gXCTgfTi6YUEHDAL+h4tPbdncJrVOURi1zlDPxd9UP6x2lj6nZzq91KdB854rMM6/
TRX0tku91TELdPOBVqgdgCPpjZGa37WG9ydeS1/F0kpHyiTY5b/Xf+lMKlstegj15t4y5zXsd7pk
Dpp7+vEbgGiXog+W7nsbZgsIxukNl+/JVAO7Ven8a9SQpszKz2hvzJTxoSmHz/T1BrfiJoOE1n31
Gio6XzFpheMtRIKKqrUOSQj+X8Gi9Cp27Zbi2954gbiKCo/SdO9cn2bTrvlC24vx4iqZcYoMcFzY
JjdetiARdV39EEQc1SnaETBbDnaLJqhuXS2njLOvzJ9jaYf7gL7HX5aFHU18ZOgsekPthb3a/adh
TbPo1mClKwEQ6hnWYNODUTSL+51hAeVdmol1XQyN9TnXtGLvtbl6FcaW9dmI6G02DZOOhkUsqRGm
k8X9Kr7AN2hPdQqx3hK5OnA261Mb97gmGxZSTJP/DhH/f1wKlovAbTWWnDnUbMtQhdPrjH2DuyLx
zJt3qjc3agMb4FhaKq7edFs8/ffFMXOD281odSFt3iKDur4m3qxb6I8MwgJw4AFvsGk/pt1j6kx6
LArv5HAiVNPJdtdlfmDQBM50nt2RKs2guxK/NQR2S4/jJvAjlljxkyGAy+vOjngZongZirAlwWYA
1PvdNcTXp6di9diuIwYAuL4FtKTfwcvlcABtjaf1w6r/DahS9Af4+fG903tytmO8cELORr5vOICn
8JHmx+R3QQGlajecDf1Vw4hOmVvQf6aK3Tw75vgS1Vb/eXSa/jNcUh2cQatQD833LjPSs5h4eacJ
nj2Yg4gwgebXkmu19t2aSyRJSK40NuPPcq0s6b9zbg/xmO4d/LmsrKPGbQOINhxdJ7GHS+uSGnfl
c+eYPCjCobkpqbR8HrowgFNqhivJCJNngPLsPS0B5RW1qvGzwxrvuh8aAO4XUXW7/laLIUEVUaFZ
7K7LuxcJpR6lf2RXcS+SG8TB87gXP7mQ3VG7V9bFuYbdeXaG4AEc1YsJTMzH0C20R4qLgR9cSEAX
leh92KSOuhOkHE78cuNhoB5cUCp2okssjjjyGab0CWyG2aHkuVzekNTlvWjS9duyzLyzqLq2KE9a
EP8hNhkkyI0KyrgXfz7jDLV5GyWue566waMbs4sG7yKmnxjSOY01vU33hqBhi8id0LSxHLGvIo3v
O4Dh9Gc/1u7++ymJri87rxsikcnOLJBUADC41IWAUuV82JmtOQQGAnWo/4iCeiHb6y/4+e++1CZY
H0U+1ntonqZvJWt/QC27L74COIClVVQiq8n8zca/e/Pf9P/0r5Y8fVBM31p+vz/4S/6360p+sHxf
/Zf8Tgl5leGyI19kNazHgDDsQAgvvpR5MgOd4Y03STbnX0ZOs+PRTT9ndjTe1zAZ05GAngLvaQ89
D3gqS5Q+l386g1499KVdfArb8TguamNgu8qc+OCKqFgKkDUDXUAu68wXr4akDq8wnHj9CmiqkNTl
BPYhL/jqfrI0F+S3RjnLUJWFfZs0KWdMv1SKCj8dAGPIw5R8g/ahuRbpnUHnD3E1ay3wPonxmkrP
oIa1ctYEgarysmrN5TX1TNmLpbJTU/v0YLIZl7+w2GUFNI/Pqd3YD71WPola7+MGsuzc2CmUUr1k
aTlfRW4A7sKSg+1fQH+yMKE0B2sNS3Vi/kzqXrsFP5KVS9WC8SMD3BvLSYk2U7l9gHd6EegKLu4i
I6NA1ryIDD8FpCetjcvfBYCM0LDSNP+GoAqAXH4Qh0t74HgGRJkOanWD5RjnEPpFqtHPGEJNxYu6
H5z1ur0RVdy5+AUQRsPQp92t4tTRMTrUsE3RmKHAk906D+It+cuekvFNt11D0otfQJnxOerhClmu
KCoJWK4TzYN2t97eep1heL0XcXacbtrlbX0Hcf1jWnr1CWrW+pQvs85N6TIXObWnDrJWjkCuQxw3
ny1EdKvzWxpQYGkrUcs14F2+zS+3svQINN+lERYgUehNDduJb/HCAkbKbaCaCXVsc1ACHcCQLyAD
q9hnWN7Ji3l1l0hxMpccYw5TKkin1x/04jGzBLn8788jzfwnqg7PI4g0NBc4GGtBmYNy7p8nRZEV
tro3jv7za9mTW8Tfrbl2eK3nGEBOBqJJUa9K0+eX7e1owCs17wj//B+bSmal/pfHJ+h+U9v9wLJK
MloeW1nmSUrN4rnpDpSO5wBgUYiWUR8Pw7AH2MCQ0kJlF9mFP7j9LSdc1qffObcePT7inHqwEW7O
eX5D+QHw3NHA8cVSUiNDVOnJkd/MV52U2dSUX8GaTgeTVNF80IkoBokVP0n1O90WK9eAZZzCw7wI
L7tct2GdMaGPZp+ykI1LSrOds8ggWEHlzQHJlYgz2C0zVCoAES8h77xTc2hnsOhwhxmxvmI3zZhh
HyXRP68gudfAD1dYU4hSX3ZOJY40EHORpffVb7rffafXynQu27w5tT1w24kD/qsMNE3TPz/byp5T
aQ4uF0OqF8Bby7QbqzWCEkEIRM0Oxr/YHiboyeiPPiwJs7KinV/ye0MYHLY8a7J66O5ob5+1urlO
aTLaWUBef5KhUKuTVZX1nUjiAYH1q0dl2uGnno2VDx5Z13z6798Xw/mPk1WL/2Nbo9qY0k6glD5W
oLlDFHdl4zzbnv+XlVltT0nT6NxWJTTwIAWBNFFqNMUr9Ird1kPh3Iq5g7uC/YPNUwWYtp2GW9ML
O1h+FsO0DKssgZJildlC4VCDHayL9Tpiiuy872+2a8DB/fcEtSUk8aoeXm53QBXNr2ts3mrIGQYA
gxc5myHU8rGvdTMV4GelNBTWhprw56pfZx90vjK1FzCYAAe1OItf3sP/Mve8BEiPpb80WsqgU/cD
OOYi99Q878fFZzPLzFwAb3ehUqq3vK32FTUzwOPwJrLMw6I6h5bvH1alN1ASIVHiHw5zeoRjbCGV
M8/pWILhzzLwa51RwKoVtXrKatX43OrRzZjn3deZg6J9aqTdQcQ4B3lNd73nOlRoqashu9KGh1Gd
s1vQUh4KoysO3VxlcIdSEq0MnBoDhAxU5YVoi4n2mZ0DFdCr4p1NHADYZvOp1OEWDqiD0706ifeS
S67BiTepNnm7lMzER6wivssIAsUO9kdQcpcL/KvfFvbhGmIQ3fpPkAyiDMqEA1+n+Vuk1SrT9Z/2
TrE6OH62y3pawigAom+4df6Me/oIez+rT/rM9h/tbXT49q7zJ6cVf+qlnn+ashzIajsbr1geZqcq
COuDMibf7S5zb+B7zx8UIG2oYi2Kmwh62AvRbYYuzb/HoDmsvpnW5GwlBsVNqjohYH/04YmvGJa8
XmGlFzr0BAs5o7P0rDmP/HNuArprzyLBpNw+gMtCP63Vxjt2F/tbN/K+iH+8BHlspFH4azc7CRBD
6fMGYHMEf7XlNfq85Qw8H276PmvvtXhBZ9DTs7uAZmhtZxwibf4GOFHKOe8vPVs42TsRRJ1wB3gZ
jZVvfuI8wAdBaeaSClq/Hc8YChkWl81PjLAFgjsyTDxmL+u/adGbOMMFeW2iVu8epCf3iU7y4Dqq
2XDKxMpy5CH34uHs2jS6UnVo3eidN7ElibMMlmoEF7lLHZOIPjjHt3Pf/pCAwgvcp6UG/sKJzOZG
PGAnUM6x0Z+3HM3s6bxORtpBccgLOU/zwLn1bvMw8wAQkVaN9wbpHgPtBCtoe0wNvz02EV/ci02W
2Tb8Dx8xi/eaZ5M/pNhEmf2rn2akX7S0965+51bW0E9K6KxE3+mkN/fFUt4pg6KVFgXaAf1wIo9K
+wJehHH44BLUbcKusI53MyvNTdzH7MT+yrKl+qBTE0BJwEhVLzeDXHITt1iz+jLorJflKpt6vbTI
fH9d6C6M15vdHOkyA4xGLYpDrjT0ACpJedClkggcnVWszE5jt4BSqQyQhPu6m9N701CcUwdaoEii
r6rU+h840Cs8/j+W2hycaQ6Qh4ZKs5HjfkDqprbGZKeznJ7zInZvAOa9h89R/+pwN7s+y4tHv8r6
BRZ0OnaOAQdHCMUlX5rxs8thOpjHo/EjpDe2jE3zbxNMFDX4kdEfS5vKpdWk9tGPsuw2hE/uNpnA
QbiQqSjF7YOo9B3PelGKeYsWnRKTh8ylF4Ga3dFHXS0lUDL0CQ1LdA8uJVCKFXb7wNXmfdWN36kC
4/VaLJv76rMpJ3N+LNJePYgLxbwBzRxA4SpF/Sm02uy47j4v+9Cyhb3o9VrPKNlAJYNsY7/5byqZ
veklj6R40295ctkjn9r2U7xcUzzEV6IWPWffGWye8DXoNuS7/PDnYMQzKPmv2QddHLWwhyapwjhl
Ie6mwTki0CAAHizKRLFdTJDHrpl+L6++kluyiL/r9d4NACr/SP92S+KyXnLReVlZXvkgIAELVgBb
HyrhOnT5BM6syDQp/Jpu9tzL/2z7Ad6st5A2omLwQxqxftB1SwRMMfn/KuX1pI/iH18dR+OFlC4/
Cgl1lSa/f64Ks1ozO1h9gmc7o13b/wy4A4Vtdtp0lw3IIue2ropz3/fPnT+VlDTD6XYQXdIOw6Go
vR+wStMsL85+EgOn4xvjs1LW5bXogIBxOfmhd6hvfItNUAoPd/TKAjWq6/6doEyAgePflVqUXoMl
Hl80RYmjKMUMkC5/aW86i/QxjfitIZ41ptdtiLtmjsmxKrz7ePCNs98AgQA+LAB6ivEjSbTp9E4l
Li7HkoeIo56Lai7Ms+i2WNEFTUKnf8kjcjOsSUXO8p+FG06nVVV0M1WAo22/ZuUdtNzZflbe+jQd
HVyV0wnPBFtlUMzysq3S+Qvklw/VOPh/aUO1pxpv+jMHE2an05/zCFKGf5hrfbqxU9rIJSiJ5vmL
7rsPraH9SFIjuTGWo0bKF3xNLU5BxxGkaAY5XpSpG87APwS0YYsoPoMS2idlXI4ve9flHS8P68ve
HccSFOepufXjZHqd6ossSiXldE1mm47CoSs7UPMbMQJz0tzKbM0l8n9MP7hKRqerIF0A/fBdyHap
agoCsKv7Ckj1tKSQ0S7ZsuIEgkJ4fqH9vrzjFXQ2LtuwWngL1X4PtCJkBOIudv5tgH23cK30gfPY
Bkp9wwZUAuU8G8Z3ekBHNHszxs6fIH4/RK6i3vjU/axiEKXhHbwzl1M2ObcircGAUUxxlVERvGzg
D50JshgtPpd1Xo7FIZqq/DqMgqoKrrI+uMlZ0tHv0y4bAnXiXK4y6Bz1VWz7UJbF2RDuNnkAxpiP
TaNeBv34LR7T+glyCv2kcpS1o+Fh+gb28DeKbeunvkz1U6LxR1adYPqW+907f1Yn7/zVufprhIO6
btnfaq5to+LVxHIo5jGj8+R0r0PuFxXgHYs8KINzFRX6vIofHDdRd9rysqk5opOwzZCUGkAgIo9t
ytsvm/5Xq/LdZcSugtZ30fWtv99uZUu06djnpPzPfPZnNdvnbl0/BIpe85afFDdeSfMiBDrNqhNr
lKZ3kKaYt509A0UEc267h99npAUOP0X1Wo+SkJsSQPz71aX1Ev7gkz5dSWbfJ32rVsGZbphDoMUO
3KSKdpV2YK0BdDJ98xrjC03J6hMM9z1nqom1C0xj1SuqOz8FOfrN38E/BLV39e/4nu4op6xKs7nL
Fdv/owD8l0KPFzic+YRFgABUy/EWzSblnk9VfABv0nyh+JTfJTVq34LEyw7s16Dcao3rUlmwS5wY
jP0FJI4upvvSiNyvswpMSwFu62NSzfZeVeuJnzvAalhx6/sO9hxAMNSFJ913v/rVeGMpLeWWhQ1E
aBF8G3h6UGiFKs3YAuHoPQDRE5EOsfy+iqPbNLSVS7st3QM9jfU50/3q3LdGD9W3WV8MkRL1l6K0
4oqagaHSrnU//D67nXuTTSXA+rL4i5fF37ZQXFeLLP7Eb1sUim81Ahu7+Yp1WVSabwvQNdygqF98
ZT26BbwtVnkGcn3lza9XFeS3fLJIlWXoh3ziUVdut2vLLL9KnIxH9DIEmg3qmnNTQye9akxQW/uL
GeyQ6rLxSzBP+L8CPO9XRF662Df53zJIRttnI4X/eV61WOpmP3xjeJ4UIMS2NsJNpdk8ixbRsYzh
dm1FXMRhCdhEiVfMpVHx32I1jZYxA3QezuGKwr0GCqc/D6DdSDNqtHSpapwdHcIFOV1EMVCKnOxM
m5MK0ckQp+4+GzkVXlW/Em1B/5poLKmvamPjL04Y1WMRJs4dm9pslHmx+y1aIJi0zv7pNe3feTcE
zwZFXvvIiUE4WlzDEOyXN1eFnmZxbSzOSDfXFJDIu4aqLoh+pg9ZxdWnGnQvNxBFUX3Nb8Cw2xYK
cwZUTtaoYNkuC42E7hxnJyuDd6uHd4uN308lXwG3zrtU67JElimSL9umTQMJnlHyoLN0/l9Bb6VE
cwS3bBl4L/+jozL/LFBmmWvH+9ngaFmMGeQSd1aovfMH9PIPr4yac3zj3phLK0VSc+hsqO2Drmvu
c2S+cBpcvtjUhN75Ltv84uQ2aXbdOmZyFS7dGPVgBJdWByw08CbFi2vnz6nKDk1oFe7znH6RmHkY
X1N0wIfeNPQaHdpAPzjGYP7deu01W43jnxR/BzsvSs2npuinvZ61BgfKtcsG+9jt1bxY0IAbH1BM
x/qzJtz7Fe6H8fQx3AA2dZ93nnKhsH+RBIN/1LTKA0atcYvr2q86vql5/rAq33xois2gJ6bMUfya
hcoHro0SkjkvoLWbT+/d6GjUzSBlKkBeQ2l+MUKVPu/FtkirZ9auNpFAoytPgR7ep7YOzDc1ke+K
IMfAzaBk13eik1rGzUXv0/zk8i5QsYW/llOKm3iIUQURNoICi9pxNsLrndPy40PxAc39FJGb2pWm
f3XHnjIh3jNtK/D/SusfAMLFP1P60aiz7etPvWHqe/4TwtvOVIpzCgwpJC3uu5iy/Z4CT/MTtGyV
3/SCM9oKzGfOGKNwfqiDBGRuEwj9dAHSG+w+O/P4f3ETy/wkKvZAqYlqvbth+bBGuZ9StFK8+reg
c4p/RA385QAA45WhUiEMvOPnYflcAZsQHLuq9HfS5QMtGlzxkxNdi9XiYwdXlamcxdoNP2G405/f
UojWYql+5E3DB9CdjFrt5Ffh2HCUmBef+hHY22HBQGrr3jiD9mlfDgkF0d3osQ4QpZgBtDbPDT0O
NLA416IXlRhlyDTfPVaUy33Qb76RPthAlYEItV1xvY7IS3YaRpzr3pyAPSyn6rMKq07Cpg04WMyC
OoHm8J8zRVVfdRy6v85Ug26Tbui+UdwAsfwycLbR3Dp5y4JA5HUqWnAE0cpUKYcduJTajUgybCl+
HyJOqqI0t2mUQvxYZdV1sCAl8I+FGtPuvEPhJfUFR+HNfc/S4l5mm0H8JGIz9FnxGrGlokDaO4hh
c/5wjc15SyUX365raHkMJbjZ3E7alb58e9POiZ+H90LfX8G/azy3USQWTb7yQEU8EzMvQrEIxGyW
JQZI+gtw0sKZN+52MI6eAgl6OlsFlMeZdjO104MgxGx6mY299zNvyv4mYY0e0JL/Bk8DCmEAM4Gp
XhVlk19sMDQffUT+YJ66+sksNKDdfhSjHd+EVTsf47dhGpP5aA3NsfSa8UCVa5uB4YGL+K2yvoCQ
i1K8N/OHNOL3+xQQ/XTgRi0XkyBxFTHpq+iKvsHu4FlBtqs5hDqkTqI8NpnlP7rQGxUldFoihaPW
PDRdDhg3DmCSKI8Uwf8MaFhK/4x1kNHg2mUXlk+cgHYIVEcR6wEPqdG4FsMG37EZCrD6KQBdPpoO
DZ+r9zjAb/FOWfqmcS0+W24jiR5USOFTtlRAa7A5+G29yQGWh8EITHgD7ZkyrcI5i57aB7phRC5V
O7lQy6Q6iPM7c+P1a5zoyvZvy82Hb5qq7a249L5k1DKDnd4ZS9Wg/qDWYI9I6TqAz9AZOu47Dytq
/oeH5DBSIEmikbfMGqgICmHCY+zl7tG0BvfYQ221zubOB/5vk8Usjh90fj5MkHIs0TLob7OgWCwi
r1Ox01lk7tw2BAR2u2wY0Tn3Tn67jXc68ZEU7y757jbfXW67G5nJHftVX+3TtHxZVR+uuPm9y6jW
V0pL5WvSdeD1sR1Y0TsfleOFp9j9sfKcvej8yS4pUu6qM3sBzkXv5NNucCbtbC0IAqVVgLnZxbAy
pd6t6LvFCPmNPl1Eg08XkmUdwyTm+F6c1yk4fRYgSZpz8SGXiDIAQsOLOycUV5tOMsiFjVzZAWeR
3VhzV0FsnHb2UQZw6/qrMUtCShoNMKD0rDcX/o5Xs/gkVA5p16I0Fss7uXDdknS0kvN3XJKu+fuI
tSGw6nX66NR2fWxyswbLhMHPppOlJQ7Y/0i51dSPcHCdurZzTiKJfvFq/lMlgbMW04S6BC5eW+Bb
+lVFJ9JNX1CmQFumepf4er/j9ai/KudAu1MdejfBVa21uzK+MlUrvZvNVAVvcbG6yUgB9ATuJxQi
KCVE0rg1lD2hZd5I6Jpl1rLhRvOazxK7phFnlYU3DXBJsX93OfrB7DM1pqtKQiR91/XlVWfl6q7S
ZhCeQOe9Nth6PLbK8q7V9hMEt7rTl0d1GVbZ6M1fUzGJLFEiykCtBCj22gCb4/K3c+TvX1N7Ba2S
MZuXzqS2699+qgOUq+m92/u55JBhEO81RuU7sH6cNrvo3l1S5NHTJqDAim73rhoe9KKTY5QnUQXS
bmTa3aOeuby2SCF9DgoA7JiWCvzq0qOiQW588ghZW1bowkhPfcrrmkp7MyW1jvKQ1VnwCDqVv7cT
EJVFJ4PZUxirVfHfIhWLm8LD85yy3ShBm6tuQhpbmfebZ5sHT4aV6bebZ6UEEIK5eXktbmJQ+T5c
yr1IfjHMYab8673UUa9QqlfP6300ehoE6z1zD6YWjCc/c41rNW7zHBiOwD529CPDEhKY1tFehtn2
McnUsy0AxEH7tI7vAsS0yjktqJRnZi+imyTpavmYarWJdhveXUquv96K3JU4vbuo3ERd18ludJKX
xg8hCRuj6ms70dnh87ABJ7fgF7/1nkWfVv181c2ecd3Mavk1z/8eq3J+CaraPnpBnl/OS3S/RFuA
vK7Rmq48i/vQaDPvdE/a5Oc7YJ8jKlOsdritZar6+rJDglwugOxZ32KfFuVm8VJTP2STevcupI2A
yNhtPh+j10SpF/7FD3QKVpXsvHCZ1bDJ9hTVPAuWK26XfbviuzutprCB5hW2vKk0OHdY+iiAX1t6
JisW8xzSHUSXL30bm4uI27C5lFVF7CZ/8KnALrwACYut7CWhDJ7a0f6xjnKFzbTlscA3uYqDsDnU
NXXzVPVwiBTmOn2jXhMqVPrO/uVoGPHlaoezML6HxB4qBaIuwpANfJqnWDHqvADqYY21DJL7JrZb
k6b86XqGRO12DU6pcfZo7LuBHbksOB5wOKkz6aS6BZmou7QV2iBWJR17OPRulYb7UpzXkHWE2hTW
itWzHZoI2OXhp5Hp7lUystMpw5ph9fnPqDXDqpcMPdjtvasd31/+ffB6E+sNyR0nLC8uZwU6oJYT
JD/be7M1PsyKk5+jmcOCaFw+AE3ytY/9DiR2jDL48WiCGl/HcHKAu3pRZ0W+dDUcwmmiLXOJcIY2
4v80pfvzSk1gp7DbOAM5lrbheTDrkwwuu+WnpZPzBLovlbgyXS2Lt1LDi5UN0QBV9luMzLS2p4Z3
DV88wwbP3ydaskvMmlz10vUugBwxrrw46JVPUdG+ViZSFWjeOcsgZYZgEO5tTiAozKOgUVQy6LqR
7bshDnebrxjEryntPSt/85YOlr88d/bp3eX9G/wo5ywz8Os1np5jsd8Mury761U5HPU4vGGvkvd0
+LOc8zqVmKnhiyvKarGMbnZdKdGgfGrGGOZbDaTBpaZiVm3tMQ9CjhRU47kfY+1Rr6JrwXTx6aN7
NJEEuiWIkRbbFvfm+RbnZtatUCkpsOdBcQEAlwyW273OxgwUrk1XhgsUlyjFp3MS7arhkGqnO0Y3
XsAtW59zn45I1g+syZBEVc/t62zT8cx7cTU3vlb6sDmLxwe3LocbhqLgkX4j4t9dYi6LL3VBf5x2
UQPQbcZhcAFsi/c50hT4LBqgiM0aJI0RmDt+pwzlm6GW69bu5pvCZcdJhjetvrk2ACzn3GZR3zxU
bawc+7JTr3w/L7+6g0HrGBCQgHx6kLn8F4/CnbwLUAT+PcfmEQFgfbEiwQ10WLAkUXT+52DWqxYw
TxED1qhQvvb6c5eWxkdrC6XAO+d6ETdnsW6iZK4XKFBbpaNmi01+zl6m77evgXza6cJr+OnP1q/H
hy+QFQEmF1UFnCT//AY1UdgejSy5i2GlvaPi0l76FSDT+24koMqr0sqwiJnTtteh7dFkYU3AZSzW
VwzepZ1hcamW9oUPOgmzpE9iyHooI3Kl3QuowsTu5P9x9mVbcuJMt0/EWoAQiFuSnMca3G37huWh
zTzPPP2/FZSLdLa7+zvnRkuKCIXIqkxAioi9N8ybNCfQUFd1aEdUGaoF0GhmHIYESIyitl9wHinc
fIjNHUXAkD30agPh/1ZHkf8acRT9yvBZFQXBEYSXI8gmMfynSYPi8zUOwkLcCrrsxcIBOh3ZlHqU
vdT+KKMhqPHOO+RwaVwJVr1p4pFmhMo5HQ3vDBA2a3JybWh2mtp/Ihk1iwmYH5XzICnaOx4f5wmL
HS9sZIGW6QR8Rfh7mKumo7dXB+s0T5uYkuzr1L4yFH+dwsL0T61kj6DhLAPF6box1NrBo/ReQdrF
+HdzkUvylCuZsf3HqTRrWYzcIVEcxA6svf3WpbwIMvvd1JhbEuIc1HGLdrlEpTFr11RBeBWVNZhO
TRBuqPIuavDBcNtW8DlRjbQ01CTo1TKkNLbF+P9pLsgdzUOqJH9lzIrrvzJT1w/pUAlgByYVMsfA
xnEnq1FiiURBPArA49jmDExAqE9tkG2DaQEoylcjahtWgGBqpk8jzgmmMDqDX0Qf3IbhNSpFpvom
UzswSphIXgNzaaKeaQz64UNm4NSFRFZvTbOchqmd4IyBz+atDaSSuUvKKbH6PctNVE7B2cNMGlbh
2GwkXpITAvBxFbDGdKlW/q6Mnsrjl2YpwS/qESCjWouaqBAwsr8zmd0Ew6DvsxKnDvownVU/Q/wd
qcZuXFfBNbKGZyTlBmBT7cGYTbIpBhaJbfrFulK04EoyanLQrm5FAp6uO2uF4U8SdDhBTDzTB+NU
9+y3VXBYppEXsDuAVENPi3WddZrb4SAFyc5W+lqM1gtiYWCglyPUjHeAkEIqMw1zMzf2+NGBBoi1
6asxsOYp7Tpw8LYWsiZrBMB/nVqMXbUl267176ei3rGlqaR8X3mslOAi+ix7xTlY6z5MV/Gwm1dm
cno1oJr/fWW7La1NrKSfOxGPR2qMsH3r0TDXreH4IKOhNujf+GQUm3+c6nuFTOt697y4r7yw/I9c
NfaYqiZUoMuD5N22VeCr/h3qTpJ38hCbnw9TCS4TQFazfeB7qKT6icSj4Q47Y/KQzM+m2WKG2lns
6ElBWrxJHGcIHpKRSSgRezqrZHuZqjN1eY934DbAJyX1nTlZ2jhXWctUg9XiYvFDslL4yZpF4JR9
UMy+Fg+PH0BeCU0hE+yT3jz8biUyWRahaQ1FQEFq4QMH9qkDGDHOy0AGFKn6kyUbhtf/vQb4JKdo
69ewNGWZYYwsDw5EaTzlcpSmXmmUa3Z7ArbOC0DXEKpvA95vwM+UAmvy54QEyzk8Yt6OZpDiH5yQ
QVkpYocbe79FVlm3HWpQWXC5cdPlBo+a0gdnIB6+W+tXOZkxWdDUIQdnsQ+9Mr5mqFl2psgAkfm7
I5qAuvjMBVq95S7uSLGszwpASkSgC9iQguwsDQU+8iI6cFUbQOqSm9QU79KJXJzsloWWxQFwECp4
BQGmFa252FDPNJBwiGAFOHrlZ0P6YXSYsF3e6oKDcSYF6dmhz3MLZC/0WJFjxHjBhiqbQeOjfcRR
LLpiyvao/HMaVTdRt0otGS3mminp3EcAuY1jCVT1TOHbStVuNEqxbcYxq1SEWcsrh7rUoOyO7QCb
t79TgHzYOy4mUQaGE5LFNBmksPp+BPhLLx0udonnA1iIxo9TgCBmHKI2xHMJU2Y3s6FcKuktJAct
Y+pVvW4drbs1gHg7hu6k+4MrKUZWcxZNN/qtM7DMx2vvzywanIrkNs6txn4/RtM+UJouegGSSOv4
TeBvujgBaAuZUx4NMjhwLosaaTaYrLgMgF8UQvGPE5Nw5AlgIjSjUQBCbonspDCk27jUnaWa0l3q
1ix2ZjVlpxGEK4B/Xbp5CUJbnP7/4qSSnsiIHFFvkaF27MJQ8r+7Ey1uDRAbY7v9fm00OTXLm5hM
f28HQERCPgOyYcEc6p8zfrwThZQqW5TsHAYBaOb9QnOywddHl2ZQ0+smOHrLJAHtPAy12DDXfgOc
KKtq2UloMTtFeGOZe4Cue/aUNt0tothDfqZbZFlzKsUnIdhaVWKB031ALfcjjlRTLUkdGk5TL55A
MoszxgkcMySjxu7BO+RVXbFdZCKrP5dxUB2NTgEU6NiFjirG+kYWZgLEsMLiYPvEMtS0Dc/32jSA
LfpdxvtGx1FEYbjLNeFkPAYDRuDvyM43gSbu+capBJbSMZ2UdheZYkejXIr4MLDCYX3cIpV9bI6k
oYaRhrqjGRmFQ10yEjlD+gFCJmuauCiW4aMLGlNztyy+Fc1OBg3v1gI6bfAfT2KUQP4KbSA0nZu2
aglmC1sysTwkjQ8cgaZCL/WXFjhGa2xlb103et+xwdqFJbinnW7CoTKKjcEGBhBjPQLl7dBeLIuB
+jIuM7fxOu+HGan7VFT69yLTn4C/2X9lVfdVM/TiAhSZv/K+yS4qwJewHfdiJKR0PuB0UY0tJLcS
gqXZc+UVk2OXZblX1TR/JkU7bAMUYD/NAySjHHSBI+1lkinwhhQWSb4BXZfp8LZgu7jVvafKKL8k
XBRHHQhY0Sr2dz7eOZ5mnW7Wp0gZnzXcA4BiGQKsEFO0TkUSfA7qo8KcrAh8zFxZdV6jbxpeek84
aFSeyjT/YlpJeeyrKtuofVG5oZz7d/8IPTzPawvdevNr6i+lPlk3mrK4p9VpDXnVWQ8I8Bj4wGW0
ybyI493F4zIiYTJJ2m50KOC2gg95a9RuHTbelkhRdR/EXhVDSHDmSE2GdtcLL3BHADR/GEoG6EgP
JMCk9Vu8g4IR66Oigk/VH5LuCRjnG9JRIy6NysQr9b0SgOh5emiH4hiO/bAF+JxxaGTDyxxYg1OC
t2Ve4Z/Zprj3kyavJo+tEJSAPu67St2RDqmw/KAXaS3WZDZ346n7ghxsUA6Tv9ny52rLvLslhaqH
Gc6P5PIkRpZ58l+/jBn7/Nd6CvBW2IYFygqDo6Li4acRmJ5aI/Gp+UPrEBvuu1gcgaf0JyqC/G2Q
4EXC0wFy9nXUBhBDhsFN1DoHx6FSrYlfFFi48cXqhjONBpaj3BlUoSsPh7c7kglpgZzi2UIz/PAF
mNNAaaiDcecFan58q+8fV2C+EBevtH7UAEr8ExD1bJfW2CTTEMeftasYbbkH7BcS7+IeCeSxdtVi
EK2XYkVSU2/EZdS12UOsamwHNlDDJSV5EFNa7pMCaDo10lHnQ5jOw7l0GaXWaj6joXGqddb8/tvq
kpKp9dm6Qvq1U0vYPEBkH1Om9H+ysAQEdNCCbCKKrCdUmbxZpBoqsJgePrFaPbQSEssAV/xeL8of
ehGBWwJfEbfwgROkeBJqkI8BiJVtWassMbUG2RRZxfZF1DzO0FO8zM5kMFNjl1sl05RrZyvFSY3T
fVWBzZgakjeAsQNoJRinSTYWpTJrPflFjXIwl8sJJBdIKgF9ffNRlVZt14HyLEpTVHWVybbjkbnK
dKt8ZnFcPqsxbxCJUPkeCRzlcxmODihytcuYKOkNJQgWMu2idutlGpIO0zK7IUMPyI1mcCKLRd7E
g+X4rGy3ZJa0AwN0KAftDnLG3KjWAbGTF8kpa4IMgM+2+bHqm31ni+j7CGBGZ5ya8BWYxNO2MSSg
UBjZT7gb4MxRmsR2tPI9s/5C3vS0ts+mPiYnYCtk60x6K+AtBlzVd1bbwGDIg/A14QpQQlMQHLP6
c6dkyXWYJu2PEF+RNEyVl7xm/uukAQehTbU/fPuk1wO2XhZy7sMR30DZ9LLJeomqGKJmgkZDJi7K
JN4sYj2OUJDbJrtZi/x15vg+ju2KEFFdckCaUAlekWEhDgReoSP8pA7AjV2gLIqwA3dGXDFAl5q+
4gCpEVV4PBnBAB/LscJzvM15p3n47sauDes8y7ykEk5rcrZd3FaZh4NcU9nqwFN98j3k0iMJQv0S
gs/XUkCsNQXRU9aV48e6B21u2TX+tQExwB7I+LbEWHicBJIg7y8zSJ4aMNfui8rUzG00Zj/qglV7
wnf1O+A8gWphgXIdLGRZDzVuKmGL0+GVhe+cE+OVD1/IZGNniXHFP8i4go40OYI96ALsHONa1iab
5QOQgTeNDubxRUFagCsB8TPxlDsnpGgavhsBinNanCPvhZ8QTtyQweKoLwFRp3SDDh6inxdCJlpu
aMCtHKz1g8LTmmcBSCz89H5eJu5nw4WLLw++1QC3ryhEgZlfNAAZJXVQtYMLdB9ZcPNzPn38qRR/
VaxK9g9yNdohmoj96bt5oYTJQavTPxYReSgTs1/7lrDv/lCk6EBqigP80twuM+YPKTo3TPryvHxG
4DbrxzxCJZX8eyxyBgZdpCf7yZ1z8oHidfD25iDuXIxJMaXqURSpBl6nn39Z0MQjYpNXLhnQxQBs
NNqUCeigUHOon4Vnf1FbvKqkVQDaEZIFvYYuCJuzpj+TpA9q/TxbcPDj7VC/95Fk2GvpZx0HoqM7
gbfKBTEn+LNpPk0k/T8utLjwPtBiJJivQV4c9WjBilkfF4dD0YJB2w5w27OL+FyGOC51Mu2PwAbW
BYkYMiLD7dgBrLEwm3OM4FbjRqEfn9MuwKZA52CzAHsYCDMWFempsfA7d6qYq2tk1AG6cdFQr7P8
I9LHh/28MnaCwIIiDdNShqcYiGblWqAKXiG68pdpG8mWbvr0IJgGsdYQdLm28jmQdaAFM25lNZWH
oiw+RbHS3CI7f2tUPt0yUTSIVv6UDx2LUTBl4XSEzKQisRV2TYFUKiW9jxz9UTZeARoDO0R6y6Kg
lXJefVoWoQlypdafsNL74r5to5xVrkTeSBFUFiA3wWjuBIDeMO18ek5Ce3xGZtKwZp6f4++KfSHJ
/GDY29hNXGiU4ZDiAOiT1KEhNYPPQdidt+WOZoHfrH8qrKfFAFke/hYYGb67yBBH+1Nrw/xEIqVC
lVyax680ogsqQoD3YVeAxEt5adREYFMdM6T80KjjXN8hWxHpM9KCZvUlsontLEgPJIs9y78Oer+l
ETXLZ1w+t9WN+zDp7j9jij3x3Wf0uJqumK2VO5qlpOXwhJv2snCh6f5WiYPg7jMOkXr3GfXA0E9l
twfue2m1xyr/xq0XU0cigiehm5HohGOdKu+8eWyKxIMRhlU8TKGb5q8aM4MjinJwRjNb08QW/nY6
q3l85tr0WiMMNmLjfQuI8wi/M+TgI5uUhrY5qddECXepZEDyJDUSnoaDozFeHGhoY/+yTxrTcBCK
tkHtnVprrYiLm+KDQkkFkjwK6HTAcMq55E4U8Y6UtAK5a7u3C6p7HPRTbblvIvvWChJ/SwXmc/l5
+C7sR1RarjW/ezOaIVzjlpdOPpcgaN2IKvlLL4xgm1lgbLGy3t43arOrgw7HJFJETayFwd2QzARK
GR7kyfsEmgU+MHizyzszwM6DK5mm0RJxe0ZoURl7YHCG4PMRIjoQelYeqdPOMItuRUMwz2nP+EL6
EkqLJEBDY45XqtEBuIkA0LJBz/VgH2bPZEpNaBSorZb+f2fvlb32DHtDgnHN/gPQtND1CDOITiKK
ntvI8LCRSzS+Mo0CpRMo0bSQNXbXR9aDd6Cml8Yxb0enDNvJvTf6ez8LAmWedq9bnM0LBaqFRSNq
AVP1FY9BFONY4I0C45Z+5DGyffQ60OdGfe+RjLRk9zBkdl46EdOQgS9n/M6OFP++BvCXnscybra0
bM1Ho3Ro2v9wGWRX1CibTQp9v3yM3634Oxkt0YBp+dhEh//hQywmVZHg1zB/5IhNu8TG6dh//y19
P9/oalPuJwlopcmmlkBYvtzoIgfh0Hhs3JGIlA9mpKgJsmqZC1rrcovy2tdZ++5u8UI9WmIxWdx7
kd04WaXX61lL7v99MvkyVOSAqel1uZKHq12WoJ6B+gp3nGqxCbVgyxsBBAOJZYqy4vKoa8X3O+BS
vUNBJzDANouMNf42xjn87yblZaqsFB5ZTgLSr3MmG4Mr/TlvgJapGaCHkCOUSw5nvZ+M3mVGvev1
6QNQDKJbpObRDQBYRdqXOECNy6cYdK+3EImfckDiYuyTp/JYvZuQtOlXds7sG9mBK7fc8A7PJoO1
JiJgxuSk8sZGTSx7oCcHafDv1KVu4v5WybunFbFoA4Bo4POaodiIOh3+nIJ6r1m59rWJRgBcYwt3
ncZIOdZBzt2mzoqvTeKQQa8CzTKzRQNWIlZdkeuDNCSFq19HE+xaWpl+LPC8BNYYb/ZD6qUvKHf6
QTPDOP2a6B5/wWGav6e1M8XoaW2Tsb+tnQ0hd1Ekt6wNdLW3tYGGXV1rhPFWWlOHV8tC6rFfAdAZ
h+BfQB2NeE3VdNekLOODoWWoV6+z/NXs9djxY9SPar0+26ISmwFQM3yzVSxerTrVe6YsBK8DsNwU
xtaOhgmOvtzcr1FbPjXAqJXaZTjWAeId78bLXGSIdZdmUDyg7Oe5W9uZ/3lQASYhmA7ISzO51Foi
kJwGOQNgpFNnanURQnRPnZJ+K6Uct3MQegG5+Yh9f/oBsBo4lIC8tBux7qKA7xKcrH5C2IjEBsiW
tggFgGLVRGEdUFnKVTQZ/GKjFt81cmyxRNjyS531GXOQDladcyQ0zEPSJNLaYKjgABOwgvC7NCRN
i7K7Y2ZrB3JIdrPWMwDF5mlM2wL2vxDAT7fEDmdLX2ZfVQaI4dGsXstGB/Gij23fUGj+sVgJDUcu
bRM2z1oT8l1XF7ZDQ2qAneGBozrWd7ZaGm4aWbrb2IG+r7tgXNE/Jgey7r6VQ8oWWYb0f6Jh44P4
fjEePEBnL0PSLsbkirSg49b3/8Pc2k/cvguMJx0RpF3PRbTFkVL9sRs8NwXfxhfUHscuDwb1NAU5
jo+A64qQJRQKL/60BtN+GXhi7AsAr6z1JLc+hyNy4qDPe7B9e0nvg8kuS5+jga3z0L8AbWf8rHIL
L+NjzYCkpsdPVlYDD16CHeRZnIF+LXxT6AnCL6RofD+bZwgfp1AMNQkgHmEFC4B+rDLQu4Aal3rU
6E01uEWTg4P2XQHGw7/Zzcbx8CMsNXv2RGa/8znb2sfQHoITWXl1jqgryZcG+B7KFgALr0ZoN0gD
BOWbgZwUC/VYPfAsPW2XNcjycdS4ta9hPqZr3leFW4XcvlIT44d+nRT21E+FdVjktVdqx07tTiSi
6dRLMhBy41BUB8FqdG2qXjIwl6XqKAFiJrqZ2fGKt+cSCFU4BY2yZ9RsgtZKR3n9PJQy028Z+Cwn
e73IerwFWn3ZnriMk/AiDa9IXN8sBr4SonQ66tpVDy7ZPSK+/srg5XDE1XvIwoz0T40ZgBDIB8lX
nevtzawbxNMGTfsUFlrq4oAvOkaaVvyReYpLcnUyou0YFNm2kPMrbMAVP+v/SMNMOSQdAwSYlFtm
EKDYDIQdwGY2gEGl5k4eST7rCljiyQQkxzwd86vWZjbg/y3kX5SCfeacA9SvSr/9/1lo0gf7xUcz
PDUl4nPEURXzCslJCVJqEfuQLFWGP30SFucbVY5Ukfz4d3BR8MI/RNBU7OmZpQJxiTETyGUPYYIi
NRjQanj80tZskyJ5aKUP2fCHqfjGJkjyYMMRcv4jr8E56QEodkfazgB0dpVoeDmVWs8rP+bA6rmS
Mp901xv9/iWfeu/VTH1nFvc1tu1RcaMpEx6np0wZQHtWiP5ZYN+DtEIwOMalgZPmQTvgYRq8UFMa
ZbfyCh6DngYy2wj1i41zNhrRJAtZTisFd5rd6NuD22kFOM9+3SG1GmJvSIEYN4uCNjw4KM9rd1FX
9MJA26V+8tP15GNbo9pxeWz8tjx2sqFhYRfgmuhGfjOYVmwXE+otdjSNZH1rhjtl1A+L7YMZeGPh
k9RiZDc8SN4cL3Zvy8rLMKxyI6zW2gEVD2mZy0J0zbFqhptCD6crCoama6DhWWiYQb4x1bCN1oGS
/wXc4wi3XpgsdtMAxAKjGk964lmrple9NZjKKmwFFS09jQg2TG3PNyUAPU7UGIF4xsZHouH6fBXK
ukfsncVBsbm6ZXF2HPNWMUCSgSJKnDilHuDAYdNTDSZJMw2BIOfRYPTBy7kjKU0YcLped6n5UrE6
PCOS+yVDju+rURrJqw1ugUH1i2cS5S1+YswQ6aFDxd6rXwpQaADqjvUiuGmyKaygwdFx1az6YQhu
1Ph9Ft6UUDzlU+ihvl7LBKjIuuCArI9PD2bIm1MA4Nxe/+PnyB6wsYWGy0IKsGWoiGcD7+YBG3sa
c5TEowr4BQiA7QkhMOTXs3pvI06NcH/en0xk0bYOja0oQzc3wBcSGECBWIyoF6hDf5pthJw5T2fm
DhhN9Z5Gi3yZOy9AXhsPuSiPq5LbxZx679dZ9Kjq8jnKzAMhfli5Z78mqjZuUl5OB1WxxYUhbOEC
1d/7XCeAq65BkBnB1FAHpNOXYtwgpP1mqio5uNxZ7H3W0mrde6n5HTlRIU9Vud2x3AUgJ+686Gav
Z8AbCeNKvYxHxmxJQ8LESTrsS94sOwLOWaw8xb68nX10YPtbK1lUgGAOkU9quB6cc0QZLzQy+dSh
nMfMZ4vAUIOXUlFODxa54uWraCzAXvsbLa2Ac6s4Bw7K37zT3NyQABSmiIH39MEA/0W88sF2cLCZ
jyehEvjPltr4z3HqW+uoYpMT2AC86EBim0yA+PPCDClockhstvngT9U8vuviXSAM3QogtKAvyg9k
PgC2R3ui7tyEQ72yYxTj0LB1/v2bz3Trb2T13MbRqW5bOrI6NJBV/AoA2CcirwE6WbwYWi4OHs8N
lIOPmhsHTYZMwVi/UtNq+XTKbHMTgFzyOptpheJt83RqHBZ1ebwerKh3O478Opriee3bZCTdZyg5
rtvd4pC0ciFkav1tIT/GRvF9Ok2ixYDB3zg0rMyvUVt1J8pzpHzItgjyYwx+bxJRc5f4qWVGRtol
d3LmbKTxu/ZuBpsiALQzHcTCsjKSgU8P+QOyi3xO85DLhnrClIWSpElVoNapgbjTTlQXiSpT89BQ
sSVNnKU0faSSy8VnPOUf/Ahp7AiR52dqxsGWyPpGs/HUQIlmTa6D5ikf7R2ZtGQ8WEovQ+v5uVD9
v3ojB+eg0m37kCd4hA75pZHNXGwhKzaksolCgF5LuZ57OEpoAKrSZyigtDx72lKuAEvwIOqHuj7T
MBXRCudF9usATM4nhtMGkIggwQB360PaA3qJrMiH0tfq7COq43sf0xSDLZjZr4WFuocZgY4NIP+q
JCA5NQQ5XiRBtQa9LQJOUrHAkJtlM4KR5h2WnNQa94yV59UAW0O++Xoswbs9tCbQ/khdvPt+cEZD
mhLJpR68AlwWS5HNXVMZoLREVBz81dWePnExep/CLmFXnyv6H7hV0p8FNWr84lc1EKdlGsakYi+h
1gZ3EdlLr0oT1DgAEZ/9qcs+cS9BFnlRNK8qiBxwEtLHtyBSlI1qRfUJeXt8H2gi3vdAbTgneJHa
AH3Yf2JdXrrJlDUfjKLVnSGLq8+xZr024Lz7y28q1NQjHOYMtgd8ljb8YSN1C4kwpxBls0cKE6eR
j1PsCilMc1AYgNaGgx9YtKfAMbdK8dSmgI0AWyhNCLuu3mFHFOH4AjJqgJ74Ddt3BnbYwcq3XT6O
LtHrBIYIkRRcjy6R7xR6cz/M9Mra6HaYbjuvr1+9AjipOLz55mXiI/YFxivPS2+rDSLe/WrQF5+A
PcSOFVFBqhZoH8FxH55Z9PVOBC7h/DKgsNExWiQT8uhr5/tgWhnVDMTR41fSR0CxxN8GbIp0PwCX
q10D+HS+i8g07JnClcY/lfO94i4fHAqgtr3NWu4zNAkBDwMgkxOgEWJl2oTYliMoBR4jB4BA2Qmc
r/nJRCVxicjDISZFLG1Im6mqvwb3n4mXDURvsbFPBzAQIH+J5k1NJ9QzdUUDriVPNTaWgZSiQDHV
Dxn+tE6ai+zH2jbr9Ec3FBGyY7LpQ9Sxeg263fSc8EKAbS5SNlpqIMkNf3CAAzLUVVR1uSGoUL1C
Ch7vTv4kSQ0XcNEKNyS30kq+0gYcBbtd0a+1FBDtyKQGNawuUYOWZpIIPzTE4drkhABXdks2TG+G
v51zp7/rkhOzrX7UzOoBhpj8QDL7BNoEwD8fVeDXhhumBMlR8TrUU0khNSSrg6ayVtQtqQt8/CsA
ckHK2tqo9i3bH8Q1Myp2qG+yWEEJqwDX2KnJVkpeNylepaRsNgpqdOuh8JEQ2jgIaUsN6ef5QoTK
Pq0AgW+CVfZeY+cFtvQZKpIl3V1ELHoJtX/v15PAZsOXPHh2xQ6KpocgWbWQVogiGOAuJUkJgnup
TqJsW0dhdxBg7sS3OhcptmVa7CIzk52FzP5FmoU1OjRWW/AZqWGAA756qLZZzrpj4rdu0rdiRG46
snznblBYDHsIbjvzOCIDWxrY4OV1PFPLHOwUgxUbg/7aVnV/pZ7Kgaw6ccREaGjj0WQ6Spv98MXo
7cgORW2Agc74eOvGSjvMJmSNpNoN0HkGwIj/9EdyBfS/7TheFnGT4hFWFt9CU+/uVtcrOzsh5wWQ
2IPvaE1cOhTXipKguBhhfqNQF8XT2iB90aLKPM+Bsl4z10DgHdc0zC3Ap1VBeSNTmvRuT6IEFCNr
b7QGcH0heEb20r9J1DUsyV8An/jmO373PQfaQOOLN23DLL/qSqSvRm3sVoGtDDiRQiUGNb3fHSYc
nZznEfCVL2aF5HxpQKUWSp6ZWyBvlch6+DnpnxyVOXjWaBbSUWdHeJ01XYbd4br1/J02DBzp4UBH
oUaKvCbjZ0JHIWwVKSpK2zgro/EdNztcnURUiVRlK6TlAszyqz82luuWtQBzlmQOSRHj/TbByTFt
FqgpaxVopV45iwg/k+Syym9VA9F2o3STJRwt99JzDNJH8rTMJ5+ltJsxQ8kfzj03jcmUfA0Y+7cl
l3lkIl2Rl3mHslzag510NXn+hz43LnZUdEcrbtdlmwF0KR9BJpHoonB4l9sAS0D6+5FFHnDnqDtL
aRKN5cxhAFzTrLib9OZFE3sVMfUjl+Si+GoiOu8lYtsbXR9g4/FzrOo9QuB1KalFNbwrIi3M2s7C
gLenITXApFLEHxKdtwfKTEwbFUmNI+jIegG6epmxCPbAtzzHROBFHr9nZU5xXBSRVu38WutOi0hw
gCmw1vpCPowRxTJOq+vNylZEuaFl9EzFlggMHKBrxhOkQej7RL3WrHtcHLiTRafGDim43mN7Teq5
a+S4sRkRCzckrNseCJWmuqukm8UX9R5ko9HUG0+6DgG9gQPPqEf5rYH63TVLrOgoMju9WZaGCwN6
zLewj9fJrxZm7jW7aSyDkwrwG4fpqfW98F+8yKu/sZhlgBOMGO5EBZLu/dQA6IewnquI9wA/Zea7
KTL1M5z/bxobETfbCZrScmu+ica6+TqUVu16jeafgV0ZXuwiFyvmj+m3XwwAL4xCJ1O7vqUsgDJX
x90inj4iLgd+tCr4nhuFtSmYMrA/iyD+DnoBayM4DoBdZrHaHXO1XJGx5xmAX3ifR4Y0SiVHGoj+
fmq7pSs9pok1bvpoPUXWiELedLpRL/W/A4mpuNKAGpz1o5jVquqtL61mU7uLd30Q4VEgp0/tMN1G
065v/HlxReZa2PZIHprq3WIpQiveZkiDxMYjAYanCgBIFNagKFUuULZdhaBNglNq5FN3+y4cBhRh
IGppSa41anC08tabbJEUzqJ5UHeTdpNv6tsHOQ0f5y5eF38k8+xkdPU411ZKZp1xf4lOHd7JPMfQ
NXUV9CVgggAJAxCiYbIAXZeZzjw2cKRxQQYMdtPSfLAYu9UBbvvSBY2oWdzMbgHS8eamZYqJPG9U
/KoSY7BDeXol69QJR7T5ZSRQ4mfKinbCH43NN0sayXlWV78MddftgtrADbsJUUQrewA/Hc9RBZxG
r0OGDylIRlpqlAp2MQJNbtOU7Wpx8GCX+SlHpMXq3WXu4qATBQiCsj/NuEY+rpfpu5rn6TPv1fQZ
ybErlKkkNxKBiogdoxbYaAF3ishcAydcXCucvL7IaPY2nXCqZTKwjFUsBNVYIdam0YgriRYLmkCy
dx+LRdY3bz7eLcjH71Yhi39dpWhxwq3nfYHaSzW/WG3wyUAa145GHWKCgL2QClQtzopKs4Co2epi
k0+tugLFo+bebUvm7UjdJCoAurnmzhsTHoHMRYRRGl6mKhJbP2i2gY5iOJCQGpGL+Ia3VlLuf0JQ
cBOD0esD8IXw+M0MRf7Igk+gzGarIfOGYzea2Z95BNxLKe/9qADQvx/N07VpCp2q6oE6MBnmkyXa
D+Q27ZN4w4GauqVZ76tYugEuo0wAXleu3jHQI0+/rEJyWgWb57Vu23tEMj9NaRs/e10YA0DNVtYt
trAuDWfFFKCMTx2A1y9NkJd+M/rAPjXiG4DE+Y2kQxvr4AhJPwXIt8K53rufeTz4SesEZaHuzb4x
14qNsHJcB7dUsbTXrGnDgynAmIy7a/Yl0gbcSDz/0zioHU7dvWnbesz4iON2hwxUICuuAbqTHZK8
bV+5nT7xyEu/AHVrWqVtUZwVXxvwHQe7LilGBURok1CNW2gDFMbo4jXLccpQTnX25dfL0HCgtia5
vAx5xn1K+77fGMI/REk/XS3821643TduhpLW7Tzs1QCMubx2aAiiBA/vpS+BFfFnklQgKV7Fadns
aVgjmWqHI55+RcMiDo0n7BjnEYlGDiR5VQUYtsYd3vfxhcmGekr7fbR970QDvN++ifUc0CHKAJym
sTf2i5zMqKk7FahaZg9ce2n7MF9BbfoqrDvbXRSLnZLinX1UgFe3eEZW74DQqgYYWcvUfywLLSYK
fo+HsUbCN11dYI7q/HGUpPw/xr5kO25c2/JfavywFnuQg5pE30kh2bIte8LldKZJkGAL9l9fG4ey
GI7rvPUmWMBpwJAUIsHT7B0/iv1iKYCG8KDCGY4wH3N1BPQbSOxAgRSvl7Xj/AChQYOe9KJkOK0x
yc1dx9oaxy0Nl+R2A9gPzNrZkJAGJ1G+uQvwzp0WyRbtQyiQxbH1M4vCba95fkPu4EVSy/lv8siH
nOyVjXD9MCKyo52ArjN+4944IFmhhqOfN/NmJF+c3i+S493tLN2x2gtd5uvY5VG5nnnpdLkwiYZQ
VVu8MTYboSuLSdbHVfU4RLjPJxOwc0gmytFEXhcE1/NSG/Osxyl5FOkKnM0m+Hv0rvoacTqYl8VO
ibzaoggF19CfgoagNqpHgGYh1wWRG00Tvj4oF4qN3gOAdvcP2nCRgnC74Ln1vI+FJ9CKEvNpZ5e8
3LMJVlnRPgBi0kRqdAKUuWgeghTI4nT/Vlk2HNohL9bmaCJvgMKKB9Hw9JHu5PfaeCzvtZ1bg+Z6
CHST/q+dKxVcnLyQl6Bvm605oRe80wDho0YOp5nIvzZhFF9bMbyJqw7UvYspWUVyjLZy4nzdBo0B
9oxRgFQODQ39Cvf6ZwfHqoOnueKCJpvEfjARjPAdxAS13Y0xF9PXps29ncR5YUZ0LiIOopcOgYOj
G5kbl7CdCY35Ztqx5G9AXJs7BJS6C0D1u4tRFebO8NoIJ13E4UkxjE3YzGs/zJp8k3rO5ySrxj25
DAJgXtGx5C1oQzPnB/ACemBCgRmeyONNPqpzLyXuFhb4nFTgH3AW658aPQz4hu1jwwOhlV6SAqms
HIfL1SKhWYCI78pMY2u/KLBtfwhMPB083Fz3TeqgD2GQGzPn4JLIRbLCf5NKQNq1aYQfpyvUhpuT
kpCgMBI5d/R514hf+kUvNfs139deY/1Tp+VlCILib1k6z1XH/L+KIX91cqDRFzX/x+nr/JtnIsva
dHaAbyPQs+poVOuQpeGuD5rkxUfvNwVFaTWhPEKhlOvTu47ip8vqXact/3d+tRArT+XqjHSTXf01
xUgmK4SkAP4AvF5NHBPjRWtdZV70MOV2SPK0C97kACeI/1XuA5x12cd12P0+tL8ZBaAWGpI9c8SV
6pzcsU3wryquVEDF9ep3XRREVwLqIUu9WvxSM71S8ZQ1usmT1smhty8m+nrXE1AN1iMzUzBu9/kK
PZH1X7hdn1MpgE3bxluwdKHFbUL3ZVdk5o8sQLOUM1WveOqVa8bc/iMDfsAqkqAr7MUH22z817Qe
gjXLZPlkO3UOPNVxPDbSbx97pNY2SZNMn4sw/8fDc+cnuqrCuPvpNtlPvKm3n7sw4Bu0e2WP0TO+
7jh8Da79ZKAxeJ0VlvdFeeN3fbP+CW46lPQhSyDT9nlyWxsYfG615oCf/DB1dbdLnCC7ACc/xPnD
vt3HdRL+Jcj7933MbsA+FaIxJm+t3SSa6RC3qKgEnxL/GvW9BPkRZomWRSBS/bpol9l/t7vT/ut+
ZIdqOnQfdh7IjB0fYE5FIFHEAIiyKDRvl4u21tBode2+aWm5aFk1okEs9UMQiYMl5Ii4fX2qaiAv
0NsvahKBV5jia4+0/54IO2lAwP8TCgvZeeHw9NqHaEgZbsiaKNSz2gfeTOd5pYEBMgD0HZVAv9ON
T2Sa26hmyHJrL1IUBpdrupyn3UjRdfJTC8CDm+0Ev9DlyKf2og51vcP8cRrgrR7NsUhX9mA6V+Nr
hO/Z1TcBHEsC35OaAtj9q046VAaTrM3x/UMyf9xksWIp6OeLnyMAIY9DU4fp9m0PPiWCr979Z9PF
tWcoIfOm5oifKD3T4OjAuUfh9AjELGdaL+op8hBoDwGAaE6FfSDFYpc3yj8pe0Xi2fTOYtmJZsvu
tMmdrAN0JMIjTffkxdWGAjD4UotVUkfDi+i5uwu6pDpFjp9fkVvhazkNzfeYVRuKwGSNC8gBPvUv
RSrQFQaS1iICiAPSY0WKclpM5ZihLSyPkDl0am9Wk4y04EdNLzRrI00btqxjYZ5ypDjQuGm+5lXW
zrPILt9mQs/6YjBfaUZ2pAWtmPl6Z7fskovyBC6lvzlQrNZZZlk4jjM8eyk6E1JAx4litm57Zs0B
nTnKg+QJqukiJFy5Cea7sUHPbZEBBsfVS5I5peOBTucTSSqgLc1io6oDVKGBjIsUPbLylWuqB/IJ
JMKZsc/e9iGvwRNc70ML0eUvqAQYXtgzsYP0kstV1YNYR1TM23ZAxLhkScPORmbGgBVxxpcyR8qi
C0zzH/Zcasq7xaceJN+imVmd8h4cY7oOBOTQE9hmPX6k5YSH8GXycc8edYEHcF1vtQDTAO8sl1fi
abez7gXPc/MMMjywFrUNvjN6ubDF58Z0IyInBSvTcIyzq0r1TKbaqmq6W9Hve3GVyl0Vm+ZGtkBE
rIExN8moeqoQzaEVDtzzirA6/byeV67G+Pzd8n1FundLZHz8TWIV0aOqyydjasULb1xw9IZofA/i
bPqm5U0hxEuQi8+xH8v9AGSRx4Kpt2FskZRGNBYgZ33EDFDS/tJ4rofubdCirBfZ4syUQIu0m2Sz
lhQofw/wRgXisJ1UabBarHFPeLseyrX63Rj8dqUiTdQRfdAfM56Fj7llqrUYEnc7L5sBlJBa4Yje
PYSR+nEnp2WJ53GMuNclcqMSZd3BcNAACU+gb8YZXrBmRUvcz8YnmklxDTq0p5EkdiEebXwd1IjI
0GI6MjkclHYnkxsFTqhRKrdvBDllIz8lmiRipnhA5O+xcPPgFGvZRLQPLmS1DyKXG2qIdxkgp33A
EJjfXAud2eCjOnPPVR9oaIIALc59B4yqd5ntFJ99mRcImiPV/rsTiSzTfnNS+B6cVe6hZGFTIBm9
zktUCeCPYzmXecoTBnCGLO/WN0LAqgF6L0CTFk6nzkW8D2xKny2ZqwMZm6B8npV3S9PsGDi2gx3J
yX2+2t12y8WFxfC5yPLmc9AFkP55DvC2uJOlOwB7LTJ8H1WnrrththfsHAQzXwqQ1JxKqUCwoZeW
6aYfUpAzDUUOzL1K1a8tC9oHM+nzF9ud3M3Ip1vXMUQ3ILmCiGF6Slv1d+cY9WXkqnvx+Wht0kFm
e1q2Rod6QEeNCGlDawNk47GJrWda0WDk30MWio8ocYIe51p0d//aLK+ct80SFXUvf9rM9CaEgRnD
692EgpzJdFGlgG+G0caoLKtCI3igtXSQwXT90NwHToWI8LuCZgUL2G6scNO/cZ5cE1twhXAJj4Lz
vCPpWxPFNj1vsl3I6wghHrBYjKMCk4ErAELJ8gxFfD4aEgFUlj7YPujgV46eOsL5ICygb6seNTho
6IOs0X3WeFA7ZzesUDKPVdSbdnfyGgBc8diqViXKax/IuIyzWuwdw0JIN4lAVU6Xma8wVb2mvWmd
XT0U9WnKUqs71UAgOraRe1yuNV8bR6FsK1ozXCU5QGTN2r1apa6hRQtUuzIDQ5NEgJKVBtIYWs2z
v1ukuM8dmDlbcKhoDz2Q2bJEKUe8imq85oINEYbLVi0Hf2PBixMK27N90pds5UQcsUY9JFEvn8LW
v5SGp0vJf4kYmi73PXqcV2SxOITgF3OaJDgtoiLtjEMSg9C4i7PsZl/uR9/KRIpTKD3bR5MFsDZ6
a/xp6ctEmZbVI0hsHdfPj13eO/5K4sh7aoFBQtvTfvQB/CiqV/6AekpakiJDQfJ59MfnKU2xFcn8
hiOOgzz1ftkgixQ7B4l7bhpPrKdRdnvKE5d9jTstoPHmWFgI+JMrkE5BKdvhdktavSRbShd7gCsm
h9mClmPgzBZkRnssW77v4fbjS2qFxufeRuy0U078mXcpeied1nhS+cB2CHdHlyJX3UkYXX5wAdjw
aKVNvu2Vzz8iF49YgsGcr5rXD5yf/bc0S4uV56thZ4rEeep16iUuhbs3oxFJTcrHtAVS8G7ebusq
tput0ZcPnI/ZZdaaPki5aAeA1iF7wwp4lwyoz2aIty57HOwdEq/qejNYOM2PrQx3UTAhfTsOr55f
9eDaiDtUCCG0gs/SXmhJM5LVXvBQAMAJnZqR36C8B3bzlAwH7dwVIj4YVf5hcbsxyVTZnwvUhyjk
aREoQn2ZoYziyUgbYCu3PP7LqN2XBCiFL20aZMekbtpd11TdVzOKQQJTbKpKBM9dFecvfRtfuI/k
swMUyheROR5CYGZxIGU2AndobNAtlQwFCsfHOH6yM2xIK+3w7k72djMB2bVKy0OM0DuC8CjCrRJ+
9lEk/gEZAv8pSezP1mSmr3GTmPu6TdiWlmDTVqsUDOKPnTUAMqKzV442K1DFcbY5otZ0XEfnAXoT
rRhXsNH6ceGOd+5wp33q6qpD3VPqP0QMoMkkKwCU9wT8N0QiFaL+tCTFyHB/ApLRt0xbDKyKj7VM
vjFd6EnFnFEpwGnjUtmoNY3eCbf/2llTJShZRRKE7hVDLCyfSuWgkwKupJ6dRtSCBNt5G9pxMaAZ
DRVt+uer5KONuAWIZtOHgYqbmIv/bj0k0SDO/ftSdhyQRlbe4dYERcJEcq6SogKfOlkL79c0RdR5
Xw/lF+4n/qEAMvwm1fBRVuS1IMJE9FzoJTI535tJtdeyCKIv+WfmqeJL1MVonTSTf8iDRQa/2SAv
GUjE9QakHQ0+bxA5IEgO0ea/nnQzSEItF2yw5H4K+DMav6uz0gNpabiTzR6kwRcIrx2L5SzUe9Uo
6F7kswtPnRMwPP19bHeNt/ZxMyxWwTjEZ9dG1HMqB3M7C6sCebOdHDv5ZnDrMc/Jb7bwByAtGEAQ
2wOn7fwmWzYn9a103h2VmvGZdpnXXH+Q5dMocIDjoASbG39S05o0syMJyTuki84/QusZyltnCITF
CaKfncbXamNjePJHywPPyPA4c+SQLHQBfAEQl/MsUyPgeAUAqjaNdiPff3Prc+WcyYJsB8Z9xGE9
ju5NXIyGwGfeeXCnx0VEtvqq5I7mEOMMLsP5nki3PgpB052vQfe4bYCw+05OSgpS04wc3NKddi4X
8RyyXhTkuywX36RpvyNQmO6nPEeb+d01lu1T3MmOKG9GTdSvu/jsQde9c0u9FsTCGYKTywbLD3Qn
c9CBC9rqw92nC5WHz7N40SVqXgESDRnC+WESlsNOoZzq0ugUxBSJ4ep7hzm/gHohtN0EYbtBEXAK
diucuQGHYvd4OB+DtoCWchaLCfmVTsLWrgL7Gj28YvSwrTLwXu1pSQM96ULAt6/SIEVIXj/9Cu7y
c5dXfGV6/dULogmotl52XQafJSjRiI1wv8hoNnpqQMEY+MkWRQ+K06s5Jfl2EGkI8E8sSUuKssVL
XuABMP3OQ6JqBeXU+ac7OWiw3cuUj5tlD9bj+b7ykmdnispH2nYSZ7vs5dWJyvqh5+FGhm14BcFa
eKVZ2DbjFolCth6Nfsq2GTM+4ieeTotdqarpXFfBJba/OLKZBn6qFKKAXtyAAScERNfDMpitC3wL
UzJk6XE625MGoMz+IUKRRJi5b8Zx4UZISpfd2xoAYG9+5OFP7Y+yBxihaQIJEkxX9raMI35E11p5
6XAbd4+O1xUXWntZw9YoXzTXqO8tLouiNRmclzWpA2U1J8c21mU0tXKDmqh843pltu66ADHEUI3I
6qAY69xOQJM+0JSGQNjGMVFIB2rDhoUwpOliQjPUp/3awu7Siq8X/WLu9AyaBPQaKLZyjmQyW9+4
k3TCcwN9sfoTkftsBRrN9EzCcTKextjDk4YMl0swlJMGB1rPP1WEI42Jerl9xnFQYUbV4+V18Lwz
DcxI/JO0vpCyFm2NViD8U6LjVJsoK/o1nXXSCItdZFs/Se124wTcH205+c62z/EHspO0urh60C8m
89DiyOiLsj/dySvUZN+YzQ5aNqCMdhV5fktvN5e7PYEQ9NC2YXrweeacFXq1ARtm4t0uBqvWGWwf
eNOO+hMpaFjsaJmhXq1CQSL87tSOLNDMNNbVmhS037z1neHiTDbLssb3WSJogrbn3z7VzS7kQXpy
y1AwsJlMeXEiFFt3sh9fBfpNNyJvhpNoxfhqVV8UK+SXBHhwl0DWEn0QECM89WbF8W97mYAfsVY+
zstureKvoEPqAbQIuIUw4/VHXiAnq+VOCwQI9MSDLkQvs6y4uLwcP4JEunqUCEqtwCYdfZWjLDZp
ChobHrfGa2rN4qpm4tS54bAhKwDR16BecMr1EHYVeEdcdRnH/tMU5uis6RIAKeuB5DTIuLldkswI
cSLX7+OL2b/aepUVn+sG3CD6UjTQFehaf5J1+ZAc2il5/tct7z5SMYD2HEHDbrUowGKQbzKJ4+/0
sQRU+Cnq8uRMQ92FuNe2fXKmWTYo++CBlIuUYfvLjJZtWDUFyuAhvHMj2Z9cFruEOerNeQCS9cEt
xXyRu/2WZTKisJWBYcxojODU9XVwotmolzSrcVcEsJhez9M7PfnwKrj1NhBGWiVmZW/uFGRs2Tip
r5YLks3dcr7Uv5vf6PkAJA6jjPIt6vsB5o008KrQBG4d9RUA/hJnZqa540gao1Bgns36P65zvVNT
2QCCJveUehoiU5PBkQPtF4Cq49R7B8k4ItjcGI6tAu6Rp1yAyoD0LXpo/B5vau+a2ZA0VgH+NxAw
T7MPyWgAXSIUMg/TvRBjskoaNFZHeKqu0Hkp/L3JimPVoBewCTobzaxO+B9qXskPTRyijikd0ZtZ
q24n9Kv5cqZBNYFYj+A+mt/ZF0Vu9NEabbbGrJCNQlm2cPwQd9rK3hVRoc4eOIc24LJ6rTRENOJd
qFeRGR7olSZp10tScBSxoP3e83duyiDTCjwBvoXVVJ9pRXI1XMKmEs+0SNLRuVhVeB1qhs6sKU/A
hVxOwIPU3mQCsvdmY4VBMm8rurJARfeYg/TAuIaA3gC4PLoX8Efotn3q+dtKo4o5UQZsDzv4yArg
jpHo3b7QBq5it/YIYgOecQRpit7s3Z6LsH6kFdlbNv7Ysp8vUfDBokuMaQkYCB7018QdFSKtYFy3
x8bfOENqo8qqn8wzDYAJsM4IxPbrhmXeelHcGKraBvc1qW6ki5OBvvCz3QXoXhIjMATrEkCxRLze
aB73Dhi9K0cGJRqDXMDdoxtrJninJbK83iUsP9KC7BcrmoUxGGDxPQEKrR3+mOqJ7Sh9SNlFGhTl
FJc0ZKYTkjwcQKfNnMOShZztFr8ibvcGHzkAbxo0IFQMOToPxUcohhnS7nwzHeyh2sRpwFY4nnVn
Q4zSvZCXUU7DGoH/FBFXAMHgOKXpFkA1FZ4RAAAsIE3N+ImnQGcmpSNBSrRZ7GiG3iUUWLz7wqFU
+LU1eZrtEGEdin0FcPeH1Cgfs7xWAAvLgOmEmBL6M8dm29s2sIgtrzmwor2diUa0syx6n93Zjb/7
9maLV4q8+15NRrlhmR3iBG4g8hi0YB0w+uC3de3pwJHMUbRH9qKz1+i4CzT6YMkRYq2RRaQVqwZk
uZI4285L7iI6OAH3EzAfqBoREao9C9keIw2LmAOa9NR6UbOiJXkARBTMT3hbCDXSoWA4d9J2ZNEb
7byd1MCJxTSAO4Pjt1OphB1RVPRao6ubgxEzCQAJWgfrTFbGdtRANIYeSDFUxg59Kx5gstw30bs/
GSzyZQ9SNBNOHm80N8FQdaesrN86cGUeTWC2KLLPce/We2p+veuNpSUpFjeSaa/RiNT+Tn7Tjkt2
nBsPHYqsDrRJwKvPVj3We9LNtjRddrEiHI0yNSDof9MwJ6Wla3uiI7XA0XDTVEdr/75bbu6cW3Q0
0xvleRUd54662Ybr/jwQ1iHmrRkn/3sTPrfvwGBM3wISjIl8KTcsN7DuWvArWZk9qgTjD6XqUaGF
esFxGwXmz7IenG96gtCn8y2xnZ+I6LovqTGMG3d08yPeHewP8eBkM4F7U9fXaIiHz1PjVTvW1/uq
Ksv1Al85g6wgIfgGZ+mJ2ts0sQQM9e+wLXdgl4tdCCahrYm79roLOJDZm8DfVY2fPzpE1kdT7ohu
5ZjdmwZlE+jL0zZct5yLGuBLwhlQYQAWLeK4SnGbvXiD+yPW7Fozp1b1pQ6s4AMtrAztHFZU8RMt
0UHT7lBeJ7eFCTyQoiuig9TNZFXJ1a4Z0TuHygDELyIDmBRl3W8ty2mQLvPrh//+l/Pc//jLgXwC
PcVgpvIDJFc0rsiP7wDIjNT//T/m/1SCFwmS3EDYLiz/0jMkZsAEWIIB2uZfyoyhKQiNPHaqAIPq
W6BLMAoPUKrcRzmw4h9iVOejYjgs/TMqWT+0VKNgTZF/7lz1HKdW9BTEKD2nmVVP6MigViqAdT/5
eiCFi7onB2AyQYeY7CqUuE7P63xNSq8ZU/wmKvHFBcoJ8nF6CaxXdqpAjh3qTXirEDoCt9GK2GGB
F9Lsedex1cwOC9AWfk2640wdq1PqkU6gG4XboetVNIfZjNxUjz8IMCOAvx8L5V05m90WX0u7uXnV
HHhXau7ZBnzz//2vEhjBf/xZAs/xDdB6+jwAUu/dP5SP8BUDcWj0MW+S7iD0Gz5vawwKfLrrearX
i8ZN9HteWhxJuchp6QTFUKwWN3DIYQ2wXozzfNHNlyhMwBsktoECtfeL33qRvas/wp93sf1Aih0Z
lKg73wtWzz8B2hKcow/ey2yywqtC/vM5Fd33VKbV17bvs61Vo5qaljEyySGg5Hs7yk9Gz8YNicHb
kqIDNmbXqHbk4p1UVrYF6k15rDlqdcIAr/fI6JurKY6CPeE7zzDQTZQf2ejjaK3rsBcFAO8RKczN
yyIvbAel4k2gNiSjgdUT0AZbJOnNDBXgJJuvE6A4f7GTSOUfswkHiQXZmrS5oY6+GxiXRV7p65QZ
2E0WaOvOCiu6DnBucB36nAPS4auxy9+u01QfwX1VPUYmIpEaX+W7sPhH3QXy4qepOmaIVewM08++
qeQH6RsXHWhmOD63Lr5XGnwm0oOqM2tt+Ya7J1kaWfKqLYidg0SVtsBX9s2CGRGQRpv2MEzptEpd
vwOMhCaQsdt/cInxaaaPQZzuIQrGR6fXhDS+HNkedwwisGYzL42TRYAWzVmxmzllNLFMw6yfycjs
E5HEkPzXtrPExv0/EcMj0dOQCHWEb1vPF0Z56vOy9bLP71uTHO/miSkBDCw6kHl4NDIHJb3gewDp
aCOOjRDmZRbN6rZxjAsNOCfGl7460qJ0Ae6Cd0Fry30hLz06o2IBLD0cpXEmJpGeue+zO1mI8ME5
UMA/+WW1GJDMaTtQntKUhrEum1PWqDXrrQBU8b3xrQaEiQjH+lvZdtMaiQr7SVYiOygGfFEfbfLX
CNilG7Q/yFdkW17MsUSjbS6aHVg25L5HIwRQFwzv06QKb4deJWOb+TH/NDKr3aF1Lpy1ygUmasPG
csdCGCPR527r0jF25BsypO1Htx82LtBmLBllD3ZpyYcmcRz0oOopCafG8dcKL48bO67Afv5uWNUp
DGnd+uEeRDXpydDaxWSeabeel83BztyPi5K2a6beftsEpfhAKK/X7Y8RzDzbBsGRq5GoEHwvufml
mHKGNG1nX2lIR6u9IpE+G5Bti4L448Sd77ayAm9FZpN05BZoMfnmRti0SImyWKUHssHuwYO00TSR
ZmDzzaPhJHmef7I7dqJumGyM/A1KNwcA4Rj5pwxhFBuvdGe0LxWbQKlpM9pZcC7i0HtSKCVZqX4Q
f0XD9GpMJWoAWsM4ouku2U1dm30LOlTfawPynPBTz55sxDMLdaQCtbfDK1hQ/dkzxvvgTli4P2hP
MiDPsk3anQMoSBAR42mbKYaGo7I8tmMWP9Fgl6hC5sBGq5VU+dZGKwdgUgGQv5jQDO8mOsBoPuLG
ip2UivP9CPo6kF5NwHCdbQrjr3qS1rHTmGokkpXsz40XPpBo/hQycd010EM4CjJ/2YURT3FscOrI
OngFkFTryWNs7TW+ca5NaQLqDmGoFXDi0I1VagFJSe+VyTa1+va4iGbr+/XsTVLaQubyQ6sRskk0
gbBui1oWHJA4kEJsPVRe6a9HMPasFxlK3tWZhj/JDA0rghKacx3xcI++obGc9yOPZdOJI4S6yP77
fqRdjOm6d8s0mV5TPJUuZZng7jd50gREkW9ccJJNTlkWbGlFcrsfjVlJMkOb0aw1k/QECK5t6A4r
Ee98Cf6IEu8y5yFN43lGMk8raGYFoShWd+o/udzJODrqilXp+tVajKa5JjXtSHtN3Ejw1g/GOCQ5
mzMNgaaxA2ywqZvwIaQ108JluVgjvp6iACZJN2SHzjH7VAJK8xvefn7Ycdx/VHaI/wS0iwI3u8pe
wa2HCkwHIa3AAZWclChKE6P3wUMZ+D6ZUglqt9B+cnwUbidF3/0Y2JNptt7fZNqgWODGlPPSmU1T
Gd+bWikQgBJQjGWWLVeIDQjc1UEdbI8oQaJZCYD7LRsKtr5TjOjHPHoVfyFbAGyChZhMrOALWpzD
h1k0iv7Ri9vpNABl+eYKZLpcIWuRVVtkNKMryDF4WeTL58JVLCCRPpCOuzIH/ejvP0Om4mgd5uB3
21Ul2D8AKPWg+21PBG5EyEijhkeiWSj5rFxEixk4WWclmS5ysv19W1KWErAoNHtXzthLi+v7loto
cdVe0xhGp85ABS3yiNkFDz106jOU3BQaXLh3+BW9bemL4qJCVxvQEkgOXKNrOTTDA3J0wZrAO6NE
F3jQ9H5NKJ03OJ+09kNubB0g06IR8Re+6ALnSbIZ99P32vTouMk2SjvL+ER+NbrqV+DLSMTRseO/
UN0ypGLdCEQn6DgzoBDtEplsLVE9fZrPP3QUWrRcCaNd+UEw28xHKPV+OqIdUr9he7srfXCDxWo3
JKX9JQfEwAqVc9WDmCz7y4TQK9LfX4Sv8LdA2SIwpWDlg1J8/ycn0iIF8yenUDtZ+kqTg3N76/c9
SrN/ob4rVFaevLDYDsRfQYrQ1CDwpHHReJPoSEIaVG2054j4AwYKYOHKw0FLJO2JZjSolOHfcFnT
LNGGNYjq0JeUTPsiSPie/GbZzZTM77bMrKE53e87r+dx3mVxVcq35OreY9GnsY84f5wHmyxV4WNt
W0+stIBvqkLXXpEMsKZowSntbDYh2awAUMV5KIbTIhrUiWVgw0B9QROuJ25156K0QsRsgXKHbvCk
3HhR1J8rEpJ+0EayDFW4JpUZ5+7GGuPu0c76fR4XcbSyzBIvWSxE61g5rfGfAqg3B13kVmhxger4
Jz8u0KLtgr4ptUGSUUZeeAxFmJ0m170d/iRTaMVFJ4b5ZkfLxY0Ud7IApx/UYCBEdKcgt7trLCbz
NQrrEjKX7QBmXp8SK6lPNkKQoNzV63mqYl6dChwg5IoMFlNaLjLOmtRYk9qIjeRtOm9CVveb3FhZ
XbDvC+aiVoFHT8BtLI6Ik0Wrls5OWkaK1E7wJKhAAlrT2U4rfFaiT1mYK4/ObI1WZLYLpLUG0G20
AZrREanpp+kUxY64RJKhYgNp5SviVle82Ztf3doaURDIsuemGbp9ncnhZIypfAA66bQ1gaz3knAP
9448d3+AhQAPNTT0OUb/0eqinwrFuwe05KGctOXIQKEJ6scku+Q4L0mDWPP3JB+rW1kCyN3azYdj
EvQTEle6nyHw1Re/BsM9eZFI4M3u2kj1aXJr9uZPsqBrPyoxZieypQHMMAqsQPZznfFmlhdVfvrv
ER/L1RGdG9pNxM5sbgao1HQCgCr6xB1/E4iTsciHGr/QZ6/63CVJ+mg4eXUSMTq/RanqD2kNngkO
0Ou/kK1FUyW49mQUflZV2X7xhxSUw0aK029udKsUYP0XRxhTtwpztC6nrvxGMhpubOZpZXxt3elj
iJd4dI3GwXfkq0CXzczPeOWPD4XnqT3Osv6XtsvwmoEgg4Hs3BqvMOEldxp+9QGFscozW3NsFvs0
BVX7OnH5ePKjaTzZRTWeQENrdQdPr0lIA8q8faCxNteO2/mbC8qNqwxPBhi2WVi7W9qIK+RV10EP
FnrRO+BVaFt1zuvmsbI9djUR08arRGOLDZpMOnDZu2G2rTNzPYWh9wB6QIaqTYlvfNAXBzxg1Wo2
AVs3gPciBCVoH7IxqxBA+UAJb7PGRp2Dpmkzwq7blsko1qZvmw80kGK2KVB6vXKqUO0W9WJDs7qK
8Mn94nwnp2UwNNmp7r0j7UkiGiQx1qFj3NiW1cAQgMXF72xIVlioyUcYB+2M2qTuevPY9OnfPtcI
/X3j4sW7BqPb1Aw7iVvuSxyFxSoBGec/KDDiImv/RuORDVJI8E8X6PZmcj0ZeBQGeLkfVmg1QP6v
6P0t56HdAeeGKSDolM2DLuTfIo9UrINyah6i1DayfYDfxAGdHp/CHgybJwbixEtsnubVlBZ/CxF/
rQKRIipkgVEmSMarKtEmE3aDeBYGkKUCmxlIC6h0E7Zu+QLMvm4tgVLy2fFagE/VwfTA3M7bjSxs
9m1u2cBbNcfDYIryDEBZ7wjaruAIhuTsnHiJeWgL+U9kdWCqn8LitAxGnqNTEViUxnYR4uufFIdl
TTMEQ4ZpTVNyulMvMgftpnK+Tu6EiVwtqvuNbkxvpjde8/Tebdnw5pPP00V183mXj3pzlZtpQj8v
ud5c8MbgZkp7LVdJ60m8/aoW4c2lbzxvfqw/fqBlZzRO+cf/z+3V/z2g7toWyj0DE4wFyE4Z/4mP
jvYEPF7Kzt6rmSVXeqbcDWi1KF9DFPJX/cmUXvgEsnZ7TkU5hrGvBtRZ1Y5C0hXvRzcWozCH1xJ9
yOBpMoMjNURWHbr3fYQqjqBhQEdk3LRr0lLzJGkn9CEcqSdyMQ44cl59jnTIhIYxJXqxUb3vinU6
lt0m7f1gK6sB9OJ6GGzdKTSx7ECyWPw/yr6su03de/sTsRYIEHDr2U7sOEMz3bA6HSaBmBF8+v+j
TRqnOT39ve+NKm1tCbe1AUnPUD8mA+w1lc+/ZWIID9IR7HYuTGPbNHZ6ohalU43mseClcZLIqGTD
z3hOlVdkCWUHcQdsX8ptwPotH58EXljNxYCK2mQ29ceeEUjYic3mWXOCHn+xnaIYNal2safqzAqe
LWFkYvcKI+gKsuzbGg8kGHH9fS5oP9z2BfRwL/NdBnz88Je/h4xBCATg/IqG/DGbPqbI0z3LI1j3
BNiLAmLcXijLy198KfkSFgUDpBEb73EMcAxgw6qIA5u+sUITwnxhnV4loQ3YGlWpcAPRycWlTbUJ
77TLUW9oQCbxbeBlChV4sJr51OP2gBCLLoKYSpWrM+/t76MMwv0IH2m8JDCr3mQhM/GWYKA9OWI8
jXm74NCVk1CDqAdZ7sbUBJhai2e4/c+sM7w57A9ZseIVD7e5Ndj9Avw1p1/Eygiuk6GSm96C0Qg1
Ux2j2pzJyzK8bi0xwTMYNDoB6PWx8aofEKS0ttTCFzQdFy647yPezNjPcDTVW49OppzEtZtl3bmQ
4fCSbmu3XrDt7VQ8cd/bdqN0vnJwapY2jj2OfZFE5yr1rUWJ1QwIjNXL4Fv9feuq4uDXrVpTHL/S
CLuyX8E79NZxVcDB0Xayh8zIvwC6CIOW2jAW2ASI7YWRQdvQjLpmk+FJd5qDPn5ZV30Qbilm8sk5
tXZosMWYmGANdxB/pCB1V2nwYsPiIhcLZ/5DJV221WqT2Pxr0kNWSY28Nesjc4t6Az1v4qeWKyco
Ghjcw6uQdSx75Xn1mPlZ+7OEyEtRJOpKxXxadoZhnXjB8MBSUAHtApOd5ljuOHDiGfp9Ck2wq7ar
3jpqXcPhvLkN8KBe+JRHQRpnNfH3KIFXfdXF0SlNr0ctggo88BZS9WB+p9jhhgcHBLx1syAaXC2T
7QT68cnUubGXDPuQYAWMjDbhLt/CnqU5p9MwvkKcotaqBdgaxZAHHe9gXzrH00ae/36rd9i/rDBw
jm0x3OgdWI4GnJm/H2mnPB9cWCDVd17vaMy+kZ0U9pNPjWfA6g2asateN11VtmzlVoXYeApmyngz
n8wFZVJ/5ablzuitbzSDU8mOrYLccg4TBzMCFHx4Tuu5h8IB0jQPoHa2Hgb3pwPu58lkztlr6vjA
dMtIMgf4AtRameMr748VCCoh3qqoh3JKxs8MR+KHuYNiYd+qLZ+wEpZeB5bV+9SdfIQUTpDmR6ue
VgO3spcxKPla1vV0qCGWdysziH9Nph3hPzc9eEnCoCcDk/jICa09ViHVXRR5cs6QY3TGKl0+1twu
oBImUhxrsBbAO2c/ejh5IcXDS0HKiEaZjUeDJeDEKX5FnRSHxjOEyOEN1R+DtePU0PmmOGX0aQDo
m7fhE94grcRWwQqoCWi6j023AYILiphwXrYXXhoY2z6Icg3rAp9e711ciiB5bXrBjxSp3xNopiKf
us0llWrVBPtnmm2+JAW5+XKZBEZsX0wrfPCr0jkJ/dP34ptqUP6R68glDBsQ0H0kVBQ/xHQ+5Y3N
PIhmoALEaOc0QtN8lepBFHPs7LkdC7GnTgphYF0X/pEaZdT6hyyRV9SiK0Y1tB8pvaM7D/XU9uer
0Weiq+mV53w1SqWOXx8xjsMBwgR5lgEcj2cIqShXWnE5K/xveddLbGWjFURdeQu3bWpQAV1bCPMp
qNleYmULeSDLmnDmOYlsVnr+fZ4EPOObOsFxlhYx88BNhJvwybV4d8IZZX+qarPds9a770wb93Lq
pcKqy2KdOSCkUh62sn51W2aAnYPYjbeXueK2wVm/74u1C+zMFey/taxsG6T1yoqg0UzNWRo21yqx
1LZKiCo1roB6s86e5WKl7p6rFKWCY+H0IfPDRJbZQ5bOabaXZLoAzd13IOOCCyGgKW2/0n4oDieg
KVnP58cU+bSpSturFKux8/GeSuHL3qqExYhc5cHCFj/jKbWwdatka157AoKLonxD+xLudxo995qW
aiFT7iIo627j23kG3jM6oBG27qsScsxjU0GzZTKviBpV4ZX+ILn3TK2ZQmUH7EWCaYANfaeqIZgC
Ns6DWFKd6UAi4ydLjP7R4uHwEDbQRnUbMe6KKtuVOLu5cSqwjcw0PzPoi0OFEV528GnMnI2bw7i3
wdP8Digfmw3+LUXwjsC2ENebltTUj/s74VgvrBfJNYWYVTTXLI+fvHiy82XpdM6yZ1O3pV7QeK21
PU3+MveNeGtDQHMmJgWaYIQlwRvLaKYstSZunUbh7j6TkIh6dJnhMo46qJhncExxayWRuyuC5Kvt
A0mZaf9tb4CDvFVCeJuaiY7V7rgc8qw8q1zBXrx35R5qfvaCOimWV7AsbVOp9tCQNfAyrOKF6ER1
oGJIurea2ygpcOz0q33JSd+zL0M6LJOxca17PnVfci4z+K5fHiaVsvXoOcXelyHYpqPZLiPCfsUV
VCY+tJu6ybedGFpoEWls2KUth7G+dbQgzWUOiIvVt41dZdgGgDGnIeCN1PHpCzT5cezW+xP0XZ3i
NZnyO9h1tfe5sOprJ9dSqzqOj/WPAYvZ26gI0lON7YoFxVsO9IAYVX0DPyFs/lQdqDzQH3kd8f8A
ImwwHE3BjduKRV+deCiu//4OYgFC83k7D9AtzgHf8k1ue85nUyKLa/kgLro7VTdARniecSh1oZgT
Fou53YH9Dv7bJg9G40AhB+oXxeJzex4z98310c3g1fA+jGqi9zF27qdLdZajLvN/GjLPRhel0Z/b
1ENj/n11mn2ouq/wpWk3BmyGNlFYRwvD7yyItEPW+62aF2V0pCgVXSCNTeA4j0nNcCjvaJdrC+LN
0ZGqLZcYGedpsJ3y9ERDRNlF9e08ugSyaOT9ZsbU9tXez2111eY5AIq/WgTBxZnYq9slOfYVc2sN
PRq5s6N6fFZdfShrad5DKVHe9DF+BBSntPo9bTSaAwNF8R6vQx/TbJYtsSuA0z66i2YOKIhBVV47
+maban5FrAtjgAeJjsNVt9kxkJygVYRvvszi/GD7XrRoCSVJbdhGRIv5h3JpUzr9MixWvo2hJnVQ
DCjaaEG/pcvcNBc1qaPK4QI6Dj8ZG/uNi/OZ+6Tu5G2GXeHe5pCdiofWXLkJyCFkiJjpXisfgLJP
0JvqXhobeQBQZFV75bIqurftLNmNCkbL1AwZiwA4a65ky/FQ1xlqjLudN7BySZ0U8/rklLu2caQQ
aI3uDk8vGFPRlIOzVKAdWrlVLEuvUE9A17J11EEbISot9QT7dJxGi7Q7ORxb4fjyrOUU7W1ASZ/B
aRcblmLFF9RJfQv10An/q/hK/L9liIjHu7ExzOsCOLqsGfPnFPK7a1b2WN2mfnMNrmy9hsJE/5RI
89bR+vm+kHNqgtXTulDiYyru2XNqqfXzdWoH3fjR7p5AabE2nNdYUCXF6Cw/t2Os6BZZXB4MvJwt
YVTBbtkY8W3EvAnaRH4GJZI8X8EdJXvBWfOx5J7zs4dafMW66pWNjrMsXZmcU8MOdl3jdjsLy+mz
Gfn9soHOy1fh+5u6bvMdNr+iVVSD1hczN4YhWWGVey7yHcVcTZ+lmq1r1DSJbEtBKngffbPhDrOh
FAop4MfgkgKxdVgrglsLydV9p+/vJEmmQvNXjL7+lzZ1UyLFIMmc7dvI94+J1+H8aN27JvROh1B/
BVpx42eVfQ+nkj3Tv+ko9aqdNMoJ6LNAPQMnBmLnkHxIc3RamPyWBvMiIM7HZB3hwbkbTeiJJbbn
ffEc6e44wynXZEr/SwKVdvyTKLWCWJP/pTWEtcW7YbiqRsv/YrYwMutK2axpLBby5sZter6msUVU
g1nX44FPvbnEa0hT5TDA1GNdjlfbANyLLfWClM1X4wABfGrWAbSJuQmIsQj6cm2XrrFs0xZIGifR
uDQNqmGW+ataTrnWbdDYGmlYq0aExo7SKXEe83k4tVNNlk5BlASaBUYcqWbAiPcise1igyP0eDFq
fgx12A14oh/aFATVslmQryGp29nFsOmZa91QC+6e3baCK9EyUwrKwrq3fe9Vuhc+vMEHN0SZ9JtK
wbbvMt7WGThaxH3pfXZh+9F9kw0fx/9+ffJWTJzE3ZSgg/vYAQEUvXuK+wK4TEhIAY4ytU+VOLpR
2Dzm1TTe5Mr4StHWgXobS7mzoiYEGVJoc6Z8P49JpjvVd+F5Khr+4MBogGbOAm8Zt1Ejs33uwq8H
mzvQLAMXhQrZpABWeLDju3RgHQhFRmobfQs9R8pUTL5l5l4MZcf3eahJKZdYVLlwuxR4JRpr54VI
vzmDHU2ah8WWmr7f3clO69y6g3vWWUQgDiAz/yEr5s2cNca+e4YT2jwXZfkpNgaSIBif37Pe51Ka
jExXpCxq/juLBhd+fKPGYcs1Q+vyRaOv159ifQ6ChV1nMOt7/1bSl3T+vlKwoa/upd8PvA6nRni2
0LRzZiJsARpbxhcDOGf3IAXdgapkH2VsTvcQhMHyL875ijrbyXPPfTGt4g7yBpAC6EzIgeM5TL1D
DPA2llvRcog1vs/OKsCEBcxf9VQuXERWE+hhW0quMte9zvnwMk+lL9uUmXN0efHfl507dUaHc/kP
l/YKH/arIzYr50+i/yb68tjTTRZumXUHGvqnz9CX0wsN8vS87399fyiTk4zYvtOUO9V43RXVGt38
e2yIoVmFF0woVuhh/19j/3SNssHvoMzyYv3p4pyYgTSk8hWw9EYLyQEvxWuT1yZn7JPFd9gEuM8d
nz9PZmECeTGVWyV9KLBVRYalbWBjOxe3UBOL0zsqQDHJlsxJ0l2bpMD7NVV8sEcoUpXOFN/VMfxm
HTiO17pFIewCYU2YhQ4sJTCJSHoDDO4yWQXRrkg5BJndvto6Q+p9x7HFT4lT7ecxbyQQEP54bwT4
HIUoqhsbe9PbGDzKq8ECc19NIA22gEKefI4HRyfa/K5xsWbu8tp7TJUJAyYrSr9NKriuYZsULf7X
9WQop/skT7J1m1T1KnE7iO1r3aGwmXDboyrMkb5DcllsAu6VV1RQnGp2Ef/Ku3RTzXvPnudq7AQ7
7JCZAtjBWVoyFmfOYncXwWhoB/h2ee4Km+GIQjavMPPd42kX/JTVdF3VjnrhHjAEsYpgxYrtmb05
DbAuN+NoWw/FBtgseNTrwtL8wN412DrrWg/vTb91TFnyCq1XD3CFX/F6CMPr3+cI9SZkHLTlCuds
aj5nGHXNF/AHLTvnB44PnGFFMUqJA2vamsL7MR9ZUMd8oFFiT8RtNLcOQ3UG9XV9hZONy+wBYPM0
MQ26xBM1QjvhMvv7sUfhWWCUvn8eGlHQccllhvdhWVhDIhHL3hF0FVxIf4xgHEr38D7BPF9m+sWy
xivFMvJhymhy56lsoRVtpm549vqhvIlAgaMWxfGtDc/MHTaBBZ83SHt6xgIrlgSwbcb2lEcFx31t
aZs4+GibAjmiyKsNFgze8pKTDOO0V5ORQiIRV6MOpsCQDsJgM7dofuYVCytV7Q1dnD5GJeInN52i
qznNb8adY8ITLBvgILvovVCcCufOAssd35HoY2GoYt/53XT1Ke5nYBeXqY33Kz2gcDsTYjheKVay
DyD99D4LTQrgLt/UUcIXlw5osg7bNg+d42SBCDMVTnoSpjMcY5kZy7TN7G+m8yNw6vC15pZce3WY
X0Ebip39LMVR0WCxb2BlXKdN7z4KZefbEDKYACYU8sG0+5dYzyCNGiL9SkT3oUqHPWRU4IXS9uIZ
Zijbcqz+waLkzoYY3jmpOuec9lwtp4ZNm0g3KaaUNW7FhI2QXrnOmZINq+qPVZptqWW74GbgbA8K
46IPD2C5vhVjYLuF5sqGB+px3rupyeox2iajc/40DJyO/5hlSiCiAvI5rvKhOk9WAN6Ena3fhlKP
okFUzVV0mwJmtKE805Y//UmodRSO/QFM1P7g6QKmxlgaUBWOSahSf0pVyqI29VPtMnzOuXRfsj/0
zHN+uNLlyjTy84Uu01GN29NPWJ3z0LsVicNxIglVCCpmaYihFc7CBYBn7ineu2d9iMwJouMl50Mw
tkrIRPx3/+VCVKM57PfrXHqtCcLcDjxzllULXl054tvHnDreC2mlWzs180cvgGJhlObf/5oxGpOY
M8ay/uLgEbSrsgD6MGPTv1pecMf8vr9Poza8CmB5sAL6r3+1p+axcUz/Lqqw1Pbc2l1SvMzE69ik
1R2Mgf3rhhsKeAjMM/Hmh3Q9+zYL4W5SwN99jlvShTlCXojb0ZpewGLNFxBtrg9UeO+1P8W8wunw
/dE5WVZ+/x87gRb/10agw33mQIUBgv/4ZOzTaSQIpkE4dsEt3gba66Bu0iNs5dIj1aBV+FbLQQMQ
MCHfUfw/05j8LsYayqV6CmHazYADXZbCAgATSVE3h7bCeYNuXeKfZrOgp7GVjfXPnAb/5WFBKZdh
Fk9NHDpDYvlTx6VJNUt/e/N4MtcfPgt8DIslcM/lyles3NpQUVnNrjIyAp5P6Qc6a9WdgFVzZblX
VFiRMexzo1xbMPSaQ8KtgTWg3ix3c+BS3rtkErVXibWybSBHF00ZjVeiLQZ8U3SVilh28bawjIep
L99CFK9CZxu7VnKo8V4CrTfbrY6tYRogg8i5RSFlgHi7KvFWB9mH+iee8t1WwFr1SL1NZ0J7mNo2
POXWUw/PyHlCJbN6m6bQWgrH8vvY5uVNL3L5tLO9qHzK8Li7SUP2fRgm+eS0RbTncOuAvyE6K5tB
F6Av4j01a/t/0PQt7zPbm2FXgHHTtFAAZfr5aDxQZt4lwPrfCoivL7qmaznA40V6cE3nS5ml5s0c
A0A13qpKQtc1gVnDuo0zc+Wl3FoVFg77/QxyByCOAViydCGtfoahNr9JcOstQgv7Gj2ggoahcPSj
O6mQhp2c7XCANm8PiY73uB0CbylS3HkoNsVJBeagicVAPibV7pJYl7l9Hdr2Nsz1NThI8wuZMYhC
4VUegL3iMYoS1KQvHyFJki5zeAI8xnGAYzFPNY948/oR2PWKxPDnHak+L1cu0J8wrsUuFXUoHYPx
qrE26PQCh4JAZrAaPm20azXU8dsYSid5/Uvs0zygJxtrygMQ0V32gHSseZGrYyXB9+i8sFrh0Hc4
fijkoOYmpWBzrlo5egSl0NhpwNH+om2ttxkCL+PDh3loINT8fhvYm3g9rfXkYWNESyOw8ibZVlhk
QCIIWj/Y5QkXgy2hOghU/Y2BtQIKFewcnAhSnAqKx6XEr60294IZvgM0U5FcW1bwM7YcUAiNMt05
GTMhYFubJ4lV8cmXiX0VptPmU5yaoYO/IqwZ+hUNoKLVQ6kWMQsiImZ4ZQ6ga8MQKwGJPQ4hKR6P
xrFwpb+JAY9fFF6Bpi5ymNlN2jXHOM5Rqn7owm4eLDASgBAoOKRsXMgBpGgDrJW7poLVUYfjtAPY
CdZd7/fi1I8Q2m6yKV/WLdxKmgDaJ3Obi2rZOlF/prGDwuZhBfeSRVVlOKQUrP4fKHHvXw8TxiC5
bdrAifuc+e6nhwn2AyDZVOTu2R1HBUn0Hv5n12TuHIRts2IgV2DHHAJHsmYufLWLFK+TtXtPsd6J
NgUYBSB32SMGp6rfWzie2pM7MLkUt7ZtQ/VTfScXYYpTDdoX0Is1wxiGoBO3sSMIXygYGEBJy4I8
76ZKh28fxLFmzSxS2/K17gjVqJh1tC7tS06BtS80wYGhToz0PGnjz8QwTiypsrOlWxFa1Mfc1v5i
8PiGJWY69+lW4zju1vfSaWlkPMA9yhh2JtSTTjyv03XNHfVQFB5b4A7YfpVudT112DGF1Dyc2JL+
H0gWPdkFPK5CE2eXeBXq7gwrzDaTKo1rK6nT3d/fDJzfEamOzxjjvs95AJUHmAt6n/4vIVkFim8b
9rcF73CcA1AdDIxVb61DP+3gqiO8fR4FNVyCi/pGlPa0stxcPAauIRZB0JQ/LL9b9jDoihY29NGl
SsavMXCJC1Yrfh9Z2G+2RvOb58FwzvRTMKyCwIY2dNrhtjMO/Bo/n6ZaZUWMb0UkDw4H4hJGMzm/
npPgmtJDkRf7j8YQfJWJsxaZkC9RZ+Nxn7bhIWBGc8ZZKhDZBvbIy0z1q5lWVWuBFuzDqOsq3nxg
Wtne49//FW3270ea4zm2id151zNBjf6klBFEKprq2klumxRihE0FDe/OU3ehzMGxcaP2Jhg6ddWI
6fvI2+8ud+x/IOIvoUSTp99bP0qfABKEV7TTZDdDZQY7npvhTvlNemP6pVpxmH8/DRiKf+5g4UEE
bRea/nfDZd2LFQdQn2njYF/VHnvug03HZfciBhnvg77q1pSVCfWlHZjACw+D3zaD5V2uuDpFToy9
fGlOoLgl5aoIyuIhh1vzqSy722YI8gc7VflD5ZvrVhnRLbW4MAU2eu1u3+mMALfkrYedHUB10TQm
CU8v2dzSZDTAczXbBnJ8sMrCfVtjlUxX1qccPFkItdgLChG2yIrLYjVI3/yAHKIOA6KEeoCfbMcR
tzvuutkt3gyy20yYK4WnP6wzfRUtqyw7pwKEIOoUXZfd5hGsjkyGPRos05BiBICkMvCjt6nuphzu
9WCPh0G2sZtpjLBbMeFQJfS1FQ1y6HIM+OiNH9gAVdM8Pt65dmEsIcGoc+iCo1mHB0haPc+fJp7a
8tjkNXjlnTq/+VNkmb9zygrHHbXEm0jHYB1hueGp1C0KXYo/xeax78PA/A2vuC/CKzsxzY3khrdI
BQu+JLJfOmUJYU7l23sTknqrdvTUczIC1CMhjHKktDKG+JuOx7lp7+FKhK9Erg4XCBABhGasj+OB
XsOM4Sv1QjG95RsvTDKImZRPMmE/PLz13RZdDligI7slCQzouA0E3p/ieRv9MR56MOqx+ho+RDn0
sEnG2rQTWCJF2c0smQ1hPdCZ+1IT3fBGthizOthNsQ+AKbVJIdvIgbVxYHY3x7w4ltg2r4Fwz9gP
+Awaz8VgX8NCV/40jOkELf/hOU8FFNndFmC4xo/xku+2myKpzIdIsWwBlXosGBl77ZLB+0Jw6jrs
g++Dn6xUE2vTuCaGDWQSfI0CMFqmfMweBDYj13Uo2bE1G+hq96HaBYGf3KSgda38gct97tXPeQEg
Yx0U/CrVYrVUo5gfSWg0DKYNysyvDp6zEjtSeshcpUxqf5hnrOCpNvISd9n3xLoCIBNYlmVKi5pY
L4HqJtSwal2loi3g9ZpJDmEBkAniVWM6T5AEbzfJNLkH1fnuIakEP1Azk/DixDrpVzs1LLR7nTRn
vo+JqYeCl25qtm6LbbjmpbGKYGfpxUg4ud+zOi9uaC3yIxFh/pRgy+wmCKAHpTPYYMdwlmvUihYz
duaPK7CIjHml42M8RN/yt/Ejdwps6qnyJpQZ9siPDod9Xn/gLIEBVgQZEyoc07VAmamit3amCbFF
KRGk/vJT5mXkp+5LB01Bzcu0kwzH5d+fRIHzryeR7QNNpN/OSA4t+PRAD+ALgdPvtL+Nk6gC36vi
EBETovoGPasVqCThT2UXD23uBU9TlY2rdHINeOCyLR5gEVRZUDh+9SohZ7f3BHsLUdxtQJpt2FCs
PnWIrowO2DS6+xT34a92Awe9lQrghkRztIm5tmO2AwAGyzwJKmgI3a5n5pfdZgAGakvNzFNPgdUE
Z8dOu7vCM09xUFfPfQzUwCTyaU3NKq7bhQ/uz4l1Uf8Ft84lxRuYyB3GDhSCfHSr50pBciUrS35F
vW66LPFq+9R2cQfF8Hjbp/gCF6vEV7dpkqZbxUb4cEGtxrxK8/6UQmT1nAfpW9HBu3LBrW7YVVyK
YAHaQbCHUvo3Spljsee8+nWZQBtMp2RwI96Bq9ouhJ7rMqFwu6NXyWxn+eZD0nPAtGLjLuFOfWyz
UgD9IrwX0DHYovQgX4S97vE2S92vNov9lwi83JUHMvBhmHA78iFaVU2T9wJ9RHfjh+0G8JNhyRm0
4voI0nGtLqgWCZAbuTX1208dlEy9PU6CtjTi0wQgiOaLPE2wDe071j5h06nVRHv8G1vXnVYoouZc
60sOdLop15cYdTQ6j2pUKKHUjsGcq1ln0JG/G9KpusPbntyHAdzb/W6EjrTqhn5Zmznbzm0375d+
AcNTygbotd/J/AyxV9hXApcLlXVQVtpFGxdXVlS7u7nZt468rrFzAMl2nURtqgWhAK3Tr2C46FVa
0V13z5mx1U27qoynRWBbxjqMxfCsXG9LAJ9sshgWgn18W1Vpf5hSs170AfSv8HKB/8HU8E5wN7Gw
Y4NtArifJd98JbaxABQe5571tgGYZheoQjzKerqmhKmPcuiKwAr8MjIxo/Qe9GWsPyMsgno7/sdq
mueiF+FzKPoaMrqufVd7UJoFaKE/2q1f700/EnvsKzpHJ5/sdQu5pfveg0itO1TVS4L9iKrHosMO
HoaJjVsJpNEeIMWV203Fcx0B8DKV9bgFMb55znB06fpm97UHk3NlSiu/MuPaAgwK+6113n1VcrIX
JgCj2POI+iWev3hP06itNi1jtvIdlZ6CGsrqwFMfkl4ExRVYxW2N7QDqS5oqYqvWUWfPB5TZjaEq
BHdKI8ApRpLjHMu4meLK/trDa3Y52Kw7NQx+Gk0OtC34v+yrZ4znImTGg4AWwL6fZLFxjcB89dJr
w23Y19QHBCRslwVgghCc0zQncmjx+jRa10w0ixiaUN2ZekQfWeqVa/5UFjfI74uC7+zJWpf68bsc
sPIY4O24xdp10hu3XnMY28RofpgxRJINCI8vOxDcILTUCX5P/ViIIbXj+bmZ8miR42SUqwQHx6nr
PpjF9KMUvoBZpOAPAP6pZRn52X7uxEnvGiiTYA3/MP5g2X6+L5p6WAY62U0MeZyUhScdWp5TZ3cc
yjE0kkLAh/z9Sn6Auz3NZf7XlWi2BCLW/3WlOUEAMvT+d4KH3w8XvBRhc3PDSthSO7owAFWcayGU
lqGKrdtUzO1L0gTW+4d0OS67sUk+RGjUhyzoQS9ncci0dh84MJVrqZ3bsbQByyCLHtvKiw6/x0Vi
G18U3tj+FG8gM32wy7hYW3X0HV9RYxHzCiZDfohZQ+NZtljnBU2irlMdhwgwzOWb5AWye+Of4vHY
q7sGiK85v8PyxcKhKeB1ZuxEyxzv5IvEBMC0g784dNxYJDaWY2E/iNrW0HXX3VDg4UbViEytWiUg
kyDLDcXsIhNv3WLimMStE5gPJB/HzR2UTkVth/W6gm8dBENgk0WxOYdcr+Yr5lP81c4gCT5/Fsqs
sQeLi4Etsi2a8G6GCuHJ1ETgHdUELKIYFULDkC7NDzGRbKPBaPY5fLYg6/vayLTGWi1onkGh20xY
JIIWUzkn3PnkguJOm9trn1XpLjfr9jmoPayosVvWtk1/xkn8V+yYt8+SAXcRWk64oUFVPz0LNXLY
nbPyzhr5Tdk1CfD/bbGRqZiuqPDTYdwN+ElQK65wlJt1OdDbKjJbwIpLBCgKETu0/cF+G0jBogog
Ldgb2WoeREGw7mBhQvPhKV5uXQATx2FR+OLVmqzyxm0GC8eHsMGDCowdrXsIii+FWeTwBkb3pcAS
LsBarSnhnNY40TqSvbVKW7B0u7Zxo/UAmYalhPT3KtTnkhlQnNvKL6594FScdQA774MNky1nTd0g
o4HeZHyO9qKMHiiBBvjKw3ZPPrXrsA3crek1/a3pOf/A+EW9ChHVS3M02iPJCXVFLVcDkDErHvv1
zai818rtjEcg+JKD38AdiZothFbWgBuACwFP3MfOhkJMKB2ItuhkdxI3fVDkt+OUBF/gdu7qJJqw
iNxXatGErlnwJTUZzvfnCalplNDp7LCNSpNSSE8qwZi5VaoPvhTOia78+6ccAry10aSfPiU14TSd
fviUpg0iCWCP84QOdCCqMnr6/VMm8RQusyTvYYiH5XlatN+HTEwbWrHTGp/iVPsfMVV9HnoZj3su
LNFcFycGgRwhDwRke2dVQDp2CsScMQIVtlIxMEC/eg0xaH/XPDVWS6foy5fB486+akJvVWV19ZJ2
5T+Aw+BpnIzjOS3Dnwb021/KTgQrvBjae2rucGt8G9qHKdaneiiWA/+4nVBnKA0Oe6h6lzv8A1iH
SzEBg3woq97lawriJwkrFKrGrSlreN/9yrcsQITCFtuiZp/Y0MJploEBiVSYiQNpUiwktn6vfO3i
lTX4GVzj7g/bDWVa0SYSoKNUY1BsVeHVN2AUFjvoOuM7EcMTfoFT+uamrPJqNwjIF8VapUVNAj1S
ue0OaPnsLUijKTsFaQ0343QxJ9IUavAmqMTE8McesLlVZuxWFGX1NHQDULCgNifc4uvUdMQedl4f
4ukEtBXgG2LPdXzCGhaL3vFV6DjldzypDoDC+AsSlm6Bj06YYe9JevqiNT3idodTeK0Y9Z5C0tN2
Bg8TW7SaUAzWDkw9VvAosLZAlPOVn4Jbj3eh9tzGdnsGDbI5agXUMEhYAPwCOvwWnjp1bv0fY2e1
JDfStesrUoQYTqXiqmZwt08UphGmmK/+f5TtcXn87ZjZJwolSEWqhLVeUA+50aL+mmh5s3Fa/IqT
qbp0ooTPLU+HqkN6zCZHJ+vMuaC55mvd/NYzDucLCh3LQTaXiw07Yb3Pn70HN+8DAsHFJiocXkG2
/3YqL5KXayWaL7P+1VQ6C7zZPAfmMvcHWVycuUJkw1J9WSxKmwyE+9l2rO7xj/6spq0ndXB+9o/F
lASA/WuyU4vdR8fcm5e7KDMVxOfju9LwljtZJQ/IPCx7F/6Hf62TXRbdBtSD3uJGNlwvY3QMfR5b
b3etE+tNp0J76VGfPl3v1E2leqejUDQrWnR7vVGT2O4lITR+rZJnkWPkxy43vl9vLestm7jmojVd
IItLAtIP70aG43my5o+7yBb5gsawQhc6sz/IOnkv+Q6rOTk66Glfrrd3VaHcxuy+fn0tsmduo0OX
mPNv35S8tYJ92p5M5ILmEpxNtYm8UypywEkQDL7Yi3YcxgR/XsQBg76Nlu9JpSS+AeH8VXNwo3cA
AN3HLoSEsVXQMSX3cGn1rt7FOsmS0h3roKyT5V3tjce6nceIPK4PAyhB1stGTCit7DcYijNaMZr1
MKSlvrNHB1P1asAIcKq6vQIs5X5qsmRTsNXSKnPaiwG7MlMfU82Xp+0k9raXl+ff6rK1z4zfgFoV
5ll2a1ZRP1lP2LvaqVjvsKtcAs9FXJ4E0uyLqlXetdz6HE6d9m1J21PpzEvkE4gg/lSbCeL8f3Uo
2iBPNsSnEMuHb+FQfPbYuH3uEE4FBR/rtw3cQ8n+d5SiAlWR9P6HOMBVEkDV1FslW+qTU8MlttZD
X6rWf+QGTeN/FKQspKNsG+110/Fwd/8jExJ3ZppqSz3cZypBJX2lm1c9okRhWSO32quZu++L5BB3
xnDu6h7LwmtzmC/IH3RJq13YaW1wmkX7vq3GzZSqw1M82vnjrL2zxR6e+rBAYoE4TGA12XCQRU2b
rLPeesiLra02diCoMIQoD8fejbwqKyt3l7bqK3HxFIURblQWQjzq1pssyNeZWyRUrneNGQk2uQZ5
Os6N+lJ2Xd35LevAi0tg4SLP0rXFE9ljamXhXpY++slLZFn2c8bqcxkPDQ+FMu+qHG3Oio3mu26Y
ADfy9hPJj/7UCnUmTO9q75Eyf7O0Jn8w6ri+mxf2UubYa+/pNBpBY2EeDJ0wf8mM4iDvI2+rAiPd
h8OLU5xGPVOWXbpgxzGnZnFRFEL3TT4cWwTvtBtZJw8F61Ee3JWvuHb+uE62yIuL0lBaf726yLwe
p+T1tlVaOIfFwdF5zifcbAltzGXX+0QDlHsF9YxzGfErygZXfI0WELh60sY7o7CMo2emxtP/48JW
M6yzNXcEKytj/OyN37zE8616SW4lvLZefTlQXPIOowMm9Aq5lQ1IVyNMm7vEqH9hcWXDP28iG22v
D/+8SWNY2bl0s88G68oJps2nfgFkzdzP/nudy9f6Ya0f13r3H/XX/oij/dZfH031U7UQk1acXNnm
g/dxn2t/eX9bmDFvW5AGtKxKbCKz2IvYmlHMsxxtJ/ng7q+W2Bzno+R6Z92A1nNvEPmLLmbsVp/a
KZ53U27oxyKu4kcRGa2fTJb49quH58A2kD1QaIkfCw1/EtkDIcELQZB/uUdppJtoyi9p6DlHuQAC
cotl8bo+ElPxCsjUOY6aMsTbtZiv3aZxhPH9q8tvdem66vp1WankyOy5bBy2IcM+hjqWFWebDxtN
PKGrTQo2dhtJm81cqcVdbT5KYrh01eyTSdyHa7d47ZZ3k3WD7l7EHVNvRm+tm2+RqOmUp7qwowNU
PY/F4FIpJ/efB9N1biCntftrvVkgRYZSYgSFFjrcya5zNG7bU9ysLFKpwRx5K/N0pZ/aUu9ZVsqy
PHPLm3Ee7Btc3kJDy26bxTJuU6YmBDi8yNw4epNtZKU8IDxHC1Zb1tBkt1GKeIesJ9WGlsd6QW4M
h6FPePVfWUO5hdBmwyKPQ1q48T/OZbWwFEGedXS2/77lmCuUe5sBDmas5StQfG76zWKoNpm2pLbQ
wqVcKwOaQnqo+CAiUS3HEwQO4zD5i6u4Wz0rceGTZdk0zHNzI88YC/uz601BIltlA7L8P1tlERj7
Y2MjVBNnoLuS9Y+/HgpjWIko4agGwJjDjaw07DK5HSqPQ+qPzGqM/1buJ6mZNQHqbgjNstmXVlna
YhaQp8oOQS3AKCogm7POX9CPsZd6DI2bMMyRekLi0zlfD8QS600RWlkQKb+au7yDJ1ovLI5lT1n+
OFvM9R4FSfAhavYeSqKnmVy7VhISdHB3ioyLOnf6pRgTMF3ylNhDuSlrbQl0bOBBwl/bm9LQLzVQ
SbSFBnX7WztKfH9fX+bJoxPPxeG3Znnhb2WSJv6ITP85tyTYfn0JmKH6x5uRr4jNY3+KPJMk0a9b
f7zLAU3uvTPa739cIYuV/CDkX6KtXjRRMLcAkwzD1n08FLQ7eTDUPrxJG9Pvpkr/qJL1maNHx1qw
NLs2NGsXu2vL7VLCdnPVxbSBD1HpFJ7mJ/OA1t56Z0Dutf/v2TPH+RMma7uqZximpdu2qWp/wmSn
3M70FuDDPTzs2Z9x770zwKccRssdWffauK4Vi7fJzDZ9FR656Bypyx8RXqVgb/+ah/6TqdnRm65F
+WbsGQEjI86CPCOSbc5dfpOuMsOTgUdC672qk9vd9pPDn3KttkYzBdk+lztZlBclP37KIbfHGmDv
y+zU5y7JnfuGtOW1JNviAen2ta10tXjHogpg6soJlwev1d9ZFgzHxCjtU9iJ6Ux0DKMFGMWEmHvs
T2ykVDOtS7+X5Q8g2tVXbTI9jHKq+TZZvBkygzFvgQsqn3ieL4Pnpt+VqAGjpdjPvTE/z3ZcTA9w
Dcajpc0oGScgg0JXaEBQF/XiFZ56+aOIbNDyH4Am/U9Ak2k7rkYk3bCBB5i61GX6TcE01CYecdYV
zxOcPBwBtEs8jvU7a4lp13sLPJUpqd/VzthGhaq92P2cXwzgQ4Ey0M1ZkRM5EJmb2VMh+HK5VS1H
ZxJ6/VWNGtayE/QNZzI2gznoL8K8IKfdvpOSPRH1rV68KRlPeWFjs7do7n88n5qu/fGAmo6DAhS+
aIg6aJ6h/qEqhdW8HZVhHz07VbM1+uS5d40EvnzRPUWqcSCm43zq0dU46b0JwAGH3U8R+tqbDgef
k2xN3OSYNHP9NLXg1FV4WrJXs3TLYQ4RYXnuEWa5b41FXCKr6DdqosZfDWfxSzS73p0yqncgvNvj
FCHhqST1q+xQquzoDDwj77EiEZsux7ajmrKNqory0XDt4rHN4+jglGoZXOvYB6WBrQ7VQXaRDfOQ
Bp6p5fd6Hjf72Gk1nGZRBMUT5JvsUObFDAG61HwPc6SL59aJviM/O+0Qc499BqQRlbl6/ITiOZiQ
wrXfEVHasuwlYq/iJOLoeMxZzey+2iqM7bW+GMxl63pdf5yElZ/qeIJBOZ2y9Y85L2XK48DeTxYd
rSl23lzle6n/XUct+lA2sgN4DtqvCHtaTNCfZiRhzzofNpyyr46Hu/U2NoCmhqsEcmKH30YvKx7j
or1PNCR5LARD/KrK1Od2UdzNUM7NXQNhY6/Ejnfql2Q5R/VY7R2RiHstU86RDmwhaur0Ms6bXrWG
S2+340WeAX3/eSbrIF0R6TN1fAo80UEWxNrh38dNU8IEf9cNNpFVdo2VY6AycP4PjLCd8m4uSxE/
k5UW5yK39BvH6A+VdA2UxTlF7ikOMQkMi9S4EW13EJNoHzJkbu+iqAwATg/3pXCnbVmaw32U8ZvJ
M1n3W2tr4/vZDG7Q6cJ7ystua65AELxJ5ssyA7fR12KLpMC+BTG5k619O1eI+aEqJVsRYTwLYYpH
WAjkO2dAm6HQTm2ia7eNacdPeTZmh6rsh8A2+vgpbor5Ytfu17Au/HxQxUvYN/ZDrkUX4r3Ka6ZW
8SVTLMeXxdxq+72ObM5WFhui2+jVJguW5HSOk/FHXSgmJgeU1jtiM+Se3NTJl9exIvz0UAF2645l
uMo5Vf1WzgjA9bLAtRb3bMsnbGwDsLXiZZwT565r7C+ylz217K7Xiyyt8xcsLbtj64xmdkOu/akw
EYyLQvSw8WStT+yjcFDU9PJN4+9vzA2CFaoOJoPgCy5tTvVWLmBI1HBEXdAdYD9Y7E3O+OxZZ21I
QAu1S1mhS4BKeah5It5c28tC+6anFdhfzRuacxdZe8zfYNCsv7qXOM2Dk7lfNOFgwvWrKpysL3B2
WF5LgYpC0T+K8iLZ7VfVPJngrqUR3Fy4SIVXw3yssIZFeZpXkJ2XqICdOAt0CdYXLAHn7no0KPDT
LBH5dIfvnmLV/txm0YsKOAMnvLy56aO4PxHwn/aYAhUPTRjP2Lom7nvW57euqLS/YJSBF4mLb5kA
5+0IJcTJplK2JvscoBBTfi4YpncLed5Hy6nJ5vP8fslr65ilpvMptosTv7J5E3e5ddNXDmdrcVIL
x2cf7W1lnR2BjI3Q+2TB7G7txdDe7CmtCeOlxiotPj5Of1UhqT+Mq6zviAoFizHaX5ra0pHgMKc7
IxbJiTeH1z0pwWfZt4jT2q8dHfmU0Wwu6nqoGrfv/EHpCWcwGDWpmu5l6aPLQhJ2LKJseghdvH5R
ZNN3kzD6jfynyP+H3olAbWr3Hnpu/dDJ5w2bruXnVg3W4DZc8uHmuldDHaTZwc8aA7lrq+fbdLSM
bU8S9FNc49S0Poxmxt5K95Tysa8r5KfaygVerpfF3o3qZvfxOpaVqEdnyDAti+ChdqhubaI6Xx4F
qQhTqZ/lTJ2b75UrrgWEFupnuXCim2zBbbm92EKsf5jEcz57yiNiGJgAtDEOS9NS/2WabLAX2NWe
U7xaou+/WA240jBL8/c8fO31i9EtduDVWXWwQ3QWJtGEO62mz9iny2upJf2mtDT9blzm9KAVRnbC
CTi5IXTpbpMh7J76Eg4EFnLJl5ZI3vp0VUOePVRJarzEuUCN6u/SrGanUngqNlALs8O6j9YRIdq6
YRRvkrVorFvya8Pi5vGG+YQEx7Du2K+9ZUd5SQ7/KUGcdzuStDjhpYn24noW1UOzWVaZOhmGkMpy
V6G5j6hEr57tDCthWe/mehHwAU1fGRnSh36MjmPkqO9/ee64vE/qmBz1WoxbJa609yyvHxajTJ5a
N1FvEO5DXWDtnDdRHFhzOd0QGMufGBgwcqQ/LubT1s2rzHeyyAKfS8Q21uMqWBa4ae30qliF/T1u
carS6ih6AjGq74dhLo82ey1USLuzkpo5HlCRcxOlAHLkmawb17pkrZNnsi5xcQkFnv7w/9H33++p
jPXvryjvp6TKqxAx2PVV8NBO5vEuwRX3o7TKGZpxrR+yAlNeWScPqK/EG21VFbjWTaZyb6ze1UC/
AeoXSYWiIcHiCdZByDbxAC4yOuiZsTyLzntvx1p8+88OOfg6KLu+XejpdyK2x7gmhI7EDZAIzcku
einCGzWqi82cpt0XBa/vQRHpd6ch9bKwynooyhGdghGM+CTK5NkTsCRbIzbvulC1fK3pLDYeJFcS
UZQvRRwZDJdmdpRFNZ/sTY4Yyz7RoupF5GHK4J1HO9lqCnvZ4yuqb2SrHeIONhDEDYoEIn8p7JDk
D1NhxZqa/9w0kz+cyq+omPpDKOzvmGKDdA4z+6kEWrifkFE7yr5ehm+EA7Twj74VCNqneu07rH09
r3Z2/76Wsv/cgxI+NyysFC3NdW3PUldNt982MH2nIegb9/rTx9xG8m1f4de6U60+fq7Jjvr4kWQ/
5vQbfJfmG/YyfOGFWT5MGYhictsQTuqpRqq7SwOnd7pvbvP54xIQ+piRZsqTJTp3hwhjezKYOm5N
d8k2Sdekn92hPci+ylzczfxpv04Jnmxu4zZP2qRZh7JSDpmmYdWD0qOKLOgXzKWeB00rnsMKCoLH
NnEr63WMm3Ot+DL2c8xMWAzH3nMuiG7G5zGczC1KV+m9YjY/z+a1boyU5L7ITHM7r2dR+F7qBtnj
Tk+3UkSGZ7f3G6epbh3FMp910WLYmMxvyUh0VXZbYrX/j+WtjmDeP2G1FrkMT3NMXTUQ9LVUWE//
/FX4SQrbRjnxCP9oQZdxiEjjsO86tYOmkExaT0k3u4xI6+lUQ2uqoChpQFN3ZlmFW22qvec2hhqu
d0A4wPggV7HWxcR/Lu1UFb6aA8UTcKrvx8w69bCBh0AQR8ncZ9mTMNjZAVbN1oiOLXwo0ICmuMjG
TNGtIHZd8yCLiEgpW68Fryg7J5OqbtzIfWdBaIJhAEVm2fNyibo0BSNBEUa+eGgUe8dQ7zBcrDgz
3myHosaTLOHr+jpYgEhlqY1tBMR0Mz31/WpJ4YTOyYy86Tjp/byJUzU79GNvv3hpWW/4isbVSMV+
EY1INuWSIg22tuqRZ6MN0WNlthaXysDcAtRoCbD92HdL9zIUAvBaUomDLMJ7z7a8r3zfqaJ7Kfnf
7+KxFzvZysYu3JVirLeyiPFLuJ9YuBA2VhN/maecoO/f3GdJNF7YaJ9mr2ed9b9s5WtdUyJxqmYD
/x+n/EHirLyRB5gS1cfZtU7T9PsJah+yCn93m/IQhN56kHVhay070J8VQs//aJCtyhwmxFGT5lSy
PDx+1IU1YL+I2OJiZU+J1hY3DILh6CttqO+MVAC9Xyt/a7mWxyR+I+AfHa5Vv/UzROMcFLOHmqL/
vMFSulBqoz7b6YtQH2e8lWuzfJSFjDjUfo7NOZBFde2Q2/U3jR30WVaFyYy/jpU9WMOsflxUpPyI
S9zMO1kHWSm+L7GSr3jAKici3ifSS0Sg5nFM1Py4iM7E9Z2iPGSmbvlV45B6dpzx0baz5EEAoLz2
aCOkLJQ6RGJkvcpbuyVJ9cNi1XaWVawZcc+22DOvHeR9YBaPW8dJy62sIyfM9qWyvJ0olxsnnZcb
kVT9Y9xYrJAN80WWKiCwj27WEiYtymgn6+TBWorj0EaEAdaLOnWZz17WfJX9ZRUenNWG7/rVyEaA
26rbfh7M78rYG2/wqpZDGQN1EHEd8rTr4DRgXL3ka6AJbnGMgZj4bDWlckJQp9g7ZTYFheirYEBL
LNAW7T5hL7hFBbPYlF2jvg9agkMM++PEMUAVlsuXRRHtHslDmxcZ2Zg23cBsAU8lbAtxzmE4TEK9
wQguPagFwiuRFYKFh8yzTd3BuW084wWzcFIiXU2inDfhaW1+bNG73npj657HBqCZbbYXpbgZmxzE
k657UPEg0pTdaB8wt91lRpUdUjTN93UJic+NZr8C4uU7RWw/QOwUWyTOplMRJypLQe21diZWFKia
BxqurreVUlu3dsWaMHVXTzanQVhzys07FPSDatajR3mwFEM9Qi3vuPnfdfHAuNFUVrO91oEwR4JN
ycOjWQDDlQ1Ra/hVkef3sqTi4XPJyvruepEKD5GxJwSh8uuiDCpcwGIo3cu6ubDSSxh758EsQSAZ
cCxPShrXp49yCXnroywr7dWnK5rVSz3MOXgledRXSxjNGSoAfING5H8t64PJYT2bipiuuHBWzD/r
VbL256VqNYHrWlka60wkZ6YoxaVMHmTdtXit+6NfKucy2fxxem2/3oI/q/Nzwvs4FWJQjoPmE84q
T1Pb/TwkkV6esvWQOlZMemY9lc2yUp5d664NWdJA5782/3mL69U/ew59g95dMwVhzZYrstwHRe+6
JxYdR5H13/NuWO7UQUcOZgBr3ppuiJWECJ9IjwBD1vTkh2X+qKKp+LaMiQgYxeMHxkHzUHltdViq
2HwYRmKKZdJl3wv3kBpa+qMW0+CrSiielK5q94QQzKOh5Pod1AAjACbRfklnBy1HrzxYHnYSkdNE
xJyKBS+kKn9hJXUE9Oi+gzRIdm7ULAF/5hEBR2/dBqXRi9bzz+zb9GunDdGLPoitYwpjA1q8e8+W
bDv1pvLC+ro+JIpFLsUZzzbk2nO8DPmZBZYuOsIg6CPxuZXsAeoQbsE2VDlLL47JQjShR4MRKpBe
nyvbeHMV/V0O7KmqJ1u3tRDHfmH2nPfCRqvBUbTkHWT+Q8MX+pgCrY5n075VBTm4ycy7E4PfvqjG
FFgUzsFK124h+RMxrzqx6Ytc3WNWqx4wmDA2PDfZcVaAgThjnwQsh/MjVz4qjQaOa2aFE6aO69ua
Y38duCiFUQtJOSbAmdXOHfNKIBREs7TZ+bFE6YPpKeb7hKiHOWYvOXJeCCmOW5y5WsAnTX5bVtF4
G0JMDRoPlcXSxaI96YtXAmnloQjLco/wnvk0wBUgPbwv3KT/VrGm9Ce3GR4MZXGP+ZyiWBhqymur
AO8Zvfqi5xNko7Aw0RIh1oVZBbbWM6Hl1f1L8MCgu+9trHhYNrVe7kk9FmdACugE1OVdDnDRb7oI
oz9wIBstXvV+NdPbIF2RedD2xtY29ihmeLfYTLx5etptWAm4PrBe+5gC0w3iaKVdTtmpg22Ud+aT
yzDmZGVxGtJaB7CsRgz7UXUsDcM9myo547Cv1IOtiJM51lrQ2hUhMsD7nl7UGyLsy61jJ/nJZkGH
RYuvAHP2VDvpgskNPxGMSf1OeM5TeoRvutEWVT8vjcfixBInANXFiciKsZ/T+cXo6+KpOFpj8jB0
ttiJgYWu6fTLYzwgLGVnDepexLxxSmMVNut3EGmVU2i0rj8hveRnlfgihAGVxkvdE+yaS59OD7qd
Njv7QenKxJ/R6GC4z/oLZjNRmB7DH306aztpcCgPtQcpaO4Wfy4RcJDsvboi8FQL75DPRYbABzJ9
mBbZWzur+6Aa7HeVDo4OdHSMn1gJdbtan8qTPOheUn2cyaJS2eUJ34ufrZFHOIgQzt+9/2jOkzo+
OhX+48A6TzhXeSelGOfio9wW5dfY+urUFs9B7AQ5sTaiPLl+WszYEn7J+jaPX7KuCv24qz6THfUz
EAy5T2yyPmH84y2BPNUz/QUhvGoXV5NxGlPbODkz8nIYvEx+UR9Dwow+WCQ9UMbmkKRC2SeokQL7
c7lD2VRwl3pm/eZONxFDAY+vBLMD7dsrehzdNTj8FYO4kWbbeBIP9oiKM38TFfLcsWnsQgumHNEm
4ZQf7wAHKUQIquPcvdTsok9eNE5IDHPwYHrXsYum+1CcwvUg5xp51ihqjOFOpTIERIoGxzMeTmo6
9qfYNvuPs8EaviGo/RyLxvZrNeMbqNcp1gDKu5+ZEaTeEqFZArLYvWFlgM757IYfBwygk42Sm6Sl
stY6t/PRSvhg8vfTzPrV0qdw2yl4LY7zUpxYAPXow59avTCPJsJiha0J9mhY0CJo3RdbU+3nk+bm
86n0xGejRHe9QPekORQIZO7SGoUYzUPkKe/wxOKLNSflbKfJgV0U1j6es5cfLMZcJigqkQYaFDto
tt1ysrr6ds7ZoDmrFn6y/t4s4929kyYsSAr1lIUwCkRT9R9f088b8TXJM4Qfh4+zzAU/3Rns+8IR
Smvb4IAAuXglbjXLrrWtB0LkwyaHu+wvuMif5MFV6/bUQ9Dbzw0h5NGaWbuXpR9BuMCUNvw8leFD
U5NfqKIaXjF0UyXGaLgB0RC6Z82aTlEiHtMasSajZ90JQOJUg+rwNcd6b2wFiMA0YLyaFg9lSoK6
MzUs5s0cRvB4Jjw+++0UJQHBc7zgHTdGFOFCwLd7rLMWtoHNMqipkO5IEBsJogzIFIQcM0iTnZlM
8eush2I35E26wQCz2UZWrQNOHlGgnsxNpJDFiM0cloj7JVNcd2PZ3dNcIr0wQcPiEi8MGl2PfXvp
8h20UU7M8Sl2lHg7zcM7y38AEMKr/cyy813juI3vzepWQR8UaGqKhhGqDLvO0rfakIldmxG89NhW
bfhT4dvlQlF0hk7dtR4OLZYFAir2YiYJ8SBQnNkYKvRHJZoQhrbSO4TLwGiQp9H5T2hhMe2L3jB4
aQTLY5vPk8aLBmoCNg8j/oa8JZ+yZy3T9AcBIDKLYvQBcLdBs/R+SkG7u3Z3sUPFhu1WHVPmrFMS
JvtepDgsZIMT2KGX73J0K/wGO41ts5TLVtGV6oJqxy38hirImgaHyAj/H6SCpk3k5K8oGqtbG/rf
LoXTA9I4sh8Sgumjhyw7Qt/RNnOjV2HidDWWuKw53XTLZHfHf6g5FzEcKGe4rNMqejveu4pnLFGq
2gsK10iDhlU38BCnDGxN+zy4QvW7Ds6RGw6gN21Y4FmbH4YBEVKn73rSFvVtEydA4gyS8555N2A5
wsTsmQc9zvUAbsq71+ftnv9nDfS4fNDL6lnXmxbmXbUcbFdY+9wettOot/t2Mhu/njweamGfrTjh
d1XS9HExeOR047g0U7JjM3G7rv4vpP6kE0R51IyBrcGg+sJlSZ4t8+ynPRP9XCXBWDXG3pogweRq
8lc692AAhzCELIndU2giy6yaIbwdW5zcMlP9PmPy80aQ6bODcNUy+VXfpJec7D0poo1a8fk7BKes
qiZW6yoGdpVku4jA/AX60r1MefPCZuqMeCOGaBYGg6Or3qUp2O8KXVFd8W7MHLEEUCHeiYDvuKk0
0CBZ6u6y1XOq826mSIv8QY+TJwTzQ7Y/uXVwQTptiCEB5INCkJquubHZn4GGx5g8SYImRno+9cLw
BkC2wtIOKmddN9A7LciAqefrJV6tSt4jSaKAly0h2Losi+/H8aXM8zyoxrzas+BDlWkqxqBprIud
I/lqOUsfKFrzbZpZrsDFDM/MRrdpbtV4BdxlKYtjqxvrfWM56RkNE4t0043jDS0Ir+zSDJV7F09o
chpNl6L1TgTTiEyekTBzbupFZdTHFgQ3RFPb5iUrqnEQMCg8lDi73qh8kKtiN1WgVePaeUxwXgg0
UW4GTzjrxI2ebubUQT3kGLrWaAwS2to4om828PMV/Nas9U2lYOmLe03Y8MwQBN9qeotwsMdzInD6
wBsOtJRSO8j0LuSOXD4+JoBL7caBsmDTksdL4QOMSU94WpCx8V7nTGeKVocFhn+1w6ULEO5ibELg
KcwfenksK4Tqy6lJSR/aQaTippExyaNxblUIZcTAtlhMByOhm2Aenek0Cu1ej/pmJ5ie76DjKn5h
ATlnEojvSeW/RJl9GYr5lhx2eLt403xAV8PTqnEXuoP3YFrDPp+Zf+DeGFuE4lbVOowyZmU2fA9j
DT4PS9Gituddo5ZPeTu0W9eoyZ0p/ZesEN3ORhSHFICnQalunU0WgzwzsGvAqMge+SHY7IeLOoIl
L7MAJj5+Etg7tJn7spSm8uylyn1WDWe9wsCL0Mew01F53aRAKG61uNu5WaWdkQ8fb/suGdFuMsZb
VYmskw2eD29CeqxiSQMjRAAZfFmEsikY1W6he+m3AlvkTauqBHnXIoP2aZrT9h4k2eRry1K/Iboz
4VZet29VNY5+b/T9G3l7FBBtY3gjpjvA94imt4g52+/UfHkz2ZEABu3VN62Ye9/CteQN0m7vT8Vg
vLU9LM/1gX4zBVEkQvnOm5ax50GtyH1j+cHuB4GhDSSD6cjecfArxS3f2O/wRKEn9ilt8akOAah8
gvnBgjwUw2sVx3ngZKP70iQKTqDqYcSw78XGBTDo1M56jlFWDqwpwhpXMCoDANMCxwuLw9S2xSYf
besx6hV2gORNH4Cb66lItlozOPcAxDQcDx39zrPHehfp3nLbRF20n4Am3XhpYgKi7+ZL6TTwrcpx
ORNlr49kLbVTHw/ipFSDdXSHKD0jPhYelDmPL52d5iS1a+PUaUxRaFkGdWoBPm4qvMEM0J/oP6eo
L7c5stQq29ikf8hndV9GLZTsJm8O3eiFoHxM61bpiueGFNs2XVC1iRKo2vOMh4qZoTNsgsAwLwMi
KeyCtG9Da7ziEvpXYSsroQ7lEB07cNYPk26LzVQn9mliI96j9n9eYkgg8jBkyqngvfjG7Hq43jcX
y4unfePMr50yjSApwFC67mTuwDNh/JyLmvxq7afFyJLI0aZDoXtuMFkqVBo0G/GKb4bAWbcSqWWM
R3MUj6b3jvuy/lIo8494YGdu8rzGyqFXovSuyQs2E57z9n+cnVeX2ziXrn8R12IOt8pZqlzlGy7b
bTNHMP/68xByu9w938yZc25oYgNQVckSAez9Bj/H1r60rPYFvQAViFKF22WNlnJASlep9ebiKwaH
cdFcOuyjN4GX62hQjfZiLhB0+gkbTIyxZuPU2E3eNSB4q8rL9pZHbt3oeKBGWRhuMqO4hK0XPY46
yEktDV9LRzyJCuGwyVoZ7aGMFG0XKtEDC9cKNOSw1MYmXuhq/RPmt2bDwley5icJ2Z7VvDH3tYoU
nxVABMwmrVtPeYvkp6iPIQWybeFr70RvQ6KItUIWyFKUU+qkuNCEFcsELgnynNHPp8aUwmNWcKQ0
mhMJQZcUaL6pMffa6uaHXmTGhufjc4UIwFLP4v7c8oFfuBGaolk3bp22To6Z0aFLUPbtJrb7Fxwc
sUzxkeGoo+6LKgpSCma2xrWRZ9/gd+eI1IDtw2YEhqeso7L8yKym2KhG+4Jkb3T0ZiqGqzzhmEB+
JGJlUspyXTSas04dFv6qxS81TNZZNFHtKOzwWUCWSanKFWrnXTn7c1SDLw09ozDt6BCH3nQr2Enb
cfdd0Vu+iW6C2bffLjTbecr0bwO6Fzxi4LNmQ/vx4ISp+5dXOutYyQMscjaFyANAjlqyqGfYHt9K
78GuMvvQ6OMPmN7GNunnNySaab/OmUeGiEh6asN4DaAUbvp8Egec44aVGWo1BwhyBVklelJFpCjQ
0G0Se6ivqq7yAY88zh3ARgS6O+ikPdVqu2cj3G1H2S176grk37oUyKSQ6WXo/QX+6JOvomfqwYQc
uLWdn0nlI8TVKtRNanep+rmG4j6WeuOEC6dWqjaqLv2y1DhDln5w0MLY3gJ7TShiPQIwu6QdOnZR
07oc2kuxHLzIeYFTi/1dt85N9PXRhYiQ/st5WFLBJH+zVXLb+R4gpN2grsRCUEwrG22KreO3T1MU
wRcjCbVIhME5v+yPZdis2q69UV7D4NBuqi0FYRRnjPahnTIDQRf8MN0KV6VgHwZJzTHX511JzArL
WN9cm1mSrccku+QhxI4iZb1Ky4syAuTwkPnHQcBYqWCnV74fPreZ4i2BrjZdB/MwfVZHo8clFZxr
W/Q/TAROtt0Ew75SYbcidAIS2GVfWSfrNKJMXww4GirKePE9r9yWtXiJ/JrKnP/T7/P8GcP6r5zv
2i078c0Y+BlnE76LwBwvtjDEvqGEtcS/bN356gfn8HDpZu00Y4w57AoXYnye7iZF6ZdG3FE6MkDD
ZOg3LMow4XNVvyamHXB+Ej/wEsZVPZ6eMaAA6/ReAVz5Ctv1bNdwBsI8WWbjW5CBA4PpGYHFBlCk
ozjkRM4jaK23Iq+2KOB+JIMGsK/5kafsU9vgqxqNP92oRpTK8EARjLP0ShSpR1czrp4V7UXVblW7
nb5W0Qfgxnxp6mmHHGK1KBpSKUquVcB/jGYdW7kGqe+vBpIghauiOfddhe6vmsbHogIglnv9WouE
WCn6gTpClvjNOrP8n6LoDVZxQF4xwri3rp0Bde4ycs5tnyYrjAibmXy/yruqWHoTAsBG639Rm95A
Nnh0UaOevqS8MVoC0i9ob0VleIC3yvBGvd1aODhvoB4IFyF9dwSqK3YPZIIC3tacphfFzaIrMPxu
G/sKS1Tj7UhHe1sW3q+Kk30UOLsi0uAXj0GdfIeUMyxc2GoH3VCO3xweEGwfnOKAREEJ6BDwweR1
6RKdpVLs2HUnexwXL2iqWquClNqyaF2Ujoq834WqwVdi8JaVgRggovcZj38OVBHuA5uJlMsKa1sD
II85zCa3xspoSLc6dvym9kX/BUfrDmOOOnrw03wfiNLZ2bY9yy+UysUo+FMdz95YKW9kAQnqUkWj
daYshXFdQ1rXG10OEylaebJpTGq4JkGe7nRLhDclLmKocKF9hsGbalcMJ2EBwQZVt0E81Wt7bPhJ
GfW1J5AES6on7akBcrkJkgkpjrFA0uiuu6RlyapIuvCsdjyFzSlNT25s1yt0YfnFsKI/6w3KjjYo
53XVxz/UoHTYrYfk/rQAdRvE4xAi8auCXOBIQYr8hbLAatRaSLP3Osjq4wg+aiHN3guA0sdWz0Hc
dLb+osYkqj8Hy17ZZEO5tGJYqimJ3Lkw3Nl8eetsBQ6832SD712xFvh16f01XmgCBtffYR2JpC3C
Aexbp8m7dvNFjp/9DAC6Jhzd0NxYqK1OqZBMIQ/IImRRRqRQGNpPSmvuFcEn77Eeh7MMy1G2yxai
Co37KJdj1nUSlgt1E1eBOYzp+8UBMr9PDIoeuVk/SF/otq+Sc5okR3afnDudWk3OqJQeZad0mZah
eQTpIuDJsjm/BoJNezcuQpZqy7nJi579qOKIo2Trsoao/J+gbx4BXPp7QObAjps4dq3ZcnUKymsu
TiuDFiwjOYXCKqJT7XB/zbyEqoZUD4UkO35nVzU+lc1YH1TSLms+W9NXzT/X9dh9gd8jNpUxhXsN
dsOLaeNrPPeHowpzIVBNVOhFc3Wa3sGCi46iCd/dUpyRxMbry6swbBMJ9ck00beKF791nRdu4bxS
JBqQFfLxW3k1ovpdQknjSOwhm3agb9hqFYbVnlL/jQdf/FhMrG+23ea7ONa7hHJAs0lT04GjRW+A
wdPZSsU50f0W71sDrRgNIsUSZFr8aGphcmkz7blT7ZXSmtpjNZNaCuSMZUuSWuYWygv6o0Rt/h4p
5pFzy3Rn0brGuEq3xkmEOsh4B8vGCUHeCu107QjhCqGHe3Duxx5PP34OR78JCoRqbewZy9wVsX00
otlQHmE8sSWF/iQ7wg4zmZW8DfSc9FQxRfEeSAh2L8uqdx0kVWbRa81BgxiF3yNpeNhxxt/NUUpk
285G1DvHcT2IiVBQDH0Chj835UVHlOgwFtmPzxCqkePs/gy7LjSVhezAl2MN6Cm7fA4bhAouK2+t
PZV0nE3I/N8ml0xd5KEDJMfJjmREBt2fSMN8jUFj3uHlSRbpZxiszSojg7rSwzq+ItUbX+XdEEEg
1l3swf/VMdpTfkosnA7nCQjkdOZ9iOAMXuXAieSLNHXXmgu/m7JFrgYR6TVGf14UWwXcOEGJa9vh
h2KL4i0fJmtdAj7bJpldvKEGMiyqNIvOsrcK/aXtKN1zMQn1wW3jSzSPSsj3H4JuVsFCAY1TnDeu
Cz/Atq0HG9zpvfra5KROI0thzzc3VScXSIFa0Vk2eX9Oequ2D7I1sjza/auWdtoD2OCjDIqmLs6x
QN5/dDz1lQNRvzdEGKxaUIavkO46knxU2BDK/q57avaciQ5YfQF+xZybSThm4GfMxaSXNnj90Hgv
Cl2c5VjVncgmtZGL8jljLQOxYDm1q8L8PpWj5a+pXWfdp8ZDkT07jWVTQkY//D6WrMnC9WqKkHPR
uHJa7RlPz+TqucO1mFvo2mjPU7ZGQAAE5tzIcvWFR1R6kS0uAtmgrt7LyXoLpGrsG3Ute6M8TA61
aiF+1UKOD0gRXkFLX/qqT9+zTAvXSJ25fCGC5pRwhl+P09C9lRAZ3Ciw//rnUEgkv4Z2qlv9a2g/
thetvODTHEFdXmhtUN3A0dnAhYq/JHXLQpt3zRl43PcIAn+0P1FgDD5KDOvZipD6loPkZL+vq1s+
T7bM9I/JdaSPezms5hxqRX/Olq+pFzFMnXm2hRjgsqsw1/EHQGpCCTPsLH3v5iJPt+x96svVpG9t
Mt0/Bt24eFMRfdQiSlBjMsRVNexo4SEFAFYjh3Pa9SRHph7nnrk5Zkr0aNnFvZPniPXUwXpZoHox
HESgzA70MyUkwVxo9nS1PaPamYGKx7L0fpXBqsjrneZzBJJEPxnDXM+Yswas4Wi1LwIEFzCjmpWZ
+xQZ57hR1rKZC204xgEoGKxLs+fQjd0nV7035ACzJEtHve805kKgi6RyvjaT6b0J2HiL2tQPcoG2
i1svmuaNlaQCiNfoN5XTPaRy5SKB65g3vLIoKZd6hrHPfWbuK5dIWAn0z0SsgsSC92D5P1Cw/NAH
zWdrb/hk9zuTFSxVD6OYwm2muOajNeKfB1VDfDd4yGC6fStFb1Tf+ni4mc4q4KmbLHJ9FfaUJik0
k67N7jdKN0dKSiH/ZYzaO/GmbDxEjJ1e3XWC1LuYKZaZbqrAaWHjIyNUHu8/yoTtxQPlZ22QJOrn
7+pkBt9UkMtnGQK+Hq5Jl4DxmztxwdAOUEunhewt80h/nCDZ2Fm4UEjcfYk0lXpJJvKTlzTBTWSp
Qw48FN8QxT0HZOFeUWp2txTYra3deOVrnuVncprim3CAAeSm4l5FWlenhgPyqjK99pijaUg5xMRQ
FqvdndDSx67NyJA75c/eyneFXlc/VfJl/7yZx8jIwE3vpOALAxHcHN+zVllpwUiad1qU/lZV2bQv
jUpNIQEihvEf2zeYe/Yq7kPIdXPzn8M6Dnn3YYN41yPvrW8szN7VIUlI8yMdKYaeXInCCbhVUXRN
qgKyJXdOEzgraEv2UuspMlM9qPdm5cPCTXP94V93/Hq/Yjh0lvBmwvQWKMEGSc3yUWS6joB/sBGG
WjwKtdDXaahbMKMA2AAXN5RtPJnOM5se65ACOoCVjXZgWI+nLAR3Y/B5PTcuvqYpWMubpqOmEykJ
We1uAqPSdgh9kxLaBGqY3yK1T2CEqUZyztWw2ERjRt6/SWb4x8hzJ5O+annZRIAswPQB12jUndIP
HHVCzMOWw+Rnpw48w4KytF2O46XBxQ/4G3fywrlm2NilyVLzO/bZO4hxhrY7Az6XzChd8vHyBYwB
DQIjOonO0A912u+hrAbRYzaV47Gxcc1FXG5R9xSrwTt3C76e/qXUdR8B2dzCysg8yZC8dALPOuAl
uJ4jvHT4HCvv1GkaVuO82ssmUCZv1zpFuOgL13/IDVwWeg6A7dyKqHhfWjaTsk9epggZT8MmEfYZ
A1uVr435ImfJDpeUzULF/G1/b454qzldvnb7ghxXZ1z5C9THqW1JIJcdBcwQsupStC1nrrpX9h3c
+0fk4l0w5cWukb1h6sP50RV1PWefs+X8eokedtcErF2qOA9x1zonMLVXZZich4oUKmRAZdo1CYZt
sik7htovmejHayttweMroe8tzDAQu6BJW4qYJu6tULVOcrQ3vxasQg6495eMciTPoBQlG2/YKEhN
Xnqz41tjJf99i70P4AVyKXLtiJQxOhWFNxTbRHHQ8C5cHm3sCVfOUKHp7ai9TV2xwFIIpYP7Zcia
Jatsd/yM91QAMCIqUekLPaPgrWFwUyCVs/ic55u1sy0z/ctnSN7dXyZe2+YmrOvg1ug/Ps9nMmJn
P+7Hs1YEwS3LfqZ514X421kaKYnAoj7c+0qz1jVTR+6vV1ZSllifOO31hr/LymG6s3PNBCkogQj2
VpJ1kwif+ybSqkup6cHb6G4kadeocvdkDU69RbMVjez5Uc+C/Xx/EIDP5ycG1tBcstR9yQrdPlUz
KdSyUGPp8M1bVEYUPoE44LtPtmqlmUH0NJG6XsVBn20jUw2fIuwgbmguryPpGGwHSYy7AAKPsteo
4vjm8wmVrTQN1WXnGe16mHWU5YMbuFW30QLk5v+TZrIcUmcfWTA6a4Vc92FAzuDcpK6ySmrLnQlF
X6TcdwNWh31a9z3pOzIDkW8/xuTNtnWZHBsR+0jAedaT2QbafgiAqiWAzp8GpJSeGmOZAxN8khHy
+PnS5vS7z6bgEBWB8UpCrw/G4VtsDDV6n0l8hrOmnGuK9ZTlMD9P2RciaPfHgK6ZlLMZUC1S67GB
Ex6IJdpD5E2DoEv22aW1c+s6uSaHR1AI3xMSyjiYhF9sYZVrck7dETIFNLbB8y4+eqTsTrT6KWRT
v/Mmm9LuqNkvY2tB7B2Sk9twBpcSM7rTdou4wn1ZqtDIy3/quOvRWEjXUyG3N2iUqYiEYxoequN8
TKYpY/JOXpRZ3SANTBWgOYS+M8Ws13jGozu2JR7lJVG1pVJG0a1V02a2bG4OkQOaS3bKmFMF6FjO
sHLF8T8CrHG++Jj+1CLsn1HwjI4NsI6VF5LNC6v8HndngEgilF/x2SSomcfbczyb4zEMUkwFmnRd
ewH6KLHtXMpEqV/N9C3TB+Mt7CPrBEiZRCAmBG+a3gWbJFPE1pqb6uA9qGWQT6/kPOyVJ8hRSran
p1fB0w+60ZdsajLnTQvFfA+axgMYowxNQFXXtU/tCJ5HqoIGlv61cJL0sRaZ80e8ydR7PFKZ33fg
0u3cviqNNxtLJeqHq7QnubvW+wasY9B/yYxKXap60d/MVu12o12j9W8XZ2yvLX66oWTLxI7FFYSX
fchc2E2mDuWxHloYkYF+j1F4Q5DIEGW06dUk2lpmqfxl8Mlqnh3ccR/1nk1a2zZ7eR4FmKEeR1WJ
l7KZZn69qafW5L3iHErpzyXVm2Yn2XQyd6NZtXdWGvNJ47uIHZwXr5TGCb/lc8oWMNt7nlBSamYX
ELXo4R4XzgOO8tE3VR/sheoM1lWD9IagwbzlCMN83AU6khUcgpxV7XQkXtTULBdO2Cp7DV+dR3mp
vZOlGsCn6iJ5bD2/PNpa9012yZDlNHOpA8qJ5OGGuprvPVKZPGEQTvrk5kKq+aZplQv3pIh2XoLJ
WSQ9Y6UNrEspolRHf3ePTQVcgTCKDgW2UOzkNevh827KYOwipmA9BGxhV5M1TYd4zC6RZmU3srlY
9+pOvKqond1iPfl18aAElEpgX2QcMVp1qXu1vxyA9KHtk2gPY4drQYjq2saHT/fmzcD4+YnzOSIN
hl8jjKI235KiuI/QKbIsCqEeuywHbR11U7uw/7hyku43UNlx+eDzdSrXo8B+4C7GNBljsA/a7qOe
LOMihZju+k2pMv3IwrTdoRxv7Ehk/EjRQD+LRKwb21CKdaooyNVzitpIhyvpadVoSEpomdWt4xrG
mGMYN7ygzZs+X6DDbZW4ZFlGVNynvMTKW+P3AiODcfISNRWqxq5ZLeUMGfOVwTzNL5eaPjBIP9Q4
XvqkerduheIf2adZbQqz3GxU/ZOMSecde+7F/bpZk5oelzKmm2xVMtusviVd89WNtORFiXg/Zqf1
AN+UfYAT7Uo2FSrWJKNMnu0W+qrJpBQHoc82yjlq8xAccn8hRM851g+oOQyhWFOwoChQde7u3l0P
4yKKAHAIo1o1me6t5R5BiTuBaeXfsc+sbTHHRDfDSmXadhrcX+3PvYWc18FuXzWq5t7ks0vzlIs1
Ts7ZnHUdCq83d5Fd8n2ST7PRCq+yV44Nw9LcNX6TLB1gCuBTKMCWXn36ZD5LInQCAm+JO1i/+uwY
7Ezcx2ndMMF/xtut1/v2EvSo6MxOf2GiUEK4PzLDKqJ2LNhLG1NAyXM2YZoKw0YKCD1eYz6cU1ao
zmMtPtr5IC99lqCwLywhykc5HpMBAzqgvY31VoG9A+4fjT9MzKb0152MxXMM9VpzDd++2AxAEL9X
Akyw8IbwYFVe+MTxpToBQP/IZslgx2ouvaUqy6nveWZ6eEef0UpYdL0S8FHzQYAKu9/gJ2O8aI5r
r60gHDbin03+Q/WXtKKaPA7UNT0MKdEbSBZUJ7qHtjLCJ05TEPo911jJZlzH0VPVJlQ60u1dvwJF
gGh6rU1QF16DdeSiNPhSWWDeVhSqtJNciOWSbBsm3dT9f7D1dBbk2b5G2uReKyVMXgA4LUE4GG+W
XToAxDTq5HOzpfC3thSNaqfTGW/IJd8nNVr7/zRpDHLt2NXzH1hZGpli9pYBUKK9bNZzHlsZkl9N
2RuO/2gmlUt6YZ6b6ArIqACtKf7qVelq6QENHkodBZr6UT29qiiOwE8Cd6IMUbYxtSnAvpTTpVca
9WMxkKDRvKZem1MQfCs4YrLE5LCk4YQq5qFLrOLRG9kZYM0effMgryq1AqqCX3HyPPWihtq7/A2L
blIvzjS+d1AUXpSg/HffyMiwRhU1iByKmZag+lJCSjTLXN1ncjPfhwEg96lT92IuzsgxHZLM/zGG
xZa6l0PCzm62XQ/OMVxNkVYepqxC9c9zr9ZchZJ3SUQSO4/B5v2rA6u4c4u55fEzjjhsdjRRX8hc
oJdzLlVmUC1DHGxyRleZio0TkGWDavc7maiNdbfdgeMxlnLCqLTaNRuNw5Qn5WHs036JUF4BwjHA
9WmWIsaGAqf5wPKws0RaGD8866lHx1DNqicZYd3+FgPcQ95L+xbZS1CJ2fewL/2lGuXemQJ3ek7j
HrnbnDpKI/U0Gp33eNZ1sMsqOlPZXMnNqtzKyniTqPe4DA3y6/rPmBwmZ/1+DTm2B1l1V3BMOjyg
I+UGuhbkbpR/7zmGL9DDril89sGRz+a0zlDV+JhHdK5xvefEaq1Zw0obzvISFfVwDuaLbJL73sYW
8PMBDOjCBES+jYdDKTIQKchsP3Tz89AHJRf2480UpXiQYSJu5oy3Zu7+O2JU7lbXBWliaE7skFqQ
f/f8i1qWxs6BloklLukZmYWRl8HyoerE7cEfvTetH8NjaZLQyyPv8rme6E668imOo6XLp1NeKAqt
UPL5FZJDf0+8H1fnptABnug1wLQMl7KhrsabLvA9M8FUbGTM7rXxBu0A+k3ScJybx93Ltg7IGkNl
f6HX34YR37EoZMNeqdoLFZriwLkquvtXzHGtRR5axhMnjRAIT6Yv/xwv4xm7/BsYuXiRhOqpSUPz
aQg67Qyj313IrLetmNi9eU6Ko2RIJZiN5T1pXlPDHoUxbGQWfKrIeympumxy4JR3rd5O4DZkhZd7
y8INYJXZFgQKFIkubpU+3h/ViN2+9G6oPogIKOQfd2TCe62p1oMmM5IjkjWDpr5Haf6hxXr80+4+
1HY2xCyByeVpbHztdRAc6WDZz6ItlFXRef5FQQCePLoXz0gDg3rqrEmGoDWfR5iuP/ljUG6XykAC
QZCF02nWa4jj38bjuYcx8NxUk2Tlta7Yy16zR4Yvylz9XJWF9Tpj38us9h47N9Sfu0ZfyEkgVbNr
Flhf5Bz4T9MB1SHEguFtXLyweMqczL9wlK1WXS80Pho+gHkZVBtTHOKkvsqWvOTN4F/knWsMR8yD
lMNn3ERxjoI0OIkarLwFbPyuaCvFbKV8bYBUMmqI6R+yuFZjODtv1OO7LC7wUO+qzRf5IpVbU8sI
ohvp6RGfI2XGnihpukMgqMUat+yOWF4lo6seB1ertllRvNdSGUjKAMVKCqVCygK1gXfvTnqKkisZ
w+MKC/cANMdqHLtyqXWrXlfNQ6v4JCJjhNeO91vUs5Jj33nJUd7Ji9UDaV7e28Ew8Q2eB92jAQwH
pzYP/mTz607esZq/oHINAQYXI7/38F8j9yWn/NlFY/ww4vQVYsKwkC25qvxfpisU63fRLKybiDq8
eunYAgSlciubtaKFJBXpgERTHmITXI45WcGOsshiytzynE99BjFLzi0SAWhIn7af02QH5h4r3w4z
9NCCASC6+svi0AjJPvdN9vrpeig7LYToKX44p0CZER9BUJarz6lysJzqxMmrnDDOj6J/Tr27JpZJ
+2uq22jjvuAbx7bOM0iJo37YoAiBZtbcVLQCo7yImjgtq9HMR35zF2EaNaDIWpqPxXxx7W9tyS5d
jnKBzm1bPdSXsk+OAsH3BEXAPcmWOuigL3Scv2VTzkqs8WcGQ5LUg4l2MLmnoHbg5jVquXQT+Jik
JNOnJN3IPhlR2NYv/r/Gp13vw7CNhp0DYGdt9/il6TMkxvbdEVJL+Wfzs1cOlr3qPNidB3/2fs7V
6pwtkquDR6oMa2NNjf7yr7mfzc+fGwYgpSvd2cZztrrCFuI2NhraU3Oy2hmdfNM0UC2L3hzRZsv9
k/CEe3ZniQUT/6hDkvfJwpDJ6tKr4qVbh+OuV8L+wXS+GUae7zSXilQ+VzS08YsRasp7mwR/hqPw
a5thh/k5Wnp3Bpj+/HO0DA/dV5gX/n20GbrGejTgCYPSPcAQKd7g6DxWpefeKAhXLwH8ABm220Q/
G/j2LJq2LN/AhjvbEZ+fdWi2xZuShfby/hrZF6eOw73pxkGMlAaf9saEaWEhMH9RPSBZRq9ZL+bE
rnVwguKHlT5lOb66uQZQJAjr9ypKyHeXfXLDmTTb1SSE987v2Wjy/pptl0P+wx2e8hQ/3nl2rKfV
exyQZpxKJ7ll0NZ2fef8mh1o0Bz9pnzSrD597nwcp1BUHD4crXxjw63+ELD2eNQOIcx1RLO02vuL
J9kXpY+892bIsmWvAvTpLYoYgkTXRTNzZduVindoTDBZTmxMqP4ZzVXlmLUSDcptyfjmATNbxLM+
KyoCC0CvylcnUoLVnPW85J1uHlXXbNdJGRbvptscXeEDN7TiHw6/3DOSNuW2siiopOPYUL0gFYw0
bby3gVlTsyvDY5wkr+EMZEq1yLmBCdZvwyHC3FSBZNQQ1svn0JmK4z0WdeDEJsGXRfbeZ2KFsSl6
xEMSOa9CI/RoB+YiVs6uEplfAk/7KW9Sw7zfgEn5qamq8WW++V+PmadP86x/vM5/nf57jIowGi4f
waPlO90Z+sW7Fvf5c1gZnKU5ZQmnih9ly05gCcWOnR9MPc6fySCzbYAutnL9oTsDOE9WRhIv75A6
t2uffAeS5vxEiCnbPf3uo9h875NYPNmnMU+2ir/nIb8BPmWIiqOVVckWT2H4efAQX+xJXOShbCr9
cFnWYXZNKK+cCzND46QllaiiPkJuRryWebfAvxKT1mIAb1GQfI3nO9Czv+5kTPbKccge/A+9n69C
UgfyUjg2+xHSOJoc2kfnOSRM9ajemVGvfQjjoYrV5j0MFXPvj/xkOaoa2zeLMjd5Cb27BCk0RBmn
cCOWflLrJz3jrW3gZ+EGjohyWmuPXo/pDL7V4mbptXLQ0Vtfk20vP4JSQxXEy/EswATPTXhke0jU
7mSNmXrHvq9JtHb48l6rDmNLGQ+B1t2HyYr1PIxttvE0YQ95rRE8uQ+bvDBfJS7ahUpozDDMYlvY
jf7f3/3P49xUU4+m7y8dYRRbchn/+1cSquGuQ0SKzFmzWSiiWQojCzZFI1DET2EoLsSIro6EWARh
1m3l36mHzU3plOox7dP25rrNN1dzsfypqHMaqtBOcHW/yQKPLOIEaJaFmgFlcK75lDOz1QBhspHl
HuEGLe6/oY+22QzVNNV88+n+Ke9AXxeolmr2IijbP3sbCl13c1FNIN7VJYveBuXoaRYC8oqVDGfZ
dhRyACo8sU3q4EztaiOLvOkFZ3kp/ClARV4s1cBDkeZ3vCfBvdOMmsoGer/TrFhZyX1pEe86RbOP
MiQvWtN1zaJt1GDlFM2AvA9Q0zRM6idT4z0jjdHv7Uovb1obNtBLauebAvmlU3z7r2580nP9Ub6v
sIfJjXnxeH+bI0u7cpzDX6YDFARZ4Hul69Mit9uZBgZe2tt81uBFrOfQubWfsvAua+4qrH994at1
ssQSFszsXJL/vMgxOc/JfCy8kyzV964icHBL7K2FlYfeOsYrBvP6GoyjcwxKHkV9JAwK67ryDgzt
2OVR9lVz7YVfwtwJcz7TVmGJq9tHzvjcPFtIIC/v+rtoSwdbYaOSIjVSpVqqjKVVPiw71Nqg+bcn
Fd1j65x0FSRSWd5BFQHKGycCbDBRgo2pV97kpffr9jqZ3xGoxR5RhoSqv+b64MKjL8z7KHXedSK/
r64/Y6KJ3V1BsbuofgoWuKuq93zcjcQKd2EoSpiUOlWb+SK7ZQfeLeVChWO1LHV4mpifJo+i1bWd
bgB/H2ekqYyVXsfyGGmUaSRUFfzxDdtj6ySHRLgnXHsH6ZB5AqYQQM8lkCgZ9OZ6P96PUw1kw+yR
7qyifd0knth0eTLukbNbl2rRDXAyOKg02imDFHGqDTU5jSlcUq31nlvySVvYjIPAIIWYHGJLeAWy
oNFuaJ2nUSZpdMXRD64xIvsx22Z4VmIcLLu/SpnOCoMO9MuSWXBvcLxwKd+J+R3zC9492ZIX+V7N
cUQJnXtchn6P/3c8Ar1okw5e5tJ2w+/EdEn8mWrHL/G7NaeGhkHBLge9DtSggOJoN5mxiSPqs0N4
azSbYv3fLaoAYh0Vc3Z+/h+1bfQIlDYz780sS5sjwJLj/S9X/RHCRejvpUzppOS3O2wh07uzzMG0
uFwvQlJhu1xmET3fpEbQON3uF2Bg7m/wMt7J/Az/VcbG7mpUpkVanO2wgWgpbwd0CleugQmjbDpl
V5zl3edFxgAeqx5ptHm6Cud58+tLLkLvQwbvr4miSrYWroof4DzyXy8nm978I9TWXIYkTI+fw8a2
qvcR9Idoqyn4XsWaeuhtfdD3lqOjhljoVLpvOdpX5GN//9uzEMzt8de/v/td9N8Qx+H30Xekqt07
Ur3LQEmikemt7kB0kgLODqshbF7mPZ4cmAwwvHH5Wt/h7MHcEQDBGSl7nGO5g/Mms10EhqbvfGTa
lxa55hWQGr3/auvpl0h3+k2rNzg5DUl3hK1Z+UjFZSX0oFIsnH7Sjqrpakd593lR0LZObGfcfYb+
0zAZAwDUgQsb4zsSSSKJ9MLn0Q62dimbn5c8HxvWhmj9GZLQJZQb/EsqCqgwdYwUFJCmNjDtPZIW
oBx8/hdi07OWZgWhzh59y1npDfW7xvuJgxd5lnCqw7WbKeoqa4fmEQ2blWoM9v9h7byW49a5tH1F
rGIOp52zJCvvE5a9bTPnzKufB2htt+xvzz8zVf8JiwAW2N1SNwms9Ya7XtTzEa5VD9j3Jgs5KPu8
BO+EynVxFxch1aS+NY7pUp/GZWO4YlT1wF9bPjQbC2PvUxGjWyDTcF0ImCwz3PmcG5WNZ115tTBQ
OzyjAsOatn4w+QsLJ7utfCAH4ezuqjl5lbQS+aC+PY9/H7z1V0O98Sl8HXrImVeGiIFo21n3AWhd
+SOk1M5yVBVbWtLcn0c70bzNlaNoGD3OQdl+1YNI0CfhnMvlF6tv0mbB9GVUEK8Movh7PLnCY2YY
jxgyZtapH+LkYpkI+LFS3HtFoPxQGx9iaTS+dwJ+6+qOcWe7ECCCxm93atzO91YOvMBQQ/UvMckf
+qOmkYGW+dXBd+bzGCqwjEUW5FdqNnTTbyOa/NdsrewPYrGUzmZvGRvlcEm8YRWVgfVEhfKDljJQ
VrGsFhCXwDWOutItULxDFtdprmHyUwZDjJvJOP9HmFKO2qUSgEsfXUpnfJCPnHhMouMU+d9lSx6w
Z6M4WIas5cVDTfbVEUsmR9WzQz600PD5uZZmjkorFPVrKll+iDjMX7M40w+hzA5lCCytZ5cEthy9
hkSGckJafydz1GY9eStfcdyVfGDDgLsDIuEecfH7eGDnHvQil/zrRkbIp3ZhRuEOFI5xfczLPvye
ikuNwKMMkwe9dUu0ETWd6nOtJfO2R67kAj6DepawW/BjYFnJ1HvbtHJ/yOdE10+7mjL7Ubau64A2
Hj/1yWUA7M96OZhsKh5qiIUQIBaGWbsP3jzY+8nmicaztn91i+YoIUj/FoHNWf8KceVTRNMIHVGr
RalLLGuiWHFPhabujShhSSM/Zj7HuyZt8/PtY5YZOCWvA9J564MbE24txy+WclbCs24/uzG8YaX9
Ngx5/axPZNhhmlMO6Zr6jlovGD/dy8iiTQj5WeP3qXH5htkt7Cbd9Em/uTbmPuzaWv5h15Cc/Iea
e3/LSw+6LooOeNRgvBMsiiR6y3QEHePGbg81P8iDjU3FxtFI9Flz1j/1ODUds9xAwiSe+yfs28Mv
c6AupyLCIN1P21OjtdNdYyUe5Hzc6GyTbxt+z+lDDcft0GmAU/JYrWBatjtZJwqT7COiFRHN/y4C
h+QKHYPu0zW8uWzXqgEbFAOsZOvi/7rMbTguuDj69Z0Sv3cTlivrZIIW64exubuOdrCpV2aVbDK9
II3XmsarglLoMg7s6KR7qflqUnzKpqJ7xgJ1viOb9reMKoLS21pGxyQ+Ah8Nr5sgZElXBCqaC+LU
7hW+9lbxCMeFPmzt3E0fCW66gCmrheKtuqBE+OUXalmeReD9LqlmeQhcJebyBmyuO4DNFkmzle94
2cobYAinqbF3rMED0A2KBLJzjnVlqghDM00IglT5PaYju9jIzWdD6/o9GhnFSppbDDnIm2JKp12Y
d+WrimffQosM9XI1xrCgb87DC7xF96437bfOjeYLCggw2KpqWthK6H21fP1gWhneidnwPnlp+hP7
nDelcHBGbKOOlafZfgnZwGwA0oZnN9fsvZur6i7qhwEKiZGuVFgGceV1m1LU9CxRxtPTnLuq6EP7
gDViHjQf7UHU9GSg7LO9uL/Ok32+PaAnoevdRkIlWvyBl3prsZB2XP+EG4p/mio9WEGnVZYIRdg9
u91MOcnhTDfI4nr9clLdv1CCc+5uh9rCY80ewnot+9yOnRX4hfCkWaZ2vMXhDTIf87hFbI75aWoj
fO+7c6Mv/RhVkkDt43Nnl+uKrMwdokfWnTwbhjrZsot1hcjcR59X6v2hjjFoiKyljoT0M9mM7jzP
EZ6PpTe+4UCkrczeUvdmUE/QAPmmZPHjB3hHVIpl/VgWlo1YxzzVD+5ly9IidRVPpbeRReV6BDGe
KfFPWZLuw/Er1TGM7MRBnqmt+uZnXrsLyf+1W3bo4U5tvG+R035EtGo1bZDqYu/pNcMuYQvJgnGA
ZGEXE9XsQdtGYDLP12aqZuRti6JeyZgcPYd7u25XbpL1lyL3HZ7ACNSNoZ2951NmIXgwj8c6wSen
HFHRTJrsHRLttJsHxHxM3fdF+WlcQNdpdrPB1KkJIG0iQ1pf22Qq+Rr5uvFo+tr7ZFr6y5jPz06j
29+1Pj7yswvek8TXVwngkLM1ps5x9nOd6g0qW3h/mV6N2GGlgCUbu2o1hsVqLlrjgG25AQgLWu+J
20SyDjqDsreMMfXaPsGcGbbcCmdoAipySLoZQfQunlg3fmQvbvkKUs4J+n6ApU+++jRZKIc58RqF
rX5vp/yOtrOjYncfJQWftMC2XnZCh7jzRcwmgSK0KKtuOEucysBP1DTqV2AH0SXpyJzL7lKFOKb1
Tr+RTTkp1DB/t/rRXcrNU+5UiustRv4nG7Jt3X5OtceUW/xjWvOHKUzkUARA9y+7Mh4nb/zc34jn
9O/xMzvhVSrcK0X/hFpRnG/1BHNXtM3Y5aZiD5z/OiDoLba+8ghzA8JLyfuAn4bcrt0/d1BWMLSF
WC5fSmv9PUbawzMKldWnfhEfUhMR2Gn8qWs27YZvPliOGz6W5rSXd/bW9KDOdQ6gUWr4r+hH9+w5
2WXYJXYZHyArXAJxwdGsFG4WxJg2isAMmQ5qOmlDQWsALHvF/MlhebDT3AIon2H+5ZeOjwlbif91
lg1bTwgczGE47afaAheaOPCnSjd9SBTUZYwO6p/oSrWKIhlrHxmvotWs1+UhJVFw+vMZI9sIs2kk
gGrUNn0l3qh6oywx2NMv6IciuajFpKUtA4CJ0g076LTjsh4xM0ytFgtDl18VjRni/CFR9b+lBXiE
o8hyqid9JZu3w80+POtSND3ANm5RdhogCrj8JSy25puKStKemsyrM0YpP5Qq3toCNpcrMFxUYd8s
UXOFon/r7E5FFx/IhwSJ3g512oLYqJ2vty55Ngi0CNob49k2UlQMTfMagRLIY2hiXemW2b7Vmul9
hBW3AlrsnpuuZ5upoaYf5Wr24pvqW5iQuqNiRWEjPOlK86phVfulGutWQJt+FkGcHmVX4aXZXTvm
G4xYmy+yy7Z8dRMnSrbKw85Asm5oMKwpk60xWMFS4mGv1qPxZO97leRjJJ1Hjfy7gli4VmvOA1sP
Z19FTreZx2Z41dPyKJHrwMkAloriABJu3GGD8JLkDSTRwHiu8ViSLYOK/bWFvNPfRohUz+hPCG5J
wE/DbnYxqvExDHX9yxQB83VzXeCKQauhhrmvEdACWEwzGrtopaVudJA/ADHJmizUKkwXveEhBLg3
e3ZxZEN1QriT/A5ZL95pGJ6Q5cnuOpnhG7QNUpFC146/nvwL6Y4/LQ1PGbe3P6tVjkCU3flediH2
ExyCBLnDqYkrUregdnLFiEFOW9V6mJzyXWnmd08x2oewxvrG4UmwkP1oJ6IP7oftoY3t/K3pz/gj
48HnPvW6R9oE89G31OCtK5BEztB9/Wfksa79VlKZe2oMaDTEzmos1PqSj+BjX+RtJUCcQqIflKhw
2KYhfwEKQvZI7ESsad5mnuJw+cdAXqKw1NdqvZMDuucHO9/yzYOOvtoYVM9yZ2yly3CiIffFjKB3
WT0jSTlfNA24i8h82+aDFrjqKeCnV2wHY6LGpFXafVNVqVDTzX7UWD1kgflTVYZnm2/e24jeCrKT
eorHTU/S1TCNPR4B8WVI42g9pJmCQTyaVLiljGcKq82pHKpntoeIsipm6K/mprbWfRu1X+RBI6tg
J7F9zvKOFITrhzs3svTkDJJD25qZ+wBdQ72T38g4tR/4+qnkWvkOijHZAvLmfZnxUQwGPLMs7vyT
gyknirLqBQMY+5CjDrXRzTB/hrT0ffDxVBGhg9lkyyJM7Opb4ITJvicVdim0+MWqyuDa8pWEioHo
H8XBqkOc0MZgL/sTYMTawk6+14b5WnuTQyqGAyaBiPjK9gBocQpU/s48QOWgm/bdDMBJrVZ6Fsar
Aq2azRWOdKXhOUn90pughCOPJZD8Rzrt9Ll5G5UFPcOjktuPwUnPEz7ub98gVLqNFeBdVIN+H8j1
8tJ7QX289Te5Wx/FNbypLjbVXHDVzjLOozhkdamgbBpTsEjhkHzqu8Y0TrYLJuVdDshDImfIU2H7
usxjp1x3df9xwWgbRw6ooNCw5m9OZ5k7XygchX2DwqT4OUahUy7BcMBaadzwWQ2nrewnfU/RSkFG
SjZR6jrEeVI/4UGQnuX02glergICXhmc1UEPnfcp9B49IEqlGxT425YY7KlDgHSRqwL07TugCKzU
I9CrjLekD8qFPP3Uvk74NOa5qr4wjLLYIanp3jlKey+/l0nYuXdA3u41K6xPYzxkiPchZpdlZXlu
xrx8Hep66VaW9ZSVSfNQOjMK4VA0pipQDzYptaXhquWrjyLwusXiYSsndT/1DnDBfJQY5lj3rPsq
gQzp91gedJN1/2ss8Av72uIK7Ei08DKUUEfbWkkOyKcbJB60AyhwC53bMfgSZ9lFuvKhVT7vDTwD
wZzNzb1boexgzlmgvSlonjYoCl782RrvYzvruYWH74qZTPey69qfdNuGLeE5pKB27eejxivu9uSD
EAA5X2s04ZAftN7f5WOgvFlzkq7jPC5OHoKoZxTqy5VJsfmrZSKQG+LR1Lfw5jyDd8puxN3xONS2
hqXgGpG5KKuZevTddZUdqyt/f10GtY7hrVnM+Yc2Dx/bCfW/td6jvmSYbbn7tFWNyM2O5nFu2Rgd
ylGHCWrl1smIEaPW1Pgib1HU6OKTWkyv8hYluwpVgwRFrvV6J9PsuDoPXXOqY31Hgs14b2dM1Hyl
CS5u4dVHZmOwA+HxJQgAYYiNwK/QCvQsKurRR2jj+8FmNJLwBa35W6jXV85pNpIfckXUhH1wlqsk
x1QusPAd/I6i8Nol+ydbg54yJbDrfzFWSuWpCvzkTnJYJGuldox67UxeAUoXXkuZaxdFad1d7etA
5pygQqoZJ7R12OBny9ZX6Q9IH/01DfxXw7DrHydfjx9d4IOZ3QMyCPtH8WxdpjOW4LLpJep4Sqfg
q2zJOU3RvEzxFJ/lJC/zW8TmsnhFOVPFPmZW1+Slg3M7w3Eha5FjK03JVR7kgDwjbRd++OBNuCD7
Vqx/7zHSZp1lxhWif73hPpQmHFbXA0Q1q6b6kKbkrM0hT9cJXucHXIWeYAgFf/92gplHKHvYaVxP
3LJyXq0025adl6FsmFgPidsCD4wannh+G36r4fF2LQ4KFnV/iyXFQbcQV+3M8YcclxNt9LGWZaOn
dwj17h3Whl+cYOgeNSGdKn//M8/CEluYhSLkRrpZQL46xArkaJGSV7XbjBvAGEXPhWqu2xw8EiQ8
dB3Cbd03BktCHNP08NqtIsO6VZP0o5voWfHzdeVrAzJoz424c7BX6J5oSAUE2YhMlDRhSfSxLkck
H/2fRuDXSFMKk8Ur6cvqCoB0NoScanL/clMEFxJ2OBcss9UDAEBAumhtPrlN+xOB5OmrpflkYMbX
BjOl3Uz18FwgiVBsJ/o6HkcJyfOnCWwSjMmwOEuUmmyi21ycJUptrhEXk6PsTfVNFyfZyrSwbxp0
7FId1fYes1i5r3hN5Smqu2tTS5zxLxlWeN/UGQzMXKIxK9hY/KveqfBqT1HUK9tS7+JdWKuIN/rt
uLNNbXwY4APJHYU8pF5irfTKKje14NciHD2R5f2IkGaTuYjI7alEqZF9SOhUT+g95w9YerPAMqLm
zHorfrJdpIaFzzMOK+YGF89228xgSULb2riseiCq9N0pzmrk63q7QWtIJJQLXbuAYQsfE5M9gO8j
z0VyJSvwNFdWQY0pjByNxGigMBoKnm9quMHj3ATrubKT+8lu8n3ik/N+oVKf7EJcj1eGilvBFZJa
IPZHzYK2I2lLso186j/tuTdX3YxKM1xwFwAkXNygVNA6zVB2kk0JgbSwO8Jn4FH2ZF6JoKWIj0W8
pWELcYuXIW77r/FGlieLKCySXQ1L4tw7hr5S8mYmYeFN/eaKoS6SISItKmq8WqScZuyXT0a2kPvb
XPXSHf6lKNKJ7a7ROjm8DOckd8Byz+vkM64kVXov460YW4Uc/vHORtr2SEH5HREmgSFWq6e46oyt
V4CgRaIR22fEm+s1Jt3z0m5Yy13fgp7ZMzQMVikyw4iOE4w5BAC4460CtvAPmALVDy4iJJc+dQS0
jfeNze21KQdlmIxQMmtVw5Te1kYNd1+sMccaQwovM411hAnop/WlXGnyK8qPvmfCZWfdeV1yXqdN
zV5PZpsKXxMhP8Zfs50CaMNzM25MFNEpZ9P36VAMqIDlXnMNuQ1MIwpXC77/xslMzW9+Rq1b1kQK
K2ivMIgu0hDvFwOywO/kEEbhcNLp+NFwjZbVEjnsieKpHPA0TLZ+FG5aYTKP5c0dCiDmdrCgPsh/
WAv5/BIX0T18Fwd1S6fcoCRoXf91CsjOZRZO5X5IxuB+CjERGabpOwbwyKyLNXyEor+x0nM8SNmR
xmClvoFJnGBasMkP+YKsYpUi8h95gCuLVA431BSvw7fkgIyuslldusiMXbcHU6jUx57HpnzZTzsG
XFlYEUSI38i34poLrFPis18hCuzmlbIxbYTl0FUVW2xn/BvcE5vdwf+hWdNfwPbtFxRngvWYNvF+
QIRwHQvdHQnJSlM3OIO5XQ1ViQKDbCpKvZIRKWB/182EdmxkXuRhqPqfOemL3a1LBRt1CaYw3kOt
fJP9eabBIbBr5F65vFtl4VmeIe41r80M4ahbnxwwdStalpQhN2keZEc96t9u3+kmQ7YOIbi3SPwQ
InTKIalKTjaEGX69Su8eUbZMqKcXFIF8tHdHdvM/bMTFi9H/EVlQ8tTBTZ4HxL/XeoEhrqoBFW1M
b170ApetGROCFq4dXzFjHrJR5zmuXySgTMLIfNzTshw1D4iy4yLtSnuTPyKAH4L1Lbq7bIi+mWYk
luphukcpo1/JZgtSZ5UHpbuTTcdXvjvuFN3JVv44exZehDItMvcIQ7U2wjyZoWN+JnST5qIw0Je7
N4whqZeV0E7KMKg+SJ0lyoj5sgv1jTQ7lmwFyWiQZ9dDZRnc0qMn2X8LU3S/Xht5VUPwKpqLFtnr
ayHjj2Ya1LvB9LJlnzXBIzeUeEnJYPoL6bzz1IQNpNchXDjApn7Mxvgz5afxWg5FAdEVm0s/b50t
4qbtwUg8E/80nNL0Usk29lD/SLvcS/d2Ruo0seqvvT6Nw9cZYDwKUbAjBbqCZeTH4dYsoolEsWzn
/oSrCDuMf4uTfXq3RkEhOMv7lC1uVlDOdW6ApbuQN6bbDUyOymbgBfoaM4iPkNtAY6Eeopl3QTUV
a9+c6xVKtPm95DzLszi6UyKnvLt1cxv6HKrMxP8T2llp9Sm0TaN7MKCXFEzIQ9Ir6mbAnPekzMN0
CNXW57mNJULXFvqKEm//3PdDt5hZkX1rucVfyUW+pS0MOy9RuB3/dvGXe62Hylx2tYtbAElBPB0q
exmCL/imIMyRDiQha8CHGx+P5r1e6OYXNsXsqUUEfKa/UckfHhOv7PaePyMArXfGW2dSGxEBEwZK
kDzG8oIOnn52bO5lwMmVk8tN86wI+NDt0LXvXTNlp1uPPPsUCqtrhe/YuLz1kaVaOdQE76O6KTed
B1jFsvP5scfb8d5DoxM48/w4qM70WDZWz85TGw+yaZdKuNdZ2yxNcE3V0uhfNH2ov8hBU+xFxpRs
t2yyauMGN1vfrqF+i06nAv9IDtYOa7I2C44AejGvJOF1QcILYecobtEHVgBbUmA+ydasRdNFhsTz
0O3mJPku+68HOQvDnAIz58RkVaXmhwLM1MIu2AK6utfddfwiVzBs+lfErEEhBdbPNFlaipr/RIUc
8Rh/fvE8UycRVJsXYHrZ3o/Vfn1Nf+HK/p77q0Q4WXlD5SLMDto29jygHV2DaDzOnMe4i6Y3N8b3
m6jJmf+JEt0mmZLfo5SoUj5f61fU3CPlLa/1zyvWUbjyM3iOyrRyM6Rz5zE2v3RFHG/RS4ZyIJoz
YKEvPUx1HGHnc9T3tJwJYzXNLhd41sAWV6xoXhijru8DMRwGQ3/R+vYg519nFA0mPt00bFKULJkx
rQZcjzdXHvVYgHrBTRznqHFExyMm3yOk34vjxxIY6D76NChxy+FUDId++DFMxgcWpZjtThjdxHr1
0GPlqiF010KrHChJ/lELAO97tO3W2v/xaL/VArAZOZa5bu3lekGGVbEyHEYUdf6tbJFoxv3c2+qu
xg1sWFz37N2Mi4LcsP8algN6XBTYfDjc5eQoQpXXyRMJ4X9m4LuKEjs7c7Rqk+McoNN9PZXtUnTK
s+4d10nlIM9NJUyvvbaSE3+LksN/xMhmoPSQ29LkPcu8+vrRhj7/YcSoglMK/Eg//NtHFlkKzJXz
6yT5QW75CjlhwEMbPsqEEmQZCHcm1QWVEBT7LtLDI4CojwP2HIwi+xCEm1tv7VYavrUi9Bogh4Ri
TOZg+GmU1rYRQKhlN+cvqlnYoLRb52FKIg4+auMsFq+NiO9t7FqHa7g/BvkemWo07UV8LA5qY5C6
aiN9JWfIgSBQ8qUjXqavlH7nl4owzgG3IBwP9Obo5C0WMW7vIw3tGi0YH9Gb2UmAU4virf8csWQ8
JAtqQMPKT5ryrk2MCkxInP1dU/rP41L/awBytZ7jzIWOQOnUA1q8Lwx9Uale/IClqQHICHupzcf6
Xhm+Il+QvPpJj9u4sDCREjfqqJDWGbNFRZljkw+OD6amzpydPqWHueyphWqutZ6ipD1UI7ZmZY29
XWHbfGEdufBrO76Jg4vsAw90YyFMREQigYVrgkkktGxyB7Gvszqr1jJ3IEdo3Eb+CftnDhxAUiBJ
blC+6gU3tB1xPgd6IenU1QRfdIgQIvdNAc8Yf8XIYcnEtvX8P+YhQZLgFtI8+qT0nuzAedOnOvvb
mwr03qvmKeupX4Ch8rZFUwQLqwCxR90rOoDRww6undzXKbd47pAjyNHHWLi2NTz8zxGdlT03ddxi
cdk1d1cNnxH+Ut+DCnG1EOi4lP4RfYjqKqc/4lTRl6uTtg3Vhs096P1NrpXBKVTG4sSi2ln3Sa08
GQY8En0I/R8WTt6a8cMYXVQ6tUp9SsWcKZyDE1o8xckfTAeotO8/wZb4mNOd/pgjX8cb8JyM3ehF
4wZ/BqOqrdHvwOBTFAG60aMIgG6uQa6T9jzkP8IxYW8mWj4CI9NCzmMzn5+mAvOYX7Gy/xpi+sMF
FdC95/Y7Tevs74luvRcIAaG5qYWbplKrY2cMId4AoDSo1ZrvIrTK53nhp9lPKnNeg/Oy07dblF2n
Nc9u7CY0lHS4K9aPcW19zTU3/Fb2FQYOo1Y+YLU7HAPUGVcyHRdp95QGrL/ixniP4t4Et6RNO9VH
WEb6tON6VpLGwEkBiab4KffIHypxsw9Ux4TNSvmNJxZS8I3mVCs7rFiK2pP50nZgoUF+o0xYBOgq
plOGuCK4w2SV6GTN50hB/5eBtrOSk3BsW85uaR1DzXxsDD/6MkD3uyONj3sLKv7vQ4hhT+VP3V42
7fLd18mTBVWOJnqK1CR3lPA9HEhqupbRnKPYNZ7wydnKfjTquA8mHptocTHxIi4oqAWi6fauLnr/
KA+2m/qIQpsfzWqKYfh0OuZav0JqUBvRyh3HxcA7X0+l3z023DoO7YiTnGzqs96zkMMrJkiUC5iV
/lErygwLOsx05CB2QSTlLHspB+WkpNcDLMWUYu+bHTsYsxr5Ks0Y5Dm980WphmQPvSLchlXSvNg1
W5Aqb557Vx8OjXCvE3KGpTi4th8duGGkPCpc+0EO5KoCRtxDz0Lz9SZehkKkENGXcHttZ672PSk6
5+BLOUMxD/HmpdnG6p28Copn+mWIi82gdMWmhyZ7wE3qexsl2d84DryEfpE/m32lbVubO0ccz/5j
bRT/FlCNWbfLezKTmpNsUhNbWGh+PyLfBz/pgYU0ex8mf2p8iwaw710Q6c9Dgw1rkPGFiHlubcs2
15H+GOMT8upwRYyheZghmwNW0/VXdFK+I1YwXEpR8ZH347Dv1kbsdVc9UWsaUE8Yuod4FJr6EVY/
egGyOnVfe9veyw8FE4WdcIoccp/jLMLqLD+pAoXgwk4q1NC4l628sry9G9mI44tBwBztFwQaxuVY
hur21odZ4J+zLENvFnKCDLNGGz8g1i//7aw+p6QDIbgRcFIKyLcZ17Z4jXrqjtwt/BPgyPBxKLx5
Y3kwZtQhZcGI5xU/JoevHvsBECGxugnJpbCAFbJwI6Nk8oKHRlsPJCRfrZ59R6gOOCV13il0EbXq
hZLUnKoUxYw0wdGStbVBmJGG46cw2S/DugzJB6q301sFQFaGBVrycbXx19UccTXZFGElePPFDLz4
7Jvs4VNZgeSB8WpTMNqMDiJa4PHYCiihsOF1gzsN+4JnX0+Xst9K+uY4ISi0TEJW+W07aSt9Kou9
HB35MBVqlV/saTQfbH8EFsPF9Ji6K6SvYC2b5Uw9XHFr/yibQf8Tz9oK/ApvyA+sFSJo9qKOUWOe
gyx+Q00NaQezfpkQVrsgyt0iFVhFb/WIeG3eF9MWOYnoTXeTd00x+3snd6kXlcledrdaNe2zEScX
OakKRriEpT8e5ejv11bjgiW7eM0msz5fG5n9985p+/ukLYZ/u7Yu3kE/C57ir2t3+Zs6kGMzjNPs
GCEKLRxUtf04M0ruI46hSBGz8JKNOZ6NMhDZDH+VGgnCfiIagVVG5OzRTZt91HUPMG+ji6m1nbaS
U+AELZQhNE+DWVk7hFxfIlQ/kflUUsqHyCX1am3hLdSW+U4pSnb/fqutZIzlWe5ZP3UYsWdHQ3Pf
8cxC7kFMl4fk15k52+mKzEuemeMmF9JLocvapXfCB8cctAczVR7ZPaOLFDbIJJS4JElIJ7W1P6Lk
ZBmlom6PDqpjLlPuWQe3qr/ngxV/FSflPycmqQLZI0/msPsuT7R/TkTw/ynmf3oJeUHQpWf+piwR
FbSwlKGcdiwAxrciH3dp3kZPXSYqUFpULmS/DPMNhAZsFk9vPFx2oZ/GT+DU/iPME1eTYWrffQqr
eoVNU4is9O1qv150mlCrH3+/muup7Vq+qEWZa1Uq2BeHEUZkyQS/QRayZNMyW+Uky1wpt5frqJRb
uI1KIYdJsf+/zpVvQ76QvDJ1ceV0e93bm7y9rhwdfr2NKWr7LbxCZ5lYLpgJzztb8WDeqYpt3smz
uMELxU/MEaMWMdB3kbOoPF1d5HM7bmWgLjubulqldt2cb5P/txcVrxYUqXl3u3CbJxjZytf8deFr
3//lonJ+CrDu+m4/XVQDSaw64ed3GxooDgSGcv0TXGP//Pi//i7yoq6tjlv5xm+f+f914U+vn/t2
tja6lVTD78PktStjFdtC5PcUFw9dsp3hVjYhwwH4yGqcKwchx1e2/kMZUR8Ryn0yotDDT9Ox+/yP
6W6Vf57e2MVSXuzXdBxI5kUZN+o56Ehi2gLbkBhfs3mK/qZKyjYWRWo0I13ohBg4bku/Tx4Dys7/
EprYzUfoaMPHkaGTVv1IhmFpOlH6bBSmuU5nqB94sbpHgH/AT3Gre5pF7q2up4EdyaLlZv+jQA+K
nizbtiyPFpooa8ziYJS9v9QHE3MxUQex6h7uHGqAJk6vjzJM9juBhc2OolMy7bFr6VBlPcqz28HA
A4Gao/sRchv4I1g2fdcol5kDFpAq8HBO/BrGQ+B9Q2G4QRjln2YMnLsAv+rg99cr87qgooCGSApi
KMonYQc5HFg8Wo8+SmJA5XDgNoWYGwKS6ReS8pCRf6KRGD9BAW6fauVFbrtlo1Re5Ia8QKX295Fk
+hT25xyJBuD7959z5ELTNI3mSW1e5aXtPHA3nuKgez+9/F8m/ut7wh9MX4YjTp6q2hVL+XTCsEBZ
IutvHuQzDDFPFmT9KzC07OS5E99OwVYIS/NzlKad4dT2r2xfPqLUuf6WtnMOCk6NELActb2n+tZj
PPhvFJTCb50KZGs2BhelU8js04x4nxS/jYsfo+oWf41iInxMbd8gfvDohu6bHAfJ8nliHFTo4Ygr
9vlPOXEABbuJjJdmtvpDk/iYmaOtBG5Gg1hl8cgc/Rf5DVYi73tbBskLJYJqrbtDcma3hEXnv8yp
xhdpTfFrTi/mtGGenMeqyI5Oa8wbvdg1pqJvWHRUuAm5+AplvSnkE5Bzr/mNhVTV3lMVKRcoKMHC
qxdlWfji+/RWoifwhs28uezVLnsw5jjZzgk+yEYmxFfB8qI8rs7eejaFL+Q4JneNM2oUwYf479Lc
SySXEqXxMorH6Z5lv7fv0JXdZNg7Pdul9yYjNEu/KwyQmmX3Vckn4z4RTLe5xJANKwCKt7RkfxEW
E7dmHqul2rJMV/CZ3Jip5i/lsDzYqkH1PlMeahkSx6+jjbE3oIj4bDSFva/6QN1R6pgulmema9eJ
m6dmwhYnBLX3FeGhc1GL/VnCPt401Z9lMb04fRK/T5NWL1OQ/V8Cg/9mm7mYlXR9vZG/bXnI7XJE
aJafulN8s6K8PZUosO1VFhCLgKRE+zhNqP57d0pPKu8b8qQFKvWCxyt1beO420aaOx8dyfRFDa/c
OF2s4IM5mxfKyhpKrVFwjGvAkVPXPtcBEMnE0cddjKLZo+FqPxDIKO6DJJmWhd4vobZS3vv9rDAn
FICCpMMzVpz9PspykT42kR+jv8cVasPtycUvVcz6MzZkVizn/37NP1/xv4sLylPmBGr1DYB1CtHF
VL/wNEdkrxlG1I1p2lbW3Y0FPvcpdqBLv5r7dcSaej00CW280rYNm8A7GTxUAZpdKonFukq0Lwh1
ZVsDodV1SY0FYcSvJPe8dZEY/T7MwvJZn60zDJvmq+X+F2Pntd22sqzrJ8IYyOGWmSKVJVvyDYan
A3LOePr9oahlenr57LNvMNDd1aACCHRX/SFBYB7ZqlsbPuIDfk/dSgbSjIftNNrdY44v6rm0sT6X
KylOeQQF3qBHXlqHtjL7XZM6xhfT3LQVID40Y6r9aPPOgcT3SgYWCYW0+i6Q+DzUnH2RWfNWGCN2
E4TL/i49C35+mdSAmCpCqnrIRs2sxi5nQVnDj47pG6UvAMv622jiNNRtXA2cnT5u1dptgPyAW8eR
4DjPvo1nAEVs2MgozjR+9Yw32SdcIX/kdmJ/0wLltqoanvCVyVesN0ApTEBc49RjKRGoeErFp9Eo
QYH4trfGD7K+s+YAzD4JrG1nG9V7aYb7PIudb7OuQJlwyvnJmVEtZh+l7WOtrl7w8v5hzbH/4IQZ
MscxrA5dt/5pgpq8s1e7L36gp9uhaso7XQ3So+4qwXGwx46dqR1trVyPXq3SwEaWP8k3Zfax6xyo
aC9XatJ8/hB/jzDgQFWtSda60dskqsbwrggndDDN0f5qsfV1eWR+okreHax5xA4xaJy3kHKUefCy
W4HeDmNpvHj2ragFSwMYm4zMCKotI7+FZbcC0B0/Rv41R4eMCUOMJ2Iyoo1SWt2WUov+Tlp9I+yM
oa7CdYWF58P/P2KOivwEsr4OW4SjVvjDYhaSYxgdYJU58DdBEGPncum3CS7ELhngNWm52QJlzMZL
RFoNJ7UKy88VZvY7UmwdK7ZRe1IMJf2IKOzHNi/dV+zHu33SkjXVatN/doP82+VDuvm9DefhRaOY
e2gAKe4RRnfW1sIeBOT3kBlO+BQ4afPYGsMLtdvyTdWQEiM5wdt0aWrw9VZDnnh3mRtaLzUJXukv
9Mo5DorWwiCxyjdUCyghsUY7y6j3VqDn99ZpgEEqFZf40PWKt84Subp2PMoc6GQ7fVCqF7aJ5b3i
oimMrXX2WmijCWmyQDb7kbfotsDDEv9TzmZ94CzM7d/64qTBjr1EKu5aqMP3utxkxcSj4ldpTApf
0rTHIjx33YsGNelc6TNJvDx76cYSwsrSBZi5pe6ynF5Drk05cxWcrDt4bZs/BlK1GNBWx2Qbo1t4
IXlVjidErMdTkwTjyXJhG146ozpbV5ruHmXgGiIzLnEy4siU6/g1HOSoi6RDMGx+u7acemnirVBc
nDZRpVknHirWSc6uh2tfEsavJG6pI1o1joZ/C7n2NY3/n5jWCi7zpnH83sLffKux5KrwNfxSpJl6
X5qPsTKCrykN85gjhXmBac1dhgF9kuEPBsTrWsqVM+lbImxQV2ep50q/HD68A/4zeh34s2zsPXyw
Ni3fSI/khIyL+j0ul1jytK66ufZ18IcgvStf9UVC/9rfaDtvVJKLsr50wxdKeCA37XHuFwFhMre7
xkXFGppUn+4paVWrSzuawuJOc2p4Kr9GpA82eqDhUqgXdzInNrGfvHSGsHy3cYfGOu4y937ThW+u
M8RbtUXqYuy6ATe2BPIwGKbPlm89CGodvu89AkofoW0y4MwRktB24Ij+JbTWFHvNXhferJ82AM+H
5t4KLWvtxLjFX4WeL/rOpLzIFTBwDf5jQC6QFvG8bvopQXwftKLgfAagYet5AHcLNxBkonRe4YqW
3oxrO6gAUv4F4Ch91ytcrypwocGZxhN7xI1Zpt0+HwGeaq6dP8HzyZ8SaLf4tyk277KseHKTPn+q
538aO/AepFENnnVTZVhaOJaOvL5OcR3ofOhuh7JTkjWV/Gc7M4azXC4C3HkHHW4nLbnA9VNTO8u2
VQ/p/KrgL9L+16ZXLBg/z4zXV2l/GW3Qkcwyv7sJvdqDbSuM9bq3vuG9kR7bwLBXXp5qO9H27bB3
uWj+WkFj7pFVKldX0V85u8R1t5Y6JJfQa7cJtnVFeUpediMg1XUyaRhpL+r60vTqtjnKS9Ic5o/R
azNagptctY6Oviz9/HrF9mn8Ae7pn9Rok7coc7T1NGfmo6e1C26VdIBfu+2N7uMFHGI1iCaVbeKL
1pWvuBwOq3kai3+mGoNNDSbxqqwpG6QRfj4CZe+BBThN/5LOZbfVuwwpkSboAa1TfICmT41qGdXg
wT10Ss1Xl8HLBJLind9Ml+laFQwUKGFyZmGYPegKXJoqr1BytkdofAXOlnXuH8DlzGtpAo/TbnVL
e5dWp5fdc+uSySAySDTtpTD6c6yo+v0lOgE+m/v9dBMtg3oXVtu6Gc1tREVAJBQsXBLWpdPWN9LE
EuLRUL3gMbPy7DV2Zt5j6C5UfTzf4kuGk+wwY2oaV9bem8N+2/P+OBtD/TMPgVDJwSjc9jhmbBt7
VAau/emvCOmTUYRLsdVUfX9bzxXPpV8zZOCP5nUaIDqS8zD6N3/EScj1gxwb5M0qG7V3HyrA/vqz
XD/8elG51KXZgC7JG2S6lx/5f/8Ia/ltO5hsSJp2+NmBBmmU2n7Jptxed8akHfpGsUisqPVOx/5m
q8JefQkiRT/mPAvW0oSr794quv0mLWwV7KekV1cys12mqwEo+sCtHiVA8X0QS6Y9naPZQj+w5K9R
KVN9C2R9i2EfRotTFj50yyEBcLWZzVDbSFMGJESf+53pgtW7Tgg1qNeUWiG3LRe5HEZk0Oo2bzFB
ifOD9MmViv98oO6E2/7iYjAm7RmRqWh9KZd6LmZsVJXG7aVderyFWFd7h2v9tFG1M4hwBM2WaiqZ
hewRGYFLfK6gLVfF+rMUZyUgaNDPI02PTKmlK3dQjNbsjeuzAFvRTe5aassYD7eVexHvllG97dFO
lNNLjJz+ChRobC2TLwMDOoxBgr+GMwfmph/NuNyBOkC5oQ1uDCPANLcpg+nUmXNU7uQU6O50ChUN
Ej3iYyTUECTdQfXcF64LvWtSeCaguGLZWMwXCJlU8aqAVhshVAKEvW/Rx7z2jQg3XkevZ/+XuP4v
c5frDQEIjDKkUhskOmqrbNuCstDe/zgrmkR/H1UzW82V/l+j49I3L6P/e5yMkrD4iPvjM66f+2dc
hAZbgRD/kqsUHZDRajfYGkTU2clX4r2ebGB1o125NJu8gf3TOZjbh11Wr5dgJ9fDR1EVuQbL5aAo
fwTLqN5+YcHVPZSaedTx9f4U18N4B3PjW+lOzacI77uTak9oEi2DES54R1VzU8iejKZ24lCS15yt
jOaehW1fZiMGsAR347xgAsLyhiVl/SmPFRCe6hjw2F5G4/bJRJP3QVpDk0Pxtsbn0HPaV/A60lvk
rf3oo5rTTa4HjxYpG8Woo52SR92ZAm12wtgMhyQKlU9qVLCnMVrjCzo7J8cYzJ9G129ztGn/gUSP
yTJ5p2fT6qJtEzwtYnlYmAf5OdfQIFlauoKICvgC+MfSjie9paI7xdtLc1FQkbNhVJybJjL2l+xS
oAzTpp0GBOMGDeYe2tF46nV3ZjQj0zmj6xit3dB49pzFS9zXqnBH+oBlqKy1fGX+mamad8Nap12x
z0xO4kBiqUWxq4e53kozaJUeq9Dh54zTBpQm66Rlfvks3iXzdG9D0P5qeywdoqq0X+PMGDeNZ1j3
Ydma8D0160YpuuBshWD1W90soGVV7rotnPFzlfo/BuRzvzdBsXa9xZpBc4a9X7b2yzCwpHbdCd7N
VBwlj+Kl+gMCtuMjyqXl85zrh7BDnmB23QGaA7BZycXIpBxn4qQGdluvwyrFub1sYHi3unPbTYF7
e20WbrXyE7s9z5VizuAaiaviINgmljGs6zAftkmhuisMy+qzH6jfjSjAuW+cMb332Q+fbTmdbL3E
ODmttqnDz1GPzi0AHz5tOSvqoJ+XPzDvGi9ooFPTaaspL5ywgVbuceMinuCsfdf+YrfVeBM2s/9Y
UDm5GxoTtFWlPEpX2HvOYYY6sTIDxX+UASftvI0eNOy3lz45lJVdrRIfGNxIXSdeDBM3WRXX9wHS
2+tM5S6vJxKZQfmjwaN21dm9/aolWG1XVZvcGWhFHuPGYgMXkp/dhO5cvbml82q5bv6zrwG/H5UY
yiYqg/MqntSRfCpaYqWFXZ5mxeFj48dYUpFNQHoKYDFosWuokwYKX9NYOWRJH+JF+p9QrmoobvoS
mfO0Sgp/2EUFfkz9WGcqFLtojRLJs41FG0Ylar3VK226bamxIHXWWXtAswZv3cRa+z6pXkivj/Co
zJ8KwsN+pLTf04WSkuRltW8qrdvgT1axj2/tg1O7NSRYLO8lfZNp9pPq8NteIwJkVn6LsEz3qeWf
9ZoPOks3fEH2v/GEqArA92CXiO4jvg2khT/nmmMgQVQpmzZM8YQaM+ul6yO+V4uAIzKpxi23xzlb
9B+lqzEUbYOE+jrUvGALJXJ8Mop6egoVhbSDY91KF+jK7uQa7XduxCJD0wp1J9v1mr3ESggq7FrL
a10aQTxVB0NH41+aclDAraLQiLG8TPL6Or53sGW4RuQ1nFWzisPLz6F37ud4AUgAK+1BA9vpnaUp
1V0DO3HdW1H0T+ArRxVtiE/QIOx90Vv6nldf8Dl1gbQuATJz8AEHt+q48vjG/0Xm9NqHbpG1nm2/
2kifHH4TXyWtapz1cu+3trIDt4kzcR795jRa4mWDUGDR3YhMdYNA1wECpLoWRlGDn85TDN8iCygA
9cD4UHJCRgVpFwD6OJPv9aVZ4k669Xme8EhDVuU6KtoBMoqKDenaX8HSTLKm2JMMxZLXLW5ddda/
Lyc5aFs5CYIseM4Tm9zbKmLDYVubopvdT4ZpU1tHGfN2dqP6DEon3vZRE7834CEGBXb9GOOe7mjU
PlvdN/agUOxDWefJk91jdich7ErxaJ+dl1xnbWMYuruJqD18NjzH2EyBNR2kObWQeTqImLfS9Mx2
y3NXfS50vXr2zIb/kqZ8mvF+vI3xfV9J0zf75iCXrA3+vB86tpHhDmcbwgJYQLV7tNOsPWWDi3Nj
h6q8ooOF1ZUvFjIj23hQIjKZVf5sGt4/JYIMbyl+DWhbd28xrvaUmtT2YVgOnVUjweiWp2u/mdc5
a+dYh1pBrBz6MXLvk2J37ZGzMY2RS6zgeF4HUkoiN/pcvuWdPm34Y7drPdCcOV+ltYb9SR0A58ej
HSuP0Iz2BVLew7QDl2qtRAkYoZTpFDjFq7QmLW4e/91VLzYyyjBfoqT174l6TJp9/WuSsjgRTuWo
3mXxh6M1snpP+aT7RxGZvWrOut7sb6oMiSAZaIoSZ7/UBk6XOuGfwWVm63fZ/DUOSbgb6ukiCCAv
MwBydbZhSZogVbNL3OEnnmr2SXc961QvZ00NYnX126kMRcNgn3yqg4fCbG6lK1CAjFoDq5kwUbH3
jbrsiDoAwjExzcDmVaN+IqtvP0vH3HYBmpTY0g1jxsID77Yx3Jh1WaxMbFZPCZt3VCH+dYa19Ucf
AJv/Gr3OCPwUyUZ1Ap37l7ihfOhrM6L0SMD/HiofeI3748eRDwwM6w1hg/Gm8BvlVg6Vh3yRprQT
9qvASq4Dl2Y4smJMCgCWv2b8EcfrFI9L/fbajdG4s65xOuMJUdWxArygrCjUTtVJzuJgLvE8XNqX
0+s4Zgjt2ogt4zJHBtyUBPFKTuUw6ZF7iArt0M6zd1/2Zn0Hk2EVwtHMtimuh7spGvBmXuzwJETO
whGxTyRYjcN1oEm6y9x+udK1Xy5SOnW+/mMg62uwUctFZECuXvUpWQsUrZ1Zfa8crBLjrCkPSR2W
WzFSnBOlWDdxpJ5EmM6zsk2opPaLYcKg/8skifId4C98e/+fkwKrNh9L2/1BHQWbAtdDvYRqzogF
+ResqzBBtp3qVldH41yja8M3L9TejdHbqXMXfw9rHhx9hA+Ahjj4IVEdBMXhczyVRgKSVHMadEKy
+dgNWLYMyyOybjLzPkfHfTXq8yJj1N92gZ1+UvXSBwbu6Xur7adPlmefJKANsnCdZlF3X4WTfVb1
ImORnVT/IFe0yvnQL5TZle0ExeWoDWPwzOPyh8y0FiqhVc3qU9sX+U06thb61Un/xUS2RyJIdtVo
XTII0xudoCJ8iUfr4oCRa9F40HSsX6oFRDfruG3pLhwse1DDly4xD9IvYZOBj5W1QPVUVwN11+E+
49tOIFf7I0wkjbXlav8O09PsjcUpptDsXu6TCWE5tRr7DU5i0C8kqXztlKSy5KKvAwaAdsT8yFlf
k9RejIl0VkGGN1VUb/mqTPvCqo19lYb256gztqT756+Kj3pTB2HrrCpK+WiFWbEKm0n9ShUIQYIC
hdxON9EwBhG3kRlTh7s738k3ipMV6jY3kWP5KJjY+iukCu/SFBmva/OiDGWw6/Isz79oYY9N3Nz0
w3ODu9eqi93swU6n/GFO0LMG0/2apPV0c+03cEk8SCz/Vtddjf+Ku/R1uvERM2TVBIXMiLb+aIG7
V6HiFLx7ztdmjOmeNL3I4U27HJIxax65uddmWmf3EKmdRxbs1rGcoEhZaQdLKyVzvLO8vNoEbdrF
67kAMojzQ7m/tJVK/6oM+GEiHuE8suByHjMseMcqDB/kgrDNqztkk/YypvEk2hZB5e8Lrd2rRTn/
XE7G1Lqc9P85+e8h6VF7YzuPQ3RxmpR7IwvH4si+7qvcELO4IfzqkwgMRXHv5jN+i5PgoXW4hbzi
/9APNAXIh+fUl+KF1B4i3V9exdqD1CQu228pbaQQK46+Pj/YPSXuVb3oNMzKOOyCvtDW/ZBNK9XB
0Ci1wvQ1jEuU2YCxiyFyjVzMxRDZ1tXtGPo39o3sVyqsKje97ai3fqe1txiSsDWNuvBbfUT+rl19
vDwKWAiHGABPsfKiLDsB/Vkqk1GLDsnSGSR9dpIDls4fZ9L8bfi36ddwWwvnndkAiQsn5RaFal5i
2EEqt7NH2iXIS2UnI66NpcHGWURggwzOgsRcwmW88A3tlsq5NC49hrsKEER58FGoQlLHuRMCQggQ
9WRb3bcrJ6FGvXnD36rbScQcjOWN22V3eolGEnr56FYsZQxU0P7TXMhvWTR/NAVtd20KQu634F9z
88VwSs3NHLXTKCXTCXUorWA0lsU8pRst8gssAvgO7lRsWldJRemnBZNmH80pL88UghMg8XPg7ZCw
+OfS1JcR9J1S+4juG5oDfr533MrZRUFkvTqzTwUIDEamd6997TqvsRfaO9BExhHud/oY8d9bxQue
I4ff6IEi+Bq0DTo4rZbdatAXUWQax02ArvGXdmzW9NjfyqnFtd7X8sdqyPSja4zObi6t8Ti0UEKq
Lv9ikzj4brfFYbB9+71WEKdwIDuhNaqWp6YjFYZwpvf6KxSg0yW0M82/hxp+eblqaH2ENktoN6gf
Vy3t8berpqSq2IOAdCjm8ewg5nNgBfCEqKqXb6KlTwbkMKrleEa1dTxntrHVmhGmzNKlBwn0yj9P
p2RxvYyycSOT/3aty0SXXesBO5w16nbYzveryQ3SxWjQeE3xN2HL2CXnfnEtvo6KwbGMlp2RnNlE
fASPfhlvege1u+WLpoB8BDiWmtnJX76N0pmbw7hySjaB175EvpwyLAcZ+WPebzHg5fsVfvZhd3RL
3diXC2wqgUCzd7OaxWNnqk+XgwlYz27ns7TwglBOjZF8uYCyph4IYKdr015GUc4vnhCZlItJT5pn
CJlWmbJGvAMPwXBIX+t/X63iahdI1/VqcoGymyCmx+tY8F8FG+td6z66yVDv66JqH9Ia7YoocsdP
kwE31wsr41tctdtWioB2aG9sqwq+az5GrHWpW5/UsEgRZ1fVhzx3sr2VqP2pNLzyRJmg3reODfNj
LDAwZKtxL4cqnRycZ/t8e+0LSie8LzzF3dsx4sl/DHA36Txf2Ub/uohMkKbmpc+hbftHaUl/O4WH
AkjNTZbYjyG0lGbdVcFBjwD3jBViIHObmuyCvOoAGzl68XQlPs6OXa5ltPOd6lGfWzbsdfwSKVP0
4k/KWxbZBcBQ4uOJHx6js3ong53ljie95OdOOrPBCC0EoNn1z5dB0MtwfHwVvilTO1MP9rpNxVma
To+CMAp9j9Kqw+g9WYTbIypWOz9N58eJvMMGcVy0xUkZr2xEEr6wVn5Bg2f+4WjeGpgSnKIsjFZa
Ovg/066+L8tM/zpXZrUqEMT5hGOaDv7cn55Ye45bT62NOyw4bOTMUdmr3Xm+GVhnHwbPd26D5ZNj
A45Tn4TsDxWKnEZfOndIppv7yjA7DO1I+Zo9oEmztczbrDDjHbbv/WMfxunGbTrttU0S9Pbdrvri
FPNr0MzdD7/MkeEN+Fnb8XviKVGwUlTzbtJK+yv6qCxs9CT8HIN7WJexpj/JJxcZiFdFy/RNR27M
2JSszJHw4AWpNt2pbr3wweopHitD4lMwN4J3MypsMjNw1POy7YHvzwcLp+T3TClUdGAKtFaWsBxp
MFW1qqe+zrt76MEsMpd+MFrOJtNj9egss0aLu1qzP7cLqc3QQvBKaWeshbc2FQheTdqgn4rQzt9s
XIYXmpvj9cVJ60tjLSQ4ieohIkJHyos3CwPfX1HUzIy1sNmuUXItN7sw6MAWFuDniUKPUt2H3Zhy
TwIHySvVWhexxf9mWW7LoV9WTfZEtu46IMHBMuM6MMlSTDrLv1wmhh18gs//ILsJ20qc1eDgjQGU
MPlUICci/X5nO8fG9gdUw7EMQdSxxbA36F9Mj/2qZ2RPMIr7lyELIbuqqnaSQUcHPBq4lrYTKABK
bf0RrUskKpaptZm196ad38pgUCjKAYUcbc3yzrnkvXLT7/Z+7cxbSYONKQ/11NemozRrRf9R9Yl1
Jy0jLVZKE2Ys5FTncYawKwm2oerCcxmaSK4VNtX9yrFYfuVtWL1q8atP9S1YDeF036JY90XDO3rd
NrX2pEEc2DVmOZw1pABvUOZV9/yC7YPRzvGmZnnw2eiD706W5W8O6S0ccsgkoeG+JpkzN/3K1dV2
08cwouxgilZK4XWo4EXZjvJScXYQADqRsHV2NV4UTzPuO1TQSgVR3vLG003zp6PHSBq67T9c1Fp5
XalsndlW4UaX7i4rSWvLjoWiBDYTY5EdqiY2z7I7kQGJc1DcucQVsnmZ5vwQ6hacvmUXI/ueesT4
Ow/dY9tjSCIqY46IkNW8FHZ/7ezq2F1dgiT+GjnU3CCekrc3OYTA+w7Nwn/bXugF4g2Ip5LdXaww
DCTlbuJ4eI+wTz24PVu7rjKQC6zj6Hmep3MfeeWddNWa8RERmoswRlSp58acPkaN0AsOvW6bJyeM
LNybEu1T1hX9obYMUvuloX7Kp0rdRrjV7GW0C8mnO4bZ38hoFpU/UYdo72SwxPMmiI3g2UiQ1Y2U
H5crFE3GHqN4vrQ0XuJoSfBpKvU4p8aiHTmQ/kbxsnQtaexrU9LYjsanyaiksX9rSpL7L3OzmO+f
JLl/Cw5VltbLpZJlVD4ox8Z7H/KjOFlon3KF8oRU5zJcBLbgd5ODlPS0OPuaNI53r6pV9OrUrDoW
jX3XK9n6hXGwA1Rkfu5j5wQgdqDoMpZP6rh4N43GZz8qcdkK3HxjUfv57LhOgjC/6R/bOrrB1hSq
oWocHdtqnmCFt09pHsY7f040uKv0ycE2g3c1Ur2TtFTLRmCZSWnOlzAvugfF9acvL62ejl9CZUDo
0DDq/ZSlp9ku8E/HMQR1q9Z6sfECWlXW6P3gbYTa2ZQO+coqA+clgmO3TfI5PaNunZwXNUN3mu+n
1Om2WQlEZRBLPGmXIRJBl01pGfvpPknDcm3b+SNO5N2diBwOBUbIU8uzWJpW7LXH3FPStYjs5dh6
Pvq2vi1j3vAoLZaPibdQj01MN91fDpdXr8t5AVpoAs4IZkPbupaDotW1U07JY5EqltOcleEl6HoN
R8VHwMRAG/HOYjvGpfFZ58G49gt1PkkzSosNkkLWy1CiQK725bsVJeZnVzXKgxd4h2lyn6lK3ojT
kVgbyVk0T/sw7urba3+mAjzxjLr+zRWpNFV/59cKnLWFZyIHGBXmuY+LGzfDii2MlxTOol9JRcfc
OKFt7ERUzuyQ6mwm71vmunC10J7DCgRaopSGrrEyVZ0p2C2xMihdIYpygWsb955RTQ8XbEcytd5Z
kghm5tn7eW6a1eVfHNraR1uGOwMIH6pM30U1HppZuqU6U100v1MHAu+qtuPnmtf/TaM7NMMsjc4a
tmoyo4os774uagh3jVkf+rfayxUYPoP/SIFFO/HmeRsK138ENeY/9shr7uC+Wmvpk1jAQahxFna+
lz45oLf3GnhtiGABF5pC1Xj0v4QB4rsXyXU0ZZJ12FX8U2ptYEHAWTG5wz5ezlCn+TiTvusoWJ4Y
McrEOfktG69mrtstGX/nocbG4MHBJYK6dq+zoKePmjoDlRrdBlVxlC5EQFqFFxce3Z2u3l0illij
hGnnWnNzvPaVZj1iFs7TGGM/nFUhQ8f1bWZYFSYPao1cwtKmeKbf9Gxkf+uTmEpiqiB+cXUUL6Wv
ropmXF0ig8I1N9frWgau2xVSSGrH1thUUuXeG9kxtkOVffMx5Es61Xov8wznqb9EKAN2IkNkXyIa
lTsgZNH52HXxuxfpyqfKxrPNi3NkuGE13Ux6ABxe74rnyoDm6hUYRnjIi2ST86OqdPZpw3GllaZ7
sSQQpXijZump1C48HLmvpNNTY21lWdYMIQz5ebmnZOAy+3LLXWfKuEReZze62yM85Nef9CDbVMgq
fU41Nzo2PobDnRcv8lAiW8o2poSuFyJq0wJY3UyxmZ/BV5MxRiNy1eQVcqbS+du4xGM3RUqlCvam
rQ9HCblENxaQ+MQKQVM67UkO5gifZTXbsVmupCNTEVW2jcXEWjptCbiEXc6DYmpP5pB0p9/HZHLE
NqQs9OD4e3xUdKicgRJpT0PNxndROdoIZDsBloNCOtJeDnhuAXVLv4C4m17dZ0BaTn/0S4Rmohm0
zJTB6/R2xBpDsbzvgddpJyPBRErO/taUPqV0KOXKaZl43iYOuUFknpIOOAxN/gNv3v408jY5tUDy
LmfS1ywD19G/9Wm6g9VGMe7+iFXROdHJYY2VTYZYbQ/JDKqatWV+35mDcdBZNZ4tt3fPqBMW/q5s
QSxluHytrdYKUb60h+mI46ZFJiCfoh+Zq8aI7+lvQqfkXbfGyi77Zs0LFowv0xOAbliM5jzc1PXs
3sJFczfYWuR8j8x8U3pW/DS32A/5c6Xu5oYV+bosgielMWZ+hBTzQwxO7qsSrukSKwctGOwDeGVr
JU0cmN1N2APuR+GSZ/BY34PEMF4ra3hmc17f68uiZxmTlozBsPyt9WtMIpd5ZuXc9v2YAsA0htsr
Z+HKb0AU5kcwqyO8GiLkcNWrk+YS0dbw8Ekq+rtEd4Nj6jR3PH7011pVMc4J6rt6STpFc5k//Bor
Eyc+Yw8A7YIkraXjSNypTkF1r0V9VTpzJ1du9Top9yN5S1gyNK8DluR1VVzYrCZHsJ7BS5ecNlHA
jvoo+k2Dvikjq/3azeO0DW2nvvGw7nhSBvWHjHvZIvAc5PZjAHPzhCdhtC0HyD64WJhrBxXC0+i6
aIrHzb0csI5s7qWf7cnposwlA7/6JOI6oVLgZCFxgkEKgq05xqdvlYYuj1fZLTcoTcexj0mkAmML
Mu2hRHdjCDE2bNVA3zvx6KEMTRRq38u2qeMW02OI0eoXMmkIk+StfpJL28hzH7qxmzfWUiAteuME
CMQ8VaaHs8TS5aHfdePqPkI2dMmhW+qjdaD2eB4plPJ/xZJBVtcm2+wVKNZiGwcKEMwoWizJWut9
zoyXLLWmn3X1iQ0d5btqtg6sU61/hjCjpttO7adxCJZUmOs+GCaviaHos3PRhPVN6QD9oQir3cm1
yz6K1pMd5uPj6ITtPTKb/iHAYGY78ET8QsZ8TVVV+8w94h9KxWGrp1vjF4X+uKiTW6TZ3roWo6tm
OciZHJxeWXWpq9yIAZZ0jWanojhKZWyq1XQnv32IELnHKu5Wfnn525V+NRyjaPgmXfgJqahOWKm2
LpNI2UqnHExrGld2lL0aQAHv6ybYuE6a3kaLlrJ0YZUAEG3yDyhUms6mt4YHiJ9sCNh6OkCDo2Gv
aKD+SNnWuCvuonGwMClWydJk7fDuUavCX/INXZDopjF9NKczpX9vjPC7Ng7Kg6rWqFbUHav7JRyl
zHTjTEF0QpHd/GTb0xrt7OGd/I25n9Fv2sn0Imxu9FrtXsxKMc6QqKq1TEfGlmca9l+3RadEz7qP
8exyWfmhlNyd0U63dW4xrMEWreU1rmh4cy0KTnKAWTpjH/kkpkpjnCuHJEpwUfgV8LdJs3OZJFF+
rODo4eYfk+RCjjNTbu5Z0ete/FnB0fHUxH31xCLuR1pkzdeuc3A07zT1HscO99bjpl837Iy+xkn/
lKpN9QJHPLkpq6jfygRr/qb4AJeBgAX7qNeyA+D55nPepTuZZ4XRuFHRmTiFLVzzGQ3Hg7hSomFt
UyKILUpf/7KrrFYOuiwPU9xU50vJGD9OfB2Xl6+6HGLHP3kAYW+kFaiuc25QxArzmLWOlzvbaQjw
gVqatayus9T+2nmqdpQ+HmHevavr6a2ZtlvpmpZlEttZNtmzgaOXggCU/JBykPSB3U1PTqIoN/LT
Xn6DICgOCaKBBkIBaWi+CmWmCPzg/lernovwPqrsVyHbSAtvgUtryOZQImfQH/jFVTkar3qjUPkt
9Ak9kcJ8k3RVV1cg2CkwnSWX5ceetvFMZD9l1KKGe2ixML9kukpsHe7sEjjyQpKRA7nHNnOS56yb
g/+h7LyW40aWdf1EiIA3t+0Nm1ZDaXSD0Dh47/H0+0OCo+bSWSfOPjERCFRVVpEcdQNVmb+52kXY
b1pQQaTeFE5RfYFCX0laSQakCRCiekuc7mYaEy/xWa3f7LEOqYXCCpFBCUuOJULZiNixgh0U7W72
8MeScKeIp0evGR/u68mPLGLKdwp6s0MUZs9GQpZ7yM0ZsezE+6IlVn6OY9zppLnIcT+gY01mfhk1
x8p9bvTyJC25eObRsfDMkwa10kdkqecnaVm202KYVbO7WiZb+hTt/LYDJLk05QdP49Eyv/Vujkz3
rCbqsS/wzVhw74Ao61g9OlDL9+YY11usf022W4WNIE6jXPhqU72AmFQggJbheNM1yDe0sMSUqoGZ
2lcZxiBecR0WfB0v8GdfddxnR2vz9xrOd1oo78VkwY8crW/S6rO5uBhWr2+l2XXh4phK9m2NXRaM
xvoBWb3+sQ/n8jFXsMVE3KvZt3YMxDHOsRQMjRGBfS5eGXYHCysr5Nai6dlqo+mmU+SjfsROBwIA
uQ3AKzwEaEL/+2hKqqirlf+jaUbaR/AvcyVYRvs8tjB0M+s9R9vshp5uemt8K725dW0+TOpOuqXn
PtYtAdLH5z45aJi2b2T0lzXucQDcMvSGe/3wS9ygNqDxleGYhYrTs1e24xkK39QcW40iiZT91/zL
vfMT+EQP7eZIhX9eHqBdyJEY2QJhdJSd4+Mdsh8sP7wNc9ZiVPfRyke1llalegnCGuO+RLr1BqHL
3TmONX8b8vnBWsqtaa69dVUTfc1db9i7tRY/FEo27RrX/LtfrNdc3Rz22JvDMVqaYmwUx/VrkzvW
g3QZUN1uQWg8ypjnhtgBZaTGz03RfW0UsK4dPmiz46nvBVT+GwXndNPpg/peVhmZM0UztzLaNYa1
fK7Cgx3U2nulGhiaNo5yktEynHkLz+78MC5LzVryFHiZ9yyDWXLy0t797eeP62EV8ki/ZK4XoIs4
lF+7vz19UN7Tye+fyCj9MBfR/tnClDFW224nTWUyNVjTJYj3Viu+Ot3wt2MpzplytrIvx9TeOcVA
6XE2cwShO81muzeV/SZE3pZDJ36EOCuSjQ0Ce6d3Z4O8HlD/DCLRgAnG1Yo66EJBPHI2WW4dr8V0
pSWT5nkaBbJS/yrmrKt5K5jWeg/b3SaJsfw8GRqRcmeDqJT4r9qLOnZnPRwlt+BOuD3aRRpsP2UP
5FYuE9mDKzvvjbQMFb2Lo9wmSvXHBLpwXUW6PmUnKG4B41l1i20ePrsWD90XdXTNly7DDDnTVf1Q
pg24cbvJyfN7iXNe25mTXrp21m4S3XdlA6NgG9SgnLdOOSFmVji3NTRvgcOULXVkiZULklfFwbPy
AlNOfpqduX+gXvJj9FoSNSG+6Cj33GIv7dj+hbwW1SDTT1qXuM8SErhGsI/4FfHytZznYLkshJbT
UJv4oi6ryEDnzv5iQbm/d0m/FrIx3ftUpr62U1wd4AyE/DnV/IJD57DRArR+wzy9SEQWV9WB72Nw
AeAwvyQqBi7k1vP/n4gwg50QZRy4LVfjs6s6u9TRALas18mMorOlaG+f0C7rLd+EY5EbwXVFuwiM
JbV7JKRM+GRKceCxn36xDdBoFtJPf7cRKe7C/7stLBTSm7z7jb0p8B6f3D1iZdq1rq3iEBRx9oVn
9sckG3HY1vT/9mrYa2WmYjrO6WofVOb8MJTaxyRdsbKrBZNkZeojp1UeMhLUd47+rzx+baH/C98f
f82s3iTI8/MNVB54qtU7Pyyt966HEm0aSvC3jlQy/5PJkwOgeKjK2v3ueoqymbygfMt73haAcFCn
S30k9t0hOGGD6jzJSvCB8B4JWvUSA1C+lKH2oxym+kXYzenShaDK2iVW3hK1dElLQqVL77Cmavgo
S9eU5X/kI+6TMEQOkqjKJdnVW4q+z/l8U3diA7d2zkn0PU5b53zPfQ0lf2mbp4fAqy+F7esDAEA7
AvK5anPgrZacMDM+amk//+C9G+G83s8PUWbqz84AzVUGoiQKIfr7yavbROSWatVA+oIZqY/TOcTS
b9mAulkOkflUT3b0teWkoKFBtWmbIsb83Oif67k/C+u0X6inBc48pLHfpMeuqreUUt6j8FCnBJ0Q
6NT1RQarASGAKjOdg0yMOic64bcOWHQhxPL0da9mhuKazEWOI987XoytWuz+2URKdF7T1j8p/2lr
fepf34ONoa99K55OYJY8Mf5sp/lLrkBkctowvMklipRvVVVYx3sX26jwNiUagid5AXIGPQAwFWrh
oVN+t4srDOVgdW12SRZDOenvneJv2+dxNsyuup8LzduhsBK/yiVredglSRxfnCW7I32pcbKaoH2R
xhRo6TUcrD/vcyZz+M2B3hH+k6CSsBnEpEspta8aRMO3SE+pEECvQRBtMekyrRLAY8djanHlgodq
YGabdGT+ltF0qiCTGDZqEpQ9W7G7ZS+XAbksXFRWRtRpnd76KzUeqsUQaKz6YNNanfmb6kTDHpSA
86C6cHn0IugOWdgCtoz8RzTj9F0a19NBHzv4R12dPNkzULKlJZciTYxN11HhkKZjxN4FhmO5kabM
0mz9WWkS5yZdvRV2R7dywdsviyhtVGO7dp78bn6dNbt+c9WK9E2p77tAn47iOpm71rOfKcNLOicV
lcb5JK6TfpuMF62lYCXNKoWrVy/Stf/PSW4KV29aykT3STlVZ15Vurat0NnHJRf8g7hPo4AWnQc9
zQHB13hTe03zBmnbnlHC+TV2aProPKOSuA1wSnjrQkti49gkDeTZPAkRb1V2Kqi9Kn8GoujuY/QX
D7Apeh6+eKUkLoYhR2fxTkkNvMTT2j7/yjeSNvXH7KBA89zYYUul8dcgfutL0ZAP9TPr32XvP0ut
Mes03FFVsn2tABNwOKefVry7kf3Wz6H9XA7Ik/pGcpBuyy3ia+aH41Zg8OkU+zu7gezwc5Ja65iJ
5hjUaXP86ySJclNUs2RSZFbaNlX78Ro6AOi1EcFXbE9I5ZfJW73w87I8M04GpdaXHsYxeypCkF3Y
aBQ2//DUwdg2mAk/FXrE81sv8oMBw+q9773fBiVo/uLdTO6um756Iwa/Sd3o1zIyMKkF/7SL8Sv6
sfxgqnLdySl5oTtZAofJK7O9panj+9QnGA9UALX1MUciz8biJWvU/iKjc48CkBkF/k1GKzW4NJ7u
vsigfSynsUXmu05e2YufJcSsmuQxjNHacpbl56zRLrnPkU2myA8PO1XfVmZ+Mt3U+F76yKkvppSu
1f2dUFj+rXBzVFx8x7h0Cv5TMYTb3c/QYWqdv3xCHbIm/zXUydVPq/4MjYfuY1WlHxadPPvTqjna
v7qelK8YWRQHvc2VI1lJPKxBrephVL6DpTKu2KobGA0O1e9Z0pHVDcP0EU2c7I0P8ZPE36eHA2Go
0f/X6bU9fkw3TCuV6bKs7zlwrRIo4U2xy9vxQ2NEhEM8o3PPvGHepNXovmmAZCEkqgxYG91wlYHW
niEpjUWLB/XEN7CX9kcgjnyoJrx9mixzfq7wy4/UcSXdBaDh1t/FzKD+zVT8N/E4U02PzBZ1vV9v
k7EYNljRmjsZzzQluMrdrOsfd/e+T7Nl2HPRFPh4X4Gb3VVuPj0mfuBhw6ztpXW/WEDkH2HjlvvU
NiaeUMSCFeY7JLdOBXvSmsIzn6fp8dO02EfYwx3INAOVkvewP6JR46E0cZCmDAhqHUP6zwPrezlv
OJt4KQyjT+dV6XQj0z/cl5Ul3GXt/8WABEc85UYvU66Z7lc3JWWHVIb6RVpyydWC8uoyKJdmCnps
0lRz98tAbqrVTfoSFj4hqfyGTBT12LaAabORyX2B1crkxqgtLlWv++Ve/xrsgjLXvX2PgXmKtHQY
1+tkpa6aA0xtpGMWK1rZTSCftJj4LBuLLOdfqTZCEh6yAZHOXHEy+Dp1g+21lvrrzN4vkos59AfI
tg1lOnxhxBxmtYDxoWaFahZenKrP9AcZXs1k1vG6jB47KNa4h6V6CNQ/jzl4RphmGGQ2rwC1PHvr
d/TKUIVESRnj9tB1lQ8cZAmXQJ1c5bkY6401Dq19kOy6qTSofSJ1cJCMO+joqds4TaQCe14S7/eg
tLcJCnOnwLG3/pFWSoJMjYFZWexxGp5b/bd7U6StpZl5kBj1hdNyHxVp63tz9XeNQlDrOXkUJDWL
3H2F2pq+u6+2PTTvWuZ0r3FbHUszbt7Jw8dYZ3vf1jHVXn4RU+XPYHBGP+GcUhMhccXMJjBAJ4wj
u6RltBzJuCj60B9ltExcnn3OxNZhGc0NTIDC0O8eZBQ2yTvyiT0CYwwuEvTyi8VG4Z3nWhk+RLmk
Bht1DXKbkZ/s1+YizPWh0bWMOKX5MVJGGihQ/tKPzl+FvO4jUviV1f7rQjIyk+Xcrp5ZSgzzHldr
U//hqe7LZNvGc1W75c6Y0JWUJpwk8zlrLPcUo0SzMZamDKip2sHt/1Ma91CsUN+BrzoX6RpnC/NE
G48ZiwzfCWivf7UH17/qVomAohEPwCNIgkFMHzFCXvpQ/TyrVvkX6i9bAfKoSq5cOdwh/rIAeNIZ
8U6n53CHRI/xNbfHP0pLM55atS1/WyYNVdts7bEt36xS3fnuWPyowCpvNYTdls0DsDwqxAedM+kX
NXbDDbY97qLAQchkd+RMcXPB/7d5hanDqRJRyghm+b6ohv7UTxjONwgkdWGZfq17Jb7GsR3upF+m
JzBocifWEW9uFsXlcAyQobaQW8P2FjEzJ53ffc+2H/tKv8RqoXED2M8ftOSkRQn0dknf/hz1QZW9
odWbnOZlVIIDa2zYeoy0eCGHcQzF6V2pB/j/3Kw9DIXN0vM5ZgAove9TBSeSTBmfSdaklEB8DXg0
5BHO9bC+kjn+1oXq+OxWfuZvatDpsaHHN+mzKkoXwF+uPXm5veMbKhuYf6uMa7HMROWTze353h/z
xLhBlMQImDLkvd/xu90ElmjGkj3okOvKEjM5tAGn9zQfK9Rf1HnTLJCW/xKx2Ci++PhY3CM0EyVw
PQ01hH2z6tbXaB/8JIYK4TPxC3+PtpG+skvv7FArDv5Uo3Y6C4lU+qncT8Bi8vAxNou/ol6ff3Bw
hUBVVsWzEfTKQxArzpY61vzDH4bzmJQj+ssYvBhG6h1qy6l/d/VxIwFKiJ11GdXhlVSL+qoF8VMn
ZzaQNiC0q6p70/zqh0gVQGZv2OIr2UsZUwbzTbTo2kXDYFBeEyfUv+tm4O3LfvTOSJkfVx/71KB+
Ttlp2CI5kf6edUD4RZmZbKFZmt4/Vp196zOz+da0CEhkZHdekNhIwLRZsNz1zr7GKnYxnefZq8Jz
OSZovBYz2ouUnN/yUa93ipXYh3A5j5pIiz1Xqqg2V7c0Htp9Z1knOMxduPVGf745yIhAUYT7B93m
vzbdVj8MvGZ+SwCLIkjsz0cAMMn3HCmpBBNu0qMpW2s0P6WbD2NI3ef7L9HLZ5QK65sCAXU7ZPWT
aoX4n49+5wHt4KG+tk2TsxhmWP3pDsCIg2Kv4wT3JF3NaAW3ZYFMjZVNoujq0Zv07DlY3D6BrH1x
O76yqdbka1ei9/3JHVCI88eciiTfzgToBKo6y4s+JgWIE42yl+Z9QJoRCnBoZHnaYSib8Clmc7PB
tgjqsU6hwMiAMknTrXDJVhJ9esCLwviamX/NZBvevVzb23ZgNYgBRRpy79AnxykBcoK9zlGaltp/
9OVLn7+ERI2618n17YbF+bYdFB/uFfoCbmKZb9KHrGitNO6r9NSDy4O04JRoFeGz1vfhA1yw+mID
N0Myopy+W3Z8aeMhPDYmVb73ZkBBQlfxfQXEMB0Rso3QgNXV7WzE/e9hnTynWWD+M8bRVg89/09/
7NDnakLzS6WU4963YZoYjhlt86bFo9MsH2PVxmWM0kSyCXyjuXpO2L8FrWmdhkottn4JMno7AB8d
QNu/pJndv0H9NHae5cD4C2GjDCE6IctSPl7im8GHC3knD0R24O5xoxm2QgyQgZVpMNnOPnBGvk28
w2+ZN25RUue11WSQLiG++9dP7Vr1KSvYyVH65GKVHl5ZCR8QvfSfvNnicdpZ5SW05u+BlUzPTl/y
wHUH7RCSdrpJxBpWc2KJ09zFapa4wY70Y2yqeBbrQX91elSql8+jfAzl4xmb7GMSPXFI4P/70QRz
1l2zJn+SiHu/G2vqJgbZu36yZWAwreQ66Scv0i7k1YNbpS/2k9miTjuCwKMcq3fDmTz/Rfrkkiyj
/y1koFb4ACKdrWJMuV4tHlcOi4Z81AM4vU3fhX9A0NEOZaSXiyJO8Buy8x7+RiRoY8Sav/TTwg7K
7fdwaVGNTF9daEkyJvH6+KeJFvZbEw7KF2dKn3J0/Z9kyGmQOsh11JklXDWpt9tD7gH4Zy1Vg8Zq
L6J8MjrZWXhyM6fcKSOZyA9BkXmqQ5STcgwbFLxYdrHaB7sKqvENxX9jvSCYgr+d4maP+FBMZxnw
G9W43ePcENCsUamXNfY+N2iLY5tbVymgqqVKGsjxefAsFVlnjI911oLKUB2HR64J7JruMWr129z3
xUaaM9rMp6jDZkCa6QhYUxnzHJBGpj1aNtgav2qLjezv2eYiT5OSB5xsiM9r877B/9T+dD5Yb+EG
4RqsW1cso5IHuZhpNDUbd6woBLUtgmfSlqGZNxKVzt4191XsmEdPSyHL4fp3FbutMIKxBNon3khz
cOABIlrunPuLO48zxt6J+RjnZWBsChxVACrxvpHOIGak5jT/CLSiuK2m2SOpHc5Ape9g4ua8hIuU
8LTUEuQullqCtNdb6a1FHxjc/nhc5uiU6nYfTOU4DEFY8LzLMfl8r1EOOTp+6e3TpYkLc7rzp6w6
T3yJ3zGIz5c61XyTZt/gRQda6rV0EYXwGjxBl0mTXVdPQRR+lyBo9mihLz8gRBTuXIB0PnjAgbAd
qfKb3qAcu42a2oIJ0H0VZJ0yWOWuj/zu1MM6Q/XF/2jeR4ta706AQ4NtnlS8DCavtk+ysYv0BzRV
9Kd1WzcMWrDlC1gfZQ/3sZFz+pNVd91GJvTLdlAGmBpbicHXadn9gQMItuWc1LDIqgKZGnbfJ59E
7saRHaPLU+lpmq65XfMg6xuqsbiX4xTY7axsSo5iZm7qg0t+BDyCIXbm1D/wXyiCvaOmAVP76LTw
lzEIXX6E/Bb5PzUU2uf1hxgF2XLHwtJcfk35he+z1l8UY1Aeln/yvSzXv0Oigt62KMCG5vqXy3RK
Y9HJs5qX1OzOMUQkXtiLDJ4o4onkHX4MmwTK20MBz/5ffbwlkMO9sosUd9gaYFlOkdMZZFNLBVGw
KA2goBlKeW4WXOS9Kf9ceeeY66jgJO9NGb0H27xCv7q++73zKgeNjubgWyb2GoaVHMph9v8Ax8h+
DhgRRHL4Q7VtNo8o00ZnvXLjc9EN1aMeungVxKb3JWgdoNK41511PwULbcMcNxM3vgl01LfVhCdc
mtwELSqj0pwX7EXgMHoPtgL1BeIktt+N9YRge/3CMfG7nHpaMhWANoLsbA9l9ftgX6jj8W5DAXTY
SVeJ9+bGsGP7rCupu9c6py+O8Lswwc0oe3Non5jjwx2canxr5IMln4J02CFZG398DHC2cSk85fOn
j7ECCphDGdO0OtiHagH3HPR9Fu6syklOyQQWnte4jqwW+xekw+aBh2alg6ZBLQlBvO6hNvUbaIf2
EIHQX08zapQCBSSXDsXUr/zT2o7zLnoEK05CF5Tl2icT4SZdo+lHtghYiJTFZHRfpw5QqbSAVDcv
WVB9zce4uq5yGE4NEm1p+oqWnhGHUwHsIDQDuLt1d5lSqhtBDPwKHgB5hB6P2xnz3h1QIY3q6tSG
Bahwv8aWJNMVdd+jYPeaNL766kDY1dwe75ClNZQ8wRRDR8mvAC6ybcO62/CkVs4BRZDXKDedx2W9
HCv6nTMMOHrs8E4A4JY46jOHAzhjWv9FLlBgD32ses/SckxL3yixq16kGUyqtTfbyt9LM6+r7jIb
M99hLxy+6E3THOKhMS86pnBP7H+D7RiS6QYaloBxpk8uABb1fRGpw1bTtPipiW3cVthmDuc+6r5K
3z04UJTuMat5m1s27/QheQJWPV7WSeQHtIcE2ztBFfXjaF4KSwlW1pjAg6S5gowa+/No85/NbmmW
aCZvc8MpHxJfS+Z36pnaHoU73vWKT24F3Z1Fzch3DuWiuXS/dItAUwLG5gCgrOfdxaii1pT45dYc
VPtmPX7qkW6ZJWuqE3wdbaC4AZkZPFCW+LcotL0bFlU6DiYVdXEZkc5UUQiqE6QwIIVdjXJuVb5O
hLdROOyAECnAbnrvdl9HRk2VrStvZHTIiP20lNxWflttQocMsTRl7lQ2J1sxmqM5eTDqnAZZSOoI
ttlm58ay/V29GC35A/idAYWFi262nNmmMVqf9esDPG27Lf9Q3aN88+WiJt7A16IcD+t7LPKCjscr
1dsozL9+yOhzDLJupallWzC5+albQEpygVRJ8md+SfOufU0qp0BsX4efvQQkVOweqq53KYnO4bma
LOXVattkyQVlfwaK/jyD73u3ijw+Fghnp7nnHpWobW4x5+D9lNomOAzLXpRT+h92013W57Qe44mc
hc1fDU4ssHdZI2zVxafeaJ66lC/XkKjUHmwF23sHVawqibEqVrEOTr0OfKjlQiGrU/eSUZA4doOv
vsDFa/Fu9bLvgxHd5ATVomFRmORFLB1cGJjB39WhbfZKEvC3Odl0c3VvOAXmXD/MwHPmrj5MbWaw
JwYtvhRM1jtpysAvfaVvK2hf8Q90H6iU2udffllB5lFUpn1f9r72UPJjfTM93QdlGU0d1IvT/FMG
GBtni+Nxt7gbz73XHrNpQAf3P/r7YGQ/KSGFny1yg9kXJw6im9mn/XkmQ82WkBKL9Mml4Dx4k7s0
9gwsB4ffpfUp7h6iDFRTE7VCG+WXZe5rWYHn7Gy9L8jb8YPvA780tak1tp2jlLv7gBoM0dZMMnNH
VcIHCRCho46PEJoXOqoFumdeZEAuKiwFhPDlKh3WEih3PGGKa4VctjvZW3ja/dZSOUAX2I8DFFhU
dO4aHXL3fxfqkGFk/z6kP+7z7lNIfUfbMgSTalfl1iz4rAcNmqELnS8g+ftiOudYSdB8naHqRZaZ
X7XY/yEt6Q91VT3oyPvtpE8uc5a2W2AiE0BW1pG+DN6gLI0lX7BxXEAK08GyfPcCi6C++iWlYH3m
MMCxznwUnysPMA+WIslwsGSEtH30MOsqgNVrZ2F3UsWPZkkKYMUX5+o/49ixm11Y9qmuDzCg/XZF
Jmu+M58yHRMWGaWUWzzqnrLOjBcOf9TftMgydn1ZuDv8uvpH27b6R9Quh0czNv92XCs/SZe59K+D
S1ha7ktbC9bI+8SeDc5JHctvsoLm899GJvmU/nZ2Nie7+xpK9451Cjv65Qy1nZQSgRCjw5TYQi8k
b/yTNmlgQAq1If1quFvDeJGNZF+YWw7AyZscGXw+lNLye8XdmFpg8r941NtqG6A5DNllGL31ljo+
GlvSu942sa7vVa9G0fgeRZmxubL1nE5GbxTbOwy9y/X+kGOrsDUyQA73AT3HXCksq1sbdm+9Bt9O
yopD60CzmeCsqqG+Sqfd+7XK8B6USFv7pRgohcSf/dLV1iMKryWQtnuptmff60DVwQ0s8x/v/VNP
NQWozri/90mIjkYN4B7l93u/55IgwrlE43u14GPRmdeRTcuT320Pn+SsdsdbqTnm1ZwVY++n44xK
afpukkX8awldwD6fQgc/sa5AND9C0SB7LwvDltAAZPWBb0bZv2O4F1da8SBYM0Gkwac5jk5l3/6z
y1TYIgjyTPot1Vuj7l0/J95BakuXTJxT7FTCui/30wgcdTMpY3UeVfXxboEC0Hi8iYKY9HmJXZ07
a+LTTJ14nSW3cqmqqD6P/vBYL5pi9/4Ee4wrPMCdUuupuvGLPnycOXXtWqPsPne6y4irmOEp6tO/
1miEdhYX5UWYy2/hcxPhASF6DKMUQVGZsFxaL/2msQ0+3ftjP+sP5ZIVGLuguM1tCbpJKbZTQ3p9
J31eEi+mn0AVto1VRagCELh2ZjUvnE0xIWqqMinQ8zQ5yrhchgCkO8Qb9NTh5d7uAx+zzco75YMP
9SbYJlGQ3Mg3J7eyD0cqvz/bsYvJGASJYtN6ZXKTgdEKYSjIbd/li5wWDK11Yr0ETXmStzt9+RYh
XXD2UzhB65Ku3CrN8nf+x49F96HOivrSU4i+TuqcXbspzK7SlDvpY4uCHtR/i8E7g/y50YJ7ZoFo
NIiT2/sKuqu5yLubOcUuG8HyedCuat90j0UKx3HI0uSPBnip2/jRX1bu2Wj4qOULdZLmTCI3P9p6
oX+JnPQvibBz/1rqWfINKXKUaNgDSc5jXPSqkMXBp4sztf6fTXVpgsL4GPUM9yPYsOv+jFKoznc4
cvV4r4E6v7iIYR3LvByA56VU2SIj+K4Ozs2ySElHrbK10Rv7s020Ef/wvPxSYVi+n7rUe9CnCqDA
ul5j1OW2VwGquulymorR0BWpXenjQFWh47CcNMclRqlor7q8S2BTgxKQvlxiZA7pI6zSV7FVi/Lk
NvWaUNlRk9Q3IAKVg76cfiK/4my03E3oH+4TP3I/Ag3kRk+qPv3JJv8jROLUotFvUZ8BA7R6cyN9
cok5rWZtn1+lFc069NMmtfdtC61uBFP10EUR+42iPWMHg6nLzy6JkEGMSTLK4q8Ze55D5lnmbh7J
M2zNDuVPUxtfyoV1MzbdYpgAphLq+HfoR/o2coLquWrx0hxUhA/8rsG2JIqcbZBG7u+kUBHZC/y/
QevtgmR6yGelxqkbYmpY1OOt6ysUDIXFGqPVFZV5s3zp/u2TQLkog/4uc++M13XuukyGEMqysjqX
fNpgl20FhyGIjSGpPvCf0seJwWH3Dn8ONMcd0nFvyp36OeoTsuMehvbdfR35GVGCTGo06PPek6LZ
CJ7/zInF5rTBH9yp4TYhCXiV1v3vAGU7X+A0/xmZD5GuF+9N1UfPZt58zWK3+JqQLz8HAGZ2IGyL
r3YzKiBxcwjSS7Ozmnijcy55lKYT3tgcxZTXHGWDJitSeFZkHUWrSZssLCNq+5VnuPLkl9k/0t3D
ZjyMP6OQJfoUpQ3xpyi7JQsced70jRfgDUzyx1qdEfwj+k/rWvqoHkrDx6yoMrIvBcasOzML42Pr
VRkKZH54ibLCBVDOaN9VzouHCaMMBktX6rbvrkMOp6z+boFZHIskH44dTPAvjTkHm35RLp/GEM2Z
WPsGWb3cz3MVPhRaEAEZa/kfZY/TD2gLayhSASiGJrn5MvUmMNCu8dmoLZsxN+7TTbXUvWBrAqYO
Ec+dUnxa3Ryl4OKfAJ1FnFX7lyIJw/04eB9388+7++j9Domi4WUE1b7/X8QVEygIXsNHPzNL/as7
xluqQhNYRrDfKhIQ2xg9o997LXtdcfJedZydsf8nH5rvtYIZmx76LriKwH0u0XvHNxsaKdYAEbqF
rFMoarUxs8Wmt8WcY1P3wHifOvttLTL3nJAts2tRDU2ah87rmt+QFzqws8e4czC7Y2/W+sEFHvf7
AlpqKy/4EqFNfbNrn2LX0q+mM2/1qaqA0xbD2cA25WWe8ge9qKx3w43UBxTZF4Fhg7z7VAwndE1B
By9NbD5hvSiFcZTgqRqo0to4tshoUI6veR92zzJo6oeOf/j3pi+wq3LDL8hKqw9mP7kFO4H+PPYO
L6LcUx9sw5w7SuSgfee6Vqp2V0Bemv4KkrHeB6p6KupcP7QGbL7Uw1ILApi2iRIn+2Jr1vha5dlG
BkUaBxrMDysgwypdmgfusJ4DTuBmcOjLpvqWcXRz6376Dg6XrYSvW1dyI81TM04ct1w/OBgQTfYr
AWdMSTKTTH27a4kIPae0ekruP/VFSIwdcoQQL58FQyTQ6rNhm/SpgX2OBVJuucg8P/XZw1BYtTil
Y2O6K4bG+mLYmnIdrLTElMKyvuR1Mz8jF3iSlhLRhfl0EXXzm/SoWfxFxQkU0DhDuoZYimOHxUXW
0nrSkTW+gQdpyk9qwwi6E1Z2VBTj3Fb3E+Xiu0lTgqdnxoEL7FyRpfMBulv9AIzKRThtUQfCO3ep
Fy/jo1ujEr50SlCswJE5qEtbOvUu/ohZ59wj89Qm0TMnR7z1kmva631LxZvbOeDzCChQO+t9GZ9M
JacpI3Lxcsv0TpqpOyeV4nxYdfMVjgcG43ILJRlmn9bjox1n9fnX4U+R6+0QOQqvx2narG1/MOYr
Wg2TspVbv8L+AhOvc279tL00hrwId0VaA3ZrdBT1lpIXVdYyXI00pS2XNVJu6x7imtnM8UaINtKH
5qnbHJAu+JcQEcDiXjFonRLPJ3dKvgtS7BfhEL1RJxlcsWX30Z8Dd/jZfTDM3OmUxvn31UpSFpY4
T9ExdclaPgeoWYEPYtuvduh/kj9Tkr3bpHx3mu5mjJr5pLaB9QRTLSf5VD6uEbqTBAcs36ftPcTV
KvPpvhRqB1tgFjtrzjjSj3p0MckxbLxJ6b84g5M+x8V8lkHp6sZi73p281LFc//FC2xkYjyIVTI4
Ddm4L9AvOHSjOjz2OsQz017kw7wk3EupG//U4hHoK8mE5c5KH4IxgvazDcbceRKXld4DFjOUk4dQ
GPpgYr8SeCU6i7qnn9YQGdh4WTdcPmwgJifUzj1mxqI6Fick1IsgcbfSNOxk3MVFUK+jap8++/ag
vRSRor+Y5cK9cf7Vd/ZDRB4WKUazD5E5WvSdpdnP7YQRH8TQAbI/OttIQYf5XqSg19AJ+gtA/Omb
GyLVaWiWTy6SsF9WXMLwQJq+3YWlSw0RICO2+b6hsp4Nyv+Qdl5LcuNKu30iRtCb2/K+q71aN4yW
o/eeT/8voqShpvdox5yzbxgEkED5IpH5meKsG5rxiK1XBMma6pGgWbQNwpioxNwGvYlNYdrdS97k
5VkEiHgwgABoJ1oGEgb6xRm7M5LMxqPoUgYSJ47iL6qMpf0JZ8Fve7hCJdTR1ENFx52QGOKgy4q1
b6Lg+9wlztA7WlV6455FS6yR80hLw5rYF9NqYgD3PWtvVNI30SXC/pquDSTmbw+MKHKm5OUNxozw
k4l+IZxQAUi+4ZBnNLOcR8VpUF9/QybPAOdogjojaIOCvlsm29vcGescJRRgc74YQKTI+kbpKVBG
5ZjlDook8ZQWVpxjNHWJceEF6mQjOHjRZlC2i41RfuGSoRxvxTLXLp8+NBsNEulttOjSp0azon3c
a+p91cDCyScwvKgt5gXfrsoK/tYs4e2IUqMIFqOi1FhOwWIuaoTug6xggQy4DYAFBTVUG4Lg85RC
gXkR6me56pVhNZh1yt2xV7CDZ0RC7H5Y3OYklbtEBVcRaZfbnIQ7q6WflIgA7/MgexQZpKhtIOjE
Ubi58arntshFiRhxlppDuWTXFfwMFG0xUQzPmSto1ADeROrIjMnO5jbFoJv8kJAjcmXDPrmKnR4Q
i9pEQrCoc+SHidK704QskW7grnabhxbbHuDeQaR2RDInrmoNfmTe7OZ0TxH2P/t8I2TbqZjTt6vx
m52kT+3qr/FGMWnPa3xs33iOCSJipu9om9zgBimv7Re3wWdWHHyy4RdJsq3LoPp3la6UB6zp0EFN
gL9dBoxW1rZCfloEiz5xVmUkV4N+O08XZ7d1K8Rb2CqWm6ggqQhihQcTD4062UvrNHdJJ+udv6ry
XMOozvByEn5xduTTyo7ibD4UruP/HP4QU5olI16rRId2ElmcVphDtACTNLWKT+LaNF+gmtp6lGUv
2//mjCxGpwGNJM7+J8h6Am7/NYAz3K8Z81ISoAgxQ1wX0R3IdqUKcLDLFBdX8ijAd7mJn8cCjSjy
aBerQYt/jGX1ASu6pdL6CsZw6X7K0D6JyKIiPxiNyb1ogcR5Tfq8vM3DUASdcGRkjmIQA6gOZR00
G8WqjeFbK7tFVECMSgUC9s6EixJNVUcdOtJR3M3EEwoKBK/Ukt3h1BRPtxxRXfbtEc2nID3BdwJp
hBxbeGxcDapB4o6/Ouyq/+JCK9z8FqS4cni8tW+RjssVd4kVWkiOSy6Wlprqp6Lu9ZMeY8wXUMTJ
ppYiKbws8NO/TkWMCv4e3eg6WIvmPHmo8qBdzJ1OWCwBG3hH0XUbnaMlGaif5Ch8/bfWQJLSwX7t
5Ftyi3ic297O5j69KuEzWTFG0WGK19sfA8VkvT1S4MPBaFqpQ2hkP0jVgFp/g7CUYex9kvwDshAR
vgyG2d0Of426CpcxalQMhCIQJOgRRvqJPwit2iAWWsFqyfxH2/yiZqFyL+C5udKkGxnm5kqMiYOT
f5WnANFAG/ZngIj3lPbZ9Mn21quJI76YX3WNF8tKbxJ84aa3A5QtosfzWyEC7emVibNRtRcq+gaH
uf82Y24rnbcqvSR66ExbGXbO0Bb7Oh3vW2nivmnVJR7K5FOc4AwYKJ5zsiyvPtl1Vq6zES/LHCGy
Fm2cpYbv+Dm3DeOhHcxHBJytN0qtHpiY0d538P1fMahaVONovSVZ028TKiXgDggzwdU5KWY3TaIo
BzjSmNRPYUGmfM4M1CfRuyWRqaJ0JOKhcoYoLUbdGfuc1WCAAW/d4Hij1vx22vSOv8wlxHJE5w1a
B745/D301ssNUL+OOlnaaTpGgh08hI02Fc0luf5hy6p7p/il9UCO6Gw7TXlfWaidnj07cGHSJOZp
TEA3APeCIT/04WMVpPZCc+RsjTHimB5kvIU3N3RC6w5Uv3rtVVYXA8TK19CKQpSKcLMl4aq9anVh
bxqQqqSuaXqd1i1MBXegLjQoqXFxXw+hNvHuSen6jY31VIgQGPZyNkbu3iLKeb8Gh/QCgl6LqihL
Hk731m2jhXeOFXu7kNLNQfFt4wh+L9q6YMUnlkm5QnzTekago0Zx2ZTghqXGCmK0wb1IS/a0UMh+
IeGCI5g4FYewUgv2SG6wmvvEnMBytEVR2M3SxSj62kWKemn5J5rRsuKsk11/1eEhyd7+F4y2VQr1
0iFSLbpmyKw0hMFvsWgD6/sC/MFO6M95GY7Jjj+cZsG6IZiU7fQGl50BqXlc61tTXonxoHCBRPrW
jw8ad6IZj2GyToYSB9YZDiLAHw6Keksw3s1aNMXhFjM0fjZBA99rs9JbEjmASXxTXboTfCMuAEuH
7KGFQKk4pK9x6srXucMAujIUrURGAzlUoXiKwMO49F15uM3TJ01UgI7mRvXbBk4NTdGX6HFxjCzp
UXSJqfANPyd6iCxR4oEa923ppUOGfjMOTbURzUYFZ120KDCIpl0pz1riBlfRch4QXNZfIrdoronS
PJZGI72EVe8cxHqIpaBW5iOqH3X3Y9XKX6eTLPNuJ/1/9PyXGK+r6k8BObTR9tDgD4sXEwDgWoMu
f4qNLj3ZUQA+DDDWc2X7XzsHGX8N7jJK4MWXJqUsPmquh61RC53QG9WdWzUoAGdStdTRZn7P+Wb7
RdR8D0r3c2mnzUVrQF0PNpvw0FaTdxfGN+ZOmnEnmeyi5MACNIIR4Lvsmc8u+HkUrlr0KOzJfKeM
0/ch0Fc9ULJXk+rizgAjuy1Qe3jTjatYsJRka62PabdHrbt/Dn3IbdMD5bLmoX5SNnggFv296QDJ
dpCIeoq8fl+bmrnzfbNaDHHPVrZqQPs0kr4WH6f4TohPl033Jg0b/Xz7rKfvihF0DUJ5vbqb+0o/
8tb6QBVeFsuVfy1vjCOFHjfY3/yH5lpj2MHyskdlKyqHc/+tzDiNdgOJVjHqNfodsKtsVXlyfh5i
v1+HcaY/WRl2frIaet8SMoz8Iek/xiq+ernTvGmqLi9Tbp7uqVWAfOYncmhMPVpGmqLe6YabLPxW
t5880D3r0BmTU1IkwQmxG2lty5b6lNkFVeCisL57K2SMkmfUTi7OlDR0p2ziWKNbFZBcXNt1TA7R
tRPlNoKiOm1LRDaTGMoUNE8kT9TCpSz07STrM5fmBseM9nUvw1qi7DbX2vIxp5Q1x4mROUY0MYD9
VcybK3xiJKUgtwDw8Nb1tbcU4AsBw0j4Ca0GO/X5jRqw69Isxy8c5bmDiBFojiKSwWia0VV09UFV
nQeScjjmWZipcL3Zcfnx8IPIo62kK8UlzeS0/SaFkvpZS9R2jaWiDxtr0K7ikMPbPKtJui2RkLt1
if7YGg4Fd3inYFLTFl2mjpEy3hNIl03TxUDhRPVWLMlfGeYh8NC83rXsRW53azLi9RmBq+Q6TLr+
3eBWm5Zc67IJ+uQ6D/w9VgzKGuBAF3OWpQhT2hS6ohSNJ0QWJ86I+S2b1HM6Sc8RlZPabeq37V6r
+uIa2STdY5QHH2RLeWy70jmUTqWmC6twIDVUveWu5Vr+dSoCbr0i4BZbkwylQBq2K9EpggrXLY0l
VuDZPkb2pfYj4HtKYbin3H6EV+WccUdzzr2HV+5Km8RVB4WLfmrluEWUfdHtRq34JAIditNAMKYF
+tI+emUdYLw3xcVDF6wNjTdJxIwQKbl+pf1BMlJ5U0JpnW5Sure0DdAGDZOvPXJYaIKnydVCDwI/
Uk/cxtwiBHjOtJTfI3IwwQsNGLxvtcGnwNKbSVHbOWPd273YDpoMdHOhRztcQd/Orp3gk9saw6pw
+mYvRg1V2/PdKh6buJGvjR5+yrIg+IRLl7LNLRvqtoER409BRiU4dlbl3ZWFGp3ssrdXOjvh9xas
nRBkkqC6sSv24Xny/7EW3nhlEwDXDa0LLxpfpdB7bTqwsMrEQJaN6MNYLdXW5b/Nw5uj2yjci+MA
aGUXX/fuai+wyd/12cVUk+wi+sXZ3we9xPGBBU0h0wCyOfa+nmbNU7sqUXZ9H79ZKUo0nZIj5w46
wpkwEb4WYms1nSGaCjOv8p3VhwERHHRZs8UKKVrMM+ZVptd3ipLvcw9fiFYhyRw/jGWd71FQy1Z5
6WZ7nBsRyYyi8c6vUnU7Vnl4zIe2PkZy3mx7fMHRPEQEV+aVPMshFtv20HbveZiesSGZ5GRfCsw1
vEVpRHd5KnvvGNOpCxME/FOrw28Bm8yeuFy0qqvc3Q6VrN7hKzesJLXRVx8GIhDgUCrIpwSSo5mQ
y6ZoO1xrHfi9W5/XutrJRoUVhVP1zpJHbAoiqQx24pFE56AlX8Hj5EvA00DQpCBqLi7Pq071y60r
dm0EOao4X4WBN2LHQhNB+AGxaHTguD2OB+BhE5hGUd2vQMFV/uunVpexm5sveFhJfNUisEyiS0yY
L4ShHr/aXlRsRdre19QfgYLZsGiRAOS+WJzOh4/iWmFa/azcWfVDOckAGVhPZnFgviemTNZDMrp7
3baN7YC66t4cG+sCALZiD2iXn7pauscdysUq29X3HmCotOrarxLa2dMGqHhSHQwQW0yoTrLTqgfs
pWCYxG59T5IdNQZEE9+8JEUWUNd+hLgAIL79EJe9eu6E/UQbKIsPzarw060jqwkZBQTVQ9Lzu3r6
Sxf/y+FkSlkp+rP4g5//1udYMTDHovb0LFpzv4iNAnwk7QDvpbPiIp+EOgC+NIk/Lq0CGpVoWsoY
nCrL+y5aAyywR9jrD3UoD+fWTdtHzUjCrQU9HGV5Blsz7R9C7zZmw4VajkA+t1KsmXcYg61mfVy3
MmBMDqazpMYvx/BCJke/MpIPRV/WD2P7Mhh+fYlGD7Fh3Q12pG3xKfZVQHNT3zxgcsOzKIvyZ189
nRWpFux8HL8XczAXC9uN+pOALjWZYeLi432+IZ4+wJkEsKkaPT45373hnwaBnyIBseZ+Ml2Iqrtk
RhJszDFaDFlqocT7lANMeDSo6z15HTamzhjKRxHa65EDWUFSJrqPusYq1liLD8WU2xfLHNuDaIkD
ABhl55q8qvkjHqSNUw0eCgIGV4/9b4BEcKiwaBXAXDfUoh+hnLXQJpiiwDIqVm+FezKUFkYc3Xgo
9ERe2ohBbtGFwDvIQlE4Ucr+CqO7fpBzPTjUlsevKpJpOoN+l7uoYQQ1gKsZGCd+qaP4HRt1VWyo
bnTYl/z1u77dvoohMdNQkKyODKiCU9FYHpsfvVF3J1EhRra2XIe2nt0KzGWURUfotZCypnpzmSF+
pbjHLDaje0pAqwY3NFBBVuyuktQHsvQXNnZGycbDQ5+pxllAZkks+dtW6IxxK6spkLniyZJEkH2T
k+rW46PokGI5WjZ2hcztNO4GAfc3U7iKuhOU96kQPV2WrOlQ1HaKxuU6jnrjrA8Z1yzRJQ4xHs5T
v2h4+DjfoAOlw68p94bjfBjbHOJYqPXHrGyyAuogbbMrEe3Os4OIE13zDHHm9DKVpPzSVVpwbCy/
AAeK+HgDYgpLmNT/5KfJZ8BhHe/zT/qUbpUPvZ50b749MfBcL3roy2HYtIqPuHzdBMfaaXd1oesL
TM4RG5oOMaSZi9Ra7qYMcuU2IPrEaGbYw6XBeSjAk3klumrHIDNGJX6b6U66gxqExZZRlfeZq+N0
3FG3vpVORDsq81/tsOzSg2hbBQiqZTLFi3Y1sZQKvcVppPKKzSBTQtGN1n2r7BwxT/QYw7g9OFQQ
PvfVpEuCXPa1z0YFHzsMlSV9DK5/n9RPyo/TpISc3udxmuT8w6QedW6sEsIaZVIy4KUqqRcydcsi
x/9EVlPS9iGbSEQYvDPEJfaE06FxYgDbphft5j4PeCKCRWW3En1iAQOK1r41YHUX035S9CnpZDFq
UUSosFCASMtBnImDl2hYNpoFVwxF/jmg9J4MnOFXk5zipDzcTU4vzBUDImReJTeSeFHrADvnvg+r
5FWHsEhew/P/tfC8iOV1NjTa09wj1pmfa1FK0T7QxuuH/qhj8z/mYbgvpk9UNydQClyX2+dtu/3v
TY3NTNeVzUXENur3Qevie0CJ7SGHALu4+WW6Jpp1gd5acCfx2zTVvrxqUr+8+V92cAo3nV5Zq9lA
EyrXAaHE/MJmWn5gL7PXstjY3yASAjxxQ2AUqwwpohuyouxKUgWOshuVAI2pxFEWoVKrWMnWw2U+
jJ02XDJrXThZcBGhYkx0j2CFtmEBWWSOD7A+VAGcs1zgJOBjpvnzsFih9zdiublbnGVK+ftyHx5s
XhJU/pXfRHi4VZZC27H2UqA9fKhOiVoUYNCHWARM1a25PNVEurT2fCdZzuWsefRWrZrbojQWTNFa
40pr8UBi1CqXiH67V8l0v5hxpxxutbZJfpQS+FfRJUp64jB11RUGTLcKHQIat+YM6IY2LFnKNfFS
726ULP9Z79idUum3joGSBc9RibGzBkNmL0atcCzWXljqG9HEmZ3aT68YKxGsjBSyJavMlmK0g0AG
BIuvqzct1ZadBO7CoJxMq/Bj5TE3Pouh22I4qjgj1xzRKvTqQTyrWAHNToLytefbBYmn8L/pWieD
1piaeNgGp9sp9kycolx4EmdoUQYnxEBq8tgAJjPji+Jr5gE68c+DNjWNsSlSALh0yo5kIvVq5z/b
XemV/3kqQm+zxAL/2J4fScQoQFOWyD63JCF+PQVLPLBoW9YgYwVZLmrJ9U5RRc3a0Xv/NDeDqS8f
hwgyoNpfW6Wztx9CKDrG1eIWI5YQc6xeC3FjwRpkWlpMEYMflhZ984CII1P0JdJsbTP35yRrq9uz
zJN23NhKgoYoSJpDiBHiQZz9U/N/6fuw8n9fyv/T04gr340W8xP878tEScf15J9i/vhsHDWHdToM
VzHr9nC3ZaAB/O2hfx/7p+U+PtXf438bE1Nvj/Bbr3j02yPiIgazV3T8x3P694/7+6OLZcTUKmrw
M5jXnkfmvo/P6veV/ofHT2JADx8/oN/avz3sb6fiaf1zu1RH/q8st2BLGqSHfDqIs84wko/NfwoR
cROe7CDO/jh3DpnjPjzaH5f6F3M/LDU/0/nR/rj8h7n/4tH+35f64/vSSNI9At2Ink9v/R+f7Tzw
Pz9bCTeVCKbC3z7pf/Gi//ie4u5HBuzfvifzMvN78k9z/z/fjz8u9cdH+8f3Y36W8zv/x6X/GDIP
fHi756VMNMmCyEPUpcH2zl4M3EBcBnbPS6Or8B4FV64AO6TTn9AxbQPdPsoSZy0CRd882rUhXIdp
dB64rQCSlRHNAHE7LYNY888FRdNDqWeJ1B5uEmOOY0VVrgqtl8+Sl/anKPMk5Ces4c2mwF2ngfrs
YDAMfE7W7trp4ASmfQpjC+V7WuIQQGNn058M29QLJ1WlSjJvM7wBMFukN8otWgSKKeQgqEpm+WFe
wJQ67w4p5w/rOtqIglqMD6jbO95LVSnmIu3G5lh0mv9CCbignpyap7Av/BfTHr6i1oyn0NRKQ8Qc
oB3eiRY4eJQDIRSJVq6NZKDQDBKrevGj3DnBIkOfYJOXxWQ0hRjW4bdT3fVKddkDH/rZ286nIpb0
R4WYXIhgTACuEHC4gU4zKhMr23SlrfvJsxvtJcHMmbpQ/tjKkffa17Z98P0QH/hSQ8jIZXut9Um9
EaNV3rfLIJKUgxhV++C5p6B2NV0T/AVFTWUqh2ZIvC4S0O3vENu+Ir6kPPhyiIq6H0xeCGn3bqX9
ktJEsE1KPLBcre/uLBRs7zBhOARtqh8dOVeDtSYhLYDUzGWOyBGGuVTKu+gxCTCRc26dY11jiDqt
k7eTjjCp7h2WHs6ZxOSLCwwCVym5e3IRBpKy4Mki84DJ3Ylkg7XRMT2/Mx0d7F6Njt5IQsbyM/MZ
ozMVscYuwSCQpmmSjkYmClDR1Cx8290CO1dXSMsbz6aBTSYGLe7PUXQlt6MXpZCCCNZ6dHQTULhr
EZwOcGWQUDJ+jg5jsQnbPtiI4HSEPqCg0LIRwbqua2tUDNTbKDDUZq04rYckrMzKshKvYyRAtiI4
ywpnpQ+yshUvQSOphZ+S5O3EyrHqVCu2zdVOzNU1sNlZa2g7U8K1yyh8Mv48XXyb2vSUk094dUxc
W2y2mWMaSY+OZGCROHX7en4O9Z6a7TiGr1pXBTsjKuK1GPVlrOYl1Of3YhQJvW+wbdyLnuXd2and
i9z24cqyFRcDcKl8aiBr7mytQ3hnamZarVzSxL5K/VA+aU1ZPbVDsvTCLHoIS+lFB2p2hKY2bvUs
ypZtrfc40XXYkrdpd4gcM8VyLPmKFmD0UAMT3yYTeD5Wc1h7wdCFGzD+6Kw4hvLaRmgjjWpSnkSz
0XRsG7gk6pOHjjtkTxlc0twC4J1XUvZkyBGKoYggHOIIZha/F3dTZL0J9E+7DHGpo0Wk6vcaGN99
ayKuJPp8KMb3luy1m8JDo1v0iUOWoEdVRw4JoWmuiFMLsvIUx2OEbFlKDKilc1e1rXwKnNCfHM4e
Rq1D2kKBdRFZB7UJ+Dq7Zk9y2ck4Wqj9H8VBDAX8dG/NWk7ehwpbMh9gUjBinmiEhf8IRJvdn1U1
L3GfUfrA9PJz1mRvyCwh1DMYOPBUWb2uPX3YUFkoYM0c5oMaVRX+1VNn7VY/R1zy1IuoQT+u17Ly
4rXfGr+Nzri6v/Wlk2zNEuW0MXB1EKDqykeGR7HVE4aP4zU0+lXQmPEuHqpya2W1d8/W31iqUq5f
s1i+pPBOVz647G0bm4dSr6DZgpNYalE17ho7O8R6bd2bpWHdSxFwZnUk7yv6lExHCpO/nEXlD+G9
oljbEJ3Bc8Ib3Hexu0dDUkIOj0Ope8VWsrxkgYqCdLYMs930YVMtQF3VNXrbcFRup1lGlTlv22hd
owxyaia2izgTMTY54nUtp9Gy9cknKYAe0k6/S9JAvooeUgyToYlvgYYjQAyUjtwjQoi6tOjTLSWi
PJdiXjFVxHv9a4ot5GW2vTdrfMUCMC8r0ScOaeqkV816xlc9urMpY11TbZliEv5kR/pTiBzCpYjr
8rmbYKAGhLSzVHnlM1p6ML3hACEZxObczbzs3lHK7J5tx3YIJfNsI2kAFgA5RX50D5MA5ENujerK
ymVp5U/VwDHv033kgcHQ/aCZ5H4XQAnLtVva5tL2vO5o1+EhLnr7vrGdHraEr67dKojfWin6VBdS
d+8PJW8lwqVUQctkoUgSFaNUG1CkHN71zm22BmCZB2rAvi6vWm80v9uSecW+B/mNZKoYlhoy9qre
72ObFIReh+mj6APbdW7VAjXEnGtgHGXpTguK8SQPkr6lLBI6PliOxNCuTZllK7QRgxer6qoFTnUV
yJ3q3FqdtihttaMQMlgncZArPALnpjjTMyvZkZV+TIsGGXTR1xpT4c/U+lWsGdZmwJVsCaF6OA02
Xt+eo+IIaSnxJzyZlk4kpUsEba1dVJjKM95j4arTENTwdMm4d2NpiUnUeGjN6R0qcYNbF1KcLKQm
fB78KUtNeVct+/6HMdTvmtmor5nngLer42CHbEu6MQEMm/0dVqj9nc/9116v6x5DdV9ZZXmkLU3U
689aUrqHoUKwflRPCPkihmLnj4Gsr1upArcwmJ/1VotPxkim0vWwHbKyPD33kBTXXduNr1KNnYOy
5UqiSos01ZyrtYqM3ryKc1ixzrUwlGsm9SY4WlqeWxIT6s4CRLG+nfuG0srXnlIpKzFLDCjhKO96
BXXLuQ+FvHwF7fEtl9kp5wCznt04/h4HjfLdcMrFmDUV5c/OWUBFSR+aAJHT3pHxelfJxGWtBIUv
cnBSTdO3FPPO3An1a0s15GrH1vfBVtK3ulG8taq33V4vW6oHec3fmZtB6G3Th9oy9KeyscFWgX6z
Wru+1NxWILoNms7oAvjmUZ2txGjq4mbuj4W6lbo6PqtFbyxaoJuVjsSm2R4Upa6uMQJCT2MGa9MM
jB5skmXv/K7w1jaIkFUv1+Zdj47kVh7DDJdix8SlDZJR3Vc7pauyrVVkyb0PtRAxt9T7mnjmoUjb
5jWKS3J5id7t5TQZHuyOv0cRIQfDveF1zrPs15i+QCraBUruPSEN/CV2kNWzkna4YDkfruOqCY+K
UZn3tW1xt4mI3Zek6r47emc9tHjCcDeJCHkpm8V7mm8sHNIWCk6GT1o3nD2nUz4pRqqshlEzznzr
syPSSenGTgOA8z6SeV6G1VWe9cuksqIvKZSeSVmhutohahxWXx7zuM5I5ofNJm+V6sH0tRyxqdp6
G3zzOlY+RIHEPCtmEv4YjeoLzC/1dbRsb9VR+rmGKv7zViXJWxTbENAI0Gn0Kb5ITQSZXVOAn2nl
BdXy/EerTfL0MhJqg4FKVZ48KnJpfjciY21ZmvKeOV2xxDEquZfNMNzJhlXs80yN103eRMva5Yuq
Noa+mxhI16BstGWtpBVWUj3gCMBp3PKhUBuXb3yWwSrwnBoP7LLcNy2rgTWEJFAaBT/6+wiJsSfY
jxbyBwGCcEWdrRW0IO7UbHBR88/sk5fCc0z45A4pxHj+cAtQpp13RbsauLrCbinE3fquiIxh4wTI
x3uuWW4Lt/TOlponOwzenaOTReHe9H37UOTBD9NENkbupdOEdUVNQUX4PS/2oiX6xaGbIuawxjff
o0hrt3PXHOZ7bbN2op6LbGUZT4maLosx6R7SqYX35Lvmq8O5MxqMrHy1XGrAwPaiaQ/ykXLel1HV
kwvebvkVDxRv2WRVshXNWGrya6yCbzV1UuxThOgSg1T0wQxKjQsoIS7AGCNIlAZeuyqGrl5ElWaf
uqDtnlv9sW/C6gcEvCUXJMAkwZuS2UKFC/kIKnjXMay/pJ0CNsrRvjWoZ1tJjdZ1aNwl1XDNOt85
eN3FgJi/lEPzIbM9zAWpC9rLFnP5CfYGXjmZem+nXCqGZeKN+Qav02ZvaMALst4uXlTLQfdCA5kr
mk6ftuu+Ys/sq1a/sLiruFchWdzbEOsWrWIM+7kvG6MvTW9Zh3Fwu3vRH+n+vWGWGewMLtLLrrd2
MQqDZzGI9+435HoToLUpwvNd1b7ECIMcepQOlzgcV+zgw+eujXFpd4dn18rSle1XnwU0EoUzBbEm
CRsJ0RYHAGp05r63zX0NU3pCRL/AWmLbaO8VpzkXcuMfNQm0tuTy38tdTb8w1La7WHkqPbiDecdv
OnnLGpR/sbsB7jI1ncZZu9yVZvpJMpOAu6mwH/Zj4D1gZZGefOd7loThsQ319NQb5VUJ8+qceoqF
x6kCV12Rn+XSie+arHzKTSRDOju/jl3+qbUG5ZwZmXKG/GqsQ0kql43nh/dupD3khawcu6klDuEQ
8/rs9iDgVjZ2ZlhxTziuPG4OhqJiSGtk8BZii88TS2LL4BdfR921xLb+i5LbwcLD+OMudZtPTaCZ
myFter4Dsf46xBV+ioNzdI0gXReFe9D1qN9F7ByOmWFY26rGQK6PyAVY1I/yxLZWXpvsnNq5D7PM
+QHEp5UNKIdeB+cCcuXX3tbYWQMDejVhAi5bakxbk8cBGYImruLqzRc9NV+lEokupPYXaZ4hlevh
F6IqzfhuufJdxR/kg+24SEsZXGEXqPsC8RwKb9lmI9zdjKTipDSxlmyzAqIx4ESnyeXRy1zKokHh
fBo1HHHVTZoF7Q+p7dYp+09vIWXvenwHT9s4ikPXB+YRn2r+iMLivu+QMB/rzl+qsEu+Rom2itxB
ffPM/GyiM8/eC6F7OP/udoxt8xUYDATstnw3c4uduoJlbtEM2sNQlF8gjro77uWUnZ9Vi9htg284
XHSLNsi9TaAGvJ9N0T72ffk5DkpApCAtH91RldCfwvqX/5o9nBh3h9dUdsGINV+Di0FCrAqvmlyg
D6D6w6uWAFF0tMp5a4ryWw3u50sStvfBaMFjKhL1IgfY1zhFIF1as06QYou/ZVFtvGlBULLZdp1D
hI/A1fL9JxtNYhz6lJfSN5U74H0volV0RcXNR1wvcjWbKorl3YwlCmTEUIMqDTdDwl2zPOBOlfjy
U6739kIOnPrYYN6xqlPXwKUmczdpBYUjw8huheJXv5nKtPtsKnE633qsk+9RvXQNzbpknuksInJZ
Gye1uGnhr7q6mzuNqen6jbmiLJovTCT9sB9DRQ/iFO7TDdK9LfA1ueg+gxw138Fc3E6mnr+GMms0
/h4jR735bhGMHk2/xLMhvfRq7y/4vWVgR0zrmhT6165xizdZDv21p1b9XlhZQdI3S5TMFnrr6yte
AhkeDXQURtetu/exJrgrewhCiPf5X3x2hdlQOM+mYxbQ3vVkWwS285o4MO6rMvhCAk1f4qvVnkuY
G2W5EorDQoZYnAkVYknrzFOavXzonkO5eVqikYbEfRssHH/y81A9UjTtUK37ybTcTqyAr2Yc74dI
Tq5qUqTXKDBw242KdxHBDneivvs2aEXoienG0zz4GRgHXd1CVUhejsXWT53h0S1KrOsn2bIeV0E1
GbIv3GhCEiV73o3Z6+CQ4HKsgLyb5eWvkZqEK9fL9b0Y1eXmRapqtp9BHL7E3b3oddWiuEQ2GsNu
k4H7QHKj3js1qDVYtOmqTTTIKZOGJjQM/SuoTm4E+UgHiQuX5ErxlieaPYhDqenboQ2Vi2ilalBt
sJDexT52YI5h8lXEfO+z6u0kya/fR0MFfqYpyt7wXecpj9o7xM7r9/9j7Lya5FS2LPyLiMCb14Ky
7aqddKQXQhbvPb9+PhKdpm+P7sS8EOmgKMhMMvfeay2i10YXcMtwZ0+BdTtPWeQFdpt8sYrgIAKb
VQWMlUKgECp+msXogp72P1vMBl10iArjAvjwVZUi9QbspOYVWhN+T6XPAAKGr5oeSXsAqOYZesd8
X0edsauBT7JZyw23R8b6uYAG8XGCFlaXWuO5s1qW9FrzTSsMAgLVutpnUg7ImX+5mzSAPmUql6wF
bPi6BMi3SZpD1YQXBYaE+9lxmk+lGd4QkjI+slVvP2X6Qx7k1auFkfOZEQaoglJTTfyH2Z+ey5yn
EJhp76nBWCE6L2flrlWk4tjblXGDNnMO/hMJKNAoT+KgOFBVNDE0WawN+8S1gWp6QTWmB3NGHFO0
qQabuEYZnq/ltGFSuutykbBHvh0NSyQY3vBYhkxA5Gx3AY8IjJY4EFUXX/zE+bJKcnTmg1TEBXDk
kEcuGdHnKPGRyoCw9bMoy1U0rT+kRG1emO/bSQU4n8LOd+ok/RMJ1Uat1m8kZ4gfCMc0sF0m8T4E
SXHQFtKCeYjDu6UtERqxW6pDcjAE2mNbswhwiJWyAIsa3XZFhSSrmApYykmjR3Re/yRSFpbdNeW8
pf5WC2PynSWGSB/ILB2tnQk34c8sx2gn+4n5DG93dpxKNnClqaN4O0OKYc1R8X1pC+JcZ1+4KHRI
QGC0TifGXNOIuO7M+QH64YF5FVajwYDGSl8q6v+sEGeokfwQ9/Gn0GoJKopi7TWCO+wosk2mqq/s
d9RjVeBNBy/ozahXXyRiaK9SG5ZuUSrxz/SXUWr6DwP0BGrybDvaOVIvEZF5B9vS5E9+Mj9JAXRN
mj+85jPTRdPqPbwuXbP3M/s1qmSrBCEZImkuyVpyl+dxeK+lZfPAu+nOUh187WWfnChaDgFbhXNk
R19FURZW5SnUURegXzIwg/IHcgXRXaJE+o2aFx22yutgduNdJKC2QNLGOzRvyBM9coHI18wYbMcQ
4SyI3LCl1yBqXaVlg3hg8pgvE9GS/QIYiVRIoPXSqZ4tJeqPaoBCUAZ4/xovQXX2BLxokKYc0gIm
b2CC6mup9pY35LpyFEpoE5TFnmyhyy20zkTtuDSWl8b10rhpCJFXkzF6cAq/uTaBehqtBqKThfE0
G320YNP0MaqhM6XHLppVlXURlUQ9E47b4DkQte3g5Je5KWHZWk51erw4MNS6jd9rr1kvpYc2bVIU
O3jrEC9mhzmoy31hpDtUMpmvnM64AWuJQuaSFXOYLAUHuLiHqyjKgr7xktCmk1oL90wBNEhW4uZR
7nWPj516vzHpLUVBkGr3peUM1yRIXNkEWYqpJn8ZWas9xhrStyLqWEv9T1Jry3f6Enes0wG9stHC
o8iOZpRcxKnSCPNcDrp2F4Igwlo8J7eypsMuvOUzrZ094nGgP1iqt4pIy0oAI9BoyxZaHU0cTzcG
BrRXQ2EShhMZ24WWIYCKw7O0yvDnHPxWrEL6lQIe1HIJibi2JSZWC+o7bYqCm9QiEstowvI5KxKc
pLMZ/GyG321Twnv37zl6Nmd7NL3rO7kutHOUPPa+Uz+yrStddGGa4zrTi7ziEBHXLtWObo0sS+bR
05op82TdjA4iAlUccNpBr9TIf8pEbKloNxB1dZiX1yHa+QVbS1VrDAYYvlNXkogFzf22eAl04k9F
KnpLbbXSgFdCj2VMq2Dp2qGzH0qjcFg9Bf33VLcwJjTqp7gFPzV3UcES2qxfu9rH5E6D0UJID47A
4HFMhgLLELp4kxFpfPYOooHuqxPMcLl00a2XaZHVBgWOg0M7o2WYrRlRjG8iPmmFjpNpabU1bXXd
3sVRmR5FBTz5qPal6GKWmoV4iPQk1qviQfM67RutB5a6PFdRLoqixnpaH73IGrQQlfoiCe74rXXj
g2pINOtWrIUiRw8vvqM4rsiqVlPsG4gMTmIRpI1oSOsTGFBRa3e/Mz1QXpXKma9TZzxnqdSfcycC
+Z0OsI6BKiiwtqMZ7L+lslbG8VJrN6JcHLZmIpvFCQRITV65WwWUkOlRi+Z0J4hwg87v73Bw7lZB
VFEmOHH5Vkb4v6E6FmVbhR1ibDOJmHe3Moy28nmI428FvJ6Ks5Nb+0Fvsa6IUHQRoS4C1iOAehf0
Iu9FkagU5SI1AK2AvgcYyDv657czRJNMLUJtt7WultbiWlqfH+oFviZ4F0c/rS4adNEbpaMoT4Q+
F9xrxH+DZiPuk0BZjLs/4ReYjyMarcdOD8bPejcfV7MkIeduECXGXd7V+r2ldUS1lwo6RlZwOxNF
9kkO5/jkzAAD9d45sECSb6KusE/5NMg3Uh/8rxRbaPv0t3aBEdy24ls9QTU1PrL4hrOnuJUK+JDE
gsRa/BK+MflnsSAxo1I/Bb7SuKJ2kCzY55zxAfEtGy4zvhUsJwHFL1nx6QBC2LHHJCs+LGMe927T
ILOgpWG0QFAI/5eQXYbLLb4VP2FEsnRIHeYWUas5VXqN5Oyol4H+YOAMWxlQJ/0ubBvl9g8BKlmJ
GIdbUammUIBPcKwdsRQ0T53TAq5KnRA2NbIwOLVPRfKIY69+FCVJ2y7fc9jtRZ2UZRDVOiZUcymq
wKn+pcGHX+x7ddmE2FlwFqD/3JylgxLlHYhUHCRW4sMk3ura5yIKYUGL+pdK1gCYG/3n1q+0z9aw
EAymWrwPOlrVddthURy06vv6Sce0LkNxEHX+41qca9pDVqnT14ptqudnTnUzd8hfh1V8lQvjpvrD
45ou/AXG7OT3it9Jx8qazEOME/irjQ7kgMa0OZbaIZtuV3XDuEcdpoPYLK4z49YBoeoVcey8Fjqs
Rx03gEL4iyBWQikKX4ger7mlTuRUo9Ve31oKkqUt92+dqhg6EjGQCAkFJm0yR3fMENKsdBMByq6w
7rsaUquFaVwcBlarf1qA4ESiEv6frtHXFuKk7RriBEuCvuftGlOia9dRxXuoABcAMJRcpFhRXuqo
mfe+NOYHDCAKbBFTdSY0pHFFrVmOyX3f+69hQlsZfcQXxdqLKtG8rcsHubfSh7W1AjeNBlfzRfbd
IFx4idBb3LXWmJ4sYV+oDKCxSic3B2MB4GnLoVrYrIfQHm9YULkiVy0U1mtqqRTNsOONN4Do/7RY
ypMq6nZRjhTuFJW2W4UVbPQyUnu9RcDAZNffoJWb74wgl0/T4Lx0UyrfiSILtMLoGWHsQLUXG8w3
E9CVql8MBuUj6jATUMVSlrM7MQDmqZBuWWE9iv4vimB8g7tUxe+zDZq/nIRbZB1DopWD5OXel8d2
r+aYZt3/64TQn5un7Ve2X347yUqK/tRUTEB9lpcXHSTopTH78iKymqwiOZ1HjYs7QUeseWSB2Ez5
3qTneQbqafsyhEkEQ61bAK/M9gMjcGc1Wn9Sx1G1MEZG873k/Fpzmj5lt/bQn2WMcIdAzbj95Ysu
vt7i429ESrarspqH/VYxDkN33zNhiBZ6CoFSZDrxocO3dR3HMTjQ2RR3lvFq1FMWXkXFpBlXVFqj
G2Vyovsiw+/eT9HVbmLp7MgQIkYay+NxKWvw5itO5rg9DDxupTaFfYFbAd9bVrSHQIZP1os1X77L
FghJVMQ3FosIqBy0fGcE7NW9VK6020aG9he0mt8jxjd8KZiabnXAx54ZpPiPSwh88CFYWHCT6l4c
JAQo11TbqkcrAGOoTvbogsSu76fcwKIS+kBkohKiSIvtnAd4q75vAzRzACNBYt1LsxeOdfWsNhUy
z75cvkqqFruBrtefC4OdIAvd9i5Jo9ANW4QZYsLeCP3o6Mj6hOS7Db0nhiOcSf7XCcEgb9CV8pNU
oqZQNT98w5+vWqvLRxuijAMhbfbOnvXuLnGs58QEQNyMZXnMMRF5eZO4YVBMYCY5JJkyHuQI0XNR
hvDU+JT540taxDI+KWRWK4C4kRQTayi3dfPA2r4MYivfI//Q7SNbSrxK0tht+lG8HsLaOYxW799O
PtrnhoM+lwyL+kUcUgKI4evMirsA3J8nd9kIE4/hfKowheyUpM7u1CD3P8VKdoRoNQDZyBTsO6En
WgU6lpUetONOKxB/DJSxOPfFVKy1OoAdVJjikeUD16gTxd5Zw1jtMjVVXUvJ8ksAWf0Fvqk/qa1M
VMTFAs4W1ZZKKB0xTDQXB9FyO3Er25qIFNT6OSGJ1rTv1P7rpI0mpraIqxSV+Z9JvFDcih0RXTsv
0dMiL5qKlCiTphag7yuQ4/aoOlF5caqxP5tt+aL5jnrYbj9KwtGtJ3ip2oIgxFG60dVF4ovwhcuw
BPprSyi4ORs/C8UsCd4IjZ1jBJLLZNEuM0Z7qRobI9+WjxsTSoo8z84DoQ6YeVEQrGV82AIeIC46
zGrc/KMsl8YTh9e4JQblUirTfYNHn/DSal/rYQfpWhefrJh1XVwQ++Eacw5mwAxKkL9IC+TrGxGP
TjxicVgb+a3KK1nToli035qyLzRPo4RqWNLn2alZ4pQnxciyk3iABVNrC6ySFzB0OH0RNV0eOxwR
OapWuVZdJ+1uiDp8BEv59vjFyxRl6yvaqrearUyktoN4L1v2Q7suknnnbWj6Jx1aBjQscOfzgrdm
kugVIt8RVTStN50S+Tm5eHYqWGnSnhhW7ng7bPcuyoKus/+cKPLiyWytRerDKR+y7/74dp7S19w8
coTsXJPxJdY1e96LHtBaajq7Pbh+D1oNrFCtMaZ78bowdueX7UVvWVG2vdEtK0klAWnbCxc1H89z
bMfLSyBTUaAWxNXIpYyLtS2g/+BQ46OjP2dSM7uigJmo/ZPUM0KbUWZ5mXrMgmNxMZi7LzXuezrn
khQHlGer9/ksghK6a6EjFe9ne1zvhvmaXJ9uXpv73vH3lvpjslns9wFf7eUQL89DW37nb9m/lYkz
RIU4bcuKMixify4lDziHZWn43SfO7TpSxZgUh26ZCETKEqAdkRcD+W9t/lYGlQSvZav5+AuiRlx2
/YUpIzawrmKXSDusQMvf3t6pGMTixX4o27Ii9eG0v5X910ttl/9wWuhYFSaboN9FyxwZyWhO/kku
+X7pQWLOfFdTsqlO4bagasoykuJUkV8vIq70dvpEuAVqbm+FIqX21XxsuvQkLl7BGOrN2l6C7nId
z2KYiqlr+yh8KNtG8tbub2WFsiA3RFcUDbfLiLItu11GdOktK1LriN8KP/zUdpm//VKvqDAGBq+p
1sLGvHxN19nvY1Kc+65w/RJ/LBUN3rUSya1RGFX9vE7kg5hj3/2WaPXxqqy88nPv/9gmDWMJCtuy
yTKxiNlFlImsSP1/24lzxWmJnnpzrDandVrdbn2d1sX9/a+keB+RmMlFMiDUiQCeb9uDEJ8a0bc7
BeUfrQf8LgcBnVlMYSkOtfZGTBIinxG2uARQvk1xFUojXfu6Ta3iWn+dbpcP9TbQRJMP7bYxJiri
wJHwb0/y+pH/MI4/nOtnElYs+bLevJn/mEq5OC+L99mFPARGuwHHhTqnBx1DC2lU7P9drL1bHoRi
gSFuZDuIu7aCGFVxbW/i3DiIh7HN/CL7oUwVT5HoNbE4a8JQ3osxm4ukTXj0Scf6dZRG/etEYPvs
itUWKkIScL9l1IvmvtO9DCGsqlFjv1uDrncv3mPTK9KfpWYqFqDrOxULUJFcO/P2phtkeSW/M0+i
00DWl3rSnE+Qh749EfGP11cpCt/l314j8XxaPY/nrTOtfextzSsuL352660iJcpE7d+youxvl0rV
Roc2xdOXvb24OdG0TYp/AqJh2TNU3jrdahU7PIgFHKJ42cIl/bSDPuVXt6zuxEwkUqhGvM8WYZbt
zUz5HWhqdUk6rJBE5lUXH0bNkx9habjrKxv2nRAfjCLNcCb01endJ41VMV+37SspPo1jESezOxQF
IFf8CDuiD35sD0akxKExiP7X8vbQqA9dDHp/+0ZLBDIfiFS8Fw2l0VA8dHvZBwGn5tLLVzklqvDU
AHWCkYtYY4QSosh8qhoHKPlYHcWcM9cpS5kCBPm+55GJ3itGtmN0fIxm02Sf3wVfJFjrkOAss13X
NIYnmigN3P7QIPIBXg96ze+3o+KJJykOrIXgzrDO4i7Fm1mnqgmBXFjz7GdRVsWRs8PEcjWN6WcI
qubMeR9eTDpIGT7xn2KIp0W4V+K+5UYcVx7VixgmtdOdkg4T0TyPNyyUMqxyKuqbxXe+GMkecyNs
8svr3u5PIu55D8nFN/SQXgnukPYNkhGz2yJDcY5lzHVogqU7qGy/jI6j7Y1mqi4s9PQ9HeAfcfPv
dnXrwvpd6TrUxHJ7699DY1dLqASWhbc12/YUFSvBM9K2JzG81ke27C1F3xYX+TAHreNbFH44pZRw
24Yl9IjsxSfEnpC8EQtTPz8UOuzQqGPhO0Rcikke9NcuG+zuMI3lo97r2IGIEgW2fzKG7BHH2U6B
yyYL/FszTtxsbh/N7FpEjrUXv5pA6bl4HHfQpR+Ckn03PYjOsgwuaKV2hlEi3KeepKJhe5LqZz2s
tXWTuu5i15WFGIhinG+Lgw9lmtgtiDZr8kO9yP73BcZ6jugGuG8PclL4xyYaDqDIrHW79F9XH6ZW
w7udN8d1otV4jOk/dRsax62v5qbuEjM0nEQRHnW+J2JOWZOiVORFShzMQKJRgIIF68fhoKsz5Bvo
+eiNsd8mjnUZLHrv25JbLcz6nNRjgT4t1o83O4ToJmNsBrsOaW9QM+m7AbjNomJQrusZZ5bjE3MK
5kXDdbJwPIkeSQDMBNRAdSGa8I+Kkh7E8BNvHE/bTu0j+yS6Xjv3awPx2ylGNy8v6nldKoo7+/C7
fysLO2dxzUa3bc+X2S1HUz4QxfWwTmf10B/grryK2xZXM5ugOGbtH3OKuKI1NjImpPCrGubKvLek
GW9+epzhSRb1777w4r7XD+U6esRXbR1O4h8aShNd5mez1r22lorTZvnIek31ulnJd+8WxLKKAmap
6/nard91wXdJcfN6khde0GqduWtggTsVmcVHgpiDQxrTC8U3Xux/GxWbmoQ3OyijA7jL9hz3z9Uc
mce00Q9abrE2Fb3JatIQ4E0LdXr73a8XDZKqUmGbX3bWYkSIH0amcsbxQzDe1v1Ex/rYRZuhe8oK
30Oe9jTX4YK8+9dq9e4Jrk90+fiLlHiKMoHeu2Zs0c99m7b0rpi8ooqY9t5WCkQjXXo9+8xMjy0I
hrVlSWTkZnQaCShAP5JZWOxB16RY6I16aOJuWK7xLjn7JUaCyo8Q8otOOoyWnmgtenAYVDxakW8h
kV9Qb+sSR/zeu0lnG/U1yz0vGwN1fUji0TRh1HplrkJvLXb1BoaEqUrOPWi52dVjdTyoOLDFcNWy
9tnQYwJh1m//gAkBbYqv75ZcE+Fr+6SD/Qub82S6Do5gTL1qw8MwUQRb/uGfR9V9a+cahlyxBhXd
Ujxm7uoSwr2/KAo43XF7/o6CIylevndb2bqWbZf/BTmiutpAcqX6acDnvU+xs53z7EF0CdEbJGea
GdaDO8yAhE7otxANxIwkftkcrWgfWjA9vhs1IrkeCmOXqpV1ypYeg0XO2Veo35xL6IuXBaxUy0dN
AQw0TpjdkZ3X172/YWWgKUOZVdkyyYnXIVJqDSsjhPVvM+l6U6Ju7TRKIs97kRSF4iDemkhp+LJd
/5fdZtZj2RUeHvAvqCSp66bOjvSccDWpHAgK1X3Ut4Z/bXZW10rHxio71R2gohRPZl3ZiflIrwhc
P4nkaqgUL39NjnYTXAz9e+unw3nb66F4wEJMN6vdh03g1PqQss4pLJrK/Az+M9sH6bRLzYywO0xK
ofxbD19GHJ6n6Wgs7xFqH4IIRD8R09b6ii3icHfJTacv5gexBlzsqOlyyJfDDAnePgrST6JIHPTq
pkcN4Cya5+HVcbjldFkFj8uINNsasYnsVZ6/9eHtWD+oQEC9OD/0pf7QtxqRLRJuVcsiNqJRRlcx
gbmwWAjS6qQTDw7tZrjTazqPiaNvz2ar20m1gnYm0YQPmm0mD92saWd4Vq/BosQVxfl89KXoJ8Fs
ppdLveQ5FWzAAYFJGPOtBld7ULzAnWq4rV7/yZYlziy4iDQ3CgwPXH56iTs7PGmaJh1NP8qA1+Ko
KGZbe+zKuuR7GeFAXbIo7XyOVKM+qHO0QyTUv87Ty6yhlZcT93fNUsKdZCezUOPB/dZLExckMM85
REAWn5Ppd0Pc9LXsS/NqtPQVKa07oNsRTM125HxqgLB6RN3KzHDSbtUDrQKfLjWBQ5UCoJjtdItO
9U3O5qGRIVdRYQGIJFknTsG4t+PZ4Ua9yBnD/dxpJymo46+l/nnWQvmI7K/pJYP0pCQBHHESuBmt
8fK81D6b4Zce5FCzrIdRUEIqYHFqImuL4/93M2RH6C/Bevf1bw1ZOcmNFZa2RFp6BHzOHpRmgVul
ceXN00FJ1Pki2/GnqBsBNWVIIsHnLu/quBgOpq7Ht72CcvWi6ZNLJmO1MO/zINiVE5NjZ9qQ+Rtx
e1SQRvTSuNQQLg7ycz4rL9yPdhkJK7g4Pq5Hxl/h9yAwM3EkFE4CF2Q4CKzV/J4AI4rDkBKYXM1q
75rLFcRlLNHabn/OOUgFJNvTV6f4NpYAcyZnsF6jpvpkqC340TbOHtphJEIynO17c5hyV4+MZr99
4NdtFCT4iTeDfnA7yFWtrszv4XJzh4CHgPLvjbq8Um0hrAisMPXEd7vTfcfNTG1yzc4Z79NQ8V0f
ukjPXrKyJl9BJ5SE+KhnKUMLHtVD3F2ROu0R+VHdJgGWBXShI5q4VA5qDofkjGxDdcyddJfanYJe
ZtKdsrKHgj4aEy/oEtOz5hqYqRztUPAN7rdDB/bq4uQZQWq83UrHZ8b+dMGc3U2+oSDDA5dbL9WP
CEGA46tHDZkyF/buyFUdI9y1tvnodHl8g3fF3xGWSyS11INHsJoE2/aj3yox6I4xhg7xvh2Itl0P
k26iFltc41Q1UNqKPrV9inB2Wxq7ys7OiZUgAhBY6KKiUEJYvRTe22XQPs563T42cb3ve0jpRE7L
R+U2G7RzVtbJbbIcUgta/Hq6zgVwHt0ZicUNfhEbkj/Oc3KqC2u8jImy/2XAKUpAmX2O1V67gRC/
OkG2vxvHqnCBBIcIMBt8g/DcHCabDmVDjuHpfjnupGo27o26P5pW1pzroSCojA/fjUhth9KPQApp
yd7s0E4dxnFnQ1Z59cm1vqx7tWUU8PHaLwViQUQypPeOUdRubcOua8yJc1IqufGgIATaaGTBJdR6
Nyht6UdSOBcb5dEJyo5Wbv0fENwnhCDUYGaKqdWPcRwftaIApWt09j9xEj0rBRqa0hz0qNY1OPUs
uAYGJCwgWC7lXVuFUIkvJPhSXhonNPhwVcHk57ZFHuCsmyAgjErUKk0puKRd4Ob5/LVuFX+XpoAL
wgHq0kp/1o26fAEPCyjdAYRa8hqzzgz2lu9ru7LrvvZ+gZpRmnyV6ngvm2MFBUeEWSDpIv62c1vG
3Tc9KiIYM3yUZXz6kmnic49y8zxWEAvTRYtzkqkNMkXOU5i1D1M3tacOkJ87IHFwC8rtqepxQkuS
s4vx89+biiztso6oWFC9Cy0A8zRWE9k1EIJtE8lyE5PiSMPxWYPIbX+1SuYqbPhApxEuFvv2sV3W
AQ1UwrgWFogEQRAnuwIC5xDvAiseYp56iyRkImteGYQ7J4byU+ksQENLZyQOtNupkPa6hN47u7kK
niq1m45O1tY7syCWRUULN8ktA6c4j0/Js1di6jOo5VG+M7w2S1pUocZHTK2jbpl3je7DVNgA6IFT
O9qpqjG6hk7wWZPdWVpcfgql9ocCnO3GJ6+/svzlXtHgq/i7lc9kVrcS3LONNBAlDlYqUAN/n+Q7
3AK7XNKNvdCCnrV/NaJ7kIqdOsKgUDdun+jsApPS64Yeg2lWMGUnheV2ErBvCUBAn1bqTpcV46oE
5mfH0Y2L1FTGFbXx370cNwfL1NE1TFytivRTnWFNiKOfA4zMyGNkn81qqE/GdM10WznoKJC4uL8Y
pkQ870AcaZdSnVW3la9pWbYu06F9m3bK96ifYIPoYoLX/CbdF3URv5qzz34D9z92DAWHmKKVt4qJ
fnWq2GfCWLFZaFNwsUBj3cqKVCEhD9Ox0gNXmoG1ZJiFVOVpWuhsuq6+H4tKecrHoL4Qmvs7gSCi
MNwR+NWxM6V7JftW1ab8CrHudA6zovJMRRqOiYLx0Wh7885aDrnePdZddVP4oXpu6hBUR6JOxPTJ
38sysIDxKNq+y3G2Q9q5k+sERzlBcjdGAw2EIcWEbtaRW6F576YaRK1akTsuYxlErmF+Cw3ze+EH
6SFxcmXvKPZw0OL2NJtl4Rq9HoLFG0aCPdrKs7PROWd1eWxqVmU1ID52YicJWvdbFqu+G6vTNTXH
FkXspEMvXHH2cgxDCjDr9tZiJJ4qyXxt+6p6NEMJs9Coeikwm700oO41t+rnBPFWvmwTsZM6kW5a
nTR7+kF9GVozOQW5tlexjEqBoe6dVH0uxn6+URGF2qXGKD+mAX5Wv1Bv8xqBB2OWBnoYondpOYQX
S/0JHbF03xqpz75RhnsjkUe+Av1nYLNgeiP7Qmg5Gghvh9gu55qlJ4WTA2cS1wFUPr/k0Sd/mPqd
1sTyIfMD7daYUGVtpiFz7eRODhvnOvePpU5MbgPMgeBarDaITnh9xRuaR607sKRI86mF0F5DIw1t
4QPQK3x2BqpTfWg/26xdCwmDaNRAL6Nqr2mPYHvXD/Z5kb30iCeQ6MTpudDke6m2ai+tpHJnoJTD
2wlOkeyONcNuRgDNU0rtxpBDY09Yjwu+H9nP2oqOBV6vrilGoAnK78EZ9EPaddIFcajJUyIbKtFm
mWZjNdtlzlcCJNxGz/GUoHfvZT36wXLFjDgW9RmtENBNaHSxOjolKIm5qVE8K008eRmWWcupvseK
Do0QIJWdU/Z3EnphteaDFTarz6ku44TO09u6bOw7JO9slK2S9hA2cOOg20U4pTyUxD3tq4AwtynI
7uyxBmBd60N5mQbt1ajDnjvRR6D+Znk/E2N8DieLEHoja54VxayfE9a9cqbGD6KoZ70GPTfyx6Ky
L5PhyTcg+Ql7mBqcWHKDxh4xUXGmkU3znaTUT/rY1c/EPml7ZwpYUTmANAIlTw5FKaFpggxFNXb+
mRmNHyZSfonHl266YZTvm9gnqN+uoKfi9XmisSjTFM8cNYdgUFBoECU/aq1Un22jxOvbpjxyo2kh
4Kji0GuD+vto5vBrj052b1a9Je9GOUAKo4if3pWJpJWm80ULi4vIidMY5Gg0mdMtslq4LvqhPwJ0
kJ9MuR2fLE+kxcEIGnh0B0x3W1mlmP90gR/fOsRwPVWRPEI/OrxuDYa+Dby0hoBrKzO7w0+k0gke
74mBt2XZv6hO8gsihuCJQKjgqUMV+5CAx/a2Mq2uAK81BO7lahoRCVbbx8G3m3txxlxo8z1rraPI
iUPbDFiVJ1Wnv9rBk2nbnmrl0bWvoeNQTS05q2Bcngo/1e46c3oQOXFoDLhtK1AHJ5GV83i6H2du
cmmvqlXw3HaAFlBgto6iDDRB9wCE4cgqfmlBs6lCSQkMbrG2qJSsvjY6CmbrNWhBAHbn6QNa36Is
zaXKyzPJ31fd71LqrCcAodaT0/Xj3s6iBrF39GaIyB/R15HCR9EkymDmzflgu3KrEmNO/O1tk7PM
NYl0e1KbAWcO+mc70Xg9DMNCIp77pzIAc1102vOgorfMIqB3rSU7Wln0XMZHeTC154T1zLM814GL
FEZ3Fg0GNlHneJYQ717aiyawpyS+w4Y3GPVzZqrRk1Q6+UWZoD9Ikzp6ipdDuYSW1npWYKkiKw52
yA61IqzygkWsTJCVgUoDwH0v64VLQKH+UiLe4maayoqxzrUXFnPD3lBQABW1PCDntEDr3cKZtZcg
MYu7Yix/iLZIHI1PfhWudcnwU+axTHNYIeltJrd5G/9OYGwAIF2Hl9q3mgdcXOrzGIfZPgTImiJ8
4sZT2T03xpA8SBYb/iUnDk6xqGb65bCW+YGuAWBl7+Gr6JHZy6FViwPY7/i6noU40p4JetqLShlZ
3muFzvt2yc7JzR3xpMpZlKHqNV3Chd1fnCDK/B6AfwiCa21h4x7Ikanci+yoR+Xj6IN2W+4yRzrz
IZOik9o5sWtCn3fuFF1+LltC4mWNjVltJ8ozJi/leXToW73WPooiMzIRWp/N7ChO8Eezv+218TuL
IuVZFKWxc6eXDAyRs1XLJIBJ6vciG5k8LLnq91URnyq1Vu4cvRme9GGE6aNUv/BxHJ7EYbZjlGGM
Vlk+mH/KSsd250KJrmuLqbDxKxBnr+ELOMYWBHRhh0S1ovjhL62/E4wpxSR/B5itfeIB2J6k58m9
XhlQ/IWKcgSG3T5KLSpzRas6X6cqPOvzXP5Gufoy5lJ0NzjxD3/hYnZYZt9ay8GsLH9XgSp+0DT8
JlVVNM9dGX+ZSonHFmgzvTyHiqMyPcmJQi8Hmnyf7ISJIKxh8RiVrDrIkl7vdCOTTnbt5qN6X/UK
ZHJ15Jys567L9o70lThF/QG5xRoHLUDz0VSKT43unBmbwcHypWpnQezQ58qTZUNQ0f5oUiSdBli6
IIe2MH+E9mPeQ/6iO1oJNXTgnOTPeUPgcCB7E6LJz/z1Q62Y0bVgfpwT9YkAz8kDfOuwdXTGO2Ou
lH0yGTCFzLFrh1rytU8G8zDUMeaGIsf9avwPaWe23DiSrOlXOdbXAxvsy7E5c0FSXESKqS1TmXUD
y6UK+77j6eeDUyVmqqvbqm1uwsI9PAKgRAIRvvy/cwOrsgaJIz7XdgzNo0GtqFFHvw+drt4GpfPd
bZLjXHjRjT7PVNDoVfoS2DvV1dnbQZZV4AVee3GlflJTR9mGceQQ882SD22k/KDiETSZKgLpzyHH
MvzOb0P/VPjjvdlVH00tm56LJlXgUqy+lWOmHpKFBILzJCybsEgeNKcFsgxoNDajnb6KkyS+zykZ
I2db9b96w61v20A99Gl2aTSIgytlBFcsKueVbKdTo86hxyBcGI3z82CCa+hA/pqMeXyGcydmh2jn
N1qrNds9IKPRDwdwj7VaRvaHHJCMJQBss20rfxhTOH5qJucxsazgh5bFn3LLhV4qA/+L0hIiD2YV
HrVq9G+dvk73tTmWZ6DaCyIowHCyDw2etMzK1xEJwF88R/no9OX8hwbwjLMwH+V+StgZbALY3afV
EJfpR7eazM0chc0eJAFtZXE0gJC1aupboAfZmgUqpCRJCadg6Pf3Xd+1z61vt8/TUiJmZ/2jSKme
cyQN1fko4qhr5U2pl91WxAHysENKhcCqa/PuObGXFxr1o9fVqlzZJrpj3Yu9Fjk2FLVWCVYfl7LM
JNuGQzzeiOhRP3qEX4Oz4zIa1rz6LWsCuwhJGnjGzq454EJbVNi31AgAUC+i3Q6U5JHTvhERKpz5
FODBf13NyczlDSZjcn9W6bzMdq7fyb37gx1veoLvF4spqzmFexNeiuVSBe+Lc2rlH0Vq+ynYhGaS
roLJDz/0MKt9IGkhWWVxm+N1QCdN3PvaRpsCUj5qW9lMVNPDa6gGHyAHBnMfBNUPiqrkt05l3r/T
ixhSiWr183TqW5wEK9EFfctOhcT2rcwfiP2QY+/FN11feedprNRdPeJ3bAyHL7QopYFbbtWr/LCv
KhyE3rkgoX7djrFzWUBGZcCgMP6Qpv1nWOnPal32HKz0wiCCHtrnNpyeJ1edDz/pJmqUtpxoARxY
THK9ts9aEzLFIbnBYd99uoicTmAqyoZwv7x+CAI11pq0jorT1zLHaIr+jD9fBGkA/2EQSBII5qaW
gIvIMqRPU3aMqEjSM90+m0tzWYrk4mw16JqzE2UHPh/16U2/jat0PoN0q99SrQbFKZKo9FrfB701
34/hdKDEsgJnZzA/UrLPPqhTLxJ0fjt2ff5DG3rmx8SKt9VsF49iWWvZzZyO80WKpmrTRLN3kUoy
cWGrKp7EEibwVT3X01Pkl9bHTufgaHbeZSytf+g+h9PZs9wjcEDlxzLTtk44ag/p4BYfFWqxuyRu
PsgYEKRglMGdfVenZbY1E8INpls/FnD99tYq0slTNGyX3E4laQgDEKBOA2cT9eVTPMNq14Sz8UhO
OyeGWF1cn1O9B6oiX4P3z/efr17K4W6v9/hVpl4LVoYL0ZFRFtXB6yZegYZq31OBpJ2ssbkzlvrp
ZHKD22EEu1NErSh0YGVsNmsWaR4x5IIjQDVrkBXdTUjq6C4BxmynTL/VcR19D9j/rcEpa+49kAVX
1PMngBA65Y4f0Ce3AVOwUOL8ptTmbp1nS3FLnh9L6sVBWwIbJH6qtM76zvfjwKHK+tib+BQC6mPD
NFFeSPCnzg+u0nns8gif8rSKz67umsGqhyGydnX190RR7jzfqL9nXvy5EhiyCd6sJoOuD8eqsYcY
6zvkJY9WoEegDlcJOQJa8iEwfOPOK/liL6p4aaTnqrGxoxAkXvlUeoGq5D9RwbVSxsbbwWY9P49F
e997VfE1JpZIRUymrQzAldZOqrSg6WntSddrZzMbDqDFTjWRNahEeOfrF8f2PmT+zs6SmowYmghS
KWqTNkWuKJBuGfk67LOndKLYpSihH0/NbttpbnmT8exbB/0w7NU8cNalHesAhxT1th4hrR1yP/yY
94m2t3XK9+2pTyDLqHZp1kU3tnEoy6F+BliKd0wHaCUQqw8itZ7/qVPG9mw7dvpxioCFohqJgu1F
TJSwW5vaOB3GCQ9kG/D0HFL1xU96Y5fPWfdRB8zjpjFsi9zIwX5KgNTF2bGcmGty1PuHLNLTZ30M
ol3g9OmNnTbbf/zX//6//+f7+N/B7wXYrFNQ5P+Vd0tuUN42//MPw/zHf5UX9eHH//zDYhdvUonq
GJBLOprq6Mv496+PUR5grf0v4szUWsRhtO+c6SVV7VuBMq1m1eUvqI/+ipdLAWnuIo9BmJ8WGz0q
vgTWzHutrLSHgAf/pshm9dITXWFmPmkUjIbw7fGfhHVU7AArBBOYWucL2s60YOyU4N9yNLOyveDr
SMPmgU1H1jyKRePaq3//wT3v1w+usSc0LXzVtuMaquk4+q8fXC+nyAVGbbzXjGUbPPHJe8eGwZWe
9ta76lqVuH+Nn/qvbK9m1/n/kQ7EBnNXpuNt0JfVMQaNrlx541QdRXaWXhenz1Pe+tt3erEQ3WWa
yG6awtsp3eu4LDNQtENCCov1iepvRScmIJsyIDIRiW+WB+ouUM1wS3IcT/Xb8tcmCTr9luQ67TLQ
NrNF8PDNRkaMyiDO0PI4/3P+u1kyIDrphemCh3mV/+W8qwkImsUqbsdpW8+WATASLtE4m5csS5hD
d3ZlrUInD+/yOjv9+2+Qrtvur98hXeVh4NgOCRScO21Vxn/68YBboruFWTv3uWaA5zhu8t7KfsS5
H6xdK6geKj219pDLJ3uQAIpH3dZ0Agy+/YMNWwQW2Y9p7o+Wbt4VS2V0AGLuKq5has0YO0d+yHl9
GSDkT+pTGr8OpEr6OhCWDJBjM9yHnQEKySrOEvXAL6epjn7WQKC+kI4Je5hJde8+xIO4uuoqghZ3
ZCLwUxw7ZSV2k7XkxOEKEkkaJ+V8T6mxtr9yjqVmTXwcUvuNmBgLh5nRKc7lEqKT67BVfwjAjVjh
c1yqR0lBDULl3qtDqpdHAzhwzdkPCoAtIsYK9WQUH/u3Iv7zpCkCP4bkiu/FApAm2BFpsZ2cxLpP
CROcCqf/nCqwFjdRtsCTD9UXoG71TWXG4e0wV87npFoLVtmkVeDb5CByq2NUfTH86nuke9594WfZ
vQJk/Ur0MhsoxSX+YhBihAUcgEKlvqnyMv5oVDO1ibbS/ICNgAC9af7h1t6D3Sbxl1kDr6zONPPe
aQE67quM0gk3eJ2ee9rr9Nmp8Qpld2HelS+qVz9oqhc8jCBBfIxBORF1xPb7rp/gc+WkW750Bo6h
agaPUkZrJzDX2aDX4Hsw2sIjaixr9H+uoQMc50eDRyjMooQxNjoQnDXyWoQw18LxD0tfBePuUJV8
acwq2Fi2Y+28OOiVJ0XjPJQGt3HiZM/h0gCOE6zGyWhPzcK2aHhKc5OEab4Vk7TIs2PGo4rzJ8ZZ
nrZPEBGLIPZVQA5Lq9fqwZcLgPU0ULE7Aqe7/CucvttrXrPgkabOSQcTmKTjRU8J8JpkE+U0kK/4
zCc5yD+45pG2I3ci2YUD/+9lugkUzjnEdX/lAK5jEgfigC1qH0AOIQOhH+V3evQifwYxMCqXKNNC
1SgN+ev8aUCBep061CP1+HPTHwTbSBrdDCmenPEpLfBHV/2wiDgF+XtT7gl5HgWVc5VQQbn8VQhJ
9gdIBNK1/EnqGlem2Y1sBviDioXpjw+qy9ZCJJmeRd50mZ71XX+om5y3hNvfzK53m3VF/+R1DdjP
lROvqtCYPpeKY3BymNK9VZbTZyMMj3npdk+FEbYfwgokSc9M5s+ZTYTsX5kFVUj15jK9XlYj8REW
Y59vUgiU31bQVa2uAuwGFz7gM9SGl+wH6b6XwVcOy5VMuHTL0PsIYL1xWeSik5kJ6T3uWro/TRLZ
znv/1nbW0WTZd7M9Vatc7d2teC6uIUG9TO07u6W6fNSS3VWPU66ZN+0UtAR7/fhG7MyYIq+L7wO4
VHAOKANfVr/4RMREZNMiFR+2TQ2uigXyiIJdCo3acYQWIvvhLHBt1QLQRgh2vglqeClElIGhUwHs
b/Tk9mKy2DXjziDd6UE0je/Hx3+1ThcAY+mz+dVnfucKKKiJW9afGn+pVS+rL0TWgn3ijeSdLKJp
q6DHKNFTbMek0OQ67qrJKb9cp5M20YCyGe6CLv89SxxIBjorOZXBkJxIQUxOiqlP4Jq+ydITm2UG
mHgzyf7YiT7RyDjvyTjfDLrprRPF9/Gl02vLWrn06rdeGSbhYfZtbQ8+Vb6P66basf0wXvji7PDT
g/Po6fra9mv1bizJF+rmOV2rZH99syrzZBAS+eQ1pALKzNnXjZcweYaS5XK37z7HVZQ7JfkTt5M3
36VzyVmY48ytF3Wg9BfkRC0OeoUXVU9yoIxflJZvMiS2mmJotxf5dcLbMi7As5wk2h+Ck5P7c3BX
h2650uOx2YruCqDzTuzC+J4chG2mkH8tJMLSvGMX7gBLODhTf/dO/87W9KkKCYHM3raFWtxdl3Pr
Bhzsqm/vh2Yq1kStCcuSWvZsNP5OHqNt52c7t+78rTxtvRxa68nunmu1jeFrwCMq+uv0yAEj3deV
Xeh/zV1tfKyG0vjosC9Q8MU1Pws17s9lJNH19OOfZqR4fB5Ll+SRBV7DdD+lzpQ9aAusjZuWEz56
Do0iSlMq08Jyn/o7UuraR9ExaYQz6JDGOcCjg+mv+zKafgPc7lNBIS3ZE0VyikTv6LhdKWIEIa3O
GiCn4RisheFP+P8gIyKvTA/KtbI4wNUpUnZDDg6XmIhO7EwhHrzKmf7iZ4BfiEYWvSy3LP9Od7la
GmXlJpmonp8LqF7UhbpXGnx3ZbW6yrrB+eknWdGmV8upa9NtZM+/i/FVf1nBI4EOL8xXaCuNdZZ3
7WPfRu3j5JBV68UWlbGL2KlOcU9q0FokaZJJrXbvZhl281sSzsRoVwMv8k2sJVGysyNnvJlGy1kw
SxLrrBnDNlLG4VbBwz3d6pC/2LFaPsR27j5lS4yCgNXHN0mwlUQCpo1PCNLSm3Qd+8/mFR05n7aq
LNTgevTZIU+O9K6XFhiKuzSErlrUzQwhUNmlwAwsVuAMPbp21z1wcuof7aS9Eys2rS7JHzByiNjm
AZWvSgg9xuvSpkpahKn4r0uD4J0+6QqQN3B5tOdhabrR8HFBwL2bBuBWszNf3uQ9cdpC858riscO
eWFO+s5rw1VZAz0lFhdjQtEdORXeNp8LnfxfmVsRZSWBJwLgIVT1XVqQoaprRFhSSiO4wLK2XD8f
CNnIpS9XeLugmGRDbbPZI1GXbd8uCAL7icdp9FCFw5OVKsYLOS4e6ei+tZm0xnwZjF5dl/3sLhgT
xssCKC6TSlC0l3jLTTN+hsje2Wuts3fcVF3+o5N77Dl4Xxp+Md4xymeSRUQZSNeu9JMXmIDZyZyr
+fs1LjL+GW9tRuO4FktZU3pGmiUgJ/96NRHf7upywauJ9H667GW87p32qOZbyyNvkMyE3TyT8hBV
2mujLeI7nYy+073Nrwhi/jQ/AB6d+AnJko5h3LvAuaxJUg12IuoAqN6D5VwssKAJsOKYSKPFU37n
efCHEB/yV6ILXJ2YfeaeRocv4cor0telZJVKS6fjFJgPllcY2w5c5XW/gKaTVxQ9xBHejiYCPrbT
tOihWRovs82jHbsXC9GrnuuezZQ/9jJJGtFH0fdqDqwPV3UfKSdzIDvxqipV0F3KODcOsrwMTF1e
EPWCout6XbWECg9ooeKGKkVQzI3lfq1Z437frir3y6+uodDzzztJKAY8xpH9cP1YfeHUh7wNb+24
fSESnX7ROwqF9dAY9iLaXUnV6DB/0sqCrNmal4G7mJVt666sbiT4xznjuWQJ0SczxGRkAvlbmR6W
w9FvSucp8EuHg5ht4tpkekod29oMoPMo4ZRWFjY0pczHDyEcOuvQrbKtv5CsXQdanUCo1ldwwS0D
7tJIr1zSdPI8vL3aij6yQejTq/r0Tp+Nu8IevfNVHcxRd9ctWEPLbVyuu9wLj5Tg6FXtWR/17k43
vJVjaempqpufG9E54G1cBlxj08GadPwr0+IvZrpTOR86t9pel72aqYWmQeP061UHPYt2dThzrPvl
bt6J4JwxV1bNyOjYJEZsX8RxbuDNI60FFNz6EKZkaHehOt5L02bKeD+XnK7SYjpf9URJ+/VYNTM/
DGzh2xrvE7/7p/nkoo8bAJ1IZO00G4plM/e2xZRADb4UZkJ0RwYSTmr7ZL41cMnjx4wrEMA1SnBk
QGZfrC9yXxEta4dvk1GET8rsGY/4KUQITTV8amqrJnBM0EJ0gD6Zj2l6MRBN3s31Dbw+6o3YmzyT
H0kzJgkveCqhpeGgnrSroh39cwYj2D4C/XllqnXK8wxuv0pr2P06mX+WJlvsKkrO1v6gkMG3DDRg
DBmc05gcLJNBNEbGmxqtQk/nlE9Vb7AiYTY5Xhv9V1EGSI9JjlVDYlQXUBa4WIjqOkvzvfi9Tkb/
5XIy47qArBe2M3X5Xfahop6DHU/f83HMpt91DrXinBq6cA18V08OOFnHAtQqCK7tm05EGRAdKTVx
CuRR5NzNKvlO2tIUvkHGl3SlMcbEySkohxzi0r0OXUxzJyAzoprc1wV+sprmrt4ty8scnuKEj4HZ
yywQJhTeqXxrLeMECjOON+mW1JKX1C0oD+zDy73mROaJSm+wTy7dxTyYGvNk99SOxFTPAVPKaMwZ
ZKsPuB9yxwzupGlD9zy5nbuvdRsSJ9EB4xzecbX3JqIXC6f1vB1J3I8e6Xu31jRrt5VVabciSq9Y
ROn9lfg3pkF6CSadnw8vnV889bmhkWHhkc7mDsqm1tQSoGzyx53OK77rRs1bo+CL2Mekm5XT+I2y
3mk1Wb32PFgO7DydGZ+9LisPmLn7ScnVy0qTl5cfyX+GTT0tLP5QvFxsPTdPZTu+NmZGEQiAtdNK
dDJKsZdXbkQG4NUEanQKyVpNra0KLG2/soG8PnV25ZabsfP8Y9p8uEgyIEuMgNtj+OviFyXUavU+
gFfCoM5Ho0K8LQP1FIL+fFSaP0CqXDIEFpU0KojR9rYOtxqoniciqq/6i12yyL6XMAWIi403Qlkm
OnIlzehWVkhwo/iMHpK1bdbdbdSSXgVWfjHcchjvgWgAe3nfwBx364KUQkqnPS0Gy9g/aUXRzZ2j
HcXguszVfuhhgF2LJQwbyZqIabjpzLw5t60H0t7S9IN+buc2uH2nFzHFDZW7fE2v9qK3qHU6uXBU
vdOLCNtGf4Dc5fEiNcREit5M/XnNFj+/C5W5HaETMIPyoBRTf4xL+4Oq2MPOj8v+6C6N9Iw6ZWcI
Lkj3syzjU23CzFKOOzhZSoqPljliKAsG8Gv56+tCMmL3BSmCbxNJ1cZTIDaXrswUS5eEnm3uUJcg
D3+/5cwKOgK5nrw95i6sSUQf6rWI8j6wyKhtDLg7h6UowQ+6/ikos4RYcwVYkhP2T2lYzo8T38/M
xl8oGgL4a6pY4K9ZRGq94xOAsz9ECkKW8MrqaQjYJF0kwtGXBUXE9z8eh0b53Ps9qJW4xXaCBvoO
NFR0QwBwMnxJ4W60M2vYiBJYj/FORsaE/fA0FPyQr0tcJ17Xvo4K3OjVRFYYx+VRIEppxGZaLn1d
IVG1z2NrUBi71GS4Y+TvR3ZZwDZol6Z564kOxAqVnH1sw7G62F5VVwvpiZmMvtmKXpaEZLK/fXWh
2jDBHIqoee5AcvyNMxbUKIHvHUeqop4ch9qfJfxz1RfaVD4t9g4FKr/ZYxgtQG3ghsDp3pbmrqaS
ALqfqT1Kz4Rmi6+0opcwTTMisvQuyqssc0ScJ6NaBYpa3lwXkwF7HEmrE2W5LCa9i/Iqi1LME2PU
9i6VzKK66t/fjlz5sow18qtQPcP0asojyd9SvYRy2YDajnZpRJSm89u1r1bq4aqSXhC7hDCvyiam
cgFehuJVKfJ1WFaV9ZcFm26w14r6WeHB/smbvJtMzS2iCb6xrZRM24kIxPUqA1z4pVEoILPa1NuI
ftLTTzP70MeG4rgzfx93Jfo8L4J1Vijaneto+mNYBM+6FdtfHLe1Vs3yrhg07eyGtXYmY1E7R636
o7Tyfh/wHISnIMo1QIiiE4yT2vmi62yzXXscvzn926oOMeqfK8Cn4Ifzq5mZ66QC2hBoyeq4Dolh
SZeI/qmONVL1BvxxS6akBgYquc+21n0HJVc9dwCQlyNxMufUwxByjIIxOk6JTm7eVRZlHhfsPqUr
jQxfLEXmRFGt42haKoX/7hrXhYwAz5qhbtM5T++KblamVYJX7CZPqDiKNGgrycMnB8W29S9DzpbN
b1TjLkk8Y9q4cQiUeBltxKKiePFOemIiPSiOX5cSUZq8fIj0TxEcTo9tD+laOKV3o6nA1tJQVdaO
1o2MSVPx9gKnfCQnfLGXppk6e92GYQj6z5+6XxfS2HTdabm904v8URkSQlcLW/DQe8nR7ondrKXb
KZAhr6Qr4+7CMDx7ZLlZVPJvqIRRceSBtnVt/iMdAYnXuTKtpcjF593/tuLfWKzMgxlw8WWKrKa6
nL/rvL9rnZYKnjByDkPi2w8tpV6rKJ4h8yM1Nlas4YUc0G5r+6pO8ZyG/0vPqewlO+7CsZH4JHMH
Ha66qIaBAz766MjZaqTYJ+if1QGHnUf2nzB2SBO15oGoQwzHI/aqBrL1oHOWlkGLbcJltSbx2kOQ
Udxp5+1EroPRNkfy95uj9K4iCQSkWQfwMolOd/TmSO5McyThMwXI+q6ZrPQsjT1CKhBNj6XbEpsT
FdnCAJVwarzo+qQ+jKVu3JKWzO4Oorp1TZ7vMZlIS0gXRH1pulHZkVUZ3Ioe1NNXvQyGuWtussbT
KD/gB9454bcmmUAaDpocquGxustjDW5K7u1batg3edPDaAvJy06xk35vu7hfw2Q6i4ETcSCSmX5J
RZinVndlqhfnou+BqB7Sr+xFi3M4hcV5WnqOUUyH11BwkGoUYbddRyoZcFUQRfDfAG27ijkpx2ZH
5vjk7WYzeRJJiVC1Xf6r4TABk0PqeL/5achvqV6NKdUplkC0NKDPhauxseydBKevA9Lrtfp3162T
/UVagrqXWWpaklDpfG0VKrevKqtKtE1QE7pvbJjJZjv2bnPLaZ578qPgE/Vt6r775tluBp+wUDit
ZDRVKcrmUbOewnRu1/rQUDtNnZSfF+0z5VnUcI4OLAXLSqqV9rsK1ssNQUl8LiTYB5Wjg/zUhPrR
TEzt+F4Oayc94Pgnj5HRq91stbyIRXlpqBfYgj8cnijOS3ivtn3xrCdVfQOnQkjiqF/dXZtMLeqL
2OFsPVKHcrG46t/b9sbXnjrUXWbydfgrs79xLbMlIhmFMyUoszWuzLmKbgz50F7HJ39rRDdQp8tO
Y1G+sxGRivBxpS8riIlSyp8xoz4bSHaFOlK1fkkIZwAyYzveqWmAq85zi4h/k92M9WD20B6kPhga
S3dcuiInGrSgSuSB28zOeSOTX83d+XeTesvdRZQVL8PLZOmBrgFseVAVG1nQ8bXypFb7wdMBYzcW
UnjQAujay8OajM74KEptGZnESJQynFrz71qROPz/GP3rJX5a7dIV2yjgYVC4Sbql6PlTnfZCquCt
3bTKTmELb2fZNJ+S3mPrSEnqX+khYXivl3XgfH3Vp8ZcHyobZ+xUjxvhRQATziKWNGxmL6Dg8k9J
2BWoAbyMCZ+CSL/OI3Pi3SrXectYuoODar6uer3iMnq1Xa5/ld7G5G4cEkV6PYeBIyyrjZFQkR1T
p+HvIXDLjt3SAPEfx9t2CrPjqM7ZUXpuRznm6mrk5CM8E+F8Z8uA08xLnfibOfxZ8FDpY7Fx26G5
K4y+2ybkFKzKPmvuRCe9sbGbO+k15MMflZqD4DLBXhrpOVU6jZdpajUfDWqqDxfddRXp1YEV49mC
A+fdwPUachsObImX9a4DMkOu+XYbtdeCQ1GCIQdFsnmrNVal7qVrSBd+V/MWesvyVStDdq9EZJtZ
tXnrpCOpatK1ZrV2b0a1XZilQNSXqW6tWMpRupcFVVcDdDhlzyuUdL2bZPuspkY4nUoSS0VpF9Fj
5ijh8cJTt/DX8Th+tRMLaWQ0rJPHGLbP41Uva3outO+p1uQX6jsZXWwzomxHIToRFefDP6+/2Po9
7NSrN7vrfLv00r1maT3wU3p2fx14s73qr2smPLBvdJuyF4WqBb2+GYaB+nfNavkC5E5505MWH95k
0Lz+IkNSuSrH1N+QHXLDx5mOZtRNR+ldRGAclfV1BEJ1eBWrhsdR51q3SZXat9HSiPhXOjEZzOmj
qqjt9mr7bqqIMl9MksDudhEH0y4+JCVAlSQ8h5y97Ds3r0Oq8MOfm590gxccQsO9WJjxfGxKy1rz
QObXuVACFlmh3kfzfENE36I6mMbVgemso1yHEWbRDX25I4OyAkcNUQnVBs5457ZylYysYrW+I7Co
383aEG4u/LRPJPv6367jZWngT+VmOVVOUIhuhjAvPuRNmUMlU3cnV49rWMJq/+D2inHUYuA+Ji3r
z70eujeFVwwPeq+TG5BnznMYuQFxnaH/XFB3sMqzuPtGqvi5nQb9j5ZKUJihR/IOh0+2kroBOL7Z
rTao43eKrL6prjN8ATDJWOVVZH00I4iJQ+7hMSwhCbjeFll/3akf4TKX29JMIlYNII6X22r83CX5
UM8XV3BzIAfefjRhCwSaVD8Vi9RCZvxYLXW3WgljV5rx2LbiQH/I4mcZE6sY1wjFbgSRxUAGzGrc
9Bb7aLEIFpBrxSyatVxEdKE1fNSbTj+JPXtZ93Z2yGWQNcSiq8x5ZY+6fhCx7croHOFdvV7FyqGC
94so3YnFpNX6g6c/EQyfNlM8TYdWxTn4AkgK5/BYfQhHK/uuhunCD0ignXe+T8ootONvFmbXp3AW
ud52cNO+pbRkrnGfe/VJesU4AhRlVlStLwPE55vLwNWugwZw/e/zgyHetd7nBzuWi7PWNkwGbRKX
GP8pP5hvneWqHBDuayveT2oTf9LdFLrjME2/2gEoCBMJo3YVr4o5BrgrtiHS87Lod99RP/dVqn4h
2giCitcZz04NTFQHRM99VrkOPM/DeErCiVjT6BcH3V0n1MDvJQGSPNUV1XDRixPF2ZG6JAq3lsTI
uoaFT0ts8zyBB/CYRumTZPSohe/caI3e7iOcSZmd2RtquKcvXoBXCXfht66e4QcnoZrf+1R8GGML
2INlINPnI2lg86cc8l3OSuqtlkIwRiKJTSi1zT84ivEhhgTv2R2r9rnP1ukiiAbsjBPuXP9DsVDP
exHUVsO8Gqowf7bVID2nRfkkUreo9EnfENutH3gWZM9gIJCRYYf6oTba/HmGImunJlq7kQlOUk/U
EtfRMV3walLTGMgptkAWZvNvbKAlLc5B4Q6wq6E0svkrLKZ/NIkZZsCXuLW/6qdeWchS1P2F+sc6
VO1UPAqtj+kb9j6uoLQRliBpxN7KZ3XfgqkHyuCx1LLiMZtxqkyEAK0MMJcUyCd1THDDlVNzaUQM
koSzKNkTnEVrnW7eT390BYQWYjgvAzL6bt6/FC9LyTRZjw3iH576e6fhLQxaZ61bhXOreQp1Dm/N
VUfMnAKPf2si0/6G3d8wcQuv3XGAPf0N2+tlm5nXNpi3fIR3d/pumWo4AZFs3DoagC+9r7RH6UmT
2Hp7jJZGeqIrJ9Pbpk328ap6N/U68G6q2PG6x9l6XZnaY0oBtR99BECFrzqUdphJfaSOsr70/n90
deltDM3JDpXT/tNyVpbaN8BHDDeaA0Nd3YXebxQh7rNi9H/v7PBceHXxxQXjYNOP3fjBpE77wOO1
3KdqZN/nU3fOhuaUWP22dnQPaGYQ9mzgjqJVFELYp9gxRXh837tFw9jFCv7ZbVkZ4R9Gah/zcMh/
FKP1mMK2/a2ypq8TD7zfvBxse/IMk0d2LeMWbCFoGd8aZyFodJMguhu/vNNeRel1Cjh6A4+xjRu2
4biSmWFhBeCCXebbojfjHFQj+PVsAhOAWoH1ZocbLVHU26iLps99/mhzYHhJe7M6qew716IWK9d0
/2CHa2/wNpYfNQeECd+gkiJZxNF0/U3Pf3xnNS18UCDrbRMz826IWhYYO9quM0AwkblNYZeHfgQv
Q+YOeRLj0Y6BIFrmah5eJd908HcscynXingw2r/Btu59NzXrAwCO0UtihSkMso56i7fL5elqlgAs
me53bdpOQZ58ByTDXJdtb53LRp2OTWdHG3xda16cI6/VGhxVlfcOjlPvnvhgdg7d8OaqgmzLg1s6
vKnzJDuLlQz6akcl7bLGVad0pAN6KZuINDe8e7GDySrb2boNxudyBVmuz6hw9gr7+TrVje3yPox3
VuJ+b108nhAj4QRcCN16zzTZ8M1Dc8P+CJroRSlNp+TDuGkry1g3hc9Oocp4jIEEwIYfYIDte0tT
oZza9rT9xZDyiE1NTc5R7MyFak4vVXPfW5a9uNbboYBiDriwJPoMNCBfXr3t4L2op8+ZbljrNOqS
o4h2tvHsIvysGiEwdQWwUQ0gtWe9BuAsjagbbIba3/I+L57Z4QM1bef2D5PbDtrJ+JpXobm2La/7
cLWtyu7VNgRG+aUJtUPpq2QxUMQVb5p0yLde5NQPOtnw4IT6JiBKU3ka3eFrRKH5bbI0Tt6+Nn2g
/CzKqNiJyV+JMiAmtpJYh4iSzrGzYfmdUj859TYHZTf/JIiAKU5fIucluIA1haonsUjzcZc3pAmP
DjAk1Upxvfgh9J144w1ucCeNncwF4HuGWlKt25N/1kxtsCurxD+EPfV95qrI/h9nV7YcN65kv4gR
JAhweWXtm0qrZfuF0e3bTXDf16+fg6QslqvddybmwQggMwGWpRJJJE6eIwCbjLtTw5ruBM4mxZen
uk6p4YB0cc3jInfYRrfxWckzGyn+ZmxAegNHqxMOyQxWdSiLiO1zK1EfZoJuaH1jdHljn8mtdaw5
VkiRWDvH9tkBes4vhDbGFqR5Lm1UPlV+a2xaetYDiX9pY3O6UEjg9uNZTTAJ1LwEk3fU8IaaVcaR
hFQJB04Kq0ncgUPMyP3Ngg1f8OIMZBI9AHWQoSs74EkrByQGqsKicILbhmyMCjB+50Z930e0b7em
F+XTsKYVlmCcdpx6vF7v7uz3i4LsJT/dTIOk6Tbp+/gxa1Cp2uX87wIdrefm31yPdvjNzx05wPIZ
o1y9bRnvKXRe7XLrdBAZnhGVoEmNYp5vE1FlKBf9xGDeQSrvkJefc8HzkGN3C+QmgTZvVsHhPuB3
2HIYD3wCqTMSA+DPUE1hxsMpIToNNRxzgMLiQm7u7DSkCRR7N1xWqlKQWHnkFoClDx20UciLM4iP
K9Lwd7YlxCogK8IgBlGrv7WoRVU2CsMdVAlhmKk/wrELq3hN47k7lMbfrGy6Ldn0ge0dEO7vpaor
7aj2E6iZ8kRj6mktPP9qYz3Opey330UuEyvTbTeDJRrcNgKQulXlR+lBHNQguuhskI/96lgKEyjY
jYxNHQUgp/01TIsjPNhDtUqJ8qN5lWUujoyq/eCkjaVvnD6BIOlU1Wc7NsBbWUCl2PT9v8i0NC3z
6/MypJ5QE+pCkxuUCwDTrhZZHMvwbu4EtMYKzxQUy6kF6LJLMNlouDgC7KS8ATxGmywrtTXk9Owj
CA6tg9HH3ZbJssNLSHUS4G7+UaXYjXA/cZ7AXWgdfMdtt9gIdu/MLk51X6ZzBID1/f7jD8jIQK37
CRgmqPCMGv5XwHBHAOI73DGhiAmGXMey2khF8AeCYFAWIR92oqGNsrgKBAM/PT7yf4e+GLZLCM2g
BoDmbJe73PSQrrVWzCj5QxO5eO8eDWODmhzxjv/sxeQs/E/tDn82me++ShSn7MAx2x9G7KCfEp4A
p6siuPZXCxDin0g9+CurQaIm7GtwkgUgvckzmb6Nha3tmWtAGFgNI9OIQVwnwMvc68kbi8PhAiqS
/5CzGvvksXZwgqVC3aAJX1rT8jS3Sd/IlPsXLTHT3aA19Rrkwa8C+cpLqCr4eDHgLQTUyDtIC6Sv
TupqB2mAjpS8fVpZT9bUrfAYnPalQiYW2NduOxxTr2eMYt+B2IjGBD0kGfmQOd/9QguhJ+o6AH9R
9RgOE4f9iINApAJQOEY2rUapg2b79pZs1FgDvwI64p9pFMq0vOaOdlOGdrcQhcV57N8s1OPtT3Dw
bveePwDr6ebZBE6NOHvUeeJi02v5V8hCVqd5iCySD5xl+RFTsU7xBiBGuGkO7DT9T6quex+Tfvza
mwUyN0Xymle6eID6IFBQyl7ner3RQBW679Vw/Bkm7UI8yHb4jmx2dypaHa9Z4GwA5a6PfX0amcdk
EAeycxmDlimI3fe6jpJTa2XxuTRyd66fjQRkcFOwHG+pQlYHLdwqtgU7MVUwW0XxobBt/uwOcQm2
MOhzK3OHEsHzNNbuXHRLa0jQi2yHfsrfTUjVrCIXKvUGis/wlpunoGBEykmqHJNl1P0uq9ovvs+R
kCIbpEtsY0tdA4yr6xH4epnU4crHWdcjNZC1n65D86jxeHwECc04m7koG09rkE24CUU15U5x+yKz
9TOO4Qz6yvk8icxCiPhUuf2DXUztua6ALw3H5ijUiEz4leDb7+BPIHJc3MBpjIwE5Mab7AuN7uIW
GzloqVjrwlXWQKuYvNCAx4kvuefuMsdt4/kj/CNmuQxdXouSL7T2/LnoIy7LSPs1i9xS+sA6F5mu
pMshrF7Gl7QdmucmGuVlFPyx0xOUP6kGrGrlJg+rekNDyxL1cyqLR7D8fkxiwLtdpMXmSVXUJWvL
7VyvV5l4aoRKx1OvQJ73ZGj2g9lrbEf2QDNBizmHgB6knOdJv0ARF82Zu5+TlhVB3iihxwStAFr2
ZgrFLIE9rUuXiGOQ/tipubuxzV0KR4EuPswys8VBOk78wSk+xc0B23lUY5mxuTKw+ZyHYw2iePKC
6J690XDxUvD/cy5LRxu1bvmeKRnrgc5CIhyjX1HaMOE8HcZcS0ahHnb1NamhkNWhdG3TI4N1Jdvi
oGipJv93R6EqKeopgLIBjurADqyq1/INlZFCnxjFLn8kpQXWZi3Wj6LNumcTqUMUsYbhn4EDTmCg
nZGeqPF8BofT58QhMew/wjxo5ok5isUfzdp51TXI4tbthecowegjO+jXNO5GEM016Xic9ADH2SjF
bYEoV11Wy/+EVqCjxlDZElfr1lItEQ3Q6uZhl23mwNn4ubgBZs11V9vViq61XHWJAw1mgcp9/Hfy
ScelVI5nZ/XuX23sTCdqTNcH2j+Ku2ITRzgxrKxYx8ESdEhOglzUZdLyi22j5buw8d39PKT5KDia
tNWyntXr2PWBcKfYWIDjeuSZjUsQON70080iLritcArZpbscyaA9Bd5cl8LJqJdRt+2H6fsgcTrI
FCaMem2IA8DFBiImVBOx+ECmxb4MOzV/Gf4uhGz/hzj6FOqKIIT/xxXTIshxYKyuJsBxCDkDGW1Q
R6pfrPRbhWqKB2rMseVzzwBbyqqt3WBz56BJLv+6hFqZrjHPl/Uq1LEvAKMjmBwifiiNXpyoEb4Q
0E1Hc2f73RAlLmtW2OY8vwWs/GYWTYgL0UJFBeSiqPh+DcHb+Axqa/ui63gwJqbGvtVBLVf1kIwX
p5y057oFo6myT6koN3EPVYwxDbSvU7Qjs4Mzvb3dgOM9BcblWzpAhQSbgNcYFEdnfBORl6dVq7b3
kFELrg5yRE9TZALZhFWRXEVljmX3qMSuwncUPc3xzuA3uzpnKNNRy+oQqcHpV/QlnsATGDs1tDtz
/DlrooCKBciptmMRamtntLMXn1dAiPN5MBhZ/sIb2a8rreRbCpB4RbyiRG1f8yl/IVPMkhjUVpqz
p6ERxf0ZLEvfaERNxpvIA091daIlp8l0Dor80SNvPvTlYwGhpjFxv2VOMR3BowYSFlln1spIRLGd
x3aIQrSUgYhXZxlOJaDpwE5IPT0Rx0pTcS8ebHklspXABNLBSB4Xmha1uKWP05H8ZI/j2lopIPGW
bDPDi7oIA+pntdjoQrg9Qt5FrkWBioYYasonMBH5Jxo2xmRVKFZQLblmv+XG0JPSJ3BG/JxzN5GG
zGzGnS6CVyhP4DRRNQJExUjWAMYCOo0arFugKp9tAY+sFolS5TcVaLvVmneaqIOTDuVY5DfNYPRc
rXXXddrzWaWEeEgnpXgya5xQl4wUM0ue3PtvQsNcR+aOJsxNgZo+MPi8S507a0sCllqlV14NCTCd
dnKZVEO9Zajj8iugNoE2UnEF+NR7j7rQ19o5OoSbZofm77uS+YdluWUR6gHop+21FpyyUZLOlwmd
Fxa42fku8u6aFL8sS70oZNshq7B1cqxm8mp3tC9D3fM9zn3faCR4bl96oXOcPKbD376Fdx076dqP
YHI7OZ9nzMEVJCrwFgiahuYZUJLCo8PbRBeXtkycL5kUfKuDtvZAEUXQFh7tZT8jeDbyrZ2z2wja
D+N14BKBFvV+DR3k36Au2lHOPrEZ1FkqgARoCCGAtcGn+q0MInGx4lb3yA7NEej4jE59GNR+Q4dY
xF1Yp+wulJT+NYyr1Wg6rfbrRfshaOaLan35cdHls9Hi6qIUVmk4VIAGew9OgmTwfCMfn6LRkMdR
K/BHKkr73RbuoQnjFNlyJAGHxB1uIqwEt40yDZw1AZUrloGJwkJyL/xEIA8MWfK8maCO9WnzTTAc
ZSa4HxW8eRwGcer16OsSkOJH9b8sNLAEteENlGsEc8AEDJJZD3l38WKppgU5eWfXL2TphjRbQTEp
RNm7JV6W+M6UYg4x8jm+a4yTDJJpH09tcwYVk7mu8T/4o8v/oO+KBSTJKiwke/iXAC2FGq/k1UeA
hQ13Dh4Yt+wBHMCRwLMpQJzTyHT4kTvT0aor7d0JJm0Ti9w46lBSfJxSHgDHjYhaJKuxjf3nXA8f
EzOKzoUJ9iP6T9F/RYvyXYcX5EcyAYELSmEgfLbSZyBLxfn/xgap5skHGetJttCT8pYxGakxRe+v
o6o1vMVGPa1RU6j7u3n1IAXeJsWUgFBAz1MgUNjf7lBX+9j2wYemGt2a+IObahG4mvuvZALeVx3U
K69tiL+xU6j2FNaYPt4vgiKLKZglBW68Lepe6a4NJmrc7Zc7+804r2SGquwHekDMt/g6tf/5gOiZ
f4G+k3ssDBNE64F8WGBd1hhLFKFCObjVtZ+4MBUHjqwAVQnKVuWGBeKeXYmn/6rFkxLqAX7aAzzR
h1ujkiBtDew2vmTusA36rj7ONqiPDsfaQP1uDK6F2QY8drLVsBUGZMx8/O/oD5yB/oMdzlV067pp
uzbTdVfXf0V/cNmAwGpogmvXAZiY2VrnxTkwYSBsTSFtUwaX1Aw0bWuVQYAHh8tWtjZC/MBqA6T7
B6ad5y75BeeAQUoBfRLyu5DsARmVk+VUlrwjmABBAhaswL9CB9pehGuc5cbQ/wEWYQEM3AwJOnC3
lltp9YE78hKgdh9P6in9dtfjZpd9kzVS35klofz3a1xdZi9DmCVbpkntpIHNF/CRooJ0Ut75JzIW
0D4+MjC8knex05AaEGpe6zJljxDxivR4+t6XrtzxxjJ3QnOdbzbfIPsjvFHW2IbxArXMhCRTjcye
QepiPJPFtPAqCEldpOeUL3Wc6BjLFKy7CpvW4+l14m37lxiDEKpISQEBhUG3VxoOgDdkLNMqvIJZ
Orzi+NDYSUBmcSOGbY5OqiS86HW7IhsEjZGMSmLQAQFF80ANaqohQQL2/Q3gMQXzkO7/8KDwEilT
uz1N5KBo3a3HQ5xXL7MNv6vxgWYgh+avUAhmr++XcUCLkMQxkDCyhC6nVkDAL9aDh84tPpoKGzu/
rXHwCksYYEuKE2h01b7UU4m9dVHIg4yBlceLMaR4yv6IgxVnjbPw8Tsf7KNe6/kbeM36Y9iDDzBR
uGNl71y8Idc4/t9V6sfrcBQbI4OqH3EWKl6gEg5WxB6EVuSFCIP/lLMeiiRKOQIFG3rWs4Pf2OPa
DvRwZRWoQthGIQhDLLwA0emYNAocjJlZZYIwAxKoZGycHhcqQh8K64FW75OpTaESmIqDjIR4Hdqw
By9EDfkUNRyNYNozG7/WvK/FK9PH/oxaYCCy1BB0itnToOlzrBZiQjK2Hih58ThQAaCi/toVun+h
xehSadFAIl23L2UYmW/UjG4wResWB76WWMeov13VIDS4AqnQXB0GAndwrBzJpLMeiRANLIGnIm1n
m5CsvpqqyaNyPOGo4UimDAp326EJ073v6iup6mvSGBArfUyMaxEYIyoBp2wzqBKcBE+qrWVz3TN6
KIyBiQMstJ05nS2zlS92VorDlIEW3QDyMV855nDjFcpLc3Xo1OcrC178uKdzxa3buU7Pejx1OfM0
I0viHapsQTwG6bCN8BlOcRp1KkQN0r3QpsjHHMhjZM/IGxQ83IWWAG1GJKcdBEpAS6VF+hc/FUdb
1bWAVLhcSVb2D7o/oMYurIYVVcKMNVh7wbD73jYpFIaSbtrOe5NQbVjoUUQNTzTg2Grh9BuzUbdP
2rqY5vhgl4ocCwdpB8AML0thzmgxnFlTBY4Odc0DgIizdynPKfo47j0KKdUJ7STx5WlbEDHUKAu/
murmQb2iDHGUHnRbWyQZn73kaFGB7Du4DS+xZPcNyEhBkznb0nBpZJ5xELbhEirrDHkb8Pj5Uwee
3pXGQF5WZ1F/blXT5/oWvEXWoUNRy7nTBZSolL0wqj4DwQe6qZ12GwgzTN4S4/auBiW0zznAvU17
zrRmlSEBth6MQbyYIkSqmengusCIGi6aP+vaAQO97+IV0BfTNgur/8g2fbPDDk9Zqw51bPCopVpY
2DQT53E6dBhXepv5Z0fDNyCCCOGbgTIuZBX04Q3nSh+9SdkagFaPTcyc7VIYt9TJJcEwgQ5DldQt
7s5UaqaDht+lctzU1gkfbGgf4ctMFLvjq8DZZjLC8QGUoxBHDGW3iTIH2YapLhnq2ZRRucsp/g4u
TGtPppibuJGjmjo5S5+vlzDq+agSMCJc8LPsq06rl6LPoSepTC3dvMi7fAs/Q+bv2vLdozhIs26q
thP7PLPZMcFG+piqHqSqrNQjY710yd/I2MS5Y/Mb/xRC9sajqJvuvNbNsssyeZpdg9DSoNiFi95c
6WY6RYdpduyw0B46vsbZHyf9DEaFj8ZWPTBQvwFmb+3ITqYlgibQ1Nk79vexcgQNiJDptFVU0h4A
7tFDPWTFexR/r0EQ9Mb6vn3Ez+yVrDhQdQ/YzQeg17Ly93LiCZTMy2RPXlT7gUofBerI5gJa7rrP
DEIjnsTrAva32BbTBnneDGdJAK6mqDksm+YljkF4cueiKMWLANDaSBC+Iz1BuVn/mhFXSfnrMGKB
ytz6VxahInKlghuwiUP/2RLxpYCK3BoSuxCDAfU3x8mSlWwcIYp0HSTVRU6KoW3VjxAnJN4OIvUg
Gg8mehQ5cFlvWJTjtkbuDw4QMCrOLjJSs1B/LDZdLdFDznQzhrh5eMvi8xglx7frzEZaCO+5KHET
OPkeRRwAcTFqx8q2NQAw0CNbFYXvWsEb4A1hx3ncR8TAuJ+B2OOf0/hYahmAh4i86S5rL2t0TSXx
Vw7ZhVA9l1A5pV44AaLbRIaS44Z8JRDO6n10aWYji61nPYirnSnb2jPlWGwWir47/r3FsXDy/S6k
rwGtipFbDFsQFtaaeNWMLjsPMeQbICEpXiEZ4D4Wob0rIOrerZLuLyDoixddjEBK8+BLWIX5A0XW
Iw9xzg0VUVonzqCaCbLiCc+Myno1o7jeCx5BeQxS2tfYkodwGMGNAMhefwn1GKDJMCy2qEQFA4Nq
gN6KIKaiulWMxxm5KZoaq+4ilI0bbwGSBidbRxoV5HrGm2+bf9g1A2eE6HfaIKLvLKqLNYD2xYOb
IxFQOs176QRQxzXxfk+9pbmxmaO76mMRrEQAkcsbx7/NBZ/sf1tPeUfLx5/fcrnffY7lSnZv/fgo
F6ly1Ovi5wGFd7XPwAl/sYr6tr+kTpM+hUdzrNIfOaTWU32S3/2WFZsBDC+nLm/ElRsj9DjNChWR
WlysmhYEq4niTEWpCtuPdXrKA0W3qhrqUQMdqLH2ljFNY4YAjPHnjN9Nu7MVUfAYg2/qGqR9diob
q10xq+Tv4DkKNr6d6XutdM13iI19MfvYQFpDy19FMOLj1/LaZprYxYrA0lEKUNSjpgaz0nowIQNN
zJYzFSbRXdJ4CaR5s7vVdmywgeH7XOqGUVNPrBA5EdTJyH58dMJTC8joU6GovX9aaCBq6ONBnoti
yNKrwPFjFg3I7Kb2EvPLOm7kvLkdr6DUg10Hnuxx615xE3OBZpiK02iPD1DNda+LPTYztvazgq9b
7LJRPRC4l5wFzanPJgtM91A5c/G2DAg5CBXp0JSGLiocsINszLdm1LPZSweu5LWS+MMboc6rcEFb
kzLQXw5FcrAM6azmDQMQLoeyHkFSF9nJ9EUDgfcahBAC+liGEslCw5l8QqUxZAs+7a4+OBAjkysK
WOxDk7m7eIzBWKZmLo6olWI1hrW5qZ3M2rNc+9r4JpOQ26qik5PmIn0bLAaZXcvHZ6FxkSTZarT9
LI73EAcoUeyqt8fB4XbiGSFIDfsE4nZDYAE2BkVoD/RbIC0eNMg/VwKAYwFKMT8e5HvfdNreDExo
Vakhw61mk0PTcK/ZkXyPCtAXOblMLzTUBtyqAfd6McsadSESdP+d9ELjVRqo+QcNXMfWeQRYZwUd
ilXX2XLl4mT5WA2GO+0bdR6gUuJ4A6kiZ0NdfDDLnKPIP4eSK6KsP3V5gPchh/NwM6r5LXJhzoaW
JrcEWw0QXZBy9q0eL3ZlNgYnqQW5tbrvOhQAZbXgNHdLALsONs7+fx/JuPbujqGdm89aMGTgfZCA
LmUBkp+T3mlQ3LXzeN3YzFyhVNM8FfrzWEswYk2mdbWMLvze45UauctyQtJDL7exwSGs4prmEbXD
087HfvRRT3m4ToOpf9fi7ocOgNdfWMdKS0Bc7XUT2l4Q5tOLoRADatQDPLmMRhaj/A0UJboi7Q1x
arPHZwRRsBpStcwQdhyicWZ4IBsHeurJcddxXRjXCfknUlSddInneF6b2pGaeUyum3HLgUD3Zh9n
FoNsMr5tFNUgg3Za4hcbTV8cecCzgxNL0BVsMx+sl4lubCH4OH5nTtRuTGmyw6SJ7stv7L3f+Vc7
iMtdTKBUqeClkPUVJ7DDiRMNbzw0nrJtk4KChsJCP3sZeYBKpc94sv925s/pLRIjNxcQRv9cG0lg
2YdMSt0D87d1Dsyc/oAnr3B1UYCXAkYhph2qDdwDGyKeHWVsBUdDg3aQqoIuiq7dQZkTWt7OR2E0
iO7SEzX5VFi5R3HkJiMNqUc2CUFJ6LSpOVQXTT1qnE7IlT2UmVxXQwbmYM+txmgdDVF4oqbs64/e
nQ3iipCDS20cnZc5tC69u3DyJ0wH+lz4IFdX69wEzjPdKvqaoyJWiQ+MjgsNhxRv9CiPo1s9Nai9
dK9GPCRb6Qz97Fhu/X0R/R1GQw5pCDwbKDZNJ+Oi1ki19thEFd6AFNsCsu3VBeI21YCMLsbgxVvz
Gg+0GxvFkNeEkNVqCrtg0+RjjWxIX2Ii+TvNSfa2mbxT4MgCsNpU7R8LvHYg2O7UZgPIQR4DowWf
EeF3lxDC5zrIvc9IXhoutnkK/l62TZOGB3AT3+GTyDADj6oCSvGDe494IiwR8+0/Qa7zAyWv0HxW
TWI1H717W6hBT9lFxfgSBxqQ2+B/n0vL690Rd3AU0P3mOmJ0E6g15+1816C/8PnOMN8l6O8+VTcU
g+4tFFBte61zj8vtgAIo9PbeMvfvbil24KJ+JME5KRhgkfumIuy5a3GGWsSMH8jmxmmECgcq3Kaf
qtMBjpNZ7IcbZ+MOsozdqlAoTmoiXS9XBpIeO2uCfgDZZGLtTYNBgUKZ5GS5l8yvjsg6dFCFVYvk
eAIXJstWpoIpogC63ASx4+96hUsE47w6dTWsC3nBfQbpmKZ7c7SWP6am9hwonRGDQ4tgjB3UJTpl
tMkjMwjaqyYgDEKJyE72P8oSKS9KPLqQZIGyWt3c2CiMEpHK3kBV+7CYqPdppygyUaPWXuKXSRlD
giysjqbViS2dZ98datOxdT7a09m1d3cn7eRbjrlLq5Fb7O1AIP/rsfwSRw4XNc4eXTAwwvDAa/sL
/hlQ4Mj5Bq8S4dZSwwCl26CY7SF+rYa15PWDMYIv2G6NV8j4Va8QWScXWQbLegzAtPtAk9N2DFfj
qKHQxWn0x9qAhlQp8QRq9X5DBawR4MFnJwpCr8eetV41NfgWff2FylnrFnpuVVnWJxoiORZtRVod
I6vQNzOmNFe409QCL7yXSjGC0BDF7fh84rIgUiXvZwcBUN1SFErFUp3n+8cwlaW2aZIeZTlO46/J
KHUb/KXUbSMOkU4VWebpR2/CkaG2WTw3C5FxEPZw6Ctn1mVYBCQW3Yg7W44K/XXhgJKeHJnaGFGP
Gp02RsuYlB0AwridQl67Tay1A0KHtR1BG+7A/RZQtwAqeFPPq3OmwP1FyFJxwSltscXLACT9Kgc/
OvJbwkJqpcMtdnbpIDgD04Ca2ucQJN7SrFyDEOA8tmRYn3mA44YxBqgX+5zgZNOrHijaArXv+Tlm
LtI23uwjMwUMcSxP+nfA7qxjQC+OyzxLTZ6n0QRniv8CCCPcBtDaK7Z0w+noLhNGT9BK5UfI+AH4
eePgul+sqsJOt5FrdifZQGeRDxBqp8aNw7dEdOmFRvXoOLu68k0ImyOCqaZDNsowIbxOJtNCkURd
ogpRa0IcRJmOdYUAw5ackwE1+ALYQq+VrDiQjS6qI00Mpd1tgIwjMr6SD+fRdy2+FZ2FelOOrFwT
OxypangymWnZOmgiyDzooPVSthtH2bYoFjbkiPIXv4Vwh6zWZKuSAKdlkQMFsyT7GhXRo4u6qedm
qCCjx7sX1L7kX/E8sXaNBr6nOJ0yvCmY+NPyu/JBGxr9LZc9Xl0wOy/d8ehEINugIXZ42CjISZ7m
oURJUugUX2KgVi/+gNotWi3gI876gyDb01B9BCDlIySoxmkbcAtVhqrJih7FRx1K7aH5Zs0ODckD
nJskKISuLZzlqZDI4ibz5mgzKtY5ZICxFY1gXNaZasjc6oO82GnC5qXJmQZZt4UMle21jR3ZaxSt
Gw+tlr6MU2/g/qBGtJSo6+ww5eE7XYgctBQrVtPI2mvO203ph9HFLPC7NlTjo+T0CJG+JzL1bVHZ
XuEA4tjgWbJe4qjH2/zPrjLGQwim1WuLHPIVNN7dAwOGggIWu9a4066XNfAyKnZZKIqGZOX40tgu
weT9/HDSHx4GVALvTZ9VJ9AvfjTI4SuE0eeYeksMpBn7gwNhgcW0xJINh1O3693FkffORgsEpYNf
HUoA18sCv4vjQnSHvDI3uhHVT1otxCbuFCSTUr/LeE4UgwBRbKBK3a6xFUWKRM2BTtY/bBTX4G1r
rUVd/UTBtNYyd/y83mL77+tFwESucIKJMq+1oVvsRkaLBLUsYRanYPC3JJxFhG2zsBg5Iq5t5zCl
rbUocHUOatE+Zy1Tqferk5Y0nGA/VC7ElD9PE/Osh3BYpiNN/mmjE0a8MZUt+Migx1YYbL945xNH
GqMg/HYyK6DTuyOPmgf8EdvjWK9q12SzAvtvE/yrJcgKofveh3YJgbLOB4+PAYKBSJEJUC8sdGgP
4iYF0u9bOzmpSZ0ITAF30xY3LUWTyeajgMnz/QbQos9rLMGWuvgyNImEgMb/enmUKWk9jsKWqJtZ
y1J3H+N3F28cyKfjDQ9A818/xhJsT4MBbcJfP/ndcPmkhhs/TnHe7pb1KHb5aZCDbDn9FP/VHatf
A8evgWZMYMDA1q32eAf6xUbtH81wAH0pjTXWcFB3Kis1N2ODouZYrWr1VTqa9YpxHPqhQN3/mDCP
LbW2H2mgSp2nkcEerEJuqbtcHK915aAkR9WUefV5yshL7EvHwd74Kb68djY9lNHUvZqGM65ANGjj
O4nhGKMwjbES6oZqGCesPkOjJQRZlda98tCNXpCIJx81arGqayBmNbMh9aOibWhz84mayfLfdYCO
T4spwgtNIILoqo2a+dRbZfkYsb8Xv433ILy3Jo+LqWq06jA1LpghA/1jZQbu2S22XShYU+tQMLjA
unXaOy4OL/EJyMEdyLyCeqDbkw3iByWkHSnT6EKRdESJTImcXwitOQeP6nkMVWN+Mn2OBBgY1kpv
GZMxZJ15cuWgwZOsi7yoTzcmCqHGUCtQbw6moGkM+O4jX2S4rukF+RdRTS5e8HK8dwBPAQ2WQQwA
V+a94VnQZttg++6ceWzlxdEBL8YWlBoBqqqYAVViY56tT+C/1CB0sQZdHUjlR4j8nCWeqmenYc4m
bRWngaZ92BZv1qdR51FgEEzgcrBNQGIAm+o8CoqAbSjW3O3yM5DrtMLsrVAW75l8sDYtvcN2Dv4v
etClG0e9vdLbLQgQSoWRtUwPhYrpxmhQLje/E5Pfb0J5wJvGQ5Hk/qPR4NSxKtJ5xNvJfxxr3IJL
naEgT0VQY0JyeGW4eM9ebLHLUCdacmNF0xzbcR9tbYiPrI/+IhPF8g5fe8G01TxSV6Be0MQbq0vZ
z28xdJccb3nOpQP4eNsGL7L02KPnnD0YAaTIcS9Ynpvi0xaOEFzoYlfgWFUICFfWFgS5QtSd09gM
DXQHoeG4Wr1g0JA8naqW0Cpmei4whFsrGbPHDsqtKKNq7C2OcIFW5EUHGv9tFjHjmzD7cmWFRv1s
9Ua9nca8PruiNY9FUeg7var1AxC448oa9B3hcmZwTpmK1ZSaOqphgdUR8VBfjXy6iQiRAV8NKoIm
fEYEtRWvmglM1guUw2J9AFyXQn4QHMTV/RCon7jfUswH8kMBRW4iI9MHMSwfH5Z1sIsZdh+V1yCO
YCsD0lQnp58+GjHEoC9dxqPN2hOA2hRmfsbezDJx2q6FpFE6AK27aRXhehOCjr0RENfU0+FIJmog
ZAC8gGo0bgORRXEFBAUPhdEdb2xzF1ye6a4vAOd9wqbtD9oBpznEztJgPNj4HosL2X51BEkQNs+D
YgtTwWD1gMZli99ZraM4TfRyAxEBCLTaVXOgmfNm3AB6s3OhGHJT7wlwDnaRYQMEqA09kLlatHWh
95mlLpTRwaeDIlFb784uahxPvSF/sQV5fyYv1NM73CTQUG+ywwLVRbxf0xByj/jlLoGlfBvzKj8X
g120axdvR14UQodXU2Q7CTaTkDjqIURmBPrFz4R6WSr0LVjVLEhRG+EDs00bzzon+VFUO/xtVH+i
DLqBBuYodjlrQiwEuu0Cr5sj5JBKMG8bxS4ClgpIQLBykzfIQWTtjSgJ3kNn6jmkIX6CH26KQV22
AYaugK/J4UIAY/8BZMCWBXBjgKMmGxCLA3V7Z0CKC4mpwZMMXNjzmFwxQJspNu4NBODqdht0WQQF
bTQ+vvKgnuZ1DlFsdNu29C2cjaT6odUtj9y+n+Doq1IP9Lm7zByvvgA9CAEMs9Luz4m/+QAaKqJm
qxYZABXKMca48dppfQtG/Omg6UT9AWH1pAZ/YWnuJBAqlpP4JwMEKlsWpJEnpQuUNRkrhVO4H/sT
gArkiQMkg2gODRfHMvnONq/Vm3xcS8GqYnpByZVSkanyF1eyrbDj9BiGo3sWRlNWKCJA15gpdpXU
QMHY5sYDkRbWeZBImja63jDoyZphOc8PTLxutTWqB9US1KRIRHu23eYbSubP2fs5cU/J/rn7D59m
+P4OP53jP4LU25qRDCNO21R3qsyjwhPvFxSHq35WyxBbUQ6CdaRsyYGXfPykCXgsihJdiqTxjBBR
s/PQ4lCdm9jqzrEEpzaYEcQHwI20HkAG+SePsbnQmAHQ2y0AjvyxHv4YYrAN3/rJk0HWF7kkHDvS
Hdq2cWRkjsb/kHZdy3HryvaLWAVm8nWiJkgaWbZl7xeW0ybBnEng6+9CUxLGc7xPqPuCAjqRmhmR
CN1rfVkeyMtT+yZBj57njdu9YAU97fVTWj/nb2RhZq4nf8RhWI4T5M6agM3QmPVmauO2XJGQmv91
zBQkm3b/TzFMhTVHRnQL2VTfYf8PS5PIGE6aBeWGU4W0/4VsKDqxrrPUXEhZiGBFu1Hvf5Lh/f0a
b+FmUUwvRV5g37d3D7T9qTdLRQS4yjpw+61WANnqbUP1j5untLd6q3HmBrRT7SB2QTnmhzCrg5Ov
msYz/KvmTzLOkRuIKjzgBv2T8b+PNwZ8N7Z+ByDot4vNICaZC6v5DgCzD40iQqpUQz3fAs4n9erQ
Arm4Y/lrLUNJOdiPbgxZjuzPMYoPJKeG4pnEqURj0Jw0B7AYHnUo6uXAot+1Qz6gwBxQ7Z214epI
tnQVZNAVMlCA98/UZuk2Jw0ZLV0CB8oKbKZf26sg/N1JB7oKvPggRR7VlwlyuTwuc7wWgcPeAc7k
N1YwrgjC6jyUr9xhNCZSsLF6KecC8BGKXWzxu+r+0Y/05OzKUrhrTS4GjKjhCIYlFLCLDQ+RxU+g
4wQ33ocKk7yllgTUTIRHjpTFETQTGpuc3ADZZmyn2ftBlgQ6TvLFmoQ0XiKjfDDhOy39l5henj4E
FY6c9T1RTO0yq5fuxVAnwFii4eyXunFjl69dGlOD/AIQkpAmAnrticbxzIxtOfMfN3ZlZQFxRgsL
YI3uX1FJTNu5+EAIeRx6Hjx0YD9Vg8YJAaxHvaCIdtOIpQMpzNBj/irNcfjn5yBeImERgQvI7KXb
4f/Ec2qgvlfA9YnrcUM3l9Z+nOyWPylskYW/otvVN6T/JOpd/cXLn0jmWTFbSB9FUDIqkLb4OvX2
C2wgG2N2GsGxAMQY3qFq2cnwTkQV9qJhczf3Z5KSpWMk+UlwoK6uSQjCGiSSg11Otih4Bj3ydCqc
SIA1GVO4MGnx30OTNC+OBpw8gvh9EeopHk39mmL2AH+XhttbRxo3wbe+q+TZqPJmLVHiuOGo8zrN
6mw3C9wRO+rvY+pRYw8tuHdCACErpW7ITSrfG5kelt5cbkEQinLJdztwceOEy++R2uuxcdzmKfMK
pPk2SDr18+AFgBHleKEJIAqJeuQh1IqkB+tyKstPG8cBIRy4tTFnA64nCQMeZacstQAgM7jYZ+cZ
4HVxcLEYpmRIQmwbAolF2K+GA2i1t5EAQWEAgNg7MChfrspXJlUdpkHifjfRcvJgBA+HGuBun2Yb
2fTFV1mOx6qyvZ/Izfxsleb0eTQzdzs6nnUCiDm7T0bBNiIEwDVqSctlrVXhDLlCwZTAHllbHPT6
a3YGdjaxtcLyEvA2sWVtHFTNfc6T/G8LCSR/1w2w6YHshs/xr86YxpdiKNtNNvTjYz+XJib+wBZt
ZZGA6KjaxPMI1r2ymO81dxewqKf7pcH59XpMTEXMh8UwqntgSBpyaSxvWtS3ChWBZHVhTGu6iHbT
xvoi+j4W2XsAGlIUug8aLqRkyy0ow1JdRKuXCIrHTMfS90FX175kcnOrWqtvlWR0Ia4+Mq24vdr7
Z6Ij63iLsfpUbz4TbRyhruIgPSwU3/8qfbHla2job3u/0NV3o6+kb/Xq09KB9OcBZGjQGLUK7PQd
kSNGbgkq0ZBBq0SZRtBYwDQIb2PpLrqlPwKP+hVpg/xuwEGA1IITPQ8ZcoBNuZcjKE2R/Y2iQwVi
0IxWM+5o7FJl0O82/6ImyzgM7k0VZ3EhGeo/UcJIMX+3QTZddPJBWQQKk3ApD1nqQSbUHOXiw2xh
4a0rRKQSd1Ft7QtvQBHGTZ1J3hYAwMt87ByRvw2eaMYEMCzsJpwBGlDnmOIAQ3u5n6s/jLrUkFFT
II2F7i1OU1REUZfUQ5F9YE1u7CITBXyuAoG21IyeejcyI3V7JCUqGwDLDvve7ZF0hpG2oyESxV5D
0fD/I3N4529a7DxhmTm/JiYDmtY4JuI7SZaUY0MptUULEJXuyiPOkTmTdaAUiOO2QCK+ynSmBmfs
yfkqhp2CoWKq8bnaivyp5W2zD+fkKRgjRaui2KOWLqmvpBPw02q8JyNjGwKqeMXHrYO078ekBlRH
HBeFs/Kr+muNevMDyUhLTRRZ1cZDsenmRpHKfr4rsCe10sbUM2xVo/R6BRPwxmngNXXyNBdcbgkP
1YhB57bKq/AHw27WjmRz5w+nQaGtUu9GBqBneCx+QQ0q5Fk4OJIIBfbf2wmZRgKp4Fsa+64d7WU3
DslW5mD0udXfjsduKHeys+JPkeyirW8OzZ0z1c1XIAiDQkQAJKJi9alEYdi6HO3mKxhCJtQx2eyh
FaCuBEzqBxwsBg9+0MyT2BlThQxp7AL6+zJ3ilPqhhuGjfIDjUpgByHTRilEgQL1ybX8arWolHBS
QtKQDIcdEeZFHpvvhnjYL0PSGGVTngwre/Mmx6voBqBifdTHIaZ0avCaNz4An26i5wa2eOhqS2TS
c7rmYkp3Jys8HmUXF9vlIirmVfjFVd8zGS13tvyJ6qL6L1SfR4rp9WEJkdgc5+sdJijG2CN/eAER
JbDfXOGJhlnIkdKdVDvSUEMKENthpVP4CXD13tFHSd0VHl/V4MPaLTYkbNPoS9Pa/k7vAVOPdnyR
ZI7HVNTh2fW+Y6y3gq/2jisu8JPSKjLX3jcKfYE/hY3AV7aqWTxvWAheSU3+CGz/X41tG1uS33JI
ajtS3/jqIfWITJJ6KqhUD4AbuWay1LYkw6E2uCu1WvuRLGTpcztV8TnIXOcZDAcNUgvaej9R+WXh
gkWrKAGF3GZ5q3JVtvg3DY9jZD6ZyBa/Z0mzRYW8UW27AQhLYZxgxUJ4Cp5sFnWiGHeoKRQpjrYz
RmRTrZCrPIJSrF2bIpFm+y0D/mQIkK7j8ixIA/l8NQSR1DM4KnCYZXAQrAMueHQAWAigoDfc4gVT
GITEkN7iCy9j8AsdgjIs725wjp2i+mtEhRvq8lCPOqDC4G3JBpi0aMODdNrcrOVch11ySxpHLQ+b
yT5FCeYByr3hTbuzRmTTxAWOCE3abbbVxrNVTPOxTZ9JzggVAaXrXgq4U2RXFzE4LaZI1UxZmbHJ
wcazpkqppGrne+otJVVJqwBflZqKra7qrJbiq9+9qQCLvEmb+Hmxfl22Gu1Y7wwb/KKNnB8AUNBf
PNVYRlVvxloMW9NB0cMqtkC9B6ArZEqk/YUaMo44sAA7c+wOWpH5o4O09NxRh4TwJcOYB4B4YECe
8bAhQrsiqpkdB2joKVD6SGbMosMK2P4ecrM5BkCQvksa5EojKUkgQa0HP2ldyBX2PwBx6fXVhYOe
RQFbBq5RRgBhSdlqBCwWKAVgkUcjIC+H2dqjeB4LWiWbYzPe2gxJ5DYSt+653/v3AXgItr7CVhDA
RZXg/XCBStTi6+vStD7XSY4h671qPQEn5N5Is5UACjhfoRD/tadkE7jCLviuUywSAXPcE+dmPBU5
FqYY6yacvdYHiDOEpJYocllZcVBstOyP1gHH4xSQsu1R5JaxQRbotLeA2fuJhpi9TXtz9IC3qLQo
W52vhqS1hWw/1T908ExVMNNNFH5UrGVXBsuNJfgoMRdW90g2N3dWUHkzOf7x75x6EKuC+mJellx6
Wk/rhCnAGxUAzxcaaaWe3pcR2KHAfn75M/vym/+ycvCBAySn8DAUvf8w2rb/4BBGHqgV1r0akoy0
YZC298i3WJFcO9AwBNKY2nU3dqSI3W60AVdTmHeuy3/eGFPMKcahRDYBIVZdWlTY+gmB9b0fBW/w
HALxm1MgRRLbVckDznZztopUl4Wozq6rzwnPkwfXDp0JCcjIjqxldiBZiLqHVwfMi5210wh3Q0I/
lL250aELTM/WmN2Ua/oY6RNcPpUproFuMYYv+vOlj3tZTpE2gFYv3G6+DLNLKsBhG4sFKWsFGpzU
1hksQf4JHDmgamOATE6Qgherhnqj2bNdaXH8syqt2dfTg7ZjQMxZ530dIicACvLQ2jCpjjamnEeS
68BD1smdmRYgXzRsFBeDDLFXB7ZEjr0ckajhgglA43e7K9lVd/F+i0VhUlmhGoOcu+b1IlU24YRK
iLmz1n3pZ3dtbQCfNw2KS68a6gGe62sUp/mRRqjsLi8OMq7vrIaD5P7djBTT3Hw1BF50A5+LC4nq
kBuLrTTrj5Hw4sPyFNcltHOL3Muu8u2tfhPQA50aer6TidknjmLQmJaXBSnK5YUyxai+kuWr+lWo
rkDm+gI0pKvgrf4o6+AxMwxMsKwAIPzRFFarZZyADuM+q21LrioDnFB15Z1S1sISZamAMFHqwGoS
wNTZ/YaGpFhc7GHKTm7Z766D0XW4jeNqkbRyfxVN+CPqFsK/ef0XzWSuplU1zXRo+uMQN/fV/Ids
aRz7EX5Y448rEzfFJlSDPFDUJ+U9w07uXHurLMDeb0VP/FS9GxLVTDM4MNK+2oNUD7hx73LqkYzZ
8SPDcTlDcmhwDtPeWnMFLBurZhiBM5M5bQHoawxthUyrFa2P5TnJqBkVUG3rT9WdVpAx+WpFSSi3
5HITn6wByfhlijIQyAIWPt70U+sgEw0NuOkd4LLa5alj/6IcAM936lRDtlg9IjuZxqRhOAsApmSf
7UitDfXQr3y46DH1qDH8dthKJ+6WgFqhjRfnOBQ/wYXjbic/kkdq8NlP2FpVYwB+jwUgcUA4PfkW
uja3pPpy3gxeVTB1WNOtxhbFnFfqxWlYQit/iqqdKJweXl2eNIv77eVv7Ae6MXKlxo92QDuvj5Fi
wvQX5ksk4hxDxZd5NXatfN6Dvu+0yIIbc3InH+qRmnpa4WQgScNpNOJiUgOMCeouUu2EPHdUKjrW
R53UllZhvC4rZAMLSoz75zS2RU+JcZN022PZTPhdIy+OXHTC3B8T6CYKXrn+AHDR/ATgiRdR44WJ
HJXxzBT7MzE9U0N0z9QjRQRYmWPbiPWN/E+2FG5MrGADChzAoKaYvf7J7kb2fjsghSjPqCLtjQEI
fVnAz9jZnuYddZ05T89dYZ/BmtTfebycuKp15WvWSbGRKDwBa6ryEebU4ThPmfs4S0g3kxnnAOwK
UwBT2dJ40uHcEL9n8IiseGE25sGZbHOFNNcI2C4T9teQxGdv/BqFA8v45hGUmB9zy/bPV88teiqR
G8rU7LV+cFEPBHv+/dJLPl25ajNy7VhhI00Btstl6WG4XPv1ivpGFgucPGKjAi8OAw/TdZMI4770
y+tmmlLn6Mn2TsvdIYnkisatOz1hlVAf/uTa9oa5abn0kN7zW0wyBqKJrQPn7xaCI49hZfvsyUCJ
zkG7LpftVVDeDNdBzy3qH7ARaQHTJvcs64iKO+s4mygURI0iuouqiAdg5Lh2528Flhp3flNsrcDt
bMCnwYjU1LvyCeaBhSetWuxRQbuKmy4JGzBQmzbqLGIQkMdYMJ0ad9wCPqZC9iKapg/KBxq+K8lU
y6lHSiB6bW/kFIOUeJEsyht3A2xmqzkYWmSZ+qvMDvkl6YP4QwlG+rPnikfGq+TDIpJVvxdGB94B
ZUGNwWeJBQQQFXEo+GrHPfMiEtMGmzTMuiyrL6E5rbRTZoroMKUZFvR2m2Vr4LTVW6sTBYBh3oJY
A97WKPNxD+RHCjPxV75VpZdxHBmeJVk5jaDtVkmPSKE8j4qMwMBe1l3JyicaiS6v7R1pbWIVaJyu
W09J2mHf+s3FNcYxuLeDeWejUPGwGC4+fcDLjWjdZtdFMVgqCte/mKjhv1Q9ymlAodVtSbYomqm4
M1zMg7WscqwUoArpQYvmsPeBr+GikHOWDyQnkQWIVlDP2e0hVpfxgXhlTsDZU78MNs05Hgr9vI8L
kKesdKmDpTQ4LJv3ZHildgX7zYcZMka5z7u0V4FvqipIq6PRZZaQpDELLDGvyi9UBLLRUd+sK9wl
3bVrshmsbr/XbSjH64h1vwqMuEOm0jvgGbZoQOqNZzJBl2kFkK/t+9LCLsTvCGk0RFH1MwqPogON
KjlhrxwQdshDBIL/loSZUcq7bslht/LBBQxsjHmvUz2EvRccHQWVhwz6CWTTsllkpQuikBXy2RY7
p0nDI3lR8wc5id7jkj2JdFySLUO6IuASgaJ0wu5YdQLvInukJkQ2+eOwo74Z9a9SGxxYpyCcH7Qh
Ka0xGfbA28Y2xnsEqby8aZB4m5jW5kbRoVINz6FU7HV08jCw6VcDePSEE+7mvu2DjbCr5FkaNfLd
qmE60rBjgP0txuln4rDkmURAo0QanGFdW+SF/ElKEP7Ez52FhBmKQV5JW7mndwsya6vk0qNatAYI
yAgMuIOb41lETRNZrz0t42ObALMDKTok695NboyrJip3Na+AQPseTweVvaOIujkQrX3kdpKvDqXt
tC+Oyq9uT87zy2uuf87j4QCgebwr6IWhmlQ1YIQAtBgJwYONd01UI8lRISrQiBQu0tjw1n931HEq
9Y4iBcmugnU6Ls4RG3t9Y0pOV0bLhQr/kbeglAM1r31kKKM4JvVbT8tMQIxsWnMAL48y0YrWG8Ji
EZLmRv0/yXRUcsvGOPqvQptgEpiMBEnENUA4OPKhEx59dgqvP1QjY9vC7R76uqnP4E05EzaOH0zz
5X0EMMdlRDA6SYzndF4gT87iU1UdljpY4AadvNHihxAkcyS6Kp+tO/tbBorIJjtxrIyRZIbnXMwA
PlUb1YFG+o1ML2PTGV2kojdIWXt7s+sX/buSRDfu/xiWRfKA/1OjP0Rx2O0dKVAVpBpzRH2QVA0N
03j+NSe5uaURwxbDIqchmZEDDf8LWezkDRBVVPjXC9kYk6OOo69uuZieSCADgeBpRu4OKEPCPI+A
6+OYyUYoWc9s8CPhnMI/USO8odqHXfFJi5DPaCWbJQJ1tSorUZAk40FstOzKfGqF2e/oOkhb3zR2
gL1pBoj3jCMxZ4EtIQwSjV1yhVNyA3WibbQL9cYwuittv7ojCxLduJKMYE+aG6gU7fJHm/fQpL25
g3bwULFrO98IvsW3R0wsqUtNCewpX/AzDao6qEdUz3reeekOdttu5hLVYdqDerdhOGgqK6xztNmt
hTmDp+BPoehyjSufK0W614V1di+GEYeuMv5ao1iH721HZgBHRGMlItlYI4s3FTZ07sPcnIHsG1Qg
FSPHwp+/thZS8cha+5FSy77wEnMvEl7FoXEkBwEGL8wk1pXvNMep5Yb3koNOt8pCeeYJnh3C7YdP
0sbhJA6Ko19A/cNKJP+V86BbuUmYf6xlUO06ADgjw571+3jmEtiJRo4SHoBDbWMXbA0xKyzAHvXg
GgcG7jevcgAFhnR5MDrErb9dxso6clPk6TpVuimyLnpAnnz0QD1upCi2QgLbjmRdVbtg36wxDysr
QApqw0UzAOiqaIeHVgVYRBTBwHnMbhlTWDFhxkgRFqGOw8UWzHrgb1b3QRfiAmDpm7oN9x7r+BlU
aR0ozFGsZgJx5Dzzl9tlKK0gM5QW4tRpdoCAO2FJq5eggyVKrBkTsfLbGGUUamZBc4Gh6vYZJjGP
JMJmltxnzHfXenqRAN0mLzvQ36qpBFnoGOSlYqTKgkZtUAINWF3FtBW/oMQJ2k0CXDpw82gBxYTk
lDpHiXHUaNvfzbQFVswZwJBQwDGEI7C1wOq8Q+rGgGpn7kpU9s7Bjhl2A7Aqd57ucuCG7MvavfOE
NI/UdLMM52XM7BrZhX0XmABg5RxICu9W2p7UV5ZLl/Sk0pbUC+2pDk5aaDd4rwAjKfb3seXdkYst
HW/lNUD11Wc/gShFf9ZjfbAFQCOkf5JmOTXqRJ1tcxPpHcsx0ViA53psow1ABLGj4RfRg25qHCXc
p+ILSURZov5XzMiDt/rG2JOw80BytBpSUFYCPS5aRXHxMETl0VOgjtTgSNe7Gt7I+hyv2H9vQh4i
7YHsqKPehKGh837NMcrbg1H7i8M/hs9jFBa1cwWWIbXjBz4Z59iqG6KhhZlZudIa6pGaDGlIDVfO
ekhaJLXAWRve+LERO9mjy/7SFjehWsGwQ6jvxu2+uTa24ChDV1dVeaa1ygWyOZbqq6Xoqpsbb2/5
zU/K111ki75rkeTcygGMSVTL1QM2ARRBOE+uCRhlNIYWW31VApihClsMEwo/NyR0UvzSdzifAou4
ok5NjRwUh74qKl2syAs4df7qyn6JNzRil1mYTk81cB+ASF2gTAynT3nVjA+JOpuioWkxUGdjjrgl
GWm1nc36D7yzJFhC31ypJwqAmgxmvITUSoqhLzi0XoxMxKrYgwnUO49ZXoa7NvUDMLKKvczSodmg
Esc7L12vzuSqEdzemrNn1w+TAlhjIL+OEjEjPwPPqpXZg5aafChky3uUoIvxw9VXN6TSDLb6S776
TV2p3JB/9aRE9lKD99qavvQlyM2P4spn+YFVLiCozViEm1ahpTh5CdgVT7S/3MDzd8uQNJ6XzWfq
RQpmhYZ5XOBlVuUgInmXkUlbYPm1RIw5oGQa/hdZmMDTHVBHjitpj6ZHnVUfsdko8Dpj5YEpBJ0E
T50+Nfrj8juh3wHgsFEamULTIQntePUzEcqFxhluZ5uAaDsCbyMKGVkfr5ELw/dCRN0aZ8AYGzhO
OADzCOzjNLZ4a6oT/A+TGXbxejSn4aGM3E1s2+mT3Xbp0xQn6VOb4k+qzcvE2yEGGiTbAwyd3ZOO
TFkwfYlmFh0Xi2FkAu9sJu4oBjVIaseBb9jNu+VaLdYQ2xbJEsvFDHwTD1ESrqzaAkMUah2wc+q3
SJeLwUWoZH7fQaGG1CNZ3WDjQ9jidGNGSqa8+tyZ91PGvv9jDFJkk4xWnLEHNy0GfA4GMvfsmVcb
I5vBJXgzFnn2M+CDPM9eM1w6Wd9bCstUqtHctpjagR2yi8xF57UJO2f4REFdaQ77LMe/8xDiB7v3
A9mGYHM0kcoWgyzAEAD87rlzRsJ4cId5LrDfI4X6TQ3SfNhZRmm+iybwBIMSol3ZTW3fhZQlAmjo
fG8DzmZt0Biw3f1jYb/4fAactedh73NMnI9FFbRbTYc7NzNqkObxkUSuxb1zjo1NGhGHbmnNzs4e
eqwlFCIbNZ7r+ngieMggsExMOkRe7wbk1V16lTLFJ9Zjjo0hyZAYFV+K0X8ukgkvfCUn0eCA8zH2
ABSmRapXIV9hbRsjXotdmAUrGbjRY7Ymn3Gek4th8Pw+5e22t63q6A/1Pavxu7XD/LqJ0rjdjQCF
Xd0oTGVnhgDo5cDy2motKWgI+psX27aiOwoczH5/Fb137luXsftbsboZUL/c2x4oHHMUn4uM++Bk
7v0noCTtRtT+PtCIFVI+RuC1BSpNn655FOMUdjB+kr3Xuv7TYI7xHgs9dS4Cd1L0PUhh62wadiW2
/lP8a4M5SeQsPZIL+BKwbvB8dxulI96fjt24R2rmIAH2q5Qu8GfRI1lbB38jy2veWtoMdUrAbld2
2o16N743QzLRYbTvP4YKWB5gDV9kAMcNG0AtUomNbqZpXIM0YTjwrEL9NCnC0nXCOyrL8bCziUot
VcHjULfqkIxtDeXneEK+ctlxFDOp4u2lWpu61LTYYkwjnG9RFTeJsESs7rHAbzYDqlBWDYqPQrG3
YxQu4+3Fm6/+MAMJigGHuJOs/hoW9S8gwpgXiSflZSqiv0lsMtfbxMPkHdzKzr+O2zBgxQHZLMid
AKnMpmpLRdPi2C8Apr93R5l9CBthfrD76tRHjf2SZS0HxSpgZl2/aj6FIEWUXm6eRR6wMyoq2dIj
mZ9Z04mFP7TOitpmG4amCYqmrrxY9QvSosG3o3IVI4nGst1uO0s8zkhGDdY3v2w5ufsaYFyHRIxg
uXDie2pQQALgej2ey2kxAS8RFNm74R9MtIh6qcmT+zYZXyNTpAm15bIGiAkAFnrVDApLwSXUBRov
XW9q/25bRS9JlbyDotogS+1DshJnlYrz+bL4xgCeRkpJtbWtFriv0sFspQtR3mDhPwYY78KrH7IQ
eAVAYCYTU9l5OH/ZYqVobQ2VswiwjMJ8LpuejduiOtKEHbAwMzZVZbEv+vl6rp+AaHAvJzavlon+
1fSeumQ+1uWKhfOTAYQKcFMC+9fwQ/ATW9OeQIBJxFE1vqtT2W1oSIouz34M2Pjaik4k29Guut2Q
leYLMO6OlgC4ej6NOF6Tvv1UJGl0+M8WAJmp1g4z5d7JHPNEjewSa+n9e9kg+TMO/ZsrVzMyfjhG
wACHy1+rpn4vsMIy/rM1jvNnMUbOFlzS9ikOzF9LiWwYufw4NaoK2QJQIdZS3lk3KPvCdygEtnJm
VBWcZQeqc4huLICcfS2zJ458nbgr90PCZuCNGPNFAA5l38Wut+rVkBSg2ygvQKegQWw0VYQMDJyq
lkmY3gFt/CNOBYHw94YmPrqVh1QPAzXu7zLqJZODgz/LcAHj/mZMvaHs1xWonO5B7gRgaL8JgSOZ
88tIQxklK7tF4jqXSXWeAUF8Lt2+wolAssmUiORIQyrzzVUXyyx/xUBKuQn7ECoyTevMAGiTZ7Zg
axiRCJgA6HBQkN5LTz36r4ZK0eRRsvE7J1iMq1YC1JCs3aZKkSXwe4hWDUkWMAuQtYMKOXpOCCI6
1b2SNhRKO7ACqBqvIEVeBOxO2ttb9h3/ET5Z7xPebC3qPUGjwgQ6M6Jm/SfjqbXWwZA3X7oUJxNh
Z76EueNNm4rzZFfE0QRkoVqcbmgo2kyierUEZTFqhtxwtYzJUjaoBN/h7EeCW5eJo+XlP8NCRM9I
wO/vmHDMfRckxacxqj6ncVr8QF39Tz5H/2yAEgOgDefuvozG/egOqMFxzDQ5d6OFIhvVi+MgQ2rR
+5iErAWfa+bbw/ZGMfM+ATwsGrKbKSKNxwzrC2QO78euG+7GJDgGE8PeXAOm5OVIfxnTwf5yek+n
+UbDentNXRwWAG+Bukt2wNJVJ0A9UzkFi9vYI79jMlmEKcq7w9IdzN68G4oI0594GJ+BhwhcDpDS
g1Qe2JOdHEFynjlbUnpzYz+GtrsnZZzAvswccNfiN38kWRma/qHqAhtbJ9B6mHJZdbK9WlNHKVbi
0kPGyRkPXBPEN0HyKRl3xDxAg6HaEe/Am4YpDPe3AWk8CayFkoNz0S97FCwhuw9t7Zs2YMJxChOH
AFOhMicqcMqxdZwexrHLtpW0o5WJGiAQwYHEt15J/3lUyOIuymZWrsLnpqFQCOGDSHDOprTU9O89
rSC7cMgBKv7vXSg+d5JDW1YjMjxj8SUNMmzIttUDx9HrQxcgcQEwJaVzUgqAhOLIvAHd5aKesKg8
5VBkYHbY12GcrXwgzZ7s/BeVueqq1wU5SKMNvZldgQuRktwIf4iG2BwYVTTbX9eYOt3fJmsMUtwb
4vCn4yFD6Rr/6tBJO8c4H7v30yOdOYEc8IfsUwCmKpwMDWlRpv3WZXZx0CKNchHmlirpqsQI3pvf
3EjWhi5bs9B2whZYKnOiEBXaJ6lgIu2h/jYNyPD1sc+drL24ux6mcvhmCumBdQq/h/W7cVMCohKE
I632r62MP0U5qry4dRhDgCuLfqj+suxfyeAn34UE27TFG/80IOHlMjDkDld2l3yfovhrAsyFZwd7
9YfwqWnHAZlZ4B0r+jS9WNgwzvGkeSaRIc2/3aoD2YoS9SjL2k04LEBCIYYGwJS1PVnwwbmy7wwW
7dwIWWEBeJROUyO6rT/HL9Pot+cuM9kH6XflmRfZl8oNRbEe7NpdR0hK2ZtxYn5IgL/wAWcSpJsc
DtgoVWlPntQAEv3F9sJ5XQXNna+qn0AkbZ6op4dMxKgadEx3e6PQQ2088bw6JmBworRx7IMInJR+
TC0fxBhvo7as5wqpJ+rfIq7XhKVJKR06ryONnZVnA1xbZ5Ros7i1V2OXM0U2IEDyAARvKcPHUTUW
gBQAfWwcPQWbQPIZ+7+nyDJOJNLyJmYRONiGaUOyUHhsL0EUOj9lLLSOqBfzt9zM2TEAHttltiJn
1Uuv+BF5yb5lVXcPnGZ7vdAsgOe430QeWGCJLIG4FP5ErUBabSJKU677DNljGhUoJhggGvcOvmls
rivYJcvwN0NngV/3na5UowJp2YIcpMdB6r36aYAg6gEjV+URjuzgtm56icN+J1M2PmNrfHyWgGNS
yMzRYVYyL0DGuZt5crVolYzP/d4BkewjiQoLie6YD81bGuZ96+Ix3NZ3fYIN6i5iH6gZw7bfgTNu
2vRJxYp1aTYPNSoc78eqMT8Mjg2EaaflVx5NaBVrE4hWdxQAC6nkScUUrjTXXcC+xsFkbfzENk48
mrKLOxfeakKZxHcjSnBc53SfjSLFhEHW/A6Q9OantOovZAAaQLlKWONcSiccTl0u423JguR7h0Jb
FYFCi5mHm7kbJD6n70bO+WV5tsTht38c8fBbk/f8IoYEzyj4mXb/PQBaw66rwaYJCNcKO1FqUkRj
ajwRzcEZoCoPsnDtPcmaoacUznbbRU75kk8fieM7thN5TDybA1wlFF9838/XQ+l35xnk8S9OcGXF
3QBWAxdfrATVYdqqrz+RGFm34lg7SbpYyTJ7tSpCsBf5rNjNphxBgcxRrt7MyXNk2dZDPYgj8+M8
2TQK2R5LT1qELsvWkRViz4b8m16i3i50yUTG1ZUJrV1Bpo35nRGfE0V4gfMZ7GHkjzSoiSmjBlEr
jliBT6cMtILVHarMsNexz/zc9FdR2qxSlD2KCqkz5rjVucE36b8SdbwocZ+/3qQQk0OGKk1cSqX/
0tgvihCAlHMMdGkgGq9uYl2ZGzJZY5PNO5Kfjo2DmHKDYjhMR/N6WrnxwC8AEwtwfD00a+E56TfQ
Hb10sqifowIsW6XpmUhngDwT1T4dA/dzgFSLOwuYPLsczNjf5LAO5Mj+AvKeu+uZX9+Bhsh+wS7J
hvRgBORbA5vEx7Fss49T0H+geE5cADx2LIr7snW8izEZmO+oC1msQ41z7PILimePZTEC5Eni4Nqt
a/Gl6DtvC8RRfhc6mfziN+xkyah+bnpnfkRdNM63E/vVTLQTv6Ph72Ysd5+ctthgDrDDpqT7cZiT
+gEbBsPCYc8jnJ/GUxkf6CfqwAy0oiaScMdq43DbePbK9nNSSvdb7YNcOXRy+3HqpuJehHiUksJN
8ru+7dOXoJHhvgCm+V6EXvgSz86WDNKaZ6iBrOUZwCrdxalwgCxE5n5Dlu83jgLrZ8tOu2Pn4Tid
5B5KEZGc8y0uDG9bu7V/6J3GeHbn/nOEg/akxNt8BhPdh96R87oOkJbO3wnuRZad2AQOBBL1ZTI8
1HggpakFHo2yxWH4iO93nYH+OMPBPQIUIDC+CoBdsv8mAIWP+r574E6+6xQGNe8xry4CcUJWenU/
KBHJaUhN2qActPfnaq1l/8fZly25rSPb/kpHP1/GJTjjxOn7IGooqSTV7Cr7heGpSYIDOE9ffxaS
5aK2ttsn4r7ARCIBySWJBDJXrkVXi984pdVx0KHdW629IOgPyyYTUuuuXNN+k5oPF5e0VR1SW112
px8+iOMNB2lF/w4TB2Hbj404bclj0vShPTntwWl46dLV7LPs4MM0iP3OHaL14kjzLCeA7Nac/zE0
UBq4OeqFQ68uN5GqqLFURY1QV7YacDUoTtEA2Wh0GehVgQ3ZlgGAON5nhLGroJ4iwamstiSAf1Qg
ZJiJ6wvIHR4SrfLuqzpBdauKKRkDIjy9xt4SGfHN7zwip9oVKIR9MzUHFcyxVq2DwDJ20IDZ93Uy
QWS4C7R14kXuJgKPZoY9cbHOXC+6r8qEPXYyj/djXQI3Qt6AQpbA8rTyELaW/hhqYjirtcIxRx6r
yOutp4K1Szh3jukKw9yyAZHr4GPUjRowGi2Oo52fnRZ4NzJ5Vi/8fEBA1LGQoo+VWCldWfjyNMgY
LWYINwDRUWfZuG6x2/YHVBBNyJb8moYZqKBDjomPqLbFjg2MIWqwG6r3GZUaoWEacLLp7f34gH07
W+PzsM7EkATMjbmObC1Z43j8izaJKJGQfalicAiT28yplChnz07SNRkvZsB5tIN0dmZ9LM7vBdFZ
uW9qo93hBI6Nm5juvczi/276r64X2gpk3G1QbT38ANvTV9tj2luFwmc/a/rwOcQ2D/LiznRnpzEO
EW1ho947qQ86pBxuJqNAGURWeZsukd3WLjMkTxMG+RClIQIiK29faMFmMZGdmsFyh2Z10W+6CQ/R
7LSYiHmZ5kY6NL+BeBtQUg6UfZjq8RnvPH1ptQRqUXb/Nmii3rtW5azboerfdLA9gwZaTCcdukMv
3oBUq3LLXBsqRMKDTISWDW/S4yhB1KwK8TtUuu0DRwa+BOvCSUiAZPUYN7u2ZmClAvbXS/NkH+gV
yjrIhRpNhAj+l4np105tdTuaB35NdXN39HXUG2dp8U9lhPu91+Kpaaha5nTCvZW6TFU6L10alco5
UM66cr6aS6NRkqzB2YJMbuGC/mFuI6Befl33jvy4zqDe4egGsDC8ZbfUmCr0u3QX2+U8sn5Mnl/j
b+PkJCocecYouY3y0DyxoUP8UA+jHWcgQMGuCEZqPEWBmwIc2bDZsFgJcpEUEDVJkbyHlO9vZja9
i9gnKs3xsPy1JEE6Mhy+R6DrIdtug/KMXmZxQTVxvAktlP30diB9F+x5yCpAuSMtou5OqKZvkc3n
ITiMaYAaVPx0d3kCFvGo8NqbqxnxKN4EHvv7qwkhUuNejoPxsgZdaX21DeKxP1KvFkhsrmI3WTkI
CZwX39xgQAgBgdPEijVfNYiRgaIX+9m5S7YgzRRPrzLS8IU3NnCNCzn6D7WsUOc5BCSROyTxLBpo
Df7UdlF1JBOqr8WaxyH4aSrH3ZgWkkkg5ZEn5EVwM6XLpWGtvmOpJg+Lia5cdQ+ebUK/XIUGuBpN
8psYMZxHHnT47WsVMsLqYIfzS7fPMuxlIKcJMR7OuzVDOec9nf10BO83TuRCHQAirk8WC/O7bOL7
qGuhNnu1lF6U3b6TBl81A34eWWI4u6wOboABip4gshg9WY2DMA70enal5QDuX2fxXap5s8cYfkYl
nJOCeyoIQORXQDMM4jcBeJt0B9B5qQdH6ucpPr+Wh92GugYUUrUtDY/YBK8R2i196np5hImumrjM
duXw3bK06maBJBKYkRsGPr1Eyh0epgCnZI0udr2LqpxRRtoMV6xDqGbJPn2LmxTPii41rTPOfNbZ
5tm/ASirb6i32LNuiPf4NXzWWW2dDdUE0IU9haWbfZJu+ylB0gswoNVA2pjSM18q7AzegkabfMOI
xwcQZ3D854LpthV2D62AXNtWmPmAMmOcd0dpvuVD/WmIolKt01WD83nSjCcKKQCP8FpafbCl3tIs
yo5kK3juzBKRVy5lw6/nO0CntqBUpaOcg8RTv5qPe5XQVnkFaAmNLEdABOlcP4AQjJLhqO8MC3BI
G3GxWpW7kAnFqewIaeJdZoCyQqsybzfLQoyojw+h0roGxXr37IwJO4lsfNNlHDQ+niCpkz+TmgTQ
HWB8kcWJ5vHJ/P0ynae0pCqe7t2k7m9iFk075J6qF6OtoB+aIG+giZ8ssZyn2cHp8BhxEOLTTbFj
vPpOOu8uwUN+pwD/4Ucq8DXAYespq2w8DUpZRpDcENa9qZqcjT8tEPDse9c078ketNJbF/GkrRfb
KPHI5CY+WQQPtGClZ4F+76GOGZN614LFatjFQp4Nns0BOwgoQxuTu2mmmB96w/YOdFX9pru4kB8o
KN9nLNOkqFdVZOr7xdftq1fkbcstjuM6wLZ/fYnFj15x6dLV1buguVd+AwTgVmZXSd9RBItNjSxW
lnvO1lJd6Kb1c0OjZFtc8JmB76ZSjICLYzyCL5NWoCl1M9V7fLAQIxm86WbUinGvVzbwJbzpNjXX
82dhYRdjmmn0zRXGTeuGkK61OPB2HrO/QzoZuk2Da76UeKdrnnLtTCuBOnTcp52AVAXPu40B8NuZ
R2l2Q3d+J+AC4O/phe781EhrLLa2DKr1rKDoKigzZMoBSbOjPvGHyFyZWizvydus82RZgAnQrWng
GbY1EFw5DeTv8J+O8rE/rYleg5oLwpOwcL8YbeqeEy1kj5Bub0szeqKmwDFwYwvL2AjAmZ6wB63v
ivyrzFMHu1Hse9ZNAFb5uT/aIGUfQNd0gG4oxsGduBoTJ7jz4lh7GF28C6+ZUPdfBg+iNYIHT0J7
NzeRlaEuDfApm9ZpbfMNzbIqV9yhRlIHJA951+gYcDe9xXH4aEq7vquH9r2Rnp1ueJZsw1ayo1t6
47rjwvs69A91X2bfOYje8Y7z9sytADIMBt57FgEbyNy03A6uh9u8w3FADdzK8Rf4GujFkEsmTBo1
OYAZfBqrfTn15vsAtG2zGQln9CPb4uP4pJcG9hGGe4t6DwX0Shv31sGb6va5A1Zq6lvQHlmPLat9
WQOJ3HUo63SDL4WZIOYxKRwhyfTRVQWZ1T14zE5hKn5AWLl6Kbug2mrT6CFcXoBLry/TteOG/Zc8
7baaCJwfytW2nHJ2jTs5ASMm7AMyW925F+AkcED8+loMerLjyZhv08kwXyeOCMo0SXGiUXyaWc6d
T8ukRLfl/TQVEQqRFeEeeOd4sWqNprtFHOiYgVETiP0PW6Po+ub+pf98PYDB4DbKoIlnepV97PEb
82MxZd/L5MUdPeOrMWHLLuN8OPaCDecUnFh+CZr6rZ5EoCtWOSGuKM3tTuJNUD9Q2SK6grwoBMAH
NvjLgEcZpaVPV9dLFGU4btlUfsdfJUJROmh0loZsXJHghnXqrfEMfh+lAaHHD1HXRDfMEyPS/q2N
pA4YSY7tWEByqgTqgGzYN70P0NVE3nQpRzxVMjuB4ngXgyiszJG/VMrxyJFUDwqJOtsspS+/2LA1
FvuGOUhnLT40LL1MO9t5CFRTMDyBs2ncFn2AxGaSiJNWeiUUm7T4k3DEz0rVnGjGc2dp9Y8CNWgr
YLHGJwjyjFtjyPPbJEFeGdj+F0Pr69OIxN/y1tIon03LOyNT4Xh7jm3b+Z//+L//77+/D/8V/pT3
Mh1Dmf8jb7N7fLxN/a9/Mt375z+K2b7/8a9/AsoIXR6Lux7+NSEBbqnx718f4zxU7v8nSqsqzxtp
njMgX3dEtUO0OsxMtzpDjeNiIuadpTuz78TQacG9fOsmTTwT8pDHFdlPxzkIXpllAN0XJEfbAc9B
jMyij8dpckSMGR8zXULEIQEuDD7UpQZSF4nfJvpDPFqWL5Gv/AqNch9/fufHCP2gVVZoxbOGHNRW
r+30YGRjc2daCe4JBujfSPpHsxHdx1kvvJkV9aiPk2V4k1L2cunPCnzYyQSr0ImjGxLHG4PNxNfz
80+EidgWmq5DM6IAIJH6leqPTmb3a4CltWOCmxuKLh9yzzMe4ghS6NXo3lHPzOLhrmta3w2RMPA7
ULrdomz8efE3+8S+gc4iSr7JJaujbJs5gVzTAtRAY0isjWGot/XH6+gQNF8ZkRvu56Xj3HoEyVl6
pKV1ZsXnnsdgqOLRE+UXulKeU+xkT9QThc6g9oPUhRv00v/zN83V//ZFA7rUA17A4ZbLDNP56xet
Su1wTEI+nXXXCG9JR8mphiKaxZdmdSWJ6r44RnhlHobyzC2YdPN27kcdk9H6rz76VAT1FjWZuLsR
haGOx+u+GZtwFYxGdk+MhjSQNMN3UIeZe6QLINc0xmwz4ku11cJVJkb3W64eZEZjFacI0vUnzky8
FwAvAW+0tzPHtx218dkp93JASdYuNMFMF9aetW5CaG6a4DVCtVcJFVbKNoEVFJB0Si1VVgpF0TG7
c1KkWeYe+ISnXRWm5RHCoeW5MQAWpMOcOr1JMy99iIw28/Htw0MfWSb9NKoxasXvo6H95c8fFX76
158VBH5wMzAB+OBgHnXV+MVNoeu0QWaWN5wBywz8YfKOLje0J6OsvePkWYVfdCH7jEOouULpbnFu
zaR4dAzthexBpInNJM1pjyih8RZpB6tv2WeU9PU3Y2wEG/JycPx0ytTdhG3d3FhpUd/lwJ1sVKLV
p67gU30XqaZNzMuBApV5p3ZCBrliwhfqiRtA+W6Th0V4M4rCfO1j8BJygG3y2ile9BZcjcprrAYN
WjGYFLTTGwvrBqXBCeBTOu47a82suE9bXsk9RGAjnq1r5h0Dpvef21YL/NrtzbvYq6I9FOfw58dp
9p6xErVj5TR9kVG8L9TNX+b20RrzjdAijPde/cidKFlJr2EH6jI+WndD1iEwCjy6X3lZuEMxSwBJ
p0Lba8JFxDw23sYiEN/UBfh4k28xLnplURdk+RjK9WnxwdCO5Wl5S6fFpaFzIyIR7hrKPdKnARO3
mu2fvz2Wa11/e0zHAUIBMgqmgacKPXIuvj2jkbhJGNnirAFx55eOZ51sY8RPikN7uTHZj0EVJJGJ
BslO3Vzo2a0Z6ZsrO3WpifquWbut1OZ1f+fXsGQ/6KgokeqVl6n0CuMAkSA3Ya9XdnoPbu51B1GE
O7sV3sFUjZ4hN4bKH8c9DNqASxqaL8lKfbrCods7LLZrH1puGaYrFBvehKjuvUn76Ak/J2P7/nr/
camLN7GsdbX09SuTI727eXVyX953BoLZTL32Yr/wW15lWWaxDVr84nRNvQ3w0R14kkAQji6pEdBO
OuB4px8WG11d2ZBdH8CooJag5qJPS8x9t4zB0NQgDPW7NX5no5cBGBC79KvhCCR1q1Kr8i3jwDcw
GfwE5g7pSD59atIKfBRW0Z+cYXIPgGNC08/V4iekAcCTCMTAdyWdkjZW8JMV7Ct4U6dPjtf/mqQ2
KWUxdNumcE/Yw6fgImVp7rt5PaH+BQE7Ldeic9LbJ0b381GNyjZ5H826IqZRZIqjJ5owtdHlfPKI
MV9HQm7be0m8HQCrOLqGmfqyA3V2FeMpPhgJ5LdYazy3rQnIUVF+xv4w3iUmarb70S0+G7lz4wyM
PdP00QO2wVZuy3SO/zNNRxYrgsgyznUz0I5pOl9DVBz/1w+M3Yy5oxGPGdvSzdt1Z8n0Ta+7s1sb
zg8kWh+YlvSvFoh5Nn1uNeCUzr1jZprRJquN9I0PzeJaCkhWNJH34pWFdea1C0KeBryfqpe6gQmi
pQnBQmdkug9QfLkhPxqhBuVjqEnHjCv7BK1xXx+raWP0wOJrY9jMWa4lc7YkuHrHxo40w6ZE5cHm
/Bn5dSaQeG0g3ufSjKvkmJqLJwwEOLRoR1KBSaahcJIuO6TXmhWzw03dxOJANllwlL7RQOFO2h7P
DQfaLBMvALxRFcWlXbIDXdmqS1fLQKvqjzuqP6ZL8raobJicUEqNCuJlZlumxWrkNQDWfOq2btZ8
t9Wuq2T9ezN1MVSVqK8jxletWiV+uYwPMgWyIQM+JlcVFNTUqjSionoL6g+ArK2MQHc2iYKvLI6o
INT2IQLv8/+Y/vOxh82NgxvHrJWYqT/I/Edj4n2E/lLAozBfNAoV1rXyNm/S96YMOJillz4Nj4YC
q5KR+hB3MTbYCMareeT/Z415NaeutkLTzeTkZUWKsDGIaDXO+T1ipf2BYX+6GRnAHEBq7AhATR4l
fiv3hgc6HvLQQaC5Kqo8WwMZYB9BubrvedfuqUcNV/ali2LC9lCGFXCuqBQsrFCiPkQfNqPZluWK
uE6cuB1v5z5dRqWdF1u6pCZDnlsvpbkFeWwr92Sj1egqDgoFGVer2yD3RZjVaY55jUO5qIGVeaCR
5XVoDsLUFQB+vSb8qmdyTzDLERQC+9KFhjihNMnWb2s70J/o2tZxuiN3TxGcowbq0j2su9p3grTw
QRvNHWPVdt2PiZl4JezXd1SiGE+gH6MuU0hns7ayTaNGJ9WlUUOkckcVjGMWZOAmN/4wd3GmuZ5t
HGSYeqsKZb63ifqeWYjIQz0aWXxU/CirXkw5UmOoQ/Spn6K6EvVcaogaYWTdpg9tJAmVJ9n6PA6T
LfVp0cV7nhL03frPWzOms+utmeWhCtAwHOg2Mm46aut2sTVz9UhzEJYwToBviWbvfdbFm+mW/oIu
vQKlLmDT/+iC3LC2V4tEBn61TQDt4KC7Q2xJnjo9bVD/7PFjwvuHrB2aRzK1RiE3dlu3G+rSwG8m
5cH4QA7U1GqSqyYtC31M6q2uXGHDns7HvsIC+5xMvW90/sugJAHa9CmKVrgPl3syMgM3fTF0HYrj
Mk8LN3+T8cDThuN+eehJ1IPg8Dkh4enSgK7a1rVEgQdajnxd4v2wChc7Ajm+yhA0CgY4QR5MkHxv
k7ANjzU4CaGP2Vg7MZn2XYezO0CszHkJh7FCCq73vrUOyKURRA6BsPdWvN9xnDBuUSYIgdYlF5mK
hK+tGifESNrhsFoSlHO/MZDzVRNjiG//+QvE/3YwtDzHcjzd0ZmL2hfjKlokAtmU+Ol2p5CD9Cc0
UeG7KqcSNa8y9U0zRFcrM6hQu14O2i9UnIDpu4CQWppZazJSo+GXqSO8NAVrCLfWfiCZuXFtc8Im
CTx+K0pgiRYcym0+TT51Ifv6ntQi72UAf4TmjlyWAUp+0YxlqUhJd+mFnX8JaomkJypRnvpYg7yy
F0NozHFQQIWiLD/QbdSfZW9gRChubKTt/FqFX9sPyRS6IhvqTJKdo8knklJZ7L/zvXBJA2Pb9d20
EuMY+2Od6cfCsbxPtfnTUbi/FNqkh9xFxq4Z3eGNvKqo148oxOGf7PynpbzKEZC50EZCjrxwFFO0
pliLvLAWmRcvmkRrMXBtHf/8zWCWfX1rQarYYSZzLdeDHj27ihkYIIxsI261J2uqPX9SzNrURIJB
UtABR85io6tsHHxQsIhzNASQmSA/hqfchR9OYNm9W40ISNXi3HpxuO9bq17JIs2e8FunNDulzz2c
pP3YEM6ObMDm60e3E1/mzPvkVK9aZWpH8m0YKHhSfPxr8q3ysnzKj7NnH4Xcb6vKnNdpscU71qL5
7CUAUPpjnL15LlijaR29NaZdaTQaWG7cai1Hq97XoEsHsJnx/ehqySfEWXayNMYvfRtd2guUR5Gd
F/mlXfkLPZm+BOn4WbPrp8a2zig9bx5xDg3uPSZfY4SL3pzalTvFPrhNWVO+maF1egdFCdMCbCz8
IUHacCLcjepNYRicCJTzMWZPjfHy0SNIzkfvYx4oBC9WoTU/5oFtIThRLw/F/ApZAmBnGALEqpb6
T5NTuP/p7dGb/XgL5Pnx9iav9oe8RUFY6tpKdt4oXAjGetqd1vUZlJjt4inEqQqhu6Z4ynXn3baM
Llfkp3W1+b/8Fvh1qFMF1T3bdRlulQh/2Fc/hbYHOD/M+vRUuKgYY02HbT5loOa0FKjLdobVTBBC
+JWfMnmJLLk9HLWpQgYC1Sc+SLOcZ00LkxN+WT9DYdvP1ugFD40zrF2WOs9cNSjrhibHmD2SA3fL
70J3ytPcG1B03rWN3JMrUp/ANEYs3FKXGcm4Maz+M3hK0hXYDM2HNm/Nh6qus90QaYDVKhs1TVTy
dVK57WaxaW2Q+GPkujvbtt/9APH9YbTcPrSmi0AzIK27NAiLM83K6jx7kNgGqVchCyJx5Qmgzdtl
BbNLw8PyjhLbjgBRCPPDpKMUVNa1fY9Su17FSgWi4fn0dWyB36uD9JWLOL6puljuykI33tJA98kB
KtnGerBRdTAg1PJoevja0AAt6Xq+pkUIRK/yIHX3/8td0by+KxrMcHTdsEzLslAboKuvysWGq+zi
cIAIk3aMbLCpL0UkNrJ8NnI9s2D1Yl+KSa5skOdu1p4XooQFVWyrKAunCzrXpZgnkhAy0Lk1zqPL
AHHGGhkkEWjuMmAChMNWNGLHaYMy0Pq+IeSy1IF8SgSwUrW6tIBu3XIrHFc0rCHImOzoEnLT+8AI
wwPeW3fQOfYDmdSKtwIcUL6M7Xwr2+4scev+EdrV1YUaGkRR/5im5mpogGVSQ3/xQU4kXZn2UN5U
G4eXxR3RtXq0cyjXZJk7ZK82DNv0u79YgFgTq1pXwAXJGz9Xpe+Z4rqiJp8cdhRgOmqIzQpxWTCT
JK7xrZSae3Php6a5ADlvOha1/uQBjcyqim36GEVQ5rhfeGziomibFdEjEa/N0qjqzqkvtp3CCwRF
FT3ZPfT0sL0DzFX1oFhxEyDOg19y66AcFcrMaQopwx4Y/mpFl9TkykhXnjeB9EK0zuZ6oBuf/vwF
d8yrp77BXNzgbAeVa8w07etMgVNPYPNzAQbIQ4kIEQraX3ppvRXCcGr/ESpU6XMMTqTnNmeopbWF
fduYbfaciAJoR1Ha4DtBV9egSAEMZgbAk4PCipYrRswGQQWR6hxwkKTcURKHGsiyJ8eoFLe0j6c0
D9n1Qu5RyJAMD3oqgp0dt1pTKCqdTaT9GBrclnD3+xraAuldoI9RuPjRpVEc2L82H0ni5JfHnA8m
D7AQP8Q48815GPACMaAzkVKizI1n5uzY8/R1oJhfZ7YMqmPd+6hoBnZsMVpylNz8+VNAZP1vHwPH
b5objHEG/uO/Jdcc0/aw5UekpEusCWWIYCaf/DDp6gi8iHqJCp3QHr6Xoy7OFY7UT0aabcDVClkf
QJCetCIycRRrO2RfSmxdYjZtJA+9R5GjZn7IXRMSBbX3mBRad0ywmQL9ZZf7Ey8F1BC5cUPOuQ7a
QTD93HRJOeR+1Y3ZusjDYDsFuvtYpKa9BVTb1b9Oca4/WFPXbEGA195McYDdLMgzauQvv0RR0SAU
PSAyXvXjG2rJVinOaLN98U8R41nsf/WndfI2+dF7ENCgelYdWsM7C5Eh36Za1qVPw3kGxj67MwLo
+A7FMRRo7DGHoNTkoBFav5cy3ZGJBhc3I8VNE4hv+Bkxire91ktuZW/rQDOiMVFMc26l/lxUstv3
qSh2dm7imBqGU7PiqV4fPbocmlTs2rH6Oneh8fQgpzLcjimo/VcaIgqHfOL6AccFXFkcRupfXF64
zpcXDvM0tcCy1DyVRqK6hcBLCdRkUbLbOG4/d2NkbhvRgMfJGDW0NAIwJLu96M/uag5dVSZoGnrc
uDZzl6bPi0CgFLRcxerPX33n+gELRjvL9pCecLHlsnTj6gELaEPH7BT1DtWQRxMQk6jBg2paAdFb
Zr2Ijys5Ru+25eo/+knLwmcTB91DHjzj3JB+njLU5PG4M7bJ1I9fvPJFOkP6mSlzjHT3VovM8tQl
ORjdZRhAZ83DaaOwmk9WpwOahaLAoIviA8MhYS1UJaFRed+82DaSU6qX45094fbphwEkL10trE5h
BoFqzlrzPgAH/bkDpwAynXhpLgsQUYOc/r5FodbFAM2AFtf7jNECpSnNAKo6W4UdBiaw/swzAujc
f0mFwFJIb/z5M+Fc5fIvQSWOYTKuey7iBDZzPOcqTNDYetebjhxPYwp0jwEhbsTJYk/eUjMmaQFF
KjRpA9TQii5H1m6GHHpK5KJlbXHrQOPpfd5Ff/ZWs8lz6dZB0GytQItWmeLfjJHX3Ui3lHdiYPKO
rhoXUn0yCtL11cAE7rttVOAETQOJ2jHQFQgMAZTFURzh1V9LpWq9aAzigzCHp2V18uDQuT3m5rS9
WEPNdHB4PrfZbnGnZWhO1ed+Bup0KGQn7Fbkw3AuiyxG1kniSeVkwGwpW2rUqbHCqaUEgBuQtIwh
DSWz0fwx2PGqEpYF0aX8Se87562wgZCBPAlU9HqUXdSQAtywMLhFvrc211Ulv4i+Rz23gzvQ7jdd
ZFjGG6itYmcI4ImvjVCfirKC7QZu6NhfOjrYNFXVt9P0IK2HxOKuNQ0Q+uCbBtDZ3ewB5hC2a4tJ
X2VDAF+a8DFr8tpp14CO7DzN9AOm+d2lCjYINiAUNLJ8TWAi8E8jikZ4I+ovwzNUKTVbZ6vhVNau
wIk5gcAUdKigmOFy7VFd3DzLc8vbAsnRz3XWcd8AxvfkGoBvIQNVrbt4Gr61xpqwyq1y0JUDFHuD
PROhd0uIT8hMultUauChOChk14IFnQGiE3RPAWRHxlgBaam5cIw+hhf1PPBkYh1hpSiPh2ian6t8
RxhGr1o0QRKAetYEk2paSgzNLijGvDHC9I4PpvuYVnkMiRoUNYw5HszDmJaboeynzdgL75FcjOnV
xON7FdvWjWmb9lPgWdq6liigKMHk8xQh2Xnsi/oLCLSgJJp3SH3mcbsWpeMgsoKCvTgF+R4oGabD
4HT3ZIo4dIVWReY2B4uzB9z6JuTxXLDGiZY/LrPoamw9Ae6w5PnK3tbQFEH538vFkiAbQLFH432i
Fy1IQKvCDWffpvkb2eZF1PuCUFG31xPrsx2FYJOqa0B0LFZ+7VT14OIGJHG696zgGy95uEshXLCy
VUavVvVsUFNA3ZwWAHCkOf6VnTzIlsRj7nccHI4ulcaRMVLldh2DRKaaS84Xo/Nkp3mfR840DVAp
1wfBXo5a4RgUCnX+zQxtiElkrf7SRN2wRlpHu+uHdtgNnYCOscQZFtRi5U4gAwp5zKFeW00Qfiq9
HtJfecG+pY5xAxKgOFq1pVglaa/95Ln5lvQxfxvzofKdJCvPKIQEbSNYpmVgVPt2NF+JMZqapXRj
5NlWR5rgSPauDsDsW4F0zNfyptoslRvzsNVWezewX2e/ZT21St5276vYybYod5TT1vEEQgWpG8xd
1/b4eQK2lwYtSpOXzqWHU+XBOUza/ZIX1z48yPbXNSpVFlMYxQ8bSiKIXSS3wP8iDA+0s56YqLzL
3HS2EQza7QaoxUPgZWV1oweSTMVb2ZvGBhUz6UHzMnbkTQryynk4UMSVajgbwJ2VgiFcd7MTq5Uc
dpIZ8a0pEP8h9ZGsgv6nqJ0jlbPKAEqGvRYLbEdRCksNDQgDJOZRiAT91PcIgr9Xxf4ySvoNGDk4
8hWR6syeupwjez14NesR9asLc+8vkl5EmXjuvcaDXe0u5s1crCMmMjVx9ga0N1tBeA50L10cPTYJ
WBnLKH9uVeOW7DUSxnAysf18biwE9TW9R9WM2eTPFUuzg84aUEIo3yZto8eyiQHxxCBN+Ot0LUYp
RRwCnm/06SYA6dBN6w3jG9iStmk76M9Bq9dnPAUa0HLBzpSbp9x61a0rexvzRH9GRbWfmWl/BPcm
CAR0bXxDDCBVrHL8JkqTeUWhViyc4H1FstMLk5uWAW2VggMW4bHuWcSRKjEvXplmh6cE0YKV5YbF
qxEG1c5tO2dDXbc0Oz8QwIhQ10v4Caw5xgOtIbNwTebRFmBsUGsYH2vEEsffSnPWZSo11Psg8kAx
iFaCsQMP/dm02BGIM30WoFSabHNcYsgAX7Pt9HXuThCAL50e/MuIPN4V5j4L7O6cV64O+eFwOHvJ
ZBxCvUV8WHOc9G5s8F1GceewM2ogDdap7AWKtbtwg30FVFmiFpx8nRveUWOgxvmmqLV0VWaRDNZe
NuIvadx0Xv/uwesMhdZ54nwF+1u4n7s0F9JqbA1sEB6yyruLs2heVGhtv+9wkye3xU7dqfl3YgkL
GBnoWFao3dhBeAnbkRBC5HvUsj53KL07B1oiz/MAF13hd4aHpDUwxBfS5TZAKkFbgPGQwMVXcuaz
dDkN0cQPb+oZdXlbeYF34BsTjLAX5ev083y34uFV3w30q+WgUO6Lu7k2nX7Xzhqqc+B2je2XsJba
umocgN0BXR+jVVxbLQA0g3njsbg9jbnKiGpIVlJAwxRt5zso/d4mlMHMWT37LIEPEA9OOwRgICeg
MPSJgtlfEeFLr78FGVK1X5jv6aoBZEnVaxxAl/uAKrLxWaL+8FG0CcS70Otae3zubXEK0qS/I5PT
GKGvD1UIjAkGA6BDN9iqORsanUSFPGWT/yjsRILuJuk+192Ivbath7dStvxTZ0u/scfus5Aa3zXI
HG/JTXjhEffk8Dlx2vSExHgyu2m8jv2h6Qqc7gLnKcnBaZnjC1zorntIUtE+hiV76UYdFE2ozXrU
EaA6ubp7THHTecxVo5WlvpGdHW8Wm2HUj0Zo20fySD1Uj+TQPwb287Y3dPtlcPXm2WOfqdOBUvAp
QsEA9Wx8Jk/AlII1PXJe4ogFj8B1rWdPr+4ecUfCLztwnnEKLBNwe8SoQSi0GEdTT+YgOTdQ6U1n
yERHojbELeyucbXpbswgkhFI03vBqeJloXiQYYKnEZGN9S5Yu4MbooOAIkGDTS8rzR2AEdMKLJT3
yLnnn8T/UPZdy43jXLdPhCqQYLylsmRZcm77htVhmmAOYH76s7Dlabk98/d854ZFABuUrUACe69Q
GgnKC8CowoiY3dttmwaEO0lD5ywAsHyOoOZ2iaimLHqo2/p/jtCvEtpwxTNTXq0mUNcCKD9zmHYr
2Az1LWSA5Dis7XSMwFbEQ3yJAtK06uWYnC2Zg5ooveTc7UbVshP10qEsfLHiJhbd7xfS8VMCR9S4
hji7bl3iktDeMGgRBx1+PeVqSpzXrMvkni57iXOScj8YzsslooozEeQDg5UE2Ljvf+LQ9JAb1ReA
tMj7n3hps33Zxex0vRxwC2LVjBxFQZrAnHZT6j/KzMZoGfVuvWFl/+YaeFRVsC5/0i1e1x9aqWTq
VuWm+WTZ42VMhb14Ki31b/N+jUG1qQzihO0628V3rh2+JX6PPYBuwbA+2nohuN/UHO3yOfdQKmqm
VREiUTdp1aheldBXD5tq02s68mRP+B357NGnWmYj52+pypubVg8mUfZ+wcvoYK1i38KFKj4sCohC
bpwK95HUmS4qo1e9UU8lWDhX8Q0pklJ/LaDlwEsuVyRCSn1zn40H5gxnCrv2/5qehQwkxLwa1t44
pHCin9nrMJvvZ9e+T2fVLKO3GQpylxleo05urg7tXFnwAp7MZ3B14E3BxntwWpG1GV/cJjOf9aP/
XEn+0OkYCAyJQwbNj8BxkuKYSUOtgO1u7ktzvIGEtvUCOzp3N8kIO1KtbcxmL1saIWBa1ETrxknG
7j5vetBwoc9t8bgKF8SJGvGfh09R3wJaIL1wcWFPNaJIt5MLUU2kqMAO4e3R0X/YwH1AsRx571gV
e0q6DfUmsrGhZMJO1FLQ+L6RAtx+ama859sKN+QlNdsoN1Z488vL1MKuUOGIK7537cbbMgebTGjp
mCIAgQELCgWRhxFC3j7Y3fMIgR6YI1KzEaN/K03/rzj1xy3ueeBewdRk3/uQ1RoaNZwE+NanBPTN
TcVhWd3pvuvAhI8QpuNQM7320VlWD2ppQAR0+WnA40OzmLw2W9PAdVRYvVZoRjKBXpIG6NVQufvm
p129o/7Yceej58/zyp5eQwC18N12ixs6U3B4awM6jTqMSB+FlcAK83RhzP4EpWt00jAdEhqm0z63
kZgrerYUvAScFCLZyqvtLbWiYUqh6aTv3dQWo+sfojkKYj1AoxnU0/4DyGW6/ucMm/Cx2/W4bfu2
D97Upwyb6/nSGqopPvKmHIMLimqAryUWeMX6iplqS0ju13y4JcjUBLqldup6uwbk/8ckQImcdYvi
OAwEonwZZiDvXnW2kStB5Ut+v/bQ2TU0hLK9F1CYL7+7qlokNjSoJlOeotaNHisPUrTzCEUAuFvL
R9SqOGTzJ4AH9Ohs+eEDQB96iDog/orUBlPWnsK5pzLc0xL8uzocThv+bd06R2rRLHgBH3t/zoDi
EEYwREkEIwN85e2hCPcNlOifFDxMl9ggx9tWN2FFCsa1BWE9Cjbga78VxWQvqDlyoAxiZwQXUQdX
yqxPc5GcL7EK+BGYVAa4gUTDosvwFEMN9Z5eZjbyJ5uFwy2F9gZ+s3jspwe6jiOdQEGxBbCdGRb0
WjMFj9RoOf3epFHgyMzLKGvcj8GgpH9s/tvcuoR6QdrDpjzkWNrD/uchGmr74Mduc4eEmLrTXXYu
7UOKXcUd9VfcvHT5rVoWVQouk+lC7Q2yHf5piGCa7unVedr5p1kfZFzChmP0flLAtR97tR4y5WG+
poHLRX7NvwZLBXWNcebd8gIL9QCzSYfkjeQ7qQvMsj1TTXkioGiqJgCnM7tdX+MBl3ijVt0kxp1o
QSrUeTiHeOvE7CGOetgDL55BLhYMYZ19o6CiNfx1j73PoitlfrK7Sn9xyulNQesQb183naComJ/a
LDaCQmN6WiRFLwM0I4a4/YcZ8G6fTmGZO8jBSb4h3V2kN7DY8h9BcTGf2uJD4+8RCqvZlsL+njOq
+B4YAx/+OoCCT/YgXoxkKvd1igQQGfFgQ1BuTaHs9JjM/As9/mllADbwmjk8PFGrAN1oRQdq0oCO
oCUALRLATDCQ5eFyT006A8EeiEJaNPy6HL0CZATfL0fBMb7oJy/EfcPGL9mRPX6V0vB2XetkCzw5
vEc3qedjLsav1BJ9Dg1Ji89Q7XXDXcym+LFnPccCSwN4dNNK8+oksbgoqg44wXSOj5mADYBAPeaR
RWa1nPJ82PQ1ix/nBr4RCci1AU0VaV7cTNO4hBRdeYgkIEN1NcABhSUVNafQRJaFFUW++XP9w6Cq
92/1D9dxDR9VcUjKmMDbfipKiSqpDGQv8JCOWLUXJrYuXsV++CFbs6GHAAs0U8cOuEPNYwah3ILa
wCzA2MKG+DtuD18t5kdvloXvF2pb9rPiCTINBbMfpp7NywI4q7uq7qN15anuNhnDGfL9ToKHd93t
onqO9oZv9Qc4QyTbfuQWdp9Ft54YK88AwEYr0ch2AUgykAVYbi7cZuxfPMCXgYsxq292Fh2hizpF
Qdnd87aKoTM4RKvaz+Gu4IC7IfSSywg1+c9VTyh5l8s0nMq7qe2LdVxX85GVzNjK0VAoVw7QV5lH
Y2NFCYMkEAoRZopVd9aKaOfYtnkAx9sPjLAxn63RjbeuaBnWVmiOHMDutBtteNyiCct70GWRNDtQ
0/fFs1XV5olaidcFUBu1Hp2mTx8amaypOxJNdTuDe3p5gaE09vAYtepvtm1B/iRoTWgaouSMOlOX
QqZBg+I6P7GD0pnrA4HQ1K/mIJF2RZLxIQzzu27Mx5dsHEBj6WbQWNzYuzFhTbQCIjP9guLArWF0
zg8kuO4AexheQuwKVj2kX2+gYeHeOHFmLIWGfw7NsDHzujhPKc/PAnQY0CsmWGI7yAOABZyfmQ+d
VQGflA01KfhXXCLqbsNZGMP4KxlXrEA9z7Th3ENNC1Ia4DgBB38dJVi8xxvo97A4vaHnjrTYQkSV
fKBWh2XqteXM0bKCi87BS7kFdGZ6keZNLTztsAH2IL09FDejEs5yHPPiKzf+54ik8noQYyv/366R
8Nn6D6SEMD5j8xwfeASUjIVjgIThubp0+QGQxUOQpFmNCzdigKrkVViBxBfi1EhXiZd0Fy0GZUKQ
4aKyQMMXCQaaZBiCF9C8gPYCtWkmdvgdFJp+iTWARB4vWuDDl6GI+MHTB2wo5wM1gQEDaJ1OqZOG
U+AJlk7hQPNLBzrCRwydXid+us51sm+xGpomWQSqOtI5M0jiAWFtu1gAYx6n/Zaa0BYszmM6ib2O
qynOyabiTHEDMsjbSyfFQGvn8YLRjQEPX3iD3iKE008Cqo5CNQvTiNoj1GOBvEmHS/8Uo9pA/bNh
D3c6ngCvRmt87NfxQNC+SSzEt05VGEfWjMaRzrQM0FF2K3+c8g/dcKidkUyN/X4n8+aWQiMWwvBQ
uGfAy+5GJx5dYAVb75SjWrp0oYCwpCYdqk7l24hNB/i7F48oZc1LJKcyZMYHNE3U+xI/9ANZi/xR
YLMHuQh74ehYmgCM3xNSoM7xOj2tvWxD8VMm2Q6ape/TDYnkhwfa1K5rehhmdHDNgNjbMs86deBg
BEwojmMVFTd2CxEX64XC+tFnU8BSI5wCgV0oFsJQ3qfJdPgQhGXq5WLUR9e6xtFVvdp8oX6Du2rH
IuuG96VRQdmaqcP1IJKq/dC0qcnHGklDc3kNozOKvUToi3yaSiGfX4NipIq8lV2kMugLk1fBdWJL
bcUS9NKFaWiKJRY1sFLA7rW7T1NPgNLB+6D2eHev9AH2ReWCu3O6pSYNlB3cM1p5T5O0m8O2EnYY
zGbUX/rgUGIB9TCnO4pnNpTubXUZ82ogwxNX3AqsRuE/o9TX1BT70LaaKPA49oqF3/2IOBCYHewz
niPTHkGnjvtTXPvldsYieIM/exs52JIAp6Wh4SV74yCDz/ppUFbhT98Mvce8yed1gTUstj0IHYTH
Fk7thG9QjVnRg8ODHUmLgmkzVOIJChfTLW+8L73Vm09OCuVqrCO+XMdG3/5Sc898YmYFiYW/I/9l
no7E4xn8NCU3kWuhmOPG0zGBRCrIjJDZo77rgK1HqelB4hkGhyHEssBGw15NT+4i5q3qpmlWzMi9
NTBx7r4u6gG0S9BoOZRdnlVrfG1VFf7VxVUgU8v67kNhEESRMn4IhXMq+uFJelALDSbWYcWgD9IQ
ah+PKGQHn09pHIQ7tU9p/DKpjtrLzOv0DzF0GkMC5M8rPfvz08TlluWYoMT4juGC9f6JT9VPjg1x
JU/dtLCHE6Yn94XRxcFFY4Ta5Tz+3a5zLKsrPT6hTnRHwiIii8ctqLFBY4rowg722OTe9o0LJ8oM
3GELvteQ7ffrBYsHH2tHBhrsorXs9XVnBKEbGaQpY3hEg0OXh0kMnbd0uGylAB0oz9AKxUbJOYqk
QfVEO4l9UkKE2cG0nnJRXQhF3lUj8UowCmHjB6c6tVOJxQ9/fi//kdJwkZ0H8EAYjsvhcmJ8ejKb
UMkxIMSX37zruhkp9J8uzzAvwk+v8PNwDbUF3wumGaozXj+9P6Xo0YX6yt4ZXMhrnEh0KfRkeJPi
gRaQ9ENkpul6qhSyYlqwSfkCujHYAt5Ofj8//3NSDnGexSDHcjtoSGhognw+sKjcVVpBiPpsxZpL
n60gI0QDkfgtrtNzr31tZTaQApPwTgMx2mvXrot8pB/l98B2RrdFPXpBhPfnNS9SYMiE56HS2tb3
Qz0/U3+XZ/YS2clib6u8fPG7ajF0ofNqKP2PIae5oSbnM3axdvziS17vY2DCljRdvxzPjey+T6W8
vBzFNxlcoujl8hD42z9/sHiQfEpWudyBrKXvGbYAgeUfGkNpXzuWC2L5jd8Mwexbi3fNncSMTyOa
pNBDPwf//+jCF29xEeahCH0N+g3RTPxykpOOoNZQAxeOz/mA5XS5hxZ5ujaB+PoCOfetg33Qd8Hh
reB4UX2XjA0iSqU1vYovjuR3s6zV3VDFsFww5Za+OGBec/xqZ7yiVhbpYCMBA00r3VETKmofJhlR
si0FYwHY8u06CTUi+/eDMsBFCqgT5tH51m6H47/FXftqXhwBzrScNxShhiDWXjeJY4ltXcxfqHUl
4Bsu3HCkHsSa6ws8Icpb6rqG0cwZg5f+UNyNAIkEXndLdhve3GkcLGtuUV0TN7wS47KGIsa3Ob0E
KMCdF9Kpm1vpgjjzpwAnrKvd7PvLGNQInm///K36B8bQFQbkhGzSGbEsYX+6XRTI37STZ8gDjHdQ
TwuGuN/nXWo8t5YbeAnvHt20nB/CxFzKSvDnYYIZq1kX38Kk5s9tM/oAKxTQQdFz/BwsUM9NG5jN
Inaq83CJV0i2lyvaYDZzex5huYO5euPJw5Cffr0cD92lGGF2egWpx+U4L33oKK+ufZlvOieos1HP
FbeecfNjKA1QqBoWVOntB4g02hZoqPj5VLBGKSy4O/YVV+DdApfg1NZr2+Melgz4X1CYo16oTFi3
UY9c9AAvjhdAuY3tbEDXmUaz3y9RucblEp0x0iUMfeHY4u+XoDlcufxyiUijI65/Reo1P2ceRrsr
Hgp0ubPpOQAFEVDqCqGSvpnh4WTByFxjrq4Dpkz/IxHj6e/AxzyMi+eyBzS88A3H5IAK/77Zc2pp
OXM1qz3yTeCB6BRqpzf80PfB5l7nW9XvTeBR30ftgosPwaqxvvkcYkBJZRWrlvNsHYW+/eCzEBL/
VvoCCrf9AJk8+wHKKkfXbiEFqbtgs/keT4Mp4LvHpI1fqPUrvsAy4/ZywboZYBE0Qa+7dDoD/gRh
vCUii5kxgLVG8dZqeddGH6hfNIWifmoNdlbd+n28EK1XrN3BTB/qGduZNDHBlQJiA6Dk8Gc+QTeE
w3Yl7LX5TJ66DyZLvVXq9EhNdC7fo0DbbXI4IejbIURdnCl5Ffl0X8BQ8KfK3mSZ5H+NuAkHtlDJ
cwb+7DLzIe8Fa7doJx2XnWF18aWtmAuVgTBZ85i7m7If3S8ZGGmsGNPHKHHYf3zk4jMhxTPAQLVc
yzYd0/8nHjwdB8uYC1SovN5DGmhix84ASyGTLV9Nhcfg24m+6yHstMabFf+4dtEZQ8p/aYI4sRzK
6XmAr9FfvR/CdxeF/8Cv1LJNnPDH1BhvYdTKV3PECgX4ZethjmEypjqVnhrm2Zu+G7ODbKvkMEmR
I/kPyGT5H/dCpBU/fdFBtxXcxRdQgH6LxdOnL3pqix4p0bI5WGAN3oCq4W47oFp3bVRGt6Nn69W5
0T4yH5lcaPQk3zhM6+q66pAXq5Ilambse5GDNmQq4AlNwfiSd6o+FU7VbKfJ82DI49ZHcOosoBu6
+WHEHTOIcxOpyhn5KrqS7LB5gDv3X3OZSyj12N7zFNnVUuAtPnNzcDdmn/R7JONMcN/ifO2ozr4P
UxiDhQDEvnmucbJzG9JtJjv3Xih/+ln+TUpuv8BmLFzQJWLo8jcn/BJ72DuM06YE23lxtRxjZv2H
PqVdySiY4qo4B+DWht0ZaP7eom4kEBXj0NwDo2jPjXkXWmlz7+BWvks5fFJpTI6Td5uNyILho6ye
JSodgEhP/Ve8B6e6B+4rMPyn0IhdfE8mlNGV1/+A2vDXsMb3BNvpeOGhTnQLrfxkIfP47bp4LFUP
AIKZvtFSktaOv3cVKbBnJeT8N5FsFmXN8V38/SwRKeiNY1mD/GPg7MPoCvs2YGHMZlD3tI3ULQh+
f2jRGG0qi3JeWTqSNpW/5im9xdRjNI/GKrT+t3m/rvJrHl0FVAZ/53diXDXxNB1cg42HquBZMHeV
eemLQIaFverfB4q7NumM+voMgt7I624HGOzUoBzgemU2ZpDq6M3VJW6qf3jcnXbcHYt7F8SzTSyl
QhYBzX72i/sUKoML6c3tlvpa3YefQOCbeXWmLuSHqkNsqe/U6qIETABu8A0U7pAOiWCnoTNXdDAp
WUWnCiXGTYc8MTZYOs+VzfzIaZjanSEBV59UDC8FneC6XoPOohTsOAg0xRsLtLMdUutIJwILfHRA
cjpA49ze24288AHLPo2mXdtVfF1N0C9IfQGXJretdpMoITQWedmxK6oHacH/IRNe9HCNoL5cRwBQ
/EDxdMB951+vkbjlLbJeT50dx9+EUEs3Ga0vsP+214Nn2duqMdKnKizuKEDCIS0YDSTti8SFliBr
4yUMduW32miXoKlZX/LYdLCngXoMFh9gREZduEbKrcQqEk3DiuKHHNgLr8kBQddduCu+R9Ag9f0e
QdeYLLtcAnze3DbceQBmFOoaRowUYtI25wR4moU1Cu8b3LmQooDwr6fANwZPp4L52vgeW03Svhnb
fBtnzbiYXKzJrazdsjJif1WWBaRoWL+2fiuXY2FPJwVuyg5VwHpr+hWc8vSkQU9qQW6DD2R77wDw
jA8mTR9Llu944dhfeicLN6k9ynWDJCPEE+e3aWYutM2d6s5j1gt1gxrHgGmE9QOMpU5+NiwyUbt3
ZsKcu7a03X1V2j8aKA8mEK9ogNeHlmjoJd5OgoH2msIpxYT6V27NO8MAOjmDOcUrb8wfZVaJM6t6
hXxBj4yXDoMwu70UkH7cgVkYY3Ixp/3Ln1fzhvU5k+JBlMbGb9N3bRPSNJ9FA0M7hE+haSSH1u8F
pB2MQTtRyGwFczMIoqBstfLk6H130jANGkuZz7wF4T8y0vEsfAlWnbDUIZx7HJDE2Ggj7nNrZbAN
mFFmM3P1ZHUoEEI5vliAZKKe3H7uD6g/8yDVzdoFFLexhyTwi6h9ank33mLd/UJTvaItzqUXHWkm
s2x2F7Y+GJSY2HHpPRTDjxbVnKWS0l1WoyjBNMGhm6Pq0McDEl/XtpnH4DVd28xub7iTDg0ELWRv
LHqtetHFY35uHTPfgAnAAuq7Hsy02Ys2qVBLQiwdPsTCdP22ztgr3LP8IGliUHzy1pRrmSZhgKol
n7CsnNjyYiEHYXBxqHG/JVc4koW8WgxQkw4zKisHBnL5tYsmfIqlMBvuqkt7zDgLwsbwzpMhjqo0
yhsPawcGszg4JIGO4EE7RbcdQAxWuG9M73PcsGPbmqXwr+nwdwZRWRlH5OTXdLHLHGwOF5Erpluf
R/6ZBqDyHAc8LgRAWfdWCz4BJ3TCgAxu6wz3F7c66ivAplnaOTT7PnR2wwBKsMOQOdB4Bo1zAHT/
MvfaRf11qG29E9f8D5Vc2pF83LF4WMdhAQtVYBMl5H8INA1gxEWinZKDm+fgQNdIJiOFnGOfKmto
oRbxfaeJ4iXTds8FpOOkPy8vpGfYqWPGn3+X1ucdFJiVBvRfuY+KNocH7KeFZRLbdoUEGZSLXJ7d
TIA44KuKA51dm3lZa6OrCik2PYo7Tbf2vapBeX2CnwJI5LcNLLKpdT14TneXxxJ21TqKDgkoq4sm
Qfk2zgUyzQNzqm0BzlEQ93BOSWsfBdxM69A17Whu/RREzQpEzTVxrcgHlc6uBCvL4n+HaA1/Gv1w
0H2DFPd/ft/0m/NpSe67UEhykNE0PBvL0c/vnFLhCJ5RW+8LB+tfG/dSexU6fDgqDRPF7iQKqNnm
QIaKBjLEwkHavNXQ0ALWykEKLuiyAcM+gHiaPJZJi0K9yA9e0cgjdaEABwQ3tZ2c3fN09O5kFfqb
yeyLVWN37NnkExQdYCW/oyZzeRqk1gQWuB7N4HNS+V7zWKtqvoee9taRHkM2lIPbUuLOSE0v/s5h
5be1ZJMtEgWChAOp6FMJWMbkKtAlGrt/xI9sEcuO3VFA1FcK5i51f6BB0IChhpu145pGZyM1wNDK
oStRsAAExfIFvLxw3aC4vybShBs6xaJLcDOnUewd9nGVNfdRWlgPVuGuiEuB2xnMInVCBG7A4iBB
kFxAr4JZ31H4/JEMFZwufJiiTUTIb16SrHHuiV8kICKy6kOI/NadWDptJjWO+DlyhAksVCHPshyw
mJpE9FoW4JJMAMHtAEyUrwz0f7PPkxfVx8ahakxjQdOROZCLMm9iLMi67AkY1DX8DvXGkEXbfgjx
cx0ASLEGOCHMLA+3XTxkUBCHFvVFnsxQ6as3Vfn+gvWH5GccJI6XBA3zqw3IKRNABdYdh2XrPZ8i
88za8Y26YVnWr604Ay9M84z73LkTcRRj0Yoo2Y1vg57s5la/pmt1ctqESDpjj6XZVyqzFkybjUvt
R262S8vCl4kaUMnOltbQNxtqMjUVR8Bcn1LuwKNo7NjXYRDtTaitzjuDr2wHqtrzlGB3rGUd6iou
b53EuIfQIX79oceWPcq1d6lWhOB+SfufeecPBehCquo30wDHk9ibbpnNCui1x6MFFd/hOZzt8UwH
BlvIc5k6W/gqeTeXsDwWAMi3clplI/yPShHbcYTFf/3sYr+7LkIYRcFe13kdmviv0k/SOxirwFUE
3JfAGpX7anEoS0YWGNutyNoHL1ZnOAm6r3FoQJypCbtdPsY95Jif6DJxUvobJpxxTc1I4N33De+p
BZjskLoW/DAmMNckbpQBkge+gUxw7a8Hv/h+aUZtJeE5CemYMmij1tgZnQQjL5MTHtGG8Si63t/G
YTgv4KlqPHpK8qNZ+q/Uska/fZDVE0sQST342d3AEcM80WTbyuwgK+p5fwnP7QaWev3CQpF1xWEZ
f19pqoQBEkoD1fojdXEnGm8KXj4iHcYhSJ0a0Yom+E4Nu0nXeo4muw+QNcCrREV8qswZNasMeg00
4JaROE2g+564Eh8HTD2DMZhRfZpxHWj0pVIt8aCSamX6jex2MILayNT11lGVlLdlyf9xlvwaHZ2s
x5tdOulxAux6gSU8cvyhegbzAA5btQk5pLSJDsjZowSGtCY+4NTATqmSP1z2F8jc4V8SdYG+T9/n
iBIEfFTmIiziGgt+qApzbI/DMsy6zknb9Hs/qXA/hEgPtx7KOWDVuzvmNQ44YDBYVdo0pfUkBBOc
8eUaYVWRc8fj8HNEY8/9Cvj4n80IXyJpDjDxsC23XXcKSRHXmB6A2DNOKUgvx85p4AzT2fxVRQp3
nq4ajhN2RQ8inM+sL6C3HhbTyoGXzFYOaPpLOOuMryYTyc4zAOelydh83UEnPXoY2HgegMRYZ0p0
4Bv5zkNk4COvXVv8cLIjvU2ZAlANawX7KfclPMKGEXs4ydsDilHLaZy2Db492N8hC9rrg4LFGYxb
7TN1+V1dLgHDVRvKdAKENh0mF1oY9mB8d303WVlADwYX/nEptqOjzc1GcJO5gXSHi9zk9kJVDqGz
AYmBre2rUwigPpShflmBXNpdNGq0rnYOgZslGE1iyNZtOyv8PUMyP4NrCfiDhkmx8N6AyeojqYMW
4sHspvdG3DyEQ6Od0bhZf6vUIGo4FrnZ/Bx3ZfVc5ODv2J2QRzDrxEtTQkIusp77wh5vnR5Sn9Tt
QmkFIlhpvh7EMOKvlvAWEbjFOdU03eaFYS5Bc0uW1LR0H53RobWm85D6/o5nsfbC0aPSy8N9E8X7
S18DStvOBkd4a4S2gdUv9tKxNB9b1AoeOzbkqBD43Zq3CUhXDgQCdYCCFfjSBTv6pgRb5tyD0zuO
CZ7GrO4ehnzoVuCpYaPchePWMN1YqzsONyCfcHjVteVdrRjsDOCL9Az54BzPeRi1z5qgl6gC5nKA
f3lWnvyMMvbMINr9amVJtsizEquvaQwBmsKiIU6rAetBxraAqfSPXIH3OrDUXtIo9CILOM7HaUCj
Kav9+6hHYktP7fVBuuLcR6hwQCNqgL8ssrgdblvHNLMPWd+k95O2B7YYiK21gpoANS8DHlzOaQL1
0cGcoZeFGtAttcYMLoSeMcQB6pZQ0wWAAcn8qH7MDAs6RCCYhtVsbt2ihBOtJphaRvtXab8Y0g4f
vMLxVzkUgm6QiAr32DjAJ7sx7DvgLZuFVZbqLSm6G/i/WD8N8GS6JpffB4D0A2ZF1t6Ine82a+0H
91uJJe4DnfvRkC0A+c93rh7q43HYxW0JXU3drAbeLXjHRijLwMNrcM1+UVXYh14XwbTgtZoOzmwe
lGyjAvzmqAJNHN7L72cx+gZATgEwSACrpbNr3O+jsdVYgSV7tXFrZW3bjJ2u3j50Rj4+ZOsDNUOx
a1x7G+WwTYubBhjOsQFnLBX5b+0+VO5KCby2D7vV2T96oJoe/QG7btC1o6OTzqVaxlCg2TWOe4SX
yHcjTJqX0Z4fRcvLhxLv9yHFwm15EQbCt4QPuN3PrYE6bG7IJSxhk90AGMICoJbIx9eglG9WB8Ls
01ibX2c3bNsHCGXD1cnvcgjZoHovoqndzpUnAlgaAD3fCWC14EQjoD6J4Uuq9tpH5kE0h2LoEl4M
E7RIG5HXiQMovkaV+zWq0MIGkUB4ttw6cKFbNmFuHfJ2mWuvo0rf0Tp9A/vUpIFrXzUCxloY/U7B
yx164AN78gEGJw0kW0HsuI9FtB+AKbv2hxMkkq/9niy29JZd430bUigKt2ZoTJ5ISDUKIZzh1cOO
ukhW9Vf/iALsjrpMiCGtuc4pQTksQfKhjWDAY6Z3hm1+7ZOpfoVpX7ZqsqjZpZR1Uushg30F1sT5
3mN8Xo46CpvkJBjB+mka6O7bjVEh3W2k5y5LviITBiHXBpsLTsDWsRWBkcv+QHh5GqUmPhTIP+vg
62imgyc9V2gMPjWHsGkXIT6PBS1ME6UgRptKVMP0OnVGveVAC1NqlhzIc2d3ETiDcGwWlEXuH7II
ybimhABKXEMIAsq29mHWB2rSoSrqKmgnf15lgBs0wXWEAmlKFuGRm+SlhZWhqHiDPRcMZ19sIH+O
zGeBCzTo0smxZCRsAhieRytOEtBgI3HvOCiGa4xCH6tkr0FAS4qCekq9rJL6DLedfLy7LJVS7ml7
rrk4VkiTr8BdNB8B4GoDznr/eyezhYOn2U8BfBavrPG17WCbOSo7uUPZfdyAttLBKLr8Cq9kG4ly
eB4AQAaLuOnG4VP8rY6nYYlqhdYsjyt4/vwdoKqbOBmSb7Olfgsw0/txdnBX8f0CIhdl8SjT/kTf
Si7gI/Av/UYPeRJ8b8qDMvFB6Xj61htMdUvp4UlTht6sTFDKvPhmYMMB2WfIz+uCD1WCdJfIStDz
yQPqV3PW8KzUVv7tRYmuy7viOIY5tjCopX6D7HfANZoPxOQWqMCufOgYGzZgknc7v4qK7RTlDtjz
duPAcq81LHtfecXHJ7uZDetCcfNwfdjTsz/FBgjy1OUz9YtI/P3YB5XWXOBRnq3oSoWb1bgBW1NA
9x9v7rG8g2Pp6lo5+tRHNyLnVxw1KfhzH5aY0JUB37kE+Gk31+wrFqLqdNGkyHXfJLx/7Ru03spV
1CKpS74JxUNf4JvTe37yrcVCFVg354c9jZDIGWf/IXLadGOlmkjpmNYJHgHzwvaqnd3b4pwDx7Ms
pro9gwONp6iTQmIFWrd7QHgYtqRTemIZmAkluCGPEAFyoTw+tW9tad41sV5CG/b7mqRQ0aGz+uRb
N+E/k3Jwn8Y5ex5DC+JcY9ZtCCIvW7hQKDj7bGhlSE0apbXhtUkAepX478H/X3OvV6YXus6Vv/8Z
9Lp4C73by8JTIWkI8J+CWo+GTQBaATdLyxyLI6hjn5AUF8jFiMzOAijscUmoDB/Yl8NktVulmP04
G0iZ1V11N9uT/agcqMUUnj/edHrw/zF2HstxI027viJEwJtte8emEUVSs0FIo2/gvcfVnwfZGjVn
Yk7Ev0GgsqpASuxGVWW+Jp6R/OnbWT1IEy1vXtJjOW5lsNcH5tH0S/T/lrnakHkPacsbfGm1ce6+
pP64kpnyoxaL5gF+7i/vYdt59ZbjfGBxkpc7N7W/l72Znpy+5NRvqbWyTSrFW/uSBbCNZHrAXG/X
9Kp1ArdkrTOrgfu37Lwyx7Ah7ebFg2I30dvAb9W7qIOQkrOPaWJvbv97LPbPzTTYcIACXoaG49in
0OcnJPocf8mLNlgPrhNti9ItexKZjEy9B9NGVqEMxj12F8kT5ifNBuvQ/I0qXbEoXVR/ova8GwCh
QCTpoo0DCPVn4Y1oLoZ68h5XSrCx8Kt9Gp0+3C9Fi/OgGdFZnun2+Ho3iudccj+BY22TdRrdTj9q
FZkcKu3zF8gIFRIdfGE0bDJDvRieM2/211arnR2kOq5mhZObrpclGnTkvsTFTS6aicHqwgZTwrL6
6iX2se6D/FlY6IOKSCEMq2dhmg+aeetDQLvaRS2cDpQqg21qW9l5Dkz92baNfCVFutpzf8Jf8l+M
JihPjjNQTXbb8rui4edA+U9tIOigqvNsFK12+0qhKME+dGnKB1+a06TSXJbfe1O+Uigguhs1bKtd
EWOavQAtxRmxiuxn30A28+6TyNoEA2cKLzd3xmXoEtJgFkH69X5NXEIykZRh+Vhr0ddOgeBn2/UQ
rvWmiPecyf7RjnhLrJSe6pkS7/NmIv+WT79ufkc+3yiF6sVsmZEBMOcHUrA40eggwRQ1uMqvK7+N
hMgDXwPZQ/oaI5bm/d+Ilh8JLzfwqPuhQjZX6AOTyXQ2GFja2zZAmH4eNGzn9HTekJKxhttkc4Ge
NnG9nYN+uP1EeegSquGk30b9DsnE+39QGFVbCYXLn6lSVNCu1bjmuGW8s0RgeUh28CBNRKq+ksWz
n3ycHiHwpjsJYzcRnTcplJnH1taW3zZ5mQHGvUy8Ww+AgdzFgjN5kUuKsOu6g52zu8eA3D9FYe4A
+2VWHsbFozaSBuFrAPg51JX1SCFhn1Vj+MXDHvcR/dQlTQbFQnI+XZE+w7DmAz+XzSFb+KtCYu2c
8VfsTnM14prk1ChCkQ1bHUPB/GcmQUuJo/7Wxk+ShqrHzLqFszGtv8H3lrCMJpnnSgpAhc4cadrP
ZuE5dyUWxmrdnJVAyb5Dn/FIlU0jEmsNfztO4Q+l54Unr4iygxnZ82PlqP3GRB32rVkgVL1i2Vdd
Tf6Cj2VeJ0T5SIj5zl6afeZjXBAoinrUB/eLOVHdkw65zL6ZbtJEfXULb3726mSNgn3CQRO9aNio
lXe6nSC1wdv3luXejozITgabWyaE88xOgLNa4ngHG0velTTlYqfzr9gdsh7m9a+YQHbJeaNxn3Th
oVZNC3wiRf/Ks+IXufhqvEEcUH28tRREs5rQfJYW1nfJSzuQoh0HVDvvMSNHP6bia5BSFd1FcYs1
73KBvv7rrod0H0TWQ2SC3EEkg04d0tze9TDCuY9NvYjuvqQQkC+Pssx4XKdDuuxkFzmzPE/HSwxF
qFzU0KbGGDCnb8rvsVkFR9Ewa4qScVmYq1snApknwSSZ7F1vVdrBc6L4YJZsWrRZrb+4fVF/GfFt
N0o0dVKOS1+MiCOYT7JuK52V46Nsoipb6ZRJAJCjtdUY0VFGINpooIW87F5+PzJz/Td9BM9uLz9A
WX4of55LUeVwgvVIXTmIBWyqsK2ddUWK/Ow0QddeDCVMz26O/yvVVKJykaBMMooS8p3j50lyAEmi
HlP04jNYkGm0q6Os3UYmRqqzSe0xsfz/lZn1bpkqSFJrtDdKGQfXNlBRIusdMlyu0r+4WQjQsCWf
YQ/lulsoH+bkvOttXrxXFfRAmZSbB5vk6GTAympwRnuKR2oRclE7vneFimInEekzOVVusxQFHJek
waehGlKyflFr1/sjwjTwtqEzQFFbxvqBBUhay/AMAsz8pegRxFwQoGM6fmr97hM46KSbP9kGsavv
+Po0Sa+/wmWekRmf4ocRu8PTrBRIpZnK8GwVUbfWsjr/I9P0S6EG2l8qKAWImdYPFTbYCt4xQLko
TXdzFRfYUfTdOegGYxd3ACnH2g3XnqkP3xurPPiOPX/Fkebd6d1uXdTsvcg9W1/MIo5PqPYivbc0
5dImz66n6C/SuI8PSsX8oi/jI43shPTOhvel0dXsATT1dm4S/9FclPWsAsCEloaYry5NEc+rqN8M
GGI/SshPAZk1cRZSy1g8R/+jt1p6b/52y9ObuaeSXzTfU9K2uzoBFJrV04eXzfpPvHZOJdnsbwXA
lpULhGZlUPY81E6P9mBef00y33gKlCp5rQP8QZdwg/35WfH7YW3XkfHuhra/IddnsRzAdabWVLFV
AYL8DrGArIJWD7xpc/cgxnZW+lGUg/NeK7l24ssEinPxu6sGzOWz1m0eeVuaz2Cg322r/MCD/d0z
k/mjsCEk4Dfy0vnAKqBl/6yw7frwRifDJxaWdV+EzSrNjHY399dMD+0XebtS7EVjxaz1gzQzJwgx
LJjN1WCE1peisK0vjM+HHTXt6iHR2cOemj7NNknTxCs9BYMr/0i1hK2gAATby39BSUJ0VXW5erWs
QX2L5quEqWL66A8xCQrPzmEBHaadN184UT9Veg/nE2G6/Mk0q2nlcAw6pDBvIM24EN+XMQsnYo2h
inUTUI+U2IaMpQ77OySd/wz33IW/AO2BPpbHW2Gmtms+EeAsUNSKfsyxApkpUIqX0qNUl5mUsSTD
HKwUPw9+pArfXvTH9ROpzPpFJgY69UYnz6NjU7v1ywsZfapRS10KII1xgJ4PylaqUGY1eKuWfdXB
tmbr2Qp3lvBszJJkmt8/3PJxJc3CnIYHOc3OdmduynmeYH1mBf6AXOSOw3KyjozI2N5jFRDpT72W
U5D4WWbcO2SwzHWWXumQCwWGX+Puvfcnq3Z4NHqSKFExfLh6xzfIjzHBC0xgVHEdR18avxouSWmu
zVrrVkpm1jdAejab5gqxRaoTCz7dqV30+pZeeXdJ894rg/8Pc5HfBF92r6KGvNy7FMSaKyeuEOWS
9QBMeiflVRnXua5yHPBMlhauSQkuc81znC8uSmWeodY8u+P6ZoXsqqiKJNh81bNlXPOCsk/aKThC
NZnzN9tFiC9jR4nPLaj8K6Plj8excGpoO0VPlmaMkzdBMjXZ3GLeDmZRml5X8OktW/esoS97Qzw1
eobxb9pOB12r0d1uy2+lnuMNg7/Ryna18kWKykjMGyuwOlAFl1Qeevj2zhvY6kovX5tj1FBKEalP
x9C7TY5tzFq0PiXmLyKfcnGXu8g240PjGM/TVPmkbjz0lEv7sfMzjwMbZJ97vOr1qt9J0FfHYpf4
WjK/jXrx2OWVjxQzBgVGwPux9LWLzlHgi1vjCYxtG6oLpklJIVAsOC1+9CBsEVid2d5ZwFLCCLkz
SMqmOi3fz4vlVPnBdPto9a8EseSQJVa47gfVrXh/zy3fx46tBaSQ5OUGbHf/OITOr4S3z3b8seav
cfu+OWyRrJ0ddw45AcT9rRIvqrpUv05J2T23tVo+N0P7JuGShPYGLsQh7ibk8tTWyL40btA/eUW6
s0VnOA7Rri4mx15qrax3vBX3tR21G63jlIhIrGM5x48MgaCvdRGzx+F9HGXeiEtyZqDlTbPNeBWO
MMwfNMoeKNui55cUVfRQqsW61EbovmqZBY+e7ijX0p++usB5jvcQQojBo+84/YYv6rCRYdIrHcYw
s/HWhq8mkB2QJstgGTKgaiQ/RsaC3AjIlHLh0GCtOju1oBvSvE1rlnax9HwK/v4l5aE5H70OgR07
Kd1zaSvOeU5b5/wst/egNP8r9q8hpmXrfClR97p3uL8ffY/963ns0McDp/pL1Dv+CmVh85fU8S3j
lKpmhiKCt5Wc0i12SzfJ+DAyzFvXLSjsHplDvX4bLkLJtzn3jNX955DqnnYIeKurph81djFDsIdw
YL/wioSVU9bdn6DVyCyxr7SRIFGrGc80H+3StsiNh6jRMrCT7AvrqgzeoYYdFG22gP2V6WumxxuB
PM1Z6j+YvIJW0qwnwzvEGbloaY5Vm2yr3uMws+Cj8j6bSPTE9iWpQ+cU4Ge8DRBHO8vFVREUD5ws
QVyfjsEOkBGR4O32NihNSfvLrTNO1Rkxg1/Tb91up+30sQg2LL4mlKi/D05O2yUbiELzTo5J0tHp
zUsD9/oioTAJTKC/9vo+qR3YAMmDZjN8joCiXGRVDGKSGKimZWvFXGpY93Yn9Sppl2lBQQyzmyuH
l40kiMO6m/YSv+eLZSzqk9laHv2v50tNzK1jcuCU6/dkZjVOD1W9C6F7k+BILO04K95fY11NT7dY
4yClFyop6vhgEOQyWfM1XCx347pECiGVq2WNyTrJvHY7LDoKtyAvNyQVloueteuQFPRZWreJt4E6
pqW95n6XVhABCjGyPli3OemRhwZr3VUduNY2s50o3Ea9PdrWxlRRJP4nsEDABDkr+GlQa+SjqNF9
GpLrSnEoLO0vYM7THlsyf1/z0n5DheQUdE74Q0WoZR3q1XBV/TG4GlM/rr2kin5QFz9A/8/fi6yI
ydl4T7bmh+yBEIrCxsV7MpSICsvgvUpo6g9t4SWvEnGS7ApAYHqULsDg3aofMvUsnZbKqTpLcDGU
3say6x1GB/NWerUGu5wKHcS19Fa8oC5YXYer24ONI5CJ0nee53FUtqOdNRdYLpgYBeZT2ZfjGdEW
9I3A0V5Gd/ExlnZf8bh6KVyyHO4TJQG2giuuupe2q3KqtQqjNJADJndnoPSzqkntHye3s95ytMlX
Ch9ygCw047475IE6vij8Yb7yx2IHS7iO4unRGYsPkoXWW+I13qmLQaNJZxhm6b6sWmsrzajryk0Q
qcnRDZGSS+KY46Ka7BLcY7aCSWnRBrmipw2+BbxKsFD6/HB6q9tuseCourMZNfhFwpf/xIJfmpwS
1wAp6/M9bociU7f0VlmYbGeQ1+yz/56b9VZ5NNTx3IMMp3oTddOv295NJgqFY3sARnaUVgtTuTje
xrBLPd/S2MbcjbvADppn303ifVv2HOCbgGTmvQ06wrj6nrFWlsq5lM/lkhlpfMJofX8vq0u8Sy1/
XfaBv5lJODy2YJrNgbPXOsK19BSYeB0kne4/y8XVfWNbNKW5iX7HwpQUfN/U6kGGSEdbhae4n6nS
L8PiuLAPXdb+D82qbdCZ6otclICTNUa9GSAKd87Wk+LvR8p2V+n1K8s7OlrSr+4z2hRwGfoHaBlX
ifYyTJBwh6LbxoEen6NY+yp7sjvl+hPbWoK8ly5OFjeHf42zOsvdgveoVmrhkb7R3bHa1Eqqr++q
ygDw6Ol05+MGtC4wOz1Wpuc+OoujRR2FnPNnc1hbS1Ni0uu64V9QBIvjPU7iDv5P7K1lAIst5Q11
vKJkpnFOzctrrjTpaajVliN4m7zYCbLLY9nNP9Qp3OTF6P/Py6avnpZbj0M/GWs5uMnGUAdatonN
HpUAFWjpveMYUp59mirvogE4IUHlWQezHcwrrmveZnLz/mtKwXk1otv2p4ZOGsBdNE/QT9xTZW9+
dIqOh3eXja9KF2E7XUMsNGOrwawwnNFQZNsVo1woSFur5H8TPaxbKgE9CyT/kW1bg+AZqRCAMh+O
ul+q+clVjW7tamy9OrSY8xMWVqy1AxV0dfyQRsgKdRmayFlVGakc1Cv1FpA57rN52bccLnK/W2dt
DCBpCY4VDMuNer+th8I5y0WC8CwOfhUpBwndnia3t4m324CEmB7NDzZCk/Xq08OsDHvSbgzrjb5k
YRFw69cBK9lWUrESk7sowzZUH8d1K7nbW8q2Tv/UYx2taKsbts7YTN/cLkAhN8z/ZH0I1mXqpk+g
/5Lzf4wYnTRY68mYPi2ky7Ovz/Zar9r8OiK48FTXqcKiZgSgp2jKRR3RGNIS40WPYvMWkvjc+ytd
88g3/46TdB9XMCS6g4yoiuSqJ4td2iJMPyYPljokN4F6icjFTWd7VSm1trP5LHobBGSNPaWbcjXn
+eht2mz843boiREJhxVTssMyuZMCiBL8R9vuJ39725B0HOE2Set/nVgObksLtvRltrmtMpmHsvHY
/QxVzLh7BA9Wmsr+EqjRka+ucWJ/VBsbOafzTjuqS0xT5kBb3bMCOoN5cxmn+2F/liHLDHlKZGSV
ccsj/H7y/dj/zyfdfoShwCLV+dFFmeFrz6qvg8xBaS9Mr8aA8yHyRc1t1YfjdFKr3noL8VfZq32n
770+jd57Jzl2k4s6lF49G76tX6Mk+7glJ/tBv8ZG/KmVsw5OVPUOhhf0cHwrtMhjM2y2Kmafq1q3
4QckpVFdpvzxhnsYHWvtRzPbSvFBS3lf3NrYT2FA1f3uv2EiLEv/NV4QExCeiidfv7qGOeMeIFc5
H8tx2Qxzb4+U96uEuq6et5RHcv5LkF6NAJ2iWQEBV36Re0yaArmQGL4RaGH9xmhYrW2sJCa/wH2u
03RorYlT4IzD1anFQW6fpNGwkzMiyPg/stkFAM8/7CUovedsSsEo35AZhc4xuwZ6IHyEirTnASLg
wukDNKbNmn4FVfw8LC0JTcrPwPWVF2nwkgebNBfljf6Qhom5Cess2SuLLkut9Rd3jknfo5v5aYFA
ZNF6iPE8lnXgvnAEHjpy9sBb7F8dbfMSI6k6sO68FGZqP4+u+RQ6ffRBC3c8fyKV0nrRh11YLMB5
414WJdz3DKu6KPqolEa7RK1OnWyZ00ctNIYoUA/SS0mflZMn++XrrY7WOoOZPDjNB5ayyh7nZe3V
MvpvQNmyP/ma/DEAFHmdobgeMDKbcdzovufLDkzz02I1tpy+ZUPWUYVJHM18AQTmvHYTif5l12b5
sLaTyP0mc9BnM06DMze3XZteheHeaD33tmsjs4b8Z6mXR16/Adu/Dq4V6r98qEEYdAP7gjEghdku
WIUsypMr+t1v/dLyU8Qf9SRFm0rJl71RtY/MInyWzhRp2FVR1PVFmgnp8PWAzepBHmQ4yrDYh8FE
ywvsd1NQIfI61Nlur4LRwfvq98sV8pq6U1yqSfe3qFGF9SXirw8iy3y6x53CpcbaWA8Skrd00xvO
hjW+eAjn6nsW58Ye3EHxwDYoSTjz4rUx6ua7jPCXDl884EcOiht2Vc467NPvPoeD/a1DBsqlTzj2
BrHzjlQs6qG3J8jkICy+h07akBLOgDMHGWR/3ZzyY+UDVgfvuhzafDN/HqBJYle7nBNHM32uQe6w
naek7noUpb3KPaNyju98s3jE3m4BDJRbZRyZ0QUFOndcOrGQvY+ZdKyYnYi1y+3Tc+2q8yM+Md7e
y7LsUDRp/eo503fk7rI/Q2P+qKcWd2NQ9wtw4NMAkampyvHDT9P8ZfCyZJs7JoYay0XuJjidvPW0
KHyAURhPWX+BXBXgPvCT+gGZ6Hz80HKl2ro+eFFT4/NTOGWyUbRU/+7BDChLLf6JMzsIT6/UnkkO
JEe7UJFiz5WSTILyl+51/lPkgyz0nOAtQMn0C5Dj9GK1iL6rsY4KMafWBDvMBslM3l+DNZ4oBF4l
huwUTrO/L043XKKuwo70d0iGtZ7SbLwCUW/pMJDpgUyxt82uwmQqT/5Mo+89ThM/tWr5lo1+/EXR
qFEE2GocNcofT7hOoBrmgrOu7P4Bl63yC4z7o7e8NHIMXo46CgIbaZJ2r1F29PWzNKv+exz301uO
xsGDzy0cNCZBMsDxBLOcvYxCCu7dNnrtKUxsNhDO/O7HZU/RRulQyuGOikN/u0P44X1QXWMncUvU
8e9DPFyHypVSTP05C4fk3EV4HwZZeahEsBr1NmsFQ/wf7Zy0wibqgR53gwnNv/e0lWA6QyOcz5a1
oOEXeOi9KfBQGSy9VRYY7HOir8JvjzFGiNmucaSFVJ4MU3/0C3Lv0imX8O8R0jJRYzvahvprRJi2
3SEZY+BHwfzDTarh7NhW86KEvXlVI2vfqWn7IiGgAPWuKu12c48tk8rO3vTNu77YDfRm940UTvoE
sd9+zZocq3psB1IlR0AUQ5y10prGuwlzbquHIwzJUHP2cTE2O76ZBUoybbjTVPTubhZ+AXQNvEaW
6JKZAIHMIDGElrsYnoGNFci+jnFzGxEsfUP+Z97j6DtspVksr+Qqs9qjNO0KvAMqbtP1NtidViHZ
8FdYD9HL1Cknze+D95oTyIXXl7Xy/PmgVf2fvpEoeHrAf+wmT90ohefvhfDYKxGqWtJc6JDSHGfN
WM26ihPcuazSl/uGS+4QNMf1ZLDmnWzgTPEqvPdEpA6ojVPMSesw33VFrp2rbDPPwfDd9v1xy1ul
PRUxCiReGv0lmzXTQAJZjQL3GbPa6IwZWLzNezbqNY4jLlkHNVbfOivTrgomr9TMPOPdpiS/H9yc
up2AZsoEwblp8C/SZJLdl+4u8huoAsuJTAkV4xqjfiSt+yHNX9yOC4st0y22FNZibYQ1QgXRR075
aAcWa7mAO4ZkY2LecCMH2J6Sr3U7CI9d9b1EL25fYo/0oKi1P+MKxC358nbd13267RJDeZCYXhi4
xpTU/Q5oDLz/ai6j72MUJ9naWTecscwMdq4T9NDVOgyRvJJMp9yqpLCAYXPpl57/ig0dFYfUnF7+
NbaUp0jQzy5lVbtA8/ELx2iCssikkl3P4uRi6zgXxvoJi2IYkFaF41rvWJdYT/KnMh9WVT5MV2ml
ElIKfWtbZbCRWOtNSxapZynsyNsWTVCdR0nU3tsSTIKZf5Pc3gZFtbHm7dICg2dOoEH5WYEs/PUM
CVbJrsqm8bHsHGVVFk32qYKq60l1oSRzkmO5nMNJpA2IsTveShZ7TD9zvCIv98VbwvdmF3T5JkCr
an3vuK33IcJLf4ObPTOPtl2ljv8GlEcLEP1+uYHObyhzwZ8ndckHYpkI1tfMqZv1YbxNOWA7xcoZ
rAmpviTaft6wyq61T8BB1qkbbaV5vzhokChO759VFAecVZbk1kkt45c5TOoHDIk466rjcsIdnzyt
/alNjnu8+8i0Cr4fqYPWrgwDoz89JY3pYIvya+Y82P3RBObl7bXCTb4FdkHCcI6KbRKwjXH88D3P
XG0PhMDe+4Njvil+ehLkYsYGbA3oASMee0yu04ixlgiSqElyZOM7b5UwTvZu3LfnzpjVdTs540fY
sNGFlDecB0XvPzBrsJTiFU+OfalHw5M3wn9dqLWJQmY1H8ANCx939rSnociLl8WXi6U6nXkfIvr6
pnjtDwTJ2j2qB/VezAUupt0Nf9hLUK+aei/GAt8kmI1Y71Q+/FptsNoHGNEKTDmwDkgjNWx+AfiE
Y1t/tVt1dwM9IAa/H9TIuDWrvDg7XR1/gX9zqyFknHrQ3DJPUjGI7cp/dq738sLYmP2JLUYMbppV
eA3zAD/Xwq23Mr4xzBFPerGyiqgAYWZhn2YSvvcCqdzdz4NSSJVmtaR4QjRNBSN2/5E6H7kN4CIV
VDOVD+lY8GH+AhSTEGl+7dEKws19kkDM5EE9zgobXYCuicuZqAqHJnnDWjt4gfJxW7vDedrF4AUf
ZdmuK6PbO0HgrW9r+rLYx/+fEbITqMYivbBpuNzgxjn+3KU3PXWTnr5MSfYsYZsK0r7FpG43FGhe
LOz1jQh4TIvQNlQXo8Map48BlUhkXoRNlAavC4llLN65q6kPSTC+BQtZ0/WjaJtXmX5UgW5+dP3D
3EH1rJWwO5RoEe+kWVj9pUry6FWfMDPzMgsW8zK7Aw0M50Wtrx27qJflqWX4La/bDEt0XtG7UqnL
Qxs47C9h++3Fr7FzehVxU+SppGmORfmst3j0lA7cbWBGLy4mHldxc2yt9jwImQS9UANLFzxMbM8d
j0XMIdHSWXpTfUq31dJEn2M6611cr6RXq9T4peRwJp1yqWNkdTi5P0qLDwJ4WoSz9NnQLl2bTufU
8Y2rW5Wk3MIK9lUR/yUhS59BI9jSYWXfcD8NjxO+Pvg7KK9BEBXVV3jc1drfl105/QH4utoPndnt
jcTo/vD3AavoH9Syqv2sIncnURJaQf+/GWFru3S8Zle0kfMMmxcxWL8OnuK0KA9WVAArVPnv7zhr
XFB2Ygs/JsGuaVT4gktHbzfDRe4AHMA5kPbttrLrU+ro8dHWhwCl+WX2fQ6qFka2OBQMYew8q53x
UxA1TuLnK9cNECVz6/zMezbYCgbHcneGOxTfAU9r29gyilMDgPTUW+hsoxuOnO8CIEcCdtVGVf1j
bPURolLqP07maB59rD/2sGaMLzK27K5+h4ekr1q4GSSZe9EyG4vObFhj3TFeLHQrLsZysWe0nXeN
67croH1Ac1orbK6ph/ubFrK96a1+7NGwgJimenjWKXOqX9iz20guKCABnObMBh+jLukwyqk5W8vF
r41TRH5yH/lkv9auX8fnQpk1F7szbi0/bNHCrJP60PQotOKjeiZHjbiN3Fpe2rF4zXV7pBT6KXtv
aE53njR9dUvjJ4tPYqiVZPTl9nf33SORmjzHSGmncBazYEaCzDPDA3CIj8ywKoxM/r5wym3GlbQn
j7Jt2lOxsfrPQzB3rm8zqnbK1m7M3vLTtPuz4GBlu4w6Quek6LfFAIIRgQMIblQYkppJcRSQTSeZ
5dTL8oMMlKC/wIdvEJ1ltKq6+dFYMtXSK5dh6PJDjXzMSjr00DrWAL1Pk6r212G5uIERk1EvvW2K
gMf13iF3flickobTqnSGoYKl4TKsVRX7bCloMCwtict4aXYaa9QcIEIlTelwq5CvZQjNrwbx9gjH
/w1/CZT2mjp8lIvEcwtydIl/EFi5f3aoanGwkhKb46VDBsudEZfZ1cqvOZ5t5q1T4s6UH+B7Yk6Y
God/5XHlCJF26kdKReIgLbnczxxdMH1gg+fux5IMwqvpRdn6lknBH/bZbZxkE8xWdFWSMrgkrl9u
SYnNH3zNT27jRz+1jiMTYNHilSIqxoZxE2MKMOnPnTfqKxmCCChZGG3+Lk8jEVuv29kv9kXgaBvU
l5Sv2hzjPN508c8qtNZQo6nQtMCo8Ls1vpsZIPjKNpQvaE5gO1DUEwkR1Tgqo8fSWBrZY6oW8wJf
PAYh+70419yzUELaSaCC0edm59bAUJazmgyGxve5OdfauKpSqz8hjaWtAwueGLZxa2GrADzkfGN1
4avtB9E+AAZz4vUQnfSA6uI0ZpSDuu5s2RjUGstF7lytz87pzCE/T4Zr1fW/4tJZd0a6q1VqF9K8
98r8QEM3oKEWvbv33p/y+wfWHDc79uVfbBuLmcZpuyMeGMG3ukbFIhneM5bxs9819lrCFu8K9hBe
/QAj2HoFbrK3FgkYb8SRBiA4qK5ltptGr0qrhi9NhdaF6eCf6izDrAKxBHcKHyUfIsmNe2bk/xCT
Ibk+K0entFE0JpVyy5MM3XM4xxqVNGgkVsMHuhhPVHTYc9sxe0b2AOnuX8lkvXDXSdppD/d4niKy
t1QnZQcfWMqO4l11mpO4qzZuUjuHInQf+iQFZA4fFV5UvfCi8g49RSstx91tpG7ZaNiNSGCgljk9
VXb7TDKnPQu1Sy55nidbHe/ezZ3zRQ05u5iYdsikG9GrYKq5TJXYfaqGucMmTngHcD77NU167+OW
n9qq5aFEcuYsnLrSD5GmjZPyQZr176YQjxIv+dUrzU+9C2dY3HTuc2WwmtnFg7CU7oMTrey2szrx
r1u8gV22xEofbr3FANjafGqEe3ybMAZ3Y0p0JB44viemdr5f5ibUPzf5LUAI/B6TFaSMsH//c5YO
de6jTd5UDoRAlRrFc6iP/smEwbxBB2T6Iw6GB7VDaLqJ63ovR9V/nVzl8BsuSCbplYvdZOm2bT1U
13539HJUvrdloExuawOJGNC2CFUiOlAvPmvY1vkHDhHP0pK4mK5J8z6iN9rnaQTzsLp3yDhl1v1D
b43PnwzbZEg1Ydgaps6RbNCroNXtBbfOcscXo0laEnE0ydhiP+tUr9KSC9KMlEZmjLJlVlu04cPy
jPsIeQa6IL+eISOWZ9x/yv0Z95+yPANyinOeSvN/aq4Fr17qfrUBQTzgChe+RhUE+6mfq510RmBl
z9iE4Iu09EpMAalZUNt4kZDHKXc9p9F87JcRNep3ZMyA5UpvFRbNU7WYHv6eDjdk31jQAxeWdlpt
fSsP/0ImgroTFuZvaqyZFKlb9VooU8mxy5sAGZXzI19GKrFepr3H8/zNI2V4MpECqX40ASTDlGq3
4by7hUl6y/WnPyqDKv48Jbiso3nazjFqYvOAVA9xR/GJp015VpEF4SONZoBm+PlOMGFpDO/T0DSc
cwVjRh7sH23pd+3BWwu2zMyDl9B04g1oltFa+VU2nqYyeDb9gi9OH/W84kr/iX+D+nVwUk7KtW2s
06aOftiexXu/t98VrFT36dAVhyy2wjdOsg8yoAXcv+YkjP0YljsY9wRHp4Wh4vJneuhCDMoQx3K2
qevVb248vw9T6/zsDPsYm0XzzVG6aeMvQzU7m89T538aKlqh/xzKkhmdOnIfBR/Ki1u05Vb1S+1j
gASRaG3803WMANZxl78iPjfsXX+OjrCMzGcQOighLUPKxF2loTN+z2crZfszhFc2giG5oo/GzPM1
dRzAelZf/KE0oXdGrHt8yVS3fAgr5dFi5X+RkIIdw6Z07Gj394R8CwRPfZRekItIyxTAz4tezTnB
jZayovpqHKTbNOyc88f321TF00KQVdjUSGfQoqnSUKPeobIfHbpZz/4fZee1JDeypOlXGTvXC1to
sbazFykrszJLkqxu3sCoGlprPP1+cFQz2ZzZY7Y3MISHA2RVIRMR7r8AVaDFj03d852QpL16aRsU
tJcY5g+9uU6rHj6QlZdjY9xECt+FPMKh0ZvHHlHR95woU1VWexWP1O1C+WeUHmkOBaOdEGG6i6uq
0IWpMJ3sKUG2fNDYly/VpaQ1y12V28Ne8RfUYa6yXnWBl/tVkD/6JQaCsVe0Tyg+hXxcvA7HJ4YT
bKYnRHL0I6qugK9l+HMiwetagUuDk+eStsQDNUKXNoN5ErsuhESVB+iSO9ZZ7rTm9Q3oxiZ3Adf3
nZceqsn1z5o6++cOVShY8MsY3fTrkNYNq5Ofscio3hMlW/J+ma7oHCp7mbodCt9Qra3XJPnyAUrh
5ESs7MvEUXG+1i33bAd6n1xCmGQ+D/mRL3us5ylhUIjgRb+d9BiArmI4VzmLNNtHhWl+vcVTc4B3
HvKNcW1xKd5kaTYe7SQ35l28BDVtWi+R0S8Tg+KGG8vzh6PMyB2Hjp2QXdDHpngWI4yyzYqxw/89
HK9rJM2NYR0D8cid7jotc6lky5wceiCMzMl1t6g7dyX7RW/fuimCp4pFkxWr+JdWqQKEgQ5GASMJ
4BzywX6gRLCUl7Gi9q9lPdqLvYz6oqIwdF+MzpcmRPhjy0ZjAjfatMd42EklR+o3+IW6RwNXpo0U
fUrxU0MR5HFqu/ZeUtql9mN1rXvM8lD9Rc5V7rLktmX6nguJ/Z6fxbuObdLgAGYnZ/nP6NagPdDJ
OcWNr75IaLBgnPHWMWEX8t8d0Eh5MbGkSuwSK84lFDgASlwgrZvbVbRhvzXm97ydaeDoqf9cN+Ef
Xjupf1Lc8HfWYKNiNnXFH1n8segD7c++0fhObSAnYTqp/UmRA7HFtPqQj+V80SKj3crVvlHQJ4Er
95Cn3ePoosYwbFa0HLVaHszAcc9soZWNtnBboFG+D8Vn8TaU2VuymDI6ER6IaT1Dxixn45ilrUpr
ugPxDXfsi2I2e96E/g8lnhA3n/M/yiBANGRI6b4lvXUaUUnZFjNAiZm9yrkfrfoaJfCMg95yPthp
0WwS3Yu/IxmwcczC/CuOtSdnUKo/c83TthU2VxCqHPXoeGjjO1YDH98JujNvPuUUpGb7+1kCXu/c
14Fy+vd5LJeKw4DMFG7dWv2MCjLsvq+jgDpbP10GYVmOV9b7Biv+oLEMxKtQKgbzdV6bXuuxad1L
h+XxL3gm6yf7SUv8S7lccdvQrnioZSLljXPwUm/5a/ll+BHe4iHUA+uvNMRQlQ73Fwtt4m1vddVL
W0T2QQ2t5h6ybH7JKyU7aNS2XmfftTaqSYVpudwB+7yn45QfVBvSx3dc1V9s/CiK2bNOdu5PEPoY
pghcblIaAQ+s7mpktRd88dIlux20oXsNWgfw/RIvU9M/ZJ7pbp0AlIcFlG9dlN+GstyXYZWE0VVk
B27DX2ZpQl9l9S+zfaH+9c6FbRyFfreTef4+d03v7KTQWO7kNF3GwzSiQSGnfha771kBujnnpGSz
FBvz84AZSQ5pm9hghf4Z0IZ9KIbh1RlmxBuWgzkmLPLlVDXd9+BtWmKDYvypl62Okcffl7V2BEvf
DDBbrFmVnNEBwbfUm9v7MWntx0pJoYCPVvYtctgkqJX54Dn6V2C42qNrKkhAupDObMiJNmBWgsPA
1i1IbPdQj6X+KDE5WHPw4Nrsya2q5HNTj4r+YNvPktX+TEWJGOKwOX++XS2TreXQXqzsl6KrKZD+
DftKWjxU8qS9rHAzGS4ZGbbObYH4DTwtEKDLQXab68bTT3MaaX18kNgtJS/pjG1uY6Sh4XvB5NlL
YoUINi3iyUMSzAcX6aaFedZVmIZuXmT7IfFrZOWTeH9zqwY74j3283zOy1y5R1cIQk6MY9+dqQUm
NEu+fn9kODgNguEO/bKsNsMC35bDL+NfTmXKKfTiPC6yTyOwHW8YdoXpx18XH4leAZpiueApsT6o
YKUmzQlD5Pw4arr2wez775LhODCCEIv/IweRss/LQqfymXcPjqYpW01nqa9YCsA0J823cNzKC+T2
+s1OFocnGFrGoJ3jjN+EDP9rVgSN4A+kUt+zokVKVrLoy1UXMMdyLwn7g6WdcRsJEdTn1resqntK
obGdkmiIXxQAVlgdaOFXNweAY9NdZ40azWcURNp9n7TWl/qjGiTRV8NIkAfWDfdszrs6YrcP/RZa
nBN38PUW5p0cIqWFmJ0q3v4Wo8YGQ2/JlhgSveASJTHuU3/vF4lzHAv/4/9T2zzvVaDePvzDm665
nCHkGlxXhfSoQjNGcuIFVdQNQX1vIJuOuFNqDMCEqE+HB2epTwMzpz5tSpVaAqGUsaMSHDtGk84O
A1o07qVinSzF6/UCR9eg1Ma6Doy6yvULIoJHpe/UO63WJyC1S7kcgShq5B2oM7SSajQaa8u+g13G
+mac/uBFFJ9m1CX3gYpAoVcleIW1efqAHuz4MDYeNQqjP4YD8veiGSKSILfYTauktfz3PEmR5Fue
xCRZYhObBKp/C1jslnO7/+1e8YCNYZm1Os1E9IuEGCYcsjnR4l2bQ9GWoUys5LFKV9Vr9PWWalZ+
thmtIDt0E9tdaF+xfe9ixLHxFavd20CE7yUmZ3JQ8ctqDnJqRBofv1t6oOdFvZEpzQvTbpFU+8Ey
pTqES+dcDol0yuUUETounxZNNxCfH3hpVHi+kvhLTt345NwulzO5RM5+Xrdewibg/Z9xsvFbMfLq
YBfI8yuPMqJYznnBH8gjLqF11llRt8uDD4PCOWcQn9bnfp3ng9VQhcevxjHa5r7vKQD8ejraxnMZ
eflRRzPoXnKMMCv0i5xqoZ2dgzGaWWxMTu3xWwmzZlP3engZohZ1nZ9nLutgBSrd6bd4LFfc8m7X
xh7PbTUspcSfd7nlKQE1R+RY/iFWkc9IgSziFWradNEhVhzvoDfKS/FT0OIXrQv0okhnIzhue3lD
hnwidr8zdDoMou6pfa/cHCHoJAK87DT8MgYAr3sJuthR7N/V26Gul9tGgWbQBn1+J41K1AqtY2jg
TSLDoZjSK4XIr9ac9R+C0o8/sCeUKTkolfbmDbN5lZHcK/KVD6qrGfuuj5U3uyq2MUjzz7Cm48M4
Wfh3gsfEiEI/Qja1NtGy6QzjGUxvzG6ULy31QWL9siVVQELscEQe9pHsRudlN5qxG00Q7MWlfNns
lp3WAZ4lW66bft7a4w2OJYF10kfNfJQDP4C9KfueB2WJOVplPs5tYD16vrk3vQoNgp+5KTIb9605
3t9CcmaklMCcvsPyeckFIlNinGX1O1h4QCRBfOlbdOCmHZo841UObRxYl7zUenbEerQROXi61P2d
ATCZigC2dH2mZbvYHqeTDGPTexu7LHiKnLj5pBTncHGnq92sA3nnVNFn242oNWZoM08Jzdze6MG0
ex0rNbN1eN9ymOr4ryFKjbOMJF5O3jbJXXZxy0WoAToPVBz2jWW1+InpsFdCrUDWbLlcLqBnPB4i
HdlFucJte5qWSWix9U/7sDrVOfpgG/yeMUtfDuvYgE9uKTDIgVTm6U5m1tNkDgtW2JV5sKrwe4Kx
JJuUJRaRdDDLXOethbYEIICl+ipqr4FuVbsmRjztFru5HYg+rKRUS8psZzxj7vgSUj07xy4sVJH0
Bpf4EZxK+hoUc3jJMDFEyhF97p/x1EFm67+Jo7IVXsI2eSjHAFU1B7Ju5+p7EYO9CcQ20lmVsen5
Gm5qvPcUEPDB8ZYpV/sswneQB1xqQSp7aeFkeuAm9XZr5nxuuBKMrWj0wDagY5GaXyUmOj29iPzU
Pthec9Ivdl3pu7iczDM2At+KwCu/hFa5nsR/n/ycWk7wAqu+SES38s+W87n0h2u7IBTTum6flpGg
GfN/jH7OZdAztz6/p9MKVDDy8S8FdXx8SBdlryJGjXaKzT8EyxC5Nh6b+Z2oLcY6kotAa7p6YZD7
KWD9n+KKf4clR7IlgXK/ZI/DQP30v95AMpsRfIJT5H/VyczK1YSC6Jpleqf2JS4c2jTdy5lpBMyu
ObhNpMpWwk2emHfFoEBXIV3nYiolKW6r2O293/CXCyXpdrjdXWIQ7BAjzf6Y/LY+R6iB7qSZ1kY6
IMMKCe0Oj8ZXXS2vEg/HTAEjlIQ8IvTcTMO5ND5C+Oz++4faHunjL/Ek6OudMVftGaFk5Y/vEjRC
/sc0uY8ow8cQF1nYspbGysJiH7KAWt4K/aOE8wlKSAL9ef155T+6/mByuv5abj/I+qvREO7fOgY/
kCT1KDPttarJN9kQDe1mHsz6YsSNqx0Mr/qoTLV6dMOouaQluxMb5XzW+QdUUKxX3JHROjc8ZwN6
xjrh0m2+TjUE9dyxy63MthEEh67cU9C3vXqLIBUC4JcJgfGLZvnm1vcba1sbKqrBPyduwzQP5maD
s8p85wTaOcDP2N6W+RTc/7tTF9F80MxDXGzA+c/nudtLyF7icia3kLNKR/gUjU6kgWY0ud/5L010
AEGnXKTTKB3IyOjtE1rin01zYIslE73hIjsZlMZ+DRZJ/GSWLYa2oHGrHQq9mzze5Rk+TTNSGOYm
RLj5MZ7Hr/zowakZ0/SxWg4WH6VHTa3RU7AWy/ll6LQWWO0CH5N9ApiPRoVDD3iKDVyBTf/bbxfT
VrDB5KD3mADg38is3KYava38DyREyeaEnoV6MTw9vDcKe7Gx0J76sdD8jeubu07xw4dWhmk+p9sy
KdNjkfnqk4kI4hMSUhZYRnZ+/XKdXJzmrv+AnM57SK4ty/ZL6gzlWdLk4FL/2MMj0Xa3GP3U9X8B
SmbhTHmfxqZGq9cz8mO8dG1qdBPS8rNEMVz5GTVsvficqOj6SrQroyV31nvlGSvzetMUCLw046B/
Lvv62joBWIYC4X7cZLMffQQKARSq/ynv9HIXx67yGNm9h9ddV5/DWnUujl6Du8B54FXuZDasKNM+
rZoIxCxI6nBpmSTY1BxMxU0/sL1JF2sY63tbzNu8m60vg8JKwcvi8bFZRHejuP/ajmwUa1tHEdW0
QfEZUfmcFh3iRxEKV0tDENcVpN2WDBn+zJCRXDQkhrpr8uipwRRl/WooFf+T2c7ZMx+/4TlKwvWr
QW/xRqgj1TrIRnks7U9mVuXPEfDQ37JQrrJwP8J9IYtTVmPLd3mYBS9akjdotTCSkLF8rdM8eel6
v/4lnvUoYDUDZgPDYio4TYE97Aa7G6/oC49XL0PDNY9sCp4oTu5xGRpDDPac5y4winV/ctuA/LIh
iTML1yTZjKynWbKYtdDW3ng4x28muO9PtUvdToVAtxcZUTPpqSDzrl10Rs26SxBJCOcjDqrjPjc0
625YtLrj8Ys2jsZb5M7G2e61AgAUfnKhzTvETdqSBqLmPEcmAJ/FT65NLFACg/LBsMFXGNSJnhN9
UfJxKQFqWeA/q/zIq+5pikKRP39HdOE9M/bS90yUhYCvmlQdBXOCQ4Xbqt+beadTbriuvIeV4qB9
Guwmv+KlBjNCmBAr/0H7FPpRjgsKDnmI7l0FU6Can+PCqR5d9hL+pnQr3hOst44rREHpAgu81VK3
W7Vq41g5IvcJCsOz04uwl8Dj405F8eIlMlPtlNnDfIBRlr1RrLnYpcWeU5y6UDWgLlgUbxmE4guE
DvWFB6G49IXzFgghHjMWa4s8QnOUWdtS55fvcioHCrYVCKrE2fZNQusiUas3yjQwIWvlEpsALjbJ
MOdbXHvmvackxUPvdc52UPtFWINeb04h5wm2Y/igGWa0lbVf0s7vEzrdjoeBtfPWrM0IU9hFT7ao
UN/Pfe2VTk25QYba+d4OFP2LtP2qwKDb9lFGBzIIzVOhzcUxYq23g5U577R8GO5NdSx38vViJtWz
HhjOq8Rb9jcUfWg4/4yDsbyiLFZ/c800fyuLXslPrUOTylHb/ApYGuG0Rc6PSlx+HWtwYNI26KeN
hXDMA0AR/15heSs4rt/hXstk4MI6X4gwN6RXNHjlGUWJDIWr/bBwq9SGlqyReyVGqHl8N5apfdcY
DbxgpOfQkKHX81r7JfJew6g9OK5tX0uD1qjSQv7FiPFodUX3hp1Ff6zRQFqeneaTYwBpLeb8CdzB
sOmntNjBbTeBqtvam1Z9a2YVrTqvse6yYJzo4jE00FSiYOw+F4uIVO331UYbI8Dgy9VNhDCRBRXm
nbQbQUKBotLdrVVW1crfxyvpl6/v9/Ev+bqhdnd6NhjbsS0nBCFjsBhA0ne9jvac0xXBIXFq+zBh
uPnJiDXaELyJTzJLjSFBuT23rjLrxOad0SflSzY4NkLbd5IE6cp50qrqUUaGHU1gqkO6fsv9s76m
xpqivZvDi+gsp8O2wcte1W8AVPvXfjmYOfKWOjpVRxn2tTuDzC4+y0gucZvozTHVABc18oEw9ccY
mcVdVHjGHe5fdEGXPlxlFNAnkrDaSr9OYtKHGzwbyAIa8be4ooTaYSmBrraMkiuzeQLwdsmVUJ76
YG6ric0/v/MtyPmPVT5OGLOCZ8BjOF6HdoQnFJ2DEUR+7j9YZfNJWhB0KP0HVyk/SbvCDT1P5qRb
YS2ZDpmCPvpvrlvuIpl+AXHVoj92iNTsKMtHWTT6Cor1jh3GF1lmhn4YHL18HHcyy6o0fZqNt0HH
UngRUpZDiaz11deG463gZ6PHJ6G13ocXhIeVeX/0aw8Fm6RI71K9ePMXZloamsNd344xKEh4a1YI
hLwJtZrKJ0MIsnuzifoPuRn1TxaWElX0J4sf/4c7/EiAbnzPFNyWwtkqX7HDMw4ROPZ7NkAovQXW
4lyRNp98u/zmxdO8cwO72SILXgBfxb011jX76IjoDPjxf4xlPl3mu1TnI1xBF/mb/jrXfbERQl4V
ds0LHip8+5TTVUK1UiCvGOuvQuCTQ7B0XilDogu78PzWw//nRWVIs3EUNq4aPnrFzH8ni5193HTu
yRW9A71z2907Q7cHxH1wYo/dXdFWAFcm5aMFh1rqv7ZrmydUdaZdM7FmwYwhmj/VIejAlMLQTuRP
RJ5uFd7rpx09WtyWbcM6wqR/tc3CuUaLQJecwZtyrm3Fl39YttP+twlJGeiz4N/k7GSUZ7jUpSMi
Ielk2vsQeba9ECjEX9gzDwiONCB84FtopXbX0C48aximTZsbRGzM/ZMXlNFZQF+zzMqpQMkoAwDu
H/8xu95hmZHr5FaDE6t7E9tXVvsOLylVAcvvVH2mX4z+28jLHRF5Kp+sLFjMG3K6FEpbrUAKkE1G
A2hT2zQB9PCsn/Td+jDJePQMfVcA4FaPt/n1YRqS/mEVvMhGD+6JhpBH0LfKfTxr6qFLzOBFxXsU
Lq7R/DkY7kssqtH8/pLCUv/ynf5PFWniP9Iwh99dR8Fzin3ecRyc4W609G/z2L22gqRq7AZzEYbr
59CKdeu+04fXqFS2c6uvOgIrHnTk97Xhb8l3q+yzXCWOHnCuXTdcayxNsGxhtVMjMG4AvgyaD8M4
qm/dju9P441mnY5nRt4BKfGMN0xw1UNkNMZBZmsXmy0ztICNWB0YbbNEU6HzIpTjTOwGFrtpU5vC
e7vFOVb++hLr6zjeGDYweRkaqvOeIkM5yF2OQImHO21WE/VYh/bn2RuLd9QrP4lG/SvZVkk27qoU
ISs0qtvgKCRwOdxmbjE5G4QiLqdah0ECYsfQmCLtrA/OKQ7hYjmu8UNX1EtS2cH3PAECA4MTpFny
tU8V/bNd5WgM9HnyZx1AhZ9bUGNaA9QIxlj8KfCR8hspbH8YSt3b2l0KVVNnuZGm7KjmkK/FrBwf
NM/KHmiA0X6tA/NL2rvHNFvQfBDxo65Wv/Qe63I9a+wXgEvjoeI/fF9MfMfbNS1hsTxrlS45Kfp4
J3pkEpJDtrgH3UzR1tzFTEjyBtPITn2a3ImmmYQqZfoUDm4PdabrXyeosl2C7bS3WDtCeEr2fuiD
EliGMMrjxzTszz5tBIS3QE3TSlaonWZ2/4qeX33ytaWpvNyppArCPtFYXD6AvGo/ga43yGtQOXq1
icHgHUw3//MGe5WzX/ISnqsW8Y35ExUTY9nheaEDiFQJn2VLl/TI5cFX43FYdoQS0xGu1N05fJYQ
DyoSgxmvPpmcEFS/QLD9hKRq/iFy8pmyE7z5PuJ95eq42U6sWYQPlePMsgUjUZ0MT80+ROBfj+Ns
ZDtFHZSDXtnFtlACr4D3FWkXJHYP/hwE5zXmp/Vr3g/Go7MpDbNA+CezsNCwaQcuazjb0P7Kq2IA
3WjMT4Nl/ZAw3TKPb2lHPxl5EX7oq+r4mw2xFWkwbYIZDu/St5YDcjj9wxgm2OJa7yGJZ2WgH7ra
SLf88XsgaotFjUPN6CIyYKu7lqvWOMxQZtuKSlhgRXyL23m+6RB3oH8Os74s6ms3O8ET34LhU70c
zCLytqYFuEAmJCazEdh6dUF3LPlyCztQ+YIwwPH/do+kUL+Ohaed5EKZNPThI5J8xp3Ww8QpXBz8
pC+zHjILWYxFQkMOid04AEuc0y0kZ7fejwwHS/+r9l+gDOd36w5PC5P5mAeju1kR5to4RU+5ubMx
Gmv2aMQgALlk905zfLfsNNjAgLvOrdehCezXKPyjbfzhRSJpPoygK5rhTuaCcsrPSulSCA9AWK57
KLDP8+EG+cijicf/Nhaoxy/gkLbJP9F0Co63FH3Ebhnrm/QkhnjoQFpA0V8Rs0WvJigCLPlC9SJz
ue+Mu6mcm6PMRi6q9VE4IbcLcPyDYqnVwxRp66X1pNWbrFmw0GNgbtGRyGneLJ4sNjWNU+YmP0J0
MZo9pRwA+bFyXX+HGGfu0xlt07rQbPrPAHVSMI9PZVDWDzGs9RucR+IqPwkcNHI9VEF+yaUS8kuu
v5jj3nKncvwLiDfwYySmjOIBLvZ4VCalYHlISVfzs29NMFZPtRl3L+AoHyUc1fF7luAe9Ln8NcvQ
HyUc0qXwEb3bhVVjIOszemfdx4OU5a0BfqJstlS8y89BY16yBOO+th92hq7E38LCnflwROGHLOnc
PV6ExbaeUJdEzbZ9sVFtPIWd1yxWE82LHEZerqw6evUIZwSv1diFGIny9VO8oNk72zbXfpsdsxGP
zXm+k6ab9M+kB9cBXB3R77qFZ9MP8Efu3yTpFi8iJ91rmFftbhM9Vtt/NzWrxocQVxbuzgdVsUUB
CQPEAY+F9UyLpgccYl9SC7ncW1wmdfYh9z6PeWguDgwSk0PswhntHP0v9rbdY+6AVCxtWF3Umd5G
tZ/vKc8kWzw4yrdqRBfUViLMNuymeIMh526c1MwuMhvM5sHTpvi5S9HktHZp4Sd7KdHMQ/jdCiv/
JPwP4ZTMsC8PluNZ2/WJdAPFvsLbWC+QlHTEeVlBthizY8ykctt3rnIWKYV7HQIN/aZ4dq/Tckbh
wf11NjY/UW8KtpjUm3+gRLITvxufteouqEf3MmqV/uj6VO6Fbj4qGAPWWvJxcHHD8JvWOgRAtLd2
3zoncHTmNlAa/+gHvCB5LbSXAStlebfKOzOK5o8o0eVXGRmL/7I2wiuU96uxuDPzP5A5ObgYXgHP
EleTIaH8Xlvhsc8747ldDrbr5Rhkq/YpmHmDbpvMvDTAfa/r0FNOtAH9J8m1Cl4evjUc5PICaOfz
XIbBvaWNX9/To8XPmrLlVutatgfUpKa9ViMb7U/L3VPFV7fyP5Cr7ap/mwwdA4qlRZlRINs6bRns
b91J6UnehrcU10kofMoMUBs6AdLvdLVG201zpS9Ftt6o3sJ0eGaNQEW6ns6YaJd/zVr7pS1HNJAq
00eWPzERASsXrAJ+nJFdZbRfIZTkuVG+QPGttmXngJLyios2DzVOg5R5bRZV1nGenN872tNQRLsk
4EtQPlO3A9yVD2wTq7OE5JPqBPw2Df+7RGjwIGIY1Jj66bNXbCRYO8pu8HzEsIwR1lU++95dn9ZX
Y9FBRM616jfr6TptYErZ8zygCrKkwyCnSxejmB2UTvhozGG9UZRSPxoIOD4O6PSZm3lC0So2FNzj
luCauJwZdH/Pip4//5Isp42F0OOctNdbruMq1l3jOh8F0iQQpjgL3O1Az3mbC+QJga/4XqblsMKa
BOF0u+YXWNQtfQ3KPSU9a5Dv5gf7goPwd1v28RFVXxR8x+/qssuP0bhEpIlaw8OIfYhMrHnJ33lu
NUd3hjp+H37KA7c8LFeNxvlViYzvJpDGo0zGoi0sp1Okp5e2VTe33N+ud0Isr6wyxy3s542nODxp
6OxdGqdXHnEwke+oGz+tC6txU1p+eXebaFhdHEtwCxuJdY43P1bJVZ71AjYJdl7Ti0+H1jobtcJQ
615q3JuLox3m2uVf//E//8///jb+r+BH8VSkvPDz/8i77KlAvL75z3/Z1r/+o1zDp+//+S9L91y2
M46l66hpuaapq8x/+/KCQg7Z2v8AFD0WUZCnZ7Dd2d6KEih0Lh/ypTYqFXSpnBswdClX668jTi+N
no4fdN7eJ1zD3D026/MXOdCudPeUKLRTnNfTB8+qkddZKK2alqLwX04Pmg8+vB5GpHHNWP2C+unL
OHb6nZ7MNny2AVrDGf0884yg3X3pUNfDvnxxFcAnfIM1vX+wc1XRsfrLgwvqkAda2rSRcMddK3TB
6GMXUMEA1/KoByuxDKMUuSUVpwinsOItpYgYxwoOyYQ+OrCy9AjcIVlj0RRdbYXnXzKKarYfRpyP
bxeBIM3u5EZpivP8v/9ruPo//xqGqnpIs1OtsVzL0Ph7/POvkSYGZRdwF+c0AeczWUH9lLp1TcNQ
a3a47ZZ7ickB/wjtWjbxGkJHDtZWB/xaN5t4R8cVfZe0Gh7h0/TrAUOOHKxowXsXYDXiLmk4gFLu
tOMUDU20b5vqO7q9u3eZj9Jt3AelHYNtqFJdRhQLeuNtTKOBDtYcNI/1ciYTekV9QGJu7gBE6Fq8
9SS4Xl1arY5iwDG1DB8qMhvGdYuZo5gxF+8bTqXlXZ9qxvuGE7nAGNRRfZZUuWgyGzadYWec5RUI
p6I53W65xrhlWnv2k4zkll0xxgcZoucXP6JYtO5Z5b5yS7DSxvrPyC09XfHReGPTq/MBuvv3f2pD
NX77W2ue4/CRo0xsWCDH1d8+eYriGpiN5eFdVKraeUxd6vYN7hB6igYwDgburg0n8Dx+QblOxlOX
2nBjXvUpth46s8Qwr8E/d4ukVb1fx16kNBcPYTcn6v7OqRv+CmOMXq6Rl85DCPr7rtaygUp64n2Y
vOQzNnnzN2POPmCi5H2cECk7GErXn+YqsJ/5ruc7zO3Ub0Hbwg0Imz/9kE7hTEXyHisdH+GHBuPO
eZi/ITfXDlP0zfZtb5vVXf6g+yNO4zzvUGysGkohJD+Tfy0JGnvjWYPyNCd5iig90h6ml74ijRqc
Dchwj3JQa8oNYZ40iJPOLhxa6FsSk9lRj7pD1xnBtu77drE95LqwoBqBr911jeXjwrzsdf0UDGO/
S4Yk4u2fonHt6y11KB59+Omo4chBp6bQ2GxrZTQ7w3i1rfH+JnhtIZ2HvzLf3utNRpc2c8MiYn+7
iVWggQEEIV5vnFZVdaIGluEmGGsUB3E64Otdo40Ua+VDluJLNCR6ie1JVT6US6yFjc5rzrV/hG0U
363ZMmO28ZvvdMBC5NrlCrlMhjByH5UBIJ+E1pvIqVY4J61vDYgqBjeWmNzF041PhR0drT6O7/sZ
wML486DbBZIGKMqDJaaN/tuEDMOghUVTASuWoVxxyzNtxThl6Nb+Fr8NO5TOHA83s//u8sGeYI1l
ACDlAqfT510YIll7o3mptbNzlTC7D5CjpVEuBLGFNrZM+MvELbSSyqxr5rKFVD8rRTZ+6aLK2jRN
OT5qZmpe68rttzIxZ/MD4vT5R8eaq1Pcpgl6cmX2BeFMmccgvttopXGnIjryQBGyfXBGhwPg970J
Kn9rLUMXQISJCD0tbRXgxMEKQJbv5Bq1yh8NvLJPpuvq2kbSrYgdOSin5XYSWOf8qrZPpt0+rUly
D7wI8gNsTncj2T387Ts2xlT/qejGr2V/5+gY75WdfmmoMaPk75rPiYGAkBatg5iq/dXo0pNMdUuS
3fPho9GX4X7GUGIm+y9ai7CRZSgT5qLojJdGSmmbPInpVD9wsR/y9X5y01ILWKYtkJ3lX5fcIQap
FrTPtTFbIJGN+VoGCE/ZQEAmqpahoqPm0EG1w292xsI2rozH3leNRzmrMnPe2Lo7HSNk6WygIEx7
anFoJse8rDFHidtLygJeJtfY0NCggHQLbEj+AZlqrFGHRIz7gwx/+VdSiiNjUp/H5R+WeDYP8Eb7
xZfNA7CzxMtioh7Yh9/XGPDO679/RWiut7zvf1mdsTfSbNUB6aFZvCEs+7f1gDoUKSu3Xj+MHd0D
HwzISWubgDIhbWabTsYX1E12TR+nP2wr/pGYbfcxNkOoelWGSlORalcXCOVOcafhjznNH/g1fZ9n
nlFEptrdRI3vDbH2aI/kXnYnQ9Ph5RpS8WIzzKwRmrscO6jXUhu0FxOYpYTDxqwu5oD4NpYZkJTH
bD410+dA6+yPmjv2T11koOCqlm+48fknY4A7HC9lgFApseBI1QRGOrNlH73pymuHitCrWGNpymM7
DuGLRNqqRMpynAO6SVleUFtbJ9Wxyu7CAOCfp6cJCKO/D2M5vlW9lh/dBKprULrxOmkg6NNsbmOZ
lsuQokfN0AicfWUV1sbUvPkh9xpz27hh8XGYsmybzZb7iYWmjqBmOqNMT7OwxIfhs9IO31TQJV+L
TH3tcNj7Xpb+faj60V9AGg66OsaQZB0QEnxYY6zdtzjEZp9aNa03iLgPby66RPCUOoiahfKCyslJ
wuhshyDalE+q1Vz6vh+Ko2XPUF/9TDstsXzu2R3rqIJsrKRIeAUelVLzvyFqy6Y8neNn2AbeXYys
553qsn9wK0OF7IxtuaahEZv9l1R3zOKNrZmAH5d8IKu/5TshHEq5tQ7C/E4P2/db/yMViQvrQ9C5
36K5Vi9h1k17FdTDRyU3/iq8yv5hDZ+QQc+//1/KzmQ3cmBLz6/SuHtecx6Avr1IMmcNmam5NoSk
UnGeZ669aMBrv4JX/WZtv4M/hqpLVbcvGjZQIDKCEVRKlUlGnPOf7y86tnFxKqd36Oj7VTlHD2Oo
sSWyVGfP/SG5LwxQXdGsoUHQ0/S+x6DgBhnhrazjzIKHXLhrpKA8lWgsXBU5xrYZO5Sy0nC17GeO
omUp4WSsyrK/MrNW2xLwfklTSX5EsfRqYNf6YeL/Yteh/p7XBauvuovu9LiyN52cWYewwCLGMMlX
58skvFBerWUSepNVOQ4/Jw1Bb3ppC2RSZK4SWGmwgfPrzxalFnsnnDHgW7Jhf45QE9xOIqk6TZqk
cMfqf1rR/2p+CjbCtkS+jPhLhvaKKLFUpf6miJTyrBOhVLad1GeIxCuL74Zs3vrwBI+9lV2JrlTr
a+JSaTOtSRw6btRJJktfDmJwbvEJTbMUctqQNtZqkOrgoHaU1VEFeBarnsEuDrIREFFbuiSJqsGQ
m8/XikgPgPs0NnmCr0nK5OjrOug0T/TJbeolowbXt+muZd03btXlIF5Vamvy3Ws0l82LshsVZLPi
ToAdNSur0cIWtKzDO1sNq7MWgUxb7hXikJqp4jkO224xIbCr8uxDNPgaIa6RFYWx7jNKHBzl3gZo
dKhGEx8E0Wzb7LYfm9uGj2jn4ureVUZyL87pZvLQARy4ES2rhqeMPcy+9ZXq1MWlv5aDSvHyoQWX
CHyihWVVqvvPdpu/GHNinyZdikn26vMx7o2Xz3Nfc8XZFHr05Wu+6CNrP90CfVjJKLunyTbfhoK3
HFN8dmmTqNq2OPsc5llbrBlIWOT41z3NlfEoPqDgdV3516RMk6uLnyLJBBRzW6lZdmOWEshWX7+I
Q2bHhTdLOcwvo6tvlC5NHkOb5zRc6rtmrMJHBHndlDxmoSTfDUrrsmpIHvNgas8zjkhigkzy6Nbk
OUFVB9RJyCoYIJdwpmbIF6JZEoA41mXyXbTGZcRgYMUVN1VwjA2CqRhsblob6dEISvjMVjR2cdmy
3o14L+5dYw6KV6uN/pLPqrQVQ83ODD+HFvi3vzvzrmspq9R9665Z+FWUcobUS9rdVkj3c/LRKDOV
7pNELM5+NTOAGr8PXuYCHblOWcAd655VXEYw7UXT/MTlFowRUFTWdyykTqJfUsZhXds5NXoIuF5w
8wOiF6/looDTBoLEraawfh0LaYdbq/qjwisKRLjx2iSVtMrHyrqMTj1tjDFWj9aiHuhGTKGiIN1F
vpHujFzWHnTb7z1CeNlO2EKgOh+8sZ5+nk1JUHg5cSJKDdXEm3LMvCi50h7GPEt20tj/3nSWZi3b
6kNhtD/PfjXF3BKzgbui5OE4hPZRg18PByWkbARa+UvUV9ugGqbviBY/Jj+17n0nNDdRURBNqmsS
nh1h74wK2rd4+BAj1RTW2FwQRMrBVWydpoFHqJfVgZ0cPrNd1Lrl0hR9ASKtz1f/dV9JrmQOxs5l
lWFiyossSwYiGGzn5aVtmJU75CN+w80YElVPo2vxShwycrlra2pVTx6W2mCVMmc5L56HCucsDOT6
dVsqxbNFAnIVV+QFsqyOHjUN8OQyLACWc0ib3nb7KXkB0tRKd0NVKhsD4PDKUo3xGwRJm8CsPNyo
pVyAgeCEoL/KiGMAGEk/T6ALrVaCACtOfM0QJxyDhf6sZ+eQqMyFqqI9izP7RrR8BOg7P+hjVzTF
QWraR5aOjxO3+VUdZj8EJ5MbpH4jCk7EYbBDlIYd3tO/+psoORUWaTVZ0qW1JFvqPfiSYpXKJntR
b1IK/8MwqMSMet2+l6V+XGvRRs8K8+T0jg4fI5SeMWm4KN1g/XDG7xV+O99N005XNX+rB2m0sL2x
CQwUmjHuVbyNqEHpDkaWZ9dRENqsSbP5mYKJq08J5lAiOSiSJ2xLKleJzIMWllQWF2X+PvfFrp1I
1fIEuy71gdSnngynqUz9b72iyCsfj8WHAltMb2I9cspGZK9qqz41QB5O4lD3FaDwtKrdrz7xaoay
PWdo3L76R6NT1jkaJq/6NV+c1aMjtgPDLc6nsYNxN9Qj8s0rVvuqq0glmArHSd8yedCOAOLmix9R
KyjpbMM0c76ILnkEB2uoQb8RTXGiijCvxuDppCzD6rgxd4ZOaUGjhT0MSe5DWYcOpYzlkzw409Hx
0eDE6BjewvvQyPu3aIwMT9Js6xiOVXkadBCDA7r+N3kwr0fflA912lQbPfYxLhDAuc+XFD1gMT7B
T/k7Ur9g9n9h7D5PC7bdJ5tOS4NkF0j5sYMNts7RZ1xLYWW5U0qB7pyUS/zwVxtJErlkCyFoRd5v
lTkErrrCjJ8AbuJZlzqX3JnkuwbmN8+++AmEWnBt9fhaiKaVKATxm7RZ51OePGE2S2aGGi8sUxis
ato3XNT6W3HSMkicjBKrmzg858j+VzLueA95I48Uh0nFKWFxtp1GFVO/XEkPVGjLu7QvwaHHprFW
5Km9ZHMoY9mVjU+9jHxJnpryXdLzXTxaRCnSlLhhOSz8rexWnZTy1czScTWGkf4QNVLhDUVvnWbD
QU46DPLVPINmHAI73PM/113HBYt46iPNcxyaljtqzr7qqgZmbthcBZlMBG159XWwfKvaAPKqVo3T
YzmE609LyC/OvZ79lrztWe9+tstOLtC1LINEZ5UWuVcvnewY2qumTu8DueRv48vWRQ4d89JDvImy
gY0MOaDLbGn9MTGSH6IlDm1TG0j3UcOI8XEetTe+ln6Ol6TCugy47VF7MUZbKvkoULbL8dDE1eTJ
lVwcclnvn41mlyyFAo2hFntnbPN1L8oJiugVLll+tmJsk9vRmDY+Jh0r9g7FizKy3utMykVGSnGe
I+xMlu4ZOjImgsBrPpty+yPo/f7Uz5LGXan+brM0eDG7jJB3E/f7oG2Kl95Yo9STn3OthmmKNN0T
3bWPPbneWwrJHHk6F8nwnHQylrKjPVzZUFPXc9gru4yt+LPvY5BAZuaBrxcubgmBAbOajefBsjNP
teAyUnVrPk9U8tpB8Vz1cnG0qW6AWkN34yNn73RkzFGC5nzMpXTtQ15/HHnYP5ZAZ87mXGFNSxfx
lvhKZW+1Ek179uNdHhbB54SoicAB8+jHSJ7BYpxJyHDbWFWLcG9+jsJwPMajyudrOSRVvsqDrjgR
C7XOZoeTWAh092tAWZOqtkpKSr76fAzXNpPdZ16aENp0FQTp0N2QpoiriIGUPP4owIEdREv0h3rt
5SomPq2up54WmkPu+UExUAxhwj+mwE1ZT2k6rHRTHXP8SPz+SsmJOmxAa+4UYx6xLKFvVvxJ+nwp
5vgx6nlxRlxNvBpQIsUZO5jIHrtTkFGzNknh8E0zssjllw5vgkHxT7miYye5nLAiPmSWIqH0bcL+
DEflByCo4ZudlZ2r+lJyXduldK4j9e3zQgtXUc7usG5LQ3u+6XPUrlYMADubRwKGyDDUlXgZl+3j
ohrb/9YXSJlxUO0AhABzgRiMpocxaOgZlqp7Ylqg9fbGqSl4EVw8BbcfpcnCWwHV+9UlG1Zw+2mH
vki25eDnKNE1G41CzgX1O0SEguV4o6zUZkYka6flXS0b6VFToXjalhKT7TaKR0UyQIKJwVbe7Cjt
bF0r7JIS/qAKvyzrT+JsVloB4KwqWYdaW9xlYZxedP3yORQR5Vs0DU8Aq8rPn5xpdXejR7DJlx8s
rlAX5c8383lBJco+34xoikMR17+9oToNmh0qXdxdlx8prvTnm+qs7ipog+s5dJITfOL0FMs6iwfC
WQgC0bb/6u8ahexE5pebrxM2GZabqCAivAwT/WkqxxRR2kuSkVtiparwuylMYxNDk5Rtdk22+1Ig
YSebVrPsJB4U7cRZyg/8W/wIqWFsj0U+1AeC+/iYYFC3NgDO6Pusqsd1GIfWtkPg5PlFGG0EIEcc
RkKqXgUj/be+1FGASmMitylCE50JZPVaH+tNq9XNo9mqd5UVRN/1SEH8FeVEV0C8Zyx3Do4dRycU
dKyrlxEDv1BZyO9KY2BTqbYdRtYEOYjxR5vIVKXHItZOdTxAKzbsJ4Oo5EOPH8TGzOp6o0baqYKf
SWVUiakqJg3PeWScQBP6H7VWb6S8HV8Hk6IKlSXFWUkrfzul2bQXk2IfJ9ZUnefnlEnCwhLT9g2S
/um3SZkW+dthmZQDWrkdIpl6wmXSr59kTZSSeu2kpy9wQZS1KiUAmlS+6xWaahDnSfY+BDDf/ssR
EyPg1Pzja1A0mL7Ddfy8BkWJ3mwG6bVfvYyplJ3EQaX071RRPeYV1K6tMyWxbZ4ZXXjLsHjuWO+L
cVmYOa4FdSSJCed3o+3pRZs+SmkWrXJJUT7i9JDluvbDUOyn1ij8J2OWgQDoyNcUlBs7Rar6vZht
/ZrtLLNlOVV/zXZsaiwmwh7c/jDj7ExrJYqp8jJC0Ddr6UkJsFQWJ0QhaDnKfGZB3Qt9hdTFxjq0
iMu3oi5CvTQRmLVE3YRGk+xkpU1ebPtBbFnqkQVMkS/a4clKXszfu/8YLfYxYnQ8KOZqaKqXLmgN
fc/9NL9ql4NeLPQ6x2JN2hRL7Z/Dhing9sH6LkkvStxoW2PMjW217FBnpXi3ZO7gvd6rD5DGfmup
tBKKRBAWsNNdRopWWHfjey7dOWxFSCYq5YMDimJmD/EUBImKw89UfDa7IU3W6MfHnTgLXIQkykA6
GpDnndrl2151zKdIU6YDhB4SIWlM3HI0FXdY3q+o6hQFneIgt1G7axUNtpOyEIFLzWw+21/ln2qZ
N4AbWL0aQRcTPkwNAlxOTPVjAX7Z0O9ElzlNxaousvJIBorq8KyHQv3nBEpiPJAn2BcbYQ1HqUm8
qoAFrIfyfBX4YU95Hww78blus7tBS41XFFWz1+KZCGCi6W/4APDECLMXbF8WTR9VGoQtqCXRnHEj
QpYqxbdnrDlWMQb2hft11pbVaG1SEbBVKDtnJ9WNWxii5XPVDfdoHerzmMnS2bb806iX5TNCNGfb
S5KxFqNUtkernlKMm0ZPKB6hwPg4TJonTpq5Ie1lyyYFvlwxSSUSAJ1EVGRpWmeHi1G6uQwnSngo
8Xr9PFQsnvLVV1spzJ9nasoJVxT/ZGs2/9bha17ehDYRofFGzaHQgds092Bj60vPDujsZBcfGMRF
9KRIzHe5VcSuaIoTcxhQLZpH6k70iUNebKjQxK0goSgxs7vJHbKqCNwZ9N0eSj628EC8z+Iw2FTw
D3l1G9tBGRAlaoZbVWXxJZogSosNepDClfXG8LTIoIBdjfRxFZdOey0OVZF31/Mkj1sS+N9Fl1/O
7fVv4yw/jo5FhfpuGSuGpMRy9jEVc3Gh2Ad2ijPo0MS3D+Jg/3r192fE8NCcUhf0HDSVZaDoE68+
R09Rp20DkI9aUERH6iSio3j1j5r/X31O3FOvbBmx93U9ygapP0JtKmXTcC0OhCSG62LRHZYIbbjP
2uuvk86vYaJvkvGeS8lwivFiJpJrmKTipTxU8RXAs5UYK6YORvBLdJkFoEhGrVZQj+nyVaDNvkf+
EjfViFoAs4nkbmVFPWQnSVV4LQYQHww+B+iV1hOK1mwoJ7nfXrOxyS6RLCVnvbkEoGUT+E5ytvdl
U16pOqjbmOd+iTPUNpoabW13VvgMwRQhcu2ASyWQ+oSzYcMX87kOlPiqUJdgZVhGz32BYEQmIb4X
Tb8br1KJwuMOndB5SJQ7I2uzx0ZHDjKiG8rJy5g12XfRNPBFNFd+Jz2DaFPwh2eINdjDLQUEDNbK
vUSa4yhaop8qhOxGwxxOeKFFURVStgRBVTS72ra9UraNHQtVjRSkfO+gUzsVgK8LS/aUKbVvur6A
r4Ybhk/VcXOpwdgTHkJv7UUQAdUFm/ibUj4zNfl4Tur+qeslg9KiIbjMso8+tEUraQeXPEqDC55v
IVzY7Ls4PyyDqi5JN71NqZ0YIU6E8Y2jnMvYeiBiWZ5sdQgei/FOCJlV/BdvGrlIie6S0JzktthN
eCWsRdNZAhFhohmfquflEpYpIzhFDb7GkKvw9E5XnqVk/Fw9UQSM1mbqX8dGq1wjmouzPwbSli3Y
uI9ULbpNfk3C4PRzUjGNn5M0wjo5K6/lASCeGBnIK9UJs7NoaekQeS2VC+RDeaZg4JIfZT1FbrJM
EH15Hf02YUJw1mKJlVx3evbQBvF7tjCp6sTvXRO5zHWgd8aZUNb3slKnb/BQ8ZaTKMnuG10+d6H2
IcarrVK7gUZ6a8Z+7VzZOOKKE6GMs1s5NuO1EpXl4qwTIpr29eswt52NIjxnlkM+BpArO/KMi93M
V79oNkYx9FRO562HQQ0urH+OiZBtAQwZKPUzM7zIl+tl2Jbtf9YPjLbyNs3tozzq2XM3mEvciJVy
pYC5tftB3meRlN0EuHKjQov9h6yjnsae7eajlVkg6/qPP2dbtR5+zsaL+vfZfRvUK3YdkyeCMHhP
FDcRSPMbSi1UV8JBzOu7nmpDEY6p2tBct5ry3gKncqfKt25hKlC7l1EDyIKJlLoW8pxWm/LeGY2b
CcelahwIx871VRo6yku9TJzbmUSgZf2cGHZTf3Jitq2j7RTHAnNRtxYljuEU8k7gLwyEoPefaz8h
sV36uqXvc33IX/izKU5iQunsAz0e1ma+RqNmnUyzpsg5xhDuq9XZHlpD+5SMWXMG9NOc6Zm07qkZ
ovIWfVZ8y94iW2lBPT0TmqPM3RzY6C3NzseJisj7nRjmF2QNC12HTgli3g2gpEGcVR+MjL9tqE3D
lUiDaH82xVlMM4arMcmDtap1PAEy/RFfweSBfC8rSySEuySPw/sy196Fr2w2zo9apf4coEomFR2R
tpaMoDlX5LJOU3tnLpjer54+vPus8RbnaYlTjdL5W22YpJUdWQw3CQxFfZjv0uUvYcj9z74yKvOd
aPq/xok+NZKJXlU30FntS9Slh6Ek+S1aOCdgXz9GPAJbGLyuMdgvs59lV+KsajUl7BSVcC5+6gip
WTn38qTsRVMspEUTU+jJ/WqKs7m5+axQ0jT1ZIQq4k5+zNGqkbstAk/RJV6FTi0ds6DdEaltl5r9
ilt1HO5KHjK7yPTHe0cpvglv+yLF9Ll15nsxQB7CCKwA0mC2eZ8DUsV/qezh5wBxhXBQk9ViTXX1
n0eNUhXu2HX+vIzFzxEe1b8u8zVAvJEmq7+pWlbesbMyNzUu0TWx2tk/AuxmZ6Ya6DVMll9H0ZmM
6qbEL3n/d/3ipOj7nCbavq1uccRWqSfPFOWsZCgOqb6TVtrYWC+lg94/U7EbdHrcYVhaPg+E5IVA
6L/9od5uhJr7vSgp2g7C9u+a/7L9KG5es4/mn5dZv0b9Oedf7ouMf//lkOvovS6a4kf796P+uC4/
/ee7817b1z8a65x9zXTuPvAX+Gi6tP0PFfoy8v/15D99iKvcT+XH3/7yXnR5u1wtiIr8Lz9PLap1
RVd+U1It1/95cvlL/O0v//6//u3//Ou//e//+d///X/8K8f/NPPjtWn/9hfV/KutGYZlO+isKWLS
uObwIc7If3V020KGrRB5g3to/uWfoIG2IXp586+6Ts2Moyu6bKqI6ZuiEye0v9rsVW0ZrZZjm5pq
/+U/fv/Tp6Dr8z/uH6vyyRf+qQ62ZF0nrWPIhm6g8TMdxfpTCY5kvlXbsOk9NTF1N3kk/k9OYeab
EerokeHeFuOK4tmVXCSvk481VSLFrjqqHZLWYlU0BsEnnXqS4F7Xi1WkoUeS5iupcDZwbQPABR82
Vp8tMuu6LNdROZ641R4gzT3aOpYXLRYmerIZa+t9zm1c5a0bp1tl4XDDcgI3g+paHy03jReiorLc
aUhK64CD9IsxnzpSQM54mVUcEbT8ntJiyHHsTBGwH/oS9IfVH6qENEpr+atKe5nyAY2nUq6UVHuu
xvZBjVGa6Nsi8l+robmpcUeIU/9AHbYbl41XcG8NrKhaYUTSKw0ANWiNGXhO57t1q0IKDWLjWPDr
y/4pDi994VxakozZJO8TE+uunH1ZxQpDx0GLeg67Lx5nvvlYGaWWa84NRGq20Y1GxU6876bcG/po
XfQ+2SKbiq5xbWIvIUM4DlKAIqpDDelhUtpz3ibwo/1Dw800joY3rZfvw8bA+iDZV49KVlVu3KEW
8ZfcBlXCRalhNYAZ+VSeUczAhy4zlhjTBkk0hJsU/Fm6zYLY6zDiw2Ml9dJQA17SXEqVUgjFeEGH
tQF7Fcx9gyAz2pc9bJYSg7cknb0clXLr6/dW+pLwqSk7KPiRs4JWwjLB6GAQIimxzWmpR+VPb7i6
r25w0TuzZ6UqsEZmNVTXRjrYG7BlK22wvheGxT4qetD4LWYZLbeBPgX9HqJkfb4ywRNXvX0HQc2N
eFRHdQfPywYIASSva96KkF1raOU3SQi3Bpg+JXoO6J/0OMbFAUzmCd7gXqupaZBdG0vxyICTQgA7
LbBGcW6tulyrdn3uA31twJGGi3qQ49CdIGpDbD/G2mttZNsqHdykey2b5Fs8En9V++xQK9JO0gjK
RDIBUW7TalAjIjUOYXwxhsnF2tRtUukoawFQbfmqkMkm64aP+mwzkyzKmhYUsyXNKydur9vWuCNU
umJzdd/XvZfXlWvGo1eQaJhhA+tsUoxqopT+KvSHjd0Fwao0lA2OXut2hphWBkezeOuIxOVQq/zZ
wtpEQruuPTiN/aCn06HCf3KV99klVLuHRpFOQ3Ssgl2dUVFUZMQnonzddKwok/TYIVmDcAPRstoX
VnOywkUR+y6n5nfqzlyMGkjYS/4NNZ/PVF3k4Hoc+z62pM1Q1fsw4qnYqiGm0wZKblZhD9SvsoH1
tb3TrWV7esAHc03Z6pXWYCve8D9LGsHTJ7Q/rXWLjvbsA/FOSO2r4GDQ0RnPuPPu7CHYS1awA7pC
XVX0TS0fG3RFtQkCIWsfK5NdMrC7bVxSpSs/mrN0bJ3bRKVKcz5FtfQRZmSHNe26UGWvw+FS0ogl
xjtK0S+OQlxezrSNpAVvcje/tAqFKmbwEZqo+oceh5wxTKnm668N33xo4desbOAf+hyu+txRvDrR
c3aT36PSP1d1sKsc/z2H5uI2Qb0udLlYYxV072j1a5S2EbtY80YvyneUF6VlHuGKJCtFgScYtzv8
v/JV3xlkIqm0hiaSanK47jUCNfG0cJVCns4e6aiU/XGe4jUU3LG+OVTVd5REezVpEMW1rSsfjFp5
apLk7FRQZYYQAoDVX/S+dpF5bnBlXc9QkuICP8WkvEvi8oGSkMtC+NJi/KEGx4PLfkm0kS8uAiFV
Wsmts6thKmb9K4nuTWwpVDlrrqVGZ63DVpJ1oCxPj9gnX2lF6pk+ekgcIIlnuGPUy170SJ4h90wT
vx6l1r7nNl+DZK5kJBVTsJKrPtxIPoXbuBUhDGud4tBVb3nwnWWPGxT7sOGLMN3nwz2yta2PXERa
lOTFzGJTPVZKjrYwW5nclVQ1PA8VBmRZhTd5LB+pI8LINifXnIIZV43pkNbPhAzcPP7Wc2cj5u1S
h4KyUkPh0nlZ1W27EUdJ0orD3BzG2djiBX6FAuZFjSdIJaUB+xMQZeuvrQZ1N8mTmsDMNqY0I5qd
t9KcfiSGBlOWB8Ms4yHaD+qWwNnk6XyUrRAjFT8EmjluEhtIxISaUc38A6nYp0zOV8qk7gbubI46
rYPBoyKHWJ6yJVHrKoM64C1y0UKMIbLoBvgVf0YgUmA0wADVL5pd/JDK9COwsud4yD98LacoxEhX
LZaFqA3mlRSm35S6RLTB31FDRZJW8IeTtV5PlkvIfNOG7WsRVG+Oaisefu07HSbyCvD5obSjPYXT
uJTmL9o4u2pBHKCFoQ7Absh4w074MFjKdkSOoxrapbbla79sfnQVyXs5Ozf+fRIF2DqGmbHCC2xc
y9Tjy1J8HU2sDarwvWvgjGPMlYXTWza8lK3pTQZqFrATOhovYIzrihoA7h3xfWI6q0LJH4HDqZXu
9iY+w1V9KOLb2QJvEtXjSm6kV90iv9vswnTeYy23HfLkLlCsZDU377mB+1AArL3ADKUHTqYHw1rF
NhViROAVZX0gQzq7Qb2zRhhJeh++ZjJsi2q6VBgOpU27pLxerRafAb1/mtXkRupz/kekgvSMcpTt
+DgZ+pWeZV6jEEIp8DJJqYOwNM1yM+VNMxHiFJVxlJBCGQYx+JbgLoFqErZ5YO5MfTwEWhAigtDV
1eSk2Cwbd1EU7jCfOORGce/06W0ta9DRMnL89eAlmYXUY/b6GjDiLLVH3bef7LbD3efsmdb8EUj2
Ie/PSbwfVWtrTuo1uqUj6Tk+v/4E8SMFfC413SqRU2yY8QkbSF7o2co3VK+MjZUShx920OzzMPUs
WDf6cCl8/zEaEb/55AkqHAAB3a0wPssQ6anXCpWWTuZcxWr2gu/fA37k91rSfSNXqrtRPkfr5TYZ
StGDKbEMWBxrB0D+NusIHJ5VgLRK5ObOAw43bkTgYUwjV3b2TvZh2iV0QOCC7QfF86RLr/PpFb4f
iMqaJ1dqYR48bTN5vm1S5VYv6ys19HeONPHb5PEjNgCb0DZOaTnvJcI0zkM1JQ/GaLsmVoq1Um2A
SfApl7YOH6asSjyCWndzcl+Z6k2XxQ+6ZqxmQz1KansueZA0Ej5QqXONSvIQgUe5k1oIptFON51L
patXUtqAC5xAugxYrxZUFbYvkAlZv/jBxmQpRc3MrayFL00QrnQ7/M5Grtk7cbnEZ8Gj2NK6HTaO
tNRSzQWUagcxaIxlJ1bYJo9hI2s2g99sU81aF0b5ja+GVScPlma8ZcBmXc0ePGl2XEmf75USzxff
BGftZJ14WzxFUxmhPbWz0fjglNWD2ZrjpZ/bA5FIT9dy0/V7PV5rgBZzhbXrvChZ9ABSUyflYBs3
eRZBiSurnSxX7mzN3OSspXD2JuM/HC58mSBx2FpzCB9SDhov1CJp12j+k+7Prq503lQohkuY9T7N
eMLb1pXsF5cuVfgQFNrWT8PrXBsBhfTrLo/g6HujxBK3Uc1yberoQFQKUFEVe9UYv/u5/5YEsOth
Uq+QTx2GFHbEOEElsfvvMRHxsBuRwlR3XWoE60aTsWiOYF1S3JAb6n6k/EoDT+R1UsgNzerWijoF
64CHLxBe/6TsQst+KMgleVlrbeyk+6gsGZCmW43TtVSyOiF/5qrOcfCD82R0K7vnkaT9qHjc+CnL
PmK5zWxSBlBZe4N7zsoc1HeyZ9SEYdDtFmq1tgCUKCHO0GPz7ITJsX22uvwytTFVp8YlYs2r1uG9
RYWKYcLQmOPNbL3DVsBA/kHqikOK/tEdG2mfqJgJ8UDTPF+P+BIFuH3K9vjcwsiY4eeWk3bIVLPd
JoO5RYbr2a25Iavw7GsK9gmQWo4aQ1jRraM+AovZA5UrWZRiXyG31a7Nco36yRZUTZut5Ll91WOd
Rfl0yKOGFA4bCyPnGTXgqG1vVHjaPjCNdsSKwXlWAOP2zvsIKj4Z13Nl8jyy28ckYsU0Siz270C/
ov2r15LFwyxMsN7NggeSk7s5r+DOXuTJT/gYzulZNWeql7voKvP75y4sgMirG8VOXpJzEFIECwPk
jCUB9olKjAfzDDCkIG3Nn/DeqhE5BjriY5XPMs72bXeoasCHsu8bB0N5m3NjF7aKtR1HYx9Pj+pc
7OO47dZkdi/VuCzzQ9zorBtVq37oMlaI9i5cTKZa69BQkT9Hrtk+pIG6b/Fg05O71pZY82kGka1m
XY/NdmhTt9WSW3tEL5KRjorrdSojgE/YHVM365Bcm0vjKjGBuy3VUop6bY7mXlYkYmiuZa15lrUQ
Ig1Ww7Ol3Oj1YwNow/mYDL4Aq6T4MfTxQauSIwjH1ayGJMAy1NNXVX9dNO1K5U6o+iTR0bDLxlOd
8p/GcrbLKLuAyG1o1uuy6ugRF03msDEmnIL6e+SZlvmWWvLBUoJV2AV3U09wGt4VfPgd2mfPSfuN
1Rse8fAJE+8yDO9g1pFCqBGyTTeB1l58u77z+Q060g16kng2+nU+VDNLC6N9ZBNNardeJ9F3zXC2
Pu5E1WicwzG8Mo0eCWuq9GjCMFMxnUX+wgJMibgd917N9jOXui1nk++RNba7OAnIrrwNyZ2W97ja
g1SDL4SoaN6Xhpyw1if7lpNdHfLvFqrT1BmOWWXejghCs9K5HcbsYLX5fWaUx3pW4cUW1YvSWFdG
mLtzoBzBd8u30/9l7jySJMfS7bwitF1oYArAHS5Dq4wJLCIFxIW80NgJ5+QOuCwugp83y97ratob
cEazsrCszIwMF/CLX5zzHWgaoVPN3AbXjutNLmGdK97EbbrYhSAvMYkx8D8YMsFRaJv3whsQDJJT
7m6/2nK9OJ3L+hs8sS/yz5y07z6fr4jHdr2xPI2LVZ6rafhOPVDX9k0oOmQpN4PSO/FcIpE6O2es
9w577oAvrxp2hXGwfqKGicasPZaWelG3HT9TTSr+alet3fvUih94lUDeWpGulbSp8uxp5gF1IA1s
ty/9Ldad7ZaS8Ozoy3F4WCt/I510uC9G86yXFLXAiYZp+KiYdtgL1+vc8kNNOzKU+aM3a9gl2Jw6
kUdV2z3hMKSUUFfUbHTVy/DY4MoIlgaKoJ+f7XkO+sEK4RQ/DDdHxoTV26UgCAh7wNabyo85M15S
6FTRpDlVbBU0VBnw5lo3Axj5J+YDVkQ2+qs/WTF+q0OaiRs3kKp/OG2Lw6HrmelZVc0KcFA8TJ7j
4qV3AEOU0ZatI4En8t6c9tVSxn2ByVplUFYQ3eC/1SnRzn1TfAP9A++3xoaUu770UYDQ+OcIyll0
aSxu050NNFbE5I9QS2/mnbuNKMsyjcLmt9Tl3trKdi8rGc/43NLml1OWd6bvo+xvD2Rt8u3tp96z
A8ptyLl97MzcsTKP3NVOoqf4lZJ3CoUpbsRFDV9aX4azoz35Cjt76bwBJeI6ZhqWWSNqUWsIQW9/
F1I75n2fhinaY4H/jJVGdVrsn/0yqGihP4McOL74vaIVNY6jyQmBKu4qhfal0zNRjAyoGNSjkWFq
NHfZYF37MY/07K1VKxR3DiPrAyjrgH2xD/M8ueCTzqssRrhZ+Nme8n/nZDzJ8qNNPlvx3pCzGMi8
fl4QDqm5iRp/CUejKkP0JJSeQl9DTmt7PyUnz8xU1KSoM/NKN8iheCUrEIHcxMLbpgHs7PFmpr/q
pXGxUZNhz1KHwnBOek5Sp6SdEISXz4n8MHsfGvK7RoVDM669ymz293lLvEKS/GE9xsRCI7EXajQy
lUZuT6aR/fTE+NtrUVF1hZXunEKS78u51fZ1qEEPvTTot9Z2TdAEbn+kShn0mZexfeBcRvb0UHkp
yy0twhPLlJV2munq5mF0w7emXJxhucNZvH4xv93pPL2FK5Jq1n0t1vSbqMnQhCldYXf20rCWe9PF
8DpmEYvAq7S9F6so7yrpEvkufhU5za9HVQO4kUiAwoMkJ6bzYueM5wqb8STQhJbGRjXZKe/olQa4
/Ju93iv1zlt8JccTHTuBOyxXV9lAVAHWPe+6wozzzNgn5MIbDlU/UK7RWXe2fU1RzXI7eti2Kx5Z
yoguWjNqy/yn5PwvMnUPZ4ZjbcaDkRKMVo4FJjX9mWkNNkPODSsVu2kGSoB2qGufFoIAhyRlzset
UOYmwcYMKXKHwDM0YFUxMcO5J7b3ZJTWb6NeTv5C7etIaGiVlNeEmbKxLiezZ9iLUbwNuoqgWBB6
zWL+7rwgQ129eB9oVeKtSEo0FkeXHykzEv5cfD+W+zwMxxl1vO+5FC79rmdxJe/yjesBuuG1ow8b
ZPvgFnOo4SzZquLY9Pj6qRU7LWw9LBTtZRpfQXUF8M13Ix6PbtxNzW7td6tUR9/dJyM54wdqMBjK
BL0T0VHLQ57XAViDCDtz5AMrbeHbzXkRjCPEYsZoGkLanpz6rQBFvWWHhUhrKFe7mXjaJR3jTYUI
9yJEWVF/q0QYXJnts96M8WTd/FiBh85f1Ds1v3VMJLijxWbu0GTV4bpgVRTaTmSvJRh2ZzjYiXZO
Be6oZQ160e8V+I9VPCws7fmxVfIBqj9cGOZStkeAAXnvFtQ930lhhMB8aOy8+3Y6J95DWfb7FQKW
sL9BWhxL9n3hllfXDsbr0huvWdmzguyuVOcbIPV2WmOBNanwV36NZ9JcolrKuHQMrj0+Rv6yY196
r5t/+rrfaflLX3iHtHYRGedR7fXgtF+F7j6jkW810vVG9TSbpLrdIjU5TKrMP5QSvRk0xJaWb9iv
zLHzS9F8Wxv4mlfkHVAOuDOUDzkh6t0mwsHZXgYxBAP3qNkJTOGF7INjRx6MKQ9NUf6oMb0ay2el
VifWU4kbj7l3XZrhpCxURcx0tvoFqNeT65oPsybvEmmSqpxEiSIdwdQl4FdhGqe0cO90w0RZ1PU/
dCe/szphRBCPbo57+dNyueWnbaOh0+Rir9OXhtE1vkDG1WlgrukdSLdkl45pewLknwUaC6DW0pFn
J29rMn5NePGcavWDRDmISQl0ZrhJswcOEWEDvY9D8V2CoU3S9YA9ifLKX50LbfpglQma+wHD5RIr
1h4EiFHt6GQkiaC2t5tBbw4W0r6Wn1WVBZgFd1vx2RRbXCXVvuX4AAcT1BsMpumHNly9We1b2Hr2
SqXHqsR0D+bwjmYZ1snJrw4wBjGgBHrOpMALuX9WhLAL/eoMT95nbn9QRhwROFOfLvsGcUjgYjK4
TQKEhpNvayKDyVJRonavYl/vIsd/19Uaylbfpe0QwU4IJ93di3k95sBdBOcK2hPEmSWBiruZ/RQ5
pqn0GnJkkiLaAGKFtZshziNfZqe0DgB2P1xQl2UnEJdvntM/TfNMk6H0l434tJ7Z4WmzZXqmZJ93
CMRIHZAldSSXuK73DPMUATs2xKDblW0jSGvxTKryzUUqyihBw5FWsQRQ01zA+6DE1DqhE22jYzwe
ZsLRHLJpnBRXP5yY7eAVD3bNin9bmu9mHCMvJyCiL2xGf2QtkBEKQEfJ9aV5hZOFf2bJ18dKwh02
6u9poVBeETkevDFz4mnlrc+7+QHSE6Wz5MCq0urkaSk7Mmxxj5l5IFrAuuDG/177BCtn0fQPifns
JdrRrlz7d2vmVxBr6oc7l2+ZZRPNEGVTr98VJP7wisH8HdfmxRy34gGsmo9GkZfEt7svlGD9QfOG
i1+M1V0yJRo0Is630hiY3A5UFlry6Dcmx6JRDbs8E59V3wzRNOOr9Bjln/C9Y61RV7+0CW0luXqH
+XYOzYaCeHsivk0cRp123MynbwQVRyrpOUpTg/Wek6rLmLJiNtvYNv0fyYDGEZTt3s2M97HfdtT6
faQmvC5DS94imeZBbVDqmYom15uyoBuQ1XT9/GKRIxXKo9+79R65F6kxxsEdy4NfFwIhKjqeaoTh
Pi3vq56f9C0lJjr39UsPU+Uqu2mEVg2Pb5t+Wki0QtWTXbkNvxIPWoEgaULUdZwOFVvIgXodkkvu
CDtya2akKHYJ3HG4VxuAhMFDZ/C4yLcY1HPmtyADHSbWttB3C9GNpyJJ48n1fwmzpRBrKxlJicxL
ONNTZdU2Y8qa8Kmt/czwrsVGx8126aeXTStcoMe3O7YzL4HlQp1M3NQPVA44zC5etIHay+xAiDZF
MDkQnZVorrw+K8dJqofNuFDWDg3K/FyDQaZvik6coJOCt3uojiTSazE5xBjpDNjFC17cYEz6X/rG
TaEjc2CHj3+/OI4euPOeqaMdVWbyO5l4gAC2+4sJvYd2tm+bJezHRMVgIF5z9p6cYo8b11qEkvac
zJuM3LXGOiZrHEGlJrkr8n0tg8v9LYHdU6tgLM+yI0l/T0U1XJtRN/be9GMF0P0nw5MFfd1Ym+qM
/Ak8heIgKVYQaTq462pW895BTGhk63Rs67gVoBNMpmVU3XQxq68YY81Ifetf+a1YUtoY9VzHu42y
WROqOrRDca7twdtZQNeCkQRw+OUscJcv3H4zsvKBcudmhBbSvyzO2h4cXsgwR9dFffCTyNl8X23+
HmoCiGU98JDE8fRGKnOTbOdOekxRKG7RlByZi3/7XfWpnOSS+sO5IsLkvuiMJyJ9mJlOy6XJNAjI
Rb6EjYOfwWdoZbIkpo4nYnAFeST9sozXuXrD6wHOVaAz9g07zOz5UfdM/Wose/vTzkc++ZMHG0Ju
G9G9yDSJ8O0cOJWjl7xs6BIuDtLGzeKscFeV7FTVP7tmW3Hr5IawihLyRjvsicrzyLaxnhcw78y2
LjkTxtC65RVOS3aXT775sOrYBxhLkm3JLwMCDPxDDvd8NzNXipIE9FPXrmE5zxb2J2uviPAN58Jd
dhIdP3UawXy9zSArrTcWlgN9FIQKwNToA8wNy2TuOKEBNpa72LPL8zAJxPqDYISt8PvSJtnb5GO7
IormKCpd4CLTodFzCPhl0xxF8rN0eJ+3cdw7pG0c88GDodDdTYuItFxvj8Pi1JFWIPd2DXLshV8w
ZIFUVjEhDExFOlMHjRuKThX5ZotnUHuvEcbx0t4jCC9YjbzK1vwlPaWFBrj4rphZwCR5szet39Jn
UDPC+m2t8YdTjjvmbeJivawjwQtei/2DLvtIRtkxs3ovTrfN2s0aOc1j72iHTc53Nod3WEytvTdL
zX1M1819xIb3Z/UrrHw+oV9GZ9Bw6O15LmrjipJNmi7Sg94fdiRxWnE/E0K7TeuKK4aP6yrkU0Ho
NfqCajfID6Eb2xXChHG3YLbbMTu1ee6jimeT3EvHfOmIaIxkax+GbZPcH/sU+tu87J15wvhHf3aw
p2SvRlTM7e2L48jlMpnTn9bpX5PFdPaT0PJD5Rv6fl3sSHBdPMlsvSObqwgSvcJCKTAFY0GG2nwL
PlJ6uGj6FpatS7RewxwPTFF/FjkLGae2yr0kFyMAXBe02HOe/ZyEV4/t464XC4PlqbNjzVERjV0b
1pn3OlKrMkEQPp9MlxeEMmP0ONP8kWlyBkAFepF7t+rsLxObzADLRt0wLb+9xb3PvPZSLA2LLFUX
O03ZCUbOqrl4S4Z+BVpP1Odec56re5gJxlEWbrFLF5Y/JoEQLIb0342Rr4gjPidkJOdGq74WfP4I
HSNGYOwzp0eIAadW1NVxE2kbw1XDEzj7UzDWFwIVmlsHF9fDelzLQVBm59TTq7eHnQhrcHXTYBIw
5MtW+9oas74r9C+nUeZFSnvPxXL2O8PbOdZ655QDG6QSrwxP5djkFZoUh7bIGnCvo7+TMfaPkcHQ
PVTLe6c0GGG56DTwubShno0iqIYOAAXToJ1OMnFQY16++tmLzDzqbfy7YA8s+m90JbupJnNNbppC
ftLrsZmZTz77ratOuEgHa64g5zwazOZ2CG4hdCcm317Gt6Cbh4pXmtCBGXF5BYdLbg3pWRZIYsQw
McRd3kXrc0wUlxnN2G5qTTqargiAYfObG+f8GuotLPHSzosQ8sxwbCnng9Uo3KvV+vt5SGFsGc/T
DacvJdUJ56M6DeRgaBOtRbWF3W3CsXgstSdvfC5N5yK9jisdN6m+fBIMYj+K+d3PhDx6vZpDB4tl
VdpHMqznuCRXl9b5lrdrZxGkIvtMlYn7r7nYkz/EPG9O2tFi9D/6YDi0AeeRzRsw6Ko6Zz6iasiR
kBwnmJ8eolD4neUu66o00PqZhW4nqrDfEnBH/SVD4BUgS7Fi16MtZwn7unrWtdj4FEG06SEDGy9a
zQCEnMbtpKfDD0Bg5EYhh9xX6DqYk7dHayL9qiUKcyrJQ1gXZ4dyxn/UE6+7VWDuLm9mVN5Lbn12
6L6UcXOidSM+XsZ1DstCVjH6xVToS6a2Y0ZfzG/uuP7Qk+bL1N13zI3WPSza+5GJg8QQ+Trk84dd
ZQlENdbQZstrXTjMo5Yp8Viau7TurfSDxd/e2wWzIoLvwPXGqLPJ6zH6uthrmfFUCptDdpj23mxG
CNfYGjlR1mRPeu5mkbyJ9ri4IYghMXWgW44S0UPKl5KR7lC4LevlLsQqMIQdTVPUWLk6TYX+MTGy
P9oJvNw0+bnUDr5JWGRyfC8z/c+shfoKw9xuyjZaneppI2uYaQpDpWWd6Be45bNRL8PcORqjK1C1
qlByc78yLYAa+MGQG6HQVKEihOh7hcDARe9RJ6gM/3uzRd0G0o9+hnGb/jQWEhkAYPoQ0qgTSoYq
50zzt2hlK40GqXbOFPvZWYpnJ2vbO8fq12vWndGuF5GXYo3UlsZ4zFa+cCzQ88kvv+678z+Vx455
81jcjOxLlyB0MpL7WWeUqyBOfkmHmTIokTJKpgYUfCeTA4/RjZs6SUOSq6q4XDH8125lgMUzkqhM
WRz5pZtdQJX/9av//D0apOUMjgBMeX4hV/jCG4nefO10waFIOybdjrwunXuFIHaPYRwXPna9/YSO
G4Pboh91lDhaj75KTOLq9FYdilxBAtgiEkUs8Ku6uvj2+lWrLdkR7Um6b46KzamuA8CIJ8Eiuq/r
D22bJIXwslJIA0ABBh3KtEF/RohDhFjBpJR99RfyqTbq66q/YCydj0ZmRvZmWEEryzRIpr6M9EZ/
3UAmMLl2P289fmyRvkf7CFcn7VMe2BaufgpUzIPnuEASuXZJOgSNuZ3abtFPg1tfrWxYTkLvLn7m
PSpz8e9GfGjYg2kcLD9vT7qz7HyjGB9bZ7r0OYwoWpV2hwLbiwfkzUGSbMvFBDWZsmrSPP06SVO7
ToMIGpvSgo1YTCauelRTd5wqtuNbU2tRq3tOnN5vBjMNb0MQZ1leum8rkLNqiAgkRazB6BV0m5cH
aZ+P7OasIu68imWHaa/hto7TqbDUCQSYEXk3HGLqJgDTN6bqWp7g9jLWmhhWOew1WFnwKlzrkG+k
t3vlp9SoqLNVOQdjPXhqvtw8KGcQeECyBvfSDuKwNEkRl9rRtDtq8R5W9fjL8EuNua2Ac7l1lNpZ
8ii3xt5T2pOuPhOsVmezzVq8fdOESBFKIsltvESPJUVEME1d95gwm6DcfEsWdz6qTL0tpsu3TC0L
J1hbjF7GT6+nGkizu1r0B9H17ltVivo6Ip8P/JHhdJ3mT/Xy2NWpvcdao10MzUfdSQJRsdpPlg9L
qxm/qtXiSmbsVTFRY5gNwjRddSrMYrvahob9F+UkROFHW8ec1pfIELSpTMItaT+2Of/tFFnU6PTF
Btl+B/JTT4Uyf5q4mYJuzt910wosU/vWeucNdlzQEbV9XaX204e6sfmtPGR22lKY288W9Y7w5p09
jAvbLbZpTGVCv5t11pnan24YTmyxPLyHvQqo/0uZcJEP2ACmDnEruOM8cBysGBy5oRaJvBxJ6EBM
61rVPhsy7q7pAWpIDn4d6WuWpl+pBdjGJyDXUpUZ5dKVEfXKi1+2FwF1CpIa6t2x4cDsNSrhdkBQ
jBAl3+YpXD/aCqMwkqupN49U3UUKhdBaiHa2GN732NMj65a31dT9lz0ZUTL2flTVCBBrVJlBkcwd
4TG39Q7dSp20ZWTzNijL3YDxs4HvrGU/aYJkH31GnUGCfLY8odKeQ4Gou0XasKr7BU2ueXtjnC10
e1zSBknJHvferk7CwuAKKsU9ZKddX4xg5gh7U2AjUcRVH/TIP3tz4Ta0zO9pP/N525pfWTG7bC5p
PbL6Xs9Hce88L4sXFQ6qgsJEnu2QPhwrs0duFNBerXvgHYjFABUzupz3FHJLbGRTkDm6OGhde8L4
qe0Tiz56MiY9aKbR22eO8wZcdMTnVkXwFZiwTJsV4uLbNUyWLsroEJpuioiC2Xv2h/UkMdPFmt58
wTC+d0ufwVUlxHFm7TfR/jgEj18wkD5YKRZxQy9OriOPtVQ/eJtIeLvRhwnT2605jKzang9dWT/X
RMVQe/uk+FQW2hoFp0EpwpraDEXFctuy1ZPDSXGbkjGs8pRbh1mXeWHj1wNCt4OqBzcCYUQ41QCB
eDYASRptG5Y2x3CmNSf7Fu3SKfYaGomPDPSKfTlicBxpvnHpPoAtmJmI6m89V6Ax2nnQWzl3q6Ze
mWni15TlbyXhoSW9vcXeKCPm78tJFd/YUVGrZPJz4vGznCh2qBOa0Nfye/J4h0Z78fzIc3vm21N5
9LwSf59hGFzB8ttfVXtoE6xso9deGz6YaNSNUNTGEmWnLGfzDxUeCXTFA0oG576eeT41y/7AIKQ6
QNwzR1k5uDE4IyzPdyvS1CfXHPWAHunCk5sDHX/rzm2nhnj29E3OTGwphkPdKwjNqlcuhDXp7pBG
IagrLlMh3IcZ5mzUG529a4aK/W6nUyu3y7HWBF2i29mRhCRN8oTzzIciWDzND7KJvC7Y33ea5osL
g5Vcan6scWq7m/JiazQRe/JkYDciwF7fJREDsUZs7jmH4L0fyU1ixG9NSL4B9VrG+lCo0FKwYgmu
jyU3q182o6be651wG6HnyI+hxnWnTI727nVogG5txOX8aDXKadZrEGhCc/rhqGe9oDziLMXvFTIL
7sAhEw+3S9cvlXzpPOrN2M+9F3n0/5r/JykRVi07158eCm+jvD3hFY0GI2f9gP3T/ZOoJ89sw7n5
vaSMW6ox9pPfDVu9jBcD495xIamk7vtTnxb7rLLOTu9iW5CnSiePHSFdl/XHx7Hh/l+6e5KgQBSz
QWlQiu6RFzgos8v1ZWisUDjXyjV3Pgr/2TDuLXQf+Q/D6nY23SUqo12SGp+ukYXdTeUtaZKs9pW4
w4ie6M6zxYOzGG8p9FmECXAiavunvjJNHOS3ZhJk7U0fDiqCjWl8ARq5LsaTlzxMQwN0lE3UIo4b
Yt5KNs+Oz3zVVr8ndajUmyx/igaAsxb41puazlPrsqow31rXAZfHdp30+gddmns/Yw/ehgmJhVNH
nGqB7BlFssmSzHtvxvQgx2SPBuKohLyIFQaiTIOl80IeJMFV2agF/TQGefrhIoSBvMiosYyUqRHa
/XvOu4e0HGm68qAV+sHM+xNzgBOem+uQsfLU4mpurjcThcUuI1/s2+eFxBQfawOqI0fboUu46ylH
l+Kx7j9q93sTw84Yb6gjBv5bbiRBxshQdxIiahkADwI5m5cemUY+9GV7sqxpnz2TVwSwyL4trW0m
hpNEyJ0fAPPEm24z8yucz8Ebzpw9xmmutLs6wx+CR5EbulbdxF+HxUdt1UPQrjz9ERYkc2yhIZ1w
vF9mafDCWREN357iQbCIHlhlbsl+M837wdC/nY4jY/XNmJIlcgCAtUoEbVF9JQi/teHDpoRqqdyM
7BYYel1aosPy286k2pfoLio+04QF2yP/61ifS43Q2egJLWbKsbJOjkZR41kvv+Z6fTBnEc63soRW
2ejLb3gkJyA3l6L3D5XOB2tC85o7jxMVKv7Qg9FnS+jnCJBy6zBrrseilBOHXeAZ+dBIsU5GGKIh
bB9IAqLE5haR+o9D1zpBuaHCxjcZKns+9gl3aS89gQ2Oh5VYZW3cl6jA7Gp96JPsU/jrq+eOEQMP
DAU2oWlKXTMLHIVHuWcwB8uRkSi208aSHtuZKCFLe9f8/o9eIRg1D0gnmX4ilrypW1R38Dtr56DA
MvL+XIzFzrE1dKvsOKR16HvOmHEaINAa5wYqfD3V0ZDQ32JN0JrXyjkxvz0PHkbqMT3Wdk4xzMp2
lMNDTgVcTe6bWVPn+omMlG1fBmV9yPVnUSfEY5ZH22C9aEZ+or8kasYEjjB31X5g0GUo6F41znp6
0A/TzrIgBxYSi4zAYKMNKxKm83XaLYA3apTWkBz3+pqwlq5DWTgny6SKnIbpDi5xG3oA8drmi9AQ
pjzteruT66HX5x//4uf7yy/3r6k1+t+56Dd3nIV6ihhT28OOqjv/xkVvysJY29raIrZSxF8Wr2mG
46YjKTMApC0licIWbz6jXz/xcK2NV7N1SR7zueLFmkf/fDh/OR3/5t/7D4flv/swcXDw37+bJ//m
yfwvLZZ/+1v/laHz/0MfpiF43f8jbej/9mH+j//5v/4bJsz//q8OzH9+z/9xYJoCz6QjADT7EMsc
3SUN5y8HpvcPsKwuxkfTxm/gi/90YGr6PwSpRToGJZM/9szbn/1lwtSMf3iWodv8mUOX47u4Jv8f
XJi6cP6ejuTh5fRZ0/uu62MHvT2Uv7sw7SEFnoOGJJEo9TD6pbgfsjvX/x4UzJyZfhIdMGJpbpTx
hOQN2ZN/9f3k2RvNS2EPzbEHNRV0JGOzpguVsKqdcjJW5ikAmYwIh8FTD9nIEBPlDRQki5rSHo0L
8NCBf7/40WssO9kkeIvs2cMMdjh3DaicZOjJVpl3N2mxq00/7W6jFHfGX9Kpu7hG50+YjG/gvyTo
U5vPVutZoa4XIvTbufxBNlpmJMx/ETTCT0DPnWBJHDAyotvUrSXd1YbmRoxcIlIijwwNWwqa7GVx
GYEuU2nsZd+82v7wzNb0GWfQue3ml2Z05oMNKUEYr5rWsk4xk12t9z9nvR2RENAPDoVJQc2wgD3j
FgoFTslNk3Mj+p1uqaeMyjszJ7QGvvbdu9OzlbDK6CvfD8t1OHad/ehNqNJsSNDl2qR3Zu4O0ZLP
Y1SghgrWPi8f28XKogyMVCQa6t9qeJQrtq3V/M0+F0klu8pAUY+VG7v+lKFPVOUdvOs+f57ypTtj
GUwSB/lNZWaxMkDn+3YWJA3qPUxUYle7zhilW6ATKkGceRbUC4OrsgrhYf5oaf+CDgtzkIj+nDXy
k8Ns2xfkVqGCAuk9sEw1Nib4S4YhU8KOjCUaE8bH44Mtq69ZkXLemw3sNCK6q1v+qlfgbLCNV8Jr
Aq/tnGOzFMd6uMkyMg2ykMJ/kq5sHm2ljhr0xF36PatSnFOjQELMZches98PldwnlbNey3IIkCO4
8eKwKBcWWxflyedx1LNoPeB7Kx/KfHkrs0RdTIRCevFcet3eBnbVbtarrZhrkGDdPiTI6BJl00ov
prd3wDz2Y6pFvmsSWUD3DelpJrBPIMpduPLd2yWSxY5eNHHflO+1TzXE5QVG6iqI4FGjtgZebZYk
HNBw4HASqKm0MtRteSZECSFDzdIzN+dT7iNtnVLAU577gVhhu+oo5B352zWZo5fjR1JNRixafcLI
4Yxsgd0JLZ3845qpdyjA7iECwJ/XBRkItoBMpMCy9T/6eBtRTSUhcfkHmMYPqy6j1MG2OfXam+Va
oNvWCUEhcqgGaLBZRpNZ3veLRakhXr2Nuh7pxYuxGmu0TQI9SnLoa+76wkdh7AFHXMBdWKVag1nM
uHnYgfdTFevjZAU6+5IOWl+I6tI5ThmiyPLLBwsCxgvlH9axDQODJWOnzTGa+mBwerqVMlV2CLsc
LUuGnYLYWRbsZhqJDDuBtWwne2k+VUIbao9yuxlvz4ymjngJF5aJWFZL4f1mnXfaqhzl9ta8GO5A
2TK11XHpqudu+g0c8M9oEPLr8iMAllgfJOS+TRM7HCQW35Wqn3U3wymlQGiiQIyUZjGWWneFLRk7
o26YBLRb1dvHsUy7Zx25KBr810UrPuu0PQwpsqAae4WObQO793My/GjNYiN/tyI5cqTxWlzYXSj2
CCMf7PLNTpuKDCrOOavP2zDzxzRsqiYW6WyFqikK8swYYvbWg6k1H4XCQgw/+xUlV6ybyLdxwCCe
Z0jiur+IX9YAJSF4TjV2DgswPU8sgK1uYhCsBQOqkTj3vffcQrhLgq5+NBJoJEb2MPvzhT1iFRbJ
9J5LYQSldJqD7+Lw0RvvgjpT5jouEPU+Z9tw31pfc96PF2Eg6LW9oSO7QLJou82KFTzSE+JP4w20
JhP78g0F6Cc5pYzRZIUihOLMatkbNUOHPNM4KsX6pB6fEEW/Z0z/iDAJTM038LC2SIz0DnWtOV/8
n2XBYZhlYGcWT7yC0SMQmsvXEMXxU18GPZAralL0TUmnxZOHAntAq0fmyDfy7599159WRL2xu9Tx
zSqVa1uGKDH3wsVwEtxEqNXG7pYBpg+7rmWcYsDMLavu2MJoDHNh3Q7C5wFv3T5J58ehaO2rk60/
rbUiCXBp9wCyntfZ3cLKlv4Oy86xaOoYzsEDrfhTPzrJHvlB5/S/VuEuD25qdleVMEXPevTUnZnU
Z9tyD0XuG+8roE0wy1y8GP22g6Xzzw5Nt17UxsSA4PVpP3bYexHGMLewaQ83skzsur+fE/vIbojV
g093VUr7PZmJV89GVB/KYaZt5Hdu0qI8QrVPC0jbzF+UNN19zoQUxlCBznxfePOpaQRaGM+ALur+
GBXmysFmh0b291OWeD8WjyMWvHysmSPKDWc6rtbW8EFXZ1cwTSrS5b0yaHCZnXNUgQDVULfrm3+u
rR7VcKXeR/T2/5u9M0lumAnP81VSWQcuzMMyAEiKM0UNFLVBiRowz8TEXVI5gje5QapcWSVeZB9f
xonvkKep37+dVFxl77KIKEGY2Ojh60b3N7wvDnqFvL4ZqFQVawWIujSLB4x0UvHdCaepEWJkFwpf
4L3iJ1Sx1lwfH6sOpUKFEzw+FvtMSqD7cQqWw6PEuHkt/FtGjO+tgAnQ6poHfcqWpY1fJCRcz7fs
drwRKlihjUk0gLoCzVhLDVeNeQZDBm4dcY5eNMGOohCjNUTEq2KchEAKHfs+LLUn1nVeBWtZLOOR
D4B1HmRPIfMoGCds3rPyG2aT77jKcBTKQEAqDkGPZ2k6yTgxwKA1qCVEqunFSvtnAIMd71rbviqj
NRmu7RezNdYvTYOpDg2Bj6cOZu58hJkE0Meui1jDjQf8SD7jTDoHIVF9huR0vqxgDc56GOZT3kZO
ga+p1PMGG2/ybIwZV5OYQRQPXJ5kxcBpVyjBjNum7iBZlVv7GwTEeRmUb6nxMozSnBBmoQ5T62U4
GoQBNfgVR0g52KwgCdBRARgFk0x7A7TgELRoerE2EMSD3Sy06ote4t6sW/Py1h/r4orCoyEUOcqP
RAyDToju0GCm4Q6NdIgIaa0q4DCa0mJJl3eftTmh14S5DusscQDNlECtXl6GfomnzdfArE5YebeO
zcwLIJvcN2zpRavLT2a4QdOtWSODLyhDlZ5XcyfUs5l2/Rh6XG9LHAR5IeEYrabJM4ZjQuNKqIi1
h3TKP8iFAuBD8ZIUq0AxnrOaoTJJTdbhkr2cOiASZeJdmdWjozT3GODXTlqeLTDUm6p4iiVznavE
SBC2deoVbLm5bn6qOfbwtrTLuTV1hNQPybcEYjZTqGaJSvrqdlZwxa8chxgitCOGHMMvyxo/LSk+
ZJZG/Hh8hbUKX90O32OdOEU5PqeyTiitJONdhS2rBW/XTbr4ONi43qSFfO7VCTAKNX+BLAT9c1eq
61G7rpTihj3w9j1o43aYniRp1llttpsa5mFRLyWzMWxMr6iHt74LX0pms6baH1WiJD0Jv3ysvY2r
wMyzIHIGCFqcZ9EZrpwSb8MkI6C511TIjvr0I2oswXuaMrOvrjBvWiMmV93x8RFdXeOomPdW9iNF
TrbOSseisXnjBai4ctwG4yki2DbA37wN/dvVdiBHMgzijgAVxtKJYhFKuAWACcyGpL3RUEeRynNb
Ag+V3Fg4esKcwozgHMQfTMdO6gVjHO/NmAVPUWII6XS18Rwr61fCfurKenqFg8+hA9Rpx1hqAB0w
XA04aaZ52AY/SVstS82UloElv8bpFDzC/71k1AmwPp6KOmboDBLCYBNMNujZfaUaCLKWCUbs0BGj
f1GrZYX/ejAAaq91CHuNJ+KGSK1zMxiYjsCgrIruK7md4Rsppuy9yZVjEBVrOyLiob11DqYeeBfB
M8CxewSCUWrnckeAeSeoaBnc8CiKAMvMURExlC+wDDqgROMvz9Om7Uhcya5SuyuO5TdmP1YGm7XZ
h2i48HaYtGKt4vKN3Q9F0Q04nHXYxIFfqjBiO32lYjQH/w/ckVlTD9tJ1n4UAsyPNojvD1BB4F8Z
6N+ACqrLAEk+yGn9eSuFSglmJS9KRUQYBG8iZ0AUStJCqjV9qcootoKghTsvixVPao38JLQls7TN
r+D/o6cbOweN6IoVDa4GTlv4OS71nqk5+VJSWpnIiwp6Gzk4atJ4DmJj9BlbgZi5FdUGMBQV9yY4
hRnprhE6varcOEqVL/JDPzjxrNWJVs2YDg8VHrVhh9pPTtlzIqoklGoGBoPoxsYGUyL341J9Ajvt
Ardp4xugWT+E03gC5wFgpkcLui9cYUC6BHX7tQ4IEQ4cE0TRhVIU47PFVUdLFhYGPC+wb8JJN8c3
kbfftcO1mzg93AduG1at06YKYsZc+TMZXVUDDKJNeJfpU5l6oG3jVY1GiInXrBowCmkaA76Ex1PE
izswi32eGslCsiLbxV8W9JKxOWJ8D9EIWp52fedNo647MZEIQg2jN0DqSaz5VVEMXnAd1xpJNZVM
IFpSECpTDg9mmD9qAUY8W45NHLTLE5kFOVSVNMAdCCUnQG+WZo/BpG17QJKmMdiMiCMxwJB9q0SQ
jkaxdcxxOso16xjM74ZiOvsnXSf0MxqT1+g64JKGu9Oo4jBt9gRjX7NdE8gxvlXagH8xK6hiGuE5
hILDwJufMErmjxVE71kmDJQqeMtHpWIZ0gTXVVur4dzpmPM4WgzojarMUCiG9LCxF8yVRbANMEM1
Sb0IAMnCkJe+DMJ4XRIj6Nr5T5DiNBqZx0bDap516lxLEj/tLRvRzQdfsaSHIrfgWMgJZJKVgG6G
CS8CzFbGWy6+2c833niuPGDuREmO3TWDgb5tc8Z2a8ZSlmWNwlJba7CVw+p66GULYFFDWwcwTQ9q
/z2axBzYVzBb0Ox+OV1rLdQGGAQMDwcCVYDGY70Xlv2zoe4sRhg/t+uPNh6fNCKKB8yeQE3wUrmq
9b5NIVVnDCEsMl2r2PzhlcJMpdi57mm8WLKeoGelDt+7tF7zZt1jPc6X8CZ029zQb95tDOel9kEk
xt5WAl68inbF0pnu+hINOtMyq61BYmZ4UAxe1daEeRGmn4U8jG9NGviKo3/+f1XlPwsyTjYVxXLQ
MP7T+sp/e/mbv/pX27/5q/a//7t/rLFELfjHV3/VloaBBtI0HQvYOHiLHRsl6K/aUlyRHYXIEQsv
IRMH+D+B41QDXadjGY7qqKYsdJp/ai3FJcMAVc4y/iXaSg1C0P+NLdTCUYRARlkzdFzzUZpaZOwf
c7kTpSE1ihJq/tXP3df3533r7mP3eXSfL++XdwIe3f1lz4bzrftec3zRZ617Udzn2L25l1hc57zq
iWvcWbvv77g2u29MDtzc3eI3zT+YZTh8m7zHt8ov3fdS7LeznJPirtx9c9zXV3IgjlL37ev1FfuV
57iXy35/eeYxeD76z7UXzzJf9d7fHfEskpE9fPtJ5+2P7xru2nDfiCsVZ5h/inveebJ4Bnb2Wep+
De6X5W7FtZLkn3VyTlriiDzn7lr28OsU35g8USkwH3Ao8vaK7sVda+5Xyv7XKwdMs931l9gyG/Af
X786FwgSUrL4E3XBgPZHpbyRCcvtSVB8Xl9Fhl8NbkfjSTr4cbw3n4m3HrxXUXaNErxSlDVP5E58
W1nPiP8Youb3O8RdLPr4Zue+StynueVs7GbMGCVjU4NyKkNSM28rz3wxW1Y4boCbsItW0tQWdbW4
nXkuT8FvmexO1LVoOuAfzMVtfpu/vXXeOm2YgmL9cpmlxOkWmArQA7GKhuUK9ZH2pe4GTJqXjvfJ
CXST7bhXt7c9i2E0SZEG558bvyZLeQVTduQLnpNdvSvOkPCaoZcKDfKMINVi3pq7W7ixrJWEVwmq
YYe326qoV2q4DIYt3oNXHGdGYAu9icXfSnsYFq33ftk7vxL5/vwcut/8PS9QgXZonXF9QVUhRBRZ
/vP35j7/nkGiuHjZh0hV7B6FcD0j6wkvSKCrF+GjVjbesnZFlVxY67uLIzNA9/vmHtnSNxL/Lovu
pXbFo4/f36G4xAZ1S/h4W9cLgzXGo7EmGMg59csrHwIj7sJuITLIl+ohD19fP4+vj19rIX2k9Ywo
YkZ35xVRrmZKU+CyKpaqbii5l1I8jEKE7hwVtfvM7mXP0b0QqD7FNVFiLrGBbsbNCcjEqw7pecjm
ovCiB3FdCKYQUzrH6B6/uXChWwNS4tGvL5F3Mb0L1+494n7XhX6+v9DPORJf3pMZeo94tnj6OzdT
kacDNfPcehfyxRdIa1974rHi6/zyb156bMW3ljc2z+FMO9FW+XvrPV8uNf15S5DnPZOi4t95mhiM
7l3092mkei/zM63PDqkzAvHA/YWf+zHP4+B5P4/BTVM9wigUNJSA4fjG6UY+qTj6w2+/JJGJdmGg
EU/ai7HvUswRulO+4j2vfmuEaISu8qzOgB6ZUXzxwP2FoCK3Ou9xPvTlGRbkBTyne+Ot2XDHzd3f
644uLtIlYfErHkI7iwFPDDNiD0yr+0ec+T1Pdi4MRkIG7pVvUbjnReA/i4odybSQQyEE1J74/CEP
5Pq3TsBPvAs8mWTgYZQklWH2xvMv+1/pRVhzT3xRiIsoLnEFvpDg7+/j0j6bB3vJVEvtZ3r/gAU/
wC2AG0S1HbkLaTn2FxO/CCAuUJu8C5c2w8ewb6zBM1nkD9gh3PnlIl4XiCxlEYJ0lxtRyvcLtUfm
2F7mEeO4ECb67/fhfDoe77khevcu2uKW+94cDQf5/aNpI4+Scg1Rop0vpMVvKITt7V3cRE/9lYrn
uwyI55Pb38YWLyqcN8iHaIF38RbZvotGFR+HU+Lz9fQouqcjsu+4+3uuGRwQstb97ea/4wgNK4pX
u9CbsBUl3X/vKvfjvDl8M74wutwr+J5bMbReuOOe1+P3qXDP59Pm8/sQ+CJNheTFg4RY8L0j8k5W
RTkYXXa7j935+Cyax198f1LA3qUNv3ta5Fvy0BPzIZVvqoLWFF2TgvF9yjD6FIHETE9UFCl/E9fG
baJ/xu5hdt58Lg4H0bIkezgeFqjNvOPxVz4uPF9cpNVFIRgGv4+foleKm4/Hu+y1HgIqxDV0F6fz
4Xtx4No3Vks33UpHnHIegmU+497Ddw9o31e1FsKEr5GbXD6vLkLHAw484fvzcDotyMOvLN4LeUDY
uJOLo7vEvdOn4MfIpxh38ReZ+vvPM8MCDRR5CII49zvS34UDOZgr5O/5u/QoNvWK4CguX6BVRc0r
tMt9KiPKeP+yECTRN0QfESd41cwvYkc8kn50OCwOdBjROofvz1x0upv7vaByvw+H027nJe7qJXKf
Kne1ityfwX3k9+fp6eNjF3GFS4b3svr4YDnu4pzrK965cndnxdvZLlvv5u1mgz8737xDJtqVzkfR
v0WT9y5tZHlsMpeLmzM/u5eXDxYd7o945tPL5nTmKavduXBPL+fdpnBn7G0OmxO5c9HQuIvP0+fp
kHvH0wfPRBhP5x1iVsxWifuhui8fHy+78+7j5TFyX1aIX+Mm7Mju7nTanEnvdD5lpGiyczghQOL0
6fS5wWfYa/1R5JpcUabCJXXwIfnszh/nj5Xq7j7OIgmRcTJKOgcyZrvN7GySr835cEACDp/fJ5IV
8vi9IZDSDeYb7jwdNuLsAS46UabOPy1OJ3JBTs44crrTfEe3ImXS35w2pwPl2pxFVW02rGdd8WBK
y9XfPA0+2aOknDDdze58nvHvQA7ooKLKzmdMbi61sDt/Lgo39g7n88uO20/oft0TNYMb6+xEMUSJ
Xs6UmOpquJ0aPXOR4YD93QcNzz9V9Hru3ZAD0XT3G+65nZF9Tooy2FwgMVs8/p5XsiSql3O/Nc8O
idwzKJKhhlKGTAbx0P38xrZGNS0+jxLnxNAiuqPor2KfbkQfP5A2VXESDYJ0IqTfx9PL0wf997xb
Ve6Cm48fKx5OTW8QGdG2ojaPBzFYULGnE6OAR27O3LFYzD5WgftBZXHiXhqxL+pC/FLG+/6s691z
4J4hAkZIMNp5QvRtakjsiz9xFswbd/BhxhE1R/yaG3oDp3AI4oTINr5M3NYuB9/ioZU7QzeSHePe
K3YqOpAfJXMJKP/hoSL537/fthZpiA9LbA8YLtIRI8un2BEDKAPqfUz95gz5oNkrcfEYLjP3xXY/
ErfyXj4mnz5L1kTH/c03/RZkFQ6YZXjyXPHoUeKq6NS/J2dYRijF+Ir1Lm+XsLBgBR/spR596AAa
+ShYFXWlvg14h/FsCtB51c/4aM2sWbO2lyJ/t3t2Jc/xnNmnOEx8WAjn/TJYjcstVhfXXuCayOAG
A+i9PCeqr3GRRdzj+WPic3Nrb54vkLTTpxAzcUFU6d/vBy7dkE72mVE7n5SdIYdfa2cv7SXKFsZt
MXH6nZzVnsjWJ/cKQTRJ6HdL6sT6zYUYZrwvwPr3gAH0Av94KNaH2LM4DBcH25eYhGCLYlAvPWQX
XMd7Cq0P5JnXz/qZEIV+Js9Zt1CzM3Wuuj9gYjLMEfpDncb+RDPRLKJtIjLwKXKHK8zs1LgMhATH
CxEafFkMXqLVCOG818XEuucFia08VnIT321cxggxTokUaVu6VEZzUxZRSwyJGSMw8DOiXk6RW3jI
V+by+rqIk7vP0vucRW61eAr9AiERdUE9prS/eOQHEnGvWZPzVBgKY3aI7eV/Rc64TeyeP14aDxcb
97ogspqMZN59uYevhsiVqIZfufzNMUkVolh30cRllWJEfE1k96yLsy8vvw38h7RSCpGAaCWRD5E1
BvQPhkdllnAicz9YupCXDyJyuXxPWWzE5zfDf3Sq35xTot/bxJZ3lrhVW4muJUr4+Tl6UP/wgVuc
P9EbRJ/g3SJTs08Fhco8Fjg7EBfZC328693QFxX4IzYTB4OLCfPcgsYVudkKez2lo3KxT3us1ASr
KPK0Ap0jrdzyfD1qHzWOm8/Od/MYra+L1dXjdQMNJEVNZgCH8GDRwJIvmhD0U/5iHkJMwlyci2bi
auX9Chb5EBkqPHEr25fiu3iptvIJKiHOxr5EZsV1kXWLQoDzwGoaTQDKD7GeZmnli+54QUhqr/SE
9OC364txR3SI3BtmGOBBcXT1TwKH48di327rRbzKF8k8mYvplcI3l2JCI6YrhU9KCiniT+KDOX0/
+btS0GBnVT17FQ2vzbN+9YcZPIie7DH1FYoZMXowuB1BD3GF9gYtBePbl+xd8GxmzMDpnsERo/v9
6L7+egAEBkWL47K+ISHx6dkDwp6C9X7vj/wBtMKZZtMzyxwANnpwnpOXYgukrw+yyUz1S/96r87C
E80rmlzIMo4t7g+xx77zgAoDPpOvAVDayY+kB1DAet3PWw/QzxQeP6J1Aw9LT4c1BOwlg3DOdWsS
MIal3QdClAD90sRlxxeGIGZVKKIezDXewA/Xx36RITOQd8heezA81cf7wpPZjrMPALgKN9pB5L3g
TbLo/GF+dUG48sBFm/UgdmgesRFe4wJFw1g0+K0fMyoRoeLGS903ORq9ZqYs4mU357uz6yxdTnOi
+HkDKDPDA5nbVU/IyDycY5jziSryGNb9AFmxfODbPMIJ6BSyT4jVPJgB0OwBaz8T9zviW0LKFtMD
McUIJ54knB8epgfOz+M5sdezbMaYkDGxLBg1gplNk/fzft6yFn3r5xKhCS6Gt5m+glDhgI3Rz+b1
gj8vnS2J5RCrLH6W/LG3XLLds/6di1bfsmR7f3vrfVpYrExp6rtqjM0ktBZv2VJfvE0rHYw5ZB6d
mea+rdesd7dCV7Z+Xb+98f239RtqqTcOOWZhta78t9f37Zufuk/rt/ctqz/POGV75UFI8++KkZXL
iPgWy9sbgFmUR10MK3U7oVsTnQvYWz9a2I2HSkTdydABHdo1sS07a+n44oNNC2UVDlOL7LrXhX4s
876AtIbAFC5CGyO9ADmmqn+oOfF5FF3hh77OL6rBx5+vr6/Hr8cHFDPi5B8/T08/kxgvhfCuXsSc
UczrUczlQtlI4d6EQoXjR7K5lT2RBCpCLq/9V6FFFCs7UaPUrKhTlmSYJFlzigXk9g/9JHejyvsi
Y6KoDmPLgFIv89p1sQ2fnKW1FPnGnTt5UfoZBOjZy3QS4xXsuaxYcMOrtsOl+JakBzBsp5N6US/j
sB2B0JZghKNrjN8QBs6AjmVkTef5/Loo9wQTNO/ExLk/T2L1wJ8YMCkmeynvYBYG7HH0KpRVoidr
3PoldAqoakTJqDiqgvK9oqr8+6X0V+b9/Hb6n3uSL+X85WN3+DgtxBIooqJ/Hr/+tVC9/4t8qv95
DtP/d8/r/yfdpVH6/9Pmh//x7/8TbDV/95f/Af6a//nf/uvf/pe//rv/+Jd/+9f/+R/bIlSZJP7w
nrYxNsAbY9mmrKDrV//0nlYgqQFzHMdHFUODrth/WiEkVf0LRTXxucajUtX5j4mg/WWwkXTzL8DA
c7AhyLKlqSLBf4HztKXZ/6fztKXq2CIUWbNwoTW0u3P158cRdpkWDp9/A1ixYRMeqQJBP3arIBkW
BbiMT/DRhXMwcp7KML3uy/BqbAxeOdK41+0IVLWhKde3JIOepIZiruO8OdTjgxKomKylTjnc5JFI
o9R8vx8NUQLXWUboRFxk0kNdpbg+meDFt7m6AmtY2P2JzQgh6fQyfQCztMnlp6ttQtmSpdhh75fr
EBuuDoI1EPPnvoQMJM+D224MnMHTC26Tm0J7kfB7lqTOXhOs9QywMYE6LfzdY19iqwZO+6mQFWlf
O8MsbIK3qwRu9S4tJ+DznCggUK8Mn9PwGiwUAXdTTTbEKVA6zkDoAXayzYhpwZD4Af6HZzSpJ9co
WW7YUmXobPadCOtNbjjMmdmEJTMtioMN2PYmy/KHpLiBGdefCDkZ12YzDeDYWsM6ltR6Faho/Tsj
3ZSgJmwKY6rnzsD79SZpFSGiU1ZCiBi6RKAYzw0eGfVVina4cBrPeB9mXh+q1rIh6u7Zvo4/fdDn
W/z185cCVJZcwnvAboriZYBbKKgNA6qet1bQhWmCQUyewC25Ukfz3gGUVekMEJrbYThi6QRtsrSI
Dc90D3pM58EuDda/UwWXcqa0xSG/mW9mjTMRvnrGQx+rH8441WtLbAZA0pijyla9jqLQmJlK/xTJ
+jbvxuDpvrFVZU+05gjDXagRVNX2XtxnB2lo9GPQXeP90CZf1e0rMrLGReQAfb/VvMcp8qwJ9fgB
O2+06IWrXpc95U6fzzJLQFuGqXHzbXCV8EWNh4Umada2K529lETp3oqvvPehknnANW18hW77xR7L
Y8tkY5j6Y6Ob0VPaKQbo4gCyQr17q3KC18w2eWtl3PyqmhdwqNavsTI5c2uU4RcRh7nG803CYDwe
vFUITWWKSPWtdLFprdx6kApQlcBrHph6AkNHLZgLcjyd8JDN1yoozZ6qdR9DFqsgX9UFDplsQN9l
k+MqIzeAKIQ3FbJSxoaZY2RgWt75i60BB6YOI//sHx234lgbUgBqhu7pdh2bw30z1uDjW0O6s+u8
OWT9LGwzc9tIJpM4ZThOgUrw0Z+byLgO6yoNx/V9737hH851FdGDkv3d9Xm8zIboIQ5gbkvFpqoF
eLgFDqgRtJrqZ2YL4DYECAmRUUwec/3QSApTgkBKt30Rf3SaEmwTUBJcWy8fy7iWDvj8SwcDTr5D
E6zuZ3o9gC9KcO1MGtAMOfj+DMiFayRpvWlb7UWJ9BEESbMCBZpT900NhvrvHlKYAZHfnG+2oBux
J/werdQG4ywc8cW890GcMsppLkvRO/QpKeMWYbH4PDH9bnWw8QRAHlA+f+wZWQjG1Qi6VN0W2H7u
l21xD9gl0byoACa6n8uugTYjWDXzEl2rVDcxAuyto3BDkaTM9Amo0LZ6/UTYgGvoxfBoaF1Eq92A
he4q3DomRTBShYDZ/Hl1/PPqVMI8gWv1F57l0y4tJGerxssBnJZMst8cAybIO5lkXgUEVlR37CBC
UghFBJ1UthqghMbb8w16yPU1KTe1kkW72rTqmZoWjOvWsEiMyL7o4bTub5FyLivivLVpCJ+pLWWe
GDgDdTJgmF1cWGBsvQ+aySgh3whFixRZ9qRsrBdm2bcPIE1Ps8DQEl9Rasd2uwTw5hq0uqhOzJ0t
2EFu8Ln4UaAFBJ4ETbLOgtu1BPnopiyqEMIIBz8+CzQ8sHdxEXHUZQgs7OF+qlKFuVTTCRqx0vjB
yan/282JwbEqkq3UNywUQHr174f/cMGGwfWhhGEjwDVlnQBqtlZyqyzxvvlzNy9vimeEMl7FWQU8
W1QC22xbJxtWChFnqO2U7rozy2txSOW8e9EMZnpTCkSWPinW2sRbnWolVvRWtueid/whvwUXWZZy
T9Ha676363hT6wZRx6A6f9iVV074scQVSEWKMm1AAjzkicnhQADoQ0MYl1uDGuZPEuQdZgbSKsjg
Fro2QLxWep3B9nDfVSTtaA0wnFchMGCmAwJINIbxqkQNFhHrPREYzTkgVNRtGej9jFGTldn9nNik
hFO4lsNLKRkkPHWBfdPnEo5fxNirFZDIEZiXRezqvLb3WlLOGd6vx17OrsdYk+X51YSe6BplIOb0
UvQzwK+0vl9tHRkoByVAAxk175aSmc9y0t+OY5p4vE+N5/spJQXc2IqJL67xK76/ue5El3oNyKOm
XbE8i7cZcdxX3umdNTesFt1xd5OfBtBeFnhw5stGi/NHXYokQvlv2zQd5K1i1dmjDky6Syx9CXgM
h/dNPkII0Kk1kKHiXHzLV9E1lzc9QdDVmBlvuVL0c/BPu8X98BYW2xzYjqfQlDEch6BD6/qXqoC8
Heq8JIqiUuZS1GdvSYpqpVWj6z7uQKuUYfW4n1fyOlzVRYoBVHzL6ZvBqwv9uq5b0LTSIpZ2bZO6
BM/XYMqCymOWEiZpq4/fiI4DaFKQujtXJ367Kv35hm/+QSuy8UmBiVQ2mgkA2xwvPxuo6ErO1d01
VbKVKRF8XtpX+2gPkuKqptV/deoK55iOIPEbGMBSC9iMCiHfJCjlleGGliVUpcV9WjVdY2c3cHXU
yujJqE0FOE/D8GMAw/xMLzX4R0tg2e3WcketR62Vmdk6BG1/Tpa75RSOwbMZXw+BnsgfpixXoI9P
8N2Oug1j2hR5triQVoCkh4NMDJB822lMg2Yt2O6Lxmyd56a8HSxVezcKWXvJqJSZYozt/E4/m6e9
NBuKpp3f54X/cHhno73ffL9aw7N3ZJyYFzXs9ZOpGgfdZr5aEx7yEARNeJQFdmTWtf2XjqTmTfbQ
T4q9UC29woNygNPuqoXHTmMia4Eb+DHhU+emV+O2l4JGW6pFskn7EHBX+2a8SYF56JRr+jNqDeDW
cXZptQnYSDtMj000oDIolXZVtA9NbgarwTSuSzMgmAoeg3aldbAChLf8ujavJQA4TYjbCQwACxNC
ru3NLoJ5WmUGDBlWBh/g7RQQV8gESI33wC1GghDI+KiG5IjXW+krdWIvCV7M/aQb2sfY6LL5KCfq
dhxC+WFKJxxT8RDFta9QFyUz3kQGc1mLDBH7b0xzUPfjIzP4dFI1P6yBPrjmV+0V/yemkXX+lumm
p7VA59EdpjfhwuXLGfACdw7h/GZ5IfFicLwAhpVfK6AQrsbZrl6NJMg/ZMjXiA6CVbzWHq+yiW6u
mbRP9ZYT3jSE71A5SUQujw1QUQlY4ZOCpoZwczdQSwgUzNuw7oJC90Zi92DEjllZa2Ai1Wl4KvKx
Xebd7VKB+Ud0Rle+APQskANC6VvScJRR6/d+KN8V7euWyP0TCfVPlQ2uh3ONpof74aSgGYtyEWkp
bokzgh9tNfcHy7xBJLI0Ox6Qql3ia0ZmbcGANDZ2lv2kMpF4StH2j0gEOjettPapjpBqjlXtnLxq
F52VWZsizfoHAqv6NVTBxjwOxtKrGmuvJMDJ3Tc3sSeDWjRHEHWwXqd3Te6r714GU11TcIQMhxi0
nLj5Yhj8nkD/PYVXyOTwxG+PhmwH4Kwr09bqW5DqesaeIhE0OtdQWtL9rbXRRUTMBh2EKxMgG2N5
y49lBbKNHGvOixPmimtZfQh5LyOi7HRfGtDSutGXmHXBSUnamNjSaW4GsvIF8sApM7tqCfASFJ1V
CgKbM8m71AiTtTaUCVwiSfXqKPJrm5rjF8H92z6JidZoBuCkrKTfEPKUbqM+MHzQMfNzMYDNpNfj
V60mFwM30pdeDkZQPXC3VjOtZ5SoexylGyIcgLB7HwZGlKTQnG0JuPNjGxtf5RiV72rWGSw6y3IT
9OYgwmQfgTApwWTEP1tuDHXFCC0DrzE83M+D23qbAcT3NUQMdsk1CF4GK4cZTUs/DAdf+N6OHYY+
pT5mSvj1e75VAzfWTWMHbQ/xPINuAQOVZR+qLH0TUhUdB6t4iFqNtV+QvOtNob5e4alk7t/nRIyY
ymuDl/DiCmIRXHJcxfvV8XWJoeh+tc0bZs2mpK7vh5FsPAdKK+3vR+Y1BcLCih4z4M96+HwfmFhp
66YC7tfscmuVQbS6gjiPcMMkssEvUbJlbaj62gJ69AG2KXXTBRDU16qhbEsD8I7e4SXSvrY3YDrA
vYrXQ0cAC1BQcGwaWaHMmj4pjygy5GVUg3QCqeV100U6K33VYj0SdPJ8nJTipZnCz6G1hjvJoqGO
9bl0NN0viyLfBqNz3UyBlYNVDhiFpCTbieBqv7HsbDM6gDCHYcsaIbyq6zCEUsWCYZFOvR+cNnjX
01qbBVNYrJBb5zhWGmGnXNfByXU7c4qPZqQwaZ1UDxQ1aRbh3LyOigTCsVJglFu98lj3OujlphG8
GaymA7tsQ7fZ5BGYVECFxCcTEN23SJPxpu4NjCBqGS2ArOjWcd8CEUGDemoVnhoorXfjYCcLMxRh
CWmrLcC2Vza6FLYPVl9b6zKRo6U0gjzlNABaBZZer+KSATjSNfjT9IJAiTJFf99X4YaIvPKhbXBZ
ywHGhlfwmj1pTaQvxlLSfw/v59pJ9aOb3h4SYrGfbCsa5sy4eE1/FAbx77FV3IiTGg6NBtsOzqr5
szIl84L10KGrUfNoBHi7k+CfUAIQGoN6MYSmsh6lXl1dhyx9ACjP2HUtY3cjq9MTSp/MM6swPStG
fwYVv/7OB3DTrRKvPLBXfaUJzK8izy9hUStvceswxW3z/El38H+qCZFzU32wFkXZSwt5ZE1sVKWx
iu0JaJ6pj3e3PglmTpubj8HQhL5RObu4VlgBWhHIkzbL68Etxy4DxSeHzTbNtcWtYkwriLFh2I8u
2ahJ++QWDc8KGLj3051gMQOLFtRU3trmNevfK0c+Gy2xQVKi2ZtpYOJ+1YF6ao9VXOYrvXUwIP8v
os5kOW4dC6JfxAhwJrc1T5JK87BhWJbNmQQIgtPX9ym/RfeiouVnW3IVSQB5M08muthnuTMcOOc9
xlMUayqbzEtge8veWUC5bTRv6+XfCwmt6xh0BIk6nR3srsd3N5TDQ+/65sG5/b/ASchcu1Te/fu1
//8HnqfVLprTjuIqfvP//4PqYrVVlDOvhWuRTfPSG6alfmpmAqczP9ju35f/XqhKeQgqHqltmzZP
8DaW+8x39tpveaLffqm02VGN8swnzvqg1fRUAaN6KjjCkrNMrNO/X2usHpSp5R7/fWXyfKashUVs
sBYKG29/4N9LW9Rna/TK+39fWQ6TVAKdZxFGyUWTfe1icoZL8t9Lo4q528jKvbXvgTjV2j+UVYWv
bhFwDRx4p4HbH6um+GObwN7G8MxOBEcZZfdet+Gb9kSnBYOI2dBcUMbTCZomYzaX/sMmptXLsyxu
ZNoxRYzq3tCbNqQuc8sbnfDfi4OCCFTr9rXT9xFNkkSKh3lpTgM0RbCoqbdeeGdogArVaaB4Lhuc
6BDHjnscOibv9B7SUUW7pw9BCwpeWe877dmnuKduzUnfMgzp55afkqME5Nec2iyIRlQT6OAnacfm
MFITlCXQVeMAbA2d3mwmhG/WMxTFMM9fWJ30zhTyFKRwB4JZr+MR2Lwlxg9HjMyBWzo7Gsk4LuEh
PMKcQp7L1+zvN2pqHM5eUF15xKz8ErlNMNFol+StQ/G4w4GbtdukDX+Rc171lgeHLLqlbAnDFzxf
9LzzAti4g3ns+4ZCtg6bwzQ3Z9VqtAL/0W8hD6pyIGtCqD+RCYVQUeRedD20a0/ckz7+ImfKA1Ox
kFuhffQKlJuaCeM/POnCEXqTI1Kupjt3WdxzEzrWacqftVLZqSCQ73CgOFdafsdpD4Hb0htu1fAw
6Snbu1XwQLN4cfZApm5GN/SIK/kUclMdbpeIekswj6tkMo/+JB//XS3cSw4Y5aZ4b4sm21VLhvwT
5RTBhgN4vyHK/FOo+WdGyLArMsdXS9FE+9+LiDsKPvvNrU8ecsVEMwkB4Mmdy+NUluve8Qj1kA/d
Olp2uwJ9NOt29MEx+a6CeLNYRp8mlTMgFpPaEHlNdyC0PnxhmO5F4Tc6PQh0EH9RJR9Iqa85DfzS
jgvQZ6L90bH+iiRNz6mV7FErqiOoH4bLEBEf6RGAhQWWZDZ3NuI41fDj61ig9hBVPFpO6qxUz5TX
q6JHZMj0kNXTxZ/sDMBuT3GB7nBAQy0Bo0Iwu0AaQ4P695Lbi7/z6/g30s7Wynaof9ARPILVEj0L
CZwsD4zgEdHpsAyRWAXFvZ9TaNIAJNr2IR3qXf+gIsUhaijc505TZ+U24a2xnNIcDhsrOlbEoRdU
ZfoQjjof/c9mi0gv1LBeCjruy77FPRSP9Tl2+lVYzNmuDAv5aLcDLp5kHh6kAV3g2bu4QlOKafIC
1jGDfVvyi+cjG7fe5GzbgDXUMqdyqSFTcmIlIYi3AO14XSb5twhK+wDvpeDImN86sYGn8q/LUHdQ
2SH5bnzltBerHFeLnapd4sx0yk35hc6ov7Gvn8tSRttIOZ9eBPU3sSmuSqew3QhVffhljtYYoAAD
beHQUGyJRBGqaxVlKmSLV5JFjd4bdx8gBROVHuyNE0d39JnfjdFYojWZZ7cGvRU2urtr+GCJd68o
s4zhW1CO3WeQMNuZ+Ll7BeFLiVf+kURE4DpJn0SihgNPWNKpt5caNb8sAK/2eckxg/k+xUx84niE
hpnKcS+qt+CWySo06UWKcTy5MLgvqba3Ua5eah32DBxYLIjEBzu6RFDkp3eV8Q8GJca3A92pNOoD
aGXQmjFd0t7oPNh2/7eJmqMtaQ40Q5kd3KLhgzVsbgOqvlYNiFGbZ997OBEIjeSTPfqS5uoJeI2V
fro96rvxIue5jspw04bzfmnr6D0b1qmA7lxM50JP5TViwHWDqL5kbHjWaMtxmapVYlRINCPa9dq3
921gu+udqtLoLWcftXJC9fcfFKUB5UoAMuhIVXdc9DDTSF9uKOkDNwF2orBz9zTX2oUeDY/OzbvD
QLweegbijulfG9Wqu6p4UplRGy9Il50s6X2MRAEDOjmiINboePJuMeHVVs6uDillbkZzKAUXR1W5
Hx6BuQN53GM39qCtdZL/dPAphqHxfhVdc+NhpNN27BcARV7CEc7ipNPmznqUbJcmFR45b3UP3QKi
t6lbjmHspQowEBtOBpuU9nMT9P66FRAlrNR9rFpoICAoI/pnovdRgUMiV9WsjShoaa4oxYX6Hbr9
nYyXVxCdP50f+KvRW55j7Z7KoV/uyRbunXoaPouStWoormVWRHvTaG6SdHhR3ri30vjAupjQCcNB
yPUwUQU93NMKsbGy2ydwFms7bvYxp/qtLBwDQqcDuBLPBUO+AE4HhwLjw7pA7484Km90Uz/5kS23
Kgyd3aKr9PboWvfdGEBPougMiuhbHgNmy2X0KgYgxmncqQ8ARH8CBxmHi/1ubkoGYLmYdtQG0tfb
0slZnP1AGvqsMOvf/tZ2wcPWFAHKaLv9D84EgJyDGNFnndjbBnVnmJ6VZiDFxPN7vHUYZbKwHyUL
gqhC3CBOuuwpF6yO+aIJxRtKu4Ck7sKCYU+cqOcg6n8tMhUry9Ck1MM3aPIStEKIqNUz/GoF4wXL
D+UxzEG6UHsR8OxsQRBI4XCuViTXF089VBFUqrB8s+Liy/C/nS2mPSf2ZJeiKyTcJmzHU/oRlDmN
KQUAcQu8VE/TbkKYLysPFTT174Rb4ZsZOxvAcENJtd3tR+GfhIm8U5FPd5HXmQO6l3POs/fRNUjA
DtpzSeZuJd0kh9OCIybNRiBLkbRhVXo4ScEe+cyAIImSGQIO+ekide5ljGsxxjCSNqtefZZxHG9L
D5KX1QcTANjuM4jjh1CyU1QqfR1Us5za3mJvkfwNkpgjUCU+3DK75AGfng/Dem0v0Igkbw6PhwNI
mpuenJ/I5Y/huBxdaz5y9Z9soKZZGwNFhNPXQuvYeI2m9jkL8z04rTenIjsVTjV+pfvYZAANmmnr
tf+wLvJQ2IZZgyeqtefqi5ThB8dWffAPFNiiV/GQ2cwGkPLQUbUC0Ygh3Z+aE3xeC/ZkVbEt6mUk
tEsXTdGJvTaAElvsibOuN12vIWVT/hnmY8qn1mDDl6CFylo+hVM4b5fEPpIP3isxQi03THoLC0iU
E7jP+TB/I3ToHV2eO7+0guPcEpp2qF92KiBaRVklFNRKIM5DfZiGjlaPwdm6xS0c5ntHjy0JbGVm
+fkI3NZPsVRp6OGOVRxauhXUYkAQKcKAXdcfRUPeiTN8TNVv+wIiCm/0oovtOH6XrsPYxk0H+hzi
jZuGND5FJmBTVd3bIQOhIt/HQ+ofvfGhiGI6ErhDE2Tj/Y1cpph93yd5FKxmAVxDhR1IJFoeggxf
mgwT7yLjUO3q3ru2rthR/mevjU2OOiyDU9LLv8lYysfcji+9rN+b3LT3VYdXqYAUSp38huFux9/a
ig+ZW2TyAuKCQZg85C6XD5itS8/7e1dO6YsxvD0VZI1UnIphbpgl2vG2ER7PIe1EZ6p9n3JPJ7ss
fQ19gQlw8UPoq5BP8zliTYX4vp0gfK5ppb0m/bxHuI6PKuaWBfZ1ij6tuvXORuh6zVVvR3bzOWEU
OfIF6iHw/5bEcQPYgMvX/hxbOk6q2+lXFAnbgIBpgmuOaezXz1VdNmejAY1FbRA+FPj0UvoNnnpE
g5WtqBqX0TSB4wBPPFleukk4roalcwLkVZ//vejmN5R47+QUN06Lj1ExpztwzINXVYDjEhyJG8ff
LGTdt1bhfPT9RAtMFfcwh+RHa0cLPNlQH8bSyu+ZmUNr6tIPp+OpnvV2tLJqDWXVkJEMxsI5we47
KgNHrWqqLXiP7F4O5kLrWsRuqdlywUtw3PanPbRmB7uHpqKWGZXXt1SQJqxujmHzTG0P1SxS0VWs
4dFufUhC6FI14n670pSi8AgVh4BHj2UF4pzP4L+GlVUZElSFZlD2bNueoKIAV/jiEEPnAoFGh5NF
NcFm4ZcgfAdnKzHUjISlYbLgHo0ChB0VoOOIDv+erG8nHg3lFMNTnqfRXQ/omkqbn9xP7ZNHW8jj
NEeG+1x8LbV9weOSn4fY+TLxQMW30BzjBwMxYS6sTZ5xn5vKfRynwr5PvJn1d4rPidvduQpysmwi
UvH5/FtOAcfzSXmnsZh/swmcHjvaoR5zhkVH6rjh7fUAhVqo/DLW6U4Aq1hVnAQoZ2+AQj90abZj
zBQ9IvxGj4WG726yMt9GNmhYo3dg1HOcnV23hvCXbABYkHnNW3V23eXN+mbLUXAPMqaijShuNy4f
6ob1mPehwDMa63zYWCMm3VKGB0oT2A2yQcjBpuLN+fcz4TYVaMa5jPs7Gzzt0sTLipFhBZbigB0q
W0VlXR9aleNMGV8As1jHIGSZocxa+cVKDTCVHWt5yhFKr/9eWsWcvEZU4O8Jbrpk+GU4kEHgs/HJ
t8EvDBfR0Q7o4pnbm6667EO/f0hH6BV1s2cgE6+y3pSrVms4d0/Q9cxTncDmnVAeqirMT4FOr046
Pk5Lz8CJrtDazL9MUY7rqC6egoi6pmS00vXg+NY6VM1pAgq58vNlx+j1S41us8syTnWFPITBeMVo
FR+XmWUMkcTj6M22I6MIIn8UjgFTHPYXRi7fWaEGuhOrHXjmS0jPSKgysPmOd6gFnQ2TE4YUMjYb
RDZqOjw+aiBLlCEhxBoVFcfgw8wjY+kqvE99NnZVGh8tFrA0wrDh948xdMIVRQjg5KMKE1E7bsZR
spceintUHiDcIbWKhfUzWSMhw+QpL1p73VfdQ18roDKD24DfXLjloEOJNPPXgQOqMZK6W5uIEhl8
FG+9IqNcdfmWwi+z5eK4jJQBnplNHHRhjafSpkBpgsmx0aMKt2N3BBOyh4XJ/jOJ12wdUJkFRXsl
PDB0EpBQhcsVDk5eGQqpmcpsUgc4HnXF3LEAzZuExDdIil1dO/M67WkTHQdB00u1tvql3TdomGuh
P8PZ6deRYi8SdA57YwYtmy6a34K5telFWlGGYBZqTgIccyGhENfGvtFbcu0mXPVywM6CEXAfzxqL
Nq1t7gJTc24YdjKi2cFZo1eYszkEvV1vheumatR2KfVz7Cz34lY/IpHHWcgZNkR2uk8AwshFf6A4
JqcwPhvT5ucGHPkinHQvoTGGEHhXBtK97eXivp2lxk+T78vhsy3nfpOLSq28aPzlFobGPzNcUpnB
PpP3Vqygp1U8CoQk6p4UDRjm8dzOHv+yJHtxihnhlerbOrbKY9JRUuTxfS59O+O2M9GqsTuIIjct
hOkMMBA3Ps2tJO0Yw8IXksO+PzkVB46l2mDYeEvDCBdsiqBXVMurCKnAreqxX6ceb/S/lwiPHq0s
jJUcr76pu9cG2OKagyVHt6Q9YUrDgzhCahrLHzH0gAJUuBYT1VkDLqxkDk4MkQF1vrUGa0QUSAS1
UozAkve5H7jrjOGht8iewTlVfFOkOfJGVnso/emnSfJDudx6ebOC3pcwfK2TgNjAwHAZVzyPv+mu
KU9Mf/OjxUSAnW1MSsGlQcv3xYa9Cud+/DSdfE4icSdxCa4EykEchJ8d7ahpAZISrdPbVO/RQsI5
sqj3Vq+RFn8TGpqc3JkpNna5MLr8vu0HGABJe3VDfYWYvm9Q4r0u2g8pTkU1ijcr7Mn7M7ddhSIE
oOf4e8ORDdGKRj1DrslagHGhwWU7V9zlRdq+90P8UGE0XSOcgEBd9nHev40g4Na9n9S8z9FufmbO
kas22Haz/wHgCAxBa5rDMjMJp06tbkJkg+2MRrDBH8P769+qfeHYMw74ytrqVrluD7vA/1NFQHuS
GQ2wowR54sTMOXCX+gM+/dqmI8ManhF/2Y1G3bANBGhwaCuU56THaPKJJTEGvsjMPoxh8iiwNt3o
as1+nGnLAHuTWHFP5UtGR4ks0uvNO6jy18mPWLig4Z6DAJwmdcmxV644fqk1dY7t2rgEP+jw7Xbs
pfYFysHQukD5SufJseq7yrjigO3qq8z2tTnX8Ui1tvc6Rj6ZmgAMW4uMLeH2eG5GPEAt7dWEs7/y
eYBTl4BgWxbTkUokrCozsggdWxswwexLywot2BP1nyGE8yYAtk4C9djF9zmBJN/JbvzK0uwrXpqI
TuZ23UTxT1LQ36owHTGsnDdxUfCkRWREwnY24YhYRKkSqYVaHn2FiNTZ9UMRVv4R9eO+XTyb5Zie
DDiTRLxBqq5lHVeHUQTNyuVUuy3STyctflViimHZhdCcuhV3lTi5zhyvqcgjReOKmM3csLEr+UdL
8J1IInTbMQJEYeVRn22CWJgnwTIc+vZ89doHjedojcuDPV5gjZua2tl1RglqP5bzbqo7TflbI6Fh
Oc2hitoEBCugVOwjl2hYphWndWvVaCQR0MmaHtSPLLcoH+zm18FY57pVwwXHSYx6IXnwp2m76sqG
yU2M0apHqXrCRnOMIyJKNNqBvCjKPfYV8mlz8aQ7WpuSHladyPB9CjA/Sy83S3nyjPMr8jBF1BZe
gxo4LXBbu2jmg5D173q87233u7d0tq+Eee9Tpz6q3AB/Yjc0tBzWfbT1U7bML+Blw+PcmXzdlf5p
SIf4sZnnFyy259q2qdG0IHx25g0H9GGmz8bN3Ze8dr4bJ4xPbm7TfWt1+6lOjzeoPWCKXwUr45rF
HoXJQeT3/WyXht5xMIw9xrD/aOyA5yDr+pbiXgrTQrFi80Z+RiZ6r4Cu7joH41MQqN+89R7EN+gg
Oupe0iKgPMQ8ejFba0f4Bz9XoLROCy9N3W2tSHy03V3IZ+7dKmpCoaIt7sPfSTodULnpfp3FgW7s
HGw/PK/hLi/NF5MY6qk9qjnaGSdIn18c5JWN7+aXTiAz8nR/jdqw3E2u+LBzp71LdbNPHBrIsQGx
+2bhj+YzZl2WZHMnNN4KFcQ4i8r+Q9zcyg6bsHE2zlZZkkaOZDpg5SVrV5VIMSKhxGCZ34sueh4n
8TktdgC5auRAltK0Wn6VqUdJWTKx9rgpk54uZxtoRE57GiK89Ng45dPH7JtH7PmcXbofPeVvWgkO
Hh+BJSOsJO6hUiwftNyevKW4kzju8G0EFIJ78RHDKihOod/b1Gb2XcivUQfF1viMR8tQfLKRPHqd
394sCo+9fWSWudw1bvQ+jTydFXW0gnJfztxYH6SPwzymAbI3S7+KENEhh4r3zMU1PudG0e9DNaZn
0q3BeMW3x1ApFehC/8WdWnX0GemvrDE/RMvwmfrlXnn5ryhg1kN/ywIKjjoCekuzPvYPrdf+9q2H
pZp2uqP1a7as3xGl8BxSJ7wTdFGBp6DjFIPAborYmhQKH0n5Kx2zrdUO4T4v4ju6vh4GoZ9Vlz4O
5gSOrt+URf9DoSYH+VnRu6N2AmghLK042zN5umbUGqxu0/hN0C1fscPdTMqYm/xn0HqAqHqjKlu0
JB4hdLs7L3X/jDzLOK3T4Vx5NBTNcLe99Lc78EeF3z9rLFhckkxMZJaEG1unv7yip+Eozn5RCQY2
PPJ+J2TIsuxCA/nXGKgXZjO0KcrhJ+7rZxNiL2gs86vhX3trEHozviHK6IeAzQPzYXv1Pq+cF5zb
v5aOFjdSDGvL6j+t2P9dDuUVVzrUxkX89K3/0aTmO+znp9zhND5CuFRDyOktufWkAORMl4dOW2ds
GssveobA4o0OVMHZf/B6mCiwG5eR2jhNr/lKjw0k0mrH7PZDDgLjddFc0itNiV+163xgLXiYchCX
SyUZlysMq6F5aFSWr7IwvUa1sw8z/7aWCrK+i2tWgcZAGti/qqykFmtwcE5mGN5F21zdW31m4uth
Ly05HQbBPs/1vHA7q3RT5vLF1gk436Gl5wOtCGD30S3q99uiVRabMM7Z/2pBPGx5iVL3QCe4YQ+W
vdTumGMlYAwzB8+FqupLULxSYBEBjYSS7jbJI8+qO2o98Y7m7p2fg8OLs+rEYQNupP/j5/Y1NkGG
ETaHcDl/coTBJZI3TzIM3jyFHmEb/VhY3DJzd2wcL7wnZ3EYog++5XnOd8McvAhjMZ7J9UZy/twV
EkGfIgA4y3DYV30MRhOE65eVD6x8KI9RJE4Mkr7Hqs8Zh1EWZ0cNEkSTvvsO89XOL76tYLzkiuJw
y88/C4QDYwOYLOnSbSU7LDjUbh2aNZJYTpC+0/hWWI1vApoDyH2tpfapfVRQqf9i6cR8kdXVNXUb
NuDhrrE8tZ9G8ZxFOBWwVhP29eR9GSHX0+96NC0EIiaXCEi2xLmcdva6yIrndhQD8yr6crJbN8kS
MinunCle01Btr9CckhWC31fhe1RN6uSFvAMbjbi8E2X4S88dBBc98E+pxF6gjh47497XTnBV9WRv
wfKeb8/WxrOLFXWCcIkackGY8JPVUPJrlowdCl9oOOrY+y83yqAMommN6LSS8XBSBdmVkq5bR36F
acDDt5Q4xaP5L56oW91XzkMqdBlyPpcDg5kknp4Fw9FmQFzwLbF1k2xipebasmoG4ZMhEjxgpHKY
LcZ98wxWPNx48pM8z4GDFS3eznSeaVm0Uu9ANQ5w0RrioOFeERqDMcqLRefeQNa949nmkePQdv5q
MEwwg812DB5eKfx0dlo/6jQd9jRTcPjo/qjOQqC34aG75esS4Hnhuts7mmctU67dlOU8InSAL28B
jJ+ql9DHnWQN4xe80eLAJXPG1UUxtkNKPwqbvSj97knMvTzUNdHLzuhz7+xr3xG/2S8izMBy9bEm
czXIqeelb7dVGe/LpTB7FHgIo/wMZfcaRu7nlKt10mkYZB0dm4ka16zT8oxva6MLN7uomkqK9uYh
WoJT2PtoitxcuQoXBsdLjSOqK8/Snt+Z+O2jPmPrcfv+EOtViBDVuwfcJH/lhLutOYT5RGQaTXq6
+RYnCiDvcx2Ke09Pd0Qa2IOzRt4wmNtCBuOWttX7Jmz/lPRBccC292NWuqcunhA3c3xDKE0rNtQc
45W7sVz7LzjPvUPD5iNdm4fBqZl82f7IsK1IEPppe7drhqKUDRpBDQSsaHCXMJOEjDi3XUKseBsK
BqyqODEJ4GNPAY9KistqOUwQPpmJN/qi+h4VyDgvXdEOQHdvGlxHWVtGV/a5JOucJDPWcdoP8SVZ
h5x1Y6VC+czm9XHR2GX7GT+PqonRZUkbX53Cv0GbR7n29fxqNUyvK88+VKTzWNNuUG9ZiMdx2Psi
XKNgLY/LFEWnNKa4Arv4n7EvFONNzDmTrIr7in2dS0+fyVT12kUf0g8LGtDle2tjNy+XwaYPi8Nt
2fxJ66C5c/Oy5VHKC5kl1D95m2Iu08lyBIXpnTFr0fv7Mij0Q8/5NB1dvHXtcKXCuzhQ+85ePJMf
WVoSkx5VsAsgHNPjWBOCcsGeZZ3ZWJhzXhPHcfbTvMT/fYmJIcdpBHS+6Rkd4Pfce5xRgNESqMcH
Cx2+YO0L+uRNsmm3MlJQkxkvOFurPTdej5eAIFmOV+Ojn796SlJxRGLBspbExwJjgk0YtucGk3Xh
8sXs0sVgQc7HJwmqPtQPTmWN96XUchWqOrhbukDu88xO1rViiM1tiT8Eh8PMcRjadtBv57EjIdnp
ve6i5py0Hb0TY1BuluCl6CbCAP45iBIigmUOXpRkUSyvHOfSQ94LLrRsOOl8voyDo1dNEpBkUeGf
PsCw42ohLuFk3oCe3wJy18VNCbfPnI/xI+SY5A8xd9Vqat/8irukNhBxLTaHHcUNGxM714o44Dwx
d29x92dQn7lSWbKWpnnwMtgklfgF57dfB4v6lLSqIDHRNYlljgKA26XAUFHEj8GQdquZzoJDePN/
UhjTbFqq7G8bjIwe1aQJr52eyN7XfrC2ulsco3fDHTO5L57iFOAtxOBLQgNl3Q2nSUcvQVdtameg
uzZ9wrPNn5rib8OKgh0nYzA5UK9iNcFucnzNoCi/dyeggtg/iZCaZuUVNKPGo1OzwM3MWsus3Jk8
Ozi8a3GIQ32U/XMx9fx2wwcXdd1BLt+135CIZ0W3G2J1OYNsKNHROMQ72h6pyWSwfsjinmpHl2dY
ZB/DNNu4Hp6BYXl0RN0+edopT3QZtavkx4+nfisXfksPFnEoAbGTeOJzRlWC92KjfyAYbibYG3UW
07Ldw4DKO4r1AvetZezl2j2A8nAf8FzgBMJPrvrLoNVTEGQkJutjjT7u0SaylhMHf2EVTESZ5WyK
hDk4vV9Xy7OCr8X+1n3+nTUfjcDuoJL4OxriGwu84/AnLi6mp1Vn+/iSko+BYrFEkYgci/geo2S6
EuH8Z/avZNf2JcTslPrQKsNwzE7xx7FrFLbynW//BHv6qeIppUanobhYXDIU17Xv1sj4WXFwfUEH
pi4PY5Y/4dtMt20KENwk0THxRqA5vTkSxtLI/AWpgczj5M5WwVYWX83HkmI0TnEaoxgXtFOC/DAs
Ru2DMlV26fr4XQ9LhHxtLv5owTZR6R2r00VZ42syZuF6nN0vj7YEbk44395crjHDEyKpb+dyGMoq
ITyrS5yCoU7j9dBfuko9sKfGiPRkpc12JpZCiwGS7FLL39HAUDUYPgqf4FqddvepUXezj2LjwzVP
ox5b1u3tDT6sijwrm8UuHzlstzVjgpkWRYfJ5DR/dZ5/TVP7bzX5lF9HP2kjedNs+zlyqoc+Dpqd
wxAhcgvg7l34TsbUXk0KaF+cnqcg/m4ZJE3kxUnGju3WvpX0cP6ncIEoZ2Pd8hK1uR9d8Ze3i8ZT
PDt2TBuTy+wwnmPIFpw8xxy/wgDMpfgZ86o5UMH3zGZgXNvNKRzZt2QMce3Kx6KRwnVp7Z3tDSkY
0hw7arVP07+Y/NmeOQ7Oo8naNjwniuUGbyhJZubdtVDuFVNkul0+sED+lcZ+hnq+1nYLux0/bYEF
bcSTjpefbiCG5m0/8d45Z0VigRM/zz0fv5lbWN8poysGJvQXOmChi8D6nrtuIDvNBC9qHktGJIeZ
OsrNXCV6o7R/vzQT7QS7LtIkAOIAY2f2uxAAV+oMN1jCctvV9TUy84+KUs7nfvrkYP7onMfGRbgg
U70bE2YCvl1dp3SdVOlz2Mor5UgUZzLcl8Ny6rvgp71tEBNGoptG8O6yuf6Fc5QtZ0CesblzND7x
RobfjXyYCU/pyT7PffxBNhgEq3S4UoenrBUQomq6XQNrZxb/lawuAhiFfq5FVjFvjpmT/gVt3rPX
xWuBYQFPT8aJWod72T2XvodjOdyWxLOI+WCE6Ul4RSEGrsz642Z5s4Mg0K98StFXky5PQ2+uLZGa
zSAlR64JZn7pSQDg4wu96qxkTbWwtWRbgFD8B2vZXW+myxI6X5AGNgV/kP0+ecNBY8dx7uswOcWZ
fcEllB9lwx4dfYI2LjL0KbVMB5zuiJ3swFIPtahnK4gtjU4eZF2F72+P//9tjjD934Ydns1F5Vr0
H6Nh+tnk35mYwNREJnrV2lQnLeHnNC7bLsdcxvngs4uzF2skOOiTEZoJRu3j21cZ4nvvUI7txW9q
AjVfWe3Z0YqH5e02URHK8mxPgo4zmlYTGV3aoapPI3o3CZliNVnYbXzFfAo89E8ixafGLLBmz6IO
KeM2y3IvnPg4HPkutH6Fw2QiLytbWHpygd7jPaYePxE6Vb429Yy0aS/PWYfLPyn/lBQqMWKjDCyQ
9ZZBKVh6ipflTTZMTfLH6V5JET/Xk3ipqeDO0RECHpkia97ILjPP976KctYPs1WyNtQwetrkN2CC
pxa/AIU9ncOPw7+if+Pvn/c4+x4x5OkZxza7eYmvd28VEYnsnjjSojBR5sxpLUWNE14XXMI5OKPM
OUVepDa3o99BESzHOyaeg9TYpzn6raX17gZeiCtqQjd3ffT9AuEpvh3PF27vbHhO5fjkEZhAiqVj
XdXFQ821hkJKL3cuxo1VI0VGckCGbZhxBm/uuJaio+yuIggS58k3i1dMfHdOsV5Gf5gI72W0dPtS
QQ+SstsPGXbiYCDWHnDqalT/OXG0d/wU6004JbvAzfjo5UDU69Yr3Frv3kMddH84uuIO7yjISMw1
C9JHmaWGTg3UL5MVASfdYDPSlb1m3G1YKkKX8HG587vXWKZf7rhlecq3YVa94pWkn4/TXsqbsc8U
OotPEqsfGVO20x5S1I+x0fTwvZRbbVxkGzrEBzZR9KO7657gy8ZxTH30Gv/VcKxZFx3W4P+xdV67
kSNZu32hQ4AmguY2vZVLmZJuCFl6byLIp/9XqntODxoDFBJKmZKUotn7s1wxRxlgq467xwYzeorb
26TviBMJrQf9ASSycUQiHSl+vHhXCi4w4skyEV13yT5r1Kdoun4ToEh2BQrPia4fTnz9EPcmuxir
9CoULKO9uBgScgOw3m6ir9LLHxiwLBuBjRhc6IkWLGe2NoVVpCvF7XJhIyUqrqhY5orHXKSvWqAN
osaeXulkOroYk9EcEZs1qOxAxD9smdg6toXENkZmDr2+FDAxQGy2t2mcYudy4LAPkYSNTvNIB9NC
Obm/yXT2x/cFSqbpWGZkT1ehcVubCI2Yc/+YJIEwRxQGYJIqN+DCIeLLT2qSWE69nNQ0C84D8aJa
uOE4rnyTm1dlRke7yf6YnfWYTukpQAxQZ+6wcU2QduI8GAYZlqaOc23sL8M8UCOhgj/+SrScHw7h
zlnYrmfa0mGVHqe0FAer8B9rxYwkpLV0sBvWuKjsZlDnaTS36HU5W/X40pV0QFIziLYG4cKYPZAP
/WClgkEMIWI5ifAsDepd6/B1MGYA5f5TVczNBW5DcEumlDouNlUHVN22XKMH0zhng+7W7OcLS1In
liv7EEYVyylDE+0M1lqkZYLIf0z5e8jvIS2RtxQDzRDyHpCIGPGaxifwtnmOXiZd3CD3RG2ZoldO
+RvSArSaKsEKXBVUWdCSvhE1JRTaGyimsWNNTBe7MSoaVCIIAFJcZIlcQXFRk1mSBpVfryTViPzc
xbRksIBOiHP9mWscnzMcHJqOQSpXbmGdkZF0iMiscBUM3lrDRK7UlHho/aZt2ls7LVpn5VGCSwVY
fIg7zsGUnqWhjhsy5a7Ssuw9i4xLLIJ7fB39ml7CoubXR5JPxTBmRia+3KXFWzIBHNmGoX1s+Vgm
tKXbHDNV0pFPUl3RaecUCGKnbUDnbdm2BDzY0dl1Yax7MjRyQJS4C2sagslFmImGcxmcpdkjLis6
bgM++5Ru6byMwsbdThP11xg/KEZsqTgixoCaXvU5A/SdvLCiGUu3NB+Nkh22+C6vHovJ09EK3mpc
pTU/8Gg5W8Mrsr3XtHpFZomApqKiw24QeuUWW4dRBulGltH7VAjiAUpECQOjQBQkHUclzXdINU9p
dZmudVY2FWqgqZyygzo2AahhZ9T3XFnQuEbeuu5Mf2EnqMs7t6VOqOQaFQMlsNafsiL9U3amxCdi
nXoTMEC+e41pogWNOKflYxzXz5zf7FYtN9oCgjFFT9Umk75otxaL1LgboTXW3NualfFWZuQOhNZ0
n3sZoBeNqlaVo0INnRVb0xs5BLAlmZ4Wrpz9YwTsv0Bwe0tIet6BDlY2uWWx3R/MGazNEPnKlw8u
blJ42eLbSswPZ0LRa00G2RXFhT63IwjIxzz7P+Hs5cuKA3kt145fWgdsIKTpaTvYIkvAPzV+eoM5
HJBgvgR9QNCoHNEilPn1yHZWs9BI/ZDr+MkzPD7lXNZPHLe4rivE94AgA8wH/Wb1Lhy6ZpEhDxi0
HoDyk7M//fFyw7vrrJ8kGJob38WgIULfXjrKIPSrTTADlXazMERyMcKovI1d1LuONYN1XRXUeXvh
LzPQKh89++JOcirfqzBo79s0Gw4izR46qdD3ps3CHTxe+PG9llTYTLfAQdtyGj61jbDdwUt3bGB2
ALfTd3znCG98Qy+m0TCXtg1QmVnhs1mARznQVeu49N4okdnhTHpLGbw2RYoDxqIofGfJ6aUpFMMr
ynYOhP5nDC46MrKt5UdvXWuEt/SL7Ux0dNiJGN5G3rfoiV130aeGttuvbN/6CuqvpJgpV1VIp7uK
G0ppXjMUigLtYhs85yVy88RoPim/2JUuBblRxTFp6zuH9ZSuRpQTtuhYxFD9xYiSVqPqBPfzcKc9
gyYlzzvUTrt9MBL6Jgu7/LXy7MopYhO2608rQ+cSB7uB1KZtkNO5m1PGjpApJfg0Ro4wEEXDeoAP
Nl5hpFw1iSKkspjzjWn/EbaDec+EO5qi6N3T1tlOi0M/hepMYWCBtR0XY99bj1ju3IWS/IXbAv5y
toJNzQ5lwWF5HquTU+JZm1xQP5BdFL7uZ9MMD31fm0ttfnHT7NYJUw16t1EsjTkARnQtQOqe2jMP
f7RNp/eQUcukfW+Bs2vTYb2DfwHKTeRPLOYfJWz3QKXemml5PhZ2CguWx/4q9RjMSscFp/Syk4AT
wxnb2gkihnz48PMOTAXb5hLiCgZuDJp76HK0E4YKucnPZ76RdSVBH0IT+61R9/0mZ69Z1q2zZLOc
QX7tbZSBVFrk1iygv2GkjQJBPEL9xVT0p0Qmt8RoUK3a+BTFmt8hBFTrMhFEQi5b8DRYzWxTBvVF
17I9puJ5wiFmlON46yk/27ALU4U5H9ARvE8B+QhZ+ziEs0srFPf/CQVt35zLNOBorPA7oDEbKtr+
5qBYVX4+bSAJCEbCNZROBe1dFZ4Bi/NobLiIEyqEaInFrbP6R2MMbkJK4+zZe4bQn7eVASgPvbqZ
ihShjs73JtODmSVfTj8iWcj3UAIvve0DPrvuGjX5eUhBM3oP/RJean/tZAk5y118tlHkb/NweotI
k1rWJI3lJreMxsU+FDsIptR1wywswOmQ/sKAlgqf8xVdzdItvIUiLmlv6upb98W9Kc1kL415Y1zz
yxK0Y80IllbU00vl43SNknrlURy1TMb6pxiabqUqlNZSqXM+RmeyHrxFXCSPLoWapf2U4yR9SNp7
EUq8N/hnmI3lJ3ItxFvyJlVbKa8RbCCwyto1NMvBdg43aH+xY2fZ2sfatuTKQIpr9dT2xaqY0YRZ
XNq5AY8MwoXpwCgmEqlAd1fE+GRHFT+VMt8FRgM31EUkDntAiUE0z2uHQ21Cq00MHnDeCOvSW2sA
Sv844woIs3U1XiOBVHhf9rpkvhxO1WzfBTn9byjevybH+JFGzGkyU1LlclRMQ8JG4vgXSBraQ73V
yA1uObfBW9VQ72lnFE5ajn1pMTMnbLdLzPXJCSqu3fQUca5qOCKLUnrPfMEQfvQh6/BuLb0yPyCs
Spc+YNkqKypNLWByRVB68JIrS8AlXjXWNsymB+b2nZ8m56Srbhz4BPoBiayVzeNoTiBSJLpxJwwx
efHXz/3wewy85SBHg50zwqbIXjeTsTLLYVdGsV6XXfcihmZaBHO+61g8V3iAv4ybtsGxN/HKVZN1
qFGC7ZU+h1l8E1KftoNBhr8s5nY9lVxVlB8s6qnBSR7uhhkLg4FkpWiRa4t6GleTVB1tkyVo5eTv
ukre5W386jrjjfKfQyuB7+DquxCwDFhx7Te30g9Z8s20gzzV1ldZJ4EbTSnvk1YAZTryO6LfiJS+
g4+RDflTAo5oECs2O1QP6z9JyIZhnWzCETGx6+fOYUn2yfbtglXmzLdln5wZnJ7MooBjR/gY0WZa
ps1NZtt4uXhJ0gEgMKcXz40ZoD3YjnYwEBEiHZ9p7uvillMebD4mqim3gAUmbX8r5T6CtpHEl28U
RdHLXKEVz1T5SfXnCbUrFncQkYmwDavzORblCuWsi/KvPNmjS2IqV/eV7bKhXVtTmTwxUAmRb5zA
IZOH637aPaUI6FdxObcQl8xqQPzuVvfsYXbRYIM0zGaBBDAmQ3la9Tp6z22HiNshUoQURUQuSbo9
x3HaKuhsrsbB2kXHtgD9vB0aBKRFFm5CUR2uDJpXfV7/OZprox+85R6YU4M43dL6KngvBqR05ksu
hg+UhzXpPj1RF0z0U0igjIexq7TmdT6a8VLSvL5Jr3FdUUy2lGwFYhPSeFUiQXincOMn/MU6ZSJe
sORDrrpmr1kQdX1IENLeTa1prSHa0MypXT5iUnAJIFt4HIW+TH/mgWNr4IVbF531YBfw02aCdifG
HT/XjlyHbZVAyHAWZAY66fJqulaSvUh3zUkUubHpRVYdCh0+xwUg2u/HYqI1sZ1cP+33IfhO/CE+
4Cjjwpbb6GH8KSEA0Cqu/2OUbzgXLvHV1M0YUh7S61v/PPWa5sF25gc0wsPyn5/i91Ob8UgvOWab
yq0Ocxrcdmk0bdrrjyTavjpkuV8efp92Ya5gvgt+ruqcd9eS4t//oSLVYDEh1FmBwOAg7/K/HyIy
IBzrKvStqYLHfe3yAdPGVGxz5fn92t9X4/fhnx/rX+/763f+X5/z+1v+89n/61N+39ei/MeJen3h
//U5vz/Dv77zf332X9/6Xx///S/++db/9en/6zv8r/fBK/DzuFbvbhtDbP79KXiMi93vO1FUIKv7
5+N26uOR+n3++0MJWMSZy+h/frHft4pCBX//tnhn044Izv8cdv/19X996b9+td+n5u83+ev/V3ou
dr9f/9evOTlrkkYWeeQSpDESIJ1iEFZWSwQF63uRJk8R2VfbwkaQLnvU73Zy7eUK73xjGra4Fp5h
znP2TH831L5BCNPbgIlq2aIYgqJGRWH9ZCCgLPCojuY2zA8pu9Us/G4ZA2DGVoKtfIbJROEsnfFq
7vXxjGOyhWE5enTiEVRI4RBb72JiV9w5ZsXUUq2CfvC3mejFriqhHpAqIxPQGgkd/1N39Uc12bvS
yY9DFgzQvvcd9zq7gUN4YaC+sdqEEUvF7aJX0apV2UvWMTUUvfrKbMM6ecrdV9Hco1qneDr66qbe
2YDWdCsn7/y1ja95KwJ/HZSO90LyFOu/2R64yzjnyQt/dKf6w3t0jZrJg4qsAeuTNXUY1QfqP4C5
qbptA9Ht47FMtwGGQywO1ecIH+wMU7wjUBIKZhybG2mpDQIYuY44f0kau8NRTUp4DReV+Sra4Nxi
Vum7D7flpO0x7S4dZ1AksvTntiZwzm/3g4sWciyvsosxGtC/y53VXVURscITLD2x7j0cjJbEGcZ3
X7SuW2+aFD3t2Ln6atzHx+gxd2Ut+m01By+gaoTeB/ZHlOVEmlYwDGSeLQIb+N3VqVpG+VtQQ1AN
NswGNA3IKHM1heK6WI0pOb2EoLXEsW783PnWs1glvVdd5iG/yWP1Ax+QPOXIU1YTsWkMf9Zn6KDq
79WI28F8bqfbKHBJ7o+xgoYWcd1OfdfoGENeBhwLPUrDcHI3kCq2TCtvPCXaXDLnEFzdQh0nHmzy
gPlztNhUy9OY4Rk2zeAND+NXI4yfwq3tFSFzx8ZDESo9DUXgKLlyQmsrcGjxQowGMnx70yAPN4cI
0q1hHO7JH1oNbuWAAXFkWTb9vIAQnyac46FOCb/NaCzwUFtKCSCvMphkBO2k+HsUC0WAeBxXN9qo
R8yN4oPYuP1shh8k3o5rmns3UJsfViXtXZsawdJKar68HtjrQV3nAQg38C9G7PsrhcJyHYJKSo9V
MMkJxG1mojvxr/h05GVX/Wtjr5qelbtKW2NHli77ZR7YRyPjf+3TtlvK+cq8DKyJRrYzVfHMAvzS
E4W198IX6EziilBmLEIV3XQ1Jb9lSMCJaTj3SczgIuYS7502cCfjJDtKWn5jiP5Kk3tR92lwMuri
IVB9vCHBDfcOGRNR+4ZnTGMaG7bVMFi30k2+RCf7HRZHwnJdMk28MMROMkHoxLy4pAV9Ri7XXk95
j5FFar9uZhJBnWohCorctcwx+J1ml+2nAWVaF1X77GmgLm3az3iCeOXbT1ywRHEk6ESMHbEBaAhD
v1h67bSr49g4jIE4zMwqy3wK11WNrt4gh+zF3mcF5MNEQvE6QQfWDwgB4JWGHYwBbYicsjoSP5bf
71AlEE2f2eWRPyevh+Ftwg5dQN4Do8BXpJ71ZxBzt/LY2lfsG+cpGmYEl1g7crxo6YzkzRZq3wWA
KEZbPMJDv3D7pmJGc3VDCMvXJjC/yVcAOFdkDfZaZz61ndmvWoyRywmsR2Z+gh0yqoH2FLCvqPYF
UqalxYZsmvoYVa92ZT4NiOL65mqXRdhsh4zgWWJsCUW+zYb4ayQEl/Ras11nw3SaxoBXAFDddOUT
SvI18HSDqCvuF60/3DZ2+9J1AaT7RBCBCfO9JTO8WqaIlArb3Dqa6kPJMiD1xMV8zTWChpOcuOGA
4Bq1IWhWbueheDf6vDqxkD65rnwYVM2KAAhNiSEiGEp/NCe8jJA4+V3GLSeT96Nbo6jROyfOoFdM
/B+wQ8ER+eS6BTfeSimoP3k3o/Aga+D5a2CpU81k0BrJY1urDVkgcl3rKkI4BDJErf0S6P4yBvmz
HfaUZBJxt20ypCtFjzrU9J5GIA4kXajh1DC+J40d7bTVPpV5fnIFylcJJzpr9S68u9S1qfzp4WNm
4hjdoqBSx5D4rAawo/yKj+WttbYGhzrlOg3WsdkiDVC71oDG70wQ7xLNgiz0pmkLfWgQ2HCoo9KW
xjqzBL6bUn17lnuLQjyaAvTpCSQ2f4jn2iJuSaR+uuQwd5Fvw+h2e2yMNB+QEntk/7inhfmO44Fk
NGFcWnPYyWIzRZ2+SdymwmjdJ7QFaEyG5iYziqsmmFW58fHKd03GbVMYa8PwafIpn40oeSGsQW1j
j276lTeJ59KmpLqminhD4Am4v5Hea1fKXdjKTRmLiZg4nGAAWavGYtF+aG2zPBpRfyxK4wcOSyLi
4seoPOftNR7w9LjFAL/n1zOt62JeR1iIbCvbo89ubiB07yAbF7KtX4c29w/ecM2xZmLp7auGWz8F
HjcwLO1kfZR/wCq+eNtb+ZobaYE4hJ0xBKTHJwJ56+3rKbotgbabihZrdGHmIi8NBDiwEbY7kILY
ryKoVOjLgCoXMhGjfUhK/SJsEIQQ9YWaXMXuPQSZI50nZQfQBeks90nf+Fu/Bumg3zuBOIZJ6U1w
2Nz05G2ZI1w1aT8ZMV15PX0ytnT3daIgqjT9VmX+QEbip+twnXfjLw2hvxOqeEIaqRfp3FAiknSP
k2XH637XTr5/9EZFsK5BHIQIEcmI4tuLm1M7uQ9YE61NPE0t8+CpxeR6FhNGY7NLKCKh7NIgN2nR
zXUNUbJotEQFN8t1itRGRuhZamKFnbFbcGwxWjn2QZY4IJQJfPFZwGpH5XSBbYFYSNyPOQESamdQ
YOFY8aoxp/ssyU+5eIxdpDO+sTFchwoZKPM2CWEqSFjFOOK/G9VwywF5IRvhepNhy3dpuRhpwk40
lnFD9yft5fl+kBXVTJX1gnlRtgn8kOgsLD5QrIaRHQapbpEqOIsghATWLWn5jkt0CngKzfak/rEF
BT+kBnULYYUklFr01jLqg2/mYHX1yP5JnIcPs4Aok3EkM0mUGqN1KstmM3H/5YCGXurqZFe5An0I
fGskB3sX2PEfWzyPbvps9xdk2EBpqrqLRUaAn4TUryz5GrbxyY7QtUcTCJDUjOrzsI6CD9IJqXYJ
EnVMAwbpCK1PMjWvcTCfjMEhL3uaY/LXEPAV1UqGiJOaBMBRlzQEKIq1lPfW2/ZrU42v5owNyZU5
OuiETpgpQn3VMGFygG+yBmBK1NhwzWtMlr2ynYkZ8lryTmy3RNuCH7M0Xq5mWVdzFzbziWjsIN8Q
INhvPVvfAzZJtuqcEPM8e85nbJJcD4FNIb6dISXvJXOoMqjLs5ujKbY7iVmKEPskmctFcD9WJI/k
/nIO7ZCmB9xW4wdVECnmP3df5JM4uO4IbKX95jYjywjedxCPM4GfmG46eRjiIF6jB/mOrc5FvuBT
3hMkCOWFLo92WGAXjCCKFSPehgP/kDXgvcsQTIFjt5eH1orqTTkg0EM2RANUFIX3Qxv4x7EykYsF
WfeeG9028GPjuZBqW/fSQeWixksHTUK/TLmvbX+8YFxN7nwnOVvcbqswYciuRhpnQrP7rslkhJ1t
XqNrBlpB6sy2s3Oxshzgtd8HIBBzR1jJwXQFGHiK8pkiCvtJJHiCPNEbXApS56mqq7+fDrE1Honu
A2zH/orpLDXPVNSPL43PgeL6L7XW0bl0NZtfBkcfmea8RwZc3/txAKU8egYWY54CttX3BCTVGFAS
Qn+u76uvD0gV7CVHhsOyy9Pfhx713wrVEqD5/38fUZYTdjVrgu37z+e1RdNhADDvLE64zUg+76XL
UhONy/hhgWhg3pLTXrfNdCuMXl4cN/FWdhK/t9ZoLVDNKWRzprr9fSvQ5St/KnP/r/cPtXugYQHB
rPQ2MzF6z6QuiPUE77EJiTF+bgdLrErUkzvr+tEuUf6yliZ4Y+Q1K9webMaeE99UiGCOw9Xhdn2m
Kw/uKjSebDBA7uZsknjdvfs6b95qkYSvChk6YbKOf2CyjJ5L1eOfN0LiMaxuE7U62/1+ms7WKmmb
1xmKeBdEjYthMAk2fK+QPbvJTmEtCGZijJvwcOwDq/HOEfDl2iDW4zIIk7GLXoK3ay1CC0rwTBj0
o/QwixvXP4oMA3oIrg9JX4i1MzPADzg7RuV1F1nG0YVirN8nrln2lxqxF/6XrMAueVUVVZ44qjDM
jypC+DJktXnnGHG6KuPuXlqJ2DWe1TxFjXjuCJa76a7PkgxvWhP61un3gwQRE3jQAp5xDxK7vogS
coA0hLo2/WPe6nFbmn5224xGs/ZG4T60OWrkpIMJJC6IzTGBTcwS+84LXP1QYl9ju/VcPPy1y8rv
o0pp5q8Wp02j5x/tese6x+nnsHmSvtu8gfT3CFqdBn8PTtqJ0DnugAwcc1MH930KqIyBcQSozDzE
YyVac8ftd1wJi6PjNqgcLK/Zh4bOTnPGrmg0rI+hUt49VhPvnnCElZDcBceSU75pvfG5SsiMSQbv
lTh0b+P5Nt3t16elhZKba+WhwMCDBsruHoYMGoJWg/Tw+xTda7AdpvGrituXKM8In3YcqJHKYHfI
tfWYx3nN1oHAswthFzKOF6s0uYIUtza4/aOJ1JQfuPvBNxse50hM28lzHojNDY9JOwyrqMdmzeWq
vfGuD4Ubtzezr8h693C5/H7AVdwb0czwEZIojiKGq1Wj3o6ynlYZMRvrMHL0aRwd+mH0uidG5VRY
M2PLWN7buY8Nsy4aQWQPbyYqvm1rXLnUKNykVVPfx/H4XUlSSYkp9xktHeNIhOR1AfMrwnztp8G5
ksNNgwac6esMxiX3VZve5aTqrdnt62NV1dNNQOnOKsCXyUwblNBRSbhuKlGuoyHBuMB9ErEdSSiL
POH+XVhm/FAVY8GfLqg/2JTf7cTq72wn4EqYT9wVGxIk/CJz7vzgvmir7OH3QTup3Ic+pGyXIv8M
kvrw+wCDUB8oC6oPPmQAsMeGxdu9dg/FN93kUMSGA+QcGg7LDezYKaXBx8uicD8RGXjq+IUIxqUh
kajPs+3XIWKaYpOQ1zXhkitZ7oAHVgYGy6cQ/h0ajH0iXo9Yjm91TkFF48BUuv2ni8j32copFWKa
gnZgrDEJd95aQeQ8ybGkT05KC+WrYD3Q/bw1qpyMq1TbJ6HrP9lvp0fQ+c++RlZf4Ui8Kzi2c5eQ
OZJBkAgkE+M9oUrn2QjiHdCUfVTCNIFY2nDvkid3DIVz5VlwJQ3dvLUiroOlhzyZP2T1YWUCXXod
fvPLX8qEeOwWdtwJ5/j294FUulfOeLbMwTXukbPIxRgW7pd6qSetcVIizmwIjLmfKtwIDPpLkGZv
LwLZn/H0sR212r2YpA0uHJ1ZBNL1zbG+PvDlx17bL35TR0914AcbaUwI4mJlPGL7vPGYTRfj9aIc
xFTlOWb+3Aa1OMStdWyn8rMbjfQGJ3VCIyDxTAwLjC3RrG8Ms1b3XCDtXdb0DlbXSL0WeXOvSS9f
QbARCpYY3dEHEJ2x2J8xopsbMpbVYR7t6KYP0otZWtFj1+VbWPfhltShcsG0IJ+npNqzYoZHOyaT
wp4xccEvs8S7HtqBApKWbGrjUFRue+JaUG0IPzEemIJwySfIL7oxe02nergUCexNnqb5UZSJoobG
JQfWaI3H0rDkDn8eyWKmMB5rFCp5F10szescKWzGHkeqUURX9Itkftkd2sAlQ2c25ZEMU1b4gpOq
R3l7Q0SioN/AovXw0lZC38Rpj97z+mAqZ7rBYn8p7VLvg/qtYP0u0GzlRU1sKKm/u065AZlknF5o
WdCocug+8HoCGIwDXiKqlRwsIQsUh/5NK8ziHk3bl6oSY4ljM8IXXLCCRd4hKzMsdteHCtGQb5rp
/aQKohAAUTvD4jCbouQWPL06Vg4Wl+u7fh8wWJOzX2QWUm3lnn4f8plrX2K58/r3aRy1waZAL45y
MjMPUVg//RZIAYaXd78PToxEQ1WB3rUkTR+lKef1JeQkv51b8D0QgHRboTvfujilllOa76M2ZiDH
UkO1i9ufHeJlyDtJNV4SDEiClpy1T5kTShGaBH7fAtVh4o3wQis/OuuGE9gNnGBDrDErpYuzaO3k
mb+2HHd+8KAjJ4Nl0Z4L86Fo6mE/aMLsfj84ZagkXD1iyoXROdr2DCT/++Z8vRpVQ9qTUi+I2ham
e6M8ke073Tg7t3UxfSHy64g/DcgcjsdV5qf12iIn4C6fcxSMESFj0qkVMHbpE/ZwYnrk1M1C60jI
fvhijQhvSH548sYsBHK3qQmL2vaSkgKwIF5C7ZOwzo4TqvpF3ngFjVvQ5Nw89B/dy3qFjJcgROcP
F3KyIYcXndrGcR7yfpmJ5iaayl2qQudcjRlu9YZOFeIgxLmbq78fss4sGKzsieVgLs9GXxAmgHVp
X4asAwaLRIJCZtciPVpNeLSODEPsxQMD/jx2T0Hgp9/GPK0HwH9k6jC5ggUQ1Wx10lni3WvRpJvE
SbCNj+4taRw1saoEJDsEi9+phvwXuxaCOJRJWVtvxKw3XkELZlYgybbacDsi343r0YQUjfQCc2Ip
dwT8eJntBZZKXq46OCCTNbYKRdlNlNk7xqQPFRUNWaQNKOb/S9p+iiQ9RGQZgrOrmOEWxYxkA4yO
HMdfhWOhL5rTHezxO2cVzaVRbq/aPgQ7wbjJ3XTrTW67TyeM8qqjT4z4PxZ9bGWDM5xns9s7ftFu
VDDRDzyiT2WWtFBM3gDvwmiULmTGsPUtzsxq7k6tZjt1kMdDjq26lkuuiCS1c0G6wj5AtKejCxAu
jlDHnZ46e05P7K+fJST8RuTioKeq2vvm5J0mG49ISfrz9prz27kUWDGmXrRl6KXCYrnsK6a6ruIN
yCQnKt2DJetPDsy3oppeMmMmVr7o0lM1rNzsI6vb8CJ8ERwrQFjW3nbjqytW7NjmQQNODmn9mOJ9
zJMA1F2gWpvpv0mCfSl7fxHH/ikqinQNf4OauQw+44EBL5/k51AOhDpQHzCmjThW9ngTO/5Tl9Rc
wo6dOs+OZ9BL6+frkUBPB0NhH6b4Wsye2ru4uRhZfMhNJC1EJsGA08E0ZOMu8wjjR/O5sZrQ2dLt
8pWpXTw5D00eoyRGBLzsI5f4kA5Ea54zY516XnzuPdvfaI0eKrWcl9krECAOPdHFLkEfsc302/r3
dim2fUTCUF/4sBB9+lX26j0JTvhECUbO4LbKpl030t22NppSbLB3WLa82PvTupaHsi3gCiMQhQFl
n3wZAVh5LECVYOHPIhKECitbirq+Eei+tzhYv2CHHjIXqY9BlF3V0lra85cjcuiD4JmdUvWjG3V7
xiFCIDJw9+houMOTL30w0Y4C1KJ/T6S/5vV2SZZLcDRgqwSmQls0m2Lf0PiFdfFWnbOIHDgkZe0S
CHO8a5YdubS3flNVa5a+3pmwMLtAxtr1OXxEPO3TUut9yc9/UtV8ajqTmzBDa2wAm1QCmwt6Ee0g
d/AgGRdBOhwJzN4we5d3fsVglKID7D3ComvgGWkV06Pw8vpsi/IjNppTr9RwRAABzGZkj4nK1bJ0
0XV1iVctmoggFRXMxtYZjFOQmvUm0IVaJ1k+n1OBtBuYq16nxGWIyj4bgX0gUqIiTSe6dXKyOSKT
BBivXFcxsU6FEXw31HIuCN/GJJNKupFsi84tQlU939oiMhN3Os4/RkTr8+iSuIv+D5XFppyqaG+P
0Z/AfMCVrgqGi6hvL1xlbrwSLWBvgxpkt4nVTcTdG69V1X/im0RtnQhK2cjxb5zr1xBc5HbeE+qM
amkP5lno1CVRYDhQAItrYT2b2XbU08+o07Nqizcf8eveb/tX9EMxLEXyqf+wcUN+2OO8jRxYqdDl
NcrQ2IFkQ7NZ8E6F+eElJCY2MsNw3hovGu3MIuqIGCziN1tMj5gngHYtcqDJh0v9j9oQRIgIIKuq
B971tH0ZjMsUZt4iCFru1zXK+zRGLTx33SKv9RbNUmnZO8XIpGjTWst+uhOJnWzowMAFm0ZPVtF6
sA28SmqksLeBfrLM+c4ziTYX/TV0p+SORrJTbDb9BkjwlfEt4pzn2n4lZrwe20AAmb+hTS/FnoJV
ZhzJUeowuI8hXbwFLmLDvBtD66aQ8Vt6zZ3uKAJY/R9jZ5JkOXNl56389o8FFno4ZEUOXt9GvHjR
ZERMYNEl+s4BOJotaKKZNJCmMg20BO2ouAh9yGKpmFklUmZkGIOZ+VrA/fq953yHWdeKmSelyPhZ
NePEcjvdFaS2FYptWwvseD3418wrw3UelOipKx3guZ7dmDHOKZeq7McxmNaH95aT0uZnJzttXibE
waSnDa8UGYcOdwy5G2sTKmRcfRVdk+JmB2rHhn5UM/QtD/vXwMiNnasAaMSoy1zy027Q1ZAAXL7r
avxEnvyRjAbrrMjeos2YVABLBPdROYrjIJU49lH3mcTY9WhbxyundQjQiO1FZBfffZ2MKVaNDwR3
T62ZGRilqY6ZenpQOY0iXbCloaNJu2bZSrnOJBacmpmS7sMMz3VOsLX2jWjJ76aOI6tsL0nPubGd
EzeMonoNy/KOIv6b2eMIthIQEU1wCvXqZM7dRwPvf107XxHeZcjx3TkIbgY7QYNc7aaecxzRuKsx
0ps1kzDE9wx0nZrx+5h+9LnzZgo6EVqjLwkPw8GXoE6vtfq5jbULbaOzJyTnNHGIvIR0hLuk8xF7
S/NKPeLs5FBvYLkdEM5FlILtQ+MnJ0GThzreiMJzVDsPYxAe2giCb+JjHSEN4ZDLHEloC9gYDjvv
h3lLE9/FnuA6AVftbXJ2Mq7/BK/X2PSLaMyRgqkbzkRQNjKiM73vWsTyUfuFvxJbVqh97KFYjnHA
It93XEzAaMmKmZdwJlXgaqB17ARSec9hK4oGbVzHZvgWyl7tqv4hhY0Cod+Ge6RwLtIrKSz7mJB9
UycgrFJEyag4H23FsLb0yln8jGUVMOWOaeWN4DZjBIonUb/6KHSJmOkPXu6/ol+ql24AslgwvmZi
h3+qL08WoDMQwdDGzfIza82UFODgVNghbfWh406MrGxnJ/Wd3fgvWVff1wkO6rxl5lJgklQFeltA
0YtJr3bNlL11scW6F+do6kL3NpTLJpi3Whkz7vNgn3l+h5yY4LxQMPzjxEmY/LR1pMHlDGJDB38m
O/s7tm1jrbEpEWG7Vka2DgW2eqsFmU6k4LJA5bNHhl2FrkJvblBpkQcmpwiBiJd9EmG8jDxzbQaw
6GS7dywkrcx4tzLKX3DtIuKQ9T6LX7sqeMuq3lqPoXortTFZFqaGxC5zCkIDCO7o6j0uDpBXtf/Z
lP3XXEt27fgwutlr5aTdSlboFJMkOBrGk5aiW3EENZ+ug2xquUtHYNXsMfaQEmfYo1yYdPllj3qw
akwiE2Nb4cFOTjQBjnoINVdj6puTh8hiqpVYwQgjKq18b1rAKtHz6Wxd+3AiD7mnF8K2qoP7lUz4
CN0p15UhvhBSVgAYTCDUJWVKa5IJI8wnAh5BUoaTg6ZSrb0it06o/FKXsCIvkmuzZvCUvivL7jcp
02ZscWguhkrfa1byrUErHkDP0tAOzHrtRsPi0WjlZaosm8yAh7LHL2Ya/T0mC1jdIAajGMNAXGv3
5mgyQhjLZ92/90utQgQkltbQ4cOBXblxeN7cne7jqQYE2QpQnmG2Bl3RwRlxmAUOtDwNg5OibpOw
Q9M8yj5UBd86Ipp5QeZDeBPUNUC5JsW78Chy7Vy5jcFADs4pl0MYZj+aj3IutiD7R9VNxuWrPdem
tyjLwof0fZwKAxyk70DXafw3WbM8Ri5+Wr8yXyR+kVUZEeinJR8xApqDJrSQFtnI9F0W7yMlQg9T
gM/03Y84TjvpOxWCukXRy/bcr4EFILKmf6219AbLPaLinBDbttuqMT3njVtukFA0C9O0rroWNYSG
wBudeuszO7s1KRsOMT7Lwkam2jfxDZvFwk35kluKRoA8ai2iLN5ZdHaXYNby55IIpbpSt0Yn7jyl
vnTWM2aac33XYn5GrmS33ZM7oEoKEm+rO5zGKpA3sQB8mkdM5NoGvzmUhYtXJZIqUWhMc8adpH21
snBgrMJOrRrCvC+N5V+YWMHtprfItqF/IgfZUGKTL9BOqzYQwyqMIizcMZ1fkXR3ZmkMJ2GDfvBC
8Y7fYlb9pvsSux8+r3xnTXG5kqnxrRfDHZYjhDwDzaUpgw7headhLtzbym63uOOQTZn5sknIPSCX
BSBAOuhbKKd4620AWeQVrxzhf7mc2Vji6sM02Uci7I6ULacm1D6CpD1ii1w7ZIIFpfpE01DtbTd+
RcCjHwi84CJJoyUG3mhPei5tbVXvJh17uOizrcOEDKkwhSbisjPBT98Q8CApJsOrmqpFwlmGkAK6
0C2sKOmH3LIT3zJRwSggoGYUzmZw7sM0f3LxPmT6fYXgYVsn+YsWc1qqbbED7H9ogYTvBlJsmuJb
mCMcNwJJsIIFfrGLLBzmEqScPVZbaMwNcRhYliX5BHn7UZAnxkEAQZGnzEe6aXJJ1iZJGuBLuwIj
QAp9NpMjMQUOPPrGu+mNmoCR8QGH171h9Sg0qdhoEWchWYNPeAO9qD14mRkdNM14zVJvnzUz09D0
kPQIRQYlE4Fl3E5PI+3OvJ+utUnnMJ2QHztAsoqZ2Nm3c4qpKBadO6F0N2eFQ2Yka3LMH42a0bCh
t58TuFgG+3s9bm9HObkr3Qt3YCvHI070F5bDTQO6NtXGifWKkYFIxNm3OyxiI97pMi03rj8yiGhA
VZql2liT9VCmzovbciGpeODcGfj+qhb+ITRQuw8BcNGBRsPSGvUlBFBja45MViIyfQqIBBmhIoTd
aVDUJDeu1twUIYRG1wPHN00N5zYj/PBr+gFREPC9wuJyTSoYCQAgqXoOypIhDDAWDt/6d48MagRk
wb5S7ncr1dAYIxAQGY6Bku4emSs3cBC/9YEkuoTQLD22Uz7WEReIyxC0Vyg3eu7+dM5zic12jZT/
WJD+s3QtwcQ4brCFAC6YAutSE9fHo0YcEie9BfXe8RLIp2pzTOo60MqIoAKIIuLUB+1xppU3QanD
H/QDIFYGPecPzyijMxJmbvSngbRI8kzf28r3YU4hlhwC+82u2PDpSCOemS1PfMlGcpNLJzh06BhU
2smjOQJGNVvsYzHQbNx13QqAmbtyGmed+hkyej3RmaDT1cfWNpSsB73OlNvrAkSvECLH/p7S0oSa
w4AhWJvuu0MG7YZI1HApB7K10K2UO0SWC/xw/SqpBQIMp3x0GW3uG33G8nJf7wFirLN2EaVRtZUc
TrF7cabz+cbXobmKy+JbZLTdTgr4NlGUAZG2GRGO3wJHg2WJXIWx6MqCOapy/84P0vyUghvNDfcy
SFpDDcc8p+/SuxRzLWO+PZP9qyI6p2rIwbOCy6iVM3xIvkfhFB5cEp/NyutOjcrI/sEyrYjp2li8
RVKlSmthOGTWFvorcxowbSZhmp1CSGhUc41gWs0qqipOZl7M2Hnaj1XAmEHJa07aRAZnknYLilwj
QtJJbVuTsGdy7esRzI7OJ6GX4QUWLHfTFEG2w3F5H1k+iXGZtdQ1nt0s/IMWx2QbQAddei/MEQju
KNAnmu0+FLSeuJzpLDUTDsUW8BB6g4YdQYOiEPcLW/Ms7hG92FSF53EGGOtl7djnKoQ0jq1T4PTq
vhk+pDeZ7lUygIeu5iZEyZioc5NbqSmi5y3z9OOJ+5yCVro251MEIAx6qj3nFu5EXLgC0UMFTA5I
AosvLPHrWCXaptApWizLfjNrYik7qiIWhIBow33kJC+0hS+gMMAwmi0R8HosF7FnQgiYoJ4i8eKv
J7TRfv/tH/70jx/Dfwy/ysscDlYWvxVdfinjom3++Lvp/P5b9c//9/7zj78LQ1i6LkyO0bqNd8n0
XP784w3qVMjfNv4Diok+9dBTLNOoro8+QI6bBCCp79D6Z8Q7nCOAigEwrnWknFOg0XgzJ4OmrkWs
miVpZvoAf+MeDWQvYUcj3bX2pOFdvXE3dIm8VanwLq1r8yZlgcfemmUSKrj9O+/D+/l92Lx8w/IM
27EM3YHJL355H2LskyovQL0Db9nolWp22LrVwoxydYFdmwCjtcuVyRT+rk7SbxAkkBnnzdk3Pe2m
FoG/G6zqvU4H7SYSG0eW4Slz4/tEiPFAnEEBJkKv1xjfsJ5gABVGr917bhHcGGMBAzFqvdXffkuO
/2/fkun7lmmZnL08y7V/fks9+wFWED9eAzZL+GCZtOecMJjhxMcwyPRvemhve8pX4oAiawX7c+LE
1dzBkMy+4r7eGspjacjTG04F1mDYt//6g9Rf2gJx8lh72b2btf7px48JDMWJdn2DSy8bbHUL8pAm
MEr7h/notKzLyoHMD6xJKRKI+hyP2dAMza6smqVs8vYi9TFc2FTw892UPSJT5ZjledOBUV72VHlc
PzQgmEbHw741u4pWcxLfdAa1UxaRNfXjV69g0Z+cDCFIlt86uSX2eWg//Pgtc7pw/+OT/oef7oLm
x13xUfLu4zBqf/n1T+f4Q5ZN+b39x/mf/d+/9vM/+tNDmfOfv/lX/p8P9NPj8vR/eXmrt/btp1/A
07F73nVfcrx+NYxD/uV2nv/m/+8f/vb141Eexurrj79/QE5v50cL2TF+/8sfzbe/aVh/dU3Oj/+X
P7x5y/l3f/5P/+3P/+U//9N//9//9D/+15//6//8N//y661p//i7Zuh/QL/H4N1zhS+gRHGhcvj8
8UfWHyzd1pnh6T7cH9vmGi8I4YtYW/Tff2uAwPM/3T/4OOoM33do3ru6b4nf/+U9/2UJ++dv699f
0ox5yfrXJc3xcG/ouuUYvB7fsH37l6WgDkAEmobYm42f36sSdqQ1FA+w0lKyjNwVhXa1yWeTIF7k
fUoze2jfvQytpWqIVLC9qxTkLO/+6pP7dxba+ZP99VWZfAy8PM90DdueF+K/WmgdwwC5k/d73Gr5
3kL4hzCKGBqtvcVoABJR18kPEIPBOQXuhGngIxnDGilqAAwggNr3t1+Pafzyehhs0tH2dEKzHZv/
/rLwG0JTAezefccUanRCyXSUXJXQKe7dIdzYnEqRG2p7c9b/MmMNNpp5alFir22Mywzt7KsNvGVW
OZlLo27gKtHuS/0Jua0+PMY0rf/OC+b6+OkDJGiD6ZlucgByDJNv9+cPMEAQYonJJrxOa5e565xj
OkDroK1HoPHhuSZDepVkw1vrQlo1czB/XQtfOmarbeXkwxS0WE+mc5z7LVbzstrEVfoRMxtaMvi8
/O1X+/PazSfLi/UdQzgOF77Bp/zzi0UAVEovMHci1XCywGxIU1y0tCsOlmGSghKHwWoYnv/2kxrz
o/71lf/jWTHvsxUZjiv0X64xY+q5PR1jJzrPOdJr2NY1U7aSXjENbGq0sG7fKsLL12zv8/RV3MK+
SPTM/ztbl2H9erVDDuVL8k2dXAbhecYvX9Y0WqZGLtKuzii1VDz1dK5QyCmVYjRHM8VB4lIUrnb6
8UOhtdWR6ywK3O6rJtTVFgToDQ+8TofB2MYQE7cRdpOF54u9GMDXJUa4FNTZlALuVjcQKzS0q/DD
wa9GVBRDjmUePg7lTU6fFPPQXhuNfq1ZqHG7HqjTpGlXjECnhsymJ1+znhqaZrDF+60dxdON1C65
38HWKUkW9HPCNo38ADs5PukCL4VpyFNcoaeuFD0j1SMan9x02/fiNXAsuSNK46aHdXrozKLdNkK8
CstTW8NPNHrA7UZv643Bc3lK/yCWudzKNtwTkBAt0wls/6gTPzrppzAeSdztmmLZk+8Nm8hEHoYd
yLHm+Nx4pqgwUztZQreWwlWkL2GDAbTafqbeR+Nn/dUl+wlUk3vhqb8nsr61jAq4xWwpKzu1H3DJ
xwYi5rC/BilFNuCtHAYnWT+aZT6jmBt3FqyLWxFb6IuCqFmXrL5nElqAG6bBbRZ0/GgxHpaDXe5c
UmSQYxAUEtedfRnT0NqOJo7fHHrbxXCQsgXltTcHewMzOyaeNCfpqabRpMJ0uutSua4soosphN2D
KaF0m05NDVNXsOMMesWcI26VG7RLu/WZw3NjH/7OTcTL/fU2MnSde4hqkhhO13d/uY3swLVtu822
xvhDNl8cqZG7WXWMStf0kdZk7aVOw2E7j/6MIEHwZ34i1aFD6DAjwDZh7Ti6HBOproEWV+hWa3sh
BYktDhGrYbp1JlB2dZF80rjCzudqxzAnaEK9BTD9FiZno22d4x1iRtRlMYyZyNpVHs7z7MiyfmDC
1W/0Ut0n1QTZi+QkTDoKb6U7mU9pVxc7s+MzZ8MJ1nHVPzNLmDLZ3Kiy4OLXT6aG0klVDTGCoNgI
8bopioBpwhDdtti5PZRMld4eCw2dtV2kUPd88XVOsI6vBcIAEFwzeRKTme7Y4AGaD1MfoaoWk4G+
XENnEROX7tMCpAIMSu0jd/X7znplyv8ay4eBfRnXTHyLzGWnaTCQjZa0Ex6hz+ytW7dqmXRDt80e
eCHOokJpIIr0cYbY0LZKUaHo7n2umWduX9K5e2Zn+QDEkB5A7vmfjLBpUDmM5i3bPXJIhe6A5AMv
S0dQFD6LfnoL6XAJvd6hJoDm7Z4b5AjLQCPT0a9LDphQGAaj3Jlp/xzp6rHGGLZ03DTeKqNe2iam
tGkEWoQ0b40O5po7IUYQlwHP7PEg8W4PLsIs9M3YlvrO6eTBkGeGnPEyGI3nKcUH5E57jljNWqRs
W4AkdslkbntttgxNWbMRlf3uTAYWsAhvWfSCGthcpEVAcjXjg8CbblpCuXEprC2pvBM9BndvOs1a
a5KHus5elcfaBcHqGUBPsba84nsgcGaUTswRn8DzRapXB8Lwdg7dqnVJq8pM7z1y1OjehJ9J1z/A
F9rHKQNha/BS4lrRbdbkma9id3S32KQQ5ZW4LOg/QOxyGONxCU4hSRWheKJzRdYp/sWR/KnEED2e
4GSVCDyFvcn3XI4sD2Bjx1H7aib93oqggRCPRihfuXUs/cmxaBq1PqpRuAJb2dSbOqKlGrj1IyXc
QYvkS9O5AVIYnkAIF3vMCWw+T27CE2vj8pCJd2fsuKQ8aW5Mz4rnEFWeGWMjqUwK2bku6FxYKEdI
z2zhssVCPVu9NS0HGwxTP183s71g6+sm4vsMW13W4ai/bWZDvi/RK4P6JWTdLrx90OFErN0g3Uoy
dgzb+ASiwXC7ji6OJtQ6z21W6mbcVkXhPDfk38jadp+ElPVJhANYc+J2uk7S5RntcRNMNRdGFjKG
keKU+efIKr9beqCfpnAXBc1tQhDMlqGLtjXT8akE6LnqDFYODFUEaalNaybfIlLPiYFjyhH1wxt9
TE7pRolEhyK36+ipevULhoaZ7kxKTmWdYox5Wx9YRuxkOE6N+HUaP+cKe+c2VDADE8WYs/+eFrmO
ComUPgWFcYIeNdPakvHWsrP4qCcOAWVp/5K2vblPgk6th0kiUJ/KYW509ydC7b4nth1uJ8fb56Rh
blOtRwsRxefB4vWnIniCIcOdJ/x16w17L+1Z5XBqBaODPZzGp+N7wTacCbEpOeaLorDOrtQBIer0
0QbEVbI01Mo2lL4aJvecwNxZOL3AI9tYc/cT6d3UcX7Wpm2Gsm+dGdGNnVh3DCEHGthaty3qHvdN
VxxRed33Hv+PljN6DQuzW8JQAVGNj3Zl68FLgpcUPnT86ur4ukxGFVikZsIUdfGYvvsokRMvVYQR
D89Z6OhbTY/PIbCbeeteGIlWkbJmISBiBJfVEh4+++/wrSHqewlltFrmOZ40qSH4GD3eX99od0GJ
+IFBH3qKwmeJZuLbWueMLKe1X+ZXu6wg+3usjikD1TA3vZMGI0ILJv+CAuvk58hUFRv0wjPNTwHf
nSqzYNIB0s9vIntbi+G2qkl5MQi/IhcNNtPE2J6wB1r0z1oB/StO0KGK7y7bwMaNcYsZ8dKOvltc
S9kwr4umhdykxiAv9OwG39tK1iHhpo08+G72burldgg6tNYdPFd0ZCpYqbq6zcP6kYSEixNO+FSc
N6yb7iIbrGjr2egMqXCRWJjqCWYDgF/nuWrynSolPU+7P4S2gs05vdI0z2ooRm529UoJ9J6whvi7
5piX0K0ZEVDOjSolu0NhbLYZ9C1UNF2CpGG04BIsyDbOCCJaydF/zGyseyqcYPbXH5iPSZtywLv5
QzlnMKB89OQul9W7FdRfiXSXamJNztXJ0eRO6CGmOHBw1IkOhv76pbAqYlj4UGyjT/YFGaMVuyzA
BZID7JGqLOxmI23zzVQwaPquJsXS9M6qcvCDiZqvsQCipG4ydCgrY6iHtTcO0Ihqc8DQYIXbJqeJ
q+mE2KQpMDhuvDSZcGiHmCDcrtin4/QsCcKCnIoGtEJEE4ROi6YsJNPResYiGW/dEcMr8XQm3Qi5
LlKf3OtuKDDiAS1pVTgzmMaHUgEeL0uvQn5WPvpxDEM2Lq9GqC+cKIQBCW59Tf/G2uJAoQ8+os8E
Et3Z96SDXQlc7taVJGs5eh9jli7c6+gofWdrFwpzWG9cYxg2ZJKiAhP4BsibLPGbd2OgwZ8h5116
1R1pLBXjc3F0Z+no6LmzLiJRpC9SKyD+nTUmiJJ6O39GgJId84rUTJ3wuDY1yIAn9hqygXopdAAg
0rqE1dCj0kRynrJC29xD7UD8rmc+k4ldL80E24Pqs5cYP8WmZYSrmvUgieUG1nQHu+3B5rQOnM1d
u3oodsVA+MUMYKpUuQsqqHBubDcndvq7uFHf40RBhhRTvZEgLUOU+Flvp9zADMA6F90lC9VZ6ze+
lVdLDIdiOw6esQSI+6xkH661HDqZGtoDYvc5SjU8hDoR7b3OViRxhhtavilwonLtn5M2/F7osbZq
bUk7nCW0K1KIDhDqmt67+NjTuu4WoSIBSFH6vTaY6CEPnQPN9l4hP+2OGkFWgiov7N9wnLSoQr98
5ZS7WCbfpT4d6O5ggTJQsRNpw/Fiyj+BfwtsvQwaLf2eVbc/1C1CRTAZikvdjIS9EbxIxIio+Xi+
4tZt7eeWbduJ6vwcVsxgMKfe4MffosEwFyUmkj16nydiBGzTpHCwNwYHh6Uktepcev4Gw9dTnUeg
mM6JURunocYXFwdCQZ7/KPLhjPng2M1ZI65uouNUxINbE9V5zsAKcoVYjXp6jtABjnaJwQbV9ZYV
gApGzxqGlOmmHDEJFdr0oAgZgwNrVVdeOXkENcuIVn0OzLnvbTqvq4bByd6fpqMzhvZBjnOYq0au
AiUjgycIZw9T3948TCLbeZNnX+NJq8+ySD8yANxaY9CdwlG2KkvtaJs4VCNj9gkm3Y6CB1MWhdiq
BOsCzUkr15aGmNakpJlGhKRBQ9Jj4KCyZIwSbEZG+QdVO+iReskhWq/2OnqQA94oWtn0Q5KIrsnC
rmTFmNCu6oPr9KT9NV9thQRfHzt14Ar8yICa4AUNV51e6Ad0lvohICQMyhQmdV0Cog4unR9pG6+t
OpQWaHFqmpCHtCF9iLoKmaWLaEHOP+oMMaCfgiseDRQcsqsPtPbpJ9eYKX1I0m0DTQeOTA7IgUwV
s8MF/ePXDEr03gY5WBZxvApHBy5xAHvBlqRDRcqqCZqetm0GJ1UbGM3EnDcyfXoLuNgWmaiGHWm+
BntBYB8bnGTN/Fveg7GOazKlmhCcLqaLYRf3Bbdb/d0WsAw9zPW+aretWdoXFpFpY2b9Z86nrZEs
uy4TMa6EynG1FHwTjY9OaEgQvjZopY9Y96ZVYuQPcADNBY/LrtuvpTWHwSnkkPhdCRlqxM2PHzj/
HyKH+T1ENg271nbQyhy8CD8mM74HxPgjJYrslOTRTWwP/jkOBfwaVm4dc00bdyojykSzuLYbotmb
+OrZLFlpJj87wyD3Lx4OVbpLA0274+ieGvk5GsSL6uW+1axLVaVXOCYX1vSz8CByTtr4WUzspnaJ
8LqOqe8Zg6vcaTaTBw1uGNPVIHAfa8M+SKzlHG6xlmDSNCe/dTnorPIoQ5iZ4h8jzc4yrF08pijI
w0FuJV4BxdAtLJis1bcZeUsWl0s7NK9GHx6ryiNodFQbInjGzeT6O3asZeCN2doPSBQWBSRzO862
LkljTQ47zMVtRBmi+8a3MKZ2CRSQDQjSi/nhLRyIC5ey2ouMC2XiRlPGXVqbl2HI73FX3NqSHcy1
6vdqjF7RBgKTaz8YQELTJCayyvEtGRlifp8+jT94u1aDrixQfkohQQ+UJrbVkXKeWSm7aB6ePQ6Y
bVWdcqvbFK64HYr6AXxAV0W0RWT/ng0FIBKyrIKuPNWG/uiBE6RivcGaTchiiZCg6coNkpxnqyXt
xmdpZTZsN7ft6D765jMRTvsu7luY2Ez13TP+H4LlJ463IRvvqFHR9FW97wKN0Kl6uLds/9mP+mc9
MZ4MUXLklgdS+zbY9WkN9vAj9GEvMLQtPMMnxILmg020wIqOyz19T0jyurHhSN5xQOTqSRww7VFY
vUgreiAZyQfHiv07TozPQK/fI0v70mz92fDhnhYt6tPYp5lD0kk2NHeMiihux5KN2NY5VQ9LqMix
k5zHCaWsU+sQ8xCchEMSUTCLfTQR9SVK48zA9SoQu6yQoLxW7nNJIN7Kar3rnAi0Vh2U+NTbjgL7
JEkccE609gyXoFXGuuUx9l2uoYQxg2sTeHelGDa6Xe0EaTvHfpTchmBt4pTS3mi0gUmZOgX0gEYP
vWmczOl0qQYLAErmFJn5CbJcvwV1+WZKrtMhbCF1pMgNewM4OHgNDQJF7xbqGHq0FnJjtFdUVSFl
JzN/0XfinLfAiUguZRuR7zSBBGMyh/SdyX5VmuQCCxJJPRgf8nx6HZrYwLSBBDhse8p6cgTQhG38
GRXZRcRfOOVA8aLZrxMZpWgtSvuxrBG0ZPrB600MoZI7yAZ3ZNsSwI5ELoJ1+LHpyFhK7SWIPWSD
EQnXYevdYzK7aZuOsGLOxV3xkmRReTZM7bFNWVg1ieAkmdA3BOHaqwh66yQJEPVUXDMZOqusmUt/
du1eoreDh1UXCmaIRbAOWgXihyj7yAnwIUXaJStURY50gUWYNXlZepS9k899ossR4JFbX6WnJZdK
JY9TwcWDuZkwoJnQ2Jr9KSdIt463TgIpxelJjcW3Qe+KZMVd0zlfUm+KfZOCj/fyeOuHMt4mMD92
fgNw1OxhECGtCHcI1nEUko9M+xEcZYF2qywk8i/UDFYLGieWPhE16WfT3DTJY2kufKdWa8MtA8bD
3bDyamRtZlBfUQxvefsWmmrC0qIEE3xUsqTnUdlx4NbzNSMqgAXgnUlkr4bLVDItMOzUW6PgQVmG
6ZlFbW7MOR9eGFprpZk4GnHYbgj05iLEUjzE0weipnViNMxLkSqtkFUg00cDbmzJORs2lsrQqHa3
CegXrIr5BhPsKawVh4FkXJnyB0bUXXdtWx4FU3Gq1RuN48LQ430gJrHvSDH17XzR9mju0hl6LBRy
ooTD5aYOCEU1Jo90VNfbJTh61hMhpTuUSeXCAmCAdp+8NQS0llPCcAYoQuUOv7+q06vfclboCSKr
pVvCmOEGLq27fgrHtd113wpPwcgAwbZpsB2Fg0Ja12YxUAkFM4psD78xn/NMOWc/a8/ACT6qlvca
Bgz4Cg7ktGbopxcpOqi2AxrXgkUnhcPBlhfstMq4jo2e3bdB/p6qJl0PhIauKn3EvGJm96MmhoNs
hm+RQolBKzjbSbLQyf/bkzpwHDH/LabcKI+dK17NTD6ZvdDYjOxhnUoPFbUdVBgpdBRtavjW9uW4
1kWiDlg0ZjK/uIDBShj2ZS9hGpdbj4ylhWJz3mhNxcuvcV9opdgSNmUdsJfdhaaDt5Ibez1m/Rwj
mL5peM35jFPYepqp9kgSo4UBb2sUXncDShbeUVrcRYFG11CeRD85O6cnhiVDMO5UG905OC2PznYz
grH1N6aV+Uf495yhwUkQsBo1xxFNtUynF1WRu5KssrjSt73rlLcWqWccRTkwKPJf96bJQA0lEkfC
ubhGih8tUWqDZiV9PCMKlVRB86kmo5siKR4XPZHl48CzFw7kfP87xLwhFvzq1dOBFAynm68WDdoI
Dz8LkWqDFTHZDqOxyyu7vtB11izulIEJqgjpCjSuEhulk8VNO+RJo8be+gkpwFZhQiS3uTHrVqpt
KnH+hIN/qAbZXmsQj5ApggYJ75wImc/DRJ99igY74SY1TofpKwT5tS0qzABBzxE04cCxHSoOaCqs
Ehq9uraOEOaz96Lt9OOo3gzYQO8iXN5Qd6o7iU5vRV5DVBfDrYGVy9ataeNFot7XBC4tXS/6TG0z
fJ0SpGfNoFAKYS8jyiPZeA0nkaQzD/QUO1UXx6+gbgQxB6F7TJVGM6oDuCRz42LX1t61A3+jowZY
IQShNcz+JKxk2gxK0alMynSbpy9jpFn7AkEilijgn76WMxTo4i1Y9N7Hq+gnvQsb3WIBgBVSKtTp
aVfex2OhH9HF4JPBy6hwry9+DH8IziuSdlqnfTBtDME5hdC3cTEkg7Xf5eQ8urLaDBFDW9LFGdwN
GQe7IF8nUVdtML0saZ4dFLjqg4qtGx3z1M5DtMeN2j7a2mVEsbOkfxZddfCtmxxeKV06be1pJK+0
opI7khjOdTty3npTRUnkDiBVa4z626a5xn1wrZPiVbixtYLh04TQ95s8ugxWpxa2zSbfpMxJhbvH
lDmsTGW4uwF7uNVBzi0jHePeSGXlg+cKjHTnEv/M7FExsCcObzW7tO67AiYYyRv/h7kzWW6cy7bz
E6ECfTNl31MkJVLSBCEpM9G3B8ABML7hkQee+Bnuw92X8Af+VS7f8uiGJx4kIwFSEiWSOPvsvda3
dm6luldRpr8Drg5blaIBwIHRrGxBgoSnEMPdTtkviaqykWiVeVz+ieXYXCnng1n9NJpgYd0Cplm2
bj/sXNfZlKLfhuxi9qXq9Kcm9RKw802xkGb6ZZNq8RJaKGMC0S9UrDjzBljLHIMavelqDCBvQbRT
R16AtD94VjhuHWP4kTYjE6VhEITCCymjAmbXLuk04WzZK7r0phUKGVQ30FZEg54ZkXrr3vilQxdy
XZMZVGqeo61blxI4Ey9mGYmPhh/lMm2gS5tDJpJgJ/sqcDat4jW3BDerpfhrePPibIqecMKG7pCF
YtWOUOQ2dKn4ML6xOSIC80utaPgFGG8PalcdLQIxsOUTTNjZv3xiAEAZtWQOxVJurQQgCaz5mcq0
gy5KYxyETki0Hi8S20nPLNSHNPU2uVK567RjKJHjQz9lZO3qmXgLrJpmVpwexopkxhbmZVYov1yT
EIaiH3eqxN0A5Ayl+xpxvH8A9+5Q/tfVhcipX32dVbNWk9VSGR06NxAB5unIwlDHavyqONDc4it1
jzITxriUelCxGBi3WvjbRvTDvEtrago1aDZd9gg8Y8/7Y2HHdbyWObzA3h9IqE9HgtPUfAc2tYTS
ZylbmpVcPNvO2REz2RBUC9apgOIUYDvbuz671zY39D1hK6PDb6q7674eBhyHCd0NviuMlNgHeOao
DRYOtdjHRRcR7zSHLE7kVOY2h2QgDkLwcr9ASAl2Q9zv09R31yYFyBo+1ooUhmYN4+phsL2blU0O
zgblJCQd1i08eXOjUj+F3xlvNb1DyqjqTwSGEn+gkSx02nBjTzZGl5dMv7rap+ISP5Ew4an7JhUV
dkrTV71t6CYkuNiavlaAYK1BKRIOb059UlDZQGdoZEKcyl6aEMPaCCn1qEC3weZskZbZyO/Y135F
liNWGOlbrDSU3HXDKlJGbFAGY6u05Rn/AhmyBZI1I2ToUyVqdcDQOWfjpGwJplyXcWZfq0K9uzjD
zwk64mzrhxaOz7q4pqPewO2mABv84mDXsjoPksgXoelYEeHzwjw3Ad5aifVSJIpx0gX0l5J2gCZq
KK9AWq99XMnrQEJC6cn6XNZkR+Udk38rVIKdNJ2puZRoV6hC2lUhEWqmZBFrx3TIkEw/85ZZWt6o
4hsJBkgIIZfXkGrnGI41ebiZvInN2Ap6cG6i3bRpFuRF6vjXuVZHMD8MJmbFwuDZ2kb/mhBx/aLK
YWtWdf9qWrGy9TW9nHuLNDC6h2HZ3alzet5yY9k9NMuDPj7yrJ/3ZpOkxgXIQv61rcw7P9I3gefd
SH6I/wj2caJSH1DuUIFMzdGqyC4ZtqUJglEPNN6H1LygnWDnYMZc2YqNUSgIMUXFlVYd989x/39J
+/f/our7T2LB9e9iUs6JfxUI/n8p/UPw9b+Vwv+39O+//ff/+Pf/Men+/ue//WfdH1/2l+7P0v5m
wqBAMqybqNdoBfxD9meqf/MYuuqugbN6ugud0j9Ufxp30anwGP/oNOtsvt3fVYCK9jfb5hxKN4Q9
k2TF+a/IAA1DnyRs/5RDuTixUNzZFgIsZr+uof+LgNbwuaM1ERikNiPsgRybOcla5WcXOLT3XcU9
q10jzuCxaWlMd/CsmaaBFDw1RhFfvBb57PMOC2onjTpfP9Sm7V6drn5rG7v8LLsIjVWkzDq0hLvR
ke4b8sMVjDHlw9YqOvtw/ze4bMggRODK0OfDCoj8LCuEdM/TSTBsDbsbbxh7GDCHzZZnnKxNKaM3
oSqfcZD7P8qgnBPsw48IbtmqqxHhpi3SCGdM/DfoQ6tODuZHLvAS6vSXwY+FyzFrk6tKpNAhqYuP
mrRhLRnyzzxKNVB+8AEFCQTLAscdvIlBwesPOZjtCuhR3Da72PAq8DuGuOeKf0s0CANWFb+aXoWF
n199R+tagBSlYY7OyNl1OeoI2pjhmvU8o5NIp6GFU2F4WnI08n6v4nn8ibWpw2EEzS3oo3pTyybY
xGbm37QObZzpJvoPIXsnFpHyodTkDbqV1u1KJnMvnQFekwGX39rOt1v/1EMlf5P+STeIqJs3hxQP
XGO5tnfakaA1z8mWBJD5dzcfH8/HBkDQNd2XX5ZbS5YOVb4koEw2SmCw/hp9dKmH9kSaKSF62hDs
DLTg204SxGO65IdnMrcIPvOHOwa9fI6x38d8l91dlLd7D0zGAnmGflGTvF2OZmae+6jvV7hGvWPe
K+Y6ctOMdSKBho0baGfXpIM+D593cM0jLVjVvWNjxv0Klrp5rnKHLGurZEccay3ljmLdhBoiUJB1
eC/wSM1k79bvlgTjCyXCVi35oAWu4rBxxNUuLYLMU2ZIXalomzEbEyIJzOwgIGWvdKsVL03ZyUXJ
n+qN15ZVNzb1z1Q4pKMV5F8pDz7i+Brtzlglmu38tIPzRw528N5RMLCAAx1lqzku+dmFgWtcOlg4
xzbW90VvxbuxEfFWgQtywM3srsyq8s6OMgQUMV19MykOcEPFKXvjAOoCkcJfEFyvZO7Zv6WSLmIl
YXTeGYdUj1Jic8xgp1uS0K0++CWFm3yw8aFwbKPsTa9zjDh1MVy0joqyoAt86tuABTpTlsLm7Vz0
DdGN1tBcKs+g8hYIpciXePIHjG+vHrfCMjAzes7GKbD442psXlI/8D6rAWxyCdbgjegnYsx6I3hh
H1OuKyl0UlRCY8d2O97URuucGnbdy0HLwpPao1iKBzzxwqp+mizapYnuP8KaOCe9yKsduaW84ybJ
XVdVPEIldUORwYdbCw0TIA3ApqVDWbilu0u0MtsgdKxObaIby1xaxRWYlDXH3mre7bKihZ9axldh
GCetNEnuypt3Iot9ooNkTCkAe9kiiYrBtvedxpXzkIE9BTIb6UVXUroaha/u81iW+wTD1RoRlPHi
my4Z1tQzD0YQf5rACH9nrTEbY0eFDZi7AGcM9gbmqM6KrFJftWTkU2LV3cmGu7cxAHYsKhPhjSly
78U2K29WWxWyxJKhhuPJL+kY1SK2qgG4Zmse+KSY8Fi16hOmM6E/jv1jZYyuqUdseJZpsQ38sFh3
ehm+uaX2qVZsYBieNEw7nXjmD2FwEQLrHSB0gtsqffgcayAwcKqCSxB3Dh0i1Fn/codGs+Cvr4jV
ZPzrK/Sy+Ggku9Ii5pl3Zf0dwfT60JwAiGuQYIXsm+TDJqywcKPgYRkhVwCVbMC2dZIPpZYORYw/
HBXNLF+Nctw+zyOuKNd+wczz+d3gXRy94IucqfyE9d+85SUIVx2e9kpDpnZr0tI7mIHx8bxTnx5R
FsOB5ol3ej6gch3cyA1vFFK0/gxO6L03zJPoH7jWGQl+cR2chn+c72tE0EQzV6hHOTT6+tAESXuz
/L7d9pZ391SkWRlr2MNCSsYHxVBWpV8H72HCElhi9YJjGyVvJS0rQZwyG5qeYv75FaXD4Mz2wQg9
D6XhbaxeRZtY9/qL2ZeP5+lWlv46abBLPQ8zWhqkNcvs2DqV+Sjuz59Gm5TGJfgz8DyZNq8COtht
1T5EAzONDbS3N6sAHdp0PkvLl4Q50avTeguQGc7SH4R39IuRDbeKTZK4z3gJv0mlZ4xQVvfV8q0P
W/x5erxKvCD5CNQzpPT4l5oxLwmC0HqB+4pPCYHiKu6L8q1xm88WrO0HcJrrezj0zb0lj+6aJtY6
Rt17Z+ZgnhBAXorBAiUW1btE6bUXh5DsVSQ9DQo0KjnUjME9YBe/cINUO3tZp6wjrg082JWoX4iC
rYiauw4efeHEKKKPOI7utKxot0f9+NpMFE81/o2pqSCOp0vecreQSxVHDWpSmmYFY/o1xZBycXUF
1z88vi+RmZvRsJAZZOVWR2H4hf4F62dlh0B4LRVCJhfCtrSt1zgoSggDnXVvQYkBLrecd8thHkyW
b/BVGdZ7Y4vyh37VKRSDWAHxtPZTnAhtk/4TJ9DIIsIyD+slPFqYeRdM6cQn7AF2QaryE0peUUP2
DGxGZddMS4Bwam+PoLbfDnWvbDPXbPaYCPJNgArtKD16viTammd8mtWykHl2LQY9WaRx4LwaJgbU
vGu0B9EUrBy8vJ8iZR2EePzDbnBXqJjU6SNMoii0J7OwWaI9KiE/sKDqOkNdGjTJ1bL1jVJERAYz
YlaqRvxGfbWvicr6paMmQOUpfvWpPOc633dI+ktepM3PkKk3ouC8b99W3lrPab5tpXsfusz/6uLo
a9CG7quztJ8syIKvOB7/aInoP6FGRnBN9OgzjzXkqeWUdDfAJZA9Io6or5oD9Inh7NcVLetk7L8r
T91adl0/uBDFa02nYrNbbRPlRn5m7lQuOyjPN73C8ah6TfFIYHBgzeNpRJF6MlIzDKDlTA3hCXut
gJPSppW1FPrNyVrrMy6pegezze/szb15gL3+ag6RuQzspjlVdjyhlrS541MFJY4QuyFN/E3S5z4c
Q4A3WelZZ7VRYhDitnJl6Kax6RPBNYjpm0wSXyMW7e++vsCYiX61CTouBDn1lStuOW8TdumhtFqy
ypLu4Y+55J0fKzsjHbqH6mY7n7fitVaotmuz2j4fVSdtshcq6tLnYasymaPZaa2fh7w/gFBUYEuf
hyTGV/ydHsSnKMibMShTLmwFER03iboIJkND0qXd1e89alLHgqOJoHC4Gnp8ep4OoRJsyjKiqUFd
8u7RDZ95IF53KmEnDQqbY1VX5K+S9vqR6ME24Cr/a9D8d9TvyV21O9LaIqvZ//OhFDs4CEuoGSEg
SDn24a9GERWbhwgkpGNXG5gUGeKENqVHBBzp+RCX6G11MMaPlgTPBe6a8eBUWHB6+pKLlGD1T0DM
8+dDgx4hbarRK5Vg+jdBC2Wky0TyKtNyz5V/aTm5d48jL8bbSduYutK7awP5y4Q5tqy0rI8+PehP
NTyyfqdQjodhQyJAsnqexg3ACu8N9yCok52fR8Hyr/MjhTNwoVeiPp19m5vKX9+G9LkvPIfOZSwS
OjMCaTV9thxiZQytB4HieSQ3+KwYgMxET0xPqdjXwNaNTVwNNXl2enHnu1E76mTd1K4s70i5yyVi
v3at23F579l4zfW8FFtsqL+ECoWQgO50GTVmv/IqUb9GnUvd69BjJO9IvCK6Dy62l6yIhBl2fobQ
yxuj6mXA1nFSaw/ML0foKwva6/YBhG1+8NDibWv0yTJJ2lMt2/YkEI6f4t7FbcyQ7HnewwLpMrGC
DRRBX5fViE6t9q/Pm4IOcOcr+UtsjtUsquXIn0+P135FpZtj1r65wEtvk9JLsytSmqYjzTLrlU0e
G31NPVwFaRcTEjn2G7WM0qVWhd6j7TCFJxVMXp918AHZZaaKMbrDLr2hMx02Y4nq3GoV90OvmGto
pdaffKInLjiUvrMa0UeMM4O4v4I8DejjhNBS5UZM+1WZxh9gRZsNiYkmReQYfzh6855GSnOJsiF9
GRxAEs+HxbLlOgClbh0UzcasWuVKtjxcA9JDf7nVfSRZ/AcPNeJHUPsvddOCCFRanYgidOVW3pob
X+32z+eDwMlayhTQhDDrDjoDIolJmwKrbIMOhxy8PHY/GNJsNFfL3yqBREHA3V05Wo1ue9qhaWrU
bmvdhvkPGuWuJ864skwtXcVWWazH1J289YO1Iz8Iq501oCJRLSVYxGY3LGAvn4o+LD6RsZ2zKAIV
Ezr+vqZrO080D1l94KMjMt0AJUrfcc0xK5CxwCuWQDi6JbBZ+8zTz/ck8J5kr9pnp3GNQ9Gkxwja
yaokr3XfV5q3T2uk/szDi5sdc3lkElmToTMp7W3vu8wz691TrJTEcNu8tR5QCNsL63NaESUqmYzp
piLXhGi1H5a57Oh7vttMS7c4oVl4bShSqZqaMFq0jS905vxBew0g3vyh1XlFNlRvZWmAM/elfYq0
YOmZUcUbniNsnsS72Lg/vFhnf2eyVye+EuVvpWwLz9NvWvTFJTU8alZk0wQMrI8O3gvSVqnw8Goa
6khnbSNaJMHUkyujKd1zZzQ3N8HhniV8pp8XWb3XPnutlC86lX6pj5KYCNf540VOfamU5KtTRncX
OEJuGFHB2RiDrWGo2k/PloORCdrhzuu24RCm+7iRb6GCKDMPtPJIiNHBQRIe6kO8M30ZcsTER0+T
bjeWADRyBG8rchWHdzFES7diWA505svslc/nfxoWcxc00blk00nvJ1pa0h++oQ0BR6wCecqZcJHw
5XwXIUuQSVG/cwJJGA/jgbWm2vFLkaOirND5DqrK0MtNx7Oq4lTryD5Y4O7R+9zdqaGM92pUfsW5
4R1j6BMvOY69v/pOoDBzeBLT1b5E3k4VxlxZZdkPYO4UNOvzUHGRjyqCKEQ5PDQXkUIZd+bheQg1
epYXEepqJ/DPpV98Pk+3RDrjEQTvmdjN3UxNb6a5dn71gzbYpfYgk02h2xDBpEfOd8wUk2rcXmgx
EgzV7A592HWHlDL98Dz85031vDfrv0eyUAgkr3/ZqIS3PoKQSzLYzoFN/1GzW/XiTqcChBM7PwaQ
FrlWfKqMjPcJamfEu84x9D7LojYPzwNDim6lwEubp15uX9SlbenG5fn/YEgq5G4Ue+Wghxc9r8NL
osXp3AZFtZK1HYO5bxOyTSxnXVop9D5FXHRNEbcuyclxR049l+wHPsvJ0VIKma3JFOQDjsfyxZJh
wvXSX7BOWy+YmGniTwmKIsXrQUbriJbeHeYx0Zu8rP1I1vR0jjWbvBj68W2dNEeVNz+QewbNbeNg
4JLOITcq54LMNeWjW7fYdthXzAFlBYCs/YdvWuIEPlzgnwQB6cBpBWKJMsbxnfTEgIYBvhFWM93X
VwzF07viRrewSI8ZVdOVTuhKMxQBD51YGYOckPXz0MMLwvpLXkvnjVAjYyHfYcdKWh6S+VLbeZ+e
HKIj2rlPtf7II8ZfmJI0X0x+2UA/6wZESCIziKdx0gl4viSRTFmok7jUUytBT1BDLWcq7ykTspkj
dPtXKzv0pjoksjA6JWZBHE/k52dFtbNtPMqvslaOLvFFfTDoK3YkDjPVQh6g5fdLZrQb34tw7fSt
tnVGBdVXX70pSnDIwTIc5GDYR+L1+PCFMfPbuEzQtsSrrLOCAwPWY82cefM8+ucN8AGQ82SyUo1i
78CqwE1t5HsXDTxGEJZL3aq9czMKefK8eFYbuncmAOGVbY99HEzHWyMMEguNd9qbLEeVsBKBVM1y
1VXBpBSAKMBJZ7pByVLucWAPswjyM8FdUXO1R0bxGtYkspjb5ppUeOKyZlgDLhgJiHQaoqRBOi0l
yTzzkEbXQk0oFHpVM19jgmU2NACWpo7H5fk0y+nZWXn291VJDT1zlU54lhgZ0ofaBI/eRJVfWcg0
rQII8vN8QOk2bzWWgLRHAYo58AQN0p/zEdK/NaxApcNeL1T+pJYJ0TfOzR1zKnOHwgyGVIxHaPBx
zLRNdi7GqnlNmcXOPdTBeAQEiyPqjpWNrOmMp3yWmWA28CokK9MPnUWhkqkXdAPce8ZFUNC5qGUB
Cofc1nUuP9yM1gQ9szJ7ZzEgX6U0IFZV7Y2PghWP8I5eHI0OP6rL5w6MvxiPSdS1S2IREQdNh8+b
2O/YKThFstGmB6sNyhJ0DuPD9Ql5TcmMCDSIJTj2edp9M2yFmjVvHbBkLG1ZQyC8Jd4UdPVLl/mX
SJGUKqHJIoJhAkONGZFPRn2wGgPnoIPg+LRdEyhQrOSbXDM+mDn4p+fNWDrEJdT6t6CAXmSVnr/1
PQnnitOxM+Wvtq96xZ8zlruLbtR/mp6mZ9VhpsEAPWRVcgt1BsVW6H4Yvemc+n7M7m2W7GmiALGf
jqopzq3sAhTlNn4nUpYMtzvWMOXYCJu/mfH7fIYbay26TD0NjiK2DS1QkG4xcqoQOadGMONsqHEX
hmo34k8DXFrqGiqbbFm0RHPJ6cNpuW2RcQuQLwkF+kpyRylcFPWrKzzliDW9eeg/kacmj2o0/FOb
+n8C7GxAlb0/lVVpOzUxiUe3mCHvUD30PkjP1jOLF2dYIB409n6f3WsDlx52RnMfteuwchEwdRpb
jJyst0mTbePHOtnTIFdwLVyh3f9T23L4jnO0cJUt8Rp4P14P0xHUY3fX+8CYkVkSEkbFYWfq95hp
Byx7Pi1bAxnzI0/Q/CBtPQIIErOSV/LYoJo8RrghC1/nF+1MFKFPm8nzDs/PGJALc/k8pWNXwIvl
WSs1R1I9FjU4nMzJVt0wKpcyt731EFdT4qRKiHtkq0inSjLd0oaYuaDrX+y02Acwi95Ivg7WksiA
uU20yYzXPdmYfopoYrqJdSnOdZL8/Q4/Qu5c9GUzL5sqpUQi1knJB4wsEvsnZnRtUZCucQgJqT4A
mjPXMXEurCIifoyR/GOB8z5gUiLAMSsOamVhk7W7v988z5X5izaUizwuaCdMO2+3SNJ49pHZibEO
hByWYxphtRrTP2PZ0nryYm3XkMi2HaCjbxQnjM+BYo0LkTnybiTo+Amq0yGWd5o6ZzKloOZpIU6h
rj3ggAOUb0t91WTJW4wBYp04mX1g/qwuxoBRkyqVP3VD3EOT/zYzOhM+FIQ5gjmm+WRyrEj78/a4
Pb19rRLul9NaeJ5KZb2u6GgRKa+hdsIPS/wGvDL4ow2TMDWguojIvXAdW5uPSCu2+hTH8Tzs3deg
i/Qdk7zoVmntu9TV6IvxWjnH9uwe9a6MXySuJDdW9/7Y3+B/+eu6beFFTzfQVrMWJ1PySEHa7E1J
Y03qsbfLvMC9dpOrSxvU97G0u8mNBALA4iOCLEa8BmUgPgv/Sxd/GRlBDzWpddPjzyrUWuTPlnkb
e5ID7HhjGKX3hZYOrRb+SQWt99rx6mHtNY47q1lHSITox9Pzxg419zDWzkxIhUlh7g/7amDu5RDB
8IKxG7pxB3Es0125BzQ9vvpR5SwcH3Gt5GK2H3QWmLA6lXGZ7jHTW5tuAIRdem+ZFbc3hYCEirjf
u1778oXxxjk26Foz7f+whOEejSyGWEZUBhkmtM4NZHwzBrn53bboR9s622pTb+JlZhgIDiRhmjNF
bcc9lO95Sp7r0WHst6qx9yDbDao3tQXQyVp0eR7xtr/WNpngfmM4i1pHyEaYqqSa6BENaQkGdtJu
g02Hk2tp915+pL0DhwggJFJZdIDEFyfoyu7CZzQq2vJhd4/SQocEGLA+ZoZVHatBz49i9fz/82wd
a2tbRoSdO2YARzMA9hG1CV/vpWzNk7l0E37TpIaVFePVQ0EBstnxGnDavvleTgp1YSGtNxosYJ3u
0yZOimg58hdalR4iS7cZv0KfSBnTQ76hkrwwK/0R7omSH1oPy0cRAEzWYENlargshwStc27WFxUm
0KoezG+zTomeHd3gtah9IAZyX2d1dA5sLTr7Fje1YawR69t7k6zhRgnpT1uOeu4aCA0Q6GbBZCpf
wY8I5kxY7LkjwOIlmV08vB7GhlA90iY9nCW5COHBkks+3Y6sQJUYe7CIXbevahI6wxRmVWqU2sxJ
CvWHD94sM7z0j1INXJgHZ+lEtOoMwYAz5HUnv8dzX2G0aITbSay5zqJ0guZMW9Y++0lKkag66zrL
3q0QLjD6Lh0nF4NOGtPFaxmqhy4dv0vX6zZhRsanPzKu0fLi3qhEznuiuxJ4NZXeSm+He1LKOp5w
5AJ3DdJgq5Vjvhe1m+/pVn9nzCI39AktUNBWJHaN7gI3qzKYFP+4IVqB/erBVPXxUAfN/3lTTofC
Hw5VA8nDxJG863XL3Y1mitCb0satnQh0dG3daBnou4KNFhl7inmLW+CwakfssGsMX8LQ6t/WZPqN
rEmo7borQbD7DwnX2SyjTr7DhiX1yyIYodSNY0KKxyVNZIuPAqFwBlTs5IXZV5oqkyUjTL76kqt6
panDUtAyJ/OoeeUKYHzqtAImE0J16GicX8EYfraNr3+6Fp/FONGio9s742Wo1T8UeHTbpHizixz8
SDd8OpEG6zQUzUfAPAB8JflF9AuR+MVG+uDaBtMYzPHdbwhOtUOCvQjqTTdlkH2ZXez/0uxwTaat
+FRSK1loQaOdMBLqO0bc/WpkE/IqI359YDbRdwWFzvCmWO2hfpC7DBvV05GxEkbxSde4SYfiywod
d6kKzIGA4m62GWL4aZN4U42EN3ogkG9dPDKVK6NlN4phm3oWvlUH00zYuA+P/Ny9VWDgVcdIXauq
I+bP9mDiYfgAtgEcGt2Ai+cnGl7YDrV7y4mGQ+0UyjHBCIWVh2GGyCk8tRqagWN1d7hx2kLvwdh6
lWaTY6wvYdKTXJH35hUrsLYlI6delbHevoPbWdGELvfkZzhkvZnWQbUT61DpMRtNyxne7Egu6kFX
3kFo95uSluWScZLyThjIt9uD3FEp4l6M0f58nqbaN5Y2r/PGbJLgg19jScY7OcK8rXDpq8m8mb5Z
JKaU2o6ZT910/t0Mcd1P35W5S7YN8zpZPn8mHRCGj5XqnD1MARff/KOq2QY9qjt3KfzWedRHi1wK
g9RFbzNOEhnke+uR+SzBVYY4jmy+dl6S/qFVwOVCV7MPElmnDfFXr2G8MBNdWbINAWWNQm4WR6a7
9EtrW7oUenj9bK8ZDrSAK/zzqEk0izYUTL9mG5VRhZo0JzdCaWB3pvQpa4/JdFJGu2gI3Z2Z2ulc
Wjhy9IDo3FD8yNA3N3TKXXxtZvqhGDackkTGL+zc5CzXiDhnrA3BkxZP1PvjGhSwO3XLi196l7OA
gvFZNAhhdXSOcP2NUzlkAK99YS96+5TXgJjhcqW8wYNNL3Jc0mW9DQAj9qN+SNvRX1opybh+XTbn
oIEDW5nRZ1FmHX7oao2mTr+2LTF2KYAVpgJmu/JhySxGpP5nH2vxFAQaI4ofti4TnevzJpaGmLEU
+9vagUA2dAZs14Y3Pxa0aq9VLaRgjbdbPBq/2CYz+8yrjfTx1oW9gUQdFL8SEvZHYz26Nuj/VsrW
ypvglMatXAvfNQ/yO4rHbCe5eikRjQPhXtj05VguCps/UB/PjFDL1uhFHr6jWdc28M2rPyoYPXjT
bmJe0OvYAwoqtZacphQkbJD8eZ52p8fr6g+DqJsm5WIMkf5adIyWFFcRA8b8t9H0TynXJg60N6kB
c81AJZue/8vS20tQjbAYSo+cRzlZfqxOBw1TETRLDPXRSbNhLxySeNBWafdRt2I2iDxVexTHIsMe
RJLoV27x3PDl1csmiLzZmEAfB7GE/zbKzaM13Tz/x9UJbzhmR7YFGREoAn5nAPP2FCaDuiwoGuY0
TNmNe+q6b8nuQvICrSP+cslW1RINBHbPQie1EL1kSdoCZIoYSzt4qqAUp9oDth60QHvTnNhb3iAL
+mC4Q0kmDJEoVwbq9BQM3rJs++Tmdy+SyJoddGFidzP9JaR3/Ei8lW1CH4jqcjzbbvkLc/4HFOxg
lw2d3LLtqeeeq9xYMw5BNzprhoT6hrqElk7RGjfrpRHZHAJWCHiFHpmYvMIU+vAS0L6vzaT+Gq28
JCdLAIoNMNYxQbNySAsV6Slh5bi3DqM05ZjHttAL3yhTSZTJo+Iu2sSH0xCVJxH27wlxGQlBcol0
wldcvASiGGN4cNsMl3/p5OD9/fFel/iI28GI3knrhPdBrvjWxF+2YkvBElihedcb8JYZNE2lQxpV
UUMpL3los5tFv0xDF9JqAOyWjkn9zvjnK89JQWCXBM4IChUsueKl0oo5u0PpOye0acNOaUpo3yCz
F5ojiUnq3C3Y3+4STTcp8jRgliU+RMrQurBDQt2K+pgb/SNyBZSnjae4+a53tFfgsO4lUypwToE2
rDqXAAfPhABg6N2Lzwxj7dsgRZhd4fGW7sWkB3Yp7Skgr+w/mZGQ3WIY8UUGYXxhB8Y+QtrljHDA
YTZKFO4+e1ynNc0Vj1APZmufB5r9C9sjFszujbfEMMRedGV+6RSV3Gp+7uJ5qHah8VLRem4oRi0x
NItJjsDFpRnN+RAW3srQb4NZqSsQOPBKEmUlsfxc2g2zJYDgepBsdNNxj+CviBpO00tQkrQyGlHN
bgU8cRdX/ZqwKwgjpQ1TsFHl2hew6SqSPxaY+GBTKPppNPtflQ+bmNHRCGDflfbcsuqLbWiEalQN
XxQQLUWXXFz6oiIzo+MCL/UBnwlA8EXO3v7itJJRsFcLoO3lJhtauQkKzG0hNmSeyKgA0eqIN2aa
kfeyPKtmUl1Ky6yWTBFAf0+Hz8e2MVmG1jZ2+hZXsKwuiuHZ/4u988qNHFu39IhY4KbZJF/DO4UU
8pkvRCqlpPeeI7jAncCZQo/tTqI/KqtPSaGEhAP0SwNdBQiSUhIjaLb5/7W+he5rnAM7Dhc+6bQz
S6/DWVZHFX6tsluNtJBwU6rHNLfdozGMc3SK8UkWDT3EVl7SXeovgOVdgLJFypJkjIflzz4P5TbG
M3S0Sgh2ViZOPg7Yk00y9b5DAd+U/UG+nhJyCKqtahQ/1Ipr3WbseHGtBJvaw7hHcwXdFlcvFwOz
i092rt0Me7/Tug3FFOxPdaTQm+MDhJb0UPflkaxb94Doc1MY0UubAjVw+xLEs0OsAuNchlV4VYbu
0dZjgcnHAOOfednJT5Lg0ifiO7TVFJjw5FlwXyAU1GuZhfs8iupDA6OmNcDnsQOB2xBl5int1YI/
FcxD90VMQXXSdpBxupx8PewqVOrTIDQ48wrRLbEodA4qpbG3o+L6aOme2lIzWSZcuAVLXdQOYmOw
splIKI+qOz2lVrpGjueeLIxCOJuydG20qoYqcesk+njIYuWAKbomFGzodh0IrGVluj9lZCDLg4mA
aeIi6DUJT9um46xVWMCmJLnX7xWaC3jBrtZlC2/eKqunRi203euzOpqmtmTpRjj09Ohq06NLGDQV
ScmyGPV8yvVpneCq7dih1FnrbIZpJEhaHoKWfeW12fXJyjPlyityOqs3MXJIJXOy77FrPHtYzH/Y
vXNXO033EzjLkcz75IUcgk0dZO4vXWiY7+EnIACk/KNnCEaNR9vN7XBmaqcyVwnIs0Q/p4oPvhcy
CHVCxCIJlEPNcYPnNAhvnMFsnhgMMVmZ8rvoyO5pBjP7xnxGmJ1ZGg/R2GJbdu38XneVYjIL2beh
ksBR0uvuJugpmofcQ9dQFnjKAmBEWS5VMik67bJvo3KFVqA7tv2kd0n8+sILU3ttF9gxnARNgJah
T1R85BNsyQqgzNVAr8+stq7T9ntXHbtNGRbjwbAMsa7hiF4YAwEQ0ozk0USMvEKyrlx6rBq4+e30
JDv0lUbqdNe1PeVyeJF1U5qBPofnnd45KZ70NKgECmKk1pqhRo9KyAyG/lB8c+jCzfKiTn+0HcpA
rEZPrpee1LLon/uarp5qp7/I2ltJIPP0t0iA5Zmm2xzYm9CRnHd/XHJWmIoSFzABOCSseqm6NNOi
/WWTOaxXvfHcZvnVBDT+GUXKA3i95oecOJBlrVrfJDY7XoKPNEWhOmxhG76nlh5Ty1ZxzqE44nKy
2wdFGy+svNWuSyqqi9q3qxMUuWpZD318hc8yWGHRUI5a2JuQUuEHmLit10o5VaENpdooDCZ7IAvZ
FgOjRlMoQS7VxAYewize9xx3M7qIm2HEEXSYVBl5eejRBrLkj4WfNih/m/4yTNls+Phar6JcD5aN
onvXmJhb4IVlcVP5MK5qTWi3uk5ApNYrwX1SAIKppD886AZYLsZb/1szqacslJ/f82J8UmO8u6Qh
3RY6Ei2Cyi9gfA8vHf1YUlkoL1uuSwdAhmivhoff5z2ftawT0IsilOJ+YFVvpIuekZL6JizgNrbr
F93TL3wjQK+uWbeBLIKnjucqNKL2+6DQGiRJxXk0RopembDqB8MD0x5ZjnvX5ODBRK70t91Axb1S
h+RGayOsp23onDTsZIR5NepVBb92mQI5uWwgLq0a8ApHFc/BugLAcqEWebDJQjc4FDFbJTh2wb5i
8tnSqg93WIDJtwf+th3ITN4XqJA2WYLKuiygdhf0gy5KZdRZcenBJQRxQktsNbtC8Vwsk1x2J3r6
2iIb0AQ7XQX/Z4ziWxR2I10pyL1QIoDBN5pyb7DrnBW23j5qtgLlyWy97wO3tWeL8UfoxQ+AQ9Of
UhkvswruolFo28w31V/qmC5dTB9oz9KJwpRlBEDY89+n35GUndxJDEe+YG7VFio1ZkYiK4NfbCv2
jeyq57J2Ttj2tScy3L9ZaK9/lEofgKQS3bdSg+XW2ZVHtQfNBD7z7j5xUDbWXR7eQa4AXwC05sZE
67Fg8MEDWpLv7fdjeGLa6ZdGhxSBUFRmnzjatb7i79uw9vdNoP39mVnX1HaBHc//+d7rZ7KyE0JN
//3T1fQrb/7lnx8nvgl/2j8/eXaYiiLNajTE6fdf/Of3Xn/u9Us3IYyVDlHIwj7y90U6eHuMFn9/
sP79WRImKfl8NYLJnEm517Nj3FB+gl6y1+ktX8aqqA5eZ6xev0JfLIldrJN0H9vjAVxdczkiyT3G
Azsax7qMG6Lr2D8OPHCDdemFAXLmHP/uVMnx1q/ftINDA6PjakjVeFf77rPPKlaZFcREHose4CBF
7VlaqgnTapafYjvSmZYzNullvpE6cDAzVqyTEXs/exTGS6020ZywQfPT/E61Unnocowir18iIpRH
6FO3rzVdJw6rA3e2e0zs8gGCin0XGRYAnb57BoRJBJ8Yq30N+XNbFx2gsrIoH+wc64iKDrsWUbIV
XqM+Fq21EAZpUGOnyk3V8VzJNMqW1RCpiN4LfcfUsdR8c/iVQOOihV7pKORyDTMAZr2RNK9oRvqR
hZST8ZvW52OPHLsiEKS2w7VV9OVeMiUdi6sEJTGADKom1fTzWdnSrbHuUFFBVGD1uBFshtg41vu2
Cp89RAtExyARrDGSmALnidLBlbELh1Vwr0VL1yRVTaRJgOAqPsL4cY7GNOxrg5duspLBhrWmt8Bs
OoGtA2UZaGAUspbEHZFH5pyYqq0ClAtZBpyZbGLjwRYt2yFcapAhUGBOaNCWPD2/rxDop8dAgejU
mE9CaY9R5914MYECxeDg36QGpvqJB9IqonIlTib1g+vAekpZxyzzim9S7xPXHsQmenHewyjTdE6n
/QH9FRAhaZKIU2ePVJyooHVpsah68J46y9WgHTA45em4iWQIQhJDvCA/e+61YET8oDoMwnqUbmWu
64EtB/EdaUfvpEyt7tA6nbUsUEXP0j4myyvMvSUhGekmokrTDH6yb8ci2Qv7IY9C8uFRwULYgqjX
D2AGCqPW2Yu3IPTcYdyEJrzPhBJ+Y9YB+hO6xSD9WEWRrN2Qzmx0Jtq3iNwzvei+532Ed7NoH0VH
VEx0ZwWyeyGk2pv5Vfc9Gqt65cHnmPu4dgCDAz7zqffOKE4vx7670fMbtRLOJR6ScdWZYA0S4M9S
hZaZNYkBUGIrveZ7OnZU0Cv9Ns5/uYHx3aqh5ujWSEhS2uzQni6jMd3mTZM9GDoRlYmaAUorhmsk
NOLGJiZKkRVytSb6VpeljV/an5VqU3CbgRRILC/heXTI3TLN7KmJrJWOWzMxx+SaB6TaKcbk0LhV
ifR56NNo0aELtWiOPBGDTbgLSaTH3EfRo6s0kVEAlU+a5yyht1aPcQcx1q3TdRdozaYL0DCStDZv
69H+7hUQugHLkNWV6MnMTVX1WkJtz6WzdUKz/pHBQ53lKImvDDayBztl0UCOi7Wl2CKWPTnram4o
d3qpKgil3WLVEUb+PZeE8NgVlRVIVmpTXYJIbLcBHps7OOzH138LyMCcp2WRX0BbS6+amgJjUd5m
oUpQasweq7Ba86SXEQZ5py4W2gBKPU3KdQStVjVSFlxm/BMB2/g91kl5aaKEDotrfxuVZusbNNPy
KDDuBvnTQ8XPPsxchVwZ/E2sPjSKNb+4+/e+EO5PG+1/5cU1C7yCCYDQvWKacGs/v7dbOfycFidV
o2SUBuvyynKCy1GyOnHG6K4v1ejJm7LfKtv87vUs882YAphtwDdKOgjmqGmS3etnnYnq3bYDixL9
9C//fDj7mbPfe/Mrr3/in38WZeStEXySYFyQEdeDiaOYku2C6UNnNABz//n69TO98bLd62cw0Qai
o4hYBsEMfYBoHSTAO40UYTlAUC/Qhe/aCclCtLG6UHK4OX4Gz65uilKd120NzEn1/Hl7Xca6uldd
yEuDmQN0iSlKDTcGmec74tbh23lDwEdQvsUuD+ufUKRr2C8Z6BKSXrOd2ZQlQMHp01QR2e71s/N/
aUzzDz//5ru/P9UG5SbXRLFyrbafIt/6nWdb20LlLeWNwTgr23z3+lkDN+T3Z2ff++dLlr1Ltn/F
Jp/OTVUC8BuHopo1RDQv1Ja5goXRAF/NzKCs6tOH31+rjloChwzLnRJHE7lnACNjeN0Tnb5i1yFL
j2fi9dy8fiMVGtsrfdUPnrsVqVdTD9SrnR2a/kIN/YRHOtoaHaZzv2twrfDHXw82Dk6580cIq5Zb
mxevt0c+QfxeP8tYs+1gygLWyPdcgUXaRvqqQifrGDwnlhn+Pkuvp0pMp6o+dRTymJCmpE7hbWH5
+VGfgHnNxt0I5g7llQXvxxoGAhNFvbMriyUHIB3oXA4QBKVbklVz6mHgzS1iNqBZ0G3TWvpuEnnU
BmAqu6Ai3meVRmKzRQ8sCFVnl1lr2+qplPoqtDJwSzh1+PD6Wd2nbBq9AdQ9Q63vdc3OVIhUJZWQ
T1+/WXuDuymyk5WNgA+08BnrJqbSpn1qTCVYCqWwWEQ0kDyyhKjKwkKTb+eb3nDGH3pofRtVcQer
EQVW1gUHMqfjpdq71bdWt1YmyrmfkF4revphfy0m4UAvN55qy6XwI+tUkq1NpRFYtqnTEISDJk3A
mjhy0BZ3zQQmCodHXcTbsU+SRT4o6gFICXt/JWfBa5og54vEvYjYU5BDoHs/GwQGNblqpujlnPLF
LFKkd9EkATznjh56EPfRBtgabqXYp3ZSEXVnVAvbTMpvhQ2UJFK04sLBLnAp4FnOR/wGXlf03+Lc
W9ivEE27dS6xDq7LAKiQFQRLBH0ViJfuPgpxpPSGu4mH8qJGiD/vrLD4WZqQYmj7OYQ0sN7RMKUg
5lmqSZss9OmOfb1t6fPbv6Mt/j8v4MuoIOz9n/AC/utf//PfZwlB/MJvUoBu/wXvyAbAr1LlpUGC
Uf93QJAm/oIGYFsoHYQGtHvCAfxNCtC0vyABqAKyr27YUteI8fmbFGD/xZe6dNBTTdwB2zL/E1DA
RAH4hxJg8ZcsodMJ10gQm7JaOM7bYB4jURJ1UBoH2WW7CSN7ZSfu6c25uPr9x96mrL0HEfw+hOE4
5KAQR2RQ+3l/CHI/KeKXiTOzM2zkC5EplTIrcwqJNFCEBp84hMH6+THfB6K9HlPjgKqNCwKpsjxL
oOFRdHAX2NSdcKMEPSn3pFxid1umvbmkA/T50f7wDjXy53XbsXRqmdN1fHcSxzwxHLqlMKNICvbp
f+YPDMYXYWF+8b7+fCTD1tCeOLqcwqbeHolNHdMMQN/ZWFyM9b7CaelB69UIcvj8Lf3hBOq2idIP
D6ekSDalhLwJbBqlP2Y5xdmZUaQ3qW49QQKfa0Q9R6W6oXB18fnhpnvg3W1omNx9jmGpqq4aun12
BsfSo0ymanj6tZPAvGRBNSTQmm4drV9W707wm3zyLvTs7U35PvmPG8SQKvx2yUNk8TbVsxuE+HoU
WGEqZ5g+N671QLj1IvjyNvz4tiSSRp1KI4IX3Z5Sv96exTwTvIg8tnDW3zVERMgki2aBLDFVYbCv
7xzv5fPz+OGyGcxnDByMGoQBWuf3vUqiGrLISlJymtIGTzg/99Qw5mSJLATBQZ8f7cPgYcjp/anA
f1XukvP7vtLqqugGy5z1qCWMMADA5c4+P8TEUTm7MzgGvW3B22Glfn7H276WBZHpmDPZeQs/mhix
uCvbQEFQmF8nXbNPaSyyk1DX5PjOIkwfqrhFKzZLx+IyNrIT9NyFBSxhqEb4jY+fv74PD+R0CsC9
OCY9PCmtswdS6RWUXh6nwIPtJxrCgpMGh5620XSx/PxQf7i2EgY0A74QkonkbByto9IJMss1gTyT
OuxXc8YkIsez6wApUR4p688P96eLKxhkBB+4yPbZE6L7Fe1plQ6mBzgS/fdCaO0X98/Hk8ezJ4Uu
bBR/GKfODpGDcWS/S1nI1cSlZ2mHMGhu03jYOpX6xbt5fdTejzDTsQwLWYlO5qdzdqwCFMhA5hLR
NMowrDCWvSQWXWIl0NH0R68Zpv1dG5Dt4Wvpi0xp7X1+PsX7zLlpyLHM6X/NhBlkcP3fDwZowINY
y4VEA1Lej5X208P8tgW0IrZmEr4IlAejV94wKbJpryHvh1l8/flr+DgeWdComOwhAvHUEjX4bjzK
DPCqVc8Jjyr80rLQ9mVv3/mVeoxiopfjEbGj1tx/ftCPQ60FOYjwOtPRGOHPr3IZmJjOhSFnuInv
LE/5hU/r2BZdPvv8OB+fD8tiVhQ8IVK3tPMpy/Ad08ViRBpP9oxyC+5RDBfjMdHgBWKb/fxgf7qa
LNtMnSWYozvwl96fSkF0d5zjZ6OpnA0zaRpPo2i7OT50rC5V+EJi6DpXw8dWGI8OCS22LTafv4Q/
vV/OqMqgYDvahylMKlHTl31CF6CI6ekVT5pGmdWm7zpzDfmQVoASPz/iH55XbhqNtryKqkBYZ9OZ
JQpNkYJJ0xXEUiHMJcBC/FCn7lDuVl9czj+dYVvXmVtIOzRt1gfvzzAMQM+Ia+rvGLAHfW/YtIuD
Ur/RXH8OTX9uiH5Zh8aiiey72NduP3+vf7hrbYP/TEtIHpfzBUJK3vzA8Mdd6z/lssSGSuXQ+WIA
/ONBTEFXSgiGh/PnUfdUISjpyBnwqkVR/IDmv0hJXf7P3woPPdOGIwVP4tllUwSYzU51uWzO1WDv
zeQlc78a3Ka/8X54tVXMSbbkhFm6Ls4uVijGkoBnFnCWiA4afayZjP01IiLFvKhkNDMECNpywnRb
5Rc3ysdBjUOT3yykzr1iO2dvL/NZp9ZpADJo0DCnDYRvPDe1M/OL53xs5k3/6/PT+XFFwvGkZeqQ
3NBhOmeDqI0ZpqpDySDKwqpThgUNmXUrniogrnYwLAtJN8oqrj8/6h8eB4ZsNoICS5Y6zcnvH4cM
Llnk0rmZDSQxi7C71wZ5AQiXeAJ7ZSUIWNzsiT0/+XjRfiSy+vPjf7xVOTzjqu6Y01rv/Hlwm9hD
n4vqug/vavDMlffk07///CB/OrWM4VIQZc0Eef48UD8igjXnLqK2CTB0YYNyHcJnrQ8XSQy/Dkqn
Nn71EP7h/uF402aHM6vL83UVRSILkhiywTzFnYHLR447K47mZdgdXWxPY2B98UD+YTHiSM4lEzBh
pZL1wPtrWcH+iappUVujmC4q7GRWjf7P2UduvIw759JgqDGIxRpYu35+iqcH8f2DCsfP5hElr9iE
Enj2oBY1wSgAjRlKE/MKkCaOadrEX7zBPx6EQHUVXib1i/OpWHr0+ctpd4VFy52BxPvhR9Xx8zfy
8YZkt42lzrEMjcf+NcfyzQ418ZyeyZkJODACuUMmhtGUbEZl6TZ68B8vYaZjcYs4lEtsU58mxjfH
omIh0GNw0toOs1VKK+ekgG46eXUQel+cu4/TOu+IjamuMa1zS5495w7MQ114pUTCGZzM0UBVCeI2
cMZ16ja/ZIOZ5PMT+XqDn98Sb494tjCtezcf0NrQKJJEIEaMezAlcsvdeh6hn3UW1KyXwZulDYxr
RVrBDwUc+EbEGDt9BB5zy4R2neJ5uxgLd2BNbeu3raIEt13Rip9fvNqPMw2VMraDJks95rTz5WTm
eWZpF4AJHdyJdu0hvEPaBQ4E42WwE1FULKIEbpf08isM4w+fH14zpmfz7dmaSmYGiwKHUo9kwjk/
W2po6emg3g4tTRSowbFFJw63mKk22yQKFO/XkJm+i9sECk3zjVRbPNPt0JnGHk5xIi6F8DIbWwDF
K+OKuTFlwrR1v/k1Il8JnFVcgQ7tZqKxFOduEHpT5gs/QDlYTxY1A9Nuz3+ElXBNOwnfxAWQEmG8
y4ceWIGWSmicqHl6kkEHqx3vVTNWB0BShR8BBSPsW8/uhSjxwyG4iwCcAwgyk+JR86tCwXsA29DI
1rgzy7qeo1X3bDnPS+HwB708HgUE3jQmsWzJzjDJ9FVgRKH5Uljo9Gd6T/QP5E8/H/R2MSh5YYxb
BNHEJs3arIcPtcJCBda4bOsGw0Dc+SKgVEEKFj3zpBaT5j0oOp30z6whPgrPJWvRRU9kdfMNW2Ju
/KyDLkQ/ofpwC2B0IMSZUjy0YbyMyDrUn2otRfesIAAVQJ7ApXVXedi3JKTqfiJJUCl9PIZPbYfV
1yMA1dTiYlYXVRU8txScevinja/tIf0V/EOhwwEivYiuCvrOfkTog5wbHtusbS0vSyF6ApK7sao6
N5FnYuKhq52MKfmEwNM0baaMioFABQafHC9dCvXk5KUEvg4HLXNtAQBVCeL7TseFRuFLDxCT0iDx
kfnOgPlV5oNG51/AXEfEnd8USIad8ZjCXsRfZOWGZX3XZYTneIHGMSSAuMdmgdSfOA9e66wUJs4t
NdFRUBqaRPRn1yYGuVmeAc35KbvCLW8bqKpNtahrhxtilsjEjI+p5cvYwKscecm+DKxK32dxYmYX
tQ1KctVGDSRxyZKhuqDXZHTbDOQDAbEjFPyAFEFUZc59kZfuCM+H4DrozIWiXbYiVO11AecTDV4V
1gmJJa6eHApPD5O9qsJUuPI81Bkx1pY+634MvJDqQo5e65FRQjFoM0xgxBiCblTMVMXNzBd4tU5U
zVqzrEdc+wP0mFnqkefSsByGQ1072Qtl+MB9bLWmip9UbHL8iGqIXHpTB1H2L0qTABbvQYjSkDcN
N1yChqJZRzs3rI8DwiAdT1LHFcpSf48EGevgaz5VTm60GLJxPvoeUd66npXBotaDcVkUFADRIYJV
yGc5blOkeLlqlsk3JSsQcBH0ERMrDLE7AbjS4CRPUvtJqWCSeVt0fIiB7YTkMJL9RqJcikn0eUNE
sM9maa9WemdpizbJPahpCXNSW82UqssYDRO8AfkDiOwgANWelPb3uK3KyJ7St8mHGs2hlAcXopqz
QF04iH2F6hXNSxlKu0D+gh1+M1jgAlYSTJm3yhW2aPd5afc3bkC4wrYxwZNeGa6iDWIm2qpTzbnv
R2Wbz6xY+iYFSOxAbML9IBXjQwn42P7F0nYAX1/aWCsmm3klxC+l1YqeIZEanjm3lD5i026WfWCs
yBGzKG2b8Pb9Ww0o3lwJcYBf+01Vx8pM5IajP2uO0hDjQL622Z3aONCyB+qEGUw+r8bndyvirJbZ
ReaGUnM3LPTs5EWGUU2YmhH5QbsFNet210T7ItcMKxJ7UZfLdNjxtmOi+9yeALNDiD1RX/P4Ke1l
EluJS/uZdnQx8/UipdyPkqVu168Tzf/tVtv/S9BtyVT5SRPtX//1P//rX+9w29Mv/I3bNv5i1TUV
7uxpla69wW1rfwkK7OpUxddN1mesE/8PbtuhiaaxbrMtjSo11b9/N9EEv0XphKYbNRxJX0r8J020
D+t5XVUpAJv21E0zVMc5Wx/ajj6AqaJUIelX02cCxYUcCT2IIqa0WwRPoT8f+ryDrz3g7sJ79cX2
TEyHeLcs4SWwAad94vAc6ar+fonqQiP4/RLsKti0BeO8QN24ZMNImp0o14GuKET2jPUuiFElj5iL
eisJFrpbZ2stTafYRHvrqG0NodXavLmSV79fxttuy/kWazo/b1/c+aYjzYq+ZQIkJT1uZ+jBCGuy
StIknYCcvxBSiWKZzWl0usvPDyymt/3+tGgUmNmrU1+h/qFOO843K3dPc3vPcEJSMFtmNq1yg0sZ
tBGc7kidGXV3ZUSeA2JnOEo0hheB/YxyO3hIExSOXTW6XyzutfNdCw5d2rds3xwKdhod0fevZ4qv
8ZOWkBEP9s0+BTsJ5aqcw7AhMQiH1vLVKs9qaR8VY3kBGRWqKhagoVB/mUFePMSTV14l/VztTQ2f
Daqfpm3Wo2b4KE9NMEvUZwiWVsgRzMJ+2bEVvIJydfjixE7L3PMTa6umzoaZ8qeU0yV/c2KFhako
HmKHbYp629lpuETj1W5LpIUrbWi9jSMq8mJxyW9Du8ZICnc0kcZXe5cPq3HOpz218uDsMwZMzfW3
L0PhBLTENTkzxwU2qUJuBnU7D5Pa2sS6yUqOWaUP460b2cGqSlbQ/1BneSJafHE+/vBCGGUo77Ox
R3Vqn23bYrIvWDcJHG65vKmcPLoYXXyoIY2aleJEcMhDcWji4WEMG31mVOEAxc7DUCEy5+bz16Kd
b5FooZr0NRnXqDub1vlw1Ci1WnWCfjTtFTrFrB0yEGPomPviMrWgMDhd+0CdUV+lOIhgcYbqKi3F
S6R3yrwamw60uiAWo/QS4q5Euiwi/hg2G/1pJC3EDb94KsyPTwVtNEwklNEZKliTvb+KTS7Bb9e0
65EEs8lgmNsbunkJbgOrTtH1h6JoH3O9zvfUjfJ9e+XUY387wuMznVw5kZBLdErQJ1d5AGwGSVu9
GBKW5jisrmE6V5cDixNMpOUiiKFNhSEtkLATxJqCQ7wqvOrYhn2+jgyknLlj5xc99rxZXjbGMnOA
evZ1fRhUDNZ2XI3kYCU4S+s2XeG6eSFz1zogZDj0isfC3WjwC6PHDTut3RWmdmUQ3ATVVO5tkP1j
7yKncuzwMmarOM+8eDLHdXLu90X8xVk1PpxVMU0GFBNsKtnMdGfPRhMLO7AlNgFqCnMQxTq6+Fxb
EV0ZUCkx8FInSAEhweBT0FrlMCQkDpXEpbehZx9Szb9LHRwvRkJ6Nwv9mU0kw8JP2EBpbtufhuFY
NM4Ecx6trY8xx2jAqJMg9KvWb10BtIUVONFig3JfO+W3plVMBgpwf1rykCh+T/yVt8LQThKAmVTb
UeDFfWZvn92ZfTmuPMUbFzYYih000UMeVvefPyWvla53IxiNx6lgPdV1bOQb0xP9ZgTDy611iT8l
HHTmpU8WxrGqORVNKoh6aSlhDCVApUrTFzKD8+jUPt5k3aj3BvS6jI3XTIukvv38Vb2WOM9e1aTF
obEkp/KZPJsgsNBYZdvhq26N0r+0Wgfg99gsmxz0sKAisuwTRB9j/i0KYvUHu+h0ScrryhuEdyHJ
urCtgSwxwQ1tRkfFHhCgqQlgLj6dB1bXLqnSk92ulvbBMkI4aqq676p+T1Sodal17TcPxw3ZZrZ+
xPvWzysCwBeJ1yOTDnzOSzmeiq68S8TM9GCAOWb5hTJjWuS9nVkMpkjTQldgcApU7GpnI2lYhZAi
HJ1JUdeag6rFaz0yMMdj52WfgbWiVp/JfgMgqsTrio3Wpuu6h8Dy976xbcdB7rFL4mUOmobnMdQ9
kKxGfwVC279wI0GMoqVf1IXlLdl0GBsrmNKIMNKvTJEf/cS9dHGPHdheL15/bzDS7yIx7F1Yqd9l
GlyxVRN7rRMviTaKdYexEBusz7JGre7NxsEKraXOwfFG3EXO6O7wq2Fuw11MwSiahWS+RY1BKG3R
FHt6XNdFYrS7mFthlhtDf1XEkM+rIm/2CSl1xLepMEEIomgRMwP3Ux4/v+E+9BUos2uvMhjkFYAu
zxvjxIKWONR0k1EieYb5kO2IyCrmbD3LdRi4cpMQTXAZyFRbd0NereuujjaEaY1frBH/8DwyBTBW
sShiaWRpZ4vEgNsxYNfFne/vMTJFe4fubWA6zWFokSHgIoy3AZaGeVPk4PNV8uh8/Rd7WfPWRPS+
tXztixH0fLU23Yp0VqkyorRCLXR+K0JPJo9myh3vS4S/bab9SJhA5m5Q9ldtA3gkbtCdgFEFs6DY
ydyuA5AHFcsdyi7w2xziI6kGrAXdDqpgKhuEjgjcOteymUFc7Frp0il9HZZc0bunMBk9DE+nKvMo
aX1+nZEYfNgisEai5q/xcCH4I7fo/YDnmnGLRZOG8eDI9ITYZhbkgF70QBt3PaFF80GONOkoaM6H
nFyMwirzddBM0JBKT9Z9TY5JYrVYz0qduPkIHFK3jy3YspA2EXNY12wfVm2sZJc1kXAn7McKxDri
8Jr8QnPi5ohkZ5OELY50XzlJvwVRh/HJwk21JGI5vw5MZDqD3ewhgvazEWPG3Rgqm6FwUqChUluk
cVxjXVJWgZs/E3EEjcDykfpgkVrYBIweQq+tjrbJHG+6BFn7nXwcO+Ma1Hv4i/TK3P8xEOHwU1YB
hVO9hFprKhcNRs3bQauWZpO6qJ2jC4NhBLk2wzDQfYg5KtgCx06cOQvAreIo2u/3S7udG2dLt6zY
UFOk1UHVYx634EyLksJYaT1qZeutvKIkpMQlJCYs221BhvVCDk5ylRmURU3bmFeK8C+LQsVMXwOf
NfUq3Hf6ZUGcYuMnxcIYE6Yhod4zNKK17jHtOu2j35AobgRHr8/9ydkUb6t8uM9JW53hLYi2SEtu
XEIlHG1haEmJqxMclaORLjaxQWdRhgY/HE2UUWF6K6kwLzsBxdwIrywrKzfpVOHyGiEPFtYuouag
tesOOVJ9i09ar8xnu7IJF2dcwUFlP+Vub+zdbKG3VjuvB3ImQ0CzyziJ+60k0LTmtbuy49yJOCJL
ZpO16U/CpzGNy5RSGA79JsQBlg1pAN52CE5A5epZ6LdE2QCksfU8u4ezhQTfxQWKdmnrSbIumC2h
QvQqJcgW9OA4aiT0dY2/CtROvWil91KHJYHVdc+tr3ntNWSN5jqsUDcKP67X2RRK72Pv6jODKhAr
HyO4eP1gjYCLGtt5zpxQmTtEVGxdGDawIOKrksyqlyJ1LyyeRFqTVXpJxgQ1Jq36lhjWfUMCrh4H
7n2UCiCE7LznFAJntcDIGyvJHWSy8DZRaofbB357Z6zZWzQ7GvXpwQpqfZXrZroH4fLNTmhKqvze
UyO8RVcfCN4A8QP8ADKz8RNUbra3FIOQ26FajkD7gSIRB6l4uOHqcquHtbEl3wVhXKfZy0kLT3Q7
z6fNKOS6tjMvZGWCflcNesfK7RD6HaK60sJ5VYIeLOGfWtp4Uthx7vFr7XBIy1VVm+LWo7m5V2ET
HooyWWJOK/Y0+8hSr32Sbyha41phiRSm3W3t9dnRKzu23kbLbDblfCYdRhYJc341gMGe2YWv8P4N
kF6dd8j1Xi4dUwfDPb0yPaLoN0YwIIa60Hal7K4ra4IEKKqD3c8Oj0Yfb0CnDTtHG+BuAGlb9I1t
7nLnWat5SmOd4E9LFdExGKcD+fbKoZC/15rmf1N3ZrmNc1uWHhET5GEPJOpBVN9ZstzGCxHhsNnz
sO8GUOPIOdSsCqg51Ef5ZsZ/f9xCvdRLvQimJVOUJZH77L3Wt/q1K6N0MduwYOMoW5YG9lnaSPjs
gUBGez4AYxj1hYCdi8sUc6zKQGdZ5k5/gp/n5Shzr2PUisewvE6R9RoT9HHkExLd7PlTo1XbqoQi
Z5lV8dT7eoMqMz/5Q/OshsX0YZvluxW4wXMyeb3my0vPyblulOGREr1ZYNwcNkGO9cktSm5YwpKE
lUD1DNL1mEMIxQ2jnNLSCfdlkl4MtXE2besQEZtOEzFsIRYRrRPn+42q43dTYjyJWog3ssM+OVHd
4uxup8neouQajkPRnguNdUIVcY6MZup2YsuzXsUsr2zDm2ToHLMu3idGG51N/bMw43qf0NhYZTUJ
aBFe76TRnV9CMXJPrZPiGNvVthl9lJFtVR74nqskcNf9DsVvZLfhsaRNvyZW0X0cE3CbIHboZ+Td
L61vt457c2CyfsXO1oDaRu58Bz3G4aLUaDyvVYWXNG7cm4Up+mBOzrFIql9kcOvXQNsUE1+NIS/c
FW2JhpNdcUrdlApPfGYdECGp44bOMkJuOtLnRZjHx17lotcG6s8IpiAoRMXHpgZkqw6x7DcUIsfJ
BKVZ5OZ0iAfStXNnvBRNEp1to0p2QTUQSjr7KiNh9iu9j+gk16k8+cZYb0Vg/U4zdzoM8NgXbti5
63F07WVrqekjIsEV11kcSdAHThJGxWn0/VOPjf6kKcnaLPka5HzkFn6qMJetDMaAtnlwpo6oAL6O
u1jTf8CfkTe1phfZRQwKTTFDJaGFIlYLAbMp1jp3STGpC+1S1HJaMZjDLToSXJq39cfoEMacdiB7
+kNtP8msUUjiuhVFwhxuPo/0nbZ2AnlzhgS9UqlsndZPvSn6CSxg2okcDA3wiqujx+NqzCf1lkwP
LT2L7UCEEmjkpFy1SKbXTU5aqyRp4SnUq60TJstWNW2gWhBrFdMiqx3ZwDoTeKpavFqHANMP2Tc5
6aRZyLlxANpR6FO7rkVUPzqxsS3SdWXp+e/UjH9kUJkFH4LHWm/jpSqc17iO3INmaB+csj4DkGIb
4mATIBvTa4uRG5595KyBdywwMMesy1P/CbjvEwl9lRnbt9aK3COjpBmZFbF4INFKj7ppY5XJuHZg
SSyloS6BYosdF7UAtgDj86EPUSTlsG8ornJOymb21bY1I2FNHqFCyq3ZKK7HJ25YKFohcHqvfMU0
jm2QPUUVq/cuTPyVBOWy5RpD5gvgS/S4TflArjw4G8W3PdmSoyMBCb2Sc/KjEg0Jj5NdnE2VVK3M
t1jwdYG9CGTBZXzsDeSCkKd0AhS9CUSq13f5Pmh4g2ZXJuyjErr7UKwbiY8wKz75iMNOhhW3Ney4
WjMnJowoUVZlqI9vVcXieIBtcYKwsYZgXT1mqrsLepCkBvylTaLx9YHtQ6B0HDzFiYSGMIl6A9VD
W0xNBmjMssmfsXE92wG4WZviIY0emfQZRVA8yK4THojiecg1oHSmG/gel7676JtyiwMy3N7PT0pP
eQIoYm41Mtsjyk19vN+Au1n1KPm8hpLV02ARikVi4L22oXystNxOTzaEM/Txxkuf8sEQdTiTtDlt
V/pvi4yRRZy6w00q/XBzyHgkVza4xLG5SabIoaiqnRNsokXJOBJfPZqxU4/TvvYDuJxzX0SbUZeK
yAikxc+rDhVlEPjOZZnWJ5Xz19VJ3Kts8eMjGaqQdbfTozu0YL/Solo2xRCfTL3NFpNMJ4yssto7
/ojavMkPjM+yByshAk8dovIdEa8Xq329FBQPa0Npo+dqhGghC41U+iHAJw+z8zoil+n1nW8HhKwN
Ngt97MdYc29tCH8UxT3Kvcl8V1zehcbvHtsp0N+0cLrCDBlXJukSHs0T5QagQwJ8HMVutCRkesPf
M+FES6CyloXyuGiQRG8MCZNbmYZdikYCFHpnbKzW+K0pun3S55ueoQBaWfsNGqWPJvKgmMHBcFOx
HyYKHMyZtQmKiEyjHPFL2lWYetWiVOCrhyHoYlWDyt4soyLsHmAs/+Mma3zi7F1Z0K/ca2EVP/zl
huz2TSyBG5QqPuNhZqGObVWf8karT6HujcQ3XRmWP6da6xy0pk4Oo1/+wF4qLvMPzui6yxwz9sLV
8/BJyf1ihySANeKEPqN1dIuLTTEeANhyhiSzeRXxaV2WVWIcyXWsiVa/WmOhLvMkcVZDabpXukov
MFb61RQnuSeHnhH2FEJqqkJaab5tZSs1FdQgU8elOomsHyV53hQ1NlIRdMaoH49lLMydH2mbzAEN
KsuYU1L024398MVfjg0ywXyRlGMLE9aiO1o50XNAlAo1V31udQ26h5o2j+WM5HGiR/75DkYSxvV8
iIqL0QiPC3Vyvm8Nqgn4oOsD3jJQU4CWADpY4RJR+aLulpxDuq0TbEmm/RkXQ8GoNIjxR5flagBY
qbd1tsOMa95mMsuG5vycoueMh8ymOFED/j2mFtws308gceVfjmkO+6gex6vaZiu7JXiubYrpmipt
7AVGMdAuRDHvThYhbyyNPMhD+jJ3uocmDbIHpSZIpm6dfhdaNizOkYxADPOLCnXeRekVGrh5tm9s
FM0+n+DWMtuTYsbdqXBHcYCysk/QHq7joMm3k+N00Ga00wQ+hHVPpRFPgrS1XyuDrq4DgAGe3aCV
cV3i9mhlxgc3T/yN2Zgv4IIXODgJHg9GqBR+rHqcOeOlm9CL7+qgpSEQ/SxaVZ4rw1hhlC4vFHl7
s5rMBwplee0Nn6mZ+0Gppz6zoFrGlunv+kGNDwCnYrwvNBmGcTIBuRGqalemuzQUmW8HhjVephVQ
nbMgOGodxOsKcc6+wgq1gE/urpqpy46cJACLTnHOnL6Ta13AJ8onBvpKCw1BobgXKJPWupToQSJ/
xapA/yAtDolv4Aevo/yUILuWmW0HRx+j/oVSTUe+Fod7WqbVEst/utbUMV2NiTXd4GMoD6EBIzD7
Ujunu5R6b12FJJCgicgci5PUuqY+jnXFUB8GpxHEINE3KA2ZXEksGHeTM2G4G6gCugYPDi+7vxH+
CQCOPZfY/bTBsM73BU9I63mPFmM7WPoPAi2bHYKgmgsnaz+j1NcQqc1rapn6odDiN0dR5TYj9Y5r
QcUivyL5xGry6eT4GV8Rq85Wbgl9Hhy/uiyjLHskc8W/KMOnKlvraZxv3OYQBJp7u28EInhUGa6e
NS20nmqaoOC0rHF/37Qb4S5HdYT+Nd/bauN8ffHr5X1nlmq2BNXX3eK+pwJx54PjpkeGQNbT/Q8q
3jDGgt8bOJbP7SCZe9yPxGYwMSV1cPg+jFZqS07S7ea+ef8JpLi2vO/s+3HzXwRlL/dTKnqaB8hF
OCGFO6sSxz4XwhtdGA9uZxQeQWwOwACax6qwf4xmAv0PmDbYGIeMiuKYaanypOO0fmqicp2EZX+9
/2rwlZ9F0k2n+xZ9lBBCS5rv75s20GNqJaPa3Dd9pw43KLzoxMx7ixzN4uyh5x5KJuWpFXkySzy+
7ncSn6dcojHZ3u+7/8pV567H9HTfwDGxZ1xSXr4fDaZlMeKh/z5OO2QsImy12t3vzYCjk8YVaOv7
zko4HJs6lCBF5sMoYp9LVNEj1ZwPg9SW9GxlALvmLa1VkscUqgpkAs5HRgx0yyqr2/0vgXtcYhoA
D/cti/UPlYs/He778Zt5MqTnw/Z+b8LEch1FjbK639tLnTuE4fNl5hhEDSQ4kGr7fQwsgvIHvWy/
X5yZdfWNeKjv+74fP/bLvnRA6s0HGSniVW3c5Hy/L1QVXoptafvv15O6cHS7zPh+D+xK1cioqarv
42jJk9vx/nXfx5Ea3XTUZJx8PxdE0upCj/z73UQErD7ZLL1Qlp5jS+orgDni9OdGyVjb+uBpqFqb
499+f98c9LjYTqn/Fs7L4Pvj//awWpmE58ByXw6lBfXzb48hfu5Ytp21u//+vpc/OxiGSNv7NYls
/3VczrzS/rNZwxdaOSzNve6+9z87uO+vEjTyiqokyWbew18ek+pxdZpBMPPv/xxT0rfOuKA/EW4m
A5HXn2f68xiQzuVOnehPqrXc9tZAIo/IjgoJyKwnQf7DgJ1v0tgCLTvfBS2Y+yPL8GLG0N6fx9x/
ut/cH3J/8J/N+0+E5p4RYdHInHdy/9Xfn866PxOYVWNXEVN3f8xfDuHPrv9yiLFV6ssoI3nq+5f/
6qn/HPt9l8YY/hRRpKz/5b7vD/nz1F0e1Adgivff/Msj+Mur6MuU1VXGQuEvu/7L/ZozQGeAuuBp
tfxNsdaffLKanuuCGjOK6MeF4Nqfs8HQPEWqyArmeyXV0jL0k2pz32xAVhFXCFvq/uBkYoVSzkW5
S1D3M9Eh/i6XIQSb+W91+EnHMoPsc79XNFp3lo36cv/TuB/jqxI12/t98Ab9W9c93//ufjNMFHEA
iW/3rT5Jka112uV7T1P3bnRNfL7vqXGLbqHVsUFYOwcx6ly3dLcjB/f+AmpzXIqMFiQqKo5JtxWS
eUicu9/LJVjdZK2lfb+AUhu7nQJ18vsFdJE7Hqa5XZ8REjFYff3kS8Qs9aSMV8DZ+VZMtbPNa4sc
36GqPYov+Wtgba7Qt/w0R+UzLez6ue81anlBnHyupxUUwM5f0tSwXv1Cv94fakB0geE9vVv0HpY9
evMzX0pgF1PqAnHMzFsXzDApwos/o3YvWzP7bSn4OvqkSR5dCvmNxVxhRzhfciEcdvKKthx/agT1
3vevdf7PgtCDFzvojBVWzeAY1LFztPSQ7nRbZa+R4j7dd08zcptP8Efdno4ssur0IUVLvCc3PceC
5Gc3OUPa77v1P+K5VpuK5qoXub5NMjOBjZgleGjGGj2sYpzqYgpuUeo6W9/B3UZLI5YeduaLTAz6
PoUS3DoA87uEXhDSfB7MRCG8OX7+SCpQeco6RIyVerIJeF1YQ5q/EcQDaJvB9Rb1TvYG2Oo6Ija9
VjjSQbO41/uvLQP+uub2YnXf7ANGv2XVh+fAEcpzpxv0+/lrobf2vhjxGkkrN6mFARY+GfUPwtWM
nT3W/tXlKrdINCP/aBQks1bavw4+kSKOS1R6W/nGVcFPvMjVIv8wwPe4YMBeB8cq17mVEbsXDNM1
SILhex8isnZCy91XtTDzNReZZJ9GJrmbKohdAG35R8p0ow7UcjO4hbPCS+MUy3bI/HXi11+2lorg
Bn5yor5KydxWTcnkCnbwVtr5xYyL5vDnhgtLcxCdpAN2/6XCcuYfP9I5lDtJBU2ycLovQC+yBuqP
PqzadjEU5XxrkXYRMpE5TrIZtm1Tne+Pud+w2IZFON/cHybwhedLW9VfsimeNve/ut/xvas/2/c/
IXZMkscygAL7y/P92WVT58VWz7rfoTox1LfHm5oHxQ1m3DphafLaOWp08nNw5a4dh6/YE/jMpm64
asoieI2jelhia3W2tbAPiTYSMEfDAHyzOhVA6+np6U1/KuetoY+TnZrDMm8MFd8bAwLiQoR7weXj
P6AR+TI1pMYAfexzpDMkCDBPLqK5Q3C/ycFdW0pXPDYN+mAndaN1ZRTlfrTJbUKM32de4vTdJmsM
F6ge3caRZvGiDydExRYDs7hsTS8l3uRQdaQPjkF/VHoDhdcU0V1JLfU9rnTST4ccwVVKJZyO5VNB
5OI+EoDoNL5UZOXAssiUrej81zQp+6UbE+eAAOeYoYn+1RMiJLP8HEZ+/Ys2x7Zjlrlv8Z+CeC8R
LQ6sUZdlPL6qVrcegxYOr8pVPZU91APyeKvhCQk9yD2Sj/H92mvNPxhdgIJ6NBqIZ75YiC5tGVXC
2O2sjA4KGBR6oyiTFYZpRkJNHsbLJHzJG/Kw0hApP2mR/q4b+OIRo/HWd6wXQTUHO85gCO9Yn8+N
LKgjAblwbWXu7NwJPNHSEWrVfTIUzsKxyctpc9K3Rg2umNMxu1eM8qk3EzgeiSo3Jrq4TstOis/u
IgLfttVYfDhj+xYYfnXVWTStOPF9NhSSq8wMs8tsEPGaylI2IlbbTdmSfAqRbVLlvPR/T30xLvUx
HJZJmdo7UTSfVchivCBYapD7Dm/dJhvKAGUas2H8ftJD+Vt5EUS3FRLONbNHF0Fj87sn9jvsqvgt
gLYYdtqPNmr7mz4Un6PsLrUwyNtW09WUGePFn6JnUNufupuRBDS654zXua0YEHp6L8rlsxrhjtEc
lhn0/p51M5uNNoyInQzqa7bRya0CBGAuQ/6jztiQ6Zi7O1tf0ryI3kDorIRxckPFJwtYp0/eq2uz
53RUyuQBQfmVSPubwdue0JNVDPlEh0D1oAhLYrV4FxydU4W6iY2SYGOSJoas36sm8itLH8hzz4jd
81MV4nl4JuqVqAyiDERIaK8RtSctbpxVIVhZBDQJcfISseqc6XGbnjH1Xki/cylqQk80l9SPRPIx
C+H/Cmr3heo3KziGfJ1chyqxIEU7h03smZYfQEWP14Vlfxkaw8oqAeeJRHniK7c1lB+pYVzHmqW2
NjK8jsnua7r6CLX2XVTbMeEqMerULTavE4pwtnGk/wp3EyS2JlfxKCJP0cr3qYCI1XTWZ4fP+9j8
1w3zw+ewsNJVHChrdN826sz4rW6zn1OTxpuxMGn1CWKFc5NktZi5E5N4a4X+DjNOiwgv4oyTFJJm
Wu3fDN0l4TekpKbT6y9YaG1p6OO9MVK5SPWECA/AYLiIFZaM6rLIu2BfkdO4DNDiAXokqynoX7SH
QTF2fmoqlNPhanS0jcEylt1FXkHw5gLViuaFtpbxzhrMYUApe6UaDxub5BVPVwPPiAoybM56NLrb
NACimlDyRdW5yxm2Zqr62yyDRyKLfuWJoW8G1J+rYqYX5866jPonU9Gufi9ybxeTk8dUwHiigL41
IYMrcyqcdaKaOymiTe0aKkHNjHPDMN7CKwcR3bIMwKRARrS0tyoxlebMhAU16i9i61pytV1Q+hYr
3xCrpK/OZm/7mzx1QiBp0t3VY/FWqsanm71hpNmomXVOjZGFlF4iAwt98NNmfWDZtzezCcos9RHf
jXU0WTCh4X8vffpP6OM2oSyDY131772dH0QF6bKwjTc/L7p9pjZfaZeeBhoYi1BTiZnK4g1UgY8K
B4aH3iZbOeJ31OX1tpXBbyviYfjgTqYhz0NWOuQQQJMryUr2SBYtqMs21WDHhNm0cjtVjrOs7V5Z
F7n6mQ/jM9/EfqfYarHQgtzeNT19emzb6hpct7E0/cnc8OUo14Ef516X91+d2Nttqp+F4Ec1ONXp
tIsDOW3byX7rVE5s6mCti7E+w2z/iWj9IwvEe5SS0ubr+WeWj2SptEm4ap3hUzjbqIx+BoryGE35
PmUiTXFKZIXWDE+ZG3mQiN1Ny0zcVIZ4xwn9Ca4hELk4LMmvghtkZ5N+bHXx29LN/iAcWT9XFWWZ
FVvEDKvOQimLQ5LbfDRzkgMJJskP/i9dP6CUE6d4xOeVZbVgXFxiL9LD+Elh0uEnWXT2h+yskXRM
33qeE7bmyEXhy67XenpGIRodBOReZdID6s/eXOSQ6T0rE2eSJBlMmmQZK77wyXthmhPB0S2L6VRk
Jj2ZKe5XCaXt1OvHgDLibCcCMLuwTkUDKLZJ/WHltEO5DGq7W7Wh3izUxHmrDIaM0jW+QPNvyjTR
V5FjioMTGpyTG/kwulxeEV+fypnfqwcEuilSNw9mdsMv6L+SksDCVC3l0qq06kow1Y9QIo83YZlv
lVhFtmqPyBVqqJQamcZ5anqlQctwEvZr7/ZMfJvmTMJjcyNqjJBJa3zoDNFclGlkLZJSpuNKZWJF
YLqsU/coZ7lez5DkzIDSIIH4JY9ad0VGyXsFUQtvLGk5cSejTZlp5MIqJmfMWIcbmH5OWqyvORsX
XtNOXs0PS8h/9gbB0o82aFKWiKq6EioMD9LAxotZDUSURY4BiFJKxvXtxi+dnUr23bUJpPCACBs7
Q+/A84bRAXI/zFWWcYTOQmy0CTVUuIDsaxee86T1F8tBwpb34SeZX3KJ05HaNlcfAFuDKA8tDL9J
8KyH4kv08ZMpRLcwjd5fDEbxYCeOfJiamvZFNFQ3qRJCymRiVcnOP6iYMPC9aSUpKbG6U1JMbk5D
rC+noo2hKuUGj9uH+qpTAp0lfgyMEI2GGgKPc0C/exdGzKpFGY2nyjGICOrJx80dsWF0j8tz1lsg
UU5PlbEESLC2hTs+DHrrMzgnUMZJsy+7cx7o7RavhPOV64kAIm9ychRKo50gZCpillecRI1hTgHn
XOK26H0nOzsW9I9nyLQCULX1D1GkvhfJ51Clw6pLPmqyTT7wux5cQVxml2vvTpPsx0Q79k6pPfVu
ScxOh2RaPxilG96qSlnAGw0O0uj0Za0HXOXN1N3qk3hUuih5RL0TCpoNPsEWQ/6AR4mkGt6RQ4nu
Jm+XdsMsXXeeZNssBiWD+WnYv6euz48BRGckYnNJUccfads5515OF0MzSOAQ2oLzQbnsu4ERSeOT
wMbQocaA7GmtHrwmBnUlKVATD5soTibSXyJfVzct8ZPbyqgOZC25NCY/qoqQXZg2Bv9lkvg0X802
UJTHpQ3qcDeRirE0laBkvpzKzdj3jFpGdReNyrEnOOEc2CejrotHiaMvqYpsxikHa9oI+EGkdcEg
TE3KBGOXBBr+6VSrN7WWBF4PSY/nSZo15DZI5EawLUbnrMdD9pTMyw+DdJUe4fQqbSKyBeKkWtmd
bXuVbHBnMhA6MNVHuKa0ED1RvaxhhXaXTtDN1ktER2Z9q6hcfjCgxAxrdsaydrqnqQvDXVPJq9v2
4xlTFCclNHzbkKyqDPvgQzc0D47W1jdiv72k7IqTrikvCgboPZnMA2MtxIvRJKpj3jcPEkh4HrjQ
VIUbL5wgj45Ac/rdINxhZcM52xtct6OEuWWcwPXEz12tlIbpe1bwlUFO91EOarQNunZuzFeOhzwu
WimWD9V22vudZW5r3fzA4jtsG1etH5ER4rfpMs/omSPV1m6qEuXWQA9YQZo4IXLSCBtBkTBZeKwb
dfoIKLuZjDJ8yWwo7FVUt7es4LMbNF6SG+3tfmNZBdlT60JzAX1n5JzjpsU0rYijVhfnThpiW+gb
H/HWom57HfNDeMHYKxcJCdgojwQtZXTkRC+Vl/uNVU+sJHsY1zr3eHhsWVjrrbD2mZ4ss1ar1uBO
u9VYaLlHKn2xQsjN/0vXr3HMUGgxKqnmDZ7MbHPLuqNhDL+OkmHTDUp1aOabMcl0Ep+dYFVlpn8t
rQfY8Zhy8XAjYtbaZ98s8xUpWuHKRLMYk5/4bKjGsGA9pz6TWfjYxNlqjCbtpeNKWFbwWCNrCklc
FuL5vhkgCaQOSUhcUozgnUrIy6rymUWHeWp0xbrkceqpCiszoouDA2G88klRUkKRTdenV/GS91Xw
O1omcdavS/IuwPDWb3gxoIG79bZT5WFwQ5aRlXZpAAo8xMEiNhmlR7RHz/1YEzBBVMtGifWXTmk+
6qmPNg1DIyLdrL0Z/Wp6n3/fHFTZp0gnRtqkDXoAG9UMi0vLPg2D1S7piilLXXT6CozVsK2HFthA
zcgHc81GVbjw13YkNhOilkVAQsLZbUcyuOsHkG0IBzG3rPmA/IrTUAfhOygbJWcdxbksQKtLgKM7
YX+aDP/gmlRINFRuVuzYXte1Yme5RXbMK8RObhAJwhIJSdBZbF/cSJHrUssVzx6oYBqMx+t6UHYD
cUM4eEhMbfW22FRz3nEwyf+b6hvz598dCJbNikPY6oyAgv/0z0LpPCh1cv2KzruLHJO8ecmIU1un
hhucRAYOL+H6v7q/LGdMD6M+yQNyHQI6jbdy7uZnxB6u3aktDgJCb8Nc8HS/ibJVaU/RSWPaeBwj
ghsz4T80TsW/edZTVn7pbtHhWhtSuBilGNI+EQZECgbMv5XWus1jh2OonjjhQnv41aHE5boNWiEa
9U3ew/CQkOsIIrDXfWH+7JVgeGMVMzgJAjTSqLGC5IgUYqxP9G37S4BV3VX1H+4k/J0LY38ZRZq6
TgOSXAo+3ItxcAn+topud1c/pfP3mUQ7nYtZloCyxyYFfd9lwq4tUsMHzl5WMOa/Jo2sL+NNBhb6
Tb2NiCpMXmk32N9a+L5J57jnSp7bcngioDfedWSMr0VKw89Om+ESFNQcQaL+kLIzfkpm7ppTCN0b
4lq8Ff6sOiZOramahXCM4r0uwGJURvRIA6Fa9yOwZrRf9l4po6Wsswg9OEJ1BF67lv7DolWpCFoz
bn5Yy5ZwYhYb9W96y443ZdmBEPVy1zRkrY8jsmsih1fkt0yrvnEFGsbmVwGwj6BfuWnpiJETpB0S
XfMkwdZbgZx+4QwUXO2UmuskwMhC3pKO8uBHl3Eun60AQNpR//jaPpek0cQzHsDG+bTAH6HT15wu
ueH+4gUWS2MsQybunbkqnUpQf2XAoHX9hSLvk6ZStS9EPq7LurBWRal+dBEncqNO1DUxbAhpkIlS
3KVvfImHx0jqGwAXTxA7+7e6qnacokhVLEN//tZ68JbKVOFAixUADVKCaSZW5IjXsjvbWVLegs4N
C6AJZn1JWzr5VVJt7kecods/OmTiVXyW5paEf1XNLj5GinlzlQTdqG5KL+zKbGOFw+973VymDWkh
CtqM7nlgb+u7UYIEHVrOreqZ5gThbdLepUrCnD67AaSSelGNFjQojwxQqHZV2pVV+FqlxO12MZ8X
fxh31WAZe1iy0ZsolVnGdVTCqr3UhAKfQjJUGYI8IacKb/YwIJozECv2CobBvkrXLBIIbNmkoHEX
YW7rz5yPP9RDPPU8Qc/1XZ9NG0lVF+8jU7ZDDoyXCAUaYLn+6Ch6juMKTLxPtPAq0gi/HlhgJv7k
H0Sq/PRdpft2dfy/pgScoo9K1vKr+fd5zx9yTs0Kwua//fs/bf3/xBKYeYv/Z5bA//rv//E//8d/
/BNLYP6Db5aA9m9MscjOg0gNrQ5/5H/yuBX13zQgfAJ+LvAxKAOOifvuP2ECGpwBAM8uqD5HpU3F
Xf8gclv/ps2QaayWOJDxRMPBvf9ng0/5D298/bftv3rlsRVxaH91wAlgU9h0ZvKy6UIOVv9m1Kmr
RCv07Gv0sJuFjx3Ow8cJbVmvkJ5DAKniVQqlext0+IwCN+ciK7k6CJqVrVZWjyGf91k12m1tPABr
FqjU/oplPCAnSs8NbV697/QHvbHA1ToJqYB4Qx/kpL8i/5sLiLBa1hmhcMHIhFBTkYF3GjpOn8yI
LK3SfZ+YlGP0bUVclGtXQ2JuFAzvq3aZlSLCUzItsy5l3UK88bKds2I4HGzhxBHm0tx1Y3h0JaK+
rowfFUYB3hDFT5EfISbwL0zazLkpgmgjjX9YTkfst3RpmVYq+v1KMnnx3S25qzunsL8y0gP6xotO
A5xfsuF0c9XKRF/kZbTRDfNFkC+9y5p0MznCK4dkWJE/sYwN5O/o7Ig8oAGXRd0265zU6xQvlVuL
RqLnxCRaT0H/WE4PumS6AC6kWdZW9FtxysMPU0l+xbokRaE0q0Ua2m80nmEeDjmFFM24Bo5K3ZNJ
d9ZUn2iTcFy2uftTjZ2TbI2FDNxdl02Xfiy3bfgVxu7SiqL14Ko3/DYvnTO+jXm+pQ99cAj2WNDq
2o95XC9kSLBOSDTcpDsvptJPWI6SK5OguMqfp9lWMqoXVsXLsskrr46y3huxdXtq5H+4iDXd6c0C
lBQO7rZNDLkUERwenRfNWjQekcMKEjIih/PtwEVbT/pH1leUfqJ48N3pIgidNEmrX7SCqKjCLl6G
0t9l2CwWSeA3S0eQJCdE/txG9tUu9ZUTxV/pwJU90+VuGPKf0zHEKE1Gg1N5iWtupClnaOlHWBSL
1PZfNfrxrhJPO8fRf4cj/p3Mqde1pH1TCPc9Y2a0YBGwCzPlo4F66NtOQW5F+RCNrTfG/rAQpuk5
GS6IhFG41C0va8zfI/4dOyPILexTyq78S6LLWKBS0b2qjL6qRlln0nqOe/OlNeg4AR5kotmM1k91
KGfhprMxx+gxGbrcU7K6p+mlHoTO/Aqe8M3tWFdM3aOKy4VCq/0V4vtOI3Sphk8Vo5EtJKzkUSLi
9F6FTSaiOcq9WwUkZPdkmAhaNo7VZ0vVsV6M/83emeRGrqVZei85Z4J9M8iJkUZrJTOTZGp8Qkgu
d/aXl30zymGiaiG1uKpF1EfPAOpFFJCBmtdE8IiH50+Skbf5zznfSQvKPpv+pZj45OO0u2FXJyVo
I84qE/FIN+NWMF/xBJFMccszZyYyImTKGjGv+1yQGOu+rmfOtpHauZ767GYblAITww4sSaymtbt1
OckCAcr9KKV7jhrt2Ujt14wUGQVE7Y6iUG+fa24fWkvbbGPBPddpFfrn1z/9n/9JFAs1gtCtSprr
iC4j8LOVf/uTZZ0VQ1uOnTpQGRJrB9pr9CliImC2yXDEaM1/vYrNHRnnPaNr65i6ehc4OfEX+PMN
oipfagB49BJwV4zkY03Dm1p/yNqtw8Rd7nmpXanZZDTY9UrQ6FunqjeUuZ/MXhl9PFnWfiZCbKU1
Hg1zqmlPHZG1E2fEnz+mp2riUAlmCzgIxZcMh03rxMNNLn7SzF1f0pvCBDs7Rtq+mbzs1E5MRf78
6Y/p8j//1IiwtxjL1kztgkVr38c8bgOjG86lsaZ4R7t4pJqdkB6g3I3AHIc7r9qkWpScOFkWTCAq
hDuUlBZG9D5J6Qz684U72tc4dNSzrHU/cdcxryrdDGYKn9ukLdrGJn0ZIMgGMUSsvVJkS4Ddk0fK
TeWRfqOsgEdjV0fipjR8cTpG4HfoQTDRfxNk2py+udbDhWiA2S90nBuIdo6voh8pay9XLWmqRY2C
tKXHW6/KuarE6SOP2rbWY3IA06SEjTKWO2cUb2nvfjBHO1FWhOigAujtkXdk8dLyEJ1ddf6irJb6
3b55G3MxHZMuGtlTAgaM3mEea0SvOzlD3Ksd97p51nYgLtp9SQUYE3yacDnd90c8Bs9aVgGRs9Ux
TF3v9sdmi7/hkg1uveO3zNi3XYSvC4rOYk7PUUOrGYSY8dgzgaUDtttZKo1mleO81RpoGPJ17dGk
01YEoqG9PE+liZtboxiTFuMmrQ+o2tx98vop7rx629S8yw3KMR+YguqHkogTgu5eOmH0Cdtgozu3
WYmPUzE904PTI+Rcatt6cKXlhGWmGIHVgMgVuV/I8ROnzAR8rKbmqsTMh4S6rRu0ynqZqPzr0aBi
dw710Rj3VU5nfWuR/KHkDaibhS+bZBNbQsE2RQbva5yqN9LopFUrsgZE09yNSlQJ51MUTtbCj6S6
X1T/sHSAYA9GhVC8TBkaClnMjxYWwmLqHmaFThl6q15G0Ho+wabGX6arYTJ0oz2c5qEJ9uIyUZ8s
JshjirJsY8VKHlyIJj5Xez7Etv6BaCUROUn19Up80mxm/3Y77FTQfHSNJRt9uWdp0oVOPNfMP3Pj
GbGZWHDXB6R3RdhIR3mifpaivhr/oZPzyLoimGdT8V09W6l3/XA0PLnWyqtb+N/phqar6QEphnmc
i1mzM11q7jyHraQqdmXCfGTM0YWHZIgDdARzMwgkV1mqxzpRc8GC3V5TFRVy7Kxul9Ip6sTjd+c5
zLLTLguLKnuXtIKe9JVG0guGdkNbnZm2EvKup1MzCr6JklipPkfNY598Z2gbjLYWAhg2JJZ4MetT
25qmryvK88Kg4Ka5xfxEUI686pS9q9no7DVjoLlPFtFDq6a465Pkjhc+JR45l8eR/rq3NMP8n81m
WDO73sMOLrZtte5JA+Oa3HZO+L5ONk28ZNcZpDeMHHNPPIgSxG5u9nNoZR6tJWl8AWlJwMTwdrbC
455T6hTQSWw82qlcI4IWCMEoCVHsu51i9S1+K5Qi1yOfQpdtDn4zN6/OPO7zPn5KuvK3qabDcx7L
EhvHKJ4wPvUbriXUFclywYLiZY8iF+pmMMZj3ncoapQE57nZbRUlGtnha1hZTlX5xK3Ocky7c2o4
97Js+p1HbO5szvJeyQjOnHXTioWe8Qx8TORQRFEb2MWlOXb8zxarVT8rG0ul99iEP8PeYi14Lyqm
vk8esMcjUTpm9d3Jlpw4S2/swllNP4wkWvDMqzQXyl7sjAQzgaJUPwSzgSDO+CsTS8qgEttsaZq3
Lks+IjtrnyrBrm85ZK/rDFtOhy6C++Iz7x3tYRIqVgyp4rcofpd5zOPRU6mXlboISQgmnV/Q0Ymg
PlVQSMrukJrGTy0KLV3pbjU3c/QWiKsGoioFu1hqHHMrUy65VidiuqzoZ+jQjNOBrKpuAK7sJ9+p
mUH3WRtEmt5uMMfP3E6HZa9aN3N1qrgMhN2kb/xJ6dsj/FHMGAgWPoW+tDRHi4PAzCeDEC8Cy6SW
bKTVUpb4JOLIfLFX6dSN68swEOrgl6wes2lythVbDm9/hrCln8W8qDurt969ynTI5pN9tdvuMZsk
kT09LDjDSvLPD1buEHEp8w7dD0VXdrG+L8v4da6ta1xQqLukH8ngbsU8Z36fcCAUL5l0tatp5K9L
caeuwuf4KQ4L5unHeE6YO9TzcoR+w7rTGcGAs5CaQxosqTcN1MHWfNcQ1B4Z8ksysH/880Wxs7On
y/qweJOv+LlG/MpTYnakqDp7jfXTUTHRdEWdPDZ6XW9GozaR+Sd/auZKRcRqA6uu4r3TlE/63OC3
0qePTOkvecty11JQsrWF/agPfJaM7Iewy1uC6OvIQB01PI12LU6DNoa6W341FUbAXk4/K6xRsy7a
baQ1TOcJdfG2VPToEcjcLDHHQqfsjI3ajMSOrYUJlFME1jiWSFRlmKXyOzHcaeMq9jt2oslXJxaG
EoUE/8OtVDUQT+1vcPv+isIIaxDKJOiKpwoWjT/yflEwQr1s3Y9HN85fTbUmH+l1c1DY8Z6xvxO6
7bRtNXDZhIqOS7QOUGx+XkHSI1BVCK+YA+HG8u9RcZsFdSk33tiQLF+/yHThzeCMaKXjWQi0HHci
Bj47rxhjriPnXs19Vgkdh+2CNzYeYKBlzDRzkaBeAasIG14NsjTuOu4WmxIFzreoXtw2tnsynCgs
up9DpIrHCMskQ/xhjwCmetVFMPFi3Cmf9AFttx3hUw6YffzEfBFlsc+KVJC3KUJl1SZATgeO0//C
PvZmSuM9tdGgmSbcxaS9g2Q/NgVunEjnpBFHow+TkoxNRVNLDgkOBsz03PRc2cmUsveL53gJXS6d
sqvuqrU0ZL4a6kdzh27xwj7oC9F3NVMcKLriPaJWdFNm+q+l6FOiitMX55g+EB0WADbjbcJUbCOt
6KVIJtLmmbKLPO7MZUzjN+6iMMYT4sesCs6SWdtpmHAycFeiHfqHO2X1UyOizrcGecln/spZw5nV
LMB2Ohc4FQCuxI1UfCXtvbfkF3pBeiCUWODD8fr1Sp0rkOuaZUIH5NeYCuddTbxXpYlJfUKFFtbW
LtcXc8QJzJBceDNz1OynM65Rh15LAmV8Ae8F5aCLeWbiZD9n9dfiRM/FyE9BlajNqNAiAe2bUq+p
2Wt3xZwhRBiXRml3XpRsG+X3UCbYkgloM1hXPnGdfVPpbqyD2btLxfef7SFJPjOr2Zc1vjVGiwPA
BpilOr2vM0PxwQSBBaCtx483VWV5tp3kbcqWc0l1pW+Qdtrk5XJxEm5tscfsUcYVhzSOWcsi92ap
/TBGudeYKG4y19q5OepKXO+XuXkvY4byg1PhYWp+4Fm7GktzS+Nmi0WGb7pc+VmDD4jiXL45zyn8
1w0pzaDLq4lpBGH+zOKINKcNealy+uNQapQhdMrS2BPVxyiL1zGq1CerGmMEHy6RjrxHPDDBaHHQ
quKfXtxDzqk8XD/FLaZVNFAaqR87TnZJoqG4cfSayx6XSjA5uAGpe/eBgkd+h1Skcijx43VzIksB
1Tg9G9SrbicPfuG4tG8RqtKhQQNhq40hCfhJSXK2v7i2fukqAEndHJfobbQSLkxUAmV2wqhtyZip
7fdgU56J+3DlBhdb05kw7CbiaYxr4rYm+sf4VDbGKUnqr2bONnQy8XcD1g9HU9voUzmFg60+u336
BhVgb2nTvFH3XmltjahS1ixYsR4no8C0clyXyMCVifJuAQk/VphtFM8st6JIhw0HkQeonaFaE7E3
7NVPjnvVMAhnDSNPpCr9glNHzq7lJl8ONrdzz4RnqKgcFswL9mSYr6rA72w+Zr02BkaJj4cLAJZ6
MwYxM96zyDY22pJupUXMvG400sYUZkwkaMykOLDkhvESPStCfValfe3G+TtXCo7ZcX2IWuXAVE4G
lK+/Kf3yrms1Vg985VysWAumF45W2lZNCnJtXfIa97yZ0Ameq8gIjfTbKFFUsMVs7Ao9eHabC/Fv
g67TTVm1v8yVK2IU9vucf5ilwcBQfFAYcEe3zLaUBfyMdetZTVnJ03G4ptKBXFFxcJYnfBoTI3Qn
38b6OSo4bE+l+mWCXqCvmpVT8nzrdR5DnyvCVk2Sq+h5/4R+L1lZdkaPvyFPjuurAWt63uRd9GKX
cg8K+tUlS2QgB25yz0uDXmezi6Poq4iGm96PLgA6v4XUsh917RqnVTAo/Y8qNsZgsYyrlw8/8iL/
4eAO2gzefLTT+8J6sIAU3CR5cp0mnYNXYz6PHCCYsnDhL+MdvitkzJw46djF10VXNL+LzS/0ifch
tn5aGI+belHDrK/jbbs2C45jTr2t9UxX/bNJXifVGON0lfFVFv0Va/9D3y0Rr+/ybcDM2JDUCjPM
BfeqoRgud2JEKQRWP8qxLzrzS+4p98VqmrAvJVJvv0YxocOkKkFupTuq/NrCrHH3EGZSnyQHql7H
ek2bFgW0/OKoTc/9iMnuVhuSIOkhfYzz3i3dt46CXKxvuZ85LDUdFtxx4PbKyXVjHUTeyqCmsL7S
p0DRGaG4ZXYiRNE1jMSm2d1BJMX52OQ4CrTnxcbYN6d3CgR6rKZkZ9Mk+o5G1LhF9HuEN8y0iLhw
iiCAcLvaVWq3ZmXe01rzC0LuPpqSseN0sascK6d1t78wX1jOVMwEAonUT6YO8TInUSj6+G6zYQpD
17l5yt/w4YOi4/2csqbguqSOyGssT/P06TjJyHKQXee5MlCuH+FrZQH1ueuxHXSd02MjoAWcQLMd
SDN2sL6oocmcA6dec0452fn9MPU7IoCPTcsrzG9f0cn19yq55DioGnqWaU7YToXxihmGIoDUfBx0
QomNVtM015tPsn6VA5csrQdwmx+4KC67CCqUbs5nsPqfejVMoUC5LfEE+LOmJEFKmpBf6HQW/Woz
Gc0uAH6FmyVS3CASzWfnzfG1suH/jclxmI3v9TC9FUt7VsuHOJm5fjcDdelMX9xlQ71vFo44zmev
eFV0Rqz8DqP9NKfPvJ/P3J9/pIKgPkCnraH0W6udtB3Gma2bF89GBCusascnWykQUMfsoCj2Oa41
LjbQEU5xsn5MnM4W15FBpqvntE3fWmG9UhQlIJ3f8IZeuVCe6gWfS5+rXEcicNnm/MXvN/c1jDMb
XMWARpwzm0PNkN32/Mzll8k9f1RcqnC1FyMxm9XsgB8+sqki8NSLR2a6ao/Z0J4YFLq5j2jx5Yny
HYfKu+nydho1JD6joQFYugAnCh4VKMf6IclxmE6NTmIdrhvf3L7WrWjbLn0OVaT8nCrno5b5wTGV
hrdjdYDIZTPYPRgbDkvl5JBcYiHfSEXDbSwZl9N09OlWuGLsJf/GOuZHo30RFFX4Vv4Khl5shLDO
bgpjL7rZkXeLXfnR1dMByDgm6Xh51t11O3lqMMwTvKrI4bU1aB1zCNtxCEyFs/cUJYC/sk/FdfpL
jyuiF9g0lIoeglmjqkNp2Pyh6zFEj7ttBAGEA9arBWN217XDA7YeeeZyxHOxYgbVQLUmir9NJfYb
Q77P6FCgTcZTjByqWdErg/7DbKUvsoYvYKRdG4ycvzeOktRkFaf3db9e+umaF5i3+pH569JZflcO
DRq1eUvSoj7YOIujdC53i200G+PWDRiFeci3SiNqvM1MgAqieBaCXDAMqblJYA8FOWOihYsLUQoy
lZ5d4j0ahhMNoaRBwGjHsdsxxFX23PwBWPOfaHmzNSZHhIfEwbTHaGe6CVAUL31r1P5lFOOmVYa3
xYrZ6RL9loF86djDOlv0/tJqV83IvE0xtsNe6uNvEH+7YSiwN7rcKMfY0KgrwISmAcma7eFbNNWd
/DCn9LJ+AqdxHDUe/ayEuD1P8S7VWC1LIwmmWCseeFmz1vMexhbHfmysh480ZSOKmBWWCluwNLjM
js2no0f6Qx6rm07p3xX8ovvFVLOtW08EW3Ditori22NqbU2j/lKEXvqKam2qdHhxozzZQHn+CX85
R8QZSNDhQVnAOSw5i6Pqsj6olkkqJicfj+OP9bK6T1r3sgg6tx0+s36BYcJw2VG4wRk2gwq69FgL
lZwYCUjIfIyt3UBCAS98Zx/Z70LP5DakR730pZx39oz0MAJYG6nCDZqmZVcs4bhEnw5T215lCK5X
LXHuTLWh7kIAm/KS/Z6OICcb3cdlZY0WSX+3FPcnvEsfD+P6/zpytWVjQclYkG1dbuniPA6SlYxN
5AcwTcNfVPIU2q843y8CWJYSQ0loqD3taoMqGv2VQfqnTIxhMyz5U23xqNrxyn6QOikWpzo3Qx+Y
/aBtua3jzMp8sQ5AFp0RRp9XP4e5VB8ArHHS3xbT3AVe3Z6ZO3d+WXHRXhp8cdyAM1/P+9+l3VUh
C8Yn/U763nBQwxSJz8e1c/ITibSOPYQdVkAm8HliHcHImrzoNa6wmZe0NVO2urQ74O32wiZu263L
5NuxhgWkN5fNscnLoBBTxPITHetqQcutlOlse2FkMsGbDGcEywOdNXGGZOcNfOwMz56bLgcfO05P
Q86rDAD+y5DKY86NpIha13cy+N1uxqsJn1jdim4xAGrTLbM4uRfKPv+ksgWD7lL9MNp045D52GFl
XvzJAQzYsTS1hJV3JVaqjQ37G95aFwit9cVMwVTfUsE4MEklBhPtF2c8663xy5i1H8zIuEFabI98
89yQp7EKC+zdvlHEXPqt6d0R3AtU+WP21CuyUjAlLS6YVHinysV54zvzEO1NWXxJ1X6YaocNu6x3
WJfu0HIiP5HjrlrMJ+5sT1O7QEOkQaxun5aIFbB6zwn+aJ5CHB3BTOJwDtSkfTea/KngOBwupk1m
ka6fZOpPZtkyU+jcgbkkcyqUlc1MSZgRX2kOsfY88keTTWRLAg7+DptbbHDsyeJ5W+r2mzdV90wg
NZUsioxwxk0sGkHmKXoueekdYQcgsKNNY/DFcSijT6090thtJNVGso16+V6rQrmwASpptrNNAAml
SH6XSgAkOd8uv5O76rCmk9NCDlcYn2Nw2KaCVU8t4W7YXQ6plMHvyI3TcPhtmwiKqtB5lgjvk9Fh
culFstzhX0bnUPm1zDbgCFIc7OW8TE52Yl8+SNxunNwOTe2YV1PYxzTpy12sYADtleKThpbYJ2f2
RWQNAyIfORb3CcuobLBy40Dl+kUFQt79clJz4ltiRjA13DMXxlI5ylAw2gbiaKnwes7kTrteXF3U
hU0wZaX4YrL1kLfjrymL1P0fyFoZs9okFvEWYjjTMarIocjWnk+G3tk3pm7BQC/M1hCWueZ2kq1t
4P7Ul/nQd8PLZAbSbmffRSINiZr+zOv0pVHbV87lTcg4kscJP6Av145Gj4HJZmi7ZCsc7uBDy5G7
9Eoubwu6qwHjiansvIdUA+Uz/XbGjK0NOqWwvF+UQFL4Mre3AjeYMdvyuYxk/p/05P9vCHqZ5a9/
+5efBFi6Zn76xT1O/L2/BxvPf2EI+m///j//+3/8r//x7//Xv/M3T5D2r1ht4CCbNjZtBtm4e8Zf
bfdv/+L8q6XTt+65NpENDd4kZtG/WYIM/pmpOnR+cESh9GMtl/ibJchQ/xWcPS8YXBELOIvp/D9Z
glbD6V+g4LpGEBdjEiUH1PdSCbcaVv+CKm/YFJO0Bt6E+1HsRhNQkqrZ70kapz61jBMhuYudkWlz
3eapmnPGiKslL1H0VyvNsRTK+Z91wf5j5wnfEz8wxC5aD1TXtLXVxPSX70lv00VNeoNAr+juf2Be
gBmzLSJAsatqotmu7KdN7E7TbZlifdfbyj9r03D/8ddiUhtPNTXgW1DNnvsPv5YlyatI7Vie4iSl
7sJsOeto5ilPmHANDXJ7m7fOtiU38Zdn52+Wrb+zaP35hf/dB2ICyuYxsWCFr0V0a4nfX35421GJ
rQLg2bi58VJJ8khR1uhhrwGJVB0UGLurfzOgKB+qzjGOwlC4Qde6x2KhasfWjsGlMdL3o4q9xKzt
B71JPJZm9sH+ErPHC0xODxN0lws9w49tlGShSIzrMtczm7LHELwFtGVikHIcHauR+Z23nbkvAI6F
lL+seSQaTPDGGHsSru0ljxXcS6p6zRuc7SM5pZ0G0I4ZPBA9e8CkmpH3CBmUWa+za0R+XTnLQXvl
1r+eZnt5VAQfp3AIJCVS/RGJdIcGM11njxNT1gwnaTvTNTVBJmkLQ14S5FH8Q6tH3+vld8RsYGcR
GzcXO3vKXHLns5h8fX5NwVceIYw/Mepm3l0ZOH8uQ42+lfbqEnZJX4TIx6SF2+Vn22vts0gRqWhI
X7lqBPQQcR90JR648HrXTiTJqu5th3JW9qgrBTcaNKNaxQNnLllyo/yOhp4lIrMUz7BYm7w/LprJ
eQcu1j9pn/H+oYFB16lFgLhtrDZylhCdBeKvj0lhxkk1W7CxQOVf/mC9HFi5Wa1VoGNPU6KKczdo
b5rSvBkw/W5wUm5aQx6uSuP50UlooNKqCB/XYPAPhLLS9pQfihalTMpmDsS0tJ+GdpQ4WJI2wDSI
UEM0ZKPSphYo5MjPzL2LoGj7UHCkOsdpb+/UrLXBwCHIlsg3PCRuaGaYwGzjNon8Z5FhnVO5VxQc
rbI5Sql7wPjiUCx2IN21M2Lj97Qo2GTSxDlqXf6FrwNztRi6Hc7FbNO1tkKkHfaEmKywmxJeyTh7
GuYbDmti9uRyuXdzpEaY2IuhhQB1XcBufjR8hP4E52QPAbC9AaQ7FGZW+51WjTe1yj+ANNxSlCq6
uGSwtEBguSMd1bhErcK0u42IHm/Q8qMTAdCb4GYU4t43njqV63thSvcjzfsb/hLoxL1nBq6htKF9
qucV44wZy9Ofy8Zsg/96udB1ay0w+et6oTsEClTLtdfmVZ22+79/EIhLzlNv2j8TB9otHVGYN1UY
4CPBNvrZIh7nHACVMT8RR7hE8WxfzF0XkQwcl1FjLdO8o6QdaEM97Q/epdCe1OhB7Xg33ER4Qcsy
y8zHumSTcSrwhB2GDKMOw62gH/qFljMJIdIZbybREhodFU6AqgKrOb9NRGoCXeu+V5qAnhXKR59q
Yd6jXtvxrB7NcphRW2M9GIdKgQSY3tXY1PZD4dBvUDBEJaobZ8VeRh1PsmqrwbxA5y6K++zoxrNr
cZfozY80Jelg6G0X2mkxPqTRdFgkUPOpYuqg9YJse38CtExlg8zG2zpsxKy7kxHt3zr6dAPV+Znq
wTUMpy2f9oS+4CJ953Hy4cSFHsLBC5WBv7Gu+hf6lOytWb0ORnorjUg/zRQibYABBGtn0UEwCPa1
YpgudI2SYGxgiNSOhNGXDYdumYGBVuX4BB/0VHq6sS1sM0zEiA4ueB2o2IQ6U4BxmUeGPKpuFoxc
+S6ZnSXuiN9Q/RxRbonB4Ig01QYPLdFw0t/DRZ/s3ywWS9g2y6fouS1qMtv30wED3lNm28pxYB9o
cpI0pS45GAuXe4+vELoKY5VxUT61H0gSD7HWEYihEdvnZtUdiMhtZ+9Mc6N18axavZpRt3JhYHnl
DEVErsHhqbjARG16w+a0ZZ62K6fbSG76bJUI0Jl+LbghPhpqmu9bYeJyaFQyHXDTcKrmj3Jc7q1o
l5duGNDGkOdogTH5GSkMHDFqNB7xvgqqDaCYmHBqfgPfUFNHFeMKQZc1BZq6hE9TWwkdP3YhDjMw
f+r2wJ6xdVpdcoVwsTJcM+z/hOP0XjywHzwaCLd+OxLmGoh7aalHeSXWsO00TjuMewinFlGNenY/
BuMPfdLrzvWg7esobX1TR1ZITPXEWId5Xbt8QQit7u1EBSFe0CFY4uLiqmiKqhXGZsYlZsqUU6VB
kk/7dEtpgoCEn4s3WVtis0TgC4XLfYwK1JOk95IgDS6Xxjs2ZpFfOm/RLnBLwH7dmqXSdlnP0PNA
lq94HBYgCgu6XlAy27k2XfRRzDBDSNDmkETgROQpc7K0eUXhcZn//NKqyrzYuFaHLOsPIJGKDe3N
xIFEXYeuyr1MG14HE8IrNEzuYMKCQ6GUj0pKTVFqvJQqg5Jo9kaY+hHZVnxkypqUk0W2F4bEFeXY
35UJNxbHuIlfz68k67pGaTPfcEgsjEBupx/KJD57DBbDWOJjIJ2L822ZfY+gGzMmPJ2jnh6S6Nfg
ye5I58yVI9i0aTVKNM1MecSJiiLbKTVuChSVxMDFaNr4elrxm5EyqeEiLbZDIpZj26gq8sn8aizx
TyPTuWHa4znVrNEHFfVmg0IRtbh5eAi4MfYWMe/ls3dddzcggmyI/ABTGLW3JFIeYgDYu4qejj3W
azaW0ntU9EjBApdl18wYXu0GHt/K9529uNiSgEeWwyG90zr7WTpLDeWbOa9TP45rAKXycK3QokMY
oNkaJj8/FPnE4NORdVEeB12Oj6u0MkYu2dTCeiUdgjOPT+fJQ0+4KOZ60VUCRcWeadLrEpJfxd2Q
lOV1iZ0h9CQ397pPFGrLvjtb7x4Ta+CiaacHO7LvyjC+tQO+LCudj6Knysf1bOxYsvvNqBiqZHmp
5pb2Gzfntt80uynjJDFMb2XP5KodppPRA/VXDUXbyS6bQnvx2qOi9qDIaOskl6/VJ4bh5Xtn/Vqq
PL2P7U8RVypzKR6nrhbiffIs6B9ZdHZzM8gyWRwKu4CfsrhhkTu7GRjZtuPZ52yzSvURC3fFDkWs
T9JFaGvNBm7ozkxKa9PAeDhlsavtjbxnUqQGtix+OI0a+TlNqnALtHfqODRsetm4saWMzhazk0YY
JDeNiKG6I529MNe9PNNfBSv5zlbLjYXB4AFmEDfsB122mxaTzdETMe587Gq3XgXVgCXMoCdCgBWN
eOkomSAeER0mIlYHPTNqpMqmuoqKYueFEne0BmQlu1hsGgO6icRzEg4u+yUJYuqj6ojBha7UJ0MF
TzTkSh1GuvtRYCHcqmpOzlWy/Sne+xKXYepU2qPSH6MskiHTQmJofJOLgovWM4skbAwR4vPBFHqy
Z4tWG9Mdt2x6XiavaeL2l9l4NDFL0lhgNQEZe/EqNeNusSRdXAxWIW44GarZrjSz4kfEgriDf8oJ
T1mgFjf1w6C1Lq8AYYa+BhnGGPd51qXzoFfq71pkyj1tTP3s4iSLE+0pV3p5LdcvUIi/pypFJJzX
4sExkcxFhhcawD7m3vEeFK7DAR7nX3Fn1gExxfJ51NqvpRkXLOQDYQKr1MI4b4mvDPqhcFuc9ImX
Hjpa+eJRhg6YJayzYK85re9Q/N5iw91Fa36sXKwKLN7kR2QNH3NJ04qbafbXPOKoA57wKx7tV8il
v6vR0/bIUSDp1i/zmj4dh/YoEzs92n39oM0ozSa12Zu2dQ8FBCm/RK1pB63f2ql5L+opwVscIUgw
8ymJtbJ+juOGzb+651Z9MCROt3yJ20tTN+3FIl7yoC76Lnu0yMOFWAnVbd25qwHt0UWdDge4biGy
sgPO908RCyxVyXKSGSqqQSS/Ej6dZXbiE+A4iu7MZbdmqQd9GMI6Eo94PAjy6CiT0NCB3rerH7vL
PS71EKokmVSfLQmmC0b35Qc0OOfELMr0J1NdDl3sfo94ym+lULD30QfM9gtZ1C2cFoda8eqZHHo+
3ZpDnK4q8ryMdhApbfGa1e1DXgJdn1oOkI3ilY/90B24yXIKoF20cXOmtnbFhq7nGD9do18HW+AZ
NHV1w8foJ3xri1nOWxFZNPOACTg5ab9zDFk/Cm5O8DaaJNRsgKxSg4HvZePw3iYtpeO8zKfSzvpt
gZ1iq9s4WJ2sH+76ikxOJinPMEXAoxj1W9an83vvmGYI2CXeZRBc+U+U486Oj1wHol+gLPChtYl2
h3I0bXHUba2YVA+pW8KGWIu/WbBXGM30WYkoD0QaZbyhGFZHkBf7Wk4XirPE3UxsEL8kdSIv1/0h
76Ntji3roUhkhRiuPziJMu91YN9hKZvfOUTuk6nJq1G0yk6z0SSHrsNIbTc/U4GFcEziNowAfgRD
wuC5g8xkOH3Fz9h/WjgJvSJWnmf8ujg1m4AyRgCMxCYutvm/2TuTHMmRLcuuiB/CVsipUvve1Hqf
EN4FhX3fTisXUJOa1gpzEXnoP4GM8Cz8QM4LCCjcPcLDaDRS5Ml79547nQJ7yt9jVWDG15uLEeCt
KdroKBwi2aYZspDbVh8e+NkjmUVDQ78WAhjmWuQxxCXFQa6/WgaaEzQDuFi6+VTwRK8tfc7WTSDi
J9U1awxvZ1XG8U5zw96PPbKRE7ytWIbtJ2e+NMX4pBETse+1pOE8AWA/ENa31pkkCCXSFAJMEK95
Vn8Pw6z8MU7jNpV7XBX5My/5uO7mUl9nvGZnw2634+C4e0d3Md9aON8/SEPRLhbY6GerTf3ESh+2
Jo0DzBNnVQeNPOZCYw0m/M3WGKBzyGSZFQrf61iibq3MmsLOQnkXdNaVA8Oal1NS9DoN7N5iiaNy
72afBye3JrmCOI6do6PDQLthtKN5tgnF3gRuRFWY6jaBkZFJSwEzHd4IcsYdVPtosPSDmt+dLKhO
vbtHagdTHiYOIvUQ9FevMibp6bdAFclRROJsDkT/hgEEr4gHGudeiwW64wDKtYDFrKvuoab0uSGd
14aSjPA2AWAoYWAwoOYQPA8psydPW5dl1p1pE24sr8s/Y94iNqIhJHKysXw0CsatXCJdGpnd1MA2
PpPRhHj8EvSEUqAzR47TjeEhN8Lvg0jUYdbdmv+z+mn2k/MopdwVDRVgPJHA4SYJo8+oN4/lFD8S
BGLHCgw71Cd5ZbBYvhRMsEV1NcjhumRp8gYFNN+A47YI8EHfBfZ9C1YYhZit7StyJp6VaV6YrL67
vQbaqBXlKUCkwLTQAk3XCXfT69HVRhYa0qN41YZCO/WGjNftaMR3YuHWdRE8u1r7ZisQThUrzcaM
Em8hQX6ipxC7ZhAEUvSYO9y5j7e9mpK7m3JetOESNeSBM1R1onslxsbXzQa7U5xdErN00eRmkNOa
YthhZkb6R6NpNRo+N6BQ45ERXbNNspoXSu/KTdwRBRYyvM9Uc1SBZx21dtrjtQhvFfzFc5bPH/Vk
p1dDz77rosr3lZT4Iq25XrvM6W5TmiebKRDLXFN9NyDQf4PElK9i5kyWk1mHqI/dp7Buz4O0snPt
ma9UfZg0GuoZivFTyWEHIJlO+mhl4A9PFZpg4oKXzSlTgvKEMdpxrtVRhkZ6r3treirQodkJATRS
oftdhvslpq5VrQEdYQjMqFulvsnaGq6AAOzalj+vsoC5aGCQnIi6c5fXCAc4kH6L2e10c+VmXf+C
cJzZc4RwZbQBPU8WCV5tiOQ0/lnNZbPpvKnfsm0Bw2+vvWdAf6BhvTOikvkYJ4q13iTmXce4cwAZ
9RkhFT3mbsZbzQkQqZVeXrykK291E0wbp6AsBE7BjcnVVUyqfR6s+UevtOhMFwvyktUh2pbFR6Bl
wVMT2FvDWsKCADJi19CZrEEv74pIP2tdpR1Ds/tM83BEW0CUTgTHyq7iQ1DqX9pweOB3T1BkuJ/5
nNXnomfZ7KZJrXUr5mGdUnEBK/tztsZohx4e4ersgBy0KSGSaT63c37qVF4ehuVSsmZ80isAQiFl
XD10GpvnLI5CCN33gqY/FpHI3wfONQjTI2bcNEfMpMhPtdV69HKEzTwdK1RjHHT2nZesgRnVaqDw
ZGCVH13COP2DvUt8N4hG9u2sl1crd+2TtAkpc7tqn8ZWsHiAceEOsvKphj8L5DtvDQIGck4G4CBm
N2Fs0IKteS8VTFo91OYXhyaU76WauuYSZnWD4lU0sHZU31j8PdsBdNo75yL+wymdvRUa6loyIPBj
C+YeP+vqVwNrO+i2wMVfio1oWtCNeOJRshBjg+1vYsr3KFNjRpYzRQjNg5GIoDC4FA2YC0MNtyxJ
opPiu9zy3GD7zGbvpDmld6o4oW+VnYDnMJyrY7ViDWOHzT7qd5ytiNue6fgYLfwyVbSfgTC724wH
bLC6+tLQmYc6AOjWrIEfNDqilMAaGUR6ar43hKb6LvncCxCMpC106luCPCuoOtI9zEgkVpkt6bgZ
8uwMCKO9poRilIaIy2VV3HpsQD3pL9SunbbrW+cCrFa7xADfSpRQ54oWbKGc+Q6MHT9QpcMfqIb5
WNpb0eRgRkiEWxOj9eY6PQ/PSDrYPH4JaxqqMYd1TO6vEwfsSyxbeRGK2ExRib2LdOzUZhKX8fLq
u8507oFnrbJ5qOAkJzcSulK6GU70DtI38qeCRJlGpamfenSH8P7cszh190lpTy81TjoitqMmjX9y
upxXlshudaATW2xZ7jv6C18zAzrIEUpD2kzr0aWfStm1ZTJdPdeCDAHT1fHdgMajUzvI9y7iy0sg
jqu01sniCno4wbg3FmAGvndPfwWSx3haT9JTitdqldSJuVXK45yugx8pjOVSuxG6k11mm2TMvqCZ
cR6F+sgcMziXWvpGZiB7g0P3t/CAZgUM7RcwKcSIUBavQFugsw0kPsc8zccBVCf6s8DxE/RmBxE8
YjQP+BdV9egamtBagKnDMZo1Jr3wneS6J8wgpL7wcp+gpGwEip4hb6I30YIRLKfrpOx0LS+lZkb3
evkYI9QkZoCnUdPUWc8Oc0YueITkjQou6U6jrpi9845mI7rLyig/zA63cx3b9l6eWmHbl8qKnUs5
kzvIjEAr5qPNa06+I5hG22vusai8U4+ChaqB/PFsU9Sk0PbFFO9rgwm62wAwkUmY3yoMHjLNzMPc
ZFD6jea96hHuJCPXDFK8eJOg2oitQkhHK/nESjY+CtshRbfC/BnqX5h0YX2z6oeRmuFD0rYuOCjc
ajm+Wl3X3o0ZX52kV78a8+LZnu3v1ohmu3fI0JIzJrpBL9Qm7c5swdOxqwlr6iRyVjv5g4Lde0g5
3kQy6y+o6yryJYj7+KVTAiNnahaaMxJoTwqLjpEShYS0h8zRfjzrM1E2GX1kP1o64JbrqH3cSLFq
IgREkVlVz6ZBXV56EeLy9JiYcXTVeltdYcgiRAIZWii5y+xWEMKXH5remWkKGRoqvGHa2JGIKGyK
DmzVQvuVdLoZ6Rentiw7H9dESXFt1RfhtfGGxFNs3Z2QTw12LtphDmkQ2ITPRWnA1oqcV1kBJhBU
oWZA8qpuZbhOyIKDfIbtJpviNbpA/cRpBR+4Lk810NCt6CrMVx0S/a4FPhMRwbnhOAAjFT7JPIj0
VW+r/hBl6i2d4LW41uisFUe6FVFpuL884GCNe8nt+GANbsDbtWAkc6yWSYvGS9dsRPvJFcoF5OgE
KQvL/KXAisEqZh+8BH3KZCQlKg6kEIbCdlIh7PQEpGKrQUol6o6ST76GigGLTlKuL5Lgc+DEswlr
IjcTiEFZk5+D2doQ5db4Zl0+ZGDAotLDL64LHGBIWZCjgLSeKrv2mjgjjq5qEBXQNVcGHvuNFMch
9cINbRdMe2W4m2eBTtAa0QfSRgDep372m+WTvE+gQS73Ij0DpSQ9uCy+z+F09ppdGKaIpROEka53
s5HgWJ74niZKJ6gBe1li0iCyB0CvSB+PeaAepRN/4juOtrgc+8CjHqcYgiaLiBS+Zy5gQvbZj4CM
yM5j0KUi90hmgt+jA9thNaMRGqWn2j5BgibDTpcZktGIwhRcnYtsdl7GKamRSKgU0vbtgfNH6JKU
NOTFEcmZ9aV0zJBpd7NfBDyJHLId81PD17BZkDc6nBTRkRBP06QcSUdeDVU4vc51Oa0xlNVbDBio
ntAsR4obrBk3yfBhN/J4+YyTOoO7GxRAmPGdIoK3oXcBU1tXiZfto4FKj8HIjZYGcqWC8JtlRMci
kK+bXluH7qfdzR3yb7CEAEAnTOWtxAPmASAZwLfzYy97Mh10K3jXKuPMcv6DaOXRzyqkqpZGklEa
XzFDrMk1pL8sx2tWDQGxW0QmCayE45QPB/iD60Sc6/pr52EM6kKvxSyi6eTO8f6xnXB32PL1pCMh
WMRbt2/KvTKaNzJYi4Pt0l9viouIiQvmqYSoukpLTe0SFlrsiwI3q4GLLkpTeunLGLahtW6XHi5Q
mu1GjfI5bVtmcVL/o2IMoUpDv7The9Ynz3gJ9G1ZI6Ic5u5aCnKYKFbBSDiC0qGMGY7k/Kyn4Jbh
T+pUVDxUM92GnpT7WiM5IStfwIVbrf3cqfmRVvh4ewJyaW8J36mczxbqo1vY8c6b6C/HLQ21eVXY
kDtN13izPIIwtUxC7Wd7zHLmRYwV+H9PRMk2KSi9cRq+TB2cFr32JBhOdz1J7E6q/umQj3uMK15B
zSvgUfU9fGgOsGdPfMma0iSFluwlJnvRHGW3Sg2fdl7vkOGLLTaWT9zGJMc24ZUYQmsPR3uDaUrs
TZfdozPdcNsj281iRraFUOvZwKDn6lO8HUfhp1BPVB25MOND4rQrgM/c8wBwh8tGBHYSrBHDANNA
vqobDAFoxa/b8Dn2VLZJy/7ijB1SQycrwLzLYjkVBJuxNOiBgWjXeSBOVQiokrJkX2jTh+qWhps+
brs+YMqNSWJFV9z1PZq2ZQ0+MCcXiZHPylZwP+1RUNhljseSpc2HqLP+iKdm2JtFGr72tH4F+kVd
B1MQIQ8PI2C0opvp31afv8CQUxLALx5suS5VlR7nMrxjyhMZ3GI7ewgMYFe9Mo2nBD20bZb7gGn1
rW9BVlkEmruCRbdkO1cjiUtm7IKH6NWFxMN8O6Dn7I1OrGmrbTgOMLqGIlFQ2zs5s7uGPRxTgN5v
HZJMWDxfJtLNnpayH3myftLc5LUz7RcbzO6B7cxZtaaRbCBe3gUu7YM7DGTshfNTQwTdOarBQhQh
Ktxmunol1N8JoNhzFOwwS5C+GT8wHUO6BxvUQN7gR44UIRRrfeSlHD2zBMpVoOoNz5Yzpqx5Yfio
qicPiIAOsv65TbKPzGqfZxkLxIhExaQwdqMpxYecDZ9T3IHYSamvQmhdvLH9hZT4XHf2TTkAxrSK
mWFuhKvMWrywqvGd5Uwbb6Ix+oO3z9wkoHdr3gte2MljPpvd4wlpbsuOs2WESmqjFBzom+jhxBpd
gcG5FjXYm56uO4LcOl5n+IM3VReaK7tow01kt7go0WNTsKgPEAzdZnbscRfrCef8qrpPOqOIUrV4
etMNlJXkWAByXY+pwQgkqiUlMtD2ULEhemQjrgdHvHiOc27Thl0c49FKWNoTzmzuMsmdoiYYkjNI
zek/BwyPOa+zsnWhQ+hgQR+2qmq/A7zFESD9+E0O+nQvtOrHkDJCiDGUgfJYqoOeBQ79sxcQ2wE0
aCgnvwy4a1ZDYpxbZMbaFdpBvQeB9YbyfT5CZficpYsuQkKoN6r4K+NwOnuOL3ohfURB2D8yEjQD
Tjiw77/wcx95m8L20oS2vzjzzpzJWNCJtbrqnHHR+8cGDlR3UU6OV01h7xFeMhNegC5iYM/ztWau
LsxemUN+c8NR7Iu298uwtG95kllLosZBJul73gvz7nStfgQQ8M1MaXb2QQvRnxRlGc7foAdugBV1
G6813ly9bXkyMawHIv02BLhSkiA5RmmwTGcN7QwIRjsL1BJ+4SCoaYFD7jXmOYD0dD8ax2qrVw0m
TKwNZ/Ro00ahaltHY/kMHImWR2bMT47pB8a8ReM9M762EAhISxyUC9sk0CUviEd7NgmTs+oEYCj9
qUoCeSJT3jiOSfuDPTrdVD1HLU84r4aZ6sCzTKqzZc2BeoHQqodTY8Tx0zgJCvsGd8cAMbGAULdJ
ZfwjTNFiuwZNniSFImiG675GHBMY4LVMMlI07PBd9ZxpMR4uQPdn6Kvfs4I6J9Pq+Aw7pdfHt1iz
/SAEVaJHYgOLamQPJJaxKRiw1Km1RaLwLAtrOEvPeTEYHUJFxYKgi3brsc6sCJsd1gnQLN8NzWOP
lJhurxW8hITKG1H2tZJZ9SRLMd4IzGOwVgbVW66ijdHInMLazu+d1xDamRSOH0bB3al/UVm7j1Yl
6Q+Zjre0oMrJWoXGAmPjsUSJcPz1q18fA9kpR1JKGDyWQwYSaERKgeQNyENPEje0ooSwbCLlqtbT
MNwXcmPSCeA86dESp0HCPAKZfeGoQ1lkwREGLDCJOleHDkfQK/8FZ79iuv363RCp14mE9ZB26GmA
3vLKl3tHt25cw8IKt1mBv1ARhItY0IKGmRdasulbPdszN5iwaYf9G8D3C1z58VsRoKBvkqm6S09D
yjNmflkFrs9Uqv9WLB8RihjorKNxKg2rvxsVHnNhONahyDTGQEZ+C5tBvo4lHmpEEPrO6RP1jCXu
VDZRfhx6PJpMQ/il0l1+2VbZppccrWaUlmutwgk955qxdpIYG+YvV4phFyZQ+/5IlndyHM3oDKx6
uOe44g6lV5drNIDBOxHEGIBwwx0VYQHvGgNf1AmYNULGLMzR7Fsl7O9FmoYfcTkjD23QG7bmFH6w
vDBm73Q6Ri20bgsY7nGyv7idVB/tMFqnwGV//PXbSJr6GhAX5iJROw9SUE9WwBGsruNn04mtu+aM
72arxR+WV4gdHRVtMyxAFW35GpHG5s/5aQ/jRHuVNK5EH2cfQawHx8INLR9jQ/rhuHG4Ts00OWbz
2hR5wZ8Y/iCz4XWUeXtta8mZBy3RRyTJ5WjCJliXBW4ZCUBt3Q7ukyeM+iNJgnvs6uqRmxPivTZ+
46huHOOcon7kmThBZyBoKLEjNBpFLz/I354QE7FjYAjIHFVf+1Eam2JkOWMQbt8t1wXNWbXzmmwt
+64WSK5NPmnVuTYDlAIDVevBXQjx4yQjaXE2EDSsWTvUYhe9wb6EDHG5v5bJvLCofGihq0BgBJGd
qO/e8pElVk8xP+OGzpmv9bQboqEamSjo440Hk7H77C4yGmOXE7+7dQczwcLm3UadIEIFSKnzhHae
YMKwoIpbb8DjxAPTaUANknfNqMWtdqB4z2VLkjLu6SnSqP56krNLRZ85MpL8/s+PRro3GD51XUtE
QVD7EHLRiDWPVezi30s9hhaZd1Mo7U/gDc4AuDJPPjrNESfwgITAiizfWgO9AdMCFNuI+dN1GE5y
sCBYKKf9XqR0nmv25LBusNLj9br9+oDRZtw0kjdQhnaHsQJjw14AvBD8Zx1Ow7UCaktnpkFLw7wx
8czinAr0XS4HJt3LMojsELpVDiagWuRY/a4OEB7kBdIvElONWzpDUgcJflBTcUcy/Ghjy7z9+pg7
5xXjAFGlZGPk4Tv3Ib3acVDcXKhYt7TUSYWW2oQRj8cy+c4q3d6Gl1AGf8wxgx1XxO3RmecHmCt3
ZSFg3ta40wz84NeyZDiiFaG+y1lxD7+Ejv/ffPC35gOEvf/CfPC//u3f/+//XvwH/+ff/uo/4K/9
039giX9YFnA/16RfS5gxfoH/9B8Y3j9MQ+o4E3TXNC3P+S//AbxSSPtUEEwHDPT+hreQqv/TgaDp
+j8k3gMPz+ei0ueE9D+yIPxVwepiPZD6YkEwHVs4umP+pmD1hHKtflg4cMuRx5PVaw/Nsy/74sqR
S22qpnX2wsHM22bia1tgDgRu7KdpkNyC6eef7t//S4C/fLX/0tP+82pcg1BY7pdpk3XDv/+T/r4q
lMacmN3UKSNijDAd+CFmt0epxfYDvuqL5kY2IzO2Wzcjnqou1kx7swdjQYKHiyhfd4NVrsyqrdld
um73r69vgcv+9fo8wxKeEO7yA7Vpwfz1+kpgUlrcK3pu9P82QlfdSk6WQQvO+KgMtn08QVkMsBVd
CdI41Iboz2EtFtT6CJDNm8MetxmVXflUupi6Ew/uALieWPP01eCS8+EUtTwz0VX70Olu1aSe6GWC
AuyDn5TLGCBQxq+aBSnCiAmijhn6Dh2nv/lODR6j//6tmp7t8t3SHjOs5d//6UcxiDC2YKqB4wD8
9gbs6DJ7mXUTukbcFCD/tUdB4qfwnAlU0Po7VXRFMrhLYkIzv03RYNx6R/+WG83XbiaZ5NdHNrmg
0l08wSKUZErIUmencqtrWENVQMYiscLZI4xyAyJ8mOfTemxwKI6dRCZF4tRkNu2F3oVtoAcP9GsY
m5ZvNS9twA7roid8YRpzDoeqfEI3nW6AOI13o3F+Bpgau667WkVYoP/TCMgrWDy7zDT3uTa4J/pz
p8Js1D8/VI3/OR6FvbZqZGAKDjcKo2IzRl6wM9RU+hyIxDlQ1TGX87ifUjZ5wym2kwqKH32mfYv4
Ox96M5wgme7lnDv71kCbCmz76iAkv8u0vKqGkUYOQJP06p/5gAlVydTdAkka7vAjwCK5DO6KkQZe
h7Dq1nTJvJNOhR0nKdbwcKsjzqZhndYtqUdVGBzhdFeS2NLUMWZCxykEocH4THInxqWRumZUxSu7
ytZ9h0IoytbMMctDlciv6Zy7R4L/7jip5M6Z9fZMtgG551LwFDrv9mgD9aqXKB4LRz+kW/1pEsOh
pb5lWOdMaH/NpfTOrauxR3EcXGK8d36JUg7xiRXfWGXiW1nIaCVKKwI4ar0jqqPv7vTNtQxM99hW
qAOCCbZBYEVYOLm0acqNHQA5Y82pPnoqozcnjDf0N9uXX8j1woEooIEueVZZ/zUmfesoVF6Dgkg0
WlXqAix4p2kpJwNnBDiRAp2tZmretHP8t7hvUevFNRkKimECnUyQPMaOQkTfW03bcyyHJEuP2r1m
DX+hDcBF6Q5VICCca8u0blN5Vbk1nSDbOhZOHyfvzzIKQUtaHEyxIXu1lnHgBwRB37wmjgMKxGdH
aiGnuGmDnWnJxEs2RGnpZwh1h9io4xfOzZAG9bzajtK+lMCfXlQcVVcrrsE9l3RL2q5FnqCT0d3p
Oc1SNFLnJdM7Fd2r0zJmI7r4lT7gWpRuv2maCOBhHb3Qmsy21XJeJf1tfrSO+40TLG4b/FVijrFK
KA7oHewOvqfcZYmVOCw7ULmOmNVTTen3r5dU/a9mL5cdDg2X43q6Z+ouosvfzF5DVU3ItTE1eQCt
ybxLia4PS9e3fNZA/TGaw4w1hQuu1Cj3cNiDjVXO5ZcICxjZDYoGqGlx8UuXzmnbpOZsaJqbv7nK
3zcmgwXSwSloSFewKv5u9Cgd6Ljpcp7mTQtvAXv6ERU1jDImUBlmgWQGJZ9R92sEoIXVuB/jJNjj
Wxl8eI36oY9IExub4DyP8evfXdtyi/68axqGqePwdSyh21J67m92pBgNapbMHaQpuA83cCAhJqvA
+8AxSF9LTO2bjloSzoWuXgxBiB+WlCO5DyFZKwEILyOo6XlabnLW6noPfPqRKUu/usqtX6dkByEy
O8998jEu5++YdMSDK4cV1ivymsJ2PMW8FE3lOSAPidcBXhK9Si/6CBAmrfIEqKVb681KjkNF+6KJ
DyKEjreoLFVfeliGIwIS84UQ1+oDkaq0ugbiYnZ56ZrPzCvfO5IYvopZOiv0awUtbAuUVTHXj8GA
qxS3NAUrpdWPyIT8FkhOebHpnX59dF0YnMKANjIxkfU6dMLmybGfS7ry95w/ELKNnybaAn7Kyvum
lqk+iiObMQkCK9sZ4HZ24wWqFFGMVED9SlrOF3vWkZqk7mWiqUEcW1oxuP5jDIR8jMRMr0uBlIoT
aetPlWNvkPVH1ymPwP4FxvOMIt4sTkObVP/86DLA0S09kEO0fFNGM88bV+nRRriKw0lcai8zDa7j
hKDpBvnCr/RuvAVzA0HN6/qthVaePQy5cdG6Yh+08x03wXhBYU9YEdyiEx5w59IPZGTByMD+0Xyt
MufUYSNAo6B/87xK/nTy4WuWtrCNEsTPgzdaV52eAJywvoeuwi23xyRcT9iiVyi7rvbs2m9Oo+87
256ebIKg15CRPplHZ1te3OyJ//pFDGpVA1FlUtKk21GF9lVrx3BlAXtay5KOicryfRma5dusp8hQ
YbJ4QVjdm8SAPPLFtuDszIgsN/XgZS82C9oq5ZQM0rSxj2ZWt/vcq/vL37xRvxfFOL1IB8fgS4Eu
DHIB/lr74DRThhkwZEUcAxDKaciHbst7AN/q4LJ7bPMGJImdpvUO/3ABZkqvL+0Sw5cMxKh6H39z
PcbiO/3rG+7oy0GC6/m1Ei2L6J+KsbitGo/9izgRvFNBNtZ7c/IAZXd69qXUdaJo0HvWeflViygV
RSuQc6fbTIYA4rJa3y2uwhdhWs+mRrak19P/SyFdvsz4RNeyNuJb2OmrCTHlNUyc1xD3GOZP1b6O
CX3zovPIRozm8BxNyN69OJ1fSK6B3GnCJupL7AWzc87I62AxNIxX9q0vgaXtIuk+j41dfELXWbV2
/Ig4OL+Ey4cNO2oeE5g5y++CQFvizYYP6Q3FBpJ0x2ApLb8FqDyPVkVo3Nhpmxh4zenXR7r8Cnv+
In3qs92Y0a2m8yb8vNP7Fw/3T0sc0tO0NFlHafF2ACgAreENX6I2eo0UfgD6ymAkc5iQdptKZBvu
+GSkyIFQvCHBg4pIrXCr7JZCkhKDpgdOG+1dNpWxjSl6bvkydnfR8q8NVce3zOofFCZqzramWYOW
7+AQjRpPRzEN8TEk5WflRi1WI9gMxzkjIkExvAZzNCBLYtywR8do3eqM0dREjilYLF4+MsZPgOOc
7dB5+UPXP9KmHZ/j5aNM5tK3cExwThqjU/ZNT9zgmtjExyFpfYQhy+JMSMklXMSiFWr8D7B2+fM0
g5xCmC22f/OU/tUVy05uIORlrIJ9Gjuk/vse2U1WB84N53hK4u5oxt8QizuM4YLo7JQFibKR81T0
01dpg9qkYXSqCCHeGHL8EtmBi15ZfCer9m8u6r/tjabpeFKwe/3avH8/xlQS/7NdQTeSDlUr/Nxy
W+pOebDxLa31KrM/G3I4b6OAKJUZprYPIyb7o9uP/+MSApigcE1bGpbOP7+nTzkSPcNgLj1Gh1NA
MxwWih5C5qm4RHUxbgsgiD6h7eS/uqQb9HWU0z902J6mt3JK5A3dc79xeu85CP/W9b+UCH9ZYEwp
ICXQTbBoHFlLN+LPCwxFeyA8ZaCNj9x8SyLFC7dl404TQyGv/EZzdecwO3ynhxti3uTeuTDYVwZQ
SScL8eTZstxIwuWY7BXN2eVs8mpU8y63wZL86x+pRZLKb1drcrXSthkPL/pGU/52DEekiHGn6ID0
TuEhAzF0E6X3BEByC4PNuUa6y9C3Sc8BRDBmbDZxcM6hgpS8ySazWqfELzeMCCvRXOdOl75szZte
uI++bMuzrfQL7EbSDXO2OjsM8oN0a1jgUO+OLLgRrN4LiGwwjSWWvQGqytgxZusYKpXGYH1vzSzy
nXLuNkWeY4/HBWS/l/XeDoojHkrw8ngiaRP0N3wI34xxgB82oY3umkelVfGK1cwk3cl661IK/dJS
mGpimskNxuEVieJIFN2OUYYDdAdJozd4wE6oelTZfTiOeO7Zvy2B/JVWyAH5CM5akAQyDUzeTIQL
BXxyIRtgtVa1Enx5iLaAlXIo72RXVBMyVOA/1UwaUz0fY294BUrQEKoxc47FxRENRIAzR9tHvXqf
dJg4ceKpc90g9vC6z56009Tu1oqR5qpq/zAWpWq0ppBPfTXdW37eq0ImrJBYuMAwkiqOPSK+Z7Rd
mZxmZKX3OdyjAWootDWOvpUpjwlxV9ehUg8LQWIhx1UQEyuHHYqe+6ok2X2DjrI7VWzaHnmPwQh4
zkQAPaR0VtPZOAYO/fBWrKKBjwKvA90Gxpc4zD29PMbtZGwzFmZcl+CF8kj4RSK+zmJMaHQw42F2
PLyBKy+Tenh3nbLniC1r8sOQNcWMOhuHdGlk3JBcw0+EchOT9ybBBU6GoUG4SFs2OEDaF4+YjtSF
ZTbCCrIcJKUKQ9fD7NS0mhjG5X39TWA/9U19aHDSohyqITw1zZnssfbZTbE95hG2TuLE4D1MxmGy
Bh5yNfg9yO6DQS9mzUoNJKO3QT4i0Sg1/AO4x+RqckMmL2G0bjSG4+T+mBA2UYkyYX8wtI0udqw9
I7doDmHzHcbgH7R+vns1abJpMZ+sdLJ8boZNSkxM5xzwrvnCFwaUJox1HVifC+9sMvCeO6SR4+cr
yUEIETUV8QtDjhZVtbxZo25AsVJnq8O4W7r1Xg5t5xejBupyFv1z46SnpFZ3XGKMklPYmdMc3UyC
ns8V5xTi6gkrscdbRvK2B9vpJVeB/1EiPt/3s3o2QmkgeRvPSRzRFvqD8Dy5hmXyNiKt1au8etB+
2Rot07vKLk/CQYyB0nw8cvDAUIpKZ/aIWwgaAyXUPOIPt/6ojb7akkharTDGZtQDx0wCL7N6Izy0
RngxCLOgCwa4rxPaj1FrUGGZqSA6ly0aQFPk6wiNkKEn2bkbvphiHPmmiFfN0AN6nAhh75evZaFp
6wRSvLEkcQhJqMsUxv7Qg6yNYfqKup4hfpZfvKLl4ii2UYvMWzk7LyZ2WF/k89sQJBuz9ooN52Q8
OzlE15SnU4l52NcQg/OEBkpcntCxEwuH0gwxnZ/rpKzHDKj9ucY1Stck8Du4yo0C3kYTGN8C65JP
sjPr2Rc9hVwR04jbldM7qnheIdqt/iSqKVzBB881njY7aT/mvtt3JaAx2YXPIsH5SGRFjNYr3TFK
jNdShx/mON2PucZ49h9EnddypEqURb+ICGwCr+W9kZdeCLXDQ0ICCXz9rNKdmHkhqjoU3eoqyDx5
zt5rG0XgrEj6G8+BkjXuSzSXXS6XmWNNz5lr1ivlOe9ZremViOHNsvS800NAt8d995wUtfKTn6PX
0HFOkAsATgJfswPqWo4rcu44DUXtmrl0jr+4RPI0TvA3yghVSK3JP+HM3JbNtmpKdZiEvrBZpztl
ylOMV3s/WKsaOPaOGpzxUNW5J9GKc1nSvjSHgIFXX8aXKWAgg0noOqdvEdKRo88MmPpnbXtYXrEy
YpjzV4VE75bKFkVgEG27ENhFzGeNA9NbqfDxaRXhxR47XBmuMrdawczHa5kcZVSgoPH6+quJ5b1F
3L9LpsDfjZW3dbrpAwZ1sYnLGNnU45watMp8oNDrTcu+vvRnf+v0kOBCK6mxpHblSjYvw9z4v/hc
DXQBst545FHRWZ/0qVPpqwyqf+PozjcTmjSN5r9B/cfphuRCmuVI/kPh7ojDGZaOrQ0kZN6HRdgN
3WniB5ICCUWHX9orCzDNuGi2YzQ/0ZjZVkNGZxIvsxL0MIsKaamtngaSD86cgdckA+jXoQfrUkwo
Ff0qymAq0xlKzRbKuQbC2BCKssmm8i3xYORmokamEpgvWYr71GFDzDrhbEwX6GxtTVhqqpt6OPFz
0g3I4WE9moA4PLnqyRk7lt/ZbJmdAjp4pHWaUPMYSXKD82FyO7EtVSh4g7+F4Rsr35sManrAqrJp
qucG0Z3KAOc5dlh9kvPso2FfDA3Sv6E18mOTjfdoAnsa4DM/FD38Fs8nTTGK3XtiyvUc4O+h4/tJ
FJW1tWe+MCuH2wYGNjjIUoWUKf1f1psXRfglxfQqirzmd1PO7x328G94BSCEh3Hbch55gttG1yyf
3lQvo3XXloplngBjx+TML+p0QSRADjifr8GnG15xGyD1vMqgYEAasJNOiLrZuB/IzOroQIPYdEUb
rn2ov8tZj3+7Nt0yvEnJcWDHDJHcZg/6pBJiU6eFPFhQNRyFsJTycE8htrSTyriBHpHbjFin5QB4
FC9gRp6jsj3U8nOGemMQR18384L0y3YboIvZIrkZPxTBu1bP4YbkKvT8ea/JGtpgKK+zZDUxdfgG
t41aee6egFL9jovS3prjJMaFE/Vql6rOWMNO+I4qRtSWC6iZCAesQD225Kkx0hdidCvEH8ScIWI4
tiqZtpa2S8ykcbSuH/zFpueQaCA5jNxyNyHKBfo04yGPIIcqMTyVhQY7CEQ+2ZtF/DuO/HVsavEB
MGdcl/UYgcuLX+DFioMDNtV8lcBqY4fIewkj8ljUEak1wx7zfnPrmia9D4/L7HsHrIrhyYT8fZ/8
hoYvJyTdkaQRErnlzgUxV079gTAk3xiepbeqCo0bPWKSPdRzSK+c2JR+BSWH4mkA2eM9oqfxwYSE
7Pr+sayiz5lH9DB3KAbACtsov72YOtEFZGjUfM269vwzlY6ETInb0po4y7qFVNeM4N+r1093btHy
NsWmc+8EGja7S/XWwBdzrFLp4VWlm96i2d86nKSuLjrBbcpqBWilTe5pwCSlNvPblNJYSJ2ywVg8
Oet2xJAih9g+J63DEKgzPjSC/gvrWXRo4d4uErI4zxHd7Gv68LT40BiEzYPHjwEkpxZfjVaOIWQo
nH2JZpuaGeEKMEmUoGDWF06Xoxp8pFjHXfjt0YmyYW3eDRlGT/5gWptKEFD031vTACMDWiUbg2SN
kga+o3ovSHa5YzeyX7UVbxvPje555F7toGV66rh/Jifx3kxNfU1VLuIY4di8dOAEXXMTnEznv4lc
BrTeMrVD+UjeRaCLl9oWPZVw0b1JnmbMWOHBRfR3ykQ2nn5e/f/l58+KxPw0amRdtln9htSBzE3H
1jUN1J8WpMgD3FFuQNBOR9tudnbJlqIq64OMsZDTiJ+8ZricFqP0rANc2/TV7BE79NBDAhSWh4fM
8oC0Ay1BGH+lrScW08x267dQHktBBpEVzemLlTnmmhrBW1bo6s9JUxEbFgfBDogmjiivDp+TEJdY
2k0URlmC1TS2WTcm+9AkmXmI9Fjeks6PXzSAvKU76XJnKN6CC3nrzd578iWaV50E6t41FvRj8AY3
ash8ZaMYrRe2K/FkO8/oR1BOgBY80ySrVzmh8zvhF/0ZWEB3pqJ+KUp3OsyPrWjup7OR+Jy5hJOu
PCtyF5Hw/U8UTttxcro/taZnmTOSXwgzmvfCLuuLx5AcrbdNKk7+3NjPpoQp9nOJWhuFcIPSRCdO
dxuVHvb08RCWR213w+cYnwJB7cLhMHpuwugVT2J/qEJZvUQUrxv6ImQ6Jl17ynp64doAz4nLVm+U
bb222i6ektKxL4YDUdv08uHTRPy1AEXaPMST3UUqieXGgZ7uGJ4g36vnWWpC+PokAaaelX6XCPAk
cYl/MpeEMFp8mO89FLgdrYCrmjLvqr4MVXJqTvPkmv9c3GaEL+Q4e8JumbZsBlU4dycnI63KpbOv
vG/AmqB9jVPry2ZHa/a5L7zoJBxlnHT3nZaU7pOL0Us9ALU/F38uySEFRTIX8cXKVXQu1Bw+ZeaA
h5L4uqq1kMihGfwkv32ikOzia1ApxoqtGR+UZlqR9o275SCT3dM6Su9dhL/ZNRCuduIvoSz9Gveq
xsxqIkCm8v7XhQ1ou5pzeV56f5q56V5SO6teyicLExPaPcqkInwhysV6FU72TtBX+JvewjOtovaN
Km/YlLopD5nlMsb1EAz2qH4ty4kvQ21be0gjxHyS472cJ5Ec2pQyZZbC2/6MGaZhlLvZyzDz4la4
4Q2GGZD37sLiv7r1Ijs/Cxgkk9WXx5kFH1QBYtSwYGuA7fRqid68B8bzEPIPs9P62IHZLoEP4N10
jlZ3x700rWJ4fhsgddYLk3F/5z7snENgf2sKwecBbzfygvQ7MRFwuKH3l4dvOjhJgdwtFMNqcqcX
3MjmJsxqlE6GN5BmlvTMPqW65/ldSQuYS5ulz4IAg90DJJxl7q0YAm+tJsbPdRqVV7se2Ouk7pfG
ZGzUA0nedW59MkMgVJJdYdMUaUbbBdkjAavVUxjN1BV1tjHCiYAXxxS37nFxszHawZelR9aWi6Ei
TxaNqLh0wSQu7ePCcWFYaB1W20I7+pg6hFjkOtiHICpWo4cNkZ6i/TrYTBF1GN9NOOqWMxoPuC45
qUR64M1xM29TNKV/esx5IS8J2H1RSd+0si7FXARXjPz+f5ckQLpaMeCL2hTn8lAV1zA0xLLNlfnt
kXVQK2X/CWZg8FPtfVENdk8GNokFBXZ9tRNSa2M68V5SF29TQ2+WCts94pXrbACFaWgFr0QGglmI
8B2OGRCIMbuQNptdMrC9qc706eddK9W8pDZODnjZb0TPWC8N+Qp6YIchttR/QmiEXdKIpmvwo4AV
N4k5ZOUkU3MkpbY5xiXNLoXo2qsQLzx2JO9xUWOvrtRf62Qg0NMk3fA0QO85eVhUu2Qcdi7hK+uO
ePsvQfoDNsvyd5nkDLz01F4Zzgqo7v9Att0bSNEDFPsTkyR7O/uEUA7KdohFwQ/VFjbjajBGB694
xKSq2DqyqJjHrsWj4lOHV/38gFw94C6ud/PajgtHUrQmX9Dp28PgDO0HpMkY1Q9kGquAY08H35Uj
0qSEuMJ8atMjEekAZWLvKw+GGrQTs7DUsaJzWIli6SWT+6US+99UAWrgLyW+NSd4dBgLuumP5240
sMz2Vb2LhjR/qgibO6KaYM8s6uGa2IHgnGN+mOZ0zFNDPccwHZ9lu5/IcDQRrF4NU4rrz6su7D6M
wnvtRFru7GpMX6NxwDiLGn1tgfvYE/7WrDSIO7J6fdxjdkoaa0aoV6yjeNfWLnH3ZuHubRv8XJd3
1dalL4ApLUBFKyy5TEXHISYMb1acHL3UOqt8dkkkKlcCacV5mJocujkkKXJcELw2KgVz7Lf3Sp3d
ZTQ441WwM197OYUrS4JEGoG/XW2GEPBOAee79DrpXXZ5jhKMxKgK+nhmVcPZblljpjFLNrlogXg9
LkbAECq0zZPFTJdTVq63WhhfhpbRRhvBeKi0JsVj4OmFXjAdgBku7fCNOtP4rg3aeYkoppuX6+qU
2JAakXcjpmrsZBeFb0NDmB020LUOEqANFZa1MMtY2omeoqrbGGKKvgRe4t4bvkoH0VXfEdREETrv
m37k2Di1LYLM8V8lveE7yuhxerhEb2kQVOcmxIWT+4w/raw/ZWM9Pyeus7Ad1MhaeOEa43Hy3dTf
HeRoNqeo29YFv11CbfkJPYPW4ICaYvBfo86FhFML8sbEzK0VmmvBh7MWQa1wvnm3ELa5E6bia4Ri
tJCFnK8OfKVLgtkVf8Pcng2ObEssx38SPRsMk2G5hW7DtO6REeIO65Bs0V9J/jJ5MaiRbgz37kC+
sXTVfnSV8zVlnb9idZhwRfkrm/7GW0gyi1s542fQmRuaf3+mgXlaWE2oeaV1Dz2Lvlx1Td1Z/paG
vHfUlG9VpDNkNVWxbJzJ2Jomq5nRi29/bA4WOI4LI8KGZSS6O1HzzaEqP3v9mF9Bq+R0vNIaPgpt
vNmz31KV+8swcd+KuXzgDexwmTTqWehgXpnlfIofQ8qk68ynyB+MBXWsdQ0ytzs9HEsYjtL+V9Ff
HCaD30Qot+uOJYiIneKXiv7FMn+h19Qf6pzGL/Jhgj4Mv1vMHKZvBv8z8bgH0ogAzSYaKkKMOA6A
3A/6r8ZqHqW2KIlu4bYBaYf28KXPrfSWAKN/fqwOsSz6+8+7XhYwJm2TppdH0OwQZx/0VxMMHSn+
V73DYWBCIjew1mFdDIn9fVFI4mHK2+8us9Kl0eT5yrD0c1JE86pz02e3I2AxNE4k0koCF7p8UxFt
1ITtogqbv0STKdqqiwzOIQ2S9muam3qNACzaORKn5uT8NQmYa0cbFp/zu4rm+MxkI6Ab3jXigOFs
4T3Grm4eMPUn7AfF3cdkFfjeYvChmVHtrey7CKxfRSZRkBPseerw28Hl0OkqA2fGF8PNEMLDy0ad
3+YOqGvZt38TpIARJdYKz+q8mZgM90F87rxWn5vAio8ju20Zkhkr81NMhmpDRhaYsupXW4J3BBPQ
o1rPlKQJZl1/3mGisw5jl7y7QBjIQB4/JsgLL0MQ/7dAQL1/IOytW8ykdo+peBLHnLNHmHUWzcvR
/iykoHchyvZKnJtxq+bmb+kY9mfUY7SoSbHBxoiEqRVviV/6i4iaEnWb+kMnPbnMZYbDKym7dYEz
qoSb8DQoJ31Sk3fWmXTeAWWIxVCmCtNM9swyTtUYTh9DwM1j6+yfozktEN6evDclbHzM9uUxykcC
5mR666Wd3hkKFivdC7XNO3eRjlSM+JNvniUvgYqWWcmvUSvvKcRj/96TiLy33YqARZF/FcT4XmeX
iRsZO2oXVU2wRSuQPljCL20YPBRr697HaWLQnXyvyEKjhqE3xldZhvqase7Eieh2HTsfJH/vNUy6
cldJ0ay6mk6Vnut3CwTaMlSqOA7Crd6VO5wmmIp3W8krTGyWFHYSTtnBb5XzSIdTNB5aZ+6XP2+b
Ycy2UYarU5J4zn3X6c+8a54V6Rx7EdJnCXMOnnlh3iJ7gEKBtoSQP4X4dJPpZF4ho6lv/lS8EvI2
ruaO1RpehN7BaJdrj7yij256jHkmy9o7lHZwoce3GBYVcW3tXts1PavBze7akx/SflVTJF/6IPxb
YX3AyhA2y8oOp6feM68TmWcYrJx4L8cAe1LNL9aMc3eswKB48fhKj33KyJEEZUTOGIuK3TTkmw96
D5G7gC44Z+9hNPB76TjcQm/P3ktBqm2Q8JSnObFhNclFF3+Mv+f4E4UNJlPddEcYtvGNf/L7h5PR
iFCgj6CP//M2LhE3idZ/T+cQsEHUOFBW+ldmHusxhu4lElee8ax0/91mddV6S0dVX+hYnI2AXbL0
Kq0OT+GgWbVYRpFSQrNIDf0kYTzciANLjwbsx+XDuWPw2xdaNEgcRjKnyOyzUvs+mxPm79R3Ofnw
jRczxlX/8RYNIDeOVOhmUdMujLw3zk6wSWzS0SYcHotWcjolasS5J45/qp02BXUTgnGgi0ylXPjH
FELPsvegc9fECK6IL3vqFOjNcjKBjTF3IAqJ0EpvxLLyF44cHVlFxjaZQRwEKw3mPH6Bgmicaxht
TDM6B0yGZbH1GimGPbiNU08/oE4hjpVFT3AXJAMJbtmhKt2nSM/eZW49B5Xp3xo6jYcy5ucLtj32
DGAR8BNTFLotbviTTUoHgoygfx9EYW1qizzleqC6pkUVc18+TBwr14/MQ+X6JyOm0Yw8y9wGN7Kx
1fvUxM4FCDVoB9Gq97mRBEclHnWJW4GZ9J7JGcrOTJqXFQm2TDz4BTzWRamjO5nspyKPrCN0b4RZ
pvuq5jG5ykfu9M99gjEWvApjRmzDYbJ2ucdpKSN6K0wMs2FlHVgosg+Pj7QpquY1E9K7JI8MaAzU
T7qfEB/760CD4QEE26xM22le9OxDyM310m4Bf/dFWb93goWpymeKAXt+UakNjmNE8VRqEsUbtnE/
Za5st/ykMXfvAbzLpZS2eQhyuGu1Sq1jzxpi9yJ7Cup2fK55WH8WNzlr+1gphsa5Svr3OJ4ebBhd
beta/a5nZ7g9vmvlDw+qNJWb4rckljnfkVcdPpxjXtpzJnJnY8F0GoxFAWvQbvNdJGOxnTKXbnbW
BR9DZb4P0nlqh3Am5dU/89/ZmSMYyWp4pYbGX0RmculG7tbIUiwDzg6RpULiQ4xd9TX5rbGpSbQm
VW8xMaZdNcL+Xaao7XujqQ7jBBginyd0q9n45BrluBdorA58gs2hC1O1w7G4KgaTKYAxmYSVZQqg
2uivBgyli9pOYJ8Cb1y12dTim2+c77gYEfPO/i3rMwuRSEhdZsGU7IJuP7j6I8gBhHvda5zV0342
erAAnp1upnb6Glzb3dIa+M5D4ruAAiICTEosBtHdzWvajhOtV3++mznPuvvHKq30EFllReDTUGGw
5PLzKvGwdxR4nRedLREW6/bAPFKZJAR77YHgeHWIhaJpYjpQlC1H0T3kMjdx99+rn7fZMIOwJryi
7Tpmw/n/Xmwkm0Rjhn+q2LJ38QwbOo71oUE6AsM8G1Y6p8cfTc3GFB7SHP5OFcMd/nmFqwzxhpn8
oy0/HWydTOR7wpjSPkQzGE+/dZ/RdAP2uJ5Uh87icdH/96oKMh/4W7qV9Hj2qr6jk+2kMxy4RYaD
OfXDAU0Gs0uW95VsvSt+ZHvbYm3D6gpPiFBNIgZpEhyCx8f28zbmZEgU5b2t0nARpfZ3RDE7jsTe
CEuju/X9dPXfPeFKxJt+B/jh5/3PZaKZ7Li93MxMcpCUQ0NTajJmQmcp5Nwq3WXY7TzaRWEal8CF
+WZFkfJReXetdL4qQ+yEnBUp+mK7PlhVJQ/BjMRkvkSlVEc3079IeD6hSLJWkzPdOcIzGA9S5gfp
z5WZ8FPSM8cxAnRoCYiqRQzzZPVzD7ePX/rnNy2ZUK1IYHKIV6iTY+VjOKybOqPvILBmPy5VmvX/
vXJcCeFcAe2Ei3Joh5iMsccrVwFtxqDGg2pP9SbDdXDoermCQvS3ikN3TbsEoDah5gBtMR219daw
xn1rORhQRrBiBn92IKKLO9KmY/D/l58/a9gSlk1snVOfLePn1p6yfBfnetq15WweDewaR8eFIdCY
wd5t7fcg9rYqcNRSzR0WZQBMC7qh5ip2pTj8XCKHV9h0n1q/0yc6G2ejppuvESQtPHf63YIGeQhH
XnixgqsWr9JBv5gls0vl2jcsS5jSgwB9tYe1M8rlYR3JYI/OBxdPOabQeyTynTYawOkhb3ywgrCs
42uuLiKGHdMn9QyBOPzymG0ycurOCAi4LePwMx/llyeLelfkJNdqhTsHES3aE0Y//gnNToNFE5S6
5UyXcfjbhY9DEbJh7hi6fQZH1+VY18ws1rNsUyZ57rFqbMKzJOSMabhMxfwE0/ulCrBEYHTdi77d
UY3RSIgYzI9tXXFzU+nHYfUxApSCdXatzZCMGJYNGtR3Wkz+ZsgJpHS4Y62ofHRpFETC6m+icauy
+K1NH0MwEevM4ugE1RVczLJ9L12Vb0wQcDTmd6w/rNJtuilsnp/K7N+rCRFT0ssjo2nGSGLYR06v
Yfd6w1YHxS0mVborvSflgWDF1Au8v/Y/q8C+VLUJySbQhzSrJHOnVqHhVekOaUq+dATCKijZPKSA
F8DRXxqBUijuCZYLtT3u8tx7L0PM4EBQaW1F3n5G9XzVc7yrHY9VSBJp2HFIM0MPxO8j5luxWBGl
6fMtqm7ekZ9a7seodTdpGnIudP2dRL95xEgVcz5FEitipzmP5H3dOND8Gcq3thdUuUb11AfTDdj1
tiQUwAZFDiWfvzYZCJmsWwwogKJob/32jMg9h7G+K4PaJa7h15juETrkY/7dIF7WIEn7gOiNoVvb
eloy7UfBZIto3eYpfg9kvSvlhhsD7jwH03rbNqzyDtG48/iLZI51HzzaL43BjDA65KG9AHtnLS4m
LJ998UjNzpwzh8bXQmni1rMsX8lvEgNOoVHaC4W8C8IUolsjQ75D4vLcz+99jvINK19uOntdqLMj
0aXnIcz+WlabuQbF7kzdl5G/EUjB4Sv37bfGT8tDif8Cwirkexcw7ma20R8OqepPtfs9JDPu2fad
PupI/25t1gHPcJgtc9J/d0nO2TqNhvfSpCkNEPzEROkaZURB2tLa06olSFaL9zEoK/w5HjEDKdNE
QkJFRrwaKkp/rdknU6xeuPX+GIi9VnnTw0XpiOEu3a2jc5DbBWGNEwBC5d6IxCb+J0zXM8I8oB/1
1goaoitVKuk5xrDj47pcKw/AXb+wEnEG7PnIBWD6Xj5mz+TyLcLuE9/Es5kyNIpnnkOUI/Tkdqgy
vuy2fJUcRMvUlM9GAAJuNpEOqoe02ss/+nBcD7VzgrkwIeVv/skwSFZRSeuzir45c4HLTxTiAfcD
PifSd9uw1zJz/rXD36kpn/2Bm9fxiRlkevviRK51hOpzkL73d/QREcFOHK/4LthdgY/RyGVtT4g5
T8ovb5wPFqFOi9aGXOHLiZY6QEbQ1ROZzBxlcnI+nMYoDwIaF7zoMd8yTMA+UrEGDpcItGs+FB88
fUzmwb+RjVydWppLtAXt59RjFlgKMggH0QUnXxbvCLzZx8DcrerS34yh7917ArNbGCI3SEgekqaK
cNZ9HcGiNBpyfRvPsHYmFLVnf3TwlwEz6tsA1aOYmlUdZV+afPYxIw946LHxI9SHrbiKTFFRHJmc
AKg+JVoWd7aPaebr3eiSDWXWN4rB6LUuDu0YV2CS8bZwhy6ZGrzGSPBmjrWxx/7oERpl9TE/4b2E
nnznMAgnSgmgyz5RovwdqQnSAbNUvjay8OpPgIa6YDv4toegFFk+ibWckulP8UDTkIsWSfUvpNrc
iY6pPkzYVeEGwyowxq9sOAUBmi+zxOVvscQuJyf610Q+8j32ZZIvFn4j39JwJHiXcOrgOyp48FSf
XLsyEUtR9salmqGJTcyBbDadKa5ollp32/nSCaqU0jPI9vWMd9YRxvb5zFDDP0CBWdSk9UVNrReZ
Qi5ERf4vVvAY+ep2Rlu/lE7GGJGIBuax/eyAy07qpX10Oh4/pxcXZWckg5dxtCzd71jPn9q0uk2b
BXddwz60gB5v25M3Ys7qZNs8J333j0QYsPqx/+LY9bXdG36Anj9EbRYYe3uqPpLWTc6iEutZyx5n
BSzyoJefoOGTJ0T186IcPaINW/anOYKpFArsL626Mc84dW7+VUbFe1ihNvCy+i/gaZp38ZaO2o3f
6BhzDqd/tyofIUieILiygRGbQ9yQ3lhdA474aQSKzg3+zSPz7BE9IZCKc083fYc1FDMRjsmJlgNY
AfLhBgNRqXswGTnRf68IIu3XrjujMpAjQg6LPbbOeeZruOrLhsq+jVK9zpPqtfEYMbg9Yd7CMjBE
IbKmb+qRvDw+WDKa/IWCr1SIQizTcLoNAzpBcfZRIr46sBD9qgG8CrfdFWG/CXnmFVpNvM8fmc10
1rc41/Qtjh4HVZy+YNKNnn27PdLMxU3oRjT50VVlXnvVwt6SS4V1L0u6VTw/q9ZJ15jR3krIfdog
+8HJ/qVGi1ZPpWc3nPYZsa0FvaIlugTcsl3/6lhk2JqfJBIcaUClWySdBKMO9rVNiSYqCtBvmJgQ
Qf3ukvDu9+VX27O7N8nFUmSy8ANQ4uYc0LzINo4fDkvEbmLNnKidJaqACC3c4ATvDIXa9UTzbSk1
KVjOkOd7QXD7sii7RSU0hueRaUPN/HPBFJU5a6u+qlJBRA0QpKh0fJENFSyBJP/SkjsaZtMTKKQz
uAr1B5f1wuDgeQlm8RtYjUWnGNBwEGf3AJxjkbsmRnAPocWK4eiwmKKp25Ixexv55+wo/hWUutpl
rcOMjf5NiOR8Zbv6LcrtaTllvwOU0aHNtAGZzpngWnwh4jMOwgthLP0CtkS9HyRNAcTGHZOhNhin
zUQsmKvi5yEDqDb5KQBNKLxpI/bo5hrcUBvSoT8wJB7imRF6BJmPepRH28bBgP09XpgC+q2inw1Q
+bMMytfgd83BOkT3HvXVlhuPdeFq2+2rhKQWuDiHCHyCWYgDoWsD0k9cBNpuS5y6RjNfF5dES3Vo
++ILDHZFlEFCfJ22164qJTHw2YWGwXcmilc3UydUsSDfYTeGB1NHf/OQWyvDem3Jren1H2aRs7ln
KNNBE65lAMUjcv/4hnwpjGILVmMpBYISfG/zsogFTBEkflkcwYStR9Cm+pLS6fQJ3oMpPjIb7XY5
w659jKI7rgcTqahzSM1e7qPS2BFzP22MiqK5GNul1YT+Bg+utShtN4GkZordYIunAiAhMRLe1mKq
3P+xvJbEN18nW7pflPVZ7GwmOzqy8b36RGavtfRpEolPw1By2/juv9B29p4hHXQbI5EopUXLhjnH
U8lBDbMcX8lYPRGBQmZz4F5z5osbcOA1t4RhruYAyVVsmO+4rpdmRwJOU2hO38PJJHoEmbqNiKxl
3TYRnlsNzWcfnOrKal3SGWm0+SNM66LbmZ75JrrmT1dF2HDTjr1F7xCrmcs8bI69aT3LeLz3wSMa
amau9kg6r8YbMfSkwzugOYmY2WKpeukJXfSd6W3OSnoqVre1PQ3u0ycYDYwOP4cPHlnIRno9D13W
HUMndlkf+21QE8LnbmZJjJP5QMWO8XQ1tX4ZYNpRz4zuMvGQs47o2jYIYY5GzDpgTxkkPlSNc9Nf
a3S9i6Irr8CF3lBXT4uMkOPaJIfokQ7GbW7AwizlVpX5HaVxCd25XPR98chy/lXoFHMMh/ioJkMq
YkzlP8qYIsYmgQOi9cvT6DtqkQ2eh/x1lfvuU+JSG4EReK0i+dTOZNgG4W6Q2TOJ9B8VquBt0cp7
RpK4EmR6mWP8a+6+0ZbIdeyP7+3gwAKU4g1PWwrOeRarWYz1sjQMTthQGkRTc+vLJF96M+tNT/Wy
ggvOoxWm4+HnlZ88OElsVssRnBc+F3o/qc+gf9dbBvnuDb6FKKmyY8c9eKySd3D+0xlRJC38OOWA
UwKZS2yfW3MGflP74XOeJ8Z25I5fWhSsz35aJAcyLuHnzTP7ZT/sdEQGeRFzQpN+UbJ5u8T82t67
09SMjLpIQtEOOkbPkOXs0osP/Uz0cV5Wl8mDsL+oOg18lTvRD9CXDK6PV0AIB10h2ZAQVNMVZKNk
jfVcrMZ5cG4MCepdO2b+Ag80uYKz+kgRujIBUPmt0c0tIx/uJP0829qt63DWx3HS2Qjmi3T6jeoM
fp9QLUumFwMcwLrV5kh4lNpw5KGl23dk2NM/gf5sXUYFfguvpHtUDmxqK2tPI3PEQ2xg6+FTIvis
G980JMOlCi19p8c13t3CfGk7U60i4OKUGzYMXg/ihzcjQzCNpSQZ8Tx7z+Y8VjydDQcoGlgmCKDZ
d5JL4Xm0PSr7b4ak+coQgOyeHnoT/a8rNNP5CCZyOv68IkwmRvJWfGj09hDkBpgkDkk0QQuWcWzp
pI3WXJ8sJXg0knim4WcwOZnakzkVwcV+XLpxQvQD1hCVnkl1JCw4ro/+qIyReJP1pKGp5mYPRlGn
f0o7xT/O37/JDPcD/BR5RGXPSasOoMT7jnMcCeJb0VZHMxWle4RSyd1M+wfmI1sThJLvOG69VG76
S9SiY8JeRBtT2vWz1UHzRTdZUifw/y75bMKsctYJWpN6DtNtGKe/yV5v7rrJtzmn3LcK1tkeMKYJ
79Gw/4e9M1luXNnW87vcOU6gSyAxuBMS7ElJVFdSTRBqSuj7LoHxnfkNPPYD3OfyvQ/hD9wnzrEd
4XB47sFmkCWVdokEMnOt9f/f/3ucmTzO9sDsC9sQ3SpnRRur2mfkzzHjhqNWoRooDSNZu7oSe1M3
f4uw2/VxMvzBPAec2jU2ouKHCnYy9BGGcc2CRNvNU9IclFvDQ7FruvRluylKL35H7c20L/1qSyOi
7zKZtKZIy0Ev624lhZzfNs19w8D9a/bwRUKL+umSUTuOWUE+mTLCDZJ948MxKdwc5623DO0wkRey
kXrKiHE0fxwtu1o2U5OmgDVHR/za6dH8s/hRqqqNqaaDh1nLkZ6a/cxIxykfUpNjhcPmyCEChZvi
rllHRHtJxOMs+npLaeR693mGkEeHwV8EwS+OKwnZlMckpSNR9Lnx2ra9tg1gW6Citj88xy05nRUJ
IFM5nHkTJiqCVn/tbdvbm+hHfKtr5QPSi5PhYeFP4pBxSE6qN6SrDfqBA/M+64rzmuSKJZOwnKV1
HbK7qbZgFXA/r7QgMU5dYAS7gO6fj+zF9YlMIdgyoYuSjbO19sCRp0m/L0OteeatBogxpBqir2Jv
Dol4wRw17r0iqv3bS2wd1b5Ps0+t0X/3i5iVUGiD3gs6DHuGkPQYO2Py6Dhd/pTgp6CbIo0NNPH6
FPQ0IQe99q66zd8YAnlxStO7xqHy7j04qLev3R40DQEXRusaSKH+G/ReBZqVowquhbtp4Yml+vyC
prXrm+xjLJxr5kX3UVj060pzkr1GtMvWwSq9iSoWjiJp8ElEyPRTCy+yFsi70Sg4lRgjSsTpoqPe
P5Zdbm+QAwnmKeN0Z9buG4btXzHzVBi97zLNoqeqRaqWSeRmrgU1ALCb3CI+2xq6TB5vDwA5pyL/
8OKpvsJUdnYIY3gQknDOKb2McdN8EnuLqpGsiQ3Z8tTjYXyf1ZK1gNHibnZ0edLHBts54+rEa/oH
inlvXaSnkPL1wXINdopy2hoLWqDuY6ClObn1Wd5T9oc9fh0XZpJWBekXaTe+KmrSlGTJxL2dMTME
ZENYalmksTAuyfTBBMklSp9ciRAEQ12+602DqjsCPYjJwznFnE61Eo1jzhh13VTTOein8oonhFYg
cDwX5VfVC7+L0XQWyKgptI4FvQufNASU55lzh24KfV0Sb1KH8HjuOLIeTPRrOZnyfQnhSfM9z0PN
FA+vgxZhgSzIic7jDndp9aikjF9KgwqIpYMJ6jrsadZ3JFyUJVfU1EigmiCxCGZaW8gAUDdbfN4E
SmBGwZ336GrzPXz+k5VU+zThjg0RzVGgQbRRMWmXGfwGPX/w3PZ1djMG2inZVDaTNXtMPIJTzIJg
rmdVF7jgM+MpGEW2MimKV84QDPvcTfd4n8J1FiDj4rsdVqy23tkDyV61+SdoE/1uSU5lJvfh6fBI
2Fopnmf7oUpmgrGs7JrU7beToKkMlJaBwienc6a3mmQZ8he7ENt2BLPcxdfEwjZWYF6a5y/hTpCN
dJqSzKfWCP8b8nqKzcSP99VoPM7JEENeZgg9TmWzW3xFHT9vMkM8BaLkgq1QpscNZR69803LYWNj
wkigV+imVHs1gtcECXJQWJnPrfdQ0IpbuV7PWTHnvZjgbeudivbENN61OBxCbLmWeZ6i6o6FZJVG
aoO0bfIrp9kMdVBv7TCYUTLRRMqbAUwHGieqFCLk5rQjATtnotPp01PDZgOI9oP6rFl3OocbjY16
TehNhDqOnn+FcJDftfb8LMoJW2qq8tCjUn8kePIhzwkf6Stn0Vcv5/sqgGwZozvq8stSsTUtpRwG
K9Dp7sxoFD0196MXkI8ExZA9BEd+b24C+5AXDeN3k8C6oGb2PqlzYCT3IhPPNPOsdZhxaPMsPIKV
/GBcIA9BZxENpcyDXXr3GtayKpPRnm4S/LJc/5yt5p33l3CXpo93tnChTHfzObIfLFOi11uWhN4a
fnFSRDGCibrySFhDl7vLQuxW2qi+BitpD60eTaDUGD8xUeYO984epTne6GITeIbBwJrjP9ngyNBd
7VibCZHEc+UBS7au6eSqHQDick8AKSmHJaQeT9gb6dKVHmoqQYgtS64DpLV5UNOuVMW+D3zcE0Ez
9Ne5nD48EsFWmpvzC2+S6gXDUn/1KiPzo7qv0cSUcj9F0Y8EWBU6tnM/FCo7hEyLd0Y5lfvZIDyp
as1niDkuAJ11Hroc+LV6lyaV8iOCuNai+q0KnYmaWX3rLe1bnU1qa8OIoD9KABfqRaG7Dxaz/XWL
pmWtBo/KpiNkrXVNRCPVfDL7UR2kTA706b/BVlFRO2jXu2jaO/aHirXi2PfDebb7VVYs7o2lCz8l
R2cRhAgdnLJHde3DIt0Z/RytLP4dDzoyJ9LKSRhxK4YHFbWCJfdmr2WrUFOPWlM3WzuHfNPQFd8i
kF2bn6NOE7IvSRJwxppWozc9U7O9oT/Yzl2Zn2TJyRdH8KvJzG2XBXSPCgOslpUlvyr2+E2aWgxh
U9xwiHZ+I9f4nBIy1bvinpMwyipTcMbW40dJB4ibw37gFP1g05LT9FgcFD4NKLuIwshhOlUh054k
MhAUt2+d3r9FQgBshh6m6+4j/50lg9u+qf+0EeQA1tCOhAwMMbq9Az+31zTUiF4af5u9+j20OsZC
DqGKe9Er6GNmNO+5xfODmTO3E5HL0DxHbDFTy9nhkO17p3+0Ia3R0xhWmuepre3Gp0B17yqj74EZ
hM5JtCPs5o8z4anSmctO3QvdlG+DPqKREgdD7LXuTi3HdMYfzD5xinSr+BEF58os9O8o/T2yX69n
CAeeWlSiM1ys6C7hzEfU9JujviGJAQfF9NERw4MTtrmfypS+ayVQbRAXH3LnJw7aWhIrWNSTkc5v
yhuRZb8NvX1RWIPXLtGEiG6SDy2RalNbnR8kNCO8eYz8geTe2IwoIDySbhJt2EZdfAa4CgV9So+J
M08bl1WAqQ8GG0sPzmXfb8dSbkQQHYilZTnsKf9R23LBm58sH999Nv/SLSLOuvbRQtBgmE8ZXQHM
1+aDpc/OJuzlvEl13HOT3NsukeN2I31lY8yMR+/JMThAOm14ghyMMEkMhJP39Xnog2OXkd+NFuOH
c9fbVNAxHgwl2PrYKvL4mYnJfR8W865TnJxsMFC95m4jjb6WAlu5ARQMK1o4tGxFgKKyPYwdqviZ
NtUazu8BVV+w475cd9HY0hJgRiVsxqEgtKhoaIzZjdceijJhMTJtcHIBM/aCKWqNzAXqX4YfzPnD
8uP/xCO6kAYjABJ72y8j860Kck5x4cUx2t90Wu44BWDE73y4wp+olLZIdbifGpfjI58BJ3H7WjXW
Uz0Rn+DlvxOya1aw4+zV2Ki3kX+kpnNRx8XB4ddm+D4Pj0Z4zGUgP6MAc1Qqsu4yhhTgSTxVZ7qd
/TBMT1rkyCdR2B5uOoSKUczLYAjGPRphOkfLSyWkja4Lc+3ySo9c9zHEKgnjaF2Jsn8xudaeZX6p
GE2otTvt+tS0nmP+Vy/kZ6yzQiRPt1dYQHYkQ0RsOBVFzT8YwqFZoN9MgxPyjeLBxrP50D4pCL5n
F7xxtsTKekvA7HKYNShm+cIM3/j2Z0FN1G/dZ5yjYuWeLAIYTrdnYTJT+dad455IE3RPbjvTsyka
yhMr4xx1+6bbV27fc3vpYnRyAmDN80JD06MKWHKApySHnX/7o9szYUiG4rfXcjQYq5VEUveB+Pv3
/PXlf/4dXQKaq2xDbG/fU8MR/fvfNpb/S1dGySXb/PP7b9/lFBTXVsBavvziSYgFIMJOtLzoF5or
bR2x1Wb6CZ0Wu1SqzCi1EVGwztXgqkw9RGgkn2CM7Oskjt4sDpaH0BgII16+i0hYfa3NMsbVzFdd
SKWp7fJ5hRGsf6dhP3GsY1QpiwzrRq1UXLANGdbORtmiMo5SLXC+NTlWOnqHImSmZZght1Vqc87v
YvmngJS+yat6PPQgQYKJsA6YDskW7nXjD14ukRiQzA2lPWCNjoYjShPMhPjPPZcRKbYXXwBXpyk+
bbTIVmfCLfDytbzIC8bJisKjn+nIAP05ttkgjo0GhcwjCnkFMXs4oKwp5RJyoDdHk+0L3+d7SLCD
b0qsngz4jrcHCyQ3ZB6mQftYjNBM+YLoIMxT4u0UaBAG7PHvQavRJOAC2dlZANL+jwjQ4mYQPlho
36CGS6ZcIGayPeIhJAANcDwrcD/tGZwX7NrsjhzoZFc787vmCHj45GVRPpyzQcNxYMFZwFcEsTK1
A7AZPed63rTOVR1Ik0VMN/4Ib/wkVy/xm2ajefWxTbPnMWFdzlBJsOy5p35CNS1qrnI0es9VGgKB
7zCaD/VxGMWPmsFVKgeLZR747gL9bDHzhaTnoWPpP9M5f56x/q371DtmNWezvL/wYZ7NfPjWNOEH
Ktgw7CS32TkWUQ83qNJ/gLJgcIjM69T/zFlmrEyEDxulh59DDdFMt9Sj2T5pjVGvIY6h7bWJwZo+
BL4BX1PutXfcHyaMK0KTmVk5vJ8YWC903KfNmOgJPSHzfqSx4LdJkqwzrB7ruRxfcsQrcXQOmzOa
4Bfig5HcQ6zFlxmSnDI5WAezAiX1Zeh5X9wpPjikGNT2Zz/EPmsPEUURjeVceEAnKKVonb8adnlv
8a6tktnyNqkK3hi9guQqg8Ok6SMBI3p3BK77UHOQUEsyRcm0q61jcYyDFg088QTMG/l4Db8mWLqB
0ZVLIshm5J6I+CQ0ChrF/Zw+hR57NuNvqGSVifE+R4RntbkCAK6Un0TpsKV//MBH0+1Hh0NnmhYE
51QkmiRdwAncPCJWIZVyUvYvx6XVq3XWnhGevbf4v9aptgU57RfDiNrHM0ru04esRC7UQUXARmKw
diq2D6sGH6uWq6+tvSNA8sWOhdAQ8fFKyZEokZ5Agql5a8Zy8eOYXJwGTH9DP2geDa+SjaDkbQsZ
vISdwn+lq/KeDVy0ZUl3XRLQ5BC/a2Y7+IoI+rp76S3yGdfziEpeETPDXVWIeatk+xMz2CVHIUL5
G0YvHj0/ryt8jzXIZ1RGX++zpuinT4FYtB+NnwaG7inLmxMrF6wCAtGo7ABhLpUaKIEOlYhbwUzM
GtBWsyEOYgiep3nwTqF9X3HZGyX8F2uCizqaTLQnfZGpZO7aKqb+5DkHje7U3hszLGA7d472KPLP
+sz0k3secyMJigm2E181mY9pDzrKTImOA2rGITMCF9hzLirXN1zW/4e3/9/g7TbUxv8zvP0//+u/
//d//7f/+C//7X8hty9/5y9yuyX+plsOU3eEEEAgDQERdvzTdv/6L5DbBcR025MG2FpbWLDSIGF1
0b/+i/03E+sFuc5CWDZNMQ+O4z+47X+zpc3dzk8zHReG7P8Ltt2E0P6/MdD05QcJy5G6uXBzjQUZ
+T8hIV3MCXaWBI9OP+MKGIcGvY+Buif/oxHHtWntuNoGGTDSvPe+XAuYoGNWv0w5gEyYJYIKREK0
icRcv5uhOGGuvXct+Tnr1l4BTV0ZmkTu41F+WmyQBDA8o5SN5+qlxoaxzqb8Y+zsPWopPwNwjDjv
OetgHNlub2OzQlHdyI/IIdezaFjWdfMnnc1hTZvvhDETqutXlsevlHC5HxmDA4TRuIywUlaOVX0P
A8izmuif/JOmK+y+REMurVPuzu74VTS4NAk0o+Pf6Y8jMwJGKB7KQiAiM6dVNykfTfLREX7BlTLV
YwEebWuVW7vvPssWRRo2sIvX2pJfK7wyYrTfLNSIUNuIeREbDaf2tmJ8UfZM/qNYq9HgoDxgzM/E
8GVsmrdadls90yjQaptWtXE2W4a/OY2AOw+VqW8R/pvpVGkeB/VNYlc7CGsFYZUoDjvml2kplzRc
D9ZEmC1SauRb/fxl1Kzhw0RsnyN/5aqCcjZ21z7tGj9qMOBg845WQ9d+I1ctVgRkMEAuvLWTDs9a
8mmr1l0gJ+02mfRNr2C3R7J4cO3snu7wLnb1P6Kw3jJwbHxbSbWYPWU1hV1RwZ0hlqQICH6yniba
tLC2qPwI2a6O7aIdHYc/eCOmO1qmm3hRlxbuWd10P6hOy2y+qM4G2OK15R65LoQi751cLJNh7nCx
F/Vqgoy1W/SspF7G5LHfOYY0IbkJ5dt5uI3chfhTLLGomRn7npw9Zr7eARtrV6HX1Gafi3KDQK/e
Sst+QIbNWNOYnl0JD8by8NbN+vOg2ghZsfFVmi4ur0Wt6yLbrV30uxkQKhOf/tH+x4MMSsLMFuVv
s2iAUQi2sBzoYiMPhr5zaNKcYCiNM70FWPdUeta0J1VrHyyC+dgiZQUl46VatMecPonaW5TJ/3y4
/VmwfIE0KdyBFu0Ol0CsalE3E1LNGIgQIoJ/6QuhgJ6L/I8CHMqcGpYOImnXmdI90yuE0+0ipLbi
qjzenpkTBLNFaQ18Bwn2or6+Pbs9FIs2e0ZHRmGlotM0sQVmi4ZbLAaF2kbXXS8uBa1E6x0uqu9g
0X97M46BeZGE38Thye2xWjTjcKevXOyGT7rl2bamT7Oe2pO6dxe1ub7oztNFga4NaNHNMUUz2yHa
xW4gFr06XMnmKBcNO/Z8tC7QLsGs7ysm5DQoEbzri/Zdy4fOTyqj2iqE8bd/6e1B3WTzt3/07bW9
qOrFoq8fF6W9h+SeJfljSBmLF9mjTXC4z1gLnf7yGXmLWP/2MrWZd9SLnj9ZlP1e6d43mj379qL6
nxf9f08peWyXhyC8p8+HNRKnAEfwnJbsTi1WgmF5uD27PYSL26AEBQKFyPkaFicCFQrt78WiQFAZ
86Yu/SGdpd3oi5uhWdwMt2dkysHLw+lQNtNzmwITrBYXRLf4ITRAhEsyG+eI8E+Q9fOGvac73h6S
yMQPYW3ixWERGVgvbg9Yjrq/nt1eIqNtfSqAgSUT8e682DZ0PcDG0dfYOERfk+iGdhUP9eQnizo/
Wh5uz26XtsKjfLS+58UtQlEUDSbTD/C+KwdDSTBn+XoRS++Z2Rw7TCeQzu0d8LPfwc2PcnOmxHhU
DOdFRm6w7TGvQKbuDnMrzzWto028OFw6rC6hZkg6D9ZHfbPBiMURQ5QU1a4gBDNY/DLl4pzhGtb/
6nwKdETt4q+5XcO3a8Ja3DetnT9VEdWn7QrreHsWyqzYdFQONGIaZ43aSK4L/ezMot81jn1OkcXA
s7k9TkUK3iEL+AOj4FitGe2eD04RGDmM8hiaGGM87HQr3seKv0QuwBELj1wG5oWoihN2T4FZZu/0
Gswfm8vQzc6Rx6TIUvGwTZkXH7SkvsB4Iv4gyuj/h4iNQyOjxcKDS+IelSr1Ax2Nu64DWmK6lMAF
I0Qfp2hHrIKLbE6EvQX5gCk8V5l+sCb9ZHfVA3Es8lB1OuxxxfoZWXOHiilAVFQWG0OoJemwJ1Ij
48OTbSGBUtLo9ZCQHBye3tPTeqU7q/31irJR7lGNMbYckutsWD9hkSX0456yhB1Dk4Hf6DY6Lqy4
6HCQxpVu2G9FZdgbYTActyrvY7BGhM3lCcE97xGY+GieD8MtWDjSio1W8sEwYY/fA4vM0qyw50OB
Ml1qmBlohMHoMf1xrvy2ksadZjNjUuyM6I9VNDDcnAq1aw331ZoZ/pW206EmF9m6mjkJpaF6MMpO
O6FRQOphaNeSFXxdehoB6zmyJHNKfXA5cxyrQ+ak302QvVgKOl9T90QrGQ1X4KzjVsjchs16on2p
LwDelJASVEHnbhC+VsfHLs380lg4N8zpNwhc5m0RhUivBN1K4t2VsbnUXS23doayTcQivh8Ld884
uiboRXzrCM7MxtpMHabraHa1vWFp8hcnpEU5Dp1veobKFFE9hv0JF7NyohNZGuRYoFWKLfN1yK0R
Xa5HK8ErY0r3R3BJ5qZeCpo83dvodnAnsADZNWGaORT7JalSz1tmbkhC3NYtT6b3pqNSXI2oEjYl
UlWYPBz7lL2J9aH03bAm/UvFNUQxFCB8xKE9tJgmoksjqMpnYXyZgaYuHbl8Bd1TCLMrvXMWJREz
j0bP6PkjYj65eQeZAd0TDblL3NX5s6l5+8TqDvlQ1HcsvfTR7RZ+VNZ/V8O4mmKrPEBC3OkJ2YBm
oFvbauhY6KHo+c7oLbLmpV3DNVJ0xCY2Q3mIOoH0IzjKvnZf9DHOti2yzlXPtUlb3vyJJeEQVlhi
h63lCj83OkVXovRcmON6MG2J/OrPdjNO61Si4axrJ9p2JHZR5AWCPrJ3H9SOtXLMhKZTWIBd1Ud2
uQlOqWqoXadqkWLOEHej6NFr5R8S1dN1FQkYALL5SoPyjxPN324hrO2tKUDyD8jdtA13FkrZY5y7
e1ZAa4VY7wCyyNmL+r3xuMcKG95wwREHiReathaqLM41DW/JymYEunLK8pJo1ks1wSRQoau/4yh8
oYyuHk2UDSHFZlH19BF6ItZMZ7ZBd0Qo4WZkLirIf2wNHpq7jCT1ILvYzXRPE++1jBqmdJE4E3w3
cgmogHTwdWebB/S5gY/e9JzSdQAo8uqMEBEsJ/1KGvdUuZKpD8d6aBgDOnXbhnKHeWRlojYmR4eM
lnpwqdz1/B0C+1nzoj9uG48r5kADU9ToLDrrxJC82bg2jeNCGvVG0mHQ+vgpJX66Dapjj391O6Xi
u9ej5zp+4y0Q96orz00vx9em6iAd19kvu6WrHGLa8MeCImRIMJncHsJ4+Puz28sg8YbD6Frnf/65
5RYcCs0lvzpmOGJ02meItW8z5O3PFGb9Yz4CBpoFDMY+ZfLdXjm6xQc2jLdkaJ6R0E+XoK6O5tLu
oXP/oGhLjEkUgMwWj2a6XP0LEeEGQjArOOA9fTTgVGiUj7nXsqAvglcjhNe/a0YXkF9ImJRral9S
zgsnC6Vo2n31zmgRp9P+GSY8+xgt3lpZPuupsi6ZZC4gHLTmtvzCxouRK3GHTYB9llXYvstjO1hZ
hjoLbsCR6PW1a4cgOzQCTcvUtP3IgWdQI/3Jo0MK6nFVsEiv8CZ8gpj7NAycLFn2qKvgl3KSezJk
gW+huGa0S8MHWtmgzN+1S5UxsRU+EO6d3vUanSaZJubvICdi0UqWoGX8J2vaJQpxOw+aO6hjpXs/
7NLDtk/h4YnkmfTOeivaxGIKR7I7Pgrg14wxrXr4Hmt5DZJOJ6lyzdX+EuptQVumQznk3kfp9D52
jbaX5gyEpmpoNrf4hTQz36XVUolJYNcyCQ5KC19JKI0n2qToFR8ihjqXJATA3feQ85fGupMMlzwp
urPBnWyzCTp5vpny+WPOmvYudbP20IfZY4VH1C+1gKFlrr95cyp3M/s3/kaxiJgC9gl9p2fjdUgp
gQZ6WK1At9B4I6Td7M9oGe+aKZOjGJi65pOigZb2zXo2Ke2aDZrmezdBPeUZAkFyijd70Jm9WhRB
iMiZ89SWOpat9ZUkeMVTAryVlwV8zeZz5qy1No3WvksSLeFoizAmbOZ7iOurJi49Lg8AxmPr4P6S
SA8a5jdzE8U4F+INhzV7XzfViUv3yyyVu8PPwzErS+n5q/LFGI14naEq5A1DEWDn1hHFDjN/GWwN
E7Bxm4Z7R5s/bfDuAEK6c000jjeywJrLQQKbzrYDb3Jqahr6yFKkj/Uc3LUl9rREo1OtG7s0E/XB
qGVzjsGoxXE27sgC8ZmfZ6grs/OMIZyjSjvtNWzfp9oOTxGjsDRahrDjxpQRLNdWDw4pSR9rhm19
MaP4bOnFhR5GrkmTFxsl7jpBGEH/3dfj8viXnbrGtykCC1UmYh3ydejZujDrYoEthqbKA+zVFRpB
UDHxxWn1w6EZdcWtZx+qkPmfi5wM20zKtdFPtBkmJGFLLoeOCnAFoFWti9k71G74Z9QJJGjsa2+5
26biyjLDJygc60zqxUFTnA/LwuJka8X71mruzJAVPAww/GkV8WVEfRKnRpSE0s0rLP3fzInlDnYI
Lc6p2JoRvyQHwAn9NqWKS/TH9Bjm1SGUODgkKzuqXgD7BMDulRQhkkDdXQ3JdMkajTW70/fTopUx
CeZWwPjLEpASwF4ssnwpbFtyLaKswunRvQcUt/z+lm9WoL89hgJ9SYRwgfu4SBOxcvXwy7Oh8ukz
anl7qjYSce6axrHYcK/jYtuUbi1O3mSVQJCx/YUWAlFGKS4uxg/+Ase24lH1ef/aRxmrPoFqugfi
jdYYPzS4y9yv6pDWToCbpxZnAet01S1mMouBaaC5r12AidNO+tIX5qYZGnM/VzPkk0b3NeH+NgBE
HOsAjWVpcIRnvQgYMEmGRFyz9gpgHbherX3RHf6ptfMTF/gPhwFMghOywqU16rIYpuJxjLRXY0i/
tX50XmEEvZT0Rg6Ko9aKDDQN0WOfv5iV4gCO61jz4jNMauk3owljrsbTY9bjyUyZRkQxQ8mqmn5I
yruK0kw/9FFnMGA744szMWTHOkhjU1wlzzaqa71L5rTDvhCOOs5tPh4xaFFrRn6fwRSaAx2FEenv
RpBeSawTG5zZ5B5Yis4T0XkyGQkBwkGpXLSUtT22Byhr6kTkt9oDHe9PE9DvKYUTpIGk9wYlfYKQ
1L53pt/CiW3cKd3eGKdoz3mP6PcQd1OPqQxqMb6DouNUNZjekex4smNCSrVwBh1XjqS4MLj4KNQw
o+oe+50az3PYitPtAdrV35+JWth+PeiCPmCJgg9B5lowuS6y/KeYox5G6KrUm3Y3ZN1XN7bxKQ43
Xapj6EcRJscZ8Mby4Bas5lXE8uHpcElcahNsn+kFIWuFm6nAe4lcprb0fB+XFIOiz15mhmBRQnME
GgCrhRy1+4lV7px7M8iFopw+1aqeYFVodARP1iKMtMeneSr2TlAmJ7dy22udilfGceINsiYxdXGN
V0xl4g271ZnDrVilQwV6uJnQ+JYpPkAwVPe94XsDMDdg1NM9ObZISYrgjYjvYIO37RApGyj98E5Q
jDi4A0rDpuQDnwrO4nPE+RmXyIcCCE32H4zoiuVvY3TVcIjnctuNxFGkIyQKuICYRWmCr4eUzWdM
M2MzueZwGsxuOKEXWi4W9eO52XB8gHlHp1eq3O8J6KK5WEnfKov2Ca2fX9RJ+FIVsXYHEDtdNdyt
b8awmDFopeyqWushh9fmIbL7D8Jwi4eGKStZ7MWB6N/sTUfJcZhHvLi1B4ZFB5U3cbIoIhbScYEe
QSn9ctvlbF9j3066b7dxqgvUwjhytHPMZsWZ07rieEI8JeQZ800hu/M4mHeVXjaXmdPODrHKR9c7
BKv34U9eBnem+atM5cLPt9Eubq0i1Y9mESOWZ25FG49yLsEr7bhXoTCqIDtA54RJEVhZc4iya4en
ZNsn0PmnqD+M0k42XhC/V73DXUzt2qeNth694oNCvzqOwy+HhCw2+nFLNtIezFO7jbNvZE+JTy8x
WON+SJggNskFady3UoFzkICtkjYn+NiVz17aWZvCTfNfQ1Jf467U38bUOc9Ofa4B8fUVPrVooVna
dUksMxP52BUfU2lfZfiHEDzvYlj7PNRec61jLgrCaW68eTFIPhbAJTSs9QnI/DTXnlQZg+zHFM7Z
TzOKLxthkxAtZMY+WPWeNp2HEnc8wUZrFYuHyRu6h7QfcdwTeA5A5WSIN3thkg0Oi7O3bI02qRsd
waS+G6hw7XnNIRGkqeRILKX1ZXjhiyhx/5BuhAFVltco7WhUlZVPFJCF5yN4n9LkOS7cYWd4nCIa
Omxlha1RYVLvmJLuvAikYerBLSgIoDralgc7PXbmF6YKfWyFr0qYFnNRvaEH4VIAQrmZo7hfd2BE
yfsS7En4dxvQfrizy2Fv2pCrKtttDmJqxS9NI23EkfIam5p41Fv72LrIqoUpLqRjEIYnHGcjBrs6
VktD9vbs9uBJ8zGYmj0MBNq+OaJLLSChO2MfVSNWLZmLQ0ln66EcBbs/P6o0BYJExlW7WccJWM+v
Te2sEFp3h0Rvj8YMQ31gOjA4v3SX0qzIkWKk2bEbjD13fB3gLbaSvTDLfJ+nyykdGHCatuXOTdzX
OH+v9AaVwjCHRxF1V5hcYFzc8jLVZKPRF4OBJnI+bs30kFx7jF7bdbakkBjS/nToUm9oW94ntnyQ
tFUYuFMjzl21a8xLEOfjIx2up9yqNvGUd7uc0ZmPzeHielWyMoc6OY1jIkkO4GJyQFVvWuoc6XHG
rORekT9waGsM7bKPHvPEKDf2OD61eDLB7yCqjIjRVDhJFC6ojS7Ai0MrIPVETpAeW00+OyWbuCvb
TVrkGtjyll8fp+oT6fbfoXFn82sTAj8wnoXsr+c4cT00Xg/61nBbuq8YvnZYjORKQ2awJI5yh4t1
Nzt4cDzfqRWAJ8JyWPj9MDDALFmEG4qsIBCe0y4qcZTDkVfjwON41QDfOtkw6j0vby4WgFVA8dKG
9BAba92OuL2d7sXIlXagK4VqoKWWzpYA9ocOaOKFNfVVdBzErnrHLi2DumHTf8+66Buk1kKND6kV
WA23qsfIY89nNq1hBQ8QM3A0vOpB9a4ZjXGlumnpdsaVjz/sIuFWNaFjnnFB/3JyhhhgXIJNtZzD
4+zD6FJJlFvIFdDTXKBgvys57lIePAvI7nCGERslEaQmbB+gIiYougaCRoSeaZ2O95qVbrgPeH/a
+pobxQnNbs+JTRNbfrL7cHtoJg4xs875xHF0v1t0u4pp4cnR6PsDeE+Mt6ply89ieDHRxHXWjTri
b3BQOFmTYZN05Av3tvlkzGb1ELXh/2DvPHKsx/IrvxVBcyZ4SV6ahqTB8/FMmBc+JkS4j7z05tKO
CpLQg0YtoBeghjYg9Kaqag/9e5mlrsxqCFAPetYoIFGfC/f4rvmfc35nY031ZS1FHAmzVizcrOu2
2QhJgYhSjtvSu8KB/M7XuU9m67sz5W3eemg3ABa4E98EVb8tLh1TjRO8wd1x1gW22mPJUXM5JNgz
WESgQc5QqfXcMdwrrIdCYHWaA4v9iUDA4PUBkqfkuj2FD5Wr7jBl7vEH7IJ6GJdZXFOwMoAqY1xi
27FmmpxuW909hKAKtrPhLKVnOuhHwWHUOEuTtHiNlfUgQNM+GS7cUd6pOTfUActgVt+2PQOKVuA6
BR5KmmNlYCRbXJjqDL+Uz6SLs2mTX1d+0+5cZBEg2P2GAMGJPLmxLhw9bBl1rmSn0r3gUQUmVrjp
1VAb70HIhQmv5y6m+NEwk11pNO2+dlGMmUYtqUrihIzHbGm4mDCxouc73vs73ST1OrRmeiNIPmVt
hOtWp8mLxxA2TJr+DTdyu+kvLpmKDpLrrBeHBI8hp7s9Hlls5Uburqnh6m4SyyMW6jjTS9FlRJ6l
XeyU7ejrn/OwjZd8pKz6wUTUKoj7jTBNsdRWrZalpC0kIf54C047WqeTm93XLdHfyAjNp5ZegwXi
zB19H+Pzq2dk1ReWaywv5tjdNoYtr3TnGDRedvLBt72vpEyaLyC4V22BECZbn/puIJUm5RBgqk1H
qnvS292iNpX9FfE1Y7MbGV3mnKMF2DYSa7yutnNkodJH20aBRjwrn/22utdtHX7VwganR00Ot45u
EfbWe+Mjm1MLYEBiDvDzExhheoum1oNOsKsq/yI1T0HHV0UUkLopV9+qeqJ+25cBnZyVfsB05FwW
uDTpuwcJU5jJr9scM5P+WPJcuAkCQV43y4tn0ci72XemrwbHoBm5/VI3tqA0bcLjxJO38NtWXU12
RPGZav2r1DR8egkCiDotpU0dgbHFhE9gICf+PSXxK6S98El5jbd0pLnv6HhK/M3gOo8Vq+MyEiRa
TK6jDinUnZhGg2C++2w4ol3qfEY+r3jbBkixc09IO2zys507x9Yif84o39+lJS/WBEmWd787rWoF
G54hKTtXW1/B5BiWnf+DKeJqrJnbuq5DApwmTbbFaVzIMn5xCFzV5DA4r9P82CUkutP+Ksri9gqx
bEQx+AJrQUEYltsaEPq6B+uwynT/zQKh3fmY8wpih9pw4k55BirNbbPbVJcPmQIGWDnG8JEkwXvp
5Nc0MeWXRhWMatat59IPCE+E4RyyuYgwYiXWJwnIiFJ085ux9dkU3Y50K32/4FXWcTM9teVb61Lb
angcroHsUAEZcwMvJOWwE77sbtO/O7Eq2Ef5gcXD/M2tfDflw5Pr53cuFxThcR71FPfSieORz4sQ
tnTBOKFxcmN1ZXSju4L1eEkc219aeMc5z85+bn8Taz7Zsn9jY1qPpU8zRoCkXDXija9lU0rkoLFs
72nNahdGzPZeg4VaeneIgPfax4ptpdMajjt2rmr+QRPvjZ28NIb/CkK9Iok/4JUHO+JlL6069oZc
GJeEXacPg2w3pSs2dssmFKVvzN84bKAlmdTkuS4yvedHe9rLLvXN9cvspgiTGYu/+tIhFfN9w5Sq
sdongrO3GU7Cwkw+EWP2k+ByqsyxXQH3LtE9goMDcwOwg8g2VfMVJlF5G/U2NNc+2cgk+GA1PjZC
hwezmwHjlu3N2M4Lcus0zEh/g9zrJ1a+AnPKvhXaGB1nse8rRftFBAMhMF91FDBkBKLUEZ46D2Hy
kve4Y3vu+ilb+Q2vDIO7hpq7HPJ5N0fN2aDeYtfYlbNNRHBTXfpSCyCXu1lHj6aqt75bmdc8O8eQ
9N0+cKPp2ks5849tlK4Vls+lJ0osfX7y1jScTKAAE3A2NrVOypu5sskoq/hgsf+Q2ww5MgpWGM/j
qB9FLeRRyD5DHYZMpm9UbEXLpsN6qajy3uZwfDlsNQvLpASjGhz6gvTA1iLMadnFH0Draz5AaK7S
YNgllYasVh3ixn/uGoX81rU2OioJwdo55PHtDEN9AZeoXWIP/hhoTV21MbAwMQ3MN2k3moPpPcI4
s8LKlxc8vtC6u10auvdEAB2UPDpgQDfJhSWr8IC2MK9CIF4X5SahXH3483/8Ci3fH3u5/eUPWhB7
q0Fy/pBVSwj6f//tn/94LKKJePrA9zymI3V21SPEyAKkp0Nr4ygal8MUI1SaIn7MaIUDNIpNTSPI
wge93vrYhGjR44TY5a9Uz5AZKzy0Qyu+Srppa1jm1gvUO/keTsYYPzgLkKymhYjJIG25gctRL1rN
Fkq7VyjstwX+TTtu7y0GJ6ucmsMVUOqaQccVA4l0mTmcnuJ5XQQdhsZ0DxSvZqeCzOyIz2SGmeSx
gCxwvq2lH1xJxjH0lZL3DHX94TcOimtwV5EaYkUPbknQ5St63aCGeTSPWTFMOaf4qi7GqM6iSjS1
CxB73l2piJuneF9g1Pg+IAwuYGGHvDXayLp+hlHMJLGNYxrc5OBf6PckQlV3cCZj1cUmWGydvZuj
X+wLK2dO25ylKu4HzBtbfCQ7C511H2dlvamSCkE6soOrnFgwiRAWWYp0wRDkQ3akOtC/GrF3RyZu
HQn/n7tpXW4I2QFxRiJcZbl4GWvurql4DUTxNY/BKVf4EWIbS2rBLxcQyNimcZCtWxWTpWrq6zC7
KWLrSSTq05ZpdZpMlshCqXs6P8aFW3fJBcl6Ji9CS+nUnkKZbFpSTcuptZ1lXnOSlAixcf5u+9Op
qqoH2SPVqrIVO1w+ZOuTd4SUHyatTUvEDOsmNrKzFURfBawWsHw8azm44xzn21wjmKUlFT9hHGT4
mbMfFTnnTUWPgorDYOVIcnWROW96+P6HLIiYL8bF+xwwm2eAFTP9pUQqd4N0X+tFletgbfZevm1y
lqGQM7Zo7XDpyvEcefoM/ufRs6cXwR1zGeRZunaLiqNlYmfXsNqd8L4cZiKJ1jcVhbTVaDwopXVA
72FCFNO5lZTm3rSs197HY4x7/tzUwEDaih5DXLn7BJsmvFr1Ojvdamg6GkDnB7NQ+px69qIVhrot
Srrlc7myh4jGJvwlVC3xyP5/Ky1ZWgiVU/X993/7WXacQabzN01JxW9ssRZ94/+xlfZP//S7P/7r
7/70j//yx//2L3/6p3/+P/7lL4ZaT/4kpB24gqwLjjG8q/9uqHW9n2xH2NhZLRv77G8MteIn07Es
XF2eZYnfGGpt9yfXswTkdN+jrMrFoPsPf/c5/pfou7z9pdm4/atf/w3sgdtSFbr9+7/9bcG6gUfM
gw7i+5em4V+5aI1IxVSMTnj+Cvtd12IV5Tld3SPuuPAzbZzXX/1g/vxpf/1prN82y//l81x+/1ef
J6ljO5FyDLbSFBwZHNM4eLTaPLpId9HRsBz3JdOaiWlFh2l6NNN0AhFkooJj5YC1HZpmz9BPikeK
MoiX2s74YOeI34NsqMKr6u66apzuFCcdYe+UKTAvRWVxtx2CXwzlv/nR/fp74GNd+pX/0hb9l+/i
r3qXm5iUjc8rvBUi+nYgJ7WHSLf010wN81mYQTHg3rIhtN9Ps72vvbx6btveXbm2BLxtauxVKqu7
5wbfFHKAo5LkM8+xWG4rygkHlqtGZ0t43UV/7RUT7CEcghFbKXNErmQutO4jXDRgJ30MpM4wvKDd
jRcHzpqa1YLFz4s1UwY7vmEoR1YB5Ih5m1jMrfEBZN+Msqaz4+hKYsZx+fHr3EONbVxr0/oSQ3A7
BNkN+pLsr6TXRgbDMH9663I6FxdtNCK/zyowkl3stvXJYqadr1U8B9wEhXMY/bCLNrqax3vdDOpp
sjn9ND4qFRu8kE+537d0ZmuOgOwgYMonjQaQ6I6ZT5wEGYEWY4KfHfSZ9xbLUtw5wLZeC+EwrG+t
1nsQTDQoOevzCx/PBWlMPeB2zkcGocncAxeIGybLrV+wes8RLqgGDAowtb4JC2L7tWMuDHAZp5C2
YkwzpKGUZUVUDwT5abYAxBNauchuoLUOsmzUuyhSJvNKBjdTNtRHPr7hbdUYRB82bm/KLk1GozcM
TIgT22BQX4lX4Jyz+/CI3fGC9DSjK19Y2YHkYXmC1BU9UX6R/XAjDWmjtHpA9oVUn4PkW19E0zzd
llXJIbJgtsd0tqZcxTON5K12R/+DKJd/53umu3ENt7xxC7+E4+3QSxy66CoMqWnqahPRnKoSnzrZ
T3ta5nRpH5OB/2cQODxlkem8KVXActNxUn9alRq5+CRkXCOjlaSig/gECMt+7UmsPdhtIzZzmFCp
mY3yppTawcVkUFSBM3d8EXJWh3wy3KN0G/uTSZdETuzraFMGib9HFkME6JLpg0M4HKiYp/yKqdO0
9zFP3URkxl6gSxKNbkxrY/ptvPHNqOE64+qjjqr82AagQE2cKRgCVQcbJJuZh4pE0JtZx2LVTFZ+
pFxA3tqj5IbDfbu+rYxBfJJ6rM5QO8oCiE8yVZxgFfm2pKOG7djFRDTFPGkOi10b+feETstwG7Qh
8WlXF8ZnKSJ9MGQljyanoqU/eGy+2Rge+efuRxYhWOgkgaTQmsPa5ze5+1uSaNYokurNzkXDbaDJ
X00TBtMqjOvqs1GjV22yPGvue/T4K0vAlzJaTLsIfNhuO4ecYK8Gfni1R4rbiIvbKg/4mIKwxlL4
KcKPGSXmtBgTD+e44RdfaPXTreF5wc5zsPWVc1RydXUErUt+86KlQsJE0dyyquc3MuhAITSFzYCZ
uKFIbRLpCEuMxZIM5swqQNs/uCF97oWhE9oFU1qDk9TejgHY/soy6jcrb9w7DaQh52LSK9q5SVxh
pim/JrMer6du7J4iw+q/wtBBv0lE9zT66fgWCZW89VOFwE7VM48PQTGM/uLey9OLq7LuXeiLo+hW
dY2+TMIJG3Wi63glgS5svLroxzUIw/qFngN7G/PirU0VNi8JmNxtqPvgpbdt7AsFgjPxRbrTgYiR
rsOh0yeLse9YCmbLTXe0D7VPAB3KJcPusFoWVXDxxOSq4/YiIWR5PG2z16FtcRo0wCjpbCsrrR6B
f2nI8MwkH0qnLjyirCC6lwIy9NEYIprnBzmNxLknzPnEK8YOgEleJyfD6ypwFXPmfo0N4f0ut4jn
557MgU2BrThjWzB/DIXT7IzBDiLcnDUWHAfIFY5IeCvQLo5J7QWrPLzMigKjzNa2boeHgMzHe9zl
9k1lcF/ptGpYUsyShlea50osLw8VSzahE8VMPg79z8lInO+sSLhYmTPCZTM6+4khANxeSrVn+Elb
ZmvldmLm91matnlOi4nnZLYiNnDHKl/I/qjbKFFg9CNk5KCxWXAbHCX4QsZaHHJH6B0KOjZFGKu8
qy6WIsCy26bHtBvmSfPGvQxCijkmxc5OffxAfDZsE7RVwnLlrcusuzWDDzW69rsX2s19i+D+0hcD
utxUTzgB2yAcNhy5nCPzHO9H2uc1wrKLzOu5sAeLSm1AJ9I2MBtJRMgHpK7DHz8Ebc1O2bPMLjo3
84mwN7G5JFqhNz6npAOwOHr0sOEmdyS3221cmf6NSTzgMJgeZ/dBgD9oHCc8Y4+HoOPPxbQmejr/
YNtAP1M4zm96RgpsoT2qqKUkdX2Z6veCXk0m4443MIU2Dfu+IxO3KVwQ5l0499ewu3IMtXlsLQFw
1fDknPmbc2OFSZdnzatNrgWVI8VzfuHFQ9HIn4emz18sOXksDIZD03s28xU52sIak4yvSKQdbXwB
l6VtiX2OFlebNhzG89nwlFn2SPNa1oaLwvdGHDG0YGASivfUKnL+widxtJOamkO8W7vigtscW8rH
ZzIzK/zC0xUMtXA5Dma1a+fC/7aqITwNqTNsXbyQx3iW7Ts2rQsjLWo/knY2dkNFyUdi0LewEL3d
netGJeeMUPPKK3PJtKkHomK3Sp6wYKTb8MKFiFVFzavMwAZERk9XTW/yhZFoXSdMlfiEZsrIt7jQ
K7Wk5desMkgVXneZQNSfOgmnF1uGzsdk4wxNdK+u24bxdDW47dmN/LjBFWy1oFGKcg1QslgKfiRH
zdy/XFSlozZqmui4MjrvbJd63XeMphvRD2uOZsE2CkZ870NXwJ3oultpeCUjQ2R6l/DK2XHT9KTK
vnlB95k2rdcgClieeQWc1dsrCluReGAXosXPMJv8kMo37qIjQSGrX9udk8Fx9YT4TKMpeKN4ct5S
TkaBrzV2R9rf7F01UCixyJtGH40sVbBo+hTHit3EpEQE1beuDru3zrn0WADPWRmqASPkVvV4ipny
bkTIHDwVAUAGwnQ5FqzaxxzA5BDdv6Dht89xx2R9pPBHZBVabzkj1PUCU95Q1c6OJkxqybljhC80
sjhHAHjO+5RFJbzJzN5ag+de1RqAFSJxBNCYcgd4FjVT0MbSz0K2oFaiIE+fHE80r8CDy3PjYiHT
FUe8KQY6FDbTjKV5gBgdu3CXUkhZR2e04PZW9Ki8+0WeppteMubUriyCU8w8QK6JGCiL0LJwbhzN
WOxH3vjuh2P57fPM6rUeOd5hsAmkfI36uXhP69hnZpAV5TbSRvteJTp+8WyCA7Expcxmgo5DfTce
RUV3LX1Bl9nO2MMTd4cYHyb4BNhUCeC+SG+E6NtX9iB8KgGzzUmVNMNNIIjBRrQbvwinhauAv+Q+
bm45ld6d0NA9lj62rZmjRNWT0HDKt8ywjWOSYxIzHIYRSTUB8XWT8KbjJfdY3NLqenRr56VPtNjV
fQ/71UjmB7LCTJfnhiCVkdhrmqv1rqrLi5elxqxI7HPWJzpJwvc8sp0Us4WjPq20xAdyQSRRwTOf
Dd543rIfXS0XmLv0tVcOwASMvKG+CnNaSU7Rt61NUwLvdOlZxO1s9fQ8hrY5PI4yj9jB3Tq7rro6
4mkRfXTthVn1mekGl68E33ruHVOey5B03QUq5b7mhpk+mnMDacX3wvfKKNhVgE5STRZ6/ovJYHVZ
s9VSAmczx6/cPvI5yfq6u7Ik5Y2FHMZNGhi8jRPXzPR6dBgqeU081itaLRmXGpiNj14YlVcaFe2h
ybIMi0AWHBo1sD7LyAD+WifuZhyD+t4zBiNcpoOKdp4hP/x06u+4FFlg0gKBOCd4CO05u9QMg1R+
McWcY2f08LZfcXmIjtGkrJ1fi4rBp/SvgBVA7hSNR/xjsnwpMKBfgi5D4GCotMeUWrJ+YDsF5Frd
hNTfRkwefY58wwyAlJA4sr127ZwW6BR9FKIqKMdFWY3oy2mClWnHi6jSlWKVvFC7e31p32sj3JY+
ECbY6MSVmgIKyIaYojrndWfuBAOtR0tl+oHekGQPd9V6kB7ti3OWagSJnhY7rO0Z9ggIVJdujoIT
GH6D3hTZcki9Yk2OIztUJH/WWnT9gUK//t1LBv+ojJL28/ziqpAxGNyRXg+a2jX91NL29o5Pp4e0
x+klNm0Hhj0dCkrGiEEdviRVOfbzUJfuHRQ5lAbEvXAfaMBDS5NrFwWvTrlz84SzXCcdvSnpQz4U
XaiQQwgB3mOS9jbSYFwQ+YCyyjEm3UBrJrY+z3tFQK6vGE3qCcxVQgcY8O/D0EOzSaRDKqugI3Y1
azEgKFjhqa5ku3I5SEPujlvjPrRKE7/xpXHXwmNkbIKU7iRtyym/TpMwyU4Nl1CkisJr9iFTua03
4kGwlZUDUqUMi+Syakcb26eIuju8NVl9KmK/nrYjp0AMWmbSQRxuUVaiNsZKwp00euioQMIyGrXJ
jZkOnN0cs7upmRIt55hD36I2nOpHF6fZo9nEYPoIAqMRsDc99qWldgYdJ+XCT5W+iyEAc6OPxamP
G0SmvoazE1YfXGof7SLIv5umN0mzZJh7/CDyTGASwoZipx1s6YynsGFYOeWvvse5BmDytd2Im0ti
cCVlY3/xTED0TpUNAExU5SsLrHE7dz4Jnpj05G2APfeui3oIfHl/EYO15f0g0dReI+J1S9u4sGEx
AsMkDtuVkCq75ozt0kaK86ubmpRBAtfkxzoe5WY0AYptmXHbz3nklsOmNi/FLFxL00srRBSdk8wU
dyJJ1R2tJWTCZNZytE7aULh4hHX4WtsN8ZKYMLgNry5G+45mx+HOyHn7wvOf2rcmD6lHYRdIQSu1
UQSqtaFvq+EWdCsSGKzr2sGbsmhDLK1867F45a1A04OamxbREE0Sj81s1cnOYrCwdp05vckxZwMj
yzeqayXw1KGvOJhEFUAbmubY/Dhoy5lOg6q0h7fUGOZNTi7qwPj60oKE0EaHFlOc17w21GPc4zko
u17oRU79AEJj6dBK64HBe2TRsrGsCTxsuLwPc22EKCFjkvKe8+RGZKlxg99d7DJgN4+crIY7L+f6
vygd4gREeGRyxjkEz6mZfRtWHmA5Lp2OYeLDjr38VbBU7/Ixy4l0GA5h5Uw+c/HIGG7kCjtlThzr
uTUYwTKh8fCPC7iYDzKjJ9AxQkCvzaUCmupVCfBmjsNzmSRsK+NQdRlFGRU298TPyEWZloStnTnI
ZlHHqkSZQDRlkgIlP/o0ITDdsANOAqqMPW5KFlZKfEDgwoGu4w9RXLxvLrPXdl1xxRxhu9QgdSVV
YbdpMaSnKCMjgmPG3I1R3p1dy2NiVE7Ifzg7UwzzKa1rWP6lvp6I1C506rERGLzXrrjolGeXAPGK
4wTPG+RmtnpWQhaN+QrbYfEkewTYeQZENKPgnXK6OsgXV0MX0NWis9PE1JB7LFyTFNuW4iUO9U01
GNEF9ojv2Am8vYxazlCk5oB8odCl11Wp1K7DYk9yQoP/1yhhmzy0WIFYNs03zfhiPdsGdZCRRpk2
Yd3H0rCPmKL1l4+2lLLXU2S5DIHcvmXCnXZeyyAicS1ja7BjPniGa/dvwuJ/5K0AgVjSCt4zIrAe
kp4kvsleUAGor70+h5dUovZk08/8RKIEhLudTok9pBdsENyFR3IRZgpLwPBmQj2OlWEXCuqpX8yA
8TjsND2fg7M6tLFmJHbE1SzYDqap8DL6+DGWkerkkwiI0KZkde51ry/T0rJgEwlsJm40PRA80m1D
u6o/gq/3gTguuYBFpyQgKVQOpD64gbdUbbe82btlZlp2sPA9BSCTt9NAP/XUP8wqLFlQWut6Jk+3
6rlD7Wo/xD5G3y7vE0duptlBmPP41DdNLfXb5Of6JomxUMF3CtSLtju5cUQ2vrP3T9u6Z2YQKy5W
ZcoC4sKdeXScgu701EMH1eXOKaCtKtfqYF6qbG1wINh3EoAhLqthAXxQn7zy0jNeG1kMh4Lmwh/T
wBhiy3sG/JJFme7Eo2HY3oKvZT7C7r6sk75r3ICmpr7IcQIIiyEJS+qKxGk2pfShpY/js6vKzt9x
75kf6kwQpvVx5bey9uHL4IYa2yw8D5HMd3UWAA1VGvK6zByXJpgAmGDQKdiZSqK998MtqDuTrLfR
7U3l9ePSKUabSbhZ9xRrTvaFkt4Qr6b0usErHhH4v9B91/1YIB2mQNAs6kWjC1WLR+OyiQqX/Sj0
+HEXrqFfaLXPCTrSSrtqjBjrT94MyMsaWxptXgqPILF9+guYme6nqbe3c9MoBnci+WGMgEOXOems
56SbzZ0yNW64saD8OmwkR8o6sfY6aardxEH20M74pjq+2S/SeTTZ0sq1LQNz/IL7EV4qVbMvXTfp
QyY8+372puReXgS+OIuyg9VP01nOs7MRHNMwxOIfiZpIvOjIhtMdmhG0I+I//VaCXqTLRCYTTY9W
shyKHBItuTo8C9mFpTfVsEn9zCOeYTjFZyzJgPZRYZz5Pu1DMMTuo0s/1bZF3Iay4zMX7SfLObUe
rsBsHLABlBbkg8T3qZpyY9F8KhbbnAwJxMYhtpA4MY+x8EycjuhkGdIQYGGT3fHlBd+G4iKUeWX5
4IZ9dqyCuqRhfkh47tXYL52IM1cWOsYWGhWlsPQnL1Oogo+WO3gP5eBQl+DWIbvh1JApW9Av116r
KPE+wOZXp8jzKjYatvUYbgpYv1BjCx2wW0/SjFb52AQcaeLikBuyvR5ULW7JThSr2Z6svaco6YV/
iHuY4kDr1h2xd1hVAknSYhy7pPHIWiOZ5p/m2Ffbsi0wtyT1eMcBtGfxyqDyxoC7Ta6l2MQDe0uQ
xSTAqnt7Q4lZyAw7jfyDi415PXse4VOeaRLCMf5XemRr0m0BTVGd6sO94Fl4yqbB+2qDMdh7mRiu
g0G5pNhD88EMrPRmzHuxkd3F7cvBuHmBR9O9+FoC16R6Ir8yZDote5uF1SOiuCpk5p6xBsao88V4
1I2fHlWbyHMb2LRneyl8RitLlvRfzk+5tsqdHgFy+kJTL16qkdMKJAKTgNU4nMC/ofj1AuLhMhvC
8ZlUFek25mEW613tPpoEWT65pNNxOxnRzMexHZ9zUJOTgSgbDwB+UJJOIc/nA2s0+vYNdg6neUyA
ajWPUBfWEkmLLqZIUZQx9TkNVhbHKlXl/ToddfjOiZZBHMiM7sVGTEO3qnuH+F9Yv7Z2Br6hAZzJ
Fl3yN2372Bax91D7QfVYST8+zDpIqWcxsQ8z0MzPlQJ4a4yViY2sd+VzDegAtHA0xfJgNbx5AJej
4WwYvppwcfBEkWSGRv3/RinffpfX7/l3+3cXmtVnCRgMyrj+h9/+Ehn3z7Cr1bt+/80v1j+r13fd
90W1bruMf/qLjHn5m//ZP/yb7/+UBu6gV//HGvgf/ufv/vA//g0N/A//+N//9Pvf//G//v43Mvjl
H/8ig1s/cZ13TNPkeuVKaVrBv8vghvxJCqYOQYADybWFb4Oc+jNYSkCjQjzhT50Ae5IZIMj/GSwV
8AGFwJQFvNgGpWza/zc6uGP6fKhfibsccn3vItT7AV+cZfveX4GlEivrjTS1uE4Gn6MyOtIfEggM
F4ilrnwcwUiM0Bl6HDSleSz0Ou2EePQ1zsXW5iBpIy6SqnCpzKXcxtQ9uSmF0jE6B9iXMB8UmxpY
vy9SXx9YxAnp+M1E/wOA34hDOcGx3l/WwZgeuFlcPvq+a+wPK8i9q7olkt+1Fjq97J6d9EIeF7W7
xBMKbj2IjFva2bm5AQkAUBFt4Zp8TYmQSy7au7ypiSrRwtZb8r7Cdex5aF0h813eyxxHC6EeUup/
GDHEXD2bsVl4eMiWo51s0ooKiAmq/GGeDpJp2HX1ICrIBgzhEFGIu43hkO96TbqBfbilzOdjHAhI
8KUkF5P1iGrKWBWOfo1Ld+dP+97kSNZ71poMyXsSZk/K5bt0mYIrph+x3d7ErThFeUFH7hhWJ6ox
zonfbcAyymsFp37BmJMzffoEdmMpeiUe+5gRpZXVCb3sIQdc9JDFVBkHaijSlUt8a2HyFlx2GQ3V
wzgcaBACbDG5J2VeIqzTaytqxrkdFRkVR2O0ky0q85VJ2JA7FCl+7jaE32yMoL0LNAMdNDwHii0k
ZRhNmdtJ+QQN8oE1GzjwQjC1JyfUgk0Y+m3cqfLIpOSbLBTVpL4N6SFkuCKzyt0N0Q/Xn0ygRx3d
GvFDNd/nhZ72UcwPQxl+fG212TP8ynl1EZh7w131SFuWRt8IXOsD48lJOwYBW1qtauUwXA+iZYTp
jzGEu1OJ/BppMNcir1aeZz90k6mYulQfajCnXdIz9gU1bawIrtymxowbT2dAB6gApnuP9b/ENLBJ
huBHWDFR9YGiB2QAZ5MniFs3GktRWSB3G4oZG+t1Jl1ecLHZxwAEYRxuxFy5myZu41VNvzfcE+au
TCTSF7fm4gqbyIxGQvpZ8cShbidbkjn0pU1ZH9/BBTwR88BjwWw2ZQFYuLp5sQc08irPXqucLbmM
/c/ArmZ6+MbHDr4+tQv+c2IaR9FPLheLGEYE+o8sivciaPOr1M73MM+qdVKqGjxYv/EC54cle2yZ
kjz3kMXBsmprvTYu7F6kpCi2R2ZyzioHUIO4DcU1IPzEoe3C4kCzkHa8cuzsPMBCIxgtHkzRrDzZ
NNtqGPQK8M+Ssy79WbVJkwM4FCy1rzKpXwdK31a6iB9n+rgW88jcp5ct7dljds8OSXVZaD6LUByd
Kv3u4L+uvbl9D1veCXCbjPmg7Treu01tbyenfu6NgqHJhUPVlsDJfNVuoiLlTj7TW5Vj6uAam224
/y6JZt4YAfpcJZvb0VBqy+2Pgzm0Wt5KqPCMBMBTQXmKQlhsDNn0VpfdtVFG2xbEy6YKjedClYe0
yR8aD+Rk0G5RsKz9z/9pJVFgZIdX3QZPVeYxaDA0cSInwV+N+Q1SbW+t/ZqWWo/gutUzIbaLct44
Q3Q357jhe4dJXBRk1hIT1w4B+KFm0V41WbyZhu69C8sOllLwzI0fgkiMQtZeeALBsBYKxPs43Xa6
To6dPbW7IJUMlcSwd07hBddlW3kHPoGc+M+/q0MPgEsCkJcgShJPx47taG9L4Edl4rf73L7iKscR
a8CMrhxCnzhZad5iUowRfVUnKPNpl0GOVR15NktHpKHzF6TFmFrKgq+Io+7/4ulMmhtV0ij6i4gg
mdlKoNGWZcljbYjyUMxTMiTw6/vwFr1xR/errvCTIPMb7j132+YVXNeVgzXwJTW2nQSFi+aPtKl3
VsYZwsx0PxDVzmeQuxuQaVdN5BgtPAHY02CGmxHQbXS1TlQcf7OEhTeI5qUpfD6WGk0ipukv5szz
1tL5BWHNpov+l5XuG7nVT/b/CWgMEB91cmkCJCTvSQrsj47JDn3P/e40qjYT5Sg2TuQI0nTw3A7V
H641BiLN2D7gkvNDw+HxZvD6W9VJvOPVIl59VZXPQ4OhGeVxXc77Oe4fgEDo6Kmzf8wTGURYcjjV
K7Gttqp+V1TRa+LG2YOwKQgjC9GHrmFXi+1j7r40iQ2RxzSoWh3dJasSxFQl/2XxQGpKp+aj79Yy
IKuRXlf1ija/+nVWk7IaWTb5cK5051MIFR9aMdiYe5s2JIAR3l3XBtZQeocmc8TWzzHMGSSm6hlE
03EiTV06+sE2i6d5IfCosAhamb3I35Ijt5Q9euAs/wXG/8zG0sAHO99IewI01p6QFFX7eKLfyjr8
BSPb6X3VmXvUWxyZpfduagRO5sYhFRLoQHXSG/k0zJwGYjIIUWQzFJMkF9q4hJmwFUBCWkJOnD6L
QwcGGLvmd73cshp8wkFGi+uZV2WfbeIScpIMtoMxHaNu+jN37BtS9MSUOS9lVBOygEIc70XhMDpQ
jHwm1lFz0h9VV7thnOLzHlggoi06mkyCEEMv59xYL/CCJYBHNCblSa95B82fL4Vm70l5iLZiJnfK
GObyXDb996JH92LBne/E8C8XM6+xgiHfaGUMSDd98ydb7FGb/Um13g4cxCyhs9T7skymbVdg2GVt
dR2nZDnYjvVIjfinrXGbojUIyPrtmcWgIyPcGlPoNNYEv3v0XZqTVlgZxo07D+XO4F0PibohipTd
rdPKZQ9X5LvwG2djuUmym0pjhwrYFR4k2/qDHTbhoO28W/rZC3P4HInCHF0XxNKsNK6GV2SuZP7Y
5KP7UOTVpbG1B0c394CAyk0sh0+tEm/liMthUuRvsCtAxmZBlXE0xoFs9tmNafs8Lv/y5CBa8R6W
zr0ql/d1kK9wMY4iMXapQo5F0Gwf1v5WJsO9tO2PBQ3RtkRGraM6pHGhYR5nWGClEdLkwWfgEWIr
d0Vsx8OV1HPg9CtlQXY/rT2dBU8h8Mp7zRZNrLNNs36Y1D735zNuAPKrYWTNc029YNvapkEXsO3m
m9eW8urnHHUznyAOsSIwbJOGGNvW3kpfDExLBCEKn67VGg7eiIDcNR1jo8vu7k5wFhlYIkRT84NT
gjTgRsZ7M5HJxdah32eITza+kD2BAhVJYJbPmnf6htlYo28qvwahdpPTVni5hLjoBRd/l3c+V7jC
tTZOij2/c5Esutj9rzk92kBQi/4pYAuEDvYnDN3xQVs6hNIzmSeCePXRbK0QbERLaUr8qYPE4ID8
7NvuoxrCRByQ84kmcDuzFveMhsmPkz3UdaIjyOBHSpXkmtV4WEYOC9zVuAokvinScrgdezMAonU2
WjbU2pTUl7k2q4sgyOU4WO5Ws17qIX0z00lcs1tPisTGFYx0YhL65vRTy1FnpNK8Rp7/2q+qrRZv
PLnJEbihiJwXKKTT48RlnreEyC7yZhZmf6GrOCdO6l04sD8WDse9bIwHsEDbWmGpNy3TDf3e0WEu
Ojgt0ec/UTTt6oLxS5nbUKvMUKgEQmOtqmBOCoio0eKGuRszMBvWWb4BMkppQ3dyE5A7NfPDrTlq
lB7PGFBg5HMOAN7ByhTF+B5WkqfDUGFbN6xORrQuprGtZ6Y/KoNo4jM2CHSkgCQJDFfbt1bpU4CG
5nXURvGEizVgvhNOCedMc/Br46eS7KjLnmzwkRj1ShpYphD+D+QjRT629sRZ8yw8/of3HCpIWBmC
zikB1qQZcFF4DRrH+6bgKEOXwdU+qSn8YIr4xYm4ohY+P0nbvcr+RF5XAJQUT5Lyd2N7/Jes+lM5
3V5PBmrNyhwD4I+hhR8fMgwDE03KQ4LXb1sgzt7WyGnpgtRH282BzLwYWGP249jWHeN1YE00HQTw
FLiABJoU42aN1T2KKmzzmDG3lc0hnmtm0E36YRzi82gySM1lyodIVs7s2HfiJihwe/dut5Ioc4hz
BO/crJK3W+YsHob2x1fTXmndFmEeIUXUfjssOhUrfyw0WnxOtelYRkKcyDFPWUy1Ypsqm72f/opl
OWNwvZp9iRXLUD8lfAqFrt2RPwZ9Mj5DesfYR9Y1y0Fmqr43HrOq+MrTiNyafA2utcsnwTcHN+JG
Vk4SMga/G6VOELaJiwaX6gyqXqNWXT+w6qCXfEnTck3HrNkptkgbuz1MvCesEqnZBm8KUs1/jlid
J5H9LieU1bp/xZnzMxglX1x+4QgD0raKIds25lWOnliOQTTM6nfyvc6YQxxeiK7FW6JOI5ddyc4t
Qfe1KelQ9uug0/Wqm1F4TDyxrhsQJaJUJrzcRC8Wy3AbqFKMFDNpKYft2Ks/qclHMvNYxcwEIKhJ
MO8T5yjyUcXd2XUE3mg6A835FczqYaXhk0X467sR6SYRvsuKGOIcLaxQ6jzK13GcvrSMuYEeh1pP
SdHp8TNn1E2jN+LiardLMV5k0+BKhZhFAfAwoibb2pI7IY6K82T9Lmm3FyKnGpm/NFKygi7i33Mx
JCy8okY065O6TGAdU3se0fxNaz7HByb6j6krzokFrpbt3Re4GKtavrCS3B3fLPfoCtEifmgifQdL
sUdYQH1Keo9kzZvhr9Wqzl5j4ckaGJILp+GdqCse2XkvGufvQC/IIsNU7c9Qky6WsXzr8rQ7iPiy
zB5Uet9fI+SK0wL+vtBhemWL9eqiMo/RMTFTiUNip8JBWHdXDSeO7n9g0y62px+y3vzGN/k60btU
Pfwic4Z4aWY5H1ZcizVX9ckn4uNBL+6O7f84I5adlbVAKkyJ6X/y4BaRcoTrAQjgeG8KPLfoPaR1
E+BxwlI1JaCtP7pVg7EaTyPIpoy0gbNuWcwPFK7sebqO2vKHk5pj27PvqRA9GtBKwAtfU4Gns1PT
j8qivyUTt3lfHiY8WZvcgMEPMewxR+2/kWvOAGyG5xQARWzVa47ssvNn49Bpc5gpftGMzxdVXAp9
a7ylEZwoIz8xdfrkyAWgmUQPFgLUDV5HcAsMEXwvussoxs3fkg3EwUvE8FNVTyfmZt+CRMI0aZFb
9sYfvxc3C6mZH4tzoSzKXwHoLStJA12Gd6khQssKhjtDFbBS/mOgzMuiAabR/G+K09cp9o5CIl5Z
u/kNE+PN+hs6CJj2URsFujPdEidid89+ZptJEyHIBjYSYSZueZm0KD2NuLXG+D5XenpQ+vJX1NM+
11vzaZ6+mRWbD/SZ5NP/44luzr1BrMnwWboj+NV8PuSeusjR4ZIQgPYGk+tT2tbr4I+0ddP4WA+E
n1dxKTajUpAPySyd03Q749jYOVKwhmpSQhS97EOVPjkxEj5VwWLbKVLrFYEVQKA+HS6URB+q8cEt
9hmJ5oLgZTMxr5bFZWf4FUybyGf53aWPy+xefZE+rw49T0l1sIxnC+/FZZimNUvElIy0h6c+ZlgW
Yal/X/imJlPeILFraH2nfWu4b3n1jZ7w4Cbufmi7U4E4JipabN8zQYAsKQ5qjSlRDYd+EkVgRCTp
SXiOl56wB9fyTMQRv6MSZahDo2CGHsymeXGi5KKK5SzdutuoDLQQcw1kDHF7ZoVGpzNfS3zT3dTe
Wzl8sd0gIc3s/0mtfHQa95Lq6PUgM7yzF91l3nwj7eraI2yve+OfQd9aVnRNqIKnPSKpZmPGoZsD
qI8VOeTjWQzrO2EP5hYoI3SieYOGnLQs/deY6zcnNkgslQ+RQ5Qr6867cKh2R9u8efpHXSGwY5Md
GIOuH2oIIZFZQV1fg/p08g/JPzNDS6ro4LAjME0h4SCpBqQMrWnZzPmZ/N/4SdeZVFmzbX3p9U3j
aeH4holYaTn1QUZU0pj79nVJYzgxfVHsMB8bPDPyLGtixJo1ohLlAolZ5NG/tKVhB3SklzbuAIsN
4w+AmOY4JiMZsdz1jdYcK6FXX7VPvSpRwkOZPqiqY1S3SmcGr751Q5wc4dItBOc6Hu7dXwaMDwg1
5qX6Wjn3/dClAQaDWza42F8uTe//W4bprPUTmOpu2gyJf2XjuHMQ4oWVOjODuSMgDUrcDQ9+PJ+K
xkDyttJaWBLF8h+wcDY0kn044SSB7YofUnyffFhHobDR/RlTte7KOHKEDAd38SFVeCnV5/eQu38m
j5NuYGJbJ6xlY0M9A2fNj41285xzFYkvt7ep/fXxkOdA3JmErYmBHhBFZ7yB8SM0KUe5U1YNIbn9
0TYHPOp06rlIQ2Y0TAgQ8oE2ea70Rt92JUtVq5g+a5EtlzYf4fANjA8HQzUHHs+nziGbPS9P5KiV
Xg/yeRx3WW3Kg1PHR34LElUINNvUq60GiuuhLyjfjHnmwSBhrF/vAaQQFm+qL44F8tANYZgeSeHt
Vkwz065OQ6SQSh3tfscKllDYw+zQ0q2Tq6VRpPOk+Xs3EycxLczc7Y7poTJfh4kgID+JsYsvvDKL
3It52bap0e8jIh+Q6PV7+o6OGbpCXOAkAGyUBUgratdhH3Gw+hHmiADZ03AjmhTx4wRtcBIjH6VK
rgTPsNVD98HqLAe7pv0DiHN1dBzgUaaAjuLwyvSnNu3KD7NUMA9Ka9ppXt89OvFyFBHpczjIW1F+
xkOHoDXbajKP95iDHgGCjnvPUhi/cvKhTKdh65Ae3SzODwKEIWwaLON4wOsTKd/HOEceuqyaOag9
Ycf3sdEV+QHQCW5zH2V7bTXd+iOUR4LAqH9aicmnMr+W2nrJfE08ibElQXSBmE16RcD7A3yqaxtm
SvVL5RV/iSn3nryKDOMWlelj5JnJ2WNDubFN+5tZunUzGZa0qxySfwasqvE/B1j7ya7Av3JzHV5v
GzogerjCxNDPB100VnxoysY+IAYTU8u0/EuvGHhr+fM02vOz27vH0S7+RkX8gbp4efPBHZoa0M0x
/eN5MgsUXqZL5Xn/LERiYTHzJHs6offpDEe/7oitN7mWyuK3LiZxEgSloAtmgDN4e0T46a9nDGe0
n/nnID1FPoDfnJl2BoZs79Gi8Q0kfr/r8UkdGcEtiJ9gOgoeqWHEAT4b5AnoA2G+9dzt6Rjp7Sv7
N62UDjKfALBc7/jj4EXC0sISs4aQ111anSKrtvdEre1Lo0Y5XFdJHpgLpSrUHXieBrjliEGNY8QT
fbxwggj/N8UZeZtargsOg1FjEg6NgDGVDOd2YgrR9hwgA6QxuvbIavWd194xl8ldgwZ6O8bsN+LA
W/inRIATXbLUBntWZgDYOkn6AEPu6c9ZFaOWcfA+ICGEp6COnk0UnlU+ZTo5EH4qFV9bUQaWjA+Z
7N5s3z/7SM5FziaiNreFoHRH9ReIGK0WucggIuLyBsTkJ3Gmj07LAtQ41IUJ9PqW4WOB/3ozm4qM
8pSwL5KL2qp8KTsLK800IYKhHbvhPfqrZu89zRu5UegIDIdpQuJO+lZPdcpBprCjzQ0JFtcld0x/
8vS+Odl7ynkoyVZMAdysCd5pVIbwe+A1lUiJIrgzxIuIg1eQ1egNvM51jKLNmYBIA4HaVCZU1kLj
/IR3I587mIXDMn/6oFTp5A/j0lzIas4PLSenRJXxpNAIjKRDB4VtkYHr/MtYLFYd2kCrxsgwSzLE
DBfUgCsbrGbes2Cox5YPfxOi2m2Fd3wEfBjmBjHIKqVMM51h3849l0ydX5Kq+kh4Aw6Wb79G3hg9
LqX69dEwIInoZ0Rh5EOyKA1Gr9mBl/T2EDr3bQXWbom6z9zCJ2HTY5dotTwLhoFj/+sHvziMec3k
dJ19e8T14XGSWzvr621ito/cRVBXJaoKRKr5hlh1WnBfPitE+KGKJPu6tDsr/9HSXO3ICON5WHwy
N+28PqU29je9sEysZJBWKa+G9S7ZF6lj7ePG2mAcbE96YX6V64kQmTx+DbnPZsL+ELfoxY4z+Wz2
SQ/Pi7GUWYjAHd0PyTmzHVpqh0SdhnH8J5zyLnq+5mkqN6YNJnHpuzEYOvGKGwoPS9Zd7Ihph8oA
gpcAUyH/ad9zw1cA2SRYSsjQ2UyMqKvJbdFbJfaLcR+P4gY5ZDPANdxHtYk2uGUEME3NE51kZq1N
LjdCWTv8bj14sJbhqJrHvVmDG6b6MYisfIGo2vCbtv7WbiO1RZaD+qzTQ6LfZRjnVIo2iABj5D8T
Zo5OZ/2OB/S+57qOfBY443ckugc7ApvHyusbY05xps//BZ2LYWHxwW1W5E6n/WKGo16SKmDGV0e4
+SPHKaxtFLsaOrJgVgx/4HHpyLpQKPW4NpK2L84pw6pmonqLKW0ZkCdB6mn1PlfDD9UXmwQJGS0t
l1MP3oYRhu4EGhRwdDHmvSfYkm35Au6mGF7BaIiHlSI9kq59iXT5WGoCXjtcjzwivoNYha1DctpJ
MatxsoB5uTwQ7FkHY//LZwudO5kggbHSOhSj/p3I8joUjh/ahACQhjjih+r3bW52X1OJXch1x/6F
7dZLgx5hg14vuqBkX59bPmPLtNtwnO27lQDTScoBjMiIqXh2gZWkDbqW9DQ3SbeVMFxCdENcJYRs
ALBByl3r2PPimTn3wBseesQ/qGjIH+T6FKSlUkwvrRmqEz+GNo12nh/9IN5hkUANZLVMNk1TfjlC
/5sX87mQ+FXtkXZrDQqo6EDqybF2he4dTAMUjlW89+JqzD72uaajtNMl8pkRPl/XIVS2Z6FCzqZ5
241/0pxRIyUlP2iJz/5Addm7DauNhJ4SuP7WyDg6jBjnGI6hg+0CGnETfBspqQLOYA+szGaecg9u
VoPYS/UVybGuJESlaPytTijSDoTT17hms3QZrP2RjAuWNL8qX9BMkmmoKg1+RwSO1nKMbTsMwVBq
GruPXSPxKs7maB79WicYAYsokHT9fXRn75bpJrVoNb5L20x32tYiqHQ7rsH3fA1Gl78MyHlD3X62
yGI0c1MPkgJ/uumy65x4ny3ZbHs3Th9VOc03aeOk0Vo2qqZKH/GZ/kdtXzE5yFqXsUQWVn/XPPn4
xsrykak3lsNo2wwNK0/VzBTQ7NxcRdH4H8jV9oxHBSc+jGwmnQruypIi3IqpCy45d02smzT0OFaR
FGOZxBN+zuryvdcN9jbcdSEWJ6IX+wvU7iIsVPotQWqdRs4ljexQUM1wxHEqHFz2jftkas6uvmbB
5B2RSfOP4UE9Jy80ObRmshPYAY8tPpqGuIMA4sRRSjGsyCyKZmpxjAhk8kYmgrXKz/9VyRighMSx
4OXvMRR7ho4e28bZ6A8oJHQVlXsE8tTgaA83fgcUJ1vX58rDKm267McNZArD2qB3I3PYLM2T46QM
UpMAV2+XbsGgxe1vN+anTJEwLobJ0LCjyJVlf+grHHYNtLqTovSdm358qp2M9ZTOvVF17cAfJV/c
NggZM13SjH39RbhiARcQHyKfz8XAC6SxCoIOpnZOYjC70J3vtpuSR/SKTeI9WI7rP7Se/V4NBBxj
xDLY6TdAs0xlbcmfgMAjdG46VpWhhaOSVU+9wbBuPKQPSUu4apYe1wr2RNgEVEhnbENRGtUh7p27
nmjrkJSLosMuMDU9z6ZXNqEesbkoV0y5QVh2wfykaodk19TX0c2z+38/ZDv7ePucK+pvK1iS7EEv
e7J8lHnGLGLs4qX4GWdkgC2fM3yzqX82CtvZ2brCFpyLfWWpnHUkLPVcImxN6j30yQQTXC12Qlns
NVjz9tXSndM22g8Z1liD2M+d4bbFc6a346Xt/MAe2/yxdpNjsvB/bjNLrayr/NhbbOL8P42AxtR4
XsPCMilBV/JDwzNKXWxiHj17i8OMCkQzAPmBhYh2Nio1bnUtbXfRoFWbIq3l1lERY95yvNbSN4+o
RICkJlLsE38GhYYuyITL4BMIe0/NknhyPDSr95s8cLNsILnrtJxj+Rw76iW32BLOaUxmySRzGGwE
5030jiYuDj8338Qi0OCs0zRTz3FMpsWDRyXm9Nw6MJ2HV4QzIarGz3RW3hkQQhN443ByMfQCTG0v
TtmtqbOQO3ueBYnJI8yaRSelvLf3S4O42WfgqJspMdGK1a7VeyVN9ICYRxsvojXjZ01hwvCQYewN
Mepkoz+MsYZbR/nfuZZ2J8gpNsOXlh2VxXc1SPqnvNSRX2E4v9Yi8hBu9N+ph2LeTbTm2RLu3s4G
55It0lzTXMY9Dw5MtRIDeWe6NN8+JDJy69SEJGZh6bAddP5qb9p5AhYdFhMzNKz4q+EXehiGheSH
wriNE+skV6vP0xyvqlph4cLub9GSAKScZrqF3Jxvk1TasWjSg++q6yQm56lFRr40OuAISAD86tBG
LMTrEL+rUGWosLMiRXPrcD9mPtBPrN9TEIMJ5rMZhuQ6MdX3K7HrXJEihHXmtXrIWYkydWri9p54
tXyV7bUdoTxBy9gxE/4kTs3c4Lh3gpSF8tFNgY3lrNXHio36XMV7bCTawc2JODAzTANE6d0sdL4B
Pjgn7NpTX3v5IyfbpsHrjKsG4qMz6m+Nwxal1jBbFzOPfEztG2DoN8pOsq4qqUG9fEWa1d0uilWP
1hY/d0e3sinp4VezIdMc4geGvbcKEma5hkhh+QQsmjDAolmpLLPdU1agLFLio10QwCbzjFiZyDC/
6byzB1WN7GTzS8/a1cFcqAsryY3y2ZN3c/ZeMtMN8sXctrpVBJ6FDLdytZdBt/WAA4z8mTn76J1B
7BS7TdZfW92UXDUFfa0zmPe8rZDQ2F+dq94Awnkhfj+XjoKMZctwNnbO3KjuKAUSy/2Ht+cz5W7F
PRtVAR3V1sphyEZZjUadRLHFWOoDyOazmWTZrnZngsZcFIFySvYjwnXhNsyMDY+3NGqZRNsjBely
LCGTWUXyZJWw90XF8yFXZbTtmY9o9ndujp69XNiBeEWi7aCCsLLOmnWMqXsUnoIgvOXX9IzumDZO
HvgKWhxECwEni2A7w2d4xCCB6m9jFi5CbJwQJVmIBMSh9DR6ee0yaWzzqf4Qs43VG9KpbkVnyyG6
W2tQo2u6254FVe6cr0T6xmcbLmPm1xF52xWYo4mcqx3mnlX+M5VNciYp5AJ37i2KPIsUjaTZrJpx
q5SHhW+M8rZAwl1Fj+lwLwo2sY1EzaMkoRXWwENCYpi7da36Oa9q6sLkWmXAxum131eXn13WXzhG
GN3Zu0JQMrlm9FX4c3dQiCsOKFbp3mVrHPQs+0sJ/+pM8/Q0x+NjU4kAaj79reMyM9HFG3sImGL5
zqCReLH8tzJe+sBF6XStq4KCqiJihS0xC4vMOFgIX1iHOUgdi2OSmjHjLIbvTdz5rNcEkz8+PmrH
QWvjTzRja5bRPO4qg/2nWv+62feOUu/KW8FL5/MXZpUXAoOKEKcOhI8iV9gCCmFu28bjIc2Z00X0
QmEFfvyp5RbxkxHd3mAGSqku7B1GgKBp970wnmTc1VvWnVXA0AkJj8x2WZpdzD5nWOGjW43hlksd
en4qb0lkvXUSIvNSc8ImnEfULQMmTqOEJjMfRosMTvJoe3SWqmY9DY4Rb8hOh0uZ9hEh26ucvh1v
1IEmKpgMljGZRQSHgHZyR/vv1ld5e4Qwd+EP0IrZWMY8MCO42j9KhPv4dAswpfKLdK2SsWp6kr37
5qXNEmYMQyED8cPM7b/U4bQwXXHMjW7nK+sn7fz6INKIV7YUUBGBCDi5E6j17pTHuWZ/SwBuDIEm
E3sjCSZfe2Wu8NdN4QH6pfM7WTgHiXwpEkRjFuVTn1UZkdR8+UgxsOn4h2hqkA6Qi+Z3Q3bgpXr3
xq5h+q5DrjDn7MV35z0l1Blz1AuuWWSKU/8Xl8BLnUEVyDreQC5U9vkoOTkaFfJVtLo42QkFIT6v
4qscezts0IKfE/Jp5TDKcwESFZZjMQR+tExAtiyx0c233GK24BssFuBGBXbO+9PSzPNCP82am9/J
AuQk/vTSib1OPfsnLSv+LBDQN03DMD+FsYj3h+DpqIGNLnD2hV1f2Vue3dCbrPFb4VCaKisNdPIq
b9pn0sYfXbZUu6G2EUllFeOirORh5V4BCsMftvtPnFnlGQFd0JRpzT52bNZctwPEnBXcomLi6Qoe
a4EVPYscLPyJYwcWteB2JkAqRCdTBQOr/bBejLufjkezwsjh5fg/R9Ji1oZ5V6XeeIgH8lIojhT3
EiHDJfTCabGusbRIzEpfVItdOxEp5pTUcF6x5pDAglFowDCYENsURsuyszuJLJTriYk/kzo8dWet
AY3g5j38GcPdLs5L0tsfvY75rB+NoDcjwq/q6qtwWC7yZo7lCX3VS5dPZz2RDPGxF6F6cqmsCw7r
gdeEeX8Dvswr3iYUf9DWW7RjHtVfsdLz3T91GZ9bhyASGRfY27qEcGCmhXAXrS1BjeNh9nB4eus6
CGKp798jxVZ6WH0wZCWg9fFYDCy9t3CM44ksTHlOl2m/FB0iEssE9cE05wmyOgIA9Y3Pbw0fIO63
sjUuiLS9Asd7BWvNv39WPVDXMK6qaysQr9BAVCgTpAZmhVRiAEKxGTStOENW5SwikaMwfGr4uD0U
5m1poksDW2tT2QKBM6alDW67X/ArZE/qIMnlRO5tm+nMIusErXqv7/sY+XmN9LX0dsIkFwbuJS6n
bsKMaZTxHufh1+yW/w1wA0S6a1aSbcAIbeG9quTme3kbYsojcMBuUJ+4injShPJ9rEnum5rhuaqA
V/cLa2mbCbBjN+yqeFuZtPxz5vgfI3kqA9TtKA+z3aiw5DZfo5E5J0vam6ROCrI6BkgoQtvP2MXM
WJA82PU/+QD5H4ZlGQ82ApvO3NaVerJY3W/KpDhaZQY3oUdDbQ/U4i6ZCThw5L76a5gL8TR2RlqN
U5xIkEP65/EYtuwFAVOk9Y6EuE8nFd+Nk6nQV+0cGGivmJD1YSvVsdIfu5IKomEvT69YytdpJJPT
NN8Mmcw728FnNbvzgdouGGAt7L0+3qZF/RQ5sKo6q2KLaAJin3A3VB5KZJc9PQg1/LwWOjSfXlmJ
dZ1P6zeTujGn9gOeu58ePMOmyojkFs9TzDoxT8Zlj155aw2TImq3smhDaPFZ0jJghSKVlsNpyUqg
fFAXMmXf8b56QUVGxCxhdJei+cNUuSYzUhzblHwLl8KbAsZblR7Huu/HnV5ZN1gj7KihCwNId05o
DG+RXr7aVP+CuGqyRHdp/rfR8vchYc0qnPTO6GUJyI8gCGZcb8fZO2N96SCCELSkLw6HMJThQtwW
v7rrJTlbsNoo/ODPUWo5Jm+uZhsoPRAQQdFCHJ2/zioHrUHV+Veh10gsdSW11YDRyqWlJIuIyoGN
fYkN41oJW+FCQ3E6ukUL+GoCS9JrvJu+do4ZpXjmqkCHjAQONzTK8oe4hsM0siynt9YSo9h2ToGi
V/xFM4YToGQRXbw7zQyast12NdKTSX+mJN5X0BRBicgjqdkXL0lcYosWsjWogroakAlS/JH9vUdS
aM4UF+v1yeYGMK02nD1qMOycFkUbPkfCI9aY9t/ZbjckIzACqmMMFLP/y4u2ouU4BZb0vhDjxGik
3+Yj6T5UyMlsfc/T8kwd9UaE7QOd1AZ+38ey8KJ7gBuTOv1X2PbRc5gfcXSQFoBu0uGeiZ5jd3iT
E4/LY990r3pSPANjK3Ljgbn9zXDsLx9sCnpWmDBa+5JKBi4sFpw4/3HdiWKOKT+Ak8c6IvWh0Z23
FAhCv7AsNCD+QuByF40Iu/ypZt80aX5CRG/DSAsKrp4ea8N5SIsclORKbZ9+aYohtmjzgQI8CYFx
sbxz2i0lY7zNf5LRfmbsyFPCmetkzETiJIZSVR5R7RKzBj4MhQ2JIn7ui4udOB8ISVn8+GQwgYzY
wqI7kFv/oBpbsh/xrkgfROjO8y/LspdUVfFDO847t3CGNRLxbqs170uT3Org5HP6BSmmN0eDOyXa
q8mFu/NQKpBZEJAgPkLaNc4tTHrigt7GilHmyEJzF/GXqDqXD5Uzh6Qr//RErO+KxDpOpfleZ9aj
bcY3RjermtQ4ZXkAZOBqYkOHn8h03Cd4jClIxW0edgwpcCSGak64p9MYu/JUAC8EKy4Z3bNcaxhO
Noq6j4Ilnfg379jgRiRRcNK47rYUGJ7K1jvYimzgeSJk2+M+BYn57shB36eQt61aaZhG0pA8gXSr
DAFNg5iAwEIfdhUlsSdze8QSnO7N3tB3VWxdjIi13DSLIvBd4OMReLlAW1CTWgNzZvZbmZM3J8cm
yRsAh276L6z5yG6JgbgbELaaKrnqbeafolzKJ+yTikaPtqpPABn3HYoq5h+2svHApdZ729TdhsMM
oFo6FudOoQfMvD/dNPTUgLrYgfuEk6xZtyGx/qSkoRJZe6fI6A9jU4IeeRGzcxmnLD1U4oM04CKQ
NqY2zVIY3sYy39qe0MEiI+0wBhJ4G3gXOZeTq1WPqEefeJB2SUHr2Az6/X/sncmO5Fiand+l9yxw
upfkonthRhvdBjcfzIcN4VNwnodLcq2dttJW0CP0svuZuvQO+iwy0ejSoqBeChBQ5ciIjEiPcCfv
/YdzvjP2M2PR7g3Meefz39qowj3qTEhlPblLLSGQz5b10SZMFB6q0v23tnY+b1mtjS6zdWMxnel6
6xCV+FUCAm9mE8oz0tPjZNg5AXjtCx4xxaTAyu9+f8DnJNlZpdmy7OhmkoQySw8J/M0mKpgXYbVb
06B+8QjwTMR7B4pwOWrZE0GkK+KiB9qA9tiU00uako3bwt5ijz2wJaJIYt2MEtk6GFPSnO2Cti8Y
blircl41cU6zNOlHzP3vQBFQsgm2YlG0TWNlLQyz2o8Seh4WlO/AGjey2Qw3bmbuMWGIGTOTuRws
3bIHk0frQKH7XbLBxx6AvTf+VvFNXZ2yXTC7dlmb5l6Dur+BQ/I4DKJA96S+LTtjFk1fw2H8XZrO
W6XytRfPJ+r2NQMLNsVsww0je/BYIjSJ+GAz7lOPbDVSCd3GeMxweyzDNsdnPXd78LyHOMR1MfXB
Y1WbSxw6t63dvE3mvuX9rXksEV0HNH6FBo+WVgrON2Y7Dx3bpmpxGqqMdv9mpDMb1u0VbJv5Ft6G
J/zDnrKHIYEm35Z8jzQ49aErDy7xviUZJFUTricxr/DvkzXlZPC5gpuWUzBwNZE7BrncMDbDjRC8
4b86oU+EScpGXzow/rnt+we3qw5uyY45rMKXQNavmhtfaXsrTd+45nix5vapm+tdGQ1PSielgMkK
GV8Zyl+j5LyWVKSqSbd6UxwKW4O+F7BXqQVFT7NPc+SBMhPPTkIPanwO6NYHlCukmXzpuvOOPx8Z
Xkaka+yRccGMVCe91rdIj4wAVTRZ8hHHUwLvSg3UHymtsWkxUWWDIOrJPgdR/gVjtCX36WWukX7U
+vwAfJAoM2j3utmvQpOv+2hkhB8zBUfxzgEYIhJCuYaUAk9CnKBQJFcxNtuQqUoGrBwyfAl/Akgm
9FF4jT4hucssuwn1Ilssm4Y2JO3wSwxEGfESOys28p88P1vT7J/7wXvpB0AkltTW/YyJXrdfG/ag
ptQoZapirYF9Rqc9oS1wpqPuGH7rNQSG0NgPKThUVZAik6NFsI3qEiNtzvKJ8YybDws2fVcSxO1q
OpBueGeDHlw0POflbLDHuhEWUZoOQcN6iC09F/+0ayM0BsmjV5avXVUfRYeG9Fb4QY/8Jrp71Xfy
fHvUgz6xlzhQyDMHz8j1GHjahzsgXkcVv+g9kgLi+D5yzQ9KmmNQZfpCN+IzZBx6bAIniqZ7TTzF
b1EFwJMDDGuiTG0t9k2OiEjdgiBY4xcBSSbTwPEVcBYZrmL/lH7CvTyHuObDeUvH+TVK9YbmOOpR
po+1F/pBRcByY7h0LhynKUoHfGisfhtWVPVbwZo39dBetzFnZ1mu0Uvcu635GCXjc4O8jqnDKQ/S
pRFN6uygXQnHO4VNhoeCyWVYMeHzK8GJb2mJvrbz+SoU/XY4Ps4xSQqJiU8jQ5Pth/a8Ukh2S7ul
MZqI0m7c7sHxBl7p5hYJydAtr/qB9gnMRiw5ryPu0jY82XqykpAIthJfBZXMd0i4I6UBJWKuJTsr
Dy/CCU8jIzFNDs9DhWoN2PtzVzX7oh0/bn7PEhrbohoth83jJ2iBbuk1IUilGfisN82vWsOVEBMK
jds8W0kaQL+T7hJa6aLNbx7hEaVK8iPnm4cPgQRikk2O26lNq3TJSQ7LCedcgqEEayehO3NIXyq3
PCG7hrLABeEDeUJh8aRQoLJGX3WxsetphBgsJNwXIZBcxjfjlyIDpZMvhigpBaF4BkWzCqiTJUUZ
Nf3CAYdHtE+6zYsaxFm1c2qMWGHR4FOOoo9MMT/TDCao6V6M3Usv2SM3Na9c9WCbw75qEGvSTI+K
XwYRE50wUYSkZAeD9hFYzhvYObg3uvWGO3Q7ir7aavpwyGbrw4iGdxnh4WFlR15CCPcDK695Y064
MOrsuB2we8dPOYGHB9dmyR64auM0xTWYqeLcXxIKC69vsbFvZTvIt3PXTwer17E+oCScmmtCPJtE
1UV4EGzLiaRbXfn9iHQn8KJTwVcxVywwxPA4jumBgfzOioZf+hDPC65OZLd48FW0dcBIiQwrWFIG
d9CuEYDjDk+i8FQ78TaYgJK3+dHMjEfqsR94uk85uliRMJCRQbfF5IDyhD9r1GsgMbWfOkwftQ5G
umFehT68KVLx4ryqNw5c960eHRsiQfAxsSBuhnNtGSheaewSk3m4JsSjw6CYJZextA1SvBKco3FY
/4qg2qHxiB8YU/zirJb5oK9Y0HzhFYFGDsl4pZlVup6pqmNSbxf97dGmvvoOeTMqPueiKPCczwnS
JGdA8210GIInNkU5hpjbsL4MrE+D3JClihhvR8jgl1EDIzFoPrHHHjSnZWtlmS8O5T5UOkC/UiOb
PFqR0WceOoG8o/XmLSkvCilDqi0Ue60UptWgJ5LPfkOtZN47+Nllq78PM88/PMm9FU5+3PafYZr9
sk1rZ/bInHFsL4MShgsgqvAnNGP5hl+F8BSpPfASHwVH1T7NDBphEdxGqooLheVLZ1LSTe2b3aBa
aosBszziaHYsy66hs4/jeYnviuYb44RsqohiZXrhiQdW0k+vmtNsoXX9mDYZIqGJaqtFvR9yHg3r
Nq8sBg9Ad/hEexH3C5ZNW1vMT3YIvqz4DlR8lyYvCWnGGd9PV1WfHFHPKF1fXGZ5fTA8hrn6VRaU
kdi9KR+Q0JJRn21kTCZZ32T3kK/eYIdunCrId4Zdk1OH2EJVLLyJyJqwISe3VkOShOd8RONLMKc/
bJviuw6I1sxE0KrnO8vJR/5+he7b6BVXnYZZHzQyXa3I1JMRJfelNgRLAuXqA1eVt9bMejehaXXK
bAAcSO/NhYCAKDT4CmdM98pW+TEit3EWiBlkfW1uz4w0EfomMarrwNtak9qlcG5H1S6Mep+W0dHJ
453egnjo5nmr9+/zOJEy7e6DSNU8nWR8qfRba501xLiVebMx916OQIaNAxxiQL1x4mC0MsYWb33u
uxg4l8kgCZECasoOjIrDoxgD/jf/GqCK++U4mktM4PA8R0x+tgGBu0WITJShWs9iju5MnZy/LqC4
xubaJwiI3KpydpAXkgWIrNjdiTSqlwlgBG4+L8aRTaKkdKlrldj4oySBBkQm+94oIZSuDA9Keefe
ic/1hMTUK3+GBDeRQ4gmUzocjuyeln07jRs7ta+sI5nzh1TU3ii/OsXz3eAV7lqTQU9+Q+5Yipjv
GsEbuI+BGC3G1KnlsW1FDLVkso5DKphYi3ZkErO9tWEfcUo0gZ/XqFInJohJVvIoJ1G+nUx8rQn8
naxpHaZuA0K9PtoqCbO61kHyagp1auM2X7kMLyavJwaXKL0x19ampdYV61FqM26ZxN5r2IYWNVZx
bPvWPTGnoD2xrw6/4lS8aIHFpueXSMgDz68VZuBlnhlMeryeB6BN+SOSA18qFNDS6ZZJnmm0cd0y
7IjBY6z2Ki2W+AHDTDR572GeftTSRJ/mDptJvMGYZ3JIBhGHNv+VfqIpyR4rUV/hZxkrsy6eW+Kq
Vobjoud2PLxZ9GBWA4BhYPRu4bBpJGq0fOZ0Lj966rTM4qKKeJaDyHwgr81bB4W2hzfxoIpuWGmc
W0CxKhJzuFVV5G5lwZvK2bzJe91cKTYH4EqOZG0AOygSKlfb+pJmlvoMvr5JrdpSZKYbxahgIWAu
MsMtyKOqYG+brGj5G741ZCtT2aQeCLbpuWOguWst7TTO7rnq2q/ac5/mEgdYCg5+WZT4CIYZxWDf
ixd2viat9Pwc4Vp7QOLQF69ukIevWWDixJijDXSTFUNmeE2kSTpG/Vym/EkQkGF/d7QaH4eRbqDc
12v6JbxuVFpNkNNBdakO5VyRORuFezdA0UdYslhzT8MUbiCnVazy3D4xVmpmsxgDg8zBSaUG27RR
G4qVLusXm0CStZiiL0R/K7erX37zgv5EF/2ZDfNHJM1X+Sfp6P/44T9hPuV/f4s/+o00+vff8U9H
dExlW/7q/u6v+n8JrCTIwvk7YKV//m//67/+81//9V/+hqd0+z1/8JQMgEqwLD3P013bdkwJNEn9
tN0//sPt38BDMj1IHNKRJhyjP2lKtvEXT8cU5DmOlIbBVv3faUq//5WOwAvqleGwGHf/czSlv2Ep
OcQTebbJWBnduOWAaOAP9x9jf7pKA7s/Ugp5Ou1ff4ntS9B9BLzwTkf+ynYigmB81FkLetszpT8w
nbOJoooXmLMScz+p4VaIuMq7YWKeivpqVVcxPUcKQvQpqm98Dz/ZeCgVEuYdDE5czPtfrnMKRwjP
D8J4/P9P6f8V/kv+3af0r//jf/7bv/6Xv/73vw2/uv2eP55Sy/oL6kLJU2rqWJ9Nj4fxj6fU5FkE
OStduBwSrY0FD+zPx1Rz/2KaCFw8YZiW6Rm6wePTln0X/eM/aIb7Fx0kj/SkqzuuNKz/FPZLeDfu
2H/AfrmGCUFMCl33BDMQ27KNv31Us9nxpsngEu0UO4EmI6zDIxm9YFgyRK6+Bgd8adp52OnGTaMt
kFRZs6Rgxm28k9qhSerSLya6YDJ4HgIZEWMCPnQtkxevLDYdiXY+mnWmu4P6pYVABwQaWJwuKybq
O3fDm/pLpORL2CVu/JnQADnB1551uvWBhgRpJtZa4lpWyF2ig/JqOMDchq6L/CjX+x/sUP5cozm+
hlk0+lrZM9blpXGsed210robavODRFd0JLNp4rUIwHjm3UjXKi5FdXaFgJKvGPxmE30ydqgVmXM0
VG13aJgs75OxzldN4BjI8tOFLZjoWIQy+DUIm43ulMPjhHIdHUb0w80RrDW7/fEAV9yKO2IVEpwU
6MGWbmcMUG9YfiEQMahWlX1jJsybsazU2irzT92G7JdietItGfsdmoTNOJBIA4vzO9JRNjBhn0+N
0p8LsoIeHDNZV4mZ0xbGy9bl90JGZSnmQcVw2S6fWuaPyyp5CNEjmvoUbd3QUezTK5YzhnLv455h
EqAlWqUPqeewYGBuMMEe36uQK3M2v6rU7FniuOGJPB2oaIGxV72coYaEX+jY3SOiKnQBNSMmnSKu
FreFZvHQzQQLTgmhrXrXPpPd5GzdjdvwyRlwsMINsJt6Go7+3nlE2UfKi65nm8wd5aKs43KDCACd
atJrjHBzZ2+59priUfgaCbrMcovmGFrgLElPYbkmXZAiqWBNOEMBjkmHIPVnZ2naGieKi0TOgblT
SuJJB2JU86jWjrkn++U8oSvAhWieVUuudpphaAm8r5AeYmOXjbG0OpyEygsgyETBrh6SAuSl/IGA
id2x6D9ma078jIycA5mOgKJHG3ts3xkLcgbuhxr1pRET0IubGt7M0gX0s5m9DahMx29T2T9FHpqD
nklJELT3lSdxNtm5cafH2GwNFBzgYoFVa6x0k+ZqeXr+hNkFM0oUn/s6Kp6cs4HHifUu5tvKQcrl
Oq23F8W5MUuN3XNQrcLQfWNozjyh9p7RK7eHqSm/TWFOjPy6AjjfSGDk7MaXjrjMDSGv2r6GKnwI
i7peN7UUD71ip1Z5cfxqEXIamVcG0OLy+0MM5RgRl46Ng0Zc1Ber9ZILk8OEjaAyT2Oe4PTkR7ml
sYfO030eW819ffup3z+PXHPbpT0Ght+/wLOjD5SCxv73v9SZWqKTw6c7MBFhUBiyoE9y+1w5v6Wb
IYk1fZS9YtCx4+jdDOdklximYvKAuRt7Y43M4IDiSqwxeGOHscNHCXPlhDViB6/hxzNbZ1sEZLW9
14hmFxxiJoLyFGa/nvu4lQzORPa0qSB4Fzypr08M+rvwBJAgX8+oV9AzOmerIih7UgLJFFOTvii+
Yqf9gkHhcu4Rd8tk0qZ1x/aSWI2v9PSJjOkP2egoJ8TVGagITFmvTFCu4DUQMsVz8sbayfKDX2wZ
WLFbxgxngB48h2vduwDicY34wuhOVhQHfsj+cJEU5sGFDM9kDJm70YH8k928+iyGFreSGxk7BbgE
3ou5sKve2+Hf+iEYgOXKgAEgB002JXeRjlIn61yEJcZ5CFk9izhBLeNdBqIk8PIDibChcAfRusii
a6rTg5iu+GGqU6zQTm2VideivyHsWOqdp6a6x3EMXalGjY0iA4dM14NLn/olm9k1j6vcJj3Gz1xA
qxmnV5T2V7R67IaywfHHMF3j3MEX2mpv+QR6KiwhgbksZoXo71GE3/BRJX9MQ9v2DuqhwIuZkrkA
+Qh1qYL6rYEXwpIQmkrBStG0I3sdu7gxkoLGuxJcFV3hyfMcq7NusAHqS+2dcBKG/4W4zkVp3QGd
B9g61VuVGpcp6WhToftUJe8kJ9dqKOQLK7V2Q2gPlh5416vMHrMl+luQ3lX12OS9XJsk03aIWk4N
WmDdQF7RlDGZWQpwC7dseNJuC2O4Mocq0ujJjUgtil49YcS+IrJHOhxhs3fKblgw5osWTo4aN0Hp
xzhoCzSznk0yfWm5xxAB1HgXYsLKskhdE48BeVWvPeYFzKLjCUuk8o0a743dDDjx3NuTnsykHGCA
wNLxBYQA8Kbg1JNebi5RxgGmsIMXcsgPlCr9MiRCAPEJjh6FR6+jlK2EFu69e2Cc2Ogq3qSSLBs0
vq3wybdnVD6lco0RIrr3SPjFzrayyzHkfgwdcMyJ3JSiNY+pMK+5o2EWHOudlqKuTvRiRz64fWdk
MFQiM9gVVUNc7i35t5+hEPfWzlpk3ALrWSNUyyNUaCO8GuhHgZZfHmzlHJTt8JQMjAGb9diVD2hl
96WjF3cdQiE4jd673cV3UzSx8Yx7VGJiwknCebV2BuMQeymr1JyRZEeG6TLKhnKl9Lep1IDiWJZc
1XHHoKF1bV/LKIRq44nUgGY1DOhIosk1mNGWq45W265zPp0q56WOjmqltyaBFSjU8c+wGi4MmL6e
B/hEJFzDyDbyFKZJ1jjms5zKbz0qH/uGqCqvYbLusa3TQWItSpebC+ERxBojYsWd3KPdCVaM4sDM
M7VELUEku+ndHJ74Kw1BB8wuKrWbhJlke+yTGBdKMAKrn2sSEHXkibH5ozlDed9m+j3xD1tXXURn
9K8Emb7k6Axql8w6hgQixHYoO+AF+AGTfYNdcouUaPRBpK/Sjswizl6GlTmxfI5TXaKKVU6gI+uQ
wz7HMxcS6bJtGcY0IgadtptjHuaCqCaUO5Xc2BGKtjy3760ZN5BU6JpVE+y6zNtnBQgQd4Q+UlTz
tQ/S6kj5FPXo56yawyNnJ633IQ8WxJdlnnvxm9X2nOSbdByMZy6VDTZ9xfkLh7rB3g+nbbCWbRwq
vxYTHxT75QlhZ2ANO6POPglXjxdEpQ5rrRmeUij6OAZ2Lf8fAYjv+/mpJ7zDyVoWUgjJoIa+dNKp
t2BeoxqSSJE7d21jcA4lH2KgApixj7HmNedlSpcA93ns4REBDAziwYepbe27YgCr1pvthkz0lRME
04EBARIWFm5DfoNl1bdFTLLLp37eebL90W1rZdXdjsSNajOC+ovYGz62IyI+vUzCHTTtLdHnkLmg
c9zXerlxWhgAsArGNlUPFCXFU1TDlkJgSBpQoiGSTIhKstt7uNTcDC26uKYN+dRzrj+gQ+vD0kdt
PSBs98eghQYjjGTLpwbTYEz3jju466EjV3q2tSPCPdRFZvjw+0NZaDn1QPc2M8qfXZU8/v7Aoi5e
sCttMDfrw6LmKDy3tw+Gi4YpmTBz6HZ7sSnO9nrooDtj6dpwM8bMAinZ//inmrr/nDrOfLwZ7qDR
7qIuFKu2wZsX68dKBysJxcwiIs0X8bAWHXtBZnvzOkqH9gJhrDuwVDqrSbYXJ755XJoOfwtGM0p5
orNC7iijdR/60HPOUk7uOWwixLcg9bFU7IHR+APWm+PQyng9G4WFkGmwTjXJP8ivW/eYFeffP2hh
crAqsqdNgvLnxIY9tIgF6xOKQK20H0hZN+D3McvqzQdZWWsJ1YIJ/ZZK0941Y3cjOYUFHUzyOXaG
dqU0vPcivuSWRDo3g7ZaMBEJryHUwQzXoW/02JfIetIfixR6YMnu2q3kkTAs7wQGw+EyZorL1BOD
5RWxenFSmDNOsV23y7TgVDEangASSUaCmCoMb3k8HtnXMMof6+jK0j05FMiZ/vih1dAXQIeU60jT
DmylKwq1exR2P7THxMdV03TCsKjveA/BmArf8wgcnIgnQTrTPgGeRuL1ayy95771DMLX4X6sE6Cb
XNBPGfaPBB34UHus4IKkwuUG0zxJHffe8470icPyhjDhpTW70+8P06jUZgiGDtLjOobOhcKZQs1A
ppfgYV7D7oZia+vuIbJNdtUll+eo68Mp8Vz9LuN7P1rmor7V70EW9U9Fo53BUbsnx0maZaHnpNhU
jIeRaYpNFZOgpaWl9ejCyb5gjVgopzxFc8KXQtrq0hjGCWe5vY4s0HD4BT914RXIavMfY1bBpRYd
s3ZhdjdxcUGjEq7cybMeCkG578TNNdAEcjVG7BeyorqdLW5xW2mLTbenHM5nET1UeWHdD+UTvff3
GB+ksjQ8DPk2i6gErKFrVjoszIdcQJYLqulo2GH5QLSBdaRfOvz+UREhFIx53uLUApTBl3dJ5OW0
7nhK0M33QE4q2G0rYu/3mozUJcK7fpNtRiyvmWInJQ9Haof7SdYAlXKwTV4WbYRb3Yk4PVSoM6sw
eu09arlE8JzNIBTuLH1buzjLohy302Sa0coIm1V7izggEVLuK/bhrEPrt16YKQai/KFg2RGZRrRT
iXnKuEpQxQcCCl+d+XEwr0M5ZH6g9xsDrjeic63jAoEiPjouq5yhXwb8dQpawmU4RvUii0IdvXR4
BPcKObhspmVNNVTWzbhUSKXGGQGT2717bn7XJfYzGnJtP86kKec1chfkyrcoSyKQUfghsREM9of3
vDXuYm8EARUPH8GExs6LIZbnfA8XI3EPtFifjhKcf0b/xdDmziGUAzF5uurxre9z0Nb8pefXsO7b
TRK6BPIUK5w3xLg0MKjSmAAAoaGtH56JHgOe6742Tc9mJPuFxkY/DLqHTNtkSSlFl+7MsL0+8b2B
tVokH7CizRV4sqGGpzaebQ9FuxVCMu9dLG8VikwfwiMaBiyz3MEg7hDV3FXtTnAQE7/0OKPsXnEi
hz4V2VapGKsO1tVFEgZc6NYaOwuQjvOo2JVitf/QU9SGDtld+Pj0lTnM6QpfgVjwrh/jETm/FwXK
18eTrkuicXsq/nTEAz3UdOSdRDMfOygdndXYwZJvPLCZBLOdvVmSgtQBrLhNUae2frcthcu8xj5R
TVJsm9ryMaeyounMHzuPnixCJhCIxHQWpKEoo/oi0ng7VWBwdTd8CoDQS6GgkyTYN8KorO6mrlka
bO7gVgE7NchWdVlR6Vk1+WUbZMvI8fg2oGbPTfe+j3u1IjQyQGwSItB3UTSP9MThwO/Bk4M42xlO
Y6i+BwW0gKyoNxzNvwjSfWj3qkDK17M+Xw4WGxKJ+qQPTJTS2GTqHAt9m2MTJF9PnsEKiyx9TTMW
nhPpOasQrig0omYPEePNs3t7F3JVbrLBvrpN9Tw7nGi2Jd8Dmy23bo1LvZlfOA/qndALWAWpR0lG
F2RTKzTMqy33kGq8d0ZvHCeNBy2tSYWr7ege9POK/HqxbGcsvhHL7bKzTSK0h2dxU7oNQqHi0r+9
gG0NYos1LNtHOGbxpoj4wFeYtJtwa7SVtp2j0QLYGr6mIVvLJrIA15UGvoPbd4kKdxuScinVs0xD
fSca5I7cyltAGCjQiykDP0aJAEFMc1A0D4bUdvTvx24Iv9PSu4mZUc2nQ7ruqvCN9HIUVzDEq8zY
e1Z4l2TdOwrKdB9P2RHgkdaanxYlo05Bh8xEf8368DyWWGhct7/VmONupLtkO5kbjyEqL49wKV9P
rrbndmsADnvetq0mQWQ2gUnHanv7Pz5kCJkdRllUn8WR4WyJggwBeJ4yZyC4tlowVWYQSIW4Y+G5
KKc0OZVslVHodytLjh9T6fIHLwJiTTu8Ak1nrkhj+hwa9dIgsSMFXp0DLSFEpVWd73UROiMOLojb
gmhaIPJUWxSTtJwdx86AN476PJ2rHeXObdHNWndsVszGmpMp4u8GZ0VNYO/a1uen0q1jtqpIFqV+
0FV96QVxd1HB1mJGXxYO+SYOTL8yi2FpqO5XDeWr4XI/2fkL3fjWdhDjQ5lwV5D6n7IQYQTMiyqQ
e0TgtK94lX0zCCjLQQLch3X3WcTi1Jv9D0uej7GNkBrphMQGxKijaGVeZsXIlYMwh1wC6WlMqf0j
O30aU3/U59uXVTtYsdVtEq5URiaiSQe/dLRn0/E+By3rfDRSwVYT+UWm5oOHyYLtNQoi+APDagh2
o0JlUcfSOPaGBGnWtH5ooH5QwC+7ZHTxhwVPhud8YoXZRQle1pGFTWjrhCvMboHzm0EpY9BnBEZF
Yv/im/0wJTMcRU4KawbvXKDp9gV5ClFenCyG0F4Y8RaSqOfD7ChAzbIKTnTqMM3zbTfPfXyosDm1
jhknNV+VRfve6mMI290u62Nea9DuxNhFm7Q4eGT9cHH1LIqNFv90iwuvugHxUHTiwSKkZW2MDARm
kLmycvFxhYjNCi04uEjZ1n2l2EwZCPHaDOrJ1M132U0noCmn3mRTujfKBk0Vo/4yU9aOG9FaCv1B
ojgnI7Fn5NB5H3E1PtPeFUs7AC01pQDX0hrnTo0fSZCM69xE5rF9YsVcoKrQsIp2dNmWADtbi9wv
6vET4TAZCU3TbkLQvWbbbNsYSNbkXcVnA34DwG4QrcLmkJR1tgwFMxmSttWSoF53pVd3ZaN3l7hI
f6RjTEf5C8bYArTHsA5zLNmewN5nyeJOWbz+TNuhpKGZcxUEXiHfCeKiFmD34BBfcVajWmN+tQCX
2zRvNlqgLJGW39XyTg8h3YHD/mW13M7IhNHfsiTBy6c5DH8MC72EDKwXzfSnpq+pps3zoKGk8dCy
pkQkdTbphiOhoWIGZEq7UflGQx88c5mCXEjOWi01vxgVDiHzXRao3hgnanuJGUqb7kytgvp2A0qW
ge6HOr4LwqELipNnj8Ee8hkNXS3nJlfWJaCms6nrldtc8OF95LnzVTNzQdVChpqJRE7oT7Oj62ue
02MAX3CreFfBoRCJRWTirhHkRf5+fkfLem+tAKug9RYRvgG5ijRwA04JypsM8SJ8Kne0vmP0A3OV
zX5p8x1y7sKeLQkBc19lRyDY3DbnhLCxhTGX0a6sEzpAc6NZPSmpffZCVqG5bCrrUsj5PTHuzAlK
moy+ptT5SIpWP2rh+MZaTnFI46OoSvVNBDVKJbwiM4K5iI4IjNK2LLyGIoIjxNABNqrS9SOd2SJ5
Jj6lo5XQaHsD9mAaPeDNJoesRiucwHroEZs5ZoclkbFd5l0DXAKTPn92BEJYypOXOtuTmXF7CeCJ
se1z1rMqEuz+NawABhULqLvP+PQvdgd3vSNDzeFZAsFxF3e9tpSjAdyrf7BiRHaxZ51ItIs2lI07
p8SHEMeCrZD7GhKEzvWHe3SErz2Ygka6+gRHhRxblNYqrfRLXg+0RuY67bGc9gEemFw8Sj0b74vJ
fjMTjFxa4T4bPWZ4aBBspzWH0ElmKTYeIdcQEYNYnMFGaK1Y6Jkg25ErCXLLZd80p13sIT3ieERe
OD2YZZvubWGT2VA2YFAJvEzlJ2ECS4o1rLkail2jIXZO2rspa4t1lcbkvqRYOjXvfZyJ8shKkNf6
+EJMQb1kSAVPT7vClX4ZWqc86B1y0JKqGN5fuCQe/dTZiAND8HdLJbt1M8h0XUzcOxU8ozCNtkim
HtnWY460hwvW3CYOnvQ697bAMMn4AiWDI9v36kC/K1paOFQEl9aElNDI6bElTPx+UOhWMzSAQ4TD
OMqmxWhyCHWwnGnU8k07yl2SgEdPhPEZGVQQYQEepjF3WQvXYzancQtaaWuikHXpA6MZX1AFZBM8
ePs8mu15qNSn3fPA9x39W6kDj6adxHbnoBcfMtvZaL18YfL/ZIR5fPI698jkhQE+/AmeJFB/Tklc
ORlG67YjSSzxnglCIzRNziRo9nvcGQh6DYeMoWomqYkQEiAWv9Ez5o4wH0yJ5qVq85JqzmY/2eP5
ico6WgnZvjbuKI5zbewQTa5bHcPpSClDQEC5zkYmmWP7OATzlTROySIAq44h6icygM9cL4mfOgO9
n3Z1sFSSWB7dVoopekhixL0REFMLHhvHn8NQU3XrVKE3i51D3Wb2xWa5seybfuUBiN6whgIcTDim
3wlQilOsv1cRDKyxh/jFz6zgsTPOSzVIBUCU5MrVUo0wWc5RaVZXohf2IuWMtuu0RJ9PHpVTvUQF
9hS05bEf5jUzFg3ts+s8ufD+TT32HkeQrIzIFZjx6ldgZ+xzrSLzFdBaHFcdMRb3VRjW68i2zF3D
OxOP0bCcCtVs4mi8ZdKxN7klwClP4RHJxCP6dXkdxvY9GNpDbhTlSyHyh0m9McqK1oIvKxEzobme
zOxQB7DScrKgYNP8Xofx2mntEvbHBM49K+CV6Vr7QAuAmdK2y0uALx+XNBd3zV2ha+JcTkV8GWfN
2NdcYAQt6KUVPWZ5cDX6Tm5ITVwaleL0zjjsRa+dZXTLT0qltogoSPCOcLU14so1iCMssPaxZydr
D54mF0oFENfDaNrr9wkjWaZDneEnNS5VWeJ4rCRDH9bJM/Ff/v8m7LyWG1e6LP1EiIA3tyRAgqQk
ykulG4RMFbzJhE08/XyoP3rOzImO7htFyZREA2Tu3Hutb011c9VRVtfrtLcakV7cNYuBuZMSZFgY
mYt5t1TuD4hjlokYt4h7J1rl7m2AVaG9Fi9+I6IUfedbvflRCHkGvtaZt6k9XPvCri6Tks9lZ8ij
a7Oi8labxCgTYzy2lHu+50e5WKFLVS9QG7SzlkE3o3HlRMZAyn0n7YcasG4bPEouJhqD4k9lvxs6
a3xd3s+rfnWgrVsTURtlTqNYXw+LOLS6JmA1lN8y11ChaRLwF5mR6+8tq1uU/gBDMU9QU+ZUR36B
pdHpzubqoDU0bwlm1qkJzCCEm4qvvXXv4emfeczWoLwDG9mXH5CO1Ewd478ZG3DVane6w6s1af3F
JSplP+siOaSAAI6CdCDkraSdDM/w7MmrWOuTZeIMLNR4n6r6XYO8S5I1Zy4Rkp7UvjkQdwUgwZ4F
f7A9xbGA0gAj7a0ovF/M9QQEvZaMYjKpd80ifgto4AXJ4WHXUB5rNBNg/P1eyC2OFLYExlZYRSbg
nwc6IfOlHbWJt/kYbGCaNWVuOb6qFb0DtJEjsS+vQUuHiFlvfcEAe1De+F5a83OOdjecWi68RR/w
iH/pVbsncWg+wMqjonULGNP+9GiNKD/XgEgx4lp6D0NCgS4hNmih2r1r3+ObB3eXQAKdie1y9VKP
PAKn97kHCpOWZd1wb9ImRNi93Khca86evWkq48BFI+30PBdktT+Bj9dinBfmxsROoUbDm1ECvZz0
kmhUKwBvADcUIdi9snbMhsQdp2dGcmNZHAwex64zux/A3+yX3ccgyW8l7WIJfbM71gG96GmSUK6J
ZO/NZx1ISmS2qo0zsmYw9S2ARVwbuw1GwDXL/mRey9OdVhF20gVSS1b6Q9m9aNyntX9KJhedQqs+
eVZ8nZsOzmZNRF1DurqFlX1A5GE45p9Ba5j4gzyxVjsaIMoQ61Td+13QxL3Ql2PqWw9AMgLyUAhl
bQKlnTsFsCqhD68FNCMMYjqStbMJigluZJ8bYTtX4aBnKpytoj+ly/Jdp80SWq5dAIMKVCzMrAj1
+TRZ01sqsiBaCZI95DYLKDG9+ED2lhzz46hvuCJL/vJqnUqGkDFR+VlcCPeYSu/KKNkkFMm4MwLH
O2Ep+Vxw2rQZdqJeOdbeSMxnzSiu63KjCSH3hen6h78Ibc2GOEKLK98tmB7PSYIRHg0/LoL0mhET
flQoiQg1UGxCdAeqob5tVtIBJ0VoMOHKzKNW9yYJan6nuJ+UNTwusmtPdVaD+qsFKXDNkh+sIDeP
i71mVI2FRyWzBQl50ADt9bPvbbZ4XT0VdcpxpsJfZvu2HsEUAB9QYhBKfRTZ86Z5kATQbN3LaCGX
j8bHxEw22YmmuROWedPSSdphepjsuz7osngtcd7WvBJ+QH5VSxuX7IfqXgOOREREQC4aTRDajqQT
WEQX7Ac0EhGMWcDhOWQYU+/KEA/g44qWNxor5vNskotq5dFx8JboxZSjc8A4jx8vpNcZDaaUB2+D
h+mUH4PjJXjUzW9/bNpDSWoLAryHYUYPj1oY5X2JDsNc4kZNMOg0XBvk1e1L0f8sVvVAn6GMzdW8
LwJAsvRo6dJU8nNhkoeESr/rhPnbmYa91HtxnLBv7+sEwxRCScqDuYg9evoxeAXcjjitdgX2FiV4
LerpmZ9u8PAW3KU2rWZIA1jAPfycXv+66vW9hFJDolcWb85KzcQMQrAsbiW7iaGqXqxcXe2c8Vhd
PanBPgQewVS2AG4M8kpAnRBMoDlgcO4dA7XPRvxEiwHiMRUPM5ohTAD5i9k1j3br95HsmzqaN756
Pr1C9CAPSAvnsQX4reFzMHrzY270Q+ViHaAjS1pzEcSqcu/qUohQmpoR2lAKLc9j6qyRKOi0MFQG
9c5Os/MdASu3aR80Nd9AcZoROTEfKCB2MGB0L1pmkXtrGgEDP3CQvo/EGY38E4IUQGmEI6F/Vuds
tZanhvMU4U50Ktv8XjWAtlDfhalIyu/eCzjOpPgOa3iMm+fQ2HHXkjy2Id/ZsA+2Z8CFHIf6vi0v
wYAhvwzkeL+u1SuJbwbSFN2/6FjFaXv7Iy19DAfABTBlsCSgpw/YU6T8molvQATcvhLb4B6zxnKP
Sa7Ew9rUn7Tu0ZoUj38/NGl28FwyNn2rK/a1n2bnecGex3PzbhJ78G7+/uvvh5RY78grGLX+6xv/
+vTvD6ODt3zan//897//+tePdjXEoJwXKfzXN/71w2iihrPEaPfPj6XOfz24f772939NgsMqXTXc
uP//4//X70ymcjgaw/j53/2YNVv/71Mvc0yBLp2h/+5n//mapiXkWUwcg/752t+/+q8//fdToDEz
K+L/+BhbTJZ4tNrkf3l9pNGOp1nDs/F/37d/Xp9/vtaY/UNgIhUYBudmNgsH7sSEy/Xv5yoZLJLg
uv98d3MnElXLz5mYXfzDXEmx59yvhwjO3Ki0YVR4UNZfBjcng2Aw0vjvp4qTlGkjVNFGgVxmaoOw
86v6BhHWxthN/iT5I2gO+vF6824yVY69ETr3NL94/VLdj8YMbNX1nIvVkcg3I4mx1xIbI2mX75ou
D9JZyy/ZgrMhkNC4zXySWQdYp5g9EFKlQnvxho44duroO/xZzRNm/jtQAdyFSy1OngJTSefEx/FB
oW6Z7mvGGSrsFO3SUs4dx/KC4WnbX+yFdJs8/SkYhgAqviGADSQGLEwcoUa8KGiMpvzwEsyMrOo+
sXD73PjSaIpfvLTNKL0dKCbdehS6lZ8gBLivsTPQD6InFNsTez3L2tbZqcZXurboO8UuKAZzP7j4
vPPcfFw88FA4xVjrm21XFMOxqYcfah+iJQU1AdIbCABIL5ZMe8+Qsa8GrleIQfBDNXj9Fr1F6HbN
aTPwek3BaL3ONXymfkYuzXow5+lLE7CyChDwmnmUK2LkrQiW8Ku2BBaEvg7NIb2M0H0mGy9b7WVu
0nGT2n70ZhDJ7sm21t9gnuDS6vp7zhFw4abGWA91whsPnL728GFSdk7IpJn+kJFRGGK5gndJFEzr
PwOL1UWGKGGlvUG7FF3ed9FyjRS2bh3kaET6wh7sJc4YCwr1SCAuYE8vdto0u8Qaufw6Rj9I0VYS
QmfiSrE9Mfft38GTb3DwvxFbYNWlQyq6OVYrlljI1XPwDjeHkWVPKBWGAKf6yi2zuKRuw+EK5ouW
n0zLOxE+GOGrKQBHglajLEssNEGkM2t0nmJCxmLNND5QfYApbceQ3hF6p5UcwFF7EAWYSsN1TwP7
7aFkUqPP7psCIX2LAcchMHXCqjrIe+WhBBk3+LMcW7FTOrZJNwVUoNjVi4Daip2OTWY/VOl8MJL1
Pa/M49wN8git43lCFsRBMUYPXmHadX+rbtNv5Mjask6DRg+pbBfMsoUDM8yXgACIDfhvGeYzXBCb
HWugPRHAfK5RC9kF8TapEVOL74B3g1ASXkWMNBrIMnf+eDZmdDRKZD22eNGaRccOrelAXFa0VlCW
m6757mzVnoBcgLji+QCbgSxp2lcqiKphZ4U+0pDLBvPDsKM+r43Qtc0jWmjydJeWupWZbJQb1gOZ
HtqBphmCwenPgIVuT5mHgkIAGwn0rjqbGrdMA5uuqPBFwb845BWsylp7tuYEc1lnVodc55SWNs2z
0RnIuVrjri8sjhFyFREKmyI0NPpgRTkHB9VzB6Stv5N9Pdx3o3bHtd1AfxHxMBOm7Vntmw62C4xc
d1c5oDOlS9EDSlZE4wimzBxHELt2ZDOL8jpwGY1VfA1A+ydtlnTLFobsHF3Bq5AMjYm8oF3iZdRf
visfO402jJ5xdrR0EQJ5NvdHYVD+TAiq8IkVX+Mov4F70SiyuLvJdiiiocDNarPytgFjeqXArzTe
u4csA6tcYsUrU3MI/ejzsTx/j+OgH8dTknreLazhSLgIbiffA3leD/0lKR/dDUsy0qsJafURPpre
w0hIQLHaazzZ9s80DL8GGgP+TAlWYFhkpVnCMZDOUQ35qZoqgBDV0kZOfqsjjz6hPn3VlvGthKJM
uol1mAztdbambw6L39XkLiifSjKWAmNvAr/xZyTo/ox/WUtpJDf+wV1GP2rdK+U3A8K1xgqnNcDr
y+lkuwYHo0oPS2vSYBRGreNZ1P64skdgFPu/V1k7K+KTXY1szrb/vT2U0W3ebLl+GE3abIIG2qYG
Y2VJf64Uj3kJfV1WeMn5y8SWdNa3yIE5+XkCSY5On8z8aC3y0OoeM39tI/DUTw1EKX0zWXMPQv9J
nI/R+Vqq36mOZV9HR29ULI/IknKArACI6Q83jLpMktD23oA2FOwqYWk5bqZJHAZRiDi1jDdV6TU6
r6HHUI3MZ4INHM4FOupsoM3tFs9TkD1Orot4VbBMti6iAr2/nwAfqbKmwaTbTGDzW0Yv2XspENxY
1t4zp+EWbD2RPmWUeC552tkyHjsXwq9YqyerTZEIGeZbDwhwryGyGqxvb5YfvVZvI2VMA+mSHJkl
gIWZ0mdwQIyCCNgLq9H/Zr5Gf8lx42nrTYG67Gr0B8gcrqWC7ZP5Fqw7vJfRvoCbSgNyucg6SKO0
KU4A/cZYVmMkeusF4gU4ePa40EREWtGj5zOHEkPv/5gSOiiz74pgs/Oi0F0EHgMARF9QmYabMhVG
bCxnmsDLrp8MOmQQ64QPq300OBOavJa+JmnQBG0kBufJx1jBxKUrT3LlpCW2xmTR/uZ0wclbIhnz
pyz0suC2yvDLkinL6TLRQnDMFS3FojgOXvNizJMfl4V9E7TimPczCO0RSR5CVLqOyGn9jjx62+P1
HU8NaZ9WB4Sg1bN5X7ZdJHXfO65qqPdlJ99q7vBQtziH6+scpzSMhswO7gsX4AaoVk4h0AwWTmac
1bBjSkZyeCR4f0cHfrh9Rd7Ikb5MmoufZy9a/jqoBAKgnbEuz3JrzTZrqFlokauu1IBzMwpBJfbh
V5l1hGTAPK2j/ZxO9o3VI7/uCw/1TKLBANK/RGUmF8r3Hh6KUyKqG3dYUewwT19amT9YlfOxrfEr
3ZMD/mgtRppF8uNAzK3zxFRl2kvLRyzZM/HOJR2OhAHbUiYtiRLA9mbNPrfwJGL8+6/azCCgm6B2
agJcuonMSJC4hgqeLD9yjxis7cnzIPecPcbuIlFTzQ1OeXTcVKfmGAMGosNrk9gkRULYk4BcwAoo
EiPDpVpoc070vyizRyg9w0k0811J1jqUBX/hwPpWWRzwF9WjQa3xEazjtrTwIKZWxfg1TuzvwDwr
8auuQaaIyfkG4/bupwDaaaqdFu8ECZdUNikICRnj1kHUPmfGJ5cEajrvwXD75Y3qhflvgLKwStVP
wYSOtl2gnguU7p1t5XCMBxENmX5aOBhGTsb7bmr1E41vYpBx7nqM+45SZxTZuOKOuNHxAmhH7WlD
L+iuRiuj/aQlHbQnysF54P3AO3+PUeJdb3G126WJS3ihq1B1kd9XMvLGhT3KhVmLxsZ+PVVPmdtz
yaywO0j//G1O9j1CGxBhJnk4ciLj2bB+DbT4tRXqte70AX1dLz16VY3epS9w+UCSD+4QAmppXd2T
1vyQu9N7u1rmeaopsVziV52gqs9Ln1ib1VqDNFUDKQjs+8sgKrJzjcwByvnH9JZ7Ta7ejW7ZbewN
Q8ekdbyujZMezWq68MZoJ1/HOZ7Ke1qNSOABfHlwWkH2FuTb75lO6eQc5AzUMKKvkg4SXiKbUIh0
IIhE39GmEfuGUhtu32fXQyUyUvfVLN17CxMEQA5SYOqWlPqi/MXQgiwFTR56popxwm5QD9Mpqx0C
kVoWDlsO7bn0yWFLZXm10P+e87wjVX77l0mAwMlneL19YmnuXUpM98FLNTgdtlEMW6+dbmCfkZLL
8BP36tmpfM4SY5vRr2XiG7k5pHh2kmggyyeSTU6lMptenDX01wxTnP9+MDsix0tSuM4UFpSx9TmZ
dtZo/mmGkUwe0YWABba2CYwRx8MmPvUk1JPqKc6GUjJqzPW3VkmXGO7go+xnneaXeihy5MNVTjPY
Vwh8tv/SlXr3nw9FBUzSdJlWD+h2z4bjvRj6jDF8JEu1Tb0NVgGle+WxU1N7tKCGVZE+g+w8S5Mr
V8awtWk4h2wvTpC0S7xqWFA4kKh9swVW0SdClNyykDpZoZ87Dx157pvfCrxdmOQjJTOtFUV05jZj
PMtylkRJyPwE8YT+rM8ce/CdPEwSnaW03ILnWjJ1Ey+AFW8wmVkCVsYkWCcWfEgU7dYWQqnztcw0
wom1clEaz6A2Zs5zmQOgMDEdNA8J65hDtRNa9ozCpHdpHjnk0Zo47ErEJ4XLEbhCw57l1XdRM6wd
DPdbD4arm0+YTqyAUKxpegqMCZ2nqwixsVlgEVKdzGVhKkHp7Y8xNtGBIdOpN9YbnY2/DlgT06q4
Kaw+jfOU0LRMfptW9khH6hsBokahK9+AOO2xa+rUqQsL61S9klQDt6B4r0+DpR3zse6pSBpSFVt2
9WD8cQUHIlv7GbnWotlFN5lDxVxxjdPUL9qwGNjkRx97E+lZPZ4u9IyTvyuZukd4AHOMUishRLVD
2Ur/Xg9ulcjFJWjAXONjwl+VWNfEJrNW50ohS4Zhq0IAYqEznkv7cVZND7136UNbq/t9RRO9VWw7
+YATcOSGHtf6tZldkkZIsvBbJfbblFEfCqRBY/WcpfZ3b94Qg7fxGYr3ycNlsUr7Lm+pnV3XYbcd
qyfN914N0NlgnlMuMPMViX+7b6z53M4lzbPBipkDvybGpMHsh+y6Jb6gRUrtFvIGUsMSCWGTQQRe
J4Rajs6cXPDsOmlFskXNyGIK3QSlIYHRyPMNrzo43vh7RGAcQns6FlrfRYS9JVEK4MbToFlr1Ug2
8aBup7hSVhF5pv4NEhpRadKWp5UKryVmKEWH8mzQqO0WopZb/dZ1XI+lnLkGKV/nQtkAxzueput7
74NBSrQFF4s/d5h7wPbEmyG4Az6mN+QluDtfbBXeUj0OM5fjlBMRCcCj3I8E01YZrCBaI3vO21rU
+Y6MTHO9TUV/wgjAq6RIdOxqnJvujeMNb4s5M2WSBLwImynKSB8yQAY6beNOu9vSc7ksDRWYZ5RG
neGSziaHgd/u3mzJdKe0uhgiJW7R8tojJQ9qIWqug18KLiSDdsva22RjcOxB9OxS0GSvkw5QqtUe
q5Y8+aosbnpf/kZt9OS5JJWv6g8DMqCUktMlgSnSrD7QwTNnyp2PbsNQpaBNaL+470zo8CjqpHpC
1yE+0S+RoLrF1QwmvJlQtveTXyNFkWVo5wNXkgxA3NFj4UXCclATfUYMFQpfoE8Exob5mPQUPmY8
Zk1y7Jb12BvdNQvwOhX+oGDuJ3ectfxYowtHcMqRiZi1D8ijQwGzkRSZ9nLhhxZMazDA7S/M54DK
Jsgv2nIzNfSJN6kr+wev6QLQOSSxuxyDyBIGE1AKexZc4o3dDw+gfZS2zNttl0Ow5Xc/Pahm5VJQ
uaVFXEiL6LF1oYL3JTOTqurJ9vWpRHvCc4qF6YFAzwdueDSN+jIGlLq2gRxvXTRoIBkkRF8u91lW
7lEVMVhX08VHk7cbrOKcaZR+LXkkO2sAOoXKihYip4Tr6GbBoaMBcuqQUY0yiLU1O62W1h3nkQg+
VSNE4ZykwMrZ1WFxKELNOf+dzgmQsIkQAVKECMeYhXfbNyjoO5+Bvyuld/DXsjhqBqg+L0B84Uki
DFyHbc18MphwBNJH9rMq90jBviy+cR54MZcC0FKN36tE3E/N1eqHslfXrKyDfb9JheU9VMo/VHTX
0WKpSJrJ3qfsx2fSSqbDaPRfCaPrwyr8F21s9fvA1B6z4dJRo+21wkX3ask2NBfDjw1zed8c1/k4
YZ5kk9ZSXpcgIGpcyubdsa3bIp3QNufWCW7Ph2DffqGvA2Rn0NerS/IXZsctvKMI0SDCMdK6V79Z
MM8JoN3zujyRabicda2KdEqoCK/PvV+270myxu0CUtbWTx4zJ0oODtrUp+w5AYp8lCl6yw4qm5iE
4+UOShzYX98jDsFaw3lt/5RkO1HvV4+0LmZuI85+uEJh5g8nywb6bE/3gW9f4ULKPQyzjjZHRqa8
n9xUNU1E7FMtwXsxgqwYgybW0vI6iAxlHxidSQlug1QiWm3xF8zFCrJYoIJLEbkHC+t4Oxi/nBxM
dOvbkc8vHujtnfrRe8LaT7QyW6FO+OZu1RXKanuGRMk+xH9AjziUey/Pbsx5fVKFfUQSZYVkgs2o
kffwqfQ9cSmRcEqG18IsbuaxoFTpOrq6i/aVEDq001xm8XRsHmlZ8qhEfcl4zSN7Et9j58TjiArU
Mo1708KDTOw0BCKkTjvKseLo9HS5A+TEY2n+dCL9QJoApGeGz9cqzKtkVPbLEcMylaRrI9KibkPF
k6QhbYabcQFvIJf1h2QunAQBAYMNcZp3bqtuhfmmCj8JXVAGln9X5ADgCQFZyBu0fra3jAhU1tiK
gxV8ADzjQ/5I+vfJNG24th2be26hNCorhObIatH2vko01FDS6qhIiY0shu52JKRq73hSD48qBw2U
GqSSc2ABlvZBVgg5aFyi+wrhqspkflf5XEkd1CTsF/aLYfdyl/arcV6s+q1ttpgLWdDJKMm0Z325
lEt1TVvrxxxrnodQP5XL61b60MXMwOcQacyf6+CRJK/8w4js00ZGXVaIuzFnfg663R7blT4Zifb+
ARFfCTeRVnEvNrVIhgp1BXTbeiTIc57LOnc5YCqyGUrghfZTULj+zEVH3946mLCx9wPiSqPVVhzR
gTwWUv+ap5l4dcLF9pqmrrUQZJPziu5NFN4coFmvpyD3j01+Xfukvp29gDA+DKCYOCWCtmM5iqNR
LYS6oLI81G3VgCRGhCams7kV/H8/JI76r08VDUwk1ycaHQQktOvnWi+4BjLji7e9uA65QdrrQumu
1hGyoAndlvqREz8twkrroskdfzcGt5+9eJ+OlhBiWSZxy221R+OH3oJNxedIgeTm0LEgHtJm88QR
NjkQrNo2NacyOqSudOK1Sv9aakiI4YRAU9kk7m9GS+BmCFIK7X5wZ6DkzQ8t5qtXWsjHZ/tD6vK2
tQGREvPYhYlK4BJ89iYNPj0hdcUeR8b86GH8QYvaSWU7YzYfRae9TaYboIbQNrqUvFEpU2wiq1mM
l/HsIsUBSqdFE5slgSQpJHxiVyt8SVzbt71DMmdnWaRx14QoaAbBJQxCcXyIrbnyqQnjHsLIbbbY
34ZUv/JgfVmcNDnYRXVT+Hi38mmLMDS56yZ726US1MSa4ca0vMCtsAmYSZFEYO3cGzGi0zDpDq2D
OjXwsLFGYwjPhXlqdfApBH3s2X1eV48KzGB475cn8DOgJse8xwQiHmyd5FP0lDFczpeewFZDM8vn
MfhsSKICBYJQh8Q/LK+TC80UqTaN8NcMUDLpCUD8uanOnnn2Pbwy0wLkBZ/vTe32xFMu2sH+9myk
mGLUyMSznrWEdlMNJBiIBoTDrAsZsjMfa6Ck6j2VvpsN2q6fLXWQGRpr+lG72VnoUGjdwQQumDbj
KbA5IdXwQgptSwCw6cYtXfCwIHOPhnRirkJ7PRtRHvq1FRxBnXBWw8y9rpiP5uaRUKOt6mfkhI11
QevpAcR2vEsxKS9szJo8FNB3OLLzKsxYL/aa3d1nsivPqQwONMuqu6wXsbNJWzNJzIiJMaCdxth0
JWFdTfo2DDhYR+ZjB3ea3zp7/Cn0z8Zihcdj5rPXPmQtPHenfEj1zQNfsaDX3YciRuYiNetXXg/6
uZ9mB3ayKgF3k/6CZpIyqbktJrOMGnrFs1rYKv+qwh57bR5PmC5uUijSVKs9GgF7SC9s6ulFs5qa
ys7wdlK53nnBmGT0xXgGLftQktB7rHX3ovx04p7VQQ7XVWjouChhbB+Fq5gu4izK66tg2LaTi8jP
GSzV3E+erUI4x3nquJuVSo9pg/Wm0jyPfBVwbgXZHDvuIISYc34qHefRcnqsVR0HchLJyVGd5u14
uLyzH78UifFA8uxTtabnGWUO9S8p5pbV3WALcaKb1PSIGBvzg620+8b6IOO4Ogkv4HrnFCbajK6y
6bzIhgZNUPl5aKNs2kOcYamlANnucIyBMFh8E7O5gSljwZIE4tlF070JLkb3h3SrF3LiW3Rhya52
gAj36T7JmWbl5gx3Jv3S0TTNBai+VMxvcEIZg/hVxAxQ21szsErRzSdr6N7QRv2pp6Q5yeSJ5Jpk
PwDxNpJeg3bMGTqwoMvingtuk2yne+YDWmVsRTbGX32hqaaPYD8DS9VRHvW1IiaqpJUmt2xS6i9m
6PlxNrWd14vuMOWEVA8JK4PoQMRb0EOlwkbZWMap8GkQpIsVO+nAzq3m27Fz70zeP0aJhIG1LZWQ
M6E1awLAvfrCpM9R+bls8CrVS3Htq5QT2ZCiJCGWZ3FJX7TWMmRGbMFwoAlTNSYeddaYukA02NhE
uyabVMun3NSbKj04y7faPKJzss3AmUnmbclgtEM5o6XZj2dDucAbFeKTlXsiBUTIktPsa/rKBlQl
AQU9kfJjqR0R55BsGoich7FUL5My31WSn2svJRyxC0hjFSM8AFFdbLu6HcjfusD0wVuBSNFQjDgH
7FM77IG/MMzFVVuSkzEFtxha0kPL7bKHRRXqgPPx82iRZnRHSgwAlEhnKDVxGBRbfmvvObvVPRYM
GKk7qa2qAHXXknIAw2c6uQDGm3lV8LmCT3qSXO94vsXivyEAdcFyMBrMrJu8g9VeM3Qj+m/IuYQU
O5eW9AKZKa0bh6VTmNMHoK7HQplR0zZ3icExgT7UXanHkODBbjcsGzihGVoUt0bp3vamamLbWOKk
YQwxOniDBjO7BdYEujGzCDtpYB1j6aSFVSPjjQkNqkLbGQruc+pTjQm6NvGPIZMRnqaU5djAxcm1
qA1o0+1VpzNcoOUy1Z1IGBQuMPMjEr+QRRo3ZOuiEjLdr15KeQRkLbJkPI/GEw55jCVrcu4NTjFl
jiJLC/KbWhDdU2YyNP3slI/+oxoH7t08u1eYCFlVG2wU3Az2Auujcth4qxVbGN2O7SzGRph0r5zc
rL3fF03kBXeKuSVZtXzLHoVxmLSWyw80VqXB3lW0u2bjt4npjkVth/8YupUz1SC+ghBpB46LYloi
Jm8IA8ZxCVu6+wzrPBVu00U1yRsrA44TtP69XsNp6fHpoq3HRWmg7s6N/KHp+48yqABvkeXYiuSi
e6N+SAgPQBbdoXoP+gji7MFvE0QTqJljmuUvnbEGB7A76jSDlKivQZP8OLQqaSMgxC+y5omcGoLv
uhVGbKOuPhdbpOn1u7s+JYvRMzT/vRbZR7VdrIludHRI6F3UJdPh1H6QvtfCsdkwCnY4mxnE1gRb
uotXye1pF5GGzNkBPUimQ8tfYSmFQmWfjgl0QlorKS1Emq6QuNTo38AM+ik68Tpodlw1ujpNFHBi
So9IRrEKDLiRM7tidu2/loqGRWoaBtKLzSdNml2YpMZL6c0nIFzNJWmfVV6Ji702D/1g4Dkg3HSX
DFfTR4GboAEKTUXnUkyPTI9fE4+YAFkoTtjgLkppA8mpgTFKzg7bLfVc19LAHpe+UUIttz3Gz8WB
VbQU36ZcUE8SxQczv7au9havfrTYVagK9eAAG/7VKt2SIF5BUd8ptoxinL44QpCdHDwohP4Apwy0
6SyytcWku9SLnvFvG/drHvaJZ+/rQSZRbZTATnP3iDeE8U5QMQhDlQu/Rx0mwqVirceLFWBPMnUt
jWlO5sgXkoehIXvUdB0anidjEN0lSbatVxRh5g5fnuY/FASu9ii+YiPvgf0xaqRtcplddz0VNnET
q7rOxvwIeve81kB1geLrRxtMspNXd/5Q7CFja7FJRcg5z61DF2eikngMheyrONW6XbsOUywG6NDl
yAJd2vi7WQIypPmBvCAmPRfUxlhInONEgQhvmT9lFrfp4CV0IaydCQisS3qOlrhD7AQd5MKZlo3F
gmuGENKVmDpXfSX2ttbIHeidA4dbYtfNDlvJ7w7uUVj1ObY4u/0TmPmE6Ic7jLixU+bQ+awF267T
M5DxcZrszS9mk8+Jrm22CAaMEEVBs/HAzDU59YLUEFjzGNYUGa+Qrlp067tgCH0u2//8Fr2c1Q4b
Ap3Rmuo+bRySkNwF/4jO655eG6giJ06eqN2xvWLX52UGNlZ75NqvtsHNyvgJubUj6ncjEQa+FBfr
dW6fpml9yjva8MJNvgIbz9IoRsRlKFr7TE9wa8ECsidG/I3hDyA0fIR3luJ4Q9cy0itqggCmDWaS
hN0wRYeuj+4FWNYmqf3F4ECPPZddwMvXjgCAW7qs6N30+SoD/zoW8HkMNVxnb27vTbVypdPHAnsG
Hj2UK4k5Y2JRt7BPRxYMx0TbEjnWK0CKveiZRmH8fPOZuPJZz7oNw7QLtOPSOQ6Gx+yOJiT9LgE1
r+uo30AXMOqjuGvmBJpDbsdN6zC3+eF5FHtTw1BYBqRoL5+puJ1p01G02tWDTS+kaZrpOLcz7XUN
R/pgdPioWnTklujwOK0uh1emEWTShMRULDdFGdxrqEaacvxSKoHN3rsIUUGNu5V6qDMQW4zv8bUS
Ziqr5DBD0CHpenhxK/nMiK/b0V9RB7Y+8v3y8k0xSOpoqGQOgRhjaVDFCp9Sr/zhCMU1IHJkTCgn
dzJFS7H4ucCXyiZfNWjMlQ3Ngkq4mxn76LG+2TJNNDTxQlRJILX2OAwKn7sFA4mh9XHq2dT+D3tn
khy5kq3nrTyrsSBzAI5OZjVhdIxgzyQzeXMCy4aJvu8xkmmsDWgBMtMOZNqS3ib0gbdKyYtHREih
qQZ1i2SS8PDuwP2cv+kEEBf4mejBezG+qoPHDbeOQXjpHSUSnIu4mbTaZWAHMMar4hZCNfnBgPtk
aVwlozDQRo7vCq8U01qor6KkufRFFB40ZH/4YEbCYVSWu5HMH9Kkcp/qHOszpKfUCoRQTWQVgkgs
BfzEEbE6tbEkTuucX0O8E/IgpJxA/pD1ROrEF+BvjRrenCR7PVH/Ix9fldHiQF7qEWmRyr1Czx5N
FPdec1DCcJzXtHIcNDzEDy5tV6kYr3FEfk1wolp5pXuwHZM/8xSc2vrqLnb8Yu1Js7/o4jjbIIKI
ml/xWSSkohDN64it9deu1H5m6j3BElAdBiH2D+iwVyMMRAOjx8scgL5mAWPM3F2VaoAglB6+soN8
fSEHwCQodK7iEXxMse9w9LtoWv0F2Nkv1U25Ig4kenWE5ZWKIkfkbkqnhl2G6f1AobD0AdeMsCoQ
mq6oIxc93AFKIgXwm1WNBNA2GnWdcziYKIChF3mTfLXsKNy7BpZaIfSGi8Dq8quMdCgGp2iKliPD
5/XUmFVeKtQD1HjSNPVuc72uDk5U/gqZvwu/HOKLosJRN8BBoDJ5HTjdk191wPDSuN8WcfsHuEVq
n+pd0CvFTkcjCXphtSIJBHJTo5qgkQ6KYCZvTY1U2Kg+K/XXwEJ3QYwgBzDDw5NrHDaK1n9vE2tj
ZlFIbs2Dt/5LCawWF/CISq+Bx6IkHe3nVHeUqwi81SrxbP1GM6ZbVSqvtYy3l4x5mxo5TjhR+agq
pGDbigEUGcUf0pSrOk0+dQMugs7W0bkOFUZ56L2s5HzY/eMr3Efef/v7V37/3uxX3v7h/+D3Zn/2
1uTbz5TMBcL4//yYtwf8+azFpn534ndzE2WdEvTpsfjwE8+a+v0Y3LBkPNh76I7kIJWspWxtSArM
ga2nBy+mWgmQSqrFFjmh7Tj9u1CT9CDTeMqqT99rHXAlLHz4aYu7BTDB6Uty8QOKftMv/Pm7859C
oQNbO/2q70GL5Q31z+//fJTRxuXL7x9ObgqIxcT7t9J6ZwARePuq9PDOoIxIvX3+fYj+wfhnKf4N
VEqal+/fvlQANP3jr96+H8ypSDB/wNv3+f9+9Nu3b7/+9pUW2v98/J+P+/1Pfz7u9/e///L3B//9
s7ev/vzPKJqN7XXfVUySD4jDlYJaspkdQlTu00sv50vVLAAVv/20RivzH9+/+6e3n1JLDnFW6KpD
j/3CzlRqXO5N/Q9gyy9eoEDM7az24JI1wjBu7w8j0zD9p5YRoobTV45hHxAToWJuR9wtnBZKfAaN
KcmQlzA7iM+5vFZc+1vWca6KmqG/wYVHL1GDC/NfYJZ4DVIwIMTCFB5S0umZS2G6BVegmNXPYdTJ
cE/6xEWC2R5VohSTefwg0zj9OTbjJ9CJV2CMENErqbVTGhmwock6NKbgmkLk+g7RSVwU9arzbA22
UPzgofJKc2A+dI0SHnpnQd5AVOLWvsbEciMtpAuCCuZf7N7CKFYB/1/YfopveiElt8i7JLW+ouSw
jss0uyvj+CsN3js9To5KrUdgUwBy+XjnOol4JjWE8k+IVpdYN1NaHlcXToRFlE5FzRxlVEDKg6vd
+eC5e0M1tmXvPQLm0im4BX+E6liucZl9cy9p13m7QeLxOZWRSWmsAxEyBPB8sSJeSeNGjMAN+zHE
StSlDp5VvVjp6vCaGBWWchHkI1MnERJ6ylMXW7s2qeo/XLvmpJFwbvU669mfjrUY55QchGsdmw+t
/1nhOHMF3NG/LNRxUzTufoBiBBc4+QXEOLtomg6CN6dIt8lv/AEGECBqddW5OGg5LpIi1dghLTUZ
dkIa4IJ1QL2qR2cQ4nLRAJrPBzi9BgajKwDu6R+JozyKUsVWAnDlNrV6CFFl02F5F2kXjq1kWxMA
BagUBb89tB60KvnDL56N0lUxj7b5XwzpOUL7gYLnBams71GjAZY2An0Nhn+kzin170Pvuxu9my5u
pbLxpXXrtNgGKZMSWaoWa6HFoHQLaa3dJPO+ulXL4oYCbioGL90EzKwu5EudQPt1reCGNPSzjZJX
7oxIEcrwZmg1FBqqhJf0gVuDeqUa+Usg8QdpK/yWouFeqy0gMfkoMfBJoz3GSLhPkYHLYRlqvptc
Y0+cIq29C32KwCB0SCB03Kw7k3wyqmefIlXtN46eASqbPH17Z0I9JY+GVH6N2OatFcQ+VhwmXHQu
tYchdu8Da1eVABi4f31PVZLUSFH3FyVCzwmadvcikAwpecxW4FIuYDDWZOc5+SX9PaABZJ0+W0GM
tmLFcSPsKwUizSTSWG8BGZb4FatF86tPy+tYSR8c3Y/XUdg+y/KLHgXh2uFULuIq28qYcnEi9yIr
QToBwJukNSZkkKyoyeIA75XfUpixq0ztY6xdqVtRlaeGj0uVnaCEIyWFm1q9gnOdXkR68ARegoy9
TiLcraLvuYq+eAK2a1LuiArjRdEmHlKgqeQCMggHmfrImsaOpqUEaFyKGomwUZoHUeaA1DVmWukh
AqfqGndYc18hI2Dwl6hfppCPQXfZz4Ft7yLjJlUdjnRqC/ykDV47aj/om3MPHxMHMAmsxaLnaldT
81LVhM/cW1SI2wR7OWDXGNmI5AoS2WU16eN7IVJrvSVNbS19pGkjWK/j27cVU3s76NZ47TYjpn4j
5CBpmiD8pi/f/lOSdkYQ4d2P3/6oJiZmkYqVmTrhjv/82fRHylheAsl3D0VSZuNOlQ3SmkW3f/sN
k8tcxfH+esihC2noM7i98oK4D/gXrbmqhA5xH8MVRW2u2zF5sFF+vqw0/car5J6MDZHS88UaPd7R
TR1wcIhVxj0qsBD/UCYJYAXeRq19pafQkcaMFCUZQyrMToTghabRmrlP8rJbw8L5CmbnAfh1sFMm
jKTul/pVnCDBqheAIlSoto0dw1NxDi3J7k0eRPdaJ7Hc4zLMoRo1Ht8B2+V/ygfBxGrW5P8jUaHj
nA7C0rRYV33PybjzDpEXfEW2DHPwnsK3iea9h0wfl1nwTGxwJJxw9hg9QFs4vqogTTRSyYqFQsRA
fYHrBf+ALN1FVJo7Egg9FnbqPfYJPQIn8qEAj7tG3wHsI3LO7Jp9YZqvhoKplJmBOSlGrKeM8qXQ
EnB3Zn3JQzH61A3ghw53lc/wv7W1FyU3jMHXprWe+DxbTzdeNRXDRgun2FZ2myZAxgh3v2SIL4uQ
D6hKZ+3k8Z0x4sWIKypweNzXEbHYDM54g2KQfmibJ7tAhc1E1cgcWvBWXb4ZsvpZVAkACGDHfqdu
VAmoV7pXejkqUOBvnIbchlFqpAMU1EsDkoKc9+sqgT/lO7cWmf6pRAkZSH/E2LjaCIm8oN0wiNKP
H1yqfitUvL211ZgajHA8FlwsptKaHECjZ8hY2iRIghaxZjDC3DwcHam96Jd5GHUAPJmuFLCjwHfW
XFJqHbcIxXcfCw98Tm8m163xVFr2d8flmBob/t4iOzJIAP9C56NgPQFa2LtWm2bPzvnVZajbNF30
Q2jqdhIFrEX1IzMbD+X85nOYlA8yFdd27H4DGopuVQ5KTrj2NRejFVdmIIjY7q2SNiS/V7b71sse
ai9qN4WjfQY6la1NN3kZTJaIxlFxUw5PamxCR65u0MZ/yjgXNObN4PpfQTAcSliAF76FnaXXIkYK
APNrnSRXfRAHLFvVvTLL/rauTQfHCutLF8TcGo3K5ow0ZaXwdgjqb2WXPutDsLd041eahN8oWuq7
uC6vhorJxbT9yrQQfS1fzJgEvSJQjEGRNhmbz4gNtgdsmvD0FtXPWrmMTbwsFYejcFejBN/6IByC
Ag0XLc0Ale+sCD3F1v46RJ9iMikXelvsxxSV5s7O97gqBxdkAuWq6K0bu2dNq6QrNiPpkbWbpnIl
8/C1L5DaUqWHGq8PKQ3aDRg0PLssn0syAkCcvRq5HgNoWm7xhXCl7f3Wbtcg6Faubz8Pvt1tm0Z+
UqR6rfiP4GmRK0EHhOoY0PU83FMSAS7n2z1XfjJYg2ZzYUmKidtx26AIsm0beSNjCQnPOCDECdzf
HsrdxNjSJczt1NxHnTKuHczc11n2C+r8RYM27jZvHsSAZ5xScapAl7OVDfR5/MKIKeBu9TZYJ531
yM0BfTr1pvIGH+p5uqGTqCOgxrAybftXo0JxwT/+Ig1C7dLPvLXit2iXO9dYb2ITF7rkqhOKP73p
UrstvXsF/cE0RrVWVfDjFcp0RDIAFZUCVafK6A7D+GMcsZkD/4nsB3KRjY+/rqOiD+IH+brKOVRy
1qbUiLU3Q6ykzaPQ8OoYeLO08BlsIIx+qTIaUiPWmliROV+k4r4aruuxO/PPY9ZQMm7yX3pU3iTj
JJXM4XPMoREmPTnpynrEv4HSi67uHFgEG7P65aEkJKi7UI1o23XYqzcAGdEPsfKdT/Wf03170Vho
ftXcI/QguJZ1FmwyK/3x5sWLhA/Gu8PtgCPZZrKA94ZD1CdAqMn9Y5BQYdCiwds1PNiSlWoXm7DM
rh3p7BrnrTp27Zscpz0ZoHlpEwWkd9NXAlhF/U3yukdDst5RXubsj1AS8qfFodWpxaIOuSNoID5Y
kaBP/fRO0YE7526Pqn3ywNs7BzyIsaZKvBHQ0VJAHCbHN87cwbqril9tA9PGMSZhUE4FDSJQ+F5T
CMWJBU/fyb2+Qz+ozPqnUSV9rmX5l24EJDM0nytP/kE4dVZtScjxoisVuBxZV9dmC2UmqDF9pN7/
me7f5iHSPf3g/7Rh20wKOtsUhpwyCakrmfKrie38rtT9y0TI+7HVflgUKla9/yPQtK9jCzKJcjIB
oiQRXHvOvoyBT1ITPKhFae0SI1d2qVU9ZqPyDQlHioyTXgHhlVc4EtuMbBKYD16O0tmI8bUDmWMT
NOAjAzNaBxKUe+q+ll0fbfWCEpKoVZWi4be8g++rWD2pOxdD7wqb4KRIr5mGePu3yU7s//uuPQ35
69//9iND4rEcHl+9IEvfe6gZAjepI75r/+m//c///j/+5V//83/81//6X/7N3/3De80W/7SxUtTp
a6SP38ypTPHvuZkammPqmmHauoHZ1D+Nq2xnMrxyhMBfDWyAcOT/jcMavlnvXKsgIkuqLroqcXB7
b6xGADKLLtSbXat9zhzUquRzFkNJBNUkhut3Hf+HMd+/pA0iFEFaV3//21+dsX63MbX949tjAC/x
739T/12PDA2VTdpQ+60X/tCLhwKKVzJ8yoZHu9l58cvxdlRG7MPOzFziZFiledDJhrcQGfRWWb9h
8DTstLRtY3EIHC86/XE60BxvUC60Z/y1Y2UuRNNrtJeKT2GFaBulo+NPXpqWqcV3QxZmGhwIXj07
t52Am7d98+oxfs1Gj34eb2H6jPgqeFm6//n3v/2eFCzW3rfgD63ZhmCwdqq1C0BzRw64U/fPmPCj
/w/ea/bBjC8NjPbXh4ONLC2R8/ABpiMrF11nbXX8cy89emavhgYohUeNkekax/8GL05+QV2pOfH0
adl/MCr6bNxb2J3RoAXVrneRCcQlvUHR7yJHayjXELoJpoJj2Jq5eBpCsxjXVWd6bnQ43jVt6sMH
rctpXb+bdbhbqQYQp901/ouvXYkSmtY3p92V0LLz+xLDrnacpA9vAYAn4Xe7vAQ7aSsPVX2lm1jz
fDLVjPPy7vjHWViDk6He+09TmWOn6SafpkI5RVfRjbQ+Tyz6cV8DkzivjVn4QVeJK0eTF+wgCjte
AM2vx1TiEbCe8lIpEs5RRSrrxK5aWDv6LBC1ohBxF+PLZbXDi66iC5EHhn3i4QsbSp8Fn7BucPVp
6mInhnFSWG/uSBhxqQe5e96u0mfhxlbc1tBdvdhVRUVdsDG+uqO0NsdnYvqYH6w9fRYPJCqSDZna
cgc/Kn8QrjbuUk9YT6pWpvqlToXavT3e0tIszIJDYBd6GrpmvVNKXrlTvgsRqEyJoYodb2Bp4c5C
RJSSYoH40eyM1nd3jSWw1a04enkeOMVORwUWkcP+xLgtNTbfs7iSkDLJS5DcJF0CTPZuu7oWtw6i
4/vIs1wSB4O9O96zhfD05j35LkBA/IRJS0FzN/bW964f5HWjmZTudTyK9Fq3V7IvrM9Zgm/NeQ3O
9mc7UEzE2JyiJVosIEyghXjVI/WH2r3UqsjKUXWQKL6qJIrUZ71wnOHb8ZYXVok2WyWjz3VBa1t5
WYBBV/ewoGP/k+qpdpedt2EnX9v38Q1+oUgdFDN2wBK4Urd9u+3L8Yc3jtmJ6Vrqwywk6Db2QkFs
Dpdw9bJ9kafuAQ9u/dPxEVpaDLNwEA9mqWlaCavC74fPYai4mrI3RlOY4X4AfNSgX4g10vNo1oim
QKFOk+LyeNMLwUKbOvxuHdZ+rXeYRQ6XeFkUPULSSGZfkoi148/xmHbeC8LGqnZ/vLGlUZxFpsCr
fYgWoXnpCZSiuMjYzW1gGFB/z3v+LFyoAZolOLxAM9OF+BF0OkyCJMoxDzjv+bMIUbGygkqgehGS
RL3UNK58WqhXV8efPs32B3Fbnb2lTfyIgCEq5mUmEg99E8W/Kgbu/1VvOd+PN7EQ4tRZEDCsEcut
AlsgUSGwNaoUoUYvi7/4CNcgstl+R70ZPsbxxtSl1mbbEsJmH9Wqk+8ZtBSJoF6vnW5bZ5gnPHgm
6HHAyYA+R/1CD7uuAewCjCf8iiapK/ExtIcmu24pqybJRVL5doLbEhDUau+aFtU9kuYqBPPQy8bo
m9qBij3vrSZm86AC9s70oR320s5LdJKMqiCHNypdcWJgliZ6FkxGpffyqvSqfaREoUlWSfpd/ApA
bUBLwCxrtzy3pVlgUWUoHM1v+n1i4P5Ikapft15Yb6T0T52zF/a0OgsgEklJqMBVv68MxwOyLbBO
BC51YsctDdUsYox1PCIiWpLG04F3Y+pKyhDo8zqHDHJmE9pfI2BWW82kJtvvURX4aiQAaLMBXVEU
TaoTLSwN0SwsiaJyjEEnF5nZkLxx0tW2pdPmJyL40hDNghKCZniYBWOzTwIcJr8pkmKkC+vIBoAI
3IuyyvHtvNALMYsd3P0MHSwLekxWFFC/C0wL01by0bg1bI43sdAVMQsYtjSptHUhA+WO2RVTkX/3
J75pkmHcfryJpV7M9h5WVpx7eCXszby2tY0Cfr4/2BkCwicmW13qxPTzd2/UMW0VJSvwHcQ+t9RR
eMqtwHu14TKSus8QcxX6usyMqP4+mu5YfouLwhSQA/1cH7/A1UcGyhrdIvjaG36SJzfgX1Vkw9I6
yu96YGfj9vhIfPw5hTObTx1ci2/XpruHRZaj55VVuLWjyh3itw1VMfPkibf+x0cMYc/iqRMpduJm
cbRPVBKriMJaY2UDzbMkdX6XSyOGaGFianF9Ygo+blAVs5AE+rj2ndyRe2VM82wXV23pQqYpfa94
RG3W0cEM5EhJnnhfLDWn/3XCpdMkvlYH2p7aQ9xuKMTiBl2isN4d0rovxDOlAOPMQ4KYRSsr9fsI
iwAFoR0kmtEh9chaIAqWhia0fxnAEPt6fH18vFOEPVvHiR2qSlFZhN7WkA/SwwbTw2DsrEWhillM
9GEjx82oh/tCUyklrPlfYt8nHuogFf5g9qA/w36K0PE63puPVztUur9OUtlWkHSbMt7z6On9gZqI
tm4dIesrdmknTiy9j5sRzmyt61WJiLVpNfuo9UHuVrAqtJXVmVS6Sdsrw+Z4b9SP15xwZpFShfpH
RMkdShQAMkLf34YhYPjUuSv8Zoul+aFWYsT/vamnB34dxaDaAXRR/+GZuBkPyUMjtRPZroWDnnCm
T/ku5MnGV+yhFc6lqLKfuslF2Qq2poFsiGge4gTxvyz5BTvvIU+pV5cZyjKoVux7MFmqC1QaJetk
UF5wqP52fHwW1q4zW7u4vbBNNN25pDb8jOluvkkGRAyPP3whwk/p+r90l1uGUWciiPexGpAhuMgK
GVPvh3+CG/ZFqASF065xtlDDW2fsmuEJAZug34a6dMKHnFccWBiZuMaLECWZ4YOFvjoq0qAR3eFG
zbgMnkjXq1NU+LdXCuHMQlOfOpaRsKkuNWUA/q6SjMSkb+UN2ePgt7eZNV42pbaVavzdUzPKdS1y
/3bdnhippWmYBStKr7iGISiAfk3Z/RTQUrU13hCVPLGpl3bBLIiQvQ31Ae4hijT+eFl4znjl+11w
qZpTpaCpnRPbbakf8+DRFAhmaEgXgq+ov0FgRhVKxpV64gWy8Hh79iaOQA6qqRar+9ydSOKDNfFj
MNxJyhPjtBCV7Fm0kEoEx2jUk33nJ0Jdsdjscdt06cRAcwvAXjfHd8ZSO7M4YCihr+ltWOzNzAQl
kMQeMh05YnTB2ohUczhvWdnTOL4LN61ZxiYpznJfhj6AL9fHDrBSXbjlx7uxNB+zXeNlWjD0Aq1P
e0jTnWpirYK+pIucwHnPn20LsLTw8oq43ON1AH8ncBvVfESRNVZOBOSlDsz2RYfTdYm4Vbl3SnAt
8BqitNqmwATHMxfUbENwQ81Ck60Nxqz3URVBsSOGEYNGo16dN0jW/E0a1KVSh6q773JffSoMGf8Y
Idpvz5oCa7blCj/04iD06z1VEeNz6OT5T+KeeDz+9IXypbBmG85wNABXkYM8TUFixSjM8D7hVAiN
0nMHcKVE2LibzFbQfPI90HwtaOAGIbrj7S/MvzXbh7ni9yJ0apdMidG82mkoonvF8ILqvH1uzEcv
KkKvAGd/SAPTlpeGAdr6OkPVYEWtMPnjvE7M3uFCK4ABGa21LwKYSxfg7OpvFgotJ1bANBYfvBqt
aezeBREoBTbEJhQc2ybEfzFqkG3V8cfNzejZzvJTKclpuX7UzCyWRCXAmR75b4T3Ewnd3UVap/lp
CzhJ8AEMe0LyGCocty4B94sXH3L3aRW2HImOD+PSB5gFm9izIDs1ePRmponA7UWAqgTEuEgTIOWa
AIoYFM1KUfI7ZJrt8RmdW/zP4cnX2f74J1hajbNolBlGF1eG4qDVmVvVPu1QcHkckOA8deVeaGBe
8NKxywxlD6PDbjlRrVEpSbw7WBdxd6IH07b9aBJn4a5Koj7oOt/dqy4kfQtS4dpwQmXV6g3iaRaQ
swSoznmb15wm8t3CzFGaGuIcDgFWZAFSlCoaupG2Pj4X0w79oCfmbOfWbTtJEVfuXiYixNquRFU4
Q9BqGKrqunZKAFpoKMaxcwpYsXAkMGeRcBiQoR370D8UMTawP8jvpumaSmoY3Q+wUOWJ3PnCEjBn
Ec/sOUKhneUfckTgbHzmlQKJ6a5XT4zbUjdmwSgFyVfpuIId1BxIPJ/f3sk4D4GzpeXu+NQsdWH6
+bt5J9WJ7KAMvYOaWBEWtRxryl3ODVWcaGCpD7NQ5I9KKtU6djB81tB2d+pKe+iNPAFUrBTiy3m9
mIWb0G5rpR3afu/acXBomPRHA+OK807K5iyU+LqdjKQ9ir0bhd7TWEqQ3V0nno5/9qUBmm1zA5Kn
YyR5v481H/eKMYKGhbkSJNrcDcvvxxtZeO9MOLD306xhwMKtMQgOoxMdUs+Ah4oYXG1n3wvFuT/e
xkJHjNmmc7hcixjdqkNipHg2hRlWJ5z+0DZ0WiP843gjC+vVmG05BUnHKjaSEmy4iQQhlrpO/CVN
jUI5ddFe6sb083c7ghZk1Khacshw6YUPoGTld8OXw08d+bcTvdCmyf0gIuqzBRtFdZhxJa8OlN6U
Dv/nohbxC7Anx/evTRwGixtFz5AYWscFrhMFdJnK0+6wRvTyO0tHAgBHQ9njnWiUgbo1yyGVv8oR
IfSfTtrzbEzLKHi9QrSvJwvqiODxGeOysFR3aqCo/nlnfmMWPjSlDAtiRnjIIgQBUJXUUbsOnDA5
8/mz6IE0UK2BlvIOMMpiFw+U3FCurJq85/r4elqa7dlEqJZWJLowWbQF1+shATjvRNZzp0LmP97C
0oqdRY80bkLP8VlPeWSX7TpBHbPbyBxRujMbmAUQEPp6UTVhdIDGKm671CH31xrx5vjHX4gcchY5
4sEKM+xcoOva46OGwc2FPlIAxaDsTkj9xCy8YSY+2A9zGCl2DUKkXd/tHTsYrfsmNcIYa8nIH9Ib
NxM9jo6gp4vkE2YrBqZmiUDqc4/RCxnoC0RsOu/SVRKp3VDgrON9iGi8+cO2TX+8ENyhLWWLz5LZ
PMIjDMxvSpEL5Yl9bpYmjqr9IO5SpLPqL60X9PIuD90I0D4wbZkgdRSOD5pQLPVZNanJnrjMLKwK
OQuWiUJZoK6Cdo/QGWKuYmgL/RL4COLbx+dtKQsnZ5EyDSGJtSE70ekK1XXg2VkJzubwiULtSesT
X39VRmwldCwSx7j91SqqaO/HyoGPg9lSrfp7uA1dMxmo1IV2IvIt7Dc5i67YB6WOh2X7wcY+fZU3
lb/KIqR4uwHWwPGeLw3t9PN3ATwvAoes/hAePHSvIt+LSRUAeDzv4bOApBhNE+LZEx1EWnZ7hNMy
xDL94rxXqJxFI0uWsRBtDlyTPDv+NIYGfHRj9ZlbSLgnsI/OvKzPwUtJ71AfMA1oBIl0ttKW6rbA
EeHl+CgtzfIs5o2q5qKrgp04dWItfsQ5qFNeoPRV4T3eJvUQnRf65oBXBwNSBNwwa0IFVK7ShoIb
covqiYW00Is5gNXiXmwMeRwdoPV7T2x+O7jEQ0g1bpvOaD8fH6qF1arP7kbQPys9RpztoDn5eNMm
GCAAiEviEyO01IdZnNHrGJHUwo8OfYKFMvD8tv2lxEb+1W1jLD/P68Ms1EANDWWemNEBRbcEOqZd
qIgXYF79dN7zp86929HAYkuJcUqOKkUG3hY9P+MJ1ahT/IKlMZoFDD2Dv5SbXXroXf5vV+o90qgl
shguvN6yl5vzejHbFNqIR2+YDzmOdEifThp0SXGoY0uceqcs9WN+EID2O6hjUh0QS6pgZ6apCXM7
HjQr6HCLzTg2n1hVC4t2jiOFAEi128zcPQV0TMjy0HkcpBjujg/UQj+02ZbAnsZAdQ6eYCKD9CmW
VjklLq3oXjX0UT1vzWqzNVsiWOgWuWbvhTbG38yGQjaCF5My2PFOLA3R1Ll3a9bBFczxQVwdbFNk
qI/LoVnJwQnOw6KLOYRSoq6PJL109g7yLsnKMOrI32EsaXvnLVdt/qbTQhKIftYe4toDF9M7udZs
/S4MvDMXkfbXEULvNTCcxLX3pE3CK6uQ/lfLVOPzUgJvHIl349/6YYG+vjQ5C6KKwJ3EC9oLMyjr
dn3eBM92mzK5UIhRYXyGYqxWat/lX4QKgu/E8xd2wRyY6eLia/Sw+A6Blarf48hrPw9cCH9qimG9
Hu/CUhOzjRYA7LHTWAcxghzZU8BB+7MqmuBOlfUpkPHCNngr3r+bhtDUjT7s/OGgx7mAEowdUrrS
HKd9ON6FpefPtnHYy67q0nE8lJo6YlzTDPVhwB4yP7FIl4Zo+vm7z+9pElvWscLVHDFTeW15yGek
awXZiRb1OwTRzzyQzRGNnIrDUW3C/oA9SHoHSgkbTFF5+GqdN1Cz7ewIsod13fQH7FiGW8tNrDvF
t5DdP+/xs83sw1ZIrREHiA4biGAlIyRvLhxkf/fnPX/28tSrrDZEGchDHanaQ+DhZUkOPAGke97z
Z7s5cAD7jY6jH5AXQf5AD3wEKe3E00+Vj6cD1wc33Dm+V6gGyhddlTx0PVYqt2WEx2e2Lc2hT/1V
YbRR8SBKEvrdLkLCAwXL4/1aana2xQF6oA7hJEDG4aJtzLTtNirU/ZWsKtTDQ718ikWcbI83trBZ
5khKY9RBnoWVPMCClvoF+srFqxtY8X0qc/8EumSpjdmG5zRThEEaIgWA4Ji6tVAeCFZaFdY9uuJ+
r58Yt4W4Imb7PqiHphikPx4qJcYkL9EDBX15xUjPI2OJOVxQaGmObGYpDn7dIVjt9QV4ggCP0/jE
+2OpB7MN74JVCIWo9UOkY9V9ALKCiBEqvUF2eXy2lxqYbXldF1YeWzijQTlHi1PUifqMQIZ+ClA5
LdGPdsxsyzt1kGOhIrR7p+obw7xIOpmO3RbhEQ/jBDPTTMVdcR/38+yy7cPAvxtsJTxJJFhaaLOI
YCddX6MToB8qPVdefRvZZ1w7fHmr6zUCbMfH8MNGeO3NsmumFQSwRlTzEBtedqdbJfA9ker5tgY2
+OO8NmYhIKl7xbDrKruz9cEyP+kJOS5cSKoEw86h8634rEwnnZndNVUn7mppjeahsfPEQ1bcTJR1
4MJtO96RDxccz59tfdWyXAQoFf1+xAAiu/OHPswPuUa6+0T8+hhBQQuzXV8OKNvoY+wc4H80pcBe
oU2UL5k0c0pXZRKO6WZAxK/fpkjE9te24oCMpYwZxbguc+eSzYm899K6mIbg3bEDtH7c9sKQh8rM
fW9loyWs7PQUg4KtCPQoOmcL099ZjIgyq3DCWLMOeoKQGhImhfkIhjT9fN6EzSKElyN54ZuxfuhG
vbMwXEkyJOCdIns9/vylUZpFCKKO5tQq7wI1dKsNjBCwLUms97uxGuJTteSlVTeLA00el2CtpX0Y
R6OOD1nfYPFXodh+f7wTC8+fA9X9qLELsyg52VR9+CmzJ7fDAbXos65ZmBfNtr+bcPHBTdRCdSeI
UVLMnGbYUGv3zPV5HZht+65vQBkVwrrHwEdAHENXM974TWWd2PYLs2zPtn3ed2aVlKFzD4Uze9Kk
8MVK1RSUtIU3KS0f78X0af/N24Zhmlp/t+M6YdpFp6nOfdSkJtrf+oDULUpDLlL2qdFsu1TfxAi/
fj/e3NKsTz9/1xy+HLo/Rg7g8xIqC8x1P1L3fUWxZXO8gaVRm23tqus8t45S+4BEMlfspFF/VTVG
sBd1TOrmxKBNU/DRoM02eFoZuP34yNkgPM5MOGTMisGpOFOiWi3GaDinWsLkzDZ6mSuYMWedfd9C
ukWoOksMBaPPIQhOrOGl2Z9tck9x/QCRBh/hnQwJk1C6YqxXBSy/7gXOgIfHpoPCRYUACPI50Vn5
a2QPZ69/qiFYTqJydpUlmBmuI7Bnt21leqdYZgurbA44tCOlpfaVhVfpmHn1rkLNu/3KyZOS1vFV
trAA5pDDVq30APGZ5gUsIw5PqfYUhaH1c3RDVGnREDm1OxdW8xxbqJvk0tRGjAdQXKjA9pMeneqM
Fsx8PHWezuvMLATglTIYY+4EV52remW8xoasLG5tzv8UPIfWyOwN1ptafaIUtjQ508/fhQCYt+VY
5ZnxKLLRuhJhPuKYnrRoih7vztKYzSJAkgyJiR+Le8gsAR40kor9za+HIFw1sQxPzczSCpiFAC8t
HTQLuujK0i150UQdGqsdZpwI0Xa4qVy6LZjs4x1aGrBZFMDNDmBjo4ZXGMzX6OoO+pWiBf+Ls+tY
jltXol/EKgYkbjlBYRRGsmXZ3rBsyWYEA0iABL/+nfFKl08cVs3yum4NBAJoNLpPUN8v+/VZCCAS
tV/XOsUh1iG0tLUYITQbsNyuXcQLX2oOsROtpk3ZM/KcSdtQqO7VDGxDCkCkH6IfG5mhqvT2/GSW
xppd+idYt8wB+jjKeuRf4hICStc1o17/NaZEwTrDyWPoNm8uG22WAfhwffC8KaDP7RCkL8nAsmsa
EHgJplm6TaUOL3n7Q9TqNNsPJ6YI0W9Fb4m+DwoN3m91HsQ1DItiodh3SMSR/iJUCAaaRQLoGfWF
mAb3Vg0AL0aFn1FYc/Zcmg0nHVs7oacw/8n1yWYRYGiVB46i5e9oiYdXcoI1c95XNYnGgfR/Qgci
eGDX9D+gJBvsauic3Jxfr4XIwGaRwRgPGgW9Lh4Y9rr5KizsCX7U8FcxhwmCE2sV8n+N0s/mN4sN
ZTeMqJYm+YufAesAvwfj0vBROjS0jzSgOn4DbqvKrvPQgeamgtmk8AFcKmiwzVDZLaEanDBv16rR
d6FbrUq7DREBkisWKgpXnqEtGIPRqdc5DAYrQ+XuU9qIKcrl6FlYHRkPjcgw1Cn4UjC8VPDaVsQ7
yZOhe3WdxV3u3mQO/rhtzYzb3zZ5hv7JALU0+wWuOOYknNU4+osMIYSfRdBqMtldyy3P8h2SKR8c
I2hI1zstWVhCW9HLM/3n/BqdTuon324OlKCaWaRvpLgF3HD41sn6TwtjigQmpD18fyf+5pe2O6a2
jS/cFLPoCo+csalD1T1UtXTAKAPWZzhJMcJqLvvaeXANfjs/s6XYNAu0IzdFIk03XUuQoqco86Cp
/piOBqD1K0kmAi33qW8dOAqeH2/h2phjH1Nqx1HDcPPQeIMHSWoxfettVfy97NdnkbZRLTThwbs9
UFSOu23IY202ldLBCsZ44Wv9H6oSpRQwfIvsDxwFaXzTC1o0ew1SX/c2aqCWvgL3xM3rZZOZBdgp
GxmD73B56KpCvjXlCA8723bN7/M/v1RfobO4SoY0s9Id6kNqIUHKI52AhnYSfm7x2pKTF/ArHp6E
95IQjkLJBL3yX1UVEO+xiYPxEjivDzuM/94iSTVCw9hRLYS8U9Ltui7jyYEmjlp7EC8cXToLr0z0
UL9Son2IncDHW9sgn/yaBdrC6T51eNezPcTI++BY8Kqo++vSZXpa+cRLm30Wcvscj2RSBc6NguNQ
eO/ofEKjB7TjtT7V0uRmYaKwsCltM3CAAyogt2zjw5hDT3ljGgof8L7Ebcl48VVNYXbhes3ihd9D
fgg9Vn5NgDT97Q9wwdxB2h3+COd35cInmyMccdfXozEUXqQ4x8O2anukfG47QNDwsgFmIQIaMrLy
0749tDFscx/hgMHHxwwqAdVK6F6awSz/gjIn1Dc8qg6aUhD1oVDL4wcRO7n/6/wMPgcT+uEcTOhI
OBf6FB4a6Bi1UyRGozcVepQhrNCb6dmBQfg1VC46GsEutNjFYZuUkad0/BjW0m03EIWHtvn5P2Zp
tqd//5AFdtAPhvlc7F8nSZ0D9QUDOgg/o8y9v+z3Z8dXVeCpwsq4O0jdqeYbys4VdH3jbkg3lw0w
O6MeGeDeIm1/CP1/JmaGDXvo9yv/wg80O6KdQFpsoH98XfZWgR1XKJSy8y5NVw7kwpU0R925MnOg
oWD6AyMgXcAYk7VXfkMJNEzVuOcB/KEu+lBzAJ4pNCwaugwW4GXuBfCsywvNqo3QqdLHy4aYnc0+
R4poEVMOZT3AvA8537bu3MvKVnO9SO4U0FjKm+HQJjG6R0OYD28Q8xIrqcHCQZgrRo5OkGrUI8zB
G2AHFxnso40wnlk7aAvPk7leZJm70G/KEv9PW/TyaZqsGz75wLnUG0/juP0qZBk6d7jtRvmIDp0k
DyNeFsP38yuzUJKbS6mSFnKLSZiNsC8OSj/fx8QT34RfBmhUcKWxKxo8y/osymKIiK/suIWX0ZzU
R2MofuH4xLdu01fqB7Tc4PUbdVMeuteORU66kt0vjTMLATn146mBa8UB6mvBc51P7ovLy/45hz7G
t/Pfb2l3zKJAVlYAeUxSHUI045vfYko6eVcmEBrbnh9gaQ6zexmukpAsT+R4CCCcDO4HKDjXaR54
3oawIl+5nP/pNX7yDppDDVGRq23e9dMBYuxF3UVUtkjjYRUb5NMPyL27/kvaN7S/zwRr21fTNBWB
4L7Aa7mFKrrbsEPYVS6s9VJYp4wviLxeqeB/3cMhMEINriSvzoCrP7g2THdNtUdPzO/ppkjqoabb
ipsMTlCy8DS9KZMhMWJ3/vstZcNznKMaiqaB83x/8EU5/U3SxqvHHfVyq2+hTwgJfY8EFYXAckzU
TeL3st/LE8NebogOKwjvnP87FjbKHAoOWBaUQ7KgPcgWLE101Avo8cteXsbGRC1r9qoQI6QmUtfY
gyd7hME6afWbO5YwJR8cX63RYBa2o3/69w9pAeG8mNhopgNVyjQwOBnM9yqmUDQuEEourEHOYZdw
Fsug8dykB9N1MJCo2hiGCb2BScllycEcdglRLskhxtceYhQj42uWt3T6qbpMdysnauk7zULP6LlN
msFE5dAUJUPxMS3KzN5PLmPJzpSeb1Za2EvbahZ/bJW5RWuwu8MkVvA+dQofEtB9q94v27az8EO4
00AGp/Cw3rX9Pk4Ujs1pNa5JXi38+XP4ZeImYSmk2x/iSST9jawNzD1HFbtsZaEX1mGuiplyuPu2
BHWClnvhV4aicB31k6OfBhVkK3fAQqY2R1+CkhcLyD6kv6sSPqHbYmh78li0QQPzMp3DUE6D87H2
rl6a0OyY1wUXGhUDe4C0m4HdNFRd4T05lPIZledCr9zQS+syO+ad1zZk6qr6bhBJ6l3hTsZkQuIV
LxdtqzkOk4E4FtPEuIcqbPGsVWHB3qSPzv/Ksi8tSfDfMDVkLZOSJ+ZxrHXq/SjLPCvhLoZr5Y/I
MiK/aMjx9Cv1nIUM7t9z7kNMLItyzGL4h1w5HCrc6GH76UvhhOpO8pM8jgfazPMk0/IRNj0E4Tll
+/NfcWkvzA6/0KZQkxjGw5Ry74hKBKwTikybq8yQcq31tDTILAIoCBYSwRIXrSfH/ebmKZUb5nvd
LZBusMU7P5OF/TbHbcZ9B7+nwSWHqVYNHM8hPwlvb4hRXlgdmCtcDjQFnWJK6ME0Hqy2Sug95xtH
Sq+9Oj+DhUR6jsqEZRLMINIM6+sauCN2OczwIOYX7vwYjaAk9vunSdX+SlheWJSTucnHa3hgODZd
5nogDBTBH6CCkzpiuuHPsR7FcFkQmKMzJexF+hhy1HfeEKgvrC0UjcjENV9Z9KVJnDbDh3MDKey+
gN1ldwcTwBJe87qC4X3jJL84T/vd+WU5vTA/SWzdWSCQJ8tUYcb+ztF0aO4aK2RfbJgOmLgXtk7H
B07HOE/hRdSW7nc4R7p1srIlPlfy88O5oKOwEFmcoGx/hTTzWxc3/E9TEjj0lhWkwHyvdn9npYd2
dz2wu3xUjYgGeMi9jmPssWgss+AGLpQUCZwr5FXjyynbMji9BSvhYyFu/Z9OoxRuqCtglngcqvqJ
uFMMMZ6edYPwoiRouhZGeZXX2XCjQFst2y2oHhnRmyCAh8vaLlvaBbP4kjTIxWQj+GEyOamiFEWs
B0HDE1BOOeTL+W3w+SBijgAVxBboTsCZvRUgJJOIgwCaB/BIFf4wRrlbGbF2dS5U8UAh/e+2JoyO
Yz8RcWd8aON3Wz54JudbqBZakm3jETpKPnx3k4Fc0Qy2VsNDGGQVnkll0/vqcWJ2KkUEG2ZI3uwB
VIizNZ+Apa9wil0fDxycPjm4wOaOwWYMpX80Rt3wBn6yGnbFjpZtvFKSWRpoFp7oFKa8QYy64z4x
SYRNVv8GhST7VUCN9rKLScxhpLwSuqtsq+4468RbB5H7bJ8GnvyhuIr9lTP8+cUk5nqQBde19jSb
7moCHFEUjLgIC1GtAuKWfn8Wn6aGN06Q0+lP3pQSmWLeqG5fhFxUu/M7f2mA2UOEyYxA3zwf7nQQ
pOLBTeIEdnYpjNhg7nt+iKXVnqUh0GSKUb9iw13WnHTQhpJ07zSO6RjFprqMOwLd61mc4Hill34g
0r+BzmP9qLKsyn7DKNmsaTAsTGMOEWVAnEGGAK6JMHJr0S9ztJ3MtetC3Buurh1baSMsDTMLD0Bv
+3kJdQXQwVQv8DIE/yhUUepBPw6SANB+HZKVhVm4gMRcHDKtHd2NbVDcx0hC3PJb43lGt9dO7zjh
lmkB0OquDYY0ROmlN1AU2SSFiP+wsbfutynU7vAQN5Xp/8YElKx9qQzY2REMtz2SbQTG6x4CmSSr
UI2lbzOLGxA3DDsXPk63CbWapZseLzcPUuc5odSgIj225CLmqC/mSNQpgJ+RX4zsTuQgoG90B6mE
B2NZsrbOCwdvrmQpw7J0KGmdo9Npcq0aJVOoyRRS7i46dWIWOUSne8DnbAz0TJvkRyObND0qaH/B
9HhI8KGGzWUDzSJI0nUSWGOl7lgVA6LnjT09QlMv41ExpmsybEtfaxZDBj9pSnARMAhP4IeeFCoR
27TLYHF9fhb/jvH/Z4LiZOD38fIbLE2qOIST7WhbQdxXEzQAziVT3sRy51VJa65jGB7Xv6ohF+0V
2NZx0W5r6AXkJupINyXNzi2SuI2kq5jfXgnX6qy5w6exGazP8TJy0sjJ4Gnw6pDCZbCTrSwwW3eW
DdiASJ6cIMnuvDJz62arbB4ON5rDJ2JAqEmErjaJ18Awo4kVm3SEIrwP4bmqaQTzobcqTRxsRNib
sUCbCU2PnQ8FNl5H0JBPYL7lo0FAb4Oxpfk96xuGP9TJCjX8zELIbd76cdvyHXDDKcw16xgoq3Qz
lElW3RU9hfMu9oxLAPqUp1TpNofFrrPpRIaYiJwfzpVfkxKKSfqqIX4JLz1R1rWrryyABeqa+J3r
3IZj6Ngf0COo7F2Ydd2xFgNepxt+UlB/16OyfbtxY1w976kx7fjAAiBQ4DxX94AvRkEHoTf4uEOt
pHzRlRcLbDBSVd1dzTKaXtdG+um14QqOzuhGMOGNmzh2A3aroNlb3fvwyuuGMgJrgLIJ+jkqbt4g
+JSybgPuqrZoojEYWTTVBoCkVv5wJANybqNJPeZ6yyCel3QR1tKRkE0BvuSNdYArd1FmTZdS2Krk
Tph9KdCeiNcA0d6/Avsnu5LPDleYhRTMh9q7K9kgg98nKRhAVYkUeMp7MVzmnAhUZMltNKWmCVC9
IMLZIT+u7E/wtASeEypFqT6FzCVp4TyYmwkCl0FqMxj6jdhD/GcQQJrgmw9tQPLai1KIKIZeS4BN
hb0PmdQGmQGccUMQDDzY0mZm/NWqpgmgfj30nv8NtIBpvNUNzeUv6zKQvLc2oGkD1y410jGLwLoH
tH7bewTq0zBQ5dxKmMcPkBKCc/GUZE6Ud66BMQN4ZPJ7nyHb7qIwpoEqdsopB2Z3QQzbhPhayqmD
9fLodZ3jbYWOQW7d2LE1DJ6xwQStRrDr4Jz+F6c4H78ooqVbApxou3a49juVqRSOM/GYPpQwpoGi
Y4FHBHG3Vv57Xjp+4uVPygaGvOdOM45pZNEBY/J+KGMfUh0GxQ7qR3kLwROycbD2qOAM8IjVoPXB
3DYuNyF8apnc1inN7a8kCOFEdTPIMhvtJs5doBzwRf16+JonPWvlBsJ2TRNuxQini/Km60B2iG9G
loKPvwUEEjJuu0FX2GJ7GGNk6UmNP4mrWzn6Sf7M2tEN76SHUg9/KNtqJMEmgIfN4G986uDYnXan
ZC91G7Ni2MsiN/VdnLqtfoGak8JxTLyJ0k3id5AsBz+/deGvLhkiOhpumE3i7b00CDKIvGmuoFKr
xgwtzl0uimn6JgXe/+OGpSX3hp1Ch0TD5AfP8+QPAXFvcLdCDV1zN7kT3Nk3DSzNwOHwp8r9E0OZ
tvriNynlRxiOjQhUTcEgnXBdwMuawM65DUf/lRHXK45jN1YFxRZ0QDGEtTlPhbtLO42bZ+v3Hhio
MdyspjxKFHNJmsJRA5lNvPMcfyJoM0H/NKSgwtExTHdgkpcw0G4kavzB9/O3x0JiMke34bmrg8rV
5liNrNMb2LGWMKfPw+591GZY6fgv3IFz6d0QbWyUcCfvGJfNMG51q2CB3RX9mh/YwiTmPIhQQg8t
AcfziPIox9Io98VPEufOJnYNGPV5FUzMqRDgD/huOBl2dGTAjiUi4Ja5Ur+0ZUX2saDyPYRp4cr3
WprP7Dk72b6CpXxYHMDYI2ov65Q7wLdZ4f3O4PPtr5RJloaZJaX+OMDCihYuOEtJ9dVjqhuvnZIT
b4g4JVP5dn6LfV6pEvw0/IfHuZkAoQQphT+RvtD91ybImd5ZkRvcerh7c8jeTzIkYq8aVhZq1yTA
bKjd+cGX5njakh8Gb7WX1F7uJk8hGeA3/jAFjm9llDFz2t55z9x05WsubHI+S1vHwCrXVpN96kOe
+zdBCXmPKTKwA4EL+mWTmeWSIVptnt8N9Ah0gdvBl6d0YVLud99UmV3W3xN8nk2SoZa8M/Ro4jAT
7wEhDNBrFOCdYjcWwE6tcQwWVmbOZ7CejsXISfmEq9wh+6wI/BKITlBJbyR0nFfaiAvndq4dXIyN
NE3LfTQRyhi1Us7fgUAhLyxtyX5CqorP6I/FivTQUolsrhxcoc2POn/qPoaCO7fCh94QApMLBu5E
f8RhnZsNipCy3qqONsWmr70G2pS1fITEbfNddwi/KzFkaeKzw22A/neTug2Otmq9n1ngZnuAFuQO
Aobl0dbGv6UNrubzG3Nh788JDxpXdYncwb4mpTeKyIeMZ4HrPGF/z//+0l6ZneISLo+FE8TV04mo
/9VBwRkI1aQa2Eb7vttexA+BE+Z/Y0UM34EgL5k+MolXyxY4AO+3dbRJd5mCytPKIT4twCeJMZsl
xrjQDYX0hDkyn4BIP9jK3KTW0pdRNGio5Dy9jPAu5sLDXLIx4aM/vrqjQzSAtWXfbk/FgYtUv30o
Uf33g5l4DBRkFKZjzVOebquwsKBV+HiZrHyrhX01R6/nBS+7KjTBsVUTH7Y5Pl5/pf2CrrncLWys
uR4wag3UCWjlHgmwSN+6HGc36mKiX0B19X+e37wL998ctc6l35TaK+yxDFn2F/mpQW2MGwDQAP+4
SyFf+QqIS/igg9a/Pj/kUhyag9TJMJjWLXh+zDLKxl/wTbN9EsG7d6BJBAghAE27kMK65yYYDAq0
EaSBc/1iuZt3B4ILmJSbNHZi+gWpm3o5/1ctrebsfBmWjwD91t7RUXh2e4BIBJvQl6g+n//9hZNF
5ycri4MGKZ89xpAGe0pMW4RwDdIQpJetcR5hJIkK0vmhlqYyu4lRR3Gyweby2KKwGmwcgvI/yiGW
rqG7ljbm7Gh1VayyqejIkeaUh+iqZKgaVG6uqx1JGSmvLprHHLwOCbKx7CbqHnWuu6+gULEfoMle
WGCby/KyOGwk3GGrpxr4EXOqXIQ91BXCQA/3UMbkKd2en4Z3+u6fBNW5Hq7bF91kIZd3nGJQmsId
wHGpD2GkU477B8xsCcxfGZDSK7dN0KIfeA0t3jHL98YmDiw6GJCTqJgEHprpK1vEW1jCOegdIdEF
9jDLH2AiNqbFXVNZ1MHHnBZmaww4Z3wH4zXFhyjLXOHfJB06S/aAdHXIoCVdysY8tkNdNv4uMwXS
/ojoQsMDFX24gslNBi+Wem1DL/2xp3//kCfDc1UYOtbtaxfUQQJD16R5DRxG36yTNCspydIYp8P0
YYwwZ00nWJfcNw2kV5Ko8QIV/KIObJ7gXjJ6/koWtnA4ySzODBOXhPpT9jBSS/Bepjbxr6hOQJE/
v90WAs1cZ9cTgZK+1vGzW6MPegP6pUt5hKqm05VbXY098H1ViA7OClJ7abxZtPG1E9ctipD3xi/a
Ot/5aqAD30hVwYN3k1Bl1U8/LYAEWNm7Cys1R2F0OUqWvXTlbxsWBSCQoE919ndR4xwdO1qwamWl
Fq7GORWgjZPS5PWk7kuRpuVfN6Sj623zKWDqUVAkwzRKRYGqE5T/Mj+/L7uwdVbaVQu7ZM4O8EfA
dWs4Gz27oRE/fTezv9ygdr6f3yILX3Cuy4saLQqNYT09a/DAb8uy4H3EuVff4KWm15ggC/tiThCA
dW5Muj51nyVpyVNc1fUXltpml3o63dvOsuP5ySws05wpACR4B4ftyUUFMshs9UYmwcsvAsgD+iMT
ve0ffGlEGW7w0ibsJyGNDVbeb59bHfhiziLwekdIMAfMPaTBvPK7Y3RQPjVGBgA7VRDfH36iHNv1
NNJpy2m5iY2QAo59JhdoReJ/hiB51Oahpc0G3OiK79sgK+I+0rJ0gj3kZrJBb7wSuR+uCNmz/Hde
1VZMuyzJwEp/DUuGesRK5FgAbcNJ878xsEsUbxPVQEhlyOgvhS4m2hz6aw8+gibqVrfOE0DlyZa1
5lnFzpfzC7iwG+dqcU4AYdGWTUgBwaEkBs3YNK8eh2AYoO1SBd2aPe/SmTr9+4cID9NVxdjUwlMb
zKGivgVPM3O+ClLTcmU/LG35WWyHZ6LhbVUWrw0ol79bXdInFEw7BR6XE4oNKCcO353/aEuTmaWT
7kkd3PRT8Jz2g4DveRrTvzQNiN6f//2FRQlmUR1ubmoo+7T6Yl0dv4gpL/4ypYYvKfw51pKQpTFm
aaSM8SRLk5E8N1mGwi6gQu1znYz+k1cAM3TRPOYUCzBcaI1yZfPFDdvJ2xqt6ipqypQM0AUz5iLf
TF/M6Q5WN0BSpnXwXGk53cCJsHuFfUh47YnG2zWDzi+7F+Z8BqI4nTo00b/kxEFDrvPjtIlMzMqV
y/xf5PokV53zGaAM2lWNT+Srj9s8PoDbVeNFOIAAk7YbD3ZHyRapmGyKrbTCdQ/J6LAmAiW48rIt
ylmEXKGaQ7wcPh0wggk2vTOK9Ec4dGnBNkYhDfkx5R0UzzfA0Sb6a6ZPNoH7GB7f/B2HvhzpNnVd
7RP0FsO015E62U+rSBvgKmg0ViYM/sQW9IoHDjEW+tD4po+nTU4GtI43VgWuEdvKBcMq/dmMsa+a
jcnAHu0j/Cxt2z1zWIyW5fkNtlDKmkMd/a5sJco/5DeIw27xACuOdEo3APH1cb6Np0S1fZTJsRP5
VoK+M629KhbGnVNCwDxlQqs0eHa9of8xtK3d2jKN73IxsEdR1MkulnKtULkQbebMEG0D189gtPGc
ZsP43IWjKzayYcmaHvdC4JwTQ/JBqbRPi/AZ3aZpjBzheke/I8j1be0P+7QLq/fzy7U0k1ncZMzW
Xhja4sdQe1m/HVrAVP/SzHWnCweYBc62i5lu8yl+DkYoB0WtC5fqCAKrdqVgs3RJ/8tFPlxj8CYP
oQk90JcwqykXV2BtICGIGi6zYJ+jiKzT69AjRYlGfjGCgvdEbInjcjXqTMfuxndaf3BWajkLIXzO
JAE5rXJj5TjPUDDzv1cUDY2bIIDaxiObxnolEf+3zT4JSnM6ia69uEnLNvhWEdb67hE9KNmTHVpe
VAXHBgovfn8LajsETbnu6xNBo0mU7g/cr/of6OiIZtz4bYs27dZOo+UlDIsszZs7uDhnVfOFl9JN
1UbHmjj2Cqql3N5S8P9UtQkZn4YHlwEUlUSwVGLDKxAbfreNTdBaHfFODw4UNM9vz8/BwUAC/zdH
AQzO9SmCx/eK4W/YlEaZUW2yDvCHZxLCkcW7Ia6sJ7JNut6KLwixZFLXg0D69HT+T1jaYHPQfupI
Sgs4UvwCXq1/m0KqrqrUISWYAcL56Tpp9TdEjAP3LPHsAdynhEZdH67WSxaO6BzTD6w1V0XnKHzu
tGL1d+qwtLjmOtQXwkvn1CFbBfUI8y3+XHYphMk4rg8TTcasKZwuhLN/wMAPRzQUCQcAMGQvKgaL
y91UfdHUt4qXMAndwiILDSRgVYo1t/iFq+BfjefDcFp0/lgCLvusUgC667RChUapQDxW8Fe7BxPO
6aLANmTlOC6sz5xFZCEwko+G02dCYCe8Fx4VBKAWqK5vzu/ApQFmabTnJG4NJg19Bpy5bLYjHirQ
ppKq+3rZ78/uAOBuypzbgT6rIiPvQQ3ZmY2XDNqsHOKl5Z9dAYFyoXZvY/WjQswAnoX5PAEI64Ta
AdmgAa652XsWlOXf5+ezdGL//fuHDaAqOMjVliQ/UMJ2RBHxKcyrF5QmCP82QeXf3poyaET+5Cdy
aMDpFAOMkZq+7/kdhNu41zyf/0sWVm5OvQAnkuVDDLRZ5EHqpjqwwpfhN+u5gfpxfoSFvT5nT9Ah
TsLRq5u3YSwy9uobRfJbYIYd8HpFUSaAX7lp1gS3JS8AIr7sFeHOXiqunGofYNjhLXSnsL63UzYN
fwqbZFv0IdCRWNn4n28cPudLJGwI4cns2jcoDZpiVzRYpj8apk9uGLkObq8DNOFQUNie/5ZLw50q
Kh+2DbotEwxWLHtLaCvzK3DMEseLXEkS/shQpOZ3JaBP09tlo51W9MNoAJalnTdO/RsKn277NTNT
QZKt46Noc1J1GaHqAQ3yEFZOK8fw863C55LaaWklaIhKvXc8IE66SWUmT1izAbzBfAc9sMG3kD+Q
RfHLjz2HrLHqlsY95UofJhrCLsKjmQ3fqiAuTHtVVVBQe+5hECbGa1lUOgk3JsHsT0z9cQziC+d7
OpQfxo17O6XTpICghKRD2O1VVQfAy4KJ4NGd8bCLoB1QtH3xPrr4t6vzy7o021mwHlkGtR+tkvcG
jKXR2cIbI+MPxMk8mAINgTgRsfDBO7kHC4bma8T+zxNPHvr/nawPMANzsyl4y0u0zm4MZBKTAjTM
bjLb0UF3cU34fWmgWTC3JECG54IoC4E6VLcJXI7IXmXAzkWVonaNyPh5FZPPeRYgX4MuMmXl+8Q6
H9jkXlYcDXE/BPg+3CduAK7zXRtnRXkf+JwAlnQiNlnn5fwqLoSCOQuj7E08oKau/hShw8IvMNDT
GYuEK6j7gra2wbWVyzAXK1v183uCz3W7eSeanosxe8/HpK8iwkcgneB9AAfw8/NZWLU5BUOk0iEB
SodvPLMq2dMw8Puoo2nv74teONnKPJY+2+nfPxy5opPl6EG04w38kawGEskjtL5JkFKw74UEluEq
4z2EcFeGW/psp9l+GA63ewLRj6r4M2UA0d6HNPVgClLxkjRrqs1LH24WRMJcOZWfJ+UflqAP/1oM
zpRGRZhqfc+ato9359dnIWrMaRRF3rXGNHn5LsOgEi5EjwVcVzeuC9ONYWsrUf4kdenCnUQB8rpG
vVwadRY03JJIEHi5ec+NgrFBxCrc6uHBeNbJnX0G+0bSAhTX9Ymzhwem530/P9uldZvFEDV4Cs0Q
Vv5BkjYMT6pmdQcOfiPXQv9CBsjnNAszWkByuzZ+E2Gl0vKqjuMMpEYPHY9iCz0V0tH7hCWGgx6R
A7H52vLJ7e/wdqcu3ZLUiblZOXoLk53jXRPrV2GcdcX7KROUR+IWEEmL4pz1yUrHZ2mEWd7ieMqx
vuT9O2+41Vfp4PoD3spBqRJ35aQtlBz4XPwb1Yac1wOsbCOeFq4zneQcW+be96lNiu+j9H1K77Mw
CPPxAZQtXHnw/uT5LeGaaWenWoDu7R6mZnmvoKp6yjZ26YhHTRqZEmSrb+AKSNJHA4gfPNmiOqnB
RW1Y33k7JZKk0tHUIFUZN+lgvRIojrrXOduGYEK0V3WIiLlSUPpX2v3/6gqf6497kF9padHB+bNI
SFm8WT6BeHMwtGvCRw8K/oGzC3oB7a1bn8Mv4iZoEub0sFlnvDZbnqBTmURyrGr6WMOUJ1d3sB+E
Qsp1iWrulP/NUZE1/XYqsqLqIiRlzvQ81L1qYH3o1krxK3Dcp/GJlaLS9bFJwmS0V6F2klJvVIH/
fi3gKd2y75R2nLYrMWgheM+hvwNxKBaxasCkiBO0lMH9we0OgwoL/myzI20TFt4mT0U9NSvJ0sIt
z2fRtYNBUZ8GGrsKUOnKLa9I2w8cRaYRDXS5g5cRkiZNqWUPsDfo+sdyzP1wzS/rX73ss5We5Wpg
wFfIODt7D3FgnX3v+hPp6sfkws1RfXF8WZB9S9Fd4E8tyVnoZ1GX1U17xeHmzkED8E1FxvsB5fk4
vQX5CPZ0G+Cmxy7bjjSNGTeR5JCq0pvScRWv74Cmoao4cscOuVxTll7ouvI5e8doEtan75ZEAlpp
w/Dtf4SdyY6lSLBtvwgJB6ebAqeLPiIzMjNygrIr+tbBwf3r34o7fNLVnZRUUlV0B9zNtm1bu6ax
qIo8tr6pP3pJ/EScskY683Ox6tt39mk0LlskNzD4y1Ce1TjYYbhOu1a1ffPBIYj6oYymxFW5wn9W
V9dFuWv/G4OaJ0U+yIAo+ycWLSSYkRTec3kM3xTLaYH+Px5GT/6vR87/d0sgTI8Oh/c2pSVLXl7b
EnCfNYySOm//4rOPNPFrGXea2yj3mInU3pQ21jJNuUgxgKe7EGitRzedgl0el6gO9OLkMpmiYGpS
IpEC05wwRfq7uH1uguk9qwELySXX7ia0SMexKasxK+px6U4s6df7fZf4PQaHeo6D49pUJcboTMmE
8jtD2djMcjb7emy/ZSzszHpdMRa1m0ZbHBRLuoI12xCcOxOrKEMTE1LcujVIXIjXzqcXYKvbTb2K
MAwicVctotJ+uvfBGuwZH0K8Vuk6UHxedB+o4kNGoVfKbE/E7n0ctHasLAbBpotTydbJYXI2ZVAK
p76NyQQI7dgtvNts3fX11R94NvpUka1nyLtIXHOwLOUcTdxcy912ZebGfpP8d1Rqd+3ZP5aoPffR
3iyn0YGaN2WqD/2oP/k86Qa78lYHBev7SVU16hyAED2e50rANnvs40W78+N6sPBm7sKgGyV8hxEr
8D2b1MP4Ux+s5zyz/9rMQdqzmceCkvTK7aVzm3i4850jirkZRvbfxM2D0e28HqEmfCznGwxCpEZE
ujOv3W7XSdwYM5j4j3ELzpas1s5afpMof9gXnU6D+R4V14hPsEhdmu9eXxFmnI/A/6Yv+FXi8uYH
EV6Jq2rYtS/Sw1YmYDVybfZfhWHdoUn9MeS64a9LlL3M2kPE1aNTesxuWUQKI/PCflcL2brssY+K
bEeGiR7YtNq6+y2B9/UNXkBfd1nQuWt9lZXbsAYVy8IEMl2PYYvhmw9z9N6FjIAfRrVuU3gmnVjM
p5Ueb+wzHxzOke9rIso241JWfJ1RYM4scm0KSBZsX7X7mo1JO4VOmnQ+i1MWtEjbI5Tvm6dv7FC1
lmWqyhuaFGe7G5/aUW7eb6m6ors60VSXPxvWPpOvxdx8uoRlS/7eM0w9ouOdxMcgk4bNGDPaiNXY
vsk+6fVzIfhk3+JgOqJfHAo7sPYScl/xR4MQLpazXTW2T1hREL1CL90kF2qb+msVB6/HbGrXXLgj
a4lie5hlaC6qVyi43EUqtPGtcbckkvdJUTnNr603ZjiuRzK2/Xxj6pC4uWbM3El2TgMHXm21QOEs
baBK9aevgxlIVVzNtT5TeGDZzPuos05aIQLaKe23HfQ6q59qilm59Zy6fjxWb3KTky/+Z9mtF9Hk
hvm82RgHCIa+bjl3ZC02rzuoTNfPO187MVRBuM9iSfVKHta3hCwBku/Dntd+PQcQDRkVdJ9oK5CF
pqewIXac8UKKOQfsfU7HGU9n41FVDNkeFfV+5rhglzdjmKUOJw1tOxjEPY6s6KT2ZoAHWu82sY9r
N7rjk2q9gac0Top9+drKThbQ7OnMyhfZH+RQTjVy55K7jZR1nIaG/d2nqSmZ06U9+4leQ3SuK827
owrNgLko1WYu01H67Zd1WRFTSK8IYNW0jtmGdwnLxpxD/9i3U7NxenqZdra6XLPoANz8VRjVIWgN
5NOsabPyEk9nb4Mc+Deq9ras+AH8aONwnCLyMeasD6fD/69c3W3WWdnNXpSuK3LYxgxrD9j1nZhZ
q3zyKgliCumdTa67kj9TnFkRs1C5GriQH2FQQkxPB3/f5jlr/KOzL8BFpyjMDPtaVPde1Ijlri0k
wIG0Lz1GE5mYle9eAXk77CBVnpyfA/IIOlbmO68c/k4HiuAlIcgPOtQcTluzpIULePeNN7RYbDpU
JlyZ1++g278zre+ip53ty+nWgBXVrBVHInB/KOar9avX9E4U4NYb5JCXQ+Qsr0nNFi4U/nHjITN1
MPG4WjO3f7oJGMQ7GLd2LFjvIfryb0gyJtj8MZ694VcDN7Kaz5yvMLnDbvKHK2wpT+Ru3fXR+7wU
gTkHLskT52WtxgENvkDTQBuul6VOTozj1+rKRSfkUxuNUR1fHN8t4p8WqbBnK3fpXOfX6rHv417C
fYyb4bOLiqoihYjhuhUfPRfoOVlnT/xRNlbABkuNMzHlwCJ0sIDnudm0MMxhrn2sYc7fB2sVto8t
8br+d20CBnwnloz4qNhzlzOLmIhyewntJKK5vw+dxTf300YN/Z0PdRv/jbgAuZdj08+P/jTtNSub
mHO/TU6lC3MaWVjab3YMk6nLS29t1wtdxyLc1I0cbjYsxWXwow6ncn/QDBrla9OMMvlCmetPXepD
b6kYHcjQZ9GDUx1/UXroWe9zOvlbW9074xgMV3fkZfqCJl2b93VVrSIRADhVu+T4ENA40yBcq6bJ
atTrwMsDL14Iyel34sFPIubdVTzfTdSVqaM9G0EdA3d6s1vv+KdIKaPey/JoICHvsLA/11eDVZbv
3KHe8sQckIMn5cOFVXpXDDbYxVkWoRdeZlDEwZ0dx9GJckzi3audXH6tAU6gSr1q0xQiBdtU3wYW
eFtFQQArFeHBmiHwT2vQO/WUckVgX861NEsVnccN3ndy7wSfcPBh7TYe1r7tbB2xIRWJ4W/tFdv6
jZtlrbuT+Pzq96MVffPbKZuuaNLG7/u5Ow+tt271xbZTz7vp+aOIknNtXT96s+3i86fAbte1/5Uj
S093Rm6o8A6BCyt7qF0CQiTv+631PgSPNc+7XNSy3a9iXohuOzpu51M0c9//PWrrSOyH8SfIqumS
ILiJWSdJnIc9M8/TgIqY3IPvqeXXbg6c+Z+Jgq25rg1TmvDcr04j35NAbfNlP5I5Sb2OGcfDxscy
nEPOafUxT8Fcvmi7QdpLo7KB34XxP5RmT6m6x+WRVPVY3fO2/berxQleCgHSYT5bGbTN70EJ8wCr
1+zXcF9EeRrXqfQeFegtcxIBk+X7mpS4CRdP4ffjmpvNqO3cQz8Q02vBW8QDsfEZT0+JhIVlr2sR
KDOkPrmiAhhDZJyOpbaCLfq3TxsSPBlaVKk+elE2849li4XSp7gSpitSAuaHscv8qi/EX08fvQhP
8ALJYk7nwWBtyNzd6DIkKMlhifqE3uyP6K5CJWjshxeN/6aWYyi8NE3btOYeuqzVU+a1Drkrp15q
NiIfSXPrTHkZkkOWj11VBRQbE3eYtilxb42dL0Ko6vCui1i0Mz/LLTbhnLPGPk5D2kyHY761hp3k
X8wrQOXkG5u20Z7ti8F5depV0eCc3MTh7hWvGccz3WUpg6GZMukSgsl1yj/9f7glZLPd7Uks7cNh
ncj9auW6NMi8fuOpt4YUmHV/awT3cpUFGFUTdXWqQrjfqsPOGzluFBvdaZvb3Re3QrWJGE91PHpk
FkDE6B173nFfHX93l4WeMQPFeXTrF2YDolyvknu3KYBtmNG1Lyu9WShv8dp1wfSWzBLy/plln14v
1O++cO82p8Gnkjo4M1R8JVdnBMvFhgaPa92YI9cKp6zObOkOG7WargJZnHp+6+57Zb3F/ymOcV39
VM7jKK7VGHqMPzaWOXeDM2pdRJQmtp6P97EZes+9A+0+9PV5leHg+0Tm0P+wNDZVeu3SvTGBX2bb
pmUSnuKQ7NcpWyMTB4TlTnpl0T6Xce+TPYj9yo0Bh++WjJ00UANTqHx3+0EDAEgG5Ztzj3fPGVJb
4Fopbxv6x5BG/bT3JHU0fuOrfDWmLm22f9pIc/LMjmG6dAVFm5e2RfAJbqVa61T5gJKIvfgZCMW2
fJjGsrjBaY2fe+E3Zy0Da8a9oXfdrwVyaviz9OG9PsUeK0cBmAq3i5OU7heI7Q/ayC2ovnK8edSG
7rJF+pWgaMKE8nGM5No917y3IU1W53VOdBsVwlWIBydyg+2jSbQuzs6CHvftgP4h7/DwJvtrGHXu
cYrnkso/raQUEVpSaadppvwLgbNdAm6c4ucUCos2eWBnJOgI0DqcMXAajMrsl2TZJh3mBRSRrr2O
ausFEA1BtVGzetQ43u957cLyj0MFHf5ivtY6bkZZQlY3lk8+ZEjYh65eoHtUwfWYvC55p2vmSUmb
Itjnp1kFs/xKJdMnF357jqBslDzCnNVldQTjZwqIs9+FTin2fAMA2eTrlKzG/6eIBqW4r9uqWs++
HWfvJdiqsYyf2LfgY76ftDep5W05pBi9dA47mAZZqfTs9Y9QchU8KFfEc5252/Q/DsoE2XB8tIxH
nP+mzTXmFDj74uYytJ6a0wX6iHUvuy70+NpzEm285VNIokeOQLn4YQbrUEYqQ5uRHf0mnlokAFHa
Z39Revs+B1HLHx9XcrD72UY1Fn2nCmoxP/AtOhmcC8ebh7vRm+rtIWYrF+F/sLp6UF7sDke68UhE
7nVgXip4n6aehXzr+D7A6D2qp/nvGCTH8jjJ4xOmnzSsvM2pq461+NdtyUF0BmzpGa+36fxQPKLH
LOYPjyggH9gkMTdXaIqBjDqQO3N38uYYAkSGXDXGJp/coF/uIo4wvZ7K1qWEZdZfHYSm9OEwVuAn
IuaC10lYLMsZRhs7/S4nE6mzN9hZPyE97Aj/voqpvmmEKI+y0F2EOh6WvWpMnXF3lH3w3Lj+Psxf
dw8xQmRGEWXaPnPPlySyU32P4XDahAgi947c38HZzsKD0BOkbazJJnRSPRqLctQlla6S1ARsIKjs
CPvN0H0ydffrC8btyk9OjmVZp803jxVLKuqFsAz/ui1ECzYZvxN6DeScMTB/E7HimH4nW92ZiCNs
u0L63jOHUlk0j4lXHXJMy4a+597hIfBwHVZHD8pjXM0kvNx6/RF9Gd0GFbkGUO78te4Wc5BtHhtw
J930vv06wnQJEQG8nbc0DTZXHl12LKNOnthUcgpGuv0s93vMMtH+4SzCfgvwnPQnp+TqhJtEFbld
8KthhTbsQG+oAirGco9ukbgfs8eGyUfgmvCz73TqYc/aNfQB2pZmtcP8MI9FM72huAfrTa9RuHzz
IofcyhdFxbh+iMbDyZJ3xaDslMcRR9BpAKfYd5faWy3S9OZMUIvsxrKaZXk+ZPkxX6YAz1I2ipU2
dqencY+c7GY7+HfkrpKyp1UEHS6r63DzrsPmFfJ2kOky35U4Cz1atmVt1vaymiKau7sOy+84v4TG
0dGXuokBbSwMUyie9RYV80ewjYc0KeMjEcks4NBUT3HbH3rLY59X8ey4c2B++8PMVZqNq1hL2tZm
2mR+SDK3jlwtnHnoeI17FFSe8e7ocwQ1Dr1r8hxj/sURT52X2WWH2JYhMYaf9TTGmD662knAtUqt
ZYz8u6J/Dw1Po3AjkfvCiS0NxlKwSngLklIOxUnrvRsHmgFemhVBfih4bz1wFKV7MqHcw1sRRSv4
g8kupMLh9W6iob8Sg+BXQbofTTV9uNUUcRLxti3B7x26QGc+A3ORC4+UFWKvf1g9r3HKn5tIxqG5
lX07d/bX3hTC9t+SMWTP8+rWU+nrjICegpMujPrZX8/wif2kujDZiYneAVdREl6gm91L6cadZ7hb
qhOXuQy0+laXvW9UNnZdF415YqJB3pl43w12hNALfjleW2hqI19P9/1UD/pHzHtiL4ep3LFPYYJ2
nuX/wypxasuuWlROx7IdXxKfgNEPdFjdEwElZLwQ07l3ejs5urfyMWTeO45nL45gjqbFAJsvoymY
mzkDWRKvP/yjD1foWPs4j2917BTdP1X0Rn3E8ILar3CyvZpgtbFRKo1D3divFfpzApmyxGv/je25
cevTCbdyleOyYHaXzk7wGas7LLhUb2viyXa40w43tToZ6uQkODsiXu16LgO+uriMlYUKSRLnUUrR
vc+TJvH5yrnrNf6F5MlGHCelm22UX2EE4Sc9LQcukt+sJnEgn12O9ejdo87128za1W/vZzdgP+nM
NSfq/8bu8MvXglLyyJbA7wizSMakfy270pNrNtSR8H6Zw110msx12eD12SC405i3rfJJ1qZT5ovp
mUVUPiNTTVI/+hr03U8Zf5oB6Q9YwHoYNP99dZnbbQ8updyOKfpcXWuS7RIlU70rhG6TNJ8drOag
15IPAbWW+0eb0+fjljzNblF3d7IWK1rUOMCumk7kMkf9+6Y0jUF+0A0VFvQXTQECn4j7r6TsCedx
Gill+5Ndg6l8LMetdgImHfRbydkGYuBDj3U7bZe9pFSJTjuqIFegsNVcZlR91eajOAlcFXfrWmzT
uaHTW74HJXzWh6KL1607+WGHFJaDX0q86AtPxFD83kFDDTZrXYiufRoXITr92ciYRPKU+tfIMN09
3ymzjlTfKt862iqMyVvYJReQmgnPZDVsdUHv5NVd9WwSn5WLdJSlTTISzz7nNmErsCpN+zbGN7ty
Wf4YlUpw0/XVYMwjfsKQ/sJpjzZ4Zom0GG4Jh5khzHLiT0M6WlAk+oMrM4JmFhixBPKk4sWue5ro
MRnupGmQ8tMNCp/5K+ZKOX1mK/At9motctZ6XopidvdsC4GhHBmTlqAPz2iV+7Je8dvRyGVm6re5
v0DHEDF0M4YOx8Ki3b4M+uIfiUe4tN8qI4ssVMdgm9sS61nYl4C/9zjkyzqzwfKhl5o4koB5xyTc
6Vpj1vyUAgyGyLL91fqBfKtm8LDHZQXB0063pLHh0t9In1Or81JHidDtW81jt8j7Uh/FFt94/L0D
gTUIg0ST6SRMpJvMp9rwvTE17E7Z8iEg0WhvZLqw95fYnr8twR5r3s/OYsdsPIhKcTjXyrDzMqM9
r/ROJOkma3uG1yWm8EfDGekg363tiNMLKb3Xib0rdus568VlvtrGF894QdQ96JlFHtiJ9d5XXroT
94IAi1RC8OVDWcQ2qh6N2mUlcuhfa0ign7e7a/FjGWKjaiL94gmoGwEqhd/kW6hn9meiylJQnNwK
ife/DhxbIdOqKEX3l+6ZxzgdKD+gqi5ajc6ehdpp+BptCVvyWRTO6G05uUoRebPuQUjQvV4m1ZeX
Ui+heoyWeJPFvXGOxVEnr/5UNu5MsLreJbI+ZVTKgm/xWVDscVfS80dyLEOU4BJzfFbE5KOA6zug
MoJYto3s2LNMIqbMedwYswa3Ixq6rcNI3BczWDWmnbzLzPAWrR/aQniDyTQ4R96Mchca+WYpF0X3
V1TIdMQ/B1DTvxbLGnhvfgLI2cA4qkrnho7U7IR1y76c40fbuLogaHleE0UUMas/S5tNwzD1f5i/
bOH3VSqWos9NOI/h88pUifMuWvddYVAyoVjVeQ5VuM95a5EFDqRzRI3PbPYhGG6T6VS0cAe1c8B/
wSEBP5WEAD7OFOO8ar8HqJbjdOGOsLSstcSGfuQBSy/tGzsUvr8iki06+GedjrX2XLAPQVUvP6mH
013bOMp+dcdhVf6liptGPThajvSsdiM8N90xymzxVfv6cMeTrcVef0nUuG2/RvzZXUGLDFOvPEnt
DCGE87VShfkDb5774oe79dXu3akKyLl4XKHxLMVbvzMMsoYnp/bc9ufiFtMyvnhOuOr90StxAu0v
a0L92j5jX/EVAvoBWDPK44pRKRvLBmwfSig9nJaZqhpKNQ7eoXXtQ6cYxRUvS7FHavvXhPWy6XNc
YpYqTnSigI5Aiw3hiz3KZno0vmyD8m3E2QFgL4mrunnnOBTbAx0Dylm2HYMzTpyeeyCrL+6C8CTf
RxIWuzHz5bSN62mfPOyd6THjK1pOXMMsSqW9Lo/ibm6WZe0tTlfPdeb32JWjN9wvjH4SP62qEk/F
w/DJGKxyP1SO/4TeRtOQM78EwHhfh1Vsf6ihX+r3klkBI4aSpdmkuwLab93qbl8Ve3tvDj3JRN5C
vIy+ck59UMwDAXBOgIQ+6dnOd2IO+RUftyisxy92no+6RyRXvn+Ferb2kkahDOsXf5vrZkwF+7Ge
f628tuOWXAaDPgusEHHJrUQw7V9mx87eR7jprfsNthv3Z4rUXi/v++5zt57GpJGwDbMoke2BT2Sl
jvX0ZwYyZfab9te1G37yFJqj/je0iewdEMjJtjPN6xiixDMXGnPIo53hkobbYG+REyi75rUCaVa8
oiEvgurUCQyPoIVo1ajRXOMIl9P+tXDZjnVueDhCDOncxd3xya+gbN6n5ITlsVydXHXN0JZMaqdJ
MhCLxpZMrWeCTj+71Wlb7HE7nL6qy1TFeugifrAFGOZ534ggTV5EKXh73BNVU1l3rDrWah8EM74t
bJqIenPGgZ9pZllwUTPJS+oDeasqdmrNpbYrU6ns0zTcxhlY/LbzSMJqSU75VwNW3MyUl7i+m/lh
xCR6ZATQVHa8VCMxB+054Vs7MvegmRfVTkuK+yF8CRnpFuObTSY8SVeG+15YvE9ja/dXVFM56Zdq
i1jvPctV+6O6HrxtEz0569cRIxVKN5Bc411p2comT6OfNw8JHxbRdm5wccvtTWsEmugx0to289UP
oUoObwIZhgR7gXa4x38Wl1vOfK0cxAP/qaKClklL007Sc3yNtKec5tytjtubU9UTGoc+trNn1Oeu
61XlCKFbu9E/jTdH1ay4QpVk6hLVFXuf2BzIeEd/3u3xq2CUx89OKU+FtvPgJOymzhiQbmrVKmR5
iporTOe+2yP3qatXs0YZrmXMw9cg6sNyeY+46hY/Z6up5WIp9mD0b4y3wbDxZDq+nTPFpJTGug5R
bIcMRTFCB6gGxsi/SIgLneqm6ZHIUivxOJTj1XOOaWrvqn0e5XymlR8m+6cU68Y0sT+sqF/s5lNB
pbFa9LIy7Q6HDs1uDY+p3b8EEQouPhDeevu8N2Jtv7mGUTJ7a7wbzHNhJsvYz8ZKtM5+mvUwj/tP
nGKVP3x4Czy3MsecPLYHgit9GkfM57/t9ntdjsjGfep7diVSMehF7RJPjILfFxjPamxeF78Eslqe
wiUIR+dnORWMKN8ntZdDTMmqwg1zdYd40Ztb7fYVzpt1n7hc8kWXg/sN7BbzsHzXTFqSZ/ZcZtZg
UgFcuDv+ANYL2SO7xp6zDN6Dj8zI2OHE/pgnN8R1XbAj32bwn5fF+9tFjI/adwnZAX9Fi0pa3g/B
mhDOi7EGImltfCDjF1Fo0Ly4GrTrma+z2BI132lvR09Kl6BOitQajWuJ0VHE5fXoMsj3/Dc2smIZ
XZWkgsMw5LhbAk+5J+3pW+Obpi2zqCP8vMhYd6PmgbxdU51eGEMxMLmpMG49L4NSW+qvjAhXE+V+
qbzxPAy4eFrEn3ZPHuiwTNdlKCYAM7kSm8EfTi7HrrlbuZ4Y9Eoj4BJk+9xzE/tJH8TfgyH2khBz
iEjEE7XNXPe5sLpXX1w6rKn+1hxuk9xXhT8z4Kt9phGPjPFdJ8hHiimaQKrJBGKmt8VTialJEeyG
vBDr6jhrJvj6zdNjGcVp0AwYg1KCCRwvLtPOysK94RWhbL0ARnL8LXVIDtR/IklZ55/aSFTz7aCO
qybUAtJ1rtxPs+ntSRGaOM/qxKzN9lN2IP3Gr22x4LBIy7Vyjv5+ZhbRsa9Ysv3mPhE0FBT6S0Hb
TDmQKRIqHf3q+94Ub088GXrh+3kI3dN1tyMjt2uFpuTF2ZQ4sMN5bBGfn/WKjAvFcOvUgrghx1B8
7evFBadkOz6o8Q4/iIy6fChCpnOo+b2v4ydHjVP5xGnQC8fPmrXu/QrwOIO04SeeCBJCHwpf+Fzg
8HNh8kco9gxAvFcQSW38gOoU6Wdb+5zmPxlmfBobKt/F3pEtNDVu+VF3fh3HmUaJar902HLikZ9u
AtqXhzYUIkk55j3z3uBdmjus/qw+e/g/KO7vmiaO1S9vkI3/e+vIu/47k6/R3cJDFm13T5TA4si0
Bs1WynPXOpJTqXKhsg6pQF6qv7hUzjTDRCGV3bcoJJn7gTmco268laX6WdU6aL8tx7yFUQoiQawN
r4hT+4876sd0Gb3CpZ4P6n0mPWXiulCnaRib6amyi3Ba4L9YX39IQVgRqqPfjc3DOCeAtLMO62tx
le06mQd1bO5yp+fOoSOvBbkCHy3Pp3RO0ba7R5I2bT1J57LXB3/fveHnObIBmyFYHwf5wT85a9Ns
/3R9lPO/pj94MC+t9JhO4zYp+u6MSwpQdwYDu2/ewZ611JLdNE7h8xyIma65MZPnbvlRL01/L7yj
Ge7soKv4h5iSTn4BeMmw91Kih1rv1Nre999oo+s9xq7L9i12OEW9/t4dYeu/HXVnBTs8nYyfk0A6
h2KEoKLpl3alS61eJXCc+LNtBe9FJi2QwxQyxFG+kEIJaDqbwW7vOdMgh2yaGQBZ8Klga7c8MYhw
/PjSO9RoFysGr/5haxSlP8jLqJNZAlK7BWHAEre8b5mKJdupbOoFbHpULMl5pCU2D4xb1+SVWkL2
gkmrwP1ADzDF4gQmX7rNbWL+Uf13sLTbxTj57FT9w/xt68vIfG44Moeu0dcQ9yITfGEpq4GWHzgu
fBoO82m4azq/dSF1l5ptLhY3iI54CM2cUJGQ7VbSmtIKdjqTQPqLKIfs0fu5bNW6kcmFY8/cKHXg
xqteH/Zr123+dlGUPcd6w2OoDBkUTUh4XxNNa22zRB9h8iPq/Ll8O0bLFsddTya21peWw5e8JFGq
9Qnri6lPDrMaKtXPYmdLwV5160MbeZatAiNWPo6pX1aNNUNbI/+UFbPvKA/iOGx/753dpxeqF4fn
au+qsX114QuGBzxUith72BXjrk7q2BNw3tsku+EfMeS7/tl5FNU53VgU92fpJwjf3IKL1yN1e3PF
dwsYvH2O8fsA72BYVuv76tdYRxzO7LVPW3u4x1kRYACuHUUFp3RKpk5JMhfqF+JHSmaWks/Qg3S/
5DWUQEwm3eZO7b1OCI+FFbe2dwKIOdGwUdsApnpARHfcl8SZGXL2s+uFFJhov/t70lqZvCv44kWV
8UErdCKmuRDJU0G8i3nVn+4mzFuzjxKX8rqUW5IyyEAKXTkqx0ybCJPcbayg8jdMlpF2tnQVpu12
vpUT6OcB8+PnRRIvdVzmk6BeuXnE3/jHuWqO9RAnBshiAEVed9zaqYUPLM7DGuDe5QyCAPJccZMp
OhAdRL/3ceAyT0V7LPoFZXR2/5L3p/gzhfEsKajHcJ9678R5sifnmQE8GNuY6rR95//Q6t74IWVw
6ljUkjPNFOKCz8VWY9RzICoFeRc7zlGdtNnEQNkJn815khUiGRgP9MLhMXHc6v9RdybLkWNZen6V
ttwj+wIXF0NbVy0A+EQnnXOQjA2MwWBgnmesZKZayKRtaSfJtJD2veinUmW/gz6PTKkzossyVUtV
lVlWpAfpE4Zzzv/9/6H4zApG9vZ2aIZlftItBj62F/fseQn90s0rxt/saiCOGPijGj4y5XTimVbB
TNK9MBWio0H8fH+oModWbaMJZ1gPVEFzFQd1luWL2ldSGf2DYSA2bTSNQFSHwpcsvjtueslCAhQQ
hd6zmgBX5tXsmnn4EBaEnjz2dLXdYek563tW05NLv+/Pt3rhhe0AULiNbJH3UUCyfAcuS+4OJ1J1
7sEGLwztIt0sdqOXT8JFI72Pm7jKt66hRZw8CwMu6jM1TIDJiwMEsHcnhlJ+HJ8TYVVk6e29HbPb
gXuvyMusOTTu0JpPUR1bzqbsEvL3qVVFcoD7j0ilIJwkE9GeCyVp5agKXWFftUmlIbQYY2pE6CxZ
GX/S5Rk28ZvSlt0mLZUxbMvFGMj5OkubdeznWZZxdDpriDbuMe1DffDms1RG18YUbLmCOoqGrWzz
Jb82Rj7WI4pb1zwpp1vik0OK4bJX0LPaKSI5LCMorLOMpyoJS/l6rrbWmzRz7P5ohhDUVzmrX+Sn
vLYnsR+tcRQPo1ZX8bkrVubTNJD4+4mldhVvCr04tLbl5FiLjfWlcRB6hNWlM8udp3m0vhj6otRW
WqXr3rBgIc4+amHKZcOzqOAjiVKQFxCso1tM0iO1OB4vmCAq90HFlp26QRJmS+Eza1nWFLygqpOH
aWX5xO1EjGX6sNgyrbXNKu3UFl5p5O30Pk/9kL24s8yG+7AgLWOf4PpVZdBIshVZRTQwOBjxO6yT
ON8mNLn4a5lW1cFIZNy8JWt7XlhiWYlRKADBLAOpmrDPKmsrq1lrb0A7XKf0LXOedJQPCOpx8BdN
M+YTSXozIERFcdUxjWzbjE1HuTbo132jjA3th/GkgB6qR6tOaAfhsoyKpUe9Zig0pFo6BQO5ER2g
YGt12DxnNn6xyKty1g68s6SkXN+s2LbQJ5cFfXsuC03gOGVyHpRwwvNrPYRTUCX9sBN93d+nIPLG
c6stc389TNaNmFirfUF+/lyUbKIKtfdzazNtV9kuemAhFrmFT9c6TlYwGSmSlArZMbFLa7PSqS7s
TgFKuU08ssWbtuNzU62Om3lhDupKM2TRMJsIiesSHrjIV6XazI60jIu6l6q7JzE9WvYac+21C8o1
YqKMmOhY1+5ZxHmxJ/YBmgEQhRFVvtPpcu79gY+kvGkli0hyn4zmfo08CEOoG5DIpniKuMh+qAdH
fmrjQsVXI5PIqd1HYy/WU5cPDGkDij2tM4LY7NL4oU2WhHS3lHM6RAWRbO27acXM6HUrRpppdUyH
liFJ0KvILu7MkqJt8FB4sAcE/ZrgkWDnC7Rn64Omr9Nb1SGS+gbekRtI2ITCuNxhBs1bktvPeFeh
Urp3P5bMZM7QVSQslO+IeP8dC1HC4rOzxJp47NMutp7JrMwLiPuxgFpEpc10eOGcmOID8/iheqFi
zrslYIQPnraVMcPbm06PNBF+cBC4z7lFULhDdQmfqLf1thZAd2x9S9hMWm/6cq7kh1EkKDKbUC5T
9m5PCV2oFycJigp1DXOU3s9yPeSmU0JBR5CMRmHp+z7q6WQudMPJrfrWzFeGb74O65Ff6bh8xDXv
0l11nkON4maskm45smGySNb9lGvceD3cCC44cpSVVWP6Yd9UXX4NHWsZX/CxxjADEJsJeCzR5XYa
X2XUwxJ10CjCMb0OLSj71luJaS9v3DZFq/Yx4U3xCbMCyfi9CbdQb5xMgJR6M/OnvPaQc+x0p+pV
WSfB6SIQ70HJtA+Gy8juqLSuF6+kKKZd8hJZqyKN2bA4z7S7ZTAB1Owor+crC0t33D2yDAW08MNo
IApgCsiRo9CQBYyfj4JO+RoMThYOt+saFunAzH6SNXtYFo3klQMkU5N0R0xCffbuTmxMm7eNntT9
pmDRUbjua5hws0bDopsjMr5RUx/0ptBGLXAV4dU8lMm1/kBn3GujJ/o2ti6ctQHCCsjzcYvPNdJh
FxTtPIvGw1nT2s+JnZTrvW2aKjJ81WfT2LwmVZgjyykn1YoVMwvbaE4Tc4b8RGYIXlTonf68h6Qu
i6cuJg7yZUnssL7Mtdqd32kl+u6ABF9FVWBD/ceXRQM6+ZY43N1sb1RWNN3oSHqcChaYcRt60YDV
TwvaNo8KnsoxYvF5oXKWgno6nMuW410o3sfZscJdLHOZR6CpsNlWzuZONF0GZBslrrUW9yEEBTWO
E8LfP+e6xoYjb1UGdNLliuN2emSjsFlkgXBczAKZFWZWFViYFrLmsmdslfZvJeyPTurWkEZswZqX
pJJfjLKFVQ7ctFYyvtTYEjN+6Jae/CGWTOE4gJMskVKTN41J7OgGdd8mn2VSlyxDxo9gzkCgDKhu
waMGUV4MY6pbi6+60uFSK4usmzoMjThWXvJ6jHMFQg17U182xgrWCX0C9fhRVjS5zSltJUt+d1Oc
uzAOHXgRc2vk+Rwn/KzP2aOTxnl8x7YqWz5pU08HRsGeTuNkembM/L65TdlkiJsF3gXt3XdgCkaM
ALIp+oiGyGm5pJk1C+O/uBQw2A8mukozukTEYhHiRkAwyyuTLXPdcOTKOxryAH9kMxaXYl5vGVyF
g7s13Fz7ROSgSj45bUyS+qz0xfmYtQw4hD+afKIvGjqksdE7RngAjDHdX+fNsWH0mqfjIZ0/KlVL
FRQ6DIYThEN1PuVbS1/qY+90a7V4ZudW43EuQbayIOkZZyl/xcppGUw2h2J4SllGJEgY56URUWWO
BfqIN0urF/sunhTWbgvAoLrGBVnZpF6vuf6g63PS3GYpqIvuIzjQQ9MZoYT5rCIeJqwy7hBHWcDe
EsI7CO5Pp8JXzTyfmuhcGbA+qM0KNBCt11+KSbX9VdVGFVPeeDTmR64TFbybESHzPU7F2eBRDRBV
Z0dQMicYaLs+zLxF4/y45rWICd2By6f1cTapEho8ElXRp5fCQEieAgHblMD2tExPKwQ/Fpk1fpnV
bvJOEnDNRTWuFyJhPYuOuyInQsiZ5bDWkKV70+Yqx+dBDkq+bHEVJTBDHAJOvxtXlahNY890wSa6
jWpos2vcY1dD30UJNZ9luhDlfeVwMjPMQs7dLbC3Zr9Lc/wrKdldSzdnqJYW09Up6PQwbM9wyNjx
Xq3aTtMHjbVg0YWB+yoV1w2LxNjBOERFERGVyHK51IifXU6ztdyuCeYBADKBGIGkXiLK1qvPlC1m
CsOeuMpwjywJU2ff7pI74DcUTk487Yk8Obd/wzCzIiEAmCitcIMhbQVH01a1incmo2mW7RYLBvOT
INKgLnxNY9D+QVQxujKXHsxXFHIt48n9ysR1uIcwZwHoGFdF916TUdHmXGhYnfUgzFbD7pNqPQoV
8kJix8IXab7OlifyTq3ncPF52q+2sjS2xukzNafH7ba1YPUbLe0PztRG9gavvuQ+gBPaiaYtalpF
5We0czg9JCGrTx9Cs8nNBxHCDaKx8HkWB2JdFj32I6uq0eWnyhKzr4yp4wyIixnojtWAhZ12G5zI
CbptGS45d5fFCJk4M/Nvi2sMXE19qVq2rzdnySqpIM+qEvdTiv1jwWXiKv1T1oHObi1C/ZInksoU
tLescrice25bMt73zVBWT1GB4PylkEqZy72w89lFVTDjBGU8jtKIwa+ogLmpETVFQN9maMlvxDre
SqMI7HI07NDrYsTVnFTRmfHP51lvpiw90NA4gvt9DQVceH3BjC319FJX87RrHSvXUMGQ1KPPPWTe
fMEHNazlU1Isslp3We8y3LnjEw1XsUldlqFihKzNcp2v8NS6w0UUwdYYFKPNalW3GsMW42IwhS1e
exygQl4yAC7lpTu1GjuEEkMxumXfCdcUsyIQfhcq0pIeiXaFnvcM1WrtRzeHNkUYLFwBu3seuRJb
CmPY2YgXFZcnFi8OVScOeIf00vaE5q6SAnnFOoAJu+p3yUDCAY3V4hjGa1hnhbMe3R4bCHt/KHt8
h2RX5EqNDZbS2Q4JDiIsoE1mWTPZ9eyxm7yF6zhf9FzYMwPpCvNUlr/lOQN7AFXy/t3MT3Jt1l5a
1LT8VK96ndNcRboGHKJXSdHcS1V1beVV+EJL5lXp2jb8gRBS5FjHEbU7XuCOJf5n6yLUr+5+KrUY
ZtrCm1kekQWqUPlqxWWyrVPWPx3wVPb4G7V+LmIriDEAtQMscJ8uL63h9tVzUriGy4qFhTPRRuLH
oV9ds2PBsS9xbdqS+xOcIXBY1jCpQuQ25TADNOJm7JlELYQ6IQKrue98IOiBm3rSNW1l7zCxso3y
gNfdCXcum0yinsXY+Cx3qUgXzQUmsuI+34RTmHf9paKWU+wgR67hY56zntObwWYRucecUSHlu9VC
B+zTLi9F5cdD2c/9G5kFbTk/xK1ttN2Gm5C2mICPRonHYpj4TNWpJ6cpDYO6GvHlnMKVog2Hde2E
oT8xclh0AHYkitFXMYR87ev9VKzzaYB3M6YvJtORoroichuEYtP0daJpiwccRqm/tc7sTAgDFnYG
UReLMIdgmcZojLQbKnJJwDWmPgb58kNWa7k7XUk7t5v5iLFTDbZPzOM4uQFyMG3jcTqHPSQ+B94q
b2ephbymaamzMr9gTTtL/LYFg2kt2Y1tO0jDL1rVrIVXcekrai5xTg0hyp2Q9v0GFnJpzMdoFY4z
lb5GJcY68E2MDfG8KLIfotSp72baaomeDh+LRnh28DK2x5wrjdiOFCZITbCWdDNNOA++pBP6EdTz
HhejaBVUejaJNHmxIdnt3meAU5ofXYrJiIjAFbAh81a2hDByIMI3L496WsfRGOhqQl5MNcfMtE1P
7KtWboFSnba2/JQ5Z1zaG2RdJMQS22QZdnTL64B6vMvgWKkJPIB2bWkBqWkglweG1vFFCLc8xRcG
14rwRlt0ey2xaKYIie+t2zjd+0BqNg3O/de4lb9/m/8heq9ufk406P74j/z5jZs9u9nj/rs//vEq
eWurrvrS/+P5x/7vX/v2h/74UBX87/u/8s1P8It/eeLgtX/95g+bskc1vh3e2+XuvRvy/utv5yWe
/+b/64N/9/71tzws9fsffnirOD/Ovy1KqvKHXx46fP7DDyQ2/P2vf/svD51eC37qp//8p3/585/+
1z/9u7/8p//w03/8H//y7//03Y++v3b9H36wzR8dWxqUwIZuEYt2Tl+a3s+PWOJHU5kslCVk1LH5
B1EZJQRLzBM7P1LQ8F9lWyYI/TnTErDn/JDh/oj5GTKAf2lyTySL6/+8xG++o3/9zv6OFOybKoEi
+sMP5tesmn+TTiHl93u6Mr2VuCBDXDzO5LwDOxpGwA2PgSD3fT0kRd3qkuSagXZc4PTEQqGl/pLr
uHduFao088lY9Zb+OaXual9dIMjxseLiSIB1ByVLrrAxuKtvAr0mgE+opFvWyAFsBa5W5WbirQ6t
8oeUPr+9VOFA8z8qxsf+RMMbHigBcusKyD8qN2mcMLYNdXK//dQJa+0wFKaZXeF0xVfnTaJJZe/j
4YpdP1Q6BFW3hOJFTOxUDdxmmQROuXXQb51MOfnDqud2uQEyKefLs910uUimauEkUYyUbtYu7tst
SyTbJAgpNMNj26ApP7Dlk5yAyI6W9SZvSHH0Ha2R66Vj5OqGWdKUbthOG67Bwv5wfZN2YC4ADYb2
pDkk02xcjB868VEr2oyWrZp7N4JbxteVTQIt6LOzds9FUk9hgJYih/dVzJ15y0Z7iTfJNvEUqLHK
Y8LnLTXfcdtIES4l485gVVqhBdhF3MkDEoqNXcl1lf2mq5O4ly5ZsfhVyshyL3PbKpojrph8OOhp
sxqHwbUa4yk2y9ja57OTTtsc9pg3qtPkoyV18GKpxw8zalyycayDtMXf5s9ny1uw0IQ1EOVCdP5i
UNFnHjMEO99Sj+L5E7Y525T6+lQ9mTAr8yENl9GhD9XyzL3CIQBfNWZrl21sSr0mAGYAxJgc6pgP
g2Fb9bNl6I0bjJ0o5CXfQDod3XkFuYLgW+0gkvAFBMpog7VbTWmFV/iWzfiqZkNEscNUwO5uboel
3XnNXKbvKYFeYQD2VySbNGecgBvdqLKrtqlN695iAPZYod8Z7xLlIt+zrq9vtpUeNQXvohkyTBBg
ZpcO6347jJIZvnrCd9r5KobbtXyiBWI2DaVqjG/dnFDCjSVd1u+uqROh/QBZUGfFw2AQO2MSfPPI
xiUCPLq2aJHXHb1aT4NLcijsiuZgVrdZ2Db3nGUot00xBSwkBy+MICIiKpq2BEzQeNOe0Wp46uo1
Y+21Km173LkEd5pBahsTp2Ovo80+RAiKqvQq9kTnOzColjFcQ9/KVmgIXyrLRsbPCMBdeMjzuusu
0TDH8QXIoB+u8I0IIolB4bBJZmmrYXTnqrcAqRKewjraZdB2ZNjU4JINStK0szusm7j3KCFJbRbm
l84wO7IlphQveA1U1XMkNb08UEsQFWKFljb7Ysya+VYr8U9snEWOpUdJIdpLKBVE2a5Ye/Z+T1gp
7tGiSDdaFZjblRtZ46sFJHSA3CckWi8m48iC7KbfmHMFHO9kOC89PMUd5FI59ADLbRkiIK+Ax5s4
RFfgVK94tznb1+SF4+rtehhbllZ97MCeEy83DEP3a8dNnROsccTKpbkHsCbeW8vY2dYO8UVDvkJK
Homt5xs1Tp11ZYW4IgKkmwmfVcYsdYdxLypPopf0OiDvClc1r2gxwQIY8qpDyQqk2cecr2LfSFXd
vtSdLXrSB6i47Bntn3CgY4a7Ndm7jr7IB8Z+Gugrm5EnsiY62t5zHJml33CLN8tbaqvapS+N3fBC
zEA5fOkaV7Y1ZA5yMuq+jgNXrkm5dVHoiwu8kwN4lbJy/H7VCM214eTKiFRJwpDVnLUb15fV1ys0
32wB+N4b7G5bTPwC7FbJwyeydpPqoif4JL0u7bHxEX0bf9T59z4AuVhQXLmYNfFkMaslH4Gsh7Ew
Gr6NXLwVjia1QLMdLuhD7VTdNifTr/baFa5s18Cx0T4I23Z3FbHCUdA3wrTZ+MH9NQD7Wkrg9TDX
ufDKdNl0Tm4PgWLy/0BKCIhFXZVativ6uNG2WaGS/uiYlIFHnMdasi1dMX9mR7cYfe5szlPUaf2T
FZote6Sbyn4iybqzvlQV2pK3iiY2yGxkFbCvKXcaAje0DVSiDoEnwF64ZM8M+RDmwVW1qP8Ij0wG
KQoTI4HFQSTHgmIt4nV1i4HzksIfdiTL41QGrZHOygPrTFK/oMN5Mg10kQuVQVqfWzfSC+ZxTJ7H
PF9Dvj5h14dWVWw70GqZfNLFOdOCRd1uGuP/rIbmNCWsgT8I7Uyj9BET/GsxrJJNOdwdR6/WUKiv
qpl+bIdMVU8vUa6gj9wIKHK/ljJT22nW5v4qhmBdfJ30Y05ZlsJCMhCLoF+kKqwdvlPLGC6Vo+nN
4jt1mPeHmYY9HZmrzlqJlooVKwv6JCkt3NYKZwMyiGBoQWxJl97JUh/ynViqdvgkCSo5l9UdhmYv
bCBSmOkK0gp0rqPmnL5GfBfa28ihPdDPJkPjfA7tVSmc8rGxlDQ3xJtt+b9dfQFi5wyXRVvo4tAD
kK1Hius6fGTMWaL0ykGt7iYDosY2NLRGvVxnkssiMgSGZ+iIorrRxOLqH0juTNp717K0xNcJ91oD
A4rAPc1cE5MNOTPlZd0k5V1NXoVub/UIM+sZLSCIzmpMZ7mKzb4vOFN6g50crYnqcXJmTNUPeWzV
JN+7Ykr3BPzUaldM1PjHPqR3/VDRwkO2W5HE2cs5KG+bwhqf5spM04tItBxTU2lWzUmh4blew/jU
3IyMXJHR1v58CY5roqh1iQTlSbIt3EDS0Vq+kpA7G4dAmREaLWvELncQKQ4L+GkTILkWOYO5Oqpu
2g6hht28oGSbDquysT/D9Om1rjXu9LKUsv3C9lz7DE+nmv2KJWWJP7cdYZa5l8UgW1xCKMUcL3as
lXbPLifGnzGmkLuqk8b0SeWN3oF59ul5vbDSwt0sZ5lShS2Ea5/6Ngun0xqTAhLYSo4MIyaZOciS
bjpp80jOdp2ikfc5DfWnEUSw+5TSvNUnSjG5zEd90olXJr8omTa9MRXpBQVsM2G0cPKxuxkcp2l3
MH3TSu4XTWthwTeZx5ChRlzQYCGwi4s4QbmMnslXk8sjXpFhmo9sxCqa8S1RVVRWWzePWSD/t/dW
f71r+qbN2r1X596k+/+gtSIB9Tdbq5/++3/5y//857/8059/+q///NN/+/OvWyt+9OfWSglaIdem
LcZyKVxp88jPrZVp/kiPJHSb6hh78tdHfmmtTP1HVyjqLqY2Pz/wS2NFzyVdW5gOy051V0ld/i2N
lTyHlP9rX2Ubit8i4dAcpXTH5vXx+K/SY5ehnW2jGwuEwHoMCBDaSrncmE1heISos+EcXNjTR4sY
LRGGFwShHaVKr3Gk1oeFdckBuzLyAKizACbLiKarm4u1v5RVOJ53jN41TTFuIGT2vbLigPSnYTNo
fgvqdiOyJrkIcwj6yVIXzP7n38np/Lp04Ns3Zzi6cHQstbqLgeG7TNC1zBn9sdJl42j2i90sp9g2
POHap96xXkGL710n/RBWBYxJa785jX4p59q35PDiru77rw6NX1raX7ew3y1PsqXShcsRAAHIEh4X
cvnbTzqFtSE7Mis3WpM+0029dE51m9j1JRELeNnNPVQxPq2EOKuZuQiZBz7Lt/HZW1+iDLGUZIBP
QsZoz53l4cUEtDVaBz6SUXdidR6MHze7whfsQNdj5wkGOt0MlMzKxOqzZptKYLWy2tQMEtXfaqtD
1EECZmnlT7/9Vr8NsuSdGoLDmfcqeK+G9f16LWo5Kbgrio3O3uijMUXmzhQfUP27TZH0sFBZKI8M
hX77WTmLfn0k//ysLk2faUpl6d8vAUiXPCX+peSqrzu3aQzul1rFlsDH9ncybL8NCv769jhnLQvL
AbAFrO+3X6Rd5QaFb48Rehz3VMvNBjVwvhh1xxOA9cfVmf+2ROSvT6kMwxI8mwXcYX537FgF8Yfg
DFByJHIcmaQJv+jtW7dIyIlyaWNmdKzf+Ty/iw3++Uld21EmYa4uH+o5IvVXlwa9lrhWpm7eSPTw
izy8wDn/OC7lcarz4yrn68pad5EuIXgGSw9++9v8K8eQJS1uVTACkk/6u+sSxv6QqOBy3ojCIRxu
nvekaXvMKnQwVPlYWdptZJc/37++GQ3++hz9a0/KQItLomnqIKHfLdrRQhaDLRYFOQzIdWQ8KMWb
HaegHM0XuN/UX00yCn77jerGvz1uLQ5X2xIky5r4xL/9mN1wwQfXZQu8U/NRS6JTGxkncLMsAOHI
gq6Y3swhvnQgUgJygi1tX5RZ8jvH9F85eWxhCUaA0HyC8+fbF1EjK9mdlfNdJ/O+THPq95zjq0p+
5yr47Qqjr8eUzRMBMRFnhWf2u6/VMfpUEOY2bRy3JpVkwTkQH81xfz6a6xFFJaXlMl5/+yNWX9fb
/upGwBPxH67ABhcGhojfH8rYv+wlxvW9SUx7AFCNbyNNK44ZpBlUE6y7qpAd7YMeZ9fZXH7miITz
NEF1gcM+acUtnzgTjayWO+Yze7wjj0Wbdt4UyU0xlp97LX8kRPOqzLL1AKa6HwftMiYZwkOfRwaF
V7Jex0GyijYGpJjdz3ptIDfAv2fs4Moeprh8a/XsRSbFU6Wvz6gaH+c0Y6VsQIzaQwTeQhzQhJmA
4NV+nAn6Z78SQrFns0rXy3P91UasN+14W8roA8POL1UyYrqtihvF9gMne4u5784R0K+TPBMUdO1m
yW0zh6d6wnrh+kgee5dOSJ/EHQF9mOSworDeHdz7DK9uGtWezGQ9idW5Jmsl8YmeuW8JSE5CNL5m
IU3yciA4VDdsuOHoZDLE9xy7JfSlOOZk1KZng5XxMLVFHBi4AbcW46RNbjafTGdQF+asPSxnGUn1
6c3cxM7nGM13iy++PfIZIv7rR6NJdOwtKzFdQrmHPCSwqKkf8SMMl6TD3yKqVEdMylBGWgrSUy47
kwh5voQhuWzY/LIDpv0yyRPiS0Z8VP1x6qLZ7ykP8JlEAMxjfl+bH2il8cBMZOKRQ3JEFOqu+DK/
ZHNOoKSkV3GJ/NLXcMMQMfa4LLKnkoAYPyz02SfjRR7J2O3t2ATqmFQgJJne1VW8hvYpStlD2OG8
y6aDscL19cJoN5PQGBUZE5B2FaRjTDOX1nKrmSK8ULX2bEfDDodTfiFMDLdYIHZhNdXHKUuibZwb
yC0k6GVRG+4j95oVh9Vxzaw77GjLpUbczR763aNjBkNU44C11T3wlgm0wgm5afL52JNf9yQhKF0r
us0aA1VuTnZDjCo+m9WBzNogId20dqd7aTzOs9bfY8bdG/HnyDFKn94y3EB0vpiryY60ElCJfXSJ
L2UujgzFA9WdRkIEghIZNGhAXQF4fboXdLh5Tt9ql37WaYSnxe54DfiNFoFbJBlOmp1+GLQxCtg4
ZgV4cpqgCO0dJvgkKJP6sXSXz+bgfsgYPGDBkF7O4nFOVAohzlV8faTlrZxynWn3+4EPqrfH6QJ1
E4FdqhxZU0cTUBFRFvnKbNa6nj27TuUtQ//Ij1rNAxtTu6Ym7C6n0tkygyMTvBPrnnCLxYM8bja6
207BuhQ7Shy8DjJaNuZyciDoPa63yxVJGz6S3fxS1sZdaFfkWqbZGoQVAy72BDvbpnQgIoVJvVZw
jNoN+QOWOVwwY7W2xH7dZkQgHcswu1nq0dyNgtBKOQn2aDp1eakziy4xAsJL9xkHaAMJFukvNeEB
dncwGMCIrlB+SzjMTjOJBCtx0VbmbT4SiSXUauz6qwk862Icx/dYNUyeu+6jPk3QqHo97DsjHjds
j2m2UJ95wH6JOxfXLkqf89mdq1dGSdfFQiCeyVrOFOZwyKOXk0NsyqYbtas1ggmLVNR7ecP8KBNv
TGyPCUALNuDyjvAEgq6M/jSkOdg9dks/Gxy/CecvRrgQQdSpO0ijeGdox4gQMV9ANHpJWpLpgn0K
qrrawXQERU82XycM11ej9pEdYTfOlDFzZgkWT1pccf3qDwS1qcV8xoxytZQMGsLnMoaMTUPbQvsf
aFmW53P+g8cI17noOnd5WBL8+CZnsqbj1x0H0uoMhuT9PBfb2nR2id58Kuf0C+p6etPGy9FYcVJ9
NA3jNopOHHdkm2T1Q5+qzTLTYblHo2jaDcOOZSeslhj1KfLLmVcVs9Lem7BcXkVcte6sQpTbiGt+
VILl2KKeD422rH5b9x95QeUhS0q8KjNTS0g8kKaln5lczY0HkWdvItoEPyeC5nqJlUJNXvH4TZ3f
rHO+TRQ0WBLquywjPpVUdO3ONTSE+qjFK12L3QgcejQWGrRFeGPTxduJdLpQtkCMZkJ6whNUISGf
NXmNA1zbPp0nPFYC5CGTzgcj6reToz+FxJjhHuLqQ+Tb6tttO+Lds98HF9tVWD4uXdF5LtbSTdLi
D7JKXN/ynGqCaQoqNcwnWIvMBjhg3uQRxC+PTLinQCO9FdTF69+GpLuaDchC2Z/KlbidWr3Zsl63
cT+ewKZuoqQ3grBY7/q0fiIibadr8X2Wa59rQmn0UstP5XTfZEu5Wds68ztAOpMo0q0Tjw9LXCAC
5PZTlxNXWqXWUbfka7OsJt9p9dRiTQ86PMQ4ZpnqNwT36klq3hhk963yHjprvpwbQRScpEfugNO3
BEoDOIF6++3ETSEdr+OOv41R46PZuUe97x6lrtccJkFnWvH9lFq3Y5ldYSdgLJazUIlQ2sXYLY3G
DvXQAAKHra/s9Np07fxWhdxlCRXYMBd3/JK7pMeqgvMJPV3gCPqS2OMer/mRLuMToX6b9bLQCuEP
SfrJcpvpApPRoUwSfyIhBQe8xSEjlvd4KlCCBoeSSK2dR3LpA+Heav/bVdrXBfPfFGlK0DDqusks
0kQ5/r4QtnFU5qj53HyGajdk7m2OBX2L34HFliHeJ/LoChwP1BezFsHl19RBTdsBpuYLeQzitTpH
geYcc57i3pvmY79H710OdkokSCjKS0KWIHW753Uou3uSJz4VIt+4YX1H3gBj4Tw/kQryfrZbXxCr
Q/q//boOhdzmJEr4dqXNARj2IbFb7dQ8//bbhyM8v8HvPgDkB9dSjiERoZxzkf6rhmvoHQCW1qk3
/5uj81iOFYmC6BcRgS/YAg3tjaSW2xB6Mnjv+fo5PauJieekFlRdk3lyln/RLwJ7pqN17E58VQ98
LErm3aqqWEeqAq98sytnrl6dRnqVdTj/mcmNRVPuIphdnLQbPyJsoe6Qp8dIsmy3LciFra2/+ZGP
Mlj9xZo01a9wTOIxm6eLyJQ9HxeBRTbiwg5I9XEmfR72vip7gDPHQwLJDfGWGm2a2X6UhJnlXBSU
cnsjAf4/No3hWo84NXaszfMklg37M2WLOXe/6lDX8Xs0Hjqvdc/nssOoUO8n07c46dyWQRieMml2
bKFeYhB3O9Bg4aa+AK/ob1iP0ZCaxRPzqo96rawgwu4IjKVjnK3HAIIy1drMcI2cWU/fFRinTkJc
wqFp2TxzczIiocQpy+iUIXFzunFa97jnqp2VRH8M1D/qjJJiHrmMjFWan2XIyvLIvaYMQZuNAvVi
62X8HDbF+qhdWvkI0k/fNbN+GKbutalVJKlNh7mLT9QNVZ5cGUqxt3TUcUx+jtb8pQOP8qMy1Tep
ajdBqmCnriXE13DAOPopHw9rIjW7KFz2MTOtoC4o2Cnu86AlwiGRzqCt5m0VT5/IY/OzlFMtyDb8
6JUuI0zMcssyNvRkTP0Bw/PPdmOE3bBFzI3PO6KbtluUxox+WTlqoB7kJdqV2pDf2/S7EZYPJDXb
zct8VeNu8Bo5/SkBSjhrJXofzbArzdolBBbmJit8CvZTn8OEWoAc2F8Nz4vzmA6oWawFytShuDXq
92pqdccakwVcMT8mc05HD88iyuQRY2lMIAxekbn1RTIfpHDfgS+HClQosJqsfoP3E/ZkZv/D+arv
kTFyxZfS6OKyRJ8tAx/EGwWVYCgEUX6qCeWlJvWnGfr+nFCLTxtVHZWgj4Ydurwtma4oa0vpS2HF
fJRrIhjKxkjcXpbmY6oPn2xeTYzNVcdGXN03dTP6ADYp8ctovuMk8WFVj3v8uocppj5kspqcK81a
vbq29/U4Sa9TnHijTSCbmZt8cGylAQTMSgD49DUcPnGL4XpYHqxWjNhYuFhMCXoGDMAHRaPuX6x5
cmbySG6t3vSHWptOEP5mL87YCZm9UFwqp36n4ZqDXiGKA+TtW2e2mJmjOHVslNm+penfUwsgA6bf
dCjzsHf0dAkP2MO3qTLtxtxWrq2ZsVI1GiUoZemm4Ry123U6ouUikKCykFuSkbCVFgBg6nLRJmFd
gbr5plpU5xaTeznZzLuklt2i6II0tOONAKlxXgr7J6wwGVSsXXfN+hV2lXXQYv0Aa2fYYW6/cJ6m
Q7FroXM6LGSf6nyNkSbwxnQNTeMYKYkzQwOKFrQzaTvt5+kPGX95DbWC6jfkItLNyQn7NfPrufjX
aOGPPWhu3nfStkb74JDIyWZPC+dNkqL8BOvHA8cF6KhFhIhFfW1G4hG66Vetop6Lf0GZN/S/uV2P
QTQnWFmj0Otqv9Oi7DUzpsLjmZA3PfRXkHX2LqF1c9u03gIEfIGe9kJvpqMJjFk04xBVezGcCo3g
DJwohSeZpKms9Qe7OeHb6vyeoy7Z5DSrCOXJa8FtoEAnoXvR0/JT6u17mGr8S+zBwJ82LFaTdOVW
HMfTIPHeQWjAo2DmBySf1UfZ7nK1MlwUlLZTVtOPbK2/HZs1bzKaweODRrKLHQXzEOTf2IFL9QXd
4D4pxX4Zu+w4IHZw4ZUp2zy1u035oNbA2MYk3xmbrrMIiAzLU0ZWrSWdiJ7JXnprvRDP0pyz1yIC
u2Gq5SnmMcCrNFsBcsm3mrPDb1m0e+uI4siEnw6/qArkOJe2qj5j3wEqhFK336gLzj5I0TxN6qK7
OjAGgwnyobDMkvdKwfoELWO7GtYOEJTMPnyW3QeR2SltNq+Ijy0/LLHdPlwYLkzvgkX91GySc56G
1RH7TulTYcIRCg/JMBABI+ZbtHyGiIJP6ZJux3WUtqQK/BqtfmH1F0CMUICIZL/4XnWv1mCJW5hJ
RU9PjHj6vSQy7qCt7S3Msp8+r3WvEe26xV93NsfWRgNs3KqYAmztqPjjh15cjQDlCcQ5uxCYaC0Z
TwPw0ssE+yRMHmFl2YdpvTQYwtmk56UPNz4JsD4ujhqX+saA01HnrzPuDIoSZieQNt7TWDk2nZwy
dgCmOErTN9sneTMTm8ikBS8PoCSXeCA2poOBdyBXDVdtoeMSFc9DN2of5HYRpRV7NBL6vlfYxTIT
Mgz1GSgWGJhe8i3kUStq38Aou4uUdWJT9wN1IEp1R9afdbM9ryrTHX2q0BqY1SfpxmRVjAPa+WQc
fcb0vTPLYvZNMOMts5Nx7fAorEPq0/QdZvjivl1SIw/RgNsPVscgOAYnNA97K72QHzZuRDjPPD5U
3YDDEMaqpgDYZq5+DR4td/TcTFiDwKgCb3+cEVjwBfuZTiUTRxZgJt1Gk4vlTeQsH8K0KzZTPmyM
hF/DDu1qq3FkKpBt5QqyaKZ7+Qo1s1cemPDsd7bn1BeKybhq+S5sJkBZ/z4NZuvrpX4AIquc5lCD
CRwSVbDSkAq8tq406EYg8IuF0ZjvVgieGupsV167kkl6yDIHETDEqg0DqdIf6+WKBBgv2TD/kRDD
YVUX+3WWqM6YRGE8QC3Eq+A84hf5XnL5pBZL46JayHjBYvR6xKQx3LEHBxUMwvWwOuG+s12BW9Fj
2P2D1wOJBBfaGftYq0YJHm9kS6asHzS2NYc8bf7CrKuCzM5QrQklMFar4G/TyoNeAD/jdbEdXmvt
GGnn/yfTte1PucLH1XL2Edv4m1db1PMJPBYLZzMQv01b1IZjtTSmYHEqP7di41RBnQOfV047FEi0
FVHrD0IaNyN4qQ0N6FMYjvELIEtfygqcBrZAwgDtecHnHtQrQrRQy8f9xHHu2nJvbGU6qqi9Fpk6
nJcVrVyRmxh8o2kTQlrzDWigOFCTf6qMqDCc5vrSJNW50MXVxE5609gROkDeTF+Op/Fo2rwcU4Lu
C3MQRdUSSt60ZvFJl/PdPHL3xOj7bgQL3mGAaO40y8U2rOf2UhX2+6htS9My7q0hMe1K+0MoKeZp
tRPVw0yB1aRO3ltbCZBPDVuyLDT42ClpKlNsbWq+97ITTaDj5KKQa6LNqjczzQ4+c2glRRUbZ3Vu
grwjSgfK+yZG+BDk68jgel6uuYJJB0AVtbHG9Yb98aAka+yP1Wxf+tIcnRJijQ8XzTxWJP8cCMvy
FsGQW0JUtjdMlog5goEr3aS0wE9J5HI52GsXQTEvNKcGrcWr3arPuTG8Nuv6XkRrelrRcrq2urau
URdvwNnjoyIVqadmZ5io5VnRDSiZTfFcy8sE8fSbqBNGwU2KtnGIDoyk1cft40DUMs7VNKFvndeP
qc7kf1mGWSIdXHA93ZXGqXLU2SIgeerCf8XJlKo94zcMGvAHT7nK+CYbre8M+sglY/jV81fJlVSD
rayeYqnjdmwxKFhoZrwWUY6bEPXwxIpr2NTMqlj0lZeUM87NlLwJWqEsvl5p/4q6kf51tX1Kurz4
GwrVE2kmOSD69FvY2O91qFTvNsBEFCP2tSeM64Bmd37HeUbonPRwsIeHSseUUfLSw0Iwjz0RQ04n
EMpBXLsPsBaA0T3PCfVWUmo+guAweIj4ged0Pj7enzKOOeLqGuy2eaBbiRHGqfdhbcVTBJrDwZWH
nYkuwm/jtLqLFu5+U7IlrPXk0EyPGdQiq7BKDerqJUQZSpGsWiep6SQvk+Yvo1hfZptggXAU33Hp
5bhq/aWWMa41ALdovsMpXq99lrdBPDOhNVeABKaSwUEZH1f91EAuqseDDo14j/rtOvdjtwVcQhli
R/+iCQ+XyreVoC8nOm/FI/iT4irYS2p1J36s36I2xBoa2abbgKUGBDLWqEDhpNRmwZwrpQyf6TZY
Y483exlFAHydfcg6u0CtJi+W5zvOfhGY5Tyc2NJQarYDO5KO3PlQuSxGlHqGXuPJaeQt0ss5aAdb
dXRN1V1Ag+EBpeZvbBZ7u4T1Qb25iYYYsnXJbgjE6dFkWu6AD+Lf6/Indu/Qb2yy5Ky4e1FKiPpD
Q0FXznPrIGX+Zy5T4ZvRwlQr6Wu6ePlZJUASPyYmaHVuWcmMXGAke+IJHmhis6+xaz+51hoo2aw6
gWdtk2V55o0+W5TJ/K12xw+0Ub1KYp5JE074+6Z9DM81pqkO5IzYlypd8iJ86Q6RQDd9YN6xWlbh
2euODBMTkhnZPBgvua2xI+KyriF0Ye41yuIlxjuGl51ZqNCsP5knfYBu+lpPf5LG8zeKmymoJqIS
YiU8xaBc0mI3t8uOjFygw2ROOVZBDo7dPtcGN7nUMlqwjbJFLfUzqDlpnybAl6boLhacMLKtJZc1
LHWggZTY4ibJpdCbwodWvuh+IIDTh1ny/Fiz0SytjF0VW7TYc0H7wX4p8KCq3+m4l0l7gok5hU5Z
zDXzSv0oY+MpRf1KbIq9tdD5qcrRQJtrxcJLk6EHZzgG/DDxnyHzDMgrPPUWWlugu6VnaXybvazr
W/jxmmfShW2ASTGBm213Bo3kcy3eKIVNtP0IYaHi6pvSbl7o0iy6uqH1SsIE3IehjReSIbVd/AES
qoO+apYj2oIfWnKTxqM4azZ7lIm9gUVY2MLoiq+CUWdR7eiqv4RxKqP2K0HvQTAxYBxkMkeL8SlQ
f4OBSZlzhgBIMNH5I+udsciWm3IYkWLbAvhOqH7X8/gixvIIBeaNldpXtRSlu4Y9pn8UOKjSYx/w
yfdo6Nt1pFmfhfyDQjzxCB5A7U/QQI02Gc8wyZB6h7S8/sSkBxqnKkyAq3QUGLkYjE4n6pJPtbZ/
qriGXht2X4DBPzLEReiB5473wEO2xs8QDIRbyOjtVq1+MXGvOjk6coKF2iuglj1hbcxujGOkiu/C
MPFbzKiQhx4TeJQGg8F4FF/jH2Flz7E8ngROLod+jisdBpKu6ZfM1LBWkkBhl2+9UUA9HEaU4/Ho
kUv3RJKnn0akyDSL+UoCsYctlWJ2LAG2Qt1wyLX+VYetnkOE1BTsFmUsFzdlCm+zNJGiZqnVsWD4
T4v1Wa/N1YTd4thJ+WdWuZPHUC/ycaLSxmsGC5yUvozIrJSrU87ETxPqLOsG4M0cokG0Spojtwt0
BMMNTe4DelLTGWCWuNbkppyLHlz0F5vTCFMEoXT5GDlyKhs+ytaCAVK5Vwv1EbngltQo7lDVg1eD
FUjWgmIWr78H2LNxIuPhy7ejPyFaUkPEoawGxgxWzR1jBRZ8Xpezi726ss1mtkRlvCIxav5qTdzT
Cqxaov4ls02IYvqedQBfrMlW4RoSkJKvOXk7nGyxwbRima7w3IUfDZg5FAULsIRAF8p47Vv1HFRZ
9M1yefYFz7iGuQQN07oBlbG6IWs4h4gukPe8CxRm+xA7MqsbqG8aLgkgz/iXDdTFbD3AoZMpBgoI
x0GXbyx9ZibRCZ+zyLSliEGcNDmjJvdMYPrZz1bxNnTRe9k+m9hE3XxNj7GQ1CPk/wI9hD9pUNNH
yf42TEBRS6grKNkzdaNlyi2yMOyFzShvBwYpSMeN55LoVMS/exg86nNq6fWhnuTRS9cLI3poMxPe
vrL5M9lywJDdgOOPEOAWYLzz4gAqaH1Kq/k2KtIvVkjB/Foj4bQ3uldRc3GHpnXUWpkllGj/rVI5
efUCb2dUvtAAkeRDaXYWV0g/psnFjrFvcfUR37QhFnGOw5kdMFvprFm3BBVQy7bKGcEy84RGvPI3
ZjY5SrL1vtj5fV4F5sli+JFx8mlL9YZfuPS0ChFGWh6zbCFor6J3e+SEtf1b1RFOLkyLJqpnHfoR
ZkQ8RytzLqZaNjab5iW3O29Z7N5Z1Ok7NRTDtc16S3AMa0fIpmkl31Ck38Vc3ou8v1pz9w3Tzx/S
6hmq5atBY8tFZ13VhAHX2pqk2SrVJ/SWVzbi957jIanEodOnIDKWPUL6c1hkr7b+BKSCj5cpPuUM
l2e2XSULd+LyWc6yE+fRS1uroAft754xMqvI4Wy2yVPckaNpDw2/ezpEenICkEUVfGaSw43WkDWr
983TyAaKg0V3xlV/UmVKJTQP4ZybLmlHRdDFHVW/a6bRZSre9TW+DTplPgD7jZn47CuOIp+CVi/2
5ZgHrCmlSadba2IoanUpOY2xb1XkVQqNIwmWKnuyh1WiuA1d+FRZ0Q3bf8V0rTvK8Ci8FVCKlwGQ
z8yuwgFb42so+aOZCres1NLHGl3ZK2MP8UhjV04GgDXQzapFOrlQmO6CUdBg96Q4UAtkGHPzZT1r
DYA9pNb0hebka6QDIGEHsMtyFnU4P1M9iCSFhrUcP9Le3DUlJ4YlHmzJBRLJGl2gx7JmSRYSP1YH
BavYmAtY5UQU+0mBmxlGXCnra0YjD3WFMzPqt2b0lMuWR2KuJxdDoGq8kXlsfyXDrDFB0K8SUSAY
bT+kTD50fe1hYMKEPf/D+sl5PD6XKwNbOb0TjnKmmModKoxjgdjKFZp4fvwPLoUSSNQSaEm3IUkT
R7XWEyVsJhs8V/va6N5K2TgZ9b01BzbjnfzeRuHzEKd73EIVQVcM0xut3YBYbXADakE7j2eL3sUp
0Y7jptKgYGozelkWgLGuZGySuITSKLCX8L037W9NHc9Gw6YuQfzCPlR8YNpV8SBn2G6k6h/0nj1G
bcBpJZNAu+Iv69mDm4jqj53BIZsmX2ZM497L3HX4Jdy0QxVH/3Kr5kWBh5kVj2b3hecM2tJaJ2cN
mw2Si0CRm+ZKUjJRWVoueY3FGpf1lfQmZvZ8Q1sn25Htp48m/Ixnf3npQpDYepkfDGzJb21Gwlfh
8qvqCWQVQIhR2gtzfsJiNKINat9CsggDIjvzQLWqt1BsuCCLr9iWjzkV052MtDwA7ryp1K4LsmiJ
rgBX/3KNj1vSKp/9tmibJ0vjV81evoLTi1ycU7AeKITR0zArEAMi1lpzJDN9RgD6wHGotzxjfpEo
dsdmbyCbCziFw7RhO7ZHrO0cBeYh1O2XZTU+UKds02E+4xDi5pJGryEZa4mfNcktK/EeT3wS1Q4E
8eDOdvuJoJhSx8wGBvken6gLA0QB5xGTOIPoXqskt46K0wJQAgyGChsrbTAuGALWXvuU2hak1Kh7
1YXWua1gI9mrLSNCe8TykaeHvkglp7YrYkaG29SM5dNcZN8doVtwwx5dd1d9IeoqTzAx/tpRjfbT
+FK/hfEMfgvBFroLKd60LExgJhAKHKvE32XGY+Dcln6pmEiFrclvcyZlwsK+btdgYOJpTyQUt4He
8WoQG5P1xbXBC7ggUKIanynupmxHCAb7eFqtYu1cC9l2p/GZdTZJ2DE7DT3luiAKySHZyWfAwClW
StumkM5xLt9RUtNPmeHvhPkECNWnoYpLvuhHZEovWYfah37iNFjAFAaq5iFsX+vHjzPk5NulKid/
FMzKErp63Oq+olnmTirZMODK3UXWq6YMmzVWCPYeOOtke6do5D/m0RPT6hZDrauFlOitBhIjrP1J
z2V/UN8jiSPt8UXIWittBoNzAXWaomPmlJg3w9hRPcw1JjBMu/R4pe6RlO9be7b36UiM2VjbBFuF
dxqVgSOUWiAhs0lHatBYyDcyOJyEmWvv7PFTRyKT1UlnitlGng+TYu14jJGbxw8qJAY+Z116oiYB
CDA9DZOzApxwymFPUu9syhnJ9xxfRAU0VjDkd3r7rMTMFiduUPnhbswV1psPeBFHLnjHoDRWk0pT
F0Gj2zAQeZj0dbxrs6Lvxmj4Sdnzy+/K2KF7EdIrQJh9qMd/iy1zXkTzAcDjzcxDjlX8J7a62OQq
p5+MrpsNRk5WrusUeZH4Bo1CCrCZaPikwyv2KYtcrBKRxKDtU/QKyCHCY9ow9hsH+0LTDmFdNsuA
wN9t3M3yPgXa3NbNdqr1v9ZEPCR1ZF1G5aB5IH24SEz5O0nNbFNMf8QZqAHMutFnPUAFqMLpNJJf
1dJ3tYlev0evr9F2ghygNsRgjKmIOsIfOu1qT9NVEPIx2YVwhNFc297StsSp7ketxvNVUxdWJdQR
+wGBIA+AhJNyi5NOP6PSczpzug5j/2NDLnKhY/swEstNrEjqp47UMa+smVGhBmNdsv5oyjsej0wP
xCz9ZcX4MxifcadiGdf6Vz2ef7mGfMheb31X/xqNbZOnxj5gXrYC7zXycSR4JqGiiDB6fNEKo62a
rqCd9R+0h08kmnxg4aKeXFmOqF10ejgoBzsLNL3G9JfwZHTqs6xBcarBHpH+1EEdNB85R7l4kTJG
qKJD5QR78FBFBJQoyksS41+FWu9oZXngx5p5IrTot7KJXIgJ9STRwtgCGp1zSAoMbFDNeC1a6XOY
LTh7OUvPPFQZjGX0C8t7P8yvurHt+TIPOjV5AQ/TG3rSzJPsAZcqzYtMHvv0SDaNMN8Txs7vAtbj
ynQi9bxkbsRI92g0d72d3+tJvzC9yRrpqyW+zIlm5vMVuVptt23y+F3DRhUL2mhCqyv1E/E4cZrY
PF0bkhGuwlOmT+94hnFpSmAmwcCFaMYV5glca15k0b/Jaxg5kdpdV704wzyhyOHV9pZsr7V1+VTM
mb4TM9t2mdhSB1Ro6TeNSTDSJL0ztD7GhbrvzWp2DLDhPrlnfFJsbVYzV46I60Jz/IcN4VMN66uu
UTzZ5bMYrWLH5MF8bI6DYrUZN/zZVr7B93kbW0S8yDOQGucQBZv5dwX57kYNU9Wy+oKqQ7hZU5zn
BvVchaYV/HwMjRDurxhiJJjqTcPztVW11iWOZwv83FFMohKiRiF+8sohxHotsXukK4IKpBsPqg2e
jSSjt3GunjKyNtA+d+6AwME0pm1WlyIYVhUR7zy5Ea08hrjQM1pyc1FzVN4yZ0lQJE9AjB1SdNIX
w7JhTRZdG1iFuPWWrL6pKeF08bL4o/kYerHgOooUAX3WdpWDvJDyMmtmfx6KTZVk5sGuzSfFmmEN
rN9zrrPLn8ZDLNVfc6NvbXM8gcyJXTGM8iWRTuZCTyct8hv15Y0ynLfCkm5IPJnGtVxeCTlPkCON
liMgO7ccZdgam3OU48VWjHBP0fhSL2O5UUPar0osgPUElUZlcw8sgOucUNeIFlnELgtrca4Duin1
tmR3RBNYluyNIo/oNFOO1TB6XB0fjb2TSf5wc0YnrMcQ5bR1fAJB/4NVgQ+4XNrrqFtMFNbp/v+E
p4K+kBv8oAZS2Hbs7bcdynyyXIsdR4Hs8fj9rQhPEeSx/TDCrNzaHI1uytlGIaliNTR5Nqy8rzbM
gorNQ1HQk5J30og+GvJCAfCrAJAw9WTTMKLa0AROTtv0iScy658NRsARdAiXUO7EhaxFvuY4m0GP
KT5xGOkljVvARLHcUSgnRyJiCu9RdhKx3AQQP55sxmRe2pL3ZC6I9SKGR3SBAzpgRYkSrDeaDHOK
TTIZH1cRYvFfJ24ClnmQlF3+q32tLEUIFKq9kSbZKaToWRgYSOXcRYH5ONylcAshxuNow6Slxq86
+wJSQJDeuuwjbKfjjXBKqRy3zB0wTo/5sS0nzWce/4+ajBhHxpjhGlebPEb/hgdMqOJPso2WQkAm
8bE2PFU8JQjaXLOwW/7nAVKUlI1MFgDihnLTqijA2Gad6pF9d4tyN+65XOBebTRJ/xrbZdiYhULb
GJ+Y87zrFd+pxqC5ah5Lasi47tKZ+zIWL4qMkiGLso2aKdIJ0TUdUXWUuKUNboVOzi5dYjxJJB86
0LEy+tgNNvEx0HUmvbZymx83Hj0nuJ+IRHqzlV9DxuRtlZzbkQ1gPcRADIleDiNyT3W50w4NpKJN
AjPIkVHsIwlhWcNgjJewRSyM+7vSkTzOWdf41FbfEdFXQd/bb7kUf865sfrJrG4zzV4D04y/phKG
Hdl8njbgfJfL6a7I5TMXIWD72Yr4RiXSYEDSE1N1Nx/63EROcApXyq5T4CXVoryO86RvuS3JX0wv
a5gAHAWDBhs16yFPWSFZ2Y276tMrebtop+zkavddu50xxtEe7fDXAlHJLulS6kGs6XsSbNypK8MT
auX4mvfTLer7dpe0+7DByBIhWiedYV9FINAkQUarCZHpXIp4Q6Tfb6EYUtCher4xB1hOqZnvteSw
SghnV3mKrrYhCGCtYCGHanuZRNUwdU5KFjny56yxSeBJYhR4SZjMmVXy2XdcVT1RLq32DIYBhVGg
SQb1TLdV5e7zWSVuGD7AZ5ivd8ICPiZzeJrK6MAs/QSOiVWuobz0VhksRRbMaIQTfaPzZxCBeVZP
STXMuJul3TrRfSzLtkmED2TGGyopccCR3X8ivXlrVDLMl+rJIhykztInoC7XzFq5Z70G+ICxlq94
M1i2l+J3UYf7kgw3stK8qFwKR5FWXtd4EwF8d8UU3ju59yqDFyOPQayDvvuXEWbOYpJbJ7+bVEYY
jDnDq8iV0uUbnQtqgvharxspXfdlbh2GXH8ddPGUV/OlTpMTDP6A5JVqDA95M+6mxxc/atnnyPMb
aZ+2UQeGkr6QmvPHaubYl93baFWfI+77Np4urQqpgnIytadDoc4XLSF9hmPyaTXjfwC5ftUy+1Da
9pwUTC30/VT1r1Fp1U7BceksvF6qvbyF7FFcPeJaYv63UxLtBmF08SJlJHPGR64mWExayN7FGlgJ
fxrZcOZ0Wf8KO+S90aCnzFEwwuFzJjFtUR/siMg8s0XfrsMLfq0TcMyH0O6e8NGN45mdwDFJUz8c
o32G2yI6W334FcJIT+MPu7WJ0819tTc20IEIG9BeH2iBmFnTVNyphzwprXXGdfUpbadn2D1DdNeH
4RqP67MdvspGcQgrE5bG8DEvcDTObZIc8+RekmxZaNLegJZIKua2XKVtH0rPph69TpUedLZ+bWzc
S92OVdq+aeInAqRI5bKVBaH7ObYHUmqHmdQIVijrpPyD5vfWp/p7T+RhrfoilLYiUi6PYDEaMPXM
2vrxsF7WyD4RdUAFxfSFGdOc29T79h9H9UlMu24aAghoXo3wbGnx+LQD81EUH7AYtwCXDkSCHuQh
PTFxOQBq4IFZfda629hCsUCnsaivOdewQ3MKIwCAX5cbL0WmnAYCApd+uphT5ye6voPn7kqs7hII
Dg5j+c4FQhTVdUTnDCs5fak6Jiet9JQP1ZsSse3Psue1sJnykUGbsrBal2fsCkHzkOtIy1MSWu/0
Fi+itV4RRQ6sXURKsumSnXX+eKute20dd7pmHOu6fV7erTbiIWDHTBM5qttlzTeiwZky5J+qkX7W
kzg/Xmc1EzeajuOotOD7BIZZlfJQibLtI1mg16KXWs1v9SJfc726rdkUJDK8XjU9UR+e5cI4EXbt
5RqBpEb7bJjamwLEW9f4F4p8Kw+co/lyEFyORCIz1weazk3jjZX60s50nI18bS39d8J71iHbIIHp
TZLq99p4kxXIJl1Bac/0ndJc7ve6SRESGn9NxVUKnPbaI7wj3hBngJDnb23ofiw9qMw97It3Ve7/
tXRMYSn/xozwSNpcHyv4h7RlOVZcQmox/YL44DFgYV9EkCEECjvgEo8fhMp0femoVQvOOBk0HK6u
9hjbCna6eKep+enxEfbjesrM/lnDmlt36kt/imzjGSf7lxGvjFVkZunZti6MT6vCAKHdx1K/KWJ4
Jxblqclk5r+Zh0XtSajsGOOie2UtcbKk+kBuQ+BGijhNiDKYCmt/0mM8/PgtJuNTmzsxh/sfStlZ
s8R3acQfk5VsLX1AvmJvEjSEbXs3EPsSHHGe69cxK58jYzjKkbitFIKuCA2yFHSVupOll2w137WQ
Dq2yvBBq+a9CNUPkQIP8npls2hlf5BbfCRNW4v7KZnf30N/WaBOJX/TzCDZxO297ZTwIw94OGm99
UZz0eEtM4meahB9ymHpaDyoUxyeRnjEojCLe5AxMtUz612v21eqsY12uJ5s9e2uaRxKnQxew0lVh
MIh3a9+gfcpKdKX2NZpSwkvABw7G/GMR6+TGhvLeNNrXkvKwZPV8anNSqIatRstJ8+3XsXZS4+GQ
gSVBIrfR9WlHLtqmJ3ob1CI1xfpBJO+H1mvfK9jOIrusmvAL5j9yOiGGgOBEFJCQiw/sejubUQo/
uNkjbvqUMY1gfXUjooDjJ9lqeRkYvdiX0V4R0m4kLKfjbalxHDgMuBBUljtTOzLkYJY/bDgDDpCn
dgSPAj++GCmL095+UtXktBKB2TPXK/IvS1Y49tPt4wAzuaDXlW8wBZJcWWckdFaiM45d9qTZ7KJO
2eHVPAMC+bA5Jx/Pk6L9R915LEmOpNv5Xbi+GIMWC24CCJkhUqsNLLMyC4BDCwfgeCwat3wjPgQ/
zNwFec1II5dcdI91W09VZQTg/otzvpPsRXrkT5xX2pOS86VJ1WOl/Ds9lntlndEW79LM3pMljKez
A2ecd8yGujO3SxBckxpzSacu6w+D5XBfyiTs9HIjyvEoJ+3B7/qbrIGWAMvfyDx9YskUEdb+gb2U
oiRAgVHW+Mw8C0tF8ddbzEe+t7uylpGgVslKceheepER1ozmguBF+lRSTYd36vwHo6v/+Jw5oors
8lNMXbje94ZUN9Ult8LDEcpKspHidSSPrda9I00Ywy0a3gg5cBdyIcZ9eU3Tv/BvPrEVvaRTfw+o
5UHoJ29A6ry0iKgCictvsU650w97Px52DgavbeaxepVI18krQElQjJ9Vd9GHDrSp4z92NXK+rI9D
QjcmXI/QZOuGYRp3yitesVikMFBnxzkRZLhrTWLo8dI2jLy5HoI1Pcr1UuQ9les8LN43nzyD9sx4
j41WoQWlTahZudzcPNjb+aFHhw3AzR8PPQ1rYG9VYyX3iuluKNrqrWzKI9BVbT94A8xQShYChVvG
v765HKtuPnmLjVwIyYjyk+4gJ8mRLE+pkDQZzCrzZWm3ndA/F1vU9zG0JG16S1kCSsCBj53ovyws
jkdceKfJb5BHobVQietFBvtK1IQCONycbYtkbEDo9cQuE36wmmebqGhxFQyT8zrMfX2iC2a2BKut
fGUbQCVbqo+UBDWebJhbrs7+QK3rjcxOMZkE7nQYbYB/ul04e6jctM6ub1808EGZwmWQrv6DDrn4
tBziGn2CMXd+pBPote9RXEcMKD6IGynYGy3LC4LhBwhoP16QlgdjgGcx2wTZoyRngE4m84WZ5dUd
tAVk7ngYXV3d8Q14yV42jXfraRijAUY66i/sACrj8pGs92smwTt9Dqpz7803HT/cnWiyt87hz526
OuYngyFMP980IaaDGhXIbgQ94VBPYE8s65aMZf5e0L76pUvpU07dubGYwNaGa28zIsg2M958q+zV
OdVBP/ejUTPhgw00GES2xfR9ErL3U1vyEzelQZ/Axh0zmNDeTIvNDx1UB2rsu7FcIpnLvfQYQ05J
+V70BlwfqlTR5fkJ1R7y5IG9Lq3/aVju+yYtdlqivxi58SbAB6IosF0w0vNxcACILpO42M0ioIMt
y25qrTPP9l51EOUnjcWbcORdUVv7KcvP6Wj/DtpfMFsfFMKgXjwCglHfsp3AHkhEFdvp9CT0ijvC
Y9yQDmRuBTNz9uLboT9ielH8dj7VFYrkwdXaaCo8zNrBLm17dr7dYc1GNYw224A1KkJ0LwNXDmGT
nSjuxrg4FX6Oi4SpTUKG18bO8dcKMtEy/pdUaPq3RR175gX//Id6zD88LdhllfFlB4gqjHLsQqmQ
bbTOW1+z+cE8EYl+eF4KBuXJ4l2w5Fkh02yywmiKMSsC4cuuMNVKF88RH6wPJ1uztoPnA2ETEV9j
vzW8dDUDmp+FJQSouiIPKyIpA8qHkEDtFF9d6bAfRbSclRi4C3dbIVFfM4JRiQU8iQodQlOrU5cs
V/qPLUALG/wuS/DMX1MEQZeunyqCOLVmfBShAdmhR4rCt3wuAnMKofaxUgj8L0wLAur3R5kZTzUV
pM6CJAQRILc8TNl1KKZdJvtqbztcADztu9HW2lDi99ZkRQcytx8jP8cFNd5ja3Yf3Bf3pNR+N0N7
INRiIEqHpb6/CC+MY+1M4jr3cN/+kvbxkb6WlRHvAAi/Evd7NnXBTxL8rSqe/6R246iNtT8ObAqs
2ulxCRuDnWjqCXRQTvxTsxQDocAj57x7zk6N8Wvat5+x7k7RkGJXz1V/mhbnaZrto2rNOMyH/E9X
J8d14dzUxp1REjJINFNoOxJLOq+m3cinhVl5ZTLMnzBDRXXLooYQOrkjUuhJa18ku6loGGogYs4q
utQqxtZ0B2ySI12UDKswQSNfbN9ANnsH4M9nlwiHKHUwjEsSsNtsF/vTU0pExRkukUcVdtD4TG1H
mZdMa37SrmVO7lP0r2bzxv2Zlf5XJvF9DvtuJK1wM/cpL7uOTkXjNSlnhtIywEeW9dfOMh7rJL/Y
S/czFYgosvu5bI6Q0s+DjiwvRm20HwthnKQUV3NcR3q5FurI3SJqlh+fZVtO0BcyMVLQTHwf3ZyQ
oBTzmFil97zAWGZp72xa5JyIxK5sT8/5wOoXcg9GCdhtySpECoD0RaQARYnNH4Iqi4ypnJ0tuhrS
AmVkmNyEstK5oT7hvkGQT72fxiqP5TTu6oCYBN2WDyqwkbv8nUtm/EwdPxP7tVRsoxTTIZffnNnz
sbbZ9V2XsrlaenmbsjgklOWvJxheObbAgFieO0d+S3dZqQU/ZePfMMY4anlu3fmN8/dWoylNOveN
Rw5DilV+WhO6ZNvdp5k30Pv3I8N6HGi8P8BjNkXHZLGZBUbIZUCrNe9jI/9ZchuxCqlcm3gxP2Os
TQNK3PzmjvVTVwdfFQUEW30ie/vR/EyDmmfHTq48693R1acLqbk5viI29Sx2s40XsPVn3hNrw32L
A2+29S3x2x++HH+0TBy1On8ORAWyYo014jxPF4W0AQ9tWlWRcvSzti7XK2h8rnVvuvkvgHyGECz6
4U+lHcqVauIIhLa3Sf85G+KDiPXiBYVFguh9eUrS5MZQ7BXJ0SPU+LUHGsOxQKOaVD+jmd6lqXjV
jOYAUPZBxQ0Xpx3Nxb6y3tuEb2fc6u6ypR+IQH7B9hB3679LBobVQ3HPjn2rKijuun9B4R6RzfJo
Dt3BW8B1ebfKKnfS5yK18JKWxlU65TMklhsl11NrMy4CBH6rIF7aerBnDfhczshIQVZ+MFp963WK
CJcVlcEIr+6+hrrbkbETkTH0SHD1Y4arnsdRvZVBc0fNtdcy/TMlF6zqa4vXANOSCd42JxSNDRcn
qUo40Rxtl3CDBgFI9N5qybMYmY1wXs89QYVBZR00htZ1Wj1ViDtYLlYAMRUPjeXeIyZSbvLsmd09
IaFoYnMelHncAhm7Z0kDY/pPjCeHlr3dqT57SBOP9UlyGTpOvWanXJ9q3Pug63izyvnF5v0ol/hY
6zNaiO5qVkegbveejsCtG5Jvv3b+8COanffpltUnWX+PRRf/1u1Jj92ffmxfvMxA46DGZ2vieCY9
KTfLx4VvdrbozYuB0UCQ1g+qcrelx6LcTtz7oc/vWx0NVB57ilFetgdFdkNiUKzT9O+JMFYp7Fey
GfMIGtlxKNcheWy+Cc28TjFAz8JmkcASe0Hu+sA9/IUJ51ckoDu58Gb7g/KR002Kv16TX8ZZ35Mi
/eis9ZfNqgl+qgj9VXzKND7o/ljCZZIkOIX/zU+rvjUB/SNYAUqaePUz4+6UaB8vXDqtCclw4nbs
9CMjdaC1rvoxW/9uoDwe4+rvYrq0f+CJzIMBhYURHgkHcK5ZS2ntjoRAiTu5luZZqzgH7by+enI6
JXPDFH/cQehG61tlqGOrdxYpz0YJxAb2wI7hIgR/wR2RCPedckRF3uS+Ian+bEglgYLwIGNWczO/
4Eg5Z+SPuAnqbZX05UYbBmajGZ9uutikFBUfZuYf8jj9m9fpLaARSv0vAKL8CGy9opTBLI/UhXbr
TOrlSUtqxPYyYxLLHLnIr+OIzLFChcilshpRmocOIQVmck4aSkSfZBBlUUoKmqGyKE6Y1/1t4prv
uRQoo7MF6cvSHKtheQF6cB3hy7L8xF/liCUOg4DCIR1xrVnzu9PkTzzNTW88LwsCWS/tf9s8/s4M
/UGO9r0ziyC0B+DRukwepO8iRWaGlXbTd5nimmUPSFzmpzbynMPkvSaOi56TXARqFsW6IfP8ME57
xqZz/KZjnQ4RhZPDEHuMxZIM+gzntVph6KqoEXliNxqhdwJlmHAwxPct6ejdRMycj4qsx9cUzuby
VRM/UQnL2Tkpv5MnFqLhjVejXjcd9pNX+cdWpvdk03NNU7YrkyYCjgPnWW7CLMJE6B0MZmNnktZ+
ilZc287du5b6Q33xaJc2vbFOCSwIktvOKFVZ2vmhzgZpQ9jeu1MfOFm6qBzTzyUPHjn6+lAvv3ua
vE2sLz9z0h+AUL1X4kHCAA3XlFCsSy5mptTY++6B1OgPrH9weE3xwTdpRp1Od1rowwuztRDq675L
JqYltnFYFELTyeS7r4BrxPeymb47Y/B2jWQ6qEZmS7M6FzoOHQSxyPLsFyLokFW0dsTvJsrGO5qK
ZDCEwPecvajmLUFMGpBnDsf8i+ZrPK7PM/5YajTdvfU+sgpWLmHu2yhK04XbHKK7lzd7m/srl3m7
lTEUHp7Ok061abheAoSg+DIF+XYjh1b54Gl2sqtnfUeyw7kpvR2gq984RbAkdKq5uNE/oSVjvDPa
V3NYJTnyShr1T6dazAb9s02YNb/+eVAgg4L2KWv6V8Mz3iZyZ4Gy0Ew5GkM7U7DTw3ZMi4oCxwT5
LtoXlxwbFIyJEzlkDHPVHjqnZg3ZKOtQOM4PnF5ik3WLG97OTf52jZvG3TYIx1k1PSwlIjC/bGsi
L92rLvLTzKW36Tr7A9EmNLYluZ86SVHrhVoNFVMXjcGRYpHlXj/GmvVlFRb7Rqi5HpXwrtMkL6xb
vbaiiZAxa1u7GYydYXwru35GysCgQcLbwC8FIBh/PWgYMzCYjLETTasEIcPcPd8SP3g3LTzBLiml
YeOYhyYZHzhuQ9c3462jKZyerMhD8t+eBaOKTVPF73o6F2Egnd+8sw4DBphNQ3pXF7v7Zl0uGmKA
S6Rl77K4EvBEa9SArRpLdJ0TWfVYvTIgYtjdNiNumdBugR65s1oXo5t+MaEGGzsvz2xqoQYoSvtq
M3rYgKS/YptueAq9rwk2ALIO6MUtjU7xqE/xl7I+CtnfXGqxO1Pyf5981jClsa6tIe934oGqIGr1
4ZbonPJG3eR4P5bXBvuAq50wwf3OOVeu6JrPuYmxOPIYYoynbeU+8HVCDR3mnhvjfV79nopwbfBY
dCsD0UDEZPaf8OFfaovntoRktQEvcvQw61oLjrrGjJ89ziBbE0eQ7iWmqoAibJF3uIZ/SpO9U5ll
z5h7Lt276yfF1oKkRZul3UBggN9humn6rMu4+p75ZgccKVVPmvCfaQ6CiIDmL7R4n4QicNgR8Bqr
fz4WrGNXXJrjyJrTxPlp+0djQuFddzi4i4ENIDEqN8csH5h5znd3ncNLveiq2CplLht9TDASxpOx
1x2UKtDuMJKJ+1mzz0wAtFM1YbZA1FrfEZ/6VIw6AzX07kkLY7zv6Unw2NhMPp8771vTdmlD7Z8W
a9dChx3k9knlqXkMNG3aggRi6Y5hVJBBFM22+UuO7USliwhD6Okz4fTHzCWW3ate+Gn4RADyN7i/
UtrgoCAq3hLHgNOrZyK4CSZrL2YLG6L7U9Zrpdt7hFfn/Q79xZfRNi9NXyOXaB+9lG42H+Uv8VCM
YHIuc8Iwnv3U3GKtAlpR1zjD2I73OQp+nIrYAr3qQKwdQne0tD5a+J0msFElpT1divlpVPu60860
0jA06/qv2et4GfGYVA6b9Ro8lxOxGvniyDxZtfqQnfY2GiOBy6mLZdeEwopLZgN3Hxx6jpwxQcwW
+9p1Dtj6DoY6aUPHTBr9jJE+ygW7Ujky5pAFUwfEiRnSDWYcvkDjxvY/CEcn+0bLdVJm8zFzKC8T
hke7rOyQa4rFAm/1yCQ7JOt3Xl1nqCicj07NVEJaeTFq+JiDhXhirBb0QY7GTdVgas30YxUH91nC
cKJjQ1G576WaL1Ofjav2a4oyXTtz2l0SKbXN0A1OONvNGTPsh2XjHYF6/xqjd9kYY3JMVZruZAJZ
0NPm1w7R232qKExlk0OUXVAg6TfPmuTJbJr4wpbcVHck/zJcsRN8k8MH3SSFogby3GoVp/1wmGaG
y2RFA3JZ5E03xhEfGF1QcjYX/Q1v3D3MddIzQLYPgaNwjjoXd8TPIpGuU9GdM8xhbjl91/2p09DH
MgUZ9gVtKuaR3FrZA0yIFv1szt9Asbc4MYlfeUwHdBHKCT7gVPZb5eF394mdX2bnBldHnLoWxERe
IJ+j2U3Qv3v7kv+Icu599AeWRAxRQ1gol6D5gxdwwj7I0LYdSSTWEozlIE03vaO+nTrYsaL+cOQi
2TznH9lqgWoxhTWYrYflwVK05FXXvCetdnRgq2h2daXA+UgwTgL1SyEvI70jl/ZT62osKe3BJ6sN
TfWvTJabxqlf1H0UpwSUCz7A1HgYKiIv5okX2JWr4BCQu495TpeMH5OsuBeEcmKlJXpEZ+TWWMAg
TGyXjB6jgqefCowsWo1Pl7xl5OI5X41M6a9HVZMKlh9MXIUux2rb2K+2htcwYzk1W9i5szFtQ7y1
eLDqPBRmBZJsNoEBzJxjZvVajPKu7jptY6KTD9OcHFSt2dWjbzBbMD4DVP+sr6uo8xBb041WMZKt
ibFrSEz6dm7xCJU5jyuZ4iF71OcAuUacmWfURZc1AnIH8p/xofouMIyGk5uFoNmPBXozfB3sAHgK
2bllPKcMTpSnPke91Tal/lYn9mc5bIfS7o+E1OHWmqajYfOBjeZ40MsGMaMqSSt25O8I7BoiM0OS
oQK5PAZ/neStXXdpbMhodiCUUa+KvWXyLfOXsc11BcAi/iAjC9LhKqJqEnSWXq6uFFo/tX4sJlZ7
tsfBmLgVQkuIi7nR3GGejMNaluCAtKdYD7OW8JOUpJFkwYmWfU7xyOCkfESm8JRirqc4ZVaMEE+m
750To/DvfVpuUWHNVEhJCQrYl2ZwqHPceChMuLpsBEiB98dtOppdf+1NnXvXC7ZtTCXbVo+Tk9sH
Ir83ueY/eEDsN/NsnzCr+3sdqIKuGeYVtzu+0J0xBAotxr2HYuLECYdvakn+0rtdq7Z9os5yQ+lP
yS1lOVvHaejktDh6YOdkk7vH3hITOYEE35FsHQKow3mR36aYb7R3mnmVu42IWkwi0AHYb6bF8LaU
CTRxaYaVNeVbaahK+2X6HdC8hUsL7MDoMQojDN8ZeaW/K9X+En55HvmeDtZME008pMbocEnDqk3G
rUwQOE55sG04VSJkQm3tdcA2Y6oLIlR3xI29MFdexdoEj3BYUWyy747GxH7KrfJDotv1h9aLpsZ8
cioI+9IC3pMios/W0FUXocBmasUlmRhTo0GWW9RSkVZENpndNH7aqxiCDzapobHUVwhY70upf9ON
vyg6Z2TTwCgo59h9VmexGvjFlModFRghjstbNZmPsU1Z2lo9bqXcQlZBboZkTe+To5fwy/qpcyZn
jkm/kewm7QiNioZtaljrtBYEDlt/np0+NFSFl8hDMZ3dq6I7VjX0HMPPbllrPkliZ3wa9o2t5TaY
OQ/uQ06fR6zgGICfYtuQluD+euFDYyT2taiXDVgdJqDS+0MlRXYMgeKALdI7/apGdMFzmRhMJ537
xXoc+aXP9Tx8z9TpjOUF53TFSG/klZG6tRp1GfSNeTio4S0x2ysJgg+Cb5M3Trtr20FsR6PJQsQm
eUXurmFhiZcI6LyYxTurOQsoGAMC7Y8YCEWdDO0htuavDjhMC2WoavQR5JD7GcMU4niAiPONGD3z
KOWbnDpHxfnWKGkb4Sw8ZV79qrhFcWUSfFFYl04vCqxwzw52b05I94sUyY/Z1S+a2/8d4u5Qdoo+
AmkgGb87S8ozSUd0395vXyNki4fvRg4sII0HB7eqNPy7vpdf2EPOxCRtVWZ6EbmB+86J5mq46X7w
BOTgyS/MF7InwwE/IDxLnV5taC5Mv5+KYjzC5vnSrBEXdLM8ABM4miUs0X5hYZjtGreJKj2BhBaH
vdmpnTPJN7+Z3329zrYjukyA1H5qfKh0xSUYEaC5reTpGZT/gegmlJ33oMX92ZTaAxs6IsucfRYs
sFN7RIqT2Vw0s9hbVGAIdSQAQW0C04ebFA3vL8CYRzr3O5nHdNCDu13VHJmyN9YwvGUdh5JkfIgy
6NbPsD8YIEmmCjjMgCjc4WLM0+8WeWxpUImr18QrToOl/7h0LZUe3KVm/9Qt057AuIs/Uf83XXtW
w7Oh5nZb6XSH6aoMgm5RGvWhMbVfZ5kfrD69BKnZbXphcD4Vbw02q6hrwSUO3kPsO5z6fXt0xi+i
a+QmqIY/Q4mpgNSTK/FzXTYRuVNwkbJ1uvlVDgMfMbwx9wySglPA/eO1qI0q/Y2LJjebT7UqggcS
tx1X7RC6o6XDzqisfgeZZ2JCLK7/VtqJLsdUNtvW4OFxGv0youWYdTKLq/oH08krlP+d1XMxxcZA
14LCEXYYAns/JELq0BHVhXqjxIKyK+PsuZ+M6N+MPqAL8qmFgG2QWWMljM1HJgYGaylpMjhKLWZl
GpCV2Rl5qhRUDgYvOnubxuYdBAgWjhBg2UrTWfCG5jM82i4I2GkvJlAk4+3f/BlvlZWiUdZ680Yz
XYTpGhM7ONN0+efffKk5mxHnVOyiwMO/J0CfEiGjxavUGnqyOzwo4LURa2biVHUaaXpeUFNTdhe4
OxQ8VIx21YQDHB22vlCw8J+89gt8smD5F6ny35Mc7/+FZPwPmZH/4R//N+GQ/0vMyf9dyuT/R2Eo
HkDK/0Mayn/5r//9v/0vCSjrf/+vCBTD/4fv6noQeAybfd1eyfoT68P//J8M8x964BpBEEDONnx/
xd//ewSKY/xDd3zf92zoxn5gO+Rc/nsIiu3/AzN6gCMYb8Galez9v4WgOP8h00E3DWLI+OP5vhlY
lumskP7/Cb251DN/NOFXIVTbesNBGxoDBpmpnxEENP5x6kWzg1M5ot4SD3X/VvbY7fVsXLaNxfuc
EovIOpSzxMKmRItpbAYVv5pGmR9RU2+btHwaNCeOljTDKD08rrdF7OjVe/5IKtcfWmUsuzNjrTK/
00tx9HiQsQgzA8h9E/Bx1R5aXhvygpwNW3Y2IzqKPW4SA48LEcWEQ4k0qn39CzCkYCIXaRk76SxF
ZYsNBlhyS8vf2ZW/kVZ2G7vUeax0qm6TpLwU/EKkxQXiERJrFwbFftOMN2+pKfZEdiKZFy5ETksq
OU9yqINFjnHCc/t0z5s9IQAdAsr0/uo162IiuyP1dtk4crhjMubuhiLxkQSspUE8ig3BUIjlA4aQ
w2y9J7lPTe6dwCb9NdtFnmRTAA6uf9xgKjfEXP7t+/J9aEwoHWq1u4nDlFdBlJjlzRuRcbZOcCG1
MRSjP27jgYkqhVKhe0j+HfQcrUU4rZqCfWss36LQ2M1w8VV+vzPEzFHCwJNbkO3R9N4VzoH0uLz6
TcVkg1dwG+Q0rIV7LitCqqZoFeSOqJ4yBO3xJE5ZgMeBLLqXPk8ObT1/2s5RBe4XjxrnWZrvFOKq
O3LGYRuLHsF2R6gTu1GJ0JpD2P/gOEMglefuYUish3iCm9yVn7nVcebhcTWesGiBlchN0LNF9S19
1o5uZTyKSbIhqcGi1MAGQI4xI4aXsAviOaqAV25dNHcbG0QMLqL+xnqj3DHQQwBMVAk2+AdnHV5g
i9aiBXFgHFwzoV66nojvqkzCwMihMNcCHfe8rJ/weFciBh9LN4mm0sbB1MZQJVpiJDMGboRxblxb
+61d9v7mqRsm6jIXId8ozI25fLoZ0+Je9VAexkvD7ovU6zMG/QqpmjqmccwdnMJ/9+bkoykkvn2b
btls+LTzcSZ3gMu2nS+JWV+DhOBvz6FSahqDpdh4QVr/l3vrGjv2AelOjjQRPWhINHuGKYSLl3f3
vVnclQiMhxZtfVhaNj4fNOd2lzmbwFhhC9ySOv62U011Y1j2p6oMjJbAaJiRIq3s2+zQ8peejw36
SnmkzAzOsnU3LV4bVqTkOChDA+FoviYglsbEOUs24uXsezvSrLeS5JFtrTgZ8gWwMqtmCjWFimDJ
vTfNkwbYSPe2NMQdTM2Fhp2CvM9DD97hpidwkRk3CyuodbTALTpYywGsaBqgCZxUWz2/2mE2GYdp
2R1tQ7Zju+Gk3dHqnZDYcwQ7eX5JEjFA/GC32SsXLOZioK3iZgXJtUlPY+cZu3Re0TzwaiGdYhzx
UJxrZ3fG4gt5JtHBcgpIfr0p+0Nf5Ccc9tzqehlHBiNNYB9P8WRbB2akA2feVrfcZt0wfEykJdgr
4k/NzhAq6T+N+C32OpqizYQ8caNZVUOZBhIYbBNJt/14cPAegVwIYIlV+wr9zJ1RSWBNXscT7xCG
oICCm13hR6w6b2VJAGZbKKb7JVsbJrsG1k56cTTcOOBs66vK9Hgv6wQn/3LjLV7W+dfRmuGueJrF
WNOG3gOBOosyQtU2iC8xn/fydQlqZnDOc+V1TKpK/8+oNxNLroGOfMm2wbhSpvHb8aVgX6HTtos/
a+7aHE+PBlJEhji1cTZBsPODD/PJvlICYTEz7rE/Xy0LpXQmsJKak47XVGjPeuJQhD13yutvTN3G
e8ZQO31w8jtnNK9z2tV725I/JbFA2xHa7J1SdKNyZnBQuowQuh4cBdzCKhpHNBjIkhhCNFsaR23b
rns2jkER2l6Jvx3le4wa3tC1kFMHQo4nb6J2ySV0z6M0JBXy+GCmQAOrPOPTts+5kOhenPSmK+19
WKD1sJ6G31cx2wjM4kdO43JEuBiSQjDuAlRPpVfOd25vcusN8LdZgSD1RXubsuQiU9FTkc3fd02R
UAVPJNwEi/8rJLM3IcYlMktXhcsHzwV2KtcrbwgbDklq+Qetb24dy9WotGAIjEYQ9p61Fa49hiQs
iMi7zU7Z8SXa+bbp4peMM1HmZNuLSbTHgRNtlsaJfqXYpll88KbpM+vNnaMxip56uoJUp5FQWYPT
SJD7AYAsGmrESBUCtA3ZYnCWsplON573XrD81fvpS5MdAGzPoEVMHjsMrZpf2jtyq47xsFL+Wu+r
ZI658Ue+RVWsSmB5zhG2HWRwFzDY2WvjHVkI1xZawD5jVhRY6bG0x0+h/Z0DC+E/bGVgcdW2r40n
1x2OVQH4EUn4iYUDsB/bf62RnmAoNWBAoLIy3PTRa6ZqBycZxpBxqFLTAZhlAmezaf8hK+bnbFEH
10ymJ5wBz3WXwgYYV9y/iO1DN3OO94sX5qXqDrbqQmswlt3iszbu4sG+42Tes7cdIr/tydVZsF7E
Dq+CcJZI+LnzlXngQIT0vpSr7X1D7Iuhkl/moJ2IcwxbM/ef4c0ynSVGEkzYOltoKlBWTIl3/ujU
UbIQ7VX2WQR7yTxMFn+GeRIV2AsyAoL2c2b2Dcge+hmJ4KysxFQcGz07EiTcn1FssEgSZLXauUCU
arlYuuIrqQLqOOpMUHPFAd8n2x4+ynFJq6+SfO6jVrAvsOv+MmZ9FSUNXuA1H8lb4EQSWM9yR2Sc
rlOC5rPpLnIW8a6Jme86o//VAP0/MNzpOOBdiSzScnj94ygH8nW38AroSRAcMwJTFiSAx95kCg0U
xIaqzsXOrE4Hiwq/lcDOLGVokXE9RE5eM7Lr6eBs0cN4S1mEz6n+SHLPX6yRxbUJrE9/kfN+nD0g
U10JmmJO9IM5nCctsXdQDkzCZdiwdKnSLk3iYNJvxVs3MvlLa7vdQlzpQ7EwjhyoD8fYVTdS1dbB
nHFJvOBGhb/Nl7w4TkYuIr+YR7p6duqpmHfN4HHaBVIAKbGDf/0WpbQjkAY4wmdkw/Zg2I81qmZc
FOkBLddWAcih6GA5wLJjjEr1AghVc1r9VJQooUx6yke7oxlMWEqehBpBsPl2fwgAfZP+zfhvpIuO
yykASrg8uQpEitEypW403lYN73tTL9PB81tMV+2PC1QRt3aTnJwK24lTO/tKTEdU8XDkLL8/5ZDE
bEkUTzdUl5691j2wi9CrpHderGWnt9z/IoZKOQDzZirYzgd8hy1QqfmL7gK/xGRcwGjjS7SrA8Pu
cPBUw9pBP+pj86jHuX/na0CbXVfcoQqro6iPW3nnZEbKkIlBXFz07Y0ksEuWM9Gui6y/c90iOXSL
jU3bhpauo9ba6Lrp7HKsZEJ1wASaAEYrxDh0TQcmMkenhDW76OZvYaBTDCq1vlIKEbSduugA8EE2
DvF/sSH/9FOGPdwAJouJFFo8oBjQcDCwJrs7D41+MsG4I+NHS9q12k10g7guqo4s1uxy8k55Xv/q
y35eyrcJXhRR0TANelKsZwP1PC59ZArUWbXQXpueKTtbdNoIUNFsC3zkaAK1sdXdMfw4zgT/VO48
ANHSP1GOmhsxOuMOsBgjwhk9esmib0DOZ3fkOSdkcG9Gl2ppTNnxY1IuGFmRfosgBbUD4161Q7np
2EG3WymHXm9yO67zic7dZYvvbMsaEYWCJDrg3N5ZeF+V10Rmz+xaav1NLPQxtQZSgYPhV2LB18b2
l3q02K0p3emIkQFdwKl1kVPNcXsYtYHSIMtWhQ474iGmRyhe66btN3ZQoa2BdNR2kibJXIZDrZEn
I3qrCXMJyNTudCsyB6G+iptg/tI2TU/LVBmR5HTaaA3eRFOL/Ia8G5Xw4okKi0M1YVTuY/8bkVmN
dls94Fm/NckMAEGbXuPuf7B3JsmRI2mWvkpL7pECVSigwKI2ZgabSOPopNG5gdBJJ+Z5xrqOUHWS
7lVfqfoQ/SEqF9FRLSnS+96EREZkOI1mMB3e/973GBzO3fzitZWCGzADSpjyjjE1/ZDMAU5qNh48
BjWpYW1gsRIax/QNNW9o8LYkhNfI7M7cy5ibOcAA+8SvoJ1RAbAA1XTrw+R4rNNjCkQZh5WOhueF
6YwFuHcXNdBonG761HURnTqJSa4pFK7W4+C64sacgx9AqcL1EnnTBwI6xGztvOpbGaj/Nqdk7P8N
BtpiWwH9CHHY78TMobqGCVZJytddNFbbBnSQBsHNnFvPAClSehHw+snkW70ozoho8SUugxFVMloH
olZ4CdJk3k0E28UhT5jhqCLBMzzhDIm02tQNZ8+2KbbrK5gWmzaiAiMEDTYYLGbvMGUI8C0fgK9r
1M964ZI+OR8GK1g40OSkHdnz89Tv4GcyvI4TwcZ25HfAPJOjh6OYJ7Bqy2CuT2oxD2Gtf2IYxw4D
Ia4Yg9fKTNf5FXjH9eof/Y4z/j4cybFYw+PSsbPrsMHKORb3oSo9cBXt2WRntWzCdyGQFgk7bHZY
iqH5lFSx7puu/rAN9U7Gck/U+RBPDBK7Ghi96DF4YN9ntvfZzoTayD5VEf8dZUXsNMBapYOFi2sq
9mlMFozfnJJMLS/ql2nrbNt2NfJiL19Xa9pShxzBwuVxSFLSK+F4P5SJdfIKrqGxOQR+NgIyR/zc
ldojAutVJ3fSB8spH+C2BRtie7C6AuuzEhWoR3gyo9NwxtLpCFJQqk3m5iYEFs/dpvaOQuTyYJVF
TYULqHBTHdI422ZGXRwHAls40PIf4VLdV6nN1uJ9eDXkIc2oHuzI12Abzjav4wuwJG4Rsr0NqGkK
DPdo2eZd21XDsdegDYax84XRHERMBVsbfmhVNydXpW/T4vUYkKefdRByk3OHG4x3H21FSGKQgku9
NJKbhn0vz8qXLhJfYPnaeysEiB5HNZ5/AxLhaOMCqqCUEP4bNrWBOhKPRAEkN86MqBDfv6HbTQ3z
cgOIF9Wppq9kEe7tDA0lLh1v0zcrUL2Q16lRZNUi03fr6mEGDTjI5qNgYo+7uux5GXijY4eqso5p
qHA/UieTR2bePtdAjCO9gyu+x9CiqOGi/2CruwfiwD3HVshNCQsskRcfTxKl2O0AgmKk6dzJX8s4
py/KTmgZ0vV3ijW6RYBK88TcN9VzUUiLL6azbEdqURKhaVvkZA0yBztGiOeltYevSVTtueXMykQw
ek9TMJ/4RE8Beemj02dwLfcqWEbfCCzocgWngKViWFCvR/u4+ClFdq9t+M5wKLGWFoCvyF9wcNnk
FvB8Lx4RthPHOpNE2hRBYN90w3AqlOWcZnOQOyfMsGtJgkNI1BToBkXml/0ZpEgVU4rsyPm5aQf4
vvsk4sUsmEewPv5qzF74dsJoy5WY87P2J/CEHXHvm6EIaaTqFPAHZI5Fv6eoNMhw3wy4rH1oM53R
o1fgXGGzrCg4HNry1cY7tKWb5wYp6Qmg0boozRtwGONOtVjkcw9WY16LAQg6/C867/0//h+yLeHB
YdSRoah3qyfPWOesDO4AYgV+NDawGgVzfgbxalMFzovbo7AM7Pmctmmd59B/AUMxn2bVPkHn71+y
HsRtWna1n/cVeQjd/bCEvxDB3VotNVFD2d/EXsP+a3LbxHsvwT26906HBbVR4Xuj7P2YNK86TT/T
Rd61UbCtho8swx3VZ1gNwb/B/yOvXHBXap1h8gs0tA70wQbMO3cV9R6ldkpZfAL7uMv3dgBPYynt
X7UhfwUL3/9Mj0zR6L3IxE8SJWldQryib6Jpp53j0Xlls0DvCggWB5y8D0EPHNPG8lCI6KBLYXHa
qH+EGRqRU4cPnWIM3DQMdheiGwyi90PWtOzxdOZUsjtws+4cQJPhCDp4HuKnklkos1QaviJF4qNR
cIXpTMP+P8SH2WXQOtXrFqoiv2rnXZeGAZBeCADsY27CJDiWfxQ8JlcW2l3KNPSyEPqiGioCN9a6
+6lgcDov0/cERJYs0XjK02mfjY3rS0hyJjX3GwPxZlMvRNqXTBNnX6KHaSbDg+K3WaY42KRJ9ez0
9BDi8YlOnDuQU8zPlOnwRgoV7TUODnD6zJUB2wOGRZ9RnLTmjrVcthCZl9o51BllBK3BfFAbO4WF
mMgx6nXDOr+n3wbsEkG2zp4ZS5IwbJZ4Ogi32XU4TxngZNdeRDSLqGNiKk5W09Wif3WHQ8vcJuSS
d54ibZtmx6jmVOfYlthntgNRIudiNSQPZTKxsPIH85PZIJou22vkLtV38y1pjatadLvrYwKHacg5
qHeQNdlHGQAmOGuZqDqqvSZpk18K4pOBnVQH3RS33uQwlgvHx4rOqW1HCLWoZ8j1JkiEofttQe3D
UQUNG4iP7oo7wwsuY8IFLEtv0eBpYpYaLq5rfNDfRz0WJSqbZG0EBOSW1e21T4fvVk0I7F16l6D6
7DvQgnYJomhpOeJizfXTCbqPg5S8lU2+53DONK0bvd2SMt+uNb93ABEuW0PvLoLC1gE81nR8Wsk8
fY9GOj3I1Dyxbp3ZJIgXqHEfxO2u9gyJpA8SewRAZ+kcTH5ZAW6APBGZmJeHeFqjpdUD+vaz6Ce2
sYpOyNQ2QI96U7wLzAnlLCMWOufDC7eRY7iWHIEiAJWhk++OZ5/k1lPfkhRQZvLNI1JtZdssWxGM
e9afeQtyFc9pgEHOTFiQLbMD+eRsO7a3o4uLcBMhke2qAuDvENTlDrxEvI0pJiqCmMnj+r+mSL2b
RnkbudVj2lOT5Ma9sW1T44vp+UOu2SxDgfLhLgOaab6fmDTD1sObVtpHuyh+TFDat2DJsEnaN2Xd
BncZAIIM0NaueDaKHoGddpt1c7SG+JV4gZci/gFZNfZ5Oq/8hXCNHctdCCPyqCjH2tEkq2gVILTQ
zNklHD5AuaWElKd9JJMbvn2lb2rAkk0ywFQmDJ7iAa+nD9lzbPPq8KAD4pwTpHYzZkI+TUtJ4oHd
OcTJlCZI5jEQS6elBWd9PLix5NV959U8j0V+MZnbX5J+FhvawJsDPWGU43gepH7uic3AKSXpZkS4
FaXY49k2wOfbS4rhOO4ulWXhLZ8kBavBD5s1ikQjj64KP60IPwQKYLoZykAetJHhXeUeIyRHBnNK
nrqAEGcAHWUbTxincn7o0XCwluQumcm6U2eavCQNbSFffQSljnz5po5KQJGR84VSLnFcRbvWIfU8
xCs9fpEni4u9I+b3qh3GvYyTnKI1yoSM8ZbzANQEgQbbl8CxExE88Q43+xwGBoQZfWEHEH4psCPU
TJy5hb1TCFsQHwLcmU474CbirO1X7hYX23Pu2fA4IzbOTRjO7sYNKeBg5SYq6mbXwgUXPcLL6GT8
SfRFYcsYAzBxa9MZRQsU5fGEDojqAu0VOHGAFkMf5HRYuvwGXWJmikLdBImK5VFm1nNmdccVvt1B
2B5qAuCpN75LJ7x6VT35UXOl/wRPaBY6LLH817J6xDd9jXsktqwSHZUc7l1LiMRywIG1nOWZr+tN
rJgeYi3xtlXXPmctENhSchCoO/LMMupj3xy9J4ibxyxjbMLE3iL5h8cuCFltXb4D6cRthTZIgXOM
gsvQ5ZYGXnPZCRDH0S9ThagySzygg4ftpuqZ4NOwxlBE/qrFTTIW2h9SnpGxrulBo2mvTqLqyPRy
Xy7Fi5qHFPmMTgOZXUU81Df0jEFgS/GYhTmWPmdpAEbeisr8ajvUJVAKauf0PFwGhnKvAJZssIng
eu33Q4/DhM+ebS4+xAUjj0lar3l3b9mMPuFohsl8Hcq1nIhxDxBx/TR2g8P12Eshh7GC5QldHKj5
Zv7D6xhhmWPW34hQ5fugnq0tPRvvpqRIbnG7cywYPZVEH3ZMX/KdZTYv7rR6RFZTZE2xUVS1AFAD
Y0aXkgcWElzto3W3DKiC3MSjyZ97EwM5ePwiZOCUc9lAp8Lh01wrbKWYwOmfC8dzxQl9KuXGdId5
P/Isjk7+kcTqs3ZqykdKvm6Rdt7dCppYgcMTTwgntZpHpamYT+GAWwtjyCgOQVruBsPrfax9+D3m
6llHWFqmcHxAn7/VobwIwVnSxoJYBgE6KKT+QwNYlwqa92hFJZa/lh6w3VDs80Zfo7wj/9c3B6nS
9yWyvvnNxbae5HMItZpDwvA0M9Q8DqH3nTXTDR5Q3In6zWJ+GQTNYzb1t56FwgcKCoxFcmuImZ0W
a07WNzepU5zyINKnwgaD3HvV5IetdTVBniibJo1y3a5W3bYoTYlzpdY4RKfV7GvSGRPJu0jMVN/1
glE71JmDaE29AWSxjY3F2cW4ZMn7R74xEhVyvH1SFvLGAUExV4LUYj8cClcQx7eguzjGRDqeWUXV
gi0czeDaqp4blGld4xCwfmVy8liS+8wKuG/NEZCmHL/mVBEY5zzSzctXORcoAZKhGYPC62yCiml6
0hlk0KkKq7LPbiHVPGd0yE39d9YRzWtHDiWeTl9MXUsM2c9FbFhsub9z2yvPSsbXBbTNcAR3325H
MZJ9Za5F/CvlmNawBRl1cG91KXDpRGRggdTbUCrhO6JFu2XRGLyvbhhPY8HzSpTws+kaD8zG8lZF
VFol9JIAeaGTorcTjOuW+RiaNW11mkgyJGWkpIZE9OLUH0lJUtTJfqwbHKI4VAm6qIFEYZ3Fv0dT
Jl0nno/hhsspFikwWc9WE88HmoRB8mnSdwKHQxWfWWA+22LYi6jxDtJx0f9pIG3pRMF2RnuVoTig
i/G1yQATcEW8r6LiEZ7VlVaxlmWkHg+qTBIsrPKchQEnIWVcyNefGhqTzS4J4N5FJ4fwoBsFCHQB
6lez2M/ULea7EHtlU6YcmkRM03qbv9KKUaBNy2uaZd9GYsF26V/jvHwbqXnZWhk3qLaeL+1KdyXl
1ERYC6TJGWMCyoJk8GUWqYmCf0rm/rPQaN/1lz1y5LEbbppOI+9EnWObrgALLTnsng6/OlCNWYfm
fra1vSWMJ/zYI3jNAb30+86k+izoT7hRicm6rxHHKrs33prAWyDxSOCLbfdZ5PGbZYfeIVWoBKo8
mljmNhBSajURFunzncu1ettNJEl0fK9JZGG4xMAOmbp0gUNUqXEW7bzvqrz3PVfT6MoFwhuz3TSM
ETmHloH4qTcJWLC5I9TALzcEf+AIMhJ5qY9PFDQIUgFS+nmhv/UaGbcWwUeYZw/VpHYUHlArl0Hi
yhhjMGVeI5+7PJF8AxWH2amlOytyP3XvnCeb6RzlkRGOM8oRLJNZPNmJ+kaM0Oi5Q23oAmToZps3
OoADEELjJmIAQxMeG2xckD30unZUGmOEYWoujORr1Ia9Ewsu2zrr3iaenb2kIps7Q17hhaEUQ5vL
R1qZ3baIQC3QfcMVwTH0zslaxonEEnsMdHvsYkXhkiqgrGyoiZG3VL7iV1HLUdqflW1TPBdKKMUo
Ur5jh+pAvuvaWibcgjgiMBhXD5RpsO+w+PiSuzQtcWRv4iLZxXCWT5x7ZlJY48E1FK+sEpIrDUfY
7BdcJsw2IYZzm2kw6jG+Om1Xr3LC30NifatYmfj9rQX/ZfpcTO6EvbAE1R93bOsFaBVq7X/Kfaar
K2Bw0/c6DmET776YO3k7hdbTYgoTtaOgCcukHzJcl+eQDdwvaaisEvc5rQvi4fgJGBJyJnPrZBc4
NR0OESXoGuMlJZhNG/FgRW2zpUHU2xX4gmi+wNwiNOyT9WWZs1gpKZ2L28ntt16IUq508OwwsqxK
jbE4Ga45pC8skSgMzdNI4hgUZ8Rxp+i+dVXfFw6ITWzGPZLickwaUvozqIVbUx8KifcdV8VMZqw4
CebUZ8cQFDbJ17gB6ibzYD8bwyef7EF5wI8kPVjNRAvM0H8EGcoENm+PoFuqaKbVJQU3yXstKMmY
B7k1vMXcMJLPNjPbZT6eSyZoHVYf3+vVG6OdJzwDIIF78TwGP1Da0u3sfQl50hcnMk7mbBnPfNDH
1Khei2r8opzNlz1wasltUtaM3esOMxH2rxx2xDWC17JRLu8jTwaHo2bcT5N121oM3CWTV4B3Lg2H
kXGowRPvzT59gFNxoRGO82epefycL7NlsAmbDr/dEIAc9LtivU71NXcU9VJ7s7PrNQ4nvoTc030a
1hDvTEq+JI4p4GsQ2EpLYUcTXwZrI3aM4lqCpysUE4ZlwrWTu8xjqXIzouVrAGZj5zkGOcFLb8jV
JHXHCN16oVy33rcGTDCXIDGr8G7Buw3DijRliDU4iKPvZHEOWardc0F+ORm6H9yk7Ja0pI07wIEu
T26KqT5JaxNpU47a+kHXEAcfsEOBvM3rnExB3X6IoYG9C3DUGejirFZ3ao5nNBt0QshuH82gPvnN
IM9C4vUUgGelgdgrG0kVtDvDLGtmlifX2jSvpVNj0v2BeVw0ZNVeM7vaup33norwK7H0K7H4nfDK
q42VJ3SgSFT5bpAret84J1XmnOyyerHC4BOjyHQzLInne5b6NCz1jF3wHFQQ1OKleMoGm+xzrDj8
UHe75aFjOWGNseWrrYBKdFWy1gvKlkYd5vPCyp9Tb/pCTzUOhrIumU3Anp30a6bly1+QonHqDMSK
humchHl4MML+12SgiiM1X5r1A2Lxo3FiaDMiIZPcOFZGUUOJKSzF2Rivi1Dj1q5vul15NEoOpdXw
1Bt4Opi3h7zCZFeu0GF3cLwzmf8buaDiY37k+ITVkPHWoV1tGaZcl3s7xCrH97vMFiDUYXtySwPY
1bj8sPBgh81IdXqAE1A76W5OhnUlRFIUqvsaMZLj3pijIPMNEQCg5qnakFKifY9zxt08LYR4Cb1t
ClkRCrVLlqisetQpaz589E9hCo6MtLcfmpZ7oz10L5QqTpxo0pHKznbCnUnHUl4YuyxOIgpgUr9p
JEPJqn2SiaIjxglJq3q93GC9PKGlQeQb4nviJzdZxSzNk/yonCoy7m4EyDSMvuUCvPRtkoxLCtxg
G0wcxAN7KiPo1HA3Tc6qWEFWiQqahRRGwrRY7vNsUVzYR9rEMorPnfKnOWAAoRr0YOkSO35IqriH
s9tx4EC0hZhZq+LWMXlDJH/ujpu1QxeWi5a1zfbmdomd6IiJ/5PUDjeTLqA8zsE5RSYWFBcJZ0aX
+6ickBxKnCN5YC13UY6DSU/1JU0WwvblqU4c3p32eRiSu4STgDON8S0ulF3u9c4pDjm+WDYXJtVE
XxhzrvSM31HzQDgtIJhvgl/kzYfSZ2KZdL3gUHQeu4wnTpoFAyASXb6EsGjkMM9TfBVRjiJQoAbo
sKfCaNi75ZDDmB1XV7m+iYfmJQAzDZD6mGrEuHwqqRXVzX6ao4qMMQ0LBnN/nuzY16VHTrf2fmWk
cmmpCja1lJD0qxd7iEA4a2JQcinfojU8ycj6VNKdJwsEY6Vjym/G6TrjAzgxxXEE86meD+ixm8nC
WD8qKLFj9IYBAu8AOquYcLrZXX0wCLIz04xux/hn4OrqREcTHF/cLob3tMKsotXP0PPcJRz2TmGJ
dGriMVMECfcxLDOfmBvp7yD2sQ/mfiQ1nv7pEodwc026Omc8MfhZODhMqr8B97CyF1eiOcWEuGjD
G8kd9uyK+scg6uhg9S3uqoh+XrV6TXp3E3b5DpcuJ6wA9y7hJJyGTHXTEEcwQ+B1p+wA0vcuCllI
6KAgyjQTzIiK4LeTOk9cGTjTty1gXJCfBXCSBfMdBiQOeUFR0GV66sbyMfdeEPIY588mAxi2DyOw
5T1KIYe5CVgyjr3fjYwgOazFfBFJ5xGFOe0I20AxORRt8hUaTJy1zXgIv8Nm5B+jd450N9ryfRYg
4xx1VWb6nWXTa64VAbGewo9IYmEgsxCe8cM+L5bBJZx3226wMk8Kr3M4I0QBUHFLs4HTqahpFeja
U05wdnQptgILnxWJ4WvHYIRJnoeCCx63TO7NURBfcMhBJeNyrjoKh0WM7aOB8RiXMdTDqjjJ1Btu
TTLYE5uUaXa+pfvlicPv8uSBoo0aMufMTChF0DO9vOtnEqF7hMHYQ0YYL1NvBZRGZfwBBtGLouSG
i1o7QcDhetn3wwnm8K+8CfiWYOUbRw+fWSe36BnYueltZoRY+jkMp8NEVe02fvP69laLin4uEDRj
hTe1zbOfwmnA/qSvmcJbUhDg0IO+6cqM+rkOUK1+tXDFztN0YDs8BUQ7m6kH0MCkMQh0jwhK6TFm
DdRZx3vpkvARmD1TzRb1hSzzV8+RfyutiDm2+16PA87DvGKkh4A54livyFqdibrsemU8pXGyX7ru
VqV6r5AXApdMVZhDus678cJSOXGBOmHhxo/NjIYFtYVYisoC0zn3E0h92zixEQiW8pdBUnBuMTTX
CgyvHT4tKq52wdR4O3b5t8nQ0W0BKg7gWQc03Fo3onXksYK77K9uNGZIFAnm7nQE/2/Iq1fza4ED
E3uK41k/2gfZS+dgRTMhnYpbcyaxTvXtp+zHC4FjD1MexoNU6jMgon7fmgS719o17gWUqAkk8TC7
jBkwGqfXym9crkOEbK9GuY6YGN2MkfoJJkz7hiaBH9JanAqgkN1SftMAHxyDAuUnqWDTLcw6t5Yj
spsE2o4/zNT8dSxZ+MQOyEZnvvGPsmZoXOesOzXTtagyUBld29xUYN2QdZPNDI34gJTK7VZl+rer
ggJl0KlQQvhLPYHPcZro2o3qzJpxT9SO0l/Z/VZZ/B7EE/V6gzoHcjiFHj6RyFFYZrnlIN+jWqn2
7J1GoCo3IbbdnTVg7poevIinEUYsfgKPDICpR9YSvlMg0sAlCMTBbeJg0S2C4REcQUXcIM93YCHc
w6yZqtnLdqhcdskcz0BLHJcBg3mxA4xhPXIGo5ZspYA10cFLp+iazXhUKSniN/pjmJphxYu50k4Z
rE5D6OecPsFNVaVPs+bwRfcKb00Y7QkkoEENZ7LZmLlw67tKu0xHVy3VnyfBkEM9dW1zmmmRwXQu
iS4EkPACI6+PM6R81BM6zYzbsKQ2CA7JViSCswWBAGawIUmxEUD+6he6wKH6COP4iepV8wQeyl/W
2UkJhYByDN2ShOfEil6NljGnJ85mzxW55mPYPE9efFi1Uj9SqwGaCf2cclcNp5AGIocby6TrbUn3
l2ME0S7xok/AVYy+DplFcwNykw9J4rdcgsSv3QiRMfswTbrRY3KByNhb2widnSiIG1iylTRNO/tA
ht4ZH9ltvULaSmoY80U/tT1keunRPVgur7oDwQM1+Tv2OMsXglXKWy0+Uv6g7S08ZSE8G2hvMARw
PgQygFNXZiapbaYuGZvSXPORMK1uDiWdA1wXmKuZ8p5ChRbLDbgkWdEmb1LugHeeqllI705T40UE
6S8WOrKtPN5VlUY9T+Ul9RDk4uVVEv/XOdKFi11QOL3fcuwmA61hw9KfmJXqjdMZaxSHwDOnpfEx
SjHJV9QnMnYcNr1LVR93Zh+T9BcNqFR2MzAMFw7hUfyCYxKIlba5+BaMg7CQclFaaljwM0lt+zBI
0FxVjqLM8/JthiwMbm09JbhRuB1/RSNbj1VgkTFLrrhZWX22Bs3ukRVkNDs7t9EiekphUKxndoag
j/vdAgR8owXpTvzbXWd9GYV1ajztjylRE0kzQNlNjOic+qAH4yftFO2mX4B2MKJrV5mErNKxlVDx
HJ3Bv0umlZwjdqERt6CoDF9KPEgQKSncMQ+OSKH+CpA9Jcf0sLPfaOaksNb7nsrWvkg8rmaDlyON
gIJXNFpHr30enWv23RBizq43ll+OLp4jJ/qqVnk97zPU9q0YguC81O0r+Q5U0nLv2d575br5+Y/o
2f+P6P2Yq9//8rfPsi+6Zn76HcZlQciu6OJuPn39y9+U+U8jev/zX//jv/+P//i3f/tf//6vf/2v
/hHUM/XfHakRCdmsSNwJMnf/COqZ8u+WRU6PKbN2aenm3/wjqCfU3x3X4d8p23Mt13VI1/0jqCfM
v5PONbWHCc/xHK3/n4J6ShDD+8845vrLkc4TCtyWR0TP1Ow+DgHDP8f0JI74JZkGBmw1HQ0xvqk2
r38Q4Ehu+0aVpIk0igYRaCrtMk7dSKxbp5rkdjBL8q82iQEG1BuoJ7nfx+W44+4f7qspf7CxuG+m
DrUsCCb+oIUxZ+ZSvRL32P3LYnkroQ699PZi35BL9Gc1eTdjCiSscGnrLYuBbTdxuKuWDjP3Kj4o
EdCVk9jZQbWYAryou/ZNyU5ni/2fPsR/xFH/W9HnD5wsu/Zf/mbzIf/1bdHrNJBtlzykZ6/pxj+l
F/sBEh5kiPbYmfYdRRH1Mea93JnKpCltjSfCEEc2VeRn69G1b/54r0qTobgQ2FVSWgCGOTqT7kE+
Rvwrl5ACnq68xtBr2jZrzlU8WT4yCjq4KaDsWxSW2R6QVKwg/pSKx6gL8kvootUkmPQPsq7ltuzI
qufrKYI2nAKr7RgfCKH/mht32of0aQ2ekd165nA72dhLbOtEAyvQHSTPfRf+XmAXkuIoT7kVvTh6
SVmmtP/P3zr5l+Dn+kRpWxI89SCHI6n/JfjJJ1KbCRfLo2K4BY8Kv49JiyfphI3iY+S+qKgaQR05
zeiD+wW5HfmW4ZyE9BWbgIiHC0kAQt/h8OIFI9Mi5zgRdUNqAafgOPzORT5nO8OgYJq/uD7RDMbz
Qgmo1WW2++e/EEHavzwKtnL5ZiAO2Vwobef/fBQykzHyFIn2qNef7EyE1hyoXqYsY+RM8ZqHWJhx
nUMhGMTdP//ZgqzuX3+4bRPVtXivbCHM9cX96TnsZN932qggOI2ke0yCGue8w0uwfvB/PDjz8jYk
KNgFYYENI3/1EHZeisW5rI9jMX9jnC1OZB33hmEMFxw55g6qjvjP/Dbh6/B3+X/5voj/uozwMi1q
kjxJ5viPNPKfXyd7nx0WRDCOvFESp7mxnKLeAM7IGT9Ygpuoc12iXJz7i6YkJ5rnz7MC2PTP3y4W
0//6QjxFUNfRnMQ0MAbW1D+/EAfsHE6JbDwS3TibYFI6BAOjsVz0W46XPIW0pUICmPrp7NBZCWSy
+Q3lfsYTYd8ZdveMDQcOsaPkxVmEc0wHgMxwkzZO0rwV+pSobG+BuYlK4kuirpj9IDHn2jyVxvBm
jNY9E2ZwKCC7Y9R+5nvb3JHM22Dg4IdT0S1FzVTm0e1dwZFo8U/nZedyaCVtk01Cn5BPr86QhDsK
m6NdFCYvEMKafZJ04znA0AHMnr8DR4fuRzjI5+RQA2pZiLVoQ1d3PY0YLZIXmX5UqIpm1kQ74oRJ
rN5ZeWpdpb220zJlTsZKH2YZZX69rD08lizuaTK0N3FITjKIEOpGG9JnNZO7hfTJTLG90Z6XPBL/
DV9Lsibc1fSefC4k2N69DEv3bSn5rJzoYWGdP6WmYvQZPlj9Qp1a7zbo9NVPSB/56vB5y8jl7e1f
YwRwfqbwg8UBazcSp7Eq5PMGAx/n7hL3VRzZatulgqYafKe7AFN1WinmSwqEjRSpP03QLvLWurhR
dVpWMkyS9gR6KzAI8OfwE0M23Kg2h1dmu880Yn6rzKppqAsfm657Z2NLDpMm7RX3EK8yDqCebf1K
SsAr2AAA9m2D2Z74ZhmPMb+d0s9z4D0annzW1gweC2fcJh4sCcmSpVyl86Xj5xuZgHuPKW0qpF8O
TIS9oL3OSUGB7tj8ZmL80eIQIybSnzybhVJWlY3SYZiAR7AVF1SrllBDdjWSDW0alpy9uyREsdVe
vfqJmjtM0hQC5sYzZNFtwQA5nBdkMUu8SNG+LJV9O2XVMeh+BdImKMeIvidegwNLYjkY7hrv1OQR
TUPzcbAZ4ucdnHunp+B0GcHkOdkNdoz4kkzFh0uy8wBpHELpwupN6wOWQbFYD6KfL5HR/KRGA6nV
QN4aRmh11chdOvQNoskkY7JtwkATdNR7P1c/wjImAV7Rokg/5FOHbWU7hkPug6mkoK/W0b5YGMIM
S3DhLyUFOxEJLePdXME6ppTdSkKNHoYkUofAsvF7WxmtqV4jzkE0vo8YgKnbY5N20Bl6pzCPYcxs
0Gvn9zm2BqzSJW9SxHUP7tRD3c83WnwN7KMbUBgLXwh6aaIRV2LpEbCsKW/qAZ7vUyWaY8rwfKsQ
1UK3te9R4bHD4VYtjNo9gHW5s52suzXJqQ21ybxNcnEd5Pw6Ed/fTkZ5CXJelweDniS3pAag1lc1
YGJh6aFLbiDwz0sqRme4o0Dvxpwy7MT0fEQDzYIhJgeMRFws+ulUFt0vwxsZEgHNJHCf4qw5zX14
gke3pQmR6Hgc0IIBm2iyXyPu8ns1VJ9JVP5uk3B6FixVWTRi1DWXN3w0VxV3Of0ouMYqxx7ejROF
6Me0ZaSOv4Bev7BJ95ES0PSQV6wweaXr6Nte4w4DrsVj77ZHunsE9WA28g13eKgtBQj8oLmmZvMW
JZjDJ4mpOs+dAwr1xXBRYSLKc2NXGNsOr94dDRY/pxJqp1zGr66OcHGU5qNDY9yG/uACKHJ/HSqA
VsaSrvhJiXlthTrY6ZFGzNum4bnp3rLCimhpNhQOTtDIrOeSTxD6nsait7UGRaKuTN8TjrFFLyOM
ZrRFUe5Di6s/FZDIlkfTbPCF1EEN8/YP6zDtRIiE034RwZFBXElL/MqnaIevktwy0DPzQHnW+wTO
PbHe2nk0WNUok7LxF7VdnMMYpUGneNKl8aJpTGjj32GGRJWRhhhiy2aI1WwlrW3YJJrHeS6IGdnB
8oDUQSGIpEr6NMV2uXfzJtv/KJnN+RjWYKwt2R5ftuBtpVi4xpBXltR7xNam7wjdjAb8OgM0keF2
uyERx8agD3AKcXMZjb5ks7fsaZpevWnV/2bvzHUk57bs/C7yeUHycDh0I8iYI4fIOR2iKjOL8zwc
knYbAuRKjyBDvt7qvoQ+lhpQoyFIkK82LtCoqr8qMxk8+6y91reOnJWYHvUU07y3+KFprZyG4S51
SXkbKZdlJ18/yMr245QuUpn43Lotny6bt8lreHtGzTtd4yOqG3Ig6wDCt6yLtZq9w9JmdH0qlo/M
Knr0kposMob8VXfdJ7cOnwov/NW0d9EATp8t9CdCKUkXL6f+pQu6sWMjHrmN37cFhFsNIu990mIp
GOr5G+0FE3xffORz8qvrJ6Qc8nubwUbFyNiZ74zS+9Hh+RI9gYNgIbjQm5IdjXrxIWpcWH83h4ei
GcSjJ3nYxpOtWGXOOrJgZr1q7DUPXpTfC9cDaVKbcFG1/hlb9TWGxYsZLnxvXFYjpbhOVY/Rosf3
DlgImX+f8wbYaaV5NBr7Gaid5ecRThNXlUdtdJ8sonj4ZKuHbP7qa819X+wCCgm4SURQWmuQbrsl
+aY1w4SjsqDIhvE1cXBvSje+VaiMd6b0MR1MO7srsR0gGUEkB2Jm8wnbtvbc4azQJ6SCDRgCiO9d
u7dKfSaIJCn+Ve2p3XmVMC8RMNtpipeXEYO9Z6dvLku7jWU77dHIKWivvMn1KYTW0MIAkFYGa9/O
wWWKA++cNh6rMJa5vET3alwXgSkQ2NEYrtOC0UCNtLaSieFHCyNiZxaDfR6p/roMc/mZ1EtyiZ0x
vOR1t68zRXcL1Up+kuIQLgYCT63x5cX251CRNS90ntgyks7Z65ma1FR/5a4ZUOOFizijx9j4w2Jd
blOtw9Jk0ZihT9W1lcOLVITFJCGzwF5ouzdEFvn6YA/bukoPTWbzPALvAILd0VRo/QGBNl8yx/kU
aX4czCTeholq0Iu6LvDy8hHKbXWty9jnE8gNuVZ/5sZ4kCavqjrfoud8GtNwV2jaeYCXvG8HlOsM
Y9SmMaJ9bmT2qZRz9wrb5BMPyIaBS6POkLJI+o/y/aAYKyZrh9X8yfGyX16U4NDhmryhQv6lRV3a
hJ7+jUXsSdkmVe71TYvYss11+dlqeQCHSmdVD9p4Oru5frOmTh3scMIgYEcfkCFPHhVivU5kMF9g
piOBo90xobgCz2cpna1rFOUpSshvz7ZfuhUIFXJpEVcA8K/xoyRsY1rze8qgMvf8MOo/chRvrTPE
GGzci94uaymssSkc46HRm/tYmp+p8j4aWT1XyTe55h/DCj96TxDGQAneLHrSnBoMrctScXsQ3BsB
E5ZdaZG8fg8dUhJmmJIiMMmut2P4RyvaL33oP7JYTGBc+MbPcX8yUgLMfTzDq7GngNzS2RjYfcJN
vdMMwwpUg0LbSobVBqR8Ef+EYD8NdQ935neBL9AHPyyxaqU6G0QCsTZ7jo0o8HaV6WsDBG0s2dt0
286CJWtX+dffiIr92OeLxkWDRRIxB5bKPFgd8g6zmgekk4SIph9piQdTae89vYHR4nQlWraDl6Rs
ujPO8nu9IcCsKnpz8aMTFr0Rm1iBAsPTGmdKNRMHTOPntjp5zvBC4JPcHMt2bhTszA2SMx1twzYj
BlkKTyPDMT3YEmdGHXKQWhITkGachwrtnNP6Lom8B8PDA2IXa+tRbj/E4XIm6n4h6fs71EWQTPoT
Lu7fumucxkWRDvemU1OEXDYc+2RwBd5UcybWJlPItzOOGPw26RYCjLvNB+bMIf3oi2k3DN7FFfJq
pOLB8bCpVhXHKJ+BP8ykbIcGVueO9YAo3CPNsngps8tA3+umzNU9C03eA9L9sGeuPWktu8BM8I6R
gseGp/XQ04jARKP5Mlj4EDod0KsZ9RrD+PgEqYYdw8Ry2LEYLuOufMa4UwULl9XbYKmr1wEhhqjW
bPGnc51gLd307OASXEOk4jPSA7ytSXrKzOLGMLus5XvLN1jjbJOyYCkIRiXwvC8sj+JQfhPSOI/t
minS058607kmKWdPKgIYgcQz2Yya7rexPNpmf27ybrrOHjkrjF++cADTcuzhQKIFZwaYoyLzXJl6
zktMnnp+bZfOLg72etwu9hKwGdLiuuA4lzKQdujsLIUM3gpjO/Dc103R7QrL/ZO7zTkc8VBYWBnB
v2g3HbbnoeV6IKLhaY6at6yO71LerxuoLfe9W76b87PVlnjT6eg2RwYjvUq/kyXInPSbIhyb4Pfq
iqgTAMQwhKRtAzsYhqtn5OyubIoqwzG/5MKDZswmkT99sizr5EUmVvv8LvJopGkJUzDSYSChguV3
xV9g6DSNKv0pGkJCV4Y682oMDAnhQMscG1hz1welLa9DadS4jbPXPpmBKuNbQ1+0c4Am43FWat7B
s3+QE72q0sA/OOvEd8abntXLQ3FyUMG8Fix/5Eb1qSTZMczAoUdCEI1wj8ZC6kP2mJfHUfo1r6/F
FEAkgCRTTnunNZV2GkmtbSyHBXtiYBjMm0T5RZmfRVN8p+Fs7fgRUoIY7aNMXcAvvNgwUDLvSeBt
ohjj6pID9osIlmSCTpDFiKdjedVb3cVcyqtWqAeu2rfQdamMtu0gN23jSWhwc1kiDT5JCDIM1Fvd
SIRONwt/FjXZ22Us8z3QmAlCsd0dvUoi/eVYHFxCjaCe6PTT23YHjwdOitsRZ/baDkenVh7qvKsf
JuoKQfqHJ0sm546OW1UrLZA6q1RatnyyrPFDRkiERU0nfRJ0vmRftGnnmh4Z8F+hWywHjfJL4mjV
Lp24Z4FNnfatEwJRWwakS47py2Bxvg3CgZbEcNyMU32Qg/hqAVXzo+zrnTTaa6H33SEeiqsKi2Kv
YvKkRZjdqIqod62SvMY3kWiXk4uwwM3XNO9rfXzOq/fKi8PHAjfjZkhSdVqK6clqwzuEW9yaggBM
hhKqqNf2LXN0b8LQL7pcVbY+3ycz2xjhgB9PIrb7rqJEkMs/bxTcAogcwdKOO4QayKlsorf1bLwB
xBabiQNoQBrciiR8MEM0btp+92jlWMYSuS205KiRUWN9SuMhNbyBChGTqXgGGNx+l7ob+kXf0pOn
XQqj2WMf+HKBDmVahx1NptKHkU/3VUvRA2dhNeykCUi0Xf5YrXNpEzZvoyj47nKkgGkgkGFRUB8J
Jva81D5NvXlEkcacV7ecA1060RQ4l1s+W89mdID83nEThGPhLKcQpQyYrflkFmNIDxqNi0PbojZT
yBRBkF+dNfu2idfcSPFEdtDklAnJqMJml6Zkd+9umy754BO54CwC1SLAUKGRtQmA4/EQJ/YLRlDl
L2D2maPn59518MGtcbUepaxj8G5C3IpdrdOXQg8PRnc1bQq6VDe87BljEYo3U2PtcLf2XOaAkmtc
cL3RIqfnYX7vS+i0MQRUYnvqaYnw0tnZlQwNmtLIeMV1jeNEHHM9y09T3FcbXSxXg9y43+SutbUU
jtlSC6jI5uyVHbQW2vuwvud3WftTGKZ9kGhKZsw/AW/uY5w8pB3qTaQwg4ek1sWXRbRoy2b+SDc8
Dq2548sVvH41CgjKtNBXlMNHLJb2RBfx52iu9rGKGKGLNoO9DRrMaGnboWz6Ixyq1dRITpWH4QJp
acC6hXmti8dAW62QVg0erQmLfW8xd4JWOLlAmflZfzRelrF+xApVgQHUQ2LBqAJ5QRhdv/MGKD65
ycBrtgvew4jBFB4rBzgeJV6z1G+5z8Wk+T2xvCQvsGmLdQkqsOtRyEY21Cz/EMqnFm0UjwU3IR+x
DDxy4X01/YRVICZ3GkqdotJaQhJ3AIXdRqN9jywd3IuaX+NF8JK4FTPRpFGDoRQ1CS4yVe1q3Xwx
euBuxmx9Fbr5VOadFZjUFtm0LoTzQ7Qy90VEj51BirLRikM3LuZmZMoLpObdNc781OdOv9c0+yT0
GheliRLH+avPpNf0GpqxijE7wbeIjca99JX+WxIO14c88rWIr8+xOak8hgzMlTD5FaGImItg00vr
LpvNo5Utq6YKuCXGkZ1iHCUZT4KsKL7ysQCfQ94U+1cPJYhZYrO0u7JYR9h82+ROd5ga96otve8k
lCuW6KsglDj+DmFMQ46sOUbKGlF4nNudXY1EfW3qErGlz81jH9tEJ0yewVrDF2CHT5hV7qcl++ln
SDajxi8bt1AfvI2R0LOatVB+XZUExuA+026PHFy4B4LOe2l2v7vK3jmm9+7GdnjQzR2dLdm+X41U
jWKdjghs4/uUPowovICLfLFSAnrR5LkE5cw76E+Qm2i5uR/n9LdyEV87x7MO5kRq21XzB06SnT5a
LfJZ8Zgv+eOEEoR3Kz9P9V3mkEiqejCMMtaaTcjfCq9mGw4hbVs0Y6LzpCBL3PjZFjZzyEyCvRi1
Q9waIHkraGZRSQcZdHHh4H3kSkaMgZtS5vG3ez2dXR394tiP9Q+eHZs1ZxjxhkGVg9VATLqO6zsz
w2RP1G0j7JzDuUyJXZIME+yIO9FRnhJxzGhUIOZoRZsKLsOGlnT3kcz8tbKtBXgP4USyHhZFxpR0
TDys2zgqb6PSsKU3c7rrOooHOrjU0LRGQnn5r2hFett9eEEFoHG9sm6FY7+Y3NoCBg10ffprRAn0
xYlOWrXOo47klU4hLjlHlxEGX4tqHW4JSbiv8bFskRXWrBNlw3Zqnng53kpjxg8kfmYju5PTeNGm
eF+M3FJ67ZF+lgzj1/jU44oiyiX4fjfZ1xydcB2d7QPhMAYx7Hx9nN45dv+DsoCv3JgHbpRdfRvM
c71e5anpwgnp8HQOEopTx1CLuwxFtu+zC/JVXpCWImpS5EV/ygYaVCfT+ibsAd654++0SWIn42jR
irRSwMSLGyVfngtTOZOXsJ4OljxiQuNqt3goF3TqYfAAsdeGGDdw1w1MNIj6+Y9jrpii6oeCN3Zz
MZZBibPFusmuxjoaG5j/9YnypZOX9o9j1VKo3DHWGJinx0EiDIhyXxc6rXBazf1Qf6zMeTxOi6Nv
lPxrysH4JSgDo4tA2zstfQ48A0Y437QWZH2oSIr12TAdGp7IWZENTnrbVywX/UFxFZ/VIbJALw3y
XFG9GfEEmuQpzumyd5tpvg665Cenv1Q28e1a62ucpgZomgzFrTWIl1BPaCEqaSWjikatB+UCECvZ
XizsCQPepdMutIKuTv0oY7QjJlFBQqBtwWkfRcK1xjTr+WiWN2RbdgtEFYOJp2mULq+plic/JNO7
WVaM35gOzy1EqFMrY+LFSBOMufahgdK/c+b0cV4W228z59FI3J+2N+8rGTGPKgeq4BSIXo0HIdSp
pzmO9yb9izPWZ53VltE4EPWTt9BBnJrkeQFpeqZ3m2tdPxxnpwahQj1NGg0LGymG60rr7jp9DFJi
on4SUicg27wKTOJVW2Z6aC34xhX3Nj4Z/Y766IT9gEfflIam6ZYzZJyxOMdpxmzVkcVBFEHNYkc2
JR74j+YlN+gOS7/tTHr+qARNzt6IWVXDU5XPJBXph0y3o0q0LWtOtkBzuCM8Fx8P7Bc+Ry+dnyg0
d5F/DiM81KCty2Kbt8Ql17KUtp1fhe7d85CT+Gh5NzsOkG8s0ceYurmN0eFJ7/ngbPM6BdXjmleO
B6d2vUMNjI2GerpV44XazJa3vxPqx4XMxGiEoPeIWDCQ8wQXhQxK08GaZT7osfxhCgHyN2cAzPpy
ZjfYGXAozcEfMoZf8mxk0fiG11rCi1WSXVhookacehZcZfDjMqk3ucKpBXZ0FDv8nPeD8UqlSkRi
NIUEmxJFgdgGeX2k59JCcOFBcJ3yvZ++c6Pc5ZUWv5XZ8FAPxR/auPW3nt7N7RRGr0vVlFvuuvTT
CbXPi7Y5rVRe02sf0/I9tKbnsqi8IO+cE5Yx/aSjfoNs1/CNRM8V8Ql7aH4YhS3oSUHjWtVDIliA
aRCYKOBSqPyASZjNxangZ0PJduEE7hy/u/iOMxqXDjqpe0DpK7bQbfqDvuaBmPePVItDelnxwzGZ
gHbFaZSJfGnFUYTQpVT8JKd83I0AA/ma8bIZ6gmrg1963WOHapmQkmDEs7EjoBJQNvGIqw7Flp2f
0bsok4Vt+vBHdkmcPceTazJ8o5u5ttrFhonyKnmYIZZY9UpT00cwgvBVCG5i6cUHiXt9o9ODgXRC
PrhC7ixS+lu5SLTGHhhE+IqWdIYdLbaJcIg2W4dCV+yZNFyPZmr+0o35Olf5uyO6t3GEdWjSvgNZ
i8VATaPkzJAHKK+o+Pfz786mNe7EtPi2TnTmahJUQ3sNH2zIFpBcIeHn5Yuik5Es9rMdD+G+SZon
FbEgYg+28QZnJIrmPecdZfZ8QM5LAl9zSvigVGrYlr1z7gkq1joniGEMoGlIw6z7qk8Kvmw+vWg2
Jc76lo6cDy3+oBBxJb5RIJ6lfG7pN9qCj7x6XkQ3wvrPqG0THKyZY0TS4ndJ12HVo2tNBRcwyUur
Nl6JXkCcTmgMmQmprkgW1X7rGsVIZafvFoYQopLjjtlaO4+mYPHDDsTxcAVzs04UY7GpT1Cmw3gn
NBNjgVycrR4t+aEPn2pp/EHsrE/efG8Y6M1lbV2JhuyXCHCz4UQrdmgEbjeKa1y8J1p+iubZ8POl
p5t4QSEcxW+zJBmeEFR12PZsa6kOSe61rFAjcytT78hJLfzU9D6cTv62hevT3vdGhXyg93TFQyTf
VymNOZUxvXqzRlobaMGExWyTcZ2PkCDnMGSR2L5ZhPqifLxWPbZpggvmNsERh5a+jIeJmhEa2Hhm
h8Ustwtb5r1jamTDqiGY8Qvfz854iRxVXbMyY1Kf7yubQ575FgsnjM7SQJzqb43pnYAIzDzoFhqY
Xd2sUDkHt8qsnSOzd5ob1xa1Pjt4/a1XKtsPDG5w5rSnxtVoTCGRauO+D9iXbGMKmSnYmeygoWZn
M4zTPXGuPgj1d/APEJ21bETXolembcUHbULyiEXSYU/bcb9McUKAYXZdrNUOXVF7gWBCPvK0dAx0
gzkTIdZSDJw12//AYkN2RreDfu79KpTLm70uksDSaC6kU5oMaCF9t+uopqvgv4cG9Worio4OaCQK
NwHyXfW72hjF3uonhyYm2nOAhv7EiCbboSCq1CZgAymL+pjCu3ZOP2olz53e3VyJemw2GE+IJ2xG
8kCMgaU/2A4wv5Dep7UZERlSBSKBkJ96/L+LQW/gNPxadH5jtaJfCMv4sP71AOM8MFgyKDH6qOGM
YHnp2qi16dFxCKAtzsh2vEg+eArE1naJlAB89sVYtvtlkG+S7z9fstnljxFKL1c2cYnsILHaxzKL
35z4K+8z7RhjdhZa8ZxKQkGhc4rqXRGBL7PWV6uZkTvUyWmOyXqNXfQXEu78pxap6ES7AzSv77O5
2nEX7840vTHXRb9GNiAQOmbquR2wOLHYT6H9OCV8FVPADuRqefFrehuHerrF00siaZl0Zo/lNccv
5mez9Ss+aFsH74EHsXZruNNrb7Jkl2PBkJCF8LQqQMqo7duu6Py4ZsrTdR7ISsS/lpKMIO8K1fPU
J5LJGEoJ0blNhq0YDB5pnUgDtewW4tK05XNDOgtAPF9umyy73oK5aTMhdI7xUaI8BFOVSuJ6GK+0
AtuT0sbXEgTtuje0/dBq7hawC7zerXtoQeExb7lNSEzTXdlZR0KFgT23e5zLnH6N/hZNaxwYKkOS
5mlAJxjAtLHX9kZoPOAV/AlT4NV4xS5R4sW7URnftueyDCnArtJqRgQ5RFha5uhciulBk9Vj1o98
uGsWdFw0dh15nBiuUlrlfPBF9DuzIz4psfu6MPKKcRoO1IVVzI6AlOpcjL6R6L8rfdgbReocZAn8
MyPCT9bkoYYrsKOjYOfq3nSkp5UjsZS7cq0zaM2u33c4Miry2UJXw6VA0qsidjYCgXHov/WBJE09
QXJoFwDzMF42XB35fi71JUorXsOFfeaKAl7OeOgcigcTqVV+pesn+6/DqYqNLdksPAiSY9huPot4
PlEg4/mJPR2GvlpwlVQXsFksDCYE2shSrBx4mrKI7UlMxLUsHZqG+vGcZZ9zyiujBVC5bVIXSN8g
KVbTHzUrveQaApGpRqhfGZtdTKPcfVpqrYYfMbrlrhvKwHCEuYtcEJGGO7DxIhGjWTznTA/z4CBf
lvk1L1vv3CX1YcrUXp9QfQROl7PAhzZN6XHOoOFQvWHz06aI2xkBkKtCv1TLnSWIdA6qfHAwnAUu
WV6PhdKuE/BF2AGPifHDx3CzzBM7/SjTzgQjAx7c/WjhrsQK8BFJjtCmyANSGq8ltwx8/PBqFpPv
PbcDe0i/6GtwWAlzolCks8kJLm8Vz2+YUfIMeJpMQ9rsVQLYRXZfOc/9HmM6Xioniilse8KlkPte
SayP8m84ACuTzPh0m8TYcyJReSFLFBUn+hQ9bFZORJTAkXQFO+fOsD/02VPAKQaYjYudYnzwwkeB
70O1kV+GQERVx7+DiOdL4mBgMq3Ur4lVFOCvgzAi9bTwoePZe/F66riyktKgJWyZkB2XpZbH9U3S
qeRyt/gwuviTTPn3EirA/O2jLMu7VhXwDrqc+b4TR3BMz23hEni0W+asuLCPWYYuORl/yvm+00sH
8y9qK6lRNwjjGV9w28NNpenqAtKg3HhM/V1WO77SPIwffXWPVgahaqDY1P3UBIvO2TJh9ozqmfH9
ykJBbD4YYi3cdsbem2w4YGlzo7HSz5ph78VcaySCJw+cA32WF2+ZULRVRAKaPqW8nZbeh0OJUsE3
bDu39Da2Eh8UPd98f5gTF3c09tmRaMIL5/2h70xxTXV2ehWvBZcIPajM7qDRI8y4CiWttsBbdiYp
8879nFUNIBJPzLaxvuCVAsEvYkI43ZFV9y864bMTRQkfIm8K32bDSEfygVkMNXwpX+scewC3goD2
S5yuzvSuEDnwRBdfUc8dNUtK5ZfqFxlcCFzENrY6slRQYOGMumO6tgQMK10dihsITDP6ddBt60O4
U37M3PQeGZp19tgPCMLtjlVNtLGt9Gv1h+95muFA6RFIZ4J5VKKUuyzRFHWSTEBe4TFQpmwdyD2x
HJBYIQrXZ1nVb9s6I5PZsQEFgQEnej5CCw0PLXUt2gj/N3UwOYkZdwPbAtSeFxLR3eOkoJ54VE+h
Ba85nCp88iiEZNO9+CxYyYjz11oqf2KSk1cvo4YrFbtlNk5M7x9hWqW+sjlTeI0MJy6KUYAlSB//
5BZI3VLXHx0PSRir7gcrT5+0cPokCu+oZ+0tack5VW7z1i1OHqDoHQk+cfbDb7CIh1JnYj0z5voY
UPaGWwu8whNdcTK5llIJ2Cre1Yg0xKN1qLFoNMOAANUslpSkqqb4Ifj0y/OqI2sArNnASz2AZUsV
75OOTt/U0UM/Fdm7G2pYF/DMs/Xiff6D1PrUUmSMJ+RalKLb44TGlzcvr8kUzvvaSD5i3Tg5RYHP
qcDN5mpmQCoo3JkhV5XEil/cuvk1ibXpaml/qyp51a0k3xdePPmV0O4Xc9+U6sN0lrNVF2/D3Fwm
cjf+FCPUCPubvSF+9XrfugbbXJ3bZu7E3Pw7Dlrp2K/yQGWcxeeihbCJAcssXvOZwraKiyiPFU1D
pklQvTN2bdbTplIgKVa8CqyVsj52xkHiT/OnpN8rSuKIZdtf9GpekDCnQ1HSHiLsZAgsztxuDn83
cjL3S+u91/QEbRqvyF/DFd46pbshMYHRzOmbNzIMcNEbgzyUW4XOTVGSx8I0xdKn8WuD+OV1ZMDG
qvk0kt8TbdPwAlHhluZETEwEccwfHBN3s3iTdudQzOaO3UtPsIM8WVHu3NzZk9rgsyozSgJM+UKM
n+c1W24whaBKLyw8YqxfnfHatwdRdvsipkWYzhTyme2bSswyGIDlEmQ2dnyMydBDVqb+dYaOpEqT
eDIZj6hm85HY3ECFghba9PtU6NluaAYC6oBCHacOhgbsIPWZKHOEDZPUPYPA3Nl1Zh7tX+bs6riS
eJeqKfk1u0i6jTaxWTUTfDnYamiFCvlTCPQ5iNhsXA3TIEsjgMew7VxIaQH2IdNPW5wfE1WmdHmc
RlHfD+wNpUckvVjR4cTUzqnRSgCB+UGxIqt1RVq/aGCw1OFPsiRzQFfsnWe3ZHJr1F5dgU8NWcFs
Rr2EPaXNZI3DnEoaDn3HY2UH2wxGAd0aJpAu2ZFSX0q8CGWMGUm7IqKMZyMnmh9Ktu4Ju1FsXQvn
E2MfFmPEjfJkRvmXqQiggQBcNbDwSJYTkPai/5qKeOuMBnGzKPrQRb+Su5rS750korp94o6xQI5S
xMwjAp9b66DZBo9RiYrtubzvQ8RAq0lurR4fRiYGvLQa26TBgYw9vOLrOwv1LFozvUhb4Y20MLuD
pCITA86O6vAyhymCXfTUeRbIvIHEI5sNQN1WvDo2ijcdN73Pqo+e11AQkWWNYAutvfDT5Kts8zLA
U4VNDGEwhKMXVJqV7TBe8nKyoqcqQY4OOeSSfPTuSSGf5wZUiZV3zGAKlQaPV3hmWf5nIX78Nzji
NdP9RITonug2GElsZwHreuWDu4rYJfTwpaNDZcZ7TbfNx/4aFYNx5yZ/wG9Ud8oF1DKaz1ol7HM6
gfy15LA2l5gJZsJjHXs2JAuzIAJePzcJvOhSmc2+jyou11lvPw+tGXjZiR/zm71wMEXghXpT0KhH
ir8c4ur69/f+/ZeGLDTP5tqbO1rs0QhrNxiWVghldWQrQp0uZ4CPZW4LbxQvRYxjoFdXcqbtHagY
dRy96AbDIbvIadgXnasdtX5hFUhGyZoGZPdh1s9efMoBU950YNR/41gu1oZts8TpqY7I6/Zxd2yN
+TviJnHSIIJqllsGbYkxSistd/c3rzXFHCaeGb05q/adDBOEaDgLQZGhauFJZiind+dSRA3EZwZ4
TmKM5+W1ip75UxTBYHhkxkmXp7Yor+8ZIZW7MSYPWvX0QPV9kq6WML7sCLl1ivYYw9NHPU9upFGn
PVoni0q0R6x7jDJdEVqwaEUJXpBQ/zxJv8Ly6RN3Z0iKhwejN148x3px0yLfa9NZTJNzncO1DBnC
ctAZAMhMqyt301g0Pvt7E9Lyu8EH5wF3pb3rVPpFtx1FVSJ+yrPlU+P+BZC7O9Iy95RVJDsKWO2P
SbEUPg1GD3XbJ3vgZTV4diAd1IffEaDyTpVFCU5ETagngHk1VIqz/LSo5aqtu5AKnEEboCdhLqVl
RFGtSWbib+4NWJnf8duvJTw7rweI5rVL9K7jLqJZ3U8ho9/VpnGpSr5sp7XhBEoQstVc7MoBoHVk
eenexFx3Lk0dd27l7UtaKQsDk0bF2nDA3Y9/qKS2fmaVlvfKn0M2I3zzvIe5aH9RGtEqD9Gv1fl5
MPD0VrccAcXxSe16n/NI3Bl9f7AT3TlpNvX2gv8KHZLo6YbnMgDlIOdje8Vtre9+EaY7LQ07TMTI
wVwoo7PNknBT9eKHymFa3ktVHe0180dt7W3sTevYTANmFE04wexN9Udr4+NNcnacDa/PbhwqDOuY
gPn4cvWzg9Jz4JGu39Bh/bXZBhVdJuPn30wXDW8006TRqVs4YVIrjG5DS8jbVsmxESkxB7KZUBGG
+pjqD7wvMcXYvH0royNCYNhff//D08rjqJxq2lcGMMaeCBtd6t4MbZNDslf5V+YwSs4pR2RRYwAr
FtWyE+ITkcA49kFkHXKClxv48hUrVdi23MeJ/TqXKglBDLN9NFCNjjgu3U29Ir7t2jjBWUmv1hqP
XNIaj9yc8SqxC3mMpjBA67jR2+OXTfKL6GJ2s80KlgfXzSjs86Br2umhdOWFoxzPr9Xe6BrR/L8R
xpDVMkIkHSkt72MJMXxas5khpNFzcV8h6RPjh0ZimCmco4Z6e87hrS0aeu08MErsjkgXRvbBwJ+c
0pYHWYsUf5tM8yV01G5xEjaYeXZzNPgjdjzpq1loDsp2NO4s9NEqMoc7Z2B9n2TWHVJvYOSO+8hz
fIpWFW8esVhNqc2/qUkhSLmGX6xP1wKgByxA6IDRLoajm3u/+lw9FCDC7yIjQiTLsYTXloDhzm9v
JgtjNC1v33RWLWcYqfu5Wrg5T7BfFYKOm7xWqcMDolFcpVWwD6J8eHBBqVws2suiEmuMprAgqkjZ
p1w15yRl/YgprQOWxRMSdpo6tNQIcC2a7hOBy6KXFFjJZn4Wc/e7ykpugOFHxlb6fwbi/n9o+/8S
2iaT+n+oVf0v//LP//rf//nf/vM//9N//Hexbf7cD+kAUt/OPxyh64TXkKU8h8b0//CvqW1L/MMi
uUr+2gDlIHWLP/OvqW3L+IfQDUkEwMREbNouac5/TW0L+Q8pGBl0XBQ0okpD/L/Uq5r/LhYqbMMk
k+yYQl8D4rq5xpf/TSz0f7X/0il0yNiLSKOsXkEffNc9UT21wjfqwokfIdQSDEH5X3D6rx2/rqTt
F3stMQGnf7QrTD4G1fS4Vtib6atSh37CYnufGS6VeXYBRGb9H7Y4ULLWnuGQwuF/8+3/36RHTVOu
Idp/E0MnWcv/uQ6Ra4e0rSX/XQw9ZrXiGGsRTlLZ7xAi3526TPdhP9DL8D6kVBV0GszTliQbl5Pm
IDLJ5UDP8fpDsFLafZnXnHGDR06EjOI0USUD7hqhOsHaOn7rEEh6BihefiCXHEA4bbF0T1PM+TMU
muF7nnHNSNvCmss+vXn+yWCdcQ/G8q0RuTpTH/JA5QD1VRhSIvZSflmnnxCTzqbRPw6NLA6Vynz4
PI5fSoTnmB4vdsVkv+c+uaoKDF3f/xCKL/wub3bCU8u2b6Nv4uJvbYSBobM9Dpn/wd555Fiupdt5
QsUC7SbZPd678NEhIjIi6N2mZ+v1Bc1AGoB6r6mGRqTSIPTxXgnIG7gvE+qrU0ABVRnH8Oz9m7W+
NZYPCFXwTXI49ldCGy9EED0o0PRh/SlVekIoW+fIHYcKR1hVpgT5qPa242wqm+jRkow7bXUzSv/M
9YwgKLoY8G997TUj+KhJjpYvf+hBfdXD7tkowi3YNET25rKOwmv1wEG9iVEmeUm7UP2I+bB5M+L8
Cx3DDgX9hv2mAV4IHd7QBq/kx7BviO5MLSRqXuo3NW/OdHw3ZrlbZWJiEOlbDOO6a8z9IPEI5v2B
39up2ChDcShieSalCq+nAtNWWmvbjFZlcKyybo1Bcl/H6g2k2dGpgnt8lTEh66hpXaXYI+A590b8
kjr+Kai0LZqbrZMMO5f5hdDvktw5kXp3VYFLIWnauEjq8jTZqIWO4+6tMaq5Whl4KcNjWLs3EdVP
5ZicLW/fmCFbI7ylEUPHkpF7cKQ/3VZcba5FliLq4dP0ZnTK6RzpWG3vgDmhc/aB1iiHglG6UzmH
YiyOvSRgVivQ8Zfl1mGgiJiCibmcltQI9b2latirDL0/yVYsX36QLvxiWeMLyv27JucBzfEpMFIi
SIN7XDlhXoPRah6LqF3Rhi2Qdm4wAqDOOJIlyBy+NN58S3u26wAjndV/eAbynpxWWsI8dpR9GRjH
eFR2FmhkkRUXB+7/vO0d0gBACPk8/7EHJ9MlA0F5j43+UKbBMkfJq4dYRnSMS5gMmDmE3kup2K9I
44nLPKZk8impsikwmfjGgGghOFgcJEkKdqpk0R4j3iFwsyV+Lx0eoEG9RZnCCiRzp40yENpKvmeO
el93Aa1K/QMVhoTt6KDkI1wGFZ0/r0L3mrfdwc5JV9AfaSRPCZ11JR+iDrZRDxySzDGAWpvcCl7w
OPzwkugU4FgLGsJojP4UptWjL/HvWbXxhV8CvpJmH6EU9X8+T7V1nP4njj71JzK9uWCtZaweVV+7
6Xbz3GXmNfKMBzfflKn1Ctdq40i0xMH4VpnRG53fXXMsK/0evTjKUDwHuXZEX34aWVGPfbANoc4U
vjxoJQveLC0fRrTGMKvGs5q6m6DGac2WMSNupzLym8+mb/KbfBZDAVW5O5RdjAyPZpNZHTLjtv9s
OfU9X76HTfNciJ1rrs2m+nDUnjkLWpjGxZDYKv1F5gakMM/6skRxCtR6l7Iin9WpFiPxBTVTWk8+
lr0GjDNTPWhR8ZmYks+mVC9VD0491+8TF+lOB9LCKZAeONn7kEyGGkm5mm78PH3ti+g+ycQTCNK7
wKQgQ+jgKHRV/FoIQAIhWCxwta4ts7xClb0Qk3kt3PBeZ5ZFiFy8SSg0kVItG+wkDASHQ5O6VwLt
N9NHiMj4lcRjMgGQp+IU9QIDSxMRZrwUTsPwza3rO8OwDvrYUq+PO8MPjgqiTkYR11rJlnjyhXQe
UW3eM/J69pXhVnhAJNxsbY/DXeU3Z6UfN9MXYcXxnc7/nTPgqVJuRdUptGD3ZIedg6LwN6BO2hCh
XaQx7/AhTPUYQCPT3NpdtcIxc/Zcg6mjflQr+z7BcaNahZgT28BEDDZtpZyTPjgEdrTxBYRGLNBZ
0u9hyh19U9mnRbvP2miT55w+TYoqCje8VgyH6QCrMVM7HS6Q+JiF7hc2DndhhuNJlmscSCuyL49u
nZ2tsl9Uhn7KLGpkh3PS8ZRNqa+aNr41kfmsWONT6wzvAv1EVdcB4b7AnIPshARrQJyOcQZzwzUp
nV2EfQHr8SQq6nOT09l/JL35Lh+VTSbDDY/FQo+9HayYXa/dV2F40E6Io3ZZ27woubhqVrr3vEcw
SXdW01wMLXywVkqLXMorj1LU5hwwDpP0h9BTMVcSseAZj4ygJu7a0uXgKjr7JDXvWcdYKey3/OB0
+bOneFuAYKvasQ+4e6YL0TKSBxnjGE7io9qgOMnJu61PceJue/T7HVPsmcfgQBrBVfj1cyXKRxT1
EA9skxMKxGldA7hOc4kwCh0KG3TGiWSpBNq1y8ctzW4E0AvXjd53T2JARkHW06xDYs/gqnz0a2MX
KitdyhMMKkb04acqgvdWbW5miHAmtdpzxnc7ePnG8DnU4oZxVXADl/VqAZcuBVdGlny5LRrXHuKA
8drh6+mM+LXPydS2TOI0Y//A5liNzbUromOa9+fWtG9tYj7mCSo6Td3VFntRNEEaHRJeUq/ICXJo
ur2Nis7gIxoUfmj8c06evacB2+UCUS2ZpPXC6bwHBgLt3PECRObjJcgIa7HJUYLicB315qHN7E/X
lhJ/QPZYZumGNZ6aDAcINpckDG4upFMTYKdEvBaY5dNnxBnX/vni40WI+nv6ORstI1fV38Uq8jQt
X6f8KxYXtBaaS76FEWxh48DdsrR7gb2HYXZ6RPu+70VzE6byoiTjA0tj7h5rc2+o1WtIrWISQ5iv
cQVi3ZfGHdOWS1OBa8nD1wh/Aar2c2ZRMBkqo3b1tUng5PU2rauiU3/kOWWKZbN8Vzv/oioiP5sh
6QrJznOhGtSE+10zzLgcF+KThdDS5u4/4T1l6usrI8judhe43Z1SoqiM5I4qT25hL14HIAuXvmJO
k4yEqBjmLh4yhl2crzHivTrTtO3AXrCu5AZP+sUEJbFSze7RwJw92o4Hgi6u+QVSuqpeGK2J14vO
WfvR9Z25Ke3sUmt1szdyjalEGPFv1D65sf1DTEQuWSDKysLgMrcsZhqBVdzF3fBAu0O1N/bGwsSN
M1TxW+wnKsICY5M4yriKAe9VtfukDD5ZOJr3o4urkl09t5A9xM8Yh2OygYjh0GU3H0cdfEregzSk
hQU7Xxl7DEYIVuCa5Q0PcEn4KadJeHJbdCW6/ig97BTOlFGhBRYymgDbkobgDPnBmly5IOM36YEZ
R0Vh3dQuPbvuuBlb/0dYlIeiRbhQKsqRkBkUAM34RXFyP6ITzEPQ7vkUD8KKgWBCMKUot58DeRQ9
+8GxNDHHDvabQSNBeB2CHZ1xkWumj0z3j0pTG9PTuKwSYK1+mMLkr4gTq0l+Eorw53p2R+qEtSCE
cCELD6tR732FiXpKg/hLGYN82aVceIFlQOjJ3ilfjRVv/TD2IPZyJSPNXGcqU9q+O1uFKoYgk6qI
gKL4sVBI6NBCfTFGirdBCcZJV8xhN2LAjaK7LsPiE0cV3jk0HhXGyjcrGMAa9oBIuh2FRsgpFF5Y
XQ3z0mf9D3EnWKVZ+9K6NC5s2GxO9Vh6UyiZ0yI1cW95B1evdnDBlxPFUIYHtvzVMg6khWhr2pVi
IK2CuN8FaAJJrKzss9MbsCecKfkwdt6rsg4XegN/RDqYjAZhsr60tQxJYKqtTGIrsO6VR6Mjutgy
IXVNbksYHD4yZh3BP+cpkWrwN4UXZxi88IKoJcldozS+cg2XWeKl29pBuoZQYNPmwbhNoVnMLCb+
GH0ihm5j99CZ7L2yQV4KweoYwwNUweBYR6jiMXGTJedEiFqSXZC+ajpCsMKOBKrhdt0UmFf1Zlfy
WyGL6lqu4cvbp2Swt4oJEgYZFdxCVxPzEDYwOBWprpuImOhyaBlKj+Jet7wd+1pW9WV5auGczKBP
nCTHDFuYnsU+pzuOBdZ5jRfctJQNkAiTq1P72tNgDquyOGXojc7SZ0PTj/2RKGuqqeotsa12D4Fn
HhnaD0sZb33t3Pxq0kryp5lIoh6tSNDAx45BllphXuiWepA6+3vD4F+GQr1CjWA8qbl7FeUIyyGE
Tk9SaHTPQHHm1behw4fl9yJfoM1DCwZulOuO26CDG9DioEmKzF4jSyV6F0eXBjSyplbt+vwWW/2T
niI/KM16r2ARJUBsIrhoDt/JJSiJjSWXiWcYv4i0ahTg9DasBzZGoF+dJtjoRUnjbJfL3M0zRAxA
wVADnMKSZyPP34Ky6HgUaGpl/1kkST6zE0QHnXSmmVly9RzQvvVXNrrrwYjXjm9ZO5Ss6VZzsztS
HshnLC5AEF4V0b6b1ovRttpBYG7gLgQfFDrpyiqrfgYOb4ee4FCATAt1Hct8n2UrXFI8cR4SjibB
GxapbnoLHeTyHWExJI1waySn3Cgv2ojEkpRTIBqVZyMjIQ+41TCbhQptjhWyk8Yx/Rz5x0LpHCo3
VKJxwGfi5699XCIQzdfA4MFvek9xJqtNQSgtwhZFw2GXlMrbQDPRmXTw/bMoH4IxVA/4A2JUQ3IR
efa8cIHPBvjt5yYe+5kzEXpRm2DK8WdtTWmfJQ27Kv5HjRCkClmbpukfxfBs5TFoghoVkoQeoOug
2HTLeU1kfTGBKVeorMMSrWVCCBin4T4UhbJEwcamPkRMzex0n2tfUaD0uK60e9+FzIyGPyPraBYh
el0NnnlfC1aFUkFzXhYQvzSDV2X25p3vNca9jKsnjCDriA4njUPYECl/uFAaAMz5SxcNNyO3PzSp
rysloxMEaLwQ/JQOwvNNrM4hEC8uBRmAGhwRP/dx9Wk2xZPi62zjx08j6B7DCmZGa70mafvh9MpX
B8JjDWuRDC7F+UosAmnSnHLBmuwFmqK/ppIgjZqwBY/VGduf8oNsjguAU1x3CdsYmW7UqURWCo99
NfYmPpZuhlWgoWFOdm2vYvu280vvpjbEGx0rSHfxpHUxGxP9dsWBg+kxR8TWDxBlGGeVIno0HHPr
i/Czh7kAjYX0WYqJVQ6aap11X1EkYgT/6o8slBNDnI17Sok9RBKkOT982x3qFTbjr05TX6QbX2Vc
5DO3xkQAYmpuT5crsCrYukiMfcqyOmcY1drYkUJaA7tRilUZ4eePuKBhO9ozNcdomxGuMEUzm3Qa
gVw3urJsgvjSRNFNKQ1u2FSeg9a0EKyx/c4KdpL1UGtz1zQemNijyrMOmlmPK7gi6H4H3ASIwfND
39HiFVI/KjBhZupzFWtHu2o/u4bzolDx3odS75elX7cLC08JMhV+OT7Q66LEkijQCc0sz0a+rZU3
07V2pYbrCFH3vWDRT1hsooFjOkfISRlquPUySk0miE51r+nD2Sa5j+HhrCUdVOBX9LQQlywTutbI
68MgzzH5QXT8CI51llOWLYdZTRsnVb9asBnZImTCyIm7gNb/psTjY6s3cNK06fgmHjeK2idf7z+w
Ua/7cMUv1p8lHG8ztG8fPdBAOCiDvclxFwrREqXdA5SoUb8WuXeMgnSPEKmHizPTC99eNE7ronGy
loRSnH0xifNV41zY3dXBNpKAhyYH5pSCxGLhpF8hL/UTgOeehnSdq8lHDOKOlg7IafwAPW03IHOZ
FSb7qcwwonVstz+018THdNYlCknnbmrMiUXsl1VGV93V6qbw8nUTMy8ZtalywfwyN/FVouVRWGqG
Ezq7IssL++p9Any9rGC/KIrXbsdea5akA36VvDAXP1TvhR+pZSCkCqz33ubFdDGhFf1nrKUPGh0P
8pNFjpPwKNFrDF3/RKAeuOjBu7DvnfQ0XKWB46PwMW615S1Dz4IPCcW/SU0P93qGd/6hIT7dScMD
bdPGdpI9utlsUarjGfPkLCvid7fgmc+GzF74pI93gQLZrnykV9hEMU651j0ZjnXrK3IGLS3lKqCN
gRJ8lyPCJngHSM9nM+kTfbhFMP2mtrEM557gp9mpGGO5MvVdXuS3WmUeKH2JecZA2RkjhLJsb94D
pt7UI8UYzoVt1JXR3OnBcMeVukMMiMUZ2CGURh0JE9OfF27ECUBHMnSp5CskFpTVGC0rNmtliHSh
rTusMZSJEfKlRRRM9QbVAdkMBPH4qXvoobeRhKwac9zcEsMSrX6tpTvKNJKRDXXbg7QDyB0TVw6I
e+XJWsN5j/QhGNB0KqG185DXOCQIr/Q8eqDpYCSmE4TD9OaQNZ67roR98ZMARTDqnFBTpwRC3mBo
pBw/ChH2gGhoNpHRdmjsRxhE3PiBOQsJ8bD5ltc+UFSStPkWuzKc0ZvKXZ7FdIMUTi7kL4SgGkE4
KF66kPVZ6KVvtZtay6Ke0EC6TW5z84l4sJ3DT32KmkdcMFBRissoi6MWK4wfFBepfRuCgSd/h46C
al7pdpHlPssEyY2Vu+iLu2I+duLU+/kVKRqmepdZFI7ihtSzMfkcUs43vyexrQEtU4zPom7IfIVm
hTuruNhJ9cPnFFi4ffNcZSou16T9GM2JqIU9iiwLfjcZ9Ti01HcaNJ7DwH8G23ZLW/6LryLjD2X7
YcqmWrCPAfGo7HScJAua6qUalReloTQntadYx7ler7ompvqE2lZ7uI7bEklrkfVnqXNYZjrzBkBw
r6QbkYHaO/Mck9O8q8aLWdsqPmxTordEjiOEuk87dam7CCalJXn70c4OyDobSl7IqMDmt9P6vrSF
is/ONOa4v+oqTU+ZEX4moZY84qYwZ8AX9bWe01JC0+DD/yQE7AzYP1+FHyLGGEAwUL1kN/qkJI9Z
3N5p0fhJ+wPjYt8KY1sF2r2XjaQFo6rK9A9oIv3MBP0Wq/2u4vFa5PmrTWjDrHO7d8A/xZKoc7xQ
Lk7AAHVGqjivTRx8Qnn86OvSXNcDIr7U6Rd18VFqAW+DdJAFZncb7Xp6kKSkWoG79gUVQ6Ltg1Eh
855pat+vNYSwoI3xf0Uja+LRthjAJThVCelg50FCTWCaIa89gmcFDrDThoMvVaRzw9nCsGZ4Owjs
d0XdqOiXSKSSQ/mlle7Vg+BeqU24chtsfA4ZtuAxi02N6TvMPAObRX40ipoobDPzVtQkE0Zs1+fz
XIQnRU8u2BpXqaqQAKazPgqUH6ngltd5fEVC7G9v8gmu3YgIOXaC2RKO31GzsHBliHZghON0cIy9
aBk04cRIRg4Wo1nVFfSYlox14lgo4IxhH3RjPRPmV6YpJFq3MGwIh2To8ajrXU/dySfbqXTqir5y
KMUKrQ6fiLktZ0aDvmaoUDgm3VFq+aTHdm8w7EC9mCh0/Govau0NTa6w62cSRJ76Tr6I2Pga4u41
hhobl84eA1O3YWozOUbIM26PjQtSD92F/yz8fodqkQqjYAdFPOhTh1Unlzo9jXzB6BaCGRgBNsww
m63t2l4pwd4qucd1JoiNZm9VVKPhNOxM222Kga2SYjryFDmbS9t5T8OIGBEp8IEhr7NUDjY2deYW
VYXAG455NdkgM10S1fWo8mvEuteflFSPjtiiyUyqVXtFtbpugvAtawn1kykuXvSFbHMG4DfY6YDA
rzPitAe9wEhMenJqktHE1Ao8A8ikPiO7KYy596uJhslA1Ok/4kAD9FrayDXi9kMnRM1KuKTUMF0E
xDLm3tgiV6aCMYuVSItw0edYPn1FrPvW/bRxjK4MogHV2N0Rrs0uDLGqBWgBOdYDuuY336RwoGrc
2dN9b7tfngEcX1fUgBl+tS/ILFvIHtqQZzzjaiKa45pWpTYPGoa3pk1mVcvZJ27i6pbQgDqJhq+k
GKtapVsHVXcf6MqwFuPAWzIDpEtaQbfiT4nRsJ4W0Cy6ReI0iCUSBxQ/6mGicBGPSQvpbZ2tsghZ
HVizU+BiDSAhjxOnuxgZTnejsTXSbz5rsoUWZj+INQEyd3ruvNQivRLftWJYgCVNcuTVAu9eRMy5
XZOXUDUN0USRNa+Y8gd1J8i5DLx5WLhn9DmYBjAkcXpyYK2Dmo1ON25QVW/EiFFFn6w6wrpW2tgc
vJBO1zHKFxwwSKxtkwXyyIQi6KfWty3xmug91x45I26hfqEIjTbouRH25DueT81ho9aW5nNjWXj+
BgzwbZz9qAqnWMqaH7cSqixC5FXoOStIxo9pKdr7ocIxX0nsCuYU2NakaysbNrFKTpnTBuOCJBNt
bsU4mQdz4lBy+xLRsewq/lU9ehyGkVWjs21g+oUVaedwe8/elAySEvtjDqTiTIkWyVX0JeUiamSC
zeIlhpseurH/nEUjas/IZbJkcSl0uorj5l7HH9RzxnpR8FiNMIacerKg6O6h8sy93+Mp5AbfEk57
7ljczmUQustcmTOKPPM5qPPcwS4d8lW2ZpKuWrpRWGOPfQC8BEs7EPUqxuZL3omkvj8GVTmz5Jgd
RsrLyR9vUoPo5np00kucKmIvhviqMeNa8f7bndkOEwQ3WjcVby6MiVxEwuOs6O7DRdgyD/SqRiyo
sG5R2/UvJcwfBfP10dFpm3L3VBk+TIYBA80wpGvVpZSngC+XLHCGmV2pI2sbZK0xCpBVUaAfLANh
rZVSgYMwfUsk41w7jndx5nwZ18ClfIaB2psLcmLN+4+JFc263TQpBFlYbwiT+QpspiRWWhhr/mwc
spRMcIBEctA2pqU8cvF8yFJi1RAItNHxBYlLVlOjiIXuqGTwJelj57YnFCQeZO6VF7jtuXYQgucE
WTbYiX70qo82OmOk0Iqv1KXoQAHlLMzqRFDCQjcSFYN+RvWfGeqaPOZhJ1Pazcz2SOvAG6oFH6h2
N12v1He6/pAzCQ/y+CYjlQAk8gMQkC6dzgzXToXi3A6vUVU/W40fPZXWsDdRgi3jFn1cS9SjBtDu
EppE7cCcoWTiR8e9PBwg1twkmYd7P79UyuBtQqoktyAZeKrWVhRHxR5k65qhPVMLwo92cEDWZqHg
Jle9XRgh9gvbgGxuLwfpoXeHVlXuKlUnjXUcK46gLXSqByUE9eWPnn1iZWvgisUTYS0qO2DcRdYY
+/V9M12CMGdS8DeCAarH/gSW91K4ec7WDQytA0dbM+yvlrk+Ll9977p6e9AdXKKJfGRWm9zFPeyS
yLYJIfd7ggSKV77hGIE1hZX1Vagqq0m/CQ+GMwFQ4gwrxmTbCgz6FpHm+5QfZtCVzaEoHmIobBT4
FhZlMOvgO0Jt32t7CoZ4ZquO3PsYfVbpaDFSaYNLmdNsG71ybziNtYvN8t1KJVvyXoAUgAK9AE51
3wO5oD7LiYG0bXn0yWBA038sVHPKU1Y2cXAwymEVsLQrGaAMenUnXMKsxtE540k9FdSSnh/hfMO/
WOobVx12BpMfWJo3SHLbSOK1MOd5J8GIeCfMBVdNSc6OEz53vjP3G2Vuxz/MsV2UeXpBpYkcoOq/
UsN/NMBCi9w+xon2JiR7OJkwGYR3x23To4go9DkxUjOlsMA/2jEhVouOhXab+q+gEZ/1MH0qtfiF
Z4HNxn0QK1RMVJIFC87e/XA87wvC8KV8UfThIfMn3NXgcX83ysFWq00ax+NWS4NjpSQPSZuR3EkC
kIzYgrjeQ5dFG4VHbc1UC+VHes3C+l2aQUkpoxLi0GcfKDDPUyHSj2w0kSwTtlGeTVdP98Q6XoZY
a1ZJZN1yv4sPGjqpxT/GDBizJDZm6Y1c5kbzYvbF3C21gx54P9KESVKfpo+a2dxVjngDyXhKIJwr
bceU3Xr5x+TdKkBAwTQWyROuJgTHaBojq77aMjIXhQoUQuQj2bv8BgW4CabmSz1wnmLhfaBMSXri
DULqUthHk/GEfNMiJePSp/0fp0xVtJjvEMAwpmbiixha9DLT9LYLdtoQ2qAC3XVobmQDChOr7cGx
0yuZiS+Y1J//MTQSDEIF9dvwe7QH8CSVhMmJFpchPbkSXQjQwb3ZLLE/A4I3nI0oqpacTnmz4ZnM
M+PAZmjnK3ExV+jD8bCFhDB3xC7BMCi2Ont7v+r26LU8umU8MmUeT7b9KXaUtctsNFGGOmIVO1H7
Z27E/9de/kZ7qRO58B+LL//17//tf/73f/vXf/0f//rP//6//tN/+TkzZ/o//qm+dPV/CuJXBPpL
x9BVJh//V33pOP9UdQcxBw4//a+ZOfok2dRc1IO2pgom+GgM/4/6Ulf/admmi/KSKspVHf3/RXyp
fcuGMQWRPYaOThEvmGMK7VvACb6iQQSKG26YJDrTGOghjug3bWUJyBkToReZq0zt+2UzXQ+9Eziz
nz6xv9FLTm//Z7UkRbWKmNREYGqjJEV/8Vf5Z2ZocQWOE82Zh13eJzwnJTj0yiYZpT3ZngPa97mm
OMqycjMSuTJmqkgtzFlfWVDjNOX91y/omxz1j9fDZ66hfSX2xfzj9f4kR9Urp2taiLIb3SlySOQ2
Iv7QHTFroXyz7XeVMROnKPlkv/672resmekPm6puWLphIjwUYnphP/3hrJXDWAg93NQLXEErjzn+
1h1NgkdQ9BLInt4bdTeHOQGYzQC/3nZEwQuWojljayisd1YQ7QeCIR/ufvPKvn0k8DDZU7J6Qw+s
Ubc46Id/fmVWzASDcGG50br2wQm4OpWOZDhBVcWlVRXbOKHMhwdFQCjU7NE91cZrj84eVYFvn1CS
iiBgs1Q4x8Lc15bm/CbiyPiea6MiH9YswnpM2xb85zcNcdy1ltcIrdyUXfsp7GayXQustZjetj4Q
JhpLbKxDt+iNQWxcHBMXcl+bLdTPLn3UlfwpHhp7XcaQoWD3dL6CXdx1YzZdAt5pO7JUBPais3Wb
dVGNI6JEwckP9Jn9SVaCwaMdDTdjwepI5DSmaQyCElfbrCla8PVTtd7qoHFKuaCxUu+imgX7b76m
b79lvibdYL/HsaFbhq6p3z4E1MY1Ye8qHwKmcnKwmW6HIUKuN4tJxAqjyZzEKgjSDiRFQmz/zFT7
j2NzJlnzT7JnxyKFQ+XhMHSXVZutf5M9p71OlVFVyabNUm+vhYh83YvdsRkuLXbzfSajdZiEa6Zy
Djggtj6BB1m3y2MIS1OPkLQ38EW/0WOL748GLwsUJS+In7KmUYD89eFNGzuXSuPFGwm+a1p42xBw
ohGBxAwK4aBBe+/wPux0HeZuj45i0XqDv0J7bm/wt2QLDQq5VMW4tQfWhwmCgNxVw4PtVWfI5ytX
GmSqWy+xoy1MJqSGr+5DY9iFA3D7zh8u0kzhPprSXiQdMduxXJmFi841LZ7ZB+/drjAOrp1OPDNj
WKdO9VAEIt4OufBWTkRgAzsmsSuM/L1Hf7hiqV2uxBhtVMYoBwcaNltY88JOPFj6GW4YwzbKRTxi
eUkBO+8dA1qbysyTCBQmrEA8sW1ZxtlQbW2PV2+izJUcJ0O49NM2fgkQNJC5zConiaKKErHWf5Oq
ZXw78qcH1bFUsA42txiq/29fiSJrp8YGCQ63KKKV5kC/qQUm4aKJdtKv1mTjFphkenYcTIoy3zFv
YrT3foWKKg4CE8MqRFqm3BG+J3BBrlPsFLUZtqRNPBTd8G67BN5W2XNmRNbaYfr3HJITbtQWe8PS
f4EACTKncTc6vSvEDNZLdXnTDZa8v/5J2tM7+fabUPk1YJj+42T/fqYzA4V3nhGWEbvGU2vbrOwF
fIvCMx+MEAcmnVW7xpYF+9kvGhZ4rnuwyKmYG6l3H4yypCSfArQLBfG3MvQ7J8S6gB2U3b4vNKzo
CWpUYYL4VCJlUZp8uWKsjo1aZ3sR3HlsEPdmzRwxMuBHVYJ4JNMLxY4iukUIdhnrPrkLp5hidCcA
Zr0GEqfLlIeuRJD14TMJr0ICcnHGR6Tx2sh26Q93rSedayccsnFrFY1BCaEorqC2w60Qj0bhrxj1
waU0XPtNlfnBsCWxIRLLuZ2VAVlTnUmoB0rrsGgvEc8quPvkpITOnZwCk+oQqhYIPPjg+hTv4bgH
E9bdhkwYW5L8+euv6ZthYzq5VNe2hNAoulTb+Xbz0mB4aMqDZOPLcMpLGIgMMvnUp2VHG4rNr//a
3xxImsrprGsG3FAqsL8eSIhr7KbnKdqUIeFEQ0PHoMTT1B2h1Iplp0kv4ipHXimAAfS8v7kmvpUZ
fx7TlgPVl8JLE/oUOvZTmWH3VcmDxZ830tw/9uVjN0CiZV83L9AgNU7Z/ObT/W7w+eMvasIUJlcT
15L+7Q2TS+jSuSGzTLo2OtClMM2bJHeQa7d+i4MQH2x3sOJSQHYCeRXwGKxyk9ZZWOzHdcXdjIu1
6DS5I0xjlYq+Pui1RhxxnF2iQvyh8hSk0/TFS8oc9Ja7DLTBnmA1d4l1zc3uN1+h9nd3nYXnxsbs
4wpqor9+iEonbOJj4mLT5GgRmH4tRI3YKsIatPOQQSFRkLgwK/ArAT9dKEDuomw6iMVacqyaQVn5
+KqJwoXd++unS/seGjddwzzKwnS571T1e7Gmp6Sz0/MWyJSMq4GPw+6Ug8m6ZsqTWoPJSPezTTIA
6lMcLfndX59KwW8HHo2EmPoSBu9Yj//6wWROWFZlqrMMKqV3RKgzN3LTwKQNmCCo1ylNBuhAvmgX
xSqybN/u0X51klkurT3oJcb2v/5A/qg7vr8kW9eI0SPjjM/l20sqnRjDe0cJlmXIkgqjWkXT7iDx
4RJb7bMzNM4h9M9T+37khwve2U68YxBd/To52FnH4Lk0VoWn7Ua/83Z6Q1xh2bnDIQZ4EqOg2dfG
OBwKAGVwRx7Az/ymhNH+7kNlRYpIwrEtaADfzqexQhvZOlaxMQNV0CeR/4aY8ZhZmNGT4pg3Fqxu
TCPsxvOdmWGzF/oAB1BWzG4kUq4oUa+//lT/9jW5IKO52dDt2H/cfD8dIxgHDbWE97OR5PTNFIPl
BZNM4BCZkm/yuiHWxE/CRaKySO0K7NHcwtj7VSIna9dMrhIipT6yAvz165o+iu9fNlNIW6WyEDZN
7V+fv0KrPCfunHxjZ/iMox56AgRTZCYUPal8yprk2evs8jf9x9/8VeZe+CVthwff+W5hZNQsrTEN
Cjqg4mEQiXawRYwLOlHcBfkSFIrITRRyCH/zbH/vGaejVVc5iHTNZLkGx+KvbzehjFZQb3EOde8M
goyDWhDEJtj0AWK3xlmA93tF3QR2Rmd2B7yExJCGE5EexfdNTPYqGbg+d+tcHctPqUS/OxD+5rbj
kqfWM8mF+d+cncly48babZ8IEUCiSWBKEmAvUb1UE4SqpELf9/n0/4JHto/DjnsnZ3CiwpJIIPNr
9l6bDu1vTUmLkXCcZ5Aqndbdwo7VRGbUGtpuaPjTqHuHYhySZ6vrzh5KVZiJnKeiVyg6xjMgEJPE
IvsuQ0hLPhytuBQt5IwiSgCQOJ///uz8QxkgyLgnmZBPVBru3+4p0O+W2dOmHPLMIewMh39cG/5S
ZSRAufI/bsU/Jit/e1K5gl2DeTYEM3bNf/3qRjNFXZ9F7QEmMfjbZWkP5URCpDbcxaV8TjLtHgPe
xAwkUGU9HwtNMHQcxv/4gux/qAdMkwdI0CRRlvxxe//pRa7wtyVQeXCZxIwZlKW/8Av7opqW+5xn
aWmF9r7Aeql5At/HaWr2qMbltrT692ap51dCahWSj685H8r96NXRHTJ7xhduFv2MzbgJLAWTh2mN
OJhWfAorN7mMhnGSVYzzQydgucTktimmRuIKQMntwW7duehQ/Uhk4hGvCByIwvuZoMRxc8PaOKMT
8g9gIOdro5t1iTyCN/VypZ9EjPSsJuY9sGakIuynr5nFvduyQPBpaDYY3RWAurrB8yjrNWCcFxOP
vJbiuPv35+kfP1nXElioPd2Rf3zyf/pk0Sw1KDzIIgHgYbGb0wQ0Amiwy9Q5h7So9sTDZ//Rhf9R
vv3tsTLxdNsOP9ZkUPi3u6KKF3r7pcab40bLT0jUmBDCsH5qwIAEDQVthg6RHjGEiFhrI9dgeyDR
TG5Vbb8NvbEckxqztOiiLVa//FWzknbXpeO4Xm4miElR4bG8/L9/UvzGHmPN1XTurQ3jnz6pQVcU
KbIvD4VFvVv0oXYxV2F7QQwyKMdoYiVqqf948v8nj5jXGc2VZbnUBXIdD/z1p5qZ5ay1cAGeaCJc
hQHSrvM06fceKWD2t4qa8m6J3WJdUy9H5fD49/WHnevJ26yjODeHMD+VNU19pboTyRPJNivQzP77
Z/NPNy1R5h7XPwiH/601Yao3ctbBV8uwtq+y+OFYzXDOyOAll2y99WGYjZYJkNurs6CJSCNDQfU0
quFZp4gGcuYd/39+JZoX6m/Aq7AF/vrJobjC14iv4VD2xlvedMbJ9JqHrkDcYC54Ql0dsoQ5MhGz
VPjBJfzummTSWTZAo6R6Yt59+/ffSK7f1d8feyaT5joyF2x2/3aaRrZjkPvmVIeQUJ8dSyYiC+eG
dEqtj1FpePV1HEjJTEJzJA/Xkb/6hge8cw95vBBY4+2zQmeZ2faX3mQUswC1OdVeaB5GiO7bNGnv
+ghfdG7mGOnd1YVkSpBCCvOTNVJTMN1+gZacEQXPneqFe6rd9hjbUgC0lfWuAs5FYDPIAVct1iFf
TQZpo7qDyg0GYfHQ+fDzYIAIBsuOgHmHqCfc1nGSnXVRvBmCpRqOZdJse208aU3NQI34ZE6Q6eSF
ZHtGIZpsI3LZmVb7zlX2vV3aWjA7CxlYTOC2bWcRW2IX4n5pk9NizJ9u6Sz3plFC0UJhts3K+c4u
seeNuUBcZzfpYYmLt4SQl/+6/P7h67J0bj97bRN04++nFOiErie1EQNyNoORap2TZVun1iT2GWLA
hDUKJJm0LDgi4y1mbAHP1OxPwEpMckVJdvz3x+cf6re1uOYYAHbhMZH66/NM/nbtLgLWmiiTaDeP
6rWZcKopA2GF5xBR7P3Cwpn9R9X4D6WRzaNOlcregI58/ZD+dOotegPPXiz5oVQFIxRXPTiL+XOx
6vvW8e77npAVSZDfVif++z8OFft//2KLkRRDcxoKx6Rd++vPLpKIFeNMnG4MgHob9t64bTzYSAtB
qECTP+ChW0Gisk+rG9IdOCT0u6l5mvMJMXfEnDOuuyzQdTAPeRDp2JJyD/Sa6eAqQYWicbno3b5u
EJGgi9A/IwPFvBXN5eOSIR7ryLwAZNqNr8o5TeYvG/2xs3oRyByKDiRd2rwdZuh7Rpv5bgYBvrZS
5+o24ZudYmBgZ0U2iiVu2VzcHKXlQZ5hsE+G0n2w0tzPaiKvGVE3ly6Z6jdGCSbunEKv+DcGqqVJ
aIg9yyNqjGlXD+bXvz9Pfzy/fz2OwKms8wFwJtRFzt8eqAYGrb0w7T9oo/PWshpmwpKuUDXtQM80
wwkoh5tu1Lggrpk9Fg9jaVX7KrEsgPLs07tOTpDJEOWC57VPMXLkPO3cMyb1W8mM5UhCHGKj3gYs
MA8yEFAJN1U5RgGmoQvTJboxt/sBVuKqyuEeH6C1scYUhpQxIivxGIvGaciwGuN9RVFJag+ZoCgy
NzHztVWh1uFqXLwDxieUzdpHY1nahYz0KyYEEBjOf66/bGYU/3OGSxsYjGQZqAP11//WqHtK9GEU
GRWaaTpbmXj1DVgrVGPvVEzFE4TY5LEySu0+QZvSdk190gd4uD2bsxcv/Fg8D7VkJ18x5k7nHsHS
dq4AXUcDVC8L69ddNN3bhanTUjBoR53/kbqn2DEx/2aMG4kBJgGarBgtys9R8t70o3mrvmGk1Pd5
U4LEjgjuiNr8K50YiwLb3sgaFbJAmVLL8OBJQ/pMGtdAF2+Xi8nxJy8+uOPgMxK65sCizoNe/DAn
d6vNFbM2koDMGcNa76XXOm64G3Kr2AMR8OXSPbdkRwMRyF4aPX+eK/PGLgqDEv7CCOEmEh7x6KJ1
AmWOzs8l+MT2tp1mb81BewtrNyJtZvodlQSetIMXEFlh7V0LP1hsMrMysgl5F8GUWaO+aw2vn6lH
MP4SfJBViM1/cvqfSp9ttBLlTnOa5NClS8fyy3lEnAH/fOAB+Wq9EIX+3P5ecu1X2KKjskPYavnv
Wsa/x6gnz5a7CSlPtytRkKJXJ34qS1tODY2A98QoLg3c5F3ziV4sAurtfqeh8UTunt+DjN6KKXyw
yIcgvKHHdkQvve1182lYiWX5CsKqW6bmnfNikg7M4aFigjDxEfQeKfeDkhv5bVo0cawMK8yyZ7fU
5o2KOvT3vf0k8cEAv7+DfPgKuRhzrTeQ3JJTM7vWlPJmhBAd0askTrUfOcFAkybYc9zpPZJLzjoc
Br5TXZJKvFDr+70Rn8eQPKLOJdWBbHlz54zM5gEFfSUj1rAKbQdTS22nIy7mrjcFmY8Ml1qtybYL
jRIaZMjALfHPUeyiU8Sv2HhqgKhVQw+BGUFa9n5JlX3N+grLKWJFQ2t+wXNVJzFj9Zauwv2SyC2k
+06a03bq0+Y0ZAlsMzuB2iH8Ko8glplGd5vymwdq4ALSpD8iKr1MKamEOcLQXbe0QGhscVts76Ii
knO7JXKvGrhTMp8MXMXOgGgg1k5VZdZ+aVaHKDZ+m4gZLiJdUn82G3sDe3REwqVjnhy9k5HO5t4t
mzdNKx3fRXGwwfWtVsIDOW+j8dz0egl70dvFLGR2xjz9Mqv6fahjG9QJsDdKTjTFiwtne4FcDxEN
tHQSHxZQzYOFQ2TAgExoGb1g0WBBEOcwKZ2NHj1Ms64dioiU23wZWx8ETCST5s5zf4giTNiFuXc8
3RjMGU0xmMSA3Otkh5qj3LuQY0O3/IpMaj2E9EE+lT0ZqLAyYD5vhHTuzJpvM9IGkjgwLHgKTbT1
nDuEaydRKHiM0r1nNmwXe7hA4zz69RJbd1XT3VA/Wj7QUUgOw7d0mwv5qXdNv3wYsXenGW0fDFFU
BdH0Sp0a9E36Ik2Q5Xl+wZHIA4jhDHxoMgZhRFx00aENKIjTE59sAxMIv8tBiPcMCvVxXBi6inTA
y8hkykjiX8Wy0lcBqW5B64gsEX7rhveeJOcQM9YuWoj+yuruuHSYyDqwDID5CD0uA2pLCOsNoRY6
osh2CPuz0TlbE5vRLMvuDO/4YFvI17I8R1il2U92lsgr89kLq8pk5xi8O2SZ3fLatQO9SO4HvO2o
rkSspp3Rgc9J+3pjARLYlQBFuWCtfUiO5wb27VEJSVJHNd1EvT7eqrtgQrtDQPxuzu6hwEegxtgn
lxrMVjP8MpwZrsVon+tZu1ByQVV3Jiai67ekxhuRJu+6i/csK8HBawwqJot4jRihMs632Nz2WhRI
mZTbuBwDWecnW2h4An96M1cLZ/bPVnAip11BNsHYY0BkeLSVlcLsmXcfC0HkKLXJQKoyslAsmKqt
GHdROEP8oTYaN0aJxZpx1CFiukfdUl0dNHfw3SOCPaEYnvR4fF8KTIw4U2yLbwtQ7LcHc3lGbS9V
cuNqulku0AD6tBcHdlL0oha+dbIgHE/cdYqtKT1agd+0fVbtdNYzih/QYF8pJmNhSQIqSeXeGvZ4
FGOMWR21otM2cmN47gcQsKfMdJ7ppLdLY9wiAPIxNGPs48TZ0Dxt2BLjDbK3se6iLWas0RS/1ujr
7eTqxJJU1TOtU7rTR5s3NKMGSdkb4Ph3XsjOHQ+jnW1zLPk7omHVppblSQGIIR+nIAWy5kpYvKOH
RQrCqMmt0xokVtBndlmLMpAsOMf6BRLhjQr2WWtSPvv1nMOJV2lq9iedG0O3kwvbUZAcmTikZnHu
+vnoueU7gIdHi9kawaoP8TDq3F4o4MkSZN9frGzg+HlpYX9jnoclYm7XT5rkTP6F+WYbmLHIm8Pq
1UzP9VC80rxgw0zScwKZyyq1l2qmC2Z/+MshZpFDgBC5uX22bb5DzYSBtsigreWVKdCPyUv3rYcS
hTjYTQ3L1uXAn5o5wSE9mFvz3C7YNeO5+xFa3duiuUetgz7RefGHAqXppLeUpnRj1tkTQFL867V+
tGV6Z4NmlusdqzGAg+2MdsbjJsCaSiiLVc8BXOuvRjrBaBaEdRpUU6RsoHUyn9M4Y6qMNrsOOcOn
uxZJ7MW0+GlRSCGA0QbKKsWO6eYg0cktgAESXyx2mI7B7mtJh4PViWtTza+DMb3wHjb8ZfF+bOeL
lpXQTPUH21CHztIhXyYFKQ7Vb1EuXLIUcsSF1RsJ1EYnhK9X1n5WaDcXs73GeH02IiJ4soiHQE4s
y5dQ21siewWShV6Me3cLYgqPqPYQOSQ598XTPMZvA1tBAnZicN22mFhFNI9eOetE/AkX5uD0ZWXy
3GDgtOfoJXWifL/kMROvkdzvFMsyMI8FDzrwZIrklN0RMC87hl8wR4SOQjUqSFpNoPOhpMhCSfe0
nKaSORsRwNO+rlx4ExMkOeck+trg30I2wXFMMTDLU9YSISyQoNrQHTYNHvRNikm47EkEJGIE5xRz
4MJ1f1jeS625JFFaqzhbyH4fqrjZkpQXG/Fd6LZvyh3wVc58jcnyRpP9iIcjhN4J8Z9EcMo2gILb
DJyTZyCc7/sCj1+X38MRwn6WVedUqpMbubcMS/ZUc/QW6fKzz+v8GBOTQ5QnphjVje3OTSvCsAUl
eMMdEVQqP6a1/B7aBGZGT7S5vQrMgfgDjJZABMmCgWsCh9+V6TaCvmUDNtqQuxIHg8sJ23mETq9Y
jGvkpvplsV8YEd+5DqmUmbL8P2ysMUlv4GqmPYGBSQLDVTmIrFw+nSOht5S1qAWMZR58zQCEEBMV
Da2ffAdnIqtOhrepCKFEmUZydMgWy9bCtzE6WLcFSRt6zjR5JqQlitJbW9bV1ixqg2QLYlZn6qwt
5cSVTEU0uBRXfXUoPHjkOJmQ4FDiUIyZblM/tMLpGUg3fJmteGSINu0YZka+qDtqgMbbO30KTYCS
ulpwa5pSPzpdBrauLVmd5fJc4RqAB4/oJ9XvNGSYxohHJVzCgbYabZtFt+1Et75R5B1xeE/LHv1b
e25DXnVe2xK2tM3g+ayqde3bc096K/JSD/eWM86HyRRfCSH3bpdCS8KrPzvybWUYA80vBS+iebdk
2lcDdFdF5k9AD9WIb1cnBrPu4cfkuGuFVsIaLAImalTV9qtOj0mc+MtoTQ/gYsmNtbXj0Ocf3viZ
DhRKWlu/xII4UM5WPOWndOF3Y9OzIhzIhkni+zScj9IDXTMXvJTQHKiWvy1oYGbR4uXrHD+6ifhz
tsiUYTMzsFrTn/lOLWy4daS+wimkrptwZZXCt+m2vJkUdcwF6OZ7yoiJ2rVV4jp6MToi133n7eEL
Obd1fKqG8owRVtupKqX0iJbdIGu0gDonmEZuS60/M7+mukxNoEsgL5vpPXfDx5S8hcEguqQGLyJa
LqbZsr8SEApFCOME7pnuaL6uKr+Q2YE4mfsIMSQs5ZJ8GnzmnQWIwcmoOjDTqeRXaJQvfJx3WAAZ
hcDsyar+LrWbx7FSnOVNSSQpHn0S6QADm3l6TXLggiocXZCcBvIuk/WRKR5crVydZAAHvHjxhcfA
L4xuY8dZxnhGbZbJb7rwm9Essi/HeO1S60GPtL2oqSMdbXiCr1riv+qwtCQYKOpMZxbnnryCzr+l
Ftl0CZBrh4HGWJ9cTXsBAzKH8r4RGJgHl7wAZZOtWN+PJUI0S8GuQLW+JEdv7M3dWME7oNUPKAqu
XbRoG6PS3hRZIprEfdLa2c94sp/UhH1WSfYYXv21ZDjySYzbOi5Xg+Z9hPYEajxsU2ianr7jN4ef
WD4q012pA+Qf0l1M/pjhf3aoccDvBKQvDRhc9q7DAcsLnTn8n4YXP5KfhwU5plvoe+fblYnazTK7
U7GFXUyqszfahOY1joaHdOm0zYCSmQGTe6+c8gkp29EZuu/QQMKSG/HVrN3fgwVXaE6REd97Dmkc
gAmxKMzlqa278NLmJrmZiL0ys71o9HrZ6ACUKdTFqhoYQxGjWk5lfjacIRIHzgy9y62Vpkyyijk+
O7MdmJ39piLekzrl3puwCJQWoYflAV2WgWmUHhRGxrQiRaxPE1KIj80IannyTLYGKsYlAnKYWTus
p5RLW7N96sMx8ruwRKGTOm9GmZw0SP/Zmo6trVHbxriwU2udX5qyv7DYWLtyyTClSvmd1sauSnVt
B1lV37XJQBHVeR9lDFwABoUDqg2kcBeAnu4L1rwNU/paO0ZLxKgvz9n9caJPEdkruXSra4h/94Bz
9G1ag3ra/IPrMlCqerLLXTSRXFonFpkzKQWIgZN9Q+QatrdX5EtA2SyL5pXTZFOJBNwghxJGVI5x
+to+HV8ya2joF5dP5rrAg7Il0AiZ2BRDBgacCMSkfwRbcgUUM5FH4oXbMVPDobFtwHDDzijJVeeE
7/cZZUdcz1sA+T4hXJ8NbSTUe5IpOJweiBxALsfIqZ5p0hZSKhDjWSStERCsk+ptRCidWsfdJHCU
EjAzgXMpVzYr0VYEXmXxLyduvtmbtIikauq7lusZuBcoqeelbDzskuR5L2SN7+qwFEHofUzNdJlq
uqZxXeUyvOkChi4F92B6FAuBsFqOLzK17ZpI+/RprmIoGfHcElXE32SPmHnbKH2UKK3uyEp8z4qW
QBFpgzPR7TOXbMj5YmynpKiOepuhrIAw2g7iW5mYXz16Z7Tq5j33HLJREn7dPAt6drproU5F4FIW
xGO8b1tioLq2a3clRQDGRUogg6E/6yM7CDXRnd0O05U93dkuZ2+cwxhJmQuzA8jfknD4jWfWx188
Q1OH6ILF1Qi8SWdTDBSkQCoQWMzcolRZ5yEBUF5ITPFtq24DpzXtublbenUdSThJ+5wY5ZJ3DL7d
lwG7hC0MzWCagHAxEW7us/lCF1Sfaqu55aqO/OgPJJYrqjszLp5EW3WPSfVr7KEtWW2Ib6tMdsq2
i1MMKL3UMexbmsLdG4+3oswJvhlr8uY756mc6Hl0jbgO1OZbJ7ExUJEgcs4L/oiQhjCVzlPM6IgJ
lICl0KHxtc2REQx9IES1R6ykEItrsBRJVqfHMIqZkOk8s97ouk9LP+x1MTu7fvUqTzNDNbKsytDV
nhKekNQwKfORYyHCpnxE+lmM4pQKNFGs7eDGFsZXnEQ/GwU1Mi+w3RtVeq/XSH3iMoa4hmH1B6RT
0gfUW6sd3OpkZJXz4krCviP6vSAn8JtWTEFLwlDupsbDkrc/XM6iIFtWx2bfEdMRzYHk4KonXPAS
1mMHAa+O5UfYJM9x0viQ1WzcUNLD2IgPJIm4w0Mcmxu3IZyW7TD4rGI7zuQTjIVzRzQNg9Cw/Xa1
+mTAqdh4oOvpZvNDqNnWJa8ISXPiCQhAkWFE7qwDg+joJKjuLjiDRwIV/Ia09q3eRhZjXfNd04W/
BrFeuI7Rpwzph6fBXK7Uck5JCNqi8nzmxZvvpvx59Gamqqviao69FyV1BsreEfgdi7reeWB2nQfs
2xJoAHGyJ3z0Be/jq2ThjO+fgaM2EFvbGiWi6PQH8cDaFhooXjPoohLVKGG2WCHdlmSUDFZ6HdbJ
tU7uxjLr93GZPqPjnf25pZRwa2M/Czp20zO2mUzSAPwdHu6uAqiao2azIswlVveUJx7qcCnGII5M
+pmSTtijx66wptujtSAu7nDr6vHN9RbWhHO3I9qlBMRRx1uh0yKYxGwzu6wf68UN/UEQbNrG4YTZ
rncCkTZvsR5k5JgEg4RGNVDiEvREYs4qLrDT8NT2IzMMthIRbopuXsxLvOZcMKRexfCGc5hTHg6U
Tt4jR7Cf6iFSKhra43xkZmRfTLgJswFWXJQkOdRb5OQfIbXyk1tiVBnK/m7uh3NkZTSVDG8Nc7gQ
gAtYQSzWNcYS7EVzFORNfxyBNe6ItIKIm5OUaXi5GyTWfVIk77QATTCj/y8i8u556T61uecwF+GC
tszjwYGtkUBzonQsJvYjNbL2AZ6hsbxOIr8z3JXOQCLGFilTYCPNIEyc8EXFpTxnxrNSOK6t6lnv
76u4O6XMgvYRfUsmJ/qxyB8j54GqDJWCNZVnt82vOiNdQm73Lq+3B2R+i+rfxPGdnEskG8xogQUY
bbTAYoi7Sx/PJ52IpZoZEwEgoBzQ7xC967wXFZHfAhO5Be9Tb8pXr+05nUmja1X+Ck/PulgDUhwD
E/5YIrDtXDzg0jxBJnoXzRwsVK+h6QHag5Q5liQE5wMRwhIHbx+3GHIseT/Q4cpKC0JdDy+utmdT
ZeCLBm258k4T9BNbUeVwWBcCYJ2VjmjJ5UdrxLGflgS+Yu7eCMHU3k6KyacQfGoGKuF56V/HimT5
WWfQ6Zi3xjijXf8x56NG4td4H35kgLOCFkFMYAzgZHH+D1BIre8GZwE7mpzqzjXL08i4SkMHvoUd
WTCf8nVzDTE08nq/NPYhYqDejHF0kAPvtqdHr3XF/KMb6zYwGtJhahfP8yBIuEunEPTVAks1aaIj
Ri3uNvbVdGIRbYgVntLJOzQRP8JV04fVOck5LdwAgjHzyJaV7xKpLihEcxeF7esy+B1hag9JJd/q
mC8mnKp74YTjqdVgu8zyZSlSC308Qe9xlSTHrmlIO22B68TC8BvcAa2Gcc9s4uNICoovu8qHIMyo
yEsZ92XnIZNqS836MIRKbCttuOhWgwC+IDSYfnzv5QTvcJuvsWbqB/tz36so9dNQXCMhmY3GFIsu
+ZbNVHHxxSoYS/euGllok64IIIv6A+tTeJi66i1aKcol0O4t60qtbaGDZuQtuuXgJ2CmAruzyu0E
E9mhaNpFRGviC1D6bZhSKlLQIQp5AtGlvXGEBscsAulcYM+us5mR4KAnnZ1Nlcyfel58s9x2A4CC
znHdIctU864OKaOXlbwNm7ML1Jh/DnIxrqAFraDRuVmshJoNLYm+d9iDQUrqrgn5E9e2cAj39hYI
OBH6Dvw3tpbs29lgapcAwde6CNgDHBFSqTaNW5MBw7KLtcaDnJuLnddBzKST6MzoNHrrLsxhLMnq
ZTol/DH72LJv4HiqveiIVpY8iAxLPOfYl86adGp1O7Nktu7QmvWDKu+0eLVQDNykFDGv3lXFcNTD
mZApe1o2LSfYauSo/ckub0NYDwF0hNYfSsbpIxNExaucoYrdaIX53BXlZysVWH4xURiFhIbV7E3d
8R5Q5b099MT1atVRClCsiyLwNk/uo7hejqYWvSNEgoyUMnl0c7MN5liH3YZgOrHL32FM8G4OpZsW
ZE2nFgtwC3lF5xXi80ArQFTv7OvxNF4UuY9b7AqXGZs1AkgIH33T31yT23QainUFbAS9hX86cWIz
iFJKNNVKxlCldPy+muYr67v5Wpb2E4BX2kZ78Q3HKe//+J9Fz7P7aN9DK4dDUjYc72rH22c8Rq5s
7ptBvbP5KK62x8StIfmU9GaoXhYT+76FFJFofbl1DHtFeKGYQ4bEajCijKcvYM2o3GcAlax5qoa8
qQ62TtpDfBiNJVgqdub0TXaheSe4ZixABy2EIZQhLql/NYqdr5o1KqKw5DblsVsl+RP0RcT6rKNa
wdDQrArjyMpyp8li71W1eaSQ2jZwDoLWqpNNqLdNwHdOrCjjOW2wCZAWBWsq7Snq4SVUrXliRyRe
2i+rayvfcmbw/YYW+bggO+GeqrxnDZ7N1yZV59yDDatbseS6U+KmL/EPGEFbSjYZLLIbzhoHnwq7
6QTCj0X2ZBPF4bzxrHM3ue1BkIoGiQIRGBqCbb6bSACYdRf4Q9tC2Ki4FMMGkX/REFusl9Cqcu+3
3nlgOsf9WA1rdIF9Cc0HSLkp+EHGv65nAdPTwnZvmRkTrwYCCUzvH9RqF9VRLptt+4s/gFwpLT1M
S90eSRh4hQtgnFIIkoTdlrtxQksM/ncNRSYlqbMa84Ty+JTV9V1iawCjChOE2lgGIRAxjCMopvhg
z4Pp1X5XZcwyUn4so59EE5eUlUCdqIe0KH8L7gKIULHYwdihq87PzNQeLQJ1t303XNzEAGqqWz/Y
E2wjHRK7XdCwupPz6sxgmQaCUso+eookdIWoJZp2apcTgHCoD1Xv04XiUZWvCWFY7LEsjZaPE1WZ
OoELxvNUh8KPLO8d4SC8SW/2EyCJjLn4Y3rQNoENZXTflhliBBEA2zP4zzue33c9dm/2QFou1cEd
zPsCBsbG6IeUQT7CI6tgQOyZEaew+RWNho/2UcIubCRwFufd4KnbLNSkWxkPoPZZ/XSkmW4LJznq
iWBT2tQfktiAxaJ40GBBebAb49h7kPkw71ObcOVShbvBC68yxVWLUHrZthkPV0TVrqXlU4Vit3Mb
0ki9RwQn26rw5F1HAHW10i1Y4X6Aq2Ag516LmtKA2uEqk+JOr+DYeCUripyThYbB91Lr0mrqjS9P
bc15eheKGMjMpqtkZLhZahLRJyq/mJFMMamT3jePEI2rS8E+r10VfbLJXluzOHGneKeF/O/MrN5p
d5/TRDQUv7GABppekd4+6k40PuQ1a1lR7ifspBtNdiSuTysHOHWlzx6M/OKcbr6Edh6OvQtrj6Yj
L99GpX+n5B92jaA5EzGOKWKzoXr6tWYYu27m90nGKrm0PTFHlbznt6+V4AUA5iUj/ZSsBzQ7wgv7
KJBga7ZaGrdvzoTp2bUSshpQb3VUjo2GjqtS9ksbCfj/rn4eKdArVdyNiU1SYzo+maDnw+khbecF
MluCB7ZWL2PGimhsloeOa6uNEXwR97AFRwkYLb2U7G43pYQwEsvpAp8SOejAAF10vuPwA82ekDhu
w4+pFm+hkzKpku5Xu4T+KEBYW2Jq/Z6B3Fg202lJ9NfJnNb/un1DCxoBEA3P0UA9EcrwuVgRoyNA
kzKHNBJDgc7N33/8erz79SblYOJe9m5DibRC1bn3zBYJc7oj0PG0gadBValV8tREiR308mFpeuIc
XJ7glGmBO6WfyiS2Lyq1s66ZKmhMl/WjVev7LJMfbMpYMDnhgUBvtUmfIwyDfhwKdiUVeDBBOvWq
PtHw60b5L31OP0OUxe96fqLoLVCAW0wPB94qg64ZLQIYE1fJZDei/+vFB1e73HZy/B3mXn8mQYsC
zn1YdMZ4ZnOeJl6eohkBZ/LlznND/1W/jAUymUKHIBradrlva/GSsaJkMT/WxdXso4/QhYoaivRE
RuWRPEUmxg0zkfzTGJtz4ZTfAlzbuSUlqsQle8pz8qm02v1kjql64vsI3ADu6QVdAVBZtckjs6OO
kQIvSG0lX2W+pukxkmUkgMjHKjFquBg4GXZB0YdMY09MEAeHQU8K0lhlpzSZ26B08m9TWu2+WHH7
ExBHc90vKuNX7bK6t23rxmcMmKx4msLx3gIdnq45kTmoLGpMuXdq462akxegglfAn99xumbD6vk3
C61bYS/s+xomW1VFoZwvIVv98gnIi9ottuMXlfk9az7u1rIKx8ACKx4Y1Xgsa/0hz8cz2Qgtl337
jILuBSM5tu3WpnltGLUQG83g9bPIm8o3RfnMZHMzrJj4UMw7IZi1evTsaLTek+J55jVl6fbOifZj
RFPEfeMoIvjGvd2Ju6HmfU2i+Ldh/NAN2v2Oc3vDtLpF+UQtPWowYU3jtBJeFoETt/Or5pqMS7Ob
OmiW2TS/w+a/5na3b8Ic3vIq86t1fwKyue3C6C11VbVz6UwYfyxqQ1apnze4tKIWFqTTzH7hkv/d
lPA3G7vhndXZ0KYPbjE8STsJHPOzYYNxngcICS4CHI908W7q362JUr52YNZUKXjEcWSkxCKcCtaR
Es0hA2NW2HQPKjtkLfi9zuCzXuFtlW6QhsQessjSrUrVRyLjXUiZd1NUsjlxwTvE57cmTY07WxjH
uBKHeaEHHyNJ4jbl1MluzngXAOw2eNyzEYSilU7AuqJq4s0NnwovZBllvY+jlgXV06gLHlXEaFRn
MESQikzL/5F0HstxI1sQ/SJEACgUzLYb7Q1J0YobhERSsAVbsF//DuYtRjGjGIlkd6PqmsyT5qES
8Zpq0v0SK48wK2DLChzTW5XAcTXYWo+w6/ZLil/TpNUjVmLNWslZ4eGZncA44LUDibwq0XpSpsLY
NG5yiPYO+el0X8SKCZjPy0iJiOXgSvY0ocHu8sttCj4cvJs0Vm+Dg56oCNQACIucCUEyAUVwxHGZ
oJiLSwRBNqjeBCIJuhfCJQLCOtjhGanhbhDkcoiUuR92C+EUCkPPBu4wyoLmNxOEA9eq2LGZ52nK
QYQti/oTRe5RrjKeKnjL6rOnJLLLl5ls+7DTAmR/kqDqqNIjnsLl4GX2c1mBWA0kQNHpD6QlZEtd
/qknBBDJRCmOmYLdyWA81wvi9aDvz35V/CFak4LDVa+y6V9KDpNdkwm+F9v5KRzzWbYNMm+dfgpL
hylIlIOlgBBTrB4cZ+Z97eKnYSje2trNwiluJoh0QAu131/XrPs5hi1rIfBKCMNr3fnVdNw1XWdp
T47svro8BlvDhL/uUckGjxC30zCIZvtiDzYv6KDDuk5foLrt7Zx4jYIqQg3ZjiArLlffYZIn+x1D
DAV0Mjs53HJ4PoaHJtN3LvYLZigGNCvQb4GjzJXRwkZsfmYiaTedrW4QiqsDGV163zR1vU0mzZGT
UxK7wWeTsLZLvTRHRDa9kkCbhr68G1LIA9J3nokiJVqrC/AecEzYEYFAxHfJfZq0nAYmdX1SxFsD
yu52hqW31Rn52wzueILfC3msXUQSc68lRVa570rA6sjxsnl4djQ3zzLnbIz1qxDzTiiA5DYzAlyM
jI5XQaHYrv+w4Wo3tgyGc8kREQXWl4l/thk61IEuGpuMKwEFpfcsV6i1cLMz4RLfvo4ujRvIYzfx
6VFXj3Kc+655HKB9hCaMDaB503NaWHfuyrDUqG89ZtgJPZVS2U0s/kcyWu8GuhBKQTC6Xv3XJiKk
1Swdm26hNvfca0ruA1TFlmr1hgKmIrthvLQ9OR/WdOaBHbZBxttpELKz5qcSyRe5n3aE6tkBpOXc
Y7rjNHqyPY0gzGPgWRsGQw3vzYG3tgm65KmQzJRnO6bWfKkbSHCZccEMEtZZcO9n8cvJIvQbTQSZ
db23eu+akORSkPllTuzHiw5WQe9wN9pmjg4kjbZ2UyJTab/JFGaIjU16W5ecJT0IhL1RJzTagad3
kNS2roh/cCLiexO62xV+/ZoRRLIBCgHDpdIxFDJra/OqcJnVPOZuslVRfmAuJMiNSr6Ql7vU8g3R
5UaOqtfwvwncufnC8MiE56vzUKcn2/7xcosCq+ztzR9CvcWpGQ5B7ALAjr5KCmW/rSj3TYI1iJVv
Kn+lSEpjV2cqrIeOKR9yYxMr9CbIFrInmZEOAaN9s8wv2uj4HWDPJzZiikEA35FTFM8OeSCVAVI1
MpUTzmtYcwmZ1dTtuJv4POTkejjJvanX6zTal9HIhtns7s4Cj7VW0+cg5oegco6pV+6LqL/ZQ/wN
/MVlX05K3BizGkiZG2ET+By84dPpWOJ46rWgPFlfkjEkBGHXLQ7cUTjJg5cTdKMVsrrYe2w7D6Gd
wfLHdXoOR/PmZHTgRNgAgrCGvciC72Yu93FjU1Si7asqpkad47LYUhvZyQ8yOInGraPDDAu9iJ0D
0zCSjIYutJF0U1zvpgBGIiEEnqA1LebgKxv5+Juqm3Y22nYE1SsGb36I7eUVbe1MWoJ6mZF0Nr0R
Sg/uP/syAbGJz1rJaL0uQmj2h14CZ+8Yq3pGE1IufwwU4wwhR95Ta4MIxd33Eqhwyeh8L4ccU1t5
wLB9tdz2Vk2+xSIv/jBB1dSG+LY6Nn9WxorSDGKiC+RLXY3PgtyNrCYVxEHjoIfhszG5bmrrQuwx
rBAykqtxq9uWCTnZWIttv0VOvSMVuoADHj8ViWuQGtLygg6i2yjUVHPB0HBhnFPK2dmac7scM5ef
2UPW2cUABjMGI1rrlzln+CmxLazVuvbb0LAryRQLPZOM5asTAeez8l2j5JedsWvu+4QZ5vzollzb
sscwUGSaWzEHKOhM8ZORIQ1Cg/NABWZwedVvTe8yUe6n9zYRX6LQ702OCcI2yMNJgoA2ritnzm9B
YOXAqNFOb3GeVCyplnuXEEDVopfacL3+a4sGV0Y0nhBwUJAAJth7ZnGVyj32NnLgjGXzNVq3bnhg
arc4sfDhvOD+Os128l6yVSWctt9PaNgagSjfqdxvWMCE92l+i7yGjZ+01j0LBswbevrolmtSeinK
Ov00LpYNXsbjVGJyNzcCT4+sb3rq/qb4N7ftnuwOgWcBNLhNOoPp5RChmWrI2WeAx/W6wyjwAe0K
aHGe7c2+rEPqQV4JmKtEW057XTPoc53DuDTvQ2uXoUJzlazzt5wsvgPMgO0QsZ+Y33i/oZRHthsO
XoKLKC6/nEySVeqCUJuRipNUVcLw7i+OGxEXMWcExab3KUWTC+S7raGxiMj393LToKg74BKiadPm
xQzmYynQMethvrLhLvnAtc/CIjujyC1q5kU99lUOKZmpEkqUbme1hbWbYofvZ+GLczJaeT8dJ96H
rbHwsjru4oeEmu3tGHIzxtBhN8+DFyZy2Sflu58I4igIEwBuHlE2orcz8/LTLoM19C/DY1GjUrGG
dAc6nPkMusLKw2sQBcOrof5lPqmFpme+K4JQYYAHm6jK4n08Nyed5QbjXuM+dOK5NaNXtfxnymnI
86iHf3NPJh5pp3Cm2n8YZbelx/tDW711W/hegoZ0YqJwnOfmyECeFyxHSlYyEtksTf2vj5FO2Nkl
txdSs0aGPtYsLXbO4GLN1D1FJrLUOg7q0BqT+UxS/V93KF6Vsj+KhFSu9rV6MQYcGkaGp7pcxzZx
PSGtayOSgw2IPB5CPzJckIeTWbaFNvzLrtr6mk2/i35ewpjN3aZZrN/abpeQ1i7fysX/OxAEw5Sn
5gCT0JJllOFAWVpiHFvifEb7YUl4jxvt/Dhmx4IXle5eTEShEbCEolxDc5hACVTLM8rNAlNXyFBt
3aCDHvYiIn0dNkDgU7dNKv8tBhVtPOc2lVCFopP43dztw7qP9t3Q/1PseY45FmiEJO9aUNGCkTgP
HQelhcV665nZWbDE+UUJ/IW5IiafC4M1kg6oW52BhK4gEJkzDovfTgXuZVHBbyPPv3JekH4y1Cm2
BH9hysxw7LF3zloc55g7pzXjfj/3wSs7h7M5PmfjaHEm0k4Y5UelHWOTmEtLWmMOOGZ81PZC0DsB
7rRNg95X2OJsSXZfCoJ463bVTz97c5jVJHgCrT+mpWK1M3icLepkLgGT7LF9TVXCjBTgunbZ8TU0
manxqUyiDBcIZWTFHIxCh4Zg9USw3KnV0qHNNT+8fPig90Wf00REaiA0OC4JuKmRQaAym1NULPhs
EMKHVPWfSVb+dhdQ+mAB5NbKivferN3QVYDgYxBP1DJcBqNoTsbUv9tRiXqudPl7rQO4ACp/NynD
UjylTr6+YM4bYOq/tI0IXzvyF3nJrwYjr4spnH90cns3QA+nWUqNzhX4b3tIdYXASu5SPRMJt/wb
XVwbgVTvRckIFvfRKzyeabv0YMM85TCbs+BQZc96cNk5IXuDUkdNDEhIajK3BsBhu56/NHRN4r1I
FRs5MuyPkt2oI2h8e7N9jar+Y0mSqyennGQRchzL8SOyqt8y6iKYica2RocosJpuFzyOu7LrxjA1
kl0i/ti2mo/JYn+Ovfw1TlO+KkD5+oTyjCTNhMs0H6PEJMNLy1M9Tczx9HVkL0jkgmtCmktCs+4e
zGo2tlbDfkguPGFx5UEYpxQ91+b0YpXISK3IevOA4XaaH5/gtGHDBuKF6emh7lhbG0ND9NcgT0mt
Duncq40/Ib0RcduePVG9unl3hLlEdFkBoru8DMK+YXFtDjwcc7iULptSkZ9bq9l1I7sM1wptosoQ
sdEIGzAT6+W7KNanCidIVaTUqVGvCRUcCfF5AVfw5fgdxplBEyojxdkhGwA8v/avvami9R6I8Qp1
d8O/J2he92yqqj1xr9840DWCXM6o/tIKeTMzo8AKw6TISkA7ZBbdMvyTdNcIXnV2SG4YlNXPgGX6
pVzgMi4NUwHPGVjpph7S1HE5NB5PXz9TFU/t50QQ5yrjRsoUGePKA5i3tbS48Xw+osAtX0u/vwVh
T/wfrrnePznQ0i6KvVYOz/oievyeUZMDITQ3jUMAgzVVJAU0ermKPF5zg0iKFeLb80f/uOTJbYjZ
2bdVIHc9Y2LIZxOrJKNkdYmbDOfRMtIZ+1+jaMXOzc2bz+6ETA+cGnJiQNCADqZ1tN2DjGMZRr0C
yKkjjGcK0Grj3cyEuEedmRRvyWBeUI4dzRxZwByo02zIHyuiZCoczueUrIpozc0b2aExJW3ZTaDr
zlXsbIOmgHSDYyipDRqsuCXws6oPkS0Mig2H/LkoeCQT8LdM19meuusa3bJXkxMg/H8xm2m2TZza
g8L+xDr10IH2Ys6Moqz1rH0dI8hgbkRyTnuspmUPMUpe8Wj+atbiEBXH51jV0NpwwbNOVpf6V993
8UmtHxeZm/dcc+GRjIHYYDTUrjAJ1QKeFY7gcPD4q1vkcN2kC1Ok1Nmuft1qfs9jgpH7gQwCe04/
qkKUh2Wa0Hg15q02h3YTxB7vWvBEBYGPFsRV33IfEx+Mt0PhNay6I2Yo6O95eaISp0Popj+lQ9RZ
hhSd+eM56iQxAwjbnYJ8B2/80IpdFqO0cmM4mntWtWFbBvvCQALUmeS82V3HMOWllndYmm9kntHC
kT0Qada8oiTzEZ84+m96FYM19QQFZMP58ZEQfhOPrCFL5P+h6e+XPP3djZh8ponPOPKP6CHX7WtS
B09D7sqwFwq/2a3x/FuX/x1qXCQSRQN5OQ+1ndxx8WKu9k0zbAaCOBAOcHRkJ6V5wdPC+7JR+TNS
IHQiGJN2W9UOk1533FCaDQzMfGold59OB207RzRQAC7BEJQxfXeyBH87i7Eg0ICUoQyRdUnyXPJA
hGVmE+KLirIbKydEcqmobtdawsSJkXq/ZjJSA4SwW0gYBSkOJGXr5oasHCNzSjq7v9gMIe3oggDf
JBtMmCzLefxNDxtqjUS5SP5GvcH9wuOELZu3DoFsFs5e+0Cp+FOKpDil+r238XGSh4EMskzXTexv
lWK7TqAmZ7r/GtDT5sZIhez9LqbpK6hr+CHKOs5l/WWmzKGRM0lKkOJnCixoWatGiZwo6I6AG+zh
YEPg104GYYTZb8djyVRweOyI7DPUJm3617hR0Czps8TwYNDaycl7sOPuNNIjrsL1Jy6vJxW5eKaT
fQLsvBipimmNXUVX3IBRkXZ8ICOHcd3yGx4dHw5+OJqRl1Gm96K2Ibi6xrtrn6qavWzkIHmphPqX
pwvSFmKEhy5oL5aYvgYrP3Vor5g065+pyKiJBHOnpfjCGqJ2OQ3ktlQs8R2yujLZu4D/gmHX97y2
081Avs6XDtxtkHIT0V6XymfgaagoLL1nGg+XFSdYJHfBDxbEj5m0iBVZR73xag7gyE4neZQNG6hC
lQ9RUz4WkyQzrfvGZRvx42YjThCz/4ApgRDG5Pbj7Eecx/9kes117JJnw6RmbjnivJzsjLjHFSIY
XA1zHM5Oz+jA+FvM6sNQjA/SdHppAlAwpvxMHe9XiUaehSL6ejX/qJ4WWhYXNzorAmnyoYSbz0rX
x4i/aczkt8NecWP3LR4j8hiGRFziLN7R8/52A/exd12oO8FpduPvZaY9ZhIr11jZKM8ubuBt2ykn
TTLRO1JAaL6LeOOOj67bnCP8PZv1o8PEbDwUAdI1weeYuWlIkIW3m9YcvK6f1mYxapBLz99OY5uo
s1DfJulFxzVBnBV/zJ3+MuHeNH3+hqIsZ82Q/uuTkn3HgshYJqc2Rlg7pw94W9l4M/aLSeFgT8C1
g8Z2Roju+AdTeb80yty9sEHgNqsCBAGoHS/WZiRB0x7U9xgVOBNUyfrZSVp0BXtcH9b4wb1BUqFm
zo9PIXHGZm+imGes/g//9j/LONQEMzN9XCV08hYhgFzDTj/xGT1NLnPyCEnMWL00kUtOvVj3Ui2e
lcbwyHthQ78JDKRCdtX9kF1ohYhbjiZlYmhDs4EzTspeS2Rnc8KJNwCIXRBxBdaziOvX4s/gEg5T
EQlC4cUxNrQSzzEjKYJ271Y8GrtZRE8kRH00S/TAp4icoTpVu5omtA8a4mFt6t0hJkFFE7Vb2+xz
Sac65SY6AyabpOCmSCOmVfqRWNXJNb2ffELqWA+coO6IJqX39ysXBFMtoWhmn6DmT/6kesHP5M/D
thyfxqAlCs3v74Te/54a9ydIcwABFRmqi9eH2jafWnfBzEtuVOM6+zbh5Viw4sSNxTRp7Hdjhyp8
sTd+x5PuPKEJeCLlOtoMPKpzwjFqNUQa6ek+YVLkrQrKGy3gwOrDMzwswFPPTpr+0/HG70g2NBR9
6/Nj34zWeCFfNt8n04L9r340ZcKOxmAYlAUfaVq1lwk1etaxgNQtfaL5R7v5D7m0j2py9iZJFZvl
D3E6ordvnPVEfMAkoHOVCb7klpuIz2DQ8IQXYgwAcZK0arkzWIGvjNEhmVPJG+ZW5pNs4Ncv7bn2
G1Ex11F23m7mNNhOcfBIZOsqvTp5CS1BEsALs7rgws2WYLpK/hKrWIbgRWKB8IcT4dLlqt7Lgm2u
PeqdbMuj7sx77wqsbuWrB50H+XqH54UhOCtCptgdGlHP1H8zek5cJq+eCXW1lfYb5OpjbmsdFhpI
N2/IgvNy32p+Stq7I77iDT/3uJM5QWJN3PyfiNLJY9uz/nf8HO5Z81oPVhNWeFioK6d34Mi8Fv5C
+t60VQ21wjDqJyJck52zEkPUOmOyS9oXX6dmOLrIL3IHn1+Mw10FOwRFLA0d96kSkwyrpBabztIx
BU3woRi4bXyZxXgqDqzv0wPaVHAd+EwRRtlbH+HlTCOuDJTza9QiOBPQhNXNrtN/eTX/INsnMgyT
D8GJKMa7ux76X0WXPfjlmt2Bay7ged6INQnQwc+NXGl93BEuj+m+9graUqGbHT8ephOJIE1U7Ozn
WzMHZ99U9YGBDpQnQneXXVTFP3PEXtiLpzcnTUjUwL+oUA2Mc3bgOHosHODe/nBHVR+ifXwgv/E9
l94hrlRxwJ/COk7w/a8xurQv6cEUgHuG/CiMGul5V8ld52EVafISkbD8w1aHfA4gIAcS+sjPRIqU
zpkOm7kKjoNN0QLpFx+YFQFdTnHIuBJUnlIG0X62B3aFjNNSQHS2ZbZLmu/BXf747KzbMvuxiKjc
0PYgEJJwLf2GZwMcJsVei5dj9pJtO2pC0oqXwOPNsJDrhnTvChokbUAtnR9L50iAM/fDJV1xVd61
BxML471C6+4W3sB1S3LKDARfGdDDRFyyIy6QBc3dEp2KPr83WGBDtmbXjqMrtgx1q2obEZfrJ+ex
dYZfCXnX+JTJW6VK3hmN2R1gh5zqBnZBUDdBOHdwjmRvvC2jYrTZqHethuVVIOzhyFApMXJGbY8k
MxnT3u70e5plZyNV0Udw8eE7HPI+cs7z2S/C/LkVov1TZP5j2qvsEv0doF3gWMYailzGOo2SdTPx
sxO0v5o4rRTVQrHD2EOuVRVf+yYgThTngdNJC3lIYu1Kmd2rXhUwFFjJJXhtwdG8Jz2oQV54QZlu
PAjJpNuqyodYwDz1+yFZWWDqwEhpyYlpm1NuoGJBI5FMJkpWV0CUj1GHW1Z9wp3+F81+wPckX+nV
Icqwas4bU/GK9c4pk0+WJetrjDks7EkggNLpZxfpFi9a0qJP6PZVlT+AW+M/pulXW5bjC0Q7l0BE
dD8ArJHqp253IQbzZtL5XBFebSsZG7cioOZhdCoubUPged3/FcAUpwgLmq+Y6LeDMu+tTQGK4IlL
McaYj4ch3yIzXm62SUthLPNrPz6tCJs8c94XsPbPjAiwKI/BVTWKT7tjHHCYpmELejE0dD4dEjbQ
k20v21krfa0s5yselXM0RG6h8Yyca4UCaKN851G0UFPeEzfunlimJLvGLoYdKRMwXnqzeE6QzJe5
xJSQBuWviba4KUBbSMsNLvbELtVrJl6CrksulaU4SceXlC7mgahI546J4Wz0wcvCY3hZGLUVVnQs
2GRDyUcT3UfojHFX9o8t/mKsYSyuMCb9ybLpwZHDBDJ9VOGokPisdGXoQ1HodQxMkH+zbHHE3S1E
QxnCbAsN0B1JRcQEKvry+09JEO6OFNdzRR+5qbo6OJk+CC3Uk/Eurwr27m433ktXvqRtGV0Vyc5b
L05+txnrIaBu9GwLWKzZ8/k7O4ehWodks2vloZMMJhIyL9hCzh/gSR6DtCenT+utiBjkGPcRd3CV
W+PBipBeOkX2NajlqVfNcs0qznmdKrLlZ7FLkVK3E5inxOcjaRveTLI3SEYWt8DX/gHQas5uyWy3
p1I8WNWkUOJPH21F9p3Er7afZNnBRagKfyf8Uh9xz6J5tr3mF30rc1cH7G9nln/hk4wcz4F/3y+G
+RdyTnkpITllTim2EIW6gwr6NSAhwNxnf8CNeotsVCCD6VxH3ovHSEWMKxKrDOdqdT/4nLBRGju7
uLny2JsjzV0+T8ZjUGLIMrv2MuTJnSosuhfRNQUncIURll9Sim3eX/eIBTa0zOQzGovnuMdQRGwD
hAsJYlEN4p9Z0ImkZv8mzHa4JNYH6awKptbYv+cCvEJuRlh7mch7ET2JaeubFoTq4TfeonDTJzfI
6M+q+lxWsr8N2pmeZJlQz4D2SibK8Tagy8Q5y66+HiE0OKwoS9MZrkPtHbkO7Zs1+t0vLOgntFNn
mxmnWKzq00zIOfzt+V94j5wH04BKADnOOg5rYhgDxmz0q51M24Ct98STWspvogCaYyCKHaZG9SuS
ZXklQJsOqW62itHmW2DUIOA60ma9Kp8Pcly8B9/kAwkDhvi9eJnCoe1+Bsd6Z+Hun2TRVqHlM2VP
5SqMJwpTLSiyayQu/lzHD8jNvnVUWgfbzW+1XuIHb/5uCed8MiorLPtE0P0yZ0iq3rq0Bjk/ihJ4
s6jV01VVTwwHv2clil+TEdOlBTNZoWpE3GzvjTzGL6WzlzqA0tIEHYJwA2wAdyc3zrnMf9SSZ0cK
vww7oFHe8+USr45WX2qEMNS/m1LE4z3I6ktuDG+ss4Zj6jsHM1PB2V49jAEScTq2bCuKBckBdGBN
UdfwkTv8y/W0KVvBBDD7rrtxvLhmSkmsfe9QRYz2EmGMD6pJ/pluq2+jFOYLhAf8J4tgGh7bx5Wy
eZKQjjaMLqkX3ZYVo1DzyTLgd83mYt1juqVBFhgE2ZeGJKHOWwcBzDZnqB8OmSMe3Drs5yH5NXvl
L/wxCEdRM1OS5wcCfCiv/z/UZNi3ClKtLsamSxCxZbPzZjh1x3yo9r4PMBq4wEjshvGarqvUxW9a
dHDcZVo75lX7D50HygXSFOTc9El7Q/Dw32fFghJ++s/JKXuJEst4tTv+BaTGH26kPcQUf1u6htiz
/v5rC84qS1v9yU698WwKdJRJQnqqUaEsnRPksYJbKIiLE6Lvgip0WXdX03wmB2gfo3VC5yPeKuxP
i7kKUMA6P/eIqodB/Ipnz/6iNKrtejg7NaxME5YYiDg+24sTLH9AHK/g4Lhnt69+ugBLfjsAGHJb
q30q5uytWUixXUw4ZWzmt27d/87ERCp3hBOy8p5HP5HnZUGa4I5fKBH/goMyDxY7lg0K93yXFVZ3
WsbsuFhKnvErWwc9it9T1mLp86ozFQMZnbX5PPaY/KxGVlfPZ/Rqjbbe+U78bk+wXEXFAMlWrK0U
VikPdAhWr7HbUm12G50zRlmUmx2yxPDhrNQvyVCjSK0izThKtejH5uDy3y+YUndjBfLfDmLxSn7d
gBltSK8qqs51YeMZNNBhkOre7oaJBBzT7Gq+Su2ecoN9XJQ5a0i7jbRRB9N5sE426pRj5Kas71Ye
ihngZa0gs6AhZkJrCyTqTIpf3SJDkzmlj32nLVi6BuMQq/yYitE/OP63drlaUK+AzbODx2BsJaYC
8q4a5qBzqV1wSJhlGv7cMS/TZ10YNYjo/Pfc9sZjU3N4RlN07Yfy2Y2WVZg7OeBMU83W7DEFnRYn
S36xdfnl+5N5Kq0YhApz16Ebjh2B2yzyYeKJmIl82bLQIwLrEDBdvs+d3aDK8ydSnllhOUN86RK0
1422ivNgN/84s/tiyF+dvkr25UR/op3gPMXWjxOgtGfFJLdRUOudoyfGrdV9ivzhMUcfijP70AQZ
m+kZzy6MQkQtyP3J/iTUtJGfkY4Vw2rTvCXIr8mj2lsFvldfIjhBsJ0URLpg0QpmyH5koqMdKi+I
o3ze8IfcDMJpSj615b0bHksYqN54FGOKeh37zYMahneAfXQIck8O2/DXC9DhoGkpXhRWTxpfKz67
ZnXNepqJuFPuk6PPbJcx2LXZVfXDlzuOf8oCUCiT5PERtfc06OFlpJ6dm3YaMVVaL31dugSXSXHt
x+GSdejmAc6OQGbIzSyGc8OYGq1Ch8zKGpeHyOfOxbZv7aSTgii0Wjv0IoIMMEiiy59M96HEW7Wd
cJtkQy4Y+9oGulTXv9CQ/rVAjYxVH5zKqaEn7401IshI/nQ+Shl0ajzviXfrkGWB2PlMVPRWat0e
nN4fToVkFWh5Ltp/n7SKQnDyuAH428k7TOhA0VI1Cg9fvtHiyZwX8kQkg26/dd1DN5c7PWsZDgws
72MuHtWYOs9kXrGOHZdrFXeUhctJNZ4XBos1PWrpV3sbMCICByRcXv4pqBXuC7ByqjrZv0ng/bgo
4BJ1XMIbBE8Po4l0t5rXc3wYxrOPH4xaKj4HVrIHDvM4jgmCkmy+sxBmKtTibDEit72yXDu3LtG5
lL3ENjfQRG2p1DY3aW/TmUIVz0hz7bO0OgiLL+vUFlPXrimuYD0IreTeO0BPQEQzifoRWFrzOOW4
a73YfrZ6ZB1OhvOhT6P0Av2O23OeBWqE3LygaeyBa1qPw1CpsyifCH0l7dZcbVxNvy7w9cF0FMGV
S6kRLr94CRl3OkeH5RXup6wyPF9ZdwbbHc4M208uHohFZepCK8zHxSzeTQ9GgMzzIzkyJXJ4lgJr
8eAu5ZlW3jxBUhZ7p1d/lCWLqyuFdTJG6zCMbDhBLrGAdCdSpmr8Zzg7p01RopARwbXv4ctJHd3T
gAcPkQdxe/jjbjRUftgGcc+6wSKQWhBGSCOFU7ChudDen16kz4yG+v2S6G3L+umGpfVJOmb1QlmJ
m9a6Io1BRFGXiK7Kvj5Oun4tewLm3DngxLOi5JJU9XeKKR4aDwSNYcJQkQvviYFBfFau+ZstApNU
M7lmc9G8uDa2AWTx1WyOx8JQZzWAu57i+j5H1t3vtPs159cCJaudLyyU45ujdEegt37EmA0dYrTf
mQUeSwZdOR5P5v8AfVtXniZvfCDM7FI12WmZg+YQU/Fu8R56dBAXwTaUD0pvn01rOGa21T8pilTt
Wc9dMcizNecn0dPEWKPA8J7EV5VL8H0DVYaaVPfkIj3Ax94j04gw79UBTAQj2PWcEWClgvn23y/C
zo2Qpk8fnfzoKoBtkwvtCZBxcpYq5llVjF2yZHxxoxbMRXeqMpDdZmvNNzc2M9zLaUMvyOqgaZBF
RWK+Yh0/2DlyNd+N53shzOFk8QI76BbxLUkeZbtKb//9ErXtISrc8UQhoq5ZuaCEyrDE47Ek4Cfz
Tkrht1ezmrd+H0+M3otH7A3Rpc/6V9PtBFnqw22Gw350GNUeiUz4ZzqddygmMlkWA0unNrPmjcEt
F6F36eM6+Oz7Zt7E/InUU5dIr8JiNrD7lU4PgRlqcU0UxdRQWY7rsBlAwQ4NKJN5x7eunSR7cS7q
s12rltEwfFQHezieLICIBsUmHulxm7I3TNr5GiG1GMa4CtE5Czg5xG0HJQydKA5eHFirz7lh7XCD
fyAbAEGK8+rc+mBOvA0pS+adiGOAM75vb+aF+L4IQSiHD327u5riB+c8FFH+y5pEDEpy6Bh4AT5w
gBjOkv+dijxm0ixIm2iMbI+3IQmn3HlxK/dlxpe9TWYnPqdr82+O1SVorRQwgWntlYN32lZ1HPpT
ewncsSIvOf1Ok3OmSCvdlJB9vAK6Xep15omytQlXJagsl90inZclGOdnf6ZPZpfsPnod5vuo7U8R
SuVD70/zR2fmL0RyWE+ufcHS052jBvYo07/mmLscUEk9DVunRT3G3TQhQbOwM7tBcmY4HGO1AtYd
4Hv4MC20LRP3JnoYAg8ZTjxqhQsprP/H2ZkkR45kafoqJbFHFuZBpDIXpBkNxpl00qcNxD3CHfOg
mIFVL/sEfYVe9rbvVH2I/hCVnUnXJAwtJlKSUh4eATUd3lPVp//gxve5GKMPzdANSMAh9dsYE8hj
D5gu1dI/uPFrvqdC6WmsrtjpInml+A/iLs+6jxVoozs+4etW+ROGW3qFoNsCOCjH+6x4oMAsdihy
E0hJP9e7zlaB4NoLC8TKmgsDC/ISONL1JGJIkebCCYA8fqVOPM/0c/BpyBbHVxHhJpPDJNUb/kd1
nPETF10+WO6j3mwPejLmLyZPSkPE0ipVBjfteO3JKgcEZ5igxdNpaLUuJhclTKzQbcs7zgCA2Q91
2YLJQHBlMd+ev/aTCWWtf5k1HDUj6nu3LT7rqE+DZUkANwe8Y+8xSMMzdGrTXRFZ4WWH5uR1gDG6
j6fOTQKV9noOIB4COcfCJKjh0npPU2RoX6rqqunt+qs3DzUMBhXjEqNsvtYIbbkw7h0NdZoE0bbL
KEG2KDTGEV6rZn2FxI4MYu8+qTMqTPqMjNLYYfusWKWOk5cdAQar7M/wz0Raiy8I4XZHy0E3ZcRU
z+DKwVbrzFwGBNByl2eJTiP8WmXkVFYFP3R8Nhx02akIjPYxixD5UrPscSry6gGfGPUpDM0ryihX
nhVUL+HQcutecGcC3G0inOQZ+3Sn0IMETS5ea9sXAH/6FxTsb3hyd160XPloduonT1eaRyBMqKfA
+Ska3Tm2JchSLfCSm6pBvDO0MJi1RnE3Z4byuoDgLlvT/VFPjnrneX23SwoLMxBNQ5xw6D7kcEw4
j7LrTYlyH8cRSaJJbschgWkKGPzeVdkWNbcGzTdDJzNhy8+/W7quXWpoJn0ZavjWMftQnJboLGHE
uq+RG7iEaAHSIgmmjzoKI6CiGkWLHv78H2/yPgYamGBeYNWdruKUx+bqKyBaOcm4O6QFedkCunCd
8oDwECDtjSNucBwGbHJgNyUgHkBDKDwD76s+HY7YixxdXqCeiQoqJFyeeC7iwb30ABDyhH9oDfQO
lY746LkJHu0J9Rm9/wFCqflQRej08d50HZqxvjOHSnzBxYA3O9dBlq7VOSHCcxJD51438awgRP2j
c6zsexxhoY4XAxtoZwy+jcfQVVUmsDcbRexjpfqDMkdzPaRutQe71z+GyBTtLUhbB3AgUP5TvXxl
+aPHa71MRq5gf04wjl03EudRetSy0nzSYBBdJLrpHQAc6Xc6Yku9WXo3qnttmJNxxztrdTvrk+/F
FrAslz00VIy7yGi/WZgPvfB+BrtFTLfTXHg7Y9K8I9dKaLWj/X1KHONKDYdnZ2DYdFtQLMwh1jp9
991eCjp1gQCEm2ALYE3IxjlogVy2Ih8fG+fO0HNx04OSBs3KySGiygbc55WD9O85TJpDnXNKRHFB
4yX2IRYmQm5IB+30Wn0wBWVpDg280uKi035rf8TWAKCcy96T041Hm8fpux5hogu1eSwjHS0lxQZ7
oaF31TTxE0oSk69XBVgg2MBcVO+1KUQVrBHcRiwcUTWEpsrI+2GZhf3ck4QBjPH6CKTnQq0DpJs4
dl7Natvfx3oz3Gh99FiUyR9ZiO76ZLqcULgxQxGcAA7U6j4BDrqzjPiYlxWV+6RhEwYVYAiTF9TR
PYCXHECTZjjPznl4VcadjwEpCDwjyaarP3X44XOJ2xZtIt7hoHKCWbiuXOyFp4ALIHzJ56JLXi11
9F484KGU5muT43LT8ZqvqwAoNMBrKF+CDxmprO0gjC34NGjcTh3pjyBhfLJrtGv4E4Xw6ieyL8lN
Cxzlwu706IVakga3HvlEVUvvXccKuHdF+RV8933HO9yfZxxXR0AAm1ie3dTZuFFqAfpp+f8Q7/3U
DU3iX80OGX3QELdWFPYrNUMSo4MSea1ybOfQEPBKBHexj8Gz6BbPEmmA1K2Hdp1Wl3cwSpprz9CZ
TvWIakL+rBslthxm+6AjEQrBDl7rbMR+p4r76mdfJd/bEb1kx4wAGGn1jdJPUMv5KdeF3V9RvfXD
Smk+Wz1QOmU2UP23yKZV2BXXXV7s9bLrH6MhVuD4J5DHQePEBhqYynw962jQeFHpXGrVHFyXAfXc
xkSOBv/J+TrsHEiuM1Xf1k2oWdZUgxPodDpnhG9FDdSkHctvPCEUtyBUxJVCYfQ2JmxuElW1rvS+
rp6hoB/dXHxvkWf5XeR3KSn/RVXtJyRX44dRC74GIEGPGF18UsqqhbnUNscE6f5d36OLENe1Q00C
XQSrVpv7TvPEk6Mbf4Bg117UoDliLlJeGYWw93HZui/9j2m2bN+JsvhCU4rXsujmV2AHMMfK9m5W
0vLKbuZww2BF+1evE8fiomXj8WTgzedJXicMnqKqrlv4lg49UJiLFlxF8T6tdbET7fTJnUPUo83w
GaY+p8a5+ZxwHr7slkOqBxHglkszr+BV5iAaBhmwA3XTa+iqkNv/NO/491+crJu//Qd//r2suFaE
USv98W938e912ZQ/2/9Y/rN//Gu//kd/O/wo779RHjz5L72UOf8n/yu/fJbW//7rdt/ab7/8YV+0
cTs9dWy7zz+aLmv//Anhj3L5N/9///Lffvz5lZep+vHX335HyrRdvoY7e/Hb3//q+Mdff9PxL/v3
t5//+98tXfzrb//5v/73//kf/+0//+d/l/+TH9+a9q+/YYz5FyolOlYymmE72uKhO/xY/sbT+Qvd
NQ3PMDC7Mxe/26Ks24gW3b9YpuPaLn/P4ydHtN/+rSm75a+8v6Bsx3Odw0onL1iu/dv/+2mP/2W0
8l9Txkj8/c//VnT5I2bKbfPX33410FRwR3S4Azmy/TLMorE2BNft2s7QCinT/HOFF1u8sboXN5d/
ur388/OLAdwbA58iqUJIQim+nGFS3SKpQHrPJhRUdn3hae2GZ8+vdnL/bEWytor00umrxqmW0CGv
Z43bfo7yEiR+1YC78DthzdZji6pfutGvtWGT3Gv0MbFKW8ylHykejMNB16qbCAbfvHuzgt6ZFsmr
9p9dkpxeRJvUkZlNpT+mtdf7bafZjW+Zc/VF6WH9Ld6Vww/oPOGLksExN2a7hddbRUl1VE29/nj6
Z6x1U8pJCpAP0zQ74fcVt4pLKylhZOP+nG9ZLq+tD8mdM+pbCysPBy++0OgRfHS1n0kmXPPSRttt
3Fgea41Ifs5jBZI9srm0cavjWaaKMveBAzuwzrwe5g3LqrWhkgzf2pbrsRWVwgdD0z+4ohoerbnQ
b05PxEoXrGXzeBNHZVy1fVsvGIo6Nl/TCQbUIUEl3KRUDZ/tcLqVlT78aYn1phU19CLddoOSalnb
X83C4p0jK+Ln874u5QKEeQtoA0nl8+7fPQmtgmkaObVd709/X7Ke/kfMWFIa0GBAmRMnAN/mRXvA
0sma1GOthIGxBzgOih4t8ZIjCPRCyrcWZCNdiSIwLZ4TqzdWjrTYnuIovDpOBNV40Sqty1lPTe1w
4yf+utf/8xcu0/tmgKe4BGTukKiC2VWwNC3VJtpzYzRz3usUr/yK60kIjCMoKuPWdkCE7NEN0ecN
a+JlIN7JxpaUVCwTKTFMR4Vvl7XL8TIwnwAEIC8+2dWNQrH1++mZWFtHUtrokIFNkyGBbleGxXOu
LH4RQDYr97zsa0lZI4yrOaUgV/kZUjmYhmhF/urkkbuR9daCTcoX7WB3I96zwh94RUN22ko+KPDo
f+c8nm9ki7UmpGzRaWGdQSwVvsJBHrwc4K4rlPjAvSeR45wXzqaUNLK5drAUdysfDaYYFpRl8G6R
5nDLN+ZhpReyRyGbLdeUgO0Bs2St2QNTw3QRqDMowDRWk0+nV9NaK1LeQPTNnDIHb29e/5DWHJRO
c3ltHPrsfmxQr9jYJX71/ftHbJpS9ui8qXWCVi180xkW8phmpu0HBysI567gBWK6DHScj68AYgAS
7jPKuuetBXPp95uk0Eeq0AyA2r7dx8WLE2uo1XA5FB56EyGiD6dHcenGO7Eve7wDfBza0RgwoULY
kCv+xIVR2aM1mGOxh+L5ROHLbqevp1tbyQCmlAFwj6/0gOdGv2sqt9gHVQP/fKYY8Xre96UMMOIq
Z5ilzrE15WANobMp/zAzNXQ3Rmvt90spAO57pRQirvzY82KALTYqQnaW7U//+pVtQHb8Lke0T2oV
MsigMSQgM0ItRtsAIJjzms3mbPtp3FjL63xSuTfoPbgTqClv2NoHViLKkBJDofMAoUGB9JWq9z4H
yPr9gTIEnid56yobe83KCBqSfaatgHYX9cSZvC4HFPrxeubp0XF+njWEhpQUCrAFqmPkwndjXAAu
0aIwvX0III6qbRlnC40lhmQYBC6WD106pV+cwDZ+P934SiwZyz9/E7HRGKeTMDloqIGm5zsgpVHk
JynYm6e4gsT6wYnasnw+3djaQErpoVL0MHCKjKVo5vN3aifhq1qPEI1Of34ZsHfygrE0+6YvKIAp
sRhb4bfZhEvyCAEfQSokllEaEeVrZseH0w2tLTopJeTY/3S81Fa+i7ZGuzfGvkNWpxRoslGPm9vd
ec1ImQH3Xngbdc9wqSAsO0e8tiC2MB/KzmxASg1GFiRICDP50HAQfbBVDQSe4fV5dJiHNv1+uhtr
0yIdEHRBLTbmccjnYSovXrXIwLItLHOe5lroX87VzIMtWOHC5GXmdJPLjL+zEnQpK+RurJeGxvlc
TbTimYIr/jFqj//pxkpbWQC6lBEA+yQ8OnKHqSZMLC5QIgRz4VaI//CqPZrWhuH1WjekzBBmPDC1
gVZhqIiDqNfYENA6UZ3ZCSn0y7zOeY8nGhH1M24KB0BnBUrjpZzgiZ2eh7VxkgI+sNuYpxuuq3aB
NQO2bGJvtcMHpYnbq9MtrA3R8s/fxHykma5QsNjyqxGFmdrBX6wWobbx9bXfLwV6T0TnfVgzAY1h
3OhkkyyDgoVc/dbpee33SzEeKbrwcqQx/DiNxLccMG8JiSYuPp43PFKEu6JsuPWOnJvzqXwoLWXa
Cw/Fz4vTn18JbV0KbXtWtErngunH0/ATw/ISRbIG0PSIe2Mb3BVK9HC6IW354jsR/WfJ+c08T0UK
j6EsmOcieZz1+LMbTFe6Wz826XBb9Tk+EvpPNlEovQjJb3RvZXI0KcwRswyot3hUrpL42kuU7zNA
h9MdWllZmhTardm02EKSQSLHxL7EQxRfQ/f1ouZNaCO+lzh+b8iWf/5myLoRXAaInRK81HCw4A7u
WqOxYZF7u8o2xZfTHVkbIynE21LpAckzRm6kotEN+PUiLnOxO/31tT4srb7pg+P1cW1UHPVLgXS+
gjAgiqnJjsmGH+1BTzrdzNpsSHFeIOPbY/jAjQLcH/JqvPc+CG4Y4PE1tUvPXE76r51RAHQ3CPKg
vejWe33o0Bnn9H/mbEuRLozKdaJGZx7Ch0qbb4rJuIB6xCtxszEXazMtBTsuvWYPDKfyIW7DDgNA
PPbo+9v14J+ehbVKsSpt264lIEKIuvSVfFYQFkUmuEZ9EvnbAlsIDByeDbQLH9wGUTcemWyYYK0H
s7cZP53+BStdVKWAx0bO0uqiJGTaaiLpl81zNwHCO/31lWypSjGvOWPXlxmLGbC/8hAm4AzQc+FF
8bLrPTRVEZwxv1TzCHnvdINr3ZEywBR1+B9FGPTqqYbNA+S0pLqAHu+ded9XpeC3agei95JiPLtV
LpLAKvdljCK1lbjD4bw+LH17kwEiyEURTtCU1V0bCcE69y6atgg3An9tSqTAb3lsrROU8ujAnHzI
IS4ELawfTXSHYiq+pwsh6HQ/VjKZKgV/VY0OvLyGuYgm0vEwg89zjOG2Dc3wdeRAsT/dzrJU38n6
qpQHSlONvGwYGS/EYHz0+eoL7iqfCxMoZes9zWJC1Va01qfTza1kTlVKCnnTGyhugqeP4ioBJ4FL
xoTDmDu8KqINmrMWge1JiWFW+rRPQgZvVEb3EuS0eXR5bNzIO++Hie1JUd82ZoQDMEuM2Heuqqrs
jl4Le/2cEeKR89cFDLSkN7yCxBx26B92RW3tuBFFvuOOW4fI9ycBAYlfm9AVCGaGRmKZzFi7tXkf
eER1Dre8DNX53elurA2SFOpop+IiNqFj1DTwvEOuuXskb5qNQYLb8O66tT0pzitXB0ibNoWvZ17x
1FshLSVd6ueqO9/qadcgeonnqzcjhieKDOFPcMmXuOnG30bkDxfjVmQRd8KpAS+ntbHw1XPDRLZc
oM1aJu5CYW6D4QWwJE4Rbgr0y0rSa2euutcsRqQoUPvxJs5MMCdOo/8OoKR+7eshtDB4N3S0E9C5
QPPOS9RL/AYDXmQzpb+L9QhaR1bNDjogIUoily4HouuiM6Hcp7x2XcPYn6/1wC0fNBMnRtg9CIeB
ikRuU2vzzyCnjIdoCGa8umzlJxamiOTgKmM/TTq69XuzSjPERR1ko0fRfuzmsQSxE+r2QzrM2Ws4
WV9R9Va/l2kMPxrthq/5FLmf9BaitdpYIRBM6hJWAZ6fDnIItLwAr89B9aO0bg88MKk3pa2mR9fO
XIsrObKIxjzrz0D10evX7OrVTnTUIGJlHKhRofYMnZ2nXPhIBoxg08H5IbYT68K2UcTEOdlFZARB
+9b+GVTgVfQ86XQkvl2sHowksB8Hs3SvMquMnlAUwZ1xig33Y26DRzsqkVdim97nwY+yjaOtesBK
gLhS/hgb03Rns8p99O3mnVI4i5eeF+4NpWk3zl8rhxd7wUS83agKL0VaslEz/KMMxbqGD4j1wjw7
mTio4ajxOAbg0jjqHc6Bh8QNID2XszKMfjSVI2sW7cvZ2PgxS7/+dROwZQBO1YxGqoNa93HKbV/a
Qo/vKWB+C4YabnesYopUDag+QgQR3n1Qo/C2scutDLQn7XITpYMCp+bSxy1YhfUSCoBvkBfzJGs2
svVaE9IGZxUD0OU0Lv25aQXKcqE+7QxeOr+4DXrPZ/ZD2taaWoU2YKQFtFCEZnXIQn+EXo7HMqIy
W680KxnVlTYG1NctpdfNzJ/tTtWReHI6hIk6t/pyVsYGVPPLgsRHKe6RiEIuRHVTWDgueh0RENPT
X19ZYq60H0yoJA/OpKfAsK1Pgb743wye2LVumF/q2SJ1l6ndVbP8MUugnZxudW3MpF0iMJW4RRcy
85FlC6H0TfXBQlRqYxdaRv6dsHGl0yBMLsUWWgc6BRfRETha0v4RD0J7ioRhwhYbUKISEMWHjTFc
WcquFC1KIMbM0OfGN8dUTdCZFL2LLVnq4rSOEsnH88ZMChjNigcAhFHjI/Nk3QSZkz0uLqffT399
WU3vjZkUKVFmjpbrRbjiWSFKLj0IboxjUxyJ0i5x8I6sEgSDTre1UgWyHSmPF6AO8eTMFJjaOoJz
RsVzHFrCcxZ9G7PoFa35qzEuq2PHaXcw26fTza4sOkfK7LMGQy0qx4ArQYYucIh4vIjdeqNTK4vA
kdJAajVejKVv7auwb9Bez93Q2kM/9zCwyYOg3GhmdezkdFChouPFVe2b0KFvBgQYxTeYjFF148L7
CFCtpwJ8leGHhZNbDL33OKKwlDx20VjPGz9iGbF3FostLfjKhqHEw1zpF7XSfI3nOVMvHBGFezSD
qSssCj+pbbdXkGvMcSOo12ZPSlQK51a0j5vID4UwX5C0QtPJ24qtldXvyPmojA2ucyKCn4IWagob
ewflKN53PLjHivfp9AJcWyLGr5ncauLOcmoj9FM4wSaGJVH7BbLqYO7KIDevz2tEmhu37SydKoF3
MOOSNkRmIK8NQQe93HJ3uom1qZAz0QCHDpVnD+/4ov9oG4YCX9xzNva7tbmQMtGYB7pjKmlwCBzN
+tyXgI449+uQKQbc+tDzp8BabfRkZUYWmOvbw54n7D51FdU9iCK2UTfi9KuANceVA8n404O1shnJ
cFbNAMrQVtBdRzWw4h9Oz+P5NcijYjgoagHdXFDJ747jwNnkvBalTNTkYZoIr0dARsHdsmiQYLmA
PARqAN1f9iScFXHMNDwb3/jTLa4sCHuZyjfFHWgSURZZiXJoUgA9WL30bXWZI/unXZzXgBT8UT0G
aF2RsHFPgPtogkNLce4T+bzRwNpCWHr2pgc4S+k1ZiHBAexsCxsthXMRdeONm/RnJjBbin5h6WUy
TjmDJPBibvpJ2yWuvgXgWJsCKSah4Tu26sG4gUL/CUMnNjh7KDYqnmsfl0Jy7sd40M2p8BXoUg/W
NCx+Yp6zMfYrX5eRpCmvPfhAUjJQnASxH0/1/LbVtI21uYLBtGUIKWIkuaUGGLB3oZ1/bh3FvMT9
cbzwUtDYkeAsODkj2EYDspddafpNOWfetZP0id+6ce3HY4o5vYcMQzht5ISVFGdJEWoIS0Wezc19
yocewekEw/dWj8OnVEvtH30Yp/bGTr2yrmUAqotYE8KvFGEq5EMvozBw7xxVM3HijYOzHoehXP8a
OkjOeAowGko8Jo4bPP63t9mg6i9hiK/G6fBf64UUnRRlABuQOX1zoBDTOnYBFDhTfVT4u40pWVuE
UnQG+qC6EB6wIi2AgVwVGZIqkPUL9HlP92FtzvVfhymvOwv1ExrA7BbZiN42fIXj0mWFqeVDVsJm
Pt3OWkekRJDE8AVzJUCpOa2ROoX/Ogj071E12xiptcmQkkGJfXpnRxDG+tnG4yRC16vLHI1Kbo7q
2ulOrLQh40Spb1W2nQWxH0xJcdWppprtlGGyJtRcbfvbeY1I9wGnDh1KegEzopURuAy7SOKd7ixe
j0boGs7udDMrE2JKwW4KICY6bpI+/h/ohqOTgf2C4543GzJGNLXNLCxRevEtN3FvWxjfD9wTtacs
Efbn8zogBbjeeyNqBjQBO/EbHmjxRSjMu/O+vQzam303gzdn606OI1jTVI/u6CLoh37aealJxnwO
I8jFprZj9nJcAdAoQxkOQzUFHraXaDgcndcJKbST0MS1pVJi31Yj9PZT18WDqVAMd+vJdiV3mFJM
U7DFisdyIz8IzW9eMzdYMyW35jjeD/2ob2wVK5UgGQKKxo3rTpBS6IVxP2vDj6HA0BSjh51wtU+N
ojsXYfLBVOaX06O2EuMy5LNKey6v0UIIRaY5Q+dUM25UM2y/qlN/HizfliGfjmrpWa3wSjPO2LrM
wewctNqdj6d7sBLZMuJz1BNItUOItEOpKb6GGJ3Pw7OxMT4r8yFDOkPF0UI7C3lhmoWH/8SITsd1
HHXm91YDYowMbxQ/IUvhfZ1yTcWTcXIp1vunu7Y2OVLMt8jhV8ikhT6irONRr3vlqe37+KYIE+f1
dBMrRQQZ5qkZdW8hvBsBnWn3tev8KEb8eMKp/eahkXcxJVSzTZTCzwtSQ9rgMZYH1EJRxuclBIFa
DflHb4LBfObnpRxQZoqhOhkrQDET78ZCbBqfq6DcwE0te8U7BRdDSgBjIJA7rMrQz1PtsR7zR6vB
IjdUjc/R7HwqGnOjnbVpl/b2yh5b1Auog5SKXWIqWrcXakAdBD652BiolSb+BdPZTW2MDQXX+wKE
xoXt5cF9JBQsFXDiaYwzW5H29to0deS7G0otqip8Zyob9P28HFeSbsqajQPESvwvXNy3mxdS8FVv
2CjBWAZGd3Mjbo1hOg81bOvLXvBmZ3R4zsYtsVMOvELhni0Q8M9NzCWnYCP+1n79MkFvGkCapLcT
lwb0pkQpXVNrfCFGcd4xVF9affP1OquGXksU7IZiEd8a46weBS44G3vV2m+Xgjkfw2yGvOUdujbH
qc+abAAfWLmczkxrX5diGUldi5eiIvSNtvzplhlGpba2VTtd+7gUynqCG/ekNMoBD+3oUAXIljgq
so6nf/padEkBbAh8CfF2QbUHoWMQVyhuiJ2SR9xt28jJtx4mVzohwzh5HJwHWDTUMmwDaV9UqfYl
6kjnHQplvGYHp9fwEuStnCRJ9kHrhYch14vzCqQyZFNzxxaT5oAEVAsOBVaftCOCNqLXce1kW9hY
oiszoUnxG+Kk2Uctec6enJ9hjzOHXml3FdqwGylubQ6k+GVm8UoWmOvUCfIcWotxF7Z+5xHpbG1p
9U38xkXSC6XisaS28fhIzQ51NsurEDg02sfTa3WtA1IQO3PrZnGC0PVQDdSn++pTM7XamcMvxXBZ
4aZVI7t9EFr4qiG0ZKIiibzt99O/fW12pSgOuhIgk5eFPgIj+OmAabzhDDb7Yz9tYaXXmpBC2ZvK
dl40ow5GNz9FU3GtYjyZIUJ03vqRUZr4saa2EceIyKE3fVtW+YRZcb04I5weopXplUGYAhdUaCns
jiIdrY+ILlnPrcCj77yvS3tvYSIrN0Zox0X1HN46OU6aUQek+PTXVy5cqhS8uTsN0ziyNyoFZhsA
hHgUqpzxEpmYItTKjUy0NkJSBOuFbg5ajO+wQMYA5HuViIswnkb1zBlY2n0Tw3qKKFCe1+zwRRof
gzi9G+Y4vjpviKTojUdGGwtI5YBH33CByyP4qsB+6slIl0hrbNQeVoJAhlvqlZsomKkvi0htv5SV
ljV3TR7p7q3F1WeLcbY2EVI0J1ll9AO6qIeMbHE5oIRNqdQZN6Z55fAuYyttD8k8OD+MlNWaRwvN
8ScRY0KFDPke96z0VWhusHGAf/9SZckISytHlBn3s8UzPY53lZLW1x44pqNDFXxva8VwRPFlQuq6
MDYC8f1QsWTU5VSQCnG+Cw6mZT9bBm9NbRZeYZv1GHvmFur2/QnCUv3XlYwKjZp6OW+Cuhsjv9Zp
8S5DAW1jKa99XYp2AzPODK925dC3COImDfbAeEkbG0eyta9LUV4OgUAnveXrdeUcAhviV58Z2f3p
MFz7+vLP38Q4AJe6cgVPb0YRWuOBinKBzZwTOMlGkWMFcGDJILQQEYoIbWf2oaD/0pXep9bDSMlT
8LAYJt9EImtXDToioMm1Gow/T3fr/ZixZACaGETpzVGgHOBtlTUQVWg7122YItCc5JGJN5TlGFhc
Ttaob3T0/VRjeVISaD0ciot4UA6R3rePiCkOvmoq4lnL6y1+ylqsSFu60cbGTAnSw9ojw07aanXM
jvOgsb+gPmncD8Vcb4zfyqsX0J1f14Vw8Z1IZk4PpSrs6FlMep3uwfhjr16pIn8MFNSjj2VaVFh7
DU6VXzRoBI44mkH8P4Q5b2D7KS3U/jlERxODKzvCbAqcySZqamXlynCcAHnQoXQs74BxFQYyGjZI
7OVbhMKV2ZThOOPUYnscLPKlRnertNEN5g7XE6Zmp9fnyo+XUaJ1M1EsDXHLyQH+f61RnMfM1GnL
j6c//37tz5IxhejchxoeLd6hDdW9OZvfa0fhgSJ5SebFIFULntpiqu6VuD+rUr4od/2SRkwMBfrI
FMGhMYoPczTe2564H0RanXUUwejv1+8bvKPnVd56h9CDZ6Rbc3ZQFK/Z+PrKZLtSEhSAy5sQVPth
nAUuxO6TnSlP3Ky3Cvxr35fOOih2WcOEZcYhENkzkopHBXF3KxAbwbr2ef3XwRniFoi7m3JOCzp7
MQlLEDnCrncU1XkIDcuVkps99PHYYvGKVH/ze6yzkOx643iz9uulpNb2hqV2HZlGCVxj72Bl4fdm
gcH55IUbq3NZhf9a/rRkvGDZo0cXqAWX0SFyXqxBjX3DUbxHzJW/I/G89Vi+suk4UhAYZZA1RQUa
KFRDbT8KLP2AcpaYAMbtXk9gdOpht7WvrmQQZxnONxu3G0WBMOuK4mEVaV90w8m/izhwNg4dK5Mi
A9qSoOGdTochYEGl3qE1PV9SSywPMz5X+9M5aq0DUlB4Toh52RC4h8q0qxcTa7wHlarQ4fTX1+ZC
igndNouhUFhV9SwQ66i6wvPHsG6o4ob9LsVaA9vkyVE2MshaZ6T4yBW9S/OeEAxtezrUY0UGzMxy
Y6j+rFy9t4ClGIl7HoGHEPP1VsXIFOvTzDpikj7+mFPeDK6ScHrU1WpvT1r86BnCCY96FGAKP3qT
Hh0gtf3u4DtQ3yYVNtqeotmY7dlm1+7mucZ2rGlcc+OnriwcGRGXYMbbVWPuHngmjT8NIvE+AGVt
KNQ3uMecntu1NqTi/DgqaJXHTnDIY7O78szOuhjNot8LZRNTtNbEsqzeRBdmbmEyzD2hPMTxZeiF
9/Xg/NTDZOPYvZKRZMRb6prVbOGDfTDrcN9neJNSQJkv0r5/6hBk2J0eqJVVaS+9e9OLtNfmwE0o
cjga7h2pNZZ7NbbERols7evLP3/z9b51Eg2no+BAqYOzRB6qHwLVEc+nf/tKAMtwN97XCyeoOg8f
q+TSQm/4Ig5t52J05uki5iLUaOHH0y2t9UNKFY4bGnE+krYdJE6/qXHY4tgSBR/O+7qUGTqzHBTE
UOlH6H60rGp86AI3ejn98bVlJOWFCv1vNdfYlu1Iv5mK4dYw9JsO3tkQmFvQxpXhkeF1ja2Uijtx
9MITUL9ykL+6G+fOej3dg7WvS7GMBoyuqwlHL88w00OeRNVFVQXe/vTXV8JYBsqNc69YZtUBZQ36
9pOB3uQ3fe6UG1Er2Ied14a06ytxOdvN4Lm4B9XZsczxTButssMsBsX685qQ4zgPpqIsLJdaWXaN
bvne1LIvTi42RmltDpZ//iaQB1OzqgFTlkOGLddNmLXZMahSdeNevLJGLWmfd6GCCDvl8OUgYH09
ooh6N6DQdMy1CbALhSRvY8tfm2wpjoeEZ1RHySnphs23fMC/XVVvIbtsgYhXLlWWHMl4OyJfnJJN
q6ooL2cL+PpFLCynOBRV6nmX0O1i68j8qPVVAMsAC/iiotZwehGszJL8ho/bmWlpY4S7oM7p0ssn
5TbHYubxvK9LmUQEnpEmkekcFhTmTmATgGNNqm3s2GtrQPq6ZweUE2oM4ELcAy/yxuGaMrbYtNjj
y0h58aw+yKg/pcPJL1BmNPfrqv42tNPsq3M/bdxTVvogS0PmozbGjksQmkp2DJMRmyxH8b0MBlJo
4sh1ug9rrUgHj6lX9NxMeVXRw+KhHrxXXI/vq0B/6TKAf6fbWFlJMuZPieze02vK1WbuiX0pAvtQ
e3W9cbRZ+7qUrObSnrU6aEhWIhx5As/1fWTHH8/76VKqgsAz2LneOod+yBscEvI4SwB+INC5Mf5r
v17KVuHQT/jide4h6scAf5pGHKI8bV/O+/lSiqqUrO5nXbiHDrvBWyudi73da+epo1oyzI/q5him
DqiGISrjqyTu8fxoMOo977dLMYxPZNN5NvNq1djp2E2lHxZ9142Hh5V1L6P5mgL18doN3QPmVI9G
pvUXTe3dmU7aXU629+WsLshwvtxsOG1kwjmIoEk+aVVkPA1dVW0kuZX9R4bz1Qa1C/zVbbj0yogf
Q1TvFHCQi1lUvbHFraxOGdOnq506VGpEhmtco8ELfIw+2nkM/PG8AZJiV224OzamYR/cYexCHCDx
cLwA/1hvrP+1IVr69eakYQSR5pg4MePG1FlfZrM0/Sl1w2M1zuHT6S6sNSEFcBu2woQLwVbD3vuh
M2OcfnC12+GTuoU8XZsFKYpLx/Ri1+DCgDG1uEiGpsH/rNqqPK98XQa49cX/5ezLeuPk3bc/ERJ4
YTkFZsmkSZqkSZcT1KYtGAwGbAPm07/XPNIr9ce/05FyVKmtZgZs376Xa0Fk0+cbgJbRDoXDN8J9
d2V9L5yyrWAhg4GZrBdUznNrbAnnaVLdiGCyB7UYuP4kMCN/1ypsoW1TaZvV7/EQaHIf3RLt4ML7
NWnpj39//KV3dH6+P/ZRU8AazTQrSk8Ih762XVzXexOTUV6568/Vx1/6LWRzDvTaydmr0ZsKI5J7
HpzH4+VtWOVXzKyPMnawcw3el3htgW5BXY6AlYYRmoa0aVPqjbAKcl3l++9cis2BiOCHJFqF+mRY
giGdqvbggni3FOH7girZnAa20G62LsJpWNCPyavEABUFgV/2PmcKsE//d7FtM8bSjDESr2jqUvjK
R1mV2GviWBfixVa7sKFAycQlDjOG3VVm4+aL82HWBur4lfd/4cxtsW6a2rqHbV18oBF7Wjo97Tso
9CsT0hvP+VfungsHYgt5GxoDHQn41x3M6oFENYKk5hcwnfj3cfsPdPaX87DFvBWzC2VbzBg8NklV
Qh6PQ9NpKSPXp2EAxZ7bGH5kHwBahn2D7GKoS3SDDF/7PvHG36A3kC/l3EP6tWBxf1MDCfPG2JgE
uziZ2/fxZPgW6gHe72xiODwcYm9eYYPM4iWdl3m+xm+48Iq3ilquYeE60pqjTQRr9TT2Hf9qZdD6
u3+/5AsbcQv4G1pLp3aFY1inwEvNI6wfHL54F9p0iOAocuUKuPAY/w18/widHKKACyhdaFfApPOl
oGT62q6wUH/fQ5y/9Y9Pj0f0fsuS4KwO1T22DBp2VNxWwjz9+/Mv/fpNMNPOeWGvu/jgSxdC8yNs
X+GCTK+E/UufvgllMcxnAh94oUMF+7YkS5K6nLN+jtbkykG69AWbUCZsSGQPsZ0D2k/JLySG7lPc
0enl3y/n0g7aZOiyjuYVupLJoXdxf6Lz4O+mugW8sIjD95XYW9BfAZkd8BMqtOuKpjQg9ACYDYdI
+Ka/b3tuUX+OYCaXgLN/UFBEOUQLnB26VlxTv7jwhrbSi+UQJU0Bw+eDamBDXVIUGbD9rK6Jb17o
WW9hf4kviY38jh8Ctd6ERdJnlSSHaBxOVavLvOrn9yW5W8FFWnVLORUeP4A2Px9aD8OPhjH/QfN1
eN9m8jcnuZ1rbxVyxLU+y+mFT17QpFIMCYxm1sX78u8dm/w9z/I3x1nqNaJVNUcHGDbyGzgcs1/E
jNrP+inaeYkBl3p+BrOrSGfV1vt/f+mFQ7jF08HDAViUGF/qRwuGs3QwGfX6a+Psvz8S2yLoBjaw
hZyhZiZ4LeQKqShzTCq0tie2g7R5HqG0HYOrGM2/72i2hc9JR2qn4aR4YAwOD+lkZkiKemPUQi01
Ylei+t/fGMyD/jeqrxY+0OUCMgZTctqLWI9H3pP527/XIziH1/+bXUB35n8/PsYYmE1xHB6Us6nl
/t7NbabldydNCnfNNLbs1pD+Zh11qsrxA8Za74Ops7MZ3Z/3VbuijJvr6PzVLsCUgCYpHCwgYqXH
4l3bjSWbgxQ6IfsxZuEBgvpwRmb0Z9Ek71MNYltwnTB0UNTAv9a2cthBFVNn41TIFJfKlfrk0n7e
3In9opgzUFw6UF6kQyn3cNztU8Xhy0h8eO8s98ka54Jea0Fc3A2bOxKJoxkrWPoe0L9qwoNs/E7t
aiv6PqWrt9SZgE18kTZ9nawQ2x/VAqPUFXy50G/Vy9yQGqSz2S/cu6BaLNneqij2WzDt0XIMAe6D
V2iVofS8ptl54WhtcXYclAug5KrwMMzjHhfda8P0lZbapY8+F7d/5GKgFSfTytErleHidhA7mjKt
52v47f/Kr7+c2i3GLPS7wbEVqRg4bLHdxa5py6/Q/IOASwz13yG1wgs+hqUYvbSIWFHcwAwomlO/
Gv0o9ULP9zJ4dQU8F6smwX6sEujTNYJwcxpXt/zwaRzlHgk/8sLAHnRFlqqyGRKT4e7fgedC7NyC
1kYBQJknYn5Q43AMCvkqlqVKFeHX9vKlFdhEF6EiP0xqdv4C+xZgmVP0RN5HEGJb0FpzbtWVa8ih
c6ShTxi/tWv5nATx279fzqXfvr2aIwNP1xFl/RRzDd7uOOee9K8Rq8+h/W+bZxNV0AUkQTSO4QG2
EOYBzaGmShdIyuYKEms715bJ+6LvFrjGha6jlUfIlCZGfgyYPvpZQ0vsyX+/po3Z7f832WLxJjyA
JwpMLKQsDiWBxeXO452VWQBE56cAain37SIdu5Wt6cxnbxR1uZMr6e7rEJErh2sIpFU4QDoOjkku
9jIDT+kuhV/kBH/rvmpjSKUiJc7hraRDGIy4+RrB6cIKbDFxXkVKwQrOD8aI1/PmP2+fqJyGtKqn
d9VTcH393wi0lMW6io5EhwbEoBV+TyGxGSOeueZtcGGTblG6ik4JgJvoV2vDIOSLjOdGVoReufou
ffr51f0RQJNmKmHi4vPDitYiZOmS7gS93fp9A122RfA5aPvhqjtXm35dvs39iJ4Wesn+NdWHC+Ft
i+GLsJXMNC8cdxaL0nk44wdklKRB4b9vJsSiTZCAuDT4RqEJDwUcu2k6Q5Xoa9UXzbtGiSzaRAkX
wXmv0QYL0JbDDa24yaLQdFdQoZeWd5No9PBU8hejOQhs1JzWxcgjFvx92CsWbeICnOdkB1wxO/QB
q/LCS3ger/77Ctn//JX/3JqxhieN6bB3KOT6KihV122ZEtWJ8tRwG/7+d3C7sIO22nMAwa9g3GFe
ZskwPbMy8p8i4sQbhO7Kbvfv7zjHgr/cBOGmtoASJMDcDQI0PM2/I5mTUAz1FbSC17ZhyOwq/ssm
pfhiozmYrnznhZXfou8AhsOYHXfzYU6qasjaAArgSJlH9uvfz3Qhtm5xd940dKj1MQmE5+EQp6PV
nGZsXZOfYaTYJweQwuu/v+nSCp2f8I8QBVotaqVqRFOyEeZeIKP5FgJJ+1Q0Yfe+Q7gF4jU8jIqh
J5gJeqG94ejpYbQWNFcmmpceYHPEu7jXrvUJHmDu+JhV01zcQ9ws/hYj179yR1/aYpuDDvqJCOEa
yrHcdQQie1iuvytFGEv52rvoplxLWdzNI35IugKadM0K+tI22IQAGdcUG8shfJXsIezVvZFRvuJS
RD5cl9m/d8CFvbyF58EeME5EN6PnFAbJA20t2/eSX4PzXvr0zQ2eMNZiJyODXW1QfYhZGRxtxZsr
5/Dv/TK2hedVul2mrgvowXWRzSx0Rk8hS4I97LPtbjRJsU/ion7fUdlK2VEW1q6DKDugI710WVUJ
teTQIRUQ2AUs45pV0YUNvZWzg8qYhXh9SQ8xDuNZd+OZNlJmYonfdx63lseSlXyty4keRi7cTV+L
HiY47Jo626UF39zohSyWwAYdO/iq6ffNBBB5NPvD/n2bdXPae+juw6tXssOZMjmkREzBpwVmx9eI
PJd+/eakNz3EXr0Sn1/RJ7ZG7T1bY/W+PgDfnGagIHRQlTXSzHEKgTxiv/TZ6PhdL2YLXUPDGwpA
IzKdWaz1bdAIAS69Cq/89AvnbAtdm9SyBN2EvrSvVbtmddGsMdBrasVhYMzxfeSb5HM1EfPj349z
gbDAtqJ1RREKuwYxPTRWqBi4dgtlBjRZvSk996vurIpb2A8QWDTqvKcWFhhQZYVdUK6EZVPK4Eag
d6RCrZQmMwldVocQLEdiMMJKtqh9KD2BNUpPcWuqX//+0Rc2Dz2f6D/uUk+MHVoZsJ4HScjsXOHz
XLbD+yRP2BZ0V9VQWoJfKz3MEQZ96dJ3jUlDVbt3lhNb02UtMaZq/RmBx9RjPgSaZV7XLfm7Xg47
v7Q/Xg6pmadWjg2zzmQ6ghTZPvK2eZ85DtsK7ck5jqAb5ZMDtG2GHOYc5tStGJ80sr4mtnYhCWCb
0DP3KPoHxQjaeM2DswwgMyLuwlF/KjpgCFs2kX1/dR5/4RbYQvGoBQwpjDp6gKAOvZmtR7KlYO0x
xlNdyZwuZBdbvb2pxuRkhGI8wMdJG2Wsa/rPiV+oIaNdDQFB5of62qV24bv+DzoPEjratjQ4dFza
PPZbnvktcXcUNgg/4om6K7vswmvbAvTC0hT1UkTkoNfVYIQBZRGTxomuaNYbqaf3RdstUg+G8WbS
5+02Y8R7hPdGkVfAllx5iPOR+EtFswXptdYHAUtT/+C1cZxVLIxyrM018O6lpdgcRKmXUocY4R9g
f9VBUMQ9an+ac7hFYFB6TQT+0iNssgDpyUjD1oeg8F7YC9j7KosKql7eFUvo5ii6uGpYq/zgEI71
9NIzWd81S3vNKe7CZbfFyU9d3Cyr0sEhTkaRrr1Bl9For7Cpp0v/k18N0wSCuldcoUpeelebvEBQ
wl09zfi+eQYkgdk2w5jZXBm4X1juLRpw5gwulLUJDo0RcsdCdjtIvp955dIoAgT0XSuyxQU6U8ax
XPrgMHjl8Ozga/zA9XytR3rhVG/BgKOKSBK1eAYnnbhbhBff+ipwbQpW0fvQP2wrd7eCdbHA1YYg
7S7ZUzkaedeHhHx/3/s5P9kft19l46lH3uIfYNEu9y16XXlQNdf8EC69n82Rpri0gyiM/cOiu3Uv
k0TqdBpdcYLZCEgS73uE7ZF2MbTJAusfZhkUeQj/tNuVTe/zzmNbEGDEx1IDHRCAacj6z6W3di+g
611tlV56Q5u8Pp4VV5MqcMb4PMKbjOt8hhkcSIC1f6WsujDn3OIAI16jsO1mLLHXRy8KOWm2TEOZ
ht483XqCdrBc85uT7qfmxVJ3DWl64cm26MDIk2UvWsRCAR8Pko7DwH8kLjBVtsC8btn9e/EvRJEt
PLBi2ish/4UryVF3EwSz2Hlgr+zntRx33WTslYb/hdi7xQmuog5QTnj+IWhg0XhcWxjdgjje2WZX
2KgbdtAlqAkEgc8p6r8f7UL43cLmGijjTX3X+QcBR020jqDmZWw17t/36edl++Pgr1E0xX55Fv9f
dPmgtBe8SufmK3vu0m/fHHwr2hI6cIIcgsiOu4FXP2DLuV55MZfWfHPg+TAQDf4vzoyK+sPie8mx
7ZoVvMQovoeI1PsE49l/c/w/XtHQgYlA2pIcxpahfzY4dZZCv9bopvw/262/5FP/Oe398QVe3Pkt
dHzJYaFl+dtnM0dPNTaulhZiF1I3D2JAO+GGL820pMvoHErcwRPrc9FpOeWuKkb/gc9RQjI3du20
g4brAngfKuIigyIKXCNqzQf9OQFv009DV7Mp9z1bpwukFUxV+RnGr8/wAfuqR3dbREV7Oye0eIyp
dY/wUtJZN0ZTpqZqScd4aHCx9UHqxf2cgpJzWoT+Ggz+knZJ2WRNNQ1ZyN1b33iwUBzZfArXRAGS
r+7Q11nyBGOsvGiK48xslXqNN6RhqwrYqUVk1yVwcVROZgpo3El3nxX3vX3T9D8nOi+Qum/ASfTK
RzGvv7qhOBvjBa/cjb/gcvmZG//FkDnMGmLXdPLNnAU+CzNl5g+dJpBhC1i790CA5gT+t4D5dllZ
89OkvI9hRce8m8KPcFw16ViP93YInpqAv8geWiOcIAmVfcizMRpgxhz6c1Yq92Mtl+Hk+cuXGBTJ
XZTArNME3Ussm9cqaR4m/PsOdqtjvpBlOvSmS7JBOtqljbMwqvMalVIxu9fSaHIoGW6UurR3S8Gf
C7F4NxW0jNHDpykJ/cc6sTKFSPdLByvUTK1xianqMORxxL1UT6O3V6V7Uxbq0IL5KrV+aIBgKU82
WUQqIgjEafqj5sUMeXfySxXs0Wctv/eUPSFDElAmowB/CPrLJ94AjRUpD2ZKbot+OUmbnODs/cbl
+tPT7GZsWnpYmIlTEUo4fBcryRckpim4TQqPqKZsrJrvYx0HuZ2YS4cCKnXwLapv2gi66Wjs8yMM
WdpTtegqD4RYdpQ2XyNRfdCdjtPQBDzlHDYcjFS/54o1aU1k+WjL/gniUDUwiLxNGxMNqcIQOo3q
4ScUmlxuejntIum/9NG0ZFi2BUabjU1dopbjom2BAaGOc2qlzAOUdqmpzSvh9nkoxgfuBYD0GvRo
cY5izHIBmLBx9VzC4xHjad3kfIUmtg9x4EO5mucAsmKpGqFWp6p1SPsoMB+YG+9wqH5FvX+MyijO
xjPFf4JtU+rThOw83U0p6cwnyVrUT0H/Zjn/Du4W2kKWqwxiqNAbJlhFW8Zfp67Vu85vgl2PFkUm
WKVSNjffBpLAL9az6LQMa6qD1uDQdb+YQp0HFPH9yILHScYw3JzWG1dOXZZEzQfOkj3EYprbdSRl
xik6k8Xk3bpKrsdx1Q+Nrp5Wjz2tIY4NBv/dQXkIeP7Q/QxKSwEZ7sa90jFyW8UzHplk74WVzQOv
XrNZAr3U96WXhXJ9M2RqUnAxocofNR/N4L+IKHnsiTO7Fr6TaYXwlFkfoJFZA/2tS8P2YaF+6nGu
gVkdgY3pBYdvGpsyCZWTdLVdmREH5m5MHDnSXlS5cqzaG2ddFsBi4GYIwhHOn87PvJbdt2FVpTKM
3pQLX81QgH0CoW7sFGvTCeIyh4BBFDaJF/GMdhI/9dbTIh19UEd6mvifA6BnP49FDdfSoAigPzIO
o3hM4PrIMt5r8kVwWWugpUx453Q8noSl9V4DSvI0Dog21jftlEUMPewsguJzlU5eWO5x/EuXUX/y
XusJdtxRSccSy0DGgwwWduyhLHvyB+UfNaxK9hOtGW6cEL+iWO16apazV3wRIIAugFDchIyZZ+6a
ccySAlwzAogkOm+9Ux/8fkSvUZRcsJTOwCilUKdN7n3bNb/XquK3pgdmI9UqUgcFg8mc4WtFakNa
3XJLxHEyJLJpgJL8o0dZ8LWtJn0L3H77O6mG8nGMe/4clHG9wgs7CB7LRLv7jiKbzWLet48sLr2f
zM3Tp7KbI6xu7D3wVTSHGTYsJe44Xt9qBwh32vWdu4vGRqu7HoZcsOLhYeulhlD6IYnMfNRULHJf
epoek9W4I7F6/TTFiX0xsD/+4DmQ4lOYPtZh2pZLkY/k7GXRO762u5HEw68ISuc2rcTSQzvfQWRw
scWzd+a/IkLcVzN/GwwgKO2g2yyQSZ32pn9zxTA/Nf0CSgjVNiW+P37s4eV2gk7QHZiWLqVkOcQh
+VxI+hxjA6UQ/xtxeeGZ4JTW5b0dXj0iSA6JG/S8NfYfj7sva+W9rdhIt6zUj7bugJyCqPOnxi+w
ScJInODBUaSwwiG73g/8tHUgSyCMP/EmOhWcvIJ5afdxC7Vk4Tp3Ejrq02HmdaYH2OvKATN5kLkX
hF0xfgR+muUcGNcMV953XYuHxkPXOhyjPgNQOLh1bITlZxyuGeXqsVYwtGzVABB8h2FVOfj3PCQK
dzkO6wCfyxsVyXsDW1JwOYpPi+EtDKvJjqHFnxvbc1zg05iRVbiU6O5Nlwnori6sM+umCUG9Nbj/
UYRITx9aqkSmwsFLYaR6L1dTZkUjvQwjcy9dE/DTWkVfhHQ6W32kF8ou7Y2qhu+YDMOQqsTAs0V2
kjpqDnOIxH+I9ZoJzuNshgFaDrzyp96BW17LFbphvvweiwmW0cqUu74OXiEC26RVEEhgizuWz3zu
0CxNpqz1xm+mCH5COqBMdeNcnozeMeR9DKf5ps5NDSQgdAlfW2gjpUqSJz+g6gRiBeCjhru7sJUx
blpaO4gFdZ/LyLR4tDHaVwud973qm2cGfGu6muXQlp2/n3C/AWNS3E1Apf5a5nVMccn7RwATqr1H
+nA/jJIfi4p46OGD05KEcSuzWPfRvvQNPBnhpFPm8NgWNaK8q/tH1Xg4F4OYMaJr4SXQ3HFFu/EY
g7e+F+v5uKAuPDudu5J/pIs/9OAMQE0y442OnrDJppwQHd/QJDiX7qL7Oa1DfRNW3XoEEtXt3FyO
3/2w6rNIxfZjPDF6IoWIj06s6mZI+PrsU8IeNFnUUwGf3jolhns/CqHV0xKw4h66nOHeS4bqSweu
7BFumcUTXHdNbtDveCiSqvsFrYNq11bDehcn1NxCcrGEotCAcXNXtH1W+HUi05HMiBB9vD4ryqDk
Fnft7eSmWeNaho34vPrJrV8W/gHCPvNuhvjyo3Nizm0iV4bIONg77HXyRZeN/lT2yG96WSMTr+kM
ap7rcYTD6rUOxvrZrJLs2snFYMdSmWFVkPfVHbpio1b0NvZWvjcND7Bl3XJX6r7ILQ27lykQ8Ukq
Xok05hU4LLjJP6hS9GK/UtXkZV3GGY0KkoGgWefQECv3EIPiGHkTuyNrQ2/ahPQ7UZnvfeEVb51d
ljc5l3hPJSW7EOa0P5JwTh4SdASxM2zzYuBX8zS2zbiPk0LtmqSrDsI0fX5e57sOFl7ILKIOANHC
O+qlGo5ysGCxsREyOzScT2AwSyQ7KyCsGJLvKtibZkh5lnzsW/ZK/TW8nXB281hTdd9PZsiFZ2bM
IdrgowFSP9NnQTrbzBFwgiHJbRR6j0nEw6M0mEKla5cgZJZFQV61MMlwhCAPXN9NaOYdTH2lgJNp
1DdpUmn/c2igZpSuIJDe1XXknVq/lmAd9v6ckmIqP9brzB8xQbY/2WL81zng9FYuQfF9IUXwmQg/
CV4FLxUavk4SOABoJ7xvUYOXuR8CV3SZ52lDvtVJIF0ulqT6UQVq6u9E0Pf9TjmwBKFMDFW/TFTc
+wKb10KiPimbz4I2HngQJZo2p2DintyJ0nZFimSdspw2pV1O2OZyONEY5qMZGbuK+2lPi/o3AzgH
odxrwDiUVSTcEfaTPkt1wscq1w6Me+SppB92c5CAAdGoqswsswM5wr0AOh0Wns7dL9LA+/wW3ol1
cZTFFHipmMT0LYLf6UMTGQ6u+DDV4W3JXLjux8UL6lQg76vS0bF+epxWRuxXg974kgFRgjxJddrU
N3GnkiCdvajVgGoS3FkdTNRgNCnOxL0hjhpwEcsSJRL85ns/d0uxYPs1WIInD9cQFGqrEe4KoMUn
3SHQVfRTQlB9zkCmDNQHR4CDyAtWJe2J2SbuTsozcZ92rReYLOnXYb1nRUAb0D9V8kEFAxJDsYyW
PTJJwWSFyw9KhjXhBrdmZITf7rxR1xjGSm99ToauhU8Cp5hrx5Stdi88GrD9FC7LEyj7Hv0BVCpG
0oQP8MOGPS+rdy3Sd7Xv2eI1j7U3YI7SLXVR5GoMQgGr+6EesolM4XhQQU/VD7+2xkeGSWmA0mMV
vn2CaB6tT83YC4x3BijEnGIbBEjjZgjbPrtGLvFp9MqgPQxOD1iEuhX1ctMlkgU3hexNfI82QCSC
VOqZJNmczJ5OLcWypcARhTBqdLWqUH6248+qj1x35zg36z0JO1iIp6tfVe4H7WhdZYUXIyB43RjE
p6bsbJwm3ML2FlP/eoAeDsL7jiwGlYEPGYwmbbxKHgdSlACmI02AzePcWsQuKA8XO0k8oEZxE+JU
lmLCPTzNmPw9ryX1vS9nm2y6tyRAMu03NUXZ63r20RaWQh8Z44uUz15c3FHHiMyrDnHjqPQ6TymG
4m2D3V7P2FSiTMKdG2vtodvBO3UTA4rs/yhg83LHm9bXKYUrMBKnmJsKz9RDj2iVQeL2PlyhCIr+
oBPY3msyTGk42GTG6e2htYHIP/V7HRjzWws+/TAjlJTzGZK1xbHuAAu/D5VH4hMhUPfLgOZfphRp
HF0+wP9rDXJP91V3J6aWGyhIxLK96UzRBju7TLSDidrY29eodgF9IZoihuE2n1026TL2YaUpo/IU
cgp5Y+bhj10B8XPyoax89aibBHNNlJuF3uNWRt1HqW3qu9pzXnSySLhqSBo0cALHEYymG7Dk7KdC
y/CzJ8qpQqeGaJ5NfoFhRAYPj1LvUUn37m2dKsruMTyt+l8wCgnsL4iu4+cp+KbtSOwl4o2ssvse
cNSHOYhQhqZ8cet0P/jgjz20C9B+mQ7j2PsI+99R53EhrEBK5XcYloOZ7HAZEIZ7AehvdJgWVYNj
NOuuzB1yGYQCKyrxEfoYzfil9CHichJd2f9Y6kSIR9aRAS6GfDTtTnWdNFnsCuVOa2yaAAs1NhJE
T+Fo6shM1/u16Gd3mNrOeScZuubzUApTPk7zONHU2nnub7B3aJ+6VSRVDj8TvuyCdVbzgQxN8Jv2
lf9LTzH+XxsgSTygttPRhzHSgUT1PSMWra21/G6YwNO4sdwo/9TTdVlv2NiM095nhdfdYccE/Akj
B4veFbjiLLM8nNkuJIOweTP7qOUpjvo3OM1q98v3Aff9VAHUtKZoHzfsENMwgSZiZKHUPkkZ+gA6
+Rr6xU3VjrfMdPGaB4GJxC6cl15/4KFdRUZD5sU3krShD1k8FZNDH0woBhI0b1B5eHpe9xVs/X6G
Ws4qZ70aGe4gW8kPmHEbetJLb3CGV9xXufVkw3dFtFbJzhil7AGNOYtQX/AGux5yr1Va9Xphu7ge
k2UHyseAIgGiDl6KiYI/plaiDXuLzIBVH8oGJUVWj/O05r71GNsBhOjdT4MU4pCUoKOkSqwVJpWA
IepUd35Y3yJr7s0RZSHTh4mqyuUSER+VWLSU4lZ0bG1yTyxkRbesK3771PPmXVgPpMuFauRXyevy
FWRdFWSVU+R3VAGhlraTrU0+VBEd8srO9BEchuHX+S+R98JfstzxqvKaPGSq/BJBWTZI1zDkXw3z
m/FmIVXY56MbJsTeSnpBn3Gp6W+w+me+mzCDG1HGF+iqEVohO0JfsOxuF8gUtPvI2Lo+aM17cYLG
UohFgd2oJZktlBF7FSVVuKY1jlG1mzSEep7OPh3VzVhCPQkhNyzHR5vAvCnDUCgI79ZFgVVUOr14
AD0sPgWBwrRyIicUwjzKxwjPu9eQs0UKHrcj6icB5SVsQNijQEp6WF/7qa5g1o6KP0w9wRb+bWzA
dPxIIUW47BlkappnYFSDqESrDNoH2SiMfYpqBRgS59Au+iRrXo9HWYIKtZsSKeubcYCC5c+Al3Fw
SiAyDOJT0Db1F1hdy3aP+Byi5Th2BFL0OJBq55W1z/J6tqp8wAUG2+ja82LVpZBTha48EhAM/D8U
gK3OmYOtBQ5GUifDW6doqI7rEokFxBa1qluIKC70HAld1WYhrq8xxaXeizRBtomLu1b1/Ihyk+Af
ihrDmX2LZuIDMjpV7ke0mExqzaJcPoTAx99UyBaDE/O6aDgpdFbZqSUiOMJ/Wn+QkKLtbpTsEHss
oSvKzwFMzh3tAhgLDT2nGDooXnRHM+omAh5a8efZrT3ydKmaEA0WbtDuaKaiSOuaNCYPA8bRap3l
OP403Ppejrcpikc416FV2CnGnxUo+QpXCLqcO+AsymCPwalBVAR3rM6hPyb0aY774ovAdVrdNXC0
ZShOxRClUEhek3ueiAHgbxf0Nu2TeMppSeZb+GnMbWrUrI6DToKf6Ij7H9Hcjr6Q1qkQl+c87JZm
mKBmL4f18ZzkqtRVHYBKIvx/HJ3HctvIFoafCFXIYYtEUgzKsqwNSrI9ABo5NRp4+vvxbqamaspj
iQS6z/kjqLTXzsFzMWxrF2a9B3hc2hXFpE7xEjiuRcCLvv3xWj//5FqRZ0En3lumGTojbtkOh37f
B+ZJMe0ZCzQxhqIx8tTUCi9xycG66muXzSGnEm+vzZlPY9msnUdjFfodf6yKZKwz8SOGFYyk2mbv
UnQkvkTlojnAh5nSkybTl4k7NtATDNDLR2OY7cJSNDof9QR2kUlEn4kYhZZ48zQ+VHyvkA/+qPPw
ZAGM/STooCVI1ksHR63s1pT04HmalsfNMof3rGr21AGjaB+qLCeo3VgWkCVbMz+DfNnbdBqaGuah
mHyTpUCBC5u+uWxMPP52dHdWsefeboYHx8jYiztdvGldRvOIVoqnrJ21k9JMHsPAb695tTqUhbg+
lsZp9SRnXmve7BIGIZeG/k0r1HJYJZbr+5H9LoRy4h3y++zsnbiY/L2cNX3x6g3KeqZrJPvSx+6/
tveLSK62WsKAXPjjsEndCrkAV/DfNeCQ0DwSlC0uKTi092q34YgL3V2I+RrkZRem9zO6IwdO1Ttp
kNvTTz2309cytPnDbBfz39rzQeKVb844WdmAQuW36uqxpHwTpGtyZqp1rNNtavAhEymaW5Hpzf0W
5zs2LYbWYbHDTTrmHg6bURSnpfRrP2nHTK2njp77NWWd/yP28l2U9pjgs7NuhrvXfmTgxUp6hPVM
guxrqdd3s57sWCC9kPfNBB/e1ld/z6tPZVl1HMxEUOW+LF7JjG7/6+Fg/vj7bP5t653hVdV6xZXk
jLE+TDU7Ui3HU7HqL7OvQfKW1h+Ti/qKeAzOubS3X1ZVjpE+BhO5CPYS15bV07rUBJGxatm75ZX3
9ttq25NxW0gNLIijgjWS4a6BLHm12x/r2goAFqje5ce1U8WilgRt9tXrWwYZuPqp0vcS8KisU+7f
+RMzEvMLmv5bvmdHTzl6oitqCRxtr0LZLJjza09+6VWuXSQfWzXr67nWt/W4LO24JDgGNJgi2vD+
3SWCPyah4smEpTCZJjrNZr9zUlfT9CF0Wt/7U+NuD+geHbuUM8ZORs1eLgvlOafB64J0LgeUI61n
R/CQ/Omsrh6q0tUe3MWfTrBvxnFriOJSTFqk7Cg3Nms/e3f7YDkFuuHyWjos5a4T/KFDu/VC7t79
s9KsnWY4qjn4w/tfq+WwMlqWFw+CIwyIsA6hIHcmhlmLd6aJg16wnM5WPz25ui1O07JPFMAo3kat
sh9biqVqeDa/P1AgpsKGZM0GIUS3vzDCO3HLT5wsqywKtnZNe2qHQZ79ILc+l2JZzgVLVqQaTYRr
NbNAm6JVf3Z/X48tvTUXzdR+GkN4H1Jm6q2d8mff1hdM/VBfXalKdiC6oEp+ple9dvLT5vRD5I/N
kPbD0H+C7vtPm1N0n5A+kx370uFeoUAzdsfZbZLBkZP+1omGZ0mXY33wPctPiN8oYiTcLamdjj8m
DFN2IrXBeplrJ4ixbrYPhVh2Zs6gDEXrGSTM3PGMbBqgcmwV97tp3eY+X+KmXqsboGR7KIzWiI1A
fedMBVea64unvZJWjM9gORajqZKmZbVpDS2IvKH4yTbrVkwDO4xRWVHVqSqqKY66h3LnB9vMmnic
RbXQWu6BFLcZwCKY+gazoZsBC5228jXGtl04f9ZBK65BXZkPc+auJrDzHfRfzSw1kRbHJYQcP1qZ
uZFcRvF3dIs9dK25+lhHk3MJhulkeXP2rxDGdCbMoX8YijsDh+PD/vA2ZcETSVb5yOtzMpmz1div
6t7g66ga3Qhr54veWvan43j9wi6JZT/yLJonVGm+GaJ7bRyG5sgHLQLkLgdJcZSAd/EUx0vYt8TN
hrlFmFdo9MNCJEZN/PO25ONfqhr2sylFFQ+qcxeYvokaeoCX0+hbGc3Vu5kWsj75+jK/aq4efBhb
Pv2UAq5tYDyNfSKTDuveaBj7yvHaLbyMuBTbc2Nr3qlZRMFDMkNwVEAyr2Qq1PyEGj2XNf9rNB7j
kGS1C73nd1OSm/kruUxBumrK3iACfe+hLYIAMEITVuIT//rV2Qa5Z5RzRQ5IJREVnnbjRR9DDyj/
z25r+uvQWu7R1jgIx3UNHiQ9EOnMIn/eLc27AvtN126bIJnM6khhax4R27Z/g84Vib5I8aRb9XvT
GPWDEkMFVz6tX+NQP+OTh+XqR8qy0NoculaTJyayTYS5sbup2O33jnMhFNaQHceFA2sJpPm7qBvj
fatWjcD2vvp0bVEf2towmIxhNRCgbd+Zrlv/6a7/bya6GeZiGLz4nq0AqxPArQeiSZdWn6614ayp
Q0dVFDiNdVs44bmdulw/CjHVMYIZ7E514PYH/96k0+qiO+/kuZ2QiORfASDXsyxdcpqHpfpS1iwP
rXS2V391+4fdmLVEtGX/GPSTFm+djlG5CuJqKvfE60pkRoH4pGsoCxF6lLGv8bKapQIYLpirTUt4
j0gMVZoVa36ts+DHc6322evuIFNgDutZyz33XC0VxB+4zbNd9msqhQTjL3WriTpG7qTIe75Zt3bI
arU5B8HoQNQwXU0J0QbTXzxR5k0LAi1d3LKORaCQLDMRPwSO4VJM4O0fBuwc25zwLwWR7R994Xe0
8WqJRftZ3JhBczEN0g74S6z8T+v7O1Zx61uKvr11a/3c6Jv9KEy6aUawpgt0gZOMzVocbSdzPuhY
Cr6cfcpuWwU52ZRDd8JFuV+prC4eUF4aia63CRIT70kwCyaa1smD0XI7huaIFVhvoVW6JfvdeAHg
oVTd324EaFG2AHNpqxEoURbJbrdGso7Qf20xLyl7cXZh4/SOEwhjynvB3Q8QdRqKdfunhoXwxHF3
zmsDjS1a7nM9txEFDIt7cuqthTEpUzlsdTo2o5XaiLY+y2kGeBL+h+1WwRHbkbqhpA/ivRpFOCzo
blApwNqQiumnEsUhc+MmrwCR3a2yxHTU/Lw6g1MU4bTUPWt0X/M+kKbWoWaOpkDCOLh7HjdUnv0e
RqiRsezq2MwYgAgkMKJ1A1MouF0urhG812R7I8CZxosGkfCaS0o7Q6DA5WIWgbiofv/2xkIj0CX7
z9uMpBut+sWwjJ3ILbgOzdSdsNmNJkX9AUq/M4cVxZSqMlPH0ZXfQx8MwHmTGcFZrYd9790bLgsN
HKyS9XHvbC0Zd/cPL40gi1j1l2DSlyP718ooUdUH0GX7VYOOOuGEhz6ovc/KoeYzw7vO6kCVojTx
HG/6Np6M+k5sbNAmSq0tmIazhBmr/lvTmFPoMpqeAtbYaAE7+AE7gi6mC+HTq/zqY7t70wudOJas
mrQzK4d/cpiJn1eZG6eRgymlmxM1jcaieZVzIJ5r7K6fnlrKp7qkA3O8K66yfGhP0OH1tRyHRyOQ
+J2G/dfAIJCAcOZRMzracc6C2+RuQYpU5s9Semus53XxoTF1PFbEm6XVCJepvFo+KCiCY1nYn7nB
q59NizSJgamaGNK7j33f4h4q5vofwqvxUDhwVJo/z8dNW7kmMDTmGQMugoH979LVrkX0gfAeSj9o
w3UX4t/ew4EZXdEmq00QmWvOdWpAZzKJCMHpzmaA3y8/6RYKqBogRrDEFu3j6lpA07krI9RbEzid
5UWl0faXNnPGyyjq7LQpqQ669MmObws8djiELxjt+tC3abE3XFNFMteMA5uI/rT7FAitjuv2oQeI
8LkK6GivbrVYFe2vfTOrP56uCMUJpJ2f9WH1wUamZ1QtXujWWRl7mfPPUkQpuaa3H6a8VLGYOeZq
v2Yobecp3XU1pnYW/O59FEmjCNZIY9cCyuqXx+X+m6qy/eWXnZ76BEC9+E0WXKfdHSN3niHcyt15
CDb9t8OqBDY6ATBkzUnH/xxNWnkjP5IJ0+jn2GpWgFESXJnO2s/GZ5xd9vFtBHOM1QqKhXh/j7O2
bL7JEOwe/T7Pwt2X6kNUhN8bllU+VJvWnWq/+me6Mmfwdt9F4JiJZykLDYo/xFYPkjOZnZ6YPUq8
ltibi8qWo0b69nNLC11MJrPgyuJVW/V8Q8LBYSIlATNuEVj8OqwZsKtV5PayOAaVaXC7mNXF0hQw
i8E9rusGsWWO+DcZmowc4ecvhs75SWAV2rpMeUu64yOLp26EI6XmLd6RJp0adAwRUKsbtnXTPUz3
xKmpV+j54FxCkOb21K71cmgF7RHT2GO0acl3KfTihTw2Dd1IO56VY+uXWcn8yzQD/qgcgNtGwsRb
O8/StXKzj6XBLZNlBUmYzjw/L1zjD7nWfA0B3O487/guypo3a9fruB8cFwLGr8+1Zv64yvllubA9
KneM0DBRpiI4SIIgQ7KG/Jm7QuvJZWoN+aDblvuIe967SqcyrxTCF1E568+TcOXJRmUYl0HQxdto
t+dZB6iwFyVCTKULdfcSnCNHi25Xjck9WbthAI2GQEJvT2C7KIUMIgYtgxU19yaZ6DaqgpamUHdt
vzKBDgGtmx7mSE/CHIVEKLFHRBr+dwbJJr9O5RJcBJfgo3Ar51iobP3UO2KKYDuM7vHeAhsuYyNd
DqcGILN3lv3d00s2tFyaCSiIPl4Q3gVPiMcQYRjmSGBgth53Xu8HCLztiSSNAuWknqJlGK9tnv0n
hZG/IcVxYm/hMpSmIc4FtUsQjeTM5bMaX0piH6OpJ1l7LjSVgm1mF0hLI7QdeLXS0H7yCcBPrh1b
vcrbjkiiVjXIpUhXRYjxs/DLvkCjDadiycvIKebncuQLE3rzXq2zfRAlKnmOgvqeq/cNfyEi19XO
fsM2Bf2P1d7GVaW+yrt0Y3HlfCiGoo741GpoX8dG9Cl+7oxrRNW8xVXvfvnr8GPDtd58VzQMoP3Z
9YzbMpLO5PQqrKv+fbP2550ssthckbhY/ph62vxr8vT3QZdkcinGjG3Xnvptx7hUtxDZQbvceKQs
mAHLipzO/deOQ3kYfc2IbAsgnF7EOWyRRR7EVFwbVf7yVlajXfZD6Nlu90+nyPDC7EsPJjqMm+UP
Dcsvot5PH5PrW6vqWUfpGrCeVRj7JXfaL2Oap4M/yOHo1GWQwKg4RzUGflRpiDAQbCIpj/ZqL/92
ZU9m8l6sWmTDNx60GYh0H/PFuOkzbOnIxvMftHp/HRqmgla33CrMtLWPg//LxSzUVcUsR4oFqxHK
yXZjZGMm+IeTg6n23vwV6D588LywHmytfNFREX6Tb1d/j/l4v+qlex5zUDcEgJn2sHWNxXCzoc2U
xmT/C2ge+a/LO7q/OlTBXGCu/DAaDBgcMhpl9Nq0mHrMWd+lWZDZ0PqSmAVLa9W3pNLq6NMZRm6c
t53sQqLTcfdJPc+9O0DUr0O62lV1yPZcj5gr6wtQp3kVai2P2zo2jNjVhKqZKpI2NazM/Q+FQ3ma
K4gu4fbjuwzK5Sg0DxlKy9E6VoH13DHKP6gJh+c6dWts7418c1d9A6Lk74p9h1dVQ9X/MTpb8Rd2
kSgQ0QQ6QCYh8b+gbNp3Sib7D71wgsRabBEvnbaedV3v57Bbqz3s8376K4O9H0N31jcjtbYSyRiF
sPueTKhUCR6ryqEJ8zbzjng7pj+0boDa8nVWLNEsY0wSxZXVTDtr9EBewCRrBGtiNpF174H5vQVE
DSNXFSshTlX5mLlQitw6PTILBs5b4c/moSHH9yUfJt2LHaKRQZQEOAfbrhn6RVt/oEYaWrh5b2YZ
34i7u2x7pwcREE8XINeo2vUIkdZ9q1yvP7pAX64lSgOWux1pLKmSoKkRNCR6bHdovDVpnC2ACnG8
4Ww3M1sL5J2Rh/owF7A6hR7USSHqfI6GZrC3D31l5g0DZeRetAHaJNXWMBQWvGpzZPeVBajrCDs1
zFUuLCdV9wdlqzfcY5tN1oDeW4pIX9eFQqJ8dru4aucy2ZkDgX7qmU2BoXg5DvbSPWWT4yUwjdat
a+CwTtnuBV7UI0xwr4sOMM1oSshf2rmtHoTjFFQPQZvzACsLViBxWwkYZlFJKBiYV3hrXljttwAA
bF6qrAA1HVu+lGgC95HxUPdOF2NblH66Uh66pPdJ72kyOjtIhtEanxC6B6d5yr0ubtW4NxHKFy2I
haFBEZuyrC3Gybn8tilGccKeAbxNttpXK+KWfcNCINwpOHll6XpkQWNc5QOp+2zION7GwPqDtHSu
nkvgsS1ExmPa583vXDNCYmbLhFa2rImkJ8C35m4WCyzf2CB/A/rdb+VSdeMRiX2tQgA1PqeMc1zF
rttZ2fvcmVP2qlp/634XopFWg0hhrUXqtrCGn3Csajl4JcPQTPP8NohDu1emH2eyLT9EXg9PHbE+
b2VbeHWogdrfRq3kp+RcZVRy/MJr4sbogLWtQY0f8ERWGYN6jvtJ0ibSR802F5+TMMwsGuh4kQ/D
WoxbrDfKg9oO1kn8gea17WfP8PT+0cr0rD6s6MCIoJ+0Gv7AdZFsUip5J0pW0+cyzdRdzr0xtdOW
2e/vttr0n7WrykOhDXZsmINJ+uz8UjUFv0mui2MWtE1MzM785iEPjWdjeGbhVmeXiJdktNXEwDE9
i6rLEKb7ucIY4LSpWoQetmhdY9qNQWH5QSPw4+62K4OBomo22v4oHn1UTm9sIRMbmDO8cQKjrX47
m3zmQqyOpSmtt8l21IMtc/9xokwB896AomnPhkPeOxy5izW/70BsENLqa9ERgOUVwuS2WIvYh35F
lqm0sPBNcagIbrrPiGS+VV33Cg/FuGnL6lkZWh+jR5Cp7xV7rOpOu652j1LDwYy9SuyUmkJ2wjTR
pboQGaWvns3s6o3mdpvZLx7zYF7XJBg84zdUpc4J20FjmVk/fM5ik6ceNQjBkNowXNBJamPUoqw2
Iwb0LhbL5Ceaz0aAE4bDLqyHLP9C4jleyoqtD0WRsd4CexsQ3qtl/FfqQOYGykojWgK/NDC71BgK
6nJUiHgMxTURTGtqTY75GMBmgFPyQMHPytfcmeZEdnTW4Jux0f7X4s1chvw0ultzGrfe+Vt1JkOh
2faP7Vb0lwwt1qvr6O7ZLCS3xmrWE5caC0toSLsv0q60exL1TJnS9s3ChoyOsmpC3Bn/4eG+lGdW
rFV+t59HJfcvewTSCp1tC1RIMGcWC2i8E5fhlLCrfDimmw3x6C5U1NG59zNWSHL6fjZebSZP9qPF
iw3lkFfroaR2ct3/8EDlD2ZJAd02ly9ZoH0Rf1JByVVFSpburemYP/Zt9042obYpJ+PJQ/YWE+eY
JTrIJVtex5fXPXqjuFiy1ROhIyAU7YqATS/nM5sEtgjDc9hYre+uLJH1d2Z96OTUh8KengK7W+K9
FyJ25ULgzeJf95aJeQjy+kH4nhsNs7vF2jx5mHj6m7+YV4RDSV9b7XGfq+NYrLHwEP5142TdyCl5
alvE1BR5fdRFYxPU2xm/qFv73uD6Q1v2fqTJAoWU57zBc66JRqBmQvf6N8KiqzvtB2dpvZOj9ZfZ
cd99hK2kLqkRqqe48rxvYNAtXqIxN8MtM8ajBcaULUse+5ZInLV+W7TqZyx0pjMIEdrKwEuLk+kU
l2xCcIUX7Qr/7IX5YOgnv9/oGuOom0M4Qi8ml8SGuLKTzCpnRj3t6a5DRffOK4Yv2RqG09IXxVvp
djdrn5eIItwqMqxcMJ90z5nC7NXlBXwo33yowFqhR6aiCcVgl4k9IOsbuOGgtXIrnab76eNUenll
wvlu7BLcjFslgb2TqNAmDySaPc2qeo3bCvjdzuRDO9rXvlu/faPs4zzYfgeoBAuIU7jp3DqVwQ7K
t3pO2hYjBo6hB7ewyyHaYIVPkPBWsvtFkywzZixr7b2/QQux5Sm8P8T2WmfSrvpnigbmNzcXoF1S
lTH5L0tcrPaGSjW4im7bedntPPhYAuejt2pKJVialhT1zEXqRv+uefXV35o8QmMV0NXs6r83d+1/
Cj9fmcpa4wp9XYsL3gnOQijpi9c5IMMao+KWbSI1M8T9MzaAbap/TcGgnvD9QB6jXYiUmzsPypLG
0Qqs7Wvl9H+DRMtjMYDbB6X5uOCqggZb9XC2vQFaujQRWPY4iIbimwEbI1g+FeXLqOkGjjQk/1Pr
FSpaW2TNZyAF2MJx+ZnRLD7Y2PlmaftpJkwEVuPyLJBecM3578yuyEU0hOh1ybvuwfTn7rYc7XWY
/rajuR97Mz/hc7va7C1Hwyzqm0BQgh7st+iqdz3rf1ddfm6RCB0CVMVX0pmXGDxaxv7Sbb/58IzD
zkAda8189+v0s/YwVEu3hPrmmNfOxLRYVLylXrMh4EPzUFzwi/NKzgPWxtlGlO1ZZrzVgXOstNW5
DL7XXWC2mfKLZf7j9Xp+0ia3+293eD5c03dvHidShGXKSJFeF1ElNRs8cukv9brs/0pvEiMx2MB5
kJQuEocgKx58W5RfsiVzol2obWpaq/tsBAei61WwZs5/eBfy8+Yp8z+of/XQFVl9bNkWkU2S2W0R
hnicVVFFDjUxtwl6kr/Sd06lhm0RY0ZehxNlnRdPZiw7etnYX9LcmTkKal8P2Tz54trgYqkjusj1
/5rdA22zm3VYXlQ1GghHRBB8qGZy3j3Ke8tw6Prt2mmNPAYwjeWhGsCDoM/18sm0g/aHByevz15n
eS+5lysXpaGDkS4jp21xVywb9/yUc6YG90IImfGso9zvorZRimCiUl9jJ2gHDASu9tO51OsqDBQb
+1buVGQ3Wc1TWTfF18xOfZRS7v+mfR0uVVCJJWZj93/Jcu/1gyi2DZBBoImVuvdk8tBO4SoW8DGJ
NYF52LDfUIAFTtS1u4EsDfqPWa0YHPCCcbiZqOzeKg3gxZr6+oJPYTqB1aAewzt1HTJTu+4V7TNj
UQ4ZZrexVamRFW7c69o08pl75gtDp6toNAnK3w7K6XNt69OpbJ3tYJJ0jTJn9q0rIt7m2Vr8NvaH
FXPD3FlXbfSMCyMquoSSkATUK4hjVryS2POD6a1lwI0L447q6brfP/XoFato7aUbT8tcR7tpQi7M
JYS9s/22Tfa/SQ3zR1n4Wups4u6bWv1nwebLimNBlqzY5dO2Vv8Jdyif6wDzLpRi1v8TRs80MaGm
Z5onGyPXh6th2uWDU9TqwRlGh1ghG1dd1qmrZe5ayjNSJY7rI1PedyueCZz5EPVGmyP3/yNE9Ktj
TOURJe+OLKecjGOl2xL3KjA8quw/ut0CshSsY7tTr5EvwfQGjBihUbuvOub9sJcDfr8V9GWwzPwN
YY9zqvLdfCWwRSbTgALeWOUcydqAPCps/AmMQ7iT+y1BK2exrPE5jMALd6UCcN7Ab8ZWzv7Acf0m
Lb2Ji44S0jlHyc5s3jHyuPnJgGLl0ABQtUzTPFEFDJDgbnOUIVZ9Gg1HbSFCE+Mv15BKp5r2CGcZ
ATE1lnTatRV7Rf0E5uunLGZk7sMBoR1cEV0E7qWcAN2Gogj+0Dt3R8UydQnGQoaemcHM0qSckrPC
lO5CfRf7cmv2rUTM6zI8EO0T0/gj2MsDCNbSyB7Ra6wR33xxWAr9kovxEcJZAIeiwBLTxMjv+tar
fSf06qb8T7LehK2qCDSXhcHrOJWHTTZWqGNaiWYdaRNKaSPJMSDyj8y99Z3ZIJkMvNtaGe9BIL2o
Q2X1tPLxfaH9+M+6W1TanNXOKPUn6bRF6nlI/cCFgD7ZWEJjIDV6kjJPBKJNFgZfAynxtkeXRMxO
7GhoMWYOd7PGZKx7SFOyE446j71dg83VQl6ZJ5pwzFcieNejq5Ci5Q7yPGMIjqOq+GMWi6jt3Evq
lX2lzamMeonR0x6IDs3snuuj9/7jIKDYqVHNv8bx5cHe3b/Mw+PjYJV8nDtAC26L+Sxz3M1jpT9R
1eIf584fTmWZVaHfdwPrrjlx1SP38i2kN9idGIhgcVqtzni8nMm41WgADwI9b1SpDQbv3k9eruQY
qb3/rJbm3rHECNm09tvMCsgD4orDGpQBBA463J0V+YE2uU8SCoOIy+0MBL3wm+dtjDihSTyDBhns
fw0DvwWJT3vUTSB6/C4WzSuZUmbnbHnr8EJEo/bI1bwdy3EZ2XCHGRVj7nAYrMi3WoTBM7v6Ae/e
s49e6Kw5fg1SX9sMvyXrH8jrqVll+6KQVy257rAlcUYEM4jssttW5OKFCJmPSvK5HOQJ+OgOnl9o
vL2Bbv1y9a2J4Dp409tOwdZjG+h7vQWC270vGWzVcaWJ6LYjWH5RtVxijUqom6u8NiVhlm5SFjWg
hHriX5Ur8Vo1aLuzYoso7KhuSlc5g5toY9NXO5kps3Ukweh12Scj1lVwzyfonKuNYS5C0QxubOJj
Y60vHoayuaKdenSqvk7LKc8PdWY8Vs1w1VCzRZaBM85XHRcj4Mxp0pF3baU//zKxxkE0NBNysEYc
lV16ofSy7VFkncD12TIWrktYouDkZNNlwql9Xds7+I+ydhoRzrRN5Z3n3TPf5oK1oZaU+s5lDzW0
3Q3TVQe0PbYAykJbDqBU82FElfXUuiScCHuWoTCWR9TFv7RV05OpzrQQKdp0tfjcY89uHjqr+IXq
fYp0hfq6dxhHxm2+Abrtr5Pv9ZeJjMfenL6UGwxphbkX2I0KFzWBfuY2XfGZyfSRcWg4OzoxfCEv
iiM00oV6p9ryxym5xd1C9SmyF5m0VSMPVl1cM7LpksV3Xp18kWwewdGt7DrZq0BP9bzL+TqGd9vj
v/d0GAdN+2usUGWujrklI1iB42GYG6gVSCxUKUdvq0o0tlVzyqZievek9bmPe4WeAe6htWfElzL4
a9CPzChntJHt8eBte4W/HX8v7vCaIyLI+2NvB+BhZflqKTV+C7t9cM1y+8aoVZ2zyswfDFP4MW5C
cmy78bs3KpPFzRlhWzfrkV4J+TOqrkp3VszforbkucXzkHYYE1/rEcecMyLKzjUdlYzlmLgx7Edy
AqC4A5g/SPjQYk/jpsItaC9GZLrWI7tFQ+4CKKGk8Bpv0tHN7CdiT5l31KHXzedcm1NOxgdk4R/j
VFwMwR2Hdq6Mph7ZscenjrRuTvC3/8lVW3GJNvebSoa+UU0x9+oNay6qU13cTMIuWOQ4WPtMxySr
tGu2y7jP5yQoJE6TRbvRXO4ki5wAZWcT82R+cHeBEq9e/nO5gQni8FSyMWvGivc+pB7ejANf/MU5
xWJfE0eL7ZB8kLoyusSYt+qpLOdL3fg8ATZPVa7xQeBV/Rp2852z8MuBSU2zJcDDV2h2PLkLSizW
WySnTZlyj+/wnVWe5HkQiqm3boFVQAQa+TtmC16SetnPfuW+Wv22HvJtezZQ2hHo0KHq2eEc96qq
Wdmxn/eD0Z6Z3Ya7vab+H3Vn0mNHvqflr9Kqfbj//5gDdd1FDGfIc3J0pjPTm1A6bcc8z7FCwAIB
WyQWIIHYsGCFEOI71eU78ISr7r0uc11Ft3rTUm1cmXnGGH7D+z5vxcgxHN8lA8EBnYqIQKorqu25
ebaT7jM4EXyySDBtZUDhkIfReQ0xgKJOWj3Mj3h/GlJvLbJwD3ppzt4QFYJVIAVMkWNMkWuFvAmh
kKtVImG31T3E0ZoyyVuvaMO20mlMvRAtemDgnHZFp53zPmrdOGOHaS5K7ZUYIVym1vdVpUm3D9Ub
gtiRnuTMHDNDx4XDiM6Livg5YvueMNHOZrTqjeIl9F2Bndn2DoF66RlF8Sms1nerY+Y7wkS2hU9+
rSdqgyC0RmqXoWNNDEykTtiwxlXXndTX+drJFtOLKZvetdo6eLUyhpxdS+RrDeteq83sHQyU+sRm
TXXx4Zu7usVAz5IXC6GjnpaotU4oCyYWZXGyE+gCuSpNH5ppCjGazfle0/t3Y5bfNIwT3ZGh2ObG
Tw6q2rxUtniI4wFL4hSvHlDOnKOaVfYiNm5G92D3VhtY+ojVZxPq1yp9dVFQJBXrO3sCAEGHRwpE
qLChN0S7X1FaEamZMmLWx4Iara1XfZ8XHRpg/IGO5isL1YI7ZysniSLz5Dq2BF9irJn5K67L7j2T
rLJl5W5EgFMX64RniCsg/kj5mnBNH/1W09tirwyNIv2F+VS1VxuB7CcaFYgzduv07K6MMg2PUxQP
oGSzxIrR6MwN36Oitc7eMIbKudKnyJhPUrbjuynk8L3PzBG5iZqHvelWphYOO/bkScfGwVk51Zif
m8ybBaIv1B/J7zG/v4dW+obKFw6G1FSL5tpUGmTijiOWDzY+qs+/zYX6Drbr2xy8RVnneRYGXmm5
Fuij5vHM3I5UorhavN9+CrnhEP8K9+jbKLwoV0d8u6jcEqELeaCoTiVHHUMub0HAB7anSloy+Eoz
eaHYr1/bvllMZnqhWlyucijqPbiW+fa3X853cFJiQ359RWEi2oFTmtnTPqwq6i+n4cZmTK+FOT6v
2vI7nL3v8MPE9uRfPYlCSZHZrOH3TakXlI9h+E5lWJO4eaTjza3TjHNcNmjPf/tNfeco+TZHL4ob
K0OKuu6xuTG8UPLVH/RWffsPe/Rv8F5SaBPr2Xbdl0Nj+rQ8+kGIKvkdvtf3DsFv+F5UAyJSU5PP
amRBhuZU4Cdi2GlZ4e/x2b/38WxH5ldfR946lbARluwr6RRkl+FDUakJ0/h3uNTfO6a+wfoppSwx
xOFVjJvbWB0OmV77C+XYpPxeouf3DqhvLgMsUXL4XMUKv017bUJ2gvJKeaepuyZpq3/QQaR9m/iH
fHlAB0EodJuZzCAWQwlUtgKH3z6I/vo70L4N+Jthcxi1SFeKs23VbXTVfgFUsUcxsfhGK0PQIk39
O5zA7z3Z9v+/+sIz9JKJ0fOFdKNBgqHA6zJARrhYoijZ2XVRMroao5/pd3/7Ov+z6FN18/OlrPvD
3/HvV2ZubRLF/Tf//MN9VfDf321/8+ff+fVf/GH/qbp6KT513/7Sr/6Gx/3lef2X/uVX/whYPvfL
7fCpXe4+MQDuvzw+r3D7zf/fH/7Npy+Pcr/Un378AVRY2W+PxqWv/OGXHx0//viDul3D//brx//l
h9sb+PGHP/6b//7Tf/mPP/2P//zTv/3Xf/z3/+r/+ctPL13/4w/SfMP5ZGIa1mxDCGcLN5o+ffmJ
9kazNaLDHEcVpqFz5pdV28c//qCbb2yLu5pgKogv1NwSc7pq+PIj442uStMWuoEqy9EN7Yc/vcBf
fUV/+cr+phyKmypB/ceLMb4ERP3ltmQJVVOFKnWbF2c4FlyRXx8rzmzIFOtjAolGZpxXOvojGe5S
KqedDvIszpfRW+gY0E2MCWN+XYKN69vrVoGGEPaL4xYG9KUM939Sdm/TNmSn5WSnrL+ypjg9673c
2W0nsUkZMUN8ttpx+bI1K0ku86PDYeaVCnckiLIVELUhwOqmHHImnYyKZrYCZaX4nDTMdlB0s5Ty
BzSgpzLJzmZf3RRhiZ5ykLDHtAH2XQzLjEGsfppWHBdpyP8zC/KqurrzZ8Nqjig1Dxnyb9fGk+8N
iEpdoczXpiW8JcEXk0gklQjMLHBYmluGiX5hGRR4KeLnsLGxW+Gu0y3y3cexpBLPNdXtyxeHEYFn
CfkYd3Pnp7Sb0dijajU+TXVXBLNhsntyht0iEGQpY5H6Wo5ocJo15o3aocBFFjQr4yWV1OJAMxkd
t5nRsB4yN3jbMcZGEkwRVlJZB3HGlsmOkDoPZfOEBu9qraEy9aizvKEL6a6G5tJx2julQnvIeqvw
1PW6hX7rFhoVnKnxXawyPTgkF7p4/Ly+5xo0ZW2HE3g1ACOsSI9rJomYN1ZElKONoQ3egNArd9VN
iKoGWUVFaSdBFaUobU0MtYBUSjoQHP15ZQZIEJ+aNN47MsndBumbHNvnXiQrbvnmfraRzkHBqNxp
Uj6pSvSo9OWnEjsln3lv+4bR+GpZDmTGmvHG6blvEQ1Pqb16lsXblD1FsmziADAQe/aZZLK6Gq/G
zij3WsIsTlGJ365yzY+ikEVkyXAfseaBt5j7GeoRl2lWDv9qhH+hvZNsMl20+p5YIl7y0j6Cba1H
Gh1haqiW7MWbZKK5lZaikG8B+tp66etYmL2mrPZ6zv0CA/yzg2hMGsAdZzMOUjwRdKD2pSX5/Jae
igc+BidK+NTXk31B8LJ1WqF0byTGzG10sfpJ/khz4c1J49uOnZOkqjyILMSiMToQH9dLJDkORwX+
MuzTV6G6qjgxLRhVq3HHKG3a4Thk8sqcL+3owVez3il8M9Wyn1PzriAwjvNAz4KRSqPmWMxRXayW
32hOxqe0vB/kXF3ES73n8H+nFNn1IDDUmoXOIGk2YRoTITwghNsts/quj3pUBcxYA2SpFyHlpZvO
BemeSgCT5v1cNhxadvGQABGzV77bvkKbNJrr1vJXOEtnUIwpUcFzg8yx5EoigUfuO2PwGoUDXrXL
ZxufjVuvTKTjbtyzv+HQhVvkhdOMTBUjdVqsBhGTs+qz56KsbvFE0hG1+Co9HFcocAW8k9U+5zkd
D6BTX1rM0TEC+lPkMHLsRtTA42Z3y+4zWr+LORsWf2R2yv5FuUAWDdeV2G9XOlINZjpmRLXYqeyr
aExCt2skWEgYYK7e1iDVrHQ8RDGpV2SvGE2FdCjal1K+IpUb9r2Jw7wgQU81OAeHjY8JSSGAZQMI
En5hg2nE7xed83uy4Dma9m2tZK0vt/FtKcWJmNEnPQYQitCQSaLtJdOU7bHdN3jJFxEMHN4dyzfC
qyOmbJzPfDCZVZTBuOTHODQdr27hWIq+YN1lqUdVN7m6pggHcha5dQre0FrU0sv0UHWNKpeIWj7O
AigOrXdLUc9XWdQmrlZ21pq9UlICgPCWboGKwNHdgV6Etsdlpg2VWytKHvvq0rDVcp/Z3Wu/Kk9V
kr4bLaiaYaGcckMVd2RRITiAtrUW4jV11vsqco5fLpV1khq8b96b3p3HJNAmA4WPPb5lpRWhs41D
Zrz9KWW2B3jnwzCa+V43+91EZO8hCh9NRo67PI4PdTyyCCiiXc9SpzPeG2lg4YDwQoeNtpImH7Sx
+xjZUMLQOnVuj6yVFF4vvICm7qsyvx1WDTqdxZoBDAZnskBdpqOoIfk0YR8j9nZ3ygSfBGfqvWVP
mm/kXgNYNOve9mHs1TomqyjNPqIEYKiwVpGPKg35AmJseLh7s3wtVwTAqArOihJyFXOyfa50jwWH
UFt1lZsBHzlOdf08oPY5zAySrWwk+jznnjcNyKaTmBMQtCOjxn6va8iiwlp83B5DXe4igKbQAaD0
iF7dTb1SX2Hv7FFNZPtGo+2FBnFr4Ky7I8WSaf8wl3y08saS7d4C0eIy8QLG02aoEpbovhhYT6Sz
zluRkEbxyqACUKv7rNCCvmxUD8SZqxCQss8w8TVRUbrc1FAtqobtZ0JurmD9suntDyLJ9JsY1d6Q
QWCt0JeP+TX+hMiv4qI5N+E7ioR9bznprkLnT4VC0sekJvt1C6hNV+WWs3R0I2C2srtdW6wJysS5
H/bnWhaJ16MKMhPkvM2cPiu1earw3rgqeGlk2acmG82DMWMmy9eReD+DPRVXA4aLyh1ToxiHOAGg
5lgF4E4AhYaLp+rVS7450ZvQYHFomsID0AZMKomuWXt1gB6jq2VbEUn8g6y53sZ5CkRLIEWLuUEg
LZVarnkY2aAF2mvuR7l1ZQmgQfUQd5x0JlCnrDICClfmd2SbAFMZel9kp35hX7jgYUdXT7pyzqWZ
jZUHE9MddPxCzbJclnXe+GjWzLweT+E0euWIiD9VEeIj0T1169CfBrhRNup3WoPIy60h0FO8m2nO
tb5BboMNdJ18s6vYCefC4GRH4FOY03OvxbMvEDEiDrVGMJRLoJvsC9DlQ8eqWcukZsHa3MK7gdAa
1sMapJAuDuYwHBB+GrjytFf6D8oxumg1koTTqv3tapZuZXX3sgDGYliUmQjSa4RCPAqBQi0brQDQ
OfzE2UHtWke7Om29Qatt34Jg56tmw53GQRyISd6zdfySWlYpd32q+1GidF465c4zvSND1m1+iGvK
zXI6+mWdR28EBnSxWGjoVkToitRzvD34/zHZN9u+DDTyWlpBiDEkkQHaisUL1/RxIhDpAeE5Vz8b
+15GOPOsomiQIFghjrQ3I3uf3ToyxKvbCKd7hyk0RWfXznHH5dDSQFFkCPl6uRzhi3yqNTsOsgKD
c6g2fmZqDuNfRn5bU+TWmhYd9DW8cNQSwC1gY7Z+HR5IOfi1rhqeHsHAaQ+9bg8HgcKQ6p1he295
ZW/dLaFzZ1jRPXSn+YoZ3egqg6r4QKcJbRICU0KMfjmlTFsVDiOwPtA5PTHaB6vLlAMkYxrKaXAY
QLNaMGocGKq9MgvRB0aebPVrc36wmIUf25Rttj5fIKlCqd2yBx6TOqPEZMioxNs8nOo3TVLTE1H5
inDW9scY81hD1DSXeJORepYZvjpjV4NtNLNnVj7T1IBAdF4bBDCotZfzJAosTtZ0q7TU4mJVUg9x
y+RifdpjK4nOg4rgPXOsFR5L5qtDUh4KflPrWYk1rPyPcKTPLZ4z35own5qT6fixDZGG7Vkb1NDz
/LWnquxqpHcgNHw5qrYncAhgWHIwdocf8ohJ/pSVNNkrFKPqLfvuAVsAKMNBQXuCstjNy9AB1Ipq
KWyaII2ejJQ60FjjJ4QN4d4ZM5QS0RX20Mu+Xu8Sq28uDczLZFoi7zMpOkTa7trlOspHN8c8ftdB
MnuI5IBiDCqNmmNWtvr4sG5MzrBO+QjyanWdDIZBNdhHO0JroraOQCLceYaDIk7vjt0Ie7IZnc/A
PiDI2O1jAywvRfHsOahiFUXfk1WSefiuSS9mWKi2swmJujFuSDGhxHOUeoVgkb1nPsbKYaqhcUXT
S54M58iebW9ZmdNzTbk1NHjWAzdABZgAmeK7quGLdZxVBLWKYhDfJwVleq8P4t0ABsOfJrI/Uvu6
zfQju7PEResQb4KlwXPAuev5hs7j8Vb6MlIZwXIwOy+ROm2X12afDMahiDmpZXXC/YbRIlxAV8zC
s4zHfE6wAToTY8ICTcRIhVcgq6eW4LqXdchIRHUYQEV6aYQ4BzsG+qwWuZaGomK7yCGHB7u55OEp
1CgSVfsOqfw+TJI0AIBI9gML3ZwS/MZEwTw0FueTRvfb1Dx23FIozM7DMKyXTiMu1ZHLW5HjDULb
HPlRmY+XU9iCDO+bK7szCz4q7gkL6IFg1hDdVOuUenFDAVNp88eQOLJLvCKetoSv8ZDaB5VvGJxP
dqj5W9BhdLpdX1HtROqFqiAud6Lm1DSVAjhwWIJuFJjAZ+HS3jmuAi3oDH6N8j6dFHea05Lt48ox
O6NX0ByomvCyzpkyHZXM9Er2vL6WGrddexxIsLrX5DPyOQxcmpMfcKjfIOdFYcl24jADnrUzFvjg
sOWFVHQOWeXjUpbORWEo/rDM8oBKAPHiGutuO9vOCdjAc9gQH9Uj0/AdwpuRNpVTwIrqojOZZiVq
tdtAfV7YVJhfhDin6EP2BWJ5jlxkfA286UqA7ZvrmD52Tu/QHNbINwCaxk13ga/lONf1Oc6dtyR5
5u4i1Jd4yrIjqKaC2+V2/ysvpYCXNltETYYLvvBSoDSqEIepPYBEpOq4i5v9hseaMYydtUR/G6Wh
DbV4gUreOVzbLJpc1UFWViniPkMVgmGtP0ZEn9wQzVi5BgTDXbRh7639YgzTpbFY1O2N1E+1swSw
gMcj1bUHcE646nYF7sZP4SrlXsmn8xJhtdI513M1FicYn6606WPlcGdA+j5grX5QpjXDkGhCqTIc
2A9ASQAgKGRnbfDVbA/hyI86SGLTWNkHUOgpqhJBY1cIOGDd8nEdyDnPWmwhGoWdXkPsKObwJSyW
yGPbHISt8tJ06XYlvaMRctupsk7c3ByrCY+maClSchv6m7R4FM72uEqCXJvMDT+8oJixXyeBSRhY
OerjWzl2ZA9od0LL1GPSuisyNDiMXH4ajVYwHKoQOWLQQ4fYLwmm8oG9EGORzawZEUHPMp/eYxnM
kwyx02QUf4yW0m5QzmSqPaQ9dxiBO2c/L45z6qcE/VOa0j7Z4J8VxmRBp83DZRS2d8iIwCIP3FaY
dHCDKQ0KziLNvLYd0OqmtO4GNUYr5pMaRVwUeTXzpNJd2WN90vLp81z2eYA4yDgpMT1Wl+TIL6Y5
3GX5U4GUramy8qppm4t6ieHDpX4eL0G92J9yqwh3cSomL1zy6qgOfKkGyXA7pb22AQJf8Jr9DalJ
6zsVvtq3r4Uz37bhp7AfX+2Cnhq+B5ASJwzQzDZzyZVafxra9mFqNWZ64XQTTpbPDYdNbcXFpcjC
QFZi9MtGHpyQeNVIvmYDXXAKIiDQIqw18HIfDGc8TGX+saUD5NaebvVIFTQaZrBp7IJFDFcquiB3
zXTo+w60GkPdycyBh10MyV5x0M5rgzhWItMOllR3Xa88YfnJAuvIAeSM3OknI25PMDOAXKsvZaw+
S0ya/jwiU5UIad0GLAFbBuM2qmtjXzvJS6HkNzNqrZ0WI+TLI9BlExXZGX3UPg6p0IoaaTcWHGr4
eaHz5srgTA61OQxd9sMKsuY1CZjTG0HeKujIAEeC7GyR1VHOmL0/A+amh76JNrmK0gD/mI3Fz6Qg
dQBE//VjZoePK1AQfwjHBjN2PwPz2E5wrlkKK5FDURc7hy/6DOTmGo0mwsYpucoyeUe7avCYH1Qb
ASaxZkdMUccZoEsm58e28g0UvhOKAQr5F+ooNFqRTquvV6fEmS4pcG50XNqcGx3eREHUkXhXm9ph
KKkCzQoTWW+GOxhOaHLL95ZEN0Yd5GYYtDGvPNUNZHLMZFwPWkQLEYdgPI6cqJOFwkeYuLOZwBqM
mdY6QjGD3rqc53diTi/hYV9N6Pg9Wb+DknHTKNxAQjx2iGhnPweITQ1J75c0COSwt2WcevMdeESW
3vZtpE/Xi1UcUGnHOByN9bgyMjryaXhr0h4AKJ2LVEl9pY2egDnTIV1YA5MOaW+PhgjHRVTlVWne
uu1AGAH2uJPCOLWUUTDrVP7adGe22hNmliu10D7bKgpSTQlKjdPaSK70Jnqr2pyzWXzb5hFeGDt7
shJFQB8rar/KkxsxJvZ1c1qx3Q3WvN6YQ0YVBTMe0171vuSCdTYK/TNNv7HLe1Dojqq5k2O2F009
vAgd334GHU9ywm3CDIo3ffkgIZaYGMkyx/g4WNFLPK/cAc3hzuEU2scRTj2bRfFWO+ylQYS6rs7h
0ZJcuCJcnZyb9LhWfyl0XNdGad0O6COCOkaDBUj+fir7h7geJj/OhsAGthQUi1q4Ywt3Hvyl6tZT
9bmdrSdbqUlvGepLJyqx5yT3mLVepwSKSTbWn1a1aznQFuWQjUDmM1HsWZQn97liUHkbNeQP+xbl
GtGwSDawOGl9gLkUx1XPSRmrZHHGSemCQ3oxTXo0Ql0wjTNnt5K3Y0O+xHKBTx+dDaku3CuZDhLi
SKx2NFzMDX5L3WbwtmrpIXUemKpGvkVypZeHDXB52AmKUdceNJ49EotnbM8nfqJ4fTihq7cwiMCh
infMhSY+k4jqZekXFDjpXa2kgzetsPw19qExOm3+iEefQUzVwCgwxMFsqKv0Xo58YLC/QExVHnZe
h9Tdaw0eok+SA6jC+qa0xXOVDx8GDEZYR9UYiwLNsAA0PPbdPR1Q75G+KLwvYy4niQ/Qp2HbGYwk
HQfSdRWt8EZJMYFlmuc11Ju8JC0XFQ2Kreljll9Y+AO9fK3jfZZjgbRSyGpKcWOqRXVlOxHHEGdO
l5i9l3bZYy3Nh46v1TXCjbOfTSYbhQcGgwi1Hbp2qxqB+uA378g11QcwlKju5aDcY/IKxtk5a4PV
38NknJUDoWlcFnqLeQ1jTno8orAVZ7xl0H4Rldzq8JEyjjGzHYC02ifEhK5gmnYrZEd6uAA39XMc
Ra8G2TeNOb6FVkIAwmY0mhknWWvJHGfG6GV0DC5iM+fwUjmvwZoRfmMcahprd7KxQIyUhqi+eM+c
E4lYFpdy4D6EeeMqZs/UpDLe46BluNsBYGPZHUiMwUMtnoAvzwi38I1VQ3ExNkN7mccaM1/Oz5bN
FccxzlAQ3m6BSj4YwAO4C/2Bz+6KY6Pq8CUNOHXwRuzRMGOOZfwhtUUDsKg/iUEfd7mi4YbkblLM
0QsjbLY/VXcwl6VFiswMoRHpl4sr00KFqziWJDGo15NQ4V6qXUqMxYScZ+adIQS8nHXotwb4BY/D
FjcGWt7WPCrJKU8Xgc6tGP1Iqlx3uo8OoMcz81w0WlrzaFO9/LwL/8fe6V4mr9v48XP/7VL3V3vg
f0KbXw3pxPcXvz/9r3/+f/7lr/a92+//vO511Df4EYi3F7plGxIg6J/Wvbb9xjJsoZpS1YRuklb1
532var9Bwk9FrYIb2faE/NEv+16V9bHDnsexTVuaOrumv8++F20y69y/rHsVNr2WbkvN2eQnX0kC
ohBUOgkm6iGLmgXogqhHijClKQ6xnbQXI3p/sDLDxoViAErPiXKVvWOiFbInlgR4kB0LTuqwq4zP
fcLmJ1xgueLA1wZy04bJ+EDPNOY4o62tqV15WEwjgpHbLOv4/aS25t0SRwKQW9bisyqc9IbwgQj8
lS4Z3UttkCTHDEr0OcORhUtO4to6K/q0AgepLdYtIkdd61oQww0vKhPd8tc8rSkFbTVcUPka5uDi
rQCUQy4Zl70CN3B4bhU8HYEFmPtBkoJG44v/K1DWJS1hfS+94SO/ZuMLI5v5bBw2bG9pYLtDQkza
XmMseRnLOX8/mtFygfmEPCpGz4diwVWJVnOF4yqxBXyYsty5xpqKApT6s3elldKp9TYKWIYAjIEl
5nIGT7KoPhVEIJxh/LfIpGum7zn9yaEUmvO+K5XuE5S56NKEQXoVVZpzZ8k8fwhHlQldM0EJ0CGi
ccmzrfJ6NTDxcIlM0D2bVOeFPTaPPfPaiybfNopQ09M7hkHNe8hXwx2u9fleRA4edXjy1g4YUfOB
UBPzo65za7FrycXWJpvOX0QKHYhKXroRBoYbGMyMshxVb8Aa57pvKbbAMpyg5CrhQRzR1YK6RltN
kzaYrfGqmimYioW8dK81cUVUlkbEy1RFhzilp+3oXo8WI2HWZZ1Spr60Jb4qZKEX2EsICjIKhTep
GCjWcMzYbHCxJ2T4AROMjudUG3Om0Ci9TM+Zma5yizU+Z0vLkippuLQe2JCzve8o2x8RwDARYWzI
5D4Kc6l7LCK1a8g/BASO5JuA50Kc89LnqmW7BubKZNPmT6cyLuQlDT8DNssy5gtrbTegfcha3Lej
JLd2sD+UZ0gS+n3imMq6x2zAbiKv5o4hh4w+K+2KEN5f8P/1VPcpOQ8dgD1ChBoVVrXFd4hZxlLv
xqyuFWiocQ6LQduO5GFiQKTMan6bG4l1l6jc1DE2RJgPEkPqFzr25CPRBQMY+L7RD2UskmNDC+MN
lRp/KjTeHRHG0fjaDtb0qNkOd46hSoxgwnfdB5rTj0+MsGYSfyqpiaeCXzb3GCTQwJqi6l+APyBe
jiWzAmIlmA5h5A3b68awoVEQ47oZOOJazfaKNcyveD7yo2mvMEdp5/IbO1+Ho0pk9sRdNGKfIeow
elZJXrpGE63c6saoUWCgq0bvSy+jEs15ydjKNL6Mn2DE0esfnHLSjiMyJh9bLH76RIvk+95OKfqn
Yk223CiD9XzZCHxWpbqcxwwqvwvvub+0BVINL4+3ZqfopRNUWNQNVAg1o7YxhF1XaepNz331MjQb
lcKy3GTOQxxmdw5TWPCN86TD2yl6zHZaYZxThXQhjxrU3jVrudzEKdpvCvW6eu/MwGBclcnmLZhj
kyQZkxdDl7xzBMBjqYwt4nGGCKdu1qwrYS/J9aKr4+hLSOngasLlrurUBzW67O0ufAK33T3UNufn
WJgE//VzJvcQ1qZPX25d/9i3+H9KN28UVr9x8/7f/+6n//rffvoX/+GP/+l/fi3Z2tLjf1FsSeON
ZjgwrzjRuIOr3Ct/UWxJ/Y2wwF3YJuos+jh0Wb9Itow3KLJ04fADXaq2vmXz/kmy9UZw1ttok/9c
Evx9JFu/VlnyvBpkSFXTNN2hZLB1So+v7+RrrYhYlxNxHNZLSox1JJcPBVRliAfOfZ+QDDgL8q4E
eYaqlZ9mIACC+dg+z0NO8bj04RNewV98/9Wn+Iu07Gsp2V99WdQpOEUMFNn6NyJQzGVZEYZJgUm5
PNHTnTQsEIazBaimtf/bz7V9A19VMT9/Bpqgj9ZVS6ea+qaaYdKoibgYimMvwsdYR5c+q2fCVVmK
ZZbfx+atukh/ItAznHCY14BJ+EAYJWTdq5mKLuDa3GKUxIeYPgKEqFyJitXtTOVja38mURZNgY3B
oFG1d/BHw5/Laqrd78juOE6+ff2wLbebASUdJSEHy9ffoeUo1eIQ0nbMpPNqYismLGz5kI+F6gNA
bQ+sno5bGUZzgtEkmes94PHgtz/Ev/KF/eo1bAnaX1WECmEGcgHceZyaipVPpp712b7FsKN5ksHM
bz/Zpjj9S9n55Qv7+sm+lKVfPdkgid7E3o38JJ4+zHVzVXbKS1weMTt+zBPz4befzfgiqv/182GA
11XTdDTqCg6VX7+5WumZYTF5PESOYM+ngTNhbw0jA22NA3ZmNuj8yOspmIsEIcdP3R3ZrzPiqihO
xqhEGjFlyOwYi07JfGOQjnlqnBISAuMOHsIhnTabuHNmi88YCsAzZ6CmJcUuRa7ksxvBatjiv2vm
2wHeMzU07eTSRXfRDP4YrSjxXnPK7Aav2q0+TldmfgHCvjlOltaBtYD3E6mvVG3N1TgLVoS6c12q
PKIU4a0RWXSC9XFuYauWWf882yYG0Su9Q5wOGeo8dC1ZgcX6qGP9OVajMTG6ZutIjHBzqiTrELRN
EJBZUaBdqm+mtWqDARoAAosWMQJF5ZJ0WVCuxlF3CCXEtrrF8I772bDP9bAsmJzrl5iAI9fCl8JY
+jBSiyJ4KD7qwHB2TVi/Z5dTs9mThdejokBliBzxWFHbt4uRn3Wj/JjhIt/pZgtQpe522Gxmzy42
bicQYkjG8TlLlPjsZM/EkzCkK7sd+2hus5oE0Qtosa7j69nuUBmQzOoiMXqrg3LwqceR9KzNhZ6R
DaLmz6JcWYMS1pPogbLk8R6D6BMVZ+tymGDiNNpTpukpBnZ2w4NhrLvZOsCL7oKZmLoddwsvtOoH
mxUVC+D4crYL6eUKvkg0uu2dwJFVshlxRR/6PQiGdxZCVn9NcDl3FmuoQrHh30ab7h69ztDdGbGN
+Ytd84rMBk3NuRyc8MQu4LllcUn0NUOX8F05JZ9btqPUATDUmiu6EoH+wbMem6afkJJO7+MiM1xe
znhp5CM2PcbYs8kyv+jvyEaClLCBp6hDMHtr9FdqtmtZC5Axolt7i+1I3fUoW21SyIyJv2rywbfS
ObDN5DGux8XrSxjVA8jYaumf0koOfGLOR97TQnGObb/E0ITmgbJ/ypg7frYMIqcLjGP7IlUvEidk
WuIkt2YeszLSh3ukabc2cWC+DuPeTKsygEsGK0RvD8QltP3F0C1UlwypGKvbLutCJA05ZALDsmEF
OdfbPa+JtHNTTR8KLh1aoZ7n1XggPj4ou4z52wOhJJKjv3gPDveJi9yVTRBOpLDErFnFbh5zh8Bd
bKm5M5CTm7w0Uf6YSmxhNWLBvL6P4rUgqCFAeEEV0J9EeR7bkNDvOrHpKRCRALwLT+VkXBOMY2Pz
tLuA0JwPxTAUZ9Da9eXQTPdnbD86SaqPUxLnbzFpXSU17OJQNGCUe9YamvPI/FYh8oCC3yE7mn06
E16bjVWpP+AxxaYcO48NnwLjUZumLn9LJqT0MTAXUFCip5phsBW3/sJRqGXDtRi62o+JcIBUC+zG
SfH0yRTpSDd7sIEe57z1OwWCUNWG+pHoX9i2GvGWsS2eFv2j6J7IIzCepaUpu3GErFAiu0mrcH7W
ZtJX4oLLUlLeR7K8w20HtJTkvqskQzYLq2c3WERH0Nqkh2jM0IvpqclCYewvEgz/LtUTEke5R+VR
vCfA7ZIVzpFMBPk85SWRH2Bg1qSOL21lC+The4Vdo2K7ARiIfHLQaaAonM0QDSXYb5B1UfMAbEoD
odMPyRUdSYkjHrUfdA5aZyU6dDkeUwxY4tgnRXG3pnUY4NJFFMeir5xEfRNXVQ/NYXpd2ewhpo2r
3Xa/1+T42dEicbL/L3tnshw5km7nJ0IZBse0jQkxkQwOmUnmBpbMAfPomJ9AJm2kvUymhUza6AX0
TN0PoQ+s1m1m3ArSLk0rmXpR3Z1VhcDkDvf/P+c7gb6JNDTPCamLMqcajJrZ3TpOuK+5AfsgYsAR
sGrRKvPFyiqIkAhrKMNEqf5iqYH/P6A6GKPkpr1kwH/kszubVKFdlnxp9d5ZqH0VUlKkJx8p2cak
KIJqNEEaNadNW1l1CzRmIEHOddZpFf/KBAh9X6GNQfKnQZt5FY++sYI8e2XQsbeyK1+Pqzs4YuoV
LPxvli/vHeyR+Th2RwMXXTZPgFMwkWfd2Os0PRhhJtjhW5/oebikIALnqR00kj60BQ3ilA5ChuD5
BaGttz5sL+YbB5kh+OFUVjCIrYaAb0JylFL/nCuB46lIdwFVkWzRNiGfHyypQXftRsLct6NyMBKX
LlVDFQI6yS0O6DsLOdgGbXFdTI/5YJWLBO78Gtz+XSX9m84H4tYM+nPjoDiDqSsJXGjucYEjDG12
bkmKRFmij+ldr2JPb7e+RTDPsCt0G2C2dkN4Rr4yZEZrVvi3jtEibY/SkwqfsdJVIEI+MgCNGCSA
AIAiUprp+ewqNmylWxsh+PDE19xlLbAWF9Xw6Pj5o1mgT2uycl9IAuh46gU+VlRvpNJj7V2krHO6
6ShEg4SmIo3Gnh6lFZOvyCqoKflgoMpRVwqdRQVMrXRqvk6V/aUMfk3krazNwf2WgQvk37tBwWfu
1BqPOOmkIv7HFvDictTQ/vV6WoCFsVFk6wZ+lJf19qvlGd0/uN5tkTASqNc0atbxtfDvoljb+Gmu
3xINhyDWRork6AlNGufRUcN5z6pf25Z+A9AqQ2oGa7ONQdbULt2VkJkyy/Lk2qwcBILak7RC/VQJ
+97nTdf9nO2JM6LoHd0DquJyIfSAry2BVhSzA2zBGk7tEtHJpkCNBmlxFeIbWU4Kode5GrCXD1D6
lajMcWD7vn2fY9Qv5HjAEoAgN95lvt1vDQNrtR3JLwj2aGm21Q+7ePTjERE3aW3LyVCjA87W4wjk
YQ/PgjVIpTwEYHqcOXZ3YNlKlwaKAeBnp4+eAV/1i6BBw8l0dYJPdp8Fxda3TPK4aqo/dO2RrtOQ
k3x063Wmp49m1+KH6LLrFheK1Sd3hp7fuEPX7XTV/eboKclWmThWsWAJiJhZA6KCW6U/KeSWCLR+
baLsKPBMqMjjBICH871KTPtGscue7PqtEZDNM3+JowK/cDZRR4xiglLpFSvqsJvXYWaPhzTIvVap
BlT7aHscR1n3xewPV+gjitlrQAvT6uu7EKLwWtPGQ1D46BipWAaqLLesV09FrCqLDo4jb8tVQJ4X
YWFoHR1zJs1VUCMGSnUYZ3tQobgmqFe2RFBV0Gn9JwBOX+efSUpx6ExCbNR2a9mssrG3lo7huYZL
xAbzHYLar7JKvvZNhcyMLVB2k7UAIDIqd3ipWTZpXAHafPTJwSNxWFuzia6rMng0JvXYSSATIDtB
MIb73Ex+AItd4EncOxrY39r6kkfVNRGV+FFCjNOQ1aEPWSTQZ59gKZFKeNJN1HCFyqqjFuZtY3d4
QVrC1bPxuR9ZHCaWdBdan656KqwLQwHuMptgFmSUfp1ma0SSHqgPwQyTzxSa442Wq8+6nV/jvUPv
PhtKGN5bgl4UfL0ONVOfWl/V3STuvmQrULSAOUC0siu1yZ+2IzA507PRxj+CEHrfEFo8bSAwiPby
BbxJAjiDRYOjm3gO8TM20fhU6NlMc2zhkBJVK5Bw8PACvNzXQCUeFLq9OMgJJ4faurNIA8onTEXw
VJpNk52EZdWrLjDUZSjlrdkBGcr7ofNo3+3UKk4/YdRhAaBTUD+yD9/KIuvXNDeCpUXqAFadBukF
UlT48CeWphZPmRPtg/g6kBbJRhW4WB1GJ/TTz+grfGrt1pXvxteD5KoibMJ0St1HPItoBABZ6yEZ
7wl/q7ZR7TiOvE8decfKvT2mFEf54/7gjGa0akvlK4lP9D31n3kV/TJkDj8fOdCyjPOnBEI1XXhG
JHrARNSA30vtigY6qZXhpo1UemhjVKJ4coGVl9Ez4htQ3qVxyqmhCLB6km3J0FkPNC2jlaGy+QON
orpiz/Y52vhdyWYm3yuiZN/Q3JWQ5CC/NGDOu+S7tHvPBOvx5xb+/3bt7v+59pygnnK5wvf3f//f
/vbf/+ff/st/+vv/+q3CN/9bf1b4HA1/JeWXV6U928WmSadN1R3TEoIe3L+U9tw/HCyYtqqatmU7
oLYobvyjtGf+QQ3QRBBmOJrparCO/03dudlr+apqISjpsAamIIS1Uxds/36vWqSQE5AFKMPaLdSD
BMe71btQ7KSJbKftCEh2nQT5mwwfHH9EVzgEq9TG45HjYFgnCpEaVeJ6g4Ql7rbmQZQ3FZyY+f+3
Ra0v61Cv9yhqiEkqT6/u8OnPc3xd/RNnBZ751GcSAwUXy6CPeV6VBJ83ghYWRGUBHFmOgKiSrr0J
Wka6USEZzJErLULkbYtJikNctWButOAzTKBpnbRl5YF9faiTwPV0NyfI2CpQsLMbww/Bn/n+T9w7
wylSopxMKMd7uX69xVTmQ5YHRlWtCqb1FY5JGpjkdWP36uNNZ+kW1tSi3FipzS299yemTBKNZ34Z
xoFMGb5mGQqghn13G9KFmu/3vEbOs/6kSQuu9qxkevtm6Weltz9vFpt7VTNobYJJ/v05SwiZbqy3
w1q20lh0iX3PniPe9XXz0FsoCWH9gsByHa8JCn2Jtu2610eSw+dT4att0GaYb2lofwqs8ZeLTH7Z
oOVfmvBy8EWilXeeAk2IbT+13xs4zcsu04gyIM/gnUqmPhfSzl5ZOtauw380Stzm/F68WjkmMV1g
pTH6NZQ/8zDZe9QUzV2nEnxJdBcPSnc6ZAxYnSZWJXwUbS8vsw6tFdYEJTNZQxELmSe0ciNrVVeK
WAiW/QsyW26HZJVnYbyjF6dvs474tCLdqCHZaZqSsPqT7rqz7e4Qoi1/57q0v3hEhm7SdBQufXf+
5+/XBRHfsZqa+ogFcxdxO7JVNILzqAtLfl/i+e2FftSqMTkq7C4ol5WFR47ZthbquG7nx9F0cedR
Dty8/fpozDDndx1pGEVVdAYWE5bunvUAEH4OEilMQelytDZYtvZsTUdYjzC4awuXRpB+Huxp61hY
Y2MZfw0TFnNOmlW7wEi155yFyraKoisR4oO189T16jqylzXJYDmMKlnV8kbG5gGFm3NjtXx5tcgE
/jT7csuW2OMkvMti8sWtPthn0NID9ndtaRxN0cvbdOYv6wFCKQVfKWaEVWNTM9FZ65MwZQV7+pFl
1j/n2OZhzcViZxa+vpVmPwNLUZsFfYRQyYkikiCGFgPWTMrrsPsa3cTStmMnVbleMlKvsgtyzGnd
adlzF4HeRqOlETn2i6anscOnd4BoBMDQZLU3WZFYkkbP0sYQSOMEgVVlmxvEDQP+bcpmnTW6pClL
dC7OqXFrRUijKnAmoOWC56C1Vn3N7xbgkntyjHcgfsko0iTbkoForqoqT63Wfktt/SRTBehkmf1E
BKDAcXeQ49e3MZskgu3y7CofIlJ9Z8sigFhIf2G1rDL/MUB/tMVJex8iZADqVi+c1jaZENDPmvzT
cLwOlBfdG8Pt/nwAoqzvdVbo656iolLzVUj7m97hXGMqi1DjoJMr0M1XvErhnoMoxD2UO6scSAWa
/3nfAgZpNXeFU+D4GLF9JBOl5sH3QIH6sKOdYlOROLxISmyyHTF4W/dF/5qq2EaMIbrSyv6uIHdg
tIU4xiJ09sJKSeQBGAv98LE36+6a/itlj/n9CarrPniEhx+h886vTHLID8PuZWgx56G9a0rI9TiP
hsnX9qOJ021wO8K3xMMUZVQniS/c4PUqO3049YTDeAIy/SIj4WfRENrghUb7lJI7ZOVYmOjSsh2b
r1Oprl7+aWpykGFFfB3byMIA5G3ZSA1YpxT/NikRoAvLplGEQezlnIDscv/agA9KU25lWXMZtaUA
CFGmg6LU8JsIkY2VCRGBbf/USyglI7S2q4QwSFJv1WdpaCSUVMVRdep6b4s+/RwTLIEoYOgOivud
fIN+n1RyDlVClEOCe3+0htnkFsRkfAZ1fS9N9RfmPFuJxt3Y2u7Oz1J4Vw0wxYjeg4aabm1aFNEg
MFF58En9wvG2KptpuMrKCut52tXU8wa0c5Zy1ZIDvxlrVNJRSYYKNcti03cJBPuO5LZECGq7qarA
IFaMtcjiwCM4+ciDHU5IWL6WmTahrKdQMtrjN5EJE3558oAP4WnE5LZTWu4ZQvx2X+gNFhrRHmLk
eMdo9vjGsyNcGi0y+nDk9Te7L0Os9BtQ6eBM4dLeTMMPQQ4osFrE/yrMZD0ev7+8rxzuwRXYIF+e
TDTO88/8Hsv5vUK3zs6vIZ6s4N3gu8kcwajQCurtKGA37boLLW1XuHxysUvxIk6odNRaPkQxJx2w
r457f/7v4oYCMdWYmvrSQIEJ38kYnHoHJaqA46f6u67JbrXSgahTlw9qZ2iHZgAsBjb/iC/pMJX1
g+my6QZZ2eIjUrP1yxkjDaeqWrBFTdpu3/YSwXxYfAYiUN1EbnmjhQFJX8R/gAoYPsEMCa8s+0RE
X0Bhxv3OmVlLi7T01dCSDRYNuYAz31crv8nuSxY8G62m2G+qcXfooS5mPOar0GqJBlNKj78gAIa8
P8bmjXD6Bn9Qra7Z6n7qqSsYVa9/pXC4SUy1OkAwMHZJnnxFEx3ybe6dOQ6o3OC5I9EaskyfVcr+
5b5joSRC0aWiV5rEzaoDml6NLDwyG8pNoERE0QWEg8yPoMRUuCEl5Lppq3IzQBr1iL+JN0QQ2Hnn
rFTfJwAwdVZt7H5J/ELbQrjIFjaJN2zcfPJ3TDSUVvs4+izTKF7fKqVB6mcPqFFREXXO32cnNL77
lSTp0GAtmA4s80YivI58Rd0FVhwXoETAEtTudk1azaxm7Y6YWUJA/cL10EKhzXVRPQ1Fc10U7IxR
eOmIMEV5NcaImSOyw1YgrIjm0Www2katb0XhV0ty+nAN9qtsaoONLye4+3CXKOwWywBM2zVoxOcm
dUKqJln+zY9+mJrWe3i7si31qmZp15RJZZKqoAinBA92cqM1InosjHTXWjgCYxnMPOV2QsmOej72
tbUu0/F+QhN071fJBoXejvyL8Q4vYcf2eBILQrkgzbrtHRmD5d6surtECbcNC/gbLSbOCcjYHBUq
w2UwmQNV4eqHY/Aa29DAuJVUdLpy9TLIojxBXu9Eyudc76/sOCEwMKkf0qaZJyBDXbUTi3pEdA4a
+rA9GmP3JTQj6ymJwitKUgtTVPWPImuIg0oVT9Gt4QvEfVAhU//QN2gGXaX6Rtkv+sxzNNZlET0E
Th55pj/2N7ImZBwmtHNNJwExtfVVH5X4O30mIkvnJm0/SZrKJbOPSVZKW3O/7KE0NkYjnqKBANc4
y65iwruGtsseRILcXq/93HMC95s+4c7BuoYMHFzPZxiM6cDYR5qUfLbMmpyhIrsqyfGDM4irREep
1RKC54U55naXL8SKHBWqla2AdlNCr6gpsbQ5b1mGaA49JlLkzPRvg86kkEUcHLHiqb3zI3KIrKwu
DiHf36bJlK0/mV4bFNF1U5G1G4iG8WmBSs/Ka2V6wiKmHfxZX85zir0hL9kq6hCPUU1B6xHdqU3b
PSCetE6y2R/LZnC2i0AuXVsYnLcdHJmgV1ZYjqbdELVkl0+jguUpZzqs81sqss2ucAbCslrnlg/X
pkgq/lZf+hS/gcXSP91JdIdjPGcShkzlfIXNQxkpJ02gt4PQumTuKjepXparJCw/15PJ+sVsr+qA
vnnDXkQoYINVx/5aIVlEeBBeExuerwL6ZMA8jJ1S9FhFY7l/WWzlmXlX1EW+q1pB1NNQlXdtN8dc
8Z1q7Nu8RgmDy8dmTzmvyZNibSJJve9N+ay4xRHienyHoHBhGbV5n3pJaAGLt6dbNHsF7rOqXg8T
vADf6Tc9c/ttnmnamnr4r2Ks5p5SeCAHZtMyeO+L0Lxx2jRfZeSIrF7mN3PEGj+MpX3VDskT0T0a
qAnOzQUDe+tU9U0+HzweS4snqlXXisWvdmGMD69wPpkxSsvEdPxl7oNvdu2xu2lJ1vCb0l6iftM8
gjNurG7KybjPpmXV2+ZiajAhFzKCVZ4Lew0hQdCu8jKKFLtcq82DVQx7i0jQbdrB0iT8p7kjELRe
IQ+tSzA2hl2d0IvPLe50mdBHrGV3QiNq0uImcVDt85ukEfuxsa4DlYoBVWnaXzZK+FHAGG9H+YPl
B23Hibll0iqSKwvY9UXzs1fdu9ocxB5xcbo2IX9gzFKZebUnVJfGjtRolie6aqO3UEhGITfAhWKw
Qh3Ia6MnGm26VrktImPli+CzX1dMIaJ9hDmEY0V1lBNfnaORkAAEbgcQLE0nQCM4ukxiFbY6hm1V
jOwh5i+Lr3XjIpn8Aa8I9guSkKI5uerKpbv4id6iEmCLq9TgaoBogTc9IbptwjYxSZO8dtAqVJvR
AVB1hJJqG4bJi6BeyZJWDoRvAMi8u+TCs8IMARV32q5Kaygl83VSjljTXQTXRI/ZZDf7MggCoO7b
2uk0bDjsIlJFM5ZGFBUcpg1uLDffCT+p7+MC5PE02OQPZQrZZMlAO93IELDooMId5TaXDcFgznPR
gegtCnlvNP7ViDfn1OhXcPKmRTXvfYTr03HtYzTLKZ1Qy9jjMBvWdt4+R1jGr4c+WEkQM7u8txcg
ra57tRA04HHPK9FDgxLcc+aPMibeT3SPnK3Pme3x3EaWQWStaZW7UMvussb+okr5aRiq+NqnEw17
7ifrBXOtEwkXpb56i07zsZ7CX7aRpFdahVDDJ2B2/XIITCpYwYtoOgS0d7AOmzgCEbxiKvG/k/OJ
IFfIm9pw7GPv/kJ/QQ5IAeG1aA1nl+bJ0yTUdp8RpgOqA9bdUBPs2ZMb8VL1edlCFg78Az1WEai4
NSFNGSsSPXeuGFtea+3RpuaP1PJJVAHvpKjAI0zNLZ87UFy+6kD9jn3rnn4WXjUCZxBpFZtOYAhv
E+jukfq91sTw1KFTIbtMG6BJu+PGNcFBMZUMy9TN7WWCHJ5Zg0VPXwz48WodW1VWfn2p40SxgEvs
SHLgi7UMUbR0+A0ppLNSwUtwhBRCH3EuisiALY82WFvy452jxkvMJ6di1i6AUTj5Nh+cp6pNMQMN
5mc/GmsKKkLdJgZIizo1hw2bUVhlVGQSmCWbgtwUL27cWzUVd2aW2zetta4HItuVzqGxXmkAFzCY
IoOixYLThT0ZaZRH0ek+siEDN2VCHi5LGJ/XrTEQ3VX1VtRJviyxSmuO351GTC4in8TKScBMQJWO
ltbLvp4YGydtk6X0M2sv2VbyoRSEXPvSv02bKVlrqHt3YmBV3/fuBhuP6/Um7V/NScu9XoUwkrHH
U17a6ANrDrNhCUXb/AS3uNy4KIrpnghI4LiaJ1VuHaVJUdvr2vplNVvMpAhoanI7+FX55M//fNqA
z2/Kdp1MwanJcn1H0tecpdbc13V9crLW3b8shXS/LzdqE9z5dLqW9BB7YDGtuijM+NPLQtdOngCe
Wvs/F6RFCow4uKV9U64JMjMPjcXq0Z9cc0G6Ausz6jkLDUANa5Mec3cb/xoU//CyWy0t7Qv99+SG
eeQzhosMqhRr3xzxwIIXr6A75dPHojO4UmLVvFfzekJ7gJNJ18dvqu3Sq59yVIWNTUSHeSzVttwQ
przJ4J7BMSN2zhAa0qpAaNtmiI9aQGYfsPXnsnN7tMsp/R+nO3A55aIKoCl3Yfezcv9cv0M1SbFn
JO60xS5lkHPqfh/0OPeq9l4ZQ5zJGRQTjar24s951Jq//RlEk3tSS6yDrMr2Gk2D6mWEF0dp/WVq
k+HOpv15lxBRuCpDtowYBA56Y7H2N8An4u1ng5SGbrumE9NBhOjHayuvZ2laRnV8COKTUWhYyTDs
L/Qce0qh2WxR+jG5Cua/SPRBC8nEsUYOHh96SV5SnDTd0tIVFq/EdG4cdQjKJfZHZZnUhnoMg1A7
2nz1IbKoVxllgJOKNy0UTeHlPX5UM6n8awctwXUYE3zcs4OEazGlG+o7zWJ0oLLUvvWQDQToLPSy
WrQkaeyGQmkPDZAUlN+OF83bppcH1IkoW4PxSxF12RGhoNapk9PPvk39E0uL1gPloyAYIjegA3Cv
Ibo6YrvzlTC6tkHNUVuYbHxl0Mtfxm5u5fFaseXyZcIh7kpfLnfJ4Nz4Ax9z3/lJLfGXofMvwjpB
fVWG1UbFpegI9H0vlybwigdm9is1jG1pdPmJvDlqMG5kATq41USXwkhwJQq4wBewsqnu5sgoTi3V
3mUQivQYY0EPmo78FiawQUblPV6ErVOSv1zEiHRNpGsnpyiDW/aXqypHvk9BQ0EueUsNPvRYoFwn
PWc3yhJre0+BNVD0E70UyCrzBz8fzZbmt72ngqMwFYz57uVmCmkrUNnTn8AzDmlraxv2Rb1TaQBH
bDg0pqKsUh0vQizhXopkXI6JQE5tYypNret+UPOrJKzvyGLLFunozFrSsV90JmDLlx8YNARzRNYO
R0PpCItk32v77T6MWPenc3WzbN1jlXXEgFbQskKNIkuqxL+QiZAfp8DcKs0cQyn3JZC0mIuMkMyh
bUjDQQoU+1BTcmkk+1GkS6wfJH749DYkBYhVMlUutCIiB1r7mimelsEgWs+RW2Gm5SZuil2s5eMX
apBmp4K8Y4WzMQf92qjC8kCGu4/zuQ23EjOuV1GeB+lvBLD5YHojDi2udfvpZZ/OpuWk1/EPFXQA
UPnUXyO7JX2qRehjzEXkMKLGVtsNGx/frm+oshzgy2fraP52JL6NBNMJV2rMh8H3obgHsQER3e4C
lpDEY7jUCV7K5P+/OfoOtVaz6MFc7o7+7X/8x7/913+H+eHv/+E/n1FrX/7N/+OBcP/Qbc0QNuJ6
zIdzP+9PD4Q7N0pVYKg2cDLLRgr+L41S+w8DCZFG/xLYratpr2yM6h+OaepYJuhXaLgSbVP/N3VK
f2+A/MPGqNME+b0tk3d2mE4Jyw3IYtF2zEdS43xFye7sse0PjYsQgEAOXQHMNYltQJ/1ziyrZDcF
jnY7TEqxN+ymPirxvHrsKzNeZgYgk0VixJHXCrV40tmH3IL2ssmptUDksF5lN2pNFZbInpAr9NkY
gF89gb/ons7N5VddtH9eztyFetU9I70F9qBoxQ5zlo+aR+cGL4weuiHLwyn4ofS4Aym/UOAD+RbE
W8Nly59lgkoRWlUStOtuzuYJ2/InoZHO5ymzqllOMsTOIo4bYgtz+FBXfmbqTz0RoIzEKL23G/g1
PP7UCyMjn23rQ/aNUJZIrvgghRT/2+QZTk1223aOOE4k1+3fvmLt0hWf9dX6vpEq6HEStEI3JSjR
mZrvuuCjuKTA43yi7o8dzWFvDGkUYzhSP+dEHR9MENEH/Ttdvktv0Vn7bDDzpqKYOu0MY1KI1lS1
p8rFc9UNMwbj7Sv9vZH4z0c79/pfPVpfKSH+yh6eRWAM321jzJ8jYgzvyZQKD2x4INi+/UPa763Y
f/6S/vsvAe40ohgq6s4hlbTzZEaJgk5eNOzLuDWylaX2yq2CTe4zHMYZL1kH6pzXqX7SutZ57lnQ
bZ0qgbrnNIKUs7rUwXMpqgTsJ9TmCwF2YEHVIB0f3j7j+Tb/s3f8zxM+a38X0I4ENs4GfKPpobzY
AGB6R49w6a6fgeLbuq/xAk8Ni4EvivUthMJAUQIxvLN++9xnKcZfnPvLQ3j1WBMCkUQP9c+T+oPf
amuZ/EzbE7sCet/Y+oOPvT2zm+z12+PiT41Do2o8v6JvG9PfVK9c2hVG8e3t67gwBLSzidQWBAyG
Fj9gaTkU1mpNqDqcsfqd23Tp8OcTm5UKITLix6DagydCcmLAiyU8+e2zv/CYX/Ssr58Cdi8qAz2S
Pjp/SX1tBdCpxnjtxO/Fdly6gLMpIsuzKHMNU3puZdxOtPyFln1G/7B7+wLm2/xXr9HZ7EAVqZny
AqjpYCWLgkfAJmOvuQ+qGm9c0E5v/8qlizifGYaeuE/6lp7fR85j3hTavrFy926o8uDX2z9xYSy/
zPOvnsQAa0jzM36iCbsJ17ao3G+GC47qY4c/G89E7mkkHfGaZqML0muoqQZUWvHO1HnhNTp3iSGo
TwVy28br2dYiMa/YK5aMsjxONm+f/4UncB7+IlORyY6IYU8O6spCCJzFxWkS1f3bh79w99WzUSwR
7Gq0KhrP1uV9VpqrWH1PbXLp0PM9e/VgnbzI6V5GjVeKcl0nLn1p+c5tvzCHqvPNenXoSYk6QzZZ
4yVJP37xqWpsfX7hs1rl8bZsIJA2qq8dA7fojh+7T/NFvvrFOh6LBLIgDzqr2W9gEBvFOxdz6Qkb
vx+aFLU+gPzGVISzaAz9FfV2SKrROwNAv/QczsYwFVCQZW4tvX4Z7mJ9pdSr/Ad61jXV7IVY4cVY
tkcfdt4CEgbB9IR9roBBL8jIXr998y5d4dnnOitJaI9qKb0qFF9iRT7ZrD5td/DePvylQXg2xMdQ
+LbTlMy0XUyMaUnSgkaS1yZyCcO2bcizb//OX99I8zzfJda7qHMKn98ZxxRpNJXIiiLmOx/sv57Q
EcT9/hqEwBUz4fIaSFvdlUB9eu0zAQeryKSfbHz62CWcDXffDZwJlARPQq8hgjf5V7dGevaxg58N
+DIHJV013J9B05adJMRD2O/Mgpdu/fxmvRp+oRvloVZW0gvqnioigRIrRdTNOyPw0tHnP391dK0N
jdG1LUlKoHOwSsC8ZfTOof/63TTPw1GGAhe+mXJPlBCMlypyT0cY56eANrT+g+/l2QAPKeqNmNCk
p7rdsoB5Liv/8PYjvXT6ZyNXBmHQd9hPvC5U12MVepIOFFbQdaYE70wOl37ibPRW0tRpVg3S002a
hI6zbPpPMaGBlXznGi4MLOfMyV21BSaYnKebN486jguQm4tWPcnpF5q8jz3muaTx+g0qUiifuB2k
V/vPmFq9nCouRtCMONm3H4Q5345/vd4znbORq4APG/KCEVA2im7jfw6CmfXpgFbGYHyg1ULeehgj
ypAVnooKInynqdHKIod4T4oHsm+IhuYj3YVZ2tvO+LpExZWdqftYZgFNr6i0v4396N67TaFulMGK
P6kSTAohfQuIwFDMNbfbTUajrAITz2RdJakXIdDZR9IJ5LJTUn3Xyq7ypimb1o45YIxsG8JCSPhd
TipOvSisu5vAcMN90A/Dj4h6I9YORwLxiUvdflBMpTgavoyv5KBQMKlCS35usLWeqkzkn9+5lxdu
5dlwR+akWACnpRcXNyE0FvI2l676+PbBL8wljvH7m2ClAb13lYOz5MdJErXPJDB6Hzv22UBvjRE4
hZ6it9MALmgykYtkzP5M4bro5bt04mdD3aaVN0mV/Qqk7iP4OqyP/scmKOdsiBMs5MsszyXNZ5qr
aBT0hTQ1+50J5MKJv+RTvZq9wyl38hYas4eRZ5to7VYq2ccO7cxz1qtDqx08KLdj6UTU9FIHWamy
ePrYszz7oslMy2oyMBnPrnNnRTnGx/hjZ22fTUaSrxjuQNZDU0uutUJIbzBs3j7r+ez+Yhayz2ah
EC1BUqS69MbeR9yFhddPVzqo6bcPf6G4h13m9xuudG5XGarKdz5p4seuI4QCMKu9SpVKv6dzvMLt
MdIAGWL3pEFC3WOa7BaGinju7TO49DKdPZZB1vEEM5hvaeXDuSBycqOMRvrOp+jS0ec/f/U+kfyL
4GZOFg+sYt1B626d94p4l57M2bzDVzocC5TkXqPgAB2zVWWiJczEO6/rpcOfTT1R26OZQQ7qoULb
yKn4Uof+dzVUPxIAqZv22eTjZ2rSpgmLACvXD1hpsmHwApiXo/HOFHTp/M+moGS0kCX4hfTCzLwK
7WZbTfEaft63D7021tkaI5NDDWOX8x86IODWsY7fuTEX3phzQ5dja9PUmD0IX3dYNQB4p3dr2JcO
fTaWyy7PfYmE2ONra6kkvGjj+u27MY/Wv5glrLNRrGl4nHnTm53h2926sRxQA6PMNqFtDDelkQYf
2pSb1vywXw0nC0SuGVY81CqrOgQI9UNY9O+leV6ai6yzwaoredmmVSAhOE7WGnaguaGj5a9au4KK
y6qSyBd13FvIPg9aV4PCjaR9J9zKeuedvfCAzLPbSOk8NRyCcbx6ZNnqNLlnSevHhx7Riz/o1a2j
9a7HYsy4dUF1tPX24L+ErGTjTV8n92//xvwi/dVrcDYllYNBhI7BbyiTdsxNdKFdcEcL7SvtBbwA
9juT6qW37XxqMkpQ1Cq3SQNvEQe6F4X5aWS96ybynRdNn4/1V5dyNj/hRKgBlrHGaPokw0ZmjoS7
FcO4bkITAMqgh7eGTNNnP5UJ+YCZum1ihNwKmCc0gVN372ia+m0E7HQgq65bNR3animwqCNlTuYF
SA0Pkwh04FDxBPMG6v7bz+DCvGedzXujE+uwQzlxPUqWQjuwgp+TUt75Xl84unk27aVQ01u6cJIs
6OcqAdc/PNF0eOfgF56rebaMGSOEJ5bJJ0fm2prV0jpW828dPFBQZ8070+ulCzibAzUU2S6BAAQp
SetKnfJ7am+U099FpV0awmdziDBDszKHstulaVg+dCa29rEjvu/th3uhcWeaZyOsGt0MRqoDxdPF
9A+zdlx0rfI0gurYaKNQcDmh/0iSRD0A39GuzMgP1wWC8JXAFrUzCam67ayoAoEzNGDDVQsVhhau
c9+Kt2NMHOnbJ3rpNpwPURqvToXvYKfGjthkfHlIJSQd5O2jX5hnzLPB6dc9DrRy0nnHbYNZQEGm
rzQlHjZyqyrUBurCRfu6/tivnY2oTC8TDDCq7sWlMVy1hhKCV+vLI0Hs5tHOkXgtlN4ePrYrE2cj
bAyjUqmRlnmClIS93pIa1fq9vvrQtYizIRaqhP2g0NVYFRU3Y69t83hOBwyPVqY95EHzzgO6MMpe
rN+vPjZmb7WpErK1HPr8kMXWryRX7iu7vXv7Ki68XeLsO6mgMywjaOZk2SC7+6mPzx877nw5r0/b
HQs6kI7uDexItqqdIRgtnXdmnksnPf/5q4M3U0OmrmwNL5twnlFxAUuNJuxjZ342L0RZD8rTYp+R
FeWhIvxIKz+4EZiRCK/PO57yusSEgn4mb4CqqK2t3AtcEF4PZ+mDp382oDGk+FYzThLkjH7dszfA
Ajxa/5uz81hyG+nW4BMhAkDBbgnQk23VThuEpG4BBW8K9ulvclbz86rVEbMeTZOEKXfOl/nFM298
duWvXuA2V1Gt6anYDpXv7hIOTnc9gVkAJg0DHunUGOdJVT42jSO3E6ydQ6L1mH7GUVvnUNCJHkQ+
triSQPR/ul3i6iUXnV7Go58LGlM7iMhDl4LIU/u///FPXj5x9Y7HhQmkykw7WnWrNrkQGPt7t1/0
5wvk4Onvn/HJCHwh4f77oRBxgQZN89t9aer5trGbHPNSXj1YYh7XFtzzNfmL9vHvH/bJ/RNXr7tt
zFDvVCy2REWfCuSIs5l/8ac/+x1Xb3xXRG0uEsfc4kVjQ0TyOdAX2K6TSt9E0v8cDRWt/9uvuHr/
hbnYMNwsc2tBoFxJHymp8szN3//4J0sncfX+G7S2+nPtYTFDZLV2WNys88K1dmrU1HsTD9oX79Jn
1+tqMIhMtcyNSi6xSprhm5rEMEueAkmNucuhDBM/AMH+9990MSP8aQ3+Twvcv0bMjNjzgmCj2eoq
a5ZdBTlKkL4dEmAnfjzQSl2RqsFFCk3Kqn14oeZSrBsbgaln6d5r7tnZW6Zr3m9kfkVQeMq865NC
vy2auVjPuq5ouEW+7BU5NdiM2Y/Awnfaopp9KqX2e05b+mhlavqw/9vpGe4D6A1n0DfDGDvPsQki
1Rv95bmGzL7V54Ls1N9/+me382rEqiHZN3Mat1splbM2He23Ydr3uWv8Vl38BYX5k6v7D6bjX1e3
ROe5JMnUYAEnXEZYBekLbbjB33/BP21Hf9hAmVejEKmExJtbjJnUaR2MVBANK6GVBxN4A1n5Mnv1
E6NcVhnpxxdSMtFtPnBursXlsm7QUEFUq3KXnl976Y5TRaxxiTC7BlYhm13q0CP/1Te9vCN/+qZX
Y9ky5oC4FomQz272lTXAupl3yG+OM9lZjL1rH7+62wIgo2JO5J2gY/vqN1+MpJ/dhqvBTUm2jYlK
zK1oUvmQx0t69KmQfbGP/eR9vWaSJJ7RKa1gi+ziRN0slMrvko5h22ki/57eRfdJTF358vd7/tmH
XX7iv54oqNvUI3kf9jm7iZeow6CKbALDdDXooRXJdu0zZWz//mGXqfJPd+1qxNMrmcBjNJZ9mmkX
5yEScUPhUIDGe6lnucsef3YGZZG2jQSu6RdPyz8z3J8+92oETPtO9xGG8+fHZFrX5NnJdvjFoykT
geS7sanIOmO0Bi7h7oTsvU1ZLx6e37k8dfVYbqPUgEcY6+VBnxPnIZd0vOtZUbyBhCEM2E452TSc
XItjTi6apw4ui0ymZ1y85vOlQxRDiIsRodSq5W5aXNKraRFtWeJk51nFl6RvG9EsPztjoMRchQ56
tIMYe/uc5uDO/375LxPkny7D1QiV1hX7CIcNnrO404EK21nJlqO/2Z2+uNKfjiBXi8JKSyLdAnS+
bxAv/IriRu0LFIw0vmkL6SCrSLTvtjOma4Td+pbok/lhiUyenXFR4JlcUCJKEG/wMVkDOypgHpcO
NVq/1vW33lAq/Pul+GSwvu7vRFhTsaMa2JOPpnFKcbCc4beq77V1WTqaWIn//jmfjBTXDZ6DU1Zx
knLJPVcagWcIANLxbH/xPn1yQ6+7O8nCVV0/5f0+qlpAI1O5vERikYRs2jn94jMuY/8fHpp/CEr/
GiBGMzP9qu/6fWVoQDanztJvVN1m98m8EHusREWy2p+DIiEW+MVU+sk4cd33SW+eaOKy7wm1TNo3
t7XQHCcCDfiiQyGMU7xYtjFYZWBko3Hjaf381SL/s+fiajiMIHlGFfPUXq+M+3TynnQz39TCChVR
/i9+3WdX9GoU9IuimcDW93tXG8FowiNvj56rMKa3c8a5jtAq65tXR5jhspSul/+2ljWuBkGfpZnl
Sb0kG5+8DoxOISznrw4P/vkrf3pMrl58P/IGcK6uQjMg1rMvsmNfzJqDpDKugTp2Vr5zWtkeoyFt
Q0olJVzjqt7iwCOjMDRq/GoE+mRCM64GuT51k6TPiauic9HW9N8bu9lHB+x6jrjrplFuph6AB6AJ
K0xTsgnIvJbdUOfuGrtrtsFyjQEuz7OwA3D/AlUeK/HouF+8Tp+8ste9qII2OPqWmFJiD158LBTw
Mw2OD1y8rzb/n+2dr7tRVadqcy7lsB+j3nzxos5UYV7aCEqNi4Y3oavi6LeW9e7FKIgCZRTTszP0
Rr6Gh2PAnxuHnW6w113FZtch6vv7WPjPLfjDM3LdxprjCMIQSMUJjxV8qw5544okDLFUR8IoSGZs
zFke9ZcYdx0TkClA6GiRRGn492/w2cW/Wrd1Q9RNMznYHdFyd7eozrgp3aLYu5WM/+P9vXz0v4bL
eHETp/Y6qCNoKDeeqzebIVnaLVmC4Ys55bNfcTVGMSbkKqlafVdl/bT1OzmsfVrjNm1c/MfmBP1q
iPL6fsZwZuX0glTtvuEZCAd/EV/chk9eUf1qJHIim5SknPOtZ5hoo/Ko9puVOwvMbbYz7JAvt2PY
97bxxQW7BNP+NIfpV4MTBLhaFGlDH9SSgs3LBvcdw1L77DhoC6IySXeVTl5fjhJqJv+y3ecTZg6n
srvQZNsK3DIV6Rff5pMpRr8aoBYLoLzttOP2YkePqmYtXJ2iDxAL88ffH/NPXjTrugd27FCCJFGX
b3Udvn+UmTMbUj8dBdzbuL04QX3vbPfW+Kh7FayPhO3UL7u1lq+6pT9pZ2aT/b+vQT5TXvbLetxa
sXqLTWAuGC7ZINJ8uneGfNs25a0Y572LDqSsrHU9QNiQ8Nrd+DcDTyBMDSROtFqYTaSuNysoySnF
Mfg6HNznUHazL454//wwWqBd/+eFZQCMc8eochBVth6mY1cdJ93HQq/l0ftS9vOT7i+Aor64NZdn
/P+PgZZ/NQRJXaCAW1pujZ3jRa8tOQHwbuIIKlnp3Gp+pwmgC7rxrvHQ/jRGw4hWvN6i3Om6RSYZ
f+wX+0xxeeL+9F2uxqrcs5ICmMAFN8I7t0rbukHvUVlt0BMp3A0sRI70KIULWOTSXbajL+jqKRua
SxtteGV//64kDkOgfEBrhYNdXkVFCoiqpfxqxWmzYb7tdhFzXejafhYWdCStI80ptgoG2alBjPus
tCmCu7Hg2KhTYtFgC/3mi3ftz0OldQ3QrNEBa1U991sQi9rOLeJ811taGhglLIK/39E/r+as697h
RiOG3iq93xaijBAFyWqPdNJGhq0DhJwSKIRk6h70Rpu+eIYu4/yfbtvV8JkPtl5mUdJvs9j+IdzZ
fYUS9N96zy3/aqhMLSknYetq69mtftLNyAyA9S9fXKzP7sfV2KdpnaiVo5E2keDz68at21Xe6PoN
ns/m4e835M/jq3XdSZyPVTllWvRPVAlkPkePZ2lXMWiKxvfPdjFl7Rc34pPmE+u6oRimURR3PQnH
duggEVrpOqdXZ61KOR1rtrqBNxfphjrFjuPXg1e/JEvz33aW1nWrcQS8Dm9HW2x1Oel7e1HWGlHG
svlvF/FqmIrAuzYcEpTbRE0HqZkb1tRPWuLCfylv//4RnzwL3tXog2lEOk450GvvOlAdFt0HPOUs
yATar0bbzx6Fyxv0r8UYIgMScQmL7Z6l/FbM3byxQIG82RyxP9jx/FXlnBnhs4+6WjGxlVNFRMiS
3VXafMTKWW4LIxYVcnJj3tS4s/cAxpJvple7a9qhmtBOy2mjKs29EWVGf4rXRBmMJOgWK9PBXGc8
TnG5maJ8E42/MhAjdRkT8gVKl3fFT4r/4cTu0Rnrda+0Y5ek7303n7Ko2LJT3lSldeFEb+xY7kHl
lCuvjA9pbGfBwCm84d+5clyL2l6xlvxwBEuRGvhbZNecv1z2a0B452lT1xP8yeVQGxL9UHlmJF9p
/WuKuyp2omGVGsguK3MfR1pGiPsNOcrKtXPc3d2T49fhUrvvRa+fcJdhsuWATEdxOdJvr1mwaCJt
Y836R+o8aRWmD6EdXHR+fj7s8kvC4FKKzjGkwDVbgKvoHbtVSBcr1VRHc1m+eaBQisW8JVcJNfaQ
Rz8LYdz59vhmdfWvqbodmE0A5YRGfjfmv63oXS7VxWIO8o8lX2+kSH5aIqvIExAkxRdiembt2rg9
xW7/geFm1WjQYTT/YEcYz5q1aW+VmQUIGDucN5HXhEV2n8lXDdCFUdzmKoWPZm27JQO4+E3geYqR
81Z1j3z9TboLBqGOyISzaZpyb/v9jIfOWgHCXbHyXGmVF9gj/MjhtS0e2/69GFklxGSyF0XAP5lu
F9+7IYPcrNp8OjQtgiRt3I9pzQLhFHP8s5rj6bWoL8RWqZ4S/7X0SV5nS2gu33MzuxP4YsfvRRoF
Xn6bSFUEltTCAu4riXBmRg4EEbjO9l4YiNIleo9xwc3gqiUYe1jeZdhEH5STAhXZJ9OgdG2bblik
XLh4I7xzjgZlTEM97snG+cladxHNRfBXHko9vY8Y7Fnp8HmIKRJrp/n9rvhH9q7uFzndtnD8MAAH
LHwcLO7YEjWVbmy9Coeu2Wv+z4r/OFnDyRqTO9/7rdxuZY/mNjG10HMMHsacvJoVWMCwtZZdu5TA
khC+A29q6DuJ5eaC34HSkqwcfz4sdvRGpoHlV8f/ANNm8D5aVjiDtzBy6/03gxasLoVb15asf+x4
ZWnvS+1tWOmsF1R3Y/3QuHZAxH5XtTYQTpPjhBrUkKHPrFzdlREl28TvFthLd0nvb+ylBJLzTbmG
thJ2eSotUmNV9cEhxUqbv/eud6vX91V2p7ySfdF8W7tL2CPpI61wnLye0zckGnmEu3ZfzTxk0J7G
uGTWeYMHcyqrZQMUcZcruQaLvzLqiabLl1a0t9OyvBnjCU89xbCzPt85zY3KsmDKhqBVPCf5j0gr
jzxPa4IfB9dMD2kLHWDgKHyx101lrFtuNecBkDTiA12eP42ajUPDFqa9ce2fuQ95yCaCMvxMZoBd
mthITLYiLXjJim9uMt6bPbFG2hyaLAmB0PHHLeCB9kXJBazfazEH345g4uguXinxhEY40Hk1evun
I98n8y0xcWKjZHZq/ucmgmPIHV2yiQDHhCsRjTiIxmYTOSJwG+Bt/tswDIHupS9DfG4XEisTvxfX
3BytrAHNB5KDXWLaO874wkxvdnaFK1AeJ8xWdvGWm5wvGu1HvxQ7Z5aHEVAxEXojUF50UPNr0/Rb
BFtKVcd4utWX4VvbnMsWDHd91sbo+4XDc7EnVbZ5KF0/qKvyrJt6YBaQyC1GpzkNAHagXUnCvIiD
zOFoxmw3gs2wVN2tNutrFK6+x67IepuKfFXl3SqyPmqcfDrUH616n/K7rsa855bPcfZqxUbgADX3
PXs7IqyMcjoJeB5g1h8dBalIF5vBrRHKYciyc2xwHx7SFsf7UaXlc52b58ltV3U8nuaGW8Jp3qHG
xZT3oNLynlfShMwFANYatw3jRiny26hpfxhltjETnu5ewVpzprMGJMo1CemN2T6iUUNk7hLkpok7
ijf0gj/CJZj40fc5/VZ0TqBLJ0jiBW7wBMGdzZ2rPqgu7kkTBeTatvQuBk57wav766WbVql4QQq3
T9CN92Z1N+ikHJBKefmRHBN8X2JMxgk8RrKF9xfAC93mzQ8AqUWebpI5C5oMVhguH/YqkJ0ko905
LvjoTP7KEEen+jeztvViRUofLAPK3/ZF+hfYtaOX49HwhEUcyk7pWGthrxxd8BMeMvAquqnR/N3U
paeH9RLXEv+ObXOekRQf+jjoj2Y3FWFklvVDplfxJm/5BUNBITPol6k7cibRnyats0Vo19H4UCRx
eu6TGcmGlgEPQLDYHjK27FU4dmZykIZT4M92YzSAFtKi49LaLUjwbgBg18I3nXoPgWiZyR2ZA4o8
pA2s36lMfRh4Jlo2n54Ze6XDyPOCxjGcva/bzzFKylObLN1tHU1EgEGTVd+SqfzRS22XNjrQ8mLf
xlp+bAWnRAEE5OZuBvh7cSPp24EFzDq+2KXQJGOjVEzL9fQ0Y79m2quGdR1zopSLnwNHLEdHcB8q
k5GpkvoqXghcdOlv7Ck3VhsFrlHtFrc7Vp2BFkt2m0GrqidA26fBxtVEloL+XudE1X1cY/x4xR3F
brTLRnXWrWWj5FjctNN4S2WiXk94nW/SJX2cGuLAxNdOZtZvMrNPjxU+w8BuTAjHCwJ36ROfQD38
RhPwGqpfH+q5us98r1hB5AHgGhVP9uw5YZaO4zHznHPuy4zkHgNc7g9PY5K8yNbX4bSWGjS0Piw8
J1rRIMjbJbOHpR5eDNPYy1w99p51sn0HR7mrbejOfZXepaBSudi0HHilKfVrygXY0syGQvuYrIy0
BTZOmoYwXvowml2YKbWrDOvOrcobzDA7KbSw7vWXoSllMLPzMEi3Yfudj/4yv3Don4Uy8V6VO/iI
emHVeM2e5G5BdBAmrtdtGsNeiSzdyEQdvc4+lgvuvLwtj02HshEZxnepoGMDLjkkClxvkkaYKTJ9
p8WYT2X/BPQwxu9kv5MfxJS6KJ9xqlbGqhwqYvmDPtksSNt04y6V9auSiFA9oEu7BPITTE8/TrJ1
KqKM6REJPE0Ofs0SVosW1j5DKpJkbfc9XEgaFs3yoe9ytwg0z2Lj0BlIHrRKAG6EuQj1MOnmbyge
y5d88dsanv0wO9t+noqI/9tKP1zKEBjH/ArYrK8Z9xjbBdjVmsWZqNu2Yb3MSSgg6Eb8dCORER6p
0iZw4iVveG0HR4Qi17wN8GX95NU523w/TV0qmgI1vQGequ08E+wzGcbBtAEs8AcC3pdMgI/zxno3
ctT6wzAv9Z4hnRW2i3YETes1dAZDeHwiWoWBUxtHv0Xnu1y40x1ji6d3utz4iZ4dDCTnwSikOmZm
5FBXkEbmMsziFDiSO87rdZNpbRI6XLXhlwU4Ndl6mlVsrVl42Sb3FmOthFpO9ITpzKK2atFUJA21
fyOmVdYeJlCrTS8H/q2TBjIbi3VWTMk57XO585K+fwAJzXV0R6d2Dhan6qxofIIRK9NwsobhMvfw
GlmNWNU+Akjhax3TOzTFam8VmB0PPc5atR+A3cNEhikZMVQnNRjaeFrKrZtiPllTXP5wc716BNKd
26E/q1RuahPcHvEyLY+BOlJXD0t2lVDDhmhKQiyS7i17S9g0khUMC41CNCfCqt6qZX5SKwSDC8B8
+keMlZexfafFs9GeUUObN1Bam/tBWcYPSPaE/EGRQ84z9OKBLm+0w0Xh59kKzxSXHB60unMiQ+0s
nmdEd7V9xN8sWbNAnjoMrgVv3DB6/5jQjrUTdps+UeTzbqt6gOyJ+vOh5kZMK+xw070Tlb0G7zuq
bqvK8W/tPjG2ytH1NSJVKKfKYPljzwIVtNucoTbkYTlNw6NsjSQYrUW/H2M2HIHOTL4pKtlu53hu
D1TH5LFwTBAuepNr2Bha52NMjfShLIV7I+Ok+DlpRbGuOJjkN5lOGZiX5aQYrDbZ+nXibR3LpjhT
mpA8XZostwXASEZ9Od9EttUel0SojeMBP2/Bkl4I2Ba0XPrPjj5rf9duqOX6blafxtRCv1ICHUn3
Xurh6CgRR6BXyYZDlTTlY58N0SkuR9iIhZMfQSaOGHuBN7aXZaqtZ2yXtVEvf7O+ycO+6H7OOUD2
aFR3k4fzkInUQf7e98cZKnJbSgYKdR+zBYG6i04iFxd67Qw7Va/lb2OucXksyffUHn8sbsSeUvd1
HLvRg2misdC75g1ETRz0yRJvRkc9IcepAi/LuxsAnfVGDT5gYkcNq/rCHNX5d4zQ7Uuq/XPgWD5r
sIZ2XdTbtK86rE90LBXwmoHY9+POTBYZeg3e5qJczpGwp2MU9VHQeHp8rrDwBWmzCOAB8qMBmB2k
TvJitg5QpzGtiAz4AyAVOeLjLopbcL3y5Knokvysl/Xgm37YUWtGhIVhdoh7LTRaVuKqnh9HzL7v
vlt4T7irSY/PlnfDSziHmEW8ICvTGDe02z8iWJB7H2vQrsIVEyC59jZVJ5w1Ss3oISIAerQ6ENkp
qotA5EjzwJm+VH2rwwwqQT/mdfMWxaaGd8FcNqLu5AbMvr0t2Qpm9M8H1ezBD2al3VvsQk0bSKsu
cUjiFGoDt9bKbwOo17NC67klE4JRdUAI5WMMwjsMuoxqZ46p1Y9OCAPlwayhy8pKo9sw9thFtwVq
2y62ay7F8gGqHWbuor2oXOTUgNLusSIcsC9MxC5LlY/UpzuNwZ5QvGPL4qwpZDTFqA9QFYZ8P3rt
t6KOuS1pgldCLqHKCrmulZyoHsv+u5UM6jWfdGj6WXObXsaPvhohLTvOECJ8BP2X16+LRr8cLsom
bJImPkcLWqc8K306IrnIbMPEjRjr9Ky3BDFUKex1zBbpVm8BU6tsEifw8XFILQsyMv96tdgWfsuk
jqtVaxRaiEBKBqMzvuSmVQRNOUyBX/rM6vCQcOKOS0iz13guY5Cvhf6tF/09AHVng1QR4YkUnC2N
9yANnF05o4yl+69Yl6XWPE5Urla6Vl7EkwM6dgI6685wh7Dq83vVMnsWpii29gCUteuqh8yFQC8K
zkCa1H8v8qVcz3VxaFXv7cdEj9baNPwY5WKElhXxxtLIv4LG+lNv+uV2MaydH0UCro9ZPRtZ1Ky7
DrMDoRFjNw7xh3T6MhBV0t7OytAfBnzjgUw1nkbD20u6X9cFUdi13rporNIkXeuV/aycvD8n1lTt
SgUCu5gaa+cadc0yf3xuqRWszCllhUlP1yodUOEk2Cul7zF5Of1u6H3m3Ejzb/K4jQOGtb3l1NpR
+khDa9PY0UjyEXtcfqTtxYleHYrAftPsyBabG6syvG1Zpt6x1S7ztWeg6l6ktTJidcvya8/bcppS
hhChMcy1pvcuO62948vfVa46l0ZXZLuhqVhrQdX11m5XFugaejNb1xkm7cCLpvuBNFzAhqu+F/Yy
vrOHMHkuqs5FHxf3w4+YfOR8aSPtLsz+ft3MdbSsJ8eDzVS4xb1eufSnlLP20TWmG0gBQBw5UxQu
E1xiUmX1mu3niM28HPd+W/mojRIWwqTwsJ8CwIgaI7mbiJYcY16Hx0Zf5id2hiWuJnglqDWVMN6d
2iX+1GAUhimfoer+yGzRYIJjtwhVdtlOs86RXWFYwTybr5OZ5aGR6GyZfdZMx6JEtsLqXfefJ6aE
bxprtyerK9sNqncaGWPNX8kmH+8RMeUbM00QAlBt6H4r2vvCrozohJmnKrNXYzoWxxEiPsewJQYk
Cllp+mbFkBC8rjb5ENExiSRCR/BKI1trZcUeuAf9BG1kPCR1UTyprnEfVOdWG2MynX3baYyppWYe
k8SxkaD2DEKjnHVKma7WPrPo8smEtUhpsDtM83cojfRpLP7kZpzfOpzaGENEgHFi5V9mKQU62bGN
Wy2l1Z6teRipXQ+9zaBhVztjiUSgo0E4g2917o2YW7f2y9nfQpZSO0Nd/NUG1/yyCeu35jLHh9qd
TGwBKU+hwwhyrDXDfVqsi+Bc6pifEdeq5lUgDXh3Ftvpg6QgZcmihlMv9HzZOmpwP2icsz8VFiHl
QVbRj9TsnHLTj0VRbfVCcpSHh5fJyqq94tmQsqmD2qNhOOQ1TjJw1W7vBG4J7g9LZEt4eqn9qbkn
cCPbc5VXGjjyBX+Bp/IYO03CCSKpE6Id9aChswKi6qxHb3GLs4PBe9qaOlc30Eo3uhkaNz8YzSDf
nZTtxcqLq/RYDFb8Sw6DCh38Hm9ZST4SrxHkjpWmRcNZH+VwYHox2P5WF5imEFkTSPBl4WACZOJQ
YHaMdUZFtFzBna54rTsp3FsC1fHzjDt2rziC/aWS3HiKF8t+nwbhhppeJTdRHFcbRHDjHVezecxT
k+kt9wW7iaxIsX3OSNBBZuL0KJZoG2uuCBMvJwifO+hFJoiUjmblzy3FibWiw/Bkoph4KVQZvTrQ
0z8Gt0gu3hKR19jMvKXHRSOdk6NVHMlGtuf9Mo3G3Xa6m92ViwCnDwEHgHN0oiSx/Bx9nSAiDbOn
JXJlaNtjux6kZCxv/MnfxarL8fH0+dtFF8k3iMel38SAeOFz91rc3qnU0osgdZUGU55nltBRyoIT
jelP6RYS016J2c11zdPkN+NaHzrJtD38lpxOMGHA3VwN4wXsSfuPxrQdP3gzowo66b3WlEmIBRsZ
0DRhOvPTlyqaeWaiF/jdIaRxZ4fQIX5IHBduvItTg633GkvjsMJkra+4lyG9RcNmvnQfeLrLBwze
CZruXdlnR63GST9UI/24WbsZZynLcBiZWyo2IWFRMTErOt2O6aJ7LP2ap7KPtl6v7Yzc57RucO/d
pnmgfGoQc8Qi0VtLs57x2v1MWG4lsvmukHDdX+LWlTmd2DKsVTUMLOLqd2uY30zLeKxmvpQJeL+t
rND2slM0WiddG7ZtDr7HnZ2DnrL/zeSHa6Q7b2g5AeKEmIr7sLCDGuPaQrNV9MehSO848N6Zbpqf
Zj+rV0mET5NdscNxN6/dHDVUJsrBOufa92Y4DpX2XCRJyMEMtcwsvkSm5dbHLO6m0TrurJPsOV6c
DMc/Kr04CPQmFAi2PeFoZ5i3DEne1qRpklPCjcglu86CaVjcajmA/alkcU6BxeEtxp03J/TbpcW5
69URwDuFCo5Qh1fbhsH8RRHTEO4ntXLvqlbuTcrEkuIkOz9usjR0hdW/xIDE1u7YRk+2V2Q3ho7K
c12ipHlosFYWKxnL9lcF3v+xbTpt57usAS9gU2GsiqgT26wpJwuFdWIC2WX1fMrHRDPDPpvddmOw
ojvnwtetjTcq2hznVJtQ1bQkIiAVKJRS5tD/RrIyo0gqRc05OCXJO7sr9Y/abY39EKVJHXDQxY4o
6SwKa/UyTN+rqTIfzarMniGWOh7wuclnGu2WcW+VOGZpHU+Jsgv7ISos/Z4xkxdYazDx1VnyW3qq
WitjGmkydWPttqfdj1brLmpUiJy2+T6ZqshYFumaTnrGYPKxdf1bU6vZWpVLD+rJ8Ianum6js+am
4lvn2ctp7mV7W2f6QMuKZ3HqKxeBKodD4eFYu07DarpNznyJ/g6pjueHTaOb+ya7/NOKFp7XxqnF
5eUqpt+zTY0cSn1Tu6vcmYddmsPqYmUaRWdDduJjmQe6w/VE9WeHU7rbyajES+da8S5GA1ezHPFb
qhT0C/7SitQ4lnSYvProqF7cuazuhRJi6zu48oK+nWwMprO2mtrO+G4OJttJS1jbqIi9GytrRMs7
ILpTJFzKVmRAf0Pq5bw4R3kZV/FHRuM+1SnSAnfJrNSTssX8rM/WM2vUeK9RzeUs082yX7UJLUAK
f34w1ShOblExozSxO+4ND3XdRM/594qqd7VK2jr6Ns6OHQcmvtFHPy+8O7+ROY4uzg25wGNWHtpu
5Fg89gXCdLqUadCcsu6cz3O1B+0sbiNbsIHMZlIOiW0gai8cQ0tDmumLZaW0Ot8sUWwdInN215El
pmLnjTp7ACdSFMWT9EX5wmc0NsnUrizWrJftud8900eqfiRzF6WHQtYCMZXXU5J1NYULkB2/W27m
WmcISolRhKPyvWSHbdE+CdG6M718evTkjJx0bCJDRmdT5Nl9IVImeseeky7QZtX1oYkywlrhuhUJ
hUmTSanClX1QhuFMK4Gr5kwk0iP9byLXoJ0VCyDPk/fsdd7ClyapYa9kPte7WHZ1Rwxpio6yi+Sb
mzn2fmnGiGrvlLdBm7FuAjPr+6dYquhx4Jz7kqyOj7hwhmPS2NkevYlQ4WgpZQVa0Xr9rk+isVjB
1M1vXAeYexr19Q97WKgDQC3XNrKU7eWOiPndZCfwTLi3Xruuc+l9mtowUZX5ztGFDkVtEpkIsqYQ
TxTDux8FTVdxaGhxfe8Re/llGyJCNVnKNHQuqRg8Xe55mBtOs5c650CRZTn9pd4vQubWj1pKTvHj
Ylm2LUu4nc0JoxYMqI1vC9IB35Qhl2dLcvjsgn5/nXw6hqCVd8/mUqqE3XBJKbGcmMI4svs/1s4k
uY0sT/NXScu9p/k8mFXVAjNAgKA4iBI3zyiJ4fP0fPZb1B1628u6VFkfon9QZpsxPAigm9ZLKRTP
Hc/f+P2/IcqCU5hFUnAn0a1FS0F1o4yhpi8JUzU9alBZ8CNVm3I1aFa5qlNf6xZJrKkoNaQ+Putd
0Lw13qgXC6uNy2RWNbL7Q4ncYMtVYWRPDvNvaCKqap4N7CHpaLY/cqccni2myHOoCuWYBkVzUALT
e8ZWun9zwetXsm1IyOPAqt06rutQfB1GBCRN4b81vl7jhEc14KXqcVacEfJlLp1eeE+Zk1QbGZKZ
5TV1cqMkufs8tmF67HLbegiTNioXDgXhB7f1LJ2AKr1+yUwqbqcDNyq4TD35k1LNdfvIOY10X5H8
K0HAtm954U2uxlqyxdm2UBe67rfuzFGH/sYjG2pOfW+sSGQtVAq1wxiv89gtnqy0GrA78FlGY5k8
RX3oyIU+1OFX4Y6UYQohsk2nDOON2hmkBeu6R2JbUZ7QzSSQFAJUpamUmVMkFZFnpgsRoStT1ZiB
NVRyVpPREkGoT/PnSvitv0kwpMNlkPjOJ+n1+oaMzPzNtbx6STQdW0xVd0ApzpBXd3acxs86yQs/
PeGAPbkZawHhJd33Kve8n8GoDeFM0UT/FOAseaiGKv81Ut6818MmI9YKkBf8vZE4VbiRvBVFGu71
zubGA3jeOSRFdSRsS8trKcX1gIjCKHh9+qnJFjjb8VVrPmU+415lH3S7HVdhHogdGvnsh9NQDdDU
TEUsUfsDatyaHXkhwG/Xmc5bzlJNUpAXjVy6mVI/kJVIqifdBFhje/0498bcuItNCkPsEeYxA6Tm
ml0hgI0JVQgpXQ8F/i5W+gX9uPqKF565QfWRL8YxdinFy/HWdUtzF/ipdkciJVCwoqbbOB0yAM8g
3NtapG7HHLTBzmJcDuAx3vSmoh+jrI1vZQtYEdQFcgj25XQOGqR8S0o4slo3uCEJFE671nRkqnNY
0WY+S6Mu3oMxknZduKdAtiYnhtp2s2VoVwxGk4DADoNVop0te5d4OruKnRZPnt3Xw4rgcCgKrjOQ
N4EIIz+SJ8UQt6XwSfVSW/up4P4jFvBhWBFtSblL09gpZ1QExhc9PN1IraCHKzECXZRUSCjI9Z6I
jkWIriMZqdURFsUtudAK41vmFhkxigoMG04rEFtgRpjzHKgErFJViBEnduPIxwpfjdqHdGEndXVr
tGrozlw987bkb7jfUuJ0SRJO3OrWzVvUyo0ghmSeCGnfh7XnL9VRG79UQAtb0ygIG6V8X8p5q5ri
yXeH7JEES96YrJMQDlaUPclCy5ZEjUumW1Hdt2UX3kWK2+0GO6EWq/nVcGxwwvoqh5SEHZ8Iqj4l
2L0thPNaeSz/M0zctXXJDFypaBOoltN/euKSJWnhGySFyQ8YNHLqS8ym2AFIiB1JLio48UNHcWoI
VVa3aoiZXBPR5z03cWc+yNytHjw9EzNHV/VvWWHFK7XSi7XdV/HSjamqu4310g2nqKoAMGiB4bAJ
ioqb271tDsGtP5jlvGp8wnNtNSY0ztM5opSJ2eSLiCLsjOd7x9HSlDtp66W/BvexCIYmBJ1jq82X
Aa+q9SNjJ00XUW404z534vYptKO6eRxaUOmlKdTRATtLo++54xsvotTtRwUemz4LCEYzZ+yuJF3q
ZBEDQFJl7RYYimoOF5Cm34Z6Bu2r9foUr8qulq+5QwzSg9M7IaHjMv2ZUsUEW8kF6YjspgjTU2hO
J5G4xjLeDq3y0PhqTbXeB394UoqxdzetqXrGbBgQHgMkNMvKqpulqwmT4M5ALtKAqCyKTJ16iF0v
W7UupfsZpT+Ma8ex4mTUD5CtvHQInluOyyuhtwr0EIW7G9zQ+UA9Ylm5Zb+sHdKiyL9KjRlZiNYf
jeND6eGtNmFKrY7CmLWN+rqft/DDX6OQ/EGSYtP7fAi7J8kKvHaqSj8YRum4y0Y142+JEWZHKpwl
mZfF+Ew4RrDtfS3eWY4Mt0keg5xHmXai22mIddhbdmZftq9laSRf/Mj5WsJdemaJTLegmwrqOzal
3Mqzl6bPx1sit4cV27Z4LGtf3al1mJN6ZscbdYR+RTj9CLGmcr2NaFoy96TuP8FI8J4IqspYLwaD
DpUJOZoNmu3BAjsEqve3Ph20HJoSUMHG8p8APzgLpCSG8L7iNB/vLZelFrJWMBqwDXrnbWhYEaLe
z4kyi2Db9ENj5UujIRvetK3uplGTeBmXOtVcJ5XQ43KhsVoErqxJgSkElw0ZWsu89oovgySq8lQN
KHdSzYKNoqpUGQQb4oLbUBjuRkXXycwKmtuyHPMN3ESoWNwoTnmcLuT2sU36x9ZzoyNVU3GTonL3
Z7Gvufd53zEJLJKP8T0bn8bAir8pQa8+JoXmrakB19ncIhnpvg6xHRBqY+xzRZa7RtFayp92Pe+K
yty5Cggqq7WAisbWsPU6WX+hZkDYRjJGv/xKsscFnTKvQ/CtVjFguwr0D30/AMJTK04Pmmkpa8DX
ntxJwX7J6lDvi7T2YKUMXnFr9UmyCoU5YmjWSPzta7xOgtotjpL6jzojRce+Ia2pg9KYF8qhUrTg
3q4N88boKOsmlOhurCTQjyBcycJjDc1JKN26RKg8hFaYUbgNKLTOcNzt7vyxVddR1kClMLnpbFMn
KN6CztSgcw7RLyUt4md27MKfM3hwSaP6vNE7riCd7rs7N/L7r3WDy2vn6cFNlHbRfd80mLFkehwh
q4CeEc9VkF+SCivFoUauFQsKO9n3LlTcjYJSjbMylAAiWu2eVOooK1Sw2VbRqO/q3ovRK/bBd8Zi
Ubd9tclEf0oQ6spcndmVOqxlK8LHXhrlqrGk8VXaSrLm+j8s0cGNGyCk8hURWMpZNijwI2KAUkSu
U9me4padI5tru6de7v0ofcXYeDCTlB1l9l4CmUXBr8AJWgg6senvnKSP9xHO/Vu3b8KfREQrPzw/
GpbUtPK5SQJSu+N8lWEDDD506IpYP2X3ehvHKHQcv7h6uHqQP5Uc7NhZYK1BLCtQwygQT4xqjBbs
X+HGZLS8sNJrv3qC0H9F0SmOto3NOXCR72Cen4uViV0GcdeE+oo8QA4rJGXXOTZO2jyrFWcJqhBv
eao86NJRdwwGF/6cK2e+C4vY1alRMqbqbY9PLLUY6HKu75bQfIGCO0pVXv9Uakp8VwI4LcLYLg9U
yTGvpd62QjGl7RpuljeObzMXK9N7cUjrLBaJnYbezCaETiPsHaRlVlValiwIZ2USKoUG3S00ulvZ
6YG/cvUi37fxiB1N6qfMIam1szbrg2XAafs+iMd6VdipfyeqbLxJODceZON2+1LleteZXvgtHJNh
nscGwiFDj+YW7q1rGQTaPFEssfQCJMMwCwYKl8W41onaWhvgyMC73cDQzAjK2cqYqiqaSD+G0Knq
FUwJxyMds1O6aK3GtrJtSx8erd1xB8XAZOdHUbGItLC/Tz2IYUEPx8kXYO5G1rkbOw77w+B0pkqV
JA7XWdl6N00VBMD5tsP/2Mvghtwibry2EOuB3NA7pQkHHcQJ1g2XvOQ2wxrui18LbVcqBvY9cR+e
KsT60bIi+cuiAJoezNbVj95g1/jHGNL+Gjdp/d3UNP1HJ6Nq1YVedsPqDc/b1DoiWoOWIukKS+Yx
nEuW1J/pUKloLklVv4mH3lqXMiy3scmu2RuV/j2xT/EmZOiCebhkGsuVhcj0rR2q9lZrwmwLXs8M
SjyLABeSgNx7NebMWhEVmm2w1R8XYZS299w+4IFYsd8vY9MbV9wpO9jVo7ND5K0sBfkvO9NJu+/F
qJAQCdqzGiNPWZAbbx7GWgbfCNYyg7nUPLkMhRWzxwakiJEqucQlLXyTca0Pc9OwzFvTS5Nm3rTS
vMG6KX82ybPcGDVFP59MXShtiDdmeWTplIPG4k7r7GxYhlLqt5nWsWk6urJvA6dc27babGtOXR0w
jVcfcR8aj6gWtAXG+/1TiPzJmw9u6u0pVDUzFl9zSZC2C8miUBx0bXl8zJXRb5YhImRvVhPFRwGk
hzxDWSuHM9+rdYsWlrL1vHPGDMackT+zBqrHDgRtWzWZe2dxgvgeaeQpSCjFX1yv1ZZmJJyHWoZK
t9BK15hzNLCfvDwCZPVTO77Jy7hDbh3iO1jnVgbKKA3YCoVK9u1ofWGHse6r6DcdJPGHZ5NKQrMY
uc7NIShGEeRkX1s1MXB2Z6TGJlb67CaRavolbIifd0N4YhE8rpukz7S5xSJ5KqKwiIyJdg+NJLmn
KhX+8rPUvCnLcPwZw+qGtN2P1gM4uIA63Q5LkXXaLCiH8SenyVOdwOuW1CDMpQncughVRSwcOydY
ua2KNaFD5q4NKKFSudXnHcX1ZVZCm1VlpcezoTbG2xitw1eFdTCYD00erUOjb1eKlM0R+WF/R9bA
uJRRn3cztyw4d8XgwXbQuktFpUTGqzThOnY6vBbjNLmViu2zyLvxfY8dOKZfthl9rd0evDyogeup
kNcLRdgDZzI3fAzTtLvFo7ECm2qhj2Ym92dKyEBBmT8ugz5O3U2UA86hQkjiR89Xmp86oqS9gDJK
dGbHiD0A1wtOnWnnzOvCACrsYrM5loJT9zxl32D+OuGq1kDxu74KWFxsNb0hjbZxbxRDd8xFkZvk
hRomi1kr3eTOaKjg1pZmPwWxDyEUwXczk9Bp0OPV3coQmbJJ1brbVJ0Ch60Bz9tHwJ7KvMu9/msX
q5TIkhy3DE061i0Yr3jgSKTdJ3qdYE1ZcQbCZEVb+qHvk60QV1AiCzuMXwAaA8arjCi3dXbkrVWd
fXpB0T/RgH468mUtOawB/1rlBr91z1mSKev86E/VMohi/lZvpPEFpcvgHWtFURdai6zw0WhtxVsF
WqjCSDN0o95TgBnB+DRDt/2HFiHLaxiO/ZobNJduvUcoe2h61a0B96rkWVNsYlqpuuf+E47mdkEG
umKB5saiPcCjBiE0lZPjMlOToiLBPKHOAdrDcainDnBTtMnplm5ZiGh0SBSKtII5ogTbWqq+Ktq9
rYoh3fiSzZMrjKc7wif7HfaIAnMfe0/VUsCGOgTuyzgu3egU0ewfSgvy0T2x2/kTkdVJsHBk4FHP
G6ArzYM8AmP0mqD8lUZVoy6yQA6SDgJW2JU9FZ2ZMShDs4RqYfDPZUfaOpY1AwHHQUpWg+GNXTjT
cZ95Avcji7p0OJGvbbXPuh01EogjftelykueFsFG6nD52YrbXxDjTed7FlGwngVeocDLT0MrWhu2
DDAV09pi3LZtpz2EnMTUFfkKcYcgIk9GMA3JfiyDxlyEo9SPo1/ZwQzINcxAwlr9vrdi+1W3OBlQ
5BvCo2lrfPhxIBjdzTKEKmG0khWDtqIC9xX6RrwwADkXTtcMO10I7jYUqlYuTv3GHMIJmHlvVhY4
QBShNzITPd+kpiKWDmcxBAF2wgURNjtl/jGOV5Uc/Xsq1hG6GgbaDrqcv+4pdj/IYkhWjWaNPlzQ
vr4tnaCyN4ApPjx1iLXL1GzL75Uz1G8ArdVKr4RJ1gbQYutT8cHAJg4BifQYXqYeDTPbh+haKNa4
kI2fQGm2gcxuk7Dv/yAxmNpq43cqkzQLb8ecU1CojrhjVLofrFndiAYk3GjdRqP5EnQRCiYKlC9Z
EGMoa2A0dIhE0bzg/hAfDabnfeBGFcCfW76NMTyJvAnHFYwWsqKNSPnOIlgEc4JGuiXU9HgXSLfj
OkZZ5sWMUKWPXV286aNP3UALKaBDf8DsiqOSHel7s1SGNwOEx5obsi+e4GEGq7bskUNAWL6XJgCu
42fuDvSm/clu0IGPGpJ1hY8U71rFLl9bLw5uYruGZ9Oldq7PzEDrvpEWagbshHjin8xt4FzIARiv
QXb8VnAHHHVrZpmQ3OUsIIsJnEkrboAVvB0cmSZdZalUH+qsYbESbkEMtQgrH7AigCAwimIJiccB
G7bH+4pg2P2AadtPSzg+L5kSqdq1CiHzZahXu6zuDQRDsgCKERTPMjK8A26gf+gcu5ZAvKetcAAS
r33Xbeamm+Q/lVbqr3aUB7tCybNXgnXjn5gfVpuy7fHUEMJWFk1yUiH91lD+/w5BXr/lt6/pW/Vv
p4Z/5sUgYXTW//HnP1b//LP/li9e69c//eFUBa2HL82bHO7fKqqV//Fv/0wsOf3L/9v/+Le3361c
iTc2kYOeTzf+X//jP//7v/7n3//V1PbXv//99O//lWlsmP9wNM+22EZIIzZPNv//zDR2jH8QWmB6
lmrZmqUbp7TjDGek4N//bvGfbPzsVMPQVQNjvr//rWLn5r9o1j9MPMldz6Tg6Rg6Xqr/51ff/VON
TYf9P+W2wGywJ3XoemzhIbief1fCCFrUbCyrvIPq/a4T/vW0v2VNepeHWV3x1h8owk+tT0Tb5MIL
2dcKFyPccOdJ1hhsGqo2l2wWV2rpHxXST4+YKLfj1oIx32ruMZZjPHeaiCOCMIvN5R/wkXqW1q2T
EdQ7oa7v6FToCs9EcoKitFbCQ25Em0DYf/imtv3cMyaWFEHaVIWD8OBo5fUfwq6e8CGAP6N/5c74
fPkRZzrJcv78Myh6YNNt6uaRQ8sGFvi+i7XF5abP9dDp79/10CiJi7YiwzyCfz1a7Hloi4oHP8ie
NSGu5Iiee/3T8Hr3DGpiXuS0innsjQKdW8YhV8zy7EQLvvwjzoxT6/Tgdw+QsW9rHG/Mo3rasjIs
QURkbcZW/3m5/XM/YCLCToVXVKKn//PYZy3Pwc4VFQXu51qfzGE1VqAHWZ1xRBtvz6PK/ZpB1b3S
+Ec2EqcZMJnCDt5qLiVY7vSD/TPQklVaKVujyXaQdxZ1722LurtiwnCulyZTueb87nDERDgddHIe
BuW3otOvmdqe+cRTK/S8Gf0B/3oaV2od6naAhI9TzG7ss2sxbh++v/2XtD48lVwts7z8IEMU5RxA
cfisss+sRDQ++cixbItK70K0AAM3CWQWwyxIzQIiWwNxvGmtK+Yr537E5HvXugOXVCmTwwiiVt4k
cWMWK0NNy/TKgDr3gMlXln7ZUc/MICMl6tqp24eiFU+XJ8KHa5ENWPHnadyhZ4qNvMsOpR/h7DhY
t4k1ejMRB8faDT8zSnnIZLnOOZRWRW4kB5IHOxgiGklqiKCi+vHyjzjTP1P/DOShMEU1Ozn0VddC
vRyqeRCgjPtc65PlmmHTIgLXk0PcFuU6x7Zg41RWufxc66fJ924dNUPF8lLIZYdAlGFPyS1KV22e
aOn8cvsfTmL6/tRn79q3qlztxrKlpu/WwLd1ZS6NwtBgOYZvl59wrvcnK7XpWxrGEz2Vjzz5QR0f
xiNA7OeG/pT0V5sZqkiSXw/ZkCtba7BiRAp19AnfEu7G7mTmMhi9vlaL7NCHWQFjDlsxvcnwjIC4
dKX/z02wydxNPcdIu0pLD1ZRb7Ucao0pflBsWVC8fbz8Ac584mkeX+1xd1TSKjm0tv+WItfQxpZM
vvJK3M/pxDP1KKKT/pJuFxWVLCEiH4TSUMSI97ldzVWrWYSy+ylq+8vnfsXkwKXVhPP4fZFSv+0P
ZeltvNi66ZXkyqc+M0qdySxuqHCwnXXpoRnUwsJ8bIAp5QGCXdkEzvSSPZkFQYX1mBWP4UGp8KiK
c2dcao0xLpxeDR7zRol3npV9xjaKTzKNGAjAzJTMywCYpIe8V0l3ggijz005Z7IitWmLKb/uZ7jo
ontskhyxoACnv/yZz8yH3+zed+tR62aj3Y81a3VUvXE338D0fHFR4XpteuV2cO5TTz5F2UZ6AObJ
gu11eJNWkT3PMutafO651ienij7DMTqM+QEJ6pcFvEBnGVexe2UYnZvLkxWpCb0y0b2GrbKPoNRQ
WtGDV0/Wr5d7/9zLT1Yj3y8DLKq75JCnN+lA2TcN0LFdbvvcDJgcJUJsn6heFvEhD6FZBigdImcV
QFsjN/LomO6Vx5z5CdOAvmZoIo6NWnTIygCPkjLvZ5isry7/hjOj054sQnDXzYZyQXTIcZnEW7Hc
J0lPlp7y5GvjlavZmU88Detzxq6vm1ELD01SbAE91priIjYdrpggnuufyfRVkIpCjO7CQxo6J5a+
HbbJghSo7DN+2yw+05g+z/HsTAxNePAT9NmA/LMsV0Oq2Ga2GHGw+NwyNIVZLBFBMOvr8KCJxJsn
WmgvZKSm68sf+lwvTeZZDf9bdqkfHvDS3aZNLJdq7JifbHwyy4aq64sqtf2DJdpjYTUbUY3X/LTP
vPgUXoE+XQszMfwDRERvnpX4fBZDec1v+MzYnEbAxQ4apNYZUK8aybpXtE0P+Vc6wcOnen0KqjhN
0qAzj/0DErcnUclbjBa/XW763JtP9ndh+gUXloSmqdSD5W4do93pifLzcvMf+rAy6qf5jdIeRVv5
6HpbbXiJTy7/cGqs6rUYnhScECw82tBQzgf+9vITz/2g0wB4t1EWRl8WIleUPbznRZdWWwNDN3/I
rpzqzo0j48/N66jt+9al+bwnggUSAw5winoNAjnX+mSTLCN0LjYOoAcryNSHbOjkRsjw2pn6XOuT
yasobZOHuqfscc+8gwV5EI27vNzrZzax32nw73qd+AYqQj1sAcXSoMO6lYcGI3q04JLhXNJVC78R
Xy4/6syvmMIretNRjSsC/4DGRxxrBCU7T4dUeLn1MzvZNGluUJxOG3LLP4RwFGda1n8zMfCLynah
NfaVrLwzQ3QaM0d4T+2mBr9AszNowL3umg+1o5JLCUmk/Nx+Ng2bI/uPdIemU/YncWK3QIUZ4hFl
1s6Vjjr3GU4/7t0X15QWajxsrz0OH3gOEEY00xr/8fJXONdDp4e+b7xvNb+vGmUfR6j1mMRV4N85
pCFcbv7MaDUnkzgQuZUWBR+5yvNmpqLdmXlK8g3+Fn594MqOiwTk8qPO/ZLJjDaNykbFglQgchp5
xBopIPJjVFbwsszPHU7NybS2ReNldV0pewQs1YyKZz/DX3nxufef7MkBrgahAgViP1KqNMZ6l8Ry
jTL6c4e6aaKc8Grs8drI24+eveptcYQreTtGw+dW62nem9oNMCoyNk6TAGTDsf9IPZnPL/fMmZVi
Gu+m6/hKQOtT9gMaegUGM4Gk1NvL+gbrwitr3ZnRY0wmWWNS87D8TuxR9W8pHaytYFwNsv5k90ym
WRU4Rt36BpvZ2CCUgLayUQy4e5c76NTKBwDINNyNfLW0BJTw9iV+ogu0SHJWWsG11j/M2Tld5qcz
K2FU6kL6By42q0rAzG7jZXJidmNKhzNHK75oLnSoArOd9sU1mp2Hwkw4R939MsSvtliF7WeBhckU
NLyiBNXJvL0rhuc6EHeGYV/JOzs3BCYTEPFdKHrVEvsoyOsdDLt6oWFKtqkz6KuXP9SZkTyNVEtK
Ksh+zBzXrE7lclgYhaDKZmeJ9oDJgmWtItHKK6PizO+ZBqwVZlAhhTLEHsLcVumU7RhVB7ePr9wh
zjV/WvLf7Rx+aYhoPBngjE6yqoJk7uJjqSryj8tddbqUfzCm9VMXvmu+cOCaNKe3z2y4IZjeoIlk
q50NneWtnJjRDaAYzVP8D9Gx4RJ4+bEfhgkw2H/HOrx7Lnz+ys2sCl8f6KtpeS+Hb6INF8LoVgop
iQXU+sAKViFk8Z6jdIqlDi6Scb86mZHI4aAGL4Z9wMftxhfNaqzvK/fQNJiQmtciOc7M9mlkW9UX
Eh8dW+y1Ul0LN3noOIlf2UTPDdDJOhXaOPeGUPj29jg8Gp6PSFqpDrj2PEcnOPJyH58bOZNDAWJj
ewzFiAVEa2Kf495mtbqPu/HKJPuwumlb+mS5Ei0YSeJVLp5F8p4Y0ht8iY5kMR4w80OpZBgnq8of
l3/KuW8xWY7c3MlVTWm8vYiE2AY45n3DIqi/grWd+xqTFcmGhNqkZcAUQ2eFFpiLXLwPU+Ob6Psr
G9OZR0yzyboRZm+s2O4ekTU+U8FNGabWys/sXWcJ5XMr0TSYDPKM18TB6O4hKy39ohwWia/iq+MK
88qQOvMdpuFkfh7W8L4Lb9+q8A4jiZa07q37yx/53NV6GkuG332uxWotkCmo33ADyvaBIv6IS1wN
1MITC9+Oyw1kjOyQYM+3q33SjC4/+sxY1k5T6N1qlIDR9E6hin2rt0+afmd1D10RYmKb3WEkvSzR
/l9+0LkOnEz8SFfx3AtZbofaq+a9COR8MECOL7d+ZsZP48DQCumlTdTGvs2wXetcVd/pI0YZVX41
FOz3tvbBhvE7N+FdV5G1YKcO5IV9nUVzw8EGA5MYvTvE6to/eeg6MZoMTIdPa3XoPRjGD6Ue5sJo
50V6NMtgJkdvzjETOxR1F/YrreTDpuUiMb4o3VEaZHJn3ystvNLhv4fmR+87mdzwg5qgcywO5Pkj
TtJtfnt6zdZOlg2mgXmXbAgoAvd4Hobq3sGqDVyN64Z/i9fB7PR+3rXhrX+81U5jwoi4C4cBc7E9
atwtr4IH3sIcvySsyKb5HGsVJuQHzce6IUVsqVRXeuD3gvxBD0yjw5qgl/GQ8sXiCA/nASL7WsOc
Lub3Jf0Kp2OsiZJV2UDoDZeeb+AjGEN9xDAuP4RlfxtmeE6wK/FHD++pWEMGcgWs+zDWjGPAND6s
8PtOU0bN23fJA44Xc03KWcPMyxGXJFhosOdHhIdm2vp0MrCMVSnr2eBduY2cmY2/gx/ejWXMujKM
r08H+syA/Gx48SxwkN5dno3nhp46WVXcWMNGORq9vV295sNrAHtPi19FtbaNVW0V+7K4z1qBGuqt
xmc/iBfFwNkfl7sefrZ7BZsxTnvkR59/suQoWukjBDBPR3nKC1gO8gKeN+JRfoL7nnOYwE58m6a4
CUs89cZ6zqiQ1jcvRlOcrAex57bBt9fib71jzUbxqy9XIR4zY+uuT8eJ0yAiQDg5SYfzw/WBe+7r
TM4v4WBUvVL7zl5x8o1XYPCN48S1nJdzjZ8m6btPX7kRQg1o3XthhUeCrFY6Up7L3/3MKjxNJutJ
cMaJIrD3qOU6RMkOYqrqYCP/u9z+uVefrGiFFmhY/0f2Pq6+wos4xnl7/5mW/5Ixlla5UJ0IXzHM
LtuZh9edamZ3l9v+eIv9S3pYin0IbtWFvTfqde862LU683I4lOKlNFpwbWX1uedM7ku90NJM1eh9
q/Ze8DRpFrbr3CZJcoC3LlDD2jsFacWVOf7xt/hL9FeSxsGAzQBObIi3mUBOvUQ60145Yp9rfbKA
NCdHDcO3ONCZSZFg50Z2GREMsimuDKUPh6qjT8Fh1W6YtXWkH71O3wR++BgTkIBq4DO9Q/OTb1EM
OfkihZsiPyZGIADy2Nl9do1g/GHv0PrprP1uCltGYqs1FtF3+EZrmFuqqOLKFI+9ywPpXPOTzseu
sm3xkA/u/KbUULPn9hLfl0/xmXj501PfvbzSiAyDgMS/y4yTeqEb7YRzZmdpn6rO8oDJ6ulAjE9Y
Psuj0CJsavydW0IcV/vSWiOBW1zuow+vNTxE//OvwLxkLFnqymPV5K9Jw4kvxgfVJxU693BLufyQ
02j5ywbGQyaXP18nQiCqC/cIs2DnxRINlzGsfN/YEXy96gPtyh3t3AefrKtZLUkhwsLyGOqO+mQi
8wn7+Bq/8sxMm+LCDXZLlpL2xVG1k6oj7Ed+bzssPmISBK6N2N8o6gc9NaUDYciDUCJNiyPeSSYh
STL1blXMA7DuUJeyObTm8JKl3y2s4JCOY07rzPr+zY7gbCP4ivtgpabNLa75vf1oKGvN3BkF8dD2
I8jKykQhX2ZYWT85hKBGZGTUq84OXpVMYn71aDv3nX4FHfowhA3m9BTmxiPNLpoeo/SuDO7Vlmxj
PVmWo7ImF21cCGntzMZb+D5efH6eebMiw2b38mg796Emq4rRYQ/tepVz9PMUHT6xxxyLg+rGkmlw
ZdacGWhTEBwhVxuIoXePrt1vM7975WT2ePntzzV9+vt3y4rRBbiQgFodG9sL1lbleesG1e+V73Ku
byZrSj4YeomjrX4sHf1gi4SEj+Ernq3Lz738ZDVBO+/puJrkR9sJiH1AreY9Y3Zerj/X/GQdcbsk
KWWpOccu1ZZR2Nzpmvhkx0yWDmGGWakmg3MsXd1dpn7Qfw0ixcIPZYx/fertp5i2jQWyMIidOPo1
ObDbNoz64Zeq4Wx2BQU783GnOLbqYMVYKiI71ngII0g+BUzDF+ZiiMXD5d9w7hGT80CXhzCndeLd
ZOCsIjJj2q7bx61+5Tp3ZjeaYtltZySYuZXekSCDbxzLXj1X2cVdsbPJrLj8C87MrykoTLR5mg1j
7h0bFalprqnFzFQxt73c+rn+mcxeTMfMAA27d2xVuUHyvwlN8aCYzuc2OH0yfSFH6NiskZ2RFRWe
r2agdt7MDDX5cPn1z/X/ZP4atdekflw4x6iyxI1VoAUmdNKbW3YY3nXFWF2ZyOe6aTqRTa3FGjzy
jmZVPEd4MKthfOO0yWeIBo6uTyazllVWHCTSA4zSlJcsrLU/stSIrxSIz4ygKRKc6oLztsH+gtXw
rtTzlwJHncv9f6ZfpvivMcjUxNrKPUo5+Hu3H9Akp1H7rKF2X15+xLm3n8zgGBdHiLuGe4xcdfCW
WBMIdQsyL64RL889YLL9WiokZnxlLfRqOCDgFwsk09qbz739qePe7Y4ysYZCNyP3+L85u5LmuHFm
+YsYQYIrruxFO1uybFmeC2Ps8XDDwhVcfv1L+l00+IRmBE8K9QEggKoCUMjKTMeL6CJwRYh0F9Ip
JH8yXB/aFq6HMmgQBVxq5oOVWYA4JVd0I09mmhXNc72qrqAEZDuXLoJ8wORCI7CQ7R5leJy29LTx
4oz5PNrKuUBVKAJJ53IG+qnYCMomo9Sc1VVOjVftAqR0YzvGDFVLh9oNCbjtJnHYt6yaw4JejoTK
SYNLVrH+blgkWNSCbitxYRiAnrYts8GrWh+tu6n6EnACLlLIVCBRuRFuDFFTT8/avleOrESVIIiZ
n10ZJVLmj/YcgfAG9BG7ZkhPsyo8t1KZNTgWiq4NzunSg2dW4vF3YwVMc6R5bVQN0+Ryn106aBA8
+N1IINkogMlTXrDveKInU+1sppSDO/jCQvehBM0xeIkiFAsM/+6botX1Pviv01SRQ72AXTIRQlJQ
iALU6t1WJoes5v7J1czWPDilaW5ZUcguzXxXQycU6iPgTfBPjgdGzLIcj7g8BXyK8cf2EzncKWEn
E/6Z5sfegoDrZEFgk9+GULrOiuKOd1vVnWvo/uzLtF3bKZ0uAGc1u1SufUjBVFnZl6Fice2nB8WW
0/XpNVmIFgasoAYFSo9eJDRgZHgPYBfq+Tf2VFPjWgBwIsL5Wn12CXuUXboQnAItxsKXDQ/9PPo6
lP7XNPjCedeH87LuSd+GpXNibwrK4/WJMTW+5ks/2F0FDh27RVXhZQJzPGQwvRkK846zy/Edqu3X
HYOWletG6QWEeumRgHfpFoyYdGM//dx0wM/w32+HwIczQ/kDsthh1B2ioBaHVtG/aL60h6FuwfUd
QRTw+jyt8/G/ZurQde0/zBPIPmzSpDYON3i7OwTQQz3N4zjcSEbG28iCsmEG5tpb1F+FG6Mzrcz6
+4cex9pR3hRCvzeYm/ExrRbvG+188fv6eEytawGBRhKSqj6vcFmhM2QQ+6922W18+ef+4OgFz+BX
9UPRIcFgj33wABmc+QF6kDzJRjyiXP/8P4eDz9ZDc2gwskLHcEyrSw3lClQ2futZ84+VjmcErSH4
3oJwRC7yXDZ3IAI9NcPOadNcfelGJyjrIb34iCj1MeIpD062B2Kj0/WBrU79ybj0QmgbokoDWJmq
C3DZ0H2F6sPDQJCVleDvOFohUmbl3AVgs4K+kYD83vVePz8EgH/0v7ZG5yaFRiApL/1gFcfaa86i
Gt+zHGQ5SKduuJDB5PTyaAvowdFzh+oyAxwSQxsAhOa9P20Ynal1LRhA/bsrXWlBmbGL+I/Fl+CD
8JE6GzcWxtT+auwf3LFNU1KlnlNeeA+hzKG6dWm78UZqanr9/UPTFSQsGnsCx1IWQXQw936DC+z7
9YU1Na25OQfUOBudbrl4rIFOSEHA3M23cpWfI2ZC7HP//fB8sSbP4V0Jb3jDycFaymegD2+n9Lmv
6qd5th/Y8GszLWsai+byBPAcMrppmix2wSCfRbxYNtCt2jdTmmdP4aRq7IHTxbEX4EgglnTiYZ1t
WKfBrfXa6GJZBLjnyvKCXdZ/pg5qExaoyyL/rs5O2L4KxoKzaps07md/3AiShv1Rr5iOMtKBryko
LjNKa2xixWNVojrirg6gADK7G45hyJY7obbJ1wurmizy8I4NzYxH4g/ji496yJ9g7uMQHfQBGR6T
NA9u1h2mdfGUX1g3uxZNr11x7AH0j91sJVPWPE2QrGF1sOtA7uiF2iE4ntnMM3IBBlTG4MxVhyaC
uNH1DzcEXL242WnLCiTA9nQB//F7BkT6Svx601B6cqctOoo1Mn2yleglzmCLB/7SytBHF3Un4s7u
wUGQPyzg7t9wmnV/+KwLLbzkNYx1cRwH1YX5cFcr6OAtbTGc5pIvZzxjlIeWpBOKlaS9K8nkhFrI
oZYPkvrOhoCjyB+gifLukAYktTtDcajHGA/UjHat+gtoCnto70hUHY7d1+uLbpotLcRQFkCaO2z6
ixycDvQX0DygWTCcR1U6N3xUzbn0BdTxSiiSX+/REDJX3rKPO0sLgSc++2F3ySNZ3BZZNz06oBbf
uBObWl/H+WHfyjMFsm276UCxlQH7PDVR8AOskdCI2PX1OjwgA//mLGlvJX4dQX1ysR5bVr7taluv
sA4Q4NO+le3Fw5kEhI4h2HiOLgCM7sbHG7xPL6+mUGsGQXgXJQRyyT4g1kBDQysuO+77/rXbD3Pv
lkGwgEC8gWbVbB9QMGsfGx+qktdbN+wcem11WY3gXOdOlFDrW7GgOpydpPNqqS8jtGivd2GIgDpR
RQAu2TFroAy8lMNwWNJnWvfA2udDLLbK0gz+ppduF6AZU0susAQ2R/kqeQHzPgS4AdboJb1TYe3G
Ewozro/H5Axa5PAEFHxq17USC5StElpEUmwRtZma1uKGcOmEMlliJWCJv5/C+Qvk20+7vlov4y6G
NJskkt7JmvyRuPeDa35jgQ0OoNdwWxEBmWq7WAmkIk92UJyl4r9rR573fflquh8cwC4DlcvcxqRY
vgueJSgc9hxlStdbNziAv1rth9YZcYugrXwr6YrliZTydlnsYwlNEW/MfhTDLuh/6OjV3P5AAy9E
XWbi1ASat21/niBuTPDIBz2YYOOsYTAfnSJPKVpkUISzEmmN3yxQJGRVtrEbm5rW9n+SoZAJIs5W
0kQS12CIl3Dx4/oKmMyH/HcFgqFDNW+Er+5mfsiGr07/1tlsY0pMy6s5q3IG6qtoPTdSdoYcMqSJ
IZvTn5H4rLud25dew60i8MxCPddKSO+9qDY4RmG/dfAyzI4ObfNpM3MFFYZEQpgIUIXpWSDkeHZ4
d332DROkg9vYNFts7LCw4PX7sgzLPUujO9SmPPfdeJOpsN/wM4MBrZSrH/0MZYhZBaJoK0Fh5gGb
znG1/+tDME3R2uUHFw7Stq1ISWkyKUgfgNDMPnXM+dH4TbEvBOkYt4q7DXjdR1iRnG4D3zoGg7Nh
oKZ50ay/q1q3sFCPn/Qh9BKFdRCUbGQbTEur2T6BuE0HTaz/D/mz+IfhlI7NHcrpC/DW1+fe9Pna
jjVWYza0qbKSuQTV2LobeiD427AZU9pBB7N5Veb3agwpdpbpJZ0cUOWj4Ks/DVzd+v70koVDMvsD
CvXGjfyYYc7+B9mWAUcgedlcXNF9lUK9g1PrmxdCYgMUH0eay9P1eTMcinTgWQ7v6kN/aS/QYncO
pZvPx2kA5XbGwYPV9xuh1XAu0iutu7bvaD3x9pKHwQMl7HfnuAevt+/51N1EffFlHPuNAZm60vzb
x37vOBCxv4zCSgpFjkEBZerafcwgHk6DPCm9dmMvMs2d5u9+MYJvrgjrS1V5z5lgLxRFDAJU+RBM
HDf6MNmBtt/JKk2nisz1hfoZRPwi/s0JoIaXsRH62zjeQFByK7lmcCG9HJvZxIUQMrCtQLwNL32V
QfgBYt+QXr1uaob29XflRoGrGPR27QXyU7+WGS9tDlv2+osWY2oZTsgnN/XFy0bx3s5Jy6R7GEff
u0cZ5fIYBAFiwvWBmExMizUpHglnG7ykF1cW/Basp/YRqzQ8lS6fIJUc9Ge/hzoNX9p9WAtHx8JB
rMrKFpBLXzoOpYxTYbWQqmNuCAWW60MyrI2OhSuiGZIDrYXd3c++Fz7LDrQbt44OpsZX2/6wLxZh
2YzRKhbm+NK/L0PfeaxRB/R8/dP/oN0+SQnpKLiw9C13WVJ4O/0+iRdakdsZiblwgnB68BNPM43z
ChxvZvl4cIZ4OZdHwovT4L360Cfx1N/reQ9UEFBKcqACeMdy62sw53FoW/YhyIP7zeuhaSK02AR5
Cx85gCy7FGsFWAZAzpfFgQDU9YkwhIo/lecfphlyIamV0kVdwOUfMzDrtFZ1A9Wdt9kNn/y2/Ha9
G0PU00F1IJtgHLpU3aUjBZT5oJGzjK/QQXjoguKv612Y5kk7i4yiL23wq3UX327+iJVAztcVP/c1
rkWKviWj15S8u9jZ8Cu1ybPD2M7v1gLDACHfBsDt7uLxqIC40QxdINRzHa9/uGF9dSCd7CDvm1sR
iNVAIBaDZhmMzsW4sBNJeQQSctkfQJfsfb/em2ENdGydrB02t+vrRB1Zdcy9AvrBKaRmrre+Wvwn
PqvXVTuORSBx1cwX4IW/tl71MjTlYQiGf643b7BRvbDaymnrjz12YylK8Ebzh9Xhp6h7cvKRbizH
56WcoaPXUPtNkweOKvILSy+UsgPixilPfxX8Dqrbx6VyDlYRgOfgvejdA/Shjj3KH4LNS7ZpjOvC
fXD3nhMKrRoA+0pveIaI+akugmcC/dmgq/bdyXTOiqmBWmg5WTRpyHwe2+lLOfIbSGbe9wz1AdHe
dJOOx+uLZSiGGrUbeQFbm3tUchSU7cyL/nlF+jBRkDIvu74V/WUBHYHj1i+egqSMszOB/+fO8KF5
kSkCmU5LXqB/yA5ZUdNY8XTrWmZwFB0s53o+DpnBIlY1nOchEG90ce9wU37Z5Sg6Tk5i5iunxNZs
j8HvWoD5DTo+07GD9PyNDDezu4Zgotcd+3Tyg3S2xIWnrn07jll+gPh2tu9VQEfKCSeALm8PUWdQ
OOKM7xQHxbm4uT5Dpk/X3KxkID+Eeml5qcIA2rJWtEqeQQxnX+va8Z53KIYbVV5ebE9G55Yq8HDX
amOnNtmOto1ClC/KhewL7HTNxepriFSop8heNqKDaWa0jbT2QSseEbsAAJjdTYX3A4rgW4UBf4Lo
JxuErW2lqOliLeqti0s/BwcOrucCmlWed7Si4ujnJVRcp+PC3BOVbz0P4gC1AxySZs478r6n62vz
59X6f7/B1mFwpHIAPgwVXrM7Ab5d6CRDYe4ZvOx//lGQKl5ZDdziuZdPczYmeF+4BbtQrCwUm6f0
sPBfw7IcCKixwQjhVEM8hK9Z/yr6/EyaMHaL36xSMdS7VjncvvyxeO/j+KNNXyb+oxCvUVgd0TR6
np33Bddz9GaBgjx3ltPUB9C0cw8UoO65+joT6Isu7blt0y9u1RyQnLhfUnYEgUC5Kok1536q4qyr
LxjETHvIld+n1r+TuszksXeHA6SxjsoD6itv70BkMcx3s1U/ZVUIRbjpBkCIbyjSXz+6zbYwup/T
BYQ2Xe9XHyIn5QW3bA8G5OUtCIdG5EQ70GLMIIn43tuQx5Z/WxDpxhdj8RfWQxUOtL7OL6gBxxIq
5m62lRT83FNsHTUYQubPglZdcZFNbcWQpOvjFMDhwwBxlI0Tz+enN1uHDnZujXo6185RCjSBwgkg
jHICXWTkguInBAvGFjjCNJT19w+TOgR9GEDsJrtUM2Q4epe1sR9Od21Yb4lymHrQIqLdOV6owCl/
UR5soVLFazRlOVyQvl13vM8DC4TQ/zsEoGZJKXwMoaAuu82KpjwyWu9i+oXVaVGxkfkAGdMxTRSF
OS1+VR2Vn2fHquq23j8+P5rZVIuMIbfkDF0CnGfkdDNURTL61iOrxqcwIKfrc2TqQouPVtYtTJaS
JkFq30LG+tYJ1T34+k616r5c78KwzjowUKHYGDoyRZRAtLE9ufkDYo5za0FqfsMlTB1o/u95Ba9A
1RomgYcQ2I0vpJpfxSg39idT86snfvCEGgLFTUqyMKn4KOMGpL/rexdiWbiRNPk8DwTJxf92AKwL
9eRkpYml5v6QcUjDiuVWOSEYGIZ70Xk/M1D/bXRmcIpoHeXH0XgCIMmuChIvnKK/hqKrwPcIO6Mb
i2HIcdu6Xoqsbace89JL+oaegUP5G2qeD9A//pcv8k7gaQlQ5/TJm9vTUNF/r5uYwYoj3dPzrrRG
SBQmeP//VhTWXdhbBzyT3Xa1t3E4pJifTzZxHTFI8IxaggODJARk6pYb/N2XS1wv812TiXNnLdB3
CqPv0dhu0SOaxqQ5/wB9dfhINSbQWPll0/kmCmQez1H7UjTulvubbFtz/2WpUltG65ljjB7aCXD3
IHi18WpzfV0MzevgwYaWwlOZMyb+bNNLOJeQOy8EJFNBetOHzul6LyaT0+GCcxNFSHB7faLcCorn
y7me05u0l3e5HB54Oj5UU/3a56iqDMfX630a3EiHDqJe02ZL4/aJC6Xt2HWX33S291mzDuBrqrRH
9QHpIYYKCjLoj6K6wX/hETBpkTrv+34tDDSlchW0H/tk5P3tMlhfhnTYiPeGE4qO3vOtJqsnAYXY
WcrDSiaD4HZTRuQMYeBnYPu+Xh+BybY0n8/dyJtayvokE+IccPoOUo2XoJDH680bgrIO1ys61U9p
SLtEVSNIINk/JGBnWs23ec1uCcFFgvKNCTONRPN06rjDUmVhl/Su922Q7Z3N8kOo+EY20RC5Qs3H
IXre1lymXcKFM529qlo3sZkeRpZCBzYffmNLSB+mIPQh7yyrjXhpGJSOIWhYpqBbvvSJWNi9v0CF
Mwugbt0V7Mf1BTJ0oCNoZxtK3Yw4dYIX/zuL0gF1bQT84wvbNwIdxAd5tbnFvbRO6pSIHwTc6UnB
WpB++YXY8HRDFNFRjuBSCACujrpkrQiKQ98tYqeaw42t2LDwutDLAvj8qAq/S9oQl1ynPWbNcmgD
f4GysXikc8UOauhODfgWri+JaTjaScmJVFXysJKJk6c0nuqpjKO+2mL/MA1n3Sg/nFw8v1sQdkuZ
NPNtijTyPDCI0he4lN66zlPkypXe9vpADLYVrL9/6Ap0aX3rO4VMCkmO9fB3iNWZwQ1/vXXTNK2/
f2h9oJz7IHOWSSWyLE6tSmJVpmwjshsClw5PpD4B83g5iSTvXf8fr2PDPyQa5ycOzt9fTihQ6uVa
9XvXLNPWtdc0IKIPaMgHtRCxniIIqooy2denTCh3l8plaOugodpdoqrwxjYBX14ZxlIKMjwFI3hh
3/ctiRaCl6izZ7dxRdJ3+QOcIgFt8y54pa2LBeM5tFN+4IukxXX338FTAkIDhd1/3/XlOg6STJnL
LNB3JaquFrkqkIt/HWg3b+xNhqXVsZDOMqSoghxl4jMl36w6DZCW4mQDlWCwVV3OxuVNR3Mn4wn0
Ds+FZ5/nqXnKUJ4cteQmT/04ivqNaG7qSoseS8PCGtUkA6LHX2ALeyvpM6JVnC4vEejTRUn2HXl1
YOQCBg+LVegHYWnqunMR5rGYt6gxTcuhhY5J2FACGIshAdFJEwvPPoANZmu/MEQ9XztRlUGYjUSk
OHdaVfirDNj0PLdOgsvp1+u2aupAixNRBhIVYsMVChQex8RqjoNjPQWLf7evfc2Lgx7CBXhcFEnX
FjS2xk7FfWA7dyK3ww081Woun1wDdXhhypVLunZpkylP3ZiWQxTbPcqjYkCFrFMbtfU+ECYgqP8N
qrOL6ocxG+vEb+W/vt/9mDhoaHdNlE6iJ4d8jsJy6RKflOe5675lTX1bpOWGrxmsVIcXRtznA7j3
0bwqv1LV3vj+PqyUrRPn+UwueBivEKBLKzyoSb1nVgRJiZHHYV3d7psezY7ysleNIEWTzK39WATV
lxFhqXWirYo904XV047ky5AtueVmDbabrIurlQ1JpuPb2MmDyBzQmhFQG0/Nbz/MDoKUW68hhnXR
4YfA5/UgMrLqpPCybI6rADoYBzbj9rFv4nRMBw+pVY7gEkCqzE6ElK9Aib/W1rjh34bv15nzXVfx
JZ9Zm3g+PQ1B9cCk+GfXkv+hn/hwJgstyMhD6rdBpiKPHrsOgDInjfInKDxsObRhB9KhmEs3NWnR
8CbhYZMdbWtyDxX15bFy6+JdebiIZSUd70sob2yxGBiu4joqsy1VZHurTBzhk0O/27k7Vihd7hsb
VPA5GZ03KVtisdPsu6HcYpI1hHkdpTmQUM41dO+S1Kd3Zc/OPndu26l7u75UBivQWQDB+afc3Kqb
BCzRU33Xq2IWPUoo2qLe0kExdaEFABJAU33ll0wyGfBXm+TjHYEe277zv7v2+sHWykiMaRstTVKW
mUNPTTRBv3KQOM5uXF8Mm5Sut2NL6dRd5TYJQfkkm/iN09kpCmQiBEle/Ni3DNpmDskdPkQVaRK7
sKzvwyS9BNjSrXSraQW0CBmEACSBVrxL3DmVsZ11p8AqtwSbDAaqwyDHCDW//eA0iSrlvT2RL0Q0
Nyy0NhIuhm/XQZCLsuaF9HOTsLmkx9DGgd9l3Rarq6l17ZJtB/6QN2JqkqD0u5hk/l1oyY3LhGli
tEMy2MigXazSBvfenEAhCQxr0cqxM6fEvtllNjoRIGHMs0FW2SR5g1KQmymLBL0PedRv5c1NY9C8
KwBMq4KQW5UgI5DUAX9gEZvj1gJh/L4R6Ka5OBLpNLjvbC9PhaKP1tDt8ykdmldNAeiSB9okFi7P
96GXOrEVlvPrrg/XoXjtOEyAZmfIargTtIP6Pj+UMtwwHYNZ6ki8dMjBElAhqUGFrCB7QPNDYW2G
TMOi6kC83J/6FkCfNsEzz/yDiQ67MiTF3F/9uIiv16eHfn6013F4gtau09VrQGPZIxDZ4mD30V9W
032DhMLD0EzHIJUvzN65j+nEd11WTW6HUsCkStuzE2R/yVz9vD4U02JoN7lM5pHqAgS4peqOEZVn
4BX3HfF0jF2WgdRN+m2dNE2B2ovQJQcfvKcJn5adDqYD7ZowArHEVNcAwlj3HZtu2nbZuJkYzmA6
yM7NuaipjTmfFmQPHWesTyMP2Q1of6IjIWQ4lBB+isNmaDfmy7AX69UKni/zvGLwiwyM9DHeQ196
SITFmSyPTb+vWMXW0X2srYpptHB6pRM7gyohg/hj8TrakKRgyokdR9xF1vh+3bgMvqhj/ZDr84o8
5cjytuE/KJMoYxAHQnwlsDemzGC9OspvlFk62ygbSXK3Hs95KH/nJXLV17/e1Pg6qg+HL9TVWQ2p
Bpl0DmD6QpHmLLtaHK+3bpqbtdcPrS82Z8PYIQPuptMJl6HbWpQ/O6b25RL/hwwP5xZaTYolXBXd
I07uwSEcvS0RSNPHaye6DDJ1IypVJc4t/rHz2GPtyxdLbAHmTZ6gHaqXXPqlF63Nd/I8BOyvsrAv
LIqcw1BWOydI25ubsW/SoaplQrriKGj/yKctgdJPDSegOorPlXZojQUCn+y7ChhC6zlK5Xi+bjem
xtd49cFuunZMKXdtkUhHtKewXlA4o1BKsq917cgIASVo3FbIu02R+BeHgFvR7OJ6w6xoJ0bul4pN
01wnIV2cs526wClG9Va27VOLROuasxbWGNB+Wh8WBiumLFtTnvVj4bbfrk/MOgH/k81D+5q7zk01
uiUKvRIZtEjw5Akl4jyjoJdJ58tU75N5BoHGf1cXkNyoiwLsOrYSv9pe3ghg4CPX24iXplnS/LbL
W7B7UWQKS3eO1fRX5b+12VZS+FOvxRRpXpsXagksH9F+6MI3paYHFOR/q0fntt63KaMLzWmrAkbk
CLWmpfobu2ZfqdffB3ys4sJVdzwYbnyxRRthWHEdjJbWYybqomBJMwAETMLblnRlTIvyFygwHt2h
3LPNgFRRc+ioJxWBSqFIagViirgsVIm33SHdun2bxqG5NJ1CUBW2IUsiGQns9sNPKyovAJv+po2b
9KPayHcbbEvHpuHljY7wG5YI1t1YXno3Dvkjzd2NuGcahubgbb6Imdjri7Fdn/pMPouyP6MI5QeE
dO9pRo7X/dxgxDomrYXiYZ9BVQfZva68U2k+AArU5neeXb2m9b6DKxZd8/NS2sPUjKnELaVYHoux
blEDWfa/rw/i86wxmtf8XCIbzZEalkkLHWufqObYYSEmVt61DX9V7nIzTcFtI90z7dWemnv0qbm/
M1sO7hJZnTAR3Wae8was9W1oT19qZz7VNN8Ym8nMtBAwoMQws6oiT8Zw/t755Q2ueK89EK/Xp87Q
vI5DG0QAlfVgqBMK7u9xcX8EHn/pHGvjVmFqXnP2olel57QIwDNL30Fc+A0KhS81cTdiial5zde7
ioShP7M6idjwNi7k78zlB9f2Nh5hDWcPHW7mqsjtZSvrZKjzL6W1PKiu2YLmmtpeh/ThXOPW1Vjx
mteJSDP6k0yu9W30y+73vmXVtm9fLbzowghpHrGCgCLppNPZL6cA9XFV2fHn690YBqETYi0lG70x
tdnKwPRXZvGfgqcb8c/UtDY/s0camg4TS8YAdGquV1Q3kQdE7r4P1+anCHsnVV2YJZUk8o6DG/gM
paOta7ohdutAkyC0FJRhJE/aoXVuKrC93zR8Km+q0LOO9uIDERu4/HR9KH8u/58c1QIt+FlSQFMb
SWGoaobVM15b08eCzeLkZl50HAZATZDshta1GNsz4E38SAI+POZy3qWBENBQC+6RP2SeZYsVbybt
WFDlH6ZxH20TWteGR+siayF/iDOcZTVxPTEUr7hn4aMOlDgQvd2SOjYYnE4TqCCOIm1ojSQjAPJx
WU9WPK+lC9dXybDP6lBDVgqIGoWVSOYh+JbO4dkHGank4phSvGTu6kPHzEmpoHZUwGVIRN7kCB1d
HHYmiEUCR7B1YTKZthbQw9IZB5n5IH52mvdcOE/KXhKaFocpmL7kTb2xbxgWQ6fyU3bqO3M/82QK
qyqucNuJh+3FWGPIZx6jbd1DHvLaroVIlp7dq7zIwEwf3jPwCl1fCNPXa3v2PIdBn3LcKtOFqZva
nu0bLyqGfbFLxzXNaS0I6N3LxLNbF3kz/jPzt96RDTOjg5qWhREU7OdVMltLCDWBIc7y/m9wUL3s
mhkd1hR4btszjkxHCD6auHMlO/A03ELbGZxMZ3gDr5vlTjnS+HUDxi/kg/5urfoONFc8FkTtecMK
qA5j6gDfICTPRBKqqveOyL8XC8TuBv6+b4pWo/pwMCjCapg95nBABovXLO0h4QvphOttmyZIi9TV
sATVSHqegOX1BLXt55kuzxQMjbE9b2G2TX1o8RraLGLmIeEJnek5p/Tol9FN2QZPhbPcXh+GyUo1
/w3Ccr3geTxhAX8ucknGmy4PlvmrBM1K+v16JwYn1mHanhqdwQbqKymG3vHjnEeOfBnDgG0lFQ0d
6CKUTIBnz5MBhJL7KDq2Pb9Xc1Fs7AVrPP4kxOk4GvCBAZ0zKZ7UPV66LQsbgGRiesp6EcUKJ4MD
yyx5oMyzNmzLMBwdQlNAgp6GsuRg8Ar8H2PuzfeZtagNgItpPOvT1AevoCQruGosnvR49RhI+q5q
dqdm6zjUZVL25UNdNLtomoD0Wb/hQ1+9vQRe6WGPY7bvrvTTMV1ocN5lVv8D2FV9YPWyA1Y7UvmN
TTx2VMz3NpbdsAg6CK9pSeAOokY+k1bj0aFleVRzt0Uha/A7HXgH9SC390tk6zpqP+cZuwQQAIob
5h6vz82n74yY+HVUHyZeIIrOQWjj3EwA/klhno762s3duYHqNXR/b6Yqe7TBL3G9O9NwtGiI2UHq
gyP30XL/jQ8ZCrC8Mgaz48YhxtS+FgltVbdWIAVelUNZnSD50N7zWriHFvqZv64PweAWOnIKMPmW
233Akrxk9y0R3wFggiq1+uG4yEfm4zeeb0l6mbrS7toj8GWTECNPrFm+Zwu/gyxKXHr8MXCmV68T
Bzyz3VwflcGKdZhUPnmqjVJuPeUWnSBUNIgWnBAok9+wM9NQ1gX7YGeMI20ANTWeQHfxBMjkzdjY
z6lqTzmzHlzfP+HCtAE4Mg1FM+m5bqlvp1igKkvfaUYfqei3HuwM9qWDmXhKCTI2EUsW3v4qy+ou
S9svJYawbxU081UKr7O+aNC8gBJ5vGQdjQH8m7dOa6ap0XdxzApepShL7JCsRVejZ8eY+LbZiIWm
6dFO4ZZd2uUYYHrapvnVRChGjNZ7SrVF02VoX8dKTWIoZrdCAtgL+ZnOQbyAiioWrff39fk3HKR0
sBSdSSPlgvYDol5r4T2SenprenK36vTt27SJ5tSNs0xFXhRVIgaKhzWbVcdo3FdKGVCdNw65RYm6
7QLHTegWHqyhHiDC0W6BBU3zv/7+wYsjMAS2vI3KP8knBJ+zHSgwWBQ776A629vglHkls6xKykiC
TV44aYzHsK3jkunrtc2nURGxnB4xCALLxxxqB3FQ4tIyBZt8GAb/0jHBfp43YzBhbSlK0eNAyPcu
8zduuKav13xXKTnWrJmrpK6cHPUpFT9Y4zLhsEGKjU3A1IXuvpQ4blgiiWb1zvTcYz841SxQX4bJ
2UJ9G7rQQWU1ePZn7o1YYbebTmSR0SkjY3fXgRzveN2JDYugI8vIAjKbzhG4UFeNpw6M1CFIEhgH
ucr1DlZP/eSgr6PLGJV5gxNYmajRX46hF8ynyRf+yzSCh80nbXcQDEfxfZ2toeqDy7lhmC0qHHBl
qdOnwIbMYMYPjWAP/sS+oKRhI/KZJm1drw/d1L4YumhSRdI49VdkIv5te2djBKam198/NL1W2CPv
3lZJPhQKJAw5AQFlt1WIaTIozalHUUgrULDZvqa/FWlPhUfvmT3sDNc6xAxizhQCNriZEE8+uGB9
jqEDs/Uwa7IkzadtJMRJDUHIxC+QoYZS8R0yYw9Dld4sEPgZwvZ43YhMS6A5NmQ3pWom3N5RNvKb
l+kAIuGy2Hfe0kFljVM1YRP6FQDMyOgt43tJN4tEDKurY8nm3GMzqb0KKNHu5BHvPnWzH6raerg2
zIuOHguHkPRNTSuA+xAjRgjg4WZo75x1HTrm+4Be06zHbuCjvMKiwj5Rnm+x25qmRvPYlHdhThSp
EuTo36JWvIZV+t6x8HmXydia184yL6MSlBwJCYruUKVNcex9cFTta13zWoCWRTCX2Ab+j7PraHYb
Z7Z/6KGKCYFbUsmiJV/b4zQb1ng8ZgQDmPnr39G3uoO5EKu4UpUWABG60WicPmeCOs3nZfWsb1Al
26X9zXxLC6N9WlUpbvwSOIFmvDEpho/JVPfLzo/XrNZGAmfuBoC6bcsHsLu/tcO09UpmWlXNUisU
MaByBBPTDtZ3FHy8YxX9w+qt4/N5f7t5oePGJhuJZgn+y3tbFTLIO/DesPQvVqS7Ui1CZz9ToCPt
4YTzO+7h5RI1qCQSEfz/tKX49bbFCp3UTLhkBkZmRnzrseQg1UJDsHluOXvT9GiH7VyvjQ89T7gy
L2aHCijZy+jHv6xO/d43/4+OX52FsvVLKEnNxb0X66mLVxa4s/XSIYOwr33NagfoUzXZasFqZ2Uf
Pdt1j4VTe4exgiLt8y5MK6CZLksUpZSluCOV4CEKEj+j/yD9nPfhvvY14yWV7zIAvYq7WmwP0Q5e
Bld/lyANKOM006066ilP4XrEiuSjvTaf23rAm+B8adrss/TLj8/HYEDHCB1FNk54QM1Uh5inF+Fa
quOo+M9RlSeQWaeBTVQk0/knT3wVQKrj8rxXw+7V4WRjLVYG2Th572LLPnhp4x4UeCMAXJvoxuI8
DOG/oa/QkWTTuDZO9ojlrJQicO8iABuOxEleWpCEPR+FqYtHrPTKRPgwluBSdbH+KCf6BL5pqAVZ
WXKe0pR+WpDaOT3vxzRbj/5f9VN7S6a8HLkWu8Rd057VEHZs8PEO7fBk3jgqTJ1o9k7ZAgkKr8Gb
gKO+ppb6neCBdaL+t+djMNiiDiXjiI+yNsNVB8T2w6HthiyENt7ej9csPS/FgJMNiz1bZL3E1mBd
+6FBej6ut2TLTYutGbvbOzRfyh4ISDu7CJ/9EAX5kFXspab21pFqmiTN5hOHpwlmprgnuZdieeXK
fwgi0s/P1+DtzKYQ2omdWnHZjlTJe5sMX31hgevNcfKo60oUPFTriOx2O51LOm3pdRv2lI4fo8uU
D7kL3D2ozJMXcB1nHwHRLg6OvykGYVgWncNMgZu5LMHxhTweeP+69Eb5cACtHQRpxw0zN41CM/Nx
LUjKAL+6I4SdDjn15Dtq++mBNZv1D4aF/w+WTIGhsgSm+h73vA55NchwySGB+HzdTQPQTNsH9QUQ
RvAfkHHKQkmXv8auqsDGN3x/3oHp8x//v3JQlVxKX8QrFkGMeUgYWARRgrLvXVroCCIL9T6FZH1+
TxPeh9kEalovjr+mcQZope1uxCOP1XzjvNCRRApoba/KJySE/fjY8uZgu+p9VaxFMEj/yNstWkzT
XGk2viy2mBxu5Xc3b2F7mdeEi5XOG0fF/1JHbw1Ds/EcSoFcUQCca8DhIBh5nBwVZvanin1KwY5A
mp/5OIPzwY9md7pYwx9r7oV9+q2pi4ucpzBv+/Pi7UJDCB1zxJW1KmHh0tr1Jb/6GS8/dKnfbYzV
YPo6T9cCIbqms/BELhJxKlAzL5w5okV/QSH3YdfG1pFGw1QzK3dzFA7FtaJhy1qLhqun3F2cVkzo
kJpEjXnjNniljr3mwFl1ytwt+KVhQ+vwy2ydV4swAL7SHDksUGBCYSjLz5QJe66C0Rn7E3HGdTmW
q9sn8c4Z03xNurJ6kQWOycRm7/LUfm/7cuPF1HB86RqlE4hdGLFVeR9iqwCnY9YfWhdCPE5pt0e/
Z0k4qTQJm8H1z/uWXwsrHLdTc5Fh+afFz0BJbc3RvIp4A7Vg8AT/gWZyL+d93iBNDhkXyMkl1dEb
62xXVkQwzc/IFnwPLS6g96WT7yQKVGD0m5RHpk/XvMwoVtChLEj1dsXiXkTC12CGsM9x17TrGLZ0
aVCdUSMMyuvpnWfPl8HaujYbPlyHmFHCee62+HDlFr86QM2lvRmEGvyRDjCznRKpS1njs1kCblB1
rVl2ZnN+y/cREMFdaNZlgVQTGkZFARKDLA2TKh1DcN7073yAdv7YN/mPmXt1llu9pC4whMUdfNzJ
11XhDTYAdVO/Hva1r9kUs2N39LI4u0tCkiocF9VZgUVjK92Idgx+j2qBunDlxDpa5HeRxu9rmr6Q
Tr5vnPIM2eHTOu313Jp9gRodJytUL+64hMlTEQ8ySCE+vDFLjwV94xjX8WXVYBUWrhuPgLBG5sLL
rj4vfmfVvOuJTugsoGkzDzThPLunwBA6bv1rSpIqwHvXxtn8P42aNwagw6SyFBDOksOGxZKFHp2n
IG4QV3XjffXjPx/45oGU3yAEelhW/r6xndAb7N/SKb8832YGY9SRVBySZH6p2gJEw1T8ZRdQaz6I
jLof8nUQP2JWD/k+N66jqiaITSVoM7+vjhogmtD771nT8z2VuUzoqKoxlxPxU5rdE0ekMhzAi/jn
Wi6bkuuGedJxCtTx1ZrPZXaPeZOELe1+oSbng6jTnwnjGwf3w3W8sRd0rAIHZ/KcDH52pxAuu1AG
ZD5x5a/nC22wFB0WlswoXlmpn9/nrv9cV8l1KSgIZ92N+TfMj87JVrGmnnvHycCNx8FfTyKbeS8y
d8Pe28pEm0agOSynSQDxE8h0T0txmkdk3ebc+1vEW1QKpvY1T0Xxlln5AyDhBEIuoM2yP9Uz3ki6
kW9c/wxFJkLHk+YrmyBOQJBL923v6FDLvnfJsP7iMRuPzUDSM+oYQGAft6IJmTs5Ye+0qI1byl3K
vEzo+FJnGDM5NBnuiCv7Rpz4k3LKffato+gqdxE9Y7iblzOpg3p0h5PATeP4fPu+jWoUOtVY2bbg
aGixOFWHt4HaaX8lVfazzB6gZfptWtl71Vh/LmX59Xl/hs3wH/TcNC5LTHDh8BSN3cPcuGP+NUbm
jx3bsZvYrm5cPXsNnoWGDaAXjACIp9dS4RG9czMwFqHbjSPy7Zlz9cS17XuN57PcjVh5lqMKocRx
5HjvLqy/C5+EvDtD2ef5pL3twFw9Xd1NPPOyTi5RUY0DJCt5diGuv8XNaGr9cd95FXHJzGJtt2Ag
WdKsN4u3JCyIkBvfzt50vq54hEmvWndb+MbEw0pYw1gfOq7ag50NKvJrfz7UVj9uhF1vbyxXr3jm
45S6JWpNomZJ+lPJcu9rRuX6yV02OWFME/Xo+tVQrF6VhCPdGj2KIPKgTdP+z9VhWzHR/xiL/ntO
gQj/3+37rbMCdMjtCLh+aReXCUT8TvkNfPzHUj0URpyjtL6OVXtUYG9pBUTG8yZIwJla8P6wb6tp
4XFJRtK1lWdHS7XMnzOn8EOPZd7GhdY4RO2sGR1oPbkZmo/dj9b8dyVp4HqfZGKHY90fQdyo+Km2
ljARZYCx8oWeuvrW0GmfX9DrolVGG1/10xyl0i0/IT3UA2Kbje8m7oK0a98UapdTvgwWh1DvFEnc
UT9XQ5/8I9NUbozAsAn1nPbSu/VSKG+KKB0/kZz8xf1sA35kMCE9l92ydKJNlc1RNYkQt6TzWo0R
fMJWIvXtBArwWP/e3+C68FqUR44RqK1eqCWroB/YcbWcD7Fw/hrcIQs6ewtrYxrMwx+9MlakIC0Q
nLRjhPjYCSRl9SEmPkHWfCeG1+WaPwBhUwP5DTFGvbK7AEwhPydVnTvhfnm+kUzzpfkDt+Sx21ty
ivy0PA/eaa15hB/FoN9m126QzDv3lGb01IlRUNraY+QPdYo6BhUf0plu0Taadqxm87nFfVFBbTeC
CGQRNSz+gdKl+ePzOTI1rgWXagbHb5lDLybPuvqdAH/WNw8H/1ZFqSG0dPXS2LkrUaPUQM+9c1Df
Y898fG9XpQo7W+ZhA1Txl6YtAcBtpjy0QEmTBKsNwVnCmL9hlYYR6kls0pMlpqBVicggLvNaJ4Hv
LluydAYr0XPY3WJNRVWxMQIxFQ36jhRBl9Xv7Lbc8PgPc3vjTNMz2E1NQdCZTWOUOcPRldYHi0CK
o6TXeZg3rkimCdIsfYQFymJqh8jnc3mUtVWG0LDYd3txdU0JOdSltMZhiiqLj9BOzPOz29nlO57O
W9hG0wAe/79yVZ5VToy77QS/6KAcTg7doRHVlnKYwYvo9f51POZ93w9jJEGF0PD+Y2LVkXSzrz2B
8Fbmv0OB9BYixbTamqkPHVABpZPPUVnaU8gxW7dh9PitnxnYvudebCy5adtqVg9ZzXQak6SLJoyh
cp3fDRR+QJTwbZdT0bUfoIObs7aAVdScp6dG1QNS+2RLQNGw3Hp6uZd+H/dx3EfEQ3mX01Tjpejp
PmYvV3/R8f0UDEPAlkZNVXfBOqfTYe3nrTor07drR3g617HLFXw5eO69NMiqdb31drtJefZo5w13
oeewH9EHi/t8jJhX/5RyloFi9lnG+YXF9i9gXf7etcJ6IhtkHQ6jljNFuJ7YYafodKAx/b2vcc2e
rdp2pT1hCfzcc46FqhgykC7b8KimJdAOa7sYocDg4zwY46565xNpRV077cP6uHr2ehpcm3dI8yNA
PzmcradshRAqCpT+ej43BsulmuX6BQrfiZXBtJL5PRRvTpNM7nzdxUHJXD1vDcMaqiLH1NeOrI6d
M3ph4cVk39TrWWuvyuSUW24fcTFBhGlsApkAVvl8ZgzrqmesJR3AJIFEWeTNjR3VjC4HAqbCy77W
NcOlnge8fJ/1Ue4K69TJhp+zcpN4w3DG6DnoKsHTZLuKPmpRhXnM4lGGan0I+6KmrZpTAPY7zkIQ
IGzFZQY/oZeG+ZYvy4IuQ2T3rhukpSfO1VLYRy6VdeGCyE+zxbfQXQaMIkTX/31Ar6OLqz/Ys6Js
5Kt7RsDpBqimyD+myiZnlqEgOCdV/x7Z8VEd0tUeDmpy9xVjuXqGmQ911TDP7iMn7y8K1Hqtqj8s
PP34fGcYzmw9wzzg0aWsofgW1TYYO0BdcFmk+KQy5wOhzc7dp8UFWTZmFnVSRIHINYHk05l/zMPY
fHk+AoNP0bkKoBfsQNFzxFWvHK3QZSjFxX9tQIS7RZpk6kK70zsTXezcsQBGndwTAc/hTMWLm1c/
no/AYPt6+jjzysax+hnzw0AfBBqb8gQ18ea4r/WH1b6KLy1hSbyFNai59itIWXWO/FtV/hZxu+nb
Nc8i/H6onR5ZA7/Nh7+nrlnfObLdet0y7E49X+xbIwCIqkEews7CvFE/c959zpb8TwXc8L6Eja5M
AdE7n1gzRTRZtQqg1vlDSpZ9O18XjahzUHWkPc67thUAGDO3GoMBGqo/ny+twQ/qVdYFy1K78fkU
9ZXHA5D70YCWtA660vnGubdc6FhvVFwbTMDVbLjKm4wOcddFdDnFBBiusuz+UmVs7QvJXC0y4Kmf
jnJAVhvy2d8q5t/ajNKdK6yZrwu5cumIpY5QFd0FqDR91xbOxlO24ez79wum83+uXBzVMFZHI8pN
A4jChI5VZcH/pdCXmvKW1pB7t/vQBlsP1marstJgdfqbZlwxixZe2kVVwdeDVZM8kF28VblgWGu9
Ntpd/BGMxpivpbPjD2VG1AXME+lhaout+gLTAB5dv3JKs+UNI/HtAckzNRQBNDSHn3hNaTcMw9T8
4/9XzUN1UkxSWl009pMIaps0gRMv1UasZvBKumASY5KMRb2qyPEftfWkzlUECAY5uyLF+wbz2MbB
YLBvvUya1KQaVgg9R3ZWNEg4edN0TsfRDcHvWh+IX6/fWtFuBTqmSdNMMBdIaCL/b1+renIO6WC5
YVNvUVOZhqLZoBrB2T6vo311+H3xrUPJ3Q+sTQN3ZH9CYu703CEadq5eNT2VXsocil6gAxyA0+7P
9QHCEb+ft25KB+oV00y5DHITaL7xcLkGNdUs6TmbBrzGjFCL6d+39H07XtJkfId05PNODauiF1FX
y4qKdu4gO7tOGTgEeEaituDzLnSEq2t0gNWJJajMbiPoCUsUTCs8LgeQOho2QLgGW/nfU9ArSyyI
01izRNa/lskJCdNfg+UE1GkvZVVvhLCmGdKMPZXKrrykgzlKn6wnf85nMAUn86YGmKkD7c7Ni1IO
E5YhmlLnQ172X1nc/vV8dU3Tox2rhYO0WLV0Y0Ts+Vagri6sVvXdTeYoLpLPz/swGYVu1+2KClWv
x8PLZB/p0ryX1A9Hr9yXodbVOSaqqqzy8dSCOt6PiAQ/lvPW27TBaegV07JK47IGSjliTvyrSftb
VsK/0vldMssoL7Pj8wkyrK9ePD3aTsKgU9xGlV9/7uaPEMrYcOCmlh8De7X7y3LCA6BI7av05YcE
6hKu9Pf5Bb1oOrbduayWxL76kELB6U8vK9vCOpuuvJZ2PBd+t6ZejMbzuJzB4Z/+ARmiQ99APFNM
wdBlJ0IaJM7mU1EmGxGmaa4e/7+aK2YrVCKMSREN1lwGXSv8Uw4FvMPzNTYYmi7CsSZA3tpA9aJ1
64jayUNn+f+smfUinDjZF2fq5dTuYEFql/vWFVxhn32PfHnQUTz/fB+T8EZm1NJsOKvZVFU9sa5Z
3sSQWEFSUVbtX1WVtYelldlhAoMe/GvOz+UwLBu9mpZEO7Tx/FjVK4+ta9nlkJ9g4N6Pvzwf0NtN
I1D692qD2Yrldo8dFtvsj94towHovI11eNvhOXpxdU7mhbJJWFc3n38yICJRRX9bVLwFvn17MRy9
tprEDUuqBNMie/tjrZoPskjvlgQaupwPKBs/FsV8TtKab+xdQ9zh6HodcCFDVTkYUD/lN8jVvMSN
SgJi+aC/YGevAlQLfAaeLMJ0nc+Ox3f5GEdX8lAQPsrbmFrX2SN/pf1yHpZ9xQ2OLuLhx6UvRYGm
QWeoAq+wb2W5bNwlTeuvnde18kYEaJ51LerytlL3k5ORbyxudtVqOb5+ZrvNQ7HYta6jl5/UrODY
k0uXZmfIwN1Q9vDy3EJMo9BNfnLGiiqMommmgKYJRP0GZFLpxihMBqjZthpdwsFLaV19wMa91HpX
F/ZGTPn2ndjRAWuAdjhjaWOCKusrjU/QLQ7q5UteQ7i7SQ8q31hmwwj0Gms3zkmLcB9bSBVfiS1+
t9O0EZYZ5l6HrTkPNhsFafNrineENuFhanXhVLDj86U1ffnjkHp11CXLkFKvUTLqR+KFBMqlxzXt
8g13YWr9MahXra8eZ9NQ5A4YHa00QO18GpZ2Mmy0bpqaR6+vWk8hQOtayA9f/SH+wZzikzv355rP
G9GkwbfqahyDaKfZHbF3+vrG5X3sPwMCEabxN9zk0uxvr+Dn52vwdmwJ2vF/j0PWKAUcJ+we1rJ3
jU+vi99fh9L/y7Lsz0KU+6xYh5z5pCksnw115FB/DDOfFEeUOftHi9hyY0VM5qZZcpnMnkWkjZGU
5wcM1U7aCFNXQ7uGxae5GbYSBIal18FnQqxZXqMmNfKVKwJViR8QLLw007zvuNERaHnmsJgkEtfr
eGrCUfh/uTneWp6vt+njtVC8ygELEiPJI6cL7Pg7IFvzlgDo27El3kX/vZW4U0s/ntH01HRXd61D
ao1hS6Zzk21sVoNJ61gzKpiMRTus165Qw8Hu6vxdsYqt4mPT1GgmPROnAKe9n0fjkN86p/y9NiAV
sJDUfz71pq/XzuPeWwsOnfoqUo6Uj1LQpOyCZIUuyr72NVMurWmcCqsro6bsyKVw6XBgIyTan7du
Wl3tHJ6TovMp1AGjPG/+BLrli5vTlwasRjOfdz0ToP763xuoJLEs5Vyt17KlLFicEWyjmXd8/v2G
2dcRZGtbj7gWyPXK4/XYzvlHUC9sYToNTlQHkLVCWmphpIqEHX8pqRXJnqCQyxF3lYKOqdyqJjbs
UB1HZnVC1HU9ONdVtvxn5RXdlaqcO4GVIxu6b540K47HDF4NBb6RqmgV+F4ynxro4x32tf4Y2atj
cy6JpeyEwwZk/R7CLr+l7L7va1ozX6g/dgWALHVEbdWfkBfgodNNG1gr0+7RbFc0ULwTq1sBUuH9
8ipoKEL/cd93a2arnNaK7Xmoomltpvd9UU7ngrbDxrY3mK1egczBBj7PuBVH1dzVf/r1AyhDUIyU
BaXPiCwDCJX7G30ZTmAdtxR3WZG3HU0jJn/5S4pn9NNonWpABJNuDLxhi1bWYG46bgmSVWPvJ+jH
ldU7dKKqE5u+sxJs1MmvXYtCtc3kgyp/XciUR2xqXihNPwpCt7yFaS9pbs5NB9KD0n694iHxUNaQ
s469dOuRz+AidFzd4mYL9SbMjRjWoOrtsM6toMDv83kxNf9Y+lf2m6/e0vt2jTdED4cMdLhnLwcb
Uot30CxocZhtlbOZOtIMri6gLhNTUkR4Rrw4qR1mzPm++jvPYh3hVXDiQHQEEvE9rcaQkByVV2lc
n57PksHodHyXdGZeNWVTRiUA2bduHvsD9Ap4wOj6u4uzrWSeaY60WI6DfQ5KAl0dofqhvAgFOpw0
psuP3Ol35pB0KBlgUtSPUz97wG5+8Km88J6dm7Xb2E4GU9CxZLE1u7JceRYVzfR7wlm52vuU4Rwd
SdaA02MlWZZFWOoXTqwi4HLeSnEaFlgvbJZ5VntxM2SRvcz/1KMC68lwxhlxb5J84wZomppH168s
LfVymxPUHV+bPEPiY8jsg93MW+UIhq2jg7mSXpIlAX/EtaHyS/OQ7XWHo1cOG5GcaX4095mVqVdA
Jdy5pk6SfBib/JTROOibPn3vLs3puZWZZkhzER1ZSgZ9xzRKRvfrULUA2Kl+y4+aGtdO5SGeqce9
JokqJ50PpEpvTtKu+2JpHavlVomXMIBMr4SrT87kyNDqeQdukyxMJ7GFjjCtsXbOVO7EaoIcbQQG
+RJp0vhR2hqDqmUtP+9aAR2xtfaNWGeY2VX1GdB4NLYvUjn7KgIcveZ3qYEvHVJbXO24l7d8jYcL
ceqtGj/DFtVrfmW6eKj6XcVVefOIU5K6UJRr1oBDIRtKJt3x+RQZFkGHblW1sotpQTf2pL42K/3W
2ethbtOtOjtT+4//X7mJJeGdzdkicCWeFRTYyBL4uB0HbWFvvH4YUlE6eKtTS+rYySyuVilOYkQ5
JrA+30uXrOEcL38UAHeFkmH543rZOBZMg9IsW/R22Qpr4VfHU+/An/Nl4VQeSrqOx+erYrBuHcYl
0lKp1Y3Zte8s99yXq/2Fuu4WXYTp87WrctvYpJhTi13zdRRI6oNRAPUN5R8jZNW+7RuAZtsg1mhd
KwWfV01pQr+ONkocXlgh7a0KS8MYnMf/r/ZVbVl9XEl/vUKAAsnZUqXx3z1e2KCNAx3JrUje1It2
TtB0tL2xLei17Vzx0QFD2UtW9/SYV0p93DVTOkoJL2wouV5bep184R9UN7Yf2pXX+9ginX8D3+z/
IxZxKhIzeoXK6veW1J+RldrIF5kmR4u1bcI99xGAXedEJICeqfMKlFOYMH8LwWXqQQsgKwEpbt7O
9IpK9/K4cH/JgmFMqq9ThtzF8/k39aHFMWDszOYMRDfXii7FdWAVrodEicsSF/HGRBnunTo+zLLX
os+nil1dMY38M2rCxfCF4ZW47uPC/6U4U8mtchv1B41RcvTH84G97UOEDpidHHC0kmEBJUVcf18L
yI40JBEbHtDUuGYYMnFpKscku8+r/6XpliWgFBnb51/+9pIIHS+LijRvyiW4HP3Wyk8TVLBCv2J/
Ty3bsuu3D1fxH/9qqwZiGpDAfhC22IP6aCnU5wv/E947/Z2j0LwsKKzmQVCS3etZ1IFVqRMTyYfe
sjYch2mWNBc7TB7iphocWXVGr5bv/1PP5EJ5sbHChub14o0xHsFM7svsPqwTP1PirgdniO1jMnZb
jBmGVdABrBa1J05jzBCUTfEAMh7d3P1RMXJDGdn5+VYy7FP9mOBrvKC+f03uFDXZbu2dyfr9ecum
j9csAIczXVNQe99Xdwqnsq4ClOqcJ3BYeQPZ2YcWZ0CpGDUBmZ3ee1msh67veQjClCTISNKGcQEe
jedjedtBCd1BiW5qCS9jclu8qkVpeZcdKpe2J8p8+YkL2h8yH6KP64pqwuc9mtZFMw5o2iBX33rk
VlL2ORHypfbbT/ua1uyiKCqnYt5MbuOYp4e2rYZDndW7cJJCR64KNfgMMDRygyv9Lru0gdxS/YKM
2deqERuGbZgbHb7qNtTJW1eR25QvcRArxwZuzN4KyE2ta2dqyi0E4ktFbrz17FNZ9d0RzE/dRrLY
4DV0nCpVgxvTcU7vbuWcZDuOQSfGP9Z2Oj5f3MdX/hdgJf6DUwWQpmhTld5pqq7KnU9DUZ+lRz7P
vv11cLYYck2T9Pj/VXTpydZNRmdK785krZexs4aDoGJfLbz4Hx3eq9Zr2a7SsjGIvm7KcLBUc0i2
Oe1N3+5o374q1CmVWGCxLtm3AgJhB4EX2420j2mBNcPNVWvjMScnt6TI6AEb6aUpmuUwLNaG+Rr8
qo5TTbjgfdLz+FYkzQuA9RGEZ48Qx8iD0driujbsIh2wCvRVCrhFSm6DXXybk/S9mJpL3YBatRef
SKM2sDumbh7u9tU6z8ODd2is0zthzqVxy29et0RJJYHcTpFaT0X29blVGJZc1/0RyOpVD6WM+zRN
63Fw3e5S+ba1EQmYhvFYqVfD8F0pkLJH60n7s6e/luynY9/sXhz6+Pe+739stlc9EHvIUKSJaBIc
Y+89qJRkdEvC0QDKE7rwTzNyaTObpFDLjfkRJH3+0UZp80mCGPVaENVD8sNqX1QJ3IfLq/zIOOxx
GFt13jM44Er/PTgw9rYs6ZPkXrRgpIhzQS92uklw9rY9ch3EhZqMQlilT26zzFhQJhK6T4WcDtC1
qC97BiB0TG7vJm6aLkl6X5q0w8zk48mdwc35vHWDveto3IVV9ryARRb6K+I6Vv0AVhvnZueoyBJb
uTSTfWhOi9jYvq0n0ruwMjCpj1KFceNsafi8vQTC0haYVUk5JcTDApcpqP8+Nd4Qeuu+ukeuI3D9
YeLzZNvJPc0qGSS9881N210IQDD8/HtrWlCLAdIJbc80v0x0+gGxAlAxogQy59PXnhLU0Pdbl/m3
F5rrcNxhYmnhiSG5QyWmDAa42QO4a9sDyUcVTWAY3WlvmrvKJ0nmwlMgLFjsIaSZY4eesL48361v
7ySuQ22LgpWJM1TJ3SElSsqabg2H3tmKit/eSVxH29qowlFyxhT1ffWHtQzfHJxHo0e/P/94U/Pa
dSKpfdl6JZ6hu7jKz57dyMhPUv99Nop2Axtm6kILPoRdqQlMPMm98v1wdbP7mPXvoVO6ERw8NuZ/
wz+uM0bWiCxRqCQQ28v1d0VqVHfbv0pKT3KdPqS2+uiu02HXZOmwVaRC/amwHXJD6WMTjEVyalBq
OadbdF6GoejYVUFqn/VlmdxdOh9yy3sXr2MeYMo+87a6FG11TqZ0I2gz7FqddtEZ7AUVIo5/S9kS
LPl4wcVmIzgwNf3YCK+O7sJNmryGhsAN2trf1yrmp55P+95Iuc61KIEEnIp08W+8squwgUTBATnq
rUdSw17VMayQOfFa8NOTGySjj6Lg32JRnnJr3XqbNk2NZgvSKRZlNRO5gcCaf8lwe34hDK+CwfMN
avCnOmR1ySYuVpvEt9pP1tCyVsgxiqE+WEu7hFO9j0yI63pAIvEFKBIRjy9MqnduXme4L5J9aC6u
Y1WHlSdZOcDKpBpiN8Rtaz7VfrmpSGpYYx1ukgJvq9ay828SCtgcRCftMN/alWzsfoMR6zxOI3Md
5YHMG9GXuDTZGMx1dmnIfEhKoIg7Abk9Z8Ozvh2Fc12UgOVOB0ozdNU5y/UhzzKm1q1vulCS+DwQ
8uv5rjKNSDs9W6vLVbe4Atq8oPpWXFzbxf/AKmcB7eNwylLrvKLi+Hlnhi2sI4mneUnAW77GtxQ7
oMiyz3GWysB26ms8b6V6DfOm81kyx3GEsIm4oYIlhE2yALQjZ3epTmmcvkD6RO2zRx1evOYleLGG
Jb7xoT1VSX6o2/W7yMStGtm+pCzXAcZ11fY+uI38W9zw93benZwpPkOr7svz9TBYC394slfOvK9I
SiTL/RvD0QeSDYi+dGHrp1mKZxfX29hiBr+oSzX5/pQrPNn6t7Gc+7Dm6h9RT1uEz6bGNafrIplv
D3wUt9hJGTvYqTvHQVM19dd9U6RdJWzldWkNpZdbUYCsPFZJfAHYlZ4sG8Dm512Ydqx2nwCew8lU
D26NpvTvfpIdy7aqgtaLXx6RQda5u/KMXEccLzQDH085xLeutT0rjFGdvRyrTtVbpaKG7aTDjnO/
IayOZ/+29qwNWlVYpxnE4sGcjPt41riOOOZOPIBMgPi3ZJg/KWJ9Xzy6ETQZnJMujYRK8mLJAWG7
gTL+EnPvZw1Rn9Xq7suw09502kry/5xdSXOkvBL8RUSAJCS40ovb7sb22LO8mQsxK5sAsYN+/cv+
Th6NaSK4OTocAqSqklRVmQlt+igeGj9My/JIwdAXlBDkGhEvVmLSgjeYakhaR6SiqsIKJA3YvpSM
QdPsrMkeLK2vcZ+AuEmZD1mG8G2LPA9sewB2TKYF5NCoqNtxZZdY2pKuj38TlZK0bqtBel7oOQr8
ZIBNglsVuxB5sOL4qP32hF6llWctfZIRPiLuiB7kEcg+0iyn56G2PY7Ur4qSB2CaHHdTmlyYXc+T
JRWNew+BNlfP14gSABn0XEv9cjuELK27EUJwZkNxXsCwYpxrAycdeNAOzRqw9v3RmXlNjQiIsxtC
xSXrsOxWxLyd7yHpcfvd3/c75htWNarSdxNn5hdHjT+niIbNpL7QWO9VHB1vP2LpA4xVLlFs4g5w
tBcLiqnHnjFv3yac7m+P/r4NMfOSmidZ1TpxfOUYYa/SK1/ttt2nlruyPSwNb6wtCh1VkoM+5ZIW
PjqDu5MTsQd/WqtrLsyNmVC0eo1mJovh7dH5vU8APd15ubd2aVka/erjb3zZ92PIl7cpXn7gvwEd
iwNGtyVamXmj1jJ3ahDMYWymrMAD09mpAxj/cHtVF8zSvENLQptKDrCZa/G1vY+d2Yv3WeMARwCB
9ulxVOtchgtL7F1/fzNLVHiUj750L5MTxE2gmwAdBLc/Y2kBrr+/GZrHfeVm0AS/2JyPgT10UGye
5f724Evvbbhu1NaDbfkRuUhVXXQ6PDmyuIvdtXTl0vCG26agcOyauWeXtuf72e9fCzzGieKVcs3S
1BhHOy+d0f2DJumLDUR3YJVlSLuMb5waw2sx26ndgwT5otJ+T9r+EGl2ZM0auHTh3c17dKdc1bpq
JpdBg6y/Yfeghl+Jxwuzbl7SWobaf+cn9OIqjjsBqkG7QqvioHMiD7ftZuntryfhN0ZZk7SUHbPI
pajVvXbah/WgsPT2V3d+M/SV3Q3EiozATjqwLcsXn+iAjcnd7Td//6zOzAuZMxfcn4bZuaAF6nMO
WEvJ2AFSk6fRiw+WZCtNaksTdP39zVfYbqqUcpwZxbGZ7aYUOng5sZ2V7XDpIwy3tagiFuOJfUGL
7IdS5ZdozsLEivau7u9LKMrfnqulpTDct61rKhlYweG+gz5buDah1tDEewVRqJXotlDtY8LwYVdO
OukV0RdnnnegXdx7ibiHjp0Mmi7fAQL5rIh6aaLujrPoFUqPz7e/bWmBDPduGrArxV6tL4mTpR+9
jM8kAFqUbdOYZeZdTadcMt+dp8uc+a/TbN3VvFuxrYXVN29pEQE98ojiz6Vq60NZsfs8Kj/7NtQZ
rBjN1KJfpehdMADzsmb7ddo4FZ7kU7HvvBZHL8V/1ZJsQ38x88rWiVnn6E/DLPXFGADF9uSr+aks
nZfbq7z0Adff37ghoNA52rIxfqpatQNFf37pc9WeaELk6fYjFgzJvLFZNOohxJFMF6fuWKCjZthP
MtkGWWCmzAC6gSVRkJO48Erkn5yJAULLLeFt20FNsdooAcDVs1ugRH2rvbe5z868pmuZvKWpMXzb
1z1LmKswNaiY8My6w61zf3vWlxbWcF/WtJWECuh0oVaVBijY76rZ+UFFv+3Mbqaha1llUxHL6cJj
/2l2IDyPwiHAiWuUDwtTY+ahM9LXTd0X0wX8jdExHXKIYHApV5Z1YXbM1HNh+46ncm+4cK/cN2nz
VObRfozW2IOXXt7Yooea+pEq+uGS2IDVV2NpBSTu1yB8C+d2E4zLy77tmLKbC7iDj4ljh04/XbJq
fkqSeqUpcGl+rh/2JiwQ5vJB6qm9ZJCRgqyJfYpFSgIwyq7U6ZdmyNigh5p1E5mt5sKsKt6x2Ptg
ZYk+3Lb9pcGNbbkW0F7K7Kq95H3/A60SMUSS8rXZXxrc8FnLH2wWuxi8LofvYKAuAisZVhJ0S9Nu
OK3M0cON0Nheyty/gMQXG1anEfrB63t7Zt5HFjET/SkZlKnKKG7hVcLeASC74y17cSL/ObWrC4Oi
bwaESCCtbRlZpB3+NqR5Kour2Ht78YE5BUVAYZ2amHQrFaSFtTBBoVNeNT0fyuYCJoJncNX/dLzh
w+2Zej9Fx0xpAV0zCNGRuLlExbD3J3XqXba36/aOwtmoLUO3USvXkQV/NpGhfd1jl/eK5mI32aWM
3WPvgISm7L+SbPxy+2uWJur6+xt/LuusyccOjyAiCdGe8lTn07ZQ+g+Pvxsl0KNK8fbJ5J+6qQZB
j8XyIMrZmjjI0tsb/iyRAa8VEoyXzHHlK1GAXqt4WkvGLo1uOPSU8Uq6saUu/ey8xOV06qzx67Zp
N/yZ2UiHg0dUXagf94c0aUlgwQ9W7GYhWvyDBdWqzjPpqkvbJN/QRpIEjj199KttCg3MRIMK8NOX
aLitLlCxvUBUtOmnA5+iE85c2wK1iQhFrMnbypnKC5tpCzXsvD3bTuE+3579pfkxdmE16ryHQJq6
JJ4fBULNKDtZ3+gwb1tdE46UJyANqSdWXiD5lx/6RLO7WAz5SgBaiAomCDQCAGOIJ1JfRtUFKS33
rnsRc3rW9fH29CzYvYlJKgdGMu4mJbKuSd4c0AzR8pPr8HhN/+E/Cv1/e5uYiUkSuc9F4nR4QkIC
6cUBOPlmmey6+X+DTwHTfHCtz3b7sy7JLsqaOwdVgyoFeZW7s/Mi8OzyIFsZdNN9k4w7WCCldsD7
eId/YkWy76bv+MsCAYBXvGBeWP6/21OzZDlGSCAQcM0oF/IiGgtvJ4qAwwVUu1r1XrihUiMwRLOW
AHn6xaV2mmNVR0dmTUfi1vcOSLxS31n5joUlNqGSPLZ1nXZVcbFET0996+5lpP0V+1kwUFMKwJ1T
n0RdVyDw44TVV/w+G8W3GTqLnp2vxbiFiTIxWwjNnoJmPb6gL35TJ3ueLXQzATV5lpzmAdRx1hoR
nOtu8o61mtitYVJJwUVbXqzp0QYGVCgSTON/xla4n5k/HcbyA+XVkcRDgFTzxmm82uCbrXlSjedn
U15e5rioTr6TxfyY6y7rftcTtFh+6ilfA3kvTKYJNRloC6vzZ3JWvRO6Sf2jSa3dXA2Htrc/A3ry
Y5P3OFdrfPNFWcmjklacnFMVzftGjWfB2nqf0bW758LZzESbeJ7AJle35Ox16Bqq0jS0fHpHrfo7
JH5OGbhXs3hbozX7z1refAyx9FgAu07OljX+yGP50FL9+fY8LXjnfxm/N0PHY1NlWlrkXDVjA60I
SPzoDAR+20Y3Qow/zIxCMZ6ca5owiBvXY5CTYmNdxMSblKnmuo8FOXfR+NAXddiOzg7thyuBayEA
m8ToRQ/VWx355AyKyZM9uGE6F2Gs1+pqC6HLRJf4cy28HNjbs+z9j2MXHTE7BwbBcOgprBV9/wOI
vRdPDDewe8fFDQ77q+ZpcN2d5F0mkiCv8x2tvZ1bhCP9TGh2NzDnLrXjIJszcFuSnazmwJ5XjGxh
Jk0wfkJENjtVlF9ayzpEmf8/N2v2g05+brIyE2eJQoTnqcJ1zxYyoQ9+rhy0S+h5f3v0hXUixj6c
+ZGT8DgXQEwNH0UZffAr8dg4TUiYr1auxAteSAw/EbZmKnFjfu4639416BzaZbE7roy+MP0murKD
yn1T834+N3REcnis2KGt+GmM1LY8nAmtbFwrk61w6Hl0xVfFwT4WzRe37FbO0AuzY4qAZHavktJF
34hl8QOb7Cc+pGvdyktjX1f9TfxzdOxxXnrk3DR1fZg8nR997K8rM78wuilTMEBqMI/LUZzRMPfc
cP3qgt3ktlkuLKopUsCd2XEawbAnuPXXPJteErf7ZHnkuG346xe9mZdqyr3JSyN+1q14Ul3aB1Hl
7lkZn26Pv+BVJvrJ4lHqUCbpGUWLDwP17xod/Y+4/BQV9crlZWnyyd+fkAjQILFKk3NeOSTwCfkD
rcS726+/oBHBTEkCW5YxT0Eld86d/Ht3lSEa6uFj2lunK2H2xNUpbbz7gdKT45OVOLe05EaUyBSh
tKwm7KZN+Qriy2+2634VUmy6SlITEhVLqj2r7cm5hxif042nWa+Bh95fbWoiomrt8tmfB3Ju52o6
xiOtHpOuEKjYT8kO8nN8xarenyFqgqH8bmony6mms5pRqI9y3j7wgjhHT1Br5RFLn3L9/Y1j1Nqn
bc5LSNSkqgyom1l7D/vPAXDjal8Clr0pdFATEuW0KdDpRT2fu8RhUNyMx6C08zUyyqWJMty7y8qM
VAk4jgsOtkvwyDcnYBD6cGpHtnL2W3oE/XuiOiY6OSYVPdt28tiPw4OayN6P+MttD1wa3vBuv7Er
AvLd8ewOtv/gJ/NwIm6ZnZ02WtPTev+qIkw2UEajYqqAnEbXYrHLJvE/ouPXK+pBZ+NjUrSfb3/J
+3FKuMZEeU3q9ElTAxtwbUQPirrlJKCJJT7eHt/DhP97BhQm6WXBcpnyEdiDwZa/oobvrpjBwHPk
Ja/HH26V3dWqXIuL11PRew8zTktRVmhbNoUXkil9qmlxGDp1sCB8MDvsExh69zoDqVsmdymgHKBx
WXnu+14pTMLKdtLaBQEa5nCofmQR4dCMQIf33Bwn29p0DBFm3YL7ftcq3PtCr2n5IZH6zkWFc397
kRY+wKxR+COCoj0r2FrNX3RPXv/rrnA47qyNy163PeRq6G9iFxsguAWOIS8UfuIeu6waAzqn03GC
osFdW9pkU2ENAmp/PwfKC4S0rL8aQQ+UX13Xwy/QidWbNiph1ioGH3q6LFYi5OAaCsry8+SrTTVH
YeoNe6JsSGI1IiyzQgUjrZ/nmFzqXG2zU7NQwX3P7grPESFYTx9IjtMbeq7LSrz4RbtyMFwIJ8wI
jMh2dqB1IF7YT2X/jVa985xGc3K8bUILwcTksOS49CAZhA9I/fYDxB3uVBH9Iap6ufq0XbmP6bgm
hrH0IcZxR2cDUVGER/EUre9RUpzjrNjW0yLMusVIGWoVGRdh7UKAGMwR0pMoF7nua1u7stu0iQuz
eiFTQAfnqBdh7qbuBx05zk6iL2TbSpuVC0/L2td0uAYkr9in5RT0sUoOtxf6GhPeCeQmg6XO0fgQ
oeMq9K/9IGgdv8OJ4VdRQrWeQF1+KDbt48IsYGRV0jRcKB56dhwHknc7KBpUgQ9MzrYPuZrXm6Dn
psmQJ6LAAzL7VXTQIM69+Mc8J7tR0LvK1Wv0rgv2atYy8r6tNdjO3TBHGSv0QU73YtdltanEKcw6
hmv3hHR5JcK2yLIugMhr8TX17eqX5bJu231V/FdEeTNXPbqMplFTN2TSivdXUqyjLKS9YlILlyZh
VhzyqEsmb6xFOMTizNLsT9J7OxSYP1QOfxETDXVOP/F++FVP6tft1fffN2Oz+gASSBLPWrihqv3q
GPUVC5K07fdaML1TNninQdQKhpqYyUOJ8+qK0S2ESbMuIUnS2CwS8J4pE699Q+d9Puu2Cyavt+/t
KP+lWmc6aBAqbIOPCJMjCuk1O5O8cEMuy6wFtTCIA3nEXLESy94/cAuzCpLYkSZoQ3NBqaj7l6Qj
1g8gSvIgLr01lZqlWTPODWns2DBuxkNwAnQHEKad/K54mpk40lpUOxZ191KKTfcT8Q+HHeT35kF3
bojejYcC10WAhp7inn28bXgL0YBcf3/jStJO49oBDWZot3N/cMlM71t3VPvboy8cF82Mao7iTG9n
Mxb7UzynUOeyEjDkecUH1x/vbz9iab2Nc8RgUV7nBXNDKaC863qiPeoZickcfZTbNjAztRo3pWoG
ByY1TkV3JA5u6n4fs40Ga5wfIHbBiJX5iMeW9TGqSBjPBCp19raXN7Oqva9lnCcI96jI2oFKZB1Y
0ubbrPOflGrdJQoEtm4Yt5a9Twij9/44FvuORtuKM8JMq7r1VM0pn1yQTgFHarUgmVXxbK9Y6ML5
wazzofvYdydbumENesWKN6FdQhyno314hRWC8nAl97xQ4hBmpW8uh6Zy8hIPovbOSWR+0m35KY6T
GKEp+2jF8i5V867pex4w3t65IHkEtd3REcN5aJKXovWDklnbjM4sC8baBTdF6ZIwmRLrzrKq4l56
gxvUBaR1NzmmWQ0UJE87EhESzp36TRh7iobqaarX9LwWApdZEczajivH0yS0WTp+HYVsv0zFMPy4
/fJLoxtOCYLYsQarKgunWFm7AmSbwTDWazpDC0ZnVgSZnduOW1gs5J3uwEArXroq+e01RRlEdvNT
zGtUdwufYdYGaYNeOXusWUjTsUMrAHngpd6WZzALgxaI+lvLTdyws4rkmI1cnvwGrce3F2AhrJsl
CTDCRagJYvQSiyAHYK/z8Q8EVr/dHn5pYq6PfbPt9a4L8+GVG0a29bvJsq85cVeyF0tvfn3km6Gj
JHZoI/HmxKs+kVk+es7QBYOzMQ9nliQ6HSWlSlISTiVzdkmSpJDELulh28QY26mMklFkTJGwQ79o
kDesQylc/r49+ELfiDDLEWQqXbdOIycEieqw9ypQNKT5Hmp296yjEB4guzziRz1UX+ZBHOdJIi8u
106eC4cRk6kNzfEa5KcVA9eI/NB03QGtmL+qkgU+GO42xVXk2v5efNXjaj7gzh46zEcTwQR2YO6m
aTAqupYSeN90kYr5+xGu16nRtQYWirYr72hT2geKyLFpQ+dmaULXIm5af2Qgi3J+0VSiHUr/BAD+
5bYFvO8c3BRJbtLK8wH+dcLRLsavNsEqEJF630rmDSuIpqX5uT76jf81xAOheo4lSG17z8vc3kn4
yMr0vG9DgLD8PXjVjakdxSVg6bq8L3kfAAOMPDEAupYtN9EDcBMCDwhT5YAG0wlRbn9GLvqc2NYn
1HNWPmFpfgwPJ8OYRXE9gsQTN5dD15fjXdx3cuU4vjS6kVgvaz/1Z4ZJ8Wx0KEIv8TsUGVcmZmls
Y1OuQNeTgyfDQebC/Q3uupeiYivbzcLQJu69JKNQYBYmSMzP6c5Jrd/o+1pJpi7YvMkl5zXNkNJx
JiEdy3qfpuADaFhD79Kk3sb0wU3wu1X4cVbnMQ19Wj5nNf82ZN2X2x67NDNXT3jjToo2CNXdSMKq
nSRYPtCzPk92vzLvC/5kYt1RZoUwmCdJ6HoxpJ6KWBxmy+0vzCXNEYwif7Z9xPXj3nyErqWYUTck
4D5EubtsqRMob/UStDRF9O/Rp3psZaEdBLVOemBFpjvL77KVGVoa3HBXRmdaZ3WNDRlptYPfD+o4
8XJlQ14a3PDW2W7QOG1j8Dau3CBh/f0wrXVTLY1teGui0kJ0Tgdv9SGTGvl2G7ixvy2LyU3IO+7J
MUv76215oG7gze6fcqjWbkcLVmmC3qHfWHCdETucRe3dd7T65np+fyjnOt3Z6VotbSEumNxkcRun
ceIoO3RL8JOl9Mh6diiTfOXivzT89ePe2HziilaRUtph33j5brIgwGSl9mOTsf0mpzLR7yCBQUu/
G2mkwdANHIzVPJ27foo+bhv+aldv3h+w/chjo43p6RXLDi1EePoA7Gr+tphgEpGB4XOQpY5tpC6g
Mr5XInPnU6r4tK0dlgvDcyskD2jvR3PIIDjS7jq7TuVdXJVRsbKxLHiYySNUMu6NsVPqcHDlz54m
3+tJbNvGueG8HehPG0+3Oizamj74aOM+9BbdJg3JTZx+3TkAC0++DrOylAfScbKjiNGnpNT9RuM0
PqBUUafaFsZZZlaKvCPl8NzVe8w1sv9bdeImIL8cfH8Wk6PDFNzo2FQy9BJWc7mfRt6ewBE97TR3
HYC7vBpQWQVcRpPzc9+TBtmeXIAx36VI/GxyFBPCbxfQ60uJ0CHYOpss6EZgLLMC4rPbhr8mMd74
odJDnXpZqsPc8TLnNOYtYzsOjZ5tyG5u9hSgFgXsRTVNIbTaEKiQPjxPyModtr2+EQZj0iTtIBFl
JSRNasK+1cobV2Z+4T7LTQq32Jkg4pAjhqBzFTXTeApTJg7XnhEb2J3EZm2g2vxhFNFrnEM1IYOW
kbXxImiSBYyWI5QYqA67hA/DXvnxZD9mXJE1HbqFHeQfvgAw6+XtDB+ynPzSRdlJMpCDk613TZMw
wJ91l6R+pUOZ6z8FJ4d0Yn9abxumjZuwe2lrCTGVBK8f+/VxIlVzzEiqXwlYNFfuUgszZCLv+2go
lYqUDtnQ6iMDL8Sxl8RCN9H8e5P5muj7vKtJVdd4QlR38pBbaPdAq+7GdIWpiW0XufJrVuiwF1Z3
zPyGBayB5HABYZWVKVo4S5kI/HEoKtJKQGgt0k/7SctjgiLXrkcXH8Bb23ZCswVupklaVEkxhfnU
5ruWps6pQ+l55SS1sM+anW+21RTQApagDiZVWMPl9xNru5X5WRrcOCVIAhLcVntjSKwk/tCNfnWH
mspaOmdpdOOAb5U2emokn8O6mawfkIiPvvAW0tjbjNPYZCvXYwWxvDmksaA7LHKz82tgNjaNbjay
oVmfVaVTDyHkFJwj1OA5pJycNbtccF0TDx8zTUmZdFhUWTfeoZm5+EDBvvq15Z67jbiHmx1mkUdH
NeCeEkoGBd3qSqvL62Kl1WJhbc3+srhL2mpq4z6ElLF6rtwpCeHMa1pLS6Nff3+z7VM2SjS/113o
jVV8TGH+J6eY1noslmaf/j36qJwZDS+8DWtO7/NSX6ACtrfmfGVqFoKO2VzWUp90umJQN8+jX2Oq
Prolu6esffTLNQb/pUcYnsWKSQwR7lhhDyFpnrAPYzODptc6dqP957YDLD3CcC9r0CB8Jl0b2mo4
V2J+TKFerDp+n9erAiPv9zJws8FsLpvMhUIAPmOQ87Gt8/JAeELuB8djFwC/3MDOUucraNS2qWtx
ExFioWcom7iWIc1Ucky6zrvTKhWHTXP2Tyvb4OBSnWDOgBJwglxl8OoE/Qy17LwDZDCLldB3Pf2+
cwMwm9qk36lJdxTwqirzTtANcANZkPpupqDJu25uZbzWbrLgK2aL28yrOK100YR5MvweI5xkMXTF
14hBFqzM7GyjZQ5RWMHqcJ7YaxSROKjaFpoXfv6tEuXKsixEExOh3+WDPzglHDIvlArSwQJAHaFx
ZfSlGTKiSQV9ysiyBiwGsjRWF59lrL3An9JtxKXg9f87XDl0lsIr8PqCeOqR+iAd8WM2r5xersWh
92zJCCUAalhT3I1NiO6hT7kcz1WZPYFT+S7l2RFtrMe+qs7u1H247SJLa2GEFUFlBWRzpMLSy3+i
swVdjEJt3LTNRjbRgmWmHXgdoqHMOuGkGoN+APXPTa9u9qtRy4kjTtI6JJn9vZ3jOZgQ6DcOblx0
J4WM4jXVGqouSi8J1zwLRM7q77fffcFITcz8nEzC9capDmlLoByZxBwsDcT3AJahXhbplVPTgjGZ
/WKzrxkYcnwVVh4MtJkB1BTowAAFcVeGuW78I5Ge3tuQZkfrmu/tt32dcVyAfEeVe7gKhRO4c/Zz
zv5M4MumUF+/Pf5ClDI7yeyxz8Cx36lQlyqwRn4Us/pFI3mJSbRyaFjwCxOfKyqX1H7JKjyCHchU
P0ZF8uX22y+tveHh8wTSRiDwVGiP3iv6vV4guvojrcVKc9HSmxse3SjhzZkcVTjG6ivwkHXALLam
bLHw7mYDmaKt5bt8UmFvjeSQqHwKOFoPjlWltx2TXbOq2qX2UPsjLUK0PLsBlLjtoBZ0reC59AFG
wTx3q+i/u0SoLW4fi1Y+50XsHqZ6jdxm6QFG4ACqVfYSeD5IWlDwQbfq4FQ2oEv1xt3T7JlVavYg
VE6rsHJT8EZ1tLiPXe/jJts0O+BwaGmhRQmIve9bx6nVe6uXL4UdbwLZcLPvjciqyCKhyzDj3jeA
vMAbMKYvt199ISiYXWw5LyL01cxVyDzy0ZX8nLL03JO5A0VOvrI5LxyQzTa2Cu3EKPlMOK7aCdlV
ZWF/QdGS7YUAoz60JQGurEX/Wc5Otr/9VUvmZAQLf+qZLQmXIY8hl2GNIASyusgNJnte26WXPsoI
GIlXzVFJ/DJEmvwU0+lFaP3VteKPc1ofuzrd4/b36fbXLMQms9eNZAQCMh6VYZu2zqFskBa3unkb
QJSbDW5xRKaslbMMrTq/2BVQaCK+p84aKfjCPJk9bjrTXtT0GH5CvmAnokmHbVuQI4RAml3KkxJs
iS5/jJqNyXaz7Q0SiTONogppJmZ9bATJAupbK2msBbsytVDtgvdO7MRliMbPPEDR4kEU9YN2yrUu
hKUHGMdwF3noCbJ82IY4bz9Ybdve15HtXnibrfUbL1mTcRDPvEzHkZdWIfWbdN/6Pb1PJ1tv20fN
9jQVD3r0ADoOCz28xp3zubOq4zY3MD2usjUSA3kRTqRIQxAJRYdsomsMsAvM167Zd5bl3aSiqVVh
mskvqaMvfZv8jHT1xMr8e34t2KC2nNVoIMjBP+KOn29/1fsr7pq9aF5KhTWjeRh5lrR6mLvW/zFA
JOmpRXvXplO5azakjdC3A6lNBDQuese++HyA7UocpcjKwfK6Sf97+XLNjjQbFJvoePOqcKxQJrfS
5DUumoeU5JCDdi5yqJOVB72/WbkmUt6SvpxJgQcNEzrMhWyOs032aBX93E9kzQXf9w9iQhXKLi9l
Wkf6YXQmb098TR4ATlzzj//uWf9OFjEJYGgzNClwBPyBZlYfEOU9eGX6I8qbh4HyMkDFvtuV8/dY
6jiw8+hTajU14JbZ91I6j/MYR4FH2wMrADDCIDHa3IHd+yS67jMUr74kcfQdXH7A6hS0ehBJ052m
ukdFM63KoHejbQVHdPj/fZtP5jarS1/xh3aKivFeziAMv2eNENvOs8RERfAW/XUagkEPbqwqyDq5
fX/MPBJval4mJiKiB/lmnPYOw9IWRbojV/HvgKED/scWrybmcbOxh5kPec0epqLMdtXQlucMvn1w
mZ2sPGLBTs1Dp5PUc6K7gj0QGTm7Yh75yQKB46YWUGKeOeeKA6TuUvpQ6gniaQ3yHbt49MjKkcbx
vf+wgO94gnn01Cj1yZSk9oON+vKdBr/lMZfsJxbkYGMXP8Kw/kAS677yRYaEWg1axDz+LCv6P+0U
H/w8/18r3B+JE32FdGq25wl24pLfp5Evd24pnvyhsx+Z710aO+t2PnbunaKjc6hU8szs9Ovkj9XO
G53fmeDxaS7gUuDrR2qtKA9ONv1uHHeft2pfleX/qml+5Y7SQW2zz0KBRBq6bCHy+1eACSKF97lP
og9lo+KAROpT2YLmRlbAGbafQDP5wY699HAdR1BxpyJ7D5zzPnH6D2pW3y1XqF3hiu+FPe9yWz14
Ij2zyLnrSnaq2+Zj0rGHXrh14KNpsEm7U1NFhzpJ9rmr7gRPdqUtd8ylZ8ZsPyh4SoPreycAvCJF
6LsBJP1EENtgMamZvowp6FjSKBhI/gSozAMyNpAsyC7o33+K6pkFll/epTm99NINokw/DNw7RK4+
oFXmPuHNQ9LMDxWx73UyfgZjWiCb/hEtCEFmsU/TwL8XUfvYs/RxZOoZqvTRTsf62c7jU1qOyc5P
i5++TI7X6c1KRx5Y7X0SFtouNMmzg+umQVtMTz68Z4emjK8MDGIzSsPQpD57A/uqwMGILNALBEn/
V+ci7DwAH8fYbnbALQ77qlDfrzM9ZONzStsmqGX6sWXVK8gqDmBQOjGwj4LlawjaMQfNshfhGl4/
FTYK/838y4dMGmS2+8PQkF+DkvcUuBUp/M9DXYMBKD3WeX1wI2uXO/qXl8bHKoaWK4i0D0VknR2t
AieSURD3QxLoOZ9Qb2teaenZR62dRytzPnG/BGeF7/yqk5EElUe+DiIpnmzRXRynBUc8JZ9sP7MO
jkDBK+5nK8igxHhEB+yHukyfUfYp9iQm7mlA5fCQjGhcyJST7vMCNSwFob2AVjZNA+Q04jvsAOlO
qLH7SDN5XzRl84KaVxwoPT+xcXpGYVw+yK7M7zywWh+6SEdY4/Krlwp+Z4FLbndFTHEL1w0gNr8B
MO8dAaDfl1N3nHqy507xGmfT/H+OrmRLTlwLfhHnABLTliHnmid3bXRcdlkMkkBISMDXv6i36UW3
nZ0J0h3ixo0oe416YpzI30L2TbGFj33KngUbvym0NKs89qbcInMYkCEUlPWCobdHtgUEm+zqFO5Y
BAdm4ap5DK/EOThCyKpIwTuiRaA+sSjz1s6QeY4KdtyC7N1a+xFDb/eY9fLo/cIBwA5vYbC8G6GP
PqddGW/9cz/zuQZgZyuc2xv2qj+33F1tNtxI11dRYZpBwPa3C0A30kV4Yhtby2nojlqCZywoTCq2
dLhJm8gq5EFSxlG01kk+tQ+mjZ6hiPDFcXvLJbUXNa1DxXsO/1WbXvDdfom0lbqMfYivKR3sVH5U
93r1GFp7H4McWa/Z9HcKu5d+96zseuLL2XQPw0LGsrN+wMfuaZltMbtoACR1b0JbwkjgGPLkbK3+
2vS+VVjV3apNFEO5mi0+S0TKMt79v5+D5/L1pXXumXF/GReOeNanr0Pgg3pfoKyss3+Ktbae+7BU
JqHY/Ywvs8l+JZpdV1m8Z33a9Gx8C8ahEVlQI3QIrGRMph7YCCdEBUcD/2yzCCrcyv3FH//uEl9U
oeYTxJ/0/AHng6xc2SZLlVmECuCq8MtankTYXie75k0yJqfIY1pCXadr2svPFALBtYUQxwhDmJIE
6WEOyMGD800yhmgRlcTLE0zEzhubRckxwsW+KlZtpoDLamuBG/GxH04zdip9BB+ZIO37S0tIXNls
uRS2qJTOjyFWf+ZJmRK7OnWwqye1j5+Z3F7ibj6FZM7LePXAJvY0jyvNR6BRNl2uiWUnlctfC2tP
WWaf+wncNJiaVITCaWzo9uRUxPo7NADVQfpeG/4T8jN/cXCX4HKpteJrmXNn7xKIaeet0g97V1wJ
jHzSxDWBKrIqLqI7tpKiBttqgadl+Dsm+6fL4XkhfFcmqpC4wdEvhg89opAcTlKuUD7LW1qnuXvA
ZlaIyFA8ZWt3Zwp9oUt4WnvRwlNnabjQz50YnkbRF0dpsrxK211UcAs/ikyc5kAcROqbNHLYd8se
0E33ZSqMq/J8+J0RM1bLICCxTJakDqb9bzTg0NttveTjfk76FPdfYZEYTcFSzSqI6yVt7Rlm3vxZ
MkgoJxI5oZt8wzVrIredc8gWPqaG1Cbd6DMd9nKOVtFwGLp/LAyCtF2kopLhxYUZuedF9iZQDMNI
ix8Mi/qGcLtXvdDReWTJHx+EfdmaITs4m7gyT+x7t+2sDPVa1BOBvPKYyq4UbvkV6iUu2xZxbBum
uSIrhsKaDt9xMJg6CaPtRCnlZ0HWtIJbcKN5PpxIGMgGqu1RbWDiWG8BG48blMsrEmQPuYV4KwoE
XL29imNytxleJ4tJK8giXXtwO2qWFV+DzM64eZfAb+XgsvRPuKy08XJnj9K69hhhJfgU+0jcK0f0
h0udvnGF5jOfJ5zWPgywWBZObyxMpzpPsw52fTBbLQc1KZCUHd1tjS33AobgGeC1mAV1OvbL/SbR
VriBImZJCJXUBh8/NPHkjayc6/nDDNvWw2Qhgh31xCgwUqR797hPNWj/kUCYkKNGOd63jS96/dbm
GSrQgKY16WILTVY7gubay0tC9f7hN9EfYjRTWLIzmGXRPkhLaGwhrIH0N8rSr5R+Y5kmLfdMJfWE
ET10ncPhifVmeZJFHKlmIVy90B36/moq7OOEhhI/EfY+f6mJ+g8sIQ5bSTKxnbdu8XEdgjTI6qJV
oUf67LqndVyPlmT2BJMFVSWR92vVUxhZ45WskI5q53fsD6trInp/YlPMvgPixu+OTRtHl9mO97te
lxFyEjSrwTnfCUxctGPlMOp0KyOd2aNPiL7BNRQs6wKiHQYLH03bpckBRKToYFGxXrA72jfZzuCN
CmeBJkL7cQTwrX5TR4MHX/xwKybR34dtQpoiCPemzaJn2Nzl5cRb8h8VefyIRg5y5Y6hTMVte0I/
7IsSi7bi1aM+rSK2tD9Kb/G7mFF8zKONUCyRvUkZxrkQjfS3Tffd11K0phKu+x256Wnm42/aRXjv
LRSa0VSgYlu3L68WfxAiJUfuh5ec0rY0wyo+8ngVh3DvtmrK56HupQMPN/Vz9OCnXB1pEMLK1oBq
t9Etrbhh/AVutr7qwDEbriJWhFfbmoXl7sINQ7XioedjVxOxoSZel/QAS0h6DiI4mbt2i987YdOb
gjplFc/6m+zxeYnhPD5jwQXBH5ob2/SVTmtxzbWPKxTzIJGEa/pvW4CgcJRjUPvxbakdsWXvGQ6d
IgSxMgjvyIaFh0n/ILbMiHcSrfNlHgt1nQoSoznXD0GM9c2RbstZSqDImvnC14SzBNdXjhcBpbV/
Ldt1ubVQXtKrwMqi7s74XqycNyffCduKR+FUXiEw0gryfvKYYjJzB80F9yGw3cGbLisCZHu4M9aw
H8oOGc59teddWoKX3JeJUUgxOQNaB7/sSucFLpEwC4R9C4TZeLGfZp76qsByZinDVtY8G+XnUGR/
cpOtFdYKHP4WwdnfKT2n2/qwbVvySnG+znlu+gONRnEkPn2aBvsaglBShnvM3zPjkJT48IUT6a8Y
oAgoWQX3mdpZY10215QDRSrjVtLjOlh6GoiJTiAJbZVgc3cxWI+vizEhlcaXrERkwioNV3UVievR
cQ22Flpn9WbFXCfg19Uiolk1wOWsNB3tq5igTl/XPD3F0n3ROLTHiM2Pm9EtKrcxbqZweUXh5T62
vgd9JM+yg83E/ZKgtp+6ua8TLL82EOzk5zyN34aWXFGXQu8LWF+lMq9/S5V8hT0oj0MAaU8+5f/h
Jwb3bp63ozbrM/pfU7ZhKGAAHD+NNB7uqZrnox1a/20XFzR6oZ+QF9lL7kL/mq96qtMplweAJKIm
7eqfo52ROoagQSl/Dv9A2qzcJ0tKeCC4yqh4rbDEBfQHeX+85bAoZLUMu+KehXY9hq35ZAqiE8LQ
obJyomjtokmXSe8o1ArFWAU4+ZcEgmb1wjT9ztg8HfcONfXaozTTMzQ3VOC7UxSw/iAhLFobWSQH
uvY5AmUMXHOxXcm2+AuG477KRm9vogM8vEL2Ak9m+F5W5BENf4hhx83N4uWl71BOzJPl4LMP4uyl
8zWdkl+JkjNuWxRCM1mjJVQ1/ou5RT0Tp5iLN87GYEUh7bLsmLg9+bJo62/T5sanJV05SvwhPcQt
Cc5JhxnpHLRtgyruG/Qp0IIK+BhD2qc9bz760wdT1MggtbXsXXIBle+Xoj65xn1073AWrnKmUGyX
43Cgse5xkrK59Mn+G9PAqAY1z+Ocdt0hRQNdp966axwFw5NI5h+nIpY0yDe8AnMVAIh3wXFehvSW
2Lgo2R7sjwopsR7i3v3rh0E/9Diy9yYQsy0npqMb1KkRqpPkQ5pxPAWEoAdXKzlG6/RrscZeB8Hb
m4jm5VMSPwOyG4vnwOIzbTp/pX7UoPhmeRkiDpcKvIf/8pSxX2kIgRw99l3jSfs8trGs0fG/j9M6
lesIZGActk08LkbwX1GbU3IwHLLv2KzImORdaRProt+tIp0mSOfjGszYH3EIGLpYZfovKPZZvnId
M+A+kGeKYJ5HtSzC2w4pLbhquKRoJpempeVk+SWzFkteUEi4K/ZOvCmpxsZM6Ne7ZZc3lwbR1VnD
j7tB8ly2ZF2rArO5bz/A0yDqtvVLFKunpf8x5IpC5qaSyHGZYNpL7GEZvC83xV3NcviPlXu4BmFV
9ElqoCaxZu9UpvQVbdZaA62NK+TPrbTjAr8sOCUbWH15/HHBel2mSYzrmJDxfdrtUuV67D72Lafl
si/ivUdTiEWXmQ2l7xBB171oz5bxrjIeoh5dF/mKLgSnZuMWe+N+POJVy3IeMn4RJsww0Zfsbk3H
lZRzvBQwWEAlxoEl1ANHRcvDDeV8FixxtbZFWlEFhycbZaatU+hZXnYXmEcXYckGlVBbq1hFFQSl
lyOqC4MvQcajt4C4+sl1tfeiR91X6GU+oSERNzWl6NCDYXSV5UP0WcytOPdh/FMMMOSeAGXb84id
m+c8idRRxH48QFK6aBBlpiMd06gMc7X9gUf7cIUraPc5DHNR2XlGX+mZcM+b2PLSsqG7oqlEktuh
9hkVmbyIbVr/wraQPBcDc3fbpoL7An0sZGAWAhBjm66pYmM1dZM7Lbie5dL141MbGHGBO3xwWLZ2
ULXHxjl5gLfT1Sou74lpt79hHKjG8jw+Sh2tT0VI81M+xr8m06qq8707pmtnLgNxaH45IJMZK5OX
Ne78zY9MXJCYzZOZUeemccDLuXWQkxideOaaqLPZVVELL+1xLgLygALV12E2j59yQk6ezLKf43l5
TDbgNd1A52oxMvojSU6qaEe2gVGpKsfF5vepVLxkMw0aOBgtABDborTIDQe97/7gkhkRTMJQUwgA
R13aBXUUub3qUPgBhNhntMVZ10Br0Td9t3zANG14IPtsjjE3Qa1S8te4AoEswGitagMBRU943NwU
RjG6BDr4czRsfGvj7p9fbVjKfNirYA3a8xSvOYAoZNr7nsFMRLbcNyph/4Uy6h+pCyJ4i2z9Q0T9
eIU+yB80UGNJ0jZrwqXdgIXAqmMah8+Iwi5kY3x8WdvcPHVd2z46G08XEBOCD4j50W+IXUaPfA1A
ncHTOsTG+F+iEwgWSLkHjAYk2g1W3ENOaayHVaMvKoKxCnf4zS2C+pekz5OGeLuUlK/zZ7i37Qf3
W3ATW7Jd4xxwWbvBWVoXM3BCQNKlXOj3OGt1DBfU4NTo7gBprPi0ols46j1AQChG/4UuBJintgxL
yxnc30/azkDOOspO2H0NjiYcEWBQ9xw6HH0AadF72q3F3baQJzm1sIBJIH3xsMD6swygXYAOSogK
GTUswzjZK1uscGvr2VoFCGBnNIS6UnH0y1gJByE9fAx7j55ulu1/qHdsJadFX3UfZtd5jMcGZ9OX
i6XmyoMWiv2QhMFFoTtSlQ8fpyKNDvCKXg6KQ4QhTEaNdAR8+Ba7fWmQdZK3DepXSD1rfOZwxDko
Hzr8EbR/eyxfCV31kUe6r2kXmIoFa4g5v4JpTtGG670ha/ILH0CxkmHTn1OYAKFDfpwiggp8GYsy
5Ho9QDjNl6nVCwy6mG9i1nePwaCcKvs9aP9zbmGVSZe22QkvAH2oCUiySOkhHgpIeEB+EVOEzNQR
l6kEtBW3n9M0tH9QEcMJI3MFr9C8+Mb16A5jMI5LoJK+inXUoYzp2r8zC5ZH0gGmN9u6HEi3tQ8E
UgxXZO/0GXOB/BvCkr6Z8MZgC5GMF6Zz91uNe3pUmVgvXUaQEopFrV9xKKeXzc7+XXvC25JMMjxn
vQII7wHETthDe51mT+tkVtmh0HJ4jhc4BiCKowYbUS+e8IvahgEcuZu4Gr9DDHzKDSn2Q9FFv/V5
lD/6VKEnF6sTNXNJi/6qF6eF7eF/Wefxs9ywRQC3C+fbJi06BROgST6QBaGjjPju3wImhn+uh5Il
TMTty8BbUzI6w4sKsFNpwyx+dcZ2dwROdR9zy01j8tVxFJemZ4edsPS1SKy4dZhqnhQvYpQgM6wV
YH6AB7EP96sOElVP1nMofwa0uHiLVGAzmX24ftiOHNJwx1Az8jhJkp59nw99uYV5ey2GDs10u0RM
vQS2d6ruSBK94jb745qTQNU67ZftQLN8PQVbspx+PhAoucQxYXZ+joYWkQLbt0eg3t2jTNrxMi9S
1gtMLmkfDeeuIPbq03090M0m373R4f0UwdOi31b/T1ISXboxcL6UFiD4uYsCwDoLS+mtGGdXZVr5
MxWzQNltBNSwSQ753TH7s0Xrdi9Yklf5gCCrzbK+dIPq6wxMrjoy9Cp18UCkMZjVmB63QQBRXY+r
pVcDcwoRiJduaSHrA7wVuOQ9oexVsuFgx+ySLXQEnja/6mIbSwA1SEoUSCVS1DKsvEo4/4TarUYH
t1dRnvw3ZCH2uejrkGyVcsFHgWteatKdfRrAxz0sATlfigWjFQN1xDy67NMS/jQqlSzQAiJ+8BCV
mnWsFt1ymw27S5FuYcJoQdnncFMHOg1FxbhMlgj3cK65nt4FdoyEhLoLR13c9+7PTMivWaSXVIuS
hmG1DfbD9vo86vkui4bKu/6A81ZTsZ6XPHjpxgjXJhqOIHehcIqarUf71LlLgX1krFWff5DLddBf
waQgPj3M/wUFOxk1NLNeL5mSj3AaPyinz8z3D4YGaRUrgzlm8Guk7Oay9MLk9NwX/UPsBw00q7sO
a/gBfOYf6+RDToN/fN5QWLUohWYDVDhFaagim5+XzN9lILpc0zEmDbhlvyVQbrNIC+LG/pCP7GwL
c6YI/YuXz8Ue3PaCN9LId03yy1JkL3JJC5wl8buHKF+Xk3cWwP48EfeOpbyG3NF+BJ5abiJR1bAn
WbU7yAq3iLBgtAV3I5vgjyjTY4jkClnvN8/42Xj+j1JVqtk1YYK5DAkwV0jm9dgVydHP2Q2WrO1x
9N0tz/PfcWe/MtzEU5tPc7kt8z3RbbnBsk1qe9bpvgH4TFG/YhkXxS/cfFri64XrZt7j9C8qeIVh
IBqglbU9UPv9bdr5dEJJx2rQiWhppuBmU/XUYomkmPMvmO/K73mXvzP84xis41eWm9ol5HMe59vP
ITCzPeRbW9p9rowb7wONUUXRjf8UoSdErT/BuqKP5Ov7WIQN/peNxSWC2laKO7rmwOXzA5j5VVus
J9X7Gr3F87YUzY/QMJyp6yUK6x9POgVnmXiI6mGHRWyEmgmTE6K9wJyPUtxT7KfUIPRdiTefLenv
TcbJo4S8KyaGqP1CRE4B9HwpYOm3DRFK+vyPmaMT3O3fugF91d6elwUrLR0RpezJ2ER5WBzg7rAd
ukRPZWbl+5jyRwg+WuBFcY5OybPjaMf/1iBmeHTrK9IafLT0bIFKJ0sVGvUyTSY4JjGWZcJ8gywd
j8wZwkDwvk3EczwOaYPLfY7Ewg4pNV1TEGQunkwvwEW7ashSeCcsSQxIAecID0xdcMMg2aBHUrFu
w9K7Cx/xeDMsRue/N7c+ZQai7mN8412Icj0NME3W1cpJHVIExtH5c9/SsDEJqzCkeAGj/VsG7i4I
wHfAuLrGJveVCnbKWNae8cJCTJmAZvEOkDJ44WPpDHxiy3FMjjbhj9jUucSEvhhuH/MkviZ8/Qj3
6Ea7vDYoaoEwtUsLniWAP5knv7ENqOsd2eALv+jWxSvI7Rv0qqaj2e39xgwgCh4HVTB33zRDdwNd
lsjo3x0eHzDjSB7JNJsKak4ZhDfHY4HRVZdOX7AVfg5ZnmImE98pZx6iLW1P0ut/01bEdb/ChTwG
z7TAvDPM57OR6Q2X1lYTYBiOPhzs/nRY2lu+jk/9sMx3y6LsOXJJUu6GHQEO6uMSLNn/D/Ek/Tts
669ORtcoHAm2DQAyWkzwoCtbzdp+q3W9wvH8tyBxE0q4fHdgCVbOYH405QUCfRdeW3TGcoAZcsSH
V786U3vEKZ/IWmT6JcUxZlx82Tyk5QjNx0GlqIX8M4gRhygOnigV10Lp/5ZJ3OWKn5VM0mM850CC
2TDVMD8JqoxOl3ZRNwbK8MOewfuS5BXHEnftgjgsXR+eV0auHVJOB0zLlwyjsTKBtzBJpGn4hKIK
OKTa6hT/t1XKDXNVfts2exwW9auL2Vc6AqGa4YST6GPngVNutoAfo6Kk7uT23gJRByzSJGu0YICB
phQiJ6oMET2ubJnehn1HJT+Gda5EX/rcP07wIFvMeidDdvbEPGJ+iPy/5wireGBwlWfluHrXYPb4
AIWjFzuJRz2Kl9bvbZlA+QILLBAn9r38Hq3batSP18wY2qSdjMpVy5d9kEHph2w/ogDNHkUGBWhu
VLPCO7CE/jWYC+BMld3UzhUi25XZrsEkKAZLP3b/zePanTCbrAbaNtKBBYCuu/Q2gbMFVuGjbgfC
zp/g5PWfD7egggnbIZfRHYc+b6rbU6+Ak4Lg0v58VVFEn6hoUEp0L/Bj4NWc/jieB/TWF/EhGZy+
+I1j1t5hEjUkyJz9njzlE1i5bPpP0mz4/9vSoMRUPOmHahb8UWbUnudifsh27G+B9VGNIr3rdxaW
xCFy4rf8PGpzJdn2pLn4yCimpUGcvokRg6Q1ZJgJBjCJ05ukgEx6eY7dkMNVJ0/vslbZU1iQvVyh
YVK2olcVVgxO+0bu+6T4dgE7QGEtaWA59t4t7jWYxoNie1R2gUNpIdzfoM1+ZQXQu3nsgFDKRCOB
Jkuz0K1A4a//hCtQaryNd5GuOeARzBv9mv5lGa/4YA9EYGxAiwZd1h3X81PQSVTVcnxl2E8ro2z4
k2UOy2oFHct9CdDudjAARxWF0lhUg1R/omJ71hwBQm1fU0Gflij4HBzG6iR/zrEdiHpzg89LNwOj
tpjiLrgGYh1P4LUdLedrnUNosdFi/1e09gewOoPGd0zdct+6LauKeDlnuBOJ2KBWEfY79PL830D4
n9kt+aRQEqmy3q2P6ar/BTLgZz2MxcmTOSgdSsBeyScgPHMJkPKSsf0tddM9xcFnhddNn4cdGBj2
Y90wwaCWvC0DrojAGSpB3g9PBZJ8HYXZ0x4GGARD+56YYzH170MvMa5v2/s4C9E2p8nvBIXZMMfP
cOj5KoboTSBuEZe/pat7EeF8QShF8sstBhF0OjC7/cVmyV07umcC+jzfwGqZffYQQ2kGnDGKTmhE
kTtoFFZToN42Eca/tU2Kn9I4bopZv6VF9NM0R9kLDMHHKoFUVpVvkj+GC9/qHUaOtQgB7m8h2uEh
5OAtKY65MTDLlx0UpWaFk8ZZtnl/SdbkkBustwSKzFUUpHHt2yGqnBUM4kbZIyEBiFnBhLGPph8S
HDaottq2TGdTojuAtcSOCipHLb7UbsUHySHtJxRxYXTfEgo3QfRzbdk6nz3TKP4xUjRx1CRA7l+H
HESqPUvnJ3RQoGgmSVEPWpH/dphLNEXnsTZEcv8KmsVAgNfB1rUAu2Ao22mf/oLnJD8AbLEmg0N3
w9PxdWD5fzu+XbWH1D8Aohjq1ejpMoAziukH5KASvahyGzmm1lsIZoNHIu6i9TkC+POoAvyIkfVv
iXT3TufBYzqjchtxfIHQm2pxnB1gupWfHI/aJkmZqMF1yS4DMg49OOrGWoBkWoFpETyHHHCj2UAf
M7YYy9D56QBcZaogxcFhEQnXKFSwKYi9er5gzzk6pnO2XWYl/TOMJFWFwmersqz1r7wr9lvWj/s7
StyHiQMwIHJBSMcedkX3ITiO6PJe04DyR62Gx0KE79Dn4DetQo6xhx0eZkCWO4SqMsyCvEuPkk9o
tmb65e36PEoKE8sMVV2k6VIFvh/gl8VaUHWjf6SbFcBxB8QknPpStqgD4CEEuoETXwCpb3u3e/Rg
DviWCKbziIr9LmF8ufboy08qzYDcYNEZhBCs2WC4ERwj2jLEpOCZacxhgG3cNKNPcRv9nddtfZo7
KKO0zoZP4b6g/8Dcu1EkUYc+xOhEJqiJJmH44wxS8Rn+nOwz9716jUIFglMy8qNQRp9GC8O6EAZg
mALk8G43EyrmIqDHfIcLdNtHC1hFGFeoftRHQYUrkwyzv870IJZE1j0rRXfMIow1ZUiT/pGrFIxo
6fflwJIwBChZaLzcPlx/MbLDe6rFMNqgFm66MHGfSCMUaUy8J5KwUmzoLNFWvbBs1mW/9tDRTmV/
w4TkHu7Z4VUzjGyUMXhJmrAV44AuuAskYxfBqK9XvPAyhhn3IcK25sGojZyGon0bhf3LrY7qbsJc
Wu+xA6mDzQeAtWCk28Gil9EduigUn7YAAcplaJeYif/k2UDKOCGvNLRAHZK4P5lcJ7UvcnZmhhvA
y0AViwIY/6oi7Gr2ZHgeXDDDNWjXVbQtQ6UXDM0wN93uhszIx4lghtJvGNSLFnI2U4HHYojrqk1i
XDWu4nlkHKSjddpOEYv7C40XikQEGK/EkkbcVqazIPbM8xyMMGCYQQax+Bfn2KjiqeDJg2dse+h/
zvKu5T06dHDf1giTVurfAz+/Fdi0L2Elkp7TtrgO/XTu1a6gI97p9SuPe3z7SS3758h18hl2diqw
M7XSrdIJJrMlRsuJaUaNEVKpPEC0tCcwuElpCMpxnCVZDUrGz+rTFooeoOM24utDcbXHs1ZpX8tE
rvkFLC2wMn3BrDgCNUuSCnerTx6CLAB7DcjrD6EwZ9kTVcj/mOHbP0MKkgwemOrWGjkCQi7xuBtT
Chota8XUwnkdTV2al7uAcmw1zSmewTbP3adOFm0wPxwsOWOyEV8IKp21KWi4zHU7SQ3gOu4xCe7p
CkEUiMkFEm1iQdu6A8HnF9md+FwEMQtG+63NMBo0dD11Y7G+r5DyQNJXk+xPQD/j4JYnFPQz/BUB
BfJpRL8WCZ59YdKWVG6Gj1iZUzyW5mfjlz/F0Yqab+gGzL8tnEhRXQVkoadsyIBlIEpgUoZXhvYw
oelAzoCa+NMWwXZsyscZxT38babGCAfNZTIEW+kwWHjL8DDX2xjNIi/zHOe3XNB8yzJo1RLWCyFR
ewcyTH6fqBnsumUJ+fPcFhEsVgeg/8m2jf/j6My2ItWWKPpFjEG3aV4h+0zTVFNLfWFoadHDBjbt
15/Jebn31rDKqyRsIlbMtSLFjCeK97goqjcd4MMJDKlq/u4kpbyZnbF8C63nrWkkINpHGIfZpi0B
YArzqs9Y+Wx6ms9L0WMybzVad9J6dONQi5PWR0SYm2K/lE3igcCPDsZqmc9NaMkRAoxxB12m7QzM
pIwmftRtxaIve3TK18I1utuCaM/0Ls3aP2RSNPkp0TTwro7NJzikqiWx0GK5SBvRjeJ3zuNFbvzW
nH+qmiEU65iM5qWbWxe6zK6KIhgqOjLab17UhqoyPZSJheSbToOXbOLSKG0KGWwpoYMawuGus3L4
QvGNEmU7Y/cRuwXHPLOhBfCBXcTTLjE13rKZJRLaac+M3ggabdGqsmzWTpppwqxYMtGS0GFBTBnW
ve2U6CFOEe2Iw2eGb/sAWpaN3P/QOonFw9LoSNjwtka36W2T6wE3TX1rq9nrDgWGjHjXUrw3wYhp
aGC64a4eBnKVrdDzNZqBbMiEsfHLkRl7PbqBLsbd6Bt+j+bEnGzbeyTRBZGgeQhF7qpxiyuvy0KR
jcNHM5TWJ2Fii3/SDdY3hTb39/cc4aajJs10/9kWpflW9UX2g/IJ65XOPrOKFNyWos5bMclaH+mO
rGqskEqKzD5UUWGXG3pYQBI7VeV9dgiWYfY3GD2tT8tuIBg15iFOvag9pSjTWIqKPAnSZFn+sr8y
s7Zu77jvSLxCbdkDzt2zZtztXcY56cEEzBw3yAnjsuMuTV9Lz7Pg8r1sePHJtJ4AFBG4GZ562j5n
fPdYs+UxC+c0Je2PTTf112JkNplwDR/R1iu0nHUOoxRX2U79fKSp5fJVxcosR1OfnTp+9+XUZ21f
7FrXACiA4FjunYlAv58jbZ3t6s3Ewke/O4gKkudguI3J+NZYOJhMb64+iAR2ko3BCLY5JGrhUye2
r3dDYUnjpWQ3QwJWiBsp4LS2vE0/dQymE7sDYkddYOiU2wNCsd/P1V+zSGxQaqu2KExGK/9Grk2+
cnRfgCXUf3NTluB9oIVWG5+irh9FiLrd2mFR2D0mlahV/QVwhZy8au7Fve+qmuj1tXXbtYAm7SMz
SAnx6FJ/BP4gPRH4haZXDHpsv6TpwC9g1xpnt5F06LyCETuy06SX7TZVlkmOfKuTsq605H+a1NKR
tfgOz7XXe2awpD3HOyVMxCKKhsPFdEp5jxyrOxpezURs5Np++W01X5tck1+Lz/bvcJ7tiS3jxLpP
gYs9sCFqlhEMskQE8anVtrEQ62Q11caSopg2El46CQZLVvEtKnXDuQqjJe6MIY8WP0WVgq8grsne
owUCWMS6Jf3zgHdYBY0Ufn0TQxkFmaXAEvueC1CdR7t9qIR7UnMJObgKmD4szVpWsXXBaM/JMn65
S/GT97wt1AqRR2XBZNZybmDWjFOy4m+tzS9aRk01pBxpXmMylRqWTzrjG6/5cBr8S59W1YbJ2a5g
X+m2KqFOiP+kEb0weTouBvvlc2Nv646DVpb9uJVO3LFxLOPxgENlHzH+BYQjBNHIvz1NrR+efZg6
k8dFfcF1k6VRYjCYmLy75jwyAlVQSXp3Fln6INPh3owZW96rD8rbm+eP5s4feSTynLVKHTQMACLs
bX5lqHzXO2urIYYYQl3r3ro6VByM8Bo6HpiviXspxiKiW83JQjFggZrqdsPonHWOzZAh47VNI/CR
REHNlhEqV1q/YPS+tsq4j0m/z5JRbRio0dPOnjrgsJkDs1tO7An4UJn7oVdsdWDzm6fV10qbnYDP
/gOV6BAZBR1FhLwW9a+8UTJSGeGjvD7ftLLf0NQB904tKeBFeTMJSN4AfZ6Mbh6OJqR1nnUH5cHO
evI45v4dfR/10vd3tsoOSVs/GywMDlmrcF7PI5wz8fMyuHUQ+3kbJvjUgzxDa216bWtZS0nhllJS
8NKxhHpiI8+pI6dt2/byt7SMI3f4byyGP6S1AOSmgCJgMwyj4wsFwZvJte2V8c8UDDlKOCmZHyvA
RHvW39bb0V4mteVavowuP2RjTSq0GLls4ra9YNlE0M+Nl9Uw0eb+u0VfuS7y/E65PcAv8t3c83eX
vjkWcMFxy7RuJBpwJKszqKP0JyG7xF7KB1x/AEXaa5LOfwvDOnl8grS8PicttViQuM4ZQ8B1oCUV
sioPmav/mzuA/Www9hMtXTg3WrsZtRVT0u8CyCq2dObdqr8ukJOy8KxgsbvPzGXy1NfFjtydOaBr
OtnTSEnMDeogJsje+h4NB61Qlq+ALX+gYOt9o2kvqgPjX208YZfRLjA5hxxTwyVKgeXMWutDJx3/
9Fl2SwsPXdeYIeXa4dCMYp/WCBaeuzKh8dYCI1wlnckwBfN84ZQHHVuKB05moMRm+ZD/Ul8DR0Ag
dx+tGKlATCiYaRZs8RbPC+syIs+9Va548z11JumZA96Uj4WWNBSjy0vB5i3PEmd7gOEhSEeAN48n
PrW3RDF0N+bszNo+quKFF5f6iHsxB6672p6EfF5vCGrEuzLoj+K+2zu51jPvjFDjZN/Bbef3uorZ
Xmd35EDzABaDOwWIslvK1CQoDWsfqenFYd5w5KS4T8J+LHLvBDFbBbk2/FsvC+Qzmi6v9y0N9Lka
hx2T6isq1outJ8/mOLy7kXOqGfzUc/3R9g3ZD8UJM0fogxpsyEz7x8zimFsEsknVs/+W+NV+1Pdp
NeCyQ5GaGYF1Rv5ZKfNXaRk/OC6+pIgPRm/dctv/7oW2YeQKoZR+WIvx1tvjpUUj30g5PFR1+24J
AFqR7VTR/U0ACtfLGqXxcSo8LZwZIgDfqo/BKp9dpmsBbHjA4P2opEfr2pX/CsG4whzjV30VQY1k
uIo82TnOdHbYOeVF1c5Nh7/mEFGUaXG8bUpE6MFDrMKZcMwIgOuneZ21XOdV4KD+uPdV+phm3Uan
0d5aUo7BssQPrFZNt6a9XGOE1K7D0he3HxX+tGqe/qTD8pSLrORNsKoCIK25edDS7Flpc8Y7AhR+
Sg5J6Z4plZHSO10G8ej/9Jl29rXyAWSs3SIxHWHVme1iPP6GVaNJnafuNx4reTCyuDj6yVRu9MG3
trbFC4zC9xXKNLRldq696dVbJwd1djb9+pyY3ZebZP+axNzajbldfyAfpbYQ2gF6dAlss6bCFdd1
u17J0z41/oPGvEzMtk1zVH3ooDtyTF7KgeV8jbNtRfxSG+U9muQJF+PRNsZd1TBNydeyNfNvUw3r
l2Epj1nINWG+GeoBNRfePjCd5iPLM3Cb7GLyFVfSOnNuvHm1iRJIvg52mdNcG792xIMk5K7L9Yuo
6s1QJxBD6og0RzUX06c33dcaClwMIg7KWe5bfkMxI56b1Ox9xPPAuBVbQH3oreEy+/6TZBvx1vez
z1a1/xiCPUteAxh9X4uWcWunHBvhVmzcmtuSnohurbok7A/dFggDQVNNdtjFSGCOH/3BbbSZMPgN
JTpEoSJsHTwPqj1hiUl33kIAhGs2J6knKLqFMEFmfLwjxnnu6ltE75Ro6Tt2gAuoEIO3ybs582xs
EGx3bcWguoxB9N3hmPnTVsvHW5xPt1QKGCN1ynznApeIVhLH/2TJCIBP/NWc/b+xIEeDfEEfIL+W
4iGVBcc3pj5pQ/4gJVbg7bNXPzmt9QZ7+VvZ/kvmUdaXfPzr8zeW1t7myXGH8VQ29Xk26TcK7SHR
5F6V/jkaOxxoii0biVMUW75PGZSD3cF8i8fU4LcVNbvqsKK0B5Vn72swIQu5mZXFHTma3VTvjXRK
d5Ygf94amhea2YOhkfuSuxXSKRh3ND4V5LkbQ3/oDMCgtL+2c3XF4PFR9N5xqpsXYo75goW+7Pfv
neP/0wwxbfFQPhd2dPRE9cAaM7yqPpKoNidPFGUhZda2kMMLTfrGtrV6k0IwvLQNU5Ia698KnK8n
hoz37E7au02+Xf8cSecaG2X0mSROfYi54RzHO2MX2nMEXSZDMhmpX7OR6pMr5Qlm7Un7WNf6sbe8
F9vE8M2q2Tm1N5Y33wrRPwrJmYOKNmbqidbnnT2X312q31Ki8JoWI6Vbktit2l09zs8Zt5nG3UKk
GX0VnyYl18+UJ4dOwxhj56W385xsOgEn/g5gFHij9nIk4sRrmuzTMKdXiVy5aaD3tzWzvaB240eN
fQKSYkUWjh/WeZXuDJ+k0LwvPirILEvMv65e+qGbJr914l243y89Gsg1ZqXQebbN7HPq0UHd4Vm1
wy1KfAy0unxrCvk2ZVrEwgUst0PyYFI9l/58Rn9FK5OX3JGY8rz8AquxzRRuCYWsmWQ4vmEXNI/K
ynNnnt5S2+tluS/xh5Z9hohdbbRR0pgNPprQRA1Q7gm2JzwYiaovd5MdX3SR84Ro2BXTp5q6CE9S
svcHGyvv5J6k3cyhprp9Po1bOwWWoqW79rqzlw45GPHwT6cCo/kck0DTCqivHCfA9GGXstxaDcFu
CoM9NhD3L0jeQ1l430Xk7hN/ORhtHg51szOZkwX0PZzFU6Cz717VHKELPU2Z6J+LaOddYjCTL62b
RQ8SecbHovTT0Gm7UlPPS2Ztsj6jKtHtYxUZT5nDgQSp/JMOiBOl9uSXCz1KnTwygj0Mqj+ZUny4
fLakM4vQduOdljrb9W/LmClvnV0TEDIwxIxBb7QZVQljMW+dMt+OQxkHGpthEmx1Y9lu0HAgE6kQ
i2F66IHGe7s8LeXw2ththgAY3WZkrUq9e3HxGc3qRhGfrdTDXjDugKRCYlyiS5KNv14nDiOHu5jH
iw5OBP6qqlM2eT7sntjrmv7c8DKFN3+cl2bneORvCxfLdlU9d0b8Rwe3wsHaCkho7kU3bJN0vz55
S6vttJqbGzfrJovzvW8gb6pO7rEePEV+E4opDVM+YEt5INHeE8L255JqLy4d2kCvy0+ytecIDzZC
Qz3kO4i+rdXikdfflsQMU4aYyBf6vs40wO7qMK51r8+5aylWKXj+M86A0J0gG8Vg2VuR5g8zO8SH
roEoRJo2c/5QL+9Z1Gxyj+hS4gqWBrPNInDsSB5P7Aw/PvdhQQVc9kYB44jyzMIxsNXfPGn/MEDU
Qjp2wE5JhwUiNyQrOeVrN39qzkNdhaOgQand5a3UsCFV9tWjMnfSbo+d+2XS411kNnzOi/9LhOc9
M4EmQJDsCpnPmV7YebO3xLRBld5ohbkdDX3fut620bNNVy/h1EO1UoFv4iE9EClx6Uw9bOLoomX1
la0b+zhCmSWbhgr72lglsI5/Wm9aSBxE+OHJppqUrdpbrHUpmmnbKXNm6h/vh258nbPh0NVZA/nV
h9NcnLGoriwB1lv2QSprOyXpoRXy7mMxnhfnxNt74zs0PxhiQnaGHyfTxjvpVYyEeeLF9NwYZhjz
GQlVcwokWxeQXCI/jm7PljiOhpS3eiORH0XdOeFYYIHNtMf1lSYmTw8mS27WN87UW5ui615afdl7
EelnS3ZHBcp2lsGajowED7So9DQLfQNg7mPnqq5+MWB178w/qxczmtx7THmT8HG0C3PNlDOSF5ix
hfTCf2/RKqx+HzUaIapNFvjjdMow3htDdE7b8R6p+AHxYAz1JP9wiuyjYw7uOmsStfNW592E32ww
Qm7tARt5fzTd+OwySBS8i5jnXfK4f+S99EcW/jVrne2YVDvfcN+RqC+Lbp6QUb8JqD+Mol1Wmna/
UMhGrfVLWCYqZt89kiC9i6BPu94jy1Kzm5Cg9kOFNtxz41Urn74enk3HLTkOuJiQQSt8tZG5ViMF
212X62Syk0GspSyS3CsVxcodqXCsykvkD4DwPnpCj4JnbzKqzFBO2dFUBeqjDXOru9d0kduqEbCR
PM8mj6dJw2M4BTT1veWEDSio+tCfbqtg4Pq4k8vlOR7rjZc8rZcCo+cImKA9mkO809O6BxjBbyDU
Zx11rzPmAqFzzptu/dOJ+pg23XlsiL+0HErhJWC55D3yGHtYkkGGgfvXVocOTYcMAIi3eGtmyxuH
nZsZ91lhuTHV0Wv0s8/uxSmxnI1uRgf08IKBJFa3LnHYVVnwOpyjnact8FHOZaZnV/UDc/CciJ/x
wozhQIxCD6Y1fjhW9MrO8j2+B1IGsr2ZDl/QAnAtbajl8b7M68BInW+2AGzt8u9aTYhM4D3xkpPH
UceNeRPlDXmeQbFqgVTUgbExmiaHF18HAz6V6z/iz5T2WqBhshMAJuuFj+blJm3PC0Z4TrkKlPo4
bdy8/CfddruGGbIax9mY2hvB8ShZQ/l3KAkAmXx3q3U4MNWfGSW1tIfsFAsrp2R1DrRPMftonmwu
ilcn7bbLR/ifesR3iSSY2UD2tR8anaYHbZa/NjP+au2tBiNC93EBDBF/gAufoZl3uZy+cBnRxYOX
BLHwES0y9yGxuCWr+qSs5owDLWjs+ImY+4Ab/lS1IFyD36IUsfGBuxg+8FdxuQTKlQ2sMrT2e9vz
WFW63Iq4Oi8cTVzrx3XpiLCKL4rjt3yET8ky80unIGqLrYZ3RcYaJlX9zOt3n/AoSx/mUpYqNNhT
mZMksH5Ydm2cIjZ25UZ/S9ps1y1i62n2dn3aLF0RZ9JeKqd69OPqU2+xc63/MFMaVif7hwvzTSr6
ZeGBZ6/BI2ETTP3MbUykQSxa6kO5xW8RmoN31uBU4tE8y6o4pcsXN8LaY32s774qcQ5tpT/rRf3i
mnaQModfsxj0AgWmMUmbGjZps+RB22KOElP2Nsnh2KzAegLyCypwwlGswkzOnPhoY6sFnN1shev8
/wpdT9Bikk3oIqyVJa9NUz9N9KxhO6ZlkOryayqac1FapPEwdCWFryHtpPrOK/df6eGTzRgAATc7
wRAlDJOhdeF9Fj2qd5acxNmCd95X9Qw87EDlTXgjeK9aL3o9P7RFB43ilda2aPTqTXPGZ4qYboMf
aTcK9C2LoTVT0qXbd8AwuDDng7loalMrSTut8UYZDPp6TYfUXEBImEIiUjn20Yj9rxXYFtkkD4Wc
qj0q0VubdR8QbHvIYAogPfD6OCTS8hyXC24dXCVWCXBWMvcIK39esywgyzqwqpSg5U4UImws0jPG
ibiOon+0KWjGcXhRaYeow0J6a/Hvc9W85iaad1cffGX8taJxVwqxY4ZNnpBBf9on32Wy7NqCErPQ
L0Nf1SFbNTBppOODgID1TO25xPQUEi57nzj4WSO5a4qa7o0hD0aiivu7ZrsSSnNpiIC18oRGaE37
l+9PugoHBwU7Fgo/n44+LqGJ/iHIKGzwlzxH9fw1YbCisLGuDNA1QsjJyZmTn8FCdzbSb7aB/Zld
RbaA2R1So30qEzzonXs3rETA7sYHqGXKwgodxjSLSz13QNbt8iggDpfFeTFt8TThMQl06YFRKOpC
7F/wu9yA+B55ylRxzjz5J681cay0/r0pMVqrkVYHo8PF4JzA0JRdWmoYb+n3E+mDmvLuxMs+N1l5
NXvzvXLj1wh7GQM8h3SYHHdnM2S/mTN9EuTF90l+tcHZrn0Kr2/UgGRDr/5YdwtFH8Zf070hD6fY
IBSYEhUZgnFedW7Q2R79bG9+l/gWClOeRyuFcOcdasEeVUl/gSzcl57z0TmF2Og1UGtvJ7vGpKXJ
JP/NDz3KQyMrYnf6jJAccz35lxeU0mGDaPhH9+du53bMzttpNzSm8VAvGFitFnOeE0fMNmdQmbqr
Lv2Q9ceoLvxgPZlkBZdsdXfHQZZh+40bCCzEG2jHiP/L6JHeA7o0p9TSKLsmgq70gd2vKCjZdnE1
VudUhzk2Ns6SyG0mFpgzLotyOhuEZsrOtgatpufgYba/ZOemB1CbnVEGum5/0CEgPGnpj14UZ6zQ
5zhLP/XJ2zFqvxjsseDV2BxSzwatjP/YPdStr3kYb3PzEVfuHpuYz5jLfY98/2gVC7RMOtHgz49V
h8aN4cRXzt2eSmK7tL86Dxhj2oM1DK+CE2XiqI8nC4OesWzLOt32rd6Ao8uja5YnOWLDToi7QZHc
m55+c1X9ArH9Jm00edwpD1Gsfr00P80Tsip/49UqrItJ9EhFHUMfRNg/jNuxjKazjR4wuwvyLXEy
A473LCmQTH13w54DOxxjtVlVRjF7t6jVqelV3W5Bw36cdqBkrYBQ4Z5vRP3eM6W+xCIGQB2cBEOL
wFP3v/ScewIOtiozDmsZotzom7tlmwhxnjQtNKeR1MD1vvKF/5V5vJ/K+KVEzzD94lg4+dGvo9No
4rUj/AvS+GT07MIorOvcjJwjiyCIgynFbMX3PCvCrJf3dhlJhHIvZGjFoZN7PZXk2IWaW97KpIHx
zdQdRy8i6FjtY5lpwLIKtgjWkfY++7s2f450nxWSS1JMd2fk+3M+QQj8uhmIpAOUyXCfTpnQGB7w
E1E2kDi+c48lE8nFehD2eK5m+3GS7pNhFo+d19/H2H+PummgGWsvaUPptF5ec2VZBurtxCuvlSWP
609PfEIcpCZ5S2tOEbqh1TebjimaSdGbQHUZfKL1tLywNehq9ASdkRwU0Y+QA75j1lRul9E/Uuk9
1Wn9ofveQ2zAGGqt/n9xSSJBmKrmsfKaw9ofzVTpNrNvEcm7LoFLhSyvkTUfCKI6jW59sRuETqrx
zjcvPPPV1bQQ7Fq5JHu9hR3vDJ5mIlrjrW33kqlOk2+Mtq0ePdjoQ5sOZMgI1j6DZpqPU9zH+1rP
kssUZe6zScAPbK6xvGUtFTKGMf04TI7h7zxDi/9iiMdYx9ahfNNMo/eH5WGkp/lxX10r1nsRzSSP
oq8J9xlmneQgf+126qsAch6k8e5wwgfOIK69ZRL0tRKV5vSb1CA9kpfCKgNoeguBSG2yENnBU8/0
2+QE0+Pp1/dmZOTux1HRKfI19wFbORMxgJlNFmFW6qf+ZSKRjULP+rKj6GVkdSIOi4SDqpjtU5Gq
9B8p57AflAzhOk5zdD0CZWc2sox0DwGl6niYoD6Y2iTfALjD2SLCM6ho/he7PDc+kTgpdnRtJuCp
p8levxJ36p1fmIF44Z2KPPqL2PHOBu9DjdJK+prUgnqkMCqj+MHXseDXxUc2phjlPBkFJrE/Qy+/
fNc+px33ML4QoNRkfmPR1bCbtflTTcWBYLYzQ4lHF5Y9sb3fwZMfRT0+EiD3u0rdwh/eiGKgUpQu
1s7uFb4jPlDdUXQq5qHJlPxJLP0NcJCgNbuEVc7J3xo7Qmr7vdUxcolF9xdDJJNB5LrKeElxAI+t
c8UmBJnW7hK9u0AIsXKbVzoxOfckjQhtJS60Tcfp4tvy4I5Ep0HPPMX+dNHRZHPZf+r99MVR5e2c
Lr0BHVwiSKjEWs0B86Zu5gcGg1UIh/RtDtmzUC4Ax2x2RMO4W7CCp0jT+z1C6se4WGdiMTAx4gDa
dNaYbojX2aqFFz2Oxk9RZg8KrCIcLDa+m71/g6R/ijPBxH7MKyL7BhYFzVAJvUbyjDZ8TBGmtszz
f6opGpntNysCTtHmu+1LofyKZ6EwQAJprKXbkW2n1gW0HNsBW8PF1q7TEjhEong4Tf9MYWbsNU89
2YJKIDKITSTehk/UImNisMVtHnQGAlS8gKYnWRR/Ji0m2G6J/WNGHu2lrjHuWLO52tPVjPhl/Itk
99ktpvc0ZuUDLlfv5MxrQwf7G3ZNlxLEVDPCZKQc+Ms4Ud6MHe2ne2xbm4wHWb6Uefs9gK1BtF4h
FR+Q9gtcriB19sL8MAGV3sRLKY/amPd/TX3R984Se/u+0o2fPm5LP0giiE7dnJAyvJZRQwESWzd+
eUudUt/7Vf1e14StIfhS9ebEyNTEiwallZcBbyPiYqJ4M+TC2Lu5+WbQ/b7pM7ehhgWFLff33lC/
JaIuZ14VX+sOA0hdaa/WYOn/3Hgu/1qQBJAmhaUR3zXXYUtlenD1iQLIc56TieNy7G3CJRJjPg5k
4gR8DSeX1hFFk0dPVpmRMzPld5NZGCVjNW4Eo65kHpjZzBbyMKscSXIo+0uKRnPvHW/aeZXjXfQC
43NszQ3lrzgtdkH31CtSLj2mtw954z01g0GsQwbFbdYFpmWRRiQlVkYETNU8pDmF8tLbBLctdXTl
YckZPs8v1UytHrfTDzIPsxNCll/whzOban1sD/lYO7+qWN7U0N4wPN4k8ANxQwU8xECwkT4x6vBV
+ho1cbsDt0JcVXa5JbQCu/WCgkA87bhXaeXSUfovqQ6M3rlD/FAP9WfRWf8szyM1tJeg9rrZBSXL
11+srP+YgDQcOz70xlJyelDQ05Wf82Exg7FOH8cay/0wYi7HM1vulB0T7+R0zDJypw3HaTIl4VX8
i9rooMlicUQVvo2xsEGoq7tVmEvol7T22I8kOH+SPzCGt87daFrvLMEZgsSUH+Ap9jaeph8nJ04s
pf7IZ6Zz01zlH3M/v5pmf3NdUo2cNpfvbZnVl8aC1yapmhFbxRwzb84mqPwRJe1mKi/bR9I6D0nd
RZzl+DSaHi7HIIUdihVoQ5hzQSTr0pz0SgF4a82lZxsxUybxNdFVXYWeXTUP3FqLi70EZwuwcP5T
ffNrDN2edA9J0lZxM4uU9s8g1nT6WTga6EVGWk9Cr3gvBYKpXNxnL3HRPZL9dpsKXiKiR9XA4liH
vlN9Wgltrq3UU9IoUsWqXxXrv8Cb3hYFh5gyof2U7fKkFdmDLEgNWf9HmVbUgpRzBNs8UffABLsW
dgkOakesGQZmx5PhVCsHRNgX9canXyrExYgPwy0U+yZk25zZ4Cg2Hj6rJpsPKobmIvAPL0qkKP4O
dVzv9akl/a5R/nNK9vsRjSlZNdkidH3P+PK9RXvqINhO7uwl7obAxEWFDTt6U/ppkLvcwDysQ4Kf
S0K+N3Pip6EHWXFmBTHTgcl2FBbTgd2XKf6iztGsixUT07pfWKryNDZZ8Vm0usHEDYCTabDu6jnf
b8Zy5RsafngmXtW7rjnFKTPr6Zf0J9y6CkXfpfkluuvZ1mRzt0pY0aUBhm59I7+NnRwaTn6fVFNT
6Tjbop5pmpM6p9Zy9bdhmAegeJz0fMxTfwL2rvZqjvRzbnnp4xDH5KEosTyr9CfitylgfgrzSwya
+iumlnmOZ8YVXECvNx3+BBMIWDi6SXtq8B8sH3qGIkxBiwcSaULE4f5PsRpB8SuRdHdFCaFnMsZB
HFEF8m1sNty+pYmJG4g3ra542F/F0GHXzocC/qzS4t2QRPWyhYMf/9RIbxVEfjgUPucLUUjOv0nq
3jWZFIZGmC/vn07iUR0Sp1gEGccIobTpyOa+QvUkhUR6/NiYiCJaCTDrtL78Ghr0OSOmq3bJDrop
CAMIMcFejpk9Wuh6tn7uoqF41bOWUU0i5oiZ6Qj1hvsyIk4hdbo/ck71YzJhh6yXYZG4w3X/kBWZ
eSQ9YTgIssqRdE0DOMmI/A3mRu9ELvFEaEurX+JhxuumEve3HztzxaFn2+W9p5n/nK7heE7zGmfb
SFOnyETOzXR6Zu6KuUBi/p1nDF8aBBRjLQwMz0mBHDFrPjKBEO4TjCO1qWckNvmR2NnaLlko5Y0a
MN2tfRMwSv8l1A8PBhM/gWYleTNZeAHONgpgRrOOuXPsXPWYM3Sv60HuqhI4RI7LfBpI5gy4qv7z
skSArZzLB8zt7ucop+ix98f6WKJ9hVHU8Xq3ejmdzHGJTzquum97jFEKrGo6LHrphu4yYIdOveh5
zpz0AcfrcjLxg52tak7JPlNzEuZs4KVAqOZ3bLukQBvmj5Jwmpu2asxD4Uc9BgWXeN9M0wDG5jxa
k7q6d3yK6IEWXWSoXDvb+XLMHxLuogcMgxEtllfbO7eEuRywpaOY++X8ICyHcCKXwv1k2ZjJn5Zi
Jjs+kX1DSKxlfw9Lpx3rufGfi2IYdlyMyAty5Yij189AMlFt/MfReSzJimRB9IswAwK5zSS1qCwt
NthTgwx0BOLr59CrnmlZggxu+HU/np1dl33kNiZSBqFajiW+06LMf2mjmokmwaijpLpJd7OrTZZQ
BhJAaC8KXwKWtH2K9+3u+pL3Q4Yg+Z5xlwTWaEKADJxi+B3oluu8NH1mnGn20Ul1ZciPJk6NYMOo
BbZ/zm39FCidxSclcSPhLMPf1ME0IhKPVfY0VFk53VWbxS7QRG9KyY06IUumCqtpZgSrA8ldrf4d
NS/EY8slJ4a1GNa55vqecqHPA1Sxwdhqr8nZ/k+C2HFJgpRtuL66i4NQVsDi2xpL6O3iNlym+4K2
8RJj293a5mxiqaCVcK8yf2oOJkdm1CQ9gnPM0dToRr+4rvY+ZGBUL1VgFG+hQJbBSFEdqkk7P2Zb
ik2T5/mBmvnp7kIe3iUaTapy2e2KZGJu4aH0vkbIb29yAa2mlxhWjG79X/Q5JcmmUn3jguRYxHAY
eDECU6CgPMpF2+3cgBtq3ORt/OS7PSQvM4Uz0ocOtNjWnylrB0bO4J2TWSFZP2Ad40CbFnSbOnCb
T1t48q3k4kPYviJ6pi1yIEQDrpMRmrgU4cZ07UxVpiJtQYLPA5Gih7PCxh4Vlan+QKwJ/tWmUz3D
VoXmIbRzEyFpvrJVxYZ1l9hR2mVudVYD92qt9iDS2PwglDIf+GGu/A8G/E5ikNnGwMY35EqRE3K/
51AK/3VxCFcTPXWjjK64DR15z6ea2+uj9jw97/IQNJgG6L0Xies97MYbv5hByufQAuJNglm/1jj8
2Af7ZF3TGhvHnsxKme18bJQHmFnWT8LZc0sq0omeW9Nbn0Mv+nHwEEWCNf55dIB49yYafoo+yxDd
BA/D1/nN7gODKLwlL5abec8d1Y/3kGjkQYyYNNCbIF4wFHSnIjOc13QS1cXszXLvsF/6aMoiw/We
KXmoM5QdxzC6q0GkrtiEFFWyRq2zf55vhP9TqoZsQnoqvNY0fG00AehI+8ayFXzhO0sQW7Pg36AD
TqkWbGFPQV+U0eCU4q+vTOOFLAN08dxTUWYilXooHf4xSBqS0q4rW55HInHOwtXGVQwbexzXdtTo
CgNz24pjSt3KpjXhpDgtEU0bQWFvk+6N0sWCV2A2+jD6Sfkn46W0dzsO+wzO1dbza3BlPsEHgyAp
3MuqM8KISkBjQ3xFRG2AiyxOC3YotoOwsa5gvKlWYF1GtyPLl/ZfIlT1w+z9VB0Dr5kfczo3x0Lj
zDgGuTL3MNJZI1rUpmyXMSbG6Y11fwCjNu7qLMme4qyz/4HgIEiaZ85LYC7JM2iAlkhmUx7c0TdQ
jtU0HPXcmag53J5xdQzaAOXvLcNvIYZC7lsuxQ7uRuWf8SFW18XvUX0bD0h3DtLOb+fhPLgZVzfB
Mi5znd9zMQ4nqFyM4y7LRq8jiu04A/vhBr5nkS/lwRiBcHosMR80anFX5sW+5hWn8LWtw58cT+7q
OTFfczQVUBjVwo5BT26U9YZ3b3OC/PySAb2ohW4Visfwyep/jgrLszYs84of1/zKZx8yIVdQ5r4q
51awyQhz773SaCPblWGUJeu+f0y89zn21JszLu9CmsWtM8aBLZdf7no3D1CKYGFGaRf0b2EesO8J
apVGwMzHp2oyiO5Yl3VWQRYdv4aQJa09YmGwuI3kHaA6sPZ05wDAIZ41mS9V9iFMiqgBsYdVA5w6
BvHn/GnrjhtXgHNPxgGT9LrhztMPx8gRJAUm95xnjRdXUpt7b1HE933FdbaK0B+J9iROG/Fc7bFK
svoLBf8pNGOnV182y30eVYiFffErT6YfRfnA7I7Wxl3MjcGUkJGBDEAowYl1t4sAv6U8M9Jp90iT
7OqyecIezTvmlfwI2DRry+dta/v+MSzas2/0z0MX8+OCQTIb3Aa7fdG3v5sweQi2TLPoyZIF23Ko
/2SCtFWT/sROQAeAXqKUfAZHFZenGKq+BwyFjGbUczeVNVjjcrJf557VeDxZRNSSVzZtx6UIK96M
VCO006mmxkBZKYb3ZUdX1ybhoSzdCznfvU6yiznNl6XkFQD3mxziowtuUwbJX/+uwC0vU/qwrBYX
Tnc11aeSn1xRLmUWRnnGDlT650VgKswlUjyQPiy7CMGtmlcr8fhmTDMXjbq193Pek2QBIrpZOrc7
ddSlP3EpKOHyJirYzrVortNCT0XBtk0zROKJVUkaPC1VizCTSKfcJ7Zh7XvLXCK0KGBtvW/9dV2n
fuQWU61Zr2MpwdGNTuBgDNWQX8q+pGYAnCgxYHgW4K/ISXdZOz9A1+XHwA164j15/NJ4ZsutLMPa
VDRgLISasYryyd40MDC/pEuBwMC0e7LlMN/KsR5+eQ5ycSmK5XnxjBoIsuvApDeRVmbDbO+JK5ur
puvneQJdhattQKkZKgzawquLd6zvgLS8ZXlPnVrhu5rap0R7+YFgXbw3DKM9DkAwNmUFkbBbCRCN
K2zssFX+L5PlsEd3nbdBn4ltPoAYj8XIK0yQPF1wPjiAS5W/Yaf2Y/qaQxZ+dLE3+gWnh45781zQ
PbED9Cb2tCStKHtRn4JGDQQiO+sArdRAtCONlDqw9FIo5BcvAC7k+dI9d0mVmETJoWfnrh8e07KU
+0ogeqsxbF7c0Zv4dOSJ+wPZgPoKW5bODzq7FYEjS1jIgrhbHOdfM7r6CKgk2KJ/E/aQHn6bsBp5
bw91NMKghHrie4gqE5FAvKrYMP103+cJi8maTdzB7TtCUkYFqcSpho3hq29tozsZJN52NKOR/AZn
wojPkwWn07C27H7TvZI5IElJrjOv0EBLQ40wJ8i01XFXnALRwcgovYTBJsumBdP6RJhhSJZlJ0y/
PxGU9m+0JnlfuZLlr4rnfy8HtqAZhu6PMUDc4jtevmIA1GSg6xHGcjY3O70Yv+uuLDg5+j8WtIEo
J6cNitzGDVX2D1kF1q7pMMSGtdXuGoOdslDWb1TCfotLuN8twpenoPQwqHSNFwWYXe/V6st2JpOW
CzMziTvL6pPIlXgemhFtlFP2NJQCarHB9kqGaXwxeS3+UrnZbssZywLOZJjdQe42eIFh1iZ4bja9
25uX2GHUM7IS+9TcNM+1Lu2PbuB1YcfY7URm/jWbpnpx4a7RVFL6NEzodFt7jonUbuo3tgj9yWRR
DM2eyydtZfXeNh2DewNgJT9pMECGrtqredSRSczuKsgxRokiZKh5k1zI+mPHG4hWWhaoljZ1xhtP
c8l2pqBhgQjSeO5FKv9AzJOPUYt2a0+Jx+DixociVdPLkhWAUMYkjaa6wkop8E/JoKm2k8NkJtKu
2sW1T2jW7MzXempy4vmq1RcSlhjNKqLhMPP0QfV01wzKETudsLO1lTXzF9ivL7O3POyiMP6Gfdkf
xqwdrj01JXt2lOY9zkv829wOLgAOcOi4bA9CFao79znnzcYAvEvTDkdjyS+js3TyY8iq+piGRN8B
OVovdcNbwReCOK1NfOI+zNqJyNsaL1XcBpEjUlx7IYg8MiakPtyO8aYx5pNAy42sdpnOc5nVoFyx
5+hk+CrCoXU3PBkgbwIMh/wmY2dnFYUmUmfQfl3MorjbwyBvZdxX6ylZH7omW10oVrcNY3pcZDAy
5xFrql8Ev9bbOKfqX2e6POvYwOWHZyL/DnoAEIPtYkuSxAaxuXQd3CrTfmfDLfaJEr8EQ9x58Dv7
QsyfZJABnMCoIB+CQCt3ldEQRnJJ4mRZwOggj3Ubc03B78tYSUpiF+tuj6JEoPgtGaa9l9iXIph/
zR7flggYZCvnTx6oD4cfVFyrrQOoBpLgbmG3Tc/UoY0l3B/3sP7vMMj4MHrHzPupOz8q3eYb4QWJ
F7vJ3Jrv+D0iGYfbvr5Ntd41gAew8ftFBhanJVWmUfzmm7FI6AVhRNgGEUZcJvQhMAGbmVefF6DT
lxMfDP20/lHMeIIzfNK5LdQBUCnOVCHPZpK967ak1h7DlW2b3wmtNSp2rhlvmBoy0NKhkbo4ew1z
V/ZTVMC53SSiuzYc2SrUr5A89oI2U0mKZ0nL15l/oCjU2XKYXus+HDc9gfM2y3AHuAgERvfAz7bQ
rG6NLqag+AKjZIvAsmWcvmeG/W3anPl4fb28I4pCNpZJl4OTXqz2T9EKZDrqdCZzl1vlPgZxGRlm
/cpahZU1NAflQCO6tUJt7ezWDsEBNCKqX/gaC4W9uTjZGcj2Hh8NFOu+pyeuJs23PkIZwVZLZr8N
CJVRiFs8iZc/mQYhHzrbCdoxigHmDVUQE1siy4WytYBOHPqPcXl4MJrYb34akpeDvOfWuLOc+MPW
bGKW4mg45rE1k7NBh3A7kaMYgPkgSL/SGaNP/NH11VfJ71jy1cYaq32RAcJbn7uE2S93TVhHIakg
/+LM854xAMPqnyH+3dif9TJF4HHxU63+6Px/XvzAsnTFU0jPhAk8Ek+Kb9sbnqLSBerbje1lMdHV
VvAqoENiTbDAoGJsQodvIsmJTujdQkBzfQwz03+d8mlfiJcSbmfGEx5Y/YnS61+BNP+ZLDPdkQPx
c65/GUm3mayvAoXS5JdL6cnVg3sPrhDzbILYw9njGsllYN07awkFlpMbd5rIHppnY6rElf+Sz18d
jGUTtriZR01+14bsjy90xJTthztQ0jsP3IOX5reAPDlqCSRkNzZRDtUaS2z2ocIkkdf9e6DKV15x
u1rpXUtCZ0nqe6hbPBYtD8eavA+KO4kqhvViy+Z/yL9jw4rmdjZBeHKVGOGNDY9xzD7SUVEUIP4S
VDxB9fgMmtzmnDF5+v3IxENUYwHnAzsG4uiX6nn1v6UjBtUFDF1Z73NjOliJwCNAGcokVmSSsR3T
4LsY25+6Nd6ENQ+7UXkf6xOJ8EjCk791FtaTAIZrUB0QevnZVIF7ajFDdeX8qvzXPv00oUhsUnLL
Vjt8Wmsh5ATXLcE59qTbFcHSy3erB89fZrRAJitzkBBiGC0eNrvRtziFG85aojKTiTWVBIe/n/gY
E4ufL9lIhpWiDwa0MH6GampcnN6mMEaET/TYvgdOziOV59HUOu99kdxnjXuHt8C+yiWmW3lv1uez
NeIr9zArqhzO2ElMhMYIIXW5ewrVRJdBi33V5b6yPgj24j2Vy/RFI93RWQ09pQDEYAztahUqV6AH
zh9im+vTkOfjwdVQkUB9lou6ta6Pl2ZiM9rgeI/qOsV/2UnWRlLVP6oL7WfG5/mY2l5FvDDrr2ai
JdMbVzMr5FaReFDDw/h1YE5qFuT5FV4KZ4MEDGZzMTa8YR3rI6UJhXpMZcy70k6A5gE3p6cO+37t
qXcwPFdo3md7SWCJdgc1AyPR4ox9ixEtGFDcyoniOVLUCMLIjtxyeOD1k8zKT+hpHTJ2X+1lzjko
U4P5uX0OZzL3EghEJAjLbD32xocmcW9dv87tKd4EfuJviSIvQGMUc8uwzer6T2pN1BkgAPLs6THc
87MhmKzVwR/wBtrSezbAkfAvwAPaMPIc0iQ/E/15XViJ0z/3WidUI/WU/WTLP8vAP5+1xY33CoFF
+9p5QLcBhdgsKDzcldyU6+2C9hwMWPAWj40BF1Tl5sbWI1lO08v0zUb+t+fT4heDwKCIrR6A6vN2
rHEtbmhM+af49AsXmS401riUhQM73BlTy0Gh91MyYifSHvpJ+gGBwNhOMueB7r5jNH8QQOd6xpyp
gOh1nAeq8C8DelDhpNfEjJ9Qdl64aCKdBXYdqSK5JZO3D9r+c8n5iel5wAoz1ruWE6M2q3xHpPkP
DJEr+4po4VfY0byBvnMupx7t075YjNLQh75EwdghzcsY0glHmRVaGFGiZaWYJVV280b9GS4m5T6D
4BGivy6XuNYNpMVcsT1YUS/uBH+AU22yPL7Pvk+2fRC+2sCQu5xaxzDsk13NqQHHI+SN3kyUClkI
03Pyun4TIPlXR9P4Zxbmhas5j2IJ0YDRdjpxWwQHUAcHW6vnWE9XyZdfdfT34JaOkmB8zQbjBbQM
/ePxDLdhZI41EnsjHcB4FKGD2sCfX7noK5x5CVBnLskk7isUtDCmh6HDkEFhDrj5nBjttl8cEvH6
TfmoqBWHj9ZAtELvyS3YMwEd5JNdayBzCbeOpntrGrCtS2K8BS2GMhenhE5G2kEK/Sfz2PSbVrij
1o0mDw9ibSzbG8ooaNEZQ20bZwfHsJ5prHtPV+4Vr7tD2mAOlla7hWI5sIlSN4GN3TO5ELXduJ9A
fQnD+HIUze7V4B9KXqEpd5tOo2PYAk91mxDi6IuHiRYjOeHy0j9TBnlAQaUHs35ndXR0VPUnCNTF
5x6urXAd9TgCuL+Lrdv7Bb5H58JTK6meqx4SN8d2XMb2FnSjvdMtKffetjqUQTHvgtVrGITJlzbm
+1wFrKWWf43NhXBaFnlvcQ06zIcFqUhK+B4F4dag7Ah38fpovPwXzQr9j8LtfUnq+buj6/OBwu6T
mrTutjc8ctl5Z4fqn2+ZjfGbXTlgmsIE62aCbwdQON9RzIDk2Ck0gBh3rgoGvI7pI57Bdis2c4FD
8MXAGsRy2VIZBtUweJkTGqIWgjw7P1DWpqULC3oyN/IUCnh3c6XX7tm41ADc+SfoCD2XTg7KyaEL
UbR8MJdLaa2VITjVNmFKqkk6rEMrwjZBsBLvGN8Qj1sbXyCIxPXtwTYPQwzgHW0P23gZQSMHEriG
ad81a7JdzG+ECskthpodF8J0QzEnqw2vEnunCP+H5dLfJo6oWAnMV/SJ92QxqddZKr4jl0wI5Iiv
mvRAN4iPDgRClvQKh7n8G2fjbw6k9OGm9ovXhh80k76gQx89zxb7JQSOrVPxmsYWaAArakPxXEJm
YaVxdNoQXCnu3RlT4ZDExqakY+cAAt64VbaayGHhubYIBfB06jZ7oG6oqJsqfBIsG2yQ+LQ6IRGH
dKLwYxchHvoct9bWdYMf/PNvgds/y9n7XMXfhMJACSWeaDYMz1wWN4l43mbLOeNrc8X4pjNtbiCB
dOzTs5U/YT1mZ0V/hcNnVYQJYhtWqmHkhZeji4oiP4AdQoWv4CRosjQBRviqzs4iFszi6Tuagkcu
djZ3gxn4MJSqF3t2gVEY8CkGU7HgALzEL1a+wh2vYFpNrKZrPq1deown59T0GdeGYN6Zg1Pt0Lyf
M6t9xo8cnEI9AntpwZYAQeF3lP3JlvinCt2fNsAt3ra3sakezqSviYfDz9HlMVmsVz+w1S+ROW+Q
9Harj9QNmuGEUsitILhrOb+MHeWqFm1rYjZ+d3Gvn0MRJNFoFPem6J790ge5b3Bron0lN57z0hw3
GTvYsCi5f1KueFjA/jvGeC9cszn2Nmuu7L+/aaZA0k3y7sTRzZUgO3o6w5qsMGiJpa8j2Qb5cVIr
jLtkT9ok044qB8Qj1bMgnYg/UV2r1IefZj2ARB/sevVhjeEnRqzdXMfvdYtlkHP9wxPygQ3g3KfJ
SeXTDd/6ZV7CO5uCX6Lmw6G0s1/k/Imx5beJvLFnO39H1IuIdrvsqnJoOJjygsLaFSBuF8c9p9xq
e7y1WcUQgyLOWnfrhALqGrfSjG4Xd5U2LGG9dT3zVktXZ7hEVeGGa/3ygRh+Fc1eTh1XETPYJfjH
THYxyeK/EWL8ny+Y5UW85Yk7+yUmfCh0DyP3uAob0AIn1lmo8CnIAZPdqtcXbOKdL0qHzubEdnsJ
in2YcpcO1Q2N7hYW6SmwF673GIATNUMfcygnSvRfVBlIC9mr4xQXjCU/KdGlqO6qr3aC/8QtQMoa
Fordss0T4Gp5RYDB+J9ZU8e0CUtv3k4m3v3GBSvvSd88JvNAQcIyuMfBWQvWPQvqDdVGmK/KCkFB
o92XIbumujb2NvmLPetIjEWMsPfaqEwAJzFkOi9edSlhzrgf2AVno9mCia1srsotP/YK29DJ+++a
mvsBCzjWV192AQA3ATmHIyMc1TM2MHlny54Qmepkt/e9pD/qws/JQsHg245xZv7u3JromEoN78Hb
vfqqqsLHfIErTtGRjZlmBTTVNa28ueP226kInT3hSECq1LhM/F54LTSLA3M+jtUWTzauSVGgb7lw
uT3LV+U2xeWyK0Izvaf9ZKH8DfZLm3XGIVUZTHFv8k+uBiAvZ+bDVAf+eYwHHEO1WV5N+D9Hjhux
i70Qr5Ne6gPeDrnDyOpel8qAUeIIhqVx3UQYgPopH/X3S5UCYHe6ro/41ze0yQYkGF07u1CVM0Z0
eCBP9JNL6COtv5qh5ewDuc0srYyzm890/w60aazNwQe3S8A9+wGgIU9Jj53log+Gx7oXgDmOQzbT
+7RKl0c98MlTRoIjNHSN50FwJiHddDxP1rALYantZMtmTFto6Gwh0p0tND2RgoNajKBFrLz0iJc5
LaiXLn8aW/3XBlvA05V7Ry8xYifqIVy+eitBoYV6sDFQ7nZqLvWlcezgKo0R40UZVE/TUq3HuIOo
kS5BA+Qc1OqGa0r+NXl9cOCsGQ5zHi47hWUTdj6bPivnXep3cXlIzPCfy/toTexWfCx92Bz4wWf4
Iekvh93EpunE1YwFADR2WXyaapYQU7wr1nXXEHIBdk8SxczguIMgeZNB/2fgRoQnIPyfSBr4q153
9ELvexjz8zAW50xQtI0ouhfoaKHsoHKm/QPXxM4dcenCr6B90CJSE9vZl+wGZ1PF/S4A0VgY9sNR
7d/F7sg4k2jYjGs4sYnXkAzEPR5jMiOA/UzTvRRgc7DvZlSHq2+BV3gNdEVdtjhnU/vMdEq9z0pN
OJBpqzHSa+2vHTcNqy5+FlhWo3Im1b8GMmq4vbjvz/DFo851Pqc2347W8prZNcSB9GBTaNEqtrVu
9wbd+Z9y8UalLVfQYZ1KZHL15vBaUF1pNcZtzFcZUV6FFZ/6pv6d9mOLd1Ke5yx/TDmqaOe9wGp6
GpX13S/Ti9Ie8X4upQXFSkPmjRu3N36twRR/zl5t1KBU1E/F4jz5jYtXpvgeSOYNRnBw+vZuo9m1
YGfoikqvM8Ql3o3EBbNm26bts+uJe6Mtsut28dUXLI4AQMEwvKIFvplwgf3R9jd2mR4WdzyPBQwB
c6lZLhrdKenEi13Ze38pbuv/dzPukzbo+4KWd5IjtySgOAV39e9S9fvEH59C07x5Tcdj0Hy3K+Nk
kNNHIPW1DvtwrT8ygaxX4YFtCJrYQEZSLWd8bmdMJSyb9Q9JkX1VyhMWm3vrmQeB3XgfCsn6WT5h
636ykbc8TEV4xeDn1En+7GTeo2+Xh/Vf8GW80yXZXfpchVx0jSvjKNniFh3uP5ZH1mIj6rDxO6X3
trj0fvDBY/dELR47J/x0cTu8JnPh/yC+sItKi/I24tMKFFi3uPW+rdo62dUMHspiWtmQkArePGI5
fHEQthfp3XvWczSOJHDect57VlX/96NVGAYduwQ2AjNqpBcxzZhx5DizGfMXIAUD3DbB2M1oPbB3
RTK3SlaxiRM+2yho9IZSe+3nVFjDgHWNiggpoVpPTthdDEaUhNYeDJfqgu8AAWgYfyCZvILKpGTa
izmOVyNLY4q9xfwBJZ6mbqrBwlJ+6drf2oE+lBBFVnpWQPbWbX6P+OVgPkPMTYbtqjQXfWBftW1C
9ae6dRUWusQstq4zT4dhAk1BCDZD2dTOvKugUnbMNYQ3qdRAygVCDvX1zIrhO5wMOFUkkZtixwtm
nwvg1zF2mlicLSrE2aufB4Pykdmh+x2Rp2T1dWkTa9fp9JN24+0M5oB3Aq8Exa3PWkuu31WzBIS2
2c1abvFv4mmOOYgHCwxZKZFmavEmLfC0cq6OaxxCTh7W/XTtPWkzOA0jzUBSMz4wRXERMNZp06y+
bZk/XFbFBDDZXrkYC7uCNVnsy1udkg1ahrOGb8NUvQDNLSFqCIeQUdxcO2Izy5T9cWt5WTWSZbZv
hEWe/1skg8vdid5/MkPqoRNiKaHusgOm6/0S8+5sUTU7e4nMGK/3kHHzRxpyGxAHAGO2sUU4wbHj
17Ccd26zPHVSw+EsJ2iIq0l5udciiXAV/ix4X0RJVl0SGNAMCqX8qHR5Xr+uNE7B/3wgXt94hURB
WbzHmPWTCXKXEzDFgfLnz+cus4HpPAq59s+i9AfhIZDDvdDVPbED7ryAI4z8ZNbrbXXe8UbbtQ5x
VgSr/7g0FlXtps+kTpUrBp/YvBbWAH3HSAoKO7ooJwrRipDaVna/eZpF9hJjjAyOSeEfXa5KCVZw
6kZXP7r3HGjz3BbBc+NaewJFuF1tQSzCGZ4bmyb13Lr09FkuQ3oqY5udG12GgJfHJzwtsCLKYOtI
bolpOH/m+YTM6wYXHwfYZm6cj4rcz2aWxCbFvLWIb69PKHmDreLrH0EWmjVJG57seFx2ZfJR86LT
truz+dhy0cUQLD9KhzhpgRvG6kqI8cHBswLnGAwpGECnw5RA8CVl/DIbcQIK9UgBwY598K1xA3G/
faMgam1g50im03zyPkEYP3my+QsFj2Axj/v6UZG2R3KdwuaYnA0tTFrWy5OZredYsOxlZ8i/pNoM
/l5yYHmGD7ZBmPcmmiXhdhZMD8KJ2gHZj/4SpBkZ/u3Mni179q+iURIVz9uSxz9JE9Qvu/14YzUg
bBsXbTYQz8rpX6xOXDoyh8gmeNu7gg3+cg27xtlnPBTdUL8hme2dkElpqQl3ONiFAKJtxyH7DBzS
WL52zzimwHDjpOCi0XCLGN9jh7sq86LD0QOMZehObOL25lh9YoIA4JXTyTvG+a/Jz3icBnrOWEhy
uOPUb8vsFUbCUVI6ClwseI/T9mpRJlL40oMSP/zylSbMDNV9J6yE73Kq/vXh7NK/M6ZRJSh0Dwmm
78dwfG4rFBbGo/UVy6e4/QV972rL+b0wvUfgItuiB5cwz/mZu1b9Hg7xdVzkt3LNabNmgKckpSXE
eQoRqIbAeul7j4rz0Ds1Q7VSmSZqxLGTGfoByOal7vq/NcKowdtzQ3fya70WTxrBXeb+oV54kzal
/ey2w1PYpF8TGuzRwzb/QKFw8fhC1wwFEXIf2XPixJMtCwc5341xwasR+wI1GSdYVf9K/PxQtiwa
od9iBic/iSJcV9YpbIGpB1X4PmDa3nj+2o3Um82zHWTxPTHISHLrn2664QI1SDeyMRCN2F544irG
Sj+OGCK2LKyPtZPgRMHSoZEwgGFkk3P01zFw7KoEt6XPjo02pivauH0oxzR9YfezMO4HbvEEqspF
TQa8VPli/uJiS2NHOiTjqz3ayLBaQjtpmhx6Bxxedq7GSJOg29/MbvluPRyr01QIKAO8w6ikOvFQ
ADFqvhjybbYftrGfRjRYgw1bEBaH1J+/Vdtggx3HN/Yb74afJqBfoKFqrnvN6HNdTAx8QN69pDF1
YwzVb5uaWm0KRIj+SYcZm1QyFoJrNTLOPWvaW9PTlOCpe4i4smEMPNpKP+PArbeKCIPfjVXUYalg
JPlb9GRWmfBwQr0MUp4NUP/Ei1LvdXAMftTSnsXLgqfggnVrXmlTznuTQAjv0F+Oiu/1n1O7rLVU
HrJqx02J39/FdMU9M4ceLd0DafXqJ6AS4dOTTCxI86S3PmupCdL0KUJmSdUpwRvvb5skLxWsAZCT
vz1IYNJj05tNDwxGK1FqutEP+kG894XS0ZcOQkAS0zZo1cGT11sWnQCKaz0w1ye0SeuhZpqIsnp1
t+HBbUcd8MmasW3wL8Obf1KLcaSiEwmP2uc27/dWB+1f4KrBq8GWK6zRJ/pjsIy3lgHc4JbFNVBz
Z2W5S002r6BKQ6sQw8lhVOnt7g+xDEptmmNiFNeR6z4X/GuwEkRqPFFyYL5JFFSZERPWdWyLnm0L
sxIZoenoxlb8EhNm4m5Bt49XX2p78Q9zk+8DjSGvDEUe2XQPpo17HmSf/nEW6s3tuX218+w561Y5
BD154PIS1exYMdQH9R/OkA82HpiLLLFc5g6rz1yVeg80OLaYlJpz1s9AlyoAiV15qt0wJMhQNXhm
O6P4WMET7MFwTGqeCzPP4KQQXoNLjGvaAcrNoJdpumeY/+Ep7sQ8fztufeV4O4bUUcPkOvlL/tBl
ts+VeiI5Ffmprc9gs1vorvCDstLd5dSfR1BRjA2SRMrrnn0Jt3qbKwdTxNGaWPe60/zoEzSnvMSg
zXqFHUzvJKS6NT6MWzbdRqcu3tIqZ3fl6T8LJp8jetSqGNdPZjyc7KH7m/TZa9AylWCL2ZeY/Av+
y6HTnbQvn1nonmaJm2DURf8T0KPH7AiVbmS1q+2IRMNTT+U7oSJUueBaO/mXMuqbO2b8PL19XIov
V/av88r/iTnqQR5ExTg9OYlxBOdwAUt38Ht96afiiNj7NiQ49aA5lbDVVkL22K+m0YyBueacXmW6
On/ndk7WK9guEjzHQPudxVAum7V3gF2aVsCChutS17vOQ6ArundaVSIr9/9nCRfr93I1/s/SeWy3
jSxh+IlwDnLYMmeRoiRS3uDIko2cM57+fuW5K8/YEonQXV3hDw1cqyhhmhYnOVgMjCxgM2IzgltG
FmKM0XDaGyqLwFz1wM4LQ/R3chO+K1ROELLWn0prB3GfxXAJmNMC4t5AweoKw7F0MKmqrhFXqNvg
ex2wuuNIUzWvh4WDEPGsI0sbIazqeWjE+93wXVXlCzgpezVDQK6bYYvVAymRtLbKOFjbLjnsMPBU
lGGLvPJDcDLj1FxKs82Wld2uRxNMUAhDfGGM+q7GbgP/950608qsBMIw73odBqMlGiZBBW8iR3Cu
ZJzbRAozDsM8VSxK0cxeuSpqYB48CSb7ywnN74xxnjEERyZpW03k4FPYUlsYHHg3lAhcIKKMAYtE
CLsGrErmCQqmeUEdG080Z3TXMUaEMCwXRtfjUxS5f4H2kKNPIczaaj71Bi3Y2qiYa6fadaRmiudm
gCaLpEhiKfvQqeXBG8+qRYVF4/bCbj2YKBkhGh9bqBboM8mS/5z04WJYcIzkmmxudS7h5YcK+kn6
lVXcLQBpIWaUeRA3swY5BLrnil+/zZhybvXARwsnaJhTZTy2YPxbwWmsa2tbdzjUQdFDiXoHrngd
qt5vOEQPAjc4up7TsgQQVboIfAT9u+FoL049vpdMrqxxfBYJR1fuPVyIZ2jF39OaGnIwyWH1CspU
E1fzazgiZTMNLbCeueq+VUSwP7PM8A5prwcbbfK+nLz5LkD+URAR0vou2c9mccTDh4cRb2DTwoN1
XjTuLNHn64R0Xqyo9GT7b7mbmGlojr17qObntAr3hZNwFM3BNVLrEY367iivcgKtlc//zMFZvfq5
zOatx2b0VAeaUPOKcCAzLmWTqDIsM3xc64L97Is1kqKaSK62DxTrnwiKnWgD4UuRjbugs441dkx6
Fq0tU/kIjHgrG2LwAOQQ9UAjnO18fqLyyy7q9K03euBdtMska4tVl4KCc8kzsqZ4jFJdVIXLmYHz
pxLNOwZxIGvdVd2io3qvkICNMkCbZxfi/1Bg6JAbvxBUO+q9ec27fcfWyfbgOQGiYBFbR0sI+stK
u48DlxrtZRGbGuBsdboUjDDMv3F5b+LomNABjalDEyRZXL9kRYHo4rt9A/kMSyf5AGwLi5Ev5xpy
SHD9JfJ3Amx3ycjgVzIydy7g9pc5KLKEtkvEprFbIhwzWAvAAqk0YS65cZl1zpAWGl670ZRsbzbT
uqw+E4DjAwADR/sY7EdjfvN9WllupoHWMNfKtqVbjeIDSBh6L/YJF4K1GWMeDBaC37CQ1HZi1GTo
TjtGtOwtFQxEv4zUDH27Oxds+5cGoQm4LCWdSAsHQexR7GDJ7XChMPI6Kre2/wmKR4IMH38U6Pjw
i/OoAYKEF2ejqOu8TvkPl54C1GJ2jYqNKxicpaWNi5mbnSiMXTqiVb7pnOYPsvE6/Md8r0GAkgXe
YQVoBME5lKrP2ed5vDUQTo4q/DOta+jRuo++TZhjMMgI1kW3z4lj8omKAkmrtr8Cf+dBfx31fRQ4
VEwhICgKW+3OUxhhnIc4YfXJ2SFJ5LcDVm1GhOYfeKKoaMJufw75uKq7EmfSPzPjEjdzFhNSa/bw
6THjHScC0n8vjEWjZuZWXkrHkcWSBHL7OpOVVPYXNp0uDyLbSxDiFypyfwU1MHn1Qfye6/Mf/lav
9IvBNKAzk90MZk0X3hb26e5paH5EdcpGyMbivLep0Sa0hl0DI0lpxU4HeTKymLzyoQEgQ8BTvofd
wOrNkNAGf7DoHX0xJugsTMzWmGLwFPAM27rFBNPhPozfYY4ibm6vWINK/1pntE5kAeKno27iAoJI
u6mgYOA1suJ2fd0E9ZjRQn43rHcLXJpdf7korWmkH73yjAOGhPqumt8HtClB0e1DlETaAnEZ/eQg
X2ympFeY4v3/QvtxE4e/WfUTARr9C8XzRKWFhgAVk418BJp1hv3BGFh+w+wMZhSgOzFCQaHywDXP
Tvxmuv4OxhXiFXtLiY4znuokBHIeVaGx1YD/8qUCW4Xis/CYuuCic+fL6tal9YToGqNYfrdtwJKS
f+shzAKtWJn1V8ysiDXN9clbp60FWzfbawQKZu+nGvYJzmM7xRkPeYXJYkNJIbicDgEcffrt2YgK
B5DgvR/2VJtPvxoa4Un84NEmc7OrtHildZNcYTCq+0R7DVkbjluuGYqsZau2vXcw00fcXFidXAXq
ZmcuQLabLN7hFZenI3/BuH1Zsr1GwoGrhrTx3gokYvmNCNWkfniQ7VKNuuuwsxcsLB6cTr6bIwVQ
YMIxXzFrgQddTovZfgOD088YETsIs4HKns0NuzwlXBIbKvNbvrwX8JFoavC9Y/7ToNADSgCBXfWY
ompZ681LygNhXPzgbYChWRsQz1jk0VcLGqVwkPjSXrzszrWHUHIwMF3Ptr93ory5oCOzZU5dLXgu
lOo091r7pYiTL3z1GCsFVJj4eHyAU9tPYOgkGsPoO1B/ch7Pn5Nh73iUiaGecqkvMxrTPprkRuA/
GZjUUXcpwfCGyryyMmvPu+BpTZF2CIA7+sTrqEtXtIChw3cUzh/c/MSjHdwnvjSLkeKUMdYGaPVq
8m81Hqx9H+4CThKVpuKAru00kgOy5fLyG8m9Bf7Ba0/nBOG9QR82EdZseVZdcu6MT3kLfZsdXB2b
ZxK3qAmvYYHPXK4wq+Hm1PIowb2tAVCAh24rFZVdY6tY+t4c85dgMiQwKl37wegfCF1EwxqyVJCs
O6tYsUiQrVjr1h7bR5w4si/e/D9ps24/RK0DwhiNQ3ZRT8AP33TVerP5Gy7VKcVRL3tyExHXw894
NXKmoFgdu0HlyD6O1Ech8N2BmqjAcNNpNwk6xdGYrCPvEUSYT3cYEc10N0ASbOlE0yzz0bpEaDVA
XlFSWdkPBWJCLNRKL669i2goYCo5VmDiLs12w4mTeKAUbSCAOtPbdlMyuSo5Psb+zjjgFDXpQmke
WBJJnMj2tmutHdIII7z0KGjUIFRzwxProiP/KgsGf/kF+kbs0JVpf6Qk8K3AiyF1pnHxrTDnqWlA
O1q3ZW0A33Gz+wRRhEAWhtoW1b6V7zukvtUKS66VoXjfc2DiX0XDJic7iNJsp1XlTX6g6KoFEddW
k20CjNt/SWCyuZBcKR/3TJJ3XY1Qp1acTSoDTs4R+rKcE1ypRvHgotfRC+AaH6mhY7KQ2PNfdJmO
UZojQ2grG2J1Fmnvut8+rEI9Ilf+VujJYzKmVx6V5mvLsfY/ZWt0E8k0W21kyhXk1Uun2W9oLy3b
8qWr2FJMayWP4clmKtgRfhsZFqZY5K5qTJbf3tFHv3C0zw4UFIUxJKKolb6n4YjqbLZMZ/Gg/oOV
FRZ5zFqVE3YIu4gDerSh/116d1738amfDlWPdFytbapur5baTRZJh7oVaEok9Di1mwU2LjsegZzR
A5WWUt5k58zVk8YT8gHoJ/dgEOLE2mk4FxX0FNNE3yv+vNJhX5gd/tMu8WWapkM3139NsNDLsK6/
MfXa1an7qrXWRW+mY+ApK/TTMVtFBcUZmi/GUJdkLH+XPoLIBc6mla5ekdTrqSZgKpGVjvipmzHM
bH8a+BEUv/poAmVlnXQdI1LPNQ7KlDxVL9irvnUoev09sfWX0HeshZEgsWJm+8Gejuh97+e22HtZ
9MAzcYuHzw7G/zVCpiP3km86trwrzXhmeXNEIHxb+/7eIALQM9uGiH0sYD0tRzd50cyMm6IVbHlI
v+SCtmNxNCbyftY0/h5Udo5pboJ+xlMj3DrmzFr29Q0qeata6w5OFYzoIaFwwXGYjpVG9YR55eAp
48IJy5/MyY6WUr+NGdZArln9HngUcaSujRZv7ah5qaqMdkN/Vse4Xyp6u6WRuVdxTbcrbRsIWxK2
z2uSg0vMJ3c3Z9o9RaVZkssBDByDnh0U5q3B+s06GLUUyHY+XKz6S8ElOtKv7G1VP/vqe03cZMtK
OA4JWpDKW5+p+YdWPVV2TaHSJ94YbXV2ABHhwgRGk6h61grwZGdSZclpmv5HTeY1h2DP0nKJ8ww8
iD7vwGi2KmYF5jc9nEUO4DGnyVG1Z9f/CdsHJx/nn+yYiUGSigx8m9ywJmUMJw50kEO8XwYTe/H6
c8bwlcCZkZoSgenMMRu4ZMZXiWpMWocwtl6a5CZnDAtejg6l6H7N4VvCF/OpRGJZaiHdUxBKm7l/
BsksVY50BxuOynH4hDrD0IuhZNwtA83eDtgBaOOTC5WnQyh0HBT0Uc2TzJoLV9q3hg5PBUqneJpQ
smPQ4CkSvcCvl3PDHF/fk2PgUkBmr6rp0apJJbOPEUEZwyR3DOezTWYx0lUgOhc6NLeqYQKj7iTa
YjS20tqPHITMZP0QtCuHy2STypOJcGKmUXpSGDrw3uhI0VHinCWh45N7TlSZeswg/5UZBK8KKwVY
AImDqR/k+weIi/1IZPUeOWWSboCS4DO4DJ/hj97cvKRF3uGDzbrygnnL88ux2mj/Yi0FCEzKq959
WiT3fobGC2Y/kmamDZLeBNbM/i3HGgUDi4cfBWq8yLMAGhAPpfJXgX7lnXCEgpmG6sHJ/+JQb0Rx
iJLP93+fLXmb/N4MZLoYwcNTGun2B0+Tn/bS7y4EnETq1fGWENFdxt03C8OImUjq+yzBqNZmxnhh
CUBkl70l0V/Xd7T3j7yYVnvIMKmigKwiTi3uxEUir1OeiZVs3OyqZX89MnM+MwzvMzN5IAELumT4
umo7nVWZoWzLKnD7mWBy6jm3fJJwyOfbLj6zJaiaKxV9IZ1GYvjGNokbZP1RBQZLu2N+tXJRPR0w
AxsSeMo5FAq0M3qIKvFVoYvNNUpaSLtzF6XtQbLSLI8v4xCvHf+nUBFBwzkCqFMwlOcOO1nWwA73
ykvVioQ/XqzgDDgqivk1iVls9kNXA1h107iSMGHAVZFx2SoMrR03qdnMQNkAXdQcxAceYPORmtdP
LlK/IIG4RGtqnVgvju19SnE4ZugXKKE4g0MieBucB7MnxBWyBzaS6TYrjGXr/jv/ZF+paPCqrrII
HRC/+QS6mmuLp/hDIgbo/2Xs/DY790KRy/ga7kr5EhMEMlnqBIQx/QpQsa+D7JDIoVhnD8R+wOMx
i2MlxmdKD6/Vz56tb2LuVql8ODOkTIO/ZMV7rQesD2kKbYBzkixGfxeFvwd51+6HWDojks/aCZyl
lIShm6/zqFt4iQ1nK7trdNnQpbkyXgfMRXBK1lX17xl4PH4fkUTNJQvZ10wCFlLw6xQzcDHmzLx1
nX2TY0Jrx7OThjtABIeQO6HBIPms5TgIjTCwJncUw25rPJpIcoLIu4wxiPlI39ACWzlcVVzteaPs
Q4KWFNVEFgnvfu8v5X8HcpqEgsLrDiOyq1wFP42u2Uq+LRntJbUH9wjx+t86RBpv1XrlOiJ9ieg9
SOCXqNslzf6fmLC6KcxvLW+WM8dYiJcAUSZT/7+SZemxoFjkXq2uCcu8adnQo7+qKHNN/mSfhsj7
6gAhGqYgvWFdvFZaRh5PQX6opHM9EyT4K/bGTMLGWY4SAtBYsteGTqCdtDu/f5UawGUnIsFxJVfi
e3jfRQSOMLtL8M1ZI7X2SNhdEdtHFnuivhB7eFCyUPlp29CBSQgl5LPt/lh0VWTzqjoGR1h1FJFI
H2xKWlxSckqmTnNUHiHh0PZ/WItT/zD6dznZasTCQ5JoApsPH54LihrmziTq/9oi6ec0kGSIArx2
l04h5rSoeXwUwQBdBA29tH6fmWW1tNhBIEsrQKM2ljPQRTeDS5blG8uYG9ATl04w46p5c1gn8JbG
dV2D8I6is7ylOnV28meaJ6vEgrnx1CACSnNF3i8nPhUabY76C9nmpVeiOkjDwwYi2e2lyZES6VTc
AiQIGtbeKIwNKPl12P+abQfBNfheFBEcC1H3hhoySBBnNw64cyM4G9PAkzOv5FAHwUqlkCJRcLPd
dpvyJuSBcCOV+dnp0CWI0V5yCZOn/JdUKOiTk+Je5JH49uvIIS0HBjcrR/dEisua+De4y60lK8/O
79T4hn0eHf6p+8OUaKsVzUUjE1KSUJYlZ6ysBrncmtx81CPmoPGa90QkVQaaaWzWnsQ4bvkgNLuQ
u5XAQbctAOhvnE12E5uKBqWD+qc/3RqE6rkP1kMRfs1o6QymutI4KUkFmKEAA99QqCfJRi6fFZiH
6cW03jPHW/Aec9p0VQxwWM6+OllLh0ben6xROQmkyUYjkJ+UJp4sYlY2JJM1zcZ/J5LAdXlXNuVz
FypH6RVyKQYlaV+kK/pRTCTISY2lrhho47NfOAsiHZuHhxd+8NH/T8A6L5dOVIPHkMULI0EH67WL
QEw6gLHJbiSfoIo3+RgfhZkmfshhwLQBbM61LpB5IlLpaQ6Z6tvF1SzhmOZMdVHDlCQDa6sdz82i
uKN2adk20m0qaZl1e7MnbgdbEVVA5v/q6TZDPzhspNYsLRxHpUElBytx9sRxQ5M0afBeydalDf6K
T5dzFZ7KgsE61A6kkXn+cj4Zvja9SWzkBcIh1lY4TOPdkxqfbkqmY/sVfudZejb0cQbZn+dvDZoT
yLt4AE/7tWroSy/orsagv7gNbH7BWVsup4bXFC7CLeTjkEAKbB8WcRfBIgV15Zbgo1oHKQkXdoqV
oujkR+FbT0nhpPl18JIeMKUb3yfbnj5cvc8xR3SKC26izc6uqxeSQ5pAUXvrsoDQG5EuVNMGBep1
nGTnqaatImQJ5PWYSln3LI32A4idRZ8zmZEEThbUaDWHGYlHIok9K582VXCjt+9J6fAgxDRO35Z0
h/o6I/MBBBcNEw0MxC19fVg5Jl5ruEwVAY3BcH5N1RzOAvo/VtBepTE/MD/QRmVLcLt2yJDZfXOW
3SaFI/j7vxpFiAwZ//v56aDFyYuqDG8QmBAw6uoPz/M+exdGk02XP6y/pdBSNP9ox9EBYD6NBGM7
tskpqJz3HF2MpWpd1EY7oZS/H+lqjjYGDGO1t2g6gD28BE7xWZrDw2vCQxD3K0n9pWhJSbRcp7nW
E3oI7agcEJrYyl9OpYZbkK3dw4hmUG0315DZi0Qj0uGjTXi2sdt+Zfh8U1R6LIQFoHgIq4ZFBXRl
jBeainxFktTZckoRiYcOAxUwjBAnprLhG2xE02bQtbj1bEeXMWA+jGjFB9bbUFUvrYd57ZzekF07
yGsthhlsqSkqg/251LILY5sLntzYCPV7ox+jrR+osCAqklnLFDakFZtnjqBx1dq1fkuy7KUvGgQp
MormKendW6Jo5XeABjYse4UuJz05pA8TCtmQbnuKlBsK36hKpZqyHkJErJS0gDxofjRRfB/IPVQA
VFBl4G9GIyabNCkgM1yyhsRNmo5jnQN6oNkyUcC1rr4rU9w5E96knJWFo4NT8svXf2WaNspaWfoN
0k7kWK9y6HW9R5Osp8IBmwGdepgQbjXzQGOZTc26SKC1VBSTuq3OaxyMbobSP/BJBT+dohinkYih
pwSlvc5OXFy/G1qTjkcAnqOrcBVOU0RoAnjrCog9LfXWSFUjJkV1Gk+/TYD7jMow4kIq49aaQXSf
IMVMpXJqMlCFGo3bq+H5a08ptlMX2teSceVSzSoLFLrtYSzkMmTEpLEf8FwvBntmCKNeVLd/7Yfu
Xcb5fW7dugZC9YgmMEktMzzsZpDMvdd6J+STbsa6SEcZ03dZHiQrg9H+eJGeQUUA3248UGgjiOJh
jc6lxMzORQi5yVYe2DUfWpAcStJuHPLbQJUdTQMOtEKU794Ksm60eKHLAMfswVEYpMJ696RTzbnP
g+6/IoCwzLOhojLDyGFgGw9+QNPrLTVdZOHFhrg5q0ahiQtKdE3+RqzXNHRHxZDNQLCrWMsZTX5D
MrIOSQ172DIkRGYsAx9YrqCB5gbrCAJynY/gzvWVbpXvFPV5hRrUqCofajeuCu9bLkwNPkqyPk7S
IXyTbgBCIphRNH966rg8tyCdhdjxgWWampgVYuwLDlC8n0GaNLg0QsAEOdrifUcKnLrXDtgPgrUU
cMVCDW1W0YZRM/gnJDpRgkzm7DUXKfmcM0Q+2mVZtpjicJsyAoICdKiYR/nNw0FxxKRAlkaj9MT4
CcmTTGYF8gWYjJ9GXkaJcIL8M3kIOXbbvRc8QwetprQPId+EWGM0yyqf6CTwGnz82ejHFdxySPet
iclI85/Bv+nIBFRMdZc11TxnYCLEM5BBMiu2yVbrRHklEbBVBcW72wSVt45LbAxrHNG8hUX7hwSl
tx/yyeQOPeBRzLQ4XbF1KQCCUUrJn9KdL/FUlOEuKWyIXcIYvtGQVEiz5B+D7k0OFFl6aosP3BvZ
g5zbsZzJsP16Ff5bnuwyHxy+o+1oGBws1GMcuz2Cjf3gcB+r4MyHtsziZG0k7rRBo5AZPU7u8fSB
0PCKL5SbsjNkVchEpXwKu4wMX/oRd+Fsj/51sMavwAIMi3hUxEJrrGnL1DEx1aupck461cYEm41e
0rbjgE7pUfAZIx0Mo4W9kNF880SZe/yDg/FnWmrnrk7eFa//oBIaU7xyMMZjLfOZHtzQDs0MOun0
O7s1d8HrBq+4ROnwQ2dpS5kgl6zG/Rb8CchBjtzeabEgpwZrHw6q+gEnaolyBeSSh89Ag+Rdtqw0
nvN0/LcAaI54gAl4tDTNzb54l3Qnc56j6p8hupzSotyjCbKS528pzTpLEKfnQdJJWcuT8sp8H8DR
lLqsgSSZQdmyevToFfjadwi3C6/4a6MGuGit9GUmObeZmFq0MJGg0BCkT2YAweEbLCJwKW7/i4RN
vitCqG9ZYGZg8iUOQgRSGbBlAxZpVTk7eJQ7mUAEHHM1bF2/A+0I0VNSgAIpEVhXS5XIi0WhvRLt
+NxTYA3kpzo79F5xAmJ9GcPkXz0JaGLdsERrmp2BcwIrQGo70herwb1OvD7ZZrLeZMQWcT7LJFQC
UIVec9c1WM7T+LMqc+vq8F/T7jtxxrs8EQlZEulU4DUaeTJtskRztqTz8ut92Rwavz3RWJI9aZcJ
G9rcyLC7LB+MKTwnf697lJvi8O7kMyARPMTrvpHPkYXSRL/rUTkTMedyYqfcEqehu0xHNl07Bc+N
SS9vNqBPUNKvCFig/Kuixy/MqD07A6aELLODSTNNEG57zn/QTOD8+uhZvz7NMhnOJRpiAngcw23J
Nyr/KHl16g7oqtBRiw2oB2idMK7wiDoEzdpHADiEZt5kzsvE4RxVyAXk1SFFEdDWUlpa8I7JjmQz
sPEomwi6uDGR8dEOCp3mDjJZxMDRhpgWoN/oLP/MeJfbxQFpCfD98IAIT4Xq79kY8oDRLMKeGEXj
sox2MYJ3GZG6MJzdoFm/8xS53IroBNOa8BnXYLdm+6eqMAXowy1NrI3LDp+KAjG/+h7r9hqdd4A9
XmWt8QhnfG/8qkILLwplV7r1L8Wu79qAVBcYp3KyPhR9/isyPKHWfzhDuNaIXXGp3yqM31GgwFkj
nBJEdI1ub/n4SVcraafmdreZUhXobglzLYVloxUbNVFvmjlTaFgnBi24oJf7lACtk2o1RvSkXHJ8
da2o2i6uWmTOJNBMwVbOXLgy2woZPAL6zunN71Cl0mAVFkQHxnP/jjcBaI2NYm5cnvG6DL29y072
4mgE54a4F2dwJH6Xrr0ZzOqg2KgjSxkjgVKm0nI0y1aoSKuaYsCIxdhVE1j9gQ/O7V+OSH+NXvwj
K6foUZMZisrBwnJYuIN1B2YQKbFxa4JfdGzXDRootBV2BoJ/p8gfPjs3P/kByPIK1Zqm7s5Z4y7l
JTV5vCOgSDYiTRnM3TasG4wuJShQFAaQrOzUPOKTsZXztcCsFPC68qWVOT3ZvKQ97IF40+joKXSC
Gy95t3O4wRw6UrGyjsDUIBAOzshwV2oAcpT/rs1q07DF6GpClIuWcmaip/YpM3VJMWVgIXu3px2B
8sQm579L7zs2dQSR8Fnsb9LG46Vbjo89HxNUFmtkGS9yE218dlA4LSvjopQXM+HjQRrQW4hDvV2N
tnWLlBz50OKmMbWwtX5cDdIoB3tIy9AHDiZ3qun9MZvgvunGXnXIFE2kMGOXgbzBgThANeRJACFm
P5rBr6jHKXIyjA2BP5pyYBVPuawpgcVCgZC0KtCXUiBNOXVai4YYIsWLmr62RA/aiZJDSzjzeRO+
XeHTQVy05hNjl4nms+QqVsdUmIaMmEu40Vffo7CY+wnKK6r3ZusgDYLc3ZRd9xfjVYR1a5x8NRu8
MfYEGXRdNJ1KOrEM89e96qxL1mJSRJTTkAN/jUVsvnagW1p6StB9gVLP2D2hGsjLS2Om9zhKhsF0
MGOuF/kVU+3Ok84BVOKHss0FvVp0mjCOA5zn/OaZlBhAW462DZPm4gDkGUFsOM10SnF1nMnIOcEP
g5VCobGZftqRCUUNLCPREA+BDUedfTCi9Cd3vW6Ngn6LdARsywYgiNeZW7uLsnuoOijfggVPmQcf
9UnRQICAP1S6O9JGS7WHetJ2CJzXUftTcexwPryqZvqnSkZwwTghNAaUWqO814b5ULL04qsWDwqo
OZ7PWreBf5rwevLoZjbNrmuwRvLqhxFhDlLXBgZus7qy0X9EahgjHN8MQGBo3ouBLLocqTUFx7bK
u/ZqEu8m30qWM/LQi2rEmhE2XxH0+Jd6Lxq1i8ohbgo2Qy+8s866tonjltkfIg/CkKu/WXl5omvF
CeLTqlTjQSMsz/YiLb1+VRjAhpW52eda80T4fC8nuaH2LyQpx8Aet/SQlo2Z3f6Be5G3nQP7yMgb
kbGZFLvrVsQ9/Lc6MNoTLh+mse2NjAiL9gqLsetfFa37zGE2WgPd5izauOTNGEwdWa0bzWF2ibiT
7+U7q+s+wRPCNpmPvRv9NUPahXCa2D30nLmKwhSviCkmDWv1X0CcgSOA5LcGYAeyXgrVpRdSfeLC
AMEwB70X/ymK4W6Q1sBjWckbCFF7Nsbgq8oA4FrVLQ5NEFbDo588BzQcLFOdS3ItFkGoQRhkntaX
wQyNB8NYmMOQ009z43xNjn7skvSa6Dw9eh0L8oifzoOAlZZ3ZIk/pQSoY40KakZJkb0fif+M4xxk
c3r4Y5p+/kHGhNgTdX+M6UKPjUCZjP+Wvpaad5bdulD8e2CEVwN/oqpG9VwmWy1e3fjQ7DO+OyBj
CHrjOxmBKGc1IRJRY2Z39aqzcFyrJGFO9Z1nFojC1PNSrYbNTLbrp8N6VMstyH/kxhhkzGBT4G0/
pGQJY0pRK9oFEK1sFpLLtqoVSr18fncrZ4Wepr+I3PQ7Bk/jl/5PjkxYgZStRkY79vVbVQVXBclu
munkO8Se9l8yM5NSWOGHFQH9UcerU0Zk+ZumGWgdt2t46LeMlr+O2X2NQ7vfrGjywSOnw1KvdRvm
dPoHbXLMf9RV4iEik+R0DZp+4QNpRIWMN4oQjgLeWgAQ8GsQ24uXuvbM++pkMspxWhU8sjedhzGH
TqXt28hBFCIsEHksjIteDX9YfLx5RNOcCXIffY1gHSbh1WFI2VUVUxbABVQz6L/7C1vpGfZQ+6Bz
vlZ5xWZv/AWCzQ42YbxMjP8K29gWNp6XEW8mGIRw5SLl4iGgMUX+p5YoUCP0T6cadsgtL1FZuFbw
OOweRQzPJ7PsAK82pLW129F3DS0KgOk5Y+bUO523rWTqRZMAvf4/lLgRwsTVg2bxysdoiMfu99Oq
GWknkf7bHJk6sA3b2YniNSMxNNZsQCbN0UeworbdRUW15VvbgVlKBo5Yvpf7xTl6pan2Yux+iYPZ
0lTrR2BjjeiBPpKfdfxLxDYy1PaFHADS8HHkbyuOMXRSV10dokxTodXsZrD4gQin7m40/XXgvGvj
SHOw+8ko0f1KfU1j+7UPaFfiOhpWxrqqddTqgi8PNRgsG/xF2dE2oY1OyzfukahBZ385YV3oOGjB
BObChNwRcZhFsCwTw8K5hPK4sNERnjBWSZJ1OKF1XtBZZ01SnNV0AfwhwayY1jRVUE0FW9enpGu3
nWI9saEEqHHgSSqj+RceM5jj/hQH3bZR6sPg0P+XGRCHDiAK/pBihD962vXkQK7hogjhLtFeQTIw
QDdqXs8CErbiFVJwSBslKw/xOMlTiI8VjQLkRsmqOMl4kBw1yOBgEUVSFZZ5R1cOSQWKE505kGzT
HjN7SQ6KJkKHLO2cc1L2NMpdtJCs/ATRggepvZUtKouUEqZOnuv/aAgHK7H1LEnAVUBJuTm0BPNp
o0/jkfb2xrZjXDkbtBzIvcfh6pXN1a0ZXNe+u9I4f1uE85E+0V40kSHpxoZOdLo2mNiVtELSrD21
yH62CiVtPVX7ymt2g4sW3aDR+gOUymSea3Z/IuBdmhrdeFQyUcjK6XPulV2DjijH7rT0cIWN4/rq
Qltf8OCwPPicmSxUnzydIEar2oD7BeiTDI9J7cbkrOPRkcS+FRS644hSRa5W6bJyMDqosnd9ik4S
ouDpvkbEOD+2F8kcnOQwcEfzZKbhITaNA/ixbVobybbHYqFTXNiKbLR29HYT7TMkO3dGl4LB4kiN
BSenuiNnJAVJ7dxaQAHIeV01UGSWMr7GTNaTTvu2mnntNcPF4XBuXVLDqNr7dBWCOmauTiHldqeJ
B2MHNaoXkI3jqD35NrgI8LMaojQx2c/YFWtlHDI2PBjRao/OPgQWBGK6vTMOCJaRuebd0bL8VZ9i
itcFWMpoh8rUPzhNnx4nruvap6Zz9pVzD3VkhlLaFCCVDm7MKVqGpJu++jR0WFleeuIlb20d5wC4
Yatqqs8qdW2rWczNBryygP3TZOJxEjtjsCFs6ij3fo00dVimg6adVB56myEURkaA4t2StsBXVlYL
SbcliVA7bW9A2kKGihNG+T12wFQg72DtAeosHBdgDw74LGwnkcwNPppx2vYz5IqSjar22aNBcxf+
xCplXfUgxloNTgBTza5tNhnWZ07VfJYFGks64ByA5Ly1TFuj0y+Nue8Msdim77/m9JcBX1aigOX3
n8ls3ALXeAZt/MbG0SgZcgvD16lM3+GOxiu7fJg2lZ5u6m9w7pamFm0GMg7eA60ABFlobdJ5c4Lk
2E/ISqFSBoXB8ccHL43ljvbGWuUupC7wKB/g5h75ARp3FqHZpyOa+/ZarQ30CcxzHkw3jb7JteDG
pskFh+U8k2I6Fl3ZfYcVkANc17Ym3UppsSiGFZEWIxLPUbia7bA4eZT2y2yA+WF/oN9CWgUqV9We
parUcFiQnWFKIAWPYhV3heya2X1Q/u7bKd/YhoXUiZNjh6lMdxg8nGzjb63TCnwWk18VENAQcEBH
cVj3P7KtkOzfJMQ7oP2T6dmimPVZJdWuIn50pvQX9Gx8xVQPq+eyFc1bVpg5d3+UQVu5hrM1K+dY
E0IyNvgiA+KAqQcxT2+L9l9iizMebP/Rfkkq5Q82Ob8NJ/+Kh/R7pOzTa3OZgJ+ZDTokXoqCIq/Q
6dB9CBQkRGj6UUyNvkPPLjXJ0cJpn5HJ/Y+jM9uKG4ei6BdpLc+yX2ueoKCgCPDiFQh4tmXL89f3
dj91J50mNVjS1b3n7HNTtp5uTW9t5WA6uylKrwISFeTlEcextQ16+7IEpGfyi+zDvxYgzE3O7XtD
LLhxIGWvPfQ+JhELtf9nn5jJp+V06XGeUwEj0mPUIIn85nkbxHzNHE7c9n+xLhIGH5eUP6AljGaC
EiNIZEjJBogV3bCwvlKSl1327uXZN7LoCLKSvjAhrZZ8iDzcd+FTKMBbglGpguZDjZDVa6/st2P4
DLEPqTbDDhiZf4Bifxu6PpdSnet6eB59ChqTW/oWq/a3A/G7GZmNmfbAWwEHIASiU99xhx35TF8J
cmrIxJe4D+IrVdceX9W327jpvutKMAN0rkPZlWsY1meMRUdAc/QYeBQ0ItVdJMot285Ij6w5kkFD
klTr88yCT1i1iB0tNE3RmHPGmZdhyo8Ekj1bA8eTOzSS+sVZoKks4aXikY4PRU6Uj2nfkUqR55+1
BOptzLeuhaRQSjoMXZkqwvDGx1H5JzVbPYMqw17nbvmaBfAQPeykt7rgRDa09zpiRMmt9qV03a+k
V/0uDENmCQnc6va2fOY4P5bMy6YjBkq8k7ZH8RMCgydBhvgZo0QQblE3Y1+PosbcCK3lxstLzmqo
uZA+0F2zgTV2+zl6CkkCe643IDv2mTLkmH7bst4VeNGQiAC9MNRX49XgrVmpY52j71ewz2mWfZbO
+JSBp40Hxn+6Z6GH7XJwJGI/0656dGHgowLH6sv6s8YRkfw00FUL7qEfjOsw9kHcNCI4RqDTt3U/
JEByaB9NQfdkuf5pzrMH0+loQMLVTBgVY6oKtoMPUBqYhZouqmP7BIN+FzGL1SBvd2wxSbQueRm+
/67y+TnJk83YZR+ySm/WgIq4rH8iv92oorqUDsy7afQOfAcpLX3wp5Dhz7AzN9m41F8WjE08Xkz5
4pUp+/gtmFJeYsSsg2+vqrklVjsPejyKIxQrIRArbuHRmyG7PecA0u/04tbeLsWI59JI78bp5GcB
3Y355DXF3rCzz3wAu2+4+QFz6xZGxK5K3T/Q2pmoz/lrVpYkq5XPsPX3c+L/DY32MFfTdyTMU+Fm
WzWaeKAQ6zn+PZmw71Au1cqo1oMf6V04lS+zpJXm1tFPnkjYjcJEOFHpt9DCoFh5Z2Y91sFxO8z8
lceB31Jbz4lFJTzo5oHB3Evujtiv3O5pIpMAYTAPp0m0X+0PbPIq21XN/C8YFw0Zoxi4mU664e57
ToVmLgwz09I2u9cEMVDTLs7c8dpZ3Z84VDiW8te8rsoTDUsusLRsBgMrH5rrfmOHI9adehe6xLXR
cMRaSMd4HbXOsVv+EMPmjXK4HoyKDlZmZnCuquqjG9MSLK9xWOKyTgaK3E/JRxJIjeuN/A9Sw1h8
AHsd3b8IQhEkfK2VhFvrGdMdb/3VMt0nsrm5vvGB7CK7Y6AcDT9yAr9oN3w4mAj3dsgFSNveZz47
D3PKM9pkjEhBPZ0jEvMee1RIqJ3ZoeU4X5KJXS0xxbkZ7JdJZt+yNBF9R4jLxgYYbY9pDSQzdsg+
6w9p6Jm7AKPGd6Rb9PeOqYlXn+m/+qP8ZcL2apF0e+R6rbh4sjH3YQDGp6KZRRDNhtxDY9WWctjE
PXhrd3yf2tLcN5XDkJoViwcfEbdvq5ZH0z9qyGpJop6QO6Y7t5yWOHWHgGXso+Y8YccisY0otUpi
tRRMC2GqPbQ9MZsNMTpZK3/yNPyVnXX0Hf3PyBlhcurJMKF/kUX9cw/UUZApszJweiZRH2/JgLy1
pbF30d5v2gK1ZYbmE888pyLOno424VAF6YncjeSiDIrliHDCTSyD3wyAl1tTgU546WGr4CUlEPfJ
VPWjZ7gvjk744CpMjLnn0RyvnPigJxaMskkA5lLIDhoGxqGNK0YWITnY7Qj3TbGWyWZFyR+F4Vn6
xZuMwJw1LgDdwb+p2vpn+V7wNAeJ/ajzbpl5tI+1sp/cca529K6eKhjMqyig+87uE9q0JTsZecR+
+Si74ZLh9FdkCMl/Yzy8LgIErCrluo8cqvUJcvc8yv+dkp4yoYjPxltYznhJKM65ezPJodaNtCoX
6O9at1OwmgWk5NywnlS1VCtJMawc6TyNdvyRjt0+DPS01mV7U4TKnN285+D21bBqgwkipPbxdNQ3
ETg/QjbPtmdfK5drVwXYZ2W3o15RJ1zswTvMKUK8UUX7UVWIxe0JXr8fwFmR7r7lsFBAJv9XRQEh
Fa3Y1+10gTB38VpASWWLq9gZ1kScHGeEkI4Pra1ha8ZyutY6AVhTQRYiTI8BfTN8TX6/i8OI8Wdy
KjFkOy7MNjN1NkQdXoPY2PV9/rFMGQU1b+46mvbXuPEr70kaXJ1Mqd1vGYvXrDA4HgBwGQxanCDg
+YH8W4Zkibs/Rjr+ZILOW0JYVCxf4LjcaKmorZBp+ogYDC5qzW3TwVaoMyJDij16m6PtsjmFLSHb
1XoKkvw0Vi4rBWP80e8p9u2KLY1HI34nhqTihsRsO7B780DhGHK3zz4Sh5aflOmR0fhK2v1LUKhz
OONoz2ySPYv2fQg9GpcWIfN5G/3NySbtCptEturGEcHL6ovzwBRhVersCh+R215ungNBVm4QfJcJ
+OuEDpBYShsNmq4oBA33YP4wbNCReCEWrSQz1WbBUSBK8aw/hV+RmtxvEIRx8qmzWZTntiqfGsvF
8OiLFih2YJ5yVT6YjK4dMnC3PmE3lKH60tgMfDzmyHaTPs0WUdk8oliI699iGB9IVnw1QVTmqWCK
G1H8+blIX83EokFRsEqrM40Tv6XJYBNGoVF4oG+iLG3PYbaYQqtnJpGA1EbuxMOlUe6vjHrJyVK/
JHY5k/TDptvBW58a90zhwvGGzLci4nMlfYyRGTFXSmbb3OSOYBrkKtRNBszK4W4BNMRAqQlPum0B
4xl59Env4cxB9VvZLZfk4hSL+nn56TmJFt7gPUaOPiUx5ZdNl8kZDYQfxTEDWB3OE34QRtGlaJ4d
Nb3Uy/tZ/tfWzkS70KMJebBQxQqOjNpyX8cEogcTl2d2njdMZeh6Bhyn4yGv3I0bBScrY39qER6p
lNmR1r9LCuTWIl2nib4VIp+MM2g1yvoJpx5ariHfJxFZY8suQkLsqiri+6CLaymtv1XWkGbebEfs
+CT15Li8+m8IBegqgvnYZ9NlsZYs7157/kkW4o9LGOb/X2vKuVpFsltjneXAMCnT3XIjrIlukn5o
hXuxK/9hHgB4ld6wsZWr/jHvtO5e0gLcyEd3DzxNnWhdoVJMW3wBddrv0t72L13aQ+iaCmaYoR6N
nDYz8XObJGytfeaBsgaXAI7PlFyxTMhvmo46wa4+UcRp9lvi3yenrXYuXUkGuOk0MJNG8WnM9LEy
M3A2gdlAmUh7xoLWjPA6dggNsAHgdnF7j/oghPFIF7Ixhp9i8LPTmDg4J8pWbK0y69fmbDYbUEj9
V5SVPvykfBAnHyGTv8oxVuyLfiC503Iq2g+ovAxSjZ+DVKa3RCZQSkAB9yc5lPKuNA3SIWywZ8cq
nNDudyo6gKqsdrbHlCF34uTEpQxj9NCbT2JiKA1ekft34013q3Ctg07YRxECtK8WI5mqoVI1ipaW
HXHusbq64Q+AJIxUzYm4ic5hrQLNt82VAGo56ofBOo5jvBVpSjDNovHDoeGuKiFeK+ejHav3svhY
/gP00uPyX/I4BkwkvHsVgKxDUMSUcsEp5GWxuCDBU/9VTPgTAMEZv6yGt9p5dxWpb3345S+z/xIR
p7MZ0bGUpyBtfiICxk2+Pazkyy4S26egOS8emuVXCjWGjebOQw0WhEgmvV1R3ltoHVoEO+RQAq9d
qR7wzAxUwnN8zKC0lKG5wzU1DfcRjJLX/hIUy93kvQN3I9GNDzQMHPNmWgiIvZexE/s8/vVMkojt
TxfVgGVqHGZHv663ng7phqBtaiw8KzU9C/r9g3xdXiBvzsybr7hszohOWjJAUkS+cQ5+zA9XlfOO
pt3kxRc0w3zCxVGnJC20Fk0FXJEuwd9CotmaPMmXISdxV2NhN/IPA20d307GWVLE8WvR0Yn20QuE
zxNvERYajzxrHI+hDaao+Awgx2IeAleWoYNdJFiYyj9skyTB8mTxIfLBSd+58TOtBmDsBFLWhzFm
13v+QD+Y+2wKFg3c8qL4R+dAZ+5ObEq4NY9W5i0/wFCLr8xlHNKcpK6eLCrLJkNoCG54q2t+o/8a
idFZPr6ShIO6+EE5bk30LxmBkTvF2QghQ9H1XsQIwx9/UVrFSw+ZL5SviF9jQKM0pHCev/BEHrhc
rBc/zOK1oi5/jMtb6pU3bmtHGKGcNOrU1+1xavsDhoOvMYkPY+ns+Fa1uFjBazUCEyhPlS7xBTF2
9V7bGJTX4zxgTJc7XiFvdjlxCPXamTbTHiBWFv0KcDpIr1u5huW7VnzIGOAmu1gvC8W1/vmD88In
UnLo0ihax0Z3Hex/finQydTbwYC0XJ6M4alg8MGf47QmTkFxQ+wwIdJwdzILdWhQ7XsZGEzHjzYt
tIq/pkpabuzPgQAORfVOolv64gj47lXCwOWqOaks2pI8Riy6pEGGHwKQ4v5rfJSYnYT5U/hPblas
Qzo3vWkCVynrQ9+2BW4jvK+lVw9rP6LxGagEr96nxXtcFrfRORuT6GPSVVdAmNZN8bO8O5MouRoh
eQ7S89TqYtcGn12hNhaOfIdQhqrI9orMrY58AB4Wvh+/EY+RcV9+5vIPiAmO9vZkLIMdRn3LmCDu
+BLNZXXpEp6C+VNTUi2vY9lcQPp9sD+0yyuulXWfY3intXw2Ribu8wtGVtOh74tCwFfTUfN/Zk21
X/4avudlc+EP0dVOpmZP45RM12Z5rPk2CIOEPWYcUhuGTMsZuLxjXQHAVX96Fe6lHV/4EXMZ4hkk
SqV561RI02e3PLC+OSMMPGEzovf+s6yHxIxHwFfhbYnHO8ww+3WGEQBuZiW2SeZwR1PR+yI8izNj
b8DUM8YKpw7Plt2r/TirHzOd35Kk+5pipMA2+TJQlN1PQUonONOD7uatKPNrMslgj3PYIafSCvCT
4KWJPXDepEcadXAuVe2dGIptFwSNS3yGUc1vlB6s6o4fiyaFsF70+SHNza6+J4WBDoj0DN9mhlBa
7zrE05XR9AsN1KT2gEa8PSec9Ggr4A/Y/6YRnaHyj3HKsp+sr9TunjKg10WW4oBg+mh2VwIzVrbV
0eaG8zWZcDHVb++idxFDA1wNY/EoPW6YRXhuzHZD0PtuQEPiye4vMpf43HkpB0/mYVXg4yf4lCvE
frRTZmVudadCZtpez/Q9yPNq64ILb3dxNfeRZE63ZiwhotWtu597nwFzvrExtxa1YZ5EBaVCjF8O
mHiOpreY6MawLZE1wVYKyHgiziBemyOWZqiVJxK9TwahkzO9UsOGkjRBKxPAkRWLSc2XrhWvnMew
Xigzh/6opugwNNG2U3gi6/FiCgb1Qh9UT75yIMe9Myt5HqhjdOIYzyWjkykVnE8o8cL6WYv4X9dS
+iwHaUXDGRHaKY/ZjrKOGQmji9Sbz3OV7OcxP8l2frFnoFJu+LSErpfgfWuRQBKhkeejMRcz+F12
d4cPZqC3dDC1CU0LwB+e1fLD5UXPcE0CN1gnU3ee52w7GXAQ/bZ5sR2X9kk3/cVT8m3FPuOfdg0R
+Di6zbVxs0cZmXfVN1uDSTGjBAsLEyeFX776Qf/qFP05RcJuCEYVmJpWOjSeI3M49nyVIAnXZUL4
rwHmydDpj22WZxnVBFiieqzCctjV4qOFKIrOyf1T1+wCRm50+Hs6/nVW1GQ0tR2ydwGR0xcGT5vt
Bq6/HgHSwUQaZcecoQ85AkH3vabAf8fAfeaC9TvIdHHpBQ3Xr/Rcx3+8METW2uS3sGuObdY9ajM5
NI21MTr7yNeOHQe30hieRd9cWomwDuvnIczoGAwYI/jWdpFa5OTpmzTj8ywiH9twUl6CTuUg4kjI
apZnWRRFfQgs96t1/IcoIkYj0cgkUyaE9kRl2LbYfITL3aXga7Tc4blqUeS51YGv6w63HuTt2Gy0
VHssA6ueqrWOUF7VQ3MuM/bwqKQ7jJPcQL1ibik8to6dct1oXdAi7as5jMT6DL/KNl4FlCxnNvfo
WNp1TOpOAxl1nZsTduipOM/jcMULDZ1O5PF7MFVAHNp9OC3ijRrKHQaQAXmbTUSv+yZt/WwTC3tS
MGZl79WHjLgi7P8QUSxY9Iz1fNh6dvFOw3rXJurbGUKwpiz6kMEAyMqG3JHCRfBToPIlO9hNLIS4
8YPP0CtLLYX9GIddjWSPsB+6Alg30pCMEnvyb26imz1SM55dj/R55GEZ3so5vpo+lePkQm/qt3Uw
3jylnnKeFLP70+nqPRunQ+QCi6ROg03jH9NheJVIZfFMXPvU5YpCZ2v2Np0a4ZYDPoYtNPL7re2e
Ams4NVly6btFru+TbY801Rv8g+v2m86kNWsn4hSaDumcojoVgbWfPPt7cjsQlWn6xd0YNWfXX6fI
/Rd4RDD1A4A737J5TKzwySucP13L4B644JYRxkFX7i2zxn0S+y9OPJzHkPGYYbzGTbgjWfsB7CCd
A3qJCtVfbzHUX56hqKh/BpPI6DrfGC2sYytEhQqLrkGdGk04XKpj29QX25ueA08+zE733MbBW0CL
OK+CU8+uPSTpXSAuMah2CPulbjJRxcbY72bAhl7dvaE8O9V0t70uWhPIwezNPs9skWsns/0d349Y
mWR04FshQMrt0LiP2W9RKDoWIv5izPApldUdFNfU3gYqwY/yCchk40Q+LTZpZF6I+GVQktH76dQ3
bpv2UcbMdQjmugeL6h/8YvWaALBfGQbIGjtzAAgpLoihGo6N0OeqQXE4JTWTCldq3OdLAlQbfrtT
SBnIbB2HDh7kekkumWXeP0xjqjZhU/ya9fBvTNQF6ygJK2MPW9fzJ4qw/zMUto5lD/8c13E3fNkR
ptTZfSmlQOXqNMyf7VaTttnQ5quneUez0wPs2NfbvkZ7XA+SIU5KRqshZLvtCFjfwiWYr1EumCh2
KqbC7/o/ea7EOVKcIVoHx1aFZ63rva80iWfurgzZXJFCvpctmJmWLpnNQidb4kAwzAkv2FnlHoKD
Id2nDnuC5dT1PoDZBxpHEN5RuOg5E+81Z8LQyvIjarBTlo75PKsMt6IFsdhx4NLQoDVtcHNWCWt4
8rnmx1lwa7IKVVFVwR3V1TWxSgfx3YyzKv+cp46V5YfW3tRVvY0y70ZQGuAOo1mJKv1rQUMA4dRB
OZoaTWukYZYNEN22WsjCS/t9bM9F4VwtbfwrYAZEfvEQpdCOGRIMa9WSEdQwrjAaio9iOtdhc8bw
iPwN3VqzH8hx3zZth/k19C6sbLR0hB5V7Xsgg1uFpKLNiiv6gYe5zJiO6zpGWOWLf7Me3yWLELvu
1ssrYkg7TC41kaeyWHjk+t1RvstwXD9xD1/4Dw90Cp5FQ6A3WyIej6dWYIyf5w+a34/agFhUkWa0
ngcLK2SsdxavuJ1AvJLQcBId5lIbkpiMJJm9eB/QgHwXkrPCR07Fw/5Xxc7fuGeim6vuuSEDL+mH
H22Kx6qtOx5fJ6IRD1rRZ1jJiKDMcUESjeQB+Mva5jGo6fDYEFI6Y4P/e7vg2r25WEf4TsNWfpIU
fqotBl5x6PMoQmIHzbonOv48QXlbrj+Or97SXMMnIVCo7+kt59mORpHej4MSKB+gNHrCPgpdEwpB
8UExQfGBW005/rZgAJRkBWMvmplmdrcpM0kfe6Tgnf+Q/Pwx6PBDekVx6OaK4erIRDunHeZJn4Ml
eAvH8jtFWBmUPR2O9HUUmju0POQttPBKEDdEd0PZLonDZNQw8ZG3ZqFXdblzCYcu39vs1fA5xCdI
6W5nJ/QdJosWL0Dj1zqzd9KjLewWGeG8zb4biFy1g2NmTBt/6l4bOTI+KG+xSYxDoclun5v0ngu2
ywGqBth/FrUkI1RXyOI9gCkOosXeJ+3Stjxnz+joJox256Z9tA+p+dBtTZtWGDddN0s/oD9E9vyQ
xNUTSQav5Es8Jbm+yjC7WQTZdhVGk5kmqJg6/n4DspDPd0eOJFzB4WS7uBWXyAHA7VuA3dTBxYzL
skOri0aQTlmfjhfwnZ8Bn4F28o9q1lfLyL8NKNAgjeHrmTEnMzRSwbhsYMDIlEPg93JlczSIG/6S
WHpZiAOKebN5tHiRRkyu7KIhkfEtYrlrlorNjqNcfcioUUPDxLqR4AF0suqwRJAmgXmTznhKomAn
mLAeDe7p+EfvLZuTR7hOn5FzNrqEKJoB0mfn0Lnzr4P4mEeXvrTjIftbEBN2fi6T+J/r4meo3GxC
HmbT0MN31Vrsmn1PN9v18dAQZ4EgFPEQr8eYoofCy45GTMsfVJLJY24e6EzTrx+ZDpHnsdI6xCI0
4EuRIfjQnAhOzA9vo8D0Uw37qWJJsMCmpMGCZr3kghJo7gA+mbNcF0VKk8/uyYeqBuafCABqa83Z
sClM4Lt+1B6k6Jyt4yHlRhNG4I72FnOk/MNlgaHO4J0G3IzlkDPyyfFTUvIeRD9++EbL6FUaCMyH
hzZut4z/d6ZDgnivGcMidsqMt65AZpMs+XOz+9FmbYlWDsmUIB94Sp8i2N/RUkcGqRg3jp+8xoV/
xZ7xXDgV78h3oHyO3Iynks462MJ2HVB5OXOdrKfI4GwUtbGRNQD4Ctz2IS4WkK+NbITT0HOJjRW1
Fx4Mc8y/uC7hHyOFk13XEYA7IhyThnnU2t4VrFeQhsROg2TrsGrHyXQRdnMtSuOlnmiUzOFxjOUh
lvkBpcALGk9uHDbJwCSz7jS3KiT0eusCOvYrf9fWqDL1QCJv3D9k0fwa80btLj6rZtGhYEaLHVoc
E9rS2bzzNK6Tpth0tiYjcRz+FDOLhBSIVNuHwO62JhVFN0dXwOH1S4+aAasQDOSFyxVFuFE0MIK0
rs5qcWfZYb6dGiZkbmY/5cI8Jm6IzEgexzRc2cG0U4YhmBQ6mEHxqFD2M8pKk2Q/TZj708oecfSk
j8vDWWUeqT+0oiYUm2mOSHH5lwmxuMGXiDjsbA+MXorI39mN9je6nw91Nz2iwm1J/XJ6ZCPNmZnE
P18mH3mB9KYcxSGlisNha9OJp6UXJZkm5NaH/NGIZBtF6EmjVDOwh266NYc85ZKvXgx2RIe0hDSr
R/r7C35ZtbazDSLJvKKkc2IU88TnOb6kyfQSJBEj6OHelP6rPffnEe4kh5R9tqiDa+H8eKTRA2ei
1kvNeqVb7mM6Zl8K3L+5iXCls4zH3DG3kjY+5PVVgHZLF/hfW44z1d+YmMN+DS5+4KMDMndJb+7H
kFw0r6phcHpiQHIe5Wc5CIZYDZOTYva4NBb6TZcGAFkfSfgYVp8pcXjDmD73XGiWbJ6r7ZAbTH4I
sP86lj808n7jpdHj87dmZfRPdJgWtX0NWIupP98Nv7Iey5QOP4ONcpFekOicowDMGDWqWP4mEz3V
arGuutUbQwfgj7KlAwSADV71bjaKncybp8pzmUBBkuB6hO7G62/wsf9A9ie6xnhzNOu3BnFcjFR6
c3Sz1XhyqtTaZGHmfiiPuixq5gfLQcdYWfF5bPO3lsS2ddSzBdQ+rnizLoNjKJU6z1lAe40pyEpL
4sbMcQmzECvaCoDKLYlttSp+KYVvNtUdXgHeXFAyqMWbtqSR4ckvI7c4K6J5WJ4joAoTWxWxrD15
4ql2wbsZbAwzY7GuY9LQWcSgxpDHBRULCGR2Bi4H11z03okr2KdnDybgC5Mu81izabYKlS1MJG+2
7zX3FC8a917r7CMUw7il2DfnoOK2bx9TRWeidbNzxveY19E7Y0m6h2qmczto2EGcBjZb5lanzbsz
Eq3LPpRDIy2SvddMDVm4LRZrUwK5nTHT5MFh8NKDSuVbCyc8zOnOW2D5N/2Cmrai8W5ZMxksZtQM
t5zdkpt+vw2RCLt9TzijCd27Sn74Km7YgOyz4RhHhDVIHgBE31SVU5k00TEywxDsG4mrqs6Mw5D5
P11gSkZnM71wIoNR23rHqDSvja9PrUJhGipCVoO+OQc9Ct40y2fyZxCqWsPRpAEW1gnd3XD4Lfwh
2Ges8znIoPx5t9BiVII8gemKRj8jxWL35YIM0P9MRtHRNSShIuhxUCBBnSLUMuzaF59LJYmkHUpX
48Txvusi1G4intZZDCO6d5JviSJvpXEWjwuxoskCep4CFA+YnJyMqlXu6ScvN/Z0XHDmucZvQz6n
lbo4/rw7Gq8jM3Kfp4sLfpbYDIDm/CQCkoHCObmaoDb4s2jRiIl12VppUZTHrsexZRWsnNb/E8bF
0xTmO/Q/ZyuKd0lWXWaJRrOYHTjDDRLMzu5f3RgZe9iY3obJdQ7Eiu1C8pn8FmJSHFPcmJPFLt0U
7bFzCWjvbfKfK/MxyhOi6A1OH+SzOVXE3mMmemwMhYG6GR8MJ4KBtVwb09h9JVR3X1nBtY7yx448
AJgjNAB6D7RYyWBsL1gom7rofTKpNJmBHtnQOnGPeVI/jZ3zWyA+j+tHm0hGZDE0NRzu/hyHAXLm
vgs3BHmsl6SuRKkXVQWcmotz009ILTaDD7d7bwvmsu7AHBRreHQX1CRNA1xglHvCgs7JbK+LdKSl
HN1RTW4Gv/kzpsW5GP10PzSEN3Y/Rc/BsWzj1s9EJedFDDaUxXIpq0tHv1QysJiLdJUkcCjqoPnr
hsahMbJtEBQH8tmBgZgdOU6FDbWAiPBS0uEVSLMEsjfQVdTIhPiAHTEfMAfVq7zit6tySVzwpt+6
Qm2vi/RxpksVZOLTdyGcLrhvno6tVSyDtvAaRdETlfpLKeg30DbGj2vmd5OBJqlLz83yHNmYockk
zLJqTaLpV43V/I1W6d2MWfDSg8limd9Yrc4ddrDZXVr3FCyRD0gEiZ9oER+jbvGQJBBJ4sHqaiba
/zZqbFj6gAM7MMMOowZ/1hsQKs+1o/dKFhcvmn9zrGVMNQWDCJ96mpgzP3Pf2MFlnW0HJsLBFD8u
n2WsgssYR9upvdcRmVtoK4GMPeczOS1d/FTOE7gVE/reUp/khQkkYGBqgJYU82T/FExq3Om4+s3C
glVI7G7HVJRgqC79dhaBJrtk2ACBST+Qpp6ryNlKCv3lUm/GYmObjKmIXCFZfG8s2n8cmlFOQxvN
Xt2eu0n8QSWylQ2m4xpZkU3CpZjp2vT6RMTpDqPhG1yRg2mEKBPwNuLSrFpAn2heoak7j8sDOZUY
xanJCmHshyH4yZRmDkxHIbZvRYDqIQHFz0cTx8FetxZ6YhxFGXbBYZLnMR13rLB/ZR9x/HOzKQgP
9qRBeB6CuxWoB3RLPCh9YWIJWxzadCu10MwRJuclFvFN+DV4njroubGbDFkrCfQoNGiZBEwb4qlG
owo8CpXZpsOCxuLeT3b5WRrsXZ4SV9Qtbx3chU0xNckFYneCQb/ezzJAoePP8yYqzNukyscBvOtA
tokL/NLCc7imMQqtwILngwDLzBOAulKwIaLAWzvkpm+IbHUPvUPae2OiIEQ5+WlO4UNrxLS+q9J4
jgGrIK0iM6QE/k/lfgVdS5aEUYYbRzb3EiyWAVO4vfc0oSWvFksW7qXhQWfBOqyG5AMJA5JVlAox
6oiVa3nc/dmw3WVraEHVKedlLJE9jxIqcPnHI6yBuGXuN8A1kAMxNN/QgWccZjNMqaJrZryOIbkU
47Al8+0ppe/EMsGukV3jCClXRfPQyr+UJu89x1tv5OkhTau/+WTeIhQQSOaZgy9N8EYubYvhJSoY
3LE53p2mg+4pL8qb6LUhZGAvSqdgxwe2z6yfhlK+tct33An0mUka5scf6sC6zOM3ZMBVabwGogWM
9DsnejM54b0myIWL9qOZhBQnDQ3K6I1NZI+XAfu++2D7EGTpQjH+iFfV1JBCL7cFI9mMJ7KxucqH
Fxsj/3L18hWQQfQijj8sZoa3YXTPVQm1MeqHXahfoEVB6Y3ixzKun1BEMvevUCVjBBl7+zVoAqb3
zmH5RFDOnXJWmQv1053nneboY/zApZKvc0jQ3YxgdWJkXGsLPfY6Vd5CCadrQDdjl0vxhkvz2qGD
4n6Or9m9hKlY2AnsTELyUmkp0JCSfNy2RiFRfupE/zN9LJ5KgEQE83wKoHycfb9ifhl5+zokr90i
ERcxeuGLHb3xhzo2TqEmLqEnVLlq7lhqaSD4B8BIUIndZzl6F7cE7VjMSbG35+YzM7z6PtekfXsG
njMq6Bw4C71mKwHnUmtrw6Z3KC3m900j+zWn+TcQ48+GiTWOWPuauRaxKSTo6TQ6I0K/OmX+Vree
XlnpRLe97eqtcsVDim2xBg5FN5fm9SjDtWht+n8h22Sk0z3n6abK1a71PGNvhWyyuOTsrlE7N1QU
rXxhXmUrsOXNhx+Zf8GkbscoIOgoeE7DwceSPq103u/dctijEF/DuWFgh6PO6u82npYEiJ5O1ZPd
IQwRXJPDi082rYzNU1mORw3vkEeBSdXAZTabH5iqr2tSbjU/I0dpqq3+nS7xXimScSwZvcb/cXQm
23EiURD9Is6BhGTY1lyqklSaZW84kmwnMyQk49f3pVe96HZbqoIc4kXcKKZ7yS0g7OjFWdPu8bWK
41O/blQWzj9tXZJgPGsCjDySGdw3L8q/xPJhayxug+BmVR9wEm0U5RaJRmxUv5WX/6mm7B+Bhw1l
zxTM1vm6EDYfYbG+fXR0kozKHlvMsH7awZKx7/KSAcPgffnpCotMNJm0gpghZNRyXzcxIeyOkAJb
7n4pisfOnhnXU0Leoeb3ORQK6DjOmeLGia6fIcBgB8TGzr46AUrS4sw/V8mF7MGlk+pHSevQa1zk
OQEsM1JJXRmO1fPVNNNjE9tnSQ5WQyDYFszhWXyv3LHoGjByn3P+ncri5rAAJX3+PvJ2bMIge1CD
+KIcK94YlsOyhVeWzXjoaRfK+Wja7x7Q1pqv4KLDpbfw7HKtRnllvedLjnQCKwRcYc+2jbXtNACi
kfx17SBv66OPJPtEqIYecDwZFJptq8Z5cynXWWaFTgt+gFm4k9rj3g1Sakvabt+74s0p3dOy9KxZ
VIjYFe0blZ6/GrHQ5jc8Sbx6qw6M9DdvBx6Ejb8OKxFDnzOT/Wv40nbEh51NGBavqiOPB9gDDYCf
JZAdtWnMfzY9k2Xduv/GkgeorjCLIuq+ZhJL+7DS+wbN1RWnok8lSBJc8JeTa0cI57wT6h5XAtkO
BjbF1mIaOg/OV04IduWTqkL/MyElrQywpHEBWFOcEvQkeMPDtER3KVPnicly7KdMU6LmzSEfCQXS
C+xPY/n7Xol/rpf8k9QbnqFSXoOJ5HqtUWTXBR7APPHycafD/j6jBsVqpxNhXpp/xu5YFe0dJfZi
D6Kut9c+L/ldBqQ0KnzPQeKhyfM+OT1H5FGDesG4vH4Zs/PEvI+5B+j7DNxTtHBwYfSb0RAQLvJP
WkAqXK8T3NSOAK7O9N3xtoqfwBp/RU14bNfa+7IFSsfBTme/hszsc8YzRsV7EXsPUzG/OzLaYd2+
W1XTiFSR3RuuFDEfsLHpmeLuX3kR+2XOCaDjFbGOURbBeqlYhJWHj13L6F6X6mkR/huotmNiUPYm
r/oglsKXJpeCW2j1MZP/Q/69MhW/xBwdQ3jHZJhBqNASbpfYUceeg01qPoPRKw6ir3CusUuNY4HL
JrOtnUjk16xnYFDxCJM5fwzn6jFm3jsaWj5t3pWwtLvXOiw4uAj/lPXjkbmlZCiKT8ul/0bP9qum
drfgCz0EHvE7vK17GgQjIHz8dz18E5ixaGlx+5bylxuIy2VgxmPS1cvRQ9IgIdLxZY4jRyEYfrO+
Zp7AXCKXn/XYiNz1ELJxRVMD2Ll7wspxoybxR1rRNkzLH2HpRy6Lblf8UNTx4clwXyflm9Z9fNDT
2J2tpL9lOrnNMxMWPdK/WEFAt6K7sKMluZuAinNL/xwkqaYMZNTYrm7O6ZFExSkg5raRvfVNORCX
LYkmsmjcgAOTfsgcpvJ2wnQvkH5oWxHTSRfq1+iDy0wbalqsvyLSJ7dvzk5bSvCPSwyHMD3EK32i
a4a1/pxOV9hXMHMo6jRV85XqvNiYeWbX7L+dOHzqmIds4ooe2hx+KY4n2qM05uegUK90BJjtRGTS
MgjQzmAwo8bWs8/QZj0+IqZ6v4gW72NHs5iFsIkrHOrVqH7JlQCVhxNp9AT8p3Vx7O5BudPL+ton
XvZLx/IWh95+9FN2EdJ0MgKUkusIWenbyoEepiR627j6Zfvz15hyR3DTJ4dsFQ4lhskO9dKnwAGw
OKNXiMj9DZv9Z22DXV+vNqE3bOTy4OTH9SK1XmBqrsSHLpa/LDpmapdkZhLyinKfOo4Rr2Ub06GB
YeAhHgMQeuwdkLHnN9Wx7FAmG2KZgRbbNhcXYzaJrvRGyOYSse+6pUEu5AHDwBaCqqeK08Huj69u
4w2YMPlnbiO4ySHnUtKcQxP+i2fUnJ6HQ9JS10vnPk6r18luf1mlf/T6ksdasmOG09GOJ6rjzHvh
FmeG1e3Wdyv3OmH/gyJMjnyGcMDVHn2/LUELNj3uyDC3drnfPTtV/8b96LmFxGeXgEzS1YDPa+Iz
ycj/F43T/VCVIG88a4L7x4Ct5RGmfjrEKKWpZW+tO0uGFyrr+pOt21vhq+LRR/hPXKySlFRuhSI4
AQmQQKxoNzlsrbVuOBnAeXSJeyV/HAAj6gkb09e6XZfJkmBaQDd1mg8PyNCvdUHxZVTxLjhhdMT6
egTiemkc58ueggfbrlHrDDpK65IBnvSLz6eqSFuvxh2PwivzwaWfRbp34K9leErR926C0h5cLCBq
k/orDqqLbxLu73X9bJAIw0XBoDdsnXinEvG3D8Tf9ejZevGDsHADxi1kN0fd2fXwx+lA+deI9aOn
KDLTJ1HWwdnKW56e4k9gqKdOCiKXpeCVaXcwoX5c7f6KUjuA0THeQMv8EV755cTg+nkbMdigzlsu
A0FulePoY8GINiZgo1kXdTxW/yATkgiGOAotQ7ytR6up9O/laiEC7UVSRu5r7e+CmKt8TcKid7P7
MooOam7OiPnjhjIcmhpzkL3Z7DBVF+IOnRA48lovRpE39ryN72K9nDQneWOYEIrcvA4S86I3vNlx
90gv72l9gPtIII1ylJQjixQlpK6QepdFvCbdMIOPsMNd2HWfY9/+KLf4M/YEEWwfSpXdX6PVB2RN
aXotXHMFwEiyjN4YBFIMcNx7k4Hzei3kH8fmfJzp9BsQFT9aG36UPkNte9a4VUJw4HxwAzoKA34F
0BBlpGYp3bp0zG68eWGqEr04fvkS9CG2ZuU/9TZ23KGbYCdh8oywwG89FuJqpA25nm8B8MNEFpj5
kjt3Li6sx7C/3fjZg3+3lZ6pWcGilx5FrKSAZBdb2dHvFhwn2UNUj7cl4SodC/XReyOVKsyUQJi0
7zhqX4kwPZbNdMkGvDS+NyNd40VuPRa4eD5brVZ4cLGIFQnnFS+x3juoQZvUN7/x5YPBHz0MpONR
rA0rJrw2nDJiqAjrudFiuFtn5GAL84tnBRcOBYHMApYcHkxl90TS3Bv6+UceEQOcZUtddJw/TkNA
vTt2w8J6yTHCepUNEMKhzLTfzqX7NGCBUokz7asugOph88fqgXQTreiM+BrceSMTgjUe6e5zbvS7
NBBv2EBi6GucaOMh6i8UT/anUMwXJ5LfM7zM0Ufi7QldtbycU49zMTNvMmegOZocEKqanhDHP+qB
Kg2nwCU2FR0DfuEdq7j+1ICdEh9pI4TzD81nC858O48JYwrmdCga9+4YfEVL/YilC3BR4L6uv1WH
w3STS43/OabNwmWolt2bMEI9LFZfx13A57AZsX9uvHE+zYlzxuLSbFINTmNpHrG9hzSoRbt0yW+d
kzys1jgRJA9dhxLNQYGYzUXZDsVVci5OLZAJHASc2qvVF8yPdNFt+2oDGGLppD6BOoeK78+xxQ/v
1bmYrNs6oujgZGiMBNHM6NKCGNpmHIxNFt7Eug8Mv6Nqerb75dGf5wiSHxSErHq3CRlDs3h0muh+
mhMqKFgcKpGv1FjS25wfGENFL+zxJ6LhNLQXvwOsX3Y6HhBeb0RQMf+kV3sK4cFQ0MXgZKLXYJXl
1ostYsil78pbhdhYsUava3XcEt4T4/c4qDsPzxnxqv28Ohvn4scNs/0QLbskr25WQH6vhMKPlPg7
SgoMByp4yzMkcL1+JST4XvRC5CfIEShiCDSRtk5qac6u7A4BR4oysM+jKYHmlYQnWSoFO1cjJKtf
c6sa+SpN+Nk3+t+6RvZIgqvKyoj3ajAxua2hmYKRW+CCaEm4EUdKPIRR8jRpeRobTPlqwhslgmdb
xt/xWL+0nfq2hcv0nefJraNT6Y3eNojKHHgEaIehHejHGkLGB/CDMl2CTRIPPL4ITqTj3YGOLUPQ
gjTGzUfmZyYLVnE9JYyN7phMm/5Ql+W5sTk8ZT0wAN3F9+u100vjeq+0fbV7RuBrB5VwQlxK5GXJ
NbPL5JQ4pXAGIAg82YF+Kgouisq58K6xoKRql7owOjtXHIgxEmNBJ0gq/683QQld/02Y5YfYCv8u
KddoqcZzpMPHhG+4ntgrsMu8+Ca8K+PkvSFcX/Uuri9oIZN9j6RxN3v5WRRM5UgQ2Ey40DJO67/z
mFgNM7YRXx2jkehxt5wr/MOB27+FXvQ+sWBwxn4dag7CBUfCWHNfjaz3YdUkhvpbLV9WReQnUAxh
9GPTZ48Z040l93/oxebP3Ys6imm9IRau7OfZnw8pEhmwDn4bzPeRPVF2Rt4SJwih6YStHahdxdxN
jcN14aCUJ4wcMMN0PB4LcqRTkXhDwrIjn1N1e+nS+km3wYP0F8C97nnth11fR4SQY967D0VvA8tc
N0XJr5U/4A0CY1o6V6i515waL7Dk2b7hhcI7TvCuz9yHYSxeapKHG8Cj1H0a/VKJ+H69CYXTcNA+
BQW23DHS+V2BC5tYGdii3qs42NgNE80x17eQpt0kjT9gh9DmET+bYHgK+R+AJH+Z2jXpBstzo9cH
KUkUSVJaAuIofUhAsqy3kaqdfpZq+jace4P1MW/7NwRpWhQAxDSm5mCdXRtOTogQP17mkLgKyqPv
F59pw1wmcS/dONINJm+DwSqn+1sLJQbn7t6iPGEg21gX/T7M9MUK+B2TqD5oimrwWvl7pkEEIu3w
Lp7bCCNu+5y77IU21wbfgRQgqZ+GLT9gol9aSsERpr46474joiGzs9jPo3lxiK2C4kifa6Qq1lQe
igrgRdM849sDFWuBzkausYPLeoCuWvtuNtO17WhJEBpYCfHYzQxdv+im17QYv7oM27gvnepOpuH/
x4q/M0nFwKVbJOdtkWK89iQgOSfwWdTOvd1wEx97Pd81hcPNlp8rYutVHtA4R1xna7zYpn+P9HgM
U2im7AB0pfBdy1yeK37o9UF2jXouloy9cvkzuMUhEgo7j+4/1h825fWTvV2i4jIqIKFLasA9hU38
pTXRqhh7YViV3DWgJW7IfR3+z10qUxCH9tSnm6qHSemf3nH3hdd9CIcea6vt6vtU5QmXk2o8l5H/
PXcaWWCksFj2lxGLmraGe86bd13LAUYu9TuGimO34tQq88gaRypiJK2OxgtleWjuI5k+SEtjuemA
z1qElvagKSYOambkvJP+YPti+zIPkQw+l9QCk9PW2yVQf/s8YLpmgDwF88kIrlPr7TetrG3lhnfC
EyeRMBXV9UHo6aVLIxbpiTvlvLomHCu6djrcuz35s6URXHip3mbu1t6qktBghd9GqvplmZK7rq8/
a91/Vm1nbaakB/LnuIJhtKkezJLkILY9xou9ekqd+oUBHBrC+OlL+5aHuAAh098nU/mYmuC1B8DC
JV3gvOBdGqR+6Sq1Np11/4rIO2Yh+bgY92bkBcGxAoyb0Zu5s8nGHmJjP9kU0ooFxzGGG2R8q751
kvMNwDns5HUJ3d6caNZJd4vncSMuZbgTPqJoU2QT6VEQck6ckkOe6DSA3TYu7rHvqhNnUwoHOcy0
zeOAV4oKl+5+zunSm+wdQSZAfu5vMRfXxAXR4jX4DCaDchSgbizh+IrXUT65jSsY/TScf81yl+JI
JvqmLsJnQKot8RjjCi3gb/YR42KFI35x0mILFvg7wLrZ9/En8VB8I0xkaq+6H2x5lWw9E4PaMMr5
LpdH2TE2bGqKJwfOYnjm4O0nzy0LQrcEr5SZnoMW8/7MSsv8kBJG726wxZHp8+8Y3xj1GUd7ZBvN
R46pFOthv3LNjp7Ja5+b/bDgZo5YQ3qgWdAIwAkBWavwq9gg123wAZ5HlHa0TXlwG9alamkfzcJN
JpzSf1pbr02YX7VrV6hbGAGYPcT2RKNkAXBQwJwiGTZWHkwjjugT7wy2u9bZZEECv8USRxvNYiyZ
QShKE+g7THAp5oYm6YSIAIsma3G5kN6bvyoP75yVrWYOfqSN40BkgvNldeI28jZTs/AWOom6T602
2ASif1DwnYgwyf4QQAuSmYB6TA84g4DC854lu5KSMTmH4j3wgz9VxPWYI+2QZw1sD76dZgoA24+3
OusfpawwCbTzxRX60Pcz5cp4/WSyz4yiq62G2eEOHalNl3mntSTJlYT3QzGvYKye0WWq8bxF/59C
RpcFq/HES93mL8E4ovVLFDZPkwjpy4XWSuio/y+gbmlfR9f+0CMOPW9i3Ro6WV3Q6u6tXP0Iw6U4
VYh3wgbYnqKxFZFz6ARVPe1InDQHuLX1E4JaatbT6hFIbiwG4853O65YyYedVo++l9y1pfuNlwEj
RU9A2LOVuht1a45ESXd2FKCZQ099yCgopz/aAFWClEj6uDT+UVXUZqK41/sKVNhtst3wwSM8gACG
C+tYF90KxEjKw1BxvSCE8+Ky7HVSvHnG/mJwQpAkd5q967JoMEd9SQsRkuJ0GNJP8FIxMp1MDW9+
AcMQob3VJNzbaJ8Iqmuh/e910rylrf9Y1O2NLKTk/cMnOmfmziv9547fYLAb1tD55POq5JRD9AHe
I5qIwhnGhhJ7dxK7MSoQDe3zOjk0njjiOLiPSF6rcXqEXvcETHh1tNbEE4iJlJSWK6LHmQOElBKi
GmcungpXEULCTkg+Ah4Sxjgqz6v3ni13VyMs+FZwsCO5s1L9wmnlB1HwG2GRN79aY3IFgvc8RR82
IdqtD0AaaD84yLYPD6WVfiu7WosjaobT6gvT/yUBxELY0r8fM2/fkMktDdpGYtyLi529jLOrlxeE
/Kb3UNdnyY2YCCv1IDazhJZ2HZcXYrCDn8VpSsYW0Xek64/YFff+uHyW/AWl5+R7elapngvB+XJa
S6bo3kM3nBg7dbl3gyJ2bGIPzLWFO2m+4lRjNo/5szYwtgOhW+LnnEehjdS8ek0Rcuz3hGTiM10Y
km3Ton/l97mUS/E8FN07Pa53QTtTfMNaHDnlDxRvdmL/zm3VpRnaGzQRQLZhec6YuDwFHm6Zdo4k
R3S4d4Lf2+6aCOWfcSHBrJL3ID9iMT+1fnWZ+4UrbNcgUiN5IhB6B/bsTxdjZV5a78sCfHSa1sao
Kp0u0ZJ/ChObvTskL0mYnjt/eop976l350vck8CyIpTQWlOBOFlUXUQ2hpNwfKhkfm76gTLRkdrr
qSbrZguh4GtHuIVWl+AMZomgtUWBI26k9UuvdoWnk3OW+VfX6w9NWj11IXl0Mdh/4mU6RY387UZM
oxvDPR7Dw0s6ZR+CytxWMEBrRvMqxwgZtPS+Rts+W1Sju1Pw16n7B8sEP6NdHnPZXufaUP3CNJ8B
wU2Di9p6YN7uwya0OY61j5JxPw8ujUBlnhAhVvZ56oKDqFpxqIeZKXk5FdcRP/Sg/ReV9ddFcwud
6/J+5Wcq2ZyXujz5eQpl1s12K7rUysSLb1Fm4Qw+5eKs3yqWiL+YpHH/vYrS/JAnaraJ4//UEUaG
GqgI4J6DH8vHhmatKEB9Slwfdk/84xXj31pw6+ii8a3kyBWVdnCEMZPti4h7cJqlf5pgZIkfnv2G
WpYcB2MPiQjHdXgyg3etEk7LlbdiCNXXWCckjxku1cMT0t6fxo2tba6br2rCbunQI6R8lb+1Y8MN
jQkhtZh8UlKhqTViP5ZBDjsFUV0Oq+4Z1h+p55+lZPgUeuqEpTxeJ5TPIx+iFsPJc/u7NoqtHVVL
WEdcQJNN+0k27G0glQLqr4FoZy8nAWlhTU3utE2mcBsBuKgM22Zkso+q8O6LLnVBJDRQhazqIvm4
CUJe/NYnkzaH39Fijm4D0UnNXFQTQJut0z5JDqt4cnKs5B2LmYo+6jRUL6lo/vSxvA9G89s03qMo
UZxKAE2Hup///2Ckwlli5vRzMfrHkGuyguE8RsNvyg7PTjc/sBHsWE6OOZ+gKQsADfjcH2qoSR7A
50+3Cm7lWJBHLHvAYOInTumaC8dLnTJiKvWjV0JJbeTDIr0/jgVjN07NxV9rYsv6D/Z/Uk5NfepL
jtA0el0cJ2B6VrfvyqUTm6KngyA4MlXBjy8WAEpa/o5sRGuYSIexprgDGOnNXf+TCKflnP/tCO+Q
hwVeqMdk3Bft+L5Eq/O/ne7wk26daXjLAnNeMKUnZY2fZNq2GRUnWDo4AZUspUOwjHsxZy8gDd1N
i9KKZopUmuAuD6JgLQEPt3MLgsnm5R6Qy5v6aRr75/U/ALb1ipeLGgIcl4wjdxWLaxzqfZ/5p2To
X5ZI3QVRsmcmE+8SA7k0SxzOUCkdftiuGNpo68PNZ1CvEKaxDHjJOvAkV4Fv7qhwbnlVB41JYgAn
YIlmNqhX9gowiZ4K8GulOK2xFbrOwfOr2tvr0LJzCvHmJt5bcobRnznUpsnCSY+KJJT1QWNCJn9h
QSpLjLp5mYOjgZtteXsWz7R+dUxg4keigtxbhzgJKsrjikw1SEF2lD32gb3qBvjQ0+QC0nG99lJh
q/7kWGdcPs84kxYMudFvXro69cprgIUFl6RKF23zgtH3RjK/begeY6QeEOf28i5K2Ni8gAnHkJtp
R3YHGYuFX+d4aBaR72xa4wqy4apu7uNRRPWu7bjI7iyrxH+iA3K6u3iYsv5Op76dfmnRFMGK5ZAM
DnI1m+g5LvgQ//TKh6JMumONLcdxZVEZnzdqNQ9FFaLNrijGzDyoOcS/6qXc1xi9e1lwjcNJv8Ha
9bwfL3Fy+SXtpJkvIpYx2f1mqAJagBSMP2rW3NXKqLt82jpYNbHzjpPIQZvkIymakfnlK9Vekr3D
GTAwqTEKgjsA+IFFMZ5vh6dMqMFBwW9LNc/AaXt+uyy1J8wD8MOnU+XUPNFcx8PuKY61G/8Kqxba
F2pQj6G2YUjd0qWL9Q0/D5NInhCqYgrkh7ZhZaryimxqZQ2a/RT0Tr6BUUEre15ZcKn2gY8w+LdO
qmja+b7rOYdBNZywIyKP3oshsFwhbncRYb+2AHN6nJ00pM+4VhUiJRaH/GdQVomnIRI9BkSgEoGO
HvLc4iPyi8S2UJFhi8Eg62SI9FkY8xbYnRwf2saaoisT0pRHe9C5s2xlyG+5onGNFf/qVMeT8TWH
DE/1Vmua639SDiCbkTcxaVWgs71JTQebJuS7GBpSFp3FEpIXxdq1W+YW2edZgli4NQUpsp8GCj3j
ZDU7qxcqkvbiEJ7zVcWOMOGHMfkKEyztvyKOsXFsVb4+bMcgBFQGF4kxJWmEqZsU6ApL8lem4Ndb
OgW2s4XEyNitHH3rR7iDI68tJpBmfIF3GczNOll2Ccl6gmL3t6WvpCAUMQf28Dn0rO8fpvN8glFd
blGy2ik+IKJukz1aYlc4HjU8W91xtiPAIurF5lfNyMVbPDV1I1792THd8xIOUTthKfSn7oEsrKXe
7BrIzYl3eAKGrCDSxDgmmThOcle6fNTguEqHAzxHqCRYgo07tgsuTTJaFQt0WANFGemC0U30OyWI
vBCyTsb4kYR41b6bsnbwHBinnfVzoCIRfnmmbw0nScrgsPkstpOtdLfErrvfWYvs8D0tfUfVgmDn
HA9SVL2YGS1jP/tRRNrCdydpyuyTA70z3rCu6zi+46BOplQlQcdwbDSisPgjEwbWbtPLWEXQ4ozH
fHNK87aKDkEa2cPLLF3B1ZnVavbafRzG5YRPA708ofIBd0aO8JvSNH7uR8ilPVcWTXQeBZk/3gNP
tLscrlqr4po5/1RFw1sfT555yiu0M5fTFj2INPmZSXgRyZrao2kxtQaya5ssWUr0djMgi+W0Ptq5
oHPNFUBFdjg3kjWJyVqjIAxL/H/DrsCwDOZM50lJHLBjwvuO1dEdn0Yxy5WrjJkuRDF3LBdtGLpW
ZX2Gk9PHx5gW+/UbHyt3yu8yi9+F9pOmHiBVsYSsTBoQW50lbyaIVIMfDnctpDrRdd1HYoNzI7kL
FjP4KZVvjwQVlHTpz1J21qUH7nSs/LTjViNQF1vPMfJFVILzwBQyOO1IDU3mpo517gqHmMg+7DWM
ckh6qEYn9Iqk69ZpttGIjVkYYLeWM4FYk3he92PyMa5uxh4CHGXC9iYstKUkNR1tWXRM9dpkcq6e
qbvKZ32uu0YjPs8rZWr27A4ZRkVV9Vih4AAWnHQf+BdDiJaQbxg6IaGnOPIYrm6czl/8lrKF0DNw
PWsbaiT+vQwhxPJ6+KeH1suT9V7qpGsvNXfEhpyD2wo/LolSg7SkTIZB/OzsPQexPWA9yEDFAzkc
zJERHrN33x3imHmwhVK8KtHZFDyRt7KhqkxFomgT1Cafh2PH9ZTtcbFrz8gNvHCXM65mW1knj1lA
mnzjtMKSIC+bpAvLnVGObeP00jN8l1NDNa6cD/kcB7J5GANVcLkeSilVs516e270TuNsGOejlY5R
/3ci0hCg1xMvy+YXe5pw4lzcwQdGfbOSui30JXYDVbeHrkAAus9bm3jOsaOZSv6DLWZL54KHbEwB
TYeW9Mp77chQUgwzASw6GFGmobNfHL+qkOcTiDNrM65QhdI3reMZDvghIl5WDfjWfHj+OCTHHk2O
w8Fi+Jk5AjbcpfrQhSkE4TSzvy2AxsEDwfQpfJ6sBqcr+ByOEExOrLGP3aMjvYQbtcBeO6RPA205
vHPLGh8dHOKj5aBiF3ddFnRW3h8Fa7tCBIyykMM7hCustRtG3klGgADj8lzvBtG1yb/EG1WCANKl
DXJWqQhdIaNVuhTBlgCrsnoUmCHtmMC1tctQqO0mwHx7pp+5unV9UeH0rIXdjMXO11ZdSfyOBY94
btG+Atl+GGlfxUVRwraNOBB4x7Km1CelQlTbzQPQqTTdwy3vuCTQNQs0PIscd/qaTNL23zkc0bUt
xef8BQ8gXQyI/GBOsu6zDGq1/CUNFa+9S10yWeERYwBjdaBRhCQbRtHkI//ZIuyqczDORJV3rg/1
o2YFqxrrY6orGmRQS4oaBn3UELuKLLDVzqHoyGHfDWqRLeELC67zopWSP05ESc4ejEMIsMujL2Ty
QwXFgee7qdJbasvS/iCtMBOCZGK/iOdEVO4cnLs4g5hBUM3pW6qFJ4LX09Eir9gc297U1Mtz4DMs
xXKog/oRW2US/2YhAeFDkWLRRd8u80FCQ8Gc/m2NNRgCnrzicrn4TD/a8A8xhJiRGERWumZwGhcx
jKsiiJrkPW36HphS5fvhSJeir+wRP4blZV1CXHfuCK7pvmjTJx0n6fJtfO2Fy5HQkeMFhLwc0uQ7
GMsJYwoRN673iE89LYY9J7gaSypIc0HtbJKMPQpBB6iRevAmJsrQyw5jdIvIZU62YvplneOprLFz
JIM28b8Uw0AgNgOLIfA3FDI3QRMP4/HQ6N646Vm1jQyGE+cB17K3HuRyc1+lTFF2RsNAKs6EY7vg
JqDxDr+0rQP6bPNUje+WDZOOJmExDkm5d7sgwDEf6SF8iysgpr+z1FPsSKTnFPW/TRmAFkIWr2s2
brA9ffgTjY7KMRpGSKqcvaChMjMmHcRKRjuq9pCXy/j/KJBfZ0H5KIlZ1h9Z6xjHQ79Ydd9tOjsB
pWsBx4sEPNaS9xZHD1IhKtryD4bPWArnkAUCx5hFTVg0MibkbtPb9vQywQtl9W/iKs5eKHqagoah
9dx3mHAdqYN6XweyHP5w3FLpZ+lk1fLdExXC0FcHEc8ZSptyuysI7yR2qe3MrMCG3RbiizrPRUxB
ZxbSqcngGKGL5mFBOdj8yyJXKHxgkgzLkf+XTKoSXCncH+zIsir7m8NtLsBAZyee+OLIKsp/cQvk
CiY5L/qEpVrZMfG1niAjg0kGswbD1sh3krtHDpze8Dcb8AQNiNp8Ur8WV3cHF9Mo6HNqHp1fkplF
y51MRxFTlInEuvduOQE3vq0TyxwDdQIyBeZPT8QwZPWK8oaoagGXARJsXzdl/MB3rYtiS8N3zLDK
n+ay+puhNgKf4CiBRjQI28X6u6STaBBV5sjhbjlhy+StmPks8UySCA5Ten5bsZR3c7mE5i50gXLd
PDgn5JBUiQnoIbFmsDKju9hE0jNu6bPhdlc3Up8dnPXwHz3B4YzcqyUGcdf7ulkz6pOHMA4Opqwg
7SSmKtcskT8TkxCF4bHZ8UmM/hf7i6JU2J5Lr78vFt8jbhRX+fotZ148pwMApww6Gq4FbiMdeLkC
DF4aq+av31kx8dreWVv3vLKqFRMyMnLkkdJwXiOIaRrVetOkXVU4HMg4xviXCbSOzi4i54nEvO4y
CSV/XeGe+lYh7B+6kLzE1998vONAlgENNb9LlFpA2njkKuEiMDk3cc9TKrgZHPhteA145SnB9ff8
aHb+UOi8ccNTPZAwfQuJnRPg1CZ03N9z7tucybogcyB4TplI0F2qkcXdaYjNbrMunh8VTJ2kA53W
YuimnBGnEs33CZVwYRghfJzKFvS53oQ4IdY+cwEy+W3korlwb4dkF9Uwp2ZlSVodKDVDfukwDM/X
qqabC0ZEF2OKxP1dVeYJUEhIT4SDzs8Tjk6qoovnZ1lynDsvnP/j7Dx2JEfSbP0qjV5f4lKakYOZ
u3BFl+EeWmyIUEmtNZ9+PstZNTC4i14UqlDIDOFON/vFOd/5rVypaA980hJvn8ZV4qI+DqckLY8i
0IV+EW0D5GnNbHFMgIyx2c2DVd7mg/aD5VrnACyjxCY8h26lBL0SEBGBYztJ0CivhjIaLWTWFt8e
kwP0xTvQ55SAIqJHvSXhEBT3EYOq6RNnvGptglHoRCXKuFxmSnsSR90vAiWG7p79R1UTt5rPebYJ
mxht4oo3Ik0mdlVZ4f0MZt5jlWKpYuZwiwfGPLeKq8SSarrSh7/VWMf22zSAnpixpg/j/I7uNHCf
U2fpJIqEShe54GUPa3El8XeS73MRtzMQF6r8xn7nxAzgDNCTWaJn+JSHrQfA0WMp4lgDaNqVJLBx
+k5FSnt6IZBnqZDzztIbfzl7CEmDIpiE39kYxBRUrhOksnok7CGyf4bArjMSNLSBhtwNXV2/eq10
Bw0ypBuS117odtXoTPWR4MM/Sp1BaVJAvyj7Nth/xjwLqiBJEdWDKOh0a2kpNrSWyxOlGEnYK+lk
esJAzxFTHq07Y865syOp1wjVMj0c68eEnjXl5dyxHyMHxPWIQg8QF4cWA+/nxuzjEXi6AyT/TbNZ
8I+YwbOuDv1SM7LyagdJUt03TTbXfqRHLTSWcoBHRYVml6CwZ3b/l7xqWqwkE/Jn3Hwp3sT6u+ay
Te6wY1c6VWBZG/PNNkXC8oCpXtuQtknaBgqZDNUKYa9mZYf3bE6E80cLuz6W5Di59FXou4pxrLel
YYup2oQdDhAGW62WkxXOupp190avuClwQI4ZYu68z/To1IWRGWHgjXBrkvk3PomUjnaNhjItfMiK
5K8si+y99RSX1JlMnKr4bHnSsg5OEeFPJVBI69cJ6RgUB4xRIPxPjGrwAWTxT9ZApawIZ7CIUy6y
i2Hm1nFmLXzBCA8PW6TU41YqsjPVoLjVMd59I2gi9bY6JdPOrhEXaXdgqRdJvOzKmpri1ucwWKuQ
FgGvDK682s1wkOByA3jR2dm0i42JLMHama+2XVhqIMhwsLWhtugiaA+tutc3EYOOa11FJFRIc+Jt
6I5dgI+AjmnZpGVJBG5ldxYpyhwqhzAzsz+RE0c7y4MV2wRddyfGgE8bbUD93TKz9wca+8+sZakN
S1ayIjKxoGdbvXa9u+yvhavIxf0gjOmY17n4akf63jJkq0B7Em2A2qAv72P93AAMvbhG2XyaGAuY
/GTDEPBhMHHzsQtmZjwytfCiEhBqE7fvI9Otp4Vp3hZsUHagKa0huvdJt0FamN3biNdgauLf8fMk
ey6bOdg5ztQdLDDXsJZyVKws2q9RS+NJJFC0Rw7E1lfH3kZOtn62OVwYaGXWjsJ62sbJ0l2qpMVw
O7vstaK6fQFqZd3sGvVOMBjJGgEVzqRBq0igtRuYVbBe1Ez4V1vy3J+XYUIkmhOTIKdQe+Cv2cwL
VAhCeolSRAe6/RbnqFbkCC8Ild2h9cBg4g53CZMwh+RcdyW+bo9FEwcHka6LSuQMkTqB2Gd1jP3T
+uu47KlCS8fcgFDd2qWktyyxnb2jJj5FS4SdSk4fkeM+DA2tRmTTx4IKlvEptvJ9AA6RxSpOu/Kp
BHyg5NaD3lwwDb+XGUFemVsc1D60rzOChB14hJDeJkrwgPjOOEj3AWPDPgE9ggcDaAVvL2uStKiu
kgjo3hD0km5HQz+f45AFpTbAE29IQgQSEMz3sYMjDBSrG/E7VK1vD4sq+RgdBQvQP0P8GPWCn4/l
MKDB3hZY4LRN3s8XG4vKEpNTzB2MpNenRXnQZ1gPjaf5zmwD9hk3SVD/aQrMgQGpG0R+4K5Llyc7
9nyV3G4mBIXZJOI5TGy6aEQkTCcSpecuMrddWu051R8N9ivwQIhR6thuj1upmVvy2FTU9Xgx9PKW
NtMm5UMy67/x8hnlCMzAfpAvvYmMYmvW6XPB/gsV80zWsQnX0to7XuEHvLMM6Hal+RMG6DENfWOW
bN0z0JEVWsblnfN4k8fNnexRRtRAvUsSU5TBSzfcPU0pba/sZxzs+Oiq11GVwASxY3pBADA1N1vH
t4QUbyO7bD+DpAf+pCBxpvUIRYr4wyV51QgPpgFbc/n6JBv4jcHKvlbioOqrND/GyNkmjXtIyWjS
TWKgpkXnQ+lNP4OU+bprnQsP4yUWI4Go5tnQiR5aFp9z8GxN3snUjDul0QwzbhLoMCfZ4Z8xST7v
XHxSxSJeybx9b1qSlcFKBDPOfeu1nOO9PXV+Bzc67xMftSuVhvNkgeEvR/PFCItnzl9QwjXBK/Mb
Ru9D4OnbwZIoH3mUGYmhMkPerMGAgjUwwr0ywnG9MPvqbfOt7NOn3HOf1B9U8lw3l9B8LIzw6Saa
7D0TZSY/n8RvbKr8k2zOvQb8OIcyErJbRMcP+jjeCktfVR6CBdk/LOlnoplHuJR+lU8/DBT3EPzu
+/J5cfVtl4+nqIgPAStnwrUD19mIYD5NbKMmYb15Sq1pFHI1hARaeYIKf9AY3Tfv+uxdsLaeYqP6
bqoRkZ+jwi3OouKXEfzhKTJJtovYTC37YiGlk5zpTM/J+YFxN/KeGeOPQPlfETuU5RSPqFatFCt1
R76FQ+InBmmc7fE+d3JEj9NnOWcceMO6qScfxdctxnNqAWXgaazI4jGat0G96hxAIOJA55fMCwxW
wmlw7GKiENPkpUB24LTTlSHfg647d17ubtta2zozkdwIGJm5rLuk8tXS3wLUoYv+iozsk3AYkvuk
X/FZm5D3RUzVsoITLZfnmA+VQjDAKkfP6l1cpsS29aXAQLblbdA+b7wmYXvZ3IWYb2OrhMyPxLH4
0cdl56XOvQENXsQustduM/CqJeUXse6nsMdfwaaByd5ZNNm6gSVUy/kYJrEfkWihpJpQGS/MIVe9
0HzLAXlXwjFHu1bFrq8OjInju07/WG2Lo9jmUEGbzrPCYIKNRJ0+NWZ9ccjQ0XRnzyBro47mmkRt
5ptz119nuKlWLHb6YACMLjZ8Uo9lXf59vmIYIWyz3tTv3iOHU0ATAJRkS3M2cjqYgVg3ZfxkgCrX
J85JzIWGcr7yKVWveTLVZ2pxeK7eQcbOA333weJYoF9AIjlfCkMoIuMGnT29krFF1rLB73Ngzrtv
Qu1jDL1NUmFW4uwDb/4UOAnWE33dk8drmNXRoFvyWDiBtOq/UA2e3Nh4XbCL8kMqUhNv9kxfXh44
L7cZ+UFY84683juppQTyglJ3HZ89HvJ6Cc5tYu/AijWnN+KtAhf8ICYLnYGxD2UI2hZPA1+v45Aj
s+/k6CagQ8JG2R2q92QGGaHe3poFrKkQxgm7Cfubre5BuF8LFpYaq0vFyJ+v8CTi4d7uo8dad89F
COOelTzlw2pwR1bLgb9onDYTW1cgLDiPDvrobdR/u0Ny1DlIWlHtcJ+3TC2myFqnNu0/agp3gkOE
dw3hCNqEYm1pL/AJ7mTt+upMU2dWWrmQrlCycoVTDPDdvVcpx21Dt5G6iyLAvOdBt8mQC2Z8Ps0e
7CTHh7qttPJL1Q9pB31rLJpjaFj7Gq+leq0tC5RjArlwNMsHQzYYUBLdN5htrnobJ3TNpRbWiGXM
uEKtOTpPecaipheXoZ13coEYXSc9nlrD3gxxwO03V9G+7vrnhF/Gzeatk/NuadqDS4b6YuW+7ZmX
HDy2A9zelHcMiTYFtUUMDdtx0bmi3e3Ba2hJ7huEAqu6I8/jNeNLQJ6mP87FqWidtfrAzdqMvTFi
RpdEIQ3JLCQTdu/OrixfKQiKtL24Y4C7Ct83t/I0zIdxKI/oMF808yugbm4bgwsVa1LJIAe7oBjm
o4IRlCN+3zpj0clpbfHQNFNOJjtSKr43FTKHMMLQMfM+HQIQVgNvLPkwF1Y+rGYugoLVi4ZdJeyT
ul26uFfrffxOjPk7dOnoAQtN3M+zjR4pPtiz/VY24X2Gn3Shm4iH/LhIahSMAicdqXvSIDZX3zoM
wjeWnXsDZSbjqOQ90z1f3SoTZgEzac9dqU7yeutEH1qWXEw+5IrGzdR0o/xG6ndTzz1Zeb6bPLLh
2QkezsLpn9QrzK7lYtnLlXrfbwvtI+nIsM1h5Ldu+RCF3oMyDatHlxXSqiUHwfDI5ZPVTp2mJSc8
bOo7CTRD/WbR4sbrOmMBVRuHjMANO50+kAfxcem41JjFjACzctCmBkdSob9gIruS+rtLW4yNaNh1
KI9aAfHZmh+7bsYxVFzqCkJikBq7FLuK3mMxwGLHmqPfZsB9rJYccSLSlO9uchCKUkU64HNGOWxb
JFgy8w6lO9wD9dmNIVEcLrzOytnUqBBVRRvYYq9H9OSYl4yl3ij/kBPhYNSr85IQklxmx5mXXxNM
hCkXRiZxCCJII8boRCaBG0cevLfu7I4MitX7EnUD3SGvuvpyBsqaecDc60TeMa+Gx9YlmoMySnMA
VQblV0Wh27TyPo7jR3U6qEvTsbxbw6tWIfpgCnNrB2vTjcPRo+IYWHswA0TA4R6JXqaASp+Bax+I
TIamvmyc3tpNZgDSDwYUIQbTZJ5yxTVBQs/6fzfji3do6JCocvQ125j3uwqyI+/CLVFQffNHXcGg
IPbKgUgc5t9ae66Lcz3AUeDEZZO1yiaYi6rcxvQWcK0vefducz01fXzpc+RJPFJQBmFLKlJE6su8
B3WfHJI8PWnI72sqNsf6Io8doqe4axAxJVl5qYr3vgswVUj6XhJ2iEXf5dHyXrvBbubc9PJ2qzPK
UeWOOjerRGG3gRFwrZM3ByEDnfvg3g0pZbJnretl9r1Ie2zS5CKWmEAikrQamQDJI+AbC1TGuRRM
1mnmCpvwBSojhQyTI4lOR8sdj/GoBjkh+0vGv6gO7jJV3xFNqMof2+tO6k1WhsU4nXwIaeuQWa46
KLO8vm/i8S1YvC1K/SNXDtmT5ucAwaB3h7sysA7qXu6y7BVxgKI+sCV5VHUJ1I8/DTPUfqTQnFvo
jsWzTt1vay+Zy2sSQVx3bFjAw4s6yCoQLkPH7oGvCKZKvcGi887qZGFVemQ086ujZUN7sFN3KXYh
4k5IsqbDQaJ5zqPhcxDm6EswKH2WvWuKGMNTym71oFoMNy93U9ohM5aIBYEdW8XE9hZZDA0ncfe7
JsWoAtCJaEcCUWCylSHYu4plCDgg+nQ3KI5Vif9Vty4dJQHrRNjc8Y89GFRQLZPIxecsCCki4Tbt
ZG8dm16p45F6g8+7V4d/X5Kuyr9Va9mHy6lESwkB+O/HJSbsGWTqSX2s2Q4f2GmiGTIxJjb2Y8D1
3nQzYTreVlXsM3Akg1NGfd6ZSt0MXMCr1uNWs3LMP0G7C+tuN+CAZHa56Vv3PLiXhm5K+STDhpE2
+WqiRlKfpl8ulE1blr4B7dOQJEhMd5lwHqdFHGo+v7lOeMiS79zB2kbC2amGz56ntUmXlnfpqWGL
5NLbsTI8TANGJEx7doHoOSuYP4c7L66vGnACdaN1wIt7fmGZ36kyMOE5TVDsCSrGrKdrJax1w7W8
rjjyjTT+wzJzpy5e9bTIBJIh72qHrlE9o3H74uTdNndoMSMJp9zaqK9n0kcIuqS6xp3JZxQl+jmd
ggtibT7fxd6TA0Myey+wD7KAO0sykbzsqYb6pB4FFh2v6rhI+fRL/b5Uw7ag20FeV9XP0Aw7zTBw
ORO9gtiLkJnOvVQks5R1+000KUWN48dAbKJ+OfGJ8VvmoTXCbhkwOuH4oCbYFdF0p+AHBSVXpmV7
3XHQlFtb9ecI392E6Pl1gXowv6qPBN9E78yjmdeU4sAR+HDhnb6mkQadPFkLls4F1lgVFAtihcSw
UuPBEdxlyzP1t5GNN0jItHjFxqoS9ojRRhD8xuyMWGEFklE8qkgJOexJPqtzLY+9Pc8yD4IbGB9t
Md7yzrk4CYqX8qLKXHWNshjFjgu+Ur3SVIcLTDhMTwxgTmU681tIi2cymL+wsxzdCA9TzmvJw6F+
Xe7xgzO6d4zqAGaaBByqdzr7HRm8ZAYndvNQFuNWW4yz7t0bRexTEfL4EToExvFvkdJOgpzab4uS
X2vu1NnZd+JhMZKtqvo1jsSKJ7BqxpeGLoKgsD2pm35kek+EvfBTm3w2uQp5kdW5bNJ4EGChmhrR
zu+qydTy+VF9KfWhU5VRQMlSMFtT5RQVYBoDOaulyUKivaNJ2TXJyHI1YLGRhceckU/j5lfWpZim
5EZPPxG+H7mYYppeTdonBB4X1R55JjG7It9YCvaKkHhZjF+bLh6F8bettWteFS8r9up4NZbmQt4O
R6PXHLigjzF3LdR7lrCN75INlLf6m40l2uMU9MC1ROyYVw7jNAfgVFV47I8W81t4y0OCDkc2LD7K
S2Rqtwg+YuzUDzmXLcuhg3ofWId+pIFDsk50nMzkXcLQyJAIskD2A6pE5QznqRMXTqHtHOZvauZA
8xwZ3klPgrM6ENQRrEuH2WN1c4KETBSOvFpVHcGyY5KQwRdUAwaWET5Olz1op0MSzm8WIW2sjK6s
Qx9UA1Zl9Ky8LxQJO9OsGUylV9srkDe59ArTaszn185ED85IY8qXa5QPXyT1+t2ISC+S+cn2Suow
51hY2qnmvvXqehMt8auqphCsgN7p8r/dMbpY1bkL7AqrMh78vszviQN+4P8LXi+m0d4wnEd+pp7v
h3bnwfLqnctEhGcCtOA+zaAaYg8AlAdMYQm+E2UF5wPaNhSlFNxNnqbsj538XrIfqR1DP0eOt0dq
w6IruuhxeOm74ot51F7U/zOmCDgklXlLzQTbxf0VdBSV3lFFZ1cK9V9zCo6Gy0I8psT32vZWVbUB
11we02a55eZgbNR5W7r9txHGF5QpRwtOQeDJR1H2xzZArwQ+1U+YQTBb3Fi5dlWjRVUAZkO+Z2sD
SmNirBYE8J/NOrwjhPvbDVjdI8HlUG1f6ohdTteyltQn66omNUbrbFQ5hQmWRBSLqzDfL0aJ7g4j
sOVZmAlqcOTJKWCWuWKEvp05PObSJF4s/WABdHTd/oHV0srVrfva07jV278FWw9duJHhizoLTb15
9Up82UyeRprACP6MKkAiy7n2QfWj2vCR+5JVzc3s+jsodySt8TnPs3JLUMsGfeixTVn6u1phsUrq
XlV5bGXmFcHimcPjMo3JT6FFV4gYZ76dz6ToneXlRjBCACr0I+m+bHP8KJyI0Fvd/jMn7b3L57iw
zG6P+ZOsQiJj8becOz1/LUZ8mo7c1+l8deqZ24TUbc/hOQyyvy8a4ryTUTkHj5xSPT45Ut63iThp
6fCMGPPCRvZzBJX7t+ceMYwRQsZ1oYqBvxc1HE/i5G96V50AKM07Ep6eIQm+CPSC695cHpgyblLN
wvqWnoyGSEwm8yY9dIe0UI0/LCsigTPbDzS0Ct2aUnL3HVB3TQ2huKmiZPw2OvLi1DyP8x/MQeox
y6sclOOzfvJCnDUSOczKchyct8FDXOFn7ah/khqRqwa8Nnd2hhFu2wrJisvfQYJ7a9v5iQAznhoK
VTmVyb3m4b+BeHFpeoUrcezvWLP3bR/gm/S0FZbBc1kU52BK3sYBYlHHTsF2+bJlRLaTdaLEP2Dx
+XuYCGzy6kMo6vhZdVTZaD6EPC15TR4Fe+pb149PwHwF4v72Ts2UsE8xI6A1Vb0RUlb2KvoDODg+
LfnCfJ0rwBEQ+lzu5aovfmkgvrSGiKSy+BjmZA8ZD2puzfLSA6iHFf00CuvccJj1ZitXFbZPIJqV
H3bDryba59jrzoGw7hxGQaPr7WZ6OplZ9zjpfPSfW/XklBJIs93Ki6XPcjuWxk8p0vskbjadl5sk
nS5XizHiGIVs5uqd6m0gsb/HzkD8N42rbaefxdRvJKPOcfDoCe1jZFWIH3MgJgZca6oRG7WhoULH
DRPHI1QQGFXEk8/x6yRMgxzt4rVOkAohQPhCu3VqW95eN03IBxryNzfTTnhqXsaQpC+hQWZy2tFX
QQoQiKyHAI2Q0cTPE1q+VTgyJSFFBBdO3yXrOsILmZdtQK/oEQ1sJL+Ll71mxfieO0LNNIDKtmyX
gR/HdEf2r2sT2qdNBOfE5U/hoGtH0fAsyERBAYMnCX3HKkYygMMNW0TRntuZZRv6NtCLdfk+ixap
dP5SigYh0cgSs9BNpKI1OWxLlBGL6bKdV2e8FN6zcJpkX8cLZmnUQaw8hK46Z8f7lRXOkMjFWNPO
nxY9FeJkh+2GvpXDsjNn+0Ea7Zuah6mi2EZES0U/nG0Qr1oxbJC7HWcSyqSX+hOXGStnhkW0w2rE
PNUFRxuPhSRS2rAPEK3hPHd8VYnYJjMBohXhK6xeP3T0eRM7+VvTZy9iIB2XdAJs8AhXRAMZhfOT
cAqff96SyPObBnBlypWosVMIgX25WFqwwLBLT9Eesgx2W6DeDIjow/jZSeDMn0rD8mfpPnkDk2cP
j6uRw1WR5r0FlxxN5p6MHCaXOS97S99SRNjaMkiAkpC5bOnwRPVHNCLBxixqBG9pR8sQ+USZkxNE
wg0b/vwJ8YxvcFUwTOD7RhuX5VtfUEaVyXmW1c0kb6cjQCAdHGhIuJsXBuz0MKXFai/gLjazs7ru
43G8EkUiVyjQDwN/wbOsYquV6MkZF+dYx3bqXg0DGEZJ5407VWapiRheigP6hXOoaf5UMlGcvBy0
a3QY3YFPRbrXs2lvUVqr78jTR7SVk95ayulSm7HyeceeGUcQFt+ZJS6hPe1tZ3ixe+tzyiHpezkC
YUqQ3gsvIU5m5WeNVuGCVzvX6bGF5IRXSycwXiSB73OSy4IRqZviMA3YW9atw7ZVGdV5el5JjrnN
yRBtSlH56i8aufmegMs6FLp79CBPMIlPriEVd+BStroCCgHDqUTQ2jDKJguxXg+VshlyGkG3qddu
azRnSMYvfeP1fgGoDLd3dCKOIluRafQWG0HOBchmtsXDxywBYHi9S9q+QAyWVGdjbsI9Isr6gcYg
8fM4okrro0tvVcdWj/9wLgk1QW4f3Fhs28EY9lGWy6Nhty8dsGfoIdpRZgSxmTK+K8L41xjE46Jr
YB/wdiuSInE370VQZRAL6/OgmeDfW0naIp/kC9PHXSTrO62N7hUipHGzdzj/+7geHzKQGYQCXms7
+CxNOmJCqVA8B/pL6lpPc0bwXz9J2jCDFBD1OUzMEljMsiceE1GOhBqEeX896RBOqWeeiFMnBIH2
Vu+W+9HxbhQSTIRt+2epldO/Lx6auP9to9HvF2DEseNam8xbxpvaJTch82yHKULPW4JpvxnEJ+/n
e9YDm00Be9HwktGufdIY71zRkopI6b+z5+BWL9E5iet7DqWDUbW3nk2Xmt9K9kGRnhU+kQF3mrmw
EjQzgsWTK3cqINkJymzHBNEw7+eu+8apAKjE+tXr6NwmYBSt2GLLa2UbVHooblyOmmgx90Sec32w
uiFZ45GxGzBFcpBSrMaTC8aSAcVeI356bucj9o21asnUkzIM8y4IG8oXEmuNDMf6TKMwR/pjpYEZ
cOj21FoEfU+xIrDoPmc1jrvieQ4xaHPZJyO7xDzN6n2rwPV9gT7PHMNdPkSX1Ey3edO/F0X2zU/2
2AjKEDJI7kxHB/Xbbdqu/pMkJCExOTCm9ADv+poOFolTFXVGaiDVmwtp+bWGJlkrD/o8PeDjR6/P
r+qQ2xvUR4d/TyqtqDF9bDK0osN+Whiz8SG2R3Bt0ayBF03PsogoT7rvamSd28aRobQziAggvLHM
Kzr3FhT6pbG657xnLYFc/01zqIUn1uQGdzZuCn8ocDLa3b7wkFXNPX4GhGHW1RBGBEg+PLgULaMJ
Mq11PSJR+0Oiagz1o0VtyPxM5SPAaNsHJB6t6zBVAz7vgWDHXVQC5ZB0F3lCeFeaA3YZE849HBjb
IrLvOVtZRUoVx4VBAJ5RG5Ny0Oo0sYX8RBaJr8b7ShkFzZEIVlOhnoYRUKsYJuI07Kw6CH5nc627
eX0IEG29II8gaH6Mjqad4tfW3+I5+dFSm6FGavwOSYb0THPINalncxVXTJi1nNtMfcJTM7pZprU3
K8YUhjsxidNTwivAvkYMyg3roUrEZzfVXyxg3+KBKTi6y2scSrHCvuucB6NgwqgmSwQMknlTv5QN
zhHD7TkMbPQEHXAxUXcfi2lFK6RBR41Iw8KM7knifWBIEWBsiR0gLFpNE578qguUsLmcdUjGFK2q
cr+bs53TOgM71fFZQDlZp05SrwMBD9iQWLdRA/0UtvvWUkkHfX5hwfmObA6rvajvKIHvGxiHTBO0
TjGJEIepGnZp5o/QEIuaU98PdJrRQLHpiHHcDH1/15n91SwHiHC4TnGlPfEqH8y4fp4yyURnIKTM
05kWM2DMdOPVbhERd6wzPAkDFI2hpBwqXhPZPNKp+wIH7MCsO4gD9gJa9tKY8UOkJYc+9h5mtlpz
pG1bjf6v0WzOdhimbPWgxFS4wBLbOdhkKIecEEWtP2YdWrNgkPdZ71xA3N4KrzlqWnRgmXpZiFlS
0o87SM0vOJcA/gTlJQCrSXaYWJt/U9LirdkziUJ895a0zh7d9V1RSFhh5efC+d8L/X10XCZ/+pmL
9NcR/VPMVmEVYzAYTDGzrxB3QRb7U8KaWdYQOFiXJRnAsLJ9bhr7z99nzc3qbWeWEiy4fpss6+gN
rBZQwQ5rMbSEGiYBxr/iI+mTY55p51IayBAWfB19ljOBiMotnPViRWt7zYkJQfk8PRmkpq/0Mfyp
J6JdrS5bYznjV9a1F5EWySabrc+YKOeLy6AQ9sM+xLo/FSV6EQzpfiP7YTdg7y5DFLPCNIlXLIpT
W7p/ioLBXZ4OOlNfHccWfMwSBYuXjE9jZU1+b1gveZb9VCZI586RBQ+2y/aribb4wASvukRrPLkg
/Yf+jVXAOZXmYZ6TG0VPdEPW2+MO7t+NYPrppmpntDrZz8WBY/WojWCXkKsAVKsmLqiiJa9plCg2
CSSdXnoIGasoN+yvSk7ZtYhCzNPjwifb1SAfuqgAbsQEuMfIAXO4KNC7SDNGkO6YEl+UNYR0LbWz
I52h+Ryr2fqTwI45NXGdPWWQJc41fq50Y4OoQ5kccEy3Rs9b6qRsPYijSZangqy5bdeHhJFAGvpu
YpUmWcXO/O6mZYUUBv2NQwAHpPuQ/BvXQQYmg+CRc39USRDalQNxfCdahwU2n+Y327LL41wv4ZMm
wQeYtQZiP4KLCQUnYRVag6dGqeuVL13ZdCujH7S3uRWOT4Jg6Dv8JKvIEwfejLvWy2GWCrQm6PTx
GcJ8YJdNhWcv83fkjezzDRisr0xSfceLP/Q6+J3cCWQTLRlG6m2E59Iw+lPIKY298aVkuZCM7RXi
aM1pnszcng0cjJj147jv8OJCO9iJOr0Wtq7vQ9F+YmX/ThiRY0i9kQT8wuzvw9Wme8qE/WBon5pn
PvU5drqqdZ2TuXT5Q44h746fLn4c2uGBEC/wjBnRBRnAME/gW6+M4ZkPSL5vqBiwD1CaMjAiGi8w
ybHwYhCXTGI96vOVbsN6hTJ571l4ycvKsnz+g0Ve6n12xBRvsrF/RXmGIEosd67dvCc8Kd2Qvs5M
y/C/vZgDXl8z92u38DNHfLguZ6JQaCrG8YCM0HhmLBrYWA8LKm4uBDJ6hUlUANtm15nPMqHTtIS+
narkbjLhZVUj/qFkcK+dQzQyqUFpRDtbO7k4FqZOhy0KiDKiOIdxU5OmKtX8zqphtjKaDUFRxyQo
I+/5MXqPG13exqwmuMC+6EGIzQ5dCkQUYyVa/YHnBFN96mzlQtMHSYoJaELfJS3px2wkgmQ5Nq14
jKviPOj1xgXlFbkcR3ozPIJa9DmVDplTPeWi+Jin7sGLzPcOHxTcEuPotu2FWeU98d6HgNdqdAGa
DHk23Ryyn6iiC3s1MTPfu6Oxcdh4MTNxfMAj7CobfCV6rl06r3wrUG10GAgC0oGXGvlU5fDj4JXv
NJcoNf44PP21BORpZdZZlsELmNt9FcecKdl8zVLxLMPo2vMirQByLNBoCCDD0I08WXvSe+dJRIBP
aXOenUF3d0KrCbTmL1TeU1n3QGOqmi35vHM7i8UQI440u0ytfsXI7Rule2ahyfTf1f8kQttPKMMQ
SfIIo7xj+EtNzBiy6p2TlwUeZoloi1Xw6mrlb6HZyzlxin6TdoxD3O4AaMB35ADMDVc2u5AaD17Q
vEnNfrPn8dvrWLYbBeDsRnHfO0b0rr5JoI5irFaJa+WTXkR7c172kIDuDYTga+KQbksH1YSVU7FC
AU116NYVvEcHm2Ee3882ysUobJm9zhetduB6as1PJpAzjvk+E5gImbyhcNKDd7sZfWa2bxyl10gb
EK4FvHCa+agByp5JtytJSQQof5ptVvBqy2wbiU4zmBx4btiOdAFrIZSHxQiPw2KUCp4xY9+BlEww
hSpMNowEZCfhczyx6Y375gwK/NK7C2brDjtsW7KGiZsPKE7Lupjcd9MUjxXRlivMAzeF96lmHS9u
vh1dXASyYsg7C+I/PJ9JwXOcwwFD0E10gMY+y+WFjVNIp6X7gROaTIyqfQcYckrT4amIY5Sl0cmt
zS93at8KXT7xCL8OOWssO5AoZzVOhlle/+cFNXkLiqVQ7JKnZh7lHrOe3EgD7utkNx9BWyAFSEYd
wV7FQgWrJAej9jo3lkZmALgdNwDG+c9//N//95/f03+Ev+WtzGZQyP8o+vxWxkXX/tc/nX/+gzg2
9X8PP//1T83EfmdL5l4m///78wEPJ3/I+D9dOOpLTqL90WkukaguHsvXujM+/72vbvzrV0/s2khD
CuojwPyfCLgv9QmbiqEqv/+9b6D/6zfQ6nLGzNSYx6mGSbb0x1gA3yqz8///y9v/+6uje//65S0t
TBORJeZxiBfrGE4ucCrdW9b/3ld3//WrM68XjCD+m7PzVrJjSbfzqzDGr2GpLBHBe43eWrZGA3Aq
IBqltcyyx6NBix7p8SH4Tncegl9VnzkA9j3dYMDZ2KKxZWVW5v+v9a1S59thrwmRAp0AUtLfe3L7
5ycfXSqovSx0GmzRh8Jq7trcOvzeU1s/P3VYm4BoEkI6XUxI2yA3sq2BgX/19rNPb/Avjkh1OlJ/
OCIVLYUXHleQwBNwLB1VDDWuV4NloVf26LZi/3r7hV77caf7f3ghX/FUL6pife/X7XXam6eoyn/z
GzJ+fmqgk60+FIG+NxMW1rWn7JSE0Km33/f0Nf/VF3QxZC2gVpGuO9o+T73Phd6uAqoq1KS2Nj6Z
X7zGa9/NxcCNFSYi17DbPUzfBIAxQa+c7N5+/69MOerFmDUMUDM6pqIJgf9MAIuxHGUC5Z15f/P2
K0zD8z9/Qyw+f/76O5WeTtbm2j4JnJOhjbvC7I+G7dFqyKncBdvpnIBZc/f2y/31Eau5F+OY3guV
g1BMRUFg+RJ+LUWOSilR8aeEOgX3b7/MX/8mmnsxoisNk6wa2cXeUHOhLiHnZkg9k9Fe/t7zXwxr
0xb0pvKq2Fta/C3JAP8RyviL9z6fT/7qJ7kY1UPcOlR5CL8W0XBw0gbNW01QQH/MymRR6hHat27D
mXWfKOibPbo1acxp9vc+2eVILw3q+XYs9+iEroGRQ9Iu6l98std+/Iuh7sZNbplGKFEZAyCpsmXV
4AlL4lVJep+4+b0PcDHk1Y4KhmH4cm8z3on1qMJ14xCI/faz//WAhCT+83CxIaaVeq0Me9uX4aYR
RrjojNHYSbdpf3FsvfYSl2O+KW2qlW2/b5kUsXADHJH6I0bl+Bc/8Ssv4FwMeX7hseTU3LH1aSjO
krlaQ+S2m/PbX9ErY8+5GOKO4cV1o9Ud0XEofAd3INFvJGLm7Wd/7c1fjOyw06CumCVvvlH8k92I
fB3KoNxUNcv333uJi8EdO1FTCqNu91EB77TptK1Fgyct4v3bz//aFzR9tB9OppE7pFVfae3eEhLj
Y5co8OIge7797Noro8y5GMEV2DKiaMZmH6S0fb31JHuKUnTR/TLPxhV+TJRxCLridWFHC6UZFxwP
ePcg9IYIgfWliobz7ffy2ie9GPAOXkvSbawUBp16Z6ggxc38F8vl1576Ypgrfu3EnV+Ve/pgw4rN
JnFmhvzVMH/lrOhcDHNA0MLrLKzkjeeh3w5pbvo+4DUsh7CUUCzm/UfFIHFejx33Fz/ca5/oYtyT
HDbqIm6LPcGv9lUu4Ns6PZze3/op7ItB72g2SmCbc7qfjc6V2SA6TLPUXbz97K8ddPbFoM9qs4s0
uCJ7jTDfXH5y2Bu1rLfYaO6c4Favm2svOOVyXJYhWA97BzdjmaIbr/1iWxvmzqQr+vZ7eWWGsC9m
iBbwZdp2nJujsTzFTrLrPO2umPi5bz+/+crBYV/MD46uqoaMRL6f7K0qiNOslc0CeGHlXLtSFESk
mBYABgrwfkx+MygB2J5jAi5gB8MHOnfWxdRNSHl71sHgYMgpv1mIvCh5un4iMm8dO55BLzBs3eih
GTnr7GQ/DvUjQQQqlU2QWykQeJemKk1ZvXB5FZl1LsRzMUbDBrO3WW6Q5wuUqoPxGQBVaN3kRUHL
fCjyYgPtMKRh1AMg7nCxqLpNMB60NTJEm2CYqraJj5EuJj0DnfUTusAwRBTdE/DokxOBn85fjGqb
NR+HTI+Q/45jb3o4gAMAZAQuy7L7lJbgNwh4y1Bp/eKb/+u1qn0xcTYIpXJhxua+yU0EGZFeinJF
8dooVr/3AtPQ/GFmBjbe1G4sjb3hUriAsCjZQSmSTIbfe/6L+ZDvt6AIFxh7Mg3bdN1i71+zrRqa
X6xOXplC7ItJ0WJUp0BSqSEY+ihv0kyNVMqlEqrn7u1P8NrgupgYkzyGcIMEbZ+FsLCwDRkDrdmq
gwVVRL7+7u1Xee1zXEyF1BGlYQDV25Ox1pfLRsl7RJeV2Qe/2Fe98gLWxWyIR9g0YHiMex8+WLOr
MwunsF7oYF3e/gTTXPAXa3jrYj4sk7bNAaXhCtBIsVaJ9YAwTM5EjU1k6RlOdf3260zP91evczHZ
2fDbmtpSacF3WvpQVSkhNp1e2JRt8wBfVemQlpaRmeqH+vCLyf61L+9i/iuiwAAmlct97xnJ1oyQ
gYGCeXz7A71ygFnT/T8MQU+FTdFZVKkimUXAd4VDE4XgMKwmnTZAa3n7ZV5ZJFnTZ/vxZUBP+BxO
+l4TRFwMbU3c9LQ5xaPq+jTHXPPGTc3yw9uv9trRcDHug7giMi9zhj16KWUXFSH58X2IxjDP7ZXz
mx/pYvArKQrMuqaA2KoKqBG6hcGpqMYBN6rQiFZ1xUHAEVq//ZFeOQlaFxMBYkSvMMtq2JuY18bc
MfBAoqmm0QTrqvaB6EpoyqqmazsYk80vPuNrh97FxODTOR+lRuwM2ou4R3pkh9+CKK1/q4apiYtp
wTRqIGgl00LQeuF+jOMQYU8cxE9vf2fTMfwXg1VcTAp1Npiqlub9HqPx2F75eY+MEoPPeFPjfrJ/
sT557VUup4Skq4JWR6NM12lY535jf8gaA9tBLNS7tz/IKz+DuJgBsA1imUfgtJ+YwE+xLhijDpWK
X1V7Xzm4xPTRfhidum5UbgpCnrb3ejAHiF9Rp+7LVLHfk0+u3oVEHO67tpqSSfPl25/ptbKLuJgS
ktIwK+nIYV+46SkOKzI0QaBtSAVCu0jfmEQCazeM9aHs0DArvSOXOQjLdexZz2+/hde+1otpohMW
cPXa6PdgRYYvfMVejyAbecvLR/yvP3Uw6rmj8SUvZBX6QXNx8983z/n5U/pc/7fpf/35Vz//n39/
yNF3ppd/8tP/4Hn/eN3lp+bTTzeQOIWNvG2fK3n3DJKy+VePZfrL/98H/8vz/CwPsnj+t799yVlS
Ts/mh3n2tz8empoymsb882cPZ3r+Px6cPuO//e2f//v//sf/+Md//OP//PO//69//s9//Kf/+fyp
bngSU/u7qms2qDISrBxN57Drn6dHXPF3mLC66hi2SRSdaTByM3r9Ac2hv2MdM1zXIXlIM9G385/q
vJ0eUjT177hYTEqomu7qtm5af/vXV3DzMh+8/Cp/3XbSdH2aVL9PHI7lOLZu2y5+al0DfWpejIvY
NkvLGDR1R/MDO9AY13fDGK0sHJ9XBk0R2n91cJgvdEIcCbzJPXjEYemv+jaTe5ztEY67UL7PdCNZ
0EvTN2Y96RNQbK/h+FUf2B8sCCkJPyOfL9An293Ra/X4xi2bU5WDi3rvaNdpgHOjn3zpcIzh2YAI
RzfICWa+4I3nG93wvrqhXd0y0xGGa6bXgzLUt+OQxlsNpJK1H0wbIFsxNpZJwKREgQmfO2pMFBHk
XCD/HD8aHkCErnLkDVwse514xQ0A3mjRIwUIVvgru/V8G7usufZqxJLGtNhBrq2JA/rySUocK/gG
SIcRSiPu62gA1uf04XG+WeQAwEYFX0dRuNayqMxyX8XFrhg89D0jSUFjBXKhBoH9wUprNnaNJ46Z
N0Y7r3E6b+14lPxVrQ0/TZL2BqrglwxU5CKyor2m+MLcdgOKxypz+hPSdBTOLSh1M0uH03yfa8dW
v0SJAmoVclhiELYQALtFd4nIUxp5cF8FanOyFfU2kgWh7hiIfnq0YpknMguRvlI5ZHIKuSc1BC5J
pOEHAaMdn3RX01Yp+P/dqHSoMdjj3JUEGlwVZaO/e/kg4IM/BoDwtmOqtUdsrSn6TxPSUFU76yLu
DzaWwQNk5hpUWvLHxXw/8T2H73d5KO7hLCrVKnEQGwJhrVe+gRzJ1QSGpSbzzKVtUjrF2PetIk7v
IdSkXGuNOe5jO3LPnTGc8IYi0TCbckMginwP4c4mN5NU3fnQ1RV5j2PB2YXDBAUFpMJ366Nlng92
VUPxWuTiznEnf7Gd2F+FeS1RPn5pE5guKD59knRqSjsJiiTF0dpbE+/BKe+NEihXOn6cH1C1mDza
0hxubF2xj24J5tiIEG8Nnj4IYLljfd0506qxVtfVUIn7qLWctamk6rKYbg5x6t+EpthU0WAtXw4G
3Kto061oXGrd5L+G9UEtRvTiWrEXjes/0LUQ3R0AtbEcIf2kzoRy4DzTp9FX12+3VbEdCi28741A
3FPWLhd1ETjb+WDGximXQVgcurivcaK2xlYdnfYe4j6uQE8SxOQ0/vAIOGndWZTKTNv1ngxd7trR
Sr8EqkmMQ3VC9KN8Zacyj8SOXCbwKc34qMa5XKmF9MnSNN8XvaxuqzZV9p5efJxvqXGok84ZC4SZ
lbIdyybZxIGI3kmlvPULzLacSceDCjZjJ8mrADGnxLcyxBdkV/mZIm5+9rLOP6nucwG49uXNGlXv
7MislKthsJoP7QQZGZTq6Nd6ODzqxGES4uNWt/NbCFVErq2mNjs9JvSVXPAavWZR384PsGJpdv30
x0kNxjfusGCLQsozOiN5hpfdgKQakHa37kB83aSSVO3mpAUWMBKVUFl4nsnJ7GJx5YWExCT6YDw1
1buSkffO6i3r3IpnCoMnOnTqcb5Q/7xm9FI9Ruqixwpwjvj8ywi7DKZjVMfLMi2yAyNnIaQH48XR
H6FvjnfTrQrB38stVSpLcpf1R83N1fmxnrlgQRkHyRBkYCTxXOgNGLurmMzEAzGMIQrJzsqKJxLl
xBYFL4T4bFMj0z1I1/xoIdG8r0wruIcIAE66BY4RNQ+jgt96MPT6IddNeJTTtWG6b34UJey3uAj7
607qJQps+CiUiB69tizvYQcRDtijA+lwKEyzF7iKYKmqer6xis64KufZ3pe2seichHeKK7naYPh9
n1qybciQQ0nYDjHeb6mnQDBrcQBkfcIfk93AGmtPaHCW89Q5XwCzRduNTnBVmsB94ta9+z4XqRLi
OBDMH6anO6JMMlL2hvycuH6NLkjLrloXUl+k1y9f48s3OH+ZsjeBcfBbjQjdI1JGaf7s5pFfV110
eJlwgOACV7I746lyGZihF902QjXuVQFzbLobQNukvvEUkrd9tKU1nWcfGuo16WWwVKvMwJ6mPuuN
YpzcYjwRiQJqsQhggfS5sYQzB8O2NJ4S05vYcW157Bu9hKtzO8+OwDLdK3biHpQEKyASrZfv2U0g
Xu7M8uiqvsEZDvVc6oT2yqMIudOVODjVev0Zhihn79DKH6o+ydY9priDz54Ozw1AHQcX8W1k+0yX
iuLd1G6onPvGb9eia5Sz0+DUyzL1Oh1SBpgjfCAP+AEHTeCSgSwBqJ1rWL36l2vzff7Q/vHo0MI9
8mMVh9uffzxfG8IUzk7WdcvSCBZEHQXvG8Jat2GUJ9BQcvkRXgciK9BBDezimLh1C/tqsZqngHky
MNLBv+4mKH+7VfVSPc0zzDhNM0FKbjfg0TWZ7to2b1Xn8P3aMFbali673Nhk4a10FZmShIQ3/UeN
rh9Rk9NJPwnScpvZAEHrgPlKr0KsP8KAf65b4ZaAkWe+2PoupEh6mytfswAx64JgRMy8kijjkZ2F
35tYhPNY2dDFWs5z3/f36HMO7UsNu5CFEjIsGusa1KS7wJEGOW8YXhZJpe8sXetUhpHx2BaZcm3Y
FmkTnrURlmJhkfLra7IZ8k0UFawOppvzBUE2/aoDP34SxFSNRvI+ApF+8GqQCLWnthsgas5i/nix
Rrp3U/hyZzEHzndpHlS1eeGW45c5+aSqrNTa1q9jRUM4jqzfjMKzraf5Ga5wdg6rduun9SYl7+vc
IrK554RzsIpCvmcZpqzN6QwLn/q+sfBjrDQSeVWG+b6IGvxO88GXku8dLLuob0hrZxqYL1KU5j66
kePLzOCJg2OJnoDmfqP7Mv3CNw1CSCmDLcT5T/MXHFK+hs4FP0FIkZzFZ93M9UMxGIAXiyk6oUjV
A+3jT/OvVw5Vc1exxyVOsC44r7fNSY2qL/Pn7HXswibQ2nWdlRqS3OkdKkaYnOZXclIEYqUT7XEU
AGBDj0eVzLaPqblX5mWQUwfgkIKCcPOwe89Jmr4bHDOmAsI+plNrBvyXMI3qQwf5qSQWcaeWOE/N
ppfvEj+6RlFqbcHg0SKa1tik0l/BwgVH2vTGOVPF+8iP0i8YKz8NgFz3pQ5cv8EuOp9corzR7itu
1dOpJgwC7T5HRxuYarCL3RSvyWib95ia7zxwYSAeMnHvl4XJfASU0tfNO6PVa/069BSxLodQ4Alp
CEjWxApkuv9QpNDH85ygedQ89e7lSCytU6S69caV4ccUKHDOOeEj69OUhGFtPChGna+zGDtiMV04
rVSfXm76ifrkWIQtGx7rmMHrUDn6Q9xDtyATuosr/UOmpddpZhrf6gSLhByMLwFJDthfZX6rqRGy
WCoTvdNAtRsbTBNhlsoVWmV3UWWyWjfKmBzxxOP4KgJ7Sf+9W4DHHE7ltGxP2F85jnlKIb+fUfgs
fB13cDedQqzpMGdJlZ9JWmYZT9OwWjV96q/gqKN4VgNtnSNCz5e2RS5MVxhsCEr4kyzyxNE1mQzC
aTOWV3aBbDLKUMUgtikC7TCEWURtaJpkTMM7xTOi0TDFqcvUm2oa8zbSyH1q+uuyZWUeGuhCy+lU
LqaTOivHs5y/KoRaCbghN9D4ArEfEm8HTE5OFZs48eViqP0eAqTRKutKtQe2VupTqsAVzRU7Xs5H
iKCbsM3D8WNbxC3RwxX0AmkPxKoapCO644PB0bjwGxJmnSFNNo4h7BMZ7vHLtT5s1VVh+CzpB7DZ
C3PeiLFFQEhdvzN6LakWsLNOsDm10eGvEtUyb9ogjFdtn5sHqjLttatUty+Pel3UAhipVfgxclTx
fbqsrFrWzGZppGuTDJ5DBxzhEBhdh2XHRsDKre/3f7/pyAYC8kjuYIOPpLqq5svYG72D7xjqocoW
jaT6glwbw7Tn8yfzg6JwvcMgSySt099KeNbrsGNar6Uhz061SNjZnueLKSuC/Amf9MdI05vNy+2o
SXZeIrNTk5f3ZaOIQzetS5vpwo/ze/TF+P9p29zE+VZNC3Mnc6vmkHXlR/LJ10Xh1e/m+01S1BYF
aXalI5S9JK3owU514D/iDnFNDeX5X8exMV1ryA3LU0B5GZG811Dsu50sSSHMnTG9dXACs8jtm09V
Dw8941fdg12/CaQM65X9dcCUd+OZsbxx4Qjf+FoK0E3ZWS2O52BavheJzhl2uqZOp0wrwrgxP9qW
gbdTizqw3ueahPU1FsvRKPsDcHznHshI56aZh/gvP9BazdgHeMd43u4qGodeEMO9z6EQ3VS9up1H
pWRVSByan7LML1GDDsPEw7h8KO36YjnfqVYjp8vCBQFs2/lJqZPoqvE647GQmMNYhEEYYP67T4gR
Nzlznc0yY66r4Xyn0yDs5vEIqpbkVjmAm4BGHhU9wNIEQQUmEGIuKBuWrrRPqSJulSoqbkM2tRCv
y8ewF/flPAKigTzyaKj6dd3AnTOmvXSo9/X1fO37A9/vq0sbPWpR7ILQtU+a2+5Hy8nwZ3TtBIHi
9VCi2SfdAd4kicbyo6ZZ/vArwSE/+mW8n3+zxOvkTchm9GhEzbVhiI1l9SUMeOYMz6caZJstK/7B
xXIv0c0jKS2vOQGGCxxy+raSUtuO03pUaVB0ENil3UlcZFd5RNNxvk8npPRMmt9xflCEqXuIpfii
m2SS20ZUY0PKtQdMMQwZTVdX803Hrmgaq5lP+jaP6iq0M2pq10GsaaxNAdmmPXtNGhnfOlyCeySj
3u18UXnP1OSGGyre3q1Dzs0pJOTY6B0LHpxiQYRMS3W9xIMAOf9lPi88cPCKIBZ+mjk8CyuhoxFl
OX8JSVuYwDAJeX6ZR0G23uawYf74hsb65mVcANkn22H0PzWuWp411zcezd7+WNTWQzVkAR5c0gbK
d7WNr6DV1fegXq5e/mcXNO5KF43x6JRpsCJJqN3M/3++yem83YjAbA8jBuCtb3aHgMCEUxirzR22
z+xIpMa7osybO8vBwC6joiVO7c+DXwve0XipyLMc+uV8PiiFLk5hVl0rlmccgS5fvxzL82E9XxAc
t3Iq5b2mGd12/j8gmsbDKNtvquLAg8SXyu4nKyWhRLEZ7QpPBJswcst3JTNCTtn06o9zX0IuVsDE
ce37UNexTH9I7QSK7nxfRSEIQNyor9jfQ/QLqmCXEMwAPaXKzOo2HK3sFgTLdH2+t0i77BaA5vQX
mdGsaDeGRy912ALzfcM3cWgQ9Lh2fV15Fw7JA5U466ub5ceoUsdH8hSWY8EirVNtb2uA0ntqSmOR
l7r8GKu5j/El81cvswv+W9hq09LLnAoG87WSdv2iajD4DF59NnMkLRC50i+hi8nBnDoQdFpIb2Ne
zRxQwOEITnI+xgIX7JzN+uSg2vWUTttU6/lMP538CwHyl+5JtaCwyWm508Nob/npEz52vVL6p2L0
06MfuPnL6sAjJjL0kIN2YwQZ6acpdp5sg7oNjxkoIM2zq1VhSsCZ0y6wrQ/VEI5PcTXERysHBmAR
RiEQTC26ZOjWbu+y0O+MHotMOeJUU0L2/pyFp2/Xn0LCXn7VrO6UveMMtxX+jOPLE1BiY03ruw/U
jM0TgUrPgEa8rc+XtMmcUdxSG5kPpYH661bxocfxb+aVmLunO8yaRnXWg6qsrOcAaF6MyPV6vmjF
yAl5XqaA1QSoM82/80ooJs5qOcSqAOEoADXM+xA23Bmd6PhX8h597jJdVNspv6DA0S3ytI2pHfBj
F8p3ReGEvWnA6YxwQt91Sv6xlm1zHkLGYecORJzbENEsqW5SyEfeFcFMK4Ol/gmt3bw41L1uUegN
ht24pMZVkQGjZpbc5i6HLUFKwHf94qR3eXcz30UtEDumKD/U0pV4MRPnputUjGWRJIoqtb/Oz6oR
l3K043ytCHBOdsDCi3K5/mhZnbYGSDQ5X1qqHk25jPsS4hpjhuz1xlkCQBcL4rmLVZKyhK7srT7V
HxqSFRd2oeL2ysR4E3vFp650tFsNA+RC9MlXxbGInlZ9SN6jxDiTmVu1baNvnFS4Yg1bqtIOuGLR
7DNFIWKLEL/FXF4KcvODAmB5N+9vDUItbIfORFwM8b3AIniFHbtaW6qOzwfA/INXNQ9OoQWfFQ/8
YmNmFsMMuaKe+uHCtP3iKS7ibp0Uo7Ym6St/yqPcoxvnEfZp19t570ZIVHEDNHGhVFI5Zn36YAQq
afJtfNcqrrx2p4m3jOkoREaM9Yz9754KpQm+telW2GSeiQ/6OL9hQOv2WilLLIS5/VF6oTg0gLHn
nTFU4nDjRTEZuAQshBmlCcV0wlWfqqvKJqJeUJQCjASyQgMM/dIdSNRPSjiAtbUy5tDcnCRyecr2
1klvUhoNi2w+kobKte4cQq0J8QIxqlTvLXZgZ4L5XDZMQbbAbmbCXja6DViICgMwNxPbM86kO65i
XUmOeuQx9SnkEs81UKhzztoLBlgiZv/BajlLsMP04Ur1rr3KO9J45lK6tgki/Tkth+A+Z6l8q4pw
k1vBh05UJlVlCh7VEMC9SbwvYY/VMYuVsyYI8rpCuWbsHYLLTznsuelteleuWu1KmIRPdtQrBDLn
+V3T9HAPRhW8jMMPq1RNc+fEDkyqqe2UwMWHU6naex3UO1ndcCkK1W8/JpFcpxSwsbZIwgz92Mnh
jisLj0LxtToVXIoe416ZDhGgI19fu02tLrqpYxGDUzh6eOjnRRa6fU5XrNHcuBz3Vgxkgs2+uAfp
gPPQK7dWTXKvYqnZQ0xf9YpCun7jjDIjKBZgB97Cjz7so3UbJdqOesF44wMxAL8CflQYIyIcvVhp
RhmeRzmWO9Mit0InznLNYuZZDPgsLT10F1qWQ01Sw3vspcD8UbR9yNCS5r3SafCKasKa5m5QUTmY
2OSVL3T70c3knc9ceI7jHkROZe9sRdpnv7frdUxAx2I+/cwXkkoQuu4f2qZ/9CR/tL4Zk8DipzmR
Pg1NPE21BB1R27yQfaS+11qZ1YldZosPbuH4u7ELw/t2BIlD4eiKFrZzNRcYcypTS3IQNRB5Pjh1
HMbEuHmrAmrzuPHTRF/z8ccTfdVvepR/U/Th87zK6mTs7KdbBPZeBeBfvyjO8FnRA3Nr2pyUDPqk
BIRgrk1KHMtvf0DNnWQyF5/QFUz2hkm/133pwf6gPXD0MYol/dzdy5ReYIV0fEJ/I1/rPyBoxmKc
SI/NjfbHb0W9gYadhvVxYxvHQdWK2wLczSkfsiP8ESBkDfw+r8Dx7AwkDXRVaV31dTLeKqV2H4ZN
+KRmU72UCOvCKCDxy7rXFhh9wkNfY2gUqRFf+06BI3B6OBRkECm+ou0Nv5Lv2Ri3A5N8lSjYggNJ
AyOpKW8NMIRGr/uACFQs4XDJj7gVqCvE4WPbVguCzOC1IaMZj5U8VOAmHtTkKbcS7Zrc1pTiQFx+
0N0SCTklk70odWXV4lJfAf6or4ekuvNFDyOkt51jNKj2Zr4GzuuPaznrf7I3jLu5QDdX8+vI54RU
QMwoNZAt0yqjt6t6K5lhhNN+BZFJzSNRB2XlmmR4G8SlbaBHEB/ufpPzGtetKo81EJiqea4K8mo4
KcAnjbS3N2osiqu5GcGCeIQk+smlrq5OZ8YMrNpaVcZrtVUs+EWV93JN8TTvesiEtTL04qmYiObd
dCtQuN8EZrwgf3otIR8ATafPSOEdgvioZWu/H9ZzkU1PYbuWIXRoNT+ntpIBJ9UPLzOiSIsEY5WS
7aGJkk8Fq9oYMwr4RZefndj/7PLmbki6TJallWQnjyNSAyAN2SVoXRegOvCooMrUw6Dbzmet5VzA
NsPfha4erhzFIH93Pl1EZmqcoGhWCw7f8IuMvugOTvC+HL/RWkV23LT2otPd+ppSUHRFDTa5fXmL
sSg1egBTtYn45W49rzSUniZA5r1TMC0+DKZeX3UZIYCS8j2BITkcQ5Lmv5fARFBTXoudQ1yR5005
LMr0T8VQx4dh6gH1oblNDAyt8KU2rhLTexkFn1+LoAu2m7ke8/1iLtTkOgKDoO60vT6fWoYORyZC
XOUX85m4EHEzVbi662oWcxnqDduYBe0/DPe283yCuAjUEtJGCi1ITnqpMwFUaldOqgwrH2n1Te0A
sIraejEvuV3Dh24bdETLkKtGHoQNdWSqlr98k+Cz4kUi4gmtmVMxt8w2O8y3OwbzYgT0ceP7oba2
jQJdUUxMlylQ6qEVDe9LKKcLjMYkCrTFU6cmzd18IazPBeG4t6JG3WdEvXaonXJglRWbu0E/NpJK
HNUqotFzX3kW5UlpMuOodYlJgSgI91Xi19AnGHUGyXl0pFzy4zqbEk4AvZMQYJTk1lc7ML6Q4Fs/
WlKHcKmPe1O25lkJY/NchGa1Fbn5zfWIC2eAnxzbYjeeOSzoSC+cwDDDpyjr1mk+eHBsu5vMUjIb
QGdHy9Zzxb0pQujDRObBB+o5D5sFIWYB+ZT1iG5j/pNRU+wrvcgJGpqan5EkyomtHkaZiLj4Wjce
0yzZgtfdOarXPeWN+pxz5L7HsKHfFHb48t/IHtOPVozx3W4HE9q1Ha4yqxhOplD6U5G+k2xib+bq
uaNOXDThL83OSsgMqIJ7pyKUoSm7E8gbtmgZjjXVOQNFAkqfxPJ9r5kf5pHCaVIsLGntmDFqpqKu
vi2r5rEw2+Hw5916lFJjjVVlAwq39DXzXSAEvBpXDivRZ7twmsb86SLDeEQHYFoCmIJQwh/Kd6Le
KCbJYFlsBrwQWI3+8x+nHvp/spD381I+Jva+zqp+i1/FuiHFZjFUsTxHxGQsmUI7OC0yOntlzTlr
IJEKgpA+DfuwAOpE4GxvtUypIh4QRHzOPcteaKRp750mQbHYSUdbvozIwJsc6tNWOnIpxCWKex/Q
LT7pGgPGgMNklqKjveMG94CCV0SbP6ZN8jDvUzD/F9dJFj2w9uvgJ7O76lCQstNQcjaqdr/Qokjr
lupA6Ns6Ssbsqontz0aVDY+ZdPK1OyrhPo20djO3v8q2jpZjWArItPZV5ojFELf5XUruK/sGFWQ/
ux5XR7UeKZ2yUqSRLmSrFMC0gNG9qHGEWgImKN3PAFfGsS5x/lAdnJ4Pr0T9Ofc7WFyhuXo5Oaex
Za4ta0QqRNPasekBBaa9dHMvOnpSuJ8dN813LR3Me1hc121AuqwTV7t5hT6v1X3KUk7NrEb9CPZg
2D3MDe35zWQED4PMgkJeZvEZUJwL0pZ1bJRlyiFnQZJUFgW2JOm2Jme2K1tpA5a7brs1R6wiueKs
7OnW9z9TWIhdCT3voF5Fxg1OkaPQSE3tu+A5hwM4xD4ZW8hArgYCpknK5mxD1JVzKqd6g2VXN30R
N8cMUIhOaYEoWtbb8ajYW5U9BMKpIfksm71ZpdaK4yXauX7rbKjnsmgw63SHjoQUjiz6UtDmeKio
waKIkau5RTh341uf3RrVlYNNSDrIFckcAhBjgT2RoRORw15oTL80S3zG7xX55OG5YypAIyO3kWaV
a4wu6a6PvG2FJCVd9hxQm0IKsaijPD7WCu/a1hr41LRlPrsGDbh5C9QVSU4SDK3KhJ4sTXMSVDLL
K8/TTmtWi1gTwqKRDEnVSI2lVif2u5f/G4GNGuF0EUJCycqp7HxftuWHuHCbU03CuCZ8CORsXnbZ
9OYyNQfLFInmXWbWn5W83fnE+r6TOuXVl7vnP+gNqiJ2dPfy5/1Q3he1eyTy5zwvj+cLNcvTReVN
3EYj3zhVI7YcA86VXfsbsgiaFSLgr23UwLZtidnhWL5T/Q/zNkfJ2egyP8HMoV9P0AvbobkcieID
aJGdZ5suzHtCfqcOTJ9gDY8qpAPDqMOvz711lbsdejmfuO5pk+hTYN3EdrqbN1c5KYSE0Nvtqjau
R23qJUTioyab7kFXgJWYljupDUkm6xqsKaQ1X9VdJNY4i6rVS4lAyTgU6nBKlhy3NISBTstEHg09
kQuSD8RqbigG74aoVB6jMN2Eyf8j7LyWG9W2tn1FVE0ynCIkK9mWnN0nlNvuJsdJvvrvAXft3mv9
Vf8+USHkICFgjjHelOSn2BER31cuNwzAm0tdTHjljeNwU0RN649BXb2H0ZdYlr+Wft5rp2I6k0d0
Qnhlyl0tmvHGUItxNwkcgcNCH/fTglaZJLkcUB1Fm5VktRKvsp00Ioc3GTVnszXKUxaVpGCMu7oP
29MKAWeWVfkYCxm/XK3U8RfdFWN/b8MROwRLBRTZRBjaNX6bolAx3QbYsWOAOcsIp30VzOHt+mDJ
Pjh/HwMDZ276fPgynmsqoCXw70+hkdbnNNUYgRDLvrcYyXSqlh7X4hquKl+yA5Nu4ga14srrg6FX
6Wbdt7Il7C6+I1Y5P63H1a4zLi93rN6bMCCIyMbibRi7+uAQGf1oTUpzaGjt6IXNPcF48buR4BHQ
NM3vZUNXqV1GZ9BPSZYJ8u3wIOtbKKpixhW/62um8JRT0U2ZPGewNhkqs4KoeVUSCDvjnZ2KFzfQ
b5w4tL5I7PmYmO6cxoiZ7r2iYFFbCLzzyayrHtetog7fCPR54L4+nwxDzbeF7pQ/lGjYmNpTNdc4
mDVu5WWkB8Ad6PdOabVHtQf4sK1hObMMknnJuYHJGVH76468t7CJpdgI1BPZD6aPgRWwum0+A3d2
t/1isGTPMgfglhU2RmTJnmTDG/8f4ppVq/XPPtQ1sJoUmuYCC5viX512WyoKQ/AyO8rikTOjvFmH
/utDDCuW2j8hww5UADx1Jl6cpTwQzVtS1iQkL5bMBC4Epxw37u+tdZ/uFvPum1bRRKTRxUZANT7I
iLWi/F0tLcz3pHLZv24ZY4KBYqUeKwZItj/P4UmOtXvsM924G3BAMvP0qWxKCEZ2NmItzUrGBNrZ
VrZqb7u8758YwU94GbjgoMurbVtflNE8zvScWLjN43F02hvyxcdbh2/vpv7GT4q4UfwxY6leST/S
4HZR9d2G6heSjhsSHq3FEGIZKVIUtDtbOrALxhE2AsjY3TdRgIwNom2CiVu8WVqeYobyajVqc7XD
frj5H6ODdSD89yuzcaPSNNu1aJxY8W3138L6om9V7hbtIrqogxsxwYAUTuIwCVDSP1ssal4glfmU
aGlxMfRRObYD+QzLs7yZdb4HOl/FCBziolybLeDWCOrsBQqadUp0cfd99c/qR51odPbaND2kXYTx
JxSGN9U1fyb81S+RahtXOqTMQ0AAeJf1V+d2v3W1NV/VIP0pC3FNi6m/6mmIfWHXjKdexPMJt253
J3N9vDKOExuRVNYb482XzG7T7TfjTQvEeMosFWBcl+qJakp9bNOeemAAWDGG3Gc4oZ5mArEfyaCH
qwhW9k2dqqrslT669OMWL3RT9CybMQSWdV9Var9ZmPGTn6K7hY3yuFIIQxWB/Dd/oEijaLvWvn+r
YMVo4u96+O++760Q5L2uMMEfzW7areA5FUhCKvwbzVa5X3dLLTx/A3MhIX10OdktK6S4CZetSdH/
bK37pizF3wxR7jkzL27Sp4/cEvKnJiDDMOxrrozlqcwFaA/LwlZ1C7J7wv6liCdkeGoZ/li3lMFS
3v9rKx1f7PZ9hXzD/2DBba0QP28XNowb8GFSlP6HyEldnRj+eb7agkXdNGyXEbf+b62daOKmtZ1w
ILTHIChTbciOC8L3OXX0LWnMFolgIYzAtnpOhZxOK9NPlCQIWDlxCE2nyNNQa5KJOFvVrDULacDe
rC8wfphop9EGinUJ72X+M0dV84axHeztt3Cs6hvR58Eyz1JuC5eoZo6Q+j401n5lp9dBGFxjMiNB
uWX8gAqh2paGy/yz1w5zQOJSZOZ/ttZ9cCNpRpd94agSGpgaWKfUzGFLpzb9pk6b1ykn7sFMgx+K
XZ8P3Rikn1Vhpn7XhMPt2OXTbZBhgb8Soh/+9bLo2xzNQd55TVXBpg0cCRk0Du/4prAXRUr9RFzD
jGdn3fysSeqL2viiGNn03tnmzTi7xgeMCNItLN19yAUghsxGc9+VHdNiymkGiJ1f5HCW16frQ4Vl
q0yIm1gX/9RSnbM5t5C2INqNkCjQsAaHKk963ORj1zfsn9+cyJTbBtlTRvUUJD90YvVOShxpF525
UBIPv2JD/UXeXv4KqZqr2Img2qYJhpeNSVygJsVeKqLcJMsFPasEAuORXl2LVsu2kIG+ss6w7zHi
/90vMGMjcWPk9PLiGK72UC6cEk0NjqQX9AeAPrY0UsyoMRlkl4gwLFd5E8usX+QY7hPL4l5Gy+j3
loP1PtyD29CFXA+xCFbEMmx0nFI5LvvXZ+v+sjoUs43JfF9RCYUp154qx6dwuVGWdd5SLJDgkyXJ
3u4Hc7u+TxFRX1Em2lvA/3kfZDWEG3i1mlFRvDqF8NenJNjjaUvYdtNh3NuT6hRtcYDo9x1ifLwg
eVeJK4dtq3Qacd5kW01mNB6yY2mSnL0CxISj+9jniafGZXAfdw6VKa7hmCbPjEGWh6xyKR1HMOf/
/xqk/1NhyhK0EMYN5vOGazKk/vclrYWqopmiyG50Yt+4bn7MmDqiBW2GuyRQ0/mF8SrP3bm8KCWg
rzEa1a2hZCSAQB1c5jb1o3QJZZgtqW/1Wh0BCa1Q9XJRXIQCKdGARKaRN0kcWQytOyho8HYKC8xd
vCxiBVXaDrNgAkpUKz63DoNFY84Y/M4a+Lvdxn4Dl/o4JpX+OrXJKXb/h8hW+6dqkGOw8PF0kqJd
Q5i26/5LJGp30q3DCotsYWmIbRjspvClfqZd972x7BEDAY0DqQ93/3m9ieXr2FgkA6y007ZjWEIe
53g7r1yjKsBeLdHpzNts+EXSUP6JF82zljArm3DGbQbV6h/UaXxqsp510GpCZjjS+B9VhrHIN/9x
01ahxWiO7jqGip/mOtD8r4FlOzulqvbKuBtyVdnngZMe89x9LAANTuRz/HYUeUMfZH1hCf5TnQvx
PITYDFTkyx4ZxKxLqqq6+7HXovt1lc1k/Rv/BsRYKQSMZiERBljIXB2XQNKFGaQrhq91iUWKm8h8
J4nSXWFKCBvaoF1WXpYWN9qFr0JeWnEKnFw9u4iVgFILC+NTfMtBGiDboIo//WGKdMwVwoXOa39V
BgTu7+3M1f+HPhlp3D/llJwNBkQml+wuTXdVRzj/wvFlO05t1ynhQVqKuVWpXp+KwHV2HUvCVmQ6
EWG2hH2rmgC1y6tqXk/kNAQf64sUetZ1sSz9fm35AZpub56ifGeqpIys++eyepxQ5919/45bkNJq
SPe4vhhlgO1M5jgll3/397+vr7bc5fE/IYqic4jhmYfO3URoqx4yez+NavG4PjRW2vm9ktu79Wky
atyIME/JBM3nukvrnBS2gf3ntyptms9pE7z9/RtDn+H/qdHr4dtbPtrhkKB3wzp0/ZGxS9bcHVLZ
safVGO+ulDgkTWC4AjfQYo4wMIYh9YhduYU7DfOwPlfUPcW9fRqiQsPckK1x2Vd2uXMSja7usYY5
WC3pqUdVd0nsFNK6iTq0K+t8DOaWsiSDVnSRRCM4tdAgGIlF81COTF6URjuslUetutce8uehW0aU
lCzCs+IEsHd5CnF908tSeTOGD9MOhg8s1HQ/hLOOdXszHYlue6GgkKe/dCMUEMdc3K/QmDbWgScW
P+RIs/e1hfcOmeLqK2Oj5wlQ+JfQqQqQIf2MI7D+DByK7MqIYHVwRKjImYTNU8D+aBQso5zKRe+y
kINzwmtuQkCm8+RqpAGGxu85IyyEwOwfol8cdsnmfAgFNXcz2dhO54Wy7Rm3YvWMG23AQFYGkcXC
Ll8Ka4AjITpfCYvgv7eUfvh/9v3XzzHe62TZPk1tUeDVyo8ORcugKxkDRpjxSVoy9culJstYPxeE
YIC8Z7p3cpVXhDjobVEd7I0ojVVPTQZO5ZIJ/JiWeBIjJ7jOw5IZMw+o0ZZbn1ZlIfHOcD1tJ/fN
hevfZs5BEUwbN8VEWMBKlC47wHud9JIKwsu51Ov6VQ8f1/G6UMKPJEKWAgEHnF1T/bXTXZvf0gne
OL7B6bv5nTeTEuEx4HA/X/GCIZwUQOm65XxgQEjqonIoUJlukqn5Inel1e7LIUClpuXBFhDGvP+7
FVbxwv8W/XFFDc1OwVtP4AdTw7INljuYslCOS1lnOxrgyvu7z6Zuo/L/kL1EcCNs972etz1tvbco
Fw8rS/wbGwvtdlN2oY+ZDcBrPE2Qjdn6+yAaezwo5FX83bVuLXbBuXLWmkgj59sk1aiNIizQeHBb
G5fDmRwC/K/tu9at/JX0sc57oj4SxJtYlDSkT7164aAUr3McEWNclp84q5avbpdEEEzF6Nekl5J+
Ojmc1KK6wUBEklk/1e94nWecJkTPzdJpEf0zNV72VyXMH1B6JI0ArSJ4xY1Rfs/5s/E1NMMMvVV1
WaGRRCGLpIyx1vl7GWKyPH/vS1ub7GLMM+E1MQxgQQrR89YsZ8sVDsaNNfNCE05U8t3Kip6a8X32
YrvxdVar7L1ibmMSUbQzMYNDZlNPFxSKI1Ry+LwYYRBCtjxbHqqpNDeKG372XQ++owRVQd4N9L3v
c55RV3+Dw5/6AHXp96xP8c+Ubt7DrFS5ZkYcnvIoy7aMbv5Q5BKGV3Vfdye0A/orOJLfu/X0VFmx
vKhB8MrYsLsz2ed3WAqs2DoKlwZFKRKKfj2MmjgORVI8jVJUt6nyOODk4ykV/DpoTE9RiSBQSYT5
yKSUT0JCIJeNOMgFIisjPDrXy2C9Ahh2veIj5pcm/QU0SxaK1A3u7L62jrJuMJM3lF1bVvZtkSNt
KRyShFIj/vNRpsKA3dscVymsAj5KrEbr+ibN7H7Awdqz0srcrWqI0Kg6BNa1fTBc/SbN6/73shHF
1veGEv3ZWF+CX+hrhM82w6fRU/6uUMdaYKVdah+yvsLgv8mbLYePQhoOMD7fncvdFaUDQex260dd
OhzMTNFfk3wxH4+ca2BpwUPboHFJxm1bWw6JfwwUpjSvjtPItMXobXGJSaxodIz6VxHYOqF16wAG
53pCGXF5WflfhQtYmTU1N/OFEQS4Fz7myr6pCaxgIjwcOi3JJphmlkP4LaiMyDd1Y15UG1X79/2x
VzHTVmuyZVquak+FsXEgGmdRBhryHMztu0s6T7lZXzUFrAodd6b6p2KoTEWWeZ7VZM6eOCEbfTY0
3/UB1V+4GWCr+aM9flS65t5rZuPeQzTRTlZen7+f/We/O5iunylkbMAZ3q1HTECxIsolb27Wp64G
EzMIMhMBS2GRI0TP0BE121WUy+Fo3JWZQZzY+rQsWc4LMnLXV3NnZm6qojMrkTiun23UiuwyztE2
GMMZdK41Dr0GSm2ZYfnLllvIyMGvYYZEXKuWfC4K/S1LGv0Qg3ysZ6RFi3DoW6ZVlWsmD1SaC597
3S4w+zqOrs1aY0YQMtwWpKBsFHWTV/MRFuKXUWTRQS9NRrcua8qYJcGJyFfilrFGpYcL08bexfnY
8faW8aDuePoI30zWIw4GAex93M222kIR7JaniKuibYQt431CYsD6E+uuFTuHSPLnF6yYJGqYOlT9
a2fMOFhBZ103d9Ap5/1UzGj8wYUIOTP8brBaJlcLPJyL6NiUxOqFZDU95SURQV1a3TZuibZQ0zWx
X0sHNFvNbRhcepRc/jcdNtUs+wC4VIExGiZJN1P9kYGgGE7FIN3ONghKS+7DdW9RmZrPbZIZd3ME
fFohPb3P1dB9TLE3yGGHY43fmGfSxDypVsoPM02RHo9Td/xW739L2iA3vMqyORjqUF9XTGF5po8Z
0bB6bR4asySj3Fn0Uq3ZMCrPQkIgsoXU7DJNok8lNYQkX6J/VGwAR+vRkMabHEZSzUwC+EZLsdGR
FMNBVeJt2tbZdsSZ9LWOx/tVum+X+UUVrntnB81vZDj1jlDc5sAUpnoanfCl5Zv7iYRjZlTVdJcR
fpU/R1F10yJj40BEd7kqi2/JYFsQPlLNYCKVKQ/rnx/QfoR2IhjXMECtKHkvve2+RhMsZuYlyLWX
AUeakPyFw+FwClz0YYPElUbGGHZapei/REgiGXw9ogJ644iQRn4E3QTlfa61RxKtYS8pOBGY1YzB
/dJOqms7yWA19YdRywDkwd2i2LA+7G7Y2AsJY90PWTI6FlFsszBDUDBS6RzQmFg4aiAYrLnNdIw8
VnrV+qBQnV/iyL3tlVo9RQYDhwaI9hxnWu/ZItGvk1MHVM9BylGeLoZLDIyERhl4bRu5R3OsnwsL
hM8zIKIeU7KZvBLzo4dejrpvtmry4MjG/2POMG/XojxKk/IeSjOjdZZsGHXtjRGROvFdlBuxetB1
aaa3U8SpR7JXsMnj1vamtd10Yvd2bTfXLnNqoSCUk00y06guEH93WCG3hSSAFjhNblbwLZoq5RRV
2h6mMAJX3fpCOLe1MkX5IVW84SW8CZba+DLXHa4BhRsCmavtIYRF+r1F8BoxXc1ivOhWP9fTunCz
7K4ORq9RkETHsZveNzZ0sdE0cmTfix1FRVdxm4Rt+NjwzIwr5a4UfH1hKotdSWLV/b+2FsPQ3FKD
mwVdPVlBkXolaTomqiWXHMdKU29WLh258cltRVobwNfLesKRSEn8HooXYrF697kMA7/UGESH8fB7
2SiNaPwdphN7wvAwdLii1SbKHFVHBLB+nk4P7xwN5o8add3B6GT70JrQTCc3kBersrJFbJUuA8Ny
RAwgxs9W3VSVmnzFE9LxwE3Ki9aYGXcDZ4KFoDnPMCVfJBwiD5mP0z/YsCT9Xqjz1Sq6J3Kppjcb
L5IbWJLBRg0NhLdNXhDX7NSeXudPsxpPd3HS/nmYB5RySd3eYedSHNf94LZ/XgQRx2BQ/Wha4xu2
NCq9PRuSxCw1rO/0RYShtyM9uKYPD10aO17DuOWYLlL0Tk7pDYqobrMWAsxLbokSCeAmwa8BWvrz
AGMLh1ICn/wqlR9mIfRn3BrKu0nrPmiSUmXAEAGB4HFVMRTd7JwiW/vsXWKgjLp0cIax54MGo8xf
p4smPpue2pBqiUWUusNnwHimm/iWcNAVikNd6Q+a3n2uk471IWrQDtmgG9lykxpU4na/Z09Gowjk
ATTbQVYO91pmaScFFGg7KoHcdORXbioYtzsyus19H+gRIbN577kaclsRZ3croWj9rHkFaDcUWKxY
QkEmoHXzfSIacUqVPt9q+fQSCQJlb1GIXdTmcR1rmZ2mbtLM7u8gsUw7USXdttMeW7eQd0NeqZcO
AuR1Yg64nq15XUP1SCSBGwYzr9CM4aZM+leYcuibSXWx4yExzSreRnXQTrWJcVsfBuKaZNa1Vyzs
9vqqv9G5Sp6JGVD872MQhP2xo0bz15vD+lAVKkW7DOCjO+NhHU44WfqSQyxDRoT2YfEB2uhLwduP
Lt5CRAPuuko/a7lhb4Y0RaJTCiQ6CuOvomPVoqBFhWLdG+lPt4Mc4sCy3pKE5hKd++AMyZ6AwW1b
lI+x6p7bcrqOuIpvGm0hOcj5YUTUZvXEKzc5ThMlqTkQGg/AGBA6emsi7IU1qRvBBIazobiKX8Vo
LwfQ1JEpbNbiI9Z0ursLEsM3dRKeElezPDiLOzXgHafQPDZay+VtBN0jbk2jN+pq503t/awBDtp4
h+5EJK9Jqu2nWDV3mgvs13aTcYx7+OEjOa6C/3IeU/4vnrykJs2PYlJ9NUKjPc4IpAIBO3PozE3a
Kq9q6V7TrEj9fkztrTVUlifC4gsPfXPXIf+qI3dP40U6WZOEHvlYzGCmFE1LS+sUTSg6WufGzdtz
bA3ajhbjOIBxHszG2tVVMWGEhO2UcPVrlA6515aguxEY/WaEFooSZHhCVjdwqUK4Ih7bS3902o+y
2ZCHlu60YtxUhn2euz72a1jkXuhAX1QNjXMEphERfD/AEfawF1+X4yW46tGUuJhak5Lb5UxbTAqz
bW5SJEnmGAc74FdRw5CoibGLII8tM6enyRbV1i2bRxaeT0JZIl/vFr7550I5N2YSdAIWCpSRBbLZ
5hhp8Q+nse6kNIgPLfiq87OpK3hepwow/Tx8MDZDNoBoQWLRuJtMvAayCTdOaYbVMZ7sC9OAz6Et
XsvYvkDMmwlAD086RucIORo4SWAYcD7ExW2UI0N95bbqp0PIkITiWRUbcupeUXFBq57to6jyX2bF
pT7ocJUs42dXVI9xVJg+7OFdPgdPypxXvuEsb0q3dlFgal44FlgxZPFjAcsK8OZFWZIy4a7XHOja
h55xSUycHOtbWbOWJTO0ijGB00ahWYwkENrBRFR4kKkeU+tgozgNStoRxwduaTKmb2obLBwcp/E6
JYAHEN8GcqIb0gNgUeO56Bt94zTIA/H7SLHrwkjCprvwjDJ6NxXDOMMO1HAd88REUhPCEq5dNf7E
v2vfpPl4Cqo432YqyZORfHQ0GZPSlhuocOrXZpjf83wgmaNhPhCQC2TEKeh6KRvP4W/6seh+6Jm7
CSNGBH1shnu96e9Vk0KgbeMHLKyKW0cmbwGqEIFB4MaKa/wL6kW0+Bn0KHzmeOJzNPFNMqtvY2yc
UeT/opLpb0itvxoWiciGzewLqdOnrOrM6xxd8YIyn/2hwuyiLcyTcKZqazctQcIMH7V+AcayaJvZ
irvRrHM7UFSNk/JLredqQw10Mds+uIut7g6X9cKLzPJaCxs+V58Q5DzMX20rvlqchTjscIIdOR/C
WvtQAA3DcWgvk6XEfh5EYld2eGGJ9IUb8706ddPGjhl1oBgjg4AKpgx+uLkE6sxgbWVhQ1QY+Yp+
mxbtdhDoMScLcwVKLdEmrwnTCz9sicGNzBvs8+9tO7sqqvauWHNAOxi/kDFr+yXsds/MWgRYOVnq
/YSdQZklpzRObqzOoeSSChpW4i0IQXsm/zjd46FVlprrOTAcbuameikqehOUnxv42195NCQ0srsV
gcwNZkfGbdcQChtoxRusBbj8CiFZXBu93shtlHYkZAFAo98nG1emZz18awN7Oyu4oOCFhH8FUXa5
y6DJ7uiuZisjDtpgMRwVxMAx78Memy2B8ffIjN4ytZZ+o6RYSXH2p0+Doc7PjpN4Uf1L7+b+Ro2h
+KeRxLK0HH85EGR9pMRRZH5wZJu0Kl/mxYDftDY2/ImtIDx3Y7WPQZs+8l2SFBDhm9aEUMStPv9o
iWm/sVB+tczWs+g68A+6Ub2Woategzg7CD2YtrKN3otKDN4o9HfDnJyNGwRvbWhXN1VEYhvchtGX
aebrqKNv68b1LUNw7wGo88awI1e1gtoJ96CEUssUQYEq4CuxPmwm4Ri4i5v7Ge10WiKQUGfixmB3
eYE1owLoQhDj4TE1bpshQWgaqC96pXXQhIfJ12Fzb7pJ2QkrTnd11PVeEXbxfVpEJ/yyvAF41je0
GSSkvlSYHm2nEGuTTJFLHtnI6df8RqNzJSHy2vQ9LDSsLPqo9E3LurVkdy1TE0roxHy0tN4C0ybo
PflQlaLYVkNX+sDyIDVG5BeD8oTv05uoosyTc0InDPztNnC5ksDG/6/GqR7tDwXBcCT0cZdOIMh9
PfVnm+Pm6d3wju3fdjIFiQBIGjZAK/GxDKrHAHqeM6FwYnaIowk5e64Bh3PIfo1a+IBEc9iCSKC4
Ez0UPalji2/N4IV6/ZAOPUIb6+LQr3AD4ttK5VVpVeE7bZndSugN9K9wTWSl+YSdIJJMlE/LnB/y
WbsMAm4fGNlLB43yeMdI9bMs9Etgg2ih1vJzV34Uusq5Y1RbOB0RXgAvMX5x0IgQAWBjsrVmR4Hl
Plrk8byHmCA1dZdtLZNeedQwpOvrM5xC0BF7Q3wcfnamYBEkRlS0xZ1Q6x36wWnPseT+ykXkyuTs
lFzvFbkgnlmHZD+bzntB+rCfp3K5KzpPVhpcbTyF71Ri4HqdRhBDjJxwgEvagYOlMP/ThgFZ4GTB
tqdZ85ZSk/VkT/mEviDG1E2tVTgpY4A0KP1ty/ixQzW9kUUhsTlSiCmMkUJGJcYV9XtdDKhn41Q9
WqMgz7cxT3YWzRsjxCqxCSuuU8yKsJ3N/CwmLL3OXDL4jB6Vhzbf5lX+nnekBJtMmXLpXM323Kjv
YZA3/qBRJNawc+N2wLDjlsRkKh6HTj5JFiu9pt8nyHi8UKTUH8ObPhDwYqaxfZuO8lKPneO7Grmf
Yur9GWtgrytCZz8tcUlofoj17kPHmxoixZm5Y5nYk/s3hzFxl4O7ZRyYblolznbaMm4aILs7eOpB
I1I5sas82zgzgGVdlLshaCMforThIX1nJVCzny0jOVAO4lctlM4hB1hVqicjxh5AtGZHuiUlTkAi
sjAQWk16pG9TcrOD2XW2stffYml/Gjmnvj7X4gkrGTlZWxt1CXcuImg1qPKy0n9jCYFEoSFGOWIi
OYIo+ANGGRmTSmpx5vImyl1ZcghrHXODQQ+uIulOJWswp48cDhAysIq8GEUsDz166apBnmc5REyM
Btyk5YBXhvkW4dnk28D2nlbEQFPTtBmC+WWs5Tm0caQeJq52QoR/9E54VJi6n2Hz/KKtCc/RXFWe
4XLk3M54LDPzyY2I9jZ+jihNNmhaEp+Y7QuOxy6E+RJJuzDxcilYmdvMjx1rwEOJNBXZa6XXhAoC
Ddm99lTj5DJm5O0ucmvnV8F6mBVxApPRLPzRqOlN2pzyiKDOUUERPaRjCUB5gCJ6a1jgTSmtF2R9
ok+DEV98lKkbFX05t92iJtuTkjiznxoDhryTz2S0Qj/nwpSJHm8S7Lp9nFUvcVbnrwhdoGqhBAT1
J7fM3Jf97XK19Hy8tscmE+1spYTPYV6+JVO6K/laE63l7wXqjR05OyTR1cZVRjSzLdHdDqgH+oJN
PhvzRvQmtC849LQPCFpOCoRy+qXJ8cgBOqVV/uUkIFRaJr8YYDinTv8ylbL0SBRVfSZrJwqqYTMY
xV2Y+Jil6TklDdykXWWkd0OhIiQdCm8QUr0ZgLwG3YJP3qXzxgX4ga/CLT70psE+ScOS7HSVu3CM
viwMWqDNgsrF4oqfl9c2SnWr5MS/i2nw5oEvAQT+Z2eLeJNPnKXB9IUPzEFyKWQuXBKz5BK2tFtw
vccie2ApAAygLHT1uDz2gOkixsWxzLNHfTGW61GKNzYOhZM7vGTMLspy11n7rlJ/rmZCCkP1nRMb
9u3sPmly1vxa42IFd2OeIS6dpfqjpHBot2ZsP6ORDzadRe9iz+6NpuJDqSHt5P7F2bhcyMIZvibi
RVHPu/uhRUFhxdrZ7kAtqxCAKJ+LTXadoD7j5PND6tHRTmYb41in38LqabwhvKvLWlz6BpzcLA4a
UqdtYxErgrDLOqR06A9WGW6nvvPSmcZqLlhtcIdQPW2yqWGL9rMNdL+SQXKCx7eb0FliQM7/noEz
0rp4rUPl0a2xizIUYMNpIGTdwt+JM72faUraUxcp0IKk6aU6Yz9dYFNr4HDg5XmpL8Mk+4hTWI5e
KXq3BkZQlqtd3BB5WECtu23VI3YRpYehJnToMHh2DeddFi1eVUu+A/knuRk/Q/1SNr3O5yrM8IdV
OQ8QCdDhVRgB4wJX7frSOLeCeVmhzLcVfjcUJRS+UWEnuMaAfLYB9/8hcHZoN09RKu/yKuQcFft0
wnaz1ZG2iUjHYdfRWxCLyN02hYywCqcNzwtcCbMAezvSn7cuJRe0VoAdoRfYmZndRg1wQEtHnbaU
m5drGhSrbf0mI/jvMfZMPu7Y7b4vRnwW4ZfhXDq+2fUXN1IW2ZwblqQzs50RvT2x2+fBihDU9DVj
qwgst0+zwzA23M6d4ant2gvGPsaeE+FdBezOemfbZuKSRkpOPfTVzD24uotMS0Gy7YmciyLJx8ek
7R6mIiHu3WL57GK/VO16E6vxeCuiF2csc2/WK4Bhp/ONvEVAHAe2F/Rpy3xsPrXpJF/aCq8QQX+Y
5hjv1mJrGNq2c2hrWanoLW33scbq4hA6eIXgaPY5pgMOz2PUXp0xge+svI8hVAbDWGx52/CQV2Kr
Yt0+9Rvm5qM3I0cC5SleM3oNL8VNoVvW8XwK3hFbcNIKsgFF3GFDheEZg3HP5X4xswz6RKsnhE/z
7roWdwZy6yhA06tbstKaKZLsWt3AwA/4G1QWltJ7OlJtpNfIFvuwcw/MYNqjaai/1dw8Vl33MXYh
sClt76bIIN4p+FeIpkBTink7JXoRHRZjNM+JEhi/LOiN2/wupuATUxdKVdW4iCbJjsAGeEPi85n2
tb118Y/egEkbS9g3blXzdKxCGyjblb9xwKbBdA5R0L6ikHlolEhuE6O6hLxP8rK0S1zXmqcSNLWJ
c4wNidrejGTzeopl7vS6TXYstj8lYFrflBhCJtG2YOLDuPh3geuOTxlPEvJcf7qaurUj6xp2rERL
G4xTRLi1OvU1j5nHmag6/S4zz/ikPC/RVonuXK3QJtdOBpTAuQJjrnse49LeCG1602rSAeGX3dlK
mZ3cvLaY087XYopPvUlZV5np74oh68myIdP+H2Hntdw2tm3RL0IVsBH3K0kwiEnZkl5Qsmwj54yv
vwPgucft7qo+LyyScqBAYGPtteYcU5optaBa35HYgNYn8AdXjrJimU5yJAzKRWhwqB1r/BhFn+JS
71e20E8Z8p4t8eAr4C+qq5T+uPMETpOheEiUwEAjoT53wEqJdCYh2VSGhPEr40I/LtZAQH4qfXaX
tK+hjOTGGWJv3YR8dwoU1tK3MnSCbKHRrXA8evWpq0t9axdgpNAWN2p/N//rkCBKXKd3LPfk3cfI
iuMO3WUruQMrjO1rbrZms/WHTnfLsvkgChvNJN2gHmxuO5LrApt5WsdBBRebyrpsh595B6NcyX1A
gkHr0wm1q4M140HmbvemJgxzhd7I2Ix1QoWSwwKZ8HwyrMNCQHT1tp46YzVFBl3DdnhRRPwV0jSN
uwj4cVPoe+4WdcEUO6UDCZ7qjm2Q7RJmB9578D/h9om1aCtO527albMCV/ZXrhSAeEiQ16GpPTdI
iPpM2Vla/SIIBF8roLdWhmK8BCNYgzRSH7No+h50U7220nCXRQ1LtSBuCsoyDUMT0GWn8P0DHVMw
7qzGQAncUaENJtl12qr1aTRwsAubCPteMqhuIu480upXYGqee9q4bEO+kDObq0HW3casHECYtNKl
/CpQjLMBf6C/wxTb13Zaag37yoJX4+kaH9wqccAEnJD8CbpXIoTi0XylPT0BphPYLLgzI6I8sX33
YRpqzKe1/Mgoe6Ic4cLwev2kwl46plrpJqZfnmBUEQTi2fmKWJOnUTU2RYQ9V2QTEeTwNAysxWlj
vsl0uo9iaC2F1K+lSWtsqPC8ohSl9yZRVw/BIxoA2P/OVU97i86h/LTs9qm2y/tEehvFY0gHwFxd
Gz0IeuTou0Bjvexy9asVCDRp1ha43TjKShZ8DIrt0gmgKzzlKN9mBBsmt02ptPspr7JVYgeKq3Xd
k81MDwJzq28SammUTxYQoTraOU301ltjynbEHGds8WdUt9C12p1RdTXucX+d0aijayJwnjvMBKwU
fUICjErl52sU5/FKoUrsy+Kqz3ZHh6buif771sPvuE5n8rQSy4dJn3CG9mQHy5h9fCx/BPDVh4Fb
qw59lb7KV+cUHb5PzIKTq4DqQhsVoL/Kwpd0LIK99MxVWVF0mVmZuZ4cpo299mI/WlcW3w64r2dN
aw8MpWllqMMDc3QqDIeqPsjal67QGVT4PmElpWmjjolVdwC2EBW0FAG4b2Z50sS9UxLKuGMf3JM6
/jLZ+k4ryvLkd8KmBVlf86H6biphsRogva7k4BVrm1u4ZgeGm0fJR1crn+ogwbcX4Ur0JdarsPCQ
QFUev0H0Y1TM8Oik+r4cojczTkbQo8k7rr2dOVnBxdfY12kFIu3OWQ1B0K5kV9HmIowmb5NtHkXZ
WhfsWTvm9GuNynTlZNFGlE2G55kcb6kZD42dcMcwwTykffiRVN47WaVgqNk4hLlwbWDvsdbjoqFY
GqdgS4wpIGaAFwNHROHCdempZGtJtSNwppcqCGHkrmu1Dl9kxUntmOwl05rcE9opu9AwtpXflhvN
UX6mU3ofFL04hDprH0mJB8cDOtRKP+Cyr41tkQ6gxkGrr2Vu/cSNWuyrsH8DpoeMzFdnTW22D8hK
YfZb/0odGycifXWp4jtplLvIgy80VhB6WrafXnX1IHwetTiK173ixDTCdkqUNFtUgBD3HHs8cger
TZm4fVyTRh+AO/VGagni8qoEQlEYWRuGe+skyIq9XqJ5rXxXjBbVQ8uv2qj8YuDVq0R/rWV2MGPn
NTTZydRakK7tjBl/bCIlkt5bNunvJQdr1bXO3Kd+iRM87mpgROvC08x91Wj3xANessHihtaZ2i4p
f6pheCA8bW+2jfLoDdqww3VMdp9Huw1Nfuinrp40wx1VwLs/DuY69ZFfOA3xHxXfYYbFflUohBCY
vKitTz7u0cqHPZSBeBNI5chtAs0Dwbf8qodG+B/N1LL7ks4vtbD2FZrOrBU/msHZi9iHgqKvIXj2
d9hXruR7AbyNjGgrtFMAP5VzTa85SGgq+uSrEpKTv+UyqFLWeSw0GztmXhWHoFYaMecGtz/bTWEm
3a6zTW+HJH4umKxTDvuvdfpPFUnXRo7Jsc28d8TsULd7P95MmXFvaEhDAyOfVp49uEXNQIrGxvfA
EsUaZSM7vcIgf3EAfBx3rIgGfuVSCZno3nsN1IWp8D13gmoPgYrWdYCsY1K9s+n437gdB0P5q8sS
e5OFtBCKbFonuaFR8uR0ObzpsYzpYrR1a2G1okoXJpopS8ZQIbiXVVVn3FeW9wXYQkES0tE+YSeL
s6VY1VZQkksS26gHmY70ulquDeomCs3gy+nTbuNHvsIqVyPTMsbPOCiaXcOv1RerUkfAYcfFCx15
QQ9tF2J/2CH0NFF6IjgemGKvQjRr1OKnMJIvdpcKtC9MzSoFm6+wmMT2VH69l22LY5bQ0W4RJUIS
955ThlFEB3DOsvfdBdyv2pqzuG29HL1q8111fPYC0nnHltFQbvp7qLP+Oq9ZLCcvvrfRa51oLbA7
6qi+bVe3iopLztZdr9RAUYTZNopa9pITdB89eGksihSo0DtO2vmalNINw+4BHWq37kcc+tYYvRVU
liF6iLtO03ZTnjcHkcXHmEDtEUGMuqtytuV6ix1LzeMnK9qm8OgqQ7XWCrdBa9KZjvnNySoH4zD1
/T4DgrGj3U9zFXoLiJFyK23xahb+C6kOEU6pnREBQUy54xXjvmuAA1p9wATAE+iiNLExkKQZQpQu
ovvHrEB4ABH2OtoMlHB+7Qu65+vCFt7Gh/xi1lnCyUEAhGdaNoxijbaCXh71VEQrdD5rS+Pb0Rv2
HR192KHu673ndAxVBkSOou/KO0BDq3BkVRe5szec8nXUxp/FtzLovH2nR2yyYgFnpZQZUvUsO/t2
dTdVuKOauSRUs5NW08Gd/AQGHQFfq4k4w1VRokJl21uMnttKE1VCMrTbxr7TiuEtpQs/8za4+pwv
4qTNCkNb5JSfxiC+kIVscxwJq6Eods6Qgi8XOLecwXQtO003aCp3wvKetXrce41qbP2SSV9cnkGL
pVucWcZKw+tWqeJDkWz9HedEDsBEowpWllqaLzH2Wah0zdeAQrMIE8AdY98caiPdRDEfnX0jRyYx
RheTjAjlV9SywhmC8j5OlYte0lLNYLuVjc+2Au3xNizaw9ReQNZ5MdJg1d/OqODGvw6tKvC2DM5K
4qZV/PFXWzK0imSjbkarOxmScsYsem1VRkgw0+IFI1iwobXyUeYMStFD0yQlXgELxadiCmz1BONG
6mxVrZG1yJrUn9GichBUSnoC9LL9aTrbZHKCF7wp6yaPfVgn4zejRGXZdJyR+kC7QqP/2QVSYsBF
XdZFxkuMICWoxBszhs+8KiEthoqL0MGws91EsHhbzBuWc5VkL1aNLlv2houGGnlq+JFn4VdcVjtK
mmaNmHVCzEL/fxjycSMs0D7gI4L0oQdiQX9ED7bamB71fDIQ4xkTWgvrCNCKHUvEkKZydkjaU4IA
1B2YHdA/FUNzWlXM7lmGDAZ2DREKZUbzUUoy4Sk3V2HARWEQC0GgEr+eTBGk6+LYNTSPRcJi3DC3
Dmnh09isilnhv1WUcLpKfVqxaQmOYa+4aS+mLYm4P2qmxFjh5iU+5CBPtFLnAApXRZyjh1oAZEs9
+oLJDqjus5YU7ZpsCcJmu97NGNUpsfWZ9gV7iskAu8bphOWWgI6isrmbU/DEGXZs8QW9x5lv1S/5
PMNAWwf0R5TRnu3uYah1f5ch1zCoGzdDL9+1kQZiCqb43hmafJPP95ywwM+uK5/Czj9JA/uVGZ96
TH9T9LBP2Vw8WchklIwvr/BahuJqdawY5Kwaxj+71qqePKmWh1JRIR6m3b7yj22RxAc0QrQ5lcqk
g+/k/DXvx5y9ofS1f67UCwFd7Y4Azlk62/H9cCBMq623mGafG5WErVBpubQ82KHWp8cV6Y6x8ThF
RbmioDk4guiloHae7el7XjrfmVZb0P0+vcbwsWa0j5Bn8KGhyofiwYA+XZWqBdKuuyYeSRbw6zk/
V1HqCLaLOu5TLhN6mmLcgTjb2UL1Lk5Rgy+lGIynBow2Ecw0nh9KAqJQVKivwN1+FvOktIwJRGAr
As0pZXqDkgAnvaKcKpTu1dgQbkSb+iCG6gPfanfKbQMM+yXADHLE7ZiuTK22XKuhr2I2vnmPa1df
45vM3h0vfMgQHf7KIzAQgWVebpb4mgVpO2/luNn138l43hhBrh2CQT8shskeh+qN6CEdLia9jBiK
LL5KDUUhBUYeb+LReRP+UKK1ZKc2g2DbCGV2tSj8q3jYZiU8F8TOyaNWQxabibLIRps1gcWlm/4/
ea6tk3ZvW2b92Pro8aRCyXh7OZPEihRNdJ/FLSuAou7zwgNKVaji9PuZ4yXvlooZvpvxRVk3+Rd6
RxeVjvIsPUUx4cuswm8rxnPis/kIvJlyasN1h/zrds18uczZSOOQRYgJSv8WleSIeG2ZToj8eLai
FExpSxwrVENCnBUFJWMIF4/IF6HvjTFSzymqw5Z3zpkThkQwxQajQXKvstwyn2LrSlNMR19kz8bF
psl2WHXJgZED+060kQBYs22nG0CXWOU2tsDNqKrkFrFvz6+jgRBsAUssPxAW3r8Yz8D9kI7o4L3q
2Y7N6RKbyBOQJavu7f/BVmydFbZibq9V+nWckPfe0ARM3gTEOhTunLJ4xsLwuZxZZPMr2lz8gvPf
jBjYKJET7luPXBzPUZItEJhivdiKk/rlP8c3VLpD1mhcPnn4c5aPvmBiu71aROiLJt3rktewBNkf
zIzMLMKbW6fmRxEor7d/pm9S8Znqkys0bfoOuJQMDW5RTy1SC9wuTn0a2jo7IiR0x8Q+QucEVtOC
1BAFpZaFw26nt/U5McgT0dGNxHWFD8bW8KQFvX2qRKpfUUWz51Uczy0jH2G25v+At2I/EHUasaDX
HVanYvyY34ceeV8T64FRU7r1TNcyO+JoFSw9LlNt8aJX1MC9Hr9nraZdcc7Pt2Bf4OWmv6LS3Nyb
cRfP2vf4NBXdwDR5fp16BTvNha7fmd2poW136eqxure9mTIuwzsiIwI3dIrcvSHSmEDtQqV/KCOi
7gbxoWL1+ZiMQVt7QW+u2zIirGzAAOLLNHWLrgIHO1OTJkNN2a+Kb4XVv9cLoVodSHmLZTARnKTM
Ulr04rrgX7Jr4y5TteikdMjFs9hU3JvCv8J8fT9RSYRTxLxGZ6ondDt5qRDoIscO1bMepeD6kzjc
xJ5zNyKrZbzg4cHGT8ehL7eNM4xvE+hplzGqtWeuiMMuinYBlttaCTBRygo+g8/oexNZs1ZkorRQ
ctPbEjKl39E8VQlzhKUxjYX56ghqqnQcT3poSAbTyMgdN+q86J7IQcdBc6XMvX5uhZ5JFlDkG5uF
j06z5qiqsjmKuJe7OMvnK3hQ7nOTK12pUX8ylPM3YDmpgpuMUbeq7qsRedjgz5WOD9mrK9FiUQQX
bmRDF9A7O9v0coB9mDn+xQyK4Izipd6Y5eSsmLxA/yyKfh/nwSeLRU7SkDXs2HCgTUiU9N6E2N7b
QXqZ5lfLW+mo/wRynq5G+k0bJ8Qc1DbhqyJ0nFd4me6KKrG2mpy651wl68r0rPZZ/ifKJajA0RCe
tZjX8XwF2ybwql2I8PgbavpopQ12vIv7ad6og5by9egqQjW6x6UNbLFEThdYMGe0Mem2hA7K9W2N
0//7GtUMv7GqtlgTYndZvjRL5AcLghuDtKo83Q59X8nhKHLGbbPzPFIKdimM8M9tnHAnTysQyrPv
IoZktvf7+teyotgxImdbcpXhgSbqBKTY1gDrRVsbYcu56bv2rq+7bUDYBmrB1tjDMOCIT23z7HWv
Hc6M6+1QkADyi3km8x6ftRibAM8iMqkqx2/2DevItZofCoNOkd6j2bm9B0R2w6eUO7gC0yqtZXVF
s6W7dl7SRx8oYJo5exD9w5o1fvzQ1TebHX8T9eoqNxtCD40fi3nICqavXhflayzHzO2hSzFsYiiz
CLf1wXzHgd5dlssbDtq7KQCBNdJiJzXmHBbLC6ODYrKOLFeo4mQPQ10kjylF9L1d5p+NfK19Xbun
a6O/oMbeIE1UDrdFv+/D8YG+eg+HdwUhMRcW/sUGlUGlQX8IAmtNyzH9GpO7MSTAx/Cb8bDYmprM
se4Ka7pnLefOFiiOcmgsdoU4bSYYeaQuNUBnnzjv9ssp5hTYAEHnGvRdOcUSFS3WLcdHcaDFJtr0
qVfFE1j5+hl9g4lN1DTd5f3wEhVF8xlhTHCVRIyHfGRYA4ugOpjz1l4apNE7/VgzA9TUhD5RT3jJ
mN0vNNLlAUkczBcdoF2caND7DLQ2WgRUel4L2d21j6rzrpu6+URyUHHo/DGhhH3OukH/dOhIbLLG
G06979ARphDaL37XxcxUIdpF/wZbIdCCbQTb8ENBJGEjXXRv9gqn0XTk7VF1UegsB4APaEB0X4R5
yUM5FuoOQZf1kFXljC4zk+95IBmEd+1DH7b6KgKcui64i5waz7NeMf6toq4dvt1uC2bIbWymgdBr
KepdlWK2GAKT4BWAFbRvs/u6676AJ+BIW94a2XGgqGrFVSJ1cWsDFn6HTV2bo7CWPCyv1tEPlJl9
V3fMngf6/aR+No8LiBxQyKkBSnheXg3sAU8RvaKsfJ4MyAhxGX4f4WeuW0TeFz3ptHPrdTTy5x/E
U7QrdKIqCO4roaIa6T4kKPN1/pvLH1j+ZiaRggVNv+qHIXzsbOW8GE8VKFmHKGWYqZRS/1ah0dl0
+C4UXHebhj0t4OgZ5CpapJdhSC4c2R4G2XbwZGxqtv0UiHM7e6p0OM3UbrO+cay6M353c12N0nrN
gE5WWnLKWTse8VxWj0UynZYF0a4S+0CIYLpxaAcAROazBxXyQWZo3oX1XXmC0LA3i2JkPwqi1FJL
cPuzdUQqrGJmVflnsDKrvgyy57JhPp+0aXWq9CZ7Tsa6dTNO3K0u1fQ54wgcQ0YAkeF8LNhYOpzm
U0EAZT7Fw0M3vyJMFSENPVFjkjVK6zZ/G8kXHUJQ63Ed81n70g36vnzXVPU9K5Nk09PsuSiZvFuc
RaXhvYiuUl+H1tQBdLdbz/Q+g7JA/Df7Det5zctBD5CcCDyprIurmSftRmR58U0a9mdK9+9XCe/R
7H6ZevYsmHV/S9nXb1Rd9mfih62jqaa6qyEk/k/oxa14GwPr3lfU8FLRK53l6BMoH2dctbbXfU/N
ajfVAZ6zMSncUATVl+2ILbk1zNlj4xtWN2M7gSQiBpBlpBssEuYsRT0zY8mZ70M+0EXQujoige3i
GTbnl3CMFPrb9L5QOvh3kg4GPhGomBK83FuamGIdGyYDdBnZxt4qtNNyGyGsJq3j6vZieQfut7a6
/R7CZnOw5HoYfhe5PoTUze+sD9UEY45XsN9HuT8c8comeO9Oud9T4jnRiA6wleH2BujS1Z6KNOK+
xazzTYywBaegSM4VVLETjb93L7I+hv/avm2A/ns9C2DZzO/9/gGuxLhmzl20w1eJkRjVyLw694MB
z6/xA3eonett1dWTEqV5PkUXv7aMjcW26lvZBN/iOaa6wjtlDmjuoSGY9JZLsP9eLg9GlSavrdR2
CwhmeR8A1yEh0cdlymM+ER7KVM+n/basrEttaRkEOTDTncL8c2S1XBvCC+/jDOOkRlLOLvcSB2jt
rMCbzNbf6cV4tGBEPkubSXav5upBJkb3IBvrV6tbVPEWtgIUTFl/XDidVaeYd87kMbubsZ1OYeBV
GJdkH3padA67OSJpSQmTqZHdIuf/SJz/a3CAnCErv7E1DhAW29Qt1bZUHas4NnB+/hdsTaUVudIW
ZXq45WD1plHTHg/Dq49bf5v995lD6/X2XsOFBAe+egmoCKQfeS9qEGRXBjhoGQMzfRj91Kq3eYou
qwd1OLGTco1pAGdqxXZ1exO1pEaOtk/L2xnula68V5lKHm8+xxYxrqsSQbmh/9Su1MLPpletvx/y
QV675SGJJwpe9FplKq/L+/E46mcrkB8O//OTnWvx1uhUHNiAvo+VpTvbSMvSR0zej3kcvhqm9F6c
0U6BAfGMKUS27sm4ODdILjcxOcelnj4vD2GNStOvbBhR83tg9qyNaaQumRQNRhLdJwaXh+WZCLTX
EtvnuVOhGqm9eemMTrwwVPrWo8hGtwxYI2WfXGiTXa8dFQulYTYPVS/T56ZnCGbV33JMJVtNqzEJ
zw9eEhoXy1H5je34uW3FW7YwLm08yWhVcGCHaszoqJoSb//v3Kp/Uo0s5oeOI1QLuhFc0r8xmxq7
qEn30c0dqE2xQq3Vnv2a8kIfpvDLZwKJ5a/IGEgaA9EKCFFbkC91CfVgSeZdwnMXMlrQ5D+MMRhZ
nmaX462CA3FwIr5KhX2iF4/LM/iw5SMqDoqW+VmmNp+3Vo5dtSaMnIyB2NQRzq5HPwORDkwW9fxB
T8a7RiMiLDH7lLzOOHpLreKoZ533mNBRuc+F/sKiFL7Voy93IWgil2Zx+Bb2RJ0kCDfdfz9wznzd
/L6ugF3ZKkANDdWhkJYF3OfP66pRxjDSNLInGIal1BgB7nYQUO0Lw/0jEV3jfWGa7YvMiycWm/RK
01zOuEWIZyna60TltmP2/Rli/XBenlXsF1YVYJe7oX1DkVA9LyAVx38jdKLcpSAr1j4w0LWNww/R
d/KmTlN+SJnYXpQ6TSD19ufO8zYLDCa2Rt09BPYgbg4/injGol39tCB5SYc+tkYdXOEfW4e5ZNsZ
dU6InQIDvi6N6avG357N5b5VZN2GPXxz+3e7yZp3G7PXopkQInriiKBXPuQiWDfIhJCUm3MLpvxq
6X+vtWaC8stARd/ST2l3KCLpg8/4NzSlmNyiXpzwO6FQjePyMNel24hcro01w0LDRBOUjrMKCo/m
nV2G+mpBPSqDUz1Gs1cnttPnwNfq/0GvWthUf369wrQcyzB1W2Mfrv1t2cTUqKI78rGja3V5SrNx
ONmWPdyeZSkCvNE0Nr/fQrdGFEjkp+vY96tzHhT1DcozGf6vxNGtq+X9WOziJh7hfS/CEXscO34Z
td2hMrpPa04T9DKGAuiH53hB5DT2eXl3crJqJwACrfrGhrbww5NWfF0CtyN8IlfTekDAYB5qv2ju
Rgj9Kgp+nuIf0xjjehp6TnFKJrYLuYchM5nkDy9mCjMmyfgc2KG+dbiU7phJKReJo3vdKor1EfqG
24hI/iDd5IctSnuVIQjbJI5mHQdOVPDb7ORItTwyyLGOlRFDZ7IK6pYiyGvXRguxd1RGWEvXYkna
dNhN395TG1QFKqYI3BH8ASd4CxEIIecq8ics/NzScZBfEVyisSvDinQ727gjWFb+D66b9Q9qnS1o
Sar2DP11jH+Q+6JU+qatIRLCo6vslp2s2WXOylCZI6UaN63FLc6ouwIsjXlieamQYbdRABC6eaMX
90X9vLiey7QdDoWYwHgbg2lvqxZsYTdM/A7c+z3FPrawALajr6ovQGpuqeFNrP+KKhSqRuGx78/1
fjOE6DTRmdAz9ofxByldENnnutPy/TtxWOgtC7d+eYh6C60CctU0avGKtna5IYhxvEi8FOBnPAAv
uaqiuM44bfMxPtOhX92QvRLpyTabGI5pC/gFW0eLkaPqyIn4CrNe/tLi/n4UevqZCx/5Am60V1Ix
Q/IQiv7B4D65JV2yO+uVL/d23IT/4w5l/1nAzAutzjdkSqkblrSNvy+0lNWK8Og37vKCaW45c3Ty
SMsPUWt/RnO69vKwvB/VrjK8Oo58xCuvf2sHetuD00EBmRecnMt8VSJRXNZHImfWYOOUb9IHKuqr
Q7zV5nbk/P5UOBdQBDERb5V2KSdfu9ixUC8pBjXyAfxqu/xgeW/5qZkN4pyMj1U3qQdbLZ5r5PWI
TDK+CDMp6JYNazFW+Z3ZQ83JS/Ej05zgu06g6CoZeu2hjTSyOemwpB7WmD+7A/2U7T0m1M8IjuUu
k5OzXQpcUzv2RKttyIxhRD6TTCkFlbWTKd52eUmGxnjAuIkRN0OvsCA7WkjOJeCGS1mL4kLaRgPY
GRHmv98d5Z/ov+VLc3S09rpNuMu8iv55d6RCZ/HPtWiH6JokhXmgIYmh3CYqotDb9UEE1we497nH
B+2U5vVXC7J6ToJc6P+oyvV1rHf6Vm/i93COuOB+1d95RphAf8N+UHsC95CWi1VEg/zBqYFNeGOB
P4E6YYmoi2Veb1QSdA4cgOJb0QwffVWoVxM5IoLzlskaPcNHWdIgiTO/OSwvl4exKfHhpt29nSZg
w0ypEaD1/3T4cZ4q7XKnPzoN8epJk9Cd0ErOTly9QLTa5LHnjryz7VLs/GFpMtevQHCylSLs9FqG
U7Gl2UfxMO8aRYKwrzXy+rL0bJbuTamr91XGKOt3LyfSUXZkVOe7rJbWveX48H3Y1SzbmD7PPkjC
S/d9PkptW2PwrmNteoxLFEQD3/fSJoWp/iknWJCBb76p3wHCG5+yAkciJgWGeGkPj7JQVv9+Mph/
kjMdCzAqal7B5kOFPIMv7M+TIU0Tz1LQ23PEsBLGVcoJOfft/LB9rA3kD1lnUEJNA/c8tcHi0kTE
FhJW/GhJjN0Wn0hmkXIgFIdGCgNpAvh6HzhP2CDv8NGTYY97xAIqnnJl39t1h5ecB8IxXuwijy7L
q9S/o2Jg+IDW4hrohJ8Flf2YjdZzZtXmXeZ3oDNmUQiQurvMATLxt2eMn9RDlso5uLCihJvHQ7MP
fKVZmY4QPL0sX4cZeSEO/Kx0l46dhRFnj4OEiSuQMiu7emZX3/37Edatfx7iGSVtoms3KExV8Tdo
fVWqRKjXkb0DlONfBlWiuQ9951XMw8ouKcxN2cUOhGhA86G+y5E8rFo1UBG7iFZj2jsUhwV83CRp
dPVrEQ4vca8q+9pWnOeJOJEl86wiZvGQ9cE2kLiQFgaagdBmN/Yor3KnRXGK235eomnGm3th+HDA
qNa3eqYiO7Rb0974RbkXatFCRqYj5tez9w2dPMSYQt8WmAU5bhxZolDEVviFRh1PsGo3Qr5O5tTv
aH5Ynv1+qB0GEZ2BrLa3eobaPqMDsbQxsrmj8ZenKTfICDAw6Txd8QAqJnZ9U3W9xgECZY8G8yM4
QGSxEBOW529DYfsuOEZ5kjJHJplTmrKVtB/qtksxFgFTNjLvJyREk3p0oNmFSMON8yJdgT4EijCS
grLvBo+k7hhj/BKbs7xUIl5GWk1+puOX+3LuhrbJaK3B5Up34dJ7ZhGfbqS0jE3rzkuS6epZyePS
OUpqa7wWMnv08SJCoEKPMKYSQYIlKj5BIt+9kNkhXSyM52zbtJIcXRvf2TlEhXMfZqDRmR+OH8Dq
2P5GDQEmf/wwndfl33+r52ZqoS15SIbqFXi3RzJvEB2R1FdI8iLiwgm1Ov71GbauaYImiM59xgcm
U6FxzYbaiY+jnpywQ/3MXYImnOKbBpEjCX826qwZj0XlLYBDHYym9p+mKnr9z2RILZ+i+XMVffTJ
iCF/DDtpnCYUJHBAZXm9fZEoa9HLBONwnrSkhnLoDOfcquudjw/19ixXk0OA14oeer0z/QjuofDq
nT4/G+b3ar0/jTT8t8vpyE5WsEKVAykM+FNNrbz4MRJWP2Bjm89bXB9wjT2UWbCpVV8eFcPGXtUS
100P2uz3IZWK4ZvPIyXCY+qp0RauXXb0YcsR5+BUGy8t7B1oNbk7BbHsCZYvhatXZJ7+N6E3sq2P
om2aeUbMJDcDFZpPrwtAjQE30nnHvKb4vR/oBe2XCXj+x6vIKtuHKrbhxg7QkHr/xbCd+hh6jrpu
Rnt4qzu1XysfSKyzfZp1NOeisQFgMr8eZ4pBn6ZPg+5tlZb+KmLJbdATQJk4UQ4Kgvwu7DQ6/fZ+
OsTYVNzbl4YrRV238xdfzw8VfeBtVs141PllzoozK3gptpvppTON6ClAFX0Kgl+tMPXLspygah23
N3ypGnQbWQ14auZphhcFuxIKwKsee8Zheb8R+OpaVem3y75DldAMKl9cllfEI6E/kLiXMi4NptFO
dCaodm0vUwcT+sA5B22w0MZHT24t8HUrQtEcUneAcN5F7bBuMd1CALHjJzFN7uQ7qOEWfQZn0HA3
NqjvRoXszSV5OsWfgny22986IiJF7YrB84mCE8Jj6kTb5cAB2nu+RWcwt4YR4BOLk9FoOStMrMnR
yK5EvBE7VNbqdpmVLA8D6ZcEUKXb2rLGU91BslnOhuVm3xghQgqnvf4OMytV33G7SpBQ6LUFpE0g
/783Z63SXgkBqU9dL30YWWW1lqNIAQeTTU+2mb9NZl7SMqhmRgNrZrYJs16+dLn5oQtikptE4WbQ
e++t9z4sCpGAA35Y7pUEW6OvgXRzcBxWHDXU4QosrR6EYi9+ieieEmc8pc7Tb2aUilR9Exqduamj
QrsyCVg+0vIZloeYHe6/303JTftnFqmjO7ajMvE1VcteKpq/NE1rpPndkIXe4RY2w3qO3RrdwEPT
pc1dHobB1qjtaDVkiU6kahrfc8v+seQrIKlPturki93yMk3US2808UXmvYpDisO5fOzejgrXn4Xb
hTp8T40CG8Nc+xaa3e9SLIc4BHJnIxhQbUCmByfr//g6jx3HgS3bfhEBmqCbyttUelMToiy99/z6
XhGqe6vReHgTgqSyMksSGYw4Z++1iSe5Tw+N+GmiN39NiTLGhQF4UfZcRO/nLyA2WnAqK8iUw1GF
F3ZD1Dw57T3J0LBMpChpbJ4Y3JggWlF3AioGpz8ozU1KS/OAfiTexKHZX/QuJ0dWbxy01oR23OPH
y2FwwCBV5QEtdYq5BX1D4TJOG1larhUnrtLz+mVMsaVk/4HWkaUcr61kyl9TqlDbxA/EtpUFUZOJ
7DnKECq7XgS3yMhpwKrkv7gV3z1dfBKraR5GKbQwSndfdeTwDuhpDGtBR2aMWA3w6ctWarKhcZd9
RuPyTqXbeQ606NOoveaiNoGbtfc9FpPtVoweGUKEbVHgmJJx7WnuuHVrAbOL1ROUJRrJuov+Y6E1
SA08lhENFRwLEfwJCgPafo3wva/y/DhLwYMTV83WMWIUsZ5VXgd3rI+tmV0XrSuvgTY3/QY0KS6E
Oq7Whbrmm7geLqb5eSebxp22KuueYIbVUKUGCmzK3iLqg1NfpU/q6N/GsQYwu4ZVlzdvKc9Jb/ir
zDIQnXRCvNraQgTB6F0Nmu/Pi71Yz6ahnRR8tDWp89rdbSRwG3d+nx5MW9JMJb+0oCVz8yzqR3Rp
70s0UNW4c2fr2U+DjBrsYrwI5gkmDY8PP7cl1RETDcMt03Kiq0hHRtC3aSvCC7SYZE6nKNAZ4Vsh
fMrABHFPJGFVo980ro5VDCPkBdcrD9uxWY649ih0Yj2xYvRvGsWxInA2RSEuSS2I6amo9dnTz97W
gtXf5jV64b3eVt2DWdTfkF2ROCuW+5GaaqnXMvFm4DzU/NdBC5xfTmKeTRQCnyElh03u0pFq3dx4
iI1gp3qkhd94BzdgYaE1/V3bMPu6vkukJVAViIKGDFF1OMXWJ1UX+xmJwRXZqPvG19IeslrP9gZc
VTRx9jquHqKUvxzY/W83G9K3ZIR55XoGOVyz8Nf+MFoPBbJonNiZ9c1zXO6RDs9Z1ob72UjaJ1IP
tQIxgTXP40GRlNWms5pmTwIVKCTVfpvwPt1TVJMIRKIvydlqo1IAci9vGUdWJR1m5DQf6C4s4HpQ
RCkUFFd0l1AVZU2yLk/ZRGyaGu5xJgcbqnggbdMMvWMlfbsYc2/EXr/NffIYFnPzw9DGTSHDR9ui
fa2NzPsISCGdS5n56Tb5qRuckh4qnAHW6RTN5FinO3P7eE9YaWAshRT9Dbv7KtvRqn9IElUWTnuq
lvW17IoJyBN7vjwHitzFhow0TgecIlfY9fXfD2tDku7pAv77+X8/YDvlD3IFte44wXPPXUl6ZtbY
5XJK73vvZdrUX00nU6GLyD0QaDUg+nb9kwX9iApO/lMkmrnyPU/Dz2sPJ+KUqGdHNXhwuueriUDQ
tS7E/BCMWYBMs5vXqvCSxcXBXDDqoYFrDiXsojC1g9+zG6/7pst+UpzxVnlAUxQw6LBXg088Vb/m
ss0PUL9cCMa/Tf1HHyzpryDCvp1ZILfmFJBLPQVPom6Tr7z9gAaPmgdjEgauMjtgUjnZQ4VVQLVa
dT3a5zp0VvX5w6/p4L1k06ES5k+3GazjvwdUnRibQKd5kkyafjPTMjk2ddseMM8bj37M++p6GgOj
BdBHSWKTJnui9IwCp8zRzNVkP11YUq6CvLavPI9WSqiEHGkb4tScpsZidEUQmUzCfiz1snowsYMo
nZitk09lu7V2TbsW4DF+ORfqlPoFeNXRGM95ax5z0/nIzHR7/0K9efTgBxEam2nD2e96OmamhuC5
wM8jpczVKSJPfKNmZTR1kc6OwrykhmG/Z0iDst5KXgqZcwTFaRMb5HSpvSJf9KcZ3oKW9eapSRdk
100Vzmd9oBV8P87zItm6dtXcf/ufqbTHz6Ap5/W9OxT5JH8HQA9ICwfUPwz+hU62cecU65iCT7Qh
foXZiMGE1tEL107z27cHBDZz1jzcH1djCJ67HGNaPp7rb8i2AJE71gTddOJvT3aR0OxiwYFvafpL
B4NlN3kINjRtjq4aS6EtqYjfvDqLn/A9XQe6C89AOabnbLHOMZ6lN8TtxMqMWIUYI7H6SjmLy3d5
QUPu0+CtETnM1qYhmpRMc2loK0zhH6ux+dHoIrqIsC0ugbBwEy7Cfw3JkQPWjyXQHGJccGSfb1wr
S0+TFGzWeO2WiraGJvLqdczyj9jMuh8gQD9ArrffhXWwDO1PytUKOaoxDk5ECwke5tvSUHer69mn
Zp7mR6LWqHDp8bAhdTv+7CqHyLRifA0Xbb75cfRHnQbwpu2oMk2UFPkpGrRHprwYrhZ6SALFlxL0
YiDYV3Y8fEa+0LZzafanqK2ip2hJ/th0qz03ZaASVXHrq7i5WRPE48T0+kcvbqZDXaXBwYuK8Hzv
kmcWtKXWE1s/ITfDchupATQKKqEV8pVchygw6Vj9O6erWNmS4Yc64sPRg1NnmjdTahubGqkrLaC/
iwyhuRQtfIfM8TEPN+7sGG9578I3zkDYVBFMK+EgWFelHzEX5qqyh4HcdIOliv8Hjqj7yPqxPCCM
JgJZ+P3NyyhrYNIlSNcd3FNoofnMDYTEzWyW7xOf8hTjfxhQEO+tqSE3s+2GR8+wWNaS6UAEau/e
nGnyccaJYI0lNWcOlFOXK/XP2mg6qTjqd01HeS40Irxcek8eQZUHG/UO1WHiEzGvckLxWDayQooh
08F7g5CmEXSWwlxo114sgFQrEPCl9VOfZ++pol94LZxwRLrH2Jen4tGpF/1cWVQawfL19el+/xBa
7ewDF4N9HMe7MPerL/LH571G3MfOCir90aV/d1FysllPoHh4sXFQlXR1rj0MWVDelWZlWjoHN8aJ
pC2Of9WAjGxUzYbxCBWvhtK66Dr86gVN7ZrlvtTHNaek86xVp7Lr0rqidqHfjzTilu//SQcrjZrP
O7oOSAYFIVoFyss4apMTRHPseKWAAt/1N5349BOoNX9ne6Z3mUvengfbj+aRk31nFF7FdJ6AJE7a
rWrmfAV5H9xNo3tbox6LS9FyaS8sXss8z/egL5yr2gOr8ncvMayBsgqalgoeZFZp8wP/GrVDln+F
g6Wdw8k6kE0frJM8DF6mdgnWgLj9F3UuBLSwRUhD2qc+QK8blDom7HGgUytpnthAIgfQ+ZnE5JHh
wKo2TkJsXGjuLIv+o4Y7areIil6Pq+dvrR/dEP0t3x17atfCx0UaDVPNo15OMOO80TdtH2MQCwPt
HRHCegJv9drw1HruCx3dD6cd8F6XoMVNPXRxuzNbg6crHds1o3/2ONdzevYKWGw0JMcvK0ruAoj/
8xPC4o3RIYz0If8WY3ir59j4gf3CxjtquFe16QIikNULjm1DMPDzb4Jo1i34a+PU9/TOCGntVnBL
LoPiXAugpts4WFrm7ClFOmc63yuy4LKuXdSgm9K49WI7cvbqKlPXG2+jxNnYHsbESQ4xNtfjqE/V
bY4RcQT03T+JyLmhrP8+TWJ6Affe83sq4xU0yrw1lqW4tgyCpz6j4DAG74A7VOFo6KrHqDa8GwE9
1zqP6G5p6auxKpWsZYx9lHgs+M8UgjFrWyAqaxrHV2Kx17CUEK+bPrLy+1zU0pZpp9tTBBmAaOG7
wlYb33O8K48DX/WKYEbwv33ebaFNWY9F23bbWO6F8pzaU+fCZhlvIYb6OZcYqcBvnlRbGRF5elTn
1MQmqke+OTOQtnOU2xrkwEefnEhiyFtrB9xcf+tJRCSTJvmFQesRURTOVrszz3d0NQGQScpqKEZw
uWktG0WG8J7pci3vzKuLHbUy/WQRPHazpw4RomjcnwVMHxyhOeb4o2rgdflCuqru4rZNC6omyUcE
D+LNNXhcyMpVqpfhjhZNcAgQSa+7SHd3aGfwMvnERl+MG1ZWtH1hOV4CuXETaI2rpEOgGyVYQd00
PiVFFTyz7vWemtx/uEtRk4URRyfUyq0pkjljb3z5qf4Ml8J5DsfcuYqRAb0aQuOLFIIE3E/fXDHp
wNpIyX7XGkt7v6ptYxjlo5XRmaTn+dGOvTjNeHrWVeY6+9FHZepl0T5h0fnHoBTYNqX9Z2Enk2fk
S6kXOqjBl/GSxDwzI4cJQh2MxmOtAfUqZQs0L+A6aC8W5oEnJ+i9596fz6kD9pW8ywzb6WJvkkKL
P5d+wenseuHFFyMp8RBrVg0yg9XSF+WrbxjFDhsGzDMJuDUNYWx17XGu4vjiAdV9asLxbZnCFxZd
xq5r6vIKNrq8qr1/m6b3CgJRaDXGOXknUthDcGH+bpvuzUWF87sVZDcBdvlOq6cF7QZnFaq/WeYx
dpi8vBLV5G50YSBoL6uTIVhD6NpEvqlyWFVBdKgmKgpAabVvaAnW9LSTX4NPN2ZIx+I5EREcZSZ6
+wX48INWsWgi7/JTA212qAtvvMLadM5mtLwiDsmwBf8nqARLskthsUn3AVfgg6ZHuwWo52V2MuO+
Ad3EqBnUIxSaXjIrA4IpHIPUuImiC4aBrwhlBxdrXTyMIzM2ZjYo2mfhPHWsjERs11+tXBlR43UP
iJjslxiPI7LBPbCa9t0IbHFMup4SlJzj1iPav/+eN5LsN8zvV93JCQK5B/uZuAyzpLoCE/5dTHa1
z/NA7HvTxUT+n06rF+vA3/z6g/IW3Doj/SjynFYVcw9yEChWY3MbdpoKvusy+gmdNfzu/BxcgWuc
Q0280x+wHrVi/ruZaDPnUX+j7yDup8PRrsnKM7u103dEH8jgPRj9ArdlUG6XCbTUugOHV07zMxWi
6CWxA+v+otYV/SYM/RFpvHQ7hPqAmnSCPufKELLKTYxr4By6xMsfeQSl1ykfd4M8gk9Bfmi0vKtk
CiXn0KY2uoL1UWeUrEOddvT8p0Hi114TJrJcfO7ppUjdgKr38jhFFohALQcZFrhi1dlJvVUtB0c1
V2QDAtfdGdN9cK7kRu2pjUUr5GwgQgpeQlmbmAsYD67I/GcmYtY+rbEz3dfmzJjMrU0hEpJIG3xr
HFQyYxT8jv36AcnjQF+KeVqgSptu1qxZvS27XFaKma7fnMzTDpNmlAebcNjjkPfjbXQaSOLlHDxF
OmI9LE43tUHyjk/Gtfr1kvZ/zzVO1Z3vc95l1n5FEYb6hAhLLlZS6jsWzOqwI+twbUbzrpgi7TJJ
i1LW9gvQ9D7ojqxS+auh8Zr6uf9jKqz7zvCfHfkSJOeVBovr2//75yKgL19GhwZITx4o/Ti/lsaW
ZpZemsEbOHNpe9Ey3b+0fRBuSycvPuloPYwRN5WY4vQ2dNq0sZOkJP1ODJ9ZdsjkXWf4qXfIc+g6
YJcj0ZdkLA3Vpmud7tj1VYWuNP+qNN+mZqY3265xq/0o3s08tT7iMbYvAngd9n8OE6Z1q7AnqKIi
52lIw+HsGC+5PGB9Izd+th/prU1PIRfnc9lvpmiM8cGaIEBlsqTa9GYVnoIOmEQtc3TmpffORcS1
0sUu0y0ESS8Dna6VkupXAh8czjfReo9K5ETbCEW8GT4y8SKpghXfOdBa0noX+iJtP4pnLR72jgNF
C9pK8F6HU3NWCRITWZknRCVch+lgffl03DyM6j+mgUBhry+Ki9/X5DsRqLRqddlMkAWZzjJ2IDto
1tWw6EUUvsbSl9m43h8LV9bOG7GHG3qQnZcZ7lQ30Cjt7ZKgizkCFpUuaIR0P3/Gf1QysyNNhMn7
/9mLYBPczyVqj5LnBoFve+BmO6vrT+BNxcQC7UsdGhiLurn45tR+9Z0/sY9ktQcp+y1GI82zzTkU
fWaBywN7nqQj33LTE3wxev516YzyA2rCCtlM+Fr0L6VTTVfbppS2TJl9CvRuR9MJiYkBtKIiHGVm
XQlCkL64EmSrxPkuEqfAIeY8kr2sVIR7vYskapUjq+zmTV74CViapjyWPiaZWdkC/x0n0PrX8MH6
vbG8dENcP6rvKDJwut+Xtu1kgjEZTqFjj7/lThvbMLbZGUMXqLYJHdaEE3du8oJnltxTm2XxKQdU
4UWdT+lU0Etor+pZloLdANBlefdIrnyOMwSghJ8OWDLAaLX976BNV4xI7c88icN1rGN6HeZQ2wub
B4NVQb4ci9Zaz6ke7kdknLvMIvxR161v7eT+Gav8705cWFyJzSOS2nwTlfR1VPHXKX6Pdhe8D2DA
LkR0JQAlKowyLfj8pnB/TR4QdiHdO3dfj9r1plvo67sqqJmGQnrDOqOnF1F3jNhEYwwbfIMhLAMy
mZnbBXfPYvbfwwBX4tPcB1tV9oMYvpyLRd+WMV7nTd5bcC/7pTnShb2rTuiXty/qKNLNt7TwGeEE
5GiA5GZBhiwUn6Uwpke9smDXUN0HvR+wUhXB2ZcbtdcR0Ibt35jHY6aqbJ4//OlcUiU9L76YSc79
ae5TK9wosU7s1PFapHH46BYT+GrXyM8xGq71OOBs61wL07eqB2kxPo/GDoxjNZPfNJu+d/XxEzzg
b6E2KiUTZt6dh7xiXhKWp1o+lwhCLjYlFd21iQ3t/h9UL/jlk10HTNTCCSGL3IwVCEgnxFkcOT5E
mcRyzi3Yjv53k+glBI7hwdVNdy9SYZz/bRZEJfUK7RCummHx1hDoibKUG7WnNgbZbIfAzx4aoF00
iIsBj8/I/RJk7S2Ue1BL3oqKlef9I3Ng36xisIFbavD6KkVQhW2bgBbfAicRm5AJjlljvRT4kOH1
tQ6Xetq8Flb/0nvd8p1FlyQoGBbkOb990ADCrOOBvO5uqMUD+U0/HK1PnhfQNJdyceb14NGKonc3
4u7lCSmq5OyJyjvP8iiSD9LOCt1THjlPRhzWG+KfivJWm2BouzJxzjYy2K2RgNenyO23u+rzfuEY
GcBIlZqWwH/boieKtpioW5m10Dy1CN232K141qpz1Bg6rRHHbkqHM/DJ4dzKjdpT5ybX5FzsUXvG
jli7HZmBgTipnoXyAy0+bFRNM9uDalzwCTJbFGa97hc+TGY1/Ub9ZcOruisPnL2ao5PdDh56ARj2
b8qu9tRc3nf99JxP7Rmx1dGijHm9P2RMO9nrGLgwsfzUq+DXknguI5rxcR/GOnQ6PyyYUOFi+T9l
Xhx8oth6pfowb7t0yQ5Ste8vASsYKMBbQy+2c4Q6P3Cc7IB/2d+HYAxe7cb6VHcKLd/voiWZwg0y
/dLXcjal6dY6nolmXjd6AhcEEkIU46pKDFFsiQd48en3vNGT7/cE6BgHWNHzi+FDaQjMPv0GjGE3
p6xwpGyuyyGRt+QePVY61ToYdNZWw7r4JX9Cn5dfBcrrZz4mHzgswXJmFLdv1jydrCi1thgxEc0x
fzN2hdFGqMTGl6oMjUMu9OLT4amqAihLHYoDN/+xRwa9m1llP1tunK3cxB5vf4vatKlXLEAO6n+F
vMmggNrN8AlqgKKyOI7pdauVfnWMSRZIkuZAGkn7VYeoZWq6Eye0ceMn+ijCLtfpVGs/lnr8PbRZ
9D7HfoPJXuCzXjyLKnoXH9XanPhlzPSzjuIpm3HLJzHjkEjRZgtdr/c1sSnrUDq/zb5tznVeVzsL
beQ6MwFj6BoYKJp1LFzR0n5AeJ4ot+EviV4ioePN4t5de6H9rmnBtJ2Y3L3yaP3ean73lPX6py1n
9S0mWC0a2oNhQfhABF2fq9z/XspEtCTu9v0cTh+jh4NOql7R+k7HpXItUFyZc7CY4t5n6K1UBtnD
vLPNIDhmOIMAWTXjfpiDDMJoZb3VdUeOmD0+qT9bYzB/QMzGjWHoKTECY/Ma9w72I/PWuz4EGC2z
mHOg4kH1v2e1mj2gF8Oda0MeaWXZDitnelWHc53H5x5Z/ZonRLi1A70+KQ3V4k/VV2SWyb4LLXMz
5jI4ThJOnIwgJVl4hlrRXG1UHLda+N6tiMt6bxWQHIUgSGtlIbxqdaDldzpJXYNIcVuKBrD0dlB/
MIdC7n+yyMFQfl4/ScLT/TdPArMUURrfktgzv8sdGMD3HXxWySdg2ZOTljtT5t0u5Lk+yyNlPkqa
FJ5YFD0GPLoRILbhoZUDl5rOqnNNP1S7hOgt9UWPXRk8Yt9ce7MW7O9rBEri7kM5vDqLjEOQ46la
hARG2xzSCQQ0uifjlo3Q9n4LJMN7Mcwe3CBtaLY5+taVQzhXuIQlKmL/r3Hjn4XDKDE5Jp5nrDsp
j2xCwzrcsx7tflfL7M3F0KBVW62xcZcsfVbniM5C7JX25jEUc/xI3eU5twZnXQc62iy3WkAnCmKg
Mnvapqnob6NPOhkMqeG+18g9hFE8MLtBvE/N9JDTsX5jaOsPczUn+6RIWYSqbxap6HdwtVIsXn04
doUbhQwjWppL+ZEDFdpTaam3pjBJ1ZiBRUMq9x7ob6zA2FmPmHbEo9pLFu05Khb6Q/K8tYjy4E65
Wf/QZ6wPDj0K1qTPqsmfiOrcQqbc6poGfl/2nlWaol122rUxULw4BqlNzDn9dcYEZO9Kvk5H0MSq
FLaO8I5ZA5kSP+8K4oYkroaZHrER/UTMSICxMuPhwb/vUdohNw3oJSGYIlMdOCSqhY/7dwCfVez/
VR0Yqd3NPHfl2tdfIXRjao8KSl6GNjDrqIBOEI4O3otiZJLC34yypIASy15J2tXj5HWHZCRCQgkS
aGvMuEYFGRBpYzn7oU+NqxpzMnoWnY8EDo3+URUJVG2gc2M0CrZxTAd/2bc94U6NvGaEEPbJIHPE
RXL1i6wQICTNL6b3GoFrkFMC8sG2YQUvxTJoDnnO4B6oWdovs03c0/2NUkqhuVIsexOiOIiUxfVg
CGrayq39mbUXceXWDL9QDiONqW/uV8bdjtgIC7wzzZL7YjPIrWrnQZSiGs3YWkR1sSoISbtb/0F3
2utAZlOG0uBmCW88/L3NDX6NzrBxhZbi4uyiCpg6JOF6MfIdB/w3S9JD0xKtjLsAwXBbaFA64/rD
R5EMfAPPjeoEtyLh9o8JivxXMmkJ3MBPBu+gY9bcZK23uxeb/Mh7mJvIPsZzVD4AImmOk1ZuYcN+
1hT7HsmQnZ/DNiBbsh2ujLwhaxepa+HWWhWsHq9K4OJ0VrDl+VrswoRYtSqDj6vsCqZNrwg1EzkK
FlCeMplg9Mi9Ucvmo6mD4Uee+keZRfU5Na+sjv7QLI0v98+rrV8pOpFRQs/lacYoJLt29q+t13Z/
7p+bXn4tRu/8EvnAckAfKWNQksGFTHKM8KEVyM4Tq5H8MLk449QhgMPdvYWu9wxg0nGkvlqbSe7a
6M32MpXwNIzeoxA8LjKqSIGIyDpbA/75k9Z6dSVSsbmMrP3vSCFGnQ9/cl2kxUm/SfM4XjFyuyc+
0w7nbU2CLBHdUd2ZD/eOoVMQxcqC6BKFkUG/vUbzOWjTOal+JIH9XATW8AEYi+pLWPZfFDlkzZNS
Xk9vkbq4XfunOzsliMfmhGZkX93jPLkv7+2lKTDXSVuXh8kq24vaC6u5vUTy3CLPheH8n1eJ5F7f
Oy4GfN77e/JTY1cOCa3SGTyaKEV16C3TfBhpWW6zqnZfaN+G66DVnK/Mml5FMel/TP+1qzLtJaOL
Dm2Z5mlvZh9WHjL+KCoSTPSLoS4izB0DfgyHdUPgWQ+ePgekdZO4JrpCPNhlLi7ULNc9QHtzVcMZ
3UZq7UB4TdRe4tlqLtV/9yBo6sc+GPdF9aywKUsEYTs0nsFwmG/t1KkD9Yo3jObKWUhrI4Up3wuL
Qyur2lssywARdn+kipIsZosxfXIyrQAkWk9bUev9ez1o6dY2Imuf9NHwHgONWEeuTztVvtr5uFmI
t2ivS1H074noHqYs8mC1NjZSQt9ckwVLiRxq3lXLvOmpC9I/ehjb71yxXG1I5ndGZ7LWG4Zlq4+5
/17V/WuBBP6i8ywnFm/nmR1iPHZGfQAhwxpqrGPispLOPxhMsZ5HkzKt29U3ddSO+ngoQ29vTvmP
f0ISLaBxETfRj0zGlFZVigJFN8FZz/FHK7L2AyE3iAHDjh+aoCKbPBvBIDfBdzMZ2ue0J90h0y3v
R0VCYiMDtZFn7ydStRTrKDdSul0LUeAQ7YBkhOJXGdil9EsM617WIaeU1Zdm1da2ShbjKIhh+UdJ
InL1+12/Es8lmjylNNYykhZDh+mf8pyrjddF0XWuEwAyU5CchiY2H03b2P31mefLDeypeNBq5435
Am5picioio3VEFenxkvylPC1Bz2c8BzXLmL/ZAWmWrwo/1LWUtReqIj1qciBYk/axh9ZJChLfNCn
88mlbbjqfDJl0xaB85Q+OsGwrD0ijwiJSlH41wbyH5FjWO8dhgszqMb7BX+/sI1tqi8G4B4HtCkr
ovTqQX5bdUWHA9pFuxqbSfwm+gXaJ+KmXygk4BMTCzRq8N9dGKibIc1p0MjnTZtqj3XcDYAXRphb
XVTKx0V1Toaww6JR0oGY3VueN+mrOp/J87k2A3gLDXeb+fHCzH+IjrbRiVcL16mKxy6bEICtcM+d
kW9VJzQOSnqoJT5AOYfOC+1lUovq+yKo5Ma5GIbVnwm8evfKdD7/22RD978P1QtzCczIztFJFriw
8EOk+c92WJURSuK5WlBF3qvuzmj6wMwTan3IBkk19+N1jDqSJ2NJIdTkkpYD/n2YhyI9jIhF1eCq
htnxBUX7wKMwgniKcW436AGFDHnvS+nkgUoT4YVm5B1IbW9pH4CFM4oYjqxjDtc7jem/h+pVM8n+
vmrOBUTXIaK/S6IcbpLwow+q/KGpiLYHqBJ+xEGSHocKfph6dciKaquN57uaWit749DVvRLbhmLv
EvS4ivyQW7ezL7bkuwCt+LNYCGb6BPwlBWwkBHJG/q/MYfOwWFmtOR68mtgMikAw1WHgPvWGXJQj
m1FHI0dKEa+OKOeBbP8dG/DnCD4tH8AsRMe6ycsVqcrW2fSHbFP2cPOETX011MhbkedptWWbqtTd
M2hgkxpWUT+x+r9ZIq4+YgwhpzGa9bUtD5OWJn/ithvROWidClMnqU0iLWb+w4sVdA/cQfQ2QoxI
gxGE+8z3V64sc6P0bdEvMZLUddk8egJr2ZQJbeU1WkOs2Aj3jVGB2VRqpeBj6h6SJ8KccWP3PECq
4iWK2uE4uaG9CmvMGPncF8eSYiq3efAaww6+ML5FL0Zik0ZgFc9C+NHJQyF+Unvwdwunmm+Io2k0
SzENdCC4J4yAD4abuLeuAtqb8cZehVOf4RZZH1NHzg9cw8fKzD1UVOD9uT7PVZSTNZiA1LCMnETD
xCs/4nry4MEyaVNdDq3EaRvmA11MszAORRK3ey+yeHfIDVYGremVWqshPSYiyyH2Mxc8WVSpsvfi
7sjqNuALqYKzIzEk6lBtcMev3PeU2rhtX9P/3iX22GY7Mo/A2/bO97LSdObslThh7LK3RMVbq/uT
KUi97KHw7PqcFrXNnYlyMWdyDNHwqsfdiUS+nyqD3WoH6OdxS6prgndG8uFY6H8nTACchiJ4/J3C
NBQMA5kSr9S1wq2Lg5ZGA6li9s//v3dB6P/XuoDHUjeFATkcnKMtTGl3/1/WBb0pU8dyLDBxrLj3
qNeQ2hNzfA78crnGo8zqK8i3SMIhBneiI+1afOOonIuEGITHZib7OHdOdWs81bIMIQbS79Kq/6GO
hkKkD5o3/iiS4BW9XPmFKXIZYu58dqAWzz/L3v1ok7F6DNEAnCFJ8ngvRLRGbhzvnKRZRZnpkVhM
F3+pp+8a5t1N3IX6qZZEqmaiWqqZO+Q03o7QJPKmw2beukPyPOOCvujWuFf3d2u4LHza1j7oYK9u
cw4AzkZt0eKTPCoJVdc1/qHwq3odVJZ7mmyb5fKC62YsyydyiIvXZNDitemE+lGYSfFKtBfxR6bV
PQ3/jcdOejSwKeL6q+0Tqot8h9CpztNfjXJh2vQ9AL7zTFHfetMT/BrjbDxLDQttOFQk3DnNEyPl
T6Af1QvqWx1dndu85Npk7hqQIOfK8wm7lpCxAQAi4evmi5HXgNEAVF4XYgo87oZroNSsoiihLo+0
VdQg2biJfxZRhAJuobkwTgE4d6e5UKOXZbdWO5kC7Cnx1Fh45F2QTyTmpYBcqFBE8RrZgZz+RuWV
pxE3he/Pn7md+qsFH8eVlJSGvlpKkLe2aE9F5+9cS5+OJtLUbTy4DrifnFJ9P/SU7x0rOI9OkLJU
4lOAuZpfC3PU9/c9XcrQChP1M/n26YEcsmafE/MHziKdr03ufSPivLnqJItO2H3j5no/9ruCWAei
BeUptSGdVP7IdNWqRlxUT6yJp/1UD1iz8vmPNBqd3aXUn5wpPaivpSh7e1c6GInDcYShG1nYhHXm
vBORc/e6QR77LMjgnOn9BEq9DCkb9EL7HVTJe+TV4gs4ibZK0zA6OpTCMRV27y6C0V9ahQ6nR4u6
Im+wIuiGFAlSEjPTGX4HJo8Qb66RirTIzP1k+Gg0jZAh4AuHtPa+zWkSn+2kjanes2fGBSXzwD0s
UrJhjTPiDang8Eo3RFrfYlipK3/Ym5nzZcfOcrjDI6PeFntmNJRBCxtJxSBqYr3LKd/SLYlHjBc2
iZBLF+6H3M0OuJPGjZrJqEMxOMNmIMjyIbbFl6h9KpY9tLOR6JGjrufjViDJ3E7lqF9j4Emq/qI2
ZhFgiddjn2Zq/paECRzGDqbnlP1wF56yVnJm5RZBhuuQT0GiWGEqlozbVv/mZo4lA9Dts+5SnKyK
/Mu29I5aORXTuenExhj6Q29bDUqh+KdqwMEcxDPvLw+6VpeP5EGt50nzGWPs/NLNIdOmCiXN4NZv
gRM0OztZvFPvJjWe7tHgRqW+T9vkOumwzP+HsDNbblvJsugXIQIzkK+cZ2qgJUsvCMkD5nnG1/dC
8taV2x3R9VAoAMS1aRJEZp6z99oDhjPEO5FYKpVfH6SfJa3bfe750XNfMYDrogpayNr5HpFlhG6z
uknsh2ZfSby1d5JTIDepErxVoUu8TNw9MJyhYW0apOPznt/6mByVxrkEdvNEkGR/1arM+EZiwFM/
s75HXMWYKfCKUNkVhyAZjBMFPSKg9Ty4wXwAp24ilboXb5R4qE41tdWsGJPPsOKJR7HSgphFD16b
4ifNZu3pjQge5ASu6fn5y8O+jyDfyZWeP07FQi4m7lCpZKI2Td1m6df4YnoKWDtzgOvmtv0+A8qB
5IubsCCQ73RR510NfDYRrLM2SveTaSVr1XbOUKg1Y3mW95ZD43bRmgmCsTRb2zBhZuTALwlAU+ta
2br3NeBYzx9loiOLgHLrc9O2SS4usVdS2w7H7wVesO1gmWB/Jss6unX/brrLGjDCzyImaAtzJjrS
JCVHj2fPfbQ1mj55C2M1WI5zv5+vBSPSXLiXGzRorPJbOgJ225NNlSfqtYma+ErDCOuA7IEQyCvh
lMH85Czo8hx8v3zz1bbZQxL9lPxbubKTc0iAc5Q0Db3eRF7hryw/E9sopZGnmCHup5mhnPnoSv//
gd4w/89Ar+lCCMg1hm2rlvjbozj3lVKmIcZByTVz3fdZRlv6m1MX0aZrO9RImv07saLx3khDe3oB
Apkcg9HI3keNXPEQtYxUO1HQjB7zgBL++GQ5T44WjBYlJmU31aO27iCOMDJq52k0fzs10so5zB2x
k12VR8sQ9brSa++7MNd2re2SLMi/w1SMNnRdykNcxS9Z7eZrOXlwjZiI8RJYOW0QMlMJST12trem
cpmjqcFsFkR2c55KTJKsu38M7GAWFHIHR3gLZJ60xEZbhpYOZaglTQOCLuvvuMfFJGKg+ZHpoo/u
+/oYgY9HjWEPW89KKioqJJLgG2adiAXpKJEwigArW/vujQ+zXsRqjZk4FEyfNVgkXVBeGtWuF6Pt
KtfaTcrt4HdXexaIxaa+SZWce8cnIgUysrvUoym71uSFyPbTYAzZCTYKqboE73zTa7wcPYb3o3wA
jF4GEdRoSZ1vBWYk4Fkp3YGU8JlGd55zs1KW/qHSzGo7aB3qZjdltqHR6n2bPEfdUbFoNrkqvNmE
TlZdnNDrczB3pgaFFwRpzd5WYvehKd2LbaXkw1vOScpiSgXh5ah9Q8Aevw9gkxeMLKATLVJrIKtK
Cb3h+CcTmfISmPpwgt2hHmK/1UBcTNWDh8Z4VSt1/aob9c9mMjtGHxxvyP0A67vRgh1RKcUztRmx
5MClfPaah+QY/3lJ0lqMtEUboGibv0BZ9u+nwuD98NXeH3gogZp5Vl0OzUcFw/jmBNZrQW7Nc9j0
zkILR8y1ZFs+THiVyeajl+rmAoUvjI/dkLB+krXZNGyDnUN0OZketPoqL1Z5dPX23iLJeJmahAJJ
jJZeU8ih5ri610OJievWietdZOtNq4R1cjVKE7MvVFaRU9i3k990TLD9XyNSksrpjFcd3tJew1QD
wyw0XlNFdbhda9ZreP6/RFZdqABiVKZkL0VWOSM6Rp5MLOQSrfNgfiLkNrfyMM3nmkxR7GRPEZj+
uo5Ir5BK6gk0ntAU68lSE/9JUatLq5GtVKUBWPC5zOcAhV1iP7iVgaMch1klBZTReR8ygki6fZdF
7ZN8DmSoUpdONdkLqE4/tYg1zEornWQOzGG+BNsFTPzggHNjdLwTNT29T69RAtoki83NCL1pKcUS
wsvbXWQ4cKDzoDz13lju+OzLU6AVwdoJrQ0SRuOCo4k2eWlXG+rqlD6BT4ldr4Exh5qdkVsHogKH
UaqkxL9OZOIGnX8u8Ykxm8iHk0DpRC8ByccT0RbabmiVccEv/qfE6nSBDiCu7caz/JyCX0zVtV0E
gJhPg3k5LDV9U2aGsRRUIwiJH94TcOdgcNxxg7JD3AwSa0LYVPu6pvMVYVFclRRidqlKYG5AkXIZ
4CGFkWDr22wGfDEKd6S2onsrsvyXrMcqNr6K+ajQfeA0Y2dswxAJp5M4P4M2vpFfiC3B0q89Qa+E
yGj6/WvVClp/0ajZZ6xx/q3mfsBhS0ioluobaecU/7o7MWu+1qVhnuIcU3pjRtmZ/nu/0n3T2TH3
69ZTp/h34X031p+wn8wrCVw/U1pVd6Nz4SEGImuXlB7L/YFnzNsxF47/C43UkiCaL66eO9MmgU9Y
MGoci4B5c6Z9/bE8RYNT1FNVTAc/JDqvDSgKQTFcShixUQXqMomN756reWttbvNSLEOt51bpEUS1
ciKwiKclM+XgUCQ6pdV8Ko5dQvas0OKPuY5j+CN6WQO+S2xe7+MgtYpphaI8oJNt+uevDQbGF/xl
u7uYifCbYSNRCZLFqgojX9vGmK4JwfOgtEbteTb+38YA8dLoFG+4uvkmMEGtAXFviFgS8KiD+uhG
nfUyjdlSAo+9CulrlIf+hsdyt9D6dtradUhpU9Iv4OTy6AYDrVuoX6DHNXerfpeS7uWnFcoTIkWv
s6ou18hVV6n+P33t+YnYupVTol0T/yiZoE2zNpPHmc3vbV4Z0EMdZhOCdCKUfZLvAnBxd2OCNCu0
DD4PY6g/FVapHPDcizW1egdf9pxHCK3wndAAZATFJZq4u+Ty2qcIAzk88Dd1maTPZYqakL8jds2P
zFXFXv6NXm5SrHbNFzn7Ajly6HwB4kwk4cp282nHo0FsZmPVvhGqRb+EMW60p2k7+RnBt23lHj2e
3Rf5ArAHStreLPeG5taSA8TVuRgJX5z58WGsVFtfqTUCc+HTTDU3RG6a43cIuROW8WQ3aK66ojeL
hHmWzpHVp62C+TCo7UuZRGSt1ZBEq1hD061m1r4ERfiY1/EDqCD7wR/glhrOWeqL5aylkxV+tI7L
oFJMTI/AOOULMwndi5yNFMPbCtCELH4HqqluQaEm24Ts13dO03NjctsVGHHxFe7gQGSPSTpyr1ZK
9wOXTUf5DBFYd733/Mm4x0YdPRm0zveSDJP6Cs1eInjWkimO5+fV7tVsL/FKclNbBAZKZYcfdvle
jiilM1Jj0TXuqOhJzZQOvCWtdWRs9TF37B9l0NZPRhUjHfRGa5lEg1gnXeltTaox35lUn0KdRVem
VdbRM0VxaKhpPDDvFwsjVfptG6jDwzib0gE61tuyWcu6aj2iQ1KFNawqlEZSRu0qY77wDdt8Vlsb
aaWvZK8sv6ptbeV0IZFnUUXIKDqtlBnA1Zh9vlXaMljWSG5OVqGjhWbynzv9Z5F58dmM2v5wH8Gp
z5KL0/XAmMZA38vBV1Gtdn+fXgT9LzknCk1j6SRj8m4JbJ4NQ0o0FNZjroMbdRTjhQaTc3Bj27xZ
qXL6x90wakQV4Ka2xoShUfIkCh7N1MV5bMlJnpz40USnzqvrGZk7mEmiFKun2zN+eVlX7+9vU9Pz
nunjPNzWjYq7uE+rTT0PdUMH+MQwiSSFfumf/c5h7AXPftcHFYq1ERbFMbnmmqLU3jjz4Uz/AYwo
zpgSgqOHT/jeEMn0AFAs6PVcp7DEDLtgsuXyAxrJYMUE8Ctvh3GeeXNeJ0HL6VJKdK1prxVvNABG
JiROAGMt0LWu5QxorKtmrTeutw8PUoztUdNaMXRR7WOutEogqf+cmljf3juuXRgwxg3TUX6ItZt9
C+sRsOyoNkTvFXTnZi6AnjUAzyvwsqzT3+VfVM5Pez9vNjag08e0BD87OfndH5vF4U0ppzf8IPVG
Xi2naBnJx/fOue8SxJelA3ZrHDRacPVqA3oNoee27TMzY9qaPbXBQXdrleDWykUVU1Duwg6zroBN
rFCWj0B4jPYqJ5p30dnAl042LY8dunINQgQiTZKEZFgkW9XyLlwJxQhZEEvT4v5OICW2GEzhTKFD
Tim9j2gRLEQDdtVpZw1N/rJ22kcvKMOTvFvHRhPnXivpgEa3VmThWf569Uw1MPJHS/nEk2/CyYwI
74jYUdONiMpt+5U7+eomRlt8TJyM4ClUA5uuKpAKgClcGQl5UXrVw6WvRX/CDGqeMkbZdTFoVPEJ
aGOj3/K6FZ85lLw8ptdNHKN/mHwfMo6rovymGaEbLMRZQxBzpnXBKYnQnMkOnTZMiOh6nhm1Nnz8
oyFJuHHoZn9tWi9qd2lZXshML/bZGH3TmeV9DtTgjJkoRN+BEE7MLyuhVT6xu+hlXDl+dizy1vdC
go+voTBUZxUMI6ulAqnQelDdcpWnqnosCS4PZ32fHVas5gp3fIj7X8IslE8aYDw8q8q4Ns2qaxxo
opU//3qQsWVFhQd+4gbJWKQtYPie5ACXTyoLFr5vHjqyLAeRT6yiSlthhw9ZHIfJWVe+ywmKMMhS
y4kYOuYsQd0Q8W/p5tbOsfidt57xUpvubzMY0mtBvkOsOfpBzk+cUy8698ScYjiIXj2MLIOgTpAX
nFioh8IYKEKi5EuaCFWhfpM5AYY6QrXS+leF5SQVlgG1Zj9U65F/UC9IH69MhLtl3935y3aQ50fc
wPgXS6DSsQX3qgU5sRi9knfBr2pJ/YG8gw4ovTn/OFWqiIRg1tkMDaJ4Fej/japNrYj535/zQ9fW
Ndu1NJP/A6pp/g0yFM6I81zYewW38BJZU5lSUCuIBy1ZR6kZizgWYsHJmoUT6EGUDRHxhB7P9JkE
uRyx82eQbP2DnySvknljaNGwq+08Wod+Qri9odZrB6fy2opU8UzpEzv7WHufU+CuiNo0f+cqEMze
gtaY8BMycF38O3VS1b7aIOt/ATXEpzuI/gfRZZLtQq2NuHviepZDknsQr+DqdM3OrTAJUh0SV3nG
F0O4S/u8BfPjPJT+dOlnEAI4YHiNReZfHZe49zwn2zTsKHvpXo8ealaeyxWqgk7tZOrGMRpF8h1C
1Dh3bv/ZK1xrQ0N2etD47eIQaQibiMPkmljk43ri6uGXuBrxYF5NHb0Znpqonb6lomkw+KXlI1bT
l9EemJzlJUbfyqdwVjsiXTSEnm7bCjwnTgz3nFc1iENPQzhYp1VBznTqnbIwuj+xYpesUcM0wxNA
l5OXdyy4W5YbDrygheIdVYr3crxChScuUze+yCMynvae09ermGXfy5TXxwBazOeg2AQSFpR9Q3Rz
G3OiQTxnj9l6Ep+QkOCvkMdWU+KInFeDigmaT8nHdJPpbnkdxW0s6Zqr/GbW5Ux3CUT9Sa0Pu6mq
hA9+AwYb+imNgTD0meIQk2OVTXcqdCWmp59SN09M/ym3IjKTAgcnD7WGXei163g2gWHC+a0MLK4d
tb+hl/SWHsVFQBVq/eohE5v6Bo5FDR1HCGsCVzsUT5Y5/DIVr/owQZYCSUi0qzH5P8IpPauN6E6D
n/WnRCuHvaf7O3Xq+1MaJZh/SUhmK69p6y25D4ipQw8jU5h/cyqzP4QxN7FnkjR+L9D+l5rj35RR
oVumalq6CujBJDP3r95iHxCIERRjfoAy8RAFI/4sS9Nffb5gOs5EcOUTPBuHN7sIUqveyZgWuZGp
LX1CRq4xp5FUTntRZnGg3PR2O9DeaalAtZW9r3qTFG/NVjag0ceDnZpPuTJMFySBa6c0iTUJnJTI
u8IAGkkxcXrAT9Fvg0lRVtU8Hn8d3hVREzW///+ToMr614MK3KowVc1yXKHyP8P960FlQPvBORrZ
ZzBaG3oP8MfckGlwXxWHbt7Iw6+NPOeG3M5jyvyAeCUlXhAalR+0zHcWXWvYf540CZE8sEbjE5O7
f1wvj+WmzK1ra/XjRv45X+cp6Wcs4lgdL79emar6P3/j/Q/LWjvCspYudL0oD2VrFvdNQ/rrwUc/
SXzqfJJJG37reSMPqZAZO8emkZW4GeE+U8a05z97Q6CWS7LrC+T5/zknL+nhJhHi9e/Vf/3Hfx3K
6+S5rz/Gx567rWE594pdHvD0/7MZLGwIQGjCdVmH2dzlTQ9TVxESL3cRPdkQKpUyO9x3/7igUSJz
q3rRtnWpH6FV4yJLRaS0juc3Ommvooj3qa2fGJYA+ATuL24H0lk7lAhOfjFSh9CZ5GqFVblQIoBZ
EeVibHa/RtccUN6P2xQlMXkIllusiPW9pvAGF3XUUibzwxN+ll9qluzCTJh4O9xTWrZr0/aOdeOm
G+BZRO9aZU2uQE8QSd1EVLtvnhMzMCIwMRqykQYnO/GDWXdInunw5NsyQ94GrB8zUm4t3AlbCP2V
OEcZ3Yc8QaYXd5irrBDAlkWqPedJ8yoCBVhIAJpPB2KNM/g0zIorQFTBJq+iU62NTCE/yWkNN56e
rsm7+cya7L2q4mIRJY9+3JXUmcRBj9zHWnSPDXpLsFwLXZ1x44P/XvhBuJ4nDULt4oXXdTCHveSW
ZhpCmqOJH3M1Vh4JCnvxaltVuQq8Eod+t/cEE13AxegG4yb/5Qj9EDonx+F3Af351hP86bXBrUIq
yISEHkjXRw9arp0KlqxI9vVjpC2VUPllEs1giMBadWnwLUvwh6yiwNoBajq1KfX8vDqAZHquA4w7
va+S12v9ssvxKU9cVpP+g4m42lED0Gkaizff2ZY2I4JpMn1WAYJ51aXmY8UAzOLBWkaBfXGdut/3
ibHJemfbKiXGCLN7MgPkbfnEumZpacVbG5anDDyqqLDjejVFU/BEqVe9N7nLF5pOW6vNT32llST2
eTtWIsHCbvxuZWr1rioVB0CwdYkr8cDvEq985xCylCHrjApwKH1H9mqjbYUeXfQPxEgwk/KHdsCq
BroFdVHyaRLeRPvNgTWj0ibHO+ZSC20D4m2bvlmoffljom1rd/ETE4hnN/DXpiEe6YQMhD/fkJX8
NAvtalYfeix2cXxUK8LscA+/uGhhsqzct0SVkixM7NGkay9Orq5S7DOb1CheWMt/dhNyFNMYlp5P
2J19C+cqmVIyLe3yjdG14ZLfNSUyPJ2B0eKNqdMBPEe4Z0ZwI+r1V9rfLG5rxxvebCJt1+XoP1fW
8BRl2odf6m+gwx+Uxl1mvfpmgtpYGBBiF5ihxpXH9IPWSjmnnMYrN8zBnOrLLndIzBDmW54Z2bIj
2X4UAU4H+5ASgrgqi/ASsM7TU1h14dgtEGMDuFjlFU1P1lK/MqX6adLyXtfpWE/LkdnkLkPr5xQ+
Qog+zYoDYJb84PrTThmUcYswqTzA1i4OYzHkyeLrWHThI2CfdiOfTXIjn43y+ST3vl6Qz0t5aICr
ncO+qH7Nj0T5XPQ1wFX356A8KTfyWajZjctSZr7yj12iiAhxVo1daIuRFHbeRUZ4BBuQLza3cuKw
ZiAIZqFpKf/lPOTIPXnN34f/XnJ/dT6Ue+n9TwBsRE/aIzF+fgR//UOylIULWlFOys19XPg6iQON
0o98qfQV/hXyc/m6VB5idA0XKVkQGGpVPgMUadnBDb30PlbIva9z8tDhLVD3/Pca+fL9v/66vM2s
T1NL2nVRt3p9tOcRu7dIcL7vykHY0/G07MKQ7CmMMzsLPfl9tMQ3QZ+IKB/P4/FPT44gZmZN83wg
6Aj+5pnIHyeP/SZ+Debq0UCxZ2HWxp6+omk+4mrpFmraBCvdM8eV7FLBLIewL5lLcBqYBmp7Akem
czGD31sfAZNIQ550o8/jr2rAp04805kJDJuJwvwOm1G3lB4SQCHakxhn6o31LM9kAXwxtQHeJs/Z
5bvq5tXFQgKCynM6yzwauVYJ6YEBlsjbtcRVIJ9cd2rt7FWJZHct194qMGxIg0M/0Pn+tIr7JDkY
Zp4RhQNiI6TiRptyLPey25p2VkzdRnu2rdEBWeUjlJ4lns0xDJvhW8Ji8BvJtqA56MJwK3/Dz2hd
PE1XF7abeEdvwvT8hb6Q54SWD6tw/rhKWr+aMq8DJbXDmrUCvl2bJ79/TbiR6XdlcN38dJ+mdvec
WMDZRGvM6MgQpzWQsGMZTM5liIzkTIA2fg29XkRQHB4ZHsQBk3S95lOKPxgdHZZVn4oT1Swth/GE
fqa9YuNa0EzH357F4pa2tXopTPEsj1QlDZ/n9aI8um+AovadIh5Vpxc3N44+cr22T5F5Va3RuiXC
zZdhDXW5qRXr1vgpjGpPKTYQCqybprG+7GNSJeUhgazaKWiJCGG+v4GBnz4aE/o3gOgbs2vSbhka
FhGmkfkk/zTbrd40T7fO8q/CePCzwvi8EmPweOeTFAhZGNDY5KCmAKUTJp2H3bs/1NbHvDMljgWL
qn6HamB/TOwMfjm8Ufghgt5gjQMq6FrS9b+EDgtgWSc3gXvcX6jnF8wWo2OuHBrbmQXinr2WVHlY
DOodLR/k3XFEUPSQRw99aMUvIXrUB33SXqSZrRszYz+qCqFmGXqECdKptKo57jCtSU4uV19mtk4v
nENoey/yijYl9Efz81tedhdNC5VHphvOkzE0B7DB2VNYYgtFzXdBgKEfgJOdkrnNKU85hEvs+oAZ
BICYd8uyh1f4UiWSdmxkWVLT1XeCfE8obgDXqT2VSRxt+1b1j55uTtS8KFkkdiae0/lWNUvLufJv
uwkBL2LVBJq9mBy+tXnFTc+/TFWeJknAO7GB3bmmfT8UnRVc+tY4WJiEziTIK+tSS81V0DaEQbSF
9mrW7awHF8q2bxL3Ic/ScmHGXfUxGSHz0dz0H1vKV6dy0jyAALxQaOExbQvxzTGzbFcZOc0OappB
ZFk3XWl9CBmGSgAqh1ThuN/THgBpbd0yID23cSNfqVMBjH/M26UFTUFjSnppYru9FQIyT6848d6e
0u4motbbDMFAePVQBjt0Nv5KaoD/lP+KcO8aDNCzNhjiGCrHzH5Eb2CfwazTGp/5RIT7RXAkVOoA
U2WfbYOeOb1t9XJfOQ9ufZHN9naistl7mEB4SA4bEZNmMfBsPstNi9aI9pvY1hTR7qfk+TqCDzf5
+E2rygVVRga7g5emgLPRQ/VCdfeOFQIuYoYnGb5+o6HNfZUWRbOBHV277XMn4Pr2wlbP3dBNT7Ul
buDLMCDZo1hV1ugfyGUcX9uQCJ0+cd4atW623I9oPH2cWEJQGxma4ll3lW5b5lm3p1NoHu41b5xn
CYJ7YLN0XCxkUjSOJWW31rJ/eLtyz1Bbcr7+PWclfbq+a7CtmuaRQc3qmDbdeJfNa7l3bux4uqKT
3nhNTEcj9pBZ5RVadVNPlJWvhpALDWo5f+3h5yR1MC2iRSVKfyX7R/cmEtKUs2tMG9lh6sCz7PrQ
NphR0m1x9Ta7ERzWravGM8EnYbZjIFZ3uMaVCymw1mpkrZFDAtzr/DRuJLeQ5Y6ccyMPSzAIezd2
KZy2GndXrKI7kEVd4Y3ofufP1Yrct9ZN7MeCuPNLSTPzfj5IsY+lqjeeU4POqRfUzF25PrIBVJgk
MQEKs06jUtLjDpN6E8AEeJ6JKkSdp2QXiqwCL+Uex0Z1UV2GKN9bHfXtEJZvNgT2JRK4bq+WybM+
humG/mv4Pav6ctHDELvYQE9eGtY48OPD70ZYl0dM/f1SJezzSVGmj2FKnjQNw6Dw9HOfTeX3qdOV
lU148RTXzOKjmlCDTmQ/TLvut7I3Irsk8jC08t/ylNxMQMJ2dzdfVMP84I3CbrKRniXJYzgfGGPT
n6zQfpQviZBHYyDccasSrkMMrf6jcNES5bltzWz4Qp0Z8QYIsf4Xgi2AP14iTpKDo4kKFbVf3sy4
sVlZ5mfXJubDSG2z/HTdttj7Y3uxbdP4LQDQwBocfiistObwk5p1YP7ZKD1x48BW/bD/RSeiXARl
3t5Gi4gvK8PaA9CIRa4xLZPeKa2DlcaIL6JiX6YviDrs+Nz2AfYc/OaElmgUyAO8xpvIymhm6nl8
1fJm3VXdrZ9VAG6oGGtwe+PO6YvyLSZfTERF+ToM/a62Ita4ATphK44fXLLXHyr3QSb13h2Nk66A
JFUttf0Ve3g0/Cm0F0qKqFGqY/3W+GzrqYGSCnFdLUNlWTFJOkjtWjUFB6ebAErDeO5nd49UqA7G
FF4jDYvRkKwdy4oRvjkEIrmTvgJznm4DI+xuYTy4O3eC4ixf7avaXOPjYe6kqu5ScQeS2StAsnMH
xvYVCiz+gBV6MIhxZG50CNIxvvoZdhBHcTf2bHzpkrZBOQVTluIvKcxR+oHXbLjGcauifxVvkR4c
TCOocAT7NRMhAh7nU45WVeeghYN090cbihiXBhWC0xfALqgp7wDy/0gLnv49YLHUfJhs23gw5z29
z0BzRdPh63yJlGiljEh8URD3yjPw5UdZp1f8EDO9Pr05ZdetsJyrrOZBbUWdVy3HRPU+x/w3XR/n
O9PytaxPGgO/K8zX1koeJozSuhlkB3kkNymjxGKIxnE99iQ6SHc+9Qx9OzQUL+R9PfZUflKbcBvJ
d0oZc0e1Sm66n7mbosSNlaQQOVkXGCdMqMAzgqDa+KQ43yIHaKcO8xR9t3bC0JDd6BbhLsyxb8kc
hZlXs1PoMiztodlUmpK+4q8nNxbd+5PahYRLIDcmjiVLXpRKAauIlc2aJv+kDUa/kOLMVDdOKOdh
19UWUQKozQQ9YoSFgzb5zM1ICvLJ7aWyy940n/va8/t6ev+6jhIH5cdo99cFud2TyjNkdLRA89TE
ea6woVeryGmAps4buTfqkXPOlfcciP4RGg6Ac9UQrM7nvCC+ZT5GWHa7cBg/KspK53jOAEU/TBxa
N9DwnA8HI0kXdtKWeyvqzavc8Lz5UE1D/eOURuHuSpvQmC9yBsZb3yvcrZfS/e60OoXxQawe5pjm
KbIPdqT4+0AoYln7GGxw0JW7ERLAxUaQvLZxpzyXpCQvQ6+330ptuJXCV38L/Vsr1KtX2PFjB1vv
IVc0eJssX/49MiwCrxzwVBvfpJCg69ZCldxBz3GGVRJp40biElA5hY/zq3JVJFdKxaD/c4U8J6/I
atbnCiQ+4sbivVwzFKp/IkzXf5BrBt2w4ToUjX+SL8bIAZeTgmxfvjpDiTYl6p81S9J6m/W1Kih+
Ts27b4/9ya9UjQmeprzURWVvC9Ms1vIwJTYSq0ad7NWicc8WeEM0TsGuzUT2Vnbo/vga2lPujdNZ
FXOrpxPi3azcZW6HLkshBms1Jh8wA8/xJNKUMrMy2lsmONpz2+ssyGsv/CnqcAcMA+u/x1QAYWmB
4paMCn5pyjpu4+ys946+B1mj7yIqRhfO5eu2MPn3hBFcZidTzk5cXiu/nfaj1unddiaursLAVdBZ
8GqT/C5roFNWMY6X0s3Gi+VZuICzPIeqGZbU+1oxXLJJkAQZtixCmjLc8/jfTDP2pp7p8HJj0P4t
idE1hmNTWtdQTUl8AkVwmns6916GPMzi5jQZ0PJKX1uiiLCXwI5bymKogc/3XSW5qAtErlXYnKpm
Tiw0QgZHuWGyA890wtlBwtrcOSQtNDCVK8W+5onSlra2pjhYS5O00aj20q6YxFRTZT52mbaVQhU/
NaDIg0SJtA9knKsmj52jVFPQE7M3DbqETacHTwoT7esdY2BGT2lNCNlE2fBixt5LryqP8nXZ0hu4
WsxXR8hKy761brZyrk1FhTdCRAkL04SJ2aQ/WmZnrVnkvLY5rBCpvpskJ1TTO+1wJ20R2HFN4Ner
8w9S4rjzAd8n5hsaL/M5TH8roSTNU5t4JPG0zrmykwLw6hCuBqmHV0vj5W7aDRV/YwbmWXaLRsDc
LBQjjOTKDkK2+qhpSvLc4mCVMtIwm5rDYCtv/qR/UzTqFXiL0cJyA6pxupHvRb4DjVskTYrmwc7I
1XBy8hqER3CejbxVOtZSgGj3w6B6j9Uie8QXNz769VH+93JTln25rKy6jNduCvJU+sH9fDC2DQL0
hRXo9VUmYqFbVfdBnX/PLZ9AF35SDFJTBIQjTwbt5hZO/6jAqZ4sJoHL0kF9MJ8C8KLdapJgF9Q2
yX0sMfXibFW2VQ9XL4mLOaEPPQPCZ/JEceasEXGlOK1G99zmOXw1HpkfZYa9wU+jn65PEkWLUmvn
p6G+yXJW5NaoUvKaDWfSRWFX4wNmkj90l1LhgK2oA6JdUpctmytPmvjn/9qhIJDcz/Spu/FUv9sR
YqDQXDKUu8GX1ZWy1EpF2UX45U/YDX7jXh0vctOqQj/aONNV+XuV5xrDHS9FVaPhzpWr5pjRup1V
a3avIXui7HH0rPrxfqqLs/09u/ouAcHBLNe33dJLdPMYuFP8HU+jtCw2QZQeWfADZmb+ucEYjVMg
DDoWAHi6hqhABU5Pqe2t/AYmZWauKtbOxgGKiDq0lxmIEIt+gwg3yK7adUTd+WTVeI5dxyRgMMXa
7Pb+m6GPsJqk8wYP8a7Ay7+UcTQqmqW9PESeDKFKZ2UwK5yJF6vWTlPZK4nF/joHPvfcGvGj6eZH
qW7QtFK4PFxKvMiRTuuJYD+CLBfBTEup3BE7CY7x/KIin94ITf8RSj5FjGBsX8z0ImEL++IoA3Rk
4EXy1JSpDKABhLvIQrgcO7Z6bGdIyFCMn65i9fejOG/yTYrnbSWlTSba0YNeYFLKbNwicVx1B4nF
8VhYHwPa52DOsod/ipwE8vFtRrZyJP7z7E3W8CA3ihmPD9QGHnIXmGIddru7UE8bNGwumchXZa20
+zCGvAn+/S2JYudKtufwQtCwoIm8GzVUv3L4D9ryV5hXGZhznjPdHJCpKOFGeepmhF+lE0KajEF3
NKsoekJ2HSzkC4hGIckVnfkAG6NjudVU6wSU3BlI4MCCjI08FJPBApVV+cZwivLYWtWut9XiDUfk
Mpg1EKMC1lAXSDTDrkouNVY6PhQaCTbdErMz/9n7OtcXDaCG0V5ViRM8OWhfN9UEb9NTm/io90a+
rRtfeUhx0BJOk06HQq0gpzrKMp+977oTeVDS4mCvVSJ8DBLzfyg7r+a4ja2L/iJUITXC6+TITJHU
C0pWQM4Zv/5b3aNrWb637PoePAWApCwNB+jT5+y99gGpW7pq5sR9cMqFnCNYKdy2JmkLpTRT4t/3
bDvbqA7cDT2s5xhRBlFgIrLri60Hxnss2diVpGSztYjpnmoa/B073eXEybx4WPdg0MbDd9g3rMTB
TqBvIEAyEOe4Nn6+/Dqt3X44sXJo8wiUaNwh862/GGnyVR1AXfnLAWj6F4DG4IL7+D4wV90EG6Mo
2om7DvPPreNj9X5Eymeq78Yh1Y+OKfLj7d4XcRHe0aAbt6gfx63lOtVd54ZXrYS1xBjpZNd5Q3Je
w3aWPdpGeOMnLKATPGI0xtUYwvXSzP62CBTyNArtaOdkV1fQP4KHdDfROfk+d+EBG3NAAJS2rBY6
W8gx3IdQc4pDaoriaIblcN9rHn7pNovZkKfFNtQAHc2yhaqOtNCePtiSkjQsjwrpe5U9pHUaG/EB
BaF+ngWhbTxv53enr8x1uUCw62TCGrLBJhyf/GF2tgKF4WscVdUqHUzjotnQq5uA7aNE5fZGDRR7
8AEGlIiZj8rXF7WxYMCxPPd6c0+zknYiSkjm2SUJBejLtcfQXKvvTHv5gTSN+zyurOONf3S7PXOj
OEY9uiOlosVlZp+nDJYcyMaz0sEo7ctNDHPTxXRat800tlZKNKO+XIXui7Ds4ahoFyrKsdzRQavu
taxCuKoF7jFF1cmw0PkW1siSomWhU4kC1MEUeGNhQCL0dxncGYZ4UHWwxvu7kdSubWMP6zxmNTJV
GrELUfQuC0zuUJsNs0/1CyHuG0paGyxfEhEibPSHaWER7Fpu1QXO1lZo/bRVq2BixNFVuVoMIWiP
SJcvhl6g9k3yBd5csA6nLrzXM8Q9vmZ9pooy160ewZWevWD3v47KzPzrV8sv0BZIYSLNZ15N9Rif
ImaybFOQ0APwKzfT0l3NPHNv0R7MMF91FIz3Wdxwt8bIQ2OD2eXSZ+Z9FxP/SyO8PbBeGw9l2P/h
NSYBtHH66lXFuFZHhWjw5jHivi5DR44Fm/3RjXn78nnBXsS2XzUA1DVTYwQVf1VcdVLDyCKVJiMr
h8sCabTaLL7T7uHtLxj0w+yBPkC/bmuqkm4BTlS7AW0kbT3ITpKtdeJ5yib/ZwPvoJY7FQ/RsBE8
eF0FzEHqiyu7Hq63qNbMNIP1JOIf/B/Jv5BCJM80qoNeWcZxlNgOgqNyYm2I3fRiHpg3loeO7mEO
xlPe6cVV/d+bZp438DI1aiB6XBkwj0vVOcyC+FuplyjrQMzl/bHWOu2CM885DG5L4nuS1e/ODRtL
9mkX4g5SIFl6He1BhEQcZGPE8AzJ8B5gsfNc60O5GsahOHgzYWI9aJeVAONyoeodPg1iXKGkfwyD
/BXmg3Ofavy058b5fops55kxxGaorBcvDmGYw39jI1j8IQx7XudZlK0LOkUrPKWC99GqEZNyhFW4
eRsHnpcaQbNos4dw68vF1udn7wCNbzyhAQAywDFcB8XtosXgHZYs7zYEkFDE8KFOAt/4GJ2p2QWw
fXfGjLmApiZZYV3kbMfGerJI77tMdRttNVNz3/EHnRyc/t+AUH314jp8NRbb3Xl1qh0hDBGY7JrV
uoey8NXF6V7N9s6yjGXLvGhcRUbWvauj0Wx2KTRu8saoHEQae7uOTtF6XlK84w6QQJc/Ev1WltL1
q6YrUJ/oTEbHk967EBfsDBiW7iDj9Akhh+Oxs4UxXWcvYloj9WiOPI3qBNYvggvNQ81O96356PsH
NWuAH0Is/IIFS102xP+8PBIhRdPosdDLF9IR4ydsih39qWzNMoKCwAH5iBjuMqFWfPRBA9E608mY
Eb32Cauots0pKffqtCqouoa+Hs7YkQ8DmJeHPgCXxnzP+ZahwEgRh32xM4E/L6D9OXh1dyra0dol
pKK+/PpeM4cXssTlFz/DTKfTqz3DWCOdUQQtvOfR3BS8H8wbGfr4eVTvl6zyVn7MGocubVgrSbVy
BEZzMgEZOC9y/uGApL3Ut8nIMsfHphjuVOEY2aZ1KowoWi1wIfHsT3WznXKbOYplQ7sY/Zld4+j6
FQHLGk3aPiekdvSGczizZtbocE5qIW6sBrZwht5iChNqV+KEUlEjJPT818COqn3WjO4hM8OKeRrj
z0lMwSaHgbqH4NE/0NpYqSL2Vsliozz2SU2zXda6An8bPXTE9Te5OTIu3LsJPSBgQeFHBGadhsT0
XI2oggZXn1YuQVMfWUEUd88G7+SDEHh3H/xEZKcCP/Raz83xSYD31hwyWdY+G10jnfXHRQ50bRPZ
tb8s7qWVE1zSDXH10xpeu2XyQ7236kW91QJziD/r0d1tTwGh9nNtmRrlg3ma0xwkyK9VK01wSxMj
thLtgl3WbYcXmssdscM50h55GsvpcGx6P9QZKeLrZrKnuxZODBRaUipvdz2M1/pk5u1nEl4XonnQ
RNVVibzZCdyHYO1Own4Q0+LeXjpHvFauA/riz0sEP59TkQMb19NvDc91ydItFiIg28xBrj6hYHfi
KNr4uah2tyjDKvOYEllyri23OpqTm+e+7fFvsKAjCcfoIXtsrReEq4pEwKspm2yUez+/+uv71Le0
GSB99S3qC6Hjl6vUqt07z6Iv4w39tFO1y5hM6WOBEEKdldUClFlZ7BigEVEp3qay65iml/V6mZPm
B5QGUmgYeSdVydbcbfS3DmnvejEm53kG578BRNo+eEWyoCItymsWxzYBckR63OZQU6fD3pYtlk3l
ztdWOMNpcsmhsxxMq4wBgUWjht6oWhO+GZAMEKudLnKMzvNaVS8wLItnM53XWisoLiV+D+havm4i
19wqVAR9Zusn1GFcZJpkGq7VF3C/Oie/JrNL/UkuSU2308DQumcMumv/z0vqB9R3/Pr5MCp4vPqu
gYEXggMT/nzP5+U1KfOSSYm8Zjp9j9krBWsDbfCJmvtVCbVrRvjbsWvMg5aR1ZYx2CQyHY1+138B
GFCsAt9Nn0MSsw6YwsCHNa71nFUmYh8w1l+roTm3dhi9w3i2t5OVZGcNB/rgeOPeMSv9Ac6vs1KZ
nrjn8On52nsUMgeJs6nf3Zh8LE89qxPkZSUNCQkoWnVEU5Tj1D62znhSfzOiNzOwV2lwKk2je4s1
im/5N4ZtTDAGFMFDprmw0LLVraOQnBBoDc+hpRNf1dmPQWfDpk6QmhqjIzc/BdBDB7WA+gSHPZbH
jNXoBjJTp3gD9iU9ma2QMIKubPW7NPJP6ky9gCHs11alQUtmltHuIEINKy8zqjdXzBJXZW0yc2GB
rukEFJb4rhxrVhpZzKG97zo8M9gO8x+qi/k/m5rqKyIClQzElTddDpu5xS35QjQ6hV9n79WlX88C
NjcbpzeqO3VJhwi5rpcU5d+YePs4NPQjDHf89ny0N6HVju9xUhzz6QfcSu2TVU/DyS5TME/ytNby
atfbnrlTpxRs1Rrphjig5YbP27prbSSIQal5IgcKnjBgoORFz2g8rV6GMAFtsJjtk2E2xtVt9mVH
boFLuNGpkTs5LavNQzr6HQSVKLiE7vhJ0ZxSO8Z0kYbOIRIJK3Isz22LfFDdw7NUzPOZfDkSTXDg
3asXW/bs8mD8y3Xb1K5kpkUIvJBolENrH3I8supMKTSYKmT/EXAgi6/Qaihhh/qOuPbsTY8GflNj
EtpVKaaTOLckdFszjIvT6qdfqUdd70qQu/0jc6d+XRp9+YrEtMfbE/08Ute6pD2iD60QR9b0hSby
dhf+fSfHpqEetqDwB+EZL47nA4kAe/TVhJjvQkr90bvWvVtp0wcqQTiXKUnanlngire16Q6VF8q+
3Kw+nGrw1/EomrMBzftTi1HU3t1os3aaZ4gjnfgGO7A8HVKaKTbkNEQbQPjmlmfFfNfHemUiIcfn
HJfLSV1TL22QN3dBvJo1u9lZBR3wzHCoRlOKvLuA7KYZrNxDRE4xcPdowqlof50XJ37uiFY8MfW0
tqHBfmtsjwm/0lVMBMWepVPw/LDA3BAAK87qvO/GfEdGtbWv2Djc5SnAYCA9zWoowwU+Bqe/vkBS
H3F9g/81apd5rWzWv5xEVY8S2aQiy8jaUeU+6RfhtZn66lwZ1jpEN/gwWmF/GVvjqM78jmUwS/qa
Mo4VL6yDow0m/0qjjs+hJjTawZgpCaXC/a6iOH5tMdWRR1LapjYr+2aEjxCad1oenBrEFcFitBfV
WL51l7Gpb2JtAJqFAg2ySh3/wfhDJk8Vn2jpQbBKxnYvRFGtRxU90kXDoUGIyNpD7Bkkh64+5N0U
3GVu/vOlzdNsF4XwfW8PJZgo2FxjWEgMWjb/66isgeFr8WQcGKZW+caPfX3f1cUrjQrZ54ZXKYOY
fQ8tDweJ1YGVMfSHdgoZ/IaOe5xtLXnKpvEtMkkxUmdugTU5XuiayK9Nrvndx2eyi+Pavnipq69J
UJs/z677uXWb6smCCHppGFug56ffctuj17kb7IxuGBBUVpp7ajDyqMoWs9XR77LpGQBRsgM97B5c
CLFvrd+uyQKgYyavA0wBzKAT2SqI+aiBew+W026qfhYb1c+PHDrCPycftVMf1ZtY28EfDY6on++z
ene7gTCyQm+6NUOCHyFBTvdjIhLQVdT2akG2+HXdTusE1g7GFXNv0IXbkr9FRrksktRpNoExE3jp
11USDO/2ONDIaihcCmnkRTN7CR3NfWgH5Ew1s5cvQ299EyxdT6K1LHCDvDnqB4Qhd/Hxa04ScNY0
0Hv9uj6m9Axfq2i6b2SEpysDkefKTwhJm6J7zwFiLmSsZ+wO+V0xptcxd6xv8kCz69vBLK+Mdnwt
9Mr+NnOghUI8p376EfWASMlcCs+Kwemn0RWlqPu4OH35ksxE3slMpToIXExqCdIQqVAw85xOaMWs
Q/1QHE0d9e2QrwZe9z2/VoIc7ejYARm41kaHCXcYqkcn77INzCrnFXLKzE45Cz6Xpfk44z/+0bE7
qVAYofrTMI8Q09zY/nJOiDB56PUZwlQ+DH+kTXPvkxn8OmkZjvq6FvsM1bvQl/ZVCP3eNK3y0RzI
PE1JSB5o6OCxisM7x0uL2+mQ3P2zo8nQrd+cl67nsbMTumsbjunZliPk1/9C5nCxUcxjzxYuskee
9sZEN8WCIGHnDqN9zpImIHW8MBAf/ty1I5YKRnM+qNyvfp6BgXnLuDNBZddexpNT9+zxIJxlusVX
tY0m1iG2z9UEOH6zxBGLcVksJNZytMhrISFxq6Kb87MbNe7dyB1eW0PxYCE1vq8zmmeK7WvVX0VL
aRfU1YdmB3T+URyncRDuDDmmsJPK3kgS6/oX1B/U2ggnuJ7WekmFhmO0+rAsYgdbbrsN2ZoVO11h
3cFFBvsORv+x1n2kkhKlJQg93mhkDoFR8BEkpXToCGJDq+XPu8qFslTIl7m4Fqn5JanrnVu3FV5o
FAw3eM4U92Bk5J2eM1kEQUW/X29J1BFGZqxVsBFPh81tumOByGVjHqxbKyngERLCgS2ZMYNJV1Ge
LWi62ejlaL1VsGSEoOKOHLmNEXnPCZCFlzAX6aZu+uUuSBo007lMeJalionEY6MWENUL457Lt//y
UbJ+R5Opj5LNjNAxTNNzXNfwfv8oJSYoZYqvElZh1NPsMcMd7lHewWGuntRL0y0/NEDP6wJP0aqD
EqDJh24cFsjeSuKjE+FazK/AjIXRKTy7qHjvlIh9sLUMPTMrMkytbtd23Zeljqq7NKOzRnjlRcnQ
3UIwXNZYgzo2ijh16yLakHo2oB4ihNp2PWZ/sufdk/MKgHaBatZg9jBy2JtBYRQP6sgsp2Jteygs
0eddEP2SaT2G1P/yKJl76wNh/s6emuFWaE7GTNhhE78rt27kd/a1br2jWYzNzfSadxWTDw//jdLo
L1MU7GAlv6uBeYpRY8vuzFnLS8aIi7cgv3OnxkRqYBQazoPnZvG6QDZ0h68h3mA317dTpuUPFoj3
yxTY3iqg/Jdi1uGlsejPBW79os7Uiw6UXqun5zDDq1bkRrDX0FtsCii+z8VIdfFThlXoj0D3Bhki
51/jPHA3hvDSt7qcsCv33omI+WBLuPS937veOxD5fFPOU3k/e157HExU1NpY/BHD7rmGXaXv1ZGC
go7lIYaVToO2tt68SH/RF8t7cBGpA39skYuHOe38FH/dMsaX2EolwpoHdlDoxi5hZ7NTpyTEHwAh
XX1A33+0NPSTukwv//JZ/pvPk8+yh+XVMy2LIYngQ23//lm2Y8Av3dIkB/bcwUZiyi88JlexlCtZ
muVeDfmijtS1iWYbO2k4oLBztUB84B8a7pTCinrnoynr5JzBfAU75zwvCZWvR9Nwr/OJfa5JZDr7
E6XJCGN/Uy2dYx8ijyb90nmkPIclzQuOIJwU4SoEyVK24X+OPDRjUTPE+yKvtuFElALeKcC5tO8A
jLb0kjz7zKZxYfbo4g+u2vtfqsE2C5dV6uU0H3E2V10u9prTlm/9IjmvPRrXZiqqt5pNidNF+SsW
KXF2M+gAPc6qOfDCu8Kuoqsp97lL1g0HWzZiQy9/1WGY/CEPRlIBDktQEZFajUyI+uGpWsLqIamW
r6yp2iXVcTjqNLMODiaLnSJQ+/p7OY/xR5JZwEsNuU8HShrMuv3MKgbvyUShiI1pNSTCe5lsik30
l/m51dxiPyJqQBFXWWeafa9Kzi1m/AwCn9MNg4NCHGdTbL5hETnGizu9AjWo2ZaZeMGtyVv9Pz9O
vmm5NCoNYVgCHoXryUfnX1bZEbSRIebYOJWoze7Tyul3tAp8fk0ujjtNQvFLS3vtkLLcZaTi3YrG
qAIkmjS9/jCnOJ011E/VmPcPvVU2a5BY0deg+Zrr7QAvx/AYIsbzw7D45alo/M9G080PlnxpO9sg
i0c+CwECE2fRXejDFG/h0C07UgONo8h7VMgD0ZFqXtTgI2uc5htsGvAbVXWKp658bL2aBxiGq0PU
GOM+Qe48OWA7g4oKoJytZ1vkzdNUau6dO2HpCHOaIemcxlDRwvE4YCfZVODL95MO6CjLsze7q4pd
vQQ/CgOekD/xGdQn4M2GV7fryoN5lM9afst0mue5ui5Zfw+q6Fgtjv7qzaI4EVEd32oDeX0GbQmP
6St2dbmEd9/o/N+1Vuc/ey5vZdtE1qpOLXOfLDy9UFQTL2wZYNllTnUqBxZeQzxxpGsfVEw5G2h9
PHoAiBicxsu5a8i8733Pu8bVsvwcYYooraj9e+A+ns4+pIy6fKfrXzvFva3N4Rseu+lfiGq2XEt/
A2YIWFqGbtvSku/o3t+Aan0Nazl25uGIKdm5u8U2QrCxcit6sHuzNe9tY073t5ItxsKx1abkXemI
NNHzkNFsBIQjAWK3QqWuEuAmKs44D6fk3Ktw+qDDG7QT+HZWDH+/GtAQDjejFBO8i+TJq1ZHo03h
aYa5IJD2bUZ1N4reKLdj9dKmyfKkoiZoX0qdejQfki4TzwX8b/id+W7KrHab5k4J45HgcEqD8hTL
U2PMnpB4ew/OVDvP/3xLOr8XK57juUTR01nEs+La4Jsl9OAvd6QxtHQvoKeenGAsL1WNW3uyY3Av
Xftg9oRArwY/p5tQToZ7xjUdXeFmSz52n0OssC5FFtbbeRn5xh6q5crRiLebVZpqDiyBUI0OJ25J
7GLuuxel0pz4ONGUSKlGaIhuTIrSfdMZxpGdx7xW2lB12snTyCbMSddEs9Vrz9pETGif1FFo5PET
rs12bRjRQ1WF2a1/4iEGftCXaBt4tG2mYBiDHfFnNnSXqr2MXmjflU7J/ycVPjCiGa/+0n5jw+I/
Z27VU83n5MeNEhHlOvams8FGRQy0V0okQECTxj9vHv+tanT0v32Sfdt0LF83Ddu1bf77L6JCZLcT
EeAnzSOTFFeDfc4wbU9SKROjSF/n8AfIsUDjt2gOdl2qnNspGDftFM4VfVcE6UnXwhACs8wJfYL2
Nf9ktlp7hd8IG6if17D83l27r3nPbRJOvAjQPK6bJystqa7IkDCtJn9GXX2EuJy+GHV50kzfJrxv
EHe644HYGKLxVaecXzVFMH71R3/j07/CxcE4KjJJpl6Yx55L7Mb4KvvpXogI0mzRGs+WPJo0+iaN
M3joIp1PlRx3dETwMYQoPmCOCCLs5vVk9zq0Zc8/+gWNkg53Wy9fAj14IyEKFn3Zto9YXEOe9d8y
IRwMYTTVibuHIaYgmYoa5vekxIg6gQ4PR0YLvFOGM+ms6uSxc/ENyHjTfgpOpjXkG+zQZfthOqgC
GHawMQqsdT/UbHVVCarUS6oiTQMekQKiX+rkGZNcupy/mp4hhPkNY+tHo8jG20/+Ej9lKpnNpOe0
KrIo2o1adIK00Fwn2ZEh3jncBQYNqNQM+nQtOhS2ZZYvx0HL9pMVjs8kfeLWaufsIgwvIxlwbYYs
+stEl2IOGYcPeSeuedHpT41dvjh+ZX+EkxYz7BitYxlSjrrxNN1CYFX066IH5Q7lRbj6FQfbp2SK
64pb36Tk36kN0+zPxs5uF3sNNxaogtnFGyUEmkZxHSfDvFPzx9YZxFoDxDIa9DDi3DAos7GWaPam
RNm3q6cqfTXm7rvKjSwadxtDQPmXcsP6L2CLbdIxhz+lu8ATGbP8/myDSQvBxNftE/uViyHJdILe
+Y4VDemnvEV6p4KgZIY/T8M03TA3X49W556JhYbFKiPv/jwlzvEQOthqi9z837r9Ft37dRArJedn
+/Cj9/yKCCpEgZEdWBfLTh5/DVbtyYTWGwGXVde0KtGu//x4/29Mtg5nwNcNx9ZpUBum5Lj85fGO
wsmBoB3UJ1rabzNMonFDGry9KbJ8l2XkPahC3ElM7TGTfmpZh2sJOZVjrX+J3UczQZavp5O+Jm7b
vsuHZAoIRQqSs7q5UingUUf0IIkBtpsYGQkrWpvGqN7JijexZX13RHJgt+9/HvXxZaFTBfkGXQxS
cP+U+tNndRb1n/1JEK8g8Iy7MHZhfOFURGnsygzzf35jTOO/nrcmWT789n3PJo7LVqjWv7wz02KO
mJHN+HRr4MYl4boU1uW1B79nydvZL5jdIo647/NpQMuoxd8qsSW5xv02RB5dnLqmMhPNhFoO07RA
jHsQU8IkztqCQ2kfVYavblg5vUP9gWCzq0U+ewhs9s7MkvKC2cvZDEkEPVuNqURdkwljLcFD3MXr
ELfoc+VVNfmvEjevOcuIRYepTl41PzO2ownlPXDjg53iR6tB17cfNz3fjM9pNZC/vgnLZrqqZcT0
0GgzXO23Qplccv5x+vXW0sV2iRmQTGQnYCip0pL7cmnXCpwpArcDN4ZAyRiMT7eOu7X07blDPE5Q
DvKLdesB+nY7c7rCJwQF4rWo1+wBeaJ8L0PCGtcTU4ed6gKpF+/z7a3nz8SjDR6anUH8PpV5tk87
rT0w2XFeaU2AyTKIl4NP20ViYLw504MtK7+5uLaLMVUxxNmOX3oD10cGRhMS4H94hwxJZXJxR4Kp
q9sHQiyqTSDRwerFk0eYgMLdjdBoDyXFGJBAEtf75iLv3m2dMzPpvedOgStHKv8rMbvYKGuQMfts
CrzNLWRROjx36n/ipGf1J7tkwiKNi/c1lx9MrfnOE8kAX8b+TrcEUhELw5jqH2aTfr1REkHvfq4I
FtyOgWgYqMjmjJ3iI9SsqF8vyFp2N2g4WltpcpHz7JjAI7LGSARSL6ADiAWSTFx1KmJkwnlDszW1
OnCCk9GToMcQRfHB1bWs7vpj17mfO+7XIzph+z7AmgapY3mx5JnO+OVeHS2moE4VQ7RRp0GgAV5X
HFCT6Mr1r7d+qYduH1cUGqobyg330CfC2c84Y9mgFJW26shf3tzaN1Ctt05FQ0Clw+ltCNvP7aq9
kdbQ8dnoYlSlm03jPrWKi/VnQIjKCwlp4rBDrJ3zFJmgIuifPGimZfDA0hzy5klbvt0Wbcc9hQe1
1Wk3wh8//vNjRcgq7a/7EZ4kvmW5vgEJydN152+MMDoonlHqDew5MHVplMOtcSLzVR15mt3eseFK
MHMZoAlqYW7sDGYvgaXOS9ZF857u5LyhnnVegGoW53mk7tDL3nlZysi8z7r8qn4UsUW3LlMCBO9n
UN0NQvqQlO+uP43FYL3X/fyglFyZlHPZQhuvTd1k+9Enr7Mau102eNZrFRrTeRFs5UYsDx90TAlx
WWJxn4yN8dCgFlj5UWV8ZCQQgUyPzN1Nqxp49fA2GhL/SOGmuVW7suq4fbbKYv6Xp7Qvt2+/vZ2+
6QvD98hsctR79/vylc5CADpzqSUn/3EuBmejexWBAaic3w2XGR2Didcg1+xrGdGOV9cns3I2VTJ3
x7wsXOjmau9We0dygpdDOyfVTmV8T465YpNcvbvNtBxAkfBWO5JiGIvpPpndeGfI2rUNmFipa2FO
ghNdojVN3xbMmrmfqVafPfxyT1Wms8JV1RsFmXNedOkkohlOi0c2sdK87M6aJL5Fi7lN9E6jNZFj
1ZKouMn7obAhqg5tkkXmX5NAXRSCyjZ2kjseiwy40+hBXVIvdldW2FuJ/vt1TX1LFhtMcRdGlfLH
9Yphz+j3V5X2YaTu9DlNWblU5IcK/wgCJ4RyxKWYJL7AJD9JtkT0lrAoMFYXvRHAMZ2E4la+2KWQ
LMb83fcm/WgmfXbk7DMDdlffxO73oUWhFyw+prIp1b1VNRIYK+pGu2pxffrne830/qu+47MBhM7C
WkSJwy33+6djiEG0NzNN7zAo7JsZBaPmDyFK797KJ+SMhUE0lN+8uegCL4mV+yvTqe03mw+SndEK
Y4/dPnumjoBFHo2obNaljUDQGRr6OMHP67++49dRWv6onAGqlVTTlxYRVmWqX7oqCLep3Y+PzZ9H
9mL/vBaK6ktl4dRVBO2FhJrTbW3XO+Jt7QVdHmvd1UNiT2uGI1G/qAXYyR4LWIcfZtadu7YKvidZ
e6oWP/9MLAmoWIZ6ZmBVPP2C861sUSssMAqCaFQLI0xZblpZUA1BsBFjn77lHTi5wCF/+taOJ1HD
2EAELvdRVFjXBTvsvgw881qa2AJyXUPCETxplFoYUeVWLLVwbJCIvBtRXG5b9ksf/ZxuMfqUd7Ns
bs2V1u7t3gdOJ/vBS2q3+4xCat2pNRt9X7SFovbcqx7RzECnTec3baym+1p4y6MZ1++qfVZOKTSV
YdSAg5bGxlhouG/CheSbPDd2mV7ET0MLuTxDlRgkshVApPa6LtqTEfnukwkB57GchzvlJHdwL21v
fUC0GRmbUP5uwoz6ba3VGg340noqTZ0NT+A88AY0W0U/V0dla/ArI+yhsQH1OEkUn5AIoJofzQvF
FyDrxhho7+E8VC8Qtr+kPF/OmdP1+D30cs/fuGZGQVJ24aV4K+FPrZqefzJE74z7MDYuXVRQNwTE
+mqw3melZjCY1h38VksOtl+mGFazeqsSphf+9RtvmsSuXRz4VMRArM08tWgjNR0AClp3fpUxK4un
5hhNTnIqUlTmQh8ka7owCM2uvLVaZlvBCKbuYh1Ml/Ex+4G+c82EZRrd2stCUu0jvZ+N6fUuXRdI
LnL+6FVGddW1jN97HSZYysWXrDVelSDPmYpubXUEuDvEp37Euj3siphZHN6N+flvRwXDY8uY9Avv
/8MNPsIv4NSaxRcVAZvYAOM9IyblRHagIK02m8Vz7XVgCDobWtvMh8U1P1lW8AQsT7y6FR16/lRx
qCPezClkN758FFEfEX9D9VOINEE1oxGSTALdKYFbO8xje43ZwPlu91U9EivT/QTncni6xSsVoIcO
qNQGya3FUJ6f06rG+VaU5zAuriRatq8yEcyUQQx+gwnEJBBuscJrCbfuqv7mNaKDnTn7JDxKH4J6
Sf48csZdmTra5favWoQDgVe+wGNf9pZbfXdyGBENDVEU3CaUQV3ryuvtkK3FqXBYAiKq3k2kTGqZ
+yB8vQG004HMw9v1apXm1cTfFMuGSChfnORRq+P0ppigoSoOYclfr8pxb+WV9/TPD24GY39f1g0B
65sl3abcdWge/f7gjjLSA3GOeKcBQSfYYGS7MR2MrxIwRfhAe+oLC31mZbV7jXrroNvl8Fw3lZTP
HMkL7DFMSUaxH3+Cst2xRifPdsRkI9efgsowX7KAhEFdm/oTqILkvgo82oHl+AW7Z1Gn47ekb4PV
tLCf7xHRrsnUeckGEV8VJ5skchr8cf9HWXisgBhgd4OdDDulMy750G9dOWNxPPKaFuJ50ilYOz4M
jiYsrI3aPTfl3G4DxpQ7dSpqo1g3i/+iFFC3LAo8Z6VTLNf6xtN2DaS9RTQTG+rlD24vsjXFm7m+
1c5TlhorJvo+u0dzZomyvdtRJK8tFo1SmJOrYQqDnTO54U7lnLf+/CPOHGd/q30J3+jWqmOaIlu/
hpFOl55s4l3I1pUopcbdLV2OiEFqF7De/jSKIaTfAAj1NgNqO7qxyRdbr9de0i7RSh6Nce189KlJ
dJ8MSGNkyyNLvlhaT2cjIIzBw8Cz72bh3iKIrPT5RlNB7n4u5FYHbVb3aGP+YBPTdmRDucNmmng8
riK86Xto/qhfQbnvqrb01wKFJcx1UiOUUcpjWMX04dXSuvy1mTZetOkdJm6NfK5HpNyBLxzKLnmb
go6En0yHLi9TlJZofrWmGjp05pr3VVjdEbjtfSQFVp5CuO2jZiwNTeXAONVLcl2Aid80T4sU8auX
0pv1vVean9Vng950f50H3tDGc7Zx7wb3wIndbShDFf75HhJ/79v7hktjBz6g5xoWZpK/NXYYSIcB
MYfayWeEvB3TCUFuoX+VBxbYPXUgkiZ/s/vqi2f32yIyhjsMP8uxD9HAgYCmfQiw2ZT7q7qommMS
4YyzBJmLNnEDqlU/V3TEe8f/ftvgYdXaqnWjCXmizT7VRRpXa4r05ln9KrQKM4QZN8+NS3iCneDe
6ar500gb6Y/mPwepNnyKat1YE++MVE62X9VT6P8IO6/ltpEtin4RqpAa4ZU5i6KyX1ByQs4ZX38X
mq7xHU/VzMOwQEj2WBTQ6HPO3mvX8bRJ7L4+yVPyRar6S84jDq9PhIX6/9F3Z1z0j7WIWB7bJMvP
plHI8d/XIgjo3mx/TY5RNWykEiXya+1UsaVKSyi3Qg6D/GQm0LeiyB9Kbwo3g1FpJ7PEZd0ELzLK
ZgxQmgJqtSA4ZeB/7NrBYa9go3LgA009zpaJ5GcHvAEuKs7JF5+O2WLI80OlwIWYNMs40qoRNB3y
gbUNr0g0cNU1xYPcpdhj9DzN75BnlSwDtD80SRUUsGeZWqaLdIbPOY0Rnhgm9wRyg86jFwJy6eOu
1Mfjrj6mI7nMVmaLx87V2l1YUKUDYVtSmEfH1E/LyzQUKIJ8N8aqjymCW49rZzzIIka+WMGIpymM
kFrM8qgYKCt+nOBRSqcIhopW9oK9QbaXJvFhYirf2vHLRMuvbGJck1Op3se7jlp81kLLbk3D+BzZ
Ck8oyoysgWdv849qLGUZB0iTiZ9l6yhFQbGOB0MezV+FRPzVyYPqfT59/4b5W02zRgcVGeVDkesb
jbbvZ2XjK87Qcj7i71a2dtPvzWxsr2VX3feBeIQwKtAFvwZleom6tP0+H0xBlGwV1coIBMj5PbMX
2spgTqXN0e8VS88LnbNt5DPrdmzXVvZTPygVnw7NHjCCZncm4ZnQgwIqflU4+14gUfccJHKMw46C
ybHWAaUIoOcKH3eW1660yDia6vQDD3DNXCL+OQxYrnrlW6az5Uh8gk6F/YWGULYGZuAsLM1d+xE5
9kX6OYUAe4W6UvSCQr3SmQFZe0bVBqDjHaXhqUqVb76mke7QJxkG9OB7GzWLokRtonUj2Ma8Vnig
IU8ywk2I5JfpFH9j4RLGQEOryk2dWZNZrU0oyEsABevOa7c2crl13lgtzX/10I+CWcSQxivbxzmw
KSyCgvIyeemZRIfkI9KOI6+3Q71bR0dQ0N2cZ8j+zi42ZspmsNw2dncpfH/DTB/3Hf3lddy/RECq
V3FbZae2rrgO3HEROToxO5hlTVYgL9HGU+L6ZBrWtX8jQsizlyne12kkkbO4eXDtN/00K36LWWuT
63sh9ppTuSe7MmiR5pHJ44ZEUodgXZgqwwFkxLNl6RpbthD6cG9N9Nx4gyXWirJhhapzoaU8pNs+
3xd1/V4KHo16PDFSDZdFTPJaaX6fTLLrJvWLqV0D4DQLzBrk4GSn1IaY6Y89rTH7O8AYrvSoJT3B
c1G+zSmo9vSEaqbg0abssk4zGeKAn0fim4DrDVvaQ+IwZiU7E0s/a5nyvdK0q8XfM3at84Co5Zyk
1pHZ4LRUY+tUdtzPDVrQRa9kfH7+eGja5ugqob5ECr7GQ9NusaqyD67QUyQdjJfBjZfOgMZO4b5F
mHAmF/JJ9PqaKvSxzn6qYJI9JClhp39MY2zhFqf/HGTPoI8ZvrKXo3BR02ejmWOv2uCESuDtNwdA
DtYaLKpGBeCiaO2N4ST6K/XghRiwb2E1umRrqcmmcCZ1y6ape4qy/tCHSrU02rjBMcZzjPCxCGUv
W0a7a15GzW0eAbEWj7CcX92svyQaE/rfosipnPIjhLFlrCbFBXBFuugdC1wgGc45QtwO4GUzAQ2D
PTJLwAbjS0rXQCdyI0NrbkNP0OqVl3CfNeYSFsECUuJy4ONKx5I7nxx5/hu7J4bai6Bnyzm2t9xG
K2L2S896pX+yaAiMSP2E9BTSrtVrGH7BaAl5qd1Hzam2iy08ddM49RaFX/agWrva2fkJvX2a4Km6
GYZ9h6gu8d+n1trOtnz3yQTcFr73LfNVn+AbHHg6OrFk7cQ1vtUFwfRceYeRmr46aOg4DcdbaqrC
nOrVggKB+v6NfvLXjIXnwYlvDk+RY9tm2hIJds+2XLm5DuBDrxUnzVOvkSP8pRJZyVED5mW3jLmS
gzo4lGcICI/ZwH6qN9MffisYFGM/fNCYLGbaF6Nvyivtwz4i/YKsjwXtfVxaAZquAbTmW+U3Syo6
70bLYhk4qLJ83e0OcffhCDLlW8d7rnA/rBVVvI2aSoZvXm5oqLx0dOnPCdDxRenYR+4+dR+C5t9W
s716nHIeEqpBr6MSO2ius8pDW6oTy8g485ug3RyZF7Qrexq40gMAokGVn63RfNBVYH8l0QBt/C3f
utAN126jfdrmCBMPX9EiIXhy0yYMRaq9H6OqSoz0M3bfGi9XoUQ03wJ3In23S9xrOVPIyqADbcNz
OO6WfRvi8dTrYucUKk2tctgB7w9Oqme/S0gRsXG4xOhZMJ+agVwCD/QUu2zfcKKso17PbmleCCqN
WmUGrMFDa3134xjEP0N6Ny61qGi857ZxwQ82bqBYo7+fz8mv+q3CsMLAi3bujeh5UPqTAjD06FpZ
ebnPGWg9sdmuZ0VoWPdvteqREVZqW9kJuP9ROITt7g5Uod215O5LL2OFYRqQ084p6UBPs+jeLMZq
QWgroyvbWVlFgTa9jZBlEBO/ZhelnmH/tAtmicZbUyvjxsUitAnRJlHKC4OUSL9+GFvNXzKtBKgw
a4sVJNU7D/UoDC2Pzrk1+E8YiAVGrHCHnqa5q1DJSJ2JfrzNY4xSxkCPUpbYZg8xtcrxXeqZtb4b
EP99237X0/yto60xcGYwIFxyfgzb+kOwpLMLBm9SJ8dGULDJsZzjNBY0sK5f5jBwfymm5d69Gttd
zXL/WjXqR0HUGp/dSLttVECouP0qMVkGO7Uhxwd6ExKIkgdoFpzb+6gqiD4Y9K3aqMteh4JkIFmu
GjmG8pvcvAR9T/xnXeWIzlT3WJKivQjTHm+hAqwz1aN4WxS6ux9ql9CmuD3cRSR4WEZY2cpzM3AT
IfX7DEThg/AZnWdakdPGViKUFGkL1c93CFqoCeaS9QSX8ghgyf3WMwqcM7imp0HVgMfXPOH6dGUw
An1TMHYv+tSO4SJiDZzyfVBiRU3Crr6OoCbC+cdISlq1cefw+XTZYzzY6kaULWjoeTPae4aDfPZc
oyz6xRmLAvdMvufWz7Kt7rvlWfazq6T8VPoWM/xs6y54qmxc25vImQxKpJNVc279plwMnVM/emXY
HseQQjjTnOBrW50LO9u5icpGisCi3He/EA4cnCSux2n9+MFuX1AAQtKVHVgj8Zsz4rrsYRjDo5SC
wfb0bqno9g3Er29jWaeLKR3MW5Lk6/uw5d8vP/H32BbiIVDyCi4+lRn/LOf9QxHhV6WZ2aneHgx0
+81TpGjdk1o74ihCHt/t1C1Aiol1hI5vFUltvXzPMJQWp2Fd8OnwfWzk13rUOw9xHW8qrXaOCFLw
CXQ+D0Mv+xrkAainYSBoe+a6kLk8gGn9ZuuWibvEGa8NXWIUsHCs1aLj967R/5l/qXW3gHKVflEB
ea0sICzHQTV0jBjxTbE85cXq6nsz7Q7X7YnoWCogYrfS6lONAD27WEHHiXQVoAJpcLOXMSDKbkO7
X13Jtwl+6Ify7d8/WfnJ/b6v50/Wcsjr0jTX1vmAjT/8I2IyCtc0O/1wNxiDGNeXxDNgXcFN5Oa+
8oMexrKL9PbLXWEeFxOoeVBz1G/gKv46MgtQnV74dsdolomB1Evtko0ifjoAkA5Su9iaKHeDNFXW
s/w0t8BEIs3nIpRHAefo7iBmufNcB3iOgchps0y5+gWr/0LmSkPyLJd+SUxU0yX2UTOrZYNIGaGB
pmbLKZ/oouNTGoSxswK2IPIFPR4THt23MQy4PnRGGiB+P8v6reQ5tbLhJLF7dKTUMyKss6TuQcMg
iy5MriWgeWzAXnccGMSfZLrd5DA1rkY7fiym3tkRFhnM6Nhml6eadR8Oywlx0SU/hel0+16p80WA
znsn7+GhseHE9OprpeT+id6iv6I11G5gpnWbvIkZFIhGOdpx8aoOAIx4QBmvaUwascjKW6+4/cKy
Y3eBkAPpp1aoD4w4vFNbVcEKcIH7+e9XivYPzaqL8MSyXNOlgUOFrv7RcTB8tdORKzCbGIW2jztj
vI1tvJYCpaqLsAyJDOr5TKxhSv0aNWRJlXG68qy0/PCL8MOP649hzP2v84GPXH1dJQiSpMIMYzuQ
9jQPVulgzInvZIzLZ2XemwPP8/KmeGl9HPhNP+ganAw4lcq6I15ua2TUWGrr+jfBLGlXauq0a9ph
WIQZ+o5Eg7ZkGrhU9IYH7DBzrfl/YYLUi7eiJX2lsx0L04+TvwWCNEDfYGbQB5tRpYc0ucJ9zZUf
EaL898kRV1zIOJ9L03+KAm57KQKsxRtKfNK9PWRqxKwlG623jJ0P+vc9xvZRKEVxElYHt3kM2ks7
RF8YdAx7wyidDfaPBiZsSTTNPH2R1507fEJ2EXvMpYL9zNH3w4mep07qssEeoFVuTDshw2vqO2lp
zU7tvKU7vkQaeCi+jRIrEr1CJdPelMjXboyuhlWrqjqFZ+cxQpx1OZNTK+vJomOgKv4n06DxPRgg
FIhMY4xU+q924TzWPUHuQ/+sRsmPyJvY5wsruUCNCe489rGj4NUJnXcLIF00pHG0yJeafPIjuUon
B+nq+c5NrtRgWoucUF/FENFVGcWHUrrGWwfQaOcFTbFWcVFsB7z+S4u0UlIf/5INqeVXt/bEXhrA
FDIwM8bnG6CO8SUM4Pf8PuqnLlmO7O5QhWEqG+cXZCzqf3QydfUf0wDD1pgBkNqh08t0rD+UrxVM
NjpDdFmLoohWtTEepVVUC5njd0WhHgyrta/sup99xGepwtBRCq4qQ8tWd/WSkST2uSvqVT9X0IOl
hgvG78kzEWDqDDImUbC/yiNGX2Co6BAsNdMPn6qUeCi9SuC1B5MzV/fu2bPne0bN6icbXP3WiSmP
6kAAcWhn/VHuTi6jzxFxe1TuCHjm4+4mZ2VMuYHVcpre7vduYcwzAJ1IOIsZRxi3F5naKLMa5ZGj
JDcU//3W9Lpr4xK0aprqzZipafO7hjzWm1RDz+94nm+dSGwHpzeOsteqNsCbkw4eEfoIJyem8ndW
bBzE+LZJ5YgVY06IafUTEDvoWo6iBLht5t+n6N8JczB3Q/grXbois2uo1HUzI7/4mExGCfFOT5Uc
A3DxXf7DOhg05/mdzkRgcd/YWGEdbJUYiIFLROvetwL3andcPEPg0JCRoA4NTi8GzGgn/xb8wsMq
DsYNqbnh9JqX5bjptTnq0q6PPbNMzAeVPhaLIKYhxA2a435QtYvcWlXliPENkwRPU0Ylk6E7m/vM
QjTsXw29ZQWJ9RF0gqm9UkhupGdSzGz9CW2b1joopoZoMhflOARviZ/tVfQtX8OoJL5+6pNLRMNr
10caAxED3f2QRt0imGGEUe+91/Uo0BClSEsiv1Oe8ETOxbi2URo/3kqyXNmgdPZmcKfFrsMtVHWn
RIO1U6o8wK+tgKBlh/pBq0odbIJK/n+gD+iRqCdKkSuXPSIXJz14vX+UwBWUnvVFsfrXLDXfE6eP
j3kVuuh4M2cn0iRaM57093I2mYNmsUD2BGljXKXNuUnVlUnL7iY5LxDMVmiUQmKcWZ5J8QNtjFDh
vhoVufs+Yoa+TWrcn4wWMbxq++MXlWDXDNTstdU+x7jFMFKnQKAtFNfq/JY2OowwAO4+MjCtXY9E
REsRp6qr3wsriP5DH+T83bVLs96wZwOIbsIfYAnR/th1sdYyw1M6+6D1HndvzPiq8a1mJTv3UeYH
FPLuxahG/9SAYlvJhSUO/JeQcKMnKl8aoX+dTzmvGlG4L/RUXdaTbT65ZaZj5u/I1JuVsWQLDzsz
JR0dyMWTWcSfNQdLvEbO5p6Li+hFP3FTz9SpHvLOlN66jqRwMY7RBymAFVnfXomkrtnLd7Ue/zqP
+cB4FDRYkABkrx1R7aD0RB+Q7pK9Zq6SbnUPhFTnGlclG41rmYN0dAOklvJcPH+hBPF30bDyFkiM
aL2CrloUANB3hZePqzGeUINGsXkBuoPJV/p9K4SlbrmF2WF/7TPtbDKT/I6H4o+DqSXhaP4SwnTa
3LW9GEH/r/qWHzXzmxxEYlPBxWOk+O/bJaH/4/EAUMpwDMEKpwt62PPX/0+oW1ZN0JA1Xh7TQBtW
qAiRUqWanh7V3s4W9kzUc70QFVNeISqE7QOEn4Gdpr1YGKn66ptjlM1PP3HJgdNWdzUMWuxr49fW
rUevdd8N82tatKa/Gk7sVvWXNu/GF+cgpy5+4L8KkxTjINZs2ut6fmoHWtf0TYNN4Ln1RW1zd+Gu
a73KH0MVvPiv+aZcc4nvjPdS8WNOWXliaVr7ueXQCiPrxnKF+hYGjGlQGXzodU6J2kSvhl8Nixoe
w0NTt48W0qJNis35Vtcx+JhI242OWq5kTV2Cdwy69paYdb2wFb3cJUnjrak0u2PYTM4ZHW2/ArJS
Lgqy63a6NflHfRhgTkh9teKdIytP9/c1NMz6/R35U/YVMoD+qzQ62bPCWZ4HSfXzvoQy2fxDBE7x
F+/uYiKjR05oOA2UKjejMs7n2GGIk2Zg/Qw2GZz5YzHTCKUElXvwsTbhZuRMx04+AUbroIRRJI+i
+Sj3incsd8E+Uus9sQXZNdXq7OraIrnoNZI8YruRNobaeqBYDdamLn6aEOoXaQ+tTHGQ0cClmPDH
qFq0bvD3xOep0IAWzrI2ArhruLexWIa+ia89UPkCziHMwMKEZYFpYBg9jGKzYQsYhli3RtiAPSEC
JZqFC4U18nNO7bFQWq/ZTx5MwLvHlFJqp5COtLhb0MxBIzOr9/Kb7fMLUaKAgsng3zmqFiMi3SNg
AuVIGsUAMJLgi+OFA276GbMXpT9td6y29/z1iow2nv6wyfsBy52dokDcOu1zaHjj6d7+grnvLyDr
AkCik2EBLzD6cxkKsc7dwIIDnDQHW+/uTjb5Cw59fFawRrqlDG6y0GhcBgpsJP60cu5ZTsyO3blh
Jf+2aO5alaUrVhoJXlut0OHaj56579DnEpOh/zqqE0Wh3Wis5PS4QM6wH5BBsi2yuQSK4EFxU3Mv
m3DdTKEE9vfhjfkJCw0Qwb5Kj86Ea0l+DvLtEPTbafT38tEeClLgsHYgd2a881R2/bONfs8nRX0X
KGNNyFGmfkCGJLk4VnG2Ov4Tm4DiViVvmec8yd4DhH5/oZdR/lTXZC5q3mFwvfraqT2hNGHh7u9K
PTpj3wnY/KWopw+rwKrultn3eEjrR7PDldw4RDvIJ1CphfwTg/jVGfRXZlGbWLGbl/ZJ6nIx+cGc
NnptLbW6Iu3enaQfCM4MtRW9G3Vf+FHOk4AFatYYUsr9UmFGiIG3bjlPZbQAUoorLNqYvVavJe41
psLdhFF9tKWBgby0u9itt7Tw5M6fuHzRPWuftmSrsVnUHuhExpukitAGTqlxameXqkXbVC6ARV62
h/sG0tMQhqSI1rh2Z5vI7OPudQVDLBAQQYYS/uOq3Nlc7pto7Jxj6hUN6Qa2SUdLKLfeJkAH9nD1
rEQhHqG+7jeOTvhIg7JjFVjGtJWN8W5+25RCQ9vRgrbHD+/hs8IqYB7dUQQbr+q1bSgfZGMR4tup
xpMS8nAThbgECvTUSu8cYqjGWF2mRo3fpSVTIGeBPMcBTtSwDCAe4064kmIIpLDQgq+d150U8KKK
MpDemYov8kDJvS+Z2hmPWgpPmOVMPVka040yGg69bdGmjpOI6jJkmyir+DDDm5WpOPDMjkd+gk71
ZcqRX9qUzlpOOh4j8IXDV+TBX1/qCddN6mcG1e1z2ZvaOqihMvmQXd5yrVxH/CgYkaPkAFRC2TqZ
4azzwBjfs465R+EyN29JwZ59I+nQWMexQqZ4bRTnLIs3STPnuVhgTR2ilbxW6P2m65Ls3dlRF6HK
oDtbjycj1nralgEajaZ8gBYWbHuJAum1CypHo/waOZlzkYzZIurFNck3uEjNhZpagAznlSLR+act
mo61DfXHgBBP3O4e23b09Q1dY/HUJrSbKq/W9rIzN6Rk9FpkT5DJ4DIH1wRdZNv0z/JFAjDnGkYk
OoFelOoRYMp77A9TlfqBlLFi7VTDS0X+b5BF7oN8QTriILvQkdv9dS6y6+R897ZBeXrlVpyYyYhw
/bvUhT9L0NzvrxT8QOyt4Cz6eXpWFAWJNqPaX0chQL3Itw5SbI8mH70fhuG5KVojVnryZxeriSji
cN+KN255f8tIDLwdKQUbjZ7BQ9m9SrCsNwPc5ZERcJlYfRmti7x+CbrOvE08izH2rWItD+jTCfDf
zTCQ5tMjQaS2rQ6e0nUX+b1xkvSbytI3WJNLiOjofy0neCw0hre1NXXH3+cDF2/aX+fLxi5AWNRL
A10MQldEAp5Sxhv57zfnt+4YxxtZS3iqNqyb/pGYLH7PsIa+RD/k/0pPjQwDhxi2iMrns0mhoeDo
FOOUwLJax0OFSggf6b/vGelqsyf83Y2lLmArRwsHPY+OpVb909wVoTvJm0rxT6OZpssk6tsV3akE
sjB9gCFmfhvNLvfQbF4VB6ELPjYmVPPSaGSiOZSm+kO+k4u6nxTVUhTqUXoGEV7umYhmj5XlWIco
hDvX0wsibM38mbnxqdDLo/DM/LNQMCW0NrvK0TgprJufyFkNVgS7fe6Q/q7ZhCin0FGXqlYY66LU
w4/GTTbGvAGYXAX5jFIMV0Vp7YNvYEss0xrvsTb6CzHrY6TwXCplZp/2mizQA4Y3Z8Edyzd7Q4h+
o+m1XWCU2YWJ4l6yqLF1wP+NCvXOop6wPqRGGTxCAGJ0ZgyPlgA8CuGEGvn+xEOMwqfJ4J068MXO
608ZJBVNsGIz+GS6oyubUiBvWKPvSI4eJtokFO6tZ8VYa7TA4fj3yR79q7Ii0218V0TDchubMJ7m
WE5k2wZeiniABSmfNmlgbpO0WIYVuU+9UdxsdTQPbpSXhHiwSO818t4+YICgdQPK7+zk8K8QCW49
hjlELQTR2mWATKDHcOlYQg9Jjarwvoeldtr6pUXDOiPuoW4qbyfpj+B494OXOCD3BkIQRpRL9tiC
SKAZfLMqu1s0gj/gjg5iPkXPoq0xuA6LsOPvS0SC19FmzKrORvgJA8TVGY694lnfh54gIPkNsXO7
dxa72JsxTDkYw9AFzxYqd16iNBG7AcKQqXabXaGpkMdtQbJD2m0kbVBYxN9mefzpUggsA9oltwo8
fjjLq+KoNXdJIJqnYgDV1JoNscUz5qlJ+mslMLoPqlI9tlngMi9xpr3mT8rFyIgbb7uQ2BYLNyjp
3oUbjhdv1NOr3GdnozYtmVqpZxWdxZ+5hY5T3Vyd9O+Mnk1nq/Ut7r1237WVuTFpJ2MGXbdj5myl
Ih3V4HdriseHEpX8i0NfTBjJs6jM+7Ko1EG11fqMXjhdnyLNNvBYkkM912N6xzCZAKH00DFlecmE
O1vIIx7HgdhQhOdn+dKh0VpXVqUvfp+TR2bVlkeexnsNacc5csZx22RYddRpthL8+/pj/KNkdcFs
Mud1HSFwfLl/tCUKx0KK30wu4ysQ52AWxZNr+cbBSNVucZfLzedsgipce18nbXy/m+Ut3Zh2uYtV
IDry5i6EwIPvuNbBdmoif2eheFIZZL0KqPOOfj9TNPZ769Xt4V4S1u7Jn2AfNX2irMchLjdOP9n7
ImTPLTvjskeO2oHQHMXXt11qZrvR1tBt/8dabM1a7v9fiucxh84M3zJAItPd1f9evmMnbQt4wsNs
4R/XUm1auISqanGbbdumEhvksf2S/v7TOLnlVc9L8WoB/Cal8VWIRn8cCuuYdYZ4zft07rw7gKjn
t7qeMoZOJ8hawGPz2m3femZglvBZiX3tYnSK9WGPdr+MEsmaDZvtpCI7qDzP+1XkyrJ2Qmdifh1L
EAJwlK9SJP/XOwn+/esddPYPIpubaxrV2s4aK8whDAve6TqWi1hLfzL16I8Y8QdGT4Z10qkt9gHZ
0XtwYeXZd6sUIhhwLzGQOlbYkUUcVAkSMraGr5QAB40Yvf+gOEl23R+/AtMRumnRIkM3/Cfjw+sz
q+3SadwkuftDMjzki5NVwVkejfjQsTQSxY1kf9cZL76njQQSqt2tS9Aa9QphRymBp2QPaLAhHTYb
DYiErAvVU1IG3srXPMHIEENFh/W5ASg+VqdhsPxjP5Vc5El9ijNm95a02cw39JyYNRqdfZG3ty3s
VxmkFeduwqyD63Aij84MRgvIZekT91IviHSngxdrt3J+0fWuhORuqhs/cSZIGeFrgxL5ESmWemuq
MiKdbqyWNXlqy3+/v7lw/7iohaoatmoDd9MN1dKcPy7qFhGalYLb3VT5Q+bo05sbQPqWIB4JTBjr
XNlGo0u2nuLXe+kMNFzvI3AG4yGH5/+aEuHrsDehkiKnnL7uOp5wUqeqv/WapH7thGXuf58PGmUz
tvh3Kkt96hy2X75uxIBuMwz9+pDsa/E0gjN4atMOkDnjeKZ2oj/JfMu4h0xUpmm5tWjzLSy/zM5h
klKKsFO/5iyBZ34IcPOwUnYuVrZVwA5vWwmzYb5iwT6kf3DVs2rDrz9fKk1V7GWOZldSZMRAduT/
lWzXeBkhDN3f31o8jxHdsgi2w83G3obeJ7G/VyZ6DpEfexebtTdfGSxv1f0Fult9SiFks4tp3GtA
BbfMdbe6DcVwgqN5qGUYE0skyNd+FhICWVgFnkh2ciaCkq1blcWcpp2MiBmaWIA6ALRsGXOI9qDH
4ckQx0zUtB1SP1goAy7kSf7OUGAVoe6BIPe+yWfMLNLy2qHep7X9TRal8ut/vYsS00Eq6RnbmsBa
nLh+j743HL9QmuqLXhvDB2xh+oOo3I5fMftp3ykQf9dZDGYfJJeCtExabC0RexuzUuuttOIOwEO6
1n+fWYFkm/Xj0fIJxbtTtT3oU0Gtl5eRvvsON2e0xIJ7NUJRfoguoYiHvnRnhoeauQzF6N+qyNor
TT4evHSyV5IsNqTJcUD++uKI9EZ4HpMPI40/6v5V7txzlxrNG3pyNZkBzKd5QoR7VzVwaTuFsStN
u8DiwHZO66CuqMgrcGkb5bPnaFuIx91/CCzsP58jQtV1Gvy6BrTBgdvxxzO1LRql6oaIAWBG77Sq
tGU63zC1Ofob+OfeztJIiS0hVcgbKYvEr/NZ7M/Fk+i21izgdXTfuFvuKVV1TKHBW63P6hf51dYM
K+wy9UGQG/XOsG3LiCr9xi1mAGERvKA4PFot7oDKGMNvNWkSacoDZ/BUEmXa8kvZ+vVyKLkqEvxh
q1Cggejy7i73I/DobPzt3eD52eFOKaJpwAQH/CLq0yy/ySNmMvktHOgIZb2S3/z5KGxaoEUu2ZiS
vDJNTOIifRT3IjqkKN2ZscJ2rzZ2wZSUV+ASLg0e7TDYdXdnIab4ZDy2MI/dfMqcqm5RYw06Zjr1
+n+sls4fpnjc8Dh0bdsAH2jO0Lc/BA91GGRh2Sr68V5Q+MRcokzMqVUSN2gupm8tMgXdwDpt0C2Y
vcIMMhxmpGON0C9lFt/5GWIAfBaLsKTGsqB0n2zC/NAM/mJJtkM7XvLS7Peg45Wtbtf5I34iAAnA
Fo42UPs7o6uZhYINc7hVS6LMOqMvcC5aEsBnR2DLYAdiIB0GhLRZ3l7lpVTBYVg5aV8fcTKra4qC
esOd1pGeJfy9HEA41Co7nzCxBS1rYptt/Rvp4r8P0LdVmzoHeRVENAHcxtaXdqeJ16ho6O9mLK0l
l+irlcY2Tq7M2Y96aL2WdOVmRVS2VEsPTkCjiUPsOQ3QGC19gTv4HTsJmum6TOlckLDj+3Z3zksm
XSZTW0uEaH4So9mqs+SyiVymSZXXbOVUuTSMz8rO812Tlj9QgkCTSgEErAKbbl7BbNHUK/i3f73k
iRnieKOK+31OHjXa+FDHBKAZzPc3uUNfW7ZBdMX1WOhYwgm1M1fWpDZvpeG8xnCnfnhY3Qws6we/
t7WdMOGEzCzDaArKRW0F6lOS1h+4XKgUFaG/Gy30WsIsvyJDDlZ9bbqn3GFoYbmddfT7tD/XAdVX
FRWLfiASodYiH7EkP3Vdm5hI57eydeHX5szBJxio9tofuGy8HwkoIgEkrw1Q3JRN8wG81VxIvYV8
8WblRWYSAmETi7ehLcXNz6Z6r6lOdMurPL7RpFoWRRVd5SmaOvmyFDUplrgRP9FAEqxntT8xxSU/
E2uZxr35E7XvlwmlwQ5TlXEXgoKvGs5x4tNfrcc9GPZdlnXAzZORnx79mU63r9hDzsE1jc5mJX+g
UEm0rU6kwkr+uE48lf/hkfqHYokb2LBppFhw4oRt/kPcVg6iaZQ4sI9tSiLtfdI5Kl24Yjg7rZUx
Ip6nDQOxiKwuviKV8HfEdTEeqsvq+Q55cY3hR6Sa4U73NR9dc6k+M2R/BsKG2BR4fQ39mrVo2Mi5
jqw8w1KLVm4cfqkSJIS/hz42z/vL/IeCqa1+YVg6ujh7mX1c5irEJSI3j83sWgZmgXsEBv26StVv
eefb9FNFgn3E9deObJBbiVesKeZxQsy5LdWc25LghbHowckz1pzqoI3lm+5l7uH3qShU38aUpDti
QLNFio6vuNzvjUo/4Y0/1H22pyeU44KEbv/7BcH65g57AVOBT7fHATck+UNFD9nuEWHZ+tf7jKoU
wUc6o24C1uj7C3nz5PAOVryAdFOu0/nCl+yIqe/ZcRlq/xRZur/ndmMPSFDF0qhCfdUI6DFlZT3q
YRu/BwnCzKpSPschBLda0UkfYBL7LCHzwcgZ9lfNJR3tkZ4HzQDhh0syEws8FAzeYuKpIfdNzJZU
q31g7hKf8tl6lsBfO2Rqv/h9SkzZY2hYxmOXw4fDR9FeKuQjl8zS+2XLGvXVu5hTiRbGbU+ShFWa
ofMwUpxiKOv56SLD2zl2SSdZ+7zTh9opDndWqiK9mBdu2y2r0z15y9d0sa6iozmyvA5T14P7Iw07
nv5H2HktN45kW/SLEAFvXumtSMpLL4iy8B4J9/V3IVlT1d0Td/qFA1CqaUkEEifP2Xtt3XizW9H9
215A/6+9gEZl4lqurcKfNAFS/H2D2yluJxhbxts7HIuOSwfvCbxVUo5bP0z799zUoyXBSv6lSOvq
yDCf1b5S6jVt68XMfn0yYQovii7xvlvlQcx6EIpWPPpTHl9i0/qGFh+NsuV7X0rCNKWsto+Gx4hI
5ndBr2g1KvltjMibD+LxqyxZytx6C2vTfxZWZ28tl5Ba8kKyZ9rCXwuffrdlednOrzLvgnWm3jLM
BiM7Z74pMumNwSkKP1ad7ZgNqAnDMj8De39IGKc/g3FNiU418PzNupA4DC5EUa/Hxs2ZNVBRZFai
L8i5IndpPg2bwQQFOTcjZAmihu1hwr60CPIOyJzswSgMwYO+r5ASRD/yedsho+Ww6NDVQmxMuauu
K4/GPxwoDXR+5jYsfPG0aJVc2di6n+yq3IV1I1ILE2brrOUpBe4eOm8N18z7kqvp8OX3AUyNrwoK
1g2yNpx6Jo/VRU0AzrrpkqdEB8Uip0JT1l+5G6oXjatol9oIewYm6+8VuwstC5JVgqD5ZEM+Wk/U
KAcz8r0X3W93stLudXqSHg1RNGTeybcC+8ioUSESlYZ+17PcG7ra/oi4FoLOCL51bYlLDjXqrbTz
dCfqIto3BKj8y6ru/LNJZSEDd2xVtWz4n7or6Xl/0VW0dd0YigqQYogHdSdpFWPqgC1UQ2cjT5tU
J3lqJjd4lS7YxWI7bJEKXWpIFQchdG+T9Ml3o67Ce/M8wmd5jbRd5qnAd4mJWQzK0NyaEQ6SN5JE
BggvP5Nph8dollNNXreuGgIAnckOtsIOzyFCkPPkaYwC/Ua/BQMGyXg+wm9ys2tij1RVbb7Eww8B
TPjzLkTQp9x+dsZsUZfe8C7MupjtbKcAVvKzNpgNvq0eSBvDwbcwHWBYxuFZKQwchqP/RQ/q8b1n
CSQNzGm3IfztJZmP+a6d561mB0KH6fG2VJullVX2WvaDFEUdNvI0d63qOOYGoQiYyCO6gbemzW7R
aNQn+eIKRWyKEqu0PCXGRfmXT/K/VFB8krquO7rmqPx56Lf9fQWqw8FQfduH1iITNAsXmjVzTabF
6qQcJJWz4GY5ByXJDkHSY3xxo/8cFT3hPy9/vv7nSH5nMFiP0onXDYxJlND9IEOnXpYiJXZADN1J
uKG1lEqSlJRbTWnEyiKn8dQE0VELkuhrabIXUfxueNDijplI4czRsNFC7Sz1sVNNkn/1IDxpJUS8
IRYul5LS75LMyFZ/aJta4LpbG8F7u7cMNgSSb4DiDSxhmry2nTBps2pfhlxP13lFQyOlytmrmIZ3
bg6kjqcwVnfuInILq3c5Ik2SuMPyUKU7s8pZWYyARnA4IR2VXy6ybJ/qenBR0AHSYymQ75VhsZis
UrulEIeOPRqgdTM/v0wEVLXbLxS8xC8sX3umT/n7/95GMcP6R9PJ0x2DdrLnmS6dZVp5f/+YuQgQ
8iMROESOER0GMiTDanwIov4WjHH0jaQyjMPx985gwm63+XS1Y2QLWUmxoXuCRk+ibIMBUw4Kkgkg
KEdFpI73o/D3e/KrAx3/v3xfkOTfeNZrR8crxtOgW6S0J3X1IfoeAbOVF2c2bS7JRD6EZMJVssBX
XlNrHEDDJ4hw5tMO4SybdJ/yez5F+eCtQNd+J7TGW0rNadsnzSqM9XpXzZwSXHycdk611QC82mnh
L0plZqRXcb6NVJcYm/kFD1eyRNPBHM4ASTHMjzD5WJMPs6pxsLUnUb2RX/CcCu8m00M+WzQ6MVbo
nREP2bNLD2Ef1wW8mvk0N80PrY6KAe5S8ygbVH9aVbJLVUMcXVdK1CtPYTEc9CYXZyKfJEGgb30m
UAS7LaX5nptCX04l8V9x1iX7+9yZOpj9b2Z3T1UYi42OA2IVhKJ7wkXT3mAPLWLwchjojP7J9oib
mpogvv//ycdahgtrea/ANJfJe16Z6WY0QQ+Gk4FYoqff5Hip2HZ5qLNqNf5aVBRtEuNqNmVzC730
13sE1iDoM4Jm45Tdr0nKn/lJGxrb1m+Lg3wrrgk5ygdX3YdTg9s9yNo1uRXlW6oTx8ktUR76fiJu
po0e1YxoOwaAyqDjRQz9+qjkNO494CYS65RGdsHWgSRsoRCcmVU9YQ6OYVwzG0M4DqNnRWFGu47n
a4hZxkV1I3el1xU2INvwj6IT/lEe6VmoHPWJJEXSegOrMH+FXpjUGxetSFkiVOvwJxxdy71+7dpo
IYrJIT4Q6f1afnUSOBFdQjlJlAJ7TQqnfuISvtpMEaZp+BI6Jc7TxG0PKf2VR8evfyY8J09Rm6ur
ocEdavfNe0G+wKpyEWCDzdL3utJT7I3Ne5M26aaZL24COjPiWmHhOk0ybL0Q1k3DlnZhtV7+oHhq
8kbsZ+V0xptJEu+iQQG6hNVvnHEETSvTiKsPjL8HXPcqbdnMBEL5n2hReSRfGMzzDLbjhR81uB7a
vuY2BNJEmfUx2E2wU0bI42HTaAdVKdVVyqPfQc/5VgO12VY9/BO89P272YCYMmP1ixDqtCLmWz2O
rQH7DHeSCTESBlfvkBkqYZVjn2UnndCxBWlGE38LzV8NFflnRpq/JqihxUKd+TASElP4+cpvFO0p
6hvofiwKO+ETjKEX09OYui5AYy4Gej/zQBp2X3CAPJMTXS8Of5jQjAWbpR577rrJzfrmD4m2aupm
WJPvGe4J7QH4+PsLA0DPNfZC8wIsbtFXYXJxVXIeiAEFUTXiXHRE6R5EWfdvPJQWCXUOtjW4nT4A
kpuZYG7ubP1ltGqbsVoCDE1FD6tpwv6+Lq3O+g6nDBAAosRUIeGjBlEe+mpzvEO5RpT9nV+d6j4s
ltho5k10anyqhr0OEubFkDBOczap0M0dUUL10ZlVeK3hKzp6P7Qeql/tfsEsNXs6UtgRZObMgsZC
mTLERsI+MpLTd4Fj2Me+GjI247iTmZp6zrilB27dJBrHH4nsTJyTX1jTQU9zNIbq9IS1vlwZFVLb
2rFRwCB5uqYC+daU191a11L1o2GpklYYq2qobYKEiI689RwmvTqco5mMRkpGeQkrLrCSZQpTT/uM
qfOO+q7prrDLV89eY8PKm4vusAfww2SzQCZJ9pHb0YjpofeQW+AeDasYFxkisUvAU3ZRGcVZKjEC
TwNJpwIJaAWffsajSIHtfBmLeJFhKzfTonySYl6j7mg2ucWTXqJ3qy2BtkFiXcJmZPYmws+7DMFs
33ubW6xQnpTaIGURgQLhw0gJGfg8wbdbC4IW3jwj786V8OCMY5d6snvamWrqnv2yGI6Bo3N/Oc65
AC/MyCNvwiMFMqhYVCNvqVb9Gt8mxbznGxWXSKjSINvNMRENDuGT43ftaRiHE9tp9q6a+B4DIJEH
gOs3sxkkTfT0Kp0UUWM/qHGdwoZMomUrsXrCxxQi62vDTrb0k/U3FAeUKJOZ7ZQcUqjjmQPYe9tf
JZUXnscAqWXaAMDLIMZsoECQ2Q4dM5rtXhKYKdGZVc63sW62tG31AXxYeu5nsSZzp/ZoK6ZNCgmG
DPlCYCuOQnc6CeKmlvlE9hf4/epeKIbEKndAin4UNdRph3vMUa5pAN7NIn3qacowHnCxfRRZ1S6r
3I8elWqO6GjAcXkqhJp+fNP1yJsToYy3qs6URdqaBE7Np/PNDk+E8OXOqEl/UAoSGNv6Qx5pqfPr
SL7X69iWY/WTZ1p36yatxbIIVwezI14Hx/zpBEO2qNKg3ttx5V4iS0e1x3Djo2sxgmUGGw29Dway
GQsgvXnm0GFJwydX01Ncsq5zIanmWmZGcY9bKU0nOxuI/O5OeTMq7MvEfbduu1679gmEQDo4+SJ3
lfGulO10X79azOfr0UdbFnwPEkSXgar165iAEUy0jvlk0njY3t3qVQyMNxLomypfpXPYdk20dTSX
6U7RNDeGy9/YFelLom+mlQInlvYZ/XDpKa2yDvST7Wh78s6RFAd6qx7LGvqI6jcXY07MCUAcofc5
5PMcryp2AUnX39ySmsydSHIgUHsOdsDdR+bsh7ShTFOMkbpvtuNkoGgJLDJ55585SfHoNcFXg+tk
H/vltHJ9nkSkB1WXwSIP8W5/HqbsM/SdV30OpvqLKQ7YCAuTx6MNV1dsnIaCqXnqO/laaXh4KHlz
rUTGU8fIzn4amQ8iNcwHLaBcMMt4U9S2d/L6ft1Fo8ktH5xk87lP6mer6qrdnS+JP4JRoTN99UeT
KNWk+/WCyik5yfdcYyBV3suLi1dN33yfzHe5zmL+BJAou2OFMK595pHZ8//8f9SRtiT4cHyokKTd
A3mDjshFp3iU24m8ifHaZPqX+SBQddJmuLL3su3VFCsHM/u1QrS1Vtje4Y094vDC5DhyUOjNzZF8
6IScc0aVLMVj3fsfwLSuQxM2waIVl8nMw5/t6H7VFcK59ZpYA2/uCqlBqGxcojyW8jTNXI9fky/0
Jh3+ZC64iQctHxyfsNQ0886yslSHWlmw+Ghr6sQvsjCESpftA5eNoeEEIFNQiqxEUjg7M7bYBlp0
c5Hqv+P6rK4aTr1ngTdpiEuKAP9Xb8hLjOoI+i7Y2+G06QDDHc1IjEd59Oclx66zIsnv5//eemn/
7UGhP2KZhmq4Jt1vNmF/33q1kMUtXYU9cmdoAWMha6iItU04RDTRur5f3ruPRR8hTp27UKWZHqgD
ggPGhnpljGRbmnX7amtGe8zx8N194hRuJyX3cnxKztufXLqw4C04um+0i8Y9vCqS13LF34vO+yYy
ZbgOdTVep/kl6ot1o6f2uTBRj/RRdCkaZVgrXR2dqlqHWxLbsCDVB72fiDaYuZVYI4elCaHp2DWu
vYpDploFqJHZNJ6+/jr6cfeDzPu3p8QvPy16eM+2xx3u1/SCYlQ6UZoswln9EpNsuRfFJp809TxF
xk85byrns4EzOW5irhEt1TAguS7Ujta8AcF2Ya1ilY0zG15vU7dVQdSnp8F7UR7jxgmWrR0wEJwB
Zk1eDrSq/CJfmWQBWqTM4JFNFrJFIDFCZuVHh7qzH+MkSfYWGEQE04a1caEeMAVT1SVe3uHB0Prh
RLLyLWoRSIE2mfZTCEUU8Z23d6umO7CF6UnMNkiHydtj4g5fKHqrFV5JIoehswA3qw/Mc4azZ4/a
1pobZIIu40bq+F0E72wgIBpU8cg911cXJ7E2LBDTZbK74ByI4VNPRwaAmVoe5SrpfKDtrLb/+6p1
/w57QARrmsZ8wTI1N7mk/0m2g+LYNuT0eoc0TN11masAu4biR23RiKv8xnnWyCfd4O1m1Dc6XEAw
lleF5Q7vcEcevPl77bY5E+xpvYdlN66iKA8fHCfr6NMW1cEwEAxWRviEfHO4xh3zsRnMandU/mNQ
++tAhRIIeDjb3l1XZYS03gz6Tt8T0sp8Okn5ci/WhVtpV8y9y67MAnTx1V4XTrrHyUNX//eLpiF6
7tjyL1HIpZeizlBnlkmz4OmZUhti9V4ENZ4/s+Gfze8hPAQbb3TjtnbG+jIq2g+ZujdqrbmdNKGv
NQ/RAAHvCjGTtbcay5R5VAt1xPUpFGm3vfz9X+ZVZm59tArryYnybVaNycqzjdRgQVwVHknMZeiE
bHw0dkOeFT/qFa3HTEOMKlNA5HthnxG5aRnhBrCrufvfHzvjjH/0iUiyo0PEqB27MB1eeV38pbHr
c52abVQr2zSL/OWI8Fg0vSDx0Pf2LQ1KcsJK/XManqagMInxneOM7dHe6NXQb8su0D6GEHkwNpJX
n4ygw2T1zcruhfYRj9REY5Quep+9vD9aAlY18i5d9R+GZBi8FRQnmJAZPfuR8GOyoNrdn/15b4kp
wuWcbnOkpAu5USj4KK+jq6ykcFG+RF2ZrIZCRSWj1KxvKuyXcQZqTgMSBuSp2/vszCgZddpJMK31
cjB3Vl9WH0nwI3dT7c0tG+uQ5Y5NFj3571ZrMOMtAIeR472S65EdqLfAYuoYRGyoqoor8F5DxXFN
1ymojVXJ5XxIGuUs7SfCCNtFnyiEILkuOjewy0+OrswciQix1GAlr5qf32SyB2SNbC0spukNyZIX
i8EaCi1BNsjgRrcxyz7vjws9pc0GDetdjqcKjcm1GzFGkKdAkCokSYKPMA3fRKmt1CRqX9LUNs/1
eVgOU9zTg83X7e+yu68Kcbgb8O6/zAQmd+bS5g1MVIj4efJJtZjdGQmNqovbUD3cGR2x0hwmGJy7
MGJZDQg7Vg2leaSrYO/VqiSJN+ztf7tYnX9oQ2zLo2OtanPvmqamas2yn79crGVuozoAbk+wTkXC
AGSRC9F3L9q8w/59BgnGeFEJkT7oEXt3M27XvZOa+8ozx+exAJOfgczDmXiW31ll6J/bRuWh7M3Z
ZUqnf3eK0T7nVnEJTawIaAGIkxgRgTeOSbJJlT2n7JNxXfIw85nH3xcsg0J3AaGTC4LdyaM8SsBk
3Y8wFcJtAfwP55AiG+l8En2TIns5/lPzcpUrpADGTlnuPM8ijbLMP71gbOGQo0yo7PKz0fL2Qe7k
5jOrIW0nFxAGFWdkYq0G3ivOjmdTxjz23jGFSc9GPC03d0Eb82j1xEP7JsKu3PU92nsts+OVkO0C
6d9rCZFY1JUW7qSBL5/wRBlxz/jcDDqd3CUmlR2Cy2UUv7gzCspPiK+X/XULPsSSq1s/6iguF/R/
hb/B08BiOb80ZOi8qk6zyWAH1uqYsOPOzI1TZeH5j3oigdrIjqYx7za3dJAAUHstJSL0c6hBk+Rb
UqXZtmG5AObXtHsDjY1+QW1GlgcMnWSswpe0M81tmU/VjtZmuJ5ND/6CdqJ/z30zzSA+oIFBSILM
e9dFZkH9H9UL0ZlI09KR2t5Ut0TcxE9NZ/L7M414kPZPOekhAYy9wQgZTLRQm6OeARbt8/sRHaXN
OLhs7ptpYwjE47KFpgf+2o/zCQODmp9otIMj6mit1YmytqIw27SpmyBeGsDpzkpjo/DaX5dWK38E
5qX9U5iqexKcAQMBZl8ygOqumWAEYheFv5vF+1T0xZ7UFH+DRCx7UHqKpcDptz37Sf9f1Fr6fxNx
wfsgb8Uhy6OFYAXzH2hhurqKaWDy2OoMM/cesOsFPKZw43WBd5QvcCCnevHn3DR70h/aLzhrvsrW
vZK46UOGXCcKbeeiuWb5kbhmsmP4+TXXUSTmyoRx0mh5ljcmzmLJnKYKOE5MwVdEnllHE/rmk1Cp
PmedH8IhFgY+tUKJgPOg775YFtJZOWIyIv/ao7q6ZZGylMYdmDH+usi20Zgh6nEs0974CdWHF6gv
So7o2iiLnWTU59FIBuF8etcH2exT3Ma/JEqm7w275EqFXPeCSjZdUMsgm/iasRVcqRpTyRpEhGbo
9RcLNzk6BS+9WTaaHsvDtJXTJpN7IlnXm7rpcjMZMIlm3zO9VbHsFdPc1YAly6HXHqV+5/eZ/Gnm
M1udxc7zE+z313794PThyW9m5GHpi4B8rksx4smWQeIFXoHHAZXpMnRNHy9YE5yhxYeQIOtQ7O/D
rnu7SAZMmKVuv9M/p5+c2SihzFebJtdB6I610vMUaM4c9jLvqVOr7r7wL997EByLMU4hjistOZZ5
l54CZfhZWL57syErDOEIUn4uguQL2QdMQbQOhG5DWx0zh3mivKfNpIUOCekxnB67TReyU+HgmiNH
eObrMLtCPJbi4hnh4OAYEdgb9YL7SnZdhE+CQdZ6C8kAc1AXHcNOrCPHwuw89xAdI35wCVCnodH0
e9K1q2dGsmj8aM5aCLWPoUH/EAnE+93hqoAzrbL+pLjmw52BNtjmRxUO2nVU/HwtjEHZw96KXp00
3AkBSPH+D4NohoHL1W9SlP2go4KapWNB+fX+OOERhG3WawlH6ZzxRXPyZ1SteMtjwpSoBLxyATGw
O9Y6EdyboAxG7gSPkae7LRYqEgpQvothIAyc/83d/Gdjp94qG6le74mbHpEN226A3CtVibr9dv8P
W30+HVQSNxm7lDyvZtOunZcxMwwDDkQh6JZrPRFJTr9xwvynkueUYGPm0prQBGNRvcAhO44p07aS
0d3coIftMuz0qIvW1Ar1FhB9unY6H3wBd+LKmi+J0RcEC8TVKi74fNS0S7b3dq85HVi5gofYTWaP
aOW/KlVQsc+lRzJEwVb+gIDPO5rJGNRkKt1kmP5etRekGtQ0HugHyYxy+cLj7TnHlrnQw6Led646
4utJ6s3khdFz7rHoKqMmbr9s0DQWcb3eQKtUBysxo01foqib/MLehCVxUVSF2VshqB0RoXiEnuhk
qtH9UsI22FgG2m5Lmuq1WAmX3UhKe+8N5sMfsI+k+5R6vyfEoBcYsWmRE1Iw6wnki2t1x67Midvr
kAN5VYgApXW1h5yCNVm0DjEgoRf8kE3utGD6rMHsw/Ct5G+K4dtry88rNkIkgcoXNZ2+j6Kqjjw6
wbX52FxskzKc95uTlOJXFPyrzFfZiM32AKe0nF1eOOOytUpAbsLMt7JkqT7vfyJ3oBao1OyUpESQ
24WlEPhVGM+VkxcLYmHc3Z1zUIigfqnfZHmNsvzJE32wLsHBvcH1kp0BbVTDpVz/a8oxeTtojTWh
shnstTwtBzXc3gdHwGMMWAXoKNfxrHEOXWG8FHCAAOUpCz/pw+e6jpu1zYRhK58zwwTRGs+uOKZu
4TJFHgxEfXUImtEFWMdnOW9BRVse77/YOBoXOQlKK5JKYY7fzwDHrEjQgkQkqi3bf/PQyI69YcbR
UtZY8kVmurWZph46eVcYsJ1kaRY/+ekwfjfJvl7YxCyvQ5wOJPFRpOK5DetTEVsblB/+1nEqSArS
WpwkdFwaRZ/z3LW1rAFDZ6B7FNhIUrnsLS5JerFcGPAaGA6gAn3tWv9n5fYRPft5LNYxs5F/5yKK
NpY+Oc/BGCToi8hPbZgq03hvd9g91PfUI/dZ2n/r9scdCkELDlh9wOKedh4hfkHyVFukjAWhSSKI
1x0dkZTrNKE27DAVHH2E89LBwUznTS2qGijKJXRakulcH9eDkr9qdfUC47pZMj8f35O8gUlWJbg0
bfz2PDCXXsj5uhMZEoUJmLFqF9W2w7L0Qrtkoee++kwb1Hqo7e5NxWvV48c9FfNYJInGb0kyw0B1
cyvlAk7pqNjXICD3/IiN6PJrq4b2MSqDz66NuDvmF6CmJLgWjKo+WKCZuONg6Y3QetKrqHyiKyeX
KrWusWMVQqxlD8Nw6oQ8j8Q6NyCi9vJCVea1XGDnOQ3ZrQU6cqZLFy/kNBc/aXYmn56NU10HkDsM
awldXWGrXYyfXmJi3rC1tz7hOjB0WxqOw3twpkSoeG3y1RTEFbV6DC/Va4edNm++5IuLF3JIwm2K
92cpk2us3CkveLAhnlBKyF6ajqNzdb/sOtoLC+FWq3Fu9pmK3u0LIrQBksyVTqSUu0lJ4J0YVDpe
n+fPDHCjhzbSnqSAtui4yYHtjgePx0E4j/ZruyiBlEfOwpw7uKrv2huy2cpNbDgnND7eNbA8bVEE
NFPkETq+DO4VC6zf4GdIS/Y15cziVEN06RCbfuQJKPdBZK+a2QCyzaCSJxn6e4is3kb+vemxktlI
nN9GPlPLEpCjJkg9AERwU+uKJMDfRyosuN39UcUgglzLxH6ONbJJJTlAvtC0e4e+V5+FOu4ECVff
XG1S0dCKL2UaMxwf6X5EcRYdHG7hB5Qa08qPqgFrKwT3kCe0Fvr9VWqDTDF6G7sAtESQCrvJACpx
5I39VTLlhrH2Ns7IHdVrgN7bwUPyUZVrefv5mbFVpnBaOYrRbVNLNR+Q53ELzvrUobERuwifTOBQ
x3DMHuEQBllBqPhErdUI4xaE3z0ams+2+JCbSHkS1Z/WpH4v2DQTc5zkVzLfbBgVSKbSSj/fq71J
+8n9Xy4QU1CgzvKwin3MfeVFMQUCHDvPWpZXXqtU59DQvlVaM3yrpovE6vW0+RbhMFrLu86M9IDy
6PXA7dDr0szlJs2cbtw4msFwbD4V3eDs7itVby7+cH1lAWH3+1bP3FeDngUU6hV5GMbSHFIEoHZt
P1pm9Sb/YqMweEaFbnnqjNh5xCNyf9/LXYefeXjXNYG1cf77VQpxNLqdvxRFaF2qOv+KJY8nB671
qwi6T7XBb+mqhML5jaqdmd5ioev3w+AQ3Ok7ziNaS0LhsnT4NlNrSTMRz3ZkZ4vRivpL2TGxt7LR
/USLtACmvO7drHiGfKZejSJ5xSNuvPlEFO1623zxqeIgL1D9yGF75GVih0q4oifA8ECLlGgnocM1
2xOlJSlwpKuNk+8saZ05llkqWhK/5WnkxaRFtGNNjUbDibCkt1CNtC3hSM52SAPjFbnCYegYpaoD
u3FpcGPfBB+kGOqVVc0AoRpOKoxcpghDAoAVhN6Csgt1ZOOIIx0q1plWb+evcG6OyjnIxJuHB2ru
1oNtnXmJ8vIPdLhiI52lwzBjk3UjHY7G/C3yqySxiyur6FrJ6pdSMZsruAHvpRzemiEv0WBr6cNY
JCgVwjBjpmr9EJmTIu6zp43MCnHc4MMPc+x/gWffkix/krBqnkH//C5zVIFXTagNB9N20U9YDuOs
/xwVvfrrvT9HQRjydM7Fr+8r/KQklJcPxYBUgbSnOXRJEz5MGvuekvnEm6V1bwKfCiGJBm2NioxN
xW7IBWybHIMe7tBtrpQ3NPEnk6nkm+pyMQ4de8dh/Ma74iypWfjv33C62DtT6g5SfpnZ00MMxSxf
j1JqnCa38f/Np3JVpwOpLdTyJa489+gm6JeHMXuWd0Tlk7pNciPm97I0GVHmEbRHNsmBJfJlUpbz
LV8F6yHTZ8YwfNhYzdLb0NFZlEfyvXB+b5rfk0exG8C597UF/lk2Rgi5VsEAfFCetnp16GJa3CDV
Sb6eaSsSuYIiM9r4aUgXNRkaEMLhwR8Gq1+p+FvdkVCVXp+KDeAEFoOU1em+Ro9ejtEq7J6yWf9m
VMNnrdrjKQxF96Sawt5Wg41NZv7iiJ8adftoLKue6koqHHHmGeC5UJaODqZjXX9om04cO9ExdSw8
slFKTdsKc2pWRq021ywFEe3no8mFDEkiyRFCmv6QXjoHBafl6s0z0YfQeGj+u6oe3Qyn18GTxcaK
UDAk4um7mXrRh51fJF68Fcm4CSaS3SQfDFqgd7RT9VU1uzVh7uNfEib0sGOWKaDkwWkh+0SdFYoc
xVFi3DA2/aznWeFYdyTCeQEGB7MyThMoujAy7S9VMSz7eUNed3QfRKWaW7Xx2abETbwmsrdfydVe
vggLr2jq00oCj3nft5Zl7/7awBVqR9q8E326POwOaB/z6/1BkQ3ZajKjlawrwq5lxXCmeiU0G/lA
PJ/HoRUsCpdnlKRk6tHIf99ycb703DJJjhrJJdwzSDQE7AGBdFNc1O8o9pEQWK7zkmDETXFFrgj3
y6B7juFbT9QNdAgMq2yMdlMcuWulUIPlL3ScZXf7Wmkw4QBJiOeXevIfVQWAca19iWe7DK2MahF5
QbCT7hn5XmrWpLkYek5OcVwuE7Np5+XF3vxqheMpWPKfSVZxmlpH+KXdU0t7qS+d7jUNhgt31aN0
tFpaQe5wDJnKStx4PWB2OWD4W1mD4rx7QCk3oI6cnTq64UuemTe/5dO5m4hbZAZFrDwXlLivGqv2
xteLBuGhq1yozHk8zVb66kxRVvLIbAsuoWrdzM62yVTQwSpxetZHt7mULoN0o7aMVYJq4uBNCi5b
NUsu3JnRI4+uF2ceeND10LArRCRuw/m7z3cFScJa6NXPpY1bD+ytins0e5b1AhgILOuctZbObLqB
woNMlw+tboMvqARvsdvrP0UEsE7YeO+rxFwp+uh/97SZJKKLD/6E/iLq7eJKmvt9LUhD26XXbtTr
wdfxIGlm97XLCblGXMIeLPPKDyViuzk6VQj/MHZelKxc0yOK9oLZwEbr2O1ldafcalSoqAmM+Khg
4TopZB5sUiMs1m7XOls2PidEj+OnY9omKqhGP0SEUB+4ztJFrPHILmbhNYI0ChWjE294XRqfvkEC
duxEbmB6wr5Al2X29FamddZQu79i5DURPSlMtUOb/VdFmywdeuPUZAOmTiKpAm8PQ1z/8feDMEQ7
1ycRdt15N6ll7dnL6b3A64oOwKQ+iZq1jhn95Ecf/exDmed7w606TCtUg35kN4dS5/dDSte8E2O9
o7RIv2UelXSosKgRDLmGDyaQmAhxDnpVbKf5KJzfk0fyPYL/CCxQSm7ajgBXv55XqtE5ODNu0bLO
leLzK5btVQD5fER4cw0bDdZgAXFaPm40rNuQTfvTaLjTNbPe4Cx060APrCe3QodsTUX/Cfn/4nr4
YhfYsFJ3ECxRafJkEKS4clNP2XtEn2y6GJ1JPRf64B/dBzqntBCszSBY2AnrSI91bXSzjBNtByMK
lgTceXFnPHpGFp1ky4FP3FsDWnafe9vJFr4elfvc0Oxl6jYTjcz+LzsjKAvFxjZL1H11iqdKNN8k
9WaOHbCE+dESXfcals4PYWnj0s1hXsoJo5Zn8QW++dZN04V0UwFS+Dow0ge/1SZr7htxNt3m8T5o
HD1vlWTOtI+KYVrK26h1x2lf26BxjLJ7tthoPcFTi2flWfbI5tc+ZO6IMIMIyE/dejOMlz7Qk4+Z
LbRzRrK05ZaZt0svTj8qULIk247DEpxUtLe/S5JzmurpyXCmg0JY1J5Q6O5iZF5Ep1BJPzylfOjL
RJwbIqbx7Kg/u0jrb0mk6viS6U+z2MwqvoSm7Hw0ySMM0dt772IenMA0btV0yWzmZz600bGwAriU
na3sZePUn5pyyaMu/z/OziQ5jizdzlspy7nX876RvapB9C0QaAiAmLiRTNL7vve9aBWaaKAdSYvQ
d28wkyQyRcqeWRUyHBFgdO63+f9zvnNwEvwwVlpSuAwKD5VWPl+3nm6rl9ss6aKruRqPpLu/TvGh
5uI+Hye8GlTXdKa+jvUGySoxW2yGtQcvGijt0gYrvIYLMSk/y4wbCWQaa1TcumgB+vFr49ZE7fm1
tSsq917qPUKdtlHopOWyiIZwj0qvO8pb+NXaXWvNayIG6BiGgG9xwAGdcaelmThUT/M6Ca3F1/JO
GreHoAnGZaVPkCoJnd80gx9tMhXoYwzh4zK0IQjDKHLggZbpx0iEiynaR/RKPVOmMZy8ZkT9NRBr
c71DdTghzeoYNp22ghIenBO1Ltdl1PoLua2Nc3p6aYjilu7UmRXbSzA2O7SexZfCLt/cGNN6F3uK
fzI7sqtbofwx60pfZ66N7gB7i7/ImFbOfW1v7RyLs06iaCskfZKJpflkQtexdQxMN0ejF8xbueeY
nXDYQFSaV/JQAjEDd1o0VlofZZZP3puU3icb/3Wg4y6Q35QRm81RHrJX1g7agNFE/i4G94TjSAXT
lIftsTLDcHHlc6kEDS6D+FXuYq6ILrc382PDIp0N8FUxSu4KTUkH/vyKMJT72HSpS82WcSN/+Pi2
bpqyc49s+uFPxePKQMq6dLDOXpcpPSfN4asmIEGW7iJIfEOmtXziyHxT6/ZOTGcV2YVC+ZHaRx2Z
wzGy23JxLX6w3ENi4Jyg/iu+96CSIP6YcB6T2dhS95vC8BHZZrGdRfVE3ksDO7pNE+UE/ai/DcLm
rvU1iIbNnO9g9Efw5uBTgvsqXqY8fgqDQrkhKGZaZnn6ojeq9wBIct5PoZJskIomr5aGtbcty21h
me42YFd/qKjDLr5VhCr63Ss7SQCo+g7wUTcZng2nPDbMlE9XqXylJcAnyuIohzc3n1B4J+krNRHS
iqGG7tkW3MozpdQya22gSLpewxJC5gQxIXGWTuyYO2xZKs/kChBid9WElYpxoyvo8X1BzIv0cRP1
WbeR129fkD0V60S9ugry0rFtqaXUgDAYesrXFsBtpgfu6vptXcWJXk+tAw1JxoSbDc/zcI6Icbi5
LqhKFHdf+aekA6yxR4WLEgFa7IRXe6ULsmI9dr6yZ5kSPonf9zNuAOSxz2DO8rXVtwxounK9r6Ml
jPXVjrYWgwUfLDwmKxnP0M/sVdYMbAUj82IbOPT9juDAUI9/n9K2oausOCJuTF9dXzW16uVMu+lW
WlW1SaeSmMI/8EpQpXGqPEYuywpSm9utBLeYo72Jhqh8p1VKdyrpOZCNZT2TK+HdK8H4Tokt82M+
NG9vVAVpFdMimm3nc25ZCxNZGWIHlmUx65/flTH/WAyF8UKOWUF7bWofTB1dDNEj3TH3QQhkWYbp
r7FB/igob3jXZyUWGhxxKxC/i8S9bx+X4cRgsnwXs/La+E7sX0rcXdDxhvCdndMmMcJGfY/Z/j3J
asbvGYpP8AUQOvwG/mHqBguM/6c4U/qNZbOQGj28Afiy0jsnqlswAJa1C+lLXQafTqg9eOaHPDbZ
c8bdZ1bhr1WNRC4o43HLWtm/HVCISvmoqiOomqcuv6pJYfZ3y6isllQnx/vGoCXsV2P8KcJjJMH6
ilK+iANMjOW5HbzssfJpizZWae8Ak7KlxiC5sxO2SmEohB6a/kFXKIIIeWwZJndoBa33VUFWDtKF
+r5N7HKTsqspg8dK6951bjt/mG1DWURFHt5OTOg3jtfVy5pMSPjw023fFdHSkd5F9v23hgi8zZUU
u7URfgIRmNwMWX66WrmqIqUIoBJRbhl1vOonh6XzaMKaxsZ44zdudXdVRvdB9iD1OXQFvHMZaUd5
RJG1vWcZeE4r5dgVOe55CqzvejSypyuuomPrF2QwBiAVYNkPv/g0x2+NhPhvXSyLSYVc6W6jvEcH
WwHiU9uj4RePwD9orHrAh5wSBmOuae/ULq0fnS6u9n2Oq4WSzk019CWbd6b3Osr1oyvatPLQ6Jul
01gmHiA6ad8U5XGjs63JC289AanLW7IVFvIh8o6EuiS90vRF+viVBv1RY0O6YHtnPKvtSOo1dY6j
1u9Lf/AerYFtgNO5ykk2z4luSLlu7qlUlEeMLtljj+lwDYY62sjD1O2AJFshGS52fq5ZH1xi05+P
NsnGGCgogxg42chyZT9lpUfp340BH2TEfYbx3pq6PRs3+6i1qrHOs16wgZGMyx8YDezrLb5+gMJ5
pq4VAJvVYu4N7Vj1zR834daPJBANvFE/P2SZ3p8dZrR1GPnKI+QKXl3qk9lWzDhV+t+xlphPThfc
T044v8/sBFp13GZ4FLEkAwSPT7jpe+QiVb+WqEGMtPg2S6wLvchG60xXX0xV1+/lCUMlm9QnErHk
mRPmsHNKzIuxgv9DygyijAlSLwwOhQYhclL4djm0u4CSIuuY9sGOYn+PwtBdE5puvBrF/YBz5Lk1
lPeJl+HXpWEvf9hEqy17Pfe21yqzlQW3dZ/u67RZawHIoxIB8n0DmEM+M1JOFemAcuWcKKqfbeoM
ap6n9Hdyn26M8CIrOKMob1lx5A2eojzS6FTD6kWfwLY2xwP7oiC5hQwaGTst9ay1RyXYUML+SwwD
0mH9hyQnu4/sdHqvj3SzLBK/93pPLJKLHlnUsU1Rv0o8+7YNxr2Ub8gfqlIMy6wMom1bG7uvPcwZ
mUtPsZAAo0CMoKN3Tnr0ohAy/HvLBvxrdS2C2qh6nTCPfG415FRdOb2O1AjWWt3dMpAZ16KxZdiw
Q3SjxUFJyanXLCwyc8uyeKLTG5bFXc6XcppiqgJNgP/pz0M2UP4u7ciKB4Rgn0LBiav0UXlXYIF2
xxDwWRg/NmKVLI4Gr40focrtr3NbnjrveyqV+yJCFNu64/RSz6yB3MrWFgjbcd6IXa0L4+MY1vPn
TjTarCS2z31G631AClAwA6yjgZr50gGFnBZsNFKIWRv5WPmDL2M/1HF5Y9UUFXOkDlQiMfQi5N2b
FBsRtgl7r5VPl6axaxAUIt8wqW5qMYpDmp5uwmq4lNqMxXfIsXW4ENGYTz9dY5KkBq3uKHC1GBJW
Y3J91fK5J2duxUYsZoNTI9aX5u8gNbQLMKsMgbHXsOPiaQId0RgaFhxueRk9BOAVM+Y377U3w1t5
Fkh1j9dW3akaTyTJ7+UAH4kqVUTilh5QraJMf5Og1OmkUrNVs2Pv2KCralaG8Mjy9zT4KGIK7kfP
6eM01dkoWd/ytcXrwKmHlWSwSPRKFAJp1fGq4N3BUyeHOkoLFCz18esh3Uh9Xw4FgD928jFrMirX
nqjR8WZS5uQL7Cx92TVo4TwoGo7nxGsd3PBGEsUiVY3OGM5eKAcDDZWfzTADeZdCOVp44YEN9LTI
sRxclHgY199uTU08XAKcWOupTJYeYNybSFQb8yS8QZ2kHuO0gGeXYsNmxeOi2hRI6qiuFrbZFRd2
5v0NJbkeTVhFSIETqcWmGtp5mzt+sk6yVltVape9BnBQvIBaGpY/eLxu79zPGULe2lXJCpqbhz5S
iEVi1bk0+6mlNF6dUgFq8wN81q2rvKSD8ckqWAxb2UW+xNKgg5wO3sypEi/yCBjikHsBTDSt3U/i
lmIyo+CFLyET/HGHfMjUt+2eFVR4HMStb/eKsub1H7g+rpufNAzq1AkCEiWNsVzA6g33BUW9pRXx
VcRDL2zHLsmfll/QA6TmsKMeCapYxDKZ6LTVaA7ucX8PD18LmyMtZ8+5WOPc3Xw3hfIrpbzX6wS4
SFCxjmkw8vZ2RcPHQxIm/ZIksG1AV1/H59ydrTvVAPcbVht51WMuCfZo5ON13xfDzkj6eCUzG9Je
fbiikLOW2scQNF9GUXUxu4tFqufvmgfRi7X/19prOxXPyTA1t4Wop/U0T56tNv5gCVRrCS5sCpwz
hGxnmRiWgTnX7baGGZXPMPAHoiHT9GyJQyoBbCuyed3Ezry1O7WBnkXJrjf69J3udk8yRzOc3U/D
YE/n3mhO8pulmVtvOvphy1oXmQDyl2qer7VGG86JOD896tFc9ll0JrXgSKAMecXZeOQKzz43PjYQ
vrSrHg2NK9bY0MSDjNClqqsnLAr5xaT881Rld/J1j+X4RAQFsGItuJdfnItfH5ajf0cXV1/ZdAcP
cWnlaNGZINqJymQYWdna8hLnRWsRMYk6ccqlxkItO5ITUj4owF3JraXHTrSZvlACVFj5OYmCfNU4
fb+Xz6zGlKhd+mCKF41PxsTqOYnvqbJ+VgfsX7aoGfupcOzpRXwO3FwkDWh7bS41Yie1x7EcwsPs
FuygxH6+JP74gMkZO5uo1USpfTf0Cp0+ObJreg90JR30vS1ieNCjVtu45109+J2nP4cw7M4u4q+F
dF1kHWrGOowEm1vdBYJkWljjF7nqFEvMrHXGd2ho+u1Eh2Zh+TriazHzhkoXH+cGgXGC2WVlRWO+
nYgPvwtNwKdiDpNHNvNXp8/6GQctUE9nClaWxUIxcZOPqqolX9z03PloyxbAyS5EXbg3Jr4bFHle
s7I8lo1uq0Y3xkC/ORyt7JPtbspabz5G1ImuDxizKmLzTuP5rw+ojYiG9mju3zxI0TZQ+Nv/97/y
xwPk62iMLDi3biiyhuLTQKV4Uam18n40gWUFWijk3ri0zQ61p/h9DPZyDWbf2GOFMZ87Iujl452Y
7kxTpcWWpnC7HAtdg72keXfjnG7lGRlFc/N14itouAzI3tg6in3iWNjU/cF7zARsLV3EEqfEIQ3T
m2wN313EstsHpk9hVn7titWT26oEmPPEWQBB5aNiud3Kxnp+m6QIwGrR3xjBhIe5Y7zrC5Oit9Gf
Ji3wr4s7x9WmbV5mXw+z1MOy07YfpsgXvFo1QqPiBkvdHvv3qus9R104fjYNKHs+pVKsoDCYKhZT
0TS+Gp1iHBtHLwFmMUlWWkH+hRv57IbRheZW5j33qnUuK6smzcp5VtPYe0eKN/CLnEaLzsV4m0R0
ThMMGCQxAnSqxrleVp2b31ueNWzy0UlOOP/YEPlNs+XDsC5dkpzqHOe5PJ3haZH7ML9qYb/zvfb0
3Z7Psbmenbw5qS0g/9Jsn4xuLA8Ez0BHHsiSamc2WbKlZFSGf8fuJYD/aiVriUpznUVQWeZuNrVy
3cOvO3cG/1DidWz3oyheIbXP0PKn4ZO8xVY/+HqLHTer/wKuPrt3ZUbGGyLxneVGdx5K0E5m87ve
I8HFEJU/zSDH5ql8VfGEoyfKg/5MHm+sFIC86DVPNCOrRjmlXeUCCOBH47lXIqlrDMVtps2HAAMd
NgGqc3LB7yjYU5FtfFQnTcQIi3ttNgtYahJw6WfQnsb1XJkpoyqtYj5Hs7+eFE4TNkjNIXKz9NYk
jXkJ7L78kLXjyhZdDjLlo4UDn+IxMBJzY6MjytygWF9ZcebIO0mJdVl6bGc3WZVQvRYMjtYmZEce
WnQDl0pH+Ew2lg9tlGSfVIjtpNplsNXcgP13PUUH33Lq60Bo27A3SDD+emg5FfIqoVYG7wRfLEnu
VIsXrEw1/auCpTPuIR0LQWgjiC3OcuqYC8U/xHEOJUZMbkVDjzSxousThJ7+yaV9d5a7Lr+a3xfz
yqbPdddlPjFt0wRpQaydSkxBC1Ss2NXy2dqXbLL20azWG3WkWnt9UT5iE/IVjOtiUc3C/hj9eJhi
XF0ohHQFZRi95gGCBwUW59dbhXdmFurvCEGuVtB7+lvLI4NssMp83+Y6hVpRFzNREMSVEl4SvVSo
Fcwv3qw393K9XVixveRKQyyMV8DonV8wsDRJPyrSKSjy/e//+s21Xfa9qqNaLjRuB0bSGwxfHWsM
hymPHpt2jiFANJb9SSv+SGoqocgv+gTVGe7o1IWumTxOnOL+ojBVtEeD82BFs7IMZqDcWov+GgKB
dmvAoMPtQsYOQ7FLKxipeDUHT9mgVbuusz4WkYZTLJzC4kb+zovcj06pfLlayK+Yv3zKjKUfF8OJ
UlxqesFZ/qCzEp5H2jBNoTn3aKJezNER2Pq+OpB5R1QglYGzElqPhqJMO1iw4zltlXBtQUlbd7nr
bzSaW9sWFdVWF4Nbl6h3UqGpRsUNULzsha5kuA6UxFspTQKvwogQaSXmvNastF0DXC7vPSxHUpCK
PNnrk/Y8GP4T7aV0N2eNedA7OtDiNUt85VR2+U5TAkagzt7B2OOj9H3lI5dnTYuE6DEb9mNFANIa
Sjkg+G/cSsOJ443fuvD70BvaW7ARY4MWtobi++ePcKjWfLTRGuNFSpJGpXygwWsvZZc/sB3Gm5HU
aZFkFsnmku6zqmswZy/UEP/NPfhP75L3HwOmlDu/rMOH2icjsW3dQ18o2U1SNR4yb5uKKr60Yw6d
Xeq2sAk2BzguAsrfG881wLKV19KRoAoR3TXuoODMieOTNcfvWOdw3lxVdY0WgNTp662usbAMRDKd
/CG3ajjWjkHTPOi2NRMpAkVT3ge6qxbpZd5CGzAERwigv90ZjuT99mF8kg+1Os/9BbHyL+kUruOS
Om1AoTCBiP3FzJ6z3qUsobZ7TzH7pe0QRD4Uk0eqcpznoHJxpEF62sqWz0jY7V2ZJlty++Z3885o
53AbuEH8GIRxdgW6UIxYDk0633UEQ7CDxJjX6cJUSrfgQrUwWPlB1byYVf0uy03M4fG7zp9vo8Lf
y+sG/XZxI2/Zw7yePH1YDYlOuKVG8dNP7qq8+sVH4Ag+/w+DhaupnoHn0GMgQX4uLLTfuQ4DIw5N
K/bHfcn636Ou8lRg4DvUFd3pK4gZVscmIAJ8IzHNoMzg9KgUzeS96sg+0Kpr1ko69FXPYh1qTfqr
bLnbRrjT69R73yP0WfVdNyyQqXvLb2Bbt8ppZ4+KqHdwvqQV5iR5XQSIc6mi588Juvb3BdAvcdD0
ffNR3DBKi88YCy12F2G/drPbKpydpc/Jy14KWJqGkYH8FNLRMCeejH6CzFPr6OC7GBsFhgRNC+/M
gmUK7I/sOfNi8h6SaQoFCIi47nrsN31QpetQHCZeZJ8qsLkNmtpHPP5MY7WFdirFojdX/jsZ9CV/
qPZs3shbFhCMnzuajbfod5cYFUf3PMNWDd7VW364Y2fQiYokOBgw0NkxhSzjFfNVzaJw2RkZhfCw
DIS+3jsZfII4XTAFqvkWbz88LrqeG4oEFNJELrj8kXbN58yn0qmItEatGxxq7gaBf1X7ep0xlVg5
5lnq/h7NoOLqpdq5CSUqtr+UWSl91G3KLkxVd1FG6DNZ9Mbq529a09U356gHasJjMavT+jJMVaZ6
fHeODugkh8TFLcmGmoXFSOfqpJBu7bimc9bCliE90cxNOE0KS4YahK8Ifgs17VRbAj1NzOeqpxu1
hR1Trq/GWDIur4fSWzIZf+LT1cCdF6MJ7Fde9qlqaztTwZDvjNEdvD1d6F3ZEZEl22HxV8viA24d
Z5H6tn7bKIpLR0uIoItguid7DiZ5GiR7RPTqYxMGj1I5Bm+IMN2uGG9n/xHwETmcoqRRMHVscy86
+3ZWvVeMKDl2RHic6sx2VlHpR8vR7NSTpxBdceVc6VbKWAVqqBOUeGIe+83kI5CdB3IgyImC8Gc1
9R02veqQJWS/Bnp16+Mt7Syne6jd0l4mWgG7Thz2UzSd+sx+vR75OYLEcHrqBAgyhdG1NecMB25G
StiEL25ri8M41opdDa1oKe/FkgRdUtjkyoEdk2a3olRsOIwWY7oNa9IJGhWeb2fY/Sl3aDjI3XTn
tcOpmHzCcMTmumyNHTWD6SD16oSZNovSGguCXyv9YJPSLhfRbtWZcJem2yiyZ8iIIr5I06i5azQR
iU6gms6qED0BVXTURgdH0fc/PzXl6Pj96MmcwVVok8mCbcA0LEFE/u7MNOwM6I5jDBjtwC3mcPjC
yaU4s5E6XZXuBWMK8UXSRCH9FAWqS0aNk+OBgZNKwYLdG/5cN3kgkodYl6ZICexEDydvFYmD5DCn
KWPp3QKrpLfRxCyRa1TmBkqM19ZzW+nhwemaaGFhpYJq5pKDNsfKSnoI0V2j3G4SnB6mslM9P7jr
NWIOdRwLH8cY6AY894fMsM09k3SwKd/9/HPS5Jrzhw/K9mzVtiFBMnpZlvsGGxPnhjmZBa2jAHbu
O9UC4UcdIniStwqzUq6/k7cCDzOLG36QzveuCulM1a55zZMEUtccs9k0F3zQXzuFgENohwewhYlt
1Lffis7d2CaHzIge9Kkzb2QkpilueTAlQUJgSDZQk27JzCkW/jSrpw4hCUlhxbh2hJ3cEz+gUWtu
d4OWxz2EE+EFSEawek3upwBRllsEizyMAEVEk01fyAlZMYTTvVY2j/L3aqDk1J2jbp+AjKGoUyxw
iWynZhwfeioLd0MT3ku4IYX4eN9FGnsLv2c/XE4vkVkbC6OJxrNMuLzy46+qIiMiqwKRzMxGUmo+
x2FAbxgrwhSe39SORhL1oHRPeU1binpIrer2KSrQmxLPurmqWjILjdlqcK16ayead6iq+EaqHqRI
ZUqLZqtVTbLKdA1dWcjmV838caMl/umajCys3H3eO6tqJkfOa6hg+pVnPBdq5G6mvOs3cklpBgYY
dB3xZRWCNBUAQuk9693p2YK6tLyOZqnqvDoOte/CHZsTdplqJfWgEd6zbAIyoUTtxVAG9VzNKkIq
owk/qnW0LYzIeC4t4Z+q7dch8kpcU5ugYsnbxWp3vkLJxiiGmDr1xKUYfXuZEVvvdN/xiHwv3Vtk
lNpSNxorOf/83Dfech2QwTqm4ag0lW0GibcJjC6sBDp2nPpt5o6fZiR6CJfpNGncMsOB79se0AME
xhMbuuRdHqYGQ+tAQbeOnK+i5aHQrFPJ9sydxGY851bZgASSt66/E/fm8nc/Pg4ymbvolSRfZ3lD
tomYaOKyTE5J09/+/K2af5moHZLJyZvEK49OSfPeDIeh2pt2gfbnqLJH3WfOtHF1ILjLrFFhXo4V
RuUMeZ9wxGUIgksI6o9WrA4ntRiVm85iM6p7tG2TzruNRERpQuno0A3dA2HNX38VBcUFhQAXY9yD
WDfJx5Lgaq1XBooujIA5NU1fU6I1wD77hLJ9OFUD/j0MaSpkKefiVu7NYPrTC6meOyRD+ZfJbaGv
5tHjzz8Qyez4YdhzLJ01tcX+wmKaeDvsaeg9fAa+8VjinGdBgcVFhlr6zrgf81F5rj33tRmHVykz
bN14R0Te/YTi+i62au3glN4XR5QSMf9F+5Ha/bcN6LcQhSyPyUXRWgzItmNX6HwMWL4TS5h6aIBy
zdZ4UUSOqqv36radPWchf4dVdj7WuWrtx6rU33FeUkCWN3dBXhPO6xXhCbUxzDuh1Ai6aR81kXGU
HT2/RM2OEWY+DJZzksUnlWYTFoD4OXPGYR3RCfn5x+m+Xf56TLQEmkIGA9eu/2UhCGpHMTBjKYer
4d1sVR+emEZ4TVI0O0WMPFpsvCDvKS5zhU7dTWoDPaDJamjCtbhqZrdkR5CWYnWo3IZJsQmDqXyI
xQ8auQzo9rMCbPhUkilW1LUJVwF38wqjDMpXEWztYyBPyTI/B0oHedXR24Upxmoe78+j+pzkEStw
fTzI7lDdW9Yqel8qCstNwWSPwuZ+jHL/zmoAVFdAJpkOLAJER/+Em8K+3qrFLUrQ5c5K0BcPDIVX
vhibDr5f09F2uU+MWAodcu1r3pPnjSmESYzQJo38G9aqCCv84DyMaBMcA/94QqzQs5O39hp9RL3N
xGFlwhO1NYgINELyheO701pn8arWOcl3QRo8iCO5QuYrCW7o49triEUob4UYIO8093gdXH/+RWuG
WA/8eOHY7AM0VzMM3XAc+822FOgndQZwpEceVOwZCOf7HiOV6iTeZjC6ZuOKdgvLu9ob3qnxnD8T
NQB9uZ+em6H9VMLmzowGFpMQejRBkq29lEqW4jLfTwNi5UAfsP3pKnkOIhD56uMzgeEos03WGzLY
V9vSbhmfs8dhUouj08f3peo/vKla+TVBqde/blu92HoUcRGUxlCqQbaieOQHbqzjFYzA9gW6a0qZ
QArvS5IO6E7Vpzo09YW80DtXhwMzN8yjc7Jxw/IDovb0UBP2AAbPhMwS6PspbcxdNZra/ipDVPMB
lpJwoCHRuhj+MGzz0fqIBcNfR27rL68I58iwx7NGfpS8+jvTuHQ2TpIx8n9P1TI8jqbCe4TpcodR
KtF9QuwKzT5cFxy6O5MeK8pNc0FM62xQmrcMSpjQNYNNomDxzdNDKphAIbjSJV7rm6It+kcn9NBw
6Sq+59Lwn4uSyU64pGsV03Wg00/QpzliM0DJxfcKwlP/9PP7eWRQU7CP4AxZOxjllrCCrdYCm8/V
Eon3dDOhGnmaM49OeqhjAdej4FlT1HgbUC9a+20X3sde+aGYx42EmbZKU69aMggmKABPbZgjRRxs
1l2CW0pMEyeRODPy2rXWkgcS5KW5YxR/llCSOSbd8ecnu/m2BMNsaZOMyuDmWZrDQuHHTYSeRS5S
pNo61qOXPsJpWURdSW8u1qozLVb9dWx5Zxh+k4eCetiGECLA3GSJbYbRdb5yg+Gb9psxQweF1e6C
cN0o0eB+C69tEoUdrSqWe2ZxoIten9qQbc2Gyj9CZ/IONzmdDyLiHhV2BZ/kjaJ97Omc3QeUJZZB
ocUXQw8tMtVqfSc1GobdvfRQE7emxKhPpvELCI/9lyHfozhnAI5zHP5rv937syaAU187yrHQvF1e
ti+EWCLlG2c13GgDutrrcd7A4lM6FRhv4A4nu2uf2izs4PBHSLblcAY+/Qhgw7ge1uJeeai5W41N
/qsRgdPwCSOA9lXCHe7E/CFI31QeN6Rr1s/EhypbJfYryB5D9LX4q7i5vWD7VqzIo/eJmYf57FpB
fzEveOAwApHC6n/GeXSPLDB/yYq0gzPpEAs/GtY+ZltH5Ub71KOuuVN6Su647ZQPqV6tQeH4nxP+
MCx9cEOTlmxy5UGifd26pB7ltubCFvAWo+W0mMOs3npF84tvwHq7fnXBzLuGRvlF11ndvY3wtS0v
w9ca5gdUtuECNfzToJPwbeoHcghwwdhugZNcTz6wqLQ48qtHVn8ZViws476Va7vCj2ERkQA6lu6q
ExqqLMghX8wl/cjYy25J7FjZgm3pjslrnmZEgQkzIKDidH8tf+tMfPuJ77IldONlQEKwC7q+2Di6
Nb6K3/tqYEBjnowduW7oFFjJAME1zl0SfpFr3j+PFJ9kORt98aEeZvc493SNpDJT/uirdqNlVX+U
F/l/fBr/W/CZDYlsvzT//k+OPxXlVBM+3L45/PdjkfG//xR/8+djfvyLf5+jTzXb+i/tTx+1/Vzc
fEBs8fZBP/zLPPvXV7f60H744WCdo0Kb7rrP9XT/uenSVr4K3od45P/vnf/4LP+Vx6n8/K/fPhVd
3op/LUDa+9vXu0Q3StMZ7f7j+3//653iDfzrt//z3//X//4f//Mvf/D5Q9Pyt5bxT89l68TkP3yW
v9H1f3qGICEToGwY3PnbP/KibsN//WZa/7R0wyKbzdId4/pH6JXFXbr5T9VknKBqaqoaf63/9scL
+uGL+/ZF/iPvsksRoRDir3+8HhxQ8SajtGYzGJms6d8O1ymMdzccS/NxbqjKTdGOqxd/+Mqwop0N
GMKyTgThlOZ7fkbxY9u+40bfvhbZkSF5MYZPRDIKCxY+i813H97X1/r9a/sxgEu+NMP2LBo6LsOm
47zZfwVYXVJc98ZjXWY70GSERaf3JVcgBmnMYb8YGQy+yu8WaX88HREhZFpb2rUR+V31qzLUDI1M
bTx6Zj2uy9mKjnkRROsEisrBaquYPMkm3pNO2AMq0gMsynZfn5M2mZnlNeoR05Crh6LqlWdkawo7
DL/8yNuKlqWHeVzH2rd3G7fdq2g3mQEGc6tXubc2cZOsWNCNG1b1CutycmKhqlvDfZWn3iOJDfae
IHT/CBDBOPz8M36TcibfNRORTgme8FVb+0vG0OQFSlNOxiPy044Ibap8K0VzFWxhRTSjHdBm5PJY
akh+COszyBPjEhSuszWmQV+rIxkkZZegJW/jnBYyodCZqahfcppwFC0Gc15WQYEG2puT9ZCEbOJy
UAxFB22e8hYA46BgaxKkLU4cxN76L3oMP7Jy5duzmG7ZsvIeyVN6cw4lqo6HtvfcR6SCcTb5YOc3
5rzLkGqufv5J/s3ZSkSTyuTOOkM3vDdrfDfPQJQFPFM1vvcoZi0N1dlpcYaI5zYy01+ts9y/nK10
xB0GFc8WT2i/XWZ1dWWNva48jjDuFiKrKoy5MM5Nc7LGc9sYv/gg3zyfy/hEG971PMe26Vz85YN0
ffRC4IEvsGbcmN3fKnbEJd9i7fCv08sPs8v3F/6PqyQIToyFjhjiTBW8sfn2nCRm0y0n4pQvhdkc
zNDZ0zlOfnG5i6/j25bs+hz0n3gnKqVc2jE/LlOt1OxN7IXZZRJAY51k2jC+dbvyF/WyN2eFfCv0
ZKmn0+9x+P+PT5NlCQvyHh3iGHwY0VePgCtD9YNvzCgy1j8/A//uY/M02zVdF8ajqYmv8LsBbMob
NfdGPraxR2TQzsmdaYzbnz/H376f757jzftx24hiRsBzoB5e9E18R1C6YZ8dqhFj4P+iAvfm4r1+
eN+e7C+1RjwEQArq/ML65OCoygXa50OfaWgkfecXA+HffniGygnh6KrJKvHHDy9tnMIsPC+75F7x
EmnVDfqcXzyF9mauvb4fWn6C2W0aiDB+fA6a455Wt0p2cSIXFCrEf2Ac4dwd3Myhhl4eQppDKy9z
BAKYQIb6v3KCmKQ/q0z6XMniy/3uBBknnXqWTn+t1vS9l0x3M9iY/8J1JQHltq1ZrvF2XMIdiUWX
ueBCMNGtW2V7EKp7zMVPPz8P/+7y/f5pxGT+3VuhJJHFzhDlFzIIl/10O8ZnnDm/eC9/e07QCDO+
vhfxIr57EjrCQ0oDUtQgytVcbSYSlH/+Nv72GeCxqq7FJAV2/MdnMAfLCpHdohVocHTkm6ZTVj9/
BkP7m+cQo5xGa4/T+i85pkGlV7bHjucCLKw92/Qvn+K8BNmGUmJFHOm5VZe1e0ra6saK4m5VmFq1
pov0wuz9WZ9n4+LEjrUhUc1d2m0PL3pC3z/r8ykvvmTTzvTe0waA9U9W6PA060kCIpXEcaVZNP+X
tPPckRtJ1/QNLYGgJ/8m05Vnlqqkkv4Qck3vPa/+PBQWWCUzkYTODjA9g1FPR4ZhxGde4ydA7Y1j
3MoPQ2DVzqgVHt1XOYUHU8JQD+ttEfrVBtlWdQ+GeTzEesnnTfN2m1KFZmvRYtSV5xFhvnelnanv
QfxdCftnfzTsB6LToosqx1DgTcpyIe7AN/iHgFj4qe2UECSlsmlyobx5ci8emxSpIfuIz3POwU8g
TWBf9Ut5QbY9L9JXZRLTodM/spnOFTRBshUqxa1YManu57WCRMI2PoxQmqcT7GdQZRiSgoruaigf
8V5NNmiajR2uXLHAmqBojV1kYzBm0ebvNH8zhsikgIUdfBlx+/EpaH0iqHg71d816SlSnQKGX7Jt
M1QRE6Oldjtg+1Ia8wOv18F9aA8D6kWm7oxTbR8UJnhAGdPEA0DxQDKq+ReK2fZOQEN24gpmzqjY
Iz1UWOwoHETbfKyDvWRYeG40WNBVEYofTVKNDonntxFJc9xQJCzHJ1FuJ1S6sVEEogsGQb6XZvx2
OXqDk5a2/FyKEc1VS3SYBYMJI7wbwZ9Gxo4ZzBweqwFQkRlPQAOT10kP1J0YgwTFt8jb6mY/7eUW
kZFh6OwNCqzjTgpBpsd507zIrZ/s4R1YGwU4x+Ok9ALyfhZt4yINPzVoWexNDf8qq0mkTaESo6JN
g/5fH+sOPoHhfZ9GmmvVKPIZpBV7UnhEVXsrf04MX4FmAKTTr8u6cfIab/MBdsn3OYaCfGjXG/Qf
qvsgVoudMg7w7su0oa1V+1jOVtldKln4qAc4NRU5oPumMKO9bKsoFbQpQimphJyUkldbCDvlnhuq
JH+C64hnXg9lGtzFDnPT8asNwgcKjeQhwWtVjl2FeGu2DTAIlPOciNxi51NqnXURUMhVo3CjSI3q
oPOKgN9Y+U5kJOHWaIDdi9zEUBDQ17bV02A/+sitthotkVxSH61CanaiopDa6iWE/1DRHLoJ6LB6
OsX+UP7h2an2LuuZ8WiOdDvDqcStO8z4PGW6yGQLKMK0nepIUBoOYWIxaizqV/jOGA4qWe9kuqnf
WQh/QAKrkYRQfGNrDVXoIBE3OnmCYwnQ+exXizY19uxBtKOVBaY3bxLgZhn0XUyMdoU62dvKyot3
kSOVHSlTupPbZsBvHjQyhZURX+86Bh4k+uPgD8FzBJ1rM0lAN6eQw9D5WrgpSKa2edX5uwCY2LYc
sOlKeqR5eyiVCAc0SEiYAuOnFmsVkpnhANBIO/oyTWCaaDFGXtiQeT1s6ChStLtRT/xX8E901bLw
d1CTpcEgpS6DlfBRbtiMvCqfZbsrcLMBP2pMSP6AejB3GrXqbUk0uNNMo9mVyCJvhJooO+SKsWSB
9w3J20ZDFKk7oHdNsRNWhetjGimOXsfZJkA/9+X/EDB0CNGoPKag5Zv/MvF2+3Eg0+eBOQuDNUFo
apJFAB2kcLsISeKyk+F0B4mLm2vkpB18JL3kogeSIg4QlL+Z2APhn67TcNU1YA5YQmzTafwByXzA
w9JKH5ROdqMcyIilw4myGriTRR7ZsFe5e1WpbeAc5F+TCeaAaFVlWw9KvRlNpXQ6Lcfhc5TeTSX+
6Q+YaddxEe8x8yo2oY/2koZQ1k50yrsf6hkCsnR/eq2etiGKNfc1rOYN+FwUHpr0PZJoXZmRVey0
tPQfYYBbGzvIQL8bZbCJC7xyfCbqFLqExETvjY5eUc4kPMeXCwbixjdxCJxsKcNiiWtdDAmCromK
tVnof/RzU9sOul+NhKReP0usFPWwxVIPr09Gdjoj/Y6FqwB/zz+h7/hvaCfdR0lYIJkowTeYoL6k
mf0aGb0L0eWjL+lOhI3hIEVmOlo33et293v04uTOLAg0JHX8ZXT5N7iY8P/75hd2h1+DXKaZSUWB
i9N2AFR8kJWFW1yl2bIG/WgvEV/GAM1y09KfDNnAjsiLUWrp0Yck/HOivHyxCksCujhAFrD6ivel
Amqgi08FafhmnFCprNQAjC7mWwfJVgbwv75EZSB7S+vJgCJk5k6EFNTO9jLlfkB0a+PTUNsUBlvA
uXiuKvN71Aen1oveoXzoT4Q+42aMdMMhnHqjQPueA0Zx8JbElCyrnmgaRAgiwjhXZ0mJioOPMNRQ
35VD9i0MxbvfGtMbr5KN3Xr4SdPHR6lGf2KYwld9bAgwh/HJLqQ3SVEe0Gx58qOA6KOGSMKtZLzz
cnyV07ndiWUV9XEaaCkCua+IacXHtLfwtovQA7NkeOU6Gk9B+hOxxHuvl04wGCP4rpBRMCxB0jHK
UWIL1GyL+rQJvraSVzIsfQ5dzz5JXfvTQsEzg+ogiv3nMSE/3QAHDmVRAV3TKPiKUqiOoMFTuqBr
+DjjvTv5rpGaJ9X8rI8WYqizxt2wUY1mr/ifWygvVfpF9vMtKHEKLntwlFCmHg0rchVeo5aC9D5R
joS0mG7uLNjHSHTxN0jqSwKqAiUvxxqKfeul3zUT46h3AenCBrfS8uqFYgYJZUf+SbGCwIJ6XyWE
Tl8IBc3k5+0LamHQRZquk8lSnwLPaxj0ZRaLYVhqasY0ElwEpZwgSnb8bJ9aUUbr34cxPIXO2KDJ
0MLN3jMx/re6PUZWuPnzHzBxrO9K85kgHlmf6WDWqN3JChh2hD4Lfe/VSEyV2NugqLnyyy/C7vmX
a/QTeM3Jg5Y9X7nsIMP24BhDQmaLYBcBRLDsxbZBQCjohntf9RzoMbvER3i8/cBL96Wh32H4RHv8
rX3B9uGLMBTAHiVotBOF/faY1dgO8f8w6rVfrF7kVItfPKfjf6U7gw/2YMxE6gbmK6m9Y9Tmxmbh
OHdEqfio0oA7pfyUoEEa/JQEH5jq8uryTOP6M7ENiAhvGvHc2ApP23zCArYqbk91UDktzaCcg2o2
e1/vsZTap/EPfXqvmhEpwk8l1IfbOyDPZ+P8Q9IVCmMK0B3wTrTWz+fTy+E4TdaYurWMi25AyJUm
UFTGY5R/pORbVrNXw5NcDk6OLsTc7VP00+3fcGVJFUr7whIG6Zch5j//a0nD0JtooU1Is3kGVFMZ
vzC5B7otx6lze6Qrx41uAXRHQ1VmmMFisp3XiA6ES+UqdezfCYCGR9QgzZVRrswHbgFvB20H5rS0
Kvd0ZFQQx65c3ep0LB18GV+vmPTwoEdm/Hx7SlcG0wUlTtrIlkEPYFGuQICrrszGK9yKQhCx1lju
BNpDT1UDduL2UFdWD5gJ3VAD2KKtLst0sWTHtRXLjSu1en1shY2zp10nK3XNy1ScaEsHTKYqpgEG
fLl8MhonKO8ViTuaGS6JKTLiBS/1Wxp8zFNM+LagySftd27mAEvN+aqlJvTPk6WhZJo68FWLsvgy
5ktVCRq+GpRz1FY66FcAMstt919XVOPEw6SEsWXRwVpc3GUr9AyXpRLp9vT3mOevyAZ8uj3EOapm
fhsYgpq+So5AaWNJ9oi0EEN0zS7cBtTk/Ej6cgmb82hwySObDlzsh04mfXtQ+RwV+GdUTdaoHAub
f4s/Lm1/fdK+1hrIgiuFy3vX9T5QzvnRsUKXxze2MXuxSCKj7e1RF9DsP6NyXhiWhh86c8tRM7mH
X0cU7qpmQ0T6pQvaDcxZFA1gMlHtHQtrT/vK5SkuilfiglqRX+vWIh6YE57j/FBW6PRr+uPEXT7i
Pvbn3dEfKZ5x2rirOXly/dsTjyMVGBF+TcJ7WT+h6rKpTTwbMgiqBezB4tlAco1yx7zS1lsSvVey
usvJ025P+bJaOsdBiNZYdFQE1L/FCVIgE0Z2NLtUl6Lf0T/SNti6oN4/PxWyRsvdFzDAYFLTAPdA
fckNyvkjhiMrW37tHvrrclDnE/H3jgsy9czrG4p0EevAO5zqrSupmEDcnvK1Wwh0JUwaGkjqBbY2
Nb20b1DpdXFq80AA4SMRikb/cnuUi6q6zr8MgzcCRJoB0eR8OsglYqYYZZWrFv6nuojo2s0aucMn
U+1WLoErH4uONgtREPEP5Tp5cYUDBUHWJlaEmybIqltW6JO7FQNVqxhirWZ0m6KTq2OgleN7ITQP
xh81sdvzvbJ91D9VWSUM0ClHLH4DlgjG5FUooOJwrHNXlM3DNDQdMTD9mNtDyZexO753GNhgCAK6
RF6+916Varll58KdOmpso3qIxE9Yo5i3NC9ljVRqgQLtawPwZg7zsGpdOaqXL4yu0zUDkEwPSMBM
WIQBWZ31flAIMatAP4riN2W+XTyqO3yEtkTr3qzsaGGspHSvuLJDMR3fEW7Gqmm12TF/novoy+YI
Ey5w1nhp5m3566sxpREJDVELN+ZVk/J877XvQQomq4MjJxIsnsd7LLawafxp2MgxUUmMY2dlP+bp
Xv6IOfw2ZHnekfMfEdWwHzqD/ahhl5bpfckrMTVUZOCs1FjKIfLm0It2SvubYef/i4On0VCi/8ep
s9TFwQu8xCinkL2oMIDcQbqzHqhNxs9ahC/vykQvD9780qpYLAtT5UlfXJZ9YlVmWJac7wnqtl9+
LbP8O934U5elj35ZOnTlj2OMpEopfybGudP57v798Blgy1QL30e+M1CA56uNxzOw0lYyXAlNi2TY
m7Ap0dvbC8/eJLinhgMs7XJypLl8GwknG48Tf4S7z9q+Xx4+9puONZiGGbhvLZYe3DXYwNYw0DZM
tljPPWK04KiCTlv8rWmANeT3kv42iGwjxeFTa38vxn9t/AKm0OAPEOuBG9WXm29SrIAi2ysumPlt
ElGej54kALJa+9GH7ePt7Z+nc37M2fj5I4P5JctcQecLnyuVP+Vp1btmLsrHUC/KhxTO6rNdWc2h
T8V0qrB2uLs96OU7whui0j63uOIRR1+ssZ3WbY4k2OAivjhu8jp6FII2EE3OdwU1538fDKA8IaWp
aZq5rAOYORIAaSd37pRP9HiaQ0ZOB8L0UIv8/3Oo+ZX+6+IayhrXhlJ0Lt2ir8IaD13nnbAoPgyD
lqx8MpdvE3kAPBrSVEFHdvnZesNQJrYoUOfOtB9obOvY89outhq/bi/fZWTBOKYAdCqAwYjlOxwq
lRJFYTS5GpbeG2syHgS9o9tjXJmLJs+nz4JHSIF9/vO/1q0w40JF33xyaTx90sDsykr1zQzylSTq
MuoHEUIIDEgE1qNYpmphKdVhg7ejW2kUWYtkNB6SrGz5kC0I/K20NzrlVI4CkiwSIGsP/JUvDXiF
xnEn+6WTvrjikFhoa4QDWlfvxmc8aPd2IjmQkHetj0mURMvQkMo9nKAN4qCPs9xuVNAKgAmLmM5z
jOQJ7gZAZr3oy+3Vv8Dn6IZmzfhCEHM8BMvefhH1pkmq1eJLBMEVL5xXGpZwJSCzadqLCex58iJ7
5fhe2wtbnkGKbASgxMVqYAsYlooZsxph/WKaGNKWDYJzvOpyMd7Zhf3d6rMj1b2V+/3K1aPNIGqQ
GsC6mPL5UYtosihZhh0NPjyo8ePD1Fa/qrTYo/j0entdr2w44TLwQ9lm38HwnA81N9bjHllN1w7H
xmHnW2rEdvdTTjQcY9Pms1BjdS1svgxbjDlShSyCc/LctT8ftLQQmBC4B7lxBpkjqO8k470Sw1PU
fm/EHgjJfSFMhzPqdJb49z21uI/Ip/nLXEs6H1tWwT1b/TASKdfKdzRA4idt6vMnPwwDF0UTYysK
rbnvPclyxmCcVoa/st6UebU5XAeJSQH8fHiu/7hNS31y7cRqcDmphXUwxy54xG9bf1YBKW5xkfj3
uhZ26mjMgLYFEq4tCzPxqMWKHsfCVYbi91BEP0LR7apsXLs+rmwsjyW5HdtKZd9eHFxNRoEoGhru
Ya8cD3XcBh8onFpPdI2AJmLa5IyJ1rzZAotQzeroC1a1/gmnqnzlC7q2zKTV/ArCNQVS0vkym2rR
KQEKCu7oAVsYtHLYRanAxBgNVrhUT23ZVSuTv3JDWQZVGlNRZsDd8upsk1Dxp0ie3AlVJ0gDzRFV
6zvbMn4jFH5fV91Pqe9WpilfuSlIx2zwmIB6uRkXx4m2odfyfU1u25QsYoJZAfZ0xAyELtVPA9Dk
IQs8+64mPN+gEjLu4twuj1DiIARB6IXsbAw73MarO/w36MZ7uD7evmGuvM38MATu5gT1slI26Y0U
95IuuzCCxiNqFyha6Ooa8eHKhvNe8nDR6Z01lZYbHvRTY03j5Bqhct8k2hMSOl8gwXypkK8NRlyA
bs/q2nhcXkLAA7LogCyiAQjAI/Xuie84sNIQvPSQ/9BEom5bYXrb2KqrXacP0QpiUL4ShPAI8hxR
FATMt7w++pz4QCkt4bZ9/wxn7lWv+9+5Ne6jWqcnZCg/+p6WS524tpC+9qX/UsM+tIvxRRH2D6w4
1nCmVw4gsoxUP3is5tR8cQDTIhmA++AkhzvOf/1UD4+YAliOOcnysc4KeWUBrs6fiotsAw0mA1kk
vGWTZvJII96FTBRsUWgu9wZA4S2UdWP37zts8zjBtGd+8jIQ02UQ6pJWyy45IbqxIN+j6N1PxM6o
i11p+J9vD3d1a3n0BS8+id1FittN2IhLyJ1gO4cUfcmJ2te+Zv/0ZL/8QlEdNECD/+cWUVnpgIqF
ue3DyMdVPQ52gzIZ95Ewo0coEOKt9Rvt7fbPu7bPcON5PCjc8YAtzrssUHgvp4R9Ttofeli9Flb0
A2b8oWub37eHuvZpMRA3GsG2Rqnw/O4e20rqusQQ7lANe0TxT3ZRa5spDfzNNNmvXYxA8O0RLyfH
qgCipxGjMbU//Na/Qvsyzsx+RvC4pTmGTkmLxMeUBFmwu0pX/r3cahLJEk9aFjfVZebceYUkT1V1
MnQ4jECOQvFf3kkrL8Nl6Ho+yvxa/TUlG7hVizFfdUIzwgnDO7BNG3SsQVW5g/cpyj538kricvn+
nY+4ePujqO2DVGHE2SE6rSbQXihIVSEyKG6tJk5Qvt7etYW+0tw0MAldKT+BLyU3WLagdbOrDE9T
sxMNBQV3z9E3HBlA0iaKcHC39RpgSdVZe8Sc021sF9kh8IDlGFkyHEjj+6eBTPsZYkj2rg42WgTS
UPXvOZxw2nF1Gz5SUZVcWN9fekHc76VgcSIopW+tkcU/Un/WZEeQ59iXYbcp63z8PQL7xCOzmX74
6LltSFmLo2pJ+RcpgYP476dWp73F8wMcnpRxcRdOaR62eIkVpxBO765qIbKUaoQSdPF99mW8vdiX
rzg1PlhDVDuJ2rXl+1qORt5IuB2dtErXduiE4BGsB2IlhvqTqJ9XeiBG0PWaSeQ6MdTi24/NBLBT
ZGYniNDgHWvD2OeiQR4bVT2ah/1gPssmzmn5VCTY16MAjDGTv0VHGxxolAMdnOpxr+dStdWaqgMd
pf0AmqqtLP2STPXn6M3xxtzNQHxsWYcuu77oMT3PT8GYNztDqUunGb1wm/nWbzvBCdJEmgnzrWH2
QRLyAU9s8aI0ZXOwAkN7MGq92LWzLdsEUdg10JG+G8xG+V56QOSSLFScugjNlyw0rbtk1LSHwcLe
U5cNRDfVgCpz25p4YDftfqyk+C3QLMTwkBTFai5TDnqfmivN6osrkvSB0qdJrVEjnF4WqNpSQYyA
lqHLaX4KMu1zoIk7fNV3cie/3z5ql10VxjLRJZmfeWUucp7fXYUyNmM4FaBccQH2N7QCLHVbRmq+
i8YMy9iwE67UTe333I6HH9WISk1LMf7Lys+4SGYgzpBjmvSxCfQor5//jBgqe5JZOQoksvSW1T10
Bs+ZAg+ITV9+lHWX7zBzP+KksdfK5gNjuJUa67WFmAuP+vxOKGRwi4WIhJZj3hGZLlL6hDsS/lsb
CeLBqabGjpyE5X8bAD4jj2nG70h2BcdGKqLj7XUwLt9j00AhlbBzfv+hc56vQ1booAgtvzy1Whw/
4PX8NQBVjHYohr3ImEOtLmDOjVjDbKNxthhObH88oq49vvdhEL3iyIcqbt3HD408oBBuJJTIsyFw
6gSMRVS0iIARD3038r79KGURPUHD6V5TuQcOp6UGQlG0QCeraRzblwWKpJDj40YA5cX5YM8e8Bep
8OfvJjj2Y97xVQGjNuj6b5oWcHrTl7/Uumi3gWjiz3YSZr+DAK5hVwrvRXRdeIgNYb6HUjw4eFXi
JZrqJgo8pvVkjSiZKaGGwK8iFzi9l9qzr1f6XR7IyoeFjeIxUSVB0TFpilMpTeCpI1+7RzyNIjX4
enQ3CpWOEAhThcr4dmpB29/eoYsN4seB6YBCSrRKaXJxaYLXBHyem6pb69lPLdN+1WNYPNAVhH7Y
l/JOzoq1IS/DC4axyHKp/SPaszwTtqelsQnR/JTr+r6Tui/cUb9yQzx5UvdaTM2easpDXNpfb8/0
Msag7QeNl3arSht52essK9uLe4RfTmJMnGqI9mWd7pXho8rRIUY0YrCNtXDtSorNmIjO8A1ovEhi
cfxraRBYqqXpSSrfxEgP19OUcIM2yE+lNRC1nb7oQG3RwThNFKt0XTg1QsnGsVHj711bfkuHfq3l
e3EZ03WjFKrMJSTy6mXbL239MrZtv+bl1+pNpL6CRkNr/qDb48/bC35xtObMXcylQTITRZEXQV1A
5TlI27Y76RlUFmG/94m0A08x40+sUlk5yJdBxhzMzBkXpG3jAn5V2J4BOGOy3ApK98aO+/9Grtzb
M7o6hvqnsEoOedEqkOMa2eFR/r9jSGq8983x2+0xLvvkvGCgZ5AanHXEjCU0r9FFifZaorsDhY7W
D/eArDdNVCI861GDAvEYPZTBl1yHbYRWiZKtxCcXB2R+raGzAkrgUqBPd35lT1YYwOwCDhB7SBPG
SF0fVbVvwIc22FcWcd98uj3ji1WdB1Tm5sjMwULh9nzAUlhId2ux4ZZFpWztYjK3CB9KK+dj/tln
0eEcGBBzkRzOBdTleziTtduRb9U1inz2R8XYVLxJk7dCZLw49AwDpusPD3juNy/uU/i5SZYaiUbm
30U8ErwPstQGu8lr/K3VT5CHBDyQ2yt4bW7AVVhAGkwa39z5ChpSO0R+yiWet+RMU6N9pmpWbEaM
yW4PdHV2xBL0NQGv0L09H6jUsm42c9bdoJByjGriZoOD2M9uwiA3suR4y0W68j1cnRs4J+BO0EJh
4Z8PWSD8naZaprtKoT6P+jO4tgdVXomWrg3C0s2XNG0f8qLzQRQLPz7b7maIQPo7kLIXScqf9cR6
u718Vz4tYyaYgtiiXXJRFvL7MO3GZNDokNkaQtCiORp+2H1FM666N8pQ/dfy6UzfBspkAjOcIbaL
GBClSy1JclVz5wb4EZUx5GBzzVhJ3q8sHiLFpkoiKeYO9GKUvAxsDNOYlVnTdayE/tub0mMWDne3
V28hOkjOPk9nZtoT087Q5cXp07tBQnZw0txQb43nUIL8ldSygAY4yiMEmhAT0TSq2kMkFXTdMZ4H
1gwxU31ptRDW02CjTL0xYpTp88IHP56EQt/R3Mie1awfEPMQkBWtetz1tdnvYvIuRFWIWWsvr7/B
sxGPEj9sIHq2+0+WkMIDFnPwbvSqd0K/UT53PaSJSI0LzFzHT+j+hyh/h90JUFz6rZQqARGw89Es
zLXvtxfnypcJ7pge81xXpo69+Ew6zMkmL4sM1+r6xzir1c2EZnRFjiFV3YPWpafb481fxOI6RZll
ZtJTHyGlX4yHGHhsxl5quHmmP9TeRHJRdTDgVFzJhvtBtl9yq6TQZ69c41ceC9QVFZsEH/7HRc/R
G0JoH+Qs7iQN6dH3ivrBaOJ6JW+5mj2BSqJIDliGSc5n/q8SGJ4VWmiI3HKVsYg2el7/F8njI6Ct
L/KgvGLu/rPyxgMa77vMAyN8e20vIlXOOX3GuV1N7nZB7EAvMJ3CQjLdJk/uaLRshPc4it9QTra2
1WNSEe9uD/gn6FvupkXzifny6kPBP59ukBP0YwZlumHJ/bDRBFQo3ABVV5tmqzwSbWkHlwi0Wi5E
8GAOeIJUWZtsfT2d7nxRtXsjGdB+qksBOxZd4zAfTBpYk7TBnjV1TGOY7tREmv2MIr9ZOYxXFsye
xYZtZExmBdbFYezUYVA8S5JcOchOscljNPbDu602x7xKfytq/7muwR7fXrTLQanqyga9Dw0JC/RN
ztcs7ozebFCLOnkCqlmAlrje1fexOb0hauFM2bg3WnPlXF5etedjzr/pr2OZF1A5MrxvTnkyZE4v
QtTZ0ilwELfVVs7E5YfGULQvILISlEEHPh8qRhYuDHPbP7VDyVUWVtlL1ADPuL2IV0dBxJIxTA15
vMUofU9xsIS/dJKnLt3LjSR2aqStofovLyvmgucBCa6Kkfbyaw6NqDUKKfNctTH0zWCNdw3SncrU
7zBm/okf8H+l7x3ICVfO5bXtgldKYs3YwE7nP/9ru6QGPW/kFj03qG2cBNtKPXoFAteTyKyVe/Hq
UDDBiP5MwGDLyAziY5MlZe65o2WkEATLj6a00Ow0rWrlGb42Em0munZYSdAuW0wqRXcfLZzOcyUb
NI1R9HBga8rcZbCml3HtcBCRCSx+SEQ4i+fL1wQS6XJeSG5iIDKNqLt0nLLVlZu/0/O7jzidZId7
Y+6oLOcjT0ncBbBP3NaCghQohyIp7kyUpjbBoB6UCJv322f+2gKyR+Av+bQgLizOvGkGKNzrXO/I
bbYQcZWD7MEpDbLs1+2BLsNNmYAZUWpesvkpW9zqc86VpXoVngKqDFuzSJ9BlTZpZe7rtbrrlTlR
3ZcNbY4EiYEWcwoH2NtGWIYnFShOB2I6kZrXWqv//ewxDBA6gloGW8bpBNf92PlteMqDCdbdoNmb
YgxeDTNdiWmvXO468QXJAMEzuIxFqBkGaddokOZPktW6ZTh9xVhoG6IIglKALnaRGN+mFlW42xt2
5Z5iVOoXBFZzprp4UixccYLQaLITfwNqXMGdgoTiRi7S3lGsMAaSHTiogh/H1l6Z75WPgJHRWkYb
AKjlMoNsearwX06zkyc1+jbp8fLuLLM9eCmwhErPxVZD2X7lQ7hS6qATT8iKVAHF+ougNUHEDgf4
ilVOVCf2S+yfmtqN+2wXGlD+PTirqf4sG+GTbUSHJM+/J4m3suaXXBpaxaw3rQJsCyyhLbY6lUxq
04OZnrK4NR/VJGk3mpYld3mRiENU5MUjWhjjHaGo2A2eMDc4cStORZNu5Zdc3X3UjyCE8GNYkPPr
rvOwGsUTA/f1wOlQ3IY6Xm1QEotqxHMhKq2t/jyxxcWnU94hsQb8Sp64uF6tcjDVMGmSE7YrBzDK
D22Ln5UtPiGTXKNOgGC1pOyquNh3k/kM/GBnxN49vlwrQc21s0fBRJmzYrroy2+tMrQm9LQiPsn5
+AG7G4sl/LA3CB6/lLFPapYcbn9mV+5F/N3/34Da+UILUflpgXXkKcELHtM05akWtBryZl+nayKC
1y6Smag1vy4s9DIEmAv4cV3n8Wm0q7t+6r8pAgmNpsTST0VCvTrFdbVWwbt2kAhzWE8aolSfF6Qs
r/CBKWZedKrz9CWNJQKOSvtZdNIvNC0e61Y86dP0YuKG/L9YV7io88P2p959vq56qfVdYEfxKeiH
J+H7n/WsexgL+SGY8HT9X4xFJW8uOgDwX4b8pR+BPmtZVwmXzk3VBi+NNHibwawPiafe3R5sPhAX
XwpUu7nwAH9jCYEcaNSOTd7Gp0yL1TdAJNUjpBLx+fYo17aN5B0UOh0KxO8X36Oh9L0YcqZU1gDR
tWz8KKr80ZtUJ6uKnY9HEP6SB63CvvX2wFeyXZjEf408fzB/xamJ4su0YzPml4/g+CrloavR6zEm
/b5FmKLu/QP9mp/o3sAzlPP97eGvzptFZcrErQDjzkdPURwRolHiU44fK96/utJs1QnhEIxWAEGW
CjpDcjt+4ZLQP6yoqFfa09d2F8CABoiHZ4h46Xx88Jha2loS925ctnddJxd3o63VK7f7tUsHfCe4
3fm9u0BclLWKE7zlp6egzh7wztpYaUmnX39orDWrtyvBGBBpGs8Ug2b86iKMCDPNC5KwSk9hIqat
lWgoOQVzi7NYiRquzsniU5/bLtT+FiuH/EobhnqUnnoEel9xVw73PGD9F1koGClg3rhyUK+8FHyC
hCkzHZG6zOKk2D6uBoh60E32zOpein37wMnVHNuCRKQ2sX00Zc9beZ7+lBWXXz+FGKDAHFHio0WA
4CueEccIP520aACYmT1jS+ZkSDNYKE3FiJIZ1YiFhtY//Xkz0fCfzOYpVKPd7e/k2jmlK/QHNQIZ
/wLaYJi0FoopOYl6/NzIwVM6+StzvbahhgWwfW6UzmC9808Bn+62VOUhORUKxVUQSLYjhSPApeod
8ZoVPObaYPOf/3XrdDZAttBrk1NUhO9ZjmpWlGMx2NgHEdQft9fu2jNMukrWRXtGcMGej2UioCTC
Kk5OMQjYu762pp1CDfM+FVL+w8SK1ok0w/wRyX18d3vk+Z+8OD0ke7wd3G0m6dEiM8qwW7WCUMtP
Rt885j1K86H+mEXD59vD/FEwvRiHOJrWLq/+hXIBuartoweXnfqkQAi/L7WNPVjZk57nhSPVqv88
hCGIIqNMMQQSyn5C5GzfSg3YbtrM29Afo22X4LaEqzUaKl4Y3+lagChxXE0rTbIrJ5kWLagYkg1y
4GVQVEWS3rT9lJ10pY83Vly8hFa40je6cleg4wCnC0ce4EDLjFSYvZrYQZCfWrOEdjO+eqr82hp6
uolF5NLF3a9swPUBaTHS754p8YtrokD6WsfwLT/BbhAPagSJU/NwGLHjaDwERjccvar/ko2SvKsl
HavtfIAalYxi09b1tOGFM524GOuNjdHxRrUb5QFi6JpawrVfadNXprxMleiC4d6ogxLbQ5ufInxg
HMjwmYMQvo8EXIbZn1xmrwMh0Mo7ce0b+GtQexGQjlUOwyEq2YuswAdFnZAjU+Kjj5b47U24OrtZ
FUVVOF4UOM4/81yNJA/WRn6akop7ehLpXazmpJVJp+2Loqm/CS1M12hBV6fHlw3Cgw4M/JXzUZuq
HCNAFez8GIh3JF/a117riwfJCtKVRuW1L4dMa+7A4mPLKTsfqlJSyE8FQ9l9/xtPsV1drV2VV9aQ
VBieD8ohinKBk4H6D+eitNKTp9Q76uZ3kfZfGFm/EbSQrDU217zzi1uLWs4MD507iBc6NhqibbU+
eNmJ7utrHLeHkEZZZssH1f46tuoD9QpEV8Gnq+nK9zq/LsuRQYIA0eNWvmxlJ4Ews66SylOCYNeu
xvf4A5/bWSSlVveVgRXWPx9NEJAkY7TpQJAs+9gYCfixVkTVyerejap68oLf+jg5AzpjY/n79lhX
DiS6WnSYoQTDNV9m1JJZqxKehdUJEbkNZY0DToWOFOsrS3jlUQXSxD8fuWaOzJK/AbJSi5HJKU6W
9pGAa9IlBEdRh/bD+9w4Itt6e1ZXdowYjKWjNIJs1DI4ifQywnO0LU5+nzi2eUCOjqKw5+ARcrg9
0rWJ0SigKkRTm+M5fyJ/RSbS2JiFHw0BZ6N6V6ZRbP0uA8hdvXrx6IBfugfYtGaycHVQ0lmMRmFO
XuBuNDqqXZkowSkNcv1lsrONPeXPFK1Qf/CT4lnUWryfujJbWdYrh+V/ODvPHbexdF1fEQHm8JdU
rCTJbVfZ/kM4MufMqz8P62zsXaIIEd2DBoxpD2ZpLa7whTdQaST3mujxnMHZ7VVEhS8pGZa3olLm
gCbBmreqMOmQaGux0MLtBfCB3Q85mUrP/KIc+on/poX+BWN4cTfJB56xp1+TV1raJyrFTP4DnZY0
6PrrmQm2nLGV+pewDp8DBPxYbbyEBxOT2fjt/k5ZnJFGgWeCuiF9NHtwJF3EoBI7rkvpt8EuhAZ/
ATLef74/ylKCDj+NZ427aoolZ9e+NUpu4PfsjVBD4tXOXcHKkbH17dSytgmNV5rI+SbyjfzFQo7n
yQrKNR2FpVUFSAyDjDYdeewsvCnbHuVoaZgq/MGnJHe/hf744un6kx6uGVMsLSrLCQ4H+YRb4dUe
zKkgxRZV/oZ2sht0WIPlsbySTC5OiEBtagqyrvML2Rd6bIXdNrjkjSkivqk5oudnlF3Dr7kUHO5/
wcXBpsxKB4CKwNnsRsnrphFdVu7Suo1ru4qVPvYgjBO5ro4RejT/vhIHwvz/hpvumg8XWA9jpMwx
S70Ujfel1OsHQFRHP7bePFP/en9mix8Lkw32Br1AuvDXQxVa6WYoAgcU4vQTIraPBeCFlU+1dEXx
f01oRbfsti/iCVnaSVkbXuRYxtTaeKwF9SxKWMHcn8viOQOsOkG0yBNv8G30p8u8aFL2hBk9uT0W
8Wq/U8rmHAjG0TW9l6IUTiakd0yJtb8rg093xSwimfxjVY65OjmhzU4YMJS2BZnpXbSo8x7dPPGO
OFmiw54X7rMv582W2MS0B/7Wtuo+3ctCWz/GptivLMN0m9z8EEIynEwpHt2gQTQx0BKrDvxL71WH
rM629Ri/hpWb2IbST/Y73mmMu885fvT3l2A6BdcD09ebQBzKBK+ljX29l1q1boUmp4CsBNmDq+eS
rUvuP3LTbXvB+1wKiJDfH/D2zb0ecNrcH85J3Mdj1zZ+dGnGzv3cgutyapznMzi5hbDJRV9GUq2U
P5WNNa6EvrfnZhoaVgSoTdKweSRvCrrrYuAXXfq4P3gIGXoIGt6f3e2xAfDOdproiVM+NDuavixT
xknpc9CwKraVGyCOLwuGzU7rNveHur3fJmw9Xw3FQUQw51WOoig7AY+i8KJ2gnWaCmZOktaFkw+y
u401173cH2+hdciANIyQ9KRpeRNKxEbkVa1ESb6iHohzq/pXFCHuFYL3MNADEPL8KKkFehQAzREu
OHh98CWEFnb/ZyytsAo+YYJzAoKavyHQh5NeQEv0MlrRg6nFL1UcfhbNNcbE4jDAenkUydrFOdSo
Hit6ob0RXWQhhtNUTY2q/DuFhdeV6cgLB5A4AyVOmlXSTUM2afxGRuk9vhila56wJkwduYz4mD2X
3y++fuhEEYTBDgu0Y0df+NUo6U1Q1NdtE2y604q+/lWvMmXrei0SV0lX4ZQoo79lh3EkHkWlwHO1
HetNnBn43Rb4MWxVJFh2Ohy2P37bKY99XiZOT5r7aHSqXkHcjbJfVdUFKGjHVrJvPZFOcVMkpE6d
FjgCb7eNI27zj+6i0a/GUW+3XY92w2DlmQMtoHiIUr21wX+3e6qAPSUPdMK9uktsyUJ/ptA8/YjW
AB7DSWXs6dDUD3Wgm/uV5b1dXSBq4BYoSlH7mhchCy/qwxpw2CXH02ufRvzOsZbNHZ4fxb8/j2xK
uinIDnGDz2HoyJjnqCrotMcC/S120aIuLFar3ZNQr4TAt5c2fXOqeSAHeTFunK+7ulSrcBC1cxeN
v7ysfaxV9DD9XFKcoa/+lF25krAsdOxJoiWohKihEODPg6leDKHhupl+lmC6f4+CQn3AJb5xTCOq
dk3jb0pQE4HU5o/cVd5ZJy7eWy579/7nvBUUnIJTIlQQ4++P9iz47yV1qGgX6eeur4XY7pL6Z0wr
wklQsgUiUvmdbZW+vzGzTDrSW2qfpKIkiDGq6lgaVnpI/UBwlCjUVr7+QhzDL6NOxM/i09zkkqMQ
tVULtvVsZdnJEMZTOcKt09vwKKbpwRetfSwqT0TxjdMU6pf763L7FkyDgzqaamH0vGfJSiKMpVYm
ro5UZ1Z86pMMuCLeXpe+gv3LhblWfrsNV+BaIk7DoIBJqCVdP+JCIsWi1ct8Bhd4KTrPv8VSfEoC
PFOtIt26mnnoDd13VOFfqxiyASbJ54nTDN90fqBDfLeMqBCNcylXwCikXH0pu8A71p3R/GudAfpe
6DROSTpofgpW17MsAKR1TajL56QpXDtrmm5f5dbg+CCt7D6GRX7/Ky6dsvcQ8J2ZD3d7trsN1zWj
RgiVsxkl33WSykgYL5Eb/sUK9o+Sy5uITkIHJAmMSrQTJGN3/wfcBkhkgCIqmUgtMev5oxe6AQXX
yFPOihwrjz4+Oc9Sacorl8nt08oo9IN4xKHB35TKkjiotMoTlLNkGj+0SPqRRcEPJQ/+3J/MQrwy
jWMRKNBpBx0xW83SEioAfopy5taoHFmr9m1cHy3i3HHUPiO28kscq59l0Z8htj6acvdPFabKyjdd
nCzaJ5T/J+LlPL5WOyvrQ4nJ1mX/xyuzHnUHcWfK+e/7s104kWhF0fECGY1C2DwarA09FyOrVM9N
3u1z16sdrelqO0nq3YBMguPnMQaqwhH3qOP9kZdmiFMd4a7I00D6cn1KqirB1mFivMielV6URokR
1VWlr6onytv/MNSECJm+KdIr00/5kDsMsRJJvsckoyh8cMdsl7v+AWrySuVgaUZTaUmZRIkn6bPr
YYi6+7xNLeU8ytWuVsqHarA+j6n8+f5slk7bx2HmFQM9S0y11JVzU6VIEZDt7XWxblZO20KsYHwc
ZfY0+EngeggWqGevB0NqG3mEmDx9ma0fZrpDLFltWk1K/sO2V6ksEqDQOqEGf72EOfr1WTKw7U1X
yb9LdR++5X4PLVxYh15MKep1Cks/ASojeMJ3m85ZCts3IeqisSgBNR/ci6em1d9AwvtLLaoGJmc1
bttiaLepX0afG7TeHEtK1V3hDeZLp1nBBifc3vHkXPhqYDrxBdWw7iEwotpJ/F4P7SimLTiklvA2
Gn27kzscVMtMSx+GTO6dmmCkt+th6N/EIMXCg/cEg0FsHsIhrzdt4BZfI7XuT2HnYdHVS8Ulp7Sz
M4Z42Od9FW38OLN2eTOiJd5mQnMxO6nBj23EzKsapWBfdkNE4b1NT0UrDsdO8K3HHErelz5Wgo0g
h6/DGFlPg+92jhQK0srxXto/NI0Ja6nOT0J4119SxzC8Bbknn4naD4UeH0XI6mmHtV3iPcNi2d8/
FAuRDCoxXCW8QkC1509Q50KBKfxROg+htDUz70uYeFgqAQx2oloK1uLJxeEotyALBluADu1sdkFb
57KMatSgisJFxbB0F5CLvOD0lOy0UI4/maEpbqRYTz+L6IckCAM8llLw01P17lBhKLIN8PJ4TcZM
frJ0eU3VYumOwAvLmPS6WJA53IfXQ5Vrs5PPbtaKDhhC8UjvZU3OdunxgDGBXjPVvkmVfLYKllKg
dt0rCFjiIBYjTebHyDtmqOMExP3Y2wjfisiPbdMYN/e/99JdS7hDPxCOGcDC2UWBnr8lBF6rnC2h
+zGG7e+mcffaKk5yaRfD7kbHiaopIPPZDIEAGK5adbCrLM8RS6W3B11HH0I1fgQdvAN59FYa8Es7
C1Uc4PnQNniWZ/du1Jhxg7KCfIZO+6PRCtiBfvVWqZgHYJ+1hixeHA386aRGRnI056J0gA/QTsrk
c9DBp6SMmY/RTxEyst+7X+5/sSVOKJDhycsGu3Yw5NNv+fAKw8/i0ZB87WyVmvFVS8T+YBT98KTp
mbrtJQBMplJpjlmoqqMlXYHadtfHW7dHt9T2rMzfC4MSvQt0HLNWqfdE0kSzaFc4RRHHR4wPrS2J
e3CE7oKgEMoM26iB4JVpyvjLUoPuUS6Kaq9JpXoqPV/ewA2wdIf3BXcgpaakUIvGU4Qdd27raOts
1diQtp00yHaEF+iXlC3ixIYnOl4Wtv/hu0MIBx872RncQMYgOsdV35naWZQqisaK/02vrIOQi19j
GLErz+zCZ4esQyI2yfxMrLjrT5GEdSWRlhP1xa3mOSWsHfZzkR57d3rTAm0t/VpKwK8+/ixokbtJ
2Tn3+PhVdqo940HpjU8VimV6FryhPeLZSW5uOoD7UKHDTRphI4XNnDT4WwEJ0ZX5L0CwEDWZ3CnA
AC3AE2MDfz/X7KB3i1AWCsPTLlZYJ7tcrirIeob3pOIZCqQ2957ycUh5gQXNrroye+xB2ZdR6owq
N2uC0d1+JIL/jjGit0kgRKzp0d8WviffpSlBh7dAYDn7VinlssikOnLWRcp5eEpqjjxa43EMJGuj
S6W+lyvFshXd+9d2QuBpP448PTIfDmzUYcfUVPRvyqx18vJTor3evxIWLnEIDROhQ5aQd5o/2pXW
xpQcEu0MkwYfxQhhf0uLkVaL4jU9kKUdj38CW90CBUG97XouBuXFtPMb9ZyM2kkJqwNnIENUOjuE
YbYmS7u02/kkIjpKENV4OWbhgYB8aTMx4LFlL9qXohmCn3I2CACJMyjvWamiaZQGz2MjaedKlkiz
hmLc10kQYyGL7ko/6ER+rrsmXrsQFkwdDI48LTq6GbO9NLErXblvUUWJvIxLJoMAtqZsvrTSDAGZ
YYLhA+m7XmlBERJXncZIKRkgpm/lFPm4t4dRwN2w7qPd/U208ERPTRkEkdALAR40m1OlSXmFfLeJ
a4D2tw/yPR8/cdy8+QvD+VeNacVKmrc0QQICi5ItRYgb/qbcKSI2FKJ5TpTxReilH7HcYmwHn16v
4rVHk8Wa5SiUyuCQTWUkJMpmkxsHeSw7y7POZV69WX3yqdVB79xfwIUo7moM+fqDDe7QS7j8WmfQ
GHu97J6U1HgsmJjTavmr36ulI9TuiwWD/v7ACwsJ5IPgGQAzzK75TmmzBMptP7pnGu3lAdX93n7X
tXPLPnFKsoqVnbJwk07ROlcNxWiU3maL2RV5FI5WALdYV1+rJv1HHpFB6Ya3QtZaJxUmBz1jJY1e
uOK4B9ia8pQHkZ9cL26H0jeVgNw9j7q61wT9kXL4pTLoldxfy6U68tVA02J/uKzj1OpA4TNQQwIk
ZSlhePwr1YfGnqQP4jEVt0lt7CPF2DernMSllaV+NMElYE/dFFikVPfUWjSnbWoonxUt0r9RdSp3
Wh1Hj6oIoNaqqK77+lCu9GaXqnWgDZR3YWJtAfJvaW5NXu6e+ywOvsStWDzqsf5bwnLYQT4kxs0g
jJ8y3u8UH/CqPiujRzE0jLuHcsBd9/5nWPrc6GwYxNK8NHRYr79CU+ejbmDTdFa1IENotHj1JenU
ZObv++Msfm6AD/D96f+R5832VaZyHw4qnq+hfphUWPkDq5qs/AQ/2kki0faEyEnlNTPDhbuC1+P/
hp3tMghAXWb6jXlWxPi3WyafdG98CJsEGzmxwKy0fp5UDlGlCFbO0dJdQSsORBNKdIDfZomYVVEk
LKPQPLO194FV7E0lOyMKUznYk2/vL+47fXN26wKy00F2kDkDOZs9YZJZc2bGlFkWUfnih0V+Hn25
fo2yyv811Kr0omdNf8z0UNtW+GuXdlWUylPaQyxpjL7eiLXhPxRuMmxLOSudXuCiyWtTeOj0PD/E
uHvbSV36m7bTwL3hTrARUjnZj6Xr2RmO6A7Ju/6U50O7qRJYHXGqrYHgb3cq7QngaYDUIOURgF3v
VLqnEfOvrbPYjOiJFq5kC2JKPTsr1ix2lm4HWu6Td5pITjvvMoV6TROVov4505GDjF3vV6b2LyhK
f8s1b+dqxh4T9hV8yu30Jp4yHa3JRIyLaXYQRZFoUqHnc24DLJDbJPjaeta4pQGVr7wqSzsTjCtC
1qRUPC+zk8hhQJ8befizqw4PuSi9VTF1OEsQj/CTV3bm4lj0dzgEEoDveWcpTIVaVgLTOPstJtV1
Kn5yR/0ArldF0wdl4/vnYGkNlXfn30mp4iY8H1tYPuC5iKwiLXLUwsdx2Cso/kpjv5L9LgSmOM7R
gaBAz/Mx3yLAF6wRzhTHuxCOZeG/taXy6/5sFteOz0ToNr3F8xskQ8m1SUeLHVGln6LUe41kH0s3
b4gB0ZZrghjveJL5HUJKCzWLhhixymxbdIkmZ1Ycc0H7chzvJaANFyvSggN6itJPkEv6z1ywuj+5
IlaPaBhUj4EvG8+9O93dYRHv89IdXwKt7jd9qwi2msTqA6CEYYVSuZQKWzR/6Y9OQoY8G9cXgYli
dWDlpXWuewUCqVYPp0xNRKcb8uGXRp3l0Ara8OLLqW6PYWL9lTuNPK3EfbwUsWSLhlS9BIIQvKKw
JZCMwuQQPUHynEKJ6//wDLBFJonKiTE5R9d2nU57zhusczqM1mMMPO1J6nTrT25q/vdmqKwVWTZ5
aWOiK04nBF0O40YHLvZMkF8CwbGJPsvRDUJISeOIKimgjRdXqaoNUmbdRlST5AuwJvHYop+/oReF
Sbwf+09RXoY7zIzbTVJk/kFrMv3YooK1zVSDbF7u9Y0whMq2p24QKVLsdN2Q2HFrrhmyLzWJqS/R
fQcDAXb89kYM1LBVOmbSto9NUIT2MOYPg9K+VJr/UljRP34i5Q7XzhbUwY8Cj/T7B3DpOvn4A6al
/hChoueKunArWud24MkOerwSgYG4e79o8v9wT05SpsiLolVwc/gGTU4E07UsSo3YHaViEGz4DsZb
KozwQgvtP+DYJ2T5/0oHTHfPh6l1lMFF04MP7kvmU6yMr2jP2x0u6Y0o/Ly/irdCtYDoPs5tNtak
WjkgVu+e41T1CBekRjgIkm9+ajv/r1qrvp1lVv9c6mX8oGVSd1L8uPuH4ry6cdFksTsE8x90pU46
O/ED9zGrouTr/d+4kJKj5w1mEp7xpBI6D9ZCr9IGz3PPZYCRX4v50kEyXB2spl5iWxoWlWR3faWu
LM3isGSU7zkl7imzKzdTOymiT2Gd5dZzd02WhC9S5kLjbMr4KVLKH26Hy/v9qS7dDxqJFXxxmLg3
2t0aBZ1AQbHsnBZuvwPbFDkoRJa7+6MszWzqbMET4hpCAOR6f42G7HIxy4zSF05T/9KlAhvKXSdc
4mTN6mUxtfg42OycCjgA0FtRUVnKzq6XPLa8VIaxiZuHRHpNus81JBspGVZIV0u3A/gsKkeTvgF3
/PUUYV3Sqq2grUXD+DMPvVPXi6+RFK2Bc5aWEnyOwvYAlXaDRuVNyatyutAbNX8KGvelMfGztBo1
dVS/SezKqFfekMWb9+OQsxPbKVAkDNqv59jzFRso46MZapC8JEcL6+MoWBfJyn9YWfq5HayLkhRr
gdxSAE4tbuoqTESpOfY1MUItLTtfwCYrfxsz91hr9UuW7wihBxsdkB+4mP2HGxjUynQj0rm+qVrH
kAPyOhyFszXuCqlCEyNzjDQ8jt0aVHNavXmgxYs2KX4QvNxE+v7AuWwGFAVJgWv69ZrwXFknsS5X
ZrS0QSnE0TWgqskOncVJwPstuTM87xLUuuHgyNptDb3NbF8Y19h6y0OBz8RGG62leUimB9RYujIS
znoIwQGgmflglEl87FJVXLlZFoeiBIc8C9jzG52GMazbLi8s96wbvv+pwZRuryhRcJGCTt7fv8SW
agf06KGQTrnSTaG29OOqNYVEOMO/pXWaRZawreMQdEOWZEf42O2OSWpvoOPHQytG48r4S1PlCCAn
hKr8RPu+vmE8zxoqokbvQj1q2JV5MEyJuXbQUYVceRWW9uSHoYyJS/shHmjVwYj7xvUufdhC1mtf
lET7LUitXaHyen9VF4eanNeAqtFZnRcYNWS49LyUvEssptu8Mp6lTtiLkf4g+PrKUEtvHZ1TVC3o
b093yfWsGs+VhTIXPKAmbmunmvc919eUtZamQ/OAvuSkwU8Adz2GaQitPyqaB3/IE479WJW7SJPL
T7FZ/apSMVvZE4t3MwV2CiAUhOWbmjBIzaJwM4NNofpIaxX178qkbAMyjRyjSssdlEHFyVv3V9SI
zWEMotYxBS1fe3WXrmi+Ia8f00YedTbvqIkbuZr4ljAlngYze7P07meR19/zctyWpf5a1uV/KJFY
4Awmiifcy/l56DucABPV9y6JEmKHidHQJ1nXW2Cq2tomvT36lPc58v8jczUvqBnlIHclCNVL3ekP
YyY6WZp+i8bhoTD8TaCK34JG6uxUWXNQuN2xlPEmK28CUdL+ebqoJUkyygmqNxyQ3wXKYTFx+f3z
d3urXA0xF0xo4dK1oxQlFwXYtiQVkT2C3faV8p//Mg79JhTr4bHMlzCIhy6WBvwp9EB8aUTD6YcT
tIy3+6PcHj9S3UnQEFoJPee5sJ0Xq2pdlEEONTZ/1rQn0f8ZoywXu2vLdrsjANYyxsT8BYcwz0Zd
Ga1hX8vSyxBVk2hyYpRogydOh/+wkY+O1AvbJF9z+bg9ZRP/nQAa/q/BPTZ9zA/3suTrQuoZYXqR
5W9yk58AtRZpferRndApXtuYxm5XFnQKza/DE1kFPDQx4dHBBIJ6PeQguF0mCx6yCdRgRdsSSdxo
ur6Q/4fZpo/rQnuWg0j4XVLr+WplQvF99Nv68yjoYW0HwZBh9hSSTcbw+QwTro/Vj90mTut0qwJE
tvPEbPdZF3J+wmY8xRVwcND0vifaI4JcpS3rxUEQ3H0vmRHI3qJOd8MQIIUtZhLN6Uocy50ftIJr
V66rbvKWizdM8q8xPWKMRH012YxxIR2EIks9JBURr910GvJG5HC9FzqGmNDa8VXsL0aRneOHysXN
ewNj3dHvNonUaAf8RZA3SD3hUVe7/JMiqOE5AKFyChIf1yBAGLtwyLqN4g6Wg462fqGA1P71MNHd
dIP3r23zeMTIUKc4jowKBNv1R8kMWvJEPdFFDYBPViptIgOv2hI7oTEbvg2GdnRV86kvkn+d5QB3
pjkE5XcqhM/BHLKQubjZw9oKRHdAkcp1N43Ct4E0W63svIU87nqsWdKo5IbpyVUR80UmgRXrMdOy
h8IUU7sSpZ+C5L5KVnxMrOApHNdAAAvvKtciHWuyOXI5wq3rFZb1GqfAFGGz0pfGHUJKjWWP8GQ9
W7G6AuuBNnMaI8EmpWv7bV+J2bPSd/XOp+q59raq82eAnH/CVeEqTk2ILuw8dNeDVGDA8jlJuqc0
yvGVa/9CJtimWXiIzXaLm9JntatzJ/Zaz/ZyWXKwOAbOKVLSicrBUVw32wyqtzdC96vqK/6PMDdf
GyH6B4jgb2DSz5Ll7pNC3MZhoqAGChG+lnNpYwgc4N5Uio3bFherFIMdRls/Is3Y9IH2PQh6B+qn
Z+M/tM1y1ykDnB/QxRltN/a/hKHROlUu/QhjYw1qLc/velaFPiWdUwIfqKDzkCPReiVVCrN5VrzX
2nDtdOBKkLsXvg1rMPjP5oDkZjQ67GhHrLIj9kN+h0pS3j5aVr1Tzf4B3YZjYFBywl8hfGkHcyNp
+UbGIq+slAPa9F8k09/dv1LfZV4/Xqn//4frBEpUmNhms88Zw1qzdN9qnlW3P+bSHy+ES9QJTqn/
ULLvQNNtLPeczBv2E1tPU71d0wNyS3cwvqZJNFZ5IcSyU0PYlS1sI0vjIvYdJhGZEB3d9IyiiJPC
SFQiwYHESVV2rzfS9IeYlodACHZamv4yS5OOiEJJ7Yc4jk46XGqEbxWNqxgpyPuzXogzJr0wTDUm
3fCbJhqVtHj0kEq6gEyXH4UhaB/jhjVI4fFt7g81Py5T55M3CzIPQT77YnZ2qw5diqp3s4sq1Pme
0rp88KpieL0/ysKE0LSdcDSw324NUgU3sBCi7kIUAjEAEMuTKchnMfn3LhSyBrhkon1MkJ15Zwml
3q4t6KcgMULsV0WKgrvbmojDwoohOjglRTi7o38+W7FxQCCsFyAXt4r/16vAKwarqmULEdPkBwY3
QiaURiT8+kYtxqoyfYELKcmz37Q9vxJebUfT32dKv8lK86vS5t80D0Gy+9/pPa2bHTdyPZDAvJcQ
hOadYgz5lKDU/fq5N4kmzFGxXVW1I63DJFLcDI3B449rZ1ZWP0ZZeDQ97BUs8VEQVrmS82WmSYUE
HTSHyRlqQt9fL0E6Zlbrmb6L4YVypCFmm0jGDE0AOhMTmTHaR9EO1byNbv6YCvBScgjrU4Ql7v0V
kedh5PQ7OIeAA2QeFMQCr39HW+MKQwhjnWJFt93oJWouBkXENFSnMcs83SbDQY7MrdF3T03l42ua
E4ztBBggyRv/a35n4/7iKkLlPYh21vu/H9v0C3+RZ80hkD6t/OS5etf7Tyagn1Jc6G3zeDsIvNFr
BNE6DRC0+yM/c2hHR82QkY52Vdi9mInhxLHk8DObstjxRxeb++mP5tWIf7UFloswYNWV9qMyXdZX
u2taSz4qwRBROb9vtpZo2A1NVrqnCmHQNBL3SuhtyDwYMOTL9djSpIPkDCSNbS0SQ1rfcc62ebNG
5FkqUoa49KZbPezcXVB8dsWn1KocvwUzHhg2/zViD2D/hnZzpv/OBWHbZt7KjTl98JtJqBToeVJR
/ZyfTTXv67pOJfck6d5jMFqSU0I5O3ItYFqbBIotuStF5flt8P49P4w4HZUPmQzMQaUo9M496a6B
fZg37mS/RPZesN20OsUxSK+x/xF56fH+Rlocl0R+qrVy2c2PIEWZLver1j31tf+oC+NTVPDcNTVY
lrT4rLXDQaiGU6qH8cqhu4lW2CeTzimodVRXuACvJyy1se9leYqmi4amqxkge697OtjS3Iz3quYP
K+GzvHRiJllKMOKAuW5UOuPBNMi+OuGUSG4E3CgdNsz8jwsmMletHqHCsf6Fap37ULtpcwCkjoAB
CXle0yjXR0/ZVWqm/6PWcfezMpp2W3pNuwt8SX+JEwjPWmqWKwW6hY9DbIBalygpwCjmPMdeySQ/
ExvhRNh0SV3huZBMOwC9DQk5+y41+hfytk2or3EFl8Z9b8ejTaaxNaa//7AZc0QZ8gSW6CmAK39W
zUTbaq4a7qHPK085SdimAE5FYSnoYuJagE/3N+UN3prTQCQBjQVMANtjDrZI1VjCLdgXTqpbfJeb
8WfbF0/94B6nw9Byj6ER9zvO5E3L1eaPxrbB6Dup2k3o+ysX2sIbNQU1OuDn6SvMC5i9blaV2GE4
q3bht8QUngRfWQmAl7Ym8iKAggk5oJjPyxhh1w8d1hDuKfL1bpsFsrSpB7PbSMhi7ytEWjd4ycBy
RYnJ0ekz7bAbQ3wjlaxfZuJ7h8byNBvDL80OjFbclXIL7qCRw4Pcu42d5a21lb1xzaZo4QS/P5r8
dHDa+NFc75KqbtNsVEyXEyzYXSnZKrqrPIa+Gj/c3w8L1zHSniJdq/fDO4ffNwGxv1WNfANN2YOp
22Fm9beS44NlCjiorqGybpLd9+03aQajQ0iANq/x9HHpJv3A9xDzctMnxkb33B+UJN/SOtuNLtY0
Vrgd0/YfLTMfCpyg7k93HklPw8N5ZyuA0YJvOXtCxahMURizCIswg4jU7nsvUCtC32Zl3y0tKxOc
/oHzd9OiDZNGlryo8c6tVh9BKL4BKnguhfqz0Oh/6k5cuYEXh6N2C4JqovnNsbSKWZdiSD6Ob531
T562pNb62UzMYytYfxQ5XynNvKc1s0ecyx4iOjEuu2d+izXFKEulPOD5p6NalmXaLktrLzkGHTaD
RleKB7C8g224cbiJ+z4+VIgQTMUj79FvU/0BfZqGCgPytejdxj+8wuucEGOkU6Hm6SFP9fQ1qsfg
XHWjfEygFSMn2qk2Rzje4oTebVxzpHwmBNJWjE3N0bxeRwm+NzexkuZ2Xyrl41DpQKwiM9zXFPce
gJzI+yGJksesMWLH7zxi0hAOs6WOzS9qXMhD96rqbsUE3WJRis3TGNBsS7msv3uSHz3lWmM4Ig52
D1Q94h3tOHkjTPTixqwsG1T3sC8r3bV1ohoIiK7iuEoDUase5X2Xq8Vn3KyGt8wIh8dGgACdSJSL
lQqTRyUtQK1FWuZoVpQfk1517Trj4gn6XNiksdxsc7VFozNOyMwRzNhZsVL9vn80Fm5jHJVwfpvi
dRiOs6RJQrmrNXPRPKlFJh4yMTIcKozh8f4oCzt1ciCEwgbfh87V7GZLGm3sx4DSbC5aoa17peIE
UhyjsApUIvF6d++q8Zrx4cKpB81IPkRVALT3/DpFaCqzpLgxT75Qbwsj/04cvR+DcSXQXLi1r4aZ
/v7D297EUlRafsfcNLfYZ60lbrs2qJ3CF9g4Agjb+2u5MC0+Fzc3RK3JsW/2xRSsVSMTSaQTO9j8
LSNw/KkuAwUtdnrG94e6qZBycbJ0UyNg8qmkfXo9txD3RhkfJ+0k44B9RNGusI0BNdeqk00H0/hy
kxtiuPGJ8o6pWwwe6R163Pd/xeIWRcdwgomyR+e3t5H5yOiNNZkZq/FTCLpyl/qqtrJFF0I0RD5o
gsFXAqs0Lzx3XVfFvRaYJzkJeOExgcyDPckRaRYpqRkcSJHuz2vpVbwaUr5e3aBSU9EzuXKMKETw
pwydwpR3iVDtcIB8mdIFkQpi32vPkVRs+lRdiQJudi7AicmbRUaLDV8wcTq1H3YuknKgQmRSpLjw
n+SiejJ1yn8l7E3ZXPmGN5vWmIRJOfyTyBQ91dlGqusM6ZKwNEl86kclSr8bQrMV0zXrr4UZcd7B
RyMZDQTQmMXZ7EVfrWl2nkxVczIhf/J18aim5kHEc/z+17u50qYZQSiCXk/57Ma+zQvUsa/JNU5y
ZdMXS2y/tI3U/rcyNygyfRxm3j2V/Bw73Mp8H6ZQbD3FpHplJjfniyEIzIC8crpg5cy2gSJQykRP
UT+RGiE2l2A4vxLyL319a9JuZAD63PNGOoV9SXZzRThJY60cBinw9n5utoc2irt/WQVmvWj+QjKA
SrZQmpVCEceo1hBOhhFT0tbj7xWAeWvVAkdamNNEIQKIwKKx2WZbDQQ4qGfCr3MQBvVp8IL6Ac/2
ZCeWav6d4L60CWhyx6IMv+8yvdob9LYceRD6nyYCdpTgsgaatAS23RDrlVBt5cfN4TVGYKCxVcTe
WfESO2ku8vgmJytB9cIB+LgAxuxIQxSRAjFnjNzUzwHarv+PsCvrkRTnlr8IiX15BRJyr6rM2l9Q
VVc3YLCx8cLy628wV7rSzPfpzsu0Rl1dSRrb55w4cSI8T67Z4LePnV53c+u+/v8H7j+vy+3VJkjj
MQyJkeF/FhFeLYOq4YH1IJWYjzpZ1lSvDgavY8t/bzW39lHMTKFor87x6m+M5kbsuHH7f9lj/+2b
I0PdmtaIFGgN/f3eXOomtgVvGjgMN+8cBhkOUWfC/bzxUcmw6V/O53/94sCXIWiO6RnstX9sNQx7
1kmt8HlkcSAh6fpZ5/Cyrdt9FMJlxh6G3bjZb1b9chGWy7PKnb7+ZfH/Izz+JeLyf8/wTx82KOzO
dWPR5pFDkTw1VZ95EXmjY/UDZA+UODfg2UggSdEZg+cjK0+Z8t20HmD7weEOnTZkCnJPhiodPcqy
1rjRCVOhAjN59r9s//+80TCDB6QUOjeojaDf9/cXRC1U10JMSPW5p/czujXFPA//kof9J6ayLcmG
fgVAVjZY6e+fEibtbEMUo36MvGm9mmgOTgOXdMhYAoMO24cyUlVFKW/97uZan34whYcg2ZSyeVQd
k9XTQCGgmvH/v6ngv70pqB24UNiDPCcS7r8/FoKqM47I6x+8AQC7MKbK2kb1xzjSzsGqK5WZKVzy
kDW6T7t4dfcYaKtzxIA+7cVENr5EeGV08st6EnHmDh9yeg47kvlq9U8KNUkRacwDh4u37kQHS500
GBOYgA2Y2DdAd2B3SNyDcH2WM8b8cly0ny3S5uXktv7esskdBY+T0wkYZTxJcoZh52UM4upXE7Nf
Q2WNAOWEfe5JlezEKtAMoAaah68WeidZrOcFiXXQFcJepqL1DNkFi0gy7kXdlUYA0nrbHzJAbeNH
Uwvo7NRwr8lixYe840rl/7LiWNC/lcUA9TYfNKQ1aKFhbPfvC95OIAXxFWLa1eTfyVCXpnGeIOT6
L0EUfYjgv2xs9Ohj1Gl4tUjL/3HzSN6CjA0M8UHKsc6HClNISrClXG1Vl7zzq3wktcjX1fIuE3WB
8vsEDcrFla9g9oS5tDwQGnwILXDb+OWsx1fO0Im3B+sqmvZB6Ljw6ugtCtesif3zEGIQk0GjKY1k
/HuKxtxVXOfEV39GcBqOwSrZbvI6VXjN2OxVZaAGuvA7c/BOwK8U6TrhP7Kuw1SsbaEh7ZJReOrm
IBgIDAotCQYB0YWCwtNtqflXN8WwCiWYvRltNCFbIlH68/VlHuuv7eH0FNxqp0J1rOKL06n7HHRd
CvFpsPL0uveG9ujX7sdAwosyCxzwFFszq9ImHeUQpdvIWaob1Ni9gTeqJKo7IxgfBgtyp6PcA0aw
07FJmtQJe5WPWANQiuq7qvybiJSbEjfJqygsQ6Pf5rD5kiLam8YUnI63VoOLMGnztDL9MLFe7lSy
QHBHdQ/too+1haeYXfKC4e/PCpFDyqAIZJXjqjjwtssVpRD2MFd/5A+83WRN0Zw3TvKyTEGUOSrQ
Ow0tfNjW+9+aJg8g8Gagxtz9FVQlzCs9zy1517YDz1c1vPE+6FIfYqUFpPhOYH2QtGZ05/rTmnuz
ine2IF8t6aKfxhGZz9VDpcgHnP0+G3vFfFpTRoYVXRuvENuYU2YzSA1DRrOFzu9gXyNfdjeK6fkd
6ZzjMo4HZjtVpjiEq5ce/eo4PDWOcrOQzqkf8sOsl3dQiIYUvzoj7fCK6+urgy7V5C0XwCbopPkn
MzYAsoZTOK6HLulL1oBNOiRTlIUop1McfAyBTcldmQ6CszSjUOQenSaNreg8QO1lMf5BQJGmVX5G
kjHrp6YYOH0Yefc8GjTt7OFg3DcQnjLNvJ01jIfakBw8m8Kxopy6zVtP1uu0drvE4Sebt6fOpqe6
arIowQVj9QehJAAMTOpMdUaG7zGYc0e9OiPZbR+G6jQdYUZlG2/nsekAP5K01YchiABZAQbzl0cB
TkSnw0NN2C6YrGsENHppPVBsvEso+C8SDB91p3YjpuGahkK7iQEKhtM1yUf3z9oGuwRe3qrz83V2
drBGOFddk05ReHNG5qOB37N0DceTQ6tdRMPPwbdeiBdkXgzM0w0xRteTaT8l+ha4GsbgwyBSY8mb
mNr3tqYUOvWOk1U1SXZxrPH04SFp1jkNlvGnSZB4+fpjsfr3sBtTy69e5364j9g2evYytDNw1z40
ATx+vTg37gSUoJ7SaWPcEZKtc4R7AAThSRd1H+Wq4U2GUZmfvnmfWIPeqnOLpX5FhoAPHOfvlowy
XSpQIKE+dAib2krR1vst+ygbwuBAInkH0nZUNeCIDoOgHkgq2JNJ5aa+CJ5qeCJhUBxSgPaDJiJb
cIPZNMyJ8Kq0G+XR1jpXYi0cxUxajS3YbQyqCGrvJnACck4DIWenEldSW35WtWOZGFlEnjiMdvew
AH7NwBOtcS2sYML00M2ZixiF9Dw3bwR7sIrct8WhGfZrn7r61e5gjh5YDQXCgLmrpA8OAYJZMMDb
yBDMtv7axAzJdJpomA1c7JSMD6OvTqbzEWrnPFE/cNDOKx/uUoDMbaIyK06wyCP2ObzhcP+xGiLm
Mn4Ppxnr7dyBl3QptG7B4FuCM9HxPuyBcDjBDRzPGuNDSwM93Bn3T/xrJPoY9S1o8gif8wzGjhum
PRiHQHhUCkXSM28qTOEj4Or3VQK+bVkaWq/brwkkSeF8lU0i3EOPKdtWKZra595R2Yx2oL2+gRWw
fU0YbGy3gudR9AFECrt62GtmujE7ZZM9r9lLoL1drPvcHuydp18X/PPe6QvYdh8NW7KBBGeP2N8V
X0qztiKDt0TKBztObbTXMP1m0g48MsdhF5h8HEM8Wah+cCj2DMaAGkZ2Pj6bYT2V6I/EoR/zqI+x
M55UY749BCW39+8VRhJYCOqIBe19FdJLJdpzM5CnOGKnliSlMBQ+NfCJwmmFyEIW8zrjNuQtbfuC
aZi0hcBiEpgThOKf+GhnK9JEGmCWquOvrL5jhsuka1+dLAVcraJTUU836qJZXf0SvthXCIwrmS+O
nONCxmRMbWg4plUAE+SADF7Ko/UGnU0oJqv3peU0R/fhXMkIXAAfDlYsyHQYvbrUOYFDCB4IrKb8
YLjKwXnvlJeOKy8h8Hmwafw2eKAy2KzoE7eMfOu6ihEtQLUHdfZhOxKgv5a+BA7YYwPPE30wQ3tD
p7H0W7H3Wu/Jg5w/7Ke7HFF3zoFYo69Kx2JurrbzteCcbNtylDqvRL+zEbNdfPmgfaqHNzJ0x7Dy
vrrWHKDrV4KmU7brcoIpT2oS592QpKgxJ4JEZHkcnXmPeWDEsQ7uPfFLP4mi03JX0fabWnbZjdBr
d+ZcLNYpwFj5aPPdIlGMz59r26QecKC2GsshtDJH20fTeSVjNAuWMNs2bYv9vF0mE258I8JjD0vr
1JdKpfUqj5g8e9Qxu1Jf50hng3QbkCcRK7Vl3cgAegZ4LivZsQS2MQPqAez07elnvzsnTJ88joBO
4jKEJwj+DWrzcJ5/SYc/JMq6xGgvuJY6Qd8NhKHmBDrxfsI7256Z2OBgDstDQs2HXqJU+eg9tLyw
Yme/YAvVeD/SDSDspx/IbH+PUCbbGexBOtYlE6AjRWOH+TKzpLRtDgKL76ovZlenGDlZAfZyRlvx
hhHU+RTBCDdHt/64cnEhghWY5pj+Ot4OnoRi+jpq5EX2Yme5GNeLKydPwNWt7DZbZRKB6ojZbMgW
6Uyy9bjEJiPO3GE93E/udBowclzCIr1Jg4k8QPsn7S0GNWAu9xDHPMIiaT73xuNn1C9JSsBKmfD5
OxdaEcpzYVALvUL9tP0RJ+YpsjBqruprRa3MRsSzrd8NenAZyGwvg0jeUZq/zU33zALxgYtqlfWu
bTqSzhBS9E3zIQJeJDOCLMKVtap7J3wYXOr3OaA3eBy/ek1YrH51WT03m7Donh4K0GceRGUeIwwU
WW6Au3RF5eSX8LvZVVEPONyct1xrsofCZyFyIG7DRLgL+YPn6GcHQYK63UuDfsgc9XCGGfEQJMEB
D6ZIpcRafqQGgQw90h7pe+d2b5MAVQct1G6H1ctU6JLntqmPvodHn0BDzYxr4jRpdPeAtHQ/hxud
PAohjADa2fpsV87ZVc2vZPIeot5e0lp7aefyvW0hGFftF2jzP7Ntv4GLg3XB5YwR0HbnwWsvbea2
nCTP0Q1vs4pq/wmw8rWV7RUNilNfLUe3b88ouTMH21sDcgE798oGv0tVg4ttRvh0GGgVEaNDgyAr
yEvUbM049N1Bkd0PbVPO7VpEg/0Azwx8IpykUrNsjfdIZvGiSrd1VJzqkGD8Hhy/7eoChXSedklX
PSMYpnYCnw2gDl9wxHwVcMAYB322k+nuV95O6bmQs9zFBHxWBU2EAnIaZ2rWtBtYDrHNLYRRMIPa
iCBU/7FskTW4RwbV5tBuOKmEHVrfYH+haaffE0SxRjipdnqoGMFaEveUgzpFEBjFKO88Om8hV1ml
/Fx3QAP0UyDh/Mj6PUw0L8loHejiHaNVvG7BXjghLidx6OxfmMz7bNAshczPG+Dl56YyhWX5XWlR
ZCcrjkRVJblVdUimXCcjrkj5mvxgnu8I0vregzaObPzUQADNDfVXXOvzGFnwBqHFCIZOhOMiNeqN
uivauTmudnhENN6Wj3bBUQ0z8iSdU1Uftre4bTSXeiadIOIzEFnUQv0yZMkwyZFvYQet2yeHNHlg
xHUlsF21hhIOwcUMNWF7nUtwnLI6kLndeFncsXJIVrj/dWCsRZnLWpzf3r1Hm8weNB7QiAIainuq
imUeS1DCETO2Fd1++/ZpgcNeRO0eo0AEmViqrNdgi1sHz3lbujHjyY/noOBZWcpVctgijrQZxiWq
vIsDSPoPKazRUpH8dJBV2FRNrQSpZ8hPi5iGlDeqyxyzXBp72HkhVqta4eonZiwn0fdpUIVKPruu
flkQNUYZPDVjP5a4fZ6x9PjuzD+EySZz4e29brjWdnWDvvIugPBXbiqPpUQ037MI0aZb9gDjX8LW
B4m8h8Y16QK8Abruh7i6Ih66Eoky1lMquuvi5dqtbZ3NdXUEEkLwLcyJ2D6ior4trp+qas2FO+Y+
cdHUxtui4a4bfEBz096F8FIDdJYyWVATZkK0x+3PSKJmxsWlOq+Yg3ofEVi4eGvh+eStbdYfzIUj
eer+2tULTmm7bG1x/7YF0tpvrqtm2RQ89XVw2MJKj6OziXWbaCwXj3+z1hRaLlgxJGMxy6HVX1ZT
dBvHIOfTnMfYcQuCcUzgg4W9HLPUXlQOBfXD5MyPzUDfJgfRJUzw7pYrr5xigHqK1/c3F0M1tJMP
M9angZdPXLMH3YTAGrvSgbwhzmMddi+kWW6NQsoDeMKAkhCTAWXrKzTEdygBihhHvmJvDpysgVmj
c+PsMXiYb+HF9Dc7Xg6YLztjUCKXVXjAj+SB5b0Ri93YjGEstLC360FX6svX0VcCjS1RYzAGWQ0z
XlEDcB75UiBiHYiezpj0gXC/+zSqC3apE7fXbnYzFoojNLOK2vjfHXUzp5J7E6usD9QuCdePymqa
1KpsnUWky3uMAmJWBdUzLppeh4XFqqMDia2ItaV06oPXdjcbGBiOAzr6Z/h8llCReGQrrTPfhUOl
oao5KiqQz6MYlRYUTYCp1dAt2tZxWySVTDzlgXuoJQ7OkuBgts0j7D8OaC3/6SuCdjaoOU2i7k5j
6cz24yrjlafyDsbbK7THsnlebtuFhq7Z2xxUbRoip8GdgR5qzEunZl5GKl4gOoEO2OecOrAY7sKC
DtFxKwkwB5JjmRJGYcdIdsaC8GcsD0sPGUI+7nFaQGes5G77JT22V85sZBiw7BgD8Wr85ZMkcGKI
9HcDaeBk7FNwWVCYO9VLzASyP41MXvTNMR7bz2aeP0cRgufVdI96xXwwbuVW8sJlA+4q/ydp7d32
nnHwFw7R54Aep4i81HQGhOUVuE4zXM4ZDJ8Og+vBVrUBq3E5rdO8d2SzucOk2I5WL4qFsGKwwQzp
NajMtAwkWlLOmtvOeIBEHcp/eUGvHSXsN3cYis4kc2dd8FU8DjE5mkrcomX4TnqVjd4lGtYc3tqX
hdY7zpuj0ct30g05IiOCtaxxNGvMI7CcelPmha/QrgejVxUYwtjClAP3qcz1un0SGdDjGS5ByEqO
LUm3V4LzvLdDfVgBoMZrd5j/wvww5YbUvp0ANyI7TL1RnlUT7/ywfgp0c+Bd/NM2y0uw6WKPPvyC
zA7NucxCGjxZwFiGoOz88RBPOFkRpIGbxQIyTSHqhmonMUd7do5bqMICCL7cWggcbzfghL9yMHpo
1ziBxnzgcoQjY1m1Pdjhw3UKoV/t1fnUNO8VRnEif37ZvqjdavCMZ8h1T9epi3PGJzzCW4yCuZZj
qaENgumOvPXmp1APmd0pnTrdAuRbxB/+zBcIoqCLhdvNWq1MQnPW1gkYPagoe4IvIh6dyh2zRMdP
mDjZSzBLPIg3qKiQoZObsDlQb96h05eFaNb6NvjjgMYgdPfeuXbat+91TUsPws1dHcIQoYS2baYt
0GTVfN52j/LVIxpgYO+38Z8AxKesktWxNSjH/Pp5ld3rwsd7a9mYkezfFo9+Jrr+8utgSWEQ9mfl
+sD6NkwB5vxxFP3oKEF+iSPjwEDOowrDQBbu0V4554aHd6MNBmXZyRHyBu+ni4svSf11H1qVD9jU
vxiffGoNvWlP37bouQUo7JP3kCXXIJ6+PWa/0sRqctKSPgOy+4gzcvXX6Wth0QFmP6+y90q9zh9k
Aa1+8q4jftNUxych5iRbSBOk2Kvn2nNvwLH2zcr37awv1rR8DivNtwtKLOLIVPS6kuXHaSQU/zog
jW7LL57dHYZlfkROQDGxhArTYCAcNRXmtQ9+IB5qr8NaeARIReBmgI8O0gGtwu+L7Yia0LoyVL+d
aG/QHoSSOZlZGsD44q/f6hsEKt9GIuIJpLixTmJEEnKgRpRkNPvR8rAPE2jDt+BvJEN/XlhcWtg/
An/jRCPKBz4+zVDZe6RIH8aVIsdxkEXKcciGaRUlfihCFSmPYR+9qmDZDZP6dC3+2Br2LltMQcru
h6zehwtThHjqTjohj/3sXNbQfvrfFMn64hyptmmQ5VF5WDVoxDNaqam2+Ak1VxnQ5WCNqB6gYZ43
gr3AR+0hSMx1ctQ9qfUHC6o9elM3QatLr/pfGjs2NqRAyVc2cFtNqcAQnG+dXUTHAZygvAnaPgUb
Dmm+qS9UyGvsN5+A7fMhtPe0nS6hvTx4I9WpCyhKxhBpB93uRydmTq3O/dKLesNGfjcVD9OmwW8z
ZPrdG5wZ8MXQzqzkdzBGFdCd6LYlj1Tofex693UCgLb6cJde+2vrgBbRSX8fV1W53dHEGf/MsXlm
uHAFclhhIdthtl2EdfKmWreYK/RAPHUTkLpae/W4pX0hp3tvFMgUBg8AvfuRBOxq8SRA+m5f1mU+
ytU/1h6yRMhUN+AGj4jFxHw1HvTzER9hYWyHFLHCadFAYOXYVX+oL/JI1veA+O/BPMAxrceG9DMb
CwwaB2yuvLiBfD7BXdH/gaY3GrcIIs0UermqQohULCnMIx6aBBUbHAlhY+Ls+2bMhgiiGRagWj+o
nvsEvC+t3AMh9OiL8di3470OBpl5tf1s19Xz0osXA9AqjTAYCFmd8BQF7a82iosErG+3qx9DBCkd
Qhlr+3EB3EmL6TIuyd0VM7wGreZOCNhQUPHKfccUdd0c4h5DkHRZC4IiNI1aeh8afeJiyXposGC8
cwe92QKXTSklvqgld9tJk3AyQNm8b4M6SdtVXnTX3bYXA+WT0p/He48eeorR47yOI8RqDfbmIstl
RFocyJcprE4QkmuKZO0BN6kAjZoWe5JE+3VOypUiNeOCHUdhhamOFicNRP8GslAEbs7IoTfrHnDK
gDmy7nPLfyxHPQ/ecCQDUucIw/3Yq/HvUNY+6ta16EcY0mrp1ztLY14qEsuygxs3yxK/t9PI0DeB
qAUttVL3wWPDVjtFNV4SVLSVE2URKOcTAZjSLreA9S+THh5mJynjUO9qY/bwXMuEih8xNffud9FH
4znXAarAsBI6AQG/zAvKGY+FL9zx8zbULwnnj4OvUAmgXzTaE0eZAm+GSTvFlmcMLbnbkKUb1wB4
TDsfNPZD6sE/LyVtjKshvlhS3A3xL0qzC+oOpCzSB6lPQuOf0ItevIOUHs0MFtq1NGA6Bwl+iwvf
5YFJOaIWIEsbqXJyrKiHvGIXBfD2snBBmqHP10h8wFp70wkJcml46uv60IUwH7ZQO6xyETmLeyDc
Q5VV3QQVm7aGv2KSYCA0+K5isg1ByxgdRmCpLTL47SWJhMOxJrkBkD+TGhKMI6Jr1e9F5JHMajHe
M3Tmw/hmgtsQ+0185zPs9HHdfKIBgsZoPHetenIlkCs65ma2cHMk59mFpr63LR8XBWSNCqrj97lm
n4STPQ4QxqSGByPlJ4T5Sgjv3BlRr7gKwSyzaQ2oOc6IhbcFKtPTuNUJc/8A2dHjaC97h/KfbUei
N7enSf2BAhvwQfi1VsHFwP93icEa6euP2tivECbdSUGufNEvfEIDCSf6rEL7vHLy5KzrFSRBlRF/
PWJw5BpaakQg71EJyvFZ4j5rqXXRI3uMJFKlQde7FXXARIaz1DNGHkI3lapqM+4OB7V4f2CbC6WC
8VQDtqgc9jt2x51Xo0ojErAcoOAADYm5KeJO/LFEJTEXDOyfdRQyl2MuengmdTQfqDkJ0CNXy93b
rrgNUEQcGGn2sR+8yKqH55IF0xLm3hHiT/UWUwVfv0Ex3Vd/vTGiv5GAAn3W6DzaC4PnKjIeEbDC
i9Ceniu0KeqXXkS/Z4g0Kyc51P4EgacJ0YGynw6usek6hzB1xY+rWT9VLfQ+guH3ljiqCHVaPzkn
HoHQ4MRoOBtv81ON+19Jt+YkNgcTOU9MAzS3cAoEkUfZagb3muiBSwVAqioaRJI20Y/OOl06tAKD
ZXq0LLoLLetMVX9Z8GArMmqYCRfbvnQAdFDm7R2NCFfTCoCShSNA6z7HMNJtK450pMt+5j/Yg4+c
OBcx93+4sU9EYDIeuQ3P5IqrLhw3+Jm9kaU5bUvh8u5IBYipqHMK1Go7e0Uyv0JAgjdoSbHcdTXJ
LUkL0NC/u3EY0joc7ypC648TUEhZMVMrByj62OH/azs+MWcE79wv7Mhc7DbESHpfxoSe3H5rZrCX
1TR7x3OyrVYeOclrMbxqqX5R0zyDdbOfxfgiSX0ifH1swJCAOwX5mmqus9mzT7aV/OGtc574DO1n
w+d8qauHwHKs1HKHO4cCDB35HyoIUs/pW9l4myoCfoYwv7iIjNCBSN0FEuEs8DaoL7w3bfBnTMJf
jaJfnHJADtwqhF/rHYj4QR4rdqKr/4yRWw+W4nURR+jla+Ju2vz4ZvKnS/i7IvJCW/K0dmikC8i9
YwD1brd2CVH4lyoOv1dJpyxCnzYbXPc9guHEX4hzZ3e37ZzCKxw+HDA5VQl/9oGiG0j9ogsvfuZq
a2fp9tf2IKKLT7W7bhg/yXRryWxLvlB5/rS1C86Ccw8nVNLQ8yCLa7JgUoBhl+DRD18bAcoFfvqH
VnbqUX5XaHjxQd6rTrzXKEmVmJ60D0DdACMZrPEI+s5xacyRWj5M2qZPXg38vAVdv51Bi4h4gYwl
d7gz5LLrKEyEhp/JjN/r7F8xIn2KFRxtyAI2/sDTcUKoIfpXYqPs76sYQGg1gEfQ6LxR9bHGlbxl
zU1gT2kcNjQXJMAG0RVyLF19d1a/8+jyu5fWL1kTO7UZEp5lharvOB4paEFB0N6YHJ4MQo2FaDIE
znOr6DOJqwJ4FMA++RsKXeipkvoNo0HBzh3J6wQeAOYqn0LuPEOPZf3qmLk48YjGt/zZnrsTyAnR
D3wcwcUL2u7ok+GoSPDQ9Hy3QeBIZIDeBwaZY+TnGBwrGTfLzq+3RN/QxzAUnx50D7Rw915MS2ab
Q28HY8agvJjW9Xgg8fTYOfTX9rT2EJ4sf878pTsbyz1uV+5o+MVW0x84zo/pzPv+VTH83qR6QzqO
pxcFnmcXc+8nZjYaiBSN/M6kykM+sYm3o8mDVmcrrw7S5Yk03gEDeDvWEvhPx6np7AxAqZMmvX0b
XBSOjjkNncShZiU1Bg48i3UNpfl0xVSCK/nZuf0tilfgAw6A9FilmPTfW0iFbFzLUCoGMBQGec2g
SeHO6IHBvOAMxduzDehhsNsds0KVAQGV6P3EP5sm7IrbJoKkB5zSdi10L1rU+ZINGcIIAFgPNzba
0Wb4qvkKIDIi9763H7serZ41QYpfeRCVA4vBw3Hzk5++Dmke10jS4Hr8EZsE/wZXG3KR3epWaHaO
Jea2dm5jFb0NAg8qC2vR77D/AjpFWMbi0Msw7f6LGSyerMPSmtyzXnEEsa8wPvRo0RgTgPwEHXew
YAlJ45qSHPJ7D8ISmD1vC4zuf0JZC6VTJ79QGOzbEQBua3/007BlsshowPoBiNJFcTnhyoRSAwLv
j6vfcb3tepA9R72neDzwN/OtHtH9bVvnbU9u8KuNjhZAImCWABBo2YaAusGWmsXzBpptVzgg+Bh9
B9hm7btEBkiSsBP0S5R8OFUA7GopGylLzBWnbvyFbpyZmyfkaQ/4oGEy0PUArWXy8kGrtJfkajfJ
hzDADpCRLaMFMbEH1Y4nRoITBtxLtMM83B3NCFbGqC4burIBb727tyAQ4plh7yAAoPXSVu2+pyCI
dJUQaaAKJ7TyEHMefY/bDKSFhCfnkd8Wzz1u36r29Ws9S4CHTVZX07HiVyqsE6b+LttW4z3DLtAm
M9ATCsILtnpF71AMTicXILUlCtdjeexscEoOZ6AMnwgtxF2lUCVDHACrhOXI/dmFXtJNj9EBk9Bo
QbyPiBpB726/c0scugajTOjLUd/dj856dVdzdlrgC90tYd0zWpO3eoAo5Rz5GDg8Y6ij2poMqkgg
Ea+nEIvsoD+rMxBAVhWhMYtmO4/QuAA/BM8y2WPeo4GKOsdzL4qNeaQKphlipvUUkuaweisyTNQJ
pNqPteJo51HoL4ATRMG0hGNC639CVSa3kVwzD2RYvd+wKoTtKAKF7EvQY1ftFUoojQCB2zqZdnyz
qgC60QLs4vyAv/EhbjY14sbal40xYOkko1ERNU7uq6IOUY/j/yZaSmwUsDdxhd22hYpaf0n5Yu94
G5Q0ZvsFWwIr5wZ0j39hY8Ntz4UnZcHvjbiCj9o2VoTifKHRferVFVS8jAAt0HIqY7svp9ElB+Z1
/0PTeSzHjS1B9IsQAW+27Q27ySZFu0HQSPDeXnz9O8WJt+KMRHUD15TNzNp4Y7OVoFKOfj/lN6+2
AG96q1z/Lk3uSHbhHnnevLEpRvQ0Y7py2rTNV2R66+6/Vai6f8ihjrG/ktsRaHKtXhS9AanB99T5
LXc48Ew8MieWcJ2lcvv+oaznH0/Pt/wVrfdnfsT2vakZGQCEgtRl4ejhBiz/xKtJyzlD5pVTmXJw
uQV8+0CdkKlMNKbu5frzJ4E9/fcvtQ9aBxnHSWTluAYmWKSn0s3XDT7WbdodJn7XSzWKBEMWAO0I
2dISbBODdbE36a6ZwA1SE2IYSKlpf8S3V6VaUcU/ZyBHyrTYBJSe+VrxiX3+OAJS4Vmq4DtCNIMJ
5FvMBssoJWROFg1L7j+iDkmZrtLlSbo1gm/wur91wRw2KircYbHv8r9up85FcdSYX2dZ/ziECoa5
5v+xunQ3AT0b/WhPWkzV7DVeviSszTv3Rt2b5/F5wWh+49tZVVlJSfUSEZDgcLKadvJdap9abK/d
1NzE/EVAKIGGL/Pip4O0hxZsTAgK1Ky97WIMO044m5dpzSYojKtbI3GVP5b1sVHTLUq+Gwh0vlv/
GxH8719Bh27hFV2A3W54fe5IA2xS/vR3iefHlktJ7+vIFcaxPKBlc4B3IR3dBsW8EXAbgpwv1Ths
C6yi7bE4LHL5yi/wH5XY03LHiTxIhTtdKLI3u455ivylwdsq7YOWL//D54vhtJS9Fj/Bm7u+sw3j
ZMsZ5EHR5aT7464d75npN5tgSs7cqE5Fv/X1lp//HVputjyfMTNTBLeOBXPT7JxV6Agu+2R4LqXl
bt/bw5uGYkozDRv5+WuUya/t8V2iRsedLwN77JdPPBo7Pfp/cQ3SdtaNfWsaO9U1KyOOabB/0gPZ
tNqEs7EP8WysZF3AlOxzEr1FvcgwDoyGokvAR8gDFx7qmnV0EDM8UsF1ulZsj/0idX0GQ6w0lx4O
61EcvOCIBsSe/ykISVhNy7mVFIHNZACAqdae96KBCzHi/65whw2S9pmDNUUXZ5d5u6Ycto0l15nl
Gl3ow96jHA8GV/YPVDt3CJuu3OCdO2Ekt2x4ljMo/0gMFbdSfK8eMtIHwQI1pfxMKDq8CchLDNHU
gQTFbDbpj/wDMQdyxLWPmPCJtRObLu+JFWgD8an0P1daHh3K4NtKL9yVaHzGzWEw/ts/nhWBya3B
iOCAq6qWaWXyRmGH/AobVBOoK2PjgHivQjaU9c7r18of9vJbPneI3jNbAX6VT4om+88YcnsHjqWI
nAGQ4vGaKtxaI0XA+BojmyVNbdY65bNG95RR79AAe+Km/zNdodXsJYNDsxt8ICxmgeoTJ1FFj1Ac
yaOTOwPMyB/5Qi0ABM4mmMAZ2W0W2hn6jSynWQ4y8CB56BcQMTrpFSaFBcLqcSu4A1Pq/gmKs2NU
24LSnMKgNoZ9UpF+jJM9wkwrAPqmdknlPOGQc7pYGUeAW8vxSLFTvU7FgcPcudaF6zRHzYfk+xNd
PtaWsRpy/v67ac4tA2eUDp8Gobit7dP4C/PJyMBdVjTbpoZjUNIxBiIeA8CD21TR/9deeJ+U/C2b
9VM6liCzrwmTJKQvKqubKooC/MZwyqaMgaaXEJ9fzNWmN61LN5O81+9i9eXEIp6AFX2cwuLaKVQp
CUq73j8W0WcQ7SKsXEdaJjeJJ1dLAHKHkxr5m2Zc9jXL6WgvFTECwcFczHun/XQselr13/9W47+3
7Ov+GhD6YQPk67Lp3KcX7j4wB0Qx8k3nBHuxORLmSdKVuZlER3wEeSJpUish7/iI7fLCK2XLOATI
1v+w2r8XNLym6fKMcZDPMGsfibp0l7mPACe65t1x0BW7q0t7/fsVBekiYVPCcWZY8CZmoCURUIn5
QRZ6I3c2c39Sk5lL2CeMH/czkGKdeqnnR2I9ySuWAtPV2+dIDipCDmZD7Vrzn3qY8WylD1pDrpoc
Ls5nhmuU1r9cYA6nrqdn+HZ7zX3W6mvNyrrLjnDtMgDlCHsfsD7ynrQ5g9G7LOVNnnowoT+xehV3
X760nB/N3tyGdkAgiNmwx+Xdj1ia+GxF5h5DnWMK7Mj6y/EzhoyuMLNksBLG4oLiDt8M8y0dqq0D
YFQ+07LKJ6tr3tJaf7DYv7o4Icl5RhFyZVRMV6HAUWrRnda4XzSxAGLOM4ZyLHwcu/bi9t1Tpv1B
GGEl7Mp2cp85qMWMa05edJq1ZhDvFFVEzqT4Sag8bBMqWbiHnvq5Lck/mSMnTCKNRr9KUCSWhTBE
npqXcGPnOHcNjGx4ToMGeWE49PGwyivjldbU42RemB+4GonbuibcWeU9+x5SMOoK45uj0YEV0vNC
7mZ/SPHoNtMGKyB7UzFcMS+/z6ITcZzRmXin2kAJPUN62UIlhC6IV26HBtS/vlPmqzXCIqJSjLj8
7w3iDjfqNSktkIz2ofOKk5i+jgkT/1ke7gZ3evJZ8k80V9dxZO+LSQElrVbgVr1+QUWetZDrGzrB
v9FL7hFy4akFpVkzIz5Hor9JKYfUGQy0GuDYdJMY2KNUHVnOQe/ldPYMomkyQLBNuhdn4nOYCCuN
obmTz+rVhzO8iQnQI2efjh+VehKH4uBMWy165WHNnoyeMJp/JZGHuI58+AzoQqJbgeH8MqeL3pZX
YG0vJfUT0ppt0ITHQeAMRnxTuvXJGnH+eCJ8ViOAQaLDHh0EHBN7x4NEdrcP6z8AhiTq5ltxpexw
Gjx2+s4DMmMRU/6Wv4eDmMxxmm9LdZr9t3qI7/HzSfXqDNVKPpxPzCn4J4155rN0r9qHTnThEboR
dVMD6g/hz0xc7UT62cai13N8NxUjLSLbo24sX0+V91KQdEhiryr/jmlQcuIkysfCGLM6ionm4/m/
XxPC4fg1iGxrsKwb2CwJ6m9iOvrhx531FZ5t8FsSYUPHiHXMXcSaq7s4D3FaGnULUyJcK+m/ZUVS
CcsV8UlI53OmXcT30K6jSsrgJK3fyBmDK/BEE10WTGMiLj9w2DlZFSJ3nxxa2Tt6M+ozdDmlPXHo
f8sg5nbuqkMclW9Ni/Ro/UeQMNhULHVRVTt5EY4/SHyC68i+l+wr8/p9qn+HFBlSsbQpnl8ziRDp
UtT5LutvYfyNu5Q8hbOtk41i5kgGCIuq7IuDHrEeRNUDgnw10nambHs5f9DWe5iK+sD7oh1MD1JV
LwRDZfbFjoU1hbm2eEt4gw5LVRw023zu7WJdA0/0cVdh7RwqCBq8bMovyXNxxgAQ/nS1ei786oIU
59YAbTwPHPDgKq8KQXCTdB+tG2yBD5Zzu50DjBMGZqFEP+jZnSIvZzUaHCe1BORZlPg6iiXfYpFZ
3N9gDk3vhlr274PaK2WbuwAPz27Kd6LFcph1InvyVwmWihShK4C2El8nVArFrNHviGkR6+RIIGUT
KE8SePyuv34t9XwVl0/2cBtcqj+me6zN8S9g8YiqbrPNFoayB3NTAUIeHnwz/dILcPx5cVoosDgK
wGoPLyYmy6sb493Is1MAPRaGxtpyFuBVurJXkRmB5RSsAGCCJqHMplPCFb7VNe09XLhpR4fObek0
6MOTqXnXcXb+2FapkQs6D6kNV2KpQaLXgJpioFWqFiE94v4cKpaDYY8BIDLN/assm+e2pAGvVz59
GYeKEIEMTLQOu1ADyknseAuw+ACiEP3VetOr6s7quXexlxaHpFTzBnWa+qia9rhk8V97qLQtwDH7
3Ok0ufsAU5+hkRFPxcOSzCAGe6g8Xuzfkpp+XA70G3inxtzakMppHOofWsiRRGPe3vYgT57gp/wt
/UpwbAETqCpnfDApEK5B/iik/bu/SG53q4oXe6pzyusOZZy8DtQqnWkKokkXriI/VGcUYcN1Ni4U
jgAtrFrbJLwpRg9SiXMYlvC2JP5Pa0/3DRwIkDHFu9Mt82kBwD2iDBaWSbL1FusfM4P8XVFG0Dgr
Rcsf+pczEw3rrkoBm2k3M4Q5Qon7BODOoAhsngdVnhhhC6dqCD8cVQAWtod5ncJWX7ut7mxttXxU
oUFqnbfroYnA9+swZDRV1nySy7tPqbqbTPWUePOL3swkNGl8ih0LdFxYwa6r2vcqpEo/W87J9Cny
1VEjM7uGcxFGNUwYOntI4PbeQxaXJz+J0v0MeB9U3AKLwnATLGAKUUqffTICH/NT1clKmXW91rXw
tfChO0V19M/NMV7WpPyVtMIam25eljj0VINpP7TZNUFmd1Mv2dWf9Jee93ZqRjvZIziLpvLvVRfd
SiojV80u/1BCPg6qPU5gN3fOMJ1s1JttWiIb37GPRjNfdThrV8qpJlpLzbCGI7yze2wJZQVvQ53w
oeldiean6AmG4HJalKHuWoeSnsHE0007DDW0ipCNXqAOdEm7UnNlkYj24NFVhORS7CH2aY7l2YQh
uaHpEVFkaZqz3gV0yTp0XZRnGLsiGoN1MjSfWlJ/04Pg8prec2KPlFAyDLcVVD/Ggu9fGcqMNkY4
hn+ZceNv9MTL+pVhOeYnw1KqNx613o3WSFg6tUW3H9syOquCBhJUSDvelYD092bs09n1XOsaVKl+
TNiPY+h61o6LakuVOz3M+ZQ8aT1WBCgmLTdj04Sg8wb3Lg8K98KMFOvYB92h6e1T6AUHnapuVeRX
VRJYAQM66SbYRdo0O2sY+jX1JeY3AWUDNOgaGiQunI0zpx2HjiIwrZPsZjpgan27dSjL+rvZUsMG
MAokKm/kHjuYjbQMGNlFHzql7dBnOqEb8IztHE7pHxM47a4xij95xrgfONgHX4c7lkcfDHn0VkmW
PSGJxQzwAXufmcrad9y61inex7rLVxQkgGd2zHtigO2qhnZb+OphGD0qPYCv4wY47+IQIjvDgzLS
B1eznVVKTTOrQgrNpP5hPN7lsfsvgVxp0xSwicrV7D0trrb1++bCRAiwpwBEgGQ6FAKr4UoJJaU5
35QWdMMWCiGYL7B8FI829OYfm8R9SaP+wUnGjdNhrkzGcCc2oQa1ys4++kW6zWpnl1Y+1zTTL64y
RKR7vhTzDLoAbQQaZuooT9LSEPHG8GoDreewrNspealsHTBrOt+EdBuZ9Mwm58BivTEKAgwQ1lOf
K23tBc3nAA3ARLfAqIp7M1k0KD06aOQoeujd7iHL8v0S2Nk2qijqMYsUJltYZ1tbEPdlcGyX+DBW
5pmS6z0siK2/5Axmsv85CEfBGNPpapf5g6lP4abKUhegWYqGAIImmo5+glmZAPWHK3y83UAfqyZF
pJgSQbF13oHGX82pgtxcxK9J6j8xJxSyL3WYA/HvJfO9ZmN53j6c852dq63B+tll+6j84lYZyalL
vSfdCTR+IaB/b1Zfmo6GcGeiatJzkvTSItGlpWMY4Q5ntXO8GkQlRVrgBCNQK3Nyb0VivDNjwtt4
uYdPj51g11ugPSBizds2yIqVbxX/giC4mXqzT9pRh/HnUpTX3HWk1e9JabyPuvuVM35j44bL344G
Qz11u65Y3ptau+8z49VqqWr6ZX8AUAI0diClqrxrPvWUoEBoBpTG8j6C/4uGmkVX3NK4ocr4GrMe
lxSCIyjcO8bubl0neDXTeeta+euilTTxtOgpHNXZa8ZIEnqaAu5MPtLQoLZ666rC+Y626guO46vx
8mijqwyikzN+A9HehVPMadKeJ6QF55AoYoytBoptExOyArdNFvePMU93hgUd2w37RyM2UEZvLpad
XcI2TFcj6sZrZjDtxs5/9Er/dURsbjVHnGqH8VAHxhTkmxwItOEk+zzx3tPZWmjKQQFyM8Y0DbP9
YVXdwUGBDDQjGpJF9ier6aH3bakfulmwg2kQbwfShCEpP93QYJwm3A8GHj+MDmGEndsDAPb5kKvw
aWYQxsqsOndVaEzSs80J9h49+g6cqBYY1KijR9MPHzxTveCs/zSZdy57klvbWe4dHWXVpk2f6WBF
a9ZZ+EYsQMGVJ8wpZyYBdIF5GRZ7byAm0RnUoKFz5gyi8WMEdSRAzKIAMm9fUajo3CezDFCyWD7B
tWfrekZswqtJQ8ZYP/lxftMxMMzR2oGFvczpctf4/jcq/hFZ+XyIDO0IJqa7Y9Tbsa/nbGto0fPQ
Ty+qMoptyrRa4F8TB1O3V82YnujB7kKlHQAZJDRKrY2nwJR7cw00pCGEz7YkSOscftEK8ujd7Hi3
pijBLCzTtGa0B6JQmHFk5w6VOeyI248twHENGfJhqrdTT6IywO1ux4UGl9HtGI3+00xEoIYOv8jo
k8eiYQafblG4LLVLZUFJb/QH36Cr0jOgfeWpdFk7ZrNxUu+loHI59s2xQdEL9YEEIiOR3Mg3IWzK
QN/k2UahH8ZOvS6ojMBxDEHZYeVa69Hki7ZwXNlrL9wqB0hfPHrPULP3QTkrxnTCSoB/BRmYkeZt
fFe77Qt24wBlZAuq88GmfOwZFI6M9FTMJqPks5bUrTqFSDMgFUFrQq83FbyiOOuupRN8ld78FTQ1
YHoROnTG65L5z22cUiihFpC7+7r2AP2VW8Wfa5W5XvrmUUshvGktOnNQOUoDcJVmHVA7esxHCONO
Ssxax6vONs6aU+17INjw9h9jRXlH7HkJ/6aTgFTuqMfJVjmhn6v0Vz9TP5nyH+OasfeR8eCY9b4h
QY1a58Uo42Pmj49VPt2Fy/wHmfljlgV3djByvBn4vgmX9pLM7aGnW76xS4/+YjKfRU6Ng/ldONm2
TKdr65knLR+fGrBFiJRumskk/CIE3qWKERFRWNKRKXax7p/KMvmiXsEEEM7uqEe0trEsRO5DRpSa
aAIYAiADxC8DWw8adQOi7Ejz81s2xAS66JuJycSKFGbxnAMYnz58q7t3rHHHjb8LzDwExOGfF02n
k9BvHaMBohGd6cYSw9OTSSwPQJF/b8GYJJSmYWGcrTi7Atvex2l4Halu60b97Q3zpSQAn0s9JrLQ
3nvDO6G7iIQAyIVlDE/dFJ+NyaNEFBzlL8fBmynwxPuaogVss93CkHMPIH0bpcCEIDZUNVtnneTQ
Gan30MRqx6ScS+GbHwZUCtWpP7JYBd3gVc4NbGIXvFQ5H62puLPteZtnlDUoPJh9eCzcH1HCz6rx
Pc2CN78u6d7OJBPDKnWmDSS0lZ9lD24S7inqpItxMok5vMY5USF4pq5/0Zz03nFfJlgrel1vM608
iaCBatKDTjdbPGAKkBb2DsQ7usKjVPspF/olECvkWK282I2YuN7Nd8JFL7G2I0AIarVtNuzizqV1
CLOWVMbwa1Cj4M8JU1CC2Zr9i1fb+8QsbiqvHor4TRTMF0N0ePxnsUAymqkKy48RjnIOOA8M+IFq
g8f3kMccxCP5ercJQ7BHOmo5RMgD350V9XUm1CnB6HSag3HGmhA6mDU+MHGfIEeM5OrzT+IFp9Fz
u908LocBGufcxgTI2SnXu8cclFYwVkLspxZhFFe0KmDoaVizT2d5jpxp3SogNC0WJH/UzJDcmkPc
dMM5EfKs+iJj3sjzGIbk5PE5jLpH5QWQFueNwRY1pG2I3WdusrYGa9+4De0n7j8E4nMcJAdziJ/6
Jgrhs9G1tZjcWdknL/SPjBI96Fl0l5H1rmxsCtMHRtBAwU5U8kcGOQdueQGBe0kRcMiDn5r6cic4
27ggxfV7F953iepitHPYECHPKw6AB6XFo3lilcTI9Dtodw3gKvvLOEATAWciGyvWrOGyDxaNZcpL
U3mbF2fvdQs0ZhrCWrguZ/RrqSUug8a3JgQKkNhiqEAUUBkAxO9OV4iE4A5enIW90afyKlsc6uO+
5ffloMxJu+1qYEEUjj01bW1qCDna6nJ+5U5PIzGhOey9AcRtH6xsJjilSqelQ8fZ9KFuByZxQTTd
dbUPr6skGfAo6Jh8fweyNyOwZtgLZUjfhc0PsbfvX1DqcGzIyGKZe2u5uhh9eSCvle5tfkTF526p
4peELwzS/NknYF9yRmGR+TCFZM2JlnNPT8UckpemwV36KgSX4lhQY9DBoNBO8EmStgYQSuaYzUhA
cEp6Bh+tZ9PZ1amVrHzGVa/CSeHKOINjb/x0XKXFGn/mFk13lvlqI4Ev/vyZrtZW1q0EoC/bkcfL
PSnSKbYRJV7i6gccqzyuhevDNr1YFBbQ3F7Ja0UVNXWA7HI6PAVQl9QrHvTXGsBUQgdB96SzbQGR
S6MDKfprvrCk+J2JqTO+4/zVCmOlDy2j2EMdI53u5QLTXrm1kRatFRvgltERAQ1MekvFKUAJwqMp
oe4XxkkAIj3A6h6Rq6l2ceHuBtQxFsgWbLK+hei0Fvsngx48+Pbp2F6aCh28PLif0ouVhXcdex1B
FA5MEE8GmhwoWTjQnlz22jHuIu6DIe1Pfq1xGEDt8Do2c2bGJiPPQoEnGCjq5xe9I6bkRgcMYIQd
OuXVnUP3DWHBjlw4RHjGTz9KvUXS98r+ssuQNUy/ReceWAJtHzTjrD0ipCca9KMliR7QC+xwP7Pb
rrPrYuPoW8PH7CfnFLaxCGj4y80Ff9Pbf0NXnbwp/7J6mrhKuafZ7l/7fDmBaqzA/bnP4iSquYd2
Y4DMme9Mhs5TM0CoBAxr45xTAkA9aTbiROf6vRqMNyTPVu4kc3cBqbaDt5UJhXH8pM/mySE39LGF
QG4eenK4QcqgjHSK2lPvhPsBuLjdJk+TWzxkYN7dApgRsA+xWER7OSoarvUw1zBXq+Hi8mGT+xpg
k+uBBh7hu+xlEc4XZG3HaqbjpE4tUzs6pm94Y32SImpHnik/yfmePDM5JLn50Ccu3Zar1f9U6FAn
dbCrg2QbA0xf0uy+THhwqzoa5rsEUXD5JWqHv14/z4l+h6bVmnSCpspnAq3Gci+juu9B0bJnHcvi
TeNWtqZKJ9rfw2YY2jcx/wgSbKLuQ4y//HU2hPsO0bAJ9yxhDAr1iR69War9F/Wv+FDyhnVGXdEQ
xi3hLfV8mmmmiWzWZJ8HTK/jzE99nnxy+cC7+U9WnD4lRXGQlZZxNC3F5gaONnwYYEzjlpdICSyh
5F1moLFyKWNsUDuCQ8ZkgL3dz2kKUohhVPSCFm25Yado6GeAZ3r3NQ7PXOarOPNZL45wwXaN0zzX
rfVu+dBKkA3SG7VFjWNTdODnomijJtRXfGNra8CWLv2cn+3BOoRzfbDpr0cA4MKhuI1t97Bwu1M1
7tAqOytCmZbckmnOT4HH/xfehqbgbk7tk7s8T8Yntc01PwK7B6tfbPNaHWj0dGwLpj7Hl5Rm+BIw
cs2fgnkdhBA2zSIQLYKzi/0O8+VA9/qk9JEEj/q6R2Q8q/hk+OGdXxXlbzhitMHJDoaRduxrgtmM
OwO4irQlMoxp9Jo1EAOqdr9gZTuk++ow28rNLxPrYkG6lN2vPXSb1D1Dtba6T74BQVoDepmV4Y44
85gRcFs4GheHKJttG4oyz09Hexhxd4zJOaf4I/N/LKKvGBmNiMrfvMgN+04Vk+eTmQ7EuLXsW297
4GMrBAGbXUQ01Cz5yolvrAs+ibCA0YxIdkgPDGla8ZQgmQ7imTueUYmkAO0Qzl7io5w0dn8M7GHC
oeUsSugXdvEtHHhjwB8jsl0WFwrzmATzXh41DqctzEg5J+MCNmyA0ubY/jZHKZCzHfQBqWRDydBb
i2G3+CdWcmuWlok82l7sbsCH/44GiuNLziweWZuBciavtyqCH9k38emlpx4Nwwcx6OzklQMmCk3I
0LHxEgMGlOZiwk/EOiAoEJMMn/yNbB8/Mj87TOHt11bz0jpaD4P9l6ADlmL+Z2QP3cUC5aYhMUdH
xYQSbSfbhACsSCFdmwfZmClveRWmf7trojnEbjxCgOOYhhspvooPGDDmTYB+rfu3Zqof3ubUqH7l
NzZV3mcVeL9NKuhfGLt6SdZKzWuf/DPt0UEm1QCWSoJS09/Jp+8c0GH0rx9JlYtXmUlUk/jIFQfI
Mxufko12Y3JcuHkFJqO1GC3Hu7m1fQ+yLbbpxMQR2OZ6Y9KsCZG8kGsSUwadCbaCIL7aygSxBExR
EFUcDw6gRJ/xZJP/fNkzUBE+UAtgt7FCDNdYy0mxnbuYTqaETh3gxpKafuhk6LMka1l3HJQXVBRg
ID0tr4zKqqjrUqiF5G9vcGy8ur8Ix1toF+9hRb2CPdeollHUNNQDwt2wl+2Tn9kHm2F/xJYDxVZC
xcH/7qrqN0azcZ6j/42HQyYVox1ubUrBv6pRlboZWbopEGAzifIm4m7VflGB28nkJ+bX7yaL7hYB
sMY0AoDP806+OfIRL+kvstwWjQW+rhtIC8dgP6oT59iy/b2Vgzhw+r3GRSmUsZd0hvbKygjGY4cx
ZZoi1j+R+7Xq6TYGMRksJxS0By5nqce/OfoYckDLBmB5c5ATPswKcAYTp1J9PadSYv3JR+1+kXup
uRQ6kYikHjYRreq9Bk2h3/MvY3w8ixlkCQNIVErLGvGcWj1pWvopgWyLFLpVlaeEQMzTaEZF1ikj
OgIFsGkRv5LMS8d9cCwjaCpIcqwx1SVah1E5IkNhnsUyoX3MbpeUHUizt/USb8VvSBC/LA6BW//S
M5ajopAgu1p6Bzq+fa7QZH6uZ+SxCh2m07TuE/oVLSR2bd+00c2HnRol6dFQoQihYaeYavFmu/3e
8T8l4yrEe+Y6LltDhZimOT0ryXBqt2jXPQ5QUkN7cS8VKa8HlThGj2dCRBy6xK/1sMA6oLH/Nnv1
AYLrU95OR3nqnpjA9wjxm+XQEEo4yKgnUXAgr2Y6ZvHKADXTbe86DRBCY23jsj7LP5MdcxEBYVox
rIB7n6gizygPsC6uvezpHMv0LzGyOSFTC1BS/oWkl2VEgFh6OzGlzp0/dWsznrYO8bj4C5L+K73m
AaMqiaSCHP1rsf35Hm8ntzIE58hYeeDR7t+WhrU4AidTd0O4k4OFGSjdH1im6zTLaBuSHDvqlvio
NxA5WEFxL3s+2NW6JugvUVg07FuChpoky5VwYaE5PsRBO6w1urpyIpEaWnVT9o1S0++0yrIujl01
72MTkQ1CXQn2uSoFyYCYSD2iF80Zk+9p5yPOKXMZf1ScsPEdC7HUxiaCC1K5zxbhbMJgc/SmgFn/
SEmG+zsT6IupRs6xMtKjS7IoVoSTF7Gp9PSN6AUXtnLYh9H9iik/8Wi/30eMUhN3ieVcCOWhGa8H
45OwSSJ2GikrjpPpQHpDcqmUSW2yKIz5km9nHaB8biXELBk+nQz2Q4D0mLgL+XoufDV8S4BdQAyn
KfJ7fOzM2MgLz7Qf3WbYBJT47OEqFYyoeoGkS2B7rSlPiO/TIsgbsvpYdNlVwvox1DZ9Vu0xLvgk
/oADZVKRI6IEJjniU/7v/sQSk+b6OSIIvHiNnloCR8g1px0j88QKmtPflhOcGY8h6YqEdHyeZM0j
cWUFTgtPxUNVgLIVNQ5xBeJn5bHltuBX8eFypKpF3+NqSggpGePxmGSFEN7riFnEdotjlePJxbAW
6FZYHcnSxTHqAHzkYvqIN4rVVPz5XAB+5HaEHZouNRoywP6ofQcEWUX2JS4GeyOFiA7EhNysuKJj
ZzwWZfDMkHMAH2QXxqc4WwmKJBKmDrW143f5Jjkb7O5CNOERavJ4yLessTweeZHEyMQwHDuJUThR
vJ7hxhsQLbyrVCZM0hP5kog9nsiopMbDmvm22rm6fYHS/zoyLp7JfscO0fsZoQ3DeyOt9FYcIfIS
piZGi7Gds+VajtqfcIIsDrgIKONKo0yLaiV4tq+oyQHWLNsK2EJnEo1n0HM5TziXSbxnoK9blqsz
wfRG/Q8V12AdNPqz5wzngHVj5sKWkfVrBx1F+HKoBUDjWEr2PUCutET0m1l45BGk4WAQpq3H+geE
3SgsMBMYczyPAJ2tL8vjS8h3DBq/iqjddxF3p2fqjeO9gJaNINuXo76Vy5Jz5FMzfxW9ewnWZkGk
ZTf0Yh8GvQJ4W2hniQplKuKYXKIuwuXPB6f1TqkF7Z2NlRso4YwX4hAARASI9GvEHCTYAPvco4kr
t8t7Imqa1IQ3/VNVu2e5IFzRshl+swdJbgx0/p2m2WKMrCHb91gqjxCJY2ElMdOUIwrV4V7qIUwT
X480AChqQRylV+z8AM6UBEhMQlL8lCYcBdPbz+x6JYDYQlGNomP0Kre6S9K9Z1Ubf3GeOERyZzlS
kHD2aGxcJNGw+73u3NoWGBE9Pz2GicScS4hyCM45enMeq3pN85K4XxFT4XS522ij0rMhHi5L8z4G
ITt5LRLh1h3qSfdtRhIH4NO1H3Xm/cF+OMDb7n2PWgetmtbdzlTXQOLslYZANQXzhAHbq86a17o3
kIjbvwjV5TnH9fiO+9jhI6LQu6d0JJg9Hqf3LxLim6HQuvOHpkvuJeyTQH6iNtCiBVpAlZgYE1gj
+TsF9ftsto+t0qhBJ/ckSO8xV8fvjLPbaM8uzyW5siyYZ/XcOLAoykaExym/5fihwbAyGtQVpBZS
WtpJp3QrjoIGMvfLtU/9TPXJLn60znlMQKdr8amg7yqxjxXbT52HKD9FUUeZwExfOqC0Pueqmf1j
0On/sjAERjDusnY4p6V7lQC1GYYPCO+vZSnp/PLcKRQWwuALTOotY/6LAz29JTRWi7vzqN4aAqgW
JyLBhZRiGpxD2RR3XtScxm78M2lEvCyuT9fNbvJNP1WHsIn25F/HuDc3OnmpUVbPsjteCHzRgAia
OPZdUnh76r2HykbHBF/yW1fTobUNXEQXs1SreL/QXK1zuj8D13FC8UC65nrqXJdcO6ZAnUqDdoKO
LlHnwnBcblKIomkOeKVnumhwTh2LChqNhMA4EPyHi/1gm8GZwtK93Jh+gernIUqgB/t+MLAMFM1D
6Del8zUoE1kNyEsrS49O44zb8fq3gvLpbwWgv6AWA+0S4BSHoSzc90U1Ry0O3mwx90W3GWij2Ga8
n5rpRaqhbdG8ATJCT6d+sJPsNaMeFxQ5KkIhnQU0XHxsXApYTfwmy9zb4TmnyRKUJQBuYyNrMAYu
lRLjkjo0WqhPSLwXkZeIg6pseyvXpZy6O0zficAhWwy2UP8fT+e1HTeyNOsnwlrw5pbsJtn0npJu
sERpBt57PP3/Rc8+52aooUEDhao0kZGRLznFJd11iGfsaY8PiuyWqKqaqGhz4HSnsicq6kfUjmT8
bMStsqQ4JHDXXbDjMs+Yj9sBJhj3iM6pwR3dCuDGbLk1kfEXJKRkKsusa2UTyiCxxUoFFG8xGBEu
xHD05Jc5vGmWqcv0UEPezGvi0Cx8npn87RrJ07RF74xNvg4oJaPI+MlEkYNgomHbT1MT/RlKQih3
Q084zu0Lf/aQOA7RYIhrUzMe4pOgNm0luW9ZI1rZDlUc3DqkLnadHUxQCh00YeH6HWv2bhWSyqYZ
SqsMCrlk3QMws4H98siQFPcpBcI/4o987HYJHHUGXfcOIhQNqfheyq002mLHvW8DtSc95Zhu/1ql
/Z6k5s987u50gnwBusqL0/2oFHq0olvkRtxzXqTVRfkE6/piRdk1p+4KLYybNR4OXecRkW9XwYYx
x8zXkA4Uck8QTELQW3cdKOESD9HdifQZn0A4BNcTfiqvW++BXgVk4w4LQQpNCE+RXV8TCFXQNyc8
4+qEdHAgyUpzECEDX2wFsww8YMgfxb13Y3vRS1dkNVjRW0P9DycEv1Z4BnJX6uQJs2e2XgOyw2dq
eRX1cx9CshVHIlZyDU2VG6QMr3yeaXfsk5tFcEtr3RLAchVYeMBswDFwg3URbiIwKLqbkAaml4Wu
N0B70g8M91y8DoBqfESd/zVQMzU4MVk6HLioQhWlA1yxYf60wsmCpJlXSNJ2bhDTzfE2jSA5TA0r
VtBfj2WuKWkpyOMZoq6+B4IVrHZOAHHndDg92DsjBdi+MespPu0MzSSl55caqDfC9DY+eUQVB2Ei
/4K6eAmGtGDcYkx+m8QIHQ6XYxf/iZsQpSFIXNcLVG1+r8k+mpHBycjVL/d6Wyo3EJRG+w9F3URE
8dB/se5cXw+kV00O3eZ/6cjQKkPgLbUzCOyadZE/ES84i+/GvSAgXd8V6OhV6Jf5a708toiZwEdA
LEW6cUAqrQUv6W8ZPSJrC7FvO4A6HbTw/EIGzrNAFpnU3kUSZVnvrBCRhlC0sXlh5/R8uiJxrk90
qf9iSWbQbIFU1fSbq/BN5sq4wXQrIJWdwFtSei3MZCGIVHzocm9Eemhp0IkB2ZhlhWKHBqrSwpQI
TG7UAxm1SBwVMtuw7vhRl32cS5AYWBnQXmWl4qqgYEJh4JnRebeQin1iY747o3tNT9LmH+WuXCf5
ZfsPGQABkM/Jiqc7GgF/EumXRPrL5hGzsiB4Fde8I84VuUohXo9FbHROwB1cBOxRADrgbC7H2nvU
Yk7hTu9YrPUdkMmxPPu4eNW7EZgU/BGUK658sJm8765lo1gzurqgEiM003yI+pHFICr4hL5lu2fH
1Q6fYEK/yI7oPObs9gyzkNXtW/7fjHWlfIrr6BBi73sJo/KaU78yRAFRPksgH0/u1vWFYUAcqF/O
aRFmf7nz/f00FFQLSXzLcn1ImGtygVzOF8tKW+ltOX38Z1QplvnRj3KOTlVo0QupAgxbibq8xUAa
zVEnvBycZ26uCEt1ELNPyNz5b+XPD3Q69WmgNj7+lPtkD8ge0t3Hb4r/ZTN8ziUmRQ6I7hWfbuSB
Xt8QoP7KB5Ral/BN4UYFYSYry68hB5HxiEHZ3Kqi+mv4JMvNKiiMbdP6XmtVQKur9/aFFPIYMDuJ
t585/dFNKjVO+UR83tLdZy7KiYQvII5Ldp0FcIQ85n6m4aXugP1gs+W0xgbNbzkkPWsSneYDCr3d
J68+XdzmhKR3+OS7j23xyoVqfDQiXFdL/GeiXo467tHHwCW+/dhA1khn436FGY/EJCSO6CBugJbE
j6/yYPzZLBQ1MGZV1t4iy/VDn+vDfxEj23ig6HygywHdAvqtKePzQgXyRgMwKPUxzgSnVOmu79pv
a4AY1dC3KPJsDDcpqJNyCLrlBDZ80brkFvuXBhKWvnvgnRsW5oTD1ZHj9hbWNXgdUU5GDuENs6tS
u9dHD3uPFjZEqJlwKmu/uXMm/9jNh9DyYGJaD49Kmsm7d2wkkowMq4bEOLknb9jav0bqngh4CdxA
YupSoCABNbYio50vJUZXR5yQqgGASAg/+wa5hRsVhWTLB8hYuiKvU71pHG4j7tCPHikZkaneDflr
QR6OponcAlyn69k66Q8G1QKpMvGHMhbzAiznvpCfg6G6FzyHdvViK4Uo6dscjeAc3ISx+5jFMpcP
WfCRDNut0vuVBMuPjH/nOLlTqhk58zlsDuw/FO7zLLo1K+cbpa8DoQtlJIMe0Oww0Y/F5UXy7QG+
3RWBAjQyRdtQ7LOBlWdpfBKvq4iy2zb3bx26p2dQbYY8IM3nX7kBNL6iu1CKrhKjSocyTALlu5Xm
TfTP1jyiVvTiMFt2tH/TSXcAOheZLIqcMwCRMF1D23uR5Ln9mKNZv1vvu/syo8YvA+Hn3r8VrQHr
2B9CzBIAB0gwqn/em5szh4kOmabIyDo/Eo4GnQKItUEmJn2w3mlIoNXjCSL7QUcJ+4+cILm4ABQi
K1kqxwC00X7Cck6xWsWCyT3Izy/WB8PRsMnLGVhRzZTfV1Qs+I5BmT6UCuLuLKZlniXjh/+ZG0yd
nkYlb2F1bFhlLHgp4VUCkHXm/wt3uCN23MhO51/YGH5Xm7de7oVTzH1HnAtPi7iETSH/IlhEa0zk
kVJGKZpv4A4cY9sjMQIXmtNKrEGT5hmjFCyGIeC2uDny6cU6IYl0LZCNz4Nugl0dkn9VjG+C5GQB
PfFbw3rqZoT/81eT1p7ejGU20+ZT5yh7AQSaaKajVkiZXHfOQc/ZJYCy5LYXOpv4ZX4mlhyfHEPE
6aFvMz/ZxLHjjWDtqAQDtobTSWekU+HB8DaEOpFb0mRF5tD2d6H5A5wcOyEyS08v1UrAzn0nS3Vo
G0IPC6wFJZn4rUlQ12S5lRAkO35Fqyr0SIhOPoeoPOR3/KVi4TJptRouytb8UOdNhR9+/39fcFEW
fa6bVV7bMQNB2FSsPYsK+s2KCX3TYZnLW3qUHY9yQnMEK5F54CIA54PlHPft7397wbS+FsBi3JHq
8zpp6iLzXs7WhG0ki2lylLgqZ17H2WePu/F4iZHljsfd1jk6svzOom90y3cbNWgtfTotMBE/5pva
52Jq+kDVM73hwIncCz8gLlpC/6ZrhkcdOr7D96PsmVc5NM8R0IENkIQw/mVTnF9rUBSkJN/cPO3a
UfNtARYpNBbxAZyGkJIALQVDZ01YRQRAyIxAzQyEW946ClsMWwev249E1efyOHXF7aVy/t0p5AFa
Ielvfa2xXhH3UK25fKFSRUX6yPLabMGClA5G8JW4kBNHgCsTuEDNBLVPYHOzTfhzArMV4XBB5pmX
HrXFFF52U3FY7HduVBBnD81Ap2i3tBoT+AauTrkiB01xIUdVwSJX5wthLKFwv3zHyJ1h3i3rISTc
3cECvYw2xezFgWonrpfuLFviKwWNsBQW5T+8yMSzyaT91xwQOAFRlTEFSdOD0uCdfGKjSuN7Jn9L
reyaG5Lr1JGH0cM2b8PgIWR8jaoEa8iAHf5cAXLSfutbFbVs5X85tWSLgtCYDreTf66qcinR4ViV
nHYCBezmfQqvTa8ZHg8PRssUmTlhLouh+yGP3zAl8K2vtWkUabIqvNQBYVHoupi3inqQthonk03D
Dl6ZdQLh8VJWuLL+qWbK/QRxmL59ePHp+xGeS8/FFTdM99tlOyWXE+UqLsy6squ4TfEURHdS+EUg
vTM2x/9bFt7BWp9Eh+NMgczyYTLmOpGy5OTAc5/BPOrlPTiKi3Az1g6thCKnKYsqX8kui74geAie
mKjhB8QyqttzRJEPp0WGf92PGESv6E9CGrDCCo/7oDujuK43Qz7dLgsCYhWDFNpVEEQSCGfwJvWo
+Vr8y78EeOMnqhKF0+mTUoPs/ujBOakKRs3hjcnfMbu25dJZQXZQf1q2kOXpnLex513kcmxkmgje
PJBT+BvautpNQgZ5BfsELAnIyIyim5L+SebLHyoICWnOdZpv8aAK0C4m8x4KuAq9/1v+r3vk1WNG
4up3FDjC2zE2aIsDoPo3AiDkSHbwSm19BR4TzrPAKcmMm6P4i0yvGK9sgiH++OyuIDed9wXno6P8
UgfZazIjZ0P+wp7hi9JSqvnHlXeC4Xen+qeCBOBMPR75mWgfUGMqf0cRkRBpRzYYrIJzpjiEaP/C
hwAaN+a1npJ129JPo13QQ0UMiNqt3J5XplTsytOafupQsZHEg2aK46EG8uQIpWCUOgXUn8U+LUbq
2sDSDQNz8pYsfjgo0jHBN1glleg7sg25dBwp04oY43dGpcy8eiQ3bjOOxB5Ayuufz/VXWkRVLVEi
1izTnQAsDpUwKU6HAU2Thnd0AS8Smj3D8o9wMMX9LKJqJ9gALRTLQF1WkZUyZU4hpaS9PucOPT5D
H6QcnZ4/lTH0v7xL9j6uVs+D2db5JHSUK/n/8e1/LA2dnWUlqq2EvBDQiniotDoo/wTUonT23Z3m
kozqMOappuieI/oWNP9Q7+FzdDbhZIQM7KQuiUFWOqa/Wk0qE/BihK7xe1hB+BgEBCEpD7EAQPxG
/EdUVjLuZJre5Gf0Cewj8VB0fhFhAvvuMOjS/x4PiBPfpN2jEiV5z/9FR+fQk8iug1RBlMCuOTOo
2BMcL18gJ6Ybq3+mYhTdK3esWAnTKsNUYljqITnTUlhs7NdK5qySUVYymROhJJACXlaZddcYEZ+6
hXahsHAG4N4E04+e6SmUm7XzeTfOZstXKjXBuysqImTRRxuBd4PDYLoNLQmi6u1tC/OxAgSFTZWg
OzL70clwjZO/5lcZkplxXEPdGhDA7L2rIHsQ6YhPwOvSzUNf7PSbYyoOJl/MMLpirlps0jE4Xe9L
/Qx16ckummc7sMjfjIcAqnfBxM8L0ypfkx6JWvb7XjKG1oLpRxNEC86eNvOfFFnYfLap0nrDT3cj
kY/2hIkyxnPp9k/9mtM7E1/HaNWfQ6QBTmcOiNVO7StALYMzMBA0nzzQQvEmGomWP62cuyyMaSLP
rooh+UMxB81iGmuGvrsCQaoA5LMnPw1u67572ub+hmElD13rP/RDfyVSXznEZNag2xTdP5N0eBWl
Y6zXu2Wik53PXwLnU9WzsURFLh7e4Xj+VgbCCL27ohrvwmi7T6TggdJR32MFYk89BZNDi/U0npqx
esx7+57NzoxSmxFyM9UNEZTtyPidI9Z3kU/myxynqk5fB/14c67kZMiZFrgyz0yJnVPgh3BKqNra
xa3ywnGOfuP9yd6ro0AXF2i2BjtTdSssd+rTpXWEbsfwKtTjmJmkKohYO3HXfRSEDamb0eRAEpwZ
3XVkJWSNHJLID+mi65oXpnXcOFQK8Itirzu+QWwCskSBxSKuaL3LiF1qu/tdDU8tmr4YYvbGSIWj
sdB/yjrLDaeZfTfN7j39b8+qvhQdNbfdtf+V7UudEK4ZJS1Yl8PoncyiOXkMOujLiNGg7WlZ8rs1
mO59qEoXHUxgIJDbch8+Jsu76Ia/IgXPJI/nQiB0nQHeyiTdN6FmVu4+O5SZZ/9LMS5aE0x7YbIn
ZouJwMg8f28uc4kSh+Gn9QuUjE/Ucp/aBI3hEv81DPZTtviQlctbg9JCla5MTgmt2xTOvSIbRi8f
U9hYPrhDvu8qHtO4ht4Iflxwr9gAlsRRA/8vjcT5dbo3dI43pzOXfiHmcT1E4RhVhfnxWQWLxus9
7MlAAOzyffw9GCZJkDm812OVHkAoP1XCdwvmNhBHtrRQD916ttEeTN3I27894iZllsW+Xp3dNlFc
kAdHkAzlGKq+E5y8jiSgaoiZ3X+o3LyVezsyQmzVyMavKHaPdIuf1r2ExjJ/zhnK9WCx5mpcCmvE
GVpReKzW1wIGzma/B8NzjxFll8g2ijWV+c01fkQ2GCOnoGhiLLiq9iF9SIJU1CiTujjNlliRojxJ
mHBZofXcWkYR1iE0wLPaJOnM2YKvHlCS6KGewEVkHhBRM7ZW/D/hh6RkTj6/ntlyI0HAtxyj0jbP
/4yz9nqA+yZbaTXJc5MVPwgfwqpQYj0Oy6VLmSfnZpKasgab0FneiKhw4BhE7l/lG/gSxH/iMnB7
/DWuJSi6e8ErGHYFBxt1Bc7iNmX/ch1FnWk/nGSqYfmlQ/qOCe+T5gbLiiOB4oQwipy0kOMGaMq0
x2+FfhGDtWhZRiyLrr/AZbgsCgt0dV9SP37sETkKwMS26EXPStUCnwKgogQCF0uOQfLAd7lX3vhW
/+7Ne81rA0dgtaR+48/U4Y3tqqcoHGogBmsqfyf6Fqqg00m5Ck+fceBWogL5w1jxNQtKdHR+Se1r
mRFmVp8wmHsGPPs22ihxfGtO0aOQJC9CJ4QBw1Qr+IRueUeXw0CiShA7J4/XJyslntx5Wlbz0yqW
kwu1pCpoKZheZinmUt+jmlbDkOAtFPh+gWL4Sq5qExjh6QjRkFNVREJYWJ7maP1DV/CFyU/HrHll
PwKhbtq9U81Q0vLeCxFfon7mUfF36KWsAdXEsDCueaMBEszKq3WDIPYLimrqxuN2lF9CCEFppMc6
ijtYIrJGG+DzWlW3k/ltdeFFgpS5IPoOqIF2588RkgY7QyiSwsA4TeFBITsQPypAdKXMR18G74yd
UNQ/BCSJSqHaigXUgC2BD5WE7yRNJW+Tp2Yn0k2lDQUVlf3Xtq/w5Uw/FntOqYh2jFYHHPEcvQyo
kqGBb8UgKr8V0oLK9NBGiY7cNr3r11+qqZAM3IhQLW/KX6t+xV1xSXmVkP290XFOtNGHxYnl51MF
PglC1VHc4TJ5YNC8WoIyVcm4TbCDKSBewsDrrNs8D7uPXKXNPv47UiGRjlw3vPw+Q40RWHoCzl8I
bcmMqXvBQofJD849Oc9ZMCG1/C+XYAZaXpuMsfqGZnP0i/aoAo5UzfjhSNvqjra0CRkTklb9ZAOU
RSjLkogolwBnGojiWvr9ld6Da8uqkbhxV6V9NifKYNGQk7dg64j6UsIfUFRPEmE2zTEJPkD1Q7we
6TjvKMac0doJ9qkqCu+JsziM7QOYjJgnwsKZpHBn2/T3ZXAJIWLwLfplSLyV6kLx1r2QomvrA7c6
GwqjQP78Nqo3lypxC2JgrMlFgIwfUK1s0EgCm7MHVVdwKQrwtnhnev8ik+n2ZejZ1NwR7bwc8FvH
fO9ALTgAkJMURelAs9f1Is9UQdTCuvMpVdGQC9bgl0EPnbh91SnFZnXu8krYzw2zGvC1yeuEd6BQ
JHxNtLDADW9pPktRgxKjX5vIpAsGqq+/7Wcyf/bSIDRYr/fpjLwunJkBp95DkyVitlfrZsHYmWFB
vQJCzobWYF797+lUzVg8WlP8L257gcreev/sg3XFG+Qxcw4yX7hN3szAnurLBbSUYzseTB81HGN5
UFnJgkg0VfOlIjUvrX6ZZXsYHOsknGdEh4GJV+GZcBdDeKIXKXn30IDtmSSDwjY0xvW1ipAyqgKY
YnT4LUFxmqjZ7n3/pktrZZdoehw7YMEpHe86y/zZB+FTYtOKNCLhNqGFplJHBPy6lNScpsD823sw
mwdwFNXIBkTx1u2vWXTM7u3r7KravT+bW2yHpWkeMpilY7+8JqFJpuCiARt0lHvthDkN/cDspqzm
ekXC+OOBGrKNpHPPDLr6KWq3H3VFcdwN5FEIt906RIRtPgnEaZr5TsBwEjov05CgC4gCIsOOaXV4
sIPpU5BvG0fAHEkXXyfw+y0bgDVenJ974QI/wmZG/3f7idTRyxTsf12jeW92Hy1f07iRBZ4ZeSLE
BwbalRPT+VtbeQI8mSLl6MD88Jt7u2VoQxc/zX7513JtGg/h4m37YXGGP6j1oHa0F1AGMUycffd6
zoKnYULqiJnyP1u3IPDMPbqG4KxUvXWE56gMUniJGTCFYnxx5u0aETBGAyvTbaFepMGr3X173qnC
GqF+2zR/sNozFWq+CNM+c96EAZrTU1jfYeDkDcEtrhKKOT1xhZhy4/ghS4jNUrFD1FMZRRmQGD45
5tlUrVHA77C0pxpqRYax52cI+TDgI8ANf8dwCkjHNzaOLoDV0m0ohxacSKWb7a1jrRhJSG1Ls/9u
RP+PNS9siknwaOOq/CjgmRm4JDFYIRjEWg/ZYm6Em1zI8JrMvj1HSMUvRXUisHOyWS8e/Gx7gyu9
NW4D+yiu14bKpeDzFtqUILiiQdXN6e8a2mZ0gjiVa9r9lOVqT5FMWgJBO4dLP7/mNDLh+hbQCNdG
yW2/gYmpWIIZL0Q+P1eDEwiGAr+zrz6hnLxxLx0dG5g1bmbj71TjUGptQHLMGMkTqQxDeKEl2Y3p
lqiCzmkqWahb/pU/n35Q7I/ROdRr9Ntb+d1hLW6F0+li0UCD1nrAwRjtI4AcT6pKBSuEedvgFbsZ
bCBmNMKI5ZvO4EKX/cFTCqZQf0ZqpzQ5Q96fszvaDh5EmiKLZ/3ibmVmemt9uDbN4lgm+oWBzPpn
5rA8ksATVKiRhRtd8dslXC2ZYT6WiWDHMSSKBN71W9QFOoqSNrpJc8DsYByCTRPnFtQ3BKfsngXW
oD7VA6varJZeseEKlcbbnkg7HorPEcO9IkjIMNuj3f8tPdjZYzL+m0x8rLYCnkJhsWIfH1QC5TC0
xObclrwKI6DcS10JA5unybEkJ++R26IGdie9CG6BtwNylbV5e2T58wjdqQoeKNlSQveBy+BIwoBY
nXw59CUP6CEkfzES5gDEQYbqt18yUya6qcjS4fGga1IY9BB/SM0FG029RlWdOhxvROEgUzkMgKuk
NhmzZFvb+TuSfqgNWg+iru05GW+C0D+JV5B31B8M4005gkuOqqrn2rYHhS+EdCq7CAQky+d+rkXM
kGVClOxSH2Zm8U9vqv82e0lnRI3kwPTLG+nTBC1zTEQiGqZ4gesRWHTkDHEZnsRP6PzfeDK8kO5E
BaWA0JtJoZeANSyRMaLkRZsVk2+hnw/L8uVuSAoN5U2qzBRzx2DD62xkCXnQyAHMCY0CEW9wBGjw
1YZWQO8+7uvnguqTojsIziw1lmP8NBkMysTzCzDgo0pIjCG4UCZR+ttRVXKlKELgsCPUxRqIRBwy
mvsQirs3+k5njUCRB1PZN7spYIyzQIoolPOgnWhcC+SjkskWVxnKK70/FHP0OWxq1fGtErlQkpqI
0MyH+jHBmAHh9ghJ+cL/ycZgDxvsRz5PJz+ln4ZyDSmLcEHJ9IgI1Rf4RkKeNKjf6JWnIYJu/wBP
tUT7XTRP6GgahJ/+sxkMP/iqq0beCMsJmCgID17xy45dml2+yY8v8uDvwP6IIixFnua3MQMnmEhO
WpZXJJeb/ayqPsK0K7ngSJaxMe26h0i6Zne8LNkKKL2kq88WumwF7F2MzDkEE9ea073lL9zkZYHk
gpGG9HzQlAaZGzoG5vQMom9PLG7TfLnr+kOVxgKsmG07lefSzkxrecC0AJDghzw2joNHVyxAHE+1
gOAsjA32gEnDHTtBIUEEXZ1s2QVkqWjozYXD5mg4kYAk9Zu9/lUdEzgncKnKrlDhiftshm9x6ktP
KRaonofMZsEMIRokiXnutqB5WKi/+zP6kKRn/zt8tI5c8cuZxfQCb7ld6K600FEb/6rAXo5P/Mwm
fKsHprd2GRQq+LhYbF4oW6jtn70QLVGtgzhpGUXSeZ4/9enSSW5vfSAQI+0ylh9E7H+cPfUyeWGI
dKx/U7OZc3JRrHOVtiqYtZxIwah8ChoUqMZ9SB+yZgoG9j5DPKNjAJh4RwJXk/0bTw8CJJcaTMn1
yKxVSAg2aVMR8eRACTAEtBaDI4Hmq35df4uErxpVwclB+znL/slH1O6SM8lFpam8Ka+VLNRV+iTi
FLEmlQfqCADLPZAntrVjMObFFv8K9qslLT8J+GuNGaG/gv6mV4tqhtrfZKRKN3kwylNGvUKUROb6
QKelDuKRn60HoThsBJ62Z+pdivqW0kyBZ/KGegbcF8EFa1o3tEZxULFu1IA8xmYm8R3fn6QQ4CNl
MFydrV5VA+8hzv9psdDywDF9ZXnw0cPpREa2hQGj+vDMcQgo4jLpnfdrXvE3StZaEkEwIIerGK1z
zWv2iuLe73HDK2Qpel3QCJYnlaMjjM+n01pbn8wlRH+CHFtwBB3Ewav8wUytWJ7HMuE9ahxq8wSh
iEL3b7knsBenPEnoSqxUjzaLavoDl2bBAw4WEvsTQbzn3aLBcA8x6nkdGJdT0HJUlq+569/F9nex
/ZIkqVoT5CRsRA6HoDaPi+Vg7V76xPsY/IZEA5CfPWb3BXVlLJjglW0EfhklYk9TjgfHaGs3gaHo
kAYYQv0Jh5k3y66Ecf+oQGOtnSdqY+OKVKj/IWZvvaWkBCAEGH2WZFy3ow6J2HGSeum8FKhNGkkc
eEK7uB5uef1X6Om85oR5fIIMgOicvB+tq4H0bciYmYBO+aDp7njd4hnqRhd6Yqt9fArpwXbxUliy
kz0Yn/08f2dZeKer+CQeHcoG2kb+5txUhB/aFnrIcbFPxshEOfSF5cHqYUUuEUVibLaWEMr8yzDu
jztJjGej1Wba97BuHnWdcR0O+r4Mg+y/gC45PkCxdJmf4tV7xWWDJxhnsdWQUHKgbAXlSb1Jin6p
U6xwpxlWxjrs9fjYAkN2aGZkyz3q92A5BCM2qr54GumxT5D05fWTHopIvoCd/2jwVuz4rCcCscgm
ZohkVh7/njLzbmc4H+FKWRm3wMh081lnruAaUUCD6xiw9ROr+uj2iVl76vEtCJ5l3/VeE1SMXE6U
gfhiVqR3SjHzfPnXH5rDTMlfAvM7u9b/0pYgxyA5Uu+1gDDCrtuAVbfhdWcURzw0vNJpYXRZymQv
uK5YtB7F9Kn13j1mAKXAp7OH9tSQBOeaoPoD2ZmXcskiAdjG/GTT0DO5q6JdBY8kRhR+Qlp3Bjh8
DkMVJqbVDciVuBet9aeyO0AlgE1kBU47GSPVvOlSDG7wjpHJ5MQg38S2o1Jhw7sTVZR62gQJITS2
x46nlYxEOFNG9K67qGRiMFoc1A9cjttMN1JnhSfxlcBgVKN1fbQMRcBqSkYUse1W07xH1/TnbOxP
FrZDtIV5zpNT5CT/EBwI9BMk1BnuTdGmDB4dk+GG0u4fNSSK9sh7NaBq09kO9yf4cBvypqwsDGR+
XFpR4JZQfzyo7gZapFKZF/1MDKwEFkIUK8GPcEe/nDr9mVb187RpeiodXZzCunIOqL6DN+AieWgm
llxUs/siyIBox13i7w3/y2S05W7iOE4TBerwT9pir+j9x7vrXCtU8LbuIZz3M5tBm1OVw4pcC8sV
NlTs8Vza6xAKCvr9Szt+o4/rJGTRsGyUUpmnh/qb3VSgWTTbTgZ9D825UFIAWairYMZOyvMpNl4Z
F+Wg6myTqKSIbKxu/Jj1A717oMfLvcxUmPVXTbmdxmCEnNY8DMyoDxvzb7VY9KpToxBnV9dsES8p
cqjUMEeIH1RXdimf6FcE2/vku+e79+7NlHl8kGHIpV2MOAnCuasOHISnPZnBIg4QGoyffgD0x6Vp
4TjYEOOU9UKOK8/FfUJHNq9W/GyKSLJbM/pacYEtHjy05/uELFLlXmWyvontxRMgPCvAq6M9DBdF
p1k6nfrQugvwItqmjuc9y/Qx8+ix9Bq1zBvIU9roseujJMCL9wpR9PczGLYlNTfVoFtYBrhOGWmh
dQEQH+AKs7JpdSOZKGLGS8Lwz0dqXlyB5JMNF+TmcS5rJCBs6kc0Mg7TraaCuXF0AFCXg56K6EEY
tJ4+5ayvdQfJ72OKUXpt0pul3N7tcgBQKe+txXk49zwg39DH5guqeQA3rXWs2vTRs63nIerf/CZ8
GRvrMZ82DI6ROyhcJJ92SF+VoHqb9qRiH05lUBH4YzrXvL0GXcqRyDSWa6PPPmrGxF0xjYdZFLH3
4sTVQ9vY33nZe0dyayDoPiEgcsvorvDq6ldOkFvZznGKKyij23ptpt2PzWe4xEUW1lDE0/CTM42Q
UtT/Wfz1O9mI9BAKgfRpIrc81a1z2op2OiKLd6hsJuEmPJiRFu/u6P4MCvvdo9OcwaoTu9oNbvw0
ytHL36PD2m/LtRO7IRi0wfhqk5kFVnUeaFYjkGMyLJSxDX1HTBwYvU2plZdY94ibdRR8C5YdHcxh
u3QMw6S1g83TNoTATDAGMK4I7uHMPlCozWG7+fduOJOIJAuB1YrGIpLfT52N755WGwwY8CArmtcR
NW20Is2b3JrujNZOv2t3UoQ8UcEBICXBGN72GlJQ28dMOx7arz4qkecqc1pySE0BG6flwRjrnyXh
rFVn9cHa58fWqR76ZfwxNeUpX7c/ZPJ/tzhnTiv8AVrAmoeIjvmw8sGyyu5lRS3vwjP8jt1YwNBA
CzBfPOsxLOz1t4n0IKNXvBeLINE3q3fKclLNIDZlS902wVYdnaCCzGH2x6Vev30CtsKZrUs/LVHP
buPf6070O5qkAu7SILXnxcy8Rj0RG/Bzcphyrq5ng7CL/t+0JPzwPhpv5JAuxgmx8H/LOKfm0QXT
BwWQlFjN+seMYXglyJ7QZPrBqPKnsTLze8+vXpiQXj55Lv1MQ8rrGZzURrnaIy8OpgdTwaqHoqOX
mo7U/T532tq6CPb2kByq3kO9l+ka2LsBV9b+GcyVVgiY51npkJJV/Y0xwsLmiIWhDyWmqL4c3ipV
tfKfrmt/7fV+b1vxN3x3encHNO+m5QWh6Z8IdB/nsYFVsL/mVQLQiIDnUFXXxuZ8eUyurl3/F51x
707Lfm8XJ773uvZxBB3p/OK+oXXGm90epp5XHqvQuULcP7usrOlnUpIgWsLtpQntNt333K1UBqL1
zaoLWMHM4VvC9QvRL5dpJ+6n1zDvGLEjBoel1y4cbmTh0aAadogFE9z8snxJi8Y/xc7sfhRzdNqb
+L6gwDHh2JuFISxOmdmnSIhSEszOsRnGClb3CM+hP5hD1Jy6HpWkyV5OPaNmkSdDWjUafoVwxoyc
SKhqEjJk4bX+VJ1Wi+68xGU28KKkbh+dQ2eiEGD4GdOCjPxT3inLVPMvfi9e9FCY/msfBc8emwkG
7LvFBKwewrYRQ3ay5uImH9fvwhJTk+oj05wv86m+q+OAyTX9s89LT1YYO4EDxElImcJNv7Dpbatc
8y0hbUBzMn4iNnhd4Q0YMT22+rVtALVyaTjOI1IDzweeqI3wYu225LiGtGAuKyQNq8IrlEUCIcsi
jnLiGRYEkSVUC04NMBAFXGjPu9/BfWbmDY0BMyNWEb++r5M5vdvHBjxcfwpzgNqa69qXNfz2gTml
Ql2CEV4L882qKf2yGEPZd9RyQYaumcl36XF3VRPCF3H8n+5cRj+DxUWnck8RJ9q8j6xJrnPHQRlj
T7fD5iTFLwaG3uH5wbtyc2fg4wYs79fsZ79g+Gsbo8NHYaBBhnXDfqNKaD33HrzHtHuON6xmYd+G
+f7oVWQRvcO06cwP88dx3x7M1kOHP4cXFVqrfdlE9gaZr3ryh/1py8zu0naHgJQy/bBgSTrptEGz
MYCNYc9GWQq1Y+Y0Vim3VFvkKW1dL7C00DUblt2AAuAmj/kyvi6BTc9Bed/55XHagRyQUL6rlARP
CTkQcusHM4aOiuITifihaxlJHS/+dEvJg/aDigGCgeU3h6DJuY8WQL3bPOYjGKik+gHy4gnsLJNO
TIvXOwLI2EbMmKGUYrZVnsyKaKsP/rXw8kDBDBmjyuEOKR0EzSPIiLTXMlzIYJW0MAd3HfUyy4xu
9E5hDLoTtQMQKGJlwoUJlLKlWhJiPQBDEsZG7dSJS394iaLiLqcQJiSONOxCeI85QyQHOMPP0tA5
XbfL/lDnUFhWE0E4pqMta+pdpEQVHdCh9lPW2ldJPH4VlftrJboUzDqqAJa37oHE7MYwiYrT9rkt
J8SRenoENxB3tlYM+2Hn86z4rJtjs/UEv1joLVsO+mn1k2klN00/P1lrocEpZ7FY007pDczPSSJY
2U2RZCgf/ek0IN74VMkjoRnaQFyKpVJ6N1XeTxHGRvLllcCYnForG8SUVHr7ZqoNBLfLK4fTqvqk
bJtN8wqIhmtncD7ZMYnnfqyAgAMJbGUxbJv3VyIkVhoF810WosOQgsvEII70qaAAMzOHtR1RqSz8
d88D8miqiWEj3bN4AQWBviqrJDCfjbVCBm8+Ow8QCThFKfya0DkKUBsQommhCz6oY1hWF1SnKR7P
dG2b/hDCt8ZMmbI9PWTO9kagKZhz7VAy9/jTxOluLSR8KyBbrbQPOAmmWBCc2DHd6OzFQVQqPE1A
OYKnMKr+sFOJmfboqO2WgdWHO/2Za3ZMsvXGr9vrMl2fS6yOl0zIJLcnBhdIVyekluSVwaG2uq9i
66C0jrDh9zE5Di7E8RAvTgub2d2f+wLG5piRrK4tHrpOr21QuQuZzzOMQ+ycVOmJ+sg0IlphtPdT
mSOETW6ZBlfMFP/r5Q3OCxLZgCzfQFq8QAYbaGEkYDqrl3BPJW1aFp/TExKkJLTE2EJ0m3m/UzeZ
SXSu/TCup2h27lQlqH9bC5rV4n60AM/iqlauT1GerbNkoCAY4aVhGxfA0PbRXotL5OOZrh29qXfL
RemunHYktcbHqslPBZBO/3+UnUlT3My657/KjbNuRafGlG5094KaqSqqGAyYjQJe25rnWZ++f8ld
HLtMQJzFO2ADWZJSTz7Df3DDXk2wVc/BkHIJjokW8TEk4e2y+LbB+DtNGFwSystR3PoZkItkftVN
xQ4bVmrKqq7b7sxVpGMRgPR6jPCxkaao5wcH9fNRSVpr5Tc8g4z0vukhvPMKMObc2M5zDInEB3ip
1d06Zb7RUQU7TO+KKnjGymKdynGfR90PNbHnDnmTZ19J0uJJhKBZQFsBpt5GHT6NYLITdIicufjJ
ZI/pJdVG6tCuoNTtLLREkV2oGEoMJDmKUljwGCU+xaqtrex2VeNa7THU64IlSkYABYz4QBciMZtd
rRJrSMzai0XHxuZSgG2l0j23FT1RvRQTgxjStVoWP+K0fVPdb1C3916qHVV8o4WyM4vkmbzsxjTC
NcnerjA0KEvA+jUtQQaW2xgCdEHqlpqfz4INqMoPbknNn5lztFZ4Kiiw+8RCJVm+zz5nGSlNR6wo
6HbsJ+H9bMYQd7CkRqM6PDdD8aJ0u/xwfv4fhANEyjlaV2yesNBfagFEqcrP6r/sr5ymPOXylVHZ
BzWdQYnlNqAsiEZDQcXVZYAEY9ZB9XgdTflGxZi88NhvlpoAFpXSLeJlUu1xhYpB9fmOMfm2R1VH
wSMUJqc1BQGMb1LJhV/FamMjgIneQXRSQJmBK9ctAppFXweBgqVt01yQ08bHAMzJMCXXnoqq3gaE
rJKORyhHxgL4VwY0oXmSOptYOOY3JnigOprFZCfbbE6WY2sa9I6G7p3DElo/Ej36Frr9NSD0azu6
1evohzdM2pV0kaOV8juweIcYpXoFKmgl0n6M6CDlnL0KBavmBVI1/+kmAZ2qSrEwOR3eoSP9P+/h
xAJrYI2bFoV3Zk9vlZvD3o3OhtY9eqhQIad/VXHgsKe6tqXTd6tGVwShaIhxE3P2Thx9oz5WIZDb
z9uvokQB/1ZxRRQNL+3d5eyBwvUrIt1bQi+yUviu9qQg3sybPOAXejbvHbBYQnxTr4pNVWV09bWn
iaUwxamt0hs/ynaT9N/xjn5DNor7NTNzDZs4fMcKd1JXKDXCoPE9TK1fU6OdzAZLwfQfJX6iPn0f
KmnYbEMfX42g0Xk44ieHoWOyNDuD8L3u+wZna0hNmC7PJtOPXLtS/pph9YDo5as79MlSDdqcOjuq
kBIFwf2YtDc1zWsVGn2CWz2bb62Par6IDvY4fmes8I4i49NBTMKEgcZ4fq/Cg7DHtZkGx4gEwZ0g
9unlO+gH4iptcQUZ5OhViD7uN5XeotUlU/BCe3JabF5KcgQkfmhFqn5dxS3PI/9kx+3GFdpt4dDP
pQNReg7A0iZDnQETZR/ddIUNnMyfA6BPRTgJhb/WBIa76EQ6YbWUWTYBZ08XVoRAGHXUXLzPY3lg
fIw5i1bguB8TlReMwzHptVUcjjulvei59lIB7lTIRyoBYlfCuwrBksGNaLpHpZkcd/oJKvHEk4By
NejBAe8rdbd5wyKtf3XC7yoYCC3e6E0Kkd+TJNZudW9H3QYYDkQneTRb8663gvSq6BHotrs7pFl+
qD3eFWjOoC9iM030HFS46/RUFSFq5/p3h5YupQtw6vE02uX1nEDGt2OqMT966trirtTcrRqoqpZS
MdIJM3OwKpUNWa7eicgjNnMnR/ojxrg3a31jjsFyHq7VEVMTrFRzjdSRVinwRkQd3Pk7b40B/FXt
eXWLJQLRfhwT3J8kgnLc4HfJSl+cQ/ndle2N3UAwx2zIQevLLINbtjJe78cG8qg6jVR4HGssafPw
upM2w1eZ/0yyHqlx9ixDW7X06L+/2GHeb9XhPSXhicihGh2mlm8CTP96SBiNcg0FtdkOD4CanmMv
OxvDsQmQWNLegJBsk8riMHzME+vXLMjguYuihZKSwnBVV2uHKfIMJrqXmHSSdR9UDjtq7itWzPeN
5Tw3vIsAAZj28/iV15jad2r+6Tgxo3lVcyewTQRMV642sM39YOIQ1A4jebrSSsxgQczlt1A3NtIN
D3XUrKK4uAvaehVgUQ6wGdFx910qw8xCCqFC3zEVNl131Qn4O+bGwAqlCSKgucleeLemo+8HAd4n
NpA5it+sSani+hh3pc9itJXtJX3Pojw0GJppA91OUXAfvIDzDwIVxOr1JHiJHDe5J1ZEINqVXLgo
dWDVlARWutfHbpEEkH8GSidb/LAIQAFdo8bBCiTyMTQedReJ+fo7D3/OgCs4w5kZ82hDjXKS6nZq
EDck+mk62YVwb9gBgV+s1WNTp12GjekA0R22XvwDTxlEiws+z7xpBI7xtIWiBs35SMPPvX5QQ3Ge
lDMEh3CKxV1myhWWOEARTWT+Brl3Y/QVEqdsb2UM5KodDRTZ0o7NFc9HM+ge0gkAfJllb60GL6RE
r8OK7/o6+V7lw36W9AoT4ccSOdX0l9X3T/qk38WteQDO9ISW27e8Y3QXag6eAz270/YROFb5aUDL
lfENrDiG8vUDYZ7+Pnu3cVBFjCmLc8e973okS2Y8QFOv8ddO0jUbHG0PRlTN+9bxX4FP3zWJcaSE
VT/tQ2Ot07MY2Pcppg1eHZz7snrWWw8nvCD+qVadWiVT4/mbvJy/OZ17N7Yu5KT0yZtktU5K77WZ
0Q9wvacy7E556AFqGQ0QBSaCXFpdvJm0tWISoBEFL/ULs7Z4tOuKEji2n5wm/5mFNae3aNBtLqvb
fhr+cTJUjma9oImhQbFPwCQMVfScyRLdvll1tcD7qUxlrO27IekfTQHJqsD9A2739L2R7RZGHA4j
ueMBMnHYp15ggXNK7wNL7mrRbXyNbNhPXlKUrlUMmfH+zqN6I+rhOJTkAGMPnTn52ecG8gbeHQ4K
u7Aamd2k475s3fuhiF5jDXuwofER3HJvZd1v+4AiPW2Cbd0yKlWpPrwcrjpFrktzX6SunXXT4UCO
7vMxiunHGxymeXEuMN/wCZyDZ79K/KmW6mej0nnqmvgNF65bDARuRTpwmPEXmgviSCF9imiD4RCA
SqxF+gkIyDyhiFSXWBGBCosKZ6+BE35XeJhauRN1+YQSJnJ/5XAIm19R/GJWMa4S3zmqZK049cZZ
B6qcdvY2sZgMAYwmPVa3XBCPlHBJoTo0ionQ0GTFtJXJm/quugPMEpBK8C2BHNcDB6xZWTtlGytR
dVDZeRer6l8sw/z1nR4HiqM0aMWLiRHibB5DA2cKJp/qOONl1xvqmLrHPxfcALM1qu1GtIvGbncj
UgPq4jVpLnIF/4cErbKsiN8A7FZlywaXYXjASNTRytkUIkoSEhNIqKwYE5gQ9hk/SfXyfhJlM4ey
e6WOxAH+pQs5VJg/Gd6YON2pnJbhaEHHsgHNEM3BtRqyzJpcmhxlImDsCso35hNZfB15Z5ua7L20
209UCE2DxB18gZ5UW+FIbToyXs0whddQxSeFGDRAkKmKOCy9FQxWRjPJYUB5ziDNShn7DpSWZI0g
R5mxzXssF+/SPrhXtZVnh0t14MUVOXI9HpIKelNHetpSTk8SZgcxt8jd773Hg4yH/owRwZ1N/8ap
cGfSJRjGqr8vEmSA1O1S98ZDJwQQvHoVyMb8Tp4jq6pIFzLyJhQbzOGbmndRkk5uehMwAosd5+c7
nM+dDnYf/qOSMZJbVWk0JLWDyNdK0QSU6yvH2Mlq9ZcMehMCKkjx5xTxiVbTZUYDNtZXdoiDEVIH
MHQUgn304YbQt4kj664jpYk4UxTMdoq0pW1gnkGHEUyOk/7ETGfRUr3GxEamq1sbeowy5EMuTGUP
7x+QvNCX/S/UO47qExkEM9cbSZWR0eXHkm7euBSQ6u+m2gcnBy+br63xhzp/ZRzfAbFaqapcPTyN
oDC333naFbQl9ea0fb9pbLmynGPT0yzj6nuUSgPIEQEEMHILK+kOAKh6j5kXQi/Rmw9mS/2YgrGY
WrUYLFgW8dE3bKZN+PE4r0UDi5B5ewrwkOLl0NBZk36HjejGluJbPY93NQtBUdiwgGbC0WtQD5ct
toCYQJG8zxCG+LKp9G1hkgn6zIMmeUZHIGnPvT/CF+jhWQDcMVFYkQ4QXJtmAzNfT9wFmJkz8VK4
FXUv5iQ5aTqNzjm4c0bmFtEbzknL1AA604HtiXSDKTpw03q4KmnkoFXTEaHMBbWFrk8/RzlC94qE
RKhP7RM2Seulq0EkYjcUEmlHkZxUuTDz4R2zWddcbtt4Rz+IsYY1D2Ou1ClItrQHSISQT8lM0neJ
LgtjNcbn7SQeGj+Fr9LuOcvwLmmNTajaJpTCIZUf+UhbWatBEqFaM6fkqyHf1Zm/nlvjQLpNXlKY
13GDCo26K8Ipb2J+bkijdc/LhWcfEKZ/Oi4SuwyQ2CuF17H6eDG15d5Jy9s58F7y9tQrDkVoP9pg
f668yLVXMVFGYSfiGsMr3ssmkr+wLDtk3oRGhXHf6+1LadiPWTErQ/HabK8tczwEjgYn2T4SkUXk
3mqtdVBR2NKAL3v9t9CrTuC/thEWeQqLasX9tTbhDF/a+1aiY2jhatjnQocflDxQj63CMNy6xbwP
OWQz3TtVxHWM14z3kvoFRE3JW4ObJqgfA+7e6CLsz44hFKpkS9F/S3LenjYm8ZkZfkZrqCqeIqen
N1gejKB6cun1zGP0lHucwuXc3ruxSQ+dEmcgJVfVvltOj1CvGbkwRtceO91hRIV/RzP+bJwRIalb
LHSRV4DmNmeP3ThuTLOAn36k8UOjf7CHbaIlxdpBMW0YUCK1/WXV4r3VYFxiOKs4CdZhY6xMo93O
uQX4hEvJUpv5voWLVhGuyyb6Wdv9T9WzMe0G5ST9gQp+BBTBo+5dn25DuzFq1YHNacnQzOfwxfBU
8M5qcufbRv6gudDQM8xm6aqCYDHEQwmyDAkrhIcwVIrErhTWzuns73XqkjjSMMj7NzvpexyXNGao
7kGFf7vv77UG9Zzaym4B8i9j1T9qMY8K9FNjB7cW0aG24utqDhaJYe9dfdgFRrvPAM2NzAvGonsK
/HGropjEw0NHa2bOsGixsgeMC484SLDVga2Ugfvia+1rQaoDHB05SBpcV1jo3ecaTeixt3YtUavv
9PscVmAYihsVjpQAhauwvnp/qJSMT9mfq9i8nqpo3BhxEC6rIK03ne836xg2ANKu+zSuYrBo6SqN
3/kKNwQxymSvfbQCaAUttg6wDhgTQgqKfwFYATna6fSS9YNInbM04CpKQK6Tdxc44imcMG2LGnxu
umRG7oFJKZlGS2qsIkyWeFvqzqNVeO1VSO6QpwXfKeJtSMelouGnHmtcCxsecLDO6HHLyQG2WgEI
6iMBtKc5FnlwHloaqZiw7GuJOm1DgqOXxTU88WVYaXtDByrNDwLpDf/BXuaQpgxrxnTbmtMxa/p9
GxpnhsRvxhBugoQ5YTAifMCdVcHH53jNUD82PGOFPzCc5zHaYou7jM2czkAO9LxHSDhuja2T6JuR
Voxh+ke4yYou6h5qJRtKINIBuFeztg8KhLGaadsGLpqA+iHFKLUrqmNv9Ch9RxjbNs3OIJWBBYNu
lq+h+O4mFOzpQ+ZU4IWzdmvO/tnU4e/0s0QDJEzTxdxnDeMJZkwB4rTLIKVWgveEqjvGpFAQaLD3
/S+canB8y7U7p4oOFSocbV4D2q1KOLGDizju2N8jbkmNG2ElLaxyX5mw3IMu+ycupmcUtUn05qTf
FgXqe7CEEXzP/HrZmmwXqSPQ6nkV/jDeS+1l36LI55/0ivJlYoDs/QTfN1FVIOQ1Qv3SkHC7qoPx
DktmZxW4/Y6ZdIgIlXka6hSmXvcwz2WwynMQTvFo4yXb1L+IhO6isxvqxsrALQ+OJGNzpXGcZ+h4
px1izlSqGyMafliBiXt3iJ5TNyFUOfd0QMPoptT6rWpcBfNe1eyIqtPCKKg/GNvTp1l6jJP5e9XJ
w9zxpbea206GrxFPa9SGG/Xf3rdftQYub/gclmmmjqgw309N99zb80Hp4ndVCIMFkhS3M6MKadnW
pNbXQV+CJm7OZQdwn2Y3CynOSzo0N1U7rNKAyN6O2trBNy7A+xS6mMkhC0qHTkLv0BOX2RpH2AW5
g+pYkypBSaziHyrj1jgxZ3zTETtI5o0K+7RTAOuQLtPld0gHFM9CAaiHKrhW3Q06bCbYPzWc6jNn
oTzHaezQPaHLwx4iNaFXj02Umv1hEKoaMepIANq+zEFjj0h4am+j6ngxXcad8gpBGFWYM97L8maL
NPAVvlQosrSLysUMhL4z19J1EPPuFLSXL2Yt2xVZsn0/peiA29yVmhlvqcgStA5cQE64MCHXSN0Z
HznJ+Tdn0qIhr5v4ww6kl/rFkB25D3xC+IVOBPhaPPQMInuOGtXUJRGlLq+5oxW7e7KCDSeoae9k
+L3EClaPK1qfr/yGdMAWCfs+ejRwnhDsU/6T0r4tAF2ob0JijDpUw8Fq7KnLEcTjTwTMjBcB1Yk/
Z1amU2Gp1xyoktIfsrT2PXXioTEMKQkUqj+gQp2GoPcVPwPzdqM2HRhQIi1RYtP0gP3GRMlHZc5d
R2IdNPlrxWOOSKJFHa9U+aWmARUseqNRAllc+TvaLA8OynSHX6jKuFYMz1YNII03XjKBr1tg3wk3
9FQk1S60mEeuAUCpJwPNGt6GLkhI5nI5RpSNr1DWoMugXo5Wl8KCwU9ssCWFo6HKLbUBuYSOPJg+
lCrRuEFZ+kvzwyXakwu/RNvZz8E8f6O7k9YvKuQHLYL/4TWfGIcQW+xbMNfk5ap0VZOgjMRFhJwQ
0Ej7f+yoXLf9A3dZlWNqz9ECAKitSMXs2wo4kmKUqjYhaRuvgK69ICF6JbHxBXmg8jf1+1lGzWuj
W1WXoOOqpknGdzVeiKnaQjrfWvEimIaS78OqUJk3iTifiusO5w5YWUpW8Mw9Ve3ADK2AgpU5tDWX
LvYkSYaso8iNvZpKeBzAZqf/MzX+ivsxJCB+rGzZKJUgBNXZRupTJNExQTBHx5xTvelsDTfavtfs
CJdgWFJGzSK1UASDUDa8GeIbTIesM9H8tVZYrcFr4u5RdSgfpgpRQ9CpK3qc6uLALJGqC8MCjMJM
m9GbKvBpvSuRVa6BZx2z5RosfLklCmjJzVBRQr0u5GwFgHqgoQGKfSlmjfmsBJYgp19l1WNfonsk
YaScU7YcXbCM4hCUlfpxdR2Z062Car4bQvO6pETpOpewwmutXiYbBXH2y4Ailxr0FpRiKkdVJRjV
LCu/55W8e4MOfR/6JrPIgddYdQ5TSJBOMOyy951OELpxvGHB1TjivVqjo8AbxgvTW/d2kF2pP271
ABle9y7CIoDvJMfAYAerqgha6dosvrF1gB1BWb1BjWGlXkseaQbGuWYwkuXPUO2vB3xYgFYpreA7
kkfZwMJAaioqd3pLOpQ9sZGpcRj48DvZLmz0Jh6vaS+wafvS3dODQoeY9CkL0DRwO9Qf4F/4eT0C
UC8QRcD/UfNx5DKwcqO2s07Adq4A33FCPwXGOyNelTZqt+q1jcxk0RA+1iqNYglfj5YoZkf05pMf
BcFMbb/RiX4aaqNR/piRsQRpBYAPJQYemAKwCmUNS/+N55Jp7lK9d2bnkf0hRgunVM+9Y5sFK/WJ
dcK32rNpl28reiuCQZNJQgQZVZMhBIZwx3siGdwZOAFQpy1UjaC6Rcx7j+pdbON32Gtu/oJaQdcD
hhjje1hnnrchoqvFeWu5h1OHlJcbXTuhMgN50Gl5OsDx2tpGZgpprXTcDbSalQ+lukjYhGr/cts1
sBoB7pqWHr4rC6rz0buNNRphCnVRWQ9xP9wWkQDaHt1OdnMKPf1Rj+zr3gUfIy3SKRcHY1GLU+FI
WJT5dToEkM/C5s0e2nQhNStaTgmmNFN7xvtyfkVR/Cl05CZwJYHcpgbGWqfO4BEXaMx5UBmr+Sme
Shq9dImoThuG1nWQ0sEfHOdhCgOkqsvZ6k9DUiOBbYd9vSHD8Q+9hRtc2GNCGhverED6eBT+67/+
9//7P/+M/x38VH3ICZTvf+VdhhRI3jb/91/yX/8FMFT96e4HX7kWOCNpO7pu012nf+nx9/+83kV5
wDfr/6utszQPgIidfWaEDIiWRauf485CJiH+Psw8nM/Xsz9azxOWtIXpSkM3/1wvGPzALiYnOk+J
Lm70hMla0JgAdmbH/fn5UtYHS7mma4NElYbF7OPPpfSky/swT8OzpcNP0WeHUyuVm88X+eB6TGHr
jvAEV8RY+89FGP3rVpgW0TmyPaCeE7HRdEwIh8Pz5ws5f1+N6+rMgnVcw6VnXTyoXhahk/i9ccYY
26Qf3uGXVfUA95WZuu/cf76a+/dqHhclpbBNQ7fci3vXyxGRnywU5zqfnmekLNxG/ogpyTNh3JuD
c+2FxeLzJT94XB4KTLppGrbQbV3d6d92YhHmnkEEEOesLV8tWSJZqY9Pn6/x126XrjSlg+ucJRz3
ry0xSAjQs+8wN++8dWHo1w5GfbiNiKWTa7f6lLVfXZRxeSNZUQqPyTA9MyHsi/0xdLh2JHlln0A+
gFPNTGaJcIuvLKtjAoV2+zICTQlNyEDnUqj5TC+acR+mfr6TDu3Fvil0VCHNZMNn1l8kOx5siBiQ
ShEDsjlexAGvtz9jKyeLRnVsBSYhXs4AgleOP803jQdEl+wfudUpxCY8iRQLMJHMxQ0dyJSg4e22
KB7XyMGj8zOvnUhOqyBw5l9JAQk2jaIYtEwZPcBCitZ1H1e7//ixeKau6xaYRsezrYtHzxDNkp6W
6afQr7x1lw75cZq6/RyQEbvRpqtA0Hy+ov7XbpOuZ8KWEZ5F6DMu415Va14215N+GhXs0c4PVg0M
3feSF2GGT9DzfkSJjSaTXINNXYgy2c16e0DUaAmAffX5h1Gv7h8xWHq6pxOECce2YbkXr3Ysiyge
ROmf8gD8vkaH2MEbACRwBKYbMfn3bOLzJf9+vwkltsfhaAldLf7ny6bPiQuqRMxngWogGVdqP3ag
bwGdhK0EXfPFFf51t1XkckxeOJPAb3gXUb/1+y6O22k+F2WwrMMnmb1+fj1/vdgXC6gP8FvwsJM0
L/ScBfoB2H8p819BwEhNSpKs3DS+1WMSbz5f8sNrksIwCViGFPrFm911keGnGktykuNa5LTNvrSr
ev/5Kn/tDS7MFpITzJBsEPNiFZuZfO0DFj9XNb5uGVLMfUcmW9zSll8y+D3jdY6Ec/f4+bIfXZyt
S88V8MAd1754YGVXlw3k1fkc5jTL+5vC+CoyfrQDf1/h4onVnqd1SLDP567SmSdjjpvpaJciKF/R
TZ2Lt2hcf35Nak//8ZqpW8lhpnMf4TmJi9dssCvAsKY9nx10//yEChHIJ5a7n6/y9znNKmQdniMs
IcXlOd3WokYwcZzPU60ADxkiLeFSCkwvan35+VIfPST6aa7JOo7p/rUDLccqy46lZEaL2u/ewgmq
6OdrfPSYJGHSMUjlLTb7ny9WP9l9nCb+eMbdd2vV5noOuk0CGD2EnzRPp6Y4fr7g35GZxwTFS7rA
6QlM3sWO940sMwr8cc8u5Jw0x2jY8opsWace4ot4LO09y2hP8YDW9eAB3vMxz6QspTgrqKI2bQk3
eA6T+fD55/roRXRNC31Q6Qn8qi4yotCCM9TU0XTuMv1FeC0vnrnULZowWQgQMAxgAuqBT1NaxG+f
L/3RM2BNQx0OOg/hIlhnmjVMhm1yRwCZbdukx5LXX3E+n4VILUqT+NsU5j8/X/Sjt8WzpaoQLFfy
f38+eHT+0zwHinnW++EpDGnXQQW7ikvRfbHDdPHBe/n7Suryf4vdDjKRcRqNEx3RWS49+Km3ow9e
tTXscu9VhthAxjeWMW0ORt0Lo0S86vNrfa86/ggN9ABMtEB19rjkn4s7LM20091pck9AcuhttJuw
YhrR00ZuXMisGjD0bL4fQAtbYji1LqYZZX4/ltEXN13d1MvPQVJimMKlmLAu934fhPVoIVNxigxx
Hg0JhqMfHlwXP9ZgYfW6+OLe//WQuW7OZMO1yQWwCbm4bisYihr0rUOvHbBhOPvPYgCuT/X9+Q3+
cB3yOl2yFLyhi5dHDkHQIQotqbbhetEzInx8cSl/BUN1KS61kTotiR4XlzJlceMbgylPdcnkD7L/
DsbLV7HJ+OD5OJ5hIifuSZdQ8OdWLT1tSszclqcck9nMfrC87NlpsOU1u5OFIAqwWslAXD8qI8Y4
sB+C3PziVn54nb99hMu3JYn7PLYNecpmUIcuFOXY+uIyP3paJDZIV5CXmhiF/HmVCdS8xp4S9z94
Wrp64pc7XXIbDde1qJ29i8O4yQPQkujrnlKhQafW1hHicOQxKItXD51f7XO6T44w72xUlhx7fvh8
Q77n93+tTzEtXKkLioCLa6zndhgoE+UJvYuuRfbZCeJyD1kFODS8QdihQ7SIdB/5z9rCWNCqbcWH
FLeplaAdnSEj5/id9wYxd3quLK9fYfvHeBwa5IhKPjgxN5HFNQpo8gbVGiQt2gzAcOXALZtyTd70
Zi92RVkioRYUFhTCIPgih3s//y+v0fVoS/DmWYbzHnh/C6xpgftgGjbeycTVEJSzflXY/rUvaW7O
7rbW5dEDe8DYu4MFc2XoM8gKLzxVHnEHN9l5Y+dfBvuPnrtnovgNEUQ1My7eIPgjQQTwEnFCoUMC
NJb/I/92pzS7Ef9QEut+9S7ayDji82f+V2ZGhGA7SyIrSaB5ua1TzSgnOoeUWSHwZNfYtTTPtSg7
eho8yc/X+ugV+n0t9Rb/duuB+IB+LFmrdzGyrHHcOJiRhfaBI+IvAsKHl0XEsy3P5D26bHM5Y+gz
fgIYz05WencDmqLU8V9ckPHR0UTtRifNttUNvHhwWqF3XZFkEinS0UPLKQ7XUOk7Zr/tgAFtk9Y7
3zfgV41yWgR+FN9p7gTUjC4SAJ+pXjctxmSlh15jGZk++ggpimByZI6Uu85m6uila1mmrYyoRHWu
ZRxrZl76WDeMYYbYeR0iTAMoEET5xaX9nYCo7h2ZuutQGQjzsoc3Fs7su6ZPLELjntRef5dlzBmM
iiA8kG4+UGQhTYavSD1li893yl955fvirmUYtkcwukw9vI7ZsN0F3qkIDKW/jBIr3q9K8bh916A1
wfJ+vuJf6aRakVYLMYFuC9XQn3uzYIzF9FbzTqFVnecOlFhmNFtZa89Zbd15SEGrPPrzNfUPTk70
a3U6e64gp7/sccztbFv+pPsnlBvne+ySl2b/vXKs+FSg0bSpnThFEE8nOaAyvKl4Ua9K+KCLpnH8
L16Yj543TTnX0A3TMl1xeYqbQVWbEoTTaY6ckYlsvffgLZReenRS96Fw5asVZteBiYhA2vZfrP7R
6/r74hfnd+wlcKR66ZxS9HD12gQ/g6UFyiP2VNx9ftM/2FouZZRjuTSmHesyhXeFMIyoiCXZXbW1
puEs+wRAXNsGgFCm20rET9I2v0dqqPX5yh+FP24s4GgOWIqmiy0m2mSia0IyNqQlYNfOmJgx9u4V
nebhq52lTuq/TjnDMVWpKFWF9Od2RqbP71zi1anxZLjCto+Bb2TCsxTuD6O2omtvkNljIYZ6x1Sk
XKaV0a8jZXFbYvFy1Cpoap9fvQqFf32if5+7l40G4AoTakCdB2gW+RG0JvfKIV75fxpW9GAmyc3n
631wtz0eMDkvdQNP/CKXysaAv0Ya6z/I175YwlM13G/n2ZiAzW/LVjv5TgKIhunsjem3LixTPfii
gfLRUsyiGEyZlNnisuMA8kla7Gj3NKJAAwbsaUTqqRjS5ovA+8FT4sD89zoXR3QyxwK/P+acbV8a
K87QB7yKDbrz/nYmLwlr64sLsz6KgfRqmLJR2yEXdJFzWj56Sm4zuyfXt9NbZ0Ji0HYLbZH1cY4L
LHNed5qDjVsr3xTEUq6CCli+p2EoUHsiP8Z9iSaeQMiiZoZ+tFy6HyPRbOl7hb4uJ6Pb4TWMXBCF
0LbAY2PZ24AU8PesrpOyhF9bBdY+SLpga+ehvdas2ritMVt786u8XGkGM28fmNbSiwdoVpE3rr2q
rpZlnIDRnAr8Mml+r4vGApOTALrw0r64/nwvf1QY8Fj+fZMuHgv6Prw1ju6eSAFWplU/or6z6YAT
9119ypAQsJ1840btvS2CXdLL3Rfrf1QZeCYPSJAjMhq4PJAHxFsihjHuCZUPYyf1rLvOIK8DUMkx
IMjs9lsYw2dxE6+/QT8RsKjU3U3Vd1KVAIhNTvm8iGEqL/NAlwsOeGc/F5N+ZLpFIeHFPtPlEktz
f4SaEcT9r1A5HDKDxm0vNWOwCEmXXRXSj78ZAbAyx0z6lVepvWnX3kb5fvS4xA/gfkaLgbUZg2TS
I2ttpACmZCqCbZuitMg7FCzqcEb8Txg4Q9Q2mOt47q+smlA8tc2EdOLsHvxJSzaGO0S7HOoONLco
X1SMp3Zg2C3E2OwZbTFKe1btzOuotdJbg34Bkm5aCSit07yrYBD12slQFq0yJMZDgGcryivxGLS8
TrG0Q2CQRX/dTygEaIMPSg4F133WJsiXhk597XcWgBOA3/vSCKJzGeGVC651BhnSaACghuZo8YqC
0Q/TLeieh8qLQL8KzVynmUy2emPrKxiEQHumGew8QXZhdtG8xHaxOuCiAkovwGipSVF3ilORLgsf
I72kncqVOcbwcwMDz1h3wF1Y+OaySbzuqLuBtu10E/CcQCh05lHiHDg1m6rz5AITBXeXtM68FBWa
KMDageIXtgemp9QOgWuj55U5cK4AuSA6k2hXUYYIUhAaEk/6ed5kEEE2jtnMDsy3uAf4n5qLyCzh
kAbJ+OV79UHi4XkMj11TzSPty7jaJVA/+3mwT96ol7fBzOU7tEnAU6K1aFlwfXS7eAg74FNa1qeP
gCCnFgGA1jhPsQ2Ko+0DsHewyndugFJH7DeYmwUz1uyiA57kC++HaCHiNGULvYd4gaRiH+/DYMRU
SIgQZFB2V3TutDR6UFSF1DAgDTPYCClcU6uEWQqYJ0f6qmyenQk6vQPZBILT5L52BRHT9cLstsyw
LWtNd0Z3o4VAzyRzo/dVeZRFjRbYVIPaDasWqjAPRYYj4LjJ0O/AZ/brYS47C5AR9BcnbK0tze18
YTdo1xVeDxROZOZNHGjZdek0Pfbqlf/SDlgVoLaH6bztvTRtNQPfSn4kadUca08D0QfiVOxJNpSa
bBPfR7Mc8PBkopgDo14UeYbWthFPuy4Zhp2huzF2JtUjOowRqJo2PnCT/G2vJeS6lmPejtIuv80m
FiQF6etCdBOHwWwgOaLhz+Ohn/6mxbIE4dm0NyWq2ct6BMCtOz6CXfSkb2sj4FIiZMISG5+4QC+R
kbHdcTNFVbRHvvT/c3aeO44jZ9s+IgKMRfKvslrdkjrPzB9iInPOPPr34uz3YbspQcTaNmzD651S
FSs84Q58b+F44TMoWIHxDq0JrnsJ8/YaUS2bfk9C4rq1jLp/doUGEcQ3JGr9/GGvTeXIcxvzovxL
5kopzSCFpd9kq5P4jbjGz9HVDs9CCDxcDPM+8BEH9e5QCWkGfasb3bPa4otU1tlMCDC+JZ8CtTFp
NixQOqohhDpFOZR5HKaylodny6vuFBUCE7zBmVD4Sm2ZAhN3raUSB1NcnkRnremZWgi4+QTnbF1U
8DJwnECDNMZUUaPkEqJJ6IPSAz2Gl1xKtNgCP7z9qv0t5H6aKYE42aWmcPoNCPVjMPQhfssTH/PD
uhOjVyY2oz5qGeSaEhekKxd7GxFbylOjkQBlwbvRWQ+s6r7A8rOI33HtBWRZm/4Ki12Ec6kz8H+U
3H6r1O5zAdrw9o+9+Cr8VlJFrqmxHM+P/vxbXSdQMhMc8imy6mIdBApek4VsbW6Pcnkd0rRV2VOU
acaO3WRFqNy2XlAkwLyGsLyHI5gd4O3loKeR+fcGXz/fHu9a1mlbqk1VFZErC2DN52l5oYywdmkY
JwfMLGuY/fW8SXDnGqlpaEMDF0XMgUz09sBXssBP404STrS7qj6VhQEqcdtm5trK8u2QIU8c72RU
RPsmHoEWcxtu/EifN5xMPUU2ULMBXkqF9fNsM/R9/KGLjFOMjavtdYeozXa6/RWNosUo2Ax3K6+r
OyxVRpcluWmOGE8J6P8yFgWjBw1GfH4GYxgaUvMT3x91UO594+322lxsApNaiE58ZlANofYz+SZm
JCmW1MgeklO2seXsIl9QKoBaS6vftkEpv98e71puY6u0UhXyVW7zyaaLmyGVzdITp05Tv2MgK9ay
h4lro2vRzPYe/6Tp+tsmRU6KHDZwqslIQgItZEWOOKW9n26L1FSXjkQYJptevrbYZeBOh/B0e3qT
k2sD2qKiz790YBH4U06ucshVVPIdKXrsAox91FOWlzN3w2Ra/4wwlg4UW6cMOb3HkHeLBEyo6DFD
IS919L/OKy+JpzbrLuufut6fywcm1bJ/RuTmBq7I9ycz+LyRjbryE+Qoo0ezbM69W+0yp98POYGv
K/ZQ7NZ+2yzTAgpJ0bt/wgzmQ228OF13nxXeI7S9eIEALx0pzccUwft5e8Unh/ufXwfcQKekNBZa
Jhu4VaHHuR02NS7gQVjcmULVNAFomjh/9Mx4CF1vbQfyd1sEcwszfswPO2wcWuOiNmy0rcYvMrlX
wq6qY/QK48e0854iJQLB7uf7oA9O8qjmaxgOspmO9mC60c7FpdPGoPQ/T/7jL9AnRQk1NKLAyIgJ
y/h9QExLbhb4HPKueWg3mUDRDfX59ojTSxyrF/oo41oLFUgp2NLPuwG/kCKj6KWcDe2XZUjIC6C4
dqxxIgPCTsbxo60wxNaUuSDiYrEn404Wu28ta4hdHWhuYCxrrAkZuKI1zX+YvbSTpXQpXHyIfJDX
RThXzrvYZYw+AoUNHmSVoz2ZtYKdsYOorXKW0rA1FwrN8ZH9b2wSuQsfBtBdhzqrtS+W1KlnVCdn
uw/Ti0VwWYJCMkiaVF2w8T4vuxwluuoOnv8cVBGEUpJrrAqCYXv7605GsXRBSPA371ctAKLTN6vK
asuJkVFEyaoDVqH28LMx4rs9yOQ++X+DcGJtVYy35OTEcoNojR85CIdjABZmA8VKFzocZuZD8RAF
9SlQixmw48Ur93de/w45/vWPwZ+ex1ISePKpV8U+cbKvAmEgpYcsG/i/bs9ucj+Ps6OubgCI1pga
AJ7PQ1lYl/thMwwn0h5ImHrirHwZdc7BhtZWakTXulXlM99teiq5/XTuPmEAUQIix3/5PGrqyGFl
aehoxH50NkK8kcj9aqRDuQsU466VYfiSFHVID9+e7sWOGQdWADSMMCwq7ZPppoVdB2mZZKdCQzCt
zlxIdHLozjx6V0bRDcq7NsG7juraZPcraR5qMpV8iq+x+yI7afve2A0U+NuTuSy9mTp9MJNSMiUr
FUD752VsI0/GbxUBY9XN8OeBWS9DpYq5UrQ82mC8exKieclaH9oR3kSmPXPLXWyecfyx8EaLzQKO
Mgkf8jAIPIROkSooOgteb4qRiZDgXenuPhMGFg1aWzzdnvQ4pw+vGF+OS83kYjHtMQOcXuhWLctO
rVT+KSUHRSygOnHz2wvFgLN8e6TLr8hI/IN+E/0YfRpIQG9O6w6J9pPd+xjRVo+Fpc40Aq4MocqA
04AC0gm42I6IW/kN4r7+SW/jZZEecepc3Z7E5ScCOEmgzOehiq1Oc7MQHBGd3ihAsE6Fo5+FCDS4
Uf47DId8lRZDfGfk0lxN+Nq0OOIym98ElTKtELRhbKncjNHZbVXESlwNnUTFzGemdtmiHLtHdK14
YHjkLhBvVqdwLqoyOociQABS8e+1rr3XtOid9w/5hGiLz/QoN7dUJGQWy3LbhtJMSHNlO/LK0sdh
R9KOnm5H3WydIC306Oy3PXzG73KJlka9u/0RL54gJvpxkEkwkfpV2dYpg3A96hLylv5v5Mt+YHqy
VK2dJJlzNZC5WU2uSfICC/6/Gp1r8Q6CceSq9T9uz+naxvwwJzGJBaPEagpDMrj+kdnDYXfkyDHU
6GvW2N7MV5rEQ+OlwQLSrKecAlll2t6Ez5wRfbAhKzW8J3HA/QZDpwXMsE0dS4+epz7oWnDEH3t9
e5bi2lEwSFZHuIc+knM+X9HgPHD98JhmHrn1aogRgg01NUIHEuVLrzObQ2khVIX0qL+x7UicsgYV
EyUx/pBBQI5uc/Q6C61DvUrptk2kGWvDxK0yrnL7KfHQ+8McDobgaH0Hcx8sYOobG6VHhnBI0AZW
3HqUMMmHCPHMGp5+WYhV3w9iNdZNF06jZF9NLybMiHvvBN8Gj4kKunCsW7/AqjbgyVGOL5uu33ty
Y69lv27WoVRhkDDgQaXrfYZNO+mS19jJA8gM9JHV2ulR1IReHrc2uNe4q7Yp1+Aitqpspdnu69Cj
nag6Ql/pUpNtLTPF3jHQ8yWNMXfXZsUoY6hJW4R9m/fbX+TKvoPYwMVOx4rC2sWtLkllDtEkOiue
8B7bIOkPWV8HGy8yPewsohxF8HLuobyyC+iNjqwVmlTcEpNdYNl2kraE++dhVIYIR2HVWB28GcSz
chE30v2nA4sAOdsctsg49w9xI7k2Tjx5EJ7VKs8PTl+MjmpORAdOSvdmpXrfZQdHP2Xwqu8je2vv
WwMywUXTQ+VvC2j5WfXdsnMkppug+qrIdTtTVLuy+sBmeEvHAu74sn7+hYUWt21oxCEWi8joU2s/
xIl+oN68tfXshQh75o24siIAFnkbDEAsPISThTdkBPa72PLPWCBBlo4yyTgWou73LOCwDw1lLia7
8qUZkCo79QcNaNLk5vR0uc5IfYKzJYqNHKkvZjH8vr2D/3J9JiEQfXC2EVVXNtUUD9Q5kBWbtgrO
HI+vZp0bYP09JAS0KD90doPMnCvadSMQbkmtUPk9dGlMIckxzftc0eqNX6OFPDgmEK+gVmc24ZWn
A5wSYaEyUmDE9Auj4ICftTv4Z69Cdho1WDlM91oczHQhrqwz7y1FJZ2bFTbFZJ3pt7RSnGnpuSG/
WQ16ViwLiR7M7aW+MsoI0dNHEspfbO1ku5Z9odWuEZyrKJJWZZZT4EyddCYKvLJkAPQ0ohVSISrc
41//cGx9ytim7vrhOfZSKvXDl1KU3/B0++9ngeIiAA0T7gFcsUm0nsa6hNRnFJ9NR6Bxne0d3d+3
Bkmzn+E+dXvlrry49OThh2qmJogFJ3OypDoQ1vjupVXxbA3RI1kmr64oX0K/fQO38Wjp2bMU5evb
415JLemUUrUfl5P21PSqNVLErn245mdXD200gLIvughpkaCZDEsJ+GMfdt0G41f6CPLWUwpr5oq7
RPFyC/MPwnp+hHUR/eLXYsYqyMiz1lsPCMifXdNco522iwrrhdLcN6HVd71Ba9qSNgZm9FjI7Rur
3ViG84CcGgIh7Qrt4/3tlblyFfLi2WD5R+YzPMrPuywjzdAsNY4gjpfKWvJ6wAxOmJ3SqmvWAQXp
x9vjXclOsf6VdUYyBMWTKcopS1wpMwsz5IjGb3C+92WsrG3ssAwnOOHB/ZRiuKhZ3UFRgZPORuZX
dwINNApDcLssW568NYmr9rrieNFZxxMixo4qNPxdrLnoEWPNQj8dA3F7b6FL/78tNkkd54zLY6Sx
fV7sWog6lcc9kGbmsJYFjCcxqBaaGRGuIVhZzAS4VxcbMiraAKamwXadfF09jjMHYB2ayaGy6fAq
tLDKqLxk19GRVYs2WQwN9kmd/wj6HCHf7n/JNGlcANAcKQKks5Mpl5WnIz7hxme3bO/1KH+SGp0m
aer+lO3mB17jM72Lyz4tITXzVRhSH2uNk+8bBKXdtr7tnYciKg5A09FatOLioR909TnNtHzLT4Jz
qYv8iI6idFfLo/ucY8k/Qr0Ek8Q85vb8OMnJ06zTN1ZHkQYBW3fyGUwzDIWkRz4afhhAJcYPtzZW
dhIh9B6cMsXejib0tdS8dhaaMsAo1oFc3YUQpCS7fBmqOQj9lXgL1D74O55i6PPTNeoqt3GE6vln
GsBRiImX8W7E6fOouNJBqLx94q9NHozuSAmnundBThJDVVuJL3nnpsy2aRI+dBgYRF36cnuYK48y
0+FqFyAOmddko9ktmPJKigIIfclakhEsMsMoWN8e5NrCETb+5TxQXhDjbfrhTU4QRw67mJdfVftN
FkYrGpOLxKnx4p7P76/O6MNgk/xeD2Doe60WnKF61ItARVjnv5MpOC28iyS/sq7DPJicliJz8YrS
ev9cQKKobWKmIDx10JGiwpspsl67jAjxYY0L0OOEAZOo26osx/SqHI0S8qtFP4CzqkkBuXpDz7gf
n77EN3eQI1d6RROmMWduw/GUTU/hx/HH9f7w8WRagKHUlf4ZYeKHMLGQuk33PFWrrOKikLHo9VH9
1eVoJly8Pi5dYtJLlfh3Mu/eDAurVWu0Uiz/UODJyfOEPGJzV6bVqhNIyCPefxBtM7NZr9SHdJBC
VPFHcuCFJkxZx64TRbF/HuECJmJkZW3dlb6zqdD3FZV5EoM5E+Zfneq/Q2qT8k2ge0VTp8ioJF60
osAZLXyMY/HMfaNzfRfL4gCy9eCb0pfb53JmqtokiFUF3naKw1S9gEveLx8HvzwoWMnm0KKobO58
LNhvD3ltqgbVWbIMqG8gXT/vJpFJ5kCo6507K931WNChGX4cd5GJC6kgfku4xstgTiHhSrxGYdNS
QJiBPb4IZLWoh/9pZd5ZyUB9eDnxWtDm8rZNRIwLVt4hvnR7opf3N3Ha2LDg5RoJNpO1daKyQlVe
RTk17Z+GxtvHYf+MXM7+fxmGEj5Ruk52MK73h9PZKh06lxE5eYQ38cLVkDOWbO8hUfuZY3E5H4wb
CXmJw5BduCB/Kn4TR3HNe5QLcRx69RvgizsQZHOU+2uRJgMhRcA/STenO6Sq24Ingle27ervDvhV
r7OQ3SqUZw13UQrQb2mRn2pTOeeIQv/X1Rwn+e/Yk7vOLmrUH1MguE7j7g0t/tMm6g9Em/6XtaTh
gv4IfKCLvZFn8JO6lrXMsuRBH9In2c8pIZYzqfC14z2q/dA/5rm62BuRV8CXQ8b0HJUFYoHD2UdY
CZW35L1HDT1BfScdyplA8upBo4WmEbRQIprGbC0VMrfL+XoKjnVdldzVmHqFZrMCazj3MqpXXibi
o/8/1vT6Kgu5d0ONryUXFY1PZeUH1kYLcQgsvE2OPXBd909WWH6HaXHnQEApinzmBr36On/8DeNv
/Hj+kk73K401huX6oKbKAXHa1WCacARwaFrYFo4X4COysl9bpfKe1epcceBa54Y77d9lmGzaTvMG
YUKyPMcDZhfIXXpf4n78dxeJO6Gl+/F/K8R9NpoW9XMk+uvnFfI5hAHKpBfCIkpTJ4JVYDOPOdkQ
ebB9TeDVedyi/+iX2YpBk1Wv1/m+yfvosfW7OSzMtcuJWi1tIy54fsvksk3sWHGw3/PPATrHke3T
s02LVdjS3rl9QVzb3qbOCBZDGRdUfjUGzp0ppCSRlNyVlbKNs5bphmC+tJmhrm6tj2NNtlaUhL1n
hwmBV2GtCsN8SGznMAacSVoeC7f809bNRkbEuU66Ay/2zO1xZarAA21QopQEdV7Pzzvbr4UkWuFl
ZyEju9sDA3u19FamedWquySojdfbS3vlG465AVnCCCG6AHPR8cj8ghryudNk/WGgHvSr1WPnhV5I
M8NFupKPkE3CowKMSJ9xWlZVC701R0/Zc6gEdwoBQZ6A2Yp7sa7C7IV0duZSvDYeRwP+tWkDpJuW
0bIGnpjmDu558KwvGSGdTbDjwMHu0m6NnenMlxsP/CRiJ/+hlQson/7b9DQonRX7XIPeua5GXw7N
K+46F/3u29/rSiQHIEyh9WCgoXXRDWiqIPFk4BFnPfZ3FqaHRu2/ObHZLOvE+u7bkv5Xed5X46fb
A19bzY8Djxvpw5Vr+3Jia+PAwIgbtErhTmwFOpM6zJe5i+WS+G0an2Y5npIPgyVV32VtqbpnTWQe
OuEp4v/6oLpblUgEao7aLRMFHXYpKrJVkQQBxm1cP/QHJLyaEWwJVaVc2alVfslQF1lWIe5/KFZq
uzo2UTrXRXmK/CBf2+mAkG1Rtcukk8L7yEROoTRRX+8R4V7UslHOfL8rnQ8hA2xTCeporgh7DB8+
TC3Vfc8sjNI7J+IXDtXrASgylY1hlC3128euOJA35yifkhCgMbrs6zfHcFTcX+f6PJdXzcdfwkX+
+ZcMYZuYiDrzS6ziyYr0+0J2TjQzTxrFxv+6edBBoGtIcgeNEgnOz0N1eZp42Av652rAr0M2zmCP
jknaHMKq3BjVoM6s8nRqFIdpECBZCRqZBs50PCOV3d6mZnQK6BMMWYl5kG2/5BXOipLxeHtuF5HA
P4ONOlUajY8LobkWhXwJv2HvVOmEym3aW7umgDQHss9aeiZNecD2SryQjcC6J+MOcDWNinv49/ZR
a9M53ZvpPTQWqykWg/cfBRpY8c9rXXcBFtRWqj50hd2fBylxIdxIwc/bs9auLPFfLUPQaAb6RVNR
DSPITGBnvnPUaz9DFiuH3Y5stW3fF15UrpKoR3ohLr16VUh69UX1PfGUdCq2nELHLCcDZG+lHs15
s2a/+569LimE4UmR2nBDIvGoSoV33yZAAxbCSuy7FtTtaUDI6NksmgSXlxDxO+S+1SpElGrI1Z2m
xO47kWkNHlU42ZtLUfG9MgZMALysBbVAn/FBeHr3fHstplcjSmVkgWSdgK1ofk0fmiAxHasqk/5o
QmKRu2bruPCvTAcakf7eWM1M3eIi9hvHA3ei8tjIJNZTOGfXl2WlF1J37LAJVbwURU44WB3mx0rj
bgKBKbycZWvTVA5+L828A9OAgd3+tyQ2kuzHCGVylBu/s10Q6+LotCeUE/riNIu8VaYp1N8x9LH3
BYp0JBR83sKK1saitV1x7IsmL5ZVb8FxzYWNnV4SxUaJs5nSLlS9S3amVrX9mhvEPVgYwN0HCqS2
DqnuVa6X2RtZpbUoDCARdSUn3wY7Sr/auYOs1+0tMDl0Y2uImrlJa5JuIfj0yeuYd7GICr3OXjIz
+uXIAuuSfmbhrw0xtuR1OnLIyaqTc61rQ1IiC5S/KF3lb5i1u62kOYXEi/CXpafKSlEPGSZK7tMW
iBokdeM4g3YUUZjt7K6xz3phyy9UeYy9QkX7UMRqsdX1yNnUigpGzXP6bSY7yp/bK3p5v9B6JFNX
QS2PosDjofvwTjpGbrRBENdHLYqy1x5vsG05EHuwN/J1L4fJXOno2oAEpaBQkQqCTzLZ2FYt0OuE
jXW0fGUXJP4ukbk3vHAlIDPNbJdrY9Hq0gF08BrSY/s8Oa+r+76BFHVsTLDYuKfWr12gYHeCX+bt
ZZzsGsDrqDR+GGn86x+WUQjJV2STWfWYaGro5Ix2rnPP7eV5ZRB25AgZQfNjeiENhklZRVXzYwaZ
eTmo+RNiigfygH09Gv+5YnQ/KDe3Z3bllmBUQmDaQjZnbgqD0obG1HOzyI9UwttfteVrP8uiTzcK
JI2HYKioMEIm/06sVZO84cu+CikL7SUjrzdSlyRfK9mJvwTDkCwxI3D2VmTF1UIidMjwejD8OTmj
y5uTBaJ1oSFtTf4z/b1gnWRApXqOphdGV66Gy3Tbf28QqZn55tcHQuqcAGiECk4uI2S58iEprPw4
NPUAjxwnpKa51+1uVllrDBE/5jzj7rIBlsAtJHe86BE7XoUcaOMWx7oW8br2ugLbouZ50AID62xu
QbPWXq1UaGgqS4AjA3d7exNcOUh/L6sRwD1ixiaFWCEVfdCFfXkEsG4+ea7Ql1aegoeTwgBp66KY
qX5dOU40npQRFcRdcSEUgtDnUFlFXh4rVHruMDnol5i/zW3tKx8QpDPoN5p2JmD/yd2n1hDAa5fK
JK4v/dLgsljrQZusnc4UM1nrTOwybbrLZssz2sX9cdD9pcDhBuKUqy/SoNwoYu4EXHldPkdKk5Qj
swO8jwSRUiR85dHQfXNp+Q+mI6tA+ox0uPdtX3nL8tQ4GbFd7Hpa1KgHNVIyc0SufEdEv7kYx3tj
VOOeXItmEVSKmnRohbn3eDR9HTRpJue5MsSo1AxGkzQP8P3kFJYa583rle5o98lSQl3D0OZuwGtD
ECABBIVpzVCTfUJvN5N6WyuPodkDz220Yg2iFZcWO+2oruS4wYigeLH5GVu02TEojvBvjIqRcmp3
w8JVfXuHGGeyvn0qr7wH5th5posuAI9Mn9IgyHIJtdHyGCTWnoIJNtUudl81KpU4tvnrSivqjdUl
M4HxlWMzAlTHLUaIeiEy1lHTsQK7ro6R2cdoF5QHo8OiT3ONmYW/cuswEBUlStgQ86aVLNChhY8l
QnXkjsM+ts0bXGjK38Po3KNE0sxevTotDdQTRKdRPWgSmGQ0KtU0d6tj5RaPtVudSulJj5un29/s
2l4auz9jiRUR5+le4oiZnVqj74Arl/IaSTK27I6TfP3vo+gEloLcUQFUNZlLYfSIRsUQJ32pzvHi
1tck5+HMgl2bypj/j14f1BumvSwY1VHXdkV9RNlmJ6PRscIK11/dnsm1r8JycYugGsAJnJy92keK
Bi3b+uhpxfv4xppy9qZix3J7mCv3M+BQShjozAKDmW61tkQCC82A8ggEIXi1yiJ6MX0pPjq5YK81
kbc0azWe2d9XFhAmNZsNugH19umOc4Tn4UWuNcc4ecO1dBG6M9vgyuIxgA2qDAQ1X2qyeBjYI4Za
q81RV5uF3KBomi56woXba3flmFoKep9EW6CML7hdcZYOtE7t+tgMWby2xc/IQB2llfLzLDTl6oT4
ToS/sEUNazKhQvFUK4jV+hjA/Fg4pm+cYSeXOLeZP29PaloAJuQiJxqnhWbMZS+EdouCL0rZHlFq
fqdw6DY44aGNjmXp8wjsCYb1bKPn2kJ+HFP9/FqmkVxVBNrtUeLdxF74DhKPK0f5PMTnSjGN0hW+
FHwx2t08IZ+HQskxxWfQ646SF3Q7TC27tReY1riaHlZksbrjIJgbddhGuKs+5kIfZZ7cftf6eTzz
nlx5xoD+kICyTVnxaZAgJ9JAaU9rj4VcbqMSB+6uSPadL+xF5WZPYYeBsar1c8Tra6tNAYWHHaYF
el/jXvuQsuUIWxmQEdtjZaTOHerVFmpXtV/Jd0WeifPt7XRtsPGFprEzqvhNB9O8REiJUrVHp5Td
u6rymjVTCndFIf+qsbde3x7u8mb5XJyczC2FREIWlKsPauPj+pUMr2VgZf/9auYRgwgM4nekkUyS
Ai1VDS+qcJDIYQFl2TZK3mZvMIRE+QyT3Ae+HJEX4DDqJNOkt6h6F8N2qTriMvYcldLeD3BjGmq/
Rf2JmhTyU0dbzRaBLBbknItEQtAtD5wvfk1gUnqnYiBUUJN60wvlpNTNo+sqZ8P6owXlLlPU70UZ
c9gy9T5NSn8BBHKrJBoOYyjjhyuMiLdlan4dSuWpC4oHPbaXlmiO/uA89f1b6WXLKO1Palu/el7x
U8ddRzRwoqwUS0B1I6GvVmvZU2/Ez4mV3peys9YyY4c2SilazLh8esdoyiHCY7ivRUpLOydg7wNg
5+GjUriHxvlROcG6caqdgn6Tz9xDUS4ToCMiNB4D1VjFHb9H6bBl/WV3/lZJvR6BONoaoYcwFL7Y
MrpZ+KwaWDGbVoyPceUhVldv21heDNRDgGKOf7MYHhvHxW7O2xeOvorldmfVzjIo31QE5IxYQS9X
eSeR+SIH/r1ktThnK1xTxmPT1QfHl3a8Y44i4YlZHCDsrQfnPjL6n+yeGDs+clZD2wqBElX91cR1
t/TKZdu/KS1Wo1LgLfImxtYIg2rL3Qq/37Coiy4T65xFHmmakhz+lp3syR6qO5waNk3qrwPd2OUS
3sz9u4H0VqZGOydVlx65VcWSyQ3iV8xQ0TOQCvYz0jUrSqmtpu0qSHK9OXzT9abEvU55r6rfmZTs
E5xkqyjZoAKRNVq7YBJSh+dt0b8nzrc2L8NFH0uLxCtfCjM/gE5YWUG7HD+KzzaU+ZqSEq7dEuPg
qFjZthssbEccfD3eY91u4pX5rfaEtQpC/DUBPDpqsXE0bycXoP5y9MzgsT7GdXbnxs6DGynLwejW
SXxi4Ze1U67U9Judm1ijy69qGqEkmZp/wn6wFlHyNc/KzZAbCz2jWk3T9tiV8VkZAnIQof/yOrGR
k+DZqjt3ITK6b6lyB2tm0/dYelvNUpTFlsLMwig7nBCal8EK9hBlMeTDZTUyXr1IHCG/nG1reJIq
8pymWVtmPxILX41CP7W58yU0iy+6nqwQ+4HpF7NbzUXf4b9ZUe6psqUhDUvFru4sP39WHHPZqd56
rG6Pw7bFqjGyo+zHm4C6kkizQ4rZs1QkRzJlVE/+/h2BVW7cQN25eboxImlvh+qqtlgJGc2SRaGa
3+rC9Rd2Yu8apBod00FcWtIWuD+RwVFR96JkZQ4hWgkGptjBLmzvh9baRkq40/sOP/q831Cz/QUn
4FSo+snsMWE25HvRVcoKw2xpPcjxxsroqg/DOsFoynJ3jZafBit5cRRUziTvmCk9QAKfeNXrqVKz
K1xlWZTWcsxc+og/o5SXxJ2PYRsjhlm+ZNawGFiM0kc4mb8RvN/CKbV9XeBxjB1cbeVLgcC7UymL
cbVY1JWb/cBGdG9l5n0dusDHjYXHtgrzhkPo3flmuc4jsUt0NP88BO6L7qjWnrHUPPXLeOpl0nGT
XNXF47uvvxkqZRDx0Ab+1kg1sdUb2VpWZfdcOMEukcQmtsRbhaCTluevNbnBQmUh9AbFPjrE8kou
1K8i1pZB1q9Tz1lmPh7b9ni34T5Y14a3wMo23dsYzqJbF+BdFtbVyhViG3rkKdT7f6QJpASJvqzQ
7mqUE7s6X8Yq2pdoKQ1EBKpk3uNqbi5EhNJ41wU4hBao+XdLUfn1KoxGR1CsTBaNo5ydalgayZCj
HWN8HxrpUY5QAoirFE/UEg0b3c5+0e5AfcBIszu5z794pgzZg3sqLoOdkQb4NecH4pYFLfANUdOe
Hl+y9PGtrbJiX1YlGpNxQm87zu7jotkPWh0uWs0fuGDz71EC8dUJpd9uaH/3wWeVHeZHQ3ouavmV
IONUqf0OIitiJIbULwJJ37Zuq6Pm6g39ixt79aIxQHPyyeVV3xrhwZYHaWlLlXrXmW07IAYUp4cG
+iote48T14m4XPi9IxYVgkrI4Ovai4x24EpOk4Dbkq3PpVNlm9ykZSihhFnq1rOLcPjKk6zhS6AU
RHoUOygmoGcrR4sGG8I/aZpHB6RT/RfdV8pNjXzQQi4x/m0jzEB5ew1879gYFEbsJnjlXavXVWtk
2wDthUMol+KeIZoVGKvi3iiE9WImslMsy07u3K1SyfkbPBA8sCVpwIUt9O7aOqpeRVi2v1IQhQpC
hWF4V45mujCTcKNFLB7qKc6nXp8WKDEbQ/2dNl63k3St22hN3R88p6q3igFzJ+86CddiL3wZGowO
m97tcGvt09e28Li6S2w/C1/6I3em+lBEioRbFYqiLjLlAuEpT7YOva/Zy6aUzV3QuP16aAx9WPh1
nh28jkuzzdL8PQjU7CldB7kjb4MG+UkL0YSfdBf9dWcqW5vN2MK4ppB6CBT9aPVxsfDz/pkgFfvK
1CfBsNtNX2bHTrXPbYJ9q6HeZbl6aJQmWMAiW/Wqvq0MClF2+VsyoepYch8syDH/ZFb9RuiMwZuq
WmtZ8e4Kof8YqKMuSiV9J9D9kwSop/DmhkmAQTFexwp1jq7MUAdNl3kulrS6V06if6dIsvVt+1ly
3U3nYBwnqSBB/BgD+zxL1rS09mpRrb0qeoqy1FqjKvCDWhMuM0H9Ve+oNvox6ut9O5xqvLtRg7Of
fB8nxCEsvsFuXMtyekqRblukWuuuCNCxFad8t0BB9FR5/nYYkHKV6+AttMVdxFvZNy1Jgc4IsrIn
bTmgjrUqVBm3a4BOCZbrzHbXUh6Q1PLsDs6rYg7iUEq2ttIGf6e4qYQWgvNS1PAYfDiaayXGnUTJ
MPkOERQXybpPso1UZ2SupSzd2xKCvp1yn/vqo9fDTuJy4U1Yd65Ol5sAdHznu1hfJkOxrvJiHXfK
Js6o/ecpqqWxvqXyuaNCt456TLDbdDNofbTKXI0d266CiLmEyTlxtEWV5tugTl81JDZ63nrX5bj2
NRay9rvtngqXtNNv+bEl5EA943vxJw5x8aWQxX3YOFsINuu0j4l0jK1pO5vxf6ciMIYucd/sG7da
Ephneb1EhHWN8cl3HSO2ULfGCG2gJhDX5crHqhC30eabL4bN+HlTCzhHXu4aK926zW9XlQ+94e8z
/2UMxkpeI6mmWVihNSCjX1y5Dw0qVePLBYyIP6pNzoU8rLNAW3aStZVTYp3WKt4H01iE6u8483Yl
Asw0vKBb2u2XqC7+QLPbovr+20yU11hrIMHfj3F9q0orA9dQt3qX+H/Etr9U3eTvM5cq+gKY4srW
Hpvc2Y3RSFL/lm13GdrJMhHK0s54Uz0bWSQ66LKc/yBBuMtM+7FpnP8j7byW20a2NfxEqEIOtwCY
RIqksuwblGV7kHPG05+vvS+2RanEmn0uZmTZEhvd6LB6rT+soTcREvjkcFfgmZ/VmfNOKf/B3hem
dIgJ8ODF0rKnCK/Z3U4dv/e6hNqQDC+OK7rB/thyaUUVcg2FEwbT5FbYgOJ31/mWEq+RJgJ2lAf7
GsUCLTT/KQpjZS2tv/AJFdemJK9jN2qfk0lfC1RBbyJqXzq34iWkbffYZOPettu3em6+tWGxRWrj
diwfs84JMUJyNk037DPD3juNxk3oIML8SkreUpnSl2bhWV6HqDI2XBM4oXVMyAMPtzd3aftVa2kr
ZzS2U9U/GIPhM9aBk+8MZdxMxvKgGs1JcoobDYytGPTJMXxNGYR6+apt76qI0GI0EQLQGYYSD7fG
z2cHU9PFfhA54WXmBOvD31PZzl6yqJrrqNYa09STCTdaZfuOLd2bxohgArfwrttlPTLBRoU9dopq
+4gFtTUufiwZbgYqP1xQ0R3R4A4kT4RElI2ggv5QAnNjSUxNrNWrwI9sDaNo615uatROwlWEfV5p
Dv8gj7wupWCFdqJv2RNxX4dXffjNLrEmYc6Q+t/LFBHE1S8kioIQgDJSVboJs8jUwIQG31FYPpYc
ReKW2ZEflufmhuI1bDnSQnV3I26hKCtvproO/HA6OWW6EltrxZLQ2YdLLh+Fmq5xUDl2RbbNBvWx
VKa7CFFkd1ym02xKv77OAygf01hA/EiqAByGo/iB79OTSVPyOF2OZLxvmuoRDKHZ/pMFzVZhvnJp
16VnUYgymhRHlMIV+rD8bd3t7CD2smjyEx3o32h4Xz/Yx0SeBR5WhfaNZq0CFPd98qXAZGmRp3E5
Wu2Gi4HNGrqWnv6YViIXKdSYRMkUzMhFE2ld5EgjOPMxxL6PQPk/nZ1LexMSPTdydiWN9THFI9oD
Po2Tp5BPvMi54PIdta0mz8fePmrGzhq+M9jGeIU49tnA/d2KeIq/sla4mGgA0Jf5WLA9q+OtSOmK
dfjvXw9od/Av5PaxrLuoH4xBrhapPk5HWCgIQGSdF2UoyVcEoruvW/qTaXyf3wF0gsaZKGRR4L4s
16dKSnxihhP+UJxPOtGt8hCF+VavJF9cj7WmcSvnKBaZrqiYd4VemZ+s6E636kNAfqVs/rWPywUs
Vsysv8YYO9soG1IQzdmseCCS9k1fQb/IVlHRXak7XE5S5IbAssFfMcCnUFy8mDR1VAeVhPr62Z7N
4NA1iJFrUaBtYoyD/DCzSw/xGeU2tyzpSoL7MkX4p2Vwi4TcooB4Wb2JDK2QxiwPz3KlatultrtD
YJrFlXV+uSj+tAKzygS2B7L90osNnYKkCWUjPMOiLufAy6BIJPX0WOII+/VE+qw/AOIMSO0WGrKX
WeQAOXi9SG3ppMcN2vH4tvtyxXn8dSuXdSLRn79bEU/x19SAPWn2neRIJwHIzqzJp3a3MhyiyW1p
Pn3d1gcA4p/6Ktkeqnjs3TDu3jdWKtjK1bYands2ctsRZTaUoPJ69G1p3qrcXvLkDm77uq7yl/9f
08YFgiAps5DABt5LgNtEYuubDPOK+aaw1e+TbW7hBJ16s96T1Vt/3fLl/ib6zI4NrwvEJeRY7X2f
m6So8CUGtw2s5aYh++smkbnpB+v7v28HMXKKO5BqKF9e7HBhFg9tEDfROTbKI0SVg+qQDzEb4xoY
45MOIa3KyUBvQFFcQmcWBzQuu0l4DpE8cDUM4leYZnRPiJ871448MSH+3ksZPNpyhHoZQKEPVAyN
+2bV6azpIBwkKMRTReE3b9GwYBa5nZrEu5Ydfa2G1kKg1vVXDqePa1Do7MBwsYHO2mj7vH95NXbj
Y2ppEtbBlnIb13ZKUDdlV46Mj2sQoXUY6hCYQbt/UIYqrRFhsHLAsEiv/7GsajX20xaFljjQkHe9
cqp/8vpUge0DsMj5hMTP+y5pKqq0Q1TRpc4KD5Uaz7sOsuqqNpT+ytT/uFcK9X76o6s6QKvLon3S
VUEUF7glIMwhr5Gj8tPRFhY91XFszLuv5/8njUHeVal04+QFE/WiX+oYDniowBmeZNoo9VLz7CFB
g0kiKzdIzZVz4EPBkamJtg+hETIc+D5cutIDH1MtiTQ3Dt2ZW+bDMUoWX2+jFYqBwE2L/tWwf+RK
DGxG9rAMvjJnPnmNbN1iYMF0a6gavH+NsBRTWR/YSqVKvlF7+VCnAjyvPX89qp9MTWAXNIGCmEy1
Svz7X8dD1c8q53mUnFGT3jeIdwCrXxm5+toxtqt5lt++bu/Pa7pY8ZgbotUN/QqF08sKv9KpjREj
C3ieW6Ug9zNQx61SoAT4krgNClteAj8DEJCKqjmZKbLh5ObtsmmfRz0Q9lLtsqqTYkDb2ahumhyK
tR2H+m0KoXIV1LCfgnoO/a6obE+PDNO10qTcTKoyHosxKo/wPtk2geVvpFg214Vi1Vf4ZZ+ot3D0
AcvB0ENRhbrW+0ENGyw86smJz2Y2PixyBQgIPk9Uf1Oy1CFBah0jpdjGtYmOrU56MNkMdXeyZ/UK
sU6083Gsqd7KQiMcdOn753CMORtbK4jPdR+soSaesw7ZwuFmrENfyax/LJ24NEW3/ut3/MmmSvf/
26z6vllkYII0kiXon0ke7OQqKw5xk4+rr1v5pHMi4IfCpwLkQCP1fSt6HKYDPpkEapyJpTYXvu6A
Lp3mbJc5+Xoyus2Q2LVbFdnm65Y/6Z/BFkTwDuj+I6pZIkUd1UYdnWdOJFd20lsdsU//60Y+XITZ
f2gFIAf1YHa7SykB00gLx06xgwjjifT7llSuJ74gtzH/wGH+oJm3Wr61MLEa+1UstWtV+p6hPcIX
pXuupu//y9Hy9yNZFzEWeDa7Lsw5ogxcUuGM5k2cGQc5D6/B4D/U0C86b13M3CQtyzB3ejpv6X44
1qu+DX7bWrtXle63eLXhiOVWTiLUiuRfjV5cQb9+om2KCQf4TIqJ7IofoNJLF5ujzk50NmoLRdI5
ib18SiOU9e1ha2iLvhrmInP7Wg1viWumXb2AkNDz2toNLakbS9LYl0D5UMmxM4pCuE+5hkRCSVUh
SnhphqtdmYfmprad4piaWb/JsjG+xcirJyvTypVbKVW1HipnPrRKLbtqnevCjav0tFiqVmYvT0dz
mJqNGSrzg1rEMoUSwOzOYM9s5SKJw1GZeEVbcqtgN9ZeW6OsfwZdN8oujreIKcpcTlVKrpumWQLf
phppC1qVyn5KCV3aKobcbaQ+VW97E8R2o87HTumpAAaY65JB21MyoRQ5r4ymHMkL6l2+soax5Zly
6/7rFfHZsmMzBZlLqKYQMb5f8FrljE3aMPuy2EDoDDtBb4l75cri/uRAFO4rxE8UU1l8F61IWVRp
IW5U5yFRj1mW3UYLBmpOeBtR4nIVM+n+/W75rsGL3TLuakUehLJU09X7qBzuiGyuqQJ8tleS6xdX
Z8SywS29HzqH+hVXP6QZrLxM7tJKwYuvkGO0JTHIYx+dfEudqVHVE8L4bXgNd/NJ6GbQR9on1QRw
6aJ5PUjCXIZ/eLZBnoxjsVOFPie3sUZ3/odJglYQfApqr4JN+76nulK2RpuiHzorcDaM0S5dc7iG
J/50exJZQGhN/I/r9ftWcqkvg9ZWkjNIT1FU1ykUp31lbzqlmW7bRk3RHwSB2aUQPZsx9dPCxEF+
wPnv6zXx2WwlEUNakOsaePKLB1HMEedTs0nOYV96svI4T+1tWhqIJG3DuL2S+vlsAQoSGEEpKTbS
I+97HQd2wa6SoBhqSrbbt9T7grp8+LpHnwVP6N39txXxFH9FpEU0WwG+zMkZHOO6DiQ6Mm2biQoE
XpNK9oIHKA5MobyfhkcnaW8c45on9SehN08gzGshL2GwctFPyUxRQpqq5AzXsDcpBkbVg0NB89zi
THrlVv+JrrG4YuNSwUtEYce4CGMA28BnHFIEbyuq07k5bxc1vpfyxq+jZkve6NYhZTGHJIEH86Ym
bO0CCxyOLh0Hpb+XkgmWUp9eiT4+2TDQmuAUFpBsFPYvVuxYho085PV01sy63JtKO93Map+/ZWkX
+w715dANMzPYW1YSrsZoSK6cv59kkshxoPwDFNwmq3uZhJDmQFEG1QmE8e4xUvNvUiy98BJ8dU5X
S6/tKl3as7xfTHN8vDIDP3aeOy0wQeErgCbWJUGjSsoIHz5jOQ8BzqZ9s04nLrcPA5CWNv2ntRQO
yG9pDjOleYO7wd3NT+tHaldgqrbcLkCZ6Ui7XGEYfXIh5bEwiIODSVkEevX7hSFhzB5AQ5TPzM/u
vg1wd8rSXPId83EcQLID8+hLwbjq/kniObpJ4dudHCdo/vXcwPiAijoXfo6UD840Kp6XKEGP47kd
5m/NghtkVE/bEkKSkgwbzAWd7RxLh4XzwPv6zXxcmOIyjvCoifQqLOeLzb0J9YHyfDOd9bR1xQuo
5m0CbvDrVj6eVmT3sd4ht88NnC/vx5kqUJE5QzyetVD7bSrhurUpJ/RhQ5GtNNIrffq0NYYCsohA
NV9ewFEjcNK2Cccz5ey7nssZOt7YBDTGDfizK5vNJ+NHPgjBNUHNQw3gomd5aeXjnJrDuY3kca8i
FcSNwqS4Wk7llUmiM0jvr54USUjSg45GpIxywftBLBAmnsNM68+5FQD6sezvCiL/V97UJwuVPVqH
ZIG29EdRTsqTIJJnuT8TFtrfUcym8IvWymMx1ukpn5rc0xA/caehGL/lSxFdSR5+8urEEUHn0JW1
uYi+7yNHrjq2AX00UudRKrHnTdP7VJN+yuE1ca1P3pyNzwnHAwovbEsXb07O4L0TNA3oyiHK1yF5
cJMo+XgDKubaKf9ZUxAZYZ1C8aBfF1u/XoSFPel1dy6HSPHyFEBqwBBgBhkmV+b+J5OE8hn3d1Kj
iAZcDqCVAPTVC/AvephtJx1b5KuOpx8DJFGh+28T4hH+iiZS1V5MoNLtucoHoUJFHdz2Cqrjeu8P
zrUJ+Ulg+GdGYMlhU3f5kHzNpSrUpSzuzrWTvClyukstUFJqJR+iVONat1i3tWTfjGnzS2lMlLH/
dREZghbzhGBfnJoi3fy+w2EXKVxek/ZslVj6qLmuH5O5sl2tSwtQnXbpZ4tGyTwrq82/3jcFAxbF
Pig8wi/mfct1VhU9MM/6XGijp9UtsUl+VHLtecivSSp9IpbDbgm1F5Vc4pMPqoRARCtZSdr2HOQP
SBK7g7zGisMb7Ve1xefYPg+p7PXpfAh17C1n3JFPvbweEKH7us8fZzBhiqC4cwxyg/5QdjaD2Wzb
NjjVBjI8tYEJtzVeuyF+3GdEvYdkInuchYvpxSvVUB3t7bIMThnYCFdWcJSJp3aTKtnz0EPe/LpL
H9c/rYEJEAxVcVpctKZwhcfUZApOcQ9PoZFumrDcTlp8ZfO81szFtddSyHBkOc0E6TEPkycoSnNT
v/wPfeF0QCkdJckP2W2rt1Fsi9TglM9jBoa5X/Wq/CZX1u7rdj6bBli3ks9GOeajrFAy2YtWl3Fw
Ugv9LKo618eLSxbr5/2RSkEObQRSHyxsaknv19esU9zHBYdGUNpFWLEfN7ODn/bSwyxTypSwdCK3
O8v7MJx/xVGV3bRyl7i51P3Ok/ZHlXSocvTFa1IFjyYWJU5rDJthHF/S0LhtKC/EHGdgK4VpTXOX
9c661fVtN1k+ZSAPJsARe7InhQBcXUqQ4dx866XDIb5D5z6VycW1yX07mKekj7ZZpj1ECUyFIjJ2
g5as2ynynUT+OShY0DR8M4FRG7r4GZTZSxhgkGebwCNHCNHybPy2zOGQl/VpUIzXBnRW56gvy1Ci
ridtM7u9R/1hM/FCpdGqQJpXhdu2JnfE6gBub3YRXbO9dp7XgzrujDZ7Amy0smKHcmJ6PyjL3ZRJ
B/TetpISHpNluBeSWk4YvzV4BbntnJ/soHgGfLuele6sTXDOmrTQ/axycIJ3fCTZn0Tz9oyKkq49
tFRJFwGJjsLsUJPxHvTpdrCBlmtGVeFAnwFyD9XRo5C8Hy1jkxnpKnGs7+Xc40Ok3syx6evYd85L
871YrF3eKNsFmoHWRH4eI60WZnuGs3EhbmNXLE2rMY5W8pKZriwZ/9hGftOVzY8eFkuGjKiNO0k5
GA+WgkKaFvW3mZne2J2+IVKCtJGAhQywZlBVcOHqokE3Mjwrre9F39Sw2zlJt3Kcct2h0ymX3aoY
BzCdpma6jW41bjH1vFkFGehMhUpLGsQd+nRnSuELPKe7vOvfcJUDoq8OitvWFZjfSp+lFSL/hb8o
Xei3DdcpbaiT1dgU9mayE31dNFx7g0yZ/V42hY8Vuw7xperConqt4qxd4bwneXYgBd/yUSQrmwwk
WDmrZ3Cg8m8oqVLpWrmmYShdxz4sLAdH+mVpXTuTYpgyuD9Kw6xzkbNTGOBLG8sH1bIjykVj5ZLc
LdwaQ0wvsq3lOPEqltixj8DTI9B1RqivU6MDq0F1Hih6rh7CGHC1P9dZe1sS49zL7ZIjPidN8P80
+VEzEtB9Q/1aIAKs6su+jcZnM7V2mSn7A7ydYA42cGyeDbPaBkV26pTidlQj1Ogi8PGSNzfKHnjy
OmF7jJvxFGBDXSbTTZV2lhs44as6SR6iR76YDFFrnptaPVha+7sOp9uos0+x1j1NuXWKuUqH83gb
gk9I5/qmbJOf4t12veKHRF+D2j4XxfAjKlPsvNRN7ZQlYfvyK+W0mW1wynkOzzGpxR4SCsJaHUOP
KaVkZTvDRrHTUzKbSC1Nqdvp6l2MFwvIU9u1Jj1b6VjNuKbZebkT/QDK7o2y8xsfegyCZewUjQGL
uQ4zets5LJVyYysSrh3K90JenuegZ1Fh2WtgqxXH6h5NypskVHyx1Qofrs6SHyNN2XRoDxqzdpr1
9KkrlaPTp0xrPVnJrVW4XTt/U3AKc5uwuu1V7L0z+ziGcsET5AfAeLdw+v6xnYXCUbol9TS4E5wF
3Upeg2g56EH3c+7mFOe9aAV//RxUYcZSLFcTHvWZ1J3VwdgHZrFRrFg4U0UHXCsyVzxgWCvk/5Xv
2DZsx0zeOmHzfcSvdilLqBj6tJasJPW6WTYfqXgQwOCdXA9vkR3K6zYH5A6eq6/N78jT+NiZ1cA8
x6doTvx0tndiQmikKPAV+5kySfq4fYwU5U5O+5eoUHZJh0hpapK1GI9Z4DyHanjsGYs8mG7DIr+v
8glochGUXiePuduTTNMz+3aS8psgMkeUP5adFQz7PFb//E5fjbtIMx8RX9qCwrsnQ0ZlpLVOgWbt
VN6i1wz6dm7D0RsigMd6H1grJh6EoWwNoWWf6VjaStEmrDKMufq7nryBbAbbYshCNqrwxSbJI4at
GS1oMPOyQ3Q6c9F7hAAXvSJHAOYzYZkPRQ9PrY3u+lav3bgzZE8iNvYCKr1ugUGJpxVCNTq9lnP9
JMi3YaKxUZOKIU94ebfNIeJCzwmtkyyHysqs7dGP0xS5dkgkflBa86ZHfOw2AQO0zrL0SZtNdoqJ
3PrXUccfReWLiADyMRrqBGzoJlyWCMsUltNQ9gw+0+hXzSVxDS/R2C+VbnrDVFAt1Nt4O0RltFbl
YsAbIJ12Rmqk39ISuXWlK/CP7BsOuaYEGY79+/JL1YLyAYp6+isnJQFM2Sy2solCaoTLwm0XZ9Km
n6NyX8UlRnn1AFdhVtNzGLSG1yhpsB1MqABVUdX/NmIU0BkUkhBTNFE5vawitIOM6m01z+dpqSF3
6rezOYO2bK+Zr3xAOHJ9IZzXgF4YANkua4+OVaNcFLXLGVulwh0046mqMvDvwbe5tXV3AcUZKlw2
vn6ZH+Jh0SrAVd6kqClcBvn5kkMrlWRUwSmyHbiX13eh5UQ3c2fp/xYWIJqyFcQZHeDElDcvAklb
hp4TVPPZmScTD2Tr3Bv6g2bEP/VU85CIvJPM5C4a2ivz9UMAe9GuuOf8dRdv5IjYsenRniyGX02r
bLulSK6khD5pA+1UU6iokuiiUPG+jaGoUAbsLOuc1IjrcMy6TmdWV97VJzMEiUPhn8tVW/5QzwrH
COwcNZlzNehPiUXOh1pvJJ0KmxQwBlzRtS3ns1793eDFZUkn925E+WKeZ6tyvKBv7uUi+v31BPxw
yxQzggWGigQXGUCc70euM0t0wakdnaEZPRrSbZVZj52x16sry1gVD/tu13rf0J/U/1/TIBwMO7Lq
wkDoNqVqprkZR2AKvaZZk3xaB/DUAqlBtwJlXiWBwOU8pcYzNjJwMWFa3oUaFt7lUztztNfhqk15
0VeNzj59SIUYjSQYs+hya62ytMRFkNEQOCHUe1CSc51U8qsx2rQLYg81yKHnImo44dSTML38+m18
yFvZiEUi40mBhyoMddv3bwMT8bqfgmI6z5q5663sgEnfAxnXUzROsV9X1zJXn8wwcotUogzywh/R
JtDwVantxomgLVVuy6BPzwqWfVdW5ydzDOoJrlYymJaPojVmUIb9jI8MgCRJXoUW0Kihb2DFShCi
ksH8t1BIkTdhGwdiKsbx8qBW1D7EuWIaz32sz14M7TEI5e92PypX3tYn/bJAtAEgFcJWHwCeQZ8E
i1JW07nswptSaw9SnZ/UBkkF8xo+4WNlTLi1UCi0BWZPBUH3fmb0ocmlp1bHs5QEBdR+B8EBcELT
aglTsDGjrm1SqVeQGrbsB7J1zaaLkWn4enoSZIh2LpYxpXxIEJQSQEpeHsfZYIepHsxUycaR+6Is
Q6GTiHN/Sj1QTXey5PgI3RR3Kcls/aqtul9OFVQ3LTf4W7nsK28hvkJZ2xzcEZuGx5QwaV/HLVH7
IqlHvY5/DmHyUgbKQA00arl5zs6tRhzDgkdVYujMzlXSqd4A8BPhej75XQU3R2l7inBR10yvQWtJ
+15XmlVTGqoPj0Y23DLUf9s1l8Apd3JPIkRa4ROuvMpVlwAwRBXuKYni9GAsi7Yt9bmBLyiNWDg4
8yqaVPlm4AddyGrmCsBDvZ8RsF5JtR2vq1nKjpYWd09yOmeHeRSavyq0uiRLix1Coi384iiHvRcH
q8KCsVmZUbiOippIo9aycEPwFfqRaqnHEB7i/dR2duQ5w5ytY9OOEcUyfsxdU++sTKsOSSLnJBKa
5ARnLvbKMgt8JBZDTIzVZIXuTUI6App6GBtQWOu4d9Mh6bwwkeWbmRD1JC2LT8JpBRdVO8y6Afc0
moHMzfmy06g7gxxO98XYGysbL/B76HK5r7ULxLliSABlqzHaJJp+Y7W1clqkybiBeMW1fu6r1bAE
FULwxeB2U5z5RmObbmQlxm3MReOQ4PnshoXGfT9M4/UStvM9ONVkh/bNzANTUWxzFfBmENqrcJwd
+JI1XOF6XLaBueQiTEFUZCrKRzMZiLgNeIoaBiSZL+WAiIG2BPmPNpGAqUmCb+k1nW/Mh6pHZyAd
lJ1SZfoDxBnOnqx/VdSIki52kV4xzI7rRLXmtUtrr4EwDhNsQOEYVCHJ45bx/NpLJlRwwKr1JkDj
2Q9kI3urS2OO/KYD94FkGhrxyTKf+qya1+hljOdp0Mc1AZBReos+Oo9L1Nvf5V7Sn4xCq5YVcMZp
eJBRwqSMpOi8SBbXSjMm2UDqPdAgLmtYeRhjtTcTblcVMveI9YXA/kKdwyiJGO0kN7fVwLxsMx26
x5CmykuTL9XLIreqF9aS1bo9qvivuZPq274OdThKAMd2ybjEmylRJS9onXYTDNVcAnaey8cipxrr
KnWbo68C/r91ApTzWiW7KRtWrgooz7dkklNNUm/EiV4xCsEYH/oMuzd4t5U8cXCXkIZLL+8MD9tS
Hwf2NXQpF390cj8Ruqp5dydcUqa14mQ3BXl6QMLwjit3UrAp2WLeshuCuzR908Jnvp/mX/oEvZbk
RKDP67pQVhE0kwHhGWn+wSepxo7YzeVHLd7nwG05kwcPWawEfqumF56AcA+A2X7lOLNIP0nlGUGx
5gZdSLVr4fJhPuXpm5LkcL9NT150d5DKdQ/L13wypmqrDN8QmfWUSl5VUMyh7VEre+uG8iZrk1sn
Nw6D/XMKWy+EBE67PJOjnVTQe078pOp38G8WTfWNsEIc/S0gDApn00275875MabcbKm25QULoNX8
TiOlAP9I/H2v/NCG1k/Mbac76wArxtKAIS9Imvuxxl0PNzw/mzuPJJkXVOmqSOBeO/KmDkNozXdg
ZxwSSnQ/TpD5aLNN0077uExElsdVJnzTy9k3FAWamrJa6oz/1oadrNJAZXw16VDEwZ6kx4hku8Kv
m6H8u8eLzdYGCM4VCnTgmZkEW2Osa/hx6YOCXMI5TOLbKixQIDfmfhV0Nloh7JSuY4SdG5DLnpKQ
OIrlqGJVYdUZaMaiOQxpdawBwbQmcieB80smKdDgBurXQgfAcqSjWlYh6b1qG6tkOQd7W9JhRWqe
xjJfRaPykk3ZIVZby01G5z5VylVq57vK0UwU37JjbRtrcswPqmqSC6qjozRoB0CfngOdVNb6gy7V
vlml+05v985s/ZSgoyhw3UAHH0vevBhCzZIerTH3VS38qVU6YgXzLkQ1xTRruAEdlPguPNhLcZRr
dkIFZzkegXX7PUjNhxTK92gkqxmdilrnLl6vHZ7W0N7SotoHQ/o0halr2M2qN3KyQTtMIJhQclQe
uml2jQg/bOmOv+Gdll2HNBFDVMvbWJHc3nxpnVNe3/NrMlRr0BJrQljhS6QuL72CJPlByyPXqEu2
UNPjo5Fwm+aToPULQy+rmbd4moBFjb0J5vQgJzvT/mFMMItZ2EhVraK0W5fl7FpkQtECb2LT65rm
DqoekcfgLrayxtJi7J9bJhcZnk0xW7zLfLMknR9NM6b0T4pyy1Js7MTPheXGqN0Y8HqXNl/n6ETz
VGKyFvNWzNEkfbNS5gxTf5pJMA72Bj4yghSy8So2Hm00T4zG1Ad/2taT6kmRNrpWk4WLPSuf1448
gIS0hPj/Klbue+yoZ/4JfYvvEo5FVgshPnwWjlx8DrRcDoWjpn7jGIYxjgQ4ylZ64TrLnTz+TuXG
i9oGDPazPui+YHUvd+xrDBKD0dn9NlnKzNXrxUOez21S9upMKbw8AJs+25bLaSh+xO8tlBfQ8m3x
pxJ7Ro64Upvs5VFbmcgnG41Gzlz7ZtQg36hjix8bSGeDO/bCNnQl7K1oVut+VTY5mHqLwsnGLBL4
72rwzMZqs6F08rGXFSG3U+54z0XifLMqRLO6dWtF/lDU2zbjaInUdROPjlDxKyW0rvJu1xJu8K3q
JL8ILm9a3pRe/eadcWiuVZsgA4kXP+FqJj5lyaqVxL48J+h75LYSuEpQrcU+KaNLe6Dpis/V5pYq
00oiwU+h6k6W21WCOIRJJpWUlz8r6ip0jI2YemI2SPOb6HTMwTb3xv2C76MVlBuWS24Lw9lpHUzy
dunCrRPZHm9H4gsnRt+1gu3Yg5/PYfa341uqWjcGpZmIYS77VxIJXhGFLfn/PyumoEZhBAtlkp5S
U+zyy0Uj5eLbMcwZhrdgtJmoBvfUXW6EsVg2NvNJfDGth0DBII80ABdYRraTQnTSzI02LG6Tv+hG
4DY8AuKmnRSsgyoScyqO0RBUcp8rJqfTsZIJPM2n1n6pWqGrKLnj/KvsdpOuAXp/QxaC+bRp6DUa
CBbAr6XBISNdj8i454nuRoEwixG9ZfOWtBPfJKgqWPZjw4qMEuOOj2jiZ2e+0+W9mX5Pxz0Kb1E+
7CVM2xJbwlUj8Vtiz8qRNmqPEAZnz8C8Y45x9vDDU8jlzf7JTHO00oe0yOCIg+itHB8z1kxtTndU
XE/itFmY52JUeA7GiGdiSPkzGF2UuN7+DElRvCLpI/Y+oVvFacoKNBR9DTE9m4o1A8nynyyJNX9a
wtcx3oyAsvvgzqp/oSOKXsFLYrFNIS6Tb6XidVB+8JCOnvk5phu2ehOX059zkdYLdtlMeZajeNvg
FsvPLVKAfqTsVg0kK/ZPBH1cO/0t4hNhdcrSsacWaYqXMHuxtZN4sB75GJFkEvMxD4Uez4DgW7FC
4kdsG2U+k/k/psozG9FOneS1iSesZow7SAAbOm+xqFkIjpSsB6FoMgsxOrEl8peZjjnF8LsivSCT
VxpSPlYLtoxdVjzzf+5LnpP+jkuZKaigXE/5jX8X+wRZHJIqd+zroTF7lCn9bjJfl2Wvy4grJuYd
MUBkEcpvpQQZ9tS451nCVL7lMnekv2m8rCXZeOyp+s9R5ed1Ryy2tQzumuLz5yBka9JuS2I0fhM4
OZg4F0N6rybwYOyRViVUutPsbSA/KAR9U/wo4j8ta74ZZXRTzrtIWhfa2slDTxPuw0pIyTLixw+5
RVWsPUkjAhzmVnRFw+1IbBfsAcyNgMEya+fQAV4pe+0HeEfEMp7EukuPLC7+ILaItrbvxXxVeKuR
MbkILO2ZEmIdl7Xv5NTeilRMw4F3Jo7DWFW9IFtW6qzdOZmNQRSFIf59SdMzRyi0hv9sBKbjR+mv
IP1tSmKbp//sqFADO/Nt0mCfSZZwHKHUncN+fmOMmcQi1uWjJvm3Xmsnu9gvgfFYLuGKfxZxAh39
E9kaa/qpGHfiWfo8fWQOKYQShAGDqsFtmkUIaZW113X9GteC3dS89ROlDpYF6rWFvlGWZzGmYrXy
UQipummTHsVyZBOLiDBFCJiRKLDWIhAnBf5nQxSRZYEAT0wWMwm4ldmT2LfG/8QU/0fZeS3HjWxR
9osQAZcwr2VZVSx6ShRfEKIMvE8kzNfPSqpjpkV2kHMf7lXLsFBIc+w+e+sr77w0Lb6+2sEMtmJm
LjLsjc9PUcnZ0fp8NOL715iK6DqDREr73i9TYemTjNFePHe3MHmib7++SZTOHDaE35k1ySK/elFx
1mvJbujfNQ764vkO3r3fOuz7Z534RZK+zK290m+o04sAh8zyxcQG/G1gvIa13QQuwejFS+PW+8yF
NgbZQQn/IERs9/on2TjHhShzzh48Hw1hOPOULLWlJEDEj0evX5SLoXcBvn0FnbK8GYP8OAcAHVT/
NfQfo+QXRF1683Ss09bmpbEMV/yFkmQeaf/sTdGOTH0/hQPYq58cXv5f72KbGJjgvn4u/HZfTNlR
G+2QYF0RjWKaaU1X+qzbEI1om8zZ4xd9hLmd+k6zqjG8TtIEg8GWeN1Rh6pL4f5i0SB/OHpD/cVJ
L4sY1mEvvytI2LhbAZ4EY83qzx0cfGfuCv+edYuV3GIUKFxHbbPj7hxMoWM8WsLrVqYXffpVn0AM
JjJvKxgCX3zRcY7K09zcjcVy5DNqI/zBL35qv9hTeZlIsWctOlE9YH2+8jepWW5VPNzznyqC8C5W
a6tKLv7xKGkxf1/oHOv3mcvHRrZ37YzEGfaHP+KbsgLaf2AhJa1fDjpuQ59ASy2nsN/oe1/f8I9s
/9B2z/wzfIFHKSgPf1qNNr9EXuKkfZrrf2FxeT08tFE6Wz4/A62cWXdVZF2E5o+5gNXQ7Yl4ND0S
fbNTSHWXE81V53pG9YtnPuFgMShce32SCAFPgLG0H/chcNOOAb44N0NM0HvJsD/8RWQ2G32VWx1f
88dzAkOn9chvsJU6bOLPFFadN4lm92kmsK2RqyP7jcPx7PViC40lyPtffFY+HLXLjEhzkN4pL2Zm
K/1cR6jMETA0HyNPqa8XH0nY8Cez1q48ml+4m3yAPlbJvMVEEbWmaljzS4TZ8/NnXq/u7hZMQ19A
cjTqf16P3+rF0TEUPxF0z8HCxLX5Szs8RB1f80YepY0M76LjdR8uKNJRHsNP80hM6xrHxZ4gNAPH
5mPZ3+sAiLeT7ob5uL2iz6ujL2Ic3lGLwYFXwdfcu1agd1c/S68asR5mwLwCdLem7DWSkusgLgRa
oK2HPqfskRzH78PUrEm4UwuFvBYzzWURJ35e241BLxNW1M1M/adJDix0iEmvvDVch6TbIAmrhJ46
PXb8N4pkCfmxDxGtpx0wllGr17AeLaAFUXd7YhBOhDagM55Oa2Zno7VVI6gXnSHy0iyqfge+Pbd4
th9YHp2f1Zm30d+NRdKhHwPN2uG1Qaz3Tx9PrBJRW8XSeNlrwoSembZPknqOdlBcmrE1qEBdYmlZ
TxuNr6E+mwntb4oMf46E3vyBGIKnx2G30ZGHFOnezh+kfKSDDyZG7vleLHRjpruWtFwfZBwM3ytn
Bb16OaQWvJaRuy7hIuIL8PZ6x/kRvoZZm0d+fgB7yUWCAv9SJhm5A5q/MwVfKEedfzYuI7zgQ3vo
JVh5dgZaEv32rKkOZ/lpaqt7rgUsXtrxTO5+gN9Rvy49qRzqOk46W8y/0ElyIWCnC18mUZ8Kdecr
dUgn+0eurpCaePXggyCaay3rkv2pFvnYR8vdkN0F+EkN4hlbUrnbOQIXMsLsBp8vH+xSeoLs85nY
hguggx5FLqtXhffOZkAN5JIitavVBM3ObPhn8hyQF+ml2ZLOT3Aoia2Xele8Hu/lLF/JAWyk574S
sxGwi+BhtIsdC6aDRB44CYpzyf3CiCgW54/jNTH/rAaLVINMy2PNsGYQaktgjCQShApGueU8J/DK
Ej/4sOxpA6YjUlbCgIJQZ0H8OB9sDOTSRbPik7mTrvoxTd6VPm9ETdhDZCSPpI97fNrIN8G0aoNk
6Es7Md3CqBf3JaIJpnNdkUMpHOtloi6PqIVgAiP47ZJNRdZw1smHDhJYYmi2tXX3+Ff6MzQBLJfA
m6qfSnm7vHYOvu3fZalDVQl1yxc+MY/rZe012Rd9YDG8tgo3Pj6ekVki8+m1Osf119+GZ5TDspEy
vO7cezN6mRA61jdVdWgKde05JrfXlQ2W6J8jRrFwLdGT0YZdlzYC/1HnqB1dkgEqofpFOTDyRpcN
9TQqfHcGxTMWQCdOVeptXRfAxJ+DB2sH+SjGLmCJuQHspEryg65I6h/2B+jVuBsDoQSPn4zoRQdp
NTMrWBe9hXgTznxH9SaT9/oXqLf1cJH36HTX4EmIIA+NB5fl8EXZtx6YIWgSFkYZtN2LkMPBf80j
Gq9uoy+PPhFss37dySnvyEIoBN1z2NiGyZ4etSdsGJBP83jLNynaAWq3am1WPlsbaYDRUaqB32AU
Csp3K/0m5FngCZEvWA/KudB1fH22BowYT2R4eI+X7d3iJ3ME61rbQZh+s6hfu6Q5lk+0Rw1yTktt
vT1KVCIqtkWuHtIYXu1Bpi/wbf9g5z2cq87aOHU+NHZSlittd4m6Gybbqk6tROVBOWtTe/0J3uwU
Rd7DzPwPcb8RWZfsAhMmu7ZudtVkYW+7y3qyGaDpbvtufqi8R1sGK7usv1icIm6Aqs9kdmbdb5No
2Qa18ctwo8MUVNR35NGvku86Kq/KbBdyA9Rgnhc0zK3kRW8tNDU3pLkXVZjfjq+R3o3EbOENtb2K
qqcGE1LHv/UC6LaxziWxzbwcNinMXqtuqUoPWAG9kpkR70YHG27Ug75+nGZtg8lI9L2AcJYfDg6e
OWz02v9JKQAk6uRoFoQ9Oay25ZStLRFt6Tzo+Cgw3HWP72M6ZJssyW0PHXv6VRPI6XpdNnbjCrWo
O3N63ZkwGS91fDhPdNeptpGbrMNsuiltY0BeKV8zTYbBoSxnMPHuRts4+RFnAC+L9Ha2Gug2n+LG
3kT5cnClu3IJyRQmxKAiEPDRYUn9dIkBF8OV7LwMBCS+e1V1y5Yhq7MiyJHzuAO3Coi5XhW6fSXE
VntwDIBkIt0v3E0k7L1O9NjKpRlXAfenp2LXynxdkyD7Tc4cKmU7s/CvqQfE5PnVfMgLrrq+a5W0
9yU11xXO0O+eEyvcj9RTsc1J6Os1hZX7UGMQ/Sk5OJxSBn5Iu2W31lUI+AFeiwralOE+a/w+kdK6
h8m1seVW2WAflf3y+v3Esh1gHol9+Mm7l4VIwJ/zo745MHoybZLqgBH1o7POBYt801b9lTaN2lZo
Y9pHmW5dKCQI144EAjH330c5rkYmDrXD0m8Lgvos+oBlIBUuDWMziXgrQYFz27mX2iC0NTci/aGP
qzbcDOrNgKvb+DeFU4xy5tjHWk07oGB7o7WO+lf9Kpwdi5uCAdQ3mqqxsPOLgs4da2pTo5TWo8sI
C8/JAvOXNmgk+oG8YbcIOOZ+OC6uqc1Qogstr2UKEwZSE4gZTcy1W0BcLEVy6ntSzDpD4KuROBq5
wSvIqj00WX/2FfijiFxj2ulPcQlm6OidODqsS+T3G3d4GOv+1udcsXMVfbzAhtw4wR3knfXo1cUp
agUjkf4uMWC+nMfhxjJcbQu9WFyQaG4DYLv8dioyfdfiKiWE/sGFKkMEq8Mb3FDJiZERLOpE3QmX
FSgsTY3mpENYT1caMlEfc8IhzPMg8xQuze4QJf7KbgRaBTbFzg6pB2tcaYtWxYMuGUEOfFtzgJzf
+l8Vnjii76i4YboCDq7/WyS8S0k5ffRqoVcZY0Jri9quvIjKcDflCEDgnBz8C5mQw2zW7EPH69j4
0GU3gqLIJRjtBn6cVd8uvMwU6KqDdop+/B1Q9Mq3q4tS1a9lWu0TQBo8wfezqS0ArWSgBQGbIhAW
wYRIcbLu0y90qvSFdvNEp2F1E60r8PZNdo2y2F57U9jzV8koL3V4VA3W2erVxmwX/Qba6ASle5rI
a/SuR7a3GXP0JxQlpLg9Jsr/zbfb2c6LXWRMzMea3rdygl0M8E3Cz2phU+wCC8ENgC78EkmHV481
ExyxPpjVygTJu0ATK68whmf6CAVW05rsa3tSN+i9Hv3xuUZfuh7O82DsQ75eT7nNTS+1adX6TG3v
HLXb5w5QyHAom8xYwSht8eBS9+R4w7yQR/Y+csv7JnHu6iSAXpd5KoSbFwUvS4NMQG2sdZAzuLB0
FOEaIDBmAD3HqljD1bUO2Uw9s+Fk6toMu5tOydt4yJnj456W1UYGwW9VPXMbgjCEFbo5QbUNxymt
Jqj/oVbEcdMb0ZEJWl0E8OTHWO3Yow+g2Pz8pTHnh4bCfEXnoDHGPc4um/vnOnnSNxrd1k0A6Zgu
gblSPkRaPSZqh23XlducwuVQ3zoSvx93GyMaNuYI0Xjd73XsUxmQg5jzo5W2j745JquE/lVGNFjV
sKg7JR3x4hulgFVAnYWW5k2bzC9V64ET+KJ/Xu+Dy8JWlAidqkQKYEZUA9l2HXIVWXuV+e6FbQ57
byGSyJ3hCug54XbRgwOzaFVSAY6S5mJ0aPwFBDXaM82atbTZZX26scH5x0kKmDifNjraiFL7InAX
eqTFo5wtWH+b4Wbx2q8NjjtpCbYCK/mahSreMtvxMlj+Jo/NgxuqzVQ6VyNhlifg8ifSde3095h5
ewRx1gOJaZr/DNp8azblKa3EVcvWFz3tgK6h0hRvxoK+Qhru8jEHlktOxNG16GxUFurTYR8fpKM2
LTdtE1CHdMh9q8I9LxBaUWJOXJwCrYBGLMeU5Q3t+RAtxUE/N8mTbezBRdLZhwKsnCWNq2RaICIT
lI7rNoeq71uFfwrm5R7eipqQ37zolXxsvO5nPofE0xWuUJMbu6RxyXAw8pmjF27FVH9vnc6HbL2r
1rS1H5ZeAg7JH/2MtutcHkuGrdkzyPI7Ho79KcrljvnHgw5yosXDBSF70DnxtCqa9mecCRutgoCS
42itptHj4gl19PKRam+LrgWNbzw7xJh8yWQduMbPPHO/aydYCMtYx0t4mQXzV7tjuNapzxbs2CHt
RR3rSGHT2iw27Mfr0Q1gqOl9fmh04aFJiI7KNLiq7OyxjPobsw+27K5AFCbkw2ndMWQQn5hwe3Zc
eL5L/2pp2hy7hM6AsAigUQR77aDqdnSLEkMg6rvMrx/LQV0DN1/n/vdqzLqVrjrGBpcTLzHKmmQw
X35ORX9oCG59zJ6Ft1xs8P+9wGWbSFNhxYPw9RDpu4GC3L4mFGq8ciZ0jH9OzvDgeNHRcoDHt2Da
m7HdYIf3ItBAIfnSl18RbmWkglQHKyxyGyxTvA6QJ6ZqWx2sLgGbYWUvMhn3+kxLM/gq7HTrkkj1
ZbRPA/Nb4qX3yZReIbYDCZD4Zif5UwOXaqlNADFpbnlgCjzzQR88Q7o7/Q+xSoiNRJtKpWdstI4M
s+qLjzKK9hM+Je4Srmht4gbC4dwlE7GacTckX7JCUewnYKkUnFHAtk+wH+8H4iaPbl0YyJPZLVf6
v5mA3C+QaYJIWeiac+2HdrjSeaf2DOHsrIJgoRk9P2L0qzF40JbeI1fnbX9lxgQttFbBUGvm2l5D
ImNKSKGJy10fS2Ms+7Gz4a2Q817M/SGFi2mhLuHFhtpWNei1xMzr59JV/TE1CrFxc6i1FydG6Nro
z8y17aak/q7TOKtpfscqRDkGQROuoE700Om4SOf4xGTH2V7QLyL0M2KtSG3sRxKIsCJIG0nCMdQz
DjGKxLEvq/vOnB6yojtnSb3PiZcqbDnIFVBJ9aNXiFPGd4e9nSoIQgxhFmwMTgrf9qA/lK0wCZz9
fvrmGeWZaWoo+5K1kON2buJ7tSQWPs2+nmtQrPiAcChoDzgnHTTl7nRZ0TY37eoUyfzoxj5dbKNk
tIcOL4GmvANkxu3NEDwYJOGnmo7c1jvwCvZaVk5L5cn7HlYotZTuJX7zSFy0renoto57CJZm34vh
qE21VUfo39BF8Lj8UW6tKeJugahTUddqC4sTqnUPv/zcTafJjjqG+rCkuTVUF6oZin3rSg6WPVgA
761qg5AT9W6I5nfDFJcrrjnHsBrqwzxFxtp3p/bMFWmOVmH4P4bScE6WT1q2wC4KgVPrPM89Agnr
XHj509BU3qY37HJDi8La22Htbnx3VLTKBlhc/XFaO8w2HvIcmLGZKBetEvSRZpj9Tq0jgw2HFSH6
ypZrQ/khvVUdUqfVS5ORkgye055LUIVru3Efw7gy6dFFvzIz/L6M/fDN7LriXCBGegrKZLyNgMZc
uFXZHSeAjJfSJmaUkkqU5835xsiyaWMNJj3bzqnW0DZF4C4cCfe5m1yOix9ASo/IGBGzvc1q19uq
tIy35hgjN6JIxddwqdRXedqXxWaauY2D7JjU9lPifBtN7jYwvzbwgi2bcSpgvBfNgqSEqlIEJTtK
B7UzLZcFTNOAqOLh2okz/whjVHZMTNs7MEDabaoJYrDMcoOTKyMi53kuxUUolffd41QxxwVHY5sm
LvIebUfPTaTRY1DN6s4EgXkbeHFOHFUZd2md+OyI423sUkyXVjRlyHBXw6aA2eSRU9Bs54ihwtQq
jYuZ6Iy6vmcwmdlk26UjXx5tGd0mkCVcBpOKtsDlIZCNDHO6Y5RaRLveAEUETClo7jxzGqjCOcmj
AP9akxSlCf2KuLzqyE7rg+cu1CUcOKXYi2ajciYAeyuyd2YH3j9zZyQHEgO18YLE2EpT8CBBw4gm
agcbJtniLUR/gpoguIio9M3t6A8Ds5Y20I9JOOt8rO2Dq7LszooitYnIa58yDtQaHBQNNaPNb1C9
si/71A+3BlIc62VOBTOv8/ilEf4I40wRQ/lfhhO1kmkqbBS23Y77kmtxpDwcb/I2xqDajIoiRZlt
JAhmxI2KZcNIRnJLPY05eh9wj+0Oy65py+kyHoLgcVYJHJxNmSKAhFAmUm92ZP0aGcS8Laq6ubEo
jZ2KxK22RmY9pX3R3jpNJLbNMn7JHQke0U+MrdXY8Ta2FmgXEmpQgwJuiAhEy9FhMLbz83pXVrIs
1mPszt8yOGRISQkMHIHIIFJD1Hdar9tlftptzInhABy/eHBmO7kqKmxawQW5aTPbOpYC9n8Qz8W9
xe1djyUzrUmKGkAl/AkwXWQeHRDhVNKpKKdDCkQWKZ7LWJrz5RK2zZZOtjyH3pCdJaPYT2CUp11c
k2TIZTp5DUF8MzT5xmUHoZydzL0KyAt6s51O5oIPQCND7fsEVCZteDvtAUyM5TmdQ7lug8ZdOQwW
nae+LfYi51Jhf4BFGirZLEvsHPuE9loD/QbQgKB4CqKYcnXXD7t4EfSdE5cEzTfnzRgzc935jdh3
6Bzu8O3G3eQY4XWKbP1KWW2iY/2Qf2e02yzTo2ClIgNri+9MKiMmIwykcHy1oEFn+uTDvdqNRZDt
UZlqtzXY/U0wzL8G2xg3dezY58gthjvUujgvDuhMNfXWjwh3/ovuBdPPYYcSVd4HqyAK8o2l0kcz
YWSj5RZ7ZYWkGAB1PymGczNrPkOvpgHjttw7N5jXUCwpsK9LS1ZG7aSt4pxmcUU7RyAc8jrsEPUm
FEzeINYqZg0WmwhNxpzwEeuxkl0ZXFpiKLbt0gQnp4gQo1qki9NRGpHuZhRZxnDcLAaa1rHp+Bce
NI0YREqqQtbuOspgboK0lAHDzoHuq8JSiAKazSCiqh33AzddetQflIEGWkpaxEiQua2XUEOYompj
tW392zMpxpRFjyaQAbjbrMoAhGwCVrBkhhNVDYpZ+Zxxq8t8M9d9cKIunKPKI1LSsaU9SXuimRWA
fvZIH7dlizHIgwljnFnxBkKy+BD3Bu3/IEwZKwQEH4+ItsROk9wJRPy2k1NUp4pq3joWdnMo5gn8
N7qOdJnFIM5eXM0P0QwYJqy4rfGU7cYs+FLHnnxCTT17xBgBKzMTYDoisddjy6WBoZLkOFT9RdHb
JDpTRnRS0bXALaNvGABvSyijraDLlNscbBmlQdupoVonDo88En0FTv44iG7eLI0vLxJfqgufAf7r
UlYYjmZZLhqPdB881nf0qNQt9x5sNVrkD1FRmETosXnvpJ3mQMsQQJwbtckWfFAaLPPXFFP7bSEG
AwbqxogVAWgeQwXKBfY0mFMN8zbJXJr7uK12DQULAUZX/1JtB6dwoe6XJQh3GYPBq0gKcCt5F65M
iUyjVYMaq/NUbYshUFt0VxnGLsoiXmWT032t/QyEvGvn2442/trwHJvgKhwOVR2nMUJJIwAd9JnB
r9CSLFNJTXwGjB6J1tovreofsolaVd463m1ToslWIpq0Vk0R3sVWRS5TsHcVceRRJV4BXGg4Okbx
24gMipqGDQG8nzWbuvXdQx2rAS4FIu5hdLrdYPfoZIKIQmpiATPCFOidzDxza5d4HFnY9aUZj9N9
Imzq1nqCsjLsgoSZMCO2w+QxyNr82JoK7PUo5LdkqLON2UugOEll0l1vvIMxLMW6Ki33RsLhtpP5
0B+dZaGhuiTGRZogV0aSAgtM4abzNQByCvnDXK9rXxUX5mDRrGtTpDBHp7itQmY34gYyz3AEzjg1
JjJldSvOYVOos1hUfv/x6Mr7WR2GAyF9dy1GdSATezMhSFAlSvqp0U03tkA+Yb+i2lO7IVioT0js
3s9U8SQIQUgvhcmYjJ7x+teg29x0td9MYXgzF+FFx4yIVT9+/C7vCLAguIRtxw5CkmkbEsG/nxAo
sNrwkoQ3DVjVCDDNQpDhxPmBnmzoUBzcRRymj5/5n+vHwlEzQh/AfktFxVlOhSer6GbumI6tngHa
GSntQuqfHz/o/QicjaQCU1tQGrlQ/Ojl/dfykVQ1XVXSaLBE71+0M+3yHLeK4mWJ/mFEOSWpEm/3
8UOt97OdNvRaZgCrGJfWcvTf/+upzegOVZuo+Db/A98s/gBNaLhp9FHYhjsNS9OganEZcsEKItoA
qvE8/uL6CmXV8JoO8Mdf6nVq9e9ZK/2lXDuAUwoGIPPNPi8iXcxOTLGekaDKA4qEluOfZpHuBMMC
nV9pfAxlTH6jq8i0M036OYMZXrJBurYPMq/dBemNxvl0z5TsqUbr4lVCW3QhHdKlo5DP0FVbi6RS
fx6lf13hU5SferqUfMDrtGX5GaO2/v5/vx/OnqlTsgw9QPd22tJkEixO0M66turqro6jg1LEOEWp
Lj5eyP96DvhRD246m5wkfHMjm6zsci+vlmsnm91NzkQ+0SLlWqAkHz/o/SXx4Cj0kFVy2DaY2/4+
RWZhxEkVkXnnIiMos5Pgta5p+AMCpG6BEnKwfPn4kW+vC3RYEDYJHguPoCvMN+9GfNTNC+jwq5Zq
EILFRRT/UPRalzR4SP34kyP5ytP/7y378zg4QqHKFLCdvRlDNAW0UD0C8FcOUqSrum2StTObPwY5
PcJidJcieTtQwW9q8eDWM/BsKrorxRTZrqE8Z5VM9iAPXJl+tGqZoVNhAJORR0nCRft6NtPXfrIk
3V8xIXcdWPOzX2RHa6l/QgmG8KSHxCFMqON2yeeXZhE0ra3qqUMHhj41IQbKkFWU7j9e4/f21gug
NDSZ8YSHkiv597bWVmcHSIc6101SRCvfKQIaIKVvA6Wxh4MnCOOYTbEAvyrEE9j/TzzKe+OEP/VI
YbD5TLe/o4Dy/TgY/NC9hizDWNemaV3DOFfQFiM1BntZwucSeODalRKfWOP/MIyMnaKE4aHswzl7
680WOrNtNnTWdcbg10WQNf1hsH113QyIqPJtaZZnjuffLZBnM4Tmpgdp5jGstT6TI3bVbZ3B7vYL
cUUGTloi0UjR+3aJ/eCUhIn18vFOvb+AuCbbxDXCOu1D5vn3Tlmy96RHieWanIz+S1QQ10FF8lD2
dnqRuoO1/fh5708GXCA2JWPGjWHd8948LxfUjAFiobpIdewEhDN21q4CBUB5oNiqikpKkabNtdu3
Mf1nO6k+2Z/3pg1/jEc24St2fPQ1/n5h1xzQM2We8TqmGnsxqxbmA77oRdla3Sdj1e9PIUENBpsy
JCy00OT+/aiE6Dk3lIliRQ1d5WpMIZFZGaU7/swQe3tSAWwoFFOD5SDr6TMyvNcz/m/Dg6NwNZUb
k92mBZepXoh/OWjLbs20nzl4pcm8rG2p8tT15bDrRjcF1tc5yS1WkGYTRcaVeJ68tnmy0zjaN6qH
EjwqXO8TRgNX6x68+UoeFHNQgFpQTpjum68U1F7Tz1ZiX0M3Z29Ruuz2zRDT/0cjYMxOSozdwUvh
rEFxbz6E/iIp65Y9lGrSAjdlumO2Rh4kKVapSJYfnSh8BmkL92ghTl8xWSOCLfqxj25bl7cxUICt
19diN1l9us+lN9zNI3DSVhrlQcIjcsoZjSCoFn3nMckQ0LuKWmAhTEB3e1NxhaepguMhKuUxDstl
twCUB7HexGG1sc0s0K2U9H/2iPB7eqhl+CHsLe5b02kPditEFXrXbgN1tYF2+LOHBXjoixLKqwFp
h48v5H/cBwhuTc6KEwos1htTHeaL17Al/vVI9jwWvbVOnYW2rvmZYNwrQ/ffuw+vCRorjLij2Ri8
DV5yW/ZdEPvudTcj00wFJyleGBVu7pO2LQ5ZlI0XbdCDPSgPpUmjv+wM585xnPh3ZxjICfnjcBIk
vFel2TVnkczh3SIT75DE9fwUMSf8s0UAeTvWFvpDNsRO6OJ0054ciX4JqcHXSBTOhVGPjrlp/TS5
jkWIFJ/yIPSn1rmtmcqHt24o7yPPydHVTBiEj8fhASXU+rvfWiPjqkUEkJf+HU4TkfqsHQu4geUY
fLPxYis1TcvJmxVtfjuQz6MfvphUYBhwHzPq1PNsH6gi5d9GgV7CPFKaGKx5TxQkKLtnKvjZWy4N
4TGQnxAvvE2xdCwHVwk+0Q99JBve3DyWs5GN3/dMyzPmuyQBQAyEIT4Jdt4bPM0GZKOUaUOt+o4a
pWihyeypb1+nldUc06pGnhq+PtqxVn6WoUJOO9FXrUHd5+NT/J4ePoTUH0MXkkOS6Yk3YRbMfbaU
Rltd901mmas69BiMnaj7Ae5ChCSBcOKJUnLIQOsijmGX+8Fe5WEBH7cogWmZDN3TtgBHivq7Nczi
EE1Wcvvxt3zrbP/sAoyhLmTp8JS+uWtNPrlNM7f9VS+tYdOP4rmI4+veroN1kAb2/5iA6qd5EDQR
wrlE1m/vG93kUuX93F+pVnAXLH8ftMtG6wm3yWcB37v1f30YmTX1gsAJrbd0uuhXTVUwqv4qgKwA
sCyY0CgEKbHIbDxY4cj4a/irtVoOnwzEJmFQCSWqpQNpVaY7o59iBCBMh/Z/ZaySdMiePl76d6yg
Og5HENCHGItQ/J38YDPk0kpDZV4ZsDPcVCLvb2ZRgRpuKWUN7gy0vqYHJG7a2vghqqFbZT1F67yR
CjF3QFEPrRfX99KHvCGeIJqJDfoqvRmj+Wy403xmuGxZzyOskXOsoUWOCQOeAMrz8Yu8P0OkLyaW
1Lc8E4ndNzc5gymx7ZPFvGqq8evYLlBbao1qaBizMmm3Hz/srXN4TV5YNfQUBf9z3jyMfGTJ/DE3
r9zSLlcejIEdIktRHH9Ww3hrOfSDPKjZNEuxICB9E5XBSWwliWEsV72ALjEVPqlZnZ6yZTpTGwc/
B+YRkID47Lnv7SLGSr8YfMwuJuTNjZyLyhpLE3CDMQ/Oc6sl6kr29cvHy2jpr/9v10clwuatuBoQ
AoSoDf4dixWlB2P9bCTXgrpItlj3vYbWZF70EpTNJQBB4sAxe6wago+0UNCxJ80nFvL9VvIV4Eny
QxueJutt4J1QMzb6wUqu4YC4MIr5fvA71OSs8BOr8zbA168K6xqUX6jeUql4c2QWCEQTGkIJ6vaA
Dyffyc/kl1TD2zG6iKaQkfHGBIRjWJ186GdIXj5ea19v2du1duFn0tUpCPDe8nMtfTMPBeRPBDTz
8lTEHfDzlDSPMGA5hwk939lvim0ayngfTEXwk9R9OI2dJU9e2a0gidzMZZdeUjwwNyDhJAVx0wW0
N8pmm3cjuJLyApSgAXzAaXZjOzk/vIBZOnhkKJSmjbPxY9lcgpbxt9aCFZjzAZBsG4ZrFS7lORyN
e2RxnMsGHMM+Txx7p+IqvmDqcDrmU4jEuC7PD53LZFxrOOusKQdoJSLYdOuovUiUmGl4Zf4unHPj
MDejd+i72tj0XXn0G1SrVgugh5coniD69etqTeoNS55hVBdZKNpvSkKmGfixCQ+RLTaWwfzdSubU
DWXkzeumLJGNCqf5aWbht31QN19MpoJXBpQTB7sxzS16fuGuSgy6J4Nm2Xaa5rF3l+iTs/T+zEJh
SJrgejZClvZbp96UIQpTXT5fDQwEkK1QJ6GIK3Z0B7JPVEPeGwLSEgcpdUTVTe0l/r6hyrYXUVUL
4PMwBVovRVT/shRTuR+fzvdv5CPVgoQYNocoxbf/fowDXrxqI4A8KlbiUPpxc6R0BCmLHRsXHz/q
vUnlUf9PIP61TvGv/C+Ck4qpk2K5Gu2YDj6kXF98aVXXFVxfB5h4ojNYArWBFVz8j9UX7hy679Ta
yV8cTSn+90smWV7NlEisc1eE2W0/d8k5EU76hekHdamWTlyCTKmPkGhWnxja93cfJQ0UJVlYUnsK
bn8/2W7TCVSWoc7+nHz3GVyNTfkL2DzI8rG4ksXc/8/7ifSvpr1DTAB547fKDLmAc0DaYjgzC2wz
tzKuks9kht8bVB6BsCEMYoHWkXlTRfAN1U9Myqh/HhGBZ5Mrh/Z+twI5rT5jLPuvJdR9GK2SRTH9
rUf0CxiRSQPH84DOCv9xWw39vRsNl4UT7L1w/CQue3/vWDoLbRKPjJec1/l7x/KAuc/aC9S5Gcef
iKw+iNn8jDL0HRUcBxL6WbSyCP2Int5Gwi5Ag6qd8vFcDHazs2JRHuYBLAi94+hUWn62t6oKojGr
0LiqLnkK2r7efXwd3998fUYIAlAEorT11v8admgI5qLH8xIn+XUo8ubZ98PlHIfTdPifH6W573hj
1CWgLn1zC5ourAxVGISkw0oBVPz/OJT/sW3cMps9I6gmsHlzKGXMkIxXyunsDi9RebekySfhyvsw
V1/j//sA8UZCs4O8D/CefgDESwxyJxsihU/v1nsbyVMo1VL6wCbDDfz36Uv7akkLOxpB48/P4M8u
3VQa6//D2ZntyKlsW/SLkOib1yT7ptqs9gW5yjYEPQEEzdffge/LcfnI1r3Slqxtl52ZJESsWGvO
MRvLy0PsjD/ahAadyP33v38//+WJ/u1Vv3w/ThDrIvawKw/O1u8ZlXf62avccEpzzHJkQs7BGyPf
fyxV/+XB/u1Vlz//j/2gckvP63xtuGi6zbA+Odle/qDNF0v36KiU3/7+Gd2vvT6eOWaD7HL0eknI
+NpnhfPYDx6stotZZMHDBBDrZEydwI2aa4xEJej5IXYPxCorTDnm2O9QRMY3g+9bRwRTYt0LBKhR
oOHzzU0nOgx1TJmipCn3rWtN0LRVbdHR6z+k73eP3pK5F46+kZ1m5I1XrazHtdWp8dMvpujVKrvy
I0+RG0QlL8SwBBQVWN35lp53f9MYSbDJHIl+iLbbVqCbQcuXwAjwFMqXuVcfmo1YLbaH/Dg5/YQ5
OMNAWWg+OPbSmFfm0BoPpgoUmRZJ8+R0c3vkfdq3lsa4c4pEsU36Eo9313EiD3y1V7g2SoSQNrOZ
3I1DGw7Y9e/fAmhNvtXfq+HAZ71hEuJyaPyj5aqPossTLVWXwvJwHpjVKk1dlMKy/RYjzctQglVB
GQ5WtWl776D53b4yxpfaA50YZdCBFY5PZGB6XG8thYcn0SzYFkyWaWdrkC3qvU03Ts76T9udH1Vv
tLvOwQUajXufgmo1VNam6o3XkVp9hXtzi078e9tl30pmIFKlD0nqHrzF3t7n2zaoThWHoBmJ97bz
h1Dk80nz9O9I93ZFgwbUJTbdGfoVo4mXWVjvw7SgbynwV3lCd51K9AV9yRG5MyNmIowKu30IjIgR
bSrQqHvmZz4SjiH8X9a5Yk4e+5FRqk0bz4eJhjL3Zk6S7bLpdUF9mbuBcW6E6s6L23dzcJuV3doP
fEJ+vna2rIHHaXJrjjP6qy7TF2toBVwu9yEZWpRrRbyNjeg62fNadwcXlZR4LIr+tnaSl1mWHc+7
9dxmkNyYJ+nLbQKwDAXyehTpd+LG7hyQcC4zEtk265yEAK/KD7FffxLP8aoy70Urc9wGc7ej27aZ
cvs06+me0+WxxqkPUEM7ADoN1mnfg8hLAzdc+Cu+nb15hlmvELxtxDwibrY8vLBVhEZaEydX6qeZ
9gM5uXi/bXBdVWvvqmTsV4FCDuNbNWbYusVFm22s0lkogXMXZqI4V46g+6YND12L0dAmvYQ9bxX5
tGC71N6MvcRpGGjdSsT6LUdl1MCvJuElSPC6QgBloVTYCQsSVoIyde2Irr8tnRTORYuCnkNcNUCo
KJONSGFYWLJSW9ub/J1W6ZJEyDJYawwyspU9uOYPX+Tjrad1fbGKZYrlgit4HMbyGDU0olA5Yb+S
ic6wLW+IA83WeZb+zIWC8SOjVeCn/UOV2/+aEJpf9jYiE5mBuC7NMsY+aGy+rMQeIC93rkvrcepq
fa+QUX0EsFgzjF8a4yjLUM3rqLfWIW6mBXOHMHV2in3k2CNjTAsjU2DCIrT6rD1LZ8h2BXfogsci
j0TiLzvntZZdlCvkbRo3/tYVXbKH0G9+Ol4vuJfsyrjPilbb/X21+fNzMa8wGLtSPRrmH2j2xLYL
bvhav3rt0BzQoXzznaQOXbdXSagsE0fA31/wv1QhdDSwxyzBaAbT5t+3tAbhdW5rtbrI1vAfU434
lzZL/+99VPjvIL8NWjcOLZQvr1KZmlHFHXDdVrfUrUSZt0V+WXyHTmcegzpIf/w/PhUNMZsOHzfI
rwbHf2zUykysqhCFusyCiXFMNbJplO3t//4q/6UcCIinRDPk8Nn+UF4EVZxMXTl1l8FgaCJjpl+T
7JOnEaXf65BmM0C/Lv7HR/uzEqeRGBAVSSn8K43wS+lTGjLX7axwL4oOkYojMqqRyMGgcEKz8oDX
js21nKKFUMKJSlgohv/+sX89XL9tiMs7IEOSGYWLROGrHqMV9PiMuXYunsU2ounoaD1HA0tWlvVn
VqdjunaK3N97MxTdCNIlTqTSaGDbjg4tlijKiUzWvDtppUjUJwA4tS3qf5yKjKUP8OVdkhG0qCeQ
xdEz/LJEiKAClYGA7KK0ZMAEGv8cWOMV3jCzIvbEdIlrNka1jovhkAWFtu40vMv1kirzr+v1RyHH
g7U0RpipMMNmRPj7QzYGnlfJBm9W0OIua0eDAXHxo+iMMA6oeGRwTzJGvR4rc2eJ9ilT1XdXDkjs
I7lXot2A6l2T9aIBhXEDEl/Ua0oFHDaa7NeFp466N0k6bzUwLqWBXkqjkzvG7kpk8yWv9dvKHh/0
qeg28UggVm637/COQZoq3SfbptqphOSmnjHbKliADSDm8Jc69akeRxzHccZOkhOFPGQ/S7KNVmYz
vQdqNrYyA18TR9kQJkxK4F5qiI4lh/i68+JNM+psuG690f0GgS7AIU1BOWFyniRWtHKaFgNh3Hlr
KzXosPQXOVghasBj7jkfuOONA2EEpDcFdgKYBkONpcVXT2XftVz/CJT9YPnzcYpQIwpn43jyKQ5A
J3etwuEzZeBLh557khJzmKtbRmrvpZDkCOXZtdVb6gg9nUF7dXBkutRb4wPc4dY9YNK58WvzEJl9
6DtTgb1V3UsTKo5I550+t8AQtQA8Yn7SXe1b6tvQGcpPr4n2orEvHBu/4eygaLP8C7qECMNOFWIV
vM3z+g7P6g3usFcEY2I1FNmjF413Teftxsnb+8I6AWJaK9Fc0bzfOH7+UDlzGJTlGeoztqz8FPtx
E9qQ3n093TglG5PvX5VlHaxBPDrx9BlEzgEZ1oGVEeJd8JRqs9q4RiB2MNRRRdEpzap6n0bRje+O
u4EBf6Hca50DOC91AsD0FPtLVJ87jRmr14JL9hD9Rqnf7xqUctgSunkhU487Z9AwTqWAMIIgWxd2
delLWIoikv/YFL8+yuz2bB2WrbuEliAHMb5sHxlQJ7321HTNRbnyPBIpnBPz7W3j+Gno+XooGBlh
MK3dRdYbZS9Bmvzj6Lc8ov+xmixvgeaDiTqdQy5y3i/Nzdjyi8EZk+Sp07eOPiyEudtmxuHx97Xi
z/2ftrtt0cdZ2keUAr+vFJAf9cltmvpKh2WdspGis3yILJw4rd3/4yN9OdfwkXw+EqWri0gRhPCX
qxoR8YfOIGiuowmdp1tHPVrPnnyy4t1KGf0G2ebvH87wln/yP64iswx9yZTlI7IqM+j+8vEI+MYm
VoBDqOO43DA+f5CToz/bRmustBRaUJT16X5YpCt2q3drQ0bVNyd3jVctVtNGOIQEzoxCbkYK49DV
K2IPWnKk6IGbEAPxRU9zQ0ZG7HJenLR4DJtpQOwucpjXFOEvUaRre63owcAXU/qUT4l6i/sSf5Ia
g+Q2U0gWIJRko9zHswbBom/GxwhbHj5p1t9OH9RdPGbpRcGcoSPKJlgqa1gnBrlHbITxqZWRvjVk
lRxcJgOAoXzN3SaDcBNYgrO/MauohlqMKYcHcR7QWrAtQZSw4mnF3f/dSkW1kbZWnqu2Tw7IQaJV
b83VsXaMEi1P0x3QIVn4fXSA+raYd9iq6zW2k/Qul0z3MpT+uyYf5ZYNvDwZaVTfZz4OJCL9hmcO
Y6zRzRxwaLPnozaTmpDGEceoBnfmLh6THwusM+lAS+jjLSCbsIt0fF6CrIQ4ne/mYPax79jlzmpN
++DOE5fF4vzLhoupBszAqUFxdF+poXnMic57qXx3frVqH4wWhvN7UpPbS2zwFeRu7/1EoJY+dHlP
YB+nl23cgN6glErJFNcABY/dWN4NSgJ7BjS/ctEW7AzCPENMjwk0oi7dTi0elkmymzZOK04+gfIY
MNV4cFFsQRnLB/a9bryNZ9CL1UJZwdORo+1OzS2j/Gpvm1NCvIM9T/dakusPiWGM9C87cZryKr74
tecfuqJsaKH5gGDQTOFhIEWhjI3x6Ph2cgKFMKx738tABGfaMUYrEZZO3a3mpoE6ABCNv4ZstSmV
DttFmUfX5qTrJtn44UZWdlsOBV4TmRUnv7H0TeBJsSMmZQnbU5xVpFus7RTlWQ3WBI/qaK7hE1G3
9L5z0HveFa5w0DoVjZeyzeWmi+YpHINi2g15V24CrRI7zZ0NUEbO3d+f6j+faSp6lpKlBOb5+7qM
DGIwrRZL423l0asQfveBE5WvlEhDD5idlGuh5/nWbvp23aOVXv/95f+UTTDUMi13USKaVPtfX18F
zpjTDoxvhVL9XROrdD8uFyimk73vOo/USfprG+Rxzg43brlOQBxATSyqkGhbAY8iBbEQpXZY5zpD
vQlOzD/e4pfNYxGxehbxBPSPmJNbX5OiHBdlZJKZ4IjiEr8fKRs2dNEgPk4ZmzaovphdGJYV+PZj
6xFkusBWW9dI1raBi6X7V+LPl68MLaVFLjsSJjQ0aMncL6UxbSQrqJohu2JK3GUq3qpuulP6sW/7
e1sfd4X5U/n/qMf/fE3bZGr/67+Aw+aXpV+LS4PEks5/RIYd6vLTr/gSqpgnGr/oiBWUL2XQ/qEE
NL5c+UU1+turLoeE/zgIZrVb6p3iVRuK2K4C6VLfFhWIsWcrSEn8uGnUxk9+KmTeNr0oh7BXYV6b
YfzXLfDlCPDHG/kypCk8OSRZBAAuG6ZbM94PGEQBYJj2gwMEoCuPWpByZ779/c774+Mj1WGqxtCL
L9pAo/37x59F3KQOA+lH02Ezgt/VRUflZ/GPzDaG699f648v+Fc5wZCIkRfBTl/P3A1cZd5KIq+z
/eD79TFP352JIAkPCmN8Q/THsar+cQC3fy8n/reC4XxPK8hkav1VDEvJ2Udz28irmcABqV4MLYv/
zwUZ/7KPO4gVhoXmqwAZIksCLD7QH83YgiFhGvZqDFLCD10WXb/m3PT3q2hh1vrjU/F8UiUh70Vb
bX09LeoO4oLBca1HSfjO7BEv2oEwzocbk/5WQaTMuukc8IFG/eL2+YtFtzLKmmPQUrpoTrpd3ETL
b9QR7zBmMIOjb6iIiyuj7w7kIPoKhwzlBvnpIKlnKOG1t8P+cNZq9xQU1dEg9kuDDFV6wzFPAC+V
OC7HMXmLreB2+QNjtEE6LzuZs4mIK0bNchM44udEp3fhEiVusq2RwSYR5NrJF+cBQWoHWSOesVN4
6YbwlLCEDlNqH25fXwWtWiCw5Azrpdi6cr7YNSzWyroWHENW3ZTeWxl8cONNLz6nzFnlgzrraX0Q
QtdXnuOtE+97qiU/IUGcK83aCq6WR5/bWVRBI8aUMXhwgSwEdbaPakGpyEX0yeywSTrwJC3T9zaf
L4nVbdJZP+bFt8WaRM7oph7fDA60LtxWAjWgq2EZr5Kw8N2DbvwkUGQ7TcHe6OZDCWRr0O3HioVN
CANvnHzGCLlp628Fw5TeIN9agUn3vW2dtdfcKk8IRnKih4vbaqB3y/vw5qc4055MP74YoLuyvNi2
ibUC7T0z4yoxbIVZehRmRRZtr56NAQ1b9zhnbdjhaO5iJ95p1IssJzKRF2mC7WjN5qyXfF+8e6Pn
/Cu11VgBzjJ+BvAaqMn8CE0wpkqN4CYXqgvNDLwd17j0odSAz8KiSljtHFq5HYTLxQZNqgJJbsxE
5MLyG+UEeSupN6ynrVdviTeBXxtoGJDJpBLqNhXABmAM+c3ChtK6sPaCI2quU9DIyzx2pyAZMTKY
2KTcd4IDj5aBu4fx1MC0ykB/KoutoPohymvVwJa2zXaDA+Kmpj4Lu5Rs44D+R0ZV1XZP3SifaMjn
gBh9fCIl84bBNyGHkffQ8EgMjr4uERJFcBDRHBE7zR1umLBkAHbdmdPDcpU8GHh9GbwsyR68mZwe
OUCpTxt69Cpr1WsHFaL07S1wT5OQ6MMkqZEB2v7kFJOsB6WJ/dTU3p3XN+09qQCQvXvPlxcCo18G
liyo6lza1OdzZMG+msujOWRPvjXYdyqXzblNg4ApO+CMwWk+FoM6/LAyO/Z9FR0dwtRfEhRIZ0mb
P8TppD8r1PXQxCOdksLSG3mqZj960DTbXw+4ml5sVdMkSXus9+1kbXpSpbY9x+QdSYwziDJde81y
ATslN9WmEpZFno2c7tCJI6Ozc01/yMd+XKuEdpHmxu4A5a/zLvpEp3KH+gCmVMrNk6yd0VNXdwnt
KFKLV7f11Hstldd2kGQhHoHcKZ7cYXYxcutcg9qayYtxxmYtbGmdfa/iSyddTKcjxSbzGHHeeJKu
2fJU1W12mjLRrdza3jdNH+B6iB6tuF3NtQKJRZ9P6nCXC0kTy2EyCFoPHkJvyKMM0keTiitO4psG
sfym9tJPz6yrPYbl7/R5Xmyt2JV1djRJyGrwVmg9Et/Y7CRaKbsKXZijo/QeeiN7q4LgZrYKJxSd
+eKPLme1KuMG1HHpE7W89ioTB2S+eCSzUcGc1/dORPFn3VSpvhqGPGz7q0svX6pp60AI0BzCXpcH
lOh2OoLp6H7zjDzk75eM7fkld5DPUSbpzISY5Tv8Yd4Xd7i7z7Y8xsNDqQUvIJVe6znFseWEffSD
vMsdf6jb5W3H8V6a5PXEGt61eAWRsrTJdmToasfPEmmfBrZgwX47ot8245slj3Rob7WUNDukA7V9
1MdfkP1k6j/7avxhVpaAgeI6hG9od0TOwwBm/mo7+6Re1HfmwpVPEv8JUmTljN8Vlw0vL3f3Nc8b
Ho5t7Mu7vhw/VVpjaMcwvrxCV98uH5G+7o4PVWjO2vKY1E0ypDzF4XOnNZ9Z493xubgavX4cONNB
66RLEhTlbnnt2ZA7Mx6DNQIIsXzSSC6tspaj32Vu7AdJJeIMEWcTp4CvPCXYYoqmWRZN3hV1mZjq
pxgXhRc592VrptvWjv0dV6SoTXWsY49l/mgYn1PbkuDRNQvqjuoRpq3K1wC1tlY+7x3uOf6KD4Jv
xY87GVU9vy674/IvUX/K40zuDh20N6/ID/xvYpTigZ+JPD0LY7KDOOFvXBUsXDD3XOUev0mGAMSJ
lWT5zL09f6nMcjCGLl06dJDGm2nLx2i4zTQCvLk6nJt3/GJ2w3Yw+pUxPSw/i6FveS80jJ/5w7ip
D/xf3xbvpoVwGOSMM564wH2ZXFPy6pdXTpwsLMFUg58I+eGaGo9fEqHf8kvMGX7Ne9HH9K0ZPjIO
FfxitdEux4vXTWjHeh2AqynCbjSeiY2GhRtvtFaCrfJffRGsZB2A3LK2jaVtPKdZXoPcgjO/aEp+
0HU+2HOq39XSgBlhiDq6g7rrryOvPEAs2xWc1YUz080ezVMdqee4ML45PcBT0ynOfVW9MbSAHpep
q0ERZfSwM8bZxI5bw3Ma4m95E3RrrZwtZujIw3ItO+qpI1bpuHSzZ8JPBLHsxCSmgBfbUCMQz83m
N8VOvMLKNK8MJydNYX5kcBJd3MYB5jhNc7sbi+a2YVC7IkmtDxez2IK5ygueZm80NzMn4lXDPs5w
PDkSiGrSgp+4Do1Dwabl2U6Z0rVWTPu1U+y65dHWJkWnqBNlE+Y+B12+ra5aM9WdBBgRZtxiskeq
CknMwxjd0ESUD6PQ7KsLAAROvW2t6PvJMO3be+EjR0jt/MZ22o9CCBQFbDmmCUVqRF9QmNObLlGn
DvXEulVEJGLF5lNeLtSjcbhl0lG+iyB78Sdt3HV1Va+q0YcYGtN0qzOzgmSIXdxVOgmcFhHtpBn2
h8kTxq5ceLmtYlU3nDLaZmJCm1TALGOHhTCMqOLRSByH1AgJczfOhvnayPHNF/bVN4nBEb2hnQJq
phgKOou8nTTvtCe+a3b5MRjig3IjeveDuvMRk1jFhIzY9wE/SA2WOnI6OoXMwNfWL3ROrr1kXuav
S3fW1nklsQQXSr5WbfDWtrn/2kd41lw9pqJ051aHDNJdfAIk9Rk4WuV0wI9yCFJ30Wh2J8IS06Mt
k2dtYp4Ra/UTk0hzDVzJPA9tEGyQFwxr+rwmoQCz9yaH2DupEuDKrkbJfJv69XCi1QHR2dCZlcCR
OUyW1j8ben2OUjm8MhAJvjVOT5/OTR334NNV3eeahcHLBGRjjsa5NSOWCcsB4QfNlR9UDnzOMI0X
XwXGrio0EvZlzKmABhKJXNf26N+sbBrAkFThpYWjR9iOjA16N0lT0uDvlNiWqsho1fYGorguFkEP
68lL7liZCWSqzGh8JzlvlAeCNrtdSQTq1m7H8RLHucucxsQfms7k16GphZeUqeQ5QEsDm1oYLDxo
WWNP1i+1L9UFOYSzlo3e/OgLPAybIoe3Q6nVE6fjkH5DsElOxZeBhy4vwkr7F7QXjHXMQIrPJJ3y
vaaa9ASX+tswJD+Nxv9eIbxeiwI0ZzQXPvqJljsA9Fj1XeQtBaPlNhFbD7JeMWlwgJK5fteHaNzl
Ret98H7ANSo6rGa2iJVMiDENMCRI1BBL5jLTIZrPHkTqIvE5O3X6PUmyJQPGtOtXXusRd5h47EOp
E86GYG/SbGzzsTjWJOgFtnkn+7oDXh4LsC1eB400IK1FsUpFQWdBjSFab7BocJLl2hnT1vc1fW02
UHwUTXW0FhJYRKYxS5LbwozCNIGQTp+20tVOLilDja4xdLRD1B67oSOc0KE4wpQyOdOSU5Wjh002
VqX2DPFDy2oJOesJFqhO0GVOUKnDQs7bhJl2iDAf0lN/k3RW8iOAXFqD9rUkAQp+xq5P7JMDedRw
QWDmzi8PMnqnsl/VCdS1rCxOgyXv88gI+CHj3a3Sj8hapnHusCbX9sONh2NfqJuhCfZdlS+wv53n
l5g7enpT3o0p0NRQk+5KDa2Rn3w0MHgI3kkfx4CxqeyCj5bsIEzqwCfMHf++IEvInuGNqprFRqvN
kVGYfU5849WxUFuUFK7+uIcvsEkdUq7m+QpOAGprdIj5f4x6IUgpFBjzc+nlG0vK00LzIymbiSYd
5Nw/lMAtfKJq48Z5yvoltLWqddp8KJEIzWESLlVo5gPEVToilWo/amn5K6Ob1l0DjMyW2Wr5nFTz
O9Fmn2SlnPs6PvRxmofWOImdZ7XqzNcxAk1C19UNwY1rJREOhO6wvLkAZGSfjPYSuVdHe6+vp9fK
Vz/dgIRbLcOAWbBnrjypTxDGrG0N13uFVA9U/cBNACHdhC+o/yKlUdjEFbNnhrWtN6wyPWeoAkPR
tUIAhgoNm2eBsjKTGoo1BGJrcOxHbRIvjqse5lgj1cLqKgang0w++NDDhhDCXTUXV2UA0s7Hsy/9
DZT6A331fYLwONRb7SkuOC2qRpXlKlK5gULKmVdWBo4r/TF1wYumR62CmlQrZ6MpWKadPu+ijmoY
C3eHVizaaFLdNAOPT0rCUO6Pxmc6lckq6OmRZ+33oOMgy+4HIGuvA2OV2niM8vhG66GElklo++aT
Pg+7yq4frVne44G/iiA9dElzVe0C8mevbb2fxNZenNFZLcm5dVCjcJNzqBkZpvz5znYaCrp4nwF2
bbzknCUVhSJUsry7wm++KfXiSVjy++x0xDfUM7DZ6ZxFwyGZi4Nd4chmlBIkgJhmHeKTZsG57PyN
ESkgu0BfvGodJT5hv+IdecdIlJ3hklNt6CEdchBiDYvbONW72re+WXGXrEU167fzXETbvJHJwUxx
iJVz4KybtNlmM7ZbAw4jmdV6AcaHQcU8TKQmQfPv4+Jn3w3DjoGCt5/M0twYPYIPGHasQmXcbazE
1w5pkW2zNPOYnQ172xpv7cKeLm0UpCwN+tZqnGidD7B7sKlwEaW7KXhHGeSpHOAMx7jM3rayf01H
+wrOrA/LbmyPcU0qU13a21oy8PCHh6hASuIOHRI0DUL7WL+I3DZAOPbmE6Z2clfnyGCkVm1Mk1AW
KOXyPJPIHrqyrPeunqPAFKyOPpkOpFpzsK1Za4lVsh1S75ItHdqtB+61M9l25nqdEs3goWnHSQTY
sm84hDVdc9sl2c1QYGNKLZz2aT0ZmzomfU4a+8Q17+mPkqc5ZudYwF6IjeZAXgBud5PxHejRpk/X
blDcWIm7Y/dC19BMHTFxXrXVPSbork7O5Th3zUY66q411DEtl+NyjMF2mHFam9laTc2nkPpbgMMg
6Zbd07fPwhsfe8SNUkTtqkjas1cIe8UCEvoJttC23OXCPdq1eyOS6bubV68eUOHMGk4z0bd1m7xW
sqf3YxK1tjwzA0PJcO6dR7uDANDmz1pUn/zO9AnR9T9NyTDeFly9tkxvAmVtVBfdVmXx0qXx05DU
P/u0iJ6isjFQc7IATj2LNKsgvMpGY+xC+BYhZxz1LFCp+sYjH3uo2ZFIF7SIh5oceUs6NaHCDPej
bjg2maRYSa1dgNk+pOt9sUHbU3SeA1c0IfTGYsCBoKgrs+yc6v2NkNGHbJMz6t7XScIWHiFAq5jA
MN4/gBPyvEg57kAodu2JEuDSJMtUAFJtbUBAJHJcm6stgtjrcs19QaiFRySd1yI3YYignOdKBeCe
oblF5cHqiT3iYZ4Sjd0TorlIH+eiAanbfswl0DS6gusB9kzqQdrTATHbzo+BV1/+QoyyJHS7x0ZY
z7Mb7WdP0Z0ct0VPRN8E7ZR/uOedmw5apokrTyl34rQ8xsO7OcCnKbtzpj8jEd7L5CWrjRdsa9BZ
xFpHYDpIFLWtiMhbFeemusQI8MaYliIRqchjzIuhulNi1P3KTogGnizv2Af2tbfKh3HSDrSpb+qo
2wtPX/m2PPm6cUVWfNOC0Vwtt2CzVEDsr2opGFwbVLcDFJAiKerJ1mi3y3dbAIHyWbX8CW2pM5M+
p4ryxZD9xmQNjVxvVUDXF0l1G1fWXaOrfa/pUAG70Mj1+270NpNFu2/5JpZvhfe3Dyb/lMbioxfj
Y9m2JAnDx1Hc70Sdvo72R9slPJVzWm2GGbrPNIi9O9n7wdTe7V47zhVYMUHaqmU24RQb97M24CAo
oMURYkFjoaMxArvd671d4WcE1JgroTi7lDNl9Qg5mkmAByg1IQirybdyzO4E31lfmo+p2Xziyos5
SspvuqS6ZDixccsaiFGdh/3o342CgOm2ujTx/95bkJNJDDSGjQbrNaqjTeTNh5y/tnbb4eqUZL2B
+9jH2EGVTa1XZSl89dwvdn4BrN6oOJQaEyHaQ79O+Fv9kuNBuR+DrnQdZDoQfy3Fz/Tm0VPGpRf6
vabRwlUORIZWr0+y8D5FV2qYlEBsBvdyRF2Ii3HnOum5K4a9qbLN1GULmgvcpx5SvF+rut1Cnthp
mf/Rg/6qB3JOzZh7aSp9GNQcQjnhRmFhMXo1APryWJWi2TVmdk+WM8UmzejxJzF993HQ7GZp0o4z
Pi2NFBOC+1yiS6P0HusFeXyE2PrNzmXVHhDsIfI+R1wrz89ZU7pxAyo3dBqifLXpqTOcG2c23iRD
v1arTig9NmJ5L7OOfJfkTosmYOSPb7V273B7irIvCDjykpBZAsqxU16wgyp4oTuG2MUhQ0m5prPq
HBtDgX52tXYjTbcN4bC8cYe+6lM/hzyC0m7WMzeRMLR7+LVh1gW0oSLiBaSrXwMI+fSj66vNjV9M
AKHZHgc6LWapryMg/5FPa5U4okajUUl8ay2HvTQT8nYmsZqUu9ZwgOAT/elga21cGK3de8Of6xHU
29ndpAVfh5A3nMhWk1mcjTQ7Cd8/5nF7Y+DG77Xi1siDc6LGHS2zDxEY9NM5Web6t4xBzAq46Hke
x3Obi63T+HhZu3CoiaxO7F3bcy/Bg9yMHjF4Hn3mrZt9T4LorOmVy26QAdek+NP1rOTGALDeewCg
i/KQGchTaUOZjfdWgHUKCyf/ADiydx21j2VBAaJtorG4nWnXrZq8omZhuJT9QPjzGPXZu8V7DNzq
EAmWl9g/FHl2tIL+MXCHU2Tw1DjT2K7ZNsNqjLeRzRO3vGOInGsnDda2cO7whZ+Ytm414gcKbHil
1d+Anz11nNPdoSSXDTmRk+xpIIUtSLVVQtb7KhCDv/VshHLeSBZCM9bQuRWCmTSlOjbGeCPMYFlx
94tVgGX5lkY//PeeNEA45uGkO8yL9GeD/aaywdaXDDh6wkBa3dnS+XlebkTcgaw8EYOy4ZJF6aEe
oktPWIaRip92k1zzaDog2Fn3dNZXrqzWbe0+gJzeoVTbVnWzx4F/rmNQpcQGlDQ37czY9eZ8QNWy
DmD8ELMGUKGwLiJj1jRDbp+C+TErnyvGMUlHM1LHua079bNN0bUZfA1bdXGsDLVWTfEQB+BRE+et
jiqyMhoCNnNBveHiT2WW3WaXSuY+F1v7brn/w9l57UaOLN36iQjQJN1teSdXJds3RJsRvU/apz9f
9j4X3aWBhPmB2TO7hYZYZCUzI1Ysk6y83tx5g3VjzQ9TKy9J6hx86W8g178jQ361p+DI9g3rrNA3
GB4fKTJPIzCBWmZFqn0vB+OnuhH4XjDvh585ZdjcNiciwRd69BJ7I6Ny9gGXUV3S7sek2I1afaDH
WSVG9UDtAfZRVuuoBiZIjGgDUrvLSZ2hMCD0p1vCCXibbSzC3BKnJBD7iM3MrrXN3Mtnnbn8aBrA
pGzfTlV+g522Je6j26dN8U443HtTgwtpb24MfyGrrduxrzaRQ6BrE95DOiaPhT7Z4qAJ00eswMqV
qNo7r9Uu41DsOGx2+lSc9caFtNjoyhhQflMykEkaIS8VmyZ95z/9PD2qtIMKTxA8mDNymPgs42A9
kUSqMR2FzBDIo2SrUntIwFS3qwYQOi1Z10m4hXHtk9sw3+R+/txWA4d9Gm2DgS+Qh3fp6oQoD+yY
27oEqR4AWuN7ZrIBeKZ4DrSGI9k8dLbkTbMfBw5VQ49/Nh5aIaiyGBPL4GXWGQs6VYifD88rgQTW
9OS7qeZFks6rdntnTL+HjbEfZoxvvRAwSYoUq31VdCflpQ4txcAxXnzeYE6PgiEajKm+NpdWVx3K
LJSLaNafpYOiyY0fwj4FKvUQE/nYi3Tcez6Jh7qEuizpbODKipMepUSRubgdJWzwJCMNERhr6j0U
yP4XQib3VRaRytWMDVIeYuSGmUC/MinTXdxmIVEqTNLMVuzHvrAWWQM8rfXAuwnfsJ2lRBTEHb0m
XjkbHjzFjcgYj6sETqai/bJ05CF3q6dILwmSVhVFSpVkohFfydSPV7Gs65Xdtq9q1wujUQMGDdc9
zEPgEZLWBOsFAybAQZlBiixySg0ClPLATo+DjYButCW1oeNN27Bo7KXouE/cHktqp+zkNukxL+E8
+/0bEXmkJ5ZE9HS1hZkn3X4NJKtVx1xE/9hY9q/n3jPWZpNRwaHT5Kj61hZ4hSDmOeJeR6agNVr7
Mua4tyvrQSObRMfSfV27zR7TyTsYlsyyzPjoOmySRh0D25AU4Hn8TzrPplVUh9oeVuNAiZNlu4zu
FVRuaVfFsR9JNMwbjKBrCR1A07QM6mnxNsBmbKr6wc9bouDxcF/o3uBQfSvDifmc2iVjr/w9L+1L
6pGGGwyMAdP2Z2wyiaWF3wvEwZHm3USVxnZfPKdTcKuFwS1Q7NEZ4DSIueCMpa2cRxDgvLxXBwKZ
GcPaqAseuinmnJ4pN/CtqsL6sXatb7GDi+BUHUyOnDa3D87EqGDIVr4m9mY/voxoMjYxFR8UuCEy
DsJpA9woizerms6czcOyNqgybRvi95jN/o2W6AQN2cPINxQ/+s1or4s8vg/Kei/i9pDipWzEU7b1
UqZ4CFpuoxRyOjrIkVcxEd4yInvT9J2dEN0WgG4VItbsC/GGW9Aan8JdQkstTfIqyrwa0UgGR2zi
bnqz+5liqJFU+quR5K/orG6CCmgOlVO/MtyR7L0oNhekZz8KNErbMdVtOkGnJJnFz5AizS0ZcuDI
Pyxd2ueuH37BqTQ48kf5ljnFxbLmYcVA4HvtxKzzDlOOiHyRueoOUTofirxmxtF05caNwMjNgO1S
gfBMlx905/dqgYnAttTg1a7f6gmp0PAJ1llg2asug6iVBQFvnpEmO83qiW7IIhi+tUtye6OXq47R
VOmU3ksVo1bU5yy+U+ZO2QKOJrdkQXEDHA/2qhG9Ybac3Va9URwi0U0gu2DzwKkWw4WTKCoOD+xW
8J5s78cAf1PLYG6EEejcrvu5zZUoz0EOipl9vG0yOa5mhkKvfmh3d72Z5g90XM4GOqbYjp3HhMtB
GfSPjOfeWThuiVlNHFE3GxZvqKIPrnA7TjaaMKo3nnxJ0LMzHUA2mYc1gsS+xUi7fTThDK0tP83O
NQjiCs5HfZldphIRGqyd9NrmrcO2kGAtYJ2gaYInx9KabRJqdBVBPu5G3S83ZTTo2yzNxgdfL6xv
ADuKkdjzxiP0X8VR1xKxFvzoQ+gqjQb9KZnkvh81XFXyprRXOQLGhT8SuTSTW/eYsBgKRlpg0+xU
CCAXs5kxIK4FjaEZz3fUSMOxdWMIrr1171W5WOmmO59Ls61OhZH8smyeQhHF2QOSfn3dCkD0icIX
nLN/bgYNADpzViAw70mppWzyxM5BPXf3s/M7+EhPHoMq1HiBfNXG5kRkLKrOgodbxgMKUpEttc6c
fpWJdHZWlamMBGHHHqTyYXyA8j8dEp1QqQvabilvAWitYFNk6C8GzaCsTsCjOg7YlYO4l/O4fGce
kd+UxE1cPEa3t6mL951Rju25nSP3PcsaSeqB2/4Y5i4SO6DjCp3lTHZCzokMr6EdOowodGw1zKXj
mzJbj0RlHqfRhN3tRWhI9YZYhGAcf+HVrBskoUZatEr90NrXzugj2/Snl85CRXXAoV4eZ5NsmdQK
aaIsqMSbiEUaUoyhGep793WyCodcErO7wS8dlE7zLQaGWO6wpMPiaSTjaG+LoSasL+i0BylnXJop
DwE8pNPv7SIZI0RlKdb+LiQwBhXyKa9DsRbMec52yOwyQSc8LAuVw+al7SVjc3WWSTOPhxgW1UNO
9iiWP5V9a5CTES+RRtuXIpfmj9mrij2ScSzduLOLFWDfAyyYBU12rAd7OvZd/0b8NTZW1NHdUkMa
RUU6kUV2icFw0eFaMHhcGXcg15JUYENIgodGzfxRzkb7I01gES/INoaw4OrFU2r3/xhuJGCAxzb1
SOqsOukPWNjFEspyg+z9dR6bnzMekkuRVwzBAul8Z6Cd0iENDFPzmWzC0F/mJSVJD78Xbh4AxjDg
bZSSjX1H1ivkuz7Epdhk8LEYYXsf66xr5kWm585OkstULnmU7n2pMwHuO7ZRvIfiFeBmRAIfGPXG
wGr9IUlToa3iYLaw+XetMY7vWWjarp0EEjLRVOcgmsV0HAAl/BXmQ0gIUiso37Wh6O/p1QAwKDIM
6kHEDkuvILqzjXvrNYT8QphbyefAuIOZSMFMGn0QYuoqTZO9DUSxTqxy/KljTLiI5+DZ7mGyruUY
Ny3DI432wkNMHeB2hHLN7vp6DZmr3+QSajVGIPO+q7V8U9Yd7nQ6wSeN8IlvGCUJeFWa/yhKL3C2
ph5ba9doRsDHNl2XblDtGX5TmqmIEL8O3Ie2hR07tYP1A2WWTyQoMgUCEw3JnJsDohXbycm9YDkZ
dD9Die6QjDao1WP5qHlt+xxaZveS41d+dLq8fhA1DWwunPxZY/ILISEKootuBu1jLZx+PRlAiENg
QsJIOC7PdNMYAIoCCVXopW+8nbTz+WwtMINSRhc0HIP0tQVjxu+FwcA+Dwx4vqk4tyEpVaNHKIXW
+mTlVtaPVtOpUIux1gFDupYiQ6OYdTyR/xwDs2J24nHwj1WSIRiHBlcn0yl2em2XVdJhYkQoVEYu
xSIMEuKhOIChG7ylvv+O/JMBaJrwy8KivEnTWZx6q/mpexJdlKPk2yJ5AOX/JxdxuJ3HLlo2I+2d
xlZ8moc52LG5B3fwHRTdg1xgrdLTo67N/pGIISgz0YicD2ID804QTtdE/RV7Tb6KmwgSVtD63wTz
wXMklZwMbuuKoyAg/APXhsIzGqTxhX5kKg+szkYFk5EKuxRzD1vIY6IrJyh1A2PPQWNeGcYyWUPb
t+ESYCyKJr7wMDmlgbEEnhEzRkUoYCA5irCa1uMMqT6R3GlS1e9dFjyNrCKvijaGNC9jDNXN0daa
CUcLppedpDcOEEwjDIaj7RFXime79SYCxPMHBroVk4pmxwp1jwk+pQtDR4sSpysQoxeQsFWN1pBa
KP4xdsmdEUCYtcf91M8XeFVqnuHduvpYU9XoTGad5JTmYFNoI0/oo86uXxxs2T0z+X9MyDABdaUB
L5yjLpNXhwaaEQzJOAXKF0Km1A8aEd2WuvkzGqxTVHhru7eP7gCRL89VlrxONTgfZZLdWo31PHi8
QrV87eS4461kRi5wuWfkKTA4MOr60W2cDiTNlAermNuFS/2itEy/P0LXQQYgeuYgtWrTMOjGn5Us
tOpM+CWk1MnZmEPUM3SEFWrgKKhI9XVr3Y25dsqdJ+qKH7LkBMZl9F3rWpVenyfrlFd9MGBOCPsS
FrnP952YVBJxsYY9xHiOaZni4oSyPDuT/RPG52I0vIU1+afWiXc2xUQO1Qm09p5F8y0JACFNE5WE
4nhqgHJywqBEf54RsEttfoh0+ZTVw0NcFwyliYCL+++daH51sfYStuO8zXzyeed8OTT1gQKHgNVO
/8Ums4vH/JxX2q5OZjiGLqqETGPgSztr47KpBeuBUVw8jkd1GbQ37UZtf+SXrUarkWv1gdIZVLgL
X6ly/pkjbNfEIHbd6H5Tf8ub8cSzCDvu8TFbeHhI63HOWBa8Ii36tZ7A2ym0h4I23m+BXnP/Fstv
LA8BpupgI7L+EbNM+NeEueYVQ5CuPnB8kFgRok6s5Wn0m1vCVug02+CFGKhDQZAvKrQdPo4LA3i/
xNQDPPKFLKwbxO1bQnaOved/Gzs6P8/9gfcFAFJDKeINTCaq8mB606EqxmeF5sUDLVlFf1VPLZFL
jb5hQ1i2bbnWSjo8Jg7CDlAMD9YD6vGj0cgX3/Zv4oiCMRWQnC3y1oxs3s+pvGsaZHQca+bWbcb7
WWEfaEDvjESuzbF+a/z8BQKhKCNa4ap6JuiOoEuRvraxvkud8tbuQl5v4y60ikOtPhPyXJ/QTQnJ
t/adjZ8y5FdU7hb3VAXTl86m7yShAIQPumXwouvGBQbAq2902nIMLSC2iJ2+CpxsA27g30gBX6Mn
lWpAhoq7uvcSZlJ53MhndxrytS80kpGEdofBRL2YtflHZBHKaaIgHKbmIGW/z4gTs5C5zLZ3N7Q9
W3SW9HuovN+ibnj1isg8JaYD19PJyAHmTbcb9z2sKKhlHrya1kSynlMiF3RXdUDogKlX5gIJ9S/S
vMXOiIYdw95dGQfPIby6xdhPjDfZyG9EH+VbDHOzXSpkscQk7a6Uzm1p+yeIf/5AflzdmJ1iJHqR
dizqmJ2n2urMMpzgJcut1QzkHrJBGba34W+ubXiFPlTRomhWnYntkMjLo3o5yIVcmRO5C3bDbukJ
bw3HUZBONrDpqkDGslMHuckYIN5znq8hiW9H/L+N9JLVxCETBzfp0GYj66CWt8p4ick9GYua5hhw
dJCYQLYYNDK5du11Yrzh9LJKSmPt6eiQhXWc2Z5VYGgSQ9CKlkk+kAgw0ylWawt2pgc/FRPlJXZJ
F+BYP4s4sM4lHBSo7zAVn0EWJ74xzbOX6kmYdXijoqQL3Xr0GXrAT033yO+Ohuafir71t9ApB/tu
TMOXhohG289WFJTbOfa32lifRwtsEbIIDRtA/fhCOsdGI0JxtO9K07pzB/tHx80IWTJWMTEkCF4G
D7K6HlPYE7wrwd1DQHoEtgubOa0c2n3hyw23GLgEn/LQ1K3lbc0J9RxSYKhcVpRNikyMf9JK76ut
LZ9H77WJnVVgdDuZexvL6BfBRCy4srfMgoEmq95MwFsWPGT1C7mrFO6+1zVM6CBITVFxr5vWwSBL
cVV60UEFMtOtrX2sFDpXuwji3cC5jmjUF2SN7MeouNhmQsrrHWcJwcbkZ0WrVrzx2WR5oz686LVF
njZrwwkW6tlN8bzvqztTZZ1F5bHuDawO4IErQlajval01SxONrXwv1mt+STz6vvU2rcwN2ls+eZY
GDxWrqRWmKJLc5RYc21QKFTaxoOYviMSgWRr9dpbeoDSIzrPzLnbgYRQjMKQTg5vehm8u7q+aZlm
ZqCHS/VIspwgU3LoGkKUzVM+jZdam9+63Hqwpnw70MrDZAAGbrq7BDpLqTtYp2Mus2x77WYaIBs4
T1rnrMpkInTVOzVatSa7atjNnb6LOKEyM9m6MAUWpRXsjdk565x7weROMDoGkGN4xcomX8t3GiNi
j8DZ2ofcaiHQrsm4VroxP23fEC3va8Q8XZyuZe/fBC2VB08ct5BybU3FRmEC/e8kb077oim/I/1O
yUoZ9zkvz0iCuw6CxJH8QK977jAzZiweg6lV1tFU0BWfpI/73dj7D4nuoVub8T3lZ7NG5PW4siPw
uGhlMIeqi+ec9sSw5sMwFIeCgQz687XmpJugJqZOPAR+Wi/sqj5lZCOph40rUwqIqs9gFF68x2ab
zHHe4hD5yoCbVNJpG5q7LQsoq6FwmqN7VHqotolOFV0xxeCRzuS2p3rpWhMNgLeRlrXLmuxm4PeQ
S7lU11afS/1sDI1vpQfQiyp4aVgwNrs7q0j2Ac/XilD5TjNoZLLix3bgEyRKf+LqK/XYTR6mH4eM
XQb4wdU51N17p1A20ug3Fuo7SEV6l7HfQYC4Scxk37GgYm5A07Nz6DGYStnJE34TjzWH5D1XxgZh
9jGy5lcVrosxB7oPouSiX1Uy/87ZVU/a17KDIc6g0thkzsMdrDLEUQxwYfey3U2g9fHZseqtBgjr
8ElxbCb2NlrDmcMjKf2H1Dgy1g0EPPazywOme2MATQkfTSimY6K8FAeQ7GCurX6vy7RKJz5tgcKI
QWKzRI5KdmZ0ylEl5Dk8OBMcAMCDcjfNf1lke2fxCLl73lHKY3YLgyt6D6E+qE0rKw4pqfJq0zM9
wmHHjTZE39Mh2iNTgRjxWrveWv3lDKaG5G+FiNbh91OBhncZW5KDwy+nCglD64Gvl4Z+HfBmGTRl
MpJrPY3vfWNm/AWJD2EXYiA4GIK9l4QfuNxhVoGTg7/d1hmkfpO9PXfzdFE1OeRzvhIxRDeuFh1p
FQ9uKvNVobFti/hAZMWwCtoIZ43qsYpFvaxK7djM5ksEGO6ysety2kFKBCrUT1kR9zw+j1Yxj3jN
sxMkDbHgtSYAroaaM3cD0g+7ve3m6Cm1svs+hqergdUMtnGvcQvDlL53rPYkCQ+Igie6pXTaJ6V/
UwJcrBPQkuWUW6dytC8MgvAq4LyakuK2s8unmiTTRTMOb1ioBBX7oPdQQ0DLcStxquah7gNIlUwR
Qx6xy93NFhFcZS/2SacztK/E1spU1HUXPlgz6rImXltow5Km31IxtgThRpu+yF8DtxZ42Q3ntC8e
7CG8tXn6IGNpsdKL9sUngKrDJTryzWEdINtZ6jZ5hQDJ2a4v22eMBF5zpCAdCclUBeZNP5RvtQnR
ksawMueXOCRQrvYY3hBBMr3ZSXupXJiKaF5BHWVz7N0K60HspUfzieZ5bQXTkdqFWUvzK/JCDTEL
cjYGJQSoDUeTKgV21C8/THeOqF9FLG6p8+8bSVNdR0g60vApnNNVoll3fiH3JNxsKTjXwtZP2Nbs
nCJlwDSiaveC+lbVLkRbrKqGKTAMbNoowiE2IHXNXYNeg9n7r37KnoMiu5FmfIfV1cZwwsdM6/ZD
DPUmD0qp/KBviDuFDkQWecUJMbBrex1C/86oN67fABcKXgFcX42TzsvESGevQESNX5dP3X0yddNe
yqFAS5dVK4KItsbA25SyWyee8utTJhQNOM8i1dp6kWR4lgwDFJw4r17tgqNcAENK1I8DNKTegXld
hI+1Vl3MYoCsm/YDYJostvRD9ZLIF+LahHeKK5CfotYvGdo/b+h40x3SFXOyV+GVBMvST/eR7b6g
rjyGMn/Xx+mhGmk2ceMjUJjpP2Cv4UG1gWszyObOnceTjDHF0yQEVx82gSkd9rmgqbGbkdgWCg6k
yfSXzNXWcVPcVLq+a0mlZZu5of/ZZDqeeOqZWCKJmGLqpy437yutv6/Id9VnHzTT2uWJvTJdP8L9
CHcio9yISN9ro4FwFUAr89ZM07daXyrVVW+6942jgOgkf5DQqQ2nuJlcjh1MyNkZCdFxs13ReXz6
vFskEPTMtFoTBvPuzvqidp78tnxJW4Pqqz/kMn0WafNUxvaGcdJmTNObKB6P1Uy+loaBLqdRwVcO
ExY+V+WvaHCeGeKepg79REMZaAhzP/ANFT7zOIV/qgyFskLY7bfbzqngMOfsUywDmPYL3S8uQ+L8
whlzpenkmAPU7yM4406VbovE3vmORgysWVCEIlcxQzjFrXmKE2jhn4uaP0rDoc2C1FmuDvZFeAeK
5z9U+EY4OHUf+dMliZARbmT9M8Rwg9VwUXcVBbAAm+r/cE1Hd5U0/LcrhPpMf1yzZsoSoXMZLiPE
tSln0YcI+5O3LnaOecTegPhn7r5Qb/+LUxGezx5ccrLbHFhSSpD/x1XHoVfc67m75MnBN861/cr9
AmlD3RLvYxNt+KPhkBPdBWDJz58/5o/mQeriTOUENhg2RhN/X9yzBz8Lc6u7jHZ4IXRynaR3Q2E/
dsm0/vxKH4X3mOvpCO/JYFF24VdXwkHMi2xfdhdKEHlPhzAfW9l+Yd7wcdVgLIKTgGkLR7fJffj7
dtp0sEMb+PKCLM8oqKoRDCo5X8u7O1eLyq1hCQ9f3NlHUyTMOohTdEzMlzzDvrpoEKVM8/GbuRRa
rK2sEnY8hUo45Fv8aM7Qdm1KGusLkwFDPa8/fJEwMiBxR/dZNZaLi7y48mmQWtTlrhv8vlXbIbze
7p6mYCew/nX23LPU3JWnEzTt7KteLJpq+mLhqtv67AOopfXHuk3gh/dtFPNCoitCglZdCK+8DJI/
fL5y/uVL/etOr6xHLJgRI9KsRr0gEBi3c1JRGWnIeyDddjc6BqclFennF732TPzf82VEhh+7imKx
rtZr3phYPEmtuaQ0qIvOhtaJjEKL8nXr6qepPhQItCU/TpEQf37tf71hQQCBYQhlA3N1w67ezLnt
ccORv4WvBpAx3MsqPeXlCabI7cgfbaj3/4eLkstJRh9bER5ff3+dfhejGin/d9EEU7ygy74VsBbN
HhKMBdss/mYU7RfZdB+3H7Zaw9B5vL6tLG/+vmgBmEsqSD0/EkMR/ZgsA22mPgz7viwcDbs/Ego/
v8t/uaClMmcs4TqG8yGez/HnLInM3n6sGTSEcnz2+iUWHjTjwfPnV/q43+H+8ceVrl6P0sE4sXYG
+zHqy3qX1Pmtlhj5F1mHH99BAh9YorAlPJcNSG1Nf7yDcuqFXmMV9FiNxWl2ErHpRYagxXQv//Vu
uJDFzurr5IvCBfn7Qq6Nd3qRcqEhiTLevDiDmTD8+vwiH9Y91qiYz+AkhH8KJgBXW5rTlRVMkDh7
socL653ylmEf0HrDCx95L6BJ/DdMHz+/6odn6CMVsolNJZnWscim/fvWatnC3vKK5smv260264cm
mV9AwD6/yoeFR7AvFbctPMO0iFW/uopjzJnRd4MBP0+7aOIAVL0pHWcx21/EgBgfFt7Vla7WRIVu
fDT7yXisnYrByN4cYUgSxpYMsBW6XSG1QwwvxiihdNaLIDznKFWHNn7//IY/nIq+za0SvqRbBuWb
q9yN/liahXADqxNV+YSdGz70l75ZYpq8MeEAw9sDwv38cv/yfP+6nPn35ch2Dee+6sqnEk1YhEZ3
jWuotTbnDMBa95Iv9pGPS5W7g39H6hp0C/u3idQfdxeMTgg9KqqeKnxWY9LeQoj+vbTWmA1U8xPJ
58yZv4qx+Vgq8kzpWSyWkOPQFl69IEWrdZUrm+JJKFMS9yUO3kM8cl0je8KogiTO4odWjXjovPfu
S8hY5fNn7H58VYiYooIj4IbbFu7VGUGGozUZjVs81VmLMhHROfJUID8JiG6tDSVgMbRoGWTxudID
upVfUovLpXB7HCmEB1wPyb0Kq4GqJFh4edduTB/pfNQynOgLfjr+0lB1VGZG4OfgzPs4HzA6kAJh
YQjCVMBsdyqyfMnt/ZXqv7ThuYHPrvRioz6dBnPYmhhAQF4AAYrGZdw7rwZTRRfyy9IIQxDpEg1v
cURmpzonanxphu+tSTAXBGKUFalwdkoNoSxfFBlVTTKSDFwLKEPL2kPgWW99gHgvQzQUYrRLhH0C
4I3OXQbGW1p3cO9bK9tCNvuGtgRkq/pZV8HDhFtAkQZfvO3/8rJzcBKuhwMo28p1IkhjBokWmmBC
URrKk+8W7moit+GLY+bfroITPv9wGQgBV+uOTDgc1aWXPFV9UtwEk4YYOC2+2DDUEfJXPcnvJcbQ
1s3fBu3e1REzBzZkj1LWT7FrvTTAiBYRgVgpdLk42E359vla/n00Xl3udywMh6ZuYmyn3vA/3uDB
qBtfx6bhSX3DhU0IAY5yyY9qpOdX1ArfXVUpVIySbQsdEHOCCPBPv+sxr7ChveA2AV7pB+4tbtCL
sSXCTn+G1bWAxAleyPbOKUYf8PnH/vgGOliKgQqTZUmreO1cWFujj7CxLZ8mNxX7ZrLV+CZJt9mE
+c/nl/q4o5IfgrWsZzJopDS7+tILc0au2Dj+Ra9CJE3ymz64cFhBRTOGuP/9WtQXjq6bpmdwRv79
ZcAH0YrYn3AYDexFlUd3bTKfLCQfo11/cVB8PJdwMMRwDkNBx1AY2N+XIqWvQTUq/MuAKQDaHpyY
sKtplGcOLmEabl//+dZo0igusPGm4Lx+Q9OoC8HnZXCJu/5WRvYCms16trsVuY4/Pr+UqQ65v9c0
F1JFDJa5yn7u6t7KdI5sSnv7UtZPuS8US3rJN6bcptD9uRi59QzT+dNcb3rjoU3eBvmk/r+5R0O+
VLMFfKhRxPQbfjphzfb5B/yXA8yjwwDW8VRQge9cHSA+/kLuVJvWJfX7U255Sz3do19GNQEbwF6T
S7zohqMTvvimfoGT/lUreR0JSZyX+gCuEAIHQFb11RMyzLTR0sq2LqyPAxHdGExtqkZboeg9hriG
+FqL04L8BbEJ5cdXTeXHt/f/Qy0gTPTuH16psLeKorC8i4N0c+UXwMtag9QHStP81Vl9tRQsoDOW
HQMmtfA+3CjhawVtbeDwRk1bPBDUGpdgnVRCqRDLz7/X6/v6fTH6EIAIKiJOor/fqaydHEw1udg8
pz9ZTJnenvoh3P73q1D1KGt+lVp6HbDVNq6bE1+Nv5cWMLTT7gISfBvDir9Ypf92N6qXIqMBB8wP
INIosIXL59S9OG2GLqbhCIDkp5FYjoji81u6PvPUgwPzYy8nltizrxcEDj34zLjcUj0R4lKU8LKC
x7ZN3nPHPU0RZMTPr3e9p/++nofprsvbZznXBZzWZF1tTOrW5IaJ+M9seLZGHB3H/OfnF/oAn3Al
R4Wu2SSfujh8Xi0JO9T6tOmlc2nQWoBLucUNYucNMhMnMJlpbZpe3Bnxw+eX/fg8DdBiFiCVCkDc
NciI3iX026hlwoUldEg8sLBPDG/WeHJoQvviy/uwm4EOkSwLRI2ZFrDmtT8tXOycZNDcvMR4Q8ay
2o/mvi42ffTIv63+gTch1X7Y/Xd/+uI+rwuy/10ZV3nqPl2Zsv/9whWBgz97OZqXQgLDlwY6NT3W
vwjn/NBJ0me4KoXYApWmMb7+DjEtzJzSGppzLQjPivWncrR2XhCueDf/6SzzuzSSb35l3mcBAqzE
s25n3EDKMdiSmHr5/Js1r91w+TAegydCLqlGEKlc3bIYW1wZpqA6R0jsyo6xabWaSN/AI4qKXl+w
omvxE5F6gV2UYy6KulnYLDcd4Y5u25swQBzY4ckkN774Kt9EXfzPg5cPxzI3XFcdvQgtro4VNyxL
6ZlGeS4K+crUYsHI/GlwXpjdQqCId9YQnEcojJ8/kw8bFQEHWM2CnlHAuh/e5gpMNEgsIz+jHkdJ
5ngrq8sejGz4YrVZ13UFST+Cd9kEVKfv9K6fvV05kaCHyc+m5vcv2No22yqZrJ8WOtXtNOtI/GfT
WQY9jKK5ipvLCI8W93H8yeauR3A/J5idgi9tBqruJ3byYI3ab1yHvt+c+8wtVuOUjNvYqZKb0S/S
va1V0bEMYKtKYHeM+oSDpgQHVW+0rWXXeukRu0eyarQiB70ow+k/ThLULdNOqVebvfKDo+4QZomR
ug6ayxbCJR5lCxzwWmgI0Bxp/L7Kivi4gCh+aa5UgIPtm9foq9vo2A0WIjvPYlzJJv9e+nc0tXII
biXcbFhCbCn/efUQi8GX6Vg2a8i/6rcqkhciIwqyc69vnK5DRgkZHff9r27tw6SCrcOj7LJBlmnt
HPvqQh3iE8AEWCjRlC4bHe148dhGL4X5j4BNOAT9KsZDnfbfxVlOS3E6Qaz8+b1eF/2WYTO8Uk7v
FD24plxtHqXGQ7CKOLtYeo/oohn6G7I5fGjljLZ7VzO2coYSOJTRV8XEx0OCcwho22YTJQ4E9Obv
rdp3pm40Yw+Rm7On7FtMMbQ1Zw3vuJ5U50Gqj+fvZ6Pe2lb4xW1/OCYMWhyd3kMYTBH86+Owr/w2
aFwtvEDTvXdDMhMb7wsr/497kLoE6a4O/nLC/fBk5aiVM7qeS+Jvxdw+p/U+dt0vojs/VhPqRhA0
cRSRdM56/fshzkzWRCmS4ExOTubASo2IzREFlCdsrzslSCDqnEre90HB5WOil+f/uoAYVNA66cz4
KN6vu7gGrbGksYouU/4PCni+S1wBVs20j9O7yfG+wFv8jxsuFjakZYFIo8CDUP33/UoEac0AXeKc
VrFxwo9CQCWDgo1JHX5Celje2W2ob2sjE+9h1GjxPsYHW7G/nPJNY9i7CdFF3M6dG/8cZpfEPTHC
ZtikmTtstEIFEjn65G/90YnpSF3RwBGF1u3j0ocmeM5WBeLJpe1NqChnTCoMK8eMVKDQFl08YCJm
Y0ud1+WLhalFegS2IXZdygTPRyjtzraqmh5IzrHv7Ax2WV+a+dZwEkwIQpRjMH5E+r2sNfGr9kmx
6oJ6euU+6ILC0t9k5pM7kWhCrwrJZF7OSdaj3IssfCGLMF/ikedcyPNGDRG1nPJRJC8mSuKVnU/I
xvWuXU/mZD7Au2l/uWkSHTT8P1+ytBs2WeSPSxEazYXvE9GcgRuTFnYw4f8fZ+e1JLeRdesnQgS8
uS1fbdhdVWQ3yRsEneC9x9P/X/KcGLGAikJQmhmNJKqZSLdzu7VWSp9nYNnBFr4EcO6Faj5JaWeF
oDoaddNClf4pH+rskjgQJsNVJkm7wXLqo5nCOpZ3AnWjhJrzsXQ94zTST3IcJQBppRG2O8V2wHT4
SbRwMcQ5uPI7VB5/mpcwLbpFzXtyTvqygSZG8SBlgcYokH51OXzCXkN+NYTjq4et6/41mN12MR4n
Eo+e6hnP+/W5lJGtQnaqk0/k5UJrBRPk4kt4Y0oWKQw0QZmSTqRyPUSfVxx3jd2LCv9z15m/ClV9
smkN0nzjRQ2WApX5y2AZ3Ae8Gx2eVUzl9XB67A9ylZXVmXO8NrKT1X52y+9KpNPVVn6S0vf7Czib
HWaMXBrRMJ41rsVkAROlDJqs9LszFKnfFQ2Whs55cSVgdTF9w5a24LnNHgBUHKi9iKSqpSEKPInC
AoMCfQKE+FQr8hekaJ49e0mpZBZSMoRNR4eJUh3prWn5zGqBPbgFR4L46KmSAFEb9GChfZXAPWx+
v798MzdJlYUoBTkAjWz0rCgvBPpo+i0572Xh0eJebzO1/pb5yltGn6rulU9DCM9Loier+wPfOPgG
QTN/UO3Bm5nsW2danTJK5nCyI3jM68x4aih9rbTc+Hl/oNkBIXwgiQekiz3T6cm5Po+DkZfkP0vl
RPsgQAI7f6hRtyqDB635Ztof7w823zvUGAmnDFnIbM1iKkXL5CCHJ/2k0Dm/qYJ3/BEZC0k6bMHZ
nG+cGIkDQu2YsHzq33pdVQ31YFSnjBdChtmNfEDRHAwHbhuX5j1Ie4eFxOs8fFUZk4hFyKXjXU+T
ymVhOVIS2NXJ1irjDdbS4VEaYxuCAZfkZqSWG35ufClajeY68MhbLYDuzNEL2ukaU30xRtmFnS3v
luLqm8v+x4eJW/tH6cG2Y17kjmWXIOk9C07rpjPfeq3bylKyHXKg7JnPAyVn6PRGT8UIaNTg+2wT
JWIXkIFatk8w8S94HXMv6/eCsU2ypRJtT2vUmTR6aCLm9QkFKYVoujyW8kjwITdPAnHYan2KAiDU
+XHzSeo/3z+L84MvduvfwcWi/bEoTtw1au/H9cmUiUV891GXaLZUDy5k7l7vLoR3c8N4PZr4mj9G
GyO5RqAhqU+C4kSFCheOsPvzmVsMRrDJ0JgiFU83w2QET/ZNMPO1eCoV48RTmZQLTunvdrbr519k
sUU1g+SMsMLXY+h5JDuDntYnvY7eoSuRnehD2o5ndNR+OmnyRMxom8mu7kUvKCJu/OnYALysosTZ
CIb8vvzuSvEBWWRjpeHcQQHwDbqal7rPLmGbQmH6rQ7cJw3YTuCyFwZAMyji0lh/lSv7w+BpL6lq
7QK4PtZWXOeb+2uo3rgplijVUC6QyXVN+4PMqLBTw+yrk/wQtsmb6yvkUwIE0YDnfMmL4AslKpji
S7+Gh83YQaLwPRmdZN267itEsMhl+NZXyiL/6KMERY5awsSjmUBL5b2W0ITdhNBaQIpSFMYH+mo/
WAPsqgtzmCWuVJUMgsi5IudqUb673iQKxnVRQa968irvs1UXv4z00Pr/GJ8MkKwSHKEOYurbvi4p
gfgCz0y6VEWmJt7E9CUF1BoVyzXXRkNHaOzG/k+lyrWFTNKN6yBKUyKyIeogi3X9jVBtDlU0aNVp
KD045QI7WZemviACPB+ELiWWQCWpTi5vGtTEuemFBQTZJwRjjSPScum5NMpxe3+953aEURzROUwO
2GIu11NJtVhTCjJRp3oYik3HBneZ++iEsPj1ydN/uObXw03M1lghVmU2sP6atfm1LuyHqqfvcsmY
3Fo6hDVt4RlT+VCEF/uHuYLUOuu4BuVpJCik5VyC1FJeMP9zg6WRofnfGL+Li3+MUepqFdJfzRhK
hlRBNRqf63KQv/QJkLH7ezT3Bq6HmuyRqiBjkUOIfYqj9BtwnV8pUnavyMhBj5g064zu77Wu+ftW
WvCHb8+RbjnYYQkwpi4BiAIWuFXKUyMPARwQcbH2lIJQNqCP5b/M8d+h1Osts5pEqsxWZo5OJT2G
XX1EZGHvhiDpzH745tvWk4LIhAmJ9kJT5a0bIEI0IkIy0do0pPECmpbsxipPWq7aG1T0WroZ4M/r
07h9UhszQWxL8xau3SyOUsWW/m9QY9LulakKlKC5XZ4EU18f6LusbeCOlSuIPenk2SiBENttnW//
YZXJPYET0kg6OGLD/zi0MAKorZdF1akdvMMgm8KpRLl0hePgKxLR1XffMRZe9hvrS9MqWRmBThDp
qMmYo0POC6ZKkPwjLjNUID88IFodPP1l+4jsTrGwtjeuiyqK5eSEqK7Okk9SokuyWsr5qTHfYcGF
rZ0+uuoXrzuBzpG/CWJnwVbfuCg8WwyK/CTVu2lUV+QaUOlQzU7w0Ndw5AAPC4fg4JnFUkfurdWk
sRTLRggia9McZd1QqOxtIu90LL6QPY5Xox0ipw0ESdWlH6PZL8QFc59C0ww8XcNQCVfVad47Mrou
UuAegLKj3kSWgD5qm5bUzcpSUm/hYb2xdRqBo6wQzQERmr55TmRZOGhI2Ep6KG9GuX9WwuJXpULT
0nF26vZghzCDWf5CjHFjkjx/hsh6y2RmZ1mUCnh2E2vdCTTRiw9AqI+yg9yakCs6C8b85lA4DuRH
cdBmSWYHZWEMbQdvhhICEUSFfOy7o9fWX2GyWggSbiynSZ8Q55E3ENCFOEx/XnfgvAUdit0p6tW1
N56C7oJ7atbw36DjoVjHtllqGbk1JM8iFTaKvHhxk9ueJXqIAC5DEhsnzk+KJahSwDy+G2Moo9LP
dEIuvBw3bgSVin9HFM7AH5MEZ+5GfsSIulKfnZA+w9jUHmAmeqIT63k0YvW/DKgg6k2wIiraEyMq
JVmVxrAcnpxMflThXF/VEYUQyZL2hl4XoNWDharBjdeCJAc1RQ4pKf1pOgV3E7MD+/HJgcOriYt/
FKdA0iy1s1VeBU8VyvGeMZzvvxU3nCiCJSIymX4L4Y9fr2sSktrxYaA41S0sknr/3QvgDb4/xg27
KQymsGa0KGFkrseAQliFl0ZpTxn9RUHoHUs/+xmVyT/3h7lxRBzNoej8O/M2A2swkbbxU1U7ZRE8
LBG8DpHm66vKqWDh8qsB0pFsodP0xszg1xV/aCaImCnKqejMMCx0VzvZdnvpswK490DUJyvhwjbd
OBsC1cTDakMxPuvHh7E/gczEIn0PfycaWge9ek68b2MPR4MKYjpe2LJb49ESCKUG9Umbv7ress7S
3M4dHQgGEn7vInt1/B89ehIPjlQUr03tWesuxSO+v4Nzs6IzIH4ovRX04kzrZhUPkw4toH7qDKnb
O2r8liVRto1RbvGU6kMoSYc+hSAu7Y2Fkef2mno21VhSYkR7dCVM55tLhGidcmp7/blUwcqmpvcq
bKicpX/tb1PXFeVljf8A4poYz4aalatXo3bq01OEX4Rp2xJTLOzgrRmJ/hv6qAiOZv6RJ/lq5TQ5
0ntZA3tOAkO3/YROKoyy+l8/dpRSgb/gbJKmnWVMbTOo4CTr9ZNSwAXbJB9zcETo0mzkuFmwkfML
J84FiSOh/m3w7F3vk9FVoW93IYUQHSZjKemfisKW1s2Q/7x/FOcXgIHoY6LtGl8BH+x6oIqmcU1D
lPQEmfQBbupvWt68Jaa3rq3kIR/9Z5j59/eHnPVhAo1iTBwihReVqGFyCMFEpYMTxOopTxrl0KtK
AqsZUlKx3VpHt6VJlFZFydkMdgvvlqyHTzKkeKsoCNSFHb25zALRRBFNeISTL0lDyy9pFP//5sbu
jC+Wn35V1FZaOKU3l5lSDClwx5wrT+umVOrADlR4xvytrnvA+bvyqzbApsjhAaNTyl8RX/t8f6Xn
LwULLVoeMG3U7n43Z/zhTLRo65UJye5T6Hv1ew0Zza4sXFSchtQLIRvVs1Xv6daCjbk5qiNeQEs4
f1OnSQuNwc6aQD3FMUXron8YdG+vdk4NR2S/kcNyIZ17YxOpDImrSSsUBamJDa8l02zNEIIdSifS
xvQbNEwSu9yEMMUtTO3GUEAzMZ60exEhTRdUG6IyH+vUPBlOieyI+xxBbb4aoAe5v3Fzb4VaE6RX
2BkKGBi361tpI65ZwlJvnsKi/gec/7e/bwACnki3JIU0usWdmeNe1mWoFKNlYGD6T/RbHdRc+VE0
5vb+RG4tGP4CpVywSwJodz2RwMjMBvoh8xQZiYKcgRcf0Z0zt43s1se/Hgq3gcZnvAdu2fQYuLqn
V5SvrBPcUjCIFVs9gDt7bCj03x/oxvm+Gki8SH/cqtR2mlGSLOvk5+i4wtikOdmRUugqc9AWgZHr
/nA3SllUp4nF8V95evSp6ypFBcRLEQGPg4wP8JN1pB689BJ58NP6n2s0swPoKOqhX4vXFTeJw0LH
w/2vmLdg0gBInAcNkE51aFZ9jYgzlcgfhhNDW5Ahl6hnlPE5pMtBDJkje6qiyjFU+0iCoSN8VvVo
X9il8Nv4oFBNN6YHc4Rsb/n++x9nCDt9XQvh4wyMDd1dFGqneV9EfzSli8bhVHcOkg5vwuOAHlqq
IOe23L3QgeBbTQ/GMkQHFEo+4qtQ+dPtb4b5VqCEo0awncKxVJtwiTEDmodHS4L2fefDbY1nSO8o
PyTlHzr0mHNSym347EYf+Gfit/fH7/yrzIyfK0lDRbvCeUkt9MhtuJwGZY0E/Wowva1Sv4kfNnOU
WZeCxxtFPJgIaNWkqAu6hbav66MJ07gNzzXPTAZeziRW7KKfGh0qcr0eRhTvC1h8oD4OFxION143
ynei0Q8SBMLzibnKewMO+2KQT1pfrhK8WJsDYoQdjLP+OrciCL4WDOQNu0KTM367oAfhRZ3YlTrr
EBp3GLH3pKPYMimALAWyl/sH6+bEeEDF0wIy/neJ6o+r7kJdnIcdw6DQcTDMZzZbo6VYtb9ZLbiw
cul9uWH3qRv+O95k/0pDUJMorXyK4tF9rn2v32kAHhYs5dIok+0CJBmmRiXLJzPW98R7R0dSvtxf
uNtDYPBFKEOgIfbvj4XrYDEu9J6FMxvwoaP+2hX9QvvTDcdfYPj/N8TEDNvkKqRKzIKesofGsNDK
hhOiiuTv9LAt2eBbBgYwA++lyHXN3jHLrIPE7wrlBMvmqwXez/eTntyI+Yrs087T06MXKy9IUBxV
w917SaYuPKS3nGagPKCORaQqemmvV9RsFJCXZBdOFr93HIansPk2Fs6aI4lJkSuYm/iidnhRNHXh
Fty4bHR5WgBWycvQqTw5lXXTOEVXV1w2P1mr8HNSvXtzexil//rQoFZDECLSQ2RnJ4cmNN08Gqte
PsV++oHC8MfKUhaO/vzQMAlHpLoIgMETTKaCxxV3phYYZz0r3s2uPvjj19zvdrYjv9+fzLz3V6Up
z6Jl9P/hYKY9ALmXWB28aO3Zb5WnonKe5Erbjrrzy/OtYx2NaJ6lu67UkW/rVm3fe6vCDhbyNvNr
eP0Nwr79cQ3TvoFbt3ZapEEaZ0UbP0IS6GgvzHRe5Baj0BkF/ouIdZrnbqM2woFx23Nlx59bWnEz
R/sBS9xBKxAKcczyyYu7YxFQ9R7Gy/3Bb2woY5MVVnCPwIdNrEBVBU7bt0p79trya4jA0dYZ82NC
W02aecHfnx44HFQ6VSxiuFk8FUp+KsNtwJbyuG2Q6Tb3MDg5WyhJobmWaSC6Pzlxp6/dGkFOYYHE
4c8gtybhaQIAGbWJpIMAXHto4wEO+djbDUPwQLZmZ6moKjXFOQubBX9qaVxxrP44NmVEbqrQ0+5c
Ic8U9c4T5bDHSnIvtaa9BKl+xKd41P0ljN+t08r6kp7CwyTBP7n/nNRwVHI6MsywcPfKSLtyg67G
7v6i3rCkrCrFEVWDGpoG+cnszHGUm97u23NWJdVFQnjnqVBh4Wwii+4Yp9C3Y5wnH5ukxaeF52Hd
RshX1EPd7e9/ydyu8iH8F4tOOy3Q7utlzgCgD4GsNWdKxUI7b3COCSiEnZvn1vb+UMKuTU6S8JTI
uJPiQdN3srRqH2p5UirlubTN73JGbgVlU6PQv3Q95MlhPC6VFW7MjSw4URjQKBps1ckik0YZqQCV
zTl2caybEpmcMlMLIRnuLNifpaEmc0P42ZbjMG/OERyL9GZ7cGcmgblqy8Viya2h6N3D2kBuQnPh
ZMdGR2kLJ0iacw5Ttr+izmY8Gparw+UXUvu6v2e3B6O5llKsJR796+OBM29Uit8359rD0qzoAM+f
qsJMvyGFoC0cxbmjC4MQ+Wiy0oTp2PDrsdIoyhsdZvJzmaJEDtILstccskODXo1t7cjI6jRSdBrQ
sP3nP8xSZB+JHy3Rrnk9spRb6FV3FLvCqvmghOYhN53XSrEWkkQ33gnk/WhV1unJ07j518OMHH9X
r/v6HKCRDYM8rqKfJq8O/KTDmP+4P6ebg7GKotpEs9M0rajoQQ9hBjtnx2WIFkSrbkp04zLHg0Rc
lxair1vnhMiLgUR3EHWh66kFrtLF9PBVZ6OpUEAz0SagS/qNF9/+Dzft9502RQMlJvp6JDMaTOp6
anXW3LYBAAMeTnaqftvr9lKX0I0lFO4mA4m80aw13yjccMhatz4ncMN8kcCzn9GsAwIygvrM/HB9
f8fmL56ImsnqCZipQsLqemaeYUHPUvcIt4xId0VbI/iSDofCf2+cF4hhvMr66027HlDM/48nNo8K
zRj9wT8bPfSAQSB5m0gOk40VIwdyf27z8yGgS1SbhCW26XycDFXBuUNCVjrZRQw1eUCmKoWKf62D
qVwYag73I4lOy6sgRORtJQVxPVZT0ukzJFZ49vvHCK5kA4nKlTkcMjl+tstzLL9ZcURnby6yEAe7
hk3YXXoPxBjXbx29f6JnhnyQYC2bnFIklhUQD152znz3W9UHB4TZvrcgS1ddg9aPJ5cLh+eGq88r
55AioKbtqLOuEnxiHO1AC/HTSrhxK+XZRCHOSeJ90UrS6jW1ULuwcpeQI+wF5ApabMRulyZ+I0fn
AHYkF26APxB53evVLyqzMtyoCnAJhZLj2EsbNYRHQ1ITb9M3b66CxF8ZIYicwalWZ0et7wFgepm6
TskrvQRS732ueil4kswcpn0C98fRk60VxSF963pJvb1/NOfPjmNptHNQ0SVQmjm4NSqUA/KpsWB5
rbJXVarAqj1z82DQaV1/YbT5wWA0kcB0yN7DAzJxp+W8CTtPTuKzpRQ/hQOkJMWbJ3nk7IZffmP3
S7dhfvPopyVLBZqY/rgZcKSoGqmmI7k5Z+XZMNBkOgSOva6cF2TitqF6gNGVudYWWqgoWbhPFbSh
ADbvr/GNj4C4j7tP0oBizOxK9qgXxqSpz0Zeg7xOXWj4G+c1cZulvrHfnajXN0/U9BSGIbwmDpzc
fhQq+95X6/RcN10LmMLKN4rjwgkfhIS6vSLBIC97SKmGY/9PNkjQe0exm7Y0nIY0r4d5/5EelXRv
6pL5Entt+JgqTnlKE318ros0XUo43FgaqpsUjShQkL+cvpyV0XdJ0pMZltBTeFVdzzrAn9c/eJGV
He/vwuzs4eDj5YNj5S9IJE6WpnOj3LTUKDpndbbtDeukuFG6krVwV5Yq1cBiXKggz8McBiJdiP+I
IcAiTsxgRgMdasVJdIZ/uDDWjupDAt2HUMJnjoQ6uxVsszpHp6Rtx/EjaqEJNOxl9UFgRaOlmzBL
EXDrSOxQZ6LiNEfUW6g1I5TFu1A5ff6J/jCN1LqvFWcPNnxppVFWg9e1Sqt9XSLlh1zDYL7liFEu
tDbODI5ofuALqKKIGHBqIccW8UpPKsNzkcX1a9Oge0yQLX/G1bb3ltlZF81Ok32sm+USsev8BODf
8jiKsigZrunQfE2XozidX4pCajeSNGKLjVQ9AJ2AIz8YhLxV7O/vH7v500SWgpYkwlw8Q5J4k3NX
mBYKOaGpXCIlQCtK2Xsd7YfOeMzh3u+t7tmV9a2n189ZaLw3lfnsZe2C6z3zrfgEev5hEgNeoFD5
v36VKMtJkUPG4IIyEwpmaydxHird2IsRO1hSol2uyNuFeYvTfWWKxEOIB0lKSrWY/OT0o1MZd5lR
dJehC/QNyctinekIL5p20m5jWs/XngbFeZbH6T6TBu+1DIPiHXrF+OBYbrfxLDRmlm6BOv8oixyV
KMWTfJiVdUeVo20lZX6pQVZBY8KbIKk/VcLHRLmgT4hUAvpZgD7oS98G2rAw/szciezcv8Nrk4DS
rns4fasiv9hq+1gY2ouOXQBVvtCCfmsYkyo5TwGp/1muIdJldyB5ll+Qt1vLpv9iqcHBHfOFqzyL
EJgN2XhwKwJOMmNq8luYcXpXyy8IBD3aTvCxUlGozctd3JYLkfjNocgwwp+m4VxNr26tDlmipRVX
14vfkdV7HG1lZ5e1h9CX+vH+yRWRxuTg4qZzNkiE0Rk2fa71LqyNBMWuS2K29TMqPUhk5W16vj/K
3FEXq0c0QBstSVvewOtLyVPt0G9iMow/HL1a3yqxdIx1fwv/zkG1yh0wmo1YzaJB6V6rDp2rb8sy
/X7/O27P9t/PEDfmjzBo9N1O6Qs7v4TyAJWL03ywi2LhPN40vH9MdWIK2saUjMh38kvuVWdPSrcF
KidAJF7baPzmqsp/MD1/Gvop+W1QmUViZ2p+MaPgESDdo9TILyB4gm2KNsuWQO1FDtP33KpRz7R3
nevuk3Ds1onRvP2H1f33yZkyjClR6duxxJPTWO3F1MiJO/JCqnhecuZewApKUoU/zQ+Sm5lA8Ror
u8D4U2+G3v8gu6/C0hfdx9Ae3ivLeaDHSnAK3p/cvC+CkUWtFE8TiKA9rYi1Ac40TaT5pU3yNRxU
uvvTdD/QGLuCWsxPjkq8RZe83JrJh5bDNRRL5DY3DB19Y3wEDPGUH6ZNeomCZn0cupiFMP5qZPWD
gYaTN0Bfe3+m87iO354GNfrmcKtNkjzXtySBAz7pLb+4IAmCHFAw+k+OG2uPjUE+ydPsamN5fbhx
275cm5Kp7Kvcyo8edKEPQ1LVj72FrJEkdJDcPo1W8DvQdtYY+QqRMXdX6ciCg0v2Fu7d3NeCFIaI
C1MG6G/mgFqlr7cWSOuLCvQUqRdzGFG1Qb3MHILw4LtDdmxlRdl56Det76/YraHBeCBuQf8bzRCT
BbNcV83QeqsuYVfRtpH3zc6Mq+jZc2z3S4BgzQc/tIaVWqBst7BZNywaZEOiFU0UMfF3rvcq7o2B
YqpWX1zTM9ealO1TD3ro+/ObP0iUgHlDBUkMJfYpyitQaa2rDK/CpKk7xG++q5nro0kVnoo8+vtt
FDIIgGZAk5E7mZhPuWhUr+rDmsOnwXgsFXTWRfTqN2bUb8mFlIhpmf6zrvpLNJY3Hina+eA3htKP
KtgMRq3A8lK2QVpf5EBdMeMVV5nOItqiN4r3pnGoFbR1cKSk7LutvLUIEt1f599F2uvXWDQU0gNB
dofIbdrSX6bQgCl9Vl+yRj03vXdCLxamv3Q7JMaefuC15+CppdI2KrJv7jg+SihI1XW0DiP9EFfx
IUOTylDKv/Z9+CyMDpIqRJTQ5V8fsjJtQiuz+axgtOxVoKKKY2bltralxziTFwzt/ERzj6HxAgHD
ds7SJnCq22FBLHZJ08Z6BYBtfHTiuHi/v9RzY0pwDJgdfxEJAOLW6ynpcWY3bSHHFwXSoHWheOEh
tuvoYCXq0q7Obw9DYU3xfEjCUny7HirplKhp6OK6qMp+rPwHN0SXduANaYLz/UnNXQ8xgiC8dWDZ
mPmoQ17lnlcN8SXNRwS6yfiYX8dKhmvMwQqrCzmGudUTo8H6Kthl5um/MU6MQIa39OJZiCFa5jnr
a5Dw5Qbw+ar12o0bSUu9IfMZkreDhAhbK8o305LAmFl+hWamex5i56T3Sr4q5Q9NXMN4VNuPTWkv
3UhxtK9v5PWA4rT+4THCmhpqkupLZwKQZtdm7bAJRwmtdTd6lvxsTSyMjmLwjjEjwA1RAYVa9a+R
AAJqQKIL1QHKO+QTrz9Cz/saJTaUuWn9W1ua/w2Hp6lpN7WqvwYViaE07h0xvKg4Tg6rPvZxa/hQ
SIZeglQwrOOq8SuS3YUX5YYfJ1ooCTzwY4C6Td8tbFfnQH7lniWt3Fb6R17Gre2MT14f7DR/xKkq
xjXq06tF7Pk8PyBGNqE7g4+QFqfJzTdjJe9zcYRMLd3Qs2En+tqy/SNix6vC+db64ZMvBQtJibm5
YVDBm6XCcS4od653cCAXYMk1x8hp3WYdNs3BUaOTFbRL/sBsdvSLsXU8nlRFKGVNBsqTwjT9YTTP
BZINTgdxUZGGCDUP26wcoVexHyy5ikG+teXCls6mKFCZoJQB+5B0mfHhdnlFPjaOzbNWVGe/cfSL
4sHRSY/MUig+PzwQTdHxTw2Scos5OzxW3rUGwgnaWYBoAd+IbdStV08eHjEHuWL8GlJ7pebFgjWY
WTxytnTEgQcFJUMoMFlcYDJyKVmpdkbL8JNmZxu1jF7VJv5cpPqnIU3e8278ft+k/wZE/mmAqHAa
NFJQYRGIUJ7f65PjQRgpy+DOT0b01az1FVrfK8ku97WuPIIM1ZDC1PNgXUfNLom+y2a8Js3Tld/z
RejT9GEWX0JDInljQI0af3P9Ja3m226Wgy9WtXDjJ+PeLY3Lwmyn5vb3GHizxHjQSM4YLE27CJQk
ttOT135yhxOkDIFo5YjPWDzkgvakj+B/PYmk1cLIKl8/XWciK+RjUDnC2E5sbBTTw2zlrHNhPDKY
IIxqPkeUE50UHCyyzbV3MEidqfQZB+0S8vfG2mLZedb4A36sqX1wzDgx1dorT60b7ZtAP1V58XZ/
htQZ9GlenOUVngEcBqIpAZrJ6y1E5SQOh0rLaHn0NjKzaoGnZhSgHct7Sh3/GNFemmTOq2XVjyXC
n/AMb4y8+1mO+ouRDd+DMnlKlegQOz8z/q/Ryo0ZlptRI8RJqn8MNd/ngbtL6vBND/xjpaYvalZu
lNxNV2FfPilJ8FoVmr5ynP5Vl/JfCC2fo9pZVX68i8ru6KYBWa7sia6XLbLQ298fRI5GgebBtZv3
MUCjLPWp8jom0sbDRw8wtpMSe7M/QwgmoI7sep3wI6kUf/HK/GdW5K+a0V9oEnqLRrVfWVq2Ke0u
epahA96bZUl5sisugyfU6IdLJTvwatufw8j9pI9IqAbjLvSrTVLpx3Sot7baCBnQbZS7hyqX11KR
IRsVf4/zbgs/ZLyW1PQ5a7uvrVq+x4p/VLmUeZy/+NawrxJl25H74pX4EOBRjGmRb/w4e7Gi5Ise
BK9QW2/aREc1Wc8/BHEKv2LkvRIuPDpyf4EY+WMKx0ypNt6Kf/1Fy6xzQM6jHXU46YaN2ZXvmulL
/KLRspLGWorsFyotOyN3PsRSnK4svd8aZl1u9WT8UqvRU91lF0uTxK8YT/xKv5KRGhnK7oLw0JOR
tnAxaMfc7D51Sv4UWFW9SvVynwQ1yr7t15De6NVI3mJfhcpaDWXe7eEDwg7bGh3dCPLmVcAOexA6
yX2y64JyOzY5x8F5jxSj21Rje6occ+07/kl1jc+yrzyoJpycCrQpdvYste6uk729kfXvY509BoKh
0831jWFVe7mOdmnVPNrR8LNCTF2l3u+3zbEMm2fekEc9qV771NsltLyVabkNq2GNKMPOwLooeb4V
myaZ6JS61mPrN48cbL1WkfvufbZlIC0au+umsx7tQl/3Rr3PMnXj5X666u0Gref6C5Scz5YTP1hW
vuXBKlfQSLmrxNd2nR28dEPzY9Dzn4TPX024pwtX/dwXyT9KGh38zvo5os46kFta0TBwDEGLr8oa
1l5Vf84pUhu+talC96Nj9K8ROCZF6z81Zf0xs611PHYrzfA5CsiUZ94eEtcj1OA7q7I/FyxnVtMQ
0Xblp6hxt31An1WTNuuGgN0eEXAaJPWlzeKj1LHCpfnqxKaH6qgFKrP70lShhei8nu/M0A7Xuo3R
1+1ti6hcVpgfKZDC0R6eBsOje1Dbh2bcbqAvRUi5KGqUTSRPuWRhlK/RUTtomfMVc+6hmVu39NPE
zhCC6UnbZwHdUQf/VRrk9iAHDkDMLnnImn6HUO8XWUVMnUmWibn1cnUd8WsC6EM3gWBSAwLTSf2x
J6u8kgYUiz0VudjiQ1Fww2M+GOLvODK2RuFsMt/ehKCWurgmP4emK44lUOxjAQtWT/cjpt73hjUI
tkfNOFVWx0f+hGFmo+a/htFe1617Ki0YSFX3uYi/VVGzB4ujSclKTewP/KWwpRrXXG3HLbLhayTX
tr2qr3O3ehQf61ktbGDWSqB/SvRCnfZYc1rFiahN79FwvlSKvjGt8AczzFz99/mJmhOZkj2fImP1
pKJay4O6AdwioDy5lP+gRf+ptoNNZESwRIQf5ZQStwXrD8Xh10wJngsz2iLvcI6ge07cfBdX+s53
P0uN8rn004OSHIYiPETZcIqgemnAf1TNAYL9dZhFz3Xe79TyZ2ooz+OATG/wYBv5ptOKgwAXKWwD
tTSxqqpxkuLjb/SRHK4sd1zHg4uwd7iJ255WRVLfkrLJpH98IwIYZK+ZYwSpb1AVW1Np1hr3xWsy
AuKDWSFfDdbF7Gxo2g2xyeKWtqDOBLl+QxbN0rxPdVo/J6b7WPnQ9qIgryjf6ZzF1zQoGvi7njFK
7x+l9YgfmKuAXrGK4v8yNmSIsXkqXHnewP+wQGZUwkBBh24a7gMeISOwhDMlPlcgHfz6HQmqnWF2
Ryv+ofBP3J7kkJvsUtVbl2p0CUHzC8AWP1O/V3K9hTNsnZGrkkKHmrO7roG9qvUbOOu1Z53h2Dmw
aGJXW0cR85akZOMM5paVwfNc16DdZE86GUJ9BBtetFgvhx5+48RLvPV8aQdnBUREUAZLvrLPa2Uv
1qiSTHGAFT9aa9UvgasGLA/4DFFlHrIqPtf8ZoaXbdz4R8zlk3j2TQ1Va86MZA9nwHZ0Ha3EdOQ+
WsE53KzStHzmbd9YRfnmwYnnjd+lIMc6RPqPrkp7MDD9pqq619AvjnoYCbAg12CFc6oCO2AHBWiv
HLTHvLces+gskIRjYq0qSfAPFKxL/oNLuSGd0PzmVqlLZaV16pNZ0MGEBRS302pQjI7sh5K7GcXJ
0a74QYB1AjTHqxVL7SmWpAcYAlYGZwfleThbso3f03ccdrvfd1MYDumND/pt4ZmyeJYaPKBmqDfC
rMjiQVDRVPNXjfJJjQAYspI6Xh+TySBfiZr2I5JCGy231yn0L0N48ris7Lu4yZWmIx1v7azefxSn
FWTymnfgMYd1tMBRiMEIDn3yUSrqR6Doe8WnYcWt15qYR7GDSugYZuEpauPfxjL1kIZzsKF8lTWG
4suQWIe1JDpDG9ENFgQ4pQDkiNutWM3aH/3Nb7BfvauMZJOk/roo1T3LI2xe7cFaa0s7hY1VJO8H
X7IDv+N0FKibbzZXQHyLwDAKwKJYEi3S/o+ls1hyW4ui6BepSixranYzJB2YqAIvIotZX//WdjJJ
p8HShQP78C9C2XeSnrSjYbb6Kd9cL1f/d+DT+ZbH+3NzDikQGvnrAp63rBiYnt3ZrIbW1A/iuOBa
/7I0GMP39qJIP5oOVtr+UO1Q/OHDVPqrcvEfnOk/+hCcfGPIOC//3rpuXll837SXOqx2Y/xjccko
GF5dUTB59Vs/y3deTirH4O5iUsj6MXju/RC4tm79DYPl+0cTAjGZD9QW057tY5Qyl4OXrug/WGWi
F6LqJWG8tWeAZUZ38qykkLdMLkvhXJw0/wtxtdW2C76O1uem9Pd20jyo1WZjnqw2fp7X+KfNbljP
1XoTgTr+YzfVh6z/kgI59PY6uL4UbkjP72DrjDUTMul63nf3OhwYfdfYxrngKnUcvpU9tq69c+fN
1hiGXXd1b7Qtpu0qdCg9iYrS/8TxGE18WZPsuNh07yFd/DmphjNNzD5loX90q+QQmwZuMjr8pln1
n7l+QbBw5MX+6qe7gkgVRalijxQN8K+81sKo9JHC7uptJXYCD3hDJWffc40GPfDJoMPZTPmpU0yf
tR+Plh6tU/7RX9ab5Y9nJfdD5ZAZXHwdhobuoM25cXlBfj3NS8GUDu25OMRD+EjlKlbfs+pe1yK5
95zoxQuGmJqB4cVO3C/lOlr7axc9LuEw76PKe4r78E89MmKsGeOvdTV9kR43+ukLIWYoo3LfxUdp
1JxXBw+Zw7XXHCpg9WhmebzLsulpgSbGvH8qYuueRJaThVHLPMgDSc1npx2yPQquQDkvh2wTP7VG
8TwY4W5K8RaPFQO75AWIhh+0iY62TZc7RHeSpzCcnvsw+5iu4wtVSYexaO709k2RHVa7PE91+uR1
K52kCzBMAiBx0n0xj0yqjIqEaWnMm8nm+HfkG0+Bubw1SXK7TnMFVlgt6ng668ike/xh+JnM3re4
Wu6mmg8y/OJTGS7PPZ2/vACTaTVTZNBwHkhMQRuNrxSxBluyHj+RjvQKCb6VLbVh5vq5m5rxMPrz
C6WvZwm6DVKB9oXHyMlxb17v43p+bMfoy0R5cxyuv/vIPVXWFDB/E8NoLdbtZC7fkjE6oCbOXUiX
+7Fe7pemfDbj/uIOyansirM4ooqCY19e3zdT/XOi68cAvxZ18hRFzcnqnNeM5mW+k3ztkFcTrQ5o
SLnqCo+GE1xyO/xFj83nGGOTRopvRC8vceqcOjf6njOFcxta+X1DEoNv1nT2haSAQXTaaa7P9jS+
J978HzPoXyvHOtG2qWLp7c5Kru9j1ginAgf68cOqN/WWFNKnYsrvJS4Lw/1WZe47Fd1ULORPt9NZ
0nuf6aBObnwY3nhvr46xMyPnyemzY+lWX6niOfi4LPrAPXldOu2Gwn8IHcVSm9Pq+MdqXZ/M1ruz
gD+h2bxLV1Ht/6eJm3vcW/uQYZ9uQqWCi5ZvreUZazveRVn8TaR0XcxDAqnMcXXnFxkdF1+ZwrUd
zGXvpvVxRdp2uICazt6F6MpNtTmIB9z8e0OxtiDuyIXU/vJOqT+ita7fmNGyp1i7GH41Df1P7PMw
I+zTnb+me3/x9+bkHSRwHPCss5yG1eXz12NtJFsaltHy43r1ji3lhxVG9JUOv0a0tcj1QHlOBJKv
yJpyiW/LkaAES5k4ef3ynodKDkv19o8SJdIl9DQ6ed71kC+bH0weOgbcrDn6j1Fh3BNPeQqH4JRN
M+UiFJwnwSGlg23kj/suMG7QS3/DpMr7lBaNPZoZFCHliBsthKAiE5RLTvmODlZMKozYjXUx6+QU
GsPZpNAVGbPVFeqUvOBDQtnosyd9zfv0TPdjLVAPz7kJdhClLz7mU5T8smZs/Cnb1iMwimbWkf1z
ajafAO7Lmn2VrBWqBC8CyMz4Q/RgVNk728c8uHUBiOdHA2cLO1KJP74GQaLVNg7N1T6J5fjxgg0d
1PSdDJ95uw50xjiy6r3kcRvbewE3zx13A/Mm25kxR4D2/oO4+M/NmG5ttA6nHddkzc/dzodti/Qz
i4qb8l76tJiZ9pVDFDWzLuiUaH/jpTfIxWHHzRMFwfSDsCA/gK3hjAez/V2ThFF0O+JTWO8b4qTN
rubGUYJu+E2at+E7HYCwDIccudNN3Tlxeme03xP3j2i0jr53Xa1iuPuWkcp0a3fy7+Rtb6flxw3a
9zqdkkJ/OuSV+EHnrj6xuHBNtxzpACkRXN15iH7ZhAWBcRv5IfBhgvIwtoTw/CudLTHNZmxCdsCK
Vis6ckJ9tD40cwkJv4lN6Fy/JXq30/mtuXWUE9C8hid5qoIAc7y+lNeBN3Cm3X9tzdwY85AxMQWy
bxf/7mq0W4rT1dNvyPp97KUXox/3JEE+A/yXbDm7m5KpcSbzQr6m/W0mCkL6lF2xaxOmo+geODbB
ZrGaO3yViLxuSOjMyLhnZ63ZPE4RuT6i2+hef8lFik9JpDnOhKm0+JFzWShUK8iA1fe8ji1CO+2a
73Aa7s1lugMMuAAqyaSxfKD9BHvi3w5b0IEKDHtz2fjZcwUeu+b2zhg+Q0ScnQ9AFc9HFr0fomnd
Gma0B19B9HU1n2xGR0vuyLbLmaLsGh9NtDkseQYqcbeG8wxDiThkc3XD9eDEm7Oepf4HY/uzGZOT
mMZmh7IgO77n9G6mYhacdUYS9vo+nJu9tp6t77E7PC6Ocx5T3ohVAMDWQ8STEraQjF5Xl6RmdLUg
YNNEu8zHpNnEu7T/IpQC1jyI1LjNPjHPk+fdIyP1CG8ydw7OhZyZ5n36YdvJsaWD1RVcLFsYOw+H
8mffm066dw5CXCX6btkfJvwxXatLNMx3zpS9ROUH9s8jaJxgNK4tKa0x3aHg1eUjrQ2qm8P9jZa8
+2V090uRPDrYqQkVoxI2Rv/a9sl+rrPjDcf7bx7Rggy8WCPMC+PnsMHZ+qSWGR0aSaCUFuYHnT6N
/Xab67DXqic/udPvKMXdten0Q8KGpUd5uMtD65RFDytuYV2/g1m1hNfXkbovzVXYAMzgYQIwQGts
NViSl1/T5Qj9iCf4knFHkisDI1Bt8IckpP5Kt6yvYtGGkd1BeLEn3F11qUuSHrua81agxqTcjAY4
WpPv18wZfQSMQuzsbiAE3cZMJ2x/S6pV2GclAzsn/wtELTMnHMId0nKsrCee6pjzsUJ98RPSI3cR
JDOu+X5KkBaSef4HdEcK9SkaPiOldXDsgLdhdTPCx95Sb3Dwg+KA8oynN3ggyz4nwVVMow53yE4X
RIU1DBvgKdvNMXITrSI5aJQfG/OraXRPgztc5EZg1eJB3+wuhB/kHrFJNtHzE8c71xvKmGQ81eR3
zLgwb61hED9thXBnTYj+7r8c04NT1MXXUynpKHKXypIAGWrnkFU/am67qcHa+OXRiazbIdDBxzhS
gz5T6u6TYBFJqUCFdhPvJP/1pLRPOMDgq+QMZjQfsPEW5FawG8Lr/e1dOd2wgq+sxSmWk8+BJ8BT
QipOMD5KS9sos2J+46O8mFfoTTCeO/anuMlPC8BR6xXdIqfxaWx1R3LUNCmWC9YKP+qQdw5WMeKr
Nu2DjP6r8ZO8ILlqzMx+r5HvUvZz6b0S2KEJv38Or8F9tBnPafdn8Husjuh9NJKnDGXeTiawu99u
AgYZ1Z8T+uFbGE6t1V90J0YS7JpgxW/v7Mq+O9MJViwjCYdDZrHbM6JUImdyp1PqhjsHxLIBCjFi
r6oOESFswzS2GcEkg0GEKdahWvNIPzjDg4OAESMLN9a9h8egf1BvjWAYnipjJGuuMJ5sf7kzN8vJ
Jf6SsZnKrV/6ZKCfWlJsa9O7cZYOjmthWsc38Zt+Tw7RfiH9zvPZTv9oWeuz/HKGD206R0ZTHLgJ
rqcx0wN7YUkdQ+mlSGUUx9139V3yuv/gMB2+3+OD7BB3y3NdXh9s/yYIOXSmeezGLnkQ5Cui+OQs
DDovl31gJCe1RqLe42In/Ys62JYMD2PCw2NY9zdNyPVzUg0FAotwrX2eNl9tHNph+rLKkVWP9x2t
1fyC7Vx/VWgwxzHvyvmNUxdGxuPMpLCvcrdJUki1GcnmXqRptutZzYHqod9qUwEoSZLN8NZtg9bL
kNU35rf6+wk5ZkdfpT6ubn4R9+Ggu8tBrYmZ7xu8eqxUVKXLL5Z3kqm3TCS6GJDIFYxBX4iLs0m2
HvjLbsO72AUC8mKAIewpIu0n57BJX8yU3shduSclcd9xvkDGug6O9Qh9OH82Ypp8udPJp27+imzB
l+fbdyVnF+bY+OjR1v/xV5ID4q5v2oK0qmC7dFYH4rtiuXKjQjgl3dHXtDwhYpqq2lmsERll9C8w
vmS+Wihd6dzeLsuWs/fwKuXuZpdHD60X7HlVMfBGgwapNJ/UHiqMCrHmnLYXnkS+6CN+hdkdXk1z
EF5DvcfQj8R6a2nUmbfVTXn2Vb2ZAnlmIBR/rT85XfXARJODWdQXs//owK0Vci6PfYKLKAUcOWEW
CqnWuA/CqTxHHAEdQLHpCITr6A3mipSMFs9fZi85SqwbHCxLoM/vPXjMwJcNqTh5t+vm6aTngEb5
CX2VdE8RPqfw+ksWEkK/xoUk2LfU6bH0i70ghUVMA517Ehy7BvNhg+0gEc9e5LnHKU0ThDekEalL
B22ydylon85lztAoHJ9yWo64zRON3oLBu0d5nHX0rJL7y5KvJSBJ4LTE8gFZs1+gzj5zZwla9HYJ
3cGdZD0+CvGZUJNIEaML6gH48y9W/gk1uNIxx7MIn/k/+QCZAMX0x6TbZr+BiyFx6Fp4RCbWNYre
bzA8pnFZt9liA+ZFcXKzzVE2kkBOTVIriN7M+ptFdBMxKPHImw4DxjuLE8GpGxy+v7PQgvhsiSn0
qo3l2Nk/BB04bzmgBQo2ffIWwJK5FR5dXM+u/0Gnq5WwnShGmB1clzRIXK/aVWyxiQkaDLMSvXB7
irlW9xW8VWRcjPWTS+QQhAVhR6ErYVoQrM25VpsXfo310VWpwB+n49qPDeBOHm7KFNXXux2woX9q
+2tCWIV06ixcjiO70qKEuEx6L8gvauSAZpdA9vCD+rFdmwE4OSZeKPZvgcidQ1oRhyx1Kp8rveFg
OkRaCo6jr8cJ1SfDi43crH3gSZ+W96Kz9Roc3N7YYVNpF2Yd3InF5CNeBu+Ug39Ql0iPvnHPWcQy
IqwrzHm9D+4TuXTxn3bY3FuZ+6CmVNJd2DMtgQHoycG6725wKVZcAywqSxn6lSHp1+lrnPT0a2u2
Q/rhFs5TSXtBLTJcVmEBoVCeCXOPyXiQyIDkACDZhJeM60dD2Ia7Myf3cTbq88CJS+kN7iTzwIos
uXSRTN9HhxRSSEj+X3/Yx+Mnn8YZiLiw2xy4ZG6sG/wHnxmpVfpZ5HoDAzTy49yN5TVDneQj2QFV
8qlzvJeJyPeGFllaloUF0whdgxBjhLYXGafS+CNrULt0+uupy4MnwQnBVzXTWt3pOM7BgfS+nUhZ
5qBHXo33SqyAVRlru2eK3tFo6jumpxNR8AQ2awEdCMkKMsVVaKL+WNXfCqe687xxm0XhqW5MOlcB
mevkpnP4KyUC6Kyq0cbZjpVVOMjV9ilRf5vbEUvJlrF3GBzrAoC8Mkmy+uMv4a5CcK+4fySOYDpG
Mxxc53q/Qib5GBPkWw43qwBcYRbNXowD0+nHwdpcdNsrnhg8ETVGguFCAIQSxR84odfBOLSTA5HT
y9gsymcKc86CCTPJBLPvPei8auOXpIpR4h654o81u99cz0KMU14wJI1seb5sRC7GB+oZikCFw31W
651lfOYThicB0JhOfV1g72Zubqg3R/X3GtlwacSnAbfVbUywyXIT94+oWyvHmjOxSR1/FqmYfrYr
O/yFqDKLVtayCP6RroO7EdIqehwzmKX9Ub8XDEIHR/0L6+I/G5SRnNw8FeIsl3f1juV/sElqffTZ
czfjarw13+OnqDigNP8ZxmC3dDE0O2N9JAfaNEog8psJCvLw1dWACvFRNDlHAbubF8l6Iwdyz1IE
dvGj2CkWalDduliaQ37IPQBx9iwK5VH83ZJ5F5bCNw1xA+kJqXEYQ9/qsVJIcDY/CYT1saJksPMR
IXUWjmKSX4tHVd07bxzp7t1mE4SNY1/RoWHLPPXTQClyX2FMjG98tif/hVmpem1GdgW4Vsth83Ve
3nt2vwtgSSNmc3hAASkFka6pPaM0rvhg+gn94RskZnzi1lkAog69xr9ymvAg2ImblcpEhA95Xkl9
6hJENJyPBeQTtM1pqCvggNmlS0TSG+ObW/pHkzMQ6NGRo8xuPhn2M8D3MCTARY/nd0VANDy8CJ6Z
vuxjoR0ksdqVohQEvzWlYq2eWTp2N70xkSwekg90ARbmgGRkKCLNGjZ0WE2n+wYcAWXH5KQ0CPqg
+ZRzRiED8rL6i1wyw4/BDZ8dN9qN5Vei6EzU1kES/kFq8r1CFDcbCvMK6AWyvxNwcGEzCNIdvxXk
BciPscZPLIJDqSlPjqsvPXosfysYpTNUv1SVMCGldEABm4cucQbpy7hGui7BaAFPJ36IY3e3sca9
SIM9QRaiSjuYz0jZ23vtT3mcnpkne+YBqROeB+CsZP482CTl+mey5E8rPtqiHQ4CcDG/46x7O3rA
PaK4prSZeuc3mXFmH1J8SDKJ+nC5PrJ2YQr8LOaVcjScBgMjcJfXJgz2a0gh03RAmElHYYTPUDLC
SaqZT7CiiLFMcVrecVOGcRI9in655XLzArCI1+8bBLvgiRyayfAqK9meHsUwkgxydyBPmtDcBjEd
Qk1FrCA66fFl0oGY63zi0CY/QPYxcx0KAUnwJ1Io4rlqbHbl9Ie6r/04UbtE7byUA7pCvUbV3VQu
jYprM4ZXpGuLgy6N7oWi4US+cCawANwF5Vk8UAfEd7oXaJjf8vN/BCdqV+CUb6HKAIZzrU7wj793
b8a9jFIhpGvgPkg+c4+slUZN+z79+fdBWg4PViCP93pGLqIQkANca3EiASYrHH0aBDkUCSQEW9Bq
fvAxkUU25G8NxkJGwgCUS+HJWUxjEs2vcVFAxfAK7xmSZIdLhClCD39ZnFWEQD8zfO0SEgbNs+mW
DHhGo5J8vBJG/YfhndbZ+jl4pf+giuogKpbLTUTLMqVE8idSBuGnxVoZ177uaiiFcxVDclhCAjo6
DkWOLoS5cJm0DJAZTwhsKaNqRSvxPKAlEq4hPcFC/9llqRC6wBXuRlE5akK3eBM2+N1G+xOUyDMl
U9llQn7buNxlc3rJA2LNtFax6v9QYDzFq7HpIaOmsCj/u8kwQjhPo/+F7vZH7GJcJJDif/kIeogJ
/9OSePjBQoW5SH09tRXiEv5Zi+hAoctB0pkLk2kY4TrI4uVO9nuf3YNzTnii4IeG6Jk4kN2PPn4h
tAm8ltqDjPgY/V2TygIM4wBvvWNHRnJJd4ovb3pFuF9PbYkmGKFDyNDvvnHqMi40DYLZtg0GKzPW
t3IIwHTybfqcPTtSa1VdcrIxTwopyDaXCAp77hTdRjoWGtb/LKmmW5EaBAhUc7AfSSzaLAmegeHI
62LiVNcVhxMW3FoVDytFEwn42DzqnoLok1k/VpgnqDfU41bmIboGIe4iPdgqwJN/kUOm9dOMcJKR
rot/S3geY9UmN0PSTdMssH54H/cVh9xlsjnYYf/i2saFfCV+ioDQs6A+pckYxbvUNU+DBmQwClyw
oKyYdlNPG5N+OBd2yoSOV1HAplCvaS4gAmazHsnHiGGDOmQccYp2A7fBy7Avx0/ago6dP+RT3Eho
10d5B/SoiiHiKH99JCSCBevJmyRXJzjkOpcYasU/tS5gd/OLGyLD+foiJrmB0DI9CwKRzLWViwNg
Rws8rid9aUlkw4sQINP+Ui9bhBpv4ohDgJ8i53mllbYSVmSEsnnfh/c4VKmsfr5QVEhaa7JlaSI7
QGDdXGgfQaXezfCRrNTv5Xpue/+eDXOdkkDrsK2tbGfRE9q7+jKjJfiQI+ziXvI8ssqdn1d0B4gu
Cj2DE9iZZAGAUs7IAPWimE5UAWLMJ+TvQECAA0f4M07ktky0DE43ebkgk+ofCmebwYLHAY5v/gaL
4CNMJZaFaCjJG+QtdNjU7FJRNl+05QnJovyh2e8Z93QjTb5M5QPEzXVP1mdZIcMPNggUlatRxPpP
xf/duKxH4RMXqOPn01meZ/aF3OFDOmFoaHWyk/7uLzl4Dirlah9v9v+U76VpoBItGDiPI04nLA1B
tgRcVZO/kZq/ZNPJuSAbTebgjE+XPckFhu5R/1wuHCON4HCTkg00CJDoCd6DeH7wFzkpSVUp0/XQ
oR60GxbEMSs3JntMwkEPZFeCAWXi7tm4UCh8I6sAJwNXySr/nZ1iKfId1b55X2ZfZbGE1JpbcLzE
rNCjIAefZgl8jH95nXw2bJEL30lWAQL5Qghs8Mu9NEjCm4R+lfn4QSelG+OwJnSQZzQ3zyQsi/Dm
WZLvS/Apa+0dP4D6kRN8UPeCsq29nWWEr3FGhqX/sSGCXCkYvmx779EkKyRESonnS2M9ZUx14YHy
jOEFWWCEOfvLEBwM74vtcoetvKFNvsPUkiG0JJkFG6EF/gQ3cW4JCv6zEaS5A9iKnegyxXe3sByC
Har7u3rxpN7PiuU/cDrgqkxvqHp0NaKZCP5Yn8mTuXnqpBWBfugxmyKf6jcCTcfpP7JX/iPuoS75
DgkU+dHOb38Qf249xttbN2KHA2AE/O5nt0UrAjqU5IPvio+L8ROOqZO+HGn2hyMO5byRawoIlilR
CaaaaOXJ2LIj9Rz3g+0geU9O1zwr48pM15dbOCPon8ve3Jbk6MXO+EUqrGcICZT3V0BqmeI/MRSG
HHFHJRktTJFD80vcyBnFIbg4lRUFgyDlQVpQyODjm1TtJ1JWPerNpxOf6QdzW2OzE4bgYXS4OJIT
g1T8T9ZzHtTbtP4i4ApPy1ofZucDiB1eszvewtEjoPjXxJbGHxv38ye4xkeSIAbENiIS3KG7MAPP
garzp2F55rh1FTA0zCPMrwWDhHEbI7EEbGEU/oh75jeIY0W0GvsiLMfLRtt8dpEB/FcBgJD98d/Y
nC+C785mBsaOT7KT2L1casK6rEdiXmIPsQZGFFqDGvif43V7B/jIEYRZ8jBEpB/aZ+VK8HbTu56Y
0ftY2fGdOtpL6snBwBtvsTXv/q/OooWaVGiDs2sM8e6h6OTYbxl0i9d1HftLiWKSHzIpQHEohZC0
0vW0RtXLNe5O6xpuKXa5CFuI/eU/FpyywUjAmoP4iavAR6tblkfWeyXnBKuLA0dKZ8NFVFC1zhGK
dJsrEsg7agn8ksAaBpFREa1KRoLdz/INeGDhtcVlRHQI+irHmqIEplu95laPuCDr6p8B6QzTnfcv
E4N7QyZymFL/su/F8pyWkOM/9h2H4K0hzgC9iWf52w3CKgKSYI03zGVSUE8Km7RjXexQXu/DTfYY
XItzXMXbFYdFH/TbFlGDdXcjvpRS4OHz5LT3cUkh9fBrzSJNIecdojJZMDgY4DUZvjLb/sHaDUkf
Q0osDzDMYPHntc4fhtL7r3WXr41Nxsp8vet85yQLgRMUSYbB8l2TlfLWOspd5JFxoJZ7Cqa4uPuT
4LeMAwkqyMOOLORC96R8In16sxj/RZl5L57HdN2sKYk2nztiA5WZ3EBHt5wmnA/RWe7RG4I+ytDR
NtkQlylpIljtr0cna24hCK7HJi6gEG1PC+2UOEQyPcMrAXHd2vtPEsfDMyidZuF+dh0ggJ1uw80n
bE9dDwESOTZy4yffEcvokO6G3wvZcaWJmTxVNsU07c/MHLeuSWY0iW0sXqAANgxIucCy5y75gISz
DhQZh4aj8/1OLna54G4PI4IMW0tzx1TPsBRNFYFd9JGbM9O6COnwxzwYVYYFI6HeOMNvMYE+iOpK
gOqCO1I6/GmV/S7Ji4ORWS4C9D0EzCrniuUQiODzNwOJr3/luugRtcwf531GrpmMzx/Gul44cQdb
x7EPOVkhAR6L28sRZPi9MtCE9A1521GNr/l2wBIufy1d9qElNdMnRcDB2dCkpBPbbp3dAGaO01/8
TO5Mu5nulMkhHyYSQqqZDCQAMvIBOmFhKS9TXoQMBAX6ZYpDwXKact8WaP4mZ0x3P3ThLvTpn379
NfvuR7+QjOb8csjSEEEauX1EXU3RO+qb2Bdi/Gac6yxQBrKEJGs6pm4TdZN7TyQi70ITXM8dnixx
iU8Y1SKFvQ6x934NSyunHpB6tj6T5GbCbjzdCG8WVWxh6Lqr3GoS9ZyP62UPShRi4Td5zlXzU55A
/QBVOTe/H4JfOoWeQruJKghOUGHI2Zh2PVm6PF2eOlGFbAlc+Tw9N29xgZLefFVM8twvNqDQB8/m
D9O+vGBl8hYBGb2a+LSsQsUkOXO7Dx7gkdn+Ym/wsUxfhdjkaJcHZelfdJ00H5OlSdGkNZ0MD+w0
UnBGpVt9J4zOU8zgYrYLa3WaGyLn3TWpSk4/KqUpgcTld5V8DImK6Z51eKLIv/iRq2mKu38BLNG/
LA4+KfcU3Vlkj94OkVopRXIVQ2W4yV78voa+ZMxfrmPR/c1PJmdaG7XUzBg7VAuPyuefSrKA8mOG
QLoE1eR701FCy0H6AsBCTfNpcXPrD8cofBIq6Mn1UdgSiCmtWRq4uuE+OHlyT2FfnuAD6Htk1qh8
Gubq7yVtEbp8gsfJbB3s6LtytDoHdzA4nMmrYOKglJ+xWS3GPX8YS7KX7mUMAYElfg3e1kfyoD9l
KACdhLYM1xMs58j5kwoH2Fw9RwSfOcYaRws0I4Ukt58+wLnIGNWOpBob80lClsNUbmFLI26GGt1S
XW7lDUhnnh5ejd3ouA9ctyJv2fy9SE+b5PdshCd5zId5JTr9zut5TkG1nzCe1CSQkocFOFb5QsXo
li4D+43/s7qWLx5IkYl4bl4+oNAQLzb0q0dAk/+WpMf8fYRitlngHcR5G8xXZFfFqdtyvZU3wGR7
F9dm45xHecWXj/ibYuOJI+OZuGoRLx2+gJAiGAQtYkTvEJ/fBI35VJHMIsgrssIYpKCDME22E1Sg
EMJ63tTW6zL37w5lAlvbhPPlT7D99WtQ9A9tGz5FbvSzzGNih+QrbobrC5H/lzWw2NVi4NOjCG7s
/e95B+c6dfZup9EX6pMJTc/H2Z0epTgrJ7y4y/qVZKejRF4WW0RIqMOk9+WjF06nNUsv1TXjuXSF
i6Z3N1+em2aZtjU+LmUHNAwbwV63AZLee49JuymsnY7MdbvLtAY54NvfVzy/CIdT3W1+XoP8S5Nf
v9IA/mSMxV1szd8iK/pkG+11W1xRh47ZPTvlejZH82nMl3A701tyO5DmSlYABQZtlZL5sTaHqUI6
5pvkQLbRBcwqR5ViZlxB1xevMJPV/p7N8cFd+itVVt5916QnjIJ5Qaz1y3C8zoUJAHcONRlq4/gR
pZJc2U+ImU9Hmf0sdShj+Dq/9UxJosEDggSjDQcSXEsJ2WmmE8FaV3sZOUZemhgPyZk/l5zUrW9M
6lDNOLhMpvsyFsnhpqwxgeVNlP8nizDYcP2sXxAeJsJ9Lcjx6r1LZf9pDDpQYR5uJqrmNGE1NTZv
hMEmb3rd1Mu30AV6mKStzfY+KNuvKVUbrT2+EzfVvWkGJQbORN2ZX6Q/cOxvJu9bTrvirKRkAu/N
OJC6sFAJifTh3FqvCk7SS0gZhXabK9iAzRooVFh2bcJjnCWf4oQaSnh7XNo77VNRwXSyvolDuskA
O/6RAV/gY4rzHx01bUWnTGz0O5KX67oDKXjMGBltwqbdvXy4JOR/ctIQ2EV1KFZhTBlw5Xwu1vEe
/lOaGAlS0ML62lDeLMQuLCHflCRXM3vnSuWd8Jo5jXJzJPl6VHxzbNO3grhoBSyZmHSgjgqrFTzY
dvbHL7tLYNU/lJi8jh4jZMz8kFFN24C8NgV5UIH/K1ZmYc3lk18bDVfjE5Ip55LHJPlspD55bcaj
pJzCQH0W3JECL9NcgtK/OlunMOpjQdag8jSGmowsFlfUyyNLLZfxkpeUWuCJ41sltclnJie9si7Y
OI2NTXeDn7Y+JEaWUIhYbDfmuNMo3xB/krQluEd3lhM3UcmaEmVkjqKaWali7mJAlYeImiciItO8
3F/T61NfT6AYj2W573kzv5j4VuXCE6yTDbsSF5UuMSgJQTChIXObfsvkBDRTeJBfBmErRgjIaCEq
Z071LeEBmlNEVsKOcHyPOzRcxzs2GCDbdTWJd99fyepAJ/uastY1X0yahsrDFKzFb9uaSU2+lj83
TMVR+g15HXcxWvlfKKVyw4PCgWghwDBdqPe6L8InQdB+XCdKwgciBMeRTu3Z+FaT3IOqPbYxaR/r
F0IRI0loCSMT/HXaK14b9f4+8i2mA0aA96X0U/gBYqBlAriAnOSGRCK5rdI1khvTTXfRWO+VWSUi
XFQbS40+R8SK+rH+JReWDk5fdan0oHiWHp7cFDLFI9dXP8jJPHdtco+hB8We2/wWUsGyU57Cpjf9
bVCmvdhs6OLPfrC5G6h15DCiDbMZu+oTB2nm+cumH/4Y9s8h5eLmZjyS8iUf/BDB5UP4xqmvYXok
ObO8YkNE5xVxuudrEvQX4sc6A97hkakhZ1ZX3MmLrXdsrOiLVZUPmzb6z21orV/UBT3N84sAi4iS
dhmUG0TnCRJL/LOSDXiS8nf5ou/0FnO98EXf6aRzmnmvziy0BG3qOKSEQSB8QrfPF7O1zH1peafb
awr7sEyfYqY2qoIES/MathSd1MOdm7m7warpgXc0STtgJpuAuepBnW66dFFB5VFIpHG57zL3WHl3
tAqQ31oTyNJouEQOeTWwbLRZ7vUJw6RWffJHSjN/I/3d3j+JVKP1MQ66W72lPoUv6KRahKwgey5d
tEXZQ3ltkkFVfSj5SEczTkl758SdLimJ/LODJwQRa0f1/i900uY8/Nf6vdlTq1rgyOEoXFOp68lj
PlEOinVBYg21yn6M7NRJc0RDCipJhl9Qwr8T9y1DDiCdqYOCq5/AEYIeys7Qnfr5z6UtcHyRdt3T
h8FL4j1jWN+R7EcJeq6AnNK9auWVqJLV3VvX1Mk28KaXiVQdGY/k6bBw+eInIjVFtT7eTHp4glVb
Y/DqdTWTxq1HRS9FQde5Prh5dzSm9ISCsTGm/OFQe/4XY4OTvx4vcWTjl27z+2gsDwqwMK587bpL
j0ynZ5b0uIJI4kJ6Usn8UfBJ+mzzleVI8ZhEqgQd0bdF6KHbxy+eP59IYjw4M2/rwkPsDc8yVqIa
9z3u5s1skNVW7gc/OeoSWD4U1HvexacWmKeT/CmaxJzkmmVJsixEqbJe5Ojju3HIRdN8DOnMqSgd
EeBLWHA3QOe3zGxw0MiYdwksNxr2HX6qjZW9C6VPmKA3IWE+ld0foDtyddME3wXB/l4j1oxjGPIn
ks61IuTww5H2xuoVoLWL9NDzHu6b5ZpV9sxi+CbKG3oHvf2NJVimy9zM4RJy/8F6dHNyjkcK64eJ
8EF8yDs/2prZowIskFjud4euJqjydzqqfqo7BOhzGp1f3epep6YJZBKzFG0992+2Rpqth5BgeFrV
Rw7N9KNfqC1WlLbLmyomrS68pHUx7+auI6uvpF6QxGJcop4lvD5xStVUnQZIu0VTrC0B6mxzwVb4
J1M8L/42m1/YF6fhMk0By4FbUDkEbvSm/jXy0ah2OFjrtWsiksDnE8Z0WWeHdsB/iHjiw9yhOFNh
bO4MM+wvcsEZHGHA4fbL/OKHC8sokqrzlWgvVSmMty7vB5rMFhJTJMrWcbpP868k4kN4U13hvlu7
u8ai9lueuZryFKIUXf4+A5jEBGuNpWSTA5hdg1dylfMg+WBcVncXlsM9asPHw8GuVLIpc1KJs0oH
T+n4juXLqYeUzdZ1THZ5yKCTyXmr4/oFBcywy6+0BqdYocY0HMtPVm2TWjQxIyAmgSpNf/9P0nkt
x60DQfSLUMUcXjdHSassvbBk2WJOIMH09fdA98WyrQ0kAUzo6elpEKeA4zWSEYp0SwslF+tKnSwh
2uLXDT5xjBtyHVEQDeL1asels2D2Hw2aPcFLkMZobGens3cHgyBaIQ5FL5J1hK6HPqdDDuBXOnoz
w8G6JYV/ZN1fPaybPhIGCic9i6yhWnMML7pi4JSALnKoj7HTnZQfUoer7VNs0baRmt9xyb0tEeIq
9kPX++Eq7V2AujikFJMF5qka3WsAvD4nc/1c2S38t3T8ow+zdCeoY3E2XPUla6kdlxSTpjo6qtmY
1cwwDysmqyyjmVjKatNNz2wERHJoQ0IOm354+6WtKyIBewRqgezeG+pmpunWmU11HePkX4bG7Bdw
pHtwIqjAtd1vKCPBjYi8k6RS5Hbmp4eX0ImzZaVi70+qX5sT0M3STleUOu81qDUWOcltigeNvXBc
hzLaGmQ9SUtsMi3R0zJkP0r5u7QtdhjirUn7wTSJvyqs/ZWPqdbv8HGTS4wwy2JREysNhIsq99W1
usfZKL11TxPT2gyns1H492MZQHA2imdbBEdSMYg+QFRZkp96QNdNZMR0Uo3hT2Y1l1+cnFMVTPku
ryxY6QOs9/Yw0r7K0HLE30UQkjklJ2Op9iKNUHSosjUl8VvcqGbdJMNTyMz0VeVaO5L5fdEPcL2t
OAcun69Jztz2wsxfENHez265c2DcZYPDWSRQvtJbemS+tr1OU59GemquwPbYZDrkNTDRtaAuen4s
1q/k3Lb5EIKPQ3ynCow6BYErxO0WlR7iAYMmJpDtXzRNB/YzzhoQWgdz3oBA3hj6l7anIJ07ulkg
5WMaz3rDfmn+lH6HbBjxMsw7f7DudHWPkqGK4t0CBUVbCYO2e00f17wzn8Bcg/rOYt1jCzUwprx4
54VHNJA3WkNEOe0bk8NPmhYjiNf5yqwzkYD1sOcDzW7YnpyuXzqDtDV1+uWs0x3Lnh4oKsioviya
scFMLFyaZh8v3k7RxQESZspw1S3mLqmH38Cvct29Lmwak3/JSrVZgOQ0779jxLM2bRof1/V0N0Eb
1qQ5kCWAfE10XF0UeSoxEFkMD+IX6vNQNyc244zpHwQmTvMh4Wvm0ww8BNWeZBLIc+008QHQaYKd
r4tW3EMUEUogmgjfnWcbdPfcc7Qk+2ywzFXZuLcuO9f8SrNlw+rV6cwtFLmGhp6OQIBLwOZWLnSX
rqOS6G74dCec7iSLpnGpLv2TktZoZJToMINHmzbxZxoTotPrF3w1+DGeGSZf59UalNJZ0EKDpf1/
MIYg0g6cdReD9ILd8m2/aDZMHJVt69a+ZlruJIMF9D/3SDOFKTJGmuaT3IhOIlKdgqU2yZY0j1fv
IdIHct4fTeHRPlXvWlpT02+woaSozoSYIRiEx71qGMX3hr8JhA7TMbivq+8P/wifzjpp1M6+opLl
4QC8aNrrlcNhaNC6ImZb8lKr+jLxgOxCJ6mcFvJbEZcPuahPycw8JW1FcvUdOWwTule4Fm0qeSGk
Jf7BE25MJCESQV5PMwZ2nqpvW49PA/zf7kdHlzoF1imuPmUa3+MKimz8xQDI23Q9d16W6+JBeJjn
bZM49/xXHlaHpFCoLXktqC6Ri5rFOYxj3Y375pIR5q61CaX9KQrZ7AKlznNpvUpH7V18ZukhN2DE
z5kR/8Esv2ocou/UZh6VXI+WjAFD7Hjn0sW/sbFvg9G+pdb86XJmOpiLoWtw+o0f/Bmkee9373Qa
vB1N66nHUC/p+BL1/UnF6bUuaSnX1y264iXNx5vp06hrVtVdrBjC2Hf+GQbYK2cHPaKu/PCLAaVU
e+er9K+O84YUpdiopNMosvaMrd2JCEDfih9it/tJphrxtgHtyhSD0fmpsRrd9ujaw260g+BBE8C6
ElkPz2I3NchAWDV6gAGoiEW/OJHrdQqi92I2y1XaTqje2zthIdPSmNZusk043H7V93BVjHvsefCS
6wNJtjXXHXsg8PL9AGDyGNvWaybQNqvS0VglTuRve11CCJZH0k30fKDxBrn5z+8Q/apjF1Yr1zuL
zFlVY3vxK7/cVDnboA9ycAOB+2EMjRHASVqsO21352zYNIF76hVtTrJ9Qrni7RcSdKOdvXg0ZZQQ
0+f52Uf7ecXkwnajFguDr3XeMkyYfRnbes942B3CJc4qcecJURhnOkVjaZyYPxYDqEJvpQLuWNlx
oGVtbbv+rm5irrSG7W1EnO6A1qQqpvMiqLcB2ERtU9nuVYyoUrj3OnGycusShPW17op3i/S49T0a
n910NZjuEZhrveTjg8wDQORygvHaXRPlHPXPqu6BJ8l0g+gS1NPZ7qtwbY0M6tVmY5ggu1rRaQrh
7qf2MecYywptC49Ml4h1QGWlIcr1CmqNeI0F1EMVHvM3goM/t9TI1fAy9zNwTXBwAZzo274GQfzm
DQbCObItt3bW7iM/+UuN9U6a0bGr+svMeHVmC1D0CrdLL09Jr3hO8dEmeBPAzgQo9wyXOXSJNcAX
EbDRJEbXT1a5PZ9LD50i13yKA+vsI/6WMENi2yWI1jiDWk8B84S0VdYLmYTwyo142WB3ZlAE8aem
cuVIaJ3KmY5Jt+wmMHrBsTIpVjAM6BqhN9eTQpS0R1Mvo00FGLpW1ck2KaHSZt85yIIP0UtTXOBx
diW4gU+6aMtHEOVr6yjqAMMxLWpqUci/rKJenVzLfSTdNmNmiDiMUbTba03B2TTYq8PYnmNd2p0T
9dklLfrGNPQSVjnIiqKm1SAQGR3N7H7QCUkbHWQ8rZe4f4dxWCNHik7PDF9zKOQKkOkUJuIgxuLO
9bIfHDtVVVpidWHGLIx9SZubUc+XyGSad9VX/+QYoyPKk/LLTEMD0YtyrHZjOXS12km3jlommFWD
+peXw4Pems2U38LGiz81C1oXqiZqrOs8bZ/MJsXowLrsrW/0s05ZlO2R8aOV0yNQJf3Sm6iYUvNQ
evRvdbHh4ODNf6o0Xlqcv62K54UCZ18Hzx2GM41Q1OjpUKVlK28acBmrzM/CmJ5jkQHOoxFFyGfa
sHGgm+rQLEPdq8CjRXOKYLu9qVRPzdwkTDPVthINVDYinkLY3aaJzXcN/KuSPogo8Ya1ZRd/R8Mu
dvq7y8GM15Xt6TvLk63FrUUp5PoRWkHtF9a6U/Hw1ki6Zu2+RF6i7A6D715Mr4af6Dty59XTFVWa
XdyCYoUEX0DKkmq+rfZJ3nRb5blnbV5zZsrrWtPv4lKfQelrXYwS5glJlRsVpymX81amUbILwRwi
R54UynVbm1R/NVko+cz9YXF89zwNyI74c/Stc4lgKsxt1FlqV1vDS+wULwKmxGqUAsBwZEHq0cHv
ABkks72exvg4kJk6C5Iv0/idquChruHcyrwCt10qY61dSm0EV73s0nBpuo/e0nz5o6eiroZhPqRB
DgdIeeM6HUy6wVqrh2ASLX8jaSNACRqqrPJFn/rRrx7InVB+GIJ7Bm6E29BWP8z/bBEOsUafor6I
tymyif90LOdZwXQsbUj/o5Gd3bTdBf1wHJiW0w89C5hvdDfJ1HHURpDNX+DD8in0pS+NUROtgANu
raIHkupkOBnrUCB2fQj8wURRUjqtLkQidMw0pja+9xc0VAockiG9I1V0MA6e7k6KbscYCIiogTmB
avbWJs/Kl14G5YYES2+FXSr4kCVQ6R/XssUHOKQht6WDWGYwBDTvYL5aM4BaAQ4n2wiJmIVeDmeg
U4LvZNvtK4yTwS2PkDT9OQlWzozjRVgKNkqbPk9JCOCO4luS2neFHG7mILaLbB7o+XkRDPqbYnsV
tMNrq2xoq/Y2cSuxEghxrRmu9y/OgMh1ObykEe+97n7gjqMBvuthIFHPnqnSYgRWJu3KaZd/eT4C
QkSv+RhAQaUbQOSpriaxOyvde9L5GdICUM8sDn3W2T9mg5cmJKtL5CNU8gQlRt9Mkb4UGaCAqhhe
MoGFjDpLctROuZShKgZmdNYxLduriJtNmtgnqlv3XoRuFrJMtCYmNewjM7q3w7dxrO9c0UNIhxjj
2oclqE+ZhCsvvHXE0a4jYAci+5oNSl325oaCc490IZdhEw430jgpQw/Bis6VapP7Xjj2S9XZcLLT
adcWNo24SHqGsjbow98x0HrHj2WkLqOfdU7hUVb1ukQmGS36gKG4hRlv0W99liX1zy6ET9+BdnQB
VVLRzOg+jMxayuxk64lrJAvyF6Ik6Rw7VD8L+ym3c6woRcOW1L9AImwan3hFu7Ar+VmI6mEy371F
fXMdNWPMOERrJ1X3Ho+SLp7y3mS4qDRyZE7sdRBG26ZRm9aDHt6StMf2t28/1Im5npvmoezCPQMo
JetZWTn5JqZxsIqLK8h8yE2s7qFo5n0ZkoNW7wPf5C5v3YzsFffeIlCRdf51QVXUkwMBEDNeHPNQ
jRZQjdA7YM/UDCYsoGQlEBzMkGlcynUjH5cyO/g6/5ivbUgk7aMxthubb33z/JjcuzAz7vuBsEks
dKmhuQI01ZNzlu5raIyHzGXkl6joPSgZnucaYOWz829uiSFrJKOwifNYn+1h2qraX0vzZcJSda68
zOGMcUt2sTdsBf2ssTDRuUFo11rOTIbeNUm/rqaZkVu9hxYzMrCoC9qHPD1OgzzljHLQF9iFqbM1
RL2lnPkQdt4e4/z7aLhCCd1J64S2Jpa6gMMrXhqcups+ROX4xHzrvr660tn2hIJmLg5prLul5pUC
QE9GwiNwG7wgjCxvEzYmOyA9joEzkw76L8YgKG9kfxWcPUYZ3hqz3Skk+laF/ThHkwAB8/8yAQSa
D/GcgaQbIb4vm3s3EduI+zXowcLbrtooXs8tanTW1sGiW5Sj9T7pl3nPojRDRvMcpYUQcQDFAezV
Wwr5trEypGUPsaHI3701KCAx/0JjS47YK3RkI4/RmpXmtzXoxOazDAhawhIIJ3H2zSBfCLo/yXro
yluYmHKXhtFzlfnoGlZf8RADuWqxSLlmT4pw2C1RwZmnqJIhswziLWr0ItDWm3xs7VMAiFm1uCl6
hyhs8FjbPNn3PTiOZ98XzVSxkbrmEGVU8HvzRkXic5rHYsuUyvdeh2l+5Z4TQWPdEtEJHd+mPKHJ
2wcbx2dZ9dFJnFuZ5R+1729zBP1cezyVqt52lfOwjNW+URVDlGfUXsMTAz6frcrbzjJd58wSMXii
ksGufm08Jb2xj5vuWJiaFjnsXaWuuRE/5h1xZw4RYyWHNN7lgc0m16IULZkoDMUJF9OBsnWoLQnD
pCY0M883y+HMwdfw5XExgnMZmEid0eRGWY9tS4M4efx6Sqpj0c4XO3JKst+FVuHxLUiCXct2cnPY
SVpVh7nz4iDBfwPSWGkkwDhtd47pUumZKLpvTO+tmRG66ckGwsG49pTttvHYfjPUoN6ZVQDTMr8b
Y4s8O993aQyrVNUUSoEjrRL6XTYs4coHB1esEi1fG9uT7xOAGarbXzOThKRnbFDofIvb8tbF5rh2
mZVeO1xf3x4yz/1G2PnL4a4ozW8zsz2FijGW7AvRmV8oZH8yUGI7JvHO4Oys5kBcS5f5qixCSLXd
ycXeycu7LvNRZASHChn+KPKYilC6Xhhvr3rrFgQ9gqMVvcUsfTrlL6Uw/0nXO6VaFr31zAegYw5V
tJdRdic6zJtbzO9xa2XryEPEtbSLVV10uiv9R/pfiWnQouPP1rGFEetU48UK4ssS4RSnPqFlopOp
3CDS2T5AIKnBtgCjfHiMUUUsZoUTBq0Y4hclTHr33UDsrQmFBdOB4kq2BWEk21hT8Ox0ME56oztL
iAi+o8ESVtCxSgitg0cHFMN03sw8H8mF0Qf+CNTiMpC+y069a7RQF8Jb31Z3diKDfWFbd5a9fC3x
jI5ysmGTpLlDef+AH1rCHmCVBunuvhTiHdVzeJOvyyBo1f6mDrfj1fomkvyPRUEjMB9NrIz+n2Xy
0DTq/+Qs3FQQfuR/OKam0Hp8bGtpEvVCZoZB1Xxn/mPvg9fjKTL7kZfpN8ckNAJeHEan0O1t/nYx
gOx2lDmgulKSQJ1mzr/0hsadhlOunbRAa8juzH2PXgZt2ccBwUA+D78zqmLXO/mhxJvwtnJqNVUS
SdGrQV0raugErHGiXIKnqLQh3mM/Dq0FjnssjddYQiMmeMumHeYHf63QywwD8Cz/RSgKmwz1YcSz
NrkNEDf9IDxFYrwUAiJlC+R0qAW7d1zo/1cz4G09ckgeMT3ta/MXYDrxKPj1SKwywlSOMgp9wdGY
uDy+pZzY/LDPo0tLYc+jWsh0n6GNHtKpwkNROlrs7cyD4yOKzl8vbQbYFWcvfuT8rcgJQmEcJ6/Y
90HzoZRxmiN5c/ANZmo+Sbe6l5Z9BDh+9UqDz4/mT5MS4eRxXCiZXPS3eLFxW5rlWufdLXTKF19B
D8BNmSTUq6yz7uXAc+wIQESbfVOwTddBKwAADVUdk4VnFA8LXRJF/8oYOGMVtskhqSCEmQJ6BaqZ
vajFyjen5ypKXXrIpmbT2hmdjoJgKaimzZyyONFIixDPXp9obuASRd1nu5TcbZTuF4kkgRgoE5ej
bjXIf4RZBuemsRtqStFPibAaXWOcjLw2nl0b8WSzSO9pI8BkyfZxWlIirWmdJeIURumHOWlfH6fP
/lg8dLb3RXV6RyrK+hlQhLSEkKihFbi3rCZXD+sO+XibalCnkjtt4hjV9pV21WWAO+qRo9mL+ldk
CElEGQVmWMuA/Us/UdVaIBk2O5VEZ7uxNtrv6/enqYNKGrra4xJtGem7KUZKFinkgqSPXlBGucm5
2Yauc7IMeQBV2NaLjwg9TZJeuS8lbJowhNg6zZu0NQ8yFD/a+kbADr3j3flUcZDN3LfLdOIZbtCX
/FzGErmeDupLSxViBk934kskvG2VaS1d/7mMow2Snce4BCzzWh/BS/URNOpWN8l5oCJLsgJqWVqP
rYwe9JZBq/TE0DakzvojMMZGH8M0CvaN7xISspGndBPHYu0QtxUlLCcre/3/WVbVwUo7+G4zISxM
69i4xIvcF0P9V5srH5LVYiTrmSTCIJYAtnsO1MgcRCfPdtlIK4bd3czCDVaJUO/Rkn55ifrwa8hY
vUfBfrz0KlqxP1BjaEksrF1WjIi0xfBrY3PXcbGkUQVVtfaWNd6NSfIIVkzzoVpSisF2iTVuSEyI
npYUGQm7RynYg3PpRvbey5qP3GmQpqojdCCmk9+aL0FtbG0DgxxCVJuts2gISgxxG0sGc/DYH/us
u/mcZq9DJTWqf+A8baKmvPppeprDHrxbXSIOQE1gohdawli0F7FuOj7AVqCrLBRcp47yERSvNEIW
adhGVf1EtAXLgVRjds4u9sfKYRXb4jLk3eMyim06RMe8oVN1sP7GRvRo0DFCJ2t5RwH+CnUJitP8
PufdXkjvJGL7IQVxSJJGY34aEqBh2i0vJk66aTigVoTaErQ5a46RUAquBc5AOuIW9eKfsNqbsovn
xLQ/9acoPBhG4c5GxmBG9XUFh18rDmh9py5Btm84gAYfsjkkQwheYNxDJ6DevdK7Y64oly7+e1Ig
qOG1t2bG2Gg3J5r+VMzqCGsVkjp9fNVUb12i8dqkSpL2z4OSr2FGw6sNkGaIq16gZg5cQLB+L5P6
a679ZrVkw22KxmtYmZ9R0pNxLachclejyQiMkIkfQbIWIFFEaAcx0ZM6LbRjBm8RgWpXBezg9qCY
kJHlFV4yHZNtXsyPBglv4atTWalHV0p/bWbtLTdAwjG2c4QWqkWFspdoBcBH9/xDXIp/bjwS0Pjf
KYXatWkZ7LZ6Of0+LIf8QW9q33VAaa0Xi4Ed5ui+9CW4TM24kLbVKkJUQel6CD4HhkyEhEj1PO2V
NPTEi2Wvn3VpiBe7KMZNWLUfHtzMJoU3PqWEt7C6cMiuuBIfZFQmFJQ/psbEWJaZ9Es6ZAoBzVns
LcN8H8nKSDVcGPlkcRvtsVyuQC7TBi9XGK/TfB+aj8tcn2IiOYK2eMsH84Ho8+rsxyhgraRHHazw
tTnlnIQWgRVDp7CrWsH2AK/8yqgFGCXRdolJpe9bEm9S1oUNSEQQsvPr4ZHZ37s0yk7hEiMNyOBM
hf6Z8aNPkQrvuVTKATBYAlg0zzj5jnyXkR8FUYIj0j8GhJRp4sBJ5A5wQMx/GfonHK0+Qz2zKMbe
vuNGyyJa4eYHGwtBOOSl04YkdCUWc63Pg3678cqfKflP/ocQivdwX14IpoZOY0UO3JMPtrm3w8/z
+T2Gh5vkZU1d3fODf4ADrfHMQrOuUK4iaFi66johB67UK9feEsd0pB860PXJhsAp7EfS+0Od/wzO
fed+TMsDnxOU3v0ylRsuQPUmI03KI3WyvzxuF4xPP0X9VuTtQFVdzLmEb0HwEzrmpmcswmwePRJd
h/xDX0o6eJusQaCbDC+3zzmh+ExMy0dwgUnbb20kI4L5TwJBoTdfMoWCYwAfbTC3g6WOoHNrgrsS
WW/Zw2mZdpH5VZj3qgA9WP6SxutN0XxXOYM67PapTXGExs9UwlPi+mnQT9+4d3aVvvUm/2mhJvMb
Oi43aWOtOh6KRidUnFNvfOIFPMyBKio/PEJIVmQgiVJY+0bYH6QZayZsrZMeXcKSTohntAIwY8hL
iM/ShqCrOBBU5OU+mvhaFrwEqhjUK4vGph4wZqPzzxne8uqVatVasZAeQFDe+tuqvxH78kIWYcKl
eXqAyzMyc5ugR07KO8zRE5Zeh5BY1t/lr9ad/CAipULEgIAORgtNFfF3B3hM2GlEF8i9xzRrP0Vo
6UCUDy9appHWEACdJ3gLa70Hf2/ZuC40wgoIaASdJsSQVmlabr/3cwSQzBeKCKfYr5Eovmazd07a
8VFMEOu5jsZxnwFGKAGOH2L4zgnz9SMcUQuSj/9vTtbAVRxQzzx14qcM9sTCvUX3anBmhZwkQQsn
ZBRSeuCVk/PNn7lNq7M+s/gqnT10UDUbL9pIZK8zfcjSX0gsDKZXWVDKJtNO8bYhGXlTuYeuji6h
5qOwU7tpHdBHorSzTd7ZLgyk30Xd8sau5Pp0oOTQFOeOsGzJBVpLnbUtCtFzQQ0e9qOzsRZro1ot
KMqYW37+riQnqfH+sm5Mx6hDxEh9+xypEMoHTSa5AVjWrZdRHtve0PZOR/3aoILM6LdzFwrvEobH
ub6yVt3g3xUTKXgXbsqyubHQiVGd+eEYBbKQVxbwd88yJkmE7Xebh7cgovBkRF8Daa6Y5ksgxq0X
5Qd9g5ZtbYQqbyOXqY8uqRYXQVkR1hOBpL2UwCRkBE7YnavYeEH82Om+lghJ0Qc28YRKWIgssQNz
PbSAP8hbtMVgCwXVXiNH0DU5H/pvcobSq1753UTMxUZiV9RYNknnpTaQ/I+O7vhUfTHa5mlL+gto
QoGcdjQCb34NV/IDL4oq82++KYD1ejJarlqfRT5d50o0Obp05+iX6+0e0qrYlW8L4uWcSq+pj3ys
PlL8i0fn59RLPBqDTIg78bXt86uqctobJIG9v/iKMqGjbAPwcaTeSq3H9+inbRsAy/y8IN4uopBm
KYuQOK4+ijGZ7/O6fGZANY14/l1IcA2T+KeJ84cU2ac9MvIXfYNNWbF7Sol5cMer8DJJ+QjlqbwN
+/0kpvaYeDzczrFoYUJ8gQjzYbTD2xAjQgiIsKok+toWlIIgmXaWKXhdXKSXRdJdU3h8uGWk3948
6rmuNS2YgwYQEdQPbYamldmH7Pt7SikbhGB05x39+qi8ZpNxIxA55EO1R5V7L5x5l/XzNrZ6PX1k
uc60ZJfws9q63UQVxOM2olI/nqVNhDjFwJrJieFm+LAHdgrVqVMzideosMhCLwp7N8NCq5MJvhIU
mejSFN2+7cRXbwPtM5p77xbpRrEtWHUmVB+kh18xo5OgqXBkM9oGk9CWcKdTXwkM4CQBoN9lokHU
ptqPZEl7t/QB0Ii8NDk9PAB8ObgEns8Fwh6Nfwa015rDGz9Nivoexr3HyMOw2DSqoVLvIrL7XZkw
/B3Kgc6PWYcbEcVXsxv2pv9qJvqbkuUroJ7rDMGRfxV2tq2gC/WZt+85si7JEdn2HlR567AfqzC7
CJpvZGPfmR60/ZZMGRxojpkiwMaE/LYt+caeWTvszg5oAz9YgazC7N8UoUF+RjAZXbj8YrhLZm+v
z4mzvClCT3IiTA9cmN/H4Kb51aeFiHCBaIajsRDhF8wNRb+CRjJ1ArqnBn/x55R4emSHWbe+hnUE
BJAQF0g/hCBIZ36r0zhIAdHRzdJ1Hb5NBFXcLO/t6gd9uR2S1bZvXdRS7JZAI8goD4R0hNQPNglC
lf8kuFBs84nd4NLzkRYNaYO/n4X6A+CGNoEFByYk40yhicF9CMvDEEIoKwMA2kI7HnL8g6CQUImT
y9LU5bSfaBMp8SEFITluEg0GGg4owhM2jJjNcP7TpSh7J98Gj7ouqFOGbzFDtJh01WJVfIoO06/r
YfvpleJbHNY27JEln6/cnn6YPNtgvKQ1zr2I1bhXfdhBIY4dVEYiRF2VOT8wdaxZJ7aT7ysw2kNq
JUwXbvJ9Nt05lbHJm+oRAtVWzteJSLPomo2ffxJqmHOwHnLYtoCg8wGYqLVt2J/Dn7CdfxIv3LIB
uWcdLcUSsqhKrkSyN44o/AFAM0EJT4zjkUlmROEJVMt69iHtsl/8uPvL/eg9azrPzLxYeU6L3pY5
2qukGdEsLq7687Sr6aRNtTA8EOpqj9+AlXvZtBWTfbIXd+OgF2Y4zV4fKvYdn+r7OI84RsPDegw7
/wny5UnzNmWJzFSw9av8YmlpTb/fEod0tONzlkf6zFq2XNVNlEfznBqKf6ld5x3fv8DLM7TCYf4R
kxQ4Kj91HAErGk40mBDoBesCfwSnxX/WtqMnXSptYzPXLywTH6AW6A3BsmfY1zp1qWVQlE2kvBRE
2zBYT8tMX94E/5/btWzQXZZFr2xqbEoMtE3Hlv5MOaKaZyMvzAQfve9ShojbkHIdX1stCV2npO8l
7YNLGTrPXbwE23Js3tlQrCaPzuCIkQv4OMrMTp/x9iHgngjPC1tVx5p9HZ99H4YEyScuiO4yCHa1
LaDqR18T4QJlm4NqXoYGiTWei/mOLx+I43Xc4HKdwIHWTA2GiMNGuAfG5XGw+ztrZhqOYWvjg567
i1Z2xffaiOONP4nUAZDPHAPjR0Vy38/NIUlPlJUvS59eCk5QTwOfySMhuUUo3nmt+xYd0EHHhtqp
+JgoSKI7yYw3CKcfFv2aWftYkHKYzqkzdUQgPR0kJSQBzTC8pcV4tMpvx37nVxOdy9qOamuiLbqf
9Ue9iqyLXguGB/JXhFcIqgkTuG22GGY6yKMTpa855aiW/nGgPbAwyq0Bt7qR4z2v5lEHg0IYlHks
tf9c94AmLrNlTGYldczMsucNHYS/Whb86veD3V9IQxsDA+dAEIKc33TBcp50AmUVASKL3tGp3/SV
JdOZQ9kjzParxCnuhhlv1oUM+gQuCHTfdX3NanWXph5EkeGz8MiH2nakAc2N3q3S/6OI0gtGF+XG
KcH0eHL8Q4kytfqzarJmXYbozoCPQH2Dtlb1OqpKKBfUXXRx+n7PrhsDElCKqo5DJyhPLeEYhlQu
J9okQ9M+MbZ4uyTLXTjOwLmwoA1jD5p/o9Nzw9uT1tvre+lhHzjBc047iUMB3cAw+P0bs88c2FIS
WnpbH+cWnpEdAALlZfA2D+1zp4Jb1mYbmy8PomUXLP4euwkPKmJQc1tevdSmjezbtuhH7tAEMp4E
4Tig+n5sabBr4DJSEHQo8OkoJmZCUpypC3O4Vtqs0Buw7oFmDZqtoynHpXgP8ZADLT+ZcEPT7jtY
YG5SJyMTUoRm1CyOrp/v9IMgzMus5C4f7hovmNakq1CqzAcyZIOSqhc78ZZGv40fy30gP/Xx5hRN
0lxru2Sx+fCwcY6AgHvXJ4wpyP2fuhk+JQl0XmWwoZbpXHE0QzIfCpJsymKWjw4YUtw/tdDnh+kf
lA/Y8QODNSjNyU+dhvA6m8Aak4ZlJTAh60oXpgs23V5bPSOwTplmOCbRE0GFQ4SqExaYN+Qd3vSR
q5NXeZBqIxiTObMYmXoJ0+TJiSBMkLpoR7UA4ErelAMXFNVrSpYzYrEaCXdCGAYL490cOmK0BXdG
/6eT3k628i8nkk5Cne4lUbg1kvCqUjj40rjgUoqp249UHvmtacWbpGLqRfLEdNG1hiLGaDhUdbYQ
LVdbvbwzgw109l8mw5XExuccVvNx6FAMHqdyb2uCHYumw4OwfiUTQjPfOoxLujcpwKT+/3FgQ4cp
lCP4lJXyvwUFVZ0NDK71gjs9LISIOEZ9SgnNzTl79sS/0fwbFs5baj/6lJixULq+NLMOOtLWhzo2
evq4sOIMeaNdipDDom2sKErwaoZotI+G2LuUS7EH0hYnrycef7R9914UIV0aEqZODRs7P1b1z9KI
tW/Fe1BcavvsP7J47lY43dnPmcbKiBBSDRaggdPDj5C6D0KAI6Y+QrjTLL+1i3GTcWvb78SKBG0C
yeShQjuWm9bZrxj6D+5CB1VJ+U6ZdFv78abz/mjjT7+kQk/YazRUiF4XN433YLW8yTwQ4NBTRZld
PnZYZuGgF1aqLYenFKSEbERmW60MfJs+EHHwbob5uhQZ/a3us0csF9EI4ZLm/0fSmS23qWxh+Imo
YmigubVmybI828kNZccJ0MxjA09/vt7nZruSHckS0N1r/esfWGd8mwNMvB13lVXi2nAKYdgj2b31
9nxb1ntUDC8R+IzZhlhOTu8/mEMXRCaykn3Su6D/62HEwC5IPmJLEGKcHRJAnRkkNWfIbxYgTwCF
mnmEDa5DTItlL3tzRpMxe+3REmnCAMlPoFakzGWjt+bgYJ7itgyTnWj+Zpb1a8IKpyjcn8nx3ry1
Og/u+tJ65VtLE8+l4J1XuG/l0EAmAiGG9M4kcMQNxEpeVuOZEYPMZrkRuKFOcknGZD5cTs9DEqx3
riaNAqyv9NZf2fobWu1u5P1HZ3oYs1fPLPVp/YJT2txpNlsP9EqW+NYk7G5ZZ+M4yWTRW04KoYgp
tmPfvcPY9FUr/WHP/t8Y3iUb2AufMiy/hnp8SZIM+4G6+zAF7+pnN1OQLPn4ap5+XTgHiJ8vkBH6
nRXNOx4KU8JODfZAI6kDGOWb4squ3VezDY/JjVMes8tN0aJx4PgENfAt8aA1CBPnYc+pXpEAEHFR
TVnl+u5jWNdPQJIj4aPMxkCZOz0yWmwGNunm75SRk7g+1ll1ionnlhw94fi5jvVvWEI49RO/EyKz
6iessGvo4DLyzjKqwJfg/yTM6NZqU0uBYgQ5iHZn9pMyuNhL9kBdUB7WwYaeN5/acjzbtXHJ8r8j
gZQ2nU4haALlCHQv2usag4ftCp97YHm2VX2fJnCP2oRlna1PdqQ/qBRILSPr2FvCcSerkj6gZI8j
ZPbOFFRmdx5SNW9DPLvPNccXM/qmIKiVgdvOcVhkXcb4DfEG9Q3EfIDGhYkPF8PP6KOd0nlw7fXT
sjN+8QL/XANG607/7nLcWLTPoFUN7ca0pyKH9zT0PAxZhOSKFhqT8njPPASXaXIYom46xBnYTaxt
fLhLI7NH4yrzlhouWHZ2XdBtdgksuKH8pxdCyKlZ3BlJhp73zjo627QpX2Oqf0fN3zpo3kwj1ZAt
NEXQ9714RFQKQk+pqA+MM3CWwpjBhwbXKnFxm/WtDl044HC2C6xCEgLFiWast/DJ0quVrfOdqfLN
/KGb/KMpH/UgoLpOT6EPj2IWHH6i/+1U8zfhiH9qt35Munib1VzEPMdMY0rgtnvnPJ6AQX2sHYuR
zlAgNzc9YQ/Cz1QJ7wavhou1LNlZt8qYNBeYWrCZDl1EyJ3PMppb61dr6Zeu64ACooo61O8fCJPG
yNZa44PoJOsbkgqe6oid5H9iHiTUzG8xJcp3NXRo7VX13ZLBCEuL7jGM5v0QNs9jHsm7bl7Hi2dl
27afsWyoXlZhK5h6afQYt8aTY0X4Wzm92CwllgnW0L71jGsB6dxd5qVXO1EXHrGr1+G7tab3Szb9
6+zld5QtF/O4wsfZjzqG9JVygOhMIkGao5szx//SGAlh4obhXSG8bTBPUHSItGcWhr8GSeE2XOpB
kbAyKhy2Ic7t/axe73BgZQgUuJAolupXNwVM8Ba5w48BXtJq/24DKnxtrV+eXUCkEFCKCu3LbSAZ
YbdVegtl/NUU5KTb1rPPQeJS09QR4QhNGF2XkuM2JH0+WsgrDuElohU8aA6GKebtBikQvTKLrmzv
QojOVrIUbVvfjxnqoQQs2BFrtHMs5umJrJtj7UO0SKl8mMR/mu0nXLuXGpAksSbuq4vpJUTNu8KH
1lU7XNLglmBVDdUdTzbNSgv0QKIgVKskeDToguy6k9vn946y7gNOQ7Om8jqEtEQPm0j15tvLzS9x
ZvGSObvkddBfoGmHjxhZ45ZGZ7sqN3mKAh8JOwzyRC/IotsePoEy3M3CFGJwCgHsGJRCkp1wF/DH
xQGLhJTWJdOmmUCTJiZk40os5yrjZzqDe8Qt23UdCV13nhPDXhzkHlzm0w7JoGuy12TJPjxR/KvZ
ae+Kpm9+VquK8GYPH+dYOLsm5Cubq1JlbHUUUN4Z7ug9Sm4oQMU2Eky9KCzgHL0Kc6IW6jPSrBky
qvFCG16tqc8hTPcMftmDrSHAxqT/YRh3dtT6nVv6fcYt4LgkNlZZOZYBdQ0bBU5YkbTn0ARmBAy7
Bvq/Xo2GuVJsbU2Rbtz+bW4I5/MqmkvBY2wRClg3w0c0B+9FQMMdZIzZ06LYMc166is4nDLHYH4I
35WH/7i5oGXesqqtcxXHhCoUzr09jh/kdwUP9lLBmXeQ+1vN52xNv33lf8SyfY412TdR/RVR1giK
qG6qWHg2/nO6cx7afvqXClei9Zmq/3ZdlU+fHDgLNRtbb+DH5FZ0c7P3QSs3YbT8sfK+OBjwR0I6
dgic9GSDIKDb9wFJMKXXH9OouQ/kSvx6e/BoUepK3xCgHDASui2RfT+CLMwORaKZ/RT+iRCoXzNQ
QaSSM+qCe1gq247ho13AyWg8lyNnAFYu7UvgYuwkx2sduedwIFtuaH75IVFB0tVns1tU0idMDMp3
C0gfSrj+Y/tmYY9wN/IW0Tp892oNNyUhF3galHdMVYib0xQ0esQjFm2fQdUhr5SQHdck2/VSvgYE
Pu8qbBzg9c34sdVomAT7YEbGdetMdOS4E/VlZGYSsCDxXbehCvsDWE9GOtCadTguLjm+pGa0Ek24
/toIwWTHcZRk6qPIyR5YKZNsusi7teXU7HqkLJ23c0dr48DJY0j0Ekh0XkhTwTyeZqy2iiQ+Jkn1
WOVe+BCDNH8Hs7po4TxNWnZIvKvpBEM13biwjAi+/lSUwnmrXpdpUUd0he6FzOr+XIQIlvo5vJla
YbGRIRUTfPrFW+CNT81rr5hKyAoCXePVl8WzL9aQnEfo+ZdRzVfOzf3AMCmZV+YQ8QWlM/PGYlf0
5U6sFTvRtF8KZ0BzAEJJL1qI+B7OJ0V2sXFtFiRUZyBmPHQT7d47c8dowHV+adTCePtDQKDwTO49
f3mp0CveBSmejm2UZoeh902z3cX61k4CXoqLsqDSCFLb1Iyg5lw+jQYIW+f5wS0pX+d06j96r+8O
6Sj/+XXxqyo9oAKJdwL2h+mbdHqYM44NFWZkYW59NDaQmxEX/1uahLDwcZoPixfU12AS/Rv0Z2B8
Dt5lmDveIUr20EwUgZj2+teCw3JIw6R8yJY4u3WO7KgyxewMu7BY1oc4Q9KAbo3tWSKWqtwVx7PG
WrZOq5fjFEsM4QeCGSJXvc5hpjbLIODKpwnWbLGX7EadjsemkOGl5I6eQwAxmEx58xTV6KVEA21c
lNlP5in3D7ttvQ8U+vy56/F9bz3r0Usqd28NldwmRJnDVy2Kc1I9ZK3o7jLo4tt0Yk7tIObx3RGQ
L0GZXSF02tRzAjc/wuRQQGooUuaqde6Rsdb6d1PrvoyRrtm7ljfCHN80SjyID87vMmcVhrI96V6d
GG8Ed0FdfY718EG5ewwx/mD43u8hR31WvsJ7AQ4QCeMiuFgRT0+J0PYMieVZiYjKVm2biBifjlI6
7ppLOgVPIej3nDY7iH2vQwZ1w0Hyic3VsStayBVg/AFomJ2/NGO4/a8tTJF/m43HYJfWpIjjYSEX
S/9UVitOnI1l4KLhdfa93zzFFx8hDaZb0nVfO7cbv7WeT/VM8EeXett2VHXFLHY+SPhLdm9h7dhA
be/D/DXyGNA7BhvI1UMdTBrTYHJR6vABdz58EUNVDcewFPt+Li5OaU3RxurQvEzYko4cOvin9+cg
HFNkjRHtN9Jlp623URzeh/yyhQ1iDO0RuiqG2RQBWdJDR0QVs4cFbD360cpGHJCdpaDjHsJozKud
LiG5OYqGKVQO7Nk0j/e6SVKmrRoXoLJP/vLgIXCY5Hou3Tq8OiWaaTsGFZxToVA7N+UQ/inTkGFB
owobD6ymyZHchJl/1XJOYVsR+hXYKoW61S2s1dxQPDztW5e8nzIu/hzFPI2DfZwz3FjXiX16lHuh
erjw6N8knbUjMZ7p1G4KM5jxxbdgl5IpJaDCKiz3EYp3M1JD3MN7xi4UDJD5eQ/zh6lBtDxrf1tF
TJVHTK7UlHK0dNuF0dgfoAPNVN4qNcDHfBhqE2Vu3edz8VvBLffwxEjr7Cm0vScfM4JYd5estfqb
Z7XZMUUWXa/WbvaJB45QV3qKLssty4dqcew7k/uQ5Ml5iuyLboZfIcLmAdSZogbYuaxjTPXbYCs8
uNp2WD/JPKREGOjbwzJ7z1HBRRy6rYyubaz+rqJ7iW0BvY1awvaDO1206L9blR7XIf2eEudVsw3h
u+YTAhb0pxJ0VWC/Z4WY7yNh8yYf+mHZH0Z7eMS94KaH6D1r4uekJkhGr4cJW6Nl6j6WYQ2p8tsI
qLl8QH/0qWYUJM00bLJigeaL0ChWP4P2NnyJbYFvitVW7zbmMhBhodJGXompIBQfncVfWiePjgVh
s0Z7o3T3px382+jPD1KUGPSUV98THwAubDilM52VW7x5EtfLcf6q8TZrlPECzl8CkDobJDK1DvFQ
Yv3CL+VqUIMfitjZmZ/lRMxVtdhvgQtFSpJItnjRFUopuY+epqh085h5IJ3tYE/orvFjXMWd3SIu
G5LqTqT1S5mIA/4wu3RsDpF2/vSeqg4BYeEXJLZHa2VvqjP0t4E8WnmMXjs/Ca08LDkXmCtFBExS
MllmsEm4KTMl7uucoY4hhTPHphrPt7ua5hHnKcWwYpbrZqUldP1xm/K0rdm6mbrm2Ln9Fko5PDPM
MXubyn66i3ssMDiinF59FYqAnGiI7ySa2iSgqR39p452OdPJDhL7wSWHIhPuSYT5s9Muu9T+5+BN
UBWwfpYZURatCHcbO2byepYeIB2JfWg/dmvAleXDOPqeQeZzWRWfZUEbtaALwp9wSNAS4YO1qHZX
ZgSBRcwouuJqufN34cNXLrwJxUuxUpnM666oISJqy97N7YpW2t+Dor+6ZEXXkOgY7QPDdA+y5XCB
+GxyITfsePtYCQZoYvw9Wc6DnrPnLllOgEGXYuqPQblQGsQTCu2YGa550zICHjSrUdUXZecOsrPs
c6kYRc1JfOcydJKJQplQAFa0zotvKzy1WzpSy74y+n1tsuazkSnkD3lOeL79Hsvl1D/QPezNHRCV
89jZPhR+cRW2++xxsuVr/itN1+M6y1uHC7Al5+MYBbuiUCeiH0nIxBzABaOrnT8rOY4wPBeGX7nH
4Z11CM6xTygyQKllfpQ9OUrh1G/guu6LiUdkGta9ntIHEac/2ospBRnsbG1v/lV0ahtmGjMU+5Im
wTZL9JEZCd4utX4Htr/M9lru1hVT4w5Dww3bD2Bg2e4mQMengDiQU+pb956DwHv0H+K1eFzr8Z6g
MzyVegqrbCoOwnVxRhHAGi1p6Y3PLK/aDpDP7UYfBVvwktX4jDgZ+SI9/Nx+RASNivPm9/j5OBH7
QlB5b1bK0WGLodiNNqLzYSy+xDI/OZ7/kUh/a9vJWxuGfxbfPkTY6Z3BPp6Txnu2qlzuk+y0+MaV
5+TRKWIfaEEBryiG4o9KMrXBpNekCtg0Nc67r7ytC1kYWuRBZGS4ZsvO77xt7q1/+yVdN764kSjv
bOq22bhKnOZ6POVpdCpHbMxc/yuJnv0+xcrFLp66QTAOg51c/cJH4acerAufYp2INm8DvH94fPlz
CXV8dvCXYYy0zuPWcjQmw8R5NvbRneEq08zlCvwmzUkT+e8TmkUmEwTHUr829aOkNG/bbuOXYmfh
Xe35FbHGP4mincbx4j/ntqXkZHMfB6tE2zqVmASMO6omClWJY4vsoZskzb81JIjcMuuz3buWdWnn
4SRy9yXHiW+R78tA4Lr6GBTQuFv9NKtzqeHmYJzSFuTtuAfbgvE3LdWW75XVmulCAEO2u0jc0BN8
XwFFHYVOdZy6Hd9l9BXpD6o3SaiHhKRfDNj25SJgxOOoSjRg5OiNO/wdeYqbptq1Jc29zzw6Xzxc
4OwUgRpyW3MxMw8yk2qx6uk++GEreqN4OBS5QvdePjgazE/HA4980m4SBaKbZQtKfKNdZenhS9eZ
d2OKu3YBtL0aJQh+4X5KPLxHjMlPZX13MYM4HePab3snPIdqttOsP2VBcpCqGbZe2rZXMaDuy9a/
2TpcEgw+zV0eVu+lHsLntGzFJVXLVTFWC+tYbUoeI5nVb34HrjdU7WNeSBCbWTFIyhXQtd8IQhWn
l6z2vgU8xKoPCHQvyUZs9Bw+CYKWGRpDYnBbgbHbusWBaTvhO+i2/YHJ7FaL5Ke3YIJ6MF+oE6cG
nLgl5C5eEbSHW6HkfeIojklnIdJ5KqNthiuAzzBfTBEg0mBD0S/OsnKerSZlosmIsB36p2b2t51O
34qse0+U+GmtiSrUcYkngSttz/Fj79u3KY4K7re4nyaD6I5fq4RoABKBQA7pQsgRTIMwlz6Dj2mm
35VXBXKfxuFpiOFL9b51HBJ0ylYNeCFeijBEJ+9RFohomu9mjUjRFzWrCUevzAOeCCyEfpFArOe9
ybZ5aMtqy3Fdcq3rXVDyohKyIY0hNVlgIZlq0cP5IQWQsjIk9oO361LouxMZYivMyWaknSgYeGWW
uHfz6sklhbftbOjpZGRbAvcTWeyWHou/ssr3PhaiA3nWaP9d5wNYOX1N8q5+j6P232gNr7VTQJ4M
+BiKLaMP/Gua9HKPa+G16yeH6ZLmSB6qs8Y9GAbLJ1qdi0zWX5Dd8AfO9A8Nx6lel6eiT/TGHtWH
UOvfOuQ6R6l87MbauNI76jUvMxuurdP2vywh43dsQV79mZzdpnjxrOJRuhnEsO6QY0hzr+i93Mbf
1TYD4FQeoPTcgnGlB1l7jOIZ5kUYhTDoCdfxqQv7EZJvD/w0ByyHpl8hEsrDCK2KMTgSJn8d/mVQ
WFrsU3AjKkSKaLwnc6KOdr1q/8Xd6B18aogixvjT6qyt1/qbnKqEm30o7BBxh5ZoUlZxKXN1tv3k
aaBJX0XwRw7l1oshdNrY7ep4m4Rw5+Q8M1Poij2MD2TQjNZVy3VelLdDsPrm0Lnh6LwQzuJuhdNd
pqh8yr1y78NAN1Wfj2ZTyfwQ5fbV8Gq8aN78d3h6cJKm9MOxMPXxUMeuK05VWt2qtf1wXShtizdQ
n8VYyBNmtRQ8HkzfmCdDi/2oxv7sp/GjwKGnj2pMpfPhXyvHo5z7x9qHFy3BLDacry1PZXFMpfvL
hH3Q/HHgaWqeVp0gbLThC3Avu/LGuCWl7ROh561LPznnW0P1YCzt/kB6Yefz/Xv+dWl9S+d9xbeL
nc4N6l3qGi8v/EnyhF2WMdjk7zinb7zCvL/UdDQ5IVM/5YK0rzyVJQQ0rDDSwKP7wvh/OelFbm0O
Bzu4n/kbqIUL+0u6hrvMsTBjwTztobUfzNUb/JCL9N34BIYTcOr9965t/mQ2Q1gAur+a/8WXSPxH
/luOJ7NspGOcl/+ZD5FfRGuYKn3NmGIyOXx8Jt5KO08l4rYKwsePG8hLXH87Jd6ZGFR7H/x17uLx
6ONm6t8HOtnOKNc0d5Dwk9FHVtvcMq5uLhtyPskoYk7N2/IBGDfR9+I51p7q4M2LfwjVort7gevF
X3FhLQ6qXBDctpwCBjUcOHn6Dyt9boUZYoIvmMSHeeePn3zwOMl3g/UZxA9ZUJ+HmeCSal/POPDk
+8GF4TgA5GIfThQyGIYy/Dez7vhH//9tSwGTlavd8Jfmtgziislbu17/+y3XSRMuqpt3M8jl80OV
gbZ8qKk6DBDAR+J4YMJrLpm5dXxS3tacCfzAyOqu4H9X/fTm54CN9f8pe3yxucC6Pmz/Eh73aA7s
aFq+BxkT+TsTtfvGi80L+WHiD83zYx7JPNuU8a2OVgZcPxaI0AD9Y8KdfIbXz10APLq0VYSU2z6b
x5GKo6WwNus68BOmlfs0Q1wLo2cxN4J3F+i2eDj4qrqn+HLPvLGxdVYgeaZGylr6OwoglQAtYmnN
S1L+2Ib/z5Q071N9mitgXmRNsGHmvxOHtr9SX2IhnpJxpHgfHromas9mYfC7Vrozfr/ZhcwPP3uC
hdzg1VfSefDEO+JJM9DkGWkTyTOMkD3fC/61qtkDqGnMtbEWIAPYJvz1yFwlXQ1x82cqFsha48aJ
H8015CMnisUVS3NB+BvjNmu+IzeaP0GQMM+CiWa3xGMof5cj5s4D9jJebEy7IqrBfF+NJ6NdKDjn
KMi4ZNxrlMmcUuV/76c5Dbql21DxPnhsPrykZGnkhH/E1FbcOa6TGD8L9T5ZHoR+gFOHcJHIB2LL
tmEEZm7GT2zx5lHI+fiqU8Ag/rnx9SsvLkf/wg8Ux091aqM3JSyEjz6a7QQNplkQfJaeoMMh/qpL
97m3Pv9/g1Ni6JqUkpuXJ3wlw58yjwcvH8Wn7S6XbpkYFb3PTk5MOvt50wzInbgZPFDdgkKsI8Ck
6aApQfVI0tewklh5dxr7RZbhYjYKZlIeHmrOVY/Q+fn6Hqd1EH212eMUP+WS6c3i/rEF5Y5j148D
u0Oin2fISE3hfSikq3YNgT2wltPSjGSKcHsnWFkV7pd4BpYYd2485z6LcJF0Jwa6k/41xA5MJTYL
98fc5Xb6QYHxLTEmLN2UIleHN8cd5V0+QP0ughruC8p9kHcXP+aKZrqba0b66d+2rl9AuMA/y+XW
NkxUq/ZN94zD59StD21dfDSz93ugAOzT8RYG6jKRhMXwANudpjv5i7spm5Kcw+S0yO5kvuHiLAhy
IuezbcGgA3e6uJQcgQWJs6y6xzzA3iLDRMgMw3PZX/FU2EqtD3UZvpllN3rx1RU5pr0NvrDJfJyV
fcq0+DPG/u8BvNPM67dqau+NM/jAnpGltt70jX5PyuTZntXvtitOEsUbhWVGrllRmD3V39iVB7ox
wzrPPX1JI+chs90zxfZL5Aav+WrdzO12ACJG2ZE3YsVn0OiT6WCqeLqZIreJpy0w79bsaImyz0Mr
8TDqLwwjXkZLPYsGUwj+HWZHzzidXZO4Pfa6OYWpek2M/ql0cRp0/fTJOLqstn4LGvu118y1ikpf
sXA4m6JYxux2VfneBNmNXntgFN0fyyj5qOD3Q48J+k02ps8Aly78MRo06XXfg0h/RApWRkcPiMsC
GgjqqOU1j5a3NsGBv5xeY3App8CPjpHol54d6lk+zFBP91YvdppxS5W0ZP54N19YH467fqusgFKB
IMDnoMPjLDIedDeUObj9dNw193lp8seUTXKQ2bVgEobFEZL81v5y/PVf5LcPOpDwDnX/tHD85b04
uqyRZck/MYvb+NiwRV1y74fNTobdeQ3XjcQSr65oSRfvWvXi3eyu8QzhqQGF6SYEEXkGBMz06Dwq
/ZI24tRhZITGCUp1Jr49R5+DZLmHCvPXGYt3O3ag7BPTPLbk0on7pKUdmlNAzHS1by7Yj11V92PQ
nANCONB3i2OTsPLtGItHyrxsOEHE+qxS+ymubJzCOiwu5jNtBjWedyia/CNemz9jM97i3kI6rdlF
3RYeEK7AE9xhrtIgcHb0gf6kNsSFZ02MBE7/l7Yg/1I1O3NN7JZo9bW4+tr70C6xb611rOf4HE1U
YpzlU7J+rFZ08KL4qRDtzVLDpV/IEcPWqhwoCYsO7xPnIOPpMnM+d4tFJh8XcfUi1CBRQjeTxowZ
0sPKrxLN+BllLcrfbCU+PQExHHfmPpBnBfiwYV/czuFMmHWPcSs/7daDiGDS39ZjEPT4t+QJyBQr
ylwix7e+mOuMRBBC7PWH7Hez6tPcjB+DHWFlGlZfDMHuF3s5mZKzKZ1zAIsqY2kSmnHAxm4nqI7J
0qBXDdedrvzTEAF793Ackqn5wIb/1RHpPvPr72ix9qY26NJiXwdgiROXRTgfC7tFEjGdMBupndXI
zfKrESzqcbkEGHPi6mdtGS+fZd6/lmJ+kb7/3An3vZmjM3ou/M6IrGxaguCs+toLQfwVlyYLJnr3
MT/OFnpJOxTnOQk3Te2RN7V68GZ5rKN2OGFTi7WSVb35eKDMKj0Fdv4Y6uwNitSRLfofM1RUP3jO
hSstfZXt06m6gAccorS37rx04f/Sxgf+fLDz9AZNGHsBc+Yj3dlaroebVRmcEo/bxL6HNQs+J/BI
/yU5DgF5R6I8ILqnx715oEInO5t47rKXD0UgcHpgUsMVjPl96HlYeT4GIzE61Chm51BQSkVzr8fu
Fo3iH9Tqg5iKq5DzxUuGfRRx+5t01wD4mrtXd+Bpc5Q8BTVDCt83hjgk4HChhzSiG03mQ27s0wvL
/hbMILHasy7B7JFI37gPdpQdWpGxnacwtV3IkV2nz3Rvn6ZsMSVpzlG78cf+V7+uNywpYe833ZNs
on3RVbceP3YvHA9ytI/dPJM9XWSzeWgeVChQMLIY/WrYBTk0mhgHQM3mg93tqQVJVn55Vm3/Ust1
j8wrvJN+8Y5FwhEFxbe0Y7RmnYML2mgjYueTqDAFJq/Kz8oKv+cUPL7xHLaV9jcGVifXkWdHq51y
4eJTblOP7QIvxC8qw3jOEAUXeoNlVl81lDE+xy208ftywH05OOPONjO3/RCR6EHdmNXM99Icnw9z
ejj1zNC7gZgz4yXkOKcIFzLE5BBgFU7qvBYaOkxQe/geVPbbYln0c3yIp3LvyOEHct3Ja4DPKZzR
f0P/T9+EnFCqEMGWxp86xqsxRFpeQMsIw/FvRfXTignfQj18o+KmvyRhyBwEoXAZnaqD+ZddXbzH
HAVVw6MP6eExHgkE9uCOtR0IB+0X8iYRfwGzwGeyX3Oc4M0TYzaXlXPVZOClAu8OMEcArAN0m8e+
G3brNDw3LrtHl+fnMcEgRMHjLpPbpNN7eEEPi6aBypu7iFNDSli9AkesHGDMycjGSeLfVTcTPK5O
Q54fzR5tifFSWeM+ARBIqeybkbK6HNS79NVT45aPodV/tdIzrqLYFXnb2tFfYTL8cyYPz3j/e0qJ
xkOlmcphq0oq36gv8ZdZw6PKiwN5VsS8T3+rPL5Mki3IWDKxFUCFIgQs3lmh/V1E6z4bUWxmRIfW
iBJV1e9WdsC+tc4W6HVahr+mKP2EVEi2bUVM9vLccRMTIR6X0AmoUbMX/NROTdx8Mot8467uZr3s
5r45r2z4qP3W7UJQFqDhU7qguZ0nKtYm+ghXmTG6pCLIKEX1jAFpZl2pAPaMKSJUvNNO8gxZDi4E
VXjq8cNsaHCCRZ1CdrN55WnLVudPE0Dcp1pHiNp9ryHGiEF3aJP0RGTlXqvhHBryWOvXz8JsFBZQ
GIsCm80X80TyuOy7BlzQDm+D1ZyCfLmvjaYtxyMLO+SON4o490ctTnE9kMRig3MQ5nJXRRqIuTya
Q+K/O6SaX+sMIyvI1kOiWrryCWytcSirS+6yoqJpiuwks+DLGrG9K4a/xAcAdK3YYjnvzThad/FY
wnwDwevXHZD8n8pyaqztJoKpMWD0+piu0A+fq9T0oyh+1YJVhpP273gRX2xZwhh0iFKpnBennS+r
kiSVrUQjYSgvZ/0eCFBp6RAF3oUJkHYPQ4lZVBq2fwrLf3TJruDifEiFBVSjcxxF8KwopNgvrr0f
DaZUBjXLlVmEubKWR8OWV9YnNJtzEFcvvon1sVAsxjq/EAJ7jNhFLJsKP1hKEgztChgBdv/sf6Am
ebZ18c91px/Ls4jcHr6FMhYapXlECQjg5e3kXIQnfudzvutxGOt8DI6VCRZiRTb0BwQ8tQlu6+Ff
0Jr3ulEXO7QOWT1sxp6SWvfls1klq5bPa1/8y6L5Pdb9K10qxL7lqWrds73gkAi+FgBgebF/Mx/S
rCoHlakH/NtXzR7AGnCKgpmOAPr91mGjkAmfz1Z/7Db6moj5pHgghltsE+HvNA3lQkViKmaODx7e
DjWWRtDLUo9IkF1IVuBJFLJq7oqyeqhjkhVX53npWkJdAmBsFPN5dVzsHMwtvlWgU2YFLG5xDqwR
F96A0yV9bkOxC6EA+xWsZcuD/9YhklaXvs8/JntmktS//rdzkwZpNoW5GDnyy1sk8l+6XeDF4zkY
A7LbhukeDh0qTvrHAgm4kzzQ/NMSFgeXReml2bNikDtiDR5S3dT0GrKtXhqIhDhNHnxnPllBc52d
6ZbzfGLBEB7KVm9Na5YX1U+ZBBt2CWD1/mK+f64xvKHbcenNW8+/DpHHMk6OYT+QTbKmpESStlrK
+3mdfpXC+zUJHDwQWMfZdJ3C9qdR6KoLu/+0O5yLvGisjsK13gVVbNy3N0YiP9AS3+gyD33C4Axn
9AcGJus2jdIdD9ErXnw/2Ce9mjuT4ihcheqtHcFQ2CfYnNE4LgcRNu8dR4I9th89YWKoqxHfUuaA
nj0tlv7B7vlKUb2PcufS8njUmXedepvUkeCj9vg6FsV0XaA0x1Jd6nPV95d4Tq8BT3DuqqM9isOS
6geNp26So5br4IJyebA4YzwMDTp1rR+c5mtK9uGGdPoQde1B1Hrv6//RdF5bjSTLGn6iWqu8uUUO
OYRo4fqmFjRQ3mfZp99fMOfcDNMYqZQmMjLiN8sxtso9OOJr0Rtv7cSJ15BsespBO6iYjjltOgDX
AIJYq6gybFQENS/UToZX7jIj2wTBfOISuS/L9iBvjDbLZmA0RCO6xg80paqkZN0a9skGhA+Dj5Qu
0vey/ipE2eSqLLdK+URyYk6h/5AYiXMX5TWGbM5NdeY2X/wtR/O5J8ZPlnG2JvTuXCjVuRYLMdf5
l+GkliKwI2sgRbgXXLp3saK8xd4y/Fhm72cZ431JwzeJ3J9BGBx1gKcSHimkPTe5DS2Z9VjHaDwN
JrJSSXimcNlTN5LzfLbntVicDgoN8nxMfoYxqTYSUWtt2gRm+wWp8iY1cDmHYzYtyit3jfZnBuxX
SIGNc3JwWahuLXcuTgET0n+tpl0XiqJbBB87oRFPD0DBt5/3YjYykIWbQO87i/MIZxK14MNgUub9
dKgnxeV4rRLtNfWmi4STpYtRHvfubRXC++5OaoGhx7qQO71sG38UrmO7NTgdlAP+qvi2kPymyr3w
kPjM3TtZ9VWTpfkmUN4GMD4lbSm3zgQsmVDXqg5ZnuGO0b9nCJ7WyjjPtroCf8drEA4q1WIGcKcV
+t9cXy7QFrkqtVBMYbXP1EnL+PfeVTfwZEyN63C2oYu5aruAZD3d0qmBHG8gxeghe3v7veV48O14
Er1OQXLh3IxLTLFkd2b00gNwkbAqkChKxPDHHhMhbkjMGSiDaadmQEdcqAvmXt6upkBnqhd5ysXj
EsVykVMgi5OHYkp37jiionvF1MvPFOY2zdpGZavKltXE2dUw1/2oP0uxVrb1VIGlpING0nNAgYuY
Qp0GKShsEhGMpjqaT9T945We6GcqhdNY31kZ+4iYbVFgqfrvwv9y4a+gUg0aOL2rJ2MVhd9afc2m
G2i7NcqLgHcX2q89xDlovk74wKjIiSAD5lA+HSwTg5t/8kls5BCIBitAXmcpB5gkxtQOxePhNwzm
MdJX1IrA9I0ZEE0GbW5NPgo2ViyMKNa2RTvdLHIi+b22ee9Vc3S5EM81Wv7RfKAjeScniBmFuFZT
cgE7zxTwm52JIQ0HOanQqoProfCSzXM0TbK9FD/HAiC2Xa6xwFx1S/ubmDlRgOcYYjlYXuX2u+wa
3Z/XFZX1NiyPPdLdskowBw+j7lim7d4OkC8hNaE6KXtLy/lbmkXLHwRJX7LlYxisS5FaK69Xe6R/
wOsiPhjAXB6SoxqjFXp21Km/ZaXUxXtdd2tZQG06byoqY9LnB7N1J0PH7hOx6sww+Kyo2fFsIo2s
uvleRtVgSaIL7Ubw1TB7oSPBopIxk21NxLpDheRbjl5JcqQHEiD7Ys8IPVXoQtBZIsFVHZYj4Ze8
W13W//hMkrNREzWj4b5hkOXNo/pTwgbiWBuT/R2U4762TYJziA4BEvy1d+YPi7ndGPjiVuRWU3oO
za+yNXCKi9f0LMbIuB96DXXakRxxUg+SqeZBsVdcVM0QkDdlkEDdFCs3ydVvIhuqm2yFnsOyzyfg
DLhEl+G+X8gAWY58AtY9sSBGuaPdmVS6AXdbBh33voWZ12K6x+3VUeUtUn/6toJ4NeJg9UdmrWI4
gDlupc9CERThV8D6APpkWRCPenZ4kQ7bXOv4t69J62cl0yRFQ1kjnKkLlyEPL+ZEUf5E2pbNLdHQ
os/GfVBWgDV8xLY6+61x6YBFO1i7hMWGBRPbKAsDGGgkPfdoDnbA8oriKQbBrd7bcCIfsTaZjhSq
0tbAfR8k5PjKWzEzsp4yw9rL7pEQQsuqZiZrKDhY4a4kMPXeAGDiQ+aw5QI8AnaFbnwmokCEuHXF
t8z3SELmlZxU4QctR/7r+3Tl0YDw31hHEbVG2aPwZ+TjRBhANYzNXH2IWU3j0mJIz0ELXHJBBCKB
hESOI4tXJ4TIQaNTNaB3E5KfMguyQWmQzImih00fmw1KT8HjBmInHYTlLyhnd6kzAYDkXkn4ySPt
zghuqRYBhnUBCdDhpEciY5AlB99GpFQMH7jFykVJNj0HUoPxU259oM12lDfkjrC2WBa40ciSr7gn
S9BaRksioRwisivcCN05XfcOxG2qUTecuGADUd/hYzsUGGSbqfoycvbU+nI/zsGeCAFLgRO4Y7fx
IeMo2kmUsMBL6Pn40FT2iV7Rb/iu6I9x8ZPVmKczaU93ZuUmFStAT8ANAIwLqTATqrLFf5SrAutP
pjvtFKQsiNIcvnLsyxAYxhuhIyoB4/MhCrRJxxhMIzqu1kfC4DcFzgkSv9hK7LqKG44cUnE/s/sp
NnrIFw60cyXyU7LfiiVc1/iwdLfs1wlSnMQOaf4xc+om0Ub2WDxA6Wad8l2JB4tce/HpU38k2pi8
VgxDgddoyGVZPgDsDgFHVzF9DqK+jlO4A1eB2DCwZmWh5BzAORiWqIQ8plW0DTMsFt9gJl0ykmt7
uNoFv80cKsve+3TiBEfyf6tG4h/7wKWWLvNnOAg5hg8STEJwzG0cX5wBNiXII59Sg5QUXL+9g9J7
0gnHABEObme9ZyEAiuWj7WVbGHn3QswqZu/E84cWQNgF3ll5CQv/wR+rr98TxajhwL1prrsKHDQy
HchvENn92Dz/hgTnBMbz3v4vuFoqFsmFaZ3hQ4ek8IoqD6Ultps/PWTZRZI5zl4jegmAbKEzdZSt
Hs/jqwrTo6FeCP48GIInGxdl7Tzud3hU/r6x7G45xvmxjJDsx6HK7llVi1XvPJC2CBr8xgHyTqRi
DTTckfrWgBvyO7IY+ZJBa5PUINBjUPHgoihHe2n6SPOWQMZLxwFUQiwT5i6/tNjNu4wlFoEH2WYp
RbX6KltUGvVmfCLY8CdsIFgjCPfinUhEgnGH9bFFNeh7wD/ABf4s+eZ85W8lrEhIZpewVPOkvNol
4AZWcknghK2/0QrkD6P6PggoIfH+DnMYDu5ebmvyAM5SrdgOVDUghDN1VJyGodrxLRkUPqFpvIV8
1pqYKCbMEtA8+ycAtkKK3i3uo5wBE8GDuCwrzAnebJhyvNbvqlYvYtY7d+ooUT2a2oeew7viuHYI
KUQ87o/BRoJwyybQgm9teNLz7mbjyQIF88Fnicg7hLq24nSUOCTnqbyTfESNPa9Td8sTb9do8zYM
XmcHSZ7WAER1S0EUOVxNWebia5P4WHwRgZ15/DVKS7CAmoH8R3P0MM+IIDqIek60HUUQjN1I0FwG
8iuct71gO+uDXCEKjd7prEUPqWxhNj4BYnbag5gLybsjxcea8834H/pydKoyZOl5rVT/x+tkNgMl
EUaSEPkLWxmnzo4vQCexWQlKVGQwgqU2xdVb2KUbUKebiSXtQ9BppxHEI4GKRWfAvqhVt7Zm+7kj
CVCctkyYrEOHZn7fFQ8SRrUS9crqSw57z+EaFC+7iru8rPsk8i5FiI4v6x8UF3lnP4EZLDvy4ogm
ub63suzkpQhxsh8klCa9c+DUkF1r5xFwCjIZP1ACy7iTGBk4mE1jWcaLSqgDISWnG6zB32RmbO2L
HDB6UW0V4TwmH5aIkhox6YtQw86yVCQO1qQTcrZKuCAmyRtKzGF+fpNXO6OlDJxVsliiIk3Le+lG
xVQN855aTZluGwQ2LLddy0aqMTGZqHHKapBonA5gztu1suFGZ85eVppGM85PzOPSQ6qNit/ECF3k
VcTuDTgwMv3WQAfxyTtA3pBvSvYqsbUAcFTxE5kW9rwEMHlbdDTgmqNBwJNLyGVFSGFlAgfPAOnt
csudahvo9rZpUPRl0UltldA/1OybQD94aY0FWgDOpyFLQdiqtFd1T+esai9FooFfrlAHILlJp79d
CIAoRHiTbZKFyys3PM6+JQBVX3zLiS3nz1IX25ps3PDwOuHUlNyCkPG7FsPvifqCIJtK6qkYszrZ
m+c9ydMCRDlVnv+Ykp3R6TtImuJTnIuxrvAsb914V1msNglms2DFWGgQI9S10dDgYXXERvHM6wl8
U1JvDSMWSWwiQpwsKHBiWxkmNnbH7USigqSMFoe7rEHWtKSlHg0QNVdXWQINIcyzip3kOXLq0aFc
Y0QloYHL4vW/ORv+LDX8C9I0ju/GBzkM5dhTzxKL2cHyIfXo5fdhxokeLaxRoksUf6re2v++i9mf
JXXpI2dPipNX2XtBPugOtN1Zqf8fmyTndGJ7ZyjvXoLRxI1dseB6PLxkukMNh/gpXMPNxQnDEkl8
1O2cZ7TXubEN6qhrjKAMVYPkZuz8DlvlzdtJrwEih2SAHI5yDgTlspZ3aMlGedNWSKrF928gpPDM
WSAJ3dLYz2FUIRKJwx6qLjgZTOGz5ChBkByyJbiPTGJ265CFRC+tpe0loJsqxQd7PnIVBc7wBOVk
L5mzLOxooprCeYvWLbtINzdhOl6zTokg5pXmi2ATH73szbS6jcTVQvePkl3mzWvoaT++ryP2qw33
HW81i5KqHx0l/ZJS0NQqdgvqWUCPoSvSFhTNqz9JSxxpdZx68gTxGr/Sbovm0FUs+ksfRC+oWl2g
gRSrBajICkFCKBsRJM/WiWqgEuoUduofSmPEkJnzvQ9H567HKAguRMaLw8XXy1OT5AuyezNC3GGm
vQYG8zTWM6KsgXIf+nYBQl/W5NUeuOXcRWE7KlFzWyyj4GLtf1J+0rmp+sSwGWJXGRUZiWT9Ohrt
tYijU+5YFPVD5HHF+KfAVQEZsbjA+DP9qHHZQzlyaR+StuhOsQMlKvXrY+JPMBhKhLjmnQMXj/Zi
mfCeusbs4VQYBOZ9XS3OPpcNU04oYnZewPXB65brLDiwpXPalZ6aaOSPRGkTLX3uV2LYK64y9d+i
0HIA9NXW9n84ze9piRfWsSD+jCbU8CE6qPAfZDG1Is3Qwdc175VWHicCTgXSSkPPYFWny1OtoaQ9
VgDXm58Wc2kAWqTwNZVABBIUirIuF6DZrT4tG2KOp82AOe3YdXdOl+8AVWO21Gi8VprNT3nL3IJL
fwxCgL+9A34vb65NBCxHMtbew54T3b4XDLyBRpruS2uAdm9GzonKNX+cEQpK3eKl1xSBu3ONadwG
i/aR1qg0a2OnEJRFQ9WGEgIo+bT4bLl4/hwVZaUpmbDLcFOwbUm1c31gEHSmIjQa0APxaYQ3OXCz
RV+me01HZmfUCOmduhV1+9wH5fOCm8Ya0cXTGDLJTqtzEVfBUyTUpIyKOrpwzht0npuRuR9FVb2X
Y1isnbb0UF2lVlrNu0rFr0gS4UGbTQbVstTa+dDPoHM9J32xz6z072z5H4kIv+YB1RE3SYdDgkwc
d0mkvvEjvEU9ylqRoT32JiqoWVKo7cwhBiOV6qEJYt9GOGZt1PV7s2QvKN/8pWXxgMMfFRW9/tD8
4kWfIhO+z3TNmvyxymheFN1HMCNHaOgUNZ0geR5zNDpiPeEWbZrxNdYK2tAlM5kNtrpTIN4jwKqo
YE7nrNCv+cCpkRg1R+OI/DpqMvYU5KyzCVWwFgWtTn8aFtKEusr/hHVwwggLWRm9eNIVTnZxW9cH
0zSurZ1G5IhgeYa+ag/KwduwaLpLPhh/qgSSb2ZmXIgQ2V56a7X4dkaq559Dw3wstCI+LhaYtVQh
AIs67aKQMncp1LexwtMQzP0rOhPGSzhRoR0zansUjj5L3z2aUYen14QKgVbbP8hvcNsyhx4ejaKX
GTrGISnph2WNAxLFR2gr9deYrdG3XCyLYIo+Qcz8ebEe3pULKKgBbXmK4k+tRiXb06bbZPkjWd5y
rfrldS40Ssfw/+6ckjtAp7DEbKJ6OwTzVxF4x2QuoaQEILxjIBi+v5yC3jEgUOmUBQcU3IL4M8rU
1Rzda9MvoEHF46yyGsBzCaD7xcAYeopTkHtlHlE4KPRDWbv0yvo+KC6jjTObV0HiKWzOaXx7KKON
SDDXTYA9EczlP1Nc6URy3zv0c3HRgO6gFjtzLQGu9Ygxebua0GsAKWI4a0gn+GfXibOLFwgBZRHm
2xwoGIBu1m0W6PDUHO+rbnFX0EycTIJ5Bv0JsnLdN2Gy1WtvEo0L92j1yAcxrIivIW5GJvedNfRs
W3T+VOQ8GJr+hh9ihtSVBh5+/DLL6Bm++iG2YvR5abw3sc4dXcezvbOCPfIyAdrl5aGpOsxIPOvc
RVNJKZ1LPWILyOf05t/WRQckhex9B/8FT5ocaIMWU5Zd8oVaOl5vOsJ567bpELUPjAwQ/pIe5tqx
pYywQKAxenrhaC3B1gjuLGPu74tUe/QmNN+AJ+ZGxWKedNw7dc5RThOtukNlBXJ67BwFTlrYuD9O
VchhD1ve9cjUC32kNmktHkfpUFgWzONAvbUeNkZmMuCAriivBSmSJ3Fvz9eCLjvUVEt9atCQ112f
cTWsKs3YRt4wvrRL0JNx6SjQJePNbKxk59kEPK4UyHSPSATs5s4tSwJGT0aJVZZ+muFZ0OmFTjP4
k3DvqnivaVNGM8mz5tWcWNml6CrsJ+zQDRFjgYsNct7iaMV6brotuP4g6TqgqWYgu2MvTQ8pA0AC
YH6fAddSAAxdi3tyYiUHp0yne9dxAkCqCUAZVPjwBlgFfkRr2p67gopdk6anAMluNAngfqxr2/ib
tSaizF3g7Fq0eCnq9QtFP00/2H0y0Z4z45vSK7VPdN3aGXG1oHqTOuu8xH81oTS6X2pJ1VMtOJm9
OYYrpyvZC0FBJkVFqz15Y1rXICHG+BiHGeboTVHd04ikuZabJdqubhXeYs9IOddyE2IDfgyHNrMa
4CCN/ll4tftUO130Ntju8hlYurtecuSsStPhVpgNyb05D2CL6tLVPxM3iz5qJGnuXaiPOAxopfmJ
0DYSQ+mMULSbQw+aMKtBhcnScSoC22t1pkJW0caDKVxAW20b2NXkSlGQPRbOjCzGOAg5z8nrEc/A
2QICWhZVFOJ66tNhjwrzpzIRHSvSonm0nZFZm0LcchqW9BmmU/M0KBuyhx2k03UADwpCKXFfpl7r
3maqxZfKTKj495r1oQaO1saCmO5PYEaMCMnx0QWlRSY0bAOzK67+3C//KhUhgRV2oUtW6kR7rPvI
LPu55wiwaQkyYMD00P6I7y0DXSF3Kr+ayaDFMVuoHeUggu3ZQn+9HdIno4PTr6GAs0picOPDuDzg
ONP94HiVIbbtaFG/UqMGx0y58K2d2B/NzZSYHs6j2UzG5xgsdvyukLwdK/2+LIx+Q68YrIs7cO93
wT+jX97MYLCbnriVNRo2aWEI0VwNfXaZJ/PbxLByhSlg8jTULvSQqbS+MQ+d6Lv1lKSnIl+bvult
zDH5a6NhIzphSLlkooUCXoKsWsciwc+VRz1p6MkPapCNNHDDAY9o/G/yeNd7WE4yaPWdl6XmerIr
DSXRYH4Yu/exdV8N9cOkwBV86kegM90oOpIODDmO5WPTfc854ohj/OT1bXQxuXfhZ8uFEsNwarDT
hHm5YIrgBOJXiDcXYP5zmjpXxLTWU1uoO1OjkU2OVxvZq+H2iJ5OAdW1N94XevhrZ1BBC+zHkoN9
Y9j6XtEzQSM7RfaKJfhVOH8a+PX3c+yuualPA0Ge52S53Pkc+ak577Vc29pAxwykU3hVqgSotz5H
bYlW33yw6U23Tr3XFfZqg3eq528LGEVHtSJAKHFgs1OifPPa5SXq541v4/OAiG1RvgzkjXQvBpFL
waKmYfQcB8veDg8TBAIitA8o794NCfyzCoOdJRNs+R2uD786XUitVlwO0xcTCW4/BB5kI0fsrTSb
MmxF08iDBPiewKpEJHVKMKbh0t2jx5tZFiKW1I7dZjOj9UgOH22LVKTdK+85zS5GNL8wSR5aQ4Ao
/a1uDhvT1g+Th5sxSw3Xrp08mWElf2IsE+zoWURgeAZfw1fMzrxrhR6go2GJUiE1YKkfs6Q9VXsf
QvDhUvpSGvMGE/TT4iZctsMVLwECgf7DsBki98112ycsitATtU5A41aiVWnkCvB6gpbV+MXTTZQL
+dKa+Cw5RC5cUFDMulvieNO56UZGUP79C7+Gi4D6acs/LYpFevwprxmiJFHCo3KQgG7pYmvDa9cv
2z6kwImcSg+UjMsux621KSLrrUTDMmXkBvU8WZAkLVQggnmrQUCxE3QtSNFHHilGCcgoIA4tOtSB
4KplzRqP4bUd0esooMvpL3keHYMYRWPHxu4YpOZ8QOSVjixijlxUrJvNAZmPM7Y05KN1cz+Pyc2s
nH3h+LdCH24eWNEyD97miHIoEt54OfstwsBdgwB19Cc1EfWwg5q6pM32bcfmEMXobzXTP7NankkC
8m3SpsEKxZmdZ4TbAPWJPD2gR4ONAMJr/QDQDgJFf9HQ9BgG/wTr5Ix8CdVfKqWo3tn9S4kdfKXY
0YgZcva/wNW9R1bz0477B7XMGDQMDc4gaEb0YbgumB757SS7jMREovQRY96NjblOBjZ8iqNNNzZf
up+ibjWBhV6g/JugWRQj90wWs4rJhAfX/6fcG1bDj16fX1Onv5nY7zDUZm9vDCe7NVXxxYV31RnL
lVQbrWgDnTP0hWVKzGoXJNIAaT6rpAbNMQN6RHcQ4l2RHkq7fsL4c+e4EH50H1xTuZt82kXufmqt
fzJFKZvJpCwZgkofde++t8CGLtyB1JWKAud/9wbYcUXOcbZxcDGzt7ZG/jGrceYwaSKRIY4VBqK4
4TIuohwrSpCs1NFTj6yMGusXVudCpWyQkmliPfP5KlTjDPTBo+azcFA7IA/jtnLn1EiZaIq2H8KV
PHM7WPcOKydgOOTf4vBaY240IleAcS5sFZRj2KZBj35mkzEdCiQAKGf1qVv1O9w4Zc0PyO2/admM
Tg+Mv3AfGd0bRwQ7LcMmYaLTrLbI5R4ZL4kAboX4N5SD3/1UlacsfqKAvlWGtYlUtuPhXeDMfGFt
UiE8cBvtHuzBOMsH4duzajd88VoPU8CFlYoqYw22WOEhrv1xkpayehehkTGC4mqtZ0SR0ZZtL8gW
IbmCRhZCkxuvR7AlsPNXK3yXD21ZXAO8PhHDHGwiphHDSN5EIym88nVUmrxnFzpoqVL59VKK3XzD
BvLxWob6W2k1kPdNmk9GgXzpEQB3fXGhAHwXUfsvxRXEy3/sZdqxMtu0y+GbPWeIsvIns1e85PpN
CKYAP56CdDmMmXafevUHP4W3tOenQq7KEXK1FKAhc7iy184UkhElJzPVixO/IlRbGye/skWtzXnM
LWfdcTTKNkm66eBCDdNZ+ihw8zelg/NdFqwyZ/4bx7wmZdfFSObTMHWbbkbEApMiINl8Gbhpr6qB
Lm1aTidEVf1sWnnIM4lbsLyWSt8drqksoGWjCrU3OXuhadOLDc9u/RnD5bW9M2ul1QuwjN2jhxzt
OqzGR1hBD8nQ44PUbMcoeHbsGkVg/B1Va04AxFoxT9BDCd3cSw/mND7Hc3ZoaUNQ+34FHxOE/GKm
Yb0tdGDZ1TM4hzZ9H4pvsWRDRHbl8912Rompex4z4mYxPuvtW8J4MyBiaTYZOtIvaBohQinasqxd
t7klDeRGMAnk66mjb1oLSwd+mVlvWSF6wXWw//bhjSjOCDZiNsO2C/V7RLXtFgPYgaM4/yEgyqQM
ei1znZrmys9/OFjkMXNKfxCcNxgrcQ4Ymywi1qcHiS1hD/SeUtnCsWEGNSzYbyv/DFB0CzkcnLRb
yfN0M+VOFFp5pj5KtwPwkVK9964nrFWz89YxH9JuCkwxTpWBkBCFWK24ut03gmwckAi72JgC2v6D
N41/A/TkiC/0Th8ZwIkHGv1sn6GIG1rdWma8NxSWsNAH+MQMGAI4d4H3Fg8MIY46wDKakaZgB5iY
8MkqdVrkXJxvN3oeGxerDdBSNDaMH/6rg1YSe5Io0xDMPMhvBuaC5hhytqQLU2FskN2GT2ourx6i
2zRTZLp+Z5jpkj3LUE3GVY55M//kAbzg205xDWr+jZk4oGcbfoPklxeRrSbTi48SV/xf4w+HWel0
9uqV82XgAC/cZz/S733jyTRpM5dbn0/cIgLkWOq8uNgjMF6kexAYUOR+k08c1o/Q7w85RRcPXbQM
YV5TllrSaUhQgUGYl3tg5nemDqnNNmhLY/cFLRqjzq0E+z4dVrIO5dEYpyHGwSCLtjxCgh8Vo8QH
KFA0yZEmlU8sQzuwql2ERZeYjjfSnIlDkhAa90by/bumGA7OeDrOVIVZujymtSx0mQDt93gARmpN
hmdgis7WYmQYgiUE9Rns+FK6z8rR1qx63jiQTB/Kk/yJG1DgHkDxBE23MVhFMZks0AgekUn5b6Jy
Kv2cXhN6rzDBNn1K2zgWMCwCiF74UFivgNpj/EYreKaW8g9segeP4lCP9ksDkNQHdsmpr98KImyf
3yrDYU+iT2GK+zo8cduMd7Hhn+xs2IB4eyE4yUe2NCKnuhZk512W3BzAt7BLjwDz0XZOHnU0+EfL
An1K15bcQcJTaBbYzFGdbdxzsiCzQURhADnWDPqMgV39BoN61CHHMesEPQkDo1ooTHfIMEnZFTuS
JXuMGqwj5wp+OydqD0c/Xc4p4VZPQ207kwpAP+xpYsJgwhYRp5V43VjtsdPaszWguoaZmghedCxv
ldDCSsNHkWdnVFlqeuZAsv3DzekiM8F9yGErAFFD95h7ha9khbOhYw9QaOadQir7EpF9ZV2HeuSo
2tZNAW8yBJGg80fbEcDxMqePsStr4pOe1RE5jBVVux1bPyCyDwxsYITVKiiQrrFs5IrHv4STwV3u
g9C1JFJ2YfTazjPj5WCEW8+Xuk+CtV5qq8HwDmUMWw9xuZdwwGyyHuPqRdVN8tDPU/WxoDyGTbjX
0VNDMYJievg6UjyCMr2LlvgYWMlTaA9fEhAGyCHc2Z4pxQMfm7dwrt6DyKPc2JoU7guFM9Wo8PmN
D24WE0ZsWinxcMLOnpNjQnCus+uzmXXfdmC1G1+vcLKkeUXdzaS84/gbv1JgEjzk5IqBSde0GZGZ
BvykTRqhouxoABfP3RS5zs6jo+DhXQFw8870hz196xfkMz8o93BJAsJGdTKlNCHGqsWrB6JZmxPE
hVHLWNl4l3+Rw9Ec97gs+RQ8cySCtPJEKfZVEj5QFa+WZu1Lmsfy91MKVb6C1odIO0Ws+5YC/H6y
yOSNqP80jeBguNZZj83HKlA41qPrhUCrQW6UtfEFR7hwlacBjsg6jHvdMu6mrvCR+rD2GK5jAEyA
BcLp0wBzLmb41QcQ0FzvaZ6lKkdDC9wbgr/rUkoD0NgsH5UkA7WpwsVjFkEQbD/88mZUyTqv4iuv
oPPWSdAzSelaxsnAUndA+EqNx9HXX3o8GpgXwFL51icLhM6AsAfa4+YEmy9aD+0MkzURIga374TS
1lNTIM+Va9ozujr/msIAd9CVR2o50EuLhJ7+dE8Na5f3uEDkdXPr3fjVbVJUCIIjbfu/edkgHNTv
43rokfYvnoOc/6HO8F56FJCMoT2HHrJZXfeIh9dzYy2PKWSUejAuZY8yA1LzHld4RGygcWP84fcX
ij2PLuWsoLLjhQWVFevGtC7elK/b3sa2xrGQ4Vxc7mlYtO9nUPx3EuCxEcKRycb4CIEOL6OAp8AR
VaB6k8pZ1+CL8gEfpcmlzcuqRyqh/5o8VRPxi/ehD666igHGILAoSFtkifvReULxMobUmGY2cndR
Hf5AsgpPyOU/WwiYjMqlzxLgxRdeIf4dMl2dR1VvHOhzvjUjXNDvAxTSfM8Jj7rp3KSLU4eE9yq6
r8MU0HhtP1WMVtoPFbSb7hK0LCjQ75Q8Y+wMK4tSq/dReuGb7xYfs148UurbitxpUkNDA3RGsNPD
16mfn1QnMJisfwgrUqGqCfCFdk0FfB3jGhNefmO410GnFhMtCmiK3XHn7y7aBK82M7SI8zEmk0OE
SpV7o6yvLjdFo2vQuCnZomV+7ONxOoZa8pQ33o+bDbsiELGBcKLSihq/noTPi9Pvk9zbpZhM0RIL
DmauP0fWhA+493cOilfk50+eKpD7AOKvxfdjB0N2sHXuvXHBs2k+/jlgiVrNQM0ZNldfHGh0bdzW
fwiwaOJ4ysc7Y7HPPuzshVZ/XyE1RieBW8tLCEiNBtLWaZN7+bkx+Meowl5G8wwA9GCa8qFMEaOe
94beH7vY/ITE/+1bTnvljrgvTBCmQdu/2oV9dg2GuNJhCE1AOxo0jnUUh5nk3jN20JouiescErZw
UqMPN6PGUGTWJVEdFwZ8bB4mKh4PTuvVZCH+AL8Y2JOlG8822v93kzVqANdIM/XO/ddl2I54vvkv
8IvHPvLwqhkMavZt/xKDxkJnstt5jv3gWchWO12iX0GojEcwAh7VJeOKoMxHN9ePIV59ms8SdTBW
yT16TFVwpsh1trz5xa+iWVExp/QVW/5PYdvZtKFIqf2drMjDCjzM/NcYPSPNXFah6x4b9KcS6iYp
SROGLFSL2GLZwNqiHucmHtETHM4U70bWMuYAF88WPxk2slO9zCrY2MOyHvvGBPyJvY9oApb2Gqb7
LmA0Cx1x4zLGJscAg1f3+9RfgKuSbCsT1cbGMXk6Ffyh/Pps2BbGIn3wZrmixcgkiyBD1FSPi2me
KaFvK3hNto3FW26i5eeTdhzRwsIAoRM08jTgha2aDvJQFz2XNIBQ5+gfpiZUWMgGWY6kV/yVWSVX
ixn4Af0m3U+206xMBNVDBCHRek8AcrYYB0ZxABR2JqnFisSwwBBxoyt16pN244Pq545lMR60hoY7
WIKOD+y5g8DCufapLJ0ayyQeDnppgKAGLrYKNAuL3pruCPYG6FWglQg0IRrVvpw9mIdhPe/8agjd
VbNE+mrwiyzb5S1d/VvUNTNw2vq91XoksR2Qf702TyQF6bBgLl5oNY0iz4O90bm+ew3zXD9DsFqm
M5by6CBrCyjXZuBS4IAIiSGj6qSKWuI0zSaoU93gro/mRQGxut7Wdj8V2zBLFYDatrsf+9LaeajX
vIIgrz8MadmsE3sha1KzsaGAsQk4BYEaGIg7ILr/7Bo+FJzOskFU43HAboOdCIahr+d/FO+8U2yG
47YD/rpHM225i1Tsns24++5y57O3aah1M8yYQUM9BqU4aUWRZI4VAE/XmF6sonXPdQAQiP7BsB7R
10Mz1K9YtHGGxeEGxlO71pG23Id+NIIZWBLzM+gDo0Pe0w22oGf8i+dbAFh1A9ckfwgh8nnJsC5a
/HfY0diyDS05GrhoNNmIjrGfQVLMoJaFgR8iuubGp5SL28Yeq2LtIvi51kGHXuchRSAgi2ic4MH8
Ms89O6xKzceSVikHfvyNtD4epuPcoAEbFaBv4nLTIlmNHgL5GCVY1GtHQNcTXXrtfyydx5KluBZF
v4gIrIBpXu/TuwlRaQpvhPBf/5aq36ijK90FhMw5e68dR956kSFJxcnaKvGEdZ6dULMhtsgPyISZ
07Rbe4aDynSM3Zv04XynEQUEK4ip+GVp8DFPAs2AY2RnFDPowsM+YlEbdNou2uwoJaiWswmb+iA1
GHsyttdAXOXd0CS/RFPTdXEDrJYjcJx2rKwfeyibp1qLayZqtCcjNnCcoFtysC+SH1yIjrnSJ8BP
pLwaXSjCVeMlzq+7FCHiHtZAiOh05c2wPcQyQH4H3GJVVTDvWbN6kkUKy33l4y+sL8z49ZKV901E
fBGpHMEzGWjBepSODbpqxGFmdOm1dv2MMk6VSDQuNmxm3w4/ZS6HJ0Y0NtclU/s+KHwGU+0T5uYv
itKmU/44IRSolvTjOyqfiDzpMvnJdkHooJtNg0Rc73ZAGpOhfbfRa90Xbmv3YNa75cmZrWlTDdfF
fKB/RxnHd3MQCR35Q/MYfBrAzmwwkgBsHJLaC65v55glduKytu+zRtAHqUHlUAcQb0EU8+54k4ro
MbSStsGQsiJZCAPu8vgHOQ9nP4kEhPA4rEtIa+Xa567ezW6RPXnLPH3aENS/wyLhfU0I1POivsPH
ZxDuaecTxqLJSg9qqItDlqbTXnputbHSEU24Eak/uaRA2TpIjvKRY33apuktVnQEW5Y4+DFed17m
JEcjWmez+2SJuIOAOsGUHnXRxZRZ+mQaVneqGdhQIJbl0qSFYLMMbUkG6tuG4eNPZUOm2pDUI5Y2
oX1D1FHZE9qPrUdPffL8cLiGaZIMuyITTbWKGwXreWpNmiFc81+jttJoHfkB6UcTyMktPNHw0bDa
4LdWWflizt0+shfK50tChd7uNlFZwIZPjKxem3IwQV/IrAd+Y1J44Fh/UROSLfZMGjhIXglu2r4N
X3q8HzaqRmVTjh77nmALFulvYxjnz77rI9DVlg3aLie0kA7Lpi6HBjEhFk4vtrwd09Z0I5XLuVrK
px1CMhOnip5SjrtAZxDtZ5tE4352FgvPWkNLMvXiU2FZJnUkayLzB4PXqlDTcE6SCu3BHOplYZjd
aFNJZMoA7f09DXDo3U3Asy1zuvdzhk1dxL7JWTBDRjH6nN0TgRa+BX3jLeF0Sug43aaxx/fTVt26
A3aw83yac24vGxwCGGD7fvJuFeSH7VBNeI88i9xWj/irOu/bbzI9aDfXBUrkkuSflIwrii6adj+E
1W7sbGo2nMzW4yhcdsfiB61sh1G9dbF5SBcDS/lvCxg8FEZOryen5GCZ7kinJBYS/2nTnP79DeLh
UWg3UICFEVanOitTjgmFQ+VbwbxAY7c1Ev4GQRXpg+PO2U/Gc4GbXQ3Nu/TKYW+26XD0Qz1/ksV7
Ncf0T+f6NX1CgZd+SeqbwUxC7cxOOW/6yXygR5Bem27xL6ml5sestan/LBxtNwvVC6gCjbJekc7R
YCwrODq9N76AmM5OsFjnI7jGBLj0ZNA8RcAunGG52aGXUHcp2V+FDs1Ti6xSOneudfEXMD5G54hd
ns3BfVgb2cWulbWzafOvbd6vFdFImHkXVJJxymZHmDGa0oCY8bBHGBq7tiLpF6UeG6SI/mlZGIe8
cPB5S3yng4G0aFqgzf0jBxGfXVOv0rJdE3UP4xuKjMuKnMumI8eloD/7jx+kt0q+w/l/cAuxtVK3
3IqyARydJn4J95UmfQjgg4YG/TRLeKhJckiCiRWn5LKRlheacbBvCTOkvzcvJ9UTUVMrBFgUC/p1
N1IsQLgHgUjBj8844u0Tz4NL7LKyLq5LnAU5CgiEPIgZk5NAaLfavTIt0nYi8YdQdKp9DUSEIINq
G9iQ49gBgX4uhpJUNVQNMsyHrXSoirc8/NMo/emi8tiiIhjMj2x8y60fDPGWAHX07foLkZZMLcKs
31E7entvaHES8SKtRm+x33llxdq0w/RgyMm81mOqtglpzuvRdgMSLJGcOXVNp8InRQ4pxoCUZ86K
9ivJVf6c20P8ESlS2rwYu3OQJQ5ThhWekjaVr8JD3mhkNoQ3SnaAY2xjn+P8XYW0fjEIzyTXG7qk
xfCcnszBH06d3wbYjJis9pY1w/OiAkj7v8/TTe+7BnTpoK6eEFihEqpqdqxNMezSXnxoHDDSk11M
kzQlkdhpgqvwu/eZbezdAgOmdlu89C74pal+CCt/L7SWzzH+DK2gZpay0NSTm17DrE82SeZ+mFH+
WUswM1ZfvQcWED0Ea8/GAn0p7yj2ZwUUFfNMPf+x8PK3TvqfcMyPyq0unZXeSEF/rTgnt/x3FKzf
Xt6tLXt84qnyQzUpMCQJ9Wl58h1EgtGQ31e22HOpR87vNGUT2lap2i2DSSRB2OwmN74vM1buwJVY
1/sXFWac2GZwQ0kSveQzkRUthPgsnl7dOvkSRfBsLd2XxkhbS7LrBgcxpo+rrD8gobmJsXqsaAMD
aILmmL8sZnzWhZIohoeO2gw1w0O0hO+FGi9Quc+LjBjM053o5VWbxWu30iL3fosYiSzcIX7L4/ao
kwJa2BeYdYlAgMIm2vapyuQ1jupzoILzHEUYYRXufnJcwhp2FbrjO9tnc+GRFNwlh9lG1M6vQZO1
7iwaHWRtRkOyT2NcdegwVplJVdiYn6TX/OZe/cxmAoNSOJ2Nynmw24a+fnTRd2mKy3uL+QKvcg95
ojsJUidmJS+0IfdR3/6ogMSzIW+OaWTDrMZ9A0ezJL24p+A9ZR7az6a/8FreEC79mZiIksZkTUke
mbRi2r3JVzbUp74JeKdcFpBw2Wv4fZHZj4UyDlbnHjx7QZFHaoCbPUH52U0jwam9GBH59E8mGILO
xYauwZakv4KOhKE9g3lQqBGNPryVjX8kCOUhminGwG3C586LnVDYsmzM16SRgwqaHsws/vZsbZOU
710TH8Ks21sdiO46wJ5XAftreX/ThtOpJ5L7jsREr4tuyhMrQ2aoYYJtK5PjVFsmtF8YFqn3ktQO
WO3hDbYOmdbDJdTywF7casd+QjUNA5EaOTNOTuG+eAjIZNEpJV7F7hN1qG4CO5gwAI6aK59QKnrP
906SvXbV+JnpgLA6fpjK5HPsupsj/A+sQse2xWBYWy9d3m8N2zuCsmSz2DxnBNw2BI6z6hEa2W/0
xTCp7HriDxAAfqGR38Rttgti/NimcelQ5Y/x+LDUzsap212AGnFy+n3UWde29Tg7DFQXS1B+q9kW
H5MsHhl6bzkbJfh9vJpkathit3BcilvvMqbFLpjnQzKENzOidRyP95GY78cayBTf79ol6TSoL+C7
GyhF3ImrJKwOAjGLuHJ/Azt7nkNyjcfEuS+QRbOSIhOo+BAZ6XXuDKlJp6iZ0t3LyqAxj9Jc3wSm
l2It6+TJQmMKmtLZ6IRcywS2l5Q/Jv4mHxeRqD/lkLDf7z/a2vqLTOOvKzvu8nwjbwixWk1NqQSw
DMnSeQoajpWVDjHMTFpSxr63CY8jSbZqGbZSvtG4u3Vpw9rjbuxq/MJbs2UpUXfczvEp4x0/yLL6
WrihdW7u0tb/96kGqyQYnhQzwZDHz4X4K/fx/VMP9mvjszew3JEmOhCuQ7d+m4h53/kchK2KpB3L
fml9C2sGiO5q+UrRGt7hvt3MgYkb2O9YJKwrnVX0f/kvI3BELq1BGA4JJX7xZOo4SiV3QozEG/Iw
+FxuNYHFF7vSbonwwAZS9+RLOK4fwE2AFdyZ+FxQcDWHoYW+JRDKEHQR0I1hcKwXNb9GWWo9WO0Y
4Gek/qCx10VzCxx/NzfT8BIV9VtqW692ZeKqwo7QIle0Gl4lYBBiTh9yLWAIJCr1oAjOXUWDLlIU
Zseyfw/Q7Snfrpy9U5f1jytm/2EJUCBwILQJJLbkQ6JM9WwbFJw2bhSJCdFFOv6WhHBt+ZMl+hm0
G4kTYr0WnHWqNh6fa7ovcI8zyJ+ttMW57Px6M9YOvAlpLhviIxvChGZr7wezffBJYqIMQkcxbNF5
pm4g9zJ15K52G3sn2hhqj/L8A7WUeE9WdLyfUSDs4sgX6AY9+r1mnh0Ixyq3mRB6tR9ztIY1TSB0
2K9xoMZdl7Ldn3pZQoSZyEJXttj4tICfkjZUqzDMc92VKrd22kW7OXeR3GSy1cne34GgTeDmHn4o
YC07XRF8ckNj2GR9lzEXpz/sQ7HTJUP2bHlkGdxJ3AFAwBw01y07tE+zpZhleLJf+77D7lvQMU59
IuE42w5EerhB6axpGMRo1qvYflOigAzFOrGzfX3jZp6WHHDN5dZgwI0w5lWi1W6qIL0wbkb/iBGd
BMTY5iAzlUZ76kq4Aqu8jQDXR2FSePvUCNz9XOBp7uxAHaccN8MYLfa2D2xNWza64+zmxTO8pBYV
fovCyR9b69WBUkXgOEY7enU+5dYmf8m4PBP7URJNd2b/RlyxzXqqXKnTrXsnxze5bxp3Vc37jL4n
74ucL2nUUwYMoZRTpm6+UWIs5FjRLcUxUC0BpgdjH3bRP9EbGCuVffQj4o2MPpM8RCI/IjtE+E94
ngC52j62yVtmLFdsVAyRzzmYdh7xq2w0V818Qeh/p0uFpU8pmTZ9/CSqaW1g+ml7krRRiiSA2wx7
xQfm/3wHPe206er7qcNzT8w9HJ3Se7VI2Z6oinflm5sSa3kitzCLONC5ZAoSW5yN4NOIZi6/1fy0
uN8j1y5IeSO4YQXXYWPi0xwxTBpkp/JnMrEviXWQfAQ+I5FGPfTSjvhB7lIvvsLkQVqE/Vw4ruM2
Z90nhptUX0P+iBSRzL9/8Ja3ltsjub32kqEleuMuF+YrRWtCmY6hfHdkQmHpW1/3vCD/ovbP7Zot
SHL/UtIlP16VT7o+7Kb3dLb17+PCWtvaTZ17py+iSourpPId2OG2jXOQEt6Wm8ivRQChr5DOquju
LRUe8EEfCFtHnvNamn+5aWHTAIl/RHV3V2OYrNWZnwRQt0pHseUaA+IGuWA9FkzI/KgehHHhIkoD
9eEQr61eXxK3nGfTcvCR9aAHRZoe+D7h3Lgr3Eu+GGptIi4CyO8zcgwuG8toTKHVJPBoftJPmuHF
rfPAgRkWxdl+N0mKINY7Y04LWxiZWquQ5F+cMdZ8W8lGn/+YZBDpbojbtCuGEAMClB7PBsL+isem
pt85wdCA9l3/Cm5tmn9lbEH6gr0yuxoKNswp5GJlyBFvxsJn7Hl1+D6x1x+GbZu1fCwEiZoB6SwA
j6wXlBQuYZFkNJsEmBI0aI/olcxwzyPWj4wJeqefYIllTCBmDZkjFjio/EAW88pF8N8XsN2cexL2
GpyZ2ybEXMMvIRnqvzsqkvldP2Z3hjPsg1Qw/3Kfq2RGGeixHblGAdOzsUyMTOiJOI5SXnGGCJ+b
q2Sy0sXn9X+D1/a/IyYvvsTTZIQxhPTd5dnoP8rFMrr4Tt4thkZuCR4DVlIxgVIBCMJP4eIY+tfF
RgaxZZeJkBCRWf9qTOWZt+3/vw4rw11rh1SRHzBfHPW451Wx2r9ZlD844HBVfevyknoKezlqS3O2
0fNK37tHfTtaUKxewxojd00wXPSsFLD5IRiRf8mm/AU69W5wOd7NX3zyeKDUw4+pNtiL4Y0GIMez
Ry9ydv+NOn1r9fvBRXP5lf3JN5lRsNEXHlsWgkNsQ0QIkpVqDXKjx/9innLD10zkrVvZP3G7n6tW
PhjUQvcu8+I8EKhqGNF6tiK02BwOSc/rv/plwS3jdX/paB4qFe4Koz7omcNscD7pBEUEOxYNQagh
7VH3h/Q3mln3h5PyFlPshi9u/DREv7FAkO3PRYo3Wsr7vkh4l+my9jU99OrcdP1bFLOzZkILO4OM
H6QkAQGOWax2sjE+/bR7mJvwNfTVqY26jduFL4srT1VkXA2ic7Nl/DsxBpaqxLtWh4+BYoCbTrdv
ud1L368VeSdIlalXqeGquom45v5Pj7iHdj+5vG3zJ6rsd8+gIzvUr9h7vlUYEtHqdGs9zK1lpOA5
E5CT7wlQ3LSKsz5XbHkdFrTyHAv7fnCaq4ERgiizi8NhbWyW+9YN73Npb9TgQvI2b5NqHiLOp3fk
P56I7NygUMYLRjP53wggGcB1xqO+fzYBwzUxQbLtX2qXZiUYgR0UDl8XXjHFRPU6TYW4i4elpNVP
F4+UG1rgoDYMkugkuXfUKv4EqXOLE/8rDdQn5rVNw/yBX+4Sx+iPXdAqd6rE70eN7jFxEyqyzdGh
82YVGXqY8mwXBZEgamvi+ODtpO+wRI6LZponNQIt9pTYkbC687JkZyaORrkglVP+s9/FpDcxWKy6
OdPfug1ZcFSttyH3mE4aziinVqde1pRBQvrMPP1yDLdYJTE/g9htgp1TYm8FnJWTMEAh+zVUzqEM
aP90YUz2MuyYyH6OQoRUMucwgkqLxSO5b3KHjmPTPkctEEi3gDjqi6Im3NXjRs5PoTJ+M8xKayK2
ma+lLlomJEOzh0yz6dRM7W7O0CtXbvAnKkhtHcfy28A3pL9tJmmDPdgmNSRF5nKrOP91oEfi0b5C
1tl3AYK/uTAfMvYalBaMdTsbZyD1xD05bxUEE2m4z5lCNz3SUKMNaeJzQ5t0sAaUPt787hOu/O/K
xbDOGvMeofau0++njM8xaaNYcIe1/vORBZgc/JUsshc/RRI6q2crySD9MjpSQbM3y24R4uBeGj+E
WZG/gLa1d96dIdrWvTqAPcPwRkyp2QpsQrg+JAscQF4F0dHxyuc5MN6istwkgf4Y4XHGtgW0KNl5
kdxNig1BxOumLyi3jZvbZVfLj3cI364+XU4vhPHpV/dLVu8xSl2cwL8u3nTwIDwGfXDm/HTfBLUG
0nyqxDia8Hx9EkETjt5N7G1M2jlL0uz7ptoXwvnjFsYLKoMfaXprGnP6LHukS7cXeX9xxesC7y7G
IlAJum3QNrxBbKci3TZTUWJH61e2A7q7Xg6N3/5lu7tp2Cy2HeJUBTi70YESjPWoY58WVBfdmVn9
e+DJCOYhlfuaRjh4MO9rDKujPZCO1FB69rr0Y7SRG8MspOJorg322UXAGj4o/NGU8b+EwXSBgtDK
4PuF2BehNLvmQOdstHeeaV5BxVCsi8zTVAo6SBC+k6E52SHHSV8nmyEP1J89YF8YjcaqrwLOIUSw
ATU8g/ukTjIgjLJuNYqBO1Mta9edH7wQNVksR4QhfgZXQTbPpUHlrXTJRibskaLhbPT3lZvsmza8
2nnD5ELpTKJrh3QyYGfEUJCE1Bq9KbxRwtpPFCZDckII8WneawFAFBfeLnc75AoQUROKuUMZb3zD
ua8NxDuMHC9FfKfUjtop+L7p6s3ZR1MVz6lFuVLlN6+oCYFwCtJXA+ef77xd9Wa9L9KFLjz3qSfi
aEZv3BToZy9F1aHxl59TRj9k8dAReuEHtjCqkJjJhvIx7h/a0KIiBZM8m4H6l+4hcNWhwDlZDXLV
No8qg6rJn3f699Kw14VqDkHwTAowTq47xexZz/dziwkUzZ0w5bVJMjSxzU6Pktb0aHNkJxByMzsJ
FX7qhxFBF5OmOuvhYhBN0/H6GGBaA5xAWS3elpIn4WCPF8nGDPCR+f2ZUG1sfSQK8LoNHb2HMUSU
/Fdlxq2oxyc1E/IlXvyo2erbWBNu0S+cGtwOL3SOpdPzCNeMNwXe83op6LQTRITefBDmLWOlbqz4
6IpLWffXhmAHSUnI6aiVaM5PSEOgaElD4COaWfuGOm/T1yYUA7A5For3KCnWlaD6M3QXquFnvxlP
UXPFPXqKaH467XjWaW/sZ2fEMZTNA85TnqE2ZkJ/rbvwwl0D0JqFn26MCeQBk1W6wOwiGerOtGli
sVjEYXcNmOIaCU8jRnfdULlCvtAWj2USAIwpP5sKca+makbLk4ZgpsyxtqrPllUeaYZ/2MNyHyzj
Y4yOZmo0rcf6KtkkRbN3pKt1Yl1b5VmPXqaHlxGSkJOjl7vobOzZLC5E7J5jZV8TG98sLZS0MVik
WIV0A4MQMJfEtEY+Zd30DpbzbejMd4pAqBjQhhivc0wy+oy2BuKcx4RqgPMa0VU5YXc/dOU10q8D
PaBNXeQP1fTo5bQClbxzGlKQMg/uQ3BHzAhVbEwuZbLBy45i5DfrOdNimVr64GGesNJIPZyHMnhR
A4UnjJYJqlcUsJSDQixWkv5qRtaZF0WbGHmrO9cpcnhoGsgW9Y1v2Z9QoIb4Y1NrYbTlUUbH/U+X
AKR2EmCv7jUcqo0gKXsYwcgY5hMJujvV6HDshZ03ntJoPLaJ+1rDF50HFzrwo2/bIOfqbV88OnAA
Q4gpNpX6EhYu6YvP0HbvU5xloW1s67DaovygEk5SaepDwNCnEtzyPJ4I7wQcz6fBsam6pRyj/zDq
DlXXJnf6tUlAHEzZfM0bGFksmlH1OtlvMMg4dhyWjhyxedmRJvXcd8bWnNAPlhbpiSgKuW690zDY
d/Wsni1BANO/tqz/BwHSXTQ5O0UT12UWKEMadeWFNXXdtV8B6RuQ4gBp4avnIybLV1PimOE1qtga
FHa411dietHdOL/GubeTyH6QBbJPgf8n6r3tUGqJnD3ryD9yH1npj960HLOhROdtHQdA1OzJx4sW
Y+n7PLKXsbp8MzDsQgRFd3SvCZkq0eTgYUr9bcHlY3Gj1slvrG2KlPQrJMIKHKQTu1PGY8U1M3pB
Jx/+3dwh2TWgTmok9h7HDUyK5jpevkoZfoKZCFCF0YjHoVq7z6lvbbOyfm9QAvRIfWxmO/QhxJaR
rNHAb12QywZ/5lyyT0wUurHujRGtWIepSR/1emyTn2En1lpPNgVzbq6tuTObehuaTEB51arxYAkz
Z5MJ4RhllsVkmUzxg4Oygy3E+ELnUDt87/TTcUhKtcdLnLl3Aqh4jUYrlcG9iDBykJpdiElH2xFo
kGOKReaP+Lmk64/rBSqKiYK8WMxvvxJbbAsBUCfaf5UhiKkYtfmx0NEY1Y6TDam3Dl1pI2InS4DQ
i02TgdLsPjGMV2jgP2qq/mZulZL/IdQO+PlmXgpeLYrtWcirG0K2Cw4j+KzCKX77DrRlUJSwu8d7
xxW/5OlxpDQDNBRyY1SgVzmnpcHwxVN6jBNIQUPJ4TZ2cbZNBRUyy1JUoZz6gKzwgh95E2D1g7Ni
IIcDypTYCLDGSVFUxMkRxj9xhWQi5S6BdTgURvnlClgVgRftfUXXm/P6vAMphGA9uoWEG63tsP6S
Cx51l7AKqBcm5eTusQjHWwQpfiN1y0l6jySN7/1iPOUZKeOekUZEhqMiKmIOOMrf42p+8+LsnOMP
AkVIodKbmx3V9w/Yf6+j2bpMW6ZkMZl/8mF8MEYfuY96Jp0dRA4oahpf/h6347pW5ouMEDG2Q3Ea
jZzwi/QiXPNZT6d0Fj6qPt5Y0t2iteRmDCcnj98wdR0bkoL9uLx0I0CYjk6zlZIfXbcfTqs+6NTv
0izfK6sXq4LWYiM6girYILPXiE6ak+ZzDHJbtrR19dDIaGVLG2IlHfBacYgaOueKIxLK0GJBLgpP
S8rkjx8L+TJEv2jf5PJApZuehsW+It0KKyfMPNgPQXy1K/ExaJdPjRT2TsKFXpueNWDJgC1S2AQC
aJVe6GyGIIdhxwHTjvoAKVe7wHnwAKzG1VVgvRiiAZ5XMIpVy8kokcCpep6H60FEZD9plPZHmppI
ykVIu1yJpwXKdW51TBsWSfOh159lEsDUCYEkOqti9p9t3NXWGPytCHDtwp5sRu+76ZeDMdtXDxVS
ZsXvnl085kVYgSFxvosEck5ryosTJRuPM507Bmtg7q+JVGxRpsqFzlb8wDJQZytfvoKIY3behmgB
M0murl+d2AOv7LB89QKDoFVId0VO7CPSYQ7ZFL5S869p4opEH8JFxL8mOUhj2MsVWInHhv6VSmGm
gwkIBUOQ1Jk3kl4/Fs+Z9klFRl06el+OOW2TmLomdfJhLRsA9JKNMX0BtbbaPLgblfsYIBhZL5NP
Xy8+MUZBsNkPdHOALKfNyewkswi18XNlAgUamu47tWWwSzjgLj5l+I5OnA/3i5K5nIwtaJhNOMnh
tAhjrUsI9PtXo2a+2J13DSt1HMvl0rfzk8vM7oXyFjToHgYOSEgUV0mLBjeEaDGa9dMYB3pZVB4m
rpwIdS/97MP+E/7s3gVoYrC4wgqCTzvk1961Tx5sLiqM5Oel6tPLsTj25D8QAtUTmRqo7sfuCGHj
iFWw1oeWv+vCbB9j8EzTEnATuOgudoK1Y4EjWOApBcZLh0cBJURS7zotJp+IfbhTVQs8IVDnit1z
jxk5rMXVpK6KyvaYR+kpY76rAyJPw2h8i0hYLfru1Lbl39rDhJtRZmeLbN3GmuYlu+kma17Klrdq
xO3e0FOb63ofUWnekPeYkac5AWHh5ZrTmVintL2vCg+zOOZgkfzJm+Ih5aFS8OYIZuFA8saOvpY5
vbk+KN+Yl5QFli0XkefCjaH+EMO2tMl5pAdxrm1aek7yY7CBzYr8Yk+49TmMmgXrG3KiI61McoWb
nq2qqwAXW4o8BdE5aE6mJzEVDxFmRTdXyB5sOM7ughadQEV9d4eq+Onc+DdxxGvKlokdg2SVMkpm
/cZIfE4wNOWq7mYN3TP2ZKByPYa4+dnOi1tai0sscEqy8ZWVR4yT+6wZqFPmv+or8ChlW2DEHIkz
HeKexsCi5aJE7u5I7DgJyF8c9Nd4DNjvRafUa//oLUwsimMDPLNEPeCUAh1cvtebS/40Tucd3o5N
2UebpLFX+nCs34tIV3fQBSa12BP3sXEBKltpv5owB/J5ihN5ZqchCS4uImut+8W8Z4A2H4YSEAny
CzURYmySnZrTgQq6xFrlNnPozGsuKrixTARJz3mJM8OCowG31KOR2LDd6Rer5F1vkR3DxTYtWOpm
lOgF0gVMT9CP9eewRwBwnYdWjwzNhtzAkOab3uOr7OoYr3VM3B7+wX0J0ko7KoKqvEjoSaexFo+m
LCoOxxJ45XRj9xKMI7UjVOy285Oxt8Bi9Awc6sy+0YvrTTQ6W+juKxv0tFe6+4pyjs0hdsnl+BNy
Ch+hZc0j60sg032fsPlvuo3Z/iS9hP7V01cO91EaHix33AKnKALkc6OD0Vhw3GiUyfnTXUmrOc4B
SPLuTe9w2bzD5tK7qgR+Xv5gjfGHiJytw79X8C+dqFstHNBGkzMrbRJhwJuqspiZDN+HPg/GRbBx
s+FQ2eamGuVHaGM046TShfOt7mF78Ntbr2LbjkZ6GVDnOCsrbH7cFKqdPke1AfsyXYdI2awWuAwY
7vHPFKQPXfip95g22zOJwYC6OziKN4xGfAdXwtlq4oRKJ/bRxz8Tt+h6a3kmy/4vXyMqwGawDbIB
muwAQTGZOQoBsSkCx8ILDHKKvZfdpZum9tYlf0j/RiaZ48yMPlASyEw6fRanlpJZZ2jKqzJDxtVw
Q4RTrlKFukSTMyI7opk9VT5uD/c1JOnsztAM1WABFlqzvQsMnL8N8VrI9RrH3VaLte8MdZ7jcZ3H
mOQ5nXFWSffL1NA11kbjIDlMXXqhzvmMhwjeofp3KtdHNkzg15njUtywljcZP704V88czsSKrGFB
XCn3f4oMXwBnxdZ6W+Be+D6oVSvf6nFdTo82Q7utA/Q35kHNE/Ud78HKo/seygh1LdNq1iKxdpk9
5XfwkK4K+4Q/DFdvAI2QoIJNqBONKLv1iKInf2cCugRiwcbYZCJnc9ITN2WBIShD+gD0EUo2MH31
5WXOuQm8V29KdxjNDoXtP1AXZVOcisesyy+g916AA208Wb52gAnLRB0UADE9jwxRsYeD91PW6sHM
qyfeJRb1iBiw0dhmpvyG7/UlbN4LLgu+y4qFds3XVogtNhUCcwC3CB1/x9TZKOUdM7QOnHv9DhNN
xwURqKLYXPTk9xAKfeSVoLjfIRCKXQrSeMP1rDIg0N323r+c0v5xCXizWkZWZjo3rKMU43gBdUVm
sZtdx8wQC+NcJ+6Nugo7AbV3y/Gj64aPMe3PLKrvukJjcAeVqzYFm1tXhEfHH0/oD/4mBSPfMvJT
5cEEAUm7XVQmCPrMV+2CbZ5r7wP8qaXv/aZTg86xLb8Tmx64l5B4Hi09YFLXTjf0h3HHyYcoMDjQ
gxGVafrT91TQQpMpisAXNE5kCzAr1uxYCp7kwuRrFmRGQuEjjHWjKoYO0Kwvn30R5mL8nwTa9+66
tepfLGq8k8B3B5WeA6c8I0/K2A7SguO0w7ksmsB++Oo3c9nOuFpfCXIOG1PcD+veExSfQNRWb7HZ
4M2l9UHZeOAp+YoMGz8IV5XSpppBoB5iT5H4w9bixBuw0HlZuovK8NByVRazgqjak28B+nEDwMwR
gCxGz6igJlZOeynS7DsRGPP9wf7BRLKLmRrtnvrjGH+hG9iPuXNhU77iEdBkIUqCqduQzbtSPWJH
bBzsvItpoMAdbYXbbSnIH/RtC1EZ31WRtTUt93eoQjYEnkv0Et5Id7inuXbTZS697OUcPitm3lRF
m6hAHSBoTKU4ekw+vb4P5oiZrvPIuXERsjZCM1aKbSjnxzCpT0XjYeqmVhp3Oy8P7y3tIQ1S6LFO
f04cBWh4Fmwbq8to9vD0jF3iDKhq3FVp1dEaISqHz2xZNRXdpHEgnAHKL4DGyPTeDLf9o6v0eepz
1rVWdjldgqQoWEWy71amWPIgEDFR1lH7JcrymXh4/27pQM/b42a2gvecgqATIXnz0enSYoCvxWcf
jGHVyexbr7JG730w7tfILO6WCl8k76luHziDu+t7H0HKAGioQwYXSnPl6AVmWk7/o+k8liJnmjV8
RYqQN1vaG6C78WwUwAzytkpSSVd/nprvP5thgEambFbma8zReM+xBgvS4kz8iKgncr9W6pN8RjVw
6hDuwuBwp3046hYQJdGjSdqu5FijrPjoKhABbK+WPgeQXYdrE8AfQN/tGwVtssskLYW098HskyIY
EauT9gThnIA7qz2EsCkVdGGxcYbuNwAgwy55g9Wz0Y/nxjNwKQNsF8LQq66pD8Oc/TEacFtsk6Ir
vkaHbJilaBW7N98N4T8k4XIq+5bcHzDSInzomP1kISj4Ora7a6FA6AyHR3ajxMDgTkzWh8mJPycR
BJDnhMcbJd/6qlJAKzAv1qlCTrdNERQTiFPbeOdumxA2lpV3GAaprcinJ0hjHzqZ6LS2ofcA6ZpH
0zAvSR1sm74jzAC3I3S2birWUxntIme6WXDrczl/hTL/iZrxS9fbUNS4+vN0DIPxCVm1Qw6Xu4nK
HcwvhcBHuwd7raHpCGFEEC3CTbOgipaynUbDycmLk5jKLUyfDM1DeLfhoTf7N8BjewzuIGraOP84
vXGta3nJe++mF5+IbYUZcRqdaFPKEKVyE5ujknNi4apfTqTPQWWjGkchkRVTz0mfxSVIzEd3aqH9
10hrlLafrY1lPnbya3EQ1lO3CVNcGpf42rdfppDVKf/KE4Qd0ol6pNFFkC6Ba7ACWr6ONSbkik3U
UFEqnturFWgrkykFbuEoMItwY+CBnTrDvuoWsKU8TEI96VHQafBdC7WFcN97KaJbECSHnOUkb37F
6D/jcLlBGo4ieBRvFsIFP84Poq8ublS+dWYdrGUY3eZlPErZPs44QHKkmsimzvcq6w9qtC1OIdHa
iYld8UGa7/CAfuhF825ZP6FY7tOp/FjIadTIShVUxO0QyXPrvV2gQfjJsW44GcXBB6xipKRrQjDf
cUF/WLiyDmhj6go0sUoMXdgv1R4CCbXh+h7x/5exGPfzAG6PckDczdepDc9xO15BCSwYF4hlOgxj
5K2RF7vrB8KnoAJrZDUP+VzcpwkisP23zWbR9bc48YHTjeZ9g8VGHGabsrNO/hA/zb23U37MgUls
xtjbTeZ04SRxoDEhiQwXx1ZvXV/sxrZbJ3a5byHfe970EXrLBlbqxTbVrzObVxcSdbsQv7hO8osV
XA0cAidGN3pQE9W2PsZnM1oneXDiaSZMs0E7zAx2oBFhRu4c0IyQ7m6E/pOwEka1+jKtrgbP3nx0
lBWlOb0J0/hbKBa3sUzPEvhOC3nhbiafBZz+obZZbciKvZh5dc6lePSQRYAYgk4ckhWhYx1NGq1u
AYyN2UMZdPfx0mz7MrzNqfMM2A4YxfxnbsprkqCQGHeHPo+I6ty/cOzRWXA5Orm1tcHWkfDWc+4j
2RzBlV4Tb37JHbhnxIvRgKqV077OLtpyHPbBIrkiV9gLZOlGA656sEdYN5H8pRMcADmFYRxrezx7
VUQ2QCS3eSi0V4eoHkXh28dywCdBgFDrCSy9pn8WYKmrGNfxIPhn/XHfxZgPggIZ3OI1zA0UypZ5
HRhptWpCdQpmfOCWCvyuvgAr66nxK6000J1J6c78VbdvZ4DBoQdw7piZ077rM5wbyniTGwOqn8AG
hHoMY4lSjAQehwxnZ6PLCG15gmqvsnXTO5qjHr14tvoqkuF5mYeHoM9eh0FcKie8IBYd3bXufK6n
/kFpNkeK7nha7qa0QyORfHFdoNY4pZ9wbW3yKzGrS/YWZurWyvBv2w7rVOj0cQGr2k5csqL06rop
gN8r3AZaWVPSy9lhyjz8rNW8TUsQsohYiyo7ueVCFhI+W7s85jHWXdryPQw+XXSkHLfdEq3tmgWJ
cds0tFVCvcemY6co2a7ManlgcGE3AngLcJBiuOUcl2qdMPZd8IXJ3lD1yTKWo1WSQTAGsR2T3NmU
c9RgTjvsOHxsA+VtGDzTXWM6ZzHZyZnV7T2waqjtirOaMT0miBobSX+C/Ly2OvPYgy3LDX0gjwvC
kSp5sBZmlG44KPErPbtgC2hBsVcROucqhc/JxScXdPUonno/eg5rcXGEe0yy4IWzWHJxq3xBmLDd
erH/ZMEohKV+GofkZ+7lzzJ5PkCL8Km2oNjZzrer8K3wjT/URk85ArM0T3a/pPGpmjzkSRFh0Uuq
BOHw0MWoxWYW3HAPVzaI5t2HXJajMxfDepECs7NQPKAMs7VN64B8Q7tban9vsTENC6jxEfGkEsGd
lmV+cM4huJmlybJt189vpcpfJrfAc3Nejm5srGKkw58rsn6rRZLtR/DTQovZ3SWOiCh8IHaEqvAf
RYTMXkdcBQgwdZbPuQ7+5iVKyqlr/umRvPDa4DEy3EfJyhYVqC7G+QfI7ltTgUlpAZwhRQAVYcS3
l1oY2Jb4VSziPrKzY146WG1O7aXqMFHuDPmaZ8OxB5ukJ+rgeaes8H5liwZ94qVIWeYDZALvKGaA
/hDeYQejQF4xyNxRn9qx44oyAi4NukoGDWZ00ZkKe2PvA+upe+80+9HOFgBTenNYWY2zrxHxsSZW
HQQM9rlcCLehZq/gvB0H0k91Ur4GNX6GrkV5CNCZ9OVZjoH27hqe27x5LZ0Gtd75KXfGax6VZxRc
JCjLIoKEZ5mHGbFnqLuwqQ2wfmX5Xgb+dhDiOc4BsPjDUyLnaq8BH8ouz4JheTf4/t8pWX5iWV2a
0Np7lnyeWAj8GJ1LYW4gjr6Gw3TyI+NZVAH+aNNZeB5mM85XmBdgJSAd9wgIJMFO+BIbBf/FhOWp
lcfOmEXjUURlRoKAT9pXZQavhhUgllz9SdJ6P8LjdEe1YXFZCabOjMIjmWD/VzFsOpkerQIvQkRf
1lU7zmBsfVQYXTTIgXV5q6bLwCOBeapSSrs2UkqgYhKNQK85l0ws1yo1fwc/WdeGhxO0jZ5HYyC9
khmoJnTttzMMHqqs1oX6LjonpbtyJ8slknCf64DjRtRi3Qadr3IzC1Vd56X2o01RkHmBIgMGyEaN
p75mjUsBiBUqxTfOn5G6Ty1xmc3QXUW2s4NXeJhnTc6NTQ6SiOXgAXqu0+CN2gP+KjmMI0e+dtLf
dwmJ2ThtQKOGF9FPNrhSbzuLHu3gqaVE4T+Nc0ROXYwIRA4octdn+KPLxiEV0w8KOI61VZYJdlK9
zWP5vNhRdDeCBhc29iN6MFidcTDs/ErQ+FdG5VG1+WdgIcBsRlDZrMeyys5jTWYsnB9FTOVq6a6V
EWzCfjor2/tA3vnQt93V8Tm9DB7CBsXXFBsDWX/nCTQDg8Efv+3G/03C6AFwKZ7zRX4KrXLtwJbe
kVu+tlH9MGA4yhZSX3oNoy9tkjZwKpgnaDiU2X2mIIkSPRGXz9tgAsPcigS8cjsiRxaG2xTqMAmF
nwpOROg4NzGNwRp18S2D49Z3ahcUYB6wqUsK6xNVjRPivgJJ1PoQRNW1CKc3C9yfP+YHpwAOBzEL
gZr5aEXdtvU6lNW79Ja1itfKQMzZFGpamzC+PU42/CON5Gjks1EAjp05o4w+Vcw84owdCPGAJMI5
jcqrVzXHfCgPWVYf9fvopm/A8wDr/ANL7MEqkqe4ly9YspNwwxeRpwMNt0+n8A/YGgs4QHMPP+A3
INTKjPoRA+BvfQGyNkerrY5qEH/gAGJnQLILUS2iaaesr0Vk7+aqftRwVUrsL+Bgnzs8LSgK4zXL
a3ey41iPaR61+aoNUXSpdfvbJHMEygmzKWlu7qPbs2sD/GsUVbPBLyPUhtiK1Lx3gWJ2RXkesZhA
dOJS5NUR4tkps/znhWOSXfmHMGovXlm8J4rUm+WE1hokAVIGanBRvO01ZOpoLBTHSMEzB+Il3mHY
sa+gwoD/VSThsgBGAZp8NTm0Snwu6AORXP1mPmwGaM/44BL2qGKX5su59ZyT/j/b5t/ZH7BdbTdF
KVaQw/6AWHuMAIWOUf9Q5M5vUmLi4phB9tLVo9ixrN1Qr5vXMrHeWhQHP6yw9TB988Z1UozvS5Rp
Rscj3iawYYNY4EANqBHRtjA2jhWwhYLuLSZxPxFOQYt3/5TY+OjkR5a1+6DAghnOrWNUO9USLcf9
rkh5gNm8L0bOywItLbM42RkK3fZ479bVxXZKqPPNjgtvI7lACU934dhdDNPam1psDX7jWgYwWRHu
RwRVgU7PitNYU4b3EvudoOYXwwfUIVB67fxH5B1wKVBQDMCmkq2Yvx1BEM9q9GXX5MnwZXGAAhSP
hhV+gHj8dVs23YQKTmWolc1IBeZ6VlO4q9L0czGMvUVaMc6TY1iU9ypvTgk0TGpGW33XHNi65Xmb
QQByD+tDnswPoQru80l9S3QN0IbNN/oCVVBcWmui2lH+2Ax/p8tQEq0wGa7tK1VZTQylemtW8ILq
FzUw1+K6B80ANOluxD3mDir6nddHWzVk11mEp5L9IHMHrexLMi0cfovJEx+1NVyMwT5IMqlQoZGK
swFEotFB0aMMf6yihqM5H42yY+ilSL65fn4rpiXa6s6roKMM+KCNRcGWn9pPDomFKkW7ulNHRFCy
3eTXf9scURXEYQervMp5Mfe+yr8V04zE8Yr5v10KdztkQ3Zv+MLDoKz9IoTFlEwiaNAHFJ/sBgHB
/FMlSPEEuTyAHTmYkJfZbZr8NoPioAerNSz+dR54CFGxFQDKu0WZ97UknPetwPrT9Ms+AaNHjYXk
4NK6FRxYRLhqCgshDEDEJZCaAKQ41SiKSXIAdzUgPTOJ9naJIsKQGMeEMjuA+uncOM0zJ0BrVzY5
/sv6/fV1WnjpK4qGFxKB3CMRz1EanBUFcayco34zdajuiBZP83558CEjY3r+FzWveGek1ITIEedb
FzXVVVnhLmObzU+pHHSc+/6+z/DiK7yVXEjjFgitkNcDvtZnQQzcZ+ywj0CLLDYgCy+6WlxF8LuI
5UH9otoBeRKQZlvN4tjU2I2VxE5sqH26BWCHVlVBHjrrR+rZ5pj3eBsmiPD3FeFMJ3P8s2f7Ow7w
e0ARaHgaYhdH9sbnbE+AKN6yotPy7zk1yh709zo0bYUZEVsrsDrRVldwveXGipx3qLwcJIPF+RCe
Sc7ENpGiM+f+Ishi7UKnmOCD59EGSye2szhXKGJ02RNuJf2pXmp2MS+Ktm6C9lggB6DoY4IbGSeV
3WhCZxxMMzlx3J/O9WLEwKcacj8e9M9mIuuMrkq+H6faOaVICBIcNfY2Tl3KVjXxGRnpwnVv1RRU
Faa2U/cs7UCuYgvt6cJKPhtp2Ju+IfMSdcVDCBnh5lcpieza8wuY/MCsJk9dAmUMO3PqkYu3gnLL
aQ7RiDkBeDEhyLhQW8LWaRa4pJvexi9GxCBoXOAPYb5mQGDxTdHzsU9sJh0BHdBfYHI4VSAWUIfF
vd/58arWptKk/px1lqDLvCzFsM+wRlqXaYSsuwnVIEodKqukC66irvFJtCwOAfmU3/wyDdAeVM0R
2bYMVYJq2i+uhNBqxe5TL6laF1XW3XDac1BaASVhLjBmZUxB31mm8SKLOlyRVmhXs4nIA9sOxW7b
bre5kvElcIZ+m1tz9SStMbp5RvWL9Mvf2KYZqjqifRPR4kYN0CBBm2g7NHYFH1EiHmFnMdVBDKxQ
xYVCIKuJUsIox71dZe7Jbodkv0SFfxKjnZ+nyoxgOfn5Khlqa11hKrmVasrOWQipsJnr9FVC5933
dQBdwB9AWrfwzdyZIFeN+fBDznc+565nHwhhiSKdCVk5y6U65Kp8g2wCGrZhNu0D0I135Tz395UY
372YvAcYwPpAWYpzelvDNKzxETHZW9aO2QEQhiR7wCwn33VTIhH7FfBvW/xJpNOZaHUkJYw5YZ68
IbafIm8pXjm1Qd2gyodAhTlSEamB9VsC+krTAKKOoBCjC9kjKzykHsD6BZkBSaVZGYZxahJBHFir
/FHCMb1LGjzHTcSqX/O4c17KxuxyUJJRjkIfyynrRn1EHYsjyQA59tpNuPGsHACO78JMxYpT0J3w
FjD3gKk5V3SYnalaiP2o5iNMwse0acD44/hUuAgyym7rAogsqxy8gs1OWrgoJZOPebMtdSmrDm52
TurYWnYzprBGS2lmNL2HBPUy1DGDH78KdkYC2Atn1oKAZ3R7zBFrAmlskF3siacs37NNXGUXvS+y
/OhGVB2WhjyCDEDfgLRANLCvfyLZ/mb+AtQRA+QiVFAgwG+RvqLGwbZrhDhSdeaHU8a8ioe570IC
QLTjPZZGO5ecMae1Wz7MHwEkVJ/VNEr6W2g1G9srj2MH7d+jIYcg3kowUGEKGRSrybAdfmWWXvO+
OJtT8YJA17uMg3cE/mCuBPEOuV5oS+7VElgST26FQ+K8QaLrbLfzFe2oF9cjm1UW2z7qjsr0n2cl
936VvKUg/gO7WzfW8NopZL8nMoFBbd5Sil00c2psGksXfZDlHD37WouAk7tiS6zJJN5BPsUnr4OD
l+XdRzYT65ggG6PB2FReB8AChZO/aOsB5i9h9lqhhalSAXMsGVKAGug42wLUkUfhIu6Mm+z8p6ht
XsMyOnU1fEnTHD/nDi7NlHyOFqVJl3q7gtWNWSdWorV3WpKYsmIJxLBHN+hOTR4xuOxWdtMjyq3x
9tFb1o23MDFeRG69zM2II2J+78j+4ksE1YaWVCf6WJAP8RidLWgS0EPxl4go5IAH6SfU/rCAwabT
3ITLl1MsB79f2NnspzK1twiZgN9hu6lSslxFdY+7FpafwAy9yHnhRX8I2F4WXYxLDbhxYXvxaTHq
SNZzTeFogypTibZufFwMaAi9TuDAS8aNqcQumAfiyJrZG5LdJAz9l5JMrx/gkWEKDsLON6cfe99I
6zkePMG6kz/XBQrfCjLy2lVqPdd1vibfgrRG6zy2VG6zZibPR3KJqhw83dG+1VBgUO6Ke+xPUM1V
ZGkMFI+wGvvt52obxhyvrcoGPMfNyyYz70SHJLA+gttFSC6B/JYgrOiUOmsVBa3osRt8MMkVkNU2
hUWZvjQF6452Y2S/WnUB9ud2DculeUmz5oKsZ3FnB9aH77IXoWwBc75PnLVWO29byn2FYrTVXXuR
YfUypggrlz40nKJBuzIOPOgS/pdl1hgwdBAGTGhhWm4lAG4AZHSTWWCfyXCQ3HhQgcHhEhJobB+m
IFoxAN91Yjyd3QdvcomGVHqygVvIDBxuqZYRsheaPoaTtrvCMwC5J6xgtYkxGeL6KuRVHBdmbGV/
LeJryOfpZE6ueCs4UTretNNqZzr1SlT1MJkKHGq13MqkyFYzPL1NylKY+RCNJYqnme3DPDVQM5N2
ueasZ5EWy/xNpcSAOq7N4a2YPvxQwCgrwPdNvvxcBEqyhQuzeNTWYAW5sl4MTx0rOYhLjnwuV4tv
4ZAQK8Q9BD3WKBsAFfD0T8uIXDBkFOZg0D3Y6UxRKfSqTQXOZMkVGopgD0BiI+rHBE0OwRjCK9PD
3Z3iD3ITRPbyAvLwWJG4OCQF2se6hV1rXjlULmqzP6G99NjVEpPjYivkvFGWcw7K4QM0GovHBOMl
7n1kkP6kSLmIDLMoZ/ou0oFqY3Wia96EkSCfTlhkAzeXIbKJotJ1guEjzuZfjONSdtPwkdXy4s3m
HrPj365A4EbCwcVz5k8NvLgeDCSaB7VQtwInlnN86YzoLTGS7zlt16lpPxX9jC+K8Ujd4imY5DG3
54HsfzatWxcBEXKOa7dyVhEp2KYrn910upGvBPvXvMaarNGUD7NITl7ofyPrt7YBmwH/69790jzl
6L+E1UwGCa2nJXxCY+BeUDMIimiHSPBtEBiCk5NY671hhL9mlz1pjaDq950kUIx762Pw4HsTvx+I
ywDnwDbbBBp4lC7mQ9L2Fc7IfLrP923airXuI0LzVxDWN8OZ15a1vBoU+9WADplyvMdM46g9S5yT
uH5Olu4WBen7MDrPnhpOdVCdK9Js4VKwtEOrYb2oMTuFHronNr6kXniypbFaigXKA9thBxeJWb2J
ZczL6s1bRhc9/1j0AGSwSc7pOyWdW594Wr04uoJKenMdPJdJ7KJRZm7lCFpKjhfIW3+7YV/4xnfH
tpN4NYVVpkaNJs4X0v78Dt+lEFVlCdqJZ/zvi4wQZWpe4UjemmW+zS1V0yXuh1Xt50ACOPydPJAG
er5xhabCgprTcg3y2Al/OkTzShPjWgpQMxCjnqk0WJQS2b1Rg0mf9A+zvD2NxlWVWKvzZjjwqv4b
E4wAZjtmnJn3IJE3LP5qxxJuEaLWyhckMvR3ziTPeqQpYNoStBtPDYl0W0CPGvvvpBrWWsbGrZOT
W0d31Qy6+mZFX5lRbKL5ypvXMTte+PW/i9MOHlkdDiakF0Euf/+vMajOgx0gZCxuXANHAqN+hZmn
tbNRiN7quZnKN1vXDgtSBNee6IarFuT/+aJQPczrP/zKRUBMtPmmtKYn3m9BZgCaRU+ujo+FrOt8
IaHMANkS47czGO9hz6foFgfsBLM5p8P4mb5yTaK5qhE3/OaxiUVJ5fLccRnd85hNO3+Qqkfh8WGJ
Lk6BJ5G9l2EDanGvG1chRB6bZ74zRfQ3iIFwtQbCEJfARe2FF6EfDOeRnYry4nWa/3RN8//jgh/4
iADxrLWTrOP+MwklB2wkNULIbu/cyCcO+99Tckk6RUSPWJwW1mvQYg8bEqIjMfFfh0IbqPw/fFp/
/1/X0/BpMO/0F8Y5t1NQkhgx1dzdzfWN9lwm5EvzZ90v3L+HRGi9Dl7+rtuFDypWY4eyBW9KzWPj
jS/0UkBekJZyeDm95WsCU61bRTXQUNlKxvlR/zkdnHR6zP3XUnou0AP/fcM4NdoH/j/43Un3ugUh
pA+fpGfv+KlBgt4Zvvxh1LDpfSEfveVF39bz8yN3muLrhJQIn+TyvCqPoYebnoT6Z/KFe3MvGpZ/
efvBf+MjM1AHet4A5cmnJnJJQ6Ce+ATVr4I6ZN+QWS+2vlJPvFCaRDsrn/SrZ+jQN6jf89N68Q/6
5biA3v0zcrr8NYVi/WJoeO30bVk29E16YXPU3RalvR3ltUXxNcIeASqQnre62fjl6GRrH0NYOpWB
H+Quks10fA39EQBY+dOxKjOCqm56o/e5B2NNAnN3jXueph3+CNRAQmRL7p3sbEdathI34gm/H3qa
Hs24DJZpK8HK4XnnoHioFXViHmBpHhE7XhdLjMi9t/v3IMl4SaCKNNmnyLOjxQqaTU9Jh3A44SHU
z/hnnrZO8BpgQUfjMghoXHLb3BtJfThS+PUErzb5ykLoQZEt/WbUUofBS8Y6o3uQ5uQt+EvGM+9P
EvSo9y9wcQwWvYPyZ1FY7B0GROARLLDs6Nvr9YU/5AX4l9aamCbOxJYvt7VXHMroz6jujeGFa+pu
4CpW9V/fDJTUEOKg9fvPxv+Sc7QfwekGrymlFT1sdH+mnJdz65YAzobAhIF3hiIjP9evZPTjQRdI
//cERrxy6gI0Np6A2EB586qJ0Rqpn0CHqwSdROvVB5Gir8jvATmtozk76Y/rFQk1JUXozHbHGEWz
Vo9ecC9FDRb+xlPLyTkMJjN/IdsLeW6YnMcAPJDTLdh3Ibi1rV0K7A2RYwhzrnjgXDXlzb8Fe3gl
hXHHZs1ZFokPhqADrtgPn/HMvsNiPONZIZ0DqgcFocVlKGQwA+iSocSyvmHk9KfMpvxvVWvM89Yi
38M9RHU2J1/+Lc2HvHExgSYbz/Sng/QXu94XcbXzVX/HmOFR9dwYqn+9FVEZEkr8m/T/TRq969Dz
rG58Kpkn3OnCrV729MJR4ageEo4wV4uMwiryKHSnnsuoN3UtatLkecoBcy80FtNOh9xqV0xn3ZJ0
jh72ofPIDNGBUMzBnf8yQLmGJ46M3LSMVq55MnPqwfPTzDGch2Au6CHFooExgJ41TBO+Z1crCcxG
HDFbBxSZ88jLRvzL6Q3upn51Y6EI3T1kLiqZjGpXXJQGaHUPPA8/mGbnrURG0uQshJL2LtRei6JY
efWX5/0tWggXCAKw9vFZvX8rkBxsz1icrmff1a9tu9cgeBHTd49CJzc0OyD75g9Px0AJFniG9Za9
SVC64mc13RlwcGWJG0sqJwBHmXojYEN9H++/tShD6RAUtJAPmXULg+GH32HlfBc7AM8zgTHz1pwW
gif0m4GRJNaeI+leQqhx+JFrSiR8n/Rr8hwLOSxaGAYMf1WxERnNd9MBfikAS5AYw7AaZPy9sg6g
Hsmo9/BNCGKrflPayTEydpW09tHw/N81MqtDad28oPt3jrTiKfGWHuMRI0bvELZ81ZPRatJio1/R
NbAkG570pdsh/4o6/7njlixo6bTpXWpzU20/MNb04xjoBbEc8LLsHlYMzhFHJ1FyrsdetBvJx5DZ
cdA0nDr5mmnSdo7QoGFjEuEfaKm8lrrd6B4VspCkfz27oVTkYugSviCAsK4nfKFZ4qa4eMjRR1xG
8dCOAflgPHzTfj79605mDN6YrD68AANsmAhFYAFRbZmnDV3oOt8MTAIasF5bxy7RsHkbSlRco8c5
vwc3uNFhpCdgKFb1fogkNkPbEEeiUuA0QKRVDFd0409cR68JXFtRuRsEgRCDj2+5B5PLCgRit9TH
6Nayg0Ah/vK7mSEC9ZpHc4lyeChh7tvoGBsfInwjsmD1iRob1s0LLij/1mVJAoIlTgdwegAX8Sfm
W3dsTbysdkSpim+9oll/eMqoo0Z2SEqmKBw54nV/QU2ZbYLpBtxbj1Hp640aJtJd0n5HHmuD/aXP
iaJMqYk/sWLza2gGkExAN/rfOg/xv2bFK2Q/9lrbF4UfQpzoUS95HkQVskWfS6O3Bf6iL+WuJA5B
7w3NGxJ9/wgnC9TB/Mh72XY2HQPSFxnOTRP6OYFzzRQFQI81YyKFgnvQyHyjD7iDvjUqW9Gj5+M/
yCxgWIxMGNpJT59+zmDZDVe9SdUO6HiAYx7NQ/u3aPQx8PS2ppc8mlp368gDtCbqvLvEwPMBGxhk
r6IRjbA+R0RH3evhMtdQRsGZ3DWA1pRYLrTuVAGYHPZwVXXYZ6LQ6dK2qVltMrvfFj6a+W0vP0dz
y0Mu/DoKXiCAb6CzgO90UEqn5A1QRS8XuCw8L+5waKzmcRnAveoDyJQcsQfTh6n/ojkAk9gliFWa
oA0WvHqcCLgxb0SESXc6cKoS+aYUwAoQEjSVQyQR+tQtymynhzUYZGxSzroNetAdBJm0gRWGd7Mk
1cF7SEIn3czODJFaEpJxjmJAcX0tDqB3xAwCSf9vAUSS1ULtPhy6e0axjj+y68Qe1SHuRkzBCaOj
1KNCC3eBgmSyfELRVi9ZjCaajYdwFc4DI5DXthAniTk7o0W/tA4AEPVFbY8EFKha/kahTKF/TAAb
K3HHmOSzgVGfMKyGsXxiqDHk9RHHASbMEOlTexNAMQLBlyG1wJ5sokXGn/N3dAcjiNklqHWGSDz8
y6yx1umesOyPJHM3TGqdINC0GTRkKF0hJ+4caGVClTS46bmhYzLvmqAdYSkB8RpXtX+rsr6Dce2l
ejEhhgacinhdfqgnYUbso5+OMOlfnzFQaWd+7ySvWpCUZRIXAJwygo0FEUOoQ0tBymy1IAdbWPEp
sKpahlfb/nCkPpHp+FG3OgNFx9GcYLz/zi5cVocKRLf/ekmCElz2NVganoTVmQl15La4ju89JbdW
BgWHkK9T/zrH5qACkIrQoPQPsdVAbe1OaGR/y1muZ0ec1ITYmN5EMxvpFycNf8TSQv8ONRuPLF6X
zzhkog9FZiDvuqMcC4SeSkn5vo/QEcmnvYyak9m5r1OeP7fS+Q2X6S2RsFJ1r7R4VOgkOie+c4Fw
0b+dMw0RkmYyRuR7wRfjTR8Mv4lwzlSZBZ3HThZaJiVWSOjomhKB2Sd3rjcyTgmvpmey0ZD+Amjg
hdOeODOWdzYrkOznXQvNFRx/p01PcKNNISwV2h92bZjFszXa+7J1n8gqP9Yjlf94/KCMc+gHQ67+
naAgnjZp/zK1DcdGtcUY64LgMmlztHTRy35DxJWwpT84ZX+qDJ4CBNBBTw89OszA3A95fPJdRV6Z
NLHeMpvpeSagH9wnHRhy3gaEFVwGh2qRUVTQExyszGX1olMx1QiMi/NND6SYYuzeNw1qGLgHWDkH
DsCat9FcNKV3gyb7Y+214yqaund0Zq8tfn+RPjH3HLmrhOaxgovuAMDdZDeFvfab9CgYJVMkzgYl
N6j0sHIwdfXn+C5w8jPb9p1Z5p/SRR22ng6iRngdbAhLoY2VRV6xBjGkRzEFVKizlQ5o0Ju7qcBH
i8W/WLpIA6esipOPXlvLImes6SwZB4ERADqykvNc/sHVCLea9h0NUlifQfs6Gf5P38DcoKRyXUT4
HCl/p8eafnyrhr//b0uek5+M+HM2Qbaz//wiIgH7zl/H7Mx1jxQOGJ0IyL43JG/gr190/Np04AIh
8eVdL9Ds9U8Dtg3gf8+uAavRC3OEc1CeUfVLtljPTTRfpC5dRBH8CQ00G6EFJeNwwXyLmoNwwdTH
CHi0IQRbQfkunUe2fQVJsNyY6NjgHYSl1eicF3LSd12Jq4Q5pvfY2qkLNY1h1/nekz6SLtpS2Sko
GldLpz1lt0gzIKFScKyuHj0nuQyaRMe66bGOyjLctahacJpKnjEp4YziMEn9btl5Km1XLcmMKfXe
gij7CcjrbghnVmHY72qSZFYhv2MjqUhO2ncDbKIM53HHsVhLl2StZmYcSVdQYawxgtjByOMXKC2f
lUAFqZit7b9zG7qO9ai2gT1u9e41yelUEVhHLtK9ZjteGhzz9vFiItNYp/swWPaLU326cUrv2xMg
tUlC9aIIs6urIVx3DjXOQJBQKPsY7WLnYwR+DDBqrxYECnLpHucem5dEfSVWBLs4MpDIzjp8Y532
iij/H2+UHw1zeByLE0DbPbEUGSBWpG54RKEFDAt21H5SPtj5FyI7R8k+InzvonfF0BTkEJJnXSi3
DLKu7Xis0fC7U2Z0jmLCS3iZIkGRAdRzpp070ee6+z/mzmTJjiS9zq/SVuuOYgzu4REyVi/yzvfm
PACZ2IQlEomY5zmWEhcyaaGXoNbSggvqldTkO+hzVDdZSBQBUSuZwQwG5HBj8PBw//9zvhOqkJdw
vmkpRVXMfUHXnvRcoJinG0AlunpQo3xMbOPB69PPFkYqFxgH0XJXERS2Maen41WHSKkNSQ3byDM/
x5Qrc8uHc5QdgxBmhak+pM58mxnthyCZKeubHxGlUJUj4KeaiAgNTh2KIeQBn/UISdP23jG7q6wQ
N06BgbKazunjX5ktaH+bygvCytTITy7mQM+O91Eashnxdqay39m8VTINeZVQdbFEA1S45l20mPVu
pGvmEOkdIX1d0ey9FE3xOkkcAxbOqhqsFMl1G+PLXrQ/Tq13qFg/6+Fq4lUhMPM0+mqvGJ9TWXx5
XyKDvRqX5KZv6bm5gPBZfBQNHu6akaXQfS2sL7oiAYbc7fUvTKrwpR2I5IrCi0QLaf1Ki89grxj6
GsKKr8Y5WM2jSffNem/2rGgybDEOw7/lCfPy4TyPly1bwYMe23Zin8eZvE08dV/w/7S0LnQFqmYm
c6uIaSN6KeL6cfKqXSTjLQ2qnV4ssqUyVrOgykfxxbcWkM0N73njdsJMoSTt3gpKtJ9DYp+QErQ7
PYhVRsSi61yHY3mO1OSUIb4/ozKO7shRN4gYUXKz/Yw9TKZhbV7p29Im/tqQ5laGzm5AFTDCzlvM
8r0NhEs4YHc7yu9NsCUFALMRKtOs3jjB9KVbGeXLLmrag75nenBPvNkzd3wYxnCleBZLgRJ8KE6K
GS9ByatX4R53hwzBTc/D3/aGNn6d5c14mEjMigr7+OXCiHSnFxhW7b3ANVkbSfRBzy022uk8tTbY
vNaWuxzSSJ775EEmjAovdY5U558ipm5kKC6FHLntuuw6TiOgj/2FreSpcPGAyehixDg2GzlMZGDA
jAJW45473hPvRN252NrIu3r8oQHEHh6Bg3JovstqrXgF6q/plW+/OJcOGzLTa5mPtRGsOZKhxjOa
Bq/6RM0xPEF5uBhVd+eG8XnZkm/JHpd3qFpX8XyvK5k+oaNDWO7cSJzPLSG8+lRkRTlHJhQ7iqNb
LR+LwL+Mw+iQzeE1CZZng28fqoi339K9c1KfTNxgr5/4ZmbPYYIeRhxCw5QesHscIpYrUwoARJeX
IQyEZywgTgQlHR1MG6kpQBzxjyTMt74z8eK01/oYzLimT0oQlJVClhp2DTAIFCFPDcD4pKh3FpLg
qXeeCUd4yFsyB5fwNRuMq3BG8taK6D2JA3sIEncdVE7b9XK2TMNVNoSPKWKXoUnv4c8fmS/2iSew
2RA0RtbAtBT3+LAvLCUPJY0hPXtWQfYxd+JHmcvzqpqPCeaUkRekrlW5GuMVsyutl4YOIZyKihFS
6i5kf6LZjgbVXyPIve4Xgr8ae5c5RUV6ldqICpyIHqP69WSH/bU1ocpgMvcTOrxMWTFSzSivLlyN
xa4ISWr5omKQl078MhJoAXhzDRYf+nR9gqmF0YNOPRlbqsYqDm8RoAxSpeZV90Iilu5TPO2WXMsv
pvOxH/WGPkIG72XQNNvxmPFCbgPjSk+jsAeogTbyXdcE1/ou9FTbmsHfhcSifLmRDk+iwLGGmOdW
SbogpbKPw+gfc+AOTQcrDspfzCxdEHmvZ/5KBehpKERlTnTeZuZLws0qI7WzLXrH0B5yz3koo+gx
oXAYCjWwaIqOmP32jhxf3ELdmtZA/PZ0yrzm5DDVCt4/MecV5s6pBQRkC2Q6zO2TtG8xpMtNlAWH
lIABWmXBpa6FRp2Nb784RkxfoWiv9NtBFqTKC4uvPwPYfHBVtPtjO4+56nlj3sWVz+y8HLBaQ9eY
V3+MksxOMcwsd/Vc0Vf9FNH//+kPf/Onv32Z/kP4Wl6XPCRl8Yeix/YQF137y0+W+dMfWBbq/z58
+uUnYPzC8S3Td13lSN4bpuTrL8+3cRHq7/4jQi88eEta3UQe2uMhuOnT6j6W41pEOc8jyIaYUlgL
VKkJrn7w2eIHn+1+/dnSZ/rufUJFs5kqVuCzoAA3rxdBAsD53OWHlqG8EDrHqOQVQV9ahsUq6T1j
lcUVSroWWaVjk7j+/SPTJ/3VRZGmJ31UjqatUOJ7/tcHlg9G1WZzgUmwHZqtSXzXue3F8cUcpsn2
+x9lOd98loWJ05Om6Vuu5/j667+5Aai4ezXiL7zpay/6kPozLsjJL1HkFMq4g309BpSTjfRqEtCN
2tBBFjf4dfF+IXrrYYg7cLNp3PcX3z+ut/dGWo5tua5tuqaSyjStrw/LnWSeVKlf3bhD9BgqpozI
2Xz/I/RV/O1V1h9hC891GYRcZufNmUMb7C2fmJ2b0EnER4TphEvGRPtWiYFmv1DLS1gTtmXJnjBk
uxtX3/94Pbp++/FCWlJZniU4OSks+83IB9KqgmXq1U0Qof7M8H2gNTG8FyPy5GUqpTh8//O+GVQu
IlDLFtxsj+v6dlCFMu6jvh/o2oSS+HCnLg8ynYiSqgr/BzdPvTk1adngDhyqgKbte8p9c/OovXp0
Bqf2JkHnlUW09/poLWKi4szqhqqz+sEs8vbU9OdJLqTtW5awXPHm8/ygwrlFAgzatvTkEUUySTxT
cXn5/Sv47ZjUH6OEy+PpcdfeDJgFjxz6HU4rnUQDXTqMsca42fP/w6e4UvKusxGbu2/GxZgMLZpi
TqZVXno1LyFtNGvw9t//lG+ee64ZUl5ujol8Woi3J+MmcdZko2pumkbuCkcAPZDWbTc2dxrQSMv+
4FR0YU2ttFk2UmJlqElZXhZ1+sGR/M7dUwx/17EFD4Ql9Gj6zQyUeM7SWItsbjzTQ+NysXSXmJlW
MJkJCKA0OogVtR16CRoHFccPBNwjeop/MIYs+5tBy3QgbcuUPCY8IG8GkVRNX7tjV92M1MilszOo
eqXHJmk2OVuIyScU0SdwgWTLGLCEmn4wEf/ubKRs7rntCobwm8Hl+rlo8oKXUQfgYlUtMiaZa9qZ
i43JafiA/p7uF9vmIjZ/8Lb53TMXtuObwuJdwID4+gYYoesRqjtWN63ZtBetSFHB11Z4mqmR7A0P
hENuI6SzHbtH1Y/RrTHUvOmbwlnXJuqR74+Hb4cDA8HRU5XJi0m9PRqCryrHhcR7Y3Tl1ZiK63Ly
ntuoNX5ww523EzDzP2dr8aDxWSxyva9Pu2qg5qRClswayPyymoWjWo+0rrrseamqtVRXE/UhlKK0
dKvNGHdgHT76jcHKGLUyK++KQDVIYc5OIzD66Crt9oX31E2Hlu02xpO5Ie6LOiIyHR9yRNav8Dic
SfvOdxNImwLUovuDs/qdYfTVSemv/+Zhmj1hqgQD9k2OPLCzKTOB9rHBXjfEq76a0cfW/tEy6u0S
7s11fDvbB2lFel3okcLXdwc6kIV8RHtQFK/ucMc/BdRbtr3fHySWvjm/fXvqD3WZwqTFCsH33768
J2oLNlSB6saMovQUpIJO3oxAoHS68ZDaZreaQltd1Gku7nJXBuvebq19rEIwwsJcjlVBLEHIaD62
7myDh8aGUcNoOXqGSTDn94/22yEtfJZXnuVYVCeV++am2Ej/lDR7eZ17kXnKRejd2zEW3qR2lx+8
o6xv372SIhQfxmraQ3T7ZhrzwOyjynSzm7KIqP0My2EaM7ASSX9NMXYfL+2ebPG1Doijf7DR1sVZ
AGRY3HemOyKFGmCs99jPpnffvwjfvj05MJs/vKcxKppvLkIgl06yWcpvBqtcl424CSf75vsf4X17
ob/6jC+7jd+O/jicqLblOatG3NPDWN5ZbmxT4pMNZmWrOLNAQJz11BbBBKFvXTprjVfm1Pfuue0W
l41w0djZyRVdhZ0B+hr+Tf1p6OIS9bZBsqls2SeUxYq99FXWVeUmAo5Ify8dz4xSXQG+e+qtiZZg
n98Wrdw5cniFnjNr8vVTTuVaFeqdvgezbaw6FZzzqFI6X965WX7Xq/qdaUACc6MQc7G7hjKPGMYw
HocaW0tR3qu5M4mU6LCrZt2hCZE8ytR4dFzjJLAA0DV4MPvuMsDlk3UOWgE1wRjIL4yxvCBn8IFU
1j2MyhspcOtEQXvvQp0SEdv1wjyxEUHr42ZH9mqEEFZhuMoURYowu8mIsIEv8BB1Jnq99rVLq4tZ
GSdrEj9YDXxzB21HCjY/LB+FZ3+zdKxYycUWOp5r8o/L9ThP1rYKzG47Yhc7fBktf/PV5rP9shl9
QYHYULXp3vzzT7vX8vI5f23/Vv/Uv3zX1z/zp/sy58/bb/nqJ/i9f/nc9XP3/NU/NtgoOnQKr818
+0qAbPfX7bH+zv/bL/7h9ctvuZ+r119+whQOIY7fFsZl8dNfvqS30y6Lhn/Zfetf/5ev6VP85ac/
/7e/+/P/+Mc//9f//E//6x/e/tTrc9v98pPhWj/zeHrcAL0h8ZXLO3N8/euXhPL1f0lhSls5PN9F
2XQR23T5s17um2wsaGkpV/FTLRTGX79km9Dg+BKiaWHzkv3r6V//Op3/ekd+v1oglZ4k/nXal2yK
Wee7nv51wlFMpl+/3gqSYomqW2rgxf16Ks1TlZELYs6nwc9J3aElOCJ+NPAcd/MpDOeTY5B3g3lU
9Ooyi4z3xcG25l1oUrpHqWAlz8bUIDuQe5fmAy7MDcbCdZTQ5kUTqn+ZlEizYqD74jHK0wtzHncS
mPvsi70EVdrVJrWvaQfp7mTTxuxTnjpfUwSSo2uZ1zT0INmqS/23PmaspH34GNjtpkkAhombqYd8
Fg2AEtQl29RLL1zozMG0gsHgxtY1lsEj7Jgz26VUJgF4hi+DzyGh6cvI0WsnAOhch5gcjA48umeu
wIZubJMAImCbcX9mWNNu5IjGhNgufqptAcxxRfTRlGa/9vFO6Z925LSDQ7ylBLBzrMsvhI0cdTX/
VYZImyKQkvp7Im+ExUsXn9X4YpD+YH+sIrn3Ii743G0Dp1/nMvsMePUU1QizCXNIJipfyPwI1dSn
Z87ZxWiDEuIOJGl2TJz0aHC42bYohvuAuzgXCDzEr8dn95y04V26XO3Snglm5Fzc9CKNARgv92OV
naEtIXaWG51ML50h9gtgS41D0KeZA62pGu7t0mzoFwA86dCqgpAhfUYPEH26eBk3ifqsS3v6UlMJ
2nqkvk7RtMste98AsCQufWNBuNFXADoIlGKuoAfKx0+OmO6DmrtlOGiBhnWTtVsLu32YDWt9Z/WB
RjNXiNPXd1BfAlv9OnwDbCBu++uJ6hvUmuqyElzgmqii2ryemuyoh7C+aYoGgR12q9ZhzeLT1hmx
Rwikczj7+bYvv6Znpozbjf5xcmkxgoq9HtBsJze6reIZ7wbMINXMJeTb9E2xGigC7suQtFsYSzSq
bCiiYF+NeqOGfpspcakv2Tiry8bg/Fuet4AUM2qjNY2l0Lg0y+RYD+lFiX+ATFIQIh9B+pG8Ya4i
rdzLn/WhTTwwFogIfXX0cPty5mDdCVvj3QWjM8B2C8M6Q4gw1vOuaBuQJpBMqnbbksWdjt2WDtxG
Wji+jH0B9U+10ARRYMqhXX/Q31tWXE2Gib63zfQRBnLQ9V+emm4W+6qwVnqkQBK+LvhOooDXJkMQ
O8yxTXm6MnnhLjiaMkwo9NZ8kR5dIb/cD32RLZ8ScNls4hqlFvfSpzIpqvQiaQjH00eIOMWHNovi
7t5RYp/CcOrscbc04WkS2SpgXQl9dNX1w4nccHDpRvSsLwuoORQp404f1FhxAWeajTnuBA5K3wd9
95RE090wQ51TN1q7XDh3BmKt4qO+MPqEMa1t84iWGadpoR8kB/dSX2SaCsegajcaiYUIrx3iV30m
lGZ2DSpGfYRJhAS5yZ57sv8M38E6N7+TcwM0hMcQ6k9EQ9AMb8ssfjYItKUc+9lf5E1Fd3WYaAMO
94uPTIubPvBY658kYGljlKyD+BvpJO3C9x3khCgRlzWDz5DzybDqjX6q9JXQAyQ3263+7V9uC09a
w1Ug4vECxvApGwFKAyPOBJeaA1ZMNh5z0LGqup0AfkRsjsUjlXgctF3Qwaf97qXPJYcHPyonFVm0
8TF3kouQJzEx642YOKpI7EX4UY/UhSCYlOfaA3eRonsd4Q1QBC2ylyqLVyGM14K5UjAsDCa4KUOs
yHVtTY6H2c1hAJscc+WuVJqdLJ4rwbydKdKuEUzCy9nql4XPbagZw32oV18zMnZeGnRgMm5bpCdw
4ezrhaLD1G6w+69sPItUp6GClsywNvOAYUw09RibVMf1wSx6XHLitcPT0jVrVCIDo0V/G8qBd9Ab
r/Xf+gPsUu4hUuHqvNKtzkF3qbLpts/y51IKEq8YdABR6rnd9jzodmbi8Uwv9GmbcjlFg3iss4FO
Eh2jAgMM6bn65+jDn5Fl+zgY04vFr9eXQ4TRZ1Ewpw7OPgrjE647blyI9Gue1GNtjafUzMm6StF4
QlKa94BvHqWi1sMPW5O774R7qU8Tog4JJMZ6GrDNRcc4dfamR4wlx6dHmv63vh2VNd2LdrgHT+DV
JcDj6b5t5mtrsDCPTTruZRc2xYUNgDZmh+cmF/oKZx1PwNTdC2YUffaZtiwmJLS63bro550+gEbP
uyCR89pd2TzTXTDefrm4udz7+XFIOjhXCdtHsQ/oMIY2bwzeykOKa8p7Ikhgq9/GeoZgWUUtRa5N
YOWTv1wD5L7wrP7WZkHx71/X/v6S9as17kWM4qYtP3dvF7Zffde/tUD+/3D1azlUJv7t5e8//8e/
//N//4f//Y//85/+y9/z55//09/9dhH85Yd/XQV75s+2Z7umZ1IQpOKrV9W/LoJd/2fcm6YjHZa7
VOD1Rv4va2Dh8CXXo4ApKOG5ymdl+pc1sOP/bLFUddn5CscTelH971gDW86XCvC/LoINm48QHtWP
N4vfvuynNjFltC8UYBhzBi2dzVMrAInCSNGk0vx+ClQNVSGs7tm1Niu/oy+IasG58hYPRKkvxnsx
I+nd5A4s2rRW/jqxIAnUdaz8s76exDEYHeAppW80+1KRPm7hR7jNaHyyCB0r9tUUSLudv2Tup0D1
FZSTvCZuqkiIF7VnlzCtEA6UvwrGEE5ONC7LeVlaDiyksC9JFs/z+N5DgSWkTyZTZ8j4wY9MGEht
AroiN5MPs0XmduTa3afAFeUBs3B+I0irJLA5r0bIwsJDvpSBGoyMAgu7VSJwVHU6854pEowVvL9C
Ujn2OfWeq95xiC23S99/LLvEY62GKmFt+w1pX4COiYI3lsG9cAm6+uAmA5ETRWP59JzLdiByhUmb
dU1eQKB3LRE9ljo7r+kHwlcyNCKYRohCWFeEWS5IcovOv8SB6pxmkkGejM7HV9wXiYPG2AqxBCws
sD7EdV59KheTJKC4JsChp1ryAjyjYrawigMU5ZqUsLLPn6kVUfPNvHky7sZwBiYFMQNrJjsD+J5Z
MljPboLjg5VdER0a5BhaEND1d2A4Z2QrnX3HmMzXM7CfeicSxvVmYFDkhJFFw6XtNeiS8VU2vOri
XPZ7PHzYKMaiO7gObSI7sOqXuLPGawXwq9h5SxJcdW7ZXlR9Y5prjy7Qx9GPcNMbQ2x5qKrnIIZF
JBa8XelStuSDp8M7Im6IvKB63j4LQHIDBLqo3meFApSfeU6ri69m+jIaDfabXnriJUwi6DVWGYtw
nafNFK5GiLHZHoRGzIZlyCm55MJv72PISegQkc6gB4ZptysJ9vw0lWl5jIdmOrEe8rG+AIEThajg
VNYx3nPLrrOZnVODijidemmBunWxjotaLixwyB9XbRDcA2Njwd4q1J7DMkCuHtxg1sOVRGaVFQPR
1lY7wT/u5jDB1RiDghYwPzuQ4RnY7LrTgJI+qYZyOwtlQu40xwjGZTAG4xoOFh4k4s44VFeAmSu9
wgS3VdbRyfCLzrqtvBhe/ShHblBtd/J2gPwFz6euYKf4vfxQ5L5zvQRDcmWHEchxWu2efZiaao5X
httZUlOFfYxBYfsQjJ1Iz/DImscUjReyAAFMZU6dYpvWXY8LhymEjkMUn6ys9D5Udlw+eSIN8QIO
NkBmk0LqLWFL7S2PYOGuCNGyzglvIBuyU/j/VChdd9c3zsLK22Kdu+myRT41DK+axUAJ2saaw0MA
K7ulnSAROSazle3TFhElHJ4Qu4w5XQthFo+Jx37QjLL2UBodQSYjLu67VI1Ouy0mZzmG+RSfMPi3
75UxjheOsRD4EI4jcdOjnThPURw3x9H2PPj2TT7cN2YhSdaGpxkibxUZAtXMJz0BVv1DR5yUQcNn
AB3umssYgDpKrGqFo9CLD8Bnsm41dykU+jgHXRIJm6V/yYhGtoN00aDWHBoLWMs4ve3FZN4J13Xe
DSTBU/iX45OZRs0nNx9gZhWDBuZyW819VtruoWkG87R4jrkf3DDAcJjOW/1RfHZvXeTD4D+zvVfQ
YFyTwiDdEWKifKR6W2llzTsrNavnuOmTxwRnaXFJsml0IswctR9Ajctx7uJ7EfskClmiYeq0m5k5
F7pOhEg4CJaHUvbEU7p0wEtkciJkyS6r8aqvVfUpK7zmPMuL/jlRKhrQ1kPsVcy2a9cvMc0htvF2
rTtKwsvraO3ZBEHCMiHWoRaZ/y4sOGKmIOtU954GxKYVlD6rsZ33XtiRs4LCAig+NafqMCVu+Hlu
DKSkgQz0dDCm1nkbmmJjzcV8PbZ+Bh8k8SsQ5yig4rG2bgwTGv22AFrOZqgKPZT4lvu8gErqVy0m
VJJ6Uk+IQ8fUGhwaNUUK7Tyvta5kcG6JYHJmhPTmhFPD9iCgdIVlnkGoitMbvCzlxeAwB68rev/P
llWH5rq0u3nrZNW0thikT4as6mtSOxQMtQ7Z65T7MUHvqWw+V/CpFaIRK4ewnpAqzA7DdV59t0Sx
GYVe4JzxYCHbFkQe3zqY9sN7gVSQPBrFUEYZaEIH55AR+Yy8hrfTMvbYU9vIZx9BOMfNVDcVnrYC
cTu4uinAxOFWQDSJzCVdZfGredt3pPVozRDgNXdM0eQiMmzhNXu5ARNp7hJj67vOfBk3ZosMuVH9
ZdDjvdg6BIShLqLFHe2EXc5i508+lBWXnNgNDhVOM0n6CLeyShvSN9UYH2nVwDkMVZOW+NpSsjfH
gq5K1tV9fWM3LRhpRWQgRkApKW7jV2ncM0xjNfKKBUUgIDWj2gILpm9hAXHKoKJVNe7kitc3MoPu
5JFwRNSIGEec4INN0LcXzPm16fDCPPPtztspwNI7K6DPedYiu2ieGFHh+2pGvMlmqGg+VlYFsXlR
4fQpwK68rzpG0Ur2NignAvcg/PMuO2W8TbZWVYbNRdu2/nquao/XZE5yGn1EZ1dLQv5GHDEAwTdu
Jk5w8clkS0BDLGZ7Uze12FTQNDZ9ZEGz7oyq3EVtDvF2BLcIqU49KLCF5yOpxGTL1wVbYS3pQiA4
r4IkskDaJ+T2LoTf2Y1jnytsrhd23Y0XgixtNp2dwa5IjcXaK3FQDq61Hymbr6I4CNde4bUIcdtb
VG097nvLeiqCOTkz5zq9HWFsPlj9VF8hMq22ZuLylu3dksXDEh0pO3B5kjFMTqPFDARyJneodgA7
gaNhhR47UKKiz+p2AqUdDtJhDbUM5WMAuP/Jil3ykuOeYj1pPWxurYV6cQWXZ0Kxy4I0e+yFNI5L
5UTQeHwreq3HIX1AOka6Y58lByuWYpuy87rssqZZVkzRqNF6V1GdnUZjybdmk9uvpm+Wz+MQ6068
UdTw0HATF8j0AZgg+vY/V74XkMbuAGiGxARPrBifK9uF+j2jIn4tU2mTHdhHguiPija2EwLSIagB
1jwxzNC0FbSBG8IA6O8WfebsR3SMNjgumVCiShLB5p3Hjze2a0blGsJAO0GLaJue4JyI30V1Rszc
odnpnrT2Iaa57vIiLt3EuC6rKMqRRmP7XVWAAKEk5T3Eqqpvi1XjDLV6GOgA3DWtn7CkKvuwXs2L
ID7ANBuQ3XaolmPBbgAzWG7WWquGsrReCiNZxfXcf6pz2F+ErI7pZUorbE2VnBInWN/8RWtXbn27
schbDToCtxDbRXA5Rrc5H52Ea5VgQosCB9PdmA4YAUOzDgi8quP6TuX+OCFOmJW1cfp0uhpk60Km
qhq1XqSLAHrxDbxPsz8rb9UbGbaTAiIPBQvYdadZdkDFQZ/smpoFBN4oD4ii09n2JuGWksPilsad
JGrwmaxIpmXouMF1HmVueYG12b8rx4V0Xc7+xVJm/YFUhOUyGMvqgwTehmIlzqHchs4AGsYgnmPB
GeN45OdO7kdehxapT9NcPSU5dGxGbVOQdi1Ry6KRNB+UxEHNxLOo23Egu5jZx47urcxB/Fc0af1o
Qi1t9ik+EyDsNCjIkbMM5R6JSnMWHBMBbVTUQQsuRRL+dnllJvg/QHUzRQwW4n7DiypnFWdhUm9q
oylv2QAJqBtJzWYjE5hgw7w1niPafwQi1fI5JrdqYE9Tph8AjrO0jGWcqr0n8+WzXWbdlejT7MW0
MvAyYx5PFUtnmZQ7o3FJACjyhOAGuQQqP8s9q2PYGNZriGvxPA9EdaIhmJ1TLeswZjZNcgiieZHr
WdQKIpzXUUIhTr200upTyIKKmG8SHMeTILQgOvNwl6/JV1Z0chFSy6YxALS70zkS0eaoYqywE5Cy
tdHmJDi44CDnwQkejNLB4ZLLNt+FlR7bZTj7ZMO1qULp5A/jSgyAUyMEe/1ZYNh0zJmACEIuCA0d
M2rOaUuJzx46cVN36XLRgKa1VlK0LBjDZPkwO7lzgdmcMlfpGKvGG4hpLmqmBMLs8wAVctZophkr
5yqTYb5ygna676ekuUT/SMCSlcXnFvUvrDSRWD4FOcGRZ3ElzH0AEXBl2eiapayHR5t+43k6dLeK
MXa08X15drcuJ1aKVjfeSYwLR1l06mlJ5a5d4oxaHduCWm3jqUgetDTrIegG68kOpLGrmArAGRgQ
GNhEYKVLBc4UF76znLP+4KU9jSsxA1sbRtAJURJdWV49AoprsVPUs7srCyJHxjjEY2V3rnqCsWep
y4DK3yaOUNwNJa8QDGEVRbIkLJ1rX84sC82ldeGQq5ieLuwr154IEZ2LbHwas3F5dKcS85al6XhL
W1OpDZwq4PVIbI9lsEqnIaMuiyXxeU1Z/RMRBvmnyVz6EM0ooHqUol7Bh/CMpmf+VLuXMxrWPQBT
Ir+EW1+L2evOa1Qe+6Gs8m4zuLw0w4CdX1ArfEQ9eW6RaqfHQpX9OvB6vGwKW1fUOGa4oy9PRooX
uJ+WFt/K1Ij+BvlkUm5igP8vLEDzjxWS1ffp4D0PilexNYQOE3glsWKz71rgxftjs8NzMdq0Dpjo
cb3xbfi7XlroaLtqqImFLRLrmNGD2RStz/4ck/kF9XOXZVo8svNForIDOIk9PKlxlcF4JZSVF+WB
3avPxGhFD5nMh0cKLWy85ZDuSb902QYYRr1guLDIo/a8PjmOdD1XYYwbJK69ghU5Ig5/QzyoscZj
Wz2zxWuhUk6iukpjL/wkomA8q6Tb4mBeIhgaQoBnbx1n12Z5C/+IfsyVF8sUaCFw2iEa7V0V9LzA
RZLOJHRbASaKoZ7UJvQclmPYnUkUSosR7yD9qw9VDGSVan6WfQ6GyroNvMXflWE6vV+qSJuok8I6
NxMYvDjjp5VI6/xOGgAu01Ekh5A36ZMdL/nl0sYVcNMWFVc8T6S8pkWzd9TgbAcCznBum8y9BMAX
R+nE7W5u+2hVOmH2CQJ6Si26K3dDj4l/7XcT1hyw2dfKCQMYNHb4NJaCKBjHmA+N1xEqMbUpTbrZ
kWs8JmBd2a7FO2PgnUPMXhF/6HzP9c7pMpt6s15QQIvTpYM0X2i/PxvEx0VoqyKCgkdRWQvSSL8Q
t9Kdp01lK+Oe1rR5mXpO9JzEXk54QBjn2I/LVF365Oh8ZH5arlwjVoRnlqo7t23qNBBWqx3RehjI
nHrYl23aEcopG516s7DSCX3iu8xEsC/Jsg/p0CznPRj1d8mEz9vuzPjGXdRImWgkaHuw5bkn4vJm
zrAioaYLn1o/tS/rOBXJOlKl+xIni0PG0VBfQJGEoUWQZhhhViuKy8ozWK4THkfiO4BZEieIokrJ
ErQoPp7XqdXehrkZ7f0Y5rNIfPcmIND1Mg1d68XJw0FjRORwXja0u3Yk7AYxD9NiXgdBOby6VRxd
xETWYo425U2msNpAGGjJhCvNuLskAw4iaZhURBv6+bLc1pjEV/ZCcq9hV/GLPWGXXVGWCJ7TyZ+I
P+8kBZ66Li0gPAsSO+Vjjl2aciunDEAYu7h7o+14EESUHDqIvY+O5ZaXkDNgADQuFSsKepC4Zd2d
UfuRZxJB+3lCbOcH364GnLI5oX8ocxDXdLmpbgpPsS5iOUgMOjmodkeEelIY1caHZAiSFgxfFdIp
sK2hfarAmpOqniaHWVAccN0xuqe2PGP36WEt2RUrWopB03lPY/CITzrdeE6v1nXSRY9RZ7TPRlaU
u4yIYwLShqV4Zikmn2arSOHMhmzlpe217+0ONoMaBoPizGh4+BcrN7LX45KTDO5OxjRd4ccJjy3+
OSDDaRs9ywkeLvsv2z8PErbGAPoI3xAzZi40iel1X7kKt2oOgFmZxa2jrOYp9GXyjtjd+iGe7PST
mQ42sscgoK9YQZtouphwk1G5B0uAyIf3W27GqYk+2EkuLmy3Dh7Txi3V2VTREqmcYOAAyoBNDpZT
EumS5P9QdyZJciNZmr5QoQVQxbi12XyED3R3cgOh00nM84xdH6J3fY6+VEvfoT9EVWV6oGhmkhTp
Ra8ig8kADArFU9X33v/9hLa5ttmbkYlxQ+E9KVrKyuWB5zZWZBYndV2EQMNDbxx2k68EN2UjAtBK
mQ8yc1KxRS364KcfW/adJqtAovnt2BpFmRPsWyNobvJ+5jWmfikPvpWrt2wrupuaNepbIVPtB/0E
Cf68PtVa+o8yLAItL0DZYeP6WVTCfJm3m26BFepVICz1GI+IjtNOIy/j2NWbNOP4NsQC4zEdRXls
8hl+ZBmta/RtdqfYg3bINcPZ0ynTb1mF/ONkyCv27fFLSX8xbAU93NV5rOQIsWvvho5QEmcW2G/Y
ifXW8O2g2pDJbx6bKkN+phrh3STDeBulITZSmF9f15E3viVmUv3IENUDsSgSFN6Tg4BfdseEOjS6
yyFybq2W1R/B+XDD4DbXSmpGKkxjOjYmu8NzdMpivFVC47bkC0MOJyeALFUYPQ4EjMfOGSXnWQPi
Zjn2ynGSXf2eRXW7ToB2fjedMLzRK4qSWtF7t9WU2T+TxC4Oiu57azXHvlTWHVsmAurKyNXuYwpb
/ZjnVvxVzNJvyw/D50gM3QOkcLZ7IwKBMArITReYjV2jpetfVBmYDUcIC+K6dAIFQzgsZUj0ZVr/
NU1JMMwKLWrOoUWww6V721Vd+jZYCt5J+KI/t1nXPsJnzUCRV+k1ZWvWt7ZrKQCbNJlneZ4mtAZ6
HXHJoDYf4Yzl2ZX+ZEbj4AFHdcxuRWmyu5KhAf/X6thfW4qTH8e0DO9F2Ejc3qxh+gVraNzW0tMo
WcpYweWODCXvz2p4+2V63aSKfc8pst7jQqvccIrmNTmWbl17QqFebHhVt86HsbtO2AthgOJFyGpp
mnzW/B5dVyyUt8HPBQkQtEA7urCKo0hM4xh1aXnt+NL6hdZKv6Er0B92KCrBq1sVhjmV3tdvZCSy
h5ocJFbmeuDmbeK8l/6oguE1I7Am0D3VQ1SoJjipIcoO9TS16Uq0Q/WtM0z1mKe0OQf4d70Yaop4
NcNt0QOuc9AH/NRko8JpsclUwExrveYKCb2gr0ewa80M4yPLKtuNYaWOICil+sjthh9syPL9aKvx
PneK5EUxR/2YVhSg/g30AwczY8D5h/TqWnfMAqhTNZF9DKjoR42qYX5uFK85u7fvlsRxREh9eHZk
7e+xBoa+46lqtw5tYe8StQxuYkiD2irvJqwejaAckZsK3XyLckWIG9w++zsjFfYtusDc/TejUuDS
9KV/yAan+DZWjnHN4jlg4hKEnHbN9l5zfP2q0xLlmz72AOcZFOykCnjHJfCjbzC3UC74ejnSVkWN
mGQI7LIokph6sNlam23PiUTpguwVo2j2kU4ytzvq6cxL8DzCl3R6+rfolQjGtzD3+Izp10I/OTk/
uj5tvlCx4oHgiwcfYeO9ZCo2h7Mws9yyQwt/eUDzp82gp/Y1JwvjNdGdfO8JfF4tFiDMRYd0Q6sJ
W5t/47CLD6m0w0M95v1GTcL2gfoidPiG3M+aMk/8LgZRP9YdFsrUMhyde+SVG0OFf0x61ZpWvVnS
JZGz9Dvr/yfF7P+vytS0ZJ8uU//v//Xf/8//+J9/L03zH/x7aZoq9X8znbmDHF2QimLjH/2ZCLuo
MlPOQDHhUIKmyPypNI24T8emiG2Prpqz0uw/S9PWfzNVaUouaEg6Pv+VwvTf+7v/syrNqv/3lsw5
C1f0/uA/KuMMihls0HseZK9Pg/AfraCfhaL8/E+Nn/+8+qKd3TL5kGu4xQ/5XPGS9g3c0X3aYAg/
Jv+a8uSf95gFDp+6xmuttVXBvvYxVosvljlSLFZpVgJ18H7+IU4M0VJ6J5uiKVOBuLXO6ZoxvVCj
jTPvtn929YWOhVU5MUKPnw/8ASS4Pd6GHkfk8xf/e1/2P8bGXvQcQHrVSZEn/qOuaB6OQUr+ncWa
ZdYe5AVJ2nyp/9rWgCDz78PfcwdlYif52NVBC5+7ZzkS+mEMDYeGtu6BjNaFhzl1p/khP71ou3Di
wSdR9xCz8gSiOMRYagW29u6IwfUVjBzOD9qJSWvP8+DTfWrKsdMYhs6D1ZHbLUzo4ZGO30M6Jtju
qLvzdzn1amhT+XyXJh9Q8Ju6/eBbxYR9km88DUbY3JtGLV7O3+LUgyy+bSrzcqBZwH6I2vZOpTUx
SZJjbwZPCdmwC4N16uNYfOFIAbIMYxTrQfXNb0rSAWGqjNfzv1+bx+J3c2vxacd2VbRW3XYPdalt
RRluZ0sj25tlSvb0JdExri3x8OjgcFMAM61Hna6A8/eew+vv7v1XL/unWcB5tdYnFNwP9Muupr45
KinVl1vTjzeGfB9s9HzY13YCTd0b9mx4YEPKYV8MmGxW6PzHP0p6DPg7Kb57HtmuoY8OSv5Les6F
4ddOjL+1CB+qXXnpEHTdg1SCo5TvZfhNHzpgl8P1TD6jpz1NcfeubCxk5BUtg+Bzu2MPyuzCOP1d
R/aPEGMtQkzipJFSiTF9UFMaZHsISIwXaZW9ZjI005qn7+03D7Gdv8M0CYBJQUddtfboKbRomfXA
pPNXSb8FfX3h5VnzDP/NxJklDZ8/rnS0ELUrRfgQdP1HYGB8PqhvNrSJWKLJaWiO7KucpPTo7CB1
bArZauiNhs71OD9bwsBYHgcttbbv2wg6KmQcMSq3rRO+DbVP8U/5RtFtN2rDVU96p/qrn1XhwMZZ
aQjqI0gNvLWjn5QcN5NDbTE0yEjZaJtXrQKg1vMOlU3T6IQ3VDM8sS3gkOHt8Tq/VvBsDEYqArRE
3NUYQvpk7Zs2uCKAX4cZ6aA2f3V87FkFOMau2gdh8hCaDkxaxd4ZSYi/DpnlZIi31Vy3bnp218lw
ZXSEFrKuK63xDlLLHhP6lQa2g/iI5C9jaV4Iaws0xD/nwyJKa6AaS4MMhBtN5sPAjn1dlyO5zCCV
IC5zUn2JSG8Jr9l6HLtu53feJUH5qW9h/vNPnyxiCsNCdOW5Y1XsKmr/WZnuz0/zU9FgEa2jXpAL
TkXh6n361prGqwJfQhTF1/OXPxGp/5rHn365jnerbRaydMtS4FJoFMeRdKPIqfo1wb+k0frni1lE
6o6qSFRYRulqZCpoPbAU+VDh+HmPjtFJL8SjU+O0iNgyk6Ol+2Ptjk2C4qC4HmfvCTP4s9ewlGJa
Va05dWnhAlhiuDkl+SPNAv7aH8W/q8tojj2hVfp94DAX4VQxBpgZ0q9dSh/9WkGet9JqekPiRhXb
8+/6xBCZi4A5GLhClqZWuY0yuhPtyCtZUUWhWerCOzjxGcxnic+fQeuYRtbRQOmStmwR46jRrL+7
9ApOXX1+rE9TdUAaVdt6UrsQWJ9MEuem6f88PzLzCPwmapuL7zd1gjFE0lG5TuT98gQJFg9Jgxd4
bhcYH+CcLpxKTj3C4mO2bCWZi+ulm3iaDlpMIk1yutfzD3Hq4vOS9Gl8Ijoact1pSpf094+GzuLV
mE8XwoQ2f6u/G6HFN4yGZKTVK2xclJxNhxgGFXLTHb3uFqHXRhHeuw9zq6SJCu1M/P5nT/Rfvumx
LgHCNq5wvF1RC9K/Xj1u/ujiBj3Zn4fLl7TCxpXNclFqw7GNAhoAO/1f09X/I+YtIQEpfaYGUqnG
dVodW1Cyg10SP5XY8Waq+arCDcpTe7xLEfte0NWfeP1LiWNtYkyiohlz2ZXeTVr91Ot6eeHDPrFK
GIsP28kt7H30BhNFR/9os3atV9ZH1Wpb4HEXTnPixHbOWHzeDcYkflgoBTuhKnqLbaX8kaljesjb
2sOQqhqpRZZAxy2HPqZy9hGNAY+onpJg0z3mhGLf26p0H73iDjeRqoq0LQpCdl69L3falIhZ3W1e
mD2nRmR+C58+tiZOrWFQ1Mbt8a4ogLV5croPi+y25eM4P0HnyP+bT85YBAuvTT1cVlNmP9s+vGQ0
i1qTcmil9aICf2u8cvhuhmFzdf52p+bPInzQb5I6qMYaQPu4oZG9Y8MWBBcm0KmLL8KHJXS8Y2mP
cJE2pRtUc2h2bKiM53/6iYXNWMQJTVIORzqA/M4OYLhix8mYUYrj2B7uzt/ixAPoi2jRRkZNBiKu
XHpaoCJ41PhsG6Ou81c/8QD6YvHHR7FoMHquXasZsZKV2Vvq0TmTWOLm/A1OTNclK8celJEu44qF
hzrHFXUK5528sHoAuBTf1npdPJ6/z6kHWQSKHFZJLM2qcstJYnxTwfNr3MnKHv7s8osYkSukQ6q0
wXYsJr+jBHswcICJ6+7jwvVPjdP8+j991j2e3a1nh5Ub5UN71GiQWUUyc9ZhocmDrmewaH14wlYJ
3rmxfLDTIqY7rKuoV8mgXCsNCD3DMOl+053kmj6d9FqzHQzyOjOBOWp7u95Jc05Io4JCDVSRLulh
zBWUq31tiG1WqM4+CQwUkh52w1NPl15q0+fWVjTMqB6GhKTdN87QYyBlGdXOT1P1Jiw81uNAp8+p
UCEwztKConMS+oFQQkpttLZV4AU7J4+cO1nGD/g6R3voof7Oi/vxqsP25kslFQigoDTh3zb+tgDa
vhGFheVwU+JKfn6ETwywXMz0uqe3bxzy0m1zeQO/GWV3mL7TJbmdzzXn73FiNycX+1wzKGy9i7vC
rajxHZ3UxvPckOPPgpMUBfgqXvulLi98uqceaDHjHT3xmyoZC9fW5d1U0HFkyrtqzEGPiwtjduKj
kotZj2lHjScgK6NeeM5V01LUcmhmvK4a9njnh+zELfTFWtNVgU7TvFlAmnHqfUPCgCaj0scjs/7T
W4i/f1qiTZLYtNXCDbX6LtBBpGp28jzYxpfzj3DiReiLJaZptNque50XwVq/Dpyqx5quBrYaegEO
OlBEz9/n1FAtFpuBdu5CtbTarYvy3vH0uxqrr9H0LkzeE5eXi4UGVir7wrIvXaMyvG/BoMRuZIWY
PiRh9odTdhHkWlTHljo2pitCmNZCyu/WhB+tYiH4Uia9/7M1Z4laahXMjCrU5C7btuOYhY+5hzxZ
H79Ezp/eYjGnJsssw67gFqml7Iepemyj6lZJvNtMdOs/et1yMa3isW99k7qZGyVrWP14GaNeOH/p
ebx/s8GbZaifFxuUccpo6LHphlNHcTr6CSTTPX/pE7NILGaRGAazrOgcdz0rste9ku3HlgaGCI+k
Cz/+RJAVi0BeOcrkIY8wXCWheT3LFbfX1Oe0wYPZiQ+jFlzYls7X+80giUUwR5fRlUaSmq7lY0js
21taCX96gXblYE0GpECAdPH+7MMQi1heDbQMYejDu4aVdDs51rj2nSo8ADCwN20toz+bU39l/j/t
MlTMkKy6kwa71NaAKDXg71JpN/0oqv2fvf/FJ644NPXB6jHcvkCfo9S3WWbvFOH8PH/5EzNXLJYL
P+SnFtUIMX+k58CPgxTmhlZeeA2nJu/yq0YmgWa1NVz6/G+SEg+jsnmyc/XC2JxKFC9RZ3HgqKUM
TdJUdJUh3Nzh0bubely/0NnV9r5sEOazAOKUcX64/rry7ybx4ks3DcsOUAyY7hDdZOYXPy828AjW
yUDT5jNppk1d3Ga0wtve3ZD+FPI9ka+qPl1L8zgTwed/K6/CKcY39EJwPnXc1hYRQg+GfIyj1HJt
WoGxZcQt5NfkPOs+9rpVflC9G2ojentvlfjTdXd04mDFh6ZMh3MxUYJCLV7OtZPSzC6MknZiBf+L
3ffps8AjBkcwM8ldm1YXuiGVQluB2lkF6TGjv4i+cASCX7MSgoz3lezDXkKxKKtmDX5C94YLH+c8
AL95V0u1fKY3tO17We6a3cOESaYmp7WVU16b5S2RvxHtm1Gku/MzQ85z+nd3W4ScAHVGr9IM7DYd
GpqKpvMrY8C2dlVX+lsxyWElSmM8DmHxHnjdc+/YCHqDYrxvKh9RcImZKjqPXyKpH1Of3sAiqfoV
EjZvbaqmvy3T6XlIUe8aRYaALuLIPcSduSm74MNEZLyqFBGvVQf7uCTUS3Rx9OQOBiTTIpiKCyN6
Ilpo83f+6b0O9DEYdNFlrqIGv3B+RnNno18+P4KnJs0i0tHGapaqpqWuGAOfbnLJFrac6f8OLvB+
f/yzuywC3iAgonBCT1xplHdO2/40S2j+L+ZkX5gIp8Zonh+fxmiyaiQuSpe66JOPvU6bsQeg6vyP
F6cm2WIPEzbBVAYTv74VenMMMFF6gu6CO4kSV2s4NT6HpLoo1p1iJ5tknBhDKAk3EeiGK/y7wn1Q
QBuLWOnx4NHr67GuBP5SASfVMJ2uoZkAL6tbnZ1G3puboJfDhc32qWFZBE7IB5CYsi5xPazjc6dZ
cYbYnB+VE5deciXDacpwavJjjDi0A9SZZ6NJ3s5f+sSeRZ3//NPLtGx6Ufqkid2kwFEOnw0N6ZM0
0PyUOlSz23SIv/7ZnRa7I7UfELS15LumtvoIckQk2Tg705u3YZ2uvaR4C5T6wrp5asAWoUomSRbo
sg/dvEa/pfmlhgWYcilh/tdp9jeRUF1ECQneoZi0IWQvv+uMckM//6o3HrL2OPtbG+pKsYYrP/zp
WNreG4pjrE2bIDE2TQBGwXyx9WBnUBRCDrHyelQg2pOihuspeMZBdWUXrxa4qx6ZpRRPXgdWwIv2
Pf9u4HH71y003/qzeKfOA/jp9fdk9yNNTxKXtvP3OJdrMPmXvuVTL2ERiCKGSHhhHrtmKq77Gtcl
8F3n59KpfZG6iEGhg1BDiTM8x2w3Ve91TCdUzy3hv8HVjCA0eOZ90V6IqKceZBGTJIzEIJ5S9Dgo
OulzCvfFoF8ohZzYQKqLqIGAOgacZ6ZAEI8+ObHyWF5q0fr9z5bOvGv49G7p+qaDHGyOG6Hb2jqM
/gGiiXXhFZy6+iJwkKzDAUtpY1fm5W2m4eWr+j/Ov91Tl15Eiiwv0zgFXe3GQVJspMA+yRzRj5+/
+u8jnnQWsSEwchskrCDi2ekXMjFYhen+SyuHWyuSN7EZ/yjQVp6/16knWQSKAvyFYpZt5FpB/hx2
DtKwgCTsn118vumn9+tNvS37acggKPbjtgu+2+h4//DtLr7dGH70GGpl7EIPqrddz6KQOp44nP/l
v5/0ctlPO5GVQmcVpq5e6q9plL3rRrINoP9eGBkWEMbgv0Zo/FcWY+MXMRr3LHRVoexLq78hGBjm
Sy+ORmkfVVS2IdYnw5H/azNMwCubV5NBFKNYj/6EQljdOKnyMEKE0cwb2cp9NQuQ6w8ZP3MRmuhX
MjFuBBcyG1QgJs7RqB31dDx2/euocPKQxjpWinUMypCtrIxVABqwISeXOA+pAszmMQc2r+7m0F5j
4YaYes+fTC2taL16ZG0pZcBx4ltnGteepd+UqX5VNbf8HRHD6BfVpiuSZAULYqXr9xzSb1g4bK99
x6nYMoMN6wV67JWdm+syQizdcsNyBRFwz0+Ak/pk+CV9qMcqHa+N6nuUHukOtFKLjoJi9g3cwTFZ
cUltiDeKR48e3sPp0QZYwk8wtIEONmseR8Tzq9B5VSu5L6JiU+ALhj85Jj2R99PEcsTSXlj1OrW4
ml3EW+j+qYVovsKGU8W8EviRtZvXQiT3q7RL7nOtvSbB8eohF2yhoGqPWjJuRMm/GXKlzfJZYb7y
G3y4NHZQ08APQ0J7qyhPmJnxNdfQIOn9PsXTGHbBFmM1aBJIt25qchgZJ0EgJGtfxTl3ErT9tVhB
ayttUNecE1t113o5miBEruoulN/mh1T7kWJ4veGnoF5Zl2k+n63s2LwlfYHAWN3wwOe/jVMhY7Eg
BD3la8cyIhdUWMi7Nb75ZIbPX3sOcb/5KpZN2nE6W5ZkHEA63XkhfT4y7Inc5GPGo82IyPO3ORFh
7cXSYOeVWdE8HZE+N/eyhlXJbnhSoX3WKhpXiBwYHZ6/1YnRWvZulzHklKyt2WMAujjaOW1yOsyQ
Cw9yIk4t27aLdnAgFnG+pknwCZfjjdJict6kF7xkTrTuyr9Y758ieElZHrqKDN2M7yEYgrVWYTyN
wVZrbPkm5j1THT/06s435S6Xqqs1L+fHbV5KfzcTFmsHrAz6nthXumWrm189py6eC7wiCE9e+YwM
zLmz2/FSv9vJ51ysJpWTKFo1mKFrG6EKTNUwHlStsrfj1KI0y01ylxEWpzpqqwkzCs05ThWOLGni
QMCFlLcNc+eSO8ypJ1/sHC2Tw0EF8clVo7y41YVI7hR/Up/GWEc4Cjhw20YAUs8P86kPbrEM2THK
p2mMMKS04w9AsS+1XWJ9Z6AdDC7c4tTzLOIFDPwprWjWcTU/huVPeFqhsDbWNY5Xrug54wpN5BdS
cfPW8TfTZtnvDWdn9OwBZXqrNu+5Xt9B3d5qQH+QSQOZa3CVib1V6vV/FgyXjdu2BWzBSMbEjfv8
K84x31NVfDv/ak5828uWbBlUtWLrbeIWWnMN/IF1vvtmm82FwHQiBi6bq0eoiU2kiwhjdv3WT/V5
AT02iX9vlCQDJ/HNycbm0nbnxG7HWmwz86iugI1pCdWZQz5dpeUxoMGXfxTjrUBPD2YrKS+evU7M
OGsROzTPnqWVeuhGSmA9GdA1fphRpv5SMjsdtlmUFTobGBmibBH6Gn6esQp9whkdBaD3zFjc2H1F
urTLpx3+FWCde9nA/G708MKB7a/y+e/m6TLg1CMMkcIJ3HbAus1gwfdROsb2asge2PuMBdgcdmHV
dx304rw1M4yjb2X7aE7kx3BAQCOou3pyC06UEaf7JIr3/Akn9Qbr3NhKt37+GlT6dt5f5H7IHgoC
DWi8uiMrVZAi/VDbt+6SZdypyboIWmZqqYUR8TxU9hrSW1B86wuTRzesORr9brQWUapy8gqOaR25
gZ2Wt6IpY5BbNty4VhxMqVgPutnbB2HGX2NZtzvbcaptDPVtq/WJv7cy4xFMHqCJwIEbhmsLJpTN
gAF6qNCQoebOMeIjRuk5qOlLLKB9NErnP+dRHq2UDK5GVmvpZgoiscLXZ9gF6mhfQSzO70YYXKvI
iMt9k8MwwhrtRz4a8bXEh2ZVFkZzcPL6PejZs9liyK6i3hT7qqpAk7ItWA+6Ml01GsaqncFcE1P9
hhl0twvoz7yi3U75otdDcpgAddBOjhNKM6FespKCrP0UVOwp8navqE606UOHOkcD38NQ5CrqKnVH
x7C/UwXe5Zi+BuRqAuXatAB6x7BR1qPIYsYoqt7HTk0ec1VPb2E6RAU6iM5/UBMRPZqq9+r7AtJE
CkoRX3LOQOCl1/1kTrtBoSejxueTPQEgZ91rmKRT/9BnSrKeKGhirCCPTZqH+AHJByOAXqa0nlwb
AaYCat1bh9rxsyvaFC38zX0gBVkur5AU+Pu4LL+T3/6Iiz48ijChNzIS2nOZD8m92jcSD9yxvIoh
oh1VXFaLVSb77j5Tk2bfN0N7oH72NJh2vQlGz7sLlAq/9lYxr2Jvyq4jBQds6trlC2cwKyN/Xpjf
o6DR9lNhdbsQfuBeb1p9O9p+Ro06n7bx2Gr3KJ6dmz4El0lTFtWlBkK17wMH77Gqt8t3jPjCFeTx
Y1+H+apOE3Ai2a2K/n8NaGqDP8kxsLuD6KwnhC37Noy+9UORbkc06vC0gBYNCXQvGV1hbn6YAstc
1aIjOsjw1e/A2hes/EmJ6wFUwNjJt6WXbcyk+6itGLfTag3GHkss76Cl1tYOASlgjJsZO6fxHjta
ovzOufPGBr+YRlnHwfRB95e+H9m0Td7Ol98xfVlhkTSsdIltebIbCZC+juWs3HncuupRmmQ4wJZ3
cIAOdW2uKgQIMpvWIUDAgL9ZxPledZKV2r4OnrnOhq9NS05RJdB21RYmIX1UX9vJ2iscpVfg4zap
0G+nntpYXm/YRz32orzTmcVmaR5K2dOfmXrXMukeBVlw08m6TYhl89HvijhZjdTPYDS2N15gKuvQ
mNb6IA48ta1hGZbK4Apw77rNv+tR8lXwqZeFuZ0Y54mOLiN7VmttEygNuzplbRrO964L17MrkTPm
W8PT5/HDJmlVh+Nh/qtMyH3iT+tqaDeMSc0Wxo/viUyrxCk3rNb7gg3piLxbr4aVpsXHMvqaagV6
eiqiRn1L6qzvKndMxKZOBJgCQEf811N5lXH0cOCWKCTYBjhDjfXUaLwN2a3CAe+dDNOzbm3W0wP/
jxFgMYwFmlgD3V3zHE36WtnBtZr+hEDSIGgLsEPbFeJnDI1rQ9oOYNK+M+sbkCrHrhmN+ecbFT3a
kxb5gAHveftCQJYcbzWYZ/N/LaBVAcyatn7qHVrFwXDPW+ESe9+EpVgNDGBSHlX0h4DaXWN+Y6a4
tRHTg/BVoJEUvIT4KghjYMQwJEEuqVOzItijHLO+dW11U2Uj+NUk2xSafu1F8Ro+L6LT0L4NdGYL
lS3quROecNUuzKDtmMk9/qEtltnTCrrwYbT7TdiGt4NnE4G0QxTT/tYSRLGTj8Jqk+TJryaG/88m
Q4tvK6/YDhVf/7DLfHEMzATDkHka8tB5fe2IfiPL5oF3FOfeFadaseaDHbAb5I8spb7jH15kHNSu
KB49QEowyW80tZjnW0LiPtQTdHN1O78wW8cr0Yr6j8b3fs2MvV5DGyo/yqFBA2HBiaiu+5CwwGTz
W76fUDkGqbctupcp6byVPRSbpCkOvLp5l+I7nDzU8WtTir0GL08TIdR9rO6P85zph74mGQD1M5is
n1jc7MUEP3/GqvnAlYUyz4Aeq6+ieegn18oKgnh/VQxE7/EozHAnGTHfir4obCPUJN6O3lMoQYXR
vx9AiZ6/bOZWPflbgECrLsOStT32ITAfskhUvFagXFdOHWwynM3BiKzmb60Yvg6pcT2o/ZeMpQQj
LBYL9fs84cvpS2cMT55DWooIm6gfXF6fXmPxBcnXJk/RF3bqHcNfMl/mz23+KfNN4pLNkbLJEnCB
jnKIOUwPlkFrmnGo01dpW28N3wmvuJnMd93CcC7tjhGqQDP+MFV9BSRzBaBuHnf8hVdaEWG98ByY
0wMtwpCwxTGHCDe/IhtonCKn70ILb3wDS4l+nMIN4NcHSSiIHHUb2kA1jViEqyAZDq0ZPSkeSTWK
UqFsxq0eZG9Zr2x6NbqH73dfadGOzpsXSj2k/u1hHYmY4uQoy42mN1f62B2bTLdpgKuVxxLfvGMW
ZwdrNkKqjGnTeaZ6q3XdWhk98DGIjbe2Btg1DrqXDNAsYG5HX5Wx0cIbI9CCyk2eDZ+MUMD8E5Nz
UFLf3IRhK3Z+oO17rbsGHr+xOxsf6/Zpdjvv8vpxkgqdutUOigbHTD7f2A/cvh/41kPOOPoXElJf
E2f8Ugf+VcKft2M3UK+s2pvCxLs+He8q39ulmfYVneRzyFJGqwN4M70Y2WolW2MATUyXhnUHcBUd
PoQuFJrFo1HUL6yb2TMZ10MbNljn4HGZhdZGNiGEuJ4lyJs3baocklXeJw47qvhFy2UA2i76WVva
Nbsp/4fjR986jYNeHbcvVhx728AHPBWR1zTDCsOgur7iP/LXeaGVVPWGmWh3NHNuMg76U5R6937R
XUVGdJ3o1XuFLHpVmaa6mkDErmTdPCM+vS/SkYUi1L9jFUtEt94Uf8R5Ir5Kg+ZrgiQcJbWn7/RU
HW9qRHv7oHf6K5mb4c2kdDaOOrmxnkZ4yXVuUDf2Q/+r7Q1Qbu0+2Glj462iMsXrJiRJjPqroOE4
Hqfe3yajKqybhM5Yt1cazHqmcirExqO8638x8I/9gSeB3dPBHBS/YrMw7uxU+m/1VIyHoGbbVIHU
pLgPgvw6EFSoCOvS2XS9Ih61odffxkIE3nGKcv2jVjx2bQMa6hdo0tFzlNtls45oTGObG2LomNBV
wQvuy8GNMAzSt1S02S8pjTe9RdHQxGs42ZrrTEPgrIIm1GBxwSpPV6Y/WOVW00STrXNY/TBuh+o7
j5Y6mzBtnFeExfrXqlP0bTuqxdop8q5bKQD7btokrI5jno+0WcQAyEqbyadb0CK1PMNZ0rAyer3t
udsHYFHgxMreKaZs340xnn25reKJEoWckZo+htbUtw8qVaeNHNKWrvQp/0ILSfbFr2hNjK38pz1k
5GTTnpgrvzeNHmAymBk/hiCLjzUuPPAAZXMDkUlsLIW4P8LlXuu5rW88r2DieZ0poFpbafthlIqx
q4UvHr0GTh1cUsMk/zsfHFr0P6lQzO1YjGKT6vYAvLFXD35g0TDfJYCGTTXdQE5weCSgnkXAwwCm
B1QFabMx77Q6F2uD//mt6Zv2tW+n/ial3w+vnFLeh1WIbTkKLeVJCqF/CL3yb/W4nK7TSgC81tUA
oJqi9OM6IxW0VhLWB8WZIV2hqX3noCS+tYnhrWtj0G4gGgKCrGx72xpCuzOtyqABGVs1pVDVm2GQ
xOsRwvx7Z2beTpWReQyqLtu3cS6uxgocrFL5A4FGjk9p0JaP6HEQUwtypSseQYLvZAkcG0XeYdg0
PnS67axB+Yfhqg1b9U2zlGZb10p3tJOmfjEHT92BAA7v/Uj9poXRDzW17rEcqLY8bH2T4ISwIsKy
s9Hanr+JFGeSTM5Ux5XTBlO+6UCubYy5QdsEEQ2araGOWjv3aEcfI7vb4JSwM3ooBfb0rApg1RL0
vh3MwPlUc/3KdAgjLG1iOIxOfOtghdpObKgTM3uIDIdNo8DzgrNTLaqnqNVvA9PbYgTx7DhQl5Oa
bdBkoullnzE4h/r/cnQmy40bSxT9IkQUUBi3BDhPomZpg2h1W5jnsfD17+Bt7AjbcoskWJV58+Y9
VPNCEjfWeM9RPl/bcsCNFE1gyo3vkvRpX/KfETrm7A1D7GMHbjPJqBtrpMDTdSz5y20k5CrVBFwp
tQsV0dmTF686D3Mdt099KVpCHnTxX1Sb347QoGd0k3oijxatZPzIs5iEc/E8usnOdNbzovBYnR9D
AGBu81zki1+wncIBYLk70bu8aiKqXe/da3LK825LFK7F7oOzHUsOcnLzeAt1LFJmeuUoumtLfCUp
7NzX2Ws3wY01SGqfx0oPhHBBXJi9c1PEP+/T0p7vVSTc49wD5IBhJMVGikzuDWugPOhDTT+Vpahf
JfORYlcswz136BGUV09/R1eat0GS5FUY8a3Owptdxc/sHpFoaqS7LJ5IjIKqXVra1Z4XRRx+csZS
+uXK5G+ZQRy2Ep2A9bL41wwwm+bkmnXWzk7Q841whoXXk6xqVo+pqNlkdmB3rLbD3va9JtvOXH69
Gt4V/8N2HP4C6XK2VkWcc1qgJUTAAkjqKn6zkVTMnLQ4mFnU+pBKfsfG5iGarpZQh9V5BeqEILvk
P0PwM0nbnhNRHgcZ85Q2zn793N0cAonjhByutXBfO48M2XQhGziVIzZi53NqeX12SNw2qfh7Aq/2
pCvskLmfUxggu7AyYfnlyW+H+cOolnKz7t57tvPHy9zd+qrREh5Fqb4Wuzr1Bc9vXIr2mU2u9GQ6
tf3rCCM9iLhIX+uRuZwdlYSPatPRVu5q0exfo0ZcwEuetL49aNlEvvS4d8fhZJNsoOJl3DZEKa9F
fLLrw1wPBjPxZz36lw8DwValPISVxoGggVchotk1MCL0CuMeBgWyD8bsG6ise7ZZ5QlCryZ9nlCv
dsq5Y5fEL+u1Yp3Ts8bnxRx0BhlrVtHGWfRLK7R0E/XF11j0R5LPz24Mb9qJD8lo/cwFq1FmuZct
8ahdlN94TTtvSNOtTh9s2Quh6tFfck3WxPxQI95a+87j6iywWxKRGZu7pS7jzeB2HKZy1W8goNDA
W+a2z1xro9nza81wweUkcGiOl7I79WSPNGMOGHH5EyGIdHGLG6mK7m5PG2VxGW6cyHm4zXBxvPKS
t+om9fDuVh3FIU+facz3wtBPkV6u6xQQ7pJDsZD56ozeV8ri+sbNGY8OFr1mMZypksh2qPIHJKPt
bOvB2LoXAB0PI7JOgpWrTa+5x1zzPp1ludeTuJjR/Jvq9uvkkIUXZ8PJXEMo2Ay5kAz5VkXNRY7W
FVNYTWoGWlDu5MfEmB9m7+1F1vy6FVqniPonBJpvzIbsMjh3AH5fAFHP6zuRKO+1cKyDVVmkPxJK
Mit95GOLXmfidIk/PSRZdhiTtsaE6bZ7DJcWj63cOrNq0EzaF7t17j1V+yZJ9as7dj/WlM0HyzMX
H+40BGa0qQMDZgiJM8OOGKLg6rTveyrhOdzzRCcMCqD/dWZJ6JLkw9TIwbBn60fyPS5sQ+NZQl0l
kA89qAyjS1d5wzEZrPJiVGbjF33TPmvebIHhUx1OKUXp6tl1/WQMafmSuFa8VWb6T2Xj+zAn+dUq
14TX2TDO5Wo541XyrGsz7AExkLdaDrrOd0SVt1zOErBRpT4nPcFA6an8hDLnvTeTbhwjQ+VBZ9fD
t1OYKYRl+FpiowgC/pnaKfNlwfNTm/nkbNC0st1chBa6lzmemo7r0m4A92wifRye+FSbP4STY2nN
BPmPG5Asza5XZXa3qCOfsy4LD2lhCCZloDkWvVzIieh6f8D5u23IwKYOhTuyGQyX1HnSbR7QpGqo
QYMZfVI2jC8EEpdIl2BzDI4rXybuH8oL53kwovZTDAuBPJOr581mao0wPdap1ZDkY0lyxNlyy080
JrS7uTNtc8KYuDbbgQRzu0r3VJt415oBGousbXFqWlWfauhTx/87Kycrj29KGvq2BFETgADJbk3h
DTt9rBmoJ04LpXIRt2WoHV/oIzGNCEnP3lK4f5NJPMXhopRfuensKy3xkm1m9SNMQc9od14rzJ6K
RY/3Li2ah9Jbbw0bg7Gh0RHEBC4edB36YFR6HLTzJLaaDjSsimzMoVY6OocoG5K3li2WPfZHBewh
0Q7tAsLBJf0+IDFUCyqHMGS9YQ2lUYZ+yYBeB2Zv5mTw5zlRRey1fcRdpH/ZsDIuw1QY76mcCODV
0jl7aE4V+lVaNDcFp1M2M6oVr6C+LEJGQceywxfpCl2gjdNAkH7YXXqrtw6zoZu3to2KGy5r6wQ7
tn0fRmm+tVVfX+YuARET5eHGWkEeEZuyGzfmZhF9kwdmVkrUYGzXC0gj1HmW1lAqOaCbELnUYRnP
Mgbj3QUhBXDLFpdy6sqtG2VloBIcKLZqYz/qqvwsWC+5T22Jad4kE9zkKxyULdV50VTjAfpL46fK
EeiSzrBx7VEeY68h05s6r/0PTxJZTzRZMGM60dlbMv7ddy23sBZ2pYJtRRb5cjeLUOB66drM2Bhx
W84rfsNLfE9W9V9YtxV+9tb18Um3gapge3VZ1J3SHB04F+a8dSo5bjtBRK3fgtj4Iwf26ESpMQdo
sXFtZNEutJ8QM15KYn4+he3oO64i/d7WGgMop1mHvRiZCc4flnHfLN6/KYyTbaHHPCVo/oGty2pL
aKniuYuqB0o7DWFvKQSAug7sjHe0TPvBR99Ya6Ok3oyDE9FlzJXv2fQAjEnaL0DoCVzQeOZPm5JA
8T7uugT+W2ssxq4NHYvPNOquzgiZ3sPRfvNy1AtNuPZWajCeSI8n5blKXTQ7aX9b08wsMRXZVjZU
isDPmqe6q+ItAQNqV3TTQFwKKfQMiroQKnyX8A7p3PYuGxC7XtfN3RiqljO5LDeOVjsfYGlguNUV
cuxI3HEYx8N3oSI4M6Za7nkIKbgEHwNEwZ43gnn5RqBsxapsg2xhSbXI7f+0Iu1OUmmUomF4nbr6
N1JIImVxLYv22fH0a9cYr4mdGdtiyR51Op9o4a5DUvwCceyhQelfMqOSzjOYL00TUUbUZL1PeVoG
mmXUBK43JtHv7FLxdnHpmeKVRupFadq5i+OEHZXsJ3cbFnzi7nUJYcmyM65vwrn6m1E/VyBKAV9t
Lds4kOceb/QcbIFQf9upfwW5di88dS8bC5k09LYT128xxYe5NuuN1lGwuRiW2rQ+MAM/hgJts10L
cid5bXOWIKBFvLOfkpIXP3yKfLHpK3V+0z6+hEuv/HVMT9fW0Tjl70UdvWmDeYvy+j233N+pkUfL
zT6IGkUTCiHBRDbj4XYBKgYE5SMtqaKbsUR+srPrsB68JEzXG89QLSFYJRQey3kh8rcPhERatet3
sDQ30vh+VDZ9V9H8Cfj22E7y0C+Ij41ynscyvbEx9hvN2rMxWujfya5uK/vNWW+LooNmOKmuAJkF
YEkm9W6hlkV0JFI6owSRzIZMYHnUBK5HDIPTa5/oJU9M/Q4F9ORuYYzTSmSF0DMOPEzsafBeMKKL
jlj2oyuXtOfLLv0ocmfN6IVC1ngjkgzVQhfDXBbASrNxSj/RTYogncCLoNbcQzDiGzCtz73Svzxd
ZT776tzebfHcjubdzhA9S0PccpegWeCI/5bYYAt5sb8WETlHUCy4rsmUX3G1iV878EpWu3aRcQUl
lcFxP9LcnOdU9zZhGr1r7fJemLCTwpksvbhqWo5rCuncxbJmZ312M7PC3pHHHO+KGhMgOq2zjUOk
7sZxt+BTLJ89w3y7NCr5O1UkD1dx3N8I5LRR30aQuqIDyDgMGvnt3t9ITu3BSOQbT3FLBT5190hn
gl+lGiORebWS28kCYj1e3nqLEjPO5LKdzKZ7NfThH3umZKE7jrFpR/jXWK3kaXC0MiBHGfspnrgb
HKF7NSVTTEMkyalvETxsWul9LGGxUL54nEytcWIGnPl6bzgIoZVV7pas8QIONGBqk168CkvNm7ht
/kvjiMN8DP1oku2Jcm++c+47/3rVWS9OoaEWtqFQG3KpsqBN3Bpwb8M/y7T80LF6u3Vzp/MjAwVB
MEQ6UpqHvoUA/CQL7auZGDcUUZy9JmzGbysYNX5Xe4qwAWP4ppyLdt3cOldES9MPjebfOLMcXHRR
Qf0ag7DsAXBtjCn/0kQ93/RB/y2nomJ4VzEKnWLXd826ZnjfkJY+SkHzn53ViLg1WjxSSN5smfGN
J6N/E8uYO82ihE9Hsz3ggqD79zBVTumUbyyy8PyhBzvEOVBuRcVkFUkk3saxwQmBTgnIsyi0XW+H
87aJrOyqc70+i171ASKowdgTWI4zyzloF1dwiPK5A2CxSAN36ulWEpG4nyx8PmY/f1Yd5oZaj7xH
42l0e4bcQsXpLszySb+nyDu47Wj7o8P4iytfZ0AUe0+hmb3MoHi2YTp0YEJkdSSBmnx9YTb3hL8w
RrZO2DJmnzxtLkhFdpiRxl+QiDIfT7A4Md2xKWhhH0YaBzRZOKZPpc9IGkrZZqjz6RkczVr9IgSY
tpWC+NbmoDYnEMeu/tu0GvAizKV+2vO1XxxKin4RzEI9cUuSsvc5Ap8ja5TI0RXvGa4Af7a1G4xR
hXALiFsvrAmBuBa7gtfIgT+805D8SSem5uaQeDucvE9ErCd7BRRbJtV7E09/ogilqhYx2MOkpqny
gC5y16FZjd3id3RNvq47kJTn6R9RwgxpyuVF9eT5uOUot2BXRiZlxJ2NNaO4thDz3SGEftOPfLy6
nPSNkrwhSvNMPy3DmdZq6LayrSa/i6KCj86KgsaZ/8hEWFtHgich+i3c9502g5wTb5nnWifG/2UQ
FcMSNB0vIMy0h90YdKhkXQCESN3YVwJkaemOe1IWJgoz1HLlJdh8qQICOusviqpPxASu2JnU6iQy
/uraSoGK1qQhkTHYRbzaGJITsE/M8tC3zseo+tg3uuGCgyKF4ZLVqOe8HApkM1ASc66udefSALPW
u8lVq7oXzeJYT+vpYFYx8sYyxUGNGEwNOQ7EAIj3LK8UgaSJ2jmpIU5CafmRurZ6tIW0cePYz56l
pVvZp+B6LXGvoXr0veRuTQluB+tASDxAE8wOZIkuFZHeVTXy2+uRpGVNdc5HL98ZFo1+WOT63RDk
DzjpKjMBdNomSx5vwMJGX4mncY17ksa/Vv+lFldcnKuPGAwBAmFVBS3e0YAWtgpKadVnM8yRZEbd
4HLQzKACtQWtCb80Pej8bpntt1YI/VGFYbQ1+7B4FKPJiDY0hqvuxN0eOmYeOLbd75spxh43ucsm
w1awm+ZlfEHMbO8JSW57rSuNNwd5D3G8VYFtEkCgRXB8p9R2CTbETz2gh11bAiK2vV7IY51nxRYg
2HJmAXa1cxsFSkeqgqgSfFMnSoaoGl6mJilO/VSmuyEToW+Qss5Bp3Vb1JhsU9WRtwJN2sCpdZwQ
XWde6CHmu2BoQdXSjC2zBczuc203j3IS/UnzRg36jREx0XeaYxT23qfRE05pZZ0JJDQu99UC6W6B
L7LLIjfbjVUsH6HQV6CRa9292pBHT0N/0ULlBTFp0bdi5PdIIUv+xm1obww1NN8jUjP8yK5+WRHE
BNPUA3zZsGG2r3KmlnIwOGuBsu+A5MzMC8ZuTy2C2KRp7o/wYqjFXqm/Vh3BNSsQNmCAoi5o1ekf
J0xxMjVGHMxlOT5lmTgzKL+FsYcE4syPBgIDS+gjbwncxQsVrvob9ZZ3VwVTzSpU3bFFdWNgOOQ/
DErd6GR3xuR+qFbPOM8cNLca59lwLOFRfLWRZ5/Rz+ToZ0iV7Ua0tgxEZctH1JP3padNG9ge5qhk
rqKjTaG9hQdMRT26TXPt9JDwHmovxrbQBylWJu9mz8a/JeL7Zelk2Hoak2EwO6zOVymBUm2GRqMn
pMwKLmTZ4kDItQR9b57040iUX6Amd9zMopz8ULbtijRtArAo9a6rsetN2jxtncx0d6pFx55juCgb
PSutyzKWy97ubU5zr3fhXSztfO0MbFqpiFmvn5duX0ZZ/5623iplhHI4lNDsXkF5lZeaRuCfvojq
1aOy/mQH0H0AWom3fTu85xOfcGZkxX4AY7M3cmu58FB5HyptaWvhte1np50Dzmv76M4gbzpTJVsl
MkgWXTM84DLDY/IG1FvQmvVLylTmuWg8F0YjwEB9gDklgFTtdduUf5RZGjv8ZvE20ufUtzWN/qgk
IatjOPHHgl4cjMzfYIgV8Y/blN2BAt8KchnXb5WXttsJmYYA43R8Sedk2k5Ki78EpKd7NBT2p0q6
4VZ51YS3oa1ovyQPSaFr27nIrSdnGJ2HLCvxWnex82MWsv0TLo5zkUykH5AazS/l6dldJTb+owKk
0FJE3mtY9d2XaUXLHqdbdfBcgwIDFMwOS9H4Cjlw2loFkyUilpQbzMaSXGCvwIHNTT1oh6r7rFj8
2LWDRTRzmHZ73bLy90mI7ihD9Dj2PI1bwdxvSwDa8J8J2vno2fTnod0Un8XCgE6ATg/EOMnnNusR
U2Ir8ms5mRg3gCpEZswxCVzrzAg9Y+dloEFuGY2mjhVyXk1Sh9PTWTdIeCjXWMzPBOL1J9exI4CB
3vQ6CWeFZTC7xD6qiXdwhwtcqZiSP7Y14kEMrjn4fhW5rG7HVm+IKSY1HWtXEnrBKLDX1Tarnexg
d+yNTX3enqyq0q7jaNVQNHmdX0YJljgIQUqjhzXj3zJ1B0C87XgkBRq5H4ysOJJx1tzQq9kNolyW
H8RgxRdhVRM5QJJEwbIcNMdXnEOBjNX0pCa5HENTVy4IumkCrrJ011Gmy13UEa1AVmpXmOGffL1H
msZl4YsPouywgIq9hTXme79M7Jrgv3r8pdNE98pVM7zN/ZwepVV5/7lSySBi5nwebCQSunscqqS7
jldlxTGQOETpDBM4aBgA7tiuvIJDttef4t703qyQIse3VMWbJBaXnZc0jbo/ZYHHCnxyezWbMrnE
dVmfwVs5VF3dMPybYsr6xshq01+Q86uNYVe4xWI5fqRaJp4Gj+O1WnT3hLO//jHdSf5EYZhvaxlZ
L2bquP8WOfVbq4cs51QRCV3r90SPyO5DRIGtGkOeuzmEKdLe6+G+c5P8OedQ+i7V6O4Ly5Uf8zB1
1zg26wO8NOMsgLWRmku8cOEu43c0wuajGbDqXS1ttfPMbnkjfRBkrIiWh+NxBLvMnYC0WqIHxaUD
m009I9ymeeiVDG9A+Nqkp4PpRHOok24+aSKziGWMo11uJsw1DdXf0aFEYLVLfFwquE0ZGsG9KbVi
b5GiFZB3VWHUMuO9MrhQq1niOqzd/3obl0dFOXxt+tr7iXNvrzg0N6vF4A4Ab9oA0bF8YxiqG8M2
AcqGyjYvtCHg/Y7IR4grOhKBl2Oes10UMr7tjDrbu4R1Y9vjOci67ifMHfndNQxMCS3CeT3aDjvy
BbN4K4PZWeqIijQ3W5g5gKS0Qm29EWJabE/2I6mS6WF3chjoFlmH6+ukX47lMjovaYbHEHiA9El2
mAP4bcZb780fDb4D3y0gaqclfwh2RwqzYqz2Jp8QikWFLTF3nuOlek+KxHjWhATLJF25n6M4DpKK
Xh7kzjFFVN0UOYIJTcs/WRWvMcZX9vpTSwNTh5aJcEO8SeUaxrdtzzXjnW6Y/moufboDQCZQwGn2
IvHsw6g505FGkl3voVwGXEzY6bxkoYLXXTn+ELfJfFnF+X1WhXHSq6E/lQAbp40rO/uEoQRS+Fgh
Qlg5dGnpbHRvpdYzNOOs8Tp9Ax+3CBJ3Zn2N6NpHGtrDf7w5y3fqWvbW1OzRry3ySLy8FIHb4FFA
WByPmdn8kEjHyGS2xj/T4llsyIUfg7L+heXy1+NDoyVB2LDszH4eRu/E8terqtj7totfj0LHj7Nw
pxbjSrZHurLT1la2aCjdJWErytFuRW26z1mhd3ims/wnGirmh8ICZ+0sgPtA16FjioXAPzLP/alp
oY91BqxhAgqpcpJr1BMQYa1SdPWTG+W+xrqsN4ncDGLI/doTh94xjtxsGhUwjl6Kyj2sZd9oOPpj
+d7FEIR1ff6PQ/zYph18nnL5Ny9NQLDFPiu9C5hlNkPWHU/8YxJYccLfnbQ9lczECTI8jSJ8qYzh
rnV2G5SZFQdtgzMvQqHG+H5y0lnCZSOJ1pWFQyxNjDmsE5ymUN7Lo9ezOWrlzpX1qPUo419N+GjG
DjrZwg/ZA325R6M/MV4dzTDeeqnglyjdU1HEd9k7dxbv9yI03xZbXR095gH3TmanH5K4C4Y6uWUl
/2yRm8hgRF01lY/Al/vzkOwNfuM5N+4ZeeRllRzqsj3SBuDt07A4N7sCyDB5VltjHXgt7JYulUEn
NbQ35uS7ia/bEk53fQb07WHLNlK1abGd8O1lLVRoXnRzFe1YJc1zzKwKnWB6w5LDus90dWyM7yNv
utZtiHkVm0hVaiMhlu4dlX41wnhvOY5yrDBszG/Y5d1N8OoYZI8KEice2yBN6WTDhjmeo5ovreIc
9ub4bMuYj5yk7zesUS7Vd3iJw+i+WC3cpth9yKJBBC/sj66vNTruen7uU9viiQTP51j4PptlxzX7
bKnooYd1s8HQpx1ExmZn0m9bXTEtXpqjVBjDGAc/yijZLpr9llodI6HmO5XqT27E0Mc6gOXNhI8f
X6ZBmbxpRX+uK9CRMo+2ldVvDc4r4Kx5oHcikIMZOHRvYHajFzuN3/OS36S16d6dt6KA+NXO1eCn
2njWoIBt+gKop2s4J7LFP6Kq1KggG4FlORN9HFDuifeyhfaIgZetZVhszAoAq6iL7uLAtQ3DXwzt
BNn31XKTH5Uaz+44fqORf3OJ7mq9fZvJ66a7L0tOUnT8QuOAG9u5vksZPfdLvRub5CvTfkxyQnkf
y8UNmEJua0py/I9X3Z03i64FRhR/dPSd7QKusG6+ykU9SU9jKpjxRfttzC88aMGUtjg91T5jQzmb
LFQ2y/ozmdlf0C8/YbYAWMD41chdAqR7iuv9zEcLEu5ZLdV3wedkhWgcnfptJFmf5LlnVf5i8zPI
sc9DxCm8MBtNhvgyZik9gLV1e4jKk3i2iO1awyS7PmTw0Oq7pRtvVhSf03GcNo7eMGFQ5Z8KXQPb
z45G5WI4gs1+G9q2syG16dsq8ud1nOMMll9jtInbKQAN/lRJTCHS2trW8p8D/REnOu0zLeqs5LdW
frrG4BssGlM7PvdO+sKmdzKne0fg7NB0n1XHXZGMJ7NUuxSnB+ao52UBy4ilK0vjxzAm5yZv/cKe
2fA07uVsYOt/xVS3HRxmIg204tABo9Pnx35eAoq6wNKx8gM+wwdMvqsezpcCVxvumLlI3nPGoWnm
HYyY7eW0faSOs1s/qkSpPbOgswuIpY0HSu0lEA1yUis3jTme+8w6Fnl4LFBME2s4KiviWlsB8GA8
G3leWH1eH4c8HbcwCzdrsnwisLGrOWIc5tLKFH4hl1scv7TEC64L1MzHg5rHqeKXXj8eQ3YPQJOB
FesfLJNHrGl7/GeRVd1cC32uZirB57VI9TN2DoOVZbu+b1HX7I2wuJG7HG0auwnskkuTR6CbtP/W
3zHL7X2kRXsVpVtROm8OR0pmJimJIipo4+lJ2MVJFt0/tkLO0GP3npsf1h/s8hGVSr2vxy2y8I7z
xveiOiAhHDqss1EGLXVb7TNSUDw7PZSdOoz64A+i3g5mfkKn/7uE5oEhAdgY09pUlXgixdzPOY2z
ed5Dp8s2qYFFCwlLcUkrEQfN3Jwh1RQ8Weu7XQ3UbMN4rBOmP7inuzG8cnO2/PZtoDNSyaP2Paut
Rz2H94WoLWkCjhxrZNT6wVZwjy74Gjvms7L6N1YrBKdCuht7431Km8MMqBaNZX2XKnHBdEo0vSlI
JHL2CoMUpM7CwvCV/8UME23ChNUNpTWBtWge07AOd7MwYHXJAK1sX8YsNpTeYQKFzFlfdb6dtsHi
xA8ZuYc0Cd+pye5hxISTF/DDoPkWpfkubyAqumHcHqze0/0JL82+zqgK7OrI77Da79INeafJtqsS
xhaF9Vy247kQPehM+V5L4DjTVG9bZfwHr/utXEreseaSj8mbLPLz2Kg/jADf27p606NcbsJleCcQ
/8ABfql6vOQa0eCLGZ7oS36hMv8Ca3kV2vSY6f0as79pS7/PUxtOvHFFj0Tla8fmzFLS1dBdOJba
sgfE1xGZwxLaxGx+/bVRp3EKjubN1hqsWTGFRrg+VEnLHsMc0ZGpCSvxoLdBb1WvmC9eamt5ajwA
nvXM4lYyD/s00W4A3LUDldVt5oBjgQo6YA0y+TzO1XHO0Vc8MAse0U4N37e4bZ+byeOWI2aBW9nv
wgqfZMM3UbOZTBoReRHxblaMiNwch39o6CCWGcF6brdzp/yUDSB7R/mKN/CwcL0JpC02KPC7R42u
GOAz9BMDmDMeTndgUAam9mSL+bnRB4aOyK50FtzeWCqbMpO8QolBW9xGvMCcvtq7x5JgPuQnL2vf
mOMQRlFhttI5wNGEXhrR7q3O+NOweMKRJKdNkscGOz/Jn07TmLRwRxkd8iJN4yXM+Z4PkbiK1niW
Zsk9PJm7pMv/CymJJGdO7FoDfmtHBWUIIHLIpp1GiMMQTQv7cLbkB9oSq0/L9bF0X2HRH4rC+Gbu
osOEZQFj/R5WYKDqsDhkNQ6M3pGrph2tmEvGde6TNJvfgtFR2EVUZVT2jT5dKcJYYdDH0zQ05AD1
j7DI3jUtx5I//E35Scuqzuy6B2R9Xcc6JrtjUvRZrbbVkvG31Zl52al31NPufZ2xNZbW4zNm8llN
/1Wxi+es1c7FtJwMpa+G2v8wlu6zuF4NpnujNw+lVT6Qug6sIK7PnV52QCXh9yTTiVnqi8Wpb3Kj
ru93ASxFAEAW87yptRc7+/RGrrtoV3We7/Ec8O5TbGKvGSc/B0lEKsVlTahYy0lbcIWo8OEV5rXi
LjOq4VWf463leIGF3wjnBBsFTqC1sHrLKZhYwpnXivcktfAzxIuI28osDs7YvwjrJqaSJIziiwHy
VrVrEL19rehNUVk/+dFRK9eYk3WhuyvIemU5rZxOMTaG0E5Oq1kCv0rYI0vn4UtNa81SXOCFR2I+
MkI38qp9xyZ/lEP6zZr9IcT7UjJ9L/viUqLXNM4j1C129n769BpbEJ9K1io7pn5zYwR2F50z5fnE
jdjsqsyLe58opShZdySaeIncO05/5d+uj1m1Pvy8+Ry5hxEls2i48PHxPA/pJZIdCwZsSE5z+Tpy
RcZjdeW/jYTBUtXqG7wgkgOo5XnREQO1YzVW6wMtnA3evyKIEtfX5rZn6NmTN8izXHe4PqK9V9bj
Jg9LfF5lvTH5Blhc5fyvU6f4igxWwLh/zHg4xIO6RgQ7YMD98GLxFJkT/w4BZ3LOmL8Cp29e17+b
otgXHOxYCYKZQQSw7V8y1s9Zh8mal4bNUjvPaKO9k+9HV5wb0zxAkw06ByNzpb3kBp8nX6DR/hhW
3yBLOWt7Yb+uf5pFjVWO1anBPbSuYhmtvCWjewprVrWtUHzVZbGTgxfUpXVgT2K/zAXBstoh5ivk
UDLb2DFZA3nJOVhmly6b3BbmAl3Ur9tVt9Z5VOZXMd7wEODFMTaL8WFE4VXLwv1k42oY/bD8sHtE
M7psLTw28ur0v8xO/BIxl19/YdULHdzHLRyU8S/JkAFbyW82w+LNknbo0N627Wkgw9KXdF6ebI5L
Apae99buf/v6vl7qUx0GVMaxXjc+kipIMb6pSn0axIPpS3ns3P4cZjoL55wacd1j7cm8/3F2Jst1
I9t6fpUTNb44F00CCUTccwa7b8jNTYqkRE0QlEQl+r4f+QE89cyv4PDIMz+Rb/gd/GHXsS1SuqJ9
KyoqikWRhQ0kMlfz/99aFypm35pLcdZIj5uOlxO7xhXVE8rF8onPOjj387wMHMZMnEImVdJrmN8o
hyc88NI2bGN+RWDbMEHYR6G0wpCT4ytB3Un/Cckg8+F9RvIlyZavTGmV60Tvv3ez5pXbEenig2BZ
CQ+nEXGD4s2ljrcAN2PDVUUhRuZPQ4ZgbTlqjIH2O7W1CJ4TJLg+4tqEl063aKA2m3BE2Yvk20Oh
uK3isqd/lOuLamQzk9A7F6Gc8LN7CA1C5EtEWdswygGTwiAjNXysUwdxCVryeSvzYMsyZ2ArTQdX
h721VfQ4mNZNmpk3fJCBQMgJivP8FIIk3oStdpg3IF4um/Z13YYbnd4Fo0yw12KqIKNpTdJ/p21v
lW7fgy1NGHPimt8SisAovg+KDn/M1jqvUoNxxPMejmAeN2u4HGdrRN/fKaejGEedIM+pOlYvqZjV
u4TbJc3PecPzT9xTo5DT0qmadMYgSavKVn5soThCmOzpzXOSpNPO7CM2hVTiiChbE6OT+lxUeIOU
dM9eilpS/5gnYIHgVV2PquRXDOEnnR2bgRQDAjd0UFFnWRjfsqOt7LtUx7LryLvYQnHgae13Gad3
5qwEDvWP4yT2SfZQuZ9s81vcpSyWeN1Zq9rqor0gTKMOrXf3HaXftUb/4T6coM1JZbZf3ZFKZKpN
KMHGgsbxiDozcZz63i+zaFv1GHfNoHk0RjRVg2DoJ+PjvtLSEojnmm7LNNbkeSqL6SFHNYgPuxiJ
NxR1X2cQn51J4j8w4ubZKFX5WRO1SyMu1lEeqVansOJ15dkRPWWEomrpujREKoiGyrU+ju2ReQv9
YpwjExZgS6uNcQXRmKjdxJVvh7gIUWWWbnSj6G3vmnTwycaNli53ThZmwz/16a2iIZpMXPuTeGJi
txlta5VbXxnHPiUrlIHUdyPJKL/WbK7QV9n3s7KDM2hE0mIootBJ1sFSJBVWOMt97kK2zoohe3D1
EV0hU1RZxPyL9jODVr+6vsJ8XxGXLtpWwQl2iv67bjKFb1FEDiPANcbLCTvMFqn0MAywYq1tmtvR
PnEVjWarBZ20MJWyymXmxfJDKYVxTJKcE9xW8Q6NGCq7oETKODH7m30tzJmnMRpb14UPZiIxAADf
2afQbYcbzkkKjzKsbutisj+UQxfSycoI2EFz7l2vsneMWp8ISzu7XjEdRR35TrBCOZFsRN9TDBj8
PLgeNTvftuxSakg+kTelizofzqBBDgPFioya+dKOK4yAJq9GQYFvOupV/iiEf5zdUYNfHDMi4IkK
jVkRCUs0ip5xk7kG9kDEzotOFreUOCgruO6jHPAtdsl+fj+NzP5klVg3tW6DPWzLOK+VrbvbGY1c
YeSC21Afycd3fWdf+Y46ao77ya30NV7CLTPJj1qszk7uIC/o90Fpfqgc+YhDY2cJ42Q1yc5ytL1D
yDZ12vO87uYSgYfgdWGaFOMdmApZc5MEjG4N1GcMGzhKPA42L2I4ZBkQnZI2LupBthxKFeV63b42
u7a5MXvzxJiSAxL6ZNsoNGtJdWSJexTfyqcu1DYGcsepVVT1Am+PuB8xkVT5qg7Eh8QNQKqZFEdt
/OfMVHAS7aYxInJS4yYVcLFLtA4hP9vZSXPQodzvOSvJRUT7LRphZHTZPbNu7mC5giYRt3FELd8d
jgw8f0iTAbw14Qzq2VPn4ZOBeIFLGaNjUt8iVEG86ERIPaPt5HYb0CneshztaoHZbH2JwCzrWhmc
VWjx95Caz5eSAid72qC9Tyq6MuHRy9IHTy+eujzhgfG+hynzRqLxxp3PiaFsN1no3vlxe5oDoaoV
49IeGpR4Rr4epP48f+q4NB4sxrQzoPlJG5KNLrJHWc/bX9BcpT5260ZqIIEM/eCV+Tef0YpMnT/0
kTxTFEaRkkgUY6yPUdyUBToyg7ICWT+RCVRr+2XkDiWy+hjQzSbdPFOnvu6aDq22ucNuiaZDaCjw
w0/crQxWiLll8tvW781VM0UPESc69vRdyuKY6XIWuJcUVQH5VYf5z/rsxuOHyE32bRM++GH2HRFe
znaf7BMocSPZIOK1fSzJtmVyNhr04XgWMA96WAvIjEyv+FqWg7Gya64/iCZqOlG2pCG6B/G3nIHf
MojRXTLZwDEQ20BqOPR6QlmGTNIL6yuJXKN1OZE5Eb4UbksHfpjdMhiDF0bPrlmPn7pRXmnK3nUt
hDrVry1Xu9Gb5qPBu6rIMInHaQdpX+cSjBMDNNHQpzXZvhoZ+tP4Loqu9lPfqLvUx7OO/Oa20ICr
WKNLwtNaO0pDCLPL/DlDfgCuJD5GopsOmZmfmwL34hAbNHBjxramwdmiR2bI5hNKO8LmMr/l5m8Q
ugTrKnbj88z0rWnX8MS1YlFMwVbvC3vZYRnBYheiLgxIzKfgpbHdcxNQfJ7AfVVZdqh74yOq4m1e
pefSeSbEmBdpvBxQkg1jSB9FHnpD+4aT6mF+njgJ7zT2NrRt7a6yUfaksbwVVXpyufXtjJubnzTj
Ney7WubXYTV8lBVpuOYE5q2ttQ+pBRsyc1bzPqRCBgFT5zFwaqeV+xQEE5ZrL9oZOiLpsqpuzV49
NVV8Qkhzn5T5J5eda/664DYhXruy4BPOlPeizek7ZMPV7DfGgHD0J4FLVHzKrRBwxVwBpx2/dAvt
ReXeVsYOiTHW9rQ4amXDQsiMG5AfT0jU07WXo4atguoQMrTZnwJep7QRC5VpgHG02kWy356QtdL7
q9aaN94G1rgtivqqUMPSm+p5BrhfLP3B+KoLx5tlQHAcfKTIDoavOXEZXfcZeMrnFCNXE7b7pnEP
iWHf5QYvNfJc7BJs/qJG/6Z505kq/8YzspjrD3aNxw0Wk9hWTYg9UWCWJSKmq41O1d7EegDnTN8V
WA7m3+oU2R0F242mKLukugogC4irHEE7rFE604aJyVBA2ezrO7hiaHbt9qYMghe7r84SiKUs4tVg
9Mss8K/mKTYNmUZWOVt9jPZdPH1ToOy8ObVvrUOZ9xw8Q/TFIAJPM14/MyBk48iavG6P3I9eKBpg
08qWkR/u3FhSQk7oeAbeUY7NXlGu58HdZkFEqUK6BBK5+91yMySnVdbdT7WPXsRucduFe2m23cYp
FYW0/GCMZbKsTQSFuTHchFO/GFCrbN1xil9co74yS7Vhl3uxUnKdtjRvClilC/TeJQqGdtt707bK
rbupc6Olh6HrkOHw/5DVubxFp0kLWI63jYG5JM1m2n7mP09NpJapVMQ5vU9+2RqYD4iMbJnfibD7
Ml8DrJJtqMmrwEBlQ8f6a4Bbisi7Zx1Vo1qFjEGeavNkujUmfgMjdR0Mq1EFe8eZ7mv2C9rqJX4P
tGQIVzCSeJ9DW7tL0n4PBmeR5pJup3VS/DddG+6qgAZiZRN2B9mDjEIsW+Q7YwrZo5mnR9CNAe+g
gnUZh2KNWFVSTTW/YV1YqzC87qr2UIdfCoSUON5ntkG0BX1ymnfUie3IQmYRs2/Lvt00hgfgHiEz
IwdvE9Pf4jKnGmVGD0JLnlQhHrIuZVvFHGpUOzKiG4T0Bz2lyORUn0BEXPdh8+SkNJpmzvrWTVhX
vRggGmefSx/JY+Rc4z980hO/WYdBeW7L+tS3FDgaFR1cZVlkwYncRnWsb8yaAnnkCEbJxcdSokHv
O05TvyUi8cf5HA29D76lHlrUxXSUe1ip03VVWEzlcgvA8RV8qknbaNn4KRiDRy1wj4nfrYbeO+ZO
cR+300NvuhRmJo5hSxTlzs/8liaYuXTAmS1yZrbyis168Ss3A4GmU72rKsS0SPGyD1pXlZuOxvuq
s2G8tLY2bLscitLUdAzRrgp4T76XOxullQx88Yvp4OPCnK0G4JbQm+Lp1G1/I/UUjo3WUZ4amU7u
SO4NbfAEFynH20ROvcSvhhmqm77IirJHh87gzi+a6Uk1HvIhYUOeHXrJge3bhwrZ20tuW/2z12bh
SjhV/1iRqdxiZR93Th7Xh67qqaDJSE5zYfDQMp9xF9STvcPzRT3Qpwu6cezUXxlBGR9Mm1KBHbdo
XTu/L3ahDp6KGR1Nt8LAASxqpFmRtREOKjK18iluiALJkAXxZA1m6FDgEyFn7HB0G2G49nqlb902
0I8ewgPigbRDsFOpfUEd7BNt5m+d09VHORXNMg81/xjF0EVyg6LHZKjwQ5O1/dXQ4tUt0gbtXUoz
nooxuo4eMRVxSH8Vstkc9Iw6PO38J+ZNeyfSp2Y9Sand0JW0DspVCZBiw9g7ZXVf2QPTRLy4eUJU
UCynHLGgTrxxg0kNqn6l345WQdO5RU9Y0hpZ5D3EJq6cpNd38jXLDJ297rhL36BqFihIKGVfRKc+
wfxBApZ81DU3IpJurC+5IRmMLt06wPVfheuhjr7rvLcLOmLDPZkRzNyASp7rQXnXbTQEOe6CJVWI
GsFMQCU1dSPMnC5Ir7m9Y/a5WrZuS3Napw83FNClAyRZiMCp/PqFBaPEcJ1nJHm8+mXU7xSsh+Uw
+eHBBgCxLcM+3mdzPT2cvOG7WUxUK3W2SYKNwF2Ns+mm8ApeqcjFjZVXGGq0ukPAUEfAdsJgqneI
lbtDbqvxIzG1XGq2/wl3VLXuytja+67b4NkbIDkZkfDWwik/2xTsVojyojVYmzRYCM9B1D6mUmJ4
BYEXVXqAOhlWgxkgI4zgEG0zG4A5ilqmz0dmukti807vbHHr4WtZaBPZgAxPQnhMjDDUM3yke5IM
LMTKfqxHCjEI+tCoFG60EXz5IdGi+zhOnjpDF7uomkcaN+Ud8Jhnu0tbdkacSVjMAI2p4tEazAj2
gZ7dxWbGyIUp1CGQEJm5hcxY7gNqsdwWjJ4Tpbv8p4qMVKtF0Z7NwrgNJmPl2hh9qOFQFdyptLhO
QmwmU3CesEUIH3cvXTPy5qBUkK7j5T8VVl3AosPcahjW9VwYKgf7paX4WnnpZ5dS69TE9M6JSse5
/soKwDrVr4cUs1SrVeVNEyHOw7/4GM84Kks+WtheF42o6hU+jGSlTOrndlE8BAUe+7lW5NWnMU3B
0mXbLCzubS+H6YhIKUmWUMDX6H4f4qadkVGroUJaoqJVjPgaC33zWQY0B7Ht3/6eKvpv8IjlGxqr
qKXblkbHqAAvfNBZ4XlQPv27fvXbse6tQ9g4hgBLQX98HoYSDVCCN/ff98vfIJsN2SdIyuPkbIdp
PiMmocRU7xBq/w145dtZ7rWGqDUO+d15mOLk811sTHYp1xFv358Qy39+NZK+/vu/8PXXvKAxoYLm
zZd/v0cqlqf/Mv/M//kzr3/i79uX/PQMU+vtH3r1M/zef/x/V8/N86sviFEIiW/bl2q8e6nbpLn8
fvWSz3/y//Wbf3m5/BZgoy9/++Nr3hL38NsUEKY//vGt/be//WFYLK1//vH3/+Ob8wf42x//+h//
w//8T//5X//rf/8f/+2//PRjL891M/8G/a+eqUvHMHTXIgrnF/Yvl++Y4q8OSjBX6PSdXLg2f/wF
rloT/O0Py/2rY5jCck3d8HQBHuSPv9TI4uZvWX81dd3CZWdTgJEeC/F/X975T5ron0+E2/GPr/+S
tSkPN2vq+Re/go7ClOPSPK5OSEYxmPbbARh2bDhq0jR1HqhGLpinHUFelNN6yOtigT97p/L62qTQ
sq6lwEM4FHhPKRYnMzyna8JlHw1kpnZzintGKJsuJKywuUHlToyEoZNPFULNZwBvn/D9ZlDftaJp
r4MwWFnVQE5cOLvc401CVNZsAQJ0hbVyiy4+6N3Z9yTyWqzfO5Kf9DqwTj88rV98/MugsP/LXL18
fIx+QhAz6Y4kx+H2/IAAr4rAkV5TqbMOLGpPmxr9lqKh5rS+s4GdBypibUyagAIRGocaWkqeDfVq
RLb7ZLXuwYrM42CCbOgleDmK+LPAZHiHDWu85lfPV2l4kraEx98sl8tkth+usqGy3gjJmJg4R9Eh
UxCGxB14kilRHLIyfLBzegmJGrWVb2AO9lLoL934fdIDDdHf9EwwU+3weJsLCnvRO/MWxeudZb48
Fo7pGdzD+V/mFf7jTQzCoS6VWefnwfDGU2J3qNiH/ouhY9QjdVFXLqStVVz5Vzk354aJDUcPK8QB
qxLCOexdsi3VtQ1z4jSaeYgwY9NFeX01FYW6Lyh5lX32IoAKL4N0+O4kKVYEXWJNjoZ069FIqyKv
PGpYi/Xmi2hq91r3dfuYIYe/I0ijDxWmBmZknUjCxmVStWTnzijLrS4w1RgeviICWfvYY15de5Mq
dspyv7+z1F5Duy93ydNRSkjdEeBP3k7dwKNejxSIkzO6DuMk/eBZ1l1OClxD+rBGKLFmhhQfOPoO
vbyFVFfmj56TNxsrTrLN4Kl13wJuciSgn555SsuoBcjkOnj1hih6B5x9GV736s2wGMlps+rQ0CHu
suc1+cOaYzLBZFHfDs/ohlOKzKOzblFnLYseH5kru50XlQa8GvQZLyaIqm1LI3VZkZV58yS5RPdW
Vd0wNHqWDBo08965nT9tXFyfi/JEOHPF3vXeMKapxltZj0vuXDYM/GNwiEpr8wkONGrhoqwejQmE
z2Doi7TQ3J01UZcLJI4JVOVLvXPgubrWl6ChkRTAyqPzGVBhjvTNO5d5GSb8+j56uu54puVYpgtc
6c3RPnaQIAn8k3PgaFdemeZXKGXyK2mM51p3rjrcOevSzrlYgdYhgMaFMrtcmmIWRHujvI4ThL8D
3goAwIjo25A/D9Z5P4w6y8jpMbH5E32iLrEXeu6e7LE2NjJpzY9y6sW1NTT+rd2dVOzpqxwZ7Jpa
B/yikVaCl4WPKVOvj7KuvnmZ9WLU4NF1qwK5S/kXmFoj1oU/qevEMe8Hy83p8brDCh9bca93cbqg
7wMVFmcBHd2QzDushLu3JCUoI2nUnlQyCdti77TNY1PqTG4S/nXFuGgmo+B5z8vowchTZIBUqldd
VhXXFW0UdsF+D0bUIHdIup1TAOZoisI/uo7+YmVlsK2iId+IfLKPVeBU10HZn7Scli/18fwuxyjL
dhXhJCya/YBbALXeYGHnBSMKVNA9t8p2t4k2Yqp3hLnKw+IwJM0uK854sYeD66Q9JODsihwJrEGU
x1StSjQ4YDJPIo2PVdNQZws6UgL+FxDKpUHVkreaY0tcF/a5CzNtE8q63hv2+DmpQ1pxQIJYi2CS
qjQutgDEYJ0OgXVwK+921OltRy100qS8reataOitJ91sT1qcqPtx+jjp87jF2Ds2Pj7tnIbD4HeM
09Ftaqhuf523Pqo6r1v3VHrWpJIjex1uZsdVxSkO/IMbKuebGd6pZnrvfDJfk8vZ2ixPd+etzXXY
/aFyvNkr+lwkQjCOUwUaJC8rFkfdHP1FJ64GhxoN3TibOoU4NoYy4Z2RtxS5R19WOGoT5iizMc6Z
WxAkWZBqH7wJLztas23Ifrwy5kSpBxT4zpv506nFWCLwg7ZtMt/SM+03R7/TJOVEMlcyv6ltVqos
rkrH8Y4jeMpVaHDS2y0EYvTs3Z4JiAtR6EfVMpoCopTn29WDaTfWA/rph99f12Vs96sNQwjbshyG
K3BGeI7zZsMIYmZipG4b3epwewzh1gvTpyrl1NpBpmZ8qrz2rMVAq+b3qYsrWpMmZAGjNpfB/A8A
6jsoRB8T9pENsmGaUKZlINtWtHnmP5DjYEAJGASbKfMgRfpIAtpZd5Gk66JWAgxFg3F7MivaptWd
0wncFTAeFn4CHSmV8U2ZwL0wqeafHFrIqwqMIU4U/b3572/Gy0lX2K6QBoelBRvG8MSbdM72cAxE
RqXf+C0oEJI7qilxoXa1DaqKfJP+ZFCfqF0Re5ltv3OTWrxzzpjzMnj1OOhiuhKFhSB+l+LtOYMA
NbKkV2fnPMWrTwS56jXnqmmDbgMhKdymvkbckRTrdKytYygWreffp7H/3UiMfNe6Dz3nz8ehSY40
+pnqSwXJmTftYY41nM77KCy6lr9fQ+L1bIj5hdSl0B1bSo5vS79EbD8c3lMkvcJu8vAsreyjBq8W
Gkrk3taWeKkolN+nmrZOJs09xuvMuNPh+943RXVvVUl26izvydZSSq3zj7j8p7Wt8mJX+gY+WK80
lyKrHoMpnZ77hoGKo7xPiiLc9qO40sZZN2IHcDfZDa0WgN+Uw3qg5OVPtbyisjIsIfUB7o589ufe
X1RFlN7XHGpaW1/ppTPe0kHetoOL6K6iY0erYM8wownMSFy9c58u4f2rh0tHwwFECevDxenovolc
0fPaCFAbl97nfKIagzFzn9a1h3WsH5XcGEbHI876fA/TkEO0cD7mlDuPZsl9+P1Du+ySry+G6zBd
y7A9F7nr21QsNVMNRQWIGgi9ApgHps6impiIVet7bK4Qaf1DMV8nLgdj32vqMXQ02klG126kJr/+
/1/OfFdIDE0yTSKs15t6Iw0k0Zrd3zBMgWAUQCZswoqAHtpMhcV56UDZhkjBjtL5LJJM8bi0lJYi
R3e4beZg8feXZM6P480dItcQwrUNOWfG87L/YVn75eAqjQAE6cB4V6COOcECPWA+Sbpgq0Ex3bo1
XhwXoKJVdfLKA9r1FM3LmLEIWHRK8s3JWxjoRI6yB7tVg5yAWtsg+kgKKZawQ4dFo036zgjSd7ez
n7YSi4wd1j4JnM7zNd/s7CkrqiCX028uUZtwaZVpqMLiPtnZtZ/iiizDJV6G5LqIB8YUuGtTb+q1
H3b379zIn88+C/AHE6+4CNcw3657w26VCxFT3MSVE13ZAtqI4mjvSekjit6xRDau47QwFQhd6JAi
6NINBWU06+B08lT0N3GLCCbqT2qcup0GT3npDm4M6T1fh0UAPgv5h6YFVJrhxuysMBLnJLDey4x/
3uhYmoTWhuU4+pwIvF4RpV57QV+a4kbijN96oQfnp4m/TYwKWIfekG6ohe7GMa8+WNY9cvHqpPx0
L21I7NOI/iKbIaOU5W1Kmr6xN92gX71zr39K3i1rvs0AOjjGLGo9ry9RdxhEPBqhuOEqOCoVg2oa
r9l1pX3K4nmkoP9FGrgAqAyFTAYEhZPPMqIxgZM2PVWVGG+HAd0XFm6mfvfpurMzD1paXlwFihMx
LV0muvCyiRDlAkYnH/mYiZ62r9/5KL94/V59kjeDalq3TDuIPeImxWavgvBgeNE7WfLPxy1WVJei
GMxGk6zzsgX88IoXAuaQsqR7gy5do4CkdfdtjTezEvme4PBj7wY3Qc8DF6O5lRNbdKyTQeXwhwzj
2Ch6GX/uRkBtsqUmWndlOfFw6o8yr8/9EPt3v3++PxdneI0oILEnsSvZ1OpeP99mIBgPA/i501x0
6OxmHwpGT1OvCBnCGGMlmpyvVd75R7tI6TazgetKXKc2yjxGPlhoz8foBOdxLxWzDX5/dW9GMM2R
AMELMAE2HcH8n7cDpluocs4UCUYxz8sr93VrNbkNYgJmeXN70QUhJYL7ydx62FD9hzKDCzvv6b4c
H83Q6a/b0go+FI7x0fRd/1A5QFds5MGi1a7qwoZJ2S2U7tNKYer5Df+r5aWKAkp2Xcf2eKtJrUfQ
tU3Zzm9jr/nqzTC3KY7pl/rxuseEExqtu5dhab+zXn9xvM91VUHs5lIgEG8LU4ndCw3nMsMce9c+
6q66z5iMQdfIxKRv+ck20FvcnJjkcOX7e+mOTP6IhXdW0TvzhY3La/767OIagEgRZ3A9pvPm5Qmi
phd0+IOzkARLqkzbfZFeo/3Fqww4Ev33sKuYHsCoY1ixTPRFN1EExnoMr4eCYT84Uw+dY1AN0kWN
XqBZ5M2Tn3nQatvboi3DbW0PCBr0x6Rw+rXjgp65/AMVZ7E1mhQOVm1G66EJ7xjFEK5k101XBrj+
5RjSOroUIvJZptzmYb2NC+seT79xAkfJTAtnJPSo0dhj+6PxRNFEl3DhqZYOurGSQ9GiNqcU2ugr
054e0dJ/vkRNmRM/JyFlAIYTXCd1bpwCla6ssp1N5qDQLxkVmhxp5M9t18DM02Lc2sPIS8LMETqS
nzxnVJsuHNR2qtDyxkHq3NK3fsxonIazsLUZ0m+ZSG40Fa9l4NfnNs+uYo7gW4Un8lImiRqDQEDg
6So8/zhVDM0AjaKuUJbcqY6+ps2TW/smLehUtDyZaJZxd0V4mErx3dYrKoJ+o1Ze8C3MevudcX6/
WqcULKFN2wR+WM/mjfeHTS+dQ1sxsE6hettHg8ZzKhyBntL85uowE8x4xLFpjOP+UnS77CFuW1f7
ztHe2zB+eVyxbVASN0h73oYGRJNRhc7WvDG9np5RoPDX9wbV5Yiuamz41QYLd0qzufzSZ+pT7EY4
8fmvnoYa0ASUuFRBlC4QzZPjaH29w7V7ClExLpny422MtNhGCqBBajWLjkQamZ2d7wtZPM+RE+ol
/VSKKD2KqKo2VG93g/I+NZYFPj7XrkrpIxRLMe6nmnX/+73S+NX5RjCkkxOQN9F4f/0Y6shCnORE
1o0wreYh0r0PRkgBsavwGnSMC1roOhNzKwmkrlbVF1Uw56Nx4ObnsxfQlJCgJyit72wd1i+CNVgb
HlsGf7vm22ROs5sBbgpsxUy6VwgErAfmKyh0+aZ9LNzbsXDMI5OkIKdjaT+XMXZ1mj4IuTJrK7TC
WhSt0A6qFfqdxY/NyacVT18Sp43Ofo37KC5cQETUWdZux2yb+aDoQ44AnUFBR/Qq/Z/V8Uj2KMwq
K92580ZpOXhvcqm8x8glO2zS8+8fx9xpexvt0zQTxlyn+UVyNtme3dtmDVUsGRiTBNNjk+v91aXu
YXW4T9rU2Dr1hFtWBO5GqkCf5yB4IJwQd2u5h/UC1naAnhXNRH3jIaZZ6qE5IgkK1q1pmEdDMFzG
DP1s10LLrU1wrpfDL4IhzkQCOuVZ8fVyx6LKPKZwHE9OGd2i7io2IoAQ9vuPbP7iUdOEo+4xl4w9
PvvrFQgchlERMR85LR4jLJ1Lz9Pb3SjhcVLjpcqjwYHs/BwVXz58Dlv366Tp7RWdNYjXgcVxIr8i
M9tLLw+OKukfEuqx626CmKDPmWxHNahiF8Y7UD6Hhtq0ReEef/8hrDmgfX3SWY6gZqPrNgVB4xIw
/bCbJYU3Ca00zJtLT4UqFQqNUktBejLgBWw8Jfk5oTYqicbPj6p9pd9d+gj2nSbi8dxUCfT0iiHF
MgSmktUpoze6vEYgatx1bYvara3xE8RhdEVM+uyg5yFGmadEms0OAzQ20I6GSBJE+NppL/7+8xk/
NXKozl36tpYwJR/zzTZhD7pllhm0OwgfW4R9/dFJGI0CD/Or0bnwLB25CpmW9udKtbHm6U3yeZx4
Z4auYz4PFvLc7z6OzexOau3gOpljIw2b/TuP4hcHC5Uzi4vVhUXm/Lbn1DkogCOv51IvBwvCpLMZ
Q1IbRJ0cWz/2AJuBXEhSD4wvoydiXYWnJNhhBHfeu5b5trxdFpT05qozddSfgjE8wC3+NZxL0tE4
zIZ2T8UwWRqY7v3Uu5aDUJtLAVOJeNrFZhWtgtBhUGE94d2dam9XxYzgGqbM30a5XEB/B5Dc6sl7
F/qrfce1bIROjkT348wv6Q/rFznMoGBTGDfK+RQUs4nKBL872kyQn8CmXa5xzvSPett/nLL4sYpa
77atTeLctL0NyvcrBz/vC7T6UeyIWS7gGW+bcbKtWomWaLqxkFAtosSKtyXkqm1FEwakRIhZNXA8
Tp+5nhvi22j01DhdAnED8PcipIK9VFNobs2egRm/fyHcn0MGrk7QJqRUSZT9Vhoje2zNMhP6DfCE
dp32pcbkodnY0KEdxwRtrThUIQB5rbP0y/xrQ1t/iSNGrVOmux+S2j8OyvQ3TdsUm9zKvDVF5k1v
Zfa663GD26BbNxGEryWMZksjlLsEdcj3wxwInm4NN6WlQUesILVadY9Wze6cTT7qHFC1Wzxd/g12
L2EJhLG9FZXVWsUVY+/jrwE94E2QZvmR4t5OpoazEXF1bTgZLcJLtS0wz1qfayuNvxaRgsPTV2gl
RNxelyRgm8aGP+Lfo8zyW6Pb6ROWRY0SlDIIyC9bHV7p+BwG0a3X9fTmirR4ckFjXnWZdZ8bvbXs
CsyV1Two0RAxHWmVYExk9OZOK2GUauHE1BlQw2NuPCOGlKvStLagS53N5RGDoE+Ro5tibQAbikKJ
hNKu1DuP2fyz5/v6FZ5zKd4Lg3fYct7qEJIMYZ5q+3/s7FMxBKdS310SGrv8XNvQs1tZFHuZOZyf
DdA0ULNUbuPikzukaydKiruhdGDfKnlSlv1J+Bzql7bypVEBM5rxN3AUVjCvaiZb47UcsyJbMLkL
uuqIy2E8hExz+sAQDbxmRXADWefFtJi2RfzZMq+zlMvYhVfbt0a+rwuQPqKBukH5LzevC2KZM1id
m0s5IfXTdD+aQ3dUeIBUXJ4AsXS3WgjMo2cajwEiA50FYw0AfhhbX0ux1Xs1VbJYwc8E4HsdY4HZ
MzchWlwKyImE6gr8SoMglss1ZK2G5RBHV0NVrJnm5a/0rhgJ2sovGFqxudcMgqpk8g0bDk0uhVN/
yhJz28cwVyPci0skd8wmpB9o6mP/VQRK8edtfROGJaZZ74vtZWcGNELwM4cV7cGZw+2cMoqwla2H
12xJoDpShZPGMnmRYB6DPHUVuOvsDHOkXufu/yLsPJbjVrIt+kWIgEuYaXnDKpqikTRBUCQFD2TC
A1//FsDJa/WNvhNFt66CrAISyDzn7L22hQh8XudZ3vGAkZJYifGP7LXp4NnxR1N0/WUQ3pfmabsx
KIqXrNFPjcNPrpOxpBfIVIQ8BhJohEP8B4GFkOoBmgz9xXE1HlUz+2wCJR5sFb65euetLBoWD0vz
2PTBwLe63z2YVF2rPtKfcTE33oBnOGhfexJvMOa0X57PkbSwJ0Yv40c+JaA6e/uzdX0oa6haCJmt
yiMGFRL37IAs2FiT26QGbDvpFYGV+nSUQ32M7ImJFgweNJ7iTNCEQawYHW22TSiUOcNkvj1VH7rS
dqrkg8g3hRqaF6DwNObmVyv4L+O6mA/H/AOmHohVlOF20XHHmOYsz7qexdO+9uE3CFhxve1BtHa4
MZlBsTC36RhU1/xgTGAaGAm8zslVZSZu3mJ4d3ClnYtQDhxDeX82Q7ynYfE4VnBUuqwiTgeGDBJz
wMkhI82t6nZ4td2D27pc1zD09nZ6B+TKM2T92DL20bOCprahX5b2C4QMf91k0NK8Htl/lOjE2Bri
DDmzlBrJz6zCKA9O5syolQ0d9FYHxIYT5lWJaVpHdlAeLaKMcEpXxPX21XZiEnB1YUisnKElxhnX
txFg+qMLa9OzIKILtXm/no+h1hSgd8463C+NMbyhuAfsyEQNBWiTRr8xZIinoamjo1Zm4Ihr0DCt
LeiakQ3JPGDd6ZwQytkZFqVzC8QA67XCRebiGKOl4usMiVxCqSv2EaTGjTjHmX5kleLHUMm0oxkI
WU3obwXoNVoVXrddVqG0R6CRevRhIiXH/5My7vTBrtKS158wdzxZ0XC16NDvJ8cgCW0+ViKGJtLN
A91GY2e8yj67Q9pkYBa851d1z6Zhfw41dpEe+4byXbn1j5hpa0w8rPH5a0U1ZqMmZOw6qIFZ/VVA
Mocd5WFjmodLfpyEp7Q5QD0FxTY45MkQdtNP0trxSAGY0UBAc2K0+XUrZ7LGTTv554K+xyGcsEbM
Sy0x7GBf1vo5JgOBdHXbpnHEmNYylHsM819l+8NHnjPL2g9LlWPqRGunTXQs54UvMhDxiA5Y2q4B
FN3Luj8ehrnGIOhRlcmpThTtxLntuZwvlxZSnlewJKUxcLQ0XyNeTZ7WvkY895pNrqjvI8kQZrnJ
eO/RKmiDXWKne73hrdvjx1pedkuJh0VpL3UoylqdX6u8uPSV+5IqJS9D72DWGQDRR2HcoaB6TOHp
wa1hrZBjNI+llkdxmuQ1t2JcZq7lPirdth/rtnhb/hsNwRm01eU0sSJ945A+BmxzuiRteB6k/nsQ
kuTEMr51PtegSNPqVuRRtu56y763EvpcyycFRWptC49CbcJSHmBsuiwvUx0SQ9dk+Wn5V0GK1HpW
abgBOc5QybltpnwjOlA8QqX+VPiG7tOk/GIWumNINIHjivV1h9D/aYrEdrkFmR7+zh0MLdLP5dVH
coUtjKnRMkyiaK9Ikol4AhDYePrI0jEOJitpl6fOl1QC90gJz1AQ1aPPk/vljRVFxiUsU3yDbbMr
PDvfLp/Xjya5b2hJravceF2Wa0/3XKKtMspG/RD4vS9x7TLcmUxGo+P4omNSRkXeXkzBh/Dwcdxa
ETinDqWDR13xhkH4NU9GeZ468iB0W8MmOpjU6KYmjozN0A7pD6ULiyXS6OR7CtT/oMjx4l6a48nm
jTRN+nhImuGjLFv6D0k+7aI4/83wiad/LnBsWI9wO+1gtyzFKX03lFfdFZFNokDzRH99PFV2sIq7
ND65YV2tR5rhKwSexb5uIaLzpKJLh4JMGLiOLjHVbujmQ+i6NR3YHOKNXXuP0PTPHCug+1Y2m+eA
VlV0xK2C+H0jgY/1EnEpHzC7X8Ct/KlzYcwZcrDk+w5EzJgPWMDK4n7QXm0zxapJ9cfDXa4LUVeP
Lj+C14aLhTZ8TLPIOY+lbV+CgDNV3ifZyYwrrmsHBcAWaueUBFANmkZoOUqxrcRzs21rNPjzj05K
Ee2qXkt3shvTbTMObwXmp6e0yo8GVMaUgdUxL9RThp3+ECuWJT6EnN2DsWT1O6gq/2IX7h1AooI8
BnwbOal6nTdviHqdHM0/rCn4BeFA2BIqqq7CItjgc65TZOY95dChlIKI6glPgChg7c1yNzcp211Y
3iw/B6pOr40d7Qh2KUTbIsn1o8/sgM1ZSTwmD3FS9R/N6O4rGEx3udU/TmWOKdOhH56VPE6tEWw0
3TvYoN/9IT5HOf6xMI0rLC/FA4MXkqiDbPX9cjLbx0JW6d1QOvulYkN63SbrCXb1IwmE78s2ryt5
Hf3BvnrNB+8CZiFoMR+X55rq5xg6erBZZqbLo+egVXiAEBASRtENPnj2jF7T92uITW/+fy1/LXFr
XOAhQWMH67819Li/1wpsEFU/fC2FxvLoARKDNlLLagvgKT6YugXUof/lRFQ73vKHSKyVQcx1YeQb
/CTxYXlbRnHnHk08R76iyLIUkakyPaZ6l128kFzhOWgDNul46jlys1ej0bYVRj40L4fJS43rqIzP
zCeiUuvJR8LIcYpbZ2QpAf4urQpqiN8IzKPxppPvo8bu6kUlufcS53aBxLf1i92ycanODvcgb5Fh
WgCx8ehtVMapkAoQmfeq6xjZLxJYvWlOsYE5aNAHkt8I7TiPtrVv43mEPz/OWTJrx9FeDXyuo9aF
WNzogXnSPizXyrB7tpBOqjNJIOrQ2PkLZsQRx04o9w7cHzxQYX7OMc9uOqIz2XOM9K6gdxQa/XAh
lFhYM590JMSB15O90kX7k/Pkhz1HgIBw44mNg8MY5OgPtfugjp5Tr+6wtRnDQypxpOPWwCsltUuY
nWRetQczDb8mMchjbecEIc0ettThoZBeRKwGqShkN44jMpq2OC0Laop4C2VTNzv/iQ8ax0PT9wb4
a3lGIqM2dGkPYxZ1T/jfuFM9iV2qbJ587wAoxa5k+hYnRgfzVmLpsXumwLZ8YqBA7JMdxDsQdJxV
pvS30t4mIycNCDHQtSduSsUaKYiFByNJKwhsDKNT2NuPuuXEqMA6riLo9u9VTP9f29Wk3U2zQIaz
iLnFYkdVP++0etg2vLIp5i3P+BSQpA5hq+yVNAfi6iegaVbx2DU31ZGD3Of9FzEO8T5S8CNK3C4n
bHafIFmPEWOzo9639XfphkwDBChIH2RH0DvDEb+keeNEleIl850DJ/N2v/TpwSFU29oADF2DveuY
YG9l0QZ7jhyYn3X8NFrZQx9sxHAWfrrPmr6caTruNoYx+jS5bbmebHideSuHWVMe7dMK2720TP8+
8fyXZXJqEJq78ZK8Py29B7BOmOkq+0HP+nViQQTOASXi4kdPzBvjNsEmzpuYA7jAQV7Wzl1/WSqO
KX6K26QHYhYmfDpzH4YpxuVk/NLG6Csbc/+YDjm1hAF+NvRQ3mhBue+I4iXvjQT3uTnvJX616mYK
JU0MtSnz7hSm57pGis1V/hkm5i0J7Tf0f921tYcv13afY8Qbp4ZjzK4u/KvtE12ZWLp+DoDIqiH3
9vTncAdYNrwgQaiUssYH6cXjlqSu+BqXabMKgi8dbxoDSKlvClG+GuJH5YNsEs4Bm6hGhLT55AZh
t8PqKV+0+CXq9oWXx2+RRQRwHxTZrUHfAIZZPS2nxhrtwqq3IRTPx4EwBUqOlpGQkflbinn6mKbQ
WFWZflfskZU8CILkr3r0GPsdaaf0NrfSTudg42nc4c8SmyaLfvuel+yLFGtB1fvIaUIDTmyk5E7J
PtrC5O+Py9ohUNZZw3ITa8i69i6yCSroAhXulW59EOfW7UKRA0wI08cpK61jXPIkNIX5g3NryzEC
ZdHguZ9ijLZONkxPE7Mu1zbKh5j1UUFxoCafZX4ifY+HHuiIlqbHpfmAc7qBeJ7yyJesBDzuEJbs
orgD75tduWjrSPeumhzSR0ZQkafpD7zQQzwz2o7zlkVBV9tbJICcGiIw6gjl6XNFjQIxzTVrYlLe
zVz+NkXl35ci+ExtdNBL5dvn+o2winovlB1eKc2tFRh+Gpfy1AyDu8sKoz7kBF7A0opvUgvfhRDj
taWuWqXkWXIBaFwvN7DtxS+Dg+tj+NSPXrDTtAb5Az2D63ILw1qsidMc79zuAblVgGoA/JzRpj87
T9R4QBPAnbbNqKKNza3pzo046XJ/mMNSZpbEEpWMtwumgQQ43sfpVWneZ5Z46c1si59C94O1PTY1
3Er7QryXcYVH/o6tiDxao/wVCUT/Tkju0Jg+e+QTrwy1FU7cUAvoK50LCF/EOX/vn+C9k9aINlE1
GrcEPvCqyfxTU9QmjRLjtbTr32U6hY8mrQwcLMG1y2G526LnXZRBPwqJsHsnwPlU50AxhrST8NlS
FJ6687u3e85IJjtH0HQvtOS5X10/PXoMtccGxKkvoviinMw9qiyj+R2q8cjXvoVmA42qD5obPKxi
vesj+Kcqm737nTg7U/0JK9StTedTuNm7w35h22n2S9d/1EACJXCHz2Zy3qvA9x5LZsWeGyjC97R4
R5Bkup1k1NH4yn7Q+vSPJTYd3igZyVYyPfCub3ctMbnb2NyRv5Oe+zzLd02ClTPXcmubGnYGhi7v
z9Zofz9OdQ2DaIAfOMtkyCckJw0xZ34C3w3UZ3iUqYg+wTJYqyjYER+aHhvUfvcJtiaIFD1WV6Go
aqhvnnW9+JwScZh4I941fr4vcq4ofAsgdmqYCZ1xRaej+RrjkO8VjDrdqeZdze2oxqsR7HfqLojR
o6q+QVoX+e4pregxdUN2nUzrTzAO8oBHAct05gMXzsJ7l2CRbdy22R0Ghhnv7hCJ3I7Dpw5km/Rf
uFxd5R+APu0DDvIkAPhMdCDaN8WfKZMPYyJeZhULUPQUh3kTrCc0sorAP82J860ytd9cGHYJWhqQ
Czktj7/d3OK/mhstLA8j2qitEwdkR8CsjFFw4IkAzNjbTw0CM6y5OHKz/gdZxtaeYXGPm6v5WRCw
tgrcXL+wPU1rc9yJMoY/mBvgc9OGTmUybdmEyRIjrIWMW4rnfEguo1E92XUIx1UBVlJldqqE+Yr7
dx3bgbMJ8v4ehhjuiCp+UWb+UuU2/YcWWJ8VYLqhGdVaVCsZzT49vpJqxSnCGQkJhKa1syrvVHs2
KTmlRLYGEJN+MqFcTOkmS67bKKN1mPo1zUD7bRQZiXFGhjeYubZAA7vWaAVvxoy6ydaidZKZHvGS
v2oyb9jIZceFJQErsv74JbNCZ6PPgQ124O+6Dlin5OHbF+P0XAw+5BLtq4JDtYZCCEs6zIksM4J1
xwa20SZmYRUaomOuM/VnpfmduA10i+FOmoA4tJi1iwckp9sah6Nx6gBJZqa/93LSHNA96AjvKV3H
GoZAohtUGR5ErlG/+tjdB8v5svuu247EJQwW9JggY6qFRX/nROxZ0gQhEXMoSzzjNE/TM4quWVdP
YUOakYyiN9xsB71ibqLx6vHbGe5nlsVGd/tjoAmfpu3wR0UTOQEdkAoN2oEcR/eMauWWSlJgpQtI
JXOZSOpafglKOlKoqvN9JwYApfl96B2rKEIm7kIZSIH0YiDq43AiNdi3t6Tz+Fbgbbyyfwa69ocu
IS2r+oeDNWudpTDDKPOO9WAygIVsv87y5FyqAAUwLLsNcjH4fV65m7rxWcTp++QO/ir3ucet1t2H
HOypVncFS2fta2R0K3/AuaPD+BTpra7tP6lbvUehcQu7eh01UK8jPf6RgMwhReTB5F+uSi80t7Fl
PHdY61a1UwgAU9HO78UPpxHVFpgdeSqy8g5eBOYFhCof3OYKPoVu5LLlFA8qiAlREyBKUh0OmakF
m/EHJ4luJw0325PyNwvVbuFE8O0YjT+AXrNzF5zKrMnVtmZjrCJYcmmKywj8Syzsl3LQC9o8Scyk
qP7KkhpueZdAR2j+OF1XHAa3u2g+eIY+KU+DU77ouUMyQc6XcpsWBiXpXcRrPnp5eg+IVx4HAm1r
QEh+ynl+MHGpenZ6DOCZsYbVuCUCYh/YfECDBvGp1JwPI0q6E0vh3W7VBTJZJskudBkU7Yla2QMV
1NfQVk96Y+5SuuCrsK03PP/mBv9qu19jL9U3iT8cyajLtqHpNNBaZqyLIyogyqF7hn18lPLapCYx
FOyOBybeK3psO0cDVCFBlcB2tr1VLqKfA48WnEHnrJHaQlpvWxwS/0bUFaVPDfhIVe4G7wVnhfqo
mfE9eRQZmKR+3bh9jEVO3Dsh2pOsGM8O9pvRJ7Qw+a0i88PPQPNruA/r2vkIjeirYFrjaHTl59Qm
lZWIp0QG39cJBbE7cfaYKe80Gt3P1MJL05OrifKXhJyy7BkpS0KP7dY/t6I8JXQoIB4Svu40wYMZ
N/2DxsylpLMHots8NHU7XEF4XBItjfbwB3lhSVYx16LfdXlDIpIySEiwLVyHYWaweVuf0dCBX/UJ
gxtkckedVZ9qU7uJvtGfyY0o6ISY5mXqiKyylHfQ7Bgh75gBgS7634NW5ldD/6kCUvo0lV7qcWcw
+Tm5IA92QS7Vxqefdci4ymdJ5Z+6wW0q9ew4tsTj1EJEh96usFsv0SsMF9yuLBHOwFBNcuE+RB55
vXLQaXRXP0k8IViExzmbrds6rg/Pe1z+IF453LSwiHa+W/jff2cU9pcz6eK0/FUVFJiouolUPFOK
u+UPl5r9rpFQ2DwvcHe9r9Qps/1fCaGJd7RjwYXQFNk4A5O9wrZ7GkaNRhVHVCnh2Ez7xjGh5U3y
sKxMBnOkzfduiV93bhXEU0CDmzqZyUb3O7Lb7plpm9+nTyFgyPMiCU6NEdCF5mOBG2/I24+zaXnV
hY63KlAX91r+J4Sge45C3mn++CCmxnzxyuG9qtCkSaAp1kBBNgI/umjmzTBgYOKfzdZL539xvNR6
4x9AtSuNxiyooIw6Kn6rOFQDujKV5R2KWMi1SpEleXXz24jV1qhKufcqWSCnd4eLzW5Oj9mgfQr9
i4kneU3dqzfiq7GnbdmP1SO+tO/fQKvx5ks09p7QkH2Tz7ASNcu4Tscd6ElMdh6+m4aTrdnX92ZV
/25F1Z26nOTRxsSII6wracZH8pAJGRfl86L9AjJ0wO7FlHn+FgMBA66nVVu9g3WXBrw9osB7XmRS
6MOsi06YPMmBWXT2Tcz6Few4rdPo6o+nANIzYtHxTGbNtFo6zkUblRcP0f23Do1RShMJeRuxAa34
SfF3vy+MESqN6fCrYGK18Wn9nIqsiRjqlWoVklDOTup1d47Pj01p665rKtRNOk7DQWimsfK0mgSl
qTzyP7K9MixtR8HFWJ4BWTu5Z9EyrKLp1+JNbspsjXIe45JtqVMPDR806XTUmdlZc9PWAdepiuoN
7y79ACN9aN0WtK1CR+Z4DetmGf015M+EreHcCc+/9j6KwbioKmrTknO606YbxD7km3W6WCvWBPYI
lNhAgR45VWe7ZVojvfRHjfxvZQlL3LRSYw+vzzY5ayt8uPqpKDjBO9IT+3ZkTt5HmP/zcdfDErqn
aXRymhBWVYdHLp5PMoX/3fOEZtxtYMiT+EJC3bUi3GSFsDvY9a1cWwapCxjXmMc4/S33Ok5cdUek
zDg3KueRBZQmz6zPQSK7s2tdSJzeWYarSHGCEUwZHO1QcpSXyFXPWE1p3LbRzRiKnda79p1rjfdc
UZ8n2M/XRgQka7DSLztqqt2i1V8uXuhCUZ3aXOyHyA4fv69elHr3RV4/6BOlmIwT60UM6aGf+8dI
aK/RTmP2wEYjFOAmV/5k9h6dNTKRetESH53SzWjsvt/ndm0fggYBgG1NO7fIh20cONTP2XdHVyp0
WXrworL+tddan1ke9fC8doqqvLfk8DV2+gA2DmNQEvxa3jbTVHggMxWyJBjaCt4kjQX3XKIrxvEX
dHRq63znD/Uds/kcbj9R4U3YPAq8i3rYRPfekBGChH8+HTbF6EPrzKdfXjm+JOQ1rcj4GE5yRI+1
tApMzuOPjRFsOfvOL7xwwotZ0sq6jjYFLY8eTfC47JN1m9nDFg0OKk0dxvsMf+iIQA1rbZPpdyPt
HNjvjMJGt7TORpK9DTNuYfEb11yiVZWRhefpOfPIWZQbk18zQ5E3y7NKWKY4k0C0iwLEKooEwB5Q
6TGiBieQlA0Nnd4tarAHFX16QQ0brq3I5cYKBwUB7EuSMCFD1I3r8TBP1n7pyNNKIHJgQOE1D6WU
Avksonq3aPd6zgakzhbGZlkmNHu8TUDjZU9Uhcn8bUj2sT58JBrhD7n1wzHgYinCnU+aK08mbV4I
VoSqzZNQcmQYPgSwAoBBG2Tj8uUpsoEJk0aVGdO7lUlwRchufEc5e9Mdq/3yrZO8Rg07P+IkCPUH
Nwx+aUQGLwukNUhoSIHd3lE4EmDiD/Knm6H+CCd/33JkuY0CZebYPllUm4c06QtI6pW7xTf6u+Eq
nqU5cdsGvXZoUHfds0FttogB3ZjEjFav7suCvKxlBsI6dRB3WdT/4EwRv80SIUDjvXAe3K76XBpa
9pSP6zCA2x9ij1+ZEl6g7untWsxaDIX77Agn2qLaenDpY62DcIp2ZhMyF5i/45hYcxv1magIAaYe
XwskfvTCk6p2izsCvmW+E3ke7riUDLVZHuhkwhrl8DCcSwfWHbZ0iJc01ja2wbDXoBdNt5DQTK3r
maQG0VkQNcPQGCadzOkWCX3DK9XjwEeIQg3M1XkIPPRYftibz1ou78htPC4fPYxpD5ddNO6xoZbb
Lo/RCVQ4TU0R40JQL+xfxk2ETMwjsnsEjVKOUGBYO63fylnkEk6ASDrTOCSmH6w0GJuzuAY5wodD
LtV9Q2N1GeoQaPpLo72wKRwI+Tx2sIQNoJ9qLDjmxd51+bW+l7xNyuSATNsYnVZBEobU7ggNtNd4
3zDGIAzb0dQeCXsgxLyg0YhNctUW8paGXsakFme27avmJajT+5qu0dmvveTgauVDG+nDA7b6B69c
pTDU3lo5/TGsmv5G7vQfXTF8NMSJ3jEiIvePbzFVMNW9VH0MTkr8HGOIB0CI4k5IRrQGyXpGgOMb
j57vxO+RQvehSZiStBeYc6RQGL4nXDLh/RVe0HqtLFk5iKuTYK3cdjyp3nPu4xpY6LJYOtPWH2se
D+Ay6plMNJR3xjUrzrTJCM0p9HhX4aloeBMHLsE7Gdtm4AdqNWF+2VeidchGBhqH3c07OBoQ1tbs
uP3sivsWsfAH94jKzJuCQxbqkBDUL4dABqbe9R6UyoFotZgsJzJeKcSuZuBC/ovabg/LeOcGTrYv
s97boZicdsjM5+AaJp/KND6w0dcbfm54zJj7reO0Bh9HCBqy9j9J6OcPekX/VZgOY6yYhDxp/u69
DIZmjbCkUIF+56S4db6lLCWhWQjVyKkicRiRCWGkh8nv9asx/2E1jbOKnoi86K5eGpF5xIYRhnAa
2llhPwRK/hynOVCwmrznicrWwPr/xhDD2rYD4hCDR3aLHEndomqo1p5P2Vfz9CbRD7PP2k0NOPP7
/TyoKluPsOY3rsYFavIacY8a96CY5KFUYm/JlmhmjrhHTAZblM3lEdnIYWj4XTm6nUUXkdQfed+W
B9UyJckYWRzd7KTQjB0IHxCbwauNrWuhkwnLBodKKYnpYGPZ5AR6rrzIFnuT7A1g6NSpEmhDMHAW
RQl49szuZkRYpy2Swde69Gh9TnjQNLu6al39umxFZtBlwCszh0iY8VBMg3dJ5db1B+Yl+mtsS8Yc
QX3sJV6ccD7TGo24lIkBdrPrknVUQs9sS/O9cDjeYk0qT201zuz2s11m9vc7DmEYQ04r/iSCxnt0
ihaYf6TVVyfw3kVf3HfAQRjixm9jZA0PqFDPo2WfkzJ44IuSiTUTWNsa9A3rjHQOAhSWNy/F7jah
DJcus+KG7z+DUjkqCedYaOgc0rwxvykNNWvw6isJvETVkHxDGiIhgIG2NGi2ihJndZEeGfchm9Lc
FxZrumcgGZJuK+eTHEdIjMJMiXNQ2DqwTQ6j1q0hN+VottamdJJrXmja3mlokHSpQXqzMD8mFSD3
J4QkdyVzDPW6zGAjy47W0rWTnZ/j1k+KWjsOMVuhQrR5cjjurumaUlcu8gqYZGeFYEEN0c2OBBHm
0x4yrk8NO508w3+z9E4/LxtYV5BdUJXV0Rm971+1HKb9MrlDNKT2co7aqmaV8nxnmdmjrNGagzG1
DEnMYxE49hmGEAqfqL26v5YCrpQbLcvtPWO7ZC5eeIEVGjDBcVqH2hRgj6som3nL25352pUQknCJ
UIwFMbY6d4T9SJwEmNpyLk4e1WzJdELtl+EHHZKoonsRZmisVGsHB9WTSJNI3Vm3OQ9LLJycViXV
QF4mA1mM3rc2OIBIsx9ceD0E2rbkn7nWvhe2iwkZdEipZTsnz6oNiKeGJ5KKNBN1u3aM0r/n7m1G
TNrnZWieeFp8BJUyzSopjYic7q2eq6/lkKzcST9Y4mJhVEGs1ZgIOUjBan07wTNOR45Dl++68TYT
qgZRLo+lpSxoZt1TpczimLQ9epaOeSPZzWX/2hDadai9aNwSLoNKo2nu+pZKLlPNBEsyyHe9ysIL
S8hu6MfCKwGmHRyZkPV304BUqfN4OfGCrsl1oDYR/qZ2o3Wm+clJ+ibAAE6VtkE8ugwQSvc6gNop
tpNHwvLAPYfNntu7h712ErEKz1GSfELfH1a13Qz3SFTClJFQ6UQfofSyTUnZDKM+QpFikeunapq8
siJnwbwjp2O+DMHPwDDojAwj9qaueHei4XMyu5ydtT8R0sojFtCjF/U1cHVCV3VV70cV/nTcKb2r
nXQT+m5+yCdWNmEtB5tH7ZtfESKzpj6jX62QDipIiltmsig9EJLqMHwwV11pbKKKsB+KvPSelrOm
D6O1dZjh2mKW2ETyNcwi97yYGh2PKM3BeAogZaytrhco3yKDUwYwAChKxSE2ma+gTrlbFBDBoOXb
ZbM1EJMd/D6oINWIkU+VOJyKUXhapcFAzqKXk0Jdctr2xp6DRBlSCY2JzD5kyTEhkN4agl+F1eLE
NClXTAkw1gKSPRGnHpY8NxPcWMfMkl1lSgDolU+3w8B1WEb7Ab0aFIpfgYqCzf/2DvyD4wkHjet5
wjMsAYHwL3e8ajjZjGVj3C+KwzQJg3vdAMFrn7oMsWnTUbh5Og0JhVW5IPUDHBSqA6NKXUjRNJ77
ICdhnYlYUQvwv+nKdkP5BhDsre0i7anRYwPvGMwsi4lZwiE9tf7FMPJP3wEmhe5aYmYfuX8bRohT
ptNDWt29bk4u4na32DlxKS+hmvPWmhX9Zli7EWrZQBKBVScJnP+KdGnVDPbBCkJzNzbW8LMmB+54
8EZGT64W/Gnd5D4ACPiuaY5cAYqO3shv0tdmkvyLtN/4b4ATEEjQlKbruwaWaes/LS9x5fddG2je
t2WrsAJiYaqA2tQAmZUUvk+FjMoTz8KERgAGTlCBwU9t+W+ID2v+Tf9pMXAJorH12ThmmNbf/n9q
XfokzaTdS0tuR94/94FU1sozB3FYNmx6I5sI+S1VPC8fP9K07VIlGxgoCQpwT5oQn6HUt0NR229k
rJzIiY9IDHsrINTtCvfNr7pqN/Ywi3ALQ5aup3QTSJ7yIikJnTGMYtujfD2GJVz3jqk0cWANp/7C
+xf6pPmPX9ZwTF+3MPKZ7l/0iq6uu0TmoXa/lMJaYVevBVOw0SJRSBWFQq8ykiw1AITVUo48uTHQ
PqI2P3vuwIhmQF1rzOeFEF16Vf3KYlqBqTPMMqhm3c2OJAg33kq59gFSWH373w+v8d+2JA+ju2DN
zzgRR5+dVP/PKcW7oRR6Xzv3s0wUtRdB0qg2fYk9YukPeh0bisKox7jC/yoZIhgytr8r8qxub+Vs
sczKf4Pu/RNEQqcJhEHDgSYhrBnE8v8+V5CJwulJNyAkq6cWRf187ZPpBKda/lzOoMv1DsCO0tAw
CFHx6q0fS2JqQxj0CP0L5trbtp+OVhkl58LHDJKiaO2L6MsRn0udpDdeefzf13P5XP+5+D0+te4a
QBt4FP/mXdFhNbPGI+CrAh+zVTEm/RKeCvrXm8VMiYACVN7C8vehSTpMkif1tteY5GUxkrbReV0E
KSP/9FiYzE+FnYLIxgB2nLPNKDIrgfKI5AT87oG+/vayLOVubeQ8DbHJVMoI7jiIQc+c62rhkudA
LfyvUJT/RuHwTeH46D5uV9//Gy5Uki8fRTmDHYKmqrWIEXmRPvVpJgqgUTdZVGzYVZM+2BLBdNI1
u9+FBokJtSjzlemAANSHnvYPL2P0uq4i1pzD2SKypftsb/wUMVnG/LRlNvMvd+m/X5Z8dgE3B6ON
wzf4a3UBa5VOoeHzxkt+p5cxzc8qztbZCB+rzeYWUtvnd6lFP6WJm3IbJmTN2DUNBCq+MCzbTaJX
hMFqurhL6oywc87bAfNAFJMZNVVmPU25/VNK9QfJl2CGiNuxwBu+g/5CUvHcx1A2PrYSR1Dd+6fl
cPy/v+Q/mFyhsJg4NYUOhgUAzX8+QjP6qQ+1mGD1pKELNKn2p5Gl4RZnV8Mwmtgqm9Sz8ARTwnsI
ZxAAnPaSseK+nCSyzzatTlUjxKbX4xdCjdJNkaO8Llrwkf/yUf/pfjhi3ix4eIjd++sIoemdwYQG
V1qc8QinLZcMk16H5sMDQZhIedJsdmFTjS37CEN6XxRwzHu9XP/LJ/mH9yHUAGArkBNg9Xp/2bd7
U5mT1pFGXxuI+qIh/tP4tXWxdrK29P+j7syVJEe29PxEaAMcizvU2CMzIvetUoFlVWZhBxz7opIS
pRGpDKV5BCo04xvxzjvwi7w9dqvSOqs4Y1RG7G7rQEYAcD9+zv9//8rNLIU/bm72dkxz/YQkSSkU
qnz/vlJ7jTKIbq3L3/iV/2KXUSamUZ5WYfq+4334fXCK4TyBAXjZSxrR+Un+jIDaGuN5hyWA3K/T
q2YVcoWXwKEiHipYTw5vl8sseorq15JMrSW+w3RVGqSBR5Xcgroej6JGyVma6jtWemws1Ee/qaz+
oi5hg5ESB9apMMHC/PNTiJfbcPIxdS/fH3ohNXYWaX0fZ/iXdotvg4Rr50obZE+9Q8fee3zEXvyu
LPmLEk9ZcNmk61kwAyzvw05nA/emIPG8S8+pxLmshsesKH3SH80aJw2FBpg55jlR/q0Yzeg8UDhc
GvLN3nsqBsKA62KIrD9tKRPhoYafDVuUh84u7Z5yUTo4m4Jh3VTWLUwX8keSzjw7GcR+/Yj+1dZI
YeWaVNymDxzow8NgkGXtn2ZIl9mcTFvboPRJ7H1CdYl2AK4HR00yu5jDj3NKitap1i4pS30kAEsk
f3KtchFQOAF8iUKj3yaBK6AJ6ON7y8Ul75J0CHl0Gli7v/7TLfnRZ+xwcpbwr3nZ2R9Z8H5+GiQt
Pu12U3f5vje9V316cne8MsAgh36tqsnfGG351LW0i0nQqNUh1Bxx330yRU7TtZHxdVcvKuu6hcHr
x95DFGV/3+tmqr+zyA8v33cRk8Aop2137w9eFNCisSqosEHSOIRckqAUSnc8a+EOrJDf5cfyZQiI
Kj5ZOXo34lwua2QWygBmU0QjGnz0Hy5zl7M2yI/QQ7Ydp+VbAD/IoBPoX8Q60qFtC3mZ8eg4Rbtj
kE343OCFq2IOvw1iGm8nIR/eDZeT+Tz07YExoL/M3Y72VlZ+EbbzzXaR+UItKVdmOq9FGXabd81n
IlvWGps8CLOH4JN3bkFtUa58yWYS2equDplW2kwOSaSaaFMqe9sUw9LXZ5ZB+PdQmvfvlVFOztuG
t+4+ocOX9r5Fqp5DTPhJsft+RvAcYy84ix3fH/1pJM3D6OqDZCNM9USnIZLX9Acy4ghJrSKEjnNa
dTRP6SZNPdnrMovfDHkX2vZZQw8ZizUDq/dGUdnkbPHOumjB5HmFTFdulUYbiRiWdl8DUc1H0WOP
w0JEejmEg33ZNCGEBo/52ClIRp2sne+fUgliYnAWVJfvX2oKYAmFxWAgRiqxcdJ37VtR3RJBiH8k
OLcYSS0Z52v0TuMLska9Dlsa6aImKwMQ5xLFDTFUp46qo8LT0CRT5kXZVJCH6ZwxnqePPU7ZwQEl
ujPj6HaUkbWHLIrHVVwJq3O2sm5vuq7evW/mkevdCejmd338RrPW3KjcI7504gkcCuiuYXcwnBJc
xlhcFiA28TZmhwKZ63kh/r4G/5mtcPX38vNDiMOHf/x/yXQ4xjDMmvJ7+zHU4acciP9UyQ+cxj5P
fvjb//qff/sf//Sv//xPf/tv//Kv/+W//hz+wP/59/AHJf+gwys4WtucrxQAo38Lf3C8P8CMgWAk
ZwmIr3MKZvgz/MF1/+AkDn8C8qYHaeRUe/0Z/uCYf5z+vYsF/0QT4//794Q/nDatfxw30EE4rKY2
eMKf19HaE/0wBBHUUAtNyNKpTriboNfF3Q+/yJ9Pzo/hEp99/unf/3D8qpjxsTf388YJBmLmIsWa
twqE6NLfbAmfXcD++QL5wAi61jHx47M1nJ/0FOf0SfL1r//8n4El//h5PhYdc293Y8an11TmTE/j
EWFjM6MA9hDamW8DqLqt2RXmb/bmn6vHf1zvw7bWt6ndxhMCZtLfrWuu3q7SBg+u5+jx+tdf6ecd
9B+X+LDrM0IwksnloJ3TS1j7gbMLe8cnjgdyhve7YumTu/IRhDhZrZMkQTBviil7ZX6dAxiUHRPV
X3+HU1PkL57aj/RUbeec6LU5Q7VTzde8wrNWsdud45BLtsKvwzN0if1vnrBP7ok4/RE/PMJ+oibb
btoZ8yQWr/yUfd045dPga+s3eK/PrvDhgIVekV1HcAXZ+Dpf1jhvLPT5TllvIUQV5W9+tc9uyuny
P3yRASWwF2ZmQTDe1MEs8Oj7korZ5P/Bz//wrgdpkLRp0RcbTbLQNdy46RKPBrrPX9/0z36lD2+6
gawyiVqVb4hnKfGSttEO5DlTGTxKm//YJcTPv1AwsBWnYs43o3uy5HAHNpkBl2Jq0uLm15f4ZEV5
5+f/cBNcuAuGNSfjyfpyyQm+aAm0TO1LBTV2Tcfgwuuv/mNX+vCik8EwegROjJtZdu15NJ7gxp5Z
3UGLTpC3zOZNFLfokrXhxutfX/KTJ+y9k/DDl0sCo0BWHo0bTDEmUYcE9J4lY2M+//rjP3kC3hN8
fvh47nue5UUybJTnl1sgic7KlYLk95gBz68v8dk3+PCyj7Hj174dDpthLpn94JB1LkWfGr95wD65
+x9bKb6CHBOGGRYWeo82OrSBd/HZ1iffdROK6XsmIgb5/sBYm9NCWhLm9usv9smy/96//eG3c32i
nIxCdhs0FA2kaRkgXQ3xRyFLzmAnkRUwt9VvDu2f3agPKwGwPm5/2KWbRhLyJ/10wjRDMxUUDe7X
3yAzP7tVH9aDdmjCppl0vlGAjp8NV4CJj90+dH7zi32yybwD1X74xajbPZBTzL38LHbrL2MVMeRH
sRDSpCmC/i0xISpMNqEiv9kGPns4Pmz+KHB9eyARhBRFoyfAJXdqedMnATGnmrltiDOwyvqzOfMV
eSxJbQwPv342PrtdH1YKq7egmc012lM19mqnW2rOTVmcFHJWWofhb96tTy5jfqAjp8jgJPFoHD79
OL9VptG/1lCkv3fjgG7p11/lk4fiI5Bv7OSghRNSlJH3Hi5A68zkhSbG7zYhCuy/rj3MDytEyM+O
aMlGlwRuxlwOqJitHchmo9u4nZFAtLJyXi2OyY48GoDzOzAPDimSfc0YakvPJWlXPgAcnEsVVcw1
wv+uXAe1Q7t/OQ7Cao+tryISdQNzwDDvu+glAThG815wvp+PkSYm40sRI5fB7wBF7ZE4Zs5/C2SX
CKMKBsXVS6HLdGKgmweT/xojYCpb1AFZ1S0jLDtltSykyF/RYGnieppwKK9HfBXervXLWN56qeE1
V7ASYh8DQOla18Jp4vnM7eYQDWisBafZnjVkEQ+l3X9Nm5lE8XoeRmeljInw3XyECP3WOnEQ4KvG
ySquOwKiMMClfT8Qldlqq0FSHrnC/ZqQXa9uEdiGZHSDjRevY9aFzVEWSHIR9SDBOKExZmS2tGp7
OG990bS3hSIFAC9yFouXpG/I0I2GbCqiRebElqwXQ6WmmohaL42NhW7qY11HjL/DOuntbDMnkGbN
dRZpkGlQi53CAu6CF/Ir3enQvCfTyFQviR+56huUKGt8RTdgqq9Za7ldtqyxTww7TE8JGXiFMozQ
XydjjS14WeLssZ5kqxkBLPlp82FN2k/8ZmWBXhM0UxfTogoC8WQAX9BnpTOb/C4eZe0EVQVgiHWL
h9lue04cwVy/qCpuXIyqlsvc5jQxvS5yq9dHe7AxTcV+XJOCXTYZnsbGP2GUVyOkNBJ/mj5E8N0q
+gL+qm8kXsRIlhPDOVJ8QnxQQqbHMcMxuMmapOHDRidGn7fQXhtX5YJw4l5+ZZzSla++6GqAdX2t
kvvC9LX9GhSs62fekGZlt5gGHsVjbvjleG70MioBu1gEh23qEbuVvZhlPeAA6Jh1H8feKsR9bxCy
cwsFUhOXreJ0wNiPgqJx46UM6zy4hLYi62Nh6RauHBQRgGgRO7MGIzrftgbt4pNhM0rQ4wS1F0yb
JH6Xu7pBnQSIr3JVO8u8bHwPO7UTDh7bucusEBkjgLg3Pw41sOuiNWY8GGjncGyghq/Q18NfayIg
vyobq5kdE1niwaev1oebKUJJ3i9DJxu6ZzA5tOECs+rbMxn3VCEaGoCJiKSqhycTc+eJO99UPsEr
VRJfpQ15WmeWPaRjthljGeX72vL9BJpLy4jsttHFNF3YYZ+pW+WUffPm2bUffHdE7vctJBhFic3T
PcSCtldHwuK4CFJYIF+VF5nJjT/pqPBAPE4pSsEax3y58JvBUuuQBLx4l2MkwOFmaomIBalbNMf7
k2TJ+xqnfhbcS9KqsZuZNq2ALHM0gbpu6mr/aZj8aly1tYWDrAsrY97yiki0GWPbtv0FGaKxPk9r
6I/EFjB/WZVg7Mw95m2/XUMAUkjZR3syojO0prH1mBZdmly0mlzbO89oqbgTD71fRwRg4Ucskk6B
79JsceiXzPXmA5G+EBZI4QY/whkMEkG5aCiPil1b+tZZJCYCl2GzOEvceL37JMd+KNZqQi69yivg
CZdT3zUMNqFWtijl4I1dDV7EdLrWmUjRDyOLvIxRAni7yjezGnsB7sUN4sBxuFf9lKh8KczM6hn/
2rwsa8A1AeQjy0mqPZ6Zim84OaKgbw5MOQM9gjbVQ4tHtkRy0/Z9HKYI23uHZOi5Lh0dL7UZlte+
Y7fWHs+18+D1o/oq605lO9MCX3BiSGBj2sqmmOO3wSYUxlq2ce5k+VJC5K6wqTT0SoO5m82tG0K+
30Ue8k2ws5lNOzJyUktdmAMBovduKvIJJZVRgfpIY2Vxh1U9uquyndvg0GaNzRvbTLNemcHUwN3M
lQixdfoTksJmaVhRmfsYvxuel/OJDqatKVSTeVZLn6nwcIf0O5DqIinNSGC2B6jVkLg8TwnzBFyv
naSxbJO4pxmgNK8Gcltansh6J8Ae0Ap4AuLBeC6wd/TLvnRblfE2WvO8E1Mz+rj5asVsx7GyhE6F
HMKquMvGKBBn3mRGL1GG1GxYJ34M1BQiWl43C8+3hmg/MEoPt3ZciHmf201tPE0Q2AcYxFTg6y7U
rnxh4K/GcxmaRnvsfNUCgUOjRcB9WEY864N22aG1DIIHlcBE2JijE4lVZ8ROfbDmMVOgcuo5Wnr+
hCiVv9sXwda2iARd+6oI1JeiUuyEoCkcRLOZR5dnlwKWtApmkUaFfh+/nUguy6EWuAdwA8cbCbLO
WTmB25JokZv9ExFhFYFzjT16iOdl4ED+KyJS/Dh1j/2ydI2GnI8B/7O+yaaqmh97ZQPexJIZpE9Z
yXp5UK3fp1cT0A+5SVj5+osEUXd9iOoZu+Q4jR4uSC4sOgQ/Uzme2QSUNKeUHxd9uJGg8tuj+0+8
c9F7lblGa2jgKAnqWWz62fTMh9pvxWQugy4f5z0b1BwcMlQ8HrBInZZLlmsU9nEP/fE5tIRTXhEu
JKJlnhl2uO2HTiLh6tywXoqUEdJb2rE6rPrUnLJrlc2Df+naNVPHMpyhZA0u877vsZeW9U1jYRBD
tQTT4BiXcRTscs5yIQTHVDTVfRfVpXjrCvDiqB7nrsYJCA0MNZUzxfpOdaCeDgNJBJDRhGYVsgkT
b4ruTKEsmb+5bM8WW0E+IlYtYfT3m3gosv5pbrsYx7A5D1ikFjH9eKCFzMvPJkZTJHOTXmVueoSp
N43d4dEK60lAG5h16JLt3KWqo94PG3+VWTUKhtqzg+HV6yrFdSpZ1yClKxHM7MltNId3Bo6/cgve
RgFFYB0xp1fW28gDsxX182Uo28C+8HWWWxHS69prllMX446ZnTalFROyiDgXo2dlmDrG1nW2Nty0
5Fqmfd2vCOjK5Rqtqie/GidG3HWa8/i+DX1Mz3btOomEBGJ2yt/BYgiPA7GV6r7r7cQDdmXVGpai
C7JOuI6u72YMbOUq7OziJKARVT6tzA6oPsAyjX12iu15vAEklg8PM1zy8NzGEYttmrD3olxHmT31
Z2BHhHzSQwCMZix5Y5ZyzqkGoZrl2daNEXCDC4rajFgIix05tUJdP8pxGsxNqAsjOLfxqcTr5KQ/
ImXMUCdKm+nVt4HmuT7KqSRSqZd5giwAWlhWrtuCDPWrqhVZupgyvFTRoldeLA/49HPnnCMY0qCM
zsCqCHxR3TAnd/XOzrp8uDPDpKlvykm/+8L9rHzuWX30YwutPbpvECS099roxfCkcVCIc9G0zcSn
nW7xvuljY2CGU6XDY9oG6rvX9GN5kbhmNO8wodsBLcgxGI9zXbTTc4XSety4/YytMNaWNFDyVLge
Vdmn2b42kMZYi4mKe96kjZm3eG249Hbu2hJ41ly7bLqmzu09ZEipLz3m6/o8MQ2b5IVIV76DkL+E
a5/VU9w+a3dG1bKarOH0PJRd1N1BamnqXactUS7tmdZMtMTt0gnIl5T6zQL8VNudTHdmdyKAZDnq
26pOzVsZWgbTOHPI5XhWaubTzxKi73yoeGLtV5QvlUuMnz8OyjpEJ2cpZAq7yrD5ImhKY0R/tGRv
B9yf2fUMEDh/zlNMBXuzii3eRZWXOFqiui6MnVZ+Q86mMcf2We4aXUAU6gQnY+1S4Ixfhz5V8Znn
JwVTSPudF81GOK/TWbv9jiNCPn2jPgAUYhcZJxI7cuv0UluldDYZUNZ8XRNoUcN9Gk1xPVAaBN+N
WHbOeUeTCgcEx7b62zDMTr6LVRv5KaurA3Cq1IPpvaqmSiDXxlJlNeV6GpBirGnMm2DZBzIdSrOT
xb2wQZxsOpf4B2gXxNM+dWZfZ7xHvLvod6k5v9dlYVgghiMyqQ0oRYybd8UQDyzaUcVdW5clqcoX
jmQAifHNzqIUNEOGHZ8jVexMR+HUpKCR3krOBlMnXuigmHXznMKn0Dscji45mFnOW9MvDLuPpzcW
FM3K7cAbUbSyKoLllz0aNOthcBPDo7ccFHJd5C64dIvsq/A6SPqpHFbjmPjTwStY6rZNVZxM6dDg
x4Plmb6zyCU+zwvUKIl9wBFm+MR+InSm8i4y7zrRdhhgMPT9boXKWTqLky19XOloQt5ltJOYOTZK
3KXB6KKwjiWgGA57hkRxkzQmnmmXjj6eHj3raRt0tTiRhacuM29z8p69M0OUbf88ZoBqLmanm/xb
qKBz++ILVrs9hBDbOnSkKo6rNIDctzIUuaArGD4zUX1TUYBUDlp3svZmnCXJ96jlKH0UJSBtJkXs
stc6M4Pui0JlCF02qItXohpw0Y6xnYPCcRxgeytWHbsdl3Ne9P68CJJsqJZGYKVDvojCDtEqvgan
O3OdGl/DMm1UM3ybY1Ae/UIkkYfbgw0W14gTe4jCo2muKYRNvzTK6xSHmt7bOmWsFYTThLoVOlhH
dm9EJrdNcmgFvNsqexU9WUlsQQCU5gAC3dM5fYnLsrdzpOcUqtg6PBEzFHcKcD8YNe0Bclxd9+1j
PMR1irLIlwCYOSuLqRU72H1aW8gRUI99M3sD/CIj82FU8dE06A86PBN2UDz5UWXLgzuAs0wJM+4N
1XCWD5VauVbsqcNo2HmLcqOsQLL1SDIduRiH2KgzQnNlT2ROaCLG21DUAvFSnG+D9ks5+0aBVTkB
3VfHIoovJ0+GYlcblh52Jn4H78Xqo6DfEzxmgGxwWWujbVAzmKHF3BOddGW0lRPf+zqeunMFZgtB
epu5EIsXrEQmJwS3T5rn3KsUO2flSugjnOKMJc8MIvqyTjSa2AiNFeHGsdnQ9W80S5zf1Ko+l0hE
wJ9mnPSO5VRo9cVC7wSCp/L0UC7j2cGeUIjMyAzO8inB7+hOqnhl09GtXifLsnkx+QNo6DoxSD2o
N+X0ZTY7HsLCFfAf4s5qEXIUCQFm2wDTEg8yiaf9tsPpoV58P8RkTpxlZjeL2QNojQUEvR6g1Yhk
1nHbllPv3KKZJgVhGWUEd1131IrBohWE2V32Xqf0Gg+LVd8zAVcjBpsssmYoD3kLWtylTR/urEoL
k9CLUwyqncZBfyTH1UquSEY22x1ltGNtdTNZMHF8M2hhyzIhv67tQpiXdo3ybGNDw7SPQViYJha8
JCjPyS1rqtXIBu2fN84kFIHwpFSmx8nV/IcANNBIjHLlOoQ7tkrqcWtI2VPkGpEVYQ4qrdQMLOSV
iYm7xA9mIQDlsqyhREkUe1kIUjp9SGJVzlDjcRErmk962XbWfM+ZYsTwBj+yughpJOqvyu/IOlhy
crXM1xCnxoyFMPCtOzfJAkyZXei5N9DzfaByAVAzNoARfM2y8wralyuX5KqSmtEtZL32StMLaNJ0
FNX0n0YC7mSj/Y1QRY2DJUAGmblnbuYU3pc4YrP9Ujly6od1Fwmrhs+b+v1dQulS0Qnj3Z+zVacb
H8ZaKoXTkF2Td7YPMQm38o3jWoX3QjOMN29F6zk37nzfo0O2gBwe00EpZtNUzZlL7J/+EtqUa/ju
kbeK+LroKsDL5/zxU93uGgt4k7zLslF2xT3L8hDOUGDaTGw07Pl+GWQY3NdJbbrVNo6TvByWcoIa
LNUuDRQocgKgDYJ3zkxECUZwGyVNaFcv3eyyGgLkmmYEVTM21PQ6I/4F2gcOTvfFaCM72waItwLO
RXKuNuGMRA2dE1bYGglqkzPXMQhZmC7EBBy9WpANQVHVurHbXnAQ9afvqLhaezUFYRC+4jKzqnsD
lUG2dapujs+mkp58s/TcDFLOEvEePrAFBmNMTJM05u7Nk3nefAkgvcW7uke0cy2yaYbfwJJofS0r
qvudkxJSjnzK71R7plNibM5iUi5Y371eejYwzbmyvMuSt83YzxZCskfRab/EqBXOtrUbiSJHE+5E
Yb1zh8pDeMToioA2JN2J2lQBqG1xO/hl6BQrJ0QuhNc4bNPOvHBhpNtib2djWo/PWRnYxkq7/NoB
WfFlMa47ltc8XQ1dN2AUxL40dOdGE6SRD5OxyzCl2AmnemBcTRvE45YwzcTcG9pR0lylxmgV0daL
nTm3zlqZVMUKaBIAedJaIlXtXcfp9FVAOpZbsUCgPqDRKCs/P7JwjuNNoXzwQaUzmYTAjG5OEWuw
5V3GLMrDTWOi/CzP5ibsqsf3mcH/b3nTfyrhErOlz4VL/+ef//ff/vu/oFr6WbLE//N3yRJ62z88
7BwolrAzkUL+b4olnB5/IGRSUhKQRlV2mmP+qVgS4g/XNG3loy+2BNMM5iZ/KpYs+w8fdzVaU4mg
HBGy+vcolnDHfjaCOQ2YfpjMwUsthrrDy1DNIM2oasY7j2kj7rDSqp5DTm4XaPaSb2kkhguaSt3R
FqjiVkkxV/1+pmqHaiElmKFuCsnOKs1TaJYoyrckKWmZmurEXKsKESF9nd2VkUTOPu6cmTNNm7t3
esqsey+Oy4mIALvEMZpWIGDCnKJxWYdldgGXSz7CGmP1SnHn2X7WX5ykVbvGmYcH4nipjXwNxG0R
e257q4jZu6Mx4x3q2OvW6HCIICP2Kv0WVEW4MTsOlLvQGsR3g4gnm9nNZB47OKsXmZGrmxm4sA8M
oXUfCPhsT2HRVfPgTBHZH26nnVvgG7a1LVPJbETHTA91VklIQC1Wb2B9zSFRlX1tBz4Oa5U45s7L
R/9AmI56nNQAqS1SHgU9jnXjCiNwd0uFED9UWNafnSEdYC5XzXk/VfK8syXT5Vi6w21hI/2ERlL1
LEr5YJBJhCASCSg4GX4PgRw2nyNaNV351U75yuvBq1uabaafLWFteBu3mpx1mfYTLlMrhycLS8N3
Tb0RflFeAGixaN9VcH9m4SH1DAptPcVjLW5KOv8PNtAW9m3DRr8x9vp+Vsb4lkHcPgdXFa17TdQH
67E+y4ccc1Samt26CcxmabmnLlMAB31Z0R68yZilHBy2vF2dR2DKrN45FqVONk7Sttd+VpXEIeBF
trWcz+04LA5x3lnFysgdWplxV/g3dSPKi9aB9ZV7Y0/vPjcxTxsDj9iiRW6+4UA3bpuhU0QaQuU4
05kfrFKUAocISfumyhw4K4YNgHRsGni9NaU+jEXt77sBwoMXjM4Dbf/wquxE/Gx3TgtAhYeudyv6
kUaTRFibYHr6RUIdoMbWehCs8a/cHAGAaUoI10pGah+n8oJdYJXZmlaZpmEu0ibZ2PQcr5wyHs7d
nMAmSAPRNyYveIiHMg4OUnbhLpKZtT29As8s/RzdPEiO0vA5aTUivDi1NFeTj+UjzMg5w7gTEVEM
JxsQReVG+zYeje8mTsC3ikx4ejp+0i1cv26Xfp45F16czQSMeC0VdfwOxY+T8wzHxJk/qXzvcE7H
qU+MTbgqm1PmDxqERWC7egVZYHhGpxs+5drq1zOy21c8EsYtp63qDmNocqioaO+pOPqHwThhHods
fotI1DN3JLoNa9s+7X8lbYRJGPY5hEbnxpi0+UKnBe0w+QbOlyGVyS7F1kHsrVkQhNFkF20bxedD
1g9y65F3RzYhRuv7ZoZyQ8ex37WuAD3Vu0NTLfnd4L9DLI/UorQK2IHtII90vofjiVu4JLQwuZST
C4PBb2mC9fXEnAcN2gvHemAPbqraq2QUYtN2XsSINlTNbgISfzUAO3zhP1ePXTIFW2n61n0+ERFR
y9ak7QrdgQAN6ClmrSySpLhNPq/jpbALZ61DlTylQPa/CMJpdk2CBXpRg6k69Lpz1+Sp0HDOE+sc
xR8z31RRNdZTv/Nc2VyqQE0XFlXL0h2G8FzQmc6orSvvMItkeJtG6svboBByD4ZmviOAPb+iTRNt
q34OjzN2Cs1Ad8S6z9JJDIbunkdGKhdSe5WLE1iOV74y6ERzMFpaJq6VFrjOVSdqlrnArrGADw0z
Luppq9m2Vm7F1BsCNr2iqw/vJ/b35qzqG1QJSODJQdxwyeygsRY9FqLpzxpNv7Ps4/iNZPH+qtFT
cp/qhCorofBZxHRcjZsem+jzXLTwkkq3LoJpnXWeuSPh1oOZ6cLbjCZ/Lhd6qKxnf4zydMm0CE0n
y9tlS4RRBwC20m95A4s3HZ3uwlFT227p3XjnDJfbA6NB0JVjltTX+BYJSZSjdavnkPGz1SYXhjsN
l+SzO4/BqGoDe7dT3JVTjfi8C/JxN9VWsXFTQqbKcY7oZoajpvEVzoeiyPzr3nD6RQ03cN2U4ZPw
gvJWZh2jPZgjl4as852AsPY8JhwtFww/wiOzAvcbeFCxrkTLzJRx6tEKa1itmGWdre7r5JvW0QDt
os2XBE2XizGYSBUB5brI+2nY0Q307y0raPcWzVtzbaGbhgtqqZsq89Nd18XEWmLhODhZRsxqm5oX
2kvDrUXaB1T1smK8nMrSPy+jkdBoOUSrEAPtaxUSD+rXKn60HOGDswWWomZHvpVipkfFhMq4z4Mk
XTvMOF8I1ECHp9OGWDmrOMDS6o9lGLuY6wSm84j+4yJFBnQM+5NYK6Fvtx3YwL9EdppB05sisnBj
YYKfVHg6WFvh4XQkXUMrE+KCcx8wK6aU0LmI7diEI0wwEs3qpUcKQSpluHK0e0KFhNDMRh1dWa2R
vTHQlJDtYri2C1lxNEO11XDycnvyzGgLOwvws9MdbeX+zDc7fYwar997cG2vrQhnvGKGtM+dMLqq
RSVuPafku3ChpRZNVC3o+ZdbNuzkIBC6wQqJOG/TYY6XzmzMj8K1+seGl/jGHiRPLaNW3B0n0eJ1
COeDU3msooekqARz7LJ+iXlHtpiiZ6hfTh7gDYPft5LY88slsb12ssoqZnRGZFQXUQHxMjGi7pCm
QXVuKaO4rHrPT1e+OdqkaYWQbt0W2pCfUvZXqswPjhiDMzcx55eS4eE+60TDvlfaz2TDiQ3j6uGJ
ybp7lUd5vc/DYDobNdRaENMZErrU6y1rKWqjw/q9T+t4kc2v2ZiswvN50eoyIUlOwvQgfXiVGARL
zVEXAqdzjIcwJ0AVNFJaLjLMU2QyJcVBGpO1NkaJG7hIAcx3nHk1vamheYwcZRwqcMm7CIWHXgRh
UxC06DAxDk9xbyV8kPOg7fLtlAljR6KCfWC+6n5rwMS1C5fN9AqyeX6uVG6es58lX+JWTHft5FOe
ND2s0jKcwmOWyWAnM2daGSOGwsECiFjTarXZrGZmdP7oA/3FU7v2HAuaiSDI+2IukvRgtl7NnCsN
78SU9/vWjLqnPiBJeqBIeMzqqti7s9sxdhpSg/TEwAhGaE8toOjKwMg5NiPxqlIhGbd51O+pk5KH
3M9IlLEAf514QsNV3RY1UX/QAEDXGjEsfAW3Os5pa6ClbJlZT3Rn6M3Ty0+b5yiDVZwloXlwkb6/
p2YGq/CENvfIvnls8nJ6pBk43plzb99hII73KMgCf4HQ34u2fma/BKpPd6PTPFZqAGMOcjjmhq10
MhMq3orSulNmynKr0fwUXf4SR03OHFlRVbThKROncPRhNlB5E2Fk97sm4yMi9CRng7BLtWz7ovjG
7KO/lqPK7u0yBSclHHWklUC4RTqnwaEMTXVpm+AF6j4Yv2ajET/EyFL/L3nnsty2lqXpJ0IGrnsD
UwIgKVJ3ybasCcKyLNzvdzxDD+shOnrUETWpSb9Q10v0B2dXpkUrzDg5rTPIOBF5bJAEsPfaa/3/
93OWKNsBVr45K3eqYiVXHYiUdkNlPF2aCYEQBKpLRq6DEqOmwMotcS6nVHgFUdPbONRUiLvq7DPi
hBnZ0VK8KsU83JYG5uxqIEoLz5dKZElJZrlhdxJF8YggpomG6RDCG7geaHJuZ3PqadGbs3WB0NjY
jKMgNnvsW+mOCjTufM6sO3puFGbRSPnFZDRB1YDJd6zC+jaQYXYURTTcJpCtr0t+vJI5PtfEoQJ4
JDeM+fNgpfII+ki5ZIiwvBZ0zgn7zPAJN0l5NJIw83Et6XfIctJvOgoukhtXap6hddMWyyB8GWjt
mMyjVNPuzHJiw5074RZlru/7xAg+T1B9GuiQmfJJdOl4AXFJu5qceXmaC5l/W1pgV125WIlbwYDd
0wEp6w2tIR6mtTW0ON24Z3yj3HXw214tSWI8m1r/ao/kvzVhUl7aWavubKULD6JZHBNye+D4qIaG
57EMqgtOKd3joDn1RtOz5pYDl7xWFq0AahBAZM2psHdWQ5cFytlU7BGiWJzt5PR9bAPrDTNphONQ
Kx+7Lhlfe20Gi+go4WWl2MRrRSR6ior32Mpn58sc8nK36xlqo00lSUimIreBmUMW6UO6/DRDwpE0
iTC/ZQzYbotQRp+GsAzvMKsj2rP78lpLwvSbaSnmgSGceTN0gGWzSU+BeMvlDsld/b0PTfOzqs3R
MwJT5dWqGsY7oqcyLDWbw6wjCI3BIuej4UWBlLKYU2URAz7RPHNHDToMzSA92Yp5Mq4YJqjkGM+1
ecTb193WFhxfn9/GvF40RftmwHNx6eOH36soVOE8tVhJ59xWrqgfh+sIXke61UxUJz14mNFVe2DR
RImaFNS6/r3uO0mXVzPZGKWuwkkPNb9DgLBDpDI8sjoZHBlozcVhjcEuT5ratcrCfjPLKnpdwmUB
D89T3mwsUdqeqjbZZymq8nrunOImKOHcthoZfrQSqZgmsYgfTOQ6117UKaAdyB834lFC/6QNfxP0
E4NlVRJZG0htxjQbQrbTF+yUmcOGVCF3cbM4tiXnrbz7PBrUc0PNh7zioLWa/bNK3Y8otrZMM5Ob
mKMrjmqLNJEs721o9CrZlfxajZ/JLr4rp1zpUEVwRi5VRb7NZk9lgvTjgN5CP8x6VF7oIcThdfzJ
W6boL11jdE8VwhO/JpnlPrD7xJMTi6ZnLW3J6NUcbhAU1XuIJP1hQf1+hfoTUGc8L4YJ+VUzgbOm
EwzJXimpwSYVDUS5GC9jOqgSeCHY3Q3DO+mJLs8PljX0b3BbO3k91IHSbHRgSlxko9S6vS91jfjU
i1xdA1OkaNPnOWVuzLFoCUENsb4rxHQsGzPplxuZVnV6oU6tfVUp6ciwEpI1fomMYJkFa+aRJSu7
NGybOACWPVBl3Qy4olJaRCDmpPZbIhmMzzra2y/jrCwPqlVFHNuk+KSm9XgYVZt5ZmKaFMxpX4fP
NcKRN5VDw0ts9h07CSc2juXKuiFU0UVcK+oTIqj8Pm7nGfpeUBmfET6093Y6rdy1PCIiwloUDUkj
akVXdHM0ks9cwSGqO2OwXTFZ6VtizfxwJbkaXwZDa38koF5eozTJ0TLqVvrah+V8U1VLt1UQEYLs
ziGBJ0VKF8Mk9uKI31h+n2ehXFmyQJ83NILlaJZL9j1gNT1GnR5tq6Ybv0RLyc0jSWQHZKi/GthG
f+ROHPSuMarI5xzTCgs3zhGWubJHe8tpPGEMGBRCDd3IUJavIotyKsQ0/BqlZXeY6m7wLCbS98hC
nVcpNE44GGyjS6FHZOOC8UKJuMw0xduou9Qhj3xRNK16TWbxM/ki7+Gm9CPnQZpn7pDX5PQGKGHj
LZpNvMiTrJeXlG6a2FYzELa+RrlMa6bqZz+Qlva562U2+vpk1K99lLMa9OFIy3y2Q7oScrCMA+9H
MUEGoAQhWQRaVM5J5wlZw3SfCxWoTwaYTdvobaXeKVbb+unQUTUxXEByZUa9/VTXanB04KbOhw5B
vtsQHOUw2DZysWlxZBNmF5vqpVFMIuedybU3snuyL3AlkJ2j8lOQG8QB0k05hTZ/oqqvRhRit0bf
QiadIo58r7Sy5ltkWWO9VbRUsGsTLAb1Wkur56ClkcLUL1aPi9DtHax9td6Y8VDrTF2X4BNy3vI5
ISZ73xaD+BQGSb5B/gHKWkvpHOFD33axitIgqsVyPSuAdYTRms9oDGiXLv0wfWl02AWuAcnqNium
CBe9wrmVY1XgA7W0UCGPRoK8rggI2o1CUzmAw2PuaNpTcWlq6H8gp07Mq8b2NdBHYjURMpskX4Y6
nf/G8jWE7J9KbWH2WVKiEwKVfhto/+8JWdcuCSQhFG7uhv4R0YXY6SCwrpu2qm8p0bPWDStjcpkC
LHeVZg53mVLq2zgqa5ZivS+2RCTMkZe3nXJvZeVymJIcYaQsa19MctXyjmmwNRk5eLkFUf5QpBLs
dLtUjy00ygSoMi4OwFqVRcpFPRi+3S2VCwY9f6QPamOTr+03yPnKmyVj9UaZ1pwKNSDkN9PV7jVP
6ZBy4IefJiCpKSlJdY6Yu2MVKmJnT9Z82QAYvWDDZLuz7UV+s6eous3hEW/0vFdexyrmtK0Sp7Xp
UL2DB1GsB603jKclVuof2PSjrwZdl30YJrs50OPvwsnnC9OUy1PdFGjYK2fS2CDwFRDsks5X3TIG
91j6xPPYKEay0vwMQmWs4aXIVbTfBcFwKOsrl8MHIfCkKGfKRqcR4Hd9UrylTmXtW/LgCdGd9OfU
YADnJoNdPyKxcF6tqCLZsZgDQnANmaMQHZnMx1VPixT5NxARpIpuSPCQXxVp5K9idDC31Qt64z0C
Hhjzdn5AlsCxZ9wryJl0xoIsGLoAYGRkxYNYv62BoifeoIsAKKbH/DmCr8ecfahjR2DEztGRkJ3S
ftKmTvlhLovyrYyG7iLQ2ZnhPAwlT5sIdrmRm5ySEQFetmtSuKs1k/jaDFwDohDimzZKx56Uvcq+
0mTQvihaSfetsFuDoItuFUc002Wv2dEF6lU93TkktI0uUT6Wn/cLAUZFZgU+kjqQxwo+HSjhRlzv
UQTIgzEuLRFGc2cfFVwbsGbBfG8rU8+eEima21DtyS/NoyC7Ql+JzSdAATDXQrkop2S6CAu72PWJ
XkyrAKp7Rbcbu1kT6jEtAUtvNgLiTkwzCH2DYTr2AQmHcs9nqPaErHQHm8jST/OCXrCwug7RKtpX
jZgcX+hKd5sGlUJVFhb7oinoFVoEJlVhNN6xsI4+zZ7sYgxNY83FATqr6vWhtVVokEBdvugtakjq
UGINNOTkLp5Y57GK9eKTXDhdhjM9Gbbq4RtqBW0bUEjskxyryKbvKf0Yumd703DIYyVP9Wm2lsRn
RtP6zB9wGFkCqK4Tzr0PIJM0wz4h77AZkotUSxG2SbN9yDFBXQuqOJcilecOGfQV+ol272TIlUug
lys6gpybNU8XwWLkT4nBbLHDyEFIUxwCLdbFTVZ2vL1Kp1zRwmMClBuEQrey1DaGmJrH2oSMyKNM
rgkxGlZ0yBKyyEYwGkcsdMZDqfVkoy+KOiBUdFoIk9QdAzIWO7fIiXTa1zw0U8HJp4+PrQP1aKoL
3G9zKs2LZGZshasA1iVI2IDxeBemNyUcm32IlJV0gAhBETp6pbobeTLvzT4OpIvVpMx2KSdNol1m
xXghsU3c1EuVPOUt4rgNJE6BgEJFvDgFUuyttDHAh8ZL/zmelf4zPhjxOFPlMGkFhXcfGISobdkI
08Cz46l7kobdaq602kb1zahMPhlgPw60csiMkqmML+a2zBibp6oSeRMtaBLxGlLATa2Dcc7QGHA9
WszgmzUJbgFiGnXykeCzy+uzNdwTwSXvIses0o1ERHxdGg0EAGWOSRSazEzH4RFVU+yHZG8hNIpo
VnpdMA8qJ45A0S5DesfEcE4tYidVB4/jhWo1f58i1Zxdva4MevPIgYYNf+NA1Y2qbNozI4QRlJFn
SeRvE1hPDiiCN7VabOdh1CdbeNy55BMmwjX1J1IWoseIExk5d9KQjr+X1tgte41HVfHRzOQ/4nEx
mmstXIIZo0Kejd+LIizkTrNm6oQRYfoPdSobBBZopis/40auQ3fqQw9JCZ3XpWtmypJSk98nVRnz
1b9Osib5lSwhtd2LfWitEZaiVIjQokEjEtJYEFdQREuz2BQVcthtie/jUHYKx4tw0eWhNkfl1lhA
qBA+J2KWfcQaL0HZ5fdqKqO9zmb8oIVOdTVk3eD41QBfO+S/nQ/GYFjPOCAStMQ9bcFkaW6RE1EF
hsse2UzNhD60a05NA1ugGRjdBdtdfxVbqk7BitOh24BmibuNnSvRE2gB50dLRftjNAc78ftOYV3N
aIWZG5EM9Y9wBH6zU3IH4wraWQBvdOiwGdGqnlUr+5Ysw8zwj0HBdU9Q3ZHMKBBjdZG9SdvsbspF
r/CfTMsuUhtgyg3vEGQJXW5aTDxPfDETcE1jeCPa45uwCcGAqkn/ZenmZpvoCwYfunTKIe/zlPEs
WSzmVPbfOsalpBzberIrONJ8o+tKuc3EI3vr1Tz/WpIpd9PbWuwXmtF+nzuCj6tKKCuMfYyukOEE
XiRGcdfjz9s2Sksp17WoYTYc2PXjgEXuPteN/qGbBCwd0+4PyPYbAQ3Ujp+EnpbMHMiXKrW5vcmj
0T4GqB+JiE6ZcTHP9Mxa2kRKKRVrojZ9mjsmxTO5BId+7MRFC31plxVxA9y0N91GzuTkAO6er/UE
guzI8W3e9HYyezgHJTk8HEzvU97qh0FqCGFtFO8G2jQOv4ZLFM90G8qq3sdpAR84zknF1rvW2Kep
EvqJ3uvPFP/ObZVH+k5TinDvBO0oiDLJtM5tsV8wFVfUdWdrESpv0s4Qn4LFmksPWHN+zbYsb0S6
RGiX2qS77RQmC5cMj+017JjRCmx63ctLaiNqDwFYbjSv9Ipsp4oBSboxrMn8ivibvqGceus7MFN+
tIA7zgG8tQ9ajSRmk0CtUzd5jhGOOzeZlq9rhcbqE2aD4v+3141YSC3+oBv5X//n//77/3wnGln/
wP8XjWjO33DxSs0yoPABgP2HagQCjhRIQnhV/yEN+S/Ojf63lXyjCgc1lA7Siz/0X5wbDc4Niifb
cCS0NeBvf0U1Ypofi0bEKZugKXrhcPrNr2ZMk0RQOE5maua2KFDWTzcMDmM7vG9KKzRWrDL5JIiC
OwPriRLHyuy2VtRXJF/RXNMhnaOKmBkCluHwAxX8bDLp41BCfW/BfyrQ6i5lJiFv8Zj20rMNExyJ
HiKOTt1h0Wp98OIaMbz5M9OAxlgQ4wv1TJWZ9DeSedX6PhkmnQAfuxjBxgemQ5vbLQiMbl67YS1C
if3QRsXcdL3GCXqj4y1RLDS8vcNMmsC5ko7UAnB1HsjsQjO8iZdJJR0wzKWdGp4hmr6i+dZgz7iY
1DnIbjj+F2a/N2KnIZBIkGeT6i5DanjoG0TMAel2Fu5bYwuV36prN06isR/cqZgVU6ACRCpChISq
qvWVPUgj/JRKfornRdGrCracbmTpZ5NodPM5lEOg3bKPWsWNjW+L0M1aR1TabWRgWdqdVgFfeCS2
KItu49kicZZdcK4LPw1wJri53UbK95Qt55WTyIxKp0hoH2oqTfy7XqbTvOsZ0pAXa+gZYDFmACla
09Em0kyAFKWDVNlLdGcTphAkYNRHM7kiYEDNUBsUxKx4OQFXTY0QqFHy23KZ4+wljpke+lXTpHCC
h9yZCEyBWLppCOPTHpEJIQ1y9UzCk+NOGKEPlSib9z1miOFWCbuk2ifpUDWXQ5ZbWCHo6TSKuq0Y
peiO2/YINRM3GFBRdiTbUCPQJgFWGUbeokZBAe21JxYa4RIW2wF2u5ml0wsanyUzN1qbkuzNTowN
naGsViEOrliCtWeVsVK0FdXMd3CJM5ppL5MVi6OMJKHlmr/EWdjex7KIr9AxVK1+PWuZSQZ5y9GL
TPVy5L3xRV6P8iFROFcQi6eaRAj1cacq35lptkTNzrWh5Ix1gbaiSHa6OWQTw8OXii8Yn+062vOh
h/iRWrqnFokZqUde1w7KgDjR0Ku+dm3gbfQZbXSNjuqGk01upEvB0gRMj5tM0V6Ys8/F57avZtOC
gU/l9RZNtEYJDCqcgK0+0+b0os2Fpjw0HNyIBrOjHGohA8LmWRW1veCGaonBVjat1k7hZ9KDre5y
MdjKa6ShQRs/mrk6t9caBs1Rhw7qsE9zgpjK6oK/C344RXek3UOmtoILWJtjcJFSyKEPc+wMTxlx
YUb8zaHd0XzuRzwGRCowoZjpYjXYf9bXFdDiC6IdoaBL0BMJSA5FQV6TnYHmn7OrIN+PFoVI5AOJ
hk69TQ3HSq9DrJ7VJZ2nvvga6T3tGco0Pf2RqSlS8Z72JomFEWKp+RlpZdySBINpTj1iChrbbVMN
03jNf9UKsZl4JFGe2CiAyw09/H7aKAorDMOsNItht2ItULHwMqV7JBrI0H1EnJW8U9TFjF6oiKR9
ZGxqOFeTtJbaT0wCYY9lQgRajzTJWessRYkypulITsHdD3mkvEztULY0gaxkPtYyj6J9xEmUM35A
9vtO0RJMJWB+ac6OF3pbkOneSuYDn2hVWQ0tRMzf18iuovHZwI82XmnG3KikmGBCMo6t0nVIcs3e
RgWCT6S5juIwJPxcGft55SqiD8JcN7cNdQcjIKW/BjgdpUQ3W/18bVepHIdNrPecgDhia+qEpEUz
i284jsfmsqZrRzYc0p6hj90ET4x1xYqVqHv4yBnRcbi/kSAHmm1AmXZqYcaXXQjT350mPRYPZj6m
rMeBMsw9+QvlIog4HFtAqhsDq0J0HckJ521r4kN1Nim4yfnWHJuoug4GoS53Y0viFfoFaxTjZ9TJ
teP1FbAHzyhICqeEg9q+zZJ+tC+7QS6Omy3OykSHdol3ykkYB97VRt0Pg2ebiMC3Y55jJHbDqEmd
N9VgkSI6LQe6sMlSxpzVpjZ5OOAJKDDJ6FEs5NjWjP3oqNuErv4w1nnltCmSSXtuo4VYkqWRavzY
gCsMb0lv7cJrEDcj1uwATeKloZIHdTRaekqraGFSD22qVvUXlkWLejFvxtqPSXREblMVmvnGQYFz
NTvsbE13rdNjUKoRyr2FTZEGb7Qoi+6qEuPcHhH7JOrDHDbUwpuomqPcJeC5QuuTyb7UdkWm9aq/
DFkc3goCujoOfI4ZPSViqjFBk/PJcH6x9a9xrr5xLsleMvREZuUro6YVt0mn67VfDwxw3RR2jxp4
VW3FjZsqlUwOUSm7YWsNZux4lbGoOqEDbSiqlzxui/Ym4MCVkpukjE18hFQnlscldpCFtZkV5bcO
3YfoksgvdWYjMdtEfilnY86OI6z2fs8JuFc8oSeDcewDPVWeksTss8QdqzpyntbzQbpXKQASP8Y8
scLinLHuvgxJJlsfa1CBSCwKwSissk6wvvuh0RUiuKLBKO8NHi9SX3EskbOgqq28tx1nCisvERGx
8FIsOgfvHnrKzlpKqTNZVo35KlhaOm0bKj/sIQZhB6NCynGUxsSV2QzVM49T77A8ywpB79eW44P1
nI3xoh1NOnbRdkpDmcfQn8sgfSyroBuPCGds9THSU72+YBJSKXjPrDjLvqIL6CEUlIHE5Y1NePjO
0KNyrjivKdzZnBQxn0iRvlylHVpxY5SaHiLECWuhfW3pwTZfsyEMMJJu2CcrcHQT4a9rRGUXFS1g
nxbR+tZIpn65bcuSoZyHRUzLLsnpVQVJKkZYDbGfSlxlxxiEI1E5nRl0d1OHbIuZaD+ESNrMGn7T
ho0hwKGDQEt1Ooai9FgttI+qHuDmgzdQvCwcvItgW9a6TiUCyQRXxwvFGI6F6yF1zAGfLGZCUlYX
VhBkEyU9d0xacQE0e5u3dDJgo2uiKIaLVs8x8fsklShOh4lfmtgvO45fayRQ0tGO9PgJx5gVqse8
ox1VkCDWW0IJUXakTSaL9neg4H9n+bzgGPKnY9D//s9/+7f//I//8e4ktP6Zv5+EpMF5R9UMFn0o
nf9Uz0v9bwKvvpSOiu3KMH/hfcq/YYS0gOBDujYcHQnCP85Bivo31PaQmh2IOPhwhFD1v3IS0laq
0z/hidLk+iaX56PoWFGlWElhv6joWbVr1OPQSjCQIZu4K9re68sHLK/uEPQ+oj0qC5LN+u0vP9IH
KNDVHPDbhZn0a7bKtxTy5wf75cJMY2iJDh1Rf+YTekhfhUtgRdaGx3ujxkRXklFZ8fZ1Ni6zlq4j
wxrcBKi4Aad34S51Dmc+0Uc/BeAX5pX4EiwOqO9/Coxk+tK0tepxdxCTdxy0QFxHxqGgJrJHxdNz
y22n6JDf/vnKPzNtTm+CYeqmBuLakJp+chOYdbQVk0PV44yyS/VDn8s9ww1fn8tvRNZ9CpQ3W7NQ
V5pXHJqIfzAPQmSYrpk26eGTZF+cs9lVK6+bPOZy3p8/34rkOv14JuBnVg1bAJo9+XiK4QyUXRSD
tO8304OhTl5ONIRaK0RtFZcAMPzlLNXzwycTE4lJ4gAPuWqdgMLWWow5J1cFseyiuffBp/jlTALi
U9mwlGOba62dE0xncHXnLnyKxxcOcnXIFKpXDcuOXmO/EVl3k8knAZQoi4ljr6Zr1bQfJyfy//xL
//ZSEHrEj6wJGiY6bZITrBhBTBmJKcriEY5Fzzxxcem7BDYTMH4OPnjuUidPu+gQYySwP7yms3CK
xzgBZ1J8yGnWxjMYNta+988P34p3RgdPbIt1xXn/Yg0wWicY16o3YTpP0emhEvEyIzuDADwNB8C1
/u46pyh7e8DCGFuh6i0mfkQ8B4mV7Rl/HBH/w7ygUM36NW7T7RfAPKbz8Oeb99trsl5eN2g2ScsS
4hRMiaONXjKEcg8Fve1Y6HtJb5/hjQtyk2qmW1w9t839n6/6k0D47u08uezJrxvBB3c0eDuefsg0
znBy8bD2q5xzGPF2gK70qgSYY7oVh7r+3MuyPia/Xd2gzhOsD5CjT6iB2POV0TK4t4F8CiMEL7qx
7+bpetQVH8CDX4kDPNBvdv6c/AhFt5/bZWcbLQaGYUu3e69o/RGh3Znf5MNbwTDEEaA/Lc05/VQ8
jlXc8SS07cuAAajLIl8yhW7JV0SreainCw37PQiDGJZCundM89AjTlmycoeV4nawrSsmFLF2zI1P
/8pnW7MW2MAFnrqT++VEcxiCbFC99U4ZX/PySzHmHs2ZnU4abFwVG6vaBZLAWJssOxPYQ0DDoiRy
gZ8M3B8yH0KJXhtQLH/+ZLr+wb3UacvyoXTKj9MtGS/dhEedbWiGETORqKXKeTcsn0N0vKXdH0vd
ubSIBuChhm4yX4WbCNsQyTcb4GVemFv7WUcYIu1P+hFZx82yZJf5X92LeNoNVddoLFOvytPnza4D
EDtLrno0g3zZ0uS0h23nrI22cLP+Skg/rgzz3AP1vl9MmcRlTYoxjIvYV6kO3i9hgnZFCAAFqFvj
XKCAvsny4IGumN+3JE+WBTL6wQcXd+hle6HVCzkNfAwn+Jyce7ZPH22bJUZVDaGRy2ZpZOW9/yQq
2rYxtUJiNdSJrHqKk9il9WXsHYGxnIGVYVz9+bl4jz5lZv3zilK1DLrzCD1OdooFHZsg8GD0sC97
3WJejb1Hc9NfpOPL+NwN/vBqGhUpIwLVRHL4/vv13HglqBiAr/vShLEcJaEvista/YzcZffnr/bh
j8msgUdKY9dda/Bfq98+1pGgrnTEXu8vaP3v6i70Jxm7cyKowKg4g/rJzv7qhvjzF2V/F5yldU7V
JwWVViIRsWqFTLdm3KaaddEiPGA0eIZZ+1sl8/M6axTNuhCCjl435l9q7AQWjATHNXh0e7ZkTu4i
mmtQ+g6ka/oJEpgalkxDYN4klb/4nv790iYYSsdwhDRPbmMwJ0tZAR3wJmOhk/1M1AcKAYyM8wZh
KrEZvQuPc/vn23m6Gf286JqqoEsL++zpDqw4BNDUA765Fgu608WHLn6Uor8o8iMyAoL9rHO/8Om6
8POKK6+WiyLjME5ovbmw1TJo0hE59OBbZD6HnbGv4xIX3mWHCQpbzVpXcXaH792jlqcOKPdFLc8s
UB9+818+x8nPDV0zTmdUC55g7FEUT8b0OdJC4G6fpwKMjLX58w+tGTw5v277P783XhVbtcw1eefk
egnN5UoD1edZyXTUlsAfUHKQvrlDz6FZt6VCGyLKdwmNICUtb4Mm+4Rs/tyvv17l9FOwCpoa5xKG
hqdr4VCNodVbKnDTJN5hjfID20KgJci5UTwk2CBzSKtDeMzZkejNgMbmn3+Hj9YPbQ0rRdSFVPh0
aex5jx0xEHwmoamjatsMpASDzVS1LzFVOxga9GTnVo+PLqoTYkjFRf9AnK4e4EhM7M794OGZQG+S
eyQOdfZuNrh6zqT9Kh2XM+vkzzfn9JemRyEBQ1EgkMX5fiVZ9LpVk4Fdp5bl7Vzaj06zrxPmGVTW
AaL75oGRrZsRzZ3JC42xqSqmXWX0fiTBzTVXdrOQlxmdeep/q/jXx9CwpKXjtFnLz/Wn+mWBs/M8
tOByDx4DM+zpF7V+0ycE0RE0XCEDTd1KfSbU0V3lc3++8x+9cL9c2TzdhskYx3hscBMG7vqweHX4
I4hfIv0ZyoanNGdXmvUvPL0DpiEsfn1uwm+7cFRoMaymaeUu47wajxAKPUy7Zj36KJrug/kL4KpN
nw9nqsKP9mPTpDuh2bzmlrGugL/8xGYWxmOTMzKIevOqrWlEqiEC5/6iCbp7DYntn3/XDy8nMF6y
O7KM/7Zv9NiXxwmFecyrbCg9QJPJc/Q7Evo2kJTP7FIfXs022SuIC9ShBrz/cmnY5HrPTNLLkxUb
RrvH0g+LNuONofjQnPs/f7mP3tz1WSXoZ/2f0+UCSU6J6Y6Hphg4j0SRr7W5N3dfKXM3CkCAED1p
VYXnXt715Tx9dKjo12WKRZJ14/23TBhnKdaI9ne0tqHxGJD5Fb06kQXHT/HZlZCR7lRzB07tzLPz
YQFiUaMSGil4S0+XKtRbgJx63s9RnXehZu6ToL1YMgz4SXBpYORuPLMzXTx7Zx6jD15P/NDSoXcq
6TuoJ5UP9Y2JaUrpvZATSmopvkJtTs43TX8NVZZ5GK1zB/EPniXuqQaenweKLse6Zf7yoth1F9t6
DQTO0moX3ZGnN4mPASJVhBeY5/a+Dx4lTo/svOBXDPnbglyE5tRCIgfQCs+hiEY/XMuLRLhaNRyN
XTLnbq9l+7/8/NKOM0hO5phnUKS//4qyTzGlNaxBV1J2vh5zDs0WgjMVD4awm4CoeP3zBT96gEyp
qg4OHos+uX6y7zRywI+EesUrl4tBvKwdBiC1nhERZms8JuojimVwBWe29Y8vyxVNanN+3tMXNQjN
wZhC3hh1YAUaZ0+Pl+tgzC6n5IuSHdH9boJyPEqR3J35wh+8q2vfAv6CDTbckCfLrcP4XOlsViRN
X6AoMBAMPH0cdsbYIkO/RGy8cb5ijt6hqjhzdz/aTTl3rJ1Hdnn1t7WXw7u9FCq3tyQgYC1mgY9x
LPnikDlPv3yDhJST5iMO+I2enavdP3p9JBMIpgE6PZvTqFSlM8DlYNfw8ib1NaM4sMMe4/jbQLTL
kC5nkrY/vMM2pRtAPHiSzF/eP8p2GjoJdgzOJ2nmrfnUUGk2VjBea8tNkr4ao4+HfbfA/PgXbvAK
TVp3HIsn7OTsZwFlCyHR4XcuFd8JGXgs6zAjPuSgri0wESxYjIyY4pkH2Z+9/AdlBCnLdNT5oXmD
7ZO9YGrICFeAM3qk/LrrjheP6X4t4K3oC/NXtKyoFaAHkj1ypo3w0Znh3aXXNfuXBVIvBD+40bL7
icWLVqaL/RWB6sZqF4/UmcOkXojiObHLbU+FY/RHM13O7PfaeltPtkI+g6OyJ7Gu/NbHmZ2etA0s
dF6uI0aWil8qxW7A80WHHyj+V9bqKD/01YhSWRwQC31iQn1hI0n682Pw0fLtaJLzMbMN8hpPngLN
gAhTmSQ/Z8lwV+ItsDk3TvPedhbXifJLAghIgK7Off2P7r5DxB9tPCEksNP3t2AyQFYUDnJgkekH
1Y3V3s2mt7JFf+Uw7+K1J6/9Yklf//xtf+tRU6fzqJsczQWVpHo61yCSPaW1RghK0lt79JQA8aZN
LR7CUOxRv3Q8899ycqSnNtvn6rmA7o9e9neXP/naRgcRLBFMNufUOqgVgg2Hfpm1GVQ4IePN3LOJ
9e2mtpYzt/mj540r2zQs17MyeRrvf/AUqTUKHxpm8TjvqmJ8adkoQTAWtS+Z4MUprhJF2VpV6IMf
Hx9y5U5ZxjNl2PownTz0ICY5tVGdMGjVToqhDKHdQhhG703JN9t+i4h7z3MaEmdXl/V3/O1Cugo1
bZ0UMtt9/23teFRTR5kAanKbbVqEmDoP8GQ8XUKh4aWyeM3+hUdLA/6p2+iFTbGS5n5dVZSVfzkh
u/KcCrgognMx8dV08NWz/Tg+Ta5sok1hgi1L9tRvD2cu/8Eb5TgcPOV6ZnF+m43a2O4EmXRgiJUR
xsFNODv3+Hr3TVnDiukggjb8i2LM7ijOXvyDVQTwJtWCqgmO5adlSoPtMUsHLl4P0VPUDluih75O
cXEHSPG+joVLJoA/LMFGVYrbwOmOee5cao3E16G5a8k2l2TCOWbjGv09vONzy83vezo9OOTfuqCS
4tE7fR7q0Bzx3LR0pVz04K4sBjclDyJAZN2vThjTesB4+xwE03Un7Aemyfx/36tsAcqhfF6X3yQu
z7wNvz+klM3UzjYqcqH9NrFSMablEyQtrym/9iwCY4TDe3oM82dycA4JltQzj8iHF2TSI/iHDqFz
8vrhOy8aR5tanA+PsfZVPgytBWDD2ljF3bBGKedr8eEtGIZpJaCCLmgbrSVmEu/7kPAA9sczH2l9
Kd6/qOvR4Z8f6XT7MRl8Ef3W/j/SzmtHbqRp07ey2HMC9GaBPaliue7qbrWR6xNCI43ovefV75M9
uwsViyj+3/wHYzACJotpIiMjXgObQn/wAjgoasvbV/hQQAsFYpDWJSLE/gsUv435LQqADZfaMTHT
48ovuT4/kIRo6MAto6ihzwuJfjwp2AwplWsUBnwN/FwK6IUZv6JGrTzs9gWg29oLdwTR/crY17m2
GFtD7Ew8ZvjrMnQ02YTrTKNWbpI9GfKntjsPIfCJPSgycoNxIwfnDO9pJ1jZEdfH1pAppoHdcaDX
XxXwfLDsOj57lYvpD0y4bFPlVMcqvr97KkXT1ucp16+9LK63IaPCkeQ6ou1wBW/xG8THax3Rbjv8
B97SYMVQ1Ke41wAXHw2g45ZOO5RdMLTdDuUpt9catElwkukI5yX/zQ92GqoIK+ugXu1GygPcjoAD
QD9Q1rxcB12WZFvzfHzMSD7LlGIymgmicz2gaiQePmgmbMS4sMjRz6dLY31f+QnXB0IAfkD40KsA
qTUvO40N8mlq6JQusvNCdW9f30WoK+PcwE9JI9ntlNhVQgNdhOgjTxI0KCmL146DeEFfHkzMw1QQ
QAQmknNjlp476Hr0dalVboSlT1S/VckP6NUbrNE2DYL3uLM0hKxXoV3mfGf33J6G63jN6EREXtoG
AWJeT1flFm+y2K7gsU0HUdisf6hD9WhpaFNLaxXUhdyI0UxcBLm5FANR2MtlB7LuF5Aua7Z+tR0g
jOc6nSj+afvjQSw/lk7SQ+VT1gBoqydHxUrOSqKuBcPr9MgAekVLmaxAp8c5+x22Mep5PmKk9B7E
0yepTI/YyriVpR8F4kg0ewUuDfi+K1IYK+p2nSftIHCccen8fXsFPnKx2QbgV1A/EiQo055nynZm
pLEX+2C6qWijO7mBhtAMmzT5Yvt/WzBnBRsz4bVYnGDzQKDdqJuoWIuMCyfy4leIWPLHU63vED+S
Rt4fdXsecUBJq/dufGFnvlbRnZw9Vzbq8xKauHoES6Ze2YYL8ZEihO2QM9BdouR9OfqYecrUKVaB
nAzaaZR8kEz9aKOlobFFiJ9qE+5O6ufbU784qk4TD1YYfY75TZSOfpTlDVqhQXhIhu4DbobNLAas
7bbqEFrrATWba5ilhQNPs1Kl5MJ3KoTny2+1i04CWkfss61v5RHZmdgNgzsH+mRYoSyf/xqLYzy9
xOA+WsVameilI6ha4D1Qk9Ux4ps/T7h/4P6jc+AaaF/pvEuGN0N/F1eAeA+OIKGlInXj5B3pThwU
w61Mvc/i0XZ76hdKA6w3c0Cpj9rT1Q3QW9w8WpRU7qBiDE/lH9fDjFsYAP+WJPegl8nHBSkaeXaZ
ugVChlG1Vij/qCbODx+wFxpJOjcSycHlYmDCgpTREFZurugbybkrAIHK4D9xXkV2FXNGNPf6n3ks
bQzWIiu/xHGNatpj825K215DwCV8K5IBcvraSi1c3qTSAj2nEaGAL13+MkQVE2htuBg4NCbq6V1F
20uhzflO2lqhL7KyHgsXgUgQCYdUSsgTZ9cQLXSpR9kNOlRXPkEOoz0hw5FLKusvddR/wnMDT/fP
HS1yhJSbqFYznhvDToqtM3p9JFWI58ArWvtpCwmjeE/wpIaKDRBm9tMyu0GJZ1BLF3GDQ4+Ahzij
ovCN0IHb5fDTm0MHi6c3s7XTIhL12fZgZzA6cJcPHNDlIihtaU2DClNOrZrN9BblOlQTbgKqtKOc
8MiJUL/Erw8Kn0NFQ2xWGAQuB/yUFS8rS7QwD6JMK/IEwA68fy9/DHQyvOFLE2ljf9j1yetUDxsU
Ou5sfXxsfWp70nAIy+yMONxKvnaFEwNrLDoOBggk3aHDPduMVT7WBlyDgmd94uIjvY2juyTbwEDf
DEANBG5VYINL2nUCvEOhG0UWcDXDi2bGO1hRW2ugefkXPpMu3qL3VdlvqB6tBZWFe52IAo2YnI4U
f/46Jr2tVdRJCtcJyCuSfKPVPUQYEAH2p6aVdiPubbUEPTd8RFLwNI7aHa8iLKF4gNAxGnVtrQK6
kGVe/CJxBf1xrZohHDgoaFwxJNcOtR8pR//tLnPeTV4/jUHbmoAn5opjPZpwqnoseP7NPrYAoDoC
z8Wze55vV3KUQjXmdm+qb1PxLMEY6t5Vtd+he7cdumYrdrJYtdBqtqWUHAV4pg4oYyhricbSGlGV
UijDGwBI53FN7r00juSgdBs95tZ1PlckvZgrPubtU6aizDyEX8UvGTshIv8ucDS2l/Eyy9FQwjdl
tT4ujs3sjFuOwl1MoCU7tWbhZTRCvLpyOHXC06oJAexKn4dEhVqtHSrdeym69Jybvzvcq7HF2SYr
r7SFOE91ntcZoZdnyLya1ZJ+K33CqY740k4XckoGKqeDG+nlToexHcjd2hospCBcLAD8KQvraC2J
P/9jV9a0/KRJw8hTgM4d6we2t1uB2uqRlSoqc2sXghB17oN8byvlidncVtX7Sjhb+HCHeEZI4agK
jOXlj+jSCXuoyMndQjZpQBwCRApRtJv4RcDvavOtwhqApsAWqZAdBPWdIGTknr9DkJdWza8ibU8o
Sa/dNgsnlp/F80RDy8BR5wBBLLGlIpt8TmzWnBrrM9VGBIRMF6LqJkH1UFQpmiJ0h/Zzp6sPJdkC
/ZzNetBdSpEE7oZNKRAEzpyog9hRM0gxqsrgULdagyCKlR7qw1jFR4iiu6J9KYDaZGO/ix31LqTX
vkYDWajiG/wE2pNsFpMkabZR1AnxyQ4pO1dX0QrPUrSmKGaDEx5wiRY+8WYo8S6V9mHVPgrEe9Gs
ZSYL8YIypw2rmBoJ/QTx53/sVQcfCKihIfa0uUCi4GMONWiQaiEwtHLdL+3IP4eaRQItx9ncShjK
ab9Wvv8gADdl0G6dHjFbn4A4fb19Bq6/DZ4YnU+OgUxSPs8+Y7W1RsdScsR+RHRrt6oi7XMtOa6e
tuWRRPwH3CuANpezGHZITHQWtpxcR0fAmaL/N9HplqK1A7Q4EnVx0ePS1CtQhIpiNJqRbe5mBJFA
RaB0klzUP456v1a8WOjyMH+igkR/y4KWLdK3P/YGTtV6UmcozCAO75GPwe0/2EZyVwBH87g0REOX
Xv4mt6SVrbI69GxbmkM4jHLb5/ANsKxl6aac4nsFPk7+YQz6ptZgnyvO1idk3N40itiGlxcWXw0y
naqRrpi6MTuUZWFESlcWOaSPst43I+UqhOPTATjzvRU5O7yf++YQV/hzw0cRuCY7TI9pSrUxD3Yr
19dCiBBcLToS3GFA1AUN8s81kCXwTXBx2VnmX81QbvsmPUvhoe21o3hR6gU6YQbiQwJehY9zttoO
EsWa+XQIPqNAqKgIzMx+QJzj7Oa1HodoeEXFY1OOnFhukCh+08MEKCzNIYc8i2jVt+rKYiztdtXm
80XyIDpgl19vBEgM446YuxV68SpSXTXvVKqJG5kDtrLuYl3nHyr4kyRPfC7t/MuxYny4ehU0pusJ
sAC7Xqrv8C3Z1nAvqMqIRNLzqVgoRCt7q/AiGqIVLMPV56oaeEDeYSw0wcSehZGRK6BvJKA4cefj
1Iu1CYUDWvgKD4DbXytW7eJjxUhoONm8uyAbzUt0piDxYy+cubUhI2SYfkJd+JSpaxCFqxIQw+jw
YEGFKCjazB82MsYZ5ZAyzDDQqwyyEz6T20QLnjvZOQtQTJkprhatYR6vi35iXMECxmxBla/u9r72
MRuurczFlvnOxBW2pkPcbkMTGXRSb4myuypLuxLSP9T2uz5o4SV5OwRA7utxrVt+de+JH2OKCiQV
Ga762SaWAlPRTUnK3Mz/hGiemhGs/QyNTYS0nv8LKdbS2v45nnq5kZHegGCPTgVSri9jiPYLx5Pb
xC298SDHfDVHFaLPxoEXL961ojEWoL4T77R8ZZtdJ1l8O+Vv0BHwB9gFszu/1PI8bgbiuBHpGw3e
XJYxutZEzwo+mpu2SY7WiK09io2bolM+jV1wn8hVuM0j5z+NJeKnENOpTbPv2RmX01JFFcJHiBq4
ES/WOguR0eMG5ax3ub7y2Uvn+I+h5mV/sC+oiCOMytaWdg2EppYGlKh1R6v5wBXtG48aPosWlE18
JvOY1TvLzG6HqK5yagcQp1Jp17Kxmiz7IY9mtdWz1zAuXwgs+GZpX5D1sbfet3gcv6Wg+6cAIWEz
cG/HlqsLVPwihzuU+hrFX3t2YyAw6xg4yFEHkIytgCa1bfR9bK1fU64fLX+terK8x+h6iEonJW5j
Nl4b1FnUdhGXBCYm2LLviqY55QU2h3TYSi6OHnFpwdl0nNes9Xed2W/UNfjo9UXNV5uwq8E2CijY
PNSFEHBMD9V7V5LeBdPKq/b1MG1EFLfL0TVl8EcYZPjG2UDBsFNeb0/6dcakMgOIhskk8eAX5jX+
Og5zw+rjHAxyeyqU5jTUlreZ0GU2PO9R955ammCVhwxbMH25PfY8ygsuH6hOiocG5ttXb2yzNzwD
zPfkYrt8HLr6IDTfEDa7R0rjJ4hDlGclmHu3B7364I9RwQaTo5GVQN24PM+prMVoItG8QM0JNwui
i/fm0PBPgcR4ECsk1C8hTuyDejUnEv/rP29PMTRrzHrzihWos8uhO8QOlUhxJlefgm9dO3BpvE0R
fTYQOoXlnDo0fEy6rEiriV+gj6vJyuIvoMXOlaIKvQlx5/yRmpdmbHtWgIy4nXX3FmqeCNofJDV8
0c3phMuUOtxXSvfx/fHT6EjfViZ//oz/mAGVl6vAJoGAms1AEgZJkdqMP43psTmNX7D7PmKxtEHS
a2elwyOWdE8obrmi2cML8xxKLUo31RpYaV60/fgdBBtHdDyvwUo6R1yhsiO7uucftDa4Q9ztaE3S
2VawJci9c42dgcD/DZW/Ngfa0i4A5EBrQlN5i80SxsKSe6Mt4IlL2NmUyCp5GI9AXULm616w8xyv
OhlWu8Mjejco96pZnKLh/6pk/hz+l/93/umfTfc/8M/5lId4nf3v/7l09njb6ljHCwj5fCva+GHw
OmAhkEzd9SnBz6ZYQZ6qmeMBhOC9rW70bPgPQ7yYdsIcSCSOO1StWciVM2PoHQmtgzKDYIGqg8im
kO49CjWPHsO1le02T2k+xuOok9EJxB0WpxfbPYiUAIA0JbTQxxmwRtQpPVrNPZqCe0Oy37pgD6/u
kCnHPsMWz3DOqu+8CZ6cttrJnb+HPn4KNQV6RvTVwJxc/pRMC6jVO8qEwLLJyyfdhOmnulDRzPZf
0qJ+kvvhsY3f4jY7j150WpmIpT0HioHCmQyj/Ir/oSSTROGdOzUdbFeQTwEDnOz0J4YWz6U6/PT1
+OxVI6nldJZt6ccYdX9B2lj5FQunjqMPRRCICYBrW/zKP6JPZEftgDLj4Eolslapazj4gtBFjIHn
iaoONJKtPA6HTE5XkrirdIfpvxh6FniquBnrEbdPt5G6nRCFEI/uwGzx6vykp9oDRjF3XeY/hEp4
Vw1/FU37hvX0ocDavIqcV8gza3tz4QQyFbzRYY9bYE1m91Bsq5kv9yCrPyRGhuiuxmqvqjAzZZmQ
rntFOvHBdPw7K262XQhdx4qPtS7tvTFGkKs96FP0nCn8tg66VL/atVlaLFo2dMTBA5Ehzn5fJEXd
lFr8PsE1E3J9Iu9lI6FqFvw2oYJ3n0KV2l+7ekksjiySUihSMl3gWYD0R833EcRns1bBixmHUCm9
vSLV90A87yynxnyk2f4eqvrn7f151U8Tm4QbgWWhF0Ndc/bJahDC6fvwcqPwJ6iKCPXt+6Lf+5hY
DTDRJSN6Nri/jTLaoiu39bunmkKvr0fHkH5Abfwuyv5RUhvExaQX7TC1yNIirHH7d17ljPxOAyUr
DjPvIzLm2TlCfBDNmNYbmSCQJ9W0ybAXkYWfpRx/jycL4XSLwZXxra+zrW5RwRzW9u/C9gXGZoEW
AFlKZJkt0lTjpJPopFGNznzI6XGIw+cuw612bIEcgx7AZzCzwzWmqViDWQ4FkFsMSMpKk2R2kIEd
mWlhkjSWYXBQA3Mv/6gV/S6h1s5betto40GwNqZSAikkkFqrWdxCLKUuLNJHLMK4WmZfrtU1FmRB
wSGt/D291WOfxs9OKZ2TPjmO/b2qB9wl+qYytSOts/M4hC9Ypq+EdHXxZ2BYipaZIEbN+StqPimB
YxtcKCVeu2W0oVG8ixSASF1gDLhkjZ+tUgbHyvmJ/B+1RpPMsjaClmYr0TtotoNSt0gVlm6Br4Ls
/JKyRuaFQy90xEBgLHcr23bhNhaCaQpkaSDpPKkvw7+BvBnOSeD6DJwuS6c/14axMxpch4re/GXi
myJNnyMMKDZDEDobJTkE2EvEenofaVhrm9uV3yOu3PlWUhCbkB1KDNdPn8iAx6s4bCUFOHRfjSjo
p09JjGVNp5TYiknlDx9ovpJpD1B6E3zDsvcA9JmZoP+S6A9N5qOkVP+bHc7uwtaWKSJXmmUKfVRS
FPNBvkWhp1GBAfQR6vFxsu39KJGxlJz6hh9JN+w5S6jT4Ffqy+nvldlZWi0w0sRgpEbQ7pnlTnEu
92M5ss0DgHillp5trfhkZc6b6XX75DWadLzCJDytcT2OYvs1qqezE2snJB6/DcZazBOjzddKhVvA
2wFh8Ct4coLzhurEAvQUVpieA4ye7F9BYyHjjfMB4abM5Z+3Z2BpSLp8gBGZb5KW2W3Q1DbvYnUa
3V5Hbg4hC4FCTHuJQ3ZA6XnLL1pb+oUkkUKuKejBlK85JZcnpCqcQsNQAYybYn0LApx4B+PoN8Gh
LlC68asnr5SefQUEUM/s1/ZqTUQcwfk00+2mqWcDQ4MCePkDSuyRlKbiB9TYjaM/7H8dym6riNdy
LJ0tIz7qJt53OgYROnjpvD20AyxmU3kevt+e/aX7hVqsLUNzlRECnAWLHO3Qbhyk0cUouSgct5S7
+8xKnif70RmPg2y7yDKt5WRL8y9wh9gRc/iu3gtqqGKWaXGx4n386kz1k9LoJ2mbbbTS+m0bEBPJ
gwTmIfHWFHCWMlTBBvx4jlF5vnqaI5PSoAU+ushgu/7v3rBfYYLc1yiy0iI84sZ4FEwlNAfJxIJd
15RPQaMfc2ncDJp9j5PQ7QW4YqGKLMM0EHVAdQlL3as0DLPJrHfg4HsdWNMueJnU+knHwGhIqicz
qp/Qft0WY0r9H+YivNzb419vAJ6JaDEK2U3gH/bs+EVRLw+Fz3yIer/PPpiSOwSqX70++P4jlj0M
r463R1zIqxgSQBtxV8CU5l+cmIGdj5E6ug3S2CqOCJvaPzmZeV+NGg+1O9hhe2x0t7Gl3aOrdg7V
1dz3Or3hRcDp45KEEeHMFSgxrh5aL0lGChMaitzpURu+9mnjijKZAGDazPugx/tJoHGNLxFY2JVJ
uM4rxJsEIJtNQ5pLaHbwJl+rErugDiEA/iLZtXpaPB/KaPFRvND0Ij1Od1nxq1SjTWpqmwAtods/
Yl4KFohCshoD4UXIAMq8RpfJFtL2Tj589MXjCqkeP34O0fGti3FXE4ZvD3edCNDsoVOKEJzDi2Ou
XtLGvVKTag88SKmMAYkr6+EAumSDh8F/b6i5XEkn54h8FwylRiwgVkZR8anJwPMaa8oLV/VtMYmg
AgU8kH+jnXIZy3NNx29PZSjFa9m21bM9WvuuQoc/K7k9KInIW7kGTIYg9SZSYQfmxntUmY+S762g
ipbOMqIeAunG3qbyc/lTqCak5IUW8othfs6c+lRN9ltgqw8BOK53UduX49Ua38JRInmSqfLymKPm
OQsgdV6j4p4Ug1uH/b7p0mOMDYRWC1twWhitt6+a8NhJXwu2r1xkWwz1Pt/eV9cZBKEEeUH6mCKO
ymJa/qh35LzS6ZEag9uigZMfInLGIP7Wq18bri97XP3ihaOrcmuTr1FbhQkpUro/xtPrsgqzMsSa
K0BW3ArurNx71SMqbX8HiAJKWMmNVraPHfutMm3E7rMXFden2x+9sNZ8Ne8RPhgxyo/6+x8/wqo7
U+tzqXetUtrJmo87aX+vJ5GrFMGmxhTMGMPvprqG6VwIGQRMhcY0jEJUmWZhC8p0M2hRiRAW5RDR
MQSQsa0QPspqeuG0Cf/zr6Quwh3BjF/LqnW54421M/TuaCduyINTqMi0puHGCjspvRdiR0q5Sku6
TlAA8FgoIyNx5lzDz6esoEQRpb3boboIWVIARLH7O5CsZdZGxu7Zl1+ykEJ+/S+CJNxxKlUgoj6A
RJeby7FSvalzHWUzpAZLNTn3XoOZIOjMIF4hYyxtIYMwLNR3eZ/NlTkzFUuAEROpD/AlwCtX4uTI
cniqp2Ef4Yoa9OaxDYaVjGMpYsJ3oesMOZSvnNcWKpTvldyxetfR//Y6dDbqeF+W5S4I8veQZkBu
/dDQlUks/xCkzmuvoAit2G+3d9ZS0ACCIGIWjYmrJGQq69DXc7V3P3QCwed0hvYQYvuFJ+92cmgM
Yyp3e8jF+QaCBt4NxWPO7OXSqmBahyzlu3tSXx9108Kot3H7HOm+a6DNYGlukbQrN+FCfgmzgeoi
MggfqjKz+NybgdZDAeldxYF423lYair10VMFhfsQi9p8XGx93zknHRlAqNan21+9NNFCBYGcjy12
BSltO6s2Y9DWWIl3R3lbcC2hjLbPGt817weAUreHWwpQ1BWhidNtVa/i4qQZdVPZLQGqDHYCvxhH
6oMlfw5SijI0XG6PttDmZHYN5hb0FwyueXnINAJbbg2Z44oQoV1ax/JvZTJ/UMNtx2E/IrZSOs+9
qa7c9FeTCiDV4Kpn6wI8+xDT//MKakNs270cze5KUbaC+S5YIaPe3JsI8zU5VGJ5LWEVeczFm/Vj
SKRc4Iyyief1EqP3w1YrR9lFWLgAr1kdpHy4R9rlMaXHUNjm2Sunyi0HD2vqwXldmeirdWV4YJW8
23kw8U6abWMZZ2jcBikPSDIwOzX6Xj46TlNtSi7jbWGmv8eh/gt86yfbPsSp9NWT4196ib2nlmBp
NBr3YTJ8VTtv5YL6eKzMpwX0DGtPOcFC9fvyUNeSGWNUqqKCrTq/gkR6ldrD2DZHAx/urS5V9nZQ
mxEubWFugMptoRxkavSUAUfafA2Sg5N8SbrkbPfBs+rIPy3ZS7el0jxElnYMaeF5Mjfd5GiCZ6Pf
aREukJ51l6X+jvtyrX+zNMmgE1hk6jCK4swiVOtHep80yP7WOP+2MXpX6eRmdb8fwJcaxSoTenk8
FJBIIEX5a1aDa/TKHGW5kt2o0R+EOGw4Abx6Fd1y0STNlPqkdcNjlrwlYbTDT2SHP71b1QkyLv4b
erNfElNZY62I9G2+ouTOstCcBH8+RyL54Vhb7cAkoF+AyqIMLzpKz/z6e4wYheYnfPW9nmt3pqc9
ZD1o8HanANLfruz4qzSTHU8mz+xQgL9m56FINDaNR/O8CJWzgjFXUacPHsbNgrriAVqZzO7eMcLv
dWt/7mq0qhFhK9OV8P2BIL2aDkRsIKyDnr5i72tN2/WKgS+BrSX3dj5tyzw6GyNWaz76CYr/ue39
F9zz7hq/2GFj81yY3NsU4gWLBnDZo8QDpC1kF32Kl45X/yCbL70/PuB76n2uMBvfdPZKZqOKNHT2
owX2gTuW6btGnxhDWhSYNSFKZ0v3PntoY4TG50APv1Z1Tak1zra+BZOvo0m7NemMh5FTbAy9PgXk
9I0ELGCwz1qRvhv8YZW3fyUtYgmJZO2qycPiNJE+OR2XJ1X1lWUXAWP206lLUJngUICqnRcGfK0o
bBzqQK/Y6TYt7e+WspOU4sFozI3WxN/zTD2h6bF1hnSLAdIbLJ0v//FPEFLUQGfgx6C3N3/SjmWM
0GBui/qc9Bkb1NOYAjFvq1Pao+iT2Js2PvfaecjCe1ofcbOqc3p915CXUSYgnCpUoecZotmpEmbE
Oj9g1F9t9Oqn7CzEyuL+K36FOwxTXWlw9cj8dfvLr69VxkX1nAQNrhhuM5fBvAmsWpc7PjxQEf9s
6EQG0jkG2m34PCRTF5eqlZ16nUBwaQhQFiVYmKdXba4G67cu0yMafIH6s1GHs13Kz7qXfQrG/Dve
m/nUPwnxxtFU1nQ5rgtxYmwhRCFcaSBXzu4uzy+8EXX9yVV971fD3aXL9TYv43KbmKC2sP5oW/UU
BfEz+l3qpml+8Rj+cXvKlyeA3JSTarHU881WRnHb26mDNsdQwjhGpNtLzmPjvBgotbS7OgYteG8U
8cvtca+KUeKyNpH/p2YBRmveJRslRTI0D2NgkKCYnEvnRrV2qfUDKMD+9kiLXwgWRZCqyBCvWjzj
4JWJLPrIvYcdgwWEeWM5xV+Z/pSbeGpj/ttBEsmD71kXfr899vUFy1c6ZN4kbYLYLDb8H1UC3wPe
i4Q9zw0DRjkqf0KvO1R+y2DSlHKN1371wBFzimEtwQOc/tXDTjJUB0dFQrwOumnA0KekZJ3W7b0z
eGfRyiO1e2jXQGZLh5Z4RU2fLXz9ksNKdJiUiUMbeTm9V+VnJqk/EBcEkvWl8BS3LvZRX3/DNfNo
DpLrD96u6YGjDR0J1rOq1E/YMk3bVl6DNC9NPnpV1HaZeSD2s8pgLNVZq8eoaaY0GPq+eep79ZiU
jwb5c9uulaWWJh9UBZcdbHEKkrOlxt0ONHlGH83K+xPIH9L0h8Ir9rkjHQErbWI5OOG9u5YtXV9X
vLF4gtBAQPGJkv7lDhvYzbIsscNMPbqbwuYk5YE7jEO0CQ1hn2R/HSLvqIfgysup/CQ3MfX8cOUw
Lx0xoWMgaiZ0Ua46Sik9utJrZFoKVfBqpP7flQ8tI8CUNtpb2l7Ogl0cmd2mMdWft0/Yh4Xy5X3N
BDDtlNCFm9U8iOKcEKZ1FLHpw3jbd/5eG4bDgI9YbT366O4l5vBXnHhfhbCHlybvedn8PcgNYh8O
azSdgzo6+b1xNodPLQZXK7/uqpIlQAAUd4AvKDgTzPEjObijKXPYgwDAjlWx6bv4744bDsJF8zRY
xV0aShvVlOi5ZSg+yE648m5cOASgNxARYHcAyp2n+HKl1qOZt7Q6U/kRD9VffUx/fdpzz+7iSVrZ
CAtRnZubQgewT2R058lT2XkDqu50s3zd/GwYzQm/4EcpUt7VSFkrYy3tfBXoB6IM3NtXuOoAgHNf
K4zVKJ8KHC0F0NJXw7sipZFigm6ebFdLLAR8PwO7tOO1LGnhwBNkWVXSRNgb85dnVIR5CkuWmS31
Y0CZe6j0AwJ5W28s3bgeHpt8r9FnuL2jFtYTKDuAKGAC6rWAiz4Y3FLJOLglRV9vCndNOx2UyLgr
umYT4gZze7iFjxSEECqFFK/As86i2mDboS3h6uwOaf1kKG5vvGqSv3f8/n5Qv3u4MAyT8y9yMoFG
wNYKhoQQ1L6MaZJfA2Ms28ENIv+hVbyzH0hvUtc/VOldo5w85cVEPinKwjV24+LXotNKpZvrwpmL
AptZ33VVQC9JG8bt1H4birsJCtbg68ciCzZBZP7LFJRqN3IEKOOQ7s/bRp7eapOksZGw9ZTi6eTV
wVuHJJqiV6cY3fuv7SRtcQNaWdqFe1vYGAAy4/xwZ81muVeqRiuynJujR6FUQ42CYnox2a/K1G6c
ON5I+hrHeemegEwOFUW4UVHgmLVuFBMHYNSURjdWozuh7M94b2GmbTWgh1WD9V2ENWr4C3vS59sb
efFr/xh59rWDJqdSgXcv0gK1G01fbTp0ebnFEvcAl3YjqP23B1w6qLxjUNZmI5ukuJebeMBw1jN7
WtxG11NFae+MvN4bU7WPTC4mbSWNXwi8QsMKEAGgCiCTs3MajpUSypZAtBjGFh/7fQmmc5A+IZdy
uP1dH9txduEKtivqQEigXmvXhUNgZCp+XG4jhwc5GKctJnXTTo+iw4CkpCtX450HbxD11eFsWMPW
lNS70kBtJKi6o9IWv4di2hhFbu/isbCRWv+Pm2TkwCAGQbsRJgmVs6nvDCXOjJHJiFTtjvz7APr8
4FEuwV1zj9viSl9hcVcLJBFtOVDE1jxIdtGEb7CAE/mRvw+N9DzJCEv3MFOr82DSmA329fRlQtdj
c3stljY13WbuHl5uCwJ6dgojNwjJcC2UDClD/z8lRcsUztbICuJUdnvIpRBpML9AMQX3fa5y0022
3nsOHkNCr08dgcQUBwv+XDa+D0NBwWQ6ptgd3h506Tthj9FEgXMudvjlWfLLoBwNQCuu5ucbxU6O
WGU/JZrsZqq3heH3aLHAt4dcXFQBVKIKBM39ikBVlU3llQbnt0FfScgEWtRZpJZizPBV8WvozZjV
WRUb2V4ZemmKAWeB+6XOzrtq9m6Zsjby9clBhGWKD2YDThVRlg6obYBkWhd9m8pg4xkrHY2lAEIP
BVlsCMkUG2dTPBR1Z0Uhg3ZFeCcKv2RXeMJr7r9osbJ9eKkg/Phh+zcn5QxTG7WJxlB9DrYZRFWG
ELZPrUWtvZWovziVDESBARooiMPLjZNUfR8NIwdEQAVknBeLtr8XL9ERwiGTz+r530ZtLQ1equwI
vdv/P67IXf989xepPCUSjxItOic5Mu8Nkl02/txPo86xQUooye5HtFfTJ+Hgd3vrLp4W9G1JTpEk
uGKfNZEmI61PgbpEPMiJ0FlqnHMc5ehHvqgTjQU6rbdHXD4sgD8E02wBltB1sYegB7drN+KLiBjA
QYp9XJ2rp6T3T4GlnfC43dVe9q4V/ypdpHgNXkA8O4hKl5M9xbUqWV1F1RCR4yra54GJ9vl0iE94
HPxDLH7AqnHlaXdNoxDbmG4NFRd4TleFYk1KujbIQJAVmrqxOx6/42RNO0/LXK18kDyJznqrPhip
+tOgW+EH7WnAPUt0LsY2qzb16KEclzz0Q+DafY3ATzxU28LS642meHu9XbM6XNoX8JKEwSKl5SsO
blCWWLZBPHItazoUvnwwptTtpv4QVtknw3JVJI9u74vFEekaClz1gm2bD5rdcVp1cOXW3wvVlww/
2oZMwOjedQbPwjXawlLWRcXcYWGwcOHCuNwLtTbU6EvXxE6Yl3olPwrLI2u03oJQOQoPlX/xgehI
y6C+QBHOEXwIB019r/fUwkPjrm3ak1Nl5y4pn4yDkcU73yxX8rzF7+OEMRatsWsttWZyrDDh+yrn
ofKcD/EXYW+cTU/JtAaSXIqeJJQ4hAvf+CuIPsXrCCoQGyZA0a6CNF0RxyLzR12rQHGe5NTaG8ra
xbs0qNicotFNA2l+O3hek0R+W7GCBsauqv8SVKErxzLemPIuzxzEYdVnVBn2t1dycViqhawibQ+C
2OXGMTzajnXAsOkY7sIyfpaAvAS4KAif2QxJUoglZuqthOrFiwIoG6GEXgtNvtm1O42Rb8QKw4at
ui1wyfT/SqZXRYUxiM8r5EW6Hl1ibTzUCtDlvf3NS8cT8TkyuX8sj2bfnJVZHGUyF3Hxs5+Mfa/j
tFY51KjBTsb9NhvWfG2XJhmXNaI0jdVr2G+RJrra6B5fC+i2QtO3iI7Ukj50zFKE72JrMxj/Kj2n
FAX9X+wrc549At+AB+0Dy1TG5hSpUFxAGac5FNAgcSe5PUVJ8q7Yf6dT8p/3kMmU/xhaHOc/8oA4
rRtp7JjhCT5QPG5qjuo4HgIibWLFrLa503GaJw/S/JPQ+I6g3t1e5GsAksjWSdZBDcL+Ae18+Rts
o1NlP0DTT5FR2fa1O8NLTzy3rfdYMCzIbKvPzeR/klbZ14tpAQV4iu9Ib1xbR4561UATAxmaW49x
3qI5OXypWvlrWZUnABl3GZBgJ0eAhfD5deWzRaSfP1PR0sOEhMfqAjKoUEgMJh/ox+i9ZmP2SbCL
ROrny95npfhKP/cpCrae9muYwi3H89cY1vARqpU9sHDIiNQCe/VRQ5tnJ2MdGLHXDEChDboQNY2Z
NDtnvncsnWQb0qMXTge3v12s6OzTGZKUSPTWoE6Kn/THrpMdtSzBrpBgk28MsXd22mzTPEZZvTLQ
0gJT/IRCIjpOQiL3cqTEbx0nrajUycir1F7C43/CQELaTJiG+1JxUIfSNRE3SNo1jaZrGCN5l9Dx
R7acstlVmhs6EuSsQuErdQ8Zf+MO6NlmaO76Qv57GLAMHX/loX9K7OAFtNRz0xV7z/7rX8w0RRCB
ihIu4bPz7ZiRMlHlAnytBN+wpHeSh7yLH/G7+H17IDGRV0sqerToaujcjbND3KS2Ig0mMSzXPeHW
wYxj3bFRxhgz1ogSi9VtNBMA4e1h5wFbwCBEesPfRZdlfismlaLa3qh2yIXIB1Hd8ExwLxgq6hZm
p0p0GHWfTstapnp1Lf4zLn5VKAkIg/hZSp/KBl63EU67ahPufMGXD4Pt/+HsvHbjRqJ1/UQEmMMt
m52UJUtyuCHGls2cM5/+fKUN7HGz+zQxGwMYMAxMsSusWrXWH4Iqwn8UIJSJQX31Ku0bYP1CMzZs
Vu1Pl9FDfAB6OWwwoJtcz4s8spZRGqt6rDPNDDh38VAEoyvkzpJcRqzp1TzmVeLirrydEyK6krh2
+myCIrg+/ctV//wKvgD0JhsMEOfp8aojWZXsCNGMyhywf4g3KVdELTfHphmOSmXsKiov14c8O9Kf
Y0KMQU4O5DVU8dMxBy1unKK2ey9OohuBWZ2MjZIgzNVMm1Q+2PEb6+Jayn9NwP5nXAzKxTHCHn3x
W+eppkmpMuNCC1abw+3c8mLUFNdCoEeor9pac+SttL/+e5ex8nNYmFdscpMi2md78a9YOfhVkFsg
NhHZNm6E8UKXN49t8zPs1LW2hvgFf59hMRSFCJidjHReYlHxFtKqdEL1BdV5R/HduCv3yC68Cspp
oX4Ug3ybJd1todeP2JDcJdVq7Vacm/NPgPiPAQbEo+WGktqkrrVpGLz8I0iGgxi4Vsm6FPlV7b6o
pdm4hX6vhe/XJ/ksVn/+dEqUkOzQQqIefrqp2KZ6lNeggoNEuItk7pBWNOrSO7n9PsfOnnbBRkb9
3qB/btYovKbqhvfBylV8KZrxMvzfr1hE60S1+zBWG1ylIdV/shmqeV8kw7EoYi8AktEU0k5A51Z+
/cVZpzxBKkiufRa8EzjfpYYVoieiZwIQVe0gbYw6MJ92V2TJLT0uN0RAXU7zlU137jGAqadoFaL9
RYn6bGwVDw+p6P3Ma+pfYN4/BUhEpXgKhp2K+lJMBuLI3S61kRs02g1K4PDFt2Ih8r7DihArEngf
SK8f+upHFphuMfxemR9RhTvZlZ/f+KmORcQ5I7UkuiGPOXBGT+jri56mDBxJqKVIqO1Okr4RVHQR
dXQjAbC/pkd3ftuI8QWBSUgMCHG2092ZzkVlNy1zNEZvEFtcobAviGvx3O2Smh9P6wCo1j7ww71s
P0t1trs+A8aFCaB7IzIpXKFVXTv9gDZMpqQ0LD5AqzYY4jzrED81yCfXh7n4Q/8eZxHb1SkK5FaM
05iv5TxQZ8LRfUAlZkCDic5146DwEblOisKg0LpW1qLt2WMEPT6AGrDEeHeiqrHsU2lNiRFbqSOG
g7dMtS3SbaftWroUrY2WKJX2MPsYzNk1szUdhLNA/zkyAZ4SIdO8LHBXraH3BoxARJWVnTyEhzQx
vBYRzLxOVsqhZ9c2Q7GYBFj6f1haLKIdUJ0J5peBqGAkPwpmQIBsN/LAaM2hNYmWdpSvjHguy/s5
pGh50Zihhr9Y2dmfJyusIAKoVbEBhYHkf7Kxeu1GdIZifFdVdP1bTI50tJniwEe1O7qJ5dcOy13h
wxnpoLL0/5o9Lj5KbPu/7tZZDwvUd9luPhLmzdhtEIL7FNAG1S70HgXWz6lWBj1PYBajLmZfS8rM
mMVUFHIOkx3SDVrQ81cl+5b4k1viGhHPpWu3K8CMy+Pq4pXLBQ/mbJHAJHmiIGpAwlTJP3LFOJjo
Hwuvan2A0o4rhq+/93a4LVdh/BdjPGbrQihGZE7aYp7NWu/MQGJkipHstcDNEfgAPeoj5OoogRsS
xNuh3VgTtQYZmnOtbNr4aHYDomxo9raoPob6wcB3q4l62sdYMuCacT34nCm5iKP/91cu1kXV2zjR
NUlQNv/BUqaQD+qoIlFNNThCHFDNaWqpXntUp8LNEhnDnfdNMIYUSXykkCThnDpKf4rsVuxZW8j/
xmu576UYwfVDrg2gDmjP4jlbTrbidEaUe6UgoTGZM1atdqLem1CYhZZzhE1alyIfh0udQKoL+7xp
5GRpnDwLxkQkrVSY/z/TJhpzguIEiuv0EGV6Bi/PTnLPfkMeZK+bdCPx/RzAS2DjJz5QHG1Z63dQ
kWS/8lIUnWaZ69oM90KgJ6CEGFTmpjYeKiP53too5Q+yv1XblZN3PnsW1BV2P5KLQpN6EYPkUqus
xNQiUo07iGierhc7XfvQnTVf+PP4ykBAdOgpoN1wriEh5eMIhz3yrFQGVNB5MnzBMKarV+NYMW8G
31rZvGeyFYg/geMTelmkcFzQIrX8K5QZsWl32HRAQTCz+wjPyEg1vT6s9kE1Ra5v+e9xqT/YUfcl
qfNnBy3uNh8OchVupNcpV2AtrBXnL4R8PkkHoA9HhTfyEqyk5k04hknGJ1lgdyZ5m5ThfprLd7vX
n9NROphyckhDik2UCRTVbZT6Hz8MvgSq/CtQXX9CH95eE3q9sDRUg4RYEw46vHcWQbCiYFAM2hB5
mhK5IWTHTs42yvjSVq1nZFtdWhvw4srwPBYKyiwPxsenK9P11tjFfRx5BJddoM1uZsMPRnQewpKJ
0mgW++hrh/senH1rGVtdaPObRv/BYxDV7UDbKcG9NfRrudZ5TkffxAC/hs2MaD4vgnKHjq2kGlJI
0l/eyI3+NVbkX331tQ3ybRG3r1FV7eSsuIG3HUzDb8xgvzvUdUCI/gLocD32XpokWM0i3+JBL77n
dJKwoWvoV6JlLM/szLB+yKRmz4Zu3Qx5hrBE7cIWD7NkYypf36q4OM5qLLtNjNVFaOd7VIvX2A8X
AhsoHaBBUNlp1KGPe/pNHfYeA+gHmp9Ff0xlOuSi91CpX+uEZ2ibBJztrMaxtFXdcLrT+/mb7oDd
L5R8K8Xdcaj9x0Y/Npr9btIdqWWcfCUNUWest91SSEcN4X/FuhMGgMoBmxNKE4CtFvPY9/Io94HN
N5faXYdCT1/Nb5Pi3wwqbsiR9quarBsl0/44evicVulBe6bxeNvWOU5Q00fb1OmmmIbQrX1jpZBx
QdVdfBvFMro5PGY+s4S/QlTUtW2WjHxb7yt3RaTev1Sy+pAE4xsO6V81ZBcValkwxTx1BKgaR98z
/TjI1W+AH/+158A80fUQTpuYVYvy++napjTxIqmh6D2nzlvUhC/0F98FvatpHq1au5PjFAggrQjZ
fxE+fyvbXfzvTx+UDM++ArAKBe0sAVeN1JHzMgbHKWceJRUKOtgbqWCEca5Joj8W7/4o5NZU4t1U
Bbx7krvabn92xhpI+EJWyKdQSgPMyh9n8HSU/SnqtgFNd5jBoFDuers9Nmb4Es/5k6yjP+2ED3Yo
Wm6T9L4yDyLans0Dsm+aMFglgVi8KwN8/GTsMeg9UNwSAjcCx9SoYFuTbkcmFoJcnurXCHFYTVtZ
hAs3AbAI1AOFTAdKQ4stAGE4NqXM6j0fm6cwSO/mYnCdHNR5PG0HiNnNqsDNhdflp5yOqPHAQdeX
1FEsFkq5APfmjRQNhJZZksNkRb5CDSa3cly/sHaimsGuPGTSyg++8LpmdIpbIsm14CIsssdOz8z/
4aIjb8YN5Jc1FtvU5fsOKEI3werqTMFSoHAsV//Ime0GdY7g5rQSCc7KXBw+8kU4RwSCc95L36Cj
bGTm4Nl+8QRZ9XkIW0/2821g1zcq0u94jKIFY9Qrt8wZIkacenAXeFkIfzWeuKenngqOVsuSPXy6
7M02KWZSbMvsPsFSIABgjJ3anyaMvqgdWanpvLQzvVgD55Cw/Z2X6kYK0k3eqBFHoYfdHr9Xaf/T
0MYHURK8fjQu7U5HaD9R8AG8v3wyKVLVzTYKo55S8yYiOgxRfNNn/TaFJk5X0oiTlZgoiovLs/j3
iIs8BS80rYYjQhFQx12WylvHqIH5y8aRWKTj//n3cXeiv045DQrusl9ktqY0RhltohiuZqHqN4UO
+zdz5b7bK6ZzpxOLr494afuT8QnJS5qBwk/udPXbOJsHJPRGL2h+ak7v9YnC1R7dRVV/k/1QAtKu
VH20yuK214sXTFv+XP8AMYGLCUb/AcFNA4gTAleL6q4tzbms5vQD5yK6ITe7DQyc46zykFrF7vpQ
F3YPj0Tkafix9MesxUbPqryZ0wlck1XEmwTzRgg2yOJIXlJXT+Am62iN2nfhjU83DGoZuRtVQnLd
09mV1XEO+5HZdSw2KX4kVnXMEzvf9AEdKTBlSmAciuJnkKCjXHCVjBSWN+DOXXa4O1LtnUvwx5Gp
UVrtXD/TjW1dBK0b2L//++QYyGlioSNQ2MsHa5hPXUm/GGUkgLlslIPSa/cVpYegSW4scJeZs0ql
vXC4uO9h6ms0ytQzyGzQO5kkmUSeUp/3PJnvqla/KcfETfx0F+prOJZLuRbldLwseXgxpL3Ya6EM
rVPOexIM7T2PrV2utsdBbXcahJhi6h+iozG8mdmmyOVNiiqHIsnuFPHwjoZkJepeuvTIdIQYlUBe
ctuf7oy2tGXQOukIsCS+yaTiIdXemyB9Hu0jgNqNXKnbSrf2jtT+BBb/39/8ZDdkm586WHRLTweH
LmMEhUWGUSjxTZDgRCahNlAf9WbNpfuM6MftwtqCpsEUkOzbWjzBy7GPikYAKawkf3IqLBxMfVvb
9ZsodgiVTNWJX2IlQkswPKpFf1+2waPBDYuOYJEWr1bjPzSoebbxRymnK/DpSxvwr4+zF48ZfEXD
PPcHgABDtA3tbudHEZauEnbN4A/zeIVyIN4Zy1hnC7oloAsS7GV/vCwK6lSV0ePgFH+alfqWvlmX
17kUUil3gG+lBQ6WZLG14jotq2akF0zVbbJ0ejEtZj34f6Gvcz1orI20WFw4pWEWt2SLAsOLaDPs
YTQgDIA5xsrUXYrdf/2mJR4nCXgTDCUj9QWq5wBkBgVIAfouJv31saGIRN/5+o87b3+ydZF04TLm
+Y2iySJ461mJLU4CnEGYp4kKXqHGGwOx/Vh19hUG1vafcdpakaBR4ODG3VzJKwf14o6hPiKABJQ3
zUXEGiJubiemvS4icID446h023UuzKVzABjnf4dZ7JiuK/IW5Yie/jaV0vB3l7xjxkcNdRetNpMu
5LlEXh4ZsDSADCxXss6CsG+tiUNAj0M4QVs0jdJK2knafdtOmAn5W+f/0M0VZFMuYSiKGhXtZchz
ujTqx77vvSjrb3WY9mI2u6m71aL8hxS1nhPkG6nXb9R+TTTtUs0PkD3xD1Im/y2zgGJO/dqPTH5y
jaYKRtY0Ke3IdPsUbnH3po/NS1z+qZP0uXGGr5mlYysTuUM0/pak6ZaK1HuoJ99C1V55+1xYCtJM
qks0T5ELWXa8QOlYVT7y4E5psOXO9GyjE5/Fmyo2XhENsWLfFZqI14/V+ZYWzr0k8QpgCt7Xiy2d
+B1VmBilOhUtN93CZCffTPl/7xvanzQO3oWgF5DvPL3hjFgefUnXO7w2X7rhxWkzqPxfkzUi//nB
YRisathP5ExnWdMkaVjNqkrnYYflNlLtlgXmUG453lfl2k+6UJQQZUBijimeqWewvcJWysGeKzA+
U/wgpzX5YXc3Ov4mLT86i8IZVkVt9K7iGnZ9yc7DPANTuf/UU6IVu5jMXLPQJ8Mgivaf75qSMGJx
XD3dpavlxQvzKejRgD3oqPOuWlzIvZyrQa8OHYkJvkI+dK1vTfFMY6zO1lS7zm8UqAYGlS4IW7T9
lnY/NT47GBQ4vLETZ2ONH1qGqsgguXZ3iLIK0s+8svEvDYh0CpwTKiuYh4hZ/qvSR4FdbeaEAcfk
hx08jub3IPQC8yDQ+fH79RW7tFdU5D34WcIznf7i6WCaM+vQVuyWNuG3H7X/7HQfWXuTIBkJ97vz
8u779QHPQwkbkqoFER3EG2oBp+OFKJPrBk58nl59RONLF0SoIqD4dPDzitL1n8Zf6bBd2CnC5Voc
BE08rMQH/TWbsdG3aWYGvZfHDZ15YFmjMMrz99p8TOaX67/uQioAmZ48mSqtJcRjFxdkNUlOWdZJ
7ymIQGBoss/NCCBYfTBxp3LinT9ScccwYjbs2yzqHsb7Xn/6v3wDsFmyuk802mL/tJlsZ2oQk2xF
L0N7148+Qp/y3or8vaFid+AkO7m0dvKU3NYuPRx1DSBxIQxoYOEcwqkG7GW5gXWJOmQdx51X57lb
pT/b8j2sXmZ6mtd/6aWlFZuJe4LXEb2y06XN9VpTKn/uvBQdwKDJjrX2ppjJLsuLXdF8uT7YhQcK
tHYWFWQL9cczfpWPHtdoZFrnVTWGDQ1y7vgF+KM7N89m9ZTNGhSW78h6bergu6H/yOdsO6Bfp9q/
VFZgOAzOd12NViLuhechX0XUhayNmS2kwNM5SAYj7xKoat5ofCjF8DI51i4LPuzEuvWd0S275naO
amwG3icqcden5EKgOhl7Mf+ozDWlMhGE01y0I9u91Tf0p9+UttyN2IwH6Rr64/KIiBxRnqFB7Gin
v9a35rLqfFrC8L9d4fTF+92NEOR0+jujQYBmVZjz8ogIkIJFF2D0RbzSat3uHWj2nh4OexZ47t7g
xO97Ca/F2OE8/74+pxfiI3P673iLADLFcd2YddfRWiFS9NoGKhwQvXlDM2NbfIRU9sf8n+tjXroE
KCdDD4Y9o5CiLGJkS9I718VEuFdhQ2k/s1I7yn6yMepfkqbtBnNryDPgEfWwMrDYIacPXSFTTKpN
+5ItvCwqIsQXUriQWoTkfVcGQjSWsmtGf9KBrns5bYa0p+FLiEotOL5r1Y1LayvUjCBN8mo6w4yp
TdrElIkZvcR4KH3PlbfQ+YqHaps+xNra3r1QVeLHUlBEwAv2MCiK082b171t5WrewYt6dOpgM/C4
b5QfobZNi2M27v2cH2uGG7X/VlPF32vJw6QdV2b80v5irYVUMAHjDFwxJFosYyveedb4VKsKfoIR
ugmFa74nqg+RR/fk8sU0tyGdjdSXxQdh/664Oapa5sHuajeoAPBMK9v+0pWBwBQtDb6NzutiblLY
1IFfkoZEyqt4WSRxR69aAa86rGRXFyOmBl8KvVveMogRni6DEkpB3tPChJ/+K/ojPKIr9TFOBhfh
EGEYW7ReJr+Mw+v1mb9Q4hVEEuDRvJ4pnS6h6A7az9EYcCuG/aYrYOcSPLCvP6jDMTdvuu/dLwP8
WrGX5B+UGItoR57ivDp08OWb0PTW3nSfMjtnZw/UAExakYwtewh1lBhmrke8fOKbvFdcJXiCWwwN
4nXw3xv1DpCjm2rgtw99+zYPPwJp11Xf/OIeenEnP5fd83tfZO447sxsL5etq0UP+rRaF7x4SCk4
gzeBSUlidbpcEo71aAMFnadmtyNK3rLboZJaKuFdmsuHyHpSsb9tnJ+mM+/6Ntqk9m3TbxIfgqO0
dcodynXXF/KTInE2cdQoURmHhn8m+tXyvtJTvyS9Eb1llDrNsbobCddw0ho3j7OjLD8EylsNTiY2
MjeWsps0TV1zXkO8X0w32cLi3YrYO+pCp5PThKqZ8mRhcoJ2MwaNJwcDfbiXJMzcvGhchCY8Q0o2
Nldlp+Czd1MGKyf3LAmjSgk9mrsYeUIahIsLC7UYGkPZ1Hpg48E9MC5SSpmebJCy7tZwsOJ+P5l6
MRiOgdQiCBYo957+3ilom6BK59bLQ+w3IQ1/dZrflX/jTBitbRuwaYg/ImyBM4gsr2Q7n1f9tcEX
yYeKNE7QWgxuKzdd9PxqIeiGJkvtDeGX2bqfww0l203NbEs7NIQj+X6wt2XqaumzbG/mw6TGMOW/
t4g/W4FrqTyw/I2EAEj+U01w4rLjLYSdAwpSOzV8KufHqn1NnOdOTt1O71AOxdKteJU1rMLkYoME
xSYP0402lxtlelaybWBtU/u73sluRapttL03aG4AUc4NbbQ/w10t3wT9BzQc10isbe8fktntYnqH
hzZ7bEAHXT8oZ1cNi0WMFcKcBnFmyR6MlTSTorxtvTZ+s8GBpoW0zRHyc2BGdNHGIs5l5vb6mOdt
SqiRpBJCL5Cy9hkFJpWkLo6lofFEhVKg/YUwIAgNtwS/Sb2sSH7EMbSD4HtorDy8LvxeelP8YuH4
AzhmsTnzLHEmp7AboWytaIELCl93/kia7lobehZdsgZXEjfVYkOeDLjYkHJe83CPnMYryCQimRuz
hcwl9W7O3wPJlSKOBYIkKGqvLO15DBTT7JASU+8hi5AXl6iTBjn3KL+1xE/MCm6zAp8h/EQFIFuJ
sBdT/6RMvmHitjrkIBI6GDHDtlrLZy7O+V/fsXiC1LhrOYXGd/gzsF4oyBq6ReXQbyfZoM42wsrG
mX0l5H1i15YTDwhEPEBwz8S3chGGGk2u8sjE0Kr63jZfaufQJq9+upn0L5K9t7vfPekrr6+4jTxj
3/iuX22VcZdUe2Daef6PvCotf36bsyAUVQQwl5oRN+XpJ6lOOTsDhCPAkDulPljWwZluzXpnK9/K
A0L3CJDAzZJyj4o5Tlya/YAufBG59tdCuzP21rBJi031YQwbx3/R0uP1Y/n5DD2bsX8/7/MF8lcV
pqh1DWFDyj5x6FXz1sh2sMTqpzjd1I/1tLF5MFbb2OZc3mV3MhiaRufE3s7FYc6Pd3njJpo79l4r
b0MFBMDmAADAGZ4VayV+fMJqzz6UWIVANrAqdJtP5zGL49SfFeZRmfStzayFsOhhzLzDBP2IgwF/
zTE7OjIERkvx6E9ux0E9pk5XQLWpvyVB5eZgYzv/T42jzVx+TZJmW/Vk+ob0mJh/MJn9lliHlDaq
eV9GFT18nHfsgz0UByNVEAJPEDPLs02nOrvczw8AiI6W8UwOsJHUH20/0wv5Vqf/NOVbUulPkSzv
gLslELMjXFxbSfkHyrYr56+q4Fi+x4lXTeZt2L3FOZL+yE2Txhn3erYfAlRrpbtQqrYduHdffgrk
P532FLGRwXckCIGk4odUNwUPk8Ka38Ii2aVafdRSgDwmYmBrgmemSObOZv8zSQZ6QUVjEUINxw/G
sVC5MsRX7pp/gtvqGVOxsvQmbsfbuDvMYH01L1APigmsjc7Mdhg3WLwMwQZGRqXeKM3G6Z6Ohnoj
x4kbKq075x9s8K1hYICww5ee06c9K/ftj2w3tcSmrcP1/AeHjTtJeoDDE4+bWveoflLsUY19Gd9i
XOnbO1PapC/KQ7VznsISlHH3PhVeH++vnxXzLOMVRxnAN5mtwDcuz4peSUOgVXrrTV2xzb91+ZOd
uEA/HqXvDaeksyCE/+NTWRrZVM+ZfavUR0Xf6umhAgvSPVjt0TDfw+Jb6uyqqIXbtkEUUR9Lt6R5
Xe2lfDsF6gZv6n3fAuE4OuGjam6x4vXIZ2Z9J9FGV5X30NhZDcZ40Sb4ArbEeLTij2G4zTuEdzfZ
W1Z+V51hkyjVrgoeDN/YhAkhkFYQiJVHzUcusIRbhyFb9wGA8S4K1toNlyZKaFwi8YGO/dkLZpLV
wrfVgWwQMhYVOY5ksHWTGYZM8wMM8cqld2k4SuTk2vSjeDQtXiJJpimxZOWUrsNxy+VedOYhhNeS
WH+0mL5YsgZ+Ny6cBqoTQqMHJsdZO8Xpk1Aa5LT1BJlvKn84A0S6bO09szbKIuKNSFxWdB6pgoRE
H925m8cfk7Kmn32OUWdXkxnBU6XQcl54yFTVDMpUQBW7tzKNMVggPhFGR0rTSjLeZvOrEzz22M0I
JRFlgrSEuwUgj61e85DD1Pn6MbuUKVLPJUNETx1Wy1KX1YEiGyN12Xi8wgkug2rfSCElMPtnGn8L
e9XjURkgcF45ysZvn1dGv5C7MTodVZCs3DVLiJFP0myGsUbNYahckbsJlOI0w0z1//iAJNJw9gSW
tai/XB/5QsZE/QcoOYYI6C8se3Td4GR9HFOotSPS4CJwVcxnEi3fmJBTiw/HM7q1Tu55fRHhcOF5
AcYEacCzqU6mLiOPihuoQ5DRwzfBCnMCVplcVYpmT5S7OAKu37drj3VxYyxuFKEqiUY35Emh2Hd6
n0dYqshZxtB28rU0PlLJnZo3Mc9W/Cq3jzYaQbkEhhKnOymRV0a/8Db+BOkCDLEp+S1lJszJMEcK
9LUXOr6b9NhyU2WqoKX0PwyrWhns0ixDu6XChPQ+hgTWIhcup1aykxgCgNBFtersoFYIeOE9nj8K
gl2DHSgZ2CaS1oigl0emAyFA6KiInOkwJpYzdI5Ve1rRb8z+R9+A1hAY8BBZ1B96KXmp8iOApnh9
K186wmymf8ddpAsoKagdjEle4E7qDfVHq+Pks3eMH53CZpph/DPvEY5P8PiCdK3PfiFwAtESkFji
Gf32xRuoRWJ5KKiI0oM2j+2EiPTw3R+jtR8pduhiBxM0NR7TuuAZLYlgeRLlRJGWSKG/T92LQUU0
4QUbxrnX6wiJxRTgOujk7aM5wvYNgl072q4pv6xMtnhNnn4HQAzOEL1bXp1UTk9PUipBTFEms0RQ
WqOmFW30tKND8LUgW7ebZ1F06xFodHRcCXiHGZI3WCtzcR67+ATkNQTng/29bMUbflFYqa2XuJSN
robMpiABVFgI9RF5n2RsOtRN53SF+nt+ik9HXfRTE1Opk6jih6d4Bjezh1yBF2FaTV/hrirzp5V5
Pr8ZBMsbMAplcC6Hz/r1X08lxU6yLExgevqI4gAac+ta2fQNDD+sgeJoUzdCJha5ctKrlaEvLLHQ
9Rdim0J13148Io1ubIhWtAtn58Y0QBsAvEI3oVOzu7zEQ1lId4Ar09mCMYhMB5VoE53H619xnmaR
8v77EctjlZRRGcZGWHuyHHgVtL4+Mg4ydB4V1Rh/Bv/lrG3t85MMhQU8AjcxZqhkW6dbu+qrNtcU
dP0rpdgmAaBBE9M0rT0K91cVtmcJy7+UDFcQbgtV8rohf2rT9BCica6t8ZQvvOUF8xOzFXa6aHOq
p59D3jMkdYi0Vm+E9CMKt+1j72cKujfPCGTIIek8jwMs1I1+Z2JtKe7RnqvctNptZaB+lz0OwIo6
M+e1ivaDqQG0fCwQx8UzBCSrR53o+qKpFw4JmCMqssjwEaWWXZVssO0JAb7Ka8cYsXBEUEiJZwoP
BSvo2JAzkZKqTejMdrcNZiTD5CeLd0Z0zLt/9Pmh48qw29ex1zdVdxMHKIFAbRDVmzoMb3AB3AZq
dZTsNaPf83YQHBpKjvSCoDUIru3pZFddU6u9lVTk7z98snlz1N0B77Iu+iGEK8xmP8/wR/iudNVb
58JRp3aOtDh+7eSgy3tTacfOlLSKfUccE0lgo/KbZ2NTIq2WoeyA1zN60TuzWQlp540DwRL9a+TF
FrP6uaOdW1dYgFmfmgJCEEUIx4jRLf3Gzvj1ZKH8LWrAXkPhtz6ub5kLM0/3RABmAfbjbrNkW3am
Vktt3ZeeNkAdE88BQJ64qeyKLjnIFBN1aultMu0T1CuM15XRz+ee0XEWBSYjoNZLkkefFHlhxSpR
XTLRbz8YT9KsuCILj5P7zj/Y1GGack0G6zy4nY662G1pAzHTnJSSHgKr3N03vzkiitEc0yLxOmsF
tn4hQTodbhHYgAWPGvrFpTeroQtcxp1CxFEi5IHMTa/rYp/lQb8NEpYZt0BwSyuzLJKC06SBD/hM
W+CxmyCjFqcrzmeJjVh6AW/XJn5Vg52MpFqa2hv43CG2WUKCqMcERKZqvDK4mMxrg4uY9ddN2kZT
DDtxZoPRbVFAU6CvkGn3jk9vO5OokhDNxTIHknaTNri8ZOqNXWPJWa2FxwsZMvMAHAyOAxAizLtO
P8UKoiTq26n8FG4BHd7Nb8XcYxOUH4aocIP2NcwaQuEaROqsry4QpyoGIHCm6PHKiw0gAh/uDXnh
zUG1r+ffc+hgFOW48ISO12f7ws7maSee0xoKNeSrp78wtIqi7eK28GprctWoRsNPx9WQrle5p7B5
k8w/rw94KX6I1w4SCSJZwajndESztIKqTMcCUsGI9QZUYFPej/3DiJ+fOSHdP1IHo5Ee7orefrs+
+IVfK7C11JxIhzFDXsTPrPaVDNACWuB+cMBW+j70EfjehM4Mujb6M9a/r493YSvTUmIhadfDhFr2
ljJdTQMts3NPJvuVJ6SNgjUl088VWhwXxOuguSAiC3pw2a8buBJiO68LT9LxVsbNro2N+zA37iH1
7ab0KyoohwRRBbLlt3ZC3yezv0Qjnnvw0hy9/6iSYKb1ZOqen5g4cFtfevshsJPviYEQQTfvptB5
9Yf+Z2fAXWuq+IBrSO3aOtJg4HB2USwFCG+oz3346/rsXSg+0REUtSeuPSQnl+RB3C4FhSzhpwEq
mtvsEPrBl7qKbsyhv63Tx2noXVvpNtKY3QkGjAiK0FT2jdneomN3sNRmJWG60EETTUqgXvRqcNJe
UopiJOwB5pWFN2E/JMSE0pFMe8pdbeAWRh0N0hd6DnSx4hyIf4FVrgHdSN0HcrIWKC/chSffsnja
+XqohgqsIzQ8yHNHEjbsEhtUDcwwvTP99jYgKkbIKtvBKhzn0s4WjBVOMH8C7Ds9xaStSA2kUfFp
xDFlwU7Ph93Qo/EgHUTHuNClrf69CAyyXO0zROdjuZvlYG1BxJFdbn8aesKZlFqTaSxCZTHC4Z2n
KQcZBYnRuKXFSekcAdbR+FRRKzG4m02ZeoLsSogWjeNhZZde+gJimW4Iu2YoDyLo/HVfBXOqzGNT
IJQnP1q85YU8ZwxtaTLQyqN84Sf9zhgDtKWDvXowpLV6+oXLgsiCrJmgl4OcFEv11/gKKo6Glhic
xpDmsQanvjMOMW+FNi69ld96adl5aAp/KirpZ6KAoRTnnTVkuReFJjJe/VZ17sqSxhp5Np0M8aJp
9HaDCRGdsBTd8Cewt+6g/nP9O85/MiUc4Cs6tlWfNMvTnzzUUtmiqpR7viofLTvcO8Ww05qAW2xl
f53XLhxNpXIiNCuglS7LzXMpx1Ybw5/xddlNJ/sBStm9Y32k/m2TCYWn+Gnos/8OmGFUYQ+ISjdc
+KXXGtc1/pmtgladDbdYH/dzWN3SRMqkmy6Lbpy83uROv4/zbOu30b0mGceoG1Z++oXwy24Cgi+k
YKBzLd/XRRJYeT9DlZRGxevyj7gxjjyHPI1mZI4kNzSKUppebCU9anOyRe5JUuR9Z88Igc2HIsq+
Xl/1C+mYUB1m65H/CDb54qTlOB9JuYx6iNN0NyQZHpo4cBL1z4p0U+vs/pyKNAphk7y/PvalHcda
UGxgOriJFrEWK6/CKmckYhW296CQpThPlrD8CaKn6yNd2nEcLvidqO+oWIie7u2m1ALEx2mNRWFz
RA/ha25Nf3J4JV3TS25r2dF2mIu1Hu7luf1rWO10WDp1oZwIDUjwMBVVCkww1eRhsGss5yiF905z
hzXc7WCjRCuNu+u/+ZxCJ2z2BCBecJZpOCxiWGyosWrU6LWV7bFqy2M2FT8B7u8kP/8V9tPBYJPH
94kafldaVIWS6LYu6rvZVNzJTcsfXZG9XP+i80xRUOUxQubIs9vsxVaL06ZWpohIHo71jTLdOh3y
QKmOMp7v9nLBFWOsxNaL6/7XiOLf/wrjxdAYZlUCxFGrB9RhXyUrfZfqX4MPxDqN74OazMf6P52o
fwddVu26CbRXMfMzG9OLoMNH2bSfEpq/U7CXrHLTR9GujcN72wlWfu7lJWejc2fSLD3zU++TxLD8
PgT/k457s4B20bR3VQbKJLJdSTFvkizfpWq9acrisaKIalmTp5XvYDY+irR/4NXyRSuMldD7qcl5
mk/wJKHvBYMVsDU8ldNlsA2k+SUfjt1oSHdB1IduAjrVN5+C0ik3Zd7k+zkCKlJEG5/0L6qcY+Xf
1XC9HDXw5jr4GgVm55l+0fJ8Ld6auTM3sZEeUfv6mGM8I9XmEQrR9e16IS8Vny3o4IIMgDfa4rOr
RC+knF69A0R6tN/Kzm3tfQDu1spo7gw/y7F9sBQ0G2+TYNrHNGjT0Pm58hVics4n79+vEFH0rz0c
Jm0BFfX/Mfclu5Er65mvcnH2PA7OpOFzF8xkzpmSUrM2hKpKxeAQDEaQQTK46oV7d4He9LIb8MKP
0W907Xfoj3WGKqV0lLZXBs4BStBAJhnxxz98A+orMLdivK/ooblKXGCV4bJRQVvWz8Y4d8oDSfNz
EeS9AD11KsDDxUQDnhqvL134Q1AKTvlcQBleLsvU/aqIxoAy5RepKte9HS56EsQkbdC0GO4TEi6o
uTKaW9MGha06Ez/ejafT0emBEIwm2Wk3eDCrBiB9KNnKEnA7XKwsAHO2GF2KFNErrG9KGV72KqAY
utD/LHtuao1BhQBSKBD5flMTaicLPaqQEqZEL2VAjMipm83otouwaA42bNXP5ArvhUu8dngaAwCE
eDmVKj+8eIv0vi0DmGx1g33RUBhse+o6cd29EeiVofWxSav1x4ttqjBO19qPlzzZqMCL2L5Glx/6
qth7OV0ok80gGx9DyWQB1aMzj/SdptzUbgSfeprRhih5Xn9EDL5hxxea6MKn7hqi3tEIAV/SmVuK
xB7oMQl7YR7BCO2rZPi3LgFCo/25ct95W/R9E8UHixYDTMidnHzsFkLxDP4d1dyF5mVpq6Vv5PuO
A0Tde9mqtFEEKoa8rLxTbbbKa/qobXWPduqFrzH9o4b5WRA0yzOMwxLpwBRZlIC/B+OdXwrYgrdB
VHfZQ+4+DBaQRLVadLp/qKCUHg0sABbU0TvYobGlD0PcssxtoJQqTHwGuctzZ1myfmbX5cqt3Uuo
Gp8zR3qrZgUGztTwx8mMU+ONiFwCj/e+H8qpAKFP+2z074KcLb0mhAQ6CRR8CQR83/Rj3rVbM+1X
hbLizkrXDS1H4L6dZpYf65ZBBAZZVWKK2Yr16YoM/Zl8cQo3r1Yn0AsQAUE8AoJhglC8Xi0dFI1F
JiCGa1t3zpguqWojgzfxx3vgbZSZLoNO+OTujVn2t+//sO8atzfdMquLufabTdG2APwBGQM6h112
x8p0VrkF5spY7BvTvD5z7TcRF9dGCw0fEBselcpJiiRpSwSs5Is5TL+h76i3uVVshtJ/yCrzwnXZ
PgDDAUnzVvNgZkyQYrvYi6G7QDGzon6CQRg966Xw7k1hLIRuG2yqcYi/fu5Wx1JpNLSYl3m5yZoD
rLwgrwXRShXEeQLazqjWVSJ22gmj0OijMkTDTA+XJRnBQdA1AE7+GW2TN4kdqjWwKHAkTUCqN9IU
pcQ3iPTzOTDoAF6PkRise6HVdUuDeU3JJWPjXZd8PfN6pnh0ugLhLDUZ7uHdoFv/+kkk2VhbRmHm
c23rZUMayJoVR3jtXpSVBP+dNA/VJ8MUMWXF11SLT56dPmu7XI1Zsvj4Vt4cDlgoUNEHp2CyiUUV
9fpOslK1TgBfmrnfh3Mh1bq1rQsIc0dEiZkYi02TJGfSuDeHw3RJ0IuRV6KMRlL0+pJWktCuq/DM
E5CPUJAmXC5Y1y6KIF954bnN/t4HBERqYjNDVxNsj9dXy61grLKO5PPCfGKYwA+ixdj7Lmwvuue+
ffn4ab5toE/7DrhCfC6UiDjlX1/Nb1hJPcPIwXeDNZ0nd4Y1LAMbswjqXY7gu/oJmaF7ALeAcQvd
q3N9x7ehDd1s6KyB/Ik2Oo7g19evatNFgVrncJ93Iz7WsZFcuj05E9qmN/R6+YKpMHH/kUKB5Wmf
XGXQoVtbAybopL5T9bEOUPuOe79pzyzOd0IoniFBWgptcZT2p2RWIg2HQgsxm1Mw0iRm28y4k30S
BTW+jJI29i/bhJ656tsVg4tOkswwxcSHPB1jcrPLXU78bF55gKY3zaS9GRGDraBHtmWOH5HkTIb2
dkfgiuDzAI8Kav+bzp2u7IzwNMMmFON6GhkbVn1lJeOCedmedUl0ZpW+yVMQ9XBQT7r7OB7e8O4b
KChyt0xygO2nQgj69h6MdHpyKXo/1ojIbSji0IE5FrfcuzMXn7bAyeLBygQQHVtkEh09iX0jNC9V
IT34xzTJnAEq7yTkgsBSJxXjjgYWgNPNAjah28wqolEo4DdV8V8I+5PGAVhFWFtvSNIk66q0IrgH
qkUkEeV0oK6D0jv4WRBnhfhUhMNVIc+kqe8eNi4SJMiCBBNC9vXm5MqyKXZvPm+qr24i46wa7kxr
uMpZMA+L4Uid9EDP0i/eedzAxGKTIhF5SxmjwKC6QYKPqmSwMMtwPnTjXYBClBl4xI669fNPZ97w
1I46ecNT6wAZDzYQ9DJOPicNC6TdAiAe9G43hQr30HXOp4QCyg7O2m67G02aZQ+KT1p87QiOAJP2
V5U8d7i/E42hpw6PeSh3AGT31pPMrxltc3AEGTSdHDJcydH74vFib9j9Fe3IDMiUA5bd7WDmz0MY
nttnb0pupGAAqaI/hzYteqMncdIKGhxLPQ7XsahnrjvOXL6C9M2ii0SSLOtaw0uJxl4+DY/PAfve
dh0m4BAMPFHfIgl8E1RYGOYS9FkcfEg/+2K4qotdKJpF5pV7M7UvzCxYMIvOW+XH2CF7kjQRdDgW
Bj2rqPHegphmMFj2KH3f2AW5hlv7lGukO0SvoDlY1XSFttPBgtiwhElZoQhgeUFMK7FLeXg3Akxc
o1r8eF2+pYvjifgAW2IXQGf7jf9hQ6Een9JJ73uUsV3qS2Yn8xqaiGWI2WCmVw0br4vEe7RFAFRx
JxbS29bBzBYpTKhhs0E+uyV5cqwKSv2uPSvwJ9Q4nokS34bsp9sHuRE4yJNVA86h12FCi4xBuy2h
c0+EFyJzrzLWXzaWd+jS4UCBWix6KwWanc7dyiRRzt00cjAIiXgoPwcNASqFb1EViIjVzUVn1Ic+
q485q/ZV2CzgqhPrAW/7ImyTo2HyF0clfqQ125oeJFgCIF8ZdW48nH6xoYpDZYEV7GOEFmQhP3Pw
vXPUYk4L3XGMDADnPv2oJvqqtdfCimDCgfIesOJUxC48raQElT+LWoCOP14E7xy1OPAmWSYHE8E3
PMMUjgFVFaAiV/xF8+LKQ2QSMj+iTLzsR/9MH+TtmGZacqBVw9sI5FmoeL1+l6XTFwUoszDeSO2r
rmyefVjbtqNacbuDUD8YaLlyli0oGqnbxVxXN0Nrgb0gTDCUIY1aYGVKeGV8/BDeOYjQNf9mMYux
LFjur+8q4wnPAx92IIVpYP08FazeGEzGSkD9q5NxAvKgPEfCenf7gSUBCUAH9g5vBCksg5ZygE3O
vMn6jVEnXyF8Ddgle+iYJ/HW9ZOyx8gavI0M2KJNhllLvZjBayFt1Wr63y4ccJ6F5U2QQsw2MTHm
cL4yzrS/7XdSlAn8ghYObvatjkNftfCg9YJs3ukD8fvLALPpME/kLNEm2drlEzqYt4Fom30rErAo
ZXirfQhiShfsGxi8DlFqQEe2qOd+eDOMisZUGQmALRl+hoB5xH3wxDMbPCsDOvNVMAldwoOhSGy2
Cccc9Mh2/OIzvdCVteLi/uPX/96uC0ErmOSGAbQ/ZRqLrJAmtJGxB/DZKI6GuVuM9w5jd4XiWzC9
cVj23uLji76Xy2M2+P2qJ4WYlYfCbvgAa3IXBnH8EsLzGyD1kqGe9SF0OQpx9OszsfRtnT0ZSH6/
5vSif2jB5MaYQ30KohGalPusMFBAp2dSyWkHn0ZrxBNUmEgokfGctB6hJ9+IIMXHMqGxklrmE2/Z
LEiqY9LKcwfYO8FrmrFCAwDaeRCYPblW1UhVGBrVHbw/d5oOVzoxtrKvCrB4yyAe6/EysESwEJI8
O2l4YUP1xXajoiwWig+r0K6PNsxJ4Cdl2TGMN66oL7KZgJ90TLi1lA2/k5sOWgr5HG5RNoy2P14D
rxfexGKxITcOWTF0w6aR/Unc4ZXWWrQo5zIcNNeZcQ1nKHDczRlSh1mQ+2f2sfs673h7vSkO/vD6
uypx6yFI0H5lDSio4y0Q1Ls+rdEuBarMMgRAnOOWjFkVhQnA3hXvjl4NYnkCUnkGt6qUpMeO0Csb
NTWkbpd5etsrPR+gNzOp9efwTFMUsC1KAarRc7i1+WMXJ3a3DWr4R8Delo0WoE7BdTrca1/eewN9
zA9tS+bK6JdZWj72TntgXmvOeQP1C490Nx3smSMzQ/XVVPJZAaqvJOwnmbdhKEC7BnfbqXOqhc6b
dwMpbGRFMBoEAA/H8clJNUIGBNztMJuHVbioBV34WT8HIB8CRrPKv8CDiocRvrpabmtq7qjtHG5a
4BpUX1/0xAdH21e3LtFRyNjVkHZgP8NkOkdZR21QX73rOtUXOZzkMxk5Cx/kbmWiFYq5gB6+apz6
zNhSo9rTVm7NpNrbMBHTOtzCe2duCjJvan8p+LqDND1YfqtemwttrQZbn0lJXu9nrBnIREKP9xuO
AUiO0w6KM+SOCg2smXQE2DKFBJ2+YuRLoL58vBdOuuW/Xgjz1W9TwUmn6SQe2jCd6goLRf/YgISx
gQ3ujMLnxq+aRU2yY6h32gouWnh+yCC89oziKQT5+GkIDkY3L1kJAwZ7I5LAjrgN8ZLeBMSuuPr4
Jk+KiN9vEskSwiTkGU57daJoHW8cChTKwG2TvL33GnHNSvRjB+gFOwnICF4ZOeqgIQAJmG9VLBJS
HxJDnFHmOMkefruTyY8VwjhAFp3GWcktBqO+aiqeE6RG/Z5V8no05L3I+33Px52l/M2QhhsjqC+7
Xhxd07qwLT7T9jVQCpHVWwtYeqxZUO9zx9pZA92YJrhAZ57Y697Kb/cZfrORQGsBKJHXMcdzS8PH
vBdll95nzsYMPkm5Ef5auS8KoCSk9bS7+fia35yxvp9Bb695UjHYdWoMaromqZDNZvWh4u4y/Fxy
viBGtwc+GY5atVVtS4T0rBTAAtUHOh5Hcz8ATGCV8LhJzEXBwRvO9hLqNY3z1S0s6BwOl6BrfHy7
3zo8J7eLPheSK2gyoz1w2gECFiyteIJXKcRwaThi0WDW69bXvVO/wMh8W4fOwanStQ/2gNZ2NFE4
QO5a2n2wZsreq/apHO94L6E14B9sbd7DKkZpa2Z2atM5LRS1rC1yf1QRLcj3CtpABSaRT4S7j5at
LkmRzryUzewhBDkjXQapXlnSOzhZGY1Iy4Ux58Gj7GeNAVKracSugjdCUW9cXc6nr4Fqj012ZwRG
PFIztnp07tKFLWvIeam5CbkzAIWWdlNcESmPQomriV029v6jNXaXaU8fU11e8xyiCXb/FHbnqo43
5x7Iz9OAGa5bkzXjKew4cIpEag/rQfRjlNNdaMxGwF57Fdtil4EKzcfLnEGg4oZwiOhUv4bQf/g8
/GP6wi9/fZXNX/8JX3/mtZZZStuTL/+6zz5L3vCv7T9Nv/bHj73+pb8uX/jhmb00H/7QDWf47/RH
Xv1ZXP23u5s/t8+vvoirNmv1lXqR+vjSqLL9dgv4HNNP/ke/+ZeXb3/lRtcvv/z0mauqnf5amvHq
p9++tf7yy0+AoP2wE6a//9s3p8/4y09//+d//fe//e83v/Dy3LS//BQEPyNWTCNs2BOi8zy1uvuX
b98hP6N6xJAGPG+wRJFQ/vSXisuW/vKTTX6eVPcwuMEPoNc2sQsbrqZvWd7PNhqb32R6AZVBGfrT
7x/81Qv8/kL/Uil2yaEe1fzyEyrkV2muAUDppNOKauF1OIPQGhTC+hzyN6Urrxom1AWlCYOXXC0A
sbQ4BE3CtmNm1PudeTcoEnCYZzXGkhRoa0eCcBEnkiWrjOosFiaoQaJuxY6xzJsXri4+9bbqwA3y
UfKmoNG/lDRzY9LihOO9sua9gIdLAgjk50qEZCWSvDlQjslJxVrr3nEY30N3ns8s1Q/7gAGFPpbV
CEKcSV6Knocg+WoJYym0mFc2z4qrkACmKd2gOOQ9b4Cnq0UIfTXplpcTvOBz5SpQFcFF+DS6Q/4I
Gpd0Y4/b3rxvIQ1imCaM/qBVBBHNADOJjVvZzqaCXBA4dcLaVmiq3vfULG8FxDTGqO1DxBsw6isf
wgdEJtDv9bujNQ5OOVOKGo8Wk3wAFxWVRASL0mw1gjaKBlRWmAeFXzsGo+0OEbPc9FYxv4R+IZc5
ZL+oPT51vG23jBlwiClLlj0kIN4NMYbzwdISTXbMOp/d24MlTTgZp3oHvKz6Uowt2Zkeg+xPaljW
LEtTHZedZVyqojPXAtyBe+6Y4kkPNeSkszB3BCIhKV2YMAzQr6ztTIXR4PjDojO19ej4Gs5sCnYj
c9h+kqc0DIY8sjgNZmFW1MeODt5lV5JOznU7wGkQUuOFjj1W+n40FO2AQCvM0Iqs1ATlwZXMfBaB
1ZWQLwpbtAk6k856qy/vnb5UR4D5JcBLbhNEI6heUMYr7DaWGdLXrOxFATNEwPpz2cld7RipDxYC
uKazbgyBv/A5xpsWTfTGD3m6LKHnxePStrkJ9pSa2g0ZlU1kyK5sZ9BZJejChOEDmnLeLGuF/yJS
xmGUwzUXM9PrxhQAZA9qSk3AoZLXjQP5CsxHh9QXeJVlAlOEi7yF3u0QVFBk0KULp2kWogPsKyK3
HpCdoI/Vvf9J1Nx5yPBb+5yGzaein4qSMMO43k/awp+1vdWgVQdQ+dZ2IJUIREUHEF5uNXrbppkR
1xhsmVGjXKAhWT3UaxDU/LWsJYjNpa4gsIuxz3agDk9mZpWX4yzrbcj8wU69hw6R6O6LlBp8Iew2
zaGhAW8kAPS99EsGWehFiT5XbLaacthw+KKZGRInPJQQiXPvyxGQMiBLPJypaQ4inJI2daMQJWu9
wGwpQFepU48B3sSqMuBNuRnxzyvu5CAFUCHrbW8FwrwywgozqWwQF7J33Zsy5yhJDBFk21ay8DAk
jlPHhSNxmDUDmPwLP0jNZFlWffvVl1YVS0mVj4ojNMao7NEKXhoqtEANBDKXw77U6mDYbEA1NiZB
xb/0Y9tVC2fIzAVv/eEm7Kj3JWxGy13zLIXHelZ54X2ZBQIgDhlAAifr3PDKG3PZLxRCcz6rtWUM
8dClZj/LSh7CRppDItCB1jB0uACfvLBdhU3pUZaNs5xkfRt1A1UvQpUFicbCtp8zOBLdVoWSj9xj
bG2EbnUQAI+BMTBY3tHldX7NmAJ+uhpcelNDMvYFOnzdYkSDl+8ahrYZcAYSUExqTeHM5cUFEQ7w
oqnBswtDQ8kiHuWY0bVErE1ht0cdHP4at+RCdQGqLC6XNya0P18y0sqHFrCWq9RO7W1epcFnp0R/
qHVZ9Rktfo7yrlLeOEthT41xJevGrQAek08Gw9awgIMZcje4ww07DAWMauk4PaY/HMAHE1hWj5oz
BedoB0u3Q4oypuP42WRdZ4Ct4Dv3gZOb246JGqZ7GOFd4OQge0PaxYNsbAE5ZfTfoop2VYlbrxEp
PLcGGhhCgXStfWN4TpkDDWIjqU0khajygplZZm2PLHKyN4IdYbpNAKVOZzkPOohCF904LvnYdFs4
40LwMksdE6LnaaJBxTJ8KKyNaS5yKF4k7rrgAuJZ3pDnxywoq8eiRV2+SobQ2LmY5ZTzruqAJPGI
8BEZ/Dop49TBWoK9ipktaxg+G0sbZkRA9FKmADq1VaVA2sodOJQM4FWgkz+64kG5DX9y7bqKO99s
5iNDIUGJUdyLUhkRDgMrblvqfyLVCFWvIbQfPe7xpUdtYOAz2nMBpnsbPJdh2F2bpnRQYHY4I+a5
39QQFoW0orPIitGTIBc27mPl8OpT1irECvRLjDrCJCL5lOvKsQ4iyEsdjUQOXzpVYgdBNCkAQ94a
X8zaSSo0kdiwYKzxFkXtsa/aM8g+GHp+I+zBjgnBdKU0GKgnhiwnt4AkCJ/AQ9R7mVT82W0cUDcb
L0NJ1yLKgERAnfmIRzIHB9Qu4twAYiQaas/7bIbSDyLg79CwVzl00ziByM2iHBU/irTz79NQeWtJ
AJYzU3AQ0tTTt2Mu6k+iGqGpy5wmX+bwpsB0QxfQtG0JJn+5quoagjLo6iIVoJU100ESxMI3hxj+
uSN8wnw0M4xi8DGs8ATckR16YQzau6auES48ocmiGrnJIFPosefcF8na78dhK9s82HI7zeKgHc3r
wcK4w8BHj8dWZTunLsietdS4sHoCX3SK1g7c6Yz6i3YkGvRVaAKHIC1ITso83bseZDn6Mi0Ovp+R
o5+DZz/rYaaxhlqjnUOyoE6ymS0bS0Z6tEXMxdgvhCHZQ+qJcm1mdr1sgtpatx38bd1sIJsME9wl
DWHpMJMkIUNs+HzYt2UKg8nEkiiIUpxrw2LoK/WZQo/4YPudmhE3YxfOqKpbh1YdrDlrU37trRHT
qK4KzBnLmhE1kFslkLBMjSdiGv69ykUfD8IpN6yyZA5b1dBeMxF2Wxww3solBuR1m3RwgMjr6bB3
aYV219g45k5hMS+oAbCUTtJyYakge9K0NV7GKoAkm00GY0mLPl9ZBeSU6ZBk9lx7CY3dIh8Pbk3H
RQvzjCqq4HT8ODBzuOKmKmMH/MwDd73kQqa+e+CNLpdgjqhZYekh9p16XJTKLPamafClHfbNDs+E
7ApGgnXWwK7agWE2JIkHvwf7hrsYsjt6geEeqkHobj35WoW7oKxxTyrsL2pMAcisrhvZbU0X6w0a
DZUskd11rjh2dmY/Spr7B69L1NpBCoehMeQ5OGBMemYr5V5yrOMUGQ4FYbQNqdw7NCgvepM7W7MP
5WMYovrbFI1L8lVmsAzitZxXV7kkpLrHnIreZWOJQTAnNfuaGrW9NPPEWhGu4QwF0mKRQMTOLMhs
NEOK/qwjuzsLJXCchJh/zFjRjrC86FXdzlwLLLLer/W4tesCh4rliYyuStbWCH1I8zGnTDxdxc6I
AV/vQPWka0MNIQoPFEzUz2TVEbPZ6rINbjzaFUcQayAHWII4iiQ5XYu6GPYhH8DqMFvMDyKwMLq7
OhHdeihh0ZhmbmDM3TajV03RCRGFvIWseugZEIRkbXmZ9NS+1G2GwJiTLknhit3jUIDBk8ujoO+9
GmqFXbgubQCyhE29Hs0liZa0F0AYckEbX81Vy9JjToQHJebBEiucTD6SRAK3yFJW7SeJDC374jqJ
b8V4uQ2ISGHawk2hI2GLGkl3DsbLvQusVOPe41Tv4R7h636jHIUDMmnadUeMZqc8maBYhBFjJ7U9
U5UpgGT2ZPPCJXN2IBO3MIGgDHQHz7lljiqOflcBCgXRpjqL0rB0HoK06ddUE7gg+fAq9tPAuOix
QrdNouzbPO3SxdRaNiNERP/R7jzoqXJlGmjiZWOycjqvIpdmZTTkKKSjjmHOsQz9tlsmrQo2IVjg
0C10OgHBHIBIMLEbE8xueHpdDF6dXJpl5d2MNoW0ZUMFWLYanQ+BxHZWaU+h/QuWYtRJCK4Y2WBA
cxmg91sLxxiLmqEuHzC0co665ca9TMBbyyCFPavTBiIsjttgl+ehmjPb0/eSVejlOyHUoA0jKbbc
F+BHlTaZddgaO92MAIYp2OU8EhqE92NRJUvTbqYjGXbpx5RbEHUMqafraPRZttRuhi4SGUWB6SKw
UTeJglJj6OQ3ZoFQjlQCFpWumawb1uYiMnyIWfoCwgsoSDOoYgX2RZXYAK7mQJvrokyuGqtvbjRN
k3lRtgwHHVoysZ14xcNQj7AnsLE+ZrkJRnddoAWHdcjtAriHkUD3STUK7cO636cmSfdi5GmNQSDk
TSKbOt12nCJbhOTC2SPMJ8iYqZvfNMqxkNLrzN9jDouBYg7j8p2NAmxb6QEcrVqNcUgnIArx5XVK
dfE16FuooUrRf0oABpj7FCBgA4XRs8s7uLKhYinntjR1AB+B2r/pOFC5sFT1EFZKHBHPHqbm+FjO
mMScNThDSd+GZGaDnZQtLGhw3OtAhhDXQmW517Lrnt3CtK5yCLMKqEkHzgI2gv1DHnDfn9k4KWC6
XMgLmvCEXQDtrqxZZ3SGAdT0oKH+ChFiy4ADuN8YcMnLh2oDbg+0b7OxgWZVOMKDwB8vgY9sds5g
p2siEblAJ0MB/a1585/qcr3fmnrV8PqzFtd/x/7VxKT7h9/bRG/6V//+t7/9/f/+v3/7n//jL//2
L//n7//rn191sqZf/bWTBS2znydPO5hpQ55ksiv6vZNlmubPSOoh2eET4Fuwlf/oZJn+zyikoUGP
fQLgCwQT/uhkme7PGOASaEgBgwFVG+gH/36L/4FO1slE449GlnsyCzRwpPMi6ZqNK/NDXqCH4jmf
PaRmkKxEwm90YEP7awtFK+T25RJh65nq9JL3wxDhjFz98OR+u60fG2reNN353gP/fht4OD+OJAe3
tXjv62aT12QTGEAW0clfvA1ZtQ2oQsqAEg79shhk8XYXuBBwFg4wPWxUX0Ru3ZVOdkhAr0Ov23x2
fBywphH4c79BhQvcEFuYVXnTK2eY5VTfla3ms2GEEBG6wUcLfKuj6cCZJWFkA8H4x0aMd/aQrUeW
H0qDrmnJHCAwZL+qyiZdMWnAVyvgbYz0Ge6UzvgCLOEa7Q+oS6SXQjcLGzGNkvJGMKjkMqA4EfYH
UFYGI+pd8ihAaQG4FKZC9W5Iija2ONCmJbnWLlobfFLY0j2k5D9+ut8AyO893WmA/sPA12xrz2hB
Y9iEOWQpOxFgyIgPrzPrmAQSt4HKqA5t6M3RucpQJSX1DvP0R175a54WTuQAkt41zbLz+2er7lz4
D6h1DV5rpCRSskm2YOBoVpbpIqh6tEFT8DsKB4T7utmFqGZjCcGFqB9hH1XABm42Cl1GpePd+GaF
itjvrgSGQR9/3JP5z/fFdDKz9WCp3BVG2G100l+WJd3mLlg9wi0O6GmQCAPGckbdxL9PbKC6tN8/
YsSRx+hYtZHbilXv5YusTq/zvlzC3uazCtpkOTZAl/lp+WBzC0BFp3A3Kf11MyhgJc+8qpMx6Pd7
nxrOP7yqAqADnRtEbCTkXsLM3Nh5fwHE8JI4yTEDvVUFw50flo+dR+48WHSHjMItHIbVflPOygKr
2BQCGpVYuxFoZbvQhkq1z48Qxo/QjzgD8zhBcn2/T+f1fVJgFWHtQOVGKQVivzczg2aRKHp0qIky
eEg/SxeLJ+A3pZ1fjxKijQlNyZRJzSSvd5xD38Xw+O7jd/4n/fhvkIcfHltbm/3QegwwDQb/0qyI
XNRkqL4+/ut/+las15+2ouhnpQSNBkfXO1GKXTPJ0ggPFh1uZ4WzDmLNM0q8IpKOucREAQc7zSDU
Y7HrlDUogwi9SNJ2q5oGvkZlsQSBEkC3MnskZXFtWs2K5/7Lx3c7xcz3dvvJBF33sM4dMy43rvky
VPCiSF8mofYCGabrpoC+2GceywmG6fsiOJmCuIiGGbwFxQZ+cGvLg7eTYHhE6bKzgkgqd9sTK1Yo
WkP3HB7hz17FqctiUqVNBTKd2PTheO3oYJsX6LhACqCMmt77Cg3TZC71YNwW8KJAmr3KPXchiXdU
hYf8VIJwpjKgQocOWkFlSh5yofIIZecnCHJk8ADTcgaUHvt1+Iec5v1R0Z8Fo28Akx9Wpudqw0t0
UG/avnusM22hqxTWCCAK/Xw3fQbwY8VbfsPK8BYp6DALHHYvoZITBamL9nSTxkjkoFNv9nN0x+e9
484K6m37IfssEMB7XaOpNjWHaoxgG0bO0JJO9Bb/eLmncjljAP1g6thi49dikbr8UIC42lTQW7S9
G0nTi7EYoY6zEZZaJl4G0xUMTLp2o9BLULAgkIFYKYjnDLl4NNDbqg0Wi7qP0XZdAXT+rDiqOJnt
tJtf2ynafh+v/m8kmHeW/6mFcAWRZc2SUKAtbccVs6Gho6xgN7Y1RDagjXYI+9GLUw1LHDooHXU9
9Oq9lL+0CVqZperbJRqhXsRKIPAN4UWB3yhYWjiA8Fh15CYtUqGE2bHdlMuyKBkY/8mt0ed3dmLe
am4/hSbYGWDHLKF8+Ewak8ZpKI8VJc/oK/G56ettwFBA91V3W7f8zAc3X4+5v7+wk6MjASoFkxaz
3lg5nXlVtvW8ZMO88KVzzRWHmH4hH/A+t+5oLxzZbknlLSoYKs4/fvB/lsM5J0dCFbRSWVizG+hp
klkJFZYZojG0Qs0GJkNIOkKnwDkFG6G55ORY2M7n2hBAlCkfY67QlksgTyMS6BQy6S72tPoyMFRD
g2tCGaDJMS1kpkpntcR7gmgplDfG9srXVbrIrHYL025oLcj/T92XbMmNK1l+Ed4BB4Dk1t3pU8wR
UoSkDY+kzOQ8gARBkMvqXvV31Od1/UNfKqvqhfCCztN+etNbVwjEZAbA7Nq9N2WhblzwCmzcKhkg
3+QzqC4ISFz09q3fDPkhIPGxiOzvk00ADvQV1EjKHNAyMnU7RMjtjdM5KMloO4jFCvpcI8q4V0n7
jUWZg1sEKsfGxN04NblXlfycF94bqkm/Fml16/v10S3q2zJ2jqimhWAHdFFE4n69PMOGKsw/V3he
+Xe+xKPd4HNl92eqcQGGQNWnTqEculGI7fQORcwmsSUAF06NPS8d5HkqO+RwmSh2SPK9j4sKaC7d
70GCOFQK5pQ92MmAspLy3OL83LQaF+fLff1lbh+Zof17X5F/jYVCCvtMneFWls+gy0PM/tF1ipu6
7B/yEew7KAS0S4DYXJKENssPPZ6ovg/4IcO9xj6hVuZeg4upTqa/2pH99Cb5nCXNTV11RyGQrvLp
tvPcYzs5h8IFg2oUnTN7phTND3n9bYQIiUCYbQuE4XPOvRvk3x+jsgqJ/VTw2x63VzTImm/a9vYx
h/dKivDy6BdXyjiDo2kskGpQOINJAISOaPiLyLAjpNWmJ/CIe9vIB2dITfW0rbkPtg44cDIFh95i
0/eUtPERfJJAvJcV1MaQMtmh+KIMLRQLzwBUIJFGPa11duHx9at+/922IiPIuGOcMeeszJm9RZIu
PqU8G++6vPZeoa067OrZ5qjTe8ix45UVB/UtcBHxc1elwJAmLEkf/TTrX4bSn0E1bnsXKCQLkEmU
gCs4JXSAAVzg3coVh8+76IPd5RjP1lHHdUpYUJ8RzpU7gJnSTS5zfsw7JCwVJIpCJ2mQ+sbteTe6
9bBTZQWq8p7lmzIWt9mUPiMT8cCm6XujcVtrGK7SEIuASkTP3a2iEdukqGjdOmUmw6LwCtAf23Rj
2yAcbjwQswnQd2w7K/3aB/GjrMsYCiS2ixxunh8dGxX9gih7WyT4B2GVNrLGI0QXpQTL9pg9swj3
wPkiGXUFaCVzBGnG4qvfJo/pYB0aZBXvwJWH7Rvf+1BR4XqqCfLmtNpCv7A7IQGXh62a7/m00odO
8TeZS1yxvRpqFj5WyC6KIfQG39lft6PNmlMLAcAeL9rmHBGJqWrwvOi6AVHWoURJAoKL8TaOIeUN
DNsUStJMW0t3TRhU/RDWyHeEorbe8rF9TV32OgSznBwCoSrO+cntULSDak9r5ST6BUr9aHcY7916
aCrXy5oC6uL+W6LkN6kx74zSV7dl32to3kHZ4M22vTdUej1AUFEeirqFSwQPDDR8gBkRdvrYAWwx
Zunz5QlcejGZJKIOfGuiAWM9Z8JKH6wxo/N9yZYvkVMdE8KHV4Bvxc5uRgbpKRcJ4awajoUg59at
E+8An8LmoCyz7uJoSg9tH60pLC5OmHF1sNXoyU7SBk9alGFQRwQbBjziwSk4Qz7Q1iegljYe4Q8S
BaIQ9oZICmjVaOiVeO3pQrsPCfAtewJkEmILwN022IQrR4lRt/jfx96/sAWiUt1vekudKzc/ibzd
2I23Hep413X9l1bVKBUcQPbm7h0wCJZW8rSyYvN2+WgbGcdtaZfUsgskJKLUOkjkf2g5x8RS/yaJ
/Jld79AFYAdg3i7XyPxn0eeuiw42AuYbp2I+0PT6ZnJwpCVypYDjF4ffR10yTlUsPhuEZemzp9Rn
JwNVoyOB4q1z/Rhl4DvJkaaD5mL1J/KyNxU8BVJvLy5iAdvMnVjoSJKFoxX/rIHGwmMo+859ssLr
ZNBR/XOZ/vXMo00PxO25TwCFQkwn/hbhsvyXNVrBGcvUHe1YWCAFdvZpqm4AMX2UCLTleBq3oP7e
KstB3stXzX5UfYryHzk8yZinO0BxnplywolnXz0P77uKjmEl5BqW+neM8j87bjxjo4IwL5B+f7aE
+sxk4IM/GpADiJxsmrb8auXy2xDjfHBH9+y68juKlEucJS4o8/sEVQrkroPkFODenrOPJ+x7TIK9
rTSCS6nPV448Qx3+v3tpSmfzhkwQaWL92baGEkLd2Z0ldA41xuoPR/QxLqTxQxcMkDxCIbNb31o1
DjuUcaFjJXonHPZp8nFciQioJFzG+mFHGlsefhnL/+vw/xtYqJs//0i///+AX50p5i7G///j3/79
f/+vf/+P//E/f4v9z//t79i/5/0DFb7gBUbeBiLIv7Cqf6NYOf0HcMjg/QCAlc9JARjNf6FYvX8A
Lg+AKbifLR/YV7yn/gvF6vwDfz8LCcygf3C4uv83sf/ZuZu+xKcgYfv9hm5lU5LzqeKhSqEaGOBl
Bf4f0PFwuRKInR9+H33AOFU4L3ow0+EDFilf+7w+15O7Eu9banr+/d2VVdaOCwGikoVFOuDAits5
wzjxvzfzYtBmaWYMx59HVjrUfc1Dn+uHxg1uUkfc+/a00vzvNTV/W/I88YYTH0eU2iQqhtZ9e9RB
hKxcv4vEeJsKb+W2tjQAwxUnQ9blUY8sRUtBwto0YaHz793QrzS/NPuGw4xdItxJQ1IXxbKAgQ4g
lhxYsVYzstB5MyXlqI4AEoFtA6REsY29+iRs9dmvEb57Z6ePf+/A99mmj851zL/JAuU0zBtVHbGw
ivhNnou3PM1vKoHhSOcWKNh0e/k7HwVi5+/M33+3SbmtLZCRYhW0C9q1gmzLaviiJnnwKVBvxAbB
oCpWDGJpTIYxe3bbC6QpXLwwAws6mqAR1Ale1KBMoxD4OAHejMqky+P68EI2D8ww7C5OuPJ1z8Ku
BbaqEMdCQ2zB3ssatG73XX3XZ/4+13uP2Csms7DjmGHv9YBwTNngi/GgEDxt9V3pihU39WEYex6O
Ye5FW1TFZM9PFLs4SJecdNAc3IoCJ5EfdVm9iEiCQb49oXDmz8tTuDQewwVEWa+jNqoxHgskxXgH
pqV4vK5pw/bzgoATenaN0kEFc+mCpDRauX4uWaZh95Pb8M6mGQtHF/c1oN3GA+5Cw2my4njlEwsT
Y4b3ExA1Z2CxZSGogU6J9EB/wFe27VLTRo4ZQYlgGmiCcKAn75pCvTXxf95+Fg+MpaYNS1cqESwG
+jYMSjqcghLJVX+CstBVK2pGtPmYiaigkQ4R+AFE09/3zpXnqMnBOg3IRtez28hGsfdhrjkdjpd7
vXDKmeFgK+pTiggrC/vBAiTFz9Qm9kj3V9MgTYaSBWclUbE094b1gp5Z0SbDd7ps/FpWAaDVbnjd
EAwrtXnZjxEwuqGIexRBgEkd3mBDoYPnFWukXkvdN8wVJQYV0z3qTEQW2IcIMOJdYwPRd3kES60b
Flv5wOTGqgNYN9LPVuaGbdl+udy0Nc/CB9c7MwZHkGUUzqhdhJlwvJE3Umeo8X5yiHis2Gvb+Tst
9nnV7TxKbnyRXncUmIGows2duE97HaaC3bgFu1e5WslqL/g3k8CtnHhPcKEcwxzAPGAsgQiRQIAM
wR+Xp2xhNcwQ0OiUgarp4IYVagc3vlIH5vTfr2t7HtO7y4YNkVfBUz3XOPkAsmUTSNDLtXT/wk3G
jMB0KIRoagQaQOMujiNSOXaK8pO6PwoAa7F7n3Al2F0ex4Lb+KUd824cpautKciwBq1V3gMpjLQj
wMiaPwvRr5yQS8tsmLWVOW4T5K0OJ3vkIVSy9BZFHcVboQv/uhvyXJz4fjV4OxI7bxodDo7/s2Au
isODlRNy4abnGCbd1kwAnw81cpuPAPNoa59ht6I+4snT2X5o6afLC7GwWc14AypVUN2kah1G/XCw
Ohuxfr2yxnOU/gPPMUPh3s9OHmkfxUcNCt1QJwXlvY0G4R4Q2BsL+iNz8q3M1N5b87AfJkZxv/uV
4X63pVCcMok2RqWRbZNPPdQBvO5go1ZJQcwUmFjHmu5lO244io5cdqtbjtKCNdGXpVk07uVZ3Eao
wmnHsEnzLxUvbqwyXTmdlpo2LD4GwX3hz3ssn3WFA1foLQfEZuXkWLBDkzsaXEdRF2Efh+C67DdA
76LMDuDrmZMY1ajfLu+xhb1sG2e3U9mlnwvssSknADVDhJ59IWV5ILG9QcpjxRgXvNcvKMm79Y9J
rlxiwWI6azzW4EPIUhtlnuk3EpUgUpIziDZf8S1Li2IYfgZRG0EcqcOikV9KFCADhZ6uRFiX2jYs
vxBTgmql2W+NKHyhUXCaUnBQXF6KhfX+FXZ8N0kJqlwrKnCsKuWh5IPdQA5gC8xMyNdoUn95jg/M
3hSmwR5SUdJW+ATyZ7pLwK5sH1kl1QZw8+8qew4c4NpQL8S+0DTZjHAKVYKwa9yea7zIykFs3d7Z
lhRa3lF9g2LfX38jBnbfw2mQhJ19FBg6drrT8hk51E1WrJFVLsz9r8zJu+kRDki2fFR3hUlUfWI4
jqakWLneL70/f2WM3rWtMzBge3GJG41NPnv0L8ZufeWgCvzVBglZvi/g3+GYLq/zgu+1DK/hIiwt
u66AM/TjbcTBKl7/UIDv1KjVjEbQMQAws+56l3bVPJ3vhpaA+Ij2dq7DkbwFlJxkq7bthCIsqC7N
60tEuxmyO384U1mE3BYgEZqQbz2Jam+j8v3ymJcWz3AzEJ1sCDhNdFgCPhB6KNAsirpc8S5LjRu3
CVyvwTIZoGq7b72/Mi2tTQGY6ZWNG+5kkChki51Uh46tgKSJq++iGp+umxXDnSS2SAZBsTbaVZ9s
zzsMnDxfbvrXbvrA1E0VyqCnTpGgDOHXugO9IKMfOHSrMf218vMaY4/Vk7OVyJON46tG4LmUT8R6
udyBhV0OcPzv+65mnZe4Har3XcDqeqCQHKfaW8HwxEi+HwANt6UKuTWuWNXCPjdl/1Ds30iGt1zo
V+MzqgU/tUG6BTXeKZjoSppqYZ+ZAqdtAfRZauGsTHgb7PO4Tc7DBIqVyxO21LrhFjyUNmd+BBOR
CQ0QZcMzdCTVmlDUUuvz7+/cgJdnBOzbYgpRx9h8HVIBCHxQpsfLfV9abMO8M66t0u+YDpkcIVyY
7kDutx3aL8Rhoc/EFjtv1aMtLbRh7dKx+kzHjIWopN4PSbeljX6muFu0DlmLry7NlmH0XVsI2k6Y
LQfSfKlT3fVl+unyVC01bdg8sTP4eirG0Eq7ZyqHH6U1XBWHsYJ5dd6tcePrTloS4I8hSQ4Wi/ct
WC+u6bVlEuRxFiE7RdDr2G5QH9n0n4crI2BgQ/6927G2Ywg+1GPo9Q30H3NUCihG/rzc8Y9vnpBg
+b3xnIJvKK/bCQ/YaJdBs5zx1/mpMb/YetaGTbZyNfx4W6KG6PcPRV6R2Mp2cE4MxR98jO8BeQSh
wXCYhFhxcR9vHRQs/f4JUHSjREhPCDCU9dcpm44WmGMuT9NS04YBj1OmaTBFOEIz+QgV0rdkWnt/
fYiYABOlqWdb0DZFYTAcGyfWOXZ+1BDx4K0HlY27rsa9sbxzQJQ2HDiAk9nLwKP5DQi6wqOs/8AN
bETRz+VBzkvxr0cisjC/z58zgVo5A2tPOKXjS4z0PXCxO5Tjh5ebX5pDw7K9RPjKg7ZhWKGk2K34
S+c2+8tNL83hzKf03rTdsuE+XJINDvgI0k8uZI7JRgOa60ZDOHXFuZXzFNLiFVd3AAS3JS6TI37P
guQOldPzlLrTtL3cnYWRmjp3SqKwlSl4AyHss3Ki5zjgu+uaNpxBMiF7BrbaMWSTesNz5cylu9Lr
BQs1iSQBifaHgAKY2MTO9w47i2TkRzJYoevmawzrC1vMN7wATxGO9VKOgxAQ1yni52oAli1N3M/X
Tc+8Iu9cPLAtbp7Txg5Zo2+0T59AHHTd6eGbLgACxSl1sX29GNd+XD1IOHq8uXJdjVM7q2PhNtoe
w7FO7yA/diSxXLnqLs25YdZc+mlNSzRtVfaX1NUvHYgMVRmseI2lzW6YdZoANA+ZSTvUdlpuQQp+
7/n92+XlXOi6Z5i1oh3ApCPYHOp0/Akmhq81lJA81f1xufmFHW/S7QUBTzsN5b6wjfonqP0WG46E
gGUlX30uw8vfWJgezzDYglpuZYPXMATidid5dy4zsuL15iY+8NfePKx3m537OXhR+DSGNCucH6mK
tlVrgTkAtQpwCsz116xqaRnm3999yG7HgnQ1It5Ela9uwXejjcKaei12vzSOeereNR9JO6cTIt0h
RcSikf7LMD0PJTQ76ckfg8N162CYLyoT9OhB1DoEJ+JzrlEhXwdfrmvasF0oUyqURyNY7EAivAis
RxR/rTT98cMBukC/T03mpmPXpeg1bgkbNhbfSVnhXtYdInrLLXl0xXRsyvp0eSBL9mCYciu9Dipf
2RSmWaN3IA7SJ/CWpPvREs6JDVm1YhMLo+KGWaNiTPmF18KVgoFvS3roozou4ObAh3Z3jd/JLWdD
sNX28M0qxJom7MLoTKFjPYI+yovx4q649dNXKLgCSZi0nQMqPr9fNYHcMHa3ZEMj52cAQ+lY6gd7
kMOHZSR+9nb08/InFmzRxMRpN/A0D5Bq92PIqDLEizYZ8vgVIhWXP+Bja33gVbhh7B0AuLSGvwXr
ESjanL1PS+iyHqJuLglEAW+2pre3NBLD7B0UpXEIhyBlV0S3owKhS+B3O4nNfd1ADIsfCg6umyDB
nb146ccvGhQcmjQo3UGyQFufRbPynQUPb4LlcOXoIs+Jp7DKPesxTtzpM0jdi6uCKiBm+N0D2O5Q
UQdVmSGocrp6FyeFfmAC15yV3s9b86PlNmx+bFBCL33k38GY8lgM5RksKbfS5qexV/t+TFcc2cJi
m5A5ScEYKQZkHWwqD5nl7+crcZmylU271Py8md8dIVXCqAWqlTEEJhpI4qxI7vwMLAdgR3aue12a
WDnwO/AC1bqIr9f5S+vKZ7AJrqnALWwhZpzknpdrC2RcOGCjMroJBnCtllWzksJaatww6J5GbtwU
SAwUCQiJkhhVTnK0NpeNbKnx+fd3Ew9Sz45EAR5TNGnEBlxmn+eH4+W2F9IOlgl76zLfGYsRe9P1
6vsWhD+2fC3rcwbdato+TGLPpv77auBsaQ8Zx7gmKAwaQQcXOrn+s7WGPfXqrwMv18CWC5bGTEvO
7AKSOhhN50PjOsr/6sq3GAlxv2j/QDLh8pwtHHKmQKXs+xpksVCERsXoKw3ic5aDTruhW9GBIeTy
NxbW/F8QcCSQKsmxoWyRDkhPBqCLs5LqytYNU85mkhXF4E6ZL26gPvuUO2sXzYXJMQvGk8ZpcZFF
aD/r6nNkV5CCJ/dJzA4COi6X52ZhE5lIuK5DgBHcXIBVQDHLz9odr6EbCWKS65o3bHmgmRhLD3vU
ps1WBD2YcBWqocaVw2Zpggxr5mASRuELLoATkQn4Gcc7lrbdto7jnXT18fIYlj5inMsydwbtAGER
tj1AuWDkjIfyFbXNW2hFhpc/sbRDDVOOi4QVVYVVEDz7MedyIFJzFQILVW6/OzzAS/00EOh91QFk
VKujxkIXPlm5gi/13DiOrbwa69obkEPp6dfUIUfgdK7ruYmG41xpL6ss3H/daR9U2b5h0bbPgv1V
c26i3uqoS3t/BIG3R5xqg0jPjfKKla4vzIoJeyNtDcRwynC8o6i6U8kL2MI/X+72glc2EW9R2VkQ
O8AWgfxPuQWX9R2IkBAP1KDzbMYxOcbEWtmVs5F+cNVy5t/fnZX1SDzZQGQqLBk52JkHRhp1FCS+
snnDeEHVp4M2gesfXN3cC5aqU5e6x1Slw4prXrBcE/mWTE5muQCGh1kO0mKXfm4QqgYt1RNir2+X
l2NppQ3LxduGiATsyeG8ErStbiAyvDI/H680RFuN6a8zlIiD5jSUZfsHJ8ODK0DrkLmQMqJ8+DO2
2ePlMXy8ztQEj8WBm0L+Hak98NtWz2Py08ugUd1y98r25wG+20eF11AFBRcWziyoseAnSB+dkFj4
ern7Hy8Bqn9+b951I1LGamDhoHKISY3DPQqjVx7IS1Mz//6u6+CvjEZpAYbe8fxuSuyd6NUhcfyn
y11fat4wgcxhIE/n6Hog7D3rJqihQ9IeGA5/5YBc2kPG2QXFrUCPIPIOCQGHdcv5Axu7kwdJNqla
toNM68rdd2kRDDvILCElxHHA4lY5N3VEHnkRrAHnlgZhHGHUdhWpXeKGeT/cDoF3ci26V2CrbMfh
pQzWwGBLi2EcZVPRTVRSDKGB+lXOy3M/y9dXEMu6arFNPJhtxX7nugprofSdzryXNPCe9AiupMvt
LyyBCQbTpG2R98M0qWF8QbHNDtGEvy43vbACJlaLuaQRABghR18cQLwLFJh1a3n3NTiB0uGPy99Y
6r5hxtCRBgpgCAB+ryABNuDMJwCPr7y3lxo37NgBczgYu6HAyoKs2kLvKgT/6Fp53VLj8+/vnISV
CGi/Vdg4bZQ8sTS685R+uzwpSxNv2G9FJ7dmLex3jN0tlFlOHfPVLg7SzxZNjlWerGS7F/b+r4qE
d0PI8zLoAWFDaQmx34Jql1lyX7bTyg16aRSGAePGkqi2RREJra1iWyZJeUJh4HSOMiBTHTBfAjHc
qRVPtPQxw4ylEKqJJJZagkQBFN8csnK07/ZyDMQGMTaOGnNW7y6vz8LSm6gswmmV03neSqhKdnl8
B1Gw6ybNBFyRqoO+SASbA63HdoopOMYhyVtkflja9rFfxyUvjWGeyHdrH8S57YA0GmufNHeI0t6D
RmQllLOwFibCikAAxM4DLDwX+duM7ymb5kUU6naqQLhvkZWpWhqBYd0V6Cdbq7XhuQeyE7K+AfXJ
Sm3AUtPz7+8mh5M6dhoPd6OIAihTypZvyNivxQ6W5scw7yKLPBpAPDXU7EgmcorFFzemN5H8c426
c6n/xrmcc6qmrMIXaF2eHMDlQaedrnFrfny/ptSwa+o7xIP4rwvObIhRdGJXVq8tkQ9TtBLDXHBL
poAsPDblULJywybgP9g4HSxvuO+9NRDdR81DPNkEWCkQ6A8taldCRIiCjd2re3jvfAvly5Wr6dIH
/N93T+E7vQNNA1SMxt6zRrU4ZCjDqYhXzOuj+Z/7b1hurxRP6s6GXw1IvishU9xTCIIgknD0e36F
BcwfMc7lJFAKvBuYpJghMlTJB+ixXGG3c9OG3UobBPH2aKH/NIciXj8+dFpe8QSf2zYMlyZJC6Vs
TH1ZZYcgJcDJOvUaB+VHdjs3btit60PLTqazX8tF+wTCGPXCe8u/txEyPfgo4ttGbSeuOJvnjxkm
TFRuSbDCo6K0dLZJXB4rLwKd/RpZ2bwXzVf+3LxhxK2K+9IaR9y7kqx+pojDnjWvolORNNFuVCB1
jFgbPdggil+7qX5Y7j5/0zijuwC0RoVL3TDoDi2kXAun2lYVak1f3fiPEUx8Y/4dl5tNY6uVC+CC
qZiAK4jSTLnvQF9tkPTFTsp7f0hvxZSDCZitGMr8Lv9gIk0U1cQCsP05WKeSiWMbd2enS75DVzv0
+/RnVeIdQcEosMuhS3zFjR/T6Bv2rwRkoqnGoHru3aPc4Sar9enyxWZhh5vgKqh32SC0R2EleMgU
hUAw4p5SSLHpk4gdhqy3dphO8ePy1z46peaBGI6AAV8JXRThhblif6KCSe880CtcOUuGJ5h4PlVl
Au4RHUFnx4nvo+GaYu+534YfaHVMKlcUPGyEss+8j+jWcss1Zt6lWTEMXxKwUQ9N64YdciSgY3EZ
sGeBhAb0dbNuWH6Cwr2cxp2LDOEA9ndvgGiGV68Y3FLnDROnyTjh6dzxkBbCvasJqtyGWF4TvMXE
m0Cr2h8BXegxNZVCmghiNpgYAajJ5YlZcBYmzqqzeJamHSq1Crf94QA3vqG5f6rq/JhVSXTdtjSB
VrSAwEpQ4No9dhB8tOpok0AwZaXxBV9kQq1YGrd+Qhs3rLvgEEzAjPpTh8K5APo/vt6Tsk3PDUma
H64LivbLs7aw4p5hxGXXQa/GFm4I7sg9c8izC02Qy03PTXzgWk09+kZZEGnKM5TOocSqTazXOC3r
TQQ1oMvtL3XdsOO8LGIwSiY8dFIUOvhtDdk4Wl0TfJg3q2HHXFOtBg+UENyDHjAKsD2+Vnu2tFMN
E7YEJJny3EJVhgChdRDfMogCEWj0CLBlrKzr0jcMSy7FkOfxANKdMsML2k0D0HyUrzlk04mi1xBE
YY5MiNUYcxFo38PmofJBlf2hr9ghLqO1l9bCCptgqqrIvREKNzyEAVez6HMftjxuVxzGUuvGQQy2
+R66LxZat8GBS0GJXYv2+aq9aQKopkqDd1MqkIqVoz4XkdNsIttdu90vnPMmekqwxMkcVNWGvP2J
rDKUy29d6FbgBZcE5OW6Ecyz9u4NLTSKv4UYQP5VqO9ezxCV0Um3v9z4gmvghuni/VxCtKhwQwsd
Po5s9N68dGxvCdfB5+s+YdhvAJ71vC0ZD4cIxZXQb73zBvucpM11TxUTMtVAy7GsIjEbmHcEP92u
z9dYnj7kSJ3tyjDeqPErEJ7i9aZVdasAl7JpuS8xXxvIebyVjbOPymDvQYuqqNzvGYXIngbNSEIO
nsoOvPXBb0L/U9FokdRnYa3+BVSF+0xu9bghRw4UKKO0oHsHr+Odr+LhOks0mciE6mIJ3S037Psg
DTMusm0kUTl4eScsuEITUwXB47wNfLReld0uoO6hReWUruswcuXT5U8szdH86XfGAoUyyP2O4LEC
XQQ03XDvKGLolARrIZUFV2UyjdV1nwdgbUZIRdKbZHTegmYNjrvUtGHnoGbTAZsjr1YUPc5Ne/4a
BmOpacPKgzioKBSREdTVwc5vsrvYba576TDDuvH05IQNPoJA9XTsim4HsuMvwGqN7RcIdvcrO2fB
z5pgqrorezEJiSjKON5U0V2vT9Ch2iV9Gg7j6+WtszRJhq3HcRdALXjCAzTx+DfG+hhaKHxck0NY
aN6EUY11RAnRGUj+qHNT9rTYpFWx0vWF+6qp6UHoUDZ5mcxm2z8EY25tuwj0Vk3jQJPTP+mh+BM8
Y/WhrYtqd3m2FlbEBFdVpWBOVCEGMaWD+7WwYlpudVOLcRMUtgeNJYilgpO87B4vf2/BsE2klSwj
lQmIuYaZHz8UQetuuqT+pLK1LPtCHMckHmu5A9K0FCd5LTr6SctkoLu28VDjErQjfKEYNCObqp26
eptD0+MaeiGcMCYgheKyxrqUOOCMBpGgdvqfqB7ZstJ6wmSGl+duaevNv79zivVYBl3q4xuMV1DI
ws4G85l/TY0aRuAazoWmwMGDQAMu0eZvdSvzrWVFa6V+S1033IvTtyiYjyMnFLPAbcXR68Gq1nDE
S4tu3P+BqyApQD8weercoiDowQqqEynwShq4Oijo8naBG694yqUdbPgX1NrpKJDzUMb2lLgNeEPG
bRpZ10WDTbyX1pVbkZlRTRbAROe1q5+RDo5X0oILHsaEe0H5zw+arPND34lxOsl5Iap0EmzDQOw/
bDyeEahDBMSSuxjCB4+6L/12JYS7sAlMPBjtah0VPuJbQY8gDmTaSHAbWVVHd1fZh4nUmgJQzXtR
4YVOU9qfesaaB+3nOls5vJa6P//+zvzwKI5zkmLhPZ5suxgqPl1jrUmBLTVuWJ/dSHuIY9g2ViHb
jYlzbuJEba6bGMP6OCdB4Y9o3Aoysaek/C6ncS2C82EV7+z6DOvDm4+0UAx1whZnVSShUj9ND3h4
PNGSPnkd0tpp/CeJxFkUxZMkzd5JkXtrCFBoraQbhnBACwqePCE/oQr+9fKQF1yCyWamEKRtICiJ
c6Bv9xBvhwytPGXQ3dkP5djhiFMnaC5bK2a1sHomSK0bHAKq9oKFED0eNwP3vyl7DSC41PY8wnfb
TtfWWOQ0YGFdR6DXiVEvn+4gK2mtzNTCbd5kMevyJskpwUyB7fqbiqK7hNu7rvEfrMp6vrwYS0Mw
bvO0o7wYFfyzhkz4lmiR7ifo0K/Y5dIAZkf9boI4LaFY3cFj9iSDRK31aE3qRTe53LV2mV139pq0
ZRR72LUJ3jyZenEgm2hH+UpUD+K6C17ZpCuLA3+isUJsnrj+TL3vu7PMMojdAbSj9CZvIbwlBwoZ
6ySuTmMC7v2iccdTpkUDZXYxHsGL4Z8LMk6fU9fLj/EE3fbSn5V5W+g4pjGksmOu+Oe66b6OdGoP
XSfTh2nU8iYeHLbpUqVupOPzh8IO6qc8A5g2i31r44I294FBWzpF5J2OZy/3izummvKL25bZwfIh
2Fb3CueHTO2t9Et9QJ6uviNRMZ29CPkSrrPuqdU54tJVhlJRJE9vJjXVTYigfjbc9ug1SkT6eusX
pYZqUV69Wd1U3ceo/oTwBGS2Ifrgym4T4wKcbP3YBrEa1B2+VDVEVDcOL3OwfhVeunE9wLzBNBV9
j9K+vskZmOU8KBc/QMaVAIUs1XGIJEhjeQAFJXCZb1K7/cuiwJL2Y/4zgqrbdsg02emO0BBopvzQ
ZBbbQk7sJyfT9GUqhjqcxeS3QTK1J4e10yawJhLsEtEUW0sMD9JqyhMJKus2s6xx30qU4guSp4+W
HXSQrcnpzh5cuW0db5YGZScU0j5oG9wASc+yba0GaAjG9TlglXUAo/sEBmxFv7lD00PvCVqIqmiy
rawcvmlnZkE6cfqggWZABJ3eZGCL2dlj7e0QuX20M/LCtAu0r4p/JF7zo82z+lazXG3tSk0HL4BW
PNd+DBZqf9yJMbIL6O5IEOX1eGFGlFWg8/IiqGJZCmndvNvZncpCX0NIlqmxqXZiaot9kY1Q45iC
R7vE45SX6LRTBzYYPaFDSyEg91AOarZPEIa3nrC3lFF0HxEq6K+NQDEGEK2EGgfZJYnfHmzeNzu3
rqdNzjQYlpoOKfceWj6Q1n2dXDBufROpqh+qSje7ZHCeLDZK4NkyHxQ9YPmETrw+NNPUQxPeluJm
6qtoRKCl5pukVjFUmPJ+R7u02Ddj3YIdErf3faN8yPp5aV5vC4iM+ZuEpHgFAXaRv+ImNMW3E0NR
/k1OqiR+hMwYtFGdGqpyO39Mub3xhlxO58yrAgVS4nSEgttUSK03g5MG3W4qKaW3DbNSrH+SyANN
bEhz5UIWEeYYZXvbvPFsZ1cMeQXpP0siQRHHqfjpQ49to3sncsBuLMo3hABAFFzAsD/9H46ua1lS
XAl+kSIEwkivQPvu4/0LMW4lBBLCCPf1N/u+7sbMnANCVZWZlSmDUSNDLmp0v6vX2ZrzXG/bD54h
v9nNc5Mt7Yp4WZhFhbdBNZG+TH1AEYwb8u5pZU356XQ1P+Lz8n0WKWwtZ8PampdYzvodzhqbKCLq
U/jhhcie3o2D6b+DWehPmDrZo9V9wBCv4pGhvDk/o8jOYXiqGwX70wlGqOteRIGnR1m6EJeSaDXo
HVrD0zpLgmjiu0mWs3oicdynmex7znIkbM5mXzYw7AZbE/YHx0Ib5WWYDGK3AsN6xPLx/AS+Nxgy
45NFwdAzHdxDhfYSvvTt3PS5jMspyAhkFAZrW1h5LwTrWP26aKGRH6zntoYHu5fu1kTIJ95X5VBj
WNtcg3QkLvr3UI+h2SdbjHDMHl/ScMJgJHlmlpYPH7pv1m0vZxuLh6gVZfsZb0Na7SAQaAaoOLD4
oLO6h7nQeeHBak9UuvAHwQB8fosSFuJZQ2HryrfGJH19U4jpwq/P6mFuM6yBDX9LQCTzm0RQW3qV
DElvu0ZM/B1R1mV660RZIbKwRbBx4Zp4to+sdlWIyZZN8mEACA9vyA2s1sWPc3LVfEJkA5wvWDvd
Euu4+4T3zDBmNSLstibT9doIko2Jt8vnilwXexIrnJHwBXbzhghLMwbteKU+WSdgHR2vS404NBiT
HUdUAPIkgrlN5ixBLj2CYigKPbKu0taB8h87y9qfbp7Aw2VpD9tXXEX1uvZFh24peGtKxcJCVhhl
d2QzQX03gUHivKhYynAeG5kWVdlGn10adg+JCmsLx1Ca/AnXgbHjVqq4f9YyGuluKGW/5VFHNCrM
PWstm8fG3UYkoYhiDaoGqU5YX0KYK8SPQC0DSh9ZGuFWUinSQ7N+sL4veJUwVTQjkvQObFgCuYM4
wi5Z7QMz7IJgGmHTHbYO21tTg79sMWWbZs4MOHRQQc7puXXIHr31bmZfc5+sMd50HA7ZikujPBrp
VHC4L0voQnu19H90NTh/dHrbbDZV+HGuiZpa+mtpqetzW4YKwd4S2PMTPta6OvVYUBifLUw7hrwf
1zqGEz8C4DMSJ/4LsSs9fRgtTB8PHKHvH4OmlOMLXhjJ6mWJX1W3Tuyo5zDFTrJf6WVN4VJVLCyd
e9ChdkU7QYVCGh8J0xV5teEoT1vTePayIWJuyaTxlctaD+/eUyK3MTwydHJ4NC1bh1vpFltnwSbb
9gDLWK8ymbgmzWoCz+JL14g12EnXmuCFOkSnHbnUQ7yH31Mr84YsvHlaI+vqHZzcdXqKlxRFvOvW
GXoC3Ul3cpttyrcSShq/o8j59C+pm0Nkew6V8HdOsWvexJYgJXQB4Md3SixTi2A8RAj7B4BriCbi
a8QNviEFdiouFdyslA9cnHns8jaPs4z5vbebRvfMgnj53caoLwXWu3xcUN9vL1EcpQT1VLgaCX0j
aHcKxIcVFUJBb6UaVZQLPi4N8MyQrTmjyIzLyaSXZL9YIRDhperS7UYhyH9RiZjDjNAYhw7pffgu
njReWYszlhoyPLC5nczz1imPXEo6iK8qQXDYp+bEIZCs7lg//3DPhMBeKqSl5YVvm4ENMHbZe3/T
2sVmP+kBVJnAnR0e+xoeL7u1U8H8bO/GXo8s1i3LayklrKrt2uk9XLG3dC1QTQI3F3e8IBFZN1fQ
dKxd2XcIzUI9yJt5mOO/KHNduU91T+QZXbgwWUlCF0BV1Br9HUdtf5tLC/NP+IEa/rsRc+8OCXYY
2hfontS2L5exC48bT8o+Syyn/fMa9CrN2Lx5tQNsF403vjDq85i4gR+cxArEyyy7NMC4MlTz3qmo
NEUvuYV2lPuou3eJ6CYqx9d/Buz/dmEGeYUZo32a7pCOXUVnVk2B83m/9OuIT5/iNnlcxhq3pUDU
/HNiwiYuHBeLzzYsCRrAsMnsCs97Vt2IFqnPSYg/cKMpVhSPiBUt1+dodEH1mrRz8N5X6JAONdx7
goNwrDMPxoYdrtI+kjLH2n4wYI1yiudDRwaTwrY0WD05sH4Z4YXFNBJcuJ7LJB+hlYLglnKxQVra
dKO/odcZpm/TuGG4YtOhK0867Jj6SlueMEjFytEUPoLt0U5GZGkOuP4dkZndeu6wreDhR4ahYrT/
XDSuyM71KyCyFj7JiHoNxoAi3F5R1KFp7dqfSKLW7BsP7yf880MzF0M586boOhliOXkj8z2+UywR
MtjKUId7LJZXNCtxdtL3FXGwcCMjti2/WIVCeAKytSIxrpzX7de8Yccnl1ifT/IJX+V45UkaIQxw
k9Wwn3xEEPGK9gjGKbVL7KmEgVC3D0tGmmOgHNK0Z3Ah4g1txiZ/R2zQuJvjYMT5t8apLk/w1lXe
mLlO0dWwSa+H1A+kOk3zFKpbPAclO0wd+tvnqhrlekCadjIfw94l7rHfRM2uHJwhVglTKu1RpD1F
SnNsfP3XpU1LP8OR99W7nnH53DbrwbLlEk4A00/UI/HzuFVgTLFnR9h6aGuY2/0ZNUOqczUiAupl
MlXU7Ct0wywna9IPl25xVuM6kDAqP7h0SGBjq+DROu8F8i1i6B3h83UbKEpjHrC11oeJY63vZNLE
dBd8zfXyuqra07yk4FhwLCzI5jTuTJwHYuh90XNRj/uKlRoaZYGJby+CFU7psxtmehnrVKtT64NU
ZBLp4XQnU2j3Hsut3yKZNXGNTtXN0zJ8+Rgu3hnaBFO9bMMkxEubbl7s3CKjALNkv0R530bDe1KH
3P/dOl4FUBF1JRox23p/ZHHFfRGG7TCcSSLX7Sm26zTksh0W/2rgrF1eWke0z4PJLlc6qLFHUKro
nuTWWoKIAyrmzzasVHIct9gFr5tTbPyHLXEfYK8RJeMmakCdeTik/FlV8WiPi4LAtigXFf+NVlGG
Yx40fQi4E+KpqL4R4Vtygp+3Uznu1FYVJoqlhapw1MmNQbUl0N5Xw7wTuBynJx/jdz7FzSKifWx4
2/wutxm3Y8G4jeAWbTdJclYSWhU9guUZJg4Eabts6Npl+XDwLvWnsjJhvB/sqs0BIMAaX1DifPDp
LVyyg79uTFnFwN/OEn1vwDWE6+0GI/OfjSAicm9g4tDmQz2lNo8YwHuxCzfq+PbpVRhHUNBjV2y5
hKKvw+MMVfSgf9V+6huP5bcpHKq8iSFeKfrJrjPm3c3XOU1KjeKikVy+S5EjGl4bPtBIIOPcWrfm
A/5mvpP9NG0mg4WKg68zn5o1+kKnJju0bV1dqb8GuzSkmIUblv0EExF5tDYcTpNGxnzGV1SO71gs
vfgWqg+HF68qm77YNsUUbeiIAUu4YELCh6aHFE1Hkw82jtscwzk/4i3AShyBg8jy7sLtSRjTzicM
YDS4RDCXKG+CjN0LRw+vcpcaOAQGwwon72BiU/dIBhaExTJtHsb9EPTmCG8N4JbTdvNrEiDOe5cM
VjRFO8BBPA0tS2+qVE1ZRKkZLf5zF6a3wFYkyWQT1p/40Jo6Gxtln1ak3thdvPSN26nODtdVpRDv
uISo33Hv8CVGwNsqdNsgEXIPduJ7DcnwhTqPqtfgAn5MfQ8ZHwQ0M82QRbr8Glfdt/uELbIukrQj
KhezgVIYVWftHwKPXLPDBAOMLkMMWBqazNM5MSpbUtmz124a0X6SulcyHxc2OZ3xgWn9p/d9iMld
ot7nxJbBM2x6HVQ7cfhfFQ6JzHw4A4sK4y586iOXLju/gOnM3ARXumz1XR3j17dxD7lkg5FD9Yhw
yuGIh3kq7KhHbHZUsQrdJ+CmZ1OnSQZlVpr3YUQK9L7qqggNH+M6gU27HqNPUsEqGFZuUYdpcp0R
bYa0Tr2r8HXLjDpHgYvETfzIIg138XiwkUYSiRvRG7iVY2qPPT3jXtjefeTifMNAAa/hmdRHDNON
3HcYQq6o98NBqHL5h1zaX0DNqmM0IV+mS6nbcTq+iy5+HIem3OsUbhO2gtuHbnSAnhd72lkpK+QV
oLlMM6pYFRZoh9NHhsQawGNQddgThtO+yTC+JsPjNoWg6AivCaKsa6ZzN5dAH5buC+PA02IpP90P
4JvclvU12JpXlawjRu1IPSUKUFgdDkZ+Lzh1Z+BAnudw8K0KHsFil1WxeQdXbELEE0V+yLyIyW/a
TwZRCvVDSTF7myalCNhAYrLpHIWzZjfKIF/FGp7SxckmS4EcvCxr0LYZtT4tWh2kv0RTzwW2oeIX
vJr+gSDgBzu5LXv1dlJ/wTe6rLdwV0kgRcwwErrXwNuKwRmFf8MOima1mQy0a6GCnx1KcqCmDheE
0SEgD88LOM5gzhKqfWhYialm8R9yMa4QdVTmdc+36dyO6/hZtdi3LKrUVmV+HzTzeatT+O9HgPM7
4F4Cm+YJMqBL2bwS1IvjZOooGzc8YYNTuLPL9B/jZQc0dTorHj8vLfgtqyiGpXZ4M7a90MZcaLJ9
SdbBwe7ucquH6pwAbdpI+G+RvstxMA99Kl9HATfmFIGy5XKOYgxLukRwazC1r7prbujx3qNyfZRW
fZcjxBMMvUD1/67TY/5o5vHVL/Gv+x8muuX5asULupnmGffdOY0xBGzh/NUgr+le79oiWXuVY5vr
MFNJ87Ybr92ASY+MumDG3PcSVXIGLrReKk7T06IRKM51HH8zbgDm9vG4FKR0CKsPLlL5D6bkawUf
yYxb8qGpOLVD/LflLoCSYGqLQWwr/KZxT9gp2FnwOQipldeKNRIUF/pJ3s7HesSX5nx6rdbthvHw
GZ0OoJRS5ZFiJzGXRdIQdC/rDtap1W4Mgr/pWn1gOvxTLdV1ngaPfGV1Ax76VXJy3gK8Xuwl/ofM
zV2n2JEwmidV8wMc8QIQ9oMG7EJWsEZ2eFMSXC7q3o5v1TOgI5TE5FjW9D+nXK6ZKPO+J090WFUO
CP1BUnFchu0VI8MN4MRXmYjfvhp/GDXvOqbvgD9OieCfYwX8lozsWMd38ZJ+aif3JoZlylnSgMUv
0/4VHz92PyKzsxy4w6KqvGrawzySn1qi4RbaBfskCuVxQfRAxKpLZMB+aQSH3r2y3D2nqjXILa4U
2Zd9ZLJN0/c2XE9V0GGJy53aGpse6LCfNj7u2jra4/5/axHr443amRZEqdDkBLgWdUUfjSoPznPg
GM57XLqkzFre59B6sWyJ2mC/bGFm523A7dF/G4Un0iTdWc/qWA7da7yZYwyAFwVGJNmytkM+pMN5
g6326tvdFIy/3AoDn3TG9bFkovcnusxxNm31W9REr/eUGdwit7u9hgO+VXr3Cbz/J2Wt2rGR/qqi
ewViwVHa7gMzUpJ1q9+3+LsoGJqApzvSbQdELhb35x6T4WLB1iCYM5NufoNJzmWBblqDHdDbEmV8
jB7hqn8YykofY9W89kP9Bie9Pods32ZIo/8VwMjIJ1CnJy45LKR7SMMKG6Jrea5k8Iwo72/O2Se0
NUh+rt6ZALVyt1EhS3qI0O+rubzKrqozxc2llqaQqTm0s4QJe/XHreMuYcEOQOhFiFGDYahw9TGX
x6U9IqD+Bfn1HL6HZaFajox1DHkIAS3mKviBHXqXWZNgBoCyKkNygM6MKRFsiRDYgrrhPbDI80Py
jSr6Lf5CEXiJ2bQHqmoyCW3aaVm3Rynjv4BvDlW5ndTCH8Tq/xM6+O6r6rxUw0O0LI9pu21ZqjDB
GAt3dCSA0el1QuRRqtSRzMuDlvTq0/bvPRsFRg6FRJECRjh91pHc+crsQT0/wn7nlST2UDX2w23J
WeutaASMrvoUpmkzybRCIY775APJfkeSiCt8Id7u5n8aroz/jyCCrw5lE/YEbPJfF+hjRcgxbOQR
gOi1JerNhP4sVl0kYfu6sWTfgPYFabdbhvQZZnl/kJaNLw+0dwuKPVsoewpQG7NVqb1sJp7DpPG/
Vmynzm3PDZJlkKVGX2pvHojsHujaH1NwaM4joszA2ifsMdPiMntJomUPTOZWJVxnc0S/62B+wlT5
VU4SIeblDpPasdLmq+22IiUVel1UhsVFb4BVbmijxns00b8e553PJL+b8S7KfSIL9dzIdu/T+tTo
dCe5O4foNetwPM2cnjrBbj7E7aFCUQJnNfsQCTJx2B62WhaUzE8QYX/oegAoT69h4CCLtxjVW9g3
ogjB8M0HcJxx4/NMygqYCFBSyG6jnOH2vb81qJZPSzntMKHdOgM4Usf+a6TLcw8r6NnVLluXGfgW
RQgK3y1VcwiA0Zu4hnSleYEVwFeLC3IR42kifRH1Jb5/+5SOOKgp4iZSNV3iGhsGdFMaty9HHGt5
wUZUASj8aGX6usr0kA7lT+fnRxKaKRv67kq66Sb75kyj4FEs4gELTQ/b2v+6n9jBhnnYT2pnt+ZA
RoAssNrmI3u3egTKQoJT0+pXSIRu66wQOG9D2AIGFFFh4Py6IDxZYT/Ywr5HTuaspvGTahXKb/Uh
UvmB1v9BoCotCyt0OD2UoXzroHq1QFViN+wQjHes0Yjd97h4UaERyTprH2M5/q34+IM38opGZ1eN
4z5s9N+5BUAxm+nRUX8sWfM8G3HYfHTcfHgYgC2srb1ya/8sCK5b0gj2dvgwRBtdwlUO+ewhgofn
51s8l7SQnD5OY/rLMHnqVVnvoLQ7YknqqEr+3SIWLOEkylJgTrsWBCPGPLwt2/9eQ/V9/7OrwVb9
tF7CNPpvwQyHeSjM0yR8WsPgaLR5alN7hJvJywBkRI3bR9eSm3d3mwdqTrBLyuZ4YtnaV66IKfQ/
fkU2i/7nLG5allxTCdAsjNxHKpKLBpycCbKBSfHl1zKRWyymd5Ks70Nq/7OtfOg4+Y4E+B0UCNPo
37G1x54vD3XvLnLrzknY72MrX6am/bey+WVQ5rdql7fUwPcmrj7/f9BN5Q53N/EpSB4QSPNYzzhs
QSSf5iRMDh7LLnlotg/w04AfWnnogHwVwMJR/PBWsdl6GWCRh/N6EEP90IXyFMdlmXU0/MGaw36m
ZZJtVtySfuqzFlhcLIDT10oWqm4/cQHcSBz+nm16GUnw2w7NKcAN5hf9I0oRw81/eKSefxgL54ES
XHSC5yZg7jWM/Mq2OLMN8vG8elEKLba43/G+rvEPjYhSEYVDpU7S4HCPH0uDMKNr3WY41h9CLWsG
MdFxXKd3GMTgFNawtq2bECAlKH8gA1nXzikQXrAgmvTP1YK5aSYIBYnDF4vOde26JDeJ2+FhUFyL
4ocMGjdHEzwEKCyjp2kBevuJWISSydVnEH1JtCCYtRYaXxRa4jFJ/tRjfCU6Hk8GUyXWtM9gHXdD
39Jsi0IOHU8gbrzf3sAT/+cje7k/LjvEB1rVv8gciqxGvR7Gme+XoPw1w2wuD2b6ywPzqDPrI/Op
Oml++3Z7l0BG8DI6NIYpmljyC8Ap+4V2HBamngLDx+RdgRasq2o/tcFwbpEac7jnZdYAXc9mwltD
yMZbTdR6ZHOQ8LyaBvubVA6GutOM5zGKGNSra/d2jFRmB/Mj4zjNCXHXxEfFimdS8lDsCDP8sLLt
+34BJWb916UEFcPp79GsZ6YBp48uebUqee9hwZmHC5oLUAAC9VR83dPqJgcMSuOtK2Zvq15ukcWN
hXpROXD8qQqa3VJHJzZX9X0YNZmmXY6VA7Jf43T+s0H5xvOJCPqvmodkzxJrgT5Sc40mW2bpiq+v
5OimVzgLHNHd4zhAcpyB4Ax3AMPJo1aT/5n5XOYgH8AmVg1wF5dAWhlpTK9Z6GGdK9NUF5NN+X4M
ga0FsTA32gJt3tY2CDLIANeCIFP4IKHP2U3K8Vfn6x32d7E81fmqvU6L1SLr8SEWU9eW7wvMuFmx
miop4g0YfdaICqM24YaLbN60fKjntsVEQzVyrhHNNVTtvB/RI59Yk0JQACQLI1CUyn09jTEcYni3
Ext2tPS6kVw0TP9wMLVv6LcRHdZFcQuiTIHXgWI3MjOMdzo65xW8ZuI8XmgPaUUUde070avfwHUs
3GaVHPkLtBsIbtuqxRZw+9vO+Lkc9CJmZTlCvpPrWnYMXHSLWJM8gD1EnHeRDH+2lWiXNUtS/jQ4
cVfMVMOlNDw+DcmCIPoy2T5kEkznZgAhJLQG8xCOt5X29FlNtQxveraye0a4DqKhXDz030pH0l61
6QayM+MozxVI7F0s0TBM3XQP2LTlQ6Cq3mdm4m5/tynkX3ZYWFKkULlURYP9WkQE15PZac2iJ/RF
DI7O5Zqcarznx0hE/W4eaNjBMqv1L/XK2Nn7LnmDDYu+LaCEb2Vs0SfMgpzjrlZ7nPy66ATlB9ZU
VZZqfBE6xPoJ7PQTkOUm3YWzCs/Ah1VeiXXKZcLxF4xIjes6qEmyO/++B3q87jviyHc7hcn3OFD7
HDeBPgOo6dd9GfYtxp1letSp54dOxqPP3AZUd22Y/Nw8SdMMec7iMI7OHc0QeaAZ0AnNZuFAMvV4
GpnRc9EBYIJtRwq80mCoghvVm28GZDIBLlTXbVrjHPGFzV6sGF03tiRZhC8+S7zmOanxnWLJsz5X
IXd5Ar3KkbdJAVBRA17ojrT3u7ibT3Nk82WhAHJgYIdWqmuLGgFvmTfhB4aFLscPJbOaB5fKk2OU
ih1b0udIbAGOBf9UU/ye0vrTtB4NGoDqHpwWfEGe0Fw+wG+pzppBTDvmAexwDpck1+E/9emfwKV/
/597DrTX5HODhMF6/hiMCHLLic4X6GUIpzewUgdnxNUnlc5VtTz6GYQ8QqP/Y+l2M3FfZbSjB7zf
BxJQd+vL6qpxhy51iUQadBMrqXOJM1p44dN96NZTYtl3oxFwoOVhdHS/Juwadv0R/M1DEtnfFWlP
i4n2ZWsfbQ+Vk2zSZ6KWazL2cbYoqY8lzMV5DdAh3YLDzCTLVNP0+5oAJExDEGi+RZwPSRwGvbuS
K4g9monB7qB4qQtw9+guu8Iyi/iDGqXBSvbRltu/+289zfTg+vk3hYuX86jKOKeF4DPOULIbRnvY
Bn8kQ7Cbw/Wgguhc1eD9u9GA0oBsbutAZpntv4bSN40bumgovAG2zoAOoShPy5+Z8C5bB/9R48hg
L7J9GiFQa0035gNsSpYEzFEwuTbzEgV6hsHqiIt0tchqCCW5TVP8gJDffYp886a2DzzguCLTRzeu
aH7iN2ibf6hKflYmkIOYUiAqABk7tr//7HBfPtgumXJXsVMTsgeSYkpYFcCgpdUuJ2V4ZThkA/RM
PNY3h6d9IDxFfiGnZ2yJAmw1w8sktsdNqusAbW2pMTG3UZBkc1jzG17zWwU7jh7uepmHmS0yg91x
m8rh0IziacafjBvxusn4TTKG/A/6Ulp97dRYRBVoRWjVoEBYDsD8ngieOpPIyCJYZR/4BZ5G+5Gq
X6EhT6oq951ezvffaErhyWXEVx35x6ELvllI9p6Kd+jsAB0ryG6aqUhUgEmY5o1HymgKtCUq+0PZ
lJldlk+gXBJUM7SELjqgyX28P9FwdE88qY+u7B6iqv6rSwKB01YE/fA8JhvNPFQDa1n/7SQrEJH3
CXrj0OrqSCMIzSYv95bqc62WHPPz0ZfPSyQ/27v0gRL6Jw34SzRHBe37zFbu4/6qQIb5ApqcIuKu
CMwfVpGHUNpLEIZPUVoiy9IGfyJQFPf/YYGrLgJgKwcPQNwRKktQQg4NV7plKA5XyK8RVbgcwYCh
OKfdmpdQ7BiKGsGG3JU/+BGfDWybAvJBUnXyFNKJBQBytQ/Z7xkQHLMsl7gBKMExt9Pz/eewSX+D
ambnYFuPSempozh3sJeqRQmaKQaBAK7/9wq/h5Fr5HJANbrEufb+IiFHqAXJ5TC8kpSXaJuG7bDY
NkGbspxx3EGNTPtg9I8o5nk/IV9YAFgF9IYGnRxE+5vHAGHB2YF20CzvhX1wlfmPLeFL0Pg8Ekuh
tP1FoFwlq8W1C4xTTacOiQrtCFZ46c42/EFqwVPU+2NN6bHefkXpfIKPLp4jtiGhFO6R2uth7zoG
exrwY5lgYuOdexXcHGFm9tDRBCRE3OT3p3A/H9W8FJtiBvrQ4Ke328HNd6OzEvWqNX8n37yTzjz6
skWzEbRHjKz//v8rwIttz+J5n1CPaU+e+7k+VCv/xuV1wcrSby49BgficdAa7bNRNxnn9V9obNwl
DhZ92HRyXCL/BbGWv1YDWf+SUMnpDFTGdJkbKyhcyog1+OoGs/dJsJ7pUvovY/FEmwpXDLLX/nKQ
5aA6JlCCvSHo0ED+RqPeLmh+xCOdOvPBF5mckFpS/SshiSziYQqewgnXCE0JohL8pGbwSn4P+YbA
Db2Kp4hRCwwbcs8gSdRuo8HySSXmpFrWj74ZV/SDoDzrGQyN7mATtGLcz5Soyw1WCRQPJUQrGiV9
cttAnt6g9tv2sFFmp6FXNncL41kwDODjwVwd5tBi/0KpGCojHZ07DH3fa5D0ebBtE9IJSr0TvBpO
vFLdjHHI/4rBdR8p4tS2YwuD4BdVTm8WXGThZZ36LGYEiJ1Zgx9wxtNODRACr010HlmbnJBG/9kG
YYk12q39UEBVt7BBPdblJ+/dO22xuWinGpGvUNitUfCktK8z3ugu68Rc5yDzI6gJ2iBbBBKuQbnL
LK26BJOcsccG/+LVRvRxnBXdjSPrDmJBYkfIoNGVcfiv07CCYROAD1zk8QlpHgTHb6mfhN0ogFXY
XEm/mNto+ZtmwRWpLLTgqT8AEdjPYR9kDD9hhqDey8DIvzHeZmCJhhyXlrQosrV9nbpB7f2ExhtS
2SH5DRsF6Jeb8Tlh/fjdwwg6h2TwrgcFN9wMw39Akn9Kah/8aP7H2ZnsVq6k+f1VGnddrOYYJI2+
tTjzoPFIKSm1ITQl53nm0vbC8CP0qhcNrw2/lqvfwT9ml915WTrnGAIKuJWZUpCMiC+G7/sPYyqp
sedyrz+apvxsZw1lFlGTwc6yYo2QB7cuNX9qqQcCKLbumZ/mvosrf6f7xk3XtxsliekFTHRx/LPM
ZmtI8oNluvUsAVC5L3Uy12ZZJ3NgJfsyMO5c/CI2fc3RNbUx2dKSJlpQjcRVJedH5Th/j+TSZOMa
qnWeGFismcYT1bt60ZbRWM6TtG0cpsPaYwmaCTG8aEpDnhe4Q8v8ApTINdnfxy17XKJC1+6Eu+sK
k72lVtg9B5I7Obnp+dDJyVyNOj6ay5vb6wOO9loK76OXv+kiuuby3K1y2X1BLjea11RkloWWuzOQ
XxTRw/K27BD5r9wObFuZ2tBULe5ZfXXITCNiA+/jmWnqFzhm31E6y2fo9jy7KpzxUcmUu46x8g1t
J3n+dxC+t2osXr0qyUC3K3MDuQpyR9w5h34gh+81N32Sv/qe+laY9V0SYRxeJFxJCBmx0O0MLbPW
evK0/Cr0+2he6TYDkADP6vFhu0DTQZrLvnrneoLkskm5TeRxPbdIuViJP+8LthswW+GF6XAe98Lm
SeFCZo6znuL4VeM0Nxxc7wPKvYAby6cYIjpgheFGk4Yru3C/Iyscgp60npSRkjRwdlCDfqekwyUQ
22bmh8U92M2QZBd1TlemEu0mrgfrtjOfAKEku6AnDRFbgnxktIt6fy8nzar38i3EjUOYD7eGlEA7
bQsdNFYiLkpb+UAyrpg5pWajvQT0OSJBuDDH81KlOWQ9u03h9biX6RTRPMdm3GpSs8iBMqyZ3MUg
Skx/sGZtFGfqrC2G7kAm2ntSrN67zNzwqmWRTLXQnVl2XXF5Teesn/tQ9a5SSsPwmIQBUNy9NIbq
0YyGbRlRBM7i6M3QgnVi05NByDIiWvkJr7MGuLhFfc0cHh23qxepbhormfvlLIiby9YKtBmp262q
wOHQpZ3QNYvsX7ZRK5BNXX9RFsEm060L1QvXgwy+dyjdi8hwD4kiXpUmX0dWjTaf2RVMLpNFXHpg
Rb9MLGuNhemqtONtWUowXfVbr2y7VScpDbOGpEFTAC7MnWhTmRT43BrgaOnZC9xJb+D9fKNLn1Wf
BT/LhkUcZ7dOXi8zA8CPrQCVaDU6a6xI1s2uk4QJbqh2lqPasOv0D0NCmasD4MUSptb4DRkH1zJl
7rAaPA0/IYXUdB/AeV5zNbgaKD7Gnuuz/nL+LkluWip5iCQgbeGK7t3EZq2HMIDa/R4V3zug3CvU
P+ehcNejWHA12JsayzThyKA/W46zbcShtP2edumjnaZXVi1zPsAtMsyGZ7uiZEFNo5yZ6MxkXXVj
dBHTC8ZZmsgcg81513P76A9Fbm5y6pZJj1c8LdJzTqBfBLVzpaMjY/e3cS6DKb+IS3DvjHTir7r4
owr1q8o05hbNpyRZWuzHo27lZxxTa04gvX3BEc5NODQDsQCwuxh/ehS2MESwaF1n7iN3jZSwDsaX
/0RBQ+4ld+dmWiyihtxrA8icxaawi5Urggs3bldSDTanbxcejsRNHWwUlyMshBpNVW5lnUykde/2
V04YsMjzmqrU7ceXJ1QWjlQsy/4pHPeKjlIv07kxDlGWLwc1If2DMDZ9M2BnPSAMHBkPod5uFfAi
te2+l8Ujn2xx+sfrYNWCNxo1GdqqfHW7aFHE1lUdWsz1Ys5byIkzt0aNEL/YOcgJ6IbOrbq/7Wqu
+94z/0/VObsrJRUOai2ayeHlSiRiaafh0gz8S41cuhKFrxSnyQIp3V3IIayeg7i0rhPwFfdZKYTK
tYgaPCXG71VtHGr4EAE9U1Tk3ykJKTiuNoq3gaDCOhdfU9UKfIrG6qsf/SC79JQHMYceck82RO2K
OnJJVqWrNLCjBVXKOKGeOqwK3L2T8MoYekC5HH6H2IF5HT13cvxu1OqFzC5Jg0BdlwVzdSR9l8ZT
LD8MhcM+V8ydzFu1bbwnvTwbowCCxoGdfC3wS9M8uZoVtZ2xesSzyqjm1tDeNq68CjsJEElJNj7b
MDdkPd4AtlykBmBiqo9RElyXYXDZ6OIg8yDSMl2krKn7XkAWW9imfKMm0sYNmnUQRqvBpIJrlGQ+
wxtdDQ5m15KThLLMjs8+NSxSqyaZB3xv5UhRtggkaZHo9Y3Qo0eg4lujKC7oCPDS32qn40SVww4w
sehK2T3KRSivrRoSZ/+ExTKZVMAYMhc28kkAxkW/Z8B7kRzcqF22rb0YlOzGiNa1XT6Pk0hS/GVI
vtjVyNEWT34rHwJPnXV18zHqfcgJgmyDTGmvumcYAxAuuOjJobIw0S7szOI2zNEJydos/kkAdEm3
2JSESa6xtJe3fvkga9ZNUxZXokmgPegXslD3LdhgYNHpz9BTdOvVVqr7cQZEHbJLomvgdGTPGUuQ
it79KFkVqdIhKQm5/lCFztpEekNnYYabvaky5OqbvH/Rg+Y6NOpN1D9GNgeQFnF2JprPaZFCRdJf
xoRb3LBPKnaFCI23QexRSCD90+Fa54ShFtUi5Ou5xODZFiy6tFzquTcbkCxTVH1l+RWI/xSkfb/t
MORNkYfM8cYtsrnHbTJ2LpP2agAI441UNq6B40SClXcINX9Lo7tWiq/D0PyGo96GU8dMrpxZCa0R
0M4uFfK+6fRrU0jdXLfK+zH7h8A5Qx+oxk3oOQupqWdhX27imiOCqswQSiId9VI1w0XM65Lg50jr
bEtU9HTcORLs59K0v3fGq3UlK/c/A25U8CyM8Mkk5GP9Vu7CheTGK4tFymMSjFuTRRpWomjSgBSP
gRPZ4MZhErN41X73A1AQSSfwcTjcjlpoHJc3Oam8Pl+NvxRUIdhYe5/22jLs1Es+IePcxcDVRb9u
GaextASU40apCDn73cGOhxQcqPZ2Ox42/IBMqEIKpNL2PUIRRt+s0M+Zw0R7ctpslavxrpLC9big
y95z7upwBt7HcWJlvBzHxHW9uUlqXHQ+d2Ftwcwdl49xiI202/jDi0JmfXyuKbiRjL+i40LQGc6y
9LqVzZ6Cp+m4otDDCUCzEMp0iodHEocXfl4ts16ZM3c8ltkWvbxx2fZj/yqovG98rlnKVIRRYi3U
eef7126trFgj4ricyVAoDTYI0HgUQo0ny3bAd8XcW1KgMO28tOyta5tzOzdXgwCh1lmroDAXgJ64
kWkLYEBbvqYGFzYft8tgCL4ZrQnHIGYJQCh6JlLtMiI9zm1q05niblxfMwQn6yB/zwdlX5jAqShF
OgcZmDZrSMDEYg0lWbEuejiZ5UOYONdhIM27uluMHZ9SB7LjdDm+QKhnC6a8WitzVkaD/wzFk0iG
A35724CKKn87DjebL2DOxRg5BcjEcR0b0CjqvZZUjDaDNrPnJwGwk65J5yhnX6ametC5JFZBQ0Ir
uRjouYFJ7kVvIAApL0QzzghRuoNLv+IV6qhYkELkyghYuod+oXFUtG8MbvOpkTNk4toGxznPEmfX
ZnbH2RtF2Ziy4QzKiTbPqoIEUBK9+FH7gm3BN6u0f7D2QR6T9HAeDNU13pqUJmwH90tBMOsOQk61
oPikOBbZQGOdNlhJltyKFz/nT2i+YFr5pMriPq8gfowdSOVmETmNvEkopEVjg57HFZdr1n0x6rEC
Ir7VteFKjUivDNziDD2q5kPeE2Qj+m5cgcd/Nzvpm9wkH4XTJm9yJN+YaUeFR3+GwcA9obhrlHAx
mM0hbftrJEpuUl19E42yE1LJrNCwbZGSeh/VLbSa7n2cJtRvf4TG8IK6Kn3rWa9NIt82iU7uDltf
nNzuEIhMV8qQ4CKncWMKbOl2nI0Ucm+B+l80cfId69Pvvl5wMsiukSlfklRY0YlbV2qXRmwDDFa+
i1y9gqVxUdjBnWyEl6ao7iVK3zp1EQBk0n2YNvCHM/9Wcex+n5muvoL/uauy/MkNtIc2VJ9dXTsY
EQcB37DXsoqUZ6wr3gKvR5YcO791mvwmbvWrQZQXJkcD7hOIIucqD2l+6vgGZrUMY+hDVlxywo96
rq1q/J7UzjNguguuK8EMAoOJ4JgxIkap1oYRF6Mx7qtUdDMtyq470awHs7zOSAzMIlm9BZwHAM3+
IPOBPwsJbTRJ4nkBM2UGPelFkf1yVqQ9eZ2sugKMpc1cPX1mab9X0e1fMhxPpdnn1BjUp1LVvnGA
vxGGcWit9NVNe4RmomQVD+aST17KJGVVYd4HnnYtUmtVWv6ysTjetupzLhusMKxm7KDkcrPovQCj
DPin1BYKhq1OW5EGQlV/6KIfjQxQIy8de4+MyviCERQoARk38asBXiilGqO0WtyvpYeuCpaSmZcX
UZe8ZHRGWFaHFPZX1YL8A6d5M0awKSjbtE0+j3LtseXEkIVca8aFaFyAKdrNnJjIaY02nWu69KZl
I+uKsmOYRy8ZgIKirZ59o0vnflw+d4b/SmYnYec2KEDUi7I03pIEUEplQTIqdGVdCucbrJAHKv+r
VKeyLbOqGl3ylLY5WhilNFP6dJcW9i1LPKSlkvVWsg/VEFxyOHsQmfPiuhaMF2nYWXhKYYpyR25l
30XRUwkqKImSjVaZezQleHVexSFvLvf+zpK/19StvIfQw6tWDr+lEXguoKLBHOEQuHvR1pcHWFED
B4xM9Q6KxiKFGtad1gMIGSrwB3rAwjY04RIq0FNVqdQKg7s+Gj4sv1mJYOg3kte0K+hSgHVAF+az
wcrymRqywwceV12ptJxthVo28VWbcPfdayGn8nqAE72qSvhKjmJx32lcfw6MOabAXx9QjgtvSGSA
ioaBhcJA0m5sMjwbuLH+wYx8oGD5B9RmPgchp0d++TI3hPuuFWa8K4E/UMYehlWXA0UTmXwtEEi+
CJ0e4HivgRtzjWamtkk9iywuuXaghPCeYTUqaeiv5UB8dFq1aoz8Nc+sg+J32zwwDo5XG+uApO4S
EHvsz9SA1dcVApnPLhIIf6MRZ+WWvIorV5obRuP/gEZpAw52kss/CVHD/nV0Snq2ms7dbP2WDS25
IlHM3Fy6GGLvFmLwuovCbZZTC4yvVL34+JqyxkTZxciHqswMH/EOP7Z2VGe4pqh2e0b04piyxkTZ
JZKrWDDitI5i9yiiIrN5ag2H9VYOX09/wREBMnUip+T6+Aw1AdjQAcCgIii3q+IqI55HXZhRE+b0
Yz6TILGADk8+Be5PTWVTwx9Z66qfuFYbaOnX2p58AskdCAw5PndZa1xVfrnn+DY73bTyWffw3n9U
llH/lHHY1otKdEvDvPadjJSUsfzTEEIKxc6iAxhXHdyhpO5X2Q6nGiaEQRXAViVS+Lra7vPapURT
W25Qr9xCqqM1ziAAu7g7u1cFLnPxGXGnUW1lKk48vuhE4wV+RtlJOh3ceBKXTGcfyRsJL4kz/TD2
5WfNj4/9ReQFSq4oCviwSzf6UYgXuOF7XzHWfWPPekBLEgywfAXzaXv6eUemy1TupffAxUVa3CwH
+zXLxW0F/vlrLU+EnlrFSnrcjrNlC6y/bfTVeJn5WtOTxYCjXVuHSpfhHRVeZDk6cZl4ON30sdGd
hI/U+DDSOqlfyp70gATdOyayPvCv9u50+8f6exJCnlnJsDKGbOmYZU492OK667fnZJWPtD71HPM9
NNfDio7J5ThGeoiFzDorLnuk8alvYKwmGWjRdABgm3L+sBZw6r4giTvG1Lgo/DLpvTbPcvQDelCH
WfHWuiN7K9Wt/itKtLQvT2LWNfWuMa0YldW4v6pVfGPB3pu+9bVBlScxm+taHoYWjmCuJJXk4IIE
vK13Tmj9s82Jl58avamRIytOTCB1Qe4c7LR5tEiKhqoJc6Gwz4gzHRncn8vyLyPAvp6naBdky6Gt
fBluDHWWKIhDaX163h+Jq5+Cxb+07yBJmZRQw5eKnPxAXKhfuT0Hfdvo3cXpJxz7gskgpHZQ6qEB
HTzMcZepe2meRv7919oen/nL2/cQVhU15O0bTV8lRfSQBPkXTH3G0Z0sk0PTcjrLSzqe+3uUyesw
eO+yj6woz63wR3YUZbJaxpILAycEkgXlbKOSe+qkd8O4CK27FGU62w84nhprC6hAExzYb1eOB4zH
1eQFhKNdye2rS5NDgcmya8IDji8RUt9W1aXvKd/sEWBAcjpSCk6b2j2ChwvQgMsk3YXGQ+4o73jZ
zAxfepaB/6rVAzBy7ASHvVdDHLVvvjY8k0XbKQwJFVTsD4oEkd3W9ap5LKna6nTrx3zef/79L6OP
hIvgfNhyOnTytRlKKEuscLKhBhJYYkOqLqdYooFaPv28I6EyNZnjzJNEJRqlFL+KC6ezXjRVbBs9
/XG6+SPLydRornczw0qs0FgiX2XPuKJcGZT+EVFLV6BmzszqI8EoTxZ0HUGDvioSY+kZ4Fsrf7gs
jHO608f6ZxKMZqxFhV+y2vpqiMcCOVWwN4K76en+Odb8JCBTCEhAonpMWqlXN3UF4rKh0BKeWQiP
9cwkGsFnmJ3uQN/xsGCkimx/OCagntPvfqzxSSAEBWR6q+DdoSVD/Ms2QjPOHEyPTZvJwaVwlDLU
QhLZgChe8+Fbp1BxHEtLnhlbi9Ov/6lRlCXLU4c2UM9VHTeZWLpNWM4G/5vPPq3CEIiUZqzIXGHs
9GryRyyxOhgbpx/7+YjL9kR4MhzUzkSDAcMCQ7kOE3tjQExsE/vM4ebznpOntm0NxTCKNji/qJF6
GZMAJ1FFEhNJlHOiw8eeMP79LwuU74sG3caRElaJO3DOP7TUX2h0Wyr32ZkL2mc6o+PQjJ33yzP0
AQ5OXILnlW0XISLH2ELnhFMHGpRzPTDwy9qovqJAOz5sEuLGAHxXOCYPc+WrEmjmCBD72mBPwrtl
MTe4PDLFDF8ZtUCimTs46Uq28/z99COODcckxBlvhJoB/OBA1TxIg7wVjrQhawmM71ygH3vEJNDB
YPeqIfB5NE3nez2oC2rp1GF68nz27emvOBYVk4C3LMqkvY7Z1WCF6K+ByIQvGyFqfLr5z5cqeerQ
1vZWgAYUwi21ifpYU4S3VUSm7muNTyLaDbuoblK6R3jlpVIU5MowKDrd9pF+mbqwebJRwuXnxcc8
kZN28CBNcY3IzRf9hadebKbvxjqEDpyioMkLMyGRln7poISA7h+DGPiAiF1/9KRu0wtnkJah6X+x
WyYh66FMIAbkupYOpLpZqXYK2hnehSsX8ZkZc2QFmrqvVW4UlZ5Ov5S7CHRhtUK/5UZF4w4dRzKp
X5v21iR4RVZjjggFdZlWEE3Vy4ri3IiM/9rkmcStCQMsbGEELS1YVLcuYJSV2vv9rvHi7Olrj5jE
rdPC2IxMxhiiCNQgObp33VH/qbr/UvtTLzZLkZIGYiZzKLcujSjchQNlKubS15qfhK4Mdj+NY/yP
4jpdd6oOKsrayEN4ZjM+dsQwJydTyTdlCe1YoivMtnYhcSvpQeXnwv8YsbcDjrMo7B6Q2FkYirAp
nabemWePj/j71J5sTrZpSuV1FYwhggjYClZXBLEm+I4E0qsmnKskRAL2dB9+JrPM9mlOwhxMHJou
Pd+oSw8piKCOsoCz9arHbviuSQ9KlXhnnnTskyZRD2oq96sIS0pXB78+IPM3L/wK2T83D+eFjvxv
HlBxOv1ZRzY9c7J1G1Ylt/Y482DMDvetUyTXfe5nyxLxIBnp0cXpx4zv/tkwTVcA0s0yeg34M8XS
YQQhwvH5gvHcODCT8Fe6trYJULwpbYT4gGI61Tn/8GNvPQn7MpdTTua1gDqoXjaIsusA8L7UIVOz
NjTNG98aGOQ6HtLNoBj6PBsFqU+3fmRUp1Ztaaci3DRgxqdgfD7et7wuPqS+tUavdfO1R0xi3uit
3mkKXyx71KNzE6cMUhQ+2lSzvDhrEjwG1yfTRkyiG0oM+IOE85Jw3W+dTknQCpLHoveVM9P/2AMm
Ud2k4BLUjGFIoGii/eNIlDuC/q33JfvtdEcde8Q4uX455HtpweaBigebX9YsIInGl+iRO/MSbsUX
J9MkiLNUgU4nMxZK0BvoHzvydR2mxuvpDzgSBWISu07d6G2NaBDq9SN0M76IjfScP+uxzpkEr9N3
XlfWtB2mzptuDted7+3idjgzvMdefRLAmQrf3Xe5haJ+jJi2HCZLEymDMyFwpPWpF1unS6ZcUP5d
AjzzlUXQZQNAUF93V6c7/kjn/J0RW6bnvD4eqrZpol4KoK9AIDfW16ebP/b6kwgWiIqwzdD37DXg
wQq3wfGmP+eJfezlJ6GLPKM8DBlzModagHi/Xi/yAnpoCtPuzOgee8T4979EVpbwhEoRrKGpfOFZ
/XXuyLsYiMfX+mfst1+aD2PX7AtjnPeal1/bZSR/q8LWu/ta65OYDWTwJ9HoxwoX/i0Npa0VaV/b
EY1JwAZSxIkoccWyKjBGiHy1mwErO+c8fmzaTEIW9TfwTRrdAku1Y7MN61krhu+ne+XIKcuYBCxI
nqbqUoYUO2JoBX21o5p33wMlRNP3whD94SfEN0mcM4N8ZA5NHdmkIlFNHw35paN22zSIdyPDStLq
xenvOdJZU1O2qPVhQUR8T6mMiLigkldm3dRnXv5Y65MIbju3KG2EIZdiZEnpA1Cyzj1nzXOs8UkA
I+3ohIk75mxd3V3kofthfMnOlDObPo7GL6GFoLU3iI5cgtM3ewVwpdMnZy4ExwZ0/JxfmvYko/73
GVTb8UpyzIOF4E6sObenB/RY85OwRbAVmV6VNy+a6lKRMn0uS/mHKBz1zNHtWLdPghcOMhTOSDOW
RjVsbd9DePRsmeJn7feT85Q+iV1D6hEREx73TK0DXd7epbo0c2p53WToTlSIm+XWLXLUNXNqDDpf
QZBLgdhb+MacG9Zl28gfITD00JS3wA9vCMR1VbB4pQhqZk7nzzh2mviBVXjdB/oNEiXnbirHOmay
NHRq7goL3Mqy1BMDLJlZ7eyiKr62l2vjgvTLtEE6SfgJvLllCHMHxNq24/O/NGWmtmleHpIoG2ia
E98au8SV8NP1yOw63fyRfpkaoymIyjW+Sb8Y4LYbET1inHNuhz3W9mQNkHUkCGuTshDYv/CCk7Ez
N8LEP7N8ja18Mhu1ySrgjQLZ2O1SlLPCbWklyzy2N0z9jwBpjTPhdCRetfHLfhnXxMXiQFBqXhqp
WS88Qw8XnU0dBF7aOU+/Y500WRI6WbFhkzEAmeO+u2FbLH3kTb84LyfLQYs5eepXNO5Z1cKHUmCF
6ZkTyLGumSwGmV+7rirwB1EjXxMzVViRDyg4aoBLOx713tPz89hjJnHbd07uqFgoLjsvRFlVT+Hy
KnAkFJSrl6cf8dkIYCI3heiA79IQt+j0ZdMpc/QLLuU4+gKGY2za+uP8MVH5xp5iRBjCrKSw76pA
gEpz8bUXn2zglV6mZhphax9xCpxZeG4rvfOFdWF880nspoMsx3JAv0tVeV+q1nWKOuGZqDrW4eNY
/xJV8YB6RF7H+tLi5LoOO3A5olLOVap+oiimC8P46uNjf2l+8Ksq8BudxTguUGuwCzWDAdKYLvj0
3siTJarQyaOkx2qDyqQKH62thhbrAtFykgvjKMZMIENB6IvDNInwvNH9tOxxp0LiB+G8LMNoAQGi
M8f1zwJk/NpJiCta2nuOOYIH8iKuYKc6/Z3fqt2FiqBgsDo90z5ba8eHTIK9qskZpinG0rF1l8AO
guyMdK98T+ry9AM+O7mPD5iGeR9Aq/UGHGD1UWPhO/wieHpu9ip77yMaN4IWePpJRybfFMuRJ5CS
2KvxgXad16yNvyuFdc7ReAzrT2beFMhRJ2bkaB5tQ7Jq08NAOlEgUooPFFLQ2aJsxZkIOjLoUzCH
j4GYESCPtPSk5Fm3KsC32ZYr+PPX+mgS/Jot91otjdvGeD+zI+zQmvqLdqNTaB5OaWUXIqm//Em8
GPvIaw35TMccG93x73+J/X5QFIxBRpVmU3pFerJaKG6kf2E3ZZLKk0BGTq+LNaPXl2UnkgWu8MVj
mSXizNXj2KtPArnpKbvW3Yh4zxTvSpFjqHhDdmaVONb4JIC9TKtb1C2YMA7AbCiScMduT0+WY5N+
Erp1N8iOL4B6KWQKPJ3CTSIWEAFbhPxzA0MdJLhPP2nc1/4+vKwpFsWq0jyTlJweYo2+DApAr0bd
IPwIp2uGQgBuB6hp3Jx+2OdLnjWFoNRjqWlATGYZ4OM7TxLle5tLW11W/PnItDr9kM+HxZoCUdBJ
kjnCZsYy0sx8biKRWwsoN6cb/3yRsOxJFDcuIuIDR1g8ie0HCQvPxB0uPds4czE59u7TXbzzEfE3
JWxu/XYu+c21jhLy1958fOQvUdwIvIVMize3FH8lo1qHvv5BCsq3080fe/NJHBdks4Qx3mNxBu/m
Uhu7Wy9K1cXXWp/EsdUrquI6XIEDaObLkaipAG5ZnW78WAhM4tgwbEEuPWfCtHWaAQl1DGdXyB1S
/1qWoJ+LlHyInqFQur+heP/xrftP7kd68+8BVv7ln/jzW5qhxgsoc/LHv9ynMf/7p/F3/t/P/PE3
/rL+SK9e4o9y+kN/+B3a/dtzFy/Vyx/+sEwqvyJH8FH0h48SEaif7fOG40/+//7jP3z8bOW+zz5+
/+0trZNqbM310+S3v/3T9v3331Sdbv3HX9v/2z+OH/D7b3/95//51//x3/73//qXf/vP//rX//6v
//Zf/uvf/fLHS1n9/pup/VnRVNWULUgylqVajEr7Mf6LYfzZtoXQbNVQ+GfbYgomGNh7v/+mG3/m
corcn4oAEj80HkTKtB7/STP/jMyYpto2Ah6mqlK4+r8v+Ydh+o9h+4ekRmbZT6ry99+EIY+z4j8W
TFMTwtSQGkGYjUXTFlOQiYhSnAGcJl57RYu6hdTuQsuCI9uhl9WwwzejjCVOvek8RyNwnXAlhZTu
Rit8UrDOahLI/p2LKkgNuw3qMEpoiFrJrh1sAtEnqIhZ7hUawuAQEH7yXesWnXwJ2SP/kRJBspTC
DoAI1ik4+2UrV8kfuUp368FVutng9BXKihhcJboFrx05grmqvmAeg9wr2ufzpI6QD1WhlMSptLQC
7yZKcMdppd6Csand4ibPz5C9VESClaupoO5XiZCbXNyvYzd0rgFzIg5hXBTdaC+HVnX1XUW6AqMz
355HWmmuE5xVEfHtHOQgB4His/Nhxy1igCGM3ApvoVlaveEtFR2ooofIv8DmVAxvRNjhg1cp7tr3
qnqvlQu3bcVe78puo7bNzg9kfS9gOa9Sz3pM7KDZoy0nc7naOY7V7ZydasQXiWYja51m8kEySrFz
rSqc4ZqbaLL2LcsBdSrCrwD4Uc8vfM1bl1AbkJlX82el0G6rytkHuqldFIXvIM1jzAJUcYSReB+D
Yl4bnR68KVX/hBA0xhCVEqGWR6aXlQ917XTmx7KzER0IAQUS8Br7A2/dJOU8sOz0yaJ4t6tkwb6U
tOmTWtjD3FScdJ+lmnXBNsz2XtwKo5DuBhuxI4xTor0WpLMimmv1YFw4sRpcWvg94f+uDXPRq7jy
6tXBltBcjGIn28Jgm4VV4e3b5zaya8pJcbVA1AFYa4xUsY8p2yrLeCG/926cPI/vWymNMBhFk0SV
m/0g8uymJf+2SCTrOVXG1W9oqFn0ar4sD1lu0T2ghQrbkjZhYejwP/vskOlFgRudFC1Kw5UQg+/v
LC36oWXdqypH28AtUWMKfHeT4aSVWRjJYmC8brrhpki4+yCjikYwWjqhG9zVNZ8b1M2ya+X21his
et6G6c2g+sMK5XNcQVENO1R5vPBhLaxkN0XJJwtRQ6qlCmllJByHvN77dooZJDY/Kxc5aikbDkGE
X2WZNrsCdimCPIGFJLF4b5GEGfnW+q0Ddt+UoxKSbkkatgzw80PWfEnPbpy2+F7IkrLrEXYGQI0F
SmfsVHQZVnGL6aupIZPTG0yVtnfnquVd13G97ezMuHIrr4HPi7JCWmTGgwHLjWzP80A99K3v+0s/
fEPgSVtWnffadHazrlznWxBUq6BRUTEPnC3GvCYatvJ7L/xVgbPMJgl9vCWGfK31ifKoCmkZ4IEy
d53UR98tCleQ8pONhFxPrmHqgnrqvs054eEWhNQCqjZY89yrklstqFLf45UcXtUiHmZOksUvaBVd
D2nj7ZO8KTkxLFD2zVbYH4uFWiIG5zn62jTFqs80lIVhvimm0yBf9i027K2vucEe61h5VZv6DSTz
NLeWipIMyyqMUWzL7W3pF+V8FVaqf6G6j0krJEyDhmE3gm6LNARvaNXPTVrlK6sND1jGvslq0kH1
YmIICz0NF5MNpxwWPoRpL32QS3HvIA3Z1q2xxmorQLmnwpJQeC9aXQ6j+iU6dqMRTNEo+cYZ9V3M
cNhgwLQ13eGaFaQkJ2mRDDPc71riIcuS5pdFixhtAQVZzyjHWpqML0dEtKNiW61VDV1ky+oWXV6v
4hLfaNxCUUXKBviSboTSTZrtZD0ot0rlj9KacEIGDCE5JTU9QhfeUxiit1gbzl2QvuvY88oJ1uyO
AslfVqVLQSpl1s3bRnvulRhvXPOjEIY0V9PqUTLsHtUdVuXURHnJEXtYCMUCXwh9AbuZYqAuY8CN
vWCbwDR1B/DYqqTfaaV8jcYB7hCDhBms8mBHuM7pNiXhNpJ2uqeidJOiLx2EtwMu8zO/Lpxv8XMl
0NfS0I3bDJ4ew7lFH1aC8uL6cbDBafWQpRY4NiDmiwHOAuHqonaOXWuOW6DTcWvJWQnWpZ1jipXh
WecBvFjIAcycVIUgiG8g4iLSXhel8xohnIlmK8sOBsAyZkmjWkfbR/cjedsMpPKioXsyrPmWrQbt
2wtYqiXn2q0EMO3BRHcFhYEZpnJsWlH5LoeRNZPYRyi+Ds8lckaVZz37MZrNncwunCvZHm25GJOJ
aAsN5gZfeeUeu0Z3Y+Pogj1P8qaGaO2xn9WrqsHqIDGz4a4d7IvGVdf/h6Mz240bSaLoFyXA5M5X
klWsVfv+QliWxX1fk1/fpxoYNDwDj9qWisnIiBvnKC+xo2nFtRgnEoajYpk3rcRz2h9A+/b06GlC
T+y7Ll6ShnkrFqDZlfLjzv7oLIT1re3RsRMP2zSe7TV5yXUXLMhWzUFszDxxPYQVoEPEecxdFw83
m0jj8LJm3rIzhxuMJB8i0zTh9urmm9AXlKSg8v251fFDTZ63c9qBN5MBbgXZvM6fId331k2tk5Wn
oS14p1Y7MCRaUMt69ifda2D+LOVpxUoOj1OvI1OOD3ijT0VROqdsKF+KrHT4/1RaCErU33ojf05f
3cwBbzebT0WKFyfj+94nfRsCKn5ZZuHsV7cLYYnCHVjzX7zr8qyBEmLGVfhOx7Mvmq9CZPl5jPUf
QjSwPJVTBtnivnjK1Y65qP7y7ugA0pVdWMrpYkGDPkGjATDpwZrQDAgb/FtRlNnRLIzRn1KRnmHo
RPGI6xDKLHoba4RRudWhRew+W/DP8lfvAhWXv17q8IZy1GNq6dmhKvhALVU6h56VJZcGfaVq4xnz
oTzBiUEpVvWCEi/Z5aVRnNqqu1m161PGed6gDzz0gM1rgt9PA1gFXbXJ2dL07TKb7XSxv3qatNdJ
zNFS3AD9wsAhVq1gE0qselnQ6dN7yw8ahwLyPmeqr5oQ026xb5t0eXOxPIAzvXogbRTCI6+OvVuq
I5jwaa9PvIsKp2bL8cblQXRusMNmmqdKtB9VioRpWy1xksIczlWfIR83lsOYJXUI9PfPYCx1sMbm
sW7ARuvZZO6ctQmb37IssY1k0IRTtR1nvXWieJpeMHd/o62/y+gJ7/m+/hhV/N7T8T3U07PRrTLc
2uaX2KsOC28619bNUDEl0CCT7Kg8w0Tm4YELjNfQGQVOnJsWtYMESLpGVgFa4Czs7GQ5FkX31+3q
y9DG1c6S1D+pABnRDddCIit19tKYrMPimdhX8vTg2SacHb3j0mghj0im6pg6YO9GobBNUQt5Q5vt
4NdzZlfeS+Y8wKiurp7DAcY1sAPdCt/eS004Wbevv6hYhV5WUpbL/3UwGVhNvvelcdS1Uf9w060O
kDR8Utk4O3spbi+gQu4AjCg23fQ2FCuvC2MBAxO7Klp5Hn1XL6ugamLeiaXxUv2ZN3ZTOehY64+N
IK0tbb8VXR0CC450+DCPLUeMMtwt1Ga3uB+cytrXxqQDIo45qowbUC3PG5hucxKksnvNFXxgxc0g
dFxsQKKYgOMoeZ5nugyTC+7DQDwMAuduld9bi4CMFwQnw8KJgabWJ0uV+94AeQAINDzeTiAnp6xa
xBs83BAkfbjUVX7uNd0O5zxETdcaxX3X9R7gmPbQdUYHtNP8uxlqhJW9uiFkDphVVroecKPIaCqs
j3mQKbEkWE91g4FTqQykp2WDq6Ua0pIO5qGzZrsMJi21uQrIgtrBktvtNU+ng7m5851W6OFsiidH
zCDn+hVj9/w/gJ8Xll3a4NKHPPLIol+4QRJ5L1QaSo53oY0oxCA0cb/yqrvenLZztpr7Js/lo0yX
yF4wEJMaPBHcVndmKt2LhUuERFX7aHvzvXKU7839DLKaXQzP5t1TJxUcxqyKg8ZMnVC1nBNDXVbw
yu3xpZPO2R3nKdDFCEhJVw7vCDUAEbeMaKp/dJVbd///Y1xymIXr2U1iJ2qav9ncr9dcSxOg9MtL
k3uPtQHb0yl6mEm3X/VSplGajSbCEQvKeN/cJ81Pkw7g/UapIrUmb1h3uTjUti/4BgHgh9SzKSi3
U9zlAY8KUoVRF2EjS4t4uv5vcsr8UiVcCMFen3n8jfNWNeDC9JWM41C9dqnVgc1pu5MmOBw4gT69
uazuO+LLWld3EVfhO6FaPRobXE9mhhB8ChwsFbBd4uTo2o+DscnTYKKr1G750tYjemgf8g7s0wqe
WBqEGtbUjWquNCeHi1cFTjEq3LENCFg+qsbe9tpag6Jsq3cJjPRYa/Fj03o/ZcFAb0g25C/sJuBD
YurZYXzCVbyvGYNEadfqfC6bR2a7FraU7hMRQjhOuC2bicDukHLj2PQE39fmfLijLe81BQpex0w1
Of3OKVrg0yOS1OFWHvfzRwHh8hLbyCe7ubhrxZhQuudmWLs9rMF43HXdH8XGVGjV1U+OOiOgq9hT
Y9uOP4vsTjIS58Eqd303zmG6bIe0rqC+DXIFMC/DStz0mSsTdE0ciNcU536JESaJ+RhTWFFDrHlA
vP8p1mlpKbi+A7xNxEEvSWcOd1UJlIwk/ijBzZr9JgOtjIuLUZi/Vaknka3pJ1QS0B+tzvOnWh3q
TQ6Ib6D4JuNwpuZDGpMtW6jXPPCmYujYJ5SftEdFhFwD/VtpJ3NU4E5BCGvL3ejE1qGHnTab5Aom
bQndOXvW6P6y99jtRwlc2qlgtFWtAUduqD7yNrHOFWhm6dCMNheNK8yanpFF7vF5A5Ey80feLS+5
Ni13cWItd5nkAiAV9DxP3kSvKLyrvtirrtzHd4OaFn8qDP1uoLbcJ3MVdv97JAYTrRBb9ZxfH2bW
vcZjnL4DIA1FRcjGnYyn2pR56G7TU5/htMtwMgRTXHQQ/9wX1oxvLlazxsaVw23ztD9JuUGoov5v
ZYtbVNpnKxm8XZYvEXoD9jutDsOuoOLzEKkDRpPqSjY85+kf0eJ57RgQX3rIDQ1lYv02ambDKNoW
e1f0fBi09gtX8Lvrvs8WlwV7SD8r+6MZTLlr6umlaiUnUxH7y6oQuWZIQL350dkM96VmF9qyvbs+
Gep74UbTtPDHQimOiiR7FVT3h5Hu6kXmVNlr9TYlnLU5IoOi5hhQ4nMonxvHIHafDPS+p5UX6Ogk
p7HqPNYw1E1WMD6BF1of62PWdDSAuvXgFtD+hfYwGrS5BrvsAq/VqCtndIkGyNQksX+s1RvCWrky
hEfHp8rpBGrcrX39WOa2ONmNRPNSPiSZdqlgnp89TQMkINRDznLuBP3fl7L7a3K205dK//R0ThCe
S/46Ln2tsTT2LiioqtVUCOyYiHBYbGIOc1d/VkZUxot7NCcIbukCiirpnd8b8tFYEgGFtdk7OmAa
2yqqXdkhADD1zyUX4HoWeI1Kp7CzhiGDrzgv4Zp89xkwubWXWShH6qq09S6m1qJiqW5AO3DTBeUI
7xD8Vdw2Rw9quAO+LGCpNn5C9shHYE4iwsvq2DXp0WNH9FqmavFZAYlQOe2qXN3Q+JkBzI0KA7dM
/+xafTDYgx0Y1to9UhU6e7UtHlW9+M5oSJ2GTj26uQQmacwPuenCLuaSZ2Rl4NAduEfn8JzVV+GM
2YEeTsf6STxG5moeJ4zdQW8AiVzr82r5Re9IH47kzSh/sTfjWRTbACfVVH4zazdDhh45tndw5/qu
WF1w/Tcb1ErTINiM4Txl5hyUZcIxeuck3seU2OKcQBmLi9g95ax2n/7/VYzaFyNRDSZ85oHv6+9S
/IPPgL2tlhaE+/i7GJnw6JCdfVRWb048bvtudUJtbIDk0m3gzLP/2jZVUAEIOEjU/46odsdVMXJN
qQdJMrxB4YbzEvfhICctLAseHsKD617wIp8H9TJvtG0kqAhnRhAdb/cy3ZJTnSd2AMwiKhLTX5YF
3sRSLlfnlBIm/ShheIo2hsvNeX2sdGkG6vZp3ywZqmw9r8stRWhZ+1kTaeSk1bEsuWekGzUqUEXb
79fXzaxGn56EgipoDnvmuUg+U8i0qHxabgbLe7HB6XAAEdsjqrSlQ8NjUOdzdmrjTqp7oWG9V0bR
stSKvEjV1rmY59fKHNYdpylGHot4IDe99kiHU+nZe23lA2jnaed4+p2n0bEaKVd3BIR4L2PkStZ1
d9CcF89Lv4cZrCxBWvSymCfM/hlOLejijLfYPDQvpsXZnba4jiedqm75qeyt37eFFnqmtvot62k7
c6vURTfu2Y5ZkL9IdtPLeXuUhbFcNrvFow5sXl+By3vCDZd1+yW3l1E1pO7Bo09aiE99MJPI8IT0
Ldc+JvEN+0p+OGzSzPGBgtzDODOiNmo2/Jkp9dxpRqPst+iQUuE8NzrXiCnboGTDgaEasq7akG/7
EcRKyF89SgqxN8fqvI7qCxMB/cj/5SIr3fymacZL3GWgTLPXWpnePrW2dFfGjPU7a5lOtVgO7Ced
0kbZgLCB5zr2vD5O6PSiVhWcPhmtwiTpqjsvR0DYzcmvbboyyO2k2C+eRo47ERSenclHtRu30zIk
Q9RZxoXmCv2QfPrHluUQIpge/VrzUt8aaD8XqfsZF/N2LrT6kE+1hSo1++vhT6S+0N/aws0uW+wc
+b3tNftTQ6dsnNl4T724gNemwjVPgN5xSaCAB3ddVU+jju0ltcGmTnl7k/tiVc1EooXFkMN8T0Wz
FwONIwude9C6CUhcKurMm35SffvXWSPHp2iPS8MlrwasiywdKLnB9WMY5nsMmr8tCyEYdmhFJS1S
O1suE9iOQy9GFRoqBSoOQ2cw6UPe3sFhvhyt+YpNJE38TazQA/v7YS6XvdXTRk5N61e3jL8ttSZ3
yelKzbBEegZgOGuAPqLZezNMDEZiuzryOFGuIExdud/IfHuMMfgFHXsXGEMsLLxTtCiHP/PAA1bb
ZuCmgrbOXFwb3dDuKq0Indj59rzXBYUFhNC9WY9dYCSbGTZO+pHY5XA0mv49G1cUg1rFIAJROd1j
ENoSGvcuyfJvzv0/m3d70iysaomr9hJbQjQvgg0f6N65wefQM1mGcqZLaj1qbvZR0/o1zYwi0ug/
z7a3LhgkETLxgbwU+nBUfXx0NAr8ssyqWw+2DBUUzb2i87T0hfI7rRwh5MskqC1neDEU8NHcMV/j
rqo4o62Lq8d2YC0ShTjmXqMXWbi5y8u2pK9mu1esS0S9ZXd7DEQHF0lKD1GdG6+OwDj/Umv7Z2u5
yuUY4BD3mdQEA59KZ31MVbMex26Bzx9nEUw82gHJmIWJ9rq2xXyQeXomXozLzn6ytFq/S7jQZ+zm
H+Az6PRsl6+ppskh1gGzuoIjaQ+4SRKoyDoQT9/DqcFj/S9vJU2S5WcoEUlq22GekZVqnJFSpPkO
gHhzcHM6Kr2Yd12OWQe1gsHtJfZlX8nAEMLBPe2KUPfG74yjot/UVa57y+DpEC0v0RXctZ6aHW0z
bwn0moDGOBRhTeuec5nKUtfb34zFmMjx6hf2b5xjBa01knFPJYkXbmf3U0Ax+VsTMQsHOjMIrQsV
ph6s4ZobDhug43la+i9n7k/drDOMoscLGqvfQgGVEnf9aXXTV8vC7QYE6aKW8ZSV2nusNc8DP7dD
nuzLSXuGyrFPi5iOvWAtHjqtpudO6Njy2dBTcP8aLOFx5TVu3lLjGZyLVBiYYorq6HpdzeXhpvYB
Ko2jArlqa3U7Iy4hkBYdvuEmw5PBBXo+uCUR87EnHpskn41n9tCoaTv0WvxZV0nEBsYHj1hoeI9N
I01QnYcu7XE6c3kJp1gLTKxMn7kWIn009vrtDjUX4N1HnSuX6/CIeV9eWS87h/xntTLbHNr8nYmM
5pfgz1smQ7eF8BygpwVUmh82l/CfauaPw+JiKDKk3cmcHwuTBRBY489Oury7yjhMBTDbyTlm+nTm
Mlxc1h7Vulf+mTaHOZwLadamyQOi1gibXK33lgodc3hOGULoYlt82nHJ7NJ0Va3yh9mQVO9oe5IM
OfsiEqC2KaF8zK8kJLCGUv0W3kXempllO5H6T8sHTCtMkBZjr+GaOmZe8qagDARG7xIEtiIn9upD
ay9PZsdOt8iG9q5MTO51MxcUUwPL7vQ1CLWK+00/vUp37PDeW/r5Rom9pJBuveFfKaAql+kTayB6
gE7KCAzdYA19mPetyvQLaIZw1pp7Wc550PeSonPIbYAuxUnIpAnFNHHGuPLa3Sa+Zj5Bq/dWzIsQ
e3l32+GmFVTDc33EYvQxwQPFEzFmbE+X1050xYEhNoKhzX6d3fR2ErEPEk/5t1mcoOx8OZ77W5cW
zNiRXYia13KDN24egZ832tHcmKbPtf1iGwpE7YJLHBpXHjsz4CpDBa6pI0XT6TOxWYFWKDX+LWzD
o/y+eUew5K4Zf+Ha6O5G+hppn/bcTK07oSe8BS3GwrQUc1BeWBY8d89uHwKJvP/a7Gp+KWkXtVVF
lyorQVcmt89PL9oLGdQHTbTTef6Y9b4OiqaVKPqIbTtdSlqWkSBjqdcRafvOcvnUaBuTDHP8sHAo
+auuKUyY1sY/btY8p3rh4Hjk1D1COdxg7joxYwX9D23fPKo09UUivNmPMdIYpjq8+hib1gC0R+dg
tyWVXOdh5EuHwi8KcY7d+Mbvbj+dtnt3Vysysav6jHDFaR6AGNsZuPM6TcYddNhTPd3rnnnQTZLJ
nbeBo1dwFjss7zRC810iaUN3zQ86FqQg/bKwaZYeRd96GA6tgM/8FiB7G/Rpj6D2Hfa3EeBvykv6
ygwFpifXofmeBbJWw31plwU8+3ZXl44eTPWe9TVOk6W98wYdO12vRYkc8rtUb/m2ZNOwnzF1DZPb
nJv6UyTudsWmtm+tRl6PGmGMnTQtBUy9eCc90pw2OmbHqnK/awKGPmTEfm/r6cHSNoAyk3Upzfh7
lWaBKsrLA/5TalSrrhemdZMHxpg+j/WU+FqnuYy7D5s5InM0qjMtOv2BuYInenlItv7qOvO6w3LC
pLJmvc/8qC3v2nb6a2/G+7E3tshsvD1JNC0G5FrMw8nc0iekMK/2bcw/DLwFC7rIKFqQsYM3Lgcs
0iyjh+0qPmiVNLRQj1xgy8Pk9Q/YGmdKjvQxH0wLcjOK091UuUGtiC8VLPvQyTo3TT6ijCj4eOed
tvOgIIdj4d0TintHxbZ3W+uqUhdlTtfdAOxmIBEtXDwmcIhkh8BRsn5irnEoU0a3ekO71tO8Q5VW
42Ph0GFM1NaGZTVQzVAsFG2FgrZEfL4U4zF2DOHzxQ/s1L/k2/LXoMO9ZZeOAfu1q/tntRrcPHCL
BgRs6rAw1EF70+wOGwvfM98t5jqESOfPumnexy3SnOrmTeNaZfaKWrfnSdDtDg1T6510F578Wut2
kN7Hy5Kzw8bjMYKqGTXa9ZNmf+a91Z6SvL/awnUZqenZDojoxL0wf0JWYVDAJC4aHqDT8Kx55D3m
D2O8ZQcw5F6Am9U7OFN3cpapO+ed86XwBUUGHjLMMsyGXREzDK0UuVv5yweSjsD8s5KsoDZnAFQl
m/YglHha8psW3EwuG9fJcMmy8y3cQmjhZZQxVUlfBFvi7bOlsu7w/zY1PNyWYymfpbPn/s228bJa
+44eOGbKkVJb6nQKsA03wql2jUGyRF/f2KlZmgzdAF5IZb2CtGbyaGho8uJujSaXUlqznHMzV9D4
647ZRYxrAlS46obPanR2IzsuYTWgf+m95SFp5fXGIw6qjZ8yOFcuGnpHysFQV4cXRs6r+TRbuE7L
QZRMuJsgV6O1L/riYeiqmEMPaYRoGbUstMTO8dAmfBkiNamWm34+dIhg5ENKgXt2rJe0/afP/feY
bgVPO4iNqUXWhGtrSnJw/TPCnMHhQ1BOGHrUzeyz4X1hnIceLLlP4awvGvId4Gq0QO35TRVWVEj6
SwbLdQdW5j8yBJq1IhBip6gRqQe8RoPwjxKS2NPAnbHSQCDO0bC0r2veKsQfK3p0K/7adH630Do8
Ct2TbazxuTPgrxf/KASRVdOPYW1nNzfA9MUUkzZxT7JwPwnuNKdWzNfO7Ap0CAzRumrewtnhLNDh
oyNV0NjpOii78M247BCSqk9aotc6W0skI1j5Wn1+MMrFPHZIk3OvONMINPyl3TATKaflzVfjZrDv
rV578BwcDeZQ6nud0z0hwHZq5QDitwA8Uefvcq32WWdFBKG49qA97WLzunoOBa51TL0FTXXm1fuu
qR9Xq3nIbtCqZMJRS5qLb7rVUGtttuIbhNGaPZyzUQ/nNDGYQ8867Q11nhWeAD4u/wpyUoJdZzeH
rZ+LP25GVCfTO5xhLvEVZU+/3dC5kO62l3rWCr9baO01fL5oEHtk49okEM78ZZNdTb32uwK3TKuN
7o7FUpevad1VxMb7TIvgUg4Wc4KUN3jlEyHL/MWQRMsS59SY420iXyC8m/qjkttn6bkg8GzCV1VO
edBPWWjfGu/rVdK/NoPkFtZqnSbbkwO0wzTB1RQP3RnJaVDUIvtQhfMgs+SPiOdTYpGZzicIk9tC
Z5SVy4DJDNULZnLEbe4rbuBgsz2SXzMc0XFAHpOaTTi2tJntuECmXs0HS9iU/KRHgo3n2ITBkPNa
cOgV6QTEDsiXPiifwpFk03FQ1GXbiP7BXW/FqahD76Zg9eShX2r0G/emiJdLpU3FQc3rW7qq6pxP
2vuQOZ8aftid/plW2bAzavmPj9eLbk4XoWXEYzrmdy51S60Nn3OdUcsb6wOxqsCzGqaKozeFTrL+
yqX4o43eq8Uamb9Jhno5F2M/aawAtnTtV5qhXy2UX0roD0Wu5G5YrMq3bmxAzazulFv99PNv4laI
69cy3Rdlc6d3Boo3/LupVx6s6S1raP8kKew3YfPDSxnl4vrGjjjH2Vs/IYhfEOVc223jRTd4I21L
ny+W77n6bzv71jzCyRnTFMqujezTyCpoYSIs1Cmuiocxmx7SeGTSpZtfrq3zsR4uW73RxFiwE3hi
kYyPRRMMrD3tByJzaxwPJzfVuRGXXmRXeThqU+pnSzNGjDkiI4EL1FvVcZo3GeLTeq7rYoqI8g+9
/WyYOr+jYWig3VnuxoRgHXxBs+nMi+Egu8Td1wvGxWWVC7XYh8d16ZYXTDMb3aJZpDzLLUMn9IEP
o/uVx7SvqjYuwooLiT8mJiBBMAZhafecq9XSnfuVxlfZjzv4jOmDYwzH0V32deVc4zFf7yz9kLT1
r1YKfV8m6pXb07RzZ5fjRmR7KuOT28Vc0ShBK2jJfktW4J540Hmq2na/9iWjpJiMEr/QEBtiBPYU
sSd78WlaMkfmOnB2mSRUzJd8dPaM0NPCODH2flgMGrPkls2zKjA0WojAC/KOHTmuRvck90O5BWya
PI6HzaBBkFpqPMSfTN/yA0rFxK2Fb92mLKk2/XX7goHdUr5VPal8x+ROwlBq3SmNMsiMfz0Rb7jX
83MLO3yXxYOM9NyefIi3Gg1q+WPoa00si3vWglNRb5tTTIqH7pw8x5v6Xfuz6LbtLIg3adg4zou2
7XXdo0O1SrSQWX41pr71CVbhoKrjv1s70OwJdZ4CIkBXfdaOmIP7tYqcOU6DxWVHjlut9LNk0e+Y
5xICZS6QzphNDG3majwg05Pk8NoFO6NDsoGs8gE1iB1x4/kxPfU6qY1jnXiUW+WfcZpJHEKv+D5v
J2fWf09a7Y+84Xmz44xyUsGEas+1pGF/RHqnNFHtc6n2YsSt4VSpRjOORseIObKU9GCEzV1MEMZw
coPRYDPN+FmrFL5xR7oGmRzBnvVv1o6HkXPUF/04R6xjXvvR+bE1AkuN5+YH63lzxulFscqeGN4h
yez06Xb7muebKdyp6b1kmcdDVNznshpoQJR/4dAS7uBNNAkcxMXieNHiGF2oTbdKsya7popB8xNo
5NdqGKNiKAnZjA0vnInP1DyBVC/n5AeN3SvFzr6wb2HVmNeKkSbtiaSm1pIQWtsu3pPXoOWfHkQT
R1lL2HNqZZSVvTrHhve379yCLfFTZvfLJcnpmYyN14QTm0WhlSf3m9tRelbxs+pMzPFM8k3c7gnz
B1XqDefcLdRcTee49fjp8z9kHkPcedSQf+K1HglY+bPGjqxdr9Mhcx5b1bbB5LZvHqLjYxtaE8NM
ZKnk4ZyqDvu8P0kt+dyyqqHV6GChnPPh5MVmMBTVbeC0/ExcU4M478uveTPCdNDKCHhSzy2L3oJK
SITOltXxqzj5Rj985ivAhC2sOzU3kZebduAYhQiH+o2FUm1v5M774CmHJKRvz8WrAaSdIRMUK3B+
B63aUZoTBnAF/07GzJkAxZeiNysXykTQafzc12RXLM0natYJGoG7+YP3ZiVtQrWjeExzFRBvWohH
u/rJdnOMpbNpMOydGs4NLfJUOl0qwDs4t4m4F0wPuTvQFipHihFr+hErUmGXx/VoDmSKZEY96OXP
td1MxzEzPm+Ep623i5PprOHQ3LMWnnxZc/wxS9LRayouVTcbR9vauPGYl8SrB980eaP3xdLxM9se
8m2ynoaEU5+2ONlCEud03/WDg0Z9HVqieslMcs5TJ7OMz4srhndZ/2s3C0cigErife25Ktxpt3UJ
d+b4F+jRg/5SGnTrnf5fHtsGi1ZU2E3Xv7axpSLh8SyMUjsrnoHdRHoLwyP68mR9jC1HQ+uNJQdh
LAFwKf92wh3wlWQxU8r6xdTKNqqmLAvH7KolCIgXhNDRNFhvMy9jvmTzRc+1fk5vNJrUHV71s5bx
SWi2lMuv99gu+ansGNRuG5kPZ9w+7Rq1X1xuVP4zoqoYaeDciu9iMf/U2/aYbUmNbBBOAEKqios2
LqA8LJHlHLymskiefQi7fFUm7b2MEGiRGHdzUjynDZgm+j/ayUta99WNGW+4cx8xhsu5glr7vGuf
5oHPjUPObddvU9C16jlhUV1oZhdJVWClpZGAwJRr7BT/cUt5NbnT7pYG1V0/dr+FQrRIOuul2NbU
5yyjjbs86DEDBp3FVdK247WY5fNiEQlZJ48bI0JIzWWztFoNDKvlsFvN9sVeCbwIt3nNjW0+6Xju
2znvDh0JCH/ON65Vdbq3XbWRkoVnsJSOei1tP5HVPwvs0mkT4zcyJ94Rav3D1HHYNdtgR54mvzBO
+htm6VMqvXvqv/JS0qNhxEp+umB5bTbdh9gbrUf39o/YnndZszGt2Ehau1mMBYeaStFd0q0UFflm
vST5NuzHouipPtmWyklZqIoGKksi75OBS1QhCLSEAGztIOcQYxzFljD84jJTziD3cqpg3Jy7Nck2
KDll/6bTGo5s3ch25DKIphXSCcxVTL7smi7aRPOvcKsrCQNCtBWztooRUSfqB8M2h1BmVkjf7Zvh
5rCbB9L8HkNWX6Be5N4SU4ehRG0Gxw0gVCMbtuY3jzM6ZNdH4QzFrqeqkb+jXv3RUyR4GnWGT5eN
05P3T+3wttFWRryaiBHxljTtVo00FkVbfRji7jtnUHkuuaCu9vAogPTwnGTrYVn75CqtOlwnghdu
y8JMJdPnyZYXc2aDoSGJ4rIQcrUIrxU8WRjUMcHPVXbu0wVP8tQ+5AL4STPW2nGuCWkxBCBpnu7Y
fGFBkIOedR+yhhQXm5uZn4ZUL/bMJ2ocyupYCCK6yIAPfVZBaW5octcEnlktegIMqvukHEt2e0ay
J/y3LR3veoIvoby9wXp5ZfUe7XE/9WFFQ+TcFjIYNOJIeun8LGO6y+PmtSLAFHVT0Cbp12QMViRG
zmY8OAafHOIxGtESt49PibR+h0G+ad4/V2daI+1mV5Hm8E3B1Elp1R9kE9c0Ftox0e0HfWyyg9la
Lw2mToJG9DFV6uW47ATPT1reT5kW2Gaq7XR3iSNqBt69piIoQdYzt514X2WOHVUzqWW7fW6qJXQM
vT0JIjxhIvKr1vKXtHTOt3KD6dPX2Uvmoi5dZ964PQOzBf9117XPcmAcz+9udkuaF3ccgb2RYXyY
sgLLpfNbVcUX1jxJyTXaARE05gVph6lxyqRv3qLOLt2gbXOM039kndeSq8qWRb+ICCCBhFd5r/Lb
vBDbYhJPYr++B6rbfU7cflFIVSpJhTAr5xpzLt9zrHWPP9LuvsJNQiJZlPiy3NR98t57+nfCQMqN
I8q/qQ7ak+sxfDqfMEdU34bKbyEjBrXNw0Yc+4QVk3bmddHuDMeO35WD5dKLgbHzUL9muXMgaS9b
G7RVfV+yJIxsmprdXPD3cCxRAYpWqy1yX/3slbNLgbbRduB9gZR8z2abYLgY0KqmKMMJZq1YbdKl
sSHm6aOBmujvi90hI936iW+Vjk7zAvv3S9QTM5R1G99BUBE7ExxR/nDqmJmdy+kbdmmPoS7OK77H
4qnR7jefE3ao6Sf7kbd5iuRsMfGRcaKqHY9MOsQHwJi8tQiY79iq6c3ohVq3OEHWo4lo3ekvc5Nw
opL+fphnLA9KfwuNwKZvhkSeGTDnqmtfMqBceIhAroC0TvPoUydEA+PFbfvcMARxO2nx1S7pjFqz
So5O3K28mcFxrOGfChZ5dAiyfsU16iIRSoWr7Lvpqi9N2HFEpLpla1U/Bf2i/ei5SOgKbkL0IU47
v9uIhGmubvpiKYwymQck4nSMjbbp0urEqA+uLrtNV208rTWTE2Fi0xTlyXLp7wggULpxX0Qalfuc
ZnMXQ07YtLnBuF/gWJqraNtftK2ZxZ0qbMOXtg3+FJMHwG2nWI1o5Hxzld9vEuTF1nLM17Furm2H
lUllFe3DBD50dGeBfcKtOCN4v2vq9LWXDTaZORhFht8aDv+pdBl2wpxUq/2jhvjom+FRIYkaMdZC
iWGlIT/G6mBLnLJ0r6rIXiEyNpVBQYqwmO1ErqadToZs6+a2XDm5ACjS1My1Mx8Ix6vWVo2vzNhq
XezCSTwlPrpXDtWgNAO+w+DUSeyIrR+BSmKyV6P8giOMjrXpBAt9wk4exG9GGYD0jLgLssR6JVfL
3Ewhn9GVCta5I6bHrcZ4Dfxbn4J5eGoG37/6QbwJxNHos/556CPnbVwsWyVtDNigk6vT4hUAIz9a
gnXqAKv06hQTK8DQnimevR+xnMLvE01DzCBoI/QDGxZRjHbKpmtEBuWGASTVD6YzrY1myn7PvcMu
BeXOwjP82emguZlu/yQNxzk2xnCbMNkd6M31bJuISqNIkw3rZloc3aJEzi61i6ncVSaLv6PFVdeW
xjuQp39PHRrxIu4vXjM6ayZnMqk3kJu+L4MjQoa36qTbvnt9zqKjaLZBMtBqiws45q6S4IRZQsM/
RYCy6uFgCVweBKlBys/DJh+Rw5E+rJejBF5P3D9JgYqlwhrx9GkIurekIYquc9RXXdrmbUh+J6Ro
rL7TSaCKptB1g7i8Ay23uWaILya3PC7ORewFQMrTF3/UUCulvW/ynlIy39dWh72NkqiJj63St2CY
LmEZves+OGdnZYiEPhzffImRmrXXvWqbCOQlWPdJC4iZVxsI+68F0+qNbN5nBs2LrEf+NAf0hviv
NSYvDc6gbWDmtCJRa6t4xm3Fwvsiw/EFsMy3Ionc6v1U9vS39PsP2jpbjCY/sAtjDCx7RnQmyLoU
13JB7rO8JARtqg2Gclo/6Z0zWNpBsTIbH7OepNQfi99JFzZMAIj/yir7yao3Z9BkfqqEi9nHvnCA
/PAHsD6h0mjdCvViTwGi03DsQRv8ErW66vqXpDSDdTCov75sxlWdtuZzVd3CeMCY5Hv91Xgv3L6+
hnnypW09+QyRWCKBYKCZR/CY1K6tQ6DnM07iAcyJ4ezNkPgHC0st3kr7hKhqn+IwgRrk8mif5ng+
MPPG389tbp2SnDG9syH+997ys8dDn62wKwr/o5wD7LJuzFlFgwVxosh3pVBwWVllX0oavKOrpz0W
JyjLUVT0xh2IJy2QW+bR+ULcj7XLR8874zaX50qm8uw2BXOCivYgEOKH1D81Gr9xW8PXMWqes5gV
munZD5v0jGTk7KIifPerIDxbVm7A3rbdsUzk1g6D9Py4EWGuPu89Hvqz9ZaQab6LyrqAQc9pwVJK
rVhk8DDRnFIed/vQh1zI8EiYjjMdPQPWtmQKiR7YjOMSiEMlh1Dd2c1ZNRfXGs6DmMUhGHyKwZwm
p5MmmA46DDnaKS+VJP171Riy3iUCITuITecUTKwOwoJja7kpIjpq2AMqlo3l0Y1ljkgfVxfcWRUk
W/IEI5wdWsOrL6QwnAhxRCxkpGuFfxH7t04nTiLKpE0eKm/XQNadOWsxiXfeCmbyWLnnHocOIiGM
Cg/IRByKBPzYlnDAK+Hi1WD0rrHM8zTOYtmaj+36uNeHWIdji7lOw/JNPW7iUVznGnuFC05MI6hh
10vGbcQINn6WA2tKOzrgf1qPQxecRdR+rzLsEFN3TIs4PFe5ryk2hk1rGMaxLn75+CCwD1LyAdmj
bKfmycSmcAp2lafmnbKtZzv05dHrfjkpSBmqwC8H/nfv18PV1paF+cHM18M8PgctghxLhggfksA+
Mg93J+R6F3Tpc5B0xqnrFjsa1CPeMGc9lMPaKXLyD3t2zRQN0Swj2nR0Moc63uPoD9edZupyEbZQ
ojpZT7Z1GkJK/SBjwlVcNcPWZ3d8DuTYcSCExnZUSA04mtoDgHkdhglWyU7sptHaOkrrg1mo4WS3
kbPxhoGvvGwRZcLGZAGxuCf8gY63HbEkyTpcBK0VzsvR91cast0CcH9kMQvF0rLr01Ca5TGiVeNG
XUDbt77GOkTt9fvx9HlveWjnT7FpzUe3MuqTWG7y5Y8bOx7Wrs10aH8O9akq5vZENRCb6gwy+5E4
ZrQSeZxtpWWpLSahnuH1uKXXvdFthpm+/tRq4AqlAgg4z2LTU0nZCadzaXbWs25xRnltcCuD5k2C
RJxl5LJmCKh5enqnfnWpmt55a0amxEMfylMmr1HYnf0shLtsrZo2NylE/RxgVDSQ85he578yrH5f
5yNSYDXtUIqJ5InGGptT/FFNzhtFM0OmeyVe5eiDYZX1b0IPxaaCFOe0hwgVd554mot0B5T4ZY7m
8RowPXqTMa5hx2RFGyh1krCHDh4zqWxGrFtJuoFoYE8RfnNIDWl8nYKPh8HYd2osid7o70l0CFEH
yvRm3GLW69+0H/WHGboGCSwad0iC6aHAMWImxfChMstmuoFzQ9EfN4C79Yur5pciZGB2mDv5a7/Q
5xFlyD6x7eh9GuevOrRGJknXyYncFfT0BpGbT17QLgoBQ1xO/JVRpPc2dDRtaM7+jrzSiG32eV5y
cYKWwrtpcUHoFa4CWu8kuuA2AwFn2i7nUffuKm18gxl295np2zv1rNFDjqZa5lja1jGXcbWu0jLf
cnoC+kSd8UfjvpSSMwPAVjEc3Ivy1uxf/slL622lq1+W7YRcokENzKZwTu08PxWya/dWWf6MdTHv
PSupd+HYm2jZLpJznEZHkRny2W2AqSM+wVqzz4ggvCXit8TjxkbPLm0h+32TTIRV4bMhYmra5hH8
rilTYiLceI4pYFHiKqdUz0nrhucobQGNu3CTsEusmSq2n+wyVeu8jqeDKNDuAzeVh9kcGcqe+Mjc
OAWhLndhOdUbWDdMptPW9n6im9nP0hb5ZYrMl3LuQEL9Pj25oSmuPomCnux/8apkgcGXTp39w4Xm
l1ZVnRlFhLjcxR2iytUIVHlKaJ5+3tSTH56qePzr4zhf45W7CDpFm1p000poivOmKukPOwwf5KLY
hwzhSES/6wk/On3e+LF7SmwalwmE706mXyd660cBi7SKhsKmCP4e0qRYmzn+9so+kOhqnVhG+ZTT
g84O7OqnwsLuTQuCUegeJJvGNkmBGZPQGpUJ+L0dn5E843Pry19c/NlLwsqk9cd52Xa5nsK4c7Fm
OUAOZe/+/bx22zECbdWP9rqhajh7cSPOj3vO/92Lo/A59uZhH+TqGw1CZ5d6ArfVcqPNH8aQeacm
RscozcnAzWlImsRkicXikrEUYbcmAiCr8Au5Q1OtA0Z7+/IuvMw6N103XoQVT5fHvbENsf2zN67N
gU4+9Bp9V4uqOp+yEuOgCc6NxRr1PLfCbW71WCdsmjkhIzSYlkyVEyusC5Xnfd709mgfjcw6JMXk
QoEExEukwEB9P/gbsoGABEZyT7TVXhkWyh6ZyGKnp+E/f+4sL5T3dcSVP7uWrHnOLjBAiCbDyqVm
sEun6JnF/uWfmybsy8tUH4upiK8a3CnJZboPRfesa0qASvj5QpCFl39udOaGF2ckFMaiX+nZXydT
n9NkCi6jx+ozc6efQTXDwxbklnTBzDlXw1SroOhOysnIyJihsubpF/6iVSBagy1qX5E5w0M2hv4l
Xl4qwqpLnp9/6vs+ZCZzxEI8URdHvFThHF0Vp0fovfgYj3S8/OU/pHOaXB8Pw4NyEEziePzqZU63
xg1a7hPEeTAeGnyBlW2zsc4vuHZbRKcx/mBdV21MUVtPmFiNXaYBl01Hd6egrMsDCUTiZuW63PYq
816ZDksXBDHRkNn0bdbzR+C46Xe06rNDT6uOMZxhV3WOZdOnP1ErR0Z62sm7OZLxUTeGIM7RmNZ2
nDB+NEyss4OMOYR9TF5KGJD/S6kRO469QXFvLhUY2Qo7NecUMEAw9B95WoKcButytrrfaa234JHy
V2FwSNdGZd6Zb/o1aCw4rjpJn60W2Zl9/z1h7BrX8nybzhNf6cA1zV1ws951Do09qruvfSQztzpA
XOVn4b9UUn5POrtfAaikrfHN79StNgz371xxCkl785exnKxbd5ze8hEeORrzNVdZvpq69NESlXlU
bQTW2bTTBjSALAfqwzejzpoVWFT3W1Cp6mmxPsRle60JOSSoRdJxqWBJTJbkbenn98rqoDrxafRu
DgY8C7mWNuiyEYiPEirpg7dTXKRYWclEOh9KoNz3bMet7C33w4QzpGtf+IfHb8ExkLRDN7o+/tYM
y1M/lfGLmrT1nqdPjycRspI8CTG/1cvrW2GGX8h0sHwsL2jl0QT1JfT287mGPW/cRpqHxwt6Imeh
0Vni8vjb2bHPJQTCc5Kyo9nj/vHTiYb8E92pl8creERT4GhKjdXjoaylsy/JIf78/MlsOpwMaDo/
fgsIi4aDOn55vJ2cq6vDdB7swY3+oCP1eFI6OOLJ9a2n/3wGlsIUN/LzlwzCig6NNpLPz5+SsrSJ
kIEPj/9u7n1oHmC6y+OVBhnfvaCMMbCyJT4/X1Anz2np3x6PSj3nF7B4lnDLM5zRzA/pYNHKXb4L
V9bpth4mY/94SB0imTQZ+OfHe7nSfaqlbX9udKI5Mn9oP2I/0s8yzWG6eAWiDvrL1MPpPB4SEE+D
ctkkj4c0x8ttMLfO53a1HZrxid9jG1z+llm1L21Vtp+vbxS4derog5HR4tnie3k8x2bu3mUSmIEf
nz/PU+uQFaDUXdkBQMhWXCw7czcVwA2LNPU7IVpuTT+6fjFTttI8dh+PR8KUl8o3WIX7HU+I+7vb
jnJXamQYPyvsd6+OnhLhBncziMQ7CS/HKP6tdCLvj18LL37Om8b5fORF5nOC6nkXsWm/04l+Edk8
ff6u5d8aZr/7fCT79pVUlvbzmfksX22uOZ+/q4fxDaNE/vkonbJ3q8/Tzw9gEEHlmmP0+Tuvaj+S
YQpuXg4XlYuy2sVRvA96MTI9IyPnPyTd/fHQQY0n4kXvzXL8YyjdPqUqeIbFP2WigjWZg8OsbeNm
GQld+rg3D40b6TtdV826Y7GWmT6UkkWOHnMK6nuH4//sRcbRdJYcFU5D66Zu2vtslj45MMbRtj6Q
Aqx7EnbZhoZXuPGW7I7Uu8mCTrn2wuQQ15iiiUq7lHnwbkS05X1TBWCgNch45abVKQzmF6fsy63P
4pjTtH/EbDTe6cc7R1HID3fqnFtWKPcw5+nPx6PHTTp46c5lZBlcrhjPTjlSWQSslRxa9VFVmicj
ck+4Lsxb1ErzJtI+uebFPR+APAQmV5a+24BQKxYEAc6dgX8+Yc74qqokKqbnLk2axF9bD6t94jo3
C/xzsCb7EpQZHvXIK/YMVCJpA1XcXa66caCRAhFwVk3nJPsoVc5tjidvL/CFrh4Pm9kVN8e/0zUa
rrEieEiVkVgVGJQocLBTEMDm3WzleLdGWfsANvM8hHVwMGLvO6Hu7s1LOvf2uPe4cdlEOWroUVPF
op+VJDH1OLhKqJ/Hdmq8PjzFFI7m8j88fhRper6t2WjGv/PpVAOO1eY0CbNxjoC7E4Yk+EGGgxoL
+6p0MBWUE46WwPbiXTIRm9R3icawbA7rvmmHu5J5uGvNFI49emlRe67+8ikf+8LjnvKR1sh1nzeP
h3Y0/KJvZR9GKyG21Dcu5WB2h5miNnAiMF1M5nc7NPG1dvMpdVV5HHRJHzTFlRaQ/BE4mNmBcCnc
7PA2MpRonct5rzPbX8uicqlmCDgYq8a/TFT61rOhSn0UUn4z+prEphmuKp4bcNDHzWK+oLBQOxPf
FNVMt6f/ShJaX+Ugqf4fLyCJoutY7KYxxqwsgPcemviSa2Vtktg4VPglJm3EW9sqDeDe0b2ytmUp
fSmoYPc6gP2QJtkzVH2sZ/yAJLiMpCJybKLGWLEYe810/aPPnVs8pdkuyD9In1jlnUfaSxfsw8g8
pXl0QhXJVuROneX8jGUjobPs3CL0Fjpy423OaaaAPPmchMP8ZFp5cTKZs8Ml5P8ek9lVnP55GDmk
ydJpLgK1qtJx/PdT7eXvP3/4eKmWrEF4yOWlYMMwwPXaBgH+fMZ/ve7jDx4vwDWXsuq/fv3vt/28
7xQZr/XP0/79DjZ7SHP+97v98/KPexZ4TnP+93/xeOvH7x43n5/xvz/Pv9/ZfGynf/7i8W9+vuXj
h//65z/f5/9th89X++8nf76iSZzI1FvAQAaRV6RAHIkvi/akMDx3qNnnf92MwVNilkub+s/QJNex
Zl5uMOe/kaK7U2N1CmsVZreqts5UQyGLV/+DdER5muy758nqXDlTde6qPesazEo5kJUs852eo+rc
LzflKMpzXkV/kTb7nVctS8zM+JssC7E2D+XOKOwvocyds1SDcw6wBVpkUR/kJLITwBW9hu9DzFWi
avOEbAz7wro2WLc1tsgh6vAkLj13+OkzqUVAqFlw8TMZnWel4nNQMesCCRcI1rTSbRkwJ5WJ09nl
cVOIsMbUUGfrDArinA6CVg810MZblptmEWNnKXCFVH7yocaWxAlI/KvZgI7AnOzstiFEr3WybTrR
mZ/T/TR1KTZAPjVCwKmuaBUXUwOnaIRcK+tzKKsvuIzBi0c1Hg3fQOyxfmauIU8D5/X7nI4H/LXt
TrlqNztmwRQ4YrLSHkxe6Lc2SY/2WMJn5RNW5ARWMdNfW0eYx6m6ggCIAwbGrdL1KxZLBbh4dqFA
V0h82Ues7g1S6dqZ/V/+nKBRNmZKhwdXbsxi7hok0FPp8mn9SRnb2HY+ChdWoWD8i23bL45kAgcK
3HudF/neNWj6GgGRxq1fbZVp4Gqv5cWPiBQMqTtGN97XyFWXzvY+MI+1J7sLfmvaa1QHS09H0fyu
003VkJjgGMJfl+LaL+t53wBNq/sLvXjGFUuyfGaUMPZIN0nE1rY7crzITsMgkt1TAqa2kw+ZjwqG
n42uBh2/jiz2BD6/796cuVS7AKF8SRS5Nh3MWeD+Mod+2EmcpT4LoJPmAl4v18nMxu02Vvp6TmMR
P7U9KIW0gvKYgL8MdfA8eJZ6bSV494B9JmRltOmBcnD1iWOGCTEkDtiMXPPQthNXvHYoMNX+mRqn
3ZK6B+/Xz0eqUvEUzRJ5eUZWC409UZOvUVTItSK37R0XN0ZWY030jnWGy0HAjvQ3Z/nRkFc7LOU3
J99QHJXJ3H8QqBnAxtbe3kQfFQOpO1g5+qtFCHiRNdGTjV1SDnG3t6mcfF89AdiM+6LkLxyDhVwz
snFj9yVbgodwoH4vGkaMB+D2h8SMdv8c4WHuoY/OKUpwOp4MjLiRc0fL7t5kycKanhJWL/o+olqS
GJV7dApSNrMOPt2b+GIrZNvQ6zg123m6ntPE59JuWBxqAKLZWBxnEnOOODbwmY8c+aoNOvyLNA3p
GIg0LznS/HHVMipeRbRFjGmy9/6Y/MkLLDhhOC/qPv69SZXBRlnJ2fCcixdb26TFG50GUXJqs/a1
6nC6eGwxoHoTCpOoggX5XuO8X0uDmQ1No74WTYW5IKC37esOGz6BqdpxXhKi/vehp57iWjJuWUct
8W0oinCG7qTsvddt+g4lLw31sXDGbOdDqw+y8bACu/D0jj5asZvc1aJa40wOfe/dJEAdol10CHTe
hX4QbkCNo3xopp7joLjih4fjzKy3pinnc1F1GMJMwtgyEe9En7Fjluafvkm/p9r6QvRWlpX+OiUz
ZG2RRmfivN9r4zkcgqemheVdvHA9RvUVBcdPXfBODZFDx4EsD3/RDlw21mxNYPsWC0Um8/mVuqg4
I0vWLN+AB8GA7ehnEIUUad70q04cUslq64WogPoyts41iRhjCUWErQ5n2D7zyr9YcJpbm8zNrZCt
2jdFxalU2w5EMe+k0cfZvRe4LPWIivHOKOQuEU3M+/at8B6n9Vcl4OQlkd4s8JqDzh1iD6VLXAly
4rb3vY+gTV6Vh5nesW2Uw8B5KWSsybmyUSFHYMS0xbwBKDnlRJNEReBeCDKzOxz8nFbE2o8bC2tf
vdJtIVaNI8mqquafdvV7LrEaMzLWnUq9ZmDwrm9x3mHKltegQlirJy2Z6tifTAwF25SDAewM48go
jWE3dkxeo99+UQRKwicw2daybL1trOapQW840BbYkjq5prUp94Ee7bNw6RMN0/fCzw52VYKW59I+
t+zWKMtRjKJrbCI3fA8yYlSmbr7EcbArsso4a6JxV6EyWApnid4nbnH1nKfekyMXWuc8kovsCwAF
WsP9GNdX/4g+XbzM3oyjK+63fkn0H7oV3T9npu/kwk+ENpOu0hg3yRCweB9/mx2kcBBKg+32pZub
ZpNECWV6gjQt7Uxv+pSzIHjg8Nyk7doIyCqcU/NOwO/ejvP+iayFHBZhjnd+GxxVE03H2eOq0wjm
Z3dKptAgh96jGg8b4AyDBGi+1OG19LrhoJDsVn4ovWMrxFX2OOzV0HZQUOaFUNf04HGac2rLPgwz
Iq0siWQqm0MWlU/RWFXH3O3uJLPQ1TfNzeB58dYLw69e0zHcrzN/BGqAHRmHZFUSP6fitj1Uvnkh
cWVbRlAf7cjwkihmlcjkqxXpLi0nZJwmQf4TaLFcJ0Uq1l3+C08y16+u5TfgcJFiVZO09PSSlz4q
3nw1lnu/F29jQdpqpNxNLQkSruos36Xt90IP5RmVP6YUYDJvnTZ/I0mxJUzzmI8Qi6YDjpOUsnqa
WO4d3blt6bRbNEoNkYGK5qBqla9uHLrsWOQEFH90vKR9OuOISjR+76QE26pRYVNHpxRvMiITlaGt
9djBaGd8AUVXMdgyMY+2IlHDVNYHloXvRORF+yzmKOqGUyPCdC8JQydwvMOrlcFRNoa3DhLvHcI7
O0cz6nk0x826CToO9g5JTNsejLObd0CEz1Axi01kxkSfYh9Mlb1D9KmJOmGdQ/wQuaeOy5y4ONll
vr6mYuFjjdpZEcN4EpIQq8iYk63pXnG7huNkbOVQBLi6iSAXkbf0+qIX+NCvpllEz7ovf5gl9ggl
3mtMAoiqBolWgD5+qKJ1lwAMOuAF63rAZyu8stpXdDpGQvjeqi591/SY125WKch43JyYZ18tt02Q
TYnryd1sYHYOQHCfFbtsqTpSxugVBMBVeHH3iopFJUxtZxW9LolgPgD0oI73mEXTUsidM/c/okG0
u5GkPlzUQb4VOAbdNNmHU/Wc1GR+SKd+0p4ozhMjeg6ceA5tT4d/RDLsc1LRZ2M+aKfiJJj/nprJ
ONi5t59JYiBm04+I7MYDk6qU3mB+QO5D4QqrrdOZ3cmrompPHswzLTNvNc/Zt3mpeT3xAUP0Mtsj
mHgvSY5tOEPowLt5qv3eS6uEnMVY5tEVnDAPzOSFv44XPY3TNrH8N9Mqm31o9C6J6O0R2751cLEV
keFOIYH18U9QtjWW7OammEfzysjrDcHzO4V39VtLDrpFOqs99bgfBgye5QJbToGydlXTZhf3zXdr
rImeslcYl+sNekMRdcN+dEpj4yCYJ5knNomhCqg4MN4FVHV6jEKGNt7tIQB4hyoZ0PHDgXO42zIQ
qkzydeBUxo5ovZsd5b/Cfoaj8/y3rC5+69n5ky7cknRjg/Y1V4Qkj7elpq+rcntYzQPOWqiuzWB1
0cbwoYSRa25DNYL/ki2c2YV/HAfT2HCo65bLBY1PW9BCJ4NtxJO19btGnc1Jn4U53su2ok2YLTWB
kRzc2j2F6fS6rKF3ZjrUm6nFr5fXZGTbrkWFXZXMMblDgC0xzJ3aED96iUFlJmfAJ0ncEvXPrLZG
Xk5bU5ASOYUcK2RY1hvDhNchfpjOrtUuvcFi8dVNe6iBfFuNYbFXBapeQTC7bTE/Ov86OKXcxln+
agU0VUyKoktpl2tBMOkYcwGRmCrWdeEPV+H0T/WC9McNXl+nc45dNR8sIkW2sRX758EbXkdyqVbo
jd65MulEE3/5mmi6uTZUten3L0Ye7eosC7cQ2eMSlU8qoJefqNuvve6gZeMO71pft2vPjUrambiw
umDLhOf6nbMyQa6EmzgOXIfpzU9h0VzJExUbQKZrkFIANNXip3cwACcNALksftUaEQkDPn7Pgfm+
NMYb8cOL0mSl9eSyusN0o+W8gyj7ppW5OAj+hOCShyqKCP5OGZNnkfshBi6BXedcwiH+0ivXuDIu
gq5iHpibnikd5E19zIXNma336KGLUN5KR36vpjTZuiH557T2lnSl2b7KkNCP/r0ORpimnoSBzhsY
bOL9GWuWGlNY9GvUVey7S9pboPLqWCsr3gVjfklz2HB3to/VzPXbW1ZKNQaDpo1CyNnBXJsmxuLZ
Ez8HSzLncw4J9LD1jiNYrxJHs4dq2DPZ04ysrB+YUAMCxwKY6TY4DxrnDCnU2UtB8EdWmekpUemI
ecnvnxkGAg8UDq+AKuyDXHlYJIYvOt2PQ0pns8M6lfOfIzWYZBzZOySshtAbflRG3ROAHday5rWX
Y3mka+ltsQCJ7x7Xizb33Sdk7Rc/7PKb04b3GgdmZEzJWwEmsHJkHB5DwuSgjG2SNbEp+B/oXea2
99BF4CzmC5XSl9Qk2yER47tqC2/n4NgTqV8cPWCIc6V2uS8n1A4bADdU2d4u8jtEnz7FY/7cN2ga
luyrUyHI8XT9F7vvyTUJVXcZ0FNWiRRiS+KWPGFxyQ90Iw9G6PSEUhQs7gs5XDY1aY9nAZvmEn8U
YdopQ8xakTBuujEy3MHdtu+j6WDP/k5b40HIsT4OgmwfotiYE9OkX8dwHFm+9HQ9HM3y2D5ZqSD3
gIosTk4qCZEgkuaaSb/ekfJBQ01hjQat6MuKqJ0EDjhl8TsqgEE7DAGPKAZrerey2dG6X5T8EZxT
FtiHJWk9vN5M4cPxRmBfSpQAhU5hsFQfOCHaVnwwrXcnT8PdSPjdqj0b/vzdMK2KOQDyXfXlz3Eh
zZoQNNMnj3Igpm3t+fqllPMXl5GxqcsHxU10K3PmyZIUZ5DEtjGSCMP4RPSTOdd3hEz8XYN4g3Mi
Qm1RFOdM0aRMyCtGMt84MdcMCr1wS1YiITzktrKoc64cHMGmnBxiH4haCFO1qSxBvCbsbsAZfwWw
RyhVgeuirrkW6k1BlMxOqWpYh3arj/UEPg1lheLR2tAfUG9nO553HBL6apGtvLYVohEDpU5iJjHQ
nkn+pWMfBXO9TRp9NYil3xhu8qfWqtoSfVVi9MAAU1Q2+UoR6dTk2+1Kw/2R+/WhdEe9Te3GQXzp
g30eQnpaI9nNbeh9TZmTtYPH2Uyzl+J0SMW57YEa0Eu3Zs0ZV+pvuIOfmJ6h33S9xKq4YUrlk3BJ
GayXwi/2k8pveeG3F2zw8ypvBemxvnefO5vQZWAp1fb4cmBjVfT9f7g7jyTLlS27jghlAByye7UK
mRkis+OWElprtKrBKdQU2OLMaDUHLuT/VhWJH/deMprsPLMXEelQLs/ZZ+3eBMqMNDWlgG2F2kNb
sFu8rVVK5+Nsypkn+F1orUIOs6M0resobal64pCx/IU2I9sxKB6SQD5B3BVrOY6fs9xsETHCVBcC
4aA6qertIoNAnQnU8la0Ek18RHteLT1F+1bq5X4c3R6jDbwlpA7+oI68Iyu6ARpL61ac+qH+MAQ7
LdmCOwzK8IGSkmCzRGQ0rJymkg8I1RmZTU3yPClWaUvJi/TRl/hRcoA2px5ZhHeB9OTaHrN92FjJ
aijlgyLEt6IBcDAi9KYOAU6o/4ujizyqUJSW4SEKRw0BcrNvykbZ6AilPcVsN4BPK6Ty413XSzTz
ZTnxFBSxqm0bmmylfsVAu9iMYfXFzU6lh9woHcWIVL+L90ixtRVbWIAHCCi2rZc9sQNCjT9UX1kA
8/taZ9RD6rgx8a3ZVKSwdooHn1yYRBlL1lSDhfe+QrS7KOEorqo6zJa1dXIhQK+bFkeCwMjY1NvW
cxzlNyK0wtucr65avXZUKTWBi11voUZYZGY6MgKQF2sAqEvfAu5W2hQ+puR2VnZjHOoR/JXtRhJZ
8IS8kPrGt1AOtL4SM1uLe6qtlY3f4wgIlRCTAmMjJ0iWoUPkqwZOGoMqIXv1gX5PkQkpUTRCxoQT
21WT54ilhwiWpCFXrUnQJdINfS2RAcEpQ/3eZhaSAMcGVF/eSYOzT9Z4kPESSDgGRKvOpqwsy4un
KCDNpJn5cEhUKh3QBa/dkL12MoBkC1sdXYWNLpzAKZL2Z48d4zN7rF3r9N+BsLAltoxd2E753KZw
juSmxhc7wXUgSrrPqKPN+1JAnHTa8YVkFU4zMYqKP3+V54m/0mUeHHCEGV5UDbkpVMzHXFPiT7Gm
7v78o15H7uaS0l7++avqZYzxAukKq2D9HbvnzKYS3WWuO+jT/7YIjBYNUMObUfH6Z6GYp9oQ9Skh
Nc8uNXzuSUi7XvTijY5yq6vqT5Uw3ktuo/fxY+aRP78k9Riuaymi3Z/fWgl6vqqom5saPfOTGPJF
47K+dQqhwqZ1n2TQkfp0lE9gWdwnFvPYU/fwbbLHwbM6UmR07RFPqMgan5K6dfaSWkwOqLjjeJRb
rssKnixVGKB9oHgB+6UawkAkiQRB/e52NpNKGEIbq+27IBqfBlnqz6GGaLIKi5TgF/sMNk/R0vEi
eFsx65ZomZcCtcU+KMnrTWUCMXfShj/JGXqxAw9y0KP8hyEp1GcF+0q4TwNf2h0UMiTPqkpZgFIu
AJN/C2LEm2aDY2xPKDv0ffGYqMo3Vnh34RfglpTGuq0sk7mBaC+bpULf5qxfG9M+NW2lrghXHj2r
KNd9ZqgvwuXIk6U2U0IJHPLPHqiN2HuAZ8erJWo3Tl3ln6AyH7C8UvdWQhmqGFx/lzqgy6qoUF76
8DbTmmc0mMp9BdfwcaxYz6X7S2V/SZ6ZHSHdoqCamyJekzPHy2B+ZVuWrdO0s3eeE8WbNsjcLYFI
9GYVst+G0+fYc7Ri8x2wTpk9Uj47b7deQCY9Ff4e0QF6pSkMnCtMjLV7606Vq5a8V92CvEMgSR3A
JPQLQLutT3hW7+RdStHSq5A+LAqXQKMloE3VtU59Y2OzcQGHWlZAwLK88xdlqPeH0prQv1oE1Taj
HK0Phm3b+chx29bdGOwFXmTabDW983bGAHfL7yIqNNSwXyuIOF4qR3sNiLOHVLrsusGwPldo8DYl
yLd1pJT9ijo2xGAmylg3TRY60v4tZU/D58aELS6t0cH3xaewOLUDzLt6d88wzZewOMivN6cisNB7
rxBPf4uNVt7BuyXVwMS4x8HoGX4DVh+c52FaWeND47TfcpvsTFqURwSf6gnlk0qIjFNi2Y7GNgEI
SeUCkisknu2uoPwgNLzkpmI804XhIWntTgT4kbOY/xgjzVykLYo0ERPtVHpET6oydBuLoMhTUCe/
rVyzf+YlW0Q3db/qDmR322HkpxZcmigHsNL5DiifdvzSoRZTYkX7jmRh45SstnU3KY58w/msB3dD
IFYddZ7PlaHU96FqMPnWMHrx9gIKkAR3aRE+eTi6PZVjX9+VqE96c/jFBsS7wZGq/hwvy7E5KqlS
3AxuTchC5Ecz6bUTPI0izbU7F4obhWLF/Z//tBGuFxTIeggtshcrUdNjpxPN6XJKkEI9w6Znql+C
VLzqDWHcUIQPrauW6cawbEzuosSBDO7ClrJUqNH9vS7YUmtOy5YskDdZXX9P4Sb3+SvFPF+RFMG8
N+N031cHLa4gFLDcr7wYvqSf2Xsz2A4NsTp/Ckv3UtyXZkOaLzRfWo9Qal+KO7VsOArVXbNpUA11
DYl0s+IYFBFhYC8b3JMTjLGJMz63fjwNeKc7tK5BnXC+9szKgVO7ztnQLNM82xd9d0MkFIXQgJHT
gJRCZypuKXVgz0U4JCeYVTNH9MaQnFyfE2BBr9whaOdZ29EB8g/lTY6dSbQGRJbr6j/zkK2A6UBX
iaR+R9FPA5qqA8DYNeph2nhqeIMSe0n7G6VvMefLHlog6NhQmP1eaJtqpyLl2Fod0N084SzhEprE
MUusDeTcVvfUtV28jcEhECBHeOLED0ZqsZ1jc2K6NYOK+EziIkhKtGoVRfZvkyzDjaHxRm0D9Qcl
XUz3I8Ii0p4c5NEDO7aK7Ls0b3Sy1EsqcZGYF+Wy5ZhYJ2xoVDX67hXeLivH6r6gXtCXLIB9SB1y
CDJOcLpwHjInq37aDnYjUHDkyq2GdO8F7YIFRZLfTaZkDyXBEtHM2h3c70HZkrJWWdSUpDVukU09
dyGZuFuQZs4T2WsxZl8oCBQPY25+64m8O0OaQwOqSR0gj9kIq+Z8M4LVdfMl61BwYzetfmO1Bz+n
BKQNMLQuw1+EK2BR5wiNu8zcI5tYGmZHp8g+qYUFkdW0XbBqIr7X+matVJCgoWF52ExlnMctdzsG
GBlI2KeHLs6TPbHj9JT0ibaNzDa5NSVDPB4SxpPtbcg4sk2z+DaGtBaiUdplmXBCUt2cM1GFr4Jl
20fLGCnRqdGkyNQob9GwIiG3C3A8SN1tZDOLpJb1jREp+yTSvaVNrG/hJk2+7tvhJyF6qNQtTlgo
13+Pk18T7Dq5LtJJUR5SzwhNdWPhLrUoEN5x+gtf2MfDX6Yyc4E7McdeSnNBy5DNz4dVqRER5uxw
w0DXt4oE/1Dp1c6dLEwKsKaTNcwmdMA0uaMOcptFZzTbNdm7Zy1zE8ANBLrC3PRX7F6CXcBOJxlj
0MqZ8hN6bJ5T0FippFAR3t4VtZax9+gbgpjdsJZgbQiSFdldaUyKbCTawBGg0jiYOCzj0HXWftgu
MuLih4QYd0wX5xjWAsupVP3OIJ5JattEB1VhjgccKaqtjToApwZofUcZHJkkVg+g32ssRWoSIQ1M
ETv/zZGZOlozoQpQ5dCAZui+Tsp9lI4WihoMjwS0EDx9Aqi0a7gp67KOHh037/Ao2AgVhGIEfY68
A9ZKRQIoUUSQVqL+zp/yFlSb6ztKSr6AK2355kCYjYTyDrTzyvaNV+o/bUjf2o5qk4vuW9NRx3aF
pmkISDVTNTQx88Gt/OmlyZTTfoHzVm8TOq2NE8yWeMXBytnAaxmWTevsjI7aXs7YG+bRKTRHzX/p
tFc8o6Fn/uv9INozdE03DVPTrcm/+o2pcG7pkZtoKQsKaFIgJdMHRsO9gv5xQ596lK5u3udqFLHs
3JFQ5Fga5swIExy5gXFvNcozmPzwIHvlWQ0ORpGxTKTaXQ2bd4F2jACHYu5k2X+PJTECcmirKqwe
bBneQLWMmSYpem0lFm6uUn0tCQMX9W86x7c6g/Iam8mT3XR3Sc/pQmvSu9RhxCchnDipPsqy6zeh
gl+qbL4g5m9AxinpIVWNz7GZqsfYK19ELQZQm9XREESQteKOkHZBbyHwbEM5WJqJB8AVYe9NZH5S
NM6kAZG3VemZX9TkufUqjdIHdl0iHe7dNCS0WJpirelEhPTceLTI13Ux6gK3SyC/JelroTQHhG4Y
LFDVsaZM5XHI0rXNbqcIB5XdC0GLOL5PxtGgaG8kDDER0ytgKzYmOEBpzNsoTQn59jAEI0pGSc+o
O2Cvy6wLnoUcs3VA9RuKk8xi/1WtnbBhaObsYkwr2ZlTNYen+F8lEkI8HqsfELHuYtvu4QuV6qYV
3VqaMeSZguXVGsQDmvq94VUcQhJUPLnprkTi3uuD9dIiwNzEAiNoEZmkcbRow5niUxoZe0OtQQXL
6KtN8giuKuy6qViXYhwCaCZEbcsqfhNRaqnYSVd1at6aWU9KyOhOZR9jCIs/RZSY0b6fVkaI8gvS
Ot7y8mgzJpf1v0abg5RTMyzX1FRd5Wz1d+9Goyi11PGZex3KPkn/cRfl8AgObNvLKt83kWnvCybh
mOLDbYnrJtCXZlPa/jJPyi/U7z62qntUFKqt1by9tVXv1KCMIqeo1TiTSwA0sG/YQSULg5zuUiPi
SiUkhEDDQ5RNcpryPEJqwxgHt9Hn3tO0Vd6a1qqZKr8txaDw1LHZNUBKZUsWog+S3wsKZv7hjP1P
u+h/TjwzX+rZ//7f2FTfBD/KrMp+13+MqP9/MLOeXJ/Pm1n/53/8j//9P//Xf/7Hv//lYT39m394
WDMh4ketC03VHNWyDBW3+H94WGua9W+u7gq8o3GlNm2Vif6fHta6+m8uSBxsqg3NZYNg86sq++Nh
bfybpbFBcV1VOJZr8Y//Xzys33VqF5iM/N2ru1qReWMmFNErVCISagtIeTrF3Zs38c5Sda716edv
VgSnCz0Osy6FWhXGKalN3NogM3xlaP697ij4pdiGzb3zbt627qWg0alPHU6dRqS/rFKwhmUc7Sw7
rFaXH0A79wSzNVYd0FVIrehPXmYgga2FY3xSukC/iVRnfHJdv73NZOgchyDUXjNQ0L81zRhOTRcm
DiHZVH10YI948MhMRV1cvin97ynpvx98ciN/81px4CkJs+XdSY+ormoL1yT4lU0hvhQqaga5nVpU
uIYOuL+8GNRvIwa4KxlaJCdEPLS3bGfHz5L00bjIfHBKTpPFz7qZQUUl7Q/xuKdPbg1CS58v3/K5
1zg9yZs7jhD+KR7Fa6c6tcnNtaxASYuZ7+XWGUFvpuj/eh8GRu9vW/cpqqJ8F82ibhbhj9jJiMG2
mr6y49zHnk9268vX0c68+PkaAIlJoJuvuRARU1zhPPAouad+bnip4O0i1eRLU3zytS6lF7O8ozpA
9KH9vnz9Mx3esP9+TlJbssNWi8trENJOrXms7fvLTZ/5QMb0at98IKoCoyRS+EAtvFvLiddTreTl
ps/d9fTzN03XmlsHicddG81j0R8G9bZUdpebPvfhp6d507Qn/dQJcKQ+ieBxHH9W6P366kdAyuly
++feymyGwfQMXr5G++nwKcvVVUHG+nLL+jSB/Pe24r/77GxikVo5gljLJo9s6nMd/x7U7Q9qYRHX
gS0Atgd24sbocxCYhBYxGCJrzfHaWTWAsilSWGgaFCUTHa5GjXtl4M6ckG23V6Porswz555+Ns3I
qIrwUOHps+STH7965rfLzz7tmN579NlkkLptj1e8U55qnyzqEtko23aHlM2rqQsb5V6auvwATYi/
IGmLuvXydc88jzZ7nlY05BUa6RwjDXhNHOw8bNcvN33mkf5MGG86ItpxhzpUnaZTZ+MV7tILvUXY
fDPQSUCKRWH66fKFzjyDOpvqLDE2nIFqKvdyq56MYOE55U35sS+uzva4sJwri8w+ihAwQITSnAqf
hurH5Vs/Mw+os9krbIQOl5kgiNmUh8EongWlbEaUXjmHnmt+NoMRGtModZP20bCLu1gf9r3hPih5
dvzY3U+XffOFXVd0JBRpPsXAdae3+GkYZCeWg+pZt5cvcWY2U6dv/vYSMaw4lWryo1f/SHH+rJH1
jP5rZXebyxc494pm01kFqRS9h2lRPdfdVpWybRWCM4Wbf6x9MeucZZ97hP/z/ASYR9uWlhTgrR1B
WVtU7S8/wrl5U8y6KEd1NMlpRaI2FeN6BEISIcGuohEUqJ4CJHWpNGWy7CN70Y2lnm27NAVLkxvu
Td8qxn2BFntCZQCpiAgOI4R1UYrZTXFPKic5Zh3Vu6oly7Us7Gqqr0I9nKNr6paXn+DcR5hN/LUR
O4EfSgCUCFUmNZMgY5RXzZUhfGYmms4fbztRqOIFmI6pdfRRUOCcmbw6QX3nS/lY+fqnoRIOVhzl
lV3DuR47m8kVOdQptt7m0ZRuvvLK5gdSnEc9Je5U597h8gt7f8pT3VmvqsbWLUTERVrLUteaQ0lC
rZC7+Fjrs/4ERhvNcUbrtQGebPAmcKMZrS43rk0f9Z2lTszmPE9QetkYZnySPku63eMeOqZFMlXg
pP6XbJTdl0GtCjKJECNIIoQcFYCcNmBhQZbcuW4vrgyc99+iJqZP+GZyiZLecwszjU9qQYGOAaGV
ShKsbC4/6JlOLWazYxCSv24BD548iOWH2ijMfS8MA9mbku8uX2IW9vyvHZOYTY/CGiI1UnKegHrM
+raTODdTNmeTsE1NOKjUFESETjpR3yqTB3g3IkZdtKLQn4nIYO0HpOfQKW3z+/IN6ede6Ww6Teoc
wKVw05NfetFXpK85URpAYb90u4i/8iuA8g3baLDG1NyBhNoY7phubaMUz9JkK2yAvvhlZTHuFQPW
n7gaxw1lSl4jzJe6mWDZfo4Rsec64iFTSyRAVomBZN5qVJW69XBl3fmzAfrXXgqb6e++oVTAzkhT
WOheAWgTE7WP1D7n1mtSfO61bfvc7YMPRQRUd9YNqyokKNYx3KiOUDcSU9/VGKbjBwfzrBsSK6n9
suBBrLwQZMz1fGkqSndlNL8/26nurAOm5BK6xHPNY6YP6VbxUMYGEy6NpDzGhzgJXe5X57rVNJe8
Gakm3Ni81tLs1NnjbRBDZ7LTz5ebFtPE/K9fWhOz1YFTh4RQxepJac7a3HzHmGyLLfY6W/5qFy+n
061Yfnv6BFVrTXHWQl98+vmzufJY56aI2VpheCTPXSISJ2RHxLOLdao4i6zRr3x6fXqEdx5Nny0T
qBAL029KXtuyX8WbYsuMsDHWOCWssqWz6pewQPftFsjUDR9v5V3pFNMYee+ys/WDoWMPCo4Cp7Lc
+SpESFLGu5o8XTH+vPzR3u92mj4bnSku51ZhGulJrYsdMoj7JAu/mamL9BbD78vXODe56rNxCa2v
r2t63SmB0vatg2C2bdE2HAo5KjjR6MVrbLvyRL0YdZCOEbOTcAQVTwN/R6x7i94i+Xr5Xs50FH02
iMsCsKSbhdlJ78QpSNsSOHP0oOnt5mPtT+PuzfgCqli0SMujk5kCBA78muodqcfrBk+L9eVLnPtk
s5XBQwSgUmcbneLyTgAfVdrffnbvdtdOCtOtvtfpZlOEpznYhIcZePayNsiixutckJu/fPPnGp/N
EY2jVioA9ujklOTfrFi3bkpA2R9aAMht/f32rVyVOsMjOuXWU29lS73+YDhYm00AMYcnzWtoGf4q
WRijsdFsAk9zdJJbl1/Nme+qzQa7qk5cCZ1LmGq4oQgK9WgMWwXNMkmnj11iNtr9sbAzUXKJDmfI
Fmcb0SfrurzvmvuPXWA20lvHtKzKiSOUUTcN6HuU8JMyY1kDlLt8hTMdSJsPYEjolYXT9MlxsocR
8KGCDuBjTU+XfDN2ZZ+jGwCjcPLSPP+mBxrktawxrvTNc593Nmyx8faspqcgBpKQtgSwT10nWcXY
+UIJZvrBD6z//QhmjE1rIXK2WNZwH7f6JxnYqDtN40lBkXblIu9/AtWdPYnqdgJqdWcfXUkNj+M9
xiqmEpe/wfvzs+rOHiBEL+961MMd+6haZWmKFVmmrzVW9+3HLjCbgPSEksWs8uwjcf2HLqBaEKj0
Iq6SDx4oZ1OQrWshpEhJnbOOygq6IHOEF95cvvlpKvjXqRluzt+f18fyp0tGxYJhgNaxaW98q9z2
wySZbm+xmlkYw6/LVzrzHZzZZDRkgDEbMofHoD6NyHrgVqyMdtx9rPXZPDQ2VLiMrW0dM3+ifYhU
rjKAj6ueePiHdoRk1/9+VW0oclRtrnUsK3acWQzYrYSZ0qIC/tgzzCYipc6HUUl5hlE1oZAVr31j
fqNaN7rS/vvzherMZiO/SrzcZDo94rBBwf0dOr815+wFKbQPvqLZOI5QhFmIAq2jrZXfdF2KL1pW
BJ8tFUezy+9o+p7v9dfZaDZcFYRryBXi8HFwKJ9AKVLqCRoVY6WH2ZV5+9xVZkO6890283Uij4oz
GKu4K0NwWeGhw9wJeWyjSOXKWXYaZu89zmxsV4QeEF8HIbDuYp8b9jaJ2/0wlJTsUAqqZsss19cA
vvsrXeBMSpAEwt+dGGExhofUGZ441Z+MSofgj3txBCm0CbcRRXQ1wiDF8La+GV55mWcGvj0b+LVs
oPwO6XA00+E2MdV1mEDgya7py86sHfZs5A/4HcUR7NOjp+2z+i5Xni/3tD/r/zvfxp6Nd5CmlEYp
030vzA0rxipYP947C2dR7eUCr8VteKVPn3uC2bi3BxsEu5sMRw3nGeUGVvWVJzgzudvTBd9sPzRw
zT5IyOHo3FAbc9uvwmIFWwVn4sWP8HZY6Rskm/izr/1df+U0dPatzaYALcgiKlK4JiKnR2DMa1wn
F4iYFxA9l9paXeG+tL78fOfe22wuaNCw2laWDYSmp3KI9nM/VE8fa3o2AVAPWjpmxyfRe+oqrfK3
BYn+yud+dzzoKGX+/ippoicYkxrtsbV/ls7nKv3qd58/cNs0PZtOWJ60MnNEe6zs4xjeOcrH2p1n
SmwPkn3S0m5Sk+NJfhf2lb3NmXcxT49YsnUlibb2OA4QP4GbCAvMvK5c6SHnmp/NDXh0ari10Xwp
SpaJJ1wJJbjwyy/7XOOz+SEUmuNgf9keG4mBC94Id114ZWf/fqxWt+YBakvFiRX8QnEUXdvi7Glr
90HZjPc6BfDPVm4YX1lrwV66fnIfMwyWKmFWNPZhuiuJ2gaLooQ5FAJ/WdZt2h8bH9PqQUNvy5al
XFmaxMOpK8xbpw27PaIkmChhD+g4kOm1te3c+5nNPqNTaaL3eT8F9YFVMWk0EZQ3m4+9/dk8U2si
Bwjqt0cXQMWAkSAe5211ZYi+O3Hy+mczy4CZolXGVnOMKySyUROraBgyqlTt/BDAeV3oQoJ+paLx
Yw8zG7eJMKgZnuobfBzVF6GLhY0MYEQExZWl4MwDzaONWssutW7S8YhpX4kRn9Vvy6rX/H2Df9dX
ym/G+7yvKP/MHYCSH3oofbbuF2bgeEOYy0OsEhMz6kUmPBBR1+Qe0zD7l+VZt+ZxxrLSoKe6xXAM
clcFi1EGmEUYg3ewrHDYmhWcysvPce5C08/frKJ9UaQ+rJPhmAzo9qQGxTWvVcjFMnytWnt/+Srn
vtA0it5cxaxihh+aPVA+mrzBEMY5ofcoXoPeY+XpRJGsLb/1U+ypK1SPly967tFmQxRuaFWI0oiP
mTKxwCptXMdVHD8oFNNs3Ngrrmxz391P861mgxWGwmRrlw9/pCy4GZNpSj18RxP53QIuSNmEEl+Z
ladbf69bzIZug65IqepYUnqse/dtDma7p3LySl84M6f9iea/+Up+46Le7gc6HVr3lYn73rIspfUl
1GrSK5c/yrknmE0GAMSD2rR5WV5fGwdN8/PtmA329nLrZ55gHnZkvQ0LZSgb8Jxd3UHCwxqh4kSD
kj0ZPl2+xvvhed2aBx77jkpEp3eUAwaDR6WqQAECBQNoTgI0BwNckOyioEVvt4LRhEkBSxBF5/n3
y9c/8wa12bLfZwjtugxfyMRQSBkFgb5MWS0vN26e6czafD7AZUVPyqA/UtsuYNxa8BqKWLMxLMRx
lVIBB5N70KJxUHJqMLsxXjr1IHbKKL11ITpMK+Uzfg6klQyoFq0wlvHvcDDQ0kscPvKhwFkPrxpw
vbiCUHWbALzzwDDioKg+lpWojw3ahXUv1y3GJbedR5YWJmf9PaIEkrL0Nl2pEwqkjOqRKlroYssU
uOirFxjaF5wlwwfPMc2TFSk4woVdRLWw9E6+OWK4GqdYdOsUyOE31MCI9ItSPcFkoAyVpaN5oLA5
3bea12YI4VT5WmOYtqlDR7kbM5mrV97xuVc8dd43w6zRIkutAa0ex0Ji2UjeIwbAjK/TxrSwV4TP
ZV6ZAc91lennb66kyDIrdI3BZjVmDakxt7a+Vce/L/eVc63P5j2QG5CphaUcNAtAta2RSlQ4aF+Z
KM4N5dlU53rVWOaxiRl68lTan0qV6pifH7vx2RkFa0tBstvrjyNuttuwNNO9r1nlB1ufzXA5ZIyk
8wLv2BBdsYsJbiqvvJMzb3wuONQd0Xt2rCoHV3HWlrCO/ORKpzzX9Gw/U3pKmRvo6495W69zs1vF
srkShT2zDs+1hqU/OmQJbKCLUv3S18n9gFeR15nU5kfOtfDimUE1FXT81dUp/MXXUNYEYENIvngf
9ZLKOsCkFPmS+fCyK6v9ny3YO2uwOhu+XVVglyq88mhVdbfOmgzwBuAuUK2hrcsDBbnlsy169zeu
VcNXo896Ku9b+9FHAoHVZ9Vs0FiM6wIEC4q3LsI5RAmK4nfRpwN11ZH4JXVDUI9O7nUyKqzvYE3D
Z63KIFePFPWZcMrxXFuICLrtElNuea2Y4VwnmHVdzWzVYcR19sh2s11bTeatkoAKxsvD7v0Rbc61
Y3abpFXXd+6htXe5fIj6T6P5crnpczc+/fzNREeOApu7lLdv6E2KiWh7ayowFy43/v59czr9u3E8
04rAce3o2CcWBdV4qu1VrQ7XaT9EV04w5+5/NtlZeK239gS7S4RziH3tNsE4/cqkce72Z7NdGWO6
UwSKMnkbNossq4EbY8aVPtqGDyTm8jt6f/iZ7mz6aOyolkpFSAl+jr2xVCfeyMALP2VxMh6SvItA
PILtunyx958Ir4G/P4jVlZArS7c7Fr7ENeemB63pcoC93Pr7ZxVzrooyDWDqamPxucfJI1XBldbo
3ZNN5Sj16T0F8xJKj3FNRPv+pzfd6SHfdN0msLt2gjgcA6/5FRAexRCovvJVzrU9/fxN2wX2Hb3X
1e4h7vuNsOFbGteCcee+wWxQ9EKJK0hC0dHXCT6RcXfLH0lsXvkG57rTbDx4yAd7nEvos3r2iaLX
n0pKybL9HARICRu9WV/+1Ofez2xoIMx0czvHI64v7K2I2pVSux9sejaVStxT8Vgv3UOjo5HNPGet
KzhaXL7vMy9/nteMqRPuQoXgg4FlukbltUbdSZ1/+1jrs7GsRF0+4FfeHFOqYQRcfA9CbZt8/1jr
88FLuBViKb4opeWcZBv8aiN8l3uQb5fbP/NN54nMMe+1vp0mhwCC34rhHT9JYH3XZtNzzU+f5M2Q
ohresUXEq/diHaITUo1QuzJaz33V2WjFY69oh6CXB4lVQtJ26zj7ZBX59vJ7Odf6bMBGjqKXQ8OQ
yvKfwCzhiO5V/Vry9dxbmY3X1CClGCcx6EbcYPx2WOTYdl6+73NNz8aoJ6iHhJ8RYofUT0Txe9H6
Dx9rejZGGzsohhIU1cEwAZZobjBOlLFrM+T7216qg//uKZESRBH2wfJgq8/58NuFMFnXzz4elZfv
Xv8j8vjXnag5zz3Cz0llVsnwqDWWts/TAQmIg+d4GHfeQx+ajw6Gixgkpk8SfMMyI4y+rqDuYmGR
y63rat1JrUpK2BQzx0B1rF78AW86XyjPvUjw7MltaxFH6gmPMowzRkQU/DkmOAIvRk8av4uwaCCf
lQ/4KMH/smL/KP0BOElR4excmP3Cq8Q3P4wjgAbtd6PD1s8MXfNV1Gq+ioo6BouAc70dmvGqCXFi
WOAsyL/XVYKehaFba/7IXua1kYJld36NsKARwwakcTNU0lTkaJBDx3IiI7tg+X13WLN+V4t0GAAM
EzY9xAHuVKFS/k5UvEQhcPgbqpPlxhRVsvTsAYgeyugl4MM2weXekMlCbfvuMXEroE6KomDg50CT
XXTRYMfLQenEzkyyiLzp6A5PVVQl1RLzwAFWdjkq5JjjAv5y0SomRlqKIDKsQ8Zel1bYfYYl4EKG
Fqb9haRxCPHcDOzXzK5BCOIY9kpCtiBgEVtfgariV+s2QbcS0HvgjVX7SMGIGkBWtAGTbG8kG4VV
V1fNZydTIdMguj36vlSXSVL3E7TQzqAYOYGwV03ldV+ipuIrUpSyqJPE6JcFJmGvVWCqN5pRI/yI
2U2FGKLVVF5o5Wos/O5HY3flFk16vzNMy8RxZvD3iW7YuzAeSzhbKp6PptLvxyoe95Vf2vjgZPJ2
5KjiAeILrepkVgCQoPANHUCWVtkkUs0XkT0MD5wyEFs5Qb9xIc1hxVCJpV6JF6FCVTcTaMOxSWbF
9QqJ8m7ENRwD+JOM3QJTxkhfKn1ScQIL2mZNNkZRt2bQltYucKwOmm9iQJJqKbau1q6m2eEmzSFk
bTRdcZNlk0rqQAYx7sdWxTpt0DLrBWC6v/WRRT8SHnCOag0zGc8ci2/jd/CjsOn5Xlk2nnm+FT+A
+Mj4/Sgg6ftkyhYFH2sNCEauuj71oFOX4hMStvqhaXvnthmTfImvm9iVrZuUi1RvMeaLa6GJZ21I
jAdcVfUYJ1vTP6Ke7jc4VOGP7EL+qLDPtVzHfTTxzPmhFU2Dbcdgy2VSmz+sdAxPdp3H+06l+y48
dE53UpawxlEWrn1bd9eRDnKNIsvoGTwv1VlqKsMDVm/hhs2h87nPQdqXHC+/2O0AvaSKWmvtpxl2
jpUo872Qhtj6itPAtJPx+OwkaXZjFAps1Dj2jZWixtnSACi4NHuZ3XR984AjvIFjEpgb3QS+2cUT
Rr5BI+ituyQRz9iexbtxBMhL5IXCPb9jco+ir5T87OD134IFL7GZGbDHC5T84IBh24IbC8lz6uDE
er/a69All2aBz7JmZZDxpZXzUvPPGMgCp+lB8YVDdIN/uNyWuRXilJA+ub4jDj71Hks/Sx5h24OJ
UhVrZbcBW5wgfuGldE+4RuBex9hd9fbw6nuZoHakw3uod15ilwNm34Tq9yYr1GdX12+Ig7VwsbNg
Vfc5DKeQLBBwx3yDcXxyMFWCwEFSaEtHh+rVhkXx0I1t+duJBn5rR94JALzFTNlEr5dXhnMrzywW
kvTkmIFSkZvioK2CXYr+D2dntiMproThJ0JiX26BXMnKrL2r+wZVb5gdDBibpz8/fVXHkyRSaqTR
TF04jZdwOBzx/ShMvuj9WubtgivhSD6Q5/WqOYAEeNQ6uq80zn1P6341Fn+93f+l9iVHyBgrq86J
lUdtCTUaZ/SgTGDReK/Wq8/bCxeMGeXx1Y3r29IiZNKVYzv87G2gpkFDKwHuTQQi9s3a/eJ6MY9u
OZJf1NkGmPCdlUY4vOOdC4pwWHqu6ituhVtTCviyj8M6ffMmSk7c6NhOQYZfyCgdn2+P5YL7JCcQ
2a1ZD3gyx00q1b4jYRfyAJmyVh1zdaJAUpF8+brNBh3yUCVevo3d0LcbAGPf8Oa6cs+/2vcZ1PL/
kyQqpaDA5A2R0U7ui6nBevrdUMcrcUnoiaKh/zhQ+AFpIYN1CuBordGIZkP5Qg3bnivZAO5rYyGe
J/jgDByg3th1LYjsPq3Hblvpuve95bH+0lva1Jwym6LIbvDUS22CfIBH29gEgkwYn4mtztB8c0oY
VMfUHHgyJRv3Y9vqb7WVQ9DMhabDeZzmmvSK8pemM0UfeixBIbmnN+DBNp0K2aGhZMO+aFqoXXul
xZ4NsK2eQIaElIMzQLpYBVYEqVulZ+OgJTgy/BZVA9uZsLtVgOgM8Dyp/igmy/2RegPgV9BR+gYy
Uv0blaL1Oy3B+qKTUYS052yAfIbXQaVbhSiMCrNMEqU8GpbSnlwOiTsVHMgzJHbNU1qP4Kro+pDx
sOTMcTeih8h8RXUoKUEiEk8/UAFy0RuN2n9by8iPnQUySiVYd9Js3sJuVGUOfpMHrj4rqfEGbKH6
DBy2eC2QGRwiTynd4+D7MBzW4vzN2Z8KL4bgWYKIQgExfSzz6cUp7G8jqJ5HB2LRPnAGwq8AXolU
YONDPRkO0E/PfbCq9TC2qzSIMRD430JBHgmxfeoZxjb3AG9HQSDbQkv6XKgW+DET8oNH5WnCQ9XG
9sZnlYCBwEuVbp0kMx4A7qvCWRHNAdAzbCFCHOLW4+D6gzcyVYO4gqvHP2zUbIRIg0w3caEApJC7
cK+6st7AdYWqgGgwwJPxDZmxwNwrPTKUJ+WkMLeYXabzZLpiV2Vp7JclnNzE8EBPLzIxg7MdMHyg
S6smI7SctWTcDi2e0ani/oaUjIUzyvr3gcqfqa9SX1McMxi99Jhy0/mgnCCBprPgnDqEwfm1QC8T
QP/Cy7XSs04c42Cn7mOB6pxNXCsx8tbx5EBS7Tcu0+WPzCHJEXIBxa5Bju0Iz5e7l1TRphe9w9Tw
2lZO0PUtz1NlQi0c+WA7VU3+ZNAZ2yV9duaxeUFUEG/jnvJEepSHpyZ49qowcTlJLBr2VpLvkrYj
vu2UDmiaKvPdCuvG1S1owCM5wk39zAJkshlm2JwHeOKYl89GZz9gOjpcD0T9gBckhFHR9LdaU15s
CGftBR7QH51chawDScyjUg8NDbga/8pbiGoITy19XJXFJ1P5R6eQ5iBAS35LoX8L4RACulrJPeTX
tyCKYfNBkG3QmsDDQ+KTYkExEcKuQ9DbzAs7VhRhC9u7JyYQ8IUHKZBBQ1q4MHu4ypxbKFaxv1V5
ARpQCsTaxKZ3o0aQURgieRYllHABS56OKE0oQwNe/456tRZZ7QQdeKv41rFRgQADorkkrYuXDCYI
UQMb/3IJHg5gOnwcLX/qNn5WIC2z16HcGAwFhGId4XaBV0F4FeDvdxG33+28tcHy0yA3BzWIgOq4
v1lW4zwICGkcjJwnmJuWbyg1U6SgOK26g8Z1GwCKCq2YzOpOvNXMd9jpdmvXkCSuILY53wpNyIBn
06aKHe8IFDAUFIDJryyRQLsH9Gq/hAqjn9cmVOITxaiPKAdLQT2lGZ63XPMnGOlYly3LA+D1CcKv
Nd0kk6geBiMdP1F2Ms1VIcWRwG+b/MLUpwf40tlTZ3LQ20q7sKGylGgD9rxu7CoBwbjBmFpAIce/
83tMoOr4ZhR6lwHMOFCU5qhtXda6B8qo8ktAifdSNFW+AfIeGdI066HSwS0K0qZIrRdzBNdwb8Uu
Q22owFNTPTXNZSz67IVrOlSxSi+v4be6cWg0E3nv4ZWiArnoIUgKkwdr1ENMD/Np2Fz50zEFGkLD
NJIOgFtdfS0nKKEowJjtmeUon51NeB8MQjdeS2o1kHQyuUlAnHf7vWFrRbMBIwR1ypDBrU51Z6PE
GccnQKQmCmg8M2GPBiTi8G7kgJEa1HrWZAA0jsA5jp1XAXedJcaFkNL7oTpc+3mH/6E5cjQd9wdz
EkCeRmN7nqAqowLpebvlqy4cWpYO74z2tTZ1+RiNCZB9vAwJwa1K+xHrCD+Z327/yHUXxJHLjJUU
Wko8josIiQ27sewg7QLTvhLwu+qn4wskJ3RIS69vSTpEyFhBcvyojK9t6jUbLR/IPoXW+va+j5C8
0JwXledWpIyyBLeryvtudaiJvd320jdI4TngxxNthihEvT7+MnLzfWzo0SnYB9TY7uy+FKbzrDjP
hDbPgehPJO4R7mC/b/d+YXrlQLqtjHBqO62IlKnFxdxQkOwC/ZWVsVlyj+df/RIr5o1VCodoZaRr
SQjE1J7G5AHA3rvGxZXfJcFVgLpgpZbR4ACZDTE/1RYrKbrXx8VVpRXjglPKTJag6UbZAd+2B/94
pddLgyItmLTjCiw4L6OcZi+96pyQo/tCreyemC5cemmx5E5R4t2oHCKY2lNsZVvEXXa3F8vSUpcC
usmkwmZa3Rh50H6hkDwTjy0CTbWtr9iD60ODAvz/Xy+6ooKcDaxBxFTzr91qAGjYzu/RGZ5vf8BS
+9J1TYyOBkfKhZyaVbcI04j8Ne7yOGKNnd91ZXPkOrhGdwRJ5zSMThi7EYJtLOVvt3t/fU06rtR7
zfOq3mJeH5VdRiDDiJy70k3WYhrXr4KO/GyUgI7eT2M6ovWfcfpXH4xX5JrD2RZQioZEFXRF+m7a
3P6UhYlw579/MQykjlvPKxOsJE7jAKx+sSnVQt2OYLzdtYMduRxOz5FyO7hkjIjJfXtooSa0soqW
5kE6tbQhLoRAbBgS4aMPbVuki985w7LVqTMFAQUDht6EHlGntVDxrPVmZdDndfLfy77jSoYHqGxh
15CWjSCrA2qRakFoOotiPX9RUnKuOtx8b8/u0gBJJsiYSrOAANwQAcQzYwoTgqtDtlYasNC6/KyE
9OIiQz0uqlVAqQfJKLRiEt7u+MKylN+ToJBBSdKhdsfCm75N3Z2uxpABXIsWLfVc2sBJze0CoJw+
ajJjCmhME1zz6jVHZKnzs9X+sqcQUm3iMkPrtv0SJ29dvE0hhX57YBYsvxzwpD1Yc6BUDFCQFy9g
2106HWpObfG3cpXv9/3EPGhfup8aSjvSJGMRAbjNVwbjUTfVfdnZLNQSa2ULLM2AtHVTBbi8vB1Z
pE3ZRjV4VCf24+3+z2fUld0lRzrTQetSPCv2Ede6lz5Tt8hLe+6SaTchjKFoztG1AGG9/VtLnyHt
ZDe3RUMFfovpjy3gNdAW2N3XsrR1C4AFc5LoLIIeLUTjYKfB7KXFyvl+vfBJc2zJg8iVEXoQE+2i
Bp4/RMoUgac3VqgQyfDqbzx1VGhWPnE1bfJQMHuWw/Vcekmg0AtRUUT8kCpYJTZCFHnR75JKQTwK
j0460ONj/pnCz78wtYdEBN60auhUGxMiD3ZrA99fdqWDEKFVr7hxC1tC1hfoBDDYIrdZZKQIZcNq
fExj/MkYCtxoufIbC/NsSwYDJTwoEMMOiKzk7FRHkv2+a5bt+Zu+7LUpBYcdgq8sykH8q/q/tpKu
bLAFI2TPf//Ssh73LjLcLVSF9SdA+yGfHdnG5329nkfpS9su06yk1dDrsf3D9e/dWpXi0ihLRiHD
9bAx+o5FeHuGmPm3fq3GeGmJSMe55qjUxXM+jRwoGDXIABAQmUmR3AJZWaezkRZY0ztXimQRTCfx
cHkbMKP8s2G/O9HdZ2psySC0UGTPuIGGG+UBjJ+AkLVC2YVh//cm8WU6PUqhUG73LDJb3H8YlLt1
ep/vZ0n3CIPoQB5ZaFr0v7j25PL3u1bgv5qRr11O4zgeUrQ7aJdGe4vVNe7jwraxpA1J0qZFXSdF
uePgxW9eDuadaDplz1Ldum+FyGz9HsWizpDCskNzK+y172r88/agLPVd2pZd4RhCE5CCTr0p2RMF
cnUo9VV/Ik1RW6uFWFor0hatTKKMXqHB5/O6oxNrOyKaw+3uz0N85dy2pE0KKTUcIyZDEXH+Qy/f
IeAapM6Olc+3m/9XeXWtfWlnpkAy2oxiA2nl4EA2shx2eAzPNxNSqPHmkyBRBQ+I4yYFtyEwC4oD
V7A0tEwINmvahCcMvanCKYFWoAmUKfBIUOMKCNLwAtWxzXPXC3HnUEh7Xa/qccKTMFyYykX2ilvw
agNF1uGYZJS8QPfJero9KAvTKSPytQqijMgEylCAG097kG71Y95A1OV26wsz+h8ufmaC2D3BntM8
Fr7dFKavtS1UOvsULz0eMVau+gsenwzAt+JUDLbIUIc2ZTuomgIbQbsjZ+1pqgCRrDg3/ZHnK/7x
7CJdWUcyEx9lEWaB2Esf0aSeBc8cjl3MjO+JkdbnvsfDFgR9IeeTqmX/otixsrKAl0ZTOtGBEySI
0OMrq7TaUTA5Z8F3kjl7vBhubk/YggUxJQvCSYEXQB3pDsNAQJmmZgxtaGsoH8bO7FbIFUtLTrIg
Nkf6VllOOG36ZIP3xy2evFa82qWmJQuiQZu9pITDeJvFFMTYRfu4Q13/7cFZal2yH7U3TKqKQsDI
08fXFOoltcZebzet/YNSXFtU0o4vWz3RchMB+LihJFKaJD4ZMfZ6zxML/mwyRRXyAQ94jIRlNFXz
HerX3U+3cNIYL95mg6RAiE73KKdIhofYcJMQ0LIYUtkoDGoJ5yGU9vKdAzxjNHg53tOhzbuDbq3G
fIy/Cy4OUnIhUtU1j9CkdjdZ37a/Mvh4TaCobDzw2IVf4CD9a1QVfsp6oUD9gBqQbqsTCOXR/kkM
pfM4DZb6A7KnyGCH1txM7dcUN7T6WnwntUcf+wYiml1bj+9E1xzoSIKj8a3OVDdoJq7upmmEDLOC
9L09BJezxOeuV27Az+HnljTNnqCG6ROJhcMLIm9eVKkteRSwiZDIBLsHSwuWLE6qCwjULh73kK6o
dAKqkzqCW0nLeIeEM8OZyZGOX1VZvitRPg/xcvpZJU33lFajtnFqt/k0Wdtu4swYtt2EF/NCh0hx
Veegaza9EnG37aEA3pmHgUGXG+PdoXIS2lW8n8xvpCXJJ2KEeLpLqBNSnpg+8i/ibccAG9DGmG4F
xSMOXmnrUEOK4DZJNSiPKhTrChndAVQVvQDaf5jPUfeyDQQ4Ib8FURuAuyHylcVN8aI2ZRkISyVB
gndp/LCSHYZZLjCuKYQaSz19I7FWIzESwrhe6uhbJ+ZuWCVU2xRK02wMlX1kSJbeGbVRhxzaqtuK
2N2jysvsmHGSXSDV7W3cBJQ+VC+3IUTAfoyQX7j0ELaCIa+N30BBFh99Hre/G3VskdeHKsxZanLt
mrpgj2RsiZ7mSea4iBI0CX3SLG/XVOS1LeyVHX29flpDGcf/X2SYsIWdqiriQKOKNFpT6dzNiKqA
ozeNzk4roRELh4FsE3eozo7GskedOdPOQx7CE80s98Eu6uH9tg1YMO8y+wUvwjSG0jtwNZ3+oqsc
fArFeyCkOzPhft7+javjaaiOZGVyonYOAz08ogKRzRYUig9gD/zbjS8xr+SYwghxW4R6UxENbOi/
AxLXzIKTpvNgAO15BuUJmaSqkx9o3JFdi+TIsIWxWymGXPg0OQqQ01rYsZcLZGglF7Nt3hijL8xA
Efjtr7tq/Q1kLP//UmnUehZ0dVGpS7M9MoiOaUZXluFS0/OK+HKZESI3uoxjVlpnqF+6lnUH6og1
PPVS6/OAfWk9d0sdhQsOnyWD/V7/aWR31XRhSOZf/NJybGiOM7k2j3o387v0R2muLNN5TP9zGKJh
yUWAVLclsgld1hrlwCerhIhDd6J5g3wiuinace1OvfRDksNQT72B9DQsGheUdc/7VbpIjC5ZiDvr
Rh/rFQmSpV+RHAfqGoVS9YUXNeDbCKPxjTgSeQcj3YMJuOIDXzUfGDNpa7Oug4QWYzyCMjG0X5rj
iDx2M06D/D5CrCqHCdrGAX5AHXik5keuRCm0HfFcPdZrVSQLC1WOFeRODYmWrkP78YmyX4jg3uMW
GqocLIDXUqk2MDwRt38WUFLQkpUxX9BxUOVoARY/KgBTLNTGsjdtEu97ZdrHojw02RCWxS6xu60O
KXVRWgeryl6MeOWwuH6ZxTdJu1pn5ljYyFyMxmNzqh6Ru7mrd85zvHVfnN0E0JwVqH62KXbWQezu
soCWtN1NiDKhWtzikcO/9eLkFm8r7c774Mp2lwX7JpVANg11BlHu9yELSaD4H8UBqpb+5XXzfEj9
n8W2unB/d/r+KUItOFFgAT8fZ9zdjG/PgKVPt0oIp/XOBSOZhRFplA5LMLixehHDA1uL9s6Tc+1D
JUOg6eOQ5QIf6iWoF2DbNo3BgFw5AP9Bs661LlkAyiocHxVaZ6EZfAz+6KdhHLg78jt7TPYW88XZ
iHiUvmGRXLoT+zS3ZVhvIQmzyTbahm10XwnvHEI5sOBSp8pjd14s5VZlkZ293l4s1102Q5VjCoo3
ebjTmTiHL85L9aj8LB9QlbURW+uon/R9tZKRvWCM5JBCi7tC1inof2G8tzrxy7VYxVLD0mHPs2kW
+kH/G7A/xamfVgh/iwMjWQRGWNUkDRo2d/FfD/fBh/qhC9nG+9u9ulH9sqZ4tfQB89+/nPq9Ypu4
vWBkMvo97nf6+Hh7ZpfalQ59jgItkE/QLmhsQZeqeHDnK/v5HzbqytYwpQ1d5oPidjbaVvbdhoeK
b+0hiOwrwR+cwBilfoPscT8PgZMOEM1b2ZELolTQ4v7/obKr3GKdiSlhWxFUh+bg7pL9sCvC/Jhu
yl0edOEYcuy94eDuq02zG1cgDouLQbIFBbEBEErwy8jfn7ZGmG3tg3pIDvCifHA88ZF3TZp8aSFm
Qrle43fmUsvu2POV1bywGOSL39DmGbc6TFhH8xD5gmFMX273eMFPkq98otVQEKiix8TQkWK8MawP
jntKRdZeEP5pY1xZbLKkUhYPujLl6Dv7lbxD+sefF5wRDud0H+9+tH7qJxvms2AI+V/jaAnfOo6n
zG8eujW35GqE0lBlqmU+ZMRFBQe+8dDr/riBjO8WdaVhFXJf2zkP8cU6lr/dbbutduXKkrv+oowf
lewCE7XhclBVosGgyqy7qzsBLHV6KowsPiAuZOconTTTbxRVmlvGBueAcNOwRaa9F5pWO27TNmYP
M7/u4NRxjv8qrFlnYtyVyJM56cSAfmJZNqEn9AJurgF5dMqU0kcGcnpXoiSUISTzbA0VCJ4E+QhJ
+qBon9TeUvL79spbWNOy/kE5IZfRrjUYTjJ8lGVyjnOyud30gh6x+u/vX4yyOnmT3ng69nvhKx/N
4/iQv+kHcckPzjH/XhzTF7bGg1y4zfwzOV9+So8BhJky/BSN0zBNGjyVOJsu+eGgpqQk3ooBWDLZ
/1zuLz+TKlYxpUJFYsim/msUOA38NPHFW/PiPHs/qnN3aLfIHAmtJ35kGyyUKFvxcxcHUzLbyGIA
CnLCFxoX64O+mu/qQ/FCo3jbv6e/nXcBSd+Vp4QFh1DWB4UvYJdCH2AqsOhQWIt4qd52wRjbK99y
Pa6MXSmdqmo1CKhWwBSMwbQdNrmvnKz5RMA/YiOCMRD4Jzv0YQ1D5fjdxgoH34DrjQifXwDFDf7c
vj8Ov7wf2dn+haqm2WAFZHNXzB4dlI5mg/WoqKfoYOl8axE1GtcaXiJkG9I0NqnClEJgGtlWubAT
tMWeyjf3xI/tI5bOMb0g/rRicRfm8Z+u1pfFakwokbfH2eBqRpggJzRuWFAiU2Zle8+zdeVIkbGy
Q8xilEXBKtm7dM9e1YfsxcZp7n64+/oC4g1ZWy4Lv+P+v8PS8nEETAFDlpcEGp09SAhtePsbFoZI
xsiiLJBUKDfkkdXUPumpz40noZv3+SGyTpUOcILmxWg9zvIQ9FZEcdduMktXbVl4KoZAOsorYbfj
NxGom+EhPWaX+BCfFCTlBmyj7NSTHla4aReQT3u+b7ik0zQVjUtbjg8abReFN2+l8lmLlXjUwkEk
U2KBKB5dh2I1VeqZTL94ubpOFxyPf47wl30gOkEagtg1rI151DcovtpmofLcRHRTn8pDtk+32YNz
aDfu5j4tbhRJSUsW1E2eFxgoqkzBVFZHRld13edlf23bSV60aqMM0p5XFRAUH+lnctaP6b7aapFy
djbKQ31IHskzPVfHeO3GsLDR/63BLwNY1JZdORmmZgiQvnbRQitqtvzgbbML39ths/EetKMA2796
EPvyYu8phvP2ijPnr7rytTJM1il1MNvnVMwPPfih+Vn4+uMh9+HBPvxMj9uftb9N/WcS4spU+Dzw
djb8R9X/SxCMyfy/0ftTEaxFt2bjf60rs+/xdRiyhtHWwcDzi3ERx+bg+aipg8+sXiDA+2vlg6//
iIywHMH2yFCjjG1gYROTn2lZrDgvCxtM1svmYMpPmTVbDK8JRkQPivz3fX2WBsYgyeTkzWwW1D2n
L3H1cbvdpUuLXODumCVjdoKGUSnoW/GFbwF02dCDEZabZJMH43YMybn5mx8Q3Pz0jtWzjlU4Bxjv
PHvkCviO2ENsphOmAzCQnl9wd1g5HObBubKaZAFt0BU6xUgwHYXX+UYJTE8H2EH+mOE1m09rxMp/
V4RrPzPv6S+LdhSZIlyCIQQ/YWvvrI98b+yTo3tKD8hBPgwHK8gvXnh7wpaWmOQ2pQZ3XW+ApU3r
DBNmt5vRVD7va1syqUjZSQEKEth9roM39Ser+Hlfw5I95W7nNoRjim0CQdmzOd1zoOmejPO0hHBt
o0aHSx01268usiFud/iq04KGJX8oUSbglXp0uBWfIz+q7i+SrdyXr04gmpZ2sjcir7sT6HPTsJOp
jRdbQ238fd2WL7GVYnl1jrY7FPkZn5b2MK2hxJa6PY/Ul0U+udAnmTSMyGiLbZ+QQ1vxlcNvabDn
n/zStFISvahLLGnNTAD2+lYql/queh6MtrQ3jRFPioB480jvERRH5oLWu/ccI2ha2omou9B0z8Fg
pzVBSXbev3RK8XjfRMo7EU9KLXdhUmhF3+w830OQdWsB43Bf8/J+HKsxcxlGRbhGFjplNh2EWpvA
NzRrsvYL60Uua0WGpI1AZD+PjvudUzvUUL1+u/dXI3m6Jxf4uQWhMxDDiJr2ibCXBvgB1fk1sLVd
tNR1eYfiEZqBBDegfTs+dmbebVIjWbueLrUu7dEe/Fbb5sMQ1ZN3SGrv5FlrajxLTUt7tK/VtMLr
eQ9VNdf5ndUVeS6KNr/P2MrlfKDkTx0AfX3Uam0fTgMwD3hU7VdM19WzGpMqb1Q7J3U1oe8lS4xw
NHQIqipeGjQcxMCWZD/colqr5l5gInmutHVFT3NCuSC4CNm+PiFEruBNG4z00imOCVKrEEXdoXIx
7JyLa1orm3rxZ6VdnSCbjQKvQ2D6h30JFHfRNb4o7RAEto2ROees9HaFOBTJ30Tv97d3yz9Rhv+4
JxhZabOriKnTOs9JxJ3KUwKtJFq8z3ShqWFNlPZbOlgt0uhKNQ3zFEkum76wze8J0Iy/ky4DbgDw
q5TtU1UZj3WvKd/BBgGSpWX2eAY4j6+Y04VTQC4q9Jg2Ih9xAl0kyR411XnuPLzwgaV3exgW9oZc
WAheIKuoOmhQqjJCG+VI9uCunF8LS9eR7AXUPb0+H8BF6fWeBGZabWPBdiWhuxLgK3+ys5+3v2Fp
iGTTocWTcADmirT0U0DxUWMniHLetwH/U2Coa7lm5qYWqXWqPnlD4oWFS36Y3qjtkUOBNAPaqeHt
D1mw4HLGBxh8bTYZmGtA/BQzDQvUmavlHzH8vd3+wkD9J/EjE4ZCLaFFWav6+CZfG39WzF0ZqaWl
NP/9i7+SGX1VaLSlEZ6KH4qaIBhevd3u+OxfXtmrMhMOs9kCBuah47x94knv+bWGTN1iwlM3NCNC
Q7d/UU97v/1rSx8imUHVaVKvj10tgjxECC2c15gpK0t1qWnJ1GU9GHOMFjQyBBitai72XZLx3X39
lizakENEDWkGWlRUNchieYMrqm7ep9nkydmMHHgPC4hFLfKq5oU1HbhDdvqkluTFs+7S6oWsjHS/
qI3WVSiSsCMkGtf7kbjTwVFa5cGLRy+4a5DkvEXeERynpadGMRXqOY+d8uDVYKXe17psipqU6Sbp
tQjgjodYLXD96r7dbnrBnMoFjFPOXSwfQ0XTFyemIdHwOELOk/W985qVS9jCPpMzGJFIXqIxS40G
1NrOOMI2THsLYCvt08hSwPeIgvePwny675Mk56ZGGUyiTbBHfOQPcQfcka4Vh3wWiRvJs4ek0xXT
tGD4bGlHV+7IUQxraZGpQt7KHV7KUv/tEbHieS/salva1UlXNQMpRi3K62kzkhgqunel2c5CS5JR
7ZW6gPgzjWotO9WDuyd0WAlwLgyKnL/IhCgH4ukYlF4PdNG+9DnZDeka5mLpMJO2QsNI3Dgdqv5T
0Ag1FJRlEAgoUTJclLW6J05arnzHwujLqX9soN3EkcYfxZ3+xuPs5A3Wyn7494h75eCRc/w6JXO7
DlmeSJWEy5Lpg1n7GtPtT7vpgTa2ONtB40UNi1aI30VK1E3Sx/1GLVm2nWoLpR22N913LMlpgQ2A
6JivCp4IhJl3rmG3ATe1NUGqha0vVxsi9pt1Ti7UKM3NPbXrYOId9FqqmXCdwVWwWo43qnTtUXlp
0qQtUxMjw9V66KMejLvc0Z8LILrvM/GWtGdYr7miMWkPKlV8Nrvu1UFGxW2LtdBtOY2vUxyVqGMM
mndaoc6o9cW0lnu9sF/kRL7ahqKW16LXatqCyAxOAAtAnHVCJYfwQG+vJpYt7Hs5lc82bVKOLS6s
QnFeq9zW/Djj3xIX8Nvbg7T0JdLON8CtMylvMf5c+TEl3wVo6qneHlz9Pi/KnL/si6dpFQ78QA2U
icxuoDQz+Ullb2/3fWlw5on/0nRGk044E2YhV+2wtHqgIHtyMbrqzq5LRx7w3Yap1Bh8VgGGV3va
d+RGrYFWllandMypCU/bZsDAm5C18i29gY/mriGqlmZV2rGzkGsMvjn4UbGpBiYxvY+BD1CZ6Zpi
o3WrLtTSDEi7t288pR046yMH0g8huECxnzQW+Aeamm3ummQ5S6/3jHRQW6wfVU0jm6ng8Y7nlt6l
D657crJekZglZQzNs/ZisXcq1sLvC/Mr5+qhtE4dXIoTe7QN5scuF49cH9bSM5dal7at4yRCnSZD
gxy8t1FzSBkY8T3YA4yItGEpA0vFplyNulz7azgc2HWS0hVzv7Aw5UQ7Lde9AoXqPTIpbDdwyg75
LSkIRhbI9kHZ0WTFGVgaH2nrmn1ueQ3go9Hgaro/Q8/gf4s1XaWFZS/n/XhMd5uEDwhiOCDrgxmt
/U0qc8UiLxzucuqPUTUxhRp2G9HJDpQpCXL3ozRHv+rKTWz8pXfVMmOepb2LdMZuamy7jarCVcJG
9fqNJwBRvWvbylk/TBDauLreRonz0VVA6TSRGN9vt309NxlCLtLVMwVGuk9aeFds7MpDgk3LA5HH
JABHt9pYsdltAVoWf6GkppyzCYKnqDhGdqE29uTRsJn5KHTUgwR5RppjP3oj+N6K7jdFyS617Ykh
SDwOxaYeHFsvoJ2bQxBCQCt4ZYqvXw9N+dmliU3gt5PWPdoNO5h69af4VltKUPF2lxI8ud8epuur
1PSkQ0BBoayjAu4aWdrwOE0Qm41VULN1++l2+9f3mOlJCwhlL0WT18Q9jrkOyjuWT752t13ouvzy
kkF6iuUuVEsh+IAC1uoMvZpdPxQrt5Cl5qX1I+qqFUqFnoMx5PcaCasu3Re4Rd8eGO2fc/Pfq4gp
QxbjfFKzQq/j49S0FsLVxnAZmdiCyzJFTlWyQEs8/TxalPtTIaZvOcMZqgxFvKVQwHmrobO8m4y+
/emNprPJjZFuSuro4ZCb/clM7XiXoUT0FCcxkOwQJLQhe1LHgHxU3bF2IaUCBv+wG2ecL3TbzQNz
8hakbZp6+zof2WsTp/muVhX1CXJt0N3sVfsPqM/xWW2ycotaYe81mbQ48Ora2LW5VocQ6wTaCBT/
iHbQ9jF6WFS8MiCD1s1QdRAjjOgADZ8EXc+LiDe6C+nmQdkVIxQbjH50/ByR+GOMVncEykAHqPO8
QvRLObqV44VJ3oBSCE2AEIKy5qfBObDxeWY2O26n8Yc+QgjWIar1BoBtceGFK/wM+mpnzVDpHrpN
5DTZFjSV4I8Yu5mQ9zJOGj2PWTP6rgu8H880/q0zdfNDyT16thNStH4CxPPeJQJAosFml7byWh+X
a+useEP97BQ9bEDT9tOra5pThTx+VQtMvNvt4taYnk2R0qPeavq51GL96Ijip9I2seaPttacdUMp
9xl363e91+oHUMiK0kf+y7gZWEcCZ4AWuFa206HQlTjsYgXJZro3PDi1gkwPXFy8bZcUzolm/+Ps
2pbj1JXoF1GFJBDwCsyFGV9jx07yQiX7JCDu4o6+/qzZT462Garm0VMuAVJ3S+rutRYpgxxEqeFs
XMjOGyRrbUvkO7coJ0gFz0l5ZBlpzh3LslAs0IaKIS8DPSGYDyPF4OemSAOoRntRP5RJAPZu0Az3
rdx5ZU3QyyDkg1HF5l1Su28iNsB7RlwrvSucAYwDKcSk6s5xT4sz8N2kGgFlpo5tXT8+71eGICv9
+wyvgBVu+6pDz3qVkVNK7f6hYBC5qnqzf7DdOrlzh/xiFZl95+UqOVVpB36BfFjukiF20bAq0x0H
duh43Xc/P6BYOoEpY6abTKPhnVBzx6m8CFjx20SXak6+Xn/AWuy5/P7h0mIYM+nrqfdOeaXeeVW+
WKp+JN7wctvwl2D9YXivmfq8JhDWG4r3kk2+Ix/ouBXY1t5dO1V1NVj2bRBEnkT53gnHb8u31NpI
ma5UFq3/FDSVAeKZ3HIRwMpHkYhH0oK1vhLL934aR59YMjTdeif7etdbWeTKLfTxmg3qdTXHK8qW
dMQ7xbRJz4yO+XvtgayhTltQracppAmGogERvmtAS0pwK6zjDNLphC5B0jv29wqSg7uaifim06ul
V+Nq1KmpO2Cex7gMC9MD5b61MfTKEjraxcEEMmFiJWQERI5zMbj1aktARmwrebtyJtArcNAYRGnH
Ud6JCTuwYurHJN84UXqw4E/2VEezbM6zFNr1lXeasglZO2Oed+AQRYhaoOGBc4J1QNPDdOqMlp96
U3ZyYzdfmzHN6NEf03Stxb1Ty1okGIowUW+gnglu8led8LO3h7kF/b53Kuou+RoPvX1vsyr/XwLV
mY2QtvYB2jkwzk2oCU+ze+rzr4KkRwWysNwzbpwe7RRozgOZHJbGJ8hoQ5Kv8FM1gJvD2xh+5ais
V7LcJI/r2pXLOR7N7FlA++CIUoT4Yo3YBuxpdg5OzLeY+VZMTC9pDaKz0rmcEIJSSwZOny9Rn0BV
xIcmunGcTLAQJQX4uAaP/6+t2NYUrjiNXubKTZQZZQVFb7WA3ajl6bRLAUHbmMG10TWP58xLmxpN
OicwG4UJdAX92IbG3E3mqxe6stKQNr2sfj3F4QimvjRXOzSs3ji85vOmMsxZWQ47p6WTHPJY5WE7
Fst+ROl94xFr08P+3jCV1Y00V4t7shTbORRwMFLtr0/O2tD076GXmFRQjsYFjHu7EXYMmqtsC66w
Nrbm1JlZKVJ7eO05iQ+1gtR5bX2/7bU1j06MXAjeYiP2VLpLaPvMW29j6JXTlV7GSnF4k+iS8U6u
gtZ4gZqFyQNuPiTZRvJqJdbpXRmpUFVNXXgwSIChiMXHNAQ7ww5sWRtruvYFlzj14XwlsxwXO9P0
TrZRgAAF+6f3hcUvMr3RHnVaDuZUpEuB2TlDkKo/2I2x7CXkgqLra/s5sIxaegHOpR2xC2G6J9Ki
kcoxDPoAjSgWsqXMQ5U5P+VgtXd2a/eg2+JxAGEDtJRBQzaMjVgcatwtjjlkcEPF561Wmsu1+5Od
XS/cGdRM03mCsIqQcgobo3Cf7blu/ukGG9w8Jq0fGTjBoGBa1iy8Pg9rdqJ5vdt20EmywYiUdXTX
U5COKOiLKetwffiVXUsv0C2FAHoP4yMsMpCo5AJccUg3URkgTn6dJTTUrj9oJQzYWhiwvKSZpYvl
bBoL6TtAPLuKbGwca6auxYGFljbA4NyBkLbRVEFTy/FZZan82YB0TUCjK602YvDKk3TU+QAlrHim
TXZeqgZANOtV2EYScM6f0A5abKzJylTpeW1U0aAIJTJ1nlJoFPBx/pW2yU38P7jGXh76ISwU6Ujb
nPfZeSzGf5bYC8CwdeMBVIfBtqxrHTlO6rzUO9qBlLDOfYu2N6HGqaWXSVlXJ55Cf/k5sZg82GVG
dpB8V0dDbR5wVtZXL5eicdF0p85FvpO+1vyhr8BC654qOm1Y6oo361VSG9Jk7lQo95RC3c+VzR1h
7M2YIet33cvWxr9814fVlSMjNnHhzmbe+Sb9NlLTB95sY/QVw9QrpA0yGN4MnbZTVcn9xNNz7Br/
u/7iaxOvmWW9dLNlzCOivdm+u9AgTtL0TGX2FQWFjQvl2iO0SBrDc80aVDcnW72noPa2W+5LyJlw
Ud5CZwMDpX/P/pKViueEuqfRa3ekbfYtqDCvz8/a1GvhU8WeQJ0CMYF0aJYCnfqferLfr4+9sgf8
C1X8YDT5Iqa84jAa1/FQlFBjceTZCAXZnJBwFgqRDiuyv/6wFQvVq6Tu0E3tNLTuqYQMZOA48oun
2HfoU2wxg6wss14nFWMF9uPLoRA66IGJJoelWX4m6QJnpjy8/hEr5wC9ZAoMI3q1HQRRTx5rhhJh
DoXz+JDQOohnD+qyW5w6K8uul9igRRn34zJiK2AdeBkY+YWkxUZ/2codUi+rgX9LkbL3snMtJpb5
hmjmb2hJhwjtYvQNCsG5cz921XI27Er+AlStv6mF29IrbpVIoDfp5ArNkmP6hEJBE3W0sve9LaBv
QWfv2FV5+3p9qVbs7d9U2kfjZrmXTUWHnMJCj8UC7eoykQdVbBEqrY2vRRWrGGZPmhgfOu4+ZEGR
hftWmluXpxVj1vk5UgJlJEbgLT0Ke2X9c3J/Jvadm22dnFbeXq9Ptrm0U2al6jzmxnc7HX9BmP29
XMTGSq+8vk5HgMpJlbAFwyOzH150kdDkaycccq5bnCwrnqhTEnSFPbVuCzZUx3CKJ7QzeWCYsmPm
80r1YWYW+VsbV/a7KCa21ZK+NmmX3z+YlLXkbsoM2O9k4oK/zHszY89JdZvB/sv882F0UaH33LMy
dua2eljai3xV8YswehOwyNJpCbg1WNAMTdg5GdAwAXWpEhQakFq97m0r8UqnJrDtYs7LirgnVI0S
8Aihili2ubOxd6xELJ2FYHRSSHSrUZyzxr6rPeRYUJBS/QS962daiq+ZB1L6ESqrG1+zttDavSKd
6QL0khJn5U3BiMgU4Aj6RcUV3figFf/QiQiUkeaNZWAxOM6wOyzDeOfamfLHJJXgY+q26BtWJk4n
HTCMJM8VWtTPRv61qaqgzb8nF/rjp9x8IMPjAgWI6+u/9kGXI8YH45Xg6VQTKKpO8fjTLkGuLMuw
66tAbAIGVixMp44aWw+MdTmY2lmZBWyo9p64SVSGosn175cnU5Y48cApZFQW2JFJkTNJk+83zAxI
sC8z9mFmSJu2qWXWE3gQMj8Hd/ckHpI5Dd18I6H06cTgAdrbKwfioAUkK88ZukqOjmHRoEqNrev7
pwuL0S9P/fD6g5FwGnvgCO8UpJszOkbLKM9UzT+TYYyuT9HaF2hbaeUQ4UDkfjqb8qFM/jD3pl0O
L6+fy6d2jBMoTZ+7/m6A/nzV9z6UPG+JEhhdO5o3xJMZJVDJMVEIOzjQV0IprpA2GKC8odri/f40
FuEpWiyqRsiXex3ESNF24I/pHYHatL1FePE5xS5x9COZnCDEYqVufi4LdSpYT+5GY+p/GDaZ7tvM
+9aDL6sJVeOA29rzp+W+hpDxxvytLLt+Bon7Fl0QpIcSp/xiDa8exBCu29PKlOmnD5OpZoIQOqQk
DIC6hxZ6dNSehyiW7e/rT1h7dc2p2x4i6bzDq5vpCzd/e+mNyrA6GxK03MmFQKg+T4K9tcr46Yrh
m0Dn0m3vrXlzPKbKBKV4fe7LbIc2kmNpey+3Da05cdwgWc5TF0XIJguzUhxRsA5vG1pz42Lx5lJZ
mJQmLkC4TQ9dm27chf4NBf/J7MIBNCd20fjTZAt6m+Imzizf7roycJYBXUJ0AhEbJDnCseqdcOJV
jX6fSnQH7NHgbElkBjxcQ45eUndn6tkqNEYvhoB8D8bJwYhf5WBPuLqlMshNKvHPJTjF0sL5PbeF
60M4tNzHqH1FKrade2ifNIeuYOJxaHLip8kC/sxKJkFqezcarR5JvN5mboZmcdutGOj+rN/jfKO6
lH6gKZgEbzAwm+gVp28xcUJ0J0bEMg809zbSOCterZ9lWoO5ImEEyHhehcCL+3k6AAe05XkrLv0v
sPvDRleKvB9oXaCLG5DiWXkHsIrfZr/60aVoe6KmLkdjmke93STN4Th0YtgYfW1eLr9/eHHYkgnd
mbjDsnb7OB/vHdG8GXS85d5AHP0eLRcORSETL4/usS4Y2hbtrFSkG1Hj0xQURteiRspkNRaqArjD
m9Ap9acf/0zNM6OG32yWaNdWVgsfdVsOhPbo6KbW98EGTFltsUz8u1V9Ej3+7RT6MPdsyWWH4AEU
w07t22iMxLk+4VQ/3aNyCDrEUIbcH3ddND4sL/PX8av1Cw2uze/k0Yji3dvb9fj46Skfk6g59hTT
JacGTNfJ7mj2G+rlodG8JOAkjWUVEPPbMtzE2gFhx8srfPjgidqozhHEkNQo9oW37MZpiw9uZZl0
Wq8BgKUxIQghanbCAng+Jfv99QlaG1q7nUBjSOVOgs5QaAW1u94sy6eKSXabh+jkXqJFRXQqTKit
980xs/k3Oy63+ALovzCzT0xMJ+5CQkAmbADwUZbWkSkv9Iq7gZZ721p8WYmgrHYkvavkdyZ2cfFP
o1BUFvPOlWBFVshSxkcLfXBV+VoPYewtB+a+okB8KOf3XNS72W3CUb5nY3ry0u7ILOyt9t00vqAB
3Od56Lid3xY/U3lCI77fxofGbMJL/2Xa760xeQKBTlCVjd/1Eo1UFba7Myr9o3UU0h9Gc8cZsGdI
jgFu7Dfte22aSJS6fvzGO99Fl5r8k5kPjUkw9HNv+l1Z7pW1V9Vppuo45TvHPsap8+SOr1Pyx67V
s0NUYCeAHCRHlXBfddAp8O7ivtmP05/G3ZN52mdQDzSt/9XWH2QNongCkW1RgNcYSlnYWeXXspze
wHrtT044z989E4wc90IuPnB9DQhSk2ZXuYepOM3QSa3AT6uOuXjNaxlMyXf5lhqoQgNEFALBXLPO
N9oWVBfoDS46fwTdCGhnjkYMypGlDDkYKtyjNUhfAeWUqd1gvhRo2Vzi3s/K/0kWNovpy3hPypek
daE4dWeW9xWu6OTVNvA/RuI7xkFM7b6X93ENqkenR3L7J83IHkcQ32ieGxd0n2j8LzMHq7ZP+bEA
+/rkMwoZuzmQyVnwqBaVj6eNQyjqUDhTWPQ77gB92tw7E4AnYwCdsWUkfpmbEKaTuxYNtEMBaRhr
l6a4zyt/IL86+77lfI+sgl8iCTMJ0NmC8C3tzH2CaxXJvjbNK0AtyCyhSo6eZqKqQArhDw4OVd+t
ci8qA3pjY9Cap0LeSZQIy+kunn8YNfPT6ouku9pzfEvt5wXrU3ydUgC3XmhmAzs6+aX5IKG8AG3I
dI+KI1qLf7jTk23afmGRwEULN2WTz7PJ72bl1+q+Z1B3vG/+ZxWHIvfTb2zwK+9PY/wm4reZBZN9
juUYZinbXQ80/+6Kn3nrJQJ9iI9Z0XpOYTvYENggd4COmpCAGsqHpbJ4aBg2eF+WjIWS2c6uSOWC
Ps3YCKtBQcBxntTXmWTiQNDGupGIXTkcmNr+SpIkrwoDMOlZNn5hZL7T1IE1bxUG/+35+Ox7tb3V
RY+rZXDcsA2A7oMW1CY7JYgZTIzVBCc0BuW1MSdpMMR9te9V7ewFZeKXoCSJynRKD9XcDP6g7OIl
aWIvNJhDjmUVt0E7jckz5ImmryRT/W7iY39fDyWBdFsyhyOXLOodaMc20Px5SM2hfaRQe36LUUCc
w3Qm1R+762MouPPsiH7m8b5UXo6boGsIHGOcBs3ysGVSC+bbaR/S8j0zvQmN/v1YRw46IfZMse6O
LvMUjXGdCr+oGAeXvanKtyxj6WMxpdUh7yGL7ULwflcmSQG2mLp7SoQ5PLqxkFtCAGvLqN1SlEkF
GN0BxWz5LJ6TenTOiaL0PIjGvaUHEzu7dojgqdelZoJLcy2aNqjVyHYkvqtaslXF/3wT5jqNICyC
tbLxIGudmgI+z43jbN+mNUW4ziVYZlW/SKCH0KDBATNRVnrvda3xKO2q3POknBHkwAF13c3XPkU/
T6BUhU5enCcsSeMLWpUFcXxbQyk+RUsuoKd7YbGB8yqr8/neIUUeeErMQe/kbZAjkuwy1RU/r3/K
55bFvcvvHwJWDlKgqgKW6Uxa58lc6hKlcXka7X4rf7U2V5ffPzygs6QEY2SK88swZcdUmnHIi8a5
yWq5zjy4uEtSo1kD7Xr0uWdfe+ebwTauJmsvroU2EOt5QhH0vBb0yXXeYm/wr0/5ZR3/GzO5jnqz
U+mK2sqwRwxQ/bTKPkZtLCX7aTG+E7O7LdfDdfCbkzOo+bARje7kgXkP3nhLswPhOvLNWcY8YRQL
ynp6LNv2Hmo1W4WXlTnXSQfrflgq2uCdveb7nL30W50OK1auo91qN59y0ENgm8qHU8vlvo7Lp6yb
NxLYKyuqQ3ImQNiJfckdzO0R8kOQzIAbze+Fueyum8zn4o+YdM1N+yahsUuN7jzGg4wqpGUPYGVV
QZaN3YGowdiTRaUhRcrlAWhSL0R+YasTcW1RNA92E3dZAGKCdCYq3XHV+GL6ff2z1kbWTicXhGAf
lwL0CDNOiFMLoLIzo6/uttE1B8Ye7CZzkvRnTrugG5agravwtqG1/dhy3CyOl2w8u2Dyz6Gs64lk
w5Y+v8xznUgwV03DRVX3Z4/FQwAZ3wK9/V56zAuWIwHf/88boYBQID/ss0rexGNFuM4LWEPpRQwc
cyXdb0tSoT785/pMfVqnx8CX3z+Ef0OCadyYU2iUIRniD1DLUTu1E4+53HCNFRvSkUhEtlMzdnjz
pjT9HrLaZEtPbm1kbR/GQaJEAQl2X3Cw2pUN7Q+S1ls8QxfP/WQX0HFIgnPwn6Er84xQJ6eoXvad
++P6nK8NffmgD3M+pcqAYDGSahWtQ7k8N7MTGLfOiuazfLHt2bOc4TwPaQiM09E05w2vWntvzWEp
pYslLtQL1H3hBsDHv7zl+fqUrFzMuKN5bGuWMutrezgncTIHpTFMiNRef1exrougzDwGjsySoBWJ
67fQgX402cD2g2fKcBmKcQdgn/0qPau8LTjpWsGODcy4FXvdWVhTd6yKcdq7nbHVNbiyIemYJG5V
yxIjfmCRWmA6Wt8S/0ibBHweN9bqc8JTwnUkEuXNAg0qdzgzawDfuFXnYeZ0acQkCoSApjZ70s3m
rvf65LV3hvigBqt6csRMd2aSOsex6OagmGgZKGKp3TikkKgyki1mnBVb0knUhh5Bh3cqObO0/V4n
yzGfwfFgefL1ukFdfOkT99WZ1Ix5EW4MgSyQgLc4mqsScG+63IS3IlxHoRhKpEXlXjbGJf4JhfRH
y1YbZZSVgKzjT8At0femiRd30i8SErkF4I9DrnyWPLpuG1Ziq6CyYoM6PagcRll3HvbIYrSHu4qm
O6Oyil1DszHAzXrjArC2DtpVbDAdmwm3AQ9D+9S0ZZgMW7w7axakhf9kovkiXUSj1MPBrnJOqre/
xVm5cfFadaDLcz9E6QxsAwv40lF5BIlTCBTZ8FAvdrMD2Ks6UTW1d53XdgcQQpdAkPI0nChne8Cq
oA7CKGSkGJ/ec1eBTQ5360Nv9/QRUPvlxom9TPiH1+MszVrKQDuEdEAoIV9vzu7GDWJtZrUthCIE
O7YhvRNXTeZbdberc+eX6rZYiFdMnGv7SNebYq4ujRmo4w4BIG1W2HniYNvWk2CIghaffjaO8eeW
SEB1xm6bliCbppMRWWn+myTopTVR/Lk+9uczRXW+7roYXKOezTgaDWUGoD8YX2RWW4/mMMf764/4
vAJHdVB7U4KUgcQ8jtJ8eEmTpPQvVzDkdudfpmAnEwnSjSd9frKlrrYFAxpltLFbJCdG2y+idItg
pOwZ4Ognk2Y/81I9JWz6aRHw4F3/tLXZ01JaoKBIXehVx5HDsh8Zj/9Bu/PD7E1fbhpePzN36czB
eGLFUWXZyKeXoTUvgdeww/XhL3HmvzsMttK/HXCSrV20tR1HuFSq2PGH5gcr3/l4k3YAofrBmdWu
pRTFwjeeCil4fhde3jgzl0/6EDu8ZOhb0VDMTCEiXpi1z9FP50hvd31qVhZWPzt3Hh9j7JpxVORu
RLIyD9DkeOq8raTY55sK1YH8lFRSjKULXc05QYDKVb4r0f0ZXn/7tYXVwl8C/rLJZiyOlvZXy3/H
4CCg5Km+sS+N6oB9Z3SF8moVR2R5kXEC/p4oNW5cWc2Hc0dlPZtyIzIcJw9rkESFvepMn6CVdGNx
P4/e9D8nY2jNNfMEt8rzDAWqrnwt0dQwq+xMxvRLlfhNX2/lVVYMST8nTwlEOWyyIELML565+J78
nyC/ri/z2tia/2aNLL3EFEbUCjvKVRvOiffsCW8jT7Bio1zzMTFVrV13cN92jg+mXAIQXd1moDpk
XuEYYnaMxFFf95HbyW8pVVZQCRe+EI+btaPP45vODo1DaF3blw8A1uTeFVMSgAjveSysLQzF2gxp
ftbMsdePfQVCngmKhXR5HsAzddva0r8DXGVVteO0dXLKum9FeamadnfF7LxcH33txTUn8woJbiWQ
bqIzjB7MzN4nZAvevja0tiUmQyNyo0+MiBBrx9xy1zpbwO2VsKbfWUaSz1nuYU5c9yWtv839sK/4
C4uL2+KCfnHJhLDtqkFc6NvsIWXtP3nRP4K47J4Z1QHieu852+KAXJkl/eoCBP0gB4UIXQ00sodx
JzJro+FwbWjNbXH0qTI3SbzIzRqI7F4q24uh+uC65aytwSUWfdh4VQWK2cTBi0/FFOC25efBQi6Q
7q1Dw0pQ04HwrPSYxxYXu64TMdCqdWXtj9YW1cza5GgeW9RktBng/JFLlqOF7AFTW91FK7uKrXls
ToQCFbXjRjHuVU1yyZ2Gadf6HlokrNII22aLNndtDTTvRWLH44tlu1Ez8xM1lsNUJl/G2Xu20SZx
fZnX5knz4kVxwRra4ehmVg9LmZ7drLotsulY6xn9AXypEPtpvRSvs22AwIy15TuITYwbH6FtjJap
0FdGYKSlogFYQnxlNL6Ltbg+OSsmqkOts5i5jSSYnFigNygXQeGAMFosGy62NrzmwE4+87puXSOq
E/5D2igrOIvMUFvAVfb6B6ysro62FpZVmClQFxH0mb6UfXuyofxw29CXR36ID5acnEwKXME6QDH3
5pBZ98os2o3YtmL5lua+fVGC/8bCbTVxzYC2P728D3P6QLPX62+/Nr7mw2QomQSbdhxZoG20YTCD
9VQXoCs0yYZprj1B810x9UrElLqR64w0yPDmWTc0aEpJsNxy4yFrFqR5b2GNqrTMBreXkrZf00mp
98QuLt1ejvB+Xp+qFRvS0dboTfAqlWMzrmmK7Kw7Zv8kfOJvt42uefAI4KgLja04qsc+90U5pWER
uzfxyxCqg6x7UMdLyi0jslOgaGw52n67zP9cf/WVydfhWLym1dzJxY34KI5e9+56VoDmnfD66Cv2
o2OxPChrcXeocSinvx3nC7DTfpY80nmj03RteM194a6mCbpWI6rM8hftK/c41337KGKe/4jRW7Xx
FWtzpPmx2ywukK0VAnT9YBevBXl2pu/XJ2htaM2FzamVhtlgaMP6Qvi92bz29kar25rJa747NASl
ZMWNyBu9hxKgOB9Ee+lG1F8bXPNZ0Ng2PdRNEJNtCarWHop81txtpftX1lVHYeUlqWhFMyMqRwF8
YBym/S8pat/INqx+5fV1qJXsBIvpMBhRk/D0xBaR+202bBXX1l5fy8HPOBCmCeR9ohjcq3VZ+Ogf
brqvVbuVBl2p3lEd7c0r2zCXASkNE8zjZwP57jtgEJIAhbqs80uxmGEyWdk/QzmpfVWU6W5xuzyC
wJB8VuNk74RQ5QHYyOamFDbVcVqgpqzZQvDJIDFV7jON7+X8+7qLfK4SQ6gOBAcfigINEIJIiZq/
C9CiZzy3pQf46Dy5zVNXx1aUWtx5r6FEVPstyfmZKxNVHNd7By8nf7HAGr1xYlhbWy0WgJUvp9ll
5rmlHoqCPXaF+Va54wFtasfrH7wSE3TseDzOEurYNY7mcwluxhgs59RX0xaB75rta3EBckEWGioa
XHm7vAxrrqZTnOf8JvQtpVpgcDx0FbpJgaN4i7brap7NgLtoSr9pav4DqyqrXikHppBNxrOZjj+K
1n7uE3pbNNYhVU6fOEIVyAZcMNUXOvmsBtUqGrBve3stLjhWnNaLSHFMWHhkcnTBJyP73bj2bbap
46r6jhngoS2NSM5DH8TYGb9YEIc6VYkcvjmdkhvPWTFQHR9uN1ldQ8IPmQcn7XybZOc+ddBZbjk3
NWygSevvYzl1JttMHBhRV6M4WtQVyJtMynyZl1uY2BU/1oFW3FRIF0KiJyKxFcToCPDI6JsgF2mM
t+urveJnOmUJhIBaxyg8L2J19VQmNnIyW/mYtQXQXLgAi2EnuOtEjufuWhL7FBgLMm+RZ629uebD
0Ekqkx5mH7G+/ybGPuzLZUuH6XM6Q0J1xNQIEh2LFJYXNaMDYkK3ImE6gUDcrxvPfozrgRxAbhy6
QJIIbzb8TtryWJlZPwbIsbs4Xhetm/qsJPM9tAa3aqQr9qCjrfo6MavBQGQBX7F4noa8fisGzu9b
2phfHGU6T7dYBdGF2Oemo8YsLSfyLBV29rhP+Ly7PvS/LXH/rZARvVEaOrZ2OaKyFfXMIHeLYQ2B
gz05ULxegPNx09+DsZh715pdtOnHJjbHju5BlG08guM8eQWhO8QJHLxeRNMu2XVW3D0qg5GgN6wU
f5J8bxoj20NZIw9KdNR+6apZfMuGKv7SA+V6hjz7pe6bNg+5I9qd6XUkLHjSImsOGTejSsr90k0l
uPYqoLOGOH/ve9c85ZB7OXZSmk9JK5PXOR8H6AELNMUw9Bz7Csg3vzZxS58b89QJl0eAp5rvdiMV
emuGSf6wszIFkGNMvC/gul8eeFdkhzEvnftFyezJaU36ahSGChazTB4yFFfzkKQuAFMMSgEBqGCQ
8qomI5yUlEfMXxNUMdrA96JtOPPLchBP4NMHrTxzlykce0iJ+TYAGz964sWA/5SWta9nj9CAFIW6
W5y6fxZQO39Ay1y+T2ez/XZ9lT83VKJXjYmbF3M52E7UuOQuBzXHwLuwhtAywOY3XauAyfk7/NZQ
mG8rw3Si3J6/pEv/jbhin/ZV7hdes7EXrnyGXiwGa/Zo9cniRFPaP7eAoLD5x+KRu6LbuPGvxEhT
22w5u3SULaYbXSSve+c3h5Z6vWzx6q+ESB3jmJoQJFEALUW49k87l6Ihktagmb++xmujX77pQ1qq
6+ts8ArHA7dIvqP9HOUs24g/a9NyeeSHoUeH2qIjMw6XNodUR9IAVs85O4ymu5VwvGQ9/huGqI6x
KhRPpMTZG04/Sc+vMsO6IxlO5qVXG6EFnuzYZzIfQbVapbflkEztHo3O0ayy09aNEpNHRUvCepzv
JSP72xZE23Ar8FxVlY0jedLJeb+kbuFb3cRu8gVwEf+9JoSrrm6gkBIlBZv92bLPedU+jw16dZot
YoeL2f93URBP/34GAEJ53w/Ei2LeO3vJAW41ZZYdIHcyBCxm8z4t2y2p5M+NjOjgI57HVTJCizlq
x4k92rxon9jQIKmd1d7GJWnlVkj+A9RRBVDFRulEKaokuGK3LhTt7XF+hG4ybmdTS8/NgN6wWCzp
ozPOQEl2cqoGvwQ5wJtolWX5o+vmGzHzc5clnuZXC1uKBskn7OsX6VJSud2DTVi54bVro+u3zlbG
maCVG9lNcarKGaiebCNOrgRiXdnqgpWfTLd0I6d3gwTwxEI8Fs2DGPKbbguQEf/b8kjLSRt7FcIB
F943VAu6L9y1oMFJedn8vsU/iY7tMXsctkeJj8idLOCN+Qxew42FXXEcHd7TC5w2GRWI9DgKfoP2
U4+0DrDjhdcm/4DGvT+UdZFtNKOuOI6O9wGnrDFkM0ckIBWu5UnhQdIGDaq+lUju3hRuiA7+SVEV
jZMB4Ubl6tnmS0gcjpzpsI9B6b3xjBWD1RFAiUNkhYZdN5oy76kCFtWU49tNa61DfzKQe5i2m8Jg
m+qBsTmyHXN329CaEydT0U8xw6Ww7JfHsU92Nd1ia1mLV3rrIh+ghknbxI0yBchiUACljnbvJTsO
SQ+JJ87zO6cyl1BCsmpPBsH3ZtqzvRREAX3S5SGUj9j/rn/nmplpu+VSjrbsR9wfx948Y+vMkZWH
PPj/ObuuHUl1LfpFSIBtwiuhEtU5zwvqCY0Bg8GY+PV31TzN5XR1Sf1yRqekNmBvp71X6Gj28fUD
Ph1+2P2tDl+MdmZ/kgJJ8r66IX61bRp2Yb061/RpHfvnAGNYha8XpOQTkUNYCUhN2KMu7NLc+KtU
8p99Em9+6rJ/mgfJsRbQjYNRoezdYzak9WNFeOMH3mxCotdy2Qg/Lt0YUVoYRgB7WexrqS+8GIZk
l9QD/2IaP3uLVSBqoTLqUegUpu44T0EG6yYn0GWXz1HaZYwCW68+Zo+UP52MdJAAcK1mU/sqPbJx
Hnb2Aps6ezSHeIIn2MFrpj+er9yr0QU2H1kiGkiH0zCvLH01Tk7+DrOy8r3nerg2XDb9yBx4Y+aL
W8+BYH2TmHMB4ce2syQciMgyBSaSYwcnTdu9K60+rs3UwZ1ZV89A6FTH1oaGBAyEyxdqVuVu4ADE
lT2MAqgo8ngoDNsNc19U28qqXjQUbxM5dXxjN429nfyJHVQvzNg2aRNWUC7bjvjwTZfbaTgvBSD5
HQSTid3R0NQMKFMQXu9xGC9IYFeCbqplcK/q3vc3o2ECrlLqaqvKmYTShepgITt5l5cz8iZyAcZK
wpm7ChrOxBw2TQU1+xZOg1fQJ8rvWl5CJsKpbchk1DA4vFB8+HT2IcRWmzmnAum5qSNJ75qvpFHv
5TRDKlc+fD33Pt3Q0fxqcvsDGA0llIwTUugPCxyeHljWjppvvEijrx9x7gtWW/pgLiWFebYN8lD7
YdllC7xjf2PU87egaviG1YlYdFJXxIB4iueCLQODkMBh5Onrlz/TP+scsloyxYpxIMk8FX+6tIvT
kr5Crf+Xqy+Bmj6vz9j+OpFcCQY7RKiXJdQW1dFocxKrrG8jadZFLOxh2qnC0rsm49NeduZ4y/3K
jYARrn6w3mhfPWXNB9/3yeZ737zqTz1U3M77TCU2/NDo3MB0fgqE81JdYu+d6dR1Vs/3oJlclxNJ
bNOOuuq5578tD9ZrqboQcp8ew7B+nC6b/6zLZZcuqWZSJTyz3Duoa6jbidT5frI0tGOqHEVCJqkR
f91fp1vRJ+vvWvyMnWjnheXMifTGuJvfmy5LhHDCkjz3eRGrESia7zE2ESynPv3n0/Jc64FwBKQL
ePiPXnUcdgXftCvz18n6QdKmUFgcEzhGJqjY3tSF/OW4SLh+r6tWWxVvhFnrrMHIZ3UaWrweWTBV
0o8bIC62cIIaonwA5sKHJm6QamfWFx58JiLWGfymnZnVwKQ7AdkVIGgbxb4W8OIfI6lJyJbc/2BW
ealccGbFWyfzwWif6zzVdkKsoYsKgAiffF/N+wFmWhcuGucesVpU4ZxKfa9CGBTpHJT5n7JngTN+
fD1Kp9H4JKDX2bBW5N5c95wknaW6wNajA3X7xbgwOc/N/lUE+5CBsTqlVWJ4bApcpz44PXs0ZpsF
LdV3X3/Cmf5ZC3+lcN0rWamspPCeSo8Gbv2cgSrwdePn+mcVxRmguki+YKN0EMxQ7aJXoE6LC43/
FQf+rPdXO77fOCbPSGsmLDACYYfdVQ3K+qa6Yy/tD4cGaRn7Xci60PoJdv6eRjhD7e0Nib0dkq6L
vK/7qORB/lA/4R/1lI8bM7hkxXJu8Oz/X35SVThyYamZ0Fm0IXdABDYHHRDHfZw6deFie2ZBNVfB
bVruaM1AhiedgPlvvW2lHdLaDob+2hggQNY/lM2FzNC5OFntdSf9RHiRwmocdYg0GL3hVk3zfZap
PvxOrHjrVFpWziWyPZVKpvSqtJ5pfeHFP49Bb501K/y6dx3Tb5PBRx2ysNm7NWYXEkifL5beuuyE
ZHVjlvAISMCFsbPYHbV+7LpCPVeW3x2nCRqfvq6r7dc99PkQAN/7/yGVYfW1dGNBF7t3PhpV/oI8
3kEt9bfUGbCwn577z47ZdwA+pqNuEzU81JoHvr6wkJ0bgtUyIAAMVKrvAKnxdJSbNkRPl282vVoD
Kn+oxszJ5gTFeTvkc/rb5uYlwNS54V3NYSfVXtd0ZZtYBgn0q+m9LuRmgqf0+PvrEf18kfDWSbzK
cUTHKtEmy3KtnVjR5VE29s5KvyWqgiFdzVqvMl0LIrBtMpp52BZ1hCLiBRjumUFdZ/AonydbiNpO
PH+cn2bbgXO8Q+xvsSptb52zy0VOS2RzSCKoKx6s3C+uJPVhgKkw6S4sOWcm1DplN2ft4rklPoH0
1jVrYeec+eAI1c9fj+65HlrN19kEgFtSaSeCVCOofT2clVAYuBD5515+NVuB/a9kWyIfD3XbMhhc
6OVDv53Edc7zbw7x6cP+WRCA4bbEIgo7UTI3w17LepO2Y3uh9891z2rqwlCTyKlH6x1VD7yy78FH
+t6av2YbLxBX7gUpaOLXQ1hSElrSuXDqOPfWqy3XSAtgAQneGqIq844vKPs0k8kunMbOtb6ar9Ig
tNPNbCdtW0CM07f8DfPzbxkV2LDb+v/xzGmRF9x2nCSf8er17G604R6ccnEvDOmZmFyTiU01Ooay
FUvY6STsk2CA8EZmXjpOnm6l/z3weWsucS0gp6rUAhzi6HbbsZDAOfhXvj/ERsMhkzp3f5yx+fn1
7D33LavZ28wC+iGOjc5iVQ3IFBEbRUYe0xPu8+tHnBntNcGYTwVYXxzd5Wfvi3sonUt1gr9Jr896
6vTEf2Zu1U99PzbNlChlQDC6G6ZNWzA4x8NbKNsWvs+fGtcd5nvIOy73ZcH9PnScaaJROfrACBW4
NEUgxWZgzogG/tJ1B2GrkWL1chur3zuAKW+9jqgflWfaUzDDVPKtcD1YXiOJlcrvdZCzWiK0Q/3F
Nh2StJkvr73emcLR7+n3Vom1gMM8NJaxGFglPHzt3q3p8OiApXtJxPrM5u6uXr7JptRt4a6aDCac
6Dw7NIwRMrsy8LtLGbFzAbQ6oIy+Lms9cpqwadmPE9vl0oq+js1z4b9a58CxgYLRONJEFEcXAA9z
JDvDVBeAzZ9fXLw1+xq51BpZuoomNdwQnGEIJqMPCm4FzbST/m15AjhAJPJbn7KmX9vEBoo7x8N4
8dQ2Pyl1YMr49nXbZwZ5rU80Q7IIat/optZoK0gaW9Azbts7ks83cMD4+PohZ4bZOZ1P/5nNmoGo
YpKJJqZY4llMexT89183fWaY1/xuuLJUS2H2LGlTtnGtnwYfkcJg39sP1hTvyiigKGh17O8w13BF
74DO5f6l/excv5x+/6df8tl13GrIaFLB3wIKnT9gjXH/vX5Zhb83yHLJMsysqtc7t9BwqoS0pVF2
l3Kh5959tdM3trLqFNt9okFLrx8pZ9+L9jVBunEMpHRSvHlnSthm14eUtKE59JuvO+bMnWjNj+5z
Y5kss2EJFz9k5Yb9kG15/QuWextJfn79jDNBuSZGK1q3KHp0dqINcqMdN4Y+kh8rQZrv3aT/6kz/
EzgWG5jdM0aSaiwOvuv98Vj723QvVaXPvf/p93+a90ura2ElZyP1fAM1pdDo5qChFwhI5xpfBT38
byTByZklSz/CZsoMGmiYcwiWf933Z+KSrXattrYqw04J6jgF+60A++rhRfN10+fe3P7/bvGYhctE
4WJDHO1d2zYcfurFNZmLC2vxudBczdnCoZB8c5BNFmZ6N9DlTtTGz9p39nPbhN3ILqEUzz1nNXWL
zrKZidxbMrlshpQZPcy5eSvtiQeQUaohkWFcSF6f2V3WNOnMd5VvwYk3GbPFe559JgErHODqNsNp
QMGeLv56ZM4M+tqXGpKcuOWlOIjSklQhVbMRDu2lJNmnjUMv5/Rx/8yGDsg8FM4NyFiLgxojp7yw
ufwtvf7nkIuGV9OM6tnyC42G+7CLm315nyXDoxXVkdjwzRA40biRe//QPdKjl6gtnNujr7vr00DG
g09f+s8XzbXvn8yqe5hQqKBorAg5wHDIvnVwRPOrKejOs21VU4qctWMGdED5R5HIroEvNC+t4n9Z
Xp/13Wou2qXIJgK1/MTYDZs5hLZLzMMqJrsJolxXS+JES3gcj821vha7+s5+KW+yjbgwcuf6bzVR
JcnrdOwUOVDAQpKiprYOOlg0k8Cl5FK2FJMPw/HZN67maQnlYlzSuUhgpQXt9Akn+wGYdzsogIQf
AmJZ3iN3vPrWntoUrhqdDz92WTHjunDG9tUfFuaES1nMNxYv22Mlc5fE0jFwpy01QF1R2hjzYcD/
H0bRVHngjf4AhX8j/Q1juzHolbZj5sK3ZACtZFM6mm0nUaFyh5kbVa4PIEbRmvFiWX7iDV53gNKu
eV1ZqRdyatS3k9u5H6TmMzKyDXkF/7HYUCLobUZdnjCSwYQEXKcA1mX8zrThpwHCPYWBhZd6O0Un
48mVgxVXHQRAW21OB52V0g+WCSCsIDfmastxKcSfw3ikI7KnwWLq8jdg6jyqYCkJ9ZCpgh9Lx8bb
khHjPTWUe7RbGHhkrMoiSKnq56Wrq3j0nOJ3XlMjYHY9PPUTG66LiWcBddN25+ewyAVTksPZDB5o
lsj0oRzmrIoaRxWROwq5s3AJ2y2y0UeDLmkTQ1M53QoIZN230khju5XOTY/eujKXpghNh9v3dGQK
qTsgiAJrysXrnAo/ADyq3CjbMrZFJ4yEV2a2cQU2BXOyzZBPBigyqRpje+xYDD1ocl3rHnYShuxI
sFQqfeF9tpRBq32xS2c+NUEP6w+UQr15itNKjleGTcrHxvcgVESEEAnp2hekhZpd02j/p+lnc4XT
ESWBhJtslC2jMV44fJ2J6DXfvhZzMw09Vry6aMJTXT4zjNAUr18va+fkv9fe5ou2CZ8R34eiRLEn
WhyUTII61Wmw5Lm5W2q5vFNCylfe20ZEIGwCKxTgQ7+3LJDVulfAtkdPUvgH7rm/TUPd0cF8wqZ3
4VR5Zh9a23SODdPtAJQTDk4t1HDuqunCqPzFn3yy0KwtOrETZEz5VYEyNulgxldNtIww2xEguZPV
Dx2Eapdg1JywGCgf9o77ykErGBYtOn+p+mIHdGT2MzdxcAz8en7saDnuegFBccvT04WT3ZngWR8m
WDZJD56P5NAWmNRiKX92yO8GeedeuEue6eD1KcIdM6xDHfaUk52T3b22+uHrwDzX8Okg9s9+W9lK
pNPk66To9hO9IcO3WLWgDv5/u60s8kkX0F4thkzi3g6rZ5lq40JYfJqttOBf9/+tK09XtnGarENU
1rFoIveqEIGuI1l8b8LQ1TnEbaql5ovE+6u7PH8Q4MUb8v7rPj8XLavJaED3n3mogCXUhxtS5GRx
/U1fE7o6e8B9Wkvio+labKzhWZS333vl1bGCI6xdxjENFx8Y08rYFXa5Lebqwniei8LVcUIou5YQ
5NeJHvPnKjNDb8guBCI7veJnK8gqwrnhTrlUaHvUXf44znl+bNLKwlbVGDvPbxdISVnwV+ohXnfI
+9q+X6zOf+0Ka4pmqooAghFFWJSpvhkUwJwoK5Ioy9JqaxpNtSsX0wjnVsCIqAVbr6lm+chzamwX
YK72mmcoYuRetx2Ur2HKA0NRAUJB3Pu5t9F0lldZX+ugHkt7bw9psS0HUV/BdFvfdSDiwTAVIglp
S2Vcd1N2TdyWHQpr8CIcdsZrl3XGZrZbJ0Cl0IQxpWx3tumZd3lNphhCw+AM+vpS3fDMKK2NjIuZ
Vw3sO3EpyKy9pZdHb8gvXfzOtb1aL+C23GXGhB1kUlcVf7bnX98K3LWeiyjhjMYhB5e4MIbyMr0d
iYrT9hKL69xrn37/Z/nUXtHKzECX5FZ3nat2z81LEqlnml5LitCCpi4S3VCvnlkAiSFgkS/laE6d
+smUWIuJNJYnTAbj66Ru7zz31nR+thDrJN/bq9ZQ+rFq55I7ePEhT8OOdpheF1o+996rIElzJK/B
vM4TvTgPYM1+UOntuGqSrrS+tx+u0fQNwOV8RBEywXPmuBQLiWk+sPjraDz3AatwmSw/l4aq20Pu
0wyXB22F/qDsR+o79tMCCsqF6rL/t8712RCv9hic5l2r6scsaZdJ8KD3ZT1v4QBJGDwQ4bsL4adq
wPmor/xAWgqXFhccuFcyj/q2kM5wlUF/OzFaUtxLbrOtBMFkb7PFfF5wZv/IO9/DOb0Rz1DVKktY
35l2DWEF7j8bDFj1re7N8q72ABKbLKu8li5ckuCJLN8m2wXdDIQkuhVdWV/16aNB35ktj81Qx4P0
o3z6AXIyTByXA10KiH6MMSEqgHtOWAsYRAGQ5sioHv5MWbuFQBbyOCEpM0hMZQFuvldeg8ehJAR/
yBrH0Ro00cz/5RMSlRCVUFNkTPnWFbiYeGBd4prVtMW8zUoK/zr5q4RiVVH9HFA8mYubtNinw5uN
2lvj4gl62uD6FU1Yp5eTrYS5d+DGZ0so/eSFC0MftfenDE6ANkjg/UnsXXs39vhmEiMBQjZcXL5X
mR+7XD2B9L11x/zJscm+UsbBLeokRRlLUhcXPyPyl/Fna6jyaijf3CINWfHm+eLAZlfA13H5tUhy
5y5jiOvyTjTs4ObiFpDVezJX8by497DJq3HDGB+czHpcpi4GGyKumhdkvSKj9wDYnFTQDlngmMWW
1u8mNFsE6OJWipKacS3tu7aD5SR+1Q0LPVhfyumqpO8ZNF5MsLhJs5vsxC5tmAQeYFEYL+RazTW8
LW/7qgiU8wZkWFDOTgDyQoAqqRyvS9zevO2EEpTXuvtFnFgWYBadOqPc5GMeTfa1ATdOG4QPj/Cr
1m13arDjAjdiCoCxdNJNY2bh4PVQsx1jnx9nDq/ucQP2vhGr+aDIR05MuBw9t817UxybKQs1j5oy
qeWNXV67wrqaf/YisF6m0Q9MM8ivCdhqB/vK2jXkeU4AAYW40oLuCyGTFlq/rbH4sFSfpEAQmVud
GmGO+GPALYmDnx/Ncsvz2Ghjk7xACtFmYfqs8msYRTbprr2BwaDVHOFvNhhh8+jUu+o+LxLVRFyE
aB4fZ9mBu6ft9YTrOg8b40Hzg9NuiwHxFi4PBo+n+m6mMDjMgtQNZXtd22E73kkVNF3EqRn3bQG5
EbFffFBGn90X1zd2mAF5fXL08DZ0C7/FZ7cPMsqvXUdF1muP/3J2w29ziTPQsz3t5gOjUQEEr2Kh
oC/zhwEhfLObfmiGuAANBhnlaU/ybAhgMb0pq0NtgJaiwnnS8JSCBSNOMd7GzZzAqp/N8YEvV+mN
5cA4tbZiXRZxIcato6P6rXNgaTyH1i/eBgIoyoXzDXFk2EoXuYO3bjmAnwGebCXv3TwAgT83eDT7
MdYJ2qObAtO7rs3bftq32YNZH+E367tNKOzHlFzbUFMbH9xq18sbDXc26K8YVdCJaw0yQxc65lZU
r5M4yqINVH4HM6NqslE4g1PrjbMEHN4MfiCyaM5xvtssO+qHfAhae0sKBHOs73sZCHmE2TV4rRbc
HDZF22+N6ecwbC185O+iicgDo2FX7sx3vuyUFdfvk4Q3dqicgL6rjxRrnYqMHIDgEJ/iu7/xbiVY
2qAFGLe6P5jOa2Zc92bsOXcT+L86HJ65F9fDUfVHPYU820C51ev2hvPi8I2VF5BwvXfgzAs1SBD7
neVK9TuJujVXgdPfZnBnaQ5mFTHuQi0Dv7GAefihxeYWwnS1fiRNYOk6KJASrcVW2lDVyK8nERaw
//X00SNTODhI5dSYGVFpxC5gVzYW5j7Mof3J55em+NE6d+moIhxbDnDfRGlGBswpbxpwmjyT7HgF
vZqmg0yFj3t8Mld/DAVM3nvn0kCn92JCksj+A/dc3v82JyuYOHB1Fgl9pP+6gd+AQXwQ7kszChyS
l2CCnDj/M0rgiuF6MthvE9mBUR9U9gtJ4TZaksBU7MQTDFWlo5PNLDxaPf6kgeS1ljeRt5HXXNW0
C4X15HrP+sSvrttjT+9HeAGk9FnVz3m71+Y2Q7aygFEyk9dKlmE7pMhPN3izKvDnG4pcTQE7e4Gr
hIA3snPSnSigRW78FNneEL+RUcTOH4KiEcI3sS6Bp9E8zJQZsfyxN6tAG95OMtDy8OLUOKYMsWeG
y5KHLh9jpXTk9PfucKzMMi57qGdgqUzNEGnPkDNcK6ab2hTRjFnoG+8O9DVL+Oum9ZZohGm1aS0Z
OtDBZ8U9EpKRFLscGJTGh2AKKkUQaQSyLR6cOeiHDqp45pWlT6pk5B7OEqGnbyc+wk4C/sccuTFn
FmGTbmtcbHKWHRYHw7zMKjBpu+38B5rOyWxD2cR9aD0WKmDIRWdvdTbcaccJ22mALTCYo8N4JeFU
bFdm5ANHrpm/pVVLoGpn7wiGcZiHB3D+x9AtsnuRzpHRfbizjHskeWv6mpdA1WARIXBy1gRipZ23
dZBsxIEGXQLIufm6mO1+RggLKkNp/vCMCUH/kXuvXGRbExexdrgnwx3zfxaNEfQzCq4MUqTGkx69
gA8ZzH8L/GGJRdeNO/fOhKt5Zh5TszpCICkhFdtNJ2M6lZIP06riLIUNbvcs6j2SmpHyhudlMu5S
mopwam5EffSRkM2wvtXoXJgX4gCEUwIE8MKpPkorDSECkXrP7sk+eZhpWFox9eYthIgD7RMTuWV7
TwucmrzQHt6ygg5BodR9oecHs4D0Ao6UHLohNoX4jXeE5FK8dP02Le2o7emda2OUFb2qauhaQJXq
jlkvBqYAtwiy6R+Qnrvt7SK06ibMyqtuvLOtMlYwn3KXFhOo/zFaWaT/uoyr23SSt2VDX2sPOlRK
57e5Wx21reNsgX/roH+XXfMKC4nI8dS1l4pEmVO8CPt3aZY7R0LOl6VY8BW3XrN8uCrqbOu6LXiS
6UcP2mKYe+oAbqgR0MbfMT7/6kWP3qpvSWtdWym2TcDtsJCIxKXe3qw0iQogWgOW0SYo0wb1FG95
8ylFIaF2PjIGsa+lH+yNx9G7QF7Wm8Zxf+EP+XYyDbYpmrrbesvcX4sUTtlg/5cBtHraQHtQIirM
djtUpEJmPdOwEoeT8PhB+pjJ090/s8zd4OHIU1rpFFjWcCuI+9uB9Q/E9pssyus8qgVca072yKEo
1G8F9ZWDa1RGXLbYFkolkSJTzriB69sHxepdMmjo153c5RQiQWXVXRHSmHs87s80ZtBcLmcRZDlL
QzMrG4BvtBeZklFcKToSdaXxbFp1h6X/JGyIF6UOss3jgshtegkuAyxjsZlBdbqBUYwkw73fWIAC
+OmwBYuCXCGKngGvzWJYIEwHaZE/PBubQHHePSnwAqMSxjaRcRLzyRyRvoIEBGaEy6F6Vg4uvOKH
X8TKrqepAzWlhOwIUw6Wn8nsQjjJdpEv8K5eASvopehLrEtdMiElU1Bs/LOLYi+oUkdoet0wke9g
k4RVvWpxER7oZkaPRV5v5SiHyN9QkIqhqRq27RKhqpBkjCDjW0E3vbWsOuzbDsfKNqxqOEIXVnU3
Y84PdrrpmTiOxbSbemHA3d13k6Yz4Ude2G4fLhLLXmmzDHbXxYG4kJiyqUljfzzt/inKoW3ehh18
HqNc4XKV+g7OYKVd3o0NWMdgWKnb0qzviUo3mcFEmJcejoLd3O98Y+BHsMAQQbjWi51ipRf1S9bt
6VK5L0xb1U4ZnXdUk2pgVgj2vVZVlhRTg2uMdqpT3adx1Z0PubE+7mEzlhjCo4fG8/lWMMnfOPGz
RyhkkKfWM7DlyrHMrKDoJ2ejBaV1oLJSwO4NfrXQ3XeuaFrpLpBthdWn5sZPZIObX4Zxykw5VF8z
bRoRsBw9ti8xRNxg4/usuzpOGYzGXKtgPxuok17lrW3uWljCvQF1KW6wQy23nl/NWyXt7truM3nd
+p77IGD1eD+VU1q9D7JrClw0pkWEsnHsl68v2Z+nV9naUTizBl+7edomk30cjecmjZv+gszf5zkZ
5q/SqzVmY2EvaJrzW8t5rb9nysLWZAUIcBFn0QbYEBQqaPeVee1d4kGce+VVanVZOgpRujI9pF1x
BCP1xTONC0Wtc9mMVW9gHtm2Zec6yQacxwwhH600ewSrYzOOuHx/ZzQde5V5Loxu8mejh1kx9r3a
eNTSR4nyQnL4U7iJ5axZ26TT+YxqDb7AGNXG034f9b5qDlJkdUQLVI8KCHFHX3/JmaLFmsY9LvY4
aIq8GFFzExUopsac2b8XbhPINmTsN5GYVq6qyIUs0OdD76w53QMm9iQdJCdttXH5W+rfff0hn08w
Z801zswlM10bTu04lriBD1ViHJGQFqFN/v69J6wSfXbrLRwLHix0HWgOzluiJFTqnr9u/EzYrvnF
tuEsVuW18JudN+6yUXME6HlVbL5u/Vyldy0FCrCF0SKTB1fAMcL9fKkD/eDITXfU3UbyY2aFXz/o
TOyu2cSZBSgilgzEru/dNJnYl0iSDFN1gyP2reguWdmcG+zVJJdiSMfG4ToB13+XdwzizOMWgjwX
MqLnYnQ1vUlZVHLwcGrM8uaaG8Yhd7MLCC//8yz33wH6JzdvM4n9BSWRw1Q12QEiuc1e5wxOzzU0
HnmBxBPNQLw2BykPDlnkd0CElrMWFqCZyMYcvpzJWCAhWSFxv7QdtA4vfNXfassnmd21rgAHXFll
qs4SL0spZEWbZv7jVQ5/THEPkidsd57wrhs2VpHya8PsWB6g8oXTatUZh8Wr3W3Z4lbjZm31y5zS
WUed4/vvYHLKHUQgT3YezEM6iCz5i66H4R0AnOZN1Ni4g9ao8itGsE5KQxohDrrDU1dgu4XXL6of
VFn5hc3l87hjaw6cR4th5oKDs6ogCCKwjXehi0zzdyYPW1Pg+DSxfvSdNoGYq25aYAlujfzFrB4Z
vYSgPvcBq7qjm7usNKXlH0YkZGEMHNTqT3WJIXiu8dUCOcsBjBxu+wdIGOAmgOyuO5ErQZbvlc3W
7Hs2CIE6JLBNxtImc3ufgRoL9urXnX9mzv9HinKCc6QpvS4pWTeETn9Ku1nl7uvG/+5Cn82PU5f9
M+3TatIzcugiqTJBd6UryM9aDjRA4YFs3Gl0nwBzc2OE/0LCeehcY9eIzkddFgisR2E2/nuWS5At
xQAoUADNFZ+EJ825Ohxgq3BJc/KvEMN/35OtVcF6wykNNfTo1zQAyguKPyGgYU/OmxuCy84iZ76w
Ynze3ew/9qasYvNYuv7B0vMxa9qoHS/tQefCcFVlckHDzgrm+Ad/yF9SVk/QH2Nv4Jpf8ob/9MwE
Z9bVJNKTGlvHpn0CH7i9rcmeNCPWUvoKXOF9O6YvU3qJM/l34/zPgOBZqzklVGWmnDtuAqDDgjue
Rmq4rJzYr3GnNM3C2Wfa6XfYsewrKQBNhSlpt7O9ZjjggEqeMkh7XdjbP+1XvMoqhj3PKUF6gfOy
VCW01N5U9aH5JQbbp/GAxk+//zNBAJ2CfxMUi5OpQFoPVCDuZ9HXk+/ce6/iYRHurHwX7w1nk30x
j1vPNcDNukS5/vTIgzdfnUWcqVwq1BSBckcVbMPdQW7oMpTbdraqH/OESozt5dOFafPpMREPW51M
apQsdOrkQzL0AtJbVwMsKpT67ZOXr/vq3DCsLmZ21wy58PiQKG+6rkBLV1kaf6vpNZbRkJCohu8s
STIHecFlaNxDavTDw9etn+mYv5oh/8QP8L2LFBIsGN4+cvNYjEDCIOFCWHshiv7OuE9m4hosORcL
PMYBoklK3+lD0N/5ng/UvmJA2OygQJWGpLDqqEWiays7aKmytHhOS0tFGtrVdylDBqkYKPKIDipi
+A25XhS1IU6j5uehaOs9QIXmXkG7PfL7SscecWWMEpu3adhIUbWAIe3/OLuyJkdtLvqLVIVACPEK
2G6b6e7p7tlfqCQzYRWbJLZf/x1/TzOkMVV+StJVEbKWq7uce47jlUVQoxsADCPky9Ij/6ZE/TQq
WKG8s75Lz/pRtGAnh0rCByi8YwPL0npAlezXgtp1KP3uyygTFFQdqNUxltTHwm7HaBr4XtPuxhFa
6yw1fVYnHQrXMU+WJ16Zi17u0tyAbPXKGJbWArm9AZucNEmQ6flhtvzT7fOzNeuVcRskJ3k7Yegc
hdFsBPTADHt0pFtjrwyQLdtkHBQuVQ226KBY8Gi7fr0T9269EP+BuTbWmI1t6qJZsOyPrBZ6Dhoi
VOiQrv1gMqQ3C2gkv8JHTz9q0pJjqnMSWbzVn8WEAjBwKnsgwq1fujJPHWEJr5PMjSs4UKHDqzzg
SbcTw2z+0pVxmrIOjaka767llDoc3UW/NDKTr6Ue7MeC+2RG0nZOHwUigJOUKDLnPC8vXqe6x45U
C4GmWFl/v31gNgzOGglli6kmoMJHM7FnzuaajuWLeVv6PLJdpC5vf2RjPdeYKCV60PKPLovZUD2C
C+9TUg3/3Df0yolpgV81tPdhMCtqH3wvrSLENkV0e/SNN3etrAT5s8ywhIKQIRWQBCil/8FUSXpw
ST7d47BDYH51YxelB56jgz32Zue5Ks2HcWh2Xtmt2V+347fHpGkSCnw31kZMCifYAmcC8X4Wcnq9
vTobLsOautKHWIKocinjReS4jmk7HJhVZo9XPqEHZ8qSI6pRei9ZuXWIVg5K7SVGjASXkiP+mDpz
bFDTu/1DthZqdd91k8BKGo49aIcwzfJovv4TBbz7hl9d+Ln3EOVrqwaPUBEItD9YJAmaaU/pY2Nh
1rlPj/Km8FpcYbwrTihmCP0mExA0tye/Nfo1evjtEFEIbzjIIOAQodr1DeSx3XeoQN5HRSnW6c6k
rIpGoxYSN+nwizRNZEEWtroen3ne6dnf+gGr17Yac4srqeu4KNVXmoIdlqH79L7FWV1eDSFh47Yw
bIA+98e8rUhUkHrcgWRuHMt1trMGWSxKUdjYK6llBvhYUwK35O51XG+Y/nWSEzAS17dkAjKDUoEO
98kDcMbyH7I7zc+aJbFXQ4ceHMFiyMUEJv2VVj9SIApur/xG8Pp/xubfjqUFYmIlOSZfiRLIAGiv
t17Iih+UxnNZRRaAfLc/tLUJq8vbwiOfPDp5MQp4gWr4Q+LnKB/vUQ28n9K2xTqladlK64V4LG4F
sCoV4AvW6YqHNEMbMgBwquIL9+wATNTh7R+0se3rHGeN+HRiPRqx4WC/0QogfDQ2Prg6p6BhNvc9
y+scV22qpnEWGGsfujRMqw/GzT/env/GfV5nuAqHM+RmtRdTezp6gx9S4OXuG3p1nStg+u2kJnNs
SqRbPAmWKtl57eH26FuOn3X9Rb+d2RnerPKrrAY8qxxCn2bTI2F+EzXoMw5NKlwg5CAKPDgERWVw
UKDUwIWLtJIonrlWYJqlcBDuOtfeOnOV+L5yOR15bOY6mGBcLAfQgL3Wp/cPmbfmtxeuLEbnOvpc
ZSfjPJbzUwHQEkQlbq/l+4cALDR/LqWWY5lXE8YvoQlaAd1lzz/vG3nlCygfxHNTjZG5AaqMjOeC
TDvp0/cnDVjen5POiiYd68GisXbo3/0iwCkyeDtHd8MeriVvam92i3pE+ARippfauGHn8JMp/Ccr
p8+ZnJ/JzD/ds0Jizd45WFM+4YK4MSxhXKc19OjZztAbHuVa+ybvVap8s9DYbr/UI/ARdtClr7n1
FTxZ0e3Zv2/PvTVfZ9MUSTJbrRd7WfUsFycJPFlcROrcebHWxJ2krJOGSE0BOEeGG2DwGT3VFdmj
D3h/iQBY+/MQMX3VpWMdjUXWg/Uq+5a7+Tmt6xPYgk5E8p3Y4f2z6q1JO2faWp6FIlgMaaYICk6n
qtoT69nagZWVnXK3y9oUHqWrypDKcyeBCnd3vL2twa+/5zcbW9N6yDOS8DgBZF+K7Am9zF2QZHvy
5FvrsrrDveyLqXKwLvkAoE9pTiX6jm+fzK2hVzZNQaM3z1sM7fQXyb63CPRvD7xhjNcIGCcRg0yl
JeOJ/WzYm2P8cMn+Xcheqmxr/JWLNI9oStK0cWKuXnP7gXciWLrXqf58e/obW7quVlbF4kCM0eNo
b4D67fAzwUOl69f7Bl+FN9ZS23NigPMraTcELTBfUVUIg04IthPgb01/dWGtYqSjShorbp0CDSGO
9Stt0p9OTvdqDv/vt/tvStcT13357czrXDqtC5BZ7LtO8+wBmXkClEqfy4LzyLWJH7qqyM+gbeo+
+Y2eo1lVqPa2WicnWQovyl1TRWKwKgp3U80Pjk5F0PS983OcK8AsPD8/VCyz3mpB0aSUSf03p6R1
wtG2+s9D7aevrPLotxydnHHlF+yr8lvrJKqEPpPRn4/lrEga+lllfUoKDg2TqRbeHuf81gKvjp/H
eshCdgOPiRkDiDS6aIxKi0+3z8fGpVxzTxqux1SVGNwXf0vv8+juoKM2pGW8NedkBpqHJE89CfQ6
aqe2k9JHrTz/FWpSLgiY8kweqjGrENwMxgoLSyk7nBMA0tPJ9HudoRvRh7emptTMMwqw7jaumm74
CawsO+pWLw+tGX8tBMQtASF2DZCyb1nPI6QCh4AupttDqGxYjnWdFlUZIKZRykdHYOXhsfQgQZWV
RbSIvjiKUnZ3eV5sHS12PlfUg1LsZXS6gz+gy2IcdzzRjY0EU96ft29xfY+OfV3ETI7J341tye+c
2unnCoWO5tg2wga417jNmzXKvzIwBh90tnhBWlh8x0C+f0bZOoS0szQvunQBAUWr509lj6q71SZ7
/Y7v7xFbx4sVxrRtgbXzYHfbwQ7SR8BUzW4k//71ZetQ0bYRgqJFbYlT2wUZvr+cWzuPDRv/un2D
t+a/so49kC42ADUC8JwKpI3lFDVJdwRgcQJ1jhXd95Hrj/vNBNdjtgDAjciRW62G3iCRkSFo77Oc
ml2M4HvCjVtbff37b9/JFZc1cTtxaSepQuFl6F8YcHVu/4qt0VfOjc8JWNqUJS7SdmNwwX+qvenr
7aG3dnnl3NS9wtC4FyipgHys66v5Qc1XnlaT7XGqb8TXbB2YMJgPWsyzuBQVdU4iHfVZF751IhUg
+T5UGB91pVRkzaNz7H1Uzq28l8cpGcZwycGhlDpX6e/bv3fr1K2sQoo68WDqagEFElJRc07d0Kkm
vP9g9O9y+XL7K++vqvOfYGZp0qoD3OdCTIIErf4LxMXfXLVHd7rBx4ts45/HrQHa/mq6/AtYu9MH
ZEbQ5rZ4aF3tmXtlCrX4h9JM9WtSZfyQ57I9ukBNPraTC94YRI4PwmvLMPWUc8pGkfxjWD6HNW2H
Hm0yzXRSJCs+DJNrARxXUxL2ZMbNsZnq95Bi7x9pZy0OkHoAl/SI+MC1CY2yiV6A5/p03+Kv7mKx
VM5Q+gqkY5P/MEz67CQmsqmz4yFs7e3qMrKkz4gm0xKPPikDMaFeIJvWi8AZ7b7d/gUbb5ezDiYH
x7Esn4/ikoHG3zT8NAO5Oen6oNC7TBMErYXIZZRXBT+6ZgJMJkWX5M7Hr1fhv26rsw4xbQFidlDN
Q7vPJS+9yeMSIKFvDeMsrOt6DHyOVjje2T360tBohT5bd8cdeD+GdtbUfgAQF0lTlzUy3z9S9Zkk
eHc8dLJbUwRwx45jsLF/a5o/jaJewkrAQxa99BeWJxRg1aqJ0CrD7gp2nXXLBJqxuV8s/gxhQPO1
tYRCr67HQwYu1bvMmLMOHf28zUrV4Ix77J9ZfW5dGWr7nLs7Ie/GGq11HkBrxrxU4dnM/aekOqfs
dak+3j5e7xtgZx01gnGmcrkS3gUcBwHL3yCtFw7O45jcFdY5a5RrM3hC5Hi8YkgeBpmXhwvUWQu5
V3bYmv4qauStmkCh5XoXWfZofFVolhOBpOW1m/q+BVr5ReC9SdiosUCqXsKyPc0WGvLFt1TtLNCG
5V379smcJACgYG9BX/ZhLoqXtN7LgW0NvbK8qmFTbQ8G7vwwvHWqBZ4AHf/3LcvK7JaQ7ICIJxbe
SCz6rIDlHsNk+QABpPs+sPKEcmsWwM1O4pJrL1AtqLVcK3TdT4X/5fYHNi6VWGWw0yucihTcu9ie
+NhlzsHpQIrP6H3GU6w8G54L4PnbdImLAnwnoBGs3hb+vAwNkkq/bv+CjcO/DrqbkQKIqLFETvcy
WD/rEYyFyJ1Ifwf0snF+1rF3rq+eWYM95l4RjQuN0GF+um/q63sr/NJBN4e4QEg1SIgfoPkocCbw
7ZJ/b39hY3u91b31wL8tFBjELxX3fqRi/AJ+z+clGfZoXLcW5/rd30KMMR3gDGRYnMYGNawtmgr0
DfdJRzje6uZKNIKiud/xLkM3FwGY36oIYnR7d3dr6qu7q0hhI79vi0tvdaFAyWB090Smto7k6tbW
us57x8WqMLs7UPK9sdixSD6Ycucp3xp/dWlnBjZ7MyD0IsUPdwLPB/uWtM9lmu6Yta2lWd3azE1M
kWYwmXk6P/ueehBGH+46kGudgtEaR1/iebrARb3M4GPQZfvLG7Kft4ffmPlaqqDQfmFkWotLB6KC
2fUjb1I7pmxr6NVlhQqfokOf47w0FQp+0yhA2gBSkNsTvwZJ7/i3a40CrUZSe8Yb47Kyl+98aPIX
OmsrIkimfFuIqv+yazJcuL10884nN07RWriAIpGdFNa4xFb7tIAsYUlYYGexN/Ad8OLWb7qu5G/G
we3AQ8zEssTS/1ou0zNHh9/CptCz07BLp1Ci/ev26m3FnmsRlauhsAH4BZUKaadoMNMU5sUMgpZk
lOAa6LMTs3h1KmySvgw1qup8YfmHtAMeZASa68EmtPo2pXYVzmo0IQhMDUQoGHiJOK8/gEDQP1QD
GU6DRWQ4ATN4yOrMfL09+62TtTIXNMkFA/uCB9le13ouiFeGiZ/sMbdubfPKWDh5pkqbgdOqLz/I
SgeN/bUVNGDd2+3ZbzwxfGUsxjyHjzIN2GUEfYHM3OOQ07NV1HuJpo0PrMUebJ25IPF2ZlDR/5MP
A+TU4xlKSLdnv5HUBjrtz0OqyAR87EChBVuVL2Sm5868eOKbdqoPNhSwU3Ec7WcB0uXb39vY67Xs
QzPRvhjsvI6zshkPqbHB61F1ZgcEtjX69e+/3Thjux1VC2zU5NDk2PFUPMyOUTuj2/9ve3nHSq1Z
27tEQjlXgA3T9lFQdp18OU2LVUNaHiDCX73i5M3qkHeMpA1NXyAipi6yQSB/roay/eGzJYud/LxM
i32SbvVjkb79iL4v5+S7NjSS4auYOK+VDURLZXlTQEY3p4fcaUEQDBlB8PWkndM88YZMH5rESk+j
3YrvvmXsCIq95aeS5+mR+yo95p3dHgswLoBMYxDPnHc0gaJsDhk5eLyYi5vIEN3l06eEkPZv6tjf
F0AJv0CBxqnDXiRMBsMwLv92NajFpj63npLSH0IG6soQfHMV2IlYewRXpgiUPZUPSDg0pxKVme99
47RhbglQnhhSPHBdtA9ox/mHSgVaLl2Cwcpe1AOI+n6WCwOJFQVxD1o5yrOpyQ/jsellaLzp6CQ9
fVts8jUZOgYW7LL+t6kTmM6eNAen96dnp8nx33JeZJzMaA/gBouoUpjWOZvJXyDuLgLjgSwr75s+
kj56MBaeWAfby+ZIWq08GG2JsFqy8Q1MzD+AYPfPs+2pR5ZBvsIiXEakNvW5hyZyWM0aNEgIScJ5
4WANa+XPzAVB10SNDtLBKwIKUvGDcjRY26wFLtvYMHmowZZ+qToP1Cp2rcA+4g8K4jtymf3nbG6Q
93YVilatKvyjLBwnoCOrI4B20BY8VX8xcCtFjqtAslONFbNRRy8UnEHWA3zYzV8L8MQfnMFxz9xB
/ztr7e5I9OiQoIGS2nGxXP+VMUkoGKeYei6JzgPWd8nzUE30OPbGHJa2kk8mNd+0N87nKW/rLyRp
KHjySvUKwuTx1HYeWFfwRkx/lyNDgO22wgE6l5mDDaL0QzJVy4+CgIsGjIgf3T4dI2yNmoJ8FM4B
jL3DASrKAqFhPx2GOVmOjIFtCrxMKgtnMnkf084UT1Y7tG9d7TJ1dHnrYyUykHowBaKwpExk3BJ3
+C5RwT0CxDsGWaPoQ1P036oJTYW6bZKPbKR2fVqcbHyeSTtHaXtd8EnjlAyVAtMKzY8E3XOhsNDG
K0wpPg85WD+GBDHUtZOgL5/GpdAfMyGr7yMihnPpjuC76w0Ilrxukg9tk4sDGu7+4m73vR1NHaJz
HGRlGqTmyVj0h7xk9ISGqlGEJFEMnYgK/HKtYb6M/MKnnzTOTw342uS9gnK9AWfUaFdjRJfhtUAS
+chT2UcGFzRqvbfWgOYeFERFE8yNrF5E2nhHq2raL0WSf5KtpcdAF2lbHtAl611wZCFTD60PQLN7
7yOM7NfF5guPRKbS50W2bjRkZMFmLtzSuEuJ435gfpdFSjGZRaxMQVx129Zvvi2rpzHPWqOTBS+X
n4Klp8tn6wSfboo0Mlln4/YgHWX5dBqyNHmAQnj7Ioea7DhfG6/mujmsK5OlKh2GjErxA04w9CAU
SN/2+k03nIo1jb1OWFG0WeZd2sHJH6emHlF1XppTLXHd0H96nwAoOh7+fNDIcs33K1bHSiYBufK1
+VNk6m+3N2hjjdzV6BqvL2uQ8Lh0nrGDJlVPlWN/RvllDzW99YGV7zX0i7FsFxxTc2WOvEyjDoRk
ral28gcbDjbz/1wdCa79bJm7Jc6b8WI1c/OgdVkdujZ9giTTAN468mgBLnzn51au0pLVBp3YPcpU
hCMNMolvBZn9gPH8YpdebKv0obTMzvndcGXWDce5C3JkPo+40TUUgWa+nElXvdze962xr6f6Nzep
qSWvl6JA6VIm9Ej9FmwzNjKa941+PQy/jT4MbMC7Z8+xBVm1Bq3IRdLfuSgr/66cKeBN84R8Y9n0
Z2qyKeoHQo+3J36NZN/x7pjz58RH5Y2KVyhDSssOwV4ROlMSJIaGyJpC1H3eWR+6Fa2t24frBU0W
VgHrIeeMg0W9VhGctjlywB/3NFkzu+JY0sPSQZ8lJDxpYjH7zqkwxn1AkXw5lV7mfCssUkfuIM1l
oCC/lVzmh86qs9A1A30g0oB0te9YQEDPdkj1BOUA5eULWEnFELCxTgCennjM+jZHSMf6cw2plGt2
vv6gOEcvYe8nnxbg4Z7l3HUP1tDqT8Z4yeuMlmHwlgj3oH3wCMu28U/5grQXiMvykA/2GGbgmYh6
kv+deLaO/K4uznhVcY57Xxwmn44HjQx3XCHsO869Mp/9hiyH0lb1Bf5MeczKCey20zB/UXWdHaqq
A21vS8HOJ01ypqhSnnnilWeSyitDZO2VT9A3tb+ayk//1osofMDTXP+XLml5Zv6YgjYP09eOJ0Dh
ljTZMW/YcLQ9CbXRbKm+WMUyHMFCbR2Nj4jX9DSDj1lan/K+SEGHK92XTNnqNeW1dygHsAFWwLF8
Ndz/l1CqQ5t0bkj6qkDpjfsBGvfrB+5QUCiADz8G25kTulYqz7No+VeIGvZ/dYmVffHEgAe5ACWm
P1vPWXXNH05VeaxcYz+gU+NXJ1L6UGWjfKhBn3WuQdUdCgd6RqWdzw95DYBarxx6gPLN/KZnjf2m
M6BpObzEA5Mopt2+G++bDHudJ9dLSc3SLE28MJzWLHNFOLnjeFf5A40df968HFkF1C5HmAz6XC+P
8i72ENte58YHUvZA+Dh1zJxPInlFknDydiqy7xsLVAf+nPJAGFqqq4pfkEX6Ifu0CtCUG1SI1wJo
R/wq0eR3e+XfrztTuv5SJhDusXb0zv3snSj82dJxDnapT0X7sa/+0elLMxgwJjf/dF25s93vPtz4
5vVX/2bDG5VzVdHMPTv+/AKSzSXUIO5Dn8X08favevc84QOrJwhBUT5nVHtnUG4OgW2B7Ly00z3P
c2v6qydoHJxapAVh52ay9FsJnZCj0UUdDX5i/7j9Aza3ZfUWFTmfc8ul/GxP6A6DRlLG/3EGC2HE
nBbATRHuhlY70iOcIERwTt69tWB+yQIPGLS7cphYxtWTxQBvYkR47CwGrz1mSYKgatYslJ6zRCBf
2jnsV4fqPy8jPrNyFG2hmqFTEz9PLhcPZGTeyU84i8AFQkFazMpz6kBNLal6Bmqrdq8xanONV/5j
p0khOtB2nMfeZtVhLlRWhC7X3TO+N9UBNXX67EvlXkUD0C9KEGWDwdut3+w8kYfbO309ku/9+JVx
Sq2MTtcuzrOc3Jfe58iizsek805dPex8YuO8rqsCZa/7yVW+c06FFUwS0XKCfxXR7R+wNfrKVBXQ
dUlGIxxICoN/wuKB9B6ryeyMvqGMRdfKxbkjVOGKkp253Xag4O6rhhxFIYoyZAbP0qHiNTWRzHR1
dqc0/9iIjNKjn5pSB4ON6Nuy/aSN2hr60FSB7CJF3ipISV2Ba7l3j2ZW6ZfbS7FhdtZlhkQlivS4
HGcE2i3Y5Ak5UAhy7Wzju28Charjn1aTy9auQbDrnGljH9H5E/rJdy7MqSNj6Laf7/sJK7tzzREm
JmPOuZzaL5kl0Dfjmtf7xl6ZkwkUrFkqoAPhae0cEFwlYN/O9tpQ3z2HNsA1fy6PsR1h5ajvxLTO
JeJl7R6XSkHkTgMLd8cPwCdWO6DHwZ5dOUMwpK1/NKC4LfGOBfeNvVp46Q7JgtKxjvGe/OB+9jcQ
4vc8t5j2at0Rho+e2ws3VsqEEtlA32GB1X29PfF3DRhGX1lvqItSA8fXjRtypZhPwQ8NPmmLBPQ+
pK3nrex0gx4lr58THas6O+WN8+b5xc7k371TmPzK+tYMAjKeA1042xvaoybyXDu0Cg1J4qRFAwXZ
I1XZ+NDaBmvYX97bc4vTSQB9MgOoRXoQxH1b0tz5WLG+OkgAcL2dKPBdS2R766oOqDKy1lG8jTsz
Z2hobQHhF3d2fK6LOnxeIGG6OC0EsqCURtMzVEUPtw/T1ryvy/ebZ6gyBjpHq2pjCwXy0EAJNPAU
Zn/X6Ov6tY/qJZjaEfAuXNKj3ZFrPNnk9819/VJNXQsJIoZGa2hcFvbFkO+3Z71h2NavSuuJLs1z
x6AspK3z0vT+RzUDS9RTsexcA7qRTPXWj4vNfLjpBE2rnQYBfjoT/jHRVnrhwhNnVFDnn6OcrO9J
MZWIRXzUn4IRkf9HQIXRszwQKJJkC0Crg9uEk73YkID2F2jSsHk6tcsAWS9aADvUS3t5KHJ4H4GF
QsQxzyCUk/ERAtjEB11JIYuocsDebRaZ/lWBt/hAQWR6ysvlWkxuBH8FXXV9HPyaB2Ae6t4m5DCP
wEBPx2WG45gPSxKNSJYetKj1MTGtOQ9TPp/BQ6zB7N4bSBYkU9yAIfGJqr4+22BhgYquWC59N1UX
3gOeBWtjB0CMGshK6PnZ6gvyqyr0F7cZxu9Tq9MTaRPQKrp4iZORywubeQltFUiSfyAztJcydxiO
Ss/OARH2gNTFZJ4gCNUNYVuU3pOmrXpjvVPCx2SYvpT1QbsNWhnr4Sm1fviLdU5JnkTW6Lon5cvy
ClhFXh0A2uSDoOm/ELJNn9iCCh6onEcVTQYSXpp3CooUToIQ2rC3ujTNS1aOoBNAdsWA68se+V8q
FemBFEP+qSurvgmcnudzkLionTgya61ouCayJWdTNGoOdSDNoCHtl/KjyAA+hmDIotKIeD7kjm4f
8K1Lv3q585Fq6rg59M0yaR9ErsHjbJS9k9XbeJ/W4F9oDdSVKtBWiKrdFzKR+jgR/u8CubzQydDd
f/s3bF3S1fNNFDSoi9Zr4skZaNgrXYQpajZhYeY9qOXWJ1bPeNlQPVhoiIwhh2U9oPtJxB1YEo5z
03k7cfPGWvHVW+6jb2NEW6KJO5vMUckqHwk8rV8VkCYf9Djrv2+v1saO89WLDhJXnpuZtXHTZE1A
uAXdGvHvfWOvnnTBiQ81aor95tcmJoN0ZD+xPLo9+ruxKh7W1T7P1dy5SOMaUNjjPfU4Uo8UjQYH
r2jtKG/ZKdEpPSCvAcLdfvpy+6Nb1nmNDEhn5Pl81dpx4pb+U6oVP/DJODBglXUe0g4gc0eBmNDC
boVQ7J54aLlDtnfyNrZrXcmRNap2ee+2sWvVn3qHP8xmuNNRWZ2EzgHv6ShwEsaW/lAy/UlztrNV
G/fFXR0EBWSs5tqy467znxfLfyMjktLZncOvy0NL6S3otLXGuLHA3liZXGcBjC0USwBTTu4zK2tB
ZCxNI9mC37CkNjtUHrTeocZUfhyduj/dPlwbm7suBTXgD0/cAu1gvkZFn0MH5wQdbf94e/SNTViz
zQJaAhHLEeLpNGPPVjEfeZWBW5buGPet4a9//81f5DwZuJ9nduwV02PG7We3hXetp5003NbaXP/+
2/DjZHXDkCQ0BkuY0wgIBaV3rvrKmNcUuB3Az2kMwRsatP1SQw0dAlu3V31r3is7DhyEXmaaqRjk
3HXI/MWH5bD31GA3Xok1ZawQEwRbFh8Xa8ymoM7SX7rIvrXK/WkBqHbfL1hdXlnZtkaY0ccyt361
FZ5T0dCft8f+P9nhf3JuyIquKrsGMXCtOyy+Tvsmmj0sPthTs1dTqSVkdoO2p16LLspJ13wsMiNR
shrzJ+hSTo9uyRZIApVtRG3TX7IsRbtWLuQP/B/jmeQFEk4tFJVIp5os8IWAaicz+kfJGggfLUV9
cP15yAI2ow/RIH9wsHQ3vt3+ZRv7vmaUBX25k0qcrBhqpHkEhgyA3bNdXuKt0VfBWTsuEnvP7Lhf
io/Qlf675kTvnNj3+f6xJ9fD9ttV620IYvlyseMJXYJl0LSafW1wS35NjlgeOri3T9NcD89u7V6V
ort/FtuBUBlT1gvJFxapWtu/1NR2IQT53Lc+K9Cp4HjDJ3Rg8IiN+fTYWyO867q0fvk2apHcA1cZ
KqXW2fSjExKcA4i3u66DvqoFfNHAUQ3HJU3LnSDr//mK947dyljVxh+ItBawzU/dkwtMHppdVQPy
ibZH+lRqm7yAgM/8y3uvlEHllOoRfJrWjz5pvQ+VQ+TJg2zrAbiiOUypLk8U3GHfXVy+xxZZo2Pb
Z86l9ufkSNumK0MFvotY20x+h8CTjFIg6VB27aZnC1iDsDOQTJE0h8xFCqEW0pilDMoRumq5LeDm
N7I9cD2AUwhVgEA31RSzriwu4LRoPworK76UZe/E9Tinz3mmnbPIgVugTp1dtBiWzw5ExYF8sq1I
J24HdUW/fxBAQJ15ltaPZQGtKMhjQW/JKstz47io0/i5+wWiU1D08sb0UBWyqwFOUuQwWvMEyVhl
IMrH0eX/lZke0LqykaY4T+ic0oGvDMhOdNYA2JVbX+iE4Oq+S3W9Dr+dTFAJ1pJmRsWDGv4ZbPXo
JuLh9tAbz9d/gD54bAXlZIxZa14hARQpbOMo85fbw2/5jWsmX/Q9q6pVrRNnfBBg48uhau+O8zdZ
oOIQESh0jSevrthLRyyRBnVb+58LsGDYh9sT2LIYK+8ugUnspQ/cfVsblLn5QY97AghbQ68eCL/H
QRtA+hj7TlMcG4CMQyuh486ev78xzvqJg9qckzNVoOPXw9kvPzUG0T79fM+qOGw19TQ3Lu8HBrby
WcpHKnPQ8DvZXkV3Y+rrxw0q19C0cIWMe9oH1PuhKeSNrX/umvr6geFlXTe6JTRWiY9anH0ZvXTH
U3w/soJp/vOaNa4jKkPQzNbCULQU1ga057K2PtQIdDplonHuD6Sc77p6ENf783MkMZYaU1/GSKSE
ZeWFC0glqdxLwG7twvXvvxkNmFrizeCRjKGyDmkFPxJOmYN6E4Q79+2E/ecHLC+jloPwIG69pL2U
TOcHo9gc3Tf66uJ6AtAGACdt8OR2+qgcKLBa85zf10//fx/gt8VplZ+bZARyU0PCNIfgteL/mqq7
b2XWPNoFbXtWtaDz8TjAzTOBeGXa92wnYP0/G/R/X3FnzaAN1PBA3YbP8Tjp4siKElyNXlVCAtaU
X8p2SP+dc/eX3/MrwQEe5A7k4QeCMCJqSm8KBRybh7mFmEjiEOhng1LyzF0QHedA0v6UaauCgV4Z
eIScP7pzDrFLAaly0L6kETQA/E+3N3jjfNqr48Msy0Ap1uIX2olHT1fA+/6PszNZklPntvATEQEC
CTQFsq/Ors6uCVHuhOglECCe/q78Rz5cZ2VERZyRj60EoXbvtb/lIHp7TeHx79XZX9vZDQPTXUgb
1H34eqsy/32u5K/PPflq9UStd8mRKIGLvJhxLHnL8ynR8s+nGl8DnL0QXMjarQpkf4YfTudlx55Q
J/UNvWb1cqFn1m51g+7bKBO4e4Smg6dzb39ndXGtNPJC42S1hnaBYAyRNFAIEIvXdD60S5l+qmfW
/HW3Jox3/XnYZw+muuPwJv6kUHjNXXfswEakfWq4MGU5TxwcdWE1sLjwklo678pZ6NKAP3fZX2sO
7FxHLzISO3rFYtTZx3k+JAx1KB93z6WeX93nx9KifMdpNbRg1VjEOegqNyqvy09d7KDs++/Tj6EL
+8YReInKTHQLZXK0HRRSLR8//IW+8VZ7YTmONGhqkFmY28QM/uij1MCc/P5c6+df/avnrQiKID8/
e8d+GjvGWfArgof0x41f6Pc1mHshQLdxNqrTxEq77aQjN242LFc65qxh+cdav+Zy1/imleuH9kRA
rBl+Dn2/1Qh59MOTNg2krz8/folzP//rZ1aLcbWwFhV4mLbEVEkmEU0c2mQK3im5cvW8cBHw/yeB
+usbQNhUAfuMeoVGh0PaYdfaUtvPW5yr4Nsrczi5z1EF699aHsvey7c4lcor8oMLB7v/PdNfv10F
LkqtOmtObeCmk+NuurpCddveL2EV4/ONxSHAel8/7soLQ3kNYKMVbcogpHC8a0DuHikofYMz3bTY
2j63EK4hbMrOYgqVZUfYnpskcJx5F/Udu0OA/lqS4cKgXnPYeDV5rhNV+uQT+t249q027Mp8uTDU
1sjuKNRelqEa+hROj1GRx7gSJoUN47kgV+bMpYdfTXenicYKTs/h0ad6g7rudObt9uOPe2Ekrand
Ay2GoT6bJUJpVTxaaIA2ADLRbUt5DJ79vGW5Go5zMYe7tuu8K/LEf78QRCL/Xb8W6+c1lO7N6ezw
PTcydvsr0/LS+/j/bblHiiK0AQZrz75Jx42jNofr5H0OqydvQeiuaze6/PFx3/37Lfw1lTrwDRA2
+YQDXynuGl695k1/LUJyadKtbgt5ZkaY9OjwGM6PQ3g7Zq/ic+IHMLD+20Vq0jpkqHvDtt095GX2
IEb9Ugp1ZUT9u1fImtrm54HbhhxP7oc/Z/dL4bx83Nv/7hGyprUxFsAMnaJdrz9Ew/0k7txrdUKX
ml4NR1vVqJw2ULOLzsahgkM7HOAVuTJM/r0+kDUJrBJq7FU4gLvf3fXhQ3N2to/e8uiT/bJaHETF
5TRbY0/t8NWiilI2MaVXckHnDvj/uyjh52/81z5TVGVtHDKCLzc/F6SEKuVXNSGOKh8hY0w//q6X
xstqxnooLWS4GGtkDuxvHag/vCmvDMVL35X89/H9KJuaeqjZkchwb/zmh7dUd2VrP3X+JWt8mAp4
zwAIHE/SZ+EBicr2gVNqk4qH6v3jzrn0Bqu5mosWpuLnj0tdHsMbOO54FOeV/NTGQtYYsbqZPTCO
O3Yc2v4py6oj5fnDx09+YdSvCWK6QzTddnB+7V3ip6rLWRLSTKSV1zQpuIlXPvGF0ROtp65uOg6b
P4x+SFEQwXleqLv5+A0uNX1+s78Gf1tDhFlw9L0EaH1yUVNcld41jMOFD7vmhykSBiCGYlEQze92
fCurMW6u3bgvdf35hf56cCAPHAdxZ3aEjzss+IT9E3jTU1GBbsuca9DhSy+wmrbMaOsoH9Vw3cAo
MpYd31aFjwJlb2bppz7AWn7swbKnzwijx6Hq8k3T1PWm6IprCd0LvbRWHhtWhJ4wDoX1nItqdZG6
5U3OXnvn2sJ2oYfWNChqSmO9CIvnQFgcNfDNnsEeyK6BOS41v/oAUhkulsBrThG/4/Q5E+89/dyq
s9Yf19k0uDAcbE5V8OKPD619LPTz577p6lzDjSn0lGPF0UX40Hrlkz9mV/bZSx2yWiuLsMIuwmFE
VpIvbvOj6u6Iffn4qf+n1vrHRrjWGvedgXa8rFEYD/eR75VLkAntHfalrCcgJjqBKkLWsHsaFKii
LLosFQuwZaMrknBeZkCRAFTgTHooCZ0pjKsdJx5nsLboSMvUM1Lc+3ro3sc6w//wG/wPALmAFyHy
rWVRcFgYbCPhl4zcTNs2SU8cJ4WBzwCz0hK528WF+HNB7oChmiGB0xiLrSqjjeh1/2VC4cYmlF13
ZE4exn4JXgjwHmch15Lv8Df4s+/kTVy5A9tr+EvkOECAkhoAP4G6SNeAhaBNHgMcMS9Iv7cPga+/
VLX9mcFi563J3PlXF3pIFIHz5W9gjoQCXDhsJC5It9di8xc+7lpnnIW1kF1ZqVOYNVHMuywEMM+X
m8LPr0TQLyz3a60x8p5gVcmCHRuatUmtygm2VG71ubVsrTj2o1Hivxzrfd7dlQF99grn6ePBeenB
z13213KfAapBKUXTqpzJZgZqYl/CgjX+uPVLHX/+1b9aH5rAs1TpFlxndo8i/Xfeqps+oD8/1/xq
FfPgNTkEA6oyMX0ggv7j8p85Iomfa3x1/uvrULhhP5pTMUAPWbtnPSyFgtRmBdl9/BOXOn+1nnUq
wqms9trT2OX1fVRmMwQQmbdcWdP+HS0ja1YVa9zFU8HQnmrA/7bCev22NbM5usE4/5oNdCjKhvJQ
9VX461MvtC5zsJzopeRRdxIwuIuRm1xiQ4Yr94kLvbUucyh9myFSn3WnrOKPJlB3vr1W8XhhO19z
qvjcVpnfYSBJJGeteD2bvHr2ixyunGcvXIXWVGXBcMAMWwg2Z6grYcgXoXJ8dMm05SYQhzCy9s5z
Oz1+buiuJdalt8AIrm4VUjLhTVDbnYJ8J57pfOUzX5jWa9HtxKMxdwsfpx+WHxoSHno6vqA24Mq0
uNRb62mtO5Jp6QRAb0soukih06jF1Ug5IKk24RhsSNEXjx8P2UvvsprmHasa6fR4F5Bbk9l7hkIs
FuzaHelS66sZblVFAHbHOdEXrY0bOvF7COnG+4J685Vw7qVpsTq5ADCpzbLQ4MgWcTTW3cODKfm4
by40vZbUMs012EUhPaL6uYwdASoUzAA+N53XUlo+sICLpm+BS0C4W/edA4hz9zkWDVmraFGzTJRR
PbzAWvNeok6tiQiJbfPJpXutoy1RMdO1IgyOoZna7ejkIqZT56Qfd/yFYfM/It1f++asFwp4FfbN
qHydAhp30bcehLGPG7/0Vc9//lfj9WwZLFGmAlC+Lvw5ZGKpYw6YxCeffTV7petFapbY1FRQkk1W
B/DNkYCAB8T/7E+s5qxpWOcz1FAeDdxiFPD0evzBrl69LvXPas52poctCkXrCxJ6VXPUYP1+rudX
UxUAbQrmCAmOpTOlcwQYib6GqLowYtYqI4Z4cuGiRvkIDXCRSAQ4i1DeNC655o166QfOh4y/Rk1T
65zYULWwppvihg1x5zdpJK+FNC50+lptVEkI0ykQc8c+0HOibeHhnpKZ7ccd/8+H99g6UQFZEbwu
Cpsdix6lb96Ma49l4ndYk2vVB+H/Anf/75aH31iNe1+Dv1IONayGKulFMVAU/LEt1TRCFEHUgxlo
c4KkpN3hb0JivszWie1ADECN8ESCrnog3yNX+eY2KEbWxoHblf2+RpK/iYUYGxtblMb9cilTwEPi
8oR/Quhd67m0il1oO469nOQYj0Y3+7ItUJ5LUb8aIqMUh02p0noZ/EfPke0cT5NdUEo4ObuOAxRE
68UcImXcO9j3BYepzkTcgvyytYDYJgUcYyql6Ze6zCTqlcn86oMzuIVXTHOneTE8lUJG3zIlwKHr
aMerPS5cU1Iy2qYaw/w1LMop7V3UITe5f8+C/CuwUcA2Gvu1h/VQMkrf2fRhnm/wms527ngeV+0U
xSprAdH1dLZHL4wwBq8bWKXV/VaJbIntWNkYFPdlF5XE3SJFF2wXh9axQ4Enqpuap7SNQLAALKOx
1TE3VfVVRuY3vOC6hAp7Nzj+FLu2H5OZgd6zNA2W2+LFmWbcxKVWmKBOvyNV/sYZyeKJm2/Sy6JD
WWdzAuVRDYkmq1CyZ7BSKAbPYHKTz0ER07ydbzQJb6kqdYJaXxOHJhLbLvMOo/VawJh0vckH9zlq
3DenwGM01kBQHJagfAZ54rZ4QWA1w00Nz4o4Z1WxJb16Kmbxy3TlH67bG0LZkwue1C7K3Rsziud6
srsax424oBa1icHsQ6c03BQZZXGmNJS/89nPo8i2y9A18AKqWB9D+bU8uRIlSxPNbhof7CIvV2nL
a9iBAerocvNECraBBC3luQNJPf8FnsuXugGkUs5VHwspnNT0YBMsAAVxFznekXYiVkG+nbJuX4sw
S/LGPw62mOKMTw8D1FS7qWoe1RKYO/gVmLh2OOa9a77zoi1gjtPuqL8cHRTYbZsSBJUyrCywLmxf
Cf42heWtX7aAkfbVNw4D84CzN1xbv4sKwWG14EDR+pAjhUPfpKbLqjQj1V09e69llL24cDUd6LRp
I7/fFBxOKgHWNFSm5VtawfHBrw20XYVmaUggQByk2krPyYCngBiMEYRxkQEDg3X038uZ/6lq+l0Q
1SZOrl+jDtgL40fxWOjbYWhvMiVvERc5p1aA4qjmQ9fMp3H0v/aSn+CT83vW1Q8SCXHwzzyNig1f
I+XeVEFxDwjKr7nS3+FFfoM+PLY86JIwDwDVK/zlADDEIy9H5EAFTmekyW5o174z2JX7CxNAcrY/
iyny9mGA8rQo4s2+BuMqHqvsFWEhE7cLcLwuGcKkDJsWyYHgu2zIsSiXMfYrvMJZxJ4EXbgn0t1k
hg4bR5Afbs0edTnvctQH94bdEe7fZEXW/KzHyd2wrkYw1J9+atkASatqFReue1sImBfx3NcxmX38
lgcuibdET7Ds0mkji+9dhYHUSkriJdN+KodeIVMUpnz033IEoLnpdkCMbrMiOklYmCdRRPkGDNTp
UAUoGeemLDCyhxbaMDCxRU3BIJ0SWEMnMoxe+8BpX2un8WOuaQaWKX+mC18wc7Pi3cg2BxaWuLtx
LLC2thjdZdmWKHVGaMyHABvMErFBSfappVMVE68gGBF9CSyOeDGBEfHSsN+jJg8QQIOqmdVi06NY
OqaC3dtwDlCgUr92dX9r5jqPFyCBkm4Kn2ke/ESioEnrjJPEF2G49cDSS2zIg3QaK/h5Tgea63Gz
QB4L0Cfde0v3NEDXlOgl4w9wmrSbSQCjbad3F2jnlMOaEgLpDj6g4CGmXhYeh6C+xxL4GBYFKiEp
8Lt0gs4Kyz22JlFtyhrO2Q78KpOysLdzN3cwcYevkr9w4HrH4ZvjaBDT1NeSmYeOwHu14XCMQWl4
kcBqTcRhoZ4YnA93buj/7Gb7IsKhwKiEapLICLL24Q3uL2kbdEFKQTqMtY4eBwgRgYLTJxC7b1CR
cztb8bVs2puIUxGjiNumrA2+gynz2lgf3dFBukkjk/DB+44KPKDTFP5iW9Anm/G3Rk1vWTgcggy5
rgHGjDGX5LuE0fButtPbIrxuA15rv5mHfjz4iNjbHrl3+DeKZdz4rIcxQl9t4X8Mq3kUVMctZfct
PENxd1cJy22OCiJ+P9Ro3qXloVt0lLjwYUwtCkGwNVcb+N6EsRTNtIEj1e+Id92GjG0POvC8pDQS
R2S03iCFmWIzyz/YcBBqMNNp5F0QF3x0k5mrWsRR0dFb25ks7YdAoDqeLDs1G1QLRAmVKFbBZovi
q/zecUq2BeijjAUx2yUr/1BwH7SBE1mjwj1ikjLBIE+ypj9R331iNsTDzOSIjeGmgQI3rv32m12W
fMsCVKOPWdhsmKbt3rUOHHxJ4GwGHBx2ed0UieOg7HyYsYe3uhmSxXF+DJU7bsAwqZN6xiUlUKwD
h29GSDkfuq1P3S+N8BE6a1FHBz7Al6wpSKxdneJAJHbIrfoY1/2QYqOWb6idx76lpzn1B/pYDTWJ
Z1bP+LnyPDCqpbybp8E8oD4vODkDeh/U6PK+QGwO21S/L4r+DnV2OYaFnJ/AErwFjgD0P0j708WQ
P0OffQ2EOQW57G7dqb1XS93Gph0OFG5F2GBhwN5n7Efjs/lAUIlxi/8PutvihwkueogvBrbfOJks
U+152JtJb7Z8CsiXro+K+6Lzyg2Z3CzpWNu+Gl3/bwMDA3U8Tm0X10EFnxNZ3+QOH9PB5gTz4VkN
f+q62kC+VMXNsMQzdsuRFV9MS2MEHz14imXOEXyknepREkX89q00Y59whU86kHQp+y+47j8hMJmU
Yk6GbPgF9BN4gPNd0ykAIucd0YMX1wb70xT6SWeGO1nKdFjyDe2KJ6FvJhxRK3faATDJEtginEB7
3jVem6jO+wEA4L5avB0K6B/8vjyWDdl0cB6wcBXINHhKZLqpBr0rggGOjlmCAppvwdDdoDjgrfSR
c0bhI8wYEbwhoUiRiMZLCiBQNAPnOFxgAT6KW+J0W1AQksrRr3C02Qat2OOAkqoie2hdGOvJeYO0
xHc5sS919BM6nTj05ENlHWRIoNoFiPt2FOZmgTY4bqHOpoZ9aUGkCi0I21DaxGPAno0hfENdljLQ
Hw9VJdNOdLdlx6FJ999gjwj6pux9nDJ/56JoEtrgiErcE5ynY8fnx8brU+Vj9yoG1IDhrFtja+rJ
RnaAXhqgL4hkWyHrfaAylQZI7MRUjSiktkenrFB7mC1POWqKph5QCNOcBhyuqO9/QRYii2nUYkdC
ziRzajgABucThGz3wfhK9SsZ3ZtgzNM2hzxvqCo3BnDVIumSVerYUq/duYpuVaGqbad4mEaKHGbT
UVjEudHO9L23471zY5oy/wOtc3VbM786tiOcjnlR35oCRSMUxMftmI17RgiWiVHtdZWB/biMAehc
4wSXBs/xNtkw95umq551OG7HAslJpJTeSz4doFMJYllEtxANbyZYIsc+4HDw4PSOBut9J1wwxGdg
tqGmTbOaANjeJp6VOm099IgI4D87NOgwAgv3LUgdLQD0mvv6QEMhv6DkDK6Ufl0l+UBDbOpYhBVq
2jakb9vUzYcg7roWxyqIrr9H7dQ/Kd+GqE4TMAfT3fDeOE1577ok+oFx2R66CK+0KEccUE+63EP8
WNwUju/eyCIvdoLDMW7JFuXHJWrpZIJKRvGFAyeznWsGYHkBn/ZYs074ew+xAgjrSo172sSx6/sN
7bKDmfvuvexmDp+Rvinues82W6NIRRFt8eRNWbnL8FAOwAOgnk4v/DOFNB4MCv57UQ9h7tH3Cve7
CqxwiluEM2G1Cv3PxDDQ/Dlo+1ccwEAxzD2gk465rHYC5tgZanY+c0sHTPG/TYcL/BYN+HvHWg30
vGD4OIoPX7I2uKIc/Ke+D1f0VdwIm/ESoeKnP4nJIhqrstNS6hvido9ewY9YDVo4K2ZbIehnYmH4
wVUoafQzx1LwyE85/a3OQNz8NBVPn+kttlbi+aM1nTSoXgU1BuubH+fe2zC5V0K//+4quhbiTYUP
cpCDIssu+C36eqcLilOqjQ2Oro0oE4Zyzs8V4Hl0rc6D8BnLStNkR5Y7NLY1cBl+AGTQxx31z9AS
Wl+NWFv6c8vaDCpVbCNu5x47OR8+1/RqxEqlwE+eg+gIWfqCzHwzJjA56z831dYGrbYf2ikIMqig
9AuVT9P853NPfe6ov6ZwCyPuIRjhtgutzzmFcxvwa0Svf6YcPbom2E9MSiEg/z36OKDVKkCYLUgr
+JkQ8mf0vH099VdCeucu/v/hNrpGFAsUwKD2HTn9qm0eRoVNpp43iJl9W+ZPlajgZVbh2gxIBdzy
GnViYZ3IjO6og0tYpK8sDv9Mc2GTOE+9vz5DAEm/A3S6gg9yYm8hqZBwd5/34TXM6IVxvyYJi7Fm
w4BtCSCR5uQEclNln8qu4NFXU6qJSgybiXcnjdMayNjxkkMetjx+anyupVuLHs6xHaHROof3x5yI
cbiyrF3qk3OA+K8+LwsHt6bJUyfqAZs9Ig0CLxp7xajuUuPnP/+r8QhsAonjkjotPiICLahfcMX5
XJesgsseMq5RP+K5NQxTUuARcuy/uJl83Pq/w+N0LdkaITVrndBgoE84MyhlTepVRRcHEPfvPvcT
q50w1z4iDznqghSoAqj16k8IVt644rMjcjVXRdksA1yT0f4stzKTB+kw1FS0Vxb6C3N1LeGq4RxU
IDSA5rPHAYKtIPvdFl8DR+JS9/VTPbQWKS3wlW4yFEzgrl7cwSBgV/bFE4uuIbgvfOO1NEMEsgZ3
l3QnBzHfon/EKRai0V8fP/uFkb+WZhh4XOWLCwJlKZbEEVslr7liepeee7XUcGTMUOpYZQfrecE+
bHJWxkFV+19dL6/ucIBHPCMbnUSpBqYZrZpwZ2PjtoWHwIvWrqs3bmTGV+ma5TlD9OPKhLzwWP75
z/+a61OVOSBhc3KsgETs5SOeK0Z9+ZWd/1Lr537+q/XBBnNQi4wcvWjYZBlPYV24t59L0Xq4Y/63
eVNKFBR6hBwjFM/JiiTLAE8reA18PBoubM1ryoVr/EoE7ozceP3WBwIFEb8t7+MpuLZzXhhu/mox
qYowEkbiB2AvlCOzUe6LwX7/+OGB3rw02VdDThs1CaNsdigdh3xzeO1tiMOdQzGPYifgMZ9Oemg3
hYbpmjuEfI4RsxwObaPqrYsKYpAeuL1zeDCqRCKQ9aXUKLOcRhjWj5QXD3CCdLeOVw5pzxe5GZkI
v9MyNHewFKyTvHbc27yNiq8zKZeYjT4iMSWZjgQFg1s94HYOVvZ96Q9eGqC8Au5cdtkhuZnve8ur
pFCwCGMoywZjf6pCEqsx8H7XwEP+RLpcbjXq4hCVGWDFJYFW72oUYzRRhMtWVcLAJ8VKOj6N8PV4
cDxdPmVupLw4DFr7FmQzQwQ0MuD8SFhoZhOQyHJW9n2ogzLp8sj90SBXgMNeO24zfw5/u2RBlNyy
CrZXc9PteTiIPci7oL1WpD64DQYfgmHnNEO/kBhGL8vdlPMG8PdJP4JRY1IYpChwecIWs1v3OwMH
9ztEcMIfgbU6Uctgtgrx2020OCYFAUnhNDIi3OlYKX85DCHRkk3lLS+65XsQVvoQOY0WKDmW7s1A
QljiZD4stUAyJ+2uNVo95CrMUk0aA0YKBGd3uZUcHewVX22FeCassySLYVFd3IcoGHvrVc1uQ1rp
N3V2Uvd4Oe050EIoWZj6H0uUjz8Jr+odKXWeqmWuniznFgZggiMMxxQMpQb6UOb5kqD/6x3nk/+c
V3rZaHcY+5TWeDA6LQKjyYX7R1p2xMQuvFk2s3N2xAMrNekjhO0jmPtslYOHgLLQffatz+JJyewu
a+CWqz2HbWh4zma4dfOtAKgtIdoJX3IMqhRVQPJujnwAuJDFHndTMGgEbpCei2Acsxs7MKrBaD17
egFDMTSehckYvno2hhh9Y4+AvM8CZMlw6s/fjevyBLzT6FvHYIIg+z7aUS4QywHidaNk8dJwl7zM
DbK1UWOeZiLrhyArGjQPeFBEkRzXAmTmsqmXDebF/agL/KIcKviunDNUDhXqpvM0ojK6ntNlQFYw
iB54aX6gF4bjBJeO89jx9zXxne2kaueFkmG+b0MbxZo3GbiAXf6MEZjfNI5FkfhYOnULz7/JbVJS
92Ui+9DEAavpYzdP/E6OfnDqRSlOARvzzaBlFWcg9cb9iFRzRDRiumBGbwxBmrrAT7wUCLlC88et
Qozegdw5ArsMzjXmNVOcH6xoIxwlZLFFsZH/OgDEcTf6iKIWNUTd/QQpNyIiJmbC8CM3DF53vM1v
XAbZAl/mYjeXto3lclZPqya8hwVaUcXO3NUvXi6cx9AJqiBxEXistsC5sPtpBD7H7838zXEHnYSh
BsVLe+PRgicFyza3P/UcucAZ4d9tAGh1YtozDBRmEIkzjyUifrKHNywA1rGXLXVSToXctRMddlZF
dmMs7ENFXtd//CbLE59n9Ch6vJ8eWJROc9RsSTnnmyKa+ntkaQH1VQgoWFSc7Fjn2Q2yGTrhjTft
YEwJBDdXcutSLGgwfHA3oaO6pIHVxsGGdNgusxulYhbOzlf9koYT9AzzovL9Mrj6B0HNWbqQ2n7v
cZH+PkWF+eqKoEyBGWtuuDvOD95Ulkc5IdOXV97ruKjhIeT9vMscpJHioLHImPtCnjrEBOPAG7Mk
I0gTLCA9x1kV/dGljd492Q5x2KFGOw9wEwr9iu/IXOwnHpwC5MJP2tfL/Vz7bBdSz9nkBvoN5CzB
WVa93sEO8VzbD3gvigBe83OKMofaI62dERO6zhpYPTnzLxEsAtHV3MDikoQ3pvWMF/tdZJ+XwFbv
Tpi7yES5yIsqhXRjF/ZbqKQkvCy1OmAr6vcIJAASPSM2raC2Y9FXnpXRb4C+piRCOuLdbcH3aaoJ
uSrfCbbCX5pD2PjI8Wvt7UrgjlEKH7lPpW6VlwR9X+wDp2vTnEMcQMMA/idwMdxPtQMGs18F34Zh
LLamG1AyDUnDphuH8bmEackL2FDtIcvRDSDL+VtqPKeHY2KLNQeZpRE813RBJnbvSb9IyYS9VBGk
Ixbc7Hfz5NVpXqEgpoADWzoFEgHOxk5xWTY3mYs/X3LvvijqZi9G5AnUmPs7iNwN8mqI+eWN+En8
DP4UwdRtbK8JFlkuT6jvxr80Zoo9HBQeMG8sMoDIqvhVVz8KY4Gsy+pXHeXfiBPJPVhU9a4ZUHjo
4VPG2nc8OIMu1S9t62kHUDfO2FBVQ4yFhF7Vzknn9SgUGpm6yTUeMi8IiuzdksZIKGEJb2cDbYz0
vpI2+AnVxYPo1N4g6xvTpStSiH7wb8YZ6NzIkkOEO9TOAVE21e3YJAyJ+o1tSbMh2mtjML6cXe/i
zpwbCLCtqfRX+NixbSDAaMPpeEpFOS/YD3iPiSRMinKv3cyJe8tgTZJIv98xC0gZzFQfUc+93KHK
w9kUNcyISAmvDopdImmd4dtUI/cH4dZDniFtWrZhFXM/ehIZUHU8gtp/rF+KVu8CFfxo4AUSYw3D
zuuLCUeE5XcTMhXD0Oa1sMgXjzl42gDcsThf+mFTlyEHGbrRSNYOP8oh/0XHuQag5QxDkIRsROb/
Kf3pS8jDR1LwcA/660FM5DbyCHahEv4E8P6oYpxnXlrQ6fZIlsBAlKOHOJDlCcRANgVXGVOmhJ8T
Q7DnuYL/rHJgG22Fgi8ubGahYgKDElmQNl4Ubq7j0r9Ng/2W6Q5cQmySYPJxlOwzeS8c9g0poO/z
GL3OpPvmMa/eZ3SEIW1tsQTaRbaxp9zfivV5ynz2lLVYxTiW3rsumPl7yQgSai2SYXAlf5BThckV
qK+Aqn4rc79LA4FEfeAY/BxWqS2kWn2iJ/oDPtow4w2jX9YYicBDVyPj0N9zEsi4KUZIW0L+C1Xz
OOOovkaGycWCFUx4ywYUP5im2XiekSTLShXGUS9pDKjjg6zl77GYgNUIoUOb1eyleunuOlKY1Aev
PKE6Am3UEhXLXLYHzIjyPgejZ+eVQGZwL/9T2exPBIc0CAY8bGojEo1GL+dEYficT80e7mh1HCzZ
azBWjyjRhhuOS9SBnpOPxCvVBkPuHQaSWcrCcTkLML7mQCynE2QNCQCDQwxF1m+1RH6SC4uTLmyY
EtlBL+XP3MRjNwXprAGEytvxpQvcaePBZS0pJNF7Jy/hctcAAjYU5A+VfDlm+Hj1LNwtvFbAHY3m
FvfN7KV2ozoOJ/DYHUc8Wxe/bRAPiAHblMkY1QOyp+6UjiwrwCAdTeLhKMhgsXjOMCxQR4S3AgY8
u7GMkOnhIF3CyhcxEAkKk48EZx0BhL/Mj4Ef/nBgCxKDl9FujItDcmQhLEPJPdbt/+PszHrkxNko
/IuQWG1zW9Reva/p3KBkkjEYMGa3/eu/U7nK8DVVUt+MNC2Foijj5X3PeU7pPXjo8x8VdApJmcf9
isBvlEwxnNWm1g78RvanY6th400e1JmRarC9zv8tgxYlHcJ/1L4T4eMhY/NHKxKCmWSlTKc3FFaB
tSWxWEEo9oG2fQX2JpY+g/lmozucIJCCHG1Tr6l/Z3kMWL0fuTeYg6e9j4VjqzwBnY7wn+ECAKN1
sEDg+/30u0aSrkJcBPrdkPFFW16V3cuUtzdgQQxIHoAerY6kPXnt8M5yeydK3sOmnBe3zRA4zxXN
6ufJKZznjmGg52WYIjyaPdPQz+4oBAIQBpp8i+zBg+WRf5OeW6lFnW/VxPhqgJALmdKk3KIlh+8+
OPvcohncie5nkyEfumz6ZyUI2SAI4dH6Pjv3mm55he1OM3X+gVP02dNxfGtKzwOOY/yeo+OyQkvE
w79N45NLB6RToc0NWvbdVKOVVxf3Vlh0DKce03/EH6UEJm+IdXUopvQnyyjBOgA9QsMF1kOclJKi
c16ZjwCrIsOCM+D9G2Rbb/QgoxWp6gL/6X5im1MePKrpCpnQP5Xq7nTlYEeJSMGN67RIbUBC7T5w
esQAsPq5q4sTUhjiNRRdMsnAl4TeAAI30zo3ecZShA243wNIYwAo1femKwYkF3slXnrIKOLG49sO
Wz1Qz2DWn6QWCfSqkEv21W07jnYrrXcagiA7AGXsJjyCPzDsql+xVVnSYz+f1IXwMSt6SIXgKVnj
OINsihaB3UoVYwI+abUepQ0xBWHZd3z3RsWy2miG+n0cWHWgaVrssEbn60wTTCQW2Q9dHnxzLEYy
HxFv6fgxVEdSQqvVYPtSsQZp3FOB83CY/tCpfLB9DbkPP283A3MvwskHhbY3oMOUDsR7Tv7gj2Cg
ShqwPe8FFqYpAu08h9mLdCbpB2/cqRE3VI3I7cyCwG6jrmqSshrYzlDRrzxwpdaOQz941iDsUVTf
+lrH0JPAVlnirIrMpmin4X2D0xKCW0/hANZVNUu88JxrKREiqUF6g/SMrCwp+SouYpTQM0yahQy2
AyinycCmHv+B56yLw/YxrLsPOrbdvayH/KPMK7GLUhkmGbCrD6hZjEka1OVzPYYD5j/4r8Ya4jq/
0QEIP8bCPE/ynVE0PIzQ4+5Kfxo20ILqzYC80Q0xLcopqAsiQjGJI/mRWvNQ9syu+mHELgJ7jgN1
x2+TrZ+Zhg5hGlv3ATGbLRZ0hUHSOi3gAqXeyE44+0iq8SnIoJBVnYNFkkFMUabY8hUh6h5hZ0G3
q1WzIqqbPlLfusgfz7FuYTePl60SEFlRFxJF1e8CL9Irk5ptb0DZAGzjlxymc6Qofl6Z9sWtgMrp
LUQB+KBw/lp5IlebSWjIVUtI8wrkQ8VI7V1HZf+GjHZ/5dW8eXQmJZ7diTJIYtxnAz/EOlXYfAeF
A5dLy5xV7hi9hxigXSHBc1wxhYVR5rZaE6/4KbT4IEEwgD3l0dexnR7adugTpZHOibftrRo89P19
FCPgVgtXpahxwT5MD5OJ3i1Tdo0Y+gwin7zatg7zb7zJhb1WIpo7q7nkyYSw+3pfsshBNpQ4iwlV
no4rW3UQygBS6OGsGXrPue6DB6Ab7U2ptH8v3Km/JVmNRRYnWNngfEox6Ny+DrOjDrQ7rgft6Nd8
pPk3l5hqL+Qot2BU53du22bQM296sQP85p26Cu9XIYcbkKiCRGpS7hig6zsD90JS6r64j7mvbqTu
0q0TISzU8/tyV2I12SKVhuxyFtW7OJugeEcs9MbtWInwU9rexdCM49xWIlamNHDC2ZCwrecATTSQ
CTMdNhFb1p4XtomBWAHnK92ppvYfp94NoN7pJGoAikO1ZH1xcioZ3Hd9ChSYS9kxxQRxKN0UDmLi
n9dip1+PVV/skaaDoyWxOMZ0BphRo4p3pyxSvPu5BKkI4p2UhgDGYcyvVVRn+6oK1C4yZ12MLcdd
GGcorAkOoSpj4Zj4vAzAzyqGdZG76onBPy5WNWJu3jSVOeowuUU0TMnuLLZGG67GImkQaXhEoTp+
Yr0Jjk5ZNzje8vod6w9C4yZfYzZos+yH9kvvvg4hLEvjZoKE0c+PIxBaEOUitXjVd5W/b4K8B6qy
gTSxoGNza2UpH0MZ12sJYPQTEBreTR7pc6YNiSZs7KLiznf8AP8v+uM44HhsIu79FqOpQdpBwYqw
c7FFQ0Yf4bXc5G4MZlcMhtuW9IJ9pHlqdpjIK8hZUawKFcuwC7PyaIK8hIpfhCpKqrFP12Ediyv2
tj9Ysk8avXPzM4UsNh5TeEppFd+lmT269M7Bto0hnVROv3hs/uVsfJPi7XIBeKG4PE9eAjmQIMAe
NlMvp1uJGl0j+is966VLz8r6I3j1oLvwBuQq8ZwT5zby7bfLd73QMSCzkn49ohQAgKkCpdeKjQ0Y
Qgz8trhvCYoslz9i6e79/3YNginGvmlA01dmCC/2213lF1eUP0uXnhX0hybr9cBxad3eqzQHZUt+
TQ0190B3+VC63bkzZfMnxPJMvELl9OHyA1l45nNXb9Eho8BaJNvU6s4hASqFqGeNvy9ffOGRROcP
/asFxCRONagBqxNMUSuBA3XXqs3lSy/d92wYFpSDPiFEAynx09nhMUFHPV6zoy5dfDYQuaxL9A5y
ACCdd/Aq1qGosH7+87U7nw1B2oRIGT/7y70Kx7i62NGzhtD5ffnqC32raDYKIcUjHdpi8cG11t2F
pM5Rl4ahHeqqxn81JuivvKx/8LWfzGnzKBzppjhjsCY9iLZrxXooPL7XQVi3K5wW0HhHKZI+RC7r
GXbOOBDBqjHiDBFPTwZrpcV+nsJGgE4R5MxIUmdQHv3CvhIRhpTiTA5gwSrrrobeLDyXOR5awyVF
zbldCLLZSomPDtEb9NcQ/Lj82BdG+pwPPfUq7JzB848IYN9NbvZPXgbXvK4Lo3EOhwaLYIAnDteW
YCShI4Ri6s8AqNDLd7509VmjMIg5LUw6hMfYg3El9qso0dBSJQZxJld6qUsP5/yb/DUNcKZSEzLP
HmX6o5oIjgPOlZtfuvL5S/11ZWEhSi0ssceGVPdoujwxp9h87bnMJpjIM3Udm8E/9r5etROBywhp
4vRattvSnc+mGNGl/aTODkbUz59Jg72zuqaEWWj9zh3vwuVeBJ1NfCjaSb63TeysjZuz525kZ386
KrYoqfVUfk0xNPfAK6QKwxkF9E5/3kV23SviL58v/wZL32Q2NsFN07COIPdSoD9HbIA4xniHUJZD
XSJDmARXvsEfce4nU9ncCG86YOhzZhFKCQk12LUElR6n5Aqh5ChNR0V/nqyl/jZo49qVV6XDrxzh
gngZYS2teVbfogzM1qrwBIqDvN50oLpceXmW3s/ZcqEzHH6V6PxjRAVoJI9D8LvMsyvvz8KsOEeq
o5XumCqO/KPrpf22yFDsjSt/vPfGKdpUCCS/NoctDfeZtIkOMBiiNeUfgUmCzwBb8i5wfl0eJQtP
aM5Xz6dIIsa6QW4EFCCD8xbyH2ChXHlCCxefUwyssbFCQow92rRcsVQl0/jcTldFIOfv/9nIm80y
XSCHsQ07elBOAatnOAbHjKf6xuvi8gF9Y/8xq4SGRxSCh72s4UAjPijg8ClM3nY0E/LP6NStdOZ4
e7AWPLh6ZXxC075YowanbyJJ9LPk1XSHFBv+e1Ilg60USOY7yc/d01QRdRsoUFx85oi1GtXYJjix
oueiVcH2USqGDe/70KJXFaFZK9HRGwfFcbDLg0Mr/WzceuVYHOIScRG4Tye9ssFYevKzGbJwOWoN
iF06ShioQvS7zyfHCKEal0fNwtAPZ+9V4/sqNj5DoAKHf6qNJpS6XeJtxlynR2aiaxM9W/iFZxuy
VFrJgUf2jqiaY34hdwN3XtAOusH5HgZKcpsZsNAuf6elRzZ7y+DpdBGlOwTHDiV3GvSrrLWJKq7Z
JhYuP+czNEHVdo2Y3KPl9ntZwGYKl+/OSe21WWLpA87P8K/lPCRG0xrUk+O50QxrJhqHZIduy/ry
41n4yed8BigTA9GYwD826TubnqjoENX1nBePly+/MMfN018CquDQLHH5DDbe1r+rYez50pX/6Ar/
ei6xpr71IPI4GpSzUZNBJNWVFXbhkXiz+Yf3Ph1pC7tKxMpffo8cZpJVv4xD9yL+Uv423DazF5lx
2YfOCJlhDInTirbRvSf1tXSKP1f5ZAb1Zu8xeA2UGZqaozbijuf3AGbaVWeLjUyjbdiGmxByKc+3
tz7U/EjXQ7vtB6gUV2aRhRE7Z+Cn0vFLNDLxdkMutnE68iNC45s6lO6+9tPPXumuUijvoe13rDS9
Iyh0q+baDLgwXudYe5ywijjLcGkm5LCpscptej1d48QsPJk50p6PChbMunaPggWnIJ2es5gfQ796
+dJz+aN7/OuVmDroHJgM9BEa+7XUZlvV8ZVCzsKuc46zJ5WcJN5lfXRkdjNmDE7CKH+CNBgEde3+
7lR/bd+5sPq752f315cYWVi0HdbVY40u2Zjy7jvkJ/zGoROAHKbl8imOnG5tS9FGm7iosifkgk9f
G1lznkxfDWhr9gJWIs1upgFRf+k1+16wNLRmr7xbo4kh0Dg+IoO0SCAMoujvNQEkNjS1a5EhnXnl
94N+MhDqn7/ZsI6H0XmxTldtQX5LUemGCMOGwoV7M8xMQvsaAsvQtruzwvyNIrnztu6z8FC3EfmX
NLLYw4Tv3ToVN7dV62SQ8lVOf9+LkvwkqUtfvbwzP/BdAw1GAItfJ0bHHTAJ8T/cBsCZXh6Xnw97
IDv++5NCg+Y1NBbj2S86rJAp8J1nxTfF2ZVS8qeD06fzQoMvfc4tmkgnL+rFJuYAnkdNXr+kQv9j
akB4VsopxyuOgU9/RnzYbD3u0zQEoqGZTpyjoMMgcnodqanev/CocPXzV/xr9KtqdEabMQT5OV35
NpU23w4t1MNnWou94pZc+gazn8NDyDXK7q49ufmEukO2Dr6YxkbnCUNEolNA0bQ6IQQ3mdDuRCh7
MT1cfjZL933++1/PJvQ6H7IrXNwOEdBE+oQgsCtL1tKlZ++m4xhehhahusQeArja0Av5ytjHDzpb
irtB1eFEcGUgJ6b6B1wN8fRy+Xl8uk/BpWe7aFjWBxqR3oIXlX1H8Mody0D2JhJK1LraXP6Mz7cS
+JDZWpsHTdGFqMecMp6TVwqVM3YLMudZwkRc3oITEm4wqZhNiTvYwbkXr4sCXcoOunV0odGX9MPu
K6cfH4Lm/w6Axg8dyvLCPUE7uwEuElq1fK3pVUvK+df+v20Trj97tXmBPRmzKM0PYx4hYTWqDjFY
cTsc6PhNK3J9k3U9xGltN925Obb5RFSYB+BqXjHX5XsRVGZ/+bkvDMi5G9tIdwA3PXdPOrAJxDw7
wNq3ly/96WyMbzl//VHLiJ06c0/gNfsZBBbOTYQO6tcuPlu9Yc023BHcPZHIvFDRbozsXrqSXLn8
0mM5//2vKYARgLjCCM5Zv0DpF36UtQu59PryvZ+H0Wc//2wSqCrQTVA0QDAmtuQT6Gq586SqYBuY
F4RMAo+i1+BoX/6spR9hNi1wKTnp6tiefDusiu77eC7TVFfek6WnNJsYYIWOyqIj9oSO5w22UQ8q
jq8d3ZdufDYf4ChtOVrh7on3GahDACOAfRRDS0OgI7z8bBZuf74Hr3xekH6K7KmQUJjlYIg2X7KM
+3S+AbeTV0OYgrv3YgCsdBSA18eya6vIwrOZ77/rlGB2hIjkRLwY7EoLpZYgIaS94vXyk1mY8ee7
cC0aPcJfUSAQ3tvVYbcNBP0W2BFfB+6hy5+x9PTPX+6vV8yBIAOB3QHke5MDFBoF/+7KvmPp7s+f
+NeV4yp0Yt9gvcqQP7vCIIURowBuwBYATgHN+3T5Cyx9zOw1JjH1mlxZbG9GTpLCDdvEbc30nBoV
b2TkQgZ0+YP+HGg/mTDm2IkOtaWcMJh3XQf5v1ZpZGLDmI0zqalwMNK6lq82o10CW0SQcJSPwzIu
NnC9OFdYu0sjbvamI+G+ZjJN9cmabJ275QHiz5Mz0u3lb7iwsZ6jKCxiDahVjj7BxbIb6nzX62bt
9/WPjsDsE0HSfflzPv8aZA6loCwuXKwb+iQhOKuRj+Dzn4V/LVzw8xFN5hQK6OfDKnIDIIPVtIuK
+jmN6PfLN/4ntuP/hwDG1n/HNH5tZaL+nMCQ5uaX13dxm/hWQmvIeyCENBgSH6D/xEAXKaIxx8dV
FSZ+yLNTF+gBMLahJSjh9hmEuCm1R0PEtGniKb2Fh8h1VyAV+htJaQO9ZJC/ioHpClqsnt3Bt9Kt
uctdJMxLs/fIyDZC+OFtmU/sRxqm6UfYtCn0S2eyj/TJYSzBbeLOFO+DUctEucGw7nHgBfCmt14J
6BsAPM1Yp5DOe/30VqIJvR/arH50oInYK4FsXQeq9qNxavUUjxBeNr16URW0w6qj5gjmTfo2BmN7
qKGph7oRU4gScXbTKNdd+ySGflAVxS8qADYjVRkfexKTfyGbEyn4knW3Y9AQ76lQ5pYo+PBSWyN4
udBQVNMy7HB8xfm5LLPGwMNOOwXzZS6fL/+WC4NwjlXoDB8KJ5q8k42eKuiqoubNAqT0tYvPxonq
5VBg5kYabRD1QDhGv102OlsjymvJL5/rqfAsz/PhX9NrKXq3GALMBSzOn+HFaNYlzfcI6Xj0fSAu
4NSp2nJXt96vDGqxL52GyRxlMrCxtjIFYUBU3btf0vcihp/p8jNbem9n60VrvNaLVKRPboDocNJC
0VJW45U3d+ni81XC1pi+BlwcIPSDrcnOyfrd5fteGEix/98fAkxVno++1ScR96cyCgA8DOs+ge3s
yubx8xWOzCPGgsyZzpp37wQK5w/su7xbaMHVNtKa/YMo7GttvoVHNMd1pMSdqrIA2qECLqhs3Xee
m38vP6KlbzDbRXZu6J8jPrxTys4O4kZBHKvIXrdptMH5+0rBYOFT5kFmHsDEEzpXQMm0ZbEpuhWg
v81xVE10Ch3/S6V8n8wzzbyGON50/rktJL8FTBFuFawvP6aFkcRmswZ6jkhMaAbvhEgtNNAVexhI
76xSXQ5XSmdLj+j8978mjd40mWEAHpwoZcPOAAkciHG4qWg/rP1Ykyvl46Uvcv77Xx9T5QHjeOTe
CbXABBFnpwZB96mhV2ahpcvPZgpRRVGtzi9Eq+DmbeFobsbojUT5talo6QNmswWQZZAE5MY7FfA0
EWQA4dSWh6+Xf+XPz51kzlYSqVe7XoCFp7EubCUDBxbW5P6WNzE5cXhP10FetC/MgFYCBbtJf13+
3KUvNds8Vo3nOIxH3ikDUgCBrhDzd/D5BVdmqaXLz97xDPog8Ka1d+phbtUgBk5Qh6iAX7n80ux0
fpp/DanSywT8qng3JgEG3hC1w43K6LUQi4X3gp6/1F9X56Rh7qgwYAsxJbz4J4crt8bJBfWSyw9/
6fZnQ9anbecE5yFLgfd0RQdf3LX239K9zwZrWSP3B57m8KTz8L41DIkBxe/KgypfGvJx+fYXftw5
WSjXrIcyv8WPC7AQTEkrUw7rUnxtZNLZyMz8NM5ajquPViaeBAYyfBujayNn6d5nA9NXmYxih2Jd
gwkExIMifZQlSJUwwkdXyncLHzHHCpmUEkmw/pyKkZY7Px4HIFvDadf64zXN+cKvPMcKdbaLotzq
8AROHcALNuGutwYjJPHya2P0T7Xxk9MNma0/WQ9XVstpePKcITx4LUz7GWv5dwmw9k85psOj03rk
aFr4mXTRsk1RUgnBZJyhgZpnEFBHKeTTbgdET4O4+4YUYINMWl9pFp7v47P7m61efu+ksD1XeMzq
wTXuqhA7oL1X+fh7uDLLLH3CbB5Aah3cGRyf0PT8HYhM7wD8RJyUNVXr3OHDY+F8db9LZlNCFoDh
MdksOvXF6G7KxlcJFFDX/BZLQ3I2K+R0wIAM3OakSrAlNGXQ5Ob0vYF588peYqEeQv7kJP41aUY+
XGO4uAfWRKd2lSvtuiXYN/rgNK7jtJQrV7f+QZTwPE8EWRS9a1gCtnPwdHlWWphUyWzeSPM6H4hC
VbWv+iFhksIKCNvd16bsueUgCCBsCCaN7WTp88Sh3SMwkVe2qucWwycjeU7xInDABaqg7klN9NFt
4n0ockiD26eJouoCJIVxzZXN0tJHnf/+168kYLI3fptj5bEt2fYIIdx2bZ+tx8nA4uZXwwvjGH82
cO2VEMWFoTdPYWPadxD+jQ1OBol7pukBlupt49Erk+3nKDFEv86mAe7GHPWGJgTYgLADfO7VN8+V
4p6hvX2MhDWvXks+TNzmJ7TWxwpOQliOZJa1t2UR00cBG9beaNg52zTwr/yiC2Px/3weZYFGiGXA
vjnAOYhgHXjXGK5Lv+BsopDIohDY7wCXTsxD2PcekFXjuqABSBQ5/afx8t3ofAl1i4c7mzecgKeY
49F1BRX+3lQjnLf5oTBffGWj2WFZTpFoeYFyc1MCJdQz3wEUo622lyeEhUVy7vygTh6aWGEd7vty
PCHfdCjWyIuPQGNArk6MndI11fDCQvF/zo9WAcNSY7cbuA8G4tSxLhKhYYRk7wXw6pe/zsKYmqvY
i76v2sYbvVNVOEmrJpQavSuzwnnb/MkENFes19CVtzLACSdl+Ql921UErUriNtmmqDMIy12wk3qT
nhMNvni6nUe5sZAA2oA9/Fm2kR+gXQo1LNOx/61D5tXr5Se2MPXMVeyd29SID6rCU+xN47uVDFSw
sEvhuYz4++WPCIBrWHh457//NaUCrBYFyip7mjySbUrj8beG2PAgI784Z4+YTSGK8kSKiX/0uYAe
xdDqY3TaeJOCjN6uSDtOWwfiiRdp8/EQVBbZE5Ed9PeYd+IAAkF7P0SkVNjdtd49JKD6xk6QP3An
dXB2r8xtadp4T3VUbUe3SF+CbBx2vm7zXYWt7nrkdZcMtmIvJK75VrBW3aTohRwZ0o42IC9MK3q2
tIIkr8GOcRGc4k6DevN0lXqJ4F1xW07DWVUGuXVeGPOgTN+1CEWI+ybJwtA7gpI0HVETzvZAmkI/
UTW+vYNGebxLAzkiN4N7b2ZgNcrQ4OEM3tSwpJl4CWdsBROPAdllDyYDfUAfdtgj1ldsEFPlfeuD
VO2Q14N9XSimta27+CnSgOwmKSFwnzsuc/gm71S9Qd5mvkIXvkjCNMNyQ6Zm7XV9BXV3pg49o2BV
oQX1miJs8hWJsvkONJn8KUeoQ7FCvJO/VmFQP3oh+rzVRNelrJ8xm/5G05nvpNu+ISAmvyuj8uS3
bQkjMlIFNOonmxIRQneTZfU6hYk5T7MDHBBgBTgJDMbjQcL2/xr6tdlkCnCJIMQhGxFN6boEmm9L
G+cncBjOJrZ1sxmi+iVwULmI2+DJxnAmI4J4BSBTv82K6Tc4a/+2ZW2f3VgVe3ykPXIXfYIBmSU7
JvxbRw8/IkCskkGNz75lp1qHr25cWJiNCaKrAIwozxElo1C3oC9sRVDuKOsedQ6YmWeA6ihj1AOK
qvyudBsmaStTnC30kNhA0V0Rd3cjjSH7U263R1pDdo5dYzcA2tUDGGvKfwd9JjqOBszsDhTA1rjj
lpSRxAlX5yuaF/TFq42zq8v4Xgs3+g6RMHK8bNmv0yIuT42CN1ykrnN+TkMSArGXyDEmu7JspySD
hFsiNCYD143rfujW2ikJgoWcptwgLW0EW6XOjpNOPURDIvKjOcfshOdEE/Rh9d7l1l+nWUsQCtKU
OIyAFsMBVju6sgaSCGvoRocp9gTNSN683gOHsTc+uEsdIBVtHfj7FHbpVduqWiIArumesL1h66qq
4lMkS7YJWr+8LVg+PjAZfxsbVH6d4owP9Nq1yQNEPBfBGmEYL15TbACLPNaZ96o1/I6Alv0LN4P7
EjTgkBGXpUgTI/+aWh4daOaYDLNVmxEKdCQrb3muj0XAtzzjvwFocu/RdnrxYop9ryjRrDNyHwYu
7hE4QdFUe1fJD9SSbrsxWJss3aGJcieNOWUVYpZBrAgFf0IMxQ9N8ufejcEtNCWAxGavshA6SKPt
ZgzMPmi77A4Hn1uT1lvlKqQT6Y2W3bNHKXI6+LdpGHe5pWtUqcHnkfKI1k+8Mh2gjKm3R0/0JszL
k+qqwxBEh1ZJ5EkgQaSNinfOQdrwfJKkXAAHmDlPJXeQHwQwVmqfvKC/pz15C3y2HUCtLyvv0c3M
VlLx7zQ6j3mg904e3IfUea4RhZN4bno7dvTBsSkgN/xh8JDxMlGUcFovu61YcCxKua95vU0139dV
umutQY8J880KOLN+TwmMyyr9JWTxnXvFa46uW2HLB4zvjZ3wT2r/YMf8JVcAeAlMVisCaSrWSgzu
Kt1WY3M3lP6viHanvAJuR0/Z1rgFAQ2pzQDp69KVyAjEQ73h676IgTWcfipX3zihvq1lewzyDsl7
Rid4Bi/IErvtwHNIjKQPGvu7ylbvToi4EFm078Q4r1XkfPOUuj0nUDoAsGU0+g72xR1CaeEW6dlv
pIs8C+29KL/EsTzEuKU926i6feAxfeeR2TpxdIMsLHfTce/DgcQrCc6ZQY0T4eQfr/PY7JnTnSRH
jt4on1hFdwK+rpXjkD0W2oMvnbveBYbFqvcotki/cad/0PeTCRBpd6j5nzLXvAONhFKg0g/l1D0g
ouGx0D8AsIGOv2EPk/S2mY+8HFHeWBndFRW/IciQ4xm+hancYsU4ea3C5jYq2WvGg1s2obOKNlTS
SXC/TRG+x/44JghD+0WD4DRR/056WbiuWfTsNsO/WpMXjpkjr0iR1Cz9QP7aDXr0EM+F05nO8FT6
/gkcmudJAp8lumgnpuaUewPorNUrfEUPccO2NsYYZuk3mO9uLBhZxAF+NHPlt9S6vwGkeCCTvD3T
9hqswKtMo2UeAiyLO8tqZD+avr1P/XEPMNUpC/LbODLv3O/9JM4Z4hsBx6ma/J9hbGANkHdVOpY3
fiYxTdRDekT8Or2LAtofSZQ12zALRjSUbbMloAclQ1vC2dgguhl59VrbOy/zgZir1QlsolMWlu9j
XDSrBrSptY+ooQivD3hBciN/qpEEjyz3MPqB+9lPnPnbDvWyvab0DmxpkDHJiJCtUrx5Fp2CvujN
3hRTtRO9RCwTMQKrAFXJGFALgzUBWik1t8rmz5EJDUgo7m8CxP/a5Qi3GyqgNiPq37sBqE0d33tO
g5C6Rr60pTCrbmqPkY8BHYt1H4lkqvr3kahjGhbhyqoI7XHV5klAox0AdygVtnjQTil2mbCPDri8
AKv2b9aVEF2W923FX1BzfTdGvABoeTK034RVse1ljrWt+ohkjZj2qfpmqubBUsjiAkge8lHBpo1y
D5TVfC3ivFv1nrgFpXQjBopQGDLsdIgjkYVRBDKG/dTJfRyx37SJ1pjX/W3gh6AaqgKQYDc75Wed
srIHJEwgsMnbFFAP7Hxk6SFhQt9nEjMQUriRdyZPAA/iYUbBUyjppnWc39jsVWibNK+qyL/F3L7w
wHfuByB1MLxMv3Kq6CGk1Z4HzU2MsMG+abH1Y0LcUIA0NzLOpyP2XVjYxWsxmYfW0mNVVodJ569d
zmQCm+wdwWDg2tvm6K3jJW2+17Z9pRB3QiKwHxvnQ01qjT0L9oGB5IiPVMPRo80erM5dpqYT8uGQ
5UhuwfeAWSluYQOZTqhuvyDh6nFEc2wr3AypaoOfozwKmd2QBVtEAJ5qF+lDojkK2ZtDlqn0ezk5
06+WdfJDtXw7IAENPFSoHvzYuStEvJMR2C4VP0GO/a6RDwUoboGoKoqXs5WxBeOP7sFBzBHP5FYH
hv4AapNTuvUABNqYiGHGiEV0h0hXZOfJCal4rvLXAFDSlcPic1gJOxad9+zoyDs0ElouZK35D5x3
7YOnBIgzfgj5rcCYHzUZ13nngoaUQZKRTo2zmqz/jwdK+V6XCifBoHGh/eky0ICnt9QFE4yp7sNH
wncOg+lqIG25FuUESWvu9Ilf410vkb+49toeOxhETa1CYbGEqvLODdO9G2gL4hyJVyW0fqsgb9Wq
UPGB1/WHDaZ2A3DND7Cyfrujr/HITLVh0gH2qfcZXJsTJn8krilwS5KG6sc2w1QXZsN7FBRvQ4Ah
M+JlijkgWkOQPfTnVPuqIhle7JHeQD6OkaXIByjaLxKBrQlOBzE4UeQhAN4TAfVe8A3HHQDhPFXs
vBFAQMTCHpHD+ZrVwgKU6uObNfxjUN2mUCOqgh1Y7/XG+x9F57EcOZIE0S+CGbS4QpQuFnWTvMDY
5DS0zEyor59Xt96d3R6yCsiM8PDwhwlmI2y3N/wDkQiXoAkSveK7LtM8pNZLtp6FT8HSlBK7irDB
gDkfAE6DElLEVmZFE8lKrdv8m42tTWSnTs5ECu26vpO1vA/M+Y/jZjLytfUNHu8lUNjUO5dYb+Oq
qi3i6CfcyLjiNH7zmtSJqffOBGOS5efw26x1tzfJ/4tnxSHnN86dVFsXIKP0PzLNRejcC5hK1hhy
CEi2ak0PBZsqpEDf5k1UYcX3Ew0ZyWD3jrRIvb+BVX+b88DJOpO0O/fGZ7fBCSZLsIznuXR3yzZ6
Mf4e95hWk/3fInKNkAg7O/aDJg8r88O9JxZ5XLXMi0fhi3NgWty9zlC1j3q6yv8W3c7raOU72vmN
TmKor2dvhSscqGUk39ErqPGg+XK4pF4znu+BycD8WkkHFmx7pQPspIQ3T83KL91zBrIPaxM/OK/l
nrrZeSm9rnswrUDthWPeOcHaetD0jEN2Krt4WLPmwKrzujfmwB2iezpaHPjB+LqpOjs2kPpeqmUl
kFVWwO7mdI5rTWnkExOV6YO1uSPU8pfUnkXipm0Hk3jzgFrUDhGe9Wx+IZxDopXmutsc6UEMNibI
s5NEbJbp+IoRVF6s0tSvnmfoxKKOPe8Xo+jeUdO1MBeipOQwXy3l5iGVnvU6UN4/UOkQu72O2yfd
lXvj1gHoNg2TfjWmYjv5ahuAWas1nIRuRrTT4iAhl16oZ9vYGWcVbjX5g65hA2TVVOAkkjrwOJGA
+qL4vOwlW06whdxjplXjy2pDRIg8lCOinYSUl4Ek31vBDIIwr7K7wMFo6ZF8aewMHqJHyoosD5Xh
r5Fh5uT22eQcL3KzjrlRzMEdAFC8ajnvfUG3dKY3o8HrhXdd9RwycjYpHWMYKNN9PaVWUrhFcypJ
2YoXu6r2rI9zgJr9fKrZvCLWy0kJTiUEwxCMtFzNdHdEJ/hkMhvTzp6JRoPOMSZVMEyv5BN+Ox2h
u/5cEPPYEJutLWPwCEhzvVBRbzEmU5d4bWRRh52B59Ur8jcnwzRJKKncc26nobWyPUhORvbgEW2b
DN5A5iZxDaFvNv7zNJrqhS1lk/oJSrJFKMF5zpbiL6u+WrTWfb8nnqDq4s7wccTw1rmPgW6xB1lm
M0UJGeH8dXlnRmrJi0jhjyOfk49hcSbCPfMub+FoyFmLGiw8oZUvxstcS+eD0g0HXx8oyoK87z4c
SzTXnHNCbKvJ65veAie9LV72d7C1d6hJVULi2ReszXnndg1Y6rl/qMvmzZq9vTkZ0VaQIiy8w9y6
ZnSnmHJpNu1NE/MQ2YtxVzDsOUbGHiImRIfWWb5xwfuhJr2rp8lh77bKOHb9eNVrK9EGz4nlOPrn
TINIJzEWfLtjwce0+iN5xG730GqeicNy22JTlNyIek+s6KiisdNfuyL43ppxjFzbyRLlVhJdZARc
OGNjRVOBbNiWH8HEFsiazScSBr/JYcVbGxC6PJNr6yG5LOP2GBBBS5qy+FGCZAa88y6r+RvpqHX9
kOvLV2HSzdEaEtrW8J4oIlfLiaCbgSS+aPW1z4ZN/rCcugkk4PRg6pmMi3R8Aqh80BsCEwqDHDm7
SW+Zncey8I+SU5bJ9yvl3TkVVpxRPUTUbG8tUb9hyyIFaZPpl7CKHaEBEKHrZJ3mP6PSXnVVfa4E
nj2AaEV4KzoxHXCJf7hZF4sBt8qmE+tHTmdrpzfXZb3FsyhuNrldlGt9WPX6XXnrYdiK8zJUT643
P9Ur3Xqv3YtxNqvtEZa7u/iPTjpuLIuo6VU16Xwb6UvAY7ajPIMsahPLH2yEn/aqZf4Vedrf1W7Z
Phie+UsXApk1FXPclnV1qUd7iwIL9CA52voT999w0px5OnaT6936ulMHhrS82vyuBGmbAYzZdHpy
68KNOfZ/JmPZ3yHLuU15Mq2Hbckj0em7Umv+m1v9ydXdPUzNKmwVkZ6bW15HzRnivghee5H/0af6
AS3itG4jAUfEP66TaoBwGv/Ner23YfUQw/dY9P6W6KW5EmybPRh23oBNFdcW1lYE9OioS6+JLbtB
bJyQnOtRBqFfwXFOFUqz1XZkDmckG9OOXASVCBh5buiNoBjylmt3N5AsFBWDP8foQWbkFpQwcIyN
bRdYffe2po199YC8Jnk7vGNQDcLF966j539lBe+7lY5DOGlt9zTPOF/tiiBIHCVOCA9cj51g/ho7
cmE6plVoT0mjl0e97F+F23/3afbduMFffUE5xFOJGNX371oz/MDzTK+S1efIduyDMzUi8nt/13X2
k9ZqL4FBiucMuRlUcbSRyR8L957H6gx8DepgjpwQeS0KdpqLI5iDD1V7h3rO5j5S02r9lv46H02b
fFtXFZ4b9oMNBzOtONudwfLCebGlCKfJ7i4ardxpWqC28/a17zBa7fOYNemZ2F+ESpIe/7SFxYoF
hQ36i9SunWqqB66/9gA+Q098VZAha+iTBpaCnP0p2lxNGOGsdFLh04pCpvRzaqyy57VQ5rRrRtN+
N+Y52xLWjCakKj/v4JRtzquyi9QPN2GmD05fbXYUZPb6Uza1+my6xvunNKf8ZsuxBV8QVPl9HtS/
plXaHtypT+PWqt2bGOoBNvdkvzqF7K6oXfV1skot9jzWY60Jf0E4jaS0QwGBFxjKQd9et7VXuNbJ
LksMIg/XKM/dIdsteqXFFO3222I6iJiFs/4b57mOiWtePio11C/W1DZpRClp3rZM5FB7C626QE8c
3qg30Bxw5/F85HrzrVudYaNdNdXPViiSolDejyT1DKgh1nBzWYU66GLW/iMuXY9GpyEUtvP07GjO
2rg3SNz+yjtOKJ2Fo6S1PeulLjVx1EbLl+GAg32K2YWG7o3VzdMPlVerMi4czVkfhJaWSapLaoyF
pegXzSVhniLsHdllKEgfGpr96hTlK+mRZNV3+I6fTOFPTdyNtRtzG9o7fked+FOChG3It3NEGBu8
Bp36ix9J1um7xyhhZ7Sj+0CIJ/tuYIZNCAbEmz8RxL0ybzTT/0TlDd8wWXMkbuqg2DFy3qraXPdU
phmSJtDjCFpMeQYdjWwlGtoRgk5XbhV7KLKdVauarPugWcNGt7aTKpzhXHWGcyAZPI08MRhXX43V
peeK+tstmC7NvLNvYikX9hHa9rrKfDtompj4aqW/H2t8jG2PS0xW4xpXXHUJubnT44oVKrILvAok
tQ5Rlbv+nmz14GrP2vo9GyPtTVW2DXGUqzbutKbongY/MBN7JsM9UqlfPc3ByA27VoAEB9Gaj8PQ
gIbjuAvroTW70E1deayUN4J7b/vjqkbthUJv2+ctBefctNsbNb7/MVksmmHEpIoPymyJFSieeMi1
bJ+SyHiSm2r3Q+0srzy8wYcQev68lT1xDYKfYFcRreuFmU4iaWSUpTqjJ2sfmTN6H9NmLXFh9zMD
J2G2nKP3aGBtdPLHnt3oXxN7LB9g3j/PvhXQ/C1elAvwr24htmPllctDbYxk1qo58D+83iNsqljX
k5ENw59CtONP3+vFoWNxdk/YOKTpXnOhftcN3BNbnfTera8pTnWKY9Mvdp6u+0lqjPnBmbPpkueA
v4qW20EvwHlVdM/73FqWy+KlGkxhvzDfDF3N33KV7XdKFcOfRmxgZDlPL2ByGqLX2aJv5YimW9eO
/8fOx3wvfIDOpt4GhxwvyB+SoaoTgJHttVp0kEdqFJKs9sozlvQoqMueO9YKjFg0ZdGGtimCIYbR
USpCi1PnHX1r/mq89c3frPWbbTrrT0/iwcC4LJa55nuRBcriRWd9HqlruMNYSm32d7Nja2dg7EtS
OQ3Z9uksst9ZK4tPPSUNcwAT9brCjq3DfJZ/zSYbdn5XlokjqnonpDmEulv6MZjle90YeF/1OjM5
FFq/Folo2U69+W4xSejUdOWfOQGKeZLLFnV3aaYXACs92tJdGGEXkGWkANJ6uIyEwaJ4siiS+8nS
awr4NFiWY2oakueWDwKpKk3rs13f60PGUyGTKe0t8I0lUvrkncQwjE1kwbDheaxZcWtL65b2HBuk
jcNoTvB3bfd8Xk9ZpHoXy1/OwvXq01zupkD99Q2C0pvRGpNe73DS5oO2xlCyBOD3zCqsmP8m5HOt
HtUkmo/Smu0HvZba2c9n6/62mTctrSlUwGw/5k0zQ5jYnMalji2ZRBLl/yyqbCIaGQYIL9nrwo1M
ZpP5u2TrefObj2EYULInVL+AZbdorKGgyO5xEQyGJuvgeNMFSApydkF2UzF/Tou2J0JqN6fNgeOZ
7Anfet2WbkJlqB40v1fAxvNtX6GlRMgaT9oQNDHOvw+mbTDktLPObxFu9j35fFZtFNTdl72I/2xi
WIi4yKsQG8oWryr9pwJSLvze2/lt7yVm1tLp20A0iK+n4q6DhnbfdTh4qzZu9TZDYKjZOybuygR3
pI9sxt7NSZazjUnpzo/pkvscDtMS54aJvcehW+0nHwy3e8wrD1kxw7CXKfsrrZw2LFoDaI3wzgaS
Lp0ea69q0X9J/qQ9yJG5mi34gl0f0H2knKdY4GDWT9winZZGa2b86Zs7YWUCIEVIOJXx8E6ix2nL
tfsCnJpi3k1y+sc6zALmHY1/mMwSY6DP9ZD1LZSLTQm4EwBSGv2eo92NPwu3KobuFHIUJw1KGOHj
clRm6FTpdFg19RZ4Xb7XwWigz9nHJque/VZe7cy8sjnyd5RYwAyDepHGPyLX8Wzbk57DNRXjrsY2
eeDbzR63OQ8erax0joZQ68HF7UiYHdXTYLVPIsuDi6LwScxcI540R6a1DfuxAJEgDHYYspFccna1
LnaD1JXaWUamOH+D7QY/+mJ40UKbGW+6uVPBNgLH0E/5fRTMFZuAd+siZtIuA0whIAQxnnWa9pdm
nf5+2gj9JF2f2Qfa+IouFkq2DITu+CTSu79dbt7YB1NndykDGC0iTXydfPLKlu/esDAlwWBQ1sXP
GmjurjSYhHeiMMJSV7DLmm441qtWYjVkxNqSZH+TW62ObjCdCCsNppBQdTB/YHSC3i5DjLMVNj6D
iPmFz3CwVbkzqrHgyNyckMm+txOGowGNW53IknOZcMuf6kW4h3XTXxSE2aR0yuAqfAtx1qlumXLf
2rWUB71brCPh/zC0sEwx4lUx8xAnLkwHAGWHKFuYBvHcA1AOb0TCK4K+SYylfzWrQkcqqNPQ5wlO
8sIUcZt3bSIIao9rq/Zpm8erx+b7rqKxDZdU2E/cYjH0zCCqOlc7dqS2JQwzGXz08E8YJV/KrWNq
DWwjNJWZRn6XCuyfWn2WVqfAcmNOKO3NO8Ci++rz8bQy7tj3FlufQ+/lB7fJTGamQMf7EVBBqfOm
yYCUpznv9+znzRELop9DtpIeZ21rSKoeQ8t1Jrh/VGhFZJVTotQ/RA2woWeIJx+0SMKb1L4EG9NB
Qm3/8hVpofB8A/lG/1xscVeyQP51VvfjpoZNyLW2hELUz2al3ti+sMOC0Vm05l4Xu/3CQD9XJgn+
CkF9wd2TsZWrECsT27H4PDaP6S4FyhvNUcXWTNr90K1enK392Gb73oYSle+0gf/ICt+XL6ukt3wN
Og4AnTLo7+nkDP0ZsG+EtTMggBIWgITYPgkgaS4bSSrHzMzkXyi1XDyeXwIrJGJcT8lhZ5/VjXio
2zsE7w8FeRdNpsyom5057kpxM4jp4CrsbkO55WhNvFfpljPAN3pnb9rymupGEVt6Z/A6UfU2veHx
6urflETddSXh/bGgw4Bjif0F9em90XjBbVdIXFDzb49B8qFry3Vf62hhnQou05hv/C+9f9OS2bcJ
WuKemByLprOgVV8ZWQ0jJMFl4avuRU/HICcZO7Ibo0VHB3FoNjl37ieEm9Gxdfq0X3G+JJvX/m3g
1EQ8OV8mNMWLDJrpoUYdLZqqiUtN/fPMnifF5cFqiewaTHHsx+ma86JxdbC+UXOgML8y2/e2Y9Lc
2EYebzJ7yyf7qkyQR5vI0Kdt+7/Zbc+bzY83L+2rBWjRr5tz2wYq0lNufBSVtyav2mjdKi2sHOeH
j+KvW/NG+z4NeFE0P3277VN48YZd/Ve2LtrgoL3320hyQgNkRC3mbwD3rZD9nFjTku8raCrOBJx5
1tVOU86TnqXnem6aqK57gugXEK5QcrVz1zVMXgxecttY/62W/Jcv22XYqKHs1ofPY/UWuZCDLIz/
mMJL2nU9gONmdqOJdTUFhqbNjpHwN5i3DujYbm0lfX6T0tNv1OUAdbK97mag8Fgi4V61BLYnzo9x
WcOgpESLvWozLlSY3blgH2fnMrh+JVRluxRZ5x3EaOd7itksgd9RHo0qF98kv0wXfZv9UwGP4mUl
vuk0dFRh1E8p2OhqmL3TWCi/j8Tg11+Lpez/NDVKGbvdnZdizNzm6wDGiEwXdmd7nncuQlzzoB9+
W/Kg5mjy7OyLd2PcrXPdpC8lsj5iV1nUB7k425dsU2YOgNbUMTDMoY6bclR7lsgIkGY/dIeV5qfM
He88m04T90o3r17d6BdgNOavXw7tE9IXxE23xAU0Ws1fxrzzQYEhIrndB1ooVyI1kXqOZpmuISnM
RoxgFuyk3aV8w0R3YrVKvY9MG5YDg8oqArCV7Vl/lDuP1f/9XPbW7zJO26kYy/y2aQJ+Ev/nEz4s
63PjLvgpoNb9U6PFwEXCcltmzTyoxe8OhdbaL2S/ilj3GsS8FpNLGAwmfBRXLZR3hoC4Jry8j313
05jQpcOhhanN5ANjQBX2TTFgivD4Y+oUxa6+q238TtrOC4rmqohNg9a3dCxQdL2fPYxakMepV4id
IYT5ObR9OsWZCKwoGIE30IRtzwyO6zK8H5bIbINj7i0NYMgT3ndEqmWyrXAQpPHYOky6qBmVtYa6
0fs8BEVLyVOv2clqDedLS721iHRHW68YXIyokUH+EhSM4Mjf+RfkjfzHU7qGCMrEkGQIJOlg60Ac
TKTdemarLk+Z35XuvRSZ9J3lN+rDbYA11paYdxLd7TWosnbnlRY2vrwor8HkVy8LVfaV/Xv7g0bc
PpSjKCLWwNt9PfvaBb9vuceTAFo072KLC9Mi1DuPe2dd4xXj1w05Cjij7bj2YZo7890dXMaSYmTi
dMVjENxF9KXh2EHdaO7KDqvbvGEFoqdIj1PgoTuIrU4cILz7zKJQMtAt4tmseHVklYN+S+fgaDei
/9FIhU3WUnFQ1PrwTkxj/yTN3Dx2dqDe7WVeHisPVd2bDLFT6Yi6SQwK4GjV23snb4CpSfiebj8M
aHAdHqJZudNR52KP0sEqf9VaifNk6calMgzx2vhzHi88o0kJhe/QLe0YCzUZYbDJg5i6+xZD2ZCF
jFtSq9slwW20vlAl4k3svVEeyAxCXF4zL3JRCB76igsmHDwr/5eSNnPY8DstYebhXHRAqcQMYMxH
d1xMpIgs2wVGqV2gPziIi5qEGe646jTlxQiuZRbHZZJzVGS4jghpmh/c+xKztabmvlDSeTGbNEum
tRoT15EtZX4/fuG0NrgWgubBge+V0J3UO4U2HPrWVHLzAP1r8Q2FLAamsREwQJ/9oT4ExQY0FGvF
NwTB9mqu9Ny86tm5RdvY2fw7H/F63XND/TmE9kPN2pljHxsycGPfK6aogbOCKSVfvqQJ7TZYZifs
EXbjHMZWZI1gKdvMmca4yuzJCXlDKZ83W+dYo8/4BgN1p6ui7PRr3mSRpHPE3LdqkQFKNmMgNKpk
CXJ/19cLINEGNAF2quK48dZdWqhcz5a0bQoZVviKcvIZMMv6JKpijYN8sW+0NwIrALZzu/CrzwCb
xbnyUzeayBGJglkWzLqd+1YpQ6NNTflfRCNO2nwd8yc65wpwV1MG0OwyOM+VXJKydubjUqoRpA/t
cjvP7R55DXNPVam9x3kFu6izTypfQNF4Y/fVNAwgDYJKLoaNSTL0ZF7cCo82Xb9DqM0qWN5WkbE6
Q7pIcy1SXf1dzdIBswy206yZdjPxS4ExTkjjOAURje9+Vt0/r1APQ8AzZDsEsTV5sW9DLCba8Enj
H0DJicq05ww30LopcbOuusuj1m/R1JhGpLYf0vKpDKY9j0jMiV1iRxVgavS3UdPvFOakc7ddl/VJ
47snDwPgllWxVU2nrGKEXcvErx0Mh/2pnopdoBC21uoy5Pqw10stofbN4AJRxiyl9RBIDmlPh/lc
F1R1PMeP1iRtQrD43Nbi1Jf6UbMtvHZecTNTk9cPDlmVWax1aNZD1deP+axHeaO/4M97XuEVO718
5Kel/Br7h0AbJQ6lwj46TVbHCvLXriiDh4almLPHQZbMo1THmhFylGr5O/LnviqKazVAJEuxx4FI
u5p2Y4Sdnv6ZZrnTLX+MlxlZi3liwldyxdabHVOblYONCSEEtT+Mc62DS+2L/TPq7e7Nd/DnzOBF
T2Mmsp1eTQZHSlDRQ1b+W010xmNmTNPJGLSZ18vM34E1GWnsT+vwy6aQcXbq0nIuedsvC3oJbmDm
H5X/6LWDk+BcNEIKtjnsZaYiiYmZ8UHv/wT3dJXU2npy04giIXik6kEO197e8rx6J/vMPjW2tI6m
6XlR06TavuRniTMHEU+vK+5DOOGH3GAuWQ+rwTTW9ZfDRPRRhLZh74go6slKw+xq0cBc1qGZuWcr
C2W2rF5NuX71To5QdTfRYVt331JL9S++Yy4Pw4YdYezG4FhQsp+myV1PoskxU6J/J4ZBsT01jv3J
oFodM9/D36559V+G64J077uMIko5AizLLcJtgU76vr3uBHrZzfYFvwx9YJhx5LzZZe8nAz21wYB0
VfutqF1qIntjAOvWd4C6Oe3NXqfMdBdzOxiEouCupC8KGTKM01PNTswv9GfjqSyMkcGy21wKZeJB
cafquy4W77mBTXgOgqY+k8Yru9jsssaC9CvJeWe+WXshydF27I4Z76DXbtrVqSwP2wvBhmsLDDet
s6vPwCGEvLidApa/nzyvt2OSIWUCo/ndNBhsMyB9DPzqGTAwYw8/mLarBaJQok31I+QsJjFMygFf
2VN30goGSeGyrcsz6la1X4utZjNzbfErdahl2P7jOeVcrVvGcSJY/Bv3mp5HgKnJ8y9oAASk2LM/
kG9lT6uKirxBVqSxMklwkNpDa4nxP5/rGQeQSvd2X/dHyxalGyoMNmT7pMXDWAN4w2rchbMv0y+Z
i3O1pe4eFT8oCBcs5zdcmuUvKNmKqBTJggCZY3FlqeyUt96/MRfP/GzlobDbryLoGsTeOrisPCC3
wRKQaH0Lk0us8bGzuO2t72hMj4XtzacmUHQCJIEftlEbTv5230d1fVqj3M+o8myC3au5TpZqXnYk
GJLpt8F5rWe4H6Ub1MfNhzyHN9jC3LUBey2w75pmlr9yjgy4AtbhCIXOOAWSH5ZOeUiKue3fVSv0
ZDbW5ZRmLsD7dXn3psDZNbQGBHmZdYTP8hWpHqu9TxUb6Hrz0FR308fmpE9YwKfbUC3tv9XEy1WV
EkDosM3x6Dn+vm07KOU5qyYtFWjkwhA7NXnm7EqLwCOrWO1o0+f1PrF3XzRVCBz+DvZYh1G/oNVQ
qqSz7npojNVaPXSVAQFXiCFyJuUgaNoWEsM2MG2/L5Qv2UgWHiC0ZGaT5N7HBj9DMUDydqr/qFyp
H0bTGY+Lu04XW/RYEpBcXhgHYhbt72EGW90cNFu5oTbN6SlwmvzRqzefdSkIhRNa2fuY++rZG239
oBt+ee1/0IPdnck2bOiPCB5ubloXoJXes6OyJZR9f3bIimGitNYcAkz2NStnoKGLhYAjhx918Krz
3OHdqozmatirfJHljC2gn43n7F6UOyVuK73hDXdW4w1r4K4zh2dtE59Fvj65rffUN+5+CxZkiro+
Vfimja1/GzSc3EhED8JzdTYqre6wuLqetAaMXv8+iqXTMBJXBCdLGI+Omg1UrPTfPAS7ho8pVBkP
lKff1Uxp7Xn4nmstf+VsZ2jEuG+qio7TlvpeCcu5ZgEgN2nfI8mbYrpaC1WNZW+H1tcwOfbOgaoP
Cufi5AfLlS/ZtMBW1TnEoVb4UeUtr15v/Zc17cukVedsve+wMCzZmPTdTzrG+Jt8cg3HjVW95AcD
kzxb/Vp73x9i3FksbqJ42TFdmU8ZPm2jcRPnniplgg+GNVt/6hKxttAQPDzme+FaMCbISqZWpsl7
o140ppVhWsp8pyyzToa1ZBrQ+l6MhgXBzsq+ByWhLyL/hXPZpgnuXObgvLaDCuCNWv6SWJbGAdIz
PZgniY7rTOii+Mc+VCtlshQguFGnP/W2Xc94g5toGu8DtzFv923FcLYSTrqbnCBDVfTwSbUstxgu
TFveZMz5XF7XmYydgyewJwxsYR3oBu7MYOsRKCRWZBwGfJj+NcXIjtM00y4qT4tdkwEUHhhQhkVR
/TGlHBAhrHcNTIWNpnxKffNPWeB5GYz1V5jy29EBnFLRsnSAvSehTnGPXt9ya5vN9FR6DSRp9yMT
hR12AMHD2vSOtpk9bNrKFUAs6YNcxjapFhJtCp2vwcn1CQ5qYCfrvfTKBBuIbolhcqTYOfW51EIc
Cf/S2ubJw60Y4/HcKBTKNJTAE8O5Kh7SO4ye/WmcSpM1RIzMqaawieGKKHzSvsen1s5eijl90DTn
K1fF01aRLTGV6cXs0zuAF117MDCC3veIHPYdLr50vBulPDhsDVt+9bFVwydn0oCeNNq7Ll3EhSS9
mtJ9flY17k+zSpeDaVGs0G4vN57Iz1KVSb66ryLfcJC4r9boPAQb5wYvKG7Qaj2Pa3uUmXvEtfFi
tt4FKwk/jkBxVRWTXHMRZVzB98SadsDdaMUmmJS4y6eHUgyMAqgUdkGgo5cW83GzNhMzwYLVrQKF
qiOjmhocRMm3mDA5ps/2x2S0lp9hSUtcEkv+xXsq9qWr/uED382z/76SV8xgKr9ptjPvsLtAWqeD
CxvLfuNBePNdHrNaX15gfJ1TL2d+LNxnrdtecRynCdOL2FWAzeEjE9XGhGEOnPdRb6+pxAbdgw8L
IfzmQGxBfIIv+u8+x4uGKtv4RTPuxfRmq6oM51mWUWDmL3OmnzLD3eeGgpqivZkS477b7VysCDb6
V+RtzXev5cm82QktMgcbNGAWnQB7r/j7a58LO8Wmg3Gf/zT4t4Y9NWw1C3VF3T+67O+lbCWsUt/p
Sn/nY5mj0nA+giXb5wG8cSat94hy/I+cA/r60RlwJ+XUy2jaMp9aPb2OKsCjuHX7jiHeicEyZYfA
BuzhBjljlH1jGIkUuzyJsfja3GoFUdlWvPj1P13hO5h0CxlyqN+Z1t68lcUQcurRYgfBDk6dn3jN
f0dj2i/Gcr/QsShzybEA5GZx62BzrLGiJqXpMgIf6J/7nvQxYRoECqzs+XTUtvVqjRGWAtILugWB
WzXatSx77s6KL8v2b1jyJfqY+2ecsLeRSDldda1bbunsMH7JlUg84GjH3DdRE5pAxyui5K5toF8P
jR/8xSFjHIpU4rga8OgTP3SaZj5jEXh9sgXmHw3k6LFPVXcK4DSFFSrusemRXowVqLEogM6qfvjP
NZrZDpugTm/aVvC+Z/9zdh7NcevMGv5Dl1VgJreTxVGwguOG5WMfM+fMX3+f8UoHnzismp1KC3II
oBtA9xsoXzQ6rgbglrKWkO9M5ampqaSp8dg+wK54GbKYvqxLyw/Y15c404ofNf2sO01Pc6/21R8o
LHFCwL555wgWs5ZVI8IBnIi7QgGNVNJuOIyVqA4Uz7/GenJoOPC15fwwl1w2KsBHmj0962P5r+4a
O0NhgYm5Ro811N4mBXd04E3HaWhwkLBicZ/Pk+nN+Lhs8p6akYZs255CIda1/oQrOnhfrWwuwnav
lV3cVdn0nOa0CBufc50+wmKLlO4xU7Fl5Va0B1L4LzpgXASD4K2rjX80hapfgnjeprPxTNASsolQ
2u+hGvs7jV74NqwrDWROhLm6A8UzNJufE82dTRJRYm18Vz8iN0A3fXyj+p5sJ5tcQReIY9xIS7oE
93agwrDrwhlP6yRNUMWguwStIgC4G5Sem+t3tJUm2BWIATmzZh1b+k+Y71qHyFefGjP6R50dupv2
zHFN1AolEiB2bhmqf8JyuFS4Ib4G7hBsyzio98EIW7YaHSpoHQVkzM/xCRAqqM88VZ6HiD+65ogF
8KcpHa1PA7yeTYbrBX7XdbDrgeMfXWgGb4WBb44QsbUvoIdvTE25DyB5TZxoFGvQdtMIcQ2r7mlj
Vz6CH9Zj0UcGFYH5odDHZ0GJ17OS5puD+r5ih3fhhB6xQnEaYPLop3sriM/oowc7Qb+KJKaARnCs
N3LlC+bKL6HA6Yg5wZxQ1//tNPPbVFbxjkr606jqXzDpag90Xv7kwcwhNiOugd5HRfHKxepT4qj3
jkt1vyAlboqpOwQ1EnAWdfGNFrc9k1N/hxnHHJRAp5xE3QqVO+Qs5k/YzVOMKKN7rhQPbS2mXWNo
dwB2/tjDgDJl8S8NVCD5PdtZFdXYeLTlJis4J6tDdALuh/55Zp5F1/+min6hBQUGdZbgxVbo0Nvl
+Dno+dS4OE6W8WCZrNjEoo6gPMyW891u6D6rjknJplHozYNIDRRxj4/Rc55x3BVacT91o6ckfU7z
mZq7arteFHI8yhV6L4OPS1DRYkIv7N9q1H3PLzOo+TSiICZrk/GMEeO8GbT2pBIk23pWXrVC4BWo
vgE8eRvdica7OoE9xU740rFSi+o8z9r9NE/bOog8pEqwh85VyE/2qaPWA8X9QbUuGP/UU0Pdm0i+
CAcBCeiGs6jwGZ/zDGQapSOjTIKNVkWvcTv/hh751hgFPK58fOx861djuZ/Hvuac7xaPgSWwbPLF
Q5wGFE7sC3vmsbYv/saXfSuz7WCb6DTLtZy+k9OZXjIrgCnbIQd7jziv+VIBiTj0ozGclNhWN7lu
NV+sxC6fyiCG5AWqCtgb6ucC401uRCZ+9SlwZyQCMOMEDfiFlkZzb1mx+oRhRv5HqYuOuhLHacjK
l1ePpZrep7OdfNLY/X8p2Vy9qAOHLXPMlN9N3/WHoBxo52UsMKPIrb3S+/RG25yicJOED50Oq1ko
OURqCz77XV+Z3V0Divtg46eH8cNoK4e5Rw7G0uss31OOzkNYv5vmcSwuRGPOKxScMWOhu3ZBZweH
vir1LZTA8bERNu3Z2ICxNYsaL7I4mUxeMf1Rp4izjKFm5yIuVe//dD1DOIoZOnOSpZ40egCKngOz
ukPX/8t1pYQl+QpJtySxkwpjIsSUpsy1AGCZ4XFssmBF62Pp6ZJQSTTHdR53M0+HXRjk3Tdcudak
fxbUPWRjNHhuEFsFLg6aOQ9nK64dr+HGsZliuPlNBq/R6gqxopO9oCahSypGkFhFPKWV7xmY3g+G
s6VTDb1rzTzx43FCU+q/YhU0VU3h6LnrUXPaGY132VOuz+/HPxwc6n+fDN2kd0YIIOeujGhzkGfz
ZpsHr9ef/rHqjfk/mmqjOxu1C/d1dn+6wN4a51mztL0LAU5Ng+e8MVZ0npZedPn/OzWPoNCKor6U
JkINWTMuPoH5qHV7ilqbvv0VNSvfszAPsrhanyvUjEJGay6mhD6JK7gafb4+VkvPvujhvPsEgEMO
2OS5PV/g5wa4/Sxyd9cfvTDJso16KpKyJTO256y1wkPSme6boCIJeFCpf11/xdIEXL7q3a/X8GLJ
6hF1aI0j3Cbr8nHXN+LnRBZrad1bsfk5a2mvXn/bxxpBpuywrvSmYxuGhZBeqtxxefscpYY3ZOgQ
tfOKWuLSKySRo7AWkVq2s0L98ZEjUA/3Oo0QHfzn+hcsTYkU0SbkOx0Uou/Vpf4NpYXnyLI+Oa1y
m/qpKQuftaoP8ALxoXPoGl8CB+WNEBzThiy1ouO3MD6y+llH/7EwBOOD5FgjvhlVdezjf83YPFwf
oIVwMKWIRp6BJoviQpvPk/JxboZ5r3AZP9729Mum8W65WrllA4CKXQ8n5F3XpHfOeJuXgWleBuzd
o2lBDEYNquqcOuDDMmMjuOtlcbqr0m5l+f91Ivpf5SdTFiqLUgiI7PnxWReV/+DEbQfJscxgCsyA
WqFETjslzvzPc9t06U7vqF8BToie4AP1mJ2CyGyhD3zLccbFs82qdpjb0bMxMzRyO1Fmd3rvxi9j
U5THmNLOlq6w9u36yH8sWmXK8l4tXanYVfAmLQwL8EQBR62b7IbbN83cnR0X44Picv3PmgpgnJHN
xcqgLS0oaacjAxWBY9ps0cgTeNFgo2unZ8bKglqIZ1nmq+wcoCXIA3kuZNLoUnZB5IWqfaivvGDh
58tiX4NZQdHpB0BgqOrvetUavZBb5f76rCw83bz8/92ibYK6bQBk+B4KrvrWVzNkIOGQrBwyLlH1
0XLV//v0ondUsPbMuTl/YouwwdIN+WfD/ZEa5srsLoy/qUmvCPPOH3Xd8SoFFBoKdRfMGIgEgQLJ
bWP0P9pniCSwKHtWrjUddXX85E9rLpALv96QckYd6S1CmEN3zm1aRY3YxtRZ4jUjg4Xhl72fDcN0
8FEJXG+mGgR+MH6cE0qPerzjTrcPs/Lt+iJa2BIMaRHp2RiHPhJRXhC3L5OiPRjKBDk9/wqAeUWU
fOkV0koKK6swwshxuLGW8a5Je8wJLW6Q3FFtmsBdyI3t+scsRIR8fUA9bG5jzb6ISXzRtPtQX/mC
pedKGz8HIzvSbBbqTD1q6xem9gwPLDpd/9VLUy0luQbrJQ0/YGQmdcpf7e+kf8i7n3n4LbHW3JMX
PkB2T3YVMfvId/qenTsPYrRwIZ5Xgnjp0dKen8GgR6lGczxbay/sexWeVfvv9ZFZevZlxN5lOM0Z
FV+1NeiUkMm2Q5sVX/1YdX5ff7qzEMGyaTIouFxTCK+za4/6Y9QM5ee2N2tqtuAo2ZaH1PPpNJ98
ekFvkQrZKPUVCBqokWzTrtAhnWnmRrHGYZ/D/XkyEwW9MDypbNh+WrkTQlAfHJ1h+A4jTzskZQzI
h44v/Vy7HVU4LZPyBpdqvi9dtcZX0C0BxtbBmTIJxWUO/jDT2/FgQMB91GZ/es2GImmwqLGTYwgy
dm90w9d2SrTXvhugK5miOwfDUH1DEFVBJmRwaA2NZY71TKGa4T2oMGrjOLTvuxaVlHFUXK+h2foP
XWQDno5uqvc4SQPV1ykDB4rx3TFgFLhZWH81O2F57qyNII9Se1+EXASBcop91qCZ605DdDfoBfLz
KTA/jggtHL0pOM1qAK1OHco7yG7KSdGLmNue3ZV7LsfWvWHpLVwbA+5wo9b3RhrAo47UBpgnBRvG
I4NjczTohxwCI9EecEe3m931BbCwvIS0/0x+ZfplWbjeQMk2SBxwZmIlKpaW1uX/71Zu1YW5MVf0
fp1eM4HFNgrmJOYf8BfKikbp0hsuH/XuDQDjVcfScZSAr3XSkMM0wv7Y2mvXz4Wx0aWkHaOAVrJ8
x/OoFTrYUuQM4wH60/WRX/rx0siLOLQdkFqOV0w/2umLDnC1NV6vP3vpl0vJOim6Dual76P2032b
qvFcjtpNNmBgRaUxTxoXbUWw577/VQDtiMF3ASW4bVBke90uNDN65ZNx1uIOuT90EOfW/OSH0AVu
GhnZUhen6r5EW5vzVpY+oHb5T4wS1m2PljJ1HrV5IOjSe1nZASz1c3eX0Zu8cWSko1ZbqnqoAtf2
ovguLr7l6b8zSne3/XIpUou6VpOBHo4Xl6O1KYxh2AkXuMBtT5eiVC3HqTGE73gotUMvi8cf9tDf
ZgJqalKMFpUBOBr9Ss/hWrk1erCKmt/tadG83fbrpTAFE6XCZas5mRjz/BBaNeg7COY/rz/9r9/r
B1cMTYpUe6D7Gnc95PKuiY6kf/eOPs30lpoNyMUAjCGFO8SnKie/B9mqAjs2lINqwyqu3DA7AtJR
D5YJShvrSqc5UVvP9pSQIaViJrB2El/IVbIzb13ls8Nv685cybMNik7QKE0gnWXsfLo+EAvXa9lv
t3bRmkGYLTv7E/aCpu+Hr6hjhb8soDpHAWzhxY2t+lMxl87DXAx5e9viFNL4jz2EMzeeXa54DhKZ
5V7J7TWPzoVDv+zxqwylSdfD9L0OxTDfbsKDL5oDemJfEVsy99cHbmFqVCnrIDaLaA6dUq/3/7lg
ZGtkh9JkJdkvHMtl/94gFtEAMcY4+2B9EjV9bpzpoXDdw4AyyDSnh+vfsLBd/RXbf7ePWy08W67u
BHHr99sUX+S7BmWQlVPC0tOl/KOhMxoONR+hoj6RYmmIwf3K+CzNsJR94HU1/WyxhzsTqDqhKY8F
ZwboyFW/yzgqrOTnpTmWchD0lGaCM4jeQqSOsITKYJNp6e9cmf69PgFL3yFFAcf6YmSyHU/ruBSh
ogSUz81QqAn6f338qa+/Rb2cET5Idn///26esbOP03yAE2EV6alEBGHjtgi6tj3V6qk6UmKDlRQD
YqZtm1drFd+F0ZM9fnFx78dO48QSxNqTjhK07gPzs5P99a9aWF6yz288txDk3ZwjCyqDzsXygala
K4cvPVyKbitIOw3zXcdDsgaQj5ZtrEpbs3FcevhlNbybjqCFbw8KgwOL7+4to3924/Hu+qAsjfnl
/+8ebQO4SxHVcjzjghSs7xV0JIdftz378jnvnh1qdmiCNWE+tRaUbEyPvDw103Bbg0BIMa0nLeKt
o+F6aOw2u0JM5XaMIaeYmR48jkOJnPFt3yGdpOMR7NM86r6ntTq3UvWkN87ONOeV7/h4dg3Z6BbN
U5opNlPQ5e42cgALGmtevR+nC0N2udVENEJEjR1PcK57sZxg9ir07O7bphInJx783fURWvoEafW7
NZrIzsjmnDkZ2tQIPbnqStQufYK09k13nMzJF65n9J9jri8dp8cUTBENidt+uxQBFvKmcx1rvKBG
cd6foFbddocxXCkAehH0ToUcvwexx7kDFje9hqYSroTu3+vt/2Zpw5UCwA4tcxYJynZWWogXh+L0
Q4BexSYG/XlvdooNZCRHZn0wwi1eBxY7tkCmKTT8eR/2qrkjQuFAKoo4xTGcjC60M1qRFPfqvMq3
rQahCH/Bz05tTgjgwjLrFTQkwihQNn1OHJimQBsVpsnO7AxrB048eawg7p6KyHd/JF0AhCxqMhHd
NlWOtPulllnNyeQ6HqxB504DhbwLfGNaOSMsLGJHCvOC62wWoEXqFdn0MqMG38Deu2mN2ZfD9LtM
aCYgvBsAUpiotONdrpTBaVR0fSWBfJzDNbk06FZunPUuilMh+pkB4LUOfAJo45tGXdOlAGnaCZ/g
IIX23kfbeiJHpbeZ1mq6FCDjMLixEpoGFJ5wZ0xUwfPHwURC0l+rV//9lf8bJJpcG5q7gvSBItAZ
nJt7LgUsdrB6/snJudEBMcO1oqqQjhxdhS5waAztRnSj/WpPqvjqCjrmGye3rJdBMYyDZY310ZjQ
A9wXqGi2R+Sw8p/ENVoh9lgom8jP4wffsYM9RJ0Y/mljf3ehDt43qp8eBwAdf0q4af+2LZ21zuzt
u0TR+19tEGf7Stfd+xAZI2JG2K/XV97S2tD+u/ICMRu6mzLCQfStbv6o+oWSubIwlp4thaNrFs6Y
Qr7zUgt0mA8pptuUxtfrP1y9/MKPJk4KR9BrqHxgaHKOqE1+MtMp5UI7N8XRCiGLjnCUD21fpx6q
IsVRZHm3G5sLQ6d3lF+F23S3BZdc6JrhWRRZeQkuOy03vuvcZe74yKVnBdj1cdbR5DqXOlpaifdK
eTaipN1OGsIvaTSJmxIP/Mz/Tr+DQIY/a7nvVX02IX3eavtYz4rD9TlaWACatDfXUZm1EQgs7yIq
o/XFJs7RQhAv15++NDJS3vExIUagqSnO1gSB2deHr6BE99ef/fGpQtOkxNPoaqGnfQpurEEGBKuI
NzsxPaHgWV6Za+fGyyB/sILlktfk+CA2L8NT6c9pbW1LgJ4+uHkU48RtVS/AzP+dYOQAujKto+Jc
ISf0ZKOEu8Ogvl0ZpqUJliIcxp2bqEnie5PjbKax2Y7DPwIZruuTcOm6fTQ+UoQ7gznSvEqKc1fB
NUrUGeuoAg2ODQoXqGa7ervtYkV/zlw/W4nmhTUlV69Qb1R1157Lc23o57BUPNUqVzqjC2MlF5HU
Vle6eXQNLw/r53DUP3dKvdezNXjGwp1ck+tHnK+7BhR+ca61PzTBTyE0mCrDX4CWR29TT4p6WtV2
u83NlRS8ECRyUamrKmT38tD2ykJl26zKMn9wISlucnRtvyaTdlvZRJPLSqafp5E20r9J7eDUDcHb
VKicHG1x08lOU6Von900dnqQP+donArPQkL4Ls9W2u1L0y4dwmFbYP/lWqg2FOWhsdL72nJPFsyC
6zGyNAdSfPdwygdXv3gqp+HJSPAh6xHqtjp9W/rKWh5figopzCtUhvy50sazgvAbJlsnvBfXCiNL
HyAFeePGVYB+BjA7NdzqSbVrUHb1ByROkrfrQ7Tw6+WykZqMqRkgNuDZ0QBL0jSQcjOClU1o4efL
RaNhAoRYZuF0Bg+abgbM0TZ53RWbNhRbK4aFcv0bFrYKIe3TiYlgdZFCV4xS86z5w0s1xz+tCUeK
2n+tCufz9dcsDdXlK9/dQ4ZwihEtbqYz8jbH2uC0hN7N9UcvDdQlPt49ep6SxPUvG1GeR1/G0T91
6BEWfgxx0dze9orLV717hUH3BbMaaC0TTniFgmZG0X2vwovgAZpN19+xNEJSOCeJNreWznKFSv9Y
WeW+7arjbY+WQrnMcFUMQdmdg7h7KmBqO7P9fNujpQBWTSMCyeFSwzDm5AVnkPIQC2i315/+cctH
E1II10VuDm0T+8is9LCQ9Z1wdk3/vbQhkNmY8iAusXbD/zgOkBP67xQ7ij2hQ86h3wUcuMHIrP7d
IHi1o6ka4SWR9xCjovDb9e/6eK5VuTrWQrOr54D7C27An9oyRBkvFmvN1I8HDdVx6UsCip4gBsuz
BXPqVEXho9XoXmsj8t5Zp2wWb35feyiWryXajzci1ZVie0YbbtAuidawG+tTFEG3gnMf+tveDc0/
10fs4yBXXSnIG1zsJhxapvNgWi9u0D5HfvNizZHXddXKfWjpM6Qgn5NeqXWUP+Cuxd1jkKIMMNIq
RZ+mXgPqLr1CinEl7TOrmOlfdP7XujnOzYu6VpNberQU43hLIuruV8w6kguthtvFhMx8MB5uG38p
ztO2zA2sjeJzPuDu1PVRuWm16s1JoOra4/DptrdI8d7alYW+WOh7bQo6zNEQp8FKe9w7yDnuI93O
VhLiwmA5UrAPVjfhGGZanj6m+yDQf6VoIJrgym/aL1RHRvvhVTYXGV7CQfpV636Mdng0ETbr67Uz
+UICcaQYF5GjuSpnJ692n9AVOIim31+fgqWhkYK5tLoupWJoeLD98dN1UNBOEufQ2+bd9Rd8fPeC
OPrf9NT7SVglXWt4HCf7Vye0IFTCAnvSax19WD2A7xjmFG6Fbv28/salT5ICW6smZe4RuPTy9ptu
UbyxxK5DRPC2p0sxXfVoEwwRd3hLnQe4r8qIkLeNmdNFFfL6K5ZmW4rtpjfFJBxi247S+zIQX8cK
MvX1Zy8NjhTYiBzljpgj0xva8K2N+heEYX8b/VqP4y+P73+v2qpc2xa1QLrO5fkJgOYTUjAIwnCy
PRSGn732A06TjY4hmjugHJ50brrFPk71gkGvftC20F+0moulr7TCsxBrOOHInD+ZlElPI5jsp3YE
bKKjDvNoJk25bTvcSZXYn58K2PV3Nc5N+O+F5ckZs+DFzWpxQtiyeEKu1Lk3RqSD5gTdaqWx/Ac3
U429W43JfQ9B5zCX3XBwIsf9TOk1Q+/G7ff45g3HKKiR9skm7H0idJiaAVlgTp9ajoVVZGxJWuHe
dpzG81Hdea0cdJGaaOpOioWsjFEJc2fqQ3QwWjDx2Nv4G0zNENI1svYOD5KOfkmUXAz78s95NNRf
/UG1TwWqVztMh8uDqc4X9zw0V/MxcXYzgj0HwK/T/vpqWNhmLWml4WyTtlnj617T0bprEA2y7jS0
N7Q6vi1cLGm9lQp6/06tU3qZJx8IHEaIrY44Gk4KKyt64RvklkfcFahDOxGYmhAqc44OWzuhmphC
3VvZphbOiraU3lF7F8AUGu59Ri3OnEy6XeKH2nc2kBHN0m5ENgfT2utTshD8tpTqpwyZO7OtXc/p
yunJqnP6YPWQ3paNbSndV5hYzVkW6B66VPi2zCVKjHPyB3b5G7Yl3sV54mK2c1tHR/1rWf/uIuWj
EqrAYy/PoIR2Tvs28DXXh2khj9lSkp97aPr+XFPyTGYX9wxDeYBZ3x7aArnM214hZXrDwVNj6tT2
zFFx3KLCnMNGt3EsqjrzJoCoKnMb83yofJ/b/VnH+/shQ/5vi59hvjLZ2tIgSeGdzW3WjqVoz8bR
P0an8bXw2id0Pk/xTtmidradt9phurcO6YkS35M45cfuhLfTylJeer0U+yMOgQrWeuUZy2qkmVXl
NVJ0r6huA4mpMuM7qcPWytKqPdfjeCyoYaAJvzL3C1H4P3TvqXRQKLWKszHob4adPeOluFIZXsgm
lpRN1H4YispSLeRl3LsS7Ut0ahHu2Nt6ehdap+trd6GIq8r8buiBjYPApYMWEtLgMBXxr3DCix1M
jlhi1UWvBmofmP0qyt4u2FBEkVcrL1/IyJaUZGInj6goVfiOF412znGfw3M0j63PNhXRP4jHJMfr
X7n0osvCe5deikHNDJ/+NvcHpJGsdteUzxPcjrwaV7avyw3hg+OMJaWZtk05vDo2G6SJFOcWTKpz
GkSY75LaKNA2b3Cu7GFs162t/yozpV/5sqX1J+WeOZh63UXG+hybhrurStRDBrTgV5Ln0uqQKc+N
Xc/5hDI7Jhv+W8vxYsOZdp9T90e/ZUL70f+iwOTp6Ifg6dh8uT5dC51WVWZCV25k2Vk5FWfVTnZ2
pin7fsATaMKx8zQKzcGwfQwx1Mpif4/0rrXRRJPt69kwjmmrV2sMy4UINC//f7ds4gol6Ram+tmE
P4x7AQq+QEvEppuQbi6MNNnXGcol1z96IQnKJOo+rpPcwqDtbAl7O5jOlgMjepfBSqJaerwUAolO
cceiIufprvtmCR91WW7RgTEcrv/8hYUo02nRfNW0oTV1ND21atehHb0zw/I2xotqSstci9Bzr3Ea
wRU+7u9QlXTuVR3tRaUa1u5r6mW3+SCEZT4tqvn095Hu88axQjzxaNgFniVYxNfNIbIxvGzKnRba
n1JaXG2zhpNeSE0yOXyONQRyBWAvTfGrrZ+6wT0Cc+qec8uEV5OWriSKpfdIJZQsBBBn6AhlhWhy
P0JSw7G1wPrR6JXx0Bu1v/KehZiRWeEIx6JtJFgHfdghxjkmCTY4eZq8wP1EvzXt6bNoXb9Sm1v4
KpkiDjYxS/HnKs4Uac9DhFPa5PzWLt6zmflyfWEvBI7MgW7nujBbR6XLWRZUFbu921sPytCs7IFL
j7982bscI1KMHDBlEpSEEPl1gh2SWJ6ripV9aSEsZSJ00RRAou1CnEsQ0jFmhX3b3nYmlbnP3DUc
db4IAGmY6mywAkB2utOtlXy1sKEaUsRPYR/G01wQ8aI3H7Owrc5KNX0rURI/OogD7SBfpAeQ4MGx
H4twpS+7tJ6kg7CuoTuMzXx99qP84Ee01SK7+9S74y+ztVf6s0tTIp124y5EsVszwWBC198YXR5u
VUSqV8Zt6elSnAuzU/Weo4hnYM2dwRVBZ3kl2BaWqkyDNkPHdgQADM/Xi00C2TNBfgN32pUNcOmw
oUsH3knDoSxXe3FWwujzqKfRPU6q/7ZmtUcP8lRWHDHKFKosnsGRtpKuFoZLv6Sxd+EH0jYOtDnn
/J6Gn9S+hJcU/rieOJZOMTIKEslP3FqrRMM1ZkLye1A/+72F5acmAAxPkfUW4JS90Rqz/CeIwpHw
sZFwpcpVCfXGsooMlYxyXwyK0FUvja3vquuXZx2nlUOvTvbKtC2tisvIvhtB4Jeugn2BilEFSuvO
XPXbpu3QhNaaNQ7Zwp4iIyazFKQxTOrijHFsgeHCGLw5/qw/Vm0T3eWl2uzLxBxXVsRltX1wDNCl
FDCPPq0wvC/PQxmlhzpNQ6gZFlgpt8bsKyoUxKh7WDS5Eu2vL5SlEZQSgkbhKxdBKc66WZ1VRCtQ
0T+IMD5cf/xCTpNpt4kaalEgJtWzApHtSJ39ry6HsMNYQimLjXxl4BY+Q8YlWoFv0/W9bDXBTydE
UBh9xBTs1PWvWFgDMioxmKo5YyvQgf4ozxD6PU1oyJTGP8d8+iKQ5L3+moV8IMMTG6dlUfUsNfx7
Xi2UeZIxWqkOLj1a2unHJsfO0mCaQzr6GKfhbaRjBLq77YdfZuVdGLaaJYysZ79E8MhCGqT/3nTJ
SuJfWEEyNnHWuzqyY6Xml1ffsyF0jk7qPiD+3e+0sSpX3rI0w9KOX4+4WuotLenO1iG0I8vZA1jO
E+SSM+2opM7aRrO0UKUINxWjNWLHAUCLuKTpmmdFw6BY8Ve+Y2mepXAOVUOlIaprHkjI4tQpaCfn
hnBvfLq0v7cY5w1NR6KYdWw/4h/Y41xfQH8ZuR8kPhmJOFSJqqBOhC6iZxzL+yTaVhhi3dunbBvs
85P2lNyh0x1tcBs8jA/ZU7dyHlqYDhmmaAIwsm1hVGc3/NnrP1sctZxo5Yy69OzLWnsXFWWvpkwA
a6p0wi9BgFFE1OVf9CG48bglIxKHvnTaWR3zcx3lZztRD0rZ33YzkDGIcxa0LuXF+Xzx8Si1xxL8
SY9t1fXpXhqZy+p9NzIUduw87Bj1EJcJ2w/uqzI8DEGyUrxcerwUzHYQ49Dd2PN5dBxkZGmFxekp
0288Efw9cr379a5o8L5w2dNy6HY76gHmNtWsEh9bNd0jYRGDlJrc/fWhWgjovwWDdy8TQVo7w2jN
5yquj7Ha3yVasDLHCznv71H43aP7MUUbxO+qc+5Wn6IiwlESlxMsv1+qXuwt2107pS18gwxJHNyp
buZM50Xj/KyFw2dtNFa2zIWplgGJTT1FozHz6NZsgGSfJpSgYUKurNO/aOIP0pIMROzGnKO5RhEu
Sje0UFMUGj4He8g5u6zfBL9peCNo/wkP+H3wNK9s1UufJG3V2eQKTGd5ZyV+qM05Fj/G/rbAEJdX
vptxpw8rv0Hv7Kz3Lpeou7HRN7G9cn1d+t1SUCcjzPEg5eE1U9GGFIWdjZ+s5NKl+4xMb9XSNkmN
iY1NmeFvINEfnoBPpM+TrRtPTtzXrzoWHw+lrWFNmdih/TYWmviCanT6Cb5wfuMIStt3mM4gKnAq
OqvpD3V+yZtfzVoDd+GgI0s6AAcpDVupxHksxD4q/xH964z5gJusaY78Fef4aDVL27dpNZ2a5RZx
iGw6JqhhNv1jo7P/JU5781yMNjrBijsZ83Z2fgetqH6Fc7bLo7K5N/SyO8SxI8od3uivpaNVP8wI
vX+MZDMfbyCUyXfdGCs7RxfZGU+r5nBLAhQyBhJMf55Z+NedS7319MDHotBcmcyP85L4H8Sj36J5
3+X0TRIl3EzYEeLYsKLe8PFsChnwiMeuiW0i/gwAOjCuriwL4087cfBY650N9xWj3N82QFK+cOox
QyaAzbSIhj+W1T9pSra7/uiPQxoTxf/mizmtMZ7IUurqk3sakLnf4jX50GTR2/Xnf1xnEzIjOMb+
ssH4+QLUjaxdAcUFb6kB4nRjK/GwLdLPiRmcBEL7uKgnt51ihUwUzjFiqHWNPaNvqh0GXjx75Xz8
8fVduFJ2UKpy0h1cXM+Rj4+Pe+jbERuKN9eddphnnPI1Ft7HOzf1jf/Oi1ZYY9PhZnzOcGHJEgXB
2BmvvBQ7ZWBA6k1nY+FK6UIX7WRkE3dGI8OUx2mq/aQH3we7Wzl/LBz6hYx47ERXuko+qLSFsMFS
viKkB2FhxAi3QK+/2VSJtc+AJQmKOROuDdZwhzUrVi1PGuVwp+M2W7pbynLh+JJma9I6C4Mr4yTH
sNF9bGZVr8UJaJMp8LzixHyt1eY+y5JyH1VrotQL+UcGTAYd8n4o8HF4abps17gi2hlRO990NBKO
lBcsF1a44aosxgHXMPjP+OdssSFeORst5AYZMpkrczeM6UzB0NdAxA4NJPH4zh/CNXWvpXm4jNq7
w4o+dWYyAgM82/FnFasgdfylzz8omW7qcA2WvjQD0k1B1eZB4XTARaRBDyCyhIlpuh7flpkdKR00
yNe3Spnh3G1wm1WTut6GDaYW15Pn0gRIScAO6IG4oa16poWwQKNil6s7z0zAWtVr6QVS/PeqIrCE
neczSMltmxa7qQ3QFNFWfv/CDilD4kplRupameZzC99c63D1cZ5QBdhXKMZcH6GlN1zS9LsVNNhm
IXI0P7whGvfmnPyuuvQJ1szTOIXx7vo7FlaQjITr8qAOE5FS49Yd5RC7QtvkuLeunKkXYkBGwpl5
UUWuloGwGAMdS0nMGeP8iOcWcK/4jB/WyvF6YaplCFzJBQ3PWsX2OgzzfGfAszxEYjQ4Xh+kpc+Q
QhmVITdAVCQ/q0mejJhNObgKixLdDScfP6mDpuNm5wxr17alr5GiWkx4z0/C5OylY9qYGP6X1oby
b+L0d/17liZdCmw1iRTK9BzVk2L+qpvFF9pHh+uPXvrtUlSXmlD1OrXzc1s0WzP95tvs7nm28sOX
ni6FdByWA2JMmual4bRvhulJRbOWi8BaTlqYaBmRZuIPgRpE4npCDXajZWOXWmw16080YDWqrrFA
F75CBqdp04gdOtf+swM5ZotnW3DI8rTb+QJ78uvTsDDDMjKNS9fQD1ZJnPWVthdlMG+wiVFXLgdL
H3BJWO8SU6KNYVD1uTh3QaXdW4ZfHwc7xWk90NTb7jayB0kY4Xs752BoO4yYkUFJjkA4X64PzoIf
gpABZ8j3FFUQmvUZZ9b/5+xKmiPFue0vIkKISWwhR9KzXbarNkSNIASIQQjQr38ne1WPrzAR3nW7
OyDRcHV17xng0tXCWG5fgfKNQ1oJXkcW99M/SFLZ7z5vZdRMeZXA3z1/8up6An5KjOMh7S3nDA18
RGcYW7xUoxlhb2dE/S0IBnGfhWlZxFAScY8deN4XOungz8c/fyVLX7qZ1K0IxdRbNOn0ZWrc+btb
l/o9hajVpZV9vYNe0AS31FJ8jhRNlgD2vg96iraqnTTgIkJauiiemILaVNuyZiOAX1fO/17t4Uj7
/1cU+IFIB1ocFDMhsHHtoxDYMJ0+g/i2+3jU1nbEInQoauX40Tmg5Sq4myAX2+p8IxNYefQS6MeE
z5QX5jCu7NvvSCC/W1a+FapXttoSzQcSTOm4JG8v4FHOlyGoq1vd5uZ5bpW9cY9Z+/nXYPjXbu46
hmpdgTJCGMKNehocArCgtjYGZ+0DFrEibeyalMqqLnknE2BlYY3e2yU8KdVGjrGydJbmJrjiCa0M
9mEj6+/EgVFwwDSMcMkv6dONq+TaEF3//tcQqZn1ZkIgulRw+QRtPAGf7vDxulwbn8Vh74wmGAoY
X10m72lsv5fy9yR+fvzotV+9OOYd1Xg4K3HNbjsTO4V1EDrdQL2vPXqxX1MdVmOvGJi9Gdd3oOqY
Y6HTLarf2pgs9qpwoFhcBV59gUr8rnJyFql6+iKDdONwWTnmlzi7AduINnRSFx40idt0VWThpAkr
XOPLXMO5iZDjx1Ow8iVLjB0ZWGU1DNKbgWXuXd8UkWnUQ+M3GziZlXlYAuxq0aZ8zjzAiob2VBc9
PDSq/ed++mLjlgUkUHzjNJd8qE4ZS1/qgibaad4/9/jriP21pRzlDmEODf+LPQnzbSYjzK8rwHjj
mbXZ28fvWJvnxbadSevXjF2L7nbNjhWY07vQsduLq7zp7Ps5f7FSP3z43MsWGxn+8X4ovIAmsy6a
p7LlNDLUheiNzsbbtsvgKgvpz+ePX7a2rhZbO4ANIibeMhe/Q20rr9xXzzQvuZe3G5m2jWokZuIf
Z7K72OO1K+Em7+FMHqTt7AveqkcyO2F6b5Bwf5UBm4IIJc/KHGqIjR9ya4CRLmQMJw5rXJeUkaPg
QVHUNUWbqa7xH33ZDDFv61PhCrH3WfdsWiifw1HXutSFHBIPbZKLn/tXp2s4rI5OR3eQpOr2g8gf
xjD14oDBSpQH4vcADaZ9E4bVTVOWDQyoa3iHq/7F4eZJtdZXeOhC+LltHjw2/Ao7j+7aoTORKiBy
OIywP54YvLxAHXynaQBmLPFguVWnu5rOiQ9iYgR3z3KnXFPDlbu6zdv8pcjtVyg0WtBcdHQE04iz
wN05djz/VwYaQUQEv4XNtH02g1Fw28VZJy24qA2DBL52fvTDku+5pS+0FgzgYVyH0XJ9KlxI7+AI
O6dND2fvVP+sawNHZz0/2S3snuFeDlGredKH3BnZ2RWQ6GWDRkVmnNOdDy3THcrn2ZmMeQunV/do
Oih2D8EvaElBOdDNfg5F+GcErREY0+obROe7Iw/g3VhCo+lkV9KPulHqQ1mqMupdUcW0GWYIr5oq
RpEjsV11GZj2IyUy99TWzqVusoeSmOFggDKFk2oBd/tZeFHhWbCUF/In7mnvg+imWMGmaM9L/FM9
slsHtjIANM+/Kzt0bysYkgEOdpt61hyVJp8OvMitndQVXIYykuKbezuSQ2ntWoW6qVMFLbzeU8hf
TvJZpMVhcCd/H9bgbcDvgsQ11TOKDNO0c0TjwUWFgcfqTuJga3q17yzfARf8BUbxW+UoDKZJVFPc
pbDatjUQhABLnkFbeJpmCt9zov9kXeVHjNhYvoX/TLT6Eer5ZiiBIwAE5tvsqsfak/d0AnyhSMss
lgNxUGgugghAjMNgAQffOHwn+PjkZN4fWQ3JXJGzL/KnURcaVCr43M/yORz1ux56GWdVNu9hKQ3E
HK9e/REDMw/Nbs6Gs039Hx0vHl1NTh4aPpHvUXvfNgCKGWG9++UMWWedEXidZFkMnmyxc5qZHuBz
dCYm/FJmfbcLuVRx7vT3A74chWh4BHvGhoiol6HtEt6QPojdogn2xNhHCNlVuBB1TWTn9peBd5fW
skyEi4yNFMt6riAgkRBOh8itHTuyqAn3DmzeYxgUZdho1oHXfXEWJdfH0mnkS9DA7NgpSw8y2qQ5
ZXKiUQab0hgSjnJft57YZRkcXFjd9Lu8SIOD72bF3vVhtl2E6gfc3X6OHZrWVJY1JBs9qOyFX2ep
ToSpIErnHPxH1/sFBSG5dz2d0Fa85fAhr6F2kkFIP+JVdQ/lU7kHcyuMAbQ7c8FPhTRPmeXcuGz8
anfKjiqW3vS938VUF/eS9repM5z1zOjOFcNwmGdGDmrqWAQrmyCy9DDB+xwyDmJ6cMa+jFLmkyNc
al5TaBhdBGSwT+UAf2KCoa56AXlFXCBRtiURjJHvPe2cjQ1ngcbAnsoCaDJieUYjFuR5dJVuQB0l
cKKgm+67KesAE0BQ8Kf5CJQoj1G3u4WyXh/72kadvCX6hIbjK5YitDCaIAHlDNRNgOIPaTo2EBnP
2nguYBw5MpcmKLHf0Lws46418s6CjMa7mLtTIyac9y6mlmTjoXNtkIhK5e2Zmx+F1JC6hzODZgzZ
mdePL76wz2FAHpTfPzOrUTHhwzlwFYO1dfaWTuBx49u+zDZ7CqnpI5nJMdaZuS+pLWLf824rx/9m
V/TZLutfk5XfwA3gbGW9GymF6MOJ/6OBrfoesQ5LbmTD2SvSd1gctfGQ6vZEGw0Xn8yhMYRf2Cn0
BzvqW24O7qi9qO/6O5o39c7N5Y8+s+AVpcSzMFilgWNQ5BmKP23quBFW2zMMDOWhE0CpotAEe5ju
Cwz0QChnwVej3fcBxY6o6Lr7oB9BZuqmP5WoRFyE/De87YNDBTOjCI5v+h75sIFxTc72je22UQNV
CcryC1dWve9RKNjXnMOdl9XezlgViqJDcUj9/sYBKjjxetBLBlQyd00wnVOe3xS2fDWhvCcZLIOF
P/8W/fTbcvUPM/XPHlHdzlZFoljxY+JWc7TztI/HlO0paG5xljsP1lh+16L61vjZ9xYa25Ei47FG
V4wX9Jc26i4l2Zuqhhc772DHPkxwixzCiBgI99nglWI90p1nmTQaQlJAcCB4nQqPx/PME49b9tVR
ugazAExht5bvOUOs8HqEGZAj70IcX/uur/mxzHGs6mJKHHuCu7Ld6LjmgxuVrp9FRea/+Jn7KCUx
B8lFjmqD60cz/KduxYzTzDOQoLKaLy31i7ilGdyTHVQAseuTKuDAY5lX3jY4Ln36RUxuEmrzCLL/
85RBtUDJyotbAXFaKgisrFQ2QgQfQjS6tZCd2ZMX+xDubibLjv2sqeMcogeAZTxRTvQB6yU8WtzQ
2GHlL0uYMp4Y/q3N6iAKIPp5noJM36JfO8VkwHnFET2iFkFhjyu2dclHnJVcojSTeRKZB6sf2mmo
YyAHcdSFKC7D/j1WVX7meEw3Vo9B6oWHvs3pHu7z1cnRs46m2v+JQ/nNsauHAIXoHfz5eog4h3Bi
nt7gaf4lH4Sz022W7gJNH42F2w01AlXq5iey7PoobVnfwuF3jgfYmVy83AG9EtSQCIJr7KEqO3XS
yCDiDkiIB9EV8NZksknomIZRp7pbxC9ylU67o9n4xEX7xW1ykVjeBD1Vp3ahjl2kuwxG5jsPOKm9
DZRGzBr/NWVwI4vK0kYJJu+yB8hayfPkpvMDHwsaBU1XT1E5zI9lCBkiyEx7UD3O67Op3eGnqK1T
3U/9TV5Iikyl0fAoM+XvOnDDIlJW4R46yodYGiV/0pyAppzr7taCOtpbXl8xYpmw75vRCh4ynYVv
vm29ams0D36qPYBlfdoeySDns5PPOD395nUI5AnW6vNVEyI8FBOld1LI8cAhDBHTkZibMKTdPgXC
4CD7gcb55I3PAKhopJEQQzEhAgGbpkeoWhQxp/3rJCsZIc2Zz7SQ4W62uH3KlSeiOmDDvoBgS+S2
gLFJ5MVTo9xbu/bsE3wbfhes9fbdYL53fPQiFZbIxdo+ix2FmnRQqC8+aQospCY9+Oj97qGIwa4/
yofIx+ifc8NMlA6kjmtkz4cU1apD3dostninEpm34cEyndpZdebtUpmJ2M5MupsDzzsW44xTD9SL
fddAF7i3oNLd53Z3qi1pf2tAIbzxqSaxa0kaB05W3tQ+yBpeP2UnF5qvMcxzvLtgqniUBRDcaEFA
/V6VoVBH0Q3Nm916KK27AXx1Gh3+qRWSms71Z+xr+0/p1C266CBehOmAb66yHo28hsfobxc7O4Dk
HaOVifloT3EalL/zsYWdWu1mScH8H64YDXKXqt3b7tD/Kriw7h3VHQdHv8vKOZVAHExydrwI3h6d
PMxd1+/Tsi2O4DHgpLZsdMvLqYxBKRGngqdiF8rpW2G5dcwcGezqyjjoujblaZpLK3ZLz9nJrGhv
YZojoFriVvgPiG1wuhnhIpEHKGnOY5S6Fmg5VWfHkNFBcCYw/gMmojiYvn/3Qv7YVDKPRyyyGJVd
XLKQjx+kwtKAoPX3YLDaXWamhw5XnqhS6sEF06dGnDqLqbOjtFfPashynKvwJCpLOex40T4LgjtN
Jq1+z+TIbxwPLV1Y6D75PJC3GWT5d4Z6P93CCfeWgq1ozbJ8r0pkJGMz8shNrXcYg/2cQ/xiX7sv
dgEcUABxjkNu2uEQDuD2lhmbdh5wJTuu098yZw6y7gD/f2nPh35G0j3Yvdyj9YSQJfqvLKQy7vvs
T6UH74BPARzLK8/gVlh7BRXtSECzdJeXvf1YiFnEc48ctqKBuASaKRIrwuvdXEwySgk8OvCT+ojR
qXgM0zGLGjH7WLVcXWZT8NhYrL3v/JHvGKLp7ZQ2BAB2AKaldNRemdY7uQwgW5u63QOiNrxY+vG2
GxCvIAg642xqX3vo5ukIODGxbyUhBzFScqikc0OyQew9aTkHrqc/tQOYAiG52ne+j/09dG9IXLqj
H2bVQcJc9Q744TpinjtEXFW/mhoKsCYVTpSBvB+lWj1P7cgAySVA/8KS+5sVuNO99mzccQ0uBB4+
8G3Q5XPrOgHsk6ZmF8D4GhI6Ho98eCbGpBzPFqTSoR87PRdoAO1KJ+9h6G2ge9m44w7S6PqYhdAK
kXVWR7bu6UOe4XTqWfDgUYTmALdVOsGaeHAEMn6uXtswfRxN+uwUkAQa6+IlCLzvfoVLX6DtEdcA
Ip9qQ/HSceaR1woR8Ub/CEspY0hkhAhYsFgE/yGIsYj9sw6d/KFwLJI0wm9jIQqc3IP1px2AzsvN
DFNB3NFRtL/t4Q5y6Oruz0SGW07KH7UD4eLWBsW7cPz+F8C+escw4lE3iOoOxT0Ty6rAvHZKxjMu
AbFFiDpQaIvuPeK6sdU11V67DYcCKNKIIM3tgx6a/v6Kr4qymX4buqbd5VMt937juDFoRtdFVLyS
HrJRER9bJ4dfsPd9yEp+4rQsDj38OQHfxf3VMhPsNn1nvHWcwTp1pZmwHu1XCteit06MxVUZgpx8
X7F9yNiMFFCJo5UhGy3hYQGVkgkG6RTnmI2D69A4pP9Sw/coiMEMqoCR6spD2lRwaCeoikrUVL4B
t4hMSOmQxbyT6c3U5NMPdxz0F68Mxxj9OZzpXpZLCGTL6b3rYAtKMYzPdl9DamHS/QGKSPw96wt+
I0jnP7UWZ5e+A5eapMZ7KtIuvyk9AMGMFM2frh64iRVAgrFnwioJdM3jumDuDr6smBaU/U+sD5tj
Swe2N0A1H/MKRQydVU0yCK4v5Zj7IPPJwDnlwxTGdu9RVNZ7uFzoXiCL04pB3h75hLHRkhjdx4+L
ZytF0yUX0wD+zk3AWQIXgOrkm7THFSfb0hxdoWKSJRUznQQU3yeFa8s4vGWBD/WfoP8+S/5DOEHc
FuoFMIJ7W2XHHNntBnRvrSC4KJnrNEghBRHShPhEnOeruHMKpwKIach+o0e3NmzXKutfFduhRWtc
dypMlAgOivOHuqo+V85csj2ZV7p22vpBAgXb73MQvlcN/JoLYFA3yplrLd8ll1MFMIzwhh43Xg2d
GTCy3quhCPY8R8XZsiuoEwTtjJuA3fATRB/npNZzeRgKD4KVk+F7x5unowLPA5d+sEAvriklql7g
BsY4/xSO3pBdSNFKhAMLd2p7U3prbdgXRWykcllHURmExkv9hQTZpTWo031uJyxq1tKkXe3WWKq4
tu4o83blvEWeX2nLLamgonB9Inv0tVB2jRmHpWjT0/s2CE4o9W1Z/a0U+J1FiXouyxYeyCX6Eul9
OJodr+/h4RHpSkSo9n1ujBY7y7VBoZWoClzczvrGbfpTeWxjR6108peszyHDRXpiHQVp+batHnLc
IUWwV/iCsnF3utkS2FkJDkv+p7AJhdV3Ab/4DtVzd87eVe5d+pBuUYpWJnvJ/LRTVcNQHSwfjyIL
vQopOsJ9RiDcQWF2C7G59pJFQ2ouHA7MEpSoLGva17Z1I9zhGSXnb9Rqv3881yvr6T+Nr79CnCia
qnUabS6maCkqflZ9JjJL3/yey0Mf1GZPrIZuBL2Vjb1khsLBN1WAhaPBVni3Lm7Oc2r9+vg7VoDp
S68KCs/1sqGwqvJCyEKCjD0m3PQDKiYQOkdkuw+y5qrLMkVyqrdk79ZW2aIn1QGmELAKFPxyFHnU
udW5acRdPllfP/6otecvNrtncFUBDA/j1dXH0eQ69mv6E5TjjV7q2vMXGz13y67ISh9ofohLJHk3
FE9Bw2pci4dxo0e48oolTbQHeXbu4SKUICMozlYo8gNt4evusHHLuGJFiocsKaGyS1NcaKCr3tXk
NKHaYEjw5FXItLJuH4Z9PEs3Sjtya3uTQP39c/ZoZOlowQoFb4OJN5cJF5YzZ3mLaz8pNnK2lc2/
5IqSHDrPWaW6i0LRBRecS2o/tzVofqh1fry8/nvUP/qdS85oNxXconoiSRDq+uSVlb9zqqk9ZLpz
9/7kFnfSm+ZrmRMlld4tzzStyqPUdhuRyWp2bmkVSQm6z23tKP7ag/n48vFPW/n4JUtwLmcY0gvg
7ZjXI/uqz0Em4KghWtjeexshY2VpLqmCFc9ZKgXK67w0t0TqXUfm+9QKNkBGK49fmnYI3BPc1oMq
2ew2T4M/fh2r5mTl4yeXxyKRmT1hZa3HKdo8FT+YUb/kukf7Iej+SGP9/HgaVgL2kjgLhWvb84kG
OZ164t7PUCrp84JvgFJWYvaSKctoaYo0gwREKBl57lPA72O7qa64fs8ezx1h83PNwESN22k0UGBt
8i1m3dqHLSJfJssinC2bJHpIMxRrux+46W/kOCtH6pI8ixoa1bVPCRJvwMCbEMWwROLGhVtz5Jcb
078ydmSRGngQGXFb3ZOEphTVvKy642F9C2eGg3HVqeqhetGjo+PRLU3fta+6LvO/EoXQYz1gPSWI
tZTscAUG74ui3WV55Cw7dHtQitpCYqxMDrn+/a9X4a6t03SaGdwGRtz+3WMY0MOnFvSSlNpleghg
982SetbQJpBmiK1Aq42nr2x5ssgH6Dy08A2HmhIO7qjA8DfN7xZd6o9/+9rTF9lAU4eWF16lWOBd
fa9Z/46iVBb5xt9YUmszvNgT0OAnEDdCNjPNPihdTvg1D1FJ0ulRIwMpUR78xHfY4f/wQ0OeoxPa
QsNuglZ7aLP+XKm8RE3b7/cfv+KfKwivuF4//lpBIZw7p2Z27aSAQAUdshf0k7cu1v+8wuDZ1+H7
69ltVpbZ0GLnNUP4VdX0KOVQR9fvcStfxaXbH6DgZG8M1j8PQrxtsc+nzugS/UuW5KL7MrnVES2m
M+M9cDq7z43VYmNnGhgFtDZIwnITWyWQ+d2WXsHaj19s5KyBVR9ajiQRIBd4fX4OC9QNoQZqPGcj
v1x7xeIY9Ka0tOC2hkPcTdFiLIs66rxUHYw3APdhk09RKzEPi61tZzgJyQyxPZpBk8sGO0nzQyHb
jQX7z72Nxy/2dqtZRn3ghhNtgKoB3gGoIu28g8v1yRcsNnfotIXnMUgfonWRXHFKAUE1GlWgTy2i
JTGUonhb+SPFTci25HlgxfUsQgf3c09fbGepmDEzyukJUik0mHXxBI2vjYFZCRVLSmcDoLPUc0ES
OTqvbRegT0Nre2NYVqZ1yejsbUHtwSDNoGMQM42eP8l2g7NFGF1Z/EtGJxS6AITtgeoijdoVrXuo
rN/Mrk6iyDdG559nAhyGFjvY6/IUDugIDlyVb7zUycD8SziyA7qd51mbL5+b4MUurtA0ciwPk5AD
aREL03wDdGCLVLg2w4utq+t2VujYBklYlDtflceqoZ9cmIttmwlf8xb3IWzbfNdXUyIAZvh4SNaW
zmLDtnqWAv4SQTIDu30QXl+cbL8ugAmf5Eai+m86NyyersnlX0fZPPlaM1uwBO3/F80dmFh2uXdr
t5nzO7SIeDMk7O7tNA3jeQjbPdwscf+EX3M8lnRKiFHkAL/s4YEEAhA5f8rNySqJ/wgbL/TVgPt5
sxyyVQ1bmccliSwMp7qiPRDAVT613xTT9A6asZBq+NSALwlkFcpefRU2dsJaK2nK6Z0VwYEqs7FU
/q2HgsFeBDH4o3TQigNro670k5L1C1XTfgYs4wQfkuLJ4bqNe9moQ6k1usvcoQ+AajGgQ3m30TJZ
GcEl9TVgQVfVPej7Xte/EEr3aKpvcFLWHr3IUwq7spy24uRSz4AzX8jWPWdlGyx5rsOIsDDB9hKK
m165p5Q/Sth5R968JYm+9oLrB/21B0q4gloMIqsXiqMl9E4UbWrib+ywlQAdLOIaa/0wVRP8rkxd
xI3I9zZIZGAYAOr8++NVu/aGRXAbRhG6QesW8HcUhwLlbVjLR5WAkXX2/Lk3LGIcR7dbzSo1FwK7
GGI3QML2MQv+pNXWfW9tChahzlACE/XZNkmh+BG0gYgCzMisT/Gx4Cu3iHIQmxrqZkDzc/Lcm5KG
QwRs3quZtkzl/nkVx/MXS78LnYJ2NukvyEU9DccpF3x4Qgg98TooDjPAYkfHCqs6Kp2Rlvu2n4aN
K9vKyC05o0JI4BnCwk66Qh1qDxLwRLEvfb9VVV97/mJzpKr0ACkQQeLrb3pA/xbodv8E2MyWmt9K
frFkdtoAsLp5OF7d8t7Fpeq/1fATbMpLrzbuB2tfsNgfM4WSbjsYP6H1/FKZ+jfVNmrA7VaxZ2X/
LWmcLhks3xP4gIbagEP9ggNATKz7fv718e5biatLK5ewqJnNTAOfM9d/lg4/CldscJpXxn5J4oSD
pyEApEO9ugQMPVDhvmm857oLn/MpzYG7LD55tC4pncYEohloZidcVBKQ/ErtPcD494HF1O5T47Q0
X8AxMUory4JkzC2o0+i4Uu7L5x692N9M8omPpA2SCph47junlNLvHz96ZXUumZw0zIbKnkI/Kal7
aB14pqSACpefYlrC7fK6qP4+20BTsR0BIxO7HbsvvfQA7Atn/zzknrOR1qysz/+xWuiZnxZVZxIK
CqoL0KA3jfuPB2ft0Yut68ALS+u8N4lXpWA2aDlC64xuLZh/Nz8wOItzLaVjCZisPV8snoH1ElhV
/cYpM98rxwvJrq9Z+0OivwMlq2Fyy9gFn9SODMzXYS0IKe57kMXob1zw3L0nZvuNweakiDhkJjb2
50po8RbHYk1Q7ZtGyBqB0ABra5GNZyPgvSohC/cAKeD8cyFyyQ3tOgdI5qaC3kYHGpptl28Awx3R
R9uYx5U4s2SEljxAo8l3ncTTz5b/24dZSTN/E8aOoH/2ueR9yQrlAxdEVYQkY2l/40F/l+vxYkso
uH5qLbqLGDCZkLYqR69obPM7o+anTI0bj16JAUvPBTuDbVNgGyeBjJr1NVdEX4TngzKXi60kce0V
izhgCQXvjgHx1x3TX4BN3nhNa0UNbm8fj86/dQrBZFvkuWkG8BozYXsBd6w9ukSi49GXU7GndVXc
DtlUlJGpwgL4zp6VHeBzrr60TNn7FC5RFdzJCkvAvVgEr42rOgaIq2+6CDoS5RgZRYtHBVYW8I4h
gS9tMxgR16qcP8N1t6G59P/DZAbtWYAZ/SkBfuDiWuy2lFsq1Ssj71z3xF8RuOYlpDPaek6E67xR
BVgxALy3TmC/fjzy//XR/6eFi9++WJgws0jFNAZTYg11t8uasjuNrKYPXZ9nJ8gCDDtSp8NrCEfi
InIVByK+otPBxkFzhl5H+IhzUu2dskl341X2sLNIdQgCXkSjovRcp27//vFPXQkDSzxaV9M6q6ax
v4jmQQRODG+9PbFvsqbZp569EWtWxttdnBm1cHlD7BAV5xT13zmXOZh3Iww6qb1F1b+O7D9GfEkS
5kSm8soUSUoXjLXujo4tRNoerXljnNY+YRH2rcqxglwGKEjS/nFKFY80ivJkqL5+bh4W1yFdtZ3X
aIRK1btPBdO/Zh78KEYCLH74SLnaaO6unN7OIuZcKaWoqGaAZ1KHg+XiODGFFfrngubS40Fmc++g
VDUlZfMVdpMxA29U4Ob4uSFarCIwLlkv3K6/uMS5SwVwzdJ/bdVwEkDQq0xuSZ2sjdEiBQlAJYfR
EjrFHgig8VRb5RGyW2YjKq89fbGQPAFLzrLFRKeN+ml36T0ogxvVnpU9sITxAaM/83KUc9JVoA7W
VZzr17GnZ7fauNiu/PYlfi8tUW8k19VTyayLe1cGKMvPG0tz7dcvgjLArQOg8Rr01eYeEg/H2c5i
YDb3LM02wtDaG65//yvsQ6lmgBYisxNY6lzEKKKgf2BoDFrWllPLSjRd4vag7ENg6alQdHAR8dX4
6Ep6S7PunI3516ECn/HjrbA2Ede///UlYAj2AOKk/DKUjQEFoKzjMCv14XNPX+QNeUgzlF1NDxuK
5ugV7DBJsfHotSlY7GEaIsfRUI26aB7embaOdSAKsBzCxFC58Y6VUP1fOvTX4HjcMWRM8Q6gTG9C
Ru6YX8CcuvvkLlts4ML1GLUbZ0qgIt8fcsLVqbV9Z58VEJUQYCZvXDRW5niJ0as7JGUB9zk65UTs
2kCWsXHzLaOXtacvsiujhjSF299V05EC2eOUoFBANG/jIFjZB0sMXtNRH4VbjBGm4DB6uEEb8HvU
I6gw+97aOJLXXnJdY3/NcwsmFhzm2ylJR8e9QF+5ugs83Z+sPqU7MxVm77lz97notATlqSwbgSCS
OHygJLgvJH+fwMuORkPBLLWOn9p4S3Ca8YuRc0AJEpPaN5iTRJb0c9dJe7GnCYE3t5L2BPPS+kvT
jTEumLcphJM+98sX+9q3bCZxDeYX28oORrFLR62NX762UhfHsS1cq5POPGGlisfi2u8y+SfHe7GV
idVyHxon6JkxsN36YBewcPfxgKwsziXcrC4hympPDb8Q+si8ZwssoqKDZF/WRpnSGwfaSqRb4jGH
sGwhFYPfn4eQxG2eAXjet6X53OgskZjSIqiBpVgyCvocO9VBnFA1XG6E0ZVp/R+oXD9XikPR8JJq
UAwc9wgE/eci59KeoYELTp+2Nb9InJDWGLwwtzl/PK3/JlXhynL9nL+CDpMDuMVZMFyafASftVI3
yHrdOAQ3O4AQDygxdz4f/hR2Dm9OXGA3ZnpttBbbF6WHCmYM3pg4fhkeHdmBRwlj0Y3FuraOFruX
D4NP87zCgMk/Fc76GQIDm84r/7Vq/3E1WxoyQPk8ANocGi0tYLD+PpVIWXQairhJzXjfp3P5xwPZ
7hiAInosBgiHzHPl3ZTjML3AhySMy7A2iU/DMAq6Qe1qS3sn8ASz7yNM8famtuxzgcbOY89tfmhV
Y51YOfUq6mvRgW+unccs8PJYQRv3CLkE+2C3FgxnoOeyV47t72hpBw8jOJN7ydri1AR8r7z655yH
08ErWfZ/nJ1Zc5w6tLZ/EVUSEhLcAj2321M8JDeUEydIjEIgpl//vf6uzukTx1X7NnuX26ZBSGu9
63nuFt0AJhVGwmY4vUbFbprn+jX3Z7Ir/GFMuqGiGKnv5uzExyl/IZg33FddRFPnqnWLiS5AECRZ
Urq2YhdhwuyhGZh88YnQePdaDJdPEya4h6LbURIWG6lpCF14OKYLOCUg2UQgn7BhGm48YrBuk4x/
cWN90iYjV0vgis6U1lmvT+XqyR0a4faBeV1zb0AkPVUGF9TzWx/t7sUd7Bz9J+U6Da/Thj0Tnsr8
Sp80jW4tkC3ky0XxYwfzf2+38DplaCOvGtrBCNDCTcI/KDNtv8GsSbxqlTDdx1L8t6cyvA4dDp7y
ReNF40nPAfRatQZICxLbLzb5f98r4+7630uN83vsi808H7s5f+qlOqEpjnns9jLz5j8d6MJrMQUx
FpPLGR58N4BrpmrUoUaef7EJ/PuaFV5bKfSqKOtm352cgU4BVa42ZRA8fXHj/n3NCq/tE8tKMMO8
5sAaSTd9qxTGV4Ci0iOGknXlvljuP/uQq4XRh9FxwhWZjtm6IopZ+MsOL8RxU3Wu+GLnJP//Fuxv
N+zVBkeVIEh1Pc+Ogi4GODpivbuxj7L9gM3J3QT0M/DJUpXbOWTdnwqkfXLowXN7X40BrBDkkRnE
X9+Z3wx0tlfV9EO/n9eWF5CcD/p1ceH04wMOfJqbsCwTXYgwLjqUbD3jPigwQTvGoyX8Dh1/uV1a
39/LrjMbAezdOV+H+Q5QPHEHgbI+Vbjnnwwr521fsvxO8jDfTtBCpx0n3qsMSPtWjtjoiIGgpf/x
5981mSmgwp6HZwW7hEELk6Pw3OuyvwBUCFfDIuudphbEMaW8LQ/8EsuCLr5XAe6W2dUZRsxRUo0r
TzQ77a/2xJdyuQ2rct7BW1r9Bl/Iu+3gQ70jPeBDFRhhG9ZVUbx6GYh+C+f31HNgg7XFWGO2N++x
R+2mS0Eq/4NaiOIOIiD1VixDeetBA7OZcl6fxeLa7zPUAztS1+qPv/T+mVX2uRiCcdcD2uWX/c24
lHkKywpJC281KQi2atuFQJ/RiNbp2oaXXPZnkZkGcIj11Z8DkVbd8AgEIbTk4KzsJzKDHR6CE0b9
EvSPZaiSSgA8FOTtuYKaJLZ5vadqPSxBt68Cd6iBXIvdur63U3CD2NVTbyu9ZSIAEgqUzLTOsgo4
hdnDC9N/BGRuAByMkdiW4GbVKrqro7aEXzJ6Fbz+RWjQbJve8DjEXF5CFn3vfYC+aANiTpE3z4gx
ABUGMw4pZZHwBhoWjZIuSN4LPsbOIOpj/5PUZvmFCebd6tvfQx58F3l3h/k+MPXq4YDybwC6qT74
PvdTEREHqJn3NkRIFqAWv4L3Mk2gcwmAyGm1xh7/ANyr7hb4P57mnvngkwG1wBdA7lsdbBcE7pap
sWcSVr/ArHjoXHPXdKiYu2rGfy78Nzaas9eybxyVqoeCBG+W+hiJ6KouGYOPmS2CXsvSMPmH2OqW
iRzjov4EOhuxyIN5xsM11tExlxwD2cpLsqXBGjOKLoWd7hHjzypul+YAt4O3nz4AKUMd/ZkX+N54
3j7IxvsB8u+cGDOcRZC/RUH1MDODutnwBCbjc+mCd4h7qngh/Zk28n0mQI0ExEaJ0uDIDYQ7JPzI
Tjhwc5owK5KAV+esVXlKOYw1ViPY0gr6q1zaZOAeWJE1KbDj6S6qWQ4BLx+8CaWPsnpBprhIqLPb
vItu6mq9I4v5DmzMTc8BtWvz8fgxKwZ+VXlmChWZsCT+JuLOpqPMWVo1gU2Z4hfgyn+GQfAwC/+b
yfmhDwAyWl0LKgW7EWNWxEUJTiHkEAe3SHCagCVsAK4a1htRFUeThfgL3bLXKyiMcv7Wdew0NNEm
A9ApLJYnv8Drhxi/j2vAc7ho7vN+xnwWNlEZ31ZwTwykBy+lb7e+6WBb7oE8H8ifvqCvdu5rXI6S
YYzR4vYdyxsrWwt6EtpqMphA00DpNe4siIfO90EwixJMI69nm0VuK6KlT4ljKZfiEQlPQHUaC0RJ
BpBMSzfVkK+bgtTvtarPfkYuuFWbeJlqiaoMf8nrLEUgcxuVOOC11Owym6O94d+Fi31t3dylYQg1
U2/AneSQrM9+uFl4+9525RuyYbvSBn4CJl5aBfO2y1ayXy14Y4M4CQIEZoG97zAAW0WqGiQ1we94
QLKkqM19kyuRNjMBkrRY9iZof3Ws+rkO2JZOxqkEFfO3jNGnglUY1bPUSxY6vxXAHOC5zGXMMBGD
1hLqMyHJsNPMl9uIqoPBSsExEJx03Ur3VQY3WdZmN9pE4H+t6wEt8OVGNk0VV/5wl5nl1mMRaElE
PBsPN1DdRNNdtwTx4i93HonAI4tw1ZdNkwELxPwfQOqwxx4e6Le6Yfh+oDeOe78A4WfqTmCi/5rL
+SET/q7A+IbxXH5wNnt1uEFivXQ3MxZIvEnmPx6pbkTuP02UooPpZ7slwl58QpHGiuBkMvHA67kG
ejOnMRXtk15qCp7PSoCuquptOFGwFr0bp+mpxaHiY8htK+DSOvu8XDdUY90ecrkxK46ok7O3HWCl
aVDnh7yPUp2jIlR3uBGBCcHi6/D2g3YrXMF9tfQ88vB9pfndvPIDFpyfZQegJIH3KHT2OXLyO+EQ
o/PM7RQvniJYxlGN8Hc8nOu4J+4W4h7krovgwAzEA4Fd9gPeznHT2XEn0cME7bTDF7Cwi9+rExrV
Klbd+pbx6bEjUZF2CzuAJXUXtZ0fZ7p/RVcMIGAEXBJWi9eyXg/YUihQc8gZmWLYpYkjaQAuzHYo
qt+sL0IwMSeMbKA9BXxs9JtaVoH6590IidBTuJ5DL3svPADhRgLkvyvCxzFQ9+Wq7m2A3y3P0I0A
0yr9GDpJCg1iha0gm1rnYUjXKrvNcbcAaZSzRC7qZzBiZm3t8YZfQm9KcPF53NZA5wGrG4+uefU1
L7558GklrZpuEY94BW8YR5Tx0OK+mn1dYpXuBDQ+Gne1wQlsJOUH9qwJ43rNXoDhAWMyBLpmIvWT
H9lLPrU3VYE3mm0flKk2dMTRbZxUbPS6L1Qg92U95JioE29SB9/kMO3quvDiHrGaZFiAerQ6z+LQ
0A2ts4casaEJD3DCiaYo9bSXQVRd2tu1BnqRTJCDfpCnjAOv1oBrCY4TAsaRWbe4eUCMWPKX2eMg
Q8OHPiJ1j078/YLNhen4uxjh51KeH4+TNyQIbzX4uu23tVCn0OLhM6plcTVylCTwIlEriMxDWO+6
gApAaNmzUfRny8XJ9O1jM35gmhRL59nt/VLgyBwhXcJUYmF9iXGgYUmOQ+dUg7KZ5ciZEgzTVxn/
rfoBm0bHbvLWYdDNGmx1SgeGkYFpe/FEddEdBq10BqRQHwRQ0jh9abLul79EeuOwGscyqs1vjmnS
IO0mjNLjHjf6MSvsVk5iB2xPHzeTvkApvFW1e2FKvHaVLFO9rjfjML0YeL07gT+feNkD5XWYYI/+
FIbRd7AZpiQjVdoKZHqnEKDXvqhBe/UtGKJd9AZK5U0DUKbO2LkQCCDaAZsNPQSA7XGxFRA7jnFm
gkZg/9N0901GQYIuG9wcYd3vcrjpbn1JxQTuMpZLoIjxHXWY8gBoVni/GhaqGkMftc1S2+C6KxSp
M2QPOYiZ6whgStDYAoa2OfuQfcEqVhjCSdI7DR40Zo1knVhs8ZFbkm5OEWL8wLhOqt0txVrfI8la
3/ic6YdyaPKbsmPto+owf1Z6gX7gFKdpdIOEASvRk0BrctDW7qo17F5GPzdnwgqURRg2LDsEw91d
waPpXZR5ZFLV+q5LwK1b99RSewDQBDQqQpFQOEkUMoFNIZm8ZSsWmrwC6hqo2GUKHlnvAVAJJ0T/
rDMVJd0awmldrd5I48HinkjVQFWZNlwUQG5loErTfnWXrFtnvD8xnnS34jd9Cboh+vXvGt0nh7Zr
2dMosVAa4rDwCG87qQo+ryY14qv20ifH8uvsO+BQK0FiZz72NjwCDHhv/QB72fYYtOt/mggI5VWR
sdFgAi0FR10aq6QFlNGhxPjvi/PJofw6+67GrjY6r5ZjT/xkwpiDIl9pQD+77leH5VKHU2QaaLRN
qcFH817N3Dz6wn5RpPz7b87E1Y8PTTZnZGLlEdxrsOaYAFg668Yvrsvff3l2nRhG/qnOs2Aujnzw
x/t+xLt5hVinbBnf/vvK//2+YdeZYYTt2ooPrjoC4IZtU6uGcZsL8b6EMz0XgV98Uf3+pESNWOT/
rhvVPEPWKCzwQcjfqQSPc7WjtczAyVqLNKSsChO/LJbjyqT+iYKVu7VEh2///jM/uZDXqWJMiGHW
TRB1xHKpd05IvD9mNEK2nM6Qe//7Qz65F65zxeDt9v4IbNtRBr04ysIVoKMU8os77bM/4arwloWB
G/FSyY+1hyn+fOrvl3B87mjwVZLls1//44P/RxMhKJasEWunjt4UAZKGGw+F4rn7b7fydfi3MnIK
mLD5ccoudQuC7SUqvujFfXZlrp5BjjwgVQBlHmvfvIUQ3eDdlH23E8oR/+2LvaqFSQVUe1Thd589
b1vzYNfOX43u/b3Sza6Duz6VvcndWBwxUg+YpMBwyKmfevlY5Sx7wijKcq4IrZ+HMmvuVR/WX0wb
fXLNroO8kg46aPqwOE6MgYvY53gPSgGeDys7/UUr/JO15TrMC5pukXuNzD/QTbscVmRs1uefhMwX
B1DHF4/FZwvLdZzXhBgbHE2mITWCmg4AUOySnRwN2ndRjqYECTZGLQXOWRgPG6GZ7ayN5VqIL6qx
f++psuu4L4ZGuoBxwG2mPADsBuhhc+DKdXOsO4L52hEpDNoZ9vLve/GTL+6aizUKuBRGyTVWMlzT
FxMh4wEO9L9/+Gd/y9US0EkPzcFxzI85uL50HDeUvA1gqtRls4mwwf73p3yy0PCPf/8fC81cFV4H
AH8OiiCiMCL7yfTy3wZ42XW62DgEgDuU744wToJVqLiX5nxoN//+zf/exWHXkVELDd7CZqGPPfPN
ufVQa2Me5zGI4CUk0KEH5Ok8xI7AbvfvT/zk677OG4eltojo4uv2pdyg3bWdsARl+iu9+Cdf+HXm
2PR4p6wAfh5bHF4j+ctvQLJHSNXH+XeCZO6//RFXry4627EtG3xKYL4zDJZQFH2c/CrH+0mrgl2n
hUGkIz6F+eKYWR8/+0dR+eewdChEaUDXyx/18M33hriZcTJa3Mbj7iSqryCLn31BVzdz40dsVsrX
R9XX+wVMXwXaOaXkP146dvWsUL1oBV/KMayyTabtlq8BCvvR/t/fzCeP4jWHchxsNpEJt1ePSFc/
1duc6C92fJ/96KuXJgqLHlolqz4K1DYTOWHgsBQk+o/X5apDbIaBZainaqwh3p6267YmQQo6/Rdb
is/eKtepVRvwXkYBnnTlv4egGEVwkdb1lFBGtyqvb1CF/oYqQNLm3//TN3GdYpXSl3oJK30cw3l9
dGtPhphjQuiLlf3v4DvKriGUAt0XwmSgj5H/HsErwpdx3zYGxcJyg/YtTPZ6U43oe3nkJ1u/Cqh9
chP4V0/+lCFCLiUcGGR+G+zLRPovvv/PfvDVm0qikuB0gRsX1qULgliAv49fZIDw1fl4uv5v85Nd
5/YltW2JEzWG4YBR+h718/JApkk/VP4k1oQEZf0L1Zbcxj7GqYcEYyrhwY/a0SYFRxVtC+0B1Xtu
h+6pHRr4BRUt1hQLxXqPfV2wYiisCM597pcHoNHNOZxD+tFc0IGLUf7uH7XthRfXUta/ar8cNnMF
gGi85sLfzy0oS6rw159oW9a3dRO64qOy2Gx5ZBQUANGKlnaXIQkUTR9++9FnzwNDt7Nu/PwJOfsx
xcXqtj4gGtuuF37SNGrY9UM7QiDmo7NTAZsOz5LdrtYP3yVe1hvssgCTh8FqjJnMNARAFdThckFN
tpogHrALHhDjJv/gwy30bTU1yj8NCn4rZk2SEKeXow5Z88sqU5+RWyc/gMoWZ21z+eCyXvzOYDgB
DXcsgLs3I8ZRnP8WatQv12gME1sUbtOYeqKJ7EDSYSoTsBdEfXbr481SJCwDcQ6jA7m7sQCQ3wkh
ccrshin6zUfqX5qa/ikNR5/Xh93HaSQj/EIwDN9CZLQaeDH54I1TDMwvfUE/iP1yIXrqCeIg8x1E
JuPvlssQvt1oOVjWsa1TM5QBQ67sznrAFXEeqEtp8ildwAdE5jYIUIOcEBq6z2RY4o3aiwc9I25a
ssb84EHbbDOay9d5ckOVSlKUqeyael9kffkzCpUcUIHmPRp/pWUspSWKzeUQkA0RBiYfNmGm3ptM
fY+0x5gYZINSAQxinxirevzjYjRiO2NYxku2uifPTu6pbXBXWLZUB9ylPfD6tGUdLAl03fS2W+6H
pqjvOFfqXWOtBt01gmXBRxM0wVanpyniEgCLArfSvOqlmJJ8QWA98VBSvKVVNh8G2vbH0CurC0Zs
B9QZXYMbBucnfOe1hq4biPsGRIMJKPUEgRj31vdju0N4KUILVPR0RN+gh1Uqn/S3Je/KNARJvoTx
CdcUsrPJ4mGbJOw0fsXjRtjpJoO3UKEn1XC1cV5Ws002q2nZzLRmCeahObZjfSn38Km4b2tZzT/N
DFJSkA/2t8W7rwHhHpctjtoAQ1AFatVDgBEn9KNyxBgaMmZbDXz4JnftdFJQQH2ro1Ce87Kyd4WI
RJ/0aMnp7VIr8zYYSD6AVBjcn8A6omMaSrINSsGPHKf2TQQJySP4s/mhzPLmh86ncV809HsByPzt
MNbjvsRL835pPX5n80zd2sUje4Zm9mYeenYwfdVuFR6rtAEHGb4tFuzHFhOY3AAfrWtFDqWnx8QH
JG1X0XFJR9GIyzwGO1TnK9hN6ia4wNdj38OymQCnCrJHw8mCd7+fbTDRuu7we4bf1wxI3wC0yJva
7xBSghol4U6lOASkIbPHyPH2SFs8MjFMlcMuY2NzygTEDYnq5zFK2Th9dNec2YwELFIDnmGVFeU2
1HLahniTptkycIm0nb8ARIF43IYUk9sAV3aZtXa/WxoG+9w3f7roI8a+9PW0zzrdbbzQZ4du5tN+
QjYPRoqxCe+VC/1LTT0OVdUMVQBEMofO+h1a1b0czpPLze8I3dbncGFgVaui/rCbrjsZdMVmiKYu
jaoFRby2M+eGTPSmMazC7V2RxFBMHsQDF/5tk5Vo66Bktg+ECB8YX8g3HjCy50W94v8xQ/3qIUmY
epnztmaqQETOFZeQi0VBKgjIz2qEdg96FDhYgDM4adAXN84EEJpxK+tiO0/2QwqF1f871RV5iua5
vFHaV7s5HLMXilv1RmGLidNm210MZGvHtcNb1WWdl4ZuybdDTswGyZDyYrymS7pe8g2+Yf1qQkCT
FsEcRFquO69BLrq4LGaRDKHV6eJ8kSK8U53zodc3EB1j7SEZZfejHy17aPm6nSeU3Goj1wOEDEXq
KOxKS87aN3wmOiimj8qbRlXBj0h55X3Ac4nbZsF0sKVd8Y1XPXwfQrV94gqAc8Kmc49tQbuDkhYs
uYyU20DkMml5Hz3nqHY9IA+E3Ec/I/qJH76VYvZuFr/OT7qfvBgbbzDcKimHl1GtRZHM2iFQwGX/
a5G+d6QYE0HIAFoR7or8ZZoq8Orht9jMmDK96dGMOdESJqMJAz77GZ2Qp6ia6ks+KIGkRdv9zpjR
F5+3+js3LTRO4+TjLZrTHXyO9IBSH4s7Pgx7Aa7txalieWuCbt5aUcKNMRX1LvRI8AM8tWHYemZB
IipAw+JmCJ37oTpEeMKpgFxrzTP5u8Ds8x5TIoisVLS4zGVj0e5Dh+CezkN0AX+yiKlp82cSKlTI
bTWEDyhhzqdqlcEPx8f1eapLLKMaNbtaiegZbckA1HcCn16qO1kcc2g4XuWwYpQ2UNPWZzOBILLu
N+WITDDxvODgPKZ2mfKQBvBmTraRKFd0rPz3AvSqxNa5d7Bh1B3F2nu/ECeYMAq6wN8zIzmVFMJh
IDTXJhXNgCuAdH/SK4Nl38BsMq2V/7gi+rJt8nlAwQuUbXjE1AuHpe9YE+RxVDMV6dLzbgtVrN1x
xihEQXUHeh4GJwx2M7cfPVr0x4HNxxRHezONenZb1QflHWYUTBpinT4uGL8+OWWhNiLj6oGlggxI
AkyWQ8ZXjyaOFEYZFrysNpPulxO+YYOoPfQ7J2jV8J7FbmK5pb2HFZKJKZnlnD/MOQAUmYvgcpzR
jYzdSJFsgNjnBvms6VfrAXtjqLInP2e4HlaYm0Hn9MHHbP73wPezu2EtIh8PH6bfftW6X3ch3DQ7
0RuxX1QnbjnpHS5a2O9hEpMHJLgrLC859umChlVqoZF5d2Ab39akwrPpTwDbeT2yPsRo99oFw8eq
EEAE2KMeRhJKqvysiJBbbDhA6x7hltvMswXzvCtljxCvbjc+WQCkzPDmqWeGUnIbqPlkEC3myRia
YUqHYDKvIwdfOc6weCFTELTsrofaNA0CiwV2nQa8NIE2W9+R8ckvtUKPXA7ICccTutENlDnFDNOS
1hfQPEuD0Tla77DFgnoNAT4ohgZvmaITsh2J53TSVRiUGVQXJFUPEWxlmrxNfKp8JMjKkc2ofkxB
vjUGu6p4bR1yR6uo/SQrJdg586gveSeiN6Bns/d6qdpUlh5MjD5z9ysnZB+CHrRtV2DwYsMW/7YN
qL5hHMcgtKZHDF6D1B3PdEWKzBMluWjcMDwhWPVfm2IKHymiUMfGr+w3UAvbBVehgPZxkTodHO/u
8EvLkyNQ1qXYJ8tn4ntruzHNqF9XneEkKQJIqCMo5g6LtCvygiu6ztCP1TEUZfT34EZxWbKx/fj7
nXemrMAO3RYctUXe9wHeowoZxkKu7S5Y0NHoRo9tGOxCuwhCuJOMFkihsBymQ12i39HhpRRHOR1i
v9TtrRDzjMgDnbAv6vmESEelVvbb1EN5rnT5LWI5h6WLUiRnepiPWGgCSFsdf8oVTMQngqogdoCV
4ylhfn2L9Ke3w0g+2SpOfRubRRYb1Kz402Bp0jXuCM0Z2XeDF716dW7K2HTFep/PRr5WnYAMkEq2
syNmBVG41w+yG9oTidT8HRscr4V9UsPXlyv6XYQrbxABWNZ37IyAjCM4DfyAxaz5PntFISCzLepb
r2LwTQ10eah76PxUQP0H1DdAC6yDoktLgeiHWpAcweFaiKQPS+8mQKv8wsYQX5Od9yxQO8l6+D6p
F16iqOx3HryWOYRXlj0Ug8xTJfzhoeu99kZW4/qCm4FvcjwnW4ae/X513XLEKQvBKotZQgCj+62Z
p3nT48B2dnOfpXxe5PM0uuWuQqbtTnM+HqAhylOLkwmaRmWb4KgJMzcCSJfWhxOyJojHWBwnkqj1
Dfhg1bKtV8KA2IJ/a59jkX+yU5VfEJ+pH3AojlL4BZdTBmzMBgsv4p9w6UKGm8EBaWof2d0iO5XC
Ra+oXeZH1DqiFLuL7hjxwt4zhE127SiyYxG1PIVTwiUY61mBdl/z71J5PfjyDWKqEWP1flhxKu4N
RfA1sPSnVAb5A4jOBoAs+9YCF9hMJ+b74y12QwKuYiUcdH4LhM5kwkm0Egzhx8V6IbITErvbWZVQ
xCFLMu6UtjUmbyt6hiqedAkCB/QWQgDsF/H8PAez4luvm/pfQ8Pyn25ocBpwbmmfTajzI/GKYMLn
zdJtcFOo80xse6vnotkz5WXYedJoqjfZiDYxzvUfx1s6doij9rgLdDTOS0rmfEiaTgMWS5n7WeSm
fRbON9ixhRDYwzalLTLNWaMQ7sKx7L2uyIx4V1MVu17Wa4eNTcuecf+tz7MM2iJmkZ2zRGIh7nDg
dlnSeZDM2BFBqbBR9jBHgcPqO5mdN+N/9N0wFfE4ru1RGLkcuiafsADUkXfuF7OkSwi5YJRn5qU2
jR9D1YOcYcaJPS5NV8GQVhbt21hRcNKwpMPIB2OgL0WwKfCagehUuPWu4iuFtDpiiauBMnSoAyP6
pMdbYP8BgLUMni+8T5Hial1xI4eC79Gc5beE0vCtx+qJhrFzl2oaBwPp7NRuI2UV1NnLip1FiFwH
S2vKAL3x84Ji0wf2R1I66aH2X86YxvS0OqBogTeyD/sU3HkNvqPERfP6Q1QhwDojteMWBFPgPEaU
W+ATFyMiQb7A5AEOFcm0htVhzLsgdsKUaGspshvbooatly9v6GsjXQ73mx8vDG5SLguzBaK83rum
X36xmck8nlsjTzka0xu4H/J0RkJlax3FZBMWga2S/fKazdgAYZ1EATuPOv9cDbixNO2Ng0YUvB2S
r+DilEXf32LT2iaQ1viY3ytwXZUs7xqEZhWOJIhLJazP2JvCXZpgV4uk7MSzQ8Fld6i8DsnaAsmm
c4Vez56WutpXxHcPCNbNR4YR62/dWpWoLiCKuiGteA1nZHFk3RdbNsEJJyOf7VCYph8Zn7o/KGVR
2RvKkj+iO0JxNwNI3GS5vfObVu8ImCbPRVBzZCTKYo+cFiAgYMAktcQq3S6oPw3jgPbDNC1HQ+Zq
jnnAYbqstQaTww+3OHJ3KehvQTKxwfwBg13nCCdnels6xDxj2uOUMedZiQrBmEP2ZhZ2w3tN7mcz
sgtGvVCnUtXSfcf2ebyHn47F2OAqxI70WN2Yyo1prf1o43BsP0R4OQIy2+QHq3vkr8KRJy1OU1sX
Re1Ph8GCNoY+XX7rsoDdwbHOn2QhG5QEAqyhfZsjOVgECP+49TfPUEBGtre25zr08j22Vz50jV4J
3SGiTmbuMUdTMveiSi0eEU2DpbQtmMTo80pSiLVbOItndSl6KZIgD+VjAFPWAdWp8EUgGX9BkCk/
IuOs7wWV7Q8PE7svayDFfkaG7TfqcGFqLPcCoBL9deuaj72vImrDXABIfpUt+bO0UKMbr6ifVOnX
3+zEzc9Vgu0txxm6Oa30psMA+Mmtkj4EFRoE1RTaA1i29Z4UJkhG11I4LQN+sQ2Ea2xw6pbm3Xry
6xmLVtRVl3CasW9oq7z6gUc6uyzoqKRITEC42AmL43gEr2T94YNeENndZrkymzJyMwp1MN2PsOmd
4BX/DdtnFkOX6l/yZmY7XkqeVr7uvkc4S28xMtv/wdSgSDrrdfBDFhqH9tAdi2JB1B1isbRz2v30
IuXuKyvDExHhslcE03jxunDUToDbGmI8L+Qhalx4yypPHy1dgGLGnlxtq9yTzxrCvf0iFzj6XBMk
9VSj7gfrLfrrNSZQSKIKlz1i7Hj4o1VTP3h1V93hyA2raMnNM7wseo8KJZJINR03JepvW0gn+13d
FRmNSQSdMtcW1sdZGczWVe2ItESN8w8oeR1iv7TYyU7oPTwYuHBzGD02M+jZdY5n3SDptAurJmtQ
6B3ERhQBeVpHbilWRhS5Elmz8I59OPBIa+ipJpQdCWFTglOed1D4WraMmmhvZquOAZiLlxwDOkGy
CtschJ7HmyWTAnueOR9hPfZICqsV3kHm/3F2Hk2O6lAU/kWqAiRAbHHGPR2nJ22oiQSRJBDp17/j
WfXoNabKWy/AKOvec78jOWrCcdpRkpenfoAkf/Co9RWGm/HGzeSwBau+/CVBk2nCbhbsFURSvqsQ
yNl2bYcqhmlOHhGEssShgGNm5LQdAWrGi8NLwNUO6aihfcwdGI1Zbn4xpsz9z7Gumw/2mJNDNnQd
2RQjnAThnwuTaSdIpzvlcc+B8Xxb7CbOrYMls/7QQOh6yCTh06YZkerETJxDBy4G3yCvqj4PI47F
I+ytv8Vlqj9mQ5AgEkeaD1rbl+U9iXc99+wPTd7rF+xuKW76fnEaEIq583E5ViFql6oOQcWxwsGs
co6dWzenYUhwc3cQ9Q5oEO9dbuP2Nwr1w+oLHH407FdjFNOhdFcEz7DETV+8vks4LFWFfqkmNVr3
VDXy0AUQTenYg4KWeTZKdZhffYR6VsKkVpZ33K6Q+EYU4tHVY/qRIF/90BAWnFyfZHsIXPtdCbU3
CkhFhS6pqqdZNMNBtjy9h7OzfWiCwX5WCOJ+qoS2Nrx09OeSzOhyQhkklH4vfjsER2nceTnKRuf2
rq1wvvJ1Sl9zd56eEKXWYQWx1RYVKvEH3OWyA5B88x6+9fqgROz8gDx0PmitEHSdeHMa4d25xY0r
f4ZzR3KXAIN3Ty/lqti8yad8cMZH2LVX+xH9nR4ofK6KPVizWCBRZYcja4OL3gfUkKRRruzM2+GA
6//gdayLjdtp72tpoRD1kZVo4A3YT/Ene6jk2a+Z+IIIDJwrEIBs3EOBDdDbU+wzX9yJeg0mch8w
CH15/8WOhfcxo64CdQcKgx+IOLrf0X3JK7eqNEFvF/4DgK76iHHBXnMbjjvQR6f0k8XG/txIBd1I
Ra1P8YxqPdF4oefhpIdqHV4f27xPwWax5g9wRCR72gjnNMVO+UeDYH0GSarItg4KVk/tTCHLxjym
xwAGux9rDoPZerxIh0ZBPvca+u62lT7qnDyPPnFPDEdvGsWvxOpLqFlnDkA7gYwMzwh0sUsalT0G
zaC/gtkijiIb7D9uAsNSF1TB/fXM40IGmxmp1BkHYFmg6jWyYY2gx+HJytrfXr8Gs17I1P3PTxQK
ZckQT446D4uez934QSEouZI2Dd7P1JlebkFm09bVBJo7BQc3lF94d2TMpmhq7XIKIa/KviKC4r0q
xwe4kYgszm7MQF5yh29ULK7tuRbOWMgQj2yPNNA+sJ0V0cdCk5msmLL1de9M4yUrr06lpx4pTlY3
dbZjdDbhKJ/wBbLyjfN4CZbChjgcrTUV8sJQMukwyPErlMMh3WtD5e8xgnLzx8pZM29bEKuY3m3K
9uFvqIYk6nBjBemMjptxQoiLwEdYknYLG7B0pZkWhpV9+QtvOpcEpKnh4w7ZjQjKFwSJUXOEa34L
B3TgrB5n2Jw5oaoK+TmgfvmbFhbU+9d7aKHz/zJI37w6sZxegxINxUcQzFs+Vbh+B35x49ONvDmu
uF6T59CTiDLGQbahGxfYgJWHL3XQ5ZPe/PW0UiKAQTQeHrxk7ktZ1yeqEYn7AVTKbYKVvxqgN69A
KRzPocbE1GDdL4/kwGXZ+fa2ljdmdIMw8ZwO6PTWHmGI7e7r5jauOLUNMUwQENqgYCaNSvlr7mwU
Pf7A/15p9qURY8zpIetI6ckmiyqOokgV+FvXQtjheqMsTGkTGZPB0s3tCvzzANEKCHdn9avw12wa
LjKQd3QWJioG1uBFk/v45zpu7tKiOiET952meNGITMZtH2BM5azBLYOXcxp5yJgGSh/s/jlXa9DO
BUWgCYzhIygVeRynEXO8uyqzSugI5DeAWn8WMUrs7PRel9PT9S9ZmF4mQUaIUVE9JlBU6b5FciQA
vn3MEa4vbIpsuQ8jINTm28/X37YwqkymDPBVk6wRV4wIrpEEwFDFb0O5UdNZrYa/kIfytDSqS/Yj
QRHrJgiqFeXW0ng1JnGG1cwhakojJ7DC0vbuefclx4n5eqMsPd2YxzkqmLMhU4gBxVFXf0gYLoFs
rdpjqcWNeVyRsUNtJB7ecC+0ONtNdr8i/3r/fwNK8+/K3Ghm9yxHq7AmgayEIy77UYtpZQF6f2A6
JtzEqXIkOxFdjWA84yBEoOdh69qvMUJIMljDYi19gjGPB68uB2hM0qgpvyVZdZQFAr/WCu/i70L8
/5XIMbEm1POZriuMdiRi+DHFPfdeTyM5a+QscJ/FWo1MwLwBb3Xa+ilirUUd4PjhcrW7PrLe73wg
B//tISgZvL7mGTlp4aoTCgHjTeWjOP3605ca7/LWN9vmmIDf4OVBAiodrn0971U0Iuh18G1GV16x
NAjov69opsSlwyDJyc5R5EuEbp4IYHiQA/ELGqPUL8nkWSvHgL/a3vf6y5jmYw2Njh5pEtWqdKKA
Z38c4jYIajZNNDiXTC3zQYmEhdbkoKoBR6rvUNXInaqqEWiH5oFYPsScwfOUzsDOAXgduggYZa26
a7JiVzsUlXTNKR0VA5KCqpCV7rPgOSp7e7jf+eNGZuxO5tnv0hu3k10dpp5C4DOjAJx37hpA2Ll8
z3vfaSw4NWc5CttHEL9hPg8kf8w4Mg560qF2E3nErX3aACiW38Wo3jmVgSo/wAfaPdpl2r4Ka3A3
BGKPqLYK/Tj21bjFZHXC0Uv6Tet1VUic7EfTxWJfUhTsTkMnbhzPxmIW5LMIUKRPTnOFOi60SZ8/
0AnkpusD+u+h/52GMV3kPICPbdzDacShp3uY9CRODsjlewnZ7kM3YyK1CHBvkMEB72QsKK4KE8rn
JHRqoX3RLdlE0OPoTN05qR3rNHgIN4oRibUwD1LvJkCjwy/HhjfzzpubBEWoNTnVXj88e0xCUgqh
RxbCpNnZFlY1rEyI9y8sjmlNB3ImLVHUT07Cpic7scgl4IkzJoRnAf2KFP1RTcPBQdT2evsvLCim
W90oiYtgEYlPcfejuDB1JCqJf15/9sJKYlrVZXwG/cf34lPJRi9yB1o/QXkjj0nNkuOA9E5YyJ6u
7IzvH+Ccv3y4Nz2E7ASEkcMcQ7/bu0iU+68Wdb+jiOjHXDuPto8dXgTNTYcTEOj/HQ4whXTaNmfp
GVPxswSgpSbOUaZrFnPvdwoqy/99fGelDiG+k55zTz6JLDuKjj7ETbzy79/forg5mB0CyAnsvlM4
dnntHssjHFmJ9FZk1+/fBbg5gj0UoPoC8hOQZZF50N+K6j4XgO80a7fTpda5vPhNT1PNWNbKGrDR
wv2EoD4QN1X2dfSKNWPLv8XW/1+T+P8GLkmLAFT09KzGpMANGIJl8E+g3bNQE38sgaTZt0Aw7uc8
c39za4wRfvaTQyDwncp2yceW9eqYlI19tFQrHxwpIUmzOX/MdTdyiJy5fgz6FMnzABmYPpQQcmd7
u75wWybhhx53IR70hN7myLVuh0SIx0Q7885XjB1di1JgBWjvHIqJizsoW8Q+4LBsYuMACY+Geoth
yTo7tLE+IO6kURMkxbDjHuxEoPjgPtlCtF7ew90kOSOLlR35PIqtzmYId+18OE4Ogui67PIdIv0i
LEQ7RgEAJ48IoLI9GwvIzrP+a17MkMfTuP4S50V9QLIWmpSKspMaVbUth6pE1RatITO1+q0FjGsI
PQUPu1EnD2lSqB2TvAX+D2JbMsYNEn/ZGF5ffN5fD7hvbLhUQ7gFNCLUrIV8HnrxwAT5lNnVrlQC
UkucOy1502WCm4aZRcL8WUnARgeLfR+gKxlAjQqtDn7Z17/l/U2Bc+NIljmalcSS6blA1rno4ohT
8Th04wGAn6cM1OMqUQcZe9+vv25pgl3OMG8mGHAZKMBFbuecV2n/XUIN9pI1f03M5nRl219aJIze
SWAbyYEXS0H0JVB+AhUH2TDAXHNuuZHXecOP65+yMAq4sVAX44AuF1B8Ywc9pT2OTLWTPFtlC3Ww
eK1ApikUWbs+LbSbaa3ppIo3KL8ZooF9BMkCdrsPMD9euZstLNqmlSTUYZC2VHj4GBAsIAzsj9tM
l7hpEZnNE4pRbdJHTgnLWpfVfM+TcW0iLv1xowsSX9qCYHmJZMz5aciQveWokNld7+CFp5tGf3DD
9QtS1lPkwyNyE3f+HvUBzsq8W3r4ZVS9mQjQuWeDM1lggGdqi6jNbmTJyi659GjjFlzxOU0Du63O
RdFDc1f0v+qgXWuUv9zwdzYw055w4rAtcxNanTuIRfcy4yKS6dCFJSxKkeal9h9NcgcwvCnnXQi+
oQ2qClzCrG05Oc6XbozZidLaPrvwmfziMAaFzvX+Wpj4Jj4ikTTL6lTIcwDb7nssAx3ECzMUUPH4
5BRBcbz+moWpaHIiGLSKFpQ19VkhHVk8ZlAztfN425gz+RATrpp2C5+uCA6Z24b0m6pYK0x+/8jM
XeNsU7moWRBZKc81aJi5w6AtHZ4BqXwIkJkkCmLP6+2zMPzcS7u9Gdnw1sCFyS2bsz2yduOm6TdW
pStIgr+liO+MPtOCroFsg3SAFJ6tp+b0UDebB2ptT169ebCPKTBP5/Lk9VCEhtGUhhv794v3+UW8
vOSHeKWDFqJA3IRU4LiUda2Hf6A1hclUQqwAyaaq2iEOOm1r6A/DgVT0TrZ9ukEeJX3QTVX9Kju3
WLkwLgxA06XTLUTQAyCLNii6Lc2fkTrdy/H3Tb3nXXr1Te+hJGwuGYgn0WBbT33HDmWO0pHrz176
48ZZA4gtUvYgz515debuI4puAGK8/uiFuW8ydrLR63o1Yc1jjf+nQjEMZKz6kfBShzIuV9pmYQaZ
qJ0kcyGx1m5zlsFLkmXQpJBQAXOVWXd94e+uf8lSIxl7WgNwlT9qwIgoEMe/AlGknyk4m1k4pQNf
aa2lKer828nYEgJoKtARVXoAHjvrV25/C//d9ECsJBDAUARX58ui7/tRU92XTNw2ekwMiiVq4aaA
tkZVMZcbFJQOO4j/xdbpVivpF9rFJJ6IHHKbnpLqHMj6QdbDZ8u+LTTNTdDJlKsWCSYs7Hp0nluq
v3AVn4vS+3N91Cz9c2PPj7EkMQhLm/M81Q+thDlbh5jXSssvnHRNfElD9ex4Om/OlZ42MxSJ/E4C
EVzELwKIRZi73nYOZZdh9WbtIdCsObrG8EEGH7UnagafuGB8f1sTGStbMCJDfrFuPnuoZDo1GTi6
iBbdRkbiJlSkTnXW5JbC05MMBQxx0YVIn6/1wFL3GhOWO85Qp6ndnGPX+ZTV/Vc3c1Z2k6VHG9cl
Z0QJz0yx3liFfJDt/JLAK2Nl4CysyqZsKEirAmFwB6u983ECxU+IY59CzzXzlRGzMDJN4dBE7K6o
hkaeUfYFcGSMyhEUnkAel6IP5jDJh5UVc+FLTMZKWk+IfTcN9lwh6z/cBx27S7LugdVA3pSazCsf
tLCCmrCVBOUZWqKk8GzNDeSrFGHqPIo5e74+B5Y+4/L7mxnGU8exi7qoAVT/2gfkngJYqcW3YZKf
r79gYTSZnBWu6YwsAfZ3BKw0uMB9sZ2gpb/+8L/SmndOf6YJYOf3fdOhFgC2BX0M7IYqUfpnIfID
0OS976eoPws8slXFCMvPLkdhYU72WshkF3j1dCTxha851+Vm5HVwJ8qC3bOUtdvrf2+pcem/jWt3
I1avUTbnLviQwxNzYJvJvavdcmU2LY0NYxFIWDKwVs/6XKEGfwNM/+tUzjUo8GQlw7nUecZSUA1t
nSVkbFAXmRxZ5ewrVBDd1jbGqUZ7QQGQvd9ARPmxyL+W+X2KpRd86pWhsdD2JotFN4grVQkWd1sK
9zvpfevoZthdEWvNt85crrHYFprIRLCMRdf0osd3TDKG3DzYWLI5XG+ihdPl3yvPm7mZ+Zyizq7C
xUIM9qW+Qex6l9CfKL51oxmYtI1dyXalvRbGkgldiV2wOVy87exK60iYD3ywUn7YO2rtuLbUUsZm
DqazQm1bASR2NT7NVMKUYE3ksvToy+9vWooNxHNiRtAJ9bSHrwE07NVKuyw92pjDGSrHmtGe9Dnv
hNwnOv0JqWK5vd7DS41uTGA37gGozmBdFueIRau2QhEpEN+hLdw1FtTSPDCmcJz4vKlyJc8jpefM
yu4clIBJke5Rlr+ySiyNU2Mqzy0ML/M5r85OACV2Dbdfq35StPlooeIRBRg/rzfWAl6Jm0JRWIJR
BPRafS4y/RSkLIop7tZBx1G6Askr1aeJjXtBS6jY17b5he435aOoZ0U4PJuwjCBGvdMVlK8Jg7XI
9U9a6BxTMZorK+U5KQf4fLjDQ+/PCBcLMQGxQfhrHGS3uWJxUx46VF4TlKKpzkkHrmBrHf3RO6UZ
vS2++Dcy+Gb6tbXro/Ks1mfaTsDuTAp+LFwHu+uNtNQFl9/fPD2tesySeQZ8owFUsBoPRbIWAVt6
tDG5IYxwBIdn9bnpUUmY2bu0rW879/ylRL3516yERKS32xK+ph1q9p29P7OVmBe9TKx3Tj2mMJRk
YDB0FQblbOd6K3Jw6YIU09urMpRdamLfgZgzHMHQopEvfXoUgwvZRy6Sk2W1fCcD1R2AyJl35ZCQ
H6m2HFQmutkHNuhL1UrZvVgVKkR6lEgfqe3D/cKPrRNwohC5eKjJkjkgEG7qN/s5cbBwjZn37PrW
jV5OfxeAN22nC5TtqCJAjxcAh1fDbszXvPoWVlxTmRqUuuyheRjOM/mIYqJwTk/CoSvnsYXUmalM
FRm4wClU3WcNcvkexaXbGLRxFCcCjzKTJ9n75CDiFFWxQq0FV9//IFQP/Ds7Jp0Df++SOaJpb23B
m3D3iIa2xzxo65VzyN8Sgv+PN9cy9hAhdUxEoOJT5zN4zXjSfaZj4zQhzAGmCXidTM3dmaH0Pgsr
t/gTxxgTrnfU0/zIehS9B/bRsz3vldLY+ugzJJQHNNNrNwXqPiubGJSufF65vr5/A2SmJg68a5Bx
ck6itsuGb3xqgoPr8eFHgArGJz3a+bObkgCGRU2Xfrm+Qi31gbEBooaj5VIkQwRb72Ppsa3XsQ9N
YN20ADJThzlUjY0q0wamSoG2N1blTsBQq7XsxYIoiplCTEGGoiAwzop40ooPxVQKSIKn3tsjvqj/
9FTW286puudKNPRLPHvTZzeH+SEkrCLSpc+P2nZ7uAcHbAd8o9j4KZ/CxCfiLMeS/rqliZnpTxeg
ULzFyaiPUOE0bTzWt2ciOrH1bKlWTnpLA8fYZ2QMedU8gkXW2xjlDR++oCrluQtwhhnI0SUAtGez
26287W+x0f8nFQRV/05cuw/gcRGnyTmO3X7aJLNs090AoPYfLmdAI2Mo7f50E4exDarfxVc1V7B2
TOrmo06YOHqpzQ8dFl291ROXMqQVU7+zLtNH5PSLpyELBvgr5O1XZwKsh3PJfgJhPv+sYTdBjtd7
5f39k5mCLpom4ABYjoogvEBkoifFhs9F8/P60xcOfMyUxsi5QhWnxsDvxHShJbj+pkvGX6ytz6hJ
2jt96x7HmUTU5T87Wn1aee1lWXunZ0yJReqhUFIDLhexgv1Ete5mkNZ+6Ks91Q78uVC2j1gMBKFd
mYaydLodMEdrcqD3T4TMVF/0XgpuFrF05LdumM+w7sgeQNvaKltvr3/e+6d1xo0Nw20cbBSJ6qM+
p0+T5782QBgcNUIkgAZO31g/rukult5kbBulmopAxLGMUq9JD3KmDoqiAM2qRwf7hjOKsAR65+v1
z1poOFOSNxVdqzqXyUj32SYuu7Ao2IYmD3OwMizeX+RRafnvfFUtcABlDYxdoU5yfp1LIEmatW5f
eHhgdAqsUQHdAP0viv1gJ+NE7uLSR5MVa0eTheYJjL5oiVshZ+TqCH5GNmiEQJ3PjUPuJ9klRw/K
g5Uj0MKKYIoVXcWBSxwGjC6kYqtWRqgKf76ph02hYpY3dtqjyDHyvJztxNShgWxgUfUMqGRaxOT1
+nsWPsFULALeVVqQP+sIARFvryq/erChjF65LC/0tKlYHFGy62aFpyLAGPVhUrSGao1kW+3X/sqq
vPQK4zhSj1Nmw++ui2Ynf/TTDsXawb6x21/X22dhnzSVR4OWAvwzLFFdyU8Kxm2bOsNxFhmO59i1
foxu8DwDz3D9Ze8fqUFL/XfW2Sjt59TKuoh383CPMGf62NUzaH+zM92lkycPuNuqP7Rj6mPss2Cl
CRfGgKlSinkJoJhrtQB09z3ChQk847AzX/+mpQY0VhIUw+Mw0yUqyohutjU4+XC4ZI+yqiPKsh+B
l4ktMvoriYqlt11GyZvLlD2VktSWDzk/bcWmhEQt9Nzkw9xOnwAB/Dr3812Zq5Wr6cLQM+1+LEHt
qbDxaT4NPrkA+6KgDVW3MAq93nRLzzcOTXkAJFELmFoEs+IpwC0CRJkS1b1woKBwyL7+koV9yzcW
4xLCq0GCwBV1TbrLW/eAK9YhyNiumJ5tVayZIi+NMWNJLqEo9lrCJbBfRIF8hQJ96GQfr3/D0sON
NcAGE6O0NDrCm9LqnjZe+uwhy7ayFC90gymEq4Dmb+EViZ2dKb4lvfVLUZtuplVA/sLf94xpD25t
ABythe2j6JOtP8C9r0jgDnlT4/xPL5MEGrkuNI49DidSEABE/ZX1aumPX35/M9tQgu+5QeDIqNXy
AVzIj8qrb2x0Y+xzgagmFkMZXZwSPb9X4VxYn8tgXDuELKwUpmRmQmqW2gVOOOCGnC9M3XhAQLfu
gz1woCcpxpcOVQi3dYEx+HPk4ap5xhlb6fSrn4uTD935yvxd6gNj7LdNE5DZRh+UPUjN4D4ioB7X
ayYCC083RYV92mQW4BEqgs4L9hDdFuqr4/VGWZhWppDQAh1H2wDCR12gPiU+/Z6U+RMY/GuUgIVD
oKklLEfflhpGw5Gl9IP0wQ+EZ/q5qm26z9NEbK9/xcIwMmWFOgG7A/ADzN0JVfchAJLkcZoa8idz
KBg+rg144ViTOt5XslIre+pS011+fzPv4OIHPpKIFcrwn6QHV8KvZfHx+vcsPfoyEN4+usFpkDU2
Dv5zC01hAKxUAN/tra+yNQ3t0pgypnYOVh9HyY2KgP8+1sH8OBf17+v/funRxmZmD/BpcEC4iYJZ
H3MNBh7A7d5tM82Ud+XgJkHP2GLA+vUQ+qUgIXJA8crTlxremMdTycrezrEeQWLxfUzJhwuTqlbA
yV5vmoXnm+IuWL36TAWYbn5fPTl+AfeavHp2szUJ1sI5wlR4gRQtbCSQVMQSeQHRk0+9j2KZeYDn
X+2BfsxvO3WZblbdIKk/OEUXkXwK4FSLPOIuSIgdTrVyvtzWWMahFdb1Ou8YDkVT5TeHvJzYLugz
e08zAIOvv2JheTLVXiibBYdCqzJyXDBZR95eSF8c5lvl96QbycrJ6O+F/Z3wjukkRawskY5iKnI8
Wh0rOfCjnB1g1uiotNhPbIAvO+5QHB7uF49PYD7hlhUPdx3YTt8sEKzgH1IXJKzyHD4vLreeJFwq
NpA1AS8/MvrESsDGAYmtf7rgdydh6zeoZpVwn4EKtR21ta+TzN4w4J/DnHvAxMJJWMFFnE0bOtvV
UdgOik0VSOnHobWy3yhCK85ZzfIvdZrlmGltj+LTOuUxHNe99pDFis2hh97/aIth+ukHIyDY4KzN
5xTZQMihXXFggU0KeAG3w2uZsHlbeRc8I6zvXgZQWB8TCz7sARipWy8p1Ub4MGmgTTsDai67r0ma
X8rzYx6OWYEANNSLzSs8JdIta234h/iwoGO2x247HpiqpywbU5Sd5irKU7CshMMFcq+ts3JIW5iY
1BjLkwUlDqqOLodjqzowGD3CH2McXjO4L8JnJGbAacGk5PqoXniZqQNMuqGnVesVUQ5Y8D6ZcvFz
QpLEgh1FLYDy4yPSeLBivv62pTXNWO6tyWnKsfP9UyaTsPGioP5T3RhiMw1uaDWzfpg6NJtXuA+j
T6YvjU1KRJRFd8wGy175BnthzzJVgu3QO2wSnn+qS74fMwKOqzwP8IuPZ3kEMQJGDY8K8xPBSxDk
n4d43mf6RRdrdSMLXWaKCH0/Geg4YMfPa1H8qKupQ0HsoLcuybttGkjvE68B8F7ZhhaMg5gpJawK
h3HRijLKJcKyiQCQz5/qblPOffyQx1320NeAl+qa8ePQ9+O5JYE6TPaFz8zHNavQhUY3hXoym2qr
LW00egGHdfWQp59vGpKmRo/CFDSFq6F/6gD8ho/A3o07mDavVegu/W/j7OTmrZ3zvnFPflGSLbLY
9gEGKyv/fWFLMq3OvL4FI1sN/smlz9J+yDg8PxLAFdcK7RbCW9S4Bs1en2cZ/MCjFJaTd7EaCaSI
Kh0/W5aet47mQJ8OdgFuxDzrUCHT83S9U5Y+zDhbgXE4e1WMDxMTbDqAGLdS+uQiE+sN1crCt7AU
mQq8wRsFSMezf8KpTfY/shkI3+Tl+t//i+56ZxM3ZXeCs6oCQhSlZuh6GoLiAJxpi0vkgcM6DgXD
Pi7Im6IvG8DOXZC8w1oldbZJBk/8FukgdgQCiOPoaXD6r/+nhYFoqmDgJ1pADAF1rs3qYmeVY7+r
E6RCrz99YU36u1a+uYUANQP249jlEWpKmx3Qi8VHp6Ijqpq8+bmzfBi99qNaC4Et9J2pZJi8tCuL
zs2jEoV6D2M90D+9C6cL3/L5ymlv4RWmupEVnoh9OvknBdOuZipeY6UQ+0xWZABLj78M/DftFUCY
UvljLSMwkZy91cwuuP4dLLXy1F6ZQ0uvuPz+5hVZN/iIqVlFVCLtva0VdMewvU/3feA3t40p07iV
uKA6DthsTvCG63YJbEAOMPq9DfDDTA4mTFcCVBcNJUhqMdgmnswPtQYBmPvlGh5vqY2M84jt9KOV
O8I/ec2nlDwB/rwdZbyywizMCRN52Xdg9mg7KSMkz+0X2IfHO9drxp2SefHBgwFaiHBH/3p9Ai5M
bxOCyXjX+0mf42Tl5/ldkyADnNSrBVgL67GpbcRA1ammeHpRcZR4PsSWGxLehJjc1//+QkeYQsYe
aCPA5OMiSgfXC3nNAUF03R0uKNvrL1hoH1PL2M2wM4oZTjFeMjTbNNbjHVjWw4rEcOnvG9OZNr1i
lpybaB7cA9zvxEbrGcZ8gq8teQuDyYRE9lOOaFVDmyiY4HXkxD1/LMG+RlAAim64KHWldSwZEk7X
m2uhdAE+J/+uHv0krLlqOv9UFnAnCuPey37AhNg5Dp7ynhol2ieNI02Uu834VJbw+gs5MHXnpGTT
aazdCszi2Bf7fFDFoRcKJMFLFQCcxm9tc+NwkgUTYoU46+PK78BWahwcOBbWOb/nuBGuXPSWWt04
h0iHxRNopU0kE4sdAbLLDlU81T+aYuq+lDVsm/qgsW6Lk5jiP5FC327VThEBKpYd/M4h55TF+uAl
jn/bgm1dvvPNnsDAa0GR/XSBeTu4kSeWdWyalN8WIDbBkZS1wqXwWYq4JXZtlpxmmp9aey1yuzCF
TVak6imcDUDkh29wA0tEOItuWF7NK7fupadffn/TNFAq5vDwS6oILov2qY+limjBqu31+bT0dPrv
04eY27Cy6HANkE62yQAz3zWDU6+cJpaebkxWuIv5xPf6MgJ/vNoB+6V2uU/WagwWFjdTXyldO2Gp
5VSQLHbp46S1FYEAxE4ovptWssBLH2DMM+y5MzLapI6GScwwP0FlXE3TZmVvfH8WU1OhaMEaEVJn
v47a0b+fafLHtuMU3iE5iGKwttpMFp9W1s33PwS40n/7uZ9d1IP6VR4BUwfPGbivhCMd5+0to4ia
MsNEJuAfQPt4givIAxzNzrWUa3FH/MH/31ioCYts0tRNVONjpYMpR5gPcNzopni8nFi+A1ayciR6
/xxBTfUrvMqqDKhj74QwIIwB9Y9Rdp8CWr4w1e9ua6NLz7yZx2B5JK1jiSrq8qbYdK4EK29Ibiv5
paYscnKbgM1pXEYN/Ho+5H0O6WUS5Cv/fal5jHmctbnnZ2qoo0zasM2wErFJiOi3/Rg4YQoPt+tN
9H4KjJpqK0fFZQ7H2SoqhIyfITqHuwTiFGehR3KY/GLuQknG4DTzuv9+/ZXvryHUFF5JDC6HDj2+
LIt3pFEoFYNdVblWQfK3VOSd4Wuqr3pLdzYjsolo3Y4PcwsaaGjlPSwP3N5BTQaNy5citfX9IF0X
Tjp9/SGDuvUXSTX3N60FuvQhT7LiqSP18D0bgD7eDnAPXVtD34+kUFO1ZVtz1sbCrSI3j5NdP5X2
TrmKQCLilnCR6OR9r6ocjry+9sOhy4OVDX8hEkFNQRecKdqs4V0djbXTf6kTmI65+cXRN8lmAlcU
B8BM8LC9CEZ8wz2xwCqzWMf3UGNUT4DhTC/wlB1W9tiF0Ck1FbnalskAs1tsJX4Hp1Z4RfhPEDVz
2LRBQWpZmQwnQcddUOvxkMA8MGwl7A6b0ZNbt7/sPqM7b/og1ys758KMMzW8GueVHjG6JNJEhlW1
h8oxHNhd66188dLzzdWoqQZdqDiJWiIB0hbTrD57OLkckJeo7uDzm66RqxbeZJJmfJyNOC6zAsZD
1N7DjxkEasvvHoqadqiNGdcopQvvMSXAyBLhexTMciwXxmJ3UDmjyCIJ6+HTTSuFKQBuPAU7YQ0z
YRuDVKT+Bh5imXWb+IJy49IAnK8neoKnD3XxIbXGE2xzVqbawtZv8tVU50M9PMAJZxTfXAvublB3
XG+ShSebksYm95KqDeTF+m88EYCh8qx8vv7ohXXZFDD29lDAJQt/OrB/F/FTUH8CXvX6oxcGiilS
LGFUGsBqJolceZLynKrPeV+Esfvt+uOXGuXy2jf7fKasZoJ6Cc2NPRiq8ENRrYW9lx59aaw3j6YD
OIJ6LJNIgLUc5PbGy5qVrlxq78sr3z7aD/yESDy6BfttaKuQ1V/T6sdtTWJcMnDaLNsqKOBjxZJu
62V5uW0Kfetfd/796zVqNMCFZkXEBvaILeVuSNRJZ/L1+p//j7ovWY4c2bL7lbbaoxqAT0Bbv15g
iDmCZJDMZOYGlmRmYnKMDncMq95roS+QdtppIZn1V6mlf9ABq/S6yHpVKfVOZmm0ZDAGD8D9juee
80fb5d3JBKNfWQkCJZQmmR5Td3Av/VxWAVlyqC/CN0Z//jF/5BDFu1RDY750mGoLms8j0YcJCpAH
k7nypm/qadMpZ9jIypPQRPGtwGn6LCoKcB2TLmt3M6TrgE6tfgSo+qOo5T1QceEUEpdplh5akvJv
nj/ap973EHoUvUEvPum9PWdzHnUoQwSw5n6YM+LEVl4vmxqlFGSSEFKE+uYy66sPMPDekPZHRCuv
B/VvxFTvUY5EedhGVVYdeg/SviAU9ITCXFrNvvK842Fe9d6ms5N0W0OXyg0LfypfINA4Q4vQyb1z
blmYJwQ+AHucNDtiga61b0n/kfWFgqpu3cujZ0HFLJWziYXXyc+l5PI0KGRnF4jIOh/pmI1BKYFD
KIfa2/gTiKA7UswRIZazEXhenNeN+tQqZe4X1LWXoK4YIpqG92y/JBbqU7kiN5QP6lmIsoX6YG/3
e4FqGgRZCdgomhHjwIjEpkhOvf25NRWBm4Yc463Q2t+Y5tSUveMeesiHlVtnZjKC6uwUFujxBMM8
uduS51A5FU2dBHnD5IfBhrZag7HgoyEo/+HZyVHXVX3TQqNoq1VSQ6bOL6yw4CO99r4ltoVbWQ8z
mcBWlPfpnoBVN6Ipn0+NVYEZiQ76aNe9+/LnR+APzNv7WRRuOdUENQ95GCe+taErCNbxH1SA/uAQ
v59CaRdpgeOgkAebNhdoY55rf/4IoeetqFX871v9O+OcQcIVfhZVMsbyBrTDS/J5abrqB3nKH12b
d/bZ9svOMzWRBycVkHlavpjM/MAf/kEVgr+zznWdYnQxy2A/B+DqRedhOIDOPhoOUxYlIoEaSUp+
rUP8/cv0D+m35vaXY6r+6R/x+0sDh5en0HF4++s/PTQV/v3j+pq/PufdU7bfmsuX6pt6/6Q3r8H7
/vq50Zfhy5tf4nrIh/lOf+vn6zeFmfHX98cK12f+3/7x7769vguYlb795aeXRtfD+m5p3tQ//fqn
/de//OSuncu//+37//rH9Qv85af/+R/++//4b//8v/7jf/3X//Ivv3vZty9q+MtPjk1/hlKz8Dzu
cxeM5di947df/kJ+Zr7DbO4DF4VmIZxQ3fRDhhf9jOkOPNmHLr1DoduInaEa/cufMBxMHPwJP7nr
ok3+f5b35gb92w37u1pXt01eD+ovP9FXysJ/s7dYFqYP1g/3PcE5+13pvSpz1kGPpd6Oy3JJCLRO
+ybwVTZDRdKKG1HK0IfA6YZDmjGYJLUDcGLde81yhMWOphyS2ITtwGYfTqqGiixGMH15UikbApNb
0QCRES+BkHja8x1v5HeItOAtIE6fmS4C9zQJwFG/KSAnHBrY40bQ3QIB4RYYGvSU6rDowJzqSQZx
dhYSEGorho/KK1DNW4HqFzAJldfOKuMR3fWqvy8hK1pC4cSboJUsEned8uiCzGI7HyM6qn8WHuTh
rVVJFJP+VWqiOn0puGcFJUQnRuiEzTkS+apMIZbMNwOMpuferWi1uma7Qgq003W0LnVdTAc5RUxb
xZiFPRtaQw6dhR2rYg8XkqURW+DJcm8zV3WYT3RranrHWPvEZXNf+wsC1BS2tyTBMNa363tZmoVC
yc+oJYAn+wuaj3HtWBCKde7SxJz5/AwJzNiyZFxPOqrzC8Pcfi0e53yfkutgDZFXKTBgX4c+ghwH
cHiAHHAA1zNMh9IrYclBZrvOgXJtljxgRKXedtBrDixD5X7OvIBBy8z3vTro4EDXuwvC9CFFLzSh
uyrxoqJKo6XXXtTMOYUG5vCU93OQd/UJUpJ9MI/tJ6WfG/u5xJWyHAlaMxNl5ArLH/KKh1jlunK7
hYQX9COtHmV1C8zqRXNroJE6z9f1ofXWrC+cDd2iF7J1IG+6LsaCFLKHgt7QpV8h/HrnJ+ppfb6x
0nNHracSkBHWDecMqrtW0bVhhXu62EkM0olgsDwVlBj5mUHdgEVyF02W0QDJh/DCvkp9rZurjb23
3oh5SuJ1Q9gN9oGwwvrBRx5NbHfLJwF/nB3Xc+JSHY2O2AjNNxTbYVTdVtBtLth+3TFgnwigkRoW
VTjoMYAl2EBlLJwKN8YUfsD8Pe+/rh/f12xruXXoGBlzhepbiTOI/Z72dVhjqnnsscMgeNvL2BU0
FC3iNXNNdR1WJcMMaXU7QKipLswZgr2f6VKB1heUA5N4cHKIknRDRMURdYzXPQHGr00zYk+I6UMH
MOG6P+ZKnikLHOx4PVSxHvK47xMIkabHVOLOZ3iJaDKAaC3khXJbVUtYYyKQD9UJtRsSkGE6w3Bt
cmqCAZVc6eG71uIylGzLwES2fks/SWJdIrLCXVvvaD4kcQehbTDCrtlJ2Ckrnl1zXk9Mq3W03gff
B1emtFGUjA2MhvHQFbb4pnGqkw+9+KnNNnNKd8TB2U4DjcOh3XX/ePvEq+9NgcdqP+ptfea8ilG1
e6l87PccCJmGWuBvfwEkPKihqLzuHfzagD6zXJXCdbQ02THJ+SZLL3Np9pWoTj2C5AJKtLljE4x3
Qz4256LBYeBjCLIaH8lDBc64rgigAv850a3eThU7AbsKy/xVJSbbwCCfoKN+SkGevYXCn4w0+gNg
+OCHGq/x+5QHjch4kGkkJJAVhYp0VmOX9hsnS5agVTKUjc42jttcitEDy0kmoF8/N1DpSVv8SEIL
ZFghlHxuXC+BTu/Adm43PpuF7FtH8uD1uYmTKygJ5w95Xd5mtITIwioA7Y7zWbn+tYbafIAsjEUY
XUNlGJSKjdNj+NpzQ4Y2JRquKUw9JrPHqeAB4OO3NWwTZFndnVHVHDp2ziLQsscV0sJIIMMNujyr
gBQWn1/XOTAwk6NMlYE2XMhuCZwKFVDMln/nCGDBTe+epTPmO4tl59ROPkEVt45IpuZAoWtfMAZ3
o/XB42278RcOLfGh3rpWDlHdPvvUYU6tAAnHphuT76MB4CojLlSUa+TvUpGgAtW9VDbZaAhth3BE
UQFOYlwaWGBLLy/OAnHpekk/zgY+LVVVNLLajXOv7mKCGT5vwhxpR6M2o7tmqEPZ5xsgJF+q3gH9
UhkudfIEEFTcVNPJzkUkKolLcky6Ym+hG/qbqONXt/5bN/4OLvmrF3c95lBu+wxhwdt02cqZT1M6
NtsEfExzB5MLCyLA5SdgTZbavZMzpGPNc0rNGv3Flu/8aAmvNb/3kQRhIG9wHZfakHd+uwZScSOk
Lput44MY2W8PLWa0Qt16myyDH1n9MfyXTL6U7dfVj05KIKIG0d3cu+eSFF8ocz4UlXsH6VASWNn0
YZR37bgKSzHokoJ9KgAm4Ju7tbgtA+aQG7W40WqgcWxF0d2KKhAouAXVIi65ptv1Qwq3CO3qwUDC
eI0WgPmGa1mNIkhoDgaOYJllvJry9ULRxQIjFN3abX1fGu+B0WfIfof2x0F6+wzWFsWrkFK+r0Uf
zink4+vPKPGHXGGDI4emMHStyzcLkAw1BD5akx6LMYn7iYZ5zneerML1d1GmR9v7kjtOUMAGFtO1
B84U0oMBZJuDHDgwI5/HxUS9fk4J3N+CJBNBHi94CCW+cQ264A5EBeVvvAflbJsk8jR6TtCOzT0U
Sb5bgPK9hgqOdejJIZ34xUfJvcOulUsMXXVoUE+7qedgp+n8S+3DCVUWOIPl99GOF5/shpnuCpCX
NNMWkcTecez5PGCeRTPWBRqYeX8WD+OAreUV3/O0HuLcpWGa+Fu6LB/WQApj/Lg0EMuS8MZ5Facs
idev0iM6gDRzAvu9XimG+E/QA3iOIsHrZ1VVyMrrTw1bYkqfm4VdLBD5pJX3gx37NjX65cyAacfm
3MGBxcZ9u19RxVOyYjPUU5LZDmo0vRoMtMGgyxjLyaz8+QeH9G2a98sHChs+lFHPYeJ3HM0g/NQp
2lxb3oiLztUxK1kgPLobrfKzvc5KQO4rKPsohdtYnV9dokMGd4Yo+e7P1/I6mff+sAob7CeCuj4w
1e8Kmr5Kae3lvNlOpg5fww1EonPZQt2EhbNOoV0Al+ghSuAHK0c3yzos5ckmwwfqVqfCZXBoXsjk
nUqxN72933wFkj9k42Zs4V7XXZm99Ixs+WjFsi23yXhopbh03NtPDr0kGBr0yEf00XY9+Nc64CsD
1yPnlIMBlz5brthwBFUKvsGdaQg1hZhgmyuckwVaPxzjhga9pDo9Yo+Qqbtv/cMaPKdgFTb4Cmu0
/eeX7F0bab196BjDwKKFiYTJpe9s7Ni5iTX3DJcMVmDC/l5DvEpYcYeANk2reI0AHXX1EGedlra5
5V0KsfsfyTu9jha8vXVv1/Eute+gEIShQty6cunDpVIhyGK2aYW0wLv20/PIHOgSv6w2reawKjiA
LqyKZ/GduiuNiglYLEuovq/3S+c66pfPTXmqlIPn3+TTmS8JGFeep3FEU/7Q8ucaDtDDYH7Xqm03
ZOGsxCXpq7iBKV2/rIFInsEW1kx/+PNr/jpd8Pa7AkDBXIE0WSB8fA9Eqx13ZWhpmu0aSmN+/gie
4d2YTgH1MUrffoQpGeUzUBab1fglW50+2ZmJ6ITIPYEF7J9hXIVfxRNPXkPoqaC71Rfq1EJSgMja
pRsIQ5mi2qqnjk4gEILaSLZcRgXprJRG6weXlri4pAotj27nwUQ/+JJ/yxD5SCY5YY5PyPvZuNFP
7ZJqOG9s/DXLm2a65UZHzbAmmHApgKFLQCwLpMOo7cUZ2OBc9oyhqrjMngMP0q+FM0RjcrV7eUKP
NywnmFcc6Ndj017XY7JmrVCTir1q387JYTJiYzOQIqn95LH9+tdsQujQ/ujYuGuJ7He3kBPM7CM0
cMQr5u+3TYgWBeSRTTg2hXxWDYJHuveYDZ403QWYY983NDkghwgEklv4HJxnzb6R0rmhFXKxAm50
tuKkrTACoAJD5KmDUVgdJbhzYAzEse2qzZ/fkldT/PtFc4Z4hgvbft+pJbIjvE/BGrdmnWtaPVkm
8jgLx4ruVlcx1yYqKxMtTpSgmduK8kSgcWX74kIEHJe8jDTfgzsW2d6TzmH0ND97Nzif+SNogGCf
EPwguy0onL666rKKV4u71k/GMjsnffZhPV6AXwaQIwinOuYDDClH0r+QXSZQtsBT7YyFZS42AzZp
6uCxhm3mRj2tFvDPr8g7vrtfnJcvCLUh2AfT/h5fLGEVwCYKrbH1Kqwp2JoKrYaFOW6wWmzgySH6
gCRqhDnoezcoZB2uVYD1K9rNp7F4XC2Ol6ENZXiokSf/YImr4fvdTRMc9PKAPDCour116KxtUeMD
g/cWHfzXFBCeOMQVX+30mve3uIpr3jlP8gR86y+xMfJ8wo7T9LnDLXwtwQBKxRElQZ1qTUxh6GOe
yh/Uk193/du1wojbQnDhMALAx7tgecGVMwnACFuSHZeBXBulY7C2YpAayS0CrDGdd649hrnYgvAu
JmgzkESfV7dWDhc6lhHpfu34/lpGfVMd/Gtp9t9Rvj3nL32jmu/D+/rtm5Lv/0dFXmdtkf1Jkfc/
/cu//ud//m159/UFv5R3OfkZRo2ijmtzStEPw6b8pbxLUfelwuW261GME6Cc+9fyLvF/FkK4DkqN
YDC03XUM7Nfyrst+Rj0YmxjlHUQaHM7g/6G8+zpX9JttRmC7QGLIfNu31xWwdzHLMjHogvAUA65L
ftcMLgvKKXXh8jPUHvnwTRN/ioZen1mWtsjRii4CNRmCYA+oztaMZ6XUyYI0R7i0XRMUYgmygQct
NnTU9daJAvATIkumQeNYz7bpH1DZOxngQwMmPR9sJSBQRO/tR3iQ1znAN1+MrlGr4wl8Q0L5e2ic
tHtw6FeOHfk0q0KSuepmmK0sHiRaGxUb9W7QSxW4UOc4rlTeZ+QxMwaESfqBOnIzpQ1IK9CkQ/dQ
e+EM+YijzeT9ALRaYDXSC0UuTThC3nBLE4mmXeYvG5d0ckORCYV26oZyTJI9oF/VHmURSaYqQm27
v0VYPywoBy2ICnPtkUCaftxQ8CYRCH6NxQ9c1TuqSkEEMheHUNchKFhyzHK9tXoD502jcdWjUXYo
TPFGn0mDtE5Dp+4wkHIEC3Tbhl4x9TfoOuxrfqw07sziLWe74iTWLcoVRk5mg0ljlANb+CHId/9o
lvK9B8FCOUcMDe/BKLVd/s7klaxtrAySjVFPM2sDxojk0vDhCoa0oJaT80AwTtVS7R2Un2Hg2wMB
eFfNHwvoyu5rBohWi2IhQGs5i6UftqpAUSGX6uBz+ZC3xITZNKc/iM3eB9tYNLPXkH8tbPjYZ+8O
kOlmkfl14kS+f1Zl8+IkNY0brsyO28PWQYrCGLaMsFJ0W90WDx1Z2V3GorEj151xTVf6vblHYKmS
UKtxOkCOCSyAEDmd0Q11Se3vB40MBwIvN7lhn5S0Hz1m6gdhxgs8VkEDDgzjV9/4sRT+cpTGGuEM
pLrJRL7lma/3lpN0UV0QC82Z1Aq5J38wavI3bh5Didb2HQcxAJLGd8ly3qN7hJ3vQlBovGQmFQ90
Kk7C6o7GAj2cq1BKHliwin9u0nTBdVhAC5IxFI8tkl0gHRQNzSz3HYbm2/Sh98b5DBZaN67rq12I
b78x0H+rHvYu6Fz3GhJmyLjhdAiOZtnbQ8EGpwLjLYwUOCT7qB6SJrIBsg8WaEVFGNGG34WOSNA0
1k3mpdnWNU4asr7RyIoyyLP67MnNauvopYT8KJJ6x3K6nljIDRFuo1CGSgDS77eLa2UxDMi9WYSx
cYoSdvXBtGCKr8vOin27uIXS9QnkbtUO1fke9VJT7MVEH0ss7Qx2wiFMUVjcTcb3YoVaWVzAqHC3
ai7KnaM2X/RHEI924ci87qjAoA+UjoMy+Ki2ddt0EV34iZbUObqFHKEOoM64kn68gFkXvAhm3KZN
WR4NFAn97kQtoJIy5jf7emqeykGiTzI1F2dWQG56zpGggAfJGp3fdbr77hjuPqLiskc3dEdRujo2
a01Yo8NgwaCHZZ3qA/FvKl1OdyDlaPdjyyBGo9BKQgeoGctPshqaO1IWAp5KBVnfetehcoGvLZ0v
44COYt+h7zBjyHMjZf698XIf5YamikyZYb6kGetdYvIIGDZ5sKZsDv3Bz594iyYbBDw3giDD9Wbt
brNW3FUT9Lwze+w2tDRjjDcjYVPyIE1bc68M6YNir/tm2GdzNaBsQ0Pt+dOdM5TovKS93jMv8YOp
H8BZZmO0MlNuFy+EnjGHzXbJ2kB4/Z+m6kC0Fre6UtCSNbFT5WqPVrwbeUmBEz1vl47pTWkt+2Yy
9GqLWMDk3QKLHdpoCJ5yKxk+do7TxUjikovezDPEhit7ciEZ2nXhsLZIadLXW+xpHQB/S0/N1AfA
wKrjqJ0kGLWVH0ZwfYG7xyURwx76kjKxFYpieqqsdJxJp1zWeN7ekY4r3BZ7+AgtpV1VC+9pLWLa
fkoeGbMYKMP7zy6Yz6MUnxkZDfCLJ8ubKgPQYBlBD1z0abu5zxKrOTErgVvx3ePgkHGX8yFyu8JG
Gme+zq66RxONfEpRIvdc7UC/LMcavB6giMayo45j6RW308Bfau8e6BfwtFtjA9iylx3YrClaTCnc
a6r3SIj3SWbkU5K7WTjWDtJFUwo0RGqD+lC9bFt3sMIurfvIeKBtVmVh32BulZ85Wp8J03fQK85O
tYeOb2Nqdl66PMrQOjTuaH+QCMLPsgGeJnPvQRJN0aJx7uzOZTdDrZpLVz67yVfedvl5XA+2ywa9
zYYC7RoHUItudPLQxxjOLrGB+AX4jCCtK/U5QZP6z83f7ywMQANrU9+hjgcIASKltxamntHzzB2e
RL17mhNbXGk1lEFSIvPW03JovBg8SCCOTMl017Xl2RPmTmbpGrTY9kZ0Q7BYzS0FculBLDjA9gJT
0/rzSS1okZjlHlhfei7qWf3Iz7w33OvKXaSXAjGrACphzfF+Uy1oe+DkV18cOaleu2npvmJolyYZ
dOH8bLrRlBQRAAlJrJYRdKE1tP/GzEmibhg3M0rnAZ2VHaaZAh+/J1Awmt3HCd28eEH6uh3y+QPk
kbqtldnZznKnLkaP2WzrqvtBhofrva71tzGqR1wUrRhyZWJ7Djb42++CNBVzmhkEGsasYnHij5Hb
9PRjxrrywUe9sysW8wDdkzFAM+JDhiRjxzr1ULPJvZ/SInIy1OSyhLWHMXH34MT+Vkxd0AxS7kuP
paexZk0kktQO3KrNIq4dA1Giqg3ISNqw7GBzQHsYkXo+FU6vL3bablXeuQdonF50K5KbvpzQWe2A
LVswz2Wl4/3Azbkgcxa1dJ5RP8IRcpIPIOeuIserr6opAO4HnANoE+yEiegrwjN16yV26Mwg+O+X
vATUee3zVXl3SnKBx7pP4EGzoVVRi7NevhQJm9oA9VR1HAB0w6BUbBLbwkvcnB6wNchhJEloRiDl
KcSrTv/2w/cqf596bvT6kKMrwCfAVoWgvDgoG15gUi0ani0hMc1Dl6hilxdEBcxK48XK5Ra01SKU
3TQeMCPxPM6Ex0Ml+KHU1hZd1T5kWmd7e5n2jsrcozD0sYU73KlsOJkmh3xgucdpgd5KYnNAC6Yh
5D6clTVDirZy0RvF5MzJze5IM3lQ4pJo/vP6rFHDO1uqqs/tcvQx/3Seu2aCSjBiJGAAamSEW5nl
9Nz5ebYEqlT0PDUQa0b4oLBehZ6kZ85+W9k3irQgRfHg05dSPBfz0p5b2zzO1CquJTOHepJpqDja
RxASns6zWNjOmefPps/Y1QLzeQ2QpA8Nhnm05WM6esfSn5IgAXnstjGuiX1XAWA5zC6kWyFGV4Cq
LsQuv0smQHHqsUPzNW2cWFpdfcgmC/CyDLs1US9OT74M4/ipRIUqr8weFzW7WoOBGnDnX8cGWRmh
7GRX1lfV2f2um1q27RP5bcgaFJU6q4WQhvvM1cxiWiwXG+xLnx08KyhHidIz2KCgwAoRiTTbG0GO
eHsVF/65k62Jmgwe3EEva3Jss6OtdOOl3xrLdUKIgatNW5jHAXNO6OOh0Nq7YerQe+h6pxF17nqT
se2o031LJx1QWoGxr2xOk9spJJLZ2iXWHwvwiU0+BeU5uLJ4S4obaDaQqKDFZ5ghjC3X1UOuHb71
G35fDgYFZNmLWJtGo48ZNLOb7geD4Zum4MdmVvyYmnl1iv1OF1qjT2s/gm23RlWXDseRJSRkBiI7
M9uUQzftgOf7mCwFWt56Rv4EMvza4fkGe6xJXBrVoLhCLKKtwO+Wu2TZiV4Y9E5z9G1MSwMM4Zot
2KN2UqbpLp26h2wqyk06JIFCVe6I0l9Q6gQDeZOfTwffbkiY06yM+kYUe+NEsKx3ximHgzMSH43M
9nMPrGg9uy+1TtmOyxE9WLkYeD5ih+i2zmeYMEBKtQ81GU410h78qDP6vRzYi0FiFaLm/9klSb+C
FGwkdfmX0rOABXF6nA6kvfgsd1N1sz4hQHtqJ7R1pShgMsdsygMN5cGAlUU4W/kQWwPgv4D2fm1k
vVyKZVouTir1TpZuEqYyiRMP2KYNGZps50BqMegTQx4hKFuEuYIS6+TXIkhUszKyKwm2jEZVeBJA
xZHuxu8Ak+UhU4m1rS0XTK+dX0Rz62xRM692kMHqQI2LFJonAbLJnWst/a01dARl3qmIyjzZyK7x
L2OFS15M8s51YRnRNvoAI+TeCVftF0t+pE1V3YCX0onmuuFRPqT1KQEkBwJhpYx61WGqHYi9KjC8
2iyis26GMepa2j5YAKE8FIW+sUanPSAqwEDBNJ6ApZjOirnDqRso2NfUNcmXbt8PqEwA0lQhJwVN
B/psCzism1Dredx3gFSN3HKv2b1tunuw17QHN8doNavNI/Pm6tq26os9pOQD1vvUz/lj5VA0+IS2
A4BvKVo1idzIws8jSRUPzUKrwwxs8oHmCdjfmta+mtIB6Ko2J4yxfKkAZtlBR2W+K/yDixbXsW0t
NC3W/4GczIRdxZLQd0py8npNTq//E6bd4q28PcKzL7RvrE1iaaWw0cviNM/Tp6pv5+3ImgFpTg9k
fxZKyAXFJG37m7SQOmagkEKNWttnv6I2wFOiCRKZx9AW8SLECtBohzEpwTCLMWTXTa1d1oFwm+3Q
G2gh1O7eM92xM6ITSAKO+hk87M45PQJWsoCYruzlGY5Zng0QZ/tswqHXljkuSzMe09Lz970BEZRK
7kYFrKBK1c3S9GFnp912kCw5aWV+/TFhYPn0+lg5eCqWdkYDU1osLspSBco2MD4lOEStqbt1fdKH
gBZ5llV8yLq0ChMMLG4RF2O0YYVGzPIZOpp3+dijkuFOziEHvwBeX3e3SHVIrEZnJYmlBZgNE3FK
G09GUwI5i6kH9FJMng7LPq32dtYDkei2T8ZedOiwPol9tK6CEf2aLcph+qLUfBYFm8+aJUdw7alT
MT+3iXH2DVlMYMuigCm20hPe/Z7DFok6qc5pXUwrBx0AoaCqAbrBmDjN6XRS2aMH7icw0PfmtoPH
sVP/NmMJB+BTdWfo7oDMQK7YE+QlRKgB2eWCFuV4IHyhF8XoZwe295xpx9ljdtoFLLKFH5uIvYWK
Sh13zPJ2mQJKZPTz5uJ61q7OrP6lTFHFtDW7FuVY7mjlvfSpRdAHJlcU38YdN5YVorPHA7T/8/NA
u29+3VtfhDEPCTD2X5suoCh40Jx3T4OucK6Tzt2CvEIEOeAPYTqk5RZKPcseTGqQApyvzQTICxIi
dAKA5L8Q0k0gyaTtbmIrPkwp9ytYDUEblH+CW0XZs6v2UzItQZWRjwViovuEyZtR9Xu0+PKPQuDu
i1nOD3Sm35xshkUa3e+LNvQIYBZSCWwTmu1EC7ub26PYTdNXFxIpIZSATeh0ttpqijIX8Xa+PQRA
MOQ7AEAg8+jI9Ixxg159t8Shx7iE6w0U/XAnnAmprx1Ni908jVWkQOuYJHMWWAOmylSLWfixfSSZ
NnGi2Ir0m++dnsIfU7mgAQpUQT+kHkJKGDVIcF2SogaGrHXl3qmTkOZTv83G/Jpipwcw7/y2TgDe
yRDqdUWfbExh6Bl1zSdbjzKYp2J+oazZII/NgJltuhBRQ/ZtEt1HH0dUetmTEdwOcbSTO2dCe0/2
HdTnjL5Tk4+ctXJqiEUU0NClmJ0YpsY5DIjC85ke5czTrwDGoKCUOd/Rw7mjrEs/FQiyQyqgAEGd
5al2ubUdp9bfg2nRP88lQMsAqtqPyMllQDxVfuvJo0WBIbUKQw72pB4HzYenBbY4bCdMiTgMImS6
qMS+soR/XvDFYhAKBRYfWDwSTPTAGfVgwwRhgjN5kNoqkR8ZghBhEaq/mRnqHX2Xe9fcy5xwYTn7
UFpqCHzZA3/Fk2vfkjHQbjff0xl8/GrVVu/Lky8KAKgqxvd5asYXKvwXwPKAU8KEelTVnghY3bSP
qZ3KiK7IXAogN1KeZrkAkkW2ZVvSI+ftVVpZuaGJ2+7TtBtPHYL3rSrz/gayWj0OIDNX5HUovy9u
HbUe6jdsYC3I0mofds6XT9TDeJydDs5nRtmngurmhafkvFRp+l0ib/Hnjeuj5Bg45EOTZLpAMWHP
AZXIgUPSEfGo890jIDNwRR01fvq/iTqP5caRbA0/ESISHtiC3lMSZTcIWXiXSNinn481N+5sGNXs
6hZFAJknfxuekI3c3Cq3P2PVR4GdjCPHFZAxdODda09H6sLKIhCYbGpRQ4EB6V04PjUlKjtNE+6D
8l0wOLMqrwJP97qOJv2stcmAsDGeOIsk1cnRuhSNfKodUsEBAorFoqPMKfdZEhFe6jLu6YTI5jHt
RJg2xDJvp3Y9umpVu0oLSgtIJx3yfum27gTfosSySKpxmcVevdBV16zTuoYMt1UOijK9MBsyEJs3
PQzL7V10dBTMOotqcNMg7MrwmAiobeo8A2Eo9Ph0VPSbIk1/WV3K5eRn0wKD47gTSfU75DqsbSQ9
7EJNuCBZylq0YRszxRSX3tPVxk2hOiQ5MsskzUiLjc2N6sxx2fq+OttR1AbAHGpZh2m+cbry2+fX
WUdhYy5qWYtFWNLzUo3uiPz53AGnPBTZwZid6jrorBFRQhi6pJKV99xypZniWE54BzDPNDvDsD5k
PaZbz9Ce+rGzj/974bQ5rdvRzIL/vUcqHgOj2/arRo3WkZPb/71QaGMde7JlOUsLA2VnJI6CiqnQ
PFb3v/nvT/9eXKPkv3Hb4SiIpHKppzFa6QSD1/DAFKIxj/9ecNwslIaUxkmbp4TPuhxq47WyIxcZ
Y2Uax/b/XxysYztp0WM7Kd73imxlRIMfZMLedEIzd73wa1Bcr9l1hmme/73Euf9CcAZpbk65btya
1vn7S9QXybrX76qCMpMHoVcHJzPcrSI18WiEcj7KUu+DhIu3KpIiP4zuJQxTFv05GhRAxP11mAtA
WWoy14aqU7KU7GLfWpxBK6fakw5Mbkc15sSZoMvzNc5JpVA7L4+9B6OKQcS0/jonRaD4bS///gmv
x3B1SiZ8MNRm/e+90JXjoku59tqk+WeWtvpcxTuqU8gq88iKOFP+5J+5/F3QAy12g1ss0Xo7KP1T
5yQGWREqVFruLoVyVKk82qKKLyWntGffHfaTmqYr4EnxXJjVZzzp7unfv0tddkldt1vq4vmXoa+J
hc3BepczQe4JAKgD34vEJfflPUBqPjmJMV/+veTNwFlbwiXkMD8cNfhrzqBmMFn/lrXuu0RofhlS
rbv8+1NnFOu2zUsYB8AfJsEhXWiYJjl6OsZGocB7EJnnPoSO/mxOo3/wec4NTdVn6qCzBbVm6W4c
6nLvVhhJ0Mkx0JUYMbwe6Et0+YITuHhqx0ZfmnphnHMOt7varuV2rov8Wpo6lBPjypuutAe3t4c/
4RYY9Q3xrcHGBEJ60a3NE2L6Sgd3feF3ByDRlmRI+VQ1rv2u+Rf7rlKUNgcvs7HkajD0MYB7s9fN
1GZBW/2EDNbERz1Fd9VJSYrnCqwVkpGRJjQNsUTL16yJ1vzRgJPWbl6NlzzJf9k05KIbIrEKpxGh
/b+Xxh3wCdAceahtglcLe98OebdueMxpO0LNNmPtk/g/BS1o57H/oXxHnuBAja0x+iuvxntjkm75
mrmhFUiu/LEbrejVyev95FbVY2ylxg1R/eLf3xrn2N8op3t2RSUWrjvvc1wFGC/h1bI83gF3Z0jC
D74+DCe43Pyc4RZoOikulTbdfzXmZacBqFkkQ5ItVDp7mHxM/YFiI+Mh8wyiL0JE6v/e+++/aHKa
Z/2WD12+OVJTgWsNu1mYkh+ZLLL+knZGuWotSYivOqYZBEPrZ69kgDvbMoG7toskWsdq3BfKRO87
m1/FrF4cpLm429ghSHgsxY721ksbzX5gNCYDRVmtARgR5SBqWva62BOhudOBL3bDAoX8Y2ElLfYH
/5EMiWfFugyFUDmbeOSkXRuH0pzXTEfZMqadZzm56a8c0rc2rePgnkzd6EwwXkHLvHe2rCpcggIi
MqzSr1pPsT55jsLpIZYW+ZaBXScv9pgka00KA74NlsWynTgIzWjcODYdqpF0NlaeZoc5LM6hYI6K
f1qyTIhSYbImLWvpc5ALAF+DrNS3Rp++uxkuMZ7iIC3lrrX1t7GLHKxdk7mQdp+g/WmsdW5msARu
e9LK7k+vFSec3lp3nh4HaeyNKxzt76UTb1GqYR3zz2FpvutZdLKbqT+n9gXGf+ePo/aDW/ncNOXS
6Sf3y4nkItXjeEkqhto5dvkVx662A/eNkn+RZ/PaxEd6qPyyWjBAqkXGAETlWJVerJYbIPLH14HY
qNvQJ7/t0Dz5IISf6dyRjOM6VYA4kKvOhjBbUXKBzCtW8OT90qHJ9jxxdpsE+8woXLBez2mXbWbZ
y1xZ+kZqVXrQJlvf2IWesLpX+iGv4nQDxDeuVDw/FLqjr+ZGnsumaPdwCiCZLiRb5WkLr3pRdoes
gTMnQrt5Q/rzF4VGqO+E4S+LeYNZhRTRsIlWzjjhY4EULO4Yl7fLRs1c+OVoAj9TDcjSZQRtbMN5
6hV1GwdC5KOnsGy0oOiOpmtmZ192m3IGLprDy1xYxcWor02Wb12/xUhtuZ+cdT9EYWJqdl+Bh14H
GwOga/5YZf6QUXg9Otq7g9YjoN/EDsaIna6ylgbUVVy430pDweqO8TGJ25Pb60d8Nu+y77WTFpvs
btOKzik7qPtkk2f9d9IhF0FVg3EpW1S5eRTQZfbQhuDNE7aFJMcqnjb4Xjo/kBzFvB7ZpXJeFM7B
wIZM61WKZTD5i3X5g+ex5pOw0+RW9A3g1rnQ0r2uL6vCvkRT6gepwSfJ5l04FWvMXJ9FkrLplCw/
6L52eEO3Mh3Nlaj4ylSpDqap9kPJ4+QO45tTYAME0TlRWyMD6Ng8KBUJv+AfT6bfveDbX8ipf7d0
n0kg2jRGfuMGeUms9txqQxr4kfzyKhudZWg89K6+5g6qRidaJBrbb+5ilxxE9GgMxmPF4RMJRzGi
tVbPMduq1ufrzA83VWMgFM//hJlsPFb52E5x3bA5RW7q7AazOmkGN88cQet11ScPA8jfOtWAJl1/
G/Xe3nJBYfElYHWnDaAT8aKeaItuuzDQyumMOpGoNmNGJF/ID0QbjwBhVAGcCYg46HkXgdy+d8LA
yMfKYiTOSz2PwyqsumAABw44+nUMznESwMoeMZUc3NKd8T2x9mXm0G7L2v1OfffBbmAscyfaQhno
qzGyUUQlr53df3Rm/Z5m5SUvim0roETHqb3VSI39EaNrRL/ulLecFeeffhZt0PWhWoxZpD8oLc+P
VlWfw/zJ08w++BfR09RCX3RC/+umwBzdh8qJMLZ6Fg2fEf4Ht9r2Img7bAmlLY+RXrE4htw6Ye7E
K05cTwbnEdK0cjjSyEA1mGFVbJMXOfJNmdanaHV9JUSaBuPUJfgK+zMpN3JRWr2PAOwtyWZnAz62
mRj7smQUx6KQfyDIQV/kc9CH3byo2mZcWu2wyYiGOdhe8WjLegN+zARYKyBRO/7FCeUFuCnmoGr8
J3dd1ckhxC2w0FJz37OdojQKqMCRVCasjRS0wc0sSqf7bFck85IMgjHwQ/81b1axVzr7Eel8E2XU
P8pvD5d/0KkhhIYc1m2NXqsrymIZ896yLft5FbqEiGHlWCexd7bL5yLWr4B12mlOukALk1fuDS8o
ilouPGdMtmHc4DjFIZWGOvtSGRhDXQeREx61sW6Wvf2bDainQWVWg4pHtPN6tLobfIAMjTI5OcVc
Y8roqoXRi3XNA7SciuEvqWoUJkN6KDKsMnr33iwK4fVsQOpN09ggsqFaDFGDUCkSWys23uOoR3Xn
bMGWcop8yYWIQHRYpnye3bZ0l4afvvpzzNoZ/UZa9wEcX59sJ1nonuxxTkcbwbewSNRMLodWbUSM
ncnIw+cGGqZqnduc+C/k6Z/RIjVB2/cvhhuimBJEHGfpbQj9lWMY+Ax7hCGZnT43FvqSiUOMtEKw
CzDRu2ljbF5l2QV+vAK5PZZaFugGjaUjv1yYG9UdvFjz8SlDiHaJz7mIDVvWSAh6ps8gO1gN6vm4
q5+iBndPXPHTy3JeOAjq1gbWu0kfw0Nj+kUwxf2q00S+xCiHBWpnoLzACGo8huSuBpoIUixK6wrU
F2lDeR3S9L0ELqiaCaTeqrY6XrcksyGC5mXdh4fTHOrglQ2Dimq6K3L/bzGnO7ryrpkO8oYwnYHO
4euLCHzXrBHCQXD0grdY29Zwu5euoPn6gOlUnJrEmzm3T2WK1hHWoDKdczMkelDUYpf2DmXMwF1B
LNp7AYnstmFYrVmj20VsZ1/2rP1YRSzX86yadV/gJGeQX2CBW+W0myxtZe20Ul9Aphwa1Z4EkawS
qUFU2Q+eRcm8Zv8NBT4AR+Os7GfOlwRVQ5HKWAV7kYat2ObxAUHZbygZRo3ZaJea8yUc42TojbFG
AYQnpPQ7tCvNa9WTPSIzJ9+F9lNv2SjU4ugVCvMlI1cqiKP4Mx/Fq44IqM4BlzmkmDggykeraRVo
p8oOhTctE9+ML/YM3DE7A2DE/bpGQl3mbuJon6CwtKyCK5CM7+Md6Z3Cn+x+rNdT7eQagPEzsJlI
Bw25SakBtQDpz27gxC2ZeKVuB1aoE8dNpngSv2WyuAzucCTXb+lONq7n8erHIedwVaWgVVFz8Map
4ewx80D/75/jvm4Oo2Fo63qob4MtPweGLgwQysSDANp/qN7cNnP3uoiipTH2fOpy6g5pWneHntzx
//7JdYg54BvDcltxb4WzFR6wp4cHYJcxZxxBUIDgn2DXHCu1hDWtx3hhSa3ZpyYdbP1ddTpoGlCU
MPE22I2+71pP3//7078Xcto5BFjpn2Zui6IzSLYliGeQsdwoZOJxcTIi+nV0qctzUznektqpxeSF
zTarsuI2TdY+d+Hx+j5+SzC5bKPyS5uLet1KPX4shpPoW9wHpZ3eZi3LlmlZJ6xLeruOWkdfV3M/
HDDiCIwnVhiovlCn5jdz53aJ/rf6aHoFYaiJYx9m5PpPCbeaK59zfxo3yNafNGH+FUYz362wcG5R
sk51IMu0raZjA+S7rZKfkG6j64RtFw7L/6f6cTYdA2wdzyc5VawmqnvGmXgJNeeVcJ4ost4g8Tlp
WNMr987R0H8jPX/PMu2BJAJGjvY0psNac1jMXO01FvLPSzPFp6euNK/gWtiqSF4cAxDY8L4Trms3
QUimFuXgfCZDf+4t85Sl1Wevuc9WyrCoomMHn+zIVmHm4KFFrwNfJ6ut5RXfLFALVY1/dUUBNrHh
LgaihVPo96HJ1AI7HK/aiB3EGoJQTx+cQh5UHO/G4leL7X3ZPc6ohstqXKUlh9tcbMgN2mul91rE
7mu97eX410XIFshPTpkMV33WvFQakpHOvmJbRzBLJVDAqT5HKqB+yy9v4NzMNv9nxiEYsB2o2nz2
a+M5VOmpcbV1nPhXaKrvkhjGkAKjoKsvs+kdaC06xZX3mof2j+vSKDPU29aN/8oUc5k/FI8qNFda
CftADHIdFOX4Dcm2bavw2enwUZWqIzzduadnSFxI40M+izMXMQUdUgdNKw599h4q69qX4BNN+6qE
+WAX0bkCap6vDZFqXAMUddZ5tIZ1XSHqmn32+6L8qhjo+3F+D/WD0zVPjJxe0AiAJb6xv6wsgsgL
X5qoyRb5/etou/ZF894Hz2NcRqhgRp9Joa+9tDnaTnk7aaG4OVoCZeevPRM+Uk1BE+FEEe1PpWlX
OTBvZoW2oY2b2BCPPKSEMsCR5IaKkzlEFlmetXqNRnkSiT4HUvE2cVSreGwIhotfWspxqvG96rtV
VrbXdkTH3A/dsxLpBV3JuvAVX2HInW/n8ubF1cZouJMorkmRiTRrerSXTU4oKtyP7KNobaKBtsQ0
LMeocXE9boRlvbU+Z0bWmHsUQIQe5Ue30iuylrMqzCuqgUevnL9Sx0dj5HyTDtUQnRWwkO1bDhFJ
rBfbjuQN4Y0Kj2a6iUx3Tf3kukpsb1UaxsYS3NPOCOjUPGSluDqG9esX2pdeWbe2SN5rI1zl3bwd
Nf3NUm7DeUu9Cq07uJSguv7ayOdzFbaPbkkmSrVNEu87NVkRM7KroMF0lND5T1JMDYefSAaJ8teR
rj7y2n8wtOi3BmYJ9Gk42pssVn9uUoQcMctDNHQfZTRSoliqT0rHzm6L+FqPXuJ6PKap8ziK/LWb
3lJPO0OCIRAhFrGcrBt9ZHFgqfTZ0MO9FPMC58wHnOd2zG8M/BvHlQ/5QBR3xqHeHr9s9G6T/oJw
9a/1QXZmJ/8M0fubAsmmk70lFisJ/F+Iwbl46pWJ8Xvy1aLt5rdYKsa38IANm6Qa6n6WNmlbizh+
H0C/ECHwwN7fdU3iWFlvpSYr5nd41WoSY2CKlIAT9hcdlxzYjvc3gbgSbD4uCjdRkDi3nLhz9ssi
XuqzjBaK+P9lzAjYedjHyXxib4mIkbPMl5nWB5LlyoVfJ+fwHupW3V22jjEtGl8c0KR/kU3xNIS4
RP0QYvfuBY2dvWXO2hJ5E6k5rUYoT+YHfIVWgFHzhw3hkDKC+I/ESnEwbFgYzLZ+F1N/zFtyZNJi
R7fC1g/F0s2qZ91YZ4lxnaceJeR8bNhdW3rSYLG3VimCkMQGjUfRc0BwiXoY+IbnEf/99JQ58ZHo
MGRc/XGsh48kLa+Y+/noGdiGswsr70KTnL7yln6Y/U4jCHuqtUe7xtfP8Qqh4EUUyYtRta8ZP9LR
h904yQV+0k3s+Luus07ePDwOHFYdJamAt5GqMdmtFZklXDaCPNCXHVC8lSuXAqi2es4iWM8aABdE
bniUauT0aiYZurV217lOFyibYAnTPiU6j6hTYp83LL8ltkZu2oYQhBrRlsPRV7rTpZD24+za1xAf
V+PHa2UgPvDj9gPF5a3Vf+vSPNoV54MuBkAxmuh79vWL19wib5uU8uqxptmZfMvuDuze0Ciz0B9i
VFddP27hpc52MpxciUgfFRC5U6TNZZ+W53OwdmpuPnDuyHO+XAMBtfCJYShN62o1atcT/BWoKXlS
nvdeuS9ljde0JUeuhpBCtrfTppaaSO3ZZxoLDf2MgBiSMVTrKRertPqhwOviaPLSTwrZbrVsKIIJ
qP/BspicypgtrSNgJHKcl26Kbui4w/xFb+eX6n4LG2kw9aO+MJHdLIi0Ix/kbxrR/w5GRLrIPdnH
f8YwnAJURQ92mxzamc+ma8aylFnDVwm9McXJomJD8gEO/MQ76w6P0+T4v6Sm3qo5WhiF9Vsk1sRR
i6kdKOgKRQ9iuDFZX+r47JMw6xII4LsvUupRUCaMW9kYUD52a3oLXsF5GTTAYaFxr/vU6cwL8q2v
fdffStdBLG0+9n7xx3N8nOTf6HinQeUfc4iJquzCbWL3WtD5Bkb3+hDH1giPrrYGngbCsKt0QbLE
W9f3m4kbIxPFO9OSgwRekYURgzlU6kUiZ1zZNpuL7R6r1KdtkRASy153Yf9iU92RavoeteRRa0Yi
dNLoKfNWluYvpXydRvdKWm0cRE37kjjDI6tZEE3h1SUPKVApcME0Z9TUpHAzXAGjjB5TJb5EIg5Z
tPI9fjSwS7dAroFdfzwi6YbiLALba/Ol3iu17Ldm5CKSvy9UlgFNMsfbKD2XespUnIhXS8vjpUHI
eGyyQnUVT0k1ae+h+yJC71Mz6zOqqK9csYZj4xonHjLJSQ3tF2EtXfOIJ+1B0yq8MT0IScQlIn+K
WIwwf3NjkoAACFeRyi9NYf6UI0vVlKHhCI3xFiNU8qbRZF4ge8oVmFPl0KJq1mTQhX/abP+M8f1Q
OGtPk99tSdv4FCghQLK4TEn+NebOYZwTUogxo5N4pQAIcm8zRNyaiQH+5iTqz+ynm6onPn3ZOywF
2eNQIFMwHAAwt/uhZEOCh2oDhIm7QFnEaaWrzKWa63PtN9sm7IiG5icnAjG23v14HTObPqOro0SI
VDV4mZYH15nlr9swP7vxjs/HUpO5fwXNuUEtNnGhvmeVxehEJdltqokJ1XGW8VB/w+sROkVP5ujn
LWybJCM/h+aBhyBztNzoZv1Fp5gIZIn3D6mAOfBr6CRXLsAbVy3+mqDo841OkEhlM5KRepEFcVG+
IeHjWsRsGdalbTyAyKj4K9lGyUKLYMODag7veDADQZqrk17Mj0WJstWxHsGiGWpzhryCLwWyqQ1y
H5yhU/4Gm8GabsMv9FbPsa/2ZiIP0KYLGghPKT6oIAlhqXN0t7LAsa2ms/C9ILa9Ux+6P+kMrjcW
r8S7wipleaAS5H+g85DgGTGjGgImmm3+hMMDZoov1KnLyFGfqi4+Q6N9NuBrtSxd1z37nUKAxxl/
Jh+MmtxxzJul0TZuUKs7kgBbY0+/ypFMNoXx4ibE7tLefmR5X45+fzMGxI5mxmSrNTv48kU4tlcM
VRfHrdtg1MJ2gdlgQ5TOq5McMgnPIUSULjivHho3Pjiu/zjF/gXI5aPbaLPx4DfaN+j9T1Mk34bI
N55hHaae3UYQpwJlkgWNLGtc5iBGrtLeyjzbw+FeDL+xeWCAXwsDdWX14YzQj3HYfKSlD7+Fc1Hd
dRLhNR5ZEVRNVEfcf3aaE/HUtZ9sGYUn3h0DzN7ViLGK0wcflS13kfZLpY9JMtQht7gp23rc0jez
t9nHe6FejMJ+4Qh1I15z6av51Cn7xsP8UPnPU278DA07Vp6rd4CYUe8+fTQEgQiBd2U4/4asW1xH
Tr3sWjxekkXZsoPGgFxNomk/tnz1+t23ZUXlNxPuzrUvIFrfQwbdY6Lu7TwZSIYZTTduw1WY7luf
wzqFdf8+z3hJRP8QRnxjiC0AUcXK1LFhhan+PAnrI4f2cOLsqmnzt5L5czPrt46uWiaep+a+TAjf
hBGoGPr8+tmf/SeZ9x6owfDsQU2l7Yh7FJB1IfPyI202CHmiQCvGjxYnOKK2yZieCNLa0z6/kFQF
xpz6TYu1SS/6y2S6hykxbm7urJwYSp2foFnoMlX71OPv4VsrdxSOPxbwE1588BVLoV/FH2Q7/OUN
mplePnmtfe5hKExVXK6ycW9Tk76BHlBWIpdecobcfQ2L+oLF6koQ+LONvZVyiENYuZ/In/5Sjn3t
FD0hqVk4BM4Hjhl94Rd5HhkyUPuhhGwZqhUbwxJV1pHohA8jJ1pW1/t9Fs4LPdT3bdyv80RrQewZ
IET/jsP1lIth/5sM5hO1QdCHqy6ZP9v7nWxZTBCGhDpD2p353udk1GQUj0h82IAd85qKaE3v+WPY
8EjWOi3Cs4Wkxjjd1+G5peEQmMMusk9iYvdYtgPBwSuo6ohL5erbqQv3qQeEGCUH0u3wbcUA1Bgc
nPiWGf4Q+F3KsjRde9uFoU+UDDCOTsFoiQC/qwUuZstFkhVfmRTPoo2+k4zmhdgmocmYh5/SJHkt
jB7yLn0fFA6FyKczObfFrsA0KVqeoKTCszRVGO+sdjXNVJJJoz1nN7S+b4V0Afjj4TkU4tDn26gi
HC/zjr6HoXKasVQ5l1laqNaG1YzZu/ffOvFKpMCSNON9QThjaO9r27xOtjgmbXQYE4XbgTS0Wh0S
bhn6NUfyNgdMWIo4w8SRmyyK14lHu9bcrYRFmlzjvak2P/dasSaLwy+m9w59f+A4GDg99xJl3Z8v
Gw4NBhLQ4clVBcJS7rQsjXAXV1sN3tVIHWj9XJdkJm8tt/+emvJPygwle8hxOf+h3RzBpiTUxp/F
TvOYytr27uP2y6MqQO3d/HpX4JP+XAaazjTlz2gU29JfVEnDUkkF9wKR9eBdZmvYpBEn3bwWP0QR
XnLWaK0gpPPf/9Zq0pV0mo9Ba/vAL9wXvAQHPSakDCEvzH6ebFXZbH1kboTcoFhve7jg3l1q90iQ
qlbILasdpNi7MzR4DpoPG1ezFvevxqT/ZF3/nDUmWt93qMKbywhNkBN+4XSPpGSjw9UU8OVaXX64
uvZTaPYzic+HNraWNtQTuvQnczwWHsXFs+Gt0XNt/EHwaLorP06uteU8O0gV7iZ7UpAmZ5WS24lx
6HEovV+r83/tRxXpn3qZrwkhlMtqSF/tKLmZuHzvRLtHWisiQlt7VzY7jiWzc0H5smV3HxUa2EH0
FDqQ/xtIs7mlEOV+qD+mlvrpp/mzkfoXPpplqY+44B3MeHZfbAbL2E0UegdROnx1jdgXRbIBdXzV
S/GLerzFs5xdMdUw78NZ6477rqwOWXS4NiLA1NJ+nyz/z4Zkc58dB3sRDcdIXNrmUfyYdt+BeeRW
4DXeMRudlY9FmqzPGsn6SO6olRBoZDChZ013rltn4/jtnyfkLZvCp9lBmmbL/Wj2f4BhdwApfdQq
dN1Z+qh3BBpoIYcvvZzADKsNwsTd5FrPnnlniYe/Us/+BqggIV9HgQMr9oaTbfiYM6onNP1PlUbn
xX//FxzqakIH/BfEmp0Cs4RPCYBnr2SoPllaz+xiv5UifhQ4NwKWhEWe4oLC8FvoLMJD8duVM7Oa
2bHe4WuIhryCWiYQpJgZJPoeqiZCXTRqzFG8MWrJT4e6Lpj7+lPdP2sEifLv3RQy1zWuMT04S5+j
ObGdTcASusxM+ZojFFiwGqGuFfdxEi2kxage9FLvYIb2iTF9OEpbIhvm6kYotdzJOQrjDp2Sxw6q
Cc/UmNxeramhK8yylTJEtHWr6QUHTbhAJw+h8K5Hfbuv/zChRg/tsrznV/Z0wz91TWqvTWZv257j
XZZ63jUmNDNri99paHQsv3JjVD3IN2M/QkJPLkf6h1mH4zdXtBanmEjsm6JOl1qsnSPCi8kQLtCd
ieYyWYhPNH8sl3MuTGr6BgDbzlpbXViQp5b1K8xJRPd41usos71J9Sq/swUB5g7vpfFpFATXRaL3
AkjEix5p5zG/67It69mCzICboOSnKsrXwvVWAHHfPMYU2+vhLmrsnZ1pHeGp7VeXvVmNQZ4RkGtm
aeUWg87JHYGAXBV+Nv549CWH6nK65Hq+k5P9GI/twe+weiCTYMLehZlHzovnseX0qA4cwGrVP0jX
+hBISazRh2503W6l1xCrRGLMvDfzwxKD5g75M48JAJHsbmaon4ZUf/GbJFloyGSf3RqeKmt6Si8L
7W3kftsYw31LqvRtZ5ePMtNuGnin6wzYt7X8XZnyScTzXxJXbSDjAoF/tGtntESxsS8m60QI6XM3
mh92ZG0hglZRH74PGXHLZfXehfNFRNoroaRSuCDloCOSGP9zLmcziJGlLjDqkv1qwbOnCcUCXXMs
QX7jaWLyKrsKGmFe1Y7/mhJUGmjaWKxQBWC0ii7ScN/tLDu2jXqSWvhdkELr1PY2I1t7M4UxGimY
75rU6uCOIC8aHqu+yF5yJjOT7CLdpvhHSpi4tJY8JnhFT1Hy2MWhepiVzyfKvTfvSU7pb+dUuE0N
7HWE+a846WTLfnI6nGvu36ArbnqdtpTo9d9fcbBLgP6yPnsNmpJw1hftwK1A/w/3n32D2mpbH4Qo
KwA6eglyhJQknnUeuMb/Br6oggaFIhIIeWeAKFPW6n8fd2v5xasZOpzOHNjRKgQIUxtDS70Pre4Z
L6uLX5YX1GDjYuqn/7B1Hs1tA2sW/UWoQg5b5kyKVN6gZFlGaqRGaAC/fg70Xs1sZqMSZVuSJbL7
C/eey5A/9zgj9brTdg3De2vUy5OfyP++MeaHpeGwNp/wiYQGL73AWomcmYRTnWSHKBbEcLPpaXNO
hYOwJ+r0FBKElZ1/31D0RdBwVbCdWBdemcVcTCHxiTT+Avkz0/w+VjuMNSg1mDYCrvNjOIcoeTOj
NjCJlmKZc+Kufj9Wx6e0ap0THeWr9OtyWblxfzCl1I4OL/bjZLv9Dsv8fx79fuj3jT7/jf/7a78f
C5jRLRwJCMJPQ3AO8xunTKa1TDP63v/9GPPfaDYiRaf/72NYTFLwmAaAytBxjk3UIXYinwP/GU4+
o2ccx86HP/n949pQzjHWgRBoluYvk7BpLlxnch14Sb/UxqS5/L5hPz4Yi6YAkiqtvl4rbMLbVjDx
62kkmNZmJvWrWThH21LLcUAgjHx/T6GHRn5+o9ukzVk6cqn5kdZo4T7rE7zb80OLm7jr+fbSLokV
3V8MFweLMDObKTp7TGLPChL0f96DWPzfh2EO1T2YkJXHyC+jbcdmBfeUbYHOkjEzq9/HUQ+6jAsU
UQUQz9Qs/UPnjLfa8mbdjNba68bjQv7P40oCAse3RiJ4D/9Tz/StY/IFomgGIWhTBLuMsWM3uf68
evKp2Gj7j+n8JmcHuLekt2Qy1skNzj0Np1LOQsROjGiV2Ea/J0lz7RcQUOCsVBcv07tTwvd3NycW
ZbVnkFL8+1DK6hJY1XF2twnIghfpht7NHSaPuddKGWxs0ogBh9NY2SY2VXOFidNCVrVGltDgVn7f
DGE0HWy9OJdVIE8Kuce2KrzP3heYsGJ7kqf/vBu41sb2oug4VkFyaSf1oGAROJJ49PuhNJn++15A
vE0p/WsrTblN09q64tm3rr/vNXWNPsnEUlwzIjOE8I6JUXubuBNqE+ue+VY7DKAQRzfndH5Iuknu
yOStTXR5oRgqFr8fLgY92wa5KDZtX2gXVw3fZdyWjO16fZtlXv5s91m757pHxjY/1IRb4R1CGJH5
w87u3OIl6TT7YSbfjHlo9qAhvHj+Bzts7/H7xwijd8oucnzCstgoqzE21Mx6pY1f0pzZeGQWH8JC
cfsHFT+wdvpCOWhTPBrm1adLhEOS4hvt/emriPGctG0D6X/KLn3l6Us/iO29m06s2aTiBA6D6DiJ
goUo844+5aD0qzjbe1rrPBia6XsLd9RCWbHzGOc3Lqp6bSgekxm/MfVJN5ldZjscKtFy0GIXRjcI
zdynef99aJpybl35AzhXEcKOLNk4lZxFoER6xmW+/31kpR2rcwfTZ1ciGBaYE1ndxeV6ENPdt/1y
H3t+frRiMmj6PEc1NAU72AbPUWO2F4ti7mI0RbLpJOhXG/YkJnFr7xVo1LzIStCKhBwmI31VXlSQ
6CxhBIx9S++Ay8U9hMbgHazeOje50e0NTwKBwT57uf2+m4wxqJb5g/idu/NgXdH5RLtqHvwZfL56
nRvlpsu0+qy3g7x5WAaAwOKRZai1sPJWfaDazXe9kBmyYx7S+Z59/v2DaJqMKCN74wiHkO50KL8y
kEeoj92/TNxQ2zSV8Uw1Ym2Swp8WvAw53GxU1tmkxs9MZwnCBOQ++co5/X68oKVcxCANDpEbNU8J
wJWqKEJWGIZ8ykafpZOlWMxUAvJ6ZcR/dBFumtw8KwAXh4R95g34Fb6qNiKlgEI1yUzmkuWI4Vzz
MIY4oloDL1RooB39IPKm3HEAbJooa4+6Ten1+6ZFQXt0/YyXLDwGl8rq7A7nyJ7G0++DoGgkh2bN
jlTm6WacP/Xv53eiyTwG1p/CsXO8jfPHFZMHKsuQljYzDoE1qGvVQovSbUzNJhuS0RuZ4VX+v567
M9b8YJmDOxC6D0uR144Iod/bjCmJHjajZRjV0MhsdiES3y6Jtft8iPKdhTwsstOBp37whcP6q7ZR
HiLMZOit/+CwyBdiGCLwodX3d4A1YmGODBSF7bMMjM2lO5Z3NYBnGJNzE1f/otxEnTjYH6wlFxm5
ylr946rw0xyesoFfZc58Z4HXkD/kogdN8dbl7L1EVuynTFASpfbrQDmFwufPmDNsxZx+hctODcSt
JnWN46rJbvgYb4XHYGsqXPge5VPeopYfLU4zPSr+CjO/BxZVrmJ5PfbPfgLBEff8ixG6f6v6kMvw
J6dm9vLikwvic0TEWjrfhRt8aUjbFmPg3cJ+bwUM1PXhVEzh3mlQmufDC1qSN9V5H4kenoVbb5we
O0FyNtLgPjXJUy/qDRc0S59a/w4ixG3GjVPVzThLJay7hW/Km6uHjzo4kxJ9q1i4oWDPV17hl0x2
sgcGkBXa8V2b0Z46MVNtL33o81RjyHoHGXb6LsZwU7fRHzdnsiUUxZYFo4BQLlRlOINWrYllXjc/
KyfeFkF1tDNIaMXAdCIN71Hb3sl0WnWl3IhSfgFVOSi33LS62kVt+abV04fZZQzFm+HZ0YNtCYqP
Y+EqCb5n4KUe9DLX3smfg9y4INPExzWtSyvfsLS5+tPBaiVxKQW9cYNUNzwnbAKcQlt7srhNdX+z
DVALU3pkOHXB2b4yXLSqGP9l9FJa76PYwk9dRaM8GlX4FJkVsoP0lcj048hvVrHfbmN4bbnPmYTE
pDSM1ziOrpMwHiE6G2R+4qV042vSFUwrdPQXisV1gqh10U3Bz0C5lY3aTR+Ln5rhH8fEKYKVO83T
raJYpd3ULJJp/Coclhst6XSOwnRRZc9Rmu4DsEPeFDBs0NcSqYGmtTcohzvATsjJ2SQEFiPzzIqz
paerc5mmcp/b0SUJSixNvflZcvsvyt7xFz067VKvH+LKLJXdCz6LyfzUFU8UiL70oEb2t8XUkE3t
psZ/SoBHMS0yT7DNZOMXlYteZ/rUdoQ0jA3gdBVthqL6LOtk4Oby36KwuaH0vVbu8GaP0zOdiqj8
K0DFv2Zg3EFG/SGUwgSOi96QwrFyxn9RGC45jq9aJC+CXKDudZT9PumqS6LGl66PksU0vuW58dk6
47RIeZYIeiPdUU92rugjVb/hqbDnnvuJ3GpaBtqn6YG1M+gPUxwUK0uHANL2L5bTWey20bunDng3
+H6rKKXfqdBGk4/hMSVmVGZEDrLai+ug6ovqgp5o0J/TLnhWASohWB64ekjgpqRk1mdWqHw786XQ
mQV6tbnyAibpYdGcuV4vxFYZBxP3xLYCdrJUYXUydLYo9zKiAVc1ezVbnBvLuGcU2X3AWHFg8+Vq
PKdSnTOB422hCo43QV3TRdETVt5/XuX+9VNMhixIE4lULNWqv0x3zXOEs8OXxoh/eZH0RX3SfPUg
56HHepmQ/Lb0CsdasbwBkxZ6O8+o37SxYLbF/cOKqe2QnzG4JRvddjiFu7aE5htnvDTkC+llj0xY
zFPoFzDbxGpVmhSsOssJfN7do/c3rHeTbe03I/vqZl1j3phAQzdltBdt9l3nXrgcBpsRrfOIcace
Bhq8MNTUKmnqT0ukb66zKQr/PdEFWp/0IIb4R1iFvwjAai/nCYikZEngSoTa90T/z8XJnF7Z7Fty
I1vnbn7SmejkmR9u2newWB9NU/+YyrWJWYnP3pQC02Fhu0gnk/+2LXcyyf+owbhVpvzwBu73KM7O
JPt9eLKV69DpF2masfzwho3lEP6RqKnYxpIwxLBNLqUAQ5Z0QU2yB11jYT1GfNMRioGIrTBZJujY
25GoFRWcCmTpmOV2cVYA2QlYFP/OBnTVLFNfPwkF4CIOoSeyLV/jhEIuOc7iy1UbYCAg40hnhOb4
CDeZnuYUXqxN0f0SLCUy2tOwGjF+aJjZQpEtcwtUAUQcXgmcC8oom7WbrjrP51dcaNY6a9GmkSJj
88I4euCVrEB8IYOLURha9zS1rWU8eWdduPOQq30egaZhj+Rr1c4bPq+F5dWwhwI0hmlhfPka4SII
53KPc6/FBB1P4/73gUxihPrcKmijEPIx98nnaIvczz5VKA5NKo52wnHASK5dVFMvYG8gSSqFRyKJ
3CV184FUMi5Zf3auVgPQEu+NPy77Uvy4Oq+TRvwZA6RhkEfutVdEy2z+/FMXH1g6M7E0tuHsWRpg
ay1jLCkLo5s+Ou1f0ts/A6iZvMTt7XTHQWPdOEnNZVqktiKYiDmeVWY5SknNRnQYasM9rNSe7tTd
8+Vh66DvlPbw4mM0Qwl4i1MVHPq0HXYATneZzLIDdHYmCrV2U9yhphT2hVTnrdAdxNGJJFykWYYu
gnFhhm+YATkuPQVSQ8MV1bG6efjWCKM/Af83/7zZO5VrnnJigz9rPImh/a67iBdAr9trI0HYnRi5
PGWCVwuTX9QCdvquOQa7d1JNBp2dz4S5AWTH1O9Cnyzw0PgxQM7yZGItoQXaawaN40juzzVL9OJk
t0qD0jFiLs9CVs5IbOPAN5YkTWUskUP3qjmbNrykuhxx5Ha7MXanFcKBszWEwKFcTLhBWswJPIGL
IsIVu9ITf4vMeWLXNL2EQohV1YTvTezhxfIqta004a9M2bBvkbs5c31TOeW8wsQAlv7DzMSn1dJs
4TehvXUn/B5x4ELps4lXc7u4Xo6pzvR88rAljbiCRqv/SAg2mYcU4hUy0KKYX2blwRHWa1V1Ypso
zE4DLFYGWmCPBi+fC9UYY4eX7RBr66ux071V3tekgbGsr+ICsQrVIzqNr9wc9bvhVYspfdPMkh8R
XMgm1T/FNNUcDbTuVjmt5NAcUFOSd+mwo6H1xxJeHD3oV8bYTSQA5wzIxxwwe1kGqCq4MjovI5Qr
e0tU1tHONdHNGdc6xqGRbccOvle0DfDJZVRLmPmvBkUySy8xrmp9fJc1HiKr+ZPonfPkziKqaogE
TS61jPD0ajlifWBXPDLqUM4hxGS4AitKffuiGoujAZYykhnYCj09DRoO69RDMLzj9kNzd84cs/sE
N3TNhbZjA6x9BFIFa92hJJwEDvuitg6Wye2Ml+itMoJvO1DTEurHxpWAh5O2/eEKWUZmdI4NB9GT
jIfllEsQg7ZwVxW88L72wc2a/VNiMhRyok9yP8MVcOUB+2544qy/RbFmHV1akJUAr7QKx/FHTdmn
MLvuGAbG2bQdY9WOsBHK0JWPSNqohmDXxjbPMQNU5RT1fxM9egwAvALlqrWPGB/bWrP2VKI2xoiu
YKg3QQqcM5HObihrUJOIMpqBnzumHma7L6FVxmSwRek289L3otHf+4bkuSpSnC6pc48sYFMMx55b
hzqv7/x4ydSxW8Z+/9MKdyDPATyAJK+WrffeC2p1yPvoT9ck+lLtU+JvyP7941jNse67XaLH/zDz
H0AphCtEmMy8Bfhnmcq1G3K9OYEnnmxdpbAt86XZ6R91N+l3aKkkEpKeEnxbkitfFRkidPeptd34
gcoKVi6Ov7Z5cZrgGNvNZ9J4SMv6a6Ns/jYHD0cuPppG2OMsIhSrscY3k2I3ImXlYfGXzSS1bxKQ
q5t7+h45qlg2RRaswqx8k+NkIyayvojrxn1AP49P521CKbgDnvzstCmhAGN11GVFK1k3YISzR0xd
fakRUAmh/TW1+GE72rZLqzdOq3uctOaqj/Jb0vYX36owrVYOaWiM3q2mvYjib17XZ+eTbzJiALCw
TFOtnCCxjho/HJ6XnlhrGNxXqeQq7lmCYQTxCjQO6B+WrBzj9dRQJCPlfUEZdxSm94POvV8Xts1f
lCETlCiWS7u030Is32yoXnMdWkw2KD6fCTKmrLBhlXXcL4M3n1uO+xcf/DCnx9XwKCZ9YY11clBt
Eh3jDgFURv0WmhqJX+Ok3UXGpYfja5s6rrmT08Drl2Ih0qZhM2FNpR9xy2uM8WTpWrG3trA9EcZE
P1oXrJzbwgQZk2DKapEj7C27/qTCm5a+Xg37uBCYfHJFLW8VOK398D6MOY2TnVJmQEV690uGVgaL
9Q5Ax9bKayqO4DjBmelS4JBZ9ZwVWo997uKYWJg+8Rl9ksJ5VE2V3soh/Zca9Z/a9rfdMOSMJ5G0
qZ5Fm9KMEYaXbYPnuLYsFJ7Bg/iHqjKQxU3vldFBuArhsU9DQ+P9VU/gXhhCkCVpv4cuZnrJKjvL
zxZNwyJQzMwKUCZtnHy1OktOlvxAn3RYIxHBCvgiuBVkA3SEaiBuUcxb2jF3ZbwFYnW3cK+uZTj8
a6oABicLKX2qnVXmy0vbaoBUtOpOickCRIuPQ6Z/o01ApBW1M9EFpg5u3KakFf3sRfRhqpx+HWLc
Akua1xnXkCGTk/h/KzAz9AxsCaNarPrRrDctst71aFTdzlTKYTfUfLqMtXYEM9OljFtbhMZ7n3rb
MdoVUV1/0GZ5S60S4TXxtHBX4x3INXLsytKrb9poFlvODV56Dgb6yP2XVH669hhgLHqf+YXKqeNG
rQy2JOCByTFSJjQd3YxwnzmLdn1JnxOlHla/JgEYRcAK4+wlOCoCx6jlmB2x87KCzLnofrctO4TP
XEuc25q+mcyKQ9BNnuhOFUoryZivvLp9MBKlp18NKd4Sbv69yxmwAfKMy5QdDbix1NznuVVt2NC8
RWULFSrqrWdnYH/YxS2dU2nhRgqd58YZxgOc4+9hLNVeNe25bLZhEX0kXfoUVc2zgxM3hbWeDunB
sfyPeIre8QxjkHVSvpySz77Tq9njuFAuugi/xjLXoEPsI+oeKTobfiNUZXKglhaOvRWyf0zrI5A+
nLc0T6OebjCOnUG3bGPL0FZmlPwRgXZpYYgUwJvMMPZWMI5h2/ntBm84VM/G37aWW92aojmxv8EY
7/Q0DhLxwbyiDyfQaAz46kU7l5aOWupmmIDpn8ZNZViX2sI+6MXPzui/+sNEFrLdcPPo/jbM+7PU
t1WgyNLOeMJG05itp5AKhXBUgDFBgNHNRzBkuN9RGb4WbnbOdLa3ZQnLwGm9TTeN1UJbual3Sxk7
Yg3HlOaExYo1p+RlBdihRbmahN3JwaDShnQOjfC24LW5tvOhXNsxOvzJzi5Dg9uKxNfdNLsBOcXB
tH5Di3LAGaCLHLX8teX3GprABmzcWpFFEhNkSJQ5K8tsctyg8A2ZvsAH1A5mOqCdTep2O4r6FbUa
W0ODMFbmotXB8DucqkRyJZyqNEkFZoOJnLtMv+f5CGPEzYkuL3R/nc7Xl+ORvkTcbbHUW4JtOcIK
Xc2EthH5UnEMbRJchW8e9NnmkEmufydAk7OPEPjhMD46us+coJYjs0Zzvke6E7jnJSZtfeU3Fc2m
Gz/5ORxiy5jEEiHeigiN4kTgDoF/9NH0v95HV8crGcyc0jhYNqORHPv8wSHCURDBw0G7hStptucE
PiM/EW3mW4R0r9mcoPMMorOsrO5YxjQOzMPxpUY3xFE7K//GVF1FQm7MTN/Isb0VjVFjScz2BMLj
Li6cleG5RKNCXF90iXxLq02a9yi/AtorLQD2w2Z56StG1FmtEQDboEhvJuCcg2XKTc+OaxF77AIs
p9oZgVZuRga3VFMh6pY+m46dyvZxbjPy8IPkZIJKiFVI6GUyaxtZHqvOOMs6ffRezDfuTu0H7qcA
bOE2apJ4NXVXrpngEGnkKJECsXDfCO560dPmTeETgJL1GkfGGoPeixBus/RC0EZF7x3yrKx2GqNW
3+aVRmUYscrF/ZAXGzeHOevzj6vJotsLYUM5ETGCyTgnLUeWAZRoBNHjjt0Nh1G6H8scNK3jQFjF
s56V7kcR6P+qumBvnfS0RvMd4t8DJwEh4Mlu4VXJdzo9NVRsUJk+S2HTbNrq1bHSZOXXiFTCwQfC
XcXfg22+5aKiX23zTThza4pVjCdsYVvRZ1aO+KuNigwkM6l58sIu1ZsZjtPWezt5SyYijjHxdd4D
cra71lM4WrJMPRCBLuUWM/2+CKJt6hNhx1QDszGGem6fwtgwz+NJBP8m8SWjQs5LS2j6nYiev1oa
mEBfIgtQBstYO8ygfSZ7e1TPY+nrW5QdJtur/IVnCFzlvnGRYRcllYxi2xIv9N7QzgF2wUs5VB7K
YufoFvKOkQ9zvU7zMVonaaR/UpdLtWi0etlD6+RMUcVKJh3xZjTosZGAIfeal6xCztdkn6ND8YpJ
7FTYn1V4M5Lyg9FqcSBk9cfzchAbrAIpfnk+1v2arTOxC169cvlx6ZPnL32DjkOQLpuFCv0echEr
Z7AmUODMAnfWX7V2QWFrLzAQ7H09RGcB4GIlugbOZFja63wsLozX0Qm17l89ci6YIoxTUhnnYsT3
nUZ1uIqtc60mliEIBzY6Twyp5nm49Wh0LC4NKL9gnJrDFBzaylJ7o1N/lMrNQ4MDIo2qVRH2I/Jk
Y9zi0zNQFRoDjiUYQW6TGggynWbFJfhWuvmrSQoaUQnGkzKHkyPxfoRq/hWHI+ypkTIQPVhj0Y+5
vfcpnApvB4vCwsvWviGetHE8914AL+WtjnqEr2Gd4b33kF3Mx87D7AyKnRTTi2UmO9HUx1aL/T2L
QjSBKPR8f8sx8ArocK1JBHl9J3ndx8bWqBn42cCfDj7P/yrpw3XkDreYPD1spPi+VP0nbFrKEM6G
XZWlr1mUdnzvnHIJ4T0T1JJ1NDS4FgecYMDNz0PU76VHRu2HTPVs75Qk5cK9Ixcc5acRPKHFey7q
Dsxrhva7WhlURCvkoPmG2h1lDwfu4Eqmj7zmQ31aRBZETNyq4O+Msd9NUX0ysVMsnIabvYldZ117
9RlNzlLzcE4Kh6URHnK2HQECJGahf3JNBCe0Pt+TlZwIf/8i3j1AwhfMoW4gZLpkaLEJiZcqnIc9
iCOZ2QJ0yY4GJmUIXNMHR0cHolKjOK+rbc+4zWiR3LRpNlsYp1eEX9OGXeRe1cMpijprWwawu2CR
7SghLlK7Y6h87vFdvFhVC8M54NnnhMYr0ZbjsuLJxKiJZT/KnNKzzi1bjcCI873deAxH4J/4vRfR
cjnPNqoudH3o9zg9cfDOLvtAtEdevMwpk/gHniMrkU6DZGmlG+rLqx4TU82ymtcKnBTVoYbx+LFY
nklYb+nvpPSfJjl84MN8TOxt6GlRzUP30fxquJS2QePZq1WgGN5HmfOv9bN7kPz4qfyamrR/hIQi
IvBa2ZXB1sFr7szpPvAqHceMYfvga/vCvnBg9VuN9QfVGLsOhHAbaLzD+rcPwHZVBvWXBm9hA0Hl
mFRefNXYBJOhgQ4pt1+ryPlBbUonafpvo5FupghsjYTLsW+UYz+x6ioZnH0jDoPoHqL3lfZFhwc6
9uU/hhjjIbYKMPxhmVIXAFBU7WNw7Wpdk8+wcwZtWrkJpKbQwsNgFwb0bEP261jaRMpR64uyXLed
Zq1GByeBDRfDY0wQ+fUhnqZbGktt3xqnoIOVrPz8UXromIhPD2o/uqokxJvjenCJMWrmKcLezklP
QamHJ9I1rgzWGKRaML6cQK3xpbwNmrL2A7FQ54RPsKzK4TULneCEmbipGAqNRVgib/JZ3NSDh6ir
+zt6Ei8MCrOwS+9B7D9XcG8Wg6IwCefcRUkmtoeRYhqs7zIyt2JiiF1Kc6sK+ypzjsScJnKY8oRq
GCbRRGhIkIp/ruAydrwLRXa5Um73WjERgU6wsqMGyXgMKa5tSrDJUIIXsgnO5COv3cn0WDdNXJF6
+BPaSX0X8PJAWL+7dmasgY/itdGgS8EWBAVVeIDU0+CqxR1e9mZNMFi+NlOksWlJG2aEKYMR9ovL
wCboV5LEHWqasTL1et0Joz/1UG94lhiEujPVwGp9zKr20oYaVXYL0L7TKNryvlgZTfraU+0vg9zH
TBk5Ld7k6VEqi/YpJAXcqbt7VHRHq/RI4mCzD5tu5Wcst/iBLWKVc/8V9RvN+jxWCD4iU+wUhnt6
mS8rH9I1rM8c3hyz+jj/8i3G4IKlKxLnnuIuAZYYwkHt0cazkOOMWzYlNbHuAzhGXNJutJC5Dm1/
A5DF+WaD5zbmdHTVtLOqKtgKt1DL0oaGVUQsxwCPvyd10G2z7yQAUo9Z77n1UAfiJD6ZPdXVxPxB
t3ZgtQzK5gqHqu18xjns92k6xdkEVh7cSaNw5U7ecAqjcg+yPd6N1oTGToeFrnQ5l6M+50J00jSg
H2pkwZTjbFx2qHQS9hVLE3rTIvUwksVDzqubiBo48EjESzZftOuIFPEVpiO1Upp1OCALtfWE/B7g
62H/Jb+BnABYBt3DywCFE6uNxjp+ac36O4Z4sSrc5MDaN0XSCOGA/a62mHyxzpTCsdwGAdkWb2WE
PdvxqZRG19JXTRT8k0N0b/L4rfYaf91PxVmWwbsbNtEyYjDbVA0+MsVzzjBLsa0cfGLQULNVJ/W1
GMV5ZJK6RHHPjR+wVEVAqiDVbmVtQ7oL1GvZVR9EXtTHzOzGdZDeskQ75wIczVhU2b7uc3+JrocK
suS90KyylyBrnmz0xUh/uHmHmRmPGeyWIEzdTLTlzJpGFAV5tJJ9Uu+ZioeFtsmNMZw7HgaqsOeW
vVF/szufDw2D9r0x5ok8VI8kO0R+eiD1o+MjN5vvalnK5KJ6mAYZ60HPaXdTl8Zn1Xn/Itv0uTPt
f+wFwAjFIUjiYI2Xip5KasE6JgtoBW2Zo5L+R2owfmrzNOn4UCzxpx/nnId132srKDbXal53oEh+
YJd7Gob03MfmHjbGkvjbm51Lal7Uq0ZtfmlDulGdP9cCz22BD0zf2Jx2DSlEyaB2JDBdtcaF3i2c
lQ0eeMmGdFcQ/1w0tMZR96aSGNatc9Bb/quZtunEM07ytRbb2wIcRI7QAU7poWG4zrTqkLrNjrCF
feFH7Rq6pJs9D31ykn75PEX+zVPeG7E6r1AF6Wu6g0jX6VhBP2FZSCYEtbN98P3wIsz6CTz9UR+r
fT80fzKawhZtGjXmN1RCe1vq8uEK5rImFqPiNP+9+Tts8/jUeJD88dRkevLXQwkXewKBvY64Ocg+
O5cv1IzvdWU9A0ZFwwElorPG5wHXU8OcvcsoUYrp1QmM5yCN68VY1D9ke+wKY3ygMHzSg+iFVIJL
P71nVn3yjeLaaB/SCk6um991UfyzTIPwpZ6XsVjqGL1CxsvsjlMV3zRvPLoVjjhbX6Woq9HhPQ1T
+A5qpcVJm3TZ709RzMgzpyG8xz1KTO56tsli+KimfDYHmIUy2fFTORMqui0wT2jFG3qIFUfKFVo1
KMY7VLhdIdXBxkEflhiXSAAyg/5P5tX7+ftA2XQOsEAM5IMgUwO0X743rcOorN7FovweLJb5fokw
qgUrgWtvZL07lec8L/dkNYH7jq9+yQDMxQpaKP8ZWOvT4Fvr3kigkeMu1mHdqehbxHTWtrn0bOcY
BS7ACK59h2+2yZwMzAJqBE2v7kFOiBy/ISdor5aLCDnziqd8Mk/I5WI3fYhIOynbNYnmE4yx01te
s7yGyHIJEnEbTBOCEr50Y8Q/EB/qhLE2v6K45b/XdwbAXfUQJq7WKrWfZySEsoaj9sOpcIxd/6Z4
SWEEyejVAnjw4IQqy8f35KtVX6gLF82nN2iHvCrOE7OtZIpRxLQfU25dKv/Gz+WYxe7FKIJbY6rv
nmapmPqjArXQ4izyZ2t3d3clg14nYuTbL11kUIXNsyQaUCWtajqoSu9IfqtezH662R4pZE6yaTB7
xG21L5+FJZ5V1Owm23jt7L2VV/+yuawYrV3K0JSVZxCwWsqcfYxmofGvYTGcY2sEQUD+upHr88Zx
SWnOwrOC2DjP0VmI4/al0k5GDbBCNSxr5tgLqwgLVpAtwwBUpJkJn1rf1ykqzmlfTSHOBBEva6J1
tTwUS7P+mASzsyLI3H2rek5JXlr7oR+Nw1yEWGXy0VZfXdejD/MROgN5oZbWv4ni+HQS9CmsQLPM
JgyP2jP29F03exvzsL475R1G86VMhw3d/k1q4pQ7+T1CQdqmK8tK2axG/R3YrCOtbdUBETad82gZ
rNO9t8Q2D73f3waneIJr8RkiQUONsiCOY0tPuoNhPqfQw7VImUjbmGbYg6U0I6hLXCJfIsqT+cv5
XvWBUb4IrL2cjK03lrdRq5/Jvz7Psla8DcG+8oMFOJzRBwmoN9+d7TwiTZ0tf+3xH5JW8yIL5pJ2
vxy65tbLijVOjnbIJKXUMN7E/zB1XsttK9G2/aKuQm7glTlKJBXtF5SDjNjIQAP4+jugfeqe88Jt
ytuyRYLoFeYc06wPHYrivr2zOtvgDvppdZzLYRH+q5b52qiA4pczlSntZWHfGfSvdFM8dbl5S0Rx
FHwwpqG7OiK5hHzwoKvRIyC4yK2HipFE5bCbnWSXNOY1M1FeQ1MpuJ9IFbDzL//ELCAZ9YfQPGl8
43Ml3PdK26BwmwOUpCs9M9Kstd/xcoQa0wmZGgET2uVFSAf7kAMqn1i20PquET1ykpuQvdBC8Bpk
GkEd/zTfPusAA2mTzBjVJTMi76cg2QtLd5P+QASPjBE/O/JCtgS8zmzNluHzW8TPZ6TjXqfymdvu
i+WaRx9Sl2l5G/B5qBE37mRzr8WOkdlXUuKOagBfaiTXpniUhv/PJ0o8DcdsbcYGRRR1q5f3JJRv
ptS6+c106UhfOTJ8I1Y1bu6ECWGgbrJinyVvKSvBbRwM1rp18p2dLQ4PqyG93bMpu1hLDUEjVz0r
pPUc1J9+VGHnIcVs45rlh5eyrK5SRE5MSfV7pbxHOYpniHhZRluRgSVcNdMIsvSTgcd1CDRRRnyj
tv+yLHgTteLzz8CmlUBrRP8giFasIVlysptSr6FyhvI4T8+Z7oxtJRpcPr310c3Ws2GCnKB4qXah
6uuVqekWyh5ye9v2L7E5/5oqUruMAVOBCqmfR/W0/DcFzKVL9HmG2mEx4mgQvYtcpfXXFpNow7f/
tZIugB9OgD/gc+ragbsdEvEZZ3DPXCc+W2wY8uZCoCQikvzee67H9TtDOZ4NfUSwxPtgJeTF9DMu
XidnfZ39MmsMLsheAS8kZIUHZTg8LKt9GKPdrwn3lFC4d3Y7fDG2fpCIJebJvlr9i+YK2VS2YGLf
Ie22GYPHU7LCuBedppIxVSR/a5Crq6SGD2/V8Mdl6+ImBzNbJuO5L730gynafnC6t0Y2ZwDfeu3Y
dCBtMpssPgn7KFP/V4yXaeX28yKlLSMAa80tV9ibCdsFvgok3yrYukOuXxkfsnJ/dtL8Qd8KGjZL
65Pf33KyZFdeVd/GLK52VVve7WDho/qQW5UZ/PDt4e9CW70b7tEgqo06kMkq6QNfFq6xa9ipJ5hD
b6jRHkU903574b8JSHw6V+DjKnrJMf1LqhfeQTJD0fdTu+rPOewA79Cy1TCqln5vH1ZBsQfBinSw
k5fEuY3d4o3soVdVkb+zTbrAuoGoCkGAgAWzIdM+KS8qGU5hglhAs6xZNViocGk1hIbx1m7JSWKp
GYNgSKMPWUPWtTzY1dCj4J5uwgBhLiV8aap/rpl8dV4Y7X2HePiyHx6tm00nUhX+ab7TOu1IeW6d
9BrN3AYcgym4R34J50L0U5WcYgy2H+xbinWbtn+jMkc/LLw/VipK5GztE6HE7k7XnLxNW5F4kt0S
+pRDR7OxbrrI2QpMSDvc14oLyju1pszgsGcPbA+XliaC7ab9xK4tOuEFhWac/HOF4638n76w2uNS
q+N3BHNcy+1A3Xqq8eCvxhSpX8Hs+mYkkPlzpFdsKB79t3CuN/ZmC8/NPoUz7WkEZvFgo9C/WLn5
qnGVMZfBo9rV3Er8XpCAoJytOxk7Ywj1Nm554RT1Y+sWW0SaPREAEb3j0BxJlKB/Lv8y11tDjvnV
dl606ZK8pIhkE4aVOd9NbDRiZYPVadRP3vhxC/rhuZqDlPDUENM5FsEIKQp6QYTiNoQ5fG7EiHH/
phS61W24l3BRweS/kYds7hO1dnPzrk14il2ld7ALYO+gOtpyinPWq9lfuYJ7XuJlt864jnW8sCot
CIFr1ylfA68piIeT7R5SWAZFZ8R/zA2Z5rTw1pbJzcYxs52dD8W97X9lNC3rPm6araxxZpceayJb
i3fE/SfbHt2DY6GNL7I/JC7Ev1DWnbkBLSV4ZGD+JtYg6lnOMNVlz4o8DjURKG7X9FBB86PCxFLP
gGRA7BSM6UOPlZrnJdM27cc1usUNerb6ElfcgAgf/+nm3ps/FBeCqat3y+3fsZFxrWo/vRqFIhSR
bXw/OdaGYVqx6iWUkcTxnm32gnunQ3nd1+SMT89TSl53mjkRnHXNzA/tEK7+YGphiyPeY7R/sfvW
3hXRL45eezMwRvg0cvXpGCV5BFodnJjkqMny8q3KrJ913eH7DraY34ZLvLfjji1DbH16XfuhHDbE
0aSulQBs1Q+lxRIHl3xipdbeMM14I6psV058HL4teQQQG+lf8h+ttc6CYSur8GIURLpMnSneR8li
xuyr7pIdK1bRa1XJW984rwqG4/SIB46sVvisg3VVH7Fvbfveyw6jcPaRaYAJctjYomp23Rz2xug+
8/3uEYYGOt43kC6/6yWDi+B6Rgqdj+rKm14Qo8NiiEKO3QlMVu5zxmWv8eDfGYB3qnvULZscZx4/
U2NC0U9tLTsiwGjXn7lJv0IWuId5UG2LnItnmu5ZhSW8HdUNSNFHoogrgiPa4q5bRUpyrFtwjEI0
Ct6Aum92numJL6NT7ipf/IiCIF1bWQ71pBuh/Xg0rl51rVRF1hW8727Rs9dO9gNHwdfSbaCz2kuE
l0nvPxXoT1bjmJCf0Vxzy//tm+O/3PiUqmX3oXdewAxxuOqi4EgcwBf0YJOYV516jXpxxLMRjYht
8kXq3wyoqYhgVOGTC0E7sSfw/vENmQrzxZ8ysd8aGgXmIOKlWKLTE/WGAu3GxP+Su/VzM1y6jJGR
TvMjaC2nPvi63ZHw9rRML2o2iVP/MGv3qlru3SHJYWg957K8Lt+wDsdNLAXhos2dMeelLjy8vpgh
+s44z0O0RTH13gTmv8R7YL/6TAQ38QoiIlWj9TIY/gfCM3Y/VQIjIITdNqAvRPQEpzuf79I7Yx97
NY3gd69gO9rOFXjDNbVnzCc/gwnnCBGEgTR+GXH6q7atnVOEb2GMALaEsEsJeU/d6jchTqiPqu4L
1dOLaPxNi15iqptbRRBWzQQN3Q0L1rL/6czqOk7eU7PwczIDfA++pOQL+v3iRliGVWnxu+vbhwr8
O0aQaLVB0faHaRpXosq/wPKrTZr88fknWe0SxDOijNcBu/zxb4aji7O1fqg5P8CCWFlNcUGqckT9
BuvN2vQBvuGgX3AlXJ+dkaUb4qVAPRTVkZyNB2FopMHrUtxZygK28D4ioFtBOm9Arb7AgHjDb3Vh
vc/ybXqtpp6RhVi3AimmZ3wYJuYJI5t/iuYLjd96SvqDY+bvE+Ow8KcZMWQsXHqeyEoZAoK087yG
U8FpfjQxbLIu4b7T74elzhy9i2zyZytmOCU5wsyWDMifk+HfilR9+Zn7py+xuqZI2Iv0PMRDs4ex
9Ef3TNLy2H24cUQagPsWqepDJqz9qoB9v3IeZet+qSx7Q3HxWdRHv8s+Spw/rF+NX0VdrfMhfEU7
5xOMOX+VVfuUV8j5pzL6B0v3MAQO/BSgFI0/v9mdR3rEa86JsaLdKNFgMjxl2O9zOdeNyUZjuI9I
P90ue+AO7DdTEr/pwsejOaMVmL5aaFmqsMApi+QQWdZzOyw4H0TaMd3IQNW+Qhq59/L4rcwoqSsV
vsWZ82XDWjb9cO+D8usNtNDOgHUoS/pbYAEt4MUey6AnKMPECdIEn0FU/AD1laTVdiIYDFHTRxyj
tFi+VwylOKCOLn1uIKnjjWs9srpMgvDqRn8Diy2T+w2z88bDBGdkC8CAvCFroWcE5qr+AC3/0rsI
9kwQ/4qpdIc8CBdAzQeOdU2ISLAy6PcKxR0koi1N6BAWVReNR/kB0vky5rTxMkG9LjgnsZwSp17a
L04UvylUKnnCp011fr9ugpblGn8yyl5pP0zMW4ge+pSiyHEQjJp19MkH5DH22dV2c4dLgVcg94KH
QIaeGPiu4qY8yzLbCUi7g8NnEETcU5J3W9UuSksXYFyc8rpTPRsd0wlgro9mWaaYjtwNMvsJ2Xjt
x/yNdgjHZJ6n7eBC1utTVqlR86sgkHNNduC/XgZ7M7V+TJn16ZT1W53Fm4EfcG1rzEx5uodycUGi
bCJpSn7EjNv4t2leM2EdrYi9YGoEF7rKxxj3SCNEAY3JfRujk5smPwpZfEkj/tPl08lsq+dI6pdN
3S7qMSpanGS8NkWIvr9vEeN0SC+AT620xB/Y2kDXgjBBexUfOMzxhInqrsC+EwLlrszKiVlOcFYC
Ip08DKzS5gTQHeMK7537yjujp1sUsZANAhT8KRfboNuDKuq3YGzXiQRJatWLYymgLgkElBnbfkqj
Q1zKDxGoH8mgJJNRflTNq8ta3qwRGPam+DQyKvYOiKFTfAXNgq3ghOeQeyvqCYMiWmDZHDyxNU0B
Ary46qSX5C4kDAtA68TG+DEX1occ63vKaLEmXcFIPYYtdWWuhLvkXdtrTo3PKiPM1pvQveRovCzb
/IfQhmYJvprDrnDlJ9Z5QMY5pIw+p/IzIQcG5f3Ni1z8Y030gHWBoYFNUKDlaaqQlSSa1nQ1JO2t
jMTveDJYsZg36c63wM3Owts6pXpOq/Q6ttnzoA2wGcWughU12dOjM0GDdP7vOUUAFyfRKdPNc+PS
Yzf5fHEiyAy9Ll8iAzietY1K7+8c9RqUGzbJWNKDtbCtoBmgN3nAArsOyvsXONZTVjjvVjS8+1pc
EFZukV9tRVW9uizLLUe/Dg4EL0a8edXdaLYQsOn+l5ZHR6v7ZOiHIaID22mOTK7amuOIDNne4h2b
uOATh9XYOZvZ8QYonFmVZkIxv5tf27Q+GmWD5mk4WOWJG/0jGCj4m5ZlQt9cqrR6rheMVpJA8W9h
QJfEceDPyt+swP/Xpe7PJhGvQfk7i5H8OvkjKodbnISHcLTvzPl3apw3KHm2rt1v4nbh5LZUdeQY
5F9mk3yBR4ggTbo/2bzuHWveMup+rQjUds5+pW4WLqGVhozkDpghm3LakDaIdnj4ikWwOLW8z8qX
51AWOx9ZIiLMU+6We03fFKPQH9vqnlbTc61KiAs65hhZh6zTaxGx7uBqnq8ZA38vSD9jItpXqjW2
Mw45rp8OjCVrlwef+HrlWqA4Xeekyulue/KsM6Z6HTEI7ey/OpPzlJvea+oZez923ohm+Z3aDiai
4Z1FE4WaAxFwEO6BsnpvdfWj54cfK26djm88eXRxVrdYnoNrAyUF3pIi5U9knz0Alc5GpMtHS1Xq
KntiJ6SkB59ZzAQ3VL5o3bqaO5R4mwbntS7jtzBlwSorG2wEb9Q4HBlHoQ6Wd4MgpzcUPZgmGgfM
L3pGyDGMP8KOhV5ev8i428cFsi5ubdXGTfqvGaL5QYzte1za1roaEPS4NRy8PhV7L01e5wZ6YD/7
ZDN5877V4bMlo+ZIptyhLnKm92GudmxUH+mEiWpkc0U0TmqfG0QWVqXN305p+iunio+h0YUbVogO
/2xR7+thbwsn3SR5Hb86cR8/o9K+fj/zQR+8qBvT5ovtzu7Vrv7pYYxevVZ2YIrIvvh+2oU4rVsw
RNy+8uhVdrg4CknIIjB7IwnIMnbEC4JNgw7C7U6pbnlat9O+iYELd/MPL+rrk/P/HwLuadtJQQYU
wWeokO/87+99/69YX1GLDUteNEyJ//mj0ZTwxf99/v3bfQzeZoRZn+IwYDbcVCfX9Xlg8Ufkt3wP
m4JTTVQgn1HKVeBeFvjz8v91YUejkCPdqK2xPH0/+ASOHUeSdZeZCUPUGGLMiVy25oTD/n8e/vsa
cGN0JPrw/fXvL/33J76fUw3kG5DHvCCjjz3///7W9/e1E7R0cwlcn2pkdKjiNNvRlzwFr9SQ+mKa
9l+G6DtZFmQpTJZ/MAAhwOsMWMY+90OD1LzGszfQlq2HYBxAJ2GD8brmAkUGKVbOgtn/09J4nRsr
rc452v41TGNQ5S9y4hPN3jLl5FumwdQeKUQtpkvOkUlzuukKcVd+NG3COED8R37ARvZo7tO2bHc9
09YHsRh/RDWdbK0zRCdMqQKC084JsSoXFQesmoXYopRNz5rM0nOXVkjm+MMJeXzMG8l4mb0dn+8G
Rxj31Xr6IMdw2EzLoGlirbhPMKTt477F8jlzn4wYxrSQ4KqZhshi54YGlvgi82wNDBeMxWloEB2X
ox/dV5r9bCW9ehvJRQLa2wmEKDSHMoL2k7nFbqosJHgLdxWNw3TM+1FvGNGgvAgwb4yJekla3Dld
xQjKbGW+qbnpXKioHa6YxqqtJ9CwGKLM+jOTZnWRpDBc/IlIQkFPEZEsdEOsZz6N7FmlO8nPtmZa
5n6M4H1v1FBiH6CpoyMu/WtReDT8LQzTJfCZDDWn3WUji23fNqOnsYv/wi9kC+mMB65Lcv0Slj15
1xk3cF/BtsLFjJnKACrDMGPjWWnxKj7bwkxiTI+om+B28Y4kxCTxEmxbJ/bX7kLzaCayUbUrz0Y3
eHtBvOypcszwHETS39XazU8sQw4gPZJzaltq4zdkfQfaj0g+YIM1pQjBkPRT3uae/ytFrDF1F96w
SxWY1Tt5Q3QocZkeW4IlhKm4VBbai6dYfaCkCCs3v8AcRI+kJxNjG9YYN5uLg08Z8elZvxT75oG4
sEcjGu+1DavN1Jbxo2+F+yolGsCOCCplGM9UZd1bFIqVUW2NjLnJmLCFLp04wnSDDaBhikNd2DZo
Z0CzhqZXHmLTVTdRlW/2X5j64mqWdjCvuszml4nz6dFVToz0XZulHKE41bCyK8+7jAHCayvI5N7Q
OQg5p/LRm45inVhZgSyBTUdYttlONSyd3TmiYDP89OHZ30km6T8lHVKdfbAH9OtEmpij+xKWM+eR
rUyEAzydMWzv43jJDSKZ/KV3cus2y2H7/Ztpl3xwbUUXOLY/kmJ2f0k281zWXspmlpFobhIwF7JS
vTO5/s14hU8WEcxXHaXRGykHxdprK3n8fsqCWmCocrztxJlM61GSu+Zn07n29ZM/l4TScu9a4TOa
fsYU6twzpsdgpR/I9Hlr/HH61BXYR49gLCsi4NZ3Eb/g52jy6h4OpXHWtnFlXjCcM5EO5+9fsQXn
ToY8ukpS+60lF+ct9T4UNVI2WzY1FhGjlK5/84Elc4Ju4ymTbkkkTu0SrGfLY6Np45pwWjtWXrx8
f5cUjt73M1ERCyZoh7ZCA+ER+K5evn9VtGX+36+EEM5GSkT0k1t6u8lDIWr7bM3Au+YcxYV+l/Tp
QazvIlLp30W0OJGD8YEnG9OFbRwGs7Suw7IOnspZcTsRhLC7c4n4AcEMroxXB6YxYCnT/CFGuj8A
mi4pGVbAICd49xqzufdO/NGUXn0WLkyWeAGzzGn235cqq3E3mhIenANq440jJ/P8/eDaU3F2hr0f
aeqACI19UPT1M9o4fRARccJaWNWaSCz7rbAmfhUZyY0JdM9yCYgKk2xMQOZbHEtG4bnMd2bKisgd
U2OrY5xDMXPp7SBQObh5B+F8juvFc8BuvLjooEtfQ3+Iz32DRalZ3j0paZ67nvbNRnazHnMH7hs2
0j+YB8I1HXt9DoZ8OYDvYZxnV8PVfDQ6mWKma5yD3S7o4dbb9grphBYFgjtvuCrZGvd8iSJf7MeD
4b2WJJytxMDMKiPt1BUJRFvahSiY22cLp86hdHkvEgZIKkruhmN5+4agjqM9eE+OI8ablx6TZLzJ
ZrY+e0WFGHXtsO5rAKm5E0TgWUi4dtB07IyQ/XzkDvkhqVzj3bDxbbFFmc/16Bj7lgwNgqBdY0dC
qcEa0hCCn12YFAzYlHzAt/e0bvKt62ekNFEpwqDsw3OrerjkgcUgKwrieof7EEN1EFb7mBr/I9Dd
LpN2/2L6RIZWI3be7y8jrSa22GZI6NT5R6OndD8XKtrV6czHLiUuiP3DXeh8/FO0/n+/iP7vVwrP
elJDONz7bol2CHGA4KH7PQyjh6YXwcpKLcXPQv7aNkUxHlBezod6GMUt6jj3G1VNvxHOrssZZQ46
9H9dK5onR9knNymc6+izGxxIY1rX2CM2uqxhwRFKtseGPW4aAwB5wv4chynKZQdcTNuw7jNsz4YG
k/unMBf11mFA/aukfNBB9VsAO6adXOZOHpNanxntq9eNDilGjIHThaBVVg3jzuIXFpWdIhzrJG1n
RrwBYW7NUpkQxUEZ+L+67hD1BKouz4Y4JTy1KRkJLHbXMW/0LpQDcp6qbi5mgufU9S89nlvYvDb8
cLbe85CQ66q0vZlNgnQHscNOYmHZ8Oc1tA8EP0te3DywBECLuPFL1f8Nkunv1Av1WfrMbAoR2Q+q
dJtbYiauy8yZkW64K3xHbItQMCGhgfKaaPjdu3o/LSosPeDqqm19ZoNiXJVp8OCW5vX76SRtnEdm
hJhyTi9dyJpjKJsXt8XROjGl/35mzOi1VCYoit2QER1iEYNNAtG2KjtVXZyuK9t7Db0asScWAvxu
MJy/n8KxiLdsxoCzsUVqSfrBMS8qgL3NkjjI3cDJ5HG0wnAPtz5fgmk0WWTGKzTVBV2QNeAwRbur
AhwVVlXH2zAF8jaCbrrgPVU76qjKHo/Aooii5k1Yh4Pps7KlhKC2XgVuiC6P5K6NHtziaM1VsXG9
2v+JWByiTeu9SqvuMNUYeIUCNz0MfFfUD4dkTPuv0LJB/PmOdcF19THqejhbhYtAc7bFB5r/Jdsd
SRbDx+hzBMprGVxHduRVd2T+L4ASok8nVPXBHH1q0iW6ruVoBxIYG7wM8YG4yPoRs4d7FMS57Fon
jDffX/t+wODCusVw8lO6/C8RQoKjY/rM/BnO1Yt7mY49frEQQaAPwk1NzV2fo5ZtCO0rLTBbUFQo
UffmQdq/pg52K10H5zoC5B4WiluixbigmNW8yZ3WvvWFOzG1xNbCp8TnsDMjh+Z0/LBB2m8ls9Gb
BSzilklGeVhGV452/L9UZd3HYJQWzX/iXb1+3BguEIExrewPbqUMIvkhnkIt+ne0jVO0dKM6+hV3
PmtWi6K0SVpxdG2cXmMEJmNCUrJNRZdfJmbeGy3JzakChheaXc2uI9d4B5VT3iLskPxrWddRXNRu
oUAQ+OZZ6pnoXNU3JJgDgWYXgAp3QAHdoEPepRYe5XCaDQgPvG5BIZNdh6L4d2LF0bWbpn9mIfOr
09DNogbauT7qnbRMp5ewRU0sJnW3ewKtJyWPOPi4BzdyMLjjMPiNNcq+1GZgpmGseIktdkM0lk8s
HuYj06AXwETdDRiCDUCG3cLcO58BpeCPUEzPcZiB3umwN7W6745BJyErDNO0oT8jOLmXxcGc7WpP
//xKCGcP1LhQ7JBN6DOQi8qn778KJhqMbBnbu+/C0wr632mPf4ISNz93NV1P19bJp+Woc28P1V2G
DJZbfLeHGjmTUU/2LWg5TaSyz+xqGLB4gDG7WP8x5BQe0Dn8sgs1XnEDkDisrF2UEzBa2ca76HR0
yMLwmo3sN8lYfar+KshLIbvsh01xRE66uMXuFtJv9tWDPupTTCWthoU5yaZ9toP42MWb0CcMcJUY
6V50PilyhNVEJVYnp6dQcrvGf496MkRZe7Z7d4ZFPmnvwkpJbQUpoHttulu6wzfpyPKlGnW5xeNa
HMd8mYywip8oHiw7x1WeAmvRkXIPfj0OsC+Es8VKQj+qQ/tKZ0vWFZy7dR4Qow1m/iCSClZib05X
3Xj7uamnW2+egOiis2aIY/XEieY1Wq4yn3DxLI0JlBgmVM34OsYakVPsxLum6XazMxD9ZlAhe0a2
uJzL6WnZshSG/WYt0s5qYFUYA8mHFHKrnIRhI8oaHOuiPTcNMtc2L/zNPGnzQHnCAN9Pnpu44RZl
LFbeDJ+LbIIEBDBiSMms9jI2RPEUNolpSdtuzcBMNiDSGUWAetnUUya3YxGPV7vMwEaQMcNZ4sp7
kAVXVVImW1VFaPaMQrQYxz1L8PRih7pF9LBI9cGffNhw0azKyq+ya3N0Y+yjapnLU+v6GARm+xQk
zqMDznH9fpAyyM6gwp3zSGva9zQQDmrGtRfAnzeQ3WyMEj9Np3w+ioQXKVldKi9pXhquuWHR/ZSN
QOYAv2nDqZpuc+wgvzjZBlXudDHQtnUYZboi1Wg68h2+I3OrX/8SNm8/hf17mzEi2pZOG/+AGfnD
BOCwBrWUbHUdF6/2DFLFSq15P3kk2lV+fZ7M7vcQ4n8rWw5MtTw43DrEkPHmCBI4IiPGUpt57Z6V
LIiCQBnviezklZWvf/VkrtadGoINfMLmQhPSXISt/G3sETZG1lHxGANWJwaniLvcVcsB18f39/x+
cCrrJzvgitARbr1ArgnCyM95OgsE67Smeky8Mzk4uxlpwTYSrd40fcuHbjDGM+ZVqCTVXmgvuxbW
jtii98ZW71Q9yatRSn8lSwzZGmVcH9hM1+c+uQc6tvZuYunzpMoTZm7o5rUp8QHmM9o6m8ra9Odj
mo7hFYroj2iwRwhLXXtkBCI/Ymu6EqCxiEBnJKJmcanxQFA5zffvh8rpPWbX8VOnneRe4sdmu3RL
pl7dbHejIs8+2n30c5hsdf1+QOSEJYFMMTzgqOOJ3Rl3RUoXjcVSHbwufOdVzC5USSBhKVFWJTJc
PdfFU5aX4z6GdLSezSq+JY4xH72Gq27w7iZX93uKLHgN6YYdGj6dXVZgaahHwMqO6kC++4q/DvfS
Hj2K84RlEW0xWY/R5JyTCD2qVY6sF5EZP9e/SwaB16YlXt2zASBlrh3tK2l2x34kzYKXlEl61m2D
znjpcbLt7HDUe5vEy11VNJ9KqhgnaINGMk6f3K6mrsxWoZNFT5F23g1SiLbmKBhfjWb9hDYoO8XT
PjNt6+gUTGTRTjT7Ihmsbellf7jG1MlhTswM+S0UBMP2I65eY5i5OzrZyZlRR7ex7a3JgUOiIet0
j8PVPVmGlW5BfKgNADeL5WUwfdpN+gbxcTiOo1i4ERqbJ86FHvDL1c3nz9HJKmqaqd2EUhGD6QMw
QPteY5ftz8ztzPss3eCkm+oRDUS8WtPo7YPIv+Ki0RcxivZIUA+mOTsUELO5eVb+EB3Qk2TrGs+2
KIW+q7Z+sxIIXTnW+p20OQImCzE03hJsliZIiiK1T9OQVRDejPG9G4LVwHG96ShqtiNn6k04Vb2u
4oDFrmy+cGTpR+hNKBmSpJqf27Hf9TMVU5E7dIa4KjritbaWL394yGOfMZSRdtRv+xSaCfOfE3hR
uZLN0OwSrNBRFbcnhBVzkBw1ZNKVIa4Q3s9KU41ZuoRo6HyKENMoIq8lkimFV4yUZY0WwLjXgVry
EMP2OWlyxrtZCSlHE34ylP6DdBRCh9h9w9awEKF5MrgQys4mj10Ewjg7vsyocZvpqShS826z8oTA
kF9MUn7sWpgXty4/gYsm+6gv90jACFIdzGtttLxE4EjvePme3fa5jwDjtx0M+6kdniPvWXkIYMfU
waURQj1BFdltxRKnC5ZGnE2mSaW6fN/Ugq4/63oG57tUCHWxZC/Qrx3Anrx0alIXGfwF85iev5+M
fUUCleHsjBGqKz3gOeF6PiZuK4+5sv8MIW6x2je3vYceOmX9sNa+iPfUrPUVzW+wyhWq/SUKN27M
DgkXAASTAcuxUEgytErnVTLayadwKJNEyhWOP6N4DEW0oZQWfxxjXcxFcMrBKv83qxNBERy9ebha
ILoQNkPWRYXE+1Sx0VqwN7PVeb8bqGVWb1/GBf5kZ/a9HvRPr2ayUMZOtGUUjNrFZuiQHsue1IFq
qdzIUF+zNJw3/lAXG4UAGmvCJkwFLKV4jHdCcwUrAut7XaxZHmps6AGizfYo0ynZFjhv0/SimNzd
6T1iACey3CJR4GRjG0Pk/RRcdFmRptgtQr2sO43GrM5GgPLu+3wmKnuvpW0zsWg4XJNs3HdDBZlx
0voofRYCbSgrVGZe8cnJcbHZZ7P9y8/GcqjbbLPXniRTObEG+4yqiBVRhgpA5C6qmcZyjwzmbmba
9E92J3Bm5VVEq0YGJfbndht4HTmmCqp2bA3YicQmY/x2KlUJ9uxNztEefFd96/ouYSSrHiNtFYQ/
wovrjCl6WGS7SVXYYeNuQr9Vw0hNwzJa90P20Y0Z08AGeFwCoDIvWd3kuMmY0eJu0wp1HhOjY9RQ
3yX0oBjl2UoCDHoOxHBn/1weEz9+jSLU2G0YMvarneMQJmCxJuYVIlclNqW4AzZVn1EPm9DQzZtv
Vf6pR+m4G3Lf3tRpkW47EtxPiEmwVQydAxSTLIXeRU8yxvMTQ8L0ptmejha91BgB2wOm81wWY38c
lvOjG4eTXzUM2EMAyrVvkBSyvIV+OnsH4pV2cx51Z1P9+i5htHydNTBpa1R7Mn0OvTfJndSFvf9/
lJ1ZcuPYlmWnEubfhZe4F31ZvvdBgq1I9Y1LPzDJXYG+by++yqzGUbOoYVXOIRfonvmiKYusig+Z
6JQUJADinnvO3mszhEf+HeTfkwpYr9K9BwAdkOyc8lBR3AlHYU2YcegzQmm5H5O/GBQLEH8/xS5x
Urjxt2DFo41Ze2ixEez4tii9m5DK92TG4bYZZHQaIZdgmFQWGwQPIO3S8HY8dkOjyIKzNhxsne12
j8fXR6mgrtRpiirvVleffD4UHozq7DqRfUV7EQeaRahpB1Riw8gP0xUN6BAAS39IGkb/lz5iWDGo
aYv+1UArbAdTcY4kcRw/vghn8qcOvdBsqeu88fqD7bniHHr6ez7izjAZjUOi6hzOTBkcRAMiTDKc
uKnYibPe0rQVWN4B2BByfSm3qMC6Q2IjaHFDIpnjkDEOg5HuoDHVWWkxoXVwt9GbOWyQl2XacF76
ulInaU93UiPNFW18s3bqyrxm8Gpe9wZccBJe6XzAZ9m1M+E+djbWt8VCMZrze3Rv0+lyb8NUZxlO
vPryy7/841//5dv038PPEuIDc52i/ce/8vhbSc5EHEbdHx7+47GklZVffuc/f+b3v/GPc/yNllX5
a/eXP7X7LK/f88/2jz+0vJr//Mv833++Ov+9e//dg00BUlXd9Z+Nuv9skfZeXgXvY/nJ/9cnf/m8
/JVHVX3+/cu3si/Yr99/EpVRfPn51OH7379I6VwO1I/jtPz9n08ub+DvX/7tf/6P//O//veffuET
wfXfvwjd+huLi+EYbEekZ7vul1/Gz+UZz/mbYSIntZmX6ZZ5eQYDeBfxP9T/ZtqG8HQdUY9hGZb8
8ktb9stT/DWaa7pnO7q0HMt2zS//8cZ/dwL/eUJ/Kah3y5iq+e9fTOPLL9WP87y8MXA6nuTVYTyF
0At/gL/2S/Xt/T4uQn5a/De96itvnrRuT98H3EgMkpiGAU1iLS2vMRFcdx7iLVEkN1aX9UeHMpEy
FRRSOgf280z7MEwr4FKV/jZ17mbWJagYa4gOoFdh+5JaudcJx+qYYZ76ztQZRkLCIN1kPVdgbKah
H3e15tVv6cOYOswau1wfiAQz9eMsJ1AJC/Jt2VUmsiqP6ZQc4Z+3sKO5j0xN8pA2ncVm1Qz3sRiP
vzmLPw/Wbw+O9P50cBicOAC/TeFI03a4Cn57cKy0ighxiLo9eVrxqacrdSYnEA+xdgagRAN5JuLO
xAawWLB2nWTY0oeivU+7kBgSc+whWXUsIjXgDTPx1EPkBGj3xs7d/nifCYllPm2ykHKfGqEdsG/h
pYQvGTKyG7HKPBRIM311+Y4U9h8f6N99nn/7DsXyDn57+h1LlzrGS+FYUgcK8ofT75RD7ww9WxsG
RdPOsYfqZCCxqqpA2816/CJcs8LdZ12VGgAEoM7D3iIGleK9nn1tNsIzva1mp1Gqg761AUl44a//
n2fBsSxDIvI2LK58KUw+QL89C+QTwGerI4eCE5TwzDRrRYnd3pRhNpyqTDMOddcBTItzBsALNUSK
6F7l3XtDxbFtLNlDrRboaZYf9VRElHLtPQ3piMHFHbatyjJwiXqw8VCawmZlaekmvT6UnreMaMQy
pXJBW3r9NrEp6f/67Rn6n06BZSIqcrkNuDa7ouX533wCWU9dS0nd2mlJSXANEyRj1xHUgH4nzh7a
HrkcPv9wyTxu7hmGGNc6A9azxYh5XQh6YU6bzAfMzTE7uuG7SkR+1SiW3Vbm1TU0I7o3nYfcNWu3
E1u6K2FJIicYF67SZcikltQYLZpQYGIE8q4uI+MwDsz1X79RsZyn311rtuQ+6EpdWJ4uHF38/o2G
tWmRHJMyJ9SqY4XRq6+N6IE+Le7rUsyYIMaR0FdrHU79PqjVVxi1xJ3Nzk2PevFl1qtg07iYX4QW
GFcJALRjFFN9/vXLlPafX6YlLT7xnmV7tv3Hj4TwCtzHVd3vjBDsfSWURWA04MpMS2skJtwD7Gjp
CkUZiciBlnRvURfu6ZOTtK0N0204uR9hFMfHHx/xQhXerq42DgUGmcIqu77MVntAGHU+zg+CUm4t
KQ6Wdjkjv0nIzX/xjv54j3dYSmzdQSIiCCOl8vn9gcfzhvhrKoZd33bFiThmtasnsJrgyfJv8xV+
8Yzbedje6BU5onNNCg65LhN56dFD02/VVQfVmAG9nt91WRjtZ4/kbCXmY9UwkqinxnpwEMUc/vpl
G8v18PvrhRXQFlLXTc8jvvcP18toRY3sI72HvFEW15qBWjTUBrItHc/P674/am7fPEVM2qTODLaU
9nPDGJ8fKD4CTZAPD5gH4ccMD1spMPt6DyQsQ1CKMRekB7b8wsRavky6kWxurZzICW+0n6Vq8m9A
RNhDhXuh9eIJBWG5CWrxX1xr4s/XGgu4zWdBup5puH9cYFAu4EpSfbMzLsteva6X+bWXnxkwiHt+
q92otChua9UWh6Glk9x5FRLrEH7QoBDQLfvjIhNPiAz/+ugL609Hn8tfEhDJXJoyRf/DbYmSkkRN
Q292LPbmYcyz9BCOXXuM2LauOxxBV1gND8j3yn2oENLbRvV1aohVnKYMwb8b1xudVI6pev3rF2b8
+Wq2qKRs2iX8R34JpdFv75eh7QkBd67bTaMsd7pI2ruWUd5KQ1CcTuc5qMoThoA8wA4i1L6k4loZ
+kqWjkOLcNSvsjSefWV687sjcGxm0lvwPojdLNWcdPhcJ6QOcLHzcjFM5fYV4p1rFRnTLeS34tAm
gP4Zck8rZjzOd5I1lEog7cy47e1M3/7123W5GP54Jjw2PRbTYpOl2v5TFRKNNfFQbjnsGhIa+9En
ReYYl+S0V3riHYuA3g58JVxqCOJ6oEeBo57zNMJ9UOcHoHhIqPE6eTiG4BqL1aVFXkmv3XR6sSlL
Hd9fnSxWYPUshY1CFuy+CFlYxtrF5gpYMwU6vyO6IlrVbN3XcYQ6lf7pQ47r+NBU4SdAaHs1Khfo
oiS7NpVExhoe0bKDA0287Vzf1GRyLvv8Pk2hp0q9R53tlfjTB4wP8S2EuMyfIo1mESu1RRK9gQR6
PZrFd6us3hKn35fSQ144QxgnMc4ReMuChn5JUNUa1kthnZzJmjaZBLEXKEKjk7xOtlqHEyRGZOZL
p0c3urjg4/AWLwegibz97nUanIT5GHIx4ev9bgOj9r2JXAeFmCnX9rEzmjdoxgXKYmCI7TZqU8Xu
Y7GlJraBEljcwoUI741CuxmZR8saDWGv4uAQS+Zj2DHpnSJZGjyd1gE2NFsGq+zohGDNZxutTB7A
FYoIT20atoU0UauV0cgrAAUMem1qHdQyTCjnzp9ChFDo6TlosK0HarVCS57idvgYZzvY9F7OnNla
hJTeKjHiYcfgAmxk887wz4/xhYKQc6qtUXD2Ev1MMbdVpfakW95HB+CrLz/rIOz9UAoiSVXt48Z8
SeyILuIAcdqsvG/ZBBuKDwxMUb4MyyWXkqtEXwyKP17ooOxD6POgMBFN/goI/FmvGokIqFlX6eKw
lEB2Q5uphGsl+gEBzSpSxfOiNc8qYr308VGPnD2r761NK3nl9FgV6Ra+R6N3tFNjM1sgRNctiaCB
iI21CMtqI0MuYTcmOqpgyhiQtWSq5aIHpa2F/Zts6YLYxnDlZClx3dY2sxnsk/QFZMCGwNWA/U+S
Ytt6YKGE9tiaPQ3yCiFqoBmvgUmQY9ySGBrVuKqjO6XA61mGDhLbLN8YRPvlgN88ajEZlyldc7gB
2DXqBnz69NJS+E/tN9NUkJOt5qXmZhT0zVtsdqemJkSoi4unWoRvTJmfoXwf2IptPGHl26os8GN3
h7qsPghbBlc99S9hhhS16dy9rezYB+pHnFrmbWoMzLjFSQIBzwOlE2cOUnAudYP5euD1m6Klcu4K
msgxyabMTa8jXsFxmq5EDAbKs/XHDHGoP+B7XGu96axmYEduSUCV2w171fHyvYj+YcDHcj+B9Ylp
1JdOgeSV+0Nvz1/dLO0e7fwZ2jbS1IAcFhy9tP2/Flr8YpmQXmh3lVg62Bm19jcqUjDcfXj2Fvq0
FtSwGj117wj6tVVpPZvxdJjE3O5wb3ekqwnnPT/rACwxBQLT7NsZVBilMk2T+ZhMtrYm9QUqSGfG
9Gb0do+ORce+LBWCER0GMgBRKl193Ydds2+WmiVFvimWGxH3De2B/g6WJZk73/UoI+Y4iT/q6S5A
UOaTnhcdU4SWXy39HpKNeiljKVAUwePwRsP+OsQTLmsQxSeM9uYzohmkwpBuBHiIXRja/R6YmbYJ
gWG+4gA7aRChHmsVOSejK+v1FDr6q16TZ90i4b1mHpeRIeHuVSaMG3fphwVec6eYZVy5WvuCKyo7
kf76tapTcR/2pn7vRDUe5pGI1Cm4cmhhXkdyxO1vkVAwY1Vjm4ANcDl6Sqh3L3OTGzqUEwygyWLz
Hj/Py0KdhQbqtbEbX5FHbyy0nN9Gx9EWR/gpVSkAGaHSI2K5xu+7UN61AMFqzh1a9E5tCEDVDmkg
PiorPxZxZD2ONMAvWwy7twxUDOhJW2eg84bEfdCwnajRZIKJvDEZ2fdK815x+31o28HY5JPhV2np
WyWzm0tCYW20yV3DpLTx6pQBC0RXOmzk1po4nnX5xNDuQGLrdFDocn2j1b2XbozvWec7ZL7Ofqxa
BJGmWa4cmdPbYGcLttY2zrMRVTtXTCUCiaw5yoBLHxUtl7UZ2LfzhJAHRB7srdlhkYvS/DF1xfMl
k86KhcJb6Ey3rumkJxhnvU/eR4FCzSnPXiCPZBChRIA8BQ2ciSbb5lPmcDeNGUbfdQUE5kUHvUUf
AKuY1W3be/DdZV68K9w3sEi1/kgDNHksNA2hC//utvjYkxzraA12jGwBZj1mVrVQD7GwlXFkrqJF
gYiePDsxlNn1kdHdSomTkt2TvSXos7sdl38jOA5Ra2y8uLRy12RBepuEGeV1tny5fFdtvZRx5T//
oZm1fMP9wV4TZ+lCNK0kKZ0BU0t9/vll9lDt8SGBZb08IWSqrRZMw6Z2Z0ArZU2D02ywbJce3jY0
9leXf+v4+P949p8Prbz2vWyszuTjhG2Le2uZ7+JBE7dVB0CQ0pkOKwq+APlEQy3Q+2mSuv6lis4T
wdahKqJNSXVwnVpYX+qiO7eyPZUoIZJ1nsUVrR1A/cSj0qVnBHsDWgXBJJrlO6+EuVrnebSDe7C6
yGMrjTXpUtMyDf3Rt3HqPDq3nXaegrp61VL9jFacrIaUC1EP0mSDww8msIu2bQEn+CQJbobUmd+c
vkF0NOfOI76vlRhUjwWnkutcd4sncykhhuJWmE90Wts7k9zs6wT1EhUi475J8yENJ+cfj5LRLfbQ
7J+6i5xTW+SdsSvtg9ax7A+ODX+6tMJjNNhrg2zJKz41qBkcF71sXDWN7wZlfXX5cnlaLD/jNnXL
KBJkM6yZaMgFmCaOB/FO8bcyaGCy0Eu4TXrrZUQhezUmiUNN03zm0eje1GVB3W2jIWfQklvolJFd
ceikFyJOcRlphyp8SBXxNmL+cScqYeLeouhS22LRolMlF2RVi87HRC+fIHwwfQA4ZXtLTpuBok4L
a/iyAPMqdkj3ReIiGGJOaHq136XNKpIp11na3veYuu6lww6gnDr2MF4j2clNMK2mvL0Tk/M02rhP
nKJvrjJ4DOemf5ov2wfUTux6F3UcihbuGlqBnV9jJHW53QRl/En9S6+sFzYZMvXDJSHWna1dmS1b
yloGx4DsnXWSGcmGsAj6msTYdb6a2a2gSR0Oets9mU0335ad/mmK+tehN9IbNcQNQCMzuHaRnq6n
1otu+tTKNwMSqWPpIRkXpnwj3K7cm7S39/ZgPHRjFH3VKmP0zUbcz3SU/akaymsrR21x+X/XwmiO
Y1mW61BHwOtMY/9SpAS0DCHkZ8BUcrEEjAFumipj53B5iFL96cevG0UBRnQ5Zq0z9wyfkDY0oPSo
LxO1yaKqPMcttD3LGnaXR7przZt4KsxDSWSIX3Q5dToxEkfDJZWoa8hFy4u+u08CeB0CIUdXM8JF
DsIY3RUE0jHsVFP8tbC/W2jfdmWZ2XvKxvg2codpbZAtoPXR7YDJEylwfCYFGdQ5fqZHwWvAEBmj
p6kC95rmzc8OWp1771Vp2N/NAHezTTpu21czoj5Wi+s71C/TfduFB3tZHxLyZH8eOT0f49NoL/w8
u7NvhFpEHuWBE4P83sawM1hJvrM6oLtd55rXUUFbZVlQCT4piLqrjUcAxvGhsAi5qeqxejaz6bbN
dSKDhyI5hemBm7qJCz9FgiHwCKfkX5EJGJjO+DRoSXtu+FCuBMM21GZZsI9TvbtvC9yQQ8TMlirf
6aII2RRfYA7d/mgnOGLAsLPM5pcPnxXpaALIeDb7LIeEYGGNgXC7SAx2A122tehFQ5A1LcJzGg/6
safreGhr77vWNceo/9qMRvxKaBUWJ6K6mEs137NaWXj2kmBjhW54KAL1QE2fnRlcgV5x9NPl/KdS
/1WO58rpJFgIxmuGDkMgUJl/aS9TxZEa0JNzlqX1K2lqai+iCtQyJEdatMUI/neytlAPkTw3MmBa
naS+F4PEou5YgDWjdbg8vFyel38TswYiz5OEUmfBdAgMcMPRnLbUHdPwMs4zx2Tyvlb5dhqL7qiY
9aIVr4wnzGo/HzZll93hX70bx9FZt8EIfu//8h0drScrL5yryxqMCkfgIqjbq4nDLuPoLhTl2Qor
HYM8oawWiNaH6sZYiq90tMIrs8kcggq7/GrO2eyFRS7Oea0ILdWM24moqx1dDHuFmKZCOOqYT+Tf
VGs2d+bTWIJeb/P453eXZ88/7s1ZTb6SMICLG4mRH3/0j9MqnTayIOIH9Wu6w0UC+aUySeC9mKfU
ULurGqEZlKFAtewicvwXuzinyMgawtuZFgrQJfnLmAxYiTvpnPMKBfTQpTOYDlR7pHzi7VZJuYuL
/pvJWkHLjq3wWYI673XCidHjb6UZI4xL6/L68m+yb9xjKotVq+o9qZn1KyngKR8nhJi1VsL27ULd
vzReZ8EWpCAmALBCtWQa18Utlga2DAO7kIptMyZcQ5zow7b3llu+sSUejxkgqNeZdMguhb1IivDk
2gr93vjzC7Bo2gNLn5x6wsQNogjXok9ezKBnJ4hDHhX3A7CIzs9b8ON6nCyeS/VWVHrh/7jC2TPe
Fd3Y+XRqXJ9SAPm4RQvChpKbxRrJ3NqnnjdY8FNXPysrhqoHp30Dd6fZTTppa2ECroW0o4yLo2Wi
Mlm9j8h/QQQkZDUw4rp2ZNuvx9LuNrKJHFKA6TVskYDHPraY+dHLkJGkd17bfk9zZV9dhN0pCp0j
8uVmFTb6xzixPYRapR9rB/dVYQeCBkpu7CsdRlvWRhQno1OeiGQoNj/mEWmJArmbZ+8mC6xmpyLg
yjUN1+uZYYkLnAJLHmESSa85X83hc8iL+LFwcfKCnt3lKUnSqfJAtXctyyTpKsn2R9NSIw2yu8y7
4CdhZtHI17yMzS1pLni5ZS9/USRnOvIFr7jJRFccddruWOioFUKndAhkS24bK3NZB8fQF+MAkAoN
8lsGwbHNs2PaldYTNqx4MxsFaF3RnbJoaM/Vp66V4Qftg/WYD91pNB36hcj8k9sescsYdNEHiyBK
m9a7Jp612LjL7UbrtAxqmDn5Fdcj6uxioHQr+UBedNPpNDz8GOHJyMc9SaCcmya3s1mSSbgMn3JZ
SvR1ptqMtHZXbYWtyRzkE6fzUwst66EAKU0ZKo5mo7OtN/AOpX0SHCK3Zbm7HC0SWMZTAwWSEDn1
cKk69dnNCQOBNU6uh31EmhCuO/KB7pkhD+tGZvM2GQRAwqWWCcjouhzAcS7BVXcAQ0YAN0fane3m
x/I7x1m7Sb3pvnJUscpz+IPzpQtNqtEhrgc7AHZa+qmA2sH13x4SaXtn5h7PRdmlzEGnD93Q2nuR
KfPUa3Ch3HBYGwjcdt2yk7WEVh4Bhf06LI9m2pDIdFrArrQgjl7Ame+D5jA0rXY9EQwbCPpwcySm
43Q5TZeR349LJyingkUeK8PlTzUS623Uu8E+NA31NlsdqT9ehx9STvprZ2tbFYZkgQ9Rj6w6Pgrb
SV9EwDghSQsMj8b9gFOHnAeiRi62P9UlpLG71B6a9wjs7yjHLFlP/TjivwBDFpgFxtEgAy+qw6N2
GoT3bZlemUWF+EomzUv6a6qKiAWRSVuZJh814YnHCH8F0AgQ1dPSeb3sLWhBKZLX+83oZtxFCy0H
aCpfSpvN4ijs+t5rmwRYc/hYcEdB6xVYRwV5fIcoCZldYR9HNZN4snwHR30m5+k/viPqAmRPOweb
TKf/VaequZ/yJFtjKxl2g97XS7cV8fyy/rBlyxmSjCqGyIWDaUVNjimxQrqLoZJWWjij+OlsBXuf
gBGc2/r47IWBOGCS6+luvqN/n++tIG4O2YS1u+AWtCqLTEcvi8XQzok5MbLU2kX19HSZsRpWfHtZ
gi5fRuJO7S6vznPbbJhKGqdwtqdd3NKhHYueLTi98uu6E9rRhtQtL3t/x7olXjhjF8N2xUVJsG3w
4p5ibGqHbEYWB8v6Br4Tjr+meOMoGjfakNqkIlgZm5rEftVMAp/IdkECCUpwM5LFlSw3eYMrYutY
tLOQIfzY8/VDlO37KfuESkLfIjtifgoSvMngV9ZFGNHpYSPxjESsSBlFA3oyIAA5yc/vQhyRaQXa
r3LkdMwTbd5ULEZvHjvPkrncR5LKV7i47j6GtqkB09qicW5POvL5kV7UdQ6v9o4mvLZOQqRmCtri
OFrHOA5ysojx9wuVvwCNAS/kusPa7ZfuvkMYTQxvuMwae5M2EyjsrUMQrk+/01l7MEWBkMvkZI6P
4dhczQbBA7397kCoWLMM0brBa2TVMfhXrvKAKAuzAJxHv75bW3v88jQ40QcStQyq3pqQm9lxSKo4
SkVhsBGNwvCVoTOyY48s4tx414pm2kQqOKRLQ8MYF35PmH2bTUJrQMK7Eg1TyvRuRWIxhjhi4mTm
AhbUogHZoHbGTYEwVKy8FrcKJaZcmc5AqzraOR769oJHqyDIbpA643WnJcrqHQJiAHnmg1CMIIQ0
yVZEgoYbyL+6Cj4rXu2m1scl/hWHlJbtU9EgOM+i+KrQYUx4UcRUYHoYDVK6Mi05ovnWgiFgr+XC
FexgOQEJRYdp+TWzKcx2FLUefxP6Cc245eZEfHau0bxVZIzZ2Bz2XLbvlk5hI/HK+t13obfy0IN+
7trWucJF3QQLlUDYaBPdeiOCftcHgp5Uil1W6Tuix/KNDZKcdbEdafHTWUmIikYCPlBu4ECkh3+Y
vmdKF9uB6cgUywLn34uSGIoDrvhVA4sD2xodlueYzvqs12ur72njpjMQE4eaS7pP7BNif5gRrruZ
vZtKAoV6HFsrd2iBoQuCJSZ8BDhM4ihw1ybyW1xh9TFOyTAzkbnJ+INN71sANW43GO+5xoqEo/pk
uoDapswmqIPfY9s1bLDfoXlRyQtWRw5nC8AeBHDj5dkzCbC06QFoNTRpdp0KPiyQiaYV0+QuACrB
N55AZIenyrK+Tapl0hd3MHBci+DuVuwh+0IMptVfRM21UendrlLkEUlJrMEgjgAHdRJxHVLEwuq5
bWEnht11a0rzMB/0jIzK2BJMjghR0BNT22mCuimkhvOsbM+u+7uKCuLDS1wtqj5ZVf5i2POVkuqV
RlwpotvCI2lVmAi3Q5U+g+b9EPGg0JG373jrnoylcR47VrAFN7rBujmtnDwHpKqLYy3iV4wSpEmq
mUkdhz7HI7DLteEMFumDmdaDIvCbzwpExpVLYMcqNdKv3DIDP4Zgi1U53mH+oLff/Yq3j9FQWx+i
Qb0DgvnsMKASYQw4EUgJyZHdBI4zxEAaAKwpXaxHsxszwSNxQ8Kd8e2cEKZx8vshNh8HtE6rSfYb
q6ledQLmuhk2JbvOl6RpQCmnzb2ZewfE+MkDSQ0+Kv5XEsDxV+j6XQ7wYy2GX+1y61ROSM+T2f5k
WelSgSbYprJXHZS46SbGNkg3FdrWcyiKB2jqEMypdeKsmDELxxtRBg8WFjHIVCxUasTsHF/G+1H+
VDeAht1SvGmJuwvHYgI2GF/ZSRTsDTkfPJPOaljD+zWY9JWh2S37Cccnq/4g3areySy/Z/9ebLoM
/G2q2J5PdHK2HB4Gno4VbkzT9Fmgup3o8m98vEOSxTt26KDXaCTb68yh6+5M2UFY5uuhk+H7hKSE
fTASN60GV1Xqh5z5kDtr+gYcMq0VBlSEtr0nMTpvrYX2M1sw0mTr+G2pf+1GQokaVW3KDFAKbedn
CHLEdBfp3pwc8LJwCds4eZWpjcejwJqsH3DeTJjm0pZu2fdeNvB6xkpRtTgMynDp417LcJZMx0YS
x2y2Q7sfdPrhvbE1QiZgdItMNqgxpor0ST8OGYEYEr18X6T1pmViBN1OA32IHoZBUkFCqpbcRKiI
CUzjxhSnwxYhDdM5+pKgyMaHgLGSnyG3mSdcWHl7P1msopUpd6meAghmTS6NVSJNGrfqUdU21M2p
dNfDNxxbAVcnQVdE1d6ETdyuW/pIfqWn60Zf8Pb52JzaZCL1CpT+bkCkucEgymUwKvsm8W5EY/6q
Q3Cq+h5qvtHj5u+1kiNTP2LOOpQtfivN5V2z3bx2JfYGs92nTvkdQ+pbocfF6xSFxCVhFMoUEOMi
VGrTJrC5cBIXfhJZT3AUCDT1kOtzOjbeCApH0jvGjbIBN/vEQqL8RgzGarE++k0LlbfS7saGAQxe
fZ1BG7F5aea+xhPRY3U4bbCPGissIz5Wm7cx6mrfTGMa4Holdl1kvoEoWEssiBT6sz/ZNqsdjVgb
3U45K21ljeRehR4zSUaXY9PskD8z6hx4HVR217ht8vU8UlFILF2Yh21KCpISaUS2tUM7ZTbV2qFZ
PfXxc5NnxHzLeY0XgvAxCYLGCHYeu8iZljgjbAH8ZISb5xif1txt3AnuRwWmY2vgV6k1l1ZsX92G
qD3Xpgfzb9RPUSY1bL9oJSvP2tVO0O25YA4zsSdN3LRXulW7m66bdnpX7yuk6VeZBnKoyowbNXW7
mSWQtnF7S5/twKvH/TJDH25Jfk800tnmavrsxRKj4p4A0xcHNo2RDytDkDaGIZGznPSeT6krSDcd
ZsyEFdEm6i0JGSGTX3IGJLTWByyXAEjWmjGCRJpo2eFNYa9uVaeuK+dtZE17Z0lvziJ1rOruLecG
GVjsNw0nYzLiTfTSCbaLsb6SeThMlNl3ppsSp+vYV2XfR9CVmxNxBOlmQnS14rivyyXxae6nwNfS
8XsifVTtdHRwOyeF3Z9GK1kzxH5jItrtmgagntF72zap6pXhZeqQEyHihSSxznCqcRBg1TXBUSWN
vQ+9gbaG/lGSkEmrnu7cnDFlBWHUw4zDvt56z+3MgYib5KNo6U8IBIapVvi2VsqtIguC/fYIeaK+
yxehzKzCKy+wGRprCTaNMOf8OmrTj+L7KGW09Qb9RNgVxXMLHC4Qt6mmazujZF4dJRR+ZhewxRGo
VWr9ZfIoB0zFpYr9Aoa8iXqRkq9hdOtOCC3mGg1OrCEo5AJuo9T2EyJyESwoFlgdEDYxqPuRFXCX
56wqjS1ezSI6sKqTBIwpwkop/Su2whs1VY+opU/l7Im1SzW40kNKG9IDGI+AcoAaMHQagQlM6nxN
fg+r9N3FCUxRS0nhJnSIFBulISkXfwRmOWfIty27/lWEk7MadXw5BH2GvW6svcFp/Gloi5XSSRqw
q6mH3/g0VwK++yMdumc1zWeBLxtDM7u9OzAzOwxk95GpJCuoOeBfDN/dJbNRT9urRNHYw1+/I33Z
yvPpBKRBrFNXPjVeBVTQTCgxJbdetKgkXYRcRSX6ZOuo9flX2P6PYUxwTJfioo++oR96oaZHMLWp
CutkLto3E77gnSiIEAOxFrzIoYBoRYgBTWp4h2aHLCyHxmMDLbVs2zuW2nQXWmw97IElJWgjny5U
6bLk6J7QNx3bLj9ohtLHuuIX6fROEMY29gwMFvFMXgMUhw2G7WxdBPhEEQdjIe8LAF7ROhnh17BE
7ilKKV/19j7Lgit8W69ZdUNY7atGH87vFR5vryWiLbMkDRY2o8ZS1pTcb3etKLtt5sRHiCLDOmz6
fJ07HQVG4zKmAFrhjQAfTBLTwpTrIAnbGMJ9Uu9l++HOctjggMiuznWp0H1i7trkDvJBhrbLkMw4
SlLOrToJdzbu+BXOZ+6fTnIwjPaRhoq9dpPWJbTDepVMbAngqAfguGpaefpX3ci7TTdMN5UCYE66
Fy6iIGN7YWMv9gbsvjHLSGyEfl9Fj5JFdllu6Jha9wWX0r4euSBpi361y9TEHDra+4QgFZzjIz0k
W4E00I6DdT9Ja1jPfZTvWUO3oSz8Ulc3CTYpzRrL82QPp0kE+o1VUtexOVkrIengzPCxAyhjS+OL
CXDlDPsIo8ZaE51cFx1x91o6nA3CJMKheSFHiwsNFVMVgdkHDg8bDsiG0tAuT88jrL5VxcRoJj4T
Nm24adrupTNt32rdj1h6r4uJ13cS7wCDQq6jzGsY545768L8iqW1FsCyi8H46GcP9GUX0DkF24Wb
4RjmX+muGWejHbgGgfkXIOQoBcTO4G56xnJztrwbrQkA7knzV6t+TKla940wbVZAEO1FQB8IU9S2
llZ7wJVIYG1+hEfuOzh519CBNfr341ZLJofMnFbfYh089UX/3RwQ5MTvaRmXOPKYflmVeJZuvDUn
ktwYhWHQgv6LzCJHzTyxHBYtK66rbTIv6/x/5+jMthtFti36RYxBGwGvEhKSLPe9XxhOp5MeIujh
62tSD/eMe+pkZaZtEexYe6256rO3EFmjhG97xhlK9bAaoEwrjFfBissr/Z6TGDeyDZ1Eq+GPYbPV
XDH3ZTCd4ICCgulN759h4Qv1Rgg1w7wV2fOPsDKfAvNXOet4TuykDy0xU4Oelyfeb/OVqPEf9ik7
ETf2NXV/OtHwAGy/n73QcVZbFjjJ2NmLdN2vaQ1Xt8s5JINqcxI5D5UP5HvCUMLuZfwEvptSp+Gp
Qw/Kw0PdvaHpo0Xdy/djp8XnXPILuwrDgobitQQH79r2pX2MHTiUmq6+Jjb+jWxQ9gFMBHCyeXsZ
p+LDnNlntYyd+7Vf76kO+pupmdLeAbFZp+mp6B06uYPqF3wI1Q1AscHrTmCrKurgnHyPAemP4cmv
bLLevLiCtm4qCtyZYIHfg8ypZwTpKaIsBroDfz6vImC5m/Sc2pzz8DQpjxgYerOSadSGfSeTjCbV
iVLwdbJ5XOunJV/aQ1AbMJgBGGe6u3a95ldn84/lMWlOCTzsAHczc98nRlK9z1EzSLBN5OUMZv+Z
9TwnYMO4rgAxmY5JhmzrhOkUaUPrA2p6u7PXrIu0UxeY6Xkhr8ZX04HODvTMybf9Rxt7OOupPj7g
H+NHBsXQy0j6iMngo6fUaZyqCruLtXFr2SEoZG1PjL8Yxs2dsAi08YzyYZJ4WlQLO2OaAGSl3TZR
0X4qrsxkHFZIG3KoHdYfIhSsCXWwIDyt8ztqPLqOfe6Aou6ajpF0ogcJ0gy4+zkqJqpopVW1x3rK
kYWsnvaHrUVEIVEYCOy28zwsiq3cqcr8NxyEhhQmmvJdv230K2yTDDg9hcEtv0XutsfYum0dqpm3
w5scNz6KmF6ZTJtLmAYxb4PKOnhU3oXdZpdsDV6/jeNZmKi/GjD7B0ARSdjk67GTPHcTrcxmpb5r
q6GpmX0PzZgYbB0MXqaBHHueUuu+8d0g0jkBW66Ye8XTZk5mZHprcTJK+WTaasVzvEaOsraRjReo
a2oe6fSvY9Gp3qf6daBaDZ34iAqX7Qip0qNTvmVDc+dQqhLitXz1TC8cadR5wtfAhWeid9vFy1k0
TYzCAd+sbcye0YaZAtSQ/wg5IAKeVTrcip10PNZV8y/Xs4MwM5NPtL+Uq0l48g3SgKD4fDqMTxUz
GCEtuS8xeW9UnKivX/L+pNmKP61l/BaYbFRjqGT7QYZeEaPmiZG6SWcAtV5LudtugLD7yltrNV/Z
hY6R3fa4thI3Ailuh3nPoplmmow9IgMgyOqsbhgqBNYuQa6VFde+oo18auYFZuUgIlKY3yykKfg8
5RZdbgCBH4KS/4cCoJxkRnHF38luJ1ehWAcm4/Y010yxNpWfC+j/VnXqULn2Az3M720iOEdnuwib
Jv+q4vQV151Pg055UnH80+V3I95ysrY+XxmRCZoRouz/Bu9yuCntihJB33olx/wPKtg+mH0fUtnI
IquxaMwE8O/Y16Wq+uvIO8pPctB3mQog3csvo++BuyfPRjr1VztFdx0y+zEZEYNdcDDQ0N2j0WKd
isfhzCe0O8SJLKllWORhovkl0TJSnIsHL7X/OL75OUwdTmkzraDTz9fULIbIJkc3tukhl0OMq5EX
jNKPbbc+kTnfdbrrTrYjuJMsgE07YDE0PRGCIjK+mxxyznMD6n5unJGpcXaAxZHZ7lCLAx2foL8B
5MTiucLqadrhY0ExG5IpP2hx7bRnQ/7oIaTyNj0t5EaKUlpRaupm58mue/6VK/QvFiuvgWrja1LB
J5YGSCLZs0XM7gaMXTeadoCuxTfZMX6HlX8NOljoBdGSS8fF0asCgDMpLMPWK87we8wtmKMOMWC9
gzUNMVyaNsSs0OzsSaI6mVYZObyIO5pbdw2gRJabPoF3e2ujQTl3OoeCICrw/ARDjGLQz8l0U1KR
PCxZPR9hsCC/BbDaC8M+lq7oDqYni2iWj1MCkx0FuLhkvHA5HYxjQSbl6KWfBT5zIADPQKkwRCdO
CaHLf2xqO3Q9LnIqGPSxz6d3UtFciPr6r6UzfEZgYTBFpyemQ+5dRIsGaZxq/i5ROtGC3WDyObs+
+4uxeIphXWGPaHnfA9C7TkqcZp8XfN7Liv2ihRWpaM9rbGAsR6pbJVYkhYmtobbPWUr/jm3E0Vx4
7h2Yr3tpl8W1rOgDLwLqG4uNUdWR/OBq/90lDPeYI/p6bGj0HE6ujg/MiTVUPWAoWFLQK3O1RDpA
Cx+MRKFJT2E6DcFDo/pqT5aCo9w7uQsSmaBRGplhgcebes+GaR/yGPgBY8MNC+ThOLbee1PJFVuY
/1rauGoNsXKTQOKFZDheyI9/jFX1WoqN9UhXbitoa86bOTmYHX+dxkMecjOw4ZrO27Wa7gl1eDcl
oQKC2XoBBYob02d/dzRbImdrmg9nxUd+5/be95rH3Y3HO1FL6sQGZT1go0IuLWjnqQbxazr2UxDw
EyomNkIERjJQSvCvA4bo+1JOPwIbPlZO50aPA15YfjQtTSzRSlJs15dwV4TjR7BAHmLXe+plPe9L
c24OfFUY0GifY4jkktzVBv4JxTY2bbmyshWKQZqILl1fy5ZKwhGkoQHlN2zNCj5oanP/F5vXKRBY
KZeHQfXxDY2i90VgHy3ZCVSB2r5JG/G4DtMebwJMP7PIjrAJ9hpaKeGEpTo4+FzxbrwzQY0PgcQ2
oDhcCwsjfBao9aWPq2o7Wd6m0Qkit8MqMND6C7jQO9A/fjInvPSB0T8k+U9RciUT4ymH+Z0WI+SY
YLhVHjq+zpuDTxg1GmA3n+kzw6cmOHaalg+qJg79vPaCGrqGK9dYX5Cq7QemE58N5fjkIuYS71yn
90xQjBv4TLd1rG7G6raZneSau1WkTBgMWUw9pzL/UM88hTnjO29G542PUkrOOXmbcnbbGaihOqU1
eGrN8QBl4nb6TUp2fEmRBiepGFIL+EWsHQZg2bQGrXc8qOa99nk4vXHNbsrgsTP1M0Fobkst50hX
3PlsddGBkuWmNoLnpe3sO6wxZ4lqmvXmP0aI20WxMvMzy4V0FBc7d0kskh5tfxmVIAgy+ecAjFoV
wHUd/MI6zSm1MY6VihdqcV+TmmD22s8fBQrzkQ89G/reDA2zgTU6PcY9hV+KN/EAL2c/ECVukrOZ
Td0NacPH2kMzkQXsojrFGNvl8rNhxHRG43Fe0ovLQHCsGiuOkpxn2+1WjCcpT06qQiybek8k6h9j
AU3OXvDS4pjnehS8+Xad8HsNoWPoj9iuEQV751g4+CKWVZ+HThbhjAUW5Xfei7m8lgZ8Sa9m1O4L
H3Y2lvg2IYblNk+0EgqsDHQgDpSJc0nPboj57N1QDLmPiM2UuFQeI5pNQBVqBFLxIGdkP0zCGOX2
aTP+8cVoMCcghzpKv/Nx/urGTzYC7vc6PDgtaMPE9uwbZX/LwlqOhJjYPUkPmlrQhowKP1I4ese2
5i/8rAYvCheEOjGffUudMMJwgZJU3pq8Icc5OAaD92HZ7q5vK32ei+avKtznGgXvxvCg6sny0QVO
/tANty52rpCd9WPVIhj+TEu7XMuZtvOdquDdAe0p95kDMGbO0od2FvLYj0lzkS5VwsGuynCt0VHO
b5U9zSxO2eOwpJ7zsd8mI/YIyuO7232LrnEejIl72VrY/KsldybvOEiYX1JZB5GWfxZdRHlW8c0z
tHucwXdULTd6ih+KY9KO92Qs+dgxPK/st5Ole8dM8CCqjcDrYTOh3nW9uAl2q3r1sYJDc4EcYJzJ
j76DoRtolnuoXGvYCyW/QfBgsM6+mlg8EtrhAJrJDnHjXvaOyilcqNcXVqnJJaMBmH71cMLZgmf0
Tya8IirrgY8xW4Zj4JmEE/zyRRffWzhqc9HDI9u2Tklf/pB0P5f9NhGBMnJawkEi6zyuCHzkJuVc
Sy2v3dg7Z2AMu7gbKZ8Y4HQRWrvLBT2wll/be5f2Uj7MXgTG/AHfUuir5sjf0jo68PdPzOwU6s2/
CXaP0Ekz82bHNwi9KBcuFs4CwlAPcKQIyOcRxyY7fiNdxzkIpdBV3E8FwWYfKNoWnaGKGA2SveMC
lVxsGQ3Z2BxdpfFiFM34POtiZ5TJsezQhvFb/mky1iJBr5YTKTJgOH365NK2d7YyAuJZwrtw4QW3
H53sHqxE6Gasv0fj2SzM/KUzvg2sx7uiJm8zyfToz9TK2St1LF4zATQeBoGxjD+gWkzej+VwV6wL
iw3WufvaNNOzZ8MRjmd94VQkiRBm+TiDhaie2+x59Vm42BXri7VnyxgEN3VC44yaJMXcpvGElJUe
HXN4BVoO6HZcbt2uNO7FX0TT9FiPvNyL6cTChF0PRbYu67uU3YTuAp4EJ2g+jPzJWW0+RHetf5tn
kIHns+Or5wCRgjIRPoUYCj1nJjiXYV1hOPiFarCPNxuFpNkGSDgv08q6pJ34WEeXLXNFs93ijtzU
mZKJgyWFf+sZbOrM3E9CL98y0fWEIia/wfc3lyQ2AUzL56CgccBV/XdcWhecZ+vBN9qeJsgX2889
vEKUZhuQxgrGpJd2yW7XvLprVzIsHWxsl/fkuabD4FINuOD5gP9raPq7sXT5WvmpF8HE+LIxaEBN
pebHqtZjPJp8R/W3pK2MGlIXW63pj0g57LrTqf5gtqNNVY3dIVfGdVt8b7Bs9pTFvZIsKKRYL16H
9O0sLPXc/I3FGFegdZxgl8Z3gyHeUGhKCqUG5nbrVU6/CkepKKuLn8KFHrjVR4MJOy45eUtPTo96
zpL1zo5kGOaG0sAg5i60rpV8QRjFVu5EXDD4EpxjutgQn1BtYelY3EiCtT14sn9jrZgdC8Vdf2lD
kUAfKCl70H0fcYo8O8nRF8mpd+dX7lThUsYQaG2XE8uz/vWFvLJFu3Pa5dWzy426xdKEiCCf+JLw
jRsPh5inEBAj1hhCF266Aoftuf/TCWWeOoTjkS6QXepSQUSRBRUh9rcYl7uykdeFRDRtbUAowdUP
mffiUD4gh+Tbwk50kSWnoaH6A12690Ghoj5ncjFHNGIMQi8ipwYl0egmVMNE5BDdHXwgdQgOrnUD
4UxF2h6ujuu8Z6V1GxQczQtdkuphHcblTFvLyV3zQ7ymNMgu+YMqB3o37fIuHYbyULoMRKW8egUB
qhlxcjAMfLkLplHLTr86/M0atAqWeu74bIJus3V8GGa3jmB84NPdimY9hzNpnrsDEyBfO41FwM3Q
i4PmCbAFy9P6Eaf+Y59bX/lbbvKrzYQ+vky+FmJeolnpE/yG6mKuIFwCfNWhNPOLso1oVEFUkOsi
Iksa107877WnXY9LXYGYR/WB7T/bcn1cgvzfCBvi0CERZ+D0AnL1AkNravgPdi4ptfNZ18Z0VdDZ
iVxumGVYt29bblmDwtmhOfAEaPelcCm2yToXpkKxvA/WfO3J9Qy0q+M7t7Fa8AIfM/S2JkPQW4sz
sICQM5DHc4ap5hV0cwb9QRpcLN2qO3Vp/g+DiBsyZht7zKrjXptvmkRy6rQ3Rk3EEzMcw1OevAmd
oCh3dFCk409HVZCP+5919sAeuDAF8gnd7nlaINwAsyiouhuaVB5Bvm1jKxnYVwBm1Ia/OfZ8H9jW
fd3b9q6jiW2nNFHZYDPzjLiakJ1ef8TWpmWulHYlC2QvrWlI5aC307+ZT3IoJRqMPsdnQXETNbvg
E5R6Eq0WDji44rTqPE5ujCdlAOWzXAAUhz2Gr9inyUf1H3mJPAvT7sOr2n9m8iB92HFOXyR7Wx2t
wgtLcF2U64jHrhtfi9l6h7DOgNuWXN+yG70VLmXxhy+T39qjS4RH70LG82aQGBLb4LWBUXhKUV0c
09sW9XGA3oZrloJqe/qpQR1LZMxKG+/NzOvQjJG/MTqSz89wvVtQgJKVFC3fGsfP04MOJjh18mbk
pYxf19ru2tDyC6d9X9afNPMpp9oGBl/1bEpxfPAa9k0Efdm3zuV75RbLTSy+6lb+bWEvhS5o08kT
GWDd/Kf2TRo/za88oBXTADpeT7gb1HwbH7PG/dckOM9Zv7NOjZ949ypcvUojM2IBauvIbajLJG/a
e/aFA3lXCNHtuZ+zICb4ZSSsSAKbe7I85Et+qNm2udvleS1I2fZI+26bRN30WWQ1Hk1odj6G+32y
9MeW/XC4/Qgcbb8m9vg65N23WyU/+JCOY97eJ01KeTvpJxGgGSjnX9wn6ICJc/bn+Hn7lOZaPIzL
PwAN2MT64HZlFl5Ge6dn7oF67N/pCrF1y8yBvMRbj0OyBCgHUQFhXpcHEr6P9B/RAQT1bycC/Sbz
9IHsADYaYsc1Vp9Xtx3snUR9liKfkWVJvdeMWNhkln1AaoUlUvaifcyVbCuoIyz9XWfbqAkC9WAt
7UM9VgSE0YZ3Eyzb0MBBgwiOGc9KXzNrK0txq6cxm8RhrrLlbKe/iClvqxB/u5pfayOnEdIF3p5y
XgbgEpbrIPNfjLVftY2UM1MvUA/F35U3295Mg/smA1EnNLnUbBQEpyhnHtP0nt/83p9EZFNstZ9K
rmOOxVeQZGFWgq0kwDkimuh62Xlu96vz9ALrloqd5DGT3AGmIPmKY/HqPrqBGT+Z7R9JzjRaM4A9
rhuc83KG7JpVFe03hPn1mBKuF7a9XXF2zH7IIFb8b2WJfFSG6MPJra6aIUW9jxg26THFmhDDFGCH
i5mwc8W5WzgrRwNwZ+Ht1tVimW3fwSFoWDd470PPQj0wtlcivo2B+BUfuuYGlm12Kh+ER/A8pslZ
2/Unq7XdpKBfVzPDlzMjomcOhzHdkAkNMkyzwxjJpTmVzmLtWNyotDiPU3yoVcLXVM+AQgKKjSDE
hBP+6Nks/mrNhdjW0HmLxTtK+wkjgXdjpcOdnMxb/gfN/q5rsaAkBmtg8z4OUI3yamGQHstwLejy
oJSuxmhn29UHBB2kse6P5bfuTjCJHwFKhJpSpMbjejXx+ESzj10nyOwTBPCw6nk/V2BYdwzeblgG
4lfF5rNllN8NhzX7Met5IiZF7WRTQTBovgHufQT1SbVgzrJhotzVm78gnQD96fGGLDGeGwBRt0u1
aX9FzJi7Vu2Nt0p4EuyRMip95XTqguVYJphiuHmerETlj24+fuc18WInTn+pSnhucsdl6+qc28rs
0cOBaRtYsaFcRvYUNw+G9yOt8sfvqbNwjNCsmJOsAuOvBVYaX6i8TE/ct28nVXh0sdEWUhkxcOOk
ipqYW4AleVPoGblLsZOT43CpbBN8YJqCSZTFqzVBd+gcQSXJsGnRlwVRpnY0lRPavQvw9xakvQ/S
to6Kndma1DBHucSbcXzRNHDi2W9Udirs6r51+MtXXedzEe6++QCSpyiPwNp+PK9d0Mq4vMLhPTcK
rV2r01QgwwZi/Ksb3kYFFzA2dAT/xotcrFvEcfavS8YStG2ID20lSC5p4GQtX0o7P2Iveq1G7h3F
OJKXpgTiUPXBPiX0zFJHJmfHzt4X85xt2/U2NT3KY/HJqCxhfWOUANo1t1e/w9FqYI8ELkfppTXf
uhz/uNHm7yxNrhYKSeH4e0DY7K25EtJWSYGMsEsZ0st2o9NL5U5JpAZSLosDWpdNhBkKU9ws3VDz
Q1okWz1Cvd4gdjRMmJRTEcn0MeaiGihKJW+rpXk3hWFesNjeAd0B/+apZ9HlzXkycamiRRE2Wt7o
xuHMKv3pMGRuG8ZmXGFaSCCXzQW+MXzVeFSpyPKCU+Y157TJKBZhfRU2Q/aZmbiYncRI2eJ6jzR5
jzRpUKGooUaqTVTn9931nnuC55SwNMDAlxXGjUfzUN/rt0F/i9q7p7GgPA6d2spIuosLpgF/WHZ1
1x6UlGM7h0VW9yhMBjOKiVcNuSNU+MJPAwABLmGsB9bukE7uvNXMCnamPzgEIt9vVcTFGLdhRZKp
pl/B7VoeZDKa5C9S+mnWrSLQeCUSx4mWpNPeIh15kMGfsocigYnyxtFkMr04QcKurahKyn1FMza3
x5w+FVq9NO99GrcJqDRxBHfsht10v4Ng/GnnDamsS9oPOlz4XBK8o/vEsWB6Zv13aY2/Zl2nRw49
rpfL8pK3xQGHxrePqMVPiNe8qx+t2L2srXnb9syfQVNEpNx75nTIoB7RHHNF1Nq8tLNioTEKSBOW
M906ZCc4irttzhB5qBJFarWggNQQnwUCAqKUidU9v3GJx2DwC+4VECMcFPrRoBwjcopnOY/cfpBS
D/gjHmw1QhQR+qtd+6cJeCH7uxnn4daIu5h8vc6t8LngO0OuMJCgD1j9rUMPIEcjvKDWPI1V1ryC
GC4P2biut7xJ3yd/GI+jmDKiNOWNNxHWWHiw1zSNmoJax9xmSuH1gsXJdSOamIe9b/Cbp0VxXzYY
7OKS4weT4KxIq/ieu1wWy0n2iXoFwF1g9QqumcQlOfvH1qit6+Knn0aLo9U1+XKIxG3NykzdPFp+
Vb1xrD7LrnV2Cz/K2dsV+UpfEVcStm+Mi/xrBVQ/6qUQNrPDHOMIlbNz53TJoZcZtgXp9GEOFJct
u407w8eHH/MRQWRttUxu8uATrhn314BSznnhTyiX4c302atBuaQFJ2HX0z0UEm6bTNlpIt4dO2jm
qEc8PTAHL3OWxHsvhbOzLlpe/IRMWeNf5w2OSYMMy/9UPPl1D+KRxqVdFTcv3jQojOfJETWab0Xg
+LvRms6B+CFfRJwdOlMos+ANUXzLi0440lrSI9pNT/PoIziU3aOdEfTwg/UP+NztotAGfJ66Yr9m
4MzY+kNkcdMr9OEH/cZRXjJ1ZRan2yNqb3M/S4vpDh3J4gUVoy1wIgszyhYevDx7tQBD6enGX3Bt
231LBJVRsnbFJR7+dEYwXRfLV6yD/zH6sLh3athRSpx9xTdmUQSFBrt4a1P7WvoGku+WkDPby5K+
AK1L7vBP89yQ46XqJ99hbsfzpLeiacV/7buVlNfIA5rokY6zxgcElxEqIvnCzTHfmW1hn0E4HZOa
LClYhzuO2OCsfJmhpJTkZJiZdqJAyB2zZsA/Q/mn4cuXrkqBcvs1m8ni1ha0QOdGcqip7IZo0AHv
4Ajr4uFfp/wZErV49Q08FSW2Wf5wuMWFBw0HmBI9qd36HMMuDFyLSbK8o6yb/gw5VRg5uAB7jfkD
eHzXz8b3aOKq9KdWh0QdGW4t2lBwSAnq20RNKFrVW5iC/XhaGkzAsTqzV+gKj5k833ZI5Zso14p7
NQ+GWtCBZuQMjHC8j9ZrogVFSl4j0U1uxrrDZkuP3wFawh+jgpLjT/MPPNK/aNKYohx37/cxjWEA
Mi8L/I9gNR8UMfjMbD4sS3Okr0ftyr+FgWEV61YDpXBCDccBYDdVx3B1GaqBszLW9g5XDDUaf8s5
pup6jP/4TsA/ILXtDv24Q4C+5Wyq7lkAh71yATcV9R2+Bu4TrCMTn2Tdyjeta5lvDMzEW6/VXq22
ICdK69o0w8EyreRZLKl9crY8TusDdNY1kk4sad6bwITuNMglqzCTPfF9Fr8xN3I4bh3xWbTV9bBq
DPTZwZmEOMmuv43jwjtsjRnQ0vonYWhGCvrBd5NLbXS/z3X66/v5uwqO3kwXIG9HCQaq+NuazXOe
9iVSQflLrexMCy4lv15OXt+78PGMgsZ+GJruu0fiWOovuswokywOfdPfjeP4Mi9uRJ7gyuzwUCfT
R4E3dBhMtEBx74/2ebG3iVXL22TEya6z5y2M02y17EZJQq4ZBQZPtffr4UM4BHYqo/qcZws1Q/o/
tkHzNJHRhebqBPeNoctjWuiwMlf8LKTmrNa4pnZPzahvPVvjHz3xiGVpxDb2o+iMxwKHoI0K7Tav
Y1qdMUUyR8pzvTTOhVV0OGVJE2atR1FdVV96CxPQ1hFC79mxhsqX2tBEy6oIE4RYLsczMJLKIBQY
3Lu+efHM4K81m/j113djW30srbuevV7eIYdH8YBIYGlmAFkiRmB5inpj4I8LIGKZuipPRPcYCwZK
sUZn/bX0cR7YSrCS4+7G+sue63MlEx0tCVULyUJI0aKETXiWud8uC1O3dmFtle3JlwfpBPUmVFH1
Wbh/Aqd7lEsHhpX9IA+W3pomTosL76RBueMjzqTkNPgLMXWhaLkhH5vjSiH8iYmMjohu77fD5iI6
y6Ip6bZDt1nnjv4wt5f7aiWPs9oXX/oHqrsDAtSwXPLxasRUHA/2DPf02SkGaubd4FlD5h8Cv3i2
KnG1R8bfwuJHP1o1cNLW/pwbjMfJ1m00Jx1ifaKxm8wFb9blsTRRrejHoV0HRopbFVEVWEEYuN7O
y3E6q2a9k6W6yNp4jV3KEPwNMU+cB9lxVw+NEfHq4DzXSCyt4Efl2MFjkRZcl0RysBJju/f+Dsl4
Tcx2uhnMGQJUgKr2EyBVhYBIkwOFFp4rriKBPKsUBltzZidkLfRzezYJA4pwYJHqo4rX3wH0MMuv
vg75P4wdXflSsUnnVVcNR9vLmA1Si7YO+o5KRJYwpjmuDYgrbnL2HExEPN2ZVc946j39i6Tw3SLn
30qZHVgc/mAl+ldoaJpVE0Re91s31PeIpTgsXfsEq4dgsFIRXa1JrW9p83vgbOKq43EXH6bToCmW
6BmaqcrbEw57qTscPssfplMK8VbQOgtbGtIN7EHYkkrhxRj2rWs6kgkoPe+3WwUukyqnK8wUrNUw
2wiwU8y35ks6yxQMXLIeWxt9yDdwm7MsRaDtfhgnzXDaFtCyBShRlJ8Im8AS+QfplKLIMsEk3obu
o20hju1iN37FKeckKW3g+OWc70pJqtBszPRYwdqxBX+93voYUoZUIsG7wA9G3sQXeyT6mHDIC0Ix
ZwwjsOktoI9Jee41s0Aw1emdkWnaN7Vx9BXGMT+fQhvzATkYf6+U+y5iUEP84Y75SvpvjER9RKhh
wwcXgNX5n2wkzej6WbazPAzUE96guuiu5WBTt1S6l74WR+zIBwhGJruknWO05jGp2HmU9niuLM75
eh3W65R0l4Hl4G2hWOUyme7NDH6r2QNb8RaywSRgmia5HZgPuNu8d/M4hUWXAwonJg4CMGP9uOZn
vdhRnqJTN9zr94nhLmEXOmPCOGkkXx6mnKliz0eEIyz4K44dRnHiIqwJ17KMXMUnpI4/iCehAfKw
RFNvR2WbksCqigWxgpdeRuFHOtKwhch9hC5GlBBHvAHHQU/dk2qXsy8MaCxFF6ULLBzyPYE1YWmb
xa2RBu8B9zUoyFvfYO++NGzl1wIrpjDIbGXtRH4Bb85mc5Qd9Jt8RfJJF/XOBfso+ux1DMhqo6dE
BYGZeND22WZ3S/6Jfz3POOaGykvZpWMiwx0wBC0BsZIeG5OnYKSLnQFHjlFmP6czrQNubr2Wvo0S
JMBBzbW4zagqhgUnnGMQlGEhcFP2o8NjzQOQDeANrQ4HdEvXsoXAOZqszdEqMY7yHcKWRY6uwACx
ju3eLfKNmjV+x95yoiPzPdfE1xGHmdbi+NoMAdkzl+hcbkdxWzFpSNSaoMA1MG9NoDDdXvLaQY2y
6IdH+gm6sotGQu9QmT+cchpvO++nmhiXyWXnGHAlNSgzK01cs/KZait94ptxKDP3WDY8C5g152Nr
JXDA+PlzE3syLTxF1VpHSzx/5+UiuX18WgkfWm+dvjBe3C6pGplYugfp2q9uwpaAaNDfwY7RCwiF
NS2KQR8AHat9yEGjYhual4d68UM6rLMj+4rXzl2+ZIKwoez+qSstNsQUydAgYWLSo308NtNln46o
GvXkJrs4y99z/j67wQVgAT7iaUTJxKDKNyGVd7HQ8G7ZsN6svbxq+1rjujik6+SyG9sWuvWKwZlR
r0sfhqm5rwLj1rP1ZvVHRWxwK5SJPPClbmhP6yrmtj0ox/3tuZ3jGQVmn0qf0wZ8ehikSDaxnu5F
TK9g3Fesy70TZhKyxauV72Yr97kJ4ExUwuNOhsOyU+upyL6buYs5EznGfH6xiasCW1LyDEWLJa7L
AtSU8jcvEnliWNuVOWeO8AOMboF/4dq0sxJ9mnAcRfx4gaXPLN+wN21GoZICtjU/EYiVCNLtUz6z
D0gr7rpZgTlF+l7kujQmEp3Hw0SIqYrno07KZ87LNcq7mWTFgMxhpvZmQKJ8C5NuW3EriIs6D1ML
sLc2R6YAzEhscBz+eAV71otZHqTrcK/rhPpNUuwH085p4coJWvk9rjdCHVUbuLsAxgKuTDq7NwJt
7PoHAEUfuohf59yX+JVTrGNOfZqsBftc61ThaHWXojHuh1lwZ6pKfYLVvbOQjUIFyn6nTtkGvbUF
pjPLgveikG1qybWnH1PW/DXBt1aAFMmS0ITEqUSL+CPVhS1NVCRCRJh82d15wW2XOKfMEM99oG3k
eN693oibNnbY+vpp8RQI+wnJm0BPDj7AyRoOHnyRmE2bPH5IGQDJpOvuMVYcuaqxx12alPo6+8uz
sYW/hnm0masHRGvDpGcWbiw187goWdcJrGptZR190cWhlfCrufzRvwi/gbbMANBz5YedudI257IF
cv4j6jyWZEWyIPpFmAERgdgmqWVptcFKorXm6+fwejGbsZ6ZJ7IrIcR19+PufRlrEGRyAk4iRvSv
GMn5NxoSiycu0k7GlbxKRnhqeILk5BdHpoJM7GCwry3aPTst/7D0QYH+nIAY1UclXIvLQ5luqzGC
zD13V71X74haDwS8Y69wq5BsFz8TM/2InaI91ARgoiT46SfCz2yY29Rg6cpC59BPSerFDTbtAsSe
58fnJpj/kpzprGLyv6q0Axo+Wmbuf+kVsKguBuGiWw+CpgOv7PtL6OMjDmE3bmmR0W08rkVjcl/L
LLwqCaas6smvuZrZZcg+oCNpWAoqAN3YZntAcb0ZAJsxltJ6ZxH2QguJb/lgw3YOJ0gXk8+1DOmm
VYbPuS3+wiEanPEmhRVg+rSxEOSI60Nc2nVxRFDc+jAI9G5KSUMWI+s9R0131Vh1vnRJvQTBpK/o
kTQOzEDX5ZIq17EZrAYbJLQ+/AINDTcOXpchEtfRii4iJgEJcHQluZpwLI0dIg2mi09UbMpAcesd
Y9er1XTJGhDDrJQ/8NRf6D1z4O+S8aN755yXQJJDJXEa2PJNwzKyscPkz7GxCAF3qzZVdWQ60EAl
NWBCiOAQWGWNbscDRFNVF1gMVmXJ1EyfLkPk3wnIcXVCvhvBn7oLlZ0LpQA/OzRRJkAG9UW36JfO
b5CYMbNw1oom7cvPNpVrquMGEuKbMskeA5N8STpg/7WjX7NtthNQeqbaR7rmcG7UFHskefKeSQSI
VlxZJYcNduKnuR2+zcjYWg42ZimAFczKv5ZFL/ZNxnMTOu1brYNPK6nFWIgECYs1RpkKEohDQBlh
kexhqTSYZDg2tMn3JovM9TiA+TWYMzh1A/iyuxk949A6h9inkvZLVDCQZPnYkv9YzZmBvZhrHFAG
TFPanYsD16trmMhxmh8lkIqMFZ0je4FNmf1WBH+s97jd6y6/A3i67kT2RHjGy0xtPC5d0Cv2Jg6u
ibECg01ojo/UVyBIe4fS6jYEp+gqCL5kNfMAB3kZ2w+lQ/Qh7+7lwEjDTRilGENKU1eScNmO0YAM
6Hw9Imyt7TPHeC2xgndJBcWQHB44Kjfk5cgoAWUwzoI+Wdc0wzdQWeBvb51FUN1NY/+VIRVYVfB9
E5SKFDNXQrNmj4NtFddMJBgbPEvKQETQg+HtCKFqCoonk3DDreGD8JssWJObStO+8eNeVTh/DxWX
UDyr5jrBFbxKMTdgfDvlrv2HN4vtSObdxpEvDcGXdZirryLxsU4rfevXhE0aFjKz1y9Z4j8mY/Wl
7JKoWkMzcPZcqyuIZHzjJa8P4elbn8AebY3I3XblURbkURGkvHCCJxFl1dWecE/ovX/rcw1PTRqf
jBi8X+rcRXOJ68UJ72P+ZZmDTrt8MUNxz4RKKSI2IWEtho59FTrxui+Cp2AqJiyir4zQC384dsXM
9MBheyzE7EUlYT1IAs/ZNLS7waUpoO6ZjkmmxmvlJx8juSBPxsytesKOtr0gU8OIrDOICE/imbjK
lrBPp3sKnfpGRilhkMbhgPRol1c/Y1s2HMiRNqzLWLAfD3700Y4t8mZ/0Lhqdo18d/o/au4rxD83
27BY29FUenKJeoUC9k9fGrfE0L7gcq9Cl5gfePePgeTkvEAv2hnitlJ0tQ8nNjTZD9W6MSe4h2FJ
8nLCRdgWtI9w6cNSGc2nmetlOzf0sJoAWvujKepfcgVPCu9CN9GkaZvLb2Z1Ch0/AXXhXpKOisRe
Ca+v/I9GENDlIvLXBdQFaY64qxQ5jcLAdGQ3CyOlgqpagoWYs0c7s9qDgjG2Ct58xa9w3Bx3tlM8
+RERvKxOt4ibN4WqIMBmWCVEHNuMX8BHcBe8NWDc1tKX6xCfBnNAWC+igAgU7G3+nxVBOYUBgOlC
J38ZDfaoLgQ2fqakuus4WCNVGLcsKQlyDckxBTqZiew06CRqm7rCTFRd6U/0uUyLbdm3QP3x3VSR
qzMcmc5NEX5Rs+xlRGRxAp8S86mUGYA6jEZ9SfABZXJFld57NlEcip37HJThzeeD+hg6tHrE7E15
Tcz+HxIrXeOj9OjB6NcZvSQ4qeN7ayFAKMyxCZCXVLKodGnCIj0aN3gNr6DOEZqC9itnF2jnct2H
+qUZ6t+ZC3xsDaRnjcrlS7F+3Sn+cWMSUcTl4Se5jJGV/1WI5jq5+hbr5bEH6+pm/dscjxEUYvY5
Y2taTkaigKByO9liJZoJh2NeQ0gZ72q9vBQlddBhXTPvzR7wBgCHqTiqhv4u4TncjPFwR5znrgpZ
Ieva0ChgUCTo6U0gQmrrmJmZZ6Hm8Fwy8FY75bcsm63kAoAEaFEevITQ+uiN09AtT5lasq09+Z3z
HJejvin1yd+Qp6CsyTn2kX6Q84sxdYfUdUIuKpxJdJMJ7LyaDOYqYQpDyMKhCGL/jiPMvYpGJro2
l5JpODQA9saqBqpvn0zDvEUEAKJpQe+L+imb2kup5V9Mj+/N9pS56bNf1Uc/ddHhGfVAcsNL/Dp0
RAw0sW+rcdtWSBetuZ1rmh/4GBg0L3Vm/Vk2x2o0+E0UDZ9z2V/cDrtLKzepmJ9y+BdywjymGxAe
lNrkZsIcKPx2tfHVBzKvGxp/meKihufbpCaZtW1K7gl+HJheDlmxLotFo+mdpyaMLlrXcsXwccWg
amnTNm5mehrVMz/x55iZ76iVC3Y0h6ecxS8Wpg4oLawfdvk+apKoiZ9Bq5olvNx2fG2ZekAI5f4a
z5gqyUNWTjOuNSKLg3uwmmaNc5e2YvBv1AKv9BH39kxMRQFdRWJfPpxeE1rt3Evl214wM/KXASNO
h8xb7Dhv1mh/+G7AqTUafvM0/zI6Z1zHQXTTq/cR9gHlIV7WOPukyYSnTCzRvXqze4uAKRQ5SUuO
kcsT6Jc1asOr29fr2owQPvaDNW8nf3imLfkuisd9T9DGalWB/6t8I+WI+1W8gZe6FHrwTYJzWXfV
DhmSEy3qALakeo0QKorxo5x5H/XmoqP88JzxK4YQTcUOPpfrFJKdggFGNHLGCTCxWBnah1sBgR1M
KA9dUZCXq2r2NmsTpfVGx03FmnhoHDAXGIDCUHvIYtju+MqPcTZzQEmMV00b3v/9wHuEavxYWFwT
6BsyRicwl+WixsFjMoYiK4io/1xTpJUTiLP1fdT9zdBYgrh4lFUKc28VD6Q26WBHp7YZuw0sAR0Z
albitTbM5zpsmc2QJRZhfIh7VL/lmx6y6CMZw+eeC9aqbAkgddew/TahJhG/GegULl4M2e91hwyC
xCKiI5Kuu8EEYFaVRzPLH7oi3oDB2gf94IlRsHdXj5JrPDdyx9xmuv7lY6rChSusbT22W4WKeanE
eMaxhEe4UgMD6Oy+KGBxkybFxCA1ql9ZQWcyPCUuraqa7vwuI+6aBpewHbaTCwSmdLVnLUYwtaVE
qsLnGt8n/TQd5rq8ScCTnOK6rSVxTvybcAxt9q5LfxOG4qp8rGTM9S5oPV+dywswFG8NalPWdTYU
IDeGW28AN0inJySt2GleAkVfPTbCF2cRgmoBB5PiPQyDd3Zk7QgkjqteTJvQ78ga/KPLSSyh46EK
rPs4nBJKAD2h3N+g4YUpqjryHEd+azWMA2YEzwlXF69Ba02ANYqO5k+HSo0a97cQ8dVqtnVNVma0
/ccSnAwzZC5Qof9DtRom8BO3YnpWTK+uxj3y06XKoNxF4f2Q1ulay8fX/KmxrMOCgmo6iBZlo59Y
smEqFxnsP8okkGWSTy3N73PLqvZ2/GAX+f2gU6ww71QsL3J0vgYHnN0oCfjLD53yOcpjeaKVwC/I
A5uP+VNqjN3aqIG1JFQC6GG1LlvjuVIZMmwJeYKunKPSUD7DHIwvvmH8O8ZTWRnDybIQ9SEpTmuR
cWjj9caYUETiKDLRMWXt3/uuPDg4fSHCUi+D0uMeTPgEszmDNgGLvDJ6DlaZLv9M2kpXEDuNM4bQ
Ve5Op3rCHQMlyVrFSuzhFZ1NMXxiv+K8Gda/5fTkjjHTfIZZmCvaP4s2cpLQPRL0Y8tUxwv1sDlh
E9Er80dp4wGPNprg2FRY2MrfCoPk4oa9DgSlcLpCr+dzYJA3EEqypd+Pmbzzb9QcXrDnV/toNp7M
Zgy2PalMs76xLOOsDzkt1l8havq6YTvbtEy/PZJ5H81M5Io0pysDd987HE7JsPr92Htp558tASOh
c1guuJdDj6BAOoW9TNFVzHKILyv1/0LJI4HlcDWNzDSDAX3MTxhRW/UxqWsFhAl4zGRqj1NbX3tV
aTs28/uYXubQVjetqvuNoWkfc5+eoPm+KQ7apCsrm+u6fYEju5RuQdErd9IZLoNQpJGyhmLk7uw6
OCabuiEDQZR0lSKnz4O+pauAM0Vqfk1hwMaB8QnrRrqKOFl4ed6NBzsXl6Ki7wdldc83kOhcFaUR
H1tkdVwzeO4M8ItOG5nrOdrbVk/Xep2uKrsmyAicKdL9P7vM2pWJmLYzNO5O9WTslW4Dbmk0AtuS
EZasbOuqzye3w/IeTtFaCIgRPFX8HXiaOCHpRDnxjXH+fad2/LcUZnrKxEDPTBh7gmk+/cBEr9HK
jpOuzTtOfZSv6CWRa2w90q4xP8eS6R9IJGzZCA7GfB7ZMyhc6kjcerUWZRdskBiKULyAITDSYJ+h
sMVrnNa6cEw/Vg4tClRM84Sr4TPUzae2JRcl6nQxxS9sypsgi360TQ78uhqQZJxhJrPX3unDODKW
sZs1BPy/Zhq3RcDdUBTygNB1623zkQffACZskJDOske4IF+Foe8gQzBYyuxx07GRrprYifZEQ9EH
2is0Hg6jOow7Ulw3R7vpug8fdDLOdMt/iSa9NuUQYxujqBNh25sSpA3Qpd8Sx4TU9l1DwREZF0bL
8V3b8XjNddh4kXJPkc6lvxyWOi9L/gl9fLYi9HmuJ1im64NGQJde4ULflU546qf0QCzCa0ytuY5+
v62ZAnMQzRqGVHjQUsw6OafToqmY1ua+ZCpAMFmOxSuU0X7XUDmFnoW0GGgYDOrSWYu8vpEWeGoc
jTPJgJway7Ch+fyOOCXagI7PX6OFvLBKoL080vjBVnR44UCS6q3T1dWebz0JO3o8qnjdhQ+mvYCj
mH5zduk3EoGQThoDbgF8a9VVNz/NZja08UBYpMApqGnefEo0RgV+MnhxC/ygTdWExqt9YyqnuM76
CEHYbORiEbQkDvUM2SBSbXpwoP7RPoEkOsGCpNu7fOgge8EBoYktbnJ+PXs4ETMOOr1lv8YC7Ec+
NnLb++GN2cmjqmzhTTu9cp4jTHJeD6aS8tEKWzOxBc4GOHyGyl7rbgr/BuC9XwksDnggarcBX04g
oRwH4lxWGm6BANKisUBaNY2lEVixmxnxRjfIAKfFNW0G3Le2/cFE3SQLmnDukW3O8BmJSBUOWCKI
OoM6i6YL9zG+tVWIjTaciMTRgZUQVa8eLBNAHf2WRkzQqsztc1kapHdcZgYuSsaQZPemQ6qtUP1n
gWt2ySKdpmF+dlrzvpsrGBn+tm2cZkdn4N/UB7dh6lmwuzdk9HtjaEG3qdbzJ5HvHJNCX+jGEPB5
d90gPvb4nwbCtH5YPxSD+4qTFiZjH0qv9NDsbAbDUGlgV2DKKfofsgQMxlDvLZeOPExSkudA8zjU
JfxxrrtFp6ULjLjxZMHtJLMgHbieNqK++yArLPkhKy1GcYXIOmt/plN9CpsDdeTXmC/F3jCb5549
at3L9taHPkM0hv9DMxDorQ2SacEviXGcRtFnK+C1sDfC+wnaJ475PyhaO1XFx7EZ7irauqCUJd8o
dPw05K+dZrestSuUoPkTb2Gw1bilAzaLo2jtQhS9Vz7KXR3sKaD/UUYw7KQevhoRP91Qe9HLCj63
cr25hz9WQzxbiUrrt5abc1Ek8btaHJyVir4bvb3PNUEZM9H31mLUg+PKxitqEywpXOLwlvnRa/6p
bni6AjRPLHjirSOqF6TwNUWCa6ZCN1xFjItw1o6P+IIg6u5cbtrIf83MV8OG1yCzl5PLroMxH73l
+Med70VbItSV9j4n4wNLDpVoPlLNJMhrjsxwTP7yFFuMFficTJzq17K0T7ZOyKbmdz2rYdsakrfC
DHfYTd9yBgiZgSUr1zpYGaxxlYJPqrpn2c7wQ5A5/eDd8JunXnJls1kZCEZj7Y7S36ZKQdbzg6oT
wGDc+J9rSDC+E308F9DNV66N0w5rwnsdWR18hmjTZsvQZwQCFVjZoZR3VcnLVY/OLgeUyoCoZTYa
sxyQCUSOedKj6qSojV93LseGKgu2lsgCz3b8T1nyyNAZ9Wch3PO1ZEfOxcKF22oO3OgIvHCdYW/n
kbiDnFAzq5f4Z8FMdTk3CS0ZvUzMh8DBwdpng7tNQX1Nyy2oYg5nq/LDsgcq72yfFcL3d/1M7BjD
I2deNhfoz8w15hmLfRhe89jO1sxYYCsatBiOMnmjkIlvZkIOLrvx1uro8Mphf6Qy+9nwkZsm9hF6
7J0/Q1LtoiJC4uQDvHBX29OjFYy7sMNcMM0OytR9yCV0S88bBgoZf5o6gtFcRu/zwtRj8sdDCoMg
i5Kzsjsm67wqOU7GzOkPCFWP9UCRnuyLu9iucH8WV1dgokX8IjGt//isYYMB6ma2Esy7DmVdNBGf
k6bkuY32HdCeY/ZNhORddMRgY3uRCNAEQTDO/pYl0IqulIMcapMhLsN4hqlF/7Zw3RH6VywJTzY4
ag4PDOgCjhCJj8zRl9bimnC3+OpuXPx2VWbdpSlAA5+nbJh9UOmSsF6Pt+/fhdehxhyxl5GTxpTQ
7L6yMTxUZQuls3T3tTWMG/iJC0iRQQ4KCl91n3tUZX13qQk1iwkB6DDzPemFxPHxESXGvHUaUlRV
+15E9be77EChmAXg2PlUpR8pGhUdXeyNNpPhDU6oG0HbUXRrnLtAPiraZUz5EwgDb4aTXv3gROUM
JVXzjCJvNrsYdr7Bn4Isog4GU84tQPVfER3qFH+GmTAK100Fl6Qdjkb7MPFwMnPjw8Yrm3ea67qd
MWmauZmEzR129ZM1w+DuTIPEA2fLiAgFE27zq+DixUvTtcxvsuDc5JQlp40i4ZFlwPI07MN2Nt6X
ArZIKiUAl5bjVkDyt+JQBPsXaOsiyGKfDFlLPIAtMSExvjT8tyLmu9PsAZtXdB7d0NoO47cuCLxr
8TL+FBwMXUtDV1esRZNMn0sxvNfziEPamTwnHLBRjdSwp3hN8ABydCQYCPsuoiVjVFiWmvacJ1Gw
mcz8lcj42sJa43WveN5fcwgg8P/GcN0F9WmyEGsgf4E/rDpw3IjOPOto7ZVNVgBaJimZFPMCaI/d
bMO16ZebE9dC3YeE7bjM3LsY+m9iy31RTxv8q6k3jWa2ZrXir64x5hbEiFpZ7muGNhxNeahglg11
tMmG8kFBwTGS4C4Mi8+4Sji31eU3hKxZumqj9PiFCPV8Jmy2Tk1uIFQow1GhrmGKsbR0qhWerjFt
lwUVn2XwVtO3eRvxl5uW9tDU/Q858XmL1teuW3mlrDtbD1PwyUzkRbk/cw9rdfAxxwW67Kk8IXsw
+tqdrSPOGRykhGifdb1+GFTIfW/Jkpl+/74sGjKDEjiF9mMaxzcryL61UP+ZAS+uRIKghZzU2mjq
fmd2zOJejZ5BWQom2I+GZ5Mg/nqspn2VVj8pKLNNLooHu04/OidSDE0TmIV0ba0Tlb81o7AAljVf
iqEuDrqA/ZGTlmJ64OSvhh02a8ciw9Rj9Z6mZwrERo5QySEcPw3W4Sjv78n9vWENPPrLTL42i08/
45WopfXSq5HtSXMoyORGEiv7GDSv5uIIn4rRBkfJnGmR2ZA+Ww84SXxOsHTrc/6au9AbOZJ8ZWZ1
jHNEXdNHtHL4jnTdMT1eRbpneUxp6s30+JrQ2sLkk2FLT25JFaDsuWUPc5RjFQfpIkX0IFzGcI2R
fo7hdB2bLF7ROcfddbaX4Fay8VtSqiLBxlRZrIlF0GxlbP1QVJTvQiJxU9buJwfK69SQFGHOT/bj
KRLQF/viW2ZwwQqDREaFD8zu9DUVEJAu8v5RwRpBh3Qe/KF9a5jcg8GxMQZ6qoxsLh08iRj+I69q
9WyDTd0fW3fFyPSvpMQzyfuSOhLebA7W7apH0YZTLvhpRd85p0Ks8gV/el3vGxt4KmKiHuefZkPz
RE+/R6T9NClUHSYkG8NCiivKnghhAUXIJm7ZDMO3gqL3778MocInWgOFG3PF3JRegECWdxL3CjBm
fKBReS4EV/5kYjfz5/6VMsaN1RtkXKsKly8fLQG0vuM8jlif7socb78mnC8sXeu4YcQkbK4jDJxG
eAFElFAKuXagQYn5i85KD58WVA63fqnBJJtN8zu3qPvLB5UlSbQgKT8UR4T1LFlntdzfuIW41A3q
PS59zdEZaZNiNmw4jwmzvRTfPoQ43OnLB9alsy/A8RN/MPjdSXmXINGn5jH025dp+ZsDo8o2ptLs
td2voRCsenN+LIj0QK9DF+WhOGagtSYi4psqMh5C7hAEkg9KwDcjMeuS/xE7oYorprpfi5vjyhr4
DLFNAkuVp3QiW2gPa2NkV+YUjqvETT29lC8D9nhGhMPNqdFN6ms7Bh9kPCHESfHd048y5+Cb/Ezh
ahm7V0AwG5hibLgM8TS/ETuTmkm/XqiKSNN6wL1Sq0q8o5L4qm/6JyZbJFMHMJG5FiBnIB6zdw2M
dLG7Np6+RBx8J79RQMOslz6HNKFdsl+KdyKSoFus/St75mrLuUhj81HnSnimLksEfJzcflAgVMZM
aRESxVYLzD9XTHvmTRAEulBu0SzJZcPPcRESFdBbxgkGJF/yCI2MXpgLReeq3w258TSLHn9TOz6q
wlp3fip2bu1m7L5w20bAekFOUtQqIaeo5KjnY+opDrSSFX0dMczcufPN0hS94VzZQZIDGiU+sBpp
9AGRwrfsRhyGpcxfmUZMV1BB46qeP+piKLdEJ2tmtssEefmmsvTVHTD3++2iUJLVIWs3So+Q1B/s
XW7GsdjUI9pOUbwLpzj4OiXC7CfroOXTBRROMDPDNxBAVoG7yjgetBFOSG6fWDl3rnGk4Q4eBwVE
sOFj4c16vdYh2q3aiISryTIAleZdSL/3eubOquNnb9jta+GkOhBvji61ySDAnL8oob1N8Vyt9U5A
iEbu1KqJRXr8w6v0FeYVY+8xpA6CAVVb8UldyscoOqIKyZME5cYxOFSVfEhi+mmZZVLGRZILl4Yi
9R3SXVXn8yc4GrU1BspR5PBb6kO5D3ARFfoMd0ZWB4ZMOc86IdEcUxGeovqrQcdaGbObb1nTew1f
nQjaC54hiEQobWjO0UT/aDq0J/7hwpQKFxrka/aea1lu6oT0fyg7CcyCTRsQKTafLODAdqocBmKy
IGHgV5mGvLaYjVKDb5vpfYRhd+UuggT1RE8i/2u7XKFW004UUuWHFxAy+LghZjlv7dpFdQVPBSXJ
8rpxJlPBm+RRczVsIsFVxWUXY4eyd5X/PDAZFR2IkOhZdE6DECsfTcxeog83XY6hh6nsa1rlj9xL
cMPyU6BbapzshXWx/Zdbi6k6mUoYB8Qa8Ml2xjkK8UerkbW8VJyHLabunLW24xzwZLr2XWYYG1p5
GbcRu/c0kxGubjzPmb6NrazcZ0JAs+rVqi3pXEennVZBe6JqF69f9NpF3Cxm/zc3G84PrSfI+50Z
vrxaC8rfIJezmtvimwnpV9EvDlIT3DUVgRlZgC0G7i7FAx4tebd+RLDnOk7CqVlNKQoX+oQz8H4G
XAew2tPCDaaA3A/6oLFEreZEY1QVR7c0hqlsklD2bG4PXNeGHAZ7YzxUg/mTSd5AJ5vowJmj6k5Y
qb3XZwJhVkmC3GhUe3JcUd0RkXvQYpKzVoFelcc+Ci0FDl0F8TybWHQmVhxrQlQm2v3MKH1Y90nv
7LrABUznR5/UX73UvdM9BTNyReuYN9Mv+qe2SxJeLxy8OBgP3AT7V5S9U9dqLZMuK3qMseia6dTz
sxzgvs0OSkINMLIyzR3p5PGDCttykzaMSCjhffeX6rTB7uRBAQ3goYUGS8zxlFhxc1NTw7CxXwIW
MyCFo27FH8bcxT91rF9duqNe82n+cUcUpY1S3MZs/A3PgdUvQ6/2wXVGcIlpBBO17Mt6I7RWrXMf
kCu1XeJILKF8mJETbBul13DCLz/pOWyBbXjgX+xz6bB1Td0/oEshScWU2CKdxucC9+85nKb3op9p
Pqha5zDlsWsdNXFyBie4/PsPQwZvzb9SNuK4WF2tNrhEJrSyYeJAHs4BmokrFZA6W2OSqXczMtub
MTgNSRigB37GWAdHOgMbg15Ov0TbjKNiE6os2zn98NszTdhrswguhgZWpJbEiNMKHPHyPyWmpu1A
XD5WlBGf6jGjsVAxoMYimvIm3vtOvfeNmRxHJ3fSoDZKFcXRr6iomiy4W5qE1WjqVBjalSbvWQDV
vWmbrhdEkbmlhjUBEJ/VG2lN/TXN3f4aA98E5OZzth+WIsFQLCeOf18NJ4xyx6Nkbzvc+wdpUHlb
NVYgmD3CBvbTwj+VcFsI4XHX/1ehnAcQ8HJ+35a2xvLqT6CcZ/ImXmK3yy9JcWZb6OhEQ6M1/UjR
V24hlUs4qf/90GdTTqd/Hhlh28nVpQhETeG0L1tt/68JtM5p3U7Mnpy1HXPNdMPLoCzQ78s/STkD
T0vanFTdBH7agIpEj8ZLEobtuhJ6cDIGa9mQUsC7tkkdgB2Rq6YZdW+kC2JhKSEUS48nX404h3wB
OwWTh5m9stmhkzc2pvgwWtp8r8OF3EdSwynEcDMwHC6oNYbcCRoi+k6cP03KDZ6yh2rZ0BqTuiyi
Ut3rrAit2dTSW92rEYyV4A65NSguxwDCWvivLi0ww+TUNJgjl4LNAJ7ZOqtjedABqcLRwCjecvA6
ijbDqKI1QXUnk+mllbl/bP97drMlm7I81AmJvn3pysfASsaLjGigs5YnF9tKfJ5UrF3TsX7BGj3d
xVkTXWwnQZ0QU/Q1oLCsohLfDibAYt9HTX3KodiRNODPnXqQsRmxkoFjKqBoAVaD0R8Hjzjc/vfu
Q0cBaW/gQ2IyHLOs6cimQX/57yNCdfI3/2ojDTMoVzFmgW1QYAQC6f+Tpeb0OsGO0MuR/K2LH6Yh
L3L59yDWqsYcJI1sz9vc4/Ic4wM6FMMkawbrIjuikUX+o8Utq7weyqf//1MeJJhWlp8aLwRNZcEC
PjGLdj801Y8dCmuTUc/kGfxbukQIzuy1OW2kdeXNBCD3YR04R2V8I2KMl0mU2SkDjyUK1dxC03z8
9x0BuVlS10weaK0ozrOuq6fEwsAWlsZ7bxftOtW5RkZYAGV74okoCGfa/iF+jvtabmiQ4PuSMYXn
mAhXpp6rp7Gl5k9CmsW07jOKasFNhZnpWaSib5QtMBSBvOqI6lhDO71lHacPx63uCak8cFC37grL
bp8rrqBhVq5no0ZvVih0cFTrs3L09Ew5FPiiaYs1GfDnOFWPFm2mlVZ+Ra47vVW6pSO1DLRd2N0m
agIG/emYnJSoGMDIJr633epq9q67MXS/uGf+STaAWtp10Cw/DXcmF6kH4Ly57XqYo4YLOVKNzAM9
xWSUw4d6cO7rnq6ushkeIANaB67smLOSoXzNxj8/nDcSVslI9uIx8F31aEmHC4uKP4Bf6V6scQUO
2urqGMTvpYT5JNszpFftlrNmLqVTaPqxCfRGGvnZL30MtRA1rrBC9buA4DQH/1mswGb1/pbqoSvj
Dm4kRmWXANq/h1yEh7EmrFRaZBX7gO4mizw391E4eLodTB8kSjjahvWucGDB9bW9Mac6+x5SqLYg
r4yLMHIaZcbqlagfAMgYxmCgsOfHjGQfQXxQAaBl8Q/awW4aw2PdltZzhbvWa6Ft3Q1Jd7+4UzdJ
P5RQnojr20VBo2YGv+bfazGYSXT2p1k/D5o+ItdQEwisn4eml+5DtNbIHoFkd5IrsyrqJWsVnVWY
0tvoQBysJxoJUyG5fQz2qZCcocnfZ8eWYctRTJhpwiedMRlIZKv25mqoDray611eQrxVuSxYKHGX
gZTeoRWq/Zw4zkYFFDMRILt0BpebODRY5gkPxk4MKbqHqJiZI0WwDAQGQH9h3t9GnI0gVLHKRHHO
cF669LKyqGNe1K6CYI8SiQc3+5JQyL1PqQHBWFQA0dDPPevFrm0HHZ7nfBN6MfAa4tuMEEs3eJh5
mQZIAMM4g1Bxba+qKeJtaCTejCb5LYu0WazVd3YCUt7BgguCGFJD2+1DfO1gFR9q8BLwVob1AETj
jIfL3Sfso3TMUVqCV532y4i8BztqBE10ODtQSgGGp8k6Q8KSaU0ZjpkxE4G4yggnpMm2tPcmDaTF
WHOozRyuQr3/3DnZxvH9ZXfyv7Q6mxeUFsOyrtnMlXqohRvsTMtVK7c0d3be2Ps21d9zU75wjsg4
upaONzsYBF0TUq/g1SCZAkC2T/YZD2MeB8YlGml0mXDrI6Y5GDr1E2tbwb0Me1GuRZ8ZO5Rq8EU5
Bsf6vsl2Fg/lJu5aY1ekBf6Y6B0dLFqxqJNRInAJefqxy7SPaFn/pkbc9SziDFar25RYl3BC0NdD
fV6LXn8RTKs83OmL98tOIC2ecR6PL3wcVEHcOgXNFxPsTtqV5J2dT9AWrCO3GhQYyR86QvxYwjFM
ijAMkuqRWzIH/+PsS5IjV5Isr5Ly140szENJZS4w+gC4052kk4wNhGSQmOcZqxbpukQt+hZ9rOo7
9AMzu5ph383REiKxiSDDDDaompra0/fMIBSTbQqXm6PyRsmYz4IBbyEnVSABGdLWKkADMLZAggpR
Ct2SPtiNffRSIlAHOBqMBihmeBzLArzzMwQDk/lz5DIFcpXoFqeTDT4L3wRo12N5lJItFB+QDwu3
ETugpnC2C2XAtR3PTgYrjnjCq5QlI2OIflzvNeg+jzwKG1W2OleC4CHgLWA19c8a6XollZBVAxKp
lBmUUuPXJClUoWydKduZUwFvrZ7Fwj+23PDTH1BE2jTyDw0Xt0SV9ljR1vHFZMONAuDfynQBERYk
Q5PhyOR9tY1aiFf2y2tlm3HI1wIRXCMR3EpQ24h7VB+AtjzEbb955NpCtcDbXED+FWGXzJWuqqqh
00ss5FTxPALeGGBhBTxQNEKCLGeZmbjQQ1piabStxssoMLgkp5yIKagLyM5BhByam7UobOa8RMVM
ETtC2v5sQZFlBME5k8fWHSOxNPGM44pFDgWIAQ9GjLzvE7B19/MxywDxr7lpV+LZ1dGS5jLx/O7r
Q5IZPDOQZ9BPCFxYz8+5zBQliDxCDRRuQo9SFPcjJQsd8KY/KQlmmVFrMFECE5BV/QnF+KmJ8uwd
ZIouHMggdKEH3TmqSCGiOLH3sTC9NNjEZrvUrSgxgIwqEmKAGCYvVYfYaJFRkRIRaP/wNBXs8CLH
ALzk77GELGCfgHFLmVGoLLPbhOkvUBC7yBPOy8hTQYANIvASvFwTdNrgiZfT9xkvAcgLL5jtOQLR
N5vv2yp+bxSwjE2cLQ4o1xAZ7dJBo2xTwqkBPI+nkAqAjbALT/HcvYk1klpQ80tNVAm/5JKCIrGM
u5Mn9lFmAEPFRQoZnyL9AbCjbEEeUKq7bY7oQK8KJIQKHrkrHxRuqiQBAK0iqQ4+R5C2xUjexsvr
8Ibx6/cGlSTBJL1CcR6MKc3X/KkSB2R2VNmagMqzBmNNygoJKQX0X3h3+TKyoq5OeEMBj8ecQVkC
36OF7DbPgWuWsmmHXKx/DpA7auXooxRxh9D64KEEVw6ky3EHEQsWYD8Ivf7xl3/5+7/9y/v4r8FH
cVegNqbIm7//G/7+XpRTDYK9lvjr3x+KDH++/s9//c6v/+PvXvReQ/3ps735W85HcXjNPhryl5av
+a+W0fs/v858bV9/+YuVt5BVOnUf9XT+aLq0/foKjGP5zf/fH/7l46sVQA8+/vbHe9Hl7dJaEBX5
H//80fbn3/7gBeVrov4xT0v7//zhMoC//fG//8d//8//+b/+8z/+/U//5+O1af/2B8fzf2VZEDAr
Ai/yHOjd//jL8PH1E076q4bzRxPBDwXFFhH95KA6D9Gn/FcBgR1OV00RZAG6Gn/8pSm6rx+xf5VU
SZNZQVUBO5A08Y//O/Zf1vD/relf8i67K6K8bf72B7oo/7HSy9AYnhMVUeXFpf3y/fUM9kr8Evff
MlZoORTRgDzt5PNOBKESc3zN7r9NxD87+964Smmc/bVxqNJpPupfUm8E8Qby+WAW7JwBKZV3WPLt
LsTrXSjar11A8X6c/Bzfz7Qnhnlqe+92u9zyjVcmRlnG9G1icG8UxFjAt88hSHwNaGAumrLg26rt
xgd1ESrL/mFXv5jV91midrWszbeuUugiI4bFGHBSFzPIGHSQnYRvAudEkFVAjllYmSxuWdVrg5J/
7WmsIglPfBgUAHXjQ3+H0lRgtuRj+6M5gh/+7fbc0dYEG/37eHi/RrUJ9Hq9hUJGyA9MdbjdMMdT
vn/p8dtMAdKl8EK5UP19JpDHgGIPnjB04cyjAiIy6h24ODa3u1r2z7WZEn7taVTrIReBgvHwFjmr
2+4gv/APIAaYX6WX2z1wS1PXulgG+W0wScXArGN0AQnc9/w9+RQ/mxNzjiQDIaP63nrcSk+0sRA2
zhQDCr4ndIRizeZSPzBn9gg8IeMUx9tDoS04YedSARG8cBlJKOEFOgaie8WB0OZIXob0bY58DZmU
FBKDqMfXoQOFEELC3QBaYHr9OT2I4CyUTP8pWBnHYgZXVkQmbL5glWyOkfLzZtwLQTGNIk0jh6kM
8/n2RC0WcK0DwtKBEJJ6H4grD4F97gR9URgpVJp3cgowzO91QZh4FjaCr4ghugggh6X9QECuMf5v
Nk5YtgaWSvDg4/sV7Zj4LvirdSAd9dtfTvODMmHdDTvIYgNhBi9/Z1Be1OsIrNInCFGc/OdZXhkC
5cCThV93VAhmQ62eE/j19/6Beys//WftNw8jmbDoVmj7VAPOxmsnGVyb/fiUTunKgUSxMZkwYjaN
kkRo0XaqvSfzgfcfbs86bc8TtitAcYgp0iD14gF56klDRptVNU0PR0DaUTJj3+6GEgpIhCFrXSPl
QDOkHp62UZMQ4ygFm4+Oez2SI7/XBWG9eTWDXWvAyjKt0RT73GbvtHyPMvSVFeAoSyAR1tuXgDpB
iTr1QNWQHUDvege0DwobfwhG8KJuDKQcsxVboLhsibDilqnzQPlyFJ+ixRxkV/osPZDuOrenimIE
EmHHLegj/tF8h+bnDar37PB0u2naJC3//t1jg6ioAi1n6lWc+F6WOKrreGUPUbaqRJjuhGKAgUP1
hlfjUJaYh0ZMbRA9ImZqV6ad9vGEASPR3YJhhEu8qoEUgyoCF2TdnhbaSSYR9hsOPj+lypx4IZP4
OvJnwUautOqlaXIofk54z8qzGWQVbVsD24fkC4SFUZva8dmuSNtix+G5du1bKLEtTwxT7roirYc5
9oDrSw4sHo2RzzGgfvQID/B7W4wnxlsNNWgX00Fx81EEx2GtQCAMICGBbSzkne9RURKvDIeymXnC
g2mtGJU1SIZdH4mdrkoAYi0/0jF1Zm3ezFK+srFpHozoRoSgUCuUy95YsN56+Bw8omQe+h3AB9/e
I4v1XYkORMJHQv9sBkWulniovcfrTb2t4ldUWq60Tvl+kXCPXQpSiDJH62MZOcX42gl30JVtIFKx
EJxA/+b2IGh3jOUy+90BNECfqlWK6B9F7GDQT0HuibchSHG9+89ASo8zCC5WVp7iEETCSyp+WHY5
w0H3DJnyLRhPrQ7E52ZeLTU8qGi9PSLaxC3L9c2j5eC1FPgBvYgeKEY7FRkqPbljAYgrzNs9UNyO
SPhMsYWKbY9sHKqzLiEwa8Po3m6YuhiEy8xlSKbjASfzplPM60iMyx8Z3rvBdYMauBQMagbSjrf7
ou1ewqlITQ/hrLxCYMW34KZ/RU6yVVfGQZsgwpnMccVUsYLDpB1QCpl9KtPu9kfTdhBh1Ao3Ifeb
ZJmnQHSBHT0eubhR3Gn9w2+1L/zJpMO5B2sAVhYs+tW8q8HGL0dQfFjzGZQBCIRVhyhZr2Uol3gQ
l4YX52qjbBgLTKcHKecvtwdBu3YvebDvFiBwcLAqCI884AEn0OGV4XTmwFF1BgYzMtoCTDhzoE3g
+keVNvj9gNH1UXSStCoDyv9+2N/+Dsou4AkzAaALoPc6iz05UhMUk4e9u1x1trdbp+xfnjCVMgI8
LAdm0ANzJzBQGd7xTJRU4RUODjNY8SWUuE4gPFbO1EM8h1XioUgTSjiQMx4DfcmSjBBvAG3VSjeU
sQiEy5IAPQ6HJdho+UtQuUq07cWVRaA1TSzCDGInZhiY2AtQGstop0H4WXT3t5eAcpILxBKEqdpO
s5gXXgvmbZRBcIDsgJfCCRjthYUYtFUqoPC/3RdtHIS7apM6K0cpKzy2mfy3XA1Z+IA2OEpDJq50
QbvQCoTbmvBsgcJRbFgAXOoaDLdgawDhy4Kl7xhQhhtA99weDW1fEX4MXG89uFPREzRZ8t6pfwJh
H6P4AhU+kdF/3O6EMmU84cxKqAuUGZ/C/iA+wAsOSnZNqVvJvVBGwBOOLInaRK3kxbhVAwymMYpn
AQEFV62P5zA9XBkCrRfCkw2K1DJcj16yy0KQgmcvkOhyJojZkWDAC+7vTRRh5WneVmKa14iv/UPa
3bXCrhfXUqDLil4JEvllcb5FI5CA41KUUcaelKK4ujml0UUZ98wEnEPzvPATVXjvF4qVg5ey5Byx
5GHmB6jFjyZXBG1hJEAEeQDGYPr8rXniiDUvJwG1SYowuzx4RPoKQGqRvyiQGbndPCVw44jFVpVa
KuuKH92A26HwqwBhDIPX7X0BuaPZvN0HbYKIpa5RWBzgdQXS481D29xHyvscrOxV2ucTKw3myjGI
GTSNKpiMBf+apYJm4qyKBjD6t7+ecqJ+ZTq+baaxV9SZLzBDffIjLbdgVvvNhglPzmbjKEDse3RH
PPm2yX07Pdz+4mVer2z/rxDl2xd30CnK/GVSoInICtAhRd0G6spXPpvWOuGwAdqUY3YMJpcBXiZx
wH0LhtWo+b2j8+uY+PbteTaNgeZjUnzhBNRZ0AF99n57WijbkCXsVIAUbN9CENGdFJRtJNMeJEeb
MutXwmRa84ShZrkPdsiiR/OdyyDGTJgXbXz+vU8nrLTnhoSZk250ueQHi5Rg1W6C4fJ7bRPW2fQ+
agEEfDcYHvUKdeaTijtcvWL7lHCFJQxU8QUxH6UR1jOgnkFktR+tkjlcqR2lubQhYPt0exS0OIJd
zPfbxhFQb7Pwz2DTT2BaBZM7EDmyfAxYaS8rhdsLwsFHubeOKmWTR2HSSvxCGx9hxCpKkGeRDyeX
ReGDLACCCYpflHkU/iOT8Cud0BJjLP/r4KJakseiQy+gI4wAR4tEUEFAXGGuEV7MkI/x/FllXBki
a4BHQ5AqVzqUo0ZQvi6QxzTiLhlXtvnXteyKd2EJ+1eUTC3ksJvcuS6Y7ZzU4LWUo3F8g3yb6A05
UIs1MgsA/SBVxyoRICOQoLXwgB5BOA+1sSLHV3bVhkBGgz7HBNRi3KCgZcGYzKrZ8vX4MlTiYPNh
LB2zMEH1VgIC7BJQDVNG0cIWdf3BLkU0uof/HG2h0GYvAOj3ReQrVM8ETJk9QYwuMKNZU1w1Q7oS
FXMZqo6njLcVX8zOCvDUn7d33vUjSOAJ25R7HvUnIN9wA/4hit+a/lVQ7bRHdY1c6kp+vt0LJbEu
8ISZtuBO0uaU4VztHhSJSqHjudVIDA30c8+sWWyDO7CTbm53dj0CFMj4KQHbd4yiAc4VUE8bR46K
ahyu2WejYvTQIAYfFqrNVo4TmtskonKBnSQxTcvZVQqoGrOvAsre1XnF5VNu5YJG+HxmniCzOsyz
W6FkTlzIzKfHDKxLnYYaWvZl0ZTofAeUrItWBGgfV3wqJackaMRhgDrrtmRQVulW0zHiI0sSn8cU
qtxAUnbJCWpHPfNTTYDXn1aCUG7ZB382S8BhfnURJauVWgmyCRdvsdkhf1BP8EK+q53AteNyO8YB
k8uRefDXYuzF3K/1R+xHRpX4bPTRX3CYLvFdcRHMciMArfwKPWnn9j6kjYk4PHwcFVo3Qft4wmOk
IQGstkDESiD6E6D8M/50u5uvfPu1sRBnR9VlE6STK9ZV7oMzAO3xw/ApXsYTyOwO0KCoQiuyubtp
l3vgFABDgJl7a3cVivfQiPNjLluAm1l0PbrdObWDrbxp7taCKcqhKGjEuYHaoZYNxpiF5Fa5G4bm
lMwooZYqANbBet9C7DPqTj4zfoB99/72ZNIGRBwPmqxWksZoUA/Kax5aKG8xSh+dsuJBcIEazn0w
lEAKNahHvN3fdf8haIT/CPIeBTJ1O0PVOQZrCH8EitTNRnFlC1KaVwkHorJdDg3dBKcdgBV5D6XL
0fCFtedYkWJFKuEnOA5y51yK5kGuYyb7I4hP3MmIse8Sr99KNmgCjGwLFg5jsFgLlzOdtUfjUJma
o50q+x7cB9vJuq8N9bBD9ane7Rn7t+ZVJfxJzigyIpsYtgd1UJQIvKlxcGim7LfifEEl3IesgBIu
r9PJVaFCAVaKz9ZvDnVUrkQptGUjPAf0fkSpnTCvYL0bQlSMMgfova9sOcoWVwl30YzqAC3tYAap
mObECC7q6j5D1XPUazrLH3Px5feWgPANTdsUOMAY3LRApy5oP5pggFjA9nbjNKenEr5BUyOwlkMz
21WdaC+hkNdL99wm2XeRkd9xm9aaX9V3+KVH+an1hnvebTa3e6Z4dRJOOU5FvvALwUM07zM0WEB8
iZP3uQjHFRdEc3sq4RPA1jWDcxJDA7JX73jWBAeKWkOBUv4Mqgfg1yGaEY8Pt4ezeIIrhweJrix8
ThlVDQ6ohxx86Kt2378O8V7WQLDVmGX7Uwol63ZXlJkj8ZZRDaYppYJ+wazkEB9URyiHQmtwW4Ks
eccloHq63Q9HMR+FMP6hwbaboesJYoTzUOwh/2qU3esis436AM3N/C3k92oNcmjijncjNrdDMTBu
d/71Jn1tQgnX0AdSGqoaIkLZgQLrJd/WLuRvjHLj32uP+abfqSBiAnus51vMNl7plRaxLcjj7/dH
OKQi9/sC58iYLgVFfuMwMfjI0jgD2USnoXogRFGt1pSBo0WpD90ANnDADjecV8a9mPWVcZNPNyIE
3FCdhKg7OrRbcQciiQcUS+wyAyKHBmjf9MgRdVRI3CVbINgNZq+ZytqCX8+YAmL96+j5oJb7elgi
fjvZsNaH4vSW5jBbaaWDr1eVa4MjvA1oAQZeS9AB3saCQ3QR7OpcmoD5OyjDNevtbGev6R23h4Tj
hfFQXOhEjyCfvmg7sOAfAgMSunbggUhgW9yvPW9QLJeEX8hZr2X1jG9CLb+hKMes+Bwhw9Z2IFB5
k+tnOZ1WDJdiTyT8ArqSYPxuJc4FqyKUnhaCjI8avOgrO4fiF8gMtK9IOZh8ZM6tLkqnR4fu4F8q
Lz4mla6a3QMIbtx5ByouHZyjG34Dtmg7cDqzfQwdduU8p8wlmaYex6EGChWfUADBY0p1A8aRln+e
c0DXNDVwctCtZDHukeUYX24PW7xqLzz5TpgyCTuKqoAtNahPSQgO17RfuRF8zdyV7aosfX7LJkUa
LrigD5pdqL1tWNjaYJVbULlZmSHjsh2+cgaQo0ZtDPqKhdCuqgphgk3HZG3ToUvVCTahAX5nHdd7
hzeFHdgd7dtzRrsmKoQdjmra4TUcR8i0Gw6ajXoxa3EvNc57zvpkfkZ2uMvXfCrFqyjEXaAKWEAn
YxXBsw2FGeYVGolWZvJPMhz3ynhoXRBHvQxWXZQvK9CK4F+G+KGXf8SgLmTaPc9JkGw6peV9P4gr
hiYss3RlW5BQ61zJNZAySZNb26OpWqDa13tT0sF6pM9ma4IrWpcNRodqrQ7C2y0YSbay6STbyACp
7A6nlt4a6crN5OtcuPYxxN2B1+R5znoZSUEXeiLucG68ykGVWr6PTRAUe/JzdRdvoE9nQLDFwWOe
CT4d3GNvzzx1LogYQYMaXBrkWFwopvwAv//Le7MdzC3Uky92tlP2sQ3lA3201E2u34G4GZxj75zR
OuC3fEveQL388/aHLP1dmwYiXIh7hgGfG9Yk617nYlvEYOeUjh0eklMoqt7ug+JgZSI4SOJKSYJQ
mFwZYcD4UeRHLvJK/+P3WieczZSD90WC2rnbQugzkB+gZY8b8h0zr0EdaMENCeiGtJ7K+Ry+P4Ow
xNilR9SIm2kNigVcni2pz/YqC8gNyOcu89S+gwTq9+5hJNpbkucwGxeDARM7iLUyXKL7gn9hQnUN
EU85WknMd6X1qq9qHCYvgoDaCXrGoMXwV9adcqrJhHfJWUjYKCmD1yhoIdmVgNO171TBbWoWMhEN
aN8PkZLKoLNFBrHvo3zFtq/vN57EpmQ+iP4lCfFC1Y0o5Sy6bduAYLkc7ApMMCuDu244PJnIl3w/
CxIF4rPyDg8/xnyCXM7KFe8L7vBnowQ3zK/npxYB6gShec7ld8GPwpF3sy2CtdnQ7oONb04vYCPw
Oq/XZbPq8V7LnOZahwKth3uTXWxAjQJu5RXr+kLs/vlbODIH7MdKL3Ll8i3gj70L7icjPSY76Eo+
Z6/9E/+M9zToAxmgzjGgs8wBr2ouzKPKyjR/hUDX+if8dM2BUCOUKs7NDtozhKlBQdq76PHim5WR
7ivXtyVLtH2wu4FlfiUeu764HJkOjrgyRdIGg07A2sVVu6j3QKILPZlzGa90QYtYyHoFEFfISVLg
5cP3mPt8+xabd9M7hG8NEMiuRUXXxyFIxORFM16u5qUPFL07ECnDRg1NBGE6sJkGxKJ1BCyPt90w
7UQjaxeYkGuUhMV9ADRsW8jjOhfODjadhQdDI8RbC4SRrVn/4JB6w8XeAkWlU1mt+ThapcMZzTbU
729/CWXLCGRpQ1lFcTEJy83kCBFjS3bAYH6sDHCT6qDEApvtsFVO1V3pxWt1G8t8/nmTCmS1A6ex
ZVsvPdZmdp4+ZyTzSys072SdMyoTnHZmjDAiMOu1DimZT4k49CAJG/Y9yvtcjdPbh/Fe2fRPzIcM
PXcvYZDOvD2TtGQCWQ+h1MwY1D26ibeQBBtdJDOc0e63gtl4kainNlRuoMm0C7bTHWel4Ml+W+mZ
NqP8ry5QRSGbnIH8yu3NxAJht81bhZPapZ2bqgMlUVPWw/O0bfeiWbnQQPRaXMaku8n5AQzfypam
nF8SEYDzMt/BCeMbZuEj6o6j7DKg7er8oxI7/bQpQEJ1e7SUU1gi/H2h1TLY2tBRGT3KHZ6/h33P
zmselLJXSNB/kEDnbRR97BXtlW0+oPxnDRJCTrCkSV6mvXEZYu8GCoACs9bl8uFX7IGsBIDsaDrw
SzJGOPqPpdm9chtwvIHK+LBWkvF1abjWxeLyvt0x+YmrirmGa5ttzYYUzg6iqi7iIz20fYfRH1Qc
EqIh73A8w/VoDrSIGQNSaLa8C7F9VJxTvt6YyNluoCGgL24RMlImZ0QGaMH1V+ihItwG6bOhHQdY
VOrgaHNBsQatJ0e1tG3qdJtuD3lVO7XWyvsop61A1hvMaVIn4rLlavjO3u2szpnhShKHxQOGb2pe
fYjuxOfaQCWsIzuqEf3m1VZc9ua3+UTNEJIMSzonuBSvw3neDp+jq2zke/a9eECxiD1fuvv04/aG
p1g3WY7g80UDEjB0hgy6rlVn8JEbeWn7xVsmhGBYm9Y2Iq0jIi0QMZUAziZ0VI3gq9wC3+9zJ6W+
jzk7gcoxcpA1UNEsxN3T9DAFZxWXemHLQcpX2lTx2rLSUuoi4c0Q4RVssbhrSF8ztSkb2rm8gEAQ
JMNetHLYX496ha9Hsm8LWKYRJEMXg4Bk04Yrox8R4MxNkYDdR3u+vWyUcEIk/BSnga1VXIYxZPfl
eJEhsuTDiPx9OK1lJCg+lyxngBZMLkH0A+o7hmSnx8rhbCTNLVBRWk+4Bjug8bEhzLBr9mt78Svj
dcWTkAUO7QQ9IHnJ3rY25J5FB2T/uG2zemXVWzDfnFMT0hx2Y8mGtBFsQEitGKcQzvb6lTcL29fZ
o+SNezwtgj7VZFeW8wtDeu2zCAc38Ow/T5/WRiISZ17jwG09REaps3BTyIKajP0ztH5racl0YKzx
6qzVmARw7C5pOr211qII2u4XSNfSRTOYi5a2tUOhHLjcBgGTkfXbZIKglghI6zkB79TtgdA2EBEZ
9ZCMnPMlZJF3kjvv8TxqxZvZU9aQIstHX1sWwqNkICTClRntq45ggkxvo9jQKjCEHaBEx8TMd6G1
mvanjYVwG+COn9v4H0EQa+U2QA4XyEPvOH12y220QeGIJTqgc0us5sLhEBs/C9c/dnbmjlbrbFCO
teVNxeFtPOFawybcBrayYqi0TyNjo4HtZB6l3K564syHURePPvpYe1v4wmVdm2XC0wR+M6n1ckAA
zoT778N5xuk86mdw4SFXyNnHxAA60VAXeUmzsS6B6RtrNX9UsNgy5m+elBVKpCYWHwT9TSs7JLvC
2EonizdT635t/gRKiERWI8hq4Negw+fd1hyQCI0d3mFPED+yYgiEbwYzMhRLRj4QWpi6iIxoYny8
PAZmYoNhYy9nerW5bS+UY4OEsINWNpWhT4uZlu/T5tACB+H/hADvil+hmMtXJv3bXM5znEejgOZn
8FLzvAr5rMeBW6tNo7W+/Pu31qWxbdpAUTiXkc5q/SNi76B2uuJIKFkYgYSuB0qOYv8ejUvv0Zk/
QHHKBnk4REcj3bfyB4HX5QfJU48g8H5EPhDBZInr0KGCHVqtV9iMw+zilUzg13xdMYgvbOu3kQpR
PM9Mh3kcPsFH4uE2BkHYuzjXZ2es9fJT2JXn+hCe5PPtbUG7RJMweAWMZRE3Lgv3zjzPD9CibfFm
8zO2y1dIcohHMM2FkCTYCvfDVnyrnm53+/Vkem2chF8BGDedIxWTfuzvi3O7PMI1j+lxMLPt/Knt
gvvcAUsivy+sBKWmeACtjuXjWuKNlun9OsG+zXILmm+l/lpyTgdfOO8F59JOPPGefUb5One5PUjK
riWh9BI497q4FTlXUd64KgER8zvK9la2La3xJRL+NoQiBnv7pKBxwFKs5CFaWRhhOT+vLAxLhCPp
1IgMZA4RmO3Kr73AgwwduhsHaJtEe+3c7zuH2/PgMGK86A56aiew0u3DH+UJhxCK2WVbkmz2GQTv
Xn2E9uleXHte+Ao/r33a4tq+DTnN5QBMKPg0bBg3jF1xBj8oYJzRJdjzd9kP0GHj0d8YjuyT/6Ts
QBefl5doK52HAVLQOhjfZ2hvgfnHiLzxU7ikIDnfqW/g7RueZMgv7cPTGnCL5vZZ0mP1zdDGgsC5
+VZ7Tu0eaUten8EdL6FuaDOXGwY3UGRWNgxkRstzjhC+1IOXYACxmTXtBaupzKrFsz8UmFjFUMzo
KNzd3pa0iJMsApg1JhRBJo4nYSvayAYEHgzWSG3J8ZFp/hAMMCoDyrl28NAgVCwRSTFT1Khjie4U
PbIi3G9nGzTV+mDL5h3khozeinXNlHe9CXfrreVEaTktshqgGrSqBR89AkQHrJXbyELaWF9eHsHp
aoSvr68gq7VmawmYypVYnmaThFODNBHUoVNsUEg356AciqrQTlfDFcoJTr4WKENclWDixx23NDgb
Kl5bHOCQpTlrh3yvnSBW5PVOZtbtymi+zpw/2xtPPgmUcshy3YDsOPcuitDcMpm3AJXh9+2O75zs
nfWNebBWS1OuR5o8CQYfhyJLmwm91TZE7qxkE8Mjt5v+jbHE7Xt8XjLHqcPvmYd29b5+fcEgsUF4
FNCKzKWCKR346SEI+EvZCR+VAiBRX91XYX6QhsaBzMFBhAJCkM7nrIktUBF7UO86Q/ZupWL1+sri
SfrXz5CZtiu6qEVOZhZAjI7KJQkS96qky6jvXTF62lAJhyRmQwiqno5zRWeymsO45/bxfYAcGbeT
7daJA2Parz3MUUyeB6HkL546EosW1YzorLeL3bipj9kOKlsmoMeHft/vwQdsQopoE1vhDkRHwx4P
WSvDXJzKtT1LOJu5hTi4X2BFUQByLF6r3fAYnBQrfVWf50v/I1k5Jmmzyf86wDkEC7mg5rgW8YOV
c4jXCwTwkCC4PYxl/10bBeFIxp5neDDAI94FvguwQia+V7WLxu+greDc7oKCXuRJSHjPjHLGgRjf
re8gJN8D2oqrZ/BDOeebcce/C6/QtfTFVeggZcZIiLjcpakEkRl4r+AkQfRGaqFcDeLa26O5HrXw
JEJcnvmekcPFkJmDitRt36+hWSgBMk9CvLk6GmNJwjwNBnOErqgFfckN/DpemSa7dCLzBdJ4BsR+
Vtzu9VQmT2K+yyFuoorBRIG73mUO0VbVmTv/fHueaI0TXkDrQHzlTxiMgMc7TX9o9cpdKwGm5H94
EvEtqkwnpSwab5EwmQ4BXh/jzWjxON1vfz21B8K6xcAPpmn5/MrCfUEPnNjmt8DyOOrK/FAS8zyJ
9wbAo6myZbVFB0h7N92CoNtUzdnQEKfIQC7hKoYHeZ3dl4/QADTZp7WAhTo4wugnhN4Jx7HL4PxT
slkcJfTSd6M3rDgt2uITyRaQQgGcM3JYH44HnH1IQR0+4eJVKEJj+3LeHAcpk55ZWdQ2Kwu2fPsV
R0ZmkkWmn7mp6BGEnZIzlDOQRS091kS0ov+83QXFr5CJ5KmFrCXboIfFLPF+sfLllAsqT2aLeaXS
1LJHu5x96W0MwGsfKic+R570BqTLtnDDTbHNbJxftQO1wwO3mhWjQAa+2KK/X3SatOKLNEQ8kJQq
OO1n/hC3waMgCU47gm/fx/bzBROa7uYM5fl8rl0wsK8lPq8nrHgSqQ/twWGofABeJAHyhw+FAwxP
Lunlfox34T5cSXRQlo0E6Y+5MBclg16EobTKStsVIKkvwdhxe1fQ7JjE5lcJPyY+0DywYCROh1O7
zXbC07jpzMStrXZTbiazNqRd+prjAsA6ysNaxo9yveIVIpqralAcVYsdF5fZTX4IJlS+oRjizQ7k
FSAJsk1xBT20TvSyRolJyWfwJCw/YUs1nJc168cKij+BOYHvmZkbneNOfOUWyTnUngooiArz4+0J
pvgSEvqbMFoTKCMivG7KQMIPqUeBsZL4zFW52QNRqGXpytFO2ymEz/cHsR+ypSdGw0IyjZ7KPzi8
6d0eByVwIJG+fNbGSeejdYV56/sL1AVXGqZuA8Kdp9WQJmoxYBtYc2P1z8qR3yXnFvjoZDufgGu6
bw9NpJevhX17KBQ4NoTAfg1Kx2BU4qBDj6PNXrpLdwh2wgF5S1OyCjfeMabwLgOEk59Zc41LlpJD
B/X8r30W0lxVyRAv8+dxb5I3oLou1oNtePIzvbFVW3NRcb2CpaJsOpJVeZJ6vCSx6GyyKtBY6lBY
BlrlYy0XStkL8hKNf8svFbHSqEycIqWm+XZUs3aopSs3PMomlgmfABblpCuaAE0LhZ5qHSSunoTx
dHvhKTdnEnfrQxqeVRMGMjydoSFnhwhlV2zbyCju1mae9v3LlH2bGs2vBhXkz6jU9iHROl0mBsgy
COveHgDlukMCbzl+7iOpxuygruZRvKu9avUqSouqSGytoiURw8xL265y9t3+qXALm30LPtdqkykp
e57E1nIBO4Vlhemfj+PRf+23kO5J7+TH4RygmljnnDHRQSEJEi357ffmizB0tk+gccNhTHinGD7T
+34HBbg1vQLKYpB4RTGo2TFM0Lh86g7hBXk65uX2Z1PMl0QpKgF0UlgWLbfbJep85Jx0072tUtVR
zJcEJvoSV5RpprEun9/7wntarFEoUzY/iTOMVS4NmRLfDaXVt3Qfrl4tKdExCSeExvAARsSIc9lL
+CBsWkQno9WArdxL9NWSvcXFXAnBSQjh1MxVWIPsCAg7pPAB+AdLiP+TvVMafd7NIAJ5RylI8zTs
hp281iltpYkzu2jkDjKTCGBFOSnNzI/NpK+8uRnuhbI5Q/HSkHvwY9zeVjQDlPhfnZPcaJqsLNmm
BYgKUq6dYoM9Yh8hn90azAu7b0/QabJWeqPZB3mu1xoXSzlOiXArWtWjsleex22y40tdrvA6CK65
cF8d0wHyY3q/VptAcfEkcjAs+VkEaQ6CIJUx5K61+xraXcODz8x63UqQ5VL0tn+4PUTKjiGBhFku
VmI34e1CLA9dZPfNS8kKetOP5u32Ka/+0Ir5dcHwdKUOqD1H8AiwDdjVd7yTIMnrP5T7zsXbqjFZ
od3uwsP/4ezLeuTkuW5/ERJgwHDLUNTc1XN3blDSnRhsMGDM+Ou/VdG56LdOqkt6riK1FFyetvew
9lreelz3ayMu4iB2gIJzb1iiK6bCuXjpZcWCClREsHGQJR8GO7pJrv+XkfEf1+0S2VdXgwpGgU/b
2wZIaBddPsVWP8kT3QHktHXvgU2864C8qUPg0tDt5K2KOAccB+iVF3/XJSDv3NyqGVyb59mifXm2
qUG6oClnREElFLRwGoV7w6G50ldlX0L7tAHSqppOgAzv0Q28AlNF/UBXAcCLajeuprB5grODrIl3
mv6w9+lncdfxSL10p+/P0JVb6FxYmKbtM9p1o7XPxhhFiTmAUPMD4yGar78f4NrSXRiV3my1qyss
ndDP2qnDbvr4/sPXfvmF/ZgNz1CBgYXz1QcQ7GGrnnxnPS6boFx/P8K1+/W3tvtl26uG6cVWLgxi
7DwvG/vZFGGVZifyeia5QYkIPcszsGXOmmOjtvycv0h/QL7+160E9pUn85J/FaL2cuHnUi0pqrD2
9rp8NSC39v38rrwufzsTvkxPzMNSexChRczhJzOtf4LKKh5LO5W+H0M8dbcE1n8D4Nt/r/mXsQaI
C0PRE8F8gy4DsL+dqrV9Qnuyt9PPN9tNz2fqHzbjbxH5yyC99N1cn5MVngzu3cIDjYBa02D6bSpx
LHPIrwhWtRACVHfWPKetUayqKfhvN+mSixVMb3wyRwwOinX1aLpRFoTOr57e2KwrJ+ES/1SApMyG
FqQJeo4fELEPDRRk+ht9C9ece/vCji8et6F/io+PfONmcfU8bMnWSuCKT0iaf3/arryGfy/Zl80x
JKUMtVFzX80s0a74bKmzAnPcZgqcWxika4t0Yae5tMzKdAQcQYEWmuqdqjw0x1sZvbNN/MfxuqRM
yFTXugtHRQEQtKR76A/V4Tf0dQF+9dfDIb91Va4Nc2GS+6nkBgX5PIp+w4qGImw21rra8FW2Qp4j
OJXR9xtyrSLzN+f3ZUdsH4J3Tp0jswI+sggvj/Mid/6+QAvxOcsWREW6JDnUQ8Pgnf43j+GSBYG2
dCw6G6kHDeXaSR99+vD9bK5t/UUs14OzKwPRowl1C5l0waeBBEHu3rggVx6xv5miLys12o3hQQEG
udzp1TDeZP74/Y++Bg34uzVfPjzPJuJ1iWL9uJ3u/K2ABGjoQMSmxLEyX4PTfGN1rvi9f5NrX8Yp
uyVwoUuNixGpR2/7e9jK7ZDy9PtpXFn7S9Ciyj0DErJ449ngpVXlJr7f7/PxVg3h6ipdXGvZDoYO
PPx6gMrTZo/+kx05DhEQ5Oe+Ery530/jL+PgPy74JYIRvLtobTzjB+QG4qap2BoJS8Cx/+7EANik
Zx3Ynb2hKXssU/5MT8YmD8IZQVGw+f4XXLGRfxfgyzZVENouFhsTtc1ypzn01ydkPfvgkVbejSGu
FUUugYqjY9rn6twZkO1sYSUxSSfcQ3oO2Hz31iDXLsyFcwYhaeHTCStprLsw+zsQ1JK3gF6Dm2CO
xd0tiMS1p+vv378sGWAnwCmcpwNRajQetNG5pwkEldGtd+uKn3mJPhwWx81nveDqFEVi+cfJrEIb
IgRjkPRAdn6/8Vfup3kRyS3GApkyG4PoLjnHi+GCgnVxUvfV6/cDXLmil3BEt64HQ8wYoC63JRKO
Q/s7b5+///a1+2mej/OXPciDSrezhY+3zU5Xd7UFfJrxwZ3nDBAjjx3tetvYT9W8pujS68Tb98Ne
q01dYgODmnUmLBt2RoXWndWHKBA5CJyqtdoAHbdDZSrp4Yyt5QvAt1v9olLxdAthfG1Bzyf/y5xr
MuXzyODulc1BL59BPYcef/p+Zte+feEBtMp2iqLGxAb7j+v96SkQ79Otq2n/24u5xPPNWcGqZsTH
l8chNnb10U6K+9RKXTcEIDr5LzOwLpFYsvCrgZ4rr1CHdwwAzowTtIFuXJZ/xy1WcF62L0tfQjBw
zIuzlUSrQ3vElY98pOtvuEX/vorWJebKCDxbVz6+Pqz6nw5QjmeQurm/xTJ6xeuyLjk4+yVfatAk
49ePse+uirWFztiwNENI8E3IYthrxWMPNH+pOEGLXB3n9fd7ciW/ZwXnE/Fl3WrBc0RIGLncDGj6
7NJhz5+KXZX4sZv6K6sM/Y95T2/4+1cKd1Zw8QZ0C/t/TpMvoA0eji9y5T96MTppoSQSL1sd0Sd0
BaNV5FbAfqWKhjby/50hpLrNbD6TH+i36qUFKA9k0R9eTOJsoxNzJ1a3CKiuIPOsSxiWLbVZ1DbW
cvoATUepYgvF6DyyE5Y6d+XKiPgLuqwxs+AgngQ6nvAsJbcevX+/rtYlSksupTnJM+QMupChHpew
bW7lFK99+vwKfjkjvHM6xb3zp+tPj9lQ7bqVpb+S6bIuAVkCsoMTdxA+yb39E7kmnP1X/UFWlRk2
++HUHopnLFwCKbRTvbfVGvrB5dZ9t/fzjbLnv19yEEf/79yM1mmK3odRGjwvrOannjqRUT4WaDyh
NL5xyc6n+//3Ia1L8BbLEc3akPAGzA26Z6tht9x3KxI1abe91ez/by8RksT/O48ZmJq89jBEcJeD
Wq3bkxtX9ophvQRtGa7XDlzXzj5fZDTU7NiUTcQBMrQlO7gu2fvLw41lOv/Wfy3ThXGw5dKZfFpA
buOgutcGqZyWlUGgfQmxWXBo1u4UQvlxPdPfEk/rrJa1w6b0+9GvLeCFmYD0gM0sChrkmpAV+Hwi
Hx0XU67DUls3cDnWFT/busT/jKNLkT3sEJCWKluXmQcaS1QE0poNMg7csQHYNc+9rT0g5uvr4oP6
jK7bOuvWpWYyVj1V0TIhHVeSWRy9fNnnvuslLWnNsLeGNpRWPsSs92UyFBa6/IwhX3WN8MKmEzJi
NA9i5KrRNOHmwbac8jbSogDbTWnQ1PHcPuVjTddKEPi1y9ysCmGRe9D4Z69iyOxNjuv6g+fZEgGB
kT1Pc9uGo4RFXe4XI+CrRQXgxCwmFlUtL2OmS1CA26a/Mc3MWRs1VEb1KN0UbA1zWI0NR1G9dyNz
tlna8FFFWa6rzZhNbOXXgzpUNWritt3Nz+U0ip3n0OYxqAYSFpOq3/Jm0Sl+5gTemr773SONkGTc
qVIFdwAg7xxgGaCJydrwZQfRgslOTIM24NCqx8Rp8NKaXm1E2aKqZOQqX9kKXexYFJAai6BamVKz
ddEMFTQBAtDUsWLcTWU57Azp+iF1wW8+aWFGS9Z7Se0zPwwa/LZyrqE9b5DxAAW0fNWKnt+ZuV2u
Ha3sjecYdaKnZlrzpp+eHJS4o6DlRWQt8PE1eB+2uhoBP+Oc3jh4//YdrUtAmO7LSbjnOr1Nm4ip
3/MIInh+iyDgys25hIPxWeJonUu4vf7gzAsduRZBOhgf31/MK9GcdYn5GhpiLe10/v4DJLKx7umE
MF8ecOTtG/m1awt08QoIh4OJ7AyS6INjyd+1+gj4f7Ofl2Cu3qlp30Otdu8c0BAUmyOSBnYs/iMw
2LokbYQaF0hbLbyg7CdIZYxkiCY3ZNGzdas8euUBuERxUU4Vm20MwNu7yYnM6Qk8kWFuyEhlR4/f
f7/LVzzsS6JGK+uHTE3w0hobigVd5LZ3ymki0byXxAoJ3Uk93AgVrh6oC1PPfLPpJAzxfir60DLe
53mzdCdbHRu3iEyjW03Mj6n9n/KEoFP/35c5G6tCdeUEFqVRJEG2J9ZNipgrN+8Ss1WYpGgnAZJk
Y5dt7T/yCWXBLY3mVXlUa+u+fpIifOTP3+/QFS/wEsG1VIbna4Z5eA2S2zhkGr0A33/6yvW7RHCN
ygj8QHTLvvRAqNU7sWT3Vfn2/cevZCKsSwiXUdBWaBc0kSbyhFZsPFhrCaaa4aXd5KiBGzdKAdcm
cV63L14yk2VpEYVhfP1QjXdzzaISfeg3JnHlflzCuGaPBHXZnSdx7235u58i23iwNlYstsOuvKsO
CCYM0IJVn87ulm98bcft/53RYHXuXKLYuHe0ZcZjRUmsOLqovp/StfW68PZ8CCnIcsZ5Kpj/NFd4
130zLirnxnZc+/EXl9ynQi+UjFB1IWQ4ulDyWE3ZmN2Im6/8+Et0UTYiK0tFUB/EQoZw7OydS/Sn
YfY3UnPXAqNLpJiAHWm6oIWmT62cTzKpImlwvGI9nGUXVTCsCqfTKeTE/BAxlL2lObG2GZh4NvkA
kFxreip0UAOPrK6yQn8RoKkjo1gVVYem0HqxQ7SN6qRwvTLJlS8fnHEyIdXqo7P2xqG9Yp4uMWkB
aGjy2ijJviLjGLH8jAXRTB3gjRjrenBuNVNeieEuwWlOhbDOzFqCVGNj/PD8eYzKibMVk0o/dqVR
pU0V3Ho9ru38ebJfrnnvz4O1FJrsvbat1hUYmEJTODSEXmX730KRS1RZb9mcm9KQB6/3+rUHDreU
F6MR2cXsJI1v3hLSumJTLpnplCbe4lHq7h0OYXHq0HaDCKV6MzXENoe89mXYdpb7MAkG0JAu+ef3
N//auBd2RUo5zrSnwI6xxnukSnR3c+FwCHzmnrgfuoA9F23Q7f1gnlHr1PpmGfVKIO5e2JzWyc25
JLa1M80RHfgmsdVhhsoXCwu3zk/WCF0xaIcHSFG7CuwlYU6c9re/AIgftRYewBv5xCsN1NYl5sw0
FjCkQA5wpzF8qJv6sfEgZlB35DNQw6Y/Y06xJ3Unt7UCm11fgcBMsM+iKlcVAsG+Dir4X3Am5fIy
tuYHyc1qzYPuFgTpSix+iVMbc5gJlrdkh5KdkcX9EphD0ilGdQhiVW/t2Q6nSefmpo8/eNC6LAXR
aIowld57xDGfURcf70fIE2zyGtsZOtQhm94Q+mclgsyH5C0DjNqjhn53inkWEDYooe1aDx5PZO93
txh0r1ihS0DcpPzSFksz7/ul8vpwEnxObHdqHrO8MO56om4ls/4Kbf8jf3GJfBsaAVwspOYAVs73
d3G1zc4iAuGv+KVbCx2aKRjVzfDViIAX+6Qq3I7hYw8WvSItIpb+YdEHXIYDSkm3IGrXXJ9LwJxg
cqloMIJ1OTSjX8vrBFa+M2/8/RiCDCH+/jr/vT3/mvfFfc59w+4Mysi+XhoDTXyVt3OKTkCUJhAP
9WJAKWvCERItiVARguGEE1wFcd23+6V2Yxa4PwyTk7jMZ+jVaR9EAhwJ1METNOZ1+2yRc/leI1K3
lLuFih84DcwaHVReB9w3tx8zOdy7dNAQvStAZyTynRjEW1BxyLiTmLA5nXqWNFn/pyppEapgbmHZ
BhG7xViErFLoPdfV2vBmNyQD49HSBAcCGh+jXfihWbw/edbSqJX2LeSO5f5N/v1r1c4PzJeHpPMd
5mttg9Ebuh/RguaeTeDywQzp0ga/pKs8GTJkDGJPDBzFv5z5KiLc5g9LDnFM2U9Qdl/m6tSIwA9b
1D4cpGK4O2wHbU9LOhcyA4CV9l6V9Dk4t5ChyJFzl8E0RAXvAx0SItByadkdZpnJYGiS3hvHD6Nq
IWA7Z3pVdQxsxRQP3ZznkKMw5HTqW25PsbCRVwmpMdk28jN4QB6ycjbWAT71DuW+s9BmHrwNYjHT
enHtlEKzlYXwB9Rvt2QtVIRs84OpAKjsBgcA3gFopWNJYBVXxjI2ZqJKa3rIBQQkoXOCZk0OTvVp
FgFNi7zrX4EhdOyEQ0J9rfFbjKghsv+Np9MQSbOwAjqbqJG9Qs5g2GsHct6t66hT1lm7yahx1gor
CP2gE+t6st11tcgydMFLBszg6EhwMftdE7eQgT+aFqX3TEHw0ZD44bjf9n1uGqoKF6uu98qWZdpY
jpmCJBv0cqpE3z0yldD8lC3sYRVAbAQQpBVTsnpoatY/zIic+tAds/7oGCXQYCBgQupudGV+VIGD
pBWRUx9y6Fi8t2U57XpuscSY2xH6nlMfj5z6uwDSve+EZGiQXqgHYvPMRVd5A1zOiDPkQOkswmF6
NzOg0sc6aJH2A+O5M6tToZy7oJsgbe+XTjgLR0XMIfvBgZr7IjWoHEsPkGTKZWR4th+SMTiUdTZG
pBjcvSdGG7T6XPgfZ04JkIkZptr1gwnSKM+onHcaGAxcoBD9fAgU/XTc5kdhV+hbkioIM0PO0ZSJ
IKxk+9PoPDWgXQfyWMWIGlDQ1Ccn6Obd5OUyBr9IHg52BSRSG8hNjyTEeoJaShvSoZhWDuV+xHn3
KaQRbAvPDaCOBqppwnKSWnhjkhbNO+HUd1VqYiffs144J9MwwZ9liSpkGTCBOTmOmgLCMz52bV9G
hhscmrH87Fx6tPk0n/KugRqaqJzt0JvvUi525JzrH27Bp/Ws3c+ZMDh/tL2zzAE6FtB9Cw2XWw+q
za1o4MPZDBo/iOc2m3Y2aay84N4qcO26ioqon/mvUjQnVrRmPGtibuoRkHPpld3KKa1m5ZxR6MTr
jk0LJXHwRqLzu7M+2pb3SVbjvSyD+VCbwZvZ1hP2vnY2Q2/dQ+fkU3KyLUqYuiZf/rj+CDqf3vrR
Fd6n2WRybTTeCzAGZDPpFiQ1pTbDhaFBQqsc1OeUiqTEiqFIRV66BQ0NQ5cX8cD6E8vqo2UUDawk
zAlvsp/t2M4hMSu1CrjZRDnPWoTwy7tUUxMHRrNm1nBPNPVXyDMDSNw6ekhJMB6bTD0a+fDiEGeK
/FGcMq8ECV/P+U9Qu6F5NRAn6lkvM80ehVE8enxuojEjeVJiM6N5IHMqCic/NG5VJYY7+JuynrZw
S0jYAE22mW0LBLa22gaLdlZl5jqbGTHn2hO1kSyEjVHlg35Tsan/oMCj3s2GAAuTZaGxtcLT+Sqt
wYwym/0ss7bd0Znkh174P8sCbeR9TrZQXRfHWlD3IIvOiASjYuUSM181tvtAPVY8DlkOQ96ILBaF
v8vz/leelS/lkr0FkLOKLZ2fqNNlxynI250zDhACxfrsWn4+HmY7pG3vmtAWVOxumRh9VbI7aVkd
ZA6T7hTG/Az1K2SZLQNhjzKevLJ5t7MZNeqs+DH65mtR1cuLZS3iV18V09pSzV4bXQM9kNnHDXM0
zlqpGpJwr0Avvl8+1AEzw3oZ6HbKTLSfLiNe4wLyryGx+zycF3+lFbSxKnijBRn1yR99seGGhHx7
b78yQ9W7Zbbcn4Vk1AgV1CvCggPRadJqJ3pC8baDOcSGdl0+x+0CFs7a+8mGcohaCgJ8Pj/2rl6r
zgQ5qoiyFlBkkUVksuaVRMEkdLMAVoDy5dHiWR93fTAnpumzVdVOj2fcaiQHZ+ssw447w8oeCY/G
sW6SkuKcOt0zCFR0KmmnoiaQOIqSJhMHIwQdD8xh67o0Y7dd2NZTnffhl+ME1LANk6045LiyNqqK
um/CWmo8TtpIvbFSmOX0R7q1gsDb0iRqdu8oLe9Nz+d4YeeY5148Dm3cdSj6yS6SxRyRTt8Vi48K
j7eAmhEFnK2jALH1lsgR/K7M6z3T077ADaEWIhPqjG9FjzTiZLRrMUK6oGAOekLHFo0kqnlTxpxB
K7RALWgCL32jwrq0j0Crdy/DQM+UQkyvuywjr8I3DnYzgxqReEkPCt9lRsMSB8QQAuKrvKaJqKZw
nHAr8QCLnB8w5Z0qCSSByBgWJTviZLzXkwnWvqxZwy48CQO0YRwiEcKzdnUrdwbrtkMLg+nLl7Mv
V3pslQXOlOSjKdPKzNAeVVjwDGmWqInWqLyIVYvMYq2GVBGNi+U73olP45LAPdphXUhacrUqjCax
y2BrDOUaYpsJAKuJ3xcnlHC2NQ5O0clk9tyty0DxvLCjkuNxLsAry8zYnAqSsLxfc4UGfFCDhqqw
xpiY9qEh4wTS4twLa21M4UA7M8w6LsDpkLXHZspABwVdughppE3pAwwbWHc20hqhwZZ0aAvw7XiQ
dc/XVQcq7UZBUKHbZI0fgro47Vr1t/i08ofgOAdCx5xmq8qHCRrLApXMfLpjI+sS0lcnx1tOLbRK
lrAmognnyX1BH7AbtX33a15aeRTDiA6o3mtYyE2DRQFA5kPoO/7e7HkbwYnIUZpCl1RRlirse2ve
uUIDzGEbqM7486PsahXmow5Qw3Wd+AzCfgsmB8y4xMeTX3OemlO2MYo8Gfy5TafRqWLTsnfSEGuI
FMwxFaLE8hCgw1F4PkdvbZwHBmwkrjxfOpLS1ru3tP1AgyxuKgkWHHfZtrTOV/25xzUb+jfazu+I
xQsoV6o+kmNxqMC6XA9lghpi8Yw3BVxzHAMx1S2h04wC5JfDfcHE42JIASntMaMheCfXi4dWUIAg
upUpcFWpDsBW18zw5CCxdjB5T9IhsLpXu/SCVS4haFDAHtgM1Pt2ZkeGJeC18Kp7hlb79NwuS1pm
04oZZvluOEafusgrRXlrWhEU28AaNDhAbwywhqRW7UlYQDIx2/3oOuiqES+lw7DpRvmaOfRQGGyt
5gWTGNDQ7wY8X+cUtUgct6RqulWbZca2kHKDGMZKhW9Nx0xbj/mYH4n0gOuvebtpnCxDvM2dyDcU
bgpFbQSRkq10Una2teVGTz9dG61yvU26dZ8tm0H6cMnY2qqq0zLxIayaCuAhPNPeDEnBTOew3nPi
5N5LnZE735uqKAC4VPjNy+x50dQ4H6RyP9iIcn+TzzLqLbiBapRIAvgZDz2a3/N8eXJkuZptnkAO
qtu4ukP/FQsGONTwfvxC/lhwBoVkRpq7HWhdiDkmk91NifJGFrvEqpJ6rEgs54In3KKonb4CRvcx
LMvBHMajGvpYimpVBi2AIaL/MHO+LefsaGTNbinrg4XJBp2VdHx6yCzICCFseHSNoIjyGW/CkuMh
VZGp3T9zTdoD85w4y7M5nhnRkFMGzcdUbEBaaWzMLCg3yIA6G4ImEMmhzt31lRkzeNAH0pcs1pb6
dCc0WvZ2zLm7qjmzE8MEEWI5rJbajvsWZ5sq2TzWfueejKCJM8895g28Q4aMPZpMILiLLgo5RjzA
Ae3K0t8I3bVhjSYUMGmjTVUndBLwptoitL0RDl7txLNCp2XnbX3lPqHzegktzvNoHPSRO93BKnEg
Wxe7vbA8wtK9Eg1fXhdA2gWUQRcW6Akz8CJL8HTRGBw784D0MYyCOcC9G3+pRtJ1gVJ5SLuMbCly
f0BAoJ+uAlfaES70nVM3kSq6HanEvTLGfSCJjupFposVfBS2/jMYXUoLO3R7ukUQ+seX1W+YFcgJ
8/ZtqUud5rNxsib63JtAsrOxXgV6iCE8GVc9iSRjERoqYreDHGJgRIu2EjJAeJjlnyzIDgDERkIK
Enr9FFYdBeV8txybvPklqhJ5cT5DxRggBndQ977QImTE6ePMBotMA3JK0Ti/67yCJhjAWcoj1g4R
8dohfhUGvX6ou3INMpjHgZZHK68iCkpLt1NxafAPQUcEVe3BDtQPp2/vOMKqealKgGYpfgR6SvwA
Bo6jhTTwsgJEr3I4yW7AxUB7yMqaWxIqUj4NS//Lh+T2nZ97v8hkT4DBARjh2chy1MGDo2obMguO
E095fhLmcqS+e7A86zBq8Psz6a0cInWSWYiZAtfaNsCHEEM1YVM6J1sw1C05fEq8fbX9o3HHgzGJ
Q0Wa+3GQqKmZkZx/KRyJSpP7fPhdEcCvAcQk5IcuPtB0cC+tn27228iGJWwQDAWmsbFbNB/K3/3g
30kje6lV9cnLBll9AY07XtwxzyqBFJxBhJHXsBQmhFo7+2Fo2zm2myzD6XARv/oCVVXfmIFMo2vY
7agouzJSNY8dQsHyNeZNVNvBDj2ekOpzFnu7SNT4u8Uhp8lflrseiZAH5/xkt9UPgThQWm3SSitZ
TDPNDeQzSvMeiBkE6pB00j6E7j0rhC97pOUnspMvRWMe/HmKJ1J82kt3X1TIuTRdrCeUBtX82Uhg
lWudVIV3cgVFdWQSqUAUlgWQoJ4tvR2JuQVNA5DklbeWgxlPWRlT3a5wLqJJswSJbCRnEbyZ4s5p
yXrq2tSRFMS3c5B6Ikd8Am+tMGG5SCncdJr1CAg0jrg9bpeBh4Iv4eJ3OhqUSmv5QkfAftjDuDB5
4D7uromUGY7JXWHWh1yIhJnZioCpKYQibzT7CEZrsI1aUx1mrUxlA9/GeIZzutaWK+KGPIA3F2h7
SySinz+tbIL75CWDW/yYVfZzZAh8J5CLkCV1y0+Kf6RBIrck73i3EJmy6gfJ+s+qd9/V0r94AXkB
2D4ihv0kgbuOueq3XoZUVN3eg7NmZE3kZPkd4/Op1lloeL0ZWRpeVJ4j1S5hUtoXD09vTf4ohz/b
uf9oVnnItYx58zKwB14Nfxz11vXPXWMDMfw6BieXF4j23ubhU7g6nBS0eO0npSDR6qMFGOCKZr7v
wThZPHOWh23tRw3C+DkPcBuBZtX973whH6zwD6P8Caqk7YxY2R8+0c57tBoVu3N+oHb5s0aIBoE6
uhezPE5o80LXuf9rQV/kio3jzsF+jTPoA52jYHYVU0TnLVI7ndoVHl1bjg2dSecXI38Wb10O+qkW
z4W03xStUXBAostu8UE71j5oz7ogdvH/TfOBBPfnON/t75QlItjtjadBiFej9QrWyv5teFtK3ASq
4kBw9RDOq5FMt+5qtSJWKs3hWPSe3EzLHLNBk2QQANmCRnHIWVIvx3p+6OzDCO4AhTZwbALLASzW
WyitRy1Iurs/RvZU2/dZI2Mwq8QMtLq83nWjs6kH/MYSMLLuiRZORCqdCPu3J5Y1G40Q32c4fHmY
KXhi7uk8yyE4GIjMZ/MRaqbxUPprpf7QQYG6FS6jD0VYd3CicRrufAR4va13PhCzefPT4a0KwUi8
AYnfhnlzPFKdEgFNCSRYquaj7UTk2u4f5XkpKMzXRWCnLnl1IFaXZxru5hQvzpggBnUbtOjwMipn
kGSO4j7wh62qXLyK1gxMGJLKfFOgFllV9cqmOMAeeG9gxgCOQ5haQibSRYKMk7Tzx12nusd+7kKV
TyD0nYx1ZuuNTenPAWk8mJTVNNLj4OI4l0toIAhrJkheIrUyOu9WCZbiEdAW+lYUH7WTJSZxn2qw
+jTqEyEGLu8YZaW37VT26qGnWC/oukaefjL2mWG9WRqRo3qZqp81LQ42lEny2Ys1ec4aHKMMi2/m
8KaL+rGl0NypAjiYMJ+l3rPWfpmL+UcjVgSaq027Ag9iop2t0dZvPLP7FUEMznSGtLKLg+eSLEKu
KK0YIKrZ/aBBlW5OvolnN38xgONHEF3dF94dmZqHoe/Rbu+40cxQAa+qY81LGknDRcHS8hI5aByJ
3Bv2C1Z0i5oA6l3TEKpZxb05g1Gn3+r8t92jhdll+YvE4cnAwB0GkwbLPYHCBXcS7WdRmX04/8fZ
l+xIjmTb/cpD7dmPk03Cq144B589PAaPyMwNEZkZSRoH42g00naCtHiQtvoEaSHgLfVXrf4HHc/X
UneVJLQgoOCoCB+S4STN7j33DC66bheBS1g++BhZm200MD4QCCggp7nBicHgoK9BU8pqBDV4F9Pc
U5pkEpoakHm/CUZY98g2USZMEJkY+wig8m0bLzjbBeSHnF6pD9YgKl6r78bRKWk4zIp4gItBpRTH
YVrz6Dgd9AsnwIelapM1g5W8boBk6E1LUJQH7raq2E7l7wia36KUS1pyZU2Hv8GNXO9jCcozFXLb
q26H+MgbVVvEK56NXBIAy3FYnYg7R5nejrl/djJcM8MUhfO3koqrqA+VfF3IO5pYwATqTJwBBW6h
aghCmkiaMS565K8ihpI0tEvLBiZVDEsilsVRgn+Zu/3Wz+S59Q9F9b3LziW0BlbJfDdOV8Y9MNf3
HRtjJS8rHNvH4iHDEjCCwwkr5E5v4MKw4a0Fhw27mRm/CVl+W9R6w9bwmRGUsQoZaqvo3+ZWngS+
20CSaPJt1LromxbURiX6jDxUgBrdG5qlJgY7B4lrQXNkgP1wOqWOfa8DZp9/FmEQyXZ4rcK0vIMu
ZfHdURIQBFgNZf/q6Aethu+Z1+ACnOoLiFbnBXSiqJjQ5uV7KWqY+n33CLpTr3/tXC+Zaodu8txJ
Jmc95OGCA3abo9AKkxi1xYQFKyLUDziPhRvk22B6oh2mmS/cefd6tkemTCLD9VKyFnMVfSayQJcj
ymM/lD+GaTi6kr53UyOA8LbZrvH56yx/zNn8qfVdwG31p2xE7+SBz+bkzgtcN2+DD4cH7T1nRh1c
MTwtxoRPviug+rjO/WEOsY1ovmXVfkWr3NeHDGB7do9rALLY7/xuiRh98e2zxW3t+gmHgtrJ1Daf
YPqUK3ezGpri8r05nKHU1+U8PN2VStsJgdho5D03rcTof+rKtSIo7mnbxpW1hOxnH11oJJCdCm84
KfmPptN0OqG2nh/6kZnrKmcQTVhB6jde9cW7DB2gJlJNwcYfA5FmldOl3E7+Z7G41z53nDcWFMFN
uas7bTiTWQuIGbh4Pio/+TsDSUzQ/k+TtTsl6G8ma+jxpk5gxHtahpd+PrvDo+R/h6b4f2EV/d4a
w51s5RI6Bqec5Ac12RdwT17//476d9wEPeZljaRQSBsAviA5AQ2DLa2ImtZV/zqp/cdvy7/JP6CE
qNe8VeMf/wk/f2u7dZB5Mf3uxz++tA3++6f7e/7Xa377jj9uP9rLe/Mx/v5Fv3kPPvcv/278Pr3/
5odETXJCofUxrE8fo66nn5+PI7y/8v/1yX/4+PkpL2v38esv31qtpvun5ZiJ/vKXp/bff/3lp4fo
P/7t5//lyfsf8Osvf/7nf/nTf/lvf/63//Kn//qf/vQf//m//4f//Od/9+//t/d/vI/Tr79Q+gfK
Q/C5KcEj5XfDR/Nxf4b4fwhDFG3CQ9gKD8hdBqZaCOJ//SX0/8AEgDIWchIQj9z5eWOr708F5A9e
6LnCDUTgUhpCCfk/j/M3Z+qvZ+4fFCC+FvfI+OsvP2Xlf72oUdeFUMkwERJ8FJQkvw+ZglecMS7w
72RF6ROPK8ok60s0q2XhPGSlSlHRn33lObuVOxgPYbx68oYZswGw1OFf6aRj0K0pGxoeuzOFYb8P
EUCti++97zt/hx7304Hi90crfHyflBHuQq7621ux41Zp5L+KhJKMbx34ScRYaDAl9ca46X1v6zf5
55kYMFx8RKEsGIydPOwzNCNVNIyAqlD/LRFxTQUITd76tQba0jflydOyS0FkfylFR29lWDVROG3s
EqPrbHZzK66lgJcIYunyv0MS/8kY+c0fRXkATYfrBt5d/P17aXvF3ZXrzqAC1xqRE2aaJ8RN1l9y
5ABtAUEMJ4ypUKEgoiLqfInRIaDUe3Uj3xYMqAG6zSgYutE3+6VDJWSy8Rhm1XsZWCQz5Y1/KWow
3TtVrRtTabWDFAUFGF/FlUrnDS4s+lD6PsrmZTmSyUaOmLpUFAW4DPADbnFIob9D35CuSzsfQXZe
I60kovLsInZuQw+irBImPfIy2HWO56xHT9yx7oiaymOrvvg+3B3qsP3Xdec3y87fXryE/U6Xiyk/
c3GDkJB4PqGu93vzmq5xZ28QPqIQFwyfg7EYMboGMpijQhld1EzgneWXBskIScC64jkbRBetrOGf
fBV8rk27fpQE2/dcD2j5iT5xiqKcsJPX1BoTBnxjsKrbhPnaJC43ae6BO8B85zlHcxplyRxWIhaB
Qi+lx7uNWKjD1xEzsJjNwLx7kaMvcbLj5IMwSTAr3FQ6P7geHw+BmW+VXhJwV2Dw40MB0rrost25
+yz5/d/etRwKFl0zUKIK0yR51rF9c/8d0R3Ww8kcyvFAa5hcaGWuDmu7dFakjnWRuweByvvOsE5U
pYfN1JvXtbfgZ65LgqRalbbBmJS6tse59iFu7Sli7OsfDHE7G+yKPgqWBdY5cz7uHH2/jiYNMJV8
0KIaNqrH1JUUbIjd9UyMQNUgj1n/5HaAtTxpe0x12o8uwAfnmgEWFtZNqD+fKSUwNSnMlz7okBzB
8R2uY8AOZYOwOUe2KVpXEI95f49hUeCrkaMq9I+wGB8JaGOtaDGV5+HWd+WDULiHuUU7p9iTnVDn
Q3AUJmCuwWbA68fIr8IuCeF6umttiMhfaL5SFQLoI5k5GYzTA6/X4LiOB1zrqZ39JXLa7EpcHwju
DDCc966AoIi5cSjbbZbpZwKB0t7JMTqfqhdR5ghxm6Kxc8sI0qRxg/HwDrtnVIL3QYYeVW6lgmSS
/ee8RPcHGDkJqKM3xh3DOCzbEICyl0dABJZHJh2yB0R24Et+AD1IPvoVGIOdt5odn5z5UhUWi7R1
N3DYhU+748pkdskz4cCH89p5XZc1iHIPAAlh9m1cFYCgobmC5HkEHxODWuCNqZLz09DmR9YhtBsr
yHBy1H6czLipzJ1TRmazLZihG+IS5zACGA/I1l+G4SQ5Wk+QVZ7GkWE8xrlKp0bu7eJJUK6CbRNM
c6TvDA6E1tBDXRRV5COdKCqaGbjiAv8nofWXjLi4NvPRPRhWlJCh9XuQANlZufnnxkLF1E+yvNi2
yTAeLOMZapFttizjxoX9+WWSeQcIbi2xLg9lBeqHjTTP69TvwZtGEy7RJ0FKaIM0nFtAx6XGlsBB
csTnb7Us4KocsmQgGY07AWdwnrfHslmqQ9UhnkWGGqRf4+0Hd9hNP7GeoW53OeRIAZ6twku7sD4B
gPnCguytGwJ+MQTrA2bbTVpZMFzDJpujSULvJjguD8/p5d7P22+QZC+XsaMgYxr+rINR77IpeBMm
sEdfvfZMt3E9QWZW9xiVtD7GvL7pCMD0wENcKMYuK6IHob2TV39Gc9I2AAVpUyAtCWQYGE9tXZ+e
G2+8Dm3wRU/0BtlcnQxFUe9kj0MsCaDrZoYwDCO5T7V2p1PVI+e8OmG8WW71XOfbfMVYdcRwj2WZ
xEwjICmaGkSsOG7qdGSNg1ajghQi4dMAV1mvZhu3W/PICgtGthZDimat3LQIk0R7YQEGOUeQL2d0
jN7n1a+nDW3lDuIuJIaGy61dYKfQTw1OsyWpsP03LtDTdE6If8Upo5Cx9TPas3cQJcDw5MW642Af
bFocjxuW0xUDpPDgDjX6ZdaZI6vXE+qtIfW6OgeGOP5A14MZQTfuVtiu71Q2mEgwfLrXUnkJFYgE
rW2QbkGVe1FMdZGQUEqitX5fAE71BV7ggwr36szephUaFdLgredumX5UNZySnEIt2CqI2XYVZhng
Bak7wbg+4GQAnDRNt13DKilldqNzZvZBCDlwA1rgPcQ7aQqLCFGnUaBWrepU3B/GIoALSBVg7mLM
aXFD90D9DpBe/o16XnYOxhyGnAHZZNYMx8xqTJ6ZQ2PJ/FsFOtNjWy/eNaiLr8xSjJeaCk1pX7DU
kXmQlsqRnyTpk4CHZzcIyHUJgvbB9zhQRiHkhg+2fZwHAD0rqWCSi0X7kt8JPWFeQSyiSAcDFJoJ
5xqOEDsRfzmNa87PWoSfJmAnO2Lwka16+OvDCiy5VD1NixBnOsOwKhI6/LEKJ3zx0BQm4VCUaTHY
8MWCvL23w4yFGHSE/bTgGpjWfL6YkjxSMnQvtTfeGYYkO/YAagBIqQgyV2+7qqNscoRZOG6T1B5m
OxU8VRIC7l80wiYGxr64TZa6ry+c9+shpMM+R3l4HkZ+Up33LQ9gWZ6v+SvxFbSAmAC3mN3Eswv4
bsjfcZ2pY7l3HdxJlViKiLn029g6MLPrxy+638qRBhgGkG8u4IC00nV/yAO/P/z8v58PswStBsvg
jRDeHVgzUDfxCw+LuFvuIBmMQCeXu6XkYtdNBCs8LyRqu75KAiGDN55PjwYBXW+N599E2x4GK4pD
3XUmLWr5KsLsMzHNvOMoUAif6OHnQ1MAAGyLmUQSMHOi+97Gwh0zDKaK9m3ukT3uTPmDKufx5okD
62uEaBR6jaFSDcC4SJYORRHQhgn8wS5ZNCni1qgeBEtPJba/g1l+iozsjav68gxmJNxX9BqmSNfq
I/C1itN814docusb98zuqlsQrvy4b2gZO84UZV1ZnwRN7Lzy43J/aMSioq5fEKlb5815HNc9iojs
iFkXGPT3+3LErycL4lKA/h9V64oUL3sqx/bdDW2XDqYTuA3p0dIRgasegvysIXC6zOXnQuYyKmWx
pgMrWRSiXgJ+uNo00zirxVCCiUD6K3S4JvK8Crblcx07szj5WV1FEHPznfRgV+aAzrFzSNRgfrbp
fGQ8UFcP8VhZiCuwmHlcyk1TU6RulY0flSO+PXggmrvqQmzMwOMW8R6RY8kd3lsSlH0voaf3g86b
HfV4c2x64Ies/kxAGUR1b75WYx4gvCjTCVcWwXhF9t1W64/csHI3BjOcNef1+yLdLgnagm2yiuZR
6OYHjc7yrAYHExxUNRGImfCsYe0xQ9rbhXnLCm5vcOf21PzITIGVdcwxCwMoxgQIkMbFjkrnEF7i
zrSFw17arE1/pZnTpjWZm4taGm9rcqVOS901e2eU0wFLmLOF6GirbOtGqyrzXT5h3uEvOgHF9Yqv
cNi4/YSaw7rP6HTMofF0FHBD9qSjB4xfK7iQfgwl2ChTiPntir5nIT7ivLg8lz6uwCXoQdg0t7ao
0dd5yxBxhNddRJlFM2fvi5uHj1YOn0Pw0eqF377kts53yOt5ZT4JLwDnQYWZQqRlqPxbA9p50uTQ
n9cMKU5o1rO4kDMYKavarzUoJ5yDk9Hxdvw+8UeLQWcBc+FzxxZ0YNnroKGJH6D7hEh857l3clxV
pYYR3Kv9EDF2X7phF5kN5CyYW+wq6uujWigWgMUAuwtIgV1pnVIDDpYYMUviXfijyoG/KqEfMM/v
YDaH3UxJBI4pUGE4rx/H8NJ0ODfLbBC4Rs0NK+MMZUSCbpXgJnM2DHlpsTdzuZ12oZe6I+Y/JpiG
nZu3jwhp3IZMocMvBMYyw3RejXYPDagmuGldDYDZf6Aw8Uv6cgbFQ/jfXTuxBMsqSpNqXhI+W54U
GbiuQ4dqJCtMvVnDtTnpCvrLbsWXKoaLWRiMMcEmie9TJJvPEY4+xPoALkLX7vuSVpjSJOBz8I3X
JeZu19gpbg6mQHtTFuFLJ4Z6q/LiCll8hekWFdGiB0yJQv9YTkan3qCxRi1D8ABW2taW5G0kur6t
WXCVk4+qVOP2pHJrXActA1s2I2osLHMqhHYdHZlo9oUzgD+imy/52n0SOBOk/7q2/EzaPot9AwJz
N15zz9SRj6839quGnwhFyzNMmUpNGITn9f5gIQVA0+TgL249rKCCxYuPoQFrAEW4TQtGY5bvTIVh
IKtNf/35kDlQEmAnergXSc3drDcAGwWd+GPeOv15tPrYYAxB4U9cA4NYyfqBRvVptMv0AFKad2v7
8mbcRj7UHAlhRTuRY+WGD1PoTNel0Ug4kRAvyIe1CPkLvA28oxgCtHghho+N431d0OyE8Gv9PJmC
J3XnvrUUtzjnLb8EaCRjI5T40g86YZ3HvpdT84NNZXHznBV98RpgMa3vTezce1e3AtcD053yWyhJ
4s+7cO6X7YR9IqpCLN7DUB4Zn2fsdKKMFNL+4FltQ0TbNUUy5QE6ruXundEPx54162Hm83vmwxWC
iY4kxVT1G9vAg7mfkRmKmTSW4Tl7mMP6HZ7GksKDYRr0qdTXvgELAJWw2HPF5NErQTF2qOXxTGAR
MY1ifQncUW8zjItqVDPxbBWcNJxhiUc7q2QK/CBd1pC+VJaUuzKvPybufcoBGb01cBdJpMGKT1Y9
pr5v8p2jwBYpCX8z8yxSg5lqiknZtmiz6Tn0IKodqZpBLPKXA3buYjOO2fqwMBkvGnI5DaXFjoG4
kWqBVgCD7hK09TX7FJjsAWdlQUwl7M3qheH7IlTsRtN+Wu21aNvpRSxSXPoADWSj87Qky411OYoc
X+6QjrSlIKlEoBOo2DHm2cx2OTaY+PRFNb7SeWdkK7YFr+q0VYbtNF3hCki+0NKjb/UMo0sO14RU
wUJl4wVg8DeZ+HDH4TwNnn0yIXOunadf1/KCc+O8tRxwR7iKYscaCSGe5e6egr4pprF7XvsK3lDS
FDG+u5MDsvMtGECQBF3ISUPR55hNh+5bQUFxrJr2OM+jG1N26gFnpJnt4UCeE3czUQIPvpleZB/4
19ABJ0m5zjsMT4Kn1XQPVJsmLjFyTiUKAwcSC6jJNvk4ylcQXw9IQPPgM5L5X0iGeZVfdd8a7sPI
ousssAVdRRNZWbQ03ZSWgP1ewpkB16gRDizyKoxBBqyiJvDKeCp7FVV3vrTNBv+1rOzNjhN7AO38
NTMMcbyj+xUbihPnIabdHMP4G4QRYzRiZ98jvyFIVod4qNDvlKUJpPOmovYGXea6MMhCcmouXra2
T03u7nW5VSMXN4oIt2cHe3SjZ/xkkLY9izwJIXnSTaFuUz/pM2swwvQQ+P2ms6DaZZKXCSCp6k3W
WIp7tvb7n88Grvu9sNy5/HxyZRAyOOWrwo2vw2A6hQ45gRW6vM49mc5mdRHQy6x5zXA/HzrmWaB8
+HHpab91QZlMpje0eOtblnlgSfg+Ry06WxSu7g608vo5cNviyfPM+eergqyToLc2uBy0tG9VzVew
mk29//mmMWhfYCZDsKQ05oWDO/fzVUL3HKosUkYzDe/sxODV8OWr6pEzPHfda2jGVwO2DndBADfl
7CdqtbtOmTIqJ5AYQGuIfdKB8SB9cPu7/rawKduKEAPJdUZV22nczCFAEuk/oMoE6Fc44EhCgbFB
MMYSuzTzEwY6/ybIUCqAJlVtAJFl+5WDjtkCpS3Zg4tc8EX6V+vCfwf5bdi4/UlsnBrMlQy0wXTm
4JcFLSgtvZPyGiQHhWGmRNe1MZmfToRMEawMQGWwrY24Dg/t6KLKBJUYr1rAdKOtFxHP2LTDNe1X
nG5QtYDUs2Kpkcw7TlZs7FBVl47354bRV9hj5dt5vvPgu8GBQus0TSXydpkAcQRx0kB+ZHBdh7vm
inDU+aEEKQBMPtqjoPGH6qwR4LhB/9NdEYP3xcJpITJ5eysUysMKpxRcHQE38/spbG1gzyN4yFHW
ntxy/FyEOchNo/tFM1zaHFygeBoG5HEuGcxqcOeta4BBKaQXaQCYGSxeJ81Hva9L622qg4dQqYgN
fnakxYczQXrS93M0aJvdNUfvdrjLKDAA5rbdl1meAXIadmuZu8egqJoDwpSTuyB019mmj0sN+zSF
Ml1osBIGAe1AKviAOOWhfvQX8G09SL0n2m9WeS44hXu9dpAsr6v86MBJr1wlWKBWYKvwBxQP3nuD
OXcU6ruvKkV9IEYwnSApi3ghoL8KsNtmRQ3uEAgdjrUvJRQfiR7yV+Agj6QYWiRIZx9sBM9jASLH
caVj73QcSEfARmvaxkm1C5N2WVeXKvSASNiBgkeGdWklUI3kXyDY+jzWJupw1h1UmABL6YPChCZC
xWw3SvHxZCtwKrjaIvfVe7obBSmSlSfd5xNI7nJ6kb5z5dNnr5fBsVrWZJpbH9hlGRwtTLxj1WCY
29RNOmX0k79gHVEZEmktncW28gcoysGfSRTvd51D3gF0IpQm9+K287tt2xTgFg1Vi4qp6pKcyo+8
7hyQvKZzAfgnAZkVQ4sVmijsU63yDkGFkmEJgBNjxZnOQWFT0M2GIzjKIIFDQBwNa+NuoBid9hA+
magdBqRUTPHQU5AQ6D2FoyzTzkV3jynYoYbCMfZVGUvi+Gk++c8QovDYKYPzUE04XaSCas24GdSN
UIot4BcPObeYEYHVVDcUAiYPTAHZeS8tht93nPthKsyygZ82lhbaWUDiwTGclg+gVRdH+X3qCb7t
AMlKOjy1AZjD3TrSI5hfRwS+QB7H6q+CsVvued02F/bLhMIMiBbBMD31vFvpe8UO7N4pqoRyYlSN
2EiMrFEMhsgbxQ6GVMhTzlW/cSdgtG3miJ1RDOqpFpM48MKzLAZ4ig2thDi8kt3JIMFvUwdoX8G3
39RhDYoHDrSXMFOQ+DzuF/LgoO0rg73n+IcSfCbu4K5fAcVGXZZ/EvNKkiVQGHiwBYWLt+wCyHis
Hy47aidc1Q7yOAMHkizkKZlhOXAMdzchLD+wqh43lbuYE69RUmP7mOPam3dTODS7bqWYBsBjAztZ
KzdqZNNJK5BAhMF3BzzCZ3N3MINBziPIV1DeTQc9VA9EiGoL2lV+zEq7HoBQ9kGtjsyxoMFjxaxH
UF1XPd+cvnJBvndeawCJJ+uDfCTX0kW3w18DVTuJuxY7J3ggQBz2rYfGoQDo8gJHC3B3sweR6eYi
TPME/05QcDrQaHC0XzosD4lhS7ufh+fFteutg7INpM5x03r5kDbET31duUlx/xUp9Z1DUUbYzEXO
sqefNZCncIayzDwjXvrOC5wfywrc1AbThUOLMsPIrn5aJrpGahRHF0E6aN3QBpHOe/fYXEfKm5ot
TtXB81ow6oMpLTLMw/IQ00GXBl89QLXRUHgudJhttu8t5PKDRcPs07tBGff3QTVcF9WeKIxV06XT
3Z72FEBwYIaNnMY5qlEeb4TgHw0qFzNXJhkEKkJz4xlMQpbS+me9ogOkGXCgfgWtsgvZFwey0osz
4y93FVzwuuUVxdPwQBEAFXOGasJUxDnDcPVt1uEpNGKOAw9MuQU65T4HEU2rddgNYfOxON4lh1AV
JnNuKhVw5ZYRMGgR0zgMiEFWccZM/5CBcLYuUxcHpv9WDP3WhCXYPx3QZo5lOOohDJlHyHaFGs4W
4hgYDCDmBSSbpIFw3FMKYUEa5suZ/kZI3kIbpsfIHTGG0JMODisJzsSlzWFUZqv6GrVrXWcJPBNT
11meJAHBrZzsNq/sM2ZI2Azbjh7XBnvqQs2z9Ap+BExtkrmzO6LDvRwg3Ruw8R7DcEYRwM2ZE0xy
0KvZJAwxBsJMyit6dvIFdCmybp4XOIElc/Np9j33waj6WCsvhjAeSigdwm8VKvWxUzr2vBEak8VF
JoXX8W3ZgLlkM7BovACbfQ7nw6SHs30CoeL8DI4jrG5Dc3cqhK+uBgO2BAZr+cVvoGtwfFDEWYOd
xI4Y/0IohnYZpopZ68Juhx6GDBp5nYdRnmkWs8UiPWdGmeZWqEMWmjRQOWzaloCChIUIPtQKI3fX
iRtf8T3IZJulW+YdzGouuZigOPJ0HudZrWBz5l7rxjdQYfpYZtEkEtmiNCIFNJJDDtqeDT8gM/8+
U/6CIFvAbF77bYI0qvMNKggKhtiKcaWAOheukwDpg2ndNqHzMgTFa56bLh0X4FxOWESy6QDIQ7MM
/mwFLKN1YqiszZaGFzo4ED5T8AAEAVJEX3pYcZ1QAXlpNwOfcUzfbgLAcEef96iaim0tm/Wz6MfU
SB7Xa6CfcxiDZe3YR4apj5DZ8kA9tDyoGDxg/uPecQDW4g4etqXHX4gZ1kQcAhHS597B4dAO8zly
V0QtbcSq8YuEbT0ObN4umJVFrr/AeNvC3Z8Gry6Xr05Vfi4AF4GJOD+iIey2RLv60GSAI2uMKwWp
dk5RPIHONUT9wsD6JKQ50IWAVdE7OxN80yGiUGe77gwq+Ggtnc00h+1+WKcdAp77HQZL6qhoey17
BmB07R4xrdiGyBBinWiSCcKQTSjMmBI7v1dtwFKIB7qNkP4Ydejnd+FaRtCsQdEHX58+CPkWfCQb
ZyVJmrZKh7lWqeLQc5EaoRg+aKU+GeXOQdR6yZCMDIlqtdPcx5t1eQPLV7z0SEgJadttB6PzjWFe
EGnMBrciq6Buq7AElCjlhonIUx3c4HcXbPTcvoMrkj+ihv1krMifQOCkm+FOODMKxOMFYBaBhzE5
F86dAspGkfiNd3Dg+roJCFQQpBzPJKAQpImVxAXn12l27muc6mNHuCnC1KdI5xaKQDA6QAV4XEmj
Y+1TnbgaCskRk5FNYYshAqFcoagY6mMm6W10aAS2M7il0PcD/oXYbgwyCG80cNNCRoDlMb1z7JcW
yMtrgEYDC+Qe/EaaoFhUu2HRQewsLSrqjiFvAKoH4Mshpuzw67kRs3xZwmU566Kdk/ajl00i7gNi
2vHqAiyabVYnqLfu6CHRzI7j1tpi3Zct665eiPIf9gJjwtBF7gvmP8i+BCm7nyILEs4OZWZ7xHXa
96gZB4YZpjZZGEOzA9an9zJiOLnVuXoBd+8JmudHlGIbibI91qMe40wjZaz5Rhdo6paga1EDNV8d
0H4g8BxTjBuqTeuHr/CkwkYH5TZ0Lh5KNxfSkXHcqdpexAKO49ICWESl8t5j2AvWI//UVl6R8BKS
i2CYEJqsH4ql6/ZN3l4H7Ni7WVzzvF5O0EP5O0i8H8IQYxoSuCdwVOGyMqMZmoLgLDJG94CXIYsH
4LAjvnnOW4lp8SBUbGjmnmu1mytWngHRkwQ2Wj4Isfm6h/PEnszQzPGQwO1fUH1FdOcWXBf7UObY
AYEaN1qaR1uDqQEbkSleVfZDegDg/akBlokkwt5HQTjA4sUZ9HdIecXWUIi4BlirYk+FKZ3C/pHX
NGGtM2/lXMyo8SF8LJl6YntMPPpzONrjyAN6MLhMmvCoKQMLKLxi0TjzWiJ4ooLB6OhBN9qgVj/C
fThdtEXx1rgHJ8wAvztx3efgYletiJya+UcPvhRQwtc4AWb94sP5G16px9bWDMAsvDecIulXOG0E
fneFSnZKyobB/WcAQQnqurPRFIIP5pi0oYjDki1t74GEJBnkfOhWLOG8W1CHNBk76xGbelPBv2HF
hrB4NcTD9UbTb8BpvwZ5QPC7+xUFaYQoBu9SSuz/gXYbfH8QXVhy6tm9JG+oRFlQgj7kLcn/IOq8
dptHmi36RATYzXxL5SzLltMN4TBmzmQzPP1Z+nCA/0Yz4zEcZHaoXXuvmiuJj6PAxB85tzL2onVm
R490avw8uPZrb4cDHRTEzj43+zVDpLeuZbPZG4SNY5Jpngj4Gw72SsaJRWuY236a2Iucwa9kVZ21
LiYBwofLZVtUXBGdNt108dycddKfZ/yyf3KM1CayebNqSCVLKL8naP31MWsD/WYLuTXT4YfDkGcr
Cb7cAPrIpKOURNmIgkVP3160uIv9f9/JVunJ08ggMHZ4A8BM2/WFx+PUut+D9dAZWyz7LawGjSxM
q9FU8PrNqLXHoshRwBrAGP1EFTe/NU74GQ7jf6bKMG4b0VqMNe00WXpLg8LkkGjTyzyDwuqG7DQ2
E8GF7vGd2M1gxNjH3jD6xeOkBZJr3smQ5os08KO+jy9d3e7m0FJbjjF76cQxmu6Yre0k6HZ9L5+s
fmlOqdyYXU+6RS1oEDMcfKAT7tnpNbLddhMJeZvxT28ql6hi7Nm/eVPpC4gJ7wy/AGqZ5+BqCcoz
wwn5J9H9WrNrDg2Hdzhrn1MvjLFU8W7V2rxKUsjRcXSY0FWXWRWMOAEwgWfF1PnOGP8XTJN8CNbJ
qim87diizjpOxCUJI5JJnCVjM/cnI6OboumUeaU976okp9lRl8uaKNmyKB1nrWagerKqofbK6iUO
CLhXNbVkSJptp4SBjiFNkjrzNm11mi4sho0i5fASmZeQYyEmwLYf0Pj2lBvrGgHw4Nh47xI95FIi
WNSJ56wcWX9GvDV+Glk3u0V/MrPk7DixvVF6MGz0IL5yk7sUjU0qVNKFz8PwatXqUDqZOsEmbi5t
G62w3tgb5oTRKggy9doSGYiWPXF2MyrXZoXNEOH+Q9J58Xv0k8P070PJMfWG8F4WMUtX2s+iMBgG
Q/sjNG3mKlTG1WFHDClwfLub2tUgft2C2chu22t+y+WV071ZjVOyGzqG4wzoKoEhgJ/MNGxSJd5C
q0qfuRA/2QG10yjKHQOgcFlEbXTdOJPGsZzBk0mUQUHqblqoh3ttwjHhlsPaqn/U5IV+2rqnEd17
YeZxyp22fZkkoJtUuYwmNaCU2DicaPekPiaucTUWySUd6EwKiXeHaRoGrorkN6xU4DvAljnANmVZ
q2ONRQs/6qLsTmY2uwsCA9linnE3UYujbmRGtULhFr33a0dTu++k/QpyyDwOVrTxULKdkMG79B+O
CSrswm7daqU0r16YGs9KXuSb0W7vhgOku5/1m8a8zE1O6yrkYEzJSyLGEJZ3Y5wRuNSsU0fJBa6A
UUPOHGMFmd0f5FekvvSSEvt4NbmK+oU8pHHOLJOufibdsSJaa2wnAtQxoeN4Vu9a0JgHi94M0UBB
ijfZdUb3MtFM3BBU8IsRKLSrJ+vJJP4HM3MbWqZ+sVxJAj+fvx0RrLPKxRLTdmwvRNs70pIepGtK
benHMzyWcI73MszgmeVlwgYVbwyLmmieslUe5ARm4bXQ98vuaew5YCDb1q+58joFmpEosK86eQrt
PWyzZToY0SIfpvFQj3VGH598D3lXnAePl8pjCkani2QFdLxZBhV/Fj2F++VlTnjQM+84pvFIfHIK
D8NQddsx7DddbcPZcgNmmNXyWLc5vcWAbpfZV5/8qO5j6UvVu9ugzpZuOpgHzeF8DUv51nFyrRPb
0A9Dpv05laHWtkDSwGf2R8KrPBDPrA7948Ut8/X0cIhUcensVLX53wqfJS4b5BIN6aII4mCdVLU4
SHIurejT3WDi6w3m/HeCMrAam/g0id9EL+mOk0VXGEAO/3uZxuSJiVqQ/mlS77wuJ+VIK6EYy9cU
8in3Pys+0GSID8qO5HKygwnDgIlLIU7+KmPSVyqYEDUMw1llZrvSBmfGJPY4OM16r4e4OhU5rmXp
QOaZxZj5maqWUZI2y7JhX3FoPnaELBimE6hVAAm9x1y0E224r3m2VqqOAL8UznBkE7sCKyOm4uCm
qJvRXLqCG1RoFOiVU/DRWeXvIBA+IrhIMDN04TcMoNfScB333TPoBgQHE8k5TzoKZpfhXjhygKdg
Iq6clPxjgf+TSyMjn/6gFv7UvQHcx5E3QZGzLPRqX0cTkPkKL0xff/Lz54uScQk7lcx3awJB1dG2
X5QPapNpg1qQORa6GACYNkXxyelkdR5oCqJHEFktmQTfkvq6jDOS8rowVPVdl/oyEdqXkzvWf4mL
kT2M9WXQZg6ZSb6RK0N7CcDsuWn68ZaanODGsxDcyqZWksmO2sa3Kzv/gWpEcmsx6eP4n8zKs4o/
vFJd0FqRlw1j2Jr0MtZA9pO1kedvtAUY6N6Im6Zlrl8w9OrNjKNTnYFTrJSuHadGPN64XhFV0hhI
4hBHbrKC6blZsp/r+abpYXM2jOIy05K+1gundqq9PiHSV7VGLjTKB/TQNMPTRKTH0jNrifw/+3Fo
Dfg6RXwaKIb4fQIcS6WxaQpKiIwOiQyiZWsJ+yS6R+esCIH/YZg6xB63nH4g9dPiLy+F92V19tVr
I3uHZeAoIeZvaWFvQmGkSzcnZgnluoC1hhHYFu2wLiI3W4VjjRwdhukycZv8FAbJUwOhBHRcXu61
lp5AH5TjIhmaCHbD4D3QJdkWXlmOAUGLaSpQUCEMf41ykActrq+VZwTPZsTDibsTads4150W7Vxg
RAvePmEi9M3I7aDieoKxU3x24yS5WZM33SILTwNW+kudeu+1V+NrANfEdikGRk0CcngMfV+J+JLE
2XDWrfTTjUr7Hg1adFYF8E5P840xN16DDIAEb/xCdh3J86L3joFtYJ8QY87dep5WqPZYZYENr5Ao
vQ0/sLMcSL2S8HV1Dg6allUCy66XtCF6m09pQktbqsm0tiBR6LQIs1yoNtGxYbvRsTEHBvsOWb6B
U7Cc7SbwvRKjiZO+u/YzPtaR2v7e6NOldcWwVYi5zdDGB9dxtL25RMcIl0ZFANFqw2MdzJKOB8K7
CMOlpiMTGGGLLWnEQOZZhR8MebAniilokk3TImTv3KPiEw20kYBK4KB76ngaXbVxqpjLzfSGWlta
XfpmBKLesETsYxOlztFUz42JKA/MBjbeolU9BVjYuJgwWiaF9y5Tk+x0POYj92pyufvMEdUxebxM
k7OJGotGxGwI3zFQV3lCjp4c7zOLZ1dCSV6ObjktA5XBH4hqe+Na/Ny5Zh7btOz3Ee/KqRevqkiL
XW42b4FMJNgZh9B+ro3XumE77vGM7wuuoZhtBo5jpF0qLHNR9A7Bb8AeixKgx9rq6olczNwxO46i
R0XnqHOXaZXFt7nSh7PEhhFLyNsutygGoYiVJiLt7HmE1qNU3tIR2o8yxsu/F+fxb4OzG4HJrlr2
Z9YkF1X8gd66LfEDh6OjNk7nvOZNPFysyYR/q0gi4mWSdROREMYNHSkGYIwD9+KRvdInIht+AvjY
4TINsPi5wZrQn3GsZbNSbsHir2bj2+uDpRGofIXPYU9v/7HFlNl6LJ1kDenp4nQD2eVkp2Lbz2jx
fBg41rHmDWo1C6qWniDoAb/SlUxIvC1M+BBm7Jb7lhbZKvbumatHLyBvTkyt4wGp7A9nyAok0xgN
fYjC5UhL+2BGYCUExnwBjH0hJRVYC+gOVRCoosLX2vfTW8HP6SuZGecgb6ZrlXmPLv5hshD0KYri
Jb3L9Mo1hzlxuf3wT3rziqDYPSia6Dwg/2KyUM/oOfFSNqWNFdHcwDZp7nqEIyAaYJ9aeLXPRHk2
2L2rE0aSdUfXr5/fsibpz7Hr5nc00ob+Yhsfk7kq7qHZl5RQORcq09rJrB2RZ4O71FqkAZJENP/Z
bKPmwcFpy2VY2eahnfrBZ+tUK8tozDXoyAGsj5xfOj6S2N5+pFW8dCi2lqaO0TKQM/J0E70Kd3jt
gVY+N07+Mw94tuq+yC6R8N5zajaAdMMNohjwwim0CNX6oW13H2ys9dKYO8AYQ1JtTNLg5H2QYpmx
CiahN25CM5m5OFkagE/3CeaPXOSBnNat0pJz2JD05jZfh3TR5pG2kstRtOEoYpoQcPaTnQX0UOiG
RYKztUn7RVoix3YhPol+OvR0yZeGTj6i1TuiVVY4fDgIvOAJi4NQrTxmXdWsAgxGK9HWagkqiq2i
C6plHIdyu0g5c26llli3EL/jGv4ytxCp+VE+66cYj91jBkuzY2/DDKPcaEdyA59CGG5KR5DiUXCw
ywZmCzLFTGFJuwR2xiLQsRU3sWWtVevmp9gCNUw4OQ3jLzoUMytrEAyAUfE+N/J5XcwrqyrxnMiU
rtPc/xQhZqlsHl+sMnY2YGp58yJjWc529cJ5euh507ZVJNzKD5MauZhlWEF3W1GcdNd/L8KE0RrN
mAi0sc18LWEgDTB44xAaFX+akcSzC0hjoXdm/F72qYCH9wqF1Nm51XDvk6w9tUm9Uczh2IeCm3gr
oCc5UxVe4qD9zONO289YIU4g6Ymfe9ktf7zgwFrqUqafFZfQmbOS1aa+kcaCPeRnjEdUTwwtsM9F
J17JdnJ/FtMuBpUOeykVqzhFtS9lzeoYK3kpqxlIxLBtx7g6lwjMi9KrzN3sxURAJpebyxjdBxOb
AADQ1ywd8107uvk2xp/5pKUVEaKGaEk2egfPDOVrnV5Cr9W3s8L3IuLgPNtDdgmI7T0N+TRQwQgG
+Y04BrtajzdmAHk6tcc3a2if+WJYpeLnSIegOBnl0sVJB83JBE8XWmxf8LoEwgBlmnaOgkA99f2s
nqryvaQw2doG2TIcEdO+s8M/7qHxKtN0sclyck9N5DCH0qMzEo+Be8yzWDskdNqOQHBPRTA9SKpu
+KTEGD6FroGLae6Gy+DFRPtmF+MNyER16ownq2ToaIh7WWebx2wBEQTxp12lmvNSlZHFqvAD6pZ9
b/TVepA1IRUacNd/L6lJGdNTr/r2NOynzGJeSJ+kT1rZr6aqo4Nc1wGZqhrAwRC6T0HGkgqC6mha
aFqeDjEh4Op91pVuvvbBsEqqIdlDZeQP3+k59lm1Ca10umIwQ2ckBHkoaBnFUaOv6ODaW9uUud8+
eoFOUDxVEqwnX4YklqHLQw1TciksfpkGOyDUgpFzI6jKQ4VMRkdVWMvCdOSpKNdp457tx82bMUSb
jiriy4qzQzXlM/dLgfIx02LE2rnISXa95i0WoRLmwuNexC0VqlkhxxUrV+6y0LExc3ofehqaF2V0
NhZXurFaqqktfQodWGDI0F/Asgennl+NrNdOydSYvtvvYowO53kwpvMk3a92EsZeIpTv0gkT2TCz
cPOSiGqsMR2EbrS6FLPpoitoYqPHQ36KAv3TIL1I9i+12V2YHwXr0KkrIvnp5F5JBcBSVuUqLpkG
kWHNwPmvy11KJXtQgk5dGwMStNu43/SgL9hWi89ad05Sn/tLO8AuSAhl+v1UW+vahucHfdCD3kRa
MOqqQ1NRSivIWiiX428ArQdKG2N+9JpsKhLgWwz1GdklxCK6dIuJOaHZtB7ngBrXKCitSsKsc19G
GzML3wiv8htq4mQUFv3AfJ6vbZTOi8A09M94Crboa+orz4AMTG69qvAYstBtVkPQM/dnWZcazUDG
wo8GRu9kavlgb73ZZbL1Jngd7fCilDedJViU69S7934q0MTrfFwVVWHt7dQcsA979c5s4AkxXMg+
4brjOwGr31itZcJsGqNtnOk6ga4HmG/S29tY8sMiBf9gQng2uAb64xyVlBqluypRwkyj5+Y2dO1R
pk29i5mPtgimfm2Wkr5XkV+r6pz06d8QatBTM/tkyh5MZ2LcB+Dkq6b/akPkZVnUZzKu7lkFSUly
LWg35sPbK0hbOZw/NBShcXemHa5Q8oQPHUrBRyYyCwSv+3QL8F85NfPF0Hr9Il0T4qE7vAGx8L5D
ArV+bWvVs+G26S7qh4ePo3g1aA/7JbG2iyv1lTVaGEYzEGep7OzLw3pSQHF97ob0rwf7cKy6fkyW
//61c7WIYUkl7SzuJdgLsjXzk7p9TJDlFD5eWqN/gpjBDcds2mXoqlPpzvo5mgxmK00Pu4JaUDzO
N5layQlDNOlKDXjq1LhPjYHCawL3WowWn2kXk8fUk+7uoVAvp4HoUuoda6iR8FA/Eh0UnaMaJuvm
EECDSiMoXOvPeSPkorVT7+nfS6hIzDULO4/Ld0vJcj3kZrBj19CeRDQ2ON4S7bsDyCNACxUazeih
kjvKEfcp9wJAN8St7MKWHyJXJguuN7d5FLwoJmweoyi41e78kkozeJZ6ycQ4bRxx5sBkctq+e1Ij
rmqXc9YKmqsiwx6SQtiRtMGLgaEHAg2UAH7HIWc+aJCkd3RssbKtpPHrgLevmnXz1FFQ+l0XXNOC
lAlSWb9MPYtJIEG4TuHSXvSmMZ/M7j5GkEz9XAs+7chjFYdxcu9jDjaZCJBULpyVxtDTI0ZE4EaW
fM+8/jqZWnLLVJPeQi37LFLL3CDJXYy8hAL8Rk+yJVEDlcbFxvrC2oSHi29hXUNap4BW8t6zOW7Z
SKwXm3LksY2uQ6Ohx1DL4l62Typm0hmQxVNp6f3SNhAhJ6FH71zodliJ++cI6/zaybL2bPTWV+ME
2ikv1HixRzpFwlM2eI2HBAYudNnrTfCpeRfCH882yBxLJ51ryVad56TWXnGU4vhDi0YOYlrgWFQA
BGe2ZE6LOLCIvEdz/JpQA2WRhhSZ5fVOtlV+jkfUv7yqfU2H6BGgbZeFzA96W4JnLBUscgPBJ7m5
7rolBPPhYcWqDfGfNzvukV/iiOqRnSqh0cvlxTdkoJ91z7HOdm3hDzVrHOgUYcJOyucKhaarB30r
G8jChCIYcKrZxg47RLfGIeBd/73oKgcsme2ILJtkEo+tjibR61FEjgRjHFRlQLUuqTCBA4XSNj8z
J2irJiM/WeR710OT2ls9nl4nvDmb1srCVU1VykWV/byC0bgjU3YlY77tK8c8MdbFOs0mzbJYUo+J
3PQ2okXbSflLrVTfxfvJYXaZF3sbi7W4zzT4kOyG6yQQ956aaqcpmb9UrrNxKgVYbqBRXDFEct+Y
BlZQ4yFsFu3ZS2eg6b3awDuC7iuneVEHrQOK4G9WwtoZAgcK3H9SFbaUYul4jFNsB7teMVabIF/t
0HfitrwJwsJazDXcgmm0x+8azE9Nt8poAQa6jmFvc3PAvRLae5w3HSMjcgJQJd1Ey72EzXBhPES7
owtU3kwn3bCHgguNjeoyeXLyC8QXBlZib6xCGb2oMD/0+DUXtI6iNSl7eTQyE+QlzxaVLIFGy+ye
p9LqaW6WPbcD5Z6bVNS30rafraKProk+vcIXtC9FrfgEl0ZK8ZAuA50OeWOV+a1N8p8JJzBniJls
m16hQuM5wSvSnLW6hhaXGNvKqNIzqgHcSGtGtSDtottD99J1ZrSKYj1aRlKrDzkA6kOToADQyNlo
oB33wJS0vf14qb2Km9wjIo4l/DiDWj8GiJNdLO29HuDzUc5jeGWqna1OBWf+H2ND4M3GTJPIAtc4
z05abz28pq0cu8O/F0FdeACK0+/1isWdlvGanFLGgYPNqKIzcRrpGZ0G+IIkU1A+a7ezuW7P5dYq
cWBkRd/duqQlID3kUJLnQM9oXoIrASt3tmhIEjHtXmQbP4aZGtUjM9W95Hii8R892PbCW4XKDGhS
M6xsSWuwXpezayCOW6Dt5XRlcGi7GiNODFE606GxcbVbtfM8M5rqmIjhlUEAzSaLeLQKYd3hEpVH
J27+/0U+/rPR+u1c9wytyh0Oj3+hRy1CX3SL4tLS/geXsMjbyf303H5TVlcFywoVgYOkrKo33RLb
oMKT29D0Q/XxFgTz6GxqgNO8MPzNLLP0e/qqzmOyaZCjDaGYICJ7ZK0dsIoRBpCY33UyxaKdcJEI
yC5xoyy2CFiUAHTeOim31DWLMQ3+GLLdL7q2SJcU56t/n4JKhTmzzv9LX2vI84UR1fRwqp4D5JYa
bn/SmH7wCNoMcBmtyjcegdaxekmGHPg+we5QulCloZ6VPe4Mkua+W2CTnaS9DUJ3XWvBz8OPZqbp
sciDD7cML/YjpqONObQs8pel7b0xkXZFeJL80jQ1YBHmj54ZMBOW8F2MYoRcm62yiOUGoxveGg/N
OUYqKDis8KYs2i56JwR4MWT9wU2ai07ITbJedZ21lbH9qWrv3jf2CWFv3w7VMkG/5S64mRpULN0R
f5HbPROs+mAwCmWT/cA9AOByqtuoy22gGF4jYFtuMoEpexDWStFNwk56d9gi2FsJzBuvZiBOsLNe
0GuREJ1ftw7GXWjBXa7ygVq/islJYj9cmQVgLF0VOPXNz149OYP9ZSi0kKYOlS/p/ONuI8QWA/Eb
zaNIe+Qc65aLbNelj8YbCog3HrUw+laQczFHkzBsinI7IAL4Vi1xqby3Tcv8iEytBov4tQh2rNDQ
D+z4R4IIMsfqbaq8cWOZJheryLmLiJvX6IYXI9QuwzAzLSeoMDrIr8QZPiK0a0oidgFOkf3kmm+x
ovGOF4Nv8FDbGjSjdRlMP8XoGjuHFs7SNhkyWYwtd/1RXQdE6jVb98XOeqznaaXvVTo9AHTJe5eQ
UteTmPthM5TLPqGFZNFzJe0nbmla/efZ4E/bwrsKwNI0tLnVpJQqyQNpOOsRgJgVGN3wiYKRBhV9
1w8BlGBpjH2wKGb9lZ4o7P6SAHY6h8s467OHMscjFeeU0LXVw0Rwj9lIXF01bUnrOlzFhfisur1j
coMOQ8anjKjf9H0EMjz4bEtFdMDj/k0L+6XO6eBXlINiBlnSO+Y1L8K1J7JftB5Cxfb0Z0TtF6FB
jgM+Sn1NGwsq6+ypSxJx+Xt8QDddrJ0m1qiAhcXUdooThdsFHsF/eZy/WzARSJ0ceAoXqe5hlJVc
1RocUOV0H9PseUIaqGnG9DUjASirZBy+yQlxqMmIDBs+sY5dWpfPADWegSswymY4DTqGJ1yRbxzq
9C8QJKY/vTeO8CPupjnusGptLOyl/75EVFFrx0V2S7DPT/yz1ujAELr+Y/DQHjL40jXCF5zeL5Oh
/jLpbOiWUoEzgMTuiWfmaUtrCFxxFRH3b3WGCcQBdV1p+tLiEJx/g7a+0WOBWGi3kV+8i3r6jGeM
w9JwPqTQDpmpAWkfdmMdfFS1BHRSAEPw8qskW+xD9/gPGMKb7JJN7gqC+9O3zT2Tq6ncmSrfpDYN
plyMzKrvjCVeuO8kk19aP/xWsXnjNkzFWr+4FPOIaYodVHO3htV/Zu54MJr03FowFzNL+xhaZ+cZ
obuQlkW+JoxfSCRRZsGIZXrlug3FF1+v9/6j3vsPuM3NQG5Hr1959WOLTkJoh5F3hwxw5VReuYN+
rkOHbdOFgMpKBceAcP8M/Qnyh7l0gvSQadbdFtpvUBWfvSzPIKOQ/QS0o3TPqCKaINZ3URYvRvRJ
oOCAgRQAqPkbROrNjLR1lndkPttziMSOCLqjYN0BnqaOlVD2Wmf8SAPmWQEroOBttvOQbJG39WUU
TQldtu5gjd6r2T0SzhSaZQMMI6OumxkpvmAEFVZm78Ky/mXyBCkWc9iowb2459kg4FCQ7PMjVvAC
XPOCjg0pxDHFFsLiMp3sao3Ntp+ro8uN0f/3ZaNE7nSjxqttd1geivJ3rp5UXjqAYeq/cpx+ynjn
ZYIZBh6B58BpTz2AF5hisI5BFTMnfW+6z11jAWvs6odt9Y+o8YWrzi1IJg0ftv7BDK0kLddjXpxB
Cb1D3cCT0K8Sd0LwiejrN5teMB40dig3dZyz3L+LXVJ1h7zUyNp3m6QNDzNTWGrLuGrWvqiLIwUX
nA4Esei9aT60YF7i5F3p1GSJbV/A/W8DN9s1qXs0M7VM6BtWkl7/dJcdO4hnlO/tqzb0Z1unz5LY
ZHmc7ECDK1q4DVhhzjOwTnJXupxKMEU733KzD0a6PM053YF6/iVRh2BgJdEK6s+PO8s7KuV3UwaA
qB+1NXPrH6ZGdIKWNAAgEcxN3jXCq+6neTTiL45emBbvGxUIiaTbaPRm3Qn2LeJt7cBeYS4Xhh5y
83bFgdDne2HmX0nOts5ktFnqL1ZjnhAGSsEgYK8GKYEP/xZjY+JdKnRtC4DolbzR5Cee+zWrrWiS
bmEwXctvaIqDpp+/khWHV+pHg/H8m+rD3hnBnCTTR6gbZ1gzECLpP48DXUJTJ/s1kpgD59thUqwE
W/k/iMOCkR+bItO3mdV9GkVzj5vk256wLBg4tVoZP2sJj7/X/gWO96XPOO8bZ8nAozt9g6uXV5cm
Kd+c+Ay5jXlzKf/M3sH/v7xi/Lo0DvHf0jl3evdckRzpmoBtMPmMKgXtITpkMSg3kd5SHpm+p3ox
u/bZJTOztKq7FQ1XGzcnmcKXkSHWeq4u0iTYGnbGjWvPtwSuknc1C3t6rpJlY0SY3sZPApSM7qg3
dcbwhDxvFjEevIVTNLsEZACToFxWmPfMnemOTsb5YngcPw41b6A/d+ZEnky8tBhtmB71Y0XpNc3n
DWyaTy8RdykggqEA2S0llQcryTd09TTNlEnW+NFIi2cjC96Hp8QzX2rP+jUwc/mxMthf081YGz+2
dTGiZGeExY8eYs8c2oZhIuG0x7xPSKZEI58K7sm6xzCsuAsXDB4i8iX/c60R+Bn6mu8V45ceLSpd
fSCTYBB0zV9I4HPYPLFPvVi5OHUWC9EpXvrReZ0D9YpU8ykmfd+KaVuhcvumjWZZclFs4z/LyLlU
RdmTcnMuLI8V1BgfYevHMSojNxLfmMeviFFvngIsU8rwKQpBm+j8hKl2EX33OWngI3St/gy0ozJw
owUSvJ8TV5ec9oHdae/kpxXQCN6xLIYP7DChb3w8yY40D0JnDFwe/xAQ4E6o/dAKf+o20m0/x8gj
neTdKp4WjQNm1kMiEQ2eY9w5vZO9CQTJ4R/l18FcGqrw4o3t1W6SB49l5+juh8wdNCtPvUSGvZT/
ZgaC1Yly+dravPUNbIEK6G7JHsqezwANwDloPSzJUJ9X6MM0LQj0gxhJiJFImt3tHQHkS7O6r4bJ
Y2iy3zMmsrmu/nqNq/Yw4xKn9bHBUMlu1TCBBYXFj8f8rfDMn6SwfoVmn3Q2k3Eazg3lNA+Ndq0T
izFxTKLw0upEAHLRqOpANmRv9vV9qMfv0KrXfUK+jonEXMBK/kAdF36L3mxuorbgFLhlhWIK5nyL
M8LLdpj5xQzJA2nHnLuQT8NpGuZ/Te0SETQwVVJctJzkYV68M+CC26hF5pI5IcdMZZumE1x9mbSi
E1lfIKMCDxSMckT3zxuQ1rpRfVtWsamZyOpTgPAXT5vd4EGHqzFj08qoFsRNflKYTQNgJQbmEX+d
OkqazlE/wtn0rcElTfP+Muw1D3b1ztAZUtj2/3kVFOAq0S7JIJZR4bKEQSz4ev8b6ZhEVFx+0e2D
5OLV25ZgV9ETcRIyxLltOyS/SKhrgr+83f+Khw8dHUcDJZLepoJfgyD3RA5ef5lc9RdJPk+RDoJQ
4TKtB2B8kUQVs7t4Z4bMPkTZd1jjoZkf28TjO49eT6xWex4i4qLBbP12wZ+r2JtmDB7kxYl5Nb1F
D5CIYmgOewwSL2NK2jIfyVxXufGrtRkqJMhqfGi+0ZTvXjmVuMxoXyWz7jOVxOQLR09BX98w1I+8
4XyrAW8Sanva6dPjr/0dGNV5Dtwvz3mlp/DRlR5rAL4XEvjgG1oWYdXUyaIncC7jswUC35D6JSNT
tJShQ/dmqyuaVaaLa9DSenR8/gPnR5Bni6ikHe26GH7wDLlSHOJO/xZFeAumBscclUId5TssBIlf
RLp68KSeSraEyB5uWtW+yseAtHF0sHS8GZqH2WjFGMvnoB7xDufeUeNkIvmzl+X0CqJuPXCrLxIw
DwApTau/1zPfWkzqtcP5oVsDMQ/R2Yxsyj8Y97buFJgHVbxXWsmcbt00/El0WxLcrFTJKApPfkcW
Kc68D+ChcZtSXfb5f9ydN5LkzLbft8IN4AaQ0G6XbFS1VtPtIEZCaw2TJldBk/az3p5ecA/84buP
l/2BjapgmXQmZipiEkBmnhTn/EXsmzeG+TsP+2NjJ3+KXn2EJv6tadrnKCruPR3euWvvRmnfSkCH
0Ll9RXDmvgyS56EDi5PmUPsGJsWgv6bk5Nz6Ncz9W8EJ3zN2kFILz7g3wNVC8dFImiTa73QExRq1
z8BKfssGioFWYN1ajUukwT+EzpLbFBqpbMJolQQo3xR9ayk8hGPwIEywgfk31WdqZnoIe7NGJgkR
eAFw6wpmecBxpVdQ4b8C9sr1qBpfIwzy4CsP3rPE29fCfkQWC01kleqoZ61zsKLgqtfNwHIwWDW1
9YZi3a8A8RYzbLeyICCTAehwlt3hQY7CQ+NowzVagCDBEc+Do8kZ2nytLOu9F9ETnCPQg3pzbQrj
3gop+oAjQ/Sps38ELDutXoO5R08A2b70u6nVH23bMWHiY232N2Nn3zbmsFfkDgE09YHOPERoz5BJ
q79FfoEhX33vRdeV+ky6944jwk9hI4kPI5d9xNWOUfzHGLmN+NWHbiGHnTMz7CK9GijUxijGIPtw
pzfZ9wxrRFwlUYVSy52CTyZLQTiAmoRrHqv6TaVjfmMa5OBFdY2gYUT2qHcBC8LEbVUEBT0z2JfZ
C4STN1xX0onBdNAEo1DVaA8lobQddMRx9LrM160a7ADUPIrUuLFzCAhFt4vLajVEMGGAyDRY3aNA
+eoq+l1YdlcwyA4UKo59X8C4c6PfQEflQNnYmUUqw7w2kDkNwBYNfn4PJfYD+OBRh8pYtSGWZfJT
YQ07baIjhXu5V/EFzhxXyXYwg66iSTeFRwYWl/p6PMpoIKECcS/E1oqylx66JieUvdnjeQFrHEXb
I9n996hgw6sa1irrMcj5a5scLE4zpoqBYEOlCGkRzHpciJaqOkpoBxqO0aM8j8R/60LF7xL9qS/7
H4BbDrqAhFDrGA9rAGmtPLi1WaEGo1TJbqlARHy8MoCg1tMU9mo07Dq4mDJw99U4rVRoBrPqmc+x
GdSrQWUt7I3MyTrrjwwIizWbrUkOQXEPMpoxlY7VGyaKCEVsDRXRpFIl2U82l6JZi6OZ/07lXFr9
9WvWscsa7sEr4dUgrPBNHWw4azXVxBzWqTRRawEJwng1om9Crq5tMDmDEX8vbTbSqkj+4NT4SnoI
GYAfXWTdRojQ62b5gDbCrouf/XjYi2IqJKMaoriOWocvdCEOQoP23Jgs4rGvXgeWdFsP3zo5flMT
6xFg31FTvFdkn7ahl2GSgOu3R2FHapsPxYV96BbuyjLIHlz7WHMrLqp9jRr+9kvpQYu7Dwxytlk7
FcRKtVi7AQjhFqhJQDokUDkR+IH1s8n2RlqDl6geFXhj2LpN0OVRakCl12/YjWKpi21G1Iz7TOAw
mATv2Gg9W4n0Qxfa7zCV742seKjzSbWK+mml7DAasTbU6XBmMbcccXej1ddXNTdd31eSvRVUUM0r
J/grNYTRaYRBGqNqjd0PTbEe/VTBwVS/xb72vox+ZZV3h/QTJsw2ITpq2jeghJ0HfAEQU4eqQXdV
tJ637RFxW+XxDsuONamqbW71bAcFiXDoKRTTy+fYNVgr0JZCrhjmjxzeNV3zUsI54mJX3adts0k5
ug/1XRdCj+0LJ/HiDWptwWok6QpPCKGAvH4zQE7DHEckpQc4hrakShriqPQRgneJtKM65ZMLke5r
ufoFIGQ1cBeo0tixU2trmN5TqA3PG066z1GTHQNP3iYqFheNddVa1rVrvZdN9Rr51DhzD/kCyXRf
Q3Sa8lj+k086GGpCZVRviidbOUBeeU8N9vsk/aGNNptD5jsd4hNAlNB/NkDSoLBf9PfZPeor2Dgq
D0iOvJWVfGvX2n0TvbtScvCq+tBnGXlDqs2B0j+E7EiGwZZZU+weRnDk3IhfbBL4cdr/jCijXLm0
CuxEJRuTPCbhCAlXjv70Xb43TGw1XY62svtm1+FNW7mHhPK6hCD/SAJNqNpP25cwPfB3Io5vCF2O
0epLABsh1KXjGIZ/zK4jn/qDosVvuUbpN5m6gww2S6R+jytKSKa/eA3EZojZ0pDOgqJe9n+yPfv6
G7ozbwEKqUOj7NqqJVU8bFqdXITxCGDGicXvyvev9aQ82Er4oFJh7VF11Nz+Pu3hhXFr0smrrrQc
IaQsY+mrsv7PVFFRreRngV4JklccqmK/3OplVSMVAj8XPcmjGv5sJPMlDLPvjabe+F07jcH3AlIo
ZjPIxqPXZkgu6xsrCehVcqAxnkBtuzZDJAE9ufyjm9LbCHklzvttj+wQQhdPJBoekU1+R6haLpJj
HSlvgUfWUpLUb7Z/i+7wW1cad6JuXhBqwujZkNGJdB1TNMauMSYdNouZb/dlfJ8Gv/IK3jDiUMMx
wPsOPrG/TaMYZxjyIRTUVPxXC0hhQ7/Debp8AQ73u3HBrksQuo45/vBZkWUfoTlSY//NfkCVr9AA
mBsGGPyx7Q4S1aEth/UKrYI8IHEYRZzb9fB5bCGAxx06aIr/SPUg30rJD7/xpH3YtlS1TZN7EBJC
WZQ895Zb7HvVW+UZuEu5VMpbhUz5ykMak2t/W/rlrgyQOYqTRmxcdR9qTBtbARbAhHX++gNnXfHP
vym1HW8yF+BUqXSlw25QOJ3HmbPmVVa4hYyrLiHaOTH2JlQloOR9sdYkXzqI6Q+wDe6hYi9cqUNk
rICkNYeyj9rDX38jv4lMnRhhNfWYG0pZbTrah4ZYzaHKpwyfJ8JhCzHluyJYhmRb2tr9UMC5MIuD
1+bFwY1jiPT/598F6kRry0cdqFL6e2PQ7/0AIfC4PVpNdNcp7puM1A5w7quWchvA4wpl52w0r9Ro
l1VwH8YQLykxslAZwLLkEICVEoEPNs1fneQdw6B/V7WkQfgXg+ShGcBvj/Wdjoo5PBlQQjZYLVJW
NbY1KP3oahQdSDBCbjYALca9usriyN3KdnGMevnN8/zvcGXJxJbyayPsV7NGLMrWn8BgxUCHoOoK
OX1LkHSk6AxRUtgT1ttXbsLqh4vAxNoug4h7nfE71xywkvIeJG5ESgDJVPTMrMj4oUtmv8qAJV6F
xR/4NPIGt8uH1BqfZFRSAwWdpwYdlFRZabV2HSlhtR7wPEJiHRdEScezDIM5NSFotVH6BaTuBxOn
4uiSbcGMNPvazxHvaBVSRu10bM/RbjOpPaaqcYvv54qT3Q8w8E+ozH/rVFQXUbf6MBIUZYbmGd41
AO1ORnUqZSOMbQBSgG+1nqtaqACfp/RI+ii4pgT4syqae6umhKR2fbPa1IZ1kIEi+MiuohTyUGgZ
9RfovCGUX5TN3/OKuJ20a4IKoTpeyU4FqaRUfgTWnMAkuhaq9wMF7nhtSKRAR/A/8Mvdg9vbawOS
9vavcVVkfJVMKz4qefqURSNpBQfNDAuFEDRKav+Xb2MMNdTSvgCnP6o470rcRNEQBfGKkxOArCtt
GI65ta6ozZR98UYW/VYr8FbSTRjyyrFg84RXxNkGuif4yqlAaFob3fWe+wq7KsV0HVnvXxFeLK7C
iiRhYL+mlfGcd927ErsvCLbEGyFlO7+m+8aGM6DaI/JNNpdEFeVpn4yI5DYfpffbGlE1VOzwrahS
c230QG07ToZXQWOgTYX0ESWna3irZOZ88R6rGicY1KojLV25aD+spbL8Fst8XA5puHmPowEZ0PDg
Zzg+wxX9k0kdJpCtvK1FwSEyGXOodN5NnkEfEVcmenabzrZxFqulNbnNem3mv0N0ALlpQzjJE/qS
rH3gKhuNxDmXNbbFogj2DamRlQy7AiKiB/mo5hwtSzeuP94b6UvoIz839lu3BXAWxTlEdnphzQaP
czD6OOD32m1d40NvxWgM4f3+M/eiTVd4B8SQDCcqNlxc38Ku5fqLrC8goOgaGN+zApBp1QXbPqS2
GkHZRvtnH8YQvTR4HplBMUV2k60mwnBtjuqABbZJShVU8HXm+0dLCw+wnp+qBI10lBTQh5a5v5kx
lbnApPgKZshC0DK1s3fgmxN3311zQPuZ2/VPK29IMBYpik/9gZKghGYTqR/L1PahyK47eFnIdFKH
Jy9eU9GeqgAs3HBhgDLAoVJ/QrXvKfUheuVLFRCX3h63bS1vSZhg44AH2c1QpSW5gBtpSNGAAVT5
DvxiZahK8KI271C6q/04neCBQe3CHp1HP0ZtixzQBnHhyBH2+NPMQnkb9inG4QlXJQ1URntVDaq3
tap7hHOoToe4omUcNdYSaBkOzbhuNcAmbKxTVgCdsK4DyItNbyG2oBO8W3J7QLJMD9sEOwPc7aFs
qDbjTgRjeG1K/ks1ZtpNHOL2ROrsAECN9TMxdgk8k01fYPygTRogPUm2zdD8lbywEGWUo7XiDT8k
P2rfh2xfYvsUXlGWVTODPQD/hb0UDf3EW3nFsj5Zhak2HFC/x1I8TT8GSrwHo9F/hmEBIlbiTtea
oK69/Whm1aoRAiap5Xo7W8XsLYnZVNn11HUuYwYoB03MqVtJJ3+c9CYPRUJGNAEIOv3TwGF7jdHt
P52i/tPz6G8OPv/yUZp7Ld0EP8usyv7Ucyelv5kv/X/myKRjYLXsyPQf//bf/+d/+/f/+K//428u
TNP/+acLkyLb/9AMW9E1ldy4IivG/3ZhUmSBoZJmaOilIsVk2ua/XJiE+g/VFqYmC802YK5a9r9c
mKx/aAq/2powMWrSaOT/xYUJoyc8VCZXrclsShKKZmomRRVe6rOzGM8cEMXIYOZwfMsRdpIG9Yxl
Eu5SXzY9/f7JtIx0nuRmEhWumvMpmyBSf1Z0F1RavPrUz/85H//LJweppXeffv/0gB5LNrkAMwkC
CReIkKzKVRFE0tXp1pdeH/+rz61nbQ5pVE9aJ8gwcbEqTr4NRixbqYd8efoRSx8w85IakD833NFo
nEEGhmglG02yd6ebZup82fkz77UuCtreBbDODSsDCtSia1NRE5ZN9d5MOnadMAEXv+IuB6jq9CMX
vsay/t5hNnVEM6zzBpirdFPJApyp+e100wtjYU1f+WmklUZpUlMxG8q45mBQLZWLB+HXOtBerD9O
P2Pp9WeRMORB3w4cBx0EO8yHUAHQb8WafGY2LbRuy3//Atye2cuGHtmrsduog3Zf2OLP6Ref+veL
EJ6WiM+dI0SCl2GiNo5i+x4lDITQrbBE995IKt8R3ZRkDKvyXmrsYDyefubU9hfPNGcDgr6galbU
8B0xgCAqvcbpZeUndsQH28q/k6S6hgb+hGpXdln/mbPRCawaL5FOrZ3ItPJkp+ogZzgPwa46/UFT
O198kDVbrDwwsD7WGo1jVsYTbN1jQeTD1apXyWh+nH7G0kBNc+PTLEbVGWaKxwwzPS2CZ5X34Bn6
2n1tLfzVG2gHq7wbuO+pSvT99CMXpp01W8R8s7ONXHYRZGxHPaVI2JUp0mVKeLis/dkKZjVtGSa2
3zgwFtBpqrNipyDhdWbQl8J+toiJoS4Fq0rtFEDEEeq9a8GbXcV4g5x+e2Xqhq9GfRaVsDOVeHA1
BDyLwYZVmmrrtokcCaRkOZS7vKzv1TL/XsUov5nSy9jJ12jF7HEo255+g4UpYc5iN48aSw8EhsEU
9G861uW9EapbSbfuw7H7U+p4nYP5P/O5Sw+bfv80/4LayFI3kildy1W+yQW+Dho0gTJNjm5X6hBm
rw0BReL0py1MPXMWUd2AIGcl87TASPVNhlYSRVTfv2xqmNNTP31LLNlm1MgJNh+JXRz0WjGgmFNs
hRpknRmbhdlnzmKntnGqGiJm35ibD1le/yowaloViv50WQfNYkfExZB3nlk5XuBSAEphiPtcNZXo
1+n2F5Y0YxY9GmIS/mgOpZPkv1KRYpHDzW58GbBGvOwBs+gB4y60SOrJXCC4jp/EJpU4abTJESOW
69OPWJhE+iw+wJpnHWSq0jHt8U7vgoOOUsfppheGV59Fg+7nSLXoSu1AfnVyPDAS2OVyojqnm196
89kOOZp1JDVxUDo4+Kyws4VhYp7p96U3nwb809wPbNkdFcQyHT2L7oCkQIyJdq2undmmlt58Frh5
OfRS5uWl01Nl23RZVOwav4k2l/XL9NRPL58LYfhFT7/gSIt/9kh2X+xPN70w4c3ZhO+MvKgs5PMd
M0+R/+9gbGLRYkWUaeListc3Z3OePHPUSjk7Btj4ZyvNnXAg+3/6/RfG1ZhN9q7pwjJHOM6xW//o
N+O6EAjnJN6ZBXmp+dmEB0iU0j5HNUTskqmK89414W1pZO2F7z+b8r6JsE8uc0azo6C66RRF2hag
nA+eqMczU39hbhqzqY/ZXtzjioiNR7kbAGmKLFpd1vlTr32al7oIe7ZGUTpFdYwBP1YdRdpzEbsw
M43ZpE8VUxV+KhGxRbWLh+FaaPgQlf4zzNYzK+XS6M52q568gxTmY+nA6EFQXdbe67xGekF9O90/
S58w261kX5RDUtasCo10F4TZMbSQKTHEa1PGLxc9Qp99QmtNAJo0Kp3RV+/8UNmW6A8jvmcDUjDH
P6cfsjCD9Nl36IaJx6XBOCuq+uEP2UOYldvTTS8MwZT6+TyFsg61qshCE8QkD4tPx6oxHtFBuKzx
2cKTqxbOVNO6KY23AbwClKLAGrWb060v9Io2W3qsyvRSL2d0efVfBSKJV5OR4GVtz9adoUO+s0FV
1AlrzoBWb/yocn99uu2FLtdmS46lgQAqYjyIzUHsalPZDH2KSUR7ZlGYmvnifqBNwfBpUTCqHMta
4ApoQKiPrqcfkYTdZ3n/5Jf9zlDyMz7cS18x/f7pMTl+PJhVcxTpm6wgYw3oBDGYrLXDrYYa2O3p
vloa4+n3T0+RIHJVoK9Kx22UP608vHXx++mWF9YGbRa42PkMeV8xCrjLDlc2OAfKKOFjkLZ3QRmd
CYCl158Frldlct3XCgGQ+gdZhzXUVpedeLRZ4KK0rcHEYXk2fOVPSWmeRQfJhtOdM03zr+bQLHCz
sB/RfKPGHUj3SYC5cIdu3ksfvxb9BxrwZ/behd5RZwGcICKJViVnwt6b/BFagItSLl5Pf8JS47MI
Zl9vKqNhYRvibCOsvV6eu4EvtTyL38oepcguadmA3agDwoj1h9PvrCw1PYtdKltDk4Exday0Q4ch
2HAjvfdGDNAy37rKpYQS1haKT6I+URHbFh06UoAeRJLtT7/BQlSrs6iWW1X2DKi6KLVp/UaUrdd8
5A2d+eo2uvly+iELoadOX/8pqO0SPi0AXvbMEtst5N8aQO+yJ10Vlrs+/Yil75hFd1LJeFraduGU
AWYLZYPWXkea5MIkjzqL66hiyasxK3Dk4nedOXr30nq/T7/5UufM4lrGfFXORt5cq5JjoUV7hFd2
WjSsrfjCFL46i26tQQMTEWXAK4WGCiRIRQB+5eb0+y9MYTELahICHTwAbmKy3SfXXhOIVVsE7e50
6wvjKmZRTTbYdjV76nhw4ob7O1Q+ovHCYoCYBbYk2h4YPl0v67B242xbS/2ZuFrqlVlgRyGAFsxM
C6dOdQS3s1sUmc5c2pe6ZPr9UzRFlQqvIjcKh4oD1lYY35YrFHBO9/fSe0+/f2pc6bzG9Av6u+oE
aORylwpxZo9ZmOhiFqKoKXqqjHC3E7QvRXHItXKVwbWXzebMA5Y6ZhakcsOKlat64bgu5hUFYmsF
QibxZZuXmMVpoSGXXA9MFruwVqUXHXv81i7r9Fl8BmFXpMiF8eJFqj6aqPmjiNH0Z1pf6BZlFqBK
NHQmUkUsjZpyO8ClGFT5ubK7M9Nx4fipzCLU7CtsVRuSnGrfmkhUQ0X4MfQK2AetN+1fgLEnfcci
R63rot5SZlFbwkqKmjQhtNCGt7TqB0Tlc4M89ckX56Cp/P15+kduMSDo3HH89NTXtE5AQg/5Cwps
z1iLfihB9aGOkbTy0QO/7GNmwVw08LlKKyicrMwd5J+d+Gw/LcTbX2eOT6E8hFMhFQELR/FkaMzx
Xh7lA9C6rR0YZypsS1NrFtKomdpIaCuEtEAuXdsbMWKz2O+d7pul1mfxTE6sMUOPu0ANPg6Su1kn
dyiguFdKKGDaXvaQWVh3Wdm5Pa7RThtIYGpsFCMG7UmPkK45/YCFFVWZB3epyagMRQzDGOKhHETV
2kxUfX269YU+kmfBXWJq6KpoKTkGaE28LXDs7eE7+UlzZhAWZpE8C28NaFlv+kRbYaOQU2TXZoY7
SAgFSEKv/fRHLHSRPIto0q2RaEeOEEWfyGLduV4R4Iied+LMGHzdS2Je9W9HMFlUzdnokcsP2T2v
TOwhkO19uuQDxLz071a5W0QphOIBIwWpKL+bZXJuSfr63VV5GphPYdwkg9DChAnK5XJVwxEskKML
qoveXJWnp35qHfqrCe6URQJ3LnT7FPxF2jP7ztLMmUb7U9PoCYbeYIfsar2KfJRjZrcWiQOhuJvT
vb7UM7PVB/SG3U34SQecOdJj1qar8E0Mswubny0/eOiVwpOT0un0CpEFc5LTETkakMVQBb9Pf8LS
zJ+tPmHghwhdDlg1aj2q8FrvH6vR0i9sfbb0WIjRJH5YFA7WOj8lvXqQDHHZLizs2cIDONoQjRKz
9Bv2jzywjm0ZD2fC9eteEfZszYH7LGWdzqTseuN3VAPoFE1+YduztUZusQLWDEY1LxIj2eB6hWuH
UJVqfLhkSIU1i1c5jH0/zTOu9JaxF5H3bPrqRdstXld/j6iitjo84FnsEdvD6gWVIUjHWSW9XfTm
9hRnnwI2wLtsUDIClrrCLUwAB3n4M3mxr9cCYc/WgkwtkPxQPDolSQ76IFAfbibHWKdpz13mpgH8
v49uwp6tBr4awZTJy9KxZSUqbkehycW+U9Lcha2dBvIu9jxLIMUeSv2Zr1qYp3M8jgG4r6ipFDqW
iRxWpiFvqD5eNBbWrMNqnPPyaEwLR/cm10Py6XZ32QVSzPE2aRvgaVuOnBkgm/vGR5j+ic9uV0t9
Mls1oa8ggGtyCavS5BuZgY0Wuq+n+2RhElmzxRKV1RjV3o6zstpfqxZaTGaiQ8gpnsahObPoL73+
bMnEqqUHHwiOHamK+yDt7tI0OpNAV6b3/GKGznE0+L1UWRtwCsFHey2J4bpBYq7OkM8L/BfUlp86
JXfaXHnqdJd7sXoO0rXwTfZsSBovV2MrZkUKuuJPZ2fVOizVbnV6UKbF4YuPsmeDAkevrNGA5+xm
6gDvk2gVEwiqGlrr0w9YGPU5KNGypc5GGRJuZTG8gnM75CUCOUb3AzORi4oOsA7+vvCFqugTZOg4
qQwlnMNkDOprxPuL+9Nf8Fey6os+Mmf7GYcILR2n1AFe9HgTaZu09S0Aloh3+yEm2wbJ9z0SqM3K
6K1b0NlbG2niK2O00ddEuUQPN+i+f5SIAKv1eCsFlJLSah2P6S8lq46yOr5bg7kXOJpnNlTSvNoN
w3gwFHt7+gumF/3qA2abptZPDHW8yp0wQK9NMfmQo9K9C7PCFVvadOGZvXPpOdMc+LwDFUIplek0
apuIlLkqvCFpF6PAF5VQefEGhGuFIMhlHzXb7jTYzxoEfUa90aFKFdY2wGN9bNn76vq60uS3xg7P
nIUXQnCOBMPTp27UUi4cDNIPpV/ctbb0fvozFgJwjgBrxhplDZOmB1nGdR7upiLf15V32UZkzhaP
GCKVQZo+d6yoeUUS7EG05/a4hcieQ2GkbsDT0mWrsI3ipgzK5yTUXqQGm3n7XOZ76RGz5RxThggB
pWnLcGX/qvPta9QQ140t7uv4XBJkYWzniJhKRJEC8ZV8VI94w4DNaVPsTo/tUtOzhSMLKoi/Nale
A+dpOcKYCqbt6aYXpo0xC+l+rOoQhmfuDK0OsdAOMMfucRrzzoTy0qvPQrm2qGbZI6+ukTdAZRin
7XMF76VXnwWuVMO8tCwCtyzK+3JSk8i726yPziQ0l958+v3TImTlgyqgXBWO2sgvvjZJ9kZnNpqF
6WjMzqiZ3bJWt0nuoOv70aKoh+rrLbIDz1mmvV42rrN4xUC2C6PpkASLfqcGiCZpub/vR/PMvFn6
hNl+r+tZkWBHRzqL7WirZ3394VYwD600kR+sSA6uTn/H0ijMIldxdchAJVsOwobXXYtin5afObYv
zJ85XjNRi7FuvSJ3skI9Wl6x8oT+orra3UVvPsdstnrfqvbIJmboOW71QnevIs/Ut6dbX7jm6LO4
1RAJrVtfsKLlzXObFRu8kfFlKTCiRTYtQm/n9HOWOmka/09RwDlVQcdPzx20RSftU9QnVWxU5DNo
hqXmZzGMO0Lmg/QowMREv5KkOnpQxCsdMbDTr78wTfVZEJuNCC2vY5qaQXPwcP/r2u6V7NzGSOrN
6UcszNA5EsyU4jZLp9S91CMGGQl8PZQzgzwdPL84b83xX1hIxYNUkvMrJcT99bY/4iDwiq7AQwmv
BBv2vYdOAioWb6c/Zam3ZkHduXWHFtHAzZ/cd1o2D1ki7StLbIoCu+PTz1g42+mzgE6rRq+wPuIM
qev72JgkHIIP023WuEt/w1fN4MYTrE8/a2F2zZFiRiAwc2gYfVTzd7kRYJsTP6Pbuzvd/EIMarNt
GU/ztLUDDi6V4q3xrPlWc2Aci/rGUzG68NrLYmSOG/MUYRh6wz097GCNK17fXEVD8rMzYYqf/pCF
KTyHjgWx5LttVuWOiwFh5+kfaKUlF7Y9i3BM68J49MECjmXW4jGM/kS9toXXn0v4LExabRbido8R
iJ9ruVNp0lUEdqZE5gPW+R5tmTM7xcKcnWPGusSvDRYnEqhdgEj+cI1l3qFGgGRtdbYF/Tw6Fr5y
Jru3NBji7yuuH+vm6LI5OXKs3mhN75iGeuaSvtRVs/gGf4OiX2zRVbjGoG4wOiKONnaZ36id6p9Z
D5eCbhbgbo8zJMpsuWOW8cZED0/xqu3gnbuDLjQ/B4+lWlig0wF4DKbY1mySX9x1LEqB45mDzUL3
q7Ogxtqrlix0f50m1Q9Sgk1JmOxPh9nSq8/2bFLwkp4i8u6IQPmmevYf4bfHwUAr7HT7S68+Dfun
vRr5rAZMPsu3YeMoiWI9iuK5b5yZPEutT1/1qfVSHtFGl8PSwRjNoaBzL2Tp+2UvPj3yU9Pq0Ehq
YbAneBk7v2RX+NYBVjjz4kvdrv699dhGXCiiVI8PMTbksrsJe/exNfWXy15+Fq8VoaMKQ+IG1Q0v
iDHvQD29Xtb0PF6FECkg59KhkIBRlApQ29pc1vQsSkOLivGoUTSLKH/cmjU2d3zHObjW13NFmaet
hW8gjF5l9nUqijVXM8yOtTPXsq9HU5lnrTsMzYomo2kUXLbYzqxtpLeGsySur/d0xZqNpo9CPfih
1r4ue/FNy5WHyasJMRpzV3nyqy6F3WXBOsfL2VJuA53uWGeEtIPN8buWzLfTY/t1F4k5WK4vE4OD
GytwiAh5lQYrEUubSD0TrAubyBwtF+Mek8a1xyqmDK/I093jwXigQnpH8ezMvF/6gNlCpshZ1NeC
9YDi669I9fdd7R8jYWxP98/Xs1OI6bGflpsSeIQ7SCTCbXxijMB79Cz9zOxUpnnyxZFdzJYyPB4L
AeZ0uq9G0Q8rq8ON3XYqphUoRRcywlFt1GJQkZe3btgqWFmHUNGLfqs3WrM7/X1LFYY5xE7hJm7D
1C2ctMU1pJO+G43ySC31EBbhriRFHGfyB3JRNxO6DB2Zb6efuzQzZrGDwoXQElybHU88YNeWeZh3
JA9YPJxZyL+OTTGH3plag+5ey/7ppe33MVXrre1Gj4aGEz0KemZhnttIl+bfbHHEDw6Z6Zz5h5fq
rg3sdYUSV6+cS+ctND9H4pke/CQb8UtHd7cGxWc3tx47pTgT/QujMAfi+SlmaUj6cn6U0A3O5PsQ
bTdEoA+GuDBjO4feWQjMFQorGPl/7OVEo6o7CmY5En0o4Q0DTvCnJ9RSR02f+ClQJ1+fzE4prJLM
OlZVt2mi4DqXmjOVuIV1QJmtA4Htx41agGkKkIXtzWQ7GNqZo95S07NlwJXb0PQqIrDBBWWoQrRE
zynJLHXK7DjDOSkV+OMVQPXHvYm6V6rpq0g/c9lcevFZDCdCx5JAmoZ28ruVE0TQEaK+TLdE/LVg
fRpQW2FBzFNWCDjBq9IQBzBrZ1bepWk/i1nSzDGkRer+Y2Eb2kdituOHQImofdViznoD+t7lReuQ
Mi9A6+B+PCEK+zrw8T+q499RHH53jexO0ptvTWE+np79Xw+FYs2+KHSbMUUT1b7WkIUncYir/NXp
lhem0Bwt6Kr4HrsBg2zn4X2NY709lttIdc9M/r8C6ItNcA4W9G1E4TTXJmkoUGi2wmvdNI9YgB6H
TGxaf8BkQl1HWI4XbrKq/fHJx4tBG71bt2JHDK2H05/5dQdiXPH35cPVYszYFWpWpoxYm94ckZQ4
0/TCbJuj8dhhGzer+MLEqDa2Oh58RTi9oryi0be+7O1nq5NZo5emlwySNflnYGz8VAMQuHAGTF32
KRA937e7ztcyJ0dzOMYr7RHPDePNHbozZ5CFvVqerVKQ3xIMfs3ckdRUvRIDSp2Wd8SxeqeDC6Ac
tzndS9bX5y15tl6RGguGQaG+lJho6HeyUmMxmw3eVaw02HlY6mTkUWl+gk+Q5p5ZAJZGf3YvC9wS
eCEC8lz5io3p44ncybANzBuzqS+rHsiz4K+byQCoIe/eTW4BtcrIGwVGIqd77evIUOaovSwo0Uqt
qFWmnaH+8WW5AXA+yfBf1vw0WJ9ml6LCS0SZGBYtfjAvlQYBMgP9fFFgKJMC3efWeynvMU6m0t2K
0T9ww5TWKKRWZ97964mrzMF1iup3otS5l/XkvqXcv47idWe4V2U9wLeLLiqrKHOMHXnosDMUUseN
WReTijWW25ohe1e6jaDz6VFQhPgyOJQ53C7VVS9MAztzyrHFRLTJ49cRYAXOgEW48txA2yB9z/Tq
IcQegefmG8nX9B8S0uGk/G3kiypDW5muXW1yPxsx+TSTVSTi5KpOceIsEltsuh7XlB4XsbXWtr8T
zY92cZt61yW4javAGJtXcoEetr89ArSSX6OA2Q39Ve+7PvbIKZ4IthQfxkaMawNNpvXgyd6qx4pv
ZQ9Bdo1op44NS9NfCVE227CMi1Uft+jlxniK1nrkrYralq6rOMMRWcMzFZ0t+6rk+rWqWhcOd+D9
9KwxxQXKrHdmKfmo+pZibbVogmaNH6xHLPlW3pB/K9H12+taUt5iZRRu/KavV9DW/VWf4xhBKWy4
YlMTm0R144e07IaD0M1qXUlFtsGco9lGNm4XlZ+vSqGpDKhwV1WYP6UJnE250sqtrPEoTSCEqaFe
fMUinP2yLE1d6X7prbEYxLAv1XGoC9sfcouhnSvcdk2lGNkgU1fx2tZ+eZYFTKK0g9s+V6rHpNKC
b3lq57vey8RNocvV/+LsSpbtxJXgFxEhARKwBc7AHXw9tu3eEB6eGSQEAsSgr395euWmzSXiLBzh
uAuhI1WVSqqszKuS+HJAFojOQiL9Eb3N0aUO/Y/uOv3KdR0ksweJQxAsQl5FO925ddAe1TmTTOYA
JQYC1r1P3EO+3UfSxrUDlu6qJuCbHYPiBA0EaEhG4A193Uz/nIyAUfLf7gzhlQqQUDzoOND+9CBK
CYFGVh9U2vcG30QiZlF3lVRFWcu7mFYp2C3iaP76+sx3ouiWWK6ulzmchpZnASIctA6R5lOQVh2s
y97om8uPP+aODBqICfuaDGloQEdly0XeF4C2jFeQgs4LJ+p55lTMnIoyL96DcpNey64VB4WMP5+S
dAt2WkBJz2XQ8axxatDmg9b2qhwwlUFH2UIzw7+PTQT0JP82IGg9uj4u6Cyrc5AbM+dkcifRoFp+
fZd3TGgLKFZ66PyGWvUwoxVSOQFKWORJVe3BJXSH141uYZnDbFWACrh4aIUzfCCiIg+Qqb4paSoJ
n+4j6CAC7khN4H7tpes9Qklm/Uq1mb6tZdClkOg4AvPfXO6/eTvdgjirZZ78GcE1W6c2GcrmwbYU
lMroIwKP+QoJCQ3/BOrgII3aeSyjW0ynjFrVRwLfu6kffzZvICmmPrgfSBvrr86D58fkvjCwRXaC
UXScoNgc4fEAJzl7GTyILoLj/nUL2fHU/7QV5bTieJ2IMgIS7ncNU+57vAKygyiz40bbpiLVolG7
4Bh9Nt/66Qtpvo0RCKWrn/dNfhNmaCF6ORVdBCHybwNk7driiEZ0x3G2sPi8nruI57ciwHCa3cd+
xBkKBu/Xp70z+BaPGCkNpSc7saxX/OS2f/P8EnZHbAg7G7pFJFZRGM4DpMIyO3RQqv7O51/3zXqT
1fu5IR5ooSAWjT1MBRdv/Q7STAEbDgx9x1i2IMTAwcOQcnyGsJ5fGvCY13X3OMzDB+iSvP4TdtaG
b07U1bO1pgVjmXEHpKs+OgbmFjwOr4++s61bOGKheOUzO7Msn+dzl3ePDD0o/cDevz783vJsjT1E
UxURGN5087meHv0bRNqg0eUuoADlt5/128VnnuouBBqIZeUKek6xIm0N/eBnBz6BaM7P0aTzOIf2
+J2rdduj3z7Xu0FNlYmw28tsUrSmtdCSGMAgMjpHzXV7K7Y5XKF370GqBX5GIKjpf5KQUqP6vYUW
6us7srfh7r9/wjwD/cuUYZnyfmroO+ZOlFT+p9cH37PVzT0dCio1tdXKspWCsDqsDTlF1D+6X+2N
vnHmLnBQfjAYXdhgPo3WDROCWHqwtzujb9GJDl6QB3eGqS4le2pN/bm1/sGa7w29ceHRL/1yaBAk
2lbpb85aTBNEZGtnON+17FtsohhnDdEOyrIKONczk5U6zyo4yov3Eia2cWJbhrwipYN8T/zdlhZe
RSFLBtZ2hCJPfK51D+V69SOMINDcuxnE5hItnIOkdm/tNh4eygkgGhcfd2nlx8vE24SHULO7b+Vu
X/3NoSPN25rSkGVzUUMivPEnH7TLgHz9um/8jTejiTtAF3fvZwo6vXicTYpDdrOdQLHFKsqWoqu3
lRD9mIsTrhLxAg1HbYO0l9WddrVx5xXdDRBUhb5OhfSUIyVd3Oh038JsfZmKRSpU+DOd15+shiJi
c2QxOxFuC0JsoFQpunKyWWU6xM4Z3cM2SptIHcWhvQ9s3Jl7UzcGFnLqJYSp5wjNfGtj/h4gEvr6
2uyNv3lvE00/Wd2UNoNeGZ50VFXgCzoMz0Ct1wdJ7o5bbRGIStSL69XBknHDn7lqTkNEDobeMUz/
9rN+8ylIXjLUQ+2S4cklGX0/0ZBMRRdTHOru8voK7c1+47Y2d4Tf5wtmD9plSLtGH/lyH2iMbrGH
Cg92YYH3r2xhXXkqNcRqSh9v2mJ2wvT16e9ssHtbud9XyEfvSsVGk6kyeAtik7Ra6vdTfh+5NvU3
Rzy6laHaB0mBzBCwTkG9XpX5QUTY29tNROARxOJwts8ZnhxP7ux/q6PiYknwJl/Vl9cXZ29vN5Gh
BT6kgPIlPkH7p1Aul9bcR2xCt1BGiAyj9jU4JkM9IQ2GMguhuV5A5Of1me9s6xbJiNdeM1RTOWV0
+azki++7scPe3jf2Jia0YPhcApqbzIIxmgCcTs18toe3u51F9zYWCaFLvDcDEAOTmef3Gn2rl6EP
x/uuMFuyO9lCCdMricnmPghSNxTi5M1HzMV7U7/9/Tdnkjft16qeTDYwcXY0RDJnepC37W3o5vTm
tb9UYVtMGdAXF3SuZGXAEfTHA2faG37jp5OnC5/pdsp0M8jYb36g8vTQUP3X6yaztzAbX9XzoqF4
xxFlAv8yjn4azMX714feCQNbYrswmsIur2CNi98CP1ryFW+Af4n+IzAM4cHi70x/i9djS03HnlCT
NYx1YBqXRVJH4ZK+/gv2Rt+c4Y2uQR1PFpNVynkPDcZzJfj3+4beuGoAVpSFkdpkk4UmTRc8hFYe
bOmOxWyBdKyD9C0uKiYbcXdYWHEeDFof5REf2t7wt8X6zZWGulyX2cG55PcadR1HX0GT8m1Bfej1
ldkbf+NPVNY5ejY7k0WsAqlgmHhT2qvi9ProO0b5T1Hut9mrUY4sRFUoc/gVABQV0UsFkb++Pupt
2pv+xqFcJX3oMc2IwZU79ZBj6RbYZOWhiITS08Q/vP479kxzcwAuEDAibWRMVlvQFffQLFZHTH07
Q2+BcLXxo9I2+ZhFoktQEDuT/ujVfm/ojUPl1utWt/XHrA+4+gsCQPzRX5C+3rUmWwAc5zrAGeKM
2QopiZSEPogolnY9OLj35n6zqN8sJyin2tSswulX00SG3lkU1bv7Jn6zpd+G9ogfzt6MZZlHfvGi
4QlkuefXh94xxy3PXOs3N30NZ8iIsImG7o3vjafOsANn3VuUjbNaMeXUm8sx43+H08lr7xx2c+gF
uEZGnQTRA52chAV1tpj80+sLcjO1P1RT/gN2C+qg4nhVyUTwxUJcfBjGl1pbPN3bNB94DAmVgx+x
t/QbF/X8ZSKlxNoUI+vSfKm6jEwOvXbTvbF4CxlrFg65JxkMWV+zT77un8dy/htkGUeX2OjPi7WF
jMlOavBkr2OGbtCrnqYpFiFLI4o6uCM+ELQTJOssLpp494HgQIL4b1dwh9mLQI44ZEvjZsKINwGU
a4P2SC1pB4RNtxCxsgzqaiqaMdMhS5TugcD/yFs3IXh2odGHjhBI5PYpkyImRB044T90gn8wuv8Q
uUH5GjeJesx8k6dDwc+L1niK6a+DHU8l8zJT2TgP9ZPK9cE3d6yP3Dz2t5jCx7APazkOWRFOcedV
CQHnyHofCRjdAskYWBTcfMQ25QCg9IKfwEZ1et1B9ya+8f15XcHjxusBOE7XvxJH5qnuG+jxCnWk
AXIzpj9tx+aMjhyFui0If0CXWHsPM/Dr39QQyhL34Em7J6/OJx57GtWCg5Ppz78JCp3/3owIfOE5
ZNR0xrxfRSPiFvLgubyvaYVsC7Z84AO00DH6FPRtOuYAN48hOaoF7ATMLeaNrO2M3okOW23Dz+Ch
F3ETjYnm9Ttd6kvo9E+LT+7C15EtAq4BBbYTTnLIlGO7s9GGJ6Su7+MCIVvmOuGMS8N7uAREDEjM
eDifwsrcJ2hItgA4IHnWsQ7CPpNQaHHaIANd+LnkvYprb/5ZRwiVlgLk0+XmwKr+fPhCfeffVjVL
2lYWTM1ZyPtHp6uf1unoUrs39M2Qf4seXuiFoHWAFnm4hqmE7JcLkcZ7/Jts4W94CsUBBThX5s1f
qPWTHHgnWx7xBu1NfJOQkCWEygAJ4Qs0SvObdHip09cnvjf0JjCtTXuT1bA6a9qi+OISWYKnRpLv
d42+BUO0BgLlWsGJNa2B1ZPXYjlCfu9MfIuEqPuyKKJCgv+9ccfUb4vlRMGedrAsO0cq2UIhulvT
nGcBLmyBx1s8tBYHwC37EDO/5NGDhC6t/r7Q6uyvw123frJlcazmhlU5WSC57VOUmXIl57+awTbO
Qea2U8wiW5AE/CrPB8BrskB/qUcncwv3UXbddXCBuGmaD7MOr+Bg/wL6pWdmTGxQVfHC5cBD9vbr
9vffnK+sGttPfhVcp9ZABqjNzdXLneb9fYa28ZAVFDcG+mP8yjweL1UU19Wv+0beOAgZK18D2jhd
h1VGZ/Bz0RRdduogL/hzLkq2/R0AC/VBwYrpuvgjXgZBWkDz2OdPOZcx5cNDJV/Gox6knfN62+TR
hgOFICTWXSqw5zBdnwHLfuey+uPrK7Uz/hZdKed5cAF/mq5Vv35sXO/czcH7zomKAwvaG39zz44c
SG50A9aK5Qaa84t4Yzq0OoEH5XrfD9ik6R5k4Px5iWCY1kxp6wzvXQnhil7Lgyvx7Qz7b4pGtmq9
TV5OjlwCcx1H9qZyX9Dy9OhTneTzQcl4b4luf//NyfqmU8OqvOnqyC6hdZneik/o0TsIIXvz3/gw
LfXqALNurhFg1URmaLKKjXzqgoPp78SILbzS9LSZfL5OV4JqnxzqrCXzAVxmb+iNGzMJosWyneFo
oX6kip5ATpG+bjY7FyGyxXB1KDu5Zamnq9eot5oNn7QYTkNz8+ai1Unru98W2pRpd0PTaXlfKZBs
NRcjH/j6wbTTtbTLOaTdi6b2IJzu2NEW2zU1Ao8JgH3CUOmzWxQyKX30m7H+y+tLthP2tsgu4CYm
PO1N05Xz9bxMXWLWvyeGG6rjPMx8PAGjDcMqD/r1dvZ+i/QKFKlaXYrpOg82KZD/jTq/q2BNtsKL
Q09AAyOw9aowp7L1QJ2k7Un3/KhHZG8nNh7tTDVUt4mcrn41O6e1bh5WYfkJahc/X9+KvQ/cFu23
kAFFmgn94M10taWTLs6XSf3wSvfANfZWfnMsk3Bs8XSMwY1Tg0leAItAT6/P+8/XXcI3Dp33dNWB
wNCk+wki/NiiyeHWOKCjH9FwdE3cCXhbreDeaChYgEzoWuOdI24c9ZyjqNwT9q2n5ODU2VujzYua
RvMV6xcFE6pJYjqduuV6EK9vJ+MfzpstsKtmpJgo/l0jr0R/Wv+h9adkcp7c0L0WvjrZ6c63gC0D
XeVHeLIf4WKe9c8tgXaqZMXnbjwqde5sxBbnpZp1AE9uCSst3DcDn+NBvzOBh/zoCFm994Xb33/z
A63ayB3a2zasQVoj4RdsiIOIxIU+KgbvuBrb+DIxXt3WM7ajwfPfunhXOg6PZjnCT+4Nv/Hk1sd7
JkVR9bo4Ak28Np6GH5wevV7vjb5x5Z5GkyOaGkeCfaMmC4n0Pl7QkvS6N++NvvFm6U6tOzmOuTqc
J9bzYs6WeJqbA0fYCRZbCVKi+xWSu4iinWZLop3gA9qeziu178qmyxQNf7z+M/a+s/HlqKi5oAV+
RhT134PQeR/N9tmN9BN0ZRJmuoM8acdWtzivQELxqJX4DHj+afgucKdYB89L+L/Xf8Xe8Ldw8psr
SFpaTkAtdPW9Np7Yi2RfqulB1Qep2M5eb0nmxqLkbFxgSWGTx0PV3/gQkmI48rKdeLrFd5GOl/2g
QnPNbyIdoVyHpBG+e3p9bfYmf/v7b2tThoKD2xF3hILzFrD69mNgo5fBj6oDU92b/saLb5f/YO4x
fXSxXhbrXGakkPfN3fv33GngukvAOa4frv7a+2U6mnIB8vOIpHBvbTZO7BlvRKu/Z66dE5BzEXbu
M1T6NHol6ZGqw06/P9lqkkajDYFcReOhHsxtF3Kru5eyi0yeMDrJ/IOsaR1eO9HP5YWHrkZvZuto
ci4DUpTnHFwBS9rwTowPwhFBCfhctOTxKEr/zpTN2ywzkzgHp1kOOAvlD7PQ9+WAOzC0HL/ftY1b
ZchJOCxvIMt6tV3z1freE1Poq7T3lSrQJPJvK5lazy8DVwzXWks8dHXfwZD0PIfVfQ60BdBY22gR
AhR+rXk4gh+7+CH8+uTP5Oig2nGgLXqmJUW1WOimXZcJkq++bzu88xZHJ8ne6JvYaCbdDqPG4s/c
XYABVyw2lN2HxCdbwiuDGg1U3zD3nJVfyDhnXu9cXreavYlv8pvJrWw5+Xl/NW6R+kg+QHh/38vl
FpsTIUGmdITFTM67qjYyiRgKA69PeyeF3ZJckbmTrAJpxJVR95s0HxQbMrz6nAsxncPKQwHwCOy/
E722TFYTNhT9ztJc68hXjxEEsP4HiYNwjhUd7tPFIP4mP8gnxielluHKlT4VQqwIWoeyFTs7vMV4
hhMJ+zoahiuNZjeemZMJLFz6+j7sDb6x+6opGOTq5uEqiDnNIYqItujDg03eeQ7wbunUb4cqLzxT
NnmPoK7Ki1U5sg6unnr0vCR1kT+FlrVgrvLfSELu46ElW9gnGDRIA5zdPxcWKExUbTt+07W4rwuU
bHGfdd2UghI1XAvsd1bVunwqVpw5bT7NB163Y69biWMTzaDnBV8/IAyfqrKIo6K7CHOUpO3s9xZS
RvFEQkbChmuowHk6q+FHPnVHzWQ7afKWXc2roJotOxfsAXWTMP5XPYOfVKbgRSjbb6/b687quBtP
Q5bgKKvxiTwK/ipd/hPqPX8FPqS07xp/iycrxo52ymJ8uiwPrDUX0MI+uOY+hBPZMqvxRbQtA/vT
taDY2s44ELkpxHcFLv8Dn9sJrFtcWcN9tyezN1yrWTSxz+ofLvoufFdfRD0kgYpaNLjz+3ZjK3I6
erPtq84fIBiDQvUt9k1OSgG3fH0zdox1y66WazDzBOCEvIZFVSFxLqHfZvRRPrc3+u3vv0Wnsvda
NKdjpZRxIO9l06brr/dNfJMq8tapwViAiUeVvORcgcSQHzx67jjAP43wv82atEvF19EOV3/+W6A1
bZzisrqzFLPFm7EFwBIQFQxXiY79Rj2BQyRYDia+t9wbz61JKToeYGxNOHuj0N6C7Nw9ylV2Qs8W
XFZHJiSea4Zrzx3RxVK2E+g0uuEpqNc6o1WZP6NzrbwTzbDFmrngvg27YRyug1dfwsJ99ryjBuOd
Dd6CyiLW6bXSyCWsbNrEH9s3ebi+bUDbcBDidjZiiyrTfQARxxH5hPDHyzhNaaHc+5LR/0DHqEQb
mcTQoGx/kJWXNktzQHKxN+uNt+YgMbCTN2HFnah8zgmvzp50+MHEdzKVLUTshuIGoStRSIOcN0Wh
v0Aa9XNh8I46hfTBbfnnQYkvTTiG93nDlnTMNn7UU63VFcxGxI1NaASLG8bFkYXumdHmusecVdVM
durquvWDGtwvQT+fy3r9+HqE2/O3jTc3o9vrXOjhujYnXzsxIFCPdG0SfDUOp6Onz3+O3f+8dIfR
FmNV1kM0aNroa+GAQ0v+XMr+fdFBAbYbk3aNngv6KH2SEv9TEX4UVJ1Agprm0qRB931txFPo+GkN
IPF6qNXxxx+OGW0S5lZQU+EGulzxEtCJ2PHG2klrYRnYr/2+sUk7lHT8yMJcHuFAw3/850/LcJvM
b0G/bjR6A0XUXRX6NP2P0GouH8JFsvEJt+28+zAH1K0/DoWoKi8mbr/KOlYo20saM8YxrRjxaejH
OAfLssr8UhJskxe2wfumzOfoJsFjqodhXW54v0FO9d/oeTbhRYbUC08gg2JooaDNGD61g1bjWRDQ
t5/orIn+hVoZqOWIP9YtNDHzCMxUBXPw0D6j3yJZSYHaB/XGorjm5VCE57VV5EdVOu2Cp1Pj8asH
3Q5wFPWNgRQ0ajNN3C69V6S2w2suxO1av/0Aoe7pl11A9xJXc23Ry0EGs0LsdtDtT4/QYsQw5e1C
Ybyqqx7R2iDDxwZM/+sHM81F+wFE2au5otE6VE9m1XJK+CRxLSw1GOPfdqLLi7e5rQdxEi2adBJR
RIonjRfl5KzUgKYOKbQ/PSLL7ewF1bUKV8hbWPobVDuBl0RejuaJqS28JWamn+pP0FidvlagiieZ
Yo2FWKLpUMlCr62BCEfeoed7AM95kCwzs2HMR67UmYMmSz7mbsj8VObaZzHVPlhtWilAD2bXyldJ
5S5OldayrbsUD+tlE4ch3sKTQuc8yGRkSXcJvZaWl5JGA08jLFwel8ik1lMt8zpPmeG2TcIyrLqr
AVAo7+IJcpvFwwCQdng265gDAtB5oUqBnu2nROt1fGJsZm6sx6oL4qKn1XcCGllANurAPtUtKrFp
7jYu/eAaCZH4fK5aE/uRkh2wqg7Qc5VhAf0cLG1A/uc53VQlTq0im8ohqP3zqvoyjBHYQSLIFmvz
pFUtGr2YCAb3xFjF3UQ1oQcL5fOSJ9PU2zVZbFmU8Rgw9H30KoLxDJ4QPA2JiKaPqw3KIK4WYH3Q
3cKiHjzsrPRPHTejvXZk1W7SNG5Zv1UGKP4YLNd6ugRqnkG6LXqjPjpcy1HGAFURebWUyPaFrlG5
gDkOgNz2f0EV9VE6AhC3nqqaQ2iDLmg7BC9qWdJYtIX5QEMleBLqdgnSZuW8PoN1w5J47IuVvbBy
hn5XIiDiYE+gF51NG8tezTJThRcGZwe0H+GDahz0HecR4WApUBX+v0p0o2TDygU5E6G6z5Bi/cA1
Pdnci3C1IL5+DOTUlJ/GUBYf6eyX3y0ZO/Fl7MJGdqd6XGQrTvMw+fJdxXOpfqFCQPkJlBRuaGI0
xHn8YRk9EEjFaipYqRIBPvgOZJwjmSN0/teGPnWc+NNFzJyxp7AZhYSsowDAmmMj7adBOs30UoDt
srhUjWjyX24B9VWN5fCa4ucAZQWdWjwCLYkohwnItYaiHCgBXpwe8pFBeBL9+hM7N9Zbyq9W9EI/
IdqGdeIzmOqHthcIxiiSFesXJ+JF9Z4LuOVpLdGr89wEdSQujeldcWbjJGaRjKMngZ5e2eAj5WcC
HH5gYJu9tGqCVV/kKpsGjOcU7d5NVwZz7AW9kk94NS3ACRYGhXdyIa/CU21ZxJ9rx5m/cRUqnbXC
pibk7jc0DHUcVvfeBQHiCtdWuLr4cZmvsfX6F1uADLEa3gmnj+yphmbk1woN6yzhivPx7eK17OfM
yYBW59WWArwvaqyvhbuC+zZlfp14wIP/JfyJ9Amn3I2VhiRhEFUgvs1x5rVBKKB7WTXeBY1XkcyY
CaBdgUPhu1mqZ8ECXWeloeW3putoFVe+oHCJ2pFfoI8qbLxOpHph9fATnxTf6eqVP9yOdOpdK0IO
Zi3LoawBEhwSnBwLEtCHsQqNTZC10jUdu3oR76QnSPdmLSprkpFy2sd5LjX4vduQF8/NwrwzJP1U
bCLyDHJrnJvBwu305EOPr79U3TqoMhajM85nqP8U+lm1PcVizTi6EltDOCnWLdVeHIGow8SlGPIo
UbarCERX0ZITK94OeaKLFdiN3piieej8tV8fPTFOXUxsYCCJih6p6Dx7rVCXqJHOmrisYlFSOqEL
aklk+csDaT36vHpiQWkUFAw8mZEWMihmUXc8aXCe4BSoCDePw1KAB9X15xajlFAb0JM3BGDdW43M
mkIgCkY5HoxSPeAUTDigreFz1TgaRmFXLIXPa+vHvGh5/7WzRldfgrVsWYygxupzR/vGTyMzu206
WElForxI9u9lYYl+sgVH0c2B2KCLLkf0kT3VxOY3pcc8rE/aabs69mRQVKmxwnhZhTYIyMICw/vi
kDKnCfNdd704bhXmSdkpp75ocKTSuAX8mXz2Qz59ZYjYHcglO70k7ayon64MgeLtVDZte6qsaulD
y5qcXawrO6CKZn9OcOWjNC3dMKBxOLqrTJayc5orcFtrrWNQYJvmmayzmZLGTECmTj0UYcEKOo9f
nCEyLayD+8sT7cLIgCYZW4uaIqgMv03BwJwyBQpl8t4VHDePGMoBkXdZFsuug0Gy8nWU3pDHYNpu
CPjrG16hY1ipy9Ln/vIGwiggbgpVZ7xUhbTXyQSmovntmkPnIC7GCCvKcrBfvXPUouoXz+KwhpE1
0qxJSedZJlPXL+OlBW1j+dAHoMFJ+agUjte6W5cUcatav0ggJZ2EUIC6EthRA5rsYkL/ltJc5ldw
HCPUolglvRQ4iIJlTd/0c6xDH54WVOOcP7OJAxmBXi/g9Xt4kUzC3nXHb6JbQvu2AU8OT+GfZY8m
0WZcwbZquu4RabLjnnq3B2oA/i3/QjcRSE+YmAeR+dGYmyfpe2vz1uL0dX6RcQA4gjWsvuk9SMCT
tYbYcExHHzUi6zgTffAHOkRAOAzoncNs7C+jPDwW0yp3K+xxENoz7wZZnaiFftNL0IAa7ixaWAze
u2hXJJUDNmowWzlznVZAQrN4ytn0N9CNNUlrSqrgLKuJr+/RqO75qV2VmBI6LWiSVqAwrJIqgkrW
2QR9JePSzoNzkoEw7HEpKzSSsNyPWCraSEfxWrotTWZj3CWddYQdRS7V8BuAou3PxmH+O9Os3vKs
22IoLtKvlbl03Whh82rNxxPFcd1A8L0iLO4K1Icuolmkn+ZiXIsvjhjdIF7bEYoRgW3IZwbk23iu
Aja3JxDsl3ivCoRWkNibx/YxKMCC6zc1e8Rr6+BdIgAXimytVeN/ctdiSSfPviwjFqR1oSprcn98
M1fAHeAYtc1PDzI+EB1SVQetsGlx2+FxBNm5f84RIt54HJLcsaXSJVfHh5jZGZUNYR6qCZw0SBPJ
yFKcWOKDHegUPbrcnZs4cseIpuNa2/q0uJOmCY7+EvS9yJuak1ctnXwDSmQZXMKRoc5Zd35bXao1
l+vfEpqC4A+0o8NeoO64TiC6jZYCGoPj7GZ6DlQPDbimHc8h5Lv9F8flM7R4h3n9n1aTB3KlyvIr
LgwDYu1CAxxudeS0fewqr3ryWEEwAUL9czNZsAtBXDbMgc7uGn4S6A/PE5wxY34aO89WMfQLQvc8
D2WIAGv94H9uGdASSpBjTk5lhygRD8BvNAkJypGc2FqDWagZIv+rbHrne66RI8ZrHbROskTg/HzM
BUTT0xk5/BNSTnIBFTVs3BoxnsQYgK8/yAXgAeFYQXeDaELjiJbBEvt9CZLcziyL+6ByE3wsB0jE
PIdLCSlzGkodvSmQWkl6KXGQOO/zDvctaBbq6S33g/IGKKXe58oICXCSaNQLk44//jA2WIo4FD7n
aYMoTa54wfdBjASUNLIBSatTl08QGwemDaEB0tAjzmO4TBkDj+nqxEEhE/ezRkmEwgk15sya2pOJ
iJARxSHSoPc1RN1dECoL8Y0hYf4SlmKOrri09DKRspv9S7668/Ngpv5tO4vWuSC6D5A7DW52Nslp
Di5FwEmZLmFdFpewbbsZManQ7I0oyDS8iZgfBWc6m3V9F/W98L+pohx+LvCRX+vkgLV5hhWCoXxd
ijnRqxd26ZCDIOTS9QBXPWkTcHHxMP3ohZGVvfGXzkNQrIz3nrT5/G201aIu0xD4uH6VeDhIQ3Am
0VThqUudRWdUcZZ8wZ2DWQveLVI5AU3WMLJzpm0fqiSoqo5+Un1l6bNnFuhCtThaSlAsd6xLinqG
hePcVLduS45e7bSVIOKLyWwKdfZF4w9p3zeRPAeeGqo3bdHmIgVxEO9OnNY0vxJoNDXPw0hvxxYo
tLzHpne99aMHMP2aAWax0o9uofXws1yHVX+qpBiCE4QO+HzBfcHlL0hgVPSrrxhmCaQ89da4XhfL
X7hrcPOfZWm7DzUR3XcKTS7370Xz0Xt0Sh1EX9t1bGckhLiVJkzWJDpFRVv6D8FMcLLKFtJvSeuQ
GdTJylJwTDmqoP5bJ3LIN9wZcTdXWovoVA+K6EfQrhpyqYGBEuel9rm9MVAafSWGVj3k0SAFgJu7
on3ioGOxBrmL5f/n7sx5JMmy7PxXGqVbjm3PFmK6BTPzLTwW91g8IkMxZGy277tJBNECwRGoUBiB
JAhwAYUWKAxl/h9W93/g51lZU5nBjIqpBgWSQDdQkRHu5v7s2X33nnvuOfqZUjGpsp7VsWjOy5ES
ndpRZOVympOhA2YwzBYrRKNLPJzoEmmTtcGMcUUbhrfzXFWjV2o2HO+uhU/pqkajlOcWUVL1fE03
xeWYy1Lpcna0Aw6wWd7tzC6uFvwH8jK9ZmTJ0rcixX6hIhPDIjdTUa0l2YItUw29kl6OVKIDpcHo
h5s+VUyRAJxMUrvUUOmz7zQCapQ4TXlM1CyzzlQnTCftucTxtN5UhaTOm4xAxIS5lNvR5Jh61vS4
Pudl0jtFUk3DczwoSC9pY1xetkiBf8qVWQPNCMdwdhqhh099GFvZWjcC+SaJdVt1pV720WNQJurf
oiOOgMybM0wFLpV6xSj35qJBt9w6lDVijpu0FKhdyq0WWiszkVRyNj/I9YOFBazqlFT5sRdPcmhG
wA8wPBvCSj7q91IbJuLBmivwgamvOirgdqZB1SXqGC1AUpTCGdNMTO/MT363UwWS9oq5wOdL4sgv
GFTCa2xtmlnlVZHSu42pCkQ01HKXF7OxsmztPfPK72LIXPGIlX4Fo9VKqRRyVpfrkfLKQ4GUOeax
/dJP+pvH8Z8Fz8XuJzyu+cPf8vNjUU51FITtqx//cF1k/O9vj6/5x7/59hV/WD0X55+y5+b1H33z
Gt73y3W9T+2nb35Y5G3UTvvuuZ4un5subT+/P5/w+Jf/1F/+7vnzu1xP5fPvf3gsurw9vlsQFfkP
X361efr9D4r47HzyN19f4cuvj1/h9z/8+d/9w1/+5Z9+/I//9S//5o9//uOfvvPa509Nyxvp1gdE
E01F6ALjHOUovDg8//Qb44MlbA4xIUDL9KPUFCVdG/7+B118EAJ7F3RVNV0x7ePUQlN0n3+lfyAc
6GgBanBPbIO2z8+f8Zv79Mt9+x0C/LsiytuGT6N8JuL8ArDyPoIKgovJsoxovvqaZFROWV4XUmrc
1EJ56ubiTMTi2pDrxkVIndwv4r+GSmtd3QrPVCN+QU3N38jStAyOymTpiTIW6dIPs9OWwhEIIDgJ
khNdbudl0dv7xlAlb1IAKaViPqvnc9MvlVUwql5UUJXiWLc3yMbBVyxrI4V2DF5E+SoKFLJEF64m
eIOZbpED1lm1LPIZMuQRv5gUDnJZ3qirSh3DdROa57l2lPNvplO+72mZJNf6nJ02uFg6GDbgOBB3
F6aug/L4u8C2p20q5dsBf4BU1vZmyYjRNOh7uQQfVpKlWiQPmDFs4ylfaUeJ9MjeTUqEy4IETmhb
5VU2BZsmtj4qFGNKp18mHWUfEbpchEq3rrMkcPQp3HVDuRMZ9doRiyjS+xmud1/Mu8mKYpeh9o3W
yG5dmI2jKFLuBLH/KBBQ9lPgsjwKz4YkXvttsJBn1QOvcAwjX8XTvFCr4EbqGF6O74rAHh2ztDZq
Jn0KFYDlLn2JmzuU3pB0yjke9fNoDpaqpNUbmC+Vo2w0tbmdMDpl0kBjnkc3Tny1OCuKSHjQ2h4i
xbomwq6zUD5HUehKRp7LHRvj3NelE5SMqSpa8VHLQcaU5FRtlBU2rZ+qoLmXdNXyQi16scfwRc7D
+yyaLsziIkINfhWqoE7SXC+6kK8XK+SQ4ygfogmatzLfp5l/3RmpgfGf7emG+eIH1scw0u6qPH1B
+U32Iiu9Bpul+rwv4spwp76BFGu0j5lyFhpN7GSlPIAZKLQm4qcAEy6nTm5gGecOPODyQmHbjvZF
m2QPvkmGXot818yj7EytnDp1PJ6HOAcs28I6j3uIfDrQZKChOoF34wqgu3ISwyooDazGiY2pPqLH
l8zgdFHvbyYU+zwrlxoHdDJhk0yxNxvANj5CJl0FOVMeosd8sIXbqeleDvOBloS6t0d9X4zp4Flz
dN/01nmlmTLU0/B4HNUbO0DbXUpzL6ycqG2ThYJVLZpF3EcSHBKrQbstspVo4mnV6wupqYXT0h9w
sQFJFtDlTiiv15EZzAxzt7JTtqWraeEVOWDjGXL0JKX63jalk2C61Mk2OJoxEpGK8CWXwpe6ip67
dVQOqluKxOuMnjbUaHlaxmo3gXqZjvkmAJ7juTreOfQ0nXas3DTMd3WUTAta9w+DUDqHJycCGVNY
nqg6taL0xbTVvViiHJE7jRwy0STbF4NClYhiktNBAXOqQ6HY6cnoxzSewnGdKWJJyAIo6/uzNiXh
CHNEo0EaLmSxjWN5AWh46K1QX/WFZPFUTHfhtdagAlnnkrwOQFGtXE6WRpDj9hFe2kXjjZg6gYKq
jROE6X3Wm9fMfYTeLA8H7CQmt/XkOQg9qcr30brRfeHEY37d9MWqENFTSgkfyMZ5LyxtEzbWeoYK
FGIhvDOtT0bAbsilvHJKKG1OUOr7wbAatyzVjWwq+6SIn3odZXN/H1eBzFyXcSmbs0mORmvRItmp
zIPK4i+mWT6N9QYROFtyDBPtJ/TsmOu+Nowe0GOqtnk8NgsT6ybEcopdOG39rjmLxGQv2Tw7qpTZ
qUslX44gzU5VRxjYTotyUg623uMhEPjX2Jw8JAOQUd+soIigax9zI8zCqjF9yU8+bxjg1UVc6weO
ur2k5PD1rTam7gq3Q1Lu5KE/48RxtcQEJFGQuxjFR781zmjBjI4y5BsfwNUBvA+dpiUGiFGs7Dy+
pBJwza470f2odKAShl7Rds9IZ7gkneXCzqyNbBU7UfCppCLf9WMxLCph4ZyYU8YVpzSq7ubYOFfZ
uE4NAWuttQMOCT3IKPDyumiLq5Gc0enb3KKHUtxXzXwwDXuZjPL5JKsHH+q0Mw1gq2ZrO0ZfI6rd
5rSAuIJl0NqYCxBaDqrIjXXMsxUekoBWkx4bTtkkhpNZbs18nhfq2Y2UDYFX5prbD0L2RliBbnDb
CBp4bd64lmR0riGNCekl3SRLLFKpXjTymTozrl7L3VlgpadziQiOiTBqQ2aoKFR5RnaTBd0T6hbn
1czqycgLOaKVqNXkDmhxSly1UBVHG/PS68BA1LbH/xirw7rYSWV3VqXsd02FRFxRfLqx7Es0ZaSI
urY4Dyf0+Yoe4ROyo8LT0rZ2alo+XtEAI6lZ3ThDZ3mQ4C+AufEilHnCFFCA4iAZk+pSTXpTaIQe
baqbqFEujQpbnySmERGM51U62q4uE7rIKMyh/Fhn1qkynOtNuGjG9j4D7HOK3ryqBtdXeiwas5z+
zxIUc/BkCkAmaajFFal2ZUlmokmrX2RLxSgFsyOlNq+rAZ+RMgopVrtpoHvQLP1KtjdjfEXvftyU
ZXiimSURhVdjfeQvZX9eQmWEpolstD2njlnVd1Rwd8rQPhqYK5kdnzXSOh7afHLGKb8ya5Q2whkn
+EDvL0zaia7djzw+6e1xtMuBvkWLxVgKeVQXUpRZXtMj8ydju97rV1ZvU6Qb1z7c9CMiz7Gd13dV
23kJWzcs/U+6Eb74IDZOoVs1ONA+7IsHs+zRITKF7aQhyJ9hbKixR95AbHpQFz+Zg8Uk8oumSXMn
mZOHUWvOlJhjK6NIdFX7UxMwyKba5sqYedtwYCO3g7bKw+mANs3LXIf3fTHdCPOuHP1xkebTAW2A
s7FCLiKW+iO2FTrQ6ywnGJZFmJ6y1U6rjDclwzwnmd0mkkOeNC5m7I9cyVcPwsRks77rGEZb2a0F
Oput2yQ5yNJ8KBsjcsueZZfThu7ufA7H9HoSlY98wNJXgubC6KxTTmBzg5I3xnSU+ytfZi+ieBJ7
iGZHjhXjE9zMzZI8eWSHFMDhsmGtRRKtS4rOTRM0bmc35aYSwDSjla71sl+l/uxv6WfSjw6mha5x
ExRdPrfDpToVjQtNK1yooVhE8iQ7A8enO3IkayVJYizWSSCd0N+/srP83tJAVC3qRCRjIAnojp6E
blLZAfumbdxA9591dfAUePBAMAneBqlxLvuK8CQT363RcpBkt1zOGW1VodvFwPhCbePSVSVpIavk
VrkqrkBNMY6KnBDTuSRNXgYUsekurkol1YDEWhWSeq07UjS5A+rkJ6Wf3pcvkO8DL1D1cRGV0rqI
ptozqtgTyZx5jM/QebNvIGTWbjvr+0Q8NXoRriLV19aIB2Bhdkn/yIXyy4JIXGLQWm/0jetEW/R1
d6Fzro9pyZZSyAqZTCF5XLd6sZn7/GrWi90okvtSQWUEr7IpKC0Pab6HYOLtMAF0ZaP14mo6SK1B
mtWfxWM1eTFjDuPIlUBESPN6R9PVxJPNh9q489P0JJtTAnLM8dZa0jPN/8EVVeKkgbnJ7fReDPVd
H++HonkwdfPazuxHXwqfKHqeAo1mXJIOjTc16eOAi1cRDdzbOLQ9ema5Y0c81P6Y79JkOkzquOqs
eNmmdE5lmQS372bgBs10tLzqHdFoqWMb0rMo4g3CgBf+BVS1J0kGNKkyfBvppt7z8LpQHNxK62O3
uGY45EkKCLjc3WtfMu8FUr10tVXJGcbmbhxoViXZXZv59wr3fqab4sp0eFzJnA5jku4CLoHVWXdS
ICzgWGp8Jxpc0GJ5xCjmUkoCA3J/sJUqjjBd1I89u2RliH6nRq0AJ7UbhxNXiOQpHYMXEMdl2wZP
c53x9TKkYJS9mhITqjZ+gR4TO6gTr9uQVakMWbibW330d8fnipkjxzeQLBuiEMM4s5TwSp8rZ12Y
/kM/j/QccLBCnIvNm04n5ZA/yMGge/2zb0ehl0rxy+fFltJ+01hBTUpAWlpGbt6ZNzjUO7TWP6qU
BrabRDQRMXBz7Uy67sQxPZebQyTHW5hH3AaDtKODne4oZZS4QUYDa+CQyCeKRdmoK5Kt8XqY8ht0
5AuvrtAx6g3hO50mx0t5ajMnP6SqDieiq6MVZsmLWF73+Ryc0PWk6FTi++p0AKZDP4OUK65gjzcY
+IWk2+PUJqQDoRPBLFxFnO5rdAYwjoGqvfJDeDKlbV/5g2s32749rcYs8Fop3ZEQ6J4sK26t1b1j
xyTbmjQekqijm6FG285UzsuccZzaNq+DNN9a4X0bMb7Ls3amksWwKE9pqz/qFbaZ2mKuTFykfdL1
WM6cwGosL0D2DYeZZN8qXbgo5Q7Rn0B/bCrYGsfT3+2a8SAi9vdEMVRYfu0VSXla94aFPWBzl+XV
nRmSGFvxIWBUPBI1KWMFZq14hUVJh4erS1LASiurLvhUqpxxpMsGzA/7ekASzIwK+GnRMo4Hli3q
7yrzuJHlYKGm6alRzQeoVcWUCI/u3D1koWuYVY0L3rFKEq3zmG7zMEN8ipLmLh/J9ywDCrcmhQ59
2MtKRQ2yCijC80jlmBSCVu5UJwu12UeBYTicGfhnROVh8kfD6Qyyt6gnsZGg9jh4a+Y8DlBKqA10
zu0Yo+OFSaNlJSEvONqRM1QljCUh7+XYXMIuuhvFMKwiM7kfiulOwIwxcn9yj3V9P/io+qM0BX3l
arCtT8gEzhGAe9ZwqkTh8YzWoofZTO8CKT9N6cG4YyskeBGjO0dEbauVCjdAH8dJzfAqs+qXLDJX
ii59nGoCQXskGs6wEo4Zm6EFT0WZ3HcN7flWe65tRfVkA1fYrA4suILmHpf0e2xPS7dgFpIsVeOW
noUAs64/kkWFvnU9m8B/dmkfAiMv6CZokG7S2hX9an4gaayjhk6WSgIiDEDswS7bhcFR4zRW680m
I6h6mVWONLTs8SaBsIWM6+eTPA+KwJ2K8Cbw1ZMsFC8GXIK4B96sO7VycJtbxe100HPNIoMnoaT9
0eCvmXi6RbvYmiXdzXr+MKg/4q3YulRywqXzeGuHNFKCnGRzKmHfSPLC7Djiw3TP5M4V9dCJPZnX
SqpctHOyZkQzdRJUCSND9yKAd+Km4oYmgcAMxq3WXIzCzZRuUdnkQ5G8t2zrpJf0LyIq/6dB0bPo
sS6a4qV9jYp+A6TeRklUPj9Fn17/1f+N2KmpG9D/fwU7/R//4cd/8fd//rt/++N//ofX2OlPr/0Z
OzU+CFu2bMOQDV0XxwHOn7FT8UGzbVlTBdgq4Cl498/Yqf5BKKammSa/N1W8jH/BTrUPBm+C9zjc
T51GgvpbsFPxmfj6NXSq2rh9yramI6pmqoC734LrFcQeVVLi+kb0FLD1htrmrlVzaxUGcD+UOH00
RPwg2YCPtkXjBM9Ob2JSl4yPdnE56MVKDveppdIoj+2rJvTRt5WmFQVHTlHSntBnLtYqc/6Dbs0k
5TohejhaWufzMoj7TyK177mM7GHtKs0wOD8jDQlWLPSO5W0QVkBz2UbXyViOcVfXKEr8eqRFpVQb
iEhuV7coFaT0/AZlesyyYFpNTXuj1DAbGcArGG2BoAADxrXgSXkwi7RgCk5zo9tLhKRZosuc5onN
Z75P/Dr1gkbfk6GX7qAkn47/Lw1QVqxKQCoblE4rpiwarCwzw7YXYXCe4f7FDzR2x46eIzMTDLrf
5gyprDITnEZuslNcNydnqEk3h1nCWlWDIRpXl1FcXOf2U6jkkctZvJ2bqvLk8hZ7YuiB9qd8frSD
nDKfKqWzkGAMjeKk511KGPtr00qPPK+9NX8Mmng19uHSDn2yzOghMkE9rDw7hQh70EOSDanJllYx
f6TofoimCKWu6qqz01M6aRy2dSQDaOINNFKS91Jxb84qqj91etYX9JsHX3+qC8juamfBtywZUmos
ff8TgFbps2NA1fat5EW1/JOOrpgrt7WXxXpPblU8SVlVeJFIHuCH0Mf0W6cJi6vA7M/GEggQwkxF
QhhdZLq0Bco/HvDxg0/CoUTDJy72EJHKwGxV1mkZrM3avDR7QLwuMdd5s1cKUnpVL/WV3NJKHwTc
KXPwXWWI+g2UZMKxsgzhVayzeVZc3JHhraXxSxrKhxK7X6veIXMFN46kv9f7AwNGD4Ea67CupltV
yTOEcth91bHWA77Ql1TMq54ssqM3uJqMcVdW93LLP1C73o+qxYhPeEYX1BFy9ijVGaX9XUwT5/Pv
m14srCbYDFN9lU/B1mfgZaHmvDps1aegv5wOndSpaNJLj5/hJzHWl7Q12VDtGS0JkPsjQFeGT50i
bRN6yQJpwkBPHSs0rrscLNQg0Wzq9J4uYuvkDYPXYoilJejg+SBx9DRy4E2tqN24HZ6Ekc5LrAMP
ke7Pnj1photEZIEHMmUS5Logt87NRlsnKSUik9wG5lrJk8y20ytOwIxUoQpsgM9y181S5vZBcWpI
00EdL0ucN5HujV+OiHsysSOFJK4k48K2k9AjYjpzPd1lcrFLbNqUmfoxVfNuaaQhGVgargdVfxgn
X1DhMOvaB6ui5s4ogHiacuqnarwuD8pIZjwLrXfk0bwYJHUfHVG/I3pAK5HMwwwaryr7xlVLe0J+
jTsZaJTeth40AM58CPgr5E+TvIFelPI93TYwq5NamCMOiuV9jNDKysiHaS1X2nZU6LvrTR0CLDYe
RMk7GMorNQJUmm1tHYgIRum0LBVy0TCwl3RFoFeQDgZJqXu0z+8bnxtflAIy/I0W51cNCxRX5Ily
tov06XwWwSLP+4VlkO7AvzztijB2YzV70ObsEq11p8z8W1vtn3Q9Db1I1yScm9VN2liyQyeJngsf
Lq/AhRrgtRAaupFGD2YebLNQOglr+j7G8FEKNc8eZ0eZ2psg6vdtnjyRnl8rQLp+QWEl74uj2YVA
lHSZWNUuqeNFWVJBaInqTE3WLad62OiZisd71ngFhstuh94EtNzUo4iYlnhId1Gcn+YwjxwTEpyb
1RhOx2pUnMhLPyFvpJZf4/LtqLVYt6MUeFqQX9UTAVU6GvepG7OJlmJS9pOefAy0eaH13YXS8356
LaOtm7+I0uAucyTxLfuVrlJbFrjQuUKKH+AjnepavtFMnhM/AyNsoLl6djacSWN2YTWDMxu0ZKQg
L9am0V5Uc38ZVakB41VZqaM+umhZ3HUZn9QvEv5wjldhGRMQay+I+Fe7HQrPqvIYjNfO4HXoV8Ys
2qVhp9MiMbLdWMWnM9x+ZxTH/Y9ktiPFUGaCDDetlAG3SG+V0zjzOjOnBExrwg8LWfVDtvpIRDiW
2PneTlg8GAL4qZv0LKI4Pa2LCXICpfmAbxwmCuAR2SnUvQd4A2gBB4qjIrIDr765kHio8rC6O8ID
CUFvCIbDLIyNpu8RnnJL2W9WfhPfUzpQLafWpmqpWT/DhEIuziHr+PLzJICAUjao60vRi2/pK9sX
GzMsTxUTD8pyvoUesVmUWhBfzNIAZY/1T+p+E6ChqVdMddf5ZUowWiV0cJ3wElJE4zHlT5eUE0iV
Z/iW4GopvI4UxNjTIRnLWUBfdTRX3DZc2y1uQe6PB51qNxTq7MgN1ItoOEPiYxeWqpso9HtbgwOy
5w64aQwooQOR+Q3RV6+ouNQsU1zIbKG0aGwQ7SFuofulQnh++RHa0YGTIXQ0tb5LrOBBTor75NqS
e7xafXnPSgWemoDZKRkG9iULnkDwChl7UTRepifkB4mO2Dsq0NzeVvbqzPxYwAJyLfwoHT+xD0Vk
UVNaFJglaOGJXvq3LVxVrx+hsCOqrTjIjzKw0opF1d2gjV+5icV8jsj5+AnB3FCVxku0YvT0mmiV
1gDNqSk8mq/aRo6uy8KAOBNBs07XbWWeagZNsgl27zEWwxBSed4CSJ+YhvQBt3M+EZUyeMFkPsoK
uysRIl/Y0nAqWcCHBjxzjlLjRehftE9/U3nx/1/toCnGcQT3V2qHf/WfYFz8+O///i9/989//C9/
+t3//O//7cd//cev6Rdf3uJLCaEYH3RTgwlgCPsLk+JLCaEoH2yFuQHYFTopNsXAzyUEv9GhOfIi
WbE0RT7Km32hXxgfNNU0YGSQ9Nu6itD2bykhjl/tO3J21muBCzLlmKkerdrYtCwK7TpTAIJ4bEvd
9ubA9gLNraRuqcTajcyPXy3YFxLI16SP7098Muv2bblCh6htyLGLDR3IVagpXqa0u25SbiquitS3
N8bJw1BHu1+/3BtiotZrLYxOAPdAe5Q2MNu2Q2asisjwxllbYTW1VZF498EnIFh7Qvh/1VCrpb0i
WGVhJzA/sqHRTf02mOkIQ+TsDOKTP6/Qf9jK9kDAst653Jv38RW9qhEBc39WbW9E4q8ixjJVrEQQ
Toe3ADu82Q2T8KwSAGwlS8Hhr1zXI9frK05XpaGYBHcGb3M1fqCbhAhUfVIxlMF3tjSaF3A4iuI2
4jz69Su+tXFezfanlcYYW9fZmzJVP/l9sGh0sYUkvkoY7ykyeUuqu1WYgvj1y32WhvilviaU6iD1
NgyIb7+gHSmAATx/2Mp05A703PODNQHNxcwNS8J0DGqZmPE9m/nC4CSnmBqDu8Fv7zst3gW96mi1
7gW+/s6D8+ZtflXop2mv1IM+WZuGgTmMaaySWSj/0KjmMsznrQKRxMjRHC2TXVXo7y3D8X5+bxle
DRyr/TyFc8vmqqYLBd4MJMkbObS3KYMTUiet6pemopN95JrqDQMdPF0GKJaI3xubf+t7v+aG5ZRd
rabN1iaJlVWmMlg8MeyXkKFJkgfQ7yGqu1JTDFR9CMd8rHc2wPFx/c43V19FqiJQCcHkBCdRxVij
DfO3bOi00fjw++3UXowS/8xTXAaC2SL7JvM1Rl5IfQho1WQTYN6zVv8uYxOQxvx2K/ZVrlC+qmJz
pPMfY9jcnU/Ek3jAKIZnXq3evd3H2/q9L/0qdqW5YkhqTTcrzsyLuvS3Gj1Bv0t2fgxFswgXxxgG
m2A3F/F7oeT4BH/vmq/iF0iREll1b2L2YK4m4OQqt7ZFaX/K9G4bVszZEVO0iUFgVtaO023NSktM
6L5zo9+6/qtQJkdyax0Rtk1sVDcGfSLhp8tSPKlsc2FdZxAKCrYZ1PGdJKatGc5bhJXf2WZvhLXX
Mll1ItmyMmJFrhS2l8uaZ1m747NllqqTcn+HELMh8Y688hueBdYx3fg6apulLkwIKQZmyfrWn8I7
jaEB4kiruDr9sdjY5m1wgPq+LcatoUne3NIUemed38g3XssUGbMErASpYcPwxKqXdy23W9TBOqLI
FVSkZbODGL+tLPLxd5+dt9b3Vfyy7FEq4DK1m4SGXjnYniaPK6mn9hEGum3YT8wqo+3vPkBvbKbX
QkZyAIU/lYMJX6rLgXRGz1tmWgwvCIJFPz74eIP3kbqttWOThsZ3ywAiQ62/vsRvhKzXMkcZerup
2qjjZmYjVUzFqJ0MLjdHkBvLh1+/xlt76LXSUTQNsl0NWCYfM7h5sumT0yb3VUcE0S4VgJaEiNOs
3zLFLTRY7lm9+PVLvxEHX8seTVTBSVMa8Ulv2VuMEunv9dvGltgu07bk545n6Ncv9ea3fBWUdC3r
G03UaHhs6KKepE19A1F/PUbdLi6CRSKd9XW6Ewp71lC39GvtzTtXfiMEv3bjY95azcZA8jeMqu5y
hEny0kJYR/NCGAx2XG71eduLfV5cvnPBt7bs8d+/SuX02kLbSM78DWNzRB1BA6BEb+B4S52iuAz7
CVnZS8wKnDkGu8V496+88KtoRGfQTvWq9DdkV3F1Z9vBg4XG7HGNj+EvnBcAAZeTdWbN4H4wHnmU
37n2G2Hhc7Lx1XfuQqajBAPrG8WvHo5lSG4xia71u8E3vSgwt1T8cNK0d9Kot3buqygkKaHaNnPh
bxjD+1xfoSm4muoLONOfN20IL+edRX1j+7xWZKphBvST3nGawgsW+aOvkpur/k2uKCtSdjqnxYk9
XHTvVnTK8XZ95/x+LcqUGpmCPAZjQ3I8rIrs2I6V3KIGmGwyzrGdrDM5y8QgzEYX0O40z9bvfNc3
TpTXmk30xyerauHsl3flVfQsBbRzXfi//m195jNEGjt/5YVepUWaLUV2XmEIKYGaWcWqraON6BUn
CKZtJ7NrKnNrUgTVKK/447uXfWtlXwUhBC9qoCgMXKtpgyD/2qp62Cv1IgrJsI/R9yWLmcr0mQs0
5hP0ON75um9dV/82IoxzU+eMfiib3m+30tF2cLi07MlDhXEBd3obcTz7k3lxxBAFxNNkMt8zDXyr
YH8tCYVFSWrBqVYhZ8i70JdPLHF9JLd2QXNjGTmnDol4OzsoHL5zrLx5yeMyfBUMEr1iYBKdkM00
LuyL7hyToNswdPMDKe97a6q+cTbLr8o31GIxQu2DZKOFOQ2LrY8asHqdyx9ZVEewVa2xW1j0O/pg
dMdp18BRtSOIKIDjMvNI40bOUaxBYMhgBriNPFvVkPKczrPKWOzDJHgvgBw31/ce59exShuYNxxl
NO6OORlh0MQlreZA8NX70I9gx/puU99HCnvgWAy05S6L1BVdHqd9N217o+qjjf7tPVGGDDcyaVIZ
mZePVGhv0KO12foVnOh4BxvcU3x0ziizLf4bmuRPe/83IZv/hGmy/5coETSzYSmwkG8Dmxeg6EX/
u6swShBo/WYY7R9f/QstwlaBJhnm0nW4qezzn2kRECYsATZimgyefTNSpn2wLBumgqIo4n+jRZiy
it8iAgu6xqvN34Jpavq3u/c4UabrOu+nwtgQhvwa9zNUPy2CPJpvprK6sNVnfVJP6jDfx7XyGEvy
7WDOj7HQtooVLHm3rcHakblOt3Cy+ePpSo3DFZwddK3EmXJsPMWNetpLZ+g+X/pzv0Sy1B3yYSXS
6JAwMOla8nFThqpr+PEaMsa4wJrNRi49gOQwXcEO26Moc5BhttpJ6tnwvKd7qxDb3IJ8RpfNyei6
MktPpmc1tyjaeHZRPPcJbSbUMI4Ue/tai5UrtEsWkSHRTqXrUlS0G9r+I9Ipt0BAF12rnY6qubEU
BkhM6Rpiy4WfkURa0brq0nVnSet6zD5mWfyQFza9o/Qxb1C+CFW6Q1lSPE/DMSCly6k9r2wkzEqj
vk5Gf6nnsF5FZFaODLcK8SQMPuvL1lSuijxC5mpMPmbwF5Gh2Y9RuJn8UHNaCJF9Zuz+F3tnsmM3
lm7nV/ELUCC52U4PD08fJ+JEI4U0ISSlxL7vOb4XKNiDO7kG7sSAZzYMDwz4Ai4DfiJn1Tv42yFl
phSZJVXCKMAFeKIUMhRxGCR39/9rfSvUpjvD5lsb4N4e4tX1OAzJyhqVByBaIxidqneuZQGpNTV8
NXp3q7TKLtHazZjbNFyWd5hysb1Ulz7EI40UcKtE+sYwgp1b8XPbpsWHbYx3ddts9aR/qSw6giyw
R2N5m2ncwmoK7nKMIVY2B6ulStbTAEMv13uYSKW6gZr+xlBrT21QdKYpJnsniGmHliBuhyS/6FjN
VqA5mJrrl4Dx85Xm2LvZsvmUUmxGpTp0erc3O77iGPY5ITVM19ueyiGOA/qU6WpUlm0Sadc1ljF3
IAMqSr1qyvf98s7KhL4C6JKthN3eODTgp1CXgj6eMIqSl0m4vBpF4M+qcm1l6hHgUEkDTNv1yPGV
UX1vStKMMxm46nQNdk3b3Gq9dY/F/KyY91lXXZVLu6Zr2VbOTRzGrwuNplDbFh/Cmt/QdTaJa9Jh
dfIPC0K+NQH1bxu0HxbKjtVUcsoqM48GVOaZY7cdO4OcqWR+5Sbi1OUG7H8ISX14w81dofzYZrbi
rkyhfOwj1HXlchcaZrlq57YCOqbEfu28LXRyxpUiQI1DdJgZKAhDx/VQFptaU3baoL4asvplqpl7
0y5fAtO4BEt/NevFrVbidxjL/GVmg4CYLrqbhWtFWe6iId8C3boJS7FeYpQk2ZwEK7u6o1ANdi6C
uRkZyQGQzHpwGuBigYQDKD5kspOr40wK0BitodGvhTZgBuANanQUO+llcAPfmQ3PFtGOgsEBNtuH
wUl3qaP58Saa9ZMW8/DswLnE2lqp5MMYGt9uA5+sWqxaTbcd7Hr70BXjKepGlC99cC3Ai3uM/NdK
0m25XjrM80dag9tBV3ZqkpHFhJ+lTV4HlfoGLbVPMNqpH7OLNk+ZBwhH4IhCQVw3p3o03leDOLQx
omrX3Fdd/nShYVmQvo0Z03Q+kslwsDN7D3PwlFfhozFqJ8ON3s0qmgGhHYvBeDfE80PAzkqKtTIV
Bpaobtt0ulNrZWcm+W52eMUUkGbK6BxqM1yp+vSmHJ2PQ6Fc49A9qLp+NMQVmLf7pLT2OPTfVGG0
beb8MFU69TRpxI22dve9BIGnc/Ev+5XPMz4uZvzDrHL287oEvbLYDMdpeaAtjXnIQhNfV4+JRtfU
KXD0VuH7cYKta1ubJShOwRgdzKBeJznZhOP3QNNPn/b8arB8mC46QFPDzPD1/iWnRFLXTaM+qMlc
elPO+2eqngixOoEt2NWDgkkwO7XlJmqD66TK30DtOVZzcCgbccmD/mZEod0V+adN7u/a1/x1Hdu/
+K/kZ/3srv9/wylvk+8qDLYgf3lr8+d//y8//vd//fE//QHT/G80bH/+Cb9sb9inmDpbEde0n2I7
ftremC8cy0C/R6UDw7zNzuMn1aeUdqr46KGqPLnsqaT85JgXL4RFQIFjO7prIuY1fs/25uuqBYZU
12JnxXbO0i0XzeezLfoMIhGdldo8WEG9NWv1mBvWGjvTulT7Nd+8SfNqm5TfI0Zov9pVyQ92Xdh2
DspV4TzviViIveuuE90DMqQxGr0G0Y4zN0jzo03spr5CyuRK1XL/yeCt4HEskIhwvBqQvzOllO0I
hUiYHsCoLYLMdWu0B2OyNnqUv0mW2Y8AYxb6cJugDcqSHrtP5/XYXyr8UDa0k7EEsWJu4QV4Vmhe
8iy9L6t37Jc2Vp2fjBKPTG7dJ/NwNWj1CdTMVhXIeKZyD+RvrbqYYkMW2cR6PXKGseNb+Dj3kPmx
1dQqsDwXFUWRnCKj2qptdnYXzJhG/HaQTnHAVu/rXlwPjXOPFcYPm+p1HHbHpjVWLf9w4RMMpsQi
f2UNN7kavYpY3ua09GfKO1Yz3Q4gVkA6Vq6XNM4Zrfx9hXGA9M+t/ED25vthrDE0K+M+bZzr0R1Y
vuYoWrddCUveWiu0E/PkhKTKU9J2I5vKU68cErpiHcAGn6hegKiqV6jB+7wabQy1VoTPdF+MxQ66
3A9qgaZds9WbIGuvWThpNIzVoxsE/rKkb6DEoSpcOXUbeSKbXqqTstGXwbcn7UFqK5Gw2xVWHVyP
itcZ1tnMnWMFr0nBv4gyV4O8w9ysrWTLjIJpgSqf7kJhILNxFB/eiJcFZ4S6SNlw0/XfO7I+K0E9
DQyQGcgsTPZYFtLor2fduq1zEoKU5mEcsbdjCZnMY2S2G7fGdxKbF2NMP1qTL6zxWk/i+8EKj5HL
ateA2Mzsc8wOARHcugBMCPF3E9fKoTTmV0vcPobcD0wvIEerbaSYOz3o1kjkcJ9/iLRhbcbGzs71
S+LaoHSqVRy4+5ku+Sovs3Nk7/t2xEpr8td3OWy8KOIFI7Q+a8fDjDGQHGFa9viCMAfUReFBamOX
i81+YTCV0v1qDtdt3e0LfHCT1t+q/RB5oTCR+Ai/gdPVxPVNFg1wo2iJE5UObPiNTbchzcxT3bLj
yOGkRVm5G4cc5p/JBhbVVz9XrzOzOSxDesaQt+uw7WdLsnMRvuW6fUqy6ToU03VV13duGKyzTDkG
WnyzDNdRXO6Eqz8MTbjR2GzNQX5jM4SnyDinerPB2XI1hO9pr6+tPL8J2XJzAPMyN13XWuBXGngf
8sadoj8wGk7REnyH8Q1XhMf95SLMdKVrwmWOFrohkN1//ToMKWCoYrTah0Z17yvLvYfx69uh382V
P/fNI+y2H8qBqUybruPJ9KsuuepGyitNeRsM2xJpXWBO1wl80gYVYOy4vlqGmyopyUDSryozI8qj
urEC5d6Y+3Wc2aeK7PdecPvVYu0Y8Z2iTcemrvfSYm4gl84BFcycgTp79LO6J54F8CuzdxswNQlj
WzDCExvbfPQmda4rq9wGWXOgprgWTfKOE8+kHvu23E1T/6hGmFCL8WWDGRWaItc3+SV0NKvFytt1
G04mWxEyuQJIxlu+GaA91my8KMLyOHAODcUumcerGNrfVFknkAQM9XJfdgWot/YqFMN1jhcqQROX
o6XVG0igmQa/+CbRxitokVss9As4BZzcMI6Cnve0dM9R/dKwhutgrHZl+oPr2KsFT5wy2SvVed/o
/Co6auKmOfRtReCHcsWBI4kQyHfsGCsAKkmg3Hyx1t98euZfyo3kXuDXr4L0XbBesjnUZb3gixof
u77cwo/VPlhhtiutx75jugrNbYi9pzWKnVDajRCF547mjhQJL2o5uNjBTWW7vpJU207p18rEfZVv
0FT6upnuq4b5cNio3WFSlrPR6L4cX9XCBpNEysYwdgH4Qds1dlrzaggvFbjnqexftU6x14V4qIP4
vRxgOpMBZ/lNgyI+mN19b1d7W7xqXPdTUYv92G+TdqRQ4Pl4EJRlkKIhG7PYhHx1E4xMr8G5Ld1D
oRsPcj4UfDIB1Gt0wFAAguR7E/JvfqBhmjhhQA9hiPn6AwelgTeNbffBKLsDOuSNvbLXgsqJHR67
2nwAf3KcB/PU0JiYWBOm9JU7NhurN8/aEEQcqL6XDC+3Z1/dAwpD8jd3NFczVYpTzwqLwkxDW4zD
+DAC+lySeq+4NICZfACl7erCOg0O+vmKPVVmbBvb2CVgsdribuxM9LsAkRmKC5faKa8a2/YSKJ2O
4h4LuIhY8EIcg3j5ot4+leh1p6K4SZBt18zghLnvS7e/IpvzxmkzFhLHx9f4CqDkcahNDyfhg5E0
rMye1aGBLub+Vd4n59x0D5GZe00mThhI8dyEUBbr7YDuxJn7KzUzkc97iem8bdmZ6NZ03SZ8JNvB
LO39ctF8lPsgMsKZylORJ6upcHaUul5q/Fu4MNXrEDQQbuoGwAurja7ct6p1mkR0rDIU7N8Zib+6
/5ZuOALXFOxVuONyoH4xECstwIEUcf8tRewQNG1F9jm24G9wxvl7Kt/ausvWjRH0jTPOv/tvP/6X
/4yh7c/85b/+K3/5UpP68w/4fMTR7ReAvTibOqbjOLCjf67g6sYLVUdoJORj+uRe+3zEURy0p0yg
rqnrtmqqtkMf4/MZR3FfUIxXLQ4G2NGEbnEo/j1YsKcwul+mKwy1iFwNCrgg2C0Hv9yzM/TE6Dc6
ykPHkDriwS16c5tYilfYsXJbmOxjs3l4RSAMg7FWkUHn8bQqKahpwwpSYH2zJG/NdvCIM4ivx0ih
hzBWH6CAjx4QYGzNIgId2R8EO6Spd0EAJflRcdzQiwKdYchibo8hihgoRWUyeWBZNTgm3XxUx9tl
qOBCBsm7MXqsYygtWlVtVDPLD709wCpEzw5kOwS/URYHq983eNX3VYkbOg6M1BtcysABJ3yNTtvD
sFAQSOItTJT9THnLyxYLEBhOsTZsAk9VGwekU0XrZVquWkW765bei9Usu1V62kN9BFjBJIwL00aw
qqNR2Yy9aqy6Pm52yuzcYA9osGnX6PiT+GUfLx/hOjtbCkXHyUBNOIVTcSDjc16n3JmVWYNCVYdX
VZa+VbiT+wHMYpfhH8mjTW8kE5LyufOdTnvrzBSji22Xvq+wKmiqHlzM2bgOoWRcqXoRb7hdoCuG
fq0NoLlbNduDG6N7h1sLenFKrcjatRy/0eSW4boG6creWAVzBYtjXzn2Me2VetWPaX1lZMMDHex6
M2mqF6jmq5pNk99RPbdNe/KT4fUXY+c39gz2b72AjDkO2apGT4Imx9dzVcl5ZhkcoM4KBPFNj1Jt
Vw2ABmKgVZsyG5bDvJSge0lFCTgvUd2qwUkgLhKx+7BE8F90CEdpTSKe2tQlklWQwNoShrjfwvda
N94X/Si8OWxUgJLBmh4hc7qjXoa++BhXGLKrxEn9lmIElqEcW1OM46psolfKdTtZa4Ds2v2sdTPQ
tWibgaTg9Oq7mqLezRlwD7bXvO6YyBXrAbS/vgVRXq2jpKrIpsj1bUKNYAWN3e8zRzxGha2vXQFw
xooS39HLAHyxDGqwaqyVCyzsskuiXTEF+ZZ3c9nNUYi4qQA5aytvTF5UmWixqhM3wXSTYYXQ+/Sy
AEFwla7YZWyuFZIr9oXF72wF4lUPNOdYB5DlO7A48hSzSuwarx4ZHF1m7TCRYMkOS3XnJjB+Zk25
ESr1AGmuw6OZYEDrvXmR1C+NE/zYkTPVkQi+Vgw121gzB2F1it9PRZnuVJB11+EUntq2MbZhqg/S
h4I+S9FSSrzmS/yTtwu8nMvi9tCjp3yXJ0V1TE0Lm5SpE+UycYhaKPzARIhhRWidAaQsR+k1Dsu+
LD8ubaDvmt4Yr5UBAxJ++o2t1fONyIZm3xsmlb7pw9RE7lXW1pTws+UYAl5eEXHdbogCUU+R/AO+
/odSX9INh7arqm/bkz3M6m1vxXfJkyNWaJHnFvYEtDoSDfglKpzupIOeWOaY6q75JhDxldb009Gx
lju14e1JAToclkbZOe5oe5aRl/sJ3qJHhdnYDVkyemHfYKBRg3fpsqwmqsyP+th77kLiyRhpyqWJ
JmVNaaTJQ0j4lnxjC2wywC843G8afa3Ms/6yc23gLLXK4SY5AfmF52bx7llTd4L/DMCeYHJp2N3g
W0nuRWUBV7Hom4X1Hazb/DymhrlFD0l0STuVF7VRgjXVmWsrbBx/0PRqU5Xu7AuXsJJwsiLfSPDq
gW7xRttNdkbrBBvyx09w08X1uNT+kug6puXgAVhBfBpDAzYwgHWUuhqJpwtTkUkteh0p+bJPg9bD
9VPvl9SaTqEBfht4H8Zbty7u8oFKSlIEMb7FyeBYrU7roDP0g2bn+ct4jDe1WTs+7oYKTXyEPp1m
zUFznDe20Dq/oO3hze1Y+5bMk8e7a2BxBE3W2MNWTwUdiCovvaw3T0gFcRaFDHxnjvFZBRacFBET
2dotiIZc5zSaxqGBq46ZSO9OGiMVmo2dUMNJgk3fwEa3+jJAMuUYt7xTYpMpdbUa21DdhiEbfScw
7/rAedPJXpgCwh1Wr4W9asIPZlj5LsEhfczkH24EQXPUrStgVgANKErVwHWPqEMeCrsYTmagQa/P
Gr/LoxJdCKnmar1WrASTbttczNTZCOhSe273+zptJ6CFqr0b0mqmyckEkylwlYqezA2zp+2Q0tfa
x6I1vKGPvSFIw51jMI0Optnxy1K0qNok3UZ5t3NAPhoFtMEumj72+nw2AL9wpDM2Tdlp66ZC01os
3XhtajXkNrmiYTFE0TK4fuao2prg3mGTaNWBhJ/JA6FOV5X2tM8dZhi7/dvKHa7SpVp80HzLxlGV
8aybt3YB2qU2XhGFkl3RKsk3Rh++a2PLXkVtcQJG17M/EG9nDNVncev0RXoKlBo6dchAbonbRQXi
a6ZI90VyXyWv6hrje+B25sVelM4jZVD32gUDcGqnd0w389EB7meVgHjsNgfaL9p9rNaXzh3FUXY2
ehbnZmlfZYZxQ/DKsl60NvMHHHx1FM0Pme4w8xjzlTpEALcU9iEY0e/dOFWJt5kLD9g7hkQDT3Xb
JFeBLd7gibmmgQ0YzBkfVf1lnZpbS1tUT4ly3dP1Yj/p+uAnRDWtoxQeaJ0QpLlELBFApnkz6Exp
Q2HBxTPbrYiibhUq4dWAsbVnAJKxpPhasDTHSJJQ1GZARaJn68FcqHfq7l2qh+4qD0k9J/bVZ8YO
Don6ukMW6SlmStJYnOfHOmUtiEvO7bWw/KgjMMtyaVGP7tx5aW9REisxFRsLRFnOvV6r2mLdt0u/
qSAV+eDW8tXYzJBBBCxEvX2syu6UltN+5vxNoJTCCtGzfbQbaD1heqWM9u0IsunYR3YOuT7Cx50E
1322IeETS69pe1VKUUtp++1oQMvseMZrBSgujszc8EM4ftuwgE1T2gPvp4y6Lhvd49m9ZgMD/IDt
LNcxro1Bf8WCuBzSnGO5brOVVPI8XglN15niXpOqbB06S9xHuqn4jZ0fKElT6wV0ZjkjDpW03lCa
hBXXJ4CA8JUSa5R6i4gJEKHeM1WEZDDR7SEnPcwp8TkE4BBL1ZXXyPyzq6rA45oU5DUpseYPRZp6
IjgX7bgTBSgxK4JMW5en1lHqvQy9WOmxvhzcIYSBKWxwsEnVHzlaK+tGY5+XBh20ray1dkrgtts2
xMALiw7QkCHDWfoc1Bu5xAeqmSTyRT0Vxn7qt+rkEC2hxeB1tDnYTrURr2gNl5TOSoWyaj2cKPeo
u6nXj2DMDRzIVJQ1EYV4WacRmCOhDiM73EacR2YDvG2BcdXa7F5MOSVZQwmOLHZvSy2Z6dXfuLWe
+mbX6kxZxl1l4rkklKpgt7kuI/Y9WrCxoui6zueratYfEJjA+Cs8VXwoXJJ3elrBmnVHttWVCR3Y
a4HwpZ2ZerMBBj1SrB1pRSZsqZHAiyb2SUOhA993R1ht88GIC/yhsIQqsP4bFqCTlXSEueXWcQn6
q2lAH2HCi6s17UYtlB/I9bqyEuYsYVkH8mf6+zincjDqGnlclJz26RCS7M1Obwn1uyKAud1aAcNH
63Z6GpI+lAU/FODYt3nfrZZAK056hoALmFkYXZT4rTBgWw6R/YM26lC4Eiw3y6kyVfIS2vYR0/Re
zVNt1TusoAnm1zDsyaOoV2K0QAngR1+bFGfxbBf3XVpMh9AZpoM+u4d0UmDK9QthWWnsngxzT0yc
vm/qKl8NS3uiRBFupry6jZb5kLd+LgDVApdg1xwtLqemqZlPxgSwD+BIISQltEJ1MACbcIKoOIkC
AG6bPNj6zKEnj5FthOGGU9nZ0OiWEcFhV5tsrgpfK0ijCwH2Hkk/IRD4tE+K+jB1MJjq7EGDP+QR
zFHbq4aIhjUTiVxS50OJ3d0D/GD5ttbBA2TTnYRP/PvGx3lFoMOox1ujcg+inaBT1AK6wKYmS5dc
7BY138BdKOs0YLPa0QYhNGPMio2CdRd2m/I+N8MT71tca8yirbUvGrCgOqGHWPuGJoj9tMrfKrHw
Tc2FO9FDJOprIhhN+00ahl6u14aHsoZud7Qnaewjyjxwm+ryQU3E0e2JCcQ1XUcFJSeNpE3iuMaU
Lzi2ywxs9N63T1FPnpKvTvFIjSgUCIyvnKB+1axcVLPJGmBpxzBJ7hJnZ+MoiiWkxKzwwDf9m5TA
ptVcM5W14V3ErjA01M0k9UWF3AS03WrWnBQkN+DHxhOjh7yIs/DE8SisWE6ervdvUDz6K+SBf089
dKotVGq/KQ/88Z/+8ZnP+edv+lxTEtoLh0ftgonUHZc8jp9rSvIrtM11leKfoP9t/Nw2F/YLujOA
Q7VfGPSfS0ryS4LrYj+m6qbgB/6+itLXtUcHmaB0WZuOatPYx1v99XkeueBSKmZWXsL8Y2I8THR8
m7Rd0+j3pqzwywbyLLBYO4MugJq6CJrvFOCf2UnsX13BMxVwBN5XuA1XgO2BRhvAmSKEaJesx6t5
b9JCdWrwJ2+AiXtSTOsqP/z/t/uvy1LgDZKW+S8mLxnY8FWcws1bJYuV91H8Vmnb/svSKWqOz9/9
6T233ReWTj+U/0kQK38wbD7JQ/gKsxxoL5UatyyPMgI+106FeAHclnmQvoODdkJ+6af3XH9hYiel
zqSitHIEw/D3VE7lqP2iyfHJtGxpv3KKopajrECff0c+oXYmKhDmpKn2R23RnTs7yeHLTFYTXpVU
1eI9QWwLelMAHUGQtLe1SxwJfF7FOIRL9piM7Zulr9tzns7K0Szye6sZJrY7xdYxGtPjF428MtCN
1eIQ/yJUrTg04VjeqKJk5XTzqLsdypI2GRqbyRuc2j6k9agDY1KyXm69P3RQcNe61d6D1n9T4HMC
+A4WuYD9tOF4qHtRTi11xu7gDdrcULYV7JBFehU4ADRyFwa0OlvOIQuimb62Thps5qBKWaYSdFNj
NTsTLcV7+qvu3UAAz2XgDvVklIXNB6WcDYIdCPzmmlEsIPOd0+J1i45hWQ0pVYmVbhDcl6nt+FJt
DGtjOXl6HvPQOZIs1b2TgfAogKG+rIpuPM+xOR4ndR5QrNYzxBhBhi44nmtVZD8EnI9uNUOLN22O
VUSfh+aq7uv3LoFUJJsBjq+Hpj2XkD4PdmDDaC9Id6Upa+Zbu7LmvSMC9/0CYCjxxegu95wmKXv3
qllXaAda9TyFCbVZMJhAfkmPckj13FM+iBGv0r9CE0EzbZJH7zBKb0hbJOqmm3vOrormBcmgepFD
ox5pSr2LiVX2jMK1KUPP+QZJHZTQaVR2Rk4HndvKEWswz72pBpuBfJxdlNdv0c/el0EQrztN0ZCy
ZvdZaucf7G750MVi2eRD1/sLAikfBXp5TSgFJPSnENoIAY+um4FvZ92HINHIJjBK+moZtcVBJO9C
eEdXPFAiARY6bJpJd9oq3fBCKEjpj7Uy0WINwp01uyX7+eJDOiC5IFmL42emYR6AgPlpT/M32CP8
PW0AaMt9a3b80z/88U//4Y9//rd//PF//uFP//C/+Mu/+d//448//sc/gFH88Z//5cvp8uknfZop
FUt7QZ8PmbmhIY57WsI/T5XySwbSfBN+scVZAJbJz3Olhl6OKRIBh2VxZiRL4ue5UmOudJhiXdkT
0vj23wVQ/KQJ+mV/yo6HzQezoYWgj/OisLiILxuSscsrRLp4SuxYfoq1bq1X1jal4crUsjWRdeS0
5KUAeKRmLP9LI9hB78w8uW16vGdIOeMx3KSg0/KI/3IGkd9qN+ZWtOKiDhZgXxCtHdLb0tlH4lZ+
m476Jo4LjHLmRX7Lsuh+EYBRytJ3qWVehgghOgcJWgg3hBue4pkEiNTek+F6KUzzjITnkus5w708
9cuqDOadvIpE5OuhA1uYn6TkJGmDez0a1vIiiQ7GWoqJhpwCgIby+pwleSc5/pRlXkIyqlRn76rU
UCZnWHdt9i6orP0IsG5om91sA09xyFCsCLwg3/PermmgG+LiQsXwuLMX+YFU+C+KwWGS6Jqo1S9S
6JeO18Qy3Ca9sQX6fprcaBvyM+QPnNAmR3a3lhdVoHvqgBFLsciE2F1ejbyhQ8y0w/fK+sZkG2d5
8XM9kM1CVcpMOZSKbcWzy6glsY3zJse5T5TkpOUhgQvrORCXOjT3ZETupTLGCsUFmfrcUFXWU47Z
8hEhWyQnkVljg7T6pPTizEu5J+TjpJbZEx8raEco1w2qMntvW+IsRW2mZu3l1wukAqGzK0VNCTTy
KkfZ6oO45I55lpi9pmoem0a7WLTBDEppJkGPhrUvWy6InqZm9GvppBv53Z6oXEKc4+RBg2ppuSwM
Chg1zATBB5q452XmH/U8Ii161AAGg6HjDeRpDpj6sSfUzrQFlmjGwRPoeEyH68k4jxYxljO0CPOD
/IZC4UgabaM0X0vg8awZZ1IxKMR9+lUKDdylol4MJ3361eV3G3g567rjdxMI+o2tFI8Rv7jvq+xd
vUBk1tHct5qfgzII0THZXGs8xR8zeWuGcuPyNj/9cmmJwsLeS1G6vCfyZ8i3LZ6MrbJYZ3l5SzGs
qd/5ajTi6bgasbMAjXsae3J8Dv2IozWHqh/4BZVE+USkwEswVuW9rGaYxdDsQ1R98gkbqBxrhPoN
nQrp37QXwoK4fKu0z3OPqaJyznJwdmGObR0SA1+Tl0B0i28xSCZeIGu29l1MOBSDfnk9kG4fqrd0
jOTnyZ8p5wayEfYjv1boKm9njUEvb5GCOIN+s75VISrIG0P+KsO6W38xFf9Gr/KZrfBpFjMMWu60
KVUkPu6zXnmP0AabC+ZbxS5OGHJ3SJB8eZNjJX4nrzyiH7VqGmfvUFKQI7Om3Nnba0swS9ASaxd7
PSi9X7XNo8nbiWFqG/Dbgg9IT+4kzk7OhMVT+vaFfy3H+fV1syf+cvatqIbT6+K69ax+lMOTmHIv
npS33/4Y52sl0ufPMYTQyLtE0fBcSzAmYTTUE4pjV+iXKXmLj8mXs3Fahxu6Zh0tmikuV/JVl89f
3rGcEa4nTHrMAlLiV3XmuSvcc98ZlzQR52sqVqeGLNxqpkALFk/GW6EySJ1oM4rsZKThAxEbBAoN
d23ePD4JjnoSVbL+UYZMyX8uJ9ilsPfyPe3M4C1+sKfhNVj1o67wnlrhu3okzdPdx1167JKGtpy5
Cxdj4w72fYKUjIf6aRjJ63bGBDORfZbvZOcu+6QkepEY0fREhWse9Ts5F6V6+SjnC9KRTuoYflAb
AJ08ZTndabW9l1OO3kol95S+Q+L9DknnpaL7CmdGrYwzIuJ9XGhejJHjO4/pq3PLr5/Ss7ehFPbn
t1jeWnl/JHldzrI1Yxo+JcFY5v7bH/m1MPDTR6IwMW1DNdENP3evG05BTmRpJ0/ruVxuwohHzSxX
V4r/7Y96JkL8/FkuR0kNeTJ1iGeDtEmqRrQWAkgCFE5yIf9pjxCmLDYsd/JVk0ubXL7lVJNCgAlj
hKG3crchF0m5YFIyOSdMhP1oXOQyNNV+yQsi74+88DbBS8X9ShiskWps5TJU85rK+yjh9+OCPZBR
4FZnW+1XBuIvuaDJ//00nULQ15Ejo9c/xSynAav5t+/DsyrIT/cBCwFuCI14nGd1GA0OWUH0d7Ju
aZHb9lsV0HOOA0yu5DFnkT78YEH2khdLuNE+ZNMA/OM7tZjfevAO7lAdQboGzPXZvk8TPYGCvZms
O+6XfNfkyi+XI4TE33mtn7mYP/3CEMQxqZjYAqmBfT3LpaQ9RJD+EAGqqMzZ9QVNve2gxPd4j3Lv
afVnxyNH8Dx9lsP9ZdWnvJ3PdrhssxwS31VMlmyqn326NiRWVPLaLTODOieRV04PWe4+4QwaeMEj
Akds95wtlTWZK6cS3rF82+S2MamLk3wv5cIil0m5fsgtcW+I3dSRfsf7GvbW2WbqMvXyFGXpaSyM
i1xAxGSf5fRERARMmsCXr6Oc5OVnLCNbOKa4yOpl14O9XSS2SVFuJ473TFkmG4JEuZe7IrnSA1a8
r3SGJZuckD517JSPDUFstDLkfBVtIqW+h1uwkp8lt4uiDPxJ5R1mcVOSmxkn5GBQKlB8+U5NPOzv
vNXyIT67zZYjqN9YNno64Uj4xxfKxlQhpMalAft0kNC1ZLsk6JSWlPBsFEPhRl6mnOebkNUWRQAj
V24fYq7121fyBI369ZU4iAtsXtZfiZ3BpMYqykupDgdpq2vbrLtuXLgf0UyO8A4kyFnuAOSQkxck
Ly4N2EOyGZUTR8MG20yMs9wwyU2R4CrlZiYp61NThN+5b7+xMuMbUgUucgcX1vNJEWQz+qKJi50l
7r1ZOCzdy823rRQIN76zD3iS/H99axiDFLrheckZ33g+FqLMiOyAqadkD8zTuoSVeWij6uyW113I
usfhr7BpRRBUL59Myz3IKhZrzlY93s6cGgPzaJe65yV3zq2eXSuK8Hsteifn2yozL9lASAWUV6PG
uF20j3bmQsn15CFPS5yz3FwhHvFEZ6/kTlpuvuT5JNDI4OF9la24jHXIZHtK+MBZTttjgEe3tQBm
io1ToD7pNFjXyh56J6t06HyHD/YbL5BcER1K7hjMDPU5qgs/JKFPHXfp6Rw516ssydFf+Olon+Xu
3Y2ZneXOnTUjZjDmY/xODmGFfKIiVTAosWRzyP10UFJ8+fu0ueI/Pdeuevz2+y4H1vNnynpgI4aw
SP6z5B7zi4E3NMzcDnoi9q8cSMLmET2mHwbBfZ2Y+6eTgBJunj7yd1WA/m/6P19aKP+uIompUFNG
Zwz/ZRXyHRnyX1aDPhfP+Z6fi+fYJw30vfhjkR9/UTx3oOEi8GDWEtTHpUnjp9o5pSIkx3gPNbwL
9JfYOv1UO1dfuPBz8VQy1Wm6UM3fVTuXAuYv3qZfaudyv/DFW0QC4Kw7o+1sizka9sZIr14bbMfT
KEyTHIRot9GpBy+iCM5WTFGkGg3bJyG33RXZ/yHvvJUjydb8/kQ5keKkctbIrKwqVEGjoNrJAFqk
1jpNBi3aa9JhxD4A32u578DfqZ69txt3ZjourY2gMT3dAAopjvrEX2iAggezfVTHsvDLup8eFa0T
e13rjY2RjObnssLhVi8iLIIAruwybM8BVZQ4UkQNqQcw0wDMSERSC4opj/rhAosHZRsVMhHV4cZM
ZQUmeByvCwW/y9nANMtc+gYFAfr3hhWrD23ktn6x2hZQRXVEs6fhvmHaU/+5ygUeVWKiUBQZ03WF
F90WRODqj4X6Div/aE3gdPuUlvXYgo3JkVQQi6SBlVuMx5qg74Tj98kobkNrgSyjG5DVwaUgDuGQ
uiXd3kiA34WReVOE9JBjm40pBLkSWFR+D1oDSQGnqVc1H/F7SrBYi3rH5EarKyQz3G1jt58pMb/p
C2YNeIg2W3olzQaI9gknK/MizdvnVRPRNndAHguE4DwlygBktXnkVRFa6YA/Xqslv8lN5Yvp9vOu
KlGnjVq9CEJTjWjqrXNgZtMVsCL2MqNA7DgHPaUM6U0NXWRb1sP92ORPWUNN3R3L1rcHrdnmWVHu
xs4pPAuDWZAgE+i6WHnoESnyhtVqrtZZGwkgpdV71dXYUY/YBPl0e8qLXtVfjbD4jJH2tihRdJhU
s9/Z1nIVDvrA2FnXWeciOKH2yjYRxfU0wBUrcFC22vgxtKYgLJtbrdTmbVtMiPFPQKlWFd+vtMaK
U4sLZdsIo8IC25Cuf4WC4ROaERmWwle5q65+BUoy4Hh1g8VslV1ZWhkswCH0BUAvL4xEupvK9nIV
I47OkYCTFerqJk+FcWgaloATrRkhozXtbfDhvmbU867X1YZJbmdfxjDVfTiMy0sHpNQz+kVcuATV
GAPDZ6Nrf5gmJNTR6DKAXTBflvk/XeX/qa34T8vsP+2zf/pT8lr/xRjtv2+aHHV/vtFevtV9/Jb/
wV7Lx77vtY76m45PKkoEBII6rAy+87dGJYI70KBoiOtEXj/ttaqKZREhLLANW26oP+y1uLRbgs4m
+mK0Kf8pGjvx1p/stfLrP+y1YxzaYQy/Y5eO5TfVTj7XRYrPQI4IDmbXFBfhQ0GPfpxqpDOXBVFy
qLoP45xerVr5CI/xtdaBmMXsMQO0R+yNF9c5JvH0UFn9TlTJccSLe42KR7IQhD6me9zld7S+fDSN
Pru46lkpfrupu6vXFaTeMm/KQv2MpWuDdj+6H5XyjtzNMdJrWlWVAnzmPs7Lu6Gdrkfb3otF27f0
6BUHr5HlGajsUccux4px3DZS5FOq/qJOhos6tO60jKTLHsetPkyFp2gFoKlhpDTZ9o+JZgbdNHhD
UV8UaNh486pt0t4gbagI8qpj4djfoI0eda26MCv80tjpUiz9MGf0DXPaClqWdTSDUKcLNsTfVqv1
W7f3K0vdNXbpG0lxYWjaTQG+rlutQMuGm6FRLgZl3Y8k+XMCwgmGWGEiYWK1mxUTQTuLL8AxLV7N
yeQCwwb11FwsArLb8JJ1eB8JtmCEKFt95V2DY6jcG6fOrmJ0fBxZDHPL9alUsGM3MTxq821VzJsm
Xx+SXmtQVeTAwhQBU4sV1vr8aGjrKenbdzs0LpW42g9GdtDreq80YH5hAGhNcVGUy6btk9tyxDQv
bQL6+FiaWLetUt1X+iXT6RjjAQcg8mAjquLabJEafdAx7YOsWC6L6OyjsyPA9iYnfBjEuMX0Yevk
5X4iTp9H7WGxKwyTTAvTjhrwFJ4TjviqjnbQTPlOK4zDVCWvsz7hFxuhL1A1d7WbPiwwp4Fg0tNp
yCPGh9lu3qZ0hnDUP+qV9bRay8ZKwlMngKwvon5phxKjw+iiir+01fooVvdFUQGlRhwPnbAGL0zF
rZk3IPKhcbv0PebBH8aHYmmv8bK6RNsVl5KEVw1lVMzXpSp8I1UPWLjcxQm6QE6BB2gspATOJtKM
W8IPEuwm+xIX2qYuROmFCYVvrFHG0H7NbLBrErANJI7lxPyz8jfi/AOm7O+R3j1lVnvtID/V9NVb
m8fBFCoXVoqo5DptplTeh2iPC1R/N06R0wHkV1ZvUS7QY8LsI4uzx9ZufRFrvlJGN9B/PZBuHBXY
+dkZ5HOQkEuxc50YrrW+gUBAOx2cu6link7eFZM8R1glK9orPEuiEtyKGnHXhu0uTJoosLr5lOXg
2AwcVsB4p9+yBsvJyDititQ7mq1DQRoQp0i3l7Z5sDCh7gb1m55iT9PTRMdY05+tKEhL9XkujI1q
w5Wfs1vDqO6cWPReaywHWGbHMZlrzy6A5fRYN6azctnTxLYm62T26pXTLZedW9wZSsUUjTQGW89a
fzSmy3ZJaQ+tNKvyxJdGqksRHofI9sMmuk2Vl1oak4TaMVXtJzNbPscNBVm1Vt7IZzaxq2IsNbmA
+AdU57sooc+P2fMO81bfwVzJTyP5ThGfz9Shfp2VJcNjJl522A/fqeX0FQdDfEt6x/YTvW2hjoTZ
VnOrB4zKDVjKcbGT/yoRm8SLHgUvtWMcQEpdqBm9ihW1NGqiagQvS0cTNY5NYK+h6ltmczGNBBt6
aT4DaQr00OTViLEjrFimm7LvcYSycSlvlQwW0bLEsKhndBWHOWHG4uyZDfN9WmYnQ7hfK7fAkK0D
GTIWDbIUK+lxuBC11jqUdnoqL1U4OoggFs/OGN4VvfvKxviGHU2NKoiFXGxiU4yKum9EwIhq1Ggv
wP5/7RXQ2raBQBvux9dJ0cYbmMrpRrMzLKjbdBOO8bQrHc6SeQKrbXV1dqHow+KNLoAUzNMK33AB
atahotPI0d//+UzyTwOTH+OSf/nTn/qvGL78ZYb47//7X8ENgCb4KXT5W4Joqr9RehCCapAOhtX8
u+Ui38FT0aGaSYmNhF+CTX/PEHVcUTjJ6CuSBuLfIrnmv2eIuvmbCYsUEIHJn0KiEv8JdNW5IPX3
coOMiChVEUmhbQhmC8DWz8GL2o2qkQ1Os0HLHAvgAsdmF7pHdR2FreGNpgW5rcZFSJ+B7Cfjdn6Z
0vRzSiexicrns58usP5CLclqijfInYkH4t+ztPGqQ1XLXh7msbnQ2fFg5NjXhOH7PCo+5ag5oCmw
odZyIcqtxj6SIoFTlt22L7orXQ9vC6itVKN2g80pbg6UGMcXQ7Ctr3hjlEiN53b6TUhfq8j0V8iT
Q9c9W1pReybl9h9C0dvv7+NHxYWfQ7vf3xK4X8TibYnu/FDjdxPU60OogxvRZXflDC577TKPjuIv
yvjGz9Xt7xfSpQalCedYIIr083CMs5lDZk/ajZK+thBup/w2XuOgIS2cfF1LNo01b+32W28hxkMD
P2lIgKXVV7PgIWHkr1H4HjIYyroG4QgdRHmOO+RMDDrH4r1yYXr2QRURj4H/trXxbqx/8Qgf2gPf
H4HuLTMbpIwJ9frnR2ibMSk60AMy07/KHH/R3Pthja5FJr4WFpGO65yIdmiKp9AD0+Nfj5T4ueLx
++UR6zRk3Zo2wYehmhDHcOxyaTYN4iahSL/Z7nuiV5+tBeVhDbnaGjdjv+WoYD5ztmI77/ERSD2r
duyyyMFPXT94mgF+dtXS186qAzT6vK4za0/TwvtwIK7vkueaNaKL1c8Nd/Qwj68gcpbjjdVe4QC9
R5tvM8cLgVuzEG5MaFIOuGE3WL0birhY4oYdHU3p4K8fn0oRr/fDgqYShUybpSFcypL++fUPfTU0
aZnAPJVRtwEaPRtLCMXDVGPjFt875AkaOCVfLy4w15aHi+mJnGhX1yCbmMZNJEIMy5LuLTebq0bN
ntZFox5T7vAwuyiq+spNb8KFeDRU07t2xFkwz0I/m7XHlRy7zKJdXtc3Nqi8kvC5w0o8nN2bXnee
Uj3f43u4deqSsEKASNb6i1Edb9S15MyzyPhnkd5K6MYAWc+zxrHeLBoN7fbJjMwr8h5pVkxPLW5g
sLsQphNxJUb3Lrl3F05vpJbjILNxgYWpjqhgBSGQM1hiKxTtWXHvpzrcx0r/Ms/6zejFbRCu4g6K
7r2a+IO5PgwTCpHlcjsR0yqJHsAs8JAqvdGXyrMncp9OqyGmx3v4IMeQephuKEHRXI4ZYknhFRvn
FlIW6IqB8zoOSnP8shg7tcihZ2nIMYe8HHuFFu07JwE2cxXtTY/Jqy3Kaxx7N3aEh2FTHISm0ApX
XmOzv1zgk7oC0p3Q71rHuU6G6lrEw2Epx1eNMr2qxFfJ0uxtrTwhbE9dbf42dgxqaL3qTn0qm2jX
GHKGNtt0UILQrYNm1III8SBo0oe5U+g3uc9lXlybU++LMT/GpXrkvNi2ar9xEYqyRyS9suVmSboM
H7v8kzDd1RMROrS497Tr5Vz7AmkPjdbYkAc4u+Lm3jUXTuJcp2CUljh9dTvjKAhUO+g0zJBdH05B
G97qEeRRlNQhtyAUau4hqV6tIR3SFV20WcFRvFimZ3jJRmCp2Y1oRj+NdYTZDb6VhfXezkMcXOKj
i1gU4CJ0y7PAiNFU7ZnTiPNIR0x0D2AFNrvCfBhLArLeQuX0ftbfm/Z+acmwDfWpMehbwLrKEbq0
gW3xuw/t8KKFLOjIS5QMtK4bwE5pwHLGJoDYAwEkjM/Qvc2bbhsp8XGcdPLq/NNsf7Vj52Yt0m+K
QZqWTi6S09V7llcPig4pl3bElKi4D4ZoizK4pvAh6R2G5snuYFhp3Lxf1MXkg+y9NVprv3QWyl/u
rexSIFGzg+lOtOpudcW91VY2mrbsDnoebemgXNaiuzLa7lZvlrtOny7yrHu0mW6RBVUlqdfrejXu
O8nmc0YHdLHe7ps0vcyV4jXH+Hua03yHYThZjEvFoeDATtVk8FW3PVal+tJjdbAxI9Xy3N52qcty
K/IUVug1NdWEBxsun/huktaXKl5KE8xuktvF75BE9bixbWGXVdCqcBOixKUobIcHFYVu3QS9HDnm
ldSCkQ3ktGT8Cjh/qBblHH+horYHrn4WuqnRma1rvE8JTIBkVySGwA5yICUZLRt16Le2XicU/DKy
XNCGiZUHtIx1jibTvMRbwC8tca/hKFJNxmOHnWUzT5ehSnlUSYpXOzIzSG/55Uhal6KQYQYTxNYM
ynbXVLtcJIWfLc7sibL73AtYv7bxpLppkFQcvHV+nSb9YUGUx6WgnuLaHprWZbZMfjKRCehttR9j
vNQIb5wW1utc7UqXbjSqOqFdG56BmV2PW7WB/qE3hJhGFxJo+RIhtqHNLvr1CPe45hoo/UAzVAnW
MT1Za7/NJwP6fKBG6aHiPXtNIu6kqRbSutAqH6ACID/gHKZkuJLtOvTDNikMYegEp9ExDwnkexY1
0M/4DOmo6+G5bMReCmr1hYa18b0ttkUH30Qx5iQo7XrY5lX32V5Rk4PvhGskqlg0PaVeKwJEYDlY
JGbNccNqseoRQtu7nb4YKbhrC+cnB9lETd+NloKQGdBOiGxKwr42UVzqTOr2wNtQAzMqlAIjyNa4
nF7izXzrJl3rWa19CQbfNyWojRS2fhZR+lSVDFIMo9Os9loE3IgfNJ7KgtX/rKklVvdgCAW5sbHc
YLrcKUA1LVjPemVnXpaIx9UuXpCl3DdhtXdpLTvz+ko92KKL6oREvFZsEmT1B8tNNw7yZNlYHUOp
I2D2QW29uM5DZfQ0XoGPq++9tMBVqGxgdZk3/XaZ6l1RhgcF3owEiA6qedHpz2XXb7Tm3TWrV8Nw
rtuwfjBmZBmVaq9OygOsyt3OYLnHISIJess4Qf9h+7O3A0Mg37Aag/ZSq92kWVvijktjqDAjAfYw
hUE1nmI7fzZL9oqESBE04HU2pCepZYfYFfMeMAfYV3ZuYWtASs2N0sSeHKHIKF7lv80VwOuCIqeD
d8mgJ19zGu9WVN5iKu8JBNbohm3h4r4KrAZKKUXVQIUXF5oxBzrFT91gsZrr1RnpNQ6YW+Q5oh39
MHReH8ZfsBMH5GU8TkN0lNsYpPbDaji3SmLdG0jyAwqiTJFRCIrfsI5+ryjOE2f4jdwaaIbvHX0O
Yl6yG2MMjIPHvbLGu/KZiNtfQYUsIg/y+aLKtS/5bG6rVnuI1pHTGFm8qL9HSXNLF+OiaPLLyr5i
HN4c1nhTiscK20GENTaIKAZ6P/ld0x7K/nO7aohPAbNSkLARvll9yxL1Jouqiy5lmB2o+E0XQOuN
3NHv5qcqLS+KQb9b1G5rds0+t47RJIKuL56V+B6gEnXRGIm7OUhqZ2+uyfuCqXs4UasBycXLrMJt
h1/5ILGQSJZDtfTsCFtUgeyDlrWR14BZDuoaBnZsQ6JwygixD1fd9xoRFjWct85JvmXWF4w6820q
7CcCJR22drPRnQV4BWUIL70fKk46a3CuEBhgDQ/rZ9nwzpaCnbGEJhrh/TqJRIXdraCzLq5S3NTi
ekQzngqDo+HWXbfiJVqUN2gu732RtHRLNOXCNoq7eVD3lfro0LGrLPtTYvOXtEcAbDFQHmqjmIIp
RLZYaeH8ryWxCWdMJJhCadYFMQ4/3rCMXyJX2zpKu8uGtd9PXe//IpL+GEcLF6tE1XKADdDCPVf7
f6jqu3mSGlHbtZshyb4WyE3qCOyJPjpKhde/vpRM6n4K2bkU+BZNQvYd1TRlSvPDpUIkcxSqU+2m
a985ApAklGr5NcIIuR/F1S8StLNl50+XM1EAsgxQ2eC3yPrpovx4ua5A+BsRkGaj9polRQy2TvGF
jGDLEkEloPqkJebT0iVXkwl4qq0uUOPcubPAPHzZk3cr9AziCBlt2E9orG2deN7HozTP1LdTtOzR
dA8wZnswx2W/tNpjrulPZgX5FfFxP6FvFiYlYrfhs71UktMbaHPzi3z9ZzgcSaB8RExgLd1AXFic
dfN+eKN10vZ2rTGpK0hgbGBVd2FAD9PLX82Sn2FS/3ihD312x4iUabK4kD0XG8Q5vYSF+Nez4x8S
Op4FLqnFDDHkfx8SunBcqizJHaSOCF/gi1+HWBosUXQgZ8CfcX0pjMclj36RR8tJ8GGSqHBJSCQd
SkzwA3+eJLE9O2vdjw2m7MyPDsY4FKReVVEPlO7vOxH9ymH2D8bspyt+mJaWMFQ9iaZmkzfm9TLr
h1RSIzJ1S3H7F0vgDPn5x6ej3EWJTaVr+KFGEVdx5cwz16poJy32Om8wTQwgp4CzYz+znip1CTSs
ELK2gxbnXA2J7Y3NTnPmx/GxjqydkqjBsoD0LoYdJeugnYxf7Ap/MLWgCbMnuNynfeYT/bhM6fxo
yYSE2cYdnhUq9yFl4b+eWf+w70BWQg7MppDIf5Ccfx7jQW3bjMI7bzxZb3UDLqHm3KfGaVo/Jw//
D5eiriVLE9CnPtozK5FWDjokwc1MA63cTaGJOfoTZsbBHM77v77WPxTr5GP9/Vriw4KhzooY2dQD
uEhbtKhzMAbLfkx/5eH6R5eB+w34B21m6R3z89tbwBy0fYpAUBLBJKnyLfIXvpnlvxikP5gG1GdR
SaeCrNGnlrfxw1aWqXGcOyb1nHHMg6ohNQSE+dcv7AOE+fddzDRUwzHx7qZu9PM1tHEpkV5gIpjC
fmvDMVDMZFOThdGjUpR8n8USto1QSp0HrT3dou/1KZ60X0kcy1rzh1WpUdpGRJlJYpsSMfXjo+Lv
AfjF4jYWLb5qiny70uigPaK4y51q9G8FZ9GwqIcUoWO9P7pLdxzmXy2KP9j4fjodP2x8umLZeJ8U
LLtYO60LUHJl3mcl+jjfBrSewl+gE/9oeNHSZ04KqSn78dVXlgmhaG4Jv/ovYn7WMN7468H91QU+
bHWm1qrGbH6/QN1dDtav1sEHYcHvs+eHR7A+rDeQFeBqNK4Al/wIXXUzlugNQKNuKSxUl1a0niIj
ukJbKULvRAss+1KE1LSV9yY0rwXkYK9Vl1O3LC/z6iMb0M1ospjqjRZr+8zGom65++t3Ann8D6aa
DVyfl25CYLA+LF69NjsL5w/uGb0qrUUivqrXyynrB69ip1hyiWleBdUojTRNNR6VqrIxAigTmqbg
HvL9CInaRpzNssHIQVYI63ZXIrxpxPd9Nt5D570USfp5taoEa6DkWMT2VQsaycSAhOZ0sLhIrxM1
1e50q5n6TQdRLjJ0X/FE0rSUm9C3WmOs5fVlX+fqfd/y86LEfole5lB+moV57XbK5YoXVN9SKGzQ
W3OuSsPdhejZlOEakP3tWpaR6aDEVZXgIcBdzGugR+gaKfNTqNnXpuLuFle9NQ2obLp6kmtt5db6
DH5K6V4Vwr7SRHrVNuaTqYingnitrxjfJlv2kYfh+KU1qzddFl8ZSnmBQcmucdNtxK8ZhI79DZJi
inbTV0yEDvCUXV8yH+9DdNVTEcO6wWsHFf+maj/lhXpySnfnLM5OMxEv72nf8v1W/WKgf2SO2a6S
uW5/Ny+Gh3sqwssazI4sAHD31hZrMFj51uXhV+FeiGze98Vy2yvFFmnQMik/jfl8l4bGtTKFLxgh
PIdR9c2dwxeb/NYrZPcX58HCi8vpzSmc3Yy0fREJH3UdXBaCqVVu9YJ6ktm5fq00CcPT00hOe9A9
3VejpY3VsP2zFBRcoarrLHUuKZJ9WZ36GWvcfZlVV3mRbHQFoS2RoNncf1JRYT3/0r7i3mrUf4pj
R9mpp19WJiR2mdKAMlniz+4Q7Trz0zLBJB+sja1CBI/q3qHHmx3ioRr3xRAZsOSeLKP56mTLXZU7
yvfNRPZc/y66jQvKj63aD//8l/8fkcJ/rSTzH//t3/7jX//7v/+v//l//se//dgElp/6jlwzxG/E
WZDCVes7RI3vfEeuGfpvoNKlkru0P6E7zKH4nzBh8zfCPtNVJU74DHj7WxOY3wfNCxEi9dwdBvn2
zzSBARZ/2A+l+AeEW34Pgsfos0ny/I9H75jEgH2jdPWbILbaE5khEngTE31W6NbpagB887EM05tk
Tf24hrJbJTBd3BDkLnpaL3Onv5RplPoI43RAKpRryZkOIfAR1ox+gpEbwvPpxny3yzqwkuUatva2
LamKqw32dNHdbOp7J+1vJ2TWaYtImFltd55SdzeUHpxGpTiHxJNv64B0sWIm02o0lO1xpXMr9Yh8
xZyWt5NFCRrcV+KzH+MNoLKNm2OHgQQfVXMs5xEhkygPLmIV2cFFr4PDBwuDCJXyXMVXu2/dUzGD
+GXAKGe3lCGcIG0nfknIZWPsNMxmfE3H8GQ1lEtFg5UVbgY9vzJUF0oYGuqVaRjuMFmnjKvxFHU0
3mELv3ikOLwjadFB/+T+fGvLhOYrLnSFlwzNXv6qbkKtLUUYFQWwjAo9L1BrEttvMCpbjGWXlNO3
1G6jnUrTRT5YWvAWxkh5tkfd9cahBeqGGL2VOwWldfGgdvphNrHEy6kPhmpb+6bDW+yUqoYxh9C7
CjXblB54Olc2teirOdMfPt+/0040d7qSEyl5P78XFVgXFSY6Wg53DiL6TjL755Aha+axD1RRH2a4
np72Yk5YeKkxYnuD/WLxJpVUBIIagjM2AL8AWFEGQ9R6Ozby7BjQKINX1DiAn2azDOoV404YKMFc
YxdtUVqmgZYDw1ooNDXJ5KGOei8GzMhblC1bM1+383JtN7q2PY+E2nCDtkOaBu4LhwlwdFFEL0LX
p21mZMjNOsZpoQwEZM4+dq0OODpvL1plVnYdhD9A6dJwDzSx3mcVjcH7tTDgX3HvtS1lH133U4Rk
B2Xzcqc0JW34qcX1XotBOYl0f57LUpJABQ6UCWxYFVRH0Wwt5exbGbOl/doOfEKxrh31AtHLFYMb
oDm02FAKRHnyvAj6UD1Gc75PBX2BWcdxw7ZYggaUMU8ox1bjXjIXBqZY70rAUbTXOtQHqZ2p6dAh
qM/QWzlYv8b8JNkryFsQcmlPU+XuigaRCNZqQ9ZdWMatUs9UwbN3ynIdDdj1UhuGXbwwwdaUQQgL
5VT1yXuW4N/dT0dQEUh/gggsrFOU4Y03iYOkda7Ib3rqgkeOwOAu1tC60ayVNpoGpF8dK2+cxIyx
DA+Ux2wi4UVu529RxqvNlexdXa1TufDJWcUWTvaKchT5BkyFFpSoydY17zwn6EFdD+ups+nQxxnS
DaVcuT1iFZal+rlc6wjggLXwxtw9Oaor1/79zAiwG1ibZuYL6BZjPUl30mv7+drq8sl3u8Ggpoq3
rZt+a029DzAWRBaAzn9RzDeaNXeb827UGf1jMQ54DKSpn1Xq16KP7+G163ySnRKV9W7TCeZs2SO5
8YrmtQTKpe+aBLaDVo7oKjfHGJo4BnPXiWQPqpH6VTHtl0I+fq0JzDohLzTD8LW0eiw4s+i5jMqr
88QYqE+cJw9AI2CFLUtFjl0VhTWwP1zvsgodQmQhxwQ7jj5RnifNfDGNvN/pXWMcFqwqFIetrTRX
QGQCC5Aebi643qe5Snad2+s7F6nPAFXnZ2OA9aEsCjKXZvRqRRikTBxoARaenm2u83XWhpdG91I1
zoDtEqbvYK4P7YwxKUqRcro7veXSsIHuYLuK1xT1bV5ioJQoS7GZkX7UdTa4lQ3tvKuxqiiaL15S
IsewGKfE0gAWRXPro6l+lFTuKMJ3s3J4B3N7mkfrmWpkPPM4nYVctmLvhlxHY6mJHvUU9puaks7q
fDtNLDCj6ZeaVthg018dhv15OOtorUFqRrTvMnHoCmeLWv0RN8UaMyH3tJaMWlPPCNgj1+/nSPAC
837/vqnLRZ15qkon7nx8uvK9nndF9pRrsKezgG3OZuDM3HUzc2fnW9cRIElrJKhoTHpaTveijRh5
FWX8SRk/rwuOkppTw2EBhJLh2SkZErHhsEMO6NaL7KHBBVBrcWc0mO6qw3103KzjsmaT0et0+80Y
kmBKmUqL3AoQ2+45DrzGQGeidE5GWNH0SqvrCUSKJ9l/WgUy1awqzon0Xf4IDe/389IS4fRsIU0O
cvNGVW/PVMGOywp5zJXw8LvIPBmTRSMpsUFGMhuNPIPe0/AlS57oq8E/lfKrAR7dc+H9n3/vQMvB
y4r8QUUstUKLQm7dms6HKCED7KA5PGY4r0kWXK2awDJN69qaEGLG/mjW+WF5m5hWedaa3mYMcDkX
x8KwXq2xQF6LLUryD9tuOS3Irsoflo+/Ipchybga7WFL6y67uN2M8lg73xSGY4w3JxJBnR9qw4N8
3LkHgzaC8/cReazs0fEk4LhLk0dr5PFyhwPtfEOtMwQmvVpifnRvuYnzM04VD+rQw0F5GwHzttxE
OKNu4lVHX2N51jL5KPKPPgMRX1kP2KkmeHUunxHX8QohfVmctzhEoqGJKhH0pKTycQu2vx0n32XR
wmDW3/oZZzZE0ciUUHmv08b1Fzk1ELF9nGyYGJJtic27RK/qBwOVYGMugvMwyRei0NTElnxE84Vz
HS4BkY9cbVl/CC0ADR3LjziERvdkoU0cfgG6ivCy2wKTteggJsZdMVcvouDTVOKJg1CYRlP59jx4
KHyAtA+jTY0V1fd3nZsjyHW7Po/jUhHCACbE8CXKfYyxGQaHiCSx+uP5XtZVhlaqeHdVNhJGKBTc
izzDzvdRJ0XvxaoZEFizlORzj2p9QHH1Ymy1vVkKfLMM+YLq8ma2jO8/N+d8RYE9FiwJg1Q41eVi
CIdIk9+NTv+TWjVXTiLhzoCpWgECJtK9qubuspgfOT/a+YmLhXNtNcdDUgIPPw+FSKIv9jpiD8Xi
hqkK8hssdDVPX+qCr3QWQWj6zZLjO5taubPlgvn+N0S8fZ2mWaG0SCTNfYeg+hU77835d2XyWp1S
diBieJlN1z2J2N2fnwMg8MkN+5vzYZ7Y4Ulrsc0yCE+aibqFXAVoyrm+Wc8bfHArfzQZxVbuTTVB
UABK8KRk1YOr2pfhoHw7X1B07iV41tv1vEStgVbjhLpdU70v0LPsBGe1qrvJVPdr1g4vBpww3xmN
SGruAhvgZgsApxuz/QyuosOaj+3gPOsjBKHH3NlOFa9iLFbEZWvv/AECZtcX6XChLOa7Iegunm/k
/IPnl27LV1THphHkw3UloPjKk5/5SeS21C+Rbu6GrF63fdzM3kJormTZzsK3YmfJQMplLxHYwfs0
Yt+M6NmRslFyD5XbXl0rR1Uk90gHcPou+Xs6cEqLuKRrrgMwqwj5QV9e6Y5HFpegfm6Eh4z2qpe5
zCLXxfzOSnplP6AAsVJHOSJujElEIS7MFr35luKDMa7FpivW9hALatWqRN07NaB3Vm3o4jopkvYQ
ubNUy8WxYwGqG+oZs2K57p2I3Rj9ge8z95yWWWtXbWbMdGUwlLr8EWGw61WVqUJ+rjZariJJLkdB
q8dTNBRbuZw7mQchdgzRW532UQ1r02wgRI6oHUXF/fnb5/WK4+xD4ZS3qoWVSo2ZI0AlEjX7lBDD
yC0yVpyD1h7lX1d5ClQFo15Zt3ivvYcNu90i8zspTyR3Li3Nn92q34/YUNJn989z2clMP0fCmvLH
Hv2nL1rMxBRzRODJJ3rnJCM/ebosMu+YK67ictvMl01xC0IDgRi5hs+7Qe/g69ZW0aMoVUghupQZ
l1SamVZWbmIhEZsJVccqusoxJNiR0wIeoJrlTel0E6K7vW0aKl6VSONNaLQOvinWJoE/0MCBDZyV
XX+OwrcarhOK0alGV04/NEBiNplqfltd59BT2Ewm3nei80c73CbK6OIX8D3QlY9kt+tjWOY6kE0+
l4ZySxg0rsRgKN/j4nhhTp9HE51XTJeX8pjPEYbPZOgDSj6xG8TkaG3OeMst3CapMPvK9eVfUjN5
l/+PbCJxCQRq0LrOK2ZyuAAo06zToDnXUhnqPL3jmJhYMf25/b/snblyJGmWnV+FRt3LfF/MOBTc
Yw8EAhFAYFPckEik7/v2u0vDN6DGUWZUKhQokBqfaNh8B36OrOrKRFZXTmsUaNYNKyQC8Ahf/uXe
c77jKKymDpbuX94flXdcF2nR95JDvE8cfvLnRcf8lx12rvOFgRSgkfPAFU+Ac8yPFkvrxmXc3StZ
Th4djHUp0G/++pClzX0hcoQJc30vOMxLgtghZ9xMzL3GW5UIIMMzxOZjUBlLVBX9CnIct9UDdvms
+d93paqP/odHli0LIechMkO+KVXlMwrzlqdW3qPPh7GvAr5Pxpv3CXx+iRTw5pTBSHaxz55jrmoM
pZjJ+yerke5SNBgdW4d5JKhK9u4ajA4zT213Eg/4ed6P+f4Bv/4q5ZI2IoTcV7VZbJWb6vX8rlRB
LkgW6iuFtFAMxSo1AZvnyvFTA+T4dT+cnHlLPL+WOXlazWACSWMFVw+8LJ8dbDbvirgbNujzOmNe
eIonY+qe3/++zwBIIxPRpyf6KnLlilP1dT8RqpsxQusp++OwkkJx1NEw1f1DMd+vMOw4RmWzSlY2
7TjVW3WI8P3p5P/xNJsp75uKEQFw0lVR7MgD4unR4sGN2ayiAGbwgwR7MaqjMi8U5jM9JVq00LAp
TvO8O29tWbHaKivYxhlw7va79w1wo81g1eL0vk7G+NQuU9RrS5MVZyRpr310BU8rRxPHZZz/j5fQ
oshUc2e8736rcdxIAY4hhwcGijnvUzLLObeCTT4e6Wh+hsYEhzXBGiBfxdGwcqDjQ1BtRplTGerw
SXl3GZvuvDxXLavpmDNr29W1BSTdfWexafXZFu16/hjzxo3gRdaeJSWZ9839XBSpHFLz1PLzhMJy
9X7jvxdO3rduf963+NCbQiI1MyzoWjsyghFYj99X6YYoVHQROgaDmXLodf2LalM5d0WmvyY0rmnm
f+0M/v96791Yvv3Dv3+ldNDW4/ktiIr828otgO5vrswPbOV//e//+Jd/+c//7i//9R//9X/+tx9+
768lX9rqxGdjgzAJqZzjpX8t+eq/zB5llD7Qk3FJzH3O30q+yi+GQ7/MAVdioWDRucK/kSGUX2gS
AiOl7Di30EE8/R2+H2qO33fA5qIztgaAz9xRWKmtD/dSG2pmUNZB52k1QUTTnINhZ7hK5FavD6Yz
QOYnSHOTUItbGFk5J3JpCuJRAmUrddl0bGqUMK6XhM2JBxFn/o00STBU8gcwqR6orFkk6xlh5pJw
zHIz3mpCkD/pEBKgkSHZaF5IGTRNL5mCAVN00doqkr2aN5E7GITe531804/iIPUJEZb5TVtXLB/H
+0Ri34A5/4oUrKtq6hk/dW2Rpc4MgIguuWregB7FpEnIbYtJaVMJVmBxXWWokhzcn+1TBwfB7cEq
UE8bl0EZFTtUNo+DTJxOo7D3Kp0G9F2BRwNReH0oLaOaU21WTtYg+R0vvTQBx9tQnx+gklmq51SW
sdBIgSalQResW3MjVQ5Nyb6+I0TpCoPkqifQWy/UlRWuMJgCPy6Ik3FiTwTwSWWYDXGzq1RzVrez
fr3OAucQCxMTsv3E21yPrbpVDP+CIllZ5KPpjysts7VdRBLQU0Xt9MC0JDq3aQd1McqAa7TCmEtZ
tZe09SUhaQ00mG5lK79t0YAKc8KoGShMFUERfRWv/F0Dx9+0+H3bXfob7aT5QP+vQQzmR+hv8wv+
8s//g/bP//7n//WX//JP3w0J86/9OiQYv+DbQ8phkNXqQGuj6/z7kGAi7uCpdmwDrhriqN+GhBm0
LhtoEHlIGSl+swG+51MyUgDaBvxmkaX5dwwH88P+jfICcZmjwVVQKVjTsUVt9v3E0ptOW4EGoUgt
H/X8pQW1/c25uPn6p7410H2AMFk/HOHDcFP4egiFnDI4DNul7okF8qnDuOyeG9OLvKfWs2/pPmV3
6SY8qBvtLr3Y19biz9/ED0Peh085K9C+kdLofWGnAuuRVy4stzqwL1mMP/mcM+7n45kkjZiC8kx7
Ruc0T+HfHCM04swqM5jj9WLwwKfvtGO5VTbhKlizZ1/WS82TVyRPL0ln/snH+4OL+N2hPyg9IPGB
24NM4LEsp/D2ucnu/vz8KbMA58NtQoQpyw+d2wQ86wfVhME2K0hkrtO4i7fKolr7N4i71+Oq9nBi
rHH7L+OfyHA/apPmG+e7Y86f+psTqllZUpNqM3mDx5i1CJaS17qvuvtEtMXC/8nRPmpjvx4NQYiC
/gie1w8Zz7FN2VySRm9RuaP33C0r98D/0i1JYct48an38Lx45WZa0kFagy7yiNFxX3a1W3pfuj2M
3WXn3v/5af/Ds07/V2cZwdMpz7f1N2dAl2LLj21n9KaEJKvQIqswXcTZ+c+PMt/8P1zbb47y4cbV
kyjJh9Cnql3bntasK3mvlFxpffvnx/mh1fx+QaFHssKR0ZzNMPRvP07thHKE92/0MrdY3tvrR91T
3MrtN5OLlc7r3ZtuMWxbL93dnn52N/3xqfzt2Ir8QarEnskYyAMePaCBiJXMYO9kL3/++ZR5rPzx
RP5+jA8PCeWYnO4Vn2/w5PU8zmmbYOkv+mV1R3L95idHm9/xnx1tfjff3BxNW+ZW1XHD2uvIfQNT
tKa95jab8ieDyx9eNo1IAzTIBvjNOXzk2wPFuNJY3nDquuVjvw0X22JNsO3aWYJEcFWOGS1If/DI
SvRqd3B/8mD+0diGUx1Zp4KHRPlIxYPi0A0oZUdkiPdK8zJJP7n7/2g5TK471QhHsUGcfnzI/DEe
YjscBVdNLPpt+xlzW01N7VG6l3aqfiWtbRfbsJevi59cwo/6uXkljsQbViTESKQX+odLWBmAgjNB
f44amTstnomdDRrXec2uJyLmSe7whOve9IDMyMRwzcdhMS29n01cP30X6FC+vb695dDi1HgX/WJY
4ub5QuYWIcir5v5R9hxXcc9nbWc+li/+q/mo7Zy14YXLP7+Z1R9u5g9n4sNYH1kQ3vKa9wC5m8AP
t8iXUMSWluswQGwD97VbwLCj2t9dqSvV/fyTw//w5M6HB6CLKJBMG3ia35+CubsnKwVNR6z9axx5
V/7aJpFz+ey4x2iJsGNn7OJzeI7PyhdpHa3Sn9zkPz5jH97Ah6FRrYkMDSRsaUSybfutvw5v/LWy
6u7DO3NXrjKPAvQCDScJcp2H55Jy1k+nwB9XMB/exIcHXZQiqIyYs1Av7HW5tR4VFNvL53FpenfY
9xb1sm9WjbGk2/PTg/8wPjugMkxosw5CJNCjH6Y61Wr7nCR34dVCgrYXNp+dgfRBi0idnzx1rLu5
mt+OnADDzDnGzWBUIeT947FgqBejJFpUQmTAkxbTleGdpFR4KjtsTmMpF7dKMxbPqD2si9n0iHpG
U5GjZQd8IFwJRNHtLjXt0PDMqgdQYdhm9hSTN0NchtPwCNcNFvzSmp46RdxLkogDN5uSIHXp30/1
ki5dIajUlrXiCbzqIOs7W1oVqmU+xZGoJPTPiig3QTgl1RaleQ8rlY+414M6XeqTRryhBsHxEHWj
fxnGBDOw1ah7M0IH4krDhCNNo/D/7HchN+2QOLus9ONbHUZ7iR2rViZXDu2SomGo4KLL7Ln5rKoT
fcbGCOrYG4I+OgNKND+NZZBZi0xyVPWgdo32xZqc3FzmdpAq9L8dQ/KcvsnQaTRNcbb7vuu3WR0H
00a2ZvlkR2EdK6QPFpeublhIK8fKUiIe68TW3KDCjraxuiaLt6Nm0Qg0Za0BT9jBcXe09LaMlOKZ
VIDypgFav817JdqQ8QOqNteqnVwU/ZnfxeoqSmVDZBSty5yShIu860VYKqZIIniRHhT4QgHgOE3r
9mAV+Ws4ab22yS1Sa3G5fHZKHwiUOVTJg2/W/pvVySDDtCCTFsgyZyCzYXAZRQI2zFVxqHeeUljp
bV90mM4H/ULts1+HIThqvVX8q1KG/ACTO3sAUEZoduLbZKcW2V3dU5hxaxyDmdVbgJsiIhvzGCdR
EgkL0YJtxkhd8deHcYXhpnh2Ruq/UTkGEJu6U4CzxUUDgW1ctKWbGvnR9C3zEPn4JLViiD1g+Ch5
pqld6WWNqtVxBhTCw1Mz+SDZzOSA7ubJ1I1x7SgpApUAPzS+KUrHXbbMbHgvAf5aHH66OBL/vM6I
dexiTfLiib9UJ5KMOFlzWsltVambSUdjCeerCfN9FfcO9nV2uCay3XE4V/5Y3TiBY95LxNyvI62u
L2ncmNGyckifia223aaOHSwLxa4vPRmP3iiAhbY1bbRmhOPgD4axGmGLLZoxiVaSMORtkfcIpfUc
h3GnApmaymyXDWPhkZauuzY+aO64ggc2aijX46Ve5pjSl3TVQFHaPpkJE3CoolU5Y3pVbDU95Qnr
1PGE+6n0RCZJ664R2qHy6wYloENofZYpuBaB0llpPJ0SYiowB6jTopTbyh2axGB0rJJ110fKzoer
s9QtRMJ0sAM85ZPmqqIJKLJJCkTMrue60O3qb0U65ieY4uW+NUuuuwJlIkW9fF3gGyekpmlOBoRm
bEpVmB6bTg9QxvRy1rlViuqsKRlU+qaU111r5ERtkYW6aiJF3vtyUl9aCkGeDDXuzebRK90JeVDi
4ikxr/omaonRxgbui8TZiMrvt2UsbKgxlvTYJKV6NvjJzFIPIa0OcCxUs5vA1xEIb8ZSsUhig9tX
L1t6FUMVU5yH2XBN275f22mQXLOfykNaE5H+OQ/0VKGexTKul5vklQENCktUY8ENldZYZXQ5VqpZ
WavSJ1ke+aOpXaLJNFea2aYrq9GHm0gPWIbMVXsn6Ld10PoPSHSuc9AgyILs4U3IuwBmAWpx17Sn
RUaEmmW8yc5LMaHd1/cphI/WoVH3DtWDyJWfifMcm2Jl4dIWoX3PNlpcteMm649YfLzav+6G7RiM
i9YHVTrcBTwtqba14ldFIE/K9UJaG7qykcUlzK5NsF7+l6h86ovjqL10TXxC6XKczEhBTmjTQTIR
4sM2zJZVRB9FIU61tK8GTbh0t1EERhv6qld+fNWDFJiIma4ZD8nh5SbLpQahwJe0Wxk+WgylvO+j
GlmauAlpLTu3tb+N9R24hFReKcU6GddI2IW5TmmltwtdPkzdQtM9yd8oTCtqvZqqYdEa8Wkw6rXC
nWYJmIZJr8ce2xi6zVaaLJtRak/UPtUK098nuvnmJqFT4cYdofM58IuF5JPlUSGTFdWTMqSXwU5i
dyyiTdCL6zKTTiI3lhN1YrqXj337MhVzUuweikOey145JFu7KPadtamHdZ2eLMqufvA22G+h/iKB
SpmYdOwA7ygtKr18q4R1TJA1anrnMkKRAqgBbUEtU9lG4KpYq80W52zhfGHI9PwM1S1UWlsjwI8w
8vKgd7ts/EI16EbLo2MqjoFUbgzidAvtNe9amlLmxOjVUUKOuL8LFqPBvkuReSYvbLdcas60EXtX
1m8rZASTjuB427RnvVkP05HYIENdT/amY+hi92w7n2xMA4l1yuSHNn1OtE0PqI8pws3zF9G+Emfg
jvY1VLxzEprLPm7WFoo/PPo7VCy9y+C9x8EBfcS291OZLCzlpS4x2GBksF4TA7ZF+Chj87aCT21/
X5mfoSxt0vRMqxLRTrTWyhxHPCoDpFUaElYb2dWEPAZ2Z1veFQAV8r5fqvqrnADq6tezO8UnaqW/
VpD5yWeJ1YJtv/XzHBlM7hijXmjq24EnRQaGrqNNPAgkNNFwXRfNAS/CE0s7t6qfQwKz9VS9Bin6
gBoNA7+twogOMa7f0AJFchKgOW23fr8vzFMplk0Kvdhz2qzcJWGnI12iqo3RQ1gnNSy93DYXZnkm
8J0od7u5laNLQIUNOkubEo6OpnCMAi9NUE4PHbFTV2nxGEz3Q00M4FuZvWboZ9QQNdZIPjZdgsqL
ctsz6a2GZCwqzbEfjykQAFWPj3U63E52u2qD4tAI6ud9t6qr8OAQ+QfXwdylQ31IG0R5raHfKk62
skR9EGN6LqfmkpTOteMrF10Qi1pN9iU05Zu8HEgj6q8CsneGoVshPnO8FEI4JEYWxK6Uoh0wq6L0
otZ6lAszvIHBPDBixidSJJdWmO2EaT+0M1BWscE0q6sYkEwc5qsU8KWu4QieqlZZ2kkC98E+Bq30
EAFuUDqFtSLxhamm3AcdwibJAa6K4VucpMRu11MdG7aXy6hJ7i2iXYZdMyoZEmKEsiadVolOtSyd
MkdhnM2MVGPg7sIC+cuowLHWkBZGaYkPUlVVBnsIm+ao1p7dqP46ckwoFMCWtw5L0+hSdKWhrura
f0BSV1ElUZrCjUl4yPb4ugXCjSEgrM2eVFcDHQsZOkqFfdOTZjl4nVnC+qxHCzFQ0mcvsVKpAuS0
H1kMq0YsodstNDotCjakkH5TZelLimfddKzrUXuoxi6787UcOmof+NndGJkozBKpLYeFrNFN8iyl
ks6Txny7SdK2ju7NHrAHViAsEE7l2lbVkjFCj05dTOVkY5lQ9fYOYYexLpWWFMc6N+Lk69bw7+qn
/BuMN+u34vole2v+w3f9k//4/bcYen497tzY/O6bZd5GLc6st7kp2nRp+1tPYX7lv/WHv8bQ/qzF
Opuy/7SdQi/l//yn79ur8+987aXo9i8m3QoZ++Gv+9W/9lJm7j7ERHbwJsY5qka/91IsiIsg92Vs
NpYqz02Tb/opvNyEA43jxjFnu/Vvn/3m667xqw/qd5vUt+0OMIof6qmaSYPHIBkX5TX4a3JUvi8m
pKBpBw0UH+vLzmt13+cGFitpsozDZHcGeK90QMiStePW1yVxqBvrNLCUX5q1ntyVRQgeVbH3cJCL
Y+/70krWYm0b4Jq9UUG4pSnZr5Iak+Qoo2Cy4EdsLSBE61GXq7OTK5TlAP98rnu2skn6picsVRS/
v9StbZI4b7Xr2PD17TR2LO8RUzHhdfptOxbHlHXn5AfdY6vWy65nYGoUM7wOpmMEwGIX+LK5cWw4
jFFCriF5z3u11UlVBeB+bbH7USLN2QKVZIJzUuVkNOhXK1+bNxa6tFKEGl+yynhBAx5/7rPuMCmy
8ZDW/r6oUnMtM9Xho2mDMzGvwVmDXonuHwRZ4jTJoSnGi5L4/c7KzXpZV7X20jeoyBzjWZrxFWma
X0wISQtW4unJ6NJbRSTqvlP1bG33AX0Ku89O1fxDs0ZUpqgeIkV9p5qFvBk1mQaDMy5IDDCfSNAM
1vqAWDP3lR2JR/oy8RML/2etbTHEmFfoeTY5epXFICGDd9JiWOa1ZWAGN8vrzO/L6wolGfXUlaiD
CpCjAW8uMQOvz5V4hYD+HBRtu0Hr2u5+/0L7t931CkLbrM6rNQj8nT/y1jemZDW73HRkNC5JurCR
+Ozyamp2TK9PfZx2WxyHPYGVfegBdXbWeYZH286Tz2o0DadJt5FPp3m0VaNKnN7/zffVL1JYkWmA
OZyctXjpjIo4iaK6RfAjoNtKeLb4M+cqK8xV6sQpwlKExiJlZThYQ+8GdldfB3J0i0UgZwipJ3eI
2vAqdfQrlRtuI4mmWjpZi2CL1PsrjQhObyhi5KpW5l+/f1GTpF7gbijdKGaPLYKovats0z/L4tUW
SnMnoFpPJjBRJWUTPWjqyXCM+mL70jUucPMY6gCQnKIIFoPVO4dB02jfYEtZBcKyD2NsWbsxKVd5
Vg57Owh+/eI3Ac/L6OBKSYe1gnrgwCJnAsVUqSjnEIGXD7XeqldqY6WLrvS1Rdx03X6MsluGEWmt
RXOITkfIBRSDcZtiHPKmUsWYyX58ZQPgskWQgFjRogNBPezWLLNaVkPY8LRF9TpQRnmhZDQFe5Ed
A0o3aEfZTnfpJqgmaV1D5iuDgFlVXypST85nU1brym7TtakzMda4Oham9GA4PWWrUOcPTWyW1IbI
YeHsC71o2LKXV/Tt9L1sSfG+ryVpmYcOxK8pvPKzVtvXQ92v9GFIboNq3EmN/NqbsX9OGn7Zhlnp
inosgB85BesvdkEidU4B9fKFAv4S7w80sRbAHZJOMJJoaAlqzmhTKbegEzObhUGjgldvoyzeR6b9
aqavvRyLK9yv9RWAO4R2ol8PVVNR5gOO1rMpPqTRMUTRdqOk4XZOMtnYRc72WgADUbTPco0om3LP
Qmh1BtSp50wWHuslmhERpIS8gy1FIP1Q78r3/6wFwCqvaxN0j73O7u33H0WFUe/evw+cErlLXS5+
/6f3f0/mV7z/29c/NnaG79nQS7dmVBa79y+KXfTQsaoG1lIENRC53y6ozOLrf3WJip2rUfV7RbWc
JerbcmfMr+tZKJGFNJGPq5fe0KTVzgi6alcoarULx4hl1O/fv/9YNSf+0Zpf9P6T9y9SRjlWlpzH
KeuffGIwlr//7P2l3fSk9UDpnHEawazp0m2lApCEOy+jI0yDu9DvnFvVi9NS3vYd+U6iF8Gd3TBn
GMDNd5za4E5Dxrse5YCYt/nbaZa2OsaBkukhO9udsG6jQQ3v+jI/BIoeHt+/myQAaYSnFUXGVSoN
HWB66y+MMgR1pdBTKQflUxOUu7SNtf1IrMcssEk8xZbOwUwXqvMUUV+cbTJsp9t28I+SbE5rrZvs
a5yMRyuO7vQulta9UcnLqmfxXGCjD8bmXi5Ha2NG3VszRFzWPKFLFrZrAzDQbey3O0PM+0K8CU2t
+55sUS5QRFFc2G2YpuZ7I7WQpKObZiFmlRD/1kV4mXr9LoulC4CRZdc4oDsb6aaupyMLAcrycIrL
7ND5WoKzC31lv0mk5NGvKdU0MA/ZcDiHXG1H1yoWoHeux1LwoiB909rqTLTfepCMTRNVKrAuFqZp
f5/QlXOVAi5cSHmRKIQMsa5Bcm472XdgUpcisenXmNY+B5RgG/qOUEavSWGvlaI/E0/DOv4sFXiQ
OmYpGeCBWWWPtiE/ilg5qOzGrOjYyc311BE+Hj+aQKE9EiSOrH5PpAadAjJmSoCaflPu0GluJCtn
r23tU9t8jCSHnYXfv5nzgqUgHqAvtDmi/TNQ9MR1yuxGlvV9xdPX3hnqtLT0et3FxrPSR2zW6+it
5cMLd2gbcHFNdmtqhN6m+jIXE17dbtVNcwiZtAlycdOb+TkNoZwXn5pIupv/DAqML62aXsqYC9X6
2hJvF5V3hT1hFZdHRy+pcflw0edSi9mdtWKnZ/1GKeoNNQsU+Mod1Mt1ale4QwZGArEU+1hPN5PO
dVGp3ZHi+aBX9qkHdSajxU0qzK4yIRyiOAXJjnyfF1+dmJSL/ibT76aJsZiGLChG7TWoyjt56pYW
ujBnQJEV9Pdprt/7uno9ZFRyzIElzbmBv93Kww7oO/6XAX8WT9ngIcD93KLDlcWyH4pbIyiRnNfp
dNUYbLyH+hhFwQ7jIe7F1v7UKcPTpI1ni1dR0WZ3Od61Q3TsRXigMHkMLLKDkr1tTDeTptwAF9iU
gfRpiJobEz8rbtqpFM8+YQmWXCMSq6K3oAnOUDABhOq8yJw2bZo9xkx81H42cieza6f8GzWI+sgr
dlVn/CLKYcWGCauxUAFuSeKRLCbGFep+eNvcRlNb3BDysnfUp5wzKOfqQySLB4l6ViMI0hZRZ7ma
mmJwcY4jDp6+2nSZhhtdeJ02XBpY1q5fp9tCz99MqPxKkn3pFelRrRAkOxpXTLh+MkRu3GeWyx7v
KSqshyTY6Nq1L9HfCbBVu1qVIaa3Mgk4cePleXUZhmaDivbZd2aFdiCwroZICaf0PhvMe9FScElg
PmBi9eBOC2qJR7UEYVGg6HJzzDqlVJ7qivqRqYUb3492rRbmlC78jCEe62s5QmvoG6/wDT5rjvJO
tArlvUaivxtaw63alMcuHXe2HL4WFp8ujp7GYOdLxkWV8ssYdgLCaXTGWsOdZOGyktRtVPNRoyR0
XB75J4KLAEpAfsxi1q5TvxwSSaJYHy6MorpMifqoxuoTzd61EjhfCkJoPCmoX/q4+jQgo3TlCXWW
3weeE4IWlGHeDlbyXCBLgWvsXFFFOivtiHJDZ6kG7EIYZu7lTd6iBydHxcyvB764gZO92kWyiuqC
IAgedFbVXmY65yxU4KUaKVSNLjngwz3jzqQoUusuK1iYu+Nk0v3m3ITJnVKHXoMVlwwN+p1ZlBB7
ArDaCMLLWGi3ZsvQiVgnde2IemNKM6DIpyu5KR7YHDCs4ad31YCIrqx5rWQIvFKZYC3Ndr6KQr5j
YzYvB65UfHy9oQ4LdkW39UPQOlwZNfXyFOA7eBVjaZuCeYQyEar+eeH+eWY9C2GD59DBcJR2b7oI
3PYRy84IzHkUSjlVy+phAkUcx+Wyxu4X5E9y7TzKEWdgLBzCoUtuNoJM06i7MXpukF5mtwb26021
gQdQFJn/VpX5lzLB02Cl4UVymCASznuEgzrNlZe2720vVFWg4tEmz9XEa4fytdPGN2oTa5Hb11MU
XoIxB6HaJuexDUjQ7U91rbxREzmLUa9dDEGGrRXLrAtr2h93ems+aZO4TBN9l8HBYmgrm6kIvmTl
hAenq66jULyV1I3oa/h3BclsxC6SktJUrhxFD3G0jfr4sbPDyzCpb32snluJNOeI+vpgZg+jYlzM
MFhkoXEWtC6BGxBRE7KKq/N4P9nB2m+raycxXus6JjvXvKkewwC4p5A3Wsha067To2/qV0MmPKAB
a5pWj03INK7XT1gD/Hmgd0Msv25hhDG3AOZwnyd7osqb3k9RtwksFurWG0r7Z/pAcCajR7lrB1fw
sDj6cBfCftJb69oalSsrlC+REt/a8bQg/2dhTvZDEsefhyo861L7GVfZoJ8dpdqWdL3Am4K5cMD/
Im8mIldFn+wjVGvLEmVuswUTc2UYk8u4QsOzOqfT5LvdKD5T//VKTRQLrSE51JJfkuiV5yNbpFn6
ZqegPf24eXUtmZmts8xT1zVnNc4/SXJI9lo+KtjdojcexHResPAMjiP2nyk7IAJ+Tn2jpAwZeZQO
v1RleyOP2naqnYVmSLdK2b7hqsAvZ5SfAvIN2COzm+BpY+d7KTV1RTbVC+KVl3RUX8VUnYL2hQNe
D1F6gH54yFQwRmXwCrb4Lk+u5Ew5dQb7fejTAX03ZhZ4YlwUkBBxKD3QvrplK9jhCY/RfcXJI/up
XtO/AJu+1/pwqYbqfhqkAiuv/aCG8lUSt6c2DTejPS7ULryj4XsoIyINfH1ZgXxWK+NgzbdzRa0i
uoaDgxupWdVJs2FuFNlWFDncSv3KoMarhSqRRf2NOV4mQc7b/Ae1gu60VhsXXXnWwYSTqXITa+PW
hP2lsksdwRs3M2GHGSAUMhsxQaLPUNVei3Rcpybq95Xl0neD9U+ekuXctdKAoL65yeRHRxFfMtX+
VMj1YRTRVcFUQ/vEvrYlNitmttYYP4IpeqPy88QcF8xJUbKHP/4qN8uDbJabphXYxIkGmvu4sVfZ
EjTiYmWg8lYn/Wj1ylvuB0ytppp7YWatW1nPaPRV+ziLN9YUPrQiu0lLKXONcUYDpZ6UwoH3J/nU
1vVdrtTH3KFX3VvIb3JNPmPof6ybao7zas8QNKLePqXJXUU4qUuR4K0OyNOJbdl2K3O8nVrbd8uW
1Kd6JEsh9o1Pok0vRUPT35JPvZYZx7SOn5hfSl6yHFpyZR2FdA/oHJuywMY2lPCuyXJeRiCdXOAo
bXfpa/3OL973ga0n70QwtVfpGGhuBCryoRlrbZ2HwWFIYlDyU616U5V9ltx8JNywHMNsEVTEAylK
uIiZ99ZpgDW0pw0EJjfOl+GYHdTCLwkc6x5IbnzUwxkTvxa+3F+psJRs4Fl5oj5PKujNQIu53HqR
bXQ7O8h6/Ehtsn6sB+gElngm20BbYea8sgJ66P7YfArHaRM4mPnG8ZqoiXA/yrTAJGk6UgXwjFa5
1g2foELdPPYWa+/KYl3Sjzp5Rb4z3il5dtMOdnzIBmxLmtHdV5Va3hPmeGWm5qVLMuU5KjvskmZ1
NRdQCCDCGRWNS8mUssWYNyZzdA/5uKa4oGjMkxRArzPNV8ljoocF6lpehYQtekGeEVSRBrJrMj2e
+7Tdp1UVvhTJK/XGjMaCMMC6smulD3xfmqlnE7qJy66u4SkrjmdLz7ER5xQwaV7zM3ZVOeg+XVln
AIQ2cYQgettUVrNGVZHvKV7cMRUnvjojs5D1+gdq/OlNO8KJj6mZSUEkU0ZKM6DmHfiQXqyCOhlX
aa6dqsoDxqKsy6G+QMlfjqq0FtXJHH1kpA3AA23+qAbr/YG2PfAPYECKjxYkSZONXFfH1G/FsrWK
Z6U0Z+gOfZAcfGMkZjRPWhU02aVgUdHtk3wdfslnpaGoFRlaDdwg/L/UnUly41y6nleEGzjoz5QE
e1KkKFHdBKFUptD3PUZ3Bx546vAqvKsb3oMfUK76qyocDjvCEw+SSYAgCEDAOV/zNssiytp1bWER
pdSrsDag03Y4GVgjFzNMDRKcSQG9gHNFTt7Um4RBWq0/V63QjoiAQ+P27YZRydyb5oumCJr20lyF
pn+tkqzaitA55k6Jx3eUo9JCQRMa6ljsjdJGHZ0SlJ8C2zHbele/JQnF2alV/nRYKlA6I1b0xEOT
FTG52XD0lPjaYA11EAnwMW1+HBJMQOuGCgE9GAPNEX8gjo8vdV18D2WvLaAMmes4rR+0LC5cVcgv
ikgUmqL6dwwBGtCZf03yFFPNKvooAwFP0iHR9A2H2K1PToppqRipzbxm3fsmWRznEsxVGhlEGAv3
C0uEfwqRfiOJnLttupdVr7rjpwY0f61EtblI2vBVxoGzMLBhqAdU3UJRQaetqFJ1mhcsZNgHxEzd
vo/C/OgIOvRVF7i4TlPA6CHMJJlcm22Ay2yDrkVgXAy6AYDmfAauQmYbL2g3RZzVZym64+g13Gmy
f+udKV6mdUtTrMTzL/3tGwVkn6n4tsp6Z6hI16MGmVO6HK5NO3HrpQ90VkfgUN6fMCnFQlQxvSrk
KXLgGlLvfmcCj1gnD5eGrBhy6vxxjINibRflJfUwvpbwgLmqewtq+4wqe3cK8uLXSUNlRNXQ3J2i
xlhyf5pIbS/jsrmYYeevm1GPlgJhPvTQvU9DI2Zpwgl0gR4XpBQT6uR2dbD9/hbjKZCOWfyaa+PB
QnNpUU2DSbwFU7i0x7Xv8wf0y6/SD41FHUz+XldUZmq8+Cw4BNgeTRCz+srV2yefkOFUTpvGz65R
Mv6J63WBbq07DToYKK2+OliaXdG3MRBQwWoCRxF1YQKvFpk95wnqtDZnSFMs4rnUgkmEj8JTKiQQ
IcwocWyj3o18THOKTUJpqVZ7uw/eLQqtq0hTIN2KHKiRrZYr4ejfbVG8gI6jWWyM5gJ9Ig67s9I1
MfuLKpR95q2TcUgf+N8ZZOqWSKcs0ED/rOr2CdO21lV7gmqZkiP0MoEBJzplUU/aOWq1VxBWTMLT
NOep5zbe0/znXPul0dM9nnyNIpXSXiu7eizubrmosmpMWko8/NELyMqy3+Y67rzpWzkOb7XJ8Bp3
WLOQQuRdcMGLDYzc+FLjS4sIR+SV89m9NqkXufHQzsL7zVvap/R1jI6woqF8BWxyYWMasbELmOmO
g6rhoCIX6cfOymlvABmzjZg9ivKwebRAEAFJ6pFjCdXjFGmMJq5NqMyQTHilOoy9A/6hLVQ31fmu
syt55Qk/ys1sk5RJ48QssU1MfB4w6UKNK9BsV5XdAerSDo+VpyGyzyIaNn5T7Gh/3nQLg5zG2bQV
A0Hjye8xUSiGmsl7rZ4wzQSt9qFkHmYo4gtBVbQIBvMwdc3JiPsLPsZVrl8nT2Bi7+Nvg9YU71N7
XMadvoUxefJqB1eh6iy9HvRCk16JjwBNLaLUOg1IBIAZP5SK+YKyyaEl/mq9OTGWi9j8pSQmTk6J
/dDgoBKH3jaM9VOARqVFL0GjD4Hd9FxqXJQloA1dPxPYH+dDs03dDTk/M9YvRlI8CIyry8J8pLa5
iHggG9QBpMgBN4YMDsi5gFdI0g+lpkClP1LHoJFRb63AeFVDi0IqEEbbKw9jW19KML51Nq4hxt8I
rIkoVoHSQ+k1n6i+fU2O3GjDY0ldr/YRVndonsxXYVLKZ2cEt+KAMKnNHWgMaRfvmZlSpimnhY3I
pIUrSNqT9gijxroFKKSOHJOV5Sgljfo2xmyROjozrHXprfhjNJm1ne4SYRRbdvYrpaG1p5mnssUY
nPBqGn9Pfnc1Zso3gk80zM7zz9U4MWHdcAErtmZ0erDyK3CKa9fyoIackKeiW5/ExopiLwbjIYpP
wwdyfF9FB3MfKBuOhG33qy0+8bd9T9G7GLtR0M4q9F3bz5m8jK0dshjlUjPe7RobBpTVV+FYBMsG
EzEbuZ6p+khrdefFmgtJaIMsyNrIvOxUYcEJRXtAN0tBcUF0LZpqoBsSnpvclLvU41qI2ltKwURm
Gsiukj1p/nSqcb/rorU6WbsB5Ek4uh0ZecplS3wkz9PiuzN24DVe/LrZMpU89y+0Cneqjq0HN1Re
gtluxUWhNVWq7a5CnieF2uoPp9wQc8tyZaGsYpj+g12FH5Nsr1bfb7C82iKuHmXDoUqDs1NNX0Om
XFQH3bgpP5TORU31BzPs38ngVp3GqBkUpy7mTg/SjwotxcAeXGGiSGIA1TFnaJFRYuNBl+AsTe9C
w/sAeKfTh4NWZh95ZCDpSMpRGv1T24qdP2sI2VH3UITo/TTR3p4mF513RlTjVATZZTYnTwsEOLQg
uTBab/zM193YV46+FT2lIOEn7RjZ2aNmgYcRVncO9FlItd1M0OcrpIABLktqE4ZwNexeF0bkrIGe
HlID4Ri/uxhx9NWN9tkz/cfJjMEW6avBNx7T3nmG5kstPbeeBx3JqVxB1Q2oZlWePLW4Bpk4mXn/
FejlgyDFZvj/kmO1jSVmsGb5lghxxKhnEXDDFX57ytroUhek4bL7BRqPkRp9OSvBzn3Yj7Td6jK5
EhDrxnTOONiK2diZocEjw257SrRoK4ZgywP57DgegmdrxfaR5qNPX7Z7dOI+vHDah0F6CCrMi9S1
DIL3KqEpS1GaRwterv0S9ephPg6LodUihkTMTCnSpS/Qe9LEXiTZt23xiOny2CjvUmRnhH2O/fTG
wPsgpH+rbPGYi/EpQhJwyso/XhQwgUjx3GFV3MVzDWhaiiY8aD1oRdt/sixu/TIUz4PXvXkIXZra
ezs01CVntHPWRBtHKl+caAMom66BcqhlsBdjsQuK9FiMKEdhjtwVT4bdG5sgyb9aZ9gmwCz7of41
b9da/WEQ+SN1yAdp7NMSDcMsNTGOHIstVOfebveTzb2SRy9Ob7/i7nKpnfx5RObBptJHVdTxG7xb
jF1s1dv5KsY9TtGFSUhbY2NIRliZmzEFX5ug1qWs5yNUW31PgfNMYv1KqOTaMjw6hbUlLa6XTZ3g
XNOQ8aTNORr6bZ0Omz7QdppOKOI8JK39jBr5wW7CdWBMn5jjhEyexVOnxJchJ6wc1Z00oaNWoM+E
9SQDBMsakZ6nznNrtxoDfxnF0a9O9Bej1I5WpaCd1FOgEs0izAc6gpUiV46STIu0kKsklnIJVB0C
uPbte8QuuWp8q20UnLC8arZJ+Tp0EsZAFT70STkuRXapVcSRjSrcA0uL9sJxFkWLZHCmC2RqBNmS
n381doB5HZ7Oy0xQTVMyZY2GX92F2B+11NmmpP/I+hrK6x12EEaXpgPd7aE+tzCbtNp6cf2o4LmC
yHXqzBBnkOUd7xDPiXdIndRrOoUnL7okWjuu8iQtD0VbvDuyf6lLwviBZGAjMvIyXJT8MdT2k4dB
b1BmJw8w2mAbsVsySyDdkicbWIYAYoqa8SGXrk0Tflnn8q2fGLnt2lk1afBaD/61oUA9oePnWg4T
Lr7gFO3z15qA0I1t6gqqk6ww11UWfc+LKXomOCvcY/I1uLgafBXiGWEdbNrqAg+Qon1yJkpxHma/
Y48xr97nX54HIjIq/aUycUFS3CiXHahPehGk58AypyZG93RIAZhhLM0VE8oiijF37izCnsgDaT0C
L/VpFridf6xRbFwMaqWuPbvPlqWOBySDEc2AFjOXLBmPcYlIgWfSge7Fa08P/himZMNE/VyQoz/Z
Yin0bT4pylanMl2Zw7HFVmuVqCmaODh3J19IQjGsKuFb7kPP9LlzN8izEpoWhdzY/bSFAjIdtPi3
bZhf0djUS59IfBMjVr2mqYrFe07TAdn5ZRqN2FiJ1i3RYezyDD+kslsJj3iaNspCD9K54PeRTHSD
jHSA/jLmnwAdLoEGCkSX72mloFk21a/SJCmXwH5Isgv6Lpnl5g59JMU5GlZ3EE1/xXV9WhS9Tv+s
mJ5I1qiIo3u27TWf+6KOXuq0y9ymVQLEoQh3Wk9BxbR58BVompWD40k4ilWUV642Vt2xnYpVCh3H
HXOmvUKvV5nX9aTvvrlQPNyGyA8sZjwsIvuohnLRLmMZEctnNqqtIE3R+SdAUXCG4+4UK0UL3+Yo
REF8/dqr3p+smoK1PWl0kGx1VdfypA/kCy236n6Cl0IXAtH4Phu5fDRSrfYFc77cJeV7AP2yITj4
1osWrbxC3yc4DLoeTu4cT7n2E+uc55W2QRHziFH6Rh30r4FaKM2Eblx646oBXeMmvodyXuE9A6C/
5uSE1BSaoxIOv8NU2MTalNmmzMuXtUpiEZdHarwSQ9XhBeAnRFNK2KdR6fUdIMbXzkR5JyMjqSwK
/k5N/TxXPYztIjgnWblNEbdYRhapxuy57rGDc50tC1tUmxyBycCP06NZHeOgUnbhNF2QXyv3nh2s
SF1fJ3Pat62iu22S56tBXEnLoKqpA90nHQUKz7DBqzAuoPiHiXoYpfm20byCxL57crzpCfEegEei
aVeQ88Z9WFTfKHa5vlPR5B68bU3Lpug79QtBkThKsAmGP8wUnsLoMeO1jqxpoSFSyl31p0qNF38k
+PQ9uY4KOzh3qnbw9WBcF7L8VOiN0/5+6wP8pMoxWhuKCSxdYEpnJErH2T6MjrKb4kF9RqnxUHri
3Xfqq1kAoB3Q9nLBiqs1GZCMqk8v/NM68TX37O+ijWgpGSo28iN1CLT9ULiuH/q6PuppFa4xloRp
VtMKi4S0ASOAUGlKxhi4MFdH78BQRN22ZGrfmJF90lP76pETbuyu2HsFwmyWTs+xTHxXiVOq3157
Dh3zqJXIHQXg9Ndo34uFNCJQejSYBjOw9m2H5CDIprHuv4RmhhfHjj4GWTBZDM5KYtXnJigd0zSP
iVFXSl1Qcg/D3UCmhmxJ8QS8cqLfHc3eYqjZVq1iXCoTgBswjMPQim+jHk6Jjn/fSFAYq1X7MMxy
0qZq72K0xklBideRV3nP6ghFWlXeKmg1IVwCJT2ZY7JztPShi6e9woQNu2Efhkb9ohTRsVczBNDK
8Q3FfagWCcIss2hxNsg9mOvPIvVh86TWp0l2LuN4V4E48KjGEQuDmtB1fFZLX+GHvIcAfdNF2Hti
Pb7gvnX1B6AG6dDEFCOTDDXE9jHVG+IVHZGsMtAq5LaynY87JY3e/jvVuWIePZM4eWUCiDcl39rk
KiwFv0XNFeWYowIzpANVwv+AySIfDp7Xo+/WLErKzQtB7w4hFihLvqGvvLD4knREjkKzPlNN18kR
k5s6+bGbTWi/ZIG28TlT18ms/FIxM93fcAfRd1ULZ1PbokMKE+RkJjLGNtjfJsHucgid0IVzhXpV
w31StRg54oPFbEgEZw3BoUx5ZPJurF0IAI+BXkHPo6KYZr2/zVv/V5W3SK3rIeB7+XviLyK6baLW
xqMJIIlGCXE20VcnqIF3AbwBf6QDF+QT4tKYqqbKbfTyYONkRoXENJdvCvp9q8GYSjtui0wpaJ2T
R7h63twM59xX6QtQWIKmnPJ3YSfoaGLrsCL/OqS1vDWFGlPgKI/4x/k4wBVPjpL+AUELkW0Yw4PM
nZuCrLCIQ3HLY+ZBp0fS9M2aJsz9JB1Bu9Psg5TeMdeQvc5875EqSl4GgPC88GYO7R/DwOUUTCgQ
EaU6T4639Lwme/a0rxhCKOlyeYDGIVDVmEKT8d8s3pi7d40d2WttbNvlqAl6Ue2wHeB4wzdrl5yM
trIkZEj6Z2+qrqs7rUA/UDiJ2yR6unn11OFJ5hkQL5I0HCaP5tg/CWGDuzLZk9dxg+aetqIaC6wg
5InrGDQPgWweKQ2Ig63QaM4Kr9nkYEK3XV2/5abVbOnaGhTLfO4qVE7GXkHBvGDiI//2MHLe1lZG
PkCTcjSOnQRxUWgoXBi9uiLm/Mi68EQBqToAt7+aWg3fCA92d5AxDSf5omr8lFbQBOEPhQVh3b4Z
fZu5bZw3blgjjzbLk3aoa4ITHc/QKX8FBclqqVYPQ22XK5vyNiVsEI6yKCl8Kd3RbOG5VSbewl15
EGJITgZu1LoSKIdGhL8hKRxNaJy24iu73iSNzOvxaET+l+pR7lKtNl/LKKOTA2bEy9qH1Jbxaoxj
CqVAXI3c8JgdCF8H0l+zDPyHALAoXbkbmClrZYb6VfRfeY16e5zHF6rH31WNCmFYT7sOrcpUpY+a
lDxVdq4NrmVvQqc/GKn25JsgK2VtbxWCa4Qz4mVUjNJt8cKcJOH4mEFOtSkrVm30jp6Ij6SjV7nB
gMSoQpk9sjEE74IcICE8ommtyQA51mHlqIzw0VDWzJp4ZWoEj0ER2atIpRiAGt6gURT0xcXXFUx0
NeqSuRZ99LWzFR38V3VolcNUyo0FxGHVjNEvE2yZ209EJrEcdt5byHi1gGNuQ1bs1pFpeUvDC4ct
EftFUQ23SafATSuprk05otEbjHJROYy+KmffmOEWNvC094S2Ij1q3TgLunWZ9iQ8xjUw8ocEGJ7r
hw9jtlZAxC2LdoQG0nNn940CrHBaVDoXStOOqklfs8m5AIM1kEDq/aYcxVflhE/GzN5rOvB8o/fd
52g/h9CEXWsIX3F+OIXoBC6dGanVx3DRYjfIfg1Y2S3GgDIP3V9BFCU/xuCgxpP2FcXoRge9lhF2
9iWjRG4hT9+O565CZLSmiPJZ6+CzLHMZ6o796VWMc8m+5v9XhPTj5aAn5fOIdzLDZqReQrUlh2vm
2JVwuxEBQKyUALhWAHF2UzRC8AEDlkXK8G5HA1KtgQhWvhRy14niFQNT4xCHjb7uAHEVAOUIBfAT
fRntsftAggHPdDKapxzmYp5gLAq0raWUj1F0HV6nSDo3MVOni1HZJ/5oHZMyHQ5OQuPFwQ7wsxQW
9YtxehugSrqtqh+mRvW37eDnboDEw5oefIfVq3rTEGiEezXPOcXk14cSa3az4iEsOiix+axXVnWt
E24sbOGPJVKnSpueHJDKRlUf7aRxGhdZ5/REckQBIq3RSJ2ZgakG87CS9I0yJ5s+px516DwYr4PX
hsxBsUczWZs+ZYn1KxAG6NW9emYeUNa9Z5XbaAIDUEfU5vooM2jz/O1FVsCPu5SWM8z58BT56bPS
pcVW6cfwdF8FINNY9N04rqJS5DxiShlQQ0caLhoi/JjMkN5rtFHHEshxnCKJX6yj0GtfFUF1McCQ
exuLvn1tE+r/MlKRi4M3/0rjpNGaP5mfx+c+74eHPIeLTc7UvCoqSYxh9rTSqZ4XpYV/e600B300
9WJBq7k53JeteaWPNCpezihTLgZRDPs09ZS9WkLtUtI2f02G8pwKr9z0xLa7rOk/Qq8jKzfMEPni
uN85jSgeE2prCIgDAklVJmWwUof7S95L3YUmLZYdOquPvtx6VUllIjdvOBpWAGtgPtRT6RrlO+rF
wVHrCdzBJZzsvJUnb8inndr7J0dL4qPWSX+P/qarwO+gFx649nxqajCWh0kUXDdf+1lSs7g63NcP
sV3+vFNy5FRVNaAQLdI9zO2Zl807wPMR2Hg1dDupAsycX6SV4FPtl9jBm+BFG7u+hhfRN+l3jqb6
Qmr4AduUg0wTsWgZZ7TeK8vb+zklxCqvnBViFUyZxPuFeStzLbtlDn2Wfsd0VZIppM5zpe8nip43
uxqn5zq6gg40bkNWUjQVM54+/WhrTb+FtN06YoIlRPq3LgieMR5/BHSMDPcYoe7nqCkafV0ATCk0
CRcgeZR58aRNYw+hBnCLp6kNNThrevLsnSMCvSGm1F5C8uQ9yADwKFb7rOuMg6Fub0rbs1baVMbP
Fa3HXUhUsjSx2Hke/CR8LAayfoNoK5pf4Pg/QVkKH+6rUNl1vbokxzIia5P2tflM5OMidDCuCvQR
+KON1nMDdQ7cem8v5LyYIAv4YOn+0/1DWuDrvDeji5G9g2yznystdp4lB6mlaLJSPXee0SJBl6Dq
vWPfk61GUfDolZSjgtBsdpY5K+rjDbGyBljbeoKYfpBmMKElCPyc82sNM3hsM85dmDPtUy+U58is
mwclsG/3JUfXqmuK9qzC7+bgTB6R5g9uQ/5b83BJ60hDie+CBwBp2vn+kd4b7qB1T6kgr7KVNrxR
2a+YbQ111wq4haHQHC6EJHGaPy0p++IxDDnVIwApmza+DUzq29YIbP42QXyrpEwPVQk+9b7YcBkz
tTmZQ8G4pSa3IYAsijjP/r5klXJ4aqknZ5Uvn2rnBgctvWXllxlzX3Qh6d84TNVtVHCSTlLtMSh9
yKCt+WBHkQC0mW5aNW1umijftTYtHu5LZUN9g5a+fRxss77ZPCEL2ofK2hLprTRNunsZ6Vejt83+
vljmgbrMIv4MUqnbW9XlNDgVWRE0AK+F6N/fmoHBP88o194Xh2HMVrmnhJvEMvvb0E5o0dnGRR3w
/AgLf7xZaZevI6zd1kPUjDcnMjdl5s3UkrWqdMrJr4aYvz8vtWM+mYinHBoliR+54KwXgIG6Mm1A
8LDuvpmiRglu4n6/+Wtd0WG5V2u9tfprdypmFqvC9Gr3r/0BrK02HYWk5V/r8gT7R4q21GD//htl
UTcHbQhuf62i6mueCpGQQv3tgL0AhKXi/xzbz/HO51FMKZ42Xnj+a5WqEAIDnD6OJWrgndmVqyHa
Wn3Roxvqx+f7Szz54dnKS5qAYOF+XnxHnmd3e6/z/ucqnbj3UiWX++eF2VrHoU78ZduL5DyGMfy8
diKP7wcHDITJom6XyXmimbGAydJs7hvaFkQvoHTlKlH87LHJzRXmKkRZ89L9JaPok/iZdiTdeTXQ
5ECnRIPbnCISFFlF/ovM+nGq1OKmjyDY6lJNNlRHUWAsG7lzcNcqtc74SkP7K6/8/jlOgmmTAmne
ZiOjHHZUQHF7bToV1BJdo4WefV+8v9DKnEC0+erpvpgXAK5rRZirv9b9y3ZqEb/7aZ1u/2En8/fv
e7qvSygxc0OHh3/Zh0LIcML1yjo2IWR5Fn52/fdfvy8aRaLtCoU/4D+v/2vbOIqDDTRHys//vJNo
lC0BSa/bDAFYvP/1sVZOI9l4qidLI7QLcGPzlvfPf74E6ecTKJHAZBHfUrN+VcdxYVRNdasdo79I
K7vdV9dEQTu/gE51XzSZUjDzy5TtfbHwpg/68/o5bPLipTTO+pg2r0XTeSelzcBvznsehYrEWzO7
O86fKonRLsFW+AdzXmxqY1/AFrwqYZ4/FSbP8PylPFenQyw4/vuXjNLAlcsCeHj/EjRD0mbwPqdS
mZpXje5FZabtLVHK9hI14ufYqybrd15BOeH+JXuCn9G2ur+7f6mylHfqgdbZjpv0pUFTY/7dOM+d
k8zpTt2/o5YQd5KoQCFhPtgwQ489b0jk74uUN/cd1bhrMGTJU1bF2/ueS1EOB6Bb2JFlW8D/mFQ0
4ZfFlo9JpiRPTWxwLeqsWzWVnj41eRVede+aI5vwdN/A0vTGtYPOWt/XFUqhnW1FgiWbvz1/Jwrx
cAyUutret6A/3J/CzHtM533cVylOMdLODkIUlFgXIgFxSMDKgTViJ/eXGgVwKMne4b7kyUndFRMg
n/viz55S58F2lCejHJxjM9D5ouXVukESyM8E3lJR1QjyBLoOTzEwt7E3tbdGBufR6uTnFJYoQKSe
jaAKF9W2Biov8zelVHZBpoiXMtUC2v9WvVF9z35tOryQ5g1qAckhDSflmIQN2W8SmnOz3fnsAZTH
Q1U+G07XQ2Yz4nWste2HKG73z6eeqogWZPkhjaXDQEeR6/4BADpqNnUUXblf4BQ6Pii8eY9mc/b7
CUy1MwRro1XVXUUPhFk/e7l/7uc4fQWWrZz1ybfRdwfJRQlefoZiWnWIKr1VVl6AUKcTq8FtfPFs
bX/fgKACWbauCh500GCIrPQpJS2uC2W8Bz8OxM3JK7GVsbQQifaVt1ZqS0sLxzcT8CTupFjVozd/
qmMkSTqbxxuMlP5LeiBDh2l8J/qlMRDl9d4JgXjQ+61AUbNFX3mPtdlMNz9X7Y2tB/7WK7J6/sM8
lfMGgYSzY5WW8jjWItsXwQQlW0tAore9G4Da+UX+QQ8vrvSHWMEhS8HAyf359W4bjan9mfaldJF7
BxFjc23Aens/P25R2BzDQHuFBK+v1bLIdgnmH0+aWqKNwq6DLPw19q3zNDid3I6AsDfKpCWvKlpf
9w0q0C/oT4nmUpdde1CMDMft1ik+w/j5voGvjKHLedNODyp66C1OFfeDGyEgwcG13xky9FUtvWHv
h9XwaJPIAKrjx1VmVTARzk21fH2jp0a8HXEfuxE2/+w7tfUMIHmfXW3RB3sDWZg1oKrgXfFJtuZd
5PzoMopyDxkQoR9FOLsbeI72y0KaN7XjX4UlTHf0bYWEKjDPqgP75v7NqY63UPBAk5f9tM5GtZ4H
ouTJpET+c3hSFh+eIwmvNXjaUOPjTQS344V/h/suuhj7rzpX1IsfcZNTR8phSHXKhwh+3zcoRtiI
pSr7kx5N0UNdUNm/XxvVw6U3HpMPNbXgy+S+sVeNpHzUFVAyPyc2ZueO2wDWRmSihE4WnpqZggXC
/BZ6PpCvYJL6Ib+vBUMc7CN8Gf9ho394e/+SY6fG4f6OGpvwgV+AWtFLS7r/sLto3ud9o/vefz65
L//sjsoaajsNpfDa0nz3/sn/cvOfz0MB3KoMmvHnFO5b/vz6/Yf+4RB/fkk6bbGNpPpzCPdt/vU4
fr5+35PgqaGOGUXfdeJl67+O4/4uN/GRvEtI/L9W0fg/Ey7//0lrQ/5vtTb++3/6b//xX//9P/7z
f/kn3fL5Oz9aG5rxbwKJcRv7IktVTUzi/6a1IfhE0yTqiaaBxBVutH/X2jCNf3MQwTAlirEME0AT
/q61Ych/U1UNwKS0DccEMmj932ht2MKctUn/QcpRxSgB61rbVE3sEQzEHP9Za8MWiuEjO4zhCV5X
aDoeoHGv4SbgjPnUFSTKhqIvNR2ho94G3VbvExr1Ig5WjOcQ4SIwtr+bCG0sPd7B1V4qJgKQebbw
Zt5Xa6y75D2yTv7wmEBtmukNQDDwflrS6l/GKcbO+BNOH+gyGcqDZ3VrmI6Qh4GjWSqQQAwcW56i
5rMIWmgfciFG7TN9E3S5x1pZxLWz6I2vEoQQkoWrTu8gAbwEExYvcX2Mux3RcoajitIgHNGWKD9/
DI2+bPVx7RRXlJXAEl0/Uv+Z4WrhDCdNPoXZRp9LUOCmZLIMBWVY5zGrH2Dbk7dTM9ooIAYEnS7a
oZCVTjAXzRw7A7pGtos+/MJTPrLkJPEm9MGBB03kZjaptP1WsFOtPXcWmG6Iv25YfOYiANC19tpt
49F/MnExQGcDzSlPYgShzm6Fp0rZlM5er/ArSXa1+h7bB+JwV1SoJaEbF+Goh0CVZiB88U2boSFw
KorhT1dhqK7o1zY290ZwmvkGY5svMjRQIclOlhubUFYmdCdgpURGu0GcZDEYS/KpdUclTG2sZmFw
jhGafKn+ijzHotLeNR/vcH3n+eux9yjsrJuwPmj2qdMALBmvYfqFXP6i7vYmug+hBHuUT7iv9edy
bn9TptHtmV+GrtiwaAa5m0CC1FT9tRE+PYzsLKRyDiN0UrUVVNWTpj2mqBYVCPjZAIdUnWNVdzNe
wofLl5ATU2VzOwRInnq6M/j27ioPE8qafshoocIx7fW0XKreybGeRtsDAje5ZKcn2SoLC/+0XuuB
tlxla9HbhWlObzKIjxnlfNzxkGqXsGEdyjUoJtx0w7x09Dwn/Sz1AjNnrFADLlV7HqojELPL5FeL
AC2nPoR+UZ4Lfeb/xsd0mmAfK2h4Tbuiyn934CPs9egcbeMl8h6D0MXrt6p2SrPRnQ8Dfy8n3HcZ
5IFsjp11qrl0Mjt5FXhvDWq2RtdhU0fTqkDrP+amiXuqtAPdP7LkgT5cXy1zifcagNYM+lYI0nY2
HMHhflmV/g7CIzJoF70Cfh7M3u9obafqQkU8IPY/bX1joRW5Gb3u1OA77wCLQBqqAGbRguCjaDTl
L0iKrMpjBlJEe3d8OsUE1VpYcPPyvOY0JqgNJaHYJMDGp29du5UJe/wfFJ3HcuNIFAS/CBHw5koY
OtFIlJ0LQhbeA90Avn6Sh429aHZHJND9TFXWcpU9AMmhIBYMlbKwjm5PK2X6NvKgbCA4iPCsaO07
dhRh7e1YKhzhduxGKZ/l+GPgy8HMvhPZG0lDmE7LrZOydHL6NwXPVgXxT6iHlC5JmS9Z/Wl69YPa
PU/Dllk0NpS7Eq70xSD/5cVhbL/T9ctRG19HpW3FPHreV2k8khr6JIhIXEz0FzxSLZ+33bzEGGV7
kku72TzKbIkK1TkUyc0iC4xJXcTYJEwthN+s63lE8Sorl0U7uWie+ArgZJAJm+G25iRyVJ6l/qDC
hqwrPTJastzar8Eh1UWUkWsC5zBFaGneIREv0hQHPR0DVX/MmVl7xqWy02heNaiAZKJY5cHkuEj6
bivWu9bbie4uR0rmfQZ/ZCXhWE9sUi6ReM0Z6sB+/SLyOpic9zW1m4d+kAzUx/RTGCEUsS5kcCRA
wiU6Nh8Pf7LG6kaMxRTpq8k20WbaMhgg9GSMpmBgz2Z4BX7UdjismnNCK1NhzbKfJRHDW42As42F
1LnvEcO1Gm4O4RKOvv6YK3FtOov1LSyY/tQgYvBhkbn6u9pl5FeR5GgpbkRsn3NAffGqO7pHCap8
eymqQyspD7OiHwc7fqlAy25rhyxQuy+ZvFjw1EW1X5TbUuRY6QdPsJZPglrPI10grC9bVwnMgfAa
O+Mgn/MuUt3pVxuQuDUV+/HWKuY9XVvGIjq7FVxdHRYhdMSjHw/Cfm8WvA96RU7NmH44nZYRpskQ
0mqyv4S1x46jHQHgVLCxr63uaq47JRXIzXCfoeKZpz1G56zMmQCQGdmx3J9bi0znlc2Y0tpYvB/1
UulD0lTZgx/SegZbCAjA6iuNJVT2B+1lgs0AjgIx3Fw26r6z898hJOQGlUub7Rp268DldNBRCwaj
cdwO1tsYf8yaAf0aRNQky6uJwwkrehHvvLn/WUKnV1JgjPmVeQ2S7IUtykhrm+aqn7pd961jjZCL
+ZWaaIs9ixscjO2EaSHL8LnP02Fq1d9Z49ZjnZcySDnHahaN4+DA3gMG1UdW6TC07Zw/Dre7aaN3
9262cr6l8gnihvM09SWBshz2mddu9HKcLoyexZatZamWRLfrq8bp7QqSDuPIzGBDYL2lDa+7Q+ks
/3Ihv3RUFUSfs/7D0eK3AnTCWD0PsgcczZOBlUhgg2qZswyx/rKqhUaiuPuU9u/jnPMGIDTTM6NG
kMCZjDh02cG5vljS5OUw0zemtEGlN2kgYAPfh6yIKETtomLk/cCOtQdvfUhTdTrmWTlE0tVfE8dJ
Tzn5oUgTcg7A8burkumgk+s28OFsKq3OD7S76h0arRX9K9HBpL12aBxBpAWKF1MzaNW+HPpuJ8Nu
GZiUgrXGuY4NVCKE3rpzSR9fnmMzSS/xmlvnXDv3OM8Ze1EgeXP1aXVYU123+bG6SQ2liTZp4hmd
QRL3lpeANWoeDJRUgQ1NNxwLQ17UyrwtSYF5kaBXpFZcLxlRIgPP1N4r7Ruhn3SFvepu1c4830Nd
dRVvbpy3ajAOqoW7LcWnx9Tpzi8BHgAiiEjnZD/N3Mf82BKofSagtSavtoPDaHxwewf5LDCraBVy
07r5eMZ/SbcHJYD5utHhuc2pATvC9FwwYLnz4636DRGG7Zt5Nfq2GB8sxRhROMsHL2/ESTR4DPQx
qrLluci9zx7rsG6KLWuTa0karDHmTUQ2dq7vTAYYMQR/SsGW/avkMkJ0Sy10tIiP7x9qA8lVsp1z
Av/6GUsE+V8ZSrugQ2U9QXIUyLeqda9BaW1DqR3t6TIgWjVIziQEbGNJJ0ia7mKWhzL9l2rfdnM0
tF9QHR57MYqGkt8gHW5udVMyJ6KjuPQDlErnUiX7pH7wVIXs1T87PxcjjDSBrYN6aYDo0erBZF+F
dhgRS7Tggcrm0CZ1JNxbfOcQ1PVOJXpx1MxPKEFYa+aDMKydbkhECDGJftCmvGM5omMhxFUx0DZX
PLwFMg0TwQPiV0gJYEH9Vnvr4WqURVTx7QnittfjoECf4vsl+vtYwKTwbo7s3xpq19Ej6cv+13Zz
GNvnThsOJMj3eAiKZ3uE/cjTr1YH2nBIeR+D6J/S/DKv6WaIMcxWEXXOBnAAYlolGPnaxd3RajL7
T6/TpOKBmINBpg+ONEJmT9r61NTFRjp6yCj/eE8o0ZpnU2PchofjuqB5S4EBFdrZWpBkdB/gdTBp
Gj4ov8CzkAV7B7XHWiOWc65Ax9UehkrZrbzYdyzmFjLMolrvAvnqTDlR1VGPrHFFUSTqw55ae3Z3
kJyv2dz4Gu9Q7UF6jk/pyGBivcR6uxPWGibOXk+/0tnheUXOQfQrfcU8A3/goRL53lUf1aINJ4KB
Y6EHvf1NtpwBTnjmuyrnkQ7mBJET5+BPgeFzQF6krCZukd9JhUu/0iTBt5+5xWxHBjZIbi/M+2OS
fIo+muOrikQIk6xTnkRZ+a7ZnBx3W9hvw7bHDIruZ02fJqlsUE0o6BhqzeKUe41txU+o+FG+hSVX
XUxUeK5rDNTywNVj5F2XLmYeLcR56IvzYgZZ5UBAdneDdc/ehEKlOsklRe8tWnDZpkO0d76+TsLb
cC8HOWmkw31xF9s+QrTQafbdkl4zaUK85W+h47sE7zveheYTrqS9sBGeGefEumrNtYVlrOD5SZ5c
8yqkTaul7lPv0Entwcs+dGg0atbDgNx66PxVvAByJrNAJba2IFBW/tjZQ+wAcewf3TtqiqiAPP5X
pEWg83m2joyybqDqxfO31pEBvH5RYj/BQSOK5cYmG8r7wcANqqfOrh7aMDfqveqmiEJR0+PSGd3T
1ExvrtJssREZCoaiPEJRRd31zu21mRY0Fva1uEu8xnPq7sm7hpkFJlc1Dqp+4mXMbfLFRM/ug6Av
qARZ9b7UZ01b9/Q7jfOIiC5Agr/xkn92QkEgrWMbf04gxek2hX0xehTRuppgJnwhj9dHIIRp29vD
MoNGw1PrIoYu361evJgmd4PDUnm56Bo7Wfi1hp5eajKNUbr4hXHoazOa1FMCtaGX1LnrdrKrIHbR
N4ln3XmeqXyMVIYeoj/D3hlTvlOUe9MAJ0OaezaxS1s/EzoQlOQBlCbdaI24y8nCuW9vowK3AAtj
tn7NZJLrdPBz5AFPX1Zy/uajw18VEm/MKWGm4ALGgYfIGUMNtjYjiblVgnk+Vgis8N4tQAmE8r0O
MixH6poMnlVKBwuNdjdjM6oZQcTZrtXabY4qsbdL9i1lekmMCmJfdUUHhAQJFHRzqasP6bqIsdu9
wjvQASaviO3F9YI8EUAUk9aHrq6O897g8NJymIQ3goJ3DlYuZ3iAVRIgLKabeGnhHSp9sl8sRMj7
3u63nrkeGF8fyT7yPVYOcK5oZiZayObGsRAp3XCDerJRY5iJQxXRorziqt6bNi5aLmbD7R6qrg6S
4nVhojA3x0VjUQbX2HqynGeUA35L9C/2kgS2SfHuIbMt0V5NReQYqj/Y7TYuppB5M1ef/uioDwj9
kfpAdkMgiivR/AdB/wi2qU+Vk8PZqCVmVCuY8VnXnQSs72Tuw9z0tqCDQ0f1EV6+zBb5whWkoJKZ
UJI4yJyMn/k+2J34iodXJv0w+rpjGis/KMfDGQtMU7uPmbM+urSQFTJQxf3IVQQ5fWg1P7P9PKzv
UA4OuVtQ/77Y8V+ZYZAzTU57j3NjQPElIqPLar+ZmkeRmUdt+SNiJNIThhZ0CYk1f7c5XOOl2bdk
JHCd9BH6PIrPUCetdlP1U4hP4pSWXDkaukPc2oM1vy3ujEYwkslwKcHFbPqeiYR4dxdMTdbWkzx6
hNqv5GKL+qJbZAYLjJaeDWv9Kat2qlR9+/64r2eFhmmk5hBGGcbmoWTL8qqZy2Oh15FWf+SeQspx
i2uxpfb9nb23pVSPiWoAhfgbmRzV7QWJQ4Tj2R/mvc1yAZboiAm1LBY+qjSCpME4BXPFKV62eG4C
UUK8rr7UOg7LPn1AFfWh4TaLE4LhnOQxvd9kM0QG44lASwBb5nm1doBcNtZM3aJXyFZpTBPnPpra
W/VJ/espsTMUsJIyI6nKHTOzrnlxy+mQl4WPjUezWAmmfApFT847UnGbtxg0oxPDqXTmh8bxuImg
jg2wUx9J7rThWrW/iKHfod9ruXcoGm/bpO2D2phBTjfWxscBAF/doqVZrkbac8ByuBISaFXHptZv
jaRXvBor21s0sCijqiHgreCVe8piE3cR10//5aXTs6l3viFJJWgNSsW/KSWyPd6wYf4SjcUTgaIZ
23nGLilDuKToOmvLF+7RPn+Lva/J+UrHs+M9V7oM1wU6V60dqmnvVdWW8RrkK5Bqa5e+ZUxtevSj
Ql0Do5t3idFEy1oGohoiRN+ddpB1AuEDNdLNtaOE4A0NegA4AUD68YN5tYdLs94bTdRQCePRCsmq
OPTLDXsw0RWyRmRgbxd+R1AVuzuHrknlrrLOaO15y+TOBAkr2D0aAksuBkC70Q9GZGJ11zWfycRY
cHigT2/T7FUwrMri61398Lg2/ZaVJ4PE57F0T3nbBT2MB5nccIS46RQl+buXmeG86vthkhEuor2T
TSfeho2x/CQeJRsEk5aXc+35h3NQB/ml1fs7vbbCQMyiNZLTvfKK1uFxhtLqGNSENpCZ4hGHfYR/
cVOrHlpyI7DwCzXAOxcsK6v6psUZ8s/lu0v/ykIJdeNAW8kO+5j3NLdoc8vmWGOBJKZ1o8/PQ/ar
qhMOIqLF555u3Q4svIKziMNK1zeJfp1xgmCG2qg1sJKBlAf7w7GWICWd2uZYJXoC9XlLO30pgAkv
lstvgseHmcSy5I9PK6jVrMYqhZHfbOmBSOcmxNZHAXqoSuacxSUHfzGzPdam1M953ZoUosXYP9mg
ykxaUuSM5wTv3Pc4ArWqVOeo1EPkyYgxCL25yjIMR77b+c1vw9HHtTQA+FPRnKXk8cBxFvz4pCm+
gDfpZVFCr+wxAZhKhqVWfxjKbSaL0BJb7Hw44yni6ouFdXp1jka2T6oUtGaNpPoil/gwFGfT44e9
ALWD8JjmAdVUzTHsGf+YgFMs87QAueoK1rD8woM8erIIPMiQAoiBXM4tlLiUBWXj/rh6tlkmJnM1
CeYTSRgVCtd7FdX+lfMb6Ixdnk4BGpVoYsILi3mjeNnOBWWp9mTXLMGkoJgeJ8rFj5VnuV++i94L
7Rb1vv6Z4H+tMfNj+9053U630ZtfarXYgIYqoXt0b4q1RSZMCQWwgY9hbk9yJRdL7fxaRhKdVJ6N
pzm/ZMsnCG4f9dLmPvTFTrUR+Hop5HmFYInNBV37oUZx7pY7zTrJHqfUcpDjw4o10HXerZmME1sG
TbLzysto7xV2GTKD/Tt3oSSSZ8K/vPiZ4OkfHypKjK45tvZJLxc+Oq5g94K6lpPzQAjUuR3jXWu+
wlqJMbjqMwCP+hnICaQ0v+TvpqJoVBgxJSDYRpKhqpO9XlRhheTZJLROU/ltZq+rXPaOIXfLGPsp
lgsxTB8GEGKgm0aSh7QyFDMI2xysh2QROg8Q6Ar1Ls4MWeis6rKbWQpPjBSbqQ4XBBPVaVmo75w1
WOybsFC6drtkLrltoEj80/rGNzn928NoU4nn331VBEWe/Bjjb+k9D7RRU/XUymVbap9pd1v7L4kp
UxYUQpoRshNnzm3s1PndRnk8ohTv0D1jV07sKBuafWEkvpZBz1IU+DOEaSOc1jH4WS3hRswQHCY1
7m2U3YaLjhAEkfHcAe9ZLZ+5eGqdDKJF8oYElfVXW7gFTPw92qfT7w2TExicJM4fiQ4fadc2m+OX
EdMxmV+h0MZ/eHfq+7hXubM9tM263izOrQlvSu181xzjxoggE5BXoi7btajJ3wCFSHen4cvPHBLw
IN0hdtQQPKXUXYmdwevD+CExuyNlaE425o81tCu4R8QY0TGi/w8ydkDuHE5kUqH6IActD6r8x8qX
0HNrlISntnueqWTgiAbwv/l8/ilWSmDV0XDbiMHQQokqluuATSBW++06eveRCndGh7vx3rkPgdDm
4yDa09L2fuWxvakuEONenLGDZorjF8Sik+Q7BowQRkwPnBVuVc9VNqn2kaYY4NxbWpxcDVxIlb2O
PEtOHAfAaVqN7I5nc/4SpEQNREMZoCE6BaIs25k+ORIB5CvjX9uGSwe9jSHPA7tPdPCPsaz4EvPQ
ToDgDbCfl/dVvC1OYDk77T2evh1M+GIObSwoInlpGvNWvq/9ZeDMAu+yWU1B8kjO46xekWP7Wjcy
7l0P0nyzRyfsiylYJ/cpWT9lxcvVuMcGab5gglkoJfiCkSQvVpEqn7gA8lo9r2kbamvWbNyl/5jV
9bVEamTb3OkWiaX1sOsYBiWex2D7Y22mIAZduXDVtrqyc6UVNvPXSrto5q8L9BOCxnH5LXp1QG5P
QOW48bo3I2cLZZcfksGcQ4yTagiUTkjrxHArLe1IlX5wOwQ2rQ3PG8WtXp5xJh4S1YG2lu1H6wGt
vEcSiaDmtzgXzfitpyWY5n5bdCP3Vs6nD41rSjCX18y5lWeL1jtXDksuIAejptHu7qX8xWQT1wCu
mBxzU8/SH3W5retrXjy7bYOqhVEdoEBw5n6BSWqG2orb5TmtsUCrkA7U6qgx9ta8Yjfa7yaqJrRO
O+m4J6kVD5b9uN5xsw3jS5o/tY+jNFGC2n22PZKQ3Q8c/VNuvyz9/D1B7fLOxDL4BsShwT4aDYHC
GXWUOLTjca0cxtS1X+qI3duwGF+849imlwlelN5ddZVYFPsoOuQlKuvt+Nbo+DxhXJXGS4wNcGOJ
lLeSgo5hsPjDIH8Zinqbruk2F+It5v9uDfYjjrvIYQ+mTuN+0YxAYLNtu59hyMPeHY49vc/a58fR
DlIXMAM4ztRknXw//i8590lnwc2c7iDxB2SJewsXtwQUpeOzMiHrMuhmuLnne1iXSOCp0V1xMJnm
J9oHF+FOfHMS2MNTMj2o6zYTl9l7zsxbijGd6k/8cBMr6aXIXp3eDHo3Wru3vHx0YaEtRK9dq0Y/
QniUT+1IKOJ+9KLh5Q6MECc93hVQiZfNAGWkg2HhMv+wPwnD/gaTF80KlV1qRqj8fW0c7jJ/eiI7
C5aJWXhdbZUWQOXyW2nAs7MOOvQQLVP+lnczbkFs6RInZU0+h3sdGXBU9m2tEFPJapt0keR8H9f8
VN91BO3ylCEg6Ib801t0PGdNNLKTMSsYNZoWCrAYrXaGJxjeFx/NWkSzrLHscf+Jdo+/GlofgYYs
HDpuWN2ijJpLvptbzYORAKs0k0NmstTlgq/7GZMr/KIZzOVc7o34Q1n/bCirUKy5GVvI++l7JYpw
HQiN7liKahwD1aaI7YcMoGjKTE4ihK3miaHedXaVz8S5KV79ZOqP5vhgSpfUjRmNFJNPW2ea++YO
TA7KYd6skW3oT86kBODat5bzpWu7iWn9WGvBEP+qyzvVfFjlzpvRkAqo/VObbDNMn7oUJ84Ck2Vy
C6msKM5jDmqF3T9nlMODt2LWdaD8OgNpEA5tbCv/tcUn8kSUktNWgxtIdCMku3HrfAGcpAkG+Zd8
CBNFv3vXY+Ce7R4z9wW8vD8gDwjFCh+iKX114d3VjxkYpuaSwSpHn5CX47mpvhrro5beBvbEr9Jx
WVYxcYXEfMkvSzl4ELlS/TV11NPYxIiHI77HX+md01V7o/pGXkIum5L9OFMZQlnb5SxplZyR5sz2
O+VWN8dASyknlK3Khc4+1c9T+7V2XpLqr4Yh3ceXinFYYSyXXNM2C7ekWWCfL21iugZ686fGXoJY
nTbrsO/nFPxb5felEqp3Y6r57bbD2ZV321/63FgQpE1v7xnOTp0eXPGy5AmjA2Yp1HbSe7OrP6vm
M0Dq6EY5M+ChjGL8oha3K3ap0SxZaBJrbqDuoNZGrRKaqfKMEoMTgCOSr4V2DmGYhQW5mWhqHQ3v
v72T5dlpG0A7dr5Degqqdd47pjyQBbgD7HAjloJQxqsYlW999MLuzoRRV6aZ43Zsy8OK/VxTmfax
aAVLEiZuaI5OpNRYjgEBk8zB4AJZwVJFFklWxGx2HznkI0JPLuoA/rf91QE+uvQGLiuj0ZwvStZT
Sr1aLlvuAucRjFJEF3XXnQwvflv0R8UxI7JFj/zBIzE5rGT4Ld6m9fneMLCS/xhtPrti2Tm6Ryiv
Kxh64UJN6er/KKN2ld6+VGgzAdnGT9PEKC82IYZ5PxoWRW/KYBMPKJHA5hs72WIFqZlWIT7Ip7ey
gMrRKL+YeQff9RAas2RSSd7TzEsWq5cGhhzlhhmD8GJIsKkGPFIwFVRCVBi8HzVLecr1ZT9gi0jS
0k90SkdmAk2rbftpqw7y3DjTXqYX46dh6Iub5dNh5cHHYjdEJ1CB69rNSKYjioCHbur/5nuMGMIL
Amxb19ynwxq1ltwmbgronWlPtkkAT6VgeTjOEgWiOSCKeWYvaUGaMyZMWMWxWcwNEt0IvMzBm7VA
dThpcJEEd667NrCNreBjNpxSWj/e3Hn6NuIxOOJQ20tE3m3+tPZcMGXNJK97dLjWFoORvPyKzYHd
pnaUDAjZLTx5BWTQpY7BQYPxQ2hVTU/oRcJer7YqpQRGqwAcpY/zm6Ak7R0w4iHn0tKU9Rm026Yp
UOso6icLgQBddUD1uW/RDrGd9Mv4Uco72K29jlr/4DjoslRtP4mBjuLDlQNDfDsJ3B4knKLPYbk0
uxY5JrNP/Pg03GUTWoX9KKYpcohnvOtC42unEMZEwYxESdyQPX/0bkLdKzedfNGIHl3R4duTDLPk
J52oTnj4YbWEGa1jZx4r9oo1DGMNytRcKQhQXnqKzeyeCrXpOAKmnWKxZY6BcvAyLb/z+jMpyp6K
KVjKOILmw77VBPEt6l/8T1Q+46HW4YhSkinAxAAh9sNrfX/zUoq6Ydqvzh+s7VPdzFusc0GD8qiG
iGODQ20QB5WO469Cf0XkFxgxvqu65PX0nKsmRFBjgSi2ktYkbsZ/EFt3KfQMG0agmm/bQe5yQEmy
/nBH7qY74CVJlJ2oFR9P98zMoqISYFEieThqQiqVDozF4zimpwIvRsznbprsfWmuwXUKpBaxDVUD
XXGLZT7Wuh3GMUYEyiuHZtAUV1u7751lVPRny1yPFqozlBdHPpCzFvNwg1AplA0o9ksCcIRkS4IQ
jkCGQ0tPdhA7/GEg64gRPfMQgnFRvGEdNTUuT33y++bOV60vcZUE/ZfLAzmhDLyvipi0Iwtq3uvm
VZH6pRzvlztjhUw+tlkZSvRbnuPCzmP3UDBppjOEXR80j12fsA8VG6df9wrpytgzbvm0gEqqGSB8
mOZHtlKIOrQiauBIHino3rV+ZMnw6lD89sJhNncqnDtRVTxjCzz0Vvytm7zFDaHSmYlJpDA+9IFS
yajt7cAMplJVbN3jgWzUbTcpZyALxChVTLMARWTqRqdW2sgEHk6uByZRoUKnC2d+0elQTSHO9Z08
Z3jujNnYKwnDHDeNSMhE9w3Cn0q8YIYQ/2C4jSqasrLA31d6fuesqF/a4NpBZ21Tw4d3eMjXnwIB
20wWydgY73G+F+y3FhOT02/LIGVGwejV7662bJOcTXf3syBCx/6mpZeR+xMCc9B6iOj0Z2XW0MaT
bmzhq0xMuOtAN3GR2L7XxPsuIUudtbeOjm6sTpowfDvN92ZRBT3aODO5Gda/td5XKk73iX9jG+6H
r9a76bmyw2Pjx3XKZv+8gpFsn/T5U9YMhQAxkC4zgYBa+GSlhuDLGB5Jrfl1YBLV3AyUsneqd1F/
Nil5tMK6pZU8poq1oXw8NZkCPofAHRIGBUt1A1bPIoYvPIYfGtGdmtQ2ptKwgLF3CosSjUqQWAdF
Oc1YyCyBUITDrIXzMU/ULjanPkQoJj3agwSS7Elo4Y3r/ULMhFDnhlh2OUyMCVpn/DgtONy7+d8a
cywMX02VUErVxYkFdWH0Zw5Uy7qpmJb9gQS1dR7RqIj4vcRMSAzKpoIBB9a5T0gvLZfrtHY3LIuY
Kg1/QEOfDurxLmd0240cRybL32QObfr2sK7l5zATMtDG5ugXcLugaXHTRCaVWqNVD6LQq1BZLfON
4e7VtvCTF6mabFfASdKe1VfiCn6SQn0Y4e6JIWneXMA2zeq81rjN/Vaxup2apkxvyX3HPLts435h
NloPgG+knzxZiucQS0Phy0tMjYD/VWlvqmQz2qahAQK2Rg4qjNH6N0lThcxbiZPGl12tZGWXNlb+
gl0xU4XyowZp7DT51QNhHYGAYk3PMbfeUSA1aFl/Zi21RahRlpwGcTESImYAabPGH3dSYopG13uK
M6RJnoeINa/voAXzqylUrALTFAfupA2Bm8Ee0hyYdxopGwixXNMEEKLeZ6v1DHRw7ZNtUbZvmNs3
xcAc0FrUkARB7O0GgP1hv6ZFqGrrYYxflQctZfxn/nj6eSSxQ0vfk/JxbuYjlU94l1/oRbu3QVSV
A5NkdqfVvUJHw8N/ECWk6as5/EqGH8lOdwSLb9VXzDxsdJDjZLsP8ds4z5GdtnuVera197XKE8Pk
j00+23jjqCXLDZBXfKwSWWJMQpSiS/W1ymgWq1fY6K9mn+fnbh4h4ubsq0bnW4wcYbiQoTXYRNCx
2NowgvACqdTIWtKr1Nt7Ys1ezPcToRkPGfaiwhuNrYCZwUJzniIlJaxoRom4Ac7PswZOnSDeyY8L
1juzUdkEStEFzzjYfTSoBuUlO3W77KPEuHVIkjs4aipqA21G+aijStKuqZr3B9xrX+C7+51seuZp
5Gr5CNaUZxhsS6ORape1DnuMQqXZq43Qsi+DhnYB6ubzjPJlAYfL6tZI0mAU3ysztypX2fejdq6Z
BHH/eczXYlJbQIaz2jvdCyuGhT68Ue9OjSJ6uBdsBSUEMgohgDicNFzfpho6FjcZLH2GsWzHoZj/
lfShPSFVwnwxkhF/DTczwSzr08Csy0u+OnQOLt9WTnpjVTLkAYLQoI+APEE+I8zuhh6IhBQFM3yb
WGS88KcTF6cLMQxFiYR6JtvqMFv/qnqMmmbax9a3QJOtWOhyvBctR2FvA6/CRmpCKkq4+Fvm7Dud
Ex6rey4jRp9YV7dlvUaaQfMNGbmEW76y51MYmLvme2195gRYe+OZC7Zvn6v2zWVoJHAI3XWsa3No
YpP13WOTzhuPQATDvYdFU8SidskEjWTsV93O0Pl11OEhc4BSP7Ys7SoDOrP6T6pAKLS3hqGtURD7
1CJfiZ9ttWdj8y7IDtK4HCHtBONKuzRzoZtwePnUBrbnWQ3T8o8WQqE4yBZOd4noALAVzkmuC8OB
ZJWy0ScskdFzPRxaZDjYhX1LAj26MXFa6IHHBxXTZI9V6mIzq1ch46djDEh2K+n0Heuf0J5aZ9jM
+R2NHdmstmF54CzckO9O+4ltPA4p4n3PxW03eL7C7Wgyek5/GIv61fiA3oEDH3JLDarkJyUiRmen
AdM+Lf5VLSqA5hLjFmOBpLDgQH7cdZ8NxkhYcnrFyk0tQ2MafE0BgkmBBo4nmvlo9OkhZnJqT77i
vHuMcKfsHYMr3zg/w7fSIH5uumgSWeAisr0rMcGUT+7bylDa0s7tkB8bEBo25sm6ZYLYvucYvyqQ
p/Ehx+jBEKrVjon41eNre43Z24LGRx5/mglAR8E8kAiuYKmwjhKnwEiP3q5PCpR1Oy0hZh2d+FlH
LOJw3tcFOrnyGSzboaBFT9vbIkOz/wavwxt+7dKfLjtAj7nrjCBYL94viZ+hlrQbol/ZJoW4OzeG
tEj2AKaDynbZgR5ZaoTGv94AZOyuceMlBuFJnzJGtvdnl5wuK0NOIO2W/auSE+nKcFz5LWjhu/qQ
m8NGM1/UeRtznU3pcIjzMI2PWf5Sj/PGog0t9Chr/1CCAl+hbdo1JsIa4NYoBDEqQqn2K45uIv0Y
uaXxdrVQKJvKfuYomdRHBUyTgppGu9yBz0C3F4Rp/buW2EdZfidUsxMhVnHzOsujakdwcdVsCO+P
zsqWPacFUjuIne3nfCeRRQaQ8Q7IP5NNWPMb9H1wgSr9vS/+uGg3uiWihNPSyBraE56GfIDCSWmn
+W1FhOzzav9iWk/KfxaCz+6nyYqg8Xz0p3ZlEjv/YrQISayuV3eOGFbfWWFqMy4Ysrm9us2Tgy1w
pw10JX0nvhfZJkGja/ZeW6xy77iEdzbsajty+cKBTiiy4jLFGpMrQX9XzykjQFsWfQxZfg3V/LDX
O2ltySbWElZ886yLpElytMx8VTIvaCWzduKsZl92y09qVe7rIOik4qR77yfWlHiyWQhMKqMatuaN
ywTZqbbkSJ1ZbVsv0/hPr3MnrEu9CiT46tJVHjt43k//uTqv5caZNIk+ESKq4HFL7yRSvqUbhNTd
gvdVcE+/B/pnZ3bnhiGpjSSSKFTll3nSzn8HYU8mdmSpMmxCw5YLmTIr+++int7cnLsn9jBeQZpd
cBYl7hP0In8fa3fnRt27ZLD6VTRQEQtOCjbjLA6WNZqbZsE3YiG3sTlEu4KOzAHXzDWSzXXSL4LL
3uYHsTzw0OGDTLgYsE8EfB/GFQi3JhNpn0iU+BozQf3UI+0/OpiwezJg8r/9dO+J21RlzxMhIrec
T635HSo0zaHaz8O38g7t8NwYFz//YxvpwwKywxMNmqp5zUARpC7BJ5oRLIQ4rDQDZaeepuPGfuww
kkTElOK8wW98V47Uotj3QfBhkNtZilIZLC43Rysf0JEp7o2HSwupdin/ykbsJ/i4h1sFUWtjcpBV
iXjPiRXPBfNzBeMym8Ng7ThNjTW2YpmHJux37tp1JcxQX/5Bbt3boAcvPQDUMJ5vTdIdY4MtT+Gl
3B/dIt5FleOc8zGt99z535Sx6fJmuDoaBKo/8+JEnXtIMyPYs1OOyC1dKKi8T3rWO3xE3PzkwMQq
c59yxdbLa5wNSdVxZdb1eAwaLhBFlhq9x8G/MFBBDCHslhvphf5PmuZYnLkWoJqjNe4aa1rnA+3T
VOe8+nVf3Zm6jbd9Bi5Pz/nFtzTSBaPxx9C+Z4D1mOTKIxcH/M1aHFtzgae0Gky6OwmQtwVaedEM
dFkmLr7CE60K42aArLxebMfdONV3+Yz9HHv0IW6yr8DEoMCGWO7Z0x0Dr5t5pTa6Mp5jvMJ+dm2j
olo7nMq2qaGYMBUfksJjDplfkyNG5NdsY3TOvO+yhnE2ZdZIOIsfB1smly0DFX4gng1CPvK1Shww
2smNXy5ht+fTEAbfuQ25v7ct5hlXL0VXRnUqGHuuKNThdgeriR0jROXYYzRTIkgk8YJ3B2rWxDRM
tB5tbp0RrKM0QuToXSQn5OQl+UVv/HI6YacYibHbcaLutl4W48CI8yeCGAf8EuwjMH7ODdaEquDW
30p4mCo9kgw8RTZ3vijub9PoWhcPEvkw1FsjSoODLgt89HDQEpSN0sMjPUdMprn3yQS7w9hAiqZo
8fzzud0IGzkie5pGaJrD8pDRwMBpffnw54s/D7njTafUBK+EoY0Pf76oYMfsOqu/Bk0QnDh8DM76
50OafB2IzpIIo1sB/uPAzk6mYqbZiVKc9PJAv+H8z8PP1/7z6c+f/tfXfv5UqeH//rMa6OXJb0+V
xVtw7fL0n6Y+xMwiIQxsqEtKyOqpWyAj0goJGz4A5VZ1NhqR/utDUXh4uwPRqqPfQC6do/qM87A6
//MHkuVVkFbwqVY06oFsnCP0dPrnoU/DVTpQ7RmZxHTayfVOPx/V//7on0/pRjtaOPIMWiXPcfa/
D5ZFnYnpRwZnSzs7O1iuEGadMxO1eY81OiwnADUwWP55cFJmfdby8F9fCxsjPxpFj5aeetxqlXf+
+YhzPDJUNqFJoGfQwuCuJgVUascWodq3qX4fQgtgRxkrddG5D729IkpdwWk8IIDeYu3YZ3/Mkpbt
a+Iwex3ss5Fa/+/zmF6tc/z2n7/w869+/qouuUpC6ZbbWYzGBQ33Xw8AmNvzX+0xaApFev55AEDG
Seg/n5Oapy6GZFl2Z5NfWHq1PpXZmmfHKYnV+CCZcpU7T3Pvv9VK4WfgXGLaD0ZZyPswRv8w0va+
t7ztLNPuwbZUcmJs+2GSC8IlhkMdY4u/HxQHEGfh1kUDoVVtQmhWEocyGZ3tMOLIsmUaX9zU/MSg
4+w6W3QrAhYIrSiY0C55IODZoQIZWB903ZzHpPD50GAB1WWgtrSEwno4R3P3lWVw6lNQKj5eiS6s
jC0N3S9RaDcM4bL+7DHgQrBiH1/6w13YtgZU+5B6h4SMn6j7c6sxxjSGeJx7lzIobz7CX8VW0I3V
0V0KYAOMprU7kUTOkONk3O2q0to7LuUPuWja7RjlACFRKtPQro7J8OzGvvEa4fcue04V5uzEe9Pk
xIbXPDx6QYLRd+lHZr5MP3iwk8a4qSwc1naZcDazOFvBpLxGGek+IQQ9sLERn0xOvas5Y7jgT2qn
GrHMMpLHMkA262aVX2C2sRsrult1N3vKYNM+xNRYodInEk+jnyOTNW13jXOKwvjWThcSfgiFcy5r
sghDMj+XE7FBmLEbRI/+2TWIs2BN+fmLU4OMLjlsHksTtwvEWHfv5GitgOlGmtnMV5/zzLZvEsCL
Q6V2I7Wl+6SlHK9Ga3oYMG6xmy/eW0G5ktRFs4sLtqCpZbiHwi3FrTTYnHrNXOzJ/8y3wFPUHxU9
Er2a30UwDw8uSciloz4zu+lg4k2L5/S7yiNs1VJmt6oWd/1cWxReAnytCop/gB0ASZJgONjS6o3p
KixjtOZl1dhh5Vy8pmH0XYrJOZtYhcPiiDiE/p9V3R19gwYG7PHVKdps1+X99JGQj/Hqsr1FS3cn
KLtHiUJUJ4bHLEF7j8q0+r2JcFTzZMej6T7YQeM+eDhvORtaAGD+/bUmXVRp08FJpUd91Z3ACCnU
DV5lvCb3Xu1TpJHbz0NXAMjN+JamJWiqdIBou7N5Cc0lNQqWkm4QnqZORnRR10F7GROLlj3VImvb
KjoX0qATI4mLfWVR4MWNF1s6N0IVX/LajS7ssIVFf4lrM5hOguWUiqRmTtHeoc2G7kQemohdRFXT
mqDhwyJ2dnrXqRFyqllU9wDTShJQTrt3F0mta5vqLgwb3LyexhDjEF+JEMs3tdbjhQ1/crTS/E4t
70bgXcxTe8wfUvt4FRW922sX9rGVoZtFgZZnYpMEUUeT+Wxp3PVKdheDYPgI0Oailc2DqQVjQo00
49+53FLOuUy8WyyZmoaY/Q4dFvWAQOEDNC0B10eSy13+LxA9/sax7ZtqoEI3cJIfTEN5t9IhnWQs
LChbHNXkjb88zk5MUj0ulxen8zGldiERHjaAbqq9m+c63WPmhW/Ux3tMphj38D2Er5K1s8BzkyYl
KqR9EyV1ju5SnUhsxYx5m/R+1LE4991j1+boRKC+7iOSr2cBefGcjRPNXW4Vbich+vucRpv7UUYP
bkSem5fa3hRTHN5bWeNvTXaEG1/2INFx7hx8isSJKLoPkRW81gpsbFhyrDN713zphqHf2v5R9KzN
eNEhWfrto6UJmgbCvasCZR7GYWhXU5Pm+Ium5x4r/iV3ED9SbW3juZg/a79+HiiQIJ23NKYkRQqv
kIANkgkve/bCXqnYhuwijqbI+o20cKI0YMZrBqg32j87L3r2gwTkCwZaIqmFs9cN7rmfRSpcuGsF
jLO9E5uPbtNBjIF9Nqyw/WmyhGQNvXYaoJfyalN1P5wdO8mOuaBUW+IcclqChDZlBJKGZ95cfpzN
yMHMwPpI2acMQ4JMk3/eXx4pHsMc9AnlEQfmMMZ3yqDTO6r4Jwk+wDFs6vdhTsXVcrBtlv2TCJkB
C5o51m7jXZt4Mu5+3lBBhhwmqnTcOEmUHNieH4c+yM7cvrptU3v0s+OlX4xTVIiycF1bKY196Vc4
hwdAdFkcR1f3KaqkcY1YrHYyobgCKCafLl/z2VscTJPoQxAiF0uX22dvWXRpLQ+xQ2NKnMzinyt6
6u07vzLno9KY6Mfq/ueCmwfGmCkdllC2FUEQo7vUBhu7iLJcLAQBUo8dm91VDoU8tLw5Ke9OyAMJ
6E9pZl45wJhXAAXsBsoCyaJx9y6NPvcqhANXqyT956NOOSi5GjMksv82GkOmpQ4Pm8DI3kDfLTUk
FHX6jmvSMDNuopi20FEJUoA9IfVx7H+NOqruhgQzm4+KllkgQUjPJMuEJbsfVQ/XuPb3VkrJcsga
c1MTzWmxl+5dPw/PoCx6kYa7qZ7+BjF8HtlZO9pGPMj9SbFJZsDOEI1oxDKSXYMX+cAI7GYx5sRF
KEi3h3TR2lHIAHQgYg+NFW974J8b4GgkkPSvtN71Xhl/C7PB4VMn1gsdLdxQUHQncnCOCtMDee30
lDuYlbvMIazFrT/oMCSE2HP3nt3vpmK4jqYNMqg7Yt5lozM5NyJRj42e6VkI14M05c4UnPpqFTzO
SfScw3QY9wNW6VMSfthOETw5kvIMs83TddVsgwSfprZaPI1FHJ5cCOjxRAatpLSQVWW+zm276zMr
QyyrM6i5zkNR1QfYw5z88G4N9qF0SjhA8VTtAHjvC2vJBYzGG4z+O86f+k4sZpLGJ6hjsOd3h/Ba
8kx71mIWocJx9E1aJewKxoV/tWvO5EB51QkOMAG6K33x3OEacSzGjHW4vSEGAzZR5NCBC7j4/Bb0
/FX3dPda2W/wM9G5nmltzHTJqKx4BXqBCJdva07Grl8KvMFdus7a6NNM6YoqG3wEbhmeg940DwYV
xbWev/ooPQqBIimMubloa3iTEe6zWs53shk+fI/TluoUi5GNf93X+G4F/VW0GDXHRjAatLHcZiPh
t9RxHsvEDRgxDYDcPO9OcNVsZeKap6kC5M1ECbEhuwSB/2QAdQrG+a+ZIL2jNWD2ijU1RUaV7Iz8
bQJtu8as0K6F6OxzNFkgso1txxr5YFXDfWd33SWy5X1UBu3rkIOxdgp+9al+CPzZW7HeOddIIedR
mYoKj3PslGM05W6t8KYVsK4T4ABuYu46qADojPExtlu9Y8yxuGndeKOd4D02wbZMWXuhXqm5D1HQ
MWaY21KCg+cKwGTZPrRpbryLLtmbvnrKY/Nat21DGXZ3ogMF+25tzhsROPy4Q3plu9YeSJcbRy2G
Uyl/QOZgJSAcP4/5UD55ZBkv7NpetRU//Gz/fjZ9oVTZyfDNL9+qsZ/AJU2cCsq6w7mmbKy9XoIG
wgvz/SThFMYmnnQn0ThSK257fsoAizKOEdsgYyoaVMS0Nd1e7xi3dnQOfgnVvLox4IHQCwmCtGo7
9g/0ePc3P7C2iVlXB02VAa9PQKiGU2gPlnGNdeJTxCF8FTF+YREg9++CkOtrCPJD3CxiNem0GsDQ
wM+Nr1azgydi49uOBSLxt5xaBdKIUkA6I9D1mVbZweAvDRr3rZ3iCydGSMG89+VVtnMW45/Zd7Bg
TSdlmfWe4Pa7FJG5yarauRPaIY4+nXU6vKuSYlzRpBjMJnM/jRXPt2kTjB3avwYshs2UGsna7zA9
xg+zg58rwYlKXqTpNzmiFRie/mn0snlvaKTlVN8ICpurXBa/4sn8lrZnreBDWpvCRNwqBMb7FEt4
WOLMn5nNadzFPivuJlASHzlvvzMUEIsRs7LSNzB9QCDThk5tlPc/wXQru/x3RVmR9shzlZIX1Sic
dF04st22MN9Iq0N4w0K+E2YrNrNfWysDMTGGR+SO1N16NCSa3pTv7PQ9YKi6HzS9OLZu7oJCYsxR
FR4EzeG/Myg0hmao0vyXdvRrXEWbeEKttR3zqZsl82V6LTT36lz9Eq35VxZDflGEvQOT26Bg4wlX
JOeeVed7p7H0eQKcoCVoEDvcxlneblXj7Jw+TbYW7hTllQ+zLt8B3kMZdzAUDhGDa3DEO3KULIDQ
N9ZJlpwmlT6abEvb6huKXrgv08ZeCQlmIIj+WlnxK5kAUfgx4ShU/EOs7WhbB1B5Jj/6tgdzXPcZ
MXjbkH8rl2JBMYyf0jNeyqHEDF4yr4E/eHLN+GK1QJyCwb6HssC2oKr+2N0v2x1GrOXNF+BkE08G
d3BDth9TyFZHdvQh6gpXGL6i2mJH3PcCdwYiWJh3a9eEksmIuJricovFmyzyHO5G2d+XBcilZlU9
Gy4ndC2Yv5TdLw48RHUm7p+e9QhiI9w8OGX62eYNSd8oR+FngQ/d4VcUL6FD7f2NqtHaRxQsS6qN
+c0qhjGZfJTJ7yyCn+25e7ufX6eMoVLTFRbKAkNC2TBMsY/gBLONAkN6ytL4xcg8xpZwFg9t9eno
GGc+NN3V6DvXJVokKbp27FGsyrB9SE1qVbkK90nSsbj4qKzBgo6gD5QJihS7tiZIP+jl50rso1cT
t/Fz3AdjbL3aM8KY64ybzP3dZoV3Cpax71wzl+W47wMzyEW7tbvmNWU3uoWGsa/K6ByO46aFuz8k
rAyJhZMQ4Exi1ZzuGAA7tZXv2FMxZ3aRc72lkd0koy8z4o3d0Gwwjz6lo3eOMA72/gwVIVRob31w
QXUm2Ev1dWZML3VDSL6NoRynA9/Qd2d4D0vxLF1QUGPa3/bi5jQ/lewLQo3eR2Zh6vGQBsbGQ6dF
zKj50Yow+TX26nni1gn4xT34MaW/dO3sK5Ytt+BcRCIfeA09knSkZ653V2GJLTn0i/SmfYg/fsVr
nZac2oo6+pO3XCSAo4luiEtDCgA8R35KStyaTegdQvkIl0ZQzMYdrcNFZSMY1OXT0OLYMMq1lp44
wISM4vF3geq0sulsglrUrssSyznLHB5W2XwGHZYzWecPczGdSiH2ECWTZwo3jgOHMJ7JZp2UAwze
kEK5krsSqJ7+lYLu4BijLnEZM5wVBR4O2GIQVeGbrsGnnNG+rDUtTJsxy19sKsIxqn4I8Tio+qku
SzAJVmuvfW2t8ZUvTwzOxHaaTn3F+hOG9kE0lHTosKqYErQPdhq/+1lAOTM3qVXXlee8HYptkXzS
FO1uLQs4izONDyIhsWCG9JUagNbYj7Z7epgO7KrQgbl/txSP7dTIk9R49l6MaisEnCUjIN3nZU9l
AiYd49JeaMo8bBHkxyKwiQK6j3WNe8RPu79JOK30kiYkMoZHsUYrTImbOpZ0sck9DFwCYdmSzcia
33k6ubvW1tAhwiemLGTDxrsMXXyjNZOUZmjukJweUiIPh3Z5/noPxo0cOYjGQXoSAXFW6T7HlGZl
ysDnMOrvpmjDjSt7mCnl72xJ/Vm2R48SAeKVsOw301TWqpzKGKKD+Uer/IZ1TiEswraj/fE+sxD2
qjm9WrUoKDJ1dtTqvvFDzkwI01/5RKkLWRo4f/Z8B9gPvcyXqIZcAPu5lhuvJcBK6vfsBcxBYXMN
bYL7M41xhDq0Z0FMqpcdHhCfBgcL7KlETnKtwUZMLmQvy2bvUHn4cCA8o41gSaiNHGfMgNczI3sK
ReStX+ruGB3wRm4bermq+pjXVns2MmZXcA/mMr/UvJ18mkcOtE9fAhYpE0OcXXq/ZKjPLM1nTRnj
5DKQA4mIyw161GTaTyhtgA5jizt39jHPut1HhbrPW+8t8+gTpK8mrb4io77jWv1ofhA9aJMlKRsC
TQVvs1qc/ci8y1N9maLhVi6tNTH7PSabDttFwjz85mSPPYYoDg4q0jIa5E8DDazL3PXsDaCBau6u
ABQ+iMEhj/T0pRqW+3vo6k+YxCsKp6gnKDFQV/bVS6OB1o1j5fiEYNq3ifEqL6D7mXq85OZsd5tR
UxBpsL+mra0s2RPk1v0ATWYeJCWKuJaimsZKfnMEEXck6WT3z3NXv+DxKTZlx/Y/lo1YBbOvTh13
dTZmH3jPgHZENtADZKOzr0Zq1ah0xKUeFGlwK+jXoI2BmzjtpZvM9B4xDGMkwWmxMpLpLSDq7LDQ
5+oKKfbVjfj9JVtjGpem1awBDmZLDU9rTLiYDexWWDAYpz1OnUVqwgCyKmrxx7s4c8sKnFPalGYe
FxAcHdpB7ebMJumtHRnGw4PZVl79UnJWrNO4PmR5E9Co0u5oR0XItQidZd15NsyvmcCYsiOq6pOM
RE3M5n+2IxbqZdf7WBgta4FHv5phNpixS1eu6TXK166f5ltALPQ8ljTBG8AQJxt2GNiwwzwEjzIm
UeAa3rweOifmm6HoVqqDYdbgFO0wxrWo1hna6dp0+cddHxwaKwTYYnCk0yldQcp/K+TD4IXsEUGQ
rESQ4d1t3/yF4mP24WvX6Q/dYDFwFeprXu0ySx1kbj11lDw+6Dwj7yT515OiGyK3x/3YKTDrqzR3
zfs2yc5hOOIyVlNMXbtzrSMZ0m8kMJO0+W85WKymfrQd/PyNewZvZLp/MGaOvBlb94xE2WztwL2a
jb6zulcnsyRkvZ4OYgp/AHbsoj75IOrFtl9WjyGCwzZMvTu9uH2rZKRzGE+qqsAkBbmF1TNEFZ86
cekAKIaYYPZBZOJNK+RHOjOStzzzWPQs5rqWRy5ClpXUXIex+4cegJC7QAQ00WexVl20jxKQlTWK
Ve4TXg7dloRZaPAMU4WwCh0IxbXFvdqf80fmdsSAAqJRRl49a/rKMIugR841tCsr+l0gC7KnhHTC
/OO5Gc1rZSFXC4LK9pzJ3YyOjspX7+kAhAqSqolEU9/uWWF3gREEOwMHotCE+A2b+XRI2RMF3cVd
FzD5dLuiptSXvZUD33y1QLsPKQpVHnFnj1tNuABolIR6vpqseGdlJZ3kDbK8ZqI62/ozrTJgVQ8N
6bg1exdC1hYJxshMz0Uy7jj7ZZsh+ixFiOm1iuk1Qn6tZjB21QDaIQjNTe4xkCwz1BlZMP4YCxgV
4bxri+g1x62QLdN1OskeCm7SdHDVBR44eGMM2M/UbWbbrseDKuP8ufQ5tWFIxaZErBtQowddPpYE
UEIPDqNwy5vKjD+iqA1yI964jvz6YTaqixrkh0ZGW1dhMq3SQN5+PoMUSN1XDo80Yqaw8Ril0Bw1
5IeIJTO0hFr5HsatbiLsGOXwzF2XJzocdqYLmafOGYlbIv1W3QCCFq5dh6O+SeJv0JNY3Ux/XsiP
lM7N/Ys26xObu/LgBhh+Uod4m1njaYoTW++Ei3NWlDedYGeKBH61KU13M3HMtelBBeylf4yW21Ui
eOV0REaqtIdd1at7mfQnPJFHqpjHWzKN3w0nU/YF1toz6cjNOrIDIRx2lJvxPGVExhw1BBsLOi2m
SCxBCTem5e0Bu6UGa7Nwdiq2e1auPhJN940BHaC1R7lWWf+dzOVbH9rF1jK2ihMCl+lAuQFxuNpk
Xz/YgCptSpH6FDNPEN4xKmL84CeLR5sEBMtir/4KEb0WEJ8u3Vx+5HU2sW9SD/7oZme3LS+h32C1
gziYZC3Vl3b31oiKwto4hiBkrEILKZX9Cw6d1qJr2+XZSAvjja3mdCn9jKHGzCnUjw2mKVxylTWd
88FNb2wqR3j8q2mk31KN5biv++LANvpsKIgPxizEenYVnW7Gm4W5j3Soc6Cz7FAhB3UwYrj2QTLN
ybhPE/5jx5o3qUXLj1PqTZ9gs6wBu6+tgLdZrIpoi8bCW6Q49cJDmomdjavhdFBgiGMNQEKrgQ6G
pLEKb7Dx8k1Y4xurw2ciftdcl7EwYpZdfg9Rtk+harjDlRVHJAx+cT3HN5GTTJmJiEcYnbjLJ6yq
RAeKgaqnMht3sxENQPHhDM3j98TEczXqzt+5zB/OQho3eOvRHT5bIDnp2xAk1i5LrATwA/nxJoIW
RL6j6abN0NrssRtogQzXcI71dGwR9+hIxmwSGw96EMfjpZa8+fmzx3jAeQSLI4N1y48+YJss2VZZ
mD7aelkwcOtkdcG/TwkbNtGNI2FysN3m2a2kxUws3tsjS7OevPu8iG5FjqHFZtwHxoOjagNmS0dp
jkJSHdvmo04/RKMcOJ7jJpgDH3uB+TVVzpcd8nt0JUSXIV6IiU62tWz5MTrZY1c65DtL/dK6JMrn
EkpsDcQC/xArN4pIlmOfC4JPmutxGZr3tAv8xn//aoTurq/Sj4mzxXo0/esQVhBFRpKhU1lyyQnc
C2D2T5MJO1H2GLJK/Zzrep1WikEhZnVw8pRVjHYHzrmajmRm7rDsY+jXldpm5eyuqaV6kSjPq2xB
34fgBndmCLuE9/06jdy1g2l+8NDYk4hYfUcTt7UcrnpCC9t8jnCs636fMxpcW1TDcQRuF3PS8jd8
MpZZ9Ch7wa0VJ6i3SLZ+e2ZcNa4IDrKqZ9gmTQXtSclv+rzwuebhR5HEl7khYwCA8zdxBYyl8FuF
fmcGscGmAO1YaLkdMvdryscnDD1kI5td02FpNaennDn+xjMeAuPUWUikeYjYW+YlnuuqrtYuTVSb
NoeV1/X9sQhDh/Y3DwEgsWlmmBdnliI1gBV7Ljgvy7ZcTxHcB6eDDclkJkjK90IgmvaTouIcgO48
+Gz2DWfYmvtkoFc3bDL/0GDIF2mZ7gORfqAX15Ag4Ngqp//j1WA1XEJ9YuiKPRTwcNVD0BgLOGxF
idm+IVKEnZxfCSUf/3uTVN9eHgYwvMN57w3Za4MJeSio9YxKwEn4cbZJT5OtAio0+AFCr7plFZHB
2WEy6FaILAbStVuTbDR54Y1AHgbpw3DDEscLZgpekszNiLHSl8U4uv1MiItwBr3lsYfm1NpXUZpv
fYuZs2lMngovaFdYrSMUZNoIO+mSlyorLK6EDiacley7ZMUOMlsn6NIrlwIH3BMECXsHfSgkLRzH
uMbMCJOM4S+x+Fj+yfPqpYElVppGetYmaAGSPrwKRYdDZDy7uBlXtj2+52VGDsamUdZuWnr9ok86
L/bC4CSsu20lYOG0qu4PpiPuw8k7VG37LE0kaUaHABSiO81xl5BR+aduI/paPP/dKoLPKqOkfKpp
s0ifdYwLOjOaEoRSvmYPue8s0FsDtA7GSkzlHW6rXP9cGoIUEeFKBp7Drndb0kN+RiqmTjEwoAYJ
7DB1ZhDcBdjreyARQSEfbUV+uR8Mdn0csQOmxATVeta71oKbMF5nt3IW/veDkZHEynAKS9t+bRWt
bLNDlXKcfxnh3zxzcRt5kgABKiWQQNK/rfBAOPYkVmI8WVFfndVkfSdu/1v1GA7jmiY9r6p3TBRx
RQf7DuKma9gfTAA/I9GHvO0gnQMzLjxssRHxmDJkK9o1X0aiT4ZVBUf8PFc3auvzpNi2lVb/YPTE
+JSBTBv9xQRyTkcoc0GUfBFhep3NxCCHZGBnp7aEsWQZTs2xYOVAW7Wx5jJlaUmFrPsxh4zVvwbv
/WD/dV2T+1Lvs7tCEMlH9zNkC7/u8fdkMyhe0hUW/sVwn4mZNuuS0dCAbZrY17izOy7cuu3RqDx7
peLxZ916KYqFwH7MuQjCnqD5bEV3eHp2vBDOHvMBkTsxsYCRePiGmgG3UI/MGAvriZrYc1Ag7Xs+
wjrNeWRJ248xJy8/OEJuJGQWl1+hkxXZxxSYW2CDOXO+y2CyNiqUa6fT55zj436ewmft+/Ks9GGE
d3jqzHoHCio+Omr8HbVuylCNLvKJQ1pAQdITrnpcYkNGlTwGAArO980gr5kOlp5M3Jkt3ty1mw0n
A3SZUk+6VR3LSbSxbSdgTLKGAr5KMRDhZLmhJR0phQCkR3/IRotuyYfCrEvy4SVoyQ4qY3jNUX/g
sQVX2xUPmQ13pw39L1ZltGBrxhgzcfPqDI1hKRqNTVhvVMfbZg6hDNTISGwdCdBdAaROnxZc/U2q
qUlKOrj2paHDNXN7dWDbgS5g2vHGCsqvsuY/iPPXhnkpA00sWknSrrWhQOaEzQF6Yga6PDslPSHP
DC2M9jWME33zVyESD4P8Oxhw1egeR5w0mFt33E+6CceN2fIeH2doE0RMXBqtJydxt02LJN8SlRyY
oi/inmyA8Y0oVtU47WhjIqnVs6WArb5lSnepfVZY7d4Z/I4rqw2IzEXj3imqajsUo7Mx2WklPcb5
MlHg9wbxUbgjsH4QGDamsRJlZ0BPAQDX+HQb+fuWurp1xQFjSyPtK1WpS3ECHAziN5Af0Nx8rBaV
AvE1zMXbPO/TrPqrBu9kRny33LH2EygrvhHya2Qz+JOMsoyZSZkKj6URnGVC+CvHnB1Ewj2KaHoo
R3gjEtPOygNcWonyjb2H2I4+CSQcHQVWe0XtLLN5n5Giw/S9e1FJ89RiJwJeAchJTShk2nrifLXX
lgQC3xQLP6I8c9xAVLGcrcHpB1mDJNSI6QrGyiWc52dWGlrEJ7oDUlb0LnEFQ57lYJyRRDDdfDfR
Ybt2WufYswmn+9iHXwsHZ2Wb1UM+nL0JrLabXEVKmKOff1Xx+2iYR7vHJWcKTsllqbn6bOsuQTVl
gwXCvyTO4lC9YFiMYMaE6Ttz+l3ArIfrJvO3y5ujJivDJKvASTGOd3H1LrhDrm0mTtz3m18m6k7t
khOs0uk1ybVaj5qVZbArOP3rJAaln45/+Cko8fKuSwh4GLsLEO6XRlFs7rXbLAn6w1waJEHRtHMb
YPMcDe9eG0wrLG8UUpPLQqytQ68CaytubXDt4wBoUNK9xj5c0eCpjIevDLr+rv41p+xWagWQ16vd
ezOPf7HprNeV2cqttn+xglKy7A23WRk3A3QoZhdk5+aei/Dsjc4BC7vGCOgSsgmYzA9l+qeWpJ3x
WUSLjGA04y6WHLVnC8uRDNCRTBN6qgfITwrrk5HZxogTJqJJebAWNmv2NaK57ruyYp81kIDrYxTT
MlgkpuGQ6MYCrrXn0AQly3T9feP81MuBKJ5pQ9+4y6RRGa8yrwPSMyhBEXV8R6N+yfMRNDnUXpMt
E5soKCMWQxmmOHvRwnhOZ1YS4dlogFKdJfPFqSc7ZQ1Rvp6a8RJE+WNUON/FfK7JpAS8yROUyXUb
Bz4wIMjq7v+wdyY7kmtZdv2VRI7FJ/LyXjaCUgN363vzLsJ9Qnh4RLDve36CNNVIggBNBNQH1EAz
fVCl/kGLFsoX770UCqp5TQxuRrfGzdmce87ea/d0aAPaO1TYePtKq94kqXuojabdYy2dF+oAF+ni
7x1HftIJlL2Ps7JbRtaHJkH5uao89YaBQ8NvnwKTfkHRZS8I4LE2eZxjJrqtdxVpbbpFz8SmHckA
oGcGZTOl6WFTw0d7lzHzJfQHXxyfskk5w1NC62gR9F0Eu4COvDLo6lNmxYvWhmvLP7sqLwwlEBI4
8isBXQdncB2iXkEtaRWO5xroQjDJxVSqd8vHm4gFV2BgZbHEEGqMaUqYWKHCDDjSUMYg/52Ec+/E
4+Qt0+3ekIz+LTCrT1Gg1ixsHgaSQwrh4Y2VF47sDm0VHdLAAd4WkGNmYx90vHbBQIdEb5MjzxAb
X3Eg2TRLMqDmfphaRO552pq4Egf2qbkY0u5ixqK8aC0+RxlU25QZp5XW7Trxu5NRNuGyzFkI9723
dVTxMTAi0EZGVlFgIwpuMT0m3TnHmMXifQAfkGkL6hf+UiM2trqk3wOZZkv1uBAuHWe7Fh+o6Sy+
JM4HRBgs64lpOjBFjUTW6CMYtGuWJ4+R7D5NHrIBesIfuSvyZUNhVjRqg+7iI6rceIuUfZngtRNm
1SwwE9Ub1yI0eADiVQTvpALZ8GaygwKjioeOWOm6wrluYHOEmj/epQ3ulboENO0i5WeQdfT1Sdu1
UntGlPMlgFa59Pvu8xgOzACCZx3w7X2b4s4wHqeRRoFC5DHFKQjohpZAT7ttGmxafEkC7A/5bFzE
n7yYEr1CXEv6kvEqqpGOUPbG9d22v2ZD9WxWlOqaR2RJVF8Krd01MQuQfMjeIgfeYmq8OkMUc0gy
4I8rsmBLFT505qdcTzZTGcYHRPn3rbc0sEDfxxi6mhp0vta/d6bxmlXNWcbypTYoJLvQ3CG1hhSa
L+Y8Ztbt71imH40KtU/dCTCiKlqaOZpZg1mCbbUsJA39xJigWwh6LsuQL1ZvZY6wIjtXXHK1gejC
RhU7u+cHekM7w+rPYYn+u/Xh4k/KuxBvSKMMoBJWPgiZxhA/trrDLJXW5tA8ey6tU8tGe+wm8ecy
J7siKkoKsRVBzSrA/12s2go2DvYWnGXjzJSADNwl4cEKUbDjAeIEWQ1QIeCQrNTZyTom7bMpQ5QC
2KTMP7uSxsc4fvIVKE6RB3uAMETv0dpfivZi2SQctQwRFDbrReQBinEMg5X86GPLJek8Gmh+9QHO
9los3dF6ITUFbm5I0yj9jOSxXHU670RXBPU6ylGOH2mx2aqH79kYn9zUJYk8HU8dErBFWEU0cY0v
CBrTvXAxulS03dk9YXWYahXE2N69zDrrYfJiP9ITdDdgTSEgR4gXiY5y8v5cDM1lSqxi5VCSm1zv
KC8nrP+a2popY90yOvfVXNyM/lNnxuum68yTgtNkCUzYTss1Xg/Qyamw2hpl9N3I401dvyRx8WYH
TQBlq73kHh8p7RfStV8Lk9NNiVRzkQTN3Dgu+AebRKgL47vXMwISZbUw+ojeVgoFyUcrjrBuZbXq
EQD9S9HCYQITvcgsFldZqS27sH2z4pSGSj8cmibJVlnbiMXUIEiekyZBYDiOchauYX4uDG3RUqot
EBk+RzpdWkH800IjA+2u7UYIcD3qLeSf2G7sDHd1+jViSr8IHVusJAqmeJbiGen4lSgUCo9meGrD
ie+OJsIdEs59ItQ0A11xLM9oMBuk2KgTeQ1t3jKeQwcdHK1tfWHadJ/FyMASbMKcHaRtCXqHxSiX
GOu++ERJhZ79qiQ0xc6hl9A5Lzqt+nVhMXrMoWft8D1nuVXco2io4KLUL0XupihaQUb4bbiwZ7pD
gsIZVyzq5NGF0KqVz6qEWoKVs5UwUNrI26UB12090rgqWcq+cyhGPBPVqhcy+W3qdhOZ4ovfj3S2
TLiDJaZbQBw22HP6BsM1DPtNHzU0wGaK1xjKEod48VYWNv+QrCQUI1bf/N56mxyycnIrZLzH8jkw
Ui4RKj4ccwby90nDRSA31cfovkZgLwRmmgVYrdlAJp7A9Ub3AwqhhYmGfzFoOuoYezZsCchxKYlH
DRPBATzagkAHTH8BdiwnCD610rYWXC63XPXGhelr26lyHzSTHi8GDLeSazgT2p0fxYdizjVjtoGV
PnGe6emjcWwmdk1DowvelwSUUCvUbQIIEaApAzvKydL+NoCEJ6+HrB4Dax0jceZUz0OSUcJEcP9r
oJ10Aht1bcyvKm+/K/4Rqy61nIURfxQODX1Si+4TlBShh9aRhWF773Ywuwjckp2VcFLKsJ/l+opr
iEddi6bSMQYWS9JycLkxUKgzop981BLosM1Vgw7sntBqbTWaDC9Noa/1vDagTNiXqSvF2vChK+ST
ed+0w70004vyP9t9fQSNsrcA6kXls+Z9p7F4MUX6yAI2hDlBb9lK1DJS0XNLAjtdnPAbnpLPgtgk
eIktcQuGoUCqAEBwu2k1BsyDwrAQG10zn4kmy610b+f4WIqg4PwqCjIb2J3jZuadlm9Zy1l7RJ/V
WajnbAO4FYr0yX8vfSSU9WhlDNyC56ytN+18QnHSvVa1X30xwr/mS88jeDRod+7UV6fQ3o3CtFdd
GH1XkSjWndARjskYPMbEmptLxzGtWutEk3Or8AXuEI5iQvZ06n9J87m0MLTSIjkyOOMk7SIZJzVz
4QSvUmmfB1YQK6vLX5B7Ptau3uAQe3CNulpNov0uBrygZUwqh8yQohTsbMkM5kAPgvzH2jq23WwZ
oEz8n3jz4WFA+ZMa5AnAa2Rw5ZvDlh7MV6RNy8z/wukLjPiMwZndk+/TnPXX2/OF+WF2uwTR+Gki
gT31XhvZMxSFlKUX2xBykkytdeAj6ircPcIIxIt+saPO5+PkuxazJb4WMKRAieU9GQJTG19cTiQt
OsYUprQ5n+CxfU7epmrjTeemryVVQTj4+3GKX42JU5I2rHLntRIsy3sPCoYZfIk1rkMfZWbti/Ba
vqrCvxjGJ99844jb9VwFExhA8BmZDLo7JDUnCqNFVFRfLGASNcmO/ScMswT4td2z2w1HxvSLwpkF
FXxEuMltn30uS76FluWAqqs9KIdYJvcpqgMuMlSn+npoUA8bSzNzV+6Z2chSKZASiXGl8HirOrl0
vItHK9P15VVBKslMCoZZlWANjCBab+8l4IzD9BEH92C3332TMWjnmuNdT4JP7xpbK4o2rQg+qQKM
A4VqyzfDivQ1R3VNGX9ntmId2MOTX8e7LEbHWV5a0X0VxrNB3BFnk7ssjJdRzOEJdVRaD6Pus0YZ
7wLNObXZaRxZAv1rICuysWZ8AvP/lz9/wJNuqvHhmx/m2e/CVQVBqf/2P/z7j+Hf+d/yxXvz/qdv
t+ed3lOe99f/8p//6X/84z/9p3/4u+d8e6+bv/zZdH+RulTAXDFcuJh9eLX+222L/MW10KMh9GSp
+GNLlldNwJPMXySNaNM2HambnGFJUa3zdt4k3F8Mig3bsZVJtxPI4r8kkNVgCErg6m8CWYWtS90w
HNdQQrjCsf4QyBo7TZCZJl2MKkbQklcIdRv8BAvwrOWXmhzHUffec480pDyF4ZQo1V9zcDkzv7X8
whrtcwOU/okUsWxrkDe3Isjc+lzR/sKKU3zBCaronTjTEaHAeMqZBt3fnqnIStWNdvyUdMBZ5Qg8
gryb4jmPjeuPl1Y96CzNJrk68tx9DRQR2gqi7kEC8BJhfR4RWN8l6P7faySyxDsU9rUyjewwmrC8
AOGk76OOi1PkxjPyhW7bup4NyZ8nDNaD4xvUR1YbEdaY+ptYZpT8WFxuz3Mdlh9SFcPOcK3wKXdB
Rs6vRxXZI5mcZqMDjj+Q4CxGtQEtXxYLcaTcd9dw2z7Ay5lHstzY8OPHoBZYhyaB/EMzFi560L89
5fa8+Qbx+qnkEr8d51/+8Xrz47cXqBu/30cJJ5v5oR/P//l7veVHq7ajTPv5tNtPt+fefmocCkul
B/lKcZaZ6xZ9U4X1g0Nx9DywF5zROb4Utcm9NG7APMfvt22GdNVxivLvt22+RNfhzGF+t4167E2H
RDK9ut2tYRtjxOiJVpxfVk2qQ7A08F+CZIQ9wsX+VhrOOukjoFgGqL3cDZh6DUlDQoWev3TAoRaF
n8Sb29agD8b7LHIpVudfDlquKBlBXYfbVi/13j20uqfbU8HL7X2ZF9fbNi1gfolEkVUDyq/BTfrT
kDtilXpqOA1M9dCshPopaMgOCYxAnII0mlYexo/TENkD7RtDnejl92z17JOnIbkarNw9pWXZrjw5
gtzDubWadQTnnKjxFb8SnWfD24rqLTmnPtTBAV3peehR2WvJHKPCIm3lRWN19jqZ4IPNGpJcJcYm
oPQQlgeieSOvPwe1DFfIosczCZ0B76bp56HVNHDGvnnOHZBAYCAV74bXZGikRTSQ7hDuEgMECTp7
qTW2d6ZGspAj5cHF62LYE74WXgY0ZMvUF/EFryDleCTTS+DYBrOPvrhwJtB5Fae8DGKclmmp1Zeh
bMf53bpLkIDPHOg8XVIfZo5HfXIZgrBDQVUalzwl0cfDAsi7YbtmJK0uqefggZYFwOIGXI1WN+4l
52Pxbo528aIpXw6REVwRRGT8bU10HUKWjnyTyTWoeuJqIrgugQpGwOXKPGk9PQQbljby4OTtdk/k
ghzp+fGO6cUWq/LXPzxO23PaxAaW1z9sYDhAv7JDpf3zRW6/0pARt7Y0jz7nr69+2xAQxrv2zFnS
PG+Qv27N8aysOwOG0x+eQStYrAos7vQZU4NZ4vxJxy6qVrEUKd1Q7v688bTMX8lOa/64wfQ9A9pP
i9Lx12fc3ilPJxBnBZD8P2xwE536L4rSxR826JpPG3BSRGD8/qWMGCtmGeC8u234+Yd4cZ4ulMpR
9c/P+LmhJMib1sScjPP7DTjyYcWNCbm4v9+QSfAbUrSEqPz+C0Sdy/ShEeXq58vfnmvX9L25HOJ0
+/Xbvm3oMszGvtlioP/9hjjIp5tCf0EDhP5AGu5Mw7CfOakslGaPCA6pSYEcBysg+sabVZIIoKOt
r6dQOxUpV8EQ9c6xr3r9YKuJXATsfh5dldfK1VbpZFsfFv7kuxTnIAc4+PMwV8zUY2ujN/m09u26
f0ql+2HZnvzQ0/bsSsPdGibt4bqyE3CSerfpoqCEE95dzVHmXwhcADZtB9Wlj6wc/pv5KfUzcciV
e0hZjF1vN5XT5qc2V8vbPcyKHFMKL4+wSwyi0ZwRWiY9ano/OQ9hTHiKMcH2pUd8vD12u7n9csOc
/r5kEnKIScm+1skFLEl1qXK/CujM+nex77jg3dl2u2Hlhd69Cs8xUoYfN/QeegTEG4rxEmRK7h/R
z44HQwuPTAziqxBOfMVmSVjfxJ7+60OYpOIrTHiWEu3l9nBQ8eslqxAIE+rHk2+/ZA7Bc1XUDQAR
fuH2UIo3ADcRqIPby98e68kQZp4pK1AKvOXtsVJ59QK5urn8+Q4ECjDj64jw/vl6gsHL2jciWE2/
vkdP7OpWMzzOC7++nhXk455L6GPchazeDa3TjpbbrarM+2S3lbkwHTEuw8Ifn+tWWatyJMXPS5aa
TKdnu1fjupDg1DDMAQZNXkC2GAykXWcZ9Cp5UajcsUPVxTpBRoeZT2QLIk1JQs6tt3r0s5eYYRcW
vZHoofku10+0FqhrD8MwMQVzqk+IX+ksgNOjT8WlUvemTVNVPgtL7qXDIwiW4LmfmrdJpN7Bx+wu
M1zhdLZrgIftdA5b/SWxgvFFMsfYWwWDkN5rxxeW2/0mCTRsQP70Sa/C/pxmuUSBl9I8rMX0YqSg
g10vYFk4RPpL6sGPF30ZHmbvG11dA6BujqrWNR9w5KXPSfeuqkS8lIaKLv4Aot+r0r2MexQgrSf2
RYsTIHZr86UrMm0dgisArqE9e4zVUfBGQD26mn09GsKlHljWGjAAaieniHc+MMoX4F9zRkFdH293
Bc7yEqP5tS4AvlLbnvrogF94eu4sQz7Qslnd/m6S2sfTxNJ5TMvqCX3mHUQxZ0dxMtMk+Tt7ozDW
2YT4VGbFRCQgn8vWK3ft5BUReNIDcj3fiKEr9jpWmhcD15ZfmpwBkGu/AEUhSkdUT82AZQAFbb8i
H3ZRmJp4ITFxOIXt8O32dztDV4Jiw79x21iSyoMQj9o0yUlgwHr1gn8nWsg6aLe3u47HyFqPTXG0
i8C/Mss9lyUtqrjwHnpL654U7+2akf1STZJyZjQ+vF5YL32fOmu3QGwQY7KWTeW88J+rVhA3xlUD
a/slaDiGOjQSQ9AClJGl9dhV0zFK1VWWcM39oTwiO2MCifHpmPU4iVtJiigd+L2bheZWT89NNlX0
j3zSV/X+kX7VnVCRPPq2lZ7VNYr85uhY/dYiTRwBpny0GOMKfMi7gisPHRUyZCws82hl2yFEqzAh
0Uqywdrffrrd5HJQW4wqS19HtxG2lbqPbH/FhGA3xNGwrgL9w9NIdxqIpoB+VXr7sfd9pnhz+iwg
RxhpJEYpoFyNvrOzeG05U7cMIt+59I2H8AbV873p2O0JUIgtCJp1a/uoSwfGJ07UlYGe7CHSrXNc
uJ/bEjtRNuQJiMj4sXDpcZUBzalEoylXTBPlJSp1Jj37ikG4FIzZCJdYVVaWbbsoMu4rAVCQOLJk
YTa0N31nvFYx1OYOiX8mJnhxmnjz+5yTuI2TFY3Ya+8X5jofO2ttT8R6kuWl0TN75US4LYuHEKtE
Bg2rbdx95qIZTKClahaBD+VUbVuvXOiOfxq1fFpFtfO98BhxRc2wLqtybQY0dyWC+qXnkT7zHAdS
rtUA8hr9+JeptsiCaZDaZo9OPL43WaOgeDnfe9Pc5JYNUEzgIiCv3pfuG32er2o8Epx0dWhOL73S
fu+B6A0xRgsts+SiVM57VRJ+RSb4yi8H0CRkPXlVuTdqev6IllFGIyXKU53+sli2jLMUYb4lcPsC
WCP0pRcznUjFo9Q1fLzECrGl7GmxoMJlByjdcxLVpE1UGDh8Bx1RVQDHG/cWwetwo1tYoFjs1sRc
MAcNR66x7Ia5HhPUIMwtYzPtXkXANw/MYpeabpf7mYqSDv06dy2mPK6Ijkk3fcXPEJUZ1hvTwqnB
VTLIkXZ24lKI9BzSpLwT4IKDZDD3RTXtcKVGdx6L57RyAYaWiISjkNwlJER0fJ7LaViEtMjoXAu+
ILStCV/Tos8m0n1RLJsaqZNPZs4UOxx7cJRldZryEiPtstSsVVxHm74HFp7HW9fAtui24oEz7SYZ
GXr5LUnwTPuXhk2mXd9O725XbUlFKAk7RudIt/90Qjb5qogFoq4kAdusDTL7Ws7i+ienRW4qpP3Q
u82j0vDtSubRbvxpCLBEoCo40RZFOh3594kqxF5nPjA1CvAZaM+OcaqPUpBjEQq1r4bVaExEMfDn
LQQ7qBWSkkpKUbguTnkFezLX+b2JUy17cTYtOxj4yyHZFMx376SLFv3Rd/z2OD7ZpcQjjUP5LrFx
IacVI24/y5iQNJ+EH70ZLq7eNkzOssPZpviMxGcl1tovfO2+j8F4eRlCc87k9h2+v1WK9dDw/PFh
cueUPkdfW1KRTld8C2DW3re1DqAwkskeihxaoSHbmYEI19oor8KDFepq5Xbq6JyP02S8lP3MAqn8
A6xC4vIMyoWhNN5KQSR9Y8PrM5nirgqdg1wqTJIB6uSTAo5yF01GCHYInLiuD0gYB/PUzPyusT9N
40Sacdw908BvVyw0XE5WcC9iL35ThhYtff4Gs6CGxGyQJSi6WJyNORWB5T6zsmFX5Mx6zdz7wdGj
KxnSaW2Yu1jPwn1av2r4oWjzFOWcZUFSS13t0LrSJlIdpyNT7HP7IYOJAmPVehSBYx4Gq/xuCnKj
pJ9jfNWzctuO6gnbIrSyBnklSdgfKFnF2g6MZBHXE+medrZxVLlPOlkf3PKEehZKlQZc0q47427T
KOAaUbAp4HnxPTvmc0u4+l2fJNkOWzInZfMYVIfe0CTKipD/PIPY/ZThC5YjfKjSvJa2ep3wn+hn
XfbGe9rDxJmYt5RKl0deS89kfAjIvUd0QINC8FVpHf8T6bEDBmObcDWth6Ppj2c851qaE1+ANX9T
29qRNFFvpXVmBUpkal4AizHkDslvtaR7cjNhgZJ6aJIpP+QE1DqI7zmQ7YXbszcSUOvsOkL+GJNm
Rw2hSpw42S5mmLZUjnjuEveidNd/IjPqThmBve8iDamQnllHVSB66ptBJ0Sv2Vh9Q3gi7gbm9l54
8NX3MNb7z23cVGsTWd99h6W0SD/w2esb/M0VjYUKLx/ArXXrDxwYMgSulHbvU99P5JesCXZrrJUy
4UkWTr7Ka69fKnM0N9BfyGpj4Ld0Y/+t1PDvkuC1qpJEEdblBPzH83M5JMVaFXG87rLyCYd3tfVq
g5zP0djmwGw4Rov26NHqR2ain51ychncDmfL8fUzxK/ewlikfYkY4zwAhCXnZ2jqo1spZz9o0lj6
7iReDCmee3uOwhtnBRMT5jXH67ey5VCewvJS0iQ7eoSqm7pnM3MTvrYji5XBWyHTtQEXdMm5Ddhz
U2SXSQYXuyOzsKjpBfjDLHkdRLBq+dYiCAFW4XdrzAnAd9qQGx1U5lx3858lgJVcCaj9jPuKlClt
6OBkLxOQ6mHUP/jZeGr8Jri42bcixi7BFBBkXNElq0an5DeGd88srEM+IuFoJdbV1CWDDqQyAmzS
IqrBWmjWzGTWPeSBWr9QRnKBjYZbORasVh1YW6rU33t3KwpXuyftmrgb2nT0ft5pPOReAU3BAg+t
h+3GcBgws9hyK1LKgaE+O53x1F6SzAY+5HkkOcsE8LXCbwPF3PZZeOezCsLltUz7a9QiZ+ZLQew5
vcuU8WRtPZtG89IBMdlCubrPkI7tCVco0EoKTg7zT1Qw//cnz0QIrEOAmPMX2EBjhpH2/OPtJlbk
q7oVcYo/N/zmRzHPOqpStMwM56c4fvnjebe7t/cbiLNcMwz9/PM9/1+fI8rdA3L2mgbs7z7fz99V
WUzkSkku+e1tCstEi/mHtxUkVSnfO/zhYVZr1vJfRzL/XyMZ858fyfyv//7X//oPf/1v//i//+P/
/N1UZn7aj6mMdH6RpoEVmWu0xeTDlH+bykjrF6VsBUrIkWR4G9L485/+NpXRf4FS40rXIEHKNi3z
N1MZ5xfF8E9HgyF0S1fS/pdMZdBF/H4oY1qu4o10R6FTtfh0fIji4/0hzPz6L382/k1aZKVfNgIL
WNnqm7LImEOMNT7MkIvj4PUgqRl0EItj9LsApQmrhISjfgpTsa8df61TaQF5LrsdeYndztbtbvfz
LgApjnsTbw6wL04wgSVhA82//eO+x+Q3meldGiXRLkMzCBiwydqd6cqt1n6OsfrABFp2WHDvbJwK
D9lgbzVG8HeOBfXEFfLJLQOUkZPC4hzPEqSM4tVxcRKH5D8NXKnQJXgYaaDfbcKqgP3bJt9UZsQ7
hJPOffek47xcxqVZrjHmLgfNeRpNUiKANX61vJmAXUwUyT72MEdl6RX20VGnlVH5bnK9fTB4oy+D
b+uvLYoSVem7Djwihpeqw/RWGiC5qfQoZwHSVyJb1zpk5hmzOBQxxbOuaJlxahR+fQ1SnF4+Qfb3
ahRUBDqz/LRg5Us4hGZA8o/zo5HWmAqnrDvFJUZufVgIw+8OqpmCFXNuxRxC2JeGXEDW0d46zYct
wFZkQnO5GFSs3n2kQeuk9eShKcHqKL9DodNfCDMCAVWD2BcRisXAneozYtgoLboH0Rh7YY7RfG5j
6dAShCySiFiBOCEs3jfj63QAKu7cpTNUqo3Kx7xZA7SPD/Z0TMbE3KRMteCOjdOOPniC4KI7wkMs
3WlDgdYs3bRYU0c+jOkHGjq+FoNESq1UE0FrPjrGnj6pM6GL65rXTHdi5JBYv3uMG3d2jAccaNhi
RsstmIStIrc/VsC1Qbm92DHgobBx7x2rXdc1AYtATDWWiclzAL24dBybqyUSvS4sD7jbcXiVLEjs
KIZVYiWH0RafpxEgPrQchFdSWzpUgARbjM6CpJRXP8/XdY9wNZ+aaWWG0mIHS18QQSI1UAUt5dtf
Qo3E8sHRltT67VL3dvhsCJNLC3jdJc82oGiBBUw2WAWXAsQM1AW6f6UJfo+y8Y6V5VnziTZJqwTj
tfo00npCfGd64NYq0M8KHZlVodjLQQIBw4KClhPJmA2QVIexYjGXWcjACueQVZJeR84yosvVsJR4
D8DDSXJ8QkIvo+6SOQajIBAUeDaMARVOp9EWYXoxFDTOfIcGle8WB/TMT10grYtqaDoHce6wOizP
WeNi3amok4hR7NalThNmiioNPBTuG9Sv3zqr3Y11auxkLDpQGxBnYnlUSeMebjdF6S7lTAR3jMle
hwV2fJVam053jcfeQ8LmyGitbBAZiZ290JF21y0LfL8KCzh2C4JkFCJp1q3Nwop8cwuQp2M3op+r
uRqOq5zw65lJuLkLIDKvJj1mn3Tm4K1EX1Lphus4+QCqoS8iS1LS92MDZaF68mx6aBx58GYdPIW3
/aCJfEBrNGrcuBmXTWe2NIPpaivx3nUF0imjT9aTTQkn6P8MaSkP3ZwlLxuvhCTFx4Hch08m0S8e
s51j4dgPhchzeCJEhgYeMeglXysnKg+M26qqWZBSXeHZlk5GdzBaTxp2T9mDsx+J023KK2MX5IaR
2d63oxNhsrZD4LyojPBGz8EUxFJ20ln3eR8i/SNe2c6VvgqV+23MS9JljOHqu9ESzqt58sOy2VGV
fDfDqb8yBhiuEEJDBM6IrW+PsbD9mqdkF7CbuGufsex9EjndtSfvfFtY2autl/UOg2+9SyomCHaC
/L8sp3oHAlorNwiydiLzy7Wt2fUO6W6zI0b3dzfzGiP0qge0udEqjYV/7xoMo5rCKC78KSt47HDB
kuKUELZxmiZBUAbxSexDg7GsLBJahA6113DVobPpEwJnwkwiWtK4WoO9EFRhP2jaqpCOepUe14+m
46xK53pT94ncqbpnmu58lLJJrm0fp0wxnPLe0/HuKnIukf9Hj8R5Qg6w3XJBE+65GsCE1GgD38it
7IQj3mktVUuOFLgyWvfsBFF89FxGOtGEzAfyowb1NfAfYgchou+5al0IZ98lmfoUtfVxmtroa2uK
d4Ub4TkeBm0V+ujgE0za93aFUWoKqvSu0Ft3m1nNumjM5JRqekf8MwLdTqGpZGdn1wGdNLo1UR/5
uW774MRfQZ4oLaOOE9hnOvCngJ5RmtKljPPOukcdTWRmLeQ2r/VmrZFufShE85zj6aVa1+NvcHNM
Z2R92bHQtrS8fDD9wV5rvsi2vV3Z93YzKzpNo6UZO/OaKsW1BgCF7UttlSmRnXXf3jeNi0tUq+In
noiqqVTXikPKpUV+iFhkNci/pupgxTiVU9sS97e7SFYnlFrgnEc0aQd2qR7f+/zj7cZw9XarD5g7
dMLDqKiKxYQOVKxulECvp6AnZ9ZZpjMqHf9zg+Su+5abnlzdHkoRgR3iwrQ2hOaB+jaxn9NWbQ8d
n4+sNKoTL0wOUgebEIaExBYgMg6iu3Epb7cyG0BwyuHqJgQyGdgV7rzODA96tvXt0XsjWe3kKnbR
LI9f8Sha9wlU5H1QtkTdNnm0NdnD8C0RJhx1JigFm3jNSLNevIzTWBCO3sJO03Ydd+APHJjER8YR
l4L/fFoVPrDbKT4RVbMrKiHXoK50vsBDo2r0HWECrKVDRabXfQWlbmqRKg9kQCU9VvEiv+ge7BsN
QuI+xTs/Ws3J63v7Orj6xgw8PP/WJTQ6gkKIDUB84OP/ygbtQrWiLWwA8bvf6J0uP6RCf8ra9JKD
2aL8lPrfFasW1apyTcpV25LiD8WqHnMwTwkfs8CNRaOu/VZp6bWZiH/XovxQcQCtSCfYcSYsF7Yg
ObrwbVLGEm1cpYn3zknhI8c4eBAEWaVJ4C+dBgxAZ5Mnodx+I7vicxDUb9oI0BOIR3zo8bS6SZPu
Ipu6R1pE0jeTv8ZwuPHCoF26PWFGLmo4H+yoTvwcNY+/wDNnwCH6PKUNtAWXNeY//0UY6u/LdsvR
kWtJ07Vt15wXCL8t2xE9KT9swnYhrLw5dFR6azO39MXA3FgSlHdUKgS+EOOl0+BYbXqLxrIUBYPB
kuM5TbQTmpVyMQxmeG78iWtMb2y0VNdeA4uIbntkVF1F3lojn+QSxhCFoGxBgzDf+jySmxuHITZy
8p2oYJRJRYTJMF7Bswnu7cjKIHxm7pKkke8UYvap8xCF621yAPnwXVlmts6dUOxysfJjc85cM9TO
NxPwN3H+Gvb1Jgvcp7bGI+6EqAyNMvhkdwk4wjDrFnkwdudRB/s2p14UDm2z0pT4xxsyPmr3naTH
pRc01hfJONuhR7Tx4ppdPfZqwqSc+zRvYWv3uQO9FaQFtsSMMJw1aZQEp+k19UV0gF6OoUAP2o05
Fhb8Zlro44T4QahTXfsrOrXN0qLdoo96cB/a1doh2WDlYpYGOueR6mSRoqOZX5QEdGF1/4e9M+eV
HE2z83+RzxT3BZDGIBkRjO3GeleHuEte7vtOSxAkQMaYMsYRMAIaGEfGmDIG0A+q1n/QE5XV3ZmF
6aU8CRDQ1UBW1l2DQb7fec95DjmgOmsSV5o6e6xARxUGBq5CTQ+cXHQnBAoltyLhUwgKKicS+jju
81qnWK8YY9LG1aWaYm2FM44qV2goUMEs+siLEJ5MXx0RFCZgfgRvbr9bFE2MCSwUaEqjuLYWU9bs
slxfcmN8rITyrUzgEGS5BXK6fKq1m/Ne1fk2NfVKXcy96vM9D6nwJqh3sQVYVTLCc3izLwQG0mgM
QoYOEfMu15Jwn1GIigX/2ZgM9ZorZIWUQN4G6TM2OswEdJzPEnmLnqmXhOEloVEduISt+nXyMMXZ
/i+/NW4ux+9dhhxoTUMyVUyQZNLlbwfe7w60qV4mSj+EnTu1GGdrn1+VaIRHSSHTrIZXOQPCQnPl
TI6My4EpoUfQjsyZ00JRm1utnx9IVdi0o6tnrRv9Jfaic5lqkMCIQGnaGitvYSfj2u/StTyXCx7g
BbkzmMiTvBVuTxQap0Aa0w+wuW3Q5SJ7tkbtlfqOm1+eNg7pBpORb/FjfddOMgh3kFJiir18KBmI
JQ1PJBlspiTxA2qtQgmiQEBCxwIPpQaFueYxQ9axMxUgRoq68GX5EAd1+/+NuN8MtX/NiKtgTf3z
Rtyf/vG//PTP//Wn//wvP0o+fMwvRlz9C0qKJFmKpspsZZFo/mDE1b4QU9XBzkiyCcRe5rb+B8lH
/UJPtQW82zJ1U9JvQswvRlw8ujedBxqiqBn4eKXfZsSVfv0YJeeKPVjBxmaKIn9r3t5C371Faj83
usggq8sbA6KaUdYLrD76u8SZ42trTNO2Js8Ejyil009psh36vpfr8xm9G4iUAEBmrGLL8bt5grpl
5OY2aIJTIdACwSna3+oUE7uKELRLORNnIlIwIiw4GPSO0b2kajxc5EEI75AykoWG2YOgCnVrVRFZ
96T/qXTjxEWHYrKsRaDzFbytQoWxKFQtZR2prG6KcB4XvSXWDpBnZa00tPXFRX2FyhA58Cdap8lw
jlphYW3a1A8dXSWorzPm28EERglqwnMqxV6Vq2SHMnaoZIHyT7pvDy1mFlZA1ruQVCCqGiKT4CYA
LNKAmBM5RYyQc1AQUiQGDAcT+7dKKt/yvHwSRr8913mgL8Gt8zWlIFt3rWaQz1cvsVmZD1D0I8wD
uCOmOTNcennYy/oc7rdVUe2klNIqtmUPYp5md32E5KTjt5Iq6tiH/EXNp30u+IhDeBDsmNzJAcFf
BPDerlQZ+GohDr3jQxrHPiA9xULCGagaH8xpepjC8T6CSuroM0KDpMEsbAOFNr9oPqtRObrVoPZ4
/YdDDfoxzeRFW4jXMqSmeKaxysw5ROoDkL0yIyBZkuu+Cfz3swqu1oc0aEOw99kSsGGoOL6QySTC
lAz+S2NN26hUP/Q2SRdabZ6LTDGpbrPa3UT+cE145mL2Q3SfF9ozzPzUM01aeISBMtsBQhIubPMr
nEM0ggEcg64JXLdagUbP4zAQgF8b1PvExrCYWp+eirr2AiXbVHnwgk505mKrOUb3AEEAsEaEXMPJ
0ugNZFJEFoEfkkyL2pJvsB+WTVXx2pUExxgKQntkPBk4i5AhBaaFXzgDKuTLTqPUL30ZWAsJuuWC
Z+naqMN8pfkiscS5psYmaZRzHZLkq5FrnD6kUUKo6A7I1c9O5gkhxum4HeAs7ZQx6g7lJJeOVfYM
4ZlUnxoOQSw/MDuW7OlVWlljyzjc0qmDhSoGX111aFT9qlvGqUo0bA+xfBwsQ6P1kf07Nx7efVaw
BpKSgDupHsFxvOYT4NyZZPgOk964iLLhSZF7Wu1TvhhNCtOpGNm6REG+aZpitKVkUPBR6NcGfyFs
zaci5Q0VaBD0MMxObHFiHET6Hdf8xSoiyJmsIW2WvFRmAIrgSWc1AOu6mybBmxMDCYQBRZYWKTtu
SKgm0HB1DjZZlLyL/hjCRdKt9ShbCrrlDdQmkUwHTKEi1aHFQQ8hqZ+UcOmJJa3kQJ/oKRgD11fo
SdZEihaHagOcCSEEjxUApfERy2QKMMdcppDLIcQKe1GKLvTq3ip+VN7HhgyvYJRe6hwWTsdyHQ0F
PEUFtFqfebYqVbM1RDSvmky6l4vNlcQYbZxKEy0CifxpIAiCh8HL35t92q6xH4B2nnMnD26/VEOl
pjXTxrM2wB6Sp5J8jaoWDhcybBiqXfj8RKkVTglOp03p6xyanNiafKmY83M3st+KpOEOLwk3WUsG
6WvC1YU8hIH8MwxpuJXE/inMis8hKz/VPHzDbXvopAx0SzE/RwmqK5n92fDp0CNVUQ/LQfE3wa32
d67uGrKpIGcgJ3S35jo96ZlYC8yMg/Zcq4CMhfCVyO9iUjK0o5TI/2iOqEVyd68Z7Gt9LDRSivUE
I5hAClW/1mb0URXSSyILXmGKBa2zIt0W+Ux2MwOYMg0kbhnc3noqrVaWKYveNAqLuIE5OuhDuZ6n
nKg6LwCMJ0Oh3INtPqD0I2QjUDemfI6nAQPM7Pe7bNLPjaYBNUjlkMMcQ1oiP/mjTHrcBCuAwAvP
HNUmkyDTc9azI1neoOlcZrF/gaYFmHFAWZwiasOGwbzO4hwvkwHdBpvl81BSk0Dj+V2N8SCeKNYk
kH8GGbDuy+QSjNlTHjXXJMtm+NkJRh4cBpZbV90OL2joprBTViyFe7dX52Il5c2lpcXOAYY53s0p
O2/fgDJGVu1sjPKFerSBXf8AqhuDRKcn5yBVt03Z0/YzKsSo8dI4TZVfzbhTt35nzKtKai9GxYeV
sWouY6F5Lkm4CRH9wszzgaPE6jWEb8exAp1PxtOzVOXpNQTaheKs3klpf8Glgs2kKu+Z2C0HghA7
13G8uVHJyXWV+CDcKrjlgT4zmWIAudG8imLUhT7joSa9p9hGRrzFFFtHrCWSGeNtu1CB+7dUapqn
qL3mMz5Ruqs8HCHOPGFIzYoPHpHcl0q3mWOVHCPFSD0dko3lH2F5eX2HnURsH0yxhxwnflU6Arpd
CvhLCfJ1J7GEEKBHN6lC8EKuTxOBUi9EgVDx/7tBMJy6cVwhgMF/7t7Aub/4hJ+Zxi6tML35o4kF
blSWAA3XlqavavBqlCwPhviYU1C1zvvSOkJYpDvaRBxIMSJ0lbAEvbrA1LUEiLhoumYVEayLa/XS
Gj0JIFoiCdDWd2mpgnFKhZz85njVg+jEYe6+qW/1Yv1a6fydIqRH7DOeATnM9oOMhoYxOWuJeAIe
dwgUo7zTgvjDGoC/9FQ8rMyIXz+YfXwpzVTa6ijSeIEE3+m5zsFz5lmgJXtzRPGp1e5eLxXarcRl
TrdxkGu7zpwXWlJ73Bq8pkv2I8WlhGTyNwiaG9FgAaZCLq7bOwWfWcHVzx7TFbsE8b3d5CFFho26
UVvtbAAcF2ooF4ArlTTbp0bqdhE4ADrI8FboFaTerPCKBh877F30Sx5nuOc0wCNpJy790LoD8uz4
WrvtDfFA3egi0xIP3e/JZ3nocFet7aS/XX+hfoG95QJ6PA169qCUrUPA340b+hMbay/M4aopgCzC
JjSygX9IpvatowgT6IoRHlY1rbJx9MRJv3RS7wyxtET/X/k3B40EB5fKnVZKvZBKd6gpyCPqEgYn
PbYSK30y9q6iAMEhJcsJsjlB09p05IJcv85XWFOYtLRhBaVuBeD3gkbMmV7xr5qMnG1aR8FAybTQ
PCnDwzZZzZ9zhhsz07eFr8Osx/sj4IOleIM2GdfE1QG5kx+mvGphYjp1aj6naktMINQ0Er7MdKTm
ViyFOHnPGy1iFipZ+2HaejfUoaMaJK48XCZ4IMevc9ock7Zaw1eRcCne6GYalpQ2hmlF9FmvVl3S
r0vuQLlcHcyRkseJlKfZz+TVGm7mxGQYeAq8mPTa+hnyuPkwZZRjjdqZg62LoXSfVv6bWlgiX1r/
nKjhoJJ6uCop1doZAS+H5RwgsinteegILEOK4J5b7EIc5VU7Sxsxl/bUL6VLXY4eyecfsSRToJB1
tA1V70OjBGv64g6tAi9FVCAyEgKSdSq9GGzoD2OWC29FjaYBlZJNnx5vCsaGWD/5yehmOJAoxs1A
oeENvB/AzxN0Pvl58+jX0SpW/JTQBkacJOpnl0KaxTBRaJp0Tzr92N0NFssdkZDvgyVVsHyNnVlF
50B8JBGwVFhe+JrU2CVHNWge4YXrlXst3XxjSrl7497uGWL/MZW3PF6+LiP1c2wTjyq2kwHPuR/P
rLkBmzRuNnzqWb6vZWr64Dl1vmWbgJHFpnLJZ9jtdO552HURyyfxRccWk2UT2s+pKOBh+dpXnXvz
MFZuH1cAuC6FFWwtH38a9T70XJH9tiVKMrh+6XOzIHy86SHIj0xdZ811wupZJkgQhNL6W0lAn+4i
XbrKkwHsPEEqHMH4UClFa1/UYMHXCGR21FC3/q5nOiSA6oa4KVW+u0KlFjkHqTpLa0pZ30kXPGLk
ci10M8BMC4HBOpjZHxBCqIcb5WlYVVEJ2oRbWgjKTfddyPloItrVpxpUxQaUGaxoYQ7r/kdYCchy
/Z4EzaLHCA/adnbDQgCexEIhKFbcYQn532VDsp476hYDOCsFcKduKLh48xXCyMnqPwu9fiPtDblJ
UZCEo2MoDBRVgQS0NSF94hVZTEzgeGSXWf9oIfLoPSXLSuu0VHzMkLVrLhNRDi4QbpcU6QJ8tk5D
R8r+fiDNmdCA2/MjSab8UhBTGFJtnbUJBN9CdCmtc4ssWJsEz+tGdoNRfNYM0PqJtprViBtV8RQV
CrbfZAm/zCMI5FmxwlIaTE7ZU4zBGgpYHfWoAQEg/k0138hGmWQ4Uaory04RloXFg6SfVrxwohP2
+UVkCImE5MTucXIA6Gn2xCHJxjl/rvmxu4HKEzVftkq46vKKR1vgRimcOsjzY2KecsyiuSUeOfbd
xT0W5ilbidStDpyvJn08yqGqsXZUPB07/TQCZMt9Y3TMzOLCSHglytatx/GJWd/TZhZOPNG11QD1
R+WBOiXdNpcCuGmC9NZGsKHU1ktp7VJFKhhDJq4gw0tOwZHlZqk4eFqURutcTMKDFhsgxKSKJ14G
IpLOzpMhiCLLVvMtA3TNK6Oli6IXDgjLh74kXcy9s5k9kcQTj5ntCG46iIYzHkrMtLQJr4rAfFEl
GhcgMeO7KHtuCIIniwwaFVkW5g/iLla/VwHGjrpCv6ie6Qu1mRZdSHGiQECXijMrIWNQ2g3dNVZo
rvJqBkyJS0Ih9wqW2wSJGVdrXVW2OURhEJMerHzGO41NfcWNI4qmZt0IlXzDFGHq5FFkFwUmd1aU
taE5QyXujbhGQxnia02yLgzDK4Wu00btqn1n9iYoEEYb6q6l+R414QMliIfVO/xuV62jz1IU12NT
bbJG3NK+AyfSWqMp52s9DJ97tp6EfKiMGlY3ZHwZpp4lqG9WGZjABqtXvEInqJWbOIzuekHejxjL
KTn/Kuahx7tf5ZaBLiDGcF+iyBQ+fC1ZDUB42KXEC6GuqDvIv8pTymss+0wdmQyiRZ2OXdVa3mCq
d20TY6FRdWVlgKbjatUwkLbe7ENu4wQgp4XXSA2H+vwai8ZzlBLGHmdJI9mSQqi1imZbtkHzOs48
9yYYw44yMm60Kmi2PINToRZA/dlWUFURaaskCgn9mDJpmsFH/LdulouhzffFHGEjDVr/UU7KHmOh
fmuOjw86pPRlF8FOmCFRgdhDQRFijP0Vms6yIB4J4RBEMhzDFLyt1htAzSg76tobaoMyX5tpk/RB
nTMnS6QXqMW6MdZi0Q5kMrlmLiSUDWsVEGoWFbEpC9/08X/7DRrwyxKt+Rki8F6UUx0FYfurP/7d
tcj437+7fcwf/5sfP+LvVl+LG3Wg+fV/9MPH8Hl/+bo3WMEPf+BBAPDgxAIO0EHTpe33WIO/9S9/
wR/8FbVWNlh+/Xm19vf/6x9/+m//8vv/+D9+/w+/+16w/fnDvgm2gm5+0RUL+wiOO92yZBTWXxRb
rK1fJP22TBBh+PxJrpXkL4qFAcKil5OVw8/mvV/kWkn6wk7OlCzWDwZAa1n5LQ49lgg/LDQ0Tcf+
x2Kaf/g2VBAOP6q1hI/GmIY+2WXoeUrpZwlRYulzLbB3LKIWTHbss3GnGSLIjasCIcLOqHLq+33M
ToaC5rJ9kgdwIdPI2ipWozOdU6nC8aKj3jpUFf0W7atJIZQu+sNr2fn1njBNyuITZKifds7c6g02
vAnJV2UaNXJm84AztR0DHmDbjv/O1I+jaV7FWL9rbxOrMSYfcnPrNASytmT+/yzqR1UbH0b6J+xR
jJe1VFpLAz76on3sG9pyBWZwvYk84O5qDHrIHP17WohgjiniiArRwb2u5202Y9/K/HFF60XpxkQE
KHenaSYsLklMPDmYqMsGMlkyefsZKh+V9KUH75c0fhmClzJ6TLU5qObYaqFDBqB0rALDuL5hIw7q
DYqfGy2mEm8XfrxVllRPZSVkzKfg+Kljq5aQ0xmPLKDrLPdk/H3I1XCAtBGInIhFebBmnccGTB/O
kwLm8YU8CTESKxXKDcgpCkguQdsy4xkx5TJi1W6LQOb88FpLGNfgR+gWXSsN5UzTTWCpM7Vw4354
mVTJ4ZiIXSz33+d55vc81W4TQ0afhZB6n1B80GPllJEoRjmozRVQIVudGSH1/K4B1U7Ug6OWoGr7
rKGEG7zoXh3mh0ZOAKFrvOhjuurG4FDqBVmt+KMyVATZ8lL2aDg+pFpzov6jvF11srmBXgiOPqdW
KtZeiiTdKZjbgBnZEUy3PcfKmAvFGjO78CFHheFWMFhLm/JJUPNd2nMabDTpyH5Ss6OqeepZSyyi
mN7PMi2O3QC1TL7CuST0oZYqdr4O14dGXYIR7Mwo/7QsndslwSSDw1ohXA1JvsNcEbhy63u5lb+I
Fk281uvACw9tFFkPm+ke0FhKQRLCEJ2eff1UNWLk1TkdgKTNbq8JFxqpmA1+9be48a9jwqdn1uGZ
oQ8PBDCPeNqucdg9YUO4wl0IOUppd2ZLS7GKlFClwMD6G9CjyDzuHvTnig9y1e8nxqSCaFzRtiel
wbmoJOY1o9IjJojPiln16iH5oJBPo+yLdxeLToITOZfRpK8DLd3FNezQed9G1i2Rke2iYj4h2CBi
BdHVam/xujZ6iXx5dH113liBua4FqcR2VJkrmmVFNxqFV8Rakk4JzRoWb5m6aRxMbNu4yV5mVTkR
origid12Abf1AMVKhktsaxiNr4T4XioJjBfFV+9FCABZnrfRoO7CpD/1HQEbKBh5Dvg/MZ401fJM
nrggQF6mMhfxmerLqOJqLipO8Tf+umIO66LTWVRUF2Xg8jWi6hK1mYKmBVeap/fwOKWJ9NfcEz/a
SL7dUVW2qJLKzVXVJPZz3++/lF5Vh6zNZQyjNDBJAUXZlGnkcfAVmCwodf/aSMkup7FZ86Vx+/PT
5zc9gPfRO5S74rP99eP1hyfy3/CY/rOf6P/C57TFy/AXHtP/9B9++p9//9N//93//k///P1j+vZR
vzyltS8Kj2B2l6oIkkgCWfTHpzR/xWMSQA7WEUMWeSj/abGqf8E+Y/KsNhVFRND6brHKX4mmqbMF
1cAR3R7ifxhTfhikoDH9K+4kS7nZj765ltYf//7faLqhqAqfkG8Qo4Ssi/KP1xV9fuykyuITZli4
ntflNTtLT4AjqWmlj6J09cUHpvMN8a+d5OEVZ1G0Sjxja22nr1gTP9o1fsa7/JquhUP6EX9ILtTX
6xwujPfhgXNb9UpdqJOvJ4dzqyc75Trw1IW1ndf9Bz4QA/isE2yoRT1VG/0Vxekz8oq9tpNfscN3
qSf1tvxQX9sddbnLZsGq02WGdZFr1smDfCp3oFZOGM6WxRmf2SI9TovqhHO46FzuUwuaS3BeLvND
cRruhxGUsd1g+zZX4657aNfVWTgo7/JGdcBdrNqdvkrutCVSh9t6yYKk85KN6Gd8LDZ8l3fKlo7F
h+wsWLb1bn4KwN1MN+ydwOvwhiAGQexFTNlUGw4KVmvXB2upeSJ0pUO1QaB96/bRJuPTBnfhEbrs
YXrgV7jjZ/ikM3jprwlCbXQHP+82Pxg2ofFlevGv8hq9wAmdxrlmjrHIFuVO3Ci70KUddRnemVd/
ky9pO3NUt7Wz1fCVu1ndLcInzSs20tJaUgbkkR07USFiC1v/xfCoeL/MqTueeJy2mu0vwb80Dopl
xIlZZBb2unDPIyx4S6WtQjR4q62xAzv5ctwqfF/jDlojcvpze0EkUFiVkfN8mneZF53KLZMc4Yl1
5QG5c4D2rHmU82uJ1+HaWGZesQq28ia/4lm7g5Z05Cs8Wktg7OIiXIPBN/m1J6topbvGWfGA3Mcf
ASamx2TbH4aV+TkxbtioHWfOUY/Ktr3UB5MauXA1YzMWPVxJOigZT7yLltKCJduqc6Rl92puqAXO
HdfSF9kWY/qF67OHSJ4foswzlpJd7Pl4F0CBHSz1LZKUSIGVHa2ovHqm18euTv0xqmy2ywRKiSzk
Dm2SHoIOjbvSFdcNrCYIRmAOy12/HFi+29mb5rKmXt36dJ1gf8wcW3WKM+VRdroEbv6xbK9kNPUH
kBZBvB9Mfk0v3MJ5ji58p3MYwhaQww2+i+ol289bhI9DEaAy2Amf4iPmMoIxvR4NW5UOOpC9JN8l
DvxKqqol/YktBO/kTwFhYrI+KXdn16GDFVe8Udm39vG9WRrOOC5yD5sawQ+3Jf5635+mi3af4WMj
uZZt+XckuPFdsnBr3jm/2+N9ujAlh47YxTw6E1u+HorwFvKPoDH50gQf50fpVWg+xhGhkaoEijVQ
sARAP0fxacCZivcvps0dArktPpvSBZOCLUpb6xXMn+820ZIgh4DHy+yWEZ9ugeDFA/2QYgZU2Fu5
0X3M4CfjcKNpipCK8DWgLdku55eI3TPFbbHoBpSkPyIAaudIRfbfWgtzJyzmre6G6tIfjzn0rLeB
70n3DMtJ8QLUW+a+5hnKt00q4Vw5jIKSq4dbRYK/thBxOtzmLJdwfyI9siel9fIlTBhtWZC6qf+O
sXbJEvZCCT3yOWp2Cz51kTzAcpae1a0Buey+ytbZY/cYzRozqW16GPpEdokrcV+buvNCWy9xxOYh
CZe6/tAm7MYfWbsUHlVSt6UVFO7UFSl0fOrwds2rQneS9WS9skeaLgrkMW+4DBfjgdcERoIz3rVn
sXcaggQM5Zv2lLgXYy1pDt7D3ClMFpwfobkLrFPAVPrYPIonUbN7Qr2LTljCEFh1guMREcjvhaN5
brwPy8WWkokuknS5F9RXOA+wLrunik4qKN1LDX1bCs5shA80thPuyV+M7r7LWNRXVG0BQUXlcsZ3
yKYrAJmZbazBZjq8pmcMEQudWd/Yc/JgG00LwvmJ7pZTaGh2MSzZWVBXHm4w/5R72drrb8jJNoVt
+GpIaq1524E0dnL9UYkICqwqnf5LQvqTfWsl2w8Z2FsAnJVt9K4Az8XG5ob/m8r3bB89ifmTdKjb
FylYY8bpYEZ+Yl6zq/Jdq++tg5Zsuw20e1VcudUCoukBMasfnft+sRjes4ZVm2hjAsAraauPwfzR
76W0tcsS6ZT7zKLcI49wb8S+wBqf+xKGxuDUwTHggNdDq4wi8cgNH8/PO6mk2cwf1Ag0c5I9CtDt
9/SYJRdysuhrVr/IV2ST4k23HgDcV2/m2bxDfYrcdk9xyI3a9cb/sfXYTDv/oDmZW70RSVnzpXhR
EakX6Y4ULEQIwcOwyc1ZfSGJ/FbyLtt2b8oRZ/FWU+2ht/HaJ8eCjYJbPQ3aUfJ0Fw/vkp+V4lZp
aZC2GTiG2BDzWBGHXGjFEnGNa7XkmNrZSMaauTCAK5TrONrQmN0VXqs9ElAIPro1XfDj7KCd59mG
GwLNaIWx2oS4YThr2KiXma1x7vci99X0QkwexVI3l4O+8dujWGzSwRlb9wNXFZVDv33s/RsG2v+H
dCc8en9xoP2H3/30T3///Sj78wd8m2U164upQNa0JKLaIj4H5tVvrE5N/iKKIiZW5khCGTrUzT9Y
BGX9y834zqCqayhPSEJ/tAhKWA4NxQKrienVYDr+TRZB9edJ9U+TrMGYjb3e4FuT+WZMVfvVJEs0
2RrlSNdcGbFlKYQp3Sy+uQhwD2y6GsR1DRrRLaVK9ZpqxCvWRPcE5TGWR1Jud0IF7EBQP2pMT68d
vXhDknqZpiTnuY7HJdutO96ocJGjVHRluqOSNmfTi7JxihtIN8+5oItvhQoLqNSpq4qlaB2wDyME
U598ccZsFFEbLZNNcYjKcIgUoMpU7DJFuXssrWoZFU23n8mRaaWGfiwRgSHYuJMSmYJ33v/E4l1+
//NCwA3I+GFGr2AZnayVN7f41F2hZgxatcUtFW/Gvmvw8ItKGcCERs7uSYqB8aEVnCrMjZykV4PV
u13RyOlko5m7tTWDcZ6Vgy8U1qESBtiEstcE8ft4s+7hDtqPQZbcT3RE0ICUHpUufmvk8APgGJY9
/53W4sjl2E45h3573pvjOszLYytyyw1aqB1mhBemYXuN3xCeD5rBCb83TGWdQJCvRzV2JUrEAsDZ
IhXspGpp/e3L7jEFAqlXA5EeFbhMkMvsDjE9jU0w2Dk0ASN5nkgA7dpScy12ueum/SgnSVr5etlR
pomDrcTSQaUw/SeDubGkPlgi23duN2eyPT75Gk/KuN5NUb7V9XCTx1K/nM2E78HMfTc3SuaiwmdD
krPo9KMKKdGiNGXEcz/GLlmEiA160S8EizJn0K/bJuiqbRDLL7KcQbXkIliRFVqpkxTsJlOveBor
bqLCG6LABANkZVyxSzp6y7xhEDXMGSb7yqIYHHaOStOCBsZAGEpgQskiGfVTIMKCN4uIc0GTQIcO
a37LPbkHsSBjmnQfNT4nFDZINm1Ao1GnkEBhLUV1Ac+WMTxj1Ef6s3KBNpjyWeQ9fOA95CHU9Lsm
Y1qiOPyEy40NWGY4dZxYLNFYl1DytLHABHlA/7byKKkHIEqYfOJmxWuQOjVkDzNiE1fVypGYDwTp
3nrrijLYKYr0HoGvpAUFen5P8G9ZK1a160Udb6QaAjDyx9qb0tCzgluDK1hKagKnUE8gCRW0DZVL
SlYiVVGXpQiaThEFJ++G3psK+p5UOXwvotiwlZZhv8xjJ8G3ydQp3OWJ9KDSTLXpO3WtDJRm0ycX
P2m+v0/VQoVnuYRslGKDKZ4HgcWTUmjystFl39E0rrdOSix7pJWMx7JGyYBMLjX2wcrm9Xis8Hw4
FiimYTIcGoCU+9bYYchQ7QZl794ktJqYJo2rzOcaLKgaky657TqJOUyIkyuaeAhPZNbTDfzyW6Ve
RUdbqZRcgnB1Rr7aIhGttVEI6nbOYNTSOGG3XSLs8pYdu6/o0l3R7FrwtXyf9yQ6D7RQLdCnbvFt
SyItxBDCPnzZZSYQIZavTnLtajb4bU8UhAb6ryN83ZS71h6E0TYaTWtHtaGGtBqqC3MQr0GBBbJL
HzLy8Mtq6HNXiOpzNPBv677+FMrgU67GbV0LzUpvmPRDRTtaygAxq5tXg2XB++ish5F1AQ2Qd4mv
TKBOiMjHJY2pAyvr3PDzXZwje4ZTwnzaNqsRUiseaTpTdEvZWHOKh3Ow4pXRySluy5m4uVLMXjBz
0pyqZBUk9zf71zo16Y9MacJaMzgewgJfXNvlyjlJfOoV6+e8Ix1fvvRKH3ClhRm+j5bV560mQQow
bMUZth4lIcUSDx2hfrHcxYO0qKI53ebkViOpGFad2d6V+qAvWW6QNRrMbN+XQ77PkjEDS0l7C8wp
xYjCpVExCVnwe8ioK3cqXVnHPPOkQgpYEZovgpgijMx8tRrV9KJl0cUPin5vPHQQ1XaNJl+0EJMs
qRV1w7ZCdouRnVs8krhvaENLEa9NNuWeXMzZBkuXuU3oTqgEXHigToyt4Eevenj4bjT4V7QjdkLf
S0dIWbIma6YkY2u8rXtMRovvJclY1SnnEuhWG9hHoJCSKtMSJNwx0KuDngNQaETMXGagd5h6jHY7
Np/VNA68XIKTJHHqEa+P2Q1gG/r2x1ouXDqoUqOIrvgcyqyO3diIM7hNffhXgnm/Ur4MxC4VfAS7
KTiVKiCW24/3XaIg0MJsVisjdEsqwJi9Zdg+iDgWar9dyNbJLNqvk4ZkYaRPzA+3goDb5ZGMJWr5
m5XMz+VwMNKKylfKt2l59fcZIR0CVHZOwtMeyOvwqLpVjfUUJyjhM4zCLY99pw36hUkhgRqf1CRs
v02tPyxLf0gc/ipnd/vBJEliBpIU9n3WLbDx/Q/GpNYpqVzA0hclD27Wm1LegrSUPQ1FiPmYqDO+
TNYJGm8dhQ4s0MXyQlOjbCkp07mTM4lOcLqkMOS7Gpk+L0/HPcQNzI8Kor8QVoxCc+jlWMy9YsDh
MRbEAkL4uy19danf0EtSQDQDIUL1oEIPo6Dp+3oIHrkdpEKWce2Kn1EtGYtuVDW0Gz5th1Oji5FR
NFm6Ujaisv/B8aUYi7983Urij5qngeBJMkWVSaZwO0VCvWnt373yVhvUwpQGo0vwIjpOZqex4dtJ
wWvf1YjpoBlrg2ZpogmonYvY18gtxTdPjV5MH6AHI1uKjXezrUneNoV8zEQq/QKJo6hpcLsr8YQw
KXOvx+n0aDTyB/XC6SEMasM1p447W1/yhk02vtlZL1pn+gvKyJW11BbhFb/Ugwnz6LWNCwJrDNcH
IdJpjKRfmPEgRT4cEuMQ+VnmtuMEv3H4tMIYi6NQ9Lhla8mJ8jJZDlGFKyFk8VfUU7IWJb6x3kD5
NP4PdWeSJLeyZucVoQx9M40e0WVEtsycwEheEn3fuAMjmWkt2kFNtCaZ9lAfwHdv3kcrPamG4iCN
QEQgIxEBuPv/n/OdGJBCMkC81vqH0elYHho0EG2BRoccl505ZR7UMZMACjU8kpQbA/q0mivaXAzb
xSzLhnCEqUTf17OxH2y1e85As9CEFI1vVa3r9zmVmxGd1jHTMo80SLAMRWSSo9Fxb9ZtEt1M7Jnc
ZWeAeCM2rtJYF1PGJMuPbXizLTJMY2hC68zR9QOwBJSWEL7fvC74o02KfpcVurpxk7A6ObNg2CcA
Tjk64bGoczznhfjxr78zum7//qXRgWqQL4UEEqOe5zm/Ly/MHF7LJM21aymkWAd4XaLCAksI9niT
FpTKTGZVh1/bjfndbvqepGrYtkpQlxTCAaUeoohSRJ8r8iaberwV/WzkEGrVnMtAwQhUn8iLim8M
FfYz/Anum/EgT3jLN6o2xm90ttCZRx+M1xrQOsLGylofP7DJ6gjEj1QaaE7WTftgSK18iHxiZN6S
oMn9qaGfMPPtu2tapij8wualDtvumul5s5lyePMJERw3AxEYkfLTuID86Is56hncCRbYFHga9pjH
ss/JYQ0d99YChjnxySARBClL/gn7+Ji8zrmpDINHKdVnrn+ICm5a7eBjVD7h3DacvLDdZIVHaShQ
OubIVX+qp+psCxS/rRKE5y53hvWEA4gAKpgLsTr26jqHpY9QMdQZaVTjbBkDPdiyP6AN7892s06d
wLiGkeZt1Crmpl5U4QNdzY1mTnAULBBXQ9gAEY0C6B3A4pkPTJuiBkWMv51ccLp8h3xMjjqM4Xuu
2C+KpccHW2bJmYnaZrTK9Lhsec2cheNNMyiSj2nwgFW2mJlCD6QL4LRHeBrTBhQjyaahSBme9eTg
1Cw9Us+dzt6QCOYXKNM7ALYNkp7XkvGDIlT5HdbkdJbhJA8abGkKXZQgdSZFmVZuaoIJ12MCJyHg
nCDltA5Ilaj1suxYB7Ghb7IJgKKTDBjgzL54LhWMY4HXe3dym/1kJuOYWdU+5CY5gG40c7IL68SM
D4euojznahr6pVuDzM1CSsQkMmrk7g6F8sRtnor5mOZI+jJaDiSP+jFhU+spbYdV4qLG0JBrr4Qu
XvMEJKISUg4th8PQgFMNLW1TVpp8SN3ya9UN4o+2bZUnGVD8tCCvXTQx8bZr7wzYxGM01tL7IArC
jmiwWIYNi9Ftcz/ulY+eaeRjnegpV31AZT3IKN6NkJWztqY8nRTHqrcmv9bBlwgRnfS+4ruIUj91
mydPRGDqbKN5Tqfoo1LQqbLAiyidki04Ym49dbLmUDHs2SVPgZGjOWgd0Vb91BWvXpwCq0dpAXgh
uGBmV492H2HfmpK8OzR18N5wZi6/9nnE1ERBBLW3aB31EA6eedyoQzWegFGMp6hU4SZ06s41T01a
OY+OUUTPgW68GYUOtm+socmWMZVdjSCuDdG76sEuwEUWkbwwb5SX5X9un6p7M0vfAdl0ZCIwXJpS
zy7MN82r7AvM1rHqMQ1rJ4iPxR2tAH31wrySJOvumqFAHDwg0OlajJR4M8h7L19To0LsorUPv57p
dlSXaxowMv2AYaN+tVMYoUlTqcckHvOnuBAfxO0kH5GqbIxc3XsYy++5zNu7sDrvonrjPgyz0M8q
GiJVr5bXZv5RS807F+G0KjPnzLPFtcu95knLU/gaKrlBtpNVB0XLOMEZDIjcAxSy6jskANBOQZCg
LE3tgM7O6Mn0MDMSd4jncFiSN3ZNEpghJqBaP2fgOAe1Xu6Crg0fOwHmINMd7y1gLIFPXX04BIpP
4XBzo7F7xOIf35yq+2nYo/5FyxFMFi1TVTGFxhdyp/zaccLnPvama+xJvHPz04rAC7eaybcUWDLy
o1G3/LjwzEsmq21MCipWbk/cmK6JWwP4ANNDLPzlgVQ3O7+t1S+1GlM39goe1bmfMDhC8O+AlFzt
ahzxVxgoLEPbhdaqGdz9553D/HAzojKM3VHdMvmiZqt0AU46llttPqmnxI7HPXiZW5+zkEOuy0XH
tYsinx8jXgjalrr887/L3mUbpRNoWs/5Xs5cibHMrEPXm+JBH1gUKjFCY+4xp9RQ15WUgw8MU9ko
hgnL2BtOxLj1nLGVhXh9A+i9QxpLkpRe6yGDWQh8sXEu3dhNF/xcp0YPrMtYoiIGiVmpK73pNH8q
7e4FdP1RNah7x7qKewiz00Peae21zU7LBkB1ebL6+KjldXGLWstbVyz4WKexFiNdfts30rnYauZe
wgjkshmzTuZT2Osiz/cOLKD3wvwqq2B40MLuIzVIuveEG16K0S0OLVSYxHONUzT/AE/Q+a4LVUOY
9qtWpOFKs4l0o01ddyI8yBk9SWzu9zYOir1po8ISWkLMLh6PuK/OnpXs9GwMjmNZm8idK5qMnvYQ
NHr94QUM3L0T5E/ELFsrM4YM2gMmnxfC0BTLEJW6jSG2QcNbl6J8CmKzeBp19QeVB+e0bBGSInyt
HG3aD0lxjgsbFZTX8aXo+2sz/zCo2uxULXNWy+bygNVEtA17NFeidQ7LD6/lPqlD4730W8LMvBdX
ONpz6z25UqnuqGHo8VC/oQns4IjSF2N/d3BpFAReXH7romxLCgRNOURCZDwzFNbZre8LEsc8Ujeo
nzZXOwJ02yR5xLBOmGPrpMmT5rjRsYRitMo7hfIrpYpD7ZGsNGXqo9OQOg0uZjwtP4Y+iXdNyFvO
6kvo2eYLkCl6dWGAiXpkMWG06nASNZkixszxhSNc3ewA7Y5XFC1yOyT4QY1YK7CHD2Rk7apJeiIM
KXTZanBPMVBdakaWHTaKGU5uW0AWfEl9/NVV0i2B4s2HY8FV81jBwC45iaHJzlQj27Rnek2kDTCT
vrhMEAopv+r9V2IDV9REa0u5hmTd91js3voWyxsBERSAMmtTqM2ljhyGlsEjeUCo9Tqe8Nx0KJce
xlb7QXli+CKkh2fJbM56QxVynKqTy0DPONlHT8bkuWuZxJT1mHzeNZ2YzNZL7lPsMEOeNYd4qIHQ
osEqHT72OWnWIARQH8AcKbgbpCrERaRpf21ds786UqMugdeyjSS9GkfRCegFOz41lbPyEhX5BcOA
X3DNynJgfiiJox8nSz+i986JOKFcFJkAbhUPHH8RacIXOkLwtu+9o2bVflBWV7PVg1uRNAGEHaU+
F568mD14njYIvyPD8we37b6VWT5XvCvnRZec0XIMmh1DKk7YLsWhTz31qjai3XeWcHdDxLKETCMF
H2Mkvo79Y8paz1Djm+iIOm2EYMwPdl40JLgCYeDY3RBcVdCAe89RzHVhwsObbDO6dXwPDpBwtUNU
NNXNcgVwaj2dNXqQwTxTrtPQsx5spXw1q0x8MRcTsdZYt8kg/SANBz+2sJ4x6TQObaW2Jwxbg9/h
Ez6aMwA7GErbV+08PAHPxihgG/ZJBGGL0xZTMKQ4Mj8zglSYBhdgtFhIp4V8MY1G+JHaABSOneJr
ot7aih7mVDfD0bJk/jjYdrqrIWFuoLKAcET+iD3c4voCMolIcEyAyoA1OGAkf5p7GSzMiq/62Izb
jHAJFvjKFlt59wh3iKlo1R5yzbBgxMTaOzNQNAVV9hR5WXTWAz4ixnliW2Tr3lEK+0YZHWRS6td0
0PZjXw9Pba1kG1hFNbB6Pn6NL9fPbsK9Lcqf06xmLAvtzin6IC+s+1C4EHDWNuYbC0K0FPoGnvV0
HlrdeAE9cEhmqn1Yxe+aNnsOomJ4ldja1lC0WOJMpE5bmeGhlM2DQ+yY3w2wN2tFmRr8vOFrW1rR
Q4afYuvqGAMnRrMJ6PqXQKWIrpbVSx5W39SAVnCSSGNd6ARSG80YnotApTw8Df2mzbnTKkU77qqO
hSk14i/MY9xnGzgOTap9lYjsra21G0t7f8zj8bb8CCcxHU0hsbFM7nn5MVYZockMWKG0aFybAQVd
R9voFpH2IYBFl5SsvesWjGjTkcgIRFeye86tWL/bGmhQJSB6oKUXQnsYe23S4ppLa9cCSRdMaxfP
wIkKAFHjY3dKdNE+VBVVg2w69KM9AYMZnWuvJMUmkSZKl6KbTm5Ih7eJEjpHFEcPXqtCLwvDZz4P
OiPFyF+fDeOHrJuHpBTdXoSigLxE/FdowzZMey0555ZzihtauQQAF2dRackxLBL9UOVutS16oGgq
XIkHzaA3LPvAfm90l9TKWU0hcE3u6cX069gIqm8Ksd6Tt1O7yH40gAG8tJKIzPfGAQlUigEjfu/N
Lnrnh1nTWQaXlT7osp38zvQlMSKwEgvvycS4tHUsEsFDXcP3qg0eqeEoyIg0eia06qhreE+smBFD
8VR5rgbK+ejBUXoUebmPrNx9tauYpdZkZDjginEvIsSmoNeMt8RGjWG6YqUFKl3+TJO7dCBnB2LE
is6XuxICfU0bV2+y8Igugm64VQZE0qWudbeuqBoggl51ash+BQhGBB70BeyNYXLrRy2+kf0eZDny
igy5N7G4yM/NEI/aIAmLm7PbVXvCI6RLqgcTTYHanr4Ugj/diovsNUzwNolxQCjO9yMKYgzJRTcS
r6Lg7qdSiP+x174P6qNSDMZxqFSyXl3TO+bzj2RmuxuYC1Ul708CBsNKcYDBEjk2bDIcj1QHRU74
BKQKoC249d0AwFMdj845zxVWd1V7H6zqXhpJcqtr92A5cXIt0/YhMTKwlCFeccrMyTXU2uRKD0Ac
JepzeEMD4nSVVqfQkxH3m2WCLaKZASlKPtdj3j7ogXapgIIi8adxlQwRDA+uAT9MBBxKnRQTnYR0
TW2eWm30nrCa8ffCluVEslTxCveYpbpzTBSMbmFpJua83pB7ty/WuFKjo1UPDmnn5rTH/NxBtTAQ
vNS58RpNHpJDisP7bHoMcZI9lnGJVNJr7L0H7mtteWOzL4bQjwel9ZtyCBAV0WVMGbW2TZGKa2gS
fJsoQl3btjVcB5M6fVUXhm9PTX1xy/YFHbN8ystkfMor503GeXhplQrRlQEzlFKFvNm+aCvt1s8/
lv9N0kCtlRnx3x7IlTra1YNNQ3B+njWq2q0MZXuWRMQ4Gd+jxg3Tgwi85h4NbnIFY7erxNjce4MW
tGnSnB0s0CKWo4tHBcupX+FV2/d81V6rTL+3jqy/NxWgKbV3xydHMF50gmV2kNKOSxOSLZQELp9M
8XoGRYmvNyTiV0zvpL6LHzqOSDzeBfFMGZ5KQC/15HwvwMowZJG6VZgYt5Ab2CxTvehlzIvvNMqb
P3AfHEVV2V8i04u29Evkmflo4Y23VMehYJO1/A4cM98MIktOkBfK1ybJtnVVWY/UEKj2m+FVhlb8
VhguVisNPk0WG+q1w0O69lpl5xl19LWtdNQEhOztU8d8GIURMzO0aB1WXffd0oKtVOP2HShxtw26
GrceoCRM+Xr+kia1u2oMLiniGbMXU9KFT8ntoGRT5S+SdLFRS+NNYXbmHv9G8Rq3lFNCqx79ukjK
V5aquIi7djqFltr4U6WV67LqEK+RrbShRCrAf0ZPKQEKG+kwT41AMj6SIWo+IiEwU4Nlh7K3Ow8i
Bqq9KTC+GxEtSNgzNPHGGh+qcYAYepdtEGwqqz0YZb9OafLS9DeVVRKKXTEAi4TiiiVZMT668ieF
3ks/URv0pAmb2gQyyU1lUkG4IgPI1/B4v0WK5/d+3bVvRjAxpI3iu2nCkROYFMyqeQWx8zSkuS/t
SRBXhPXFtcL3PMLdYOidjooRE319RlrwYIdwK1lrfS/Sp3DKaVuOQEcN1gcy1QYIFn0PCKXAdae1
NOepPzm0i13Pz/rwRevGd0UfABw0PasZZsIjaAgt1B+IOPhStK+5arMsSKHvEwqsL88oYkp9jLxI
OGa3SB5DNetXo/SsNbb1Yt1ZuCQNpJfSAlta5AZlI9pHedz9MD34m5m59mxbxUsqTFpE3IwTg0Al
PHosglJrPFhAe810m8cotFjtkJ3uZQ8tPkmah21Alcrc1qOLbq3Sby7nJwvEcztjsO1Q+2FBu7AC
d2cS3APFys43YRefrdghp91hHEjyL0leUKiUsbPJuien0Vhnv6FMoIfuqq/gT642hSoXAtYWbk0I
Lg6utMYqretjYydk/hMH6iGhoLOB7Vk13AonJ0GjDcGh0+sL9v5vVX6301ezocmO8V7uM6FxXgQy
DTFrIif52KkpwoYu++im/EpRUW5h8CWrsAU5OzmX1nFB/uQo4Zq2bPZVSPOvspp4HeVhsPHi4sPi
Ck7khxi1fl179QsGWepGiQIdT/KuB1oSQEZHe+vC6ljFifVqlDd0FfnWLhxghUV3zpY03Bg4lDcg
QYtbd+ORGF8FfEeEMW6T8K4VebfLiWfATP/DyqEJtOh0uoYFUhsriGLtXRs5cN+pe0utQyGoEGbA
1/ZCxlax0bl+6dPz0UXhm2kgni7s6icl6pPuprRgsGGu1BxruGriWZ/SNTemC6iDbZpHAJxEjY41
+AbanTllY6TUboMPrZ2ebM0s9lJFhR6TXI7mgqkd0OvQkh+kpW3LEsGeqk7mCiHUl9gqTp4R71QL
8EcV0A3PnRw19kT8EBxkkGl3rUXeU/TZWzeggCxavryVJJtixjnHMVgWO6GmGYKgz96laj0Au4qg
p6IkLGvKAFZMSJM+vpZ9he1eAe+g9Tohuzjv9Og4xZNGUdvKmXszZQp6o982mnyleBDvivwkhzDc
dqZXr4Zr1FIPwkVDGIUJpsqp9Y2ShSgkmP2s+7pbO6YSHqKq97EjoLbOQ3Kr0qtUamhZ7lEIQ2Lk
4zboISBdWT2q6TrEdCUUexsplCOGsH52xPRHLZpXl/VxFyLg6AKaMCbrs9U6r9rnUu/CQ9jG+tpS
VJiVtgNrWDgvhqd8mD0rWDQX4U40wbHliipiKlWoAxj+uk0LI3XNvXHYqGoJ3yoN97ORFX2y5udM
EQEdUamBzJqvInBrLhTMzMVTXAm6BUpziNXuu9mU+IHbHje207wps1HacZyG5o3HOiCY+oMCINRR
il1LAFgmfMpznOksR0huQHvXR5dcgOgaG9Fb3Bs/e+foRH28caR3mQpuvI6L6UBH/6PmRkuWMkKq
2PH2KoFrW3JC+NAcFDCS2MFy4ibRpGLVUTtVDIwd2Sggb3JdZx1Agl4zfqYtPvdY+xa7UueNTuPm
zTDhvYCY0bZ2NH6ZnOkJmqlzlfMPsxuScxpGLL/smEk5zWXMcvUmickiCntaTOT2okdAskbV/AnQ
EH7iCl5CVXP6LLAPNVDKjjd0Vg2YBGYUrxiPaW6ULLpcrFZjx0HKMqBIkxb7xuGyMqFxrgn6PcjR
GrdVwodkhmV80kHQ494/VHG3rVysWaWCh1nvuo+SkEAchhjXIZ4BI8iO1sDIOFBEWjehvGu29JOx
RxqmC+4UVniv3eg1bx2sYYX8GjaU5t15OJKD/UhGXrkxdVZX/fCU6MPPus5w2Ct3AyoNcKI6hhLI
99hmoUSjTVio84UdbEXQToi+M1iDuY0OYB0DOSBNIe+2pV6fW6ZhUyzTXYn9cmXkwxweUyFnt1KG
WfyJCXqMtTYvMeAWEBxG6Spzf+qyAgE99BdLqP02NdOjg699xQv0VWQVf9gHNX1vgF5B+6y8VZfR
JEjzx5bvFaqtAg2JBelCost31Gxfh7q5ix7BRHB9i0mc7X7AV6BbVLxgNehhaO3HTN1nFKAPk4dF
gMxSWg84Z5y+OsqIIEq7GQ9GQ0BhD3EkLmMuczhuTNrQ45Tc9KVLL9mYJgYz1uedokrQ7/ofJCNZ
m77OtE04yh3NLZTOrhrvWDy1R7fdOgDNBhBrqBN1PLVeupcVo5w3O+apom/7Ln9X+slb1YpOQNmQ
ghMiB2NN5CzcLEqg3FmFxbVLLpGZo5DTRoYqCqp6frVeQztlTBVS9XMnWtd5oW1bm66abkVn2or0
WeaemJVcStxLFKYtmEUZeR+T8iOb7zehihqpH8QmiIW7MsrsHghGIDgg45bE1zUtg1NgxN7FNcRz
WmrpQdUikHNp9jYRonLoEvjwzk9FpVpGl6ujrLNNDNT1ZXIXA3l+hB4QyeQwBalNbJywnGK9PBhB
98Ox3GqltoC34rT8CU1o2NaWht3EnP4wBrRUIAe+OVbwI3RzbdUb9es4ENEqE4PSZPpT87ZDCqZQ
FEj8quFHjVW1pnS6Hrxk9naYJ7cbb4McN3lpu+tyDB+MgAA2ghniTW4q3xxuENAtw2erFhTSSPJb
l/TsVk7Hl86K4+sIDIRAVe1dSTVJhkVzrSKVr3EXi+ucUzTGWxYd9VqwVlnrEcxjWchH4GjpU9RJ
QnTDAOxz2invNqPyKqT5+YCIrLmZwxzQ4VAKLXQvfGBsQ/JKSjvyI6d8DjF81q4I3qeWCUlmytzX
TEX7YragnfZgKMMPAaR/D0DQ3i2boeEh3LHjNzmmyTGl0bcx20m/hBqwaOniNou17KkOVeUsdJzo
y3sy9JQpK8m/D2JUspNRAcgKXDRFbudtmb0YELQUdc0MpjkXSfyQUUG4xg3eg9yFDBFN09aTYezD
jEjf3WHXqeVXlerzXWbYorsGtqMn2uSjR3TkmT0MyaL86c79NpK19oJa32XZstTh164pVi2aUPTi
ll3tn89atpb99OV/vfBzF5XBPZ1Q+2/Hmp+lUjS6LM/ShyD3PYECNxLaPlUTj1ypsuPLCXxl0sMe
2Uazs5QmZ8aZNveMcAFTKurJ83Cwj+pE/9EaKGGlggoyuDLtQ8IEvaqaUt4lqpu7REmclpn7t104
v/dCOmBQxwlW3V9/U2/pBLI5zq+3tuyfdzmOcC51oBLtML9JMT/jb+eGZxQZbaHl71n227Qul12f
h/7rhTOLc1e4KkBVnxy35p5E9o57SXxdXu/MpztkKcIcmwbw8icLdLyq0zH75bgpYIyLFwXEKJp/
bv56bxrd0eXR5T0sx1ZVlKTzOf31DGq9dL7Y/PX6+dFl8/OPmZ8BMeTPF4QJiK958/OQAS2BIDC8
SwwJYN30ebNHU9TdYaRsFaXvrsuWGsLfzDU0KCMtbtHv6Ri2a6/BlZLjC22i5o74JN8xeZzxeGym
8w8qMRXIUQv90LyZwZoGgNYwu7aiYE0ycEt45FTJXTvDypbnVFCq7rVdavRXiP1eXvLrgGps7UZy
WH49b3mg1z1WPWrG7Pav38k1Ee7bXMWEOO9bfrAwIiFoIh7+c18MCmWfdi1CovltLb+XxDbUGi4w
reV5ywOlyCVxC6RIf+5L64r6NY2+9fKy5YExda09Kxj6Vn/9XneKgn0tkbs1Yw1HjFlefAgG8G7L
65bjE0KYHwpsvavP1wmlbA5ZD3vvcx/Jg8MhCEz912uXB4yuUA9T0gLAmP+GZZ+lE+TIbW/89drl
AbdyaJg5A3TF+fQuz6sTOj8O/Za//Y6uUXNfzMviz98rtKD2KwPP/OfvSCbof4UOkHx53vKANg2q
DxEaaefyuaboLXwm1HQQ/jofRtMHvp4DFfjcR3UrOaJ1pvO9nKMOXCpC1eDn56FVPeuOdEt+fL6K
C2w8FsL7/rkL+qpxZG757fN9Yk5wj/1kfHzuMmAnnKaoe/88fCUI0S7t4O3zWAWNllNPWeBzVzPC
uAUZAIboz68LZSESWc3g6fPwbeA4Jzs3Hz8PP0XgHXBd/DrtywegpxHQQa+9fR4+rNv2nDflw+ex
CuCBRIWUV4O7yJpJMat0XBxc+89o55RnONRHxZsHuGpUntUySVcpSUtIgniwhJiy7oqs9ZdHA6Za
W1R3GvBYHq0wDuybzBs2y6MmnO4j4xUm5fnRqfPSK4l/b8uDAzCgR40lQK91Ho5mZJBmPrRPy1P1
ur+RRlU8LE+lPwMxqJUq+BOOA9kaqWBpyMPyaBRTpaL7F/56D4VRSLrQsbJeHm0CVsjULOgMz6+N
47J48Apcb/OWZ9fNE5Xi1a/3kLLqUnslfSQBQnm28vFtJu5dl+OICsNxmQT6LDBUnpsISl3lAVde
Hh2ykFMweM12eVRD5QErChThskm9bDxPFRrVZdNgfXoTuf3rSK5uTs8umLHlNNB+P0xurvx6f0WQ
/Oz0Ir0svwRmVbGOoKL7y2FqfYy2Hiu+/bIZhGaDqYC27rKpEht7ZHJE02F+v3xu00UEytdlK4lq
cW/jerf8ocsupzp3iA6Y6U0GtnIlxjJXOh+IoR5sncwqmbN8lR6rgaHQWc02+lmIPPINvbHPsKqw
inCRHOnQaxTI25C8ddt+NsNE2yQWwSuy7KGAzP9TulIjRYDN5XnLK5bNTpbtg9bRGNUi+7lWVfGM
I2/ZWA7meNm5dGz3YXk23qUBfaHVn6bl0NPsJdZGa7+8QNJxpBqpo82bD6ZV9nhsZhjhsjnFmnNV
cHouR1IUFakBYvH5ONbQ/VKt/5dQFv8Pnr7/I6Tin2gX/z85/zyIIf8CZfE///1///f/9r/+x7//
k/lvfs0/zH8a+QAIXx3Pdh0E5f8w/qn/5lgahheiAWa2hQ7d4h/ZABj/8AmSfAOmAmw/OVV/Gf90
899MFyY2eloMe9Da9P8KwmLmXP2NYOEY8Kr4LfwzHai95u++P72qk972+L4FvV6s4mIDgJZxxvua
qmTDyy48Ugv/Yt4oL8PJJsuFLMG5soxgSlPg+lWhPpcYtpnEbzuHiLhFf/vbufzPrBKzFeKfvYmc
Gw9VmW7aQD9+Fw+DO05cyo8zGqlhoYT4IMl3fWGDGrQ2rlB2qUIs4pyKEUt4idrKrqRfJa96aa7N
BPgGOF0ZW2u7Sd9YHm3x/h2kqXy4XnKJnbwj9C36v7xnbRY0//N7VhH321gkDIuTrP3mj0gnE8Rb
amLm4vZLLjTERVKlrx7KRwJyXR8F3hWokbfKiQxYD5JKQ7751+dtxoT9/hac+YtlUuTVnd+dDKyp
BhkjB9jUlPgZuZ4TzX1uhx7jfxTglwMKVso4Xf3r34oB4HdrC+tkSwO9gk8Ap6uh/sYvmwopO9Lu
io3l1s2zW3XndPLCj45AtPWEq+SGSj48aF5CH6Ro0zWxRCCyg0EjcGos3rgg3gc9sX4gsy8h9haW
tm7sCUUE0vpQP8Z55k+AZqdMnIw2v5SudYbRfFXGbp8A1EDE+pjH5U0Zy31lxVebOEI9tj4qtfJL
29uhHfFJW4A21uz0kWpftdNC40BMuG/b2L/G3STdtUG2wVRuI4cSr7fC+LaTlXLoKOK4be/rFvAG
CtJmRvhRWZ410a6RZe3tOjkECso8aZxNs0c6Tq5Pqh6i0dqMP4le2BV2+FDp41WTxxLNzDSywKnS
7YhBKiiivdbX9Bz1tfIUttGj9IozE9qTEQZYOBkOASR4mbjHU0Bb4gGBFwSNmdkkihWhqnBsy+dJ
m3zUnluDhZ6jFs9TQM6dQTmpaUB+xGhGcX1Bb39SGzmzl7By2Tj2g49eg0SZFevejHcsa7aqqe3d
3CVWS55y1fF7oT1VVA07itc4d65j7V7D3MLJVj1X7gQofPxGnPSh1HMcHy0K4ZFwh00LikAJj0oZ
uWsFqxOSlTVengtRbHSPMlq5Ez66dD0l0q9BLMYwOZ0QTI31nrVkWjbBlfhQLBn9llDoPa7oR0ud
1l6Glp1Epi4YD7GwNgNyOBSButQBRsMRAwMxUIo09lo8vuTasDX7+K2ujb2Mhpeori5A0onycW7U
YLqNSYWR4hls7rnOQi73S2bSuNGd7ntIxL3bNB9R2ae70aP0LgeHQPXpLqgTb+IYoXFXxs3RVrAx
ZEH3FDKht9x9WylXVw92rWYBjw1XTpHvAJ/t7Kxh7W9rL9h1wYePLxT377Qgv/cqxbk2fDAB3acZ
uYsu6uv5LAs1f3NA96WFsaFGbhLQQa3Q5lyZ9kWxPlj3baFTUso2EV9y4PRd5N7GCKdbRlovoB2k
4d2EdqRufmQtnrOSKnn76ibjyULhZHfiYAM6UdN9NIM/meyjvqQf0m+N2D1UuM+3tslnN/TEi/UW
Rq+iK8+B7SDgd77SK8CRi7WTxgkaFaoZu7mh6PbTOayMve31x74Ndq4m/d4Sd6XFpE0HIER9IjB1
9tqZ8MYDplA/prCsKemttZ4to9656XRwWxDG9Nq6Wh5r1Tmg5ISVFm17YxQra4xX01xryqVvkwho
JXRwWHPNg8IkpN+OXHpZT3mB1rUcgR6QZB6JU03nWE2wPiJucmc+HZNU54yjg9XnWRc01RT9YCJP
6kiPjTqTGxPix3ZgWeTtag8dy4QKpO7vfTb6tLaYlauH+fPNqb4VYenH8ZsWUaqvK9R8pIxMzjVB
vt4ANLHNalWN5VuYETolbecB9Rg+PRbK8ErcP8zSBuDCW8ei5Fq0hKgZzJ8ROOldGgPoLhWsSajI
jCq/tvuhn3adTXJtIu+BlL5iZudO2Y+Os9VKZvSi31bORAnS4OZB4KjcJHD/Ki7bbnwVFa3fztd7
8yA8rBd68oje82cW81H2hvmHcMv7f7B35sqRa+l2fhf56NiYAUNOTsyRTE5FVjoIsorExjyPpuIq
QiE5Mq4cWfLkyJApPVPf+w76kKclVSWPyGjZ1+moU9VkIoGNPfz/Wt9Sa6qrUdguUDAOKz1h9Pmm
8+QZnDZq/VbUwNbVjApt50dvoyDV2MK85ftFt6hG7HqpauLdhQ4TcNwlMI+PSsV+dPqtJPkBE9Pa
zs1nmaBHRyA6b1wLlJKpvFChBuZRHXPuGebbDnukT2cR6dW12afvNpkeSxQlByW/cSbDkDaseiNE
bydvhlHXZ6UPqKQW6b1qrbLeuIr8+F5VSHAhhTZMaO3o1So1fFqZMeWucItsWNCrj54CoT3mtbYR
drVs0VL5YfqtUmJlptTxNVk4M19muDuqWxyuu4hSwKxIpyy85lmKiInfX+NOPBX2ImiYD3CgXCkI
NBdOHgUoJ6ttNzr1kvM/TefAFhBpDPIypX4qXYCT/gNd74xeqaM+iyTZinZAHhqCd+q4e3VcAayf
egSWzNGK40REtj0/v3qKLp6UuOQhOiAEFfA+0wk6JvE5UR9aO3j3kviEMxP3YIa8Cyl0mX2zq/yE
7nUVdOl9mkTPsB9hYJvQbamZ8bZP7SGLX+VHOe0mqX2nY1PMMkslBQmj2+Bbzmz6HSaC21mtZCcy
jk4Eo5CB+jL4chsT0godhu8ATbri7O1R0jeDG8Wtbu2UKVeijFdEcrQM98HJwneyCqlxwhmDJXAo
vZp8UFz5A323Qr7bRfFW1fEmnmjnnhK8NxqAmYaIw3o0o0UGe2CWGN/LLNpRXs4WWhcg2NIbwJh5
egLd29PxAeqZXSOWiePsPUqXXVZNEM10n+pApiZDit/X3FubYR0n5K2GqTMLXQMKvhm/6yH8p/Nt
QbGMpV33li09FCUDCp0RCNoG2lWOxQGYjb/0Rw6Hqsm3DJCdssW4QTNHrkWgfCOcA8FL4j3x9rwW
vVsBZWKDatKSDdikqgqpUFUz3Flt+MOujXE+oL8DLhytNBP/Z5T+SFtwkf0QvFuSX1UrPHTTZnJW
HRpOrckdLBmVXjYeHBw/6D14npba47Rsq44+VIyjET38wCswa/wVUr+pmZse0YMwpdKQVdnL+yoz
/cSAJG9AmXHUnwea81MNlD0ZjtWsKfmlYRO8T/cvyzkgEI/4iJnve5WA+OpUFKCBfQUhfF0RcIJv
5KcbGNEcqugp9RKATS4ZKHZylHb/PGWomL22RmePIBT9Y2VYP428PeZVuEHUNMey8iDIzZuxL1nZ
Vhdc9a5/ULz3otfjmSiSU5K49wHvjg8VENtlcnIH7ojTE8rUK7elZbznzdS9wgVI0/xR17w1Lx5x
JCMxPSjQKQ+xCXLx0qbXJTK6eUIwltGC2ImZ7Kyy3LSxfWUkSDxshtfQSDBXHCgWcUsCOYLkVrHG
mR6y1svE6GZYV17NsZjj0TeghKAwIHuHwRhpy9FxrmMfjgZlQ7QrZoCiud2ZevDS5dCuOhTahcEV
5BqMdSO/s7vuRTUesR++n99PfGoPozbMBHo9XOMtjUcqNPiz1knLf0FZZzsz3Yag4X/Oo5mIxHnv
p3dyTPcS2c5MwxVLkJm+wTV5L4zsSAozzF7kIG07s7Nu15NQBPQWsFeKVUdiakvIQ7majhF199O2
3HRRlAW7utK8b+3bPizlQkUOttVsoBQqL1e4S4DezE1bhXYGA4J+t0WpKdsUlDyuLCAfeuEvhUIh
DgM8IzTtH1TzZIQsX1aMDVwrw2LetsRq+1m0LDPGtV/H8Nod/c6tDBiCksIfOdnv0GoWXW0Qa2G4
ZOokR4/231zPQyB6Q7pFa5FljbbUBL0gq4UF47DIWWX8XjkOCnkwqzpjY5xeH69Cn9rlLy6akrnF
Br1wh5btPTdW7xD0p5UDVtw/qm38OOR8CqVkVN22ewzQ6rFxtZVZA/qPO3SvDm1w5bUpvHmBwnTk
NrvTRAyBHb5FgfHdebDbSXsaYkTNArG0pte4M/XtMBBf0MGA11WzZRhDvlHhLKskF3kGijGi9E4i
9SoEwaixHJEePSd59zntzZyQcwrx8/jUNQvpghuD7EHlw+APPDb74jq2EbW7sPEyiYJdr1hPtBxU
IymBM6FwsfaRWpLA7EIIi1R+UCc+tC1SEmVrWBrGeO8NpyjxefLdV3F4WxyAeqLVwNG0DHEVTMlQ
3IItQQesDshr8w4zqca+wr3B4ISKZ7AetBCGNLusyEqOQmUJQfPPkCUNgjt+UpSAWLrkVPf2Q9Yn
QB9qcT49oNd9aXP8OdPSVJYsV8IwHtGqXXfuDYp/yNUOC01N7o6SsK7o+BjDV03n1M1rE+f8tYtp
JaJqL+LJKGA9CMlCZQwk7lmA2tWIEj/qY1Ke3snbiwnjaokwQvozMs3gP2CDj2yQGh9/4ESwhBP9
XpXuw2RNF/Uwb6R/0DLolSxXnAWKPbVMJmiGikcDkhefdkTM3dVi8wH3wLIqgm/n8RFX/O6BaZ06
0jrX5KlXqBGoVvg+vZxs304grm+mlxVsCQWZ8jH3q+s8dB40QqlzkzP99NO6G9w3OI2s8DQ9pZpq
I2G6J6PlqIKEYVaqh8B9TQMwh/KPG4xg/hRXzsM0O0SD/hD5E2QnO9EP01AmK+tCICzqX4OMIIUm
Y/aPcu5+BigllNwuSV7pdHOqobpxE3l7vsOmxv5AbZNNKgrswQh6kuhFY4JbaGKiFvugUFB1evHj
ebo9/4ydw4qboiansY57ZI8l8xhxf5Gw//H+GDxDh7mhbJQHBPDmXG2zYyyyI6WfapZOE1jFeIIt
WPZc5/RcIPb3oCUoC9AgkNartFmsOOueiiY9KaS7zdLihHmGydvbNpOFs27yG74YlS6E4F6q7FB/
HYIUbp7XvCTJPbsn9JaONs68MtxzUzlWIwBh+nlxdd9CQ4gU0fAWMnSfkLA9STQ1529w/iqxi8W2
WEOg3trRlI7ByMstLsN1jZ/hdVIwLAhQnhXjMxSR12BkoZimj/NMofjpqTGpHOnGdgxH7tRPEQ+n
gv2lodbP2agfS3/YuJAuE519T8D26/xCdCZzzfRmZmnyWpGCgw2cYlS0N2uuQddUNDrtPubInpZ7
HCbrctRR+61k4qJ5wxsGkzyuDXKBkNRnrUoqJUps8iViBYC7bc07u96NVoodKoFiWY35oQv0d7VI
7lsFPyTp3ekwPuiSVKLGuh1ddalStKir/RjwtpUZG8m8OIau/876cFTZFqkDCE/O6Q5ytGmJRhp9
mrjY015Rc5SlYVY6TM5kSYngvMNtg+F9VHHyQN7k/T9vjIJp1Qwk11d8y1r/IRE1cZ3uE3nBpDnn
FQ1zNtgVGdK5hYFUugbb7XJcp3rLHMDeRjJXJiWzz7T0kYZ9ShQQ3djmzai4rRlGZuK/U0YB5Brv
RRi9+0p7E2ymyT7UDNQ5aDh4/Sq6E7OwnB6HzTswUBeexddN02wzTXvx2Not/JajSVn9QAFOnrma
bCR5W1HVPyfkKBZq8dKZzFwA+g2PNXrluOOLM1a3Mc4sqZFsjN8XFbLWVqdpTs14/COXo5fi6JmM
lGnOEIX3oAjlLecWT+/G9NZGSYn3tOKne+o6jACvr6Cz9HdO+eQx3Mok2ePafZhel9Rt8FsFt9Pk
ko46Jn+2KOffDMf9OM16ZRmf2oBFLsJlfw117Fmz01NEGGOUr3uFBrujfDuPb9dT4rmPHpjsplUv
G/SzOTgNV1maPhPy9ATHJt2fN6NZOvyIMWhOO5Tp/kuGSYZNnrTmU5+rLsvycGNO4T4ZEPIhL1/N
KWNKJQtihqPZeqOLfErIiz+/7wStgKyxszka/I6jvASFnh2jNF7gHpcrT2DS66tqA4Ejnqs4Nizy
DFH3YdbPBjqawOq5H30VvePGvWZpghfjLUnnfuykfM9FfGqmWgmupXtUTbfnKu/YMYNZnbXzs/Zx
ukHnATKtJr3/5JEGvaAPhiWqL362HUtp43AP+prXaRgiavOs+a4JL3UcPRaUDMVhC3sPWYg1k4SS
z4Sb30tVvcXiEi1IeAB+yr8taG29cN6ONswo8xSLyzpO+6Vi+lPD3+aImknuqgM7uI+hOliJBOrm
9DtCgYBMSWsDxyKdKY31rUR5vGgiriOHASErrtHscK+BzSI0Yd8qHJoA57lsdgmuUlgLkEKOeOJZ
BWuZRjd27YDMxEJgV06FBFSZ69Nqj064Zg6FhTPN2jVejysE5yh/cjdYA81BUCbjlzwiekAxCa2z
ipoaYs/KpDUk4oEG24aNuC3MmjAzjW5pWUhMBRTnvoeFVWzrOkxnYdHU877rypnWRMGuMPFJqKyX
PV3/x6EoHol4KH/IECkRFTEv7Z9FCd2rrgDqVG4CdKk9asQQ3hZZHK8c9geHhDIw2v9E7rAyYMbo
0remMfUDQmLrSqbVT/B2xqGb/qq38JzG/uH8N5jMdqKD7ABZTKGWllKL+KIKT4PoovjPDsGZyFK2
ZtvCuqD0eAqomoqUi8VUmY3beJVn5sKwvJWAJIOoKmemZ23HH0IuB35O2/jeyAIqqnYwYRadr+Zf
2oZfBNXomGs+bxz+h//yz//+f/z1v/47eof//G//46/tw7/97P/OqyERXIXMSXiTaU2dnD9aiIql
/0Ul34X4GW1qBarO/+0hqs5fhC1AuxkGRxmNGu3/6SFO/yToKrqGPqG7aNT8PT1EfuS3wWYyzkxa
+8QsAGbSDUNMg/EXJJSHNc4xhpbitP0aIAktPToNvNfPpvPoIFHT1O+4x1ZgFpYEY7JVECtYLGT6
cbyEXVixleKgr3n3CcJ6L34jZ5qTWAeTZJdMgYicM6bIvPRxxK+BKZeigTVrO2NZYoxxKkotWC7K
CpRu8lgijwiTYVYM3pyYAHJZM6pZxTrgt7+gel614m3oNy5tE06PJN7cRv5NwxKgjwtyyWn4g9/K
gSeUs6oGBEx6h2TLG9TB3M4pZCC4LyhuIMDlgIPoF1dfSxqOtBb8YnoBQAlBlZDiSgpiSS8yQTfK
KtqJp1i+aRbzNepn5Li0Ubzl2Lok+PmP7XBXeXes5nOQIykaM+uG3uZr0KrfqphsKIJSs9kPdaxY
7uq6vQrRPUmVOnTrwQyfIitcgFT4/fD5S/FdCATsWQslkodP5KhGnqW9M4Q3y/O3Inm0mqMZYDjx
cftiSnVLuH5FtB2p64X1dN781q6s0aOKVVBVe61RdhkmWvqOLa/14MLbMVuwFjjm/KcKHbeGd4e/
tMUb0fAzDLjzkYxOIfmiFNfTEck0ecFDWGI4ectbvGTJlat46xKuVjFx4vCu1MMS1nmqyjXuxj2V
bKfelj21MwqleRzMle61RIk2VOChJ+WG9ZTGT7lzVIwA6fOE+GL9IltAS95SE+bypIp3o+1QUzJk
L5pJPJCUdti1thgwEnNbdQkbJf5ILonCqiDxt0RavyxqZL/xLY37hcC5EqiHqiHplKXASOi+ZY/D
+BpwJwpCTstjA3Yk6I+65KnZAzkG3bqsngT1nJRAe6WBScLBOIT7DpQrzYIrLm41yImuW261btw1
BHhORdnSmC83acNJmjpOMVVv7tLsKSzegsLYOyHu3q56CtK32n/7l8n5nEX2xeSsTdPUJ5qOf/Pf
/uk///e//uM//tN/+gfixP76P/+BP/w6QZ9//m/6DvMvCBNAODMHOqowmU//NkHrqDVc8mYE3k+o
aPakv/ibxkPXiCnRWZldlRY5/87UXWVNLf/1v1KtvzDTM9szr8IhhO/898zP+jT9/iIE0GwdDQK0
QBsetYEt+bIfHzdRZHRKMtdc82R5prk7o8QGtR436mjA768wgnYmTapWBvJgGhmxhZVWX8N1GpEq
KD/9boo9r3EF56a2G0blypZBdRx8IziW5PKOo2u8CI03XQof8mhQyz0O5Lnb4akqUqaKhjb4ISQW
7ECF6DUye2MV9Wq/pJuYLWNP3uCf6L5QYWgX2LnzNzcRYbgGiyf47enff1mYsnKMsyLFfWh0ORMQ
ychzjAb5cbD9fFXmvr9y01jdQGDCch1iMA+J67VVQoYlWWMrzX9JKxFvaNeFV3L0y3nVtSWRV+gD
gDoNx4DiGk3I8o/EoP8nhHJ6IBcPzAatyAhTUbxoxiSI+eWyY4ovYxT42bwwhoNe5yo5Zbg+G0xE
euRBszE49sN1Cr7Qbvy+jrNRZKhhndQcUpLQF2kXm8YaPzdQMOwR4wAjuPPwA0YOwZK23hzCDmuF
ufzllTr+8ZV+pW1aH76oYesmsE1DhyUqLj8wUpEe2mD95kVOV6pVFlpxK1UEt7nhpV/c1HPI0+93
1YQ9CNvToQVp2ZeyFLNnFq1CByuN18utSIaMhNnh1lMxohhRZh211G3xkWbiERfvEvoqKOTW2nud
9tyEqrjhlMz6r7Ow51NhKMmDL8brx+duw9dk+lA1m23eJAj79bmDq/Ss2gNkXed5uMEAZSGUJdKW
mE74qSWOJr+4Rj0UfgGjvVSB8eDRfmmUaCbhjqVPu8hfP7gFDua6Be8JaGfN6J/cLk0far1JHmyY
51JvjKPqfPdzxbh3VeBftkPK99hwCDOy+K4YkExS5YxW5/9sWhHfQeZ58Kv558PlTx6hw1mGSRNO
Pmebicf/63W6KOwkB0yYOmMkZi6tvD1vxptbkkjB6XegXuSKW+AvipVgDdfT20YRGHZJ99qpaKFX
Seapd/VbbmYPVVg7X5y6tAs1HemPmm6oGjtktgfToP79+iJD7VHz0T7z9WandZQ6tDgnb9WW2pLc
3WiW8XZdwVmKsSKKtyygGuURF58qQ7iyaCpfG9P/QFQgcqaAAmS7HH7VtOk3CYAHilVRjJOF5oCp
yGXbJasCIN4PGqP0aJPIXhkRx/gzPb1K+y/0ZGfN2m8vEEOErEwU+qopbFaT379dZonctQb29+2k
z+jvO8WvfkZwcvy8WvqR2PiRWr01Gl0bGZ0CM/mWFoA5odbvPx8H+oXCbLrPHDYMBqpBSKd2OW9o
eZCTO+DQCe1ZN1x3O9YC4kYnHpg25VxvdOwkmbK3FLPehy5l/Sq+Ae9q7cdQIZfeIBgesi6lRvtq
QGz53NXdYgCccW2M4cqwxm6jDWQic4YfEcyH7bH3iEuufCVZGhRaEr1YY0HvwUFB2NCsBIWaCgES
aPYXN/38VS5uusnypcK40+CmOhdDfqgEdktl2s3aSLoHBtiGRuzas/xxZ1Secq9U3VvtkstAOOwK
CpQx62heb6QxlnsH6PqcPHV7U2rJjQFQR1O9a+IGNgOViTuOiF9dr3UhfJweDZpHm2rxtOFg//L7
IAk8PRlZNOiS9eNt5ubhVo3aOwgl4ywKcu+6bSOITIkdrgdoPG4eeTu65uqVlsKgF+NzD6nne9a0
7kqzLfKPAvWl1AN5r3pmsaKCtQoCaa+rQc+pXlmkL1B2XySxkR8w7qHOp8ZxY/vlTW6HNii92t5V
YZ9PudzyKQNjNY9bnmBvEyFeR864CzuCQR04m6sSE8ZKFmn34Bt9ClDIAasK64rApwp8McZkAliG
cZ5i4FqpONGvpGZ9a7MWwGvV/khgBkwBLuYt4vOfuVCCewn6fZlG7iblq9873YBirbv3U8faCD34
YqSoH7Z5ZISwkTTdaRJn+bhYvavUzEDbU5xz0inyfcRzJ07w2lFHte1rG3OCAdWT7HyqhnN2RWyK
Bv1G5A6amOAtThTzLlN0ffP5u3o5a6DWNFUKEZaqwWNhFF/MGkNlNaI3VDmnpA0HM+PDG11QlNJ1
fY5UprzSVDQW2WCuwWMcEEWVSTe+tQFKk6BpXz+/nIsldroa9lNsOWAzcKMurwabQw1QLgtwtKuk
N6X2jFtGYb9chaPYDJHyo2mt/Ataujrd+l9eYrb+FOFYFcBMEPzADuT3l8J0ghj4ELgMkJv+rTe2
ONvQdy61Ke5AV9qXDFTPWlJfhWDi79zp//D591YvtsJ/XMJ0AZrpMjVd7i2gpDFSvSlT6EWlOxkN
uXjo7EKfTV6NfZ+nS9WSyCht/8HWkJW24C2/2F5eDFAuQTccNMFUrIDAEWrz+12oTJts3yEH26d0
Pz2dmdPNmp8Qrfsv9gkXy/D0QSZycYOJ02RDZVy8CXII4G+WoQ91j5isKPqGwXNOw1mdleBpC+Gy
ral+oLy4/vwm/8kXtCzVEiZVV4prSPN/2550Alk8c5lC8Qtk3/kbxgr4Y3f6rl981J98R8d1Jj+B
Nu3bzwL0X88IND7DSrfkPNd96L1F0h/Nzgw3gf8kkvbZ6AvtUFShsfZBn8/YWTrXFNGMmeJ4w6nR
JsqjjF+llmNnU/X+FiIEqRWQusoDAmm5MDzfXoPLxAqfte5eMSjZlAGIUDXQJ8RjdFUZ4TYzxMp3
6IhAL14MUF/m2PLqtCA5qOz0bVD4znWYRMtcV9Z2bQpQV2iyukonr1bqER1aEKiZr2+iOtcgCvfN
LkqaY8Q+Y94XUXNb6EzFmjZ6yDeUcen5RfxcWQYCOWm2K3AhPxx2UtdQE8ZrGE/jF0/04kTESDJY
zwyTd9YQHPEvRlJat+APKmJigtGFFlb1tzYFTPqC3xKnCZeuILTriwf7YaowGLFscA2eKe6MizEU
jLGETswmRi3aR7vpHtukeRT8+fOP+Th8ptioaTenknbuXH4xsBJGnkqAD7Uacs5RjQffohCWOpRA
a29p+KhqquwaVWT2xRf8MANzSx3bNW2cETZ39vILNsJ2QEr79JCcZelSIpPI2a8dEyBk4Gpi2zXW
jECRrybAiz3j9CipnOvYXfCScGS9+NxxsOKo1FS+8UC9Utpoqy20IOtIIaXRqntrltqY9zCyh+tU
FhlKPBcTeZ/HV2w31WUvq+Pnz0D9k1vBmsgi5AD94GtfLAttGike4gOfji/xbUU+saqdcisUMJKj
5dwNYUBzXRTxQSKWpWtstrCWC9x6GdregNrvyh89Apnt26Gs5TZKhnHmaEG7/vxCtWmT+fv6hZfD
0BxqRzqFqcvRkmh95xCI4qMstMjxSyiO+07Xv5GRXg6Qv8BHG4u8jvy5jAQxBGbSr5n+CkT93o+l
lJ47p8kE+8Zrdjb8vvkAZG4fjDanNAU50QiQhg09savScg+xaPwvdiEf32NuszAtVQBv5qtc7KKT
BH62i78cAfzwiA93Q1mZniSUZH6M6qvxxbzxcSWwsP1wTjI4PVDGuxhsaggHuQVoPkGdzm+xw5v8
//MWYwJDwTXVChzBxvv3BafOMfBY4HzmKHTQzPrN0wAgGe1amR5oizTQcBa+cCIcjMR8fj4o/uQr
UjQwuKt8v48b/a6uHV9XKauxymyniQoG6/brr/jxyTHmDGpTKpUwGl0XdxKWSVDVBVQ1ezIv1+Va
calIZN4R+Uu6C2X98+/9WvRNOW9NlVl2087FLSUqKCjDGuoGWl3ErwRl0ftABPf1N5u2O7+/VEzA
uNaRvU0dustPqu1kCLLQ8WbUKZBfwyk5bwcVe7iRsjNWn3+vP/k0Z6omWi4uP2puF3NN0mV0xKre
oz0zdPDMl1lFiU32hbMCtdR+MTg+xBtppH1wFzVSC3VmNmMaPb9sTzgiAhGRcLxCYn/iHi1XgsBl
buU4lMvUKG/LCWDgpU046wTG5D6IX2NLXFuVV+4rLaNqYBPjHKostnb+Az3EXtSkH0OUOqDPWvTx
kKy0lO5TViNq+fxefVwcuWJq+S5FUCyYl845b6hSz6YrNdPquFgiT8XFH4xQO7t+3AhJBozwe/JJ
dP0utuwvt+ofVyo26Ohi2ayrMKUvJw+9GAdVekxWbdh4V/Ygfpw3bTjHOiiJ3VWuYAcTpXYvIjFu
DFnyxhvRa97UOtI34HCf340PI4easKraBvUsoX0sukVJ6A6d5SrAeJprbkawUKhzAe/e2UCgvzjF
flgSOZxADkO6qTFGTeNimCojiGeDT5vV5XikmFCz5HzLMcTr0X1nsVXJB+erG37ZJtAprNAhJ4GT
PrpLEXF6IL8M1iYPUW6XMF2HyjS+Z10OCDgJw72bDd0SToYkMIEKjEMKwA+NYNgqhK8mHfcZHUq+
B7wFmjp9GCx6Idro3wJ4cBsvWOW9tA4JQHkUO/lXPYKPBzoumr4SU/B5qF4ecvpGrxzLL7ApSmJn
HaO77V0IhaDOBPHphVxYfW6v8pDIJBq4eBXuIxWp4udj48MiwEW4xCvhL2Up+LCNFCEs4qzT2dJ7
iTyEXn+LDrmAH+6EX+xBLrtY00Piw3TXYBASnni5MfY402fhlAU0NrLZNO99TTXVt0Dm0IMZE1NZ
9Ew6d3XUvbUSakpCAWcb2q3cuVV9qOq2ocxDgp021j14Blw0Usj0mKvazudBHZlaUEMnuEVQYk+p
i8NJVfIGn9yQLdI0v7EiTVzL3BPbkhKVIVNABzVoVnTh7opzGkjhEIX55zdY/bD1YljSsXA4EdC+
MKd02F/HJjEPZW4E3TQ2a2PFXr6i89Aues6+QD7VTZ8n6sqPoFh7wNeWHHDlMSUnL63i6FYbgmMO
zObza9LOe+Xfli4uajo2uHRvmOIvXxgIql2qSCbIpsQ/lubO3HOsk9MA/C2dGmtBOl5T/oYGGKC+
oySr7vMVe9jmqDXmraEj8fUbsQ4aJNVE/GV3zLfPAV5gdOnKqg29p9YqEzRsWXevCxVsUainN1TS
tFlsua/km2m3E3wUjNoMlli7TiqwiIro1jme0+eg87VXRm23ThAWszG9Nwq3uesV5aVGpLUA20oS
lQ4FNmezn/uEg5Zmgb2B/dJ10SNld1o6HCzO+SJo3fxmwLqSFirQDoKI8nZwt8rokQbjEb/mJJl+
FQAsG6o8fbSVQ2yT01W6mCE6+luTwPS7p7fxtYgCbR0SUZDL+pBIWzn2WMQpfMIYSXMqyxqvkOYV
s8lWvdfzNtzWjoCPn5c/MUp2u9G1xq2L8WiX5PLKqEIk2qb41nbKc6OqwW1bFMHt2Pvvdrxvw2wE
0uw2qwht5QyrenSTVQj1R6TQKyjmcC/00NkIM3/qksbYJn2WsoyABXfakBxSrxoWFkiUvao2jxIm
6IPCKr9WyDJZVEM0PMrKzmmpard1Wr8VPR4QbM1k4+ZQxAzdlrNGM/ytNBVzG7qRjURUhW1CteKo
6RkeozT7mfh1tskKZB2CAtR1lWd7vah2ml2C6LRMEmDIjdozCedLPSb8PYb+kaTPVjmCKw1t/eDk
ydFJbfy1bWivPN3z9m5uXY+qrhwoOawiX8Mjpxbiqh585xA60UNYZsO6iZy3pg6tjdFi+oooYvR0
+GZNGnb70Lew5+nmTdcYBGbaTXHyh8UfwRmiPE7RyHPs5vpVHpvWupKchUTbIi/R+3aRUfmiNuzp
4J/0HxAM8SzJjJEKZH+XFxg+CJ1ob3QMnp4fwG2v3XHXjjrCzMZRb3Q7/K67UPtsVOW7Mh4WrSL8
ndNExbe0xLbMuhMWAXAxovZwrTcl8W4GZz4VxRVGhegmiquTmaTZjRtZ75Yps9u6Iqg0rW+qqZ2X
p+LdTiZ6Hpp0w9rZTesRg6pWB6n293YGhL9qMnuDjHbdCnu4Hx2lWgJpnnNM8w4A2KNVLMuTQn7B
NsmJEPCLgx7saDa0+GHIAQLAjm49hhk8Epew1k01Ogq3gxzfKV/V+T7sTFyHLgOVZVqmnBAul8CK
jSvSGttFAaVvfJX9eiELdYmDM5hxGV8tQR9L2XzedC6Y0BuTgG66nl/2CV435sLS2NRWOjU+txFU
uQioafGGrd1I2EtEAfh/Wfyv+7rH/RsxHs3gW2virkuV9OXzefjD0YjLYY+KQMRgMmbP9PvlOGS2
ISBg8Y1MeDzItrOdqGLScBFUF+SFbexIPH/+kZfbMyZbCo4qMbOUcFztssGZlV1c2p6pICSDq2p4
eK0Ad+pbth7GlUe0RI6CCvjm4+cfe/mg+Vh2hbTt6Toii7hUsISOEoxmzceS38vy5zDhT/txh6r5
Xdreff5hH6r1fJorNJcGM7sN2p0Xe1AvDrSmkqjl2rTJdi5ep32gIqYTTTIsANnhv+5r9SrD0L7U
dEqTihoGX6z7l892ugbdolo/iTEomF0ULIwyarxBR+p4XvajyJRLvYHYKlUFHxU7AVRsX5WvP2wp
zx/K4LYsdiuU6C4GVEDSZkZEDF9cobjqhYj+s7BbOllLjPSgzaUZrYSv6xRf/QT7UL5Nqyy+/+L2
X+4pp6ugtcvQpeD08VzcD5mfm07DV7fGcDnYJbpSTiYobkra5mV0lbhKed1lbUJyppOuwqELDhMe
cMaKf9+lXbMaG1zn5ClYXxwML3tsfA7zDc2LqR6hUhC+qA4Ae/CcIcMfcj6zl7nTHEleXBZl85A5
DnFthJcbavKzStTsMcANV8Gfp58kEcw/KWQu40JSutvP79jlcfV8USgiJi4QMtwPZyalVENIzx5+
JEcevAadwWiK4TEq9HAd2fA3gr5fsMW86dxG/+J0eLk/nT6cPTnVGWOqrl3WFSICKAlEanA8drSe
s4TTmZ+5xhc33rDOWq1f95w8YoFgjvvPcQNx1MUbUZXk58ls5INSnaknzLeZ7d5ZNo6yaOMJ8aZH
qP5jrMoHV0/fZAx0Nfa179THfmA+eHErkrxaA/TkMC4g4DzrZjuuK+xLJaFBhwlaknqtfl0q21KO
736cpVMNvli5hU2xlbMnBIVOrHKZdTPNT+2NP7nQfDPrNrYpHl1Fe+MIzfbVk+4ictVsnfbk3/gQ
NkeDJDsswTDosZ04vPTLeCyuVY5vBx7rrM38n4S1VusqeQs1kYDd8Mo5LcwfalSHV+qoLurJOy/T
9ODV3buS5u0Ws/6zF3jN2mjynbCG77UYfdKSoFUiGvGdiWZu+SBJNGJsqUfurWTcZXG1bdFB7WpJ
5GKGsEhiOmFeta4bs4T38pwL460c8mfTzNxNGUJd05VAIeKsvGa2XBIWmS9zxypmZnxndRSUhB4S
chJ461F11mRwxqu2oSQD0Bo/Hcq5dd47y5oxdG0QPi5Ce1O3BE2hxapnkVXc98KAZQf6f+0iYJ5D
lr0N8uEhbdxVTdaPSkbnMosM/WrAqWsV/l1V6j+tkdzJwq2utSp/7EN3aQSDu54IxLjFDMJkCBsi
W12E4EBVM5xXAJ9mo0BQ7LU21H1MZjNrhK3Z4DwbHfXKQwKZJPTu4k7fmAfZfZNmDI6ckyyqP4uc
OlJJtlYuFjZIdKjHdYC9LiIdkDg/aUh9ZhfluhfU86R02Diq8FLqCvJhzm7Xk2Vw1QYID3RjgLgz
BSPW3hUmO3y8WlwuR7ybWEfj8Kpukpc6CZ+nSvwqTf3/xdh5LceNbNv2ixABb15Z3lfRinxBUC01
fMIl7NffAZR2U619z4nzUlEAEglTJJC51ppzbNII4EmtO7jYdAbgHKqcj2UY/M3EAlWLyN/bdogW
idHmKyMo373cfzNNkW2oVF0MAUYsQ2WH52bcyrJ7132zPtbhuKw0NMtjzU9k2TfH/USZ124ZSEwU
tgfwHMWDpvp/I/FZS/7vlmPJH2QJ7G/Z4tOH5I5JBQDjlS5wUU4dXJHUvKEsvMVoNK36bSQEzkJj
t8BJz1oU4pLEUb1xKJJYykh7U2MSPLnTnqBMpOtQpHsqzkAjGogfB2075iHuUUaPK5BVoAMy+r1u
NQUGEuXTYEPJJFDw4DkP2CzlGAxxofwbPqdMFDvimRgqPylJe0NyfrE7BvE5/7aRxF3Ex+x+ZZgn
fNBWXEzETV5Cq/J23oB9JpM5mVjLcSQSJJtiYycF8lqqRSotxYMlfKE6h7xc1CuL72ang5gVvljo
kUDmJpVzEqMrdC3lp+4kL0oVj1eT/2S3SsLHQfRXp6h/+sLunjDu/+h4jqXMXL8Folu3qOkVffA2
Vqxz8mO1gsuAE3QrSZSUHXXm/WST46TJBlvCrGioEgiNpVbInzGQXkqVwn6Z+Dqo1fC9LSmYt/MY
lRQc4hhLfCQX0ExGrNRTK8yudYjXIqSRn3qoIq40/OrmDM23cij+CtEtI8dN2oeq1bITPlBZAsW7
tXCwQuNZolRPtsCRKZ0RJSpvR5ULimvcBytp1D1EbJv84WJoKmvXwbZ6iLmjmCu0D2aH+N8FfrNr
2xhwT658A95gL/rC8HdJOGJ+Jhm9xuFrbIXxUq/x22ht0idt/qRJ3KoaOyOXJPB0bFOoIgCrH6xh
8qFjMrNW/QOWv866cphh5g2q0ap/rutmE+hxtyAqgu9Bo/Iebtdlq761YH6Wdd9Yx9FOrKNMZceD
wmv3Q4am3AGY1wXFGZHXVkf58p3X+TGsXf/V4rEF5dt9szJl6zM0U33XJwbRYas/2M4+Gcpn8Izi
oe1Fu4wqo3lQCWm/JyOkA9yuqFpKy+44MVCKWvMObTiiXca/YBcQsMefHwFC40hl0tgyrIYJuSlD
Cqmseij3xvRRmkWJ9RZ8iF7Fnao0neKxKpiFG1HwPH8EFU7yQ+BYhz7xzlXtJxHDJf1vrNX9i697
hBzC4DAvZdQEXEYCWxRNVgkWn/Apecp2pwz6kjktmRbuSHWojMq60p2DaxjuNorqnv84hB9ZyhPT
VJt06zpx+OaJvH1oELacwHAFb7kY16MIiqeRfMZTQBGmnrU/6loUW0Pq3VGbPuZvnV13cJ09eGaB
3QPWEGa+/toShEF/nNvM6+4NU3TPG3IMr7+t+2oz942dBD1KWZ2HXPbbP7qZG/+xLh/BZo0gDYTl
LXO0mTsGGRLGMx+eAAKHzlwrHsb582vT/E044tqMcbFFfojsRXQZephMVpjfCzTiaqt7kIdy3TzO
H/ftrtH+nTXSX8/run+2amlHZjxQyw1+H7tELcRfocpjLIksecP9FKVOYYm1pgnvDUONXayZ4i8l
DnoUPRTdZdT67Dve0Gs38PQ3oxz2GJ6Kv/wQl1FZ+ebNgeC16/y4Wdt22r0BxzrMfbgtrvD2UPu3
wSvMnVF/uO6I3L7TOmufAmdY+KMBNgOd6Den5n8bm5vXcuDtYkogmPP6EJg2Olg12M6LRgnOQQTm
za56+1aCiJhXUx0SbccoY7KejeKbIiWV1/4pK8v+MR7d8lSH5WNXGuGTSrbjKekjEoCxF+1CTLQx
WIuGE3j1a6VmSb7wfUiHQ5x627lxbBXWKWkbStvYde6EGtFkUaWtwfikvU2WQC/6307c5z8DnGSo
hKnEE1bjwNkUB8fLqVq0aOxgWdkQjsc227paUPwcsuCFAE/2ZvdAnINEusceaf6xzTQT2GsfvFpR
+H3uNhywiAus4dMqs3HRAJ+8Rr2O8VKsu5vcMZPHyKmhAEG6+GHr+7n7uATd6GSj9WS1NTZjeisR
hrvamfc/Eeg+Vd9Nr8ZPjNPmEXurqZJ5A7bo8y5vq1PlqcOBUR84qyiXLxTr3K/QQ0gHRKj4Pnpt
vcCjWbv6DFO2WqKIbZJU/MGUJda6hVc/A73GUafqH+KCsaIPNvYFf5+OugzcrMNYFS++o2hLIWt1
M29VevSjcRQFCGJpnKEb2JiGTzB6WnSEqe6o4oFgPO0LFts89BU/tafa2Utn8Lb3o+F93iiRz1wD
LdvPexJoaZ94JeCuQD/zR+W+DEPvP82tx6bZtg501rknZI6vma3AyZkOU7YIzUYfTce8HzxJ0Gij
4t8vIHK0elnHQ7i9n0TZmKuwN6r13DiN6moTMJX7dQGVm+6a1NMWc2M7Joqn+gZ1ntNpGUnUn6Cm
/MhtYVKfC8DHSUEaIgEM8G309Oz+QQYlO1KDWeK3WaEv+WpjJSHQpbn5fS0W/nFV1Id5l68e5hYM
OTOUYDoHuG9WcmUNb/bztw7vX+cdf+u1zCi6U8jT4MTGqZi9x1H/q7tpU9vbK9zSTfSRHOzrOubF
33aOjKDaCsHvN+31tfXrROcN88fXtYgUuTYADeSC/3R/P5mv1l9bOm08N/AMtgj4zlGsl7tABMbJ
KUrj1JU2arvWpQAFcXe0UQqY9vvYoDxNVqfaq/tqIxnyIGjG/7B2ym6AM/KfvVUfXG9dZ2L125Z5
c6MbG6+stP29i9Ix7J2uFUdnqCfPoOnQczu15t+gRlOxiDvYfQ9ffc9tlDF496qK18GAQ9ymTdPm
qFPBc19UYD2txtJqF61aninu66F+1tWtmPLiDKgvFHAzSJ+93kciDP5Y4uQ2W8RPzeLAuAlU+MeW
RBiIldJ+dDEwOtwXIf8+l4qnH+Yd5i4BZrwIs+kP9y59VX91QuLs80Hnj0CE32SvZr/6MLr2HbOC
8N7iflqJ/RFotru/H8WLq+9BUxj7e5dVFvzw82r4tVj2zU/GX/JXY9KUcNOTkrHrP5fpFUb4IB1y
HL9OKm1JkxJj3n2dFdYCmBER/cXHcWIDQP4TDwjp1N18SnNDogI5RjVRt7ufmKagyg2crPq1D/Es
jHcaN/utX8UieV8yIbmvm28U7ERmPsS/t199g1UkhDC65vbed2tM1kaiVbekeckwNtjuMjdg3nQ/
P1CnmCNqHSqh+Xxjg4wi4NXs3uf9F5QlyVK3jX71yQwaL1YK4zdf120wFwWhGtub+3Fsq0oWIO20
zde5NQ50GNOQPQ6Q019BlzLiz5Jabsr52Aj+qkVkVcVv/fZB0kCxqtPN/fwSnYjEoAThhnkfbITp
g8Qo76sh8ZjET/1iaqotXFlYv5brsDdxqGg1hoTTPajxkKKMtwNQMR+3QZ69yKHTr7/ONVB98BZU
Uq5/nZtrQNqzJrvM6ZD4K1i9VK+NdGss14xmI02EwHiDhRJL0KJqbmNlybPGLH9eagdZbYaWynaM
HPyTDsHDtnGPWHgTpcP89yJz/g2gZ3AbE/RksMiGqmBDSOMCN5kXpxb3/bv/bL0vJq3lnqwJOTLt
iqdFfZtXBfwSX13OqyJWqe6Ig4wHd8mekCYeodoT09KNMh19bi8yJzobwlnPffn7qsPaWBqQopht
uCdp6fd+e6Wvb/GEPZn6nY8+7z+vglf/29H/2XHeZ27VTrSWqdXXqmzq/p8d7+s7E1otadgl3o4b
bYLHuFFV3Gqrdc+ajJdfq9CHq+c+/vSciCxD193I6XS3PFBGCHMwt6xcO4SpeJkvW8P+9wyYEJsV
bGq6zoWFVamSfrnz0xViBsd0b8zEbj5bd3DtkwStMy/N16pNrJwcaM6vX2Wi6UwtfltUfeW3W9VO
7B6dVfdftZt2mBbn3vyg+tufcD8tXkOwpOIPktb6Gi9xd6NNeKAGThCVnsaEDfIngFA8oYTiCSoE
iuGUTZihHN6QnMBDrgmCaJxgRP6EJcomQJEJqaifkEVweDpkRogDrQmy1OvYPTKOV46oWNInfHEf
wwmAZE0opHSCIuHrEu+LCZQU4mJrTCQlfYIo9RNOaV5UrI1VL/QJt5RN4CW1BsFUTTAmSsSOlCzk
z90EaoojkE3YewaXeMI4WRPQKZ/QTqED5AkW/a9zaiYEVDTBoMSEhSIw8WiEgKKiuCdA1OMu0+Km
/OqCg1mq4ByubZDBVJRJvGuybFwOatHDUTeShrotvs7LzCl/fTP09E3aEpPAf1bN36KqnObt0x7z
bkZtoboJcYK590W2GpDH1z7zAZI0KY8UiH2tv3czL3/tMS+WJYaLZq8yoZgP9bXPfLz7UUzhiU2c
6h9fO//Z+qtvXSkIdrbp/usS591KL+bivy4lwzJz4QawsX+7LX8cfm6tNE69w7p0+7Xvr4ufrvvr
lObNZeVgtq24m99O8KvJfT8soZOVafbO/Q7Nx7w3n7v47RzGwT103f63Nf/8dn+edNGbeBmWpo+v
23+f1m/HEAVG3e7Q//ivy/nnt5xbi6iyd3nyWrURJstD/q5VOqNAtZTXLM6ybTsMw84uUyzgzYYR
qm06r4VQvstmaP/mAnO7Nn+GEegWzC71lyiHmc4cVT2JqC73hU+Et3dNSdWVhkpLz7uPEWQHjnod
3qjxBpdV89Popn87z5SPpkuxDhKD+OCZhXmESW6umrIan0XPuDpoDPlDkuprp4OHYfjqgjj/5hHG
XsbK0FzwcXLxBSOWQxigvcwb5iZMel5+nfGk8jTrH5YI0VhYPuaHEezdIQrM43zgLom8tdV3zeN8
WvMJSjsk8Msx4yE+lNJuPxQSngtTSnmbL5HkSLmfL9sesa1tk9Z4yUhKPDhUHv3U/KU6RO3f030D
SuC8DkI1lhFuR2f0J+Ou7/x0m5uavM43v/aS/D3vg+v9Lpnx0sY97i8FoM1DpjvtU2XIch2VwjvU
ge0dHBIV69YR3VNTIZauyjH6C6PZ5XzG0+9KzoCsA+9FpB1pua+Qzt0/BnipKea2xo5AZrxTh2ql
2kKccZkNdoA7ibYaTbGgaKt/ddW6WDZtvXUxsbpkFS4fScUzViQjL1HfR93qVHKh+BZaV+ZIUsuT
fYJTruU99ZpXfaZ5PK4gAmNiyOAoMbGH1bqopIKUt6hozWErh65eO62j7G0e2HteWB8UzlO+o7jh
udUwnIwFVodlhcfh0Ir30Snfo5ipvwSG4XRwHSlaTHdJamQkffUar6Ske4zMYq/a1A+NMXSJ2MEq
09Jz3BLxiFr7tWognveNUznm5mkCLPJOjKAXx+o2axINOqa57zXjJWzph/+D5In6pslivNwgyR4f
RTkZ1SOXO+3zxH/W+5EKRCOCPiqYjjZp9apaFVgDB5dWb7C3boTG3W0xrDFk8tIGcfBSYcAVZEPx
VPTyL6XF/dvHgvkkQrXmRWsUqyaAAVQN+ZN0h/KCUGhYB4bSbExvU6GfDsgJEX19t9tUvIm+1JYo
iLpzGcNKtHScJTgxZdPW0r7CxITRB+zyw0WAqjV++ZxP/lZa57R7Y/ogmKQtKyywzMkdy5hcsQb7
SDzWOM1rqAP7IRwctNpplYqplja5a5mTz5aYHLc87uupYuSzNiY/rrS9ysmfq5mcurTJs8uZ3LtI
SkWx825Prl4j9l7D5POlY/ilFGXBP7iIT03Rx6dywOxbi5Afpe6IDMGJkjdVZxjQ+YRx9eKYNZVy
tCylA0Fc9IwHnl1BNM7EQ+ItQQ++KpIa5yyGQ48YR0ZoM6BcoJIvM1XBoKewtnmce29VEt2KTlFv
oUCDblI+a/n5ADo0jnd9OZ5IE1PRoEfxQyk7ZXiwCYSeUgrepVDiva4CAyd07IJw0GLsJCkbyhPn
e60FRCNKHY7CqFOL7+jm1q6xxQ+sTLvwlFCWTelrS6dVwyvlU7bXQtpVEU7dOixoHTyQpWP732Gd
LcqkRBFmAXZ1bWlc3b438f4HrRqEuri1UbzVzfBHOYjkLLzYXo4TVDlSzWQTCCwz5ltUFAHZRD3I
19l0s6TCwKNq/fSQtuTl84KnL/H8dSrk+IgWclHiI/6OSlx5sEuSZVjbZSskuPyGDWUlRZLdgswr
3sfWLB/CJKqIoJmAwaoSE2sz32NQBOOhOhL3XvXUdKxjqvp3mJFa+yAZsfMv8Bj3K3lFtOfudJBL
D5a010ZWpG+Mp8ZlN5h7prXOIxz4t4RJ74cfV+6CGHhxNP61nkjot1Tm/k4tcFNYira9BkMl9kLN
kcyVeY1dkJKtO5cRYY3XwlJ1YLIlsSX2OGBTLR5UV7uxj0pg9EddDYYj9srGoRleMEzyLl5JQLUQ
nrMvsQm6oGNfVbqxVIJupVlZ9l72sIjHvBBrY1qUxXhrR0KUoxjyrWbU9TZp2nQ7uoF/UwhT5yN+
8P1QPc8f6fBsjwwJIVc7hyKKjRfqJXjsJkTZsLCyZL/u2zJfQlhot5Jc6hLBan4ax37ZMDLcO11h
HEk2uc3DmLtYoODnb3TAT20flHNgvCJ44YUj8ImkwIF4W+E0iyqDqAtP3rwaDSW4mi1WkZH3B73S
u0PRK92hDpP3ILe/FWSAGhsUWkHO7lFXwanFxC35c75m6Eh3Y1GE+9LO8HXCz/GRvA2jARulbDtW
zqPQiycdgPelawn9DMp7QmIASYXhBgU5OEU+5vgnjXZcrE1k62sG7eOm9oJxnRSqem4hz507Y/xu
UGC4MM3RuXh1pSwrUZKqFuKbVeMRynOf/OZbOd07/HaLpaoV3KpM1++Liq5hD45L/qS7F4XHs8+q
rlXoUtNI0uVqJOpFDodCgCwZwvCZrHRxyzAdswLNf+TN8TSb2HcwAR4V/1l1YnkJU70/gz0gTlxe
OFdzp/DYOmiVjNZWitsh1oLktDwLD+402BOaPaehwMCw4A++qMpj4YucCtZTTKqWykerfe7j6Llt
ykm4Wb0P1tsQW+YHGkBthdBG7i2/qCmhNngIFW62p7TTWEmyS/hGN/065im/AqjmHOaPPhaIwaLX
KNQXmd1Vl7HEfQP/TP3q1xeGdNmmdnOD4lZqtChdBEMnu3dDw2ALwmuwmxcZfJgZJmTYmijX0dDW
jSXFtyFnimYEVrIrN1zjCPDHd1eEpq0HYcPYzQOhn1DXaCc7DyEIWSRdzEwrDpo0hqVLovMzJePd
lK2zclw/WMU9lWNKWVj7PtWjpeXVER6jvg2TGA85qRFmFH5V8av69lJSg7S3PGk8RKm6k2M+rGtM
Hk41duKPVg89wDF0/eJGPKy1plsE0VB8iILamqQiV0mo95mbiRY2zLIdqvxkI6RiHn3Sa0jO4Xc0
saHtrLrGlrGXJFqC6JOCbv/ZsYsNfg7KgQB7eHbJn5LxBUpceUK5xQUA7xHI73JIMFrqu54ckFPl
59w4y8EyD3P5atA0h8qruXZ3erw5uOYRbD8HYJoPfgGuqNMTSuVFkpGD69aqkQybxtWzDztHrOaJ
hZKJYD2GeLebeUclqJTrDkaBGYaYK1Rn1SnCz55/akZ1wbbuwvEIZGpbOz2mBglGT3ptqeciPSiy
llvhMMp3MlxgC9XCIa3EKASaxUKYulhTRFDukzBPtrElH5Ua6Xleau3ZT7X8OSJWSuzK6S+ZbUIb
zRUVYBI1ynmeJNvIxWZv0Pv2oOjYSg9YzR4VMvZlYZ7x9V6rcqSYP8AZJI5xBqljC1BvyauS12DB
Awtzuc5VfMCAPeULsraREfPsXJfVBwWbWJY2xbgmgql/mpnzPY2SS5D4w1NsfXZ6Lx4dn5GCG1b1
SgOY/hjjOrqGm6YBZZLUwJjAsjsl3dfYkHRuAmQHnM6q9+3uEBMKXude9OkWbX7K4sSDaIbDtzGK
Zae0yr5QMO4e8R8VD3ZgWiSjBnvRUG2Cu71TX+qqqJZ1EzrLsOnhiPRdTDjAaDdtQG2L7fqAH1pP
/eG2RLhtYWODT9TGnKxPVAyvVqlUvOvg7eJ67J/gCUFMGakd7orBWARYqC8rhBiXsI0+89owd63E
J8P0WswSheMu2qoyNjnFSvkQWkefwruHoDKbU5lPRnpRPx5gVBo8mgcwL6Ehr36CZ2sSBvmDUw8M
rqanUxorxkKWhm8vGIR6yyEkZzVqdvUEouSsdCIgrJJO1aukzjSV6YHi65eBQeCTn1qrTs3cZ7s3
1sQamqXekcAeGKns8BBLVlo8eu+DJ25CR6vuKPZwomYDy8DKCif35uCKYvNStJp+MUfVXcS8VJEc
jD9tQQzHcQbABT4/Rz2mK7kO8qo/9T56LyP3x01WXNGu7oWebltKjL9JnQzzSBXnulLM5MAPrYOo
y3eD2n+PvVxeIVB3J1yKzvzyjMYxV/sgAXSjmnX4DM2GKu/ilKhBfEJca94avXEWY+RS61Wl+kGp
3g0eve/6Ivds/LZxuV2UHaSRwtGTD2JxnHxVnhFs+yvde/U7r/gOvAqlotMM69QewBohWaE6mfd0
0oL4Q1QNKiRtSVA1GiZWZmTsdYXyFIug3omSx4+28cpXRiPooyMvuCoyZJahjXJl9VQtlMLNDuWe
kmvjxYu0ipgFCQ4NnYaTmI+UwUl3mTB3e6gaY9e3YWqsMCSxKUAwqZ8zmz2y2GbfdyFzgOmbwO6K
IYk6dY3v1TIXZbsfp80KwIX912JComfDm3/tVUm39xmj/PbxtQ54U44+pHGWSSy7fUfGdSLHaR15
CJvCFVmt7d7vmIBk6tawfXuP34eyjEWvXIcuGFdRajmXWGux2ravZugrAHvUrdKhrx5teRYU+Ae5
ph00iqiWaoHjPIpAAhS9umrisVlqdVcxg22oR4nSYREGA81wnTt66rGsdHOTmuG+QuN2FvwvQjsD
M1HXVyoH21PaMkdzs6zZxMCycLSZBL2xYr8ajoMaydChvowx9FSq12KZY/RQUhCV4bR3CEq81w0x
hS/xQa1T/xw6g/+hiZ3SGtFRl06Pq+o4rEC33yzRx9vSdZsjcjgXItj0df6Io7JdW+TGpuQpMIEp
PV00R3RujDSKNGiO83JKcUlaGPa2RNHJBsPHe9xof1ZRxWJuZrynO2JIQC1rtHGxPNbTx7w4f1Bh
XywV1ZQLrfc2uqeCybMzTOCnj6Du+BbWnXzIAoheo1qMlNdNYyoM6xZOQslNYg8N5prTSj8rkYvi
HZohSYRpkAw7I6H60SiwcHuIu946OVm3tprRv0KLWxQWc2xZqsYBQwfjMH+TqS/WeQyedlrvOZn5
a/20+Gfbf9bpDIEATE3LiacefLcptr6ABH1f99U9L9X/pZsq5ORjrSse7jv/Xw8/9z937Un0X5GS
7P7HU/3jXIQ1DUHm1mZpe7jeDtrDV5t5w29XNy////q+n0IFSlc38B74Xy/zt2O6KTaCWMniQT2I
CwQ747upxN2DZqblzcoD5mOZPUCIG9IPzVdIElbGd1lQfo7rYXymUqtjzo51+LyrHv6gVl35SIQA
1kg15IHppXrtEuJUc4NQeockkN5rYzp4luihuVVcL3n2veJjbsA4FadeZUyf8kGtuYvduO5lqbwR
at/OLTTiAiAaQusyAkFj7Etx+Zg5yXcnX9q+i9QsQjEqcKk/JnHunwuqPe9nF0AISscxfCdOFK9d
rQv3ftiJR+EYRAqmSy8zCcgnT17MzEy2mh0YGysr3Bctgho9NXBrrFrCqOpv0vP7vTlkBi9823kf
GXjO90Zv+nGhoAI+J3ldnkKFEeK8a5w88/Ap4POJZCXLtjk0MSFAYGbW/eD4tsO0JmTP/IppHKHR
7Ug6+ykS0fe5B0Mtf2bRIJ80IlE7cLTGemS0/+Yk/LlNv0tWBdTBOY5ymYyHDqIrKX1mjvnpMzea
GgQDFZqpUvlHK6mMM35u8n5rMERYgvao3suQF9hYayCe+Ze6UWrCeHfatfHCJ6UQ9QtKvWAbgqTZ
SEuOL33l3+a+CWgSqo4K66bHeb1X+txZJf04vPt+uJxbAKTgJgEJPwcmdeF4gGVL3vRLR4+Gb62n
wwwIlG8+hTQY+1baNuT19TLI5EytoPfpTDZmHEM/p20VUqpSYs2bht6n4uh7I7LbV+FS/lbbebHp
+iT+Rn3/am5QFmiGoa07x8jm3oR5ZlA3NrifiQVMzjDjZ6shTuG5PdU63ah92PIyb6dMO1wFqowP
dR3Hj7BhyIrPO04++Qgg3RtWwxShdBlzgWkDXtWp3jQfDmStteW23S7tq/K5T8OXebtHmSnqdWlf
RDQqR6kRKcONyvtsWlzMAt95g5tWb6pMDynaVbRX31N2cwPX7ntc3HL3hA7FOatYRDOJ5r7ww1xS
f2xeiMhZWxBaBuPmOnvPGHPOe3qBbJZN30ZHq+zdo+sqT0XmnkVRZU+ZUNKnchQ4EXk4bs2LqE39
g9SLH/PS/cNmWhaXY3u475WE0T7wcHhU9dbKF7Hwb8JndFVMfUZKXW2TKJaLpjJ+HcJVKKFSCgZ7
Uwti9BT+64Zczr3P60z/scmr6HHexwSAtmpAaa3mBg4KmFsT/fV1ypbYpimFwZVW9gceF/Itr3g+
9CJ96igoeEQSRHw+k2+FHKJDLIjez4tZjHeMBnVhMy/6OaNRPMkJYJL8fmvEo5vI7FVxQvtS28r7
3HPbUClLNhkYw9QjxS3FEjPybjfvk0jtJVPK5lpbWAMxnZ6eXvINcXNxEpXoqOBjJwQb2cYqzWDN
I0O+pZoBTQzG0GHuo7SsTRDn+VPpD+1jQwR63slGQXAIMhO+yLQTVNhxNWqqxp8HJxu0jLWxx/ZP
89bKvDAQKV476MeX0h8/5kZ9QwQdi1F1OS+GeOcuZR4O93P3bfEi0apfrUpWL3hXPsytdDsXvKiZ
aUSfUaeP5L3/84GeVT2NTT2eIN8XKy/jOuat84avdvO3QfD/3nQG8MV/Oki1njKOebkZKF1O42TC
zP+z8v61VIjHFam++9px8mEg/BWdEzyfjsHUYTJ4DeHN6ZTqNo8OWTOskkxDXfO1W5jV2VYrkvev
M7/3RCzUWqGbYzj3xy5WY2IoHA/y3g1qSe3BBYe5hOO2LANSCdk0RRXAZH0tr98JDePoNRZLU8/U
o+0N4YkQjs3g2/TPFW8k/gTEgtmv+oHbUsBOlb/V+mZ4M3OM8s3ceen1YG/kBYyoQoLdaJLxobIC
eZk//K6Sl84ER1w1VOX/sSFJdG2t1Jby54bcRS0Tc06LeQ8C7/Iyd2XWELjHMickOB1jXjd/07Bn
BXtsMkz/94aQzMsKxyF8g/69wYtjdBoxnNc/NpQD5W2h6zfLr+7nJqJSG8SnDqnF6bLmdfPHGEIn
tihzWf2xIW4LkLKFrP7coFSltkB6oK2+epm/EbXj2YOv3vqPDWqPwKP03fLPDZqk7kerSuaO/77t
CG5x8NQ07v204esm+ik6HVnY8r5h3jqf+KA6zOiqqVzo311RgEa4pKb+6Kvx/K2eBNjGaIx/buiq
iesXhbs/dkiomiAb09zXRwKZVGCFFMTxALhRy5uuPKVPb12EMDu1ZXzr/Bn/p4U3L4ai7TGBu4pc
L1Z+Lb1rJxWyYExlwBO7FQzOzLp6bSBXHlNLOG9Js0rdUrt2YdSuPFOAMWZesOo0q7sGxEQ5Wthe
u5L/vrRU6munDyPt3PIaCEPlaF1xpRJWoz8zu3agN1cowZJrN5Lt7QIl4miJxdYcrwS9sGHFOP5F
CQgWQvr0Lqjd3VUnTftCmsObjmZdBOEiri0w0IUDv/GoA7kEQDhxz/GHS1AjlvBiv0Ni18frFKHd
pat4I/NfJC9ea0IOiIfqIjJSBH6Km0TX1fm6i4W4pIEs1l0qUo6mIjdT+vgiaqdap+UQXlC71mvP
HJRzWpbNurNz70yTdk3Y2Dl36dit00Czzl3s9GsvoFYlyOKRraF+DmSlroHvEt42R22d+laPbtLV
152XdnwjD290XkRshpgN8fRXbBIoAwp7Mr4ih1Iq1LM/Op/zNoci6WPq8sgepqbY0sB3Vdx+MW/V
Gi/eEt4zl/OuGJvV665xsvW8tXc9b6kQG9ugZ9f2YVqNC1yQzSl62h7U3rNfmCsjgKozfOOnRRJF
5UPSqeN9kanqJGnz0pPXlM6LKNO/gYBbp7ltUkafzErr87wtduSrLOLwMm8zlOJxDAt1q+VRspGp
I9ZFQUU+NVA2T/KwxiXR9qzhwcf/7CFv7GidaiS9fm9giGqZ5EZ7oCrnP80jJeQrjls7V3HPcz/z
RzAAg2RWQIqzL+G4z+3uB7t/Ijr4i6yAu5mbw6PnWLx2UVMpUB+MrmhOEUYWi6yLsk+IbY8FRpzP
eRT2+yJV41UyrS9hu7uJHX+rp0IoLgpdnZc571rzGEIy/NQ101l12NrsFIzQX+wAW8VpP9sYY1RL
tUCG4Ns3FRdh1GrsMBSZierXqC4pioTziGFM0rbpsjNV72A5XXM1GXYgDdOL70E83grXzl9yJ2m3
lqR8TBXh8AbOZXtv8P8YO5PlxrlsO7+Ko+a4Rt9E3KoB+54SJVGpnCCUyvzR9+fgABh75rFnHnvk
N/N9CH9g1i1X1Y2wHZGBIEglRYrEafZe61u90S7rcRovFV7LM24aZzm0Zf2jHKHElT39HmUNsKoD
quNw91+VXn17/M+qJRmyrqV6jsocqkDWMJ74efjZkYc7/+4aWsZK5YGi88OEV7cJeuVY1Gf6Xs35
cSujrH+yEGn9492/T/92X9ywp3PLDOfdfF+kmTzHfCv5262um9DrVAHlCO7PjbYgWvZvjz5+zuG9
UIXWtv/n/t+/52+vpmtMubFG6iGJ0niC3w8/XsbjMP9gSP5K7uB/+rsH//YEj/sMaC4rzeq13+/q
n19LNVnj0QWI8vuHb12pX0evqp71+ZAbE+11tziVZfaLJm2yaRybxlYjqBPl3b6z0AtEfg70iF3J
CijkmroWBUFdRDdLagJU78guT4uj2+O+GkTaKgXvSH9OfwOVMii2YSEWMSM6D4H102EP8URz0dzJ
KXMIJp7CF9Np9gQ82tsCPQUCo6TXFmGmVjUmyhUcKdwBYbYZkvIrKAL/oE/xcCkT09pXanpuUQTo
uXFCV0I5qHbR9zlJpXDIktZZkaS+EuxWvvcsibIWLudkVWonk+aoNLj9cdaPzxFxYNFkDk/4vQA3
O+4tSgyTrlfsw+TQELY1dBdzWZDd3oh1kTUGwylIg5Sgjm2oyXRrhU21JnM0W8ukJgJM14YX1Wvj
BZTmWZMU1MU4qpthPSd58TFIO75qQVDfpSA3aCyT2+MsibfaH/HY2k+dMQ7Pkz/mT0bzK4VOeG7z
+FWNjkaiYhddS0FycxYFxkfUD4dimGVnbtTuTQ2Nqd1E3cqL0JjrvL01RYBFrPvD0+MgqHBccLVe
4sGpPrzKuSMiWNSs0c20c64dq0mUtp5/IOJVremAjbsprO1vhjttAGjemwGFI1XwJGQVGWZElcMv
2WeNctfMtYeYLuIRSwnRSn3Y++saO8pCaXW4qAygsNQk7V3mMzXErAXYtLcTqAj8ZHmDZ05YHzHU
oJXtUECtm7mFjVwCvxtdntoHHuVgCf1CI3+2jCR98+RrYLvZJY09cRhKqkNVkV2YW7d+psWXOnDS
m67VbxW5y6cmuTbDS+z1yTdcxIBWu8PgYAwQ1Rwp6YL3nouGhprAPSu7Oen+pozSmnTFVN+n/ZV2
YXTOY96XoH93z9hNHf2pgvgaBHhLychbsVvUts5QNKsy61AFU//ctTKs8f/jW5Ny9Ja2REHbMSeH
KtFPXWepFZLB4Z2AxQ2kiGVgR9EvwoR+GcFkACXXXOKTVgAC81MxemSG0iTf9w1psQ0ysbWk8rF+
wKcK6g0YdW7t3IQuqN4XxBA/N0Ksk7Dqb/M9ueTS0x35kVKUP2uUrhbJKLWNkznfVW3op7yubbxc
Cy1GXlIXNbjNiBW7Vzs8S6z5jIJGtTBwNV4tmst6MlY//EiRtwVl4FD73T3QsurSCUREXRXiQCYc
cqVMSjeWxh566KOb4XnFwYu9bmu7UXyir+Xvw1LILXTPRTd3v1vlM3q4bXrQ1OQfQ8RLy1BA42aV
IXdtbBa7KGkGsD+UPUbMuJ963twnf+hxsQcWgJlSXcw42BgMcKY27TKVex9eol26JO2ThT6Fu7Q3
Dh59zle+/9WyBGZEozbKd4kl1anUy3wXzbcwL+X0flW+16LioEX0R5Zol9VJU/XV0TOxDyupAJxZ
3m5o2cznXdfgd0/VUwUfCd+BLJe9naRXujOgMZBEIILiN9oT60Q9U9OhCqNgyaYfhCvtqRCbwFYg
gGOFYGbUf7Jx2UEeeIvZGtqyq4/W7PZLoPsTfkshyfNz/2DDLFk0fdHt0sH/qvryJFgnny29bZZi
5haV4kPFzd6oGoB54nuZoZMcnaC//l4ny6tkMn6KGmGsCqJLSP0i3TUTQbeP9JpA1I6wxKRTt74+
1ZWbfiAENHamwwrXQRfxHafX7Cd02St6PmU207wRQ+MuEUSILSvsd4PuwK2JvW9Fh6WetYpg31/o
6zHzRnDzlfMa5ijOjU5/N/RROyobB71ZELdgKe3utnxJ+8xul2gt37Wxdu5eYn44HuJPPZi1JJq1
ctD1bHsrdl6aWbwfBunZ8zBo0Uq9SM2+DKowT4GrrZOx7+gBj+Z5RPftxuZ3IFjZppCh3IdKCRK2
gEnqKoPyW5fxzjP0BIdCb53a3OFQpDe4K/G5BbD4UnTHwev6V6Ot9jDurSWdH4zJk319HIKiOfnC
DI6Dm6QbLNxQ7aekedLYQKw8/HF7z2P/6Vd/aFX6U/YJ0Qih+QNUXPjsXlI65bYmnJfHIRHFO3kX
J5MsD3yQqMAEycLfG6N4FbpM1kNiensQwWJtxUm0NR74+MJ/Lrm1t8amPPh6n95sAwl4bPnWR9Lr
X2wF/B+tyi6Db4XI9q0/otguNiBJ7dUclHMbtOKn7qJV72Y1S67Kn10bj9tCta/UbHXUVvFZx5K9
Z2GcH4a5JsnEbOzBM+KiC7o3u42djVNzbcQZeiBLd8x76FpnuBfaD82D1CcimaAkQt25iOrMQAJj
JE8gKQRhrCjFumnV+J2Jn5MIB3Nsi68OJQiAs+BbnQ7Oena5+i0dx0Ez6QMohyDq4WcrDbH3ZNrs
8UTvrDjI3m2zxq4B6GKN8HMjZiVGHwfpGq0QNAhpHsyszc8Hx+26tUmLFCEWU6meRZe2zNITw8be
yAwfCW7oLR6Xkorst25UWPlmGwdVRFhu7A7qTrsWMvYPbka4WzSGzUvmpLu8Dc1nPx26VeywsGWp
/JTggjyMndvR4kMfhJA1O/f6sJTsN7C8XDQY6d8qa45izsvs1icJ0DkRrT3KbTuJC2sVOGo5ZP5L
PjnVJTCD9YND6lMDfjVKhbQtC59ipK9Stsla5vkhoT5NiHf04RibhN7St6xtvENkQeGaKqqkYa/3
R1beDsmrjnVrqiHfRs3QHXwRqR3Ib7EoqTkuzCQp7kYvwoOhk4Go0ho7VKm+YAKx6Q/+kEZPYTFv
th0vc+1IFe3hOtC08zv/vW4vVpJV59i01vTuFDq8piTpNpg2yjNfoA9FR/z56daPgAZkiUGV0R7b
p4FMkNXYI0D2E0m9tq/dXZ4Sf0yBJ19ZmhbsCMWB1o08DqGWt0IPXT51hX8QCbmJZdfHO83UAIl0
aU4wOTu8WNdffaSO6xmz+NLLA4maB9u3omfhyvpumYRT+BQyGIxGTXM/Ctu7xXj6svi7h7pw2cKl
2AxjPUt6TTzAZGKldYukzC8R9HRKrbAyZ+eg/GzjsnlLrb7dVjpctschtjvjp6PtMov0Z+E7FitW
rdxM88XLRDesUhsJzONafpz2VWuvwcwdUSvnH53brmgvOS9x7R2mAL6Q0OpkUWlJTmkQD4kmh+K9
p1rbq9b51XnJKseJtNL6rmYBrQODHD3c4ervb6D1QWo0bMkl6PBVccgVAe4lRX0Ma/40z8rO/nGr
hB/qRJQfUi9+sWbNK51bbYWCEgVNY7y6Sh3ZvATXzE5ufM3kWoRB+1xCgZxMiY82Db0TWwR7L7Ui
XVHD7XaBrJo9CT4/EUInN8+mAWebpsPHIpIbu1//Qogw+qJi5QUzWyQR+UYYmo5fjOKFV/BZWwJZ
XE3fPUGNFvpds4u14vTZp2tCb8WT1vF3FW1mrKIYX3Dd6oc0aeXXeGxHW+1DCf9w6i3jmAHG2EZt
+GLPAl8FIfmIen/Zm7I6jeG0KCvXeSEserjazrivRzLRog5BBDni5hkYVEsEkebtaaqIJAg/08iM
1hazLrC/1nhyaOouvEiqH12YXnPCA7c13+BlDsLqKppXF4P/po7qbiN1G0G8csoVCaCv8SN9g92K
vwKlOlMa3fCIk0dbqcjTP+iHUdAKqrslm3yrMu0szClbl/iSPtK8WrNzHb+ihpDKKRqbZzOMIdAM
TrolE35YDLGX3QmlHg5eyzKlYOI1TaiZgkG2UJ7zzVQU9CTj+Ynmmnkehh6VDwrsCXnIvRcjCMAa
k1JBEs/KKCy5z1ykb8DGPT5jeENxL95kpz5ZVKsrYDdvRR3A39LQWptCy26gYoKXLIypZkRl8UUN
0Lo8DvBj5QmoOUI1JgPgSPW2w16DWCjXSOAUSMMiG5c3KpU14EKFzpr7HEt9l6yiKeqFEMFy7671
trZJpch2NDibsENTOx9CzQON2+vOOg4G+SIJz2hRElwoeM6LLOPsqfRd2C1ljNEQa6+2CfeLQ7KJ
Kts6shxxFgSpNccgT6O95vnsZgZnjnTvHfrXQSOSb2nVskprBrHsLHPcpGYgQHckZP/40flxUFr5
rSOhZ20mbQv/sR7fI20eKuz6bAdDdnWy0NqYIvLOvmAyY/EznexaVGsJHQgloD+sVBnGb+wqv1XC
LNdhUZIO2jb1vSPscBUw6S5qYX5MXZhcQ3tKrq6Mhp0a289k1kqXadydaqsOFpFCdRNV6fz1Q8ZT
dJrajeWEN22oLmQ7pjstRWQS9fAsm9hwV43i6h27Z8t5kSP2FjNonGdm+nw1yMTeYaYh64QiqN2X
T7SAxme3IwfFd5GVZa73BJZmlUuh3UrDWGtdXp1ThnBDj/esLpHKMemsbX8wj44G2wX/yfIhVdbr
XNvbCX9U32HNmLrm8Dwn9YxOBKGqRQ4aG2F8FLoFzcgqmO29KTvJttwLyQU1IeDcZDPSKoyGDXGT
mN2sEcW7+rSIeX9pi54AekvhCWYK+8DSEKOj+kCT9RVlOBENG7dHiXfsXEJVXWkO11tlIARw6qFd
V4H1xh90WBRNRdRS/4mKJYTylnjX2VpFMHn31gzWxAsl0LHwHFrWhBNdghHzG2aB4DINVcf8PeNX
RU3aVAa7iT7x+IQAYV/N0V/SLFCBz6poGmTLLsY2U9uR8YN9FTNYJT8wh/yMBGrpJmtZ0trsIYq0
vTW6Hu4p7V2GUiloMIBqNTwRC5tlw7HA8JcYHaqBaDiTYxLeoHxvxmDQfqqjjMcnhyHsDtwaLlqa
ra0+al61WIVPVjW90L5I1z214Us6bocqJrc2SNRzoRfOhzaNNcmVaH4zvWw3Zd/KE4hjdzWkNMqD
V6IsgqtO/PwiD2kaMPssQ8OIIKWVi1Ey6iizb1YmqoJDx+qKsScfb1ZPj1XXClDPoYm00Zuc16Zm
URJNAYO8NlqLIXWGFWoyayt1WT15ofk15Gr8lprJ3s/yOXU5Hb8lRChCqYzBSLrsOB7qzMlGGQ5O
E3IPTc2+SX4lsci+ZVoabnCF6kAPg2pZOW0HK67HwEfBCBdU6dyYNKInfENbu2TDMRjyIw577Fn9
B0JzdkiV9sMGUrAKwrDaOCZ+l8T5Tkiltzd83VlIw9ZfWoo1gGeGGTLXtkAMm/K7VuF+InZEbCGp
/mztNnm3FDVqKd8rOVPPUsT8aRfLd98Y/G1ZAd+pCi1bonB2d0LzyQjBtbGV/M5bGT8zDNB2Drqt
blTTtWvs146FSsXH/J0yzFFV3soLq+aoOdSRjISqoBr09wfUu41hKUxW9xUObnXUkspd5YYWHYfJ
1Be2FqWbju7/VWUCnGzfzMOq/zUj+r26Dn51vreY8q+8GeIZwhy/FD1Dc9COGDki/WjKF8+rgNqO
PWTueZhlY01BqZEfqtbFU2Qlf0ymuyqGe+xRHyy8WDyTiI1Tb8J9KwRoIiOX24bM1LVPJ2xdhxn1
P7/wb4SJ16u2R+FUyazcAJagV6M1OCam/uoEqbFzx2xg6x28ubKhlyCdbaYP5qGepne8s9i0Acgc
I6u5a8wKy8JHSVH5o3ZNO98+dL4xLeFHr7LMpbaj9c6y6ux7lhSIN9KqYZty98Ho/NCEee5b/ymq
m8d6NDkMtrGT3hAdHwfLa5EvBfWpdFr7YpnJr0E1LcjxYRbZDPRoavtYxW799DgYVGstU6svXohk
yYv8DdS88NxqerMNY0wKbm1rTyFKny2NHwnib2WKWH4IkS+DFiSSdvf00X0Jkil7LZODlU2fIoot
5m6LWnSTPBVNXK2xlXRPmae+RdJKNkKTcom4abqy1jo2beutCpxPE+KgpzG2hicV/hgcKbGxMA0Z
FroidsIgiSv+yqqpN496S1K2dPvmvp+WMnTinEmWRgTcoHXT4hzLsINdlU7HxHWvBUgNbCcFHeVc
7h+rY74e50xY4lhaAg4jfik2URWl7C75cgfX3VUzlG/EWGTJ+kdBBXnVisZgVNLqZQbdpp2SrYYX
giWcs21IZsaoo5xTaVGOdL2i3Hipq0622tQOq4xWN4HkjOk6b3Oy5MfBuwVxhm6CdhJSdupX+kiA
ck7EIYFXBVuiUj9qablTLt4qxzqDEDIA03npEWYa+7nB/9A13nE2uJsJUf6GzXV2MimEK5OLEMNC
uI54x8+SFugy2UxW63PNC+dVte77YAbgBXJmkmLCph/JhlFafkQuryRnE7B3BcgtVtQb3JThrnfa
Cz7x8iUfQfWZPd6Rshp/sDjHmRE05yxp+MISKkmPp3shH93+pAUBJgaBAvSX5BfuixCrjB7DAZs1
QzIMXqGB4RJjGdLoZvEjEe0VRmv9R4zM2GzD6BkNdroqsnpttpr4LCknL9mKpU9d6BHn1fhPZvMy
BQMmkc6zb41HQwefX6M54a4y8k+/wCOmIam7RS9yxnp3YSxPDWzJPQJee4MlH8mbVrF4lDb4FYRu
RFHcVYl/a+zlrMHTy0WQgQDv2uxnHls/EiuxTnECit7rmLe9Nmx2vhtPKz/osk1g0Oxg9Q8ayKLa
Y5dv/Swg8vzO2LPkgm8fmodSjc0Xybs/LRhMH6XXeAvsp9UyD8N2m7Zdcg6nDG8elojejr11AQ0F
5pVczA3lpa27AW1TFZycuEM6gvy+C7SlHrcmJsR22ADdMkkPtQbki8DsiB5xnuJea7cJVZ0FOwBh
O/gJfL9H1N20BBSLpKWgAujalBqfF/sAX0bdoaVqtJANjKJFeOyqJDhUnYiOj4MDL2RLzy4+131J
31OMwXFM6uBozLc6OaGJa41yw3BuLurhfQITcOjR6DFpWtFrXqFZ1guiNdHRDzfI1/g87Jb1TCb9
nV9l4xFesb0yjYJ1s4Yexk7t/CT84SvqcM+EgY1rlob8JPiC5Cjvaf4EoluTgTbhD3Lh+yT2FcVM
jGEjW2PhOMpgQLtfGE/dEKR7d0SxjhgtvmSOllPd8Y5mE4y0Gd1q5VuDtyFZvVq3LASWWsugaZrS
OtisXhuNq77sYBdEnm3Roey+m7I4pp0VvTgpAjbp5dp6FDEt/9AYN4jAHYja+ExZwYL2JKiRio6R
rNNSLh2fFSCjjLhl7KX2cR++If/mm1mXHl5C/eekPCLFaKs6OgyQSW9BRxUNzYq0Gra8pV9W651q
JZhqI+NXJ4AEpnk57PRuSQeK701iGmB3cFzp3kcWldoR5tW+jzBUDA2XNY2jft0X0XwtztvRmA9P
AhT0W3vjdvEvWxdQzKoRNQIuof9H8MN/xHCTnWnRa7dN1/GgXf4jcHzUR7gSTgmZeR6LVFdQuI5t
INgB6IVR/CYL/+d/iEHv/vKvnH+RTdsSAyH+6fQvr1XBv3+d/8/ffuYf/8dfzslXW3XVH+L/+lPb
X9Xls/jV/fMP/cMz89v/+upWn+LzH07AsSZifJa/2vH2q5O5eLyK6Fc1/+T/74P/6dfjWV7H+tef
//RVyVLMzxYlVfmnvz60//nnP5mm+Xf85/n5//rg/Ab+/Kd/+6///X/9j//5b//tv/yH//PrsxN/
/pNt/ovlO7qNh9cydcuY04sU36Q//8ly/sUzyJWHHOuAi9YDPr+yakXMQ96/QFY2LA9KmWmbxsw8
75gu54d4PlDXXOc+jF6bGJY//ft7/2vC++8Pjb/FX8//PvGdcErezd/nXpnUlOd8eV4EnG/P8/+J
oV24aZfqeAdg8l7rqbH2DR0gyTqb+bDVKW8hZ2O/gn+r7jDW5tELyJxnajln1DesW1xLO6WTIGSn
J4JDtP49NeyRcsTQbug/+ne+paRbyGaDxMTfkkPn3VlafvVZ6l9iTXl3UptJzOzUa5bhvXSHdFvK
6qpNXfTclTGe8ySA/GvGzt2earl3M5muHqe6kvGm6QoE1pm8sp627rUxcRUUNk621LXuY6H/Sp1q
vDwe1ESwwpWJAYGYO/Y/affq8bsRWxj3Cq/O1Rmqb37UGvdCt+vj6CXklc4Hv9HntfaEP4LWK5ea
Od1bOYOQNVgGbL70u87CfeknNHEp3iAhMdtX5Aw/nSkYL0MoR/p0Lmq82Llp5jS9ReJUeVZw8b3p
c255PZPCgZtEqHstARkk9NMB2TxOxwwrqZxw8cfetnXNZN3rk9iKsBJryedwtcL47s6vC2IHxpz5
fQctgwDVCOtY1XoGMhqYmDL9l8bIsif8lObdCT4NB+xfy5r4BqNx6+JyuueGsQyDKTmFXpsQGaL0
ez1CCqttf1w+3icriXRrdmD6ukyoK+jUd3A0OgblSe2i1B/vTa6zp41N4ILz+x5t864SZ7qWRCTt
ItMwGfn1Zd+r8FRl6rtPGPGbDF5qS6/uTmRFN+qYu8cZWGj0MW4QEXoq38UYlXeqI/6pdgrYrJMo
727vWQc9piJAFRAVlON/13H+r9hBEUrWd/l9YHm2ZcmIN1AVxb2asVVOkkH2VU5+D4lRTTPmPCea
tt7EB9Oks4ueCJM68jZjKsa3Ccb82grQM+rC3aLaGt8sS0ab0TSq3z/hz0hCzXWfAt1BU6oXw5sd
FNT3WMKsC9dRb/YIiRFKv7V6nBao8nDYJx2CbsqqtePIt7QhRynxcni8Y9G/1aysDzk4gt+nblC9
2fqMM9crfYENULzB0PZOo9RYZYhJvEEPqy9mJj4eZ1NVbjUq3SdKKuRBiu4ttwbzuSngMSNVeGs7
R61Eas66xq8HLLKr2Yh0wUtRpwsXA+JLWcYF3MrhEBTx9PT7LO0+DVTw5xkZIWT2VmodkXCUvI6P
U0Ba4MdS392NKdRlKIBsMLQY3IqaFr3hJW8izPiqlRAdi7ZK39yBzKSACvXy8ahZmN2JTdaL1ztg
u/hiRCyxr55IL5NW8TXJhuEFRcvvh4JBPFM/3sg8oOybdDerNcm3bwNQkJa4PM5qFVkLmevaoUjz
5LmKg62RVA17Zi4Vz0nDV7fUxg2+cPrtUoWvAdWTfUH7b2mS3fQcuTgsMxcJkw25kDxp/zXE9v9c
83s1SOqv9Iz9V9v4qEA/PpkTRUZyDl5dL3lBlGVekMC6r2PKFRG3w3B4PCjwv6xEwLdKuATvJo7z
WuctxrxJUmXgMbpL+Svr+vQSmf1LP5897hJjvRagWp+NqckgCOTN0gq9DAWKmb2OSe4hGQi2Ke1c
eOtF/5rzIpOM9+4xdvqTS3ybnEtghY51M5avSgSgkAtfndyufSmavMF9Xzorj9F1y6YSR0JSOxTu
e3Lay/65LdPXRITf2tKUy6Sn4Fil9tuof68d1WyDgb2tjAP7Letvlh9Or1qm7DewAF4/+a+ytptn
hfLci9cjdYs32zWdNxN6HXzyXgGlVym08K5OtUMcD8VZ5GW37HX9EBMg9GbToFjUTVD8kdzgvQra
pGgQVdVucS2mBxXoVKrmQ5zTPE6VSpeD4xQsupMS1Qm3PJ8mUu1kByMemyN98Ob4uGUwTv++JevI
3OtGDQaan/AbV+3NKcGekmdUstUKpU988LM+O2VVcpaemvaltAOo6SHwkkQ/KKnik21/6BgPtcor
wEemHWAV700qYxbLzpH15XORh8ZSaYm9ggTM+nI+UPIgycRPljW9XxCZEfvOrlP71o7SbUNo6FtK
UnTk5eW+cPJ264jumqIqe890OmlUVOBIi3E49HRBFnFTWjU6Uk0cnfmAtlQc7dHhzsd5M781rZ+2
jkOYUwQ8aFf0FWaJakgXA/jASxVBa5em+KWaRZCq7D3EuH3pwUcsckPJ9yTRSwZzUaxh/sl3WW8g
zfRsyxu8zwldEDNNr31B8lWb6EsRIRDQwqrGuDzY2APz2IHBPSbnqfUT+vq49cqien3claZEMDgm
aUtV2NuoNf794PctoI/agHM9Je3ONBtqV56rX1HTlQuMVosEQMBn4oLFDwJikDSG71tZxb/S3pw+
LTGXhcN23EZIWhdN2pNRhkVrwexanC224WiKalCf+nDN2OqcEyYCKH0nLTSCBEuRRNVM/2lhlF5+
ZvW/CUy4R5JAAXNhWlkFNst8AxOnGHA7mgZ6Xq36wIPhXuHRLBn8JxXp3xrlLQnP0D+pXaHvU/1w
HCzPPQVZfIQQmS/7uAneMnnL+CwXhEXLNzWlPdanAQtxGlGxDdVizGL1vdPFPcWvS4Fe+zltfHey
NnUjbNDt3btqw4CRzI0pHmFthWAxflQVtu+2FOPJrwLsQUo2y7rr2muFJBmnfLpLKgPbKcrDJ7dj
IhX5iHtJKIiXraPeDXGQ8fRFRpj/6Rgu76Nb60FffE4MFMuycMarMJW7TzKr2RoEqr5A6u4Xep1Y
X1xSMos+e2JqUUYCyRgtx4Mv/iNHVzeqbBcAbISyI5a5kmd3IiBwil6BJxDuOJHuF5KDhrShXiiI
fWtNpxNVqzpZU60SKxO9fRQ4+qJqQnM7ySVyo4XUnPSkQZ0BlF0dIzf5gXSy3JhsCpcuyg9MsV23
6EJnn9qi2BadgiND0VLLOx5r0FMLlkN5/s3Mh1tum/lzB/7Oo68hJBAstyk2Y6394SJPWDp9frNN
63veRX9EJC6Nbn8U0n13W1opXV4oCEXFdWxt/kr5tbPbjZbIE2EPZYbsxTSHlzH2vqg5qIVWjxGN
sfzsT11/oDlF/BoFyaU2+e+qd/Srmy9VY9gb3VHOhnotK7WpTbBbTPD08NTFY17vbJEdKeYiBmtj
nR10Rrmnz7FKjKsiZCnQJ9jKh2Hc+JQAl4PM672ykAB15idieNZjwmpnyCAcrchHyMDOkv22mbLG
iKk+zIfHLcoB1sJNcUP0IDEWKXq0i0W950JmYXbpQlutdL+3yAtooWXTBw6jjvav3bISGcMnrx3V
kSFk0w/hRtMiUilcdAU2wUrlSLxHk6ZIB5V6ZyYwVo3UwSdQLNjEFFLoq9np6fehrN/rzCo2tHyr
A2qhvx4ep0gHTLbEXrRKnaw6DEVBt8PO/fIQhbvRmOy11aTtYiDuZqFNpBzBo77YICiKaSpoGOv6
plLGqh/JUhv0rwkB7ZLCzTc66tDlEADdWnEZhrZfIC+W66QnGLBGmygLtdNd56QyAvAcQkIuTeFK
+j2RufZRw6wYKwAiaUZ+gkPQQiAg4+48xFOOHqCyd1FNrEM7BjG0N53nnZhy8bTbxyxMXumQhXuv
ECufyEna3XRH004ZjETJIYgI7x5S7WzGeJNChshqMk+hqAV9Rys/2OGBmkJzNruCwN+q9xeucPS1
PRCZUkHAnxL7Ky4Mc6EhRjqEI3JP57MmRvAQZOpC+kJz87Lu6DjHkJLsGrEKOiHNtYkVyZhsRLnH
LB4uwp6YiSFuCTJwzf0womTU+KJih2LrGvWb0arbjehN/sadMcuJmTZteyRxIiQcIm3Z2KG7h5w5
zX1sUfANtZm0dCn29qRIZvCXLEDaYx8GUO26NnoiKwyBZWDvGdfNhaWLOSciWQrTzZ78bjjwvEy/
U3lLyjg7G/2kWJfFHdM/M0Ksg1nTQ5SMTmmhyPS8DdYc0oUmeiBj40Qry4zkop+qs9cb5bWBCrNx
DK1Z5rl5iCYP3eZkriyvl6ck8r6k1RvHCYL8uscSuYgLk41W0b6JANOFGxJcN5YBgBBKdQfmJhIG
w+HudMB8rakGkJiPJVKdugKjwWLaYlXtGK9ZjGAaX+CH62Q4LVvnf7N35jzWbGlW/islbKKIeTBw
dkScecjMc3J0QjnGPM9htYGBhINBO4AQDqINDKSGP1VVP4Ln3JqaLjG0gYFAdevTd2/mmeJE7Hj3
+671rI0Sq0SgIW/zZUtF6VCppMUAlt9r8e3qnyULR2LNfnEJjvEwGfveJvcgoCxQE2IQOimAztci
xqrKxlO6vvODoFdc9LTBCafgC03ZeDMzGqVxe4P9mcSoKHPXbex4OKU5eR52gWwZCQ4JM5EupmyZ
3JjA9S0Fl5yf4Ybg+b79EUyQS6xSHhBZsPeNaJa4FZAav1sC9mDjOHAWRTulysxjkDvLGuHhh72k
L3Y/pFsJCBGCzKVfo4Q3zrITvcZSECOd55xUIw3ltKIAZ02HU+yopOfQRT/88odUj3iJtWAtNboH
OqLbhWXeugTVBC5uImVHxoWEAcI4db2KLKjQgm7nxBtLZ/dDhCMdBVsfXIfhztz00TYquhPbgWJr
cvyP+oI3lpt94aY0qT2FpjBa0OIhhxuVc2P2nSmctqgdOLeZdhqIz1zMV9GGZb5mWjQxxyUhKakq
646b60mr9QM4yn7ba2iw48b+GGCWVHbA1iWSYsbSuSvXU/pgStMqNtMGWa11pERc0G+Dq4ylEryD
5vdOF9FSmXe2g9qN+yL5r0DQvHLwI02vEdz0tuuk2EsoYNZ6jWmBs7TL6uiEDv0E3Tjd1HO5MseQ
MnJSBw8SQMFGmytCcUYUX1G77q3Bt9XJ2NYURW5b6D/jbc20CS9RKprsDuJtMy5XlO944eOFalgN
L2yjkstSN+6ocVtiXN+zYaFng/G+oI9Rqd1jPs6qsNi5rbuIPPIRZLWd3N5CQoRBFYqJEfVqIIGM
NA86EvE0124JidrXRwNv8X0Sm8rZqPSLaqvmPpXttwnSB3FBxbBSo6jeL3J5VNLWvMvk2TlgZ9nW
COt6Nr4hgqqxmtLdXDUHSAfVBocUYnISvwVshmxYEAKUYYQqj3uFfQnm1HTNlMpQGqNiBfYgZSSB
FZTIu8uSRpUvzWzVOPgJ4SDk3abkkBlzFe0VjZi8JKnuLI7KHdqElswN5hI0w1kpbSJro2Y8gUVk
Ea8SUoYH+YC2U8ah5MctUUhKl6KDNxhbRcAACIOBmh4N4RHp8EqZrBrlGBske5k3RCNXmxDBaN85
zSkENCU63e7xwUENa3MmhY6zs3rkNTBD7hvyhe7afjpmZqa6skJPOwiZZNNDONaa+TpH6jvoGpXq
yMSwFo4/dqmMvjZU37Y0ecOi6fsayptqYLgMaXpVuoXWsrRccpBXrZw1u2Eengn0UVD7Gp9K0q81
CK1Yl+LXfEIml8PfI3erEyGMl5NVhNCZyDxbZk5u1bqn5L+iOfsYIjgtozKF9/1YPtAO29RKVHlT
lUv+pEvvTUyh2XBF1UYSc+pH9gXCaLWB6TmJLJfMPWRTxzUWy3LzJJA8qY1PRi19TfFsn8qp+MMf
D2aXLhuzMVN3vk2z9bBS7lv9DsRxe0szq/3USvJTR7ILUQZhstVs/a4YUj/qdELCQpM+Ths9Smq2
ZS50IBJpa1YvCDPfWXYUd25ar0ysu6bUu/e58YK6y55gMjkiZr5dgP0slNljgvlYlME3GdlsY7LV
pBCnjCb7Me+WirSf0V51iBF1DKhqCk9Hw3W56qHrNX7SqdJLV/j47OK17STXNp5WuRbLF6VnfgXV
jJmh3P4kpfo0EIG2rRTChbh/h40TbmocA9jQy00aWOs4BEIlW2DDai1tV0bFDgMzwoHzCDUVfS3H
gGRZWOV6bi8l40VX7luZsS0r62hSMdlO/1ipcyeGMXwDEj9uJACCkgQFyLgRxUz1bQGdA4tayZlt
jNg/EiGpUPiTAUNKuIz7qKPcrPvMb/OBQNwaLHVYw97uOoW1U0NPBV1cmoxVmESP0LLJBQu4NUks
5kAPU0JiR8Z9VeXK1ZCBKci+LbO4oNCaeY1Zvr1PoeYW1syB0Cx2f61jSWLOx9c8bBmeDiyozlZR
9XvTGY9SMu9pifZbZ3FtNX5cbqGdiAmxEi59wESXHpSZWSBWLJ1c8LzY1bMO+nK5WX4shuG9Qi1A
RJIYe+dQLYX5nEsP9RI83WLz1nLWvYQOk7SGhB8wE4u7qEq4nlQaq9j5UUAjQUw+F7ZfbqvKZ2R4
YoTARgs4CQLM4bmMv4ipjdDU/ju0zZVUIjiWDHVjWPKltutiFTqMPrXqra2Mh0QqlJ2kOJe60L9H
iaU+7wbCThPHU/tF8m2bTarNo3FsfSc3FYo2HqIIBFaQ2fFKaeadCVB2W/aAnzHbw6iU1qNcMEzm
vHeHWHnBd1T6sYnuxwDyqGghO0mLRQIbyhxSsOVjHhGwlKlkRiPvjCCxM/b96jujF00DJK7pOmHV
3avem0AeVZRuXcxFV2LjiCgIyJNAWzE39XGWK2pTwn648fdutWjBBb/sfaQo1Q5peSpaQuQKZUNo
jwljMuhcSymfi4gUcBr+n2kwnWQiRVwMaCCkGIh3eVNsiJ9MkG8glIlQEDgB+/gou+vyjGmime8W
q9qRNOVsWYxkdtMwA8NGXalmw12GcXPDGEPR7GVr6hsnmwTyVUrHGX2jmi6+NSBACprlwEjdDbUm
f14nE3w9M0XrODJjtgrt2JBxDQPEFm3Bito4dQ8wznqedFpI1HXhmvblRc7VYWs2pXmii4DiSh0a
35RG9IFZcJ9GoJ2jI2d5LKKWBTgHNUiXVukphQgdDLXErwfjYaizRqRKAg+LUlMkUrqBJVdeSPlQ
PWyYqquU2iHIBsVbpCH0A5W4prB5HxNHA0gWnfq62MfoMu57yf7uagPp52B9NnF3w58FBJTa9Qzh
YjUZEFZnY15WmVGRk2hXmuiIZUODixOp5TfbX/AVRWHzSg9ZQQxknqZc1lVJhihJl0WId1ulRSnk
tl9XNkIIWa0sV3Xad91qniaVnyOeAeKmQcmMwsGDB5l48jy3PldjtHYInbMN670IcgQBTmXsR615
jgLzEciX41s0z12dMMMlG21vaMvtYIYOSkXy4uNzWyBAbpcpOhWzdSpnvscZko9VAADE2kMlVaz7
iKAZiY25kJ12WIPuceGYpEQioVOESEloNl+aP+VwpDjySHPikk6Umt1F0kPkON8laSCHSi1ZCOf5
INVt+xR/Je3MJVYgbTNNVAjspDiiS1e56mIWG31O60sMJw89uJuGQN/nEolw0XQGrDuw6xENwJp2
Fd0Do97Tj6HNLMsCphlm4hBe3Ljk0M1KMNupDa0Q0iYkytoH6BLu7c2A73yH7RMxs9xGKzxebN7L
WdtM2BJWSaBVa8x2jmhK7gk3hYMzFovomwDnGCq2A3oZX8HsTdinGaz6SzU2F/rNMnOrNNo5trlt
E3MCQygf+5RGAyCxO1u9UzQ22XVYw72/KWG6PscOsiDp6Zs+35gTTZy5qM0NnYXvMGqqFTed1bSU
ywnEDilvo000jZKh6bVpuujF5IUGaQCqH9kWsuEwRGgXyVQzHRusLp3KPbD3Tz3GQGXTGNJCs1hB
csWEkfUP1IvNFqnnG7KjO6uQpEdMo+ppVOEpdynwMyhFfqhrxq7uRYWl/FKUo7kGvLrCKGGIVrK1
S3ZDwtHPdsEIP89Tg4VY0nKvbuRvsAm3qqYXPaeIZauWr2i+gUhBFHQSTk6MInlWatr2DFrLSsfB
OSqc+Nqq1SFK6p06CXRwF2Yvz/E7XMYZTYRlbmjh0r3Um5cSZh4AJudQal20D6ucoVgwo6MOKgZm
Vu3OeOXdbhkOAQrETobcFTDuwULiaX32Gt7mZXUc3FtwII6F7LD9B22Fk2N5l4bIS+JR8yUaQ2wN
h42V9trKGkPUvKDSY9sW/aA+0BOYPS2wFdjSBrOHeUediesw5KTS8vkLww5Njmg8dBR1tjYea4Ng
NzxECSCL+CHUU424y/rBaK3C19JpFlXSPUfkodR5C7wyRuMblYyqo5rP01rVodMIbqQnA3oSlWyW
dmtjULtjmubtKg3wYBclg2SVnqkKxqwcKwJ6vopKfy2b+cDsnv6EWewr1iZBDdpwYZcATBtEpVby
Q/I8UWul+jBPy4LlszsYvJQ7JUsNcixoN+OttddDzWJD+0oAEsXrkNFEV1vIM6kHHyl1rXak4TQ8
Khl+4yy2hcyuEPRvGgubzUMRbuQYuFHetDJnAlfUONY4ksxgUxjlAXc/bJrY3AG73DTdcCtOEcog
4U6EXliJV88aCh2nLT2jUh6HIEj28UDfp1wOWQxBNSbcm1TbAi0XnLigj4XUzct6MCRWq0jkGQ1Y
m7ojM18bjcZ2GOEhb0PngI5YJtCWQcc8mfBzAhSwjrnXEZKJLsCoRklM0h+2JnOBaoy0uKKrKv9k
EqUsHmd8ayF6Hxnpjh5vJdvCicw3vzQt7PyK0HOLa5TZMQOIhU+FXMLDi0VWq9H0ri0XkKNCWZh4
f7Cz1+sEROTgtMVdyqokGQwZVbZZoX6E65PvHEK5O3IUXG5O1qZW6xNhCNUGJ6OwwzLY+bJq4Z8s
ZIIIGvmBYd2Iuj55bSgoXbWg1GAXEdH+WGyh1cHAZUv0U8G0HUmkzoZFgXk6WB+TXG/0sWQeukQ1
3ddF5kx3VEbp3HDzKbimyl53ahOIfnwa65LMRZ00JZ0vy85CT2GNpRYL7jAFgsDI8N6TEyQzJDzV
7Q3V4MC/SB0KYjjSnhqeoiwKvawKcTQv6nDI+FeRzdm1qVT1ShrpWldK/GxG9eY0YnQKYujYE9I3
h2Ll0HgaYjiXzGjPqi0t+M/4Ig0rBFWiOfDNOTNSzob1pEnYbkNrY9Wk8cTmcs3buvfpZ58n2fR6
nbdm9bntkS3wiNUHErMFCL6xNJ9u27bskvAQR4W6ol8fedNSHatOeokq7rCoRt0iTmnl6y2xBmqv
Ex67POZ5nawkW3pUblmMUW289xSCWJadq5HqXO5Ltx/kAv281OxGrKHYUFIK+sorFDxa8EC2IQ4E
oQ1UMJ1TH0C4AI2Zdm1kLQ/DPLkjUc1nGhdQTob21jA/0cC6LjYVNt7k53mmrlPqUN4yMTrWoGcZ
0xtreAMz9xToTTEQMr8ix5D4urdBoalh5w5hx2N7xBLU+Ji8n+RgKOljBwJHfgFigc0uwPfUa+vk
msrgR+hNdefJ4iKldrelisyK/K5/LvA+xJ1mbKa+eotwHvlRiArQKdrdPKJZTYhO+UUYSLTw7RaX
mzudsTXBllMG0zabQ/YE5rPWkUsgqcPsGqgyKUDw6OXqKlxmiL8GunIjkXqvtmJaSZG9JeOAe3FI
q0aqSduTQdT3dEhjO3lJdA1NbErujjpNwhpnhX0VofOFEd0hjQ7uCCDHTbzBqhB8KAYaAfjKhCDT
hGMRueGSCDS108p2M12RV1JW7W2z2KL3m98SiY5V+JHfrB9jLZ+tZIxWhWnjLQFyTuRST5kgJzWV
RIQGCSPsBqIZHUpbejUdC1gPC5y8mKghTa0UPc23DLXwgZn+RnXwZPVUcmJox4KfQZiNjXnV1TMA
fEf+RHn6FBps6aWoBL5XkP9TqDSRmPVSEi2Q7cl2nZTsB9cpaIy2ukzWhLlLRveBP/G5ryvI+PZy
1aUmpJXXIt9OLxWhphZm1xmeumTNjsvtIRCqDa+3MY1vRGE/GhvJEbGrMgVHhcb2oUv6x0WG8BuC
mbaVVDtYTa8dcLGQm6Ln69AkobpUysdGuTWS8kumhNdFL/D/VTpDiDq9QOp8jnSYCTkIp20zJMp6
VkmfYkq7Tm6DoiFxotsgjRU8lpwXid0AJeWG9rT805OZsyx178kwm5aorz36mE9li32m6TOA2Q+5
E7L79ItcTkgIBygIIKZwjcbwWCj2Y7DIe04thoJOvqrrdFcZ9jsB3Lo3AomkxV+Qhgnk0aCVQjP+
3rGPuqJ/wRx7kxwlo8noFyYU0UHTNhC8ftqiY/aVzu+2VVzytDvSVl2Vef2hTyYDR2UkcO3Rweah
ZabqqwQou1VTr5GRE0EfsPls7Z+J2xwa7fDUBbVXLc02MDEKUBrrLplkwgYHvo9ntqSDW1UPetDC
HjDz19AZV9y0KPIHE9B3pa2zQn2tkPH7Ev4cF/rMW64u9ronXLCgmhYlIP4mGQmtUaBXSzDp3D5J
FLcmfGc7joRIqPEs6mW5Glm6DzousjIE/gFS466KGHmWN41cHaWXnAAfoKhFfE0q5yWWzTON5+Gh
jo1ytehg/uzWOprMYpgNc0pZ/YllZXYxDRsu0TP2nWEvA/7rdO0EnbzrCwT3kX7R8+bmuWMGNobE
OMx1sB/zUmUFIqmzjuTPMU0mxqo6ZuZwFfW4baWFMDQraeGV0P7Fqm3sf/kjJbrp93/rJiyMQViy
c403ALZx4XKWKUOq7QxJ3RpNoV8o1Va4kbdSVHdH54KIKj8rBsYcthQ01ccLwRA5e+mlOf2i0vz/
ctb/lZzVQID6T/4oGf1LOeu//le//Q//5bf/4m9+85//+le/+2f/9nd//c9/9bv/+Fe/+a//6b/T
t96e5Pf6VlSsiFQdS7bgvlgW8ah/0rfqv7ZtWmCyresWCmVT+7O+Vf21YZAb4piOopiqIjt/1rcq
v9Z01TAIi9B1Bq7oZf/4Zv839K2GovyFvJWnNwzLNFX0RBZy2V9Vn+/M98L2n/4j5R9PNBcaJ4K0
biZJ/dH1Fgpzpjy64HqnlwkoLvQZVnWIQqLlUppxumWsJ71bscnSJ6eWh+O9OfT1bBwVvL0HAEjF
umul8FgZSGt3PfudcwGr0vazwMJ72cBPMFD3hXhP8xqaEo+amCywvxZFQR7StIz0leZvuvnYIWew
+nnDVNQ2jUek5oB+Sgf5kJa9O2n8jpHiG3zkK4kie9gNPl7YvVPbx9Q0Vw0WxLYo7zSd8IA0/mbN
oc8Y3uoCYK3FgTsqq7e0T8b+caqSq5yRMRQRFTCS8NEVmhtgBa2pt5hmPCkk8pAvcBzm8FSSI4re
V3rLK1qwUai8KUp5MMFPugh8jzb/1U1G5dm2AfjRENCsdvBMvVvPfcflGzS0oCoGxuNjr5tr7mwr
h960gRtDNfQUJYf1kBfVQVmGBylRN8jBzmoWH1hBXyCrPRR2tzfVcjW19UqlvxuMiER68v8gAkj9
fFjIPkqg/dEh1Ginq9zWMecCM1Jn1xrkLXT77xSJbJ+l9/rc4Qb8jLV323yJIiKgUnubkcNkjv3G
dOQ1mpwtZDt2W8lmyZVLr6eeXJoXznqhjcZ1GphKJOn9FDirpUCyETdbOYpPmE7IqLJkVCiV8THb
JndkNIRJwARuqNGDQFaeDdDPvMRNGd0Pq0CP12WiPU5ThMsJKIippViPSHpsRg8uy7ZPLbru+Yud
ZA+A3q9x0m+xSnxUM1wwOWEmWa11e9rCqNkZaeaphfSOwO+lRvQRxOr9FLMT68mJgAkTM21q9f4J
p5CHGpDw+vls5dIKNsZ6NMLtLWNMSG0LV6JXDt0Q73qqbZruDk3/JE080rEYtaKtizr5Ua4ghCN/
XERHjxUYQPyK74pUEw3hcHCfqShjrE7ZGXa0q8YgwLVifMI7epCHYRdJC61tKby3nJhGv2psFkN6
tTT52kzjPizroyQxEpOn1hEmcbIivbVw2fG8GHK2Gip5P9vGR0/KhSub5Qr7OSZKfaMYJCMM/fTN
veeUD9ZDu1AjGvnrDPAKV841qeuQ+o6MQ0Je8eafbUWjXLPecgAIIhqc196ctiG9UFtGkBup5YGm
z67tWxgEJTf79AdV21ejzBwpPSV+1wrfGu6pE2Io4F9IAhcLVqxR0tvM6dA1hU9nLxOxAcYsH7Uv
LSjRRbbvajnvlSC+t8YaNJczXWlrgy0JOzYtWA1p09z1usaOlMZ8gWtMFDZlg2HUj0uBJXgptg1G
lqUquC6yO42ZpJsglPAbTYUBnqbBsZKhbNtcevemtrS3uNtiqw5meg9kJ7mvWMJ3jUKeDJLk7BwM
y3xI5QbPdGFvMMoW94wcB8bSExo3iyhgc4q6U0AxhgilyG4CH1Jr6olABqZbDLmj+qFE8spaZZ4T
FOMEkpj9YTTj93DRdlUDTICuCp1IphmEMAE4NQZy6qIoIBQcrVWY96ULyzs5JzZCnrF2Ui/J6ZOX
TQMpDG1KGeafWqmcqXwiEeekxlnU6HTNSWIx1dBtCMALZwOrZ87AXSs+EjYoXmYNrH1x+E7DWlpZ
sr5XM/mDZSwVhOO+OwVFrS2FvZ/Dv0RcJ99j+kxdGQqFpptHtU+wASPKp/GVz7tykBRfVsJ32anf
UC6umR3uyfJgi6J9pHl4GZx8E9nhw5Q4Fzmy7mOte0kXYtB1mRM6sbDvmgif3MmRR0/TbnVdNWUu
dmyNXddY7Ojx1CAgzIC0wsLYDFiZyHXdJFl+wA6CykB/MidoARH3Da1xMMOr0SfrcMK7lEvX0RY6
F5T8klkprNh5hIpYWtyxYlBCpffahWHq0/zal4msLKJmu/o8am0pABxs7FEjQCpCILJEeYqpqzxr
FX3COTOw14LLiqo6PvVhA/yXWAlpMYF3STVcvPFDcWzKbJtnuUkQDkZvDB9DItfHdiSyySlK2Wfb
SoymLD1RA2fCsdP4rQ2WywihlewuzhpBugqdN9p6a/ZmszuG6rjGkIAcsMe7pVeUjo5jnex8QeSD
MXdv0NDaFgognVzWCG66QQnqqqKPWqdnB9hd0oP1SgJ0E13Zr4xm3ph6/CPdPGqh8jpa0inu5coz
DeVkyBIqJvZg2aKStFWeGiteUEMlMV9I+lmTm4qnpWFzY6j0XsrpZKbBj1YW+V0O8BVN0T1EmK3q
gDvjVRF+D5HPUTsEiEHpdaN/N/Lyq+2LeztkZDvkEZDOOczfU6cu6fOguLINNgVNDlTTq28yCTUw
ii8tUeZr1nBby7g41sGizrtkqucf9qVAgtiRl/RySwu2cplwE8ghOAVBbT2RXIBQwOKS/j9SKz/H
aVx9f8Xv/xe4unRVNig6/8eF8G/+9m9+++/+6jd/++9/92/+5d8tff/wwD8Vv9SwuizrBgB3GcPM
n4pfymLbtKHByBq4MkfDwfVHc5f2a02DLeOouPcYa5o86M/mLmpoKmMLM9Y/uPglGPEvil+ZezK1
tGHZpm4pVOB/t/h15r5nSXZkVxoSqHpGDPVeM8XSGCZc1wkSExmADe2uput3hCdkbH7Vo9ZTMpDZ
dm7AjN1yJAHGqI9chE/BRHcw0jm9UWp+xfCky5kbZzWqBw1acziwsHcl9th+AQsTEEQpYRPV0JcW
SaX7QEcuXdS1h3hGzK8H85NMwCLKlLWil7C125Nky0Awu/2M+pVYrlUqV7VouU0IJSzuqzI5Mlh4
sVVA3c4Iui0su/sOCiGZYSsLZ7LuOhUCGdwtQJMaWvOpVsWvJRX5Ksus8nALgUgARQXdviJHThKD
GfhdHDK3U7KJpGHLgDbaGHqRYhU3wueqY3SWlopaCSL3wGNMJiKLsGvRQ4wE1FUMSTCM6z23zCL/
tvQbVCsBZRNEpYN2jAFzx02BL2CJ3bhsrlzW9DCpArcIXyGUhN3kw37Vd4nKCl7h+SK3XJvOoLis
dUHYh0Ad8JUlpm861X1S0J/G+AlEIbMIk0o75miLbW90OdHXfRtDGdCLq1XMSPbC4NZ9mm4xAfIy
tt9ZPG7Gqr6MSvkSTB3azEy5toNNIYJglFgQTC9zKV1y7vUgHZcQPGB1LkrttSEloiHRFQDOQhgu
O4IdlJ6b9pUAU4rBQvHJfFszVnvXQ6QCqdKAuJOhVC7DXnLsbNWqanoex0b21QXPxsgomN5qP22i
NiT+NjHBJqbFTjLhyYfFVK3preZux5Tei2iVrGY5qMiIzilUTIsJoTS2VwU92BRUdKtS36ypxSKa
zVkK/rG2GSNW8eiWoJuNUitPOlOLO8xzmtDJv3L7Wvr4f36NxGaq3Ayq/7Nl8toXHKjfG2lvbtk/
P+b3K6Rh/FpTTdOxNVnDSUsX4I8rJD+hWFN5ARU3pKHdXucPK6Rq/hpVnoYzVdFYtnSTH/1hhbz9
iEJMhlPOckawjvoPaQ+wh/37JmrL4F6vqazglqZh/v97S2SrZ0OR3PgFe8VLPEesri8rcfTOb2+t
eEDaJiZvXtf+FwMnDwGle295yh3q4BUGFncWPb+BNVZwXrst1kdGdMJ82xRrTVBxrgzvh5GRO7tP
8PL9q7l+eYHw4JtrGEubcoPVytMEMdtiWD0ZXi6SK4yUVeaG3hdyUpELSBjutOo3gY/20ePmz9OG
q6eXWlyByolYfEBcFiO/G3r3T/cW7391pvTzCd0S94l7edwznBJvqXj6mfzdSaji6XSaxYslZJcF
xOOZlhV0FPd4RhXBZ3nrvImXUgRbNrf3jz2vbPrU0sLZZC7P9mSIe/Jzxd7xXuaNLJK114q3+xf+
mnr7l6PDh+FpjkjR3ev5/K2Iz1ferZjE+mG73dbiw94ZL9qLeb98JqUA97tXtqHrQtMSIFnFBk2O
eDlet2+WuL949y9HbxbuSVxy8fKE8ox3GrkvL47wzjFv8oUD5J33sqvwo1XHG387323fHHHm6ys5
YLV4+1jJLj4mnjXdUATziw7fWHEIxZ3sS+KD51DdYyxqPvDqRRKSuOruInj4ywf+IB6xCsWDI3hW
VHPi/HF8WZ3P+/O15tjmYnNeba9vfCVvpTieHUEq6rZcn1seCWsVwZrLiQGjKO9ufzK7dK7KVtrD
1r/n/X7Ka/OteTE2bebKZ1kR8xnFacdtxNXvkHLrrxVSuU23D3jS2M99nW/LWZWCj799W7Z0P9z9
yx6GsIjcayi+HxZx/ZB92UcGyFbAH1b13rj6J98Wz5nLi7i8L7/0s0pI8Nq9HloInmmh9cgDvaAD
jSjev3r3CTFrxtcfe82rvpW/cCaSQse4ZtmULsLMNYylL1DCXulGZ2S5vxwbR1zXn4OvrekU+NVq
Wddeyi+nrv8dChRCHqlxHOe7TwhO7iQ4gi3f1F0lKnG6Y7ovCnd3er7W7nZwJ7c6jSt922ziNXeX
rX3HqMsL/dJlLnuAffvKDJmwODdZwQ0R2CQEbSueNT46Prpr1/Gvt/9wXW9zN1+Xx2EDW4Tf/y5d
MnS9K8QZ8UBGn+CkWOdbdKC+6aGfOktPwUq9i4/mK9u4jID3xyvuw20rrqa7DYVAqiJad1sJW7hs
1kXHWuHm7sNDJ77R6fJ83wihPH51EXxBlji+xOJhe14PgoWDC/2pFInrvX1cz7cLYxKhuL1F3uty
+xq979Z7HsRWd3lJvuaEQxy7n1D3ORWPt1PueOaE5KJaS+7zIRZvt0MCzNV/MN1PYJzic33H8b4+
4DD2uLXy8c77I6f1w4PCax1Z3Mg74W+695Dypl47f3DvvpF43V784Zt/ueP9cJRs7/OTWsi/C/nt
h5BPeleI55Ij1e0tF16djySRB93djv7vP/okHgaxfh9F49JvcA/Pnw+386X45ZEPPETk7nPoPhIz
I+4QvnPd2/zv1IlAHFoPFZy/poZw4/VrJib3HV3htvboTohgE3de8pGjjyo2IKr45vl0HIbzCwgB
wTGZxJl/Rs9veLJGnAbesOPSTkzEsI8u07Pqczw/Ri4DFkuJNeHt5czRQ/jmjp4p7tJHcrY32Tne
4IViVbhdzawILUvt7cTji209FGd81bkbrFmiSANyOX0z8W2tn3VejsmXC+rah6gkHpkNiW/+/9yI
dexe70x+AViLeD5xiOnWipgj8yp5Pz+HeaW5r8/PIc/IJ7odwtt3wMnhKm7vMch18xX9kRW6LK9y
R9fydgmv/eofvlmdCFwW4vKz/3K5ygPxjGFGfBCwK54X94BTV2CX4S5BqrDo3AuVmfiEg85Vh2LB
/Xw9rL/5aHf+7Z366BrdJ3d/cYU7itPzWryH7ubu+XkXicnXxTtPL17R+PIBF1fzI38D5dT9av2v
fbPy3vZfSFq5M36pQl5F4mdfsgymvDBKYJc7UcmtKeEL0ES0xXiwfgIS4Ou74MiSuGZcuAncn6fs
MTPdcXOpxOvpcRZfp89O9F7vve9+fva3Vbnn9mSJr69RXDb3o/csr4BVc+OsfQ9gP68Xc6S+kNeL
18s9OguB0EuoXsbbfawei3Xhk3c/vWm+5sec7bZ4RALhFXw7TII9w+XBCychH7ZzJ59bG1W0cA/i
dNrv/IP49v2N+3zq3HfuiDBk+UyXcaXtdtoOoBUH8OfdHfyvlK84EZuemzamgtXz6J02Iz9tNyiY
xGO/J3TFvb3Jp/uUZQKSlfcD28BT+c+J+GGlsMT++FO49z/7p/v9cb96eXu73+2E7/436s4jx5U1
Tc9b6Q2wEN5Mw9K7ZCbJnATShmV4S0FzAephax/aV2sReuI2UHW7UQ2oAA2kysK552QyyYg/fvPZ
5z0tS/v7kFq7b8b+hA6ndbu9UUds/UrW73qduTHXQTmC3WmusSxfF5f6S3inUlbSreQnJeldWckp
X/es5PJQb5De3RUHGEofC7vZqcs8IgNqPf3Rp8JuYtJuK+9xeN4b9/Er7ZL38Wc4pPfpRlfpwlLf
lRuKnweJApPE/X6jztD6ppIEI6nEblpOy4BDLLWelVW+1yf9Z/Tr3eiTn6DOl7vdl9YrItrWD1UD
fM3z/Omq9sQtPG2Jm7LRB5ln3gdGGGP9zZMtHQyDfcrDK12qKK3X5Rv1lXx76eT2dbA2v521Cx2y
Es5gra/brfu0vnpruz7Z/tldv2wja7N07rbr+qyQrX1c75fOhutme/4+IbnCtB0sYWmumGTYVDy2
0pnXXeWWznvvAJ6yGPrZGJzYfQqXVTNf24antfz+k1X9d0AtsiDOIJaCYowinw1rHRgMlB9dxCQ2
NIxfZc50/SmTFRiU73Qq3tIg7IBopGcx3AACzrS3IrrqJaYJbEGPJMUFvSbOEiwiJ3fkrfROfVhC
9aVjnJ4bY0VHWz4t8UY5muedd94CkBK0vMAnWsmKJhfOnB+c+3xww4jfUR3Nat/036OHrbqmxswF
CfIFL8bjHHnj78vAA01gDV5vs9fHbvP6yFx9oz+3sGGp2/fQdnQEN3X7VbwsLwfE6zk14rNCz/Zy
tgk693M2auYttrXkTXdOjvJNWk9+v6WjxqFrdjU6jL4/uKqDshKmhPA7Ou+Fq27ea5bJLrRul5HT
oOLquD4L8+vCWfYTW1hku/mIP/wcPr3D+0qzY3bzy2U2oR7sIpiNh8Ph3fM2O2+32x1Wh11hefMf
O05bdhoXGQ5r43F+8sgfa8GmKMk5HD4P7xq/igmDnYiF2Vi+ZR12XmXxs9DyVofZuKHOy758ejc6
innd5+Qe3g+Hy+3Ceexd/AOfw4d6Z/7gYFytzp+fHGOF5XAuNbvV4f25vLxfPLbyxaYB67mczppr
boMPlAUpdGM0Zvek4+sdFLude1iIfuAplnrKeDYkhHrBJkhrrTjA+Pq5Hg985JkPWe12+AsrbNmV
d1lZX5aL/bG1Dt6Wu/dujndYrebD6Mx/3RWmPIbP/EJszD8MlYOMsd1u3267243pj2ki7XqMCtUS
fNiX3Ul8D5bw8SzTY5I4fuRgzUhueR/OosNDaTh938bjCwIItB1b58/d57thBx8ZmolYLQ+LxhQ6
igs3sF9efisPrOHJ4/SemAwyf5YONRHLxXbxHdjomme76BQfCsNK1sb14fV+ZH1M1uudE2SNyseb
Rh0XW/FbZ51wyn7JUVru695du+f9umAHl63sXK3Aa9t0zPu/AQtd5vBvnXwFUMue3ksZ9KpV3o23
+p5unhfdk141W9zGSzZlr7GHvco4R8yuzFkdPKzwwWfEvcxbxetV7NJyZyXe4TwuMSYxHyJmKzYV
LHPsCQ5k+gAwqPyFW3/2GCJ24wXevAR/ZvNZIX3gS6v5u9jdi4/FR2t96bbuqu5XhA7niifNS1c/
58uDRXRg8t4OB+9zhRmIa7Lg+UR8WmS/v4ushculsbx3BvOMf3aZHV8sIRYBTuTG43Q9iDxO5uTq
09sdsKBFa8caeMN5e/88+5fK5m13l8/Nw/rGVfNwtVasKRYaXhQffWE03DcmLfeHVemfrR9cJJy/
9fSauo194SJ6h4t8Z/XsaMXkar3Ymo2H5e19x6HGUpl9rvN8T+cDn+15HkfhZp6U2NR4nIcz7zob
PufI/mSVf+Lm3rzbzWOxry5na710jyvPu3y+H96c2TG7HC7vbyz6HSuQ7+Mm8MU24WHUf8oOnrPJ
An8/zPP7jNXj77krj8GrbJ6Mf7hENmF6hjJmKc/m87tiyzgP3mr1s/M8Bzcah5JLqrjteeGPSz4m
Ysl4sy/cWJ9nnI3zyucZrT7f+TX2HZbY/cwkAatuyc6Ff0scU1jU9mXF2OD+z4+NY3HLnbJlWu85
fv/86tUluqOxaEfe0bibLoQH+xrz2vlnuLc2HvInGbqMRTq/ITriXBSOPZMv8n56TtnZrax27apz
N5O9mJ85fpAtbop5Ex/xDb585G+cyEtudWqXFGmP9rMl5ID/V+xm5Sq2WtQc8YLf43e4pJ1ikeMB
kSpSS22T6xUpgaOXxXmo+5CXJKlN34zEPprY9G08XjHLg2/tezguPtgqOJBiezyXS+2l8yCcSiat
HTbKr7fGG89kf84Lxva2+rx88tjmpzffrb8N7QDT7e6vmBGXees9Emn4CtfHq59b9w9/9jO/XM7/
0lq71tln5Fe8xj/629LashLO5/P1ev26+9utz98x6GeP7Lz6OfqJM792dTz7OFfH7Rd/wU/xsBcw
Gxa4lhbv8XVkgszO1ZnLmVcr69d/cfdPDA3f4s3OFx4wm7turxjaHx6mbjPBrv7efsHf9XF3Lz+r
2RHkN7f7Lf/DKxMxeXybS7xbK99f+avZTXL9mOnJN87nrev79z32v79d2x/b+3p74QKOW9//2bqM
i3t9fXlxt9e7u96erfuWv+7v6+NdthWL4eA7C9tnUCwOfkxc98xn4LBFLhYpcRj7A3v3zDzZuvvl
xtnzl197u99jMG2359xa/7p73I/7a8bZkVsuJqnjnO68wL5e3eX97n6s7e2HYfkWf92/uvae17Af
H13ftfj8hR8f98ptcbpetzhs+y0+j7+39u79w7767vbYOb3rPt37du3u75a1t5ciwyHar0/3uvWP
7oKBtrb7Jx34sZ0eCXAwPgZv/bHfjy4uCv/nj3vCtfMd+4hPPf/OFc+FUjkLEVdW+RG37cmQ+N12
Nn9wM3nP+dfmeWXMd8ZvB1/xsd5fR1fjRt37HADAWDrjNx2hSXGS1Nb6zjt6/Oi+Hjx+68r+zPPH
N9G45iPf3/J5d59/8lg1J1/qNr41OH8L58ufrd9tbln8urv1Z0uVM+CLqfuwWbKsedfff/1wC4RJ
rK+R6IiGz0c/HRbygGfEhPkh+ECcgHXEx29f17n9i4G6OS1P+/mOPnA/uIySW9pjLx/vzOeSmBCe
5gcP9/j1w6etZhvsQkiHlf91Vnh0exUP1G1dniTNBNbHGieWYei8yhnt63Hw5ls7k/fAchRWOjeE
3/q1YGNKOARHDgsgo+xCkXc9Ho+qyy7lvqxPry43wojfeX/Z5l8suzXXix1pYoZscUXvr/MmdXXx
5F9elmv3eLUsPOU7c/94nHfbJ2stdSv/umWGxt7afQnsU8JFMpjbOTDFmEbel2u/Mld9luBsdrrz
D/F0RWu1TzAQ3PVxtTpcVmemjcsTcL/OHAGhdWAozh6Lyz2emSZ3kcnOFd9rhoBHwCAy214ZW399
f92nzpq5+XK9e1vJYt+5zi8McL9I8uDF8Ns8fMYf1/+abc4s9tX14844+lf3+rB/fuj1sLdftDXa
CzfcuRg+ju2yhu+v2zU2zP0ueQGfF1jrVwowcI2Y6Nju3rAqTZTAPelhx3Omx9NUN7yzIzK2TLcO
k4YrL62Pe2u5/Hf/Qa+wA1zh7czj4+EzYwOLke4ZTC6cOA1nqu/7nHn+a8hNfazp/LTmh8cEKWwi
LnMg5MwxzIiSLV/OUzi12SJ5D9+/rvfTZvkSe6H9odprwZqW+R8+7lomWjBS803nB+2vb4gQGZyl
j/XQLoEw00m++BV3lHGPe5XICLAqWx+t7tKeDbzBpwsLl5nALYwfsv3Bfkb0j6/HihvrnLG2yCoe
6Tuy5rGhFch5bY45G0t3MDwKJi64w1vE/pbtB6jtN/p2NjQmMmkVh0ThH+voyatfaQLHC6S3Bu8P
b5pFRInaHJdMGEO+6LRzJofLoNKEF8x7JdlLZzlfnu4bPCoChqzALfOc+z5N1jq01x/3+T1CXFNg
9/wNr/2NvIBuOd8cpAeab97hSEzQHKjEOuSnrfVlcLcffs1k9X22mjla0zkvJ2fj8JY9u+T696Ts
CK8UeKIE+08Rm/YvFYfWLcNZ3WTE32hT3RKxnj0U7xNbBteIz9RxXLFvT2QgZOvWEwJ+G2ws41+d
0EnJR9p39sE5rJGvgpOwJsGxBgtl3Qp3sFrv/ekRwBxm37d2SIoY9vebOdgh8EAH4DVRsNdkLWwS
K3Lhm9i/tFa9l/7Ccfnn2/64Z2NqHQeVx+WGigVauV9rH5zZOmL9+wK9d6ZXv9bafCU/DzxUOPl2
tK5qHz3YOqTZxMlQM1wzw7zfiDjHHEHgwQ28clkcUGl8EazMLU90q/KJv5kLIILXklr0xCPRlt1S
WPKR8aHeFfxy7DQv9bvAgqP1aN5r5ueOZqq1xQT0CD5R27+8VURxBuJu86iUPAG8UdxMxQ/s2gsY
6aW++l7+xvzkZUFk7fvtd/nKhnAqHZWHzliwLfHZpINuwKi3fG0gi+JqwPhhIr0QFt/zCXzJK3rD
SOj8vkCy24B79KUlBe5LkBPmynQq9ghq7FfzLMI8cmh0xvObY69AT3aRtzgbR4KdB+wv2oqqk0Ig
YPho3IUTraqdeuhvrZPJNkWZqxcCAfPA8GEDCa5la68n4h6Fky3bc71v93Po5a1zwYBeEplZRnXU
PG9ohcYFewOPyi2Rezlgmn/fNmipW2sWPAb80xsJfM8uGlu6buH9EJ7CMF9Y79jpB3LmLlP/d8PU
2glrRzjrF+eFjIdv2LfBOn13JCjm+NGcBEOsyvrunbc3Pt1qlr8EG4E6rkunWhJ/XWuv6E7QchLY
+IFbklUGy4zR48prpndBzorhnN/s5Xvz/f3Lm6GabP2S3rK+N+TfmL27N3UV+adf02Fdzi+mb2qO
9syxPXRmuIh/uxgeuBtulN3zPgQ27WDi3XB1Rz8gbkLDHAFN8XukuOlCQ93jM7zSB7fFhaV4P7+p
L+G1QtpqsulifED99pqPhKaxy+NN2dGZaC6Fs3npb32BzxnspNpChg7/EyMYXkHoirS+Q0EhCUOG
INmgg2cuobN4tcfSIkXYbWKHsNhWd6ZN5i9JJDpgyVhlib1wGCwmpnyE5ugxIEsKszzFb8hESn64
79gj9dyqptUi/ELd5Y/Y1T9Uav9/hoUGLs3//z8oH6Ke3aSwh4CcKNJwSd07deX/eTHRfzm7L+75
zXX+6z9dYT//1Pk/vUDY/vhz5vzvvuVfy4xMoM+yjhSNQa5aJvT3N4Y0XfEUGkk6/DNqhv6aRJfl
v1CrZCLlzW/JsLko2f9bmZFO7ZFomuIcUVQM5R9JopMr//eRyb83Fn+OTFI8JNfZo0Zd4QEgqlbV
ZSgCBUljVTgNhnwtzYAAjPR4VbPFKVF65K6o1ID82qiU7AkylSSUNELpVfeAniwdCeJZVSWtmuwd
3drA7he0QD4mqiQlKZT8ftSuoRSLVlpQe23lYkA8MX7+TqNMDjfu65dnI1CymwVskeNkC9njPMwK
eo80Ck4dklmUiaNUQZkK2DZIsVq2nLLibaKtcjDNiDPAjLsIVcm6OtdSBBoM1AoFQPHoTwOEvkyH
xSjmiVeM5HnybtcgIuqZfX6lWLU8KrFMU53RYs90vdvUI5mOOt5XYA5EahUpFO1pviZdURnsB0m0
L2R9pjC9tWZ8ShYietkCsCQJNu9EHytwrq3aU6LUUzLqGEn5tNGRQcRJN/0g0OD9NUVoyeXjl6JT
TqOQziJllLYPpKqmJw3s0J7YdHqD00UQfhAs+miMRe2EFCvyM0J1xlir3uMRULuga2RKqB51RX0K
t3lJG6NIi2DUQHcRK5MmtuFlUWqfnQQx+dEW40/dVL9TR4tvTd0/YHnamsJ8Mw7T2Sj1r/Sh0Gep
mND82SXjjE6ymuhGoC3jmtwqRVMEpsQh2IxVvNSQhgphPtG9nmSE3yJhgOz8R7VVqjVWogmjpcZC
5+d1SjvoGCXHboRvUzSiTlnTp6aFweUZZMpkGTnEAllPW1f4o7Cr+aPIq6Pcq5RVyEmU3A/HplAl
RDcfoh+KebGjTBjB2OyrlehlD0GWeamuR/e6GvON/EQ5VlSIgz9VUp0IVSt2StVZK58orbUoj1+a
AB4NtT43Rujl+uBOY0R1v+CoMSUKj9rPISFbQmSeH1DyhMZgMv8uBnJhcu4Ydei3z+c+kzSUj5td
SfGbJie7GU7XjZKryJM10JdcGo/DaGQQ0rONllc+gg9WppXWJFC2Wskq9SHp9AKanCAktINAaCxE
iTf/Fzf0/wcR/tT8/Od78//6H//8r//zX/71v/+3/8Dw55f+bfeVxL/A21dUgy4iUTJM4a8lTKL5
F5pGaSuXNV3QVOVvmy/Uf41aJ8D9lIca/37zNf/Ct0CbUvHEnygp/kObL7v4n7NCaANoIsVQmoxK
mS6LBkWtf957p6wbB00NQlvOoo2kxD9CjiUyIRw9PZZSqm+RYDuCm6COk4xWGwAcoFMoqJptH2uf
rdKQGJq2iRae0F3NbXMMDFsvoNHGb4Os3dAaBtHMvIL+/nz/0zj/nZyWaFKt9R+u3hSokKWen9Iw
UVDkuTrrTzmtJzxvs4ZFbcMav4NJ2pbmM6SRBMbnBB5B3oUD0cMh7BHCpH7aquNJdGiFchbBD1C1
dA2kLrI0ZOXG5+JQdbSY5AlKRsNPUJrLAPVv6O44xWEe2G2honSvKSK0w/TNoKJ93SIyRkN7S/0r
hQSCAe4hfzWT+QwyUBCRe+ErWmgIqlbwWiZR30+Chiyg+amIemHLSkqfS6rgVPVVDDmvfY+0RwxO
YcJPRXPOer4AUqO5QZ7ROEZrmxnUvrEpXDNVcWuC3C/C3rDbCogiEm80HiCQEiEygzjjdyVKOL8D
i79Ua7SdjMp+BEkCja1YJQI7/lQO8Zaq0HehQKm8jqhLzTlXdQHPNM0iS+k1ZAMZmyo1n9RYUv/y
fHAslyGIR72V7MWnlOYcK13eMKgLJ+25zajvDHcRIsGZFftsqstzwdb4VOrzOMlOKUTU4vaka3Q4
naGUCha9/IqTRNXDntRKdtKsfhmUGNVXVdxCvI/XvRRkbmpgBwsdeDnUsbJGpOk7NywqYv2kaanN
0ihAqlM4c/UqD/Oeb3Tgq8bK02itDYrMXgwJnAcgkNZzqiF5eab6PLcV9J0nctaWPCE8ykZtxcjE
W/PPSqleKoAv6ccjtjGLktfNJgjlXZALP6nanJJORaCOVqGm+RQAWXL/mMS0EbexRM5MkxEcyo03
Qem+wXMinxXKghVyVqQdNBRzcTGKhLKS4RpkKM4uVhJSzDCrM5nG8kdgxx0tgYHWxGBjCGPpn+hk
hXbYqzT2FMgaasbjtkhH8AnSqYS+Q50Y4Cwlxd/5gG78LdayPcTBVy4PH7Fpngc4v7luXh87BKCY
WzVidqF5QP/8GnbTa9JTST0YSNfF14m+shFVCH3RQ9sYsb4WrYCSarKuCo53SOJcAtrtDdLZ+lB3
VpU8NkWw8GlUOEgP8SyPNMzEXKW1EDliVVoIqzeppCf3Wct4r09ELdp+28bleyA3vU0Z5y9CEbtY
mmJgdvIlel41s8Nbo3VtxnxkloBNsHh8qHW0nUDiLVRt04sZuuxttpTKYRsgzJSKmWNOb30T/EaD
yC+XEcczb5PXp0kfqI9U3YG2xKob3uEKkL9AR3wmp1mc7jHoieZtNB6bHtZUKe7zdgH6aRJeUE2v
La0+DuFhMeRseA91Cw/ta0HJuTvpKgGIamekZHNGgZpI1A/sERCqm6Gt0MuDwGAFtEqB3xryM+rx
12zuIAc3RDdOf5IfoD/luL1BaaAWXtN6UB5IS4vaVtCF1FLMMKOtTaU4bWhsXep2i+fwatB5Ymm0
/Mva9KtFDQxn2VxFBlzFuiSQgRQtXTxvmAt+lSdkawilYIsZtH8OVXMSBokpUORuiEgVWLydIZE2
fbawOfPJtADiJTAAG5qtRpKXRbBTcgnk4oOAZCNTZ2am1K5Oh14ProupRfmu8jM1pXijhd4Zdcpv
PnlDEb5OCuX81KKfogeE/5JdpZ2mY93VgOYfn81MB+4jutYr1Y6DmgUd7/J6ca1oiH+mMpeH9Tem
ydNJdAy9MlLWjxauejRgzj4CfRNpWuVMEZsQ/blLVeyvpaxXq2mxap40GCG0VLkqagR5rX0YaXhD
1li24kh6rUozhwUEeE3iwS4eHWUuZGdrNMm65/RRysI+eKieWpTLYaJlLA09rTW/GB1mvLype2my
kI6h2ODREpsR6bOJojUiihn9cEpKr21AxESWS7eXtW8jrp0nLAM/M4EV9Fk40dSIVlaW0D7UVOU5
XpwTOUHVTSZtJcSUDC04s/ROf1/kiJ4/GgKfqnhCV9ya2vzcJiIBSeBXlhaipFUs1khdfrUIBar0
kAK7AMeDCHe27pXiNDci5bTxwfUOYQBVauEIPS1ORkrEVAqeIBQkyRMk/Rhp9W+uVR95gr5mm2vg
1LLUSp7CFUrIxez6eg190KUh+bmp2ulbH9D6louHwpGpbBdJpq5Zlx96oSurMg4JWJLMq/FEPEOJ
KMCbIV5IluMFlDSTPRayo+5jPJyn8Q0CEHVZ4B2B/lomj2qpji0J9zEugAbOCjr0lrY4aQ4SlJu6
GwjhIKkBZV0iyNG/wCzxJiMi3tgGyRqpaFuDKLhMCWYKNKI9LXNIda8sQqyRvH8P+0OiANYjSKLI
5OXpnaqg6BWFnSNV2+gLQrKS8WmGcICGJCL9aqIBD/kAv+KOGAtzvJIauwQ6pDzz76Aqt4+qukzg
/mkK1K2yl05pHh9kyQXv0SzbafhZmDBJqhRU7cCv5UI12LmqP2xUgVoNRqb8kcgDVQ0BpVbBCsW5
32iMMzRU23tZQIOWqA8Qine9Cb9LA4gjonZKn3yCSq29sGbl0hhxH5iSNlT3qlDXWkRET9APMDt2
g17vO7n34iIloh1mmctn4w7rbqvokVXATIDMXDQOYYtfeRrxjk6wumXoN8lHhIapnaFHYYujdFMS
gu4xCsFsBeouDQqZRkw6NGaoQ2EQj00zbVm1iYAoExUYT8CMNXVKrpAD+1cG4y629RFhs8yuZTN1
y6foGPpDdRH4zJ2ZdNFVslu0i9Z7VjG7irnwiynxdYMqBTTvbAR7l2WFPloovUZi8TK3RXq5AgE+
MPvTlDSnTlZ33ZO4daueoyD97uX6e0CNLYgJykcVcTDlcUZa7hYr+qvYJU7eDqjgPSi7E+KZ3Hbt
pVxgZYe6Xc6vV1N7FITKDTvdxOuCm6T0g1OM8Ll6qCYWveAXnT5B+oM9qKvAcMwnHdkPSEk3HV0L
q42imaHfUcxHVxC7ebprKcOa0IkTEnbYR1G2DkjGTdbPDp1WVo72wSw3rIUpvGoL8feRZ3TXwMgu
VQS+hxYoZVd8P5AztVo1RsquKv1Op8Feaqbvsqr2IFU576eXqsR2nfQGvYQ6oEeWrhZzqFFeHOLX
pkITXYX11xVZgxncAPx71ZsMVlaAYY/OIfKY4yvAoQ8MHDdVUkK5EfGDfNCsxpQA5Q7hMtfG37pr
FjQd96shfML+XtDxrKA0YwXQzcekpklgrGe4fkM9XlArUK5Sv0Vc1VJBH7BNSF8muMhn0cE8NZ+T
lSnlC/jW24g5ZCMAKGLRU5SpJk4nC8YmFqluf0oLw4kIREhVJduxqmxqeo9tdTTorqBsDMSRq1Zg
EYsUbNFo8hxzsz0I9QSaU6Z+3zC8SAdH2STEzkV629MUANXYqi+jGexMrXrstPaeCGrjln16ZRe+
wUK9qujHw/Mr0ZdISTOBO7W1IxzSZsNgraLs9miS31iRieRSe1GgMZ89qdsvFsYSybbOGssFxPRO
3dfGc5/mkmKXBnuJSit5bO5K0YWmuYzpCJYLSh56zF5B+kQyR7CBUXwr6Amgk1IYTqUIS4QhQBAZ
c60/hfYBqYxg+A3K6TAF+qXmRLZRbR4QkykcDbsTemfjLxpVdhZm2tig+vsy5HMWL1qZVEtYDCdh
xKbCigWIGVWuFpg/qVJc2OlcFJIxD1WFSv8UmifSsaQ80o2Y4u8kZitYvVTuknEE9yRftVxtrQcF
HanSbeQEd6MHrpN1BBT+8CLTtIcFs33o2rhDmuc9HEZxKzb9NaQd0c5E5DTiFBHNIvtZ5NVxUhe/
w6hfgwb1ikK044e4zkzo1ZFAoM1Ewakr1UtIJj+SKmL5QLScWn1+SGCWPLq3P0YBLripfCoS8P8U
TZmpRfbgnlzVDHpm2bVrtQU+/Gz7F6kXv8Sx+6Cpm8fUvuBO7JO2eWmVnEKB6atNte++xKocjbh1
QUMdNSkVndaoEIARTBDQ5SpJu1dTRXlHrtlX2SsbafGbBXclbUm3PKRroNaWVEXeWI0nhRphodmU
rbp5yJnInqJtc/GCBBJxxu4H8jY1OfObiJ3hhbr+XdJ0WPYbuUZbs0XsRlOugSwj51Yan4lSyshi
doUlRtLxqb0XuU7ZTVnBys0NTLsItaPs+dI0+VKEyhah3coCVNh/0AyxVW2XF48PU4ppFqqyGzIG
myGJ0asZvCEHtMnnV/iy+X14ojsyKF+JjGSe1McH1EJXcQzGJ4IgkRMWnB99yiRVEpqqkTCu1rpS
7p7V81XJ5Bku9xlOzx1kzeV8MdlYXQ3N3JcgTePxIjRYqLWc3wYAdCBcoU1Mi4fVGNVrnhoYtxp9
+3qnfoc6wYkO75AY+MFI6m8zgqRYi/pbzNJbxNmuK/SPIVoQbENllUC3LYxhvkTN0FhnxW9BHHNZ
N1Kx6qA6V8qbMs18Yi1fy/LzJkapWwMbsB7R6A0NabQHJm82PNyx+MkDwnNJsE/YLVdBFcgWXa4c
RLrsCw21U8glbsa2++4DdtYkhYkZVUeUu2BJZleIKl/jADU4wcVWmQdebaoB9kQyI2YjQOz1Thso
rQvB03XGORJl2L2By05D+glYokWfOGogwcSNqdjOevUWySfiHIYDPZ4R4lCBxIhNU4WyIw/BgCrs
Z8+r1H60Ekk708RZesFCvXfik34boyYR9iD/NIlB5D4eGvWnnYQl1ztoFCQHsSVvqNH1CSxbeE3j
50lVGhY2HBs6hYB2hNPLRNsu3ySrLpNmjcA0QoV73LWCc9WIX+M4fTcXL1WTBK6UZS9qKVCuhcrV
Ts0r1Wu7ZDzQ3QziFuXcWX37WuN9bWJtdiXLPt7Sx+6EIYtHfyT9HRI+mUfCJ5sp4RAsNGzlZ3I3
TH+qsxcjKm+FUsHWbj7q1LgvYjw9vUdiUQCcKWdDgvBufK6DW9U+7ibMH1wsUmxNk62jiaB7SAo0
0oqPLAZt+4S01wvmNkSqx04IG1sA1X60R3/CJT+G4xMUDg5j+EhueaTDdmH4UJ9bFQGJi7rfEIqh
+dkcOtpS+5wHI7z0MIgxkLJ930YlY028aZEnrzhC1LBE6CwI4TWuGUxkcFS3Qc7OhIuK+BkrFzAn
ixq1tvy1ChDMQGKSY5kqTtrDD6UcQ6DTyl08qrwu9EqEg5oI7RKlQ4vDfBMW+rKL1V1iKJAqrkYJ
0CeIN7X82PZV8v18As58ZuOPgYDAKlkUSxrB3+UwWHeLvF5Lg0lLbXTICiXfPkRlGRtVso2HPIaP
mVBUpOqTpwBjSIxIXZVEaLi0Rb+LiHXRqk2BxgNcKhHJ91YZ3qIgNCF0SD8yuyCRoFVWo7Nh6lUA
HO67Tq+8+i1Op1v5HIErP9/Rl8OgkGDfxMrymWACjSW51Fih1avrl5lUkRuFhGoVwTjLbYWlK6C+
noVKZeut2dizEI4wbRS1o8mmwHSuI2UvBosfRH2evizUq4fEpQaLGjTI2NFPoJYcrYsGO3DxWqk9
z/4xCZZRqFfRrBRif83BLB43Uj15kscOLEEAuzNo1/wyUOmzOjGmg+PZoMBcytgx4cvYStU8BPsk
UdHueVockh0qRy3i3Jh/QVgqTl3rZHZ1S64HHkCLK6xys3XGtXWQL6cOKTSkDQi4kiJYCLg/4TOZ
yx7y0sC8FtpDMDQH5CpPTR9QXt2TYYY8EqLfTcAJjqt2EiOtwUYoaNIrYc8iEH5ticeZA/NUE5PB
fuKt2E9dO6cT8d1KAXYyBMWmERcksINFySq5PeDr7DpRKuyO7O+jzWk7Ufvbs+A5YYyQSOYWEnLf
VRw7VRmfci0+NYRTK0ZF6ReHOm2PSdah2JGyoegPmUk7ym9ZiHdf95g4YVBsYW+tQmS9Um146yME
KhCb7ZP2kHbjrXmGH63EVpKZF02fgXjDWxWPt7QbljGf6MB++hEkxSsV6XWAOh0Z8Y/ZJw0kbycn
IoilGIYUqKYvY1XvgP4tu2ZYjg1jGj+l1WKApFmoZ9QMCHkp1y45TI0I7hBdpdYQREsUhi8NaKup
xydTdgQpIfpHjAv1FmlrKk5cKDTRNI/Oj+OaSIYIOQuy2eqPzwbMVdtBVT/sTCfwIkODdQvxuEDe
yV1oMrBEU/b7Qn9Nlem9gwUcDUulEy6EYimbN1E3CrsckQvOJJXui16mtq2u15GwbGWEqUxuBTtM
n+N/zxegk05ZTxcSYXvg8W+K2OE7lu3/Ju/MdWzHsvT8Kv0CTHDaJLcMGYc884l5vOEQN+6N2Jzn
2WpIZQjVhpw2WoAEyCjIaqMByShDb5RZ76CPmYWq7Ea3oJIhSJCXwLkZcYLD2mv96x8ek/GL3rzM
2vKIveyHTAwBgIofIZ74hTfFF08au1SyFsB7iscYfCN1CuRAADP4D54rdppFhFelLb3NLDoD31+T
9yEksFGrQCXd1MZfp8ecYV1oxaoOEgTdG72dXlfnZHYLaD0nrpX4xMuGkKna3Or4Bx8L7bbWBK9N
oz/RoyDSyWFb6MQ74aBIS5Bl2GTxKkd1kwVV2n9rGpKDTDP0HUHiZIFBjxPyeVKFTC0g7Jha8DZO
AjivIjCiby5a/z56zkO1cL9t20iYoRtcc1dD6AzTe1A8MOZO6YGSRB2TUriR7ZjtdJvXqxzHrVwA
9NN4etGdiUiVCahtJussqyt1wQ5o1+Biuy1C77bRHBZ3iXO95lqYp/U1M/VnM7Qx22ouS97x+AOW
kOrF/IVJXA1kotvdnmjgKwyIL0TJvXpObF3UTczo2zp3TsJWEU/Jfev1bWCSnLtbFPYSiX7tRfZT
j6UyEH35ASB+CnXu3oq4hPuBQJC1QuRlf8tOA6csxJatdVwrBnZFFWorbU+WYrd3o+HKtCwayji5
yxvMtusK/l22uA8mJk8Ob5en5J0GiMD7qyIfd/b71piPHM5nq84Lf7LXYoYLdG4p29eMCb90K3AS
elIteyeOEyRpxk5ppBS7SXWu5HAVZk9DT3knV5ha3d6MEeTy3LsiQOmO1Q327ywu8LLZpK3eE244
HxNxvRTRnbNYCYl/dKmmxd3pkEODjpraQHaGmF4HiStv6WpXZVbuBnN4nV1MtMbypgPfGKMWlnsl
611q0TyTUOUvueNCinWK+KO320uktzt2xlDk+y7bNCOPCnZsZ0yTHktpEekxvzZkacaVC5REpqZa
23ZnL21LP1UyO0TYvmZN2G3TMQXjL8Qb4TzrD+5jHj2Cn/tXvZiAsMdDrfEvZrjH6bjaC+Y7FWmP
CaYpBV70hhGfRzk+O1UxBERi6RwxjHgxejlHAQqTHlw4GCEz35NeZfMLVVE/5MNjsdjv47T6TxdB
hTMp3grvoS7ejUx/G+IKzmB7o4qbfExe3eGLo4nbaWjxB3Hf2GnB5kw4qojoXVf90V2EXSG7eSNJ
8WeiAwp7fFQcfun6JJHVfBy77CNsKOAFI3zhFc89bwRnCgWJkFRueYbyOpW70RxfQ1d96O6Ijp1/
UqTRXVu1+zWaJ9PGZ4tkX5YoR8Mg+XAkh1MDRdQof2GyvHWt/sdvN5eY60Vb0mAVzdiucgnf0sjw
oJ0SWCrgIixsv2z5SCMpCBT1E8vQEjYFz66Te8528CZmb4HfmDoYyon2ccJ9jgvnVApWLAVHb7JW
UqZM7BkN68kOgSOTZB9V+pszMudPIv9GOuzVUHBDXdqVKWVdlj2V4bYx67vZW8/ahC7AmTPmdxHt
IQB8C8kLw4OF/kglpyEp0Thky6sTOygkLIiYHAUUuaJjD3uLCTVOq4CfMvrAjcTzI2HiyDyg51of
ysHVxWaa1YNnmlcZmdK8ylYcaN2VLIUv2/lDhstbjoEf/io2ELIxnwqcEAn2YFQQ94tDbmc3sURt
NYS+0Uen5p3hYDE3WUcrrJ87HseWTMz0nXOL5NPmer0zA/btsq1vimS653gU1hc3HkiDby4GQWp5
2fip7LdVzzukYSSjhu3A81s6bGGK+Vs6L0FlxB9GtTziRP1M9tVV1TvvYcijplrnvptGwqAL573p
7NcBwIOH9iGJo6s2bAh7/9KRCAOP6b7Bst9p1GGkWGpiPLghd6uLp0NPmPhoxN+6wb4SPXi+66ir
GAvFo5YAdzAo3RZhdNbDfiSLSE28GcWu1+uTU3FRXSJPfJ3j1R+qXY11/ya1vMfMyi66sV5zolHw
sMO2mUJgm0l3AHG7i0T7njqzAb5KiKwxPTe6uFd2h3vc+GwTR5GyjtaH8QhMMRzXS+Oo9uLVPDj1
Mjzr3CNS3PPbZFD3WcRuiYCjx2aofEPTH4s4XOEIHU815HuF8ea48W7QzH2PPR1RZmjfXa7dWoWS
FLvF2EQAFEaEE+MPGGGHnQle1HheHifDu2J0+IgxoZaNuGeZ6Ed5cudQK9lv81XxiQuShgxBeb+4
uPpHeJF62fgs2XIpRsTBhLKigQforBTWIjBn5lGKx1KIQIa4YwwmGRzV7Hd6XiO2MwMv726aYnxd
C0UiaPoSa34kIe0xrA9GG93VHIRV13/G/GRc3/Jtn9j361+WLfrbMon3NoPf1KU7J29v+EsYV3jn
pBgOk0WFWn+8YJkezGp5a4R5mQQr9nwxoXuJegcXddEONAb3gsUB4ZQasL+Y4jvRYsVooM0T2mn2
wH/U+AzYFcz1e9tBPS8H+95S4r1rMI63oFRG+nIVDsOzOQMfx7WQZMf3hPhZx7rmoa1wD9XnN2ua
ntcr3LdcUdYLHFR+ygCeTrzx9Nts5SN1DsMyDFLPT5eyPNYqvxqUtwS6KLtdEwu5TeygxTQrGHL5
GhFccp1NUN/7NChwoA10Ini62ex3Lft6ohOc9spIODUEDu4YcbckFIb1DTTNn1kYfxE785/nXX6b
/tW3ku4+VlH3r//XCJz7j/L6a/7R/j9A4cQr7X9GCvp3P/773/z4n/77rxma/B+/MIKMH1xs3WBW
6rZ0BW3zn/iYBpxLSJcS7GmlBWFi9Cc+5koJEh5ecHzkWo5l8uP+yMfkI9sS2CEbqLtNPJP/Is9j
w/4nSnFeUhOmEqyj1UGJoWjla/6KVWPKQuvsBpVFrV0oe+VVgYeg79iWvS8jFwy4HeC3xwUqDh3G
Rdtk5VG0J9gC8R0BOvvBzbpDgpk7y8ATxKjyel2QJY1nbJoKVERm2na2baL5SP/R6uqsk4slFe5p
rIc2sOjWEYglOnUi3rLYHPBSW67iZEIisJDxLm2MSJNp+JbrzRsJHe9yIW5SPA/afBdWGalI7NS3
mWRJQTBRM7Ig1e30QD8ejugHs4LE5FJM+p2mV7izxm+abe4Lx97NtZz8scG7cbyMyZ7AxTvdiaxd
Gdl3Q9+pgBntbHi5xhxc8uoh6HeM/noZk481QhbLR1bjigGmolseMs25Smt7m5sukV3aiGuQ2bFh
Mctuz2XHLoQkzlTr3W3oQQyNi/eUTIq9rQ35YfJmAqq+6+WQwMBiYik5/eRIBTIc7Ty3057+OKvI
2VR0qbvcmEFYRb/4+vcpVIW/2CpoJtX7JELDvsSQjyby3Bj22dCtQ+NOjGjMjFughG0XtieuCVLh
scHM2rWeY++xaQWRK1wu1lb5HrKOX8d6eS+X8tZ4MuLmM0y1l2Ls7W2d9GznZrxJ21h89mGznxLa
sAbvdz/pJwQyphCblMZOlrAckwWuJ5mNmyqvltMyeMX/Brvw/8eCZK7suH+5JP34X//bj7/5Hebs
f/XT3/znP/z29z/9h9//9Nvf/eHf/vUf/uYffvqPv+G//+qnf/P3P/7D3/66ZP38M38pWsylPxg0
kxa1ycVuTXeoTb+wyNeP4Irj4e7qEBoxl4BF+EcvNsP8ARN2HNxIXviZff6nqsUn1JbVZNkycE8T
fxmPcXWv+LO7hRAwGC0Ph3aPr4j7pb1+/quaNU0mdIgFolzZmc+O032H1XMivQyuWPiYNe1nKlNz
k9Obm0b2XhAxDFnkIYevsSGgF6sDabebkFDMCqfCQkINq6AR6w0RWl4mfjkzOfDUR/nPMRfFPy6x
P39dJj6s6xx21iZm9f/46/ajCiF35uvqOz2ETYxIwwCV6+m4CL6Jr1T+IgvYPWpcLiUzZigyBaQe
rUoVYDrImls9hQLcCbquUMx7L2wRnOg9vDi53DBooLzJcYq0K20bZslNbV7pBBf5LJWgLBe0jgYL
urr0ml2xwMjIoYUTuZF+bVukK9G0F8Z8yVrvULjWm27jDG/07UudHaWxPNfw0je1gGDTmhmxjI1f
j9IMejaF+Id/mNJYVzeQyNjl3kddThfruuhirHnrdeLN7buZIHLzhdDZx2V0s60qQdDprTaGCWmj
Af9okhbnvKjZTVoN7Jchmo4m99Dyb1Kr22Vp3PjwlrHp7fY506/WjTWpG/ZDrkc1W3uMyCK5tWcw
lYk2MHYHi3MHd02IJJ+Ontzqhv5NMyHb98lbxV5rrLXD6ExI5HJG1WyyiSOxoEMs3/pMfeQrZS4f
2UI042ZqTNiT3FhWEskISB1r+zb1Tr3+paAaAou9zZ58mBd1V4lbpTpWeqP+GEMT3lZt+82MWUaG
BhZoeDtfqmY4jIQrZ7X1jV4PH2i6XbhKH/AHtl7TI10jzAe2DH5DMj3+zNTGzPhxmKP7YXGfxtFi
CzR+ZgR20WinKKfSwNF6crlaoNuJ9UJUDQFzH46C0QApCoKRzyYnG8FqUreGJeJBLHCjUfn/Z3vD
/wu54AbN0L9cZH/6u9+tRfW3v//xv/z9P+GDr//jH9s/9weDDsvk7ccyksrFJ78UUvmDsITUpSOQ
40jp6H+uo7b8QTcY3CV2mIYLh+jPchzb+cGiobTR9VjuWoatv4QRbllU3l/XUmo4lYnfYVkm3r+0
gRT6X9fSRMVd5C3riI2IAfYBfu4VG0N8yRmAwnw6TxO51eLFBMPswnk+qlljuzydw8EgKMNxDmBr
9d6tUeF2gOGzat+sPLL3dhXDM/cKvIJp9tyWQFXXYCKNSR22FnG0VXijdMamPvYCtBXPvcgedfCZ
DpaeH0WOvh27aZ1m+h3G5Jt+jBEGWfHdQOb0RPAUjGKT+SnuL7Mav4Ze1/kmmMFmGtI3ArDA9sYa
YSuAvbjNc8MBa20QBcqSjVTFwropxH5K4V91lDRirsyyf8lwD980g/z0TAP3OEd1x668gSfmE2du
XMPgR/4YyqOIQ8kOGnWKXKvCbEtYXm4XHSa2KxvSsSOjR++qnmCTGF58P8JiLeQNxEgUeNJxgKgi
Yt4grrgdNujVck+y+JXjRNcgSs95UYd7Q6UspNniYBNvOwT1aWv6lpPQ3QnUg5kBxZnN4C5uyAkU
+sNE3xy4c1PsU9D2PCQ9i5kesch4EZXr+Zrl1UGn9z2ZQnA5FCyRriEDPbMipH+jIwMQrZDUEbxv
bHO5VASmH038jjdZhv69j4vDGjSYSHcJ8irT/cEbyZrKWQHP0El1C8OOpSPQAJPgu0HnuIuthaw2
8r/y7nuRsQQUnUZaFVRBGBeMEmkqgmYmMhhDd/PisvXbFl1CXqsqvpEa6vhzmieUdrxMJW4iTUjb
CtpPU6+1y9aaTnUSwtYezOUoY/3Jyos+SGOUS2FpgCuwmJIIMsjfhOQ6OEiQhrbVDoxWh8bkJ60V
lBDaHdkIeApFx7JjTPEGeLlu4hFKWsDlAkefro0oeSTR4z7v3Hs36khFwxnP8fh7hnQ49MtBmSxW
B7gGleb03AO33QzKvfPMQu6sJcQxyFIH/Jahk7JR3eidlJAtGwhaRcROyou2npN+hKacj4aqa5a/
sb3VjLLF1Lnyu460LAyPMdVfdx1NN4gdPMBb3ZqgaZiMbnZKEuTkybcccAT8vzOe5JK8RCsg2oex
gQcUzEV3K70W9bA14cVAXuguNOzsOLejP7nkOfSys041wBFgBUSFMOPxXPlv6CfQPY+ZBFXS1iwq
O7DTUrvHYBlqgrNAI2nScseLA3BZJ8FgVdCV1hwDb1BY78N4m9BpaLCRgY+8MajFyPg0cewyI0ZJ
C0/PbR9JyNj0ZncH+8HbG0SKdHApgya2vplmIfhFwwGgG0vWWt8mecW+EiKC5kw5SZtQrCA8YDdA
74fP/7IticvbtB1KMVl1ODCaRHlzIBOBuFRBy0pzb6bWtKu72PdQisxhdT8tTfTi6OlTwu0LQJPS
faPHd06DxBYuPjKBdU1el/wfTnqtUvswKZjqVS+aPflT0IILD/epwdqnS29CAEkhNlIGHaHMYHah
rNQkbLEEhahWhOlrmxlfI8mpn1j59wy0F2JiBHON7FNuhWYGhHAkUmu3JrHcfuKw4fMctZsG/Yao
6ntsq4mqi0Yc8dzwqk5eGqvaE26aHCsz+m450XmoQfxY9bl+jghcCJBEVyWPptYj+aA0bMIar/HY
c66N3NZ3fYdcENw1KGSKuC5Onu3SQiWteI08BvfNnCZfQ/DxkwkDyEjJSBmr69jEdiEhNqgc5h1/
JOhma9wkmK5ZA0+ZxjLGgKjHOm2o9hwLL1lqWitETZRJ2ASFNX3tQ0/6oem6bNhX0TPKuYGIxFaP
7qceo63UUPEFKDMUhHCzLyoYS8gF14Klb2JW/0UdlDVMCTIg2TkBUJ6msDnrnsbanyLtebBluiq5
ZTXCbLumLmexRUPURZBmI3FABKRRgYyr0IUc3Nrui8HGaC9BP3jXarCQKj8ugk09NP7GCA9ZDfe9
6Ywr2mgr8IjfvDLym8apvUDz8IKfWQE1nnXyNNve6yFkzBjCgimy9jl2XgQ0Axuh1MbS64IQpXQf
w23bdQgo67mLydQDMh4LBfdR3JdD/anXURPE3apgzfTLQCTLJkcBvkzaeykkBBnkA20CylAxeTei
5UGS/W1C3j1PVoZiVkCBITCjaOYbreDYNEVy49QNCu7xEGrLtXJD8TB2F49gwlOXzDyupglZkwCp
rksEzxCMOwYUvgCockgmCeuKZob8ismY0MigBDvZyU1ndLBGpnm7zK46yhYHgtLKb3gdvP0UWp+d
nVV+rxlfojQeA5JpCSGv7uJm2Rp1Ss9qoUdV87in8dmntSJDVRHUmi+c3KKFfzYMr3G8ro0H2nIr
Frmva1HETgiSfxLlx2rRo4DCQSvS+XWYeBDh9XOEhVw/HbtMHIxSk/scsW/bezJwewuPUBJGoZpX
mzErn3SjwRKv4CmI4vg+KovkxGBZ74QR9X4Y75ltWsQ7FbaOLo81sUm50d6ZDAUaUThIJ29VnbC0
wXEl75/sKtR2yJX37M7eLdHqAEqgaKnqa3RTdb5jTwouk06n2RYXcMAnuqxUS17mUE6bkTsQ0UdU
ukG0ioHbpy6+WoL8dy/sv7oto2zhXSbPbQ+TzTBTu8cmXsOqkGvF9dchMi8tIP2t20aXrjRe5oZE
cjHAMYdQd6yGzt2mE/7SZXFtAb1v4844FzE1YAxZDa8Qe0qm+qaxGVSZKrAMXpn583TD7N37BI6b
REAGKXUwmEtixLp1wTo6t2m9atRiogwQWe3rCPkVd8LcTbgTFBM6ZCjy215lnj/2Jlm9g7vjUNJo
lZzkELooqOAFZvFhGEfvIJ2cObXehkusX4SKMCwa1XMTkjqf5FmITHj+Qg+TEM6L+qZK4peFHqhV
jPhRWCQHbdUMxS35UH3xaQ7Dg1IwG01rftLblgWTriBqD7ds/Ra/N+HCpvr4uoy5RyC0BdO0rqAA
jjMM5VyJrc0S87LwgM1mt5xU7GrbEcoxXB7eS1Id9EtOmsPBMnJ1VZjJucGDk0Sf0K+bqNqlKh/p
NzLXn6OCkFDNHvaZE1+z6zUPtl1GGA6ymRooDwwR2lXdzr0/LhBzyHnxI3BS31SWvA9hsNo9Gwy7
UM+kDD91+rOeK6JF3aPskJknIzLCDIADCVl1nIwEo2OyhWGfiZPRqnYzl9Vj2dLBVw0U0Qxuzw60
GWYxNTgAUC0qF09GRz5LNX7XJnWxgV93kWOgpZf5MXIyDpClsM6J1kyb2oHYbNoVLndde6Pp+b4g
DxtbSW7OTQuFV7HA96c6T/ckVas2OyIe+FCVd2nKqmcHTsZb4nzNOz1kjRY+mNEIFWxO2XM7pFfg
EZA04kWHxM1ZW9wKsGxfVEQRW8tCs4FYLiTsSmQvaAWxr8A9ACDHLgNbH/ZSTTtXlsONDZLMQ5te
LcmqvsK6eqHUWm29EhRgF6WTgauFRLcf5jm8Mzued7p1LjjcN0pDeTRSOUKNw99QrXlCdL4nocjv
6MnwYiBf2Z6ojgkAkplQHkcJaaaL2CF7bvMNGRKQxbKMbEtHuL3u4Cd8lI+qPmTsv/dJdJ51ZCZt
ClEiJJJrazvlyV7h66Q69WDax1H2BwAMqK6uTd3ruGhIP8mCzpMtbwoUliF6LfUja+1i17Xl4NtF
85mIEuu7Djoc63wAksn8FGh6oEWW8wbdDBtISl/a69RlJF7wF/y8yJE5pWTSDu78qg8YGIQe9pZ9
eaO1EYSmZHlUBWCUHGXEQhH9zXoVZBSfjBiNFqgQSS7FDh0rEiX8SkxvDsKc7+tq8sVOuve05jQc
jYNVr8SEPPxc++ym7sA0NPIObZs1JNhxUEYmkQfy0FsEpgPaFzvhJfdLV5HFOyKi18BnItt7NuuR
XPvQISZXAVRVAxOb8TBDUNzmdruKL63bVPvsi+5tqtUxYT5wXKo5UqBrNz/X8wSgll+yktBhgswu
XM7y7BXFPm+QfXWW/VVjQiZRxTu6ibJ37Wgje1T3lks/S+STb7TjV08un1447WEFLWQGl86mjAtj
05d04EVZjYxaJHlZ9IMxlIXN1ObokDQA93q2OCSWt2zQDoatZVvcEU6Id/x0TOoj+YPhPql4y5rw
SWvtdNuNcLy0qyFdlSyNPvgdydhyMKRfWPV9S+sTqK66iSLLO4xmdCgdjAZSHDM2+hcrd/g2VrUE
6PFw63XFB84L/N58Xf0ao4vWxJ2hA6LqcCqWu/kcdcchrwilqPT73pDjWTDWqpZ8wsKt/DAnHHhS
yfdGRyfjjiZe6y6+BcasvXpkAmUJ8mCrsTmKiKDPh5qxqLtrrA7bbs++pKVzraTb32QWrEFD1/yK
guF7j1RDGcCr5cBZUKJ7aaNtU2VUWxZswTiMT+GUFAE8cscvnIbhrWmg1s5Mxcmgp+cG+f3W7Kfv
QIrl3hnMa6MT6Tmvup05qOG2pcO/qYdHQ4lNTPTb48gDtbXjBP8Da/rWu961Zhu3LdIVWEZ9N50s
DXp+pkrjYrqQbedwvLc0/cnrym9WE48IxKgpPeUsHA6avsTbRjTIuXl5vNz7VroNXUH2pC0d9abt
n2lj8Foy6RzI/kO1um5oiE1FfDm56wHvHdEvE9mxTDd9SaJSrId7jAO+aowZkB0PIqoOiW1oMDjz
XZNxU/MF/xB3vumFRubIDNm5FdnJ0ksSGwuC0EsVJmdT7ZfFZrLKUQLNNrOrxiZvMovqpOyi2k89
+ngDjil4rtnv6dsekIR0ftjWAAbEvzVG+gXL6erYV1G+TeJHbbStg+qsBxOerzLyMHCtKd92iO2h
hbcHbWohJpJ6Hk0Xd8q1a3WVuBVfpxiKrV7JSzxF2NM3rrGLT0vYYY9td3d1vBhX3ezsKo/BEZ1M
u4beXyEwQ7PBPQc9qomYUFGIH1Vyns3IJJZVOziRlrCnB2K2xYiyf70pTuwJEHQEv11BD++lOV6l
GXrZGLg0GqsrvWrOVufcJOUqJUndl3QmgCNhN8tBGc07JSF82m5ibMcJr186rl2ELnSprIvteBcr
MZ/lTCdFDPK+6enFh9phOkhQpCkCObkDO0dTB3IEOaUM8HvIaowSrPAgsLzB39oaeBSc+l76UW0j
H2b7D9kcBBp7H/yYaUqyiYitWrMh4zavCyzNTTWRauoNfqar8Dh5O03YBw0Zk3Lazxbuj63D2x/U
yPgGZG67OeL84UrE9TEbSKcf16pvL+hDu4pZKglfFZTyTRyGM+D1TESrXhyTWSO+UH7ts/5qaWd8
d6fp1OPNhkKN+EvH2phG85JDeScT0NG8j7RkzxfDv7YZ9EhTAnTJbYziK0MFEilkJeQAlRhNLBKR
k2ekKF6KWPl1i2WeMzyRA8a8eGhZuQb2EnOOD+6dE0+nlnKFelbLd0tT3xAJSD3CqIXFIn4HQk1B
gzBsV8tkAlbjTws5zLWowTenMO47D0qQzNi3puYURHFKEmxqPBR3icXjVLrJmxy7XaTpd2XhiYO0
B/CI0PsyKFTNPWdcODfYj6FaCIoJ78Smyc5jlO5ClmCbRTpfhTgCyr95fXQoiv7JYQyhU4tPSWkc
3Rwi14JuVOa4bra8sSNHfGo4sHqskunQ+p4zSDGbxEtHVFnBKoVkcGSCJ77eDucGBMS2x1Q8vXvz
KDk9nK1AAAILzCgZtKCtZ2ZQDFRe7CR8R3OJRxXjxhYkaE1U0dzbl06P+FzrzX2rJa9zG33OLKM3
vZZ9x8XnBdZTTxSr+NRs96QBv02J8coCjSYS9d6m1dpkMyFFCKbKw9tMhmJn9905R+eGh+LZqzr8
b4f6eohqBEd2Me48p432edpgHMgBq/cKmX+a3rtqwuxvUScrBS+UVTXcEALuL1OxU2tkmAHfPbAn
+hO8e+DuG3CAXHVTeExyFTz8zWAgY0PGjeWSF9KP28GgMtbynv41YREe8MgATIR+i+iP/eSjq9UJ
GY0UgMaG5NQV9Fueee5wjoAnyEYnFdFRLPFZDPIuKyfjZEvSlm/NrCheLZoqJ7q3gKNgUOshyeb5
Q9/JLf19euzn8NkeqQymh467wKcN9k67kXoNcqGqZVu0RMBWuC0YUKtkPwSj55WIkJ3jGIE3c9Bh
PSCRvhiYVJBqWZxCIaF782+W/ptet8/mEIYnzce8Z/BrY309nei76xYP2FO82z3EbiflmuTRqY+e
a/wDrFAn2lKDfi9Q9dDhk3/3OWWwCgmZf62gcZSQK3nkoSkocootKE+WOWh+P2lbm4fq4gK1agll
jgUe7q3YoYCqFEQOs5cKSVHb5M2RtxiSueZ94es0e25+YBrlvgxp1C0lt65tHC00czLnFUQzqLPJ
wtkq7kElBFyAcTx3iu+HO83FsJM80GueZry5vi0lBSk2O8wBVtssY/5O7m3ly9oivMCx4cb1n3CC
yWfA12sTu2I/FvNJn5Z6bwy6tiH4FpaJJ/iJCeR4oeErgSeMm567KjNo8eT3WVlwPodsX4+sxlDS
HDAAAe7FOuoOHYp54i1n+Vbarx7wwrWcXVwr7AmJlNNvpfRTA2iwFUN9yvs6aDsHxXaJziYdv0xN
/eaA0WvPde/DhoChjVb0QOL2ZolvB62LqVSreCx5UjkwakYCr8WXAAN/VTicQbV5d+v5i5pQW+Zp
+JQ6z0MnaN91KNyZiBE4I6PorXo7mDpopCyuCqSpOnCu33lUY5o83tbRfG+qjzCyQFc6dgW5zs54
wLRTRE/knaICH/GuCJsvfWSiQDEhuect4DT+NNiNjGSX5sZd1enfa/D63DYROyD0KZN9p2EQNuj3
URNiF1K+tLbIgqFPdexkVTAZxkGV2G2uZJi6QNcMaMsKvmHj0xXj2eZqPNoZ/mO5yFZ7gxMYM4zK
dYU8u7s2qS32le1bPgnmB1diKymZbBB+jpZczvMYnjhOqQwrKyZFWLZDhKnPzQux6Mapwd5BN8z4
TiucO5Gmx7BY768wJcVvugagWHxvyYk/ddzNBI00tbR7M8f0K6Sc+ALwaEqJ5OjFnfcwlTD9QNe+
eprBnDK/iWQ+5xQdkUZ7YVO5Cqm4/g8jvPl6sW4zYzxUJtM/najV2/sU6KZcPXtKp75uoyCWCq0R
LPX6EzXrthnJZZXYufngLkdhNGfyzzeGJW/K1Hx3oJSOepMHg9HtMBbZiVaobRs75ma4HkvKQ5rv
UVyXD13R4kWSqAGJ3HUWHcYsB3lRAB56/pl5+NaBJ1zizsTdV9XZJfb4U8fu4KEXvHEX70s4SJjT
I0xTvD/aA0GOvgma8lCYJg5EUbRng685XHnNmiOivlJ5nOWNY/djECVOv7PLZr7vS/ApRXODRcKa
IASltzi3DUSfgV59ShYPIHO+TVj/jbKrj6mePy2h7t57hX3fCKW2mdnd1oDkpyxGodrnbbGP3OVa
5pELsO5+MfWpv2pKA4O76KooUAvlHguRoU2+jFhL12JPYYERmZXWOfe4Tfr82MAAQHULEAJROgzY
hvttrx+cMXoIaz33Ib7euJVCg27al97ub6eW4BtpttsOQuU2zGWyV19A/FFmYucSsbLDCmt6R9P2
Sb4n/Pt2OuTh+OI1bYDI68Mrhp30Cr5/zeZ+6aNrhcQpqJbkyK7JgJfQfXHb6iodc2ubqemNWNEL
IdU0Klp1Yyb5AUwDWbFia9fYDapBcz54UUrCSTkRow1Qk4txXxnFsM0TEa6Q6eNUyOi2migxEyf6
AVCbKMR5YwPo3tfaxKqmDISOPdGSnhVDGwtYR277NBcBelOxjeIwYDdqewDgWaZQYkt728yewVG/
rletw6gLtDPNk51pX2dWHkaff2DaccRPAQmvj06R1GZdH+HoW/RUFRLio0WQ+hYRvggWrwe/Hf4H
dWeSJLmSZdcVIQWdAtCpmcF6N+/D3WMC8eYHekDRK7CKmnELHFI4qjUVuQgeJCnFSnYinFCEkxz8
lP/Dww0GffruvecWrJp5XkfUrq9nmw7Hi5Ezy9XOdK4KHGkVtA+l0nU2cnHUBno3GYyUE8fbjsPo
YcxSDH4x1aLZcPWHOBTJUD6qcgI6rPl3Y4RfMlwEg4Pkzp+9p2Iw2rDuYw7uXjkhKQRmvp69pGX8
qYb6U5qzffSgauBslqzv8ubqluPIlcp9jczeYzWT0ZJaps62SYj/OZ797TTGGKbFbB/IIVAt7+vu
3jJ95L0UYHlpBaG0Bia2rptCVsjh2AJ5MDe64KdUHgrtMjXjyRH5p2R+tyD8WZbUGB65s43p5yi8
lB1Ms6oM2ZvNan0zOfT6BeCYeK8Q/43N77n2DyojTNa1Tn1g3L42IqUqpxAYfyF2lfwWTzBvjr2Q
JAclfxPOKgjV0bpOKHkH5uYxqYlw4vHeDYO/b5oovUVBcEqD6IVCzDcRN1erVayAaVtHP9sMQ1w+
9cK8lS1vk1ZPZ975tAONFk2sfvBZeZO4em51V7sJ8SKHv73VZkjJMTlbbDWQ0zaRNE6uiG8kB1mm
G92V62V6SmNWIIMpPiZwijA9bQ7kHJdSXnzy3fEhwXCkTJbziL/gx60bm2e1uieZ3Nc8/6ltt+dq
IILheVeZdPROgmZQPmyBNXbnIBFEafZdpa0dBmA+yRuRTq6s9BmfRrcVMuExG1TH95tsP0rpSRTu
qRJmuXOlPmTFE3LFm+zh9iSalZu/xDYiGmvvxvKoRjEwl6uKZW1S1pS7oSZxQ2ZM4pQuyD/mNkTT
gEazBYe7Ra9Sp7vHMiFp99gm9zImmpNyvzDz7DffhXE7+umzkaY0u3eePGjxaAjiy2RPqccoAvJt
MwfXaL6NQQCAWrMMjVEP3CSV3B7qAoWdcBhjiDVV1j4Q+fuckKHn8o6vysEkVFb+vSftd7REGfaW
eXWK9GkQ+JeGwWS9ZC/ZuZrNEyvG+To6ccGlVRFZTSLnQcrmGGjjo5W8J1pUqy3AFCylGPdNNtgP
6cSwB79j3qZ8lbZp8iediOlEOEkAuv727JKuBN9guIurz3FYRAgfBNUIiCkIBrc7TRySml8vft/v
ReLiLeR4TQ0FlMDpyR8o513yZHRu8StpuYimcqL8g7hPGKduwft3Z7gBkrw/mLsJ7mtrmOjRVUru
PYk/HLL+AauKLjt7wT22VVbGKol3yTzvS6P5qUxGMcI4DeTRTIWAgVjpJRoeplfBtzEaDrokutqc
XcuYh37KZsBEmi5qlVwCphjMhFGYt9ydo5kuk2XRTF1zHPq637kZF0+/8fZB8ZHnvnnC+JUdhlw9
t5GBvF2tZGjgdbni7pmwM4MzFUVwLeYXmt2tLT9fuWbLZf3dxsNLlTDJMunUOz4LwK2VKUAKmc+d
x5TdjQZYEHLFJaFh1BCIgHnJPs+E5ngGpgNOhkJq7vzG69KydmwmL9RzAbA2S+oQfwpLjo0T9T9d
Ca99GKl1mBisVKPTMAeBBkuctbsXmeyNgrZHqSxOUa6gQmtUdUEeAfLAkPUmlpL0eW6G5eBl3YHL
oH3kKBRjGZqtl+9cQiozRS19OR3bNufIqboVOre4Wwa55bAkpP9sOZj7Io6XvSVxLLeGddCWgWuz
VEe4bN9a4zj2jFluY1cx9w4xkVCBJD5Xxjk3Zb6vaUZj87M6I1w2jwlRbcwt6ptMqNgl8A7ZDWEo
GueOfbJLwJjFKkHGFRyB9pjTIxa5TMB+yfMZMG7Q061inAiRa70R54Pehh9hn+oYZLmYKdrJ/+o9
azpbi7vqe1/RwjOp6+WxRuLZTL2w7nQ+P8IxYSC/JLq4MAJjIEi9p1Q6f41RHqBjWWe7P2PSBCFR
GP1uWX0IfYklkO08xNjK/8HQo/dV9JYCjdwag3EOgGgA/+ndfTOc+rYLzoSj9cahTxuBTiocNLDD
Oiu+n+0Iqns5hHPLVKQTxpuBr2RGcc5Q5mjPPvuG1cWtVoE8Vv4Grhptrz7vnGb+krBYEquY74x1
KCkmfV0q43upajv0HSavBN8YDDGSS7Zx4yNoLuZJAdBCHeB3v4zLec7BX4wW7+TKckOIRJ/pss0I
5d9NCGU7OSLO5uVMaF2/jT6BauCIx0QpMk7ZSNpuTWDb2H/XZPtwkL0FrrNjsOnqR3ykpLjy+rwI
Nz1oDJIbiuEJX2c+mL6a1xTxGJ6j/Th7oKnMEbyi070lnAa7IMpQOR2HxOtdvZ0NeERiYQFMMIw9
B/tlzVOQg8/qUTGdlERDP3nvcYnKWagWD8CSHTPBpYZ8poctjRgoSBmJcrNrC+B5KF4UxlKbrrvC
280S5JsijBw2NjvtJxl13XPdvIIKuiZLcsWkuoQKP1ms7uegFIfBGP6ws2rCJVJsgx0G7Tyz99kc
/ZStS5uBnF5zmBKji+OjQRYZ1cLoEqCeZ/nMhwOCIEySd9sT7cUvOPEBNgqTJU0vbJ7AaukvjVGG
8/jLKqIeCyqDNSjtfpNZqTjhjzhTL7+YjGMEEDZdSm7U6YOnzmufHKKpWe7Tks7ZGrq4a9gE+ryn
9k0CaSVrJUFEFpQe3qokVo9TrxCoLDY93BTYsNTZg4wMIofIfdvURxV0UCGNmgR1Y1BJj65a7EzY
bKGaQ1Bm9o5tcbtrwxRTxVOW5Uy4rnVne5ROo5eD08niUKZ8zBj9DqlvP47p1LLBGFigJPPF4gVk
1c0lH5a7uHXgkA6FfxaJAPg9F0/EF7wd/LnPFPjfIQGkCAvrmuiJTqrp060qSh0K83ka5HRFRz3h
q6RqlHDztnfYxrTZcgepimYrOEJb0BXH2WCujvop7HrznLv9Ja4ZH3BUrDJlNoaBBUim437ll5D7
1foVci02aoagByBK0i9Z+r+IaVO/DINpiwP8YsbFs1IxHG0/39blaIeZRQI5GnCR8MEGkT39xqX1
bRjtp9vwSzYrh6Myb1F1nBrSUXHSbuKEdqxwBoq/OienxrsGcWdExWMXVemh5SHKOe/Z5Lt3vv5T
rylYRl6LtZyBklo3877NcuAfXsOCI5EJe5rzKHR9H8FP2XgBH35WH4u5fJrH8ZDLYg+B5Uu7ncUZ
lb6oDl8o8+qW98ZIgnk8NyKB+9FFlzy7maPL2Otl466w6FbOPPdmI6tgZk4hWpojU1s3ihCTw29R
UkDO+AeAdI3zOCyWIw+7nJdvyTux7VIpQEe35eT11KvdcH+vSvE8tMPRj/FFY85EjnUmGcITBSwF
rDIusbKr6jZCGWVN2atDYvhhZztya+V8BgGspUveQHZXnnPOzEcc/bzeBPXXUsX+AcjGpbGJ9Gt+
yF0UTAuJQnQ5BYULRwSqLlv7GAi9e0LMHQ6ZN+eXgdNvdDHTRT1mbpXYGXcfUoza5J8teGFNRsgd
sQuX0MPnOFk3KdjxJ5VztD0KH0aP1Z47VVRJuPFrVdMb751FVKvDOMGjTAezxEOnQiNYrGtWUYnh
6TFsA/4tME5c/Rz7NmQwewMCo1bvfHhNcRZ4gLF+fc+maYRmqQ9g/aKzYnjzvb0bHxoPYJZRVG+2
xR4ZlyU08+7U5cMzZse9HUQl5ibvjSeg2yb58iNT/eDHw0/jwzIqTDM5af+ieO/ecTkzAEaYk3/E
JWMyH0x32UrhNxJuiTZCneUu1HuU5duUemf+FijlcLhxX6JC9/k1aAGmwNHcoZrcGzb6muWmV/iR
DTlpluNFdYzi7Ctbxi2rUfdQ1TPTOZgqaJ8Os4zaLcqXp3Ri8amBkhHoljhHuWdApKutXec2OizW
ywL5b0ZVtCSvhQhbQ/Tf+wEpNl0XjzYWsyWZm5M/q+PM9+FoBTOvD1Ofe+c2Kq7e+DZWUcv/zNua
GWzBr4DIy126NL88BiWjSnamsdRbqO6fLEinS9I+FeydRZdAG16SABarT2mC64TGwDHuRjE+Py+T
B1NegjmBy1AGD76y7+ZG82xbbnNdjCycBZiF5aEpVHJYPAvSXsu9GjsDOe04OXeJM2xh9b4CAoSB
wYzGgQsVdj+uVonU/1R5z6eQjGAsTOtANFxwqSTY1il02t6rr/bs0orcdHkIvU7H+mNMl+eiNkbi
Jdi9DeC+ljGN+54zPeM2dqBtogwx1wJhKKO7VWb1625Nym9B6FHhuR5ntVENL2pVI4WUGwgM7Y7x
71Fwfu9MVtBID+klkolxq3DtHZ0RQ58ovnpI3jvhadiqMoIQwRi3tV1/QYTql51LZEUjH+9a5hxZ
mUejHR9L6f9Z/48iy/QxB8WmbZ1v4jqwz4lN+nnBHbKAR+mr3DksBQcG4OwQ9yK+yZxDI4CYWTt/
YaVdDpXWGGb8z8xiRGBfTeNLJTDRuUW/81ZXUJDIG/txmg8hh0WRg7ce6dGjZ7SFSeSl47uVqW59
3+xqnlTgO9a1qwmX96VL6U7T8xSUXcFmy7mDmto6AUJGVeyAt0NWnDu1j3FLAw4yf6VaQzwkxbOJ
NV2os+KmKoDjjFAyuEXFd0XQFfvJcl+idAVBxbGz7Vz7wna9xhFqO+wWBCwY2MHN0N1UXKK0RH7E
iX/OdXZxA+85biEsLt5t7hEHoqwZ0LSHU4K59Ij3g79caat97ZrWrjGCA4Ozj4uy+EmtQ2G3+anX
7t4VLvbaRetDUK1sQtp85AANyTGNvelbR12N5sHJ+hcvUrwomuyo8CrCqwFoM1ZoE8zlvCCanYTa
cZmtwT76jThnYmXsMIDSqkFqCcoXT4Rd7NuxfxYa9vqM/3/vCFCUAcmAummzQzeOb3iwjjEXuKWr
eEVQVIH4vUPbtIzvHGruqbHjX0UKajribydGmOhskbcgzpHyAvlpR6a9U8bIIWCV3bmLnHCGlYBc
Q1dDb9/q3I+vPL6PlSCp5iaetxOz3NdTZR/VgIKMtgAmgl0kd3G5bT2vuWOcxQoBWamfnJy8bIY6
I7ls9B4dEivZt8dq3aDIfGf+kzuWv/ue2LyIK5R843HgE9xh+6T/L49mSrwM2wuOacHNFgjoVgZj
HcaSFJn0Ipwj5Sl18JC1/qmMRnUbylERBzGSQ0xANeGn30uvJqdVFk8cYvRneWM4x+rkLeqcAJvt
NT2gtjVh2gk4yhoA8A6rXUgWJrTJov8FpQGTjI9UBxVyX6Oa1AMmMiXsR6hhRBCI2SN6A18CEyOH
O2dGQl0HaVbv3tuw2gOW9gTo8+qOnY9xw7aP6BUw4TtzCiMT7WVyOOG85oN7xo9ZKHVqaIDKTPs1
qhCh01LnWFCWHcxwlOgElwGHCBOBq3pc4Yu37WRNsUCMfVCb2Iq5QF4nhRKFdmecnSr3WYDK58oA
5aSaE/c6ix9p+sHwjCGMUpQ5YGnKSqjq6r0926Rb8ukyOeJBGYRxfZa7s/3i4J8hZK2tmw8ZeLMG
dpiq2grTY495abX4TEH+0OI83toF3yWPjUcJDzzusV3G2fS7z1vepQ4OLny+AOOGXeQY7kOmGvuk
bcEWIHJ4UVXds1kNIPa+8yRhfRFrY18XnzlUZ/YWzUHl3RV0fHtOTc0aK57vwLF8WWZ+jWq4iNwU
vsoAHOxkDCev0/kBhQjilyzAB+fsapacY7NuTTIYNq7w3OJVUHr2xzDilo2wxHu1A2M7+10nC1Ia
SQPcexhu+2Wm7SyI8JHu6gwGGKVGdIf39qVdXgeHQIkRJS2r6NvUB+WepMfNIs+3B7f/VzYNySGw
uUYvCzaYxJbFrjfaCyhF8Lc1ER6n/jFmUB2uCblIsDBkm0soUhQt3dB0v+xSHd3PjgNNzMd70f1i
WrKPvAMBHAaY6zmenRZofWQpg1Ou4K6ehkmMJXMlR9jDmjdyNFLZZKttnY7fLLFEWCSkZsDdcBtr
P9G/Tdz8n8VSeI9TVZ4AOgPhAuDKuJl/LQaEffSWD6EfoWmCH8PC084cthwpYOukumd5+oso7rtt
2/fQ9z7Sssmfc0/2VADaFnFERFHrLZ6IYEUp16Qo2Nvg07dpKts9SOsWUD6qR9RN8FfjPwnX1jT1
7vzIDLayBNYOeXvcCQ7uSJSnhi3Dro6zY45JXE8dT3UObkywp9z1i0yO3M/ojucyxFa94oFU/c0o
Gcgsc8aLFjSEVyOHxnhHD9xvfJKMMXKcNXY2X3iDDO7allBNbJAXrO+kRvShW1cccunhHs0Ope0u
L9O6sDH2uVACqgEfsPY7f8dVmOI98eUVrhdC9WGxkiCSNZL8lSXM/lQZ1V2asznPXZe7YiO4jBKR
xLbAIqxZfqLWsbhUdmi00jxAc7l3ixymYGq2d8t0jpN54SQl6zNHYZl0Bzdavx9Ba228qVLHBUm8
NEDKOZrcUmUN9X6aa6xJX3YyOIduSNkGiC6juhjKvKtYJztWdYNohzyR45Ma/GutnRpKLiLuGAEe
iJvDWHK5TyRgJVu2dPVN8x5dk2+THotQqOxPYOBHHAeRX8XSRBeXR3VK/fu+9d8a24fW6zUUKsfr
za7jwcmy7FcUk43ydPrMmcI/wb3fDwD8Cu1AMwWMfco9uNBKwJAemotzb7FgIlHq7aZSlcd23Sm5
9XPQBBDolvJH8JCKAPhaRW58o+/n2SoeYoNcQGRjKLOynZ2mD745Ce4z8ndnFDfKsUCF2gK1ZPhl
UamgC7M7x0CYd7Gpvt2UUEkW+c9goyF/5VloTqazlYssQg2NEb8dp7obYM+dTfFDvhr4J5uCueF4
cUHLhIkB7K2yYKf4P65Q+xb44rZAgjkwjteLSy8eyY1aDufIxWRYzM2atcDIa5pX2SDFcolbGcL1
nrVkC7ErOecWV3VsopiNZc5afaBHohH6wwkKskQNe9UEEviun7V1LISx01Ulz5XxYxrYVuMRLdrP
x+ppAgcZDA3jfA5dqpfjw+DAA6tmaNs4jkpE1xdzObWF/0jO29hFubfNDOCbER+xLesw1bjkyMKg
9mN1PPbZZHB0wV6OdD1f4xE9sJKaMsjRRMwHDdmYA5yNuGkulpHtEVY5r7q+ZkqskqOMqn2Sl0dW
IvT9oM4e7Tn6jjNvi18KUdXRP3ED5a0CbsEdGre4p1d3e4ur3vTjap/X3a32F4EoNo53UFqJjReo
NtZIlCtozDvb0qCE/de4TR+UwnVrsqWiqwYajQAJmJdD/dCk5Z3bB7gCYMDiYvAPdv1cZua8m8Fc
eFjFCHExQ2lsDbqVyZU7GhNq3NBrqFzy8mZ95JBq/h/nlv+BfPP/EdPGBkPwvw83/6f/+O//5Z//
w3/+d//0D4QI/pX/Gmv2/kYCGUCz9/eOKxg0/y3UbP9NuK7lrTWCa66WqM6/wiGE9TdhChcfqwjo
pONO/K90CPLOKI4+qBvTtl3PlP9XHYNri9V/p0P4pimRsYUrhR0Ij5A0iet/m2g2iSsUTemxqS/c
aouN4JZ3VMG0xUvk1GeZuc+iwHPUaXH6N7+h/wXpwVlBDv/Tn+xZge2uCW1uLP/4J6eEalGO2RGn
EzhxFhYvmZG9CI4Ra/mjHHZQZX8Fccxo4rLUc97Mcf4c3OVex8wZ8lyewStF+BrHs3SmB9+Z7i/d
QzDEd0F3G2x022Y6xQMzOLODA+KXVGX1gLj38X/+i/DK/h9/iZYtXbxrjuUJlkrgKf7xrzLMceSZ
UWRDLJY0EVrZvmIJvh285S0bWwsLoPwaIYlvO38EVlUup86rICOg0nNt+prsYOPyJd7S0mfTHgzc
9eiQeszGlX3MRnHsh3YrImXx38UIKo2UphtSfoRHj8ma2lWR/xlHCTphaeEoLS6p4/0VS+oeO73i
Vokii5aiDsoF0n2gC6bmXgqModPvUSZEuLKQe9Enhx8m4Db3N0ZpXw1/ZPj/47yL6nEyq28XwFGa
tJKzUeCEwkfO3MAP3PdDtHVbiNBI76Mh/zA+Mf4lxgUU70PN62oZ3OwXMnN+72bD/dB96R4jzVxY
RCphlG4ZiKhZ9J8DxlQMzjUpK/knHZiuiiU+VLEBYriRb3JsPxp0WDZa6cP0hHN2W3ZUY0QKJWYJ
mjO8y2kL3/iOuNq2ZyzaCGVeTHgDGLeYoPJyKu6zDpp9MDrUuOAtNEmr8thHRy4QfH5ZLs8pBYY3
R1dsWOgXWrcHrULXkBhO9wX48djN3cOwBEyt0YjxnKQVv4yTyIGMMlpcBwJWR1iawy22KVM00mg+
uKVLt6TDpkFxEDUoDWHOnqYCDr4v5mVvJKzvG4+Wpjor3udhSnbKRaET7YzU3ywvKv0STY+Z0Imf
ZRPRgMM6n5C+/ZAn09bs0OTbmIpKiGkb0TcQpJKb3ToHYNosAdmO1JLQeuuZz+kALtlvx+C0KLYf
+z3J6OxKyQPu0oCMfpxI+Pk+pLgRmHyG0EIsWsG5LIdN4EV+OEuxB7zKhRQZcEscphXbblpeKk24
DJnnURb1FTUSE3HwMcfG70iwkxldFYqsI9El5qMSfxRe051YL2CjZ53qtn502+4sfCp39XA0jdy5
sc7AO1Yt/AB98TBofcKYl+1dJ7l1Kj7TgHYSUUQsUZOa8ZpnVa4ZabKjBH/mP3DyUJUtCx4Jcop/
D67rXbPL23Sa5M8O7928kXHEqDn6jO4DV21LX2YDgbRS/ciCdMlhdeFAiBsPuD1Dsz/XMYaAIYUi
ZZ+jebmOBiDItEqtfWva5F/m8RhH5r6v9Pigyc6U2SYQ1hlYyUceZAgLnUb2y5K31EqXzaSLT9G5
Lhk1DD1leXUtWVBJYr7Hfbsj+YbJfupObj1yv1tN/XZlh5NTv9eWf699+NRaBA08L56pskgw7mjx
XeV0nXgNQWrTrz4K09m53mXp/ZWpgFWOuI9En6blwZx2WdBcQWTjkNaGdeSEwly60tK7lkbTkjB3
UxT7KFgmrIHtMxa9cMzrBu8fY62oyXPVQ0DDBVa0inTEZv125BpycWQ5MMbrae+TdfbgdHnLxlpH
drNFAhkgjHe1T+0OVh9vrp6TMjr7VfRniRmktWv9FORmt2WBR3oEyb8dQL3vmrE9OLFT7LXXG3i2
R3593JGXCOwB9yvMziwZS5u3omTpxU07wqOfPsc1MRKHeG0EHHbbGNNDRH2sb87PdGw5p3acQ6fq
Qp6MZVtHFMtZ+N/MwO1PCiPEVGt4rsp5mSlF23W1wvASfOWwVjdeZnlva8xG/9QQYpXB3a0teyJI
Zc+Guhvu8TZ/OU70EbUYc8w1aBnTHrPTHnWu7tktljenr1gtZ6a/S4xHkY5f7OrtJ88LPhk1gYRF
r6nLB1z6ASKX0dvQ6j2Ao+oVWDLa+1gRUvbuyHn2XLe5EbtkOsp323eXXSATms4Z153VDa4U7rmo
9ntwEAlRqyV/n5aB2CXRWLiVj/lcvwm/ZlcPi+4gq9NcX9p+xI2cuJfm1VI8XHivJ0v+Kh3oRvVc
f+p0Df+qlqAS0nHJn4M7UGHCKwMSSj6FRFbwqoZSA5uOi52XeKx4rV9DQSg7yrDBWLqx9pHIDmqh
Rjd31LkNBPdTUz8Rq2RoJmSic6aPtp+PNMMdx0J9tB4ljqo2ru2lollhb8G2BntivvpZ86dzivtm
5h4TkwvxUQQ3gBeemro8Yc//wMTvHCnEECTPcFpW+MfzgPaUVL5nvDU2Eyv4alyiU6lq54DSvGCa
YITubNZ53eoM4nsYLFF9biJFiBuU+aYZPiDGfAxE6LdBwgRvlO5p6FvcpTlWFLdBX3MAaEhI/2U9
/q7LWp+kTh5tXCwHCHXXmTh/aC4QHYLp3JZ39IqY25a6h23apG/aZCGRkM7ZqSmiJog4dQ56ZmSV
aAIr5gtVoh0RLU0M5yuFPUKhzKX1qVIIOIuDF47KLe6nbVqMJ8jBO7cjw22VWbANlMsmZiYGUk3+
IW5dLk2BwyaMlpsm8B7djtyDN7gAATrwJ0jzyR4TurGdOwqHym4+wzyg9HRNV9f+XIRO/SD0qEmJ
WWDmvWbcZE30FPjGV5/IdOfNGnE38N877T9XVJLtyhLjK8WScvzFvMbfRdHOBuHKYw26s6dC0nNF
01kwQieM41NT68e6L5GAyvo1WbXUHjqu7S+nouW852y7Dc040+wAQ6edcsIcyYkqh3cr9z+t7FqP
Zn/XQNyJTeuh1bxXcj+hHbqLwA8uejUBfcepys/8zrdTQ0ypc4boZpfZ1ehgNbAo3CeuVeydqv/D
Ihyn/oYEtWHkMbFSDotgonhlZDO77bKkh1F6sGHOztOtCYb2OdXsUkFYbWAjM7jYeQPcChl2Xlx9
qAosZ0Ix4ybzHSgCILI5YWmWOKxUXlBTn41WBexv1C8qz8ilo+CZSf/LHwJMTZH4mnycoqrb4yS/
L0d/O+n+2/J1FMY2++s4wYzC9nzr5NVvoWFMDKmEAzLJgkUSRiVzVE8NiVkP8Txsc2DZGZ7uAZsa
doV8s5zMmCwQpjLwkqvzOJjyJyGmUOmZXYud3tYfBg3zkHT4NIX5axT2PTiYt7YP5mNDjOIBOgmj
zBIEYcaBxeji2Ptpwjw5q/gCbWg4dB7nmOk8p3WwXGg5GQ9z0r12DoIgjsCjzEdaz+YkP5qE/hxA
Y1oN+2iCBnIgACR3ScCbRbUyxs+Qv+sp955bthiks3dCGNNe6VY8uxaR4lRn9h1vkucMDRY/PnmY
QU0nkDvenmH7rSvMYd8uPeeC1bywZ1THQenszitrGneihUJg+VMHGEPZtsN/mlD6UszeJCwGJ2z5
aTZrK17LhMFFhMYbTJABnueFRgrLQXx1qAdwevvHJr7xOkd/utGDX1Oj7BbDwO4D9LOxxIiSYjgv
KKdG71U7lwLyLSnBlR2udi9MvNYLx/XJHlMeNQSa61JgM6jE8jK4jvHmex7QSrd7d12ab2AasBzy
hvbIryzaZLm3ks3kJckirlJia+SSvi1dYnoz8A7K6qNSGFhM/dYnmbyRuXJCiz8tkvGXHEhTzVHz
jWIkj5WztHjjI+yDpfoLqEH/UOSywbns3Rm5/ch5t7w3FP3UC4tVodaFhpTONog9b+sh8JS1qQ8a
csLFkqDPDTOhQaHujlWkJwgAFrEoK2Duq9eoUvNpgsvjhjdAcMDfgxdpera0f6fsmgSiwLkRDxQJ
AdQn8FV73MdQKwxnS99P79O8QoNGig6WRSjIceo8L0O3wL2ezpll/0bB3KcLnqSGpqwNweCGUIl0
jw2L8dWgTDAc2I+xgHuAnvI9r9tRlZEFr/Pg3cEGjQWwB/yH9baskwuXvLWrgCbMdxEJcamgNdir
JykxV/OswVD39//xZhc8kcBqEE0E0CbTexjpHqEJTqASEyLrWJx6+sPtuzn045lbc3qUZv1azP26
I+qDC6bonEsI4KbZeje5OOzzCH0edfilRd3Yt+4qTM7yANcEOkC2mlKBgxHXic9xrMEe8ufQ+sox
l3EWTCZjUpCZZIXqtrkJM3olTOk9zXX7Spb4XI8GvsLEPvnGNa6K5TIt3rdRcOzEBkF6cyxwLYDG
4i3f0h4EVyAt5x9jzTW1DVmuYUnleZxaeY4X/93BtLRXILUwQ7cUQKX3ZHGYw5gxNUwdwiblhZgd
6iRDXrWwss/w0WcEQUMjrw+qAds4tezBJ5ucYiQf6jaxN1aKp36w1cUdgOhQdmAeOnP5GKLkTz0z
JdeAp7nHAfxZGBXqtpMhkc+rMnER276EaN5NYtvgatvSwWXQS61uuK3Vbu6jEQiQthgoF6q8An88
GKatTuy1gSD48B5ErC55Whnvpk4gvhmjtR8dpz1ReLhsxzRHM8RSgEGCC5vrkRHMhiyh87H1wMJS
rAGfi4H673KipQ4xb2OPj3TwMBk0pkTWHh0/HLmZUHDJKDVDPSG/ehPIsR0hfpvvJBtHAgFxmu0J
UoDr8MZ9SToFMay9GTJ4cRqjBnP0ZcXo0iv2kDX+6Mo3a06/3cXMj7jf9/BpfuFTRQ/8blTDgU1p
wIljkK/wWtEU9Q8G9J9jUJbYcoKK8CpgAQgrAKqaTdlbXoiVH/sK7038fgcS8SKy0z2ljd85H7w9
JEx84wv6qX/PiEd2Z7gMMxvtntIcWZCHyGfnwQuqz176yXYUiJ8upOfnnEpFEwuEkWJ18Fm4i+XW
m8m76JECO9tat9bHqU/MQzkUV7fxfxzCd/CTmTxEg4zRWmLGhGeeMSGc9Ig/zEhG85aPtLvWqVns
63R2cORKzP55fBGpwtOEI29bsQvua0kGXA3xDkEX32Nm4lVhYkhTRaCqGj5KrE0cRFB8n2lKO3pN
8pDr6XlMptAdOLOT1j8TMTHv6pj8AdFXx6EU0fZjFBfrndwdG5EGwZoLnnscBcYxHoYNhoLsYBTR
e+VXBhrMgOcjS28q62mVTgBAWFZ3XnzDu9B42PMixVhW/BVTA5y4cBmstgF+2XBVDaosxYTs8htS
7XHwGSUZoNtj0FfcCqv7vNH/hb0z15Fd28/7qxjKecF5CJRUseau7urquROiR85cnLm4QkGBAceG
FeoZLCV+JV/5HfzjlgDLDgw4d3Jw7jnn7t27ilzrP3zf7+N6IIad0uEcERVZCPOhMWAICjP7dSLt
0ZDo9v+8c5gcNV7VDh36AaGkTjIYyq5UBvWxabLbtiE4o+ydva5ymAwGS8/BGOMnZKnTsWzMAJ6c
8NF5sZlFR2lex9rYJ+S0nhqEioCz7GuG6O1AOLdBm5FR+hfDI+vD+LGW/Y7/pm2m4eK3mnPgw8qR
56IAVL3qTn/+I0FPjzMXIk8El36djHV521UdOS8ob4XCymdMXRiP5bAFdxoSTRdcANB0BLvnYEl7
79Frg+A09F6odxWvVmkEZNLkOztunweUspd//UtkP/c1dhe8BrqJo8i3CDZKc8goUDLulEkArDSL
cVuMZLUHiHcRDSSHaGx+cBkijPewugROt4v85pqlZM/qsLPWiS8f2Z4xTpo3pmN4myZIz5Qv1sbX
xGtt8fIj6wOOJLqWIKb+Zsb4owJJ402ol+rMN3fqz06C9zBw2Vgpg2s8T9vVUu+IEwMRc5XVZH+w
SCXeoL0FbwkuAtVV3lz61v0VQ/LkyG5i7zOkcNc6ykHrMhBWuGtj/dpVp6wexDry7O+8Lh0Aarhl
4fTqzPTEAlfQNVmGUTfvq1iRPWlTxGDJ0sUHYBEbLxXzFk/fOzMqxLlbssl6qHUzSAYaVrVFu6VD
PapT/At8QuVkbA3NsHa4j/t17CK7LtkJKeaEBQuotV2k0SkV3F2j8Ayq6LRbTyP7maoHMWJXknNC
3wdDna3LMT+WBe0rmvglSG4mTRj2RFK2uFxNlFb6/Mm/qbHYdsXGa5KNySaLeDpekbQcPrWZMmGo
AKqo8tFMUcXIxcbpLUnGU2cZG2BEHfRix9kEOPdm+cGcnxeP2qRuMcUHZnt1xubLhgTNTNVmj1W5
h3ZuvjpK39Ykx7KVBJlqmrlyBUzLtFk7KE73QELA02lJeUpLtc1R1eKzNb+r+qPit731XJw6ZeWz
cvXQg+SK5ouZx6UgP4UBp76NUKBzOKOJCNbN1InNyZC9CFMmSRDwN3LgNbZ5eFooIygvmT1Yhv7R
Al0oitzl8I+uqqiYcukpeEmHDWc93AVWpFawfvi9hvSSqPnsZETn1tPs7MzMQxPYr1yntJ59CTA0
GD+Jdtfct8xqKMuG6H2SBjau2jDXycxpiMA2K0cHzaaEqL98yG2Jaw3x2zqtx+FeMIDre2Ef6xI3
UZP5/pl15L6W5B8HNRNJ6MxkmzF+R9VKr1Bk9b63KuwJxPVCVQ1WrotOw80A+OgZap4UERcOeBEZ
WCq5ixQNRR2UFlapDIlX09xgkaCmx0MgxdOcJOXRU3zQzOHDBhte7LJ/NRzt6vfkPVqVt3alrzFR
7heNFCFeyh5uEkQ2WSYA8jTNIUtHyd4+uklZkay9aTWpFE9l9lwKej/ZQT9102lX4hxwfAYy8d5K
4/Qecep19DAs0XceA9cfT26966X8BHcMYzabz6Po6B2xBuwt29jrk/3uMhsrEocDLM6vaBGoo/B5
cQBhdi4mAGIFP2/dGYqmJH7EOoyh6DORnApwIu68GP6xD3wiL0g7sFOFtZcvUmHzdAnUsPPkCY2T
QP3t3TZAmtYUklnp3IiqZ1Hf7TIzqXY44l7qMiAvs6OktACAFMWNtU1ToW9xmemAgPLzlAMawyl3
ECJ9LQrDO7hS48XGv4+D6uQOyF4MDp2MuI6+eGjSzj52Kr8HLlLci1Leai1ZwL3zZTQD8YHVpevz
owbMs0uCbRqXlLDEPEa5OtfJrJ1F9Y2FHqKRgx1icXW1OuqYQoMrkxsL8K2GleLBs3OU4ARBUbTq
GEGv5zjI11SMXo8mruSjmmCDb9No+BqI5/U1k1MgCLYBzQ83OsvuxB0vkyI42rMQQuUam3TmdWEg
ebZExngIbeAydkXn6TZsAkZYEHxXrKS1EoAwSSInYeD1H3gxev+2sqyvtPcTNOhTxygGBo3j1oTo
Af7zPGpu4bqoz7GiMI/HK5mZFINwB42VQM/oVqB0AqgaVlSi22qXfPCBVGr77Da0gHDOKHeRCcNi
Stg3RHj3RqH26EPtm4BCMCvSc10h2hGi/EyntNly0b0EgmSmaGrJjQT5sh5HlGAx0OAGosnKyPl6
Av3TQW7VTi7mtduy8fe50qsbPeVj1ZLh2lrI7wNuptZ+0VMaWdbinAKV/du6aqelebrj2WfYFHM1
+BmbJ2gfB0PRoMIfXzlGhu3PxvDZME337KEifG1+8LwZpU7Dcdel11lhnmLBt+jalbXRbbH3GAdU
gZB8LjmiU4+VPeTClwqAJkUkX9/icHMMg2i7fashis0nNGiwKRiRGEa51SugGu1wN9ftbV1Lcq1t
9YaN79fqgmcQtGGNvmpjeDQHJuBNFRPzEzvjSzAZz0NSb9j5AGdI27uO1qzq+5c5Z5E4q5ZEMcW2
JpaPjJD27uAdDJYcawLxWpxWES/jaCJJMB9cRzwRmq0Bq/32E6ML5zmZdrmjXwip40Trhmlr6c8G
wZxHqakNUUBhlfFQOyhf+4Q2OUZ4x4BTO8Za+254UH9SrElrYHsbKh5qTHsctr03G2d/HW/pnIA4
e2lCVIm4VWX/qmpC5gZdP0SKXKmq0t+i1KpvBv6B6fE1zPTcAB6bVYN9HXQIKvTJyDe2mX22PaZc
w7OCEHOiO5vn3PHmowUbFfZ+tfa9zuFZYr7ppnO6Fo32PsM7SfiFjmm0mfW+4PZI7oD0YGjNPXdH
KtOn603jScKi6G0I8JUTD5QXyZOWG8kmqjbYcH7b2gju7Mre42aghJfxrZaPrFuEyZx2MW97hEhm
nIo2g/ASfwJ3Ifl2vryLe/YiEamJ6Mex8KSCF8ya+KBT5naroc5D7lTmQwv4W0txhRmYBBqE0SST
+6eeOQ/XS8EwdpPU2fMo1S3ZiuCb8viVxJfgDgkW7gaH9WKcZedhwZwxsqby0c2Nm8jHbK6vWWuq
deqJa5Um13Sk1jd1DZsjIjuJ+irNASdT7H1G5BdqzEX4IcSTyBCRWnzoi5Pyt3K9yxzRwsXor1c9
nf0U04AkkdvjQPGRPbnpbsoBs6AEu68Rq0UB7YYkluygSIAcOnEDX01bT+zfVk5R59sZaEQAomyT
ugiObB8gxUx1kcW8MMlCy21b69NsmqfJWGYLFbnEypU8UKV7VGUdoj4/qjmz9iwWLskSBR9X9HaZ
ZAgcF4ugdTT3TiAAwaYnPe72ukAeDs4xDevmBo97u7E8xnGTtUnV7O/atj4ZfQ/kRDLHbHvsEmnx
wEAr99SGWMewzBM9FBrezwril9dH4OlInXM9eQmm6inIK2IYI0vCOJiBh/jbvsgTCux9Kecrq7wB
bPNwPwoWcX365Pjupy6oNVxpIJlzMwahaKxqYtRDkhcx2J+j0tL2DZRrtjkoG8YBnw55zlee40+S
qn6H4TYQ/AmyRCH/w2Mg4K6EMw3dqmrEqUZTdUYbK3ZIXaEFOO23VyDy7RE1DL3FF+uLq6Jw9fuL
OYzJRlXTi65kHbYj6GErn1by3BIghMqKpNiGIBv0k/eAuGpGge23MM3Hgihxv1gyymf3Fd4fgRMw
wpQzl7u5BgcYFNQMZc6GH+70c6HG5FAFJOnJVuD5jc1txKodp2dzZDTPpIS7HXJVX+ziDJ0XkkHu
Rsc6eBL9PrwZiKaZcQtX8y543eZLQn0RDdFGpmxOvZz3no5qXjcB8v2+6579cvjRM34gsERgXnv5
3mrzQ8kACnThEL1gCmJ0QxIY0vkrVuSUNFH7iLJPgQFj7810MN+2Fl6ltK5e71WsU3GNBru0WT7r
YrKI/213jsTyHNX471vtaexQc9s4cjHkei3OxPpKBOAdFr6PZrm1/6hJ/n9oGBvSn7/9my8BOrKd
rz9xKqr/TS2FKur/IrD6p38mPeKv/+k//st//vv/8D/+yxLW8y//9Z//+z/941//29//9e/+4f/8
hf4tTSL4i2sibvJ920Nf5Afkgk0/Xf+3f2M4f0E9ZaF6snXYdPYi6Pm3VB7b+YvpOazsdAcRPCZP
938Jr9BrucCBSJn1Al23AuP/JU3CNGz+iP9eAWUanmP46LiQD+lYOp0lbeLfJfN45lxI0HBQVmF4
3AOiidKhvkfD9wR/AQtW1bzGzIC2jTtEh7oojvM0TVegt9YZ1OtSz3JXdR2jCZKZwWea5T7Oa3qU
kjZ/0L/6ROAmmK32JpgJUcDRs28CJ7u2AHVWRUB/HpSxfvdnCgobPUE5ep0k657UIi+AYIk7tjmw
E3zx7Ln5VxvgcEPnhEH4zuhn5wEK1CcIUXwlc24d8uKSdvn40AniIaKkXsJ0SCSNk/HZXkLcHSFL
FuSVxWqvvkgiwU4qQxadYZ69gdSBIIjGG8vD+OAmXoH4PeUEXXTuvj8cmtn1ju3cLjsKQECgHCpS
t0/oO+Y7bCI/Mk+p40l5vmmNGAwLmHZ+R6e764eJRKOmig52GbZsXj8cEDQij19UPY0vSYk3iRxG
O81/2xHmjCrK0LepEH3FcVnGqIpARJd+iTpojnvKdcQpQ8cQDiohTv+SOf8lhX+Wy1h/KvWDo5GD
UcDD3msWl6cv7EvOtBMnzbDzsXOuUzOJ16XK561ZtOwtiUektXA3WZc+2fzWK80PHsugg+qL1y10
jXtXIHAq9QDMoN/sPUP1B5u2GMdMHpoi/xZpNG10Lydy06I0nmYYfMUYQZTYdwneyzxOZagtI43K
KyJUovN97mUJoi3s9VEF2gDtO/UewWNcPT6zuIVSUfpddzTj6WQiJkOZFq3K7gshHiJ06BdsHYdx
TReZoccHDu6Wc77la6RpVZ29KXBM0pBkCJXqJn/KjKvRjNONUbcMH+Y0LEfGPc2kP2oS/H4c18HG
U1UdVjjTN+Mojjj6yyX9aN/J2rwDNYqQ2OHCtXBT+h3CkXpRXZseI136zGhrWUW2J60hJ3oonVns
ON0hARpjZWCtBYU5s1gPaUPGCGgM0JM3SaPuErsp1l3/W8maNkBDNyEEmRbWII1N59fVTYY+7Ebg
ZdhWI327MeT+xYjkhhd7OLouDX6kc+962I08UX2wdIL+hOLrlLB7omIhRslKptttHwX2wU1YqAZd
x6BlYI4wsFlYY4jBE1k33ckvu7MHTqVuLDac6PREPHwkMz41P2eK541osGnIFOyMKmAyTXQ4qhhW
8PyP/K7E/6l0/GH1ErQim+mx6Cdt2y9hUkD/Dq3CDMmq1WXMAI7Fks6TXzZ6WHTS302J7sNnJETJ
N9RLEM8f9gjaUQPisULA8w7EmtOmu51j7zA3+Q/VTB+WSeHi/5Xh2DSfTtTGJzldql5XF8aB7Net
Te1g5vFqnGlZa5cMFbJ7eOPZB+CVoyKOYmuVTX1wdJ8xqnWou7p+tgfPpZFZGBeFI4iajy9zLPVN
BCPan6qb0hSLhN7T7v2iemstVA1epL6dUl3toCo/jar4cRGBW2PaXElO6ZD7V89OUomjFlds9CL0
VEUFPkE3iSWtynffYttRkC6qHuoEIME81GeHUrByxwhfNw7NnLYIIkPVbX32TCs1LBApmhPO7opO
zbtB2QTHI7K8cNZ6a13Ax6cCAk2x6OMlPYAbwe5qrO4evke+SVsDH7n1zFJr3qYOGAbcYaAYJnEo
Xq1WI1g3Mqh8DMQZCk36aviVA+uuFjwdOr7lTMjAZcC9AFfRq++pWZKwQ341GgTka8y0n3PPA+fA
t4whSh+3eX9DsXwWZdDvZ3/ELpxh6dFiBgQtYoomvW9j4qqxf4LNGPY4xn7niObZSUM9UtWeZnNf
tjkJZP63LdM0jKP+1ZygfxvuQxYY13oJezT0VdRWYeLCC5hRoGMj5Olo06sLY6ue7L1Zgx1sKlZv
rcBH7STto25JMi5IN0EyCMeVmSLsomnaJwYzNRQozMTEkbttbSK+GtqAEHDUp4ydIqgDYTQjwpgb
fE/WQN3qJW/RHMAcNulXGFmwvIJOm/BtG8aHn9Q4YBZTOwo9NBzRrtIp1P3Svc062t1ysPZBn15x
w0qaHmvmGMy3B17Qeluo9KjpOvuHlmhqrLt4ibJQi3l8m10sOYyNF3sAIFy14PE1asMOQxsq3BO5
2ITCNL0WTlb51bUIRNkXOyu9TOLtENBJ6XWSr2tkKGhYqYkH1CtTboBtoPOB0dpcxppZVAEhtJTT
ZzLJCG0iMA9sc5eawuKEuPQykQU6wsQJocKqQ5ypnwRuqNTzbxCcoN4Lpm4KN+JYIrgpHflSaxZ5
uOohczRozX6JXhJJg8SbU5gD6jHohFXVhXkffXiqOTt+xIQYQObG1aJbGyTMytUQIjFrfdFs7yB1
pz8Wb35qf7uoE84KWRqbIpy+cPrNvHvLRIDK2XMmGKZ/AoHr+1EnMMSAdAYGWFdME9qDbBFXOi6C
3xKryap2PbAbyNHAkC7Ugu6ouT0V0niMgAVD3FC7qUw3hb8vjLI8wrqk4Zi/TKd9HQJF+ow3zIcm
0n50O7lE0rrJGsxgnW9ShJhHoRXlweBtDQ29726mTdbiVg+ki4MtgvtTM8gnB+yZZnLbdi0NXDlk
G1FkbKyqfp8TTIrhG5yC0qcFOqYwo4voJsssnVqBn0k0Fbrr5plPAjEMKVD5ZH9Vw8Rm2iqIPfbr
PWG4ycosHTSMs8jDwrF+yA3gTtVpxodq3kt9+jB0fz8GIAfbHvJ7Q8wVu8uHlgRuz52w2Vr4jQhH
YwtcvRJJcbH0mmBZRCeYZp9BqTJkJI35oakWDcnwWnY9/BkDseYQCeChPNOrqCfCXqGZDeVYI37t
8ydIOHmo1QjyfdarOGF+AcSZq67KRvK2CAFk6cN+CVJCl+/G1qTBTGswAPO805wF+9QvQx38pZnP
odSXDjhXae5SQkJax3rps6E/ToN1GlsIx4gKq5VjWgfKKjQT04gPjq2l3ol3HdHrnOjZtjHan0UX
uXX1nwkpKAsapNNtbpnHkg60Xqxik2Lvzg3YbiMY9sXyXwcwYoOZlGf0fLYq3yIKMjje6ybSG7gE
gMxNSeqqQdBEWaFy8hiuhFEFREvWLKaYC306dv7pJYl525TNu6X8vRXIM4a073xE3FDlAC8xnaEg
lI8tr51Ta5+N41y7dsxWWeU++okstoNhQNFzUkYJev8djeIbpSjzOYMDsO2aJ7sp2+OsDEo9C8v1
yulfc9tJd4KcIt+XL46VPUQ3nV6Ne+TeJLubv7mv+zvNA8GFdJNR7b3v6rAZCh2dTHTrtkTOolAX
0mPRE8XnRPPDoPVhe43FQZdwQ2zTIeB8tM+DtIFQZhekS5jTGby5yRmFKBuPufwMYs/fjEpuGHb+
Dn0Yd1C4yB8QymUoSoFUMONaC7bLdBTOpWWKZVFwJ5M/I2qKYQj6EDA1dV/lLnIBbevmaiM5RRmZ
z0xPEe02mfEOotNO2fR4fYOdK76PMbcxpsFk3N87HUMeK/gqxm5TNOpz6vO7RtcOYA1u0wrt7gQr
O3RAAUYdY1Br4Vir4FMlLPRG5xi3ZAhAv8ZjkSfPeafutUad2YgkLDa0dIuFX2cVACkXyzkg/7uY
slJwtzBIG0aGe25JQoI+T9s5U0/IjM/QKfjzR6xyqp0larFiSYIVTPBCeQQv+dFHzI+X4MrLqO1t
NRorL+Vfpqm1G9PHKui97RREByLilgctYj6u3seItqmpPvBBfAI0efRshhGMeVbUQilHe8KXWerv
nJL3s2h8BoxMQYhGJtfDdQ56778PXpce9ei9yix5Knos3uPIZhKb9aczMyHi4KZ+j0IHiQVVYkBW
jc1cagJJT6INiAOu0tFOBkh42W+v5A1Mxmk357sJbTFGiEVokaVXnXt+k0U4+DyYaHTLBw26Xegw
0Z18VvAtiyb+4GItjfmjMJakrFI92GN+MnJICmXdhUAHIP60WRIaTPFqJPvkChHAlc1coLFFjohw
2ewPT1OJ5sUHkF8iOQC57rmb6BHP722ddsbJdslGyrK7WHKLZp5/lWO3Ky1meml9W3mcUYQJial8
sLg3/bmMGOPwGHBO3E4zs7JWVBA8iKLiBHVuI0B8CCvh0Q4WR5s1ZgXjWvWc590lmftPS7IpUqP3
KFTSnGIzeIKxRz40OUVhE7EkqjX+4D0tsR6Uuy5KXZw9g9yiFhVZQ1LCzCR58lk3cxzezh4bZH96
UbmrHgSrbwVH6DwD4bWZabZyxteJWnvq8OI3Gq6gznJ2eDVJdOqYxRq2n2KHxbM4taSPeZg6wjFA
zoTD9wcOjP2MXrs6lirj5jm3SpPLSHRiwrbA+f8Ury35GqzZSN5p71Pwwynku72Kpx0ZOs5O93jP
e9849VVUhPhE2pU5O78sepKhvyUqBWWRBS+Uayas56Lf4iqGqjyEGTFrfmUQgCj6cynBWlbOQEBr
Wu5rHaP5TLcFsB830ZPd40tWuQ+TGcEd8BfthqVBvDLZDK+XFII+w56hGnblA/XootvJCT+y4rdo
Sa41Um8vFVBTfHbfLJ5w7upBmGlcrRWUMxZdKTpzppW6Ib+NNHmZfLoTYK95WHmAoHmnYYEl6tNq
uYAG6uP1ZNvv5hyU24SxDT10dcHDueC8SU7wg/pVQxY/NLRbxXDIahPqj+8i6aT037Z4MCuwOyxq
WUi15nY58oO83Rd6HvY9K0PbqH6jGIMxX97WGUkIzcoNOLmG3g7fd6nNvwK5WePCHy7EtIvzSODz
itu1b2bvXmYt91z9AWcaxBTEhWCuD3BnRw5esJ6sxg5Gw3K7bgabSAwDyYiZnJOy37DonjMezER4
75XttWthd+JxctkxjiZNiSihm8lCpBsPiTtXVEdmBAA6RaaVPtEK8VOTyJdjJcrF8nc2MCG/mk8D
/QpX7LBK5SlQiwJ9YeoXXvAwcnCZOaAu1PGshtqzx92zakix0Vvr3ijpnhuJhmXwoI+g4EZTBWmj
iHX2n4/ErtMqSGTxKmpeXcmkol+UGexrWbrb0a1U9ffgwusYJ7AeFbo7N+1u+BTQTWk3iOm4n2TK
Pes9uqSxw+HG+z3qXxGpCivB/6fCKQCgLv9qcI3saIqpkFtWZBkAyFF7YeuMPS2fz57BIdsFxbF2
5PMIfCcoMpTxJpxsqVkvQ3s/LllvnHRJ2FWSJ9znCZsR93F8v/IzE0CfEl+SkSe36vvoxo88cVCz
G9b5mOGS97dCm6FDsALaKvkpyX1EzEp9WjVIQMA5YJVeuyn4ylTmaHM8pPOAsrgj0Sc1vRnfjeOX
S3Qz2QY8b7Eat8RqmriQlsIuefci2TPNmEh0qN2tqRPZ0ctfG705RmcqOktPdgg9H2OkjXsMgDkZ
oUrrd8mEUbC3UEF7jnPsWUduOgOOVtnc162unyLHY6zl40KOq3QdTXhwhii3j3i9jwSOo6Vl9Dby
IXOt8TUaSHcCNsTbulbxIXZ9wEeC7QwVex3eYISEUx0LBOZLFIyB0gDuEYFwKnE2PlFtqD1bLgdP
bYWsfn31pY+m3ORFl1/jYNzYzlejNdOuz2gCXByIqx6VU+iBB8zH6NG3WkCIUfpmJcm1DFC5uoT2
HLKSFa9kWZ4q9BB9U0dry9tGbURtzOcAZZdolA6nY0R4SREwallsWwxKV/xEuP8pHmMTOrkEdNGa
xQeSd2zndXvQNdpQ3K3oT5OUpXsRfMwGz5JZPBuzA65CIZ+Y+CkzI3ihBaP4LsndW7YXg8UFyKjK
TPQ2JMu8DnOtuMnxK3hRY670UXs2THg2mgGZq0Pia803U5B8N4Y73lbDzzCRo1S72YPVRyVrfRPX
Amu4dMJUWAi+jp7jEsn4Q+beFTnGfUAp85pqxHEgVUxJGSbJ9BFDJGl6eggr9Z8weZALoXAAJXbx
qk/8iauy/uhgUxrO+OCPHYv+4IgqZIS+xEa91Bk2Onj9q7GNNkNxBVVrb1SNR57oldsSve1W8/6o
Li5+0/bb0a3e0tj7TlFXpwoWuexR/6SoUiusFStvLF06iu6OyS/d09Tpq4oqa16kfVHvWkxrYN0P
A7g9vqC5rADb6tOvyx0S0ES5cQnx293NHkNFe0SR4PnLyJDfLE76eu+V1VbjCQl9i2VjTzSPVXHx
cgEDN2vjx2KOX32eHvy183vfWC88t3wg5cLIUuwpbcnwbTaOVYR8cwi614GizmO6tIYShHe1+pDA
lUOyrVYgdd70OJk42+RCH9Pfreg5R2fUqvgFqQjF8JUOlNyXgT6ToHWvgqhsUVfj3yvucIwwMte5
cOeAnVaPRCOlAPLnjjRC1zGgtpL5S2/10UESBPTALGSg21PNiPrTeRVx9YKsnhuCgtLPEqhFsfVm
ahQflNMsnsf5rW20W8gkd8JsQlyfhCn4t7Q4bMGW5zTo0boS4LEadcqwGl6TCH4JeMKy0hvDxiuH
w2SniAYQ72UaSN05seKQoL2boY6JITSdLygraOjJbnFmEFMoXPO1qTtfaf6omySwGwEFg0QTVZu0
KFGlmciIWFHH0/HPXzJXYG7i9YccxBw6TX+KZQLTmDnEki5CYvii1fzC2QJRkUx/Yo+xpz0BeRkQ
Nq1MzkcJ231EZFaioAyx7kW4bwUDKRJ8ZYCQpBcguIBUls10ClIPPANnfVhW5qs3Ww99XyH/R9Dg
QnZYiSEI8He8zI5W7CYXE8dkwZAIvJMjrK+8NyVSm9rncKxPDff5CkDzY+pND9HMwKe0MTCO8VG3
R3o4HeJIw5oVisqvnjUXppH8GUZqW2SR3FvUEpUvv2TrMYImmDPO8CUg2P1swOGAtXTyMHLugtwB
DQQyE+9WcEnG7CFFBRXS7RNAnF+sPL7HoLxjr1RDS47hyAU8jGsC5khCLMUQBn3YQH/jw2fDuTAk
oWPhpPW3SAvQwwCNXscmM+N+jI5+paGva1J8gL6mh4zmmxS3M7wVf4XsESWTO+q44Gpv37vBvUnA
BOIExftjaM9BwFuuOM2Ux5dVQ6RZGzqmuLi9IRyBnDRFCV8qUj287lll8hpr9XeaBe0awiZZDOyt
aoS2uErSB7dKHpCikKaVP5CcZa4muOBwZXbeaP8MAgZuzpudC1hSZQntypxvNWRVK7sdv3HRb3r8
b1Cm2o/EetGk3iyN54frlie0uy9Gh36XYc8HYl1zpZmoEHwq12mfS0TgjAN/ahSXZq0BJ6HXQWqK
VA9OSxkHKfmH8NBybKFYDLf4x/FxT9VbBtoKlpb+u4wObAamq+w+dhZFHWuEtebTj0bODkPTh15m
mAb6/Bo1Mmyc/K2jdqoythiOVZJRToXMGsXD+s+RU/X+tyxFfSEIBJdKlH1FCiM7LRsnuvwRQjK5
rPuPqGDBhx+Qyg6fdWkPW7fjQ4NWFW9iy741mv7Ria46Vcxq7nlSeyYjEFOH1ZiOv+ViZkJ+xBLR
BWqfsOmpCU5n7J9sOpd/F8/YZw0oMSJ9bxadKiqWFdcwI/OG8I0yepuDIFt7jV+A/IyrUNwVAaKt
hEALwDb4wjGMoZ7wP/1C7W2yPtY19wbaaoKNENYIUtlICQPxFnVOvlUxmyA9J1x7VieSNUFaWc7V
LaILxTjZYEFxo9p3APH2WhJz406YN9MUGU0PADr0ZHsyaohbyvrW2SgzBYw0zO/RcfKXXBENudxE
ni4TzHvd5pYzO5AtrXJ2LgoeCotyBmwsHjQ9+4iT+M4Hdw34hnvSyBBMt158To21YVdPArYceXPl
b2nxN0nNvzUz2nC9ODsxX8ZQ86XN4wQMd/zpg+WlmLhQ9Uw7e3320bsXvlqEXz3RsFqbY8GwCC7U
ihdW4Zd/fX9IFAvpPRp0m6u2qb4LjJasnSbSljzrSUruqDGSaHWMLTBzVOkdZVGX32fBbxunP/ns
wAtNzIsFqWnGD6kN3gMptG+iJKGQeguKVzUcqC2GZSDhQ/tHXi9gQNRAVwPqnj7hUw4qRhnx0iRr
HyKL79DPt0C2Cg6ohXeUYRPn5hoor8zb1HXvOkTCecZHOxcQqXgKOcCWL4tNKAK1+k2vtdfZsC1A
aCOU6cW9hqKZQhv98ASbS2ntkQjbU9LE5FTUy3Pt4xHVE+08YXPXVfCWEm2Ga9BHIdWmZMBatxPi
u7EodC5iK98QURgmo8blExDrVHH5B/V8ajKd2ZPzoLDLbLSa5VrB925I/X0SXUZJbElstTwNRiMP
LAvIArHf4MWz9PJHfGE0cFOdhELxZyN0bwkEL6+lM4/MYCk2vcco6U99x5sk+t7f5Jr+oUtoGjoG
5m1U8DljxUezLB6Sjkj3jBOrbriMKiM6Dnr80Rf8E57hQlmfNM008wumzsXoI3uXyRV/k7rOlxlB
MMg6Tni47SaKp+CnmB5HlD5/Xle21qTmeBUGiK58CFihutBVhOvc9wki6tzLky16zD0Lem2rdLwu
I5NzJlCYpwI8XR0rMJBTeOGXLB5bbLUJV0g089Ij3tkpJOY04x4AYixg2w62U5SI/BC8OWBc1qmV
vDSKLHq6s3U7jUiuguK+Jgx7Hi6i4pSHAvxURvIe/OO3nkcPad9cfFPodEGsNwQ/fNohbkSXusE/
Gq9tjxY51+IP14IEJVLjyxCptlY4qTJ0jx6Y7BW6bOCzCFylDasv9u1nFwPnynHjfBPoYOH7juTQ
Jhq/BumudfYO28qfX+RIb41GvmGHxi1JN5VZu2xK76M+ADc2bc3WAzJv6whGs0cP+VD6P9k7c+XY
kTRLv0pb6ygD3LEKrTACsQeDEdypwEheEjvg2BepxXmSkUYYqR+q+yX6Q5aNWVkLMzZ6C1mVlVm8
JCMQ7v9yznfgBAjw70wqdnOfXFCh31ritNCFIVwjeGoKHhqPGlvg0RqpbtdWfBE9I/ncjI5z753j
2js5fXCZlXssaq7DdCQuCfB9LN6VWzBKwRaTFuLIHebXufmTeZZzp/R2WBnvmasxx41wHU3GexfP
uIG8F7eiqpuZ/egNQjwx8SmOaBqd4uZCft9aqb0zEN6CpAK3YNEzF0LRMGbxjCsRX+h012JB2Hh5
j4e5kfeMrr5q9lJr00oeZxTlSEoZSXSz82H0GFjVxYDXSr/APlRrOYwICq8OwpDV1s5wdybte6+/
DPT3GKsV+ns+jOZsf0rV7wpPm3hBs4dxEPYhwjuDmmXk00mllghMfgYYLMMQDwaKZKTBK4vHlM8B
1b4zHzTAMasugtTh8JEZsFDuavRkDCzblV1RTxPq88je+q0OCczIkJTsbMTC6AhOmlaemhxBW9JM
IUugfBV13PrLmYudjsM3tp8U2oUyIo6zxf6+Dr3hra5hnMcpvWNTfREHWJMdBjbc8cDkkX7itzm7
eICodBgS2OlM0mwpnnUXSrFX6jTkbh+tW2NTNdOwiq1dJjnxqgj+rlmD6e5n/YKmlTzwZb0Zjbck
VAc1MzSrJnNVhPpH0UVUYwWIzKJabLDUnGapfTZzx8kKQATJBP8eYj9xbuO+8czXJGGCLzX8LyNm
UFLD3nlWnuOsATRPxN9Gp38wPZS7ZkUkz2Qi7Rs6anVc8ZiKbezxI8lWmBzTnMhcR2JAAIBDnDAf
x8LlE6BVQHDSjBY/w9zY/8bDUu4SoskkCbtzgIypSCBcYrZkFKjm3eRwGEq4w/ZABFzimA5g5SX9
rkbBM74gBzbWkR5zYrf5f4vwfoo2bqf/hwhP/t9FeP/2P/79f//rf/zP/4UI7x8Vd8tX/V1xJ9y/
2TooM9dF2SaEDgfr74I7If5GwrNhuVz/riUtA1Xd/xHcmX9DCEeQlWUJE9GFhAPWlF0b/cs/m8bf
hInjyBOmKRHd2fb/j+Duv6rtTFR2unRMix5KmI658Mj+QW2H6rUrRI/1ksn3h6t7tzRmqOQ67ekf
lIkPfyeY/RMQzQdCqdvmX/5Z8hv9F2EfJDDHdjGtmGwspW0vvLB/+FbVZE0KwQbedWC7UCNY+f4J
Y7yFWA9AiajvOB9/uyngsNGLn4GLKk8T6OMkna9br3rQ6uQcxfaiAzZY7uXGazhr22isIWLF+9Zb
UKZjiLI7YPl7meyZtVASIIFd5PC1fbMbyDl27l2GcObWxdmq4yltMB3foepmkhaQoMkRVfWEsKcO
iSuQPl/H8so+CyZw6X7PDKSJYVtUZ0+p1K9Tax2VhlC3mdq9LflA52n3J+Y4qXrX3KhsMWnDy2ls
+S17fNGepHYrSqR3dEQLgH3XCKaJOQIkzgz7OXPEgiplBpjZxtMgQvb0cnhj4rmNXS6lIbCIDbDy
VZuN+1bZO+rmd6VbvyntbeMFNQADjMMWTlgXdZJVDgrDVchI1tAI4WAkYpc6U+DpVjYKWVZ+GDTu
RuwjQc7Nn9rxRTfS5xikvnD+DOoezOyXWKgEknC8Ow/4NvLh9QSE7u9fQfjYOcOzkS8/VC2BToBw
+ogYE5BUTLYr+qYIKbbQ68s81Xs7lJ+DQ06BXexzLVnMLKQBZx4RXFgcBKlbGaYIo8x/PLOhFtL0
h7bPIWCTvtXb49sAaWIbxvN7HdnGmlSv77rPXxoSPT2J7gVRjYNOogIo68ktXAowtQ5jKJ+tP8z3
lByzFIFds8yZEmIYRgV0VOGJtrsJEHbJWkULXpcBgcwt0AgdI8E8R7a1/AyAQgZMJM+a177V+Tze
ZT17rDz3qGwQSqrkQPAVAjo4GHfmPPwarbafm9z2U7vH0M75XyN5p+1iiKq1XzXIOLA3FTcCsxaH
LlTmtS+MgX8MBwPb+YS5irlyOTD3qTNn6zXzc5XgWWvpU1ftfG+zYVo22Ac9wskTdw4qyoYc9AqL
MSIQwrsMjyY8Pggbf1VSp38aFhh3D2ZOCRXxP0UzsJCxnpWqYvqeloRrpzjxLo74aBxaVwtIa1Oh
uCjQ29P8w3+P907WDKTn3KWN/ajVxRvLteeGN0e02V7TxTGjmM/HbGtFBrk1KQWL2+m/bDnonZtf
y2kex7gC9jzRdiQqZKCAzQrMCqqeUflhFB1M/iHuP34A+LGm3aLA4YOdFu5Bb/gbhCGIfeKtErBG
ETRQyDK/6gfrpa0ai64rvVZdhXUIChthfLjZmvuir45jhUcr7+nUsX/fJZZktWFQt4waaYYhMx9S
Xsnmo5yp0UGg+Fw83wfExVbbb+TAdBcwJbNACv+pHj7Zcap1W6tpr01W7A+OegbJ+2tQd2bMVPBh
ACpOkwjuWBD8iBQ7shwUBhaCMKb4sWuxA5uYYkd44NpIh8KadeXlxnowmi+3N7CmkHqcDPW2c4or
Z9617NVemvqRjX8uaPFn2C+Y14KdsuUFdDOMyMcAeqHXUYNL1vnDkD303RaB2FV6mCTUsMVMg+tL
GxG6xcFIac3QGKnJalbWNgzNLclwGDtAKTNMiUBIed+E9MpVh0FuRbTfozE45HIkpLtRVmEghcdg
x7iMcobimVGPfqG1zJxJjF8Pozq2lJlbcDDotgeXKVgklySTs26ccxiITF5qhCZABHdzcO6CzHdD
D8DXhyW7Q5xZD4hqcPdckXIjJJMnZfbPRTSRtdFuyVX1FRZive+OBIptWrSpeCRrBBk2gp1BwsMP
uoe0JCHKUQeCKTeTMNdKD94trNQj5qGCTaauj19VWxBMlFs7gzACHXaL53qvVQQrwARfxKMCPJlo
4g5Jkktwk6XHqCY8AqaXxm1GLuNhD/IcfhgcsZeCs5+jNzp2eJEHlwsv6R3QT3XKwFnRTmRkZMuv
Qht0+o9t5JE50eGpgSdznuri0pSYz9vg0OR+GyKLMMKzlcVbO4hPAR/KVM5POLK3ZRngbyq5OdsR
K1Wmf+OsXbepoa2iBgmZ/NNoE+KbSvvjzhyE+IkueD162APMY3bTMNPjSLofy7gvdeaUMP7+iN49
RKn3kbef+pSRWroS7rCT6YizA527KGaaW6ATbbOTWshUYlT3dlD8Ac14x3LnARbcu12LF7JDb9VQ
v4l+fg2V2nMPmdJ571uP1M/lIlHbBg+NEq/iPmjdJVcU/koXvwo8MndWM/xBj7vuZ8LiHPFcSyAN
/OhArTBXAefWbnNbXgplfBlGd82i57GWh9jrLrVnwfx1rxEQ+jbiL7heuCMfIrM6N6KA54pDMxH6
gbbpD3Hn67kqzilCzHq+F1V235jeLSts35ksggKJOulYT4wYrDEWOPHRpkBXh7/80fDR3o2ufezF
feJU4I3R/jkl8s/ZAt+F7quwUBOExyhutrM+4kVVW7ND5uiEn5VjfQoM97LT0X2DLm+r3QTDsbFd
uinvqRDVeU7D+o6s4JfOhaIyi0/y6U4IjD9QTTGKmY2XYn4rC/GhjcWPHI0T4TrL7bPKWkQBNUPQ
JJ7YszKdS3ChuZHpm0n6HDX2UzvsvNq4ya550CLtaTDV1XXu8Wg9hYP35aJAw8XEBA57qlPo67wy
gXfMR5N8ijuykq9cl9usMRnZOicRqG+roJuyS+/LqLzTH9hy1wgTO4BtuUuIt9Pmj1boZ1sMi2EK
gUCf+FY9fQTu9CcKopNuaT8k6Cx6h2RJ5LkKiqB+Ins1TNnL5ZMJsizzJ9d5RtNEBleD7j9M9ghX
dxmyrzCLNmXzVCqdfGXCjfQRfU+o7DNc7zcvND9NTV3nGm7WgJhh1rR1phVEaKOVYKLEVKs4Zoba
sEQGzGEf47A5O250aSJrDf7ytY6uefjRo5JGhXnqp+DRc8JjjA5+ldg7S1dvaiKxibCaIe1OcR2w
i7blm9l2W2cpR0hFKmMXo3CW4PAlzJAzhjArqr66W/iVV1c+h9Xw3Ayub6OAvJNsf8k2+OAxR/BR
6K8GzCRGcYzCDPZZCEW4w1aZcs+mcN6NWe6EGHaJgepHh/5izi9wQ/nKWoKfIuvJcddF193GbjqX
FoSaOD5YGEaIvzmYE345Cf2Jpp45WEFQICHboXDPIWlTyRxyq5AWyt19Q33ia/mnielGmOPFkg0i
EMmAuTksH8/CRkCVC8pxtqxaf3FY7WcGTImq9OvMfs6XQFjSy/tifHf0cDso7TuIiFupcYKYg9p2
TIyWv1IqChc2g8deGAnz2rBR3ITJutGsa9RMZzVD/OSkrce3SZEbmRyFNR+K1HszxmLVC/mA+Gaj
47YZ42GdTulDZw6+ObIn9sSTgWdQavA1l0QRvJoE0+1D3fFLY7hC5EXiOBvf89RtPMMfHUGXP92D
ZPaDbZUxOs3kOzyNHUqFq9u3hK7E6CjB9X+YOOYyb7onltYv5/IFbtqCKToMUsIIbPy4seF/WJca
imuQJScSq1dOWN+LAeKRyH0lThbpbrhmWQfTbFjoxh1f6ik+0QpEIqhEK/I7bzqgfz4Hwtt3+rlJ
hy36B6RbwclkrSQR1y//LezpMowF0dEDcAnBjiHfYGU59KV+zuduNU1yj1SewCvnvPxwNc9vZ7Xb
wihWHSpbrckPyz+fFEFX8XrMs0MeGw8u7BmsBS/Lu7CoZzXCzEl7WatqIE0HAJPl7cCdiDx6apTc
uDgiA+bfpUBglZjrCPk/iLJdYDr3QURk6BhfRy3b6IJUkpAqQt3qcCAunFiQl7gJD73Z4r13XkB9
PPBIbioqk9DWuAnUdrDqgycIEQYBVDF4dNG0cDztvHUG/MogW5Xdy2n5U5qs+ZiG8JdHSihzm1Xd
runrdS+dXcRS3CYPBAYuSQHEx6Nj+nJgVVcmOMPaPmeUe3X1mW5CgcQR3N8MuZFcO6UinzKP+Lv+
MkQEsuj1auHp1bzogqerKWbIHqS+tvG9SA/YwniQcl/2xAdTby7fc3YKhG28x95A8lpjc0Quo1dU
PkD9SCb0rk02b6NFdyp4B4d52yicKjw2csxx3ch1RRVqkh5mltdKtTsN5QT46lVGxEwNXZu6Z98G
f5BD7Vk+HQsMTzPNBK+hJJTafWj5emDmm3Tq1lFV+NM4bFhGIF5e8Ft0waV7H0wg7xwETB2hzxGp
vp0FA4qkp0btO4BdmT6eUEP69IZnEE0knsYvOJB9AskXIe2lE/ZZeNPaME3QVvHesGt/CePoUGFq
rLFG4kUzLN1Ra20hBfsW4UDcDCc9ID+q2ix8tqj1qDabMwaPVaaJFQkMa40PfhST+8WTk2sU8VLD
+/ZizvPKGN9aD4FZ+w7eQmeXMqi1gM6cj/Gxs4qdyZZTd7QHC6w7dsdtl3nHNhpOy/PsdKTL8hN6
2GOw6+1kGW+T2PPn2lqz3nVrPNlsxOUidMcrJIBqeqO7z0W96YkfzrRN2Je7NBjOaWhuXOXc3Mk+
Ly7FVk9I5XK2ujVsos65dKwHLW9dgaZrNO9akCnL4DNYOwp0jlX7xBxc3Tjb90a5J8HgAHYATYu1
MjK5Z2CEmdjZBp3c2zVSmAn9RcfqS9k8R6xt2RLMeuQLnq3lPIO7vh7IU2wCEEEJAvD6C4fM3QQR
CzeMv7wQTGsw3bU7AXwv99xN4TEHHfTsVZXGeZo/7D4/FFFEuHDKug+1i4MAnzt4IldjeRFlqm/V
APvDDne2VLdMvmQAxpazsDLjY220hwm5l7CCVWzGZyYpV6nmN9d2aIWbI5Hdz+wICoRDzvOIi7kJ
3XvRaLdWE1tToiPOXJ+d0qnF8rgS7Bn3UUbK+0iI6ERIHobKY1abH6rwboGyXwoGOQziy5/am4KV
FRsnq7P/mAPTblU9lSbInSwX/Xqeloo2YN7cJN4eDtvHX//OMSZMlxoai3JAITo+8ekSiJrxnffc
CNUALN7OSV4OQsLODdQ/7iBfQu1XCYxomWsuLFPW5AKxzAqwPuLmWruh13lB7sirAIxj1Xg3BjS/
s73VjOJEXjuCd9dFbT+jkIlppVbMcfFU8ZMidfbml6Jkd0wY0RYdI8Iz2hMcKjD1wMnL1NZWucfU
DsQimeETf87Y95dac/3BROjp6HWxs4d+q3vyY071etPBtEEJ9Mj2/hcBM998yRD8C/4nM/FjtLTn
UywJ8gVVeAc9hl+bkbPQwxsc9CtL3l815T8zczoyBrWc6E9c/5Mj95XWftbaemIkFBt8bVxkgos0
wD0aEpfLDotZCVocpA4gmRxgtLboOUtYNMn5BNvaDw0OsqCcsouVt8flPYU6xV0ms59I8P5bg3Mz
7OynRFB5J2ZmRpkNVqSHdxbxm8wIhpCIRiCsx9+q6i59yhtSYpC5UxFfznkBurr3nrteu1ADsjzg
5Q3DkEzzKn5zSFOEXsiPOrTyxYzw3Dv0b4P88Kb+ojv8NGb6g57tUkk0Gh2RWHcOyc1hlGxLvf1s
PV5IjfkKg6HgKTQFCmfO+BBTqI7wbGUZ8X2e3ut4UY6Q4rDklp9F0NxQlQhmBeF3i+Z4UwMzKpKL
TcGEoAYaAprMn0Zrd7qefnsel4CdxAcmusVutKEaTwM/Sz2hex470G8A6gDVcuVAVxjpENRIr+fw
yzElvBt6bDh694KMgDkFIbkbY6YjAwAd+9oQbexpCu4stjU977phY+oTagpX12BikAHyH+tgEv4O
IStnnfMcpUJx7bXnKdXAv7XpC7y54qBV55JP0LaUE5OFHoBnGowCpJz9hjsMWE0OCBVo1DqJPif8
MVge+A3gpLl36FGPWkeeVFt/ufH8vWRUYM+otsCOpZ9sjTqaNkOan3GfYi8IyUunwngq7QcztImL
DjQ/zqRxrKGoMgwtANN6aoO59nciz1G2zlXLqXHY7uxNh2yrzpqRenTxVsdIuRrK5E8F5uWuDy0W
qz2/8qLTrsLEZzT8hZbpw0V2j1UTVmHQrdzlJWXte4sXNkWdUdq3vGQtdRJ7mU0UtyiHsf4zOnH0
dRDE1XrBgtN+sYvWMRTgv6mcG8nePLV6K/y/bJT43AW1O2y4iCYQGN2ECAkioOug+RXKORiXAjwv
JdQwEYBV8IFT4IeJ3OZOdQHZ9AWFVMVcLdfC/V9vbUMuztrSQUdF9DVVpX40Vfwo0V9UiQwflcfM
wjZ8j2Vn7HFbIk9ln3z8C7c1T2wNR0aVRMUdRJ186+neyalzxpCzdDmVyGZsNnyYfqSJ+LFyzbcU
KN99jpRsOZlHwaqzxnSiN9k5axEjK/fQZ/V8AVPvHEQ33kor+cwLMuRmkFbr0GV7BVdcR/qOBV4T
M1XTNYrMD8ti6Fq76VHyOQ5NctjTDD3D8l26lhOhnOyPpFYEj6l7jZy5FUQ8VFYYaua4ONueOqkI
V0Be1Y0f/AaJGu8If+6B2CePEBuR1rTIrWOvv2RkDO2q79aAhdhVBjRLSomYPyyxOPoG1g3FcpV4
uJzXk4nSm3voQ2FyvdMNDiKBVHRjGsvjUUZw6ltGjnPBwdI6MGARdm5zl1lm1na7vs++w5oTykj7
bd+Px97VDxqGpZXo6nUb5T+drn4Cc+CV6NDpYxMCNMcA1aw3IkJW3bLw72Kz2JVtTXzVMhW0g0fG
HFxkLV3R2OFU8dwLQdTWvdNkcmu18lrOyZI52t7KZW0yMY4ZJtiIAI/XpB+wFiaxApUCpvPOuw96
agdZjD+R67Dn1/Vd57GqTGUIPjljHtYmPZe/ves9OTIw51vbC8ad9DSj4mVChosCDuobFurHPnM5
8fj4wFO9H7P03IbDxSndG+t17gydj51t8x+5HK+8H8iYYvzP2D9e6O2pOwre+2AC3DWNobonGnXy
pmjbtcJYBVX/GjPb39cNUzpiLJxIbvQc0d6QOj9eIKjVsOQTvOvQwIxfy9prXmy/dqJ7u9rC2uGN
wJcKwuGANzKZlfQqIfc8NpkarlUMzTQx371+eGqm6G0gfXqDfZviFUZ7XEZPHslk6z7q40Pu6BQ4
ltYwzWg+0wAhUFI/ESpcrB0EkWswP2e3mr9bweUd2MVPo4gUrDCxTyYPCvZnJhKT8zrn7H/GnlAu
5VCylIy/HBMYeqq5r8CHN2hf9t3AIb08JiAQLpawTdo2HmRBYgtaLoSGoYruOy19sic0YrauIcjF
DdQCUSMfrMFRIS4jW8xdnuS3WfuyyhQipjkCCTfN8WBZOv7bOC/x6JtEcw1k57bGhBQBvsDQPWkG
0kQ3Kl/NlhiYejbeNIk7BG4SMSwzgqSq796yJaTYrkv7Pqybr0AAsVtgILsO2k6rQv3ES6Sf4th5
NUP5OAxMV5fM2O2co2PwZA6icIrYd5PhzQ6wcTfAbieGI76Vow2JBiphhel/Y8XVePWG3PMbFnPr
eBmLKkMAx467q9GjRVrMYcAIM19EBhMRL7NxLVt3FdQBjAIsS7Qp/ZNFncF0JD2XXfamz718KPIn
Zx5TJk5avS5ibw3jm8vMdsxDrX9bTtydJF7pu8EkTS0mm7cKSR8aoQKwqcyBtsIvCPuOnqchL7rv
hjVzS3DARXI14+jYjo2JKpd8QGF1qKe64cnT7GFHPfaZY7kwY5YElgC1V1U5cdjO+DKWXJ5RW/c7
zLo3MELuBrkBs+QR2hwXGXRx5FI8O6DCwuGaFCVpdbOLbtixvl1J3zHP2G96e1f3TJvIwkCFVAFg
RM2zSnM0SJVV8aCN/Wa2TXunD+GDsMyLXZlvYwp5NvFwlBi1fCI3HDEgxVI96z3zKwwymJDUFMTH
3mRxhqXmwDHQJPNJZeIjFJKMn87YDLOa93068xbRig3Zc9szG5tUu88ziZcG9PlWtp/JbBgniZtd
ILfeBHG/EFnZFgUkhuoklWjZyD6kLuRL7W0iJpAOTPE+VeZubLgwhKUdtZeIcc8qfCY9MV7fwrkw
1h01B8q1QkPqw6giIOUEt8XySSAiYHynDpqG6kPL4gfMWRRyCiHVwkDsy/bZAla3j/pnF3bbok97
lU2NQZfiegVL8c0bDXsjO3NLZmZM74rbhECOtWZlnwbKcj4bVr41nc/AwtTRIalDrdQCOhjQdTOa
64McpOzkLmpqTBg1EleT1FgkJxg+evyYGKjoGEkvvRvqhCYuTEufPKUtXc+yy6YonZmjDjVXZ6yl
BwpMsmDxZfWMwFdtQ5CyyxnU6zgMoxFzOz5HFfQY5gp84DXUxbtA6NFG18a3YCZ4ZNDwR5tdctbY
pZcg5tlfV+96ZMtjzndjLcDTi8I82Lg0Zn959pLm1LflfGJwii+/hW1KmCEWxz+pTfxwrnA5ujyC
PEz1rrFh0PDK2mYKYtszbSKC8s8+ad1tVY9nrp5op/I9IYhUrDYYDo4PuZdoAEeMA+shWYLEYrFX
+lweNZfxpFOy/5tEhBXbaHe2M74pK2EyDLJjBYCUPUHIMkpRDSjGqMjKfcAz6Ga9n9nIuGJTxetU
fYV9NkMdWfZcobaXYkAvb1Mt2f1RKGq0Rm+PmWiubF7K/Zj/Gki22E6ny5uhr0QhHlVnhBt2iIs+
tfyavHNNxBFzZ5jDkKAfjKTvTuE+bdwIet90atB9UlrFHpqM2G+VTjSzZr22rjLWiTgMdQeowcwA
JnZJerIXM4afq7Q41/R2vgMewYDzUFL3rKOUWkEU8d4zo1tdmQmDOqoEnG/XUSVfBbidO0xWBpNs
uS3DdFw7M/jpwKXvGG2Yk5J5uzPwfwhL4bGdLlxSLQNc2MT0xNNjgIxhXZX5vCoqxwQpHG/Zh960
qhh9D3rPRkt3Aq4sAmHd9KdplOQ46+woAxwsZnjAuYgkysQjyS8Ow5bORkQB+cTKOXbEQTvcfD5H
PVXQwj5RkFkS3Hf4HM1zMCe30JEXzwGB2DUtmLvB21uV8xRFDJ2HlLCkwNNOSEQdNLV8Ftyx9hEd
gAch/HuF8uKgj9miQrMg84ffCeBNP7Fhu3nlC9eo7Qt3i+DdZSBRVSsneZ1aGNexNjgvlT68CpBu
vkwMG3YHXtxw6CEjtXjv4Vy+912u7SYiMVo3JVCcMxFZPsdlX1aMbsJsxXzs7OFk60KKj9EFNISz
ybfJSuYDaO3pme9dlz1do5EMrtAe0sfTVmYku4DxmU+BPfLtQOyvcjes1q3tPlUFBhhyu1iV49UO
7HzYVSHo7VyLWUXU4xHwELkPFdFBDjtEFgonI9qQOdSczLFh1E6207pWcbZGwBvKXF8PTnHvMcPw
C2asZqI/i8YGkNvSYug1f1dF9bOGb2LrMCyoxmFcs2Lh9XNRnyJTXQLquLIAKp2J0gJBHKR+DVnk
MM5QX9OajQbzpGaTJajFM4sLvtUt1Eeh7tdaHd5ZbHK2wmA8C/h6XiuPG310J9+tK9ZKJuypknSA
2g4xorQhfBjuCj7ny5wrWCPbJK8e+4DqC9KaarGYgkEnM6BbB+MDazVijp0BUk68C7R2n5DZug76
vMax4zGqaCn5RhTWiDwfMit8YhqJoKjJLKKJBUJoPJjRgFKonuHdUMKdCaq4eiFK/tTRk5MQaheA
EmEtKYnvwn20VMdloi/WrEXoGHndZihd9qktsPZ0Uh/pEuPMFOMrYJZcFDNWOU38wR3PXQ6MtWJM
wxs4eg1Nz1iSkV3CsQE5RtbxpojN4QwF8tlr5Gkwwv7eAiE9EEb0SPovnUW4CZe+twzYW+iz7qwm
dUboP956T3sSthMwOWKdiiPUAmcYEkOnZ+nOSoqTbTdPFM1yY304tc0RNN+7kKxXhZ6+ZovdMxOK
jLYyplNFfFTMWDhV9xOHYHzzZPzskRr1plGRQkJnl2sOTh8kQJJDEb5Wuta9OPaL6Vb3vULaaH1H
0nhIZm9LZW5lb47TjBurE4hkjAIhJoqnsVILQQsahONA5K3ByvPZuEkkVDg2KpDaZIB7qLbW1Rix
wsdCPFKsb7OR3CcuvEc4pCzTeqRmPUklgZEXhyxWCHoHvqYoi4sKNbC3COyhVozrnHChVUOjTSwR
4wWTIsipjwhF9xA2vEtItlGZ9t6m6U39znOTb7Mjo8ibiNrO06dursnV1fTxzsRKurKZrN3FLt5h
6RJ9gsb6rveOegEnSWopfihkAyvTde9HeM59olFthxaZj86fEk7Lri7Y6kR9Wm8B13xXYlj1iqrG
4dXk+GTCVApkRBKeRm569VZ5DE0WeX4E8Gdvtg6CrKZmARUEX03mvYUzmi3h9FeI5tUBOslP6KrM
9yITx1877Zme3HdzcwtJcl2TWdE4XeHPxvSqd5lfGxKDXAO/GK3r0UajLPWcStHNHkzNwS7I4VMN
jH5zO8JGoJyNoSPVQtixt4mKrnPMf8Lkx42MZ9KCtswdYG8uOUi9Xf40XtTv4TnbB2OamJn7nuwr
v18ShadQXrMcv6LFOJoSUO6CEqhr21A8zbO3Q85Hdmdd/A7CO5Qu7PgxeetbVgaLsoXTqwj0cuNm
SIETTFXkEeS7SAuh+RcvKq7ZXnYDpB9zP3vsxoZyOmu675IguTORSlEzEzLs1lmw7SsNE7KWu3B6
oJHPOtsJz8FgMp4Ge+KoZ7VB7w9HSXJWr+Sk3VTVEuMDUUW67iYjKWqD0gKdfo0HgWb1Y8yTfm2q
8CXro4VVYZ1APfxgmyQwGVU+aN3wWbaxWBGdqEhPsh9F9YPysjhweO6aodqpZLg1KuLUjOD6MhUl
5sLEc+UgGaIpXGecz3cGIjM/Y9GFv7oj3Mp7tkz7YXEC3ek1F3Lq1fsiJ/FxCnO4+63+3LpfI5kE
h9DQdd9iG2o7vxjKaZ3BGKyyOdrrrYW/MOtArBszWS/9RdpslWpsQoFLxQcLzmT0EpLnNEdXQGk4
musMY2C1pIVGgA5AijNRXpsu1xGbtn5Th++wvt+BeGyzSJkn2yQ7hdfaJsS73STik/ng5NeOjtA8
q43jlHhvahCKOwhOBH7Bd5DbGA0RyAkbFK5t6bBPvPeU/nRrx2Q34B1N71zE/gU33p0RILqKpfXL
wvTBtlhWofUDzb4aE5nuGYJgLVcI6WMynAxGQAbfCq8lGJMmMvnEMORhcrHMMGCnF9zjsYs7pUR1
YjlIF5iWr1I98/UloQwY94NkOVXZ4o8X8kg1ncW+R12Z/8JnELrcyIrGQ3sPsqxBY0hUJJHdTwu3
nnb1YjCKk6H7koTxhQiEH5sLUZTvI64jMOnqUbPxWFczy1Cjc4+lJGq9pgil8mACEJYb3ZlvnEgE
0YhyS87iXvKHBJB6Qmv2a33iNqD3mp17h1TchDYEFSj9rN6VpBk0ctdXZAWgIDkKw/D8wlw8Cov/
1sy6eGP0Glta7BBTcpj06l6H0LZBP0UMjstuPfL++m5T73znNdB33I90CdSRYfttuQlqSKwDM2VB
Gwgiv0M2Oh7ZlZrBNSi4EqWnwFB1iPlClpc5TP7IhksdOZWHIZxvyZPq6xrgw6Qw3gp72mjVdOsh
Q3NdEOYnZ7zEDW9L3IwSlSDyDlYM2yLBBExTjUeH0vBO1u0rPZECCfUEkgJRHFBwtCV0/SpkPItf
NvRgqEmLsVvS47zuuMHDqlmJtL5lrY50ouK3xcGFdhf9WBwkaF9Ld2dqMaIEA/K/tlA/tOCLrbv0
B/rcjWr0TepSWhjxd65Z5hr0x40ZxYm+g1GngQZsKF45rnZowX4pNOGWChvji8vKqvXHnrddj9gB
F37VaJDGAwBA7nySISIqj5izlaMCkCAZ6WJjtO5cCHX4jbDohyj5BjlzwKM65NE6thUdk4wrG5Af
JxmBhhjDCHqVA1PHBIvs8J/snUmS3UjWnffyz1EGwB2dTNLg9V3EiwhGP4FFw0DfOvqZZppoHZpo
qF3JtAd9eJT9YjLTyA1oUFlWZBaJQOPu995zvpOn5VJnUUC7tBixYS9pcuzIuXrgoPkt8ZzXUCGg
IkXnGdvVuLS76sAIbTU1IeAGPDuIVIebruLYLNp9AsABfVBhLFuJgihQmJSMmPgr4ieNbHjQG+2D
eCuOWBYQfJNMOEggyLctfsqKUrAZ81u6Q81KB6awcNA8B5+1Tf+lbKS2DoPoRVl0fcBJ4fiITKKK
esKTAvdGgXtZO0VFNF2sPVroLTMLnzO+MIsJwXgubPFYQpxf5LfwvFlGfZw+dU+OGtX0um0EVCDv
GW/6ivRolkYw3tA3iBEURr3QetR9+iRmKJiz63qXJbNsT2YJ5i7z8Tvmcf4pRwSJaHXupQqOpr8i
KyVFAAVlrxceKnTAW5VNr5fuA6AZhOUilLedHA3yiMY3u0seEBgtzS5Zkz16lcN4W1nN9GwmKO0G
6DdAfN9CiHsLfzL2fgvznAZfZjtXSTp8WsYVXkk78161ELmdhKJDlT6mzDxpEj2hYwpRpKOfi3mF
iDJ9cjrajdRN8IQarP6V995PFchyAUqr8+wFjEdmUF8lEtO1XmJq7Rk6AG+x2/jOrAvmQYYh171b
HStkqsFE5gpT5GsXAUhmKII4RLH1NeNk6h4sc9s9URI2C7MynpIeNkqnP/e6W6GFerdK69a1CJiz
OWOM8y+WVLb4pB4DgMZr5utHv0J1ZmI1L9yyWroTjWE+Y3ZbPYGWJupPl6xlr0pufWSpYRlhKJ+v
QY/D45inhw4Sb1THaiNJSqt12vUAIoESsuNU6DZqo+NQykgd8UeATbtl06MmzIr8iWnTfaiPRyu2
KAE0Abiz4UQJa0PXOIZjSEDAYt+43QQMhbGgo5mg7fO9L4MP4aLTCT7tFmdCGyb3mcK7NTL7yiLx
7owVckg9eCSBHGqSHK+jYXjKA94AZdHjGT1zL03sUtgwAUjd2LPAJun4oaC6UNtX5jdbB8QKfiu0
IfXbInqCsPkMbNZeEMSavGdmK5cj8L6FX1mrIO9ezB7kuCcYdJDzV7AREddZR/D6rGPVdxMDCAen
hDqNI4eGMD0YOUwKayKj1iLxgB8zhFtBS5+ihELYKJuXGihhWZRvOE8BjEEy1ImAx9lIXs/erPq3
vOX8qNSMnYsoOI9+g2aU+StKls5/bQKmhQBiC50JNV0k042QoGsfCZksLBqoqGy7fDdeZmppWQd3
RWo+BwEnvkSnmu8ra985432j21eulZqrusEHYqaGROV1CgE9RmlxB4/42FOVePq9RGXI7Ouqd2qq
an9rG+WHJtWdRMwx0CAP+1s6s09Fx7DPHoYthY8xVmdpuafaNR/svD+HTfxOg6giwMUi170ymuvc
6LYVrfUgUSDqY8WP23mLvqU7ZoScQLsv2+/2gTOgLPDJnKBm/jYix4bkfEZRwiEyt58Zm16jwbx1
ov6kPO066n3oWECF3MBCwIRU1K7st64l3QjZMs5TdiUDn7LlXwG645sBNTr/Zjx7TuMZxbfjePSI
iJWk45yVPoa1tVRBuo6aYDelxANq8rWO7FMXfUF8v+4MnG1RzCs9WtOLlsTbVs5DXjZMxtPXldUg
G4/3Uc2pUfXMMdXwVhLFs778yH0frwj2QAoS7TMM3Asn1R6yyNwV3RdosCsSXzZZrm8b/YpohmQ5
tRHy/wLrQlSm3/DQm5PzFlGW8KQJnmMQBoUhIpqtBBLm8jIabg1N/FAN5uwqz97DutyYVZhRQiJ6
HBpvJ8pQcj6kURVQzXBk4I8VrwhqkS2zbrgmb+xcko3kJhAs1tAP8blf0vxilEUfQI8PBbsRpAZe
IqQirz7NQyC44ZtrBfRX3eZTb0LS54xrd3h0UrAgfsk8fezkPm+tO89hhygySIFYjhi6DcVdl24N
scES+WrFwdqp4Z/m4fRdNBKdtJzgb2dPI65fRehgFRGJVzk0lacw4HVM2SlBSscZg1ugfyBCR5LN
tOGdyYi7UKgqe1oFVCPUHTLw7tNohlDOY6ry7HnG/WiW7xFAsSUjUOIEgi9fEtzpypeGORA+VIBO
LRYRjDssQtZV2AY3IvimYHP6dQQRIa/ZKFvNx3eTn4WfPI8xSNhEYdA1tG5dtgnTQbO6y8zq1AT4
tGkp8spWMWJJACcaWV1LDrvlwrXTL9/KF2ZGv6iyrswowt8xYRLn5zu3YOdWSlkV8bDxF5BERA6P
fZV8lohyMxl/g3b6wVhu0+v4rTMbTAYPomQ3yUssumR10QBBeo56a10IDEzmTjOeYWfPvOdtmdV7
t7H30usOxhQi2SSm1U5oYieVudXq4onE+KsLPDG1gWMXETWhUyEpMjm5xs05duE2KDx1C2fgSxK6
gxgRJqhd27jd5nR4l8l79OSHzgO10q3gj00liMbCCe9zhPlkq88zIsuWByec7rtQPDbBtDOmhx5N
NPL7K9fFM19zpgTE/r3phkf8LPinNExU4C1ve+0cuqS4VgGEaOIZ5z8lsJYAI46uNUBFJNXeVjSM
UYme9bpZE0mcLCSpxeQqMjJ3PDgIpUKpl1o0GiTnsjxKj2hoDfonhGV+ekxs94NX8u4wIo+I8ybY
B5fuyPCiJZbDETMCM1DJBn7cNbxhqm/ZbYwC1IsUcDjwNHmm9Qajd217PHHmebzfdl8uqGivZec4
2MF8jpYO2ajwjqXgmq0CKzhNoGXuqM9WkcYShe0uVMOjW89rDnLNmbbw0IfFXibN/KXicoHMe9Lg
qIugOhGPthEe7UCjLtniYod3MI8/XZnfRxWMCqbD5LF6S4oObqUKOTdOj0q9eHF8zIv2ni7UUylK
NGJF8QqqhiPfGK+1xLrBU/acB2ehR99p28Sm+lDO8JbnzolD1EkJSVcZdXZWJSfR+ddJlWiL2vYf
rAErb00MPLSld8dz7KXPgXMBgPtMY/rg0HhYFF36jeMw+XE+inuqc9zMM5WueU5bv2Prp6lSajd9
Eb44lm+sQL7dty13ZPCzejlYfrFuvY2wQ4QhHimT9Ieaut8ObE5oLG6rgL2rIVxgTvbCZqmGB0m6
VYoAZeOY6jEEmsBvQZSuMcVVPeXoBZpAV21vT93nfHlDGTyM7fDdmOPlRvjX0Xxwa1uOHuiKahG2
NFUhDdTVKyqk4ihNNiHijra2rvP90phH3T5pezfbFw7DY8QD/oY0qGUwW9KD2aUElek609GOSWj+
B53m3D5m5NnZIj8Ca6vW/uDST7GHh8BF++4K7AC0bN2N3sYGDv6HfGhxULQZug4ba0iYXHdC2ktN
LEPd5fuuW/Qgw5m0SrksoiWm1jviq/oVvfQ71RXvnUP71FZ0C0AtohoqyFWhSvMk0B4+1oX2kuA6
JpKNaZoM6zeAJDc17f7Ybm9R01p+PGwQSHhr/YDeKNwPqqO6D3uQgsTJL0U1Qe/2+nFpaMpaB9Id
liFKLELw3is5ZAAl/Pehw7BG9wiEgQlr0sCov3aYIYINo1vhsOigTIyWJadHveyPMTfX61x4O6F/
8gDkovOwMby7OqAFgJDgpPINfse5H8ZWUcZ3KJjOiYmaTWGEWrR6T3pGD23NkM6tiCmJhT2cTI9w
bV1fGrl/hJcIG3wcxg1jUJoEtEkwDyCEcdIvK2/p4woCJRLrGU4VChGNfbVyxCY0pLnN8uxk81sD
ah0OOs1XKJzz/J/JYPWfPEYNQaHnWxfickcZkc+akdo8wVMkO7Vy79hXrqhJqFBdRnMKNSL8utfU
4HAo3RJqThZujEZu7KYHBhbMBxsTu4VQB+FNRPEx6DehzjcRamKTNb4q7X0dj9dMfw690p/lTKWx
uhOKWb1NPseSaXNbAoVrMrgAOpU3tdIqYZY+wGNd9CZPwRqA/thsBklffmQ+hhUzeHd9+Rlk5oGS
6sOmZZ6W8X3WxS45tQhkAuu5JKNUmymNxnRqE+cUh93G9NPb+a9Fp/1O6gJO0eaMyQx1lOrXfcbz
6Zl8WHB1lLGFT5wx38wJyhjlBwzCK61M34vogA4vJdyCo5qZ6s9NII/zqbk2v7QpfHCi6sMLmKjF
zH3Ri87XWGvm96hMNEZltyUN7F0TPziSOSsdpl1kdYzvCHiAnIhGUCQ45KLmDNrsG76EdiF9H7B0
QDdEf4jpwAbleB/G6sOsWsLGTZh7wNJiA9dgFWI8rZqGiaF5mgZxU6G4U0bxzie8DNN07/X6FePT
M8Cyg6bKbyZBS+RSo5dvh+lqoKNUyGVcdrd+RhkW8jr0+EHYXruVMGusV251XQbFV1/0p9bIFz2S
+5yhw8IgUGUy8g4B1fiKweKdSeS6aY1HTkcbbZLfPBoCdUP7ALTClBm4p9rn+b9rs77m696pgr7h
5KPUhnZVkPMGmWvEWSnUc196oPkYpE6G9i1g2ork29kWSsLtwQq4JBOU18gFA+aPd7mTDajxawiW
m9QIruefoa6vLJ16t6iflYMuaEzbc+N0j9JlKbIiBkdl9MHJE7MtieJ4n1OOKjAiOXa0NGGhPBnl
e5XZd2bB5sfRTqf+DVbgKBZNEJ71zD3EM4CX7R4CiLVz3Bj5nM5KWntEPcNk0ef77AF5gemKG7tX
2QkA0p0YjVPkmvcodh4EllXNqK/bqj6Dm6OQ8GOS7em0zbHafXgEIvvRmtPWtx7ivDwx/nlXsf0N
1f++yLSrrruVwOhBpL2o8aPS63OjyWflMm23KnlThO4OwutC0ehfkB2AjMlDg936L9JL56MEHnPf
Tri+5M5myaT30b3GyoOPE1ylNno81PmLkV7NaCB6UdApK5uaKGjZTNwCGr9eblphbwU8fwdXQTGe
LGaC7vxOh1r+NNQZ6QdEhjn2jWHgBo/VHrLPofPaq55ywucYZevqzLxlXzYpyj3mPs5wzVzdwAeX
KDqZoVHf98yUGpr3hA/dBHbE7hmxw86lOowftZY2h+0JX2XIuSkD1GoM6FKKjp45IoVzxn9UZTqc
8fVT7jJhTagzSVQxb8rGOKRT/NSpamtrFj7JSL+JekRITLao27MrixByCHojArY6nvkn5TMr2n5I
7ibVM+eOX3rUO5JH3cEcwRaNv+zWRR6JWOje9NfFYJ3LDsm24w4VuuIexcPQIxOxH+OqeCs5sKcR
70hvpqz/wtuZTJQXJePODXx2PC3JF66rdz1n7lzVdbYa3yNEJcsg6oCVSo6W1oOX0sLyi63pN/qi
8Mifi8zqKaNt2VpzKpODlj2mP7vRWqzxzNnpdxFg1z6SdGTQtqQhbSi6jELrl8iq7/PMqo7leCDU
FW8VtoXc5FwdpaG2cHXc60J8jynQfdZp0n2LmUbM+TIJ8JgkK6lJa9kOrk7wLqAXDWRtKLAX9Lgi
cpHfTl0yLydz1MREi8RgZyiAOsXBIRNIkkSbMnuy621ydrUsOEQFKw1QDYSOTD4d8e4nIY16Iu/0
JhHLeC4CQsH0l3BPsP3xQ+EZu3+bY8H+f3za/e/j02xoJr+JT/tv//N//ff/+r//y//4Gdsy/19+
YFsM819AW3SiGR3HNA3733PS3H/pDn1HHRY1pYnjGuLfsS2W8y/HMnF6m5wzbCktfktxbALbYsl/
WZZrGp6ne7bteOBP/vN//Bj+Q/C9+L/4FPXL//4Zp+LOsJQflJX953/6N3sGxhi4NC3b4Dqwo/MX
/QxTETLxJcJMfalN03ioiuaxj1OxY6H0Ycx1xq7Spjc2fLRy8OjjnsrANO7zQDm7mtSVJrV95oXF
WTUNjUaOnnkP09TFs7iRgABbSPxIt2muDG11ZUUY3mxGASZ1Q7YJBIjttprBjtU2795DDxt5lbis
iujOESNnaz94EnY+bSCFVfRB0JiWI6kLY/Qh8keMB/ZIbpDpMgo1PWALnVccEw6BC6VscwXokZDq
bvIPSY1WK6rdcYnVdSJGExflUPkHy8hr2EoOZzmOcEj0R7h+bfe99UXM6ZUaNiYmwmXqRWvUi4Rx
MmLorQaK1ywF3TFNbbPuYvkxp7beJNNN7j2aSXSfCl/fOjMYAlNCsx0n+NpaDLyhF/tI4PkhBqbe
k/uerVtG7WRj3ug6ghWYWgvVmDc/vY7/wMyRc9Td/3vIjg4px6XyELrrUc+YDuSgnx+ypoh2GycT
cTd8s6COwn2L/reRzjZIQX+46MyvG8Cd69Y+ZiFBMXbiUzkkwWxLRipRQKIm/OtIIzJe98zU4cUx
K49G8Rrn/nMlsmA9NVTBXWqOIAf9u7YsgKK7zS1YA/pQGaLFJolPtg5bupuTjkvttQlbwFm+dWNP
LI/knNhXBI0TlO1tfFRaReFcR0765Nloq35/Qxz9lxti6MCQmDZKm2rBIqLwrzeEY5qhpTqDSCef
01OTtFlZGgVL2mvvLqRJ1Nrdd9fvkWGGJFGMIy2bMRo7zmjuqnIbzKwJ+5toSmYxE3bCLCYZzik8
RpXMRLsB3GnazsMpBkE5nbsMbUPrwoAXRjt3vgDJEllzsiRRri67OpOMyz8k7XlkvwkfSNIxQUe0
3Rfe2upblPWUGytTjtlp1pIwMEMhFgHD6W1ANXJyKkjJsBRdZ4v6vQHAi0lchDzUOLuZHPilEcFF
GwR/2J3SfiMreSI1OmGsI/zVWFSfbSLqb2GNY7+PxiWEweGEDwuvnl5ve+CAKiChMxhS/8We0UZ2
hZvm9w/GnJebn9/U+cEYHgomz3UxPlmQrH5+U6UWcH0hbbsJ+fKmdyIwGdV9qPoJ0Sa5RU2mjIMc
0vBYCk5QzBZihwmeY4XeNkD35uQe1F6idLdFGlz1Ot1aQ/NvZAHw0sTRwtSKVxvZH20M4Bfr31++
8dfV1GGZlxQX6G0ctNpIAOb37ic0FZ1f35j6qFpeVkwzIGSpV6glBzLFyTj2MD1B6t9fXiWQq8M1
0Pa44KxDhCPrm5/dIOSkadAl+zGeTfQSMWrQAIXSu/3vr9WaP/q/3mpLR8Cv46y0XBpBv+Rjxkpw
Nmk7JBVpz9evGwu3pT8iCmpdPXUee4uBVKAU4nZKduG4O8esXvyS+F4jLsBqVlSC+rTxohJGNymF
UBtZqbUgXbnmmK2EBf66ysluJAqbiUGYhJjiY7RU2aogEWGs0jUpAy+pX0Kl4vDNeE5ymC8F8b1F
R9D7lsMmLwEho/Bj0D02ibftuneagq9BZdswoMs7Y15I0aB860ihxaiFvEek/ZVuhc1Jc51HDlA0
vE0bYzN59ORlXmmd3m4NF9R/Vaps8fu7arCb/3pXhePQ5xS67koULH99A9zJmtrAB304DlwYPgTA
YxMJS1bCwMFu64MKD/4s28M7iiZVJDQkmb6/pkCjLtfqCj5SqK/HydOQ3FqrP1zgPzx24eo4Tlj6
TE/Oh46fX9FIwvGSo4Nabb62Ckwoa5ZkWqVh9TKAR0o03F1Jc9UHnBiGLck+sCcOnuexxBGxvFC1
d++4+fc0i15KQP1/+IjMX3crQ+fzmUNiBWA6z5O/3ELsPr7KUDks0WhclSmdJy931VpHtMV03eJE
0q+r+fRdCP05ohHBdDwe18KfwwE1A90SWdu0+uNr3eQlGlNHrFRoexs7fgjC9tgJkPcmfdg/3Nl5
bfrlg3KECb4YZp3hmnLm1v308Xe9arnatEehifKO4JovLL6UWMyB/fY2EakAKETP3s6BqlB8YzBh
vAOD2Q+2Qvvu6wiQnAFto9mPf3otZ/zeL9fmmqABOS4avJ76rxseWn7lM4+nCVnOXB+PLrxjXvWe
V3ECQ4taYuFDt6+VO+G1X9BGGu9Pz/Uf3jxX8sYZlu7agPt+uT9VOhVl187WhuJ+sAjwQQI4bRC1
3+NgQMrQmoemvcZ2Up+qQmxL19r0XDecaNJHTBPyRo2kkLC98NlJm+HGcXrgRryMhUcWeuWooyFh
nsb9MZ33v0bMPFFJMzb5w0/i/f1uclx2JQ+aO2oy+frrk54Mp0eUwZMmXXsf5l5CzDvNAtI1r/u2
+OC0ubd9fqFq8EjB39wm48TVW2azvvx6l/hYIALrBtcFDTSLAQSwpG3RWp8aSyL+T07VZtmjt53D
RVysjqvZYZjKGqYHo/el0SFu1BjeDOVHQ/1A6zC34YM5H3UBBF0VLIpYyE+6FpLc0pxpJvacDDig
AKhAVsqAFs3zxhlib9npGY2Oarr3RxXchj6Wg4uDqC7K7y3+iTxSahUlIFaByNxflgDbJzJR9dg3
3XD2yFdcHw4IKmPEKdqQ9IQLlBONm+kRVSU+ZAZ1QgbTZpy39bQkicWvx0WnFbfAzaaNYzUbcLf4
pTQTirBvvUKmMO4iY/JfFEPyQlbxVRCxyacWTzX2O3xnrVVttYb2DA+7HohaKid+WE/UNBkRms0W
0j98RvIfHrzJ8iRMwWdOwfbL4smtj2MTmRmzO1rYxKAUJ1hFR43y6pR9x5l+VzmVvM4IGLN6GR7M
YY46IW5DiA62kGrW5DQv/M6e9rk+3YvEg9zujMuu4b5Fpn9rGd4zEV1zxAePkSn9giNRv6pG/dPo
kgiFD2wvWbOzWHR6KhS15AvR5h/s0V/7zOunecvsSqdauBRdhWcSXOnTry9Hcq3+sOD9/bRjS9cx
TFYW0wG79cvd8NDKF15RNMs6IVULqXK2pstyTaLp4vLCD31IgGAfvJkuVtVUVNj1B+CCzpi9u4Qy
rsvBeib8qVva8/ktypytBmZKKyLnT7ve3/cUm0WP/c6z2V3Q4fz1i20JVYKCrzX4T5A9Z3bP9GzE
6ZGEJeiEnrbiPM3Vi08eWLBOLR5xSwWT0Gdc/v6uWf9w8LLZ4JAyepgS6Qf8sg7ivJDSH0i/nJp2
XCEoZ+48v8Oe24ObseRbKIPzpPk79AbJMSaCsvfgteUlUvYxbs9pkL/9OFjISC0Icv5U6e5SUArR
Ug5MV3S16m2ezAZyjSgu6Ywf2CawIUwwLBmXBRslnTXSA2cFpbNA30VGkm4vyiH4dlkNpqwMt70+
fQYW1WCBF4AoMFSMuTxrEYkuiW2ViOnWtmrwxY0KsfLwhj6u3I5I00hQgb2Ya9uA2mUbxwEDKbJ4
/RTC+2xGy9DOE5ZppyixwKZyPtRQGLn9rS5GFAVs6KRF9nsiNKv15WNAhAoDPRy1qyCR706Lal8z
zXPfgysbi40IRlIH0uhE4VBvNfhXukz3jeEaJ6Rou3rM+msikig8HGg3+XtsplABE3vVuSj3C7K0
UQbhp5BsJMui861DqopviYZgabLTfqsCAE6VO24STkzkMNorw0zeQ/JMF7hG+dxSMvmQT75moFGP
CILDpYb5cK0Sa1yD6CLNI/8ylIUNtRxIbBHqLsS/uOnj+E1Lkw+Tg7ZedzZsqGjcoGEjO6FDgIno
+4l64KFPkM0M+FcOVlTXa6AYD505NmtRzMkWLlB54TS7AOnuIdT6TRUZGOgaEqNtRLOU6vq9Dq8G
l3uzUmSK/jjF5abWbfNxWzN/OFxK3WGCw+LQ9kF8LTREAFEEUsgkez0sCw5iqOkyFnoNAzFTF/nc
Mdnemh570+XgWjANXDczs3GYzQG5QYd2pAPCkWdT49zn/F42axjgjAJqZ3N55S+rnJajRCy9/Gaa
9xHHl7dVw6YxKTT5LTm1hA7F1aaN/aPRc1gFoAXEi/DcTqP54s174ziXckgLlo1Ry+1lMalN7AKG
y1qDPIg5rkXm5nsRcgU4a9WKInfd2NFnMFHjGwn9L1cvdyh7mH5L+05PwS5kQ7Umh4m5W128I0Ig
zIf0FrQsLKvecOMpjsa5havK1lFicqbiL2Tkuwx0nWRfUpfiKj95Xazvqy7hHrQAKC6fkjuJB46D
yMnRJ5zLQX20Nhj3ElEDId7afoRAz7yXpjULJ1ZIG/lgC+DVasSDOZinGF3xqs646IjHeYeRozhX
mdhWvXtO7CC7s7S+uomHD4KVTpSj1L+SeXhiTTTjvaJfoq6yNnZ3G4wzdEzHpyFFgtIl97buVF0n
XWvsBrTzHFl6UMATOiwIElAobGd1WdQHQ6GzNaxlYzbdUQuBVSoygrS45O22UQiOlGHj+dJjc7DF
bsGZgFgNeuNE+he0AGW8jxFND2zJzTpzETnFEaDky3NF0hieNGJteVF5OsRyocaKAQmYiaIzg1MB
qJQmMPuH905kalDnyo0xUMMMTcBoOFL8fWM5H2yCcdUOFrUoPR1aOYh/Lu9LFs6fShntLVJ4USRb
2iooedi69UGsKJb3eeNqy9jbTv5TpDx33UbBVeKbN1jqwPy2BGz6LZ8/YGSmSPl060zTZzuaQJnn
f4HmmLYWAxaNwNv6PvmBpoLkI0I+dGTHxGKKibwciYgzwjqM00zNX2FvtLzVQt9ZdoiONy22Ohvw
0unUO+dR3syCf1NqR/grm9Ko/YPm1ocWT+3BK6GOXTpC3UxvjM1enUlxX8UyQ84HEteC0kF17MCW
8kI8pGra6SOtJq1jhRYdw2iy2SrlZjvAEEzfCO5ZdQUizNaTa+LXvK1jo+e2U71mpiS+idY48C8i
q6i/XZpQznyBGhtsnWGVLzuvvhYu3VIdreHcdspYBTUdf0NZmNxtc3zFje9um9zlH5F/h1TtyGDc
2SGKxwwcTgcQFFhi9GBYeUx2N2gYvru5cxf1XAZ0Y0DWzExjG5C/32ZPkR29qlSuL8tZoWamYcrP
Px+losnYB6axGaUN/2n+oC9LwI8mjDznU4g+3QlKEr4BNF2+aFDm9L9Uv1Eh33dutEzf9Ozj0pTK
60KtBoeVDF9ivPUMNgYNwec7dqhmO0y0kdkuL4vdZXEsO/s+KTHt9AkwpfmkBHc42qapeE7D/Kqo
jLuiddkbEh6FYTGRTolftGRCNAa9osuKgXaMlybv631k4GeYi54Ar3lKGbxRRhygZHI/QDX7L3oS
ogOgwG34d/SGF+6ykqDsa9YkFVI0Zz4EzwqUToVwpccBB5HG2fK5t6uM8ZNl83Kngp+xZUg82B3y
3nm1/fGA58/1smZ20Mr0En765YY2OgYu/CBg1kg4nFsul8UZKQL7j3Hn1x7aYIfRfEUtt0/I2tYz
hqR1d8D3z1h2mODraOo4uGm4wg/4ernJl7pCnyugIQ5mbNXw2uA6ms9Kl+JoGBln6n2yzfqUPNFm
QIZg6jsXYzmi65ivLqxoLJd8VXHJFqrZFCulYpUTjFdJZYpUDGOIxXkRiLjdOCl0kIEmDZYEIhOA
0aUeYnTi208pmEPWZufGbIydQGYTWXKXkna6utxKmj0kFKkxW9u9s+vNDJ0RuceoLdH+ceDCPqOi
H33urqmAurWIfX5/rjTmEv6vJT7HShoPhsU8hyn0fAT+qf2QIHeB50X+sOan5n1pG8/ziDuRvO+t
HcIrqGabBbjhdZBhck7j+EWLSbPDWIT1HwjB2gm0P/VE/t5otxk9MKYy6MzMl/fXiwqV8OG7MPDu
6EIvDdpme0Hdtgki5LuK9jiWZuOxdwleU060jtl0N7+/L//QTuLoD/qZcz/tWRLf/3oJpLtaVpxJ
0tY6+gVx6h8HZ/ySqbztx3GdTj2smnmMc1kPWCcGMmQem5L3FHU4Uu5G+2pdZz/5ED5l+9gAqljk
0+AegGlB0bTjO2dqn39/0f/QRrRdgya4QZKCTjfsl9IKiQLSzLFvoauip2VngZODM3TN0B4BYga6
Q5U6wGjic33Nz3Z8bvWp1stT1kZXkdMmV25EwEdGViVStmyDFxCupz7c/f46L03iX146V0rDtDzB
rXXMX2qZImok3reQXp0DSH2q2ffrosKBlqofhbnpK7K/vW9aENPJmc0Cfdexi2u+2uh12W7BnWuo
MnWDYQTr5hDSJHEGjmhtJZamO7WkGdEdsCf7x1KjKsLAfKu/a6AALWQpP2DtQsznzIwqd31Z8ios
los+MX50TkgiXQszDdeDz45HeAuGuVHfoEk9aAnJ7iJ379F34CXqXEwQym+3IrIOTgq+iDJ6Cp6J
a4UlR9LioZ/EUVKXzC5eWt9dtlaxtraT+vGynaJygoIZUuO7brHCes6eToB0Z1lkIrBslQYpFaWP
3hGufTeXL5dfRouQU+tvf/9w/mlFcC3JhJmmpGUIb25Y/rQi+G0f5aHHw7nM9KArEKw2N5UEkIsV
zuZkCtS5d/ZD9t5Y7dFoWRv6isKCPO5XM45u/nA988vwy8vCOmBQ387BI/LXwpdZW5bQ8GWKNkzW
yisGCMoy2U9UB5u4Q75Qmzmz5rbZtZA/bKv+rvAoXDVOuw4LmpXSIG8hdMs/rJz/MHSiKyro6tAb
YEL6a3OgcuxqQOzWMx5Vcq0hvAqCQi6KVh82dLpgtxVidSkAddSz28BL3mDYxgxH0myLgrZbikA8
FLXbzH9CtwHnOO91Xk3PLRpR0ytkIcegm45Zye79h7uq//220lbVGZiRb0JXVc4jiZ8ec6WKEpEJ
kuksRvyuo1Ic5xraNbZuVeEaK8TzpT1JoyHGlSffoqGgJ5fGd/1cwSlbtnsc8a+9IE2aJEtUaul4
5Y9I6jKCbLepyLaRxdEB/F/xlAhqOv6ClzQQxFEqGCPN5E6rPJ5xegWcazCU13QqMVVx+nDjTK0m
q/5q6ZEtfzQEgvouS8cnmP8COxUvZBdlNneqjldePgGEV3eZZh4wQWCBUdTWGUY0bT4oQltbFdXD
7AjZWiMHg8vRxNTyaCvlk2GJh4rR7ik3getKvbgPa+f7ZMD7a+Ke1M+KU62lNXwGc9kuowrwfDad
XAFSmBkCGocEhIUxEDviqnqfcbrFmDg9pN8vhergx9oW3ABetuimKkwSIe3eRcs57AoBuXc+SzPl
FxvMbS8RJLvLKQbzK1jEhqI50TS0cm75XI/JHd6V7OxShKxCS7xBgWw3DLg+K59TcRU66CEmd9Mk
w4vIyRf8wzvjGH9vxjtC4PyVKElMWnjzaeKnl8YuYw6QLiifvNAfDbot+EKnVdBDsCrBo54oLIdl
53oM4bwGoZVKVhYJ59ePeme01070qvtJtE46i+jjoNnh3I3PDbCCy/GZ6J5hyZjPIyBPG/RmfZkM
xnr8Cv4KmesYwBmzaYZWzT5KGINdFCK8b1ZTluvLZoBq0UAhCbzseGkwwayJ7Cld5UiJV228K+ez
8Y/zuDZpK5wD6x9t6JZmNV27vZKZu+2b5BDnjD2EIg4bHOK+r42vwse9khXkgdlW9/1SOxEBRrhY
C0gWZudNHtBBuZwzSyxUmzjooVtM50sfPpfm8f8Qdl5LciPZlv0imEGL19AydZJMvsDIJAsaDukQ
Xz/LPdvG7nRfm35gWVdVkxUZgXA/Yu+11xAjZDrON9bVNAqqE8x4JnZ2n7wM9rteW2Ilf8hIc2F6
wSvSbwsKYpcxRJvfcBCdp3yc9mMylPtpQbrf2A92Jk4D3XFE3M0hH6yPSNgfVUDoKCwW6Fn6Bsnp
/8gJ3yOFhwLDyCUk8QBsBTQy/QboKmdlkzxT8kKGZk7dGRau9Kj73nfWacqgYeeDcUhJzQxocm4T
crIZfHBOFDh8jc3Q0FqaxAU2DTmfeiiDMYX1pSqrnfSRMpmUAAQPVdPGB/YF/bYpqPuhxfe7Kcou
2WrfaJkAYjcGQzP00HgBNpWzTCeUKv13/TpdD3Ip2u+tIMzigA3G2UUJQucoQxiczFO21yNNuzW6
/Tg1LuptyIeB1zQ7rxl+eq2X7CyvnBGSz+3OnzuiXztyTUMA0agsgp/SZUoiwEHtRJLt4WssB97G
CQu2fZiatthhb6uvBX7l3YrIpOkfMvJh8+48i/TdDLr4WjIBFpW8YPKkr0U8e64L4JXOnDzbdHjb
BPfukZwGjAwSubNWuYTGzBwGblJLhOVhYG0Pigd/f2o9AJKxzwA76tc1bfYNuP3JNV9sJ+lfp6I4
tANDGQzFJz19sFKCDTcYj8pD5zAozVzJKWzg5Ci78Oq5S3RLovW02rlCsxU3JmDdPh3Qq4P2w+oD
jZtGB9scF5EnDeQ8NT6xxkQxXLBR3+q2xRireTdCeawktxRAGAsUNPVwtrLDgT0xcJeJsvwqz8Zh
RhOFSUDBeBAEUMWEhveKNYybDZRYxReSAQAKkSY9Vw2kRHOaipN+BnQPprrWOmqKLcV1ABGrRS7Z
I77W0xgDVv6wFM0+w9GCYciBAs7Ica/fjGSmeEwKroMvEU4ICI3nvexUjh4zQ9wWP4ogL3eOmpoF
eK3liuOUccmpcHN6XlVZ2nV3KKUZUQs+TaUZ7QYbVHjWOcfCERC6Gvdg4l2XFY4qtmsdVyl7sUFp
wpjDk9YYLUd34JVPrnHGpTeBM9h5fdM/S3Hhbes3UxJE22xs18Oax8/MqSwkUNYRLRRgKSs9eWvO
i2pwJuqxl+1X8aUFT5m2GTVvGDOskpSWueFFjNAjZg75QIWEi4Xx9EH/6PETdSLcQdWHCwEePvHa
TWemO8q/GttYdtXDGtGEyzXrfvfE/N28Oty6qqL2ao7lqGOlyoDKPcL9xbXAUrGun/QcW8/GcrKk
tuk8VKeVjaOdz/NOQknTm2IkR+yyfEJ7qLuRpROjOlb/IOwGZRaYjGXrJT7lbBUKnLzo5iHY9Vla
wRDj/R8LhX6s7LfIM/qbkTXr3gDZxeg9/O43OKiN3qoPMiVPnUKN8RJh4fry0Adxq9aa08ogoq77
d+FIcuo7AQo9q4sNMQHdOV0evMWtL8kcvOVt8umtCjw2qPmsTXZUAcHBYSXGpRgggkI9X7FMbeaZ
3il8K8yAoYKvotUomTBuE7t+aQrzd1mBxy76NLisI+10DPxop8umJh5fijLyDxPj6x2OBIYwaK1N
ByILC77dQtuxSxv/4ttZw5oFy0lUF9bWHh6tCmxAjsyfPNXuRDPSnd1pKF8Fojx9xzSWDeHfiR8d
VeO4CET3IDge4nCfFXyfi9D+6Jlyf9146UxqXWTTELqsQQpDcItn3NaArsAdiKcGj2jwBIdyyDo8
8Is/P40BIJ54ei/wPWwrm/Vgjndrq5fNBanMsrKah7b5SHxTnvRzJ2MGukL+qUvweaktnasf9SCF
VePccJLbEx5FomyZtGTYQnkPcfOUGahMLFk40kBu6Eov0gISa/o2Obb4mobro3tgrbSNJMFyEW22
Wo40/ooMH0IwbALAZR7O2b4B2dPa1IDQYn7FCMFJ74q3+uMwSAbvTcc5BxkmqeVHXkLitqGTbBMf
YkXuXAIIsBv0on/0Hn4ylrekbd7zivJE385emk/b3ge5W7eiJWq5h0IfFO++Bpvji9uY6A/ubpje
sWrV21qaF3eqWqCxZXNm0hnsncaGS+xzaTpLf426f33RAbn8s/g2MEM18rRGaqYqRU1DuueC8mPX
TA7zojLunsfoH1mbPBMJFcoyRz/a2H7oF07WPFIADRsd/BRTu3ZhCWDMVfs+dmnPLgSmIllIaBPv
eomh73D9YzVzQB/t4dsifRvCiWAQW+EH2+VGmex0BSXnuTnXA11o6/fGweoR1hpD8hQjvzg6QeKf
4iWEYgJxmjPJNaFEEW7hG6SU+nb5k89YXtcAm7GY9uEsJ2LsLSzZqGZzAuKg2IkHWVrfjciJLwTd
I3mjgtjojy3Npuo0JAwMIEpkalwYezAHwyHYBJ3fsAhEu1MMx07NL+EnkXWAXUafJ0HEJ6dPOxoX
aK4KIIq9ZYq5EHTpoFsBfaaRQ00YmYPTLQepcOxO+lsWPXZIAo8ix7KQW+VHELwbQD4/wc8dyiUi
zJgwBp+5uZ406PZZbzCaGieonDg0Ox+HbmL+9WygJXhzbYSTOAe+1h7L7yVo2ZAIJqyLy4cwY4U7
mrxYgBGMozyLHsmp4nNecw+tUY19k9G73uyaDfsVz0EHOQqYXp7VLxR78Vtaoy2shYBBKOUPOULp
CAIGa27FCkj/0H6NXT+vMdMu8QeCm3Tv6j5J7RcEsTizYyM36GCY6gdfNCcvsAF6fA2Mw5CgRcrX
E2RZJf7je4jo9JdIjc+sxnrdV8yaMY0SREiSy15OKeiYkbCPhSy3+RFPDBksqqMjY3M9MBTGMgrA
pjXH6WvHLZaC6Msfri9+iwrEDhGBPBOqsAUU9tiCZ94l0jJ39C5HG/JGGt2U+ifPzHGb7sjLYUNV
EaRUgy4qRcVQWJZPjBRmsm2Q1Kg/Ta+xMhE9OTaICv1tqHrjGCAogbDkYl2M678Dq4JBhNapZl2x
x5T4Ni3WxS4Lj0ZSvPmGuGTMjEGf8p6RVwF3pYB5zlGSZmI6hBVQ2Bb45IiA76AfjagTf4JMpsd/
fYosZMzpPV+rbFuolQ9yZtWuNm+F+AdjW4uPngnSbC3/jOB2z7PHRR6Y059apcJF3CzHhp3oth6a
V9LkHooh4+A1AG6ZKz9kmLDT8IV5ILO8bgeeK1UHFVi7APbOp1ltkvQo7KuLCQxMTlP7kLfpvlcV
zWR5OABtDFvo/JQQUFdOhZJoqJO0KcLhoH9/tI7XIWwTho5cRUkgf7e+9etrI9Aj6Ak8PGG5xAfq
ztBMqqJDQZ9WJ3325EX0x6v6DwjiaMqDwtp19vhXfyUdg4gcH1ZVM0HY6UbfUf55hhGk4sRrco+r
+cJYBvUKp8ZxCKe9tIpDNTT9dydSnPDRfl+o/OnXwk8900daWmxgyxxclsGGRxWme2l9QjhjeGuZ
4l04k6Gsr/lZv74iBZIQGjKH1YenuY2hluhCYxkKZOzrcEyD+E2XmJmqHXQxCuEeWAj1cgUhnllL
CJtUqDKjB+ScNORYLRtPRfXgSgXUA+GuEYJhQ/FtGskVlN30R7eEftA8xtDBNl4fxhcYde6u6yH9
Jkm981iDxMyT9iKLVmbASkvAIxMqxRvBTS8w6xiW+0wYVnZCY9z+yE0YE8AoqEL8MgXb7j5rgXNW
YaUnQKWxhnCnt1xZsy9nVJv9xIjD7dNDBghjWyD3/hLfdmoCUa6ANKg1rskUIimph3mbD+LcEWE+
huRDgIIadmlPfthqQ8FoxnGXS7t/BHbySaIZE9TJ2M1Z1p/HYSS6mrRUv4NDEbfTaxAnPW0/YpbZ
vy8VShCMvnxkZvxqW408z130no2MYj23OfKVm66iBuDBbzCm+Yi9d7iCXMpt/AoN0/CW6woMVngc
U3QsBGOIA8pAlH8wZvUfbFV0REk2k2OOIHRHYD33p8eYeczwRtsd1S2ZeO/hgmIvDsf1UOfK5OVM
DAQl6N/cyX/o78haZPjzDetdF0qNMX5mOSEyoTzZC4N2Y1A9SZ3np7aoXr86Fa9fab8HKOKcI0DM
acaW6qGe5OM00h/aacY9EFov7gDPaw1/lZmoj0ZYWbfkGAmkuBuTYguOEEbP1nArtJN+iWTcAB4T
GzeRoHR3PMPd5MEQ3M2Gr9jii7jbQ7xUMAouIItB0k76swHRECJ2O1I+LEZDIxk2z730QoQBXbOD
vplfvYEPuivespixXt8i4TNSAeppZrk/MBe1Q/IkwxG6ebugRss7AGb6vM3xxdwST56KsZvPBYef
QM76pN9maQ9Us53/uQhfPWMsWftupULlx9uvjnzTdaNoqle0EgnLmB5JD1jag5TFpZzcN5dU3O8i
jDAUltW+BdtxWOQsL4YB6qpthXfQ7UtjL3ycHNu7rsB+H9RlrHpyi/8Qsg3sMcit2bUc4XQZO19U
53BsEaOJmaV7WGQkRmFnqjuuDLoVIh+G/RrDE7SqFNRqWBMFEuXOfnSVmz9doc8w8/nmdRiiyyl9
yb3uVjbmePcXF4UtJxO5vu0xF234uPTeL0/C52Uw5d69gH9f5elTsFrAozJu02Kye8AgdJBheBZi
/dOTcADWw92S2Algr2itHc+uvTeC3L+mzXzp0EnGspSXtbJvgonaCWKwRcub/fVbIqlzqKu7dhXk
gq71LTfpy4fzsrjtzvaZlhpF+9Q6gn8CqH2KbZKKQ7z4oAog0cnlMaw9cvkczMhlAZILKTo4avcc
sUBdluWtsFocM+ivLxVuSX+6O1YHmiOcvFMdR3QCFc+z25OGmtRiejQgtmASgugH6uzKByx3A74t
LHDe3lmN8qoAM7NDNJdHmAnzZPFKxz/tpMV9ZaU8xEbY5LSXw/PkEgsUdd3EpxFhji3qEZKVz5XX
T+dgibpvZB+gpAXiZcdrePLou5ag9L6zdKrgzEbF8GNtgYHpi9GOzQPJCPUhAu/tDoaJ0GScj4OD
Ts4y2OUw8jwZRlscgqb+qX1myEL240IiqzUaIONnxlAu3oOjmYvbINIfMWv450oNPsOqew+sZ690
k729Tkgv4mF9NaH/4ga4FZT19zQeqvehRd0WAJYvCzM5VePqvq0QKLDewwbtsnM5lN4rt2+6y0pY
1L4Mfs3GkD5LqDYH5BThFqFY9jRZO7dHLF+Sk3ByUw7jouBgzxnysJOT8bWOnM/aXkmhk3V+lRBU
41QKJtzzQxKN1rWAvN0nbMfznOkg/Ooj7EDjrbQGxFMO//l1KJ8WURPcWItbIvvuWNYxrCDg6ceG
ye1mTjy+d/bSnnI25xtwZDCPCqjebjqgxUtfBGBu9u3TPR9VpAWY2JcJXVeQnyFCZrfKivKd6aNi
4NS/0UgRJyeMk10P6WMZrzBx8ZrsLOkah6kH0+MW+Uw88lDhQlYM/KnHCjLhSa5cuJ0Iadh0+LfG
aRSU2F5eFw9/McGLAbK74cS0oj8MwKovnhg+gr4MgaMFRJC13nIKKzvdJrjwr9L3b6VBMPLC0Ohx
beLbICmXK3+07rQl8tsk01uSleETfuo0YzC3NCK6yQmabhVnsOoYBB1FQR2nhuQYE4B8j2kE6qcr
gov+iy/aA1AweSoLO7i0rg1/u2Avms15djVMkmNk3pc73oP4uuZgi5BYl0e2HBwmfXLjCXJO+sNa
4eScygRyWdH21dkxgglIEbiRFScJuaLZoRZl9UoqN3KIOZCnalUUu8Vez76BRIF1jboAYHfSsD7H
qxtf9bMj3fZnZxPt1yaedYDi+gdAGHpvEzEDO2n/UAUYqIGJTg/hkM8P5ZjKnRYG+ckoDzPPABlg
xlPYG2K7mtH6kOcgXOw4fq3y0PzRsOOLCuRBeVxZD2uXPk2tn5wlfkX2vUrkwktPXaBx4Th4JwKd
oLcKpvxZ3j8xPHobFj6TJMntF1LQl8X+tSLpICYTIc8IivzUds2EniyIvxUYIbZ59ZpjCXntXZPO
ZLLy4+oPnI3AFQlLr6obul2ouXQoTOmsbWuCXptzAUWlnU+JjIiMnjviyuLmIAii2haIVR+ZOm+V
o+7CXHw/ZRTlo61SDCr4RATC3+fAPBPsVe46rzOepJmhMes+mRE7OCAsmCdBdveF8VoK/y+0XXFf
ZO0/K3gqitd7IOP1XtUyY9LTTntvROqxhnwfWte8BnVhXxgHeAdBv/eUQPObegB0NduDm/5foqbx
7MqUBEBfSVO0KmUy0eaGbW/dPZFZd7t6G1HvXHPPr24SwsfOqCEYhZBk3E2aJitAJjKOVD9wo6U+
oAhg0e435jFihHE12o5mABnOSXbU4jn40KSc5if4Pv3gJmfCOOK9D0qLbevDWMBKh6DyLsbOvVmI
Nw4pTmAizn4RvZA/ljKwUbRXcpuqCCgrgtfvdm2wDcYYIrTpuXwFg/nG7nIK+xfKgOFlbYpdQCo6
0KnXeUZ4ZCTLGQUMy0Vou1A2qgDUFWkg+EwLEMwNga7ZRJyokSjRHZmWnRfLIw1G8chTjUXGVQMF
8h4r5sAPCCniB0di308LMZ/bdQCX35ZP1jys2Df9gmhjtu1SEM/oBCn6ZPalTZH9rhS/ZsKVwIab
CIsoxlirXM3TjCM0g67fAYwEMR6yJ5iLhwHWhCxo8jspqi0KVjrDBM2/rqampAG8MV7xCUW0BHlT
DTthMf+sLCahmV/vytmfkYxQEePrQv7GynjHatWrb7VyIPiSclhXp3pByyLwDQSTd3eX4WGNmJqh
EjOwFpi/CUZxvk/4fI1in7Wm/ZL68MvrLBz3BiP5PTO/myBh5gHm5VNAJ9OPVv6Hm5mZBKGZKIpa
JVLVE7umWX65oQxvZbuGX6udkQN+20WPLjEOl6Jm8qAEb2xBQabHXfPhuvD28ypjQ0eDKhbyL+2q
/sWaMvWZPnc95BFs59tqiBCPkBmA3TanZO/rU2SYZ66Dlv6N6YHubRdTWV2YnWB1an+wpsJLmFdn
maGVM1YUu1blwYxOT+OsGM7JnJwZ/e700m01/DdYQOwQIrM/Fc3yJHCPb+vwyXmOB8sgoPSvF746
4j0X4fiYDzNFFeikBXjNGyiPvS2n8+g51SUt2ebR1KEnaBhtDYtLQMzio+2Uxnd0r6BIY8L6XC97
YaGSPiYhyyW1mW4MfrbSE6DEFh5bHMAWrQHQjjglzGbwyfKOOYLPcOKRnxxDDJzObNckUM97+o75
aJvTfQ7rI1w087k1FXa2LKFySDPcRCJJbgYAdXwej05EKqvTF49tt/RH05R/i9VaqTFcrAPsYdj6
bcvYtK4z8jnSAsnZSBuZbxkR/qjCggiOkXjKMc3mo2XU15pMvJv+i2dwD1ozfYMsWLMhyzyMBqLf
DsLJQxFjle1K85r4jnnFGUgd2nh/WWsNl5HxC7Fv7WXGMbYPBuTi8HSbiyLshFZJklDdIOOdsQuM
Mwl8Vb2s+8xY3E1iTMaTQelcvhdDVeztqK1P/2WX7v/nKp1jznSxl1jR/yIwy21GbSZCVJBpTHQs
AkxBnY+gHRGgLopZGouHjv/XU18490AQb8Rj8WIQYcrgeQ3OSQy2yS0ntEQyRd8gJUo5ak3u9vrN
6nDTgFjvXhy4p+e1BCql+8i4k+5hnZtXfZKQOvarDOVHDTZqm7lmeLKsHgF12hobwZKakHAyT8Ki
/KeLLfar7jhcaquHdpbEzAPBwGxLC4lYJgmxgNLzaIw/KFcQbEIlImiYlNZQOsaxEDVIhdT66OD/
XBga3Ep2LZCsGdg2HZutyrLKsx66aT8CRbwtffsdMbjsrZ+WmyY7LQnBgUq9WHtPogdurhwQRdA4
zx9lesdbEl8aJ7w6jQcqtHX7Y0lkC4am7FsaluzwMbYsHQGBa5Ty064Ujci1RugMxcThngbIsqTN
ENFyxmNmy49ORUFR2k17Hz8bbuQVlX/C5T+TRuKX7mNQ9yxBu/KCMBmWsuJVgKtF1wukeNm7UMav
WtXah5CsyuWH/puoW384wv2rB9mExb6NypShtIIIC9HdGHO80wVIrDQwCKHRV3VfS5akYPTij+6m
zNVIwBcfXhs9FUuXngg0P1lz8M59bGHYgfdUQPtHVNaxnKcv8Jnk181IsDHXaqV0ullREy6yMLNX
84WQz/JSCFKZHGveMwh8TdUgswVuoxBf32VuvUyLTUJPbH8mOX4rLaWQQfODZcqBMctFn3kG8DBs
jcho6A8Kr36bnOFra2zXrnGC3/XHA2z3X75Nzn8IRn3fCW3coWgfzcCJ/s1a6af+kKYumdBO3l0s
J5sPVUEah1UH5FKCK0ZQtH53LJJ55yJ5tRVvUa2UGDXHpzI3u6NwoLMpBTKf2r6S3Z9U4uHyFAY9
jBDdm8l5MoAK095rqbsW81OHMAOsoF95Ln+Yu77pdfb//6Rw/sOE5rMEdUJm15HPcfHvos42ZQGT
Ocm0zQJ5b5p0oWGas+esyP/ExH2fTOennuHr9YYeC+lrOmNctMUJoRLtJgwaPp4N69NBQZ0H3T8z
ARxzAMWwEUx8ofnbloDJqwbATfOrrOVFrFbHnBv1X9lRb3QRjFQ2jM1/kRva/2GO5MdzAj479MeO
H2qd2v+QFIFbSq20H1iiNcu3ovXFzu4monvmNTm6jSTsqS/mLRHderCkR8hawxVUHQdP0hFdpYZn
RVK8wnubMN8eteFoCBTs2sbcvaaf//+P5D8lkrxmN8D4hUwfb3LwbxLJvqoi7jKkf6nhEbm9noGD
vmGWcLdGVHanZo0xTLB6XBzGp0ZGJjyZfOJaGiO3D+R5zFD/1VaptL3/j0zSh0kCBENBGdBz/7uQ
u7XLOe9YXm1Ns/I3AzTzhv1iCN4+S/qIrA2Wxl1sY4MlifbUmKrtdOI3I0Hzl6/d9b+8ReAU/pcX
5Ns2TAsr4tnVz/X/+GCtYOj7nLWDUjfamFoGb19yGlwM27/w9QH05w3ZFd0JvEPPslVikvlbEzC0
dCtF8oSDl1ybxENNMKXI4btaftOPAX32vbTYdPfBD2HVIHVwiO08pBXgdtJ9PgGfsFqCP3u6vHM3
G8+FUng58e/EpPwds+ZadBDTh3pF2RGu5iPItTMBY3/zLmHOpY5EfsUXPSIMKnaAiouiBZG5UHBD
IALL0D42Ths/zqRh9g6iyNqgTo8pZzdWWrmbRU7hjt0X0BTsvr0ofhVeal4n0ECbwq6NtyUK3lnX
4NRaY3lqAV1/r9PpQ1TTcNGz49GuzL3F3BNeDEdP7jXH3HsBLzS+z23yx+uGmhl/Lq4+lxbtbnDR
7x0m/XozSmD5id+4l/5vlJTO1nEm+cMe+2/MNbmrytc27GAopf6dduufmcKqc4PhKiKnpsSi/TSj
or12bFbJQlxvcyXrWxutZ3xgxiFYcrIL1iAh+BgrSosIWIxslVRVDcyDPL7Z2dcdSFcpEu+4CMQN
VDqfbv/ZhVF57xIlBTOT/BpiiwMWMVSwLw006YPL2N5kRjHZxIIoSIgf0ZOQ8UcccP9YdWgKLJk+
wG9/SlGwb/gbZDlJEu7SzCUmqLWzi15srTXRR4rA3A60Gxii7SFcvvaGZufgyAjPSF63aTceZxtA
n5tQHtt5Pu2V1JzZp9IeCZvZxsSe8OJjPqiUc4//Mv3lCsbT97J7gXRnowXQs/KmjbmUX3YgbBJn
ZF7cNZXxJp3qA0Qw8HjlZdfSajIWJEMUcZ8G9zcBVsyi2JrM1MZMj4yba0uOwYHdYGTfnH4P+H/D
DtmlymPBVbMK20j3S5ag5Dxa1zOaEnQElzaWQGcnJ7//3nJhjKj6tp4RDVf7W1G11pe0KYsxeehH
Xbc6WivLICg6drVxL7r6s7Pwsvn86iJkIf0AgNnL7Ge5pnLfGK0iS/MkLwm6DLQj26BsH/QlZKyE
+IpsunAeHfIptW+hLY9F5MUHvRTHY8xP44ybrlvXp8S8RDYeKPZcH57wffyUY7sh926YpflJgBOL
f/sJg1H+4DXtUzKO5sVK8TFlhncwWexsSUFiILuu97Wg6qtn39svnfPWkitTMEZ9cjpx63rUGc1Q
2Ae8ju5h7NrT5BE16uMcPtP7nOQIy4aQ7/pEMFexR0WgBZmZ7YIHTZBXEnJCZKj7kbsRcBpUDcfW
EGghxvFb2tC3O278WTkPI2Eixw4g4sErGLk1UWkwS6L7D7rl3KtBkY3Xj3WYQadItFievjiBYLob
z0f2J9k1N5J3xSjr3OnsCgRp3TR+xllVXce1vgOYP4vJyM55eae0P7qtOz9VhTvuqzV5ZYE5ndWn
v/SEFTmtc7ZwQZD0qafBAAq+O2uaPgp2DUmjGg3s+SxT0vW1JeC0cHA3hX3tHuzcxaYYoLgN3fh7
h5KN9vTmd3BQMhGzoARyfAnQQ2ykZRxLfLE3gnAIokySZ+k4LeHDxsEFs1ClFk5ka5luwkq/mSt+
SSveMwoFotWw1Hcri1np+FvXU9r4JZVQxcE8/UIZxlRZ2dP04T000285OrTFLEW/1F1N+3ddm58O
0d2bsa6Tc95kBMZRxrWx92kavY8I3wuPp3pFHshM+ZcuUlumRkyWvN1SuOIy4XjJKkUsXi+LRXqy
rjHiTCkuKtITNf9qDvmuZFb4BhaPqUHDigDurVmNBpZkci8tle01H01yUkdigc5uMpxTpbqqwhLA
eStxd0o8fDM7e5m8j4NaJDqjj7WKoO00X/dFs3K4q1vq/8pk9BUQTsFzPrGFki57lZFvA6FgW90h
/EtcYJ06A7lZr04llsDOpJJeUIfpn0M3VePAZsKM2fCGESr7HFmuno7oQpG5IRnHdb5P657Ps/1r
VHN/kspiWak+I7d9KGScgOfaET/j1px3lt8+jFFuXWg0dl7INyv3wZHqbevYzDclkG7zYjg1+R/Y
rCTPE2tpJcm9WsL+QqrPfRhqeUpRIkxUR0fDDrtt35bXWCFdkgjZLuy0zRB1u3xAoKlHWFoom5Gz
vIWUyR4TnFouxw8tHGmj5e7judlph3syj6+FTfmXJrRivfJ0az5BbqfVo4yoi00HnkO5wtHIM9K8
TfV26bmzgSAYnSjD+HA967PRhsF08V0R3ME0bmrCpR4tBE61MhPUDBq4Z1UNAfLsy+huD1QjNNbU
rfVH5SL/LQ0kqMDu2Bwq0lUu3G0mmCuvYfZnHUn6HtZG8dZDl3i9/PdiFtE2tRFHZfP6QszayeBb
zpEPXITNTaSSToe+2tmVc8XpHR3NWj6ZhpNdy7yL2ECjLTOJv1ri0tqCqyANYI4hHQQELimHsluS
g00Y63mYLBz0Ayua0ZXtSQmmHGwyjMv/UaohXATYmXuA/W5CINAYsahEmK2fGW9pEMmsyd/BZxgW
vBVx3RyZB/ypVJyb07KEaHF6IE0BL+s14zt8CnMmwnhcifDKUHuoWqeqMEhF89Jea+eza+fqyX2O
XleT5J1W+S1ZO70BnAcXoMRB+uIsWxKwnNwgai3Lj01vdsgr1muj5H0CrfKuCqvvTktwp5yaSxU+
gioegdDOjxQl08WyXBtKkV8draVLDrVNBrA3INxCs7axmry8NLb1UOMz2TVpf1IFx06brOOw/N43
Vr2fkZshphlObZ2NmwYviDCd9tmcxCe5B2f1S43JaJqdECJr/7vgV2sW85MZ1w8l11q3JjZaN84G
vP8fRtzUB62SyRlfwP44VRNci3k6o7CNjvOCeCBn+bXp4jomGhehgZebj1MdrryZ+yzgjGT9/rdu
lpu2mwyCuWA6OLTqrsjPU5K/TXMynhHzkaNJKTWBxWfK9WesLPvI5IL8JCtUg8M94sX5YWkQsADT
uvq2yQwHf80ZttaC8KgT2gauLS+IHXwmucFBy3L6yahJg6UoS7zsIpf1Tf++kSfvgtLFOQN6u2dx
aJ/SOj7psjJN2nQzECS/XUtmuGUKAIDRIgAmwolUeRrtWZSnh06lwgYBTk/h5s9xmFM5tN3ehRB5
yJs0u0c0lUeSdn8lC/lD7TgACPJK0tm9nNs9QF2nRTs+enWGmUghYsM/hYCKc/epqtbTl2pdKx91
G+1WpGr5CDNIKyEpz/Ce0yUVD8Q27Kt5yQ94srnLAecfITMftYRn9hhEjTyz5E9xCDGGVzIAsjkA
gJw9YfyLAlkQ5SNny/jSYUcNENE1bo9kDzOX5zq35EiGlOJF2qDIfs6DOOm7DIPCkVgq1DyIM0DY
SRUoAUBU2bCWkB2L0wMWLrBpklrQUqgObeLsPIn2VH86NfK6LJ37r6/uMHKK5Hl2199mjjQ2b4KF
xso1xNpOyXhEV2AeodycgHrsZYmwIej98wqie+t6xkGbt7uUkBBztKotqHssgcmWh3c4YqC5639P
JPK6WRt0o6uLA4eFibJ9JUe03PVOLnx3YMNdRk6zofGco1Y/Zm79nMKkekLVN3jRgNGfJLPCc3/2
qd1d8NJSCdAHlrm7DTLKTV1LITVpJ9wbhUxfGY9tBl76nail/Tyy7nAXB4h/Esz2dgLZMwryhuo+
IIyDIebGdwF5W3El6BPEARVz+i2PGIRLsgjqlIjN2I3v+nul54/S7Fa0ivyeOnCTO0TD5GSrIluV
Zfq60A6JGfk9bVt/gvin+CAEXTjGuZzH6GTG9petZ14wS8gqmm9BZ269tnEf/ClBJt6yAanc9heg
iuxipGzE2Ac+F+A45zHhXM2sP+5aeU+2h1xGBP13q+BUDyL27WDJ/wwFC+vYverbP3GnZVeP7Usm
/fHWrQZrOKUL1l+JluviaJFbD+GLVo2ZoB9GT60b3DQryqrKZONG8V22yYuWfYWL970rPRKFlDIP
dRwcVnB7jnPRgK6Z0eUFhsjrhD7+nDXzg8FCn818+ivPhlNuLseun82HIsBwqDikxH0NZLDk5SmP
WL+qJ1/PpFwGJn1fPKRsRfms81cwbuW1sOYDdkxScEbnmUXe954gZOpTtH9JtJC7YZW0iFn9om0j
vrKwZN4Cu8cEud7GfGbOSiaZU0AvMeEhbJumVjrvsL0wkahBqtbcigeJzenQMa0Z7HZ+YFP/NvtZ
ch09GvpZyLNlNOOBqJX5rBEJhRvD4CrSdy1In12rOcZDQECH20VIUqZoy+aczO9JOAcGz4Tndh6D
EK1dHVNxWiPnefV6QTOQTrwCr9z+H9bOI0lyJ8/OVxmbPdog3CEW3IRAqNS6auOWJRJaa6x5Axp3
Q56EN5o5BD8gm5yuYrOLY8ZNt5WV+EdGBNx/4r3vaSUD5kZN+9aakEPEBIgz72H3Q0LlJuPqIbQ3
R82CC2e9E0MzQAA4MFDPNQQNuFS+9bAwj3WvH3pa+KuKFiZBNgz4AW6xBQ/ZIOV7F3YLkjfsf/QB
SIyFI7GeKzrp5rkuLkGSanSjPOCN6Kwds4HLpCBsQE141UDjb/Npul6BImuNmbt03RGg/PXe6p35
Ll3oSF3EAgzu79Mk+pTaX11WukZSY7MYi5dqAZJ0U/cYdf24d/uo2GVayTgvsn7Q8j1nNe9Ra3CU
k5IG5skUyTX9nQFFoXooVUOjOpifx4A9ejgmKT1vMoUHJYm5ZhM3sw9GyYN+v9R9hzAgSChr0+LS
RawGbB5uNsQcAzHCiNEZblOkhNtGN2xwcoE42mqZIi8uBQO1jD9Hd0nPfRQlNOome4uoxN0Bfpmd
SjM+ebFpHXL6oK6T9aeiue3AxofLU553tODDeX101tl6HleoYKLvhaJ5nIr4gnusuKG9+gOy9e8N
kC04KzabJlMHavAbGTNN684bW53bMG/2mPwpS8LvxrKmScA7novtuLBk1st/xeqxylsufvT7C7XV
irwv2YJuygAK5/GL5mjBEev6Ea2VviGhJcTxYn6JMu5GPejtfQgflZF/So81JySumYp1iKzvUlKZ
roT+Ryfzis/7ffIJUhEakWuYAo/4r6ZU0aa2MUhzBHblvOEqw2yQzid9cJ9ig64NmKnpGzrjWHde
Q2QTQj51cb2uv5f4+R20gbOW2zXLt0ScNZe6x6k1PO5xchpF448I0+4JoiG+ogNBW4ckAbCKb52z
3aOUm1p5mkI4h1UUnNYawrXH+4wLavlvgK7J3Cu9vkSSXE2LGdFuaXYCGgOzyh6YPRqnNssvXJrF
nqg2Dgc6Hp1t+K5LbA24tn0ziw7BA75yuWyZ9T6jnLtLHcW0YYrzvabp8Rax3ibNmu5Q9STqtEFX
XZLcOgJYwuxRcLgXMLCgWvbZBUjJVT6yOmeAxx1kd8n92GiEiDtLMiXUDZiC56qxn8jTPZrI6Y9e
QJx7Y3WEDSxuCxcxo1ToTr3uq7UwDckUGAl3mdgu9426GoGBRrd4RMl5eiAP6hlRYr0rPSTkQVJc
meGQ7K2l2rEoe0rTzAjIwArZ14i12NL02DEj4k/d6TocIht5XyFvcP+hk0FDc+xc+Q3PLWrupV5N
4xIXMjwnA+kJkVxtvJuMDiJtPHLriYNplQXCtlz5pGUPh5iz0ikzgnR6Cu5AKLYGabMvButzMBgt
uMh2gsCQiF1VjG9IMpI/GKnNv7PScTB3sPMQFl8/9/dvbMYxFDE3/aTsMHrOGLHN4X7UOgp9oUgL
IjjGWfCGyQKiDxc59frTGghimmV0WqDN3OhOA1WsM67isT+kOmmsUa2rTRt7P1JahR2EnGr/jwf7
lrEsN3593Fy2DLQLC/QAMuJvHnDu/5xuH2LZyjMLnc7eq6mnpvammwZzUNq41WMmqG46jT6QC2Tc
0k37c4GaDyga331cJXzRtEtdt8E2HYMf2pyC4JKYRl02bVjScJuliLDAxzt4SaoHFcfOMXRO637A
bUByd25ko0aH62SJkSTshkdpPkclO/0qAkKmlxipPnXodvpVm+lu6R6Qidr6bbtAuhBxLWUXHt00
HrlrteNELMqVEF9Nrbxzg+zNHAhSMavgOTbdr26DjGwFVHYtJ0FKMbTju35ISs/Ylg3cuha+z4dN
oYoLzHjEDHm9ANUqD2MkSXE+yWVrOV7mtoD6E9wFVPi47uAIiclOGZG/FDbL26kZUPHbP1mwMsGd
3jFP5szLgFMnr3E10PacVhPTOhQJAEKS5m5ulim035ZeiNj33vbG47rkjReIllW+pjzJe1nnDq7m
s+lRBS04O6al+AQXSNSc4+hBsvjZIoxVcmbKh3dmWb3FLUrgAbX7wnMKIgMxdlxnm6G1qEYWfOs6
giwXRc+CVGw8jp88HpgdlCQ8za32wxoshwDw0CH/62cROF/iQJ36FL0HBeJ4M9M2GJhgP4friQlg
dkJLKWT9GibQQde6Wi5yH6diVJUkzFAXd/yA9nIjyuhh3aDHpO5VTJS2xkBqH9QBhBED81lWoLQm
K+8vf2Y4FZ1T10VeEEV7thchKg9rurQzC22GU74V2vcd+Pvj2sA2lm+aBe7C5a/npcp9lL912I93
IRegDrJV6ewuFqtUQgrffk6XPZH51Y2H+oC2g+u2CM/r366ciolT3T+F5Tlv+Rdg7G6mVrdPJEGS
uTpsZxTjB1ZQDFZClRFmQA5yG0UG/QHEf9K/ILaAciQfCKUnN+9CSChrrDesb+8tliqgQ9KHYGa8
taZXABiwtraVYU8v8Uk0V4aTeD4P0PWaWBEz66H8mGFo1gA3OO4/AwDiRRzgGGjxPx9DhAkBuaty
Ll2qKzQBSYxGXO/GXeWBJVndXnVrhRAe1ZdgZquOhhSFlu7gXlI1Lq/aCG8IlSPwwXuC/PBXkL1a
CGhjK7WtCDAIrtW/Lcg85orytbxHVcswAJnFZ6O6fgnWEScpdeOuTJfg24UhqjPgLkS0iPWWf1Ax
tZEByQbLxEzohFMOqr1RLUepsvN2k2je3RgQpWw6Q39srOyhmlG6zrl61gNawybFQtDY6jpo0Qqx
y8FT3RekLjbftHFCROc6mMjiiYG+i5V42zMVuptD5n1WpWtPTt/8COsxuTT4AtZawNNxSHbQaG7C
oPkSeVP0WbWXpJ7qo2E+5DJ/BrBJ5hrWtp296PZqC/ekbPn2hmmNbKtn1hnomMSIprqdM7s4hHHR
7pwK/nHWt9dBHp6KsZaPYEz8Ml6GjyXBhS7bwz9xY1bEx6/Hv2eRoySktITUpf4bm2suzQEmL9/X
FjAGzkXGt8kkjBtDzyoCQ9uRvsJr/GzZcpTx/DVEwv9kM2gDrjach4qmKogYXElu/QBr0ZMBIlNr
ICrOWUag1hzrl8QS3x1t3NO/F+cGlSxPKZLPXBwhR8ELSGgePBGpncQosXMHVOEaWRpHze5Qo+Xy
WdO+BoS17hgmOMBawtjPGbMcSidYwldvejIYbluTciWZnXNb0LU4k2scI0LJ1wc/CYWALuHU2zLo
xD7O2MIsk5H1N8Wi5Qz6pD6XXfYwDAgww+V7b1nP5aCln24gHIDnVGP62YRavEAk08MQF69ipk1b
ZwROhi9FS3m5lrY1IvvrCsJAVpDvlgC6Rj6wbZ73q06lTKXa1xiXnSKYDut5MizghHWI35lLwJR3
29AKb+NoibMZ2RI0Dnl+lPcVLEiMDQ15u0m9W8csw+QoGs90lyHgUnN0Y0pmmev5buVNRkSkN2/M
onv2iLW7OOp7ZzxXCZcHqXsWrJpNj7sfDRN429t8KerEohhdtSIFdMCSJGrUvvG+bubXMeirrVET
R+dqgU+eyVpArkBDKOvdZRLh/bp+XDeoWtkPe1NLTp7wvpX4Drd5RdYoGEg2XSq9lhNT/Y5tOTRY
jqKpS5qtSfAoNpAWDSj7yUBizEaSQxRydwhEzbPXsZVdR3TBgPfS7YaTyVF/o+xy3hShSg+1Xvhz
KO/Y/zJ6jBj8MthHXBINJIosDkkUcIxiLeuq0i1iQhc/aTP2P8Y6QssRGJ92wtkc7a0114vWNeTF
RIwjVFL9oNphE6EQ0gxWR/Ra5s/DaB2V6QQginJIw6WdXK1V2v/vyK3Dz+LmPfvZrFle34tyqsnY
btcgqH//1XX0ndlP8dH+/qeWV/O//xjxUX99dbv39v2XX+zzlsDR++5nPT38bLr08z9A8tTyJ/9f
f/Offq7/yp8it6BY/d8jt/7tv/7nf/tv/+Nf//u//Ot/+ZdfUrf4W5+pW5r9F12nR/ZcRzgM0CAi
/vM/DT+b9j/9Mzvkv+C3JuxKuLaNVsmiMF4WPEu6lvyL5QppU9TrYMoMl7/1v4K3jL/wR5EK6aYh
XGE58j8SvPVbVIwkfmMpufG48d+AjSh+6xy8jCG61xBumrta/ghM9G4M5/QwAwaHgWpJ1BtMa+eo
gstgVkuEdRndkDL2M8jShRMjz4MzqUOgdRTHNkTKxuLpCLxsOET1H6RdvwUeLC/WIVXVFIbkJyfx
4LdOwU0zHYNBAptkTG6ZtaNFDNOz3rgSHxGUFGKMGenE490QEk4HyYTxOQYTIkPuRgVIom/vlROJ
XduKr+vP1WmduXV0cICaYR7nwL4LyoYhPP8vO5fbICH+VhnWJR5DEnEzhFBkb3QHVR31fJQXpiT7
Ssswcw88wh09S9zkJ1Y+t57FoJrmvPSVFn00JsPvCJ00qyZ27Rtz4Bl3FZDQQlrbIc5+2sshVdtD
d1wPr8q+Nke2LYabBpcoVMACjfqVlTiYaHLOrj3P9B6wb3jHWSfmoGnNr14ygUkIrfsel9ApgECT
VU5xgwekSuD/etVUbpppsK/kyFY+nSt3NxE/nyqHHVxHpWLJUl7qWcqLXWWkGONFU9EUcSCRXjyE
2A3L86zGo5YI56WZ8q/6mJz71pP7uOPWq5Kac0uF/zEs3vqhu0K3PWlIlLI4MH6dxhCp4Ghewodu
IN3dgPSFncRSAgRD0FzW/zFLMBdEB51VZZcXtuVssyw4wmwbtm5ox0e1VNV5Ur/pYSAvLT9KNlfh
CbL8bTROpLSmNnJdR12x4vljffNLd/vXl29DN0P2bqLy+w1NWbkEMoNHgmZkWM2pSPP5xpFxdINF
nL5aMmCIBDx94ExTf4/AzTuEblL6jmbfrGuPGPMtdiyw0x2Xe1WQEVaIP5LYOE/+pgf/fJWoM3UY
qbq0Kfx/fZPxTNeTiYVoO1bznVblEO4p2FF4E5gxmdFp1N/niPgdusMIOc0pN2p5UaWd3rQVc/UG
2HIatE+YHW5S1m8XS4n2+DdH691nRfi3GYH/51FFXAsn5fLg6wwd5W+v0dFjt6LAKdhBh4ZP+/wu
u0zBpdKTq9ZZAPHLdG7kkSRtIPQB52OIclCG46Jf38opARLlYhSI4rQ9BNW9aWEbyq36DyONv/dK
hbEcqqY0ha47vx+qnobpFMfsNi/19mjldFcdh/mG5/HKzXtOpXH8buMz2oUknZXZeQILPJNmRrJ5
KE59MBxEA2Ys0irqdAuEXc9M+LaPAQT+4zd1nWX+e/XNB89M2kB2yvuKqpKX/OsHz5huiq2R2Fuj
CX4MTZc9572A6WLmecpbOL6hDMDxZFKvxG2vf1vJ/eMk6PNDjpiiGjW/LkKWZe7Oi2scxbl1zmsd
0uicvgadl/7hEljlyb+9Ysno2SXe0EHFrC9f5b+RgRKwEFieMeJKFc5HNZTWswqvJTRAIx2YRnS7
fIJJIuL0ZTFV7pYApGLCdR8MBCAEmLYjozGhPBRAtl37pzHXH9LqGSeROtYTRt12t2IBEi7f8MFc
DnnScZlcwNWPW0i8DdEqAPOK6CbKUTaFbvCkg5bXldUcGCzi9i+Zy9K5Q7pVKfrCMLtLk27yczE8
A+xFkpAM8i5bBriFdTQ6RKHuhwyc7qEJSVKQIpaX0MTinJJMjU3lH3/iv43b1k+cpQUVBEETS0Hy
23lKUAoLq4X3hQKyOqTwfy9uRMu0Xoj6wIcKhPQZ4DrLiLQ6ZiwTy8R2z4UIsqMuGdnOcM/3wm9q
bbr5w4tbvm6/f7gOyUxc9UzedfFbM2hptabwyefbIkenyB1MCnQI5bAxbvvcaP1eZ24BMM13J4dN
v3Bcdm1Jez0lmLn/8WsxfwWaLm+UawhBrJLumZZBLN6vXzRcfehUAp0Nf6c5myqro9vZTKYTo6+X
9Vdtp5sXbYyPdjlN2OUMAjek/iITwDzrFyST6ccwxWoXK8JMU5EyItKROeoTsAp0A90lcJHXRbW7
62zD8YdKOwp8sn94ZHgqfp2xLj8LAWbcoKbp8fB4vycGSdTjrs2cBe10Efgtu3bCUeV5EvrJDHFU
RIg5IXDAD4pbk7gBXV5MCWPPxtU1Lg+B1c5vaRAAyMEoCbpXJltwOqWPus7EXrK1K5Rv6VRf8q4j
/CpgYKEb5d1QZqeSbtgtPfPSo9k9lV5FRvVSd6Ut9xyoYvwtCeq2Zqk8rCh6li6j1Skm7D2LGRSm
zpcBYB7FVL6v7PemVrjcFWCkcAy+mZMVIQRzTkwdH7x5dm9Fi+44LeL3UoTfmZ2RSePmVDhhd7W2
yexNCT+FY3PTxJwKYJYhhA3MuCTbNl+rJmwRrXOt3IzZHQ+D7Wjll8LLv8R9Ee4rF0dp0kSP1Uh2
XUqe5qaWe4UsaeOVg7xMCLZvgOwTkmRea8liqGLyw8Hrk/pT7oYow9E/4A2ui+RxLVCHKYhuYtXc
OhzVbM+j1xCt5dGLjFfyZjQ2NCwygsVJuL5B0cxo3+2L64RYZYizIOx18rUYd5D/AmpkxVyRF//O
8hueZandCuhHDvPTI/E2lIGZc28to2bHq77zM4SneR6xo4wED5Dk/Jy1+VtGwAlbV1a/60fsYgam
0iUBwuUOC4v82/pKhsG+BvYMTJjqEPnWvkthW1Yy/yaENt4VGlTKFkUP7h2IJp7twEub5RNL9u7C
rBHoKT4oxWeeRepqvUxGjEu7RFVPVpvpi9IV8CMaYfOgeVCwi5lxgwtMEnd1fQShCbRCFjGxsfzz
JDVADB161hfLWR9X0+PCDdqlbfYSmYyHqgh2hRglhmgGTJNyrMduRiqRDqeVRMQP23UM+DPikPfg
6yFVtoDOgcDYR3Q2eAZq33Gj6Ab2VuknTQYtaE0Ckq6xLSC1EFvRkKI3VidvUppfZjE8kNo9dpYV
sVsY+TDYpY0jWEOtbIK34aNyymCr82QchqV56eESYjnKdp2GjBHEzoU5ODBqm0meckGt5+5UHrI6
FidcekD9lMV7W313esYeW8xEuh3RCUjj+1pFxuivONusXUloMfyLARS5X2VFvlBXeDGz+81oCEla
v+RK1cWjrbt+WBnyMhPlsX7yU2KfS4VTxh2u54BIWSoehloY+9F92vKCM5AHZG5D+JwWsKWlhdRC
SAlBJg+DO72aVa+j1TJu63R0TpnyfuAqnDZ2gSC7DmN7n4T0aJOV935nv7Uiey5KNCRW4z4Y8eTc
svJZBtbYSfLD+u6XItvNZZZvYDnXh8aq1aNLansy9zcFMuxN6Tg1SG8CWrwSZ55bOyAtwYEEs2Od
4xIFISJZHQyMRopc9mSVxosRM7lfv3+oIJ68QResn6x0k8NB3KZ4lQ9WoBh/oSFtouo8uIs5wihv
x2Cfxd1rlTgf9A5XoNtyH4nWHtn7nuC7ceuS5rWTZUAVSu7j+fPdGe0eySVrDRBkQGmF+WKSGXeb
nuD+ZX4SRjfrY4owhYhrWSesbnTWD+TyDdt+kPPF+15F+qYdo/gUmbPYA1AEigNYcil+lw3hpdPR
ASAFwWI8FY+W6+6rPLMepsa9wS053qVNtkRB4gU3Fd/lsK4SpGcDarns2/r2ryfZrGy/X1JBnFLp
PGnqroM1wTy8Z+2gYH5tWgXZxkTpcI3KYojhrHJcximU9OVLZHuKeOWm9D8fZsTQ2U0DZjqy+QIz
UPdzor2KjBzN5Rqpl34Wrvp6OgMS8wlNdvdxE39dJJO3MVdru/RGTZDddPqEcsbDOa2KRJyYYgrd
Y7XXkDSz3LiOROFomtOJxSJGfJvLmyayO0E+AzJkIbZDaGGrCO8vySfnqpo61Cy98uWMq5Xu5tbj
Etym8Lj9mVSoT5xrhEz6WEuARFVkHlfI9vogSQsgmiVI0BbhwanhFJSOdkZ51KSTvESDEe1so8bS
n9TTfv1rNB9i4/WFc2iAIu3doCOTz5+CmHOlS8XJjdKPKTb2IiFThF5qvX/XG9MuEZ310Ibcyct2
Yh7zc+Qy8XCYLWot63rE8TuozOxyYgUHR4LAdKNHHKIs7dYztRsf1hnsqFCkBnzNiSrF3MoG9clt
6+wxm77HiDpUMcUvkZyfkobKTy5uAIw4Jig+Ax1PCbwIP0mXsULFOU1XGrl0VqsSYGBCrQMIY9lz
B5apR+RXXE1J593G0YsZDN51PxKXXEll3jtvwmxT1r5MmIx+0DdGgFaybEANabqxQzLB3a4W/WGC
V8rJtXHjORWf3xK72UTiPQhTBN8VlBsvnsfrCAnCCdshGmDL+x7p5eDbPDYm8mA7nNXeslBvrWdt
ICIIT0jG0aoV6ijhFtWomEH/wuGQaU8DtH5UPapXHAcI+apcHeKU3YDBmQi5Rhwzj4N9HAzShUtM
06LJylO6PEJOZh7HcHT9yvEAeBn8pDYCrLHUFHkNM+VMUlIGdaRGBjGMfj7kAQIUmUbBNZF10U5z
FVzwQ+qZ71qsy0e7Tj+sDNEnEoUk1/vPOLC1Q1+/EZIHuEbresU7RDHjNScSLpKzG5C1VFh0oTa+
+DbDpMpNMZ06GKCMlOvvUdFjzEJZtQe91uN1mN4QfJjgPObbiWC6w/qvr0OAAnI2oWYkKhaK0rAc
CYUajEPiusC9uwAzgDaR7M28aw/S40vhOP1RqORozSMZ4t3YPsC01/neLmtAD/oNsVJ7wel8kO5p
iOJ4a4Sc1+s9SZhvdOlBsqSjPFV5Y14J2aBkiYdTmcTh41wRQdqQJJdnAiVwHXzVoZgRy5W8diln
SdpQXSd2jpvSZBYJju1eKiP04ReBXkiJMgMNC1QCZRgxyXtPEB1puighFRjToY0tPwEusenMPLmF
hzIEj6yPLRQ5KLxM235Zr2zNeDc9xHgMdxEiZMuFWuVoLVW27YI58jFCO5/LrPXxTdxgRhM7HVeS
sR0uoaJLF2qxm5eAQjal9ELsSCbZ4RDcEa9EuE5bA/LJUj3bPOU9SEYfsdTs061UpwJS3i0Avos9
B1uLSVYxc7GFGYEfRSE5ipZiJVSD9F22EBtledr157ldzeEHnrxyQ85yhQPMIQp3mpL9ehDrnlBg
VLqbuuG0XJNyljN17f2Rj3xYOOSuiyWEj2Sj/eeI1UPugDcAIaXHPlPa0T0AcLhnRMkuxZhtuK8e
oEKYTuiSZUrTYOVXY4HTsIfNQooq3bIa7tY72GqaGtmRlWzXy0lO/d4kEPwwN84J4Y3nt+YeKWR9
KaI7lerZ9foS2f1f0V6xxNGn22XgmhTFxVRgQrymmbFpNdUJatD67DcYAHy8JsjUDIGJP2mfhune
ZB5649qkSySkoS0HyTo9WL/uRd3JHRzoPT0rk6QhhFUvNk5IGYUrvL7J5+haLVdG2wW3WdlAwHte
CxtoNslZmcUPSEM6A8jozmHeeJIdUvV+JNfaCCfsqBnhgmlBPETX1Nd9Ob9oblqdQHZuQqs/B0pj
RS5SP+f7sG2FRCTpgrzOjbz01w+giqdN1bP/M/TE2mUGyHZ488HeiMvjWu6uaIBpKg6N0lmY5RWD
aobPbS+YRRs2Dnvm0DwEyNzZP/fRaWjQZVbWwolgsdQQQQUC7Xs5Y5bfgrGHj81UA7demr+JWQJM
DZ6mvr7AC1bPo4qujUk8iVF91QIn9AumJwZg1BBzYt+LB5zfoAqbDuYlJIIdIzqlW+U1/ms02hNP
UsBHNjCo34jBi/cCCu+e3fDGsb+aFRUrMpDgVrpPVYVLi8bjYIJT3rRV9SEThDQ5+5jtZJMsZ/Ut
0Xi0ZmEDD4f92NbQ6+9Fg4NytssT3Q+wdGLX/Jy1Bwkcjm91fe3XERpmtGKbDp/QYO5jfSy2lvGl
a20G/UXS7VZOmZbXWxmXFmgIjJuxlZe7ABlLQueIdo6/kgKQHfGHPaZttIVdEp10BazK1cdXEgKb
nXDNN0zxuG8sEe/Bj3pmQOnYk6MJ7UTSGU0MF3jQHvMGdAZESTIr5DdZUVZWarJRhsB5N/t8n9gV
cUw2UvXRql5DlYfnvkTPkCny4UrHOlDtpQt84Az4iu1JfGVGPwvrkqK43TYmf1mL7Gorj04au75L
mxhElaLxT+Sm8hbjYi83WTOA+i6Cryi5PsTYN5eoGxm6wj3kmfCQWy+ufmO5ny3JDagiiGkYgrKO
hGfh2Pg/0CLDINzYdVbuWwIPQhFcZaZmXU2pzfiONr00VLIt5MRSpKohvczmvDWQXLTJA4OLj7go
0OVPTQ8/MlMIeSLoAotTIHBJdYJ47WXGu+tOABbwsrii13CUeV/CeKKei6JpW9fyOFg137o68rFy
Iy4ZKFitobvYuQuhGnZrR6MOdqndiLj5kujDbhwxh7rkEpDYF32xe/3FWVY7tFaKooWZ/6nNCQ02
FxZ9EVqEgiQeFyU9f4uBvJ5dsa3n8BWC2AEEzHScq9THPPQtiu5E3SPj1nDQOoLvaA8K/Wg1BMHx
2zkwj2NV6Bc7dIxd1oQVxtMIVWrxQbebXJAS+3Wc3xJgK3G5RD9XysqQetsuKdvNqJN1OWYe1teU
8QYwztSUfBzG9FXrvZRCF02zDIetZcfQUCR/9sAL3vWte8mN8DrtGUG65WEMsCAxMaSZD14HfpYp
ZgFQCIBtXQQdtaXREA+z3EoQ8qDoynM0fJDhfbDr+h7a5DajcNi0ZiGwyyeX8BrQzJVhaPoV489H
20Nf753CmVOiy+YPZ1wO7U6NYLXko+MRNpsn6alz+WCqpDvFFdIoJ/zRVjqKFoZEJmga3N5kFYiC
oUGte98GKZ4rki63Tu++lvhJcYXvZfpFypJhXu69d6l6CayOqZWrTiojCTgFq0yt9Gy3S0rPPD7p
rnnncSmpLL6nwLyOiuDb5AnAF4N3rjrSI/QSDLiBfI5gMLxRju7PbthsO4U8p+hcXlQuX0YjBnTY
+b1D2zQm6a0Kyw+u7tskQ0PO/MjmFm7yjQkwU3R8VlnCxBURbRIW9+EcKnSZHpbQEU0dwIydnehY
JszmpfUK6LH8jEUq1C7L8LXD7rd2YHs3aTRUWzwwCAfM6t3EA71nqr0k6kSPWY5AMakHbcHJkHoS
UJWFwn0hlG6RZxMOFI04F5H/KpfgpvCqVsmH8IC8zLHxWMehzxl8ajENXReT+6OzLShZ6ENxuOQf
QWJCm8I3sytkQ3yhicKRb7NCrQBxMdK1R7ZtZN9Bh0AoO2HUwVBr1vUNGP7THKQ2KnyqmdIpJTIW
zDVkMaZz5uxagYJcS96sykSPU5SU697AJU6ZkBXT6zSKiTy0dFfOwj6WObzq0Sg3TOe15KNejjJ3
yLkGbJR3bVfc8GkzkqV5pUQxYlQVEgcT+SLj2iqWYMaUi9lvOMdMIjaqdYH4ZPNONeqZjTzaziry
kyw19kWLQC/sp0uuYouitOQDnMs3uxPdkfL9wzSxmlQxB6Rt7vX4UDj112Iwz14EU31OqpPeKFYN
9MqYH4oJE/F4yJOhB78s5k2dBbeJ6Zwjk3O2c9w3uN46y9YI4DChJbVxaizrjnpjAOqOr4lC8uw5
IYFxk3XNnJmIkVynKJkGnEsJIJaUHXdR3QGcpXvPUI0DdYu25siFX7eEsUBN4fDOP0TfAp5D/cms
hrC6fNuBzN7zIZJG3GnHFCkuZ/TwmDr4aTx3KnYlU0PoAyd68OKqL0Yik+mieGtKjrcWZyRhLdhi
pTz0suMYhPoQeAorV99/iwlowU/Vn3s8oZusfWCOjTq7PQJqSfjG03IntumLoEcgFNVvJs9qEpjF
2Wmj/Kg79lEr7xE9zUfyuj+c3tgVU/k+xeVT3UYfCPIJGSDO72xqS6K0x0lSmTohYLrBVZTKcl+L
n0w2o/vCkc6WvE4HF9EQ4YqJYX6dmfUthbpG8lFsv2cuJ9pQmA96hA3PbT9QF3xtBxK7e6Mma8Zm
qyQIOM4IndqOSmsvQ1dN5zF/9iIVX1R4q3v4F5gTz/uxAYOupV/nNgt2EvnrzlZjt7XH9kDW6wgq
zyDoODE7BOuK48M0uYmnS1IlyNvxSozGQLMth3vuyoCQXfnSSKIAerunkMrkuULCSTHM6SLYl09B
e1W6Opg0h1ctoWfzvvt2MF8Sd/o5zG+aXrknVNqPkzrP6AD2ckBM2QLZ4MsSQaUM00vHcGBAKOAn
qY6R9+IAjbvKUAlvGGNca4Kyxs5NONCaYLMqX1h5pMC9MGhH7XwlIIxXWt7ik48ngg1EslciJ01L
n/eOnZa8YebW0GpSGQailgr45xt07D4BTfe9uLV7/Mz9tyRsfwamuJ/y3iSC2X3tgJ3sBtG/F/Yl
tznfiqgjIwrH7NGcYJcH5m6sA913S2Tctmez3NJ17KWb5LYorPLG04YFe4kZ0m4gOtnUzFvzoTAU
xFi2GDtNMwgZoqHax0Q97eRtyO3P/hjKObMx7zqs4ZTKMMT77TX7JIdhMVa2fi7D+gexRrPPoPgu
q8rx4nnOPUYDPFU1KLhBe0jKSG7KSnx0HQWHSgI8FojWC2d+p2y6VbGZEhtevYqBqI8sbgl06Yuf
tdOMlOw6OYnY3HICV5xuoHjRUnmIe8dgHDLYpxQAzm6o9fe4U/NBc6prd95qptyhT08JfmE8Ao7g
vXRPyiADDJcZZ3egk0iboF5/D8oMvbDbgtPXe6inlJyg2F3ksEV6hG/7fa7MR4i6lDOKeihgCNAE
ksOK89oJmpe+YcwXPsZjdRYUYHCqyx39P9EdFZA9IE34TMuIU6tYCCiVhQLZoE8gY5DIJbWfEkpW
lSX9ubOz2zGNs13Kg4Ar6EsYRicyrbcVLFCk6XfsZJ6NcCzPBencfYny3zHnGmEegnCLXMJdQnov
OwG7PhjuYO2qvnae5lLKcxFGSCOXX7IF125Ct7pff5Ptp/fYxlBSKgIoHD0/OWk4361/si6wfxLc
0BBZA4yoorC5a5b/qZOecJ1C1Me496w7y5vFHRLNwK+MZj8S54GXJ3We8iEcdrDFhyiiVCScnVEw
xuzPPlZPOeI859pzLH8R+tdu3J05nAecKgTx2cmiE1FKHRvmhVsiGPbDTPpj7/pRHIiTOZVvoZN7
PkcVAkwbjzEhJwn3L6DFGCjA2tV3k3tIsnK4VZ10Nk2OK9q1Sr4SY56djOStbsc9/uD8zuvxNxvp
NPhoJZvb3HL9z8U3S2RIjig5/ydz561kx7Jt1395ft0oXZUOja1V62400E4FZGmVpesDGAzSed5z
afDvSP4DR2afiHvjCVo0aB0cAI3uXSJz5VpzjsmStMwIR8tsFsry1x5z4rV3edd6e9accFZ22xX5
0dJiyq5tYrxHZTPOV0HeBb/1qXYqv6cO9ntK3JwjzDoep9aZDtZKRQyfQ+RcRLLfUKdMcB9Wtyc6
iRkNrJncPa3l757UsTc2Jq09U8f/cnYoZaKiPYgGBROmveo4Weu3MeNT05rjlPadY5S3YeRT0H2Y
kGTU8zUfZ+/gLDF+3VglPfjs1N2vWKY2tVMAl3SOqeCT5bz2hPlVLUVeFY3p7WSnoXf2AdNsAB38
Xm2HHWOQ3T7uKcTrgeXRza3qlhjVsAkIyr10Pj++W5rJPoUs9GhLI96Yid+BNX/GERuS7okKr+j7
N4q3FKPRHgqHjewme6iKJf0Szu8cCJiA4bNmkJXdQRT9BVY33sML+2qgSX1yep5t3VZSIWh5HH/J
U1/CV7Wxq6b2JV7tNwLzxH3TJu3RF9lvgs/mnVFEynk9kDQ1v4cRsjbdNcEi427nBCE8xk/mbZGI
iY0a7nQffvHJAbHqJDjrfoTu+lQpgokgyuaj6xLUhkiuJOvHvK87h+Oll57jxGUAqDraVtnxCNuR
9dDlMP05O6C2t8pTY8UzP8XUfD62ccLZYXLJQJsM9NcqotEevmaDkKAlgnvOkcHdyiZOMZpSTx8E
gRhL6ewKEXdHo2XYtjoAqu3oj6C1fq0YHcbMuYmUSmS84EoOeQqMscCx2/eHBBUfLHzO//G04HTO
k0tDCHyhHmYGc/MjQJCvJAy9Rn5INPK64Px3wz+0vg+r0uvrQV0DD/BQoBlo7So7UCGxT6oWaIhH
jnMs5Q06vV+ommCKUZkjJmEkTsIFg4OcHT0SwblI6VIXw0B+YDfzFCcvIR6WDQYJMnwHaNyeSRtD
f2rqZjBHTAUBPxb7uvGzfS9WXBZNx0uI3q/xwoGrh6FRfR8vgxLTk/HCRKMgqM+hm7HNSJ3adulI
VpUSKta0Xo9BIjatG4Un/SQ0U/wFr4V3kUxK+3R4pogUp15N9AXXA+NjvGkmi2HWjKve8Tr7QC92
3nUrpQABFcQhs+BuBwziu5QYCSDYOfU8FCbUExW3AMJIVGChM5uUQMuFOa9jSrV7M19HXIBygiij
JJMZOanB794yH5PAHCFBgzYL/Armeqce8YFtSGmtXJFOuxinioyWm5ev8yE0+/euqhumCViI+sR8
cpk1nwtsP1uSdR97VIhXU7r3Lqb9EMs1uGwjIaIBvNY6pmQzjLn/rNqidiIzsDw0uwcbRXnaOX9k
D+fGn4cFawEfJIkgPMgmuSFX/QbHXSGkF/phX9PVth8WGwF5N3jYCJW4ij5Uu6l7CXVE9bCjOPWI
32g8zARuChzGOvnjgpXK8GCbxcUpWurm0Bpsolk9FY9e6o/3AHSYJLP6ijw7ZO5G9/6Y6DabZmVD
XyGb4uZ/wq89Ywqgxxt84AZcrrWNs6gOg5tsEUPlqH76yXdZzquLp/SVQedkVA4kMWCx65cpu/YQ
CsKwxNde83iIkBgZFVcEEmdYG9BywGdHpwSd1fkv9kSzNGzlr873CcvwjYfQkb/0QzPMuOZl3L7R
u3+Px/KLmMZg9/kmSAGKAzLYXsoYfz1WJ3cI7pNUovIC1pC8dIXAL1ZE767EXQPXwFJclnjjILg9
zTQBtq3jvjshCCvPWNoDAcPNoXdUXs6MRC3DDBSpWaboKEghDCT7pGSz9cn6QIjF9LIOSwJrvB82
c+2r8GN4C2UHSiXcF7krOLpx5ubw7R0BeHkEawRYCoC4yib6Uee8crqpXeWIHwDlxQ9Osz4lvv3d
ova9D6x0uFSQkz9vEk1T6whSz8LegCNNTSvdNXu1+rG68yv5y+nSUxoW36aa0bcrrBefkMezAz3v
QLyIje0wDHada8ePaV//CmEyK6nCsgLVkgh9bmFCEOG4TidyzWEJxsbvzGrxbYT2EzqTJXToT6YT
mpHSwOdIcyCWDSSbnm1ySYfgTn+U2A2htlDBxCboMzcUULTb1t7mSwZojWbwyZP914J37cnywv3S
VrigB6THSWqcQ4dh/ri4d3PeGdfACL/XkOX1U4B+y7sSgfbVrr3XiXq+dXPEFnn5Ix4x9+b9BcT3
RN+z/VlKfCljRupkJxhizwj8TMd87blDXM2xQsrrIrXBDTxECDCIV83BlWCDMbAQ1KScGMvGCcL8
rR+jW+UwoWiJOMLqnl9tcdFrEDa5CPXeuoCABKWW40Da2On8e53yP42fONsWxRVFN2PnBGkGIU32
utEVnN7QyNeWe6ZD56JsH3RRUncGhlucVBt4IdOGjDYyEEESQxOu+pPyvRF3HKJrYkOSaXRniuUP
7pL4m8mrpKWIulDSy7zeLpqh/WOF4fg4LYxKhAsVMYyeSpeIXWfmrTGycdeBDQBLiaVFVPRmlf/N
D+krQEBLd16UUd4XsbcPB5xTRVN/xf4Guwd1tBfAvW685NvgA7jl+mY9YWPNOO/0vSqB15+SIT67
TTgxEy6f9HK1KilL4lS7qjesDaOPgeYHU/3KK88xoxMwOi10bTt71/vIp4AeZZTxYaWpcTHy9duK
QIGCThmjVGEQeGFDj31yHyphfxMLPTVTDKephA40ytQ4RVLc6O3Hl0zFpRuESB+jMfmVDuZGpgOY
QEfew8HK7wdf/A594zxm7qthT7zxro3oNW8gVoh2ANYfD4QshC4mAVWfBn3EGEqy4k7uwIyZysyN
xuVLmrPianGpVu15pvGcCJKHZ7oygDKW+WEglyXmKWNv5sHC2XUQnJ0z2hFQyz4KI/qt55ODGto3
k/w1Y/mZppC+hyFvcUO+BOlzj6PFNfhUDVFQ1JaEuNwp5p9twa4d5bJzKmM612Z8L+KkOxQGkCNO
92hOlWiNPSY+Bo14qKd3e+kctGM2fgCJoc5hVgnWBYqLolYg02YEqKSuvQIdDaPJ2SZfCGlSN2Fw
6DdNwn0jUnYDYUvupwaSYOx3AN74c7UFErTVxDTAyNXY6vvqU5ocZBCle9Qf085wiuTenq55dgWg
oWwT9WlU4bac2JK9HuUXA2VOlvoP7ox5LkaYi+uJ8CXiF/S/GCOGgt3Fg6XiL4OUIU/dggVbcZ6c
/G5JDqCVmwj9xFznJeemBFC11bjUm+wENMEYi/JE0m8q7vFcHqe1NS6oOO7Rmb85cSFOcW08ugMu
r9gj38tFFedORXLUN9qHS3ELZkYzjlro5qQ52e1Sby3bIfdVyHNe2yOEWAhpDJYv8NywVbJ269Kb
ewNNZqq/A7WbdqKfCzq7LQpLjwKyxWJCJYzdtBNf67p8GfBc3FcBMrS2mwHUBH297WfQ6SavacZy
sCu8FurHnMlD49X3feTAFOAyauvG2lJ6JiYtjqINrgZrMSwDnkSOZc0BcsKFjOl4K2n87fTdq52e
PywjqEpOW+y09NxdXxa6G48VP+gQkvoDESXdRXNLM93LyY5XZSQ2s46Oybgsxj2MpEs6WmczJWpJ
1xoVzEiEMqgWGwJjVIqUFt9PKD33+GpvHUsm1WeIYch0h+igr6pVFCBS5/EhQF2aq0QjGLnUXljq
YUchsbDc5eIRxMaR1zohpXjq2D0vdtO8ZwDo0779gPR/Z7lj/rnl8noTm4kEZo8QrNySWdbiitfj
qo9W+slR72aCs6LRzn8pZ7KCJi6OQHQudGVyf3oRuWt8HnEIb7O3meHAhYynB30Kjofq2Hq5graJ
G30c8RBmT15OfEMAD2CLaVXsOnqj+o1cCPGeBMAJx4vu9I5Znlcj8496NY8zOXA+F92llGF6jOby
6uJVhEBDSrc6nc5sYHQYI3RCUxhtnaL+Phm86J9CWlK5nLy/6pVL7yOk/npHs2ZKTU3LN14JjTRb
jlYEhu2L6jt9Y+c8tLCcuoEeu5NCnbJjklT6YTro5UCLc1m+IFCawNE8IAij9zOMIY4Zw7nN0mA7
91F/GkAN7Jp6Up5Ky0Wl0cGFT6avpGsB0l2rkEMz0Lm5PjtY2fDkMAhPSrRPWUwRUtXhsk/jkBFj
GqP9jON3j8xtouc4GUsfMS7PunMk2ug+A4qnn2QT/IZd81PRxnpOAYB+HrViowZfAfBmktfPwTYo
c0r64U77ofRNcBm20rfeizqwr2ioog2RZpzZecVQERp7W4LtJNPWPxoOnbYgas6ETj8HLQighHTU
qGMWGabzh2UlzkGrYJFi24QYh/ug9xgoOACZikJckcHeNz1cqs+LaRrGvm9snPMsL1mQ98RUEL+2
9Ix+kqzgnYeQG8v6w+yG6mR0pnNXFtmuUQIXryDRU4XXuikRfN5gh/sqxsZsOsyFKme6E8vZGWlV
K0tCoSrmQJ3a9Zvq5xO4bJdOXxB00IXzIKasRZvYqtMmbNxtK9v0hD7C3szp/EXESO/JXUhPhIfk
KEcoR5Zq+lXULYJJjz4f9A2Uj/5yLPK5/ENf3iMvjF9Vi3hkDskiKSh/o6767RX5ZnKY7TEMWwgJ
+VGrT0Mq41uS9cu9j9huU3PioXSETNN33/Ur5quiW+0rRExs08n5rplMkmx5msNt8y1E43Y1H6mJ
EQ635MZWGTYamFbGTgYr3IMwX8BKWduAteBC4/irxGuNg/83+lxmvzP/Kjl8txLp8s6RQKsIp70Z
lgNDPZZ3qQjJMrN+xgZBCXJguqN3/JV+wmYOMfqlCw1R4jw4rBrV3RwF8urM8EBNayT3vfGekNu+
5hPwwXiGnV4ig0Gui8Cnl8Xjmmc/GcIU93Uro0NdFhuGK2ApRfMmeWMPk6wFo3gy533n4vZGQ8a2
lZ1Mjqib2LF+Zn5GwwgdNBVfkO8KWLCcgXEmEg7t3U+RQHzlYuXM/T9QowBNTsW+8wt28zqi56zk
30qR+bloeIRql90st35kfXULRja08/ydHTDygoln7Saa45wXWX2SmblUaVpiG689M0Yef2Q+kZLF
zZuJZutulDnLBKh8pRKuSuXDUgLNcJaHbmQMkeT5dAKWlisef6E0zHGPw32KinA3uj/LORIPht3T
jOHI0g/WBpgPs/25DI/0bf1tNXA++zwu1vKvQqMR6S+PNMrHOvtAAjJvxiSHOlL9apMhoG5Lim0H
KvzKzGon1q5/Wvr1m+EYbNaCjpQNactzhuSlJ32jrkM4M5y5Dbs7OAVjzFQpCIRfMU2yyuci6c3t
4PTuoXWLDzHh2FgJCnVtkpWBUt8NQ70f8pKPNQAmmFCB0klvjn0JBGqwppszL+FlbZevXV0nd5Qk
BGmi+WkBDF4wS4XEJuXwpByJjm3KDh0S8isZ6dt6nfqdY9Ntddib2pnzlQTrS+zl05Lg0CmCp8Xy
iK7zx/G42tOzzYJ835V8CCslpoWbZ2TxzIkS4Qzdx46c6Z5TM9JUO2o5STNXXfK13zpUi5cMAEGX
7QR2QBYhFlZW11vTgYwazsQMxI94PX3vrmrW9tyiRAP0b8A5dlAVeDDHLMMTl0+dqdb8I6dCeDjO
pjh7bZReaoYShot8ERYbnUd7L9lCObEyYmFmhRxwEWqRoVKb8wENU9AjKbKXi8llJMHSCi8R6poL
JLGtgQfy0gZhdbNFjSOHCqd35hcz6s0HLmfDZM4myw4ZB1yHCV/HGH4Qd1Sck5ktlscPFlYa3g01
m3Y4xxdwGXd9J0rAEX28J77qHDVQLBnAT3gOlPlNFVGykt3F4yy+9XviHzN1Wk6876R1+3ctzWiA
+eTBiQlVdgXiTH+NoGtxljECYf3UzORrrEgo2zL4+GyQddEvMi+PKUKlqy6H+3C8IM80wHqhq1gn
Qut9n1xyL2FYGzXxLxE9IhQsz1pCWIXxdIXPkt7aGaqjuczHxiSIkjSDr4WNQyBDICTs6IdlNhi9
Fuu0BN6fLEydqz5tzqv9IJs6eCyN9iDNAY9FhoA6FvFD/8WtnPZRP0VOJ1BWmgTwWD36zSCqsksR
NJh4aFZWXzDXfiCVCF4AnrFSjuWZFkp3Sju6CnPz26ivE5FxaOBzkKK0Gd0QWXzgusgz0aUdZNp7
NDuEt+Puy2oZLjNy5tqYHTRCNZxS9bzKkomwk92RI0cHNbZ/DcroTDjZ13J02h2CD3tHxPVxTWHf
1bn9hPmHUwSCJ70WpX20M4PYPTiC6KjRdokXpvqibI3QE260mFtXqgNOYEJc4rfObe9Lz87v9YVO
hiHCKzJ+EzkkmhKa620a4q1GwrVJKq4NJcrWiNKXuvUfQG9+IcX8bHkGEiHVh0xnTx6ZGL1oa2+K
c0j0HGbR7R9169q0SH3Oq3NY9/RzfWPe6nquSlH+ooilMaj7SQKpAsOkYwp5gT5ysV5jj3mtlTef
psS+XTPOAwuTe8gYF6dgSGACCykK4j2xz2F1dzNMHNZyVpMSh5DAjYeL+xx5KM/0Eqs/bt6bl5n5
4H5xDPMkTG+P3CsnEd0jeVCM5R1tvy+tIchvpAZB/TmhSCBhGnBJdl91zdsKPqWJhpPLj3tBKfSe
zKqk5wy176M4ebCdX3452pe0Ln5OxZqjy2JMEVk/ULO1n7e8DLLsICfA6bSSyY0jcyhj2Lcz6MYR
m/PdLpHL6/IuH8gGExZIRTSUZAq7Ir7z4vqyTKIC4M7ZdO2SG/bCkNlHg1hlNR+i7tmruXa26gki
xPtILcxwtLHHundOYyirrT6b4FXc1iHBqIkSXOWSgZRqRUfoIrcFwrYTJOCafWWLCeKbXlx69bzS
+h34/RghtDqS1/lXzf3lv9g4XktC+VjUeVm6ErOytuPbaeCd8xyGFyS+S5N9ujE6dIIbU1ZCpVFU
OxNe2l4QDrL3DSi3U3TTFwBBQXqvfwWl0yF/jfPOiOreV4mg6ORfxBDkgDGTWxBN7tUn7e2q6wBO
BPW1QXu0JS4PQm89lhcUu9c8zxGG6+ehHZ2drkCRPO4se1g46A8r6C6/vq1ufW/j9ToaeGKYO/OO
iGB9kQPoAau6WIFN6zgjuVbPTPQWGxHmdk9ekMkwJfMgz/e/eCVH6qFyOufJeKtDpESJ4itHiDPb
npJGNGh+miDd6faAKFhFYLZtabm1aPaY7nm+zFmpec+qBHyLLgORPtxEClJtXs2b0+dMFD2bEhTl
j7d+1LPYBXgAv8Ex3KTAZLeMz7LTJCJYb9U56y0oClnK6IQ2wHYeCBQLvfl3GMeoI3mOKmE622he
g6dGSdst9shsahPITmwj0bQu19l1jk2RdmRJr/MuEq68IXnf6fKerIzk5ATM6tJgPelewSg96wH7
2yNTf7HRV36MbEanJIMPJhkRo5GlhzFBSNOOcJlmd6ivqBLS+5VjG5IRFGVz5bjnaHJ+6xrLaM3q
OMwEjTam7DDD9/khhYas24iJmEj9XpvlgZeboIrA/jzRtP3whSFid2LU8IGghPwC5czM8dPvPeZz
CLZn9K41y4k99OYhSbxr3Et0V4T4BkQ4tyOfxx+O2tfh1/FP+pz2Ww6t1W6J6guIit46Y8pJy1wX
+u8E6Nprd2kjH7YAk5fUyB51g2IcjP4R3s9DM/c2sYoGnNnZgEFvuMM1WCnEtfdvEUOFtb7ddK3w
rigaAWIlJOkql0hJX+w0Zem4ixbmDmlFFIudpEib6FuR5XEfUkV5a2+/CRDupHoPARuWOmiwhDl7
/SdB+UcQXEmUNUH3NQY0AgcN4sex5idyG09mSDv4ycn6GM02XbF6bvkN5iG2iE9dlDMcsmZ8IDQQ
qjQOrmlqZs9uPIWHTvWJulJ+EQbr8tBNP2KLxBrANfCgEJIjqC5H5DNGsXMn32ToxYxfdhYNSUqt
gzEXr0lX/WIk6RHQtJwCYv76iRtTzxPoeBfFO4go3P/5dq0McauSH00sjzLgrWHfNV9qWZovEM3n
koaW2XRiM4iYoqszZ3BG4tUDT3TJe4qz2kSowFQFKIqgXTw52OQo0eVtrrLv2jnQdNwBxRdp7cTb
6d+KsWYjW2/NqzTt+D6hlc4wlSVY1aWKAt1j90bMhoWYfATwzAEHO6VJJyzCuGReyxmsWz66aSUK
vrjrffHhU6xuEGtBi4yKrzOIeLRUI+REf/iY4ro/x2MyHbykg7ZKxc2F2Pgl6G5j5eRnzw4NQcPA
xG8CSOwbcpi1v2xam2Rr+gwQ7ViGNzJUVciJs619Wi9VeGRqknF2WiBcFd50TXsrQDScPSVVJh7K
HwA5601OSlPqMttwILwOgx9d09dSLsO5MVJejBxZhFsQxEvC4tfEbeoDbpk/kZDzvi5MhFLcIje8
2tlo7nwRV39wvngn+sXhDdPQjliPF1lN07EFcO7bQfBC8lp7ZvB+p/fVtmuCa2GGj0yl4jvaCIAE
Aklk7ywYmvn2qVvNS2el3rN+6KppqUjPCt9LZrY3GSSQAIXV7ODxWTtQLCmHuGrHIu5gEIo2RHjz
sBf0FwjrPBbBco+wl09cmhdn8Qmnp5Lbwx9d95LpzBMprqtPrTDn7wg3fyIA6R5GNPpNTFxSAJd2
uw5GynmQ02di7FGmYcqxmm7TmANN3ElBedS6BjsPUHC2oLFX5bfVovJ1qpVQZXq9+njq+Yz45pqJ
H+SHlgoEv4CbNZcQ1a9Xmc6bW1gfxdK8ZLgnjnh70j1tK7GJsqk+xk5hIRa2MZJ2xRdrtsn/bRk6
tfZPM3GzU2/3M/9Kc+jgwD0yl7af5GgzoyS2wZ2Cj9gILxrxkDXutZK0QlZWWBTW6BmJSpCY2hxS
N1b/UndIr+KlIguID3s2zBLD02IGWxuFAm8CKnz15mAhY2qTMZGCrLAmTvyQrdZPq59QMuaIG+TC
gxx7rEc+bauEKbeuRCqJ5DgYTgRHFGfbFD9zb0HI604vITkhLmptXYDKpHsP20BeBndE+IfMg6+T
T7lTT2RDqSxLZg8LURUbHlMgKQP7m9UH3ZUD0tMIRfToE1JC243saYjPNAAxSpyCFVG5hdl7j0k/
v3oTUbjW7BNGUZXyli3Rc3p2Vd0lg7K9cFdxlZNbjGdhQp5sh0/B8B0FUk0iwejsM4I4/JBZZd4D
m1DTMA1iqormrYmwn2ZsriRp2B2HVJamKAvo9uRkzvK5GTIiHitfCxHO53WAs+AiJQjCKd0vmTfv
fCJ59+7Y85OGkzwZcY6CEWruHpUvRoeGTn3RuOODMTbEk3iksys5guNkvwPEnpfcG9/0QMCYeA0H
q2turJq7uufFIxkI/YRBBF7g22cd0NzBKWGsbAx7i5zPOMLJi0ev5j2Mf7hBB6jdAZOpm3ZVatGE
9MY/E1l/BtMEMKaw7ZbKsfABH2yIWBdovu2x8VY4CA5Lf9uWD5VrB0enqZ61i97CJq4PnD4Bcj7d
s+eMWb7azqTTHCc1HXRSBqflUjgHvCQ3mrN4ipRlm5USvQNTVouN5NTkpM/V+VRdepTbDKxRr/bZ
V5EVBQhSHNlV/1N/WWkv75E1mZea8pY0+ei+ciA0jbFtHfx2HO/QH5o/gEZAj+6ZP7cVTwo++znx
Oc67cvgy4XzYgrV7IbEiwWtfsXCQtOEWZoEpcPjr1D3b1Od+5LbbXgQ7s3EQyw7YsvOleykcj5iD
AYLr1K/+FiXotUbDfxcltJ+n2Zo5ve6OETP9O+yt3JC28a5dF95yhiF3JGK52wRy+64kyfeYmDN+
TbU7Y3IbnqzyGFbDpYPJfvXgOV8ZG14Xp05eWsO4RQ49HFnSkHOHoX9cPD66jICpxt5z1MEtkbYk
WTkbmc74c0cjDZmmdBZeScQGPz73ORTWmP7baWQ2gLwC4tvnflSt3Xic1T/J3j0wzwfKmzH2mpD+
7OdoFQ/rYm0dpXhyeWudnIwQj0XlZIDz2UFEWvcaBBGaT5q8ASzFPyNYpWu19C4Eiizb+TOKzaqI
C8SIm6DFiFaYCOSZaOVnM8felQg8GcB825Oi0fr1e4M0qAoi85nb9qn4GOfsYrlmc7GM/lWOIXYO
Ni08ycCvQ8ZVy1cZ9stDaMpnXSlH9O23YyQwAxpxc8yjKTgMNWnKyYpqKU/+AHAbkYk79b7GMXFw
F/JTjQ/XBidZYGtixMn06p/+juz797hS/5Y5g5rTxtABV48nUrNT/gEoBNBimiUb/NYmMZRyzKUe
b6VDyP1U43OheiEgk+62Ta9y6n3EHYuZHoNpta71J+Pq/zVm8T8kKP4jQPE//Ucwxv8PMYuKkPV/
wSz+yz//r//6P/73f/7v//O//ReQi/9IWlRf+ElatMO/sbUhknA9WOIKbfRPf4EWbetvIT2/QFCZ
hsJDwf53zqL4m+8LB+22BUvKDi2+qCPzTCEYg795Fgdd4QX6X+OPNMcSjchfDxWESq733///H+Fl
tqJS/R1sBEIwYBwMjsjyAAmxMP8r6tKarBmU2djaaQiyTqJrRtSLJmQ6Hboxu5z0OqSpRDr97vz5
zZXhu8bAio7Ei2r0HhamUtBpRL3HOFR8kvM1xtgqN3YZ9p9nbNfPzyR7jOdqLW6RSz0HOQ7JmorB
+4e78O+8OaAN/82nckzPda3AcryQi/WvcE1T0LcT4YrmLpvNL3YzLgwmaL+4CflFOmzOMzo405FA
t0UHzIHPY1rfVi/IjmMcGru2+uPXFhIvc9y2hulvait9KQhrOoysdAp44e11VpfmjquQ1iWY1y2E
9H04J/W2bFrjENfNvMnkig1ttOJDgNBqQ2p0v1WEo9xF9VLhLtnqf9ZrIZa0fb8edMaIP5nNqR6Z
zrTMcIJ6JvO1aoJ9AfR+Rm+EGdCXYH6i7agQLbYzMsdrJ/Nk2s1rBJrkUMWqKRYVmPlYSf0OT0Bu
Ckhg6Bk2divZoaDjbdIRM0FXBc+iESArZu93akGDShBsf35vKD67inHvlsvNz7pAdxVDfETqpP5C
sx58lUI429XvfMy/JWqOKOGTLEQAM9BtsPGqEE+cnWGFCLhtyneb6azhgTXPGprpXszJR/WhdFKP
7JqGIxeDqJWZM6rbP2O2DxbjdZVfxu/VxMZPyXpl1NIeYqv/EuIt07mpjCDsERPnjcxAA5YH2Q0o
GIYNzVnGwAoenpBghYejQC2cLRMbLoDbMhpfzNX4SJDjAiMJfuvbkNGspepiAJZEsLfRF13DXDxJ
3tONSILxaPYpglb1DTOcEfuIqrFTYUOFazxXGEGiMYwR3ylOvbp9mcpuXonfMIRDuGoim2sh85M3
WbvFhPBYifGnzskJKn63s9+xXBO91pXm1VNw79DJzvG6/nQ6A/UkTIq5hru5TBw4OYmCQp7UUUpd
w96UPFRz+Yb19y8qd2ZiM3It56e+f6Gd/QBR/WPxeBHEwHEkT/aa3q3zf21JS6slwIp8S8TQrd1g
sBzfyoB8eM2dINp3S2YBGegYkEgm+5n68WuqiOxThIKOgwnxkLzPmttvDkiM6XTr/C2zS77Yc0jH
aKIGT8aKx9rpu6usqw3pUq9+1l/0s4wHdcqqezEuEJUUvTSZp24HiZvIcvX6piquXb+YvX+K6fod
Q8j3NOKQL2eSlFynDXlkK767iL1t6kS3IAt/6Ueir4E6IID6/PrMXsMj01+GgqgwAKwDZto2Fn86
pMXuM6hTJcfWw/fORVMsfegp+lntOoBp4fD497+jn95MEeXJrqc1F/PC65tPwFy9N9DwbfwzJxrM
bgaBUA1ndLKGne3QD+6OHsJjCgpnw6THQyCIGF/GREf4FstPmqwLsQXUj+rW6w+uf1Wg4WbG1wwk
2Ig7vRhF6hpovrz+1vqT6b8mOVVv8zHC0Z3CTVPhiKZtEa3eVkh4yRuoW+95VYxp4P473yRNOHOg
2wFl6/f6r+t/Gqx+plQEA99XvK7eUQWpcKQiqD2LjE0Rl7+MWL4OTstvpzk60EWeA/UhnAah2uyH
KeNv/tdkaYaFYgMRmgkrCgCNqkysBBl+7JEoFsfxHiMNY+FicKAUhT8iK3tfYBTvp/ot7heaM+qd
9i11SJ/oJaINIpaTlLB9XPyoCuNAQjUjLw5wm1QCUbdbgQYJ7xhphsfFNzEKk/M54d3bLoy0tqXv
JNSUTGHYmDa+4+9px9dga3mrahPB9FQYISjCY+FV/h12KA0RnwPaRTMtxVwtGeSV34YsfNSRjo4Y
v+e4wws16Yve/Yg7q1H9xZC/OevySstvJKGp6d7pQ8kzBMiIZ2c51qlXEaAVWNjXCKLcRcnSPOQ1
K0rWXSv1JqK5ILvT6qyb/vEs2Z0Jhf6TEnyfOJgDhh5lgZtMX/z0LWuxLFVzJpgt95+hF62i604o
2eitMtCYi5WwHISrLCej1SHBMBSyLDQPI0pBJW5g4VIx4dHYr5tsbd8r1NXHoGZAFRSQsgpeT6+0
MM8ZRDjqD280x8ZQrB11k5piyk5gBiBf6ceT4f0gMgFjomYd4vqqDE7SgiB2tTWsDkD4PF06bkGn
X2g6Xud6+Gbb+bEBlbtT7Syp1t85CMIjGtfHsjMw0w7+fSV50pphRVJaLfZzNaV3rotDSm1VpA0U
G9s2TvrN0BvXNK7zZvDwkLKxqe87k/S60eo+TMbmBvS6iOxDoPIgbN7aQ+Rbd+tK6qEfT/SeCnxI
CCZHRftvwA1hhMQrUxEgwqq9Hr7TqJS7LsFJpiTDq43p5zPeRpB2QvwyVBY0+2fZDkd/AHNEe+mU
SYwBgQ+LYzG47X2BOo7OX0oXqrMfE++O97f9hOOPpY+31U/OQxNUvDJId9SL1PhldobBF8BBBVOU
CaffF67/yuCNrIplNE+2Ggirvxp0Ithk5DNZoWtdJtwdZhu8m027XvTTVbTLQ01QuNm+L040nRYa
ZHsjpNPiWft2Xk5OhldcjmiWpPVHL08GGvBNNcVo/DeBxT2HD+tsQGpgmuzQajoNYRMzzf2tzhs0
8p72VQMVzOYeqXtgvE551e4ZF3XuSoMmrlcoCWynmK5aehcfiUU+q5V503lOwR3ynrFNmGSnjXX5
OqhNsHMJZ2nDLiONPjzXaGFJBZmvOupvzhtrm4bls+lmz/nsv+sLUfsegtbFetN7nxEkkCUQkqBk
xpnOslpwgSMXWcbUolzTV7KKkMOTFX0gHUX5jc1+26NMQoY+f23s8WAN7QlfPBYTPhSPene04PAh
ql9dbp+1bQvuS1pycnNDCcmq5BkMyJ+UKshXfQ1LfI+alBx19X+I8ZBpg2jzEkwHqgrzg+A1Vck3
eQuaJEnU3Nvn0S8dxuXS8ohM4evGhok+MtFPZaF6CfWvkoTUukDYWAvUYzFNvKtEXpxqsbLU+vKM
QZviI3PwVrSyQlzkDIfKDsddk5mPQS3HK3r1Kvw/hJ3XctxI1nWfKCPgzW15SxaLTtQNQhJFeO/x
9P/K5MQ/5ouYuWhFd0ssVaGAzJPn7L32i9oFVVZA7JqvYfscO1eVjefK0hAyBrENMZqOlAFR0bhU
4N78SmIss48Uubn6a9T+Ocq1RkU9lMjIMmxxtmuu8xCbW4eDr51IYFB3mJ2iOENS34JveG7H+aH2
mt+1h8Q84P6yxUh66JjiCLtrEHSZ9jvkRKAwgCxAaT82R0tn2pvH8Vfcot+aMviEXCiDIe7aTOKr
ypZRd0Uvr8HYO19j6s/fyY1qKbELCHtmc28XdvOJbGVu8ulWW59zhDZAfYY6Mn91ZrxrHZY2tVoR
ktB9E5/1zCBdiAIvkot69Se0MgzKstgzVSXCTtxLkIXaJNSi32jZGcY4KzAtpo1au9CzLruglHKX
LidKhO9vdJcPj+hotkJIyFXJAaiu4QP11mlevBcVSEWcb/I/2L3/J+eL0xayJMdy4dE6nutyXP1X
9vFAtEwCVoMJiqyh1I1cT95z6AX9ZhIW6FBM1LOhBeizA/iP4OBUFHUSR0e/JAxUs6IP4NSsVZr9
tdTGO2bzFrcRTswuLA6h1jw2rtf8j/dtWv9xTjQ1RhJ4VonTM0lB+M98sqjwLcaverhte+tc5UWO
pwEhtMOIgS9+J/zllKZ4X0PzrOr5KuqfUkJn123HbI/k5GWvIjNGnULDBqTQCnE1XGr9wB7zAych
gD09UkrbW41iqDdK9mp22T6FkbhOY/2ZR3fY+P7nwH6zhwb7ocriBVzdfz8UG/+O2nWxmjgMv2gl
eNB2ac3+B/Dd56xiw9dFbDLzmEU5qUoi5EynVHGiGokpiARnWPl+OSNwbGFhYXwdrEJL3FS9k2po
Y9sqIWpYTiFzCT8Jm+YImJ0tAAG9+ubJHD1SPa4BtmQAPgHs5ORG/fdPY/47BPkfnwbgAloc37Ec
XXYA/qU55hRUvctCMk5abLrY/uqtDmyVgW0ohLsTjuFNb4hu01o8iZhrEIzLs3yleUciYkgHm7PH
WBtfc8E4Xz1l6nHPhD8eHL+GyWZ8YLzfeFo+U+6F9U4OFpK2s1f2WGL19Cf2VirUjsbrBt2NuqiK
AFlb+yH68z8+rnyA/rVNw5dnu4ZuGo7uuBDcZRvnXz7u6I1pgk0l3iIfDFa6O2BcfTRnuU3k/blk
draFcLMtk+ABJ/pEeUx9YegoG9V2qAo4ucSpryL3pO4Wng0af1mwJJIwl6zqmf+UhQHGeX1lHfiK
myO567j4fNxsaoGhkTSvGVg8G8Q7jp7x9d8/p+xr/fvn1PmEum3R9CJJxPP+4yYdO23hBJw632J5
PKndJhrYIGd2ZeyWZNsaA0fKaNhN+mn20+dRhORgz0W51TPx9t/fjenKPtG/XXbejkGTzCYkgbx5
S64f/3rZY831QxmQ6Dv6JyPoaB8vgpNGJWvogFw2PBtykjLNRObVEdF+ELd3dRE6Wztwbr6mZ0zi
9IclDOhrdBpzdw+WcJBOx8Ai4Cmy+MGhvaplM0jjn21CCUxO2oVjKtWT3EA5eXoNTCRVHg21nOoD
5Kj3iYykqyqE6n2/rNTZQlV7AkHH0Q36Jwu+Jvsl+30ytnvNBjdhaDTSMd7hR+WV1ePv0V3BLKk1
tMVVqlnIfFumigFBsb1fqcU5MPaHHW35aF3LI7Cs15Mkxf4RfrXFdOfJOX+fdTtzS0H2W+3jsC4S
mj+0tRocuu0Eeip02KqILZVyevW8NDHFSj1xrvV1Ms3GmbDidhn3AVazk+oxasuIp5BYUbmvqCYD
gXb3oKQeAQqwSjOwSEmNxL4b5no9YuaqCF/LhLadTOoOlVoeVDL4L+CdgKEkao3HIByhw4qm3jF2
OI2guTm3tG/qIKb6OmQNPCwJJwmVPkXWGnXMGP8NU+cC6O7DtBEBpy5+8zYJ4Vn4BlzlAAGcPXT7
tHSYqxm4EbvoNXT2GLXG7xJ4KvVt1lu/VZh3TorlpcnjWxPi+IRqg1Q4vePuQX9C8NvDMtPqKwk9
JwWKBFUn+cJDt9FgGI2NfYoyK9oYHvWEiscLqxkm0EhrsYnES06pP+jLS2hQAcpvi4J7OEBTEcwa
2ZuUAqUFe7ifxVHEaK8YUpOlJ8bd0OI5sDgPrAOtpQS/qcw/3VGwk5JEGMinFdlRcg/IOuTjZVSR
TAWMf8UA403tJc4ExBS136daclN3pqck6u/iSQ/YCv7mDW24Fic3pC42ztbFFBho9VMo4hc3BhNo
IvBbTYT2rVx3vofz7J50u1/XBHJifyT1bbRBYkolN2J0YroYkbY64iS1S40lJ7aFnpv6sF2Lazee
ZNaiP51sb/Au1qcq0GKBtp6AC1W/ysWR2Kh007K2Qlc6J0V0V9owdf7MNKTFLDRWAxhrmklRF+ie
s3zZ6x3mwd5zj2oDcaLusaIsxx9C/YJICZyebJwKBPWU2BF/W+kZe+CWMCNow6RTDLQqGI59WT/7
UWrtApOeRNgk2MjkPd9Z4iFBardWS7jw4K1XaG7nvAhOY9QgRsGHN+jp37xeBM7sUb8EiwFjF7sB
EA++GpoFImdrljnuEO6gehCso6LV9CY1V9pUB+rErVHhkYeY0PVkYQlhFe16f9NHxF1W8ZkWVghx
AK+O2zLVx0nKj8pCogiAKJQ1R4F/dnFDtiPMFO963UWrBZYTE28ZTo+SZwGYwUOfUDBR4la7Svdf
ObtCqKWNUCb+U1XaCwb5ANEyhDx1UukzVog8pgXbYYOwKzQkbZfkR2Zee5GjCHOaiavrC17OvhkE
SWx1akXVsbSasZYj/p4ut3+Cmk3VYxWoQ0XEw8/7Tz1MmX4EWLvyff/kyVoFGGaxxk1y0Rb3Eejy
zbKLL9VmBNjSbXu2+NBrINI40uM2HNVHH+UqAdOrIGzJ3utayJAumL7vLtB++rntb+3vIbh5SfM7
luUXCoD3Ke0O6q5VlaF6YpBAMijggLRyjMnajUI/eLajX9RBkBjQH2AZl71R27/7ZfhfMSbsb/9n
D6bOYAfm6CerK/TQ/77pYVOfe0iSFMXgDwGIMi6OShi3S0D/W5+/jJHVxKUPoiGLR4+y72L3yWnx
NqfpKWyK/HmcXh23fPU63z+XErLLzPmgDSVqfZvAdfVLiJueJjZ54xNw/CT6mQM2etTrjV41M0nu
O02rLoA87ZOG97J3H1wHd23t+H9EBpUdzes9G+iY6qQEOOm8ta74+aPd7KYJzDKwnHruHOIQoE0A
ZHzIRof3HHQrhhn2ehhEs7ZEuBxb9qVFH/ptaKYs4CPdBA7jL6V9pQlMy25yCpCR7iabdf1FS6++
3gHhFM1y6EhR9y15LNM6/4LrZIuyNriU0H3WvkiorGrxqdvDk+UUIclc8bmBpHxA4+hu8JE3xmyv
hFcnx1mkV1Aq4UbPSsKlhY2ONYu0Td2jccI2iK44FRtqsBNr/T7VxKkR2aFBQz+Mb7k37ztK9ti/
x1YD5gCUpRvsdLE8pm167aje9E3AzEcSTOKw+DRDQBNW/7V0ROVM/Sb3Od9EUSXN3yOA0C9PiJck
9B6jfuuOhByY+BjpRoaJBXHcpVtWRohQNcSmoMgnVu+seyrg/9I6n1YREkz6I4B9xKWYzcc2zg4x
vmVnszQGBQNU5iQ5zNl8ysWfLj/WOclhqJx+eoCpVnAONhBrftDx3YELeqdbT4Tv/GrCvnWo0nDj
5c8tMs1E14k2B1cKCCP2IgQixraqUEqU7rU5G1+9bT5ok8OGUN2iCY+gh3KsOfBWV5p+RfJStzGM
hM86Ga4Anpx+We/0nA4auWrXObn61Y+RkhitkfkQCCh7xPcQHS+vYxa+DV2+GZ3yWBQdTGpEh/rw
5Y4VTc6LiwrOWFxiR6ROwThYwH5WUYzlxUIKJjkKgOX4GzFUcfsWr2mzz8+i9LfaGG58uobNA2KS
C0KFhxmnQdQPkgqy8lNx4BLjS2aYF0ALK3hJ3UGM1dHE0TNMHFPMANH1r2GdX+A3nOmW0Lx1zi2h
HikvXtbWbxs7rejdXxmqlqD8HFq0xVZ6nDHjDql/WzRIZ6hktrU9Pk8W/Mq0sujYDyTHRRuZFes2
+a6LpkfH6OAI2m8BzQUtzs68rQ9g6nebT5sFoNPTG/I4SET2GwCyH4KQgiHxDuXoOSv4InuM6Odi
wt2QV4iDcwIq0oD0Ub0gwcI6TA67htE91ByoJ285RTkKaUczaPAauEcBy9vw9XJ8JEFN6RSMJxqR
WyPiiGCnOpdhiA4lVru+iTe+Ud8xcjB5utgZgbeZ/xQa2jH3bkhSHscxgOv+g9EkodzlPS3NNXDZ
D80SF0IZMI+PKKaJWgH/N+EWF+2tWipAzsWHLZ10RGDiImJ3y4vTRFhtUBSPBtlEadleO/xcYfgU
B8iPoHxUnr6v610Za5fIMx/jLH1ayuh9coKbX/TQlqS6kgBsOseoLVlINg7M7VkEuxTRraDFG/kc
VQXw2RBVj0Ha3ZPfxD/pZf72Y7grltbdx8o/T/5FRFRu0jJXPpdkzpjJVh/ezeivHr2ei6JcxX27
lX79OrM22nPsOU9FuHk0hl+89SlAz25ywnrtrdegQHPnfpXWiKrc2GXhYenIEulLutvuyqDcry6c
KAFV9Svv2qEo941n1Hlo7IP5bjR/tOqmISQVBgkPPPLdjC1m2lU4Awu8PMGcPeFZAQYv189wPXLA
kCl6ZMMH+Nb8BeVR1zz3FH1Fnz4SbbMKNVDp477rinPgY71BOlpC5cHaw0h2JsYhC0HigVTSO5Iw
2lPDA12hq3V10hiY0KfDb1Kk74i0z60V7nAQIi0OzpLD4rkmYi3C1ytmy9bTYv4hpf4wDc3dxrbU
4srDQbUarQoLe3YKZUeHgbDQh4snyn0RftX+zPHnshBurA8E/Dbdxgfx77kfFgY+L2SuZPRbHwYx
R0qQ8g8tRPXBbkEyDGucnPusoCmPkKppi7UW3KLgSuFzqHXgY0aKZHGvYSaBAHrrMfCYqK1bu6HQ
/j1UBnLn5oilaGM6FogJrkGTnqYJH7i5LSNRrUcXlZA/PuccqNjFrT1qeUxIhndsSuxGNEeFvmwS
D2RU1OFMacn2GCj0bIFIU7sb9nvCiR+7+mocMNUTNx58lfXZlysJutUFj4zrfSKJWxsn3RjXNUx+
0PpQ02JUdrTCbOdPbzr4bMszkz+MI2965K047ZMi+KiPHMMY8DvLPprfuxgzd7o1AwF0Tju605dN
xRUZi9S9r2E8vcc+ygEZFVy2Lz1vUQ/LEBikxkRhkhKBu0WnVzBOmKjrkDhsZ714DbX5udEY6ftA
ILl0J3tYTiPpywyuecaoU7O1paF0rJOIoXuFOVh7BKuNjK3e60281sh3sbx2nwuU88NHtwQGgFzS
/IpqPANxeNRM4w9c0ItmVgfQNmzOQNx8thcTNIF/DkAtFKaLJdq6VVH6B4IJqtyyY4ZUuG+pGxDW
NOnwMzkzlJ+WJsHkhQy54/P07vvol69u2p9QsYJLTJ+XWMYCoAHR9eRmvOWQCB1xX7ppYwTmA+po
a1PFzbOlh7cGFSUFsvVZ6qBeIoiJhc3NvLTpZdDcg1km93689riNI/N1cD6roTgbaCCzXF8bborD
Q55EqGvgrujVqS3ee2hauCj3UWGwc+5IDFnPafnLHPQdCPCPxnM28LMwonjE7qTpE26JYUnOHl00
A5YwPdJbZFm0FTMoE8sG2/NN50e9D9e1tynrma+BZz8zxr3GZrp3uPTSghISRiQ4d9dL+Zp63aUk
pYYyyP5dd97vOuhPzlLGIEmG0xCCZUFZeDag1W2pmhZOBkCfmlC/0/UlwCPTPhZkW+gQKNsG8sGe
EuugsweNfkqWiS6x3IbG2pLov7tsotkWYquzioY6IDKZVG/yxtF+MY5mKkha3uRnwYm4PJrY8+AS
YFA0lxHTJGvHWJwrx49OUZTPx7TQYyZNYX0wRCCeG29aVmLppxPqvvDFcchzNjOv2qjfxSU9PqJV
PA35HLZr0aH17rKCvYgfDWyfRL9iInpB/ifROtq5Mud89f2Hk/mvQ5bGZmDORMTSkr44bsoG7E3Z
ya9DcBKmbqK2xy7VBhC+UueMkrt4A/uYYWmFMGmOef5GikV38JpqAn6fVfjxOrGeBhvPWQXgW/2R
Rm9Bn0EN2KsXmDKgKEGw4HaelvzNJXx23RKdclK/a8o+I7Rh/aJ+10+QC8GsJRGJyDyGtMG7Xxrb
dAQ+blkBvHoyveFCjYfEpKIIPuZg/t1qvPtCIhK0t6qMjyaSWye/J9DLeBwEWYvMi3t3PtCswKJQ
EGJKwT9g1BmzPxLzXT+Ra9QCZ6/2DtkbbFnDbmwhbxLmV3jNxhrMZ89dzNVusug/0kr5kTDqpJ0S
v4/tJ4PCkzYVz5EX1IxkWEkxdCDfICBnBBJGTbKimb63xPLXY6eV/+hNDdeHA/HoDbtaI4Mtq4g+
gTOhE+DDkJHBYMObzQ7RaIy7DNaWXQDg9focOB8MQmcGHDLtMOTSA4rCV99sd73RbgtgUrEb3Gto
n6s5WU5DCUETK6agP19gs6aVH+67pT/NRv4z0nZBvzg7ORKNWpKksDasvZJ4dI1SD6avWyENAPGN
1EJ/8gEpwXK/uiu0H9D7DcHM0Ak/ANQhdSGRAL1EvCHEC3uVtzzAz/1gzTn5Y/Fk5rCkddMnIanx
mRmyRhWcZJcGYYyxjS1WWzznN/ymhjYOKNHacFtWzpXWGXNi+qv9SIQZOrLkpEXvTuOx89MIgVY+
/ek1OoVm6l8m3EwObjNR30q/47Yol32nmRurZezeIMefKrfZZ8D1avqaG0p4/NfEUhE31sze34Ly
wK/xiVTHNsruSe5dgX+uRWq/pUj86hE9SYlbyXAujW1u5tHG2hetXK17tmrwfp8VLxpW1l9ammSk
Bqi03QMH3teiyHdGYgeQbAWk+qZCQFJvXcwlhmGuuw4lTDoTd9WVy5uNLanR6r+GxKk2bgKcg9pu
bAY8yJJEavFAhzYilSSiT8KGZvXpwxjT8rYDfA+lWf0o2Qhxh5s3MW8QV2wDL9uOTj8Aq6eyCQYf
pypwhqW9L3OI3RQdxFRHry5MmLlqT1aCYbhIEn1fvZmZsAgSWsE1Kh/inuCBONrmqeFfhcMaUTO8
vjKiuPX1k+ksCWFWNjlfMg2NQ4ZqJjmGs9AHyDZ1ZThnXVSkTEj/Wad38V4vHElyi454vQBAAw09
OOUrEuZpg2DiXnainI9+53YsRUDtjag+peV8VaKJBQoAWpTlPcB7fM5gYq6C0LS2TeGNEDiD02wC
EM6GJti4qaE9oMNw1tHSBh81w21QBiI8a5m5tqmo4n1Wsizkpl1fx55cJfAq/IrGb1znxBOeTImW
JlqHM+QcPC8oqPahXtUHEjbP81wHZ5JNzrrRdpzZ6LmiiTH3Xa2ZZ6P32Ld76OqGUQyHSEc57iyS
LuVZNj5W9z0nHhCGLQEbodbdPNP/mwIP6XHEICSiPh8g8F5EzrYYp9bTqFMH9Th2DkotM2SDuW+K
8KyuaW/sIGOuqpyw4N6yjD0ohhlNjkWfPwXaUXULaXMu+FFvO1V+uf5WSpk+3Umv7ckLwwDEsaFE
KCd+Fa33VMzBp47IjnYY4/Yl1P4uYfFMbWJv1KWsUARtZzotpfemepLmXBqsaeOr0kCqLqjqmhMx
gT2F4UFHcWm5tOocVERe6mDWCsQ2cDggYlr47puSuDbR3JnMrWPB/mUeDpU19T/GwaJMWdrjIHlB
Q2+32z+5ktGlpr5Zynw4qe6ZBo10HZJaswc5EJziLOcxTIfz4JNvaiJm0Eq0dxruZGJWYFQjCVNC
wrZBYUEnurswWvdl78+K/ANo/rfcFaDgRUuOegNOIfde1SRNTd7zCGvCbHjJRmlDfDpMK6qdvV8w
8LUjTG1yTqI+L8C2v1A1ijOhPt+KGtUUxkb/18Xrhc4U8lYscwHlX64mA6pHrgYqy4iXWH3yMneJ
DKfLroSQ6pWNRRNrsxi26n0lRiFetHC62h3OHKm5zTyfRj3HK/WVMB7N122N2hMdOhza5on9Cb/Z
d5df/ZFIR1G4eEgrvIzbQ8iZIGrGmgVuWrtSHweynd2QvErcF6ssqYoNSdvvHazxVZ23T0OP0kG1
l0tTO4xR1Ozi8Wj3ZEZN05+ubtqNjgrhW5KooVRkCUt1GzgvUjipJKl0Jo5wRlaplVrgONonzGLU
z3JYFRrhh5G3e9X1d5FHaykjKqgO68aH3O6R+e6iU9nQLK5WiauRkOEp/YVosEd26BBYpkSSHlNZ
1LoUKGP7Q7XB215/W9rlDH0l/26M43WH1Yu2l1yt9l1pK5fl7jjJctWB/KuP2Etpr9FUABgdba/W
J7JkuQmn+plOhKMGL9DNPoeE1V9dMfKhm/0YAxGQqhE1dpil7i1EcGcOc0YjB1mIalurQfrsN5u5
aTnE+BpBKsia1NxCoBhDC0d70GUCsxY6x7TKB8sx2m9C+CGvx/VUl1sJ2QKM3GG+HB1hOdDlNYfB
vY93kFaDILOIDVVDIU6I1j7IjHnVDoKzX59fph4Uq16gdVM6vs5jXvEtBhXLFzmFBQ0v8TL47bcE
r2gSwXERlTXEeDlfx31okGnm89zW1lFuUZtKc7hCYbwpA2ZuA8sIBzFnNUWZS2oTN50yT1J/MQvw
Cjjw5rhWMw3lNQh6xilFER0Hjf0Tyw0VhHzVzjZf7bhhBZTfCZ1o/GsMZNRkW2I2TLPETG7QApCz
v1nuIhOHJbL+vhhfMTnvgfrrtKfX6n6IyIrjBkRPNei0cMR+lBYF3TGqdRRCKnxv47ba1Dra2G8h
oVayEMAxEsgjZQpumB7iJje4Ybhvidnx9up7mHrGOE38ohYHx5dlXU+fuhHcdVpxmKHytx1nYium
p2e0j0pU2gzDt2wB5hCWzbLbZXV4jkYcfhky0rVh+gf19WT06FCaIib53oRNo12xmfnfj79dUbNP
LvidkPapz7gE5p5YRXo4ruy2emoq1iKjDY07Zk5WGZbp7/GOGm2kE0L+iKBoRob+1H72S24rxVTp
+y9ab794sbuDt0kpLIeiqQtwXqQTCtMZxY9USwZj2TI95DW5lA0HEka3DHzAbPUcq9NhZ7GgSAXT
96LpMx0R7MReVzaQ4ntqYx3iAZaodSL5TGqRt5qmJtvEbffqhm9gV2Gwf1SvHsT4FuwhlZZFB5/l
QAfZSIbPsLQ+xtARBOuQjyB1b0kC2dwacy5D+Vs3l4cqrz50mlaR3/woIyRJsWGvQCAQkpGazyYJ
YwfNqsNVG1YboVXVEc8j8nPUJWWdy0jcFl4Bz/c/9qXeOBqUnOoe0qBHEMAE0ztL+l1D7deHxpWw
WqYNhvWzDx0oYH3OcKAaK0ZvUtTcoVAlF9ZdqVVS6cjUMqFu88Sg5grwamie/qDGnREatk3vVmCS
MzgZMLlxMtbXIGcuBQCTIo5N2HWmRwvzvFLmD5ljAtvnkAMIzwOGXFVrteSl5BgyDnXQUnMLI/pY
DnUToYC3IuAKVUrkQ02UKvoCA6HD3uisj0oW8qmHFSJGpTYN+tfovsrkgoPZ2H8sQWJaMPY/YQnu
Ckdmp/BEryykBXSV0cgCYMScPDtkwPtGubEjZ6s7JiEtC0cJhBu03NLJ3ns6SGP1QdTjrx5CTaBU
Tw38h8z0xLxnhn7ww7L8VlXmA3jZKrQ1phfLppMT9YQgyVVjcVtOUlcemL/yftnjZyYXVT63cKqg
oEMLl+NKbfBpu/O4cT1/K7mQ0uCr5UIteep7MZAWbs2mPqnvH3r4p9ABcalCTQ38TAdxh/FROCPM
YVk1dh3TVdg7K8aB7oP6IKVUgcrN0LGNY6VpjFmj+K/j2JfCImcTSNNrL0f3Na3vCZvutYVvoKbN
SUBMRVzQwiPaQy3/akPSUhAYoQ9Xn10hMmzGoYh3udrYozw9WPkFM5tSbl3AwnguHUTh4omJyj0m
9LsXWrCz0BGoEiFNbXavCKIoKWPq7X4vUqaPq3XWQLsIHna3rLjhc4qaEFHOSl0ldXO61MEboovJ
FKArc+qbgyoplVRkLMIfsd1/qW1GrTpJ5z9paOa+d5/tHOE2jcEH0u9lvi+/Zw/0HOgJvGurYvGd
XbJwzpWKTVIbfhSsompXU99gNqG1dbLodxHSclR7rzbZLPLOA1X6/Z+bcRcQ/Axofp80dFvdZjwo
xagpvSdO+hNhPBGSuLsWsjgIOebYJ+f4dmxdZo5MnPKZqbfFQrRcaV2lqsBtQ1xdANTgG/GzSnhT
ekhhw+SU0n4InOxjQOm9z3mOa30uDupaJdVADvMUHNWDPtBDY91EWYJUnCStyILXQkTkypiYzamR
ekPexWoK++Af7phyIH177l/VTFkNvjOSENZOYz/qEXihVHq5lJtZSxCthzPhoNXoHnDFbTxTnMfE
uM/YydTSpoxRStKudpfMxk1vEAKFAq53B2RiFV80ApRPyEik8bn5VZk/opzIHHh3E1d9p3bnpenp
FGvTOsZK1LmsNRbR5jgTuPXQUrXU/+KonjAEBNXW+NNXCVakIH4zRXLUh4TuWubB8jOtYq3uDKXP
cKXOPCJEaa8eXifjqmjueEuIMlLWGvRuL8tAtQMk5d4SKG+RtbqktGikbMEkyIqSAFoQysF1PAdE
R/LY//9ywUOVLdVQU+tv4yF75ZMSAGc5R9ueXtol6SgHeJtO0L7PnLqNHuOLFN4QIohoItxbBmzd
oUFbI8o/Zmd2T6CDpSyaVTL0EHMVXviAW2/r68jyRiPuuAk+lShaSfPUBXHBgtOsoc+U/ljGfjwY
A8rwSh41kJBcYotALF1qRpRQXN1oyluoZBq+geA8d8MF/mMWfIQLEshm2ePuZLbV9H+VuKCPpGkj
QE5lasRg16Z2c1y6p4kdMSpoHAKT3WsdcK+WmrFvq/KSYjneJomzaWV1KD+y2VXIQ4fuW4nedeyE
Ye2+2Pg0AYB2a3W9Lb9/G1qZ9smaJB8SpVdWVVIRvlhLyRqmNwJH3U91Z6jSQF0EVWh38tSmnrS5
tO9e4IBLkS8i9za6enSm/ZVanQw7+nIgiKvfCWa68DP0z2io9QM7FGE+0gIBiFyee+ROoHFsaaaN
5jun2u2eNT3aJ0RKbAfKyabQYFA3/ZcoKUNngj7DMOj34wiMMw+SdscggEcYpYosk75XMGkL8npr
V/bw0IRmXOp+LnYwCDjWNYzFIQgQQ8zF+i7sx8mjc9BlnE3nmzoHAPoFw10TtaGeQLWGJ24eb+vu
u+xrY+Kt2qBFM4dcFzPthQPexUnyh0CKe9UJ0jKSNyhqzJ8caerqtXitrGWj7jx5fvGjTLsLfYBv
MBLjxh91YO8D2+YIqZUbtTp0ffNbfXNGPt6zST8Q9evynFKLKWed1Pz6S2mhuDP/qrpKLTuqjkg6
xyd9qyNihcHDzIBcdh+UmW+ZWzycIyYtKTZWikYbCwoQ2AIHDLuwkv50g3R9aPVZnWvVDa82sKIM
b5L8G9jaW+wTx7K8qR8aF442UASAYmfW94IwBoz5umL7Wk/CWDXy/kkrjrt0YPepmUNnN2FrJJ5+
iVvtfQy8L7VroIOWyZTMMTyRb9XJXamjAi2/BX7xcylQn8Vd598Yg4Tm67d6SAPoEFTLNXa6O7d8
tcrEVyMNSBqHR/U9zqnTbUOE8ET0UamI70N+MLgv/3T5AXEEQfAElDc49b1AI1/QwgLxom4MuTRV
egMlLkVUEM0/lnBmLcHYcICO/kSICYalDP5XkqVn9VFH4b2YWfLmkDoLU4npmfq7yiTTTr3tALSW
RgVY+/K7YU0ESPLVCJ+jMz1rtfSr/137IZVr4q6c8mDLZVAIkWzEYP0QyVmMWn1SByx7ynDcxPtk
0YxdYNFw7EvkEso8Y7FwyqVCfVnyXxJ5FlAwRIIw45GZV2OFz/m0EHQm34pmINlj1vHtFVG7XU9Q
N32I9IuG5BU1T3HUHJIlZBmuSsmZ5Bu6GxXDD8Mi1EWWOKjIQiHoiaOsQ0/G2htMZrFGenLRSCi4
pAbMRSAPdBXZsm00E6Rjr4JymuF0Pg8cn+jiFsm2swexs4bqJRyq+hx4+t1btP4fThZOlJxb+pag
ATWIodRU67i66dX7S+wqpEzkgOKlFr2oqP0RVATzzTTDC/Kbks76Gy7pR50FxHGP+3DyYajKU5Tt
lE/TAuDScwDzSzv6iEqJYx5q+7Qh+cvVCGmzKRwchFOM5QMSIXojBr+bkxwEUB3+2NJlqBqcpWLK
3W20yIaUGDLY8Kq7Mr9xVBjPdkZzVX1ZjkAuA1SGkzq3nHIR94lcvwCJpZZ7VfstcnmO/UoJiAdp
BBrVLOZLbcWvUWt8ReBy1DKuzswugbxbuIuYz+XyAfI637rRcs4SVu/U41PgAwmZJopbY9PnEWn1
ZFt8IVmhMQ+o2CcdAhelfXKqmbGz81rw7txhVSbsMcSkkiCwd6u3qNDtba7H+2jglcOelk/OXFPV
Yy4sU8+ntW+j4Zioyw/CzFEFDu096dxn2lRcGs6rWdAHj52UfNUwfH1zwFrDgCoHgnVMaI0t7MVt
EeQbk9xBpvRo8AtzcaC4Ej9qjiQx61G/14fG37mQBTbkOp5sdAUsbH22a3IqsJGRqekNFQJFmnyG
6+RbWMe3DADmjsHxLzFZ7q416PQX7gFwLBvMmPwma40MA7v+cO0GtrCRnwY0MH2NHz0VabHrmzMq
6DNHLpY7Lwk2TEofiTB4HUWU7iOQ+Qn8Tq1J6lUUduE+MXm8hGMT3gQ3ZgP5aUnINUk8l7AgdKRz
3dfnGqmYU6Qno6EHnPUDM2uUt71IQ5q7OJjIswFfnmAvxSd690KH8Nql+TuO5CE0NqbZsY3PUUjM
2dximyfewna97RJPDLHMUhwN7sR1QIZo2OEnNTDTrmlIAZauyO6U4IS0urW5X617o/K2SbjtR627
BiZcIDuw0X3YTyYUOA7+dJemAmB+xwFjoxMcaUQTTL0pOuhH0OL5Zl7EyQGxDZzZfOZ5CNsvUjv/
RA1PyaBP1tkcrVs31T8WsJDbYYTkpX7BEc3AumIVNkS5gyh/o8NEw7o3vxZQWYe0WjammOpj4Gq7
vNXR2YGkd3q3ZxjNV9vm+De4MgXGFRKk5tDoj1NBUk4Emj/z7Jtjec+tXbkYViADLszHu2F8r9v8
Utg0hwwXwm9riB+VG4KIsKuJDCIZLeP1Pz2//uWHgLQbt0DelFHrLT5Dlj7FC5n02aH1jZ4JoR0w
daPlYKI7Gcvo1Z/hKngoQ2gxG7e0SBbSKaLHSkXh1pitIcOuvanCfCbPc4yffoVu+MRIHDXg3JE2
1OaAzKJPrA6kmuG4g0Z6brwo3vqaGNcdIVArD5RZPfUD54VkIrv2HOUD/cLeZ9xsh+us2yfXjli+
fcI5e2sm5KlFjfy5OjbljGSf/D/2ziTJbiTLsnvJOUJUAUU3yMnvO/vWG5sJxOl0ou97jHIPJTUr
qQ2m1B7qAJaZQppFGTNiXBESJu70cBIfH1DV996950YdFFU7ApIntXoTugjChz75QrFh7qe2etHo
s049zuAq/0xoRrVDp7dDdkejy300/O82YooLMFzkg85wtvvafWn1P9zS+G4OrrEL/PBbKAb9JkTV
rU9ecH0Js2mCl8oIqA1vYEDQ2jLsfNM41N7+ECAyoHCJGbejNoLgTP022TrcdDt4bJkC4OIuN70N
JrOUOumRueFumMy/tBJWa4PeMYMIQFhNhD8ZW01fyW41lrK7kfgRe0JI4wj2dhQQGOGCmbUL9Xmg
h3POurkvVDMigRIDos2L/nQTDZxZ2jgn2+jJuYJfFHKKQhBCyUHMR1ro/lovaeOJmMFykP+I7QHM
Vtoe6Y1F56EkFbcLQZaVBDPRNJsjWawJ06iTwQtBqzVXBXmaoWb0CTfqYnHJDQcOO5FedDH0bW22
L+RxmPvaws+Pk2kLQsC7OPSIVGCXx94unmnF7Q2ga2vLRBmderqFqyXwCZTp65uIHr1WG+PJstMG
TRiTe0G341Q52bbreApZ3NBYxOc6FHNgG4K01O1Q8ZjciML1AXNrkOvzuTKyS/Ubq6CcaTxvvUCY
51y8c45DGOtbHJORkU6jZwSzjbaQNGPAcjo0sud2TZPT1l72djVbcfTEu/Cd+b3+6rTNAvzJOcJk
EsECcfG2WDxy8CNklb8egx0+zT7HvDLxnFkhGaV6EyO0v5boDC6zo6XSeBzGoLgsJS8UOtDKc1KY
K3G8oWXVGKIuxUwWPJLF6S4dJJgCdOIxKS+VdzvX6eSMrb3IITBnVqvbGkz9dEBBWkpMAPNEwJ7H
UJqT7OWAkmqxv2a8fNigtnCei+08/9AJrV4r/RMTGHlZyu9hMGkq0tyRMr8ZJDKztH52Q+f5tZU2
zxCWomepipZab6CQ25jArXrHEbRGDNbIILyx9eBgF+mxNWboc6LtGbC2nAbR9tG1Xw693A3Va5/9
0Olf4TL/9Y/OEhbFbqlH3IQ2UWjL9XLqS1rfIJ9HOy6nybBUs9CWBNBoL2aTIC3TfpObRvPwsX9M
vjMpSt2xxeyMNTGIuY77q5KetCMw14lvbwwBwee1Ik3CR5tcl7nXvTw7idN97cT4p9YqxnFtdO75
PDhGqTFDhq74KpPjby7rvavNoG+Iyk4o6dhSvaEjkUwx9JyXrE0JZmdNKhHvl3pS5gCZYZ6gLN86
Nr010qB2x9Cw3wy63v6G0oRx8d0bZYi5NawsZo5kGr0xGrgBYpBkhqtXc/MkjW/0iM1N9MHnPEQa
PJfRixsL2CwWxZrJVtYyEKXXaPag7zs/Dta9KWmQommD7/3K5JkGeUTX+KI5SPdV8F3ToDyPZvw1
FVOwSng+5LMX29sakaLef/Hs3N1rI6fJyvdgCRUPVsspCRlx69+QKMVTZ+dMELRhxRjuurQnZeSf
u1QWVyDaYURoCKnod2FYZWfQrURDikPXAjcZtN5E4RiaJ+mNz60UtF4zUIGRrfFvcF5a3tjlZByV
NDp7prbLETk0ONq7/bfRbizY0OPLkFJb+l8AFfqvBJpuFi/kWfQwEGtJz8JZLRfGCfKl4dC4MnLj
y4Aj/dW/a2f7pMaw8zrIguCeDQp6y1wQDXNgdxwQw5aE40PZQyuYW2UQGxkHztVUOw7BbEpCreBw
PJ1L99GIzY1Rip0U4i+cWJeQSMcMFkzPNHnPL+B9k5G3W4qFyMNHhoftdX20HMPc25ela7msDUXo
P5lB/SXJ1P0y9Hx9RYvu25jLP2bTOgiPvzT/sCwd1MrDdcFhIaZz2YI3S19X82yqGPsVJ7K8VX5w
8ItLLninltduNv7W8wB6qTkXK6uY17wexjh9oaXBs7S/lz8tsi5wIJk1VQe6X3nTh9flhVzIUMtl
11a/jSqTngGtXObq6rpcX2v738xR4fqmVprxVTX9ld/sRO+QbYjybIBxum7CXSTGB9Tcz6ZUL7ND
TlUdDfjcpke5zKFrkzGmVZxdHCaDjYD6FZ9jtg9jMzug510KOQqjmkY96G0xbQPbe1oevWLqzq7p
VbtXZgOdTpuTw8qcX7d5TNC4PUfB7BlY5XYhQQGA+p2d+++slGpeIjEjgUtRynxj5ybHNGstM6Wp
PTOy4gQPYCCtO0jpFOI9J+hYETyxcD/qzNz3A26yRqq72OPQt8yntFF/rpkKbD5eLI35bv5qAVaW
YDjMOuUoHVvUr3fbTvKM/Jbe2vhe/qwA90zzCNN1FgQXma8g1K8NQ29qYiwmc9c4iiC9xDOQjbV0
acBlOZIDachj6mOoSX7MBs1lpV2q2KVTXtj1fR9EBgJwmrpLX3Rpo0kTp40TU4BCubt8/NneYxv4
M10gkbppCtPiE/762ZzA9acuhXLtz9wg04o+T/FXcu4/RfMCtIiElkViOXTIWVSyTJSWZWt53v0p
+EsfzAvREM6LY6x/dQR2LuNtojA/LZf9/2GUSA/++td/+ROuaFOND3/5YZ79wpTk0ft/wyj/z//8
t3//3//27//jf739V14xlIb8Gx12ziDoO2wUeC5nlf6vuvnXf5Hu39h+dbZi4Ro8Bw7giIyRJ6xJ
W/yNVreYPYDIrtne+Ef/iaF0/wYz0jYczKw8Qaa0/hEM5bv3X+iWzXSGJcAmHZT21a9PYtTiR4mU
Qmk4h+CUpoPlkrm3jKk6ahNLgCwAASm11kT5HGlGi3kE8nbpdxjAWvjJHl42OhEEr/x0E+9eX/Sf
AZnqrRuSG6Jjh+SuKdiduv7mHXHrnGxoYhM2+mDYl8rIi03h+c3FD1lbjfEQB4DjX3HXbLgbzQv0
G1djr63i+25sbgo3lUfLa21ionKma6alwSrysMXhzn4iH+W7jyeB/EAazKSN4YNoAnulIM3vkcaE
jy35zb4pM+oJ3dhEFSRfnZyBlaONwU3d6uW2180veO2+Zzr3RyUdMsaFq50hH50T6V6azPpRKtt8
Zrrz8d15B1CBn0KlZHN4M+GRWm95DWPal64VAo1rwDBvLPyAa3ae8rI0c8FVSQQEItpS2+V3ZopS
ejUUXX7143z9GsneD0g0PY3w6FqeCo/0NC1ilOdoxmkyrf4mD/JjiZ8l8ktSVpkBk61IZlE1Ef3A
zIo+DFLqjejoaQ99I/czq99DJrjpmwwEsm3/5kyvvz20cpy3XEMYpiGVLmFD/PqktkMSBwzysL2I
6GQ2/XBPtt5tSk5njeZYubZ5HmZOmNG8tKabf5VWSGB6Yx81HmoRuChLEfz05XCTFH54yBPvh90J
7yY3bFppw0CPfJ4MiZaY1iW+VjcqRpk+5ULQDXcff3+Ll/fn3Y3z9/wCg8CZ//euqM1jpwhhC0SM
xu1gN3i8RGHkkkKJqoCdP7wLJPEQ3uC1W3HK0Inej011m+ktELCuJow9SC+TSD0kbXwh5hi7p06p
OaI55wQvFM3Kxt0asHG3VY8/OzJIiZQOVK9Rh/zolal7W/sjBAr9sXGab2NrawdHS2YKDzlNToP6
F8gf72e6m80La2FhhSs8TwElifSDZfUoefWigZuntqnGIffjO2S8LfuFJRWHLW4QrRtHvkUESRTK
ostHc2Mub1ZPT/BAl6m66IZF4m/zJHC4BC194EzDQZy7w6epITfLD7Lh0JAQbLXj3mmS4EuJstTW
ZP1URZ7E8QtLxpp/XemBtm7mLgzgIFqKcbkZVG1ewsH6A/WSu+XHc9zi6+xtI1mHAwpPRFrDrpqY
F3qDEz/6mn7KSl2sGcdat1kcWr8r1t6WsrzoBk/8zHcShsMt+fWxz4WG/1fAtvKZxywMbxpsLUiU
VQJ/91LEJKrloWZsJkv7zKDPJ5YClgArAGp6DV898RY7pMLZ+uPv5x3WiAtjh9KVrRy2MONtMet7
WTm2A0pDHcDcZbkyElf/0PH1Hxp32KZl8WkBvmtD465MkuEQlFjdKjGTBt6euPU1bLCv2ctJEnzN
I/8GK+B0UqUa7r74mBYvLNfNJmfa9OTG3lddlsWDABX58SeRb8tyYRngmRRbKauLySn411tMNBaQ
BKEggC6jYUY714WnEWm6fe5w38k5JSiRESFbdvYgBIWZbUX3H1/GsqH9siTMl2FZLOgWXzd+wV8v
o2w7BhWTNVflmMYi9SLMgWgPL4keteExYLCzd6NSsoYDhIlYQLZDxupb5JhlRWucJHnGdGcByDcm
IJuop43dpb77JBkPN6nV/4ltIdz/5qrnAuHNVZuC/3B80XXblvOy/ROpB0qvRNGFEAF6QIFpl5BE
KJFAdxh0HfQ0tDddTD9ORu30TP9YXINJ+yxR/N4Mof2X67b1YYpi+xLMYQm6WXmX2uoISmQmunZt
jcC0wD+FPQCfRh8/fXzx79eY+YoNy4R8ZIPjfrvGWAyEukrQZXAwHshatZeO5NbU1J6FWUyf6Dnj
Ua+Du6mW8biqSmqPtEu0xzREUOFJ2p95552r+UfmGn8ugjONmNdbqfz83nKh3JMb/oLtDVaHV+R3
qt2nwugIbar/1KLCeu5HOprOtHEYXRz6Djlk5Bb60XLyAgGDLxhe4AgK8bTBMGRqMsTIlT++C++q
EfYim4eOR1zw8Dtv20GBkQ55FFbMRl3hnjh1tNjiShp6DVIfO53I88sbAm3L8LNfBaTmBENHzKgx
XTQXoFpdof3UZHBLiMDdtC058z7neraNQ/YdIjuic6yF8CDTbvtPXLgtbIu2sGHobKS/PntC1gQj
yyLY+oVtb/whxNzju3eN1USM3AywCVr/XcfOvMZO7wbzyFJfWVHmt6tUU/sp6NLnWnceUOscnXi6
1dLA2i8haGyjj8kNdG3/9uNrfgfaYlszIXzATnNsDv0uJ/uf3xemlQkN0djeuBrMm9H9k9kBc+Le
7VGgMndDR0aktMfYy7XM7BGJT7wia+XsaNb1v3HMlu+3WfZLUwoDtJvr6EuB8NP7SyyhjngiMTYW
DuttJ5LmodOCH69xFAW5l1FcjF/9wcOZhzhG5x73o118sUj6En4tjq+BlCQDT8DCSGoZuqbHMmrx
6vzm1r1banhbXXZD6gGHDtcM9P/51oWFr7LOwmVVeTD+Amgli4puSVReyuVXtbdRmufergewV9r9
Ehs00or6hzeN+WK4aa6hbMsw9TertYNGs43zKN4u/P7l+Gn6Znbnpgin+8A7qywdbloTFkSgjlFA
W6/RyDH6zT15VyVRWnL657bwX2m+3YX7bjCNQWDJccXgF0CrhQEbxnMQM1RyRSoCFiDlZevlRCsG
F7C4ZySM+azm4IF2nQeo4jd7wjKRebMnWDQ4lA3IBkHT0tr56Zkacfm1VT+xoc6ZLcu3ok2gDkYr
kZeycB/xjRHFqyHhY3AW58SfuoHrXjvZrKKmE9+QZj565OldyC4MNpZCLzBzKJ5YH7cOp+PPtvAx
J1rdRmkmi/a8bzuRE10DWflXpW4Uoul1FwcuyiwXy03tYx6epbbk0vpMSKcjKsfxKmXi/WZReoeu
4zTB88AIjpYa5bt4M3vIkswpnNr8j9ME62UHFCkEKhx7MA/yAECJp/nYuIhTeU2c8g0/YNP3Bay4
4jmxRmT3acsIcjk+NRXBcNIJsg23OjilGjEBpvS+BPh1TvkYgUEotW6TLG+cifM0EvH0dRenoVol
U/ONk75+SOXwuGSDK72bg2M71N+c3zYoBL7kln3OPYJ383yErVIUXyK9r29lVAs66Va0M0KrJHpL
uy28yb/J2ZRXVQIERJYEIyLupiIjvirtbUxAuYO4uSzUldzZb6i/iXdQRF/ixvZ2I8E2Z0fFzJ1Q
7K4Gt0QP51jiQuCm8xIUPq1H42LKPj1NfgU+e94Y/apBut13p3/wxQF3qExaKzCXaMGItwV0Fxpl
yC4t8MP1+rr1EaZNbkwygBOtYw2hkBVk33uKNKpdiEqa/nl5fUvVwbZ3TPWbdue75jLXMx/9yM5w
6Ma8awnmQqD5FWRRhW2CrY//B4Rie0Wyj+6jSBtsBtkhHBlCLGgScw4boaVDRSbChlMeJom8G76F
1NCHKhqxPpQln0qBeU1deRrAwK7KQuTHIgTNYmTfHNSRG6Mzhwe+fm9vCa9GagfJ+ePbbM/b2c9L
wfyxaH8oRl6mYOT1pmpPPZ8+QZON236sT0M7Bx+JvczL5GUIWK58Pd7EY5Hm66HGSGVY3dFnQH4X
M2T2m3brtZr7xxi1A+4NVol2DKWANlqiWppNt27GSb3041Oax88yzzBQsHWsJ5VBqzeNfluYYsSL
O/bxQasQVuZ+pj0gKiXVKI/WQRpOZK+Rippr7W55umu7dVbjFKC1m0xYRtz2FYcx3pmIkguVfXXR
SvljWaWSsvYvGXTZddbDofbIdYtGzMaSEOlyznuEZX3S4Y+f9E62a0enlyD8rN05kI/Ppl0wKjH7
cz2pLzILg1URRgagCWsjreE7aSA5Hy77EiYlkCwPyiH2N1YRomCvIrXSvdYMDXoOhj465l7yIc3i
Ny/J0mP/+dsTOqdBC0AvdZ6l2HJ/3XE9MxiMIS9j+jlFuPcikiTbKRjWdRgkO9H1F1cT45GR6tYa
ClLE0u6g9dlTYY93uIHjh1Fp0YNGyCAE8e9ZMhEBoFwPa3LXruwETEpCoj3GUOKzQRN4Jl0Qq2u+
Bpb2R2MP1qZK2mhTuLa9Gp3c3ouo+tNhMnGOp+jBjpArgnKenpWn35mRePz40V3GOW8/PA1YPjf7
K2e1N5W3UVD9cirnw9ezxtAFd2Qr5I5dmj5WXB3BZ2b8UsF0FencD7B989DnxuMwiO7UuhUY+QAc
ASWRe3VA6TIHgjVAq+Gio+S4NiWmxN9c8vtKVlecKRGru0Ch331fKkQmU/W22sRq3Jgl2VqG4X+b
ais7F0khVgY88YclxgqYBBoiJZNtpefrIGuLT4nVP4pgJPltiHD31/4Bo194mOJK25mNg6hqEE+a
av74+KJpWP+6RNBIULT0aG7Q56GZ8OYUn6khsCXO6Y1nJ5vliZm0HDRK+RIGIFpSx1wxNytOjaOs
jalZP1RBGmkdpeuCVggW4A3yv2H+uOH140vT573650cAyYm0OGHpFuWFqdz59PXTQabK2DzqpCeO
bMxYuBwsL05GcftaTVfdeCiL6LS8HHIML3VUXhVBQ89pwevSYnI65pl/X4yivzUrCQoMIQk4EfRm
vbN3jWpA/Xi/pMuSTUu2m/JpkszLdJKIiwzgAlQFcu//xsFRf39wZGfg5Z4LEWtusP360Yijz8uw
EgSlzr17xyYHl8zlI7/4GbcfXvg566aukQM6c4jykhAsXBviO0w+XH5HsgheZIjhSG8l0ZimWCd+
aQL7ClYaM3LDafG6ZuN9UDjdb3aVd6+mwavH0+IqTrxMCey5Uvjpe8nYDVUTBC6IHlmsugQjYD5l
ZrRNUVPJCexV2aQPmK/yo+H0Z3c0jWPjgq1wOYw0xNalCPyqdgPdhm6/GxPL7Ifhhe+ItEOT2cIQ
3Xz8KP29OouuDslYwCzBEb1VMTWdJ/IWQfvGYnawNpLPWa04DUEJXeOl6D8/jA4qw8KxjPs09vQN
VZBx6iNCpkZQFoBZCUUQTiyvIWGCpyLR86sTqd8MJp13TwWFqeDELk1nrlLfLvhpXkZDOhnBlnaP
2PmjO6vei2BnicI6gvP+y4qHFUlP8Quz5HE/QqO1k7NlT/HFkI4Lp1Bw6nQjcYul4pOOjODWGvRz
wme4CGfK17Guyac6TT7rY4L9dnT1k5CxvuaiYM7isD5ApyXwl2iecF062XhN8XSeM5KzmWDbWJ1y
tfd0f7obTpDt0rvIGI5+7pAtDxdvPdj9Ok4778imGe01Yq/rzjx3bWue7SHkZDcnzyaVUqtGFyNL
mo18uveavU3p4SIt38M1szZJMcsMajBa0qzvm/nPmfh2Vzo34yynaI/EN97lDOTvCGPWUB0bmyT1
1Q+tq85k9eQIkz4bFUV8HxKPS6v0Qqr9lgD1eJ/0ypyplfizZjXk3EfPxoiPjKd3uFP5NFyUVoe/
K57/3iqLdIFqlThQpulv6lWVCztoPF1ny0T72JQkFuZpmq07EXJ7Q6JOXuMNA8d+LEk9MkP9ZnLL
TZgHzje/GZC8BcxP2moY112LkO3j9+PvdT9hj6Mn5ZXmuLicj396pSM6SJVFr2kzsU/lvdeSeBJd
InBZa+UA5c28ukYQjbQ4DDkAZ32KVlQzjqMoBpJ3eHqSCEQ3Ct2HOk/9G81v9mGkgmM26QTO1RSO
1RR8+Weumidbt01+vOvmdIMOEafouOoJP9ZkJYplFGySPzQ5+IZqOkYyXuGY6q917e97i5BYtrqH
3kkBM48Dmi/YM5OLhaW0TuTVWAACseFm7U05w1VCyJm/udPGu0MC7zgbmyCQgKHnu3Yfp4LWVx5U
YWASCJZkBvyxkQdvRMw04CFGHajll8KtViOQ7uUBtb2Q9IKpuWV8jVA4n/L9pOTW6qrwoQEO8Vzl
6hLVw9dWp9Bw9XJgi3P0+zxABV0EGT5eUHiiwnDkF1P5A7RjoruYYmVxrlrz68ffyruMgnm4Zgp2
bsHUxGQ88ev2ULLSTgIK+Pa1KJaT3Wwk1oE7vfsmYuBVFHFXt0Rh37sVbuyoKDeowpI8bw42UM9Z
2NIcEWSyJBUjurG5JzH3pRByZZyAI+NxQXlPDS32pAqMDSSHere0f51QvzdTsUlpLj65XRrfTnO4
eRxr04ExXbbv6xK6g6+JfccQ6+NPrt4eWIRFf9GYXyCF5ODdtCjE3juSUctCPNd/gVeRDhYXW6sC
cS6rPj8IzYeqWuhzOJDyWEL50Qv1x6sJaIQBVAWdf6OGApcnMJBdauOwomU5i83dT57XxWeiZvVj
mQxrY5Dqto+nDrM3/jt/isJN2E0c4hVi+M6p0hWSz3aVWRqOYxJX4gjXNa65/Siky00DYBOM0FnA
di4AiiVOmczmm8zOtJtQS+8oztE65yR+M2B/4gFy75xZSxtoYfibF0O+v3koImfFqKnohjtvT3t6
1+uqniV2MQXYnT5BuLSz/tg2oTqGXfZizR29adzkLNYOzX9/asXBLcXnxZoWd+74NepgkhdA7vR0
2AmdjEfZpM7x4295ydj4+Vg6D6z4fiFFC6XoPb4py/yiiUqzLS0Y2tRXAwRLkrZDaAyzsySFRsy7
B9FyQrM5ChtOhS4+W5NfnlyOEf/MxUCtFraS2MHg7P76sgk7aiOtkohaU3Ituwp78ZhGcldVEMZI
MbSv4TzKNroGNNbo2Icmjd1tlwTxMS/S9B/d5+ajIeGtTHU4xFC3vTkaNkY/5VWZuAgO2Vljx5W7
Jgr/MCbxsmx6QgGg6YwKXmym08xKkYEE5TNnbR51IjiiUnsJbI2JjMtS9/EX927qz8VxVVyhiZbT
tt6qbSytb7SgMwmvmw/dvtftmzyyzoUfxwfyTO5rlJK3Qa9olbUhuAXtyZ2Ud05VU2zcNHWPbd1+
j7PgyRna8LwIOSTpzxusXPm1GPAGuXVwk022ugwB08qJWMmOFMxdQzznTUOqd9dSN5UJG2ct2/IE
ZWVrVyMUOspKOLM0VNPSwgfDWzc2KLVbeiWlXob3RIBqe6K78daDBmLYyNeshvD88R1iiZ4f3p8f
7vkeMVk2UHtQy7KU/fo85XFSx5UgHVaOytotUeZtP4bHEoIKMOQ2R9FRpvmltJ3s9UeWW4+iyp1d
6Ga0kxt8ehX20uXv/PmXlr/q/eibMXnRaYrLazT0GAtFXZwVAXQnz7kK+p33oZVfFcqas9kS4d3W
xSe7CcfT8ktLn1/rrK+dobUbhnyCXs3QrVrLlndLBzpQybBXYwkufdBpuq9i5M2Am+wUQT/F1Pzl
VpoJ3Zkc+v3yt9LyvLXoPGvfkJuJPUk8NI4FpFZvunMT09mKyh7rvMFundZbHirQOyNehl7h2KJE
iK6hC0O1msCIKHqXB6cwhnPef83qvvAYE7dXh1SUp4mSR0Lj3r/OCYzK9tiUi/GsyXE8OzPN9/VC
Hc85+yr9qrkK5tOAkAilZbbWQqgYWWvvdTrsq9fvotfznO1i7E+FQnJRdQbQemGeSpyxGgS1q6YT
Pl7DDV8FcUYgeaoZd90A+IcyqXkyZjlnksRP7NXA6PomfC5rku6KoWoeApKqeLKL+8nX8hszGT/7
je0/NaY77IC0y0Mvc6yeue3TNLe/B8oYvxK94fzHpcVK5lsDJ9Y6wPt2jBXzU2UzFhQ+eWaxFA+c
kL9pTGxgMq2Ze6ZPDWPqTc0plHF/Y0DUiMNPptk8llpqPrql+UL5slX5GL7obeERSpiOa68hFNFn
ePzc0Xjv6+BhHBSc85pM9AF7/Kbo4HPa/WMIVPZRQ7L6gNTWVg18NNqCTVXmN2XkhxcOX/ZOa5Tx
yWbkm1r1TEoONkbck2oXBtHOdYnbSUtvkyiXNHvUQ2t8hKQjWUQN0XonN1N62c62B4EnWAvuxxxn
1TAytmb0gp2vZRWorAyoFYkwFCtWxxlGbCpLprei87NbPLUbwiBcokJJ/zsnYfapaV28SXK1zAMa
K4EL6CG6g7hnbTkbyPPyo+y1/fJyAADRyV+QAZmXw76q/PQmsJ+bRomL3TFPrgKghvGYBTel6u9J
aBTHjHBUMuPadPaCnsOxDHf4qF6crPjSu8lZuGNzn2TZdVFmxAkRSFKgRCtldQ7KJF/DioGm5LXP
MumGde9F8lK3LN5qzlhWsh9AAjcvrMfAjFDKFl4D7TpS2m5pJy+/q7MMznxXYA0zyKuKdb3CU5Np
K1vR+OisAgtcM8S7GZObouHPhyamwoOpiebHX9sQ6E/GMNl3QYUh20BxsfXtXB3YetE2eJhZ/SCN
vstyOljD9Lmbg6PnvGq4R/eBlVuHEfDxwQYIvzOgUWN7D4dzFfr22k/rYLfo8jNF4CrJw+j7A/2q
5ca0C+e/6i0EOL1NOkyyUNgVHH4FXGzfzS98MAZI/moyfZxYu/TwaqmgAhKbpPXnkAXDTTrdLPox
dBnWzTIpI7KH0SHHXSgudB08QpBCP/yRWjLctIMTHkNd+O0RR990TXnOr7lfARiXvUkUceBsxURt
Jk2C1YrwoKyqY9DWYpOalwMMzp8tFt7VyOloq1lETLieP4eJ1t1T0s9Bm+CsL2N4iz1FkbJlfLX7
GurxxFqdGRQQISlqPj7UL2N/M2KgvwaN1G7K7qLHZX7VyLIMEwdVOMmJ/VjdD72fHZchWsWgcYP/
piOeCFrLMoBoAYSc6tT07gdhAmdNM7aXwQGH2IAbTeJ9gaPyu+dwSB3CQT1oQbQfwyLEcZfWZ98v
FG0JtGQDCN9DkSbOzgq6J53VOPYm77z8wIUUr4i6m7OUQrzbBYEZaQOmIHHHdC8Rn84u80fqx8Aa
nnLQnHjvHHSt8dckyMRfSAT/UrYH2cR1uwMLeHWpG2adBmbWZfWAKZLfxOTnrF9lcoLlbj9BxzAm
4w4RB2Hh8/tX2ICRnaKn+9Upjq+Ya81z6SBBoDn82IuwvuRpCGiMxaVO4VItsZKVhfGsG7KehYEe
X45NbwN1wD9kOhN2isBZGLTrwyk4gpD3BxslYJYkx8FI609tfAQLuYrqKvzmIDzawJa9QzyDB9ZA
KSt8dzzXOjgGKy8pIDTNPpX9uG+pNKyA69FczP75BNDP1oD9yNz7SyuelyZJHgpyyEoYh68DoU7B
P57LlqohJmgcWuKe7GjbWmm5NXxCFhLJn805L7ubiBM+TKG+Br4crxLEqneLhtjDDL6MViguqp2u
GU/LLUoM9SMOKwmxOUrIn7V3o2Fp5+X5CS3ig4ClVQQPwdV1niAE7HiqywfDH83HRs3JHJvlPTP6
udIm2uVIL/gQ5YF36cs43iy/T+14OyCgVDn6t6qtGfEQDL6eVRRERSHrsiWBZHogDoqcopUlcTqV
IbYgvSLYffSmS5LAp0ardKr88IS/jCmYxfNhAbRVY3HC0mjjswbNVWHCqlpgdXg48OnRt2aidcqs
Yw8nXVNHZhRNeVNUTwzB1sXobkzaPoV1G1hEUwTfJwy1TvcUDH8G3+b2Eb8jL0O1g34P/PbKsBTH
e0Ln9y/r3si+sEYxeYVp6a0KoMttNog51EbfhILIYzV87Rw4Z3bpf2dzDG7FCMbPTawnS+9yRp1h
sdMwR/jJyEYUhQSEmv63uoy+xM70R0ynFnDVriidvfRYW3x9PLMknwJvg6k9mnS5K2MDj3sRTHfj
UF+rQfTbzmsiOhcUaGbmFcfe9ex9WrCHWzZ4CQfT9In8op7Qm4nWHPv8cQBqscvc6LOqk2sJmnJf
jRiUvG7cm7XPXCqMgD85SMJVxzG6ipNh5t43e7IO/cScbjlT3yXzKN72x0+ZNxr7gZau5pHQCK6g
8MD81vjMJDEZAYf8otkNXE9k0ShIs8vIzDIuBJqr2Ki3iEH7fTNE4mXQ02etli8NkTw2dEnwYKus
sNYIj7S9GY7DoQQzuuFb9xlM9cV1KEIC4SfrHCFBG8PgjgW5XhEEv5uYAQ3knko5AglizkNiwB0p
ldui7uSTBeXDqe0fptVdelEc+bUfomSMRaCVjKpjoVf3+ASe01qfsNWFd7453Lv6WK4sk/lA0XQo
c8fv5QSnGfJ9t9MrxIA2dGHNTa8GOtGpGC/GlIF3KsVT3BjpGq12QQ5WQ9Bij1vXT1xn4zVmtrYY
CHEc3YUQuHB8q11dR49R7j2BRXleHhQkZ0B/64jRciOI8igL5+RiAlgXgbf2nRLGt8/4ObrTnPwQ
ZTlEFe88mT9cs39yB/u+wkZGLAXSBkx00LxD/VYnCnFIx+3U0Z1XGLJ7ja6Gnq4pbwVDd6bvSC4n
vR5u+dpVJMEPxKYNTAqGSZ9xWwz9OzpHuWaJkpu0cr/F4fRt6oebfGwfeqE/23qESLAyn4TEsue1
x7iL5U0fipw0mfEQJQDdajogZGDa9mezcRsS6jDPmaVj3WtNq+1LyMHrLpLVWgKg2Xe6JCWoqsJP
Wiy2llm46//L1nn1Nq50UfYXEWAOrxJJ5ejsF6LdbTPHYjH9+lnyh8GdhwHuNdpylsiqOufsvbb0
COwjIgSZm2dfzPoHN9vKrb7s3NqnUqH3mHxObUGNoZsnT8eNKJuAkyN2iWFrtt9zkwORvKGStRTz
2HnzNcO6qeg//XwYofuiBDSq6rCAu1pVRX63DTZ6tx83kzBRWrPlSYhizKuLValDWbBScg6X9iSj
TNnOuvtGH80KOvTeiVfMO0BnKPgflVRBejR5b2u51P88xPEuo3RjeI1fRHS0vXPMJIpoPR0WBeQH
4IvqShuws8jUjzIWCM7l3J5wYN/7vPReY40MNqWcXso+Uw5x62l0TMrxQ4/meTXGM/pUtnSlHfqr
kYjnrMn7j3wA6JgqDuidQpT7qjMeBLXpyGA092VLoEWzzDKkmL1NAsln6fUoX51Xi+TqUprrsjE3
kql1ZEXrweJmjUF7MBnu3lu18i0KcgM4TkdGFpn2weixQqLnGcMWIPbTLPlzwQBqGpikN4aVYDV6
3QvQOGRhFsMcwAkgXDYmPameOXj2EDAa1Y9A8jK9XicjTyI7RLWZ8GETZmXuImHlADCcjPvH3at1
hIdemOmKMKGV1W+nbrn1Xc8GM8tyr/DkVbb3mkb1GeOwEQxW8Q8e+wWl4NbQGTFjxQgtZxvVqR8D
0aOZAd6gXj1QnYggUM1yIOr/ZbUeWgsDEYRGzkDYzARFAi6qazxrzYc6AsjPXtC6Ffe0pY2FzmLA
NkzFe3FT899g01pq5fYrqxTfSqs/UdSHcVRmm3LpzBsk/40obPXFUx9AI6JUNe9PXuIAcQlDKoHa
gLygEF1ZHARWVjx3+6FRD4oRLxvCjr5bScm9bInAe67yNjqRclbwVzPzFTo0eDBYWffEBWP7Lhey
g1xktsOJmfGu6mtgX8uU7WO3qgIzrYAC0gPPdLO79dGyVeXCxRZTLCa26oS9+6IxT9Yalpsa3K/N
vEpv5K4fUvdo1VwdFmdaZkH4Rj1pjBubbAKngPC6zHp+UdzyVmBz7JtcD+s6TjG018rNqLsjXe/k
IAMrOzrt8CgC6Vb/GpXu2eByLqieMwkc2TlFQBzNBPAHa3SdoAlw10lOWpsw/Z5rUGGNa2J1HS8g
TjNUdJG3zrW9iy3GARZPREWYYRfnDD06q1Yr2nVcs2jPeMqD2pDZVp+qIUyTkpeGbb1U1NDKdBwo
gMIHrtoAcUwGFB9AzH2o0xfPIYxoLqoN2po5LDRDbD2625ga9PzA6GctmtT81BgHBzyzD22sC96B
xx/kmpuTxKfUwz9ObSPidH6tCA7aKVH8LQjxW6lkzvtgdmSIMP0UWyzXbED3Dhy3kr+pP8P4o7m3
lLU9nr6KLF6rc7aWWNstHJQwiFBQ8n1PKvqO5zlndU1IgS1fS/m3VohwYDfg9rSSgtQTRt4AQWsr
5wwIfbhyskNvpYS7eY/U5qENc0OtyeogycWBGXeYchmYUZG/OrWlkzfDmnAqVEKtigG+5UTW2DI7
fyA+oF+iJ5C1+E46f1RPS3TKPPtgPLr8tbiMgJRqo9oOdl0cq8y4WVOC+6eJw4EJk6ZsHr+WOxlv
yUzb681oMBdELaEiKaS5G0eBTUUD9KDOnPpHbEKwn0mnAJj7XBmAzodp+md3+ZfqDhQW/bSddI6Q
Lgk6a8ajpPBwO7b86ecMI46wV2anrhvmPF5sAZdjydQAHXkMU27zg5dIRHo3vPTMGLPXrPqXle9g
bR1OBMCyymmU10xJXtult9YzMu39Atj2bRizE2C6jeyj6dzamf6UN4huuOfVntMXe36+R3R+cjNb
Um4CahSuqr+1SX8lT0zoxaFaJlRc8Wcn6Gv2XvKSQg6ivAe6SmpInZYHO2fimFTQkB0HMWOyLFsh
2CAeYlnC73agzPWyd0JkB6uRPBBkSbFvYGxR52BS9jknlDIYRx+sYDz59gTUJbKNQ8o2xO/BKJKg
zpaRdnxrAcJoHO4T4eCfS7RQhyVcOBi4qrkNPb1qAvLSuxfcfWRjNdL5p9h/G+7KH7c2nqkKqYz1
twH0qlkeTJOic83GOaKQg+CCgCNDGkfuFgEWw/DtpCHso6iiB7+fjKtd7jxypbSn3vCY/D2pxU8M
2UBBKczRhW4EHOiR7B/SOsLRyYOxAUdyzrr3MboOBm0Vdi4dqLm+UcgJLkIop0b9TIw83H6kuYUS
zlOQjr5DpiL7Rqxui6QEvUmqxWCsY/EX2vp6qNmqu2/STPgNcVFcZvd9pqlYWX90KF8yfJCGSaHq
QdccZPxO4gL9Uy8QaJXsDdugeI3QHLg+d6DTvdGYAO+dwhOo0co9jSy5xcrm6fY05bLYie/AtPY8
Fn/VIBVhMhnxEfBYxvlzXkM3k+yQAcmbCI0q972xplOVNmagOaUd1EUsggJzpyyBa/e8XjUVF/E3
ItZYHMUt6zRtMwOFG3LPJEa11F8JNf5XqYBnOmvq/CUum1UuEB8r9XfRP56/ooT47Oa7Pim8HWcd
dJizOV4mKhXgwqDQlQAd5UzK/bSeXO8qaEXZ9vHBihuABivrku7kon+1Q5eFfdMjMu/MMBmt9Fji
k9hPg2VtjCkxLwtQQb8m62qU8qmLIFqmqeecSHgC4kFIzS5hwSHuJarvkYl30jRToGyNe8A13K6V
uTkZUtupRCojZTjY9A1AvDGbht8p1U1VDwHYJXan98kmxRWbHHndHDO1QYZLio+p1sAxztQKzw2G
xKh4Qwm64jcO6AsDlPO9rvQdY1cOYLLxnEDoBLwY6IO64stX3Nvb3IS1BdGiTYoDhxUiWDqR3Ri0
knjZduq2xwe5d+S1nrZFhkRhOmbYVu8qSLiFNUFsHAmWn/4BfHTcoC21N4wp7peesIvFfGFdd0Eq
Dtj7sHchq22PnUqPD9tnYBmpCFVZULA3lO9T4Wp7xGqEJDRkBA9VaLcWTJ824LUHD52fOk/sgNCh
NME9CczZmNygNaqaJgH7V7yV+hCS2gQ1svYbUe3HwTqlzrQd9ac6ijaJNDdzpMAno4zNCJBn1348
z8wjQADpwNW4/mhPeWzx8vGaeI2PoXOdcgbLSkITJ4Bh+PxKdA/pWnchpVcvJZh5/a7pHSoj7gCv
CAZDA/rmhn1UUvBXG70b/cigSgDF20iuTxJUKwUzRwbGE5Zj7B4Jy/GRMfqVRu49SouputGzDfS0
OQJnIUqk0XsCE9pN25h7dirQu9kagQ0N6xP/peVnOj/VOvqNRBK5tvijVOlIAJrEiCM4VqLQYtQk
kfYO4xqFPkoZc+2ODcw/bApSMqXQNkSVhHqSQqTDA2vjBtfoNWwj8Uk8xEpQHKEh4i4VG7dS0TC8
cnZnJzI3TZYfS3mZZBHv87TqbuXjjaictz46IAzRwzyqDjDPEGNUsmU/6f3GjemS/qHV4RH0IYpU
eWWWs40jkigUL9Oo0ojwZLq/Hom/US3gWOTbKLAVswZLngMzkI8hDlkX6LOLjCyNjoxPQ6XxEHMR
OjtPjFtovb5tKT6JImAo/4kqXJgELUPsVwktXDIEXMq6yXH9hYNYEjlrwzFCyTWSxB9G+pwjvO0S
c40OfFVW2LSr0q8p4Uy2tx4SpoqzGVBw4NlG0JLzKftLknyI6m55aUDlvq6cyS/t54cCNyOhnsV6
3egFXl9rJcovFqXUvnIdODs7hj0/Ajq0UsX1VQUoutEhEEkW6Fhld0r4JU+PrZ78cOiJmv5XGXmE
jHC4OROZItjUlaB1FG812yUJo7UUB70pWDt5r5CLxpRhcMUZKZwFfGiBe44PlB9Htrpte4wFnJU6
fOQGw9NMg1IL9kzfxV23Q/3Xncoco+G4FDFVGNvH5Bgne47jb6ZTV2K3OcAW8yHCnx6t2okcmrqG
40tMESEug/MEEvvMXb9p2o2RYt/pJGkC1Xkw1GPVJXuX3pkU6bGmRTnhMWbiQ8d5yJ+j7uGamABq
la1OJeWAnLV0p7mIVrzAmk9uuuhAvJnzWc7yHWG4RmzHM0a7aNWpT92bJauLkhO5tJhnJ+4PkfKP
4N3QMMqN52gbprkHRUZwlv4aKdUeQpqFPCEDRUdFHqehu2E1agjlifbppyPdftabpy6zg0qSZcC5
jB4VE5zL3P6LyVbU9LsS57sWK4463tCxc3RnSZ2iPVVMMHEFRMONXgy1wa5UAuBcOE0beuGIGv6o
+YaaleMoaBpPThu5LDqoJlIbp/Qioui1lVjPDYoZMnEFwTRwJA60Bfat2by7RNHtzKFEUFN2rq+T
ArnmhHBLZf1VgrpHDxDXF3vQqkvptPUlM8s4cE0t938fa2oTQzG2HeLdqx2yanMvoj49k+rmx4xP
DxOcZJUjnbh68wK9XDG7q6iZznaIzNnaije0t/HK7r3mLlopt2hAOAr8c1vXBfgotMBL+DpFwMZu
s+4zYWBwGRguvOr1tZgc+4UfWh5EU1xrl7vNHkR68Ryi29JGHNo6Mk9cw+gdlnPlLg3BbHV1lTWm
kgIyTgyZ7sWdPY5C+UtMq+GwyEo8CmcASGWfQhl1ZGAsWmgBfHifavcFjlKa2Ls40T8GWvanyBQ1
bR386xGBZjDrDq6VdL6uC+VelKSqaTHCW9fDuJ9A8vEZ49qHyi1+xt9Aet2ZDr//6pdF20hVudpX
LUWG1bH3my0UKjm0RATYNgUSEk/pBIWVW3ROLZP25UWqWXMyaX8DhZ8OFVF1PAVw88TJolvWbuAL
qlVIVdeSRVllFUfw1KLQe7xRlmQTadDZzYzcVeLnqmOiyupIC5aC3DbCuSa+AYB6gu6WII64F/1N
dZRrbxTaG4Jz0ssV8gTV8i4VYERRTrCIuSzwhBMw97n0UtSm2Z/EMXoGm6R02RU98rhE6QTDQWxM
+5g0YEyUHrUpcxbq3ikn9xCeGZQFDl5Qvt2FV6Jx12ZE8FQz9lt1aq4ZmfdQMhJByJ6+vDvyXCg9
f3H3PFKnnqbc2hFQvVyatqqPS+5hQdGmE7RTAgDSt0Yrb7ZM65WdYIkXBuVo6z4Cj4Vqr7mfYSlK
9MmNxulR2hgeWpomAMgfzxN57lFWYyZkIGSmbv62FO0V59Y8fIx9/500Sw4ZK/b8tonnE7HSKtwT
JT9iPKPfZZuvNtvxIzbvFGvOwR7nPyntIU6NUFRhH+R7W2//IYMmN1MpqpWbTjT8HhDKPgs7qZN1
VxlRv0cPASgjCUkTtwPyxH7GLLIDEpMONaF0nE6JDKxHjS5RGpX733/998ZInY6lg8AVm5NMGjkt
UcfbwSIgkIMQuS4VRGESI8BbON6N+yBbUxNEvnSmL13Ny7OSm3BEh0rjTpWUD4tZgLvtlLdYp3JX
+q3VecvW7RgY0aG7wK16IErRqk+POEaDg1Wi2K+Fu6VAFM9apL7SK9IDkpANXmdPOwOL2xQqSJEl
MrOrs+j9uXF4/pkSXOfuK07IO5DgG7fE6dzrAvEeQS0MVAq12f/+y9bIlIekF61+BSOtbWQ+WEfC
vs2RdFrcRcVITpCYNfdlBEW43uHrDlFybCzAHKhUzQbzBTROjBEA3z7rYjdmwEpeG8Xi8OT5ShGg
ZvIFLSObzT6b0O/2bbhwZxCpnclbPaUGe7aT7Nga4/eGWYDpTt0n6+EcnrQ2HndOkewWr28gmr8z
wFgbkfHsaJUXGl1rn+hNgkt1DyV//dEeSK+F6l8HA9BN6jfZhznIxCMqo5jING/BLuI2G9sD5+wU
wx5B77czxiPRB4SOyVZhNeH5dGvFY0BvJJC281etE+ZhrpwzJqLyVkYeufesW9TcdfRGBxmFcfPq
0VI4PMgGrYQ9C/ZLb+5l4ZXPZSfrFb1VEuY0wPSasL/MzGWeBH3U8+plRwTSMljpYSpdI3R1hB/x
csHW/GjxvYya9hlvNR2SGZ2oddnyktJ+tHfD3CyvbR2HRIWto1S7lWoiz3HS60gRmbMllde9plpz
xyN4082p8InJWrYF5ud1ayDDmRqKkEKM9L3xR9KYceYnb9T08+PcmcblntfwmkVp8cHSupHRQBfS
w1qf1AlVxUwgZx+FhAquW3pxKnjtunXqc0HXIxg8tVsvNGhpBD4e5KdbO28wLr2wSB8o/s5Dci4Y
9ukdKc+/X/z7RqgoJEQ1cBQykY0QLvC36srXquempTu0bqMAmsI72TufjUPkR5kRlFGsIoMUc4m0
IDA5aA3OmIcLOZbSqJygkQq5zhE2YnVo3+bYfZkKfE7W2BYhu3iPR9WrfR1Z05os8kKPVkaSMLgL
aFCqEKSVDlLgdE7KdlxnRfw9F5FPLsvaaqInndNgrRebTrbxZrAvI1M1vpSyvteT/ZTF30rbbQmB
9nWkuas4q9dL8es+aTaS2T+IastCt78oNP/sCt98ES0dmidDY3pJ8y7RVDI9TWP0TTi1vkLmT2s5
jPi8UwOqNxRe48Ll/Ysq7FJ2mvpicOBoRMcfXHe3lPN4ZyEW6NRNQzKpbzekSDkT6UTT9Ne0H/WU
She6xQDrFoiMsEiYGXlddaUE1P0Atet1E2drq+9iENqIRvL6ZqSVtaZ6qlcKfd7CQ43QOBkx4g8s
6hiCeIga5VWt4Xsv5SA4KtblOvcYxJsNTRKyeVJfM+lwgLZ7NbKyWWdLsp8NJxwHRkZFeS4hMTVV
qj+z5TCUlRFTybQ72hbiliGrWWxE9c6cTGM2zrgPdVfYLMniWxjBeJ6dbY5Z99IM8mOiCjcK46ck
kOrmqUswDQZQWPi0rhO0c6mEnRKbr11LxGnH1EThZVyYvVPi1LoaaLwEsfYekWs22X9N5gO28S49
sUV5SfajudJnQMnm1cmfE2rZpDipxptKcyNGReswCM+EQ9ecgbgCIkm3kr3F8KKL0u++5nVRC+U1
1e3y0KtZfM5vUUv7MSXUghPEpyy/0mnB/M79aUfJIbuA980YHkX2lYXg4hVu8RJXwz4bXbgjVUpZ
z+SHRFan3nitcpwfuUaQTBY6jqDMR6FTRcBm2JUYZlfYsuI3MEseS9ViQTaneK4t9Fhd01S7UckU
mHP5lZa1M3xXYvmgxbOm48gXJuHMeNOkqRO5lF0E7WXqtWzvlV36ZfM1l7OvlEYYZ7z2Oh+o6JK9
2hFY/PSvw5OR5GQGqPfZ8kB8/VaCS2UiufgUMU18oh1XEeAmjNt+kcjbwGAqRwZnsQusdBO93z1p
CnozCgfjRkkf40ZWKohvFdjNVtnVJH3q+RUzoy+5DmUBOobGCDcSiZMaRWVvB2139uC01vUf4RrE
q9rrasEJi0KnMHdGAas6HVTn2mWTdyo3jsmm4yVx/qfjmnLj6Z5OSXlC9IUAhPBgP7eN5E8cubvB
dr0XnAFyt+RkUGe945d1onxqrlz1JnqJxMoxaKFiSMyVQjWSYKMpB9Io6ejEOYPOa5S/kfo33JV2
48b7yLP8yuJCty9MDob5tSucZzOLDL8rIVa1lgqOuz5nRmGu2tEHlf+BwG/Xxj9o6BEzyHWb0TDW
vrhglfnfwqS6TldjyYSOXu+QYmxg0yy7KKyjxvR1UuTXjM56slUz1Ilx72z6clLWi92KuxI9E8FV
3XSavielb5iqZlmYHjB8zNxQRBZL9alX05fBqApaZLB3h2UQX+Zi+kpnMG0AcdtcY1QIK0hB2U7a
RML38PpoGaUTWVbud4L4+NqQSnTRc0ZYv4+nCUbZkdl12BZPytiehscgFGAGbBd1/OjRzGyyViIk
eLzLzb9HNSqftcE2wO7N7f8+bbZRkUjBgq81HnlE8XwtowGSmMtIIgKTDm7KuOXJdHswygZiYQ6Y
g/ObNRrJSirZ8MmIg9xvOdMH7s6dlzPkaBjpv1Inrzr2N1rzJnrRnslLPREq5dggroowB8GH2scm
4JUo1AwLtIrrDOvF2o2fZ5sTWvzuza/u/EKCM3FCLMD832lUgVw+cEtibjMbHYUJ9ZuXZF2pR8s5
aQyKm4HgppEZTfaG+GCtumXQeiNnfYqDZgysmpMhEe0SeZZ37JjIKYyLNUqQoac14QyUeaCBPH/q
ptBIkO+15GsGjvXv4VUyJXMzctr7ZsYJRAOGIVlMU0hJUnpx1zr+MYzJ7/PPRwceEHsQI0SF/ayO
qPRoJOEGWzvjsk6/Z3tea6Wyrh9tGclwoijCNlX9xbokVbxuMVz0JFtY1al3vhBqESIR76to8OHV
+oeOI0aXsqe+s0pm2pnZ/koorxZ9L5fjFiEa7KxkVTBtkN2TQY6JSctB9Dpt6x9ShVZZ+97Xf6Sn
MKTq1/V41ESGDtNdCfuCQCkkK3u9sMtEkmeSsUNjIIzVXfKJ/rcFlo630ridRNSspgUBar8xqNtR
u3LFZb5kkX/MG9kmfIvBHBWpLwys+uMzCpaK+X0uJB14BOnaTYFd1/cfdHYZWdc023bcCOu8paM+
pY8m/MpsU3+y7hhYVtJ8s2zMKDvF4TrNS3IJ0ZXET479HBNQOap0RNonnslVy/fSGmIziWRfBCMc
l6ueVVONcOWbn+jNeQnlCjY+bICgJk6Ewemc7weubU3uNVhVNgKEscXWrt5NI3zwewb+yDwjB5Rf
tuYoZ+c/UW/jHhmxHdFJEcxJvH8Jf7oy0XJ53E8M6sY/tvlpxH+LLphw00wvsmfMqpzdArj2o6X7
OCb8ONTWfB9hQ4kykKR2VxTzK7v501Z7yy1CDcURh9GVosLP5EDduV+Z2pKzxbPZ/OtE4SPJWNXI
DxTtuzEe4a2uPyUvg0IWy0LwAC9AUhI5gdSHs8cKbtRKJBOyE/ySHnyWd9dt1hhjaMgbYSeCxRBk
33DFpyNKsu9O+8knRhhWSQ5QzUlcD1T6PhxyNllEWBXeS6rvIWPIaShrh5/AL4l1aDV3DMwsLh6D
LCIw0557n22S1yBA2DUK3RboSWUyUCFtzAmJzEi2lZuUoVV550rtxYuuoSeRDq58J43cj6h5ZUpr
IIa/Qz9Dmd0OFEP6t754u4WxyzMug/F5SYkpbscdOvjpRV90IyjpMmw0yIFv0aR9RlyG11Sa3TMY
7UBa2ZcrzPiqtNGwJ/6PfoktT51pboclU3Ysxuc+8fK7mucm41pxUNspv2dtqd48wrm9ud30Nt4g
Jv0INxNqM/oFjrMZxzS7IyZM7wgWd3oco+srqjZozSW5NwvJ6oqabDQsmfffNwMnMLtnhhHnQj3Z
Im0Ouk06iqpN3rPWLWxVbMrfHIA5Y9rRVzEOxZp7j1OoOsmtRuNna026e01cMnbztB+/RMxnDHYb
puO2q2ttb1UErPTAXx3ZpQzLLNwCo9mcVGzWvs7spEtT66VNp0uWk2De29lllFyoTOmLTTyqNgHx
//dNo0bIjJMQD3L7v4d/H/nvE8wHZwr3+bT+7wPs7ahdaIzTETbM0/h4s0zFNh6bZf/7UEZKCFfO
4wPkmNDX1fP330+TS/Xo6f+Nxq5mkBmrJ8OxRpKWI/d9mttqm446ydKPD7RLq57qtPpqk6hdQ+Ar
kb6R0YGSl5i2Sd3YptOFmpUQACPTZ9EYf9Mpzg+aRa8LKDVNJ43QlLKzsw9C7yyf2AlnbTG/eTBh
mw8iXEpuM11NWbR7QVhXMvzwK3xYreK8VZdh+i6b6DseEvJyZWpui4syL8tVq8SP6Yj+gzjaDWIH
vImVnn7o7P5j191NaX7VcxMF0zy24eQqPL0zfXa9vZVGdB9NpLX008Q+U2hSDOQnX3KbtqetaJvK
pn2ZR5r5R9gCn6emkMlDx3nJPHyCQDU3SALHd90bfauq94JcrddsaBi8NOKCqtzZtMrCHEfqd9XL
2z+ZagaJmnBCnIRxyhUcSmSkXauY8DloURat1H6L1e97EnK4Y/I21gKuwjYW2XJ8pOgdk5iO+kpM
Q7xttq4+3pWypO3vogMgoH0Vt3a9HwkLY+7jpc1+wC1CMMyy1RRj3ckmZz7cboqqo77iM7PFCbDw
JFvCatLVw3K8XyzFONtOQP7TFzFghWWcTDkoW62JzE3fCPf0+wbLFB0NHbzRiGT3tx30+0aJUroz
7nKkV4qVKrJI8UAbYW2jHnCf/mgb4enq3dVChC9By6qF/p/O0u8XWwVdkKgxjotXsFb/fq+i4AcN
jtYw+OHz6mRB9lllyqarSP5B5OuESMNcVo102uQ0jf385LSivKIq5mKriX+Jc+Vg1p12czQTKRvl
rdMP1xqfhC/KXguY7dS+0qBZ0Nx/U8dzpw+RRrxbtpv74aeyGYx3vXNSrPSWZ04RQsTog3Sqy2dX
eWz2S/UTP977fSju716/oWdo3PW0mJ7trPmuGSUfxUiG1li20xZjTOrjHatIekyM547w043XE4T1
+66do7HtHEa8v++mXJeX2dMOTWNhHGoAzCR0VJ/cLkw6lz1+7KAoD+5Bt2j+u+lSfsxaC060JodA
c/uDJUR3yWAuQqIaz0qFSnGm3uydEuVh6qBmmZ23uFwUjCmrYqB5PUuBzmxyQvSZCvWq6pyMQe8Z
LZrYTauMyAl9NO+JNrhrUMZswF6NWMIdh3eRmTSGpFz+2DUi46oa2ZDib9LP/DmaaTjVhXFyTOHN
HKVwQ3V2P+zcQT+Lx3u/H8WShzBikFx53lihcy66zP9/vu73n79fzIV9Ndux2v0+9N+b3++lOIay
R8gc/n+/dNC8MogFGa///eDfT+z0+dLERbKpSR5zHfOTaJklXtsEBQUj2U4iZhgFzhaiN08eg/ux
vTwkXpdFmOeOtWv/+17tyIe+RVe2zCC0A7l6tzjx7CtZSamzWLc60oqt1dAWSIzOINfDZTTfztlW
9ta9iqbic/BA1rWsZKvOSDjJ1kt5G7TxpFrV91KAgkuIr0fGxe2Pc/wflaTYk76trqylF5CsciNs
vE9hKjMRjSd7SpLVEhs2I30UGqznaHDb4m9ncqi3VH3j6MtZPkBMWk/jrdGEEno5SW0abVZF101f
ezQ1aHKOQCFNhE/EdWoD6ZOGGv21s/yhCujbo2jTcuUtzRB0WPX2ZEM2LPFt7Fu0ekJXwgSyY+Md
LaVCULdzRKP7F55ItMEi4uKe61/0qKBfOJC75XEyNCLpI8LSd67W94c06Zqt3rWnKO+6S/ogVahL
t6zqDq7z3NHiJ+3nMpl1c6r1bhshC9vEDaqwNBaI1XVUOySu9izRoePBmXGazcLk9MM10DEaeZbs
wEtGTTcccRqYR1NUBOE2FaoSc2KzScU57kqPs0R2zWruZjkgz2/qGLSwFXccdqzyFEF8r+soRbT4
UCSMfeYnoucE56BtZQNTkP4kE+sNKUqpS10neg6/nfvXmNCHWDbNb8bae4RUBAVx5hYOGvjUOxQL
otGKmN6krb9mWyFECHYnmeWi3laFsxsGioyqaBGlxk8tygjyr7wfcjWeEfpWYTVxnkcmtqrwfyQl
HBsHWm6mzPG2tVptLwisj/RoOCZSLc4WroS258Xqu47jsZFuUm0RO+KtGCb3mi8NcvdqbCRsM+p8
FBU7Y6ZEkf/7rj1FtAEeH+idngP/f+9j1VX98Ukvs8VP1MUKVHN4GT3kSJy0HuH0aHWUIfvT9joB
1/3QrUwAYH6mV55fIhWcikY5NTN2yW4czYsuzcBzBO1D3HkT4ey3iRL7rAkGR81t8JLpYtCeAsaj
HFTc3SsObTpZGMAEXdb55wpsFbIgrFZZko8nLV++pl4dNvXAuHACCbBCOA1mdKYfn4spLBQrv6pK
96dhmL8ztR8k0e0xb7z+pOMglC5W/ZbwwGNJ44LgaYlVtnrWTcJYjImRlyiwHYwyp6it5WXxjI0p
ShUOsfrePvZLx0jOJejVoeo+o4b9a1LQHYyDWR8qamKosnQo0kthJk/q4BXbMY2ZzVbZdrJbgAlL
d4EOozj8PR2DAX5dCmvTwrNij09mHOh2XN+bSBcBRwEFmafcFlGbX7qJEZzBYhXmanSNiVQPEgUo
Qe9iemmFWJBwO/Mxs9nxV4xEtukglLO3pNtBgJC1ov415TS6mj1UBzZb3Cqmmoa/89gJugORThy1
C+sR7U5HaWzLAPmyQrk69p04fLRFrq1bhfs4ayqS5SIYe51Gc9aeMD1N2FE6uuhO7/zYUamekMfX
TN+1XH4zQy+ZFC1xqgRVDDBxWJQeI4P5jxzKYs/0JExyuLaAZw61RMjlFloKg1Wkvh7X7bqnGnIj
iQuOiEaJ1AoRCb3UVB6r2b5HreGucg6Ijzq1RlOWrK0BX85EuO8aYrcWLiiPZUtuyvSI70Zp5QWV
lqM3oiqJac6oGqB474GzaluLunlJQzwbkPireIfA51Q4/4erM1tuVIm27RcRkfTwqr6X3JfrhShX
Q98mkMDX3wG+J/aJ86KwXS5bliAz11pzjgkqPQNkiUYZwk8soTbUfvfRK7UFHQnZ2H3JQRUOAcs6
zsdj+2voR3GVo/nMibf4yNDQkKAj69vyaaH/cEuvn8lfOqWTuc3ARuSD3z5F8WhfUweR1mS+9qWy
31Xj0HmJS23vF8aJKRvdOJyZmxhwnIFTck2o1ScCIrzV3vjDTHx6r7ruboyed1xEame4b1412auo
ya6113FDG8R4ag0BqLMrtkUkVykuZpH4LRWzuOQhkMMWWtg8w6VFH0uiG6OUfSTPH7lNyLU/eO+F
osBm0GptFa2CPIrWLe008JPe0aYW3BjtQBvR7PYYenBeRs5rGhIjNE7qawyLN7urYD4Uv/qkYZxO
c3aFhnCdxY1Etg2wRaQh104U/DHzrDxY8zQ6815gKZG/NB07uxs3EbJu9O8BHRWoqm5xG2KvOw+9
/xT6ctdpv2qWwEtR2cZ6AopFVKK6jYWjY4Qd7o40nUdhulsvwWCVWHRBekXjZWh1Y8PCMOhyVbTi
puNCKumWusCD12Bojlj37yrWs71qohfdmb7iSEcM60ObQbeUJMZ44H4+tLEcjujYnvXmD6z+DFwl
bQqgdXifLWp0NeMjh8gAuoL/saz1lRw7D4QgowsYX6QWW4O+lXQs7nrjfWCS907sKMNJatOb5ofI
cDEdd1jqJ9vv8bKCgK1zPJiiQDvdQPJQU3o0tJ9WPpobEuoKUX46RIedo2R8NRqaBqNFvyiudftc
Vt0/yyimhwlrOBvoBKWNOqV5W+2shhkBmLHg0HcpBwt34t7xzasxxu6TlrCgasG5zOvpSB/AfaRJ
7T2qevgHJzY4xvNny9cnzMA5comGLEfXTzKk2SzMWUszsk3+/0M1f+TgbuvxlNApTkrFoiqAIi1k
pCQK0UTOD8vXlo8cGJlHQ88YRA/5SSbCXY+KHMzcl69arHfbwch++VXmPZmUJ77jZPdWQ1FhyvEI
7bPbeH3Vn1MdWDWFH211pR/qlDcjcIb4wJ0tEueWRiI7GzniUQYrfJgTaoa3oYyQys+ukBiwRGAj
CbczWhGRYqJrw8a9lp2FB8rgRS5Yfk9OGD4XAySOvO/Kc+PSKZOKuJdIavJatrq8Lh959by3tlyK
ntn+wHiQfLDuH6CW4LVO6OcgGyg3qraTd527xuJ+Mhn+/s15/hwCgq8e3007nCfPHc95AnFs9E9G
ARxnyHqJ3Hb+Oobj6fs7hK+ak0ioKOYdBpV9enf01aQjxKIjm93/+3Lp14/M9uTp/3zdkDRzaw3C
xfK/x8HNQFbZyGM648OaRZtJ84HrcR5z0h1bvuxgWN6TCEdiWKA7a12DcETFJ07Lg69FuDQIzaUD
y3tKo2B5XL6cyjm9uE7pKc75qv895FOa0LtjT8p9vxDgW8ZSkBjep8dmUi/LNwZ2zlsnC8JQGv0y
dQ2r7vzCe6Q7nvNa2yxfWh4Suwall6IQw9xirTzHk4eKjTaic54MKIAHn7pAq/ZlAX/aRgqC8tR6
y5NKu3QO+3Hh6s4PR6XBejSn8DzSp/rRfuHSHa6kYnkQ6V4JRJXvnD7lTteCLyPt1RkhTLkuQn38
8Cx3YAzkOwD9+HRyGBfgjHVvAcCRd4VdaCxGZMjKvI4egtTv78Ish7aKGU/VPTwDwj3AtgkxPQBZ
vcKIZaoRF1ANTAy+Ffqasl33RDZvijHICFoP9TccqBzMOVRbVAgh56p7mnC+89F0f0p0JOvByfEb
9WQBRU64W74+0efZ+z4kV7KLx0+9JIWbgc2rW34I3FYXL27+90PbQkqIIxs9RwIsdflXfRT/8y2w
q7JNbhoM4ymWKJX5z8uPacribrVYHFrUkV1rubQ8Uu9hBjaWbLdUm5Tz5SUvhj2OZKTiQRHtRzcf
n9T8END/Q0mf7nrHnlCxt/aTr/CNuI58cmzm+YCcjkoUz743u4umvluV7VBus9qnV067bWOTOc27
afW/Q/kR113wK8mHO5nO9w5i59NEcNOTkclgm39IpynPYxmIczjqyEg9UT3RCKFfbKPYSAaMBiB/
3dvyQBHT7D0Nx5LXjbzB88N//1qiahZTorCR/89/+P6oi/pNFLCI/fcP8F/7m59tXCC8zywD0TNR
7c+25qpLN39Gt6N5tJmkbc9ny3clgl27RRZFy6X/sFJkS1nfvZCuW9KxwVzh6JCA/c5PcSlU6SbB
wUj0dVUfI7/bLQKi5YHWl8QXOgxrrXLFkbn2mgRhAHbtnaiSN68uk6sdc3pyk75DYQEjgdzOC391
vh10o907GedXr5ll/nQhtL6HVdob2cGxkHDXDfi7BO0QCHZihV0mP5PvcXmrxGaoXqidaqZ81SqU
TVmcMML2+/dJGLOGEbiyu4lU2l6MjFsXMal77ZPHoP2lsBR7VBrZ2k/VV9aaPxv6DTsNGh94c2ME
2Fs4Zx/JiZ1wDbQj9SjpEH6ReiclsULWiJe8ocUQDB3hGgKazcLMO1kpd1kliqeEgxkqTA7sDFRP
aNefWg2kROkQf5g2wzwM67BgW2x0qVGDc5+ZblbL5ZAruhke9fMKskB8wtX7aUZgWyjo9x7YR8xs
9FWr9i9T/vRgxfc07bFtUKJva4+A6Yg3d+0JCQKMptwl9D9C5YhDxHnCmUsS+ie/4OCFECzMcBPl
kcFFY28N8refe0LOKSXSP7EM+1ePkVHiRA1mfgxzYmyNi4U37FxgiTIibzyU41ftJsdA+M0p6V9q
0yzPjoEFrNVdjs9Zuu4SufNEjlhKevteQlQrK4KPR+iaJz3JX1xq4i1vuDpQvyndfp/5p1TGfU6e
eFn+GyLJKH/SGaLU7Yeg1I09f1ZiC3vd9kOH2gDod2IW1qmcFc/Y5c8wY2luFGAj1GBlZz1EYdCB
RmYDmqcPiFhO5Mit1VCfXGl7+7Fj1QxV1O6Lhi5Znz+zONT7sGR31/TOfisteezC+gsITbnKKrhc
Aadf5kkahzUj/d2azkRhjw3eUQjb0uQlJWfmZKgYBRgrJMI6TGjjiKNBTuEuSFgoSPHJVr3r7yBO
8F1zPnrOgl4ym9grC3BnmTE19OLDmCHDas3gPDpOfyDYo+EYNfxAu5EyCzfFrtIV/sN0PND3qlb5
nFEg6rHccByk9t4M6KDcZE8Khn0thQW4AgtIQkdjRO+4IxQNsY6Q7h1+J3QUV0+2AlD/1uUAt0Yf
ZN9khD+mg5KzxTnXPAgVRbSKnX1nA8bCJcvTxOli3UbFNApt3qoFF74LVHGaOJkLyMDbat7REpdu
XFEQOtN23RZFYr3mudQHU2UXSrxs3fdC2xETshtiqF6SswldIkLOvV0k2ZFsoyjQpQZPEKttkA31
29SNOKmMyeJlRTE7trQ+3WvuFOIhx/SryVS57iT6kAK5KvfaPh0yeIoZnjMqoUNEatfVcZxwS3OM
qAOfRcNNqc1sl9GGhhtNq2zyYVJf7YuOc42JflBL4IbQyEI/2GbeWmva8SaZiCfupLEg+P6B8usw
qQChbCRRO9IFf4weEtjGaMt9F3nU76P+UjlMlikvAtqPyQwaR4SfktE3WCZYIKFdbSi1F7+nFIgV
7mOUlw9t9GwUvnq+6nRWHqQ+sIOYOKPdeBpK+duq/c+ynSDGv+U64ngbB8jKgRFh+a9RhfsvTX3v
mhTtR1lAh3GjOL+GbvhLxcYPS6bl3sA4cZ1YXHVqpGdXzV4liWKtaMg1arPMP9MtyY+JyC61LcF8
iXDPzriSnIE/SQ/7idvojRI2vlrzQ8lZ20p4lXSbXpppgHSZaFo01WhjisLQBC9nZ+RRe4x63CZ2
eoINw2C/CLFnKH4iQNuDlWHRLUWY3y3IA6Il3ccPXQKklLmxRvePXYu/SeKHzPbite2nH5pdlw9P
wfaIIkiN08fgoThqDThIdPCf/fCABbM6cZKksvdgP7uIrw+ypg0mS61E3To9mMb+1mEE0RQSl3gE
9zAKvCfVFD6ikaS0zpE8807Sjwikdozyr8G9tJFe30JH4i+GKeSrz16vkZhqaLkA3/tNkZAzhxy7
KRPsDx+uMbbIqsNZUYaYqgwlTscAuSzZ2zsSqfVD3no/7Wl0TtV4KPRyoFqcx/m0dC3b7rfJTBIq
69fUS5HJowiVyMKUOE89oplu1pdAJF/XcFx4P/EqCI2eg+R6FTBlDiItN7XDzC9k7rVqLEkCkaqu
5EANlC6tuW59bMFF1Cgsy7SeZ+ZFnHFkD8ippaQrTjj6/VNlchAW2n6gmXoLGH5b3PG3Cg+VXlyG
OjCOo40gpAijZKMpyzg7/e8oN6trLSQZ4VKlG4vNbIN9yVh5kXuNQpTdLUGYB0DFEfL4egui0tp4
ovgInAbp8zh+dooA+izC99oD4sEhVaHbB/PmdilKhCz+g56p31kcvdkg0opJ/JhvBdUpTapkmPEE
EXmQ7b6SDlmMXvSvNYwW/W9T4jjBFRxp8PRSTxLHHf/Lw8TbVeHwk8pAHueet9LnrCGnYzyVaU8l
1qh91+J46nu/X4dAnTZSj5/Aif+0MPghHqteM+zhF6WKPTqV37EYfsHL2GslQl8wicamwc+OwvqY
ja7aR31fUXTTrXDdLXyN8igzeqI66vNtEen2Xk6lSc+/gLpboOurBv4mH80qY0ftl6ZF5kGLHfuj
Eu5LZSd4WUoNcAbJNEdLONO+n2fbpCYzYAi94E5iNPZm6XIYHPXxINvpvWrSh440uA+tdjuolHW+
bWcGJXTqClUHHWjG/TR1N20FWrVPNnFElBsGpqe6lS+OUup4oMIG2KDIvct0UGEu7zc7wh5oVLpF
2iBE/7vOkP+HdLEpnl7XvQyts5tJmH36Fu6de7M174+XT9aqaoEp1rXS1qnw3oMaDUBcaS59lmyj
aLI89wXg5DL6TAljvw24oWnPTWtcJfqZ0523Q4+2cTQy5DiKvQrMQLBVRlyL40PPk2bnqhzvNjZJ
b/jwi6Te5KnO+Al0iMv4Z9UY0y8VhiNB8h9TgizOSVMoFyWvW2//HHEo7WTiN2tLGXj9UwOgjzK3
U9Q9T4zpGLA53XqU80BWmebK9ut/CSajle5Uf6uSZUC0yIubX6bJ5By5u9wZAOdp63EZJlZ70cqk
X5lOhUgujtyj2eykbpLU6EQ3potfSBKnbctJ0Ey76BIk3tEYNA56uYeVS+MguDxYoZs9/FD8rQxC
PpqGhm1VvRNg9BfWhra2ymTYedLYG+QvsX7QEe8MDVVpGR8Cm2XZzGOGGUmPncF+j5Xkj+EAhrq4
3E3h39hpu+tgahxCBc/QTnlPkbTuM7S6Rt5r54yJCtQjgM0Ti3f2x1LBvqx0jlFR8cvqjV+cQuJt
gkGd0Vihzj3J0nYXf9pq6u8NFQbw1nBnaZY8+118IXJXRxzHiaoPFdz08qbmrPm0sftXWpxMisNx
59ojCTwQMd5FZqM7lt0/I+nSTW5di6bur5qG2p56Abqvhqdviq+Y1qcNKqoEiwJho0hFNnqWe6hR
7N8J2wP9MRg+Hq+dWdP20QfnMBkVNJqkgCHWHkMfFCNS0HEjQqmttBr5p1biOywaXpGQkhyX7SaQ
mHj8Wn9u/MjYMpA/qDoMtrMvtzET7Rq4bO9A0JhjzZmY8RcxwBMDeQ6Jrk0DGKgmNilJmcASv3K9
+oW9AI4i4T8MzMsXPbDAYCckq6Ylc31u+ZJaCo0qpahgouoBmSvA2shSx+wpA53ZYX+gYGR4kNOP
JTYMGQKHWqlGsPaO/1EZfbsrtSmD8GUeow5jBcKfYTNGX0FMvrHT1nManMKs1o7tszJ8svbGfu/n
QHxRpnbX2s/RjAMNc4uW+f78wFjzp2NkJLInXKkzfYLlW7ykJdLwaGKxSsHElZpX853kODElT3Ed
0N9Ph9xYNzbsPcwe+GYn24ay4fv7yq28vW3i1evcZ+KdxcsCRpP9zItLbSa3VljsCF22947S0d+N
dL2tKP3jALjeu746liET32xWNZfK0k/KrZ/HzCRkqiGeyyDNetPXytxZqMpT01n3Po660HLia15g
/Rl7HXIESu/OV8nGSQbt7mbskGllZu9h/XvQB/sl9CRUogB4HXBFuEwmZ3dsA86qyE1nEwvfewoz
GiH9/Ct16tx96yLrM5S8G2TxZH20t0r4ek7BkGawo/xOxAxOYhNFS8KIJJJF9CC64ie0vnvPy35S
1Oaz6GwhXLqtKDcm5pU7AP+/beP3bL7ypQ6zgntBypflu+xoGnboiwiFxPTb+BrlZJomh2yoOHdp
yX3Bvo2edlsohY5pnHTmEcg2tea6vOgLMtw3JAK+GZzo16UGYYl4gCKiWT2HtXgdsW1+DMclqIIn
1ljFrCfcFpmJgsnVzk2axpALGPjUFTNdp6pvrQydK81nEA9wEJbA2iXBgFbN2tJgRNR2UK5ro6rX
oNVQn3QIwucTqIM71eavW7NyUh4TvHFtCMBSsrbOWhXfQ2VPJ0nl2VVkUWtmklypVstjgFUisQgy
I33Ozbb1oImDqlzSLfUAr0ks7e9gCNOyL1ajMY7yY8ZfcfCul9V0mVAr7aGcfzREtZ1iUPa7MLX6
Pa3e4ZtRqfzY32MvpBPHrntZPgoi3B+NU+VPQ+tuQ8PtX/n25SIKiIHCNccpbnnoWCiKMlnVc1ST
Ib3ntCAqy6f7sJp6itkKoz0XcCSZSrrVJiARvWs1IiE4szzpmI0Y1DjiBTMIdjM9Igw0p/jM6cSf
p1Y/uQLV6YTr9Dg1PtAnbFMeqymWnefaN8W7NY3HAVdkOwfUxRpPLWRCMGJFWC1pT5AKx51oUYHk
BrrnFuEuAuxohPhbJP5dSzqIjukM2HJHfTdYWOtrP8wxsrKrxAPg+VAgpQ6T3988T8N8b+ZIgeUh
Tn0dKezYHgUaIl342EgsK9mEoaexvXPs9vr4E0f2XTM1ZGvcg9f5s6FLQgTRzHbHZAQwipyxHhr7
RY7eqw93+iY5J+LitM8V5iGGzNWm62iVYI4dKBBH1E8a5g4rhxIjCOx6oOLfcCUg38g1j14q/902
k/irirOtV9k7PUApk2uJ+/2OR3HkUwgRai3YJ/wkLW5hFYivIcxYQhDqrScVgZOw/H//RbNqxIvF
o86ENJOIPGsdDOYYhf1u0omDKcIy3wBS8w4eZpF3Tjy0SQfih1ZFZRboW5Nxr4li2seVeu2kOAHx
53mbKDcHJcJdwuz2SjHQHGJRH1vZfVRMXP+CUlsH/iqdatAwUWiveYe9KyKqcWuIgXMwUWFPC+++
6lt6r3PUyfIgzHFY5S6N68GHbZSJ+MaZlcP1GD6zk0BvDSaTDdPPjt/PXwuzd2E914xGOFsi0PKJ
N7fhv26iFpMsGgHeRUkCbR4l2WEgfYacKP2B3jrbwVZotoUaWUYaDUVd0x6cYgqeFLCmHA+yPfn6
L9YNhgKTOe4nz/7btab2RlMfCND8ekFlzmgacw0bxosfl+5T2tuHKAuPhgmXATNZjbwbP7sfWVsz
zhAaMbO/Mdd/zDv4sQ1BY5EXfTc1A/N5oNkcX6u/tW/hLucyfiwvt1v28rDc7niFGTrOrRybnbxi
PrQNDMbOSCNc+v05XjrUo5XnvU3+SzB20UZXniQTBCjSd7QMHS9/00rN3X/vbQEClnKNK/tBdR2R
RozsXBqWu00Lw9qlNk6aisEWtbVTHzT++YDsGHAJLKt1V6FqTid772f4Ile6lvzB8pzvALFsBkrx
CTlt42X0Ejo57XNUxa85kOPjOAeZg8gF1yXEpsfchCY/f4g5GG/JM112gO9w7GWRxoZlnpRX7UjU
M25k0xGZ2eBjG1zDXpN4SmhcHRzMptU2Wiz7zYQt+u5L/S+/Hdoqr4OgyQNwIRhCZzONpf4K2IFu
cmP2T2lZnkKlfzg0TJ+0DlFIqatfg4qIm6Sz0Lof35Bkaz5bTXHhX1VLThiGXB8PMPIEg87ODrix
+2haROyJlqOp1BhM+o5GPBuGeOVYBzaZrxRx9cc00sfGuhE0s5AKDOu8ejcGAk5im95KJiXtzEqf
cLMyUufojPu5WUWmXXKSq+PykibT+NvTtFU3Ggny5K8QDNq96ND4dUPoXgI5oK7uZk5YIC+pS+y4
ZYYoMuFBwbmFdoXGsfb4RcmbUcIL4b+NYhfjHjmUEcNmIhY2ZieHp2XtxBfElCFJQAuaGkaeiXEs
wIVHMW/JRpy0myK2t0sAxBADhIoKe/d9rRkdruvcsn6SYepiOjSh3eQtPpSWGehkjxjENF8dhsL4
2cUq2cK8GB5l3p3w1HHICHFyicm0TpGJ/qMipnxlanSWkjj+wwttfghLpzwj8FaHqFPR8zlqht0d
hCgw06cWWPuMyRXmxMIIjKeiCPEMGE351B8KkTWc/fNpS+IgSoPOWplTS4/BtAscBkI7BD2Vcqk0
pC1zfFNlA7WSkvtisES/USZ4ELdv1ogYhpvj1WfZ77PBaO9kHCTrOo490NWclHL8MsurtSyFNETF
V2YZycafV4ZAz7EgOHZ3InLrr+Um+baauRT0VXr0rZPxOzSBtarNwi7mbeeqM/wINe8Q3VrPgDzW
459dXrYUV9nWNQ+kMlV3T1B9d6G5LRKpH9xlpWr0dlczsd7VBt4cb2bK9pULB9kOyQ/w/INoCoJh
u6+xJSWTDIvP5bfqhu3vLT2jCU9H7h3Rb3c1aoNwGe7aStebY96l064Zvd9ha72andc9Oz23QRxE
zHgRO3MaH+Qdb+oMzWhuRj8ejapw9tZgp1+jROQYFyn+VFXp27DLqsdYIDiKRWffuj741GBqfg1w
idEyCLXXuRhWqhnyHcB74DLzzTNQMmEMwEua1OE6KlX2nFZzEgcqrcKWzZPsmQDqufPs6SNQzbkz
TDTtpvKK8NKh771BI//ShN8dKwBlNLlBgHcVZBMyJwk3IpQqJZaZDhpHb7Nn01YcFjeGO1tzyLF6
LC8NI0oUWGTENvMknkjT7kC6Y3oOU45CSWhph9xISuwMHLh8SoGzZpfXqIaeOkh5L8BfAwHjyZID
ONsarpgZNh1cx7WdmPUx10GeNgkc+2zOwJxw9+K7gJaZufyINEfhYpHCdAwNSBl9keGOnZPEat39
BSjSfWltFgWjiOZ5JQh2R+osLNBiTnUZORgkagsVXuUzzobdO/qFBWQF6dgSCKakM608r44vbY5b
z9Dzd3uUw69lBWB4VZ0HHL/brubOGK2q34geAXRrsPzLZPA25IXx/10nu1UEA3GkZu3KVIN83DSn
EyAl1mQDxZ6ZfQ492goHkQIG9Qz3cVHkl7iNJxgbI0rWUD2q2cRX4E7b6F7Fj/A1qE2qLrZeih8p
KpvhmvxrWUyd9NNtxu7mx4W7LlI7P4DbxyDNtrrysQ4/W3Z99REEEPKp3yz0X+sCX8+Op6gf6Fuv
xlptI5eydnnFm8gqsfbjfa9ClV7QYji7qRCcSiflXOltYtgTaA49+jPbqmmqY9mMf+jahOtS75v9
NPyBDoyWsSdtwAbx03iavw1cdFdM52uMUgVW/lCyWwTaSqDu/NE2SuyHIe7xdJLeJWB0ITTgglLP
Ux34zwLT2a7sjeHx/WoV/RAhauWOMOsOqwyQAIRC3yUs4Nizy+ILS/xA63/gTADtpLKKAwyF8Jx6
FkchvaG0ZKHdSI7u22U/xj/FD8FZKQ4dclZuPWpLG1l2+ysSNGmj+Tgu7BaTq9QQjlYOFsuhWw0j
l2ab2S9xbaO7Gm2eu46Oel7zAH434ha3QX9tajTlPiyAJZJgsiitp6oCbAVUZAXmh8kLxYJllHc6
ZP6m8TGVanzH1tRVBF56pnSJ4BJWbnQvW3WwWu0JzGvC9KuHTxIjfsE1RFsVwG2l5dZL4lc9pqOG
YJwo79ZLwdlHyd2LOnkJZY1MD0HWcSlSS2kiXg3jFzXel2u98HDtKlXB/UmGO11S97yUqECpkYI5
RK2RN33nTtM3NIkbEiwA8ytXY0OcnWLaHGfDNNTaai3mBB8vzb1U0aYd3FeT2+jZ6mP7ihnguRF6
d+xN/UKvtlp3CO5OEwQ49IuaPHd2+F6HxbayRyzeRWddPMP+LN2BK2I+Qpk967ua9DO0huYsyVOT
OM5Ci24kiBEqHxHBO+2HUyG9hw1MZW1lo1hj5+Pd6rUL6MX4CtuPRgLif/RyNmYXAw9p3OjWDTF8
j0o01Y6Et1hjZ1+irK433x0ChmAuGLRb0urv8ZgDRewzeSuY716bwGlPwyf9lJItzdfu0WRhpjCn
d6NHu46CA8Su0yE2q8MWG+kjbDDse7gSwszY9B6MBRRewVmhUEVNns3vbKJRLPMXk+vwaEvlbbHN
WAix1HYE22E3mfbIDIu3xXP8dTzY8mNZ2qe2fR/IgpqSVL8PCP3WuY6rtJqIBrRt87nq4Ew5Acee
iRbOSYTab68UH1Msoi/bY+RbdIB6UNe8og2oW+Q3Dizsu6jrNwqr4WLlfb0PCHeA6kebaEyAuOii
V0dDWqtR4sIec4id3wdcrYw/Ne7Rj6L2plWcSudKDxR06Fh91iJTt6npXCTKEfJ5883tAf23Yx49
MCq6WyOjN9ZNbvioz/ll2T6UBynne/FPnSnYm/Nozmtldl0+kh0u0x5H5iGIeuuhNeVHJ4z4h0RD
6g7qnlrIN32ci00JMJ8nrfF7vc1YDjadP/j1imp/x3fsbA6Ms9Y2PuMvPNAbKg8dnJ3zEGnRmeqH
gAdULr1+HKYmfqYWSN7Tiaq1Fu9u7hxisG+m55AyZ9BdDUmCWo+pPlyUPSJvGMIB/Vr7Kj0dUouq
XzCkMEfAawrNIlTvtGCwODfqmAQAZ5brxAixsbfDxqnTgjCFDBB4H1irNA1/L6WUFTdfcfG5/Ca0
S/pLYbEkqu4lSibDZ4kbkis66z3NJX1D0jYTA42BQxFCBrPm8DPaZsN3A4HJLhAOLrZVXnEc1vv6
X60ziguNNrmNcbWUPRQeng6Bzx1gPbL+vfRIl7ZZqvU7fZj65++FOSIZ2cRZvFxcGnzSDMW+qnHw
o+81w6PecnpA1JS/Yp22OOAqqtHRn4w1R5LwWnRvzNZWoQqobTP9Z9SCPreH6o8z34YpIqY9yQQm
Oy1p6TAwVkPVBBdOWEC4erbsqD4ONq68vLY/sjDQ3kePg0XEu4n2IPXvLkdR+HFG+HtK3g1ieP5M
LUuIaNPi2RtTytIpSg/L4iiUF3yMJklx5ZA9VcRYPwEce5Klkj+SmjE7FrBwp2O1+BF7A0IyTcTg
pBR1IyKyeQ9Hl3xNAGGNS4E2P5QATkY0G8elDBQG+UVZYaqrFo2gnPz63cMLsmwzUwLv2rI6Mv/S
khiC77gPzxIfNcC4PAnarZ/F6MfGrNzZkqEQBeR2Cb3I2sY+lYN8McLF/yB0PF4Y7vqqPv/3UOUk
FggGXWeUoHdUKQZ9iii9kFym71OnYHEeAc4CEd14AYPLZWNsRtJ4OY03h9z0jXXOLO8v8V0Ay8YG
3LicAPxHsBM9xuoXUVoxg+Wo2Sc+bxk+GHUyxFxfSVS1pR8z0afHRflklWuXuEF37ky7Z9hg/t5s
21MfxRokSjLeSHWFwiIKxlYV5oRYVOm+sOhBlCWH/2BuqybKLmlPdY+MhOR97/PTHFR0K8Op2gft
rfIumo6nN4Txz2KCTKb16BBpMrPemO1z0jTXRk3THVg3YN4M33iMSurENNN6Zd8JNr6J5Ljzbfoq
HBmW0seZ2kNoTeBYxCgPDjQTGiJYRcrQGQ5SYfmosr49d5MXbWY7J6baAfJ0QV4CurivhqD6de/Q
JuVaS9+67OQv8UVYOYH2JC4UocrCbAN5Nuy16ViVqvre4bUCKWzrSJyihv53uZikAwEu6bn/bNE3
T0Wf/M4oUTcmTTgWBPMjDSK4Rry07KybxBTRjxHYVGSOP1jPDpHdJOswFfaLGU6vGRiCE+275gUN
aXBaLr7cAWtVV9l7atgGdHW0errm2/smQWaFUrgzxB8nzQ4wITA0Dte5Vfg9kcAzC+exDKOjbCx9
E/SchON0am9mIp88s0yPeti77PFeeLU88DeAbn0bbFpvenjxMVkA3jDlKk9kfrUCJD2Qb66xKsPj
8jY0GoJve9AvTNCYS3smpwOC00EryHWsW8FeqDxYLxFtVcwBjRbCK3wod48DIlo7rY3bi8rRtVxx
EPhCCP3On+XEnCouxVPoFM4f4TS3zgSV0tKA23DuXFOpGY+U8EKSlDnkJtS54ZBqrxVD+lUxIK6A
nXpNK+9Rmz0txpgW2NJLhXEYFQ9LDtF2LPo/QKxmjGZLDFOEIwoZlUJuTTRbnvVPS44m8L8UmZkw
3oIsSHb8kaSRzD/DE2tlBlsZ9OYbNcifNKeLjAR+ArdBYS5ijc6u34WXpZ777izUP0sS3Z4bi6yg
2cau5cZ5abqaHIDn5qer7NnrU/yjsdmhQjf966jID1gusuVUtKyOmhWCNzPQbi1fS92ajkvmPE21
+7HEj1oEiB+9FLskCOAdxcA7w2iPF9F0b7ThwGM0UMKXT43YI3omF2JmIn6m8Ag/OopS3JT/j7Ez
WW5jS/P7q1TctbM6x5OZjr61wESABEmQBEQSmwxSInKe51x7bW+96IX7+br9Dv6dZNkl6VboeqOQ
RBBAnvEb/sN4DXTvBgJudhBYxxw0Lvv58yYHSV4cgcuVl6n9QagWxssthgYIm+M43OLCI6IxfMRd
+CD0AFJh6jJbtUTlqvVKFWGz9scuvwJ90S8wjXgBKg+baeSen3e0VVq3pYF3mDLdaVorvnle+gD5
uuXSpwhciJvC7oxnjMofoQCjddvbHT0S5MCiuAHHHmXlzhqj97jJ052Gnsxd44Fx4vbYwTtF2lal
+oG94Mq3motKRe7RgW24qGNDw6GGStQ8hfNnWR2WBR7ZxT6w1W4//80UsOo+K54CPDd0GZywxQg+
S6f8W2baEW0V7zYntONcouUwv8ICghcn6GY4Ppl/iP8boCuYomEzXSkdeHREy8M7n417hQMAiCl5
oIkkfpvAYc12UhP2C2Ud490HRPjFBrckPT3IIfWs3s5fOaUBtO3FtWqG0+Zze/pSB79Cf7VIu3g5
H+8gmoq9MfrlzaerLxBME1ftj8oOnFcVDvGmACivYymDtFC86SM9uu7S4Smthy8mIeWcxmTJON11
CsjyauO3JTmoOhj7oMsn0hj+nur0S+PnBFnmW0BB770B5vQzTCncAr1NN+wPmcp+EU32gpk5WLaQ
vFGJ0Cacw1dIvS4hgd1tmuTJUDCnKKWM17zjMtJhePGU6cfqoaMhcDOa49cQ0vYBGpN9SJMp3NWm
hu5xPLwVanKL1Ap9BQ07DZaqRoWTPyyY5Hd5O5D3ugu9E/ppctTD521vOvreQEumI9m9qzOzehCs
lKXuYKUxF83NBOx4z0UZps4Nttk5lRu0PXwtE/e/tvI0/4mXvGvatq4xfa5uadKR/Osb+8evf/9N
+y/KQFkGbep4bdXXepSiy9W9NA7xP1wamjs+5PIkw7aSMGx6KjQKvPWOjpTNFUAP3RsSFBiml8gM
vccmsD8GXVdxNRrxe5smHNTdj87p/ftG/mF623yAkjO4T5kDV30q0lWf4CWnZkWxrUz8PcsMTAH6
GuAVcg9Geo13lmMBgkWNCGnpcR+keM/rldjbQqZpLuWUqoz2vx4U/Wd3U9VQDdqCmnAcA5iFKj2I
vxsUmrFWakwOlMkwgwiYxsZaBbJJAURDVM/B67X5MhcCgPU5G4cdg8cRNQB5giTBbZ/0931v1zA8
s2lj9gPygbqa7kRB+hcp61YRxq5sO33po2yaBtnH3Cr4k4f4g4O40MGIWCaP4NraH/yH+yAZNQO3
ZNSLGsTyqI7fRwNyOUJF0LOVvaAoB2T32d2KzH3s0hICrQBdzgNaXOtNtvPreLwKFKx0YukIacR4
+IRlcTPbntstzYJg2vzJ91blkvveW1YFO6xj1G5YLjVG2/p5SVKoZZqFijHGoiFBe7Qi7L3iBqkt
muLmMlLj6Rwlxks8ddMjaLrPyrWoaZrRXQ7vBloWtmyAK5a0cSinmNDUHe9JcrIArKU8hjVK7sKF
f2dlqnGKWolGy6prUQic0NoJk9EhK2gSppL9ZXK8jlPypQ9bMBLGYu7tAp97hw097jragEtUMzEE
IctaFNBJQGL35c5HTeo4FLyfR8nPJwO5IwWj8T13e2oN4ORcoxOeA2XITdDDjzBGBnORovfEsV9u
Mhze93VQn3GisiG2qOlm9DDBNIcpPM41hTgziGld5MyKVPd2jnTlcwBwuaL/pjfK8EqZita3bjpX
AL0oAZgprgBZmV/hVEnSUVYg5cZ+3zjiMCF5nhUeWQ5SwXoZ3xooTd0pdCw2Q4sTAXB5iLI2dZi+
2YwFgLqqgV1E2xjXw664KoKiR5EoUKVEwG0TA2IryhaagGzSK7Znb1r+f65tZAl2oinqXKjGqnsv
VnDNMe/KjojS8bHiqEP9xtSLZ73SPjviRimkcR3ZaiVtIj//WjodRGEZqfvIpnBmQcpMNRvMBW49
wu5eabUhUVvF7tZFymmXVdP75+1qWWaJvmxSo4gDDrAv4JhZOHrtddN1t1aIOnNIWnpE4NNaJcTa
anzORtJuN/Z1xFXoy+gDKoCTwH6prcfwyij7DbjYDFqMgU9OB4Z77g+iqlIvWisM39tq+qLZ6v0c
cok+gAruTvV9C5QNOWKaE5wiK8MMi+ch9OAtcbOxHJ41DW2dGgEf0FaDRmGvTY+tNan3YTud8jqg
jBLq2k3QwAl2aFJitdDgiVMNXxy483RBuuraMmDKja0JXBiVUvBjUqAq/RB9Pjw2URPfhAhlrBLv
0ewxIkWJd12BKJ+j0QRuIU47nrHsYzQ+BEj5pTbop77BQCY02n6fmfrzHBHUHs0uH80Zki13P/+t
6ZpLb9rUZn99TFj2PzklSBOgMkoLalOXx993ZzR9rsRBBlBbGUCO2PeU3IwC09Oxs2gUC8RkfDaw
rgTKzfxDaS6lxr3z6lrVdlSp4WvW46cdZ22V6tZKLfd6JHroZHveF+NX9F8hHFt9vS0KzhE1Lpvj
vHb9k2k2FMY7Yd4MsXDQj8QfpFXhMmajHW+ATHm7gAL63jFsYAIW+JQVV461gfEHsKT2EDyKBvN9
SkccC3ws5dCj3zre8NSKwVm6zai+ZvglQb3Uv/jEFQKprBu/6nA/a5A7N3RsHxvTg7jt6fukrcZ1
YZOj/3qItZ+HGCE7FUkK3aE9rev2PAXfDTGqr8IYR79a673PriQUyALYhNLedG5t07qyofB8MyvM
y7BDpnrT5bjdqNTXodVe16b1SgaGr4zRKGsEzL78+gta0ib+x5vCMHWDVSBMC86hJYOb775gHDrF
ECeOuaLL4Oy9fCofiaSesMwMwWpw1JkQ0kbS7IJy/ym3Rx2PQWmrTovwLahdYEryF50Wjf4KITPw
3z56d04O/Goa6RumIDY1hgcIb/cFTqezF6bq7PU8cIhyHUJ1HYR/GDY6jjMIkM9NjSryXoDVuZsZ
w+L70cHzokfPL+ttGlrOnuIdjsVUdkDHKie03qkEU3GkB4DbpPfVNhpcF2y9vvES7cMhl95OI1e2
3nbFWoROukeNxtz9eij/EPIYbCFHFY7uGGwn6sw/DqWvK6g+SNBdl2E9BsQrucpLutwVuoqd5Z6G
kmq9rzvK2jBqZ2s5DaK3aocjMi12hV6gRXT6CDkHd1VkdlZFgvsjdnLPcTaIGz0DSRlPh6jwQNjV
en4bwa0lebDzP1u0zh/XhGO6hMOmqpnAFX9aExJ7OGrFZK+KbHR2Cpq1O8i+u5gDeEmPHx0BR+ek
C0Iu+xZC52iJQ440YRUX9sJV0Uta5FEebUYXwboU5M3LQMkh9iS65tdjrv38VeX+QuoaHJnpGpap
/zTmCso6XlMFJCajOy7VsufUQLOMAr8Cc6AFBjAY1hFhg/IaV5z4PiQM95H+Vo5lg/QhUdqZE/A8
1u0mBTt8C/vL+ZPvaKh/HE7TNnTV0gWgAlWTW/C7LVY3EOkIjsTK1MpLPZTGNaX2BJVoKoetJvZ9
JCG5ChAro7c6jE3Ccg307CUt0ydheVw4sGk11VRvMDValRGaoVASgHVG8RdlwukDnKx2g6AxrGGs
giylU7HxoGJdx0gvhkq0Dz0z3839LyvSrZt5Dv7l6/Bf/Q/0OZPRz7P6b//Kv7/mBbqEaIP/9M+/
3YZfsdvML82/yl/7fy/78Zf+dvWR372lH/UvX3QkbcnTn1/yw9vy6X//dqu35u2Hf6yzJmzGh/aj
Gh8/6jZp5q/Ac8hX/v/+8C8f87scx+Lj99++5i3NDt7ND/Pst7//aPft998crst/+f7t//4z+Yi/
//a///v//I9//7e//Of/+rf/+B//7edf+3irm99/U8RfaaUJQ1U1oK/CVWVm2X/MP7L/SkPfdSnI
oUmv25rJws/yqgl+/03ofzVczeaHOrmJjRf1b3+p83b+kSZ/BITPQpYYNq9r/vZ/v+AP8/iPef1L
1qYH5P4aUlUh9/k/7gbLtIAF6twLIE5dw3adnzaX6MxYCBNbsLqc6BRQoK8RWlqivfGs5DQJKdK7
YNfKtWE3D3rIcdxlI3rGVBjyAtI5CphQdbn4Bq7vhZWa8cqR+lFIAKlVQiJaHApQ24A9h7doKIFA
+cXaN9ERKsdqQTNl2FDmx+/VUTeT8O9gxC/K9gPcwcNYx5egd+jNU0Cp3PRWMfg1musHbJqchSEI
ySv36KIXsUAZbVyEQ7ejx3ZG8uE6Vc1nxM52Op6XoWZwz+FvOgsmOtG0GezgtVEx9fT87KzF+VlD
Engl3y0cvxp1dfvdsvj7qH8/yvq8/38aZgHW3XY4Gxym9KdkLatCIwGfYiyRZsSfxE1kZQN2ZKHi
GidQanc93PZsXIuNABUge0J7ucwupkfdF7uAoxyLyGVwQ268hZtn12qpP2cuIwvFZ1zi4gQ08GiX
XDyVdduMAWLuLuJxaYG5bJpSO+P3kJZEPtWNl1OKP/NkIC9bOfdV2QKBCZh+C2wfQVkKMI1vWSjJ
12R6RtTjCC7pEnXesQ3tkwZTtjeBDgctWmfNi974J690aJJBTFiHuDxAjTjF1oHKUAdiZIJ7NhRI
ABvklyAbcFNE7sDy+5VGoX+RBvAYjY5qWeYpd1UBJbr19VvNOlc5YjORB/vBcd7wuUUeMKBIhC4N
mFu0cIc2RZa5Ga8w7LLQKw3QpIlpjy4U1zlWLRM7gYqSfzEzNVv0iGKDFYl3xiD6be2kz7RLqMxF
PEslBrhyVntF6QiRBTM5EwWwuPvp2ivzx4ZqPDb2zWtvOec299Esy+/bPjtYjA2aHR9G5hwz9MT1
IT/WPeuRjVdDkeAKgM8NpjRlfBxw46YBjIEX1wpg3ylQgN1SGuhy+zgg/01P8DDvKhDYZ/xVUP0a
UBqg8CsinKrxhi5cc4n8x7LFhJn+ZL50nJBOq+lfRMfcuhQmFpkLM0Vp0PWSiBBWmVzXUJoPFC2A
6zRsaIHcc9K/W6Nd4/oNfI/G7HbCSBlRHAZC9S9jRv+3NU6VfJo25iTg7g2d6hlGKBxD374ShYl0
mveY1vE5xHuIMo63VFV7Wigaz00j/AXK361bM7SgLi6lFu9bDMJghz12tF8U76kWMMKjVL3IB1BC
rkgTtN6i8bFEAVTdm1GxBqVFh7T2LyX3/cJo2idgIvi7JOj0m2a+qbEfTUKdyNIaDjHMRrB9VIQV
AAZt19+Wfv40r/1OZ2gM8GBIXmxGo7hxAu1tfjqAa+df73fnx3BAnqqYNdiqSc4lLB2i5o/hgKko
6Cm0uQ4HLNrZPZ2EzM/eXCcFRa8YpyHX9zZ2ZHEwbkagOHqv6otoQEYpzJwD2Akft4nozTZciW1R
EJPB1yb3JvQophbISf5oPao6+6CIY5QvERu11X1lwXKMOvAOwM0NNOdtTftoTD5SrZyDfFUMR59+
qw6IEmG4EE6V631N3WANDJn9UUzj0u3S+wHnq0lc4Zyz6vxhjz7Kvi3St0ChQ6DATIkcpGzi9A0Q
Vk9P58NWtNOU6Ec9kP6p6C2OpNhIkpFJIgaNlFC39SRP2VYz3FBhiU8IXwc8HwH+QQEDt8C+eyc/
Ru89PDPrb6Z83spGxkcTwzegapKXKJ9eQNH69VRp6o9VzM+5MmzKC5qra9x18uffhW4Mmx5OoUP/
qtBPLs8lhwmRhn3hoZluOydKhNs2184JaCQwiemmrCeaWfl4qxbDUb4a4wuFIDTOFi7+NK4qLeX1
c9jDJktsStq4rlua+qHY8Rsp6lpTzDc/Y8g72RUbcO6UvhzwpOyHGu1ZIzdP4EIz2hpsuTJ7HxRk
s+GcpUX+plmAMfGQeMIE4c0GqLLU7PStMeydWtmviWANuSWjh2CCAuAVmfYBx0UkPWrUJTDrZQAJ
NDwYErs+Y0iBiuNhr+snWSDJ7e4AoeCgOzzp/JMpzB+srD5Mhr7HETRAcUE295HD7gVeRUgOZZDT
YE/QF8CyDI+5XDsAGZFyWOvSqnGejzLONV7W9uKgjyPlXXyOYhvmAx1GIZ9AjXC183AfEhRSN0F5
Qri5W9A/kCJgxYJ4A+NrS3+3e5Y8cK4J5GsMkcP14u2EbIVlIiQQF/FrlcR3v14e9o/Jx+fqME0W
h2bgW6TOq+e71aG2SugrpaotDZsLOgshvDuwq53DNDFGAss3x2B907NZIj2DkijWxvOmy1nTPldu
4VULoWunhAMgj9X9/EMtZBc2EZMl8lODP6Ol2nuY2G/ylW2msSrG9E1J+AiZkS50E74wdaS4Td6K
xjyBnjyFvXswKvuQWxB+kSo+RJrDWMYMVqsw1/IL5KN26nR1bwQsUPCtXJqZnWOxrGymvoTRyyc1
3YmSDbEU8kcLJXOu8X3l98ZlAcsEoumwzYwOiEi4s/WMt3WhjcHc2VG6B4ndSV1/3kTjj87jD5Qa
12GFea48BBSjWI2i3QYca0L6L3L4YY52+vUkuf9skmzo46aMr21NN3/cwmOm1DxJpS8j0TlrxcMn
1dDuGi07dHb2Vtv5W6Gzzhp8SxpkCZaayXqkcprWSNszf2xrI3mTJ7N8vTYVKCpiAYfsKiaKSFzg
xOK802ldTbhALCz6IquMX6COvUfQEETZMwzKR9dr+SHbUmDKiU0Ec6B48Sv1gUc5V/LABx3ChrQA
FmOnFGt4VNVbD4C9HN085Ldy0Z9i1zq18vRsNPPQeFJTDpXd8Wosm9tQUFBV0Zas5Z3SoiHZ9Sud
AyPoOTCAkpygw+wzNAyyPjo5nGaaxS5HB3GVxdA6i4Qze6x7fFwURNISJBOtflnmnDSewuxmYXdG
fQ+unt/dovkIK350UPZV49eeOhYpxI2cP+gjB3lg2zl1eLMtFsgbnSruuiHnOEeyJF81erdPHOtU
+ahvPFBcVf7k5DZteYv+GFTjLOayR10KGQ5Cbz9OOwPo9xgjYzNh5oepyc9qmZ5RJj2YaX4gcTlV
ATDvTsmJ5tJ90SlrUZwscwJYke29Fmh6UKAdhRRGhFAiUcNQkXKXZXPywh1SN5dCT4u1DcxIa5sn
YhZkW1N/ROdgXPvBda42b1GZ7RWRHLjnicDcR5CjE7FMLihmJ4RRJTV9BGyiS1b5F3i9RNHSVBuL
9thc8VC4vmgBjgqhu7CxeYwdx141Qe9yZCoRBoC4LhmQStw2h+KCspcHqUOlArr8jMv04ks80GtB
Cp3i0kPjmxAC6nujIRsyd7kSqaCAHbBMzC9VfPoSWR9vVZ/Cqgnqthzbs27l+xApHYaZuNplFIoe
QcYOTxNh0UHILUinVAvQUye8pwqhLZ0WkwHC1cGsrpCLOikNmDzlGabcNoBhYVaYSgDpsGHqqOCb
ANph+sSDoUXnLKhx7TOvFdcj2luLEn/cHpL6ElsLYETKKWjxmpaUNOqkURlibiHQ4+ZbeR3ZhJGh
DVIMXxWcozvVRzRBRQRj4FEcujbLuqJBBO9iidWuujAJmrnKCsK+gHcDdk7SKWl6AbI7k3e0NSLT
HNEHA8229ZxXFCmdrs7exyM3DWAvtIaT/Emhc6RONLJDHQNfElpWUimjzEFnzbH2nCI7i4EY2YEg
SjNugCkfX4Ayg7+KtW4Z1cfOt6+j1r+FSbSNlWKfgtrG2O8mdzBN8eIzypqXZpBZSKJdV3HwrMnv
PPj1SyqsXRtlV80YflUawO7YOi7ckEAKHiDsoOgcUosnQFI+5kx7knoV40jKJ+yr8eKOkFGVmFpq
Kojtx3VYj6+xN+16M7iHJnwRISB4euxIBEaP5GFo2cpUXhr7oKYGnwFVo62BRSIZH18JZaLjUL+L
iPYBIjD9Kqp4Et3s7QWhOLONfUkvzkmanithH03F3Mro3mN+sbMi21DwJP+GXeNBMGqKmeyTwN+U
DGnUIjHjthd8Gy/o86uIsr5ETfoceM5xXg/ISG8s6ZTcwiiw/enQOum5l3F9aJPUyKkx+vRLCS11
aQUxCjMY9zQN1vQJ6tbrEL6N6Z+x2LiEQNSWbWo99m303FQ8cy8nG3TTgnbwi0xp5vUmU+8hyp8G
KSMkXyZzN8DImI1aeKzn+yAOz0ntHLl7jzDYj4O1afXsMTSjLYR1uu6sEoTUyLrL4JGK1HIIAehk
NqM5ySS6Kb7YVBNXPQTFhSreu1q7GF699SN+sUzJX+XpYje8XubfgYkHwTihLSIf2oUiEwoAjGhu
ZM2G/vMXmrbH3IOARso/HxGTDZ2nTrLzIB9wwGJotFGsqLjUBqN9Cm1oob6LR5TvwowYw72lkWTP
yWQcxk8NNSnm1T12YXJGgYPkGu1cfLItRL++FnX9Revyg5Kr1IDs59y/CbP6RX4cdO1DbxvrwcFq
iLT56IOahqSLq7LCRkHz89Lz1n5raYsccay1aw/bCLWkAjokeQPP5/hAyQZVOURWfy8K+Y+G/0Zr
m/DWvzijcqzwDcTDqKAF4TkLFC+4wJUnWQMqSftLVKVguJzmx3dZ5SCiiZCM9CaK8UhrpZ4ty4zW
s7Us5exWU3CRFaFYpdICmh8nKABy42MsuzaJRs0E5btaIlDNMTsXYX5oq/JgjdeIQx9gva8TSG22
mx3qjrITWlJyxcplqVTA1cLkohRsRqp79APQXaoLPon3YBXHKAppdnKSRRzMY/F9ylR8nKx4BcjQ
xsXTOAQImQ4FELcY5MxK75SLJcb7RH5V3eDy97v6G9JA8ttBEOhQTbS34LCYHNou3wYp9dp6KAnC
4LwTE9OeK2Tf2DMjQIpDbkPEN6kMklOpX3PbuO1rVV+H6IQr/rZDj8ilf3XToBclClk1YEo9eUjL
xZGLNYU+wL5MjDw7Qi0+963GnVGYW1dneNvQPco1OXJHyBVTS8cga4Lx01Ouic/6u9UX0VzImCdZ
R8Scfo+/+XWk+FP/5jOcdy2iRJTohU5+/mPIgINM5U1qowMeQIEyUOMViOgOVDkKGcPScAHmyqt7
pCSg9vE5TWl5gIC8Qn3EWc2bss2hT3jtl8rHdte1mnBNM9+UlyeavUAvWKYwlbnky6sRKPqfPcAM
qvkp6BG4v7iqTVcU8IfsRn6XkEyWbuLmSbqq6tMe3BsII7wdFV09mThbFQm5mJKgnRZXx3J4mDRy
DGsiF/R7B3hLDU02kIUGGY3mQl0DTV/JSNQDIOipbxHt2cUEunLRDrCujGk4yoAyERGMkihe1GTL
bGNFLNhwqzlunDTwyyzSgzE4V157N6njbeSSgmp9jxiDICCcE5mMeFHWZ0qrebBKyhIF3kfERowk
ObdGlDpnwjKfDnUeC98xpFrCcmUa7PpBN04xNBQPWrzbp9VmKojYQyJxKyK4cXAKyztTwsvLJ9UJ
nhDPCdZ6ne+swQZGr+XLmASgdO5AvOwoQVEFJD6fIng5iXrxC8kfWDQKerSG0V4S2J8t7vWiHwkD
qpexI2GwBKI+NtrFlJH4+n2Dnz3Fb9qEoBUL6kqKeZLlgdHrnhTji6y6zDUbzULwT2u/sTN5KsHH
zimH4yDJZ9nuopLRN064sjLl3OVeTZSH9CkajtduhuFZjaTAOi+jE8p9evOYxMONHCS7adZWKg4S
U2hVAYdACpqWjKWxoErYO48mCv0jJKXNjrA0QHiYs4mKry/xS9qpoaYzail8DHvOTZTBOIXIv4bt
rT9mJz/3XkvnvibGgYIuUwOtWOmBQkkZ53Gkr/pbzFCPOeC8dS8UsM/Hkom09PwNXZqr2sb9nBlX
ID3kGJ7WZb6R/+4H587JKOP21HTwzuSZWSBdfFdYz3kKa8Fi7REZYo+aWQfXqJ4CVazKjgGvo2Qf
42U61y0Uma14IasmUZmbslBPvg+ZmjyeaFcm1gbQdllfmVPToTvCpnNAGjPWcKwWfp58UBsFi5jl
B5OkDZNPFohMY0NMFsfOvBrS/KZn2dHeP4CqpHQn90VkWjusTJa/PpiMH0EE88FEz93Gp0R2Y7Wf
+zCq0fuUzyN9KYu1c5CZILnjmNpn7Zh60LcKaJNOTDv3ZTqzv3U6cefr6j2N+c8Yue9TaTJ/U9TE
/Hja7OezNH8OaS0BTbSvwa5vIxnbmh2WPEN8gd+wN3qcHlN1UclbQx7QaTPscw+4O/rT28E1z/IC
/ZPndWTH4+dzTHdV5ItdlEVcVZZQvzvHcqNLcUgWfLIM/+LoWxfYG1NGyxaXqS2v+7n4XwXeseNr
16O5RcPiHLXhRUbX8mqVSRVkE0yr1r3+BKWImJHAHlb9QQ4UurvXEH13FX7jZAWH0vcx9xJL2Q9B
bWWDvoBOS97XrqQmRzZey0h0bgLJQNNaW2V76/rEm+BHjkZEyNdVGONNfIyL+phVqF99K9nLbNKw
5IgH4Pzd8jER6SFAhjX2zRVsqSuACAUATe+INJBBu9pyLSqtOeV5vTPBeVn3YoyQDokJYmXSmBf8
JXqHY0wWip/73FVLBC5NkX6ef6g4dDKKjEyOuxXti70cDflYXBrBcqhAJQhKM6XVcYUPXPqcMXeB
nyPLRIhjhrjQVejkQpZG0KPmHLOMxwHcBhKSBXjo2TFarqDoOoRyJK/zOSD3Wz6uTjiBcfltUcVx
YKCv4PE5NB3EKkX+dc7VUrJ2qNT1uh8z3AqV8FJTrENPCsaGnTjUIvFMKif7Cg1VSjXE1DSR3AV6
9t0y91kCdlE82QPUX9Cui1YjWAd3sbSU4DpsfIC1NMxEjZo+sIEbuVlkbCzTBheTkLG41YkwfKRT
8vRd3uQy/7ag1SITgA4JgcWcyKQ+14r8bgjcxCvZJopoPCwQzIkfRItvIPVu3FSqBEpFuZ2BO8hw
8ctyqnM7W4YCt+00M2/KybpE4sFrwpGCJe/q6qxVMhqdNs7cShPSoRDuz2tq4hxjEmrKRBn12wcK
T1tq9P1qKgmm5ghDxoDqBBozHZa9F3z1ZFNHdP4VhK6VHyjHOUufE1D3sbCKG7M14N/5GydRbsYw
P3k1XzNHTIJFf4ctodwLtSe2cvUGHR/j6f0p7bb/eB8tNfdCVK9Y+2x9V2bMzIkxsZ7YNrZtfeAA
rbfoFxfd0Rr20D6OBvvyM0PmpTapHKvkhdBpku2kuYnVlQWGaclBvpfMTgPOmxHD6KwU94aBxH4r
euw80XxCurxfit7aFUK5rn3OJxkrNlRy2gQiMHqvyRSc6U8dEkXWWRg/GXYGURFv5mjUsQk2HSc3
N4lr3CUJLSPVGLB6sREMssmdUEkNsNRpx6xZWHl5pfrsw1EO+ZwlKSoCOobzTaaj8qOViBEM5VC1
cRlQvx2UtWwTq6jv4OfKvcoxKU+KQvDCOugOgrqIn/HoY1W/ZCpeSDI4Tjmg5qxpziAwUsLDVy+p
QMIr6j57wfNxLIZq2nDgM3wj8qVlHIDPZJnJ4kJEDG+WzR2+7isMSN47+92lVu/42CaRVGfMsyfL
HQ+UfvkNLBZk/y4mKZVj1I/9lmrGWebgTU7qlnOGhmVwD53zNiH78I3wEnNgZWP2nhXpU67DGETT
tQqtkM3ohdu5Ny5zKpMFwZUouxFz4qSl+qvZEk7JtAzQ+80Eqls2GmU6pDj5mx0G5IuMUIu25tpq
uqv5aaHAEkzLfWr0TwQCH6ZXsT14VnWqn9zssQxJauaCSqYl9xOO6ZsKclTWWKQINr5L825QimpZ
UnWQJYt5KtEqo9YSqTfd6B3kQYfy1nYwnWXB0fDr+2suKf9wfQGlU0F10Odz6Pb9XHJuK/m/BuEs
rDxWAGtG2ONjPaRXsr4w9Qanr6md1GAbio2bVA8oPm4NDKwd9G7nKstcMpDHnpymKo3uPX9aDPY6
K6vbII8vbpr8yaVr/bM71yG9dGXeQDvwpzs3pZmBgO4IJillnwfJQZs4X+GIkbxoCo3C8qvdKsvM
xKm3ugg33Q9HieKobHMrZIFUzBVM71jB8VwkLaokcMV1AHfyDpprNPJ+nQ9z+T8IcO1CZbwrVKbI
VNsbkbS7MrO3okz38lSa76/GjSDGk1+FUDu2SRyumky7l9tNiSEu2+V9otPN9R3rKI+AOTm35bdJ
S9QDUmCKMvuat1lk2NdARvAYRNrd5UN/PeumbCT8MOuaZQPaMW1TFxpp5E+9whBEN4oabPVGN08W
8PkCaEqbk6jIlpDnJS9u+upYgoQoIiajIC5kx03oGVI8HVhUwliJ0Sj8Bt1ToslRf8Ih7KnzsXSp
aMag20vSgyPdnA8osm0qOw1SZnjOmWR7QfaJCECnJP4m+wbAm8dlPUgHYa/bltpI8yLWT3Qg9UWO
bs7CDMZlJ3t9Tk3w++sRMWTC/MOImMh7SwoCHHGHvrdcct+FcVOPk6qtdNrS80Zcfa2rcEKQjyxg
3+ZsfFoYWDkpRy8eQbvgKlDYw8NnPVeWxtBvgRxh7uUVQe7VonePwjuyPFD8t7BCj+oYcrQ4BRxO
ICRIltDcvOMymnECvW9hamQ+VU13h/Q41twyAgwSghRoyF6ZLCfZJNcH+sd0j/5kMWh/aBzLI4An
5vsgV6fOi+W7Rw/VytLy0cWrqo/eNaU80gOlsJOvkhYWUkZQ1Nm0Xiz3ULfDFXKNj7HPnWAFWM5N
IthIA+1fz4bm/gF4wHfSHf6fJpRrUzr8cTqilkvTgTm+DLv07Mb5fg4/ZEXdMYZlB3B+DuQkAAkh
uksgb6y5Tj0I/971H7uieclDkEiyzJqP4ohn+iEEUdn15l5WRGSxc9LFfe7sYf4Q9xkUg0olQS4W
59bPaDkJL1oXrPxsWuLStVOHGfLiyQmXvz46gPvE+xyEzVHMDGzqFP2aSuzKQwFYxk4NOYcrC47y
8JH/4WBVTFO6IQWrObDm8E2AZUpybujQ9I5NQ2FRc+pbV7Hv0p5S1hBT90zRn24RuIfUMedFSYQc
mFlRsuCMlo8k4635hArDdgeLjGrO9FlyncOYNpNHDeyR9fyRcz9FRmF1vvE1yNkyhARje54g3gRs
gkUnq9IKPm+2o77N0KFEaSCNIMrO1eBPZAuyzVJZ0QMh0n0mC06a279GoFliIjC6ddqNr3DN9WIb
6cFLWym7ovMwqx62VlxzvTqoz8F8ZYiEnKi5eJkRWkooC4S0QxCoO0Rml0KW0cZeigsNxlmILS3Q
rdagR4FL3WquqepA/loPNZFCdjRoJ8oSr72UOQzKSxfDzy+WFe8DcgD0G2FhdMsG5Ne8aALZeEiM
4MsY1DeynB/H1FFqfDDU9JLp/aMO6FxuY13WWU0VWmFS3hXUqGW7Z45wRiP+MEPzs1jdJ9ky9dwM
QmLKQJlLVNsuZs9+V9ToDWExXGjm2FbeJ6Xn3UKkCVkJJVhgqltzAptOyI+pFPLBALMcJFqsHHGC
tXZd8HcYnE0+EMiOQQmBHTTan7SjTfUPyTwtSdXUNMhxJpSLmTHw3clApTQxTYriS3kORhEWFVzx
Hh8vo3SZnMg0QPZerJikpr+2aJLomOTi6HtMgmw/JvEB+9z9APE35t+yk9U2b6XvPiCncR5k9V4e
maVG+y8pFpVsHMmmhSwny70iG1MyScbr7x6WFe1Q2WMyNbGgB1ktBxWb0EZ9CLxKnd+oWSeY38qV
09OnwrNWFm6RL77Ixqn8BghCH0F0yuN03rcZG1U68MmW5mfeLQKIO360DATOpjNuMYAnCds9RhyY
qnWNSi0uds1bDL0Uhav0jP8mVqqDtiqaacuayCya4xKz2FHImf/ij/eK5r+OYXU2qQEsi0FWBrKz
XMWpCUDPJ4nVxv/D3pkryZEl6/mJoi32Rc2M3LN2oApIJaxQQMe+7yFdhTKfgDJlmlHkE5H3Ifh5
ou1OowYEbIwKBZpNY2rJyjxxFnc/7r//f3u8Xp3lrgIXAuUhR7lu9Op6ByYgSUE2eEGNngeG47ry
ukRtdvXkUaJe1Rl30udvZIAJ36VOIPd9OeKuUd232M45A2I1o8gpWMGxTC5inMII5glwl1cjJavW
FyRCY2dj1DeICHzQ7HifLdnDQD/FRm5L0Njn1x3hcD1kUz9p/eBzb/igjrAtSm3terW8mkRYR8BZ
wfBfetnFqYB468lT2orFkhcqyEgPBcSDJK3oxia8pWkOFhMYBtzbhKMqwfTVGOdUNOlpPecSQpE5
4+aSHsKMtPwT5ToqLVQm5I6s58mrq0QruSt7FLWupUQUEtuVE2VPHLyCiHLtyNVLHl5HfWUFZYI8
SuAgNHB9va2ad6aBFZNru+OGF1DP/OqEvtmd4mEavxeja7IrHAzkYwCDoATE3CWKFCQwa8yTuJ0r
7FibtbsYGcbv18nrDF3LC3KRTBLlmzYgV9PSHE7zHB6ruMiZGNTgsfHgwMvOMjjIrO8diMDIfyYn
ksLPLuUZOSIGkER7Uul/0N6qkWcT8EBHka6az40ZPl0Bw2l7JZiGpTMbeKRMnkvltWOJYh5nYdBJ
HcCYrDzKoMfO+dg0A6kd67PpqpcZNwtuCAdpxbjZ0nyULIM6rqJcfftHEOS4qNAFytv3HIgV0l9x
I8PPPNnyAp62so0GymJ7vXWBCDtPIQdgtj4Atb7CrNMluelMZfe9Ykg9ReotqZs9mM2wiccAov6c
oJ3YSrXWFvDWxVVO9QRfLMmW647SKKYv3DykMCsVLFTK/qpcdkgsaGoClx4XGCkDyyVZ0BFBb/Qk
oeqNgJOvdzrb6B6QB2uco1yixSFImUher1bEBET0C/52TD40QQRXMYDQhKyYPpkw3YpLlyuvbGYp
L7osHioxiE6QTBvJcFFhrezqIlmJ65097JKLuNpCcvM0Fi7JbdpO/oICgXDaQWjJyWmLJzPvb+Zh
+Ui0tEnQotIaSqUdcGHeVO5t8sZJw4d2iAFgq8V3SeXahqUQVPwEax1jk4kLZAtfb5rXFEQP17Wh
81dXFPekV5/s+sk1v5JFei3KdBsO3umrZdUWWgXcZ4vF2A+O5+s5jaaaIOnHZPgyTbxxB1tfwtmG
hO5DxRtKu0pVUV+ybRJl7A1UDhhlXKBcOaroUDGyzguKdTdiYiUXAd0BZ8d9yK+IcCnRVkP0FR55
Wro+XD17S3Akc5ly+vLU/KAp7v4aff5LTSI/7+z4oV/k/66P5P/BJhEPXNL/uUnkf/63//7v//Xf
/t4dIq//qztE/wOT7oEsNMAWeqZugGz7qztE/8N2TJccg8bVSrUd+dVf3SGm94djGKoH67aNz6a1
5D+6Q/iVQdcIob+maa7Gr/+V7pB/Kpc6cB5IHKMSygCss96VSwcazzwwnhNEjCHgumTl6G/Ai/3Y
u184FIUG66n9nI7n3rgP3QQne69bXwZa9mvACUb8wMFamfP9UkDBmMCoQTuoCpXcmzDZ/21W779f
Of/eY8F0/HARfTdU+11uA5WFDoASbWn2cGml9fIyWN0qMUzyuGetjH/zcbr10w8UNQEugHBCvEeG
ZnOQV3SsQi/EvHRjszcdpLX5Gg1jLp5nNCZzUq77uElXZvHWVJC4a6t0OHvRuc1euvJhrt9QpQG8
slpgx2fQOeghBc4nIL400b+MI2GLfg5icpG8SaE/612zZu4V6Byn6XmGoXGOXpz4nI9vKa9AnGJs
3uzwoQY8RnHMB/G84uNG1CEWdLbkXfrqGT4UjGidURdqgCylEMDA5/825Q+JJJAFoe1HT3WHGjuN
22/DRBed/qb3z64Vbmz9DfDfOAlGVN6bdv1VTRMjevPbLnhjdCk9C8E9A2nydh05CTRCO0W5YQ4y
4znvz0Z6XnBqBroVQwShzfCmYahU3iczKwydtmIYFWD/rHy23Wc9fiCDABd9Ahj1TYHilZ9R5BvP
jnob/Gl1z6UNfd6ZX2Zwp7oj9E7Vc9RPfmefghkYWfyGnAfSMs+ODZY+3qj0hnI5Yl8iYMD16Dmc
CCVDhIJhGHcwuDbbOjx39bnhViFlb5qJFQSFgX6PGt6YIND9onXJTl6ZkxvOEKMo4HI5JfPbWJ3l
bMg8DiCO4B2PNw6xqtc8N9mL/IUZPAcR6t8UksHyrzpdO5vpBrj7CZQGOCb7eYbSXPGH6gxrQ4lm
ckscxtMUFa443/O8MmMG46jg/B+hWtOCZAej0HoCzcEVceXwH8x8LsXqyj013ZsVPcgJlPEDMyq8
ExAorsD3KsPkA7lJdCjWzxYkrckDH2/ZKm/MdBlvjXkvx7/iJeUDa9/0b/LRkV1BWvccs+NlXLwK
ZZy1UrNmAcQIZ0bPM7Az2ThdhVDLG0ZC2O0gcBhBQfLjFFWJ8aEGcoi14M3ByenXHcNZYNX4iU7S
vj0V8KeZtv6bbMk/5XDFZNBaR0Jbc0CDaNjlv+euDCV2M5Q38PB27sdEejO4+3OgX5S4R4ORIRSc
L6xdcu4onmvcTgcUDYgTQbav9CbYG+AbWYnEYFcAKXUvKVlyaPl+bdre59hknIBWbHC3OqVS4904
I2LzoRswbQPgurK98L8JyjZMW+esMXdmZP3mE0lm/sSceq5LfzC+ic61d+a06+p4HNlNKxeBRpdC
WYFI+pwTceyCigRfku89sCRaZ9GWAMMjZPUWHPKKS7PUo+ZwK5+vM9Gi1x5wSaesASabZGlHUAZp
GkqV86P8Fd/F7SkL906Xr6+vhsHBCwtaUR6VMfM7FFBGOPEXIXCAy1beu24BesDp5/TWtceBqAew
qAX2/BIbHbkqhJWzp8XuVhltC6VGPfEyBrz9cpn8yVHWENj6RfDYdRetBdTbcsW6ZAHXlUyGpag8
J0xD9FaxNUwAfOo613N6ceD7DK2VUHKmLs254as8ksxHaDx2IQPkRhsmT3yOoz022asFQRFcp3sZ
tGWdhbERDiBIyrQ1FFzollyGSluz1ZYyOgQwN2v0jiTTIysss9ss1/VmKhMey2WC1B71vvE8dkjG
DRd+AcLLV/uL/ECGxfxrPHZeny3nkV83Cg+u+5r6yB2atWNxpCnEpSUajLiMR+3UrQybUGQbNOFh
aFjJ6Kurbfoc46hmfjXzYIxLS53DwjLGU7eq5kfeDV4ZebLCfGQV7XYns0HzaBX6cgjS1FrJpDA8
JrXmWXiVZ98kZU06Kl9/P3ElF3CLDZwhJwYhAVU3elaQmk/KYk2m9PpUEUjhHqpEmVFcAfqba55N
5t0QgRTAzvoOFbqVjJ3BXDeoylvStpGibyXf52C+WoUTw4Dk5/L9RCa+y3povy7VRI0S6IHyyuVt
ZS9vQXVsol3xdVRpkwhfZdUa8v7MfR1B1knEg2yazJ88CestnyNbcKQgABuedX31wmahgWsj+1Qm
qkXUKkpgyRnPrHCDIeQrJpFVi2loEQUwt1hrQHvlF1qzI40jcyPhS4pPUTltsM+uR56TXcIiTPbF
ziCzsx85WLI5ctDPHUNKNQN1UgY8c+7Eme+b2yChgHmGzLaqdgbkDfnAa0wUdW4m9oi88dXEsagv
ZnuRAQ+tLE6/itRizYZyXHYfl0cT5JtmUkq0gGRiAbtHGSGD7ZhhrmNrXqQzVn4iww69x0LX/YiV
LegbluVApE3lMamii/GSnZZxhuVdpr7elHQPKwhhaVEiJ6to2VbtzhoyXwyvvKrKhWuL2Y9ZVmYV
lLcvJ0p2ToMcI4OFck3MUYMuIE+tjMIKYK3mjN2PNzW4Bo05pH3NRXEvIez38OUAzSRxj3RSiSAO
Z13FUrAuignNkHvHSNJgXgGiMPpHGYC8J8Rme3k/M74EJASgxybCwBu6wb4n/oxgkKEXb01HExQ+
PD+Hb7CoycQXJoeTIQ+RyUEZd+JuUi24ngJ5lp6tKr/OM7YwS8nfaM3aBns3kgKSdxKjJJsaRWE2
z2MJ/o1L69VeBeGXrNum4GtkMmW0DF8MWaPeuPqfKldK+YX4NbaRoZpidpb8iVFF8Bf1IlTanMXd
iYVic7XkOBAMkgVgH8lUKvrFo9KAD+p5CblLX85OvzxOGA13aICFEXzhpQpH5QqMEAKzG3hg9R0Y
zZh7WRoskY4JDqsneVRZL04FOuJr+QTxtGBj2UKy5rSAr8WgMq6Wu7Gj1xt1a6eU2pn49Dw6KR2x
iErgpjV8iFXv2AU8XGWaAEXaneu9Jso9ZOUbkqG+DEr+sB93wJ6vE53Ehs99iJLSB0sBUYRcJXaY
B5G5FgdmhvZqoeakIvsoD7ngEGvYb5jazNV9mW3xF7LHxH8IaoBfiVVc7HsTriKFXeosWzsko72g
Fv2prpmCUt3KPpa9K1PEEshczHyQGEEPsy4zHwP7b9pHsZFoL5ETK9Z1nvnX84M8HDOzE/fJB16X
g4kSh4CXaMzvdlhc13enIdpp4pQtgF/iZ672lZ+Jq5wmfCxnV7xR1Fw4d+KvMX38qZLpYLmZdE1c
ZwAxXcSZ4Chj/Ga0Sfg/8AdIcvOWxiNKmfzLvnQ4EHIo5OcVm463nTnlocEQQwM5lcxXiU3JDa2f
2T4WH1SeZS/hveSTJUwg97GWbS4uWh5E7Fra00ODHRMfzofJ6rBgOtMthuPXMdjPrnuuTZyou9TW
gJy+K/1ONHuNnhlOK5SLV6aFAcYlSCDCM6p4R+lm5DzLdEqYJnsKZytfMn88cc5NeA6fFhNpL6aI
83w926jx4pw5X9/dqUc1pmW95M+NYbnIwRXbUYevnnXK4TDgmLpjtbF4WMya7EIx93XeQO3Jprc5
NXjaDJvRYBfH4mIRyE6PMivyw5rjxS6CGnktkwTq3f/1RBlSYvx7RZho1bVtQAYWlIAG1C0/RtV6
RG5dDR3ItEHTyfPj4Ng74nQRDt0NzWf6xfBbSCpjfPGD4kXFDsFiet3/8rVKtHe1TUww1tajJJkn
JHFxIXIgxehJiMG8OpDQsWl+/RCa/ZPbPU/hOrZjg8Glsv3uKYbJ6AfbFMbki6w2Q421z4W7c5xr
3Maq06okM0rAIU+piMlxLgIwkrCF0E68Pi8jUqm+Ks5jHxKg8EIiQ/F3TkMQgv2WgIa7Ax8D8RjI
rIucEKtF7xHjsoSU06KtMbRovV7k5bTWyDqPOevM3Mh/YjEl/uODSKX6DoTr4pmIIMTTym/EQ7K/
xKSOjELiDEwjretXlyh+5mqDMZ5ZSlvUZlK/yDsUeMHSoTGHsydBYN+i/xpg3+xHiUWvT83LJJgk
mmHX8RXhDReEZiObUNyN+EbxodeZ+n44JUzRSYorCibye4Bj2Le6i4347jBl44qT7PLcl4hC/Ig4
APEbpKSAN3xtNMQArQuGSK4NOImYOZd4XTqW5AxetQHRB/QcJNRz2myZfCD/XCrknbEv4lUC+pWx
8FgaMduOeR0PbRhIcK9y9J84JwaKsgTh2N8K98NwCXbKxKQgfBYrzp+3UFWq4KWaszwj9Tn5oRI/
iSeWtYTbei9hgHhOPh7DKcsvtpI/+fW2/dmmVXVP9qxuGob3DoyRQhM6BDCtiMnBFvE/8XDiMfhU
iXx//XE/u0C7qmFDnklzpspN+sdDYiIIiLTe98+TfRaSf2HHs9VkCbjWSAzZgfY2YHar26Mx78sG
283Uu+UdgRQhjVz1mGVWcsb9/8nc/XqQP5sTR7Xh4CF1I9CnH8cYUaUw08AY5ZxKnN6FWwl+JIJg
+ZmX68f9/yT4b5iSoCH6RRL8f/3n//Tv/+V//JAE5/Xfk+Ca9QdYFRfUO/kG0Gls2u8pcOsPl2WT
7QxSzRS41X9kwC3+RnyM60JNQBOwJKb/4kcynT+Eg891DMsAgmfjqP8FfiRdjsw/vBk7RtVtVzNJ
vcDa41oGY/h7jmhxyPIa3RKve7ODsTDTI3waMaJSUbxtF9eDyTtpgfwAZ1y8ftnR42oCIaZyH2rq
wciNbZ3obQwG0L4xauCUppZEZ7qW65XqVfrm+i2C7+mub8av9IGhFVebld+NyLopi3H427z/JE1+
PZPvHshRPYli4HyyDfPdeXBGUGlKGMUoCzmvV8pHT0ghRSzK9fpPdJ4MgFAd6Jx1qLHR8oFyWzgN
gyWlMu8kw8bN4n3ceWd6j4YP6ITMd0HdonpfUBzLAnNXaRYQvgVK++8EgODKv/MBSrob1mO73Gp2
ON7kcUmeVc/ROS+W+18/5rvecFk3Q6dmASKBConUUX5ct5KOBxO8Mw2l1YgqWlUrzWYq869NOyQ7
mAiHdUb3UUPZ4BTD2b2z6rlaa15ofOwDp7kj3QYoDYGQbor2WuXNt7Gp0lXUg9uwlju30rV9nyvT
feLkDUAaocONpiI/ZMHCZAaBRx95c4CIXfFVEZqpLBQbDrYehHdDbiG7WAaoHs5Yw7pEinsItc9d
Yve+UQ3FfpxC37KL4ra9TRzbWA+jh3w22Od97xjTZtC74QT450SnNt3cKPT5Zm/apynwcLpZGH5q
B9veZm2iba/fTgWFyyrIrNsIgpmTO+Ym9Bo9UiWVckC++KVHUoKMbBcYB47jrTLHy1rpMoU41UwR
p4Tw9fpPrLW7Xy+U/qN9/r5QkK7grXSglVAn/LhQndlWbWXT+TsZXc6VUE3PWQX/shIP3KyVPdEC
LNp5ot9QlKUOniTLSVVMMnBxYuyjeXoFW4R6rF6Wt/Szg4IfZhUtrdq4GVrRCMZ1u7IHYkWBmjEr
Y1gr+ph+jLpcuXGrnZzUWLa0JfwuEr5yq/541MD/qBAWEkmZhq2/O2rVWKFZrrQJMp4oqiLaWNUE
vvntGDvBLqrh+Haole+mK+8rbPSAonMyrmji2UdETiv6roIFNFpcQ+HilT6s4fkObspP+RwFt+po
GedJb7Ozp8y/CSS0H4P466pAdu6C1WFpbFLAP67KoJaoQM1oHxL1+PDp2ocrAfZVkKEY3VPVzd7K
s7hUuHMVnqyJ+kAe/Q7P+K7++NcwdLqsdZPwwnLeWd92GqeuV5OUjBeiI102uFQTs+6EEM9HujVI
uXs6oC75alaLetfCZRvF0p/qOk+e9RApg3csIcI8Xr9CJDv4/lVoO72vDaAZrkzyWkOf4WCzPn07
om0KW+Dvig0/m1ETOhsIiGy4zox3FwoYM8ABVVoKOUs1b7opHU6d8dhmsXa8ftPLob5+hUBus2/K
dt7Hskf+8c+yYDPmBLjgVZHy6iuyJtwoY3MqTHppgd79xo7+bCNw4vF7mkO3LBjfHzdC1XeGO6ck
ahyShYUSgtKwwLwMyZRuQlTO/SxMvuaN5h3yQDF3tklqKf2Nz9LEBrw7SEQHuhhy9gA6JD8OAqxh
b2cGqRJp1d4udfhmuanm6wU3GOy8evZC5Bbhwo7AAsX3TlQPv1m+fyIhFe5NleZWYpQri+O7eRjm
OO/pqc1IbWbWKdI6w1faDBmWJKMwpAYntxRSBCNFcgRJhhhY0mCMD2ZdGKsprrgNoAkD0+caGqbh
pEKmgjKr16e/YRr8yVQBRyTSBadO6AMr/49TJSznrl4hSSF0XTSPG84NuHJkGVvZI319rp3B880O
mbkof2pKLTr+2qBfTcOPi8U+4aOhBlcJ0d4bdNjAUPjR6Rpdmv1Vp2KKqnVkqs9pltafbdR1QdXQ
/Vn27cfZjvSNTRvRwbIgF3NzKGXatNim7gKspvAI0F108kjHoF+IvMjGw8pKCo7EYmc/qm0Dx7vj
mQfdarutZW3tyis/OYPNTXqups3VoefD7CCpXL7oKbBQVRTg9YZafTy16eZqhicbLuFfT4P2Y9FO
TBd4CQNRAU1jFlTrnenqAg3BF/S41yM6NOv2tegTNN+r2PHRhxEqswbKtiKnvVmEc3tj9kNgnqc4
o/7cRPXayNv8CB3v4k+tsZdg96k9IR30uzuj/s+HyyFKclUdml1Kfdq7gaYuPCqIs0AlmKDJSjqF
uHRUb6OW8jqknzfeHA0Hq8+O/dC2m9lWP2hNYXzUKFej6ZkdnUErV3qOBPlVLlXtjCOkUc6Bwp26
jkXj/Ncz+5OJJa1EuADi3gOd8m68y6yaERLpf0V2Xa3GO3vUw3ODSibP4H0aO3vtsd63WTP8+evP
/hHYe11UFVNISzcOCRIBGdvfgL12HphJYvayqEgcfJflWwwlXLcGbPMMmVMPe/pvjM9PAgl0Q9lC
3Cbwxqb1znd0RRt2EzKG1MZ19QtECciMNata7+2PiQH/MhRgj+mUt+A3wFOOhtquG2XY9UOd0JHY
lNZaz61um8XLlwo9vZupb/K7PoUVoA2C7kldJjqPoKb6lycLhKWpOzgQel7em6Jac2FOkNytkaPO
HsYDAKA4u2k7iDEaPUedPBtd/9ef+c8RAxhT7pLEXJhr1BpkBf+2Qr2TLMnCFK7SWsNYa5/7uu/o
e54evCj0Y9dxkFMoUW4IXBpTQhgn4/wYuIDqDJc6YuFm952aPEE4+cVLSa7Bf+IvefDJgBEXcg1l
19O90SRps0JQDLy8Zf1me9P1LXHhDxYULAJlfoJGC/CV6rzbZQnL03lNRNuiSdw4u+ZDM6XVDnHy
bb8k+Hs3gvQ+inYZigY3A0nhGSDL47A14QuCHL1GzMTcqEZebEyLBK+ttGB6AvhJhooW5XoOzlFk
2etIy5dtXGT3FfohaxiCax+5SdTswuZhWbjGWoO3NUrNuyGuPgxakW1bU/lmVXAAa/FGsVEZWcr0
lHodBT7LfWzpecHEuJS/ILkuDmWiHFNqMYc2oIjYzXqHxGWAOuLw3MDnWhcL6nCWdLeqbbTDcawM
JbnNATydtP7TgGYn2pYmLcyDB1qyWox1bYB3MTtoekB5tt74sWho8Teq6JswgpfQwK0KYm6fBDRc
w0r/p40Uys5JirssX5mom2xoDTuNlQJH2kf01NunB65y1QZpuWKDYe7WIxrNsPhrvjot+QGp8nnl
cjP3M+81RLoAjiD4CAYSTkcV+sHIHMmRFgrMGKP9iZZ7ZdN27L7E2eRaUhwyPrZJw+lkLto9BBHV
U7HObkbDSB4cGA/JfBmtDzPPC63P4bqf0bRLIc+LEMTuS8hgE0cHEQV/Au1MVNygXd61WnUcSnqD
k/6hhekAYI5ZrbImIPEqzIGjrvYohcMfF1ZVjwvMuTV2w0bxppckn79MSC6QP+4DXymSkaXFeDmv
zWxsminTNxPsvT542SNCa5QMJsvYtscFDfOTriu3U5ZSqBpA2RmgfCCJhXe1UN7ScUKYq5zu6Jaf
b1zKSE09f2lhbvcVDa2TLHMAa9B/a0frnNsdqV3a/PpEqdZd8dqh0AWeYwn8Ku/pXQhQypviOzjl
7JWbEpkTE5JsIawBJNe6x6o/LA0keKngzpYoOsVUz9dO8ymNjGnbKt7XngbDu6kCOm6AsNux/3vg
9KK9qx+bUDv2qNJQmTe+gf8nQe/RxZIWp/7kdjBCjOn8UDaDdhN6vAFA6Adq2SX8OvWXqCLJD9Lt
uKjfbFK9wPJT2gXSCLTvxBaHUO8FLV9KLH2AknvhrXX23mEEe0srI10aHZUuYcVcEGjJUbrgstru
hXM/hJGB3ClX+byo3kJEBQHBIJOjZzCAFJQqVomovdMwpxxjy1h3PYITZs/bxBkakPOkjNTAird8
rmlpIfFd0Z27s/r+WOmccrK36lZZUsh5s2HZBR3NNahI0WrcpOam6/JxH/cPY4P6a4s98SAG2fQb
q430PSWGXb1oy65y0qc+R+c1inLDzw65TppKSSuoYqf80KRT58+6O+xjWKZ8tRpphIuMeANHH0yn
/VCuW7NENXr8mjvgHKEvTqJyo3H5X82Ls0EIxthOevSc0Sy8cuyy8Ynz8iPGfvYz1UIgJKmoUo+o
tDfg9xtbC+nWUJ+MAgS1mygU1DRoU3LIbekKHeHKegs6r1419ldyhRQ6XfVDjUVaZ5YLkybSSdCQ
wjcba8F6IHXvB2XzlGJgdknqqAd3+axqk701kuKLzaPplQlNp2dOyB9CNNkEkM6YLdX6wf4QFXN0
SpH2tBGaZY9qKbSJB1jKAxobatqVYUGYDHQZR7XNoC2GDiI2a6iwVNod4cb96pGBqPI89NvCpfup
uIek+9jH2Qe9PMRR+Dk3EFYtBoeWM1B6bgExZ6Mo5cqrfGRkMwCPTrtJvLH242ZuwZMjoiwYmqgy
PjUGXyhs3NwbzqoHgSAEw2+dWIqS47mE3SGdqE8o0whDOmnDTTxXr3OVQJxejf3Z7KjVtWAfo3G5
0I8VJWm9TtN4RgnPhk87H+L7uVXu82Z0V7UKcKD2EthGJ+Wz69V7t6zMezrNasQQcCBQgtBfEemH
Sl+SI5d7KKuspMcvxI+thsRR4Xobu7E+dcns3LG+2MEF0FZEWtKx0k/qWGjbZPycda39UGVl5hsR
VB5KadIFBUywpwjkjwPyzvrs0AcA46CJFHyAYgI1qEfFjoJdEqGzsyjpk9rRreHS2Q5h57x1SWfS
GB99IMj7ljtu+zC11rkLmn1rxdrWGWp9g346fZEN9OxeJvRleZmvy6IBNSnVtHiCziIrEUKxl1B4
HkF8uJ0OZ5iZvQzWA31/u9wCMwjh/mGMnPbQlKgu9pUwL0YTxBsukZuVPk1lBgl8HQ/09KY0Hvbh
G/yGUGUNeY+A6cVSoPiO2oEs4TnvgcpGug73RgnpSJig317cmXaqkxXMvppeZTyQ3yOpqNhohcWv
lWyNuoevVaN9xOpV63MUGrBv6PHB0/pznySwIFnhLa7y0FDvqzoT8o0x/BRpMPxlpTFuUJ+9A+93
k8PacEbe4JVbgOX3fdr49TQes6aFttFSbzFTaIlC61zrjKsBswBPK0KIyktE5weXbdpKgpiXOVvD
M/wu9cx9iqZ9GjfLujHHdZeOim8Ykw3VHTEvHE97ZPDiAxnDGy2z8q3toMiUKvY57YNypzXkUNHn
2hmh+gaSh14a4rXJoJycw3UHjj156eZaQVyMn2MrXrVSvUN8ZNpEFFkjC06opngtzHk4dKJPixQs
TFarsak6EFLVJm3bcRNofbPNaVfZmEuc+LrqbDVnau9oCYvY5rO+M2tl2ABZfZtRs1qNk6gFz46z
10kVc5D1j1Y+QMDBUTrHWemtaKyiHDXr+7IvX3Xlz6wb3HXetjimeTA2aIm4PrQuLblfEJZqcrNo
AX6162C/pA3Pk1FmvZU/KD2NIMa5QibnMx4v26CESxhRD/7oUEA3be6ZhIJ+V+bKqi/4WzJ9m8oY
j3QxQQZlm87pw5jkxZdmKJ8K0apVXXpVsh6BL2xWuAmPZZV9KgztCS3REczILqSjZFqH9Lc0g32w
9OQbvEt7Ctuv9FZOqhVuI2M/VzPmbXYhsYBtNM9Cd21htVe6RX9x4HdRY+EDcsuvSRNvohAzr6Yn
W9WFeKzE3E1rWqOCR0iJ4TYFSwHD6L6e2MFz4UX3yLBBr8P+r7Vi2BQWUMfW9ejNn+68COqvXtPn
vd6YDVFv+NahaugbYFjDsL4rMtDh0POcidMuyH0ZG7utEOsePw9Nr5Fbyg5hUyN8VxKbNla4ngbW
tO3GrRrbxJ2dn9fLS2/O+7ECNa1N3Z+9uXzxEkT0WqJNa0TWbnwN8jTdTemYbiaz2+DG7E1vjPeF
Qv+7UgHor5w7rwZ6ao3RU9OrezBta3jXAsS1KpiZa8944Zb4QZ/RxKad91QZdujPqr0bl03iZJ9h
cie6KmikU8bkxpj0Xa46/Y3TBp8tORKZrt1iTItdGivLqrJCnXtRdz/0ebhpG/ux8EIXNE/50Yz1
+iDMY6hU3o8JzAy9JQLbbnFSq4U4iYZjAu2xivcYWWVTpsb8qOlkAOZYHRGXv8/d1jsk0BL6i2kF
R8ck+iyRMwCUmM9G9wQvPLRmCjyXmaVTWku8jZEon9N0QvZN29t9jqoavYZnu7GDVYoxyclCImmY
/9mTUpmynNMR7csaepts8CMLyS+u0OWT1ha7Ennt5p6kL9xfsYI0Jrp8o2jzqSD7ELT9MJrml0lT
7oykWtnQltRdfwgMlLBagVVYmHmt7f4MaZ9Wk2+ACU21vYXsnmsN8aDemxA60ZOoq7CNjXtuJfcm
BAVV/cFKIPEUzEjWIsergoJPkKHLtQs5MYnQXkF39av02Richzkl9hkK9EnIkvRdRQRvKI9zjHok
3dn0KwBzgil9XWoL1Gi6t4MIino5fP8gsaH1oyuiJq7q1UI7tkH3wqUkHWg6U7hKrbKwJ+AYA4iO
veU05Nqx8BLuax4tFpNV7kaUEpukpomin51takAiTxQzWsfMyoyNQZuYbwBr+NAW4yloLXYVjHSr
OViMlYy0LJfw4HGmBx1N7T4F5WEFjDeAaaxBeXjWHyN6GopkpxbxfUaH9KqiulZ26teoNB7KVgt9
mI7Ttakt4b7QECMgY4eP/kyx1VynfRmA/4g+joOv23EF7K4KQCQ6sGqY39TU+qKqE5zEamDQrACt
QalM4AqLG24+xcqtvRo21Pght+JzosbDBnoqGFqKlywNPnIy6EK11c+x434xEe1Kdf2TyczmRGJR
rrQoWiQf7TC4heaGTpGY/t9yRf67hMPcHHcQaIThC3fLuakvEG98jqvqoetsmo6bxnc7sz6mCDP6
XIziA03O0CEtz5lnvuSpflNXDvzoOl01Zk0njWkcnabWbubAqWGN1g4a5OJG1aeQsXEnLrS2xVsi
Z+Xg/DIlIrkZN7sF/epVU8DRlOtQJpaZelT0QAcDCnSsV57pqqmsbbwA5e4H9UNQmMdSg4gRtAoM
s3r0ZxGjO6aUy/Ose8PKzeli0eGRMvLdrIVQakWQE3O7O+Jzt6be6rc6zOErWwltvyDos8tlrQ6e
R2E1e61b5TMcMskm78xv9PBucoO9g50LSvMl9aI3R2Fe8de3s1MT+NKnS+6OqwdiVZASe+tsKiEP
VxQSi168y40nUXTbcwV/MiBP6eleXtsRlCi9wdI4YTyt1ayq1sVCoJO36iGK48e57V7j4QbXbQ/w
u5pBEB6qEjxVAl4wTZJ6HZXesWgUAIqFvyjRRVHyeh9BQLMZDPSGxrTrKfw0h9K0H+scqFlGqF/t
If5wN9w6mbx03DvhKUB3DHR7tAVB5awX4cLOivjRTUkohbrzNFNT3tsx1YfZybCSbUx/P0Ymn2nV
hrkyejFNUOWwNIKMIxWzsYOioWK73Lg9rU/1nCo+VlPlpmQtvD/Qtxi1nQQcVAR7JBIgw0Nq6+Ne
T1OHbm4I4yMdYbzWBUtNFzcdykWAKQokZ64M9+awj6xI9ac8Xk7BIXZMMDgD3WXtsKHh0OMK7CIG
qw+HdjCPCllb6sXxpda7b0FDtGQGKjI3Jts0emmmhiiutVHPdvkHFurCtzLnW5nWG+VxIVm6qwKd
DiOyGj0ySCvPiKFJdodV5wFDc0c07Kasf0jL4RiVdr+ru/Iwzr2fWnNJqKRlJxUU4zqt2EaQO8K/
lhiAqJfyz0xrpmNk237ocl2YW+hqp8j8bCZUgReNec6C55rM9trp8TSQOoJCym5MjY1ihzB0EMPt
OxWEVz9kEDAhpXakL+x/c3Veu40r0bb9IgLM4dWSqGRZzumFaLfdzKFYJIvFr7+D3rg4B+eFkGT3
3jJD1VpzzRAHtYqOBHNeylH+nZWzKbqC8NQZP0FntP29yCWk3fkmJdk1Trg4N7lhv+WlMvdGVzjb
URl653+TrIwZBW7aMenlBt1GMRz7mgAEI8jQQIt3A7+GLXng3Rb93GMo3PBZdPiGwCqEPIBDHWtr
k7cFERh5vcPNdRtNAZsbTFxWFYhUpXEUK4bUDOqS1TV4xira80BZVB/SoGK0nxfx5BqPkowCwcp+
qpQLLrG2nVH/HaWAfWOQfDpOtp8qW9Lv+t+NhLOgGv6ssUAxWKSv1RzmG0JtWMxmNqo6KM0dOQOf
BCqwEFlH7ev9MhssA8lrtgyXsa324RScmWV9UdOkm7wrXxGEn4e64uqMXEInewstJpOZJ27VJwNl
2l+vafeZ0e46bM5RkVmSIrtDjcEiFZBstZVBeCzC7gvM4JgOODAzH5+38EzYRI3Iovgwyl0vwmTj
eJyQRI1x7gG8VyNegS2LorYLyMYtMDmcBxq9boQfvECnqcoXudQ7hwznW69rjlqsvcPKgcW9BnW9
EWxyIp9m35Mo0i0w3kXasaDnwI5331gsWNncGUTpdhS+yYIler+tHdC/yjPqg6kdbFSoSKcEFcgC
N45MqV5sl3G+MR1jFzTWUxVZ6Sm3/Ybp6dhvsBhjqjktryrI/g2++wY+gkgHZr2t0KBFPvRXPHlo
1YwNw9GI/aT+rtIJ5SHAXYC720YJfKQkFhLSzgi6c39YUwVQIhcNto59NelYK21CwvNsWh7xOipk
fA3zWm6PKDKLm3oZXQpH79FGDFhlUh6bhMzPzCX/PPkxtGrhmDbBjWencW+M4SazhxOxkRQ6KVWO
CW5ROTVOPfUMr6TH0j9bVSHr9RDuyJwUx/F5Hh+VJQgrt8QzyrvmRKuX4tRW7frOW9H0IcH+eTxP
pEZjhmiTngub8SbPjas/X3I7AETCVH5XJPlOjQ2OUIOx7DxNAaN0EHGrcWMOSpJ6ADypVsortg2l
ET3OmJUIMpOMMOiOc/7RN1l2mzZy5w9ib891wgKBM/1i6VNdGm9R+eaL53H1IakW9yGwFCALsQ6t
1x5rNb9B8IG/3ev22Apj28/OkWw3Pkn7d3rKAp58hqZT9C+idwgOyajWs+GyJMYXildijVSxWwZT
YT2E/UYhyVHI06CPm7k9VAHWADI7gIkL+vHhRdCNdZ6Sp6CdapaFKQ6akgXPNsFPhA0X+i3CKvoE
tzzC/nbbBSB/xWiSphTRVEbJvjKRadoufIYwKS6MY8pNm/FMkUt0N3TDm9Nn37aHV6jvYBBSC8c/
5pW39WaVE906clayO6OWT22CB2cEv6lYXhyvvUR2xeVPnOVuaaXYpO2cxUpZcSjdO0myws6pE4JL
lB9BNYax0Prd30br7EAYRRwkGPnBmUKOQzqUKEnfEMiyhIuJykypZ4LrNtYEccZjWNBMeVzhDLi3
pvHWtz9mV5gbbS1Qr7lAcdUs16FZEcnI+DtQK4gaQt5St+FNPVZq001rwSRgoVYRXjm1mN7NS1IR
y+OljFFIraeUjLhVunncUMucycG+DkuVbnCSOxY05Qz4I3xyCte8oS19NEqgHk9UO1YXWu+6MRgi
MXLEfYLpcom9R4ZWs3KnF7AsdZP0nt6bphVAhK//krQKc7kZHgx3DWiyOzqJGjWtX8I+Nq48itRJ
Gnid+zdUQ7j3/aLeudKKNvmXrpfvliuwERah72KNNMxXxbDrzUd7UftWLc9BawAHTcPRTVY+N146
WztN0u1iF7Rw9AXDgFa4Nf/Ya7JMHSE4IgThDIxJjdSwAXdYaRu6YRrhgLfO3fSYdjo2ldUepnIO
d7qNOhBYpEhJpnhkZbUnswLLMLVU+8IfMrxaacfCQF6ALdp9YKovI5LpPs8W/DK4p3Tgig12KHhq
+uE3jRWrtetc+qow9kU0fzP9rZ8QeWB2yl4lu4ItwGVp6kvPfvVBfSdkKEM1oJhJ5h1obnjUVvc4
ioHfqapTH/lP3oD1Z9iBJEyZPgd2+h2p/mUK8YHKbeMEM/AGLA0dUveDCgBYsn1zQ+riLHnFF+db
Gsano5XcGEnSxr486zkY9yl/BicS1pM7eEuchdBh2OdQdIe03l0D8Nd6Dr7UFkBXSk7D0sXFxJBx
TJsybjHL8ia3PlsLHr327O8ggPxpBF2CjQTP545TmH8meetiu5bw/Or6brSgAYXdhg390acX2XTc
qdPwvBRTnGVldGJV2xs5vmIqe6zEOppevUfCxLaYeMif3rAuklDlWJFulIvhJBbztmu4QJWNiWAI
DSrJlu9K3wV9LbjTR7a+2iKgxiRw0e/eeJCoB6ofQhhLvjWq0Tpl48ugHW6tcOXkxJXXDZspYGTR
R9rfWr37MiDjo+diRWKrHqbkQijhzyKLYUP0y7cGjUi6YgVDncsylved03exkxn7ZkFrbBEqetOT
WYUm3Lvt5jk2+zS6dacm2lqCr97Mb9MgGCAOWbqxR/hhNY/KxhllbE7BrtfDd2V0r3XSHcqoSLFy
SU/O1bSPc/QdiI6/AwvLEasyEkfiRFmPyei+jwkrc8c5AG08ae5bj+tVaMdEcmmiDVfOnTl/BkHr
YKu2qhKiZDtNu6jy+Obzn4ZBMSluG/IS8DYeB1yT9V9XD/TDYPdd6L4OtndnJ4t/YpCBO3uGO14L
0bEsDnNQpIhhalwD1lK1XzjJa37OVMtrmal/ocMi1RqW3CZqePScXWU0CfOQ6W3oeb59iDE4pT1n
IcFXmuOmsUjuWTRWCiqkZQowASZQUOIoXGKs6tTRllFpv2nxp91G0tzNPlBnmF0jH7cariruEZaK
LbciDN6TBIcX4VPn9wAtkdplQT8SOFohjE9ERC5QYG4VFH5TD/atYj/rsJ+jIm7MnVfLt2Rvy+xT
Wobau/lA/VdOKi5yTCllUj+J2Vm2LnDXRtHrWXOZbHyve3XKAKWPX7MFtMR7CAM9Ufll9xFFUcdi
Y2goMhW2irSKBL+KWhxFwTAf5hP3p4/fH8ZiOyzKaImy/r6xZbMbHDPZ9H79BuLq7u0gBRz1gnJn
0YBvkva7AjM+SEDjG0WDdmN3XbwMDFkMUvJyIPGi5dYbjOmKjUSw1QHgZQ3pmbbB5PZv7D8BJd3W
xUJ7Y0eUKyxuAjBkevcUaz7BJN7WNIpvf2F64HVK3ciuPoMFUSr2IRsyzfFqZo58BHh7sM9dzZyq
GnK+Cj7JUzqKsws7hXFjmTKrxlHXEhhmYy1z4qL/1bI6wuTG0b6gFRqLbZZie+w5pARU+K60C2Dx
oKBeVPgJLzi3hLXH9Em6/5RLfGZVCf6Vf7Db6DjOqt/1GahVsdWSdpYA4OnGPtUKZb2eFP9MoTyk
f/BcI8CEgsw3W2ps3I1TmvRgFzrb6qo44VDD4NcprywHW3LNgo3ZLjXnjrtSQg0I8EYFCjggqLG9
NCL6yUB6jFsFaDMgQbQw4jTeU9qSOgxfRyO5hmRHQS0y45qs6l2eMy7r7cjaiRmT8KobmRdFsB3a
YLjN2G5zo2sP9JXk0rh3gIma5CSFuy0wv98V21yPf2emyQ0YltLf1sAq0ts0DvNMTlpDa9s7zjrL
vthVqhB3o+wUi3gnhvM1KZxz2OfE8tpvgdZgcTZ+JZFQR9Gi+DVEs8VYv97iDv6kEtwngyyha8sD
4tYwxZyMiAR1bqExOELcvsyu12xs3zzx0OWbYSp4XFqCPNJCvgFBP+DucZ3Bxm9M9ZqgQ9wmLMYo
L+ERipk6Ad/EHTBotA+lYkrY/vW94gQhgEc9CG4L2D0AT3qPRerTROHZVOziy1RGO4CPjz9maKBw
nd09kXFYinU4ummzeM7b5EH74k/eI2YqErzofXQcsI9G2Hqu/cDozicRKqRvamYS4TNSzbJsefc0
1uhZG/6dGppxL52O8xR9i2nNwZRvvUysXZW77x2ryM4eWJMSkVzFKkKnjU6tB8wACJqmES+slvZw
OlAXp3n1lsi6O4Xtv57eH/vsZxO3x6NXNC/mhMVfHnq3mCU9W5HxDvvs1E12hM0mC3MjAdin2af8
rOcH3cqL3Zv+oUT6tsVY44J34s0knqeK6oQZL9z5ErECp5OoRHI43QdALv+UpKgxdYrbL+pmVMc6
A7JZbspw/Bm0gspQRI92AWrmVDWRcVMJzWJAdccTroz6qbD7nzBNzS0Tgl0fuPusAXSQ0hQYcnG7
4VbNFoavhvT7fTp7PoBkwRZtE5m8LA+Bnrhrm9Lf2eqPV9r1zjTas1XhfB6V1KetLj7acniYkrbd
Sq5VbCT4DLYhYif929qkW6dFwC7BWAOnd9dRHKQB3T9Z5qNAsu81/WGQzYusyy1dh8NynJw1zOlN
1HP+wpzao29BddaZ1M1Ifvmxq6fXgJkAUFGNE1KjWA5pB+YEf+ginI7oYPLn1jT3Zq1hFzYPiWTk
ZFnij98BJLYNBDXP69F1I8vG95RcUXv5a2ffE6MOgtIoo2p3k43dE9GOu66A5lHTCCR0AIb12CfB
oQDrpdLwKftmxoWheTvR5nmaXQO76++SiMobUAW2hTIHHMTicpEP3UwH5AcXr6nv4cHB6rFpVXt9
Qw+wx61yH2X4PoyDf1hMZiWagqtJ8veik3SM4FaRW4G/BUFD4tOxEcHnaNGf9dbyxwviOun/hhFI
VYdF0FaW+hZ6zLyl6yR5sgDPrgz9kvbajEsGh2KKbsdk6Nip4by6Rn1XzsEZ29WnQjLPjwAdboak
vHjAJQfXz0+1m6/WlU4Vt0xtC4dE7arf47Iu9u00YVlXwuzh/0dmy9klNaB0wdc8KV4nwiN3mcF2
hhx/YYPwAkSR6RScZPedu3rbUmExu/BeqQqzHQJ5vRqlHOeRMB/ZYdlQQiLB4jVD2UnUKVa7+FJO
E0wO2e+JFnHjNukffHcmDy6xYwMaPif5KteEF38EtZPtHz0UFlMf1rGqyF5GfzJO7MHkLyCOsQDS
JpDvXtbORRs8Zx7ISFeF8PrDZzv/K0vr0VLtwNKCDbBrA3/ixr9nevyTZUlBVpp6Hxqu9cTeLukn
Y78p/jzWdUipFjiPnTY2fkJQYEVK2WSOL4sqoEG8Qtts64gmYkJvY8S4y+a7VjbNbuxoh8fk1k7A
zBymR33oHqoI06bOMTa5kMFNFmp/l0dkg9bjZ+10eBEynbkRw/CVKuhI0MK4Xb+DCUioHwL3bqHd
yWVx62fqRCGOEbA9eLusyl/LwvyTRmV94xnWj8LL9cZT9rxZQqz7jW5B+wIhzo0aFjG200LrJA7m
9l1bxY85wooJBnJtRANHser/gfX4U/UozOJUztR/bsg+jtFc3IaQFJaoAWBh+nljjs3HGDQPrjXF
/lTkWLozPihxY2k8N9lNZDuH4dYXDu7tXbWacIB6pRHjGhsK3kinbtc4KVq9/WMmengvFxLTdjJB
45ka7lOuWX/wmtpO3vg6FtW7KCkfmBs8d+ViwEGCeDwjgwOPAbGlvMj8IN17xYcTrK69fvkZzFBK
chA9MIZXM+wY+rB4oyBm2ayJQpcFIZmNZ2Hr0AArtEziKbaqctPZ1aF38r8YuP60sDfHArP6wYMK
NzrF2+RU+n7cwRGez8lgzXiZBcV2isRbv3i41SdNtTX8Gj4hRAK7dlb6kbPtaKPWR+Rfl3fvFmnz
a4TUfTqB0hO0ty/F9DTjsbWdnWkiV4sngGxarqN8MOcu1vW6gBkl9hjt+JNEAfNHCD1HGTp7M5es
kFDJtoQkf0SLeTar4Dbky1xmnHIIHws+cJzs9mOnT2bo7S2SsVvXO8My+hKLi41N1IqtuTj4ozvh
Tk3kXhiSuh5XnEdb91R/+i9Wdg6YOhduApScMbi9YVeOA2r4zZwJHJfJK96SgTZs5tEgg8+cv6ws
WSce+o8yfX+zQK/cAKvF7Jt6U9jUV8hddkYhp3s9PbRmP+ycJEjwjRV/rUG8mtVX7s9y4/jTyIqn
oTCoAfyGuVTdwrEroAy0FtSpcSGTlwkeQFx+toKk2qPIgSkvnL32uKiF1zbrAN3fRU53TCP7C3/8
8iTNcLlv/Ma8n5zsobWs15AAMDyUVfM0e8szMY8VIzDThbWpTrXETNsisBv/z+KKqb0ECYahQ/IK
YS61PIkexHZOnOuYqafSxFatWYwP/Age2irbL97SbZ2lZNKF2inxMnG3lP1tbrN/T170ESZ+huCv
g5ZHUxMjUyeXW2Qg4w5xwt54tMGfwHVhFnuo2efQG5lMYcmTmk0DBF7715mIYzIZHiwDbNRNdcqg
XcjXlguL7FDeLoW+g69cPsh2tbDxziZj5XMWSawBzYL6dXkzBJCZmemUSw5FK/HBZZN5+Qkoy+fC
eCJe4nYaMur1EFQ3zJ2T6RWQeoLg0izK2LQ5FIzS8x6ruYg2LWRnPYLmTzrtjwuxhZDmFiyGvNBn
88ZkJHTn6xzoz2q0LrONYHEsljepInEbMsrf4DlwHHL7qw+WLfl79sHHfbYVIKxOUTkbJEx/PBOZ
XACxbSNU+jgCCveG2nHjQwdsbsXS5hsW0Ozsln+niQVeBNU1iEyXNbggG9bWw3YV1Nv3MD+THQDh
cXHKbNNfZ0piDMzy4eR107Rh7HyFwb9irpi9FB4Yp8dfWLCSquRKOCs8cBFiKYJgvV2q8dLMwwWm
N3wXt8bIJtq3mW4h3DdI+dyDLKeLGTbldVzEwVPBwzDiIahKpzyZfR9bw3Ltjd4857omcg9Enroy
OdXdHGDPyFy9EzsH2AtAgWBO2I7RU5F8zrocTvWh7vujmafPYogendXwvB0i8FXGHv24HMSSwhbQ
3n1DnGVnD0cL/pUu9DV0pzhJpN6jyRPHyAA3G0rvrQb8vymxQTgNRlUeBGYGMyZ8qg7HXd3lzotl
Y6Ovgib7V3ax64/vwJY1tkdReFYzpdqk6n8qytOtWSCctOGd3Lg1htHNIO77WdgHy8jjJoBNmisB
L4XSaluTVrDJwGg7w0uZl0FMjrzk77wsp1HX2X2LkzOPReYfRr0POLM/YW89hr2L2c0iHy2Gvo+j
M2DqiHXq6fctDsRqM9dQxb2kNc52akL2blMudYk6lBhQ894NfHnpzGyvZGfdj+vhv8+d4L4LRn3u
HYLSOU8eQ+duvC3a4pAu5LvVYs6ePBFlTxFJgEAwdr4XQUCisW4zC+/Tur3rWlofK9MRFta8DWYz
jTH2Jia0MQ2bR02zqkblhXXbufs9DAFgUeimwN4Mgm678aVRCWVvmsnrnOczXEGne4SD3rnYDDlz
mJ6NJFxekaIRStckd7/vKsh7U1KnD2owN8OqNikTdWUDd+9ysJJnPGGwivQJLfz9Ye6mzbEgL7Bx
I4ra3nsa/KV9wjCHOa73lHZszbXAM7zItw260kfHSaxHs6vObuq1d6aVVcdEEomZ1dLdN/AzIKt6
833/VPdMQxVJV9kQUFnrrPkABn+elAi2hN1H8UiQIDi4m22IFhBH9n3g7V+VO3S1gshDrG0aQpzP
cp1p/h5KpZluis47FpJoThJgyZpw+1u9Hn7f/h7q0b2YwcLIyxzBBotm49dedIoGtMw3v+IxIQzG
0EGCo7fuH+wP3/fKhzGJ+gdseKN9oZB92R/aNq/EhW86+Pzvc+carFdiPKmszN9zk8oxHCZ4GjK7
11SOO/5uGfueqs6ew7zQybovRXTlnUDZ8SKt/gvj9/Iu0EuEFXM0bdxF0TUH2WvNXOE8tWECnTz0
H+Brrz/5PQgp3XNVjW+wc79NWGzPegSksULfeRVV3mwHRn/3VadWXz3zhWigNaMZuh0CsDZ2AQVW
0OK1DVM4ZojosG2ahL7Bc2tZomsDoHAFPcCN/RpYbXRFLDfsaIIw9RKmc0Y05Zz9rHfOsz9+E50N
hOwBXAS2eM511t5ZQd/eybEgcmKMznV/HCRGTYPOshjvEUyo1oMs21Mzd2DUZjU8zjJB1RPmuzoh
gBI2l/tRNXuUgPoTkaARN2hZ//u4pL4LYIx5hvnQW5V9n2vAqGjGFmmCEb1dIp4p+FnDxhEuNwxC
jI0B6PgSrqlrRonja1dmkBdK6DJLuYE9nt6KpiZ+LDmFCLSOZiuq16Jr+uOEcObRWPIzIkEic2qD
gUowd8fKV7GIvOLRCJIgzkZnZkRIAC2WdjZ7AlQaOKFqU2byzfKa6B84ba8QMCmzZguwgum8lgX4
l9QLMJGvrqXwfwArXNJrJPawVmPAJOBJo97yngBPKtcan4Ki7q5tN8fUz9bZgA4kMMfj5e/BKV3E
6LpC9FCU0X5O3owstJ/o8rMXew6ReZPmgEVXQ5CmmnZViHpZqZ78o+aaZerbFXZ6Dqd53GFqWp+6
dvhrmsx6Skl1iM2AY9/q8bmO/HHVqFDKB4OI7b4lvlh5xa09D/s6cO8lOyoevr6z578nD+6oxieY
gSTS23HlRunl91DqJvvvVdOq79ZEduBLC1ujUuRfaLPglbK2PtZOYZ2mYZYU5056X4EgMh3/o+DP
fJtRw1IKrPPkQ0vc+5Y57VHEFoffddgOwvqUohq76c3KjRvE3zsjT+/SfvIeUXum9zD4f0i1nu5U
NkS7lOw/AwLfOZCs0GY0+fQTwZ5Ktd4bmv4tnycYr62Z7H8XB7WuCoviIjJ6jy0YOZ4JwI46o38I
vJ5Q1TmSJ+wC4JcW/avdeJCYIgr6ts3z98TM8lhkQu0Nf8rfgzz88Kq2jr01ldDrtDyndSfPzvoq
EznOmlZ5n9LuM6vuPoIgG/bQ7d04CuAeSo2LSBkyRxwHZcJXdOrH34MTuG8G7Njz7zt0RDzOabYt
WPr++wVUDMs+NP7KxGGSyq59Z3R7Ygjk1U0qefVzTN6T0v3pRHMy6vZv3WUjY+s8fxmyefVAmB57
IyWHkn9yNpDgb8O+mKkOAIZUZzpfpstEIaisby+FQN/kJSR24c73btktd5NmMmNGq4WT7rdRNU87
Ubj/KsIBMHtkoLjBYE5ukqGi0g16cjgs+I19l4CwM7SLJfs7WK5DPthkXpr1YJdgVZgq8tJVTUak
IRjH79uoHpuYuaYPKQOPlGnpMkbaTXWavFV0FXQYNVkFHByR7AmTKDdNH8LYWV07ZpQYTzZEaIJ3
I8Zvbpo/TdrOz7+/Mo0B6QI+LBVuh9Z/Azt9a0NbfrVh+0wST8EQ4OI7Y/bkuMI6OAHuQVGQ+Pg6
tozyPVCd31UOzgR8ij7G4HAqu+zRHprqgLGijwN4tNo1OPhdynuVVfoMUK6wS5JK3v73Us1TXFqz
gyYyg382ltZrHWjrsGREGlgtNbmVWMauqeEUd5VnvVaky9cJ62bpUGI1ZrmPZPDIYKJABcbssKmB
S2VEAntVMTrOvWJHvec/aWCaO9h/lyjpuz3rtbtJ7XK89+bipEx2hGlQh2ryWgKxjWznmB9m0Y93
5EF4ktjwptyGXf9VDLaxNxY5b0QYjrdEKfhbzzOxDafFCaL51YlEcygrBNaWXb1ACDEUOe6GxgyS
/HqgWKI1axrOndMg0454/O7H0cJk2wPfHZhg62CEIiMzcaoZ6WNgPpxaZf/gV8xI13fMM2x4E8dt
+BKWW99NxlyTEUZlUhb90Z7h22GUae3bdMxvfw+20ZynLJ/3BUsMw51Exnoq3i3CWTcNXDjQW3B/
6kcLm22AddI62XVcrL2tZcPS9NOjrNkvKr8WXskG4nnXxRFMn23MyiczvJFVlex6E3a6jSPJgw6b
vWOqC/XqvHd8tSvgJl/KwOXSsc45sHOJSC9e+nI4KGjxH1XqKXKOAnh4jHmDGS6iyoeE1Kmpu6AR
MI/t3JGLsXTyTkyrBWCly+dMrVBaZXl3zQjP1jDmtwZo5Ktx7f9erJ8YLSBoniLVQNhnxQscwAPs
roiwoflxRH4GWR2u5LCoCnMUlHnBFKY3srbtl8jnbxBl8gRJPtbvvdd17x1mjGdJN00UfKffZ9c8
TshFM1hIC6LOUF36IngbU6ABuoD5Qn0775e8H3HILTGKsNaHeKi8p9ma2SGtE/l9xmMpg1cX2Rgd
ZPDk+HkNYMMsorZEd49M70MWYJ/5lD4Pvj1cuwEdHHfh0+8BtcqDKg33jF9TCL8whZD9f4rH3wry
9zMokwGEgx8xWd0Dak7UiHlZ/y2n8OCXeRkPvRpiB1NF5Xv5a7YyiyOLs8wmktzmgxU4cWZjOuGv
DcDEcnFXmsOXbbVc1tWy4PeQaObsOiJTfnLUdda9HxcuTVCkhUc2pqp3UWufLSvIzr0OpkPqk8vU
gOsxX6qHg16XLCIZyeJ2cOCl0srM4VaNE30IczSyfDPrEsHRSfCN+SwWicUcl2XHzEUeKtnobQ4B
/VNY1tGvyuillsVybMb8q/Hai12wC5vTZF3t0GB4nQFgFIO+QwMb7fVMij1RWybJK6PeJGHODhiI
9PhbWXZGNl8LvAR42BT/4xEM0Icff4/Jw3AXKpncpBaVYA3t6DiYQK32qAcaIUQ+uu8owVYzpJL7
b7IyMmwMmLOyNdvL0Iv24gkRm67Qp993VjmeIrMqL1o8AdEE98VoJw9GYDzNkLftPAqYASwMEr3C
uu9xm9xF5UhW+Pr297NoYstQ0ypK1qvfVtUJ6zwWAy9pV/50tm72LgMt8rU4tL7fnhTfIMtCcSuH
q5EJijvYGGc9DhasJ8+CyxrO56hjACvwziK2Z3SOcIa497tkxiNw1M0bp4d5eKs/8yIjRLqqmmMy
KYahPsNk5a/qML/1IMEOwXPhYwUNovdJ44NNdziBrVRQhTD+Si+5WRYK2+8suwQ4kNVS5R9rvGpt
Wg1kTbPeD2TXHXrbl0+dafPElqO99ToIQkZLcFfeuacZzR0zyZA0Xb8MiMd2sjiXM2IaTG2vizwn
KCdfHYG0u5r0p3QQd6Wdr4+ZN7sPfhe95MhWcR5YIsTMo3/3VkcRpAnLY/C4eL66gBnf6SFHrj76
qjqUSfADI7GJRye1zwja3iEiQdmopiKGxEa7OmHz6MnFvNFuIo5yRCrehxVKVsux/bj27qIxXX5c
kuBRK6T5HWdlYDwuzAMS2PsmcNOLJZImXhKr2bXwMuLMr4KzQGECVBMta36Y/nQGpvWRdsZryUTq
GkzFo6vG8U/bJXeWLrtPz5rYyLHAf5zdCsuRSuvbJgGaSELP3qc41NLiduY+xbckblU0Xn9f4c4z
XbNoeUaGpk6tAO4M/AJPgHXdk4utbuv+nRgy944U2/7g+dO/tODdLxbw+/mkTG+fZT6aZ90IZnLQ
mcyWuTT30JJeYPk0EqHe//+RoaZoZ2KZgrI9sE8uRLxfZxRjXWF+Xzm5M+1xYniVXarP/3NYpu5/
v5UlAWvTiHvPf7+Sw47qIoGr8IpV/H6132/qr2OSjGjI7e8Pxpxi0LJ0cVYiOYt2mT4th3WqRGDF
sKfM96m/ZOekH/Tt6PeM+FHzwIDSD0uVzA/1IrZ4zWfXZJg6gi//tGIQD6nNz2fH41Qa2Jyuv+it
LsQSRVJMxGV5CjGh2zjZvWBQf9uuh7wJIMX9z/saBmDkV1cDMfwfC3NQtB+9fBgi0M15kh3MXBhY
S7bssOP7Ni33OcuR305so3FuqyPhBx/wZBDru3BTQtMMNoWLNN4pYm5nVunII9rEzvMY8OBo+M5T
wbdM04fRzqZnacyfOSOKoU9gCYo4ZUO7BF70zrjd2GfzbugC9xL5RbrH1CjcuNjUMq7edG5pHOpq
tp61PaF7Y4Asahdm3Fz5seraW/qbtRQraMvKZjlaijMfuu2namZ8o+g7DukwQCj3e+tmToevNqnU
Y1OMpJIV1dG0q3C3qQ0I1TB3cnQ8xng2W6rFKIQMbeZLcuvgK3YbzT3tdl3i/Mc7iFQHBLevSQDV
BP8Qb6tyClelulPZp/edRCreWZnx/xg7syTJsTM7b6Wt3sG+FzNkTT64Az6GxzxlvsBixDwDF8MS
tI62ftK7tCZJi9CHbEpiFWVsmZFVlozIoIc7cPEP53zH15n7xc2wnGuMdYVIdkODqFJMUBhah8R3
s3ZvGnsBIlMRXuMsL67FOtAy2A+m7Ykx27chWGibObEbVh8910UuOfMnf+4HNJROn/lGNDUs/tuJ
lsLe9ebkYcBxIG4jW+2Zx20xvurbHC1Ou6O6QYoe4y3XWGin+SmPSZvpVzNXXFa3gyzOcceUEnRu
F9R6cyij7N0ZuluiaXot9YC6Ny8JDuE70RWX3lMX12qcrbKZWfEIww+hVceG4QMgAbRKQ7hpZxz7
yNIVqi0xPg3rCsXskAHp1FF+lxP/ki7Wie3psokQCK7N+lY08/hI43gbQdZbp2dM1MX4YFbsUVqZ
YObRPNEfJqqPaLqyUlRMWFDdc7LwxCL2Hu1G3gdLS8DgOOTGJUte2qp4bhaXuYRAndYIK+gScLZ2
FN03DYtdWOPrOOnMHPpmCPELVNIdT27B4xyXDHTH2Qw4uter0wD23Ss/JHXzQBcjgqaSX421ty2k
ZFPXG1dVUR6XpmSlDe+KNJv6tiuQRGtRfwm79qPqkjcNe+N2iMbyQGKBSQMeuQiWp2Tbtfb7lCaY
FVTbBmoeW/xnKbT0ZIcCeI2uKT6ixTsPdYKiH10kasgQW0OMLKDIuBoX3QWx/22r+YsHPCMD3fqq
35rCfZ2YkuGFYvbezjZp5mPiZyEyKsyvPI3MBbNWk9IS27xK8SOKoGfgFLgdWJignS9+gv6cUXiO
wSQXivyonbYIisIjgpVAa4bPZhD1HctTfuA8n1F+bCmTXMwAsGybZulO6xVUaulJa1rnOOSoN0sy
f1puf9S2kQVuYZwLRbBhjHd7YF0iG0iamZzRjCMKWZ3KT+6o302ZKPdz0vxQ5ZxuDQl0xOzDwUej
W/nhsCt1172GncjucbDxdOneTq/Fh9cz0mA1TH81kpEuM3XAel/sligLhlZex3yQgVbE6dYFKoLb
Ap7CYHVvWQOOEBk7mpflpdWrPQB1RifPigjOAzpDD5FRbQbeUD5Yo9UdizS6zlQDUUXVk9+ZrMid
jFUg81S/zk3ORfUg9ZC8hdH2q3B6Nfvh7KliP7bVUXUFj/++kGhAVLuZUoypIRqC1EP9JdwRJjCS
5bvoaPZxsU804pYaNS3A0uJvcmnjE5Kp0h86DMPuWAYqFsYxE8g7aNoCBnTGLhoJ1hp6bL258RhP
i8Z+1N7pVYuCJtaHwJ4U5ldBk59Yu9r0Lkppe3sq2NT1Y8JgKLxtahmurh8L2RsbE7rV69l91EKq
4gdIGzjWvQ7nn/c8j0OxiUq8Xu5ob20P4rugPeu8s2mb/SHqMABX7MC5s3mIJxoAbs/e1nm0nGQU
H/MRaYGUcCcmUjO3U1uSiVzFKJRmFN4WjHc3HN8QzQB6d8272qi30Rh57Jp6XAg6OztcJeEm7N2b
vNWSIC86OldsAQPyq3nSkUkZTXrIdSPHecaBiMoLASC+5RTZAMcYJwbVpZ2ArC24IBx6Em6SGf/A
HPXnvrcuMxDXiz6oXTrLINKHZ+UZzAOJp7XNGkxEU12H2Wj60rGmnV7qJXynBMfjOtJXFbuhvDNw
eo9scu28p0NmcbfluMDjQT2BthKv3IBCyY6yU6zq5orl3Ws/q/NchhrJjPWbyy6mWcNU12einzHi
1nCbssduIyR+wKWNH0WW3mUxPrSBJEtqgvfetFng1G7lO/XwHo4or4u5PLM1389j92C4ycnUiJBR
ltns5v6E0xRF6czkGUaId/ba4TErnNdqJgJVV49118RIXSyURLnDmqiv79xl0YNFYxulivo7D/OA
DNIwyKTSOej8RptxG7YYLRgJHYoS4gDLYmq6eV2O0OZUiXPTjw55m6oROzdbdRSpDdRBl/LWQh5L
StxCfOXI0jSddo6l42Iw071XSXywHMs097BM+Re6DZoBgjf1JszPMvmcDZQ4Go4OVa4BQA55syG2
j2oR/Mm+LTh5/WSUxtmDYoxEBFM/vszdbM0I4SiYS48ep0XUWvSsVE0U9cjzWyOo7eglj9HQRu5T
olGVTszOuE3C6VhGfCiUY93EtrSKCWrIKSdTD2ewmRlficXc6bqOp/CSnil1bVJGY8TfUG95/N13
TUtHm+CZKKwAeBgiMFitgoEMiwD05onbNAiC4yFIZHPMqjHiXiS92M1B+GjjS2U17Uunl4/5YD7E
g8Y6WwH4LTUDz2h0Exdy4Uk2n4cSBbOVskN35/5CQnZ9oR618DF63VHDTqVhW0Sruy5L340xpeSA
sAO4Ywgp+at3YsHru0Zi0OtTMu69iBSLsWSQmZdFoNb+2Ah7+Aq2G/QSfbylT+9eIu+zvr9WVieP
kTH9bGEdD5lnHJxY/rQfdLBot87koXqwYRnRk/LkkXcLcnPfaaw7LdM3U7FYrGVBVCRXer1kp4Yc
OaQLSWAwOtuScL866rFXxoO4hc1yqN96u9VueBjjvrRgAcTLho0ebUHd2ntU5yjfbkG66j6yZU6K
8Lnux/PcOOYJTjQhdrL74Fb6VNlr5vZtkGsAjqMRgALM6+scESdWuW0aqoGbocMBrDPsLaqWrXUW
LB7IfIm22Tfdgaz0eiKFhWHoOHrfeqm9FB3e/9bs5u1khiv2iXWQshjR4nX0/EEfsNN03VUyJIPf
2oPCLKe+FafBOUfLVBsKgIBg+z5G6Nm1DoXVYJyqXt8vpXgYLY4pOwzdFQbkBAmmePz81GuG2+K9
kVsjQ1aGMtvYawjzPHtCkQxhDEVauauy0jzXZvomNR6fYHuWmRbFFK+9DuYiNW/CNH7GEZ3urBXO
I8zOj7vswNGPkMxmKWRiVtMsjF7zziQoc52/nBhiSoyB49bMo3aXzGQ+RFp8mj2eqz3GiC3N7weB
5UgvWjbMiau/IReUG1UON2KOHQxYIARtCOD5GLgpu0hNoA2e1P2Yc2faBcGLVEcu7ILEe/KsLU+q
muIYUWD8pnILKXOqnscwP5RFNR3zSv10u37bQvONWOlsaa8aXgia87Awj0h/ig2jWIjTefijHn5A
ilyNk/zOzhIyEVH6uezgE7V6jTANcSfYtIVzuDL2hVrCo0qWB/QviO4S7zV1te++XKpdmrjgZ6Be
hymCjzp1f8x2RstV3NthvKpoE8xfWX5sjfxGed03w92nmNMTM2IY7ppzW1faVWODnsjrH8CyD8oi
JFx58DusgeSMmspDTPeqXvpdV1SnPClmTI/JHpa03GEBKLDvIRTJ0AM5sf2WoDL08zBm8KGehgU8
aR0ZLZoEZhtDFFtXCyLWqG6xwLS5gYC9essNDJxkGr6MMFDqGIL204Isv5wRJs7ayS2PWuPKvelU
Oj6R6mV25F2DZ0ShrTz3S/YKe0/SebDI9Oal3eiNxUcpKzxyeOeY0i++TpYWt01nI0p2Mz6j2L10
qrxpNBsri10/UcPsQq1n8+a43LZ8ckE5PUHOGlde3xs6Af3eTNR7pOHgFQ4yysTgAOeEPObKbgEm
hJ0v1ppYt2rjjiTsH25XoEzsbpKiZ3xf9OG+0hx2GLn4aU+fgrlyKu2XVGJ/NTz3va1qH+zuL7bV
49gQTMS98ejKsT/iNmR5MGIJW+z1VuiCTtGiaoVxdMX8AEBhA+z2NuRZu01X1eHYG9vEjh4sHMTI
uQAJygwRNZ1K3SNRJFE19UdjtHYVRXPuQD0xI3SurWr3A6mqOFrwOyA9xVOY4iTpMS6piNxQ1Tvf
cnFP85A/DLWOlaWzrgfUBZKpIhboCEwckG/AO/aVfeb92g1smzYpDzkQGHSHmkWN76H01asB63xl
7pSkiRmyipgiqw7wkj9oLg477GVs31H0tcxmqdwEfAKJhEk3oJZUCRIsZod2qkbfLZD8Y/gtPKgj
WoiVdZzOWFd8Pv0fiQd/ZhrSN21o9mEEXdDBkMZi4YmlYOAQRYmCCwV1vbzT4RLWFC78/TY/2Qx6
Bz/iAyE2aiM03LdW8jb2+E6y5BR3hPw19CuO1iFKzbMPCD9EakOcq5v42uuvuLn3zlD90AecW2xR
b4nAfPNyUtplj1p2WHZLi8idXcV7MTWnKBuuOnMgVqxTFygY1Mh687BoZmBqFdpxqV4i3CibOQ2/
k2U6ZDFnk6tzseAzhi6+cZz6ZfTMS6hTsMfS5KCcrgZlRjtz7Naz+cOJk0DVV4v2IFpGRbpeUtQj
Kp+y+3r0rnIjPC1kr2+toXrsLOe56BD7LBOl6/qqm7x/sgEiFIyTkg/G4zbSJB3qk1Y91xNtTWM+
aUOP57BiXKKLcS89RZbqovagQ1gZRX2FAGbTT+w/XL28j+d59Hk+nCCHB4159KiTIj5dXyBiOMz9
8iyLttwJnpN494zibmZfx50f1I0qNvN6gECGSSkVzI3REptXokjY1TjrYdrBYBM51rrSetJinJ+M
0DZeT0RLw4l9NYC1NEq4ho6gSpsbJpPF6gnLsXZeTK3vSXLBMt5HNYNnp76dPLSoTTO81bH2wlSg
2YXVJNi5Gp/El6PYBzgw8ClhvJDBelqUsMdAh0ftdsA7t9qo1mTz2OwOjFNv0BN9rnqbCKLErjQs
0HgaEkdHRQH1ho54AiNjO9nPyzA8ou8AmOaUpAURphuHN1HD88gR70b87URd6g8tw/O4iK8z1sBA
SF7ZXo/bIr0e9eEKjsWTITQSvyZ7qzvcThiO1vmM96G1mDjTFr9bi7sYbq3OgtKFPsdOzpE2l71M
7gw8QMwWxr07i3fT7h8n3A4EDmkpM2PNrO7jCHZKFseodksIG6It3l2t8w5jaRFzYMl3LWE1k7Fm
9q2Z39QbzU/GMPUmNHARhWlLJCGNo8OehkvJ422oRp43VKCldh+XPATR6FSBQTuwkXIB5Z1gRlTb
otcSNMLhqy5wKEQthpnasYIQufUNdeMpL9VFNeZBK0i9yL2j6zA7r8cfRStudGSSPnLJa3AWt8Yw
+0yWHk0PZ1wCR4R2uQxqS2F1tDVqQwkHUHcLzj7QIdvOZklpl0i1ekPffeqwGAPXgArT5CiXh5ks
PMpMfUF+4sj2OrFBijnRcJhzqndqyBkvc+1tJVFVScu2ktm0PaFkpHh8XKLyE6MKw9FUYT7LJQUO
+/0eQJcJ64tiLP+yFutN5v0jTR0shjH14ZZehW2HwVjDyWPT/OHVbSGEcNVrjGk3BcH1jgC3NBNa
d53TFFXsLwCs1dLg3Xc0ZmbOHneeh7fjNhfa91LeZxAs96OJuNgdE+apPV1eraV3KRKC2e0ZEtiK
nKXZ9LvSuHXq8oNlQe1bKn6IkC9GgMk5hJKgX+Jo47mRcezgrKSd89IO2c8a/d7MQtMvHP0iZ5bN
Ayqb8ZJg2R1HQELwlbygrUDfuMiUxIQeOMGODWIOIuRch1Q88WPnWeZWlNyIlXKoZux7XbfioB2g
NMRu8pyEZXbuK6veeQl8UDE6TBObm8QLyZWMijnIFi7InDiPMcTRMQMgKRvtgw1ozY8/aLF1KL0+
vjRWwUcS8jxOwtGHpsfGZs635hgG08I9R8FwXLyIfZLmsjPMhhdRVNEVaioQVlQvkAblyvuxJt3c
NKzKW0e7tVEenJBZr2jKjlN8SLyt4T0nTKQCcCblplp5PY33I26R3dI4MMqerC9U/AtZnopm3fZ2
KIwI9xT1TqvrbmsvDDsXD2O5YpsEcELyra33ZhKcaSTVLez1BrM4imngthAtse8FnPHwchCd5mGR
wEHjWY8P66BLdWhwIW0zJ8RkLa4WV78vgSZsItvbx2gqeNnOiKbIUGscAVGeSBHxCMZbxD4cfbZr
XqxufCkMCvmhWBMgkd/SwjALmBNGW43rfSJ6AgvTtGe60fJUVPMjg7+amah+BXr3R13OrLfbYy1n
dVu12mmUl4Z7J+9ca9svArbdert2gzedxGAElhx43gzxcyROodk/jRNXf5s369V7TbTzsxWDSes7
p0WOLGBXZol7weOjNhJnUkDx9Vz1o4BDO+8se3mNTJ3Jgh3u1GDdOzJC20f6hSpAgbpCnRZNnDW3
vS41RZqeYH+czrRcgil1MmLJmCmxZ6zNBPTEt4Ut3kNFT81xdeIWQAtqDhc5VPe60KurQkUHevNi
wwjgRjbpm2U0bMa0fsXi3GFPqNdX2zPoPGVIFYLeiwQXq+NXLOSu4R/HmJu197aktvHcADGSxwOX
iNdWAsaCZWrNT6Pj9kf8CCEqtW0KDcbvdIq8IY84qO3U9K3Buti4C4BrVsyR7cf2SUvL1c/jTsCr
iysxoATSBsWlFk1B61lsdyeQ55ED+KTI8kNKEOr637bLrtPG1S8ZJn1/yTK0x8hUMLfrd4jDXITu
009iEiz2jzsQYEEZmxOlJPe2brGonBhaMjLhPM2sPBj7lpGLBrmr6WhOwmxH77ZHT3trLdp3mVZB
pYP05GGT4r9z1iVCfC7cHz0RuMe2A/kFymejaxF0UAeFvRF7F9TwMYtlPmlGojvdxich7DV4uxC8
c64o7xZTxVvhugsVLH7uOmYY4UQNTfeAnh1DhbFT5CuFS38945OySlGDFuteKtjyQZis0iLt1PfO
WZ+mIGr5JYXAgpBKbTk1nYG+VN+7Th/duS7tYpNQYqU8699My7iZooEmV92Bo26PseGetbXqBYy+
7BQW843Wj7felOTB0pkHvEjDdcKllTZM1lUPyTsS8VGa8ntekNdIS20nTfQ8VeurSPQMiWxowh6T
Br3fZlX0aXd2CAMPZIrJ/e5XffuOHIThXMoCazmbpmudBqzUblTeSs94WYHSBDyZkqeOYTrTtr+O
iZjaWvxjv/TyoLrsuXMj8UoFGOHBCG9bWx+uaePHq9KjMs/b7Jmlrrhk7uSevBUgZI4PhlW/FSP2
z6n9hFRjIQ3obmAIs+0QYC+TKI6uzOFVz6V2ZcbNBWC0vU+7mK1CXXN461kgMo5gb8aF4SxYxrIE
6UwKd31+rRTLm7gjnilF2evLmi17aVSX8l70fXYsM+X37HTobMEOoZpd9tOsV4EgqItzZRtHBO90
E1AGKJ7nKm+/jFKV2ErGeGUp4ZiE6Be4wntMYJ10TcEzyNTag3BxTqAqCbyRyk6Z5kOdmPvEdLxd
MyV7j7FjPVfWTQ6p44F7C3Bs99pqKJlzBqYy0FFKetXXxLGvC0YXlpRsAkf6g0EbEEaWE+dryBq5
iSw2oaAGQO6+Z0PzXCvvYqh3pxbXHWbnaG6KVxt0G+3YSP9qVoo9d7O8GRGTBTPZgVSat3qvJsYh
6qTDED5n1nPc2+nJiip724Bd2fb4y6aUiQh41xyHKCCPGUbUjDWmZ9Tk1jJIujaYZo4RMUeOL+P4
zkrTBzDk9r61EXpOGCLynoGmE+Gtbtr2xR672OftpO7M6rNGtOH67y6NzYcxgouwOmtMkQaEnH1r
1HI2TV2gL1cd26F9pTs3VetdjxEDYalm45woczkCNGE+DNoG6kIEqqxvH6eedGmvz9L9eOMtRnlU
VfVjzEUg5ahfY2HWffELdWlR2ynwLBiVfI4rULB4mvZ1h7MkKprbzBuqZyiVPyNfGoAzaYMQwDJk
JriWJ8PwFDseNkOuKPrsdztaM+7X5jrmqIwlaTq2Hl8kgPNt74xb/UQeFs3FDCLMxsTRs+NHhZfc
JBaFg9XKaMvD+yuznZ9hk95msip3xB4DsHCbR8nkDZFDvoV7cIwEOzZqANoeQwfv4gUaFTtzmenE
gsRuH51whQrM2BQgAECX6ZDkz77VzyaudcAWmp7tJrN9tPMvtxnNG+ZqAzLLZCFtE+FAdRmFe4tw
9soykmbXlZ+18KxdN6xSGo6SgjIPIx+nmVVVbFPymjlweJuO/c8pkk+lZTOCpPXNM+dKw48WATRt
OvalU8SomnoIRCQ7Cs5G3+p+IlnBIY4a3x9H9TkA8wn0In9GaDuB/eH20lX2tJACBSVvG+a4PKc6
PzTVqPCyUjFHc37oh/wmtV0RtPUqtUJWAuJ5yDhQjI53KEG3QnVc78hEPo7gpQqrC3HH2I/1OPjs
93/SiHxEAyXs0tn9Tujzvu0a0DcTvAmDvYXTW9dTl4CTmF7MVd/YNd5HaFdf5iq2cEzotS0zENEK
xWgHNgX1z3e1tA9qKTGmM16pc/jT8HBI2PW+0eljFRzcZSN5OjpC21VsHG3TvCUyrRJNsrdMSnS3
/lmgrdpCcqq5aeaifkMn/4FkddfOoEgFv6xopbvRyxGNpOY+Tqb8USjtUzbmKfGs/qKmfVlH944z
HfjuG42uwy/DFAaankwBOt1LDf+dq8bS4EawuIik9ghyxtsu2rRzW0wqoyLLrRY7LDpXaFAwOrPg
QuNO4LYJkVmhRDD68rsY17FPj1TANb5DZXwq8dTCm1MsP3Z2C9o77jzTL0fM3q0mP70MAa1w0eY3
xjL5+SLGY4oYwPtKi3t8CT8zI+8Y75yrkSWtm8/pocEoyBQJFNhEc2BS403CvgC+VYhdm3Y5QbIQ
rHnI4Siz1zC3GTVxZG8A5HxPGhJeoyAQG0n7o5OIV5PVC4IH88bOUx7ebMnTGJQptpSY/Ih52oOE
2VTRFv3MTWxk26b+rpwDXOxkJ9vsg7xGVsrNgJRicdrA662GBSANtgtFn+F4vJ07Ayh6Rg88AArR
bBN9RTk/iUycFRrmhcH8PvawpOlAWSLk3Yjqkk+WXmfsoVjkNaFtR839aMinAqCJzyzq+V8oNcG+
PEg4HfUEfagd1pGu6ezSYqQ+jV9a270nHmK3zG581Pv6pkRhovi+rROyJY0AFthVwx2Yxj957k9c
hAvyEHp0aIAjh0EKGM31noEId1dhzAkuWxnuQs+8lQ1Fht6qs+4RwuAmzc2CVWSXjAjhPKz1tlb7
QsUcvyTSGLnzJqw7VK2nwple5gQ5X4X1YpOwWmFv3rQgstF+7GOn8aMoBTpoQ6VATg2MMoP0ty7C
Bmf1xpGWqLvpGctxX6bfHKeKdXBg9VwD6TAa+9jEalomwLW6nMbewP08xItvjZCrQxohaPyrDk69
d4BrSxwyPMbDn1mJx8JBI6yTMHRSkU/77wV9z0u0FVaY0PjOBVHhaTM/awNvYoN0HMDQkycn/K1V
W7IDqviB7nzox+zWySkbFYqTaZyRJEYsbVF0+xG2lKt5yg/OcKilRxAyPVRXk/JuZIMI6PQi5BDy
BxpSLIRJ3/tZTqhVTBTPuQrNWxulUDLiCuoN4zOsmXDh570YMtQO44L/zHAKsWZUj3eMsfq2Orto
CO1U/8zY4w5RdGBqQ4AxE8jjbEAuZL9z8iJpbQ0ntugLKn4n+RCm+fVQo5itee2lnBETDcZPw2zu
5mHUgxJP6e1C7B/MjGNcGsspXywRmDPUOdzXvRSPdRgNlOvxuJun5q2JuuKQIC+0G65zyup3IySn
QKxa/a68YWXbnJakevMAGeNOL/du7H1hm39dwJ2mqfExC8KNnRmWkuQ6GFXmsgJYfGnPd62uQIcx
IqgaKzt3VnEMrzuRu3f6uJzH1oouFtauAKNr7rd1Ppzr2rqHD93dmyvkZ3ZaHoeLYkw+2mvLjLiA
ovOqsjxYP9I0d64s9UBIUZ7biqw1DeNgWXKS4D0o9pVlWvuJMqUuNPLE0bAs4OB2dbx65Sme9lOD
49tzx8UfO2X5ta559NPd2dJLZ69wMQcal/vG0NaKyTytSDtyHfQzIF9gE5gdt32CJr8X9R6ovrdB
eFxejx0+wO7E++ZtNU3n68zCthR1SOwNdSgK64FTnw08Ow7LbMWxRL28cW0JPQ+cVxayp6rK5NQY
tGACwdfGhAE6xPrPlhcZKMEQV5OJPEsNnZW+ZNZ1jZY5TGrlL9SNfCbXcdaFZzvJntNuOqVFxsCp
AAkL2IFojeQxd1kcTmnxDslsNym1z+biPkGy7sbawcuZRQzWVN24DXQlL96ONrc2jCmc1N4474Cs
gQWemGGXJnwXe/rucvOStnC2FbLBNiyTfRjmd2MFwk5wH/gycb9kVF+NZmzApM6PllG9VeDBty6T
atx5LL8d1A96Lz+cUB9BZmWMQ/pdImsHabjSg2lwwDfW0beblQ/5wpasXZfqBqWONXnPXpy8hxZR
OIZEXedN3BWlSMn3GRKULpw3xDcALEv5NCGusxPnaMw0iYGSXkVDX4OR8EBgAbAplVocFOLSGRxt
FNsgXVrBUNom1AkH5tUYzQ+jmeASit+8CM3ukhUwNeMgJjBp71DAE2Rn+yGq296WiPFn1z6NGa7x
Tk4XUTVnSImoc9CnDqyM/3EImPl3EXFENDqOaxtrECEhYH/IQWcqo7Rfi/KSaurR4zqeTW95m1Fa
b7DFnyuSjq5FantndlVtIBf7jTJBHWZu/jvakIe+ltVrr6FUynSXpfQqsyL55mzCl+FpghlF6xnf
a7XgLk8erFYT92Bpbc7ktroYwgRIRZQIZv8SGWnB2HjOzNsyYl5bVhCDoLc8W6lRsclBml0jYNzE
5XSjmUO5rYRsDmy0upvaCf49GzbpMUVFesm6ypyzuzFEEdd4s3MJ8UYG//jNM/4u484R1LwOiG9D
N23jjwHRBhc2ahwN7ZzZ2GuwjhOE1eCdOpdlPagfcP8CYs7S+nPdIXmoDW9XIqWlwJxPbQaixGCh
hxYu2mVaTCdGVt5Wb5JD22YEZkQQjURiHtOacI50YmhqdAjVtkNV134DMOnOGhoM03Lae4Vpno0q
JwR4dNirFpH36M6aj6bXvWuGqdm5ALL/g/w16f1d5LfDAEUIQ9fXIEvb/MPVg2YRRIuBVJc0Lxw1
lS1vqzA+p70Wv1isvZkXRuz1CnbyNZaZ1zaPv8ZuQhyU0K6LPGkYXZW0SRpg5AA19czZVM7XGegW
XEARrqrBQpvK7PBXhPQCXwyl6ikmcuaAUb67i23+oXfg38wKxEhGus0VlcWb0ZbvXTu+AmVewYCd
7k/t2ODdZZMz6OnT6Ek0fT05bkVv+57ohv0yV/Kx16S9W+WJQYSGfWMaPFyNWq8e8jR6oGun+WPI
c2XEAqAUR98mceroBNsqp4cBxq9BVLy2x43TENIh1784jLDM6jQXR0T/a4INJp4662DegacpeiBH
c9iLG+bJy3FSFsVIVY7bhj55jWZWbB8gBy5DxIy6pvgrXP0d7q93YyFz9chEuITxfCoIfzg0kuxm
y5g8lMDRz8qMv3Wl3N3kQsvqckR20Up4L3Xyy38FsuaZmUFcVqBeNE1iu5PyuhXUYi2EJvgqq1/p
8Cu+sTEApM4OEQThMCQA/93bKQTmA/Kguo4tFjjAXN9nIsHmnb0y6GMYOPgN5NWvf0ylLa8KT9zP
uRP/4MWBKB84VY3xKexq2x9zWEC/AtabSoXnqn8jkudaRwF1IPQr2bPG8d6ArVKSz8hV6xY5wtLt
9JqbM4gcXbwPoEu2ZuNcDGJar9kCoYfXuxs25K4/xtYJOZ11lvWCItvuyttY6Wh8BvPdqUaHwp5d
zLwu9BirfxrzJPe9EpOvoJPdLe0HxNQrrs+C0IJyueh6VAdeg1gAnCCot6qJ7wolXpIqyWC7gDeK
V9FCu5bO7PegW0LKvLg2ujcxscDsjPYxW5oVOll3zCGhj4MNaX4IjpAsna6b1Qu9zEihM40QRUYu
Gz0W+pPdwZyf0Vz7Swxz0TKW7gjRrLztFNDoGkex3zqpoMlVFsp9DIOhObJaicYMP0CT7X4dfv/8
Mf2n6Ku6/feQxe4v/8KfP6p6bqmT+j/88S+PVcF//mX9O//ne37/N/5yST5a8ILf/T/8rv1Xdf1W
fHV//Kbf/WT+3//66vy3/u13f1hTKvr5bvhq5/uvbsj7X6+C32P9zv/fL/7T16+f8jjXX3/+7aMa
yn79aVFSlb/99UvHzz//5hFn/M9/++P/+rX19f/5t//+X//b//i3//I///O//vGvfL11/Z9/070/
kQoEP8HWHdu1LJMnyvi1fkV6fzK4UA1B+KN0XEeSRsxDqo///Jsp/+SQ5SxcaeqCO8okxrWrhvVL
hvknRlGWIwxy2QxLWvZv//ul/e4T/L+f6D+VQ3FLmm7f8Wr+ELytI3LHYGHrhukZQrJk/30iqEkT
XpiRTRwigIQ8sdFYWkZ7b3IThUzhkCYTZR0DzdtI+Ex7V5mSgX352IJ9YLUHN3rN7QsiI75ppD2R
RIRkJQd8cIhrZnP1i4NT5fpv3t+//hJ/+6LlHyJAf71o3kzbXLPj1zfi9y8aMQ4pciSrbwvDqAPi
+W7gDUCxZxljRl8wjBBnRmwxDHe8jdaSvCJ072DGw+E/eCH/r3fPddGfuRbvH9XU71+IIZrIKy12
aWm2oK6P5ol4EaygS4+q1zIZ9Df2tzf26Oi9qA9KFp++5S3f//hl/OGR/Ovt8IRuU8yZmPH0/0XY
ee1GjmRb9IcuAUbQBV+V3mfKV70QZem959ffxezBTJcKqEIHCEnT00plkmHO2XvtD5+hB+S/9r1w
lv+OJPqVxar3tFNlTe7CTMkT+fNvE86cIfzP5DA/DY6UkvxV/hGWw52jWx/e/s7jpELZj9o6Vqdz
0UCR9swvWlddKq2ZPc2xSQaJbz9HOoGRrT9+RfPhHSe4C3j1uQEobYM6eAtgolCTJjhEnnoTRZWD
P2RlC5LDJEz+bdwX4Duj+jui+QdmOzJgWMy3NiK4FbcVJb3wsdNLZHIoSg/U6l71dtD2WVn62zji
TN5EUfhEwZkKWWofwkIQO1Gf/cTD91i26xakyVrUyjlmIGmw37H1TRcFm5dpfO4bZ6WwPsM7IajQ
StzXhrCPZSLSq8VhDKK/u8hCWo9emIZL+jP1krovPhOv+9mW+bCX9SOyrv5a9g2WDhjWXhSJDeU9
TKTUufQQ83/tBE9NpFEd1ibQwiBQ9zhFFgWSlsiU1qkiaM1L4Bf11rCFTUjRmFyObYKchXQL6CcY
ac+pORYE+gLFSHTj3PRDv7ZESOGXgApUWtoQHOrKWwyQtB7AdfhrRSTbcrD9ZzKRnhNz0+NOpkpZ
fp4qmW5ix3rz5Gwvqimmdhih7J4oLdeH7jL6kH9cv6WGAPGArHlVIhErY+pepXkynfHQGG62p0sw
LR3QcxdrKPDzpuGmyUlXgXmxHRRmEbp4085wmhfQyh7ycu8MrgjOxNhA67c4+RqdlZ7BxbbIUJTc
129UK9vXAvkZp9xxbRTu+NSAY6Kn0QnKsJVaIcx9zntS9YaukIdckwdKA9HGN0QP5MP1FoJw4jXC
Gn9rOVawMSM/XchQ69ddVqgNx/j3VHZs0i3rp+emHWd5eDiOyrvtXA5FZSVgDIHFaOaL2Wvvpmhf
R3jQe3bLxUJolIZ1pytWGhD4vxza5IdD2/2ZU64UhiB0xjLvU+K3L0RM+Mzq4v9y6OlpWET+wgzF
ykxI/6HtQ5uPWAgO59RJOQsoQOaV8zlEHEpTNPfOpJncepoR7UTiJ7u6XdS54dV7Jv8OWaLOXoVL
TqH7UIUJoqdnva5bZk2UUxqMPbhPxYm9eXho1T9biV92Er9M4fMc8escInTddhDL2CbhM2rOXf/X
36Proxn04I0WFDMzpBuZe9IeKXyFD5xv2kXDDofYEWuHv5OjdnfsnSnfaK7nrfIi3v95RjN/fzG4
CHRHWLql+MeeJ7x/vZikzpNQDDBydagBC8eBgAY0ON0R7FxcxpTIITMW5lHOF0p5I4UZXSDltFqQ
kjnYvkXRy7UtZvxuVgXU4SWaFoPnmvNrELXiW2HgZ4G24F59l8VgkAsPpc4qp50Fsk431mFlHnqt
HRFA2cUT5xbt2KQR8chhZLzU8TCtNaH/dOiBkPbUe2/STxG5Z4G9SQrPe8uK+lM65RVha7yFf357
hPH7zSelcLDxk1cuXePjh8X9PCiShFnmBHtwHNw7z0nqo9YAc/cFzfoG5jKNhZw2gbK+hYOKf7iR
tYQR0rMu0PZIG8u5eHTMdhP7hoRU1A3UleRCDc5bikhJyErOm4a94FxRWXjkSEjcojc9+ZO+yIiU
2BYNGSu6M2SP5ZwIpqxGbRKMt0/Ku7boascfhWHZdEV65wbEuz8jGVjfvyM85YvlpghTKLZAgLeZ
f+Z31Q49lOi+cckC9IXopiGZG42+0n08K73yFHTqwH5K+iFd1tG4koDJuBcr9QXI1S0zjekHGoEF
mYgPk3TCG3zCS8WOZasPfbYppDMew7wPCcngVF9WytxSQCl41OB8TDqMUr2nvYFUDduFLrioOlwx
NbOf78yfeTT7vzSH/ApUnzBHUVq4fZ89QILEAoLi6ebFmNTc3i2+Cm0bDG1zJfLVu/qz8nhyx52b
1dXJRrN2Qh4JNi0VO7cyy5NkclyC5kILbU/OttT0dVOStFEQ6JVKDHX4GI0XMQQuh3azRUEu5UvT
mjctM+0nd4qwZeswk6BnxmVLH1CV4vlJgwDPJ6tZj5xt7EenIerHVWQlWA0an6yGJtWE1RPmI7Xt
8BE+5DOFzFbGeJ7tQniK6XNjyDhRsqL6azKHG7Qgg/CgO7I+OEZTH+T8FUodZ/fnW9z6UNaRpmE4
PLP0W+AUsPX+sKWxaS4kxLM2tFUEfAnAzVeKH+hBhoYtBgAvDZcoSRJq5yfyMzD+rQMRYBdmyNVE
196SysBBB3bimIiSy3+/RQPd7QpVfM+KPad680vRl+7SskeU1lXsXlJF9YwdDSDhbFYPQE/Av+rH
uG35Sm9p1nYhJdPUKLu9NkWfAi+LjlRmssdIc79VHalTIQWoZQOt8tqJ9pn82vwQNpm6ek7vXLm3
afNqL4hoClxdB4xKPTpREzcbXMOOIBjuuRmPhPQni4C4QrVUyz+/vR83qKZB0cSBsGSiYJFCn7fR
/5pfewAXQWTh1isiT20tE3KFK35mra/tLKrIf/kw5cfpnF/nUEV0oZPYNsWqD9N5WxLt4DlsXLJE
xt9q04TiGTff8pJSY9hJ83Gk9U6fqflcNMiWLUNWr2O3YuPsv7mPqa+ukxq8Pd4j0ovM5FsRJ0gw
fVQMKGjdlaQhdqPXFu96t//LUmR/PFGYBqXZ+UCGL9lwdPvDutjT+HMSCxmC24gju758n0+7gM3T
tcohNrEPhYIERlHgEuK9M6BTF29jnrcnTBTrKZLIiNED0NhH+WAOGFs5QolVXdQ0mdvrSFY4tUhQ
vwVT0KpMghLYSxfvzLH96UO92jhB+VNHZYYgAIVa32hk83oaaSY1nYfcNrFleOwhorI+aBPKvt6p
3aXbG0dTOt6rTcE4ye11mCKQwCmP07as124PjTETMGFJocHvUyTjqbBpSGuGbq3TmpgsFCQIMqy1
JB2DPKuxWOPXR1GdU0nTXdJWy7JDdynM4W+r23zM/mUrYlLLNS1hcIYzkON8PALHApcGohCAerY4
G1yWaUigCjkjIZ0Psq9QGiLZ9n2IMBSkt3ozGlszRmZMGfMxxX6LEbWkL1/k5LZQ0uFogMqunBBU
lcyVxYAWEpFisvG6Wh78BFexE+G38CTiChTYiwSmyF4lXnOyXFc9+yLaykjbmXbOziyq8wtN52xn
VVW4MXrpvtR18ZSrsP2W1OY3OTyBqqynSMBdK0MgJmXyVdbxVZJP2FnS3UJz0jCu4utQgQRNlJI8
PW9pXeqMKxHm4iq69CIRvOCKA2dI7Jb+CPJIXIZgIQqCTVStHoHDHaIQSVkkfRSyU6HtO2P0icQo
d3nf08JGS+vubbqru7QPe2AUKTU+9p8G+iJyTPBlV4+kRlDII1TKgCX1MNhpc04aNLZxiAEBn0aW
5Fep10fEwMULO3bx2IBGk9z8u86ALpza4tJlKnwxSq0kHzYA9A72wx5AVymOc01g9NsJJ+eq9x00
nppevGBxsanXO8ZTaKA8zvTAfMZ6iHScu/4C1RZ3HMHvmiLCdyKU5vDn2e/eE/j3Xpc+gWEKYTPx
Ia4x73v7f01/hWGItuzyDJOA/mxOHFj0iFhpGBntbK9e+m1fbY1o9sePHFFiL0kRM1jlKmpLj6Ap
3znnmnUKg70NKvfdn+g5K3pI5EuNQEdCJ90CcfOPY0PiWqwLkqHSRdbAQ6QJuU11s6XK+UaT2b2S
EgudxOUN053tJAr07WYoP9eRuU6dPWLGd07Y+aYD0vowADwCcU9F/s/vh/3bcsCizrvtoKoE4SQU
5bV/LweDZVcFXsdkUdVuu0EtG+xyLGMxs9UVO02x0gMHXAVtEw65A6I8p60P9xppHUbDxhvDZEmW
Jflwehlsx6i9iM6WL9rUhFdjukIQA/EjgDznvl1d75eQ1N4jooFDEiX1Pz8yDYgfUku5gWofeeB/
L6OREcEjb21A3oWB2OhTE/FUl04oDzji1UsTTSs71ftPTkioeh1mX/hY/GXFHv+RHg0eSeLEvpZe
t4r6rjvkYYEjAn8S5D3Yf17nu4fcV6fBERcg6M1Kr1BC00qDCklvfR3AkjwlwntCP8DOk5A87C5P
UwnXlHzXrP/LBGj8tlzycTiOtOeWoGVRz/n141CkJZXSIAJFKYrYoxEBa24BRxro6FadM3KGBFQh
rFWL6inkTFK0fQmfE0oFLbnmgZDlaevRSVnQaKbo0pfpNyw/0hzCNVhCuaRKqB/5vXQYqqJe56MM
bk6F9bhCxlRzkvHpJdBqcemfEhX5qc6J/0ipXkWZlR3/fPOJ+a/59WFUhmKHZ7HM6jYVs1//2pi+
h5fqxGU7mpuw/ay/RqlyPgGswr0auw786VAdpijecZt5q6jS232lWkIGDRQprXGzZtjhVLXO3x4L
+fsrMy1OV3NzUd4Lu788FmxKE5CN9LDxO20CUESnej4KAQ4cD1qXfDNyitf3H/lOYZMQbhcbjmF5
isr2BMZD3Dw/MS66Ly9Dk10NDllXocyfhT+FmJyhxcQ87A+CdRCJPciFsnCqbRZ5EOxARGDXcS+d
LvLTkGPaIx9o+kLQzL726uRV9pq+baacKGmVfhFlPEC65ALo4jNpKsEGMMNrrBNpjIr2YgkzPA4x
arbEW8KJGV6HoqZulqmXSjjIc0KdrA2bzLwM8/1a9co/5dD8gCPonGdzdNVd235m1gzPXZfvimj2
3PgXvP2Lv9wOxjzZ/Ho/uMJ2qKgo5jxhf7z7eQh7e4hNxBqoMLcEcRDMWAUj9VNacH4oTyp2syNG
h4sacgpqkzbunCE3ofSEIJnQKSppXtuuJ/i0LI0taiLP9uHIYPhYi6alu1SKL1B/h02tR91mKnxn
YatKbjg3FE99vETXSggxboiXzAb+GbSu/t3AjTAYfbnA4dQee9tp9pyz2wXpZP1rWjZioxozXZFW
m27QE4oN6mVyUIeheKx5+3aZG6YbvybqYYq3xPOwtJDWCl4SytdDU/j6kSV6JD2gv9W9mz57pYMF
Qp87XK37DViYWEdFZdJMZ/0ojaPuC6SdJATzRIQdCSmB3m2h1aG9cTgieV3unfKGsLvC/GojGz4Q
mGo9ugAPWGWmL1kHx8RqdROTT044tQk8uWUvekpi21xlveOAguFb1UYzQ55eVxla7qX3JZbRyDzR
RIGNwSF1FRMqtapHO7qmedGvU7v0sVdES/QH1uF+sQM93CD3wbBVQ74VdpC/qjZ7J2xOnJJZ/dKj
Nd2kzOILu3aiS2mFpyTKJf+xSu6tZCZ7yCY6JARyHFp0iXjCRfI+oKNZholAHzPNqmqUzMRUj8iH
cAxszFSEZIGXW24290hKvXsMw9E9Dia3Agmo4z6srO4507a2XkgYfXX3XPkGtCXsbma7bVvLOPX/
vdS6eP/zne7+ts11hOtyorDZ5HK8UB8mPiTmTtQ63FJ5m78YqZ+uNQedtGXPRRE/648CwNMRftt7
qyNyGexhOt4vAZGoS6bsTl4Hea2r+dpW186/6uLCcMuLFJf+jE619nHQnV1x9jMvuNY2JQAzT4Nv
9KA2YVWCVPH37sYOvmiBJunfw3W3mqr6SZ374GE3WSZBbG+rRDOv/NtfKNI3+yYremR7j8F92OLR
CJ7MZh7yPhzrKYb3nj5343OYPvvaf8ZUvXjec22+DNVLab5kySsjN1/S8ZURJa+V9hqOr2P9lmmv
DB9eilalHSwizxgW7lD0NzfIN5VfuJ/TlL06ptd320yCdZr3zXNbV39ZiaX+286IfiAFSIezH4U2
Et9+XZyEJbW8jOnYC2I/qr1T7Tt3r+t7wM2Duzd4kyjzdocmPDK86jiJo18fa+1oPeTWodWOVQFl
bx6De7Kzs7oPU529DPoJG+cLpKRyvDCm7JK5l8K9lPm1YuKfrsN9TNOVihqjKG8eJpDypsSt4Wtx
8w2bJDzek2d7QgMMMOSZlo65k7F/1KooWoWVXe4oPwUXn+Dzh9gCMSt3kM66vW7uZ8oysApvx5iq
/T8jcPcMQC0MlRxi6hLBMTQPdnmsyCH2jgWBnPrRyE4MkZ304TTCTHVOZnJmBP1ZonW0z/WmB+AS
X0r7PJJBGF8K+9J3l8yeR5xcGWGCrv2aO/MI+mvqXGPn2qQ3BoSBKr2ZwzxQuzZyJYdb4t704Wbn
j5F7a+DYHFyiCuLWKI/3A1VukYIRkjJL0z7qDm4Op6VxdB+oiB/fpIY82W+rfmOF5aM+PVrZo3Ef
IntkeM4Ny6ZybtxltPHjbm06NzO+Jf089Pg/IyPC4j4S60rpXjVX534NmosRXjVI1sYlDy/IodLw
EjfnGA9Cc2b4Dfu3M5EATXviWrSnOp4HRJ3IWcHVNO8jyY7SPZDBwYirQ1gdqLdpwSHr931GTvre
9XZx9Jcih/XbHsyZGxmUghQNRAPM8q+3eYpS2KkCk0OKDPI5b0WtukZHZjcTb0c0dmevdvlzgOBC
8tFXJIgiGuzb9lwrjFOo+LciKxB0zj+6XyACGicTHwmBJejMHIofUCUQhcKuC1xVn7W2XZeCkkMw
dkCY9CBa3ymkQAEWtojVG65qh8YQzL47r3r+uZOO6m1slL1lWxb+8+/rTP3oSfa+brCfIgfpwXSK
7nK/ZLreXULs+xtc6xBx8/fJLMxzBT/0qqfRNhbxN9ssk7d2qKtdnd7+PMP/XveiNatbkm08Z3OD
Hu2vb2tQK7o4oY+pa7KeozhyD4Y2rU2aZn7Ys7nSR2ep0FMdszo7B1mHWrubHuzRf8qHdHiiwfyC
gCHGRgcIji0YkmaIhRR4NcMs0XF33iUY9klFYtqfX7n4rfzKK6e0IRSTnjB+24Qpm5WiTYEKo7Vv
N82EB2Os5EtCMXZlmhQl47Swr0Wcvmsc5l8taisPJBCQOtKlVLaLLiMhHACiI7NT0sTVvtQIXvvz
i/xNKmHyInHzkHCIY4P0nnmB/dcxPqLlbHgFHpEGWxalMMq1FgzDbaujMK1BqJyhoqIJ7MMVeK9o
QykDhwWoysWd3ZVZ71aZgvcTrbkdsg5eeZ8eI5daixy9T0IEl4bkzM2fX7X4bX/Lq2blp3Ojz11A
NT+L/3rV05DOOumY6LDWK14ihUAdnAAOtg6yn1kbIRgt1gsPpErRjPoZKRHghxpQf63Gz3rYEgvg
cazLadWsIhq7W9dSHHhRf/7llYrfDqJUbQWSSrqC8EPsj3WSQZ+Ae0ogDo7toGP0gl3XW/oxanbJ
fQTuNkx2YHFygfBtHhNMuXQeg7eZvE1qbODuBP08qPBqFHlD+tlrAlEZuIFgU4y4gJauhqZvbRrr
wfvPIKeb50GfNq69GaeNY2/QZFrFPDBZZ9jKrW09bMNg988Iit0/o7MIcdnFw66xdnawN4N9hnx4
TXQCsBtZEjKbiR2jAHfV7OJmFzY7390GyS7kz3G3MdyFBi8B9Iytlmx7b8MYiaY3Npmx8flD8nl4
wSbCFuKsa31tEUnWrBsO4ytcugyLP4Q/y1j3KBvuo603jGmahzuRIwpU230WZJ+rv95i1m+3GA1c
QZWcycdi23IXHP/rFmucjig4C5yI5VMsCJuq33rAp1ZE6HrvGXasaeJcB4rAQuGh6U+R026I6c1X
oyy0U5u4UJ4CnwPrjSHSW244FB4s3Tz879LM3zIFoSdhXdkYXviUkDTyWcQ8chASxyMlTfemtOpH
X6iTb724yas3vjpEnfhvwX2UzZthv4HvYRADa8WbNH+P83c9+kQ6qCHeu+FTcx/V8An5fuJySqqJ
Mery6qm23Otfbvh73+OXsydvnEu3Ys6VMx3rYyGsh0sKliDF9KRrl8oOuvWoT/ams0T/SVEc1OIh
3XhxJ9Ymmmy2P3i8SCLct9G1KhTCzUr7FAiTpN8cJrWDcQMLe4xjMQy+Gqr2rwgG5MKHtnGpW0c+
sGgW20qnhobADBOkMXwiyNR+oDr0UGC/wL0jHGK38uYRo99nt8yTtSR+cxvJtAHRZf3wcHkt4Bkd
wAV62BTrM3bFdusbBWCFvDK2Fl3Gxyr1nqYmMt5aOUIxJyNQqK9Kd9xDrabxWM6XJi/HY0oCJqQH
me4iQW13jMMXRxnBi+vfmjBFJ92Y8otEs2/Dgry4s2sxa0F4AZdjE2jZ/UkPh/SIOwuCcPpDj6fh
uU7DcmPFRrEzhYvqS2n+VUQ9wqgWlCubVkhLcXAw2mL6lpv5566h4kijttmMbtBsrLauN9VM+yal
Y+bptWkJKXI2QZAyPsPI7bDP173m69thRfhcBcTeGh7vF1uA/Ih71CB/u1WYpX+5U9gkIfhhakS6
T6fywyzOf7yF94Pti0p3uR097dXs+p+Eh1UQ92R7CsNrTjtmE7sEgBUtWqo/v4Df9xbIThAi8hK4
WZVQHxY/n55kLdhEYWz1KNACNWioRzw4Te2xzcVJmkEgm6IiAEWjr9j4EX4KrAKQAae6XpJwWRI8
OaMAVfspbdhEJW+oBuQasMs36qIpddGxeESpsv3zK/9tcuJFMyU5eB0smrwfe4/B0HidYF1dUAkh
BdSeLlk4O7GVboFVMb4DFRhPWkuw6l9+r/zwkUlpChthpy1cDnr0T39deMlQqsdS41eB8noO2LLW
pDAdKTEW29wvY4r05nWIIZyKwsKWpPs0/93aPU2u/NHrZrFCrtqtm8g6RtVUEEhVoL9KAbvotlUY
FMjY5lSm/zR53fRmqPYxbwnWsNBy3tKwvspoSN8NAAnYA4A/9N60DwmYXzsxFSCz82gVWKG9GtNh
fLxfIBRjEk3rC9Y3uMZFc7BUp44Yr4pth0+YcsoCjcw0q6UtrHFJ9tgFFplAaeOv6/FT3cqKB7YL
NgOytn92y3Xe4Q8Pi9cxwoiE7w1DolS7ctB66GOyP7iRenUi9Eo2YvVdpkR6oiKUwr9K0TewgCzy
MbGWydhbq2gggMP3PXNVjlQHO4WtS0+NV8/IjJ3QVfXPz3mAt2Et7Bc/tYs96Ob2bw/jx1M6nyzu
D6Ztl1lbmO78yf9rvYs74CiSj/0B3zO8zrx9s1sgygMK/2RKg5UX9BltZELua8eXV7KM6Zz2HjRB
HCpVZW1MUngXcoRhViDnf/rzjYek+OM9z2vT5WzymSvcv+t1jKFyA89Br9NLcD6dqY6ZJpM9Oe5r
yGzA0sQkMCdBLNtEkhig2vTfSE0KUfRML6UDwTvLjf39UgX0mDPEV0jZRyhYk3cY5qYTzTZQh/mj
VQOBG6j2vDgSUU/o5ulxSvz0ZMOCU4gzsXojtXSLMn6RsT1sUowtQX4Z27Q4hBKrcurL8nV0MkhW
eb6JQBocvcaNN4ULj9jMpojuX2a8lNHO95rq4EEUIN6uRy8lU6gwQW3u7t/dL/gFiZlqabEx0xso
4ZXYRkWiP3sBqk+TA9sSWx+50lNYko7J2hFZdIZaz4GPJNP0MXOGpS+Hds+ySloE3Yu6tbM3LS4/
NyM8Lr8vin0rnO4Y6OwhBqszbhI95sJ0dfctG9S30AmH76ENijLRjLfAsADbxaKAgjcYbxROMpSK
TJqjrG+VpWtAJspx0dMefsmcr3Bptg6owIbY8Mcy4l6PXY7gduvZB1uT0T4s8++WKOKNlntia8JL
omaWsHx7/B/aOhUbEaLMtFPCM4PSN5c6aKtoVMMSp7h1wWq9wZmLazkIxOH+lZ6/6UFbHYoCN3Su
SnNDnCRhW7JVWyTprLgGuSVNxU6is6D22XP/w7PbU44e18+oLFNK3aV+3e04aM8WH0OSDRSGp7Kn
D0mDSyBOSn/ODVBB2CICUk/uCd2ZFkPjxAd9BJ/ZJ5PcOlS+TnXRw8KjInxKUhEcRNYczFIfLuix
4FUO0Zc6h/PLbd+9xYX5TfPaW64Vr4Gb5qt2TgX1GjIg+kiJQ1Ml8nD/qjCT6YHua/OmnV1v8C98
BD3OTcXH0NRvQTQQ/oMGDmt2KR9Nx1kP+eBeRkor9dhkB0jRyzGfARdahf+W5JrmZFAF3GhZ9QNW
aXPq69bbQ+hKKG4rYJmsakGGnbw0vod++dk/GI3fbcZ2YMF2B/OMhUSC8067pV1gJELgpavhinAO
wfDCpGXuYwJ4QlKaXRCmQdoYb0Y95l8dD56mXk8Vezs9OAZOPWER43+Q9hXW5noIbOOGx5tqZZPH
7AQhldNga7bVTmU9GYx5VpEJ4btr5AaKylwsFp4IQ+BrhG3W1TSuS6DOW7/CU1uCFX4SdyJpORkr
QTLSis2bvkEARflY46SiZQmylLHKxIaIpmjdVdCHQGxizalGOjbohfHLTT8mPwHD33vPoJr1wyQT
en4tUGI7L4g97VV/IemM4yHV4/mbBJkOuD9oVgF6rTNGbGsHF/9IVkV27dFdkgMPXldWxNwg8PGX
Sqb6loM4VBPNGfeE0z/Uem6DPqQLEnhDt++qmQnRjGKnSZukAF3l2wLvLGpMPzkP0vWXnsedaUZ4
a1LZ3DLfiLcBniWm7HarFyQfVGjXaQln5brIZ9ixLZKf4xbRrFoN1A12RTq+U6tyTghtIbYQ5Rim
9aaYvT7gIwExx5l86ZrUOAz/vSSoiB6apIVEqieQzjLr0Yiyhspe9grOPP1iM7+Qe0O6Ak2DYFlF
Rsk+mkfOVdqJuyR/oo4OTROeKDWuwhpXJcoSJOuNe4yBL+ihJdFijuO6QRq2Cx2yuWKRQZ/pqJbY
9KulEUOUJ1jgwbHRKk6qtg7QqS38+3PmVrsfnJKgPgPaWOz8vH8GhYXg3eUzXhYVuautl25jlLBk
D73rxWyPrEp/NfTyp8JGdah97PO1fO2wwuyH+dIkIdYuWiwPOgT3bZjRSCkHnJ5aTwp8EqffiXp0
zkrF0Y7nFIIkn8KOalSPcNsZHtVYLzIjG157d7SWjkjLXd8U9bvLkkyq+mNUIRId0LO9qQwnX90y
L5jGm4Gzd2nojbYjStz3EQp0stdfwXKdbeWOFxiaISLO4drUmoVIhETFYgSnVYvyhVibvauAruS1
LteAIv6TBGrFaBSq4k33OvnmTdUJJe0Kd910SBOz2ORkaK3jzvxm5k32Rc/bi8OKfLknLJqzy1WD
0CHm3kuYROVKa3N7BRmhPxqwR6Qiypq1oHwwBC1f6Q0bx001/Gbdc24ThxgXotk5JFK/IpleiVxU
T6YvTpEWezfEWEgHMGKsHVEUB5aN4jAQz76e3AbCYh/sRotT7WiTDCRUsJzKaTqmFC4WHcrwDW77
H1kdHBMzn1Z+gJ/GS8rm0Pbxm9TIknmwBxAu1HLDXTM073Y4fTPCzngP03gp4O2srTvhs7QCGtOc
D72g8JYR7x00jcjbthUxZIaEaZCScH5qxtZeGy1NmBBLiEpLQt3dMODMyqE3jBXqtZQM1sxhgpoz
El0VfvEsWPXUQzMSXpqLTq7aWeod7PFh9FYi6SiSWCXLUvFahFbxOdTK21A1DYhA5CZOo6k57mZl
zCEw7tAPzA5Uf3IRGrfE1nZJPeIjqnDfknSAEaosn8Z5mYavcogGagqO+hIbzYsMywLJ8VxI5nlJ
LMIiKWHXUB2YqWd7ZB02au1WFaFoKcz7oHb0s+lB22Mz+EBM5AiMIfVWFsHQhNCqdVkm2b5JoTqA
r3Dhxwfttckdd68ZsJqgJG3ayqxejeILzVHjqe7aaK3lrn3TQ4RnttOuWmIvFsKM+2NYTQq75pxY
z3P5teJIi32WqbKfeiTqGT6ALApebE9cqePALUr6aJ2MYcQ7Ap8rsScNv0ppHpXXPN87mjFnEIAe
Vj6iCYyn5ZCGe4OZ+1thAllxLBrXdt3vdRLkD3Y9rlHPlUeSRvxrV5napTZv3IPyHf1/MYN9F6Bq
tKtrjNrFLB4dI9sXyEU2NjE4TkfKYdGmSwmqH+BBkH5Gb7wTTQjyf/Tstd9Oxd4dfA5xZCwZ9ZBu
q5YTF4qJ6JJHroWTv3JOgfCHJ2ilpxLo7krPi2TJySUi/MUiLhxI5RrRPYVw1aizOfIJ6QBKKNEG
wynNvtOYJlw8hWVntqBrdfzwD42YyVmVE+47NBGXRosN0pFqyMs10kZvoO9pBWlyRrk+vNmfygnQ
r0LFDwgAB61HmrIgFnul1URT1QMAIcO1f9jY6oHJu9wO1eM98/Z/F6cOvS2UmkukAuZ3gTmj0NsX
P7CzY25WhNKnvbsl8us76CiPrVOWHGNVfoZBTrZroKHmabpPNiC+fWkS0dnkCfkjjmFc7xelqb0Z
JorzWCwv5fC5GjVJiwDPcdQG3wYp4Ab1scfeUWybwDL3BvfVoijasyay+iHlMb7FOlDN0Gu/amlV
b61aI6AkHq9eGn8XJvGtqRZWe+h41RZRULtwK2CHLlLrZ72qSjAzencsC9t8SIbW3qSlSo8q9M2T
JgLoUYM7nRtLQ7KABfEERRvXPJV1F3gzAEX76ExZdEvJlouqHwq8ETBh6aUsdr5/vUva9M7WNiy/
xiHqIIOpLvscoGNZargpZsl8uVQAOrb+SEXfIcB1GUGBGclNAvoXt0TMNSjBwQHd38y+D+y9BRJU
NMq/sJ5BAOkj1Nv/T9R5LceqJFH0i4jAFea1ve9Wy+uFOHJ4Cg/F189C92EiZvpK1+hILSiqMneu
JfKviLIIOUm5HnOwXdKra7rlIyCg2jkrvDbKso03b6SzMdJVPKR9a5E2CwV9ZwuSrzuRlo+ZaLuN
MgFSBobTSL4n0Pubwgetq3f2jEYG6q5DRnjvjnWYgMqEUbycRvKiVczb4P6aqvKvYB0ktMAJaRI8
yJOFOcRwlNw5VuvcJeMSO7P/bu1JXIwm3yRhmhPu9FtEsCbPEhcwfNKz2UVSy9zheywNfWWVAxDK
DNjj/8N18zxfYOTtyW6kf3SEdfobwS9tW177vUbiY8Mp7bGryulFTHuVwWkfKrYylQjNg6FZxqGZ
P2pKgD967Y7rSeVb0hfVrYyc8r+XqEqADND3rHqYuXqZdOvacLTNRAdonfW3cnSIFzRlt7dGgPZQ
I9/84QU8rwUBSIDTdCghAM4soUZAzQ7TOoUSwR/YOUxrxU5QfFs2TdUqfK6rXq3IcnQPcVKYC9lU
/aroJ3/tGlQaEhqCq2o0cItwjN80lZ5vIJ08pnMNBsLpeyQJLre2F1Olj6KzX1A1M3k6VMlonaoq
adfIl/oXNuIfoMIB89ZT4bzmqik3hE3S7d+ng9BA6gnov21feUcpw6fQrXkihAZI/srs+JZr7IgZ
gHLAbY2T189lCiQl5IgHqBf7l9QybgMzLZpDnId3ouHNFbJFdlXXcSbwxJnrHlWU/5AL8baNVn3l
WfzbRAHnlJQKae+73VKx8V9VpodCXQ5nSWUBpxQGtCMY+AN3tclGRreuvl2BnSo5r3J+87FXRdZ9
oBaymspCPBmm9k+n9Kccr4ALmZGEdvNwbaY8Aox5H4XF8duMkPC4OdzOUNnFRky5/1hRuhqmsn6p
gmS88YslXkJYP2eU8VyNHAj//iHzgr6bWOBChP5qk5XMKid+Rcu009LEOyQUrQ9N6ufrQdFHdhzR
X4TqGaRqoi+wl/plyEIOyQlRUEbwCH5rBDOZrTowOtECpYrVm2WgZcA+Q9mzdLGXJ5PaQk898EfW
J5SShHkKpvZF7VsEWpFLI4ZpdonT5TAi8v4Yk5Rexzlg9LZBvGhH95Yg6ol5qmjnu6P7TQgpQSos
1Cbukid7UOUZ3ly8aQpPWya5YLbD6r0b9OHkQKLuG6EOgyN9UVdXKBhwrnu8bBFYSJfr6qxVv0kS
QA1NzI0Lzuwh6IFOSD3hgBal1uHvpaEyunPhig0SdCUCsyNZwGPEnPiB3/BbxIDqbhopAIieJuai
QzQ/UFXE5tBXTHcjkUMuLa8D5cK/uUjKLCWghgS+V4fjlJwldlUtXyHComtXAmjw3ah/DKOuf6xh
g2Zpty8YZXwxqcwv0RdZhExNZ5V1bv5UgYvxRd28MjLSnSrd04GerHuAUD9JuvbSLv5hQAmedZg5
j9oUwRxC64VyredB0iJizOmopfnDWAY/WG+1K+w6vOEhhct8xAVG5tvvmExHS4VcIiwJI3G9PrQF
xLii4wurHlSdgjR01OcXzxo41PS+s4ejC4XVDJq3IsSVansfzKlF1zHJElJ4U4lprmhoZBPeGbQJ
8B6SxAc9M+5DF0+veZuz/wb/DtZVsqlxGAuoRcuuLKidaxOBTOdoGO0gyD8bU21veyZNw1VuxTxB
OmEffXjdi0QLFbsc3ydb6+G5mvfYUd8+amZwtlRRnsT8MqZlwVYws5+NylVvHjceBY6puI1I4cj+
mbOENfkWJZIqvsTCt+KO1I1Wn+G3nwx9CqCceLzo8lc3arm1fJ6KtSRS0FbnVkxrCnz9smwiY+sG
0DacPkrWZay+kfOU20Dqw0OAhsuQWblHcEhygwGlC83d7kJhYma62RlJpYTDa9iOT8qXd623n2rA
HDfHZ5apSQlz5Nr0Wg2cD2VdLqfWik881RPawjpnkKLjih7Bf/T6Ef23dmM/9jFovXsSmpuvY09/
5x0wHv2/YOVAOoAb2TaG6BrNOaUujJdVoefnys93HcPZL/ZQH0HOdL/pXJCPPFLZmvk8jt9UOj9d
DXqtoU2odsTsN2YoV16o2fNe+Ry3KIwNBZsxJiRr2rUAOBKDZqUuNDhwrACHKrIUgmgbDI0fPEXq
P0FyQrsJk/G/Zk5OB4poaatPMem6h78IDGgJFD26s6/wqVjEx7fWPAxdg1pYmB0DfENeuNcm9N1r
C//34HE8ni/omtv/rRX5tCHCyzFJZJfaQVnpkazTjaR5qEKn2+D0TrkfPkiqiucxTDdRZYijRgw5
4o1di7mICXTgqcwYJksYoYN+yHviUgVmlCUATJt47TodkVvHReasCdiL/cydkzgOqUhWPN4k8JH5
MzlkX03RNNjQGX5VYvJeI/7VhaONNftLG+pzKtuF1mjG2dfgDPKlUvKTno4gJoC/soliqk92Tdkg
NeF2UVcwtry7yLJRrR3rogbQ2HUzrMLWl5GmTfvAGZITEWUuHWOEj4hdV9X5l9NrWOMLW5ztPHuL
TLoy/tR0nD4rcknImCXXhdudzbzvzxLc7yHu1C7uO0Qz0dTCSVP1emBIGIi2RCNviXA/v3ulXziU
SngLcSH+Q0+SPmlD0b4Grv3QyoQq7t+NMr/8cav8cHBQeFAnHaX8Mb0WRE4t82fTG6HP2hFoe8PY
FeYkd8wefeVGFS2GqPPevEpi/EJCcXAbq1l4TnwRWWFcCgM/Q2IXAmh4yuo/2sNrVCHe83k8nDst
G18tyIw8cdd1+BF0gwK3J2htBqN91PkDvWQYLoIWxzpA3RYF0C9DxwsPuR9nZ88ekO0o9osxZ+P+
1TWYLKWZ1B7/PkrGIjmizzBYzbmArNnV1ae3qUBhOJRBeq5UdNEsd+aVI+QqbYatOOBX5zEu6hPl
jU1eGNZLm9dPYLD0uzPGDk4yIEvcqPnaodS6zU12sKbOb5/IjPNk0XZhWne66UKJJzcDW1gMnNig
mjzyC3wxelt/6QP2hnDnQYiK76IGUxfXkXWZMhiIqQ9IO/TkizXSkGnDrJsfsPCp8LofIVAvu8D7
ZkunPQnAFpvQg5AnE2R0wi2oWJhWvjHn7JFs3ANUFIzKeMOf4JorzKq1PrDZz3NvUzsWl9ggmld9
emsZHNTbPjtbtCfRIoWoZmocXm6qPfhh+GnmEcM+kQquRWe/5PbAbj+hHrYoFdPnTeKfGboI2SZE
GgYCN9i2KoqefGhJdsiPE/n9sFdTx98a+lfNxFIYJ/opojzzFKfpOhxnVDIr8FvtFv4lCGL9CaYt
QJeuGo9/nxpx7qzqOk+3+CUfIjPWz4Iu6aYOI7Vl+VzGc1327yWzg50TW+CdFXzyUDW5vUBREK0z
roadx0QVG9b6I6NitrVlFj4jMOU2tSSP8YpWvRTEGP255uyD/+68OZMWyv42kP070YBjgwySbEcP
H3S75++aRKj7YEY7QAw2too8fZ/6nh6cMmgi2+khjXsiQEkWL7PK9m6hrpPRGSlIJbYfnvk+tg2H
0kUzyfw+uDggU033d1lLEYrGzjrsy+rYskcJAGebJMNPjc32g9CAuaUBq24NNdGFaainNEzNR3Y3
a8FWdBqgSRGOYygjZVBcoa66VxhETg0LvzVMe8dNtEsed/iXhfmWN257SgdFsWj4+PvEr4bXaSRW
31vG8e9Fs1t4JJVeHWhNnZn4y97tyH4J0uLWZcGx1GT3YIwUQXEfIxHznoM8AjI9RBaXWx3N8nmz
36EdhBFcKjq4muYfMvBau4A9jCyc/CUcLDwyZUcogj3CeXC0t4K5wVha8XcYTVc1Nh/CiqDnJ+JX
+p1x4qRkLwn2By+W9wtwjsuGQbZ4PzrgOIwMQwrjH84dgoZB68gcD85IHqLtqmlf2chJ/ga5OAs5
q6ZXw8aXzxDFMiKyes1YjfDYfk3VJm286lFPbR26gnRpu5HwAyp9YmgLOZfJUYapTT7i74ehN9Mk
mW5vmAbYDiOOVDFPvXuSoqrj3lMnaa4q7CX9a/59KS3MfYkXLBSTELu2DcRhVPV0jCyGBiTQskXL
G89Ghil4twaDnMjmEE0Uok1A/hwp5Os0ITuJGfs8Ass0Tm1r6/BQXWJiZcXIPWxb9hNsg+tD4HDi
anJ8j1b10SdTfnI696Oynejxb5IIwi9b1g6ntxhSf5WX1BArJIiHvxfRzkDWmUH691/0ARcj5oJh
xBA88uhPZ2tJE+awB/3irTJUtW3HjCNe5sP/D+fddvpKTTG7uBkMCY6KYhGrSF466ZpnDbDwfPzK
fGOnOZiTA6vVHhhNrrgaEmePmhAyeC7UkvN/uWSbUT7EqbWnLYR6q4BJm7g2CWtLxKeQobdVRaN+
wSF9pDRn63cILZKyim9t3O6Hqr06JEOJoiEt1VYUxb7r6pWu7ORsaC4iTE3drMaY1l2nO0xFEBTp
dNzEQ8wOB/5uXPvZTi/YHiVQIW50/adTletnK8LTnAdQqJrA6G6Rl+/+OtCgChOmZqiYV+6jBa9t
W+eK7jTn4pMWGixjJjkZW0pWwDk6lSq2QXVsr/zUfMo1w/3nO+4xgOwYLcoOZ2tVvSOIOLXoepc1
F8ahNdscT0tvtIx2utPBcRUy+qGolo03MArR1+xztfHkUIDcSE4eh7IvG3oLVbocGb7cIiCD00ct
/cr4vkbei9JG0xk3wELxRtNbxH6peCY0Z71GUGUXuqq8A+/RD0z/nTUa9jXUy10nxBt854FRXKhI
3Aksm7oql0EwI5NNKS9O0J/1RHaLXLmPf48Oj7M3ggSxQszZHazCpNxXKRq3QeHvAE9GTNqa00XZ
xpMRtt3+77OgNl8TlvpTOADAllWYvv33kXKejLE2b74H/kbhZthOoRvcvaHa9pGfsNiX0XeXosX1
WmizpcU8+Uz/ZM3ulr2i7201xbabe1RRcRoMN4d+wu+qi4N+73rdqaNv/mIYVnTyU0tfaC6txyq3
6Oa7EGvslk6fP1uzU6QwUFmN9UAFn1JU+Vl3ajiIwJa3yjj8lTctV8hT1KK2LKV4CXzrJTUssWtM
sBIV7+tUnFxmES94UvRrwf74Wqauc8xEfHAT7sSuLfRjlsViybBt9oKlG9l3Egfv5hAD34mRFI1T
w0Sc1LcjP+bGdyZSR9BLF0lv3IvBNpGN1sFzUt7ZE4l1WUYEMawkvrClb7fNMP55ReKLDGFltIzy
bA01GY8sT79jAffFNwBid56tEaZK+veA35YKsumzmk2D7LyKi9VUqGoDMpmTaWj7LsWQmnSiuAU8
HVYwOKNLE7bXuuv7y5Aw8uA6jBa4kNJN8JSrVJrhuh7NYDWEgQXPlheIx/Yp1sN6C2r7X4oEdjcy
+L50ODFt+9FIXoFzwpvCnHj6+7Qa052PLCnR+sc2TvMvTzfQ3WH3QFqsQDCyHY+rqf0YiPLLvk73
feLlNzcY32m+B4ccKubZI6bgTI16aFNbPdgUYkuHjbvvN5cxI4oBHD3fZkSWViyS+ClIeZ38+SXO
c30d1FpL1mMKzm0JRps27xB2exCSfPb3UiInlTUDNw1xtptPeSbT03gpo364BLiNbcMd8KhZ3cZU
DGS3lWFCtJwszG+cFWXh9wuSrsaHHsrnirHzK6LvL6fIR2w1MLQMqS/MrCufkLScAh2T1d9nXVkQ
ptAS5pttTx0mSCNua3a0xMFPghdti409Kefw95KF7RuS3OjQDzEMFZN0cuhGIJJEA2AWzAM+oJbx
d+mY8d3Ou+QetJCzrfLoDvlzW/TUa6mhXxm65PbOimCDuDI6EFFnaEjXsY+goKqaUj0W/uQ9TjRH
FzZn7j0xBu+Rzp61i1vCqMxB7ZLIs07GZPaP1kS6wC6cn6ntjV0faxrd5YyVC9kFLeE2e9EyvQYx
UHWfdJn2EkGfKsaMbiJ7sFQV0fnvo78XGUzhmZPKcw9mb1MI7AsMPfP1YDGn+p0EJzWPIsRHkETh
T5emj1bHFsNjzJTlbu7eJWXPzEpJ4d3Jucv57O/vZ4Grr2SKvSgm33SPOGPutLpyFwh2z6GZ0MIn
nXofFfpTrRPlU+YyVR8kdrctwBVQVnSHe8C7Eucmo1bRMNx7bj9nSs9FVWh7OmE8YXr6WH3547r5
Sk+0ccWmzjtRnyOkp4f2Q+pMwW7yKARMLc3vbrhEYTtse6tC0VEiZGZAvFg1zdSDUfNOA7/Cs+k4
8aFpCeurSWkIeAri+U6GIiMoSzgYNC02NMW+g0phTQ28aJcZOG4o6dNTaTVJaQ5Ldue2WJDLqTvZ
80sTmszSjBB5gpp5/17Ge0fOPHaN2pZR5wwBTwwZszJA2aAyJ3CxBtWFUfQncgjl1SKwTIDNH85D
NL7Vrdcf/q4s+vP7POIbVhG3WeFYGRGZ+UOOa1BndNcvNgna8yUsojeHi3Wn8jQ4565mbgvJ7/jv
q1As77bikUl8O6YCYlBMWlpytHZ/n08+HfHBptM+6Brrnl2ql7S1n0AMiEPY43ZrYdGehUl5tenh
a2GiOOWFs41KT2BFgPcOU3DpGgun8A6D8HcVzf+0w7xEtmZRiv7u80SEL7XU2i1NCEoI6T4tojsZ
7GtIOtgL6czCqe/9YJGTVIMyw7xAipHOvaQA8qRy1339ypCAP51oy99GXfvMSVck+axn7sXJaN5S
GjJKgTQY2z0RDuTxB6f3ujmrgooN7a5U69zt38jmHOp23WcRbAPCWOrDpsBblGKf2drS64+etx6c
t7jhsA8XzDMMRgEOZedf2qnbDQaD/E77w4+4im374gXHEIpM+yaND6s1b7QAWXCitUH9UhUhs2vv
dpHCzKRm4lNpiaoVU9p5PJA0Z7xt/AzOU71Ly2ljGLN9rOGYTj6LonAdvIj4OHciFe9EBNibYaKt
yx5t4vhRKbStxEhijM099f9+ch+b6rOxwFbVAWUBD7l6t236L1GrA2pnI99isGQPHm6SiQzfqAN/
iVB4+Dfve2AKJZ2okj1P8bNuvAPE2zXZwfD3gR4s9VzbEpPDroClYul208Gzv4p/ubIhxp27vFil
KBlydfBadCTtyXcY+ebXz2N6DWPlS69POlkA567AkLh2S3y5Xfnl42SqVaRxViWkatGubkV5DhkC
KrRp2w4aO1Y0quwaRqc7uCgwfdLqIxmxSVfLqKWznVEC7ki96SUDD9VM3ag2PDiWMct/m6ZHEZvL
lEmmst5kUbFsg9fAMOkEkd5sOMQfo4R1jx8dwsdyiuJ95k9bUo/LOs9p1FHWDNJknQhKs+VTDOFa
5tjn04S5PfPqGc15os6MEi9P4BYnSOSofDpk7UYGULCS+c4HneoT7OyV1ZshsgxaNb23riabY0jA
pAzlucRZOpxTFlosTkVs/YQBIXpYr8a4KbhLNWvndGwIRe89m+CcVJnecs1ce0kMOpY7DBFJmv6k
3CxEoS5U3jZmbHIs0xa1AFhk7Tv1qWKii37IXGp4NqrmHxN9W0Lnz0qn0xKew6ndZkAPa1Z8ke5Q
qODS4VwZ9s0+7YCYAVQPeUclkxwOz7Rx+iEl9qR7EXPc1r3uxhX5HgbRebDI8SnzQ/PCb2M9mZ8R
Ti3SSouRKYh+6C5kdVBI2QxbwmGJQRiJceNwz3apduH5IDeYQ4xCA0tQa2upCKkSCxisZFUVjOJI
JA2GyB68PoBZDvAzoByHjKfVw51Q0QG6wcoP4nUyC9rIwatAPo5OuWeoYJGT10kAHqUU6NLwXEXR
EurHygGchNjm0IzJsu+B3PqSqdligZecAYWiPwDc2+o0IKh4Ti8hvXTaK0zgI55hB/4by1DwLVgf
BZY0onAMC4SnBKVdw0CVi2QuFdODTZrcdebQPktk4YdbOpm7Mp/JLNglhh1dvQPoQnQ5BQEs9ULT
GN5sK3ZO6a0S7cD/NOdfmT31/rBlgvJmwPIBtxWgQZnlamG90ET0KxtwN6G4jblLhC7jLetYqQVA
8xivqdE9Uq8ItWxdx+ztjZF6U9tgQnQPmZU/wfLeUJMgycJCXtCY1wAPVwlD5XxV9mOvcegsuokw
ecNmw8SgO3FxZShAKgqcDUjeSc8eg4xBnzDcgpJZ6HiX9ak/Wsr9xqK68sb3UfxDBvM5TNnez7kt
zYm1pXd+Ue1serSsnaYduQWvtDiXcflDsYhUmrH1KyyN8avC/rzwGeTpavmVWh9pHy9MxLB9V15R
bSJxafwjCdSNbYYfVDeWoeWwMgnsuBDrN31SyVXbBTS7qNeB5sKR6MXFxvApfff+yjXrdVnUnz5F
2l0/1aeBqISLFiGTJlVemi8NGZxKaQvPbNZRxNS0JJ2jeWs3APUhivUAFt8y88+BFYjs93b2RfcW
yGZb20RUcViLU6N6UwEnN04KdpmcNCghPm1qrZxuoaxORlI84yu55UTtuP1PsSFuwPFXtSk32mis
pmKkpuVeclf/yWwXjcxj2LN3DiLKNeZiCtAiBP4xhQnRWeZLmtZbxyUQPV5JIXqV9zvo/tYdaZ82
3nZ0xBY6FSw3ngWdpKuUjiW5RAPLZkwQptxPsvit+Y6J+y8KET6G+fALXmjNKgQOuks+gQ/IFexH
yoqFebBC/z4ZBFejGL1rvQqsipvYXUx2sK8pAWJ9WEnLIuTX0o3W3vFqsSrSHugEG2HG+fCCHNRP
mOdUYD6rhyTIEJzFbKdYv4x4a1jtIcDjm8QUAPLUX+QREWlseJFGdsuV+6qMv5CcnKaKIZjoksOm
8vDsSC978jF6iW4WG1bbRNdO0gxoS9cUVdNgI2vWJyt1Diy+D66fwV4kMo8/kcrWD2fBgzJ0fL/e
S6/X/8gKppK+RbDRA+2XOa1TWdZrgd9JKOehBZghpnGXWeNGt8VaRSWT1RpVDE/Hd4IwQH0LPOV2
8KssWJt9to1zHy5hu41bsRnc6upE/mOZyI0kL9liWBgDPO7e3ShNZv8Ypsl6HEc9cukczXLlPusK
Lri85A5FjxzSM7qzTEtOJgMkA7paIOF3JCtE+zCZ+dw0fpf3NATU4zAZ74Nte+Ai7WsVowDt0Mr1
IKCTHFyQ7DgDlea4M+nxbI3mGHals+5jNrQ5nbaVEV4Y12aHOfHt5kvHV6ugHLYypb2RuMgzY2I4
RG/Lz5Y8JJW0tWDWAGqnKaZNKVpzEdTVRgz6XohgPtSlS8jjeGPdpZl9OpzeuzRYlaV/KM3nGEVo
AMe4Dot1lbuv+EdRtiWnmidK2b0UJlubUN/XWrwJMdH5Qt80SONw5NGW7q9OEd5HEjSdK3ep5j4Q
GCYkHZPkbTaiGpY1dWET1YKWFh/t7DcyteS3tgMetP5uKMFvpmdd1AscJZcgkoe2v2defG/c7him
ZH/QSbrg2olYRSB2+zaGLxk+2ja5Fp7nXdPajOF4P1nCNsSgSrbI/ZQqJpkNO9F/R7d8DicRr7u6
VPuGuMpqqod/EK4wGNP/or+GCVFiQU3vsVccVGdSzCqwobFDCtoy2+Jmx4QmVjrNBQKEFpvQiJY0
sxcLmovR2XUlCJfqkgfVN9I9SgujvKZa/FCOch4dtV5C0ggdYoNFZRK3UpR9C4MxxKYN0aZwXh74
gGTPN3N9jzmp7cVARy8ctb0XjeXaqtCHlUBxIn927mScJWLa3rbbzJDwX6f2Lm6n/5K9khCJDXj4
Y8bqpZaBbh6NlhCD1N+QWDwHdfGmjx4TqAz3zsAQrpdRY4FqIbyvRkVMS4prkrkd82/JuGzc4uQR
W1zKsopJx1Onb+UirNNvsuTh8qWh/DVnvr4NJ3XRhh18dkKr2GBSRzV0HnNF/be24qUu8oqUNwfP
yIyW3LVCwS10PI2GXsPoTuZuCwaN6PIjtVaKEXOL56RhDMwq5fXaIW9qSlyNRS75OhCOzLr+RGnI
NRWlK9NKppWec6DMQmfNvP4+dNrfknQDNRI2QPYYJgdacaM5bEojEGSSeza6Q/3mZM8MAZOSUqS6
YX4hPiphqQ66tZwH8QUcBT9MNQKDNejK+qRKmBexZYHRYfdFhCNl6Qnow6HJsxI1glejhbKudHPr
FznbeYU1O6LVsUqDERld+jK3kq0J1h0d4feRKviWcPxbxh9Wzt+DGU43wXDmAt36TxyhyU2nvtvC
TQEwhkk9+Sgov2Dl3o8uO12FoV1X9d7S6+tfIw6r+aKchEEYmR5+/NFYdrEqsIov88F4UbU6o18h
DOjEs/YpiVbjgAcJK5ZZCGs5ae2nJJsf2N/OePTa+Bnxz/Xvv6BjnC1G7WiH+UE6+b8uHO6VUieZ
2JwMKdXFIUZQQ5ujDgaZnbj23rSg3jQU6hdUE67MDP+WXfrOMrfrsnFPcIMtViCOTLy41GT7bW0N
wIpCRc3WeHIZ9uEfK8SShv3cjS4RMjODv2jYbN00ZyfliCMro1pI0W6pp8ZXYYZPc71u4RiGvYlp
1nZt/V0NolyMBMD3GYmpWFhHz1APZvGkj+200GN4htL70gPOupl/MzX9NXNH+NWMXSw1Cmx9mx9c
rGfsucJ8YdAWdcgYDHrfLuLSvaoeenrf3au+nM2oIlsy40eP9Zx0jELGNTd2Sb2kos7bJvnelgFb
A/WqwY5aZrPwsdajswjkvBOBsQetiq0VEku9+OlV0HAIH3+l81maRrkYhMBaZbXfLmZTam8l7Y8m
TZ6zmP4uTZ2PlLAzSQFCvTp8WI3GH4uU9YnKBh9he0kkmQRfy8NDdnUdmppdlnCnJeU6DQ+xJABC
QMRfZPbEjAXhLL1PL9IqHmg+VYvYsj9C3JQQ0ZxlP9JYFJotlmTm+5SNcsACkFPHX2oDez1r6P4l
8kfPULDzBIaZDGh6UTF7R/sEYLs6yFxUR0XDwrO0YakZzbjUQrlShgHbuntx6R+sBm6xnnVgFmuB
eWQ32Ase64VlLRKzei19Nm9W0MKDB2cYZOpfLsQzfXOmh/ov9iHjcvqs6QVz6mHaGVT7p67/6FFP
t1yfrE2gQYzQK283ZJHiG2P0prI5qqNk8grnpQWHjQ6i31mKnQWxT/xqk3WF0MmF8OTWzTp7iAXj
d5XNEmNEOQvjE+zZ9z7uXnz7oW94Yjr5W5qG5EPAwS18AYQwKnKkEQ2BJIiytKdvriaoiTQV5MDk
tWqNgxZTZ6euDIac9nzt6qe2Ml3qiNa1nP8P32RpjjkqN2DrXURHWC/+CYfze2JFDSY41mSVEvdw
KMwgqrjBwZjnp64GBd004URTAuwBhB1BIRo8d1W12XEaCbgSAtDE+DEyWzn43bmNvEOgV/tZDqy5
9k3g+zbCbBdrxauvI85z3GFvjEx8wLhPBhx3zML0csaAn6NuHi5xBLet1a4mw4NKB665yhm2FVX3
EefxuTBphtT9B6vksM679F4EDjlHm5CSzxG2D94j3zUpkDHE27qCa5cp9TLydk5l3xBncoNr9lvN
2teqr8HT3kWn9kP/gBPxPJZMdyTOY5RrnymZMk089yYFCMv4ChgSGJx+4wa04wPS1yNc0r6q6czW
zDewh7DG59jQn4COnMxgujNPdYoYTFyMOteIl/CrLiF4NL61KnUSxVrCQbUoEVC5I59xuzc81EeO
3UNNzogZok6VOk9jqupObN+ZavlMM3FPPRK2EN6HxVCDvstscxXP2JUq/nJiOvPh1A1QeNsXRzZX
3ZcEihz5xlD4ax+d29y55+wSmbvQcExJN8evyU9UFdYM3wxRpheM70YGY2SDs8Uxw8iSoT0ij0bA
WvLrsBqoNAapMssCUteFKz3I9q3E6wYxh7ZSfdFz4zluurf5r+xwX7Sqo6ZE9Uw4j44vN11nvMxu
r0BEn6PVfxRFQqzOSjeuRoZkGLSVmaAuk8PJz7Nfjed+nYNirINuNRYcMf5+hjBnVFO2DyFhyqxZ
mPZ4HnqeUcH8PnNIegxrkMJtf/UG/dxayV6FIyeP/LNmw6CP1i0wyb627RprYkxFaggpc6I1JjO/
siqenRTJZDw8abn8svjNgmsXQTBRw2KgnIfWox0DpbJS3CjzNe2JHgFv0R1avaA/IO2lMDngWPrO
q2CEaMHSyvUfGhAHvy52GtEbL0zuTlx9sd+gjDT9zjc5vGQj09+smg2S6pmaxnoZlNnn0IfnwTO+
+iROV7KFx5N2nBMJCqAXHzlysXEa1ohNKFjn7bXkeour4tPo2HLhnUQ9sulailnGdJKBTyVDHmX9
Fk9Gt2QAipxNEj1VNhchgOX5e9QL89uPg3/4lvdIar5c02L8icPIaNbaQuUGozJT/D/Czmu3ciTb
tv9y3gnQBCPIh/OyHbmdvH8hlEb03vPrz6Aa96I7q1EFsIRUZlZK2puMWLHWnGPSl+9JT3e2fR5C
O6gixK/UrizE6S9H7WObmAHeLoi3b62QJ97QG1y3R2sIi23cE+jbj9NhgAbJI+6h6D6RyLsvw7Ut
J1pjUxXWYaHPJfSUNz7KOBCH4qOFXUlc3bIZzN6mieVe7fWWVi7s7cZEIZ5eJ8dhzEzGeN4VXqFh
QgAjXWw62+bsZt9OafNl4CbDVWu+mROzM2KpvEZZh1arGJ0IcHiEELyhXqARWPRvlsq+JhvTg4E/
eNs1ww6T93xATjVtqfXOA+JZZnQXU04kEwf4eS373oroHRMgLNEz8P5kYMQ3g+xuM3rsA+6aqkf7
phWEZtQBr3zl6Bc9lSRxTGv+RuVcgoEEllSnvQbGvqbwYrKNxEfp7sYlXnJTjKQvNT06RLPi7DKR
hUjALUXLGPxoxJTv6QXEhiSisSA2dbJze78QVroV9dLTMEXnJjhjb42wabGiq/CYgqkb3b1buePB
Ks+F3ZL6YF5D2Np21Hya4RBsM1R8u/ADFznRp8LeNJqNgGBE9zBa+DVznQSPNW9OZT/CXLsve5ai
gi4zkra86gRt61u1xrJ2rSi2zbKlLyfJz4pvcie5G3vCgBKbwMdMPKWZo3t9PDqHVl/WtAaOV/M0
PPdKmJuxNOq9YsR8tlYXhK3JY1nmwanPdccL8+EmWirbi2o2E1iWW9J6gkNFv2/r5kesDRyQMp2m
P+NA5IcdmeUIiXW9L89t/TGnqzNhoD5wK76SlmtH8tPP4QTEkyV7pHXysZT6j8EVAzsJf8eYfTjF
5r7uKOpEpO4dI9C3+mIWxN0Z50pMQBvIX2UWhbqcZudkyniby/B3woB145Q4rkP6ero73dguw2yL
KYfL301l+xlMHNxqhLaUWDAtfxvOGyN+vrkXIke0LQy2eAtSExhU0eKtzOONEvmHbIMXdLhYeMMF
FGVYeHM2rq0EB5UbUcllG91aLvqDvuNkVZFxSM62Xj3QuSJ+vp1/dwUZVBGzZ51uLy9rth0qZ9wQ
93Cxa/LtERl9oXWDclj4cVpbmwzPxqaQ7LvttJ8nUt17QCEbs4q/gMGxUBXP1myfqLY5i4u63AfL
TRKYmtdp86kt4asm6fwSEuSxmdLT0FP4FBGHLq2tHtCVImvDZVZzI250e3xucEKxQwyULStggboa
b6MkoDU9hiYHL80mMn3iKFrgyYkICIkYpSIOp6QqQDX1Ja6joQh8V5io8LPXEcE+3hHjVTI/FvAN
3DDWdtZMdkkJO4DxICoXMXFKEf24MQMORe24s/ECqEkeiyq40BW6Gui0q0WF2zs5xC37VPrZBfPJ
1KOztOBo6szzrfa+xNMWWM6lXq0/fHHIuHQR1sTDfpW7SmCTjk1TSW+6g2RHtFKWyhoUHe2E4TYa
2nZjp2TgoUBjTHKaRgVeb7X1RKmxSwz5hq3+hxN3X5SH724Mmxs/oY1JMY4ZW8SMx4Y55cfXfyl+
ti0Y5VPfI/YrAM5bLa023cRjlKNaVD1BKTamzxH5B2SAuxrV6bZbtqvgbPf9p7Fh/KSpVm8wXoYd
E7AmZMCek/uHKlLuJHFNCzHqMIJxYyHIXNbNqVAhy5LxjHb0h16ayS6MraNskk8n1BMacO9Z1vhG
XVwCbdnrWvOEoMwT1InD1F5ry9ot6fKapP2raOpdzOkRLytnc47b6JinxybD3ltMCRljySmnichj
MH6oMCKSAIiqWPM7R2y3ZUS2LFP67ZBHOIzwGW04Nrgw7hr5SCi73NhqhydU37Q17uSSR8Vom0dz
GfFRAXWKHbugazLeta1HduHCX4fWNqSPaZE/CxNxora+gKOFop39F0ZBwdIbf2aLwRQYTSdOywQw
ZnbfdeZLIBbfseu7xaiA0JmXKtW5gc0WY1SJD4LpvRz5Jw29e5nlT3Po3U3Tqae2ihDkkPbuC1eD
UmGdA565gLy6gJ5q3/aXoYhvq3JiWw3nazft9DZ7JAwu4kfLHtqxP9VdcKZZhHLhxU0jygO8Nnas
Xuzxo1riW0uWZ03UT1VRXMwQC3fVH7Rx4cUYCQRSavgUVk8kPX4YZLsGm4K7nx26RZoTL0wbu7sW
jmkhKWrheqh1mqbVzh1VBM94F+HjzYBP1beLAKwUJvpLg47WtQmiTSOwby7VcRxQxMLAovbdaB8i
o9Ar8ZbQIt9kERDTkCdbVjZ12BS8Jw4ZeMa9NRJei4+toG7N543zXgh68UlMsFI48LTFYDnXm3sd
sREkYaOPZbZHd64NHpKSZbqYLjWsjFPtqnusOl9GXV07Z/4JjmaLhf4paRnPMc5BHdtbvorQWYs5
iTGpqE9Cm56TYWA5XN9N+JVwFer0hQwwZiosABuHFY4m94iLR1VPuLM/+h5iXhWjxAlWhiVstH0S
7IVi9o3BM9jACPLbKrnalOAHYga8co7OkOzZkTrOSDkq1Zo8HvmWNFgL4ERNO3AU9EAOThjcTJp2
GlVK71kZb0TDP0uT0WT0kbbtLWUw6eIJNVIWOydzZITHzs3WKD3Tzp9lgi5wTO6AyuwQRty9FgVZ
yMKo8MZVLtoJxTksxKHodsNbqotmb3ZWukmaOj+E8/KB4vkpL/KWQb75M3cYIZKyybsOn88eS4oK
BwhcBayJNPR9GTQvgGDQteHaOxdYQlDvakeeO28pap6BMIH8zdaFCYz+8DJtpCV/YlMlTZoVhsRh
F8tRaRH6scyftUOTVhbJZlgttJ1V3VnxsqtTiSYhMp8TEVO2pOEbzapPHlhPm0B/4vUdaFodS0vV
UNWG114miT9FDc4ACbQ5UOdwdMgxAdoGb4ghi5GUCKZpJ2JZ38yphY+7MN+XwHmtxQUit0PpmNH1
qLVHp88w2iWUD9Wpnec7p8qIJgF5iEP6HsPe2kEOngi3cRfjy65GHBdETG9yaGeN1pxV77yaxW3Y
cguNJd2nRufZQOlyKgfnmilnkw+FRUoeOpO8ZonQ7IE1Lmboa2VXLYsPc1nsF0hJnF3bezUb59Bm
G1K7GcH7RreUNzrPWZgSy7jmI3SV/mkiaIrTisoiHL/qHqrqilEK9fHZMfvrOLZbNfBVbDfMNobS
040pL6yqtL0aa9hIB49LY9RvOE+o+83hfsgJjSkRIlRB+Dr12YNrxmfEWMQQUHVFPbBTs8DvCpVr
q7hnkIzSZAyvc2VyiExooeRm9nMYLGzQeAAYbcsQLSYwALObH9Ui1datb5oquh+dHFdg+1Lj9dpi
muK+LtPNghgCn2/3AbvmQ5v3NfLnDV4qOTa8Ag0LY6d0fH8KvfdLYmQ7V7oXqvBLmKQwOKNy22T4
WTLAUqZGpxx/UXBqNLRsekBd8f3PGNnrnBpPuBKo2WV5XULzq2dmsY3m/IPeBiCm8WZurJ7yHo9N
PNYvgWOdUeXJApeuORm8CrAFFTE8oU7DY0zPRI4RQ0Yzm4qzu0Q0BDexCInki0/Kns/4yOPtkGIq
yAwNeV4C1Sd8jcrWIS39NGYjfqf6lYHg7dxoP9C8cSpBleS+DjjTI9d9QGb1ObbqZ4WeaHHFr/A9
NjlMazN9txq852iZhLBNnhzSNwPt6UrCSxkZk0w7tT9iNngE4/FZZqOzRycebOE1mQARy4RKCtlK
uEuS17TmzoxN9wkAOSUVBMKW/bUyGT0Zov9F2M1LLS0KnphQpq6Vh2xAD5piz4BU+MNlTK/1YteK
+r4fpt8MRKDl12dAPr5mrPk7VsVwmkgPc3pI0oaUnvUQIGZ11msKyJ4EW7xs0wMDNY1TGC4xNDs1
AhdSqLKtLN8Lqv/JrdlbZ9zgmldEOFUc2fI6JDWbjFZ52cSJOaKPJDrn2mY6GEK6JI0rsn1p9PGp
YZg9cqLy9bB6lHVmUZdnwH4lfKoxZrd25mRnDma7qQEzQycjWcSoHoqiRCnYVA9WVt4EYcAYGdBO
MqhyE2TajjZsuzNS8pOCH65CmZVUId7qlcCGpfBapS5witBehS3ypkxZVbiLIfWGBR7TuYkOS3mx
3eoD0DuWQp1qfTHKI/1R5rUOAasuk+G8bcz9DFYSy334S/boswPYfBs3v4P1y3kzRFuI956xtO1g
imsp47P0QdccgBu1tVrltQ1wSFAm3BecYHjuYpLZu49hYIstUzYmU1DOlp1VMh5SP2olrrG0b5qa
HzPUZO2Zgw5Av1hXmQEMdgiBhPzWYop33UBHEbAZBaIhTnocv9gkCTJVNvkxM+43DT32JrDkljOs
n+vjb1Z+iBrhvWG4oIZyZhYrk3/J0lOoMdMO6XjhokkWDl/jwsMPgAgNcG9cmcr4LBIlxo+NFTK9
RmdTUQoH9e1UtNpBhirfrMzBg97K9toRR7vpkVIdjKT3ytgJd1PXp7t8gmAW1jdj7r51sRHt0IS3
RD3sDbvsYAY6y64BHpdhGTwC9cybBBmIET3Frkj3SaHvCptXPdB0VDhpjdLaMVxa5YQoNebS7kua
aG4Be4FiS4Pgoegn0vVC9dM8ZZz4z2wuh8jOHjVCdT0DmCkakV67b+0Adp1BwI+BVUtUTxYNrXNc
65i+CzPbp3WLCy6Ro98r7oVYlQ2nPvEjHcZh71ii4jCYRnsRMZrWg+TC4K90xnsKeHdvhfavpliK
fTGE+EMi48GMxOx3LY8BxhSCcvseObyoUNhlC+cbJ4Qo19wWRsV0eKS7QJ7IhtHcqXJy7YbNvdrO
7gwzbT3bBfOtKBgvJwx1TtQDa6ACibUmIjSVx0+DoIGBDN7eAbIhGKoL1SY3BkarBqgyUztSWhE0
QodJtV3xilSxp7UKJWqIBMK/LkL7Mi/7MXqfkJqfUoMMWertbaKqcB+4y3JGf00XI804cbjWZ2QR
A2SL+T3OynxD32naR/qMtWUuz1LbdUYTwcXuuYVDO9iD6EvgYkXZMw45JhxWGnoo4vvL5ICoQJoY
JPuugqEE0INzRIexhwFtcwdteNlUhml5NRbno9YSIlozLHx26uUwKPNGW7L8i5XpAFdHfCZTQ/hq
UY/XoEh/xg2ZRWbE3zbNkoa2OTHrcUPrX58i98nxBUEYBE51zQ0tfcjqOxE281tYO2+u9d5OXzW5
lpd/hWSm9Rt+fQ2f75MwdLTi7MaXoY7yI1GitJRT8hUr1cVnQbsVyQGxLGlQ1i+myu/DaDC2Df/W
1qhq7fb7Azr67Bil0Mew326Qh8tnRkfVHj5Wc2X8TZOutrkVyuVUEAF7GRZh35n4kIFNpZCMlw+t
XeRFJRlywsyYtjh+rcv3hyVRCVLZ8lAE4nFus62CvoLOrF5e24Vz4lio4kmj3SBrp/907xBqNz/b
tWC0gw7bL9RewFApmK4x+D0SXhXgm7jvR5d8y2K+aQKwV0X7RkGGQP87kKtRgf/9aWqZtUcaLOth
v4ijbrDJmBaZ31TqHVhruwVqKzOD9qh9JZyJRDlZTdchyBKCzPrqUswjeDbhHlENoVvF3vLepWcX
pqNajwXMqpONLXTnUhLV5Cu2A1qGVOGjYRV+AlNnY9cEZ6A9tlndive2Bl0DkKS/MRZxD/JWu4bk
USINnNKr0Y4rjDE0mDk4+tUtA/AIVvAWBVBQ0jTTd1UygCuOOSO3kRM+VQEZfEtbfM46QvnBwZRE
Yt1yoxNwfKJrOjD/ipwzbgkEr4mgVMTY8Wlp6k4keX2fVcuTISXUgp7dGg+DwcbVTMnehsx5KE1k
N5MWIbWbYIeUJm2I3sqo96CBI6oqbxOXXCFXSyCfObTI3Tp3b/uVX8jIBPtqibLJ7ZTrgRB7KEXX
opdzUGRWU71LG3JLkQ0Me5wDJQPxKSU0PhQ/e63MbyxSo27G//+rMG/dI0XHv37fsrLlWEiWSFVO
2TnLsXRbeta+jvQ0U6NLfhFS+jR0W2QFzjkFCbNnWV/hMk1PhCXyEjC42UOJ+GE/1h1xz8ESA9+I
BAz23ptlQ7MQLM2cRNORow9PI40Bdn5EbCtvdASm82xEbGsTY/I8Ml+dAEFpzPSa02dMuFze3WFa
qY489TpimKc66Mo70VY0nNbo2TB5mkKl+EoxebnEbBaVW97rDbBRYU9oTcuKv9Oii1hDijROUde8
o0vrTvRaBUmJJ1xIp2y1SU3xTZK2/HkZkT/ex9k2mKb5oFrOlPCZ2ceTU8JGc7bdzzqayHzu7JjQ
JQtpZUzDBs/YLugXBMbTq22UrOkSMr0LbYl+kUFSSxPto0bvD5OeqSse4HhrGaCSlzSH7QoDoqYB
xC9TKX9HYXbGgTj7as2KciaoVNUsZlJ0l/HFJl4NNCyMu3mIj1DKmp3DeeB5LueVMNe9uqOh7WtE
zZ6TBvkrAkqZCuSM+iS2lt3YmzqBzZIKF4fJGi3pWvf2ancxs7LwwoHTR+sO87ZhGIElYYaRMYb7
hN86E7rEtHaG35gM4NpVwBTHCOYdM6HwZNaM10cw/51VJ4fvtyedfubWFN2ZcX7XlkFL0IvWIiSV
+qPForHTmrQkx+UaKiRpINBqfB/wnGaKUp/JfbhcZlEV3qiZSMWnFxfj02PRM0YJ8Sb7k6CTogCs
72jgYxocg9t2IoUlKDQX/Z0DumHM2n0f2uiuei2/N5vxPKF45jhSMBMMSKBhO5ri5xB+3MOMVgms
svlJXaQ9GzHfnzJI0tR1zZtE5vD2cJwJ5o+62oHJNJiQ/z8DqC65zWDDn9to9WZW5qOukLMsbesD
eMI72kvpkRexHC1ydGa0Y8YcjPh+0Ru5QKT9OVyeXTznni4ndaZvMByalPq7wpaROZa7tTt0zqKN
r1IUb8GQWo/2nGIx03C6Bq6ZA2Sviss0HZYq2tsDAN7u1nzmWNhml0VakxeSfHQqHOHiQi86SAzj
dGcHFZ4KKWH1cURGFLlrgpa1ZT3GNgiy7kfMG8g/5oIJFflRYY2AFClQNLGv2a65t3VaDQFTaiQ1
c3mT1uYj+vrU+zY9VQVqHeHSs1r9vkOn2tsIFFdpmjTTMDNF1tx4Qwt+onON1VXKKLNbFEp8wS1Q
Zg7N9rDybPzMTFXl3Ur2PEhCfB71jh6A69KD0ixCYBK7OplysS9wVRSH65pZ9OpGkn16W5SJ8qeZ
jvjSU36KrDlC4SN1KW1oYKBE1n0l125ajlpoqAebmTapBuPKWDA5jG2lMtzT96eomI4NvMl7266m
i8rr4VroZXShAblF5BmEevc6D/Z8DSs46c0Q6BfsOdmhNkvUD0SK7MwOCYxWMLwRczTiKOYdxuk7
eFnUD2dcEnugPtFLWUKQyUOYOX1shS/mpH1xI/KNrjKJMMzGC1gu/TDT27sPkDyCN5qNl7bsj/Ws
e8GEgrvJVPo4xbejXoL8zhTyzDWv9JLLofAggXJqaMHAGQlahBQs4oMRZOGV2fVjG3Jbmek0X+ip
jMeMQgexokUfY+VNceA5OLbFSjSCeV2EFR7cPku3HUpecM19/qL3NjLosTtYjU1byWimE9ZwjYBA
/TZYTV206qwD49Kvb8ZSX7c+sVO+bkfpqzNyOJ2W+arKXW9oIb6QKTqwuF3iasVO1xPfH6eksg+e
SS5XD/CK7Sp0H0edLSw3K/OBLO3bChgdWxTd7L6ESua4B12R/jvo2C7rlnsiKQHnNd2n2ajyVrM6
f4l4uYblR6iDFJSk+DJMsOQx7kOvWR/yiGxZGmyt8gXE4LvcOQJ8Pc/MqUjiwnaRzZo4gRN7IDvP
QErI0dIeaIdnaTc+Fa4FOin+XFq9fUVQic6zB8CWK5w+wPRn8mPPJbZjBC9Z5w0dLQUxHfi5rOs3
mwYfccC2ixK/UALfnRFH1+9fxYI3jzaHTKr4uRNxcdZphuyQlOQf1P+vNJQuM5O+bhZw+OwawdtA
p5alNkwhG2wcbUlPExSPx75oFXd6RlMWvXVXQG+lcXNTZ03D9jC7sG4gP4eT6G76yjFvJgHSO3BX
o9qkVY8Ri/rSN0wgbHBUHU3ajRzc+EG2M46Vogch1OY9THEDI0QS5J9dnlzy4HOk0126HfQSFRZH
g3dit8QRStzxnGg2X4BTrrN+QPqbQYkYJAYQPgUrUu21hYwj1C9QQLPy81/r6bqodmE5HQtWZPIH
4b3ZuCP3Pbmpj7g3oERY8UtuazbDCcsXDPF2chYhuRhJAvzQuemttCRAr0NsghCFLm0NWGeVsrjl
7yB1bc9aBmfnDC0QVSPxwjivnwq69ZD+LUpfqAbIg8f08v3BEOTHottjkCyLgcixmVYZQ8/3pWJm
1fSGdWNUyKNw1bzPva2/z8jotgoNb9ZUcH2T7w0xsb0RYd9dFimXrsbYvoEXfInnJPkUTuTJJvVW
xdODA8/geZLIwqG+Pn5/tqzuyCkun74/g0ENNL59rhoSxJqmrTlKFzlzyoppY1TUT31SsBgr/GIR
PZl71UmGhCtiSnPXminMjGsuIgKacZqhpssdtFnVeRCD+dzQXRZ0Ti9uJJfrmKT6tc6ks0VN0e1o
K6UM87P0yY70uz52xG+pBTsOspg/712pzZ9JT3uVts4B0Q1+3HoKmMs2DS/C+qFAEnGeEO5jqWqQ
h5vN+ftX4C4pEmKCe9bfl7ZfWu8Sqt0Xyj1NmF+Yd34yAA3u2LaCUxA5wbUwulcAevpKigqu0xh1
DHZLew8WLbkFZqCOy9g+zetnDkKAjSvawdNX1BLJJL9oA5YvtjmvTolI+omK09esAmUE6KS+EV1E
UDWD/VmD2D5pQr05c/pMWY2dC1lKLHTtfjZ0hgYJmsXcFXwbzAMCCGu51gZnJ8r6h2gcfhA4RyEh
GhstY6qfvz+k6680sUqEkE7vLbeDubwwqlBma/t2oVvPTabFu5kYTf+bt08sNqmaCNz9LBkOyzzV
xwDiJpNDlwcoz23izGrj8n2AMDrmSym5MfD/l0ayTatsQ5hUcrHWaJQZfIje4Whsc7BUetzdp4R0
+YmTJJ4eGEgOp/KzsBGJzhA77p3Yfh0ZBm5IgxPv05zt0i6GehKUxqk2rWHnmob9PhkFgrSxvzdm
w74ZuA8YaTjD2nDrD5g5wlu3ncNrIoetzizw9vtD7nD+l4lLy3PQfqfKdfZmYfT3UOvqXecYt9yB
FwrV+UYn3XaLl1/90Bl06xl9ujSF/vhdmhYdeaw8acsaGmxrunlCR5Kv9H86/fn8rvrm+PehDnJN
5yyzOSyL46///R9lCr4XqiJpSAt7tvwzfGwBuxGossu2CDu3htKyG2lj4E7gTT9TzD1PIonOo9On
vsxx9JwB1J0aINGuPaF5IypjxlyytYZlPCwEbu8jkLk7xHMORydB5o9Cq1QZD+HkUa3qLAOh2OZ5
yckTKxylZPKrsPGgdDgceJTjvd6JX44bEOE+dA5AAcSvpmkSmznKFzeT5Jwg6CPtTexqhVEKivY2
rFwiYuZxQisbl54euYnnSDJd59b0xmKc90blmTH5VCoq3iKXrKPIvgjH6HwH86hs62cjmH5m1YyG
bAyskwi4ncYZYEWFG4BO+/APURrS+vNVB0ngklEuFZUsAuk/MlyMIuOOTFWxrWBtPDEvWKyvGMjr
Y2Jx0FZFnF6rWLvry5+co9PL9wfTcLD7VqQzyNEZ7uruCz54cjNxPJwmgxPfRFHriJdmtrGYjeZO
rSe8MUbn3xCaqspY32VWx+FumasDkplgNvO7kFMMjR+dQZizxl9M8Y/12OIMPaBrTnELz8NjklOD
ktU1H6GhfNkJb3Y7gIyu5si8yQENb5BSfYdXWrUTo89nQpSrOH4qw8wry/mxzdNLpw3lCeDT9IJU
YV8ipnjOx/Rds7W7uA2Hpwmh/dMQfNGdb/8pB9BYc4z+4zZ3dMs0lRI2EgmUW39Eq1ROKEKN5i12
9L3V7JW1Xu73FTeHhbSzZr3y5jCLw6DhXjpM2gFa7KIdLEYnGJSM9VKdF+ISZW256vl+cbw09e3G
z1MfMxuXSYxd4wPQQWIQtb6hfEuBqvJt5cvkqGBR6XA5fdR+mvK5EMvG6TFx4M940y5zfK7C8SsG
0LrfOH6v+6Puc2NykZ+i83+3fp352tqM8vrMd11P+75M04P2gQiEqy1hnqwXoTlc7nIw5YHIRq62
O7j0PsJDF+9Zc7E0rXSWZNLdeyPrniNYvZcFC045IBVer6JcrwpfOv+WPLTfHyHPc1Vpj4o5thmG
OaL9RWeAJtffr0+2/ucbJy0SBh0iBnVY1Y7+R0CVTsQJwFbuVreGmxgKdz5p44CtQyhtO4bjm2sw
2Q+ifsTlBxHMQn51g7rwLMHdXpQw1jy/fqTVOLyS/zwjS9LFDarHZKeT+QO5zfzdIbkG3gdLYNrZ
0dzf2u1cPQ3ypFvyBQ28hssY+3GsG8/Jju6PcYCcpEHHvAsWSDRJVt0n+ugwF8PgU0cq+8TXBYgn
hUhfp+ohjN/xFslj4LqkIgLSu0mJ85t0UXwlRu/sNKYEN3//usn/9rpZlilsQ3cVL9u6Av17lhBd
ZCMI0hLVPmPMZoU/B1FYfkDsQ3W8Vk32mAfHzNDPZqbTHCXTqPwcYWKnCA4SZysBPdC6cYrnchx/
l8l7wr5vRvYLE2hzOw6Hoi8wnneEsdNmYglXgcty75g7h4CVkxwxH7T6vPCC2QHzdpygbv9uNy3S
1ZKom3kg/sngG6T2+IjlSu/Ha5PFVF9Nx8gfSsx+NgaczwMsn4DDFgMNK/fc2DW9wHDWvr38USZW
fzHMbGcJhii6LosXqrQ7LTWqu8AywFEVF7wW7UM/xDcVp53t37/Of43BBJ1isYS7OmIUmBB/JCun
aMN0MYbVVujxcJkGFR+bFItpl7rnoo6nvRRRzrgPGiPs0nMZzuOl79RnVibgr2PV8Ng18TYoUx4p
FObAjkfpI7iM/yE37L9+p2RKKVvxWihScv/zjqCtSocYdx3C6miCFxJxko+2uZsYT4GqPkfayZe+
JsSX46C1x8B4bEjuuHUX/VEWst+X45BxAk4+8OrRAO9zhmt1YO3+/gX9S2Irr6djUo/ojsVaLd3/
/C6DHHdP0LXlNl6g0Og2OSopqb+7sC2BKyEe31Y51pe//6LGX6ogSXPCNolNpGQxDPOPVaYqOtHM
IAb4WrUXLGVEKc95EXhEL8gbAbspDuaQVeArYGcVy2wexWS/AwCCkNlqJsc9fG7/8E399REWYIBI
6+Y7EroS65//2yM8JGXTmERZbhPZHXtV99cUzvgx5Dy9n0li8COjn45VlnQoBsVxnPvnf/gO/lKm
SEGMsjRs27Qcx9D/+A66TgcrSEtnmyW4xFxgwTiBAiAIfCmBCsUrhU23KB2OnDnJsIqmV0p0f5Ak
ZBDIZP3Dw/bXfGdJ2pVj6Y5UilBf9cfD5vSICMwsJoIi6q+RHGqvSPsEa0um3rMGljjqgaNexPmV
ztETuDfjFXImwOdE2NdUW9QJ9uWrzIfsSE1mcHpLo4MkiEMyXzxjZ48YgbhAU+3W6PedEQd30/Bi
2BGZ29DmrKMlDfBgzI7s4KGzC+3Lqa9dK6IXEq/eFnPC8b+GfuRWrYGhTbLLNPZv1doV+v7gKkgZ
ubRNX4KAe2ic1t0nS3SXcdi6sUge2hT6FL8tFioxre3H83eX8vuDFne/hZMH/mi14eUf3mfxZ/Kc
UJaiTrcUZanDg7f++b/dajocWg08QLUdDbM62p0gd0CZ5S0FeV/uIbVDEKzlbs72BOg2sAK+r3yt
uPf8DFwN6/c1rg+IYagOp/GQW+s1AGJ0D07qydRT7gGNtEi9YPasxnPm9cqkl3xfY+T335dmk0vr
cxFtiGF5HH279K3vCxSdwe+PPtTacvSn0h9wNEMsKP149LvSD0dfhH5V+gUo19DPSj+zvTn0x+8r
sj1z8oxqpitopj+ZPO/jus1uCSjFbWfRIm48d/bMxsulZ89eKsmlWK8hIpxivZrId8r1qiJ/GBm6
+93oo6sMdmbpE09bjT4QWa5i9DOG+uV6gVSI+CFCX8OrFvru4Btk08DdBQkX+gOIl9APbY8rEOu1
TB5uM8hbNmP4XclNnngwwBEQcKUOFtn1mpGGFoexP4zRoY8OrNt/f1P8tYJQQsCsZ890lWG6+h/7
BQC0rECkzuirg6Wj5ymyjCTvHg1CvguOhj56C+dxhY9u6m6JH01doc0Z49y38yE+JXXBvMREDEiv
vvug53JuJXVO1KEjn9Vi3Ebhu4tKk0bbfFPNQ3cB3xdeoyW2N1XpRm/6OPIGRdh8cN11pInROBh0
NgT6iPIWRE1+qltCLlLCxp5DJ/u5/je4U4tnS6hbhDMIaAsDTosOxhKC68m0K8yIPaKiXG/Puvw0
1hFihncWkxCOMXDvCPHm0HoPbe3XNOvdjyYSd2Ou/YwSe3koIcJsRA+Ghla2dvv3L/h/yQFnmSVO
FDykpZu29UfJphCcZU6v83KmcvD7FerS1ZIBahU/2vTzdWD0eKuX1zKMq/P/cXZmvW1j27b+RQTY
L/LVEtVRki07bpIXIpWqYt8u9r/+fmRq71OxN2LgAhOE7NQ+R5bYrDXnGN+oiSbaYE7tvVSPUxSh
bretDZsGoqynlzKSTDUsevO9FfDUjvqLlUKmrlojuP3+fWvL3umXvRXDCIMbs2mo3DVt7d37jvgy
K1MN4o1jCpoVEzv8ER4kEs26PtF4Yek3JkcIav0jzy93r5XP8+iYN3w1yifLXv3je6GbwRJHV1nZ
a4b97kGuQUgknQiAKCjQZJNFVXkBDvZDGbhurMwgDg/o5S6GRXFIMrxhjFTzfTw1A96Y/RCW07fE
WNzRXYqETcx39MD116mU9jGxQRToyex+BXx/cxq38n//OZrux7uwwzZVGCrwYUPX1l7Nv+7CbVhk
shjhmQ0ztk7YtAm3pFyZtuDw4VmrHe3Mstd9dzB1X1kOnTEMXmRjYF3/obQiw49znjaYNXbY1hYE
uFGjzSvBOBV5QS8clrgV6fLeWA6yBhFKfAC5kpa1q6VofWNIO3991WnDWznIdm+3qGhLOyFYlxZA
V2LhJqHnoNANIxChD/wWiBh4r2TY2Th5j22WuTTLXSio60s4+PKkil2DscZ5gos6lvuwUnCHdLqF
qrSyyK9DUuhYKQnkkqHZ+rtpSqot0FjCPpbBzlja9qYmT8xzoka7wtml1T3Z6EcjI3qoGWJuwqZH
2xTG8cP6Oybt7n12Zvn/n18kM1CSvoTRAXgGZx4i48DhTqvxd247wxD02jnYFSQIZdHJzaOXoEm6
qTkeV4xLA8JW8DR5J69NgqwrMrT6gUkwZoIRa3jmgitste5gBmX7hVzDr1lfOmjvrL/iIp82GXGF
fhOn4wFepUDIJg3YBj3B8Za2hHmwMzeMZahBm8FoS9Q0TORFhmeMm9hpjNyTFc7mUx4AdDGTIN5l
dvygpQrmiUVwgX8A70GnEy6auQDWbJm82cMgtqMumcpPjU4jlsdkKtQv0mnCh8JQ9BfT/W5adv6c
M+EL48A4pKaMTgM74tP6qu+InFhfVXkNX6ztAY3JsPZFTghU3VbOsapI/SpQWd+1etv744IG6VgX
+jljXtR2s7tHnAVgPE2+EYxMMBYTluOcTsGTHiqv9PQveZQg9Ax6Q79kMmAXYk4pkQKzyvyKeRL2
1uYP1SW/XU7OdYoTdO150V4dFiTrT/WUz1unZtdJOEhLCoZmtjiYWg0NM/6xqLmvLSV/0ttw+iJU
PD5aEj20LsHeNvj3O2HL8k46NslKeffWG+Vw6sJwOI3/faV343AqXE5iMOU8cPlrb31bzTen034o
piS2BhLY7efvM3kZgtI9rz+tv59cc4NVCGGYOZ9EgHepdbPpAT1yftJ0nuOTLcYXnmw34JAMkTUb
QJVRB6c07DG/zEtqBtcVXvZ4+W28/hYJN+PM2PTr1imuAp3JfipVvHiIvy4/D7Kfd4WydDhKS95X
9tQeydm1Np2hLDuZJe+JW9udEY+Ya6tejPuWwJC6z+XFVReYBP0ntx34e/TXOTD54Gy9XQav4lTX
x/UH2Cbo2ayjOnWmdgjNyj5lg4aZO5u+AubPn5Ui3PEgd96aMXuEUzQcSXExz6N6S8La9eshRwG8
/moudROSMocu/lYPDjOv2iTRaZ3LDsu4XlrjoVi00Yv0z0Xp/fPgLD86LprBOjWHfTfOsNbJtCUV
qH3kzCw8ic3Hs40uehoaB4FfXt+vc1QlTPR9HwM9aifcyzD4EsbndDBbu6Lnxx3zzomM8Ng6PA/0
wq4eVEy4cdb0V1bSf4laqR9rA8M2bAF5TlFZn4K6fhIkb7LvF8kz+ahMZaRCu83A2gDRsti7/D88
zDpKdhN9PFlOCWmZbDg4z1Vjuit0MkUl/VtULKFK7kM3+ynS7dOMn8IyrOkcNMl8Xl+tB6DlrGpJ
vPXCWLw6SlzQSYysi6M0JFEUOlnLZf9My3v2FUtMm8py9A0b8RkhfIilx5mhxEF6fany/LW23RrG
oJ5uIyMwNrIyowc5Rr5RyuaktvDOzdyct7SYsHW1Qax7rYMWDb0Na5dyobPGtDOd1qjvTVHXuAEz
fOldo9xVVqhe+GCYmQETD5ctjt5i/SpBeBs58vcAYeO1r/ryqphpeBU4HrQNtnHoa5UX9cOwCxi/
fImHvjqyJ5Ubo6bHGpGLdtebOIMDpfnn0KGchhDVIxmwQLs5YbM8KaL2UOY5kZlcCwnW/ru2rIoD
Hku47xYDDpOVxWlWoifbDJM/xGj+JdXa/NqbNgCYcIpe6vgYVHwbkyMmco2y+eeBPHbwHFbuQIg0
NdLEqwSjXrX4aVPaZXPZ+DOqFEyIV/b0nbUlhZWTYsOkJR2/k0cZYfqR0UNIyIUbK9apsobgES8U
cE+UnqT6ke4TzeMVoDxx7dMMv63DxerM6hEHFJNrBxqGkhJwxS603k6CGMWEYcYlTfKjlnfTtlT6
v1yFzRjstQqBOdpVGlGPmhECUUnM4FSG5Z8GomBvTEptl3ZIyzUzjJ+YohvHmDjJTRHJ4ElG9R9q
mog/rLD40fQhZtAeZhTOAYehCsnuOhI2gswQsI+R+q1q3fJP2Zj44UX0RrBL5wW27sPLIR+gyQe+
YKREea7Y/v8dKlT9flJZ6nYoEpBBofFjts3qyRxNItkNdM0lMq29wmcDKF8RnNT646jl5rGMxXTP
toAxpA1IJJXoy3+/TtM/LtMYL9lcVobt0qExljXov5ZppTa3DvcGWO2L3zYQ2TdjCuN7ZyRms3E8
y2j0h9GoX7u+IBsrnSW87dLdkwKge1WW4YEaXe1u5zV2Ih7SyImPkR2JvUpH8CF3p2eNRKmtFWp4
vFupRtcuq6NrlcHY+v0f8rEjyBOAXZlwhM7G3zSXrti//hAEykRTdgh2o9qsrlGjHzg31K1Kj92J
S0QZnW/Qodzwv8VU5y6+UuHAi5g37BanS50k3/DLAVrs3adS6t9Ui93cJ+/xYz/Q1uhOMAIwaVs6
zrsFvZUa8YDUDl9zMRS+5fSeMRryxcHicSSea97C0+rv9Lpyz2ULUWsaecYvImEnKhh5v5mAZcyA
7ITlicgY84/fvz/jY+eQ0amjOxCUDUfQcf/1M1RYt9qEhKabGq/4xRHlbVZl50VjTRrI2CEva4tw
28TOn2gQup1TGAtMhlZBt8TIjpXVe3YXsqbN++C+DBeEmq1d1wPZQvg3J7U8rD+25UsMAN/QMWO3
BHU9hs7XJjdolY+wxCFpu8e44qLg1hxfhSp85ibOFS3IJ1047cP5b9vsThiNGppp0NB/16K154pm
uCFipIn5id5lcm8HtXsZyOVJHiYoG4cgLM9FKoMrbOMjobjSN5b/bNTm7+CY3gAUbAoYaJ9sRNfP
+peNKG+MRilDbKGacNneTVUB6sGggyW26dCGXRRFutcEqRfEZuRmSPw8JTLHM93C+ehOfCs1Apa2
+KrmkF+JoqzO0TzN525QjSu3wYKIg9hkROaYF8C01mURYaNrEMGu0EGhFT2I2nn8lnT97NkAfY5x
EVuPrH0BERExswXuCAlUkIPRop/8/Xn38dqlNWMZDHe4DdHOeD/QrBvTlGjm2B3o9oZAc2RHrY7L
SBfKPabd3dg17mNEq0zHteaPkRKBB31Lc2PbxZU8E5ptXIexxemeY1tg+RbupBY7n/U0ltP/169E
6GzRmBMJ3i2DqF8vjzzCfsJZCXpLgAVgrIG0tZnalzlAdZiTjhhOpX5DLqfdsiSne1imW0G/9K5J
gyc2bsnZLUsy2ZzU2ogAYqk5zceOXBGCajhY0piR5Jho8V3CNH//GRsfT3TBpETwQTuLC1p9d6KD
rkizusmzTaM7f82zJVjTg1xHQ60BiDQVkOputWtgyN1clqwbBQ3qq2YjzAo6K96XVYQouKnuWQ5i
yeoj50mxJjS91lcSYbNLysNpI5UYKu3yI5N6cUKO0T3aGg6pWc0FT3WGy02GoSqUeiU84pu8CnG6
qX0XxOYNk3pm40+fK0nMT5QhH9s6NrczTdUMGu66aZvv7rxKrOgxg1CM3CiwiE0ZBTyh8UvrCvMM
rONP4BmgStmzZQ0x8FGkapcirieIJxCK/j++CY1vgTGEqTJseX8apWbqsp/jSdVccmy/d2XmTi9D
iJbftayBwCpwPUqZnaSjZfd96Ag/Cq0XNXDRC7FPP6e1Y93cTgOIKcI/gb8qR7tgOzw40ezpWgYY
ve7Oa3a6OnMHKXX7K3ks57zHVhqJPn5jA05euwERM62t8Zzn9lcCUcSlqxryU/C87RCewIrO2Bl/
ciKK5cb17iqyAOqZ+jppZCLz61U0cWZEJHwh2eiIAZir+7QW4RtQDJobOYFobFudfWDBPebNjxu9
Kt+A6rYXdS5xDMiMvOKIdLx2TOI3t5e4O6zsEvXp0cwmF0c4wUuWAnQmTUuBsT8+cN6NvtkGM4T7
uHseSqw/siKwWt9wk/XIlCSOLTB0vI4hQcm55t4KfOVbS1TiKpWwOhGFGAIB7tQnMzfkHVEc4y4c
LG66y041NFsUe4DfVLIUFRkaL9Aqvsap/NKjYdn0UEfYSUiJ001rbrGoqoODd2ro5MIykV8QxYhj
Cqd6p3epdZrg34kyMr5WRmAzauhI4pzynDFxxCoGnaeXRKk8Wmwzv+IOq+Ts8QFGQBvdHibBIi2K
nR6WnzY/aUplbiGz2fvfn8MfW5M2ch8e3kt7F8HV+9VWN6UitnWV5JTGQiEc2Leib/5UC/AsBfaJ
fWo95LNe7WUypkB+CKQzR/0GF9t4dpBbdkVzAkAUPI4koZG34z5kxM76pYP5aoCnsf6kT9X8ySrx
f6xwkM3oroNqxtBZK74buhGaAFqtg3FviGPd4Co3xnpD5yr0UrUCss9XcSiIIThqpXWMIph9UqLN
k0SLbFTFdv3lR7F8j2kf/BU4A8L8diKfudGrQwm6ZZNMHfYUnXS9Xm3FPqAFibe7YM3H2d6CJvK1
0EkfUPQOd+QGj1+mWf9mxNkMhEFap8aEQ/D7L+vjGofHls3aRlMNx8X2+u6GgyAunGVjkFutNgGy
TEgajgUiVBoZSRSgZzactQOTMr+QgA3setrj22S+n4vpTLTuoXFdhKZQSXbpQAvs929vHQX8ckPg
7bnLrVBXl0n5Okr418o9ysGqj8RWYXKP2ysqOWfjsi/biNRqkD6aTXZHtyLfNVqrs0KGUC6zHpNI
D+xm1jPrgQ0OyVFhoW3bqkdYGZH507iTuGimjlNzdPCodT3PryjXVC9npXANcxLdUtWasHcqd1hc
nZeI/fUGnYnGdpmc5H5qkp2uxC6sVavYicgwPzkZtWXo9O4PNwzDZDjLNWRC/Pj1TqjmTCppAReb
iWWX35UJcbuipSuo3uWx8SNhR7tD934eWFdbAX+tk+HP/v2nb3/Yk0BhAyTC7puFzce1V8bK0sm0
fHFsRTtVh4oMAvHQWstTu6zCE/AYmpiRc9dkIeERaI53Ak3NM7DRH8Bmmz+xMp3kPDRnqQI2GQrE
sMiwR6gK5h/EPRY39hn1fTen8o7TU/XHZbM+sVl+gtuGHqbdZuRweZUp78ZIgscZm+rqhh1JHTnm
iWlR0rVVB7QUDFea0SemgwSOOa6OjtOqD0ZmuF+UumLKi0wIGX4SfBGiHzbScMvj+q+m2iZeF9wl
bcE6UgTEc+A8ONh4Vw4hwNptMBrifo4UOq1V/SLg2Wl5pC4I43Trxhru1uYyqPS7JjWvDzzb3Ee7
tifEDEQi/P4L0f7X5WrZOlswMmu5W72/t4I7YpQwpxXeep6Pc+gSKMqWZH1Vmd3NNk4DZIb8lPXs
WI6EWFBju1SXHef22LuH0T1w7rQ7ncy6dqnB2LvBfjKWaoY9UB6AoElHjoFeEeeg8WDZCEe7TZOv
0Kv9Olb+z1JD3zBO1lopKQr9iY0SFQdHQ1vK0piRHOnEDu5h0SJgetEOQXsIu4MTEPBF6uB+NPaz
AeV7b8u9KfekgpQCJd9+5ulM6zA+IKimFRr/KHqIIoehOlJtdAys4zwem/jkEJcbn+z6ZNanfj61
8yl3lkqpzo8yPwbf3flDeM4Mn0JW8LPIkDaqpcr5nM9ngf2P4Blsb/mFwv+WgFv45Ct0lyHhuwvb
YdOoo0VGgfBh9lXIpKomMEdsIuV4zxDXvZKrFrEUvNfHjviKOMlvFtzgISmdv2XP2Lej/RcFcXq2
NFGeEjsDBB+28VMS/GlGdX5xUb0j9eWVkmWTH8JonZogPdll/FXJVfPJBjS/jUSrPs6TZWxroL+H
GrLVrTq3BnkH7KheBxxKD2UJLmSSLvHkMVBKkQ31QxiaN3WCFWe6SySN09kkA8gfSVLN922sqA89
bm0a8ZX5NRdFxiQ6YwGTI0afY8afWzIvaZ7yx+LlBoGRmgdRtM86XKQLQn9xSUQr8CCaNqJUl8E3
eyKADtb3xB6CDW3obmswL4c+qVmQUYApIV1ub2Te/U1im/uQ5A2bKEw/X8o4dLdEplpIcqCRyV4v
DuYtUwlU26hhoRBaSmKA3aYC6IUr8QBh6JGxbuysEbiQ6Jt2kxp9+aDlyks72/mP2Kl+0IDAnq4H
fCSfbOOtD/f4Rd2jmio7W6TdHyTpiPCn3IxHbq+qHnvMWgY/DoBq9VPYeTLSwiNGhOTiBCgqnSG6
jb0J7LARj2jk1e0a1l01ZBnAPI9J4awsiGnstJyhkOg9+LgKF7cXj3iobkmPxMVWy/QyW8DwWohv
wtPTJjkOo/aHucxIU5a4hNFv4KmWHYoPOeaDrxAscmIdWR9rvmc8+0LupykgubZRdboBWoPphG6O
rUb7KXX6m2sxe4/7N6M/YDhUXxUkpuephYSFPb77ZK257s1+uZqWtQupQI5pcVdkpvzrY9LqJexv
pyg2dhIb7F/IqFU1eq1rjzkuMJMPKASJvxwgmStp94R9EqV72hePczfrdxO6+oOr9PFt0BnqaXAW
kCylQMiaRKAN7at6x2yy3ZnlUPq6nmK66ntGHQ0rANVxZ7/vwTu7tUYnmVF9tKw1+p/qJpB4rjeg
wCF1zXW2WgAqc9WON7VZHvCdf19/GhLd3TdVUG9ytBY3t1G1A1G5kLAWPWlIvsEntyD9wy3IJtgN
Vb5LwwLW13vJ7KiUdcwylVaQku3ZVpZPjAjje3OGeSkj3JOJ0RxMVCF+lNdfK8u49Jygb0o3noO5
e+u66dzYo8nmDHeC1dfmxcR+cQcRAihiPx0nxIykff4FJtz59vsn4P9ofcEeUDUVUQErAk1/18pN
XNzuTFHh2MpbDZnhuStb+Dw6FrX1x6KsDlYcdg+1O7AbVBzLUxxohrSxbc8uoAcVPaEdrHrnb8Aq
zUb1ZV2CgM6OmRjsa0hr9z6cfXNaVof4sOZcLR+GeAohCjVemRCXAeZlPIZz1b8mqsDoaXzyBa1C
kl/Papp6uiNs3RKmY77vBfeBbRdVatBzr8x5H6XZcLRj+22yyq+c2D+vbWFOj3HZj1sUKaof2sF4
Yu4A30XjpPz9h2597P0uDyrd4M1YODned0hsk0GqqNGZKB3ph3hcnd3AgHOqByLGoiy6TuoAAFrY
/xysEJ3JOFf1ZgSwD+Nl08QRcFpxrxtG88rp1Z9q7LUb2qvNa2xYYNtml8gdvw1NYkzbqd/ZSSG+
zARtVcSMPKkZeeFjoNRXW9G+NkFrPRIB3t/VbpPduzcLqMMrXbRyx+JJgwU0t1vZcrmDh9iUcD5Q
JrhfSHMdrnFZIMZTXmsEC8eQvEzu+dKmxVR1m6pwWsKZFPuWJuNrGLeq32Nc+uSm9T+uP579umsx
DtdU1gHvzmE1bfRE9jaby9y4WEHaMKzPBNGaI/IWScCxlXTjCwaqL70F8yyZ8AQqdf13yWV2MwkP
3c4ScrJlFc9xaJyYXVZ/AOW8m2OwSFbw0upkci33f7MyP3vvSzPs11OThSdqZZpUJrtk8e69J8G4
WL8ruckRie8cBbBD1ajZPlAjse0S7FyadLudNef9Y9KPE5egxMdE8uoxKm3oAK567sacpIuA1IPQ
FRkQG6zU8fJKCQflLpNadsBNnF3qYiSfqhdHc5nJSTV//P15jU7q41+DHJSWk86D+KPuFyelpdGT
5ZuI4uniGJN2DCJU6vjFo83oOsWxKczmRstFhfAIW57d4LF3UujCk3bqcDbdjL7Gm4SweUP044wY
lkHXnZGrfr7wXxv3e5e2j1HUz1d8vvMXO+NG79iDu+X/8r2KfMcnT9PwU7i+TMGGACwDP9pB9Reo
ysK3c5RxkRJ3+zkq/xaOUT806rVRoejXVQHwYgzPq78pmZtgazMex96I0dvR9D94dO9mRbG/WuPL
0BXjwaqlszMUO2EijeFFTeQh1lPS2QfpIYVFK5GF+b1bWuxnyZIJ9hBWYAsPtBoh8tYHwKWdpzsS
dy9xy0cZ6XBlMEegxGClXsT9QzE7BnlloeKpkZZvjdrVnsQWQdf0pC2v675osaiU5yqfs1sQ4lOx
siI9EWdZPI01kzcijC321vkSSmh6RE72r0UEpIIxhJ/iDfbcJsZFqJg8Vcs/I5TyV4KTp3MGh22T
x8USOuU23syyc0uDEeVSn6JZwikUg+/F3K6RdGvM43cnGe76wcK9MEUKuYYDcw0lQtq0SBnQFjaf
9DLWLfsvlw6wAuSOQqg6DzDHeX/pxHWZ1TrEX1Nv+uNQoNcZjdc6icNtlhZhjY9pHPaTi+tJE+nE
EKfP3rQFX9zqAHHKkZZ8CvYOuSOhP/j98u9pFb6qqmv9CBvLzwZr/FtxoLEmFThjCBh9NfmSab6f
g/a7y1twkqhTuoMs42cLKNlXIlrHOwZ01rWLJ/1mpdWDyK8wI+eTirYdqfPyMkL2ejKzwIbVqdKo
whd3X0ia0y5d2D1432pf5LZyxy1tvOpFpiK3kzPBq4H7zbAcpOazRWyZ3Z1mTvrTaj0sQXMUdyoJ
vN7vL2oGpu8vaoSFLGxo4FjoUmgd/bomhHuETzfXGPYTnabuw4TUsYPG1rw+sLpDH9YS/IJKLD46
01LBdKzEEe+xk5xwyI7yNMtTEZykdoKjXRd+P/iy8EfIlzAVkvM8IIU4UxXBVMm518+OXKoOL7N+
pqr60oVLNYjm1+prWgRLTWsZCxv8IoKLvh7dgKSbS15dYSUpqK6gVlTXRLlQsrrGGq3361BdK+VC
NWu1yoXqofPa5MF4kv9mrUG7UBMpbNGFOYUZXVCcGc1yzMxzsB7V7kwhWjSBrdo39DvV10kk6qZ2
ZXnLyWsiM3hKnkhm1O/gp+kPs1W9Vgb4Jb/gdlWdu/DsVmfBC6Q5TBPdM1tpxTm7a+k5lsGlxmHZ
R/fDUu1wadaS9mVMr+xVl0wX+5Lblza9JgO0QUJgL0V6je1LaEPDWOrGuMixLvZaSnJdYgqHjdZf
dOsy95dxrcm6GIJG2KXL/qlRnKk6u4DPb8WZWajOOLRcKirPU+BTQ+BnSKY1P2h8Bwpq7JPDalsn
I0Zxih15KTRjM6x25ZiiCzGOVnckpyZ+ZWFJre3SA2GxTn4Yu0MF2JEemLE3DZKUPnns0m37Hyc1
KwXLFMh+6aq/G/nWmt2bCvFThEBwr9pMkApI0gUKGGJWWMqotyEzAG0bD9vlSsVJxD43hJ7nIbUZ
wMpKb8q9Xi6lmd4oPcNcylpL0DUzvVTx8rVKgjnBGK1F5k3HKaZ4Ap6uAp3FIxeLaiyvteiREoaz
1MiPLfRxr2+9gQch4yawsK1nFl7E1hPoFDmX5JkaiK22NFGpUf5TfbylYDihHdTdTa3ytAcBu9FQ
FK0VwnMOl2LloFRbJ9226lLNWpVCJtg2SL2CBMrUgy5FzbWHZnisPfx13eCRZtGi38Jr53ggKSt+
CVPU8eRaGk/KeJfo3kgQoeNR6Vqx41Gh41naUsZaZAWz4114Mx70QnLRKD3x+spTE29KPJecSXdb
sjeatrm5hcFgTCxHt1m5jUntSrZJQD+HFM5NDmdjyXRAErchXLkg1L24Cw5I1oiCG/lew+2cbc16
i36XCU8C6Vnbgi8BMUm+fII2NvTIZaDmtXiOT9IrXlImddIjmI4QS1ZoxuTRzc74Bic+Ii+0SNJY
ivA9ihiHnq/bWqpeq5g9aQEt9jrLk+1S7UxioAeDUVtrYl2GSTVGD7eNYw8oR2gspZEtRny3ZHGz
bYttXzCE387uBsakY7KbRkm0HJeNIjJ/fVMInO3kmW5deqkpwYLbpF9KqtuaSCVrqVLhnzgttyL1
qIkvdFiOA6V7zeB163Hke9R5J/DdeFdLIVGi1Bg3pzfFu8LxQKxQCf8lIB2iluOdrXmm5rnC03pP
AHnqPVWjvYUh0xuqpbq15sRz3C1AOUZmhbnNzK05bck1btttQ/wrzTW+V77dAMPURjvCDMUX26kb
pNq/f7qtW79fFxE4EIxlVo9N2Pjo756qLAeeyc4q0DGkmmr0hHI3egoaw0M1mB8gnEdskhzVQ6jA
U05qxhtRiKEGvT2gNQa24MYystw7anYc2O6hagMY6sIRYpQZ3f/fIWOCvBHizRVvafeGWFgRb3P4
VndvWvhmrEUCEPDDlX/4qmSvtvnSza9G84I7nwrMF8Hr4JmKpmf3lEW3ZHqW2XM2PXfZszC/UFJ+
6eSXKPyShJBSnvCzWcWTWMsR8DiWSoZHw7zJ9NEyb6VBNgaY06rMSVyNbecpnRRA+WXwV2LHxTOp
Z4eGPeeDM4DExD+IPQJL7id7h48WPWFYFhsuFx+naTmrq+hfkym1l2D1AuIarELcE6Yu2W1xmDLS
JsqM+NByoCk3TvqLWiG2Rv2p+XWdfEVeNmyJeDC2Aw9aFGcs0chsIVciTd4m18VWTD7RMcMcpMIy
bnRD2yHNXcKnl+ywMldvXTbzRHdTP7dQFq+/kvx4JyDOkekYucSuOKQaKELzhBM7T9NIhnjLiCIL
khfylS2fyKB/H2JtWyxRznOt3fX6wHKGfEsG6yEZ6orzxeny+i7rG+4hMJO2QCUPlqzy54aO5Ccn
+DplfXeC4zLGHKQx+2Fj9m4gOdp6kKrNzAleOzznlsZCKeR0RKFNje4x146zeyy1pZL2nwphfrpo
Y5YqtaVwOQXZchwZMQR709l219yAib6Phr1LbgMbArFL1zJJxWh3TbFUku6memcau2jcgRCkekru
27WmeS8IDLYh8h5IT+/Gg1HRKF0qsw4JVR3D6MgXGIRHRsWIpRa9FPzFuJiIJ+9gtYjovB5KhU5Z
4NWdJLt2Uu47MECfUAXEB2UPVkecjjbL7MVytSp//nWWpgTrtoDhKlw/i1gdEvBZ0uM7T85D3w3k
sjKMeIubmQ6f6PchUQxwW53ZXw9dk6l+k5A9X0NngtIQD0h8NITSmW5+b3VtU4H825pzCXGkCtP7
VSPH9fBnlC1QnP/+av190zQB6eIy89Z/IKbs71GfiBJI4p10C4jbHXR/h7hav+Brw2Y70V1+c8Gx
bvJkfHHD5EcprcSbE9wU3aDDz49nSNzW4JzClPvbNNoPvU6zJE3U4lkvFNPv+iWNsymKZ1XE+sX5
YUuGl2Xtpt9ILP0edFP+Y2yDc4/677lhDzrR6vKrAoat4kK3cGOd1lSrP2tSr2+uLJq/LbVW71KT
vWRqQSpuZygeVZtXX35/p2ez8n7Jx+yX/iyiSyYES8f2131MaYSTEk4uJuD6YqoXA22nupSoL2wU
3PoSqMsWAaVQqF3YJaRrARWUcpejUWqI7rhUzaVmQ5CdGJuR1dZc+uYysTeILmOzbBIU48wmIcKG
0J0Txslog7rzxOtsqQxjL+pvKIaTj9Roqv4ptUKp4DNspJJ+GTZSU376OW9EF25zka4jx4GHTHZk
1KgR9LGMHGW+VJcfGDkqwTJvbEkTrvaVgNu+LwQAm4MaH7L64IwAWw+ztdQQHceK5+pRH4/qWm4N
ov4oONYnqwbtfOoIZJ9PKfO+tZLOp7j6MhbJZ6X1+/Dchme7WqoJz8ggq/lcrOU4Z0QW9qLrXmrM
L7pz7tmj5Jc2vzT5BfRxlV/K4UJoYjp4MTCz4RIPlywHkHSJmBbCRu4vTs8I7uJiRwDeAB0lNs8S
/TcZYgP5kmctulTduenOobkcW4JUeJ0tpQne9tkQ/jD5Fp/05EcsnoK7/j+zVgatFBNXxq0MWuHv
M3ENgyOz1p/j1gG/C/jP/4xb5//MWv89bv3vrFUOe4P8m3Xcyqw1R4SzzlpTrKz1f2etP8etzFo1
aK4Eha/jVvt/jVub+ZRky6yVUoBqGcvElVkrO8VknbiyTazDX8atMztI52ytFc9IDC+ac6Y6PvZp
r/4h+dT5yBlt5YXJMJLwG+cT9cs6HvrlYcMlJrByuhg7Gam/Fz6ac5+3aBKrTZ1HKTQ8oT8VObk8
hB0LHwpZckXfQTBrGlXAaEYgwTo92m7JKUHxY94jNjFgHFew+AzMkyBA0YypY3ZfuKyGaTGHOyyp
Fmdcme2kZROUEIF0bMuwuWLoaLzQJaKBJq/pC2VkVwCm+eJica7SgKbAHPY7VWGiofZlubVzJXqZ
hYsQkdbXJ/pzHgsfbzc2T10IHw4aKOb5v95uGIE2ddKSvKz22581YYS3t0XoEe9WvZHsTV8tGD2l
8WTghROqiaVEunPXwrU7wJaZdo65C8wdzzuh7PAJUkG+JzCMyohBJEGv2yOooiZt32C51vb6Wom7
H7t95u6hDxTu3oE+tFbj7q1uH/4/zs5kOW5s3c6vcqLmOEbf3LjnDJDIBLNh30jUBKGG2uh7YAOY
OcIzjz3zxHMP/F72fQd/yKprF8kK0eGoHaxSUaKQmcBu/n+tb+FeItd+IJMrLPQQc9Gq0Nm6ZRiP
IQBnhqjCOA5hY6VxSLU5j8PG3i3AgOydtuySfh2ohbTzaMQOy4VQtzkVVgzY6railHkeEZscFxHk
OgoIu906MGkwiI2wFGyHWFXWr4BPGJDJGZW3hRVC029Mdz0DlygA9XpXp7uHGkOPvjNwpeg7zdvN
Gd3SUGbhkIVTG47n0bdY0sK2DeW8jmEOu/NXNFeaFabE1VhhMYeTFWbz+h/Jvw+xirJgj4ZGsw6t
Cec0XJpQpusAHDG6O0bvwgvdzdpOsqUcdlW1M4YdKWIMGpeNg1Zwm2rbmFFvo2GrVOtIPwE5772A
HSujBaffB2RCRF3QNYE2BuwdGYu9DggwjKjdpqgdIdfPW6ifjDHaTufRtwhHd2NLi37nmTtCaRRz
F1vriJSdEGxBwrgMExGm3CznQXJmWYbdEA7n0ZahpYWSHYcWzkPoaeFUhopGlE8Y66E5hKCv3fOY
dVZ+EqpDhnceCjET/BXcIedR2jsJ3MkG5rpD2HKVip3EmFrs0n6Hka9G5GpvE3ubcZcM60jOQybs
qondoLEYDNQx8B/N0PPXMY2049aRk5BhBy2K5/MAUZm028TYKnIrjG3uEaW4Y3QpO7B1NHKn6GCb
d56+072do+9Ubzdxk3i7kfuEW6INB+4N7hYwoUwPIdAiAHrMlFUbmlbYzn+Meg4Z9LikFebcPtw4
8zri81DA0zWhN4U6sRhNqIJfSMO5CUfukZSKeji4OwYzrTvsGndnkyM37MoK+ekOESxDjck93DKU
YcuZQdRbD6MTt0m6js4LEJgwlG4deLN+vSsy3tXB6ETa+DEcJilDtd8eu9K5mJR27toNOviD4yzZ
qY4FUSHqBLyKcLi+yU7n/52wx/v9vzTDnEjNLuq7Ra+GjduBeLOkeGq6JrocdRDIOWD0z+Zac+9t
ss8LSyG6WXE4Ibllu5/4qGeDiK82n+9Iwjouk4ivzmBGKx4EdrKg7JLy0IkYN2/Xu75lK89upg83
g5eW90a+0nWWD/aHyNPfT9jO6hiCpEDFm13i6wnbayORp0R9bWw9Jm/W0VhijUiGtmU/Juuvzv9L
R+CLhZmRmYc4Rq9wqKjBF+uAwJ7o+3Gl2++dfm/n63C8i3K4EDReh4sMcYS1Dgd4frx3QKbUewJX
dwY7sYTAlHW4y8FeDot7wO8r8yNjyI/jcFSNdXji1DQnR5yqZh2DdyqaU+etIy8vk+kyLS877CP1
TkyXkbxU7HVk+VVyHgIf4XgVZVdu1sbkczgKTd9Jx5KAcDKgUa/Ux0gcRbyO3DwM40GOB6c4eAUM
vv0Q7RdE2QmR93u33wMMtD3wZeuohouhWQfGOddah83Li/fKtI7K3mvJobD3hMhm5zHlR3IjRl6g
e5DDkVS8YcDruI4aYUyDl/ZkLie1OaRb/l2Ulzg0GfF0yUjKS2VFrX9wwNPeE21czUXDYbJiI+d4
5wXS5lKS50uACqZCSmmjkrFJKczrOCL1eKxq437qlGoT2zST2AI92UO7WdxkIa1YEh4A0s0QZHPk
et2FWDV7tD+IkSXko+2kzs71IPRDaTndA4bR/qEjiG8wuv7KXkpmrMTYTSb3SeUs1Se3yXfpYL70
bfJU2Z54QBTTwoJbmZtRD34yeamKcfxWUnSbbRqVEyLMtReFmVY0GknUKNdNJrVe6s1NjeRks4yt
glKQxMNEmcogs8z2gcfUZt8tnyqnfwToBc9Ax5SL1xR9ctzYfqoa/dVilfUmKRfrqxtVV7HxRKeQ
QJ1lIJswJx/GlU4IupUU49KwbuZCkUGrJZ8IQ3Iu0T7vhddetUatALghK3GmWUWjR6pPbawf8DvZ
IG4LdWvO5FqT3GR/0RX0iGI2rmd11I5DrE435y9pA2u3hhi6dc0IwFiG0GZoy2M8z+p912ifeH/k
YR4LCBOJRV+h007gau6J4iKAre7QytuuuSY6VdSE2rUePBQHQ9K3E0PS3rc/xxnHg2sW2s35izKL
6GBsUtksm4EAyCOgUfNTbR/ZAZufqz6qD7M1kbCsiuQLHvpPal3kV308XaOFqplSpbrVqR8RZNLB
bx5bcLIOWQ8RWp8oa+i/xhFJv6ySeldd67Iqr4qIODInQixdm5X92TS1F00xyu9TRQ5ragpsQtal
59JhOi8G/+H79C/ipbr5faPe/fNf+fX3qp7bRMT9m1/+M3yprr4WL92/rn/q//yu13/mnw8V6r/i
l7/lMvneVl31s3/7u179XP72P64u+Np/ffWLbdkn/Xw7vLTz3Us35P35Gngd6+/8f/3m317OP+Vh
rl/+8dt3VHb9+tMEmpTf/vjWCrOlefynVXP9+X98c30n/vHbv/3H//4//9t//V//5T/923/+H3x9
9ydfvnY9P8T7u6nbnuV5GIosi0LDb3+TL+fvGH834bPoHshcz/0dTVdWbR//4zfT/rtlUE3ymGfg
VFqrPhm0/flb+t/xhXJ2UPl8XQJfjN/+/R149Un+30/2bxDpbyo68h1X87ZwRbnDQjTGXwYaDsnz
m8VtFM60wGiIEMQU22rEAZC6Vb2rloR0tVKOBHLVJC83mAInK4Vn58r6sJDNAJEQ709NfC+Q6PrC
KCXpuJ72EUns7eKrWRwYAa2qNOMo/771hjKxoHxQ0AnKQbc2VW8G+hRfauQHoX1x9tWQO6yk2rLh
hXxblqHfuopGPE6WYL5CCuU6NEbiKvuSd03Y9XlNhMH4gSnx/ZvIRdpMD+f6tE3j8PUOYawGmBrq
oABMoFs3z+GCt4n5UXzPInvYdGkZbTMNpVuEd3c75PG3nMRO22j2o+3JwCz0iypNbkf7gyLv747C
Px+8eftMzaIsaXLzoSp706OPdEtd1NIWG9MUbL4reAJLHKXAEBW4nPQ9yj2+w8duEI+kjcF9xWy4
SlSuW8Ux74ZJEXvEhwTSddmPSbL4iCy6slP1cyqKLLB6uw1chyOKw8qI/MQCy5AUysZISnikiQZ4
Avg405XWXlRuREINSYgX3TBDWu4s9XYKXtjk6bs8IV6sSIdkO4Hs2oO8wyTuOB1luDEkg8kJFsPI
b+RUan6GOadonOlyIPiRB4VYeidzL6yhJkGOBoVncfwoZwcJdbtEu3mGwmC4yTGyJlJHTetCjODI
KfkZlOCXzMckBpxNKNFumGr9Gph/oxBvltZTHBgiaXyW136bdcNFNBTElivr3rauDoVDcmY8Ku1V
zW89DMTipVhhLhppZvtOAK3TmmGG3kNCoWLoJ3QegbP63FBfF7vEXGMgMrLURnY+XqY+ablaBSCF
ab9Cp+dV6y2pRTMR79I7IJfknM7cfiBV6Rt6thxjzfziEnoR5tmCFc5MhmBm2YDEWj7FVnXKsJYe
HcJLPyjmvPNxrvcUKmoDBiy7YfSTr+/2ljj1uLDJGUDEo2M5O+VWb4aD6RxYWxaOxymANZnr7Iom
Dm/R9KOShPHRKtI+/2m+/WM2+/Ps9U6lul4KOjmMO4hVV73q60vB3+kUwo0VP6YKqjIN+0XhhUwD
HPE0VAcOiAwAWLtBLhQk4ugJjglJjl4VB5pNmKHukeCYJtKkc1xPV3P17NKMOxT5WsgYnJ+KpP0r
aLTHSPG3RZU+NAutaCmFLx16uOrccPiS8RhYqXEPsF0PFdl+IAt9BxPlVVoqRTOWA7B53lu4NxNk
q7aTG5Gi4yG9oEl0VO6kvRiBi/+cg+6G0iGpXBk46FFvcg7ouQCnm0AjIUL01++5tk5mb6YUrMso
glnUVPsdCNip5GRGmHl9s/mmadoPI3aMW3K+SKUHmyt07CXRyh1QcrfyR7zhmPbITVmGPMjrR0TA
8aGOUZkONWmA7kcMCiawv7g+x7MMYG2cwBAvv74nyioe3EwhNseQn+yqNUJjMFyybJdLZ8oRb1In
xVLxvIJ7LhyHJULD5BlQoYy3klnjOdWs70NUdNemMvnzrJDINeTJxTKX8TX39qbrhvZCFjnCArTq
Tzwf3yHRdFTGU4Qy0ewrUYfzlR1l3I3DRkk40SrHxpyq5x/0UpnYRnFccks8TZN7a/Ft5Hb5Z9eJ
bxOdsLFWVi2ZPfnP2c1m+qoG+/96vrRhfrcLTMM41wK3xeJB/kvXm4DCOYRuYbcQdzRtBPvgQ5PS
q0+X+rnqe2/Lxpx6X4a+AhkzMMtp/KZNCQCt5Z6/KjtUc0P8KZtVmmeWhfs6HdDC1vHBVJcR/QPR
nXpvn+pR6ETetfM+rW2iscbvqVaugVg5igamemLRJBsHCwq/aiQXWEi7ozs0Dw5JHA+RN3Io8y7w
UVyqZexc4Gelrb5MhCmK8ZDG+adI9Nqh6OIRs0ALnYjMuZ5S47I0w3YltzyRfOwEdm7e1Iq0gr7Q
iX5i2xE44F4yG/ZmPSC5aU1oRKYxkxhVTfWuwD9BI3VwN1lT4lqT0XMuKaxRCUS5SOPJq1CbeMgE
2Yb3Tk1xf5L7XrlXIGlc9+3yLedd3+UqMaRNqW1K2ibRUn93B6k8wqokxxrDBwblT5KbyV+twhfE
wF9YKxeKWfCxL7VrV+05q0TmZVZTeMTZn+y8nlclRpt+DAtxQWoOqHdSwDICp9fkdSNC1jOiQWxw
pbAKBt5CEkoNVamd6iKQQ6H5idU4rC+G7cv4h2cX3eNUGQTnuYSJRq44TiqdbI1AoZtWjNHBm267
9U1zG+uTqY2fhNVlu5GfSELQSx6p3V7UkJuitusvtaq7mTRZbdxsqUK9XnhLOR3Si1Q3vHSxdeVE
vTpTeF8FPiloHDTZyW01EJTGmaLuyKBRfX2BIWc6ERuC+MBzeezxAhjMTv4YC+HDGfkpsLcUMElC
vSCY1RbJCzQyneCVZY1Jchv0wGQkCekS2EV9vLJhB+9nyc40FVN1MEcX6UqfUDym2R0s6Of9MS8A
CSi4EZxGIUdg6VVCqNv2PuYF89Zqd2PbeGEpCDexItXaIEgOMIE4YdM2P7Mu3rdogvCFjXeah1lJ
cdx9hivjZiSQ0vdS0t90RaZkgiXji2VeWVF8TbRc//WDmfYv9r42MyiGAJqWtv7WhIhpXat49hVf
dir+oillFxxPFpHc8XOLCjhoa4uGSORR7BzLaqM7dehwlEQlCvinXtKgcWXYanA9gTOquAC+RClw
mw8uc91Dvl0QXNYni/ODyn7r7R4TS0Q5673iCxJvvTGSGDc8AoSr5EanPfNo8/a3jv2QpX0UJLNL
7nfSLxs3rpMPqpbviKeslJxjYMi4HmeZd1sTC7tQIo1C8fti8Na08GIjdGLcbEOm2ziArHO5aoev
3cJT9uqaVDTXj7rZLp8LoT9AMmTL1fYvFVJNihra8OwimPZhyI8XjeXdE98273/97p13S2/ePaz7
GhKMVe4PaPT1ctUS7NHj41LYubQDYVwdSyXg56Ad0CsURtUFptng5lXt3eiJrz11uKJhL2LSuFFF
9TVKwRIqRjeSL+lcnw9kNvciIGVbZ3tqGr5SJDudxyFwOqUlvTp+zGzc96NbXvZm09Ik/f/6HCDs
85qwSuq01l+/qMIGkZaYEC4r1SVkaoom8ET6ZYqTcOtJp9tRR463jg7q17Jx2uQu/a9Ge6mh3JB4
LLYKP9sviTQPsa8MZH80X8UI27+JcNoBDYxPANS+/fqj+KuNLdtaIFyaTrGPf15ftW3FbTc14FLN
WjoAfjAxeXN/aTanRndmAp5MZjuot0En6F1qsbHnyS/9xhX5za8v5YwDeHNXcORVca1QOcDh8eZE
OeWlMiMYFht9WFPKp9b1FZckDjwp49IgEpw55A492F7pTtpGLWV9k7Qx5VWHWqETW0Hp5f292rnf
WTZ7YqmnT0sOzLPU2/Q+tpq7jk5xrckIhQ1zhKX3W71Pu30P6zpNomXrOmBnMo/IOdlkYAhgYYkM
0c8AQ7B1zRx/F3UoT/ZfpxhMX9II86pUMn0v3eVnngmA0rDjbMII/AEbF1Do9srOnW3p9Tddoo6U
1ZQaCReRVQPtnKoe2oMANrInBgyR5lTou7jPsQzn0B3y6iiK+rtsmNO7rLJuuwkCizpsKq/OHh3h
7XNjemgpvpwmD5eBZsxfa50Q219/LMZbVw7zC15iOEmArLlB3oYbFbKuDL1bFLLZWVCNvPSHSeuO
JM71voMZfcuEfRK12W9bh95JUsqfqHZoWMJ0yPVlWwjFCJbBqo7S0LcdCzzrDmJLq9iS7bgxI5NI
pul60BF+ZjaiXsLWK4y4PXc+LJFtX5KD1NTE7UDtXciS1CQBniPZ0pdDFtWsBcoHU+o7Wsf6kgnl
JKqKEpXLHfn6oYjaPBeJihDDGamPipToP12oN6roblsOZtfxpFabfrUmjxBot5MJQbSK7ewyY2db
sSz5WZSWiIO16IDul+CzLyJLx3syIy5yFD9+WRlXSkEoQgVMkQ03YvB0qtgFjvRIx6laNpRtzK20
yniPC1XfEJDxSRkJmGvkUyf05oNS/zv/CDggg2AY4GsI5DhuvTlAeE6tZGmFQwpsI/RubGsXbdHe
LYl6MMY6uWmLl9Ktx3064t93iSyEdsh9aypz/iT0lJl7eW602LuJKV0foR7Zgcz0ke6IATMrTh4U
UpV3+Qh/VXYgiIE4TjfzyObGmem9ZwPp3OQSaJTekFpbcbOtiki9mdkOXOp0eHW5gIJLDN2XmKyB
87TadW8KABtEJbnF8Ag6LyLsbwcp615gQ9pUYEFlG8mgpO607Yv+GKFP8IdKiM2iunulzU+emkNN
lpFPxwEkEUZlFu1R/egsuy5nryc2cw0FwJIHAUp7F2/ixrgsSTGB97GgRE80doqidkn8tABimpwd
FTjUOHZ0AgvIzyTMO2t5xd29MXPr//pxfmdLWz9pwCeYAxGAcV40X9/bxYy3um34pGcI6LeNG+8c
1P553SUbqQhKAGs+gK5f9RZn7TqKg5jtIqbGl8ITwweVznMkyLt3hpuOLhPBGO8iEwZlGcGaxuzx
1s3p3JFqWPKkQWRmHigBZWKX8XxcoLhj9cneJCNxZ+Nq87LL5V7V1qOUghrSVIZDMXH2t+K426mp
VvjqBOC3blQeL7v7WnY05xU0vFsFSCxBsN4HLgr9fYngXJumKIPox2Nz8/p99dRIGaoB8LwXB4lX
4pkftJMA5U2eLYw1WTfPVrRRexUZday6ZIA4qOCoW1U2a0O0q6u0vxgVirkeYkhfYFw9NHEcBW46
3wqj05/GNYG0L/WdopWcN5X250SC8DNpCL++Rd6xOblF1gq55hrkFDrnjsArpKVJ6tI481LydiiC
WfUkiQkpJjAje2btzxJPXLeiefJqcgAnsj3FMIwPJGFS4WQTaZmlcjSj+KlsW+9Qa4T/tXGKDd02
D2mRInDshbVjl+/t8hIlvlcSO+VgRiUv3flgKtf+6sVQ4cfw7FLsp6v/doNTK2khB+rUROXhhcir
Ctpo9AT4D79PWtzgAkS/XyEngnq6oWIwo2JJga7Hk4uEukxusumHkwaLNjRfdB1NRCo01qgOHwV9
f59937bP7srsoVwZOioYBLYJHeoJbbh5QW6ACTHqPud1jGREkkVs2qLYjzCAQC1wx3qpIa6mvh2J
t7f6i3lGREytkzlYtx+tlQME9DEvcvs+UpgbltX/zgyOZIvA1lPZLM9jppxwLdeXC/hQd6zaeyfW
7kkvxMDgwVCOZIqg/aIlKovW6kTAUutYgbNwyJ3MGbaMzvmTWrS7dKcy5lQ6EJ6MDld9VhxJQuyY
nHSnVXeNZVGFUfZ4oTNsmWoRogu6j9P6xvNgjtiKqm4kkaOkOKEXT6nqCKQiSC3ijdNzPrfLQd8t
DhlNnTInAf0+KvQUda2GxC9vLZqZzQJssyOpEHEq3pSJLbK+EHqrrHD20nT3hMSn+z75QcMDHkdf
yWv24jv6AH6kN+YX2ykoH2WF3OGH1TEktupWMd3mpkT4vS1FawVjXAPjZzmlqas+d2SS+U3ePA5q
bx0TeiqFg/C2K5pH16JONllklv368Xpns+Dxsk1nNWkaWC0Yr2cKp8Ci281Meo42LSQfYWNR2sE6
Oia2pSFz/NSj4uJr7m3fEYCHW/mhXhT3EFnpTEWHJIPGVR9MWPlBHhnJThXq3nSoxjjF+EPC9YeQ
AqRIN9qWylk/kNyz6aU3f0lKI4w1Vb8TmUrdo5oRlqlmKPKxwJVXeMeEavsGOvsSNjmJM/U0/RRl
n95qjQazf4D2XwDlcuKI4CbuDBXNuzlKd5OPpS+zCZmCQ4pTbyqEuyJUFGbGMZSMlUyo5TebuJpo
0lSfFJH6pgesvdGBAp6Svu82yqgoZPL2iH5h/lZee2nZtdhqTjlu60Q8EAls3DUAydl89Acz7pTn
qZlIT08QL7WSKQZwEdkkSUkYUOJkn+f4eYliJFIQu2wtAm0H+MCP+zYNIoCGx8labiO30E4GbYNf
f8B/OeXgDWU7RUAY9L21//gnYTzLVlp2OqEvRj0DhTeo1giReEwwdIMGAsDQDDnPTUy4rBMfkzFX
rokUM8gvgxtd5FZzoeUWSQ8zbfmR+oJeOdYNB6fFTw1L7iS2942Tky9osJjtCLbO5Is+IfdXBvUj
CspflJYhBnOepYXPjUuq2OsX0xbKNBa0zlB+58k27dPLxO4/kbT9mWhwj+k/XdZPAbNZ0yYU+3jY
lo6Ihy6PvsyGEt9aq2rJUUhXyYruqBPfdA107dZV9D0S1/nLSDLDVrHyr0IbES/2S7bFyIxue4gD
JZk4lLbl89gb33TW0lLXkA2RJQ0d1PmswEPZlyhY/Im6dSSz8s4geKovLDIlo67ijLFY2H/aXUNW
0absJ+OC4jry7KW4tb2hDdiZ7NvZQV/Z5fIDt7CxLi2vdzeWvZZm7FUBbL1DW/S26syjyzHCogWb
NHIN53D3hGsPu94rcXDVWbeZQc5R/TBBbxJdc13Gy91AejbMiHpfZdlDP4M7z4UJLZ8Kxr7Jkpno
YghI48I6MlhftNgMRrfHHiXp52WxBWlIi8PYHODuevgIcwBDl8b0GdCK+8Fc9i4SlHMhUxiFa4d0
C8c+z3V/utWTmApzl9KqtijbbKTsLtPOehbkjwfZmD3QVDv8Hg2grJ7b5LbfJp18MIfpSwZRY1to
3kdk8b/Y4HJJNM05sa78nre9kHiEcG+MkHEnI35q5/EprumFtBJ4QZYoBN0CmhIyK5joJMB7Jabg
6414HfOaC5P2BxvudwDc9S0izwf9AlVNtrlvNiBjpFgiyXLqQholbS6421RmKZ8E1eHsM24QSfek
Ube8mmGzpHFQrDkCXcpFZyXsAyhJ3+EGbKfeJWJLmStfSZa7iZrubavZ5H8Qia2zxDcFBmIYyxyb
W5ddr2JQGl98eMoqZslO29kT5zc9MraxqwRoz297vb093xxylve/ngPfoZXPr9qmBQ+zmITPt3BF
2hllApIA1lHkfFEdquqzLa+npWWPuJbK58W6NAm78S2wBZt2qV88g97Z+fkmaAfmb8Oy1XrDsB3t
Za+kW2uokg+0Au9oKVwlrGmgCTqdRuMd8adrG0IqRkpOuTU+UoEIYxUZX6Yv5EDkfiYc0hOThAoj
t2kJI8of5ukBZeSTtnbROUqGSjVy2k/ltJGZ2QelTKft4NymleOEuasP0OmUzyxohw/eX+Pd3OLw
0K1d4HVmplX6elpWhbOgFOMun+Hz7Z3VrJTizkPVneQbu5XldbEmVywFkfOoQHgkzK1t2CgxqgMB
Gh9ihd5patjIrLjwVXzg8KG/Kd4VSW7pqsUGdfBgphWs4DA7TfJhNT1Yskk7gQ0nD1pxHnIIauxH
9C8JVLTwfEw7d/rJn64nbODnGtAH79a6SL2eiR0uD68ThW6TnvgbxY+mmLIoEcn5noy0U6xOvpc7
QLGgv0fURUJOO3CJi6ZlLwi8EeV6Ix5n1Xr49XWcpSdvrgPKkY4CitfNv94cvtHdpRYcYHYGQ/Mc
LV6++F0sr2bZLsChEZLrnUbl13KLIBnjdAcRtPTjhlOYJL6JjFjNwD3d30ltbflweAvrCFH1UmN8
I8ia6o3lhZnXDL6g7RWqGibZlK0+hAmWVOxsJE0ajdUGCFGK7dDIT4qiUFwGUhe2uXGqXVEd1c4h
W6ToFuwMnrcvC/N+1LPbed25AyS+KjOXU6nh1hslGqjRlvWDG1kqJ1in3wIW7n0vsmxIgASAF52h
HMZo0T8SZKzv1Lt3EkQ+jDYEAu5bQQaymyiJC/pEdlmWe/cpcvTpQEpb21EupcxaBWZrbBKjPKhS
NZEsVjdnhWHTxdExgvz6wTR/bky9uSDKOx7Hf0or3GlvH4AKt7BUcTVP6UjPMQtoY0y0Y1Dxmy3d
BkfPUj8XWe0r6rqYZwQcjjn0bySlnCJ1onooBd3Vif1DNKXcc3YTt8aibVtCXI5pi+Tf4VxGUz+P
jlNZYOgZp/YiU+yblrk0G7KDBhH4wq4AGjpG36G5uSvxL97OBPJtIE+dDJfJf1ac+DFR6nJj5NVX
01OLwOzq7naVgm4MfRShFdtFoObxR/r6M07/9VvEZ6V7WG8NnMXvSk9pMmlz2tYIPBH9EjxB8lmv
aclRtbRu9ouaOYOFeD2GFPfLbNPTkyZr2AQao+lbmDUTuifL9junvhNl52FPgPveLO0EvL/bePpX
d8xN3D3SDoDJ/qTQpu3V3P1mlK5+oEuv3gJFakjbNkA7ZMPzUE8prBAnxfGoAZDq1vN4MtHyzx0d
ixSBV2Z/OTndEdFXcRFnY3GMkqI4jupsU6OecOa3hX432vyNKRW7azA4TwvlpdARHVgJd/7RQVkb
kOt3nWHvRKsFhjljmcVnGthabxMR1D9n/Zpp4uAQ0EmFozF81PT+qcYJU2e2zzlD8eGjedPBaOz6
FgJtoLviadEtE8Gxa9AeR/6UAEvy7AzSRGxNIajF2kiBf5lY80lTpQCFTsZtLmonbQ969lks39J2
rVRXbbXzVnTW71+8j8KI/+I45KqoPcGno/hkF/zmBFERlePVuhQgRe5g2bq+W/4wKuU6GeHoWKXn
y1wqR/KCN23bs0VJylNSzWj/OTe4Ke574nOPSMc2RFHhgZjukyn140GPbotqCXGyYj9dy4dukQxw
3roOOWf2wU7hHSMFJhmbBV1jyWU/gw719XqLQEYHWR+xi4vJB6P2Mu7bvAudScdocKHiUHAi924A
XRL16XRFS5hcUZ2NnHUpEnM6cZlekFHxhV1XPaNJLKD8uN9/vb78RTeP/gzBIuy7UB55b7OG447Z
sBu4XUpy4wJbmR7FjBqoGUAVpoUAWZDQ/42WsvBz6rpYYuu7qY6UTV/SAvz1xbyfoV17rbwhs7U8
C6Ho63fMbky4+HUh2HYrK/4HK1L5waSrvW9OMZWo65K61tfRxb25txo3z9Y80XjjLiqAWw6WUIcR
iJ2apJp86hYEZ5HrQeoW1PxksHkwKZKoI0aPJJ8HwJn5T29solNGaNOpzTh0FXp+oP2c16Tc1/pF
b2ihxyau9w0e1ZMIR7Y5J3ueftQJPaleDLjLEQyvjSidSqKcv3N/JojwaxoZsmn8rm6kX+bSO6pi
YPq36zFEOM9RKKUXMajL8DTPXcC2yjjo430XZcNpnmD7OyWsdimNL9Jk+6717KbKZMGdlH+1Depr
XssFJGYfb6JsRyBL5ZsA7vb2nIKvsZ/AAix+XdQHfUGZ2jQRmBcxEFwnvxkNINAyvzFoqwfET5uX
U96D80Gkw4QWbS226cZUxAe2SXCY44d46RARIZoKck9/6oCcBnFUOEFi9RhhFPXOyqlUFq247EsO
NGlMyI4368VN7i235KxcoswQp7KdL+cSCcTQZ/muarjw3IrQeyHrGjP3cizxlbizmW3bjO5iNWbM
30kV3wn7QA8Sk3ZyHGsvuRoLOieELdwrE1kA5pRej2ie9lXUKZcOKRd+o2IUNDNTOyYJkH3qCOSf
CSIRCTDtvRMPhU30ZnlJ+087OisXQJatb+t5c4iVWj3qjav7pgH1iIKahTu6AZHPBCxcUwkn3YLd
rMjio8f3/SyzroyGoWp81vTB3TcagmmcSjkQqrChrvD1HIiFjfhz6zjGniNW7WvfMZHNhzHNjDCi
Q7nJnVI55XNXBU228HGlq4j4nHKYKvOq7aNYoDsg90WWw63rTjSI0wuJ9gY7FYk+snftjemW3zti
kjRKB24/KmwWbJe0idYJ0f1cxVndYZRKj/YCMWHMUJoDTVC/aH2BbSt3iguz168SJ1Ev9Km9Oud/
KJ61hGN1KIFxkGXWX4IfGtZ8NNWqxCEuXmh9ZAsUVNwuUk3pe9eWBgBi77hxdDDlCtcG27djWYbC
UCr6dZo2xvXkpVg6exKJ1NlP8DtfaWs0EIkP30RpXZFbS8q2MjX7zGpuodF8VbtpDgVJ3Gma82hD
b/VzDRYAq7LfSCA99czhL/JQOIp9arFxLicLdSICKDAVQccrjEYqzHq3lu2aLPNzpD9B5i3jRaIJ
InkqwuF0yo8tOz4LzqcnsK/MPSVwxFXqdmlNSaMffjJVixHUmnOnuYQJRcZU7gp2PhQJZWDVHpu6
1o72klbyma9Zc3g8QuMSyC7B79kFEhCRcxgQ5QdFHMN9lwhAZ2SdoSmbGN5at3wzV6/xhTNgi2RD
SAW4+navka7XVtqnTi/G3dA5G3uZv8cd8ipXrae1h5Ftk4Szyv8m6byWJMWxMPxEigCEvYV05b29
Icp0gQBhhOfp98vZm42d2d7q7kyQzvmtq4NXNN9bInvFqBKNF3LGlCPI/6DR69vBgZW0yv4J5MRn
J7KvJiXnOGt5xhvKjIpebPuygRI3OVlMTmMlxdDRxpqSpuz/1unykKfZS1ujqN/Gey6yowA87Odp
2ZNwbIMcbPtC5m8+Bp8k/QDNKckp6FA5eyAeEY8+LOEQ099yFCvfQrZQMbi6zaGtbKrDZvFLTCCV
lhuHBjGDjCIVmr4aerSwxMHt+xMt1edy8MnEre89MN/GqcLV1+unOajHHb4iJx78DQ5TlImen5s0
+uesvRPT3UX1QIosjG7Qn2DN43XwCxouFdO/S8qDpI1Ob/JbtruRp5LiDj4eJANdh2ICEtOLVY/n
pG2eCDXdi4rgEDtIMVQv6vxZWl/tQBTV2Ds0nOXDVfiskIkdag+5G7UHBBs1hEJvckqWNmeSTHGy
GBpaDBgXrRIfvW53vd0tFx6f42ATrrU0fQH4an2uFXbwrNtiq8Ol3XlPhoeDCC2SOmjnS9Yo3yPf
QhcIc1NDV+8Lr7HQIHoYy4PbjjYVVWcOrtaSHMYi+0TTSECFuBEh/ahuy4eDdobgIjQu8JiX4wwh
Oq0AcRW1QRKDxVzDSWxc+Tu7Fe+cQB+rJpyATg4aRsmFwQPYx+UaMBSSVFb4/h0CgNvCbfALF2iJ
hahuC1WBQirK3RqR3+WO+IK0vCIzezfm/Bh2uT72WjInRZMmUYBcf+rpwhM6XuvxQveM3q0mxW3K
qo9sCp62tqQGQH2L3Lmvzln3lCT/K6M/ty8feEg+opC/bWofTMToX+iSzNVAvqT9rBKtKboQWfc7
01oR9xx3fp4TRoa5SPoR4t7qzZL5qaA9lPVwIre2aZ1k9O/DofiyCWLpZv6qY8QHt9FA6RfTqVzY
ZPyMf2NXN7KImgQGrYxrCR6osvJvNg0fsFu/FHbSB9kNscAl8FVHyYn0C6qmsrvMLr6irXlSKTkE
wQS5Qm30UfY8DnzyU+IFD4ty+V0YWSj/5H0pl/QyJSo5YVxGX77JX6f1DuFirsbBIWBNOVsSzE4R
201xlffUwVrmM9/q621AZBBU6X0pvcfM1iw/4VVpdUSqZzaIZu+VBwF2GW/uKSsIhrUdsPFOb/nZ
8ExXYrWdgtn73tA2ML+OUHsBXF1EiWV7t3Emnkmxijg4QMM6/dg6TD8UNyFUqwfEoxrtSaM+FxvM
dVXP/72ufIM5qQSUjeYFLiXfI8KSN4n4L15lNf1F6RiPAb1UNFUiKQ5c5oP00emGZ14e2ujKbB/0
LVoeTOwiszIC0/gyRGXusm74apGu7szy7+xTjUebaQ0L0s+Gn5bHWrX3zRD+erLWwKI4u7OQHy71
uGtIF+I0EbHxyg/RLXwt+tFHtQmoG30JXsqIv4/HpJbk2GPi8sFbRytuakpacuuvbEn7alX1oXN+
20Vth7wcEKiWZHBlkTpOZbFP6/JBWnS94kClCzycKejecB1uBD6ekNNotAfNxVK6/GXS5QsnJu+w
07wFvr5atPkiXqyLlXyzRf819kTyMpUzME6/WcuJ1Tvrbc1pVTUoF9OSLxqn2DGc3H9eS7qEmCgt
1ByYWflktfZlUOdPUZU9daF0ScfllA8X9rciIo5MtL9WsTzqoH+tCc+bQqzG3cZMi6752rHUdXfO
NrMCPvViY09M6bvqbfHatdJDPQn23YbiwWmD0zpz3Oo10LubthE8uFa48aMS36ESXqUFjzjgaTyi
b3MRPPKV+txDZV3hZj4g4rRjG0ZfQHolyI+HJB12jW5GTGyc8IcgWqCfmwxSbuTrTYkIoXaX5oR7
0VB5UIga8nqrntpekHZKZlTbpd1OeHdi9MqdsXIXh2H9nRdrHYMZRrvVBPsmXH7a0pxQp+PImOjG
3EYeNrvo7kVo/kzII2tJTdrmhCYqu6xdXezEypNaBPNTWg7PlP/hRUlbpBgtFO0AzA429EMY9hWG
s8Pi0y27eaT0q/CtHaOIRg60ffkoCKEZoKpW+VTXzjt+OLlLsVskdTdftW7J5dIcVoJkYj/nmTF+
k2RhlsZ1K+fdNKGhCpdoL6dD62QUI8z89fIg8+MVLUs58WVlXUaVkvsmDJGrxil/9bIgpFccpumW
zNaEi8rpQySUVIf/9x/8Xk5fyf22MaKcFalOhCidXqezlOeZSfrHD7sy8WmQTTJ7pXs3r2Km9J+p
zXAhzmRM5TI7y+NXlBAbvvIzUqBHsgnsce8Ki2SyJvoDBrucrfQ5D3mYBoQqnuAsqCy+1HoIbykA
vp43s1uoPa51fhek1oexiHPwgh7d/uR9AMKBnJYgrgSncVm1b/AP7/aKfQqzSIpmJ2x5l0hNGb+a
Oi+ShdScmGpP4jddHu6hYcoBdiotH+4zAtBtourOczqeZzurkzCkHBfAZBi2c1Vz8ejS9pWqt0oD
MqavobY+zTmOz87ymR/ifFDtwRfZm10Ztl8ueJJoDCpoTBtT1L83KQI66lcuK3chdnvTSa85VdsB
R8zYybdBr584shUxNdn7bLLndeXyd2ts6SMvtpU6PffcwtcFhDTbVnsyfk64WZGBzLlZvAVC79kl
AMP0Ka1XHHImqcftzy9NGuOsj52WpdEnQaPwC0rHfZyHm9NdLeVMbS+FxXGvxjvRno33C+o4xiFU
qLzdxVYxoTEirDL6NW33YUXLcEjT+z7ED1RthJMHXnZXjA3THB1g+6F61JNJCYwVv5UF845pYqKB
m1uu01fB1HvE2lhP5Sgx05ivbeaerCoaAF3Ds9FbxHqo8KUdMMHx+mFVmr9oTdG7iaD8g4Rnpn+j
LMtqp/y7UWVP/QAL26w6zuc532UuXCdc6MEZmOEav3gaUIAkevzXkr17O0X5Lynjuuf9S233aDmc
ZjwCb1TCcrZ52D4Ej3AJ42/nltmlxNNoHlI0OlVI9yjyN55TZUdvWSTi0aOLzFr5DllnX4Fc6Z8g
KT5Ci6G1Fe42zPdx1JqLIcKF0znV1xwhi7P5G0+6YKpC0AUf4vHgcEk4RRXF5Gr0rOi0JQBRkv9K
PAitPNYBtTYw9EYxp734dqK0zTWliotxM9shKIpHu68+AskdSgbhc02oQd7VZqeYKmMvC+gxJBr9
mLW/Gdk1yATLR3tyln20/bhUEshGWQep+4RQBlxGXk2i7JyVyKNkUlvQGVtNm+O8LJztJICvLQm/
q7ebh5z5pQ0ywlWkOdQAOIdAcaJxoMcAKYDFjfupkddRKoJkJKQBKVUE8w9Wneg6GxN7pS7MsR/K
rrXjBapkT7vpZQ+mvs/mSsZtMx0nV1sXHowKFfQSRN2hoyYrpRNLn8idfvmzra5iz/EPBtvQjqVx
oAHus23HCkkMG6Wgh0JPCI4wmBSoQn66LM/J3e/OObLzhhAV6SUlIbvOd71kwE/S5YaOwG66ooWX
lJCQBOzlGw1BdqCbHjrIRAciuIqTWIJdlAbNhVdmNxNbauysHkBSh33Hd817uhHxjkmhSfptPdmb
zP+v1U2dB0jjt8hnmyOGk3KILLu1C+sVVO3St3XAibwB5ARDYoX5+1roS8sARjg8dKoi9tJR5Y/u
eOjB7eOITzoerZ85DYi8lbV7cBrvuV7U70CDPHtbdO2St+Kp/rpdfCb22iKdg+CteWt/2YTu2tLp
OWcMKvOlZEQ0wzu/sI51Wbrkyj+nVWbFPYa2xO94IhqMbWvavS86Fezv3oOf5VksjaBIOGhvhqxH
PcZXHWgTl0H0JMZojhebA6Lzr/Ico/o498wjKyowByRx1GNczkiTomyAkls5sdihGeI5RWmn/sVc
mbIuNmpfgxhymuUlTPUAhc3L/qzdwCRZE3wuBSYCNcSZHvZgyPlNCqXTdKNLzpXmjpj8i1Aj6du8
bOItaS9ER5B86yoqV/uvKfI9VAD601DskYCIELayLEc1aCvJIp1oz/4rctDMqlQdKBfHLR05gFqH
1IYvbKburx9yxV1QEl5tThbPm13Zh43wIU4D/VbP8w6/53AgK5JbLl17NrOLocNJntL8TvPWe2Vy
hxWwQtIY1vcZ8Q30gtLUOrnu56CjgX2SwWWz7W9a3Vr03Knk1BjI7sRGB32ev2328mstWOSrQfHB
2sjmu7NdkMMIhSAZJ2v2b8hWkpam8KS3TfK1Fx9dWZx8r6S2ZHxaO/O4eNJwO6bJ6K0dZE+AH5lk
pusio5KshAXJDE7SPDcvLJO+mvHh2BDy9GufLJIdMyJQYtUMN0FtlztFQL6Zx107cv+WRLWwkO0m
2VYxqaPFIRsHjB2xvXp/JthMnLcFbfIzVRoeHQmVHXoUvi7HdZrNSaGc9jaKOW3+HFMKwCR4SssU
s09nWvJNiR04FjfVRkbJZEf1pXYy97WNon8jj1bsB2biApX8vTTFWHx3ChaYTMJ6c+fYSO/YIstG
fYC1wOI66BYkm0pWCMnDW9Ha0Y3rUgpltAVy/IajlW9bFsGtZ1O+tv0HVzTN7bjE3kKj67Jyl+ZW
pI85DmpRlPGw2mI/gmLvpDOXrMriJXM63NZO9EzsxJKk3vpdlP191m+vzlRUxwHta7zlSNPpM9FQ
l8FtwPgFxA1JN60bL5yX3oyasHUdkuZngogTQT9FJG8zlif++X/clriqSaaT/qOYmW5VcQdh2CSN
6skyXofb6NmWbEbOjNwfIPw0u11/6LrxJTtXvWSkWap1S6ZqCJLGAHPmvLRdi8k9x0p5cvSwy8eS
nAmlMfJsTxqtONHm61dZce5ZGeqNPCqTqtPfRSXULsfFI87Zi2KSl6G71Awu6rFr+cmE4xfxQiqa
HOdjHqGflcXf6Objzu/oCA3EsIvmRsej297MHYu4u5INx4CUnV099hoiv82yny2PKCSZPU0zQrZe
yeBrCnp1WYr0s2f7pIYNe7nglF2aDvTVjA9cmJ/pGZIovUaxbHgsiS5xbR0bbB1+t/XXRhEdrqft
c27Tc83NEM/nXGWEAYdRPcNzHinhnWO5TYgHiCLMZkatEJw4/apld+V65RxXblMmZuyZc8ajWysQ
ycBPjJA3LFUvtbXO3C8Nbsucz4zRx1FIlVku8+EuDyKy7YmfjqVDy4FQh8yDiwkK+6Yf7AeAs1c/
Q6XJY4IXKA8uOSBxkGeggYHihpC/riSRAhnsLq/xAm3Kv20tceG2+q5N7W+Nt3kYst+ogfpwhwfX
qhi/qj2xbA/+0CWz33cxm9CUz58NkSwJ/7yCFZgzz7UPkRPapXsvxfYA5jkedJN9Yapdj06dXtS1
uFt0cN/apmO6DisU+c313CgDDJNgejyP2but5qveCFjKgnBvp8X3rFp/1xfZjQko84Ve4p6+Hxb3
Ss+TewMzd7OxXaAjLy/aqCwvM4L82jS7qZcgSsZt55nUHKWV3taR2HY9WeOhTB+svHFi5qGKP+ex
GM+nTn9nLCrDuSWhcYNwQXJZXITuqo5V9s7zVcnDstls8R1ZGl3fvdT2cvY9dgUTYPUbRt2v8hRP
r82ZH+ULwpoaP2rfF3EYBo+cYd9dRUvNQnUV6IEuLYDfyTC11+NvUc03gQ5Ore4+QaqcW9ctv9Ny
+ga/tk5RDTnjG2dDk10yYNd1Yi/s/p5hfGxTq0uY1mke5KPf9AeqNlYQcQi38YfFcz447vTpGOIZ
UTBS9kvE/FXFuIlQzrksW287TPKcU2L9mfOvtobxXzf65Bl2kq/UICyxWgoqzq79QX2OVRfceOPK
dCoNCbeIH+Allms9ic/5HDQjA3IDxDB0GGx6Pyma4tVDUBZovZE5ybsrGNpqpMpHL7TgyU2I7PJN
lBQQeKmr9tWwWxYSHMe2+3IsU+2GjZjNzpcg3unejjpSH4TkpWy525yuSBx1bXfgYIs/vgxOCSBG
oA/OlcDCkn7LppVjRTAzG2aU7XyP7gipavryxmrZV2qa43ZxHmiqFFdFU1GivnCdydSTJ53RPLkU
JOcZEOMij+oky+FWUftTJJAtrFHRcOOsFddqzqwrnOXgdhRjstSB/1pP4OCdOJuvTK8enaLduX7w
4oossfIkn8NpT6ekDyXq0DZAa83ozcMxAwUTaKeuvaG/VmivN81hgKIE83kxsbBUS/Gw1kiDrUwg
uIFqMvozShcqQ3LBnRrSaxOIj4BQHFTQxTdTtnXpzWbR7PTWcE6Do5bGs28Dt7utrHqgCAuFQuOT
Y7JheSwqcAoWwyDueveGv3R4uWYiuHSc7nfxi+owCH0uuDAcM2sLlJI3AB3t6B98z/n2qs1N+hjW
XBNdZz1yVZA3DfmIcr0L/YfRVQ8qx00TIlGqEUuA8+1Q+NQgHXCrQ7tdGjs6FipaHyO3vQhsTmK5
UHbS2SBlKwkC+7VULHepuA1K4Ooiu1tHtzoIy+sOuanAIan7/XRrr0jaoHopz2KgoezfBRWJWsdS
2MjfJSOgFx1U6JHmh8d2CX5GPz00kdaJsxXf+DIel8Ed92d4ikvEXEu8bUzPjzaZv2bJrhxuDjW4
zb+BSry225fV9Ekyg97TV5rFUI3ymhNyH3pmSSjaGsSnkzW/Ith6+BOk9qDX7llVbk5hWVz1koVo
nOn3yOnocDri8pRHqskSTxqo81x1zVWDcC7QPgmN+V3Vdpcb0wgMiJ53YWgu5TCdP2QQMq9ZbivP
/ifX8YOOeInIzvUTYa0noPdXxcNz6xj11lb+JxeEv0sjc6clV4XpecV8AviEBNclqHBMED6CfPUR
vg7MQnknbBSQ/quqphskJkRhTHTCmO5G9cTwY9C0m5KzgGKBehT3XZ29VMFP6loUXlNkk2PLjgPt
4sTxmCBw8IIXU3bXpdG1Nd+FRbpxmFK9UxTWyc3IqagNoi4TiId26ptk6vkdwjX/aVZzO8lOHEML
AqPu8a0g3SpIH6jhwkb9JySWJ0sUX5kFwl0TgcRrcF/5tUYQ7VIfM1tvpUvKsa/D754EGmYZNv1N
8bssJEAlDFj/YGyffUc4Vyh1uJnKft/T1Ih99KNbaTfbSm7Zjnt8isqOhB4qtnq63OImAK+t6CKK
nrxhuh7Cy9adGIH5vR2hFwb5hpGQkpva1iQe44Ecg5cty3gm3BFe+aXzh6emPAtHUo9AARun/jyr
kJMTGR0MHlRo5H5mSKv2zRwceE8vjTeKV7Tn5F/gU8YAZrpzU40NM4ATL84Gi74s1KvWOHYXXktc
QTuxL6sKp5VXK0zAjJxx4xL7muKG612n3uVS0ADsiJeVoT2Lao8ooKbaz7UN591yr5Vbu3cX4BJO
b4cfSN/8qun7QZ9OG5tPtHq6HW0OGZJRYELNYQ0JdVmsbGf7cGHeOfdADsXlavwMWR62t2Xsr6Kq
RhlGBPM4TwP8q0pMPqcX4OJ3bm7fWNJ5V/XYXuUiW+LWCx6F6e6r3p2wuAUVrExhHYqZ8Pg20IfZ
asWeM/hism+KjFPZzlayQ7gx0e1S0LW9aUNiMPOMJ6LiWq3e0Vqj7ECraxQXs/VtgAVP9hIWgJOY
bcZ8vOSI+8qyUuGP9ch6n3fLmatIm7PEfVk+Q3e6H7v1K61VR8ATQW0owGJfu+kt9gnQqD42DZHS
0xi9LRYXgJSfYy8EJQVUNMDSn3ydeacG73LQbSdS8aLLdQh/BlU9O+EN9W8nn3VVUdQH0Msm5bQX
arKOyEEvkEN3e8QWVwM1c2zlRxvOicwMMGZQI1JZTb4nuvIRjJ0M5Aibz8ndmDzrJbzyfboExLw9
R3N3PehAHGepPG7pGgRZ/fMGu8F14H93hR8wsm63ZUp9uDEEA9uk0lE6dsLUSrWqDP+6XEMEu/zp
IO/AzRyukxCd7AkNpHU0uf+Q+vmhWsR8AOiCYfAtiXCoYAFf71gPCGABut71qygP/TxzUZMZbRP0
hDE22g7puQM78sbXCJ/PY1CJ62hZL3pjebfAoqfRBqPxvO3NCYnrzYRPZTX3c78yPaPRuiR/FOle
W720TUllTmW/DJSl0CmA37OhTJm8ml+3lFeqaQl1OfsIy+Vzs+R3pEfGRlJOSGb6yMmQP7nATnFN
poE/Fh6cV/tVrqQJMGhR9eBeaAJooNBODl3LsZv58Bj1/FyG4loUZh8t4XMdQRqHgwDaAnsgZo5n
OmIMQtCPiaLLr3m/OHIKSPwldMrDEskX3Hl4l/xPNBKAEFP5tOSsKhUPCx8M9h2GJrv5Fzr6lfSh
gUurkRcUqN5zeUIq04556tLw1h9bggPImhLMUKIgRXT0OBbC8aLRJdWJEkjVKaFP/ZyY9IV49OYv
RONxzI2XscaOP35RdtdpQ/wHKYhY9oszpcPOub0s5eCeCgrL6LDeuxVGUCkFBhByy10QBkyTjyMi
m8Qd5N3YDp+4Ee/RwOButTYwt3WBCmNNNnn4azVfgx18UuiLNqMeDkTz/0KPweaS3mAb+R5ZLZH2
QfZH4sR1hF/nxAwE8kgIbuI5YY8z6iJYpLdvz9lhC8SwTyJbMrmtT0kXWAB0KxdxdyAp5AWnXnTg
ArnJM31OwHW490r/noHraiF1LB5CB78oBwgMBTzgsJJPV59x28Bme8EQxbAZbi3UfEaJ5kYwVu4W
z2QW4GMe7pBOggL9F8PiP9T1mZKGqdxneqONp5tfCgYG5ZJOtan6vXWRctvNuCStA/JlopPFEB1v
E+Y6dwGMwjS5r+zWvajIDwqg/RMQfIrjKF6Z5K8qhMPTRuOaTp8UnB82VGrcm/NVly+7UChihqk0
IvVQPKo+OtnhpeLqJ7ykjMsczpHNjz4874Pwhj/CkHL48Z4c/+UXsffmwQXJ8JPsCKxhpPDGsroB
zvrg/02aoRF//dYUscrrU7RsScPbvpJ7H0zZCH+uQDLoB7Nc9tAu1Xu5MFavBinIWPGva/+Ft+44
WkubQIA5x2kpD1K+93n/bI0A0QV60dhtoI10FXzQBF8QB/FXN93yYVb3gkyC56Fb3cs0c76GPrsc
Skiaqlm+OkmqZFBeLN3NBlxzFgwVpHMBCsFUFVn9WRUL6VR2Q/94717I9VGL/g2B2m/DPyeVPvaw
Uye/IJvFlfTEerjmONlABFd/BR3JptPSth906tQXUrVNTMlmfP4ZropKAvFpFXSm68AWGDXdb9ud
aTrI4t54AxISwsfTgV+fF+Vv5+I8HNOcu7V/MtGVzX8bDAkBDY4Oax6SqL/qbetYbOreW+iKFhZI
eR6sKp4CWeFWk2Ms7erBkCQ9gnImBADWSUB7apyHEknR1P9yiX2jHHOR/Z4xPNgG7xMZUKwLsR/I
jdx7jjgqzwyHeX4jxZjENZvNbNyqoxm+5cx7bbf9lSKLGgUS/XVg9k9Q+Ajiw51lpv6aBLFGFfgF
LTdPoMQvVLQ9r9r6SeuzA8MOE0VI8WOkxRVHFfOeKl7JPnkvwv4HcyRdAc0NeV1vUxg9lCNwkYWk
Ny4dmWw9vYm55JNwzy+cNq0Emihh2IG6ICIM/RR5v7PkD/yTDeqSnlkR1uSuIGDPrzToCjwnKSzF
Dn7ggi2WlcecXcypHyXzii+JEqd9vhneo9k9Z8ZflFYFFg6z6fcWXXXonvyJ/H5LJp0DEuJGGdz9
Jt+LnKzmClKwESUEph8+BDNzND4GMMsZ9jCSmqUJsHns8j0/B45b8hW37jLiM+hOrs5pCRbrD3KP
wSvRu6UlqeqkHRTheHJ7jbdhRd9bhgBS2YIxdFzZdTlfoopEk2B1OK6BHtUZI4TjvsQZScmAR4h/
aNaOfp/yubInD0qihpdL/YdssXfeOAKghZIqx0Aet9C/xjqNYnZuEzkvfIH59uPr5oDaGUgABdBO
2oO366KNXyVnWCJQztnFgK7oJOaLsGhFiFCDDdUH8YU0+XnEeQ6kSsna45UhRnIsaIfUFpraoa+I
BQrJQArQubFCM0U7C09O+TJDhYNj2Z/sR2JQ3Fc+L+A8VpcR0qL9YuCNVG29apV2lLSUMe1RPV8m
VAwxVTpOdXlnpfKV8/c42CS6lfX62UpaCnt7C3YoAFseT87z2UML61iAvdTSPU6yWY+0sNH8ofoV
0NdHWDA2BUQiIB1ieO9xzAP23I1Hqw1vGc0G+IIqogNruVn8jsxAw8Q2Ry/YuIhHUbR9Dzj3JX0F
E8on1fBHrdiJzr5b2n1Jo+/md5rgZMJzxZsMOhK3Fin66Wbts8DK94uwz78Z4Hj/IStP7Nu6OTaV
16Jp0DuC+GokSQgKJ5sqe/wQST9voPc9zLVv+MXtG+RqRjEJzMYKO151r3ZEewiDHAa8rQY3NMip
jF+e0KPy0DvoKWufu2QQAFAuSjjTrfWxa6bbaCEKlyXL3i1E6yDJrkm7JSE+WyRIcc5ln2Lx1OCE
qY/kx/fYklJaJgkzJXJvrP9Jkb3NMvynU1YiezjXARTNc49YZofi98OHX1gsABUVCjrk5btbNTR4
rGY/ExQBA29RQhaiH9PkT+0VPDh3lszwyTdxRQJKkld8fplLlbfOnbMab5gOXj2hSvRr1uRlTs/h
sihfkN+KTp2UwzuYhhwz01oy1TR3tLzpBD7MA0toHyunAe/hrc2JUUGfAa1qpvR2qLv3IEOxkZUO
pEGLgo01sEDwwaN5AfO2xh0C2YMDKxnbsnP3ZCzyp/YCtW9neTIzSKID75tCCO/+OyqpZ+O9jwo6
o8jMznPv30zB9yRLmHUi4mknfwNqsZOx/goqALV5qs+3rOJbbst2r8uAYhZ7X8N1kkZKs9fC8UgL
GZjF2BOJpSjjJBYFumi+c1i/YiuQwA1s/BzdTP5e0F1I9BksaWOi0hHg8mwCz7l5zwXUDHqA87GP
0Ao1b93G3tDca1VeD7m3Xhkx4arN0DhINFk1pZ+l5lql9EGd9S7iNEwj4K7XoEZxtiOAG9IzRdtV
bdNSM5UosYcjivk8iQzaODYPquTy4hpttKYpETFDesLx/+SPkUPCCAKZmSS+espBS3pl7rjl7bjQ
pNwhUCGxht5xLOE1vDbO9FqO6cHJgKD8maLS0GEZl92bQLvK5w960Tj9b247n6QVTORFr9YuQ1vn
Gf+iHjkElthXkMPE/qrEz5qbfCnsWHcIFQanR2GCmGBvj87dmt7MKamVKqdWyliFQNFgCP9B04FS
oT/hnOh39ZJ9VYiwtMAuao/ssMBV745c6ZWpmdKqM5BCMfaxCA2kf2coAha0uLsArYPtwHogVdtj
vefibEjkRCa9C/vFXHrCejB9aW7ciPDVnMrJzIHzR5r+7pCx2YSV2dth31/ghOdd9j63YAa2tUCm
/XZ57hRLB9F5fIzBcu9Oy7hbkDoRwzqwhkg6ze1Hx0HOoLhIj35fTtwJjOEkVZEotIzl+eh50yGL
4WoPT9Gc7QYTfZ/TDsdyb1HDwIst5wMKVjzHW7ub0upgKZCKvDbgQc10KUQ0MSOPAxHbEdOVDcq6
TPw8civYKZgWnueF3hHOf2cUzxvcozfOMBKEbpRkDoXNdLIiXGPEGlasH+wk6HB9WOy4LFGgoXR/
KfvybSBeIcFkYe3obUcSFNa3gqy9zItgNMChGXTzowjSChL+ws7GX29tkVmdAV+vOkuP7ObX1xul
Cgs5WiVFtg3m5M3domTBu/DfeJNGBLyQxDokRd098zhu5NYA5TRklHNd+YgqzHfQrx9hejf47F1G
416qaWY3WQQSCK/bVITjtlkyqPwZf4d9rDpogIrNgjIMABUlBmK2+FgJdmSx5J8qfBzVOtAf1BBN
U0UWSLdacmoyR2aYFCJap51A5qavhGg/MkqFMp+1FbCcCZCLFGqq4u8AXFPPL6JXJ5cJdL8tyB3S
yh0uWz9PYwONLWj2iFUk6526QE/pJqvMntYeJEhsL4FfFRQmF18djjludOfgDa1HMC7p9Y0th321
cK/4BFmgmAgf+gA5hxYeOTRaMenqYzV1etdhMT1J0/DuSP0PoTW5KaX6AYd7DhHo0wXS3gSiveuW
4J0174+8YZQ8EH+JM26YDJfW2qty3AOAYg8Q3YvO7echR/g5uqTkVtqjGqOAZi36G9RiKrEzv2PZ
AfJ1FsAnD7DWkf0xQiZ+ThMeEz5Aasr88VFBC51I9P6qIu838KlDpo61K+fvuir6nQNFzYKAPccG
h0Yc/cUf3lwu6NBjVnsUEY5HBpj9Z9oxv66U/vRT4McAZRu6sWW7tyJap67APsK7tlL3+QRyFioi
Z62wfE9XlMSTpm7PEl8yJet6iLjLiupM15b1fV543rOf17eYJP6UAzrjYQn9mkKuQI9owxrx836m
I30TbXTMPJRINL7cdkq/LJvV/Y+xM1mSG8u26688yzlKwEV3IXtZA3eH90303QTGIINoL/p+pL/Q
SFONNNB3SaZ/0AJVkl5myapkVlaWmSSDEe5w4Nx99l770DHcDo72I2oMtSav3/pAc1AE4vJjqEzz
hBqN/KrLG7gP+5TD0tGS0dlb1gFca4/nkVVlL/r+FDb5Tp8jEIrIvUViAqABCUYs+CG2U1xMBY1V
uGO4g8A3oWTNuQF5IGy/ZKB74Lo3s2tvAwYkOttY8xBqYOOPw0pfINN4JXzuWrS01Q7VjHwBYXdX
tHlvAxyH9sWab4Pl4NYNzOFAlLj05xY6eETqjBavEtdp4FwXCEGRNRjlpIw3wmY7q2INe1OLypt3
PXEmvnJR8bRtRuuapo249wJx6BW9b4Il5HYUU7qdndfUteBpGloM1Zf+HSqE2YigsgW4tBzwtPGo
OMcuGhDl8pNduD5ujU3f5KgpJWUXIWekXOrNQZncSVWdO9DOkYlc8zWchO0TScJDx5mNLWLt4/Wn
fyyaaVGO6eC0oWyWmkrWLl+KMZpn+wihaR3oqbWpY+ZmYcTRHr0ZRSx9tJVu+Rm0tPXUm9gZ2uIM
AvbcmqP2VHzTMAX7uICC4y+8ZFpd0yiT+ykaHiNUlJ2YXXfr1CBX4lgXB1yil0QPdMawGeZA1SZE
0zHSQA512e7yFPKqmkm+GTEy5iOTF+D+UCfJlrqEkxI8YmWsH8RSSzDHJs6rlptckFMy34yeB9a1
2sQZOz/yC6vFOrayyfYcAmOkIbtreSZC5MEGCby0FAz/0ZzEuyDI0EosegKrooZulPTnQqfwrBGI
eWXjsEmgGsgeHO4QBWX3lkjyp8jT1p5xV7cDn+3G+4hTAw50Er54eW2SCDbe+6nXt7IqXzpo/FdS
yqg/0r1LkeexK16GeBofCXsjnsI7CxkxXuhBe/wF869s+RN8Q74WbHlDFPlzJwShRnAx/Si5J4S8
rUZIoKatEZSS8EfK+fc6F4wFouNyaWG7+cGANX8yAp7mjLNvAOEPmVFfpxEmMgZTRuiZM0dqWKwP
ozr5iOk3zbVlIp8reZIhdhHPLPeZaTivQxOtkeyCLysd37SEk6Rj3lsmthKdGPVqqg1x80T+pRZS
N6op9v9RddeaeEK8xLBR/OkVU/ZDG1OeUqHgG0wGR3exPvIMM274mWxcG5Hnl+18hrmuXvjO9Cta
304ICIizlG81K1om9RX7PvZa2HBORcEQ2KfmS9651npMqZ0dBW8iw057dRuyC+KOyo/mThFL3Ygu
aOgslK3vqDZYoRgWpzwMt5hUS5TBQbDPt56cwerXcHcbbGLdWTMHQhKDRqV8hOrXycQ3iwcSCv0L
EyQ0PZdaQ17f8yBYTFcYwq0SUah7BnBi3fReUUbCaTEcrbeqY3NaQuBclcr1Nhy/1cvc2GvXDoqH
GAtcE5X6rhJxtquSXnuJlNh4FEHMCR6CQGfnSB6GLR8CjrYnUy8f55RTfdcuM5DrtT7uGOtkYFKY
OAl+15bogEtFo2c1+rX1VHyLCvwmfcHDYRiKcK/Art1lnUXBI2sZP5y1ByPU+otGfm8XjnG28XKK
5TCBBzxjzyncKwyjnISHwO79IsxxuGtCbYRZPbizeJ2b9GrkNIP1YwVMbPmUesSf7wwaIq3hZ4aI
HXqdcQqNLwmB89Tg5ps7fI/uYBqbzCaBx62rPsTwCJAm36kMM490gPhZ38o3hSu7NNho6rmqaBm1
vsp8rO7ctif151qaPw55i2xljw9dwiTdnwYP3bTM9OQOEYakeLoy6iA5okaNe5uWlEB3kgeMIGeD
Xq4VBxIdeFf/NJnWKeUksxtrNqaw4dYi1IwXkl7dPgNwYDmDvsMkvdd/cVQo17FYq+DpULMfTNO3
CgP7hXx8QZVrbPtRwiK/r/X32CLyv6iJtt2n92nhipWIdHV22znjaEFdqUzD9CDgXzEHBfmOA1hP
0WLcXzyOYqXmaTtWQBxOLRZXjd6feomztOXkYwhtP/BZ2AtM8nXjbGRp0+9Ya8I3Fyc7H70t4QaM
dKEsz79onrWddFvpjFC+wwxDuhGYzFQlfeUapb9z+Z73L0M/xXeh6q+dAeoKLww+VcZn0An9Kx+G
tIabodjMDPGCAlwuriRuMF4VgfGYatEW7M0xaavyxKdv79RdfWgsdgN24Gl3IxtASkKm8OZ13EFy
a3w30/4GjvfIuYjKgxZIu9bakg8RjcsE/wokyRMC/EeSJlwFsbKwJizRs/SjDjSTdTfXE7kV9F+v
+HR14xkYHR9Xlb3RImkfQfUjwTkXx6iGC66R0Q/cRX1rcYRzazHvtDR/1wVP8glw+Xnmmb23p6We
tO2vqH/pOZdTsaXt+ThZlXvOCwzgLtpiF8X1SRuAnGLfLNawQKg1cuLHNMmmQzUYuE3HPL/pn85M
QQ4a3nQORzZESFKs2TQSHKXoo8e6ZsNsxsO9ZWkpVdcAVJTNlsts0ButPNMwBhCcSoIKIbHvmTC6
cz9jY4jGIbx0UB12XkfileF7Bcimo8ogTwZvGwXI9p7+UaX0rOdVOt4lgTzkxOxf8pQYJQmA5bFH
qqYvk2dltpNvdtCuaLPmXisWkpvDoi+c+vaC5BCtVVSeqWNnzkPwWOVEOdNmYEAonHw/m3N5SpT8
PjI0bcKScMjsJd5m8CioAf1bbrDaU4rgcIyDcvy97Uk1QoLxG71Lvw3JS8KIRewqNtagjT8bE95s
FwWWPyHC4juJmM7N5J7CJ2KKnO34KAEgCZv2hdT5qhtddLvEurO9Zrx2CwOtjAqceAzrLufabp4S
lr9yxIGC+ionJHravfqjeu6yQvsqtPgY18lPzxMdA4mGyVS1w7s2cZkF2TGVsFK65rWhH5qGJFYe
sGO+dGIVbElcxo5JhRuN3B6fCkbhacKaXjy6mmbfx86IRiJ4hdiRkkXq+YjLD9EC3jbSaN5aEje4
V6PMxcmTbY39zeIncKr+xrv3FNYIRUbbYXs0QYEa9rXmrr4CIvOJE24zEcj8sHhgN6HzyZbbeNam
5jPiWUs27DUivvA6julTX5Xe0caARrqgY4/uyjeW9ZtJ4SmCcz+/Dcs/TaXB0SMIumOYBZQ5OLNO
1I8/hKWV26nG0KYT5Pihcb7pZ9K7+SDTa9j0n3E2MxhPS20kcufJKmBpwzTZaG4sPjDhHDKtOI7Z
ML1BRPMRcGekoCSF2fAYCQ9nvp02h8JjfUsNdhiU6qwLVHnDBUsWh+B4y96m5z4272fWb2cdtIyD
UEOHbRvmbAwXodHhiduBvaqtxW1uMwfO4/dMS21Mm+xOtXKRC23vWGpxdKChUq3iI4BcnpINzLmZ
4W4VGZQDiLZ74zAe4Yo1of9NVXkALvkW5FlKmypQ1qppii2OtzOnfH5qpYytoMxh5bol+jtLGi1/
ie0ypOqLmwz7AZJgUfuahLNxNqCNx0w2RVYoTpIWx/2ySv2ZHisdaaLT5CGpBu9kgjMnVEKtThQ+
FI3tPHXYmjBrLX2c+QRAwJtPfFa/Kc1xjwmWaeXEGi9hcVFB/9gGAZTYgE9s2w3Uklj5x2zkkorz
+zqYoGFguJ1qpR01GrRwm7our0JTXqkSthhY7pXB2+FacCwTAPI5ssw+zhFYw0S/jDNLB95Kd2Om
Nd42w/7MRYdFZUKNo/JkpRsFcfJYEtp10yetQjPn7Ik/sHzzaGWi+bklYwbBVgPAulXcbmoSuvgF
o2Oemt+5LtjnIvsnwpo2bZP7dhq566Z7lRbpUsBNqAx8Jyuo1DTBdNFPySCh14F9dfofAsjEOjFS
tYfyDx4opq7Na7AgmxLby1g8daD6dsqZnjmuaVub0NZmYINC1WVBzhfg/XYaFsNLUy3DlHHuQmqy
B/zu8Fxwh1tXc2qm/VyID3jLxF+Ed8fjBRlG0nEetlxuozG62OPT6uQ27y6Ju6sUE8Ksmo4xdsRl
Ck7Wla1haWBOAhO51XU9xl0CUNCNpndtiB/ltLgt2pEdGUKqsrB1KGqqTUdlx5aHnV7PwL0GeOy/
HumZy0K008GhtMF+1n8dmRgLcQq8yF8lom6ecJGxcNEdlLLI4HIdkEd2k2o+BwleAn3zKI3iyQxo
edN7iLbo8SjpevjqSI5T8NzUk2RCQclb+C7NJIJ9rMzm1JWNeNAL3BtdS8I5wu/AkZp7VMEWJZ4a
6zzZCVIpAYGR08JmTODgAAf49bbVnc7mRCseq4KPCR/dlJMxyHon0fhIY586FcmwNQHtP0w6r50+
goGOMUaRfVubSZeva974NT0m86MWT+QJoy0yVI9p8Drqk3VOSvwRWFOjK747VhU6pSzDHGn0n8sb
DVCLjc6tnyubWtk0eI7q+sp9yLMwbzcxh/yIU8y6dDQMrXbgIBZTmEfGA9s1kXePY5NHMXBGKQX2
1WTEPWUmhT+1lMcHGLl29tw45yZLDz0tPVrVm/c1nV7rcjpOTuJ+73GD2fUH28HphyJdvZAqwDEx
6jI7tTRuBMExiyJ1NlKt31b1a1yp9hLQJEPDFW27PEyR80xcWEVaOw/Fgl+eRAtWiiDZRIjxwU0J
hFLuE59hWHjGW9+2+Z1eRuk+G416sWPe0VpdPA4uRMJ5xLNUoVJe6vgkzdmH84v3e5ljhHOkl8T4
lAPLJ42/EK+fdt8ut49EN6prlQzNq4s5Cp7lZN/1EReK1oLPFc1DGoeslgGSrYNIhXdaqI5akr3l
Q5Z/xoE41hkwHH0M740c0aS0PWjD1LgtB5V/DEL6+7ob7OyGq1MJQ5+2NH41+v0bSCre0th1CXCu
2eQh/rDvD3OPYSnyAZgVR46i6Y5uB24EGBxK4htBQSihnoZ9azj7iNo3v/dep1lnisR3WQq5qzs4
k2E8GezerKsLGno1LG0TPL82LZP3ucSE4bdNw5O2UsM/+Ynk3/XNuRiJHFMKODSep7t/ht2lnWck
BbLkpNePo3BvmkeShEWnBfBjnY4u4imP74NGh1ym5Vtu1fGOH63y7ARIll5dPVpAgtwXY2JdjARP
aBAjMsQdGn7TwNzOZ/MZD4t5xGwHZUQbtV2ohH0L+35pmixe4X43hCj4P81i/W4q7gJTYuVneiKP
8tDaZnHfqLA8KpPrgAIZdWIP9yExVx45mbCBqcCp9K2HcAuFPpycW63ID5tYzjbKtcJLpI2wUnVw
MJXSP3srG/GrYhHNQDjuY77Lo5jE6ddvdcyPJpPNoanI7LIcva/TabxidWZrXXjO3UzexMbEf1Yh
7isD5DQ9KH7LaeSk7MK4uM0sfXhn8ZryD/1ms5/aSiunk06KQzVBFZw6nMT/+Lo0/47ZybsIi88S
EAvNpRL3j4SuEs0nQaKM10DP7lqzlvtwqYYkQnLWQlIRAYVSZyHzHQitdttGfPRzw1yoiuTHLb2+
X54ZRY/3PqMtADakHLmPpvuO3P81oB4kjOlkRDijjW6OIBMO70NuPZHh6rdxV0eb0eoeK+4ZtQmv
1DFbnP8NnL8Gd541q/ami2EHh1D+k7YT4/91+UqXxiPd1qG62X+6fJ1mshI4psubTUae0abYzWXV
0fQymTzBuc3OEdqqm1kMoIOH8m1zPP4nr763wJz+gEN0beBldCRbhiPoPPoTJpzYpD444YDjrU65
+YQa0FncR9Cd9efFz4Tz9Vxn3dkda/217ecXEhc41Mbxi9T4C8lw71250fdRlM5uSdlBv64IWA+A
AA+4DatVOwviaajbGMPVGlwUlCiNAXzWupdYFN+cmWyta1GSNUAUt+ihIttJ/LTE80akHF18Gfwa
78RzD9NEQM9jMoAbyPufA2d4n5EX1izaTW4R/MMJyADWNVccQqvGSUiHDDHYstGvpmk4mAGBlQ6X
1kwcc2NX9DLZHlFAo0JzECh0HMScNWn05yx+n0K8tBaRz3WakMxpPetVRtQkpfznQF8y9CzS2hkh
yi60b8ubWNDFtOqYz1f4y0okSKLwE5HymZhgyl2A6p2HkPERZApM3lm/IeCxMI7YRxMCJ+tq7+sG
TmZncDRiXRwUOicBaZkot886XqqJH8BXMWW8nYowBgUA03LH8/teazbgYJby3m9YnxO/qVFnIm94
62xKniDwo9eXnq/HzhNpbyxDkF7ipai0adQ6baZw2y7TfBiWZ4ytZ0JhD8oAc96EFOGCh3uzJQmg
5c7CtN1CqsI12DINSu73HQXqyMp1DQDv6Kbk7Z0RHT6RoCqE+iyFfrccqFPRSfA9+IsCyx25FHpC
7ZpznEV+l9RyYu0z7O3Z+abXEH3CvrwNLkXGdf5i6dV7rJG4GwcowiYu/7Ab4rWw+XsFKR5su+VN
QOeYOQk3pBig1+RrOLOPzWjgnRMYdEfjWik14uyM1JaT6Ni5vLTOtKMNpNySTcLGCMl1tCAC9HbF
ArlDpx1oxyGvAamnUFG9Y8GKm5qWB54xrbwVybNdl2qnOiqikB591eJU7iq+N+kV8wNHsflBWuRx
pyxJjqCZ8UZGTznQ8H1Z4tIqNT04VYL3c0R92uK7KOj4DkY4jgKqUJzu5rD3TuRMtasQJLOtoTiU
jqcuYTCrS5/cJ6Vwj1z0+qktTAAQhsmc6qRcnu2IppHHiC9ZlLJ1sYU42IYIr17EZZ9a5VtigHkY
CqTQzl4vt1GPhxRQUId3leN3VmC5Kq3F+wWodYnaMeYNhOQS71ZynLxFvftYNHgAgsnBdr24KfTU
YeWWNTfPwigQY4rxc9PKT3FoPZnGEN1EpH72k5IHmTGYhW1+a6ktRIGM1vYkrmkXlbtEc4Cz2FG+
MwxMETFQhAMx2iWdjcXbAw7rBHRS5Dgu2LddpkyH88xqcstq0vGl2f8gxo/tJkdMogpEUJz51ase
s0tngdu3GkduJSYDI6frhOZ4p1+JcepPOQADCATEDTpOEEaMpELnwEMjkSrGyDkLsYStcGKtHSU+
hs42L0BHnrUhk8c8zrB6haC1VGTVB7yXbTkeBPtNLgWGiraf2r2UjEIYZ0LKkfOP0akpB8KxByMB
wUfNQXyX12zfgtg0zqTRpd057B4tiOtK/Ww6Mz7EmVauZdDeJSbnMRwZHNCc+YkofH3KcQETrhz7
96TYuviOsqCf7srAwc6d2AQFszY5xUM7rdKuGu91GfotxolHIBldnWQXng7PEBabu6aaH2aYRNwR
24NWzJyFCZksqXNeQRmoS9yX78wVYERjO9u4evhYt8nHXBRwHM0Pc1mPodeSaojKTZ44vGFDAiQh
rmkk6o0MkQgZ+BcUskzHS1kys6Q0rY1sPH23kUAAq+K1rYzmHkbbaaq5fHMnSjbJiHJLQ06+7sY8
PcQFu1uci4C0NRs1quCxokMk2c0T/YW9QyINB370SuDad22Q5PpoevumRDvvS4BPuZO85o4yfa1y
uaJhScQJfg1An5GfC/RubcAVmVdSPVVLl+Uitf7j5+/yjP+7p69pcRzyMLtRZv/H4Wdo5UQbdp9g
4gZj0lBGCsA6G8iE1Mae2NK9EzMC/fo7/9338d+HX8Xd//ryzV//lX//XpQTe8ao/dO//vWpUPzv
X5c/839+zx//xF93X8X1m/pq/uFvusTf66IpfrZ//l1/+Mr87X/77jbf2m9/+Bc/b+N2uu++6ukB
vFPW/vou+DmW3/n/+4v/8vXrqzxN5dfvv30vurxdvloYF/lvf/ulw4/ff6OP6N+8OcvX/9svLj/m
77/9j//4n/7bf/0P//0//5e/+zNf35r299+E+IskbODqEOQdoOnLcWP4Wn7FcP5CWSztYXR8WNCF
LX4lL+o2+v03S/7FBgxLk6RwGbJoaf3tX5qi+/VL9l9c6u4MnQOMLnXdlb/975/9D+/h/31P/1DI
Tgbmj9cSmBAP7jQHIf5J2Oafy8rDhOIyKwcon/UptKbSLHHb2m+WIy6qrG75YLELBffTyYkzLfFU
n8/bNou7k1ak4zYu8UQnAXS5JYGEVoD/qINXW0l5pxcBd9glsaRf6WLeJSNJpJyhZrI7XF8V2M6Z
CnbCHEFP3Kvy8RkRwP81jzgtHdftYojlN2DxfjGsVG0a18039F7i0StpVWhxHnoZH9NkyV5VSwqr
VRMmckA8h3AGrlLYxn6kqHDFQAU+Hll+Y0PEkmlwGHvIECS9SiJfOdEvRM7KjwiDxUsqLECqW/VL
UkwtmTGo8KTHlhxZrPWP8fgcEC/Tl5xZb3rPeogbiaY+0I9UGlfMkyOWmciNMG978dHKsIIhFWu7
NCVKpudwO+Mw/ogH90zKYTjxHF4jQoOhNo5OgKuj1Yb9yG7rWFQq2o/d8C45lwGNPQ/S9AvLQ16C
2sJ9SiFfsIrJ5mEvo/Qra4cnc8C6XEwdbkagNpEDVwb/Omm5L+nSTjnxcrCg/saoCbXS9n5i0b9y
GbJ5KaaDZ3nUWwl9B20crFYYYmseOygAtv4+O98zMwn8QEU7Ur05RgaIcFSEbKb8pAfIl7XB7VJB
Ol1n0RE7u19WuDe9ycVd7WDC1ZvuHufN1vSoBjJsapSKqmZWb93DKN1DDLsO/0q9GHDhG3egnmfF
Oi800dPGyL03uyxdDVP/ajp5QAzLo6XOJlckWfayrkNb5rFDYLQAGWkze084h2rzJ/dRuTbq6LnN
xJsRvHcL9UfLvidmiwtcZ/9QSulPgaCcbyV1TR29difsctw6HSnr3mMYN1S2SloSSuziXjxteI41
764t06ekgsowjWxMVAeieTQ/MrqnCSW7xirXKUN0sPLgsidi3dbC77Lk7HX4GFUUIQ6ICXYqfNZ2
fI1zSSNQ711Jln1huU03863Hh7rFykrBtskJFbsJaQrH3ED2eSbOkZ3rZSdEwDy9E91nMtbYi/CK
La6WjUWQkCJemuA4R+9g0l9S613oWPANYvelXjC9jZpPKyqRRHsY/LRtWJo49XYOjVfKZxnCRlpR
J9m6pINgBkxttY/xa5Xj8Clldick7HgjyZk2PHutRI5NpOKxrf3wAhYWSUMZ6Fyzqeto3MvtUW2V
wSFidGdtKyIsq9Wob4o+ZlZc7M+GmPI98u/aUHQlNi20fYxrCg6o/MpSbV+1QbaZvAoyqZdi1bfn
gXy2UW6n0MPa5zmfqPSPQVLKraPrCbY+8pRyot+rkeW6Z60GZi3qj7rHGt58sXKGgRZYG3di4bNp
w+6t9Pt2ZLMZJX4+I9x5jITk5yYujEbSeiSjF4vaJMzf+bdMy96HULJTdDvMuKP7LaXpvWNyKCdy
5kVH2XftWreAMQavrtp6qVYxB8N9tGMWoGXEq7xc3pjelnVytYWJVYEjwI1BsN2ccPdi+p0BWm+N
ZOdGQCL7paA1H1Bo84oG8a5f7mawlSt63nOKQLk6SSr0nFmtuP4wIXKtTepn8adSaSdoomO1hAI8
sPbEdMWuRXOeNbM9pZ2AYEN6LQ4MMmWY4hctUerx25TDnpljdAVbyV0gwpl3k+VwgD3bcWV5apdW
Pj2j6r1PXRgqd60bTOe0f05jp9tWrKWJQXzOKTIf0SjiKwV0h44VWe7e2TqMrUg7eAbpN1lZh6if
0GiajNcJftAO6QdoGz70vRVHz52FuUOBh4JRDBL6vmNZt7ZHzlsmDrF10aOVwYQIO+4BHaMj8UkC
C5O4rzLtOiYeRNkYBG6txc/Aw3dhzrArYzLlc669Glm+y/mQhmx/pHjrxdk0OrKTrgbVhNy1dPHE
tYchd/da6yBQ2LhOXQXsLSnkF6kNREz7R6c1l5g97YoekuvcHTVBmtC07WpN3IXwY38tWyyjKsB9
qVFwAOyD/aohTx6SD4az0drMTnwPXjeGbbjm4/ImnY5TYsinesJLWwjuC6YdIrXY4o2gPEliLLCQ
PxGDBhdrZCHvx7ZAeesdvzPzYqPAe2Wj8whhgLlXhkejGk88J98sCpxWTfdjDJS+GeR7RqWpL0EG
lALvKr6dek2t5bE2uW5gAoE6GCNyucCy12n2FkTGo0wI8PQDgPkmJ+3d0VHK7STbAA96EIRzOC6j
bvIRznQgkCmvGLcDrthRvUin/RHauNU9F6xk5H6fjDohpU03UUdpcEhee9U14VYbKL2QxJ6GbuRm
zTM9G0PGBdwRq1Kz91U57HULoApWAVzkXUNjPF9womjR0EnJlEQ1SKgvOUBYMUnGzdEOaJBA7Vfh
MS7Te8FbCdeyx6SQP/cxC3iaT6FJYi2t28Dca5lrw0YttsIAOlLJnt12F/lh4QS41gWaSrzPFU9Z
Dv2AIQyc14VHYXuYz3gVh2Aro/YszfhRm80vz004W6FPBfUlrOs3a1EPdLHEj7z2gd6ZB6EjMdn1
bWBO4FOQITLEELU0IoJeTpdOG6wz6+LYFulknVo50HoGhNuP2sHIEOLwBSITfZIju7khIxMLGxOb
ZE9t50SInGaARGE1tmCDDCXe7TGv37kdrIceHcLRD01XcUAL2nol6vahCasJMQujY1iS/ekP9Izw
oTHdFywCFiQ2Z1dEuLlMOrE2UU1CwCnrddc89EPYEwU3Avg046EQ2bTm+Fix5McsYGt3UE24/9fG
kY1UuRKedcSynvgUbbFcQESaPMoCmkuVM2J4ZuCSl/KzhczhYqfKC27IrgOEvc2Cx2ru+Lrmkhvv
aEsg4ZwG2iGXhcA9VN9s1izeYuKcaxircrifCFOC9N8wD+ubsq3PiN4P05L+biNBC6z9vYDpyYF+
acIGsRXISyXjYuWpD5ElN7iAI+QaG525QGzJPXIZ/bgt7IYboq3tkB9ZIjssB9m4YdcogJg+0PpY
ERjsS0q3WspEcMxpyzFUUxpdLeKARcNv5+kNNiAbx0lo8E14JWDpjdYYnF2YYCsVLvUgUwaiQrjr
IcGjVR8KfPlMS/QFOVAbyLESpjSeoFFKIqTF3sReepu1D4s71VqG4Yvs1AEm5czAQTMTqek1FOXz
Yh81O2IV/fQDLjPXb/PgQU1FdtkAxPqiUxvJk3uIB2nR1rZjH7xTO1X7U6kdMYKUa2BwEWOviw3P
KB+DId6UybdcFdOqgeC0WcYaOJnXPCLuyDo6wXmCkSmDvdaCGrQxIERD+5P1ru8skEwtxfBejie7
dT4ZwZhao+YYDkboi8Lg1cSQNAjvPAZPWOIXfFX6bTaT7aiLfeNOrzqofhbYxpWbJApyXZNgy1z2
pnaOE9fLzK8pQin2Ypc9NzvpWClKF238Qs6jW7IbIjsabPJC7mMMJ5R0szt2p2SfONq5RbraUzX7
ZmIrb8w8xQrE5z4sku8eusqURR+UDphrBqmFS5svFkzC2F3zxEL7PcNYTB1OtuW8A8zbdH0bNvdu
NofFjv2m9xhpezxRetkPqAnu9zRfnpklQS8gvX1jfANN9xi1aHGBnH8k79T9xIhowU53uTdWpPn5
fMXAHlSHAUdvLuYYnBqEV/iRijqr0CVfCQ0kaONNE9hfI+om7Uq1eWgGHou4MRyHmT+zwSFl3Bq0
4rsM9R82AgL2vJKsXkDxI1q2MwUkj2IbElScXeGHx9tiyPeFjutmUNiNDOfTkaXOy8iW3tK6XWoh
GIJl4ilUpIPfM8uKKaqgEmU0amQdz0iMVRPe8A2JHrbVQM/wNjmaitlvRufCc4c9RCsytiMvU7dE
QrpGnaLxBBHV3IlmOIVA7nhZaRGykvI4iKeksOmPMQKYvE1f7LLche4n52/2VDBdV8yLAPrXbGQ3
1SBfTSZfihbuBs32VcnOXzj3xmj/VKp+1EjHZQKABE1HnAf4jNpkjVZoYLeGd2HFhtRdDRkVImk/
bEs5/Ag0q8Q/G1wwjCeboeHF6yr3EIBE3RQIrnQGE+eL6U/PScVVY8BV054nGSB62cTqJbmZVMRQ
PzlcRjGybZE99hn3ArMA6oeq/Aju7S6q1HM6eOwr5uEgl3KnUj+Ps2fhfsYQ0acUASjKar3yLFR4
Siz7kpTaU+Pmt2KOPwR/zypYlwFcMyNS2laVwV6lZHmbjs+GHePb6R1nZf9QMSxk11E/moVWJN35
UZomPQgu6X7ugs7wnYMv9+m0eJol6FJEqs96cD9HOTorkbqETyNIGgVVNE62GRxO3aOHHtAFIdt1
EdHlk5zsqjkPNv5MT/K5j608ObhkhLGPFQ3A1q7bTGG7IKTEfqaAJZ9Bg3j8fPBLnH6biBBInQCS
hCHVZ8kpCQDZPPXMsyw7dwvgUvebMaZXoL9rw/pa16W9TmLH9onMcJ9R5JWxpwWaxO5k62KDenNv
LL0sXgNdY1C7vOfBo0Vlhvdx5rLKjRtWqHZNufZHJ0hv4mxcQEeA6ht6YEkLv4vc+wxfTXMwmduj
GINc9WZ1TDiNM9wbNblJt/Y2npr6w8i6mQmfkJMFI3tN7hcPMPoI7kXo6qkN6zPnisiT/l7MFsUo
0QPBZBYzSBM8q2cB/y5Bo8duHocvljnuJRxiIrf7rD+ZJkaSNLvUBR2sfDyiBxFkLKA4kufEJXH9
jLW143Vfc/97MKebJ9HKaQ/hiNGMvg5i2Mm8fT3a+8vBSpFcSUXShxkcGgNEkdb7c9ffD8YmaJxH
Mc6XKpKX0O5+Op1PmewDIS+sLjRwrBwjPswDttfiKHUEHacoDyXh/43jNBeSWk8KF4s3RhtcjTRN
FNGbPhafgQAqVqQ6DHdEAm2pAENtXkvN+6w6ae6MgJbQ8TbkHIeJluiZr4sK7tLStNaevFF8tJXC
eeuhLZrjKQtd3DLOT4/ZlqWtX43daZTqPqeQTiuzYz/0h5THIRUFm9lr72q89FPwULoaBnVoG1nz
xRR4td38BGPvzgnQnupUvdCocYmHi2f2B2H+T+bOY7lyJ8/OT5QtAAkkgO31nqZoitwgWMUqeO+x
0kIrbRWzG+kJtNRbTT+EvmRP97SJ0YQWilB3xP2TLHd5eZH4mXO+g0JzwPVmiAfEvajUbq7vXjjj
EDxWDvc+Y7lzXORSXR38tAmSnBYKu6o5p0l4rLnxb7Kp3bEgtCG8DXn+WBv12QlruKnsIvLSfTXt
6AFuzFND/bsk46Gy6TBtdtur2ROE7tEj5xCiFgjoRXjOKBLS5hyZe9dijxOU3h5rDLnbNuWRJTyQ
ptz/GktheRYG7rUwx5lrwPOy4eDizVBbx+RQbzHt9XxESZ2cTXLaD+WUPuZXjvwGCMB8scdHySI3
d2nA3bI7+cp9Jn5eA05KGgNuW0i14mCFWy0k5UD8MGLxOVrcTxWc83XHkbeoz76Vl7CcLhHiXPCW
w6bp88tIDkZthBISUvjGqonwROt94sUvC5d+1wI1ls27KHN3Vt39cgfvuGTFmZXILuFfraPgx+Dn
vxeDAY7LwswQPGV2d+Tby5XzCGMVYJdFQFPZnStiSnhZzBeVno2Z1IXJ9K6qFbxWVFCbQAV7wv+2
g4gfstT9CWsXWb840rjtAoX/ZCjtNwzWR6eHJUXqg8INBgotz1JWOkJuJdC4OVruTc8EExqz3yBL
JmlfQ83UjYzxAHad3mcAjWzLayp+Ldl3L3pMpdoOlvvKegA0VDFsxFJ+rZYBYccxR5DhfbMqJpPo
pyIf7wlMhS24g5dJhZdZ3ecDC9uIkh9rSXoi+2RaYNx2Hi6LgFWRLEmUamgKkyJH6+KtIxOTu6TL
MrD9ewBNYFg9WKl4QXPtgCeYq3svRzfVltI6dAyUYtv4jVids7h2XpvMd7c5K6qSKTw9CoOgJmAK
403fe7phzLN05cD4VgYq+C2r45wdNG2UU1SH3iRaMVyoP+kTd2nCYhx11EtrotrxqK+xhuyhkD0q
ksoHbCMEBSzOcZnMo0VxgEzYZb2sbwWy1shZXmD6uXUWv6raOUyUBJuyHR8JS9mVJuOitpyH9zT4
KBWELwK/H1oZGyuvxhA80J8gMIXEy5PtMIUxj/RlCXICwFcyfABGYcOPipEDFJ1J1pNvNjAeaHwm
3iHfk5ys5zb3b0VP8xk4vxmhoOsBP9G13c8G/2QTEuQS2lSTVYlVwscXtOU+5m76pp82mA1gHs1F
xEIbqk/Qh4jkW8bqaCMWhx8/oXo8tbIs1kVRfZpp854wuj1w59j2zcwJxhF/n4mWNDnwUIls7xVp
mX4qnyrElUQHMePOfUwldeK+QjcerwZ3utqhG4pD564tm+JMr2cT78I4B1phfFM4dLiho/3pq/Hq
eCWskpSngt6JzMkGZSk/jls+pTcnI9ZEZBWTZcIUIKjPBHhpRb1DkAQ66/nOrB3WbMb0GTOTCxec
eE3LnbhxNB6FGSrKVEZJbUWidC/3MR6MZKlPLcX2fcVuGM2i8Q6L70eZDwFaJIbAVuJ/5rWzIykD
lxuwooYzQyiaOo850ZgFzU2waaVUxgdhUde2Sfs5G+ZT23JyBUqdysJLN2x6UU7hO12ZMRE+BJAy
l6TByBLuIU47BatM8aI6Ta+gYHKAFWQtslevsUFLHyJfYG6TYgu44UqF9jsZdAudLgqCNIO8IEC0
lZDwAW6NwFtJVBJqY4+fEW1tyoBiX6OdWFXpSAkUN1BrGJqMqeZXGDPDR0tmmJQX0JgeRa4cnss0
sh8Eb/BqAZM7hzcc15X+3icEm4ZYM1hlL8pgSDCVAUzGPaIm1k90IsOzzXrWA40UId/bZaH6CB2i
V/xg3mVV9WHhHJMG/9YyoxqIY/tXr+BOV0u4cJhHLD5w/GPeX7ZOFT+VS5Edyh5zcjcM2coCAFXO
jBpaxNey5R3ZZyRYpOHPOonIEFfdDkujXJN0t2xilD+tN/1QBBMwfMBuXPSYbGNbrv0BpHrtMfog
eKHf1nZ4R3zm3sCWsePy4s05MyNzmtZbp2JGGd22Ds3I/OkXoUv1po4Eh5s04nSFKYJGRsu3iAUA
Aw+NW00jTJbkL4Eq2BRR/2kqdU3r6G6sKTTHvjgq7r4XTNKntoJ6ILIOSii6d0JbmhvoPK4oRnzb
XnmXWkYXrKV3aUDhh1LqljsaMItCDMnBemy5qBn97HmBLHOxV9YhL9Ngp2gIcfPwAkwiDHZdnd3L
eryVFW7WJmVBwQlPJyuIp4mMC1MVsnoqdK79yWLZPRug5am1/UNlPgR3Ruz192zN+lXGD1BD0Z/A
NMpNVjlsSxb7UjrpzxCb7mH096gRUIH4DzFIlZU04jeRUr3E/YqUJZR2NQKtxUX0GS+noKvrdTyo
ftPBvjnVykgPKaTIO3NR8FlNJMSU2iB5lHls3fgBGdSIsZWxPmF3wA/f46C4lWKcL6V5JkLGu4Xk
DBE/5QECY5fCYIHgotnbOP7ABMgqb0I5CLhLAqYsXap6oKnjICaCj63m2u2oIcym3vd94a/dmPa4
CS14F9DBVwNYzi77hlWXTdg8n0gxXVVMVQnTvYIqqtfSdrbIxtMrgucDvHl1nrn20ON0EOWZersM
/0EH9HeOaAw9O7tvo/QCB2bkj+28cLOYAeSiQvtxm5lIArSUyFGWaF0PXKd9JB4cybWKtERS4Ird
4Dfp2hlYpkap89ETrIV1cSAZKvgIJVN4pkXTITcaYm/xMAckYoDh4SnJnBTDeSXkbG+G5ZV4EGLb
wsZiYuuCFJAsCngTr+opu8srGJqII+vNZMHa7jvdGvxKOzWBmck0x9f9MBQJIbPf43Ed0H2MZb9e
aiakGBY+0aw9V7E+ySkCsRT764T779RAx5n85tAklOLQB944UQiyJooeK7U/rEyU7m5bsedNa5OE
G9ArtttfB2CuJqyXCWtDOJ0QuaCFSu3vKTjg/bKQOLO4GOby2YAS3NxB0QmRqUafqYzFvqMDa/Lk
F4onIrww99QgzpaZvHWpxXvLTBILEsRbQobnmuVqtR+96Dl0KwaAgyQFCWDBPNuPs+oGbse5Txtu
7bAo0pwl0LWs0ntPzZbmDlTxGpCEAc0sJWo9AFY00m3XzZVoIehYNjQckFZYC4roHAMDwrPFCgKF
YRIGAPxN1t/hgPXAMnkpR29bMetCkvbdVNwNopa5r6SJ7DujPSVN97PomJrAGfIZ3LTPcUBQXWuG
OklsInlrACMVUWixMWZPOShkwCEbCrJWtnPRmRi2e2clI1oB3rPAzWzeCxXdTchg3mkeJNYB26vf
/DHrXhrRP3lRSEsf5AhYKZ6wPImNLPS2mqv3EPTBiXcdcqkcj3wcpGSRcRr0FSsJg7TgQVF5wRYj
ulUJEzkk40l8aBD7M2Lcvzx5QpxUaaqrUeE3BVe3rhGXo68NT+Qif/PCVkHg9N6HjMms5wwFKYjh
Fg49Skn0LAyV3Dc0VuvRK5+GLLhzTLqi0XuGJQijeH727f5uLtJHNyLVpdnlFtFEvARbYwDZpVwO
fgEibEVq642MKr9Sj6H7Y/YcOMUEp8KFih9xZPfwZRACoJ9uzPEeI3zcUOlFIne2s4tutoS45rn9
z7Il5jsun1PPeyE9S0NOckJ0hjPxhGcz6x6HHOdQmex8PzrUbXG1LOiDcf6zUsNv5G2fs1m/MZ5e
Edj2zWJqvwoFMy1bLfWmZuQKITO7hpLRYOXYm64ixy8ZMQXVlknjRpdBTQDzuuY0N1mhRUDX1qKJ
jb3MMP4FxUNqhC/TUh0iLz2PDUJmjIXY+8zHpCZPqs01pm/2f5HrdbJmelCkbZEd0JvhX94P9Y2x
6rfemg2szdTgcMIt7s7wCqEyLNuhA1aWsZle13lF4wjCKnZxeJNUd1z7KSpdNx3hTCXKPUYSQYEF
OQnBOWC0No7ip7aGNMja5STzwd9Kl+V5zmTqzixY9paiglU3zd25RY2qDEJRg1YnqhLRhHRwYN7l
wqVGoPQd+6q6oGV+MkDCHnJufRhZKrHr5ti/hYYipYHeB73MTeGqzLtuPEEW8/ZdPz/BlnVuHBB7
MgPBmoTwAxw/CDCl6g2c109bOOrtMQEGJwlwYVBLKe7KfL4kcbMQJU/iRzhCDHONZ/JNcnPeq3l6
dWfqpNYFEMI895Et0bIzFgDywWIfFLsMitJ25+cUFwvSz6kfzlkM5aZ0jcc0oo8f3fHR1frKAp4+
70owMAmRbSDb1K7v923AIpDxPXuqkXHL7APuZVRY9fQOGGFXcS+xUTTiI3EVW1oZvVkUR27vN0za
uXrgKdFPalezpsk0pFAOExWqzAukCFyZcJBwG0wIXbaW3b7iBsbYZDPei9MQQUmTpbvQ67/7KUWg
3k2ZXVzcY+VlglR8QwN9rOFrr00jyPaTZo0jgQUdOSEJ5qJgDc6dBOKK4+8VSXPsTocmw6luhU9h
2L36CEn3yWinm8AbHsp4CRkWTU8sZRjDsEDwinQHrQ+lTlY6B5XFl7E2ioNXqJlY48ljql3thzbM
X8rwl1DTcurBdPX1Uu9NwHZb/mpkBNU40EKDPvHI+hyYD6zr0Sal1cgWjhsDrKDX1wcPKuHUwBjn
jn0E4QDRpHc3kInXkdc5u0ZUR2CA9SHwKVmbXj5WWbXLWre7jLatnXoRsgUEXIzTURVBvQy2Ycpm
r5nquyAB1li383KTfYnOkFiPc7dwN016Mz+GytxLrE/0ceHFC8fPZGSfJhYDk9e+h3umJUJksJqC
qUvDcLbMx+k8ldWTgXsX0/rknLIgWfsqREE1Ew5cQUUhigQdchQlu2w5plKKY1W8OMH0TKjxswTN
o/kh3Cel/xhWWOQcCxvYCLBpDrp+7ShbXHtqB0A7NCboHzchVfIhVfGNMfawn6KCqISF3jkJ2SVV
TVTtnCWAY0UxkVvJ2TLz8JobrnOw2bJeksFdLuGAQsuWhmDzmC6nAQD9V6K81nluVdAzlmrZmLvA
DlfGmKPfN2D29cwfk6RbkKTdQ7jmAGyxVkg5P48NC4ig7r5Z8pdqSDRO+qiEyBcmh5YQglUBejSz
xUuKlQN1KnPFCY5qCmJ4y3XVY2cOX8hWgsWwxMYF4m8Abmo1Mq89+LzbDuarcL0XnMHJgWmv4PJn
Qt1b8ZEcVQ8hFCLUkqnPzO5ZYG/ZNVz+FP5qX5FoucpqoBXm6Nw7YbFD6SyIuwAUwyA4CEBLzlZP
3lN+xwGR8Nt44iJw3LVRM56uHQrYISDEKwa9QvN1duHkME3NboYKVvXQudvFUMeu155cDCAolmYG
ygKxnlHeu7VxCcbiYzLbrZwVTFb3ONviMHsuLADvIqkIEV+1HwvYKsYm8iM0uTPXg9iiXD5NAK7J
951WiUheXecVfhtTKucCPGU6ycpehTAtdklIBepr2YnlEIdDWsoPgqP2Y5GFeyPvn3GyiYo5uCzD
ew9n99YcuV5R4xo4mOFczzGJQk6btRvSPG0T2u88WvUuc4bkFHJzJrKe2ASm4aDMyuc2QYu+WDFg
PNkz9SNbMmOLb5TC37OdOgz9dMzc7wknQx2H3EZ4CXnXbMrFIEcnifKjTwe1CLR/VoyMORnIrVDe
zAY5+u7n3LwsyCwrp5u8TQo8aMOqcU82xD5A4raOYkFETkkMecOcCyoEeFeNxDHfqPoroB7ytwHW
ch+66V00MeAp5oUQboEBwGHuwiiuMBNSr1W6UZ21R7Ez74KCd6gRM9YjbIBxEjiyiQhGAiQY4S2Q
tfpkZn2aJrjJ08s4zw5ZmPNNe+lovShikjuEN6RW4rKSBhIcUzqnFGTDaehInUeBzZqIYrFySI1N
ur1IWaWDXtvMk/iRscBA+sMT6OfLDO6Rus2rN7ZZ/O6k8zgUcM8SGyEcwolNO4eXKPO7Xd+BYzJq
+LsZ6hWb4yFSryaMqBfMJ2svLbkojMmmnLBOqoFJbCcUogUpHpF3a5ssvmZsejeDsVxxekIQbXHb
1iT2EYUVe+lR2hmMr97HWFICSW9s9xXQAUNYaV5VAefPiSLnkHbRKY1ZGKsCcF5XYZ3g+Lk3whLH
OrXfgm+SWqc758qyTn4Dz7JkjEp52tYInpp41+NLzfFzrL2hOOdVeeJPpSXduSlhU4JGf4ioKNZq
mE6e77/kum4l8p1OMh0+fJ+qqU/ZzaHiW1l59Op1LPKNxmfdB8sNOcQAS2nS6LE7kh2G44hyUHLq
nWvmJRQeFRlWCU3HOpjS7ERI14eXwbEnvJXatCQ+ywHVC44xPrgdVgmqmI2R28Yu8tQtwCWOII5x
i2U33NFV+ERdDG9atiyJSZAa624h1DzCEBJ9GpUboyEs97H1kpETZkYQEVlswfht6kcwS3cZJ+qO
3fRJMpZap75ot65xCnqlrb7+APjOo6pi7bbhrfXZwagCk2nq6PPvDaTLLcUi3AOPUiluXXNjSwo9
4VvbZEFC5rOF9Rur3C6+9jQjM99ngYTWSl+NXuNWMSlE0MAst/JZr+VMCAojfFC5m+yLBi173MXP
Zh2Er7FXPBpEGvNNrfthnMjSkeXeVz2+HLbXC5341pk4mryoCM6LYuvZyi/K4/iWNrAIInJ5cB5C
YpWRM25mKsL1UHKVlakgh9EftrlPjjnk2QumGfZnqODoKc+UKt0K10e/wSyOe7kazm0AQQlJWjXP
V2wVw85nY+GQn0JVzoAbvN1+Gv1tOxvIbVgTpH23gUnDXMxkTV0GkbO1S9wiWRpwGS/cKcbKueVu
n20KCTXekBmrjCm/UUhXm6wDW5Ml300tNG6RTCmnP0Aqvwq02itWsHd+Xk2QdCkaK22eTZPJ2YCm
+oBINa9B2WyxYJXbvPFYNXH8AZ17tN1hQDojv6ULijGbMGkGioM6iLwEhw3JM+ekDSp1hhryRhRh
tZmC8R1GBYSFFJEpwGJm83injPrBDm9GyGqjmPyHQVHaZiBj9zFuNLuBGNu6fgLmqdtXwUsR5fXF
jZmQyCG7S/vSWMcmyzUmJnFq31ed96NMNefMRBhgOd5GNWhw5xQ5VJKLPav5dE8GAOqy2mL+ILeT
VT41zNhRMRWMSHkvrbJeR+DO4VM/BzTGICKQwsB6U2YDGdG8tzF9IA6e47Od98ljqKqHSqIeDrFJ
ZSIBEdWJ6lYancV2gbFEDLrccSkkYs0f8sGaz+DNzfA6dMlxrubvjtl/tAz7VxNpZIzQPlrNR8cO
/cR/j7kmpxfRb1+T1DOQ6rKErS5bj7eq38JRKfqnBdWjieRB89g7AxDBDKJ9AdXegWwnX4lgtq4S
61Dz3IGYQMxIePfxExoQ3OF3c/b4WvAiLesIKHyj6fB0BL8tCS8+p+CxcOVojjzRftz9vPcZRyYp
B/A1p88O8PykCfQ2KHrKV3J2MwR0zLvxmfC6LuzDvFPU+ocZmH2mqfba1A3qG3bxMLKLAn0faQY+
LBSdsoxQEKIx+otPMeQ7G2w+oFyuLN3Wa6J+A1pfasY+9MZ6xUwlpyfwDyUgfkMT+ck8ECcyYL5H
mtYvkPg4Uf8sMnhUkBwytBGw/bO8UQ8Zm0gx6T0H/P/F3boReQDs4GGoEBFAqCxZATo1QOn8gFwn
CbQ6UyDvANmRKoUoUycOjJZC5kwIQUAYQdwzlA51PkFAUAFWUWLXiC5QRBj0SnAQEmqwjOhAmX5Y
yFqKdamTD5TOQOAlMhtkMlKnI/Q6J8HTiQkh0QklEQqezlLA4vFdCOB2NgX1VLafBD7tUpf8hdZ0
sT59iArQpUEdluukhpHIBjmGTH6j5j5XA8lwzl2n0x1cYh5anfeQE/yQaIUInvp1k0GpYLzZlZl9
6PPnjsgIk+gIX2dI+DpNwtG5Eu3c/wx10gQRFMu+tn9lE0QToijQNVCOaHkzRAMWTvVIhQnJiGAF
F7JustbHk0O4RayCW6Cq+WAtE/UBARi2TsLwcDaCka9e9MSnHbNNDo4iJTxjjNC9BsRpAKCv2L3J
94C/cSRwY/xK3tAZHH7RzqvC5C6ZFsgMdFIHBk9eMrI7UvoIvlWKHI9gj4CAD4iX15CufixR5Js6
A2TGDpnRARn2kXduhTSOtJBKNR9zyc5nmbqj1IkirBuHAwSDd6hTvHEni0WXJBBueh/QCCQluSRO
Ks9J3XwGZUtsKy8d6x/znBBmgtjAxfyfPWOoL7cOgSdoAOJdqzNQRKBYXZKKYhOPAkAg3A0EpjQN
ySkeESqKKBUUd/EjfrwXX6espDpvBc5ZBQOq3zcjSkXYFuku1fksqU5q6Yls6djNSaEkKkZG1KnO
dfG52utIPVg68cXV2S+Nhc880HkwWJK7XaUzYkou6FKnxqAxNQ7hzErPx1pntMmba5k3QKAsHgid
sTvSZ0QV/7I93I46l4bobOKfiKphFfUUm150RSPKrLGyr4N7GE3xlJesqgm7gc8YbWUPHC2hgKlC
TDUtbevEkI0V4blpSe8qS2ZChOiEhOl0qEBnYq3Wc4V0u5sPQX6byuJp6ryfFeT5k+LNUvJ1R+f0
sG7U7TamVJ3hY8n3ET/Tpu/9V2EsyQ4/EDcz9k5OLG78BJCkE6FCdV6zJJk/XHu4J4793dfpQVDu
+GWHSDdHXUKA5Psodz8gyJ5snT1kTKQQ1TqPKB6NHxV4UxppsooiQotsnV7UBe9WRJ4fuOHXWOcb
hQQdlTrxCOMcLvTrwiRsDLhwPRnR7RGSRNCqsSt0blLKGmgXNPV9SaTS/xMb3r/rsPsb696/Z9b7
/9GGp0EI/+nPVrd/sOH98Z/+yx//+//643/9n//yP/7zv/y3f/4bM57+k7++zHjYmP9g+y6LRoPN
vHL5/5/deMKy/4AW1LJwPFHi47zDVPmvdjyl/uDYBr+EMkcqCQblL3Y8xV9omNLApOcacEVM9X9j
xzM1teJPzkttNXRsGyaj4i+EHuB4lvv3VAtfpUpR1KRYceR4cqoBvZGKz5FtvAAsr1aetSYfJdy4
ftBv0AiqneurWxrCQQoSxz64BP381cv4r47Bv3YI6m/7756SZRsYz5BgS5BFrvai/hUAhgmzn47A
NLdiwEwSLXgWTO9Ye+adsxR3MHmGNzG4R4ps6vlweBaqMW8s7l761ttPiXe/QMiSVv9G7X5mqTdv
h7FadrDGz22uIJzOAnFbIz/+g+f9t5wMXkrDNZRhApxwHBRl0vnb553YWeQT+9dso6ryHiLbu/qz
nV68hjEUxePWd/rHqko/M5W652DuiluzWMauo04bAfahMULE11HAXRyDMLYprb/VXkMIZ45YaMEi
ufsPnrD1Dy80xk7p2pbif5Zv4vn86xea1UraL1UrNu5EMaia4q6fOWOhMtdv9phj2M6ebDF0jFK4
MYf2mD2YNh2+WUK/BOeMHpimbMj6J1uTp3rr96D8i2LGUYxiYUXQfp/jcT7/n5+27f3jO8QylcvL
zdXhKd4sf/9K97Vf5RkIqo7XHGmMQ1rjXx7Cwu6OWFGO//al2Y3ti6EflAU6DywUH7J0CDYRMzhq
mj//BWICheVhk+VWULOy9rvpnGvNRaVDiL8++vra16ddlRDrGZWIBfVv+foFGiw0VctdLWR8X5VN
g3j/JDBY3vv64evLkpHjNhzKH9NgvHWBsTwAt8MFNoJRc+38oRWsajM5dM7BB+cq0ZKfwRKyQ+Tq
fGAVgoNlKeP3wsR44fV7L6rN7wyDCFa2gEfYcQ4mcQpIe/KH72a8WJfUYyKERZwNWzEAMIj/8rlh
Ju0DzdnvusvNg+OK/tbGbF6LhcDHNqzYnE8duy4jdU8TA+oL3t1mZXf4rkKvrKGF8bWQtraKa3Wa
zWi4BMoYLl8fcdhBa8brc9Lzah++D343z/ZPUwc3wfPNacOJ1J6nhBDMcOgwD+pxSqofrJKJ4rYJ
MwRdX18dmgKMTua9ohTAZ5WD8DLJxy5XyZTE568HRwibqZRgRN1G1pltr/lXD4MDkjic79q6ae/S
Drg88upXybp9K8hQfTespzgyxXfY4uOBOM5y9/VlkzTlzhvq19mQxiGRvwhrNzY9CPKXBYzVDv8L
cFtDFS+iphuE+ElmoP4UZ0GAeGggQ8SB4BU08gJoON00ll/v01i030LO92vVJiz2mu7b15dy5hIa
uNmfvz5l7pIcR1drYZEbU25Oj4FVTI8jwjpGixQEf/pansN6Gu3N12eR/m3k3Je7cQnmzdcfYDCm
cL0yMUQA9IyeADipwUpxqhf7mk/jnz7riI07yTl4bTwDaU0aLoQNw3s8V1QpmyZiQMmmZqWDhu6N
3LevFEmbVC+9AlvgHesxKX19GhodNwn9C0Lwl0dNvRG+nsIlMHBcYtURwi4V4hD9YTiKPXDG8JCg
FGOpE1vEP1ojRrpywp3LdnpauwlTEV8/BIHgxWmI3+jdhksvisRpSOyAEM06OmXxe8di50zNq/WE
ZngH9rDd2zMoH+pyJ1wHCH7Yv1ek/MTmpe0YWYKmTc/LSAiJ8OxNHPbOY+5oo2/YPpjM/8yxhJTr
C9SQMd7z2R/BYdh0qFVSONfJfBnN2KU8tNUtbAbj6OXlz87rkv2QFOF2DJPw2SlwXToRvt9Mdd5Z
HIoksKFZkagUK+GsFQra85xY9P9fH5ozgS4u5jdWYy2++CF7hFvMCrMqb3mJAKfNU2RaZhTsCpcw
ItQj5KGP7gyDnEwAx3wWTotGvp3fdE7QoDJcbARiXAIHH1FT6bm2xSWQyiRh3mun9CmSmG3a9lUX
eu65Coa7vLDdC3IFzAx2ew9jVxwMqZhMB77zjW23dVcXLtp7u7gheESs3cUxnGdvvJLcQuROwBgh
ZIs1eubjZEX7ssWNCmcgPpIGNVyjyr6kjv8IwLd8QRZVcAYMtxD03D2oGw2NP6XLfWs5wWYEJJ6M
aYp6AuPAQjh4gBp/lZmQAqEybyztNumqDr+IdYjiKqbzjYbtbA0Xj5z6TTzmxDqa1bTPzPynREVW
sjE6kfF2kYKdqwUFvYGMt82xTWlPDpFkLE/uyyDYGJ0tjxiioy1ws2oLFyo9+mBL/bw27+uxevNL
1R4sOhoGZ91wjPp4PIAnYoE/wOo7OwAQiyiJmYrHFqRaoYoHN6ZJsXP7ydAPXARr3qoZ6k8OQtPv
g9cgsslNX5ynhhOpzmhbSYlDZZ7ML8acvtZAW1m7+FilI/32QNp3Sgc0Ei1a9mrI26uXonAtyH/Z
Anz7UdNpEA7JECTIGIOSRf3DFmN/U0rec2nET18PRWgdAthXaO8uguVkFV+tismOy6b4Wi+jHFet
Zb/W87Q8JZ46ebqnN9vxWzZNV/iAyTaaZmdNnVOfg8WZyBSKrYOYxaNYmr1Z2PODGvfYHMxLUPjG
BYfOIeL+TrQJs9ZNGw3htezx26f91U9q8xZY6ENLe/KueaKgsYANpgceiFcNWnE1R+MgWAlBHgIW
Tf7YtSSpPk6a8WeABreRRnoxi+CtUdLeGQjgII3uqzZf7stxbh4Gf1rV3RCcIjW44OYX3OnLrBPj
ewNdNpnuYzJtavA2yxI4Zyv0IVc5JdCr1ohurX6YYTSi/o6XnbDnu7l0FSfldGPTJxDSj3hDpN1u
Sp+ZQOpmtKKqRRVnQ1aa43QVkGckoDs9+P4SzRtzCsQ20Lxw0h0ZbGYbob+nAbUUa6kygELbzBfY
Ez8h0ZFfigQCmhHJYK2AbB4MNkIGVa0teS9ZuG8qu3KOZcp4TzRtpEcCP2CfLVQycj4TK1NX8YVC
uzmX3jeDMOkrppqPscV1aCU1C2BLm6q6vj3kRY8eJ8/GPa7zezi0OAVlmmxFyb8i5eTtzbgnxH15
CaY+5N5eufsFXOuW2Z35GFBMsNP5TCMzvpJcsolt+GaMhdLx7JpI/zW2sze7B8fsCnQeomBvNiMS
XLzfMYOX+2C6aB93H8/fI9cd8J2i4MiSHon2Dmkn8mpXYtIU5jyf05HJ/zJF5Y7gRtj8HMGLKuZV
XsfLFh++u0ESjqK87n76cZgTOP5qR4vmYvobUyq1o926qOqnYZFSFwHZJWSkC89m2VwiuDcAgBog
vMQEEgBUHGDlBZtcjhYq9tK+dFwQwMU1UT7e+3WJn9mOrEtnOy+zl4mzqIvn2m5dtLqInGrQCiGs
8MIMl7UgFmMbEI0IpxpV/yxWXdRyVDAGWquu9XdkPeHOjZrTmA3hzp2yp1TOHohtUFF6/kzan2yv
/hT8Dms/30+t25/7yHwtVOzunJmYm4q6orLNG91UgX0NNz5EqGAXOThjMpcAJ1Q4SDX6Ag6AKByW
uq4loB4gCKnNut0G9Y+RqBcxVO8oy50zCFUf27Rts3DFchlYqPC8xC2e/AC/WjQx5DNb8r3c5Teh
Bem5EXZ6rkoXYXc6+BtqTKmjwNaOdNUxjNxxj876sf66ZsmeI+avP3YD0JauQo5m6otggD3EYO/e
MavqLNBEoxCpf6pmKbhVxwE2dowrLDtrQ1hocigiUcKwB3VPeQLVqRqis+7FsMv41I9ojNzy6sFa
PS3jkK59DsVNOgVQBIV7TCf0R19lRadri9jeeVnmsPKu+2JH8lx8iqz4gSrcu030gquqFt5duGzd
oEg/kET8wOMCvvOuGpm7uT72hWpOilMV9e3WrkM8EwYg4MGc24OM+6eZVD5usMEl84fmUOKBPrdK
puta5Dg+9FlpKvyLdclZ6Y0Lu3qPMDpwbyYpV4yR/+0B0OjEniQR62k2jg5KwJ1hBijOu2pkRQS6
gq2zJPiSCyj15XLAsQ3vAlkB5fD4AdRPXdiAPknfig/SaMvj5M73kygEiWRb30VKBL4LuYhlqf04
ItZPluEp0BidMYzevXICs+I25W3KmXMjIcNP7Ep5z3QMAa53qN3K21f6/B37qV1L5vox2qX5Cme7
ucTp1aloxgwyl3ZxqmP6YgxwmbwTFIo2aM8n9Mib2rQxmon4Z4uDYg8jucDzhrx/sNvvlS9Q5WAV
pprrmdRWfCs0pwqbMtEa42ZAH/CtDAMYxyYuJrs/exZv/Bj6674XzVvVdPGeM8PMeow1qPSOVZK8
ft2OciAqV7ArpOFMtTxJ6dwZZPJcx5q93dImat8QHclQghhAYpSJFVCAe1/t/03UeS25jazN9okq
At7c0oHeNNuMdIOQLXhT8Hj6f4Hacc7FZmgmZqslEiyTX+ZKw2w//vcdsxz3EYI9pOjXmXd138fX
rPHzLUWeF3xdDcVxxXEmI3TM82/GQNdjZFo/TIROP+7ao0xS+LW+RA3Nao4+s2xuwiUEOC12dIIg
p4idgo/eJGsfDQWFayOPTGt2AAvBD2/0yJI7DbTrW61X/02G9MDovGEtHzl9goPt05oO+YzBcdQM
5c2ezu7wx7Ga+bud+EeijtjQbY0JThrv2oaYZ90K6+oUTNoRSKJ7TOXPZq7y5qtx2l84J8pfrpeO
J4lv/tyEdCKUNsRwA0Mvi30CzJA9o7wYeJcIvMz+uA5h0xxeZwS3rb+AAVqBCSP7HMKFKJ2ReJxG
AN+NpyDF0YlaUTXwfgj3b+PlIihG5tLgyf6CsKvwXYd4zYD18IUB9knOu967c+MfYgNffugRCnB2
TuSJTxF32IwlC25dhWePN+SOXxT7V9kLgAO0WXnY0fhInKB1He9gle2TO2+M4JS9EwbAeapyFmQm
xR139y1YoOzshRkBOoA2XUo6nui3e2nw6G6AtZOraeqIgRu57dlmTZZLmI7CINz6aqF04LT9FLZF
8MN17pIWKVKNNamXsOPOyQwAy0qhbzOjR8sypXEiXv5DpnrxLm11lSPRbaqExnOjeePGykQwp5Z5
z3y+PQb2n4Ufuut7Rx2KNitPnUEItaytguwwJQm9a2f7uD2yLOlvje1zps683UC4YGWwtT8G8h2M
j0A8lj0l5xG5/rgZFE8gwZKydNytlTeUbFcqPQMnem0v0sgJgbU0JRZmlG7SRkU3Zcb6sSahdxg7
397r6UeT2/q2K7O/nbIASC7fxTYrfPZhG4+4ao5+wnhjWQHLFNtIXDJzdIwZrJE+1ztwRzkmTuyz
EubHLNzm1HpybwrTvcx4nSnyXNZDZVDYPXnfS6M/JhhrLmGjmRdTRMdeFGAni6FlfNodK8NvL02n
hbclp1JL7K0icu59W2nHuvpdjIX3CDO8Bk73V0ULgETCA1MjnvBayYok/2gHpiiJSUzdSoVk7QDn
j4eJurOdOaACYRdJt/VyHhRMXqY+9U6vFz2CiZ+GxJpMUttvNIIkG72OIfFb0trFLS1x2pi2p8wk
DJuk2NJeQo7izQ2t4mik2XtWEGHDvEG5rz3lwCTVmF20hBopbCIXHosnuOFm70g9fQ7hoiTkgyIc
24e8tVq5oUuqWdNzN29Hc+B5NBL3kvb8cGnEp8ItxEU2I3M7G/zAxqHRArKXYMgNSfOzr59CB0PS
4t86zZZB/KusYLHihQ2mQT4hdmR4BedLZkj5yBuSvLrCPpnXBAf09pchbO2nPrdBYafFI0/NRzm6
4R7HPe2cc1g9a8aGVStpfhdlvveoJXgnWb2EBvLT60AQEjthF2BVyUBNYRi74GHMWGIn8gVJROI4
1/1jKtvba7OykMWOtT/djd4xPkITQA2Ooskfq29mnR/jyaT7IUMNT/r2pNopO5eV8zVVDX2Amcvv
7dobWpfCfUQNTlC5/rDFwmjtqrB7I5+fbwpXgx/hpdNJzfW7apz6IJawf2sS9owA1h3vr2/LnIAD
hqtaHrS0hwCJH0WLYnc7hB6wi2WpdN3yT1Pa1yrLubCk1jtlifm7Deuz9esDTuH6f99MAr01Y6hL
+J6Sg3CKfLykNv29muW0ARVjxmOI/EAXrMQcp+Nj5ZXmAzTqGnMrWbJMu0E2PRrSQDVLyzWbsMPv
rNNdjnlBjjRrcfFnEcmh/sAx4yA+FT86pC72f6vcy0pYTyCgA+j4Zgd/767FZ1EbycWhImZlFH0R
+JFr4PgiV2WmSNB+X2qn6aOtaVroSTjRQmca0XQiGkXFToRW0qUE7dpScDNxm5v0nWJLgVgcrQrm
bCvfZ0rthbH+XwplMxlhS1J3cO01lcEcld25inXANL57Kas6oOLDPbZzG9G1gs1WT9QlpvDppNGZ
hWQx4jotjburPl97f5s2sLnxFxqavytqP9ypTPzhoMxFMryrAS2FtrAGKbGaYQzCNtNEoziqc1gy
8la7cjflPps+X4c7nMdk62yJLbpn7fLdTeuM7bV1YdTmKu3W0m3EaaDOZ+MNsIBFVkw74mb8JTNg
66uYSfBjIFsKyTWMrzYlMKmR/kpV59+dyad5rRvJIC5Ubmx5IF7EqpwX6S1VXkDu9oS2vszH4b1r
Il1bIhz3cM9/5Wb1rcRHevaVao8JdkavxFDBl0/uqmGc3t2C+YldZLSlUMGV1M3Rqwb7RG8ewtWc
9+8+8SMsQ/15MDWeTXa32M7MzZyRQ6oLSz0i8mGXlCFt5+VcAcpoh4LXX9ViAgsXtkfWF4BSoeox
k7e7M0AtGNpRWQfcWKfb6wXayHQz/S/eL23lU2gFYjGazsZyQX7dkuFxob12HsDSQvZ86XoetCGc
D1R+SNBWjnYyRW4cnIKoZkNzSuFJMxBR+rRoWiLMQZKJnguDcO4MkACbO/2DYqo2jgU4kTrqiWJA
z7qliU5WMJsN7Gy051BpfU+WXb7L6T5Rhc0hhegixzzzmqtev0qrH3C5DMcKGN6Btd07SJ3zQexK
6GCvw53nfLgGbHCrG1Iy4Y28axTe0JU1XATKZ5Tp9ZsPtYBobPxWjvlnU/YECZd1a4qma2XMal/z
tC8NQvJkRtknLss4QJWT545zPqgdEsUbx7cC0Zhf///QRFNugeXH/tVyjOAQOw1fNJg8zf6aFZ3x
6KzY342h666lrncHuRRajDY4ZV0HA51afnGEo4iS2W1fFxZTDtg/ZX/HXepimP1V2Pqde7V1p91B
7SJmTuuxNfhi8Fxi5JRRnvz2svZLVOHD08fmPE91wjrt2ggIlnam4oLYRAPZTiwSsOMO+W6cyGxb
hnLOuWU3kMgwR9sueonVaG+Zo/7OVGAcxVwXiAh7Ym5al3x0HEhRviQCKcxMx4viJxQaLLb+IDaN
Y9tHZNUto4by2GpuSKOd5UGuarJToqkrgRZiSGXLnCLuw8AxyQFXuL8COeTkbARU9IkRzDEa6yxw
e7tgp1+jtzO/t0qSZwZNEyFygz54D61VGk4o2VLg0Aad1j5Nt+L2If8WYfMmuMXs+F30cd1GeYRK
ou9I4c8BYFHzJHextknchJ5BpzO2WoYIEmeNuri0z3RV9VUBHeDP6e0dR51ph+t3s5fq11iriQc4
1g10o/apZts+2QMao1+A4hhyf2s5SRKARxlWmQnuIQvtI47473NYQKUS8yEq3mcNYoo/ANuPQ+vc
CYOIFlbeTUNjJHdo7ZGTDr/OIudgOYZ7w1UU/pKRXUk94iGKiZxmxf111ugmhVUDTPbd7WasEQtL
C8/JxtC85G3ob0Nk0XEhrOLPG7jNnJumoO29W+ZgUMNjL/4xdVEfFI74dGfTOVQ2hIGI5pAwLayV
Ek4XjFysAifzfqo4v1eCPk+z1g5Fx7WrIzaBR1OvOVw7uNWYraH/z1QaeU5zGswS+gNXRAygFozI
Km33MwPZGG/1OmEUHMRWBdsHi3zQE5Wa++MEiUSrkNYykBDkpuabOY8k6QSNPU7ZopH02OkJbUXX
titvpCp3UlfWQ1+aDZyGdl0K+5qG5sCB3vCo9njMjJntsi7iwBzqcp8AusR6jL+8SWBZQqOk+XQa
2X1ZkPadVw4rDuUHkk0U2gztJ+TP+a12Rzo7Mg9f1o/O6N5H/FGrQk3dYYSWuzOyWO2jPCVLiv8p
NrHwRFX8HyWZ5B3gNZAqYBJkWmO3pVQA6qyYvFUVptz+ZHYaUjuYXZe6HoPbFocrO/ijSmIjDed0
WH3hvIugVWDJLaBTLEdCYud0vJK6WEuH2eHADf0kLfVmWZN30DVD421OfziO12zLng42tENYg4Wj
w/rIso2iyGE9Jf5bCsNlbQ0UGlQ2XsWMNsP1kPnWGaK8tokWVd8xNJvoNqSOhLj5xpvH5Oani33e
ltlunIswSJjgJn3iPbxEP1XEQfNWfdgzdfeYWdMAam15ivVi2CoPUyDmzeba1swQJcibtZMMCU/s
jOhWQ9dJ5xx3cq1xl4RRcx/LfyfKsbzqc+ItSF5FVWx8gI08Y1jU9UdVqwMmfvDjEz2TnPvPeacY
/MbnhlvvTO8lK5oLomuSXyKW8OMkhL7ERT2N0wMxQzIrhr/XnP7boHNBS4vw0XIsflovj7jnvRvj
J/m36pwTLCZRQv9WkRGnDZty0/lds0ELGo9+9dEJOtYUD8TOcYY4SDEl3JLGeorE/oNh2Ab43x1A
8pt80yQplUoiU0udk87Q+oAH/JEsI+egDJxLkHE9hHtSDIfYafQDwYHflRxSQPrkvN08OSZR/QfM
+Z++jB5GFWcL+OCt5ZIYKEnJbCmBxnb2cJW+MukiVbRfTdUJDK4Iusq653Og6f3Vr7LPGgmLm0o8
4LGiF5o3dDiOWkqfztVqm98RwYhj30OTj8Qg3wqHBie7TnfK0Ulr09Wyj72QwHW4eakOescMznIE
q7Q9nMpYaQcFeLTpLQJmQwHRQI5ZgPkEh4ZS0CKVdTDEkmara2BPynSR/rW9wRBswtdKG1GYZ9/V
OHQ704brbLawBNxsqLY1mdCH6miklvgMVshh7VuHO9hMWuzspj6eMRsz8ID05traD0EiI6bU6lGh
Bq8apPut0WZEFJmjH/VMw0+mxbA3PNzc9MtNdzG7IVbuud9XReQiSUf6WqncAE/Vm+bOssrvpYuV
XfbiEboSmXyKwiu3EvoBaCDeIoaklxanOjzX5pTgaV07JM8WnWpjSqsN5nBUe8aZyBYaCl/f3wom
iUci9jSJs6sLOrOY/nVcuQx8x8xBay4pqfuIveNgde4NEwwRZiKKUPcasXUoD3K0ilSeBWASp+m3
vkjySx3j0dBytntWobM2TPHNMIqba1bG25D6f0mzdut6ipkNp5lkTWfUllZGf6JGJuYEV9IfpBGT
k9LtL6XT/jc2kX+2lPjyR6smR8cyCD5A7UXYHIuyGq+JIjWGIfGATe9PCwiWcSAoHy9rrMPrLBJ5
3Dn+3TyS0UGIb7Rj8qHhpUR00785ahDrzghH3hn/rOj5pMA4wj6MChXUGmxWtP8vO9M5eM4V4Wt6
PI5zDsMBfCQHEaWTXUcIzKc8xfSMs1EMw5MfArmumwTVA4Z2nBmprhxRTsemSXemy7U/jzjZSwII
L21GyQSTf1pFQVUQBGTRTM9lRmICYHLupQvJERiSpQNWCUdBFwnth0wFyDcrOSi2gKfuWdW3yClV
MKNpbahJMYOMnO4WIa95iwl7kJ85y6x6xnFC8tKokjdyO+4x9mqxn8HPLX0i0SNllGs1+vwoqDx8
3ZlUMlHHJwd2Z8PA4T309jWetE/4jcXHTL+LNS1cSXRlYPr9Q7m5uVc21uCUG+b9dWrJRns3jLFz
SokUr30j1SgjGjqS7ACcMjO9INo1D5wVPsAG95DbZvhM8y6Y0kcirS+Sh8M1bRfa71IDQtn4rWpz
sTV6I7pGJUtl4gDLiiLfoRjOrc7haCpGOiQbDCIGXV8aOxlbjwz69RafBdEqnfCy5NIWmJ00+SCi
81CO/i2iYI3JjhwCpqfWLU6/9dKmHEh1P40E5MdstM0xp6PnG1WVoujebK1Xj7QF+1FRxZPFdN0L
x8D+kIVckdz/bCS5+9qulH0i0pVvXWZyjGrK9u7X2y6v3tvl53iRbcKq8dlzw1ng1Uq6i2WJiSgI
JUERpJQbLnuDPYdx+tTRiOOPSbLPXIWUEbLMIJErN34WRo84MEIIofsaZEG/2Oi7Mr9lNEGvmoqT
Eca7ZEstqE0rUK3fpIcgF1bq0GT99B1h8izKL4feIDiE8m5N/Yzvdhd6MKNFEn0fyJh9b1q2C1P/
TSOa2EkRGRedtfNCRxwEyZ67RTSJy4C2v/KjrkSx8OxPv+51bOTQw5nSwhSL0o9ecNmsZTcGvDEk
fBZLTsfHtCUkrGHn1RAY0gYycIsfpnXa8ZaP1F9D4mdVLPCNOOTGbEIjPsbkHbs87PAqjLCtJ8lp
Vqjm3HZzDRZ4pappA7DxrGqju9K+CSE9tC6jHyEVz8l+tkTyJlrIOfCHnV1aack5akDYN/Hwt9fS
4a0z/X0cZcUh7QxM467/y8NN9ZTRnG9kNFIYBcq4SP13MTNykLZLZ5FFzMTUpuFX8BLkyC3FGyR4
A80FI5VwSug0fQyVehkvNRoli+TJUR118LS6DumqcqaD1aPipDU+cJA1+c5AA1y5sxayjzVQjTtP
sXzX5YEZ7XDIix5Ur1sW/HlSuCjLXL/tH178XoEMOGpu93sKJ/1ZQFVeNWn/xqDPvwmoA2uRkLwY
ckecUlOOZ2haVwcrNk6AHJgU2KuTlxm4UyAy2ttsdhui39VAJ6SGHmDWj5JPO1RK3Fz2P07UJkVT
dNF8KwhBnOJMO1QAmu9so/c6ZE5JVyG45eXQx+JC4qnLMScxIbpOWQMuY5kODI9uVP7RdDrgm26p
r7S+Ql/SudRDmTeCzENusk1RrTKfB0TobhHgwlV0f/coPh0cXtLlzvU10mnaQpDzY4jbWu0xD7Oa
iIiPbaqb4R8b3m+Cef0VADkFeTkbKw0uwT8tHMPe33ERe+flBSNjuk+G8vJ6uOZ/ziUSRL4wzHMN
XWutR4yirWUXrst42bFE9a2mKe7gGHl5NYf+Yxx9sbPmyTk26IignRkV0H166eOSiwWD8/LQqpZE
sMXskbBS9KT4Nr/6HQqFO2PlHMlCHT23mtZuBhGJ+kh1di0rO5UN4q/b9Aw5wIXVALFi3CtrBobi
AlTSD2ibJEI2Dv0zbRrMMJxSluIle9KRZw1gJy/Z0i74V8rM95muIEot8ocYiO7yjEhO6pl9nRaI
tlOCQvHZIa/0BhKhw11YM1I8x5WF8ESuZQs+kLsAF9lGaOCWjA6oUDY4F24hhzaJtVNj6T9NWNPm
mHFTDMvikEcNLo+h8elXso6+oGmd1u1sP/oeaX/RAEBrxoNVxOaumvEojhos0LqInC/lyudsA9In
kToFWaxxVp3cXenbgEUFxQgEjHZ+a/yWCBvDSgI9eunJpNIyDLyaths8V6xdc8npDeZ0JWEDtDyW
FIgk9d1rRuuAkNHsWxbTddYN/rHJmzPZHUCWdvleMfnNZG2dEGSWcXrOzaZbJ0CSHtWs98QMklPG
YnIalhpWT6vddVjY86WZYFh1efqgw+EEZxNDBH3yQ2I+9NH7GnBufEV6JI8O9g3G/SAfaw/GCYgd
tbOSMUcPI1dHiUaxy9vizSg0UGZlBIol77I7o4uWrvvRCiye/hNWBf4UFEhbbsO5pemSYChrsiup
D1LUr1veK/lf53BRcls72Y55uTOdKqAI9Vgs1ZE2rdMBw/7yoLuTtaodbCzVlxiLhDNBVF6T+gnm
I30b3HE/I5TuMKZZNJFQl2iwHAU6A3U+BajXg79vYars/ZoBr90aw8Kd8+mwT0ko2aAau+WA7YRD
RTFybFDTOwSD0KN/kjkTMoicPu+zzg/fRSOGs0KoOjAc5u+zde1N/d7RaH+GGa+2eV2keJIcsN78
TaKRPaEG3bHsGRKsz2ace9AQbnayFledYfRdIEgV7qaIzxC2on91UvWJLR1i33L9NDtSY5rFF0jh
/Pj3R/IR+UHY0EeGLcArIRI3fZBIF491zxbGwLzZFntEmniNOAwC25PlSUtwOLyOgLaNbgSWGX2G
9sJSp1pu0WBN8K4bxjoO9pXZOczL05ZkGCGS6tGqedw6/72ugA1p8rPTp8NZD50UBA6jRFdWX2M4
3skyR/epWQzgDCw5wdnPtuDsIZE/jSTDkzcgKo8CBokbmtdY3/qLUkwq7WQD6Fk5MZyu2gVXaIpO
f3RcIRMmfCAj03JTWOXEDlvUa28xPyiOCYEZs/1MsOj1lLBdpdV/FY8TsaKO0XkljV1Wpnse7els
mTaGkyS9v8rf+oisdslZkMDdb84UVD0vL8w1vK1NHRfILPhvwVR44oJdqj6rbl2YEKjazH5y8NrZ
zeTfh1IPjKV9kTJUl7g6Ngmo/vGpKaS40584rW3ceYEmClzMy0g14Xk+SU2Om6nCAwUbIXlzXHwZ
Sdbz3agWux+eRSeNHiPkeSdEiNOzDAMb++x3ZGVsfNM6d6vwXpfGb7vhrN56pljXSK0rrwnrK8Ba
3iCr//Gv8VgjnI+VMDwBkgANwewpEPGZosviXtjhl4hM48LJl3IJr/4V4tXdSaOMwLd16CIs/2tb
q/Ar1XWPKE3/7mybeMvTRTvm2mDz9h+z3AUkMiOSzVKd+M+LAKbzr1lj7jYuL7WRcZQrO3yWZF2V
3WGu0Xzq/HIQw1Qaryh2CvddpI13o8Tb7KVDuhofkGzCE0ITlGFhCCB6rrVnKqhdu5hv40tzMlJU
Z6EX/i6pzb+jqH6DitC2HpaLbdTpzhmaJ1ChsK4Wx2sLMq58NoarL6m98TfI5IgQaoh2NrXMHXLP
tVaxZg0b7h/yNC8v8eL1EnX1pnPFxIA/ayhasfzK0QlI8V/x55GSj8kPzF437VpkV8oBh/nh0tvt
FwnbiOV9TdYUMdgqm91/oFvsSxX+1qnbu1iKxcFYXjrTKmfs79F7Intv38pQCwCkg6BZegdfLyJ1
MWJr2k0CfblFoDk5kRXD/mVcjJFGV5Y1+AecI2pn9hryx7KOxkpHVKoZpGS9h9+ZUseEAwrvoAcK
z4gVBuxiwh9olQ/TQyGromdkczSPxRabrXW1nS7atx1w1xixQRdy/HRQL9Z+a0YnS3UQ3XTTD8xJ
tXvKBEg7VwPWidE6drObB5KmPkqkbLQdr/xgejYGk27TCECEhDS78T0DaBkrL9yPTpXvgdHCHu1r
96ubvjDa/SQzZ+PIMayHbzJ+1VTnbjX6WS5Zi3N5gp8NpJFLMtv8R2Pi0CgYyWyZQDtBbxmBgbEL
S59tPfIBAcIqxgBceh70hgULdiym41yjfetVTnDErxnN1wO6GqvjPbU5fBLvc9fjQAB8RD/fQ5hc
FiK/OJMIQC7xZ9jYtjNcet1+dDJ7ZrPUD60AQsBSXAYJhjmMLdG0KttBv2kDoU4aqj5m1745dm4y
o2pHWgrBNyilMIT14Fxmy6QS5LtjmeUhQceDkPLOKVMP8PKkAbWnJn4tvAzdrCir4mrAd1afV66h
hdeuHrDpqCg+2ZP1jdIG8YGkG+2mlIRsqNmnCPjDmfB/th0nuEQQIYZfle25Z9jqA12xvL2V2/8Z
4u77UNv+hjEXzFc7HS+cJDbwcBA5Onv7unfXvgDpO03jMWvsHyT54R0AG/k2FzM1ZUmNy8oO74Zf
BMrOfrg0A610pxSHITZuTDunt2z2KQIryn3TsQ+HVjw8W2n/nYVrPi2MSDgJrL95+kH8sT0D6w+3
peE8W6ZESb+oS4ln3PxLljn0oHCF22XL8pxFTkim548HxDHWtC0PkA8KiUvuTIp3XabOiN+HXkdN
aeZhQufeslauAKo6794saoiIhoWXvM2OJGn6HVIPBGehbKzo00+GB/TcMMhfjSOODd0fvb2RYHFc
vMlWne17Tg5GWkOKjLygcQTSuxqLQ+J5cC7GMQ66kOmhGplnsIePOyaeS+9LOB0aOd9HcDA3B/sS
7Sroc9x9xm1Vp/qbwMhG71Afcd0wMO9+6+rFvenT7NT6Qjzisns3c3vpeyNFG8nCDcosgCJYUVBa
TB+RXSse1Xk+zlGFwOqFD3JdH+mc6hvTKMGFisx5G3IUFu5M7yOniVMEaCRvpnDrR6F2BW1Mv/pi
wcnwUV3J/FsfTArtUxFzEk3a6cr/uPN4w0c4wA/pc9EfXsb1qVUne+bknU9tvPW5sYM7WC6jvdMM
Z+e9t8r8HHFpP/ctw0M50nxMbEA/m2NfQ7PrywXsrl11Wu5HRtnnLsKSA1r3Gnv+HIA2oJq3n7Ac
eJlDm4hBrdTrQW1msiNMZ4+AnmhqkEju2gBEPJdkHUrm3ad/dy+PJSONwacxwQw3SSr4TEfduvkD
NgR+RrIEeZ09hOtbqAbvnOtpE4hJOQB0oW9amuR2bqfT/XUTjsnHo6l88AmVp7w19soCWIDxGEZ9
xy7czyQk5nQRZ9POp7Vb7PNJ4okoSElkCYJ7Rs57pVLuSr5HtfnygmXP3TkVgBE3LHWqX9oxPmE6
w2YzDseay9Fs+fuhj+ob/oKI6gz/e23F4q1I5TtYoOEo+qaB481aMLR40SLN+MBH3q4Np/5BoXJK
h7Qn3jkKagefgggCXfDLMsvLt3k7gnq0qZQ3m59wmNM3C/bx2u9ofXdnt2fFcMVRLS+FBOfTgxY6
UNtIH62Uz3/bb357GZAzj2fhn0hKTepeyK5/GiRkt27WpYj7HKwlEPEVPcj+ZrDhBL8mNtosr6bS
wmPhEYnHTX6IW3gzmpB0aEtO2i0VVMepS7u9IbfQKgNr8aS1OMRe18qhTIM4xpIuTS/fv35VkPff
FwPlTF0FohX3JnpK0VVfIad5wvBtjX7KuXbuD77y1dl34k862r1AjKiPuL4oQLbRUlTdtZd2eTF5
yE6L7FbJ9s8EuXpnTh2mgv/3Ih1TO6XAM3duTOvkS2dQKZVr/375+mesEgOB8vgxgf7fWJgW7rEu
1S0lzFJ5xXR12mrDLc7e50Pz3dF+9qke/xgcZZ2MqtRWbo2uYTo1N/9w+KpkjU2oq5ikM08uwcL8
u7Glfb0QiPhrVSOrKasPthqFK9roXefoFK177FuT2awHE6BXHZlb385TFmtMGsLmrs+qtbSeVxQ7
ZFF/kT5tZ0MNAYq9goEfaJNr3GUfmd4U9yyhZ65jJPG/zAvHhPBr8t/xozi1E+7tfgoio4d+sLyQ
xGmIBA72tshVsi8WfdbneHKYFjNqbHnmDjPeb10gToBn3xqhwSU4ar5VCbJ5xGhzZRKi0IrqHCec
Z16uikUe02B4nXoKSnx4HB8cLjY5x5H/SD+BeVHvLnUy0FYjOIMggW6mhZlt2GAVBxiUh9p9aCr9
3if6BubOvAbiAdLdGpOrKb3k+vqVANC8cgbTO3jdBXhT/YhAZ10s6PzpJPnqotS4fNb4ZIV97Exa
OddeyY4rfOYzZCzPAAd0sp682HJg/9EMnA0sM5Vlp8fR1e0DX1I2WdrxBBemK1dywRfYRnzK/IAZ
NIV9ZqQuxdB8SC58UzISNe2RwQWGEHA46c/WlReme7tels29I3J9is3uV+fzvYqNiuF8qN+oIsey
3Ov+jucvunZZHV2N0T1nlXzrOxEfMjSL55BJ1DMBw2xMILjXBp73ZsnENhnGvkpzJMQVVlETqJxU
frrpPByB0XJ6tWYnP+bCu1YhJRVpjr77z7umFSSpAL/JNdtE9dNleOHlldxXJObW8aLjmX70U1H0
FcQ5bv20L97yROuwzTdvhH6iA3zlelXaJl6CMWjS0n7ETMkOXsIYoMqEv8d3O+4JEfvwhhfMD4ab
zaSoqtNDPr3ELs7YvMEoG8Yz9pIHKD6P5hUy4i+NtQ0T7Thm+bTKipTrg1AhBBhqT17hptmLhjvu
Yr4SK1sqxYxTNG8tAKLjkGsVtStdswOpBLtmuZ7ovcdhwcJvgMhoX7JKQDwzeSg4bVxoPWV/GTki
cOrav8w8NoIJiLlc4nt1sOI4/XwZcvlnIh7DldvL78yfxfbfpmb7DHiaDAh8irb6lBX9MLMCYm12
VJ17fKOxmMW6a98JBlOnS+Iro0/k2cD87SayE47Tm+fWxMfbk7dtzY+UJEqgp7l3trzeIx5KkYgS
J2Yg+lmrWeHJfO1dl1t5n5z1yRhIYgprJxjvkjeZAPM76S1lGrrnwvSzysBp6/4wETVfIl2xTgjT
8jiiWvbwDgOfqf+JCwMNKxXKyiveVXnePpSg4l0EOwp/hzIYCTfyf+P+WyMBMx5aPDX9k1gVTup4
vMxqYdeDRUmYyp4STAmn3qokaz9tnbkGxomOLKM9ddz7iFPqR0kYkaF83XzKjJ6iptGJmeAksOp2
gnwVYsbAOzrAIKzai1fN7SVcXlSFu9lOKdBC1OpBz9EaTKd4lW7h3G0su3SPrxdj+VUKgZ+NhCnT
yi7jDxeC+bHqLJ88Ld2itmz3UTT9KREyAQfETFV98OcvYAAZxmnNHOy/OLfdu2tlDrxcPJuZHiGB
lvLdaozyyLWXKwqGN4pylkd10Zo98ELFbDSUENFe1EbLwU8C+ck8a6YpR9d2GKHFpU0oITJnI6jt
mB4x3f2w6yEnFKs9EaUhfrk4eXhyqCaaOE6IQ5OrkYkhbbz1stT60tUfNFp4FO4O876NPX1lTTo8
p5jO4LpqmIc31Aga3PgW34gfFh9tAjzWlrP2QE88S6Pdv9KXZENBzzBkB/i+9PyGhOFx9onvGYVI
EJBmogCsahDba1JEd7oR56iv7u0c7ecmm07Rcih11JoGI3phSys5CLv40OymPSBN1vv/o+xMluxG
svT8KrLao8wBOOCAmaoXd55jZDCCGxjJjMQ8z9j2pl9CW6201FvJ9A76gMhSJZndWd0bWERGMnh5
L+B+/Jz//37c6uTeEgdo4t98tILqUYP+uV60plnV2EfED/1jZRJ/Yk5nHZMKOkTopqgEdx9rUfA9
l1Zzjz3hez0VwZmmnL8WsnP3XoDlPAnrN6/QHgzmoy+xUF/ZeNSNE+ddjbh4nRXi2JHc/kh/AHLN
hOOlxbvXI2pikWgIO6CAu4YTvmb2j+mYEsZDcUNTkY7696EydoFWH4Oy1vYogCQUeCc+5OT8KdY1
HbuVMVY4Wwex6vadgMCchA32vFlOtvTdmsjM944FcklO1mvWRClyhJb1ApP7lsYIBlM0rAe/z9nR
LeyIS/W/fGrAgqpN7NZy30Tj+DgC0+sCII+GrSU0LrrnZMixeLbxPVJkrHH5QDKFkZkHjyUPiJs3
vRFgcAlsXXvhrch3y71DOpKYHI+WL8BShyHAUGW/otktdo2p0JeWNPMmu7tMoXYgpXs609n7HkLp
PRQWcPo0rr3bOHN+2h65iUjq8EgxuedNVysUic3Or1PnoUXjPcP3e1rQHLYhoQ9mHjy1gY1bGu1M
7OaMkrqqesz7/JfIQ+PdDEitUmNj61n3bI9xj6KNJpyl2y3yCc6MsrWtVQPv8n6cV+APVRBC8+9J
ZiLSzA2m6ELR4w7Ur3oLOr0xh4ow4L7fBRh5MbkUbwwWsqPupflWGnGwy2Dd7kcMv2uwueNJ9PE3
TUuIuwwCWMya29+32FcdyTFIomYnlUtqFxPs4VpmLatuP2dQeLAw6jZHNlal+sY10UbZMf2vNMGE
Wjps7mVHTC0xMiVBMmkFlMyAP0b+T9Jc1MiTrQ0YjmIGWXu/67VDPYsDqyLSKCKy4CQKhlIzG5kW
znNs+caNqchrjA6XnIdwT52LeHBmLiz0hclng0CDePMnvb3n7LxaNvCKvIm10FKBkbrA/2njisUm
cTX1GJA3IpPNADqDtJZDlRCSbmSPGJ+tbajq4FTOK27r9OcodQYsI6jh3SGMruO941WMILQwOrt2
FB6GsD87RYd5Ni6rLZxAfNI1p0cy28TaIOPuxghtplnF1dwWoyptyL0REaloywxuuRgCjoSp+nk+
+l72hXx0R9d8JIbqkyRPoRhtRvlN92iQdyl0NgRyWOLDh6nJqmOeJU0+W5ZwQO3TAYPK2AxkhDRY
ew3tOfXC+nlkLj3l/a5PZcjonLxfk7LtEutIvgsx+vtwhEdSJ+JFOLW171WH9YyuOPkqLr21XHty
irA+Ld1TYWgZXPIhX4f6O4zqLUOx/lVD7LsxgUAW1TwyYZHY+vgbac40wtjHurgJhVlPr6lIODle
ATxbyI66hy7RMA6h+BB7zxNfs+6hx3B0l9nghPsUdvOqY7DJdrGNWpS3bdrLk1XmRCDnjNxIIYD+
DHwsvS6X3HZ/+0q3eFix9F+SphH46/kM60RHVcJ3utWQ95Aivolk25zpSdEbjkT3pNVxeGur/A2L
CNvaL0ZD5E0t+RMRJZMZGLjg7NG4IATeQeSXT45D2d4mFiqWWmGe7J36sdBquM5Q8svav2bsTkQS
Ik/ngLIyaq95tBh3bQYJhYRHGA/lvMCYuBlH6FtL31VMwribc03Gii5BE0NIzDs7/5yyp0457iCM
iJT7to0SN0XOf1kuC797+YouGUYiHiQ593mX2jhkhr42YoVmmgP5EX3IJ6vIh5M3Jr8skxrLaH5J
zVTulvlsNw9pQ8NGNhQxP6Mx+BAA4zmafYXtdT5KTElNGh8RsPu2hCFbjRxRHZV8K+zyNSb++SRn
dkc4guXOeQoPs33/ztBYFGSAGKd3r8u/e1GCLRenUjq7FK9tagg3Rfw3By1tk7lZZTUYcq2CBoXw
gp0Yeli6UXXwJN1iM2/kubcwQJDri6CcNXFQ3S0fe3OXAy5ZfyybipcDMsSv7+qeEaMPrKYZec/d
Rt3XbfI9YECzTXQLIRHs+dwtgIbQCL4l5PJtanyy1H3z5DWVj4smEz3i31fkDo7aIg23DKM4YNpi
EJXal9ZX6lCI4uvkJpuaBMwHYTgXl/P2LmpEdCS//k26tdhbMZIwfGRsmLQXCJOpdgxvGdm04aNy
nqdB19+wuDPChk9AJg58Pel/9+oogFgLk9KvjfKpoq7b+gx2ATxEqNg0raaQZhb18c+vZbtHdISi
omm+p4wGCipZ05v6J6hKiBB04sBw84MvdYpq95t4YB7mi+6I8erTYl0k9RduuDO2O7vJJNZ0asvR
dstd4eeUvt14XPy2wCgOY+96mEhZfOFUnu1Eexjn8RBxui0qR9S7ZLPRtSSnbQfaI2ZAAMN/lkCx
gHg5Z60onkt4MhfCDAGOIc7LuHuZ0s7TdSvmcKaYUs+XjjBpTuanEFcAEhfvAbNldzHd5IpyDy8W
+s1VKft4N5GavjH7lCS9lnAbPbGfp5xwdG4bfCuzGRrjkn5I0YjNR+aBAquKZgV1H1yL8tvyf8A/
LM/oSleIR/JjRcR6Mjgs57yko8lg6dS5OcqguqMXLtUdOYW35aHOoTWtxtgyD9GkM14ekmmfNV8s
zYxPcUN2QNkNhPi1nQYiwunvPHP47cLNkm37ZkQqCPxBiRKsSeKOK0l5soXT4l4WN3kcA9tERMT3
bIDrPJScGYvC+4yx761Ly/JFGIjL6EjsLZSVOKGkfWtnoEw/X1rnyTOq9ANZ0SBRmM+aAdp/tdXx
QJ0XVYgpXiCcrZMcGSdNiU9aYb3wgpwD2QG0Y/kF5+UrpdC9GHlMmsk8Vl0uanGXE4tlCic7OU0y
a7dmREdP7kAZhcaedp19Wi4iMBGYmOMj4Doa3vMQFE7d176t6XpoFM4rXZf9Losw0M2WSYKr1wTs
NMRVGwHSBSbg3eg9N+gaL6NbRieFKf3jO7qau6iQtDFAenyyOgIl9Rx1q6ozY0fSOxrFWphX0Vvq
KG39ZGi0C3rb/cV2J5wNcZsdIml+YaBsfvY0IjjjGiAW4sb3ZSRaZs2tdOrx2JAZsFVZkiHQZlQa
2w+Y2DAw0QKyW6YCCUTjjWU6d5bbEDA0jch+etnskHQnBE27xMdk0VtQQHjDkcb42fMBuMrkNvDp
XVrvKCvsaSGp1RutZFZhsWbsYb6CnifWYqMiT2fAQC5jHdr+huSbp6hFXmoEyTc1q649kTNvZYWr
pbeLuVdXzGKeQ8HAZlkN8rLh9hYNoayxNnPOJJBZlNWPy0/5ffptGZe2owMBTRJgq4XdhFUO8S5L
ykYxz9t2hUN/j+HvtQ/0dGfpGFN8a+ofOjN/thD8FJEsrrFJsq5TE0bIJmrc5RDinW8Tkq5yVNYr
PrQ7MaCQjDt3/NIeeCKxe5goGwxzOHYxD4wTEEEkhrsEHfDVjgGHFUIkUHcq+7QoqBB+UG/PrXog
EooODuWDnQQ4tCzg4Na8VTliLy0sJ4Nq+TkBGaE7YpEbvUNlg+705cC8TXQCTkoiro7OZLPGUpBB
vx9b5W99z35NaMxA4sVVjX1xlrjb5Hb3enJnoQ45+bXz2Ni0NDwX0qc0RXtYJKr1MH5RBGWdnJ44
1CYGKK6RfSjrdDzGfarj76rI77ZoDreW86VkGtw3Vv0yphwePGbQh8IrUICTyUWb1D8qg9y6hV6F
BC3cFTGfQdp7mFRVms5Wz/ZCkADvh0MGbTvEHdwRxrZJh2bA9fOe5wf5FDM3+Gum/l1YsjrTVGp3
icYAVMuLd3qy7kYJHrqI8Is90Kcv9I/MlarZNRGc9ET3GlfgEOs+Gjle5xii6oni3gMJVA7TZlDy
pXY/07FrEDPXh6rPFZLIQZ3H+bJ8a8bUfYOkS+zg4zq6EDTgDEX6A5gE/aGqyMdTyOkizRJ0Gnz3
yaXFQhVnXdreulNB6D7ERuM+5Jz0XI9jkuuSMRNMmvmQOgV6ZEi0u3ByjK2fc8CuOeWjtzKICZnv
IosYW5wuIHITpP8YgVJQ0iPNy3GC17RXmZns246iX0wmPIjZ9DZmfEJZOmWHQSdUMB4ICAln1zfK
vM/DyECrRHOwEuNwVq0LgL1qd+O8NlTp5OA1QXtpcPpdidTDmkOW58W7RKCTkRSq0ifIh9bbIpcD
crtKpzg9LXr5QkkEjAh/QmmHzIxH3rRWXBb5+OBTZAa2i9Q/SHbLURJR8Rw0XNPzauQjjt1kE4cA
t5hqRRcxVBeMMBu7AAYu8uhZCMs8465ZiwIBMhJHpBUQ9TyXuYYO+D+bzYZaPaY7t2Ds3RJ5NkZK
3zaeWz14c9wj5N8mbB6Zvq5xmbqPkIK2YYl5Kbhf7PVFLcYd+sc3AlUiLAJc6NrOi/JcNqY9qPsq
vPNbKR41A5+BKSt4WwJ4PPc1nQaPsSEJrscCpRd7eG+cMxpQ60W57duYhNWoG7ePioZe2WvQEvRD
6YLzIdo3vnJeDS3eDjHrNvida+K9M2JgCuRN2BZF8Ex80koRVHE2kHPQhnHgMg3QtlSJe4gV4NzG
Zn+HjiWmsZp7TIRUcuncYLjT8uhYWYw8F6ko7++jPwX+nrTLW6M7xqpMcV4vxbcL7PegMtDwnLmT
a6CNkIYr/SQ7X3E0zIwHyTy86M0SxklvMK7XcAQxQtlZypQHkovTM+uctiWNLrGiYwETHrtkYD8P
8Z095fj6jLT+JDTRHAcGoWhQp/qTg0r4ZKFWXNmuVX3Si+yLEux6ZmFVi/x9bZLleKbLujXjOrgQ
KLAyEeojA6+rje8idpAYzTeDS+PSsvpyi+tXJ9Kgzg7g1uC2Ii6i88K40IWM5wtxaUgqNWu8V+ns
85KFQJIZk7tT6uG9W/nBPklcxl1DY6E4BWjvphCvisBk/mq3O45pzBjr9NC5hXVOqc+QQRg22o+g
uBlliYuWFO770cyOJCSaswZZ21Mj0GXF/gn6aB3pSQptUop1QshcKRoNjoCR4/IhZajlRrgfeBge
BhsMKfxIUmpmviMGRrSERokdIA8PUc28pVbzehh7wVrRbh2ZRCAxtr8yZcJskqJvLg+50s9YNrKj
q8MU1x3yVW0U2pthXiuWC6/PJ+SShJp0zvSgV3kZmY+as00gYxTDQW9bz6ty6kRzgCtxydiPem7z
RnqEhmrY9RjW+ik2hKawVzZG4HNghe6pdz/nDIpvyyWoxRsEBUyiPMhnsw9JIwERGo+Wfe1m2oIR
cf4tQ06tBMVSTY10H0XKxpZk+Swr0Mfqnn78LU+r8lbPvV8ngITruBDi8QuXULgQ/NH0727el8ly
8gcprPbIZr8CEPPF8Bx95xioG0w7Hi4R57eL7kbg74IcoJMZ6Xdm8TCkklIaxO4LDaJNntSvkMFo
q+MB9ldGm6FFKWf+kRd+QhxC3sjUkhfgm+/+WLSUQGmO9YULIMQ4otBaqr3lYmpiOFRkUtk2UqUZ
T1AuQ3E74okt65S+ZZY+DH1yN1lVftH56mH5T6HyvhvGLD8w/BfyGpr9ou0ugZedfY1St0v94z9G
F9wSp8JFgZWM0WdQEcDnaN3fwjraL8WzmEEag4uA0wTX4xioApEUbVA9Kj57fXh0zXXDuehbp5KD
FxT6G1FXv3hN8WsWZ7e2IKehHhDiIWIdXxNwIDgLqVm0/orkL9kkraIKHFHJaOUcseinORkfQ/ia
1jFj2QaWOcX/hqohutMHGOZmZT4mhIM8YoJyCXvVPFo5c5qBSy+wps8lMnvGEDHDyeZOqVVO1dEo
RbxvJpjsQgTtoQ+xMHCDuE9YuPsH0xrXxcd3qfsUSzzUZoorW1Tzt3FhIg3mqV3+wJS5zq0fi+vy
w0Bn8pOK8muUlB5IQNSzLnFp477JnRkZNsxkIyJOgjwx7qa4+ToUetchdmBw9NuXngPlzKUjufzH
yBvTvREWb17sOacox0Kggsw9wYQge9CNxV7HQbQvU0rBEbVQrzg2OwI7Ws9UbWWbUwjAIDAP9Ppl
38c3DY3qralVZXDapJrQVAVtKBKCBu/ff+wJ/dVqQ/0gJ6dknBAkyS0LOUvlAgHd8huW/+aHNnGg
8YzPSx3yWNjUyrWmA83AuTWghC1zkFLoMi/L98slSoo7M5DtIRbFt3EB0oUG8XnY8FGnyceWco5W
FGy/5a7v55NxO18qx3mFWOEjm2uSA8r663IisQqXY4k3/Xb5OKUkevMBf5456v57/htmu17o5d9z
Um/QhjU/ffsv/xGM/Qdi+zOUjDz97z8A2n/8tf/yH6Lff/hD/O2/vbqZpf7DN9uMWmN8aN9h2bzT
1ml+T13/z/7wv70vvwU/2Pvf/vKdWPdm/m1+mGc/stmd3+Gm/0h1/x//+//+67/9n//5v8C7/+GP
fSDddeevlrAd13EcQUHiOPDL+/e6+dtf7L/aOtNH1zZJi5IuNfD/B7pL9VfhWoZQho762JI2rO06
b5vgb38xrb+iY3CFawvbhRnmyv8S0J1/zu/o6QovkUn31RJSUgSSjg05/vdQ79xKywlXG46znCTw
2HrjnOeB8u1J4fUnZOMZt54ynwl7UpmCYZuiNklse69a+dkR6ETb/qmSE7uH/16Tk73+3fv57+Dd
9Z9eoEHD25CMKgClGLa05Uyk/x3enUC8OTXeZLeyO+IJpRFRY3FaioROx98h6j034PCu8JhvO68+
BXn0vc6S9iksOXnlKK5Yh8iVJXZGnui9emvgYsYxL+pf//yVWj+C6NFQuoIMVyQVuqn47Oz5X/K7
V5pAv2sbltePkU3uqzc4nQMWUlBxQdXiGvWrB2KjYV7BC/g8eWguqbmZEPVOQkhzbhx0cCdk6skj
H0v2YCXJQfYTkX5tMX7BZXkwWAhrUDzKttAOmMjnCxMdeDuTS6K0hn7ljt9KTlBBQm8BYhh1FSbx
bMORtr1z6lchbcrJMmp2SsRXhYH+TLKWtitNPw02acWAQ2nMTzKsx4KUu1M9qF+xpbX3H6LxjIxU
zoZ0HLWIjmOZTLvlkNC0UftPwP7z7f/7W3N+P10HZdT85BjgX3765CfNKPSmZ20sCu2ub/HDs/eA
UM+1YRc7SBxDzz1GpXdsRnZp2obPY5BFh0jXk7UX2eMDW/nrn3/G+h8/Y51cNNN0bCnM+dH58TMu
KY0xXI303Uo53PeVNlyyaXophqm59Q2krAxyQkLCeBcXv05lDFd2NjWmufict7pY/fnLMf7wcLBq
6A5+NyFsUxfyJ7I9TJe67VJSt4ZGUNE3QXBNQQzsep3gNtHkb80gp3uYOPQUw95GfybTZh8OGZAe
D+m74XTUkmBpTsjGjjmoPqfv3VcZ5XgC2/y7V0j73GBwWjt+SnjOFBkrnQnksUWYudXTkYC5mXSS
YY/5J3ED/85b7eimw2MFtp8FSP30VmdlhVZ2EO2qLosX6bBhU5PMUgf/GxGK2NVIzcnSdvzkeF9l
r2Fqgg6/y8xGMdBnlPPnb/WcIvGP4Iv54XZ0KZRjmI5hsBz9dDO6o2dz3J71Hm4Ktizo9C2+XgRh
sUjvpQ6wf/Dl8c//zj+sfbqh2AKUbsxPgMsH/ePdhvOVJompEHZic9ZmpXVulnSrOglYohnbiU+R
9IIgxOxBNmf3hO4b7r+BjDBMXq3ETy9Ln6+U+qsBpeYYgJVYpTYKnz9/pcb8Sn7/9vBKDR4Iw2Rv
ksp0fwrhyEY9zDBoEdZumZ+JouRYNujmVde7tzpDd7USzNP2jEVNUjjjzeC73qPdN94pats3NAXT
OqtlT3S18flDAmol8bSNnZk9l5qnlunsjeLr0ZnhE7glThVkgDtk1i/uIOob4Tx0KOmo4KdAs//n
/zhb/vzh6zxblq0MOad2zJv2j59DSHzcEJsNE5Yqdo80MPZ9Y1b3CRSCcxN6WJFH9eylRvZUo7MB
yOz5IE+LdzGmxsP8s6HAXgKPVjvnCg8NOk9t2xPHs62rprwX9JBbaIlPcW6/tzh1LzDa1SbQQaHA
gTrRkkWaYFXO1tXyV89lTKPZ0Zfe6+vnzgGfDDHTS8TwyRU6Y6lLNUBCSdXoHmQLEBXgIRx7XJIn
BvnZE32pGwNDdag9A9WBQQh8ZzGKDkT5togNYhsXUhpftdTLAWsAZiplrB/psZvPqXWlqW1+Svoa
Jq0ZXPMUF9qyxlUeysBsIq621vv4UNR9d3Lsnp2poAx2jaA4cqKxnmgcPGM3cXcJMkAaia75WYhy
28UqXBVl3jyyak53kVccB902DkUeuZtFNV+Qo3dTBoatmHP+0HViN401yRKc7A+RNRgQZAL/ilIX
6V4Fn1/wlx8NaeKECu9adm48pI5/LYxHV2/MaytYEMOCdG3IuBCwTU8eHcwH29aWYOA6gq+dkDNC
N998uElywGk9ERpx/dwYilML0RWX0U9tdHtSK05NpRkHCdobu7jXn4vReCUlyzsvnAU3A71Yzqou
w6rcu+VSToO71TwKmgH76CZyh81QZOKdouyUWRiWfJiTTf6QusIhOpSxfBmXwCY99KVd6WQvRtXe
1a1PhIDBCmBYhnkNGL/zsDWbuIFa35nlW+ugjwQY5V9yZIYR+bRnUB0Tnzdf5WONBrDNH5rore7d
9Lk2+hYU97zA4MIK1m6oqgfQd+XBymvICxaZ0gitX30nGKAEVhNKajrlNbjJNamIxqkJXfOoOqPf
qQZQvcZouppNhE6x5jie7Gcs6FOSy/TO1Rj+eubRmMruTUqqFtNtGE2KujwzQcPKG47fity0f0lJ
zk5i7bo8CI7l+I81cXpEn51rIrMxajnbBg3WRiyFkFShutOAoDA56YG/d/qnyIfwZww+6Xg2qnUL
vX3ge/eQ2vEpzsm5pzj3GOtwfFw5JEIQnUdnfQYL2pljXJRgpJPJLD4alQNtZ5YLUKyyqs013PJH
S0S9D5rjmWAnA/tYEn6Ov754CV0Ej21BEFJeevY+F9OrH8xYaaSP+4FpP3qT0MdqZNGfc32L/029
IeawzjZFqg8CJ50vY2DGu6GK7IvvYaJDvf60/N0EZ9iX1OhK7mHgp1pS96swp+ffooPdIZV512co
R+wAv0SdAlTTyWgSzl8hdkMgOP+pxSCP4Mum49S8Y0XvNygp823YkwmX05WmJUos7lIxmIYBxWFS
8qnjHJ/q/UTzwo6vE9aCdWVMxU7aZKhi4GNFmT3IXRWcAAqnz3Fnpk8DTWDp08mOOwuUMO+e37ZP
bt3uFosDvhA64LZQ90hxo9VkecFL5gG/5+Q/bE2j/Y5KE9lSV9V7xO3zPHc6t5lVXSaD9O8WlsDa
Jwn76Mmx3hY6eF0teFhkbXmWfvOhCX+mxf1W+uFR1tV439YRnicNq1gXkB1c43sqcxwRDpx31xPJ
bcoBQUQe4rgQYdCj31B7gvw51BoKRjMdsE82bnvwvpPiZx+LsFB3s4DZK0pxTiLtS9R1PagPtCId
TZO7mCyhXS9MyASDs1N+H3zAZvrBwoXv6/3b8lWdBv2LNc55PMdEKPy29FxvWAVnYOUMsHSy2sYK
WOvbQGWISCZYisp3CzTe8aeCDOdHnr43ZY0j0LoG7xpOAShQpFlLOnsHQbbiqpjhrQtVTUHC21Qh
GCqo8umu46i8MhQbkzl8Cy0JHWOmcwZogSWSy+MScED3H6w7QaWrZtngY/9EQ0k7cTRCm5ZZ5VbD
t0HmyeBeTbgVq3oWyuFawnhX9EcRxr+W6VQgLxgbQlz08CZQcW5grD7GWvciKIyOftQbRE0jbKud
wX+UJRSlvjWrF0/F35gWXQvsx+vcKkjkNrOCLA3Ebh7Uwiddwws4DABNQMLY5FzsrNMyTHBTJqqB
NMcvoXY3tP3Ny9v7qk55yI062CspYDYAYTvnJJDIpGMdDDS9viwnLuRO7Qqo1pr2cn9fJ3KrR3p9
MwTR2wASHGQjzsGt2vgtTrUb4+YD6L0MuVdHkoRm3hZSS8COOvPH812bYFiS1hlpg7fF9VtsXK/D
mj4bn/FJpWtbN4eNm7rjLjrxQLT3IX6te/Tdzc4RsN1wO+9tetKbksCYE9oupkMOig3VmI8F56RN
4uuMWaK837dAXNqmOARqmOeL8WW5QI3DedF4ckVDK4A2mA4H0y3m2OkiJkUnP2OMi66JIGUDgYu7
TS3AkqcsCupLMV8socBOqgG72yyasnwX3AGILMKktSrY1F5nfkqjwjmkpnf3YRF0S30fSyRrXev6
n2BxTW7v3xiRrbgN3bs+qrs7XqDa1U0xPYE2vqu07tDl/krPDfdbT/G0dua3iMmBSdbYFF8COoGX
isRO3wwmMLYpkl2Mn6EUwZPVY22dShf4dIQkM+010iid9NpbpJ/G7OjPTumBO6oSMGl6oW0+6L2B
HYEON47LnB5tRHWpfOs7+paUsY/GOKeVT3Wf+7Bfx+ph0vxPKGDqNanR+mPRqH4b4wQ7pHYWA+Rv
JUhbVenYNQeqPItZoBnnZ2P+tbay9HXUNs2eubF2AvmCjiaFk1APIaMQVtn1EHjtOY6c/DMP9A5o
S/roheIZVEJ6V3mFvsrNel5tIv8hDU3ug8j8hFMa3HfxOAx2/DAJ9YRKJ90spwG0QhZEKZ9ivS96
zCv8FVQx06YtyGRpyXh6SXVjHyEuD++w/k+/MBgl4kOdqG0oeP1xWqeMuT5kbmbmPy7k407C/2JQ
RPlT2jcncrM7b+qeyfhCqR4F/sFy3freMMmIT3YabSagmjX7nTWm28KDzk2ENOiScSAcxOvJ1pCo
T+eh41R7Gs8faodITq9OVP4CJCPbGYzFg1WXz8FJs8eJpOpNR/bNtop5dPWZcDolQ00fNYR30r6a
gwsKPMue63k3qsnszRuM8e74WIkAO3fozLRe8rIt6RnH1ufj+vNzhPFj4h+9PJsTkpDkNzjKYmg5
B+z9rkFEeCK9cx3Hvx6GJ9TMxj5lSPbIKY/8YG34YtYDeAzNOZVlEG06p463C2xqufiJ2jaW9B/q
tvq2vOFBaJiAxQmjNYCpR8n0T5odfzjT2Ypxo1C8bINV++d+ltGXIvEcPM/lkEAbmefpBlj0Q52q
+opP6yY7u7vFiLG3OZPN+z9/t5Y4wR+OlC5BunT/LNfUbeWon46UDmYgl1Fxs4pJ4V73RYiMyfU7
9KpthdxVVAcZwE9XueODfHbrm2K26OwDhALkYrmXTunToXWQLdOBods/o0EW9aoXhc7+z1+sBJP5
0wnYQIbqSMkpwrUd5fz84RoyjSuJxnL1wdAhiGDYTL2sLqCg5RFOF2sAs17m0XP0jE2euO2M5pFg
ufHMRMhqv2kUDS9TO5GyrFA3IiWQtz4YBNKqVxFJDVFy6n9tRLYNJBp+fboMXdWVm6xwVooh+c4f
0wZPFJNxSgcmfo7dbJZvwf7/9gNZ9/pO6M1LW07+KW719GgHnnGRBILtGjeVd4oM8m3YgJ5267Rk
Fp9AblLOoYfO+NyXbnQQwVoTpgLEASdfny9se+N2UKA3XZsKHoBdeRtzt7s3Unx3vQTBTqDGl1C1
7wzT5lZYr4DcwmwyR4LO6H/uJq3Jr/+4EIpBF3oU5R6zfPNoulO/a1rcwUdA7So7ynZU391ej9Bl
QUqMm/jouQyEmejKTyXUKxUnI7L0meEyHzgszXFRfkyERYHlxtU/YCYEebrc1Rn/otBv3YcJcdic
uuSsC6Rvz0yb8HR64z0GGnOldX355vYCIGLHKgOe6eviKlgumhnU1xBHd0/Ex0okPNv/eHuo8r86
ZQ/8cOYvWUQglLkClTVGH2ooy4nsI4B59WAz8TcDeB9NUT9DEx3uZbTWvlsVQgllePlD3lnD2QBS
g5YFn2hOP++wLHVU7VRCwzVFD30uGvOdeep0PwbR97gn2bjFBXiHCjz4KJupF26chKiVQ2ifaY4f
Cqsj3iznYSKc8BZE7QNMOxj0JGcSJcA+5amqOqlqOJC30iVS+1J3SuLNjXEwjQTCA8F+VpFyXzIr
fLUGpziKnMMzRz72GRebmBEBOLSjEpTeoK5Br7hvUpcoAh79o5aG0yFyMbcvH1fyywJrXxa+NIae
IQL4E7Ue4Y5jz7pCYIH53Y7kIedCPrlRQWg2PsKb04r9cpKwSZO3pRasvXacvRVYmrEpY3uIoJJS
an0bhiYmlQfbIDgSD4XjtM+lVm8BscQPVCfTyP6ndcb4uahwmUZ5udURd974ghSm1PreFeYcn/72
UZCPrmgZKmCbDXoJvMGSwgCdrWCizn9HmHTaSUvV1XTtd9dOZodeiO02Pn6cteOelnrh2K9TONDs
DvRfwWqJi40k4aiJ9KAhnCQKikjZfTO4PVZhoTEN5ysOAbPsJ/TW7Hv+2hepc+4Ir9pRBsQ3t3IO
rU5qhKFN9Rlj/bhDgWY9SUPBnI1H2JdQuB/GcDA/W031KWnC8QCLwtpbGvxD0NmfxeC9qlh7coN0
+lIhJALIHOLjj/VTGFrkPGIhLSlFn3FRUWlBD79De4lKeLQ2oGXAM8bWu+D432UjrE4m7WsN69e7
buNPLbyrkdvh/TDU7rNWbaDCbQTBHcxvSYPY9ZB8SEECIxjmUQDuVDgHKwIqP07ucQnqqZlooP/z
rS1TVISqpqufbBfbTzxDTHrHw1psj+iFVZeiyUBJhz/JpjJKnV0d4T9inoIONSnVKmk7kwbrYelS
wTxFBJdp/kHK2j7lpLjsLRl2PIY8wwnq6uxbklpbPofxNU5xRmbojKN4np5VPb4qBVCodUJ7u5Qb
rSr1w5RSaHvF/LD9HQgg8PfuXUa4mFG+FkPVPNoig2WeWY9VjNe0jlu1avGWO8TKGe2uqR2FrGx2
cjdViRmCZ+y6fBUaxrWUUj8twhMyzoxbbh4BA4r1FPvutsEZeN9Oyr9PhomyywDUsnwbMrbmLJhB
ZIjzlr7RyCbaN89yvk8EZKuVn2JTZL4G3RoMzYEslPIeSpG3jsV4DCrVPOem9W0sWxyokIYeRN1s
S4tcJdGY2aaBMHesMkaJOdoU9Aak/eH/sdzhIDIXZlfbMtWq4ldYqwT6+X1ITQhDoKhT/aXpt6b8
f0Sdx3LkSLZEvwhmUAGxhUjJJJnU5AbGKrIR0Fp+/TvIemazoTV7Znq6MoGIK9yPJ/W7Lpudng1O
2BJugvwzgZ9IY/oSMS+o6/Q1Raz/cvvhgNaMG/vCv4S8jDYkOhkX8HCSgpJad98NTcmPC67/BXWA
2RMgxGTIjJP9MrD+yACKY4WQb7Mmm7AHWB4MCbgJAYg7sM0JgrahGXAGFU5DfQRF77qlnwiNYQ5p
wFdEZ0TXRzSkt2llXD3rnVJfTKIXJgOsCaT99CRhevfQQU55FUtvMSWJDW4cP2nLexvpJrOhKQ50
h6GllcZ3DJiXsFSdPHTmjCg8LLkHJ1vzB9KmAgJjjVNr4YkDSM6r7tSYTFdB84S9l5wuzIu2otlh
FTcExNEYAYZclPsxzkvPBhvnpygB7xFx93cm8BH8fbS/Tr9+d8bktaPbfbZwtXer5fw3VyILY6HW
55RRYMRIxvrRdENw7WFIUY2+emEJgB7icqOBcwkj/4tMCWIwSz9MoYOKK543W+0ZkXvxMse3VemC
vwsQUDCYsnhsphFeHal8t6DDyCqaT6DFvGXNE1y/AslGipA868VpzMp/JNahWIwwSeFHpggVF0Vz
XrM6T8MyU8BkFd0fQLLMw3AfQm3oSMSYNlGjman/gXdpTj2IDHcT+HAr9Q8OQ7lmE/8o+vCWlnw0
fdJVPsoo/QEXE342ZHKVr87FEkw57PhZRXLdsdjd3UwNzWZcFpsrE96SHowCQt+iy+fx9gZP1DMe
A3MsAPFGQyKH83L7KyaQm+WqR/cl+7OVZOb7XBA3MMhlZ3cR8V1R4V7kakX9sYdGvZttw3hkzrkn
8WW86GS237sriv7NZbe42Ye+zegpytajXcp3iAvIbXULtihuaS0x02uyfQO20md+DJxwnGCdkz+X
Pt1+dKQkGITAP95+6xvL5MzvPhpV2kGltTKclrS3PJdC2l8moe3+/V6m1frQ6cNXNRFaMLndO5dB
hBxW7V1M4AgIzFF5YJ4LoXP7q6aJlGAu5UTj2co9kDySD4QhnieHsmAq3PXcbguDJYcgRkT4RzWW
sV9A44mg9kJPsGbomQk2me1Pq8dlhdRQ/rvreY/yu34GL0AkOKAHyCz/a6VuN7K1xJiauKFoAG/l
QRMx9p3n5UnLu+JRJ7SHjuFxMiJjU/dFVzuK7EeteYZHlBziGTzKsp0urYY/Arthccq5tg5qDKWy
5yE56dGA9n37UMsJlKdWWwsLLWzTVfTbYz70Ut7meVGWJxv6xj34rN2/ZUK/JTuiPnvuLBT4lKRq
QKKac9BK5KIGBrVd3EK+st1eXGcdSbxNpuCxlJp7zMY63jHM8ooqgkAAY/ywMsC7NwvSD/PUDSe1
2dAhSnYxeohA7pp+KOnYXfuZ3AxhUZGqdimejaE6qREep3od609Y81/plml0+yFLaBwkfeLDMgi5
BUUAqBgEqAvUYjLV1cMTaF7Gd02r6jfNiYKmL5HWdvne2kCiE3zBg1hIzBzW1X1oTNd5gBaFyATn
I846otG2WafYrtkM6DhlXk8Ggzto59sPnZj0g6EvJytfl9Mw3/9z/NzyoZsIevM/q9Sg122QvLLr
g+3mqKlnQVtEbbxZnlr+M08vQWPYynL4J7HexNZjj4dF/jd3NnGYm6LeahR4s4X4M7CZO7eaMKEj
EmWgF+p11HIsm096skDXIByq0RhJ3X50qf4tJgd7f6wXy6ki2OP2xN0eQKNg7KQvSnqUlsNJUvEw
sf6WgDCFeUgH7tBaEc1T4ZCFa4+NQLVLhMRmV1+1ZLm//ZVTq7jMKysUzdx4t8Pg9gPPsRZ2NqR+
zR6/U5LeL9MwTvdjN3y6/Zo/E9vhU970TzZILAD02UOOB9Kus+hEBvPPvz0Uknf4z5AyH5kHFmFG
OGEApM+FvGMjiNfrGDMDiLm21PGCj4RXpV08vjDbIHREB02vlt8IMcyPrbTyB0QSvtETpTSlanzW
HeJCljbiBC/nD6NXnSC36vXBVgoSYw3AHcDXBRFakfBHSWMWtTYN71qP+HQ01a8c0nNuvzISPsfE
wu0IEDACFD/zE18lGAfdeF/jTCG0b80Co0EKEI/kNjZ5/17KfHkZAZ0dJonI3Yaz9oaQ5a5X84mM
u5L6AxUzqz8QS5y6WSx/rSl9xY1lf7kgqVgkGpiGE9Iqtnv0DJ+UVOBt3vb/vzJDuv2aDdI+GDDZ
GoN610wG+9Ntyckp7ES7n3P8ses0/ol6KwkLer1dqmflY90WcucOpuHffnUM4zkxRX1pVAbjoIIa
4rdS+TKmMU/ViEeyz0r2LZA1gYsyWNRBFsdmttJiuvK5Jp9vn+FAHNOhAwS+mE/AScwnrbA/lGUu
725/q1tjEYzstsjMLYi+2P4sLSrwc16SsHj7tXJEw95aCRe3BLKeCNpgs2d+uypsqlcmvPAZQ5gy
9Sd/Anoz5ugVwxLsCjMJLH1vXblc/dtvCY6Hl85vXHw4g00ogIQ0+mDmNfkYZfLX3RLNbw9oB4/y
NK36PZE8Z7vTrZ+0sEKrT36BOo5PlrPFzUHiPCNnPi2bSb9RU5T866GYl98lawGl34o8Qrgs36Xs
4FzsgXKqnAu3gzteuX5KDhvAtdzstyszAVh8R1FTeoaAapKvI/bmlBnmdlxvmcJN3tRhRcrMYdr0
u6C39ouo23vADC9iLvAt0YD7tOvK52bi9WCbjA9Y91oaeRi7XUrLWk10FUkjcaou3Bg4q5OPOMb3
tCjZQZuwiFLQuXca4i1ALFn3bcFDawpIbUM3oH2WTncc9da/FTIg49orlXf5UIx8rl1JuImD2Pl2
1iL0oGsVeR8OEI020sf/fhiAFVH5fouhV7jAbb48gw2AphavbT5gH3Lt1p9Folwtm38oqVC72y42
phzjZtslW3LBynwqkCCJT2rfWS/mtAWOaSHZhYskDgU2srnW/4EdelFTq3vWs+4RZiRrprGW16Qx
yZooGryUCPwem2R+IpxXhnANNjA3L0S+/ejiobmY6IsGI973jTFe1i2H3JKFufGvJPtrvPmLLI4m
d+wHNonGXYm2uy3mE/SBWbRUl4G4WYgBC/ht3ej+9rMTM3WXsDDJli9Ad8v5GMXvybZJsPomu5ul
4+DfAAGyWLl2VyxafGyM6GOmTfbapMwfRTJVpIT1DzdLmpXkgCc7tvWYpwMUfVeJXHtvQxg6iwZ8
wG3UlC9jHCwcyqnfsHCEqBKdSw1SOSWUcbyN520cAXD3EOqsZb0cbXfdoZGDYSNm9/fSdwv8i7Ft
dlZq23cwP7GSQI4nS6AYtPGF2lt9ki2BerEDv3U7mBc7IgGvxB0JyNxH36Xe3YpVUIL2ISJXiuEj
hmk9KQD+02vxefkm3nwP+R35cJk7BFaxZOd/kwq1c7LrtJ0+M/fRsSLkbWsUUcC2h3YiY2JJi3Nc
2HemuTQXWvfoqsdaCQV68krm9kwtlMS/CT0MGx1nVPfXogL1ysfZfudpciTTvbwmQ1r7pTm+Llk9
XI2VjfYNnWlh32EaaD7m2XyARZdd0tGFUap3OzGu8z3Lzo9ygz4o82pfm6i0ryW0SCIKCK8s0W+5
298fLQYPCHCOt//W7W+lSwZRJra4cTqMCbM20/3CqHrq3Yc4csVzZ5KxGecNrHmufDa3MXEdCBtu
9VNiVfe1Rmx0VmNx0dvSeJ1U6q1qgcL1r2m3Ef0rlPascQfzfjsWPYpPjil7rQMAL+q7rYvPNa0y
X2hZey/iQaLbaKtLwX4nXFnGk6TEtHVI0WJERDvymvlQFK1dhNSq20SQEGvIPy954kYVp2DJ7efz
PxmDacyCIqcqvUkK5NjLA0lEX1FntMdlsRIiw4zo2DDv8qOcwYvoCU7Cifb3BiKOSgWmU1I+9iyx
TnPbTJd2Yp3EFHjHJ/td5prmpV0O2GCjlfR1/XBzSysqgLJJI95RuBTDKOyWe5XVMLdREZ8oexCK
WMOV7ug/mVWQcVhy7XW9/gt6klwITK4AVGzPrjX5xyyXaxVzN2aS3A9qT7+MbHQyGYrLMuf90ETL
dZIw4mVy55I0vSHnmWpHFoOX72oArl+yUPCLMT7h2GBmLv6M1oInE4amOSVM9mRyanrrwakXCdCs
2EVLNB5clyThzaxX4ivALcgOnazUNACv/cGyKHMxtuKp90nHDlZDTVFiZCQ5TuUjeVjU1H1gcWrX
Hfk7FdGBBd29P4pahKuygrx00SCZ3BTR5C7P4zJJ6j+kFEKvS5wLNfFkERmaBoFRkFkRgyRMpGRO
ahyRUDv8RTRpyTcGY0K1InFtiTNFLWVbpMPaGbcdqt5K6p+UpONIuw9Oqz0DxEQo4Dw5x74Ay9f3
ygf7DBJ+HJ0Y30I9xlHmK/SprOrdPkA3vrNcZUs1gyGnAF5qqCnnaWTVZvSnSC+rcErSU5cTRjOX
+Y9WU1+t2WurMhw2GACTugkiQ2p/5dSwHtT1g5jF9lA2UZjV5GtYpMgMJB03QGMeGTf5+tq/mpP5
AR/1K5n9Qklhlxllhw6VVPl+/NtFvyRIXaNk+BsbE4i5vmxoJpOAJ6fApPtgqVG1i3KlYgLslsd+
3XQYkeLuaKB/iXbCrJ0GzSIPwHVPzEnK+yJxvDz/6KeZKNqEAQmsCDxic4YNKUaFvSrLf5li1md8
qNiNoSrraUYb06rz2VKe1hQo8KiheSohvXPOOg0sHmya3eas65OM6MF4eELpOlzI1nFCNUNPP7cs
WWbyuLnqi+jc4bjbs6uY8Eklr9uc/c4qMrCOy5eIGQM5hnUuFcnyxQHHWrvMeUdXxT6StAz5J3LF
dJ6zPIHu1bjMCEdOGXXS3T1ibc3IdICVT7NTAHkx5HVMzHY/q38r0/kLuJ58EoNaaZRVEgI6YuCI
hxT07c5WyTCMbJTWxgx5UbHOGpJjHqAWFFugtMp3qhKOV8CHKiL7u7IKM2DeBkcaR7g6UHBN3fLj
kpUYokoDHblyucyAZg+yS3voLezI7ZhIxAR4l1wc+wSHdxUu0bmu9NrVzo4g7F/zvOxBQVPFgioq
MZHWLiKbUo9cb2V+FxfTnbJqwGHy5Re7EFlCzBvRmPixLhhuKisai4hshIHL2BLmdCmPsTLDuldK
ueOxIcdLjMNjhOnNkdtWvUDvOCLns2VcEw+duIGaatKLlQyqeGU9o/jJ79y03EN1xj7HTknXkVMN
K3EiiVuqvkYpE/RoBIgGAq6ER56IgaUvWcQvXXZsSsHRCaNMa5Tnhci1iai3hJDUjrRQtJCiJow8
f+r5A7Pw5GTQyYn2mEceFHN4UCt3OBnFsQaGjvnPQwbeoQyDwyYI7HZ+Ki0umM3NnEFq0YRrwyc2
Weay05hMrar4EVhH4d1OnbcwzuSkMhgxWiP2WMz3oYL5MYvsZyrAhsjh+m9lWVmQT4Rq61b7qA1v
2KSkLzNi7Holv88s98tRp01qlDwOhZaie4j4OhU2KVr+uN5Xmmt64Btz9knMXtfiB+rBujOdp7KW
mWeusjjg+Sb/g5uVRUk3NGeEc35u2f5C0PmxmMlbEAUd+WiqaB5SYor7+FlBEQfUN31bul54Y2zm
x9Zqkl3LiiMcWvsd5YD9IPjOV1za0wYd4Rsv91ad/lfPYx7aVkKqUzPvqMpcHOpIidMGurBs9khs
sf2lKuc3ILCzMdh3VmY8y6hiVKUxpahJ6rDSYoCB2gH5GRIjMORgILH/w9DnsuZVtbMlaEY9HuKz
SonBxVAfFAd1gYioQUvZ7Us4ytbqPgH2W4/qdFoStb0ggG48hp8PnFlADfiCdH3VPHWdfnREKfRs
HVmSs/6bs5QO0gy3X6WUF13gDmYojWlT4gKLq6QgwGK2wr75QyxVtfU+TPEIu/HABTie6SyNh9cv
9yfJwobWtGAvUhYedhMwaUy5KrZBAIpQ0dY2iR762BECFY/kJ2uwOBuzhUYUTaAonAaLp8o0NgaA
Hth1f5/3vAQkjHOUVjsnGFa2B5ZSkB2W0dQvU6ftcsjxdZweWqe0gzES7KPBIiYkaUZF0WAMJ7Wl
SBLrggiwif9Tumm+RAtle8yBFDQTCSRGzT5cRs6uyNfQbFzyNNIPlRistdW1PTcgCKaSfXbS9p/I
F0mCsz6EiN+EcOsH1ykw4fDgUC8HmsQZZM1XVZGfKotfj13gHwOord/FlK8mcBgZW+Kajt8jhxVh
n+13oZEpX8gYJgHDmjoZ/5YTYMrFmLljh23toa0vCQkffuomoXDKp2IZFFq8aWRiTcxlBz8ysiJv
Tlodm2L3Zm9ucQOH0xw9rLm5BFbOTpmEJCBzJbnvjOBBXvV9GabmjzFSYFAjR4EEkacZCVuujEuW
iyT3CN2V4HmUX7TjKF4j7b5ykpK8LPKT6/aAmAv7afzGHxvjuTrv6pTWBYw9Ale+LFq4qWxLvqJE
DxjbuZjRPy1e0Z2OIURHTsqBxMqEmgMh7CwwVo1b9ilrBETVAk+wLPym4X5bOiYh8dwfCwxDfp+m
f5QKqjThqndz5H4PnT5fFpAlqeu2YNu6u2LkQO3yGJjSt0go4hyLnLGy+evY7TtP/jPb/TwkKA3F
eSRR60yq+diS4qMn1GnwPjxppqhtl/5rosLaExyVMZfkGl1V3yBj1K+i5NFyIC1GdU0iU1yUIWAS
Uk4XUgZkVGj36eqiRW1e6jVmKKSUBNuLRy2boDbr+UsJZAaODJ/D4nx3eh/KzgkMtf+RveSppotR
2oKT2H1GNmz7fYQ0cq7hoGVlQjpMrlOJZ1DJMsm+dRgsX3bwBR3wDVArKfcF+FAIPWuQFlD5lZIl
JZRw/bUFVwg/7+gs9s8I4kyd5jGMiEdQ2mEKdUI1vMkZ9MPEZBFlZn+HBD5aGPKBK3nvBy5ycymm
wHGBDKSTZ+SN8i7GNx30CwxA9TqJHCgnr71DcE4NMiGQFTUEatA3DCeYfhP4BmODHhbvFn2qHKfd
nMkPjQs3SavTslBrAfUoqd5DPUuf6jHvvVyorOoR7tWRwhOptExV1by+V5Zj0mmdZ1Y50vuIc5Ha
TyakAQ06ISJWT6QpHrVDwsp0exFMbvMiMXnGO/dqxpsSOtf3bIm/tplQHhFYYDseHNZgHvWYqfHK
wlWkWBImanFwWrTREZh1Z2oubRG7NDs52Ig8/ZurheVVmqKh33R206RaAfsu3UsteTWNOb4b9HtW
EsluLRn59bA9Fq3oTnRMLnXXiCq+tr8j2EAMMzhMBdi4QCH7Oynba4vxPC+tBqDAX1mHZCc2Y64B
1QIhL+c+sC3z0I/jO1Gk6Z4xOKVXvvDSIDpHclDjNWufF1fPd0mc+EnL9W26svQUY3tYHKDc01ZR
5253pgZWgBjx3nKrpzFtPd8UsTBqg8kgqgMz7V+WkoBIzcbdbKjKLneHLeHFpTGmNV/neS8QmXmy
NXYs2wAu93uxJj89uLtDo9l7sxk1ArigrOgr75KWqRaxvv0RRe4QLClHQbVaWOE0kKMuFVJ6Jo0v
jcjF7tEAspuEPTDHKJZTQQaTbuwI2qiCHjw6mwQGn2QaFoJBVKsO/lBmpG6h9lqj/keV7pMK1JPc
Hh2ZcDsdjaj5wGjBIMywu2DzUfnuQtwMAnk7JWlesUWgQT5IGUZk6Ky8hXTH515wmBqlAYTB6L9y
t1SeZnZoCb4iy/5TFp37qdqImPqEDJpB9PQu5C9FRSuQA8e2j3MDX4iFxdBmppawfomjyGJJELV0
QRosH2Tf3lzOk9eVuOwz5Wz1aXTKjMQlrga5lmAq3vf4cqw1NCKr95JZi+E2RTLMc+iCS8mEGYmS
WYz7ia/YwEMcli14fmsAVYEu8DRUSe45LbgmTH2PlY3MpJmsU+LCFswnIhsqZHrj/B5vcdg48Mew
4GSV2LHCop6/XVhzXpO67T5xfym05L6Y7UdG/h6wfNYmYPcIci7wEjnaY8ehvHfYpDMNVsJajCc+
7ovM7MkXA9nrc/We5C30HhOssezDFfUJbJlJ4s5dEQg1gaOh5XcG46d2mF2QOw3OpaIXRcLEcC1l
nkiKW4OLFYBCi0pORw69tsKi6nBGvpVjlhE9nsO8xLnopWW2ERbwZ4z10xB5BIyQv+Ey4Ei0zE/M
yUD2ofJMZe2XIV0I3m4G31pzCP4qG2iKqDcY3+sO7+OIJ6Dp3kuEsDsaFRQ2KQM/jAphB9BZgcF1
MKOBwBYa1cEBro00NUQXOX9LEfQaE5w27OAos+CojmaE+xlQ1D3f4HoYlwadgvsqqPyOLajsyY7+
2N0AXQ9SDRtj4U8qPWQXA8Ou80pyFisCNRS/OswTzj1bQXQZP6NhmAETcNLLhr0+lfq+hXala4h9
qnWm2Ycwgs9hYfR7AXF4bojSCFXybB6b5Q7Ko+t3pqTb7LOYIw2DRqyWwLu7sgyNtv6t+vJa9TBs
bHqj1C4/0fal+zpZP4lOt/jMIJKkluFH29emd9wZccwjCxBZ6GuQ0M5xFXIGmurC6JMsI1vQ7wO0
CfViy5k1D8NQlZd+nOVusyj7SaGdCZ3gSD+jP3QOcNQWv7KdFaCEzP1ubpljf2e6Bo+2ZzTLAdEz
NbHuoR1Pfl+X0zmG4ZaqE6g7x72TyfJmrGIJW+WqKfJrsY2rXUIAxtFMbGgHzRUum/ASY4NKmLov
EJrsdQfNV2P+zXQxXWvFekXeZ5yVdXxW24/ERJBuI7hi4YnEox1ZoSsRgb6wRptEcsUOpMRKgISm
Ck4HcabgSDBZ2C/386AU96JUmYguzWnQUptMYVWGrmkwI0vf21aaIZUvlJyZrq1BFrJrTQpBxOoH
TOr3+SwnRMt0vzbcp2m+2S8Ssdd0vsohZw0KVl8p1O4RTRyCr6KqPKFnp0iOdugW3cpOe/5qy+rZ
5d/cmxKUTqPRHVshhCc/8qRYwvhQ+V2X6OwF+hcV98U9uusD28oEeZ98TWokGMLsiVPQVIxpaEYb
0wgHyB8NHkYI6DMMJeupYhodNtOfFUlsKAuQMkVZnrsGosgwrA86lm3hCmphs31i/QNy3uk8UZOq
NbZOwiM1vSZtbYW2MvfhrOXlDjteoGoFF4sN5HHJUD00ehQwNX9eIDed8/47rTP7TiNvqoyIco3m
YzcjGwRO2ITMAu5XCZ2nFvHJGnSUViXh9FZNaJJJ4Ds1rTelzWc9dG9mm++WXOft2LIOna59sONK
oTxYjpyp9b5Lho9olNqhUrI/LHLjEzNmwzNiZJbjZCKb05VwBRPyPNjWCZktHmxXld5qnxNMd/Am
ToM5/hV5+jvkBm+MO9AwzNASc3T9SffilhUxprOZh26u/uaT/sSYtwzo5mZ6KfsB6PYfayyGXdHE
vb8nbqVhztHMQY85G8rS6jcTk4zVTMeTGLLXCsYlisOqIX2WOX/aKhG5awOvALIqNcn3tZX0AK+W
w7LBeCicxKEv3cdUwsLaxlaWPc47PRYiTOde+LaNLkmkKBfIl9lLYZDRR01oEjxyUYvhYDjCILqD
WXg0MmqiAd2iMIc0aGu72kfz0rJ5ZNDT1KBOx7U66r3+gaxuYP5DBrJm/E1GYN1G8rzY5C3a6fyG
vO+nNiX/G4FmyWROkvQI8i39CSPppbY1tOhrocFGXJF/Lu5yv7QvaXNvdHyxA0oWX+Z8RyLRmVID
3PKM6c+8dvc9mzUvm5DZg4rKvBJRLVwlHKzYDiAILoee5a7Xav01Qh5B+ewEAlCLz1C4LoV6Vu3y
W2/zO7vOTUS82mUYxX+dJD+WHM0Ha2hchppeKZnGlRF4Oux7jOvYxOFe+ZqLu6ZDhUhPObb0t7Jj
8GXTdMisKZkGRWTCL/0+XtloQhi8E3Z+mcYXQriVYJoUWLQR+zVRiMTjSvi02lReRIHgQxtyCgre
T7wWoOHD2kkNDg4EZEOr/C6G/jZKRd/Rfx80a+ZOrlnwajqdhMH/O/KaCz1khJCYZ4TH+ktGAGxz
3vwCpXl1THWGe02jDKe03gazHnshZkMgP+9Ubfke1Fo9DU75zTBGxdjCtLjUlvYqy3skda/CVY1D
1aZfulHhnRvmPyPQJp/5L29BN7wNpWLdOene4DVM8deF5Tw4TI9X4gh7Hd2JfGfSSGYVgZdelOAF
aRnP7wEC/CeX5nFlDdtoc3aOVNQIQ2bXfI/K2Vab8V3J24Nam5E/KWMZWmbC61KQ0Cj0J3RWiq8M
8fekTuZBL2PYldyvfonFiO2eykAbwnmTq9dMkODbZdAQ3SX/SnAh6bhmxoXOZTTI7osALKQ2z2JT
ao/pUOaIMsshXIzuovTyYVCqv2RfotBwqCIdgUawWH6mSCXMtuAKXVhpvUu7Tx8ar2QZE+utvo+E
WzBoSglbw+cVDGLctR245HYcj4WBdqw3SVqwC0h7k/EO2WTB0gXRuqFUzuhyaXQYkgzTe6t0n6Cj
yX5ejXHjH/piyovnmHCtbNTmS6md6g4f4ir6nbkFdHPB/3QrNvFB5FcnQjXUQlUHPImlxtCzQKxM
6EaX6hSxhRVoLfzztoSGCYbvfTSSMwGy40HoCQVfqmiccdu0OxuTRyeBSm+jSOrZjp+jVtz39qDy
qQ0j/XybMfNpJKv6lhhs8Ar+WkXfZD6OPmZdncGIkpwINHmaqlTZFaaNObGu7rtUW5+I/n5sCzXg
gU+vmTM99zZzuGF5W8ahfq4tjGjL8ImTobpDU/pmtUEP0fEyl9GlaAk9qdAWWU30zHqDxk//Tmbm
75mg3h6/m04yn4q08m74GDWVZl7nGZcJ3UAfq2HnLLNnJ10GZrFByzmSOIJFjuuVbpfzevltItiI
emrcDaizxdx+ae7C7BxkaVCkGN1HLfop26Q7TymflLviVstatgaJWuaEzETZvx98xF7PyocMO0iG
QxH/rZx0q/nkj1G6+Z4Auo145wKlcmwv0aiRCUHNUKzTzrHKnER7WOuObz4r9plBz48UEGjOn9ZA
u0cmimCKSWyY+ohxqfTLSv9Kh9+ZIQAQb1W7dMPCZWpL4SE2/jMb439JQcNjLIhOy58l7hAGTAw+
c9P6SF0a7kxrvMmgfRhz46uUhoN/n9CGLf1JlDFTReawBFPjFU/31cZHddRE522CK4BkI0wmUx50
xBbmSkomstaBcHTrBR4wKmiHdjwmV2yEbk0QJPT7Ye6YA0/qgcAY1uUa1AVUAd46MULkJZ1M7jn0
NEoA0FV36IsRZTuHDLkQsSxm2LXGb8+2wdWMPzOtpbeqXXgjvQ7MSFlXjNT4a3wca5VRF2IgWi5D
+kyqmNITqdu2BnC/Wbwgd38zjPjNVDjU0uYdfgpx5vp4o3+9RsrKhQ/uODQGHb29o9Hc18PJVtPf
Xkb5qajKbzq7N2e1E1IeID6j5XjqXKfZtwyyExV6KsnLzCdNBkPj92KO2CY40QHDvU4LGiX9V4r+
h89cC0AG0yMlcfNVo2XW5yii2YL0WNXd3p1Tcc1NwP8kQyYDZqq13rNSgmrSOXHIv+iXsFleGMJ9
dzmu2mRrt5Fo6QpZG2hw+vqEc2fgHNhWClbXHpm+fTo1Q2ah0xcPzRKOMw+eShOmMg2UgrwJ26JG
4qjMcUFnjXkxBGUB8TQ5lr+839HjfkVLj4++/0rKeAZ/xxRvFZiyo434S3kHeCBOnR37X24aTJLd
tBAgNVZBJyqujpF84kkx77J04qNt9CRIOhmYDkOScaGzcqX5vLpjfnK0+X1wZBLGWXVinpYHTYGI
oxmZntvWrosW6wJ5ndeSFdmIWCvUNA2lXLdX1am+4FRmOzYEq0RNbecoyJpuJatD46wRMn9NRiYn
2ElPiC08S83Zvc0lFkqBISsieYYmHgSrxbdCoh0g+s5zR1ia2Yp3HVvGUWl56ruKC0lJGBK4hsUg
jEWub0+ELhiMCqiJNgyovGT4fEJj/KMbrrkp6AocT1oWxBVDeKte6IQ0+dRY+p7NbrQbG5wLPSVj
ohYaXT0gz4rgm0zP2PyL91pOwAbQeRsGwmZ11I7sPfBNrHIIXOu5bE0ghE5+xPcLFcGHfACEMxa/
JAHb7vQZ0V24ql0ctcJ61mXlIsXQGKpSfHQRABKWBfWfhhZ/ST56tZ3Cxllatrg8iDHHiTpSnI4O
cg5lWnwwIGEhTS4AlzY90tD3R05CdhzzeduhLh0qJuvTCpUU/c1C80XxWdgm/3ecBmzSRi9jL+dj
+2Qs0BOJlDl0bN1iXJmMoLSzYhrn4b1APlmJKHtqq/wwiX4Iyeui8qmd48wAgEbepVTDLMyRRrRq
/lWvPJVppH/GwihO7jYb3MYoVrvg7JgagglTx2BDiv2qBirbj8SNoIzykKAagWNnHs1uE9j4pAM+
96NTKklg1mPiyxX4fUeCJptwb2ghq/S0Un5VMGljDijnLIeVTx7SUvFPsm0+AwwkgvNOPClD+eO2
3LHOfF9aMdIglUF5j7IlSVeL8nn+W0Q5oWbFUPtmxTa/M98RXqDZtIfswvAm9VuiX7y5aCrijejg
eubkhAaWAQnof1NjRbrtEEY0Ldhv0bQOhKj5zrY1QiFQXtCRB42xNPy3M8JcVViwNNIx/6G4Dm7y
Pm36ZBNbma5UmOD2qKOubmxGVys32GTn8KQz566bFf//yDuTHTuWLLv+SiLH5U9m3jugmty+i+5G
QzImDjIY9L7vfVQTfYUgQBNB+oAa6J8qP0LLPFiV+ZilTNVYwEPgRce4jbvZsXP2XrsQVnG2LU0Z
pqsfqTfMa4unRPUwZ+fMmVdZkNMS9rSvASAYQPs2IyivP+CKpPXcR/PZCvyr0EEXSAzd41Rp1P9O
RDfIVygJSQFR+pBhPIoI4ZyYaxYrlOOr2Uu64zDhcA/podWBi5h5zuEFZ99GG6q7Dw2Pg5BooA9F
q0zz6WtiOcmQuu8namCLOnmScY3XknzDticfovNLZhcOV5FVPyHAOUs7sDfzjI0aIIRzKLBQc924
5FI2Dae6aeXFxUNZhfZGyym1g1Z/tfWUfujV7TRtR4lj7VjlVnUPIagzxIaI2XmnJHDu5D6zH4NO
phSojcpgTOfV55kVwQAwu5aBNR6jCL73NL1zlAPma3PVcjohXGIE6j+docDb26qftmbNGaTvLehB
7MEtrqjTBBnaa8qKBLD8yajsG8Nw59tapS8E3pCs6UEeszgEGadN2ZrChDBh+h5Ba1y7sBqRd1jJ
DmVAu7acc2WG0wqF4dbODfOEd5FbYUz8rTuMB7MfvokuQ4hZFgUaJvuOliP1Jj2DTTbKzZZ59nwB
vaxooQbhFry4dct9bsfGYX5Oc/E64Ah69JVFZEy+hV6a3WEMv62TN1ir97Qq+ktp00ICAohJakyx
2NDUQXxzKgCL7SrLMemZh5/jeka4mX8ZQIYgsSWDCQsT/Q3d/sFAzaLhQUqhNfp7uzWCjVfLZy32
bpI4u5GGX6LgFNoGXfNDgPEniqP6bGb0SlMhX/pBrN0pUciF/p2kbXjb6QBLnIisufkSWj6KFAM9
dV+/5gmTnoY1era5hKOUQ7oH3irgXjpUStVozwaCBZrVXVNs9Wp6alxhc5agLklyzgF+ma5DTAx6
ZqHG6RtaiRi4gsAqYDHMT34QAi8COQGfJ2wFOKCSjqSLZccMaM+g2NsNIl2zA0UcnwMcBOm7mXvO
GiXXq1YU7caf5c7KSU209eAJ5yzK8jQ12fE3ZST6LS6vGojgYNnWLkCe6oYMGqSjklIiDAPQXBm8
7VIV1zEx6GjD4UEWGv5AYSAcCTznZBTXGl6S0+4TR4uvaC9evSUnYK5MvItik/co04UhlRI4vsRU
VK5t7IzxR5rQ/9W7R6EyYCsu57GqOVQJI3hIbEH/4S7V4mlPK+4iEL6spKeVmwhB7C5rrqVLlCo1
ekQumH3CyuzvME2s/E7mh0JaOzwpNmTYYMuAhuTHTNAAMKatpfZuu8v6iys47Y+2ti1i8GUO/EL0
hEOn7Sbixbe6RlBKODoq4AlgOTPWuf8GA0IZZNti6034Wig497jghgBe3xSdorQ9c73x9vRzunNO
jiaac2WJF0mbEfIHebED1WCPd+yCk+2FYIKCrU+HlU9yfC3pN9d98TC2/c1Q68jZKR9KmlBIgMOb
zA+9TcCpPdZL2hjjXZsDlNGUiYSGPlm/I1h5rZev/byW0eNA8z3gl+l809MvyDVogInIhiorHbX+
NqDneBpFeQUoSbLcQM+zB6s9Fu29lOS5V0ZJ0lPvfKGcrlCfXKoEzwa85OJig3C6qZC2ruqpv9XK
zjoFpokz225vSrxvOye+17V7aYXQMAR9NqNxDwa102omHZMDoyuwuAFLssZy4t9wvd2SMVsIAMZ6
HQb3mHytFZIMVH6es22UsS+aqJpCVHFIk0gIH7ngjHEGZRTqqDeJW7xrqhqQd9Kzd6XMPungeRWe
fShR9tnRDI1GjMYBCDqCUTn2wTWyYJUT/7vn8ITKEpr6bcawn6bL06ILlTlLl4w1cw8eDl1K6J2J
M4jXAQpxBvi09JYfozpMzqiA3dXi71a9K8WjauOBy3BucNRFSJ/Rqj0jTwLQA/6mwTxFUxDGHq8i
lVkUbzFVkVHE0eyJLFNVufTfxpz0JsKKBXXuA/tW84AGW6fJBrycFjnQePVCGNZAy3VGCoj0FY4G
gvUEWbPdjTdJ5JIMUcpjjeL1ucmx2c0loeeWZjNWx2YZhNANQqS8z+EQcx6YxbXv86sHzPpO14h7
VH9Ukm7JCarpL34Ru+wcCbbMPsyfeu8ramYKz7FooIXxFermaBM2eHxDfgW+/4GqmfFM5Rmf6iKo
0TrqWK5jKLDLO2ZHZGJBLLy3xmG6LJLUMEjNNVVicDMggQByagQ7vI7ZapItjW90vneOrMw77Oy1
SuNIsQpNRP0QHEoLRI/1tV5Zbx/R4ZnZmk82JbNq5VLpUM3jLIb2TrO0+4hdcWhqwCjdLaHfywdy
7w9B2Bp72dX3M7OUx9HbNyND5yHOtQNUsqMA0notGAKvAXkyw9SwBdu5c7P8fpciEfAM58Ua8SwG
6JAM4hQdapyeFvt2YQY5k9bvhmKEZef6++XZ9tbs7xFo8mf0EfPh1MfPmDnrbRomiEwXvpHoMWJC
kMaPy0ZNTZpam5j214F66j0nNBKlLdo1NDnTPtDgfgauFV/Id3samnLAxOo1OOww4iQOJj9uHoMN
rME0V1dPrJFfzEaIozUiokIG4j01cP2Vza4DLrawYzPQt9ukC3wKJFB1NGnKVQm+EPF0ciNFM25M
zA9ns3DA90yjv45a1scBPZzWF9b3MTVwutHf7ezwacrYlVKMwhsp8/c5n4NzqSx4GHDgRsxTjEY0
HG8Ar+3DpoxuUSmiPg3hFdpzmlwH092R0uif09l5lIuJssmqu5zPmhpVbuHn4gEd1toRVv2tI/9R
qRXCh1yOBjIr3rrYZtwyRu38meRjZN3DfR725fOU88qW5Uiicf6ZtvBwMyigYKrnPjLY7n4cnC/C
MDnBdGOZrbuoGOK11cjsUhLAfR9XlNk1GYlraOJn7O7NQ21SLC4cGBIiwIn7BcraNAt2Zo7YiqXH
Pmfzd42vbyfckhh0ubqQcDw6kAA2hHQVL3pRbHy/L+51PSng7mVsSG3vnEtE6AxJ8amisWOMbZbu
QdMCJLNq0q0rZwzxlNM9rELGGfjqF+JQRJ7DnR3GN5KgeknsdgxcgN03OiNXqy86kwUSKzJtU7fi
K92m7DSFxgictnxeAHTOFJlHRiXmbe1XM3uXc08mK+uAIdPz1NRrP6d5M00h8scmNjGGDZKWKVk+
Vval7kbOj3H3JVUIhgFl4orUumGXpoCq8MGdEgfsZUF4zM6UALMCMwQIH3jxycopiVsW4HuDebHy
QC8vKtKEbVnGKt3KQfKJr2GxJdYhjAODfvO64AY8uNPQH1DiZhyTlVLQhPXe0KsKFWwm8M+WNJy7
QZl1QbeFO9/A7Tw4mr4VKZmpy1vihw2G9YSuPD+HN4TB7a2mhd4uJy7hFiuIHO2SAMIg3HW1zyR5
Gk6FacnVwjKisPNW+TDkVy2unV3eoMv7828HQnwDd+Dc1R1jDw7P6SE1wq9IzY8JtvdoLOq9SRdy
OxYSXB6wtFu+sEu86rzgvCqF48wjGjZZfoyE9VKE7Q46bvmlNlHYp8uOmWUoI9pZrRvh45gTvaMi
y5cFEUMl6Is83dlNinSg5PgDtpNDcuHSs8LgOZD9uuATi2xbZb24LJttEZlvVhf2kDzi4dKqD53A
AwWtTBLcccdo5MImrdb3f/2QuV8cvRB35VBcB3oJ1Et8i3j1t3Iw09Py2WyQwFYNQ7frDkv6guG7
NW7rFjlCyUVgTaZx1fJmW7V1/5q31LiICY2boMiiCxoGvtHT0LAQrVH3vLRyCV+aPlv62Sbh9pg7
nb+egyz+TIgDo1pb42RR25KmhELYpv1b77vGl8ipyMf+PFZ+9A7RBh2HpEX9QQ1qCqs4hv57oLLm
WxsHAPTfF02DsYYU5Qs93t6pcNVUY7CTCSoAE6nhkqjVIhBYSTrrhl11F13xTqxJviRZZtzU0cvP
JB8vPSP6/ezUMZFLlePdEVXLg8iD+7gprasOxmJIzG1vhGz6Q5XfICp7gNmnbUwj4MnJxrwltOZ1
wAJywgDpH/I0mLcLOoFA5PtRmdzieCqPSy5bPnnXCUjd7UQ0zDOJCnTZnBjgnUZom6H8cBY7ejtW
lOozC3drafHZRW1+U4xJSe8NV//cALfSejEBCZMoah2wsm1aj/shHpIHcrDIRjPp6E7sdMd4sq5j
Q6mwigcIAEGg8CrpHokItDKfFkFU9XdRjVVek+gNlH1nzsX5Y8Ov3N5D2c6wCqOf1vJQRoPcIvzt
H28OfqmCQzHv9ToBMpGSeEjYEGKavHuOaTqichuJPA9xrKD9bS6BOdeXKLlZ1hMtyMeDFjsmjhVP
HDWqkFXGjXJYAHbz5M1H+hQcHDpGjE5SRd/AGTw4rFik6k1U+G3tHoVIKoItHOgo2M5JvKrHmyr9
sVQ4Gfsax1e4T/rQOrsklcn5Y38vEme6L9zypTctj/4tq1FoYgxE8FFtyW25Esdb3Lp6bF5jZq8z
sVFrT5iEZM+BTrOmO9pezbSmNXy8DJND73Hyj1yU9brz/HQdYTDZMDw+CRRVd61fMBdXNiBmSe7D
x0NAVKih9+nLg+EE5acJcaAS24F1acrypMWKOYvK9WSH5ouv+eleRswd0QYEByh3TyVK+4NHmMmB
LZbGEzAjXkv1S6Bo7yHrKghl8WBrGNGyxEdYwvKPjxgtFSnXJjSCtumKp6AWN0gAbXpANp9RwK81
nPFP+cDZSotNbG5lc4ntvLrD9caZgduBtWT6jMe7+NgWHFxVXa9xWMPuvqNbIC9lYW8GXdSXhRvT
WeVPpE++bICGHqtokSBbpwMqZib8jG8skrPIAUF4Zb41jAS4rba9yrVLmAgZrWE+9EEJtiCzjsh8
buM0LNcLRkb2sXkf9CGqV5R+aN1/ABTh7uB/Bisk/9cHU1Fbd8tDkTTZy32Pb41l1de2YYcxl3YS
6jPSur50IbPbrGnucOFYj97wDOlgP6dx+DVIi36dmJL+ZGR7u0QwT4Ffs18AsF0fZTvSsu6XUAJH
YRkl/sgKA/ZqxrSHEu7nkQX7DEmWSDuJPxmdY1yQdrms+lZIrVwFzlGiRMJLGYHiUYcsslCDrdVQ
Ti7ntrLX9TViCYTj6qSGmCrYNmlE4CFgTcwP0Q8R0EpD/78bM0paNH7GARcyynbFZOz9wTzGQ48f
yrGRH1btuO2JhNr0C3dAxulxIPVRac6ibWOS0cu5nc6Y8hpDGmCgUY3fGoGoJU/0NVBpUMG5D+Xk
4381nCH0X2oizirrxXCB5npxZB1QOFgvJJkzd9Xz17xxkksOworVqCtWXW4bG4ns62phWDr7UfU2
mnifFp7lVKNjEWRHrfTCdR6nhni+uv5BbgWWVD3lQ6kzJgxNVjy9Gxji9GhpMfrt3EwF2Pv+kwVx
6K5m7VmykZCj8qM9fZdiEN4HpZvXhxIdMUiE0Tt2LHM3USEi16LSGXyURMuRoHQdcZTRrTa3SEyH
UV5z36STmlTfymrSGMPD5bAEvLOaLWdZK5dVk9WzzDudkfAZjFqx5iAIHX+gEHQLGgcfiU0yPCPq
DTZtaXUHy4GVNGiGB+tKPwgZ/OhpG+/SKWO4upCPhwtClOzgIefZT559ico2esraCxV9+bk1M+qf
2o6eAII4H+uOyQWgfrNVVo+IsOCdW3jmmtvW2dVuk59KLed2so1HExxK1cINd8L6DVfmRQpm5RFG
7rvBd39gOtNpxNkkN/nzfWP3n+bI7HZyDGkN+Kb/VBCD0of2fkbIskYZ3d0VrXYgfMkkGZZJKLMj
nJ5pZN7qAQeyLPSRaneg5FQBr7XgWpe9IRAuu4XVbrh159tAnxkkspINJA8XfTjt84qiarIxPVsh
Hd88t489ApmL6Y2vAYEAZ8ea3TNrZAIBhplXyhr7WLKe+eSMPTU6h1Q3NV9YtuLvUdo9mFnmog0J
TkzWpk1JV/8wlbK+dblsV0nN6GwsOmez7PZqyE2bbbosj3lqH3PSRu9lXdGbltQFCwXW0Mb4OLfi
uGxmlrJP16bgNobqroOxVYzW5atTFXyBptvfhJE38II47jYK6mshB5132fVOVjo8mKl+qBT2uyr1
h2bQMAHYPTnWeMHd+QKypNuiPs2eJn+aAUVQQaUc/ywFF4FwRE7ccglDXLzKroxP3DDoouaOGt2A
S2uJvn748zeS1LcOEOdpS1bhva9aClPq/0AuZu0wXL/RXjWIdC2sFO5rRKIkTt21k7kEa3fO1x65
DaNx1i4CgEF5lz5qP1VVhLl7siOwCwQ4PRh5/IgfroU3E7jKLMZy0tjhJu9gBVDvTzSQ+3qdi/QY
jg3MffKfbjoPeVHlJuV9GzCS1dk02vVIBPkG9+dntJXGpwTL9toyqh8zAoRjijaQfStwOcmFmwUX
m3ka019Y3sc5xhrJ/hjsLbM2b8q8p8xhmoElQd6YpR8ilxt3ohinw5JDq1htd2Gd3ZX+HNyAJvF2
XZgAoZ8PeLHoAdW0BuH8oGRSUTTQdkLlVuBgDeqKqUoMY7qqnu1kimnCec6DJuMTLww0ig4v6/Kl
ye+eLeg0ayuT8MsdTsiNF71Wfb5Ps/RTx4iTUErrNbHpC5Yx634uH9EGDs9WDyCu6HQofctCQsv6
NmvpCovCsp+SWNxEocRzmVsxESFDdvyHkn8+oncpV6FXVdT7mbE1MFjv/kHoYe7Q/7HY7s27wsJ6
rqUnKbBqlGbwMhLUXtJmriiDRsyFEbEYKKqrH6B/ojk6onY50IF+FZ5SsdbmoWomCJiVuwoNeg8D
ZOjKaF4IyGA4GeLoQzF+D7/9ETHlFssU20GsPxLY9q3U7W1eAPuZi1JbJ4F135TtRYfuQWOdR2HG
hxQDZ1D08OocK1sxTnxDNvRMoAIvuYI4u7l1NJwYr7xuIqJNhmvYkcAm2Idjv37kpAeQiFEuluXW
K5gYYEkv0eDUUUsnZNpq+KfRIA8Ewm9lCFwZfKl0GTdWBmOlmVB2M5PbQKI0R06pGQI0ustrSvTJ
Ia//TgCM8StRFWqV45lSepYLblV3fgHAIgox+zYuanQtTJv6xKa+pTwdi/5sOHZ/RpN0RRxqMOUM
+ucRDFM6w35R5PhLkmOVcGiWrCoHML/PiQaREQN3bpzx6LWmt3c1C9sfSoITrZjvA9OYR6ohMiJ6
P9qFjbC+1A7MG7fW4MLPWJBCz/x7EUd//RSBktom1bRn6bp0f0nfGlg3xyxxeUPVoXoeTUGYvUZY
Dw5gRv9F3hLvTmdRc5oKPSQCYEv48fmPf/hP/xqJdv+B1P0Da8l9EeVt849/lL8GLUnPM3Ei2a7F
n3FQ1v6eSxwyW2ZRYMJKHiRiOhYjhng1JbTigX7glJYCBUcUQbSkhW18A9O0xbAwdO3qO1m63Nf8
9b9D1f2rCCD1wGyb8sw0iLbTl+//BTB59iZdy1lzkLtm4LxIGS9UUwTLaqXQpY+FTN86SaNeyyO8
qXVMAwkpu5IDIHl1cGz+7VfKNlWg0l9CiXWhmzZ3l4s5hnfN+PWaDIvcbnzWFsSR7qoo9guulNQB
AibLDUOaARBU1+wDmp5fWrd8E57TPzZ4o4/otfIdU+asCGibCXamVk/TkxY2ePo8SqF5RPBpwb6g
4SFvvKpfp6nV1aimEajNwnsJ8xRkLyOdQGvmewin71FjJ6dqdB+X+rnNaLAvsWL263KcWEruj6a1
pbE00QHC1yLt2zhM4sNyZyzdF+CGDdEe3B5zEH77COz5wJpG9D0Iw9XqB6f1vvDaXtOWqKtC+gP5
HWc3J1lcRJH5hP33boF6MDxNH3T3s9h+lJIQXVqQBqV8CgYO8Wk7DMcl+GGU1jd6qgxGVEMxypP7
opybo68C5n23R95R7YQqoHT1odCnZi0+8j360DgikLRWDukN23JsCQWrRxqmdYMRqIswUyL/G9/M
/EdjOO37APpgBWuSibiXRWeMd+1dj79tZXMSh31YHKfYyj7xopvY56JEtNflqQDnZNLg6ydbZ72Q
lm+sohCzSWRY5dltPYZcvf8j9Zt2x+y2OOYaewN4leoqUkF0Wm/ZALwdCFWmZLQ4xl8qoibeW4Mg
5sRhYjfhdjNjvdgSJJvd1F59tdNq+mpONBnB/Xuf/JEJd1Bn49OAGoZWYN4+TLjfRnJGDCLR2MPq
6XMwscAzw0h2YkZ7xbk7f5gwWbFcG9OrdHPa4sTJGHN1CBNhPTbc3zqdWSjsHZMABZbvHHRdhTNc
jMlrb8zGPRspoE4nuHaZNt47bTqqplL7gbht287ccMsBdZLF2lNQ9QXpCBL047JhQrmTCoKissUu
lY0IhFxwhMqh95oUEZR7+eaVsuR2NQXttCFbzcAHThh82HZ5844m/ZRc1R7CnoajWce3S8p6xHyu
9lBEGZNlbhBxc6mExs7TW8qOwq11jNz1W4WL5rmn+X/7b5+1Ga62mS4XqE3Pu0cMYKyGfnRe3Kbj
xtBd+sWSasFqauy/qD3joWi5UKeHpBHDdkiLdxshBzChKKC5aFyXw/BAkMiJAxkYf6K3UBUy5a1F
aqKSpzGkz/kmYtK3940eJUQohmNYzZBcO2vmlIZc8WNxnWkGbR1BQWfg+5ncELWNFlzQLFNchkPK
Dch4mPsTCZ01W1tEnP0nq4TBkZj1vR8z0Bti/XumC/cxxNB3KFuTg3Tg7ZcObdb77F6e/F7F1hNh
KuZtEPNBFNEnUH3wYvANTHISV1/rIUvJDmaIrAMUHWV0mZP0hqb9eF8PUA9QlgBVlwxaXKNtzk7e
TnAlSM44R74a/iXzaVQkvdl0fnKRncrpbhHfeOsirFyeCfHveuKel7rSh+5ATvWl8IbuKDRx08Zu
ds+uk5Grho9LQmja0WAMAOjNzboTaXsNg6ZfazY6o9kcHsYuKG6WD43C4QZEkKDnSfWjsLPo0c7X
WWb3j+MUO4R+IGmTTl3cahmiNIOG556pzI+sc3Afl5p+lO7OItCD+TZpJ+4McmrZltEAieMwunu7
Z74mNDKPl0efzQLzQZEdls9y9zbxvXWs9ky/P8aoCfZQlscXV/dPMBr0j0b3PPiQE2tgUjPZR6fe
GVLoquRZufZtaow03TQhd7UFZmGprDOoDW3nUs2pOga3MGN5sD73YcvoEOP0/qNAd11t7/FuM19H
sWWIbA9j4xypMUQVug/Cis2TbWItq702PpQT4k2NUEeQLjPLFgiH3Khv0OLWOBOx3Y8EFm68yZ72
bI4wHs3k1sRPuDYC6yt4U/05xtB8O83O1xmbyLkWuAamJYSae+TGkEBDdAHYYppALqQqndaqQRPG
I43a1C/pcZt1fmitpEGEgJFeb4LyEiZWAy24mw5pOsKVxoWPDoHeAdc1EM3CgTfjpgSyLIfmjISc
KDW0+7g1Zuxc1E+lw5o21x22vHHM6XQH+8QauROqFjcfDlCVuWY8Cmmc4NJW+8qxcvyAxnnqiuk1
N8m/IZOazuIothjU4T/3yVeaHO6Wg7K2T8vkxRp8fesmHsBBtMT7KkDEms+afubgCDdogOA6xPIQ
6ZV+aPDgmrhkL4Bskj3E02YXlKX7YHAqXQXV8GbQ6oBpJNstwDc0zymCLx/iwYNOrNKuT7Pq4oEH
+RgpIzRJNh6DJ/DL6Zs21ZiMi5H+qPqjDdCJDRYocfHK7rNuD3AmLLgrbWz0n3rxGdvQ7UdfHMej
y1X0no5PU98/ISdtv2rxfIuOMC9nsRZVXm8XTBWdBUJFzShvvrTTRDEim/y+dpq9ldNosEpBuOA8
2msDCepnuzOu0yGuRv+ql1m5LgPoi4epsu+WR9XxvGmtJyvm8MmuJnb7QnFbnNGc8JQH8eaYqXtq
jME70wTcFBjqd27Xd+c+ghnp9IxZ/Q7Fhl0rH5iVgV3uZ7ikwROibGyd2YM5Gf2eHLd+7Xq+UoqG
mOH6Q2dF0bdsGvDYN/rDtJxOUUIjPFJzQj3t231WDR0iFRKmreiTMJrjhAB2mw9SnjWTBuNASgWG
DCaKWWz2J1lAQRLV8HVmKQQQgJFPxyOUrmeYbs2EWKySqBvU7NjMw2PqwpRiKncQC43QIDp33daw
rqRXEbI3mD/SPrlp9Zl9nghHJVHE0IJJZw1gEE2MmpI1EEaOkS44gnI7ZB+Eb2yEZLJQCe96zJGb
KEB9gfaTsaOgVx12+bNGsQp0aQzvptSt8ZOZTHbV4HzGscs88TJwYyr/KdZTe0rw0nqfxjTpv9B7
C2m6OOGTrqBlRjE+W4LMIdgatFiw7z1U9l7TfgRSoATPKUgJoHQYABrdaRbFcJBtVH4MheP0Bbgi
IgUFGITyCJk2l/mpXTDmWVZsKmsK79EXIG+rlWie9e7YK0RsLs8DfIf1rF7JrBgxXHQpBDa1mHTq
oXVeu7dl+knDQnfqLLggIf2Z2tGKJ91qTktcQwZjb5lFSIOGoz3bUNNIM0C62A8Qc9WEOnECY5/A
d9iZIvmiFAM7qjSmUjX8rIUoXnZcWaKrLn/7MKH/miWrC8uQQqLINaUt5a9ZsnldlV47xhVSqmIz
8BrcTupD4t4nDTOmypxKFJN8cGTJB9v5+enytaAljlJ4eC9qzNc3SIZORkDI+1rLU44EhoB3YVnG
w8eHkpFKMTBrW57Cz9ztn0fHX2LAf/n0/89UcPVe/tsR+69Twf/7P/3pf/7T7/LA1S985IFr+m+C
IzYHWlPleJuOwxlzeFeB4HxLp5PGUdexha6jpCWSJyeCj9hv0/tNt2kQOJ6Btdv1BHG4Kk/641vS
pv/nStOVSyT4fyQR/PeRwpbpmJ4rXBc7MmHWPLxfYne7Lmwtj9nqqsjfZXoXoUB1yeAtiBBNvZVJ
z/AvXpp/p/vw7/09Qs49HrljGob9S7BuMqpUjxFpcxgT4vd9EHdz/zLp38fs3CM++dt/TKrz+Z/P
7x/PTjqu7ngSAdhfZUo7dl1BEXYYzuDzS+eX4KCVdzEebr/GK2K/q2CFTj825iOE+ywvTmkud7a4
GiJAkPX3njtl7q+Ph+RmS+UJW7p0hGOp7/9Fh0MP6hwWNI6fwJ4fa3EJmLdMubcOkVOV+oDm5c2i
5QvHcjU1F+kpskNy8MVwX7f5C4vlTTJ/i6DVc+J1j+hBVw7erCi2GDNHD5Vl3xoapGbPVqDnb1OQ
I4dj5lFQsIzeQ9jTVqtfkn46gA5tuh8SH3o1V9sKDW6Rd1DWSiz8KJTfDSh9DmOIov9mcH4NO1bI
laBdlEbhNmheVE0DChX/4yrDFSVNuG6+RgWF5lhmKFd5ud2j3nVrgjfX7bBv4mhlcVVVtBUHOiA5
JgRSNtbqOYT85iS6TQq8w0ZThQkkLXAXEYnn29k6SvhbQDZM4zs747q02IBq0qknCCRdt4llC7SG
/iSMYVdqW50n5VlkX4/fg3FVF/lapyvKcMUcNr0yz2PXhBcIJQYCL3PjjNDTO5dpnVPLdYM2Dh2F
BRKYt4rzP6WbRVdOwDLDFwnbiM9qCHwhisTE+w6kYI35b93B9yLNiVRH9foFxV2LucnFYkavKONP
GXN6wGkB9TDddGiEY8hh7iS3Fq+4m7xEswERZKfH3VpzX0u3WeXceW3xwnP2k/tBhfVk69ZBLh+8
m+NxnF5SJP1IbDfagKd5hBmJs8BqiHlU2m+cS1FgrmpePZIy0V1eogEpbJNC7KN5pZXbYC8hi/Xg
l8vXyfpeuilONYNsH0HGSYeikGKW0eoQYcmjEVJSYgq9XWcoNZWXU84QpIn68cAEB0DQmmDrmtoB
3PeDeroz18vsB1scfRifdLg47SrsceNr39P5UjSvQ3Tx+mtSPahBJUF6HCUhmNHbjaqtX92VIDRt
xqN5/r1HnS8nfeNoxPC5+cob7gztVi9e0aNwjOFG8ZPN3LxgZsMPuepzrkQJBjl4l7ztNnR+yPoD
lwnvC9j+tW3wdhLpp0XWCjf7OmXOEhukOvC9AYaT+jn1PkQ0z/BRof66Nvmdxh1p+1cuCR9ONjqI
1ahjHzDkVgvCLcEVWwNBi7pMHFQvYuSCs4It8SvbnFxh303Oxbifq5n6HaElbp5RQSwzDfZHw75+
Vc9Qxu8h73JDSgmjQ6DJGsygYF+K9GAyydGtdZtqO7OAt8U9C4+AYi7dAAJaN0DHpzYgfZNbIX6v
uYizZq8NcN15llH/LgvmXd+x6+OYDNYRFx8IN/VSorddZYC3eoq2XADx0nglZn9bOOVtmyAjRB8b
m+mlstwXVrQt7PbnUhvfJJZTqHJk0YzPRmFS2po3bWDuK5S5vq4j+s82iI6kx2GvBO6IcYLHq74r
ZLktufFr58tQYqHl8iwtLDj6e0LccoL5OiByqxw3hgH1rnqRiGTKjgCe4jt5S8yatqAWXCm3am8a
xwfHfKRvQDNCZfzyoIZ3vW1x0HFoyEiPS7mmeJfCBrFwtY9jhI9TDe3BhmcsMeAzL0GswePr7OQh
DBDdVHKt1sU+Eyxtapeg5uUVItGNe4Vr0Vlyq/ESvyc1b7PJNOw1Tr6GhFWUBSeN3P2Gg+5k9fYt
/aFljuKXLiPAV8yPI0SOgjxIeHzq2lU3KveBMLy1EC1iZ7Ih2Z1wRnCUBDMj0TlLFjA7AbbcbTSo
h2LVNJK7GjMv92JaQfEnBHV8qcaXmpsoYi3Vs/eJG9BBhMGDNYdu3RBjptZx/LKgsljBsI1UI+NH
f5tq5PmheHBJS45tVsCcw6TJtkjytD7NK61u11p1V3XBzqv03TACvchCzOaEU+3c3Ng1UbCr0/Gt
btAHOLq+w+l5Goh9ZwrdfPZsbdNhwVPmnhElvPLwcKjBjA/8hscaZe9MaCEvcgXzphi8MJlzLcj8
6PRrHfPyDHfKqwv2ZgPGgOzQrVqDEt7joYWmHthHfUgPCvqcNiBhSddUG1AeYnLlnUtYw2z4SayJ
ABU8dK+FB1Y8qo+AVg5CM7ajBimq9r6UdCNEa166DD2ymahLO/gYcPyH6uenIuO//6x+560opzpC
Bb4Mb/782U30VhdN8aP9mz+1fy9uv2bvza8/9Lt/mer956NTVevvPuE2idrpoXuvp+t706UfjyJ4
L9RP/r9+8w/vy7/yNJXv//jHt6LLiQq+vgdRkf+uHFazvP97/fwv/+V//8v/+Oc//df/9af/9s9/
9WsfVbQhfxM2zmTalpKyUaqy8aOINn9zVBEtBIWyISERkrL5s4Z25G+SXxAUuDpjHOHxSz9raMv5
zcP26Dj/h7LzWo7c2LLoFyECHsjX8r6KZNE0XxBkG3gg4c3XzwKomSu1bkgxLyWySLFJFCozzzl7
r838S+gG/d7/zxn6t9GlLTiFa5qmqqruWtMhf5r7/elY57cGtq2mNImb0/PJBG0BrsUfZ2OKISLI
u7V5u2jrsNjasVIBUCFYY44HEWYHr0XUMONYm6O6RcDbeD7RcVZ+xoaUnTQvr84e0INLXKUXeI/Y
g+AM2ENrLY2WICAq2VDvqqsr6pMLVGPP6Xpc/un1+C+HdiqOvxxcbWGpNldStRjRcqkd8VuZ4DRY
hb1c6qtUtO9o50tjpW91uKyGrNrrrKzsyzK6jugRnLjGnuz4KTPUsCKt1832vT1e1ZIJgT3YHHWK
ojnOPpf5U/wmBCxKWh1zui62gXgTDzj2RtO6GYXZ34RNHLY+4t4EnbkKgymjKs/fCBgwD0wSENBP
ijGNUyfqv/HmVj6kzaxo9vP/TaMTFluaRC9Gky5bE7NnzBSHbAv0d3GtRnu3leY2TMu77XIgGfRq
MvSaFACIeJL1bGBBrXmIQKWBiTZ6bIRkDasNfDgxxS1OmZOhm2KxiGFgayYnpiAa0++l0vBqy+Y1
MT7kiNAVEGx0ytW+ByP7Ofdrs0hr1jpzVRjgNH8aMT72pW+wyJonNkj1yUwV5MjjVxN6bv8qDXSi
qOPX4zbK7Oa5E+661tyROIYsr8kPyJ1zPUk3R+h+x8n2Mgk0zYC28hS2A00IxEQgd3iD2qXe2vqz
OUn2XKI2liSVXUukHuShi+ao5uMvGp5oWZycaJ9J6xKhZzHaMkbbVAZPPqphNwmdpWybDNJIPm6T
5lHnvQeJAlUuuwJM5IhKRtdxcxV5gIigK/RT0zv6vvGZfuToVP7thv1tljzdsIgIVJXYXZM4W6QJ
f31LqgxQe8h0bBpKZp2bIgAMXgfVkViR/DVBehSYBPNObeSvFzqwE3Xj6WN/tkJ82yZ6yOP8MFaB
fkR8ra859g87MZQvDd6/U5KiOzDtzHzGCzLUP/uQOS5gBSCPeB8wnk959bR36f8FCWCL0RXOUbSK
u2j7BKSkjF3vqHkJAWeToKj9LpNKO7WKbeyRpz1owcjYSu+KNVcH2n3ZFvv50zype3L+8I77PmwC
8lA8Etq7yRTtR+Iw3yCeysZN6VR8c9JROcmkyHeNcEtGF6UB3y4vVzFCuWtOrMxKM0a0jKKyKEzo
fc9zPAx/gSsBu7F/4kKO2e7n1x5HOejJpiwXqZ4HBuZdI9o4/Ea3ARnZPN1D7KIC5i7wv7SJuu01
4xLHPcqaUnG2JCI72zwsg5fc1i5+i2WvrpYxNxdxdYis2tw4oROmJUoFwLB0qDArDuh2RWRdAn4r
32iMnQj8+J7pBDXEVbiWUxhxNb9bZZ35R60cvLtn0VFLsVMDXsY/SyS1pxWEvuUCAlW6bofe2num
+vTP6+RvegE2As01dNp8dOc0Gje/dzeo+tEPtioydoSSK+ZluDenB+v/Ppo/NbMOeladp97G682b
h3Z1O69UOlNbeswDCaii569Qk7stAZ0y64R6XtlMUiIlOfp9KPejml0rTXbH+T399cYez2Gn1yTx
TItDgHvpsSUGYmm6LBBfT+Y6qOG24Mr3lYlAkiLaMqmxew+SaqWZz5l/SA3xOlsKgoRXbyycV1Qp
6eqfrxXCnt/2FHgW8DjFFGWKfPpvDdHClEKNmwiDVz90R+Q6qI/oQB+BvFIzo19XPBAkpoEBNkpX
sRi4FaNORRs0aafnVjkXJ1wa5IlxVO9IQ5Dw5CJxdlqT29wK3w1wIFhnkMSfIhoOADUfJW+/XYpQ
i+KwirZepUusqCTRZ4mJU9sHIuhmbbWDEIOOsgoRbwA0p5y1PXWnD7gm1cQCjjDFkMwPHQv72qNo
sWrIAPMOZpRId9KEAWiC99rm3HudM+egWd9DJ2ZjNEoa3GrXbQmMokkxrQDzO1L1PYYR7BQbJ0bk
69iQQ6qGUOgYhdAWRaOHFsu7f73hlbiFlQPWgFjAeIcNgGilNmEIag0JckPcNpNZxLj1zFmRsQ9w
yqdPTURup9wZ9AYsdf0jE0zzRvyy53knSKZPY824Et5i74PErp45nKzqwenfKs2v9xZjx6/NZnKY
2xnjc0oRdzjIOLm5vqnukSVRCUxCQcTR+WoenWtOM+4DtNTgaTR5k1qSb4LWIuUwe5n1242XGxvL
UeS3HpKCt8B4YexbMz8ICDn1ArIIGFsv+AwdtIIjkUezaSYyXv/5tjR/P+lMd6Tl0nu12TWc+Tz5
57NcOAajWXQpEbLxqJxxLvQPhe8/W1IObyDwlA0chigYt1Jq8StCr10jjfbBzpLHr9tPT49Uppuy
bsYnpszhMTWKZImk99u8I897s2iZjwmjXM1xTgiG75nbNTsfpEarNOWJmITwYBDja6hlvPt6qTol
774sWDopziSdxE9zDDsLXZvXEbBnf+3UcnwVpYdLJHiat+feY1zTSoOwuU7CgsEA0fzLXmtNqrX/
NFnZaulFO6ZFP9M1cee5vzU1Pd+o9Kzw27VSmQhvGlssDH9Iv/tSWzcOdETYNOraVFXlYNrUwCKK
2zVAcxBgsC83mlPQd8785GpMH8UxiEQvhdk9f2F+TpN+s5aJYuwLZUSKMum9XNmrHEhKru+vWClH
3qtBfMbaPayinvi5PghbtIsFVTUX9+zVlr7+2iW6sG2W9agnq1aIaFPmPRCv+S2TVswyO0OKTVqp
JooIKCxdZ1nrlAivpkT8Egz0MGdtciExsc3nqn+5AalKfrucNho2S1fRm9HnN6ev/6mYQAQWu6Te
duuvVQzTfruvWQwWTSNwnbn2J5u6dXRhde3rBlRr2cGmErm6TKKRgN6sBFFK3gVHlTA8Quf6aYGz
oG3hcq6zphx6p12LOMI/hIe+4b6wn7qh19aJHdV3u6MJA5Je8FcnmK+ODp2cZjqVAL434ThnNFm8
2mtPgaO2J0I91Z2phdaB/PFmAa0M3YQ6mvai7iUhqkO6zdh4TtAnnX9r7lv/5UrRUVNtcAkmm647
vZX/dKVsS8ttxQQ+UTVy1FaRwj+bNvhZ0NegSTCv84PqJNbVEPqb1pXOLlS/Ba2WI3mJce+rXvjk
JjBNxopmLEkp9UOE02ShI8w0siD7hsmcCG3TCfaVTaxuJZsHchaeZscWaHdz0eDfmrfuyDPtTZjR
DYXKkT1mJiNOIqp28+mupKtwtJX8oUqQJHmGUz3oiSB4mTihla+O2rkgauRCavdDZwMjSwuQ/LN4
xUR11diodfI0wC2clQezjYYbRkBy/NLOPMwPVWCZSAv1d88qhn1aSfiTBQ2lrMeCbmQ57jWjw1k+
iXeHLluxP33v1LK76F0pb6VkKunbP75OCGEP4A2twmPpmDsC0ZqN3zOtzxEmFREDyCbZ924pTpXl
A9iV2IsvHJlj2ISTtmuSA/mxesSRDBJqyMibAq29zYTob13gXbxRpZiYzMnzQwzf6o+DiVM7p1na
83VvhlX3WtcxiagqEVsRRKVnlyM7eG7CaQhnOesZSy1esPjoishfAyJOVy5Svf3X5lQmcfx1Cf06
X4Q1qDYtxDGkQoxd9IoO64WV+aloVczgJIjsZODGO5pyhJi4cMVGXbG2nk42bgfNbPc1qBexS0O7
ykPa7oinDXm2plprtsllFQnZUtOJnYJMmjTkNbVTWp+aMg9ookfWGsRsnTmwo+lkzfu1tsm6+KyY
jvsWELrklr69cPmBx3kIPn/KIenHP68v9u/HLku3DeS/U4GE3Nb5fQ49FKg7hinG01GbB79xmvpE
5B+7rq1u5oonKVn22iAFdzxVQYEj1WVvJOCkpSsnsIVtn6qhs0+kIdPqd/xoofmNcslKZOO+Y0RX
N/bpyGr11rRkfmMthe0s6GfmQ6buSFYhFja2gwtZHQu9IQtOpuHeSIGilcO4rlum12M4Pou4tM+z
0LAq2bW+DsIESS3ms4hRFzgsvXWm8oPn27tlh1wprg7v2DGrG84w7BuIlzrHBp8yoC4RernHbvoy
q+I6KKp+qxrPFH3kZ5EkfYp7xX0l577VnOeJZlx7xXBEZWIvq1GV34CNqYtaIdF9aMcblnHvX5a0
v22lNJJ0kzGsZtPBprFl/HVFQ5dgWR5a4mVvymI9swvYt2j5qkQiBRLJESG9VWbIa2dJNrqofO4i
1VvpUdoFRLcIqsi4WRg9pB9XVcG9ZiTErPyO4Unot4c5Q1JaZb9CexhtwNGBSaBHRifU7t5CR92B
+BnXURrTI08sijEnNE9wCvFKSboAfjvNfuDJHtN6+OocjH1CqohmPpVS9G85DJ2B6gL8Eye5P0rr
WjP2pCq2S181SJY31XWWdE9aHEz6duw5Rdi5/3Iljb8d46hphGFyLKE5aDNr/uuVbFITKkzDKMVn
uHNSLYGOLPilToYuKScfUhz5hIka3bIcybIQaCyv6PFYW4ZY2fotrf1m8oLaAeWiIuawdT7VqZkC
Xrq1VXcevgT9HJjoBuMiJ2tTobUCScT1VbbnSafl50F+H6Mk3FhGchozaAPI+tojMA5CA4v6FkQk
wkq7qh8TH72X0QbFv1yI2VPw59OZQOXvQlFyEZ1Y2t9G4KACBXw4SZSaWodPMvVIFgJ3em3GSAEA
r30qjEE3OuQYFjp3o4z5eDRDyOB967yV4BqOzuDkR11OUxWjx6tV4fB2WMvqMeNdRqHJ4X84zi04
ADrlunavduHiJSoMUs8ThdBWj6i9XkBQqHslJRYrbjdBF5YnYurBmhOBGvZW+r2mdO1yT3nPjQAb
r+/vVBGTResyptCc5JfveEzomeSyj4WXuO/0u56Q8Km4yQ4iv3ywvZgMCmC1VAzBfrSgSOsU+ths
zA+gCe9ZN9RXJyWAiMYepyY/tK1lNjSkVmDrXbp5DU3bw6Rq0nQ85qr4HHifLNsoVkjuo0CGDuVf
ZJ8Hl/kjfQizNW8wOLQT3kMvvBuwzvIwtqJdRRDW/Kkza6TFv/QZrL/d3UgLeClxydAUp8v128mH
OBRniMac66aPzqIoXUadg5mQE9RBm2fBXul2Yb4OI/DAUSOfpQiq9ghz0nqK84E2jBbeusn1n6Hv
B21JMI4KHHwZgbxHjdooL8HESa4NerKkCSgvRGx+gwJIa3D6YuUfmoBhVAQXC9D16O0CGGEwwckI
EgpYCaNfJoH6lqQ/575EA1yBw1MDBlxHmy8EBt3SDKMVBaG1yMHEbd1IkccuBxfOANZc4XV03jCK
Hand+VawGqGxC9vRveQGlLQBFSgZMAXBWwBsc2e84yXIv8Y1TF6Ycvy3rjcr7l8dOzR0HEe10cdg
1xHO34+Yegr9FVZNs/xqP7SuSjpPDw+q8bqFxliFZt8YvgZ2tEtpRHMLMF+dA2LbRDxHxtK1eNel
MUpV1Q0pgFCQL4LOVnYzQgqSN3zPuRVIIf9Nc/3d3NxIawxiVhY9mCZ4qWqs5L1v6nbr5XEM9yn6
qfZeDdk2h+rc5N8ztpIrvJTvRs4pkn7hzlWC6MEq28sYqgEFgwkcuIkPetzcnTJmDQcc9gQd0jIg
4Ixt8KDnDZb9QJevpBwxS7PrbG+VU/dy9gd1Shos08p3jlgjj5WdiptZ2JBS3Ka85O0HjkrrmViL
7tY66r1x/AetzeWzNAu4mQET24RMmPXE7SagwPoaGFiuly87QRSTobfPMwVr6DlIuqVqwRHmKN/X
j23hmFfaNfgRa3dp5zGxeUPtPhLO8hoPqXyybffmFw0lXJinrKrMGPKOAsCFzpOUdFNYw7J7amnK
sZATKK8oSCkHXHVsfWTAign9SzhNu7E9wkg05NOHDEDOIhMElAxISMdVQ3dIxSO7NNPaYvSYAA5z
FLIO2zhFqDF55LhwNw5s2loqKI3dmKab0RIb2QjfunNQYAofivzds92nUberX0Z+HasdAHXnU+Mv
Q22r2CuvDYtd5urVLieFgD3J6S2GEe5NBFp6JKvtJibDaoa7ay1LzsGdTrhNLgPpwd53rcnYugsj
wngKBWbimDvqtXdVc0HiMMa41niF3IsBYCS2pze/FyM3/gK77IcJAn2h8iqccvbp3Vg3QBrQVKIh
5NjlXGaGWWKo1WEe2syfcpGPiZIk23msMz/V1d7KqUF4A0sonjJCDyIi8N6xvoQraBrekSw6SLIa
+hezB6NKt89jDF3WDHpJUg8S9ycJTh6xHP/7kLrig1SQY6fTkbMyDmtxwhsod9qzkmnx2UGlgbGJ
qyCYqH6R1Gxp0kKrA2cFNNK7/OchVoL7kNOj81xGIl8H+oSB3kmo/h9rqFd6I5Phqf+U4ZPBRAB5
2EwqmzyPpj5CaeTK11306AziGMWdfCUwU1/TbXWv9I2uSuAbl1lF6gKsJU628zZ+BZl2Xo4V1M9h
5hhXM+ekKjoXfzHsGThCMjoTZ6B8ohVkX5172ZFevoyNKx7mIYVw+2TCUXmnOBmnUBXrZik50MxK
N5771LhhCD2OLsT3WbUb4DQkji7XySwLnzyaqK9a3yk70z5/9UBstfS/UHcjbnpG7jmasCJSqMDg
9IWzjz+rol2Y2VSBXdw/kJATX2k8h5yFzSfFdboX0DPXecwF8CZlQj+Cz59mAS4BdxfLoTFZj0X2
YIApgaco85dUlauYoMNvUdEg+y6U6pabVrQMglBuv9pcSTwAtpCoA6N+pAMBxikcXcBWkfHktWuw
2+AwRnXYj67VfKcf94Pzi/MWKpP8QjrKUe9lSrMXGw6BKxmsOjhfscQ1j9PpXuTtH7eXrgQKHnok
TDn+a7aWJn7QvlUDow2jTrFkBhiHFlMfd24O1xNEYv6IKOK95XBGaMNy2Dhoy45pS3bfxoqL+ij8
rkWcZMEOzxjduN7wDntdW3NS7YmswEbPwVF5AXm77ipHHLJRQJrXCu3ESFU9FV7xFDk+55Oogi5M
CXuckX1DQjx22BJkY1dKeKzd9Fsexc2hgMwBgL1mBKjX341SVGvCYMlem5wgYGQ0NynOjBW704Cq
k2hj/6ggEsLyUpFqnHV3BRX3EtYXLEDa0SuzjP0f9OeKXZ2S5kROZHkZExDGTUQQL2iRbKUyENsg
lSsfuAWadayqPQ5i6lyk2nuzQ91jlOl7Z2JFVwGEnGkxN1c8e1OeZHpwxsq5E2j4qx/Ab4q+IR9t
NPxzZkfdprV9YMheYbwyEckWKvrXkwebHhPbNJyINrWvPBODwbuztBT1e0vb8RhnCLJCaTGa7nV3
m8YAVOhT75QOcRyWj3IdloyfCMv4acYIr+yMhcvPVXU5D47svvDxbwAboD6SbN3Ks+0SFuQUaXAm
HSM6KASc6YaFsA2SoCRP82gWk8GEOvq733fy29yG7XiJjkR3wLwXtX9R/TFc4UzY2xNfxO3b1x4Z
XDXm/m3M2oi8c/fICY3I74Yb8aAknX/wu/T1q7VYEjuhuogn5wkxMd7gmM46jjZihdPv4+Qn9cRk
6hNPs/PAUPJT2nhXACDdmUNSfSl1QfM9Oc3/PBTwu1Lo2h93NkLky7z4xKjkzz3MzXmJ6QLtV+ZV
dPFMYl2YcvCyy2SAlpX2hL825j0SvyxllIwCaagqoZas664alq4kP5uedA75V6mA6KYyC9b0w65d
V2z8JtaR2Gd4h8nkS+Cp2LV7dMlCTUd5UnO9R1MUfmfgo2wqfbxocZPtPHq7jqTxqeFWgLVMOkwN
5FS6WzzvENh9RjWCLNbeqn41cUqqulJ+65ICSWaE0MtGoNm49UBc9/iTyh2Rq7ktQ/TFSq3qyH1i
1G4VXAkV40USB8x7++xUiMRdVkTlrYdJAxTDw98MBrxYnekXVd0UtFdo0DIIZF75bc40EhN6aJ3L
atjKposoVwBrBlWQr9zO97eFRsil5uN7qcpLHfYdozZl79nYGU3vZWwLVNctP0L5UcJ2IKtDBLAE
W6SI8UeS5tesS38S13Kuyg/f9m9ZqIOTBO6dhAdFmld1fCyU4sNOlbMqu5/SQcDlxzdiWo/C2WIj
3TcINITXHSdUoukO1rob689xSjZIRw5aep3cU3ieXqYly6Gjt5MV/VnR0lVa0SlkfTskhBsOxaNd
c71tiKj+Cb3jZ+bhA1QtOsiSHJxmiBY51kq7wKKoETHglDCFywRGqP0DQaGKpoCwO51YY7zvAxqx
PNngPaRRnAybwQnZbHOoSZV1oDr1V05P7B2ObApLk15dCvUWbWbaYHLUaw3snpH/6Ct93wpaVMVo
YVJOxgdtLM7SDk4ME78pWbFnFLyNbMhQdd8iySFVMK5BjNfNLUCUofTqC4ECV5xvsEuyvWjFKqkl
ioq8ONE4AOQ13I2aJGpVO9ix820wiGLi8HHygEeVQ4e1joMbpaH4adpUT6br08tib4oMxvVlxo+q
k3dTnUSnsULsKPG9Xs8V88h1HZm8BR2E/MLctV322vNnDoo4kWfzY0zFoyAAfWF1NEpkG7wUIIc2
phnvxgZYvDFUPgHJhCQX4JPVpCEkzZFnJR8ebFd/jYz6UkS+e4cd81FiDiFyCCSacNC1BFX6ERTt
A+PJtQmaMIK8UpFkp+bZqgNYnthTLJIx+gzvqCUmKqpMBFwqiETyZpjyyZn4/g3byRiIu5m35WJP
4Y7u2iQ/NSzO5MsD1E0SIsALksuCnrBs3QzArUt/lYzaB6HBq9rsCjIlPUTsFDxwriF3OZ2ABGQv
RQ24Je20hzbTfyA+eU2ag7AedTzpC93iGC0JGmaqSRyPQsYPslVz6TQLpar6Nd3YrgXQ0jJcXWtq
0dDGh2CvwRXbVX59ChQFg6Oivre6yHZSjCUadYgRWQRk6MIglreSfEHb9NBk0XddA9HfapUkFe4Y
KwjKWRTosQV5vyg4s/RN+ywR4CLbsT+jSF1JTz0yViymdJ0D05gu7Rfx6F2MiFgSmg6E49ry6pgN
r//QIeKt9Vvl1Y++0L8haIixK1tnT/NJMldQE1XDyvGaS5VAQHWB027wkC8zG0185/VHIumZBIhe
3YggHNYYCJlLt92zNsIcb+rwZxgoW620F5r09r7f72t8WUvceEy9+SPtaAih8bUkNcc2fn2A8A4j
MzmcZn0ntBcd7XF0Cuj0TfcCumjXCS4wQzIj3ko8zwu9iD+dInptZbrR3DpYavRt10ke3QjrDXaN
Le9GHJJ12D9p/LlAAwlHzkNlI1jsFqQO8gcHKLIsZVcW0S8rEG9+n6JVoD8VxOVKTJnixCEvcfT+
9HPEspkpftXWqOOQHzVEI4XYikg+8d9xG48TkTru7mNlHBKQ41jju+UYdO2JweMptZKCNKdN4YKX
TzixcIqYHAvpuB9RtXtD8kgRnh/cXGO6ZXgRTSzRb/zkCR/fNtDL4FDzvaqVDCzojotKdzi1AR8M
k8ecQISLZblrJsH+KjACZ1kE8jkf83WeZh2pdEjVhfVdN2N9bYWof9I0Ug7a96KUpDxZDpm9mkXQ
CmU8JE13wNVOBI1RWndFFRzHKaB2uYf1VDmo6JS2JUM5MFEtFUGXcgOHxnk0wld7iLotJ9Bsh/S1
gVWh9SskJMGhvMcWGcaFnj3bynCPAlaWAtQ7WHX+wdpqt2z8e0uLv1eiG87J0P0EcFqs6qaOlqHG
N7aptTJhxnOrZPYayvtqGIgYHTUUuk4NKxzpYMMkh5EJpcoSnTWLQkCx4NgA3bjq+cLVQzEFfBzV
MEPdjqsZ8Vw88O9LML38MSktv1VNFxVQAz63vAD0EcHeN4vJqII+OE3QPDbVyuWlmtqZE1S9NQ8D
r8pCBUHUh9C0245c2IjUJKp2GtNqXS2qNinXHDUdkmXNnU8/bJnCQERPpW7tIE6OBO2uhBZXu9RO
0p1nEMlZxfLsRfpZGdXPQB2PKRzxJa2iX5blfx+FshzM5t4V6slS0qMTIRurg+chcWDq949kRdzp
xrH4mSD4Qjy9gZ4+2o2f7G3PPzudCRQVE/IywvP4AYn7CI5Ree6m1Ig8Tg+662UHCJ/h0rbplI6Z
9R6Sh7gOaLptSCZ6qHrTf40Uh14InV2BmWVj58V7yi+z8Szjk772uuTXX8GYAdFHTqI9ATWi4MTY
+DOo63US908NULNNK3u5yoaWN1z/RtmYA5MDeKaIu0DCduFU4ayGlHgEqVloEgE7ZnoIARtgJ3Kr
t27MXHDfbXQoNTOiJUKKoMlfc9GnhziQ3WpUeVewOoqzgM17aIsAyjGfjYO9bqOw2zdB5OxUbluf
8puQXU4jdqbpO69rGa1xTYXDAkS9s665ufdKGCbHzoGvH+D6dqpz5tnGumOpz2KGHZ3sq0Uvtc92
EvI1DnTJzmLa1yDIbQL7HSzuZy26o1BlChfb2YDr14v8+zhHc2ldvDBFES4jpX4HgAPCNlZ3g9/t
OjACK+abO1NkPax4aiGNlL5NoVbVuQyq+ywRGeigbrOMLBxjUoyMo1yLDHCOJ61nSj+YIzUAf82I
7OemHoildon8nb9aWhX9AL8hSsjWrecYgSTVnmEcfNglTO1L68OGLeB7bfGiRFq5ax0/JGZdM95K
Yu5IgrA+yqFmWYsB2IpRDR56zj0LtP7WR2b5v0gpGh7NmFluSEj5en5+bG70A/v3KkrSje3gaSmC
/qer1fWx85SaHpkNsCth9JPYen000EGyIXqiX0V27q5MbBXkI8hnguqrm11UL6mPBR0/cLaPBcHj
wSjbV9Mt5QrQ9bDPp6+mVfFUkmV5g9Fo3quKaObp6RHI00l32LPm/ykNjWZT65ztB7sMjqSPBA/t
CCOMlIVVi8DpAY1E8DA/P0Yfij7SAv2/Z0KjuLp1E5+ETp7LUroay4CEyaYwvZlYXePD/GDXyS9g
UYRBUzt9PaXrxdVBBXT6+obp+ZARmzsmzuU/Tyn5Aux3flRyon6k3nzLi9HA58QyhLm73tuqU/Lr
D90ShDXW+RKziaNmn7oNbgMARHhuXTe7DpEVEoUT5Z+Z458S1Dkval07W5zq5hZQ6fii0Refv0Eh
RYqoILnWjVg5p4Wq7jydrnjbqmTDtnA+Fd133nNhbXvHIasmT1WqACrVhuS/88gI87VmVMop8BXP
eoug3CTngjTSV6fqmy1NHrH2bbVfWVJj/GMRWOGOtdxQxdTUj0mGjDF1CUWL67uowBP6arJtMCee
ucOzZWNAsxBCfWc1JHGtKu0DklftrguGZNPzAJtZDKI+OeK2T++iVq78aEInHcZBqYcRr59yiMeo
vOM/hWKYiE0UGMJfhOPAm9yPP/yhNfGluaTYhnm8rvXSuCQuUO40bn0OioSDk1y6MKYY5Ig1kjZG
Wp/J4VA2CnDdi2sl/iZqou7m5GG8Tkq33Mc0XE9mJrmv07H4UUU2s39D+aXXzqVQ9eFUq4MFtYBO
S514Jb0bJDKJVosnq7SblVaQOytNU9s6oig3JE7SliRcGh2+2+0hCTqnJOj7TQ6H/MFSen3R2KV+
BSrZXFCzFgvUJdlbnzCThLhvbfNa5m+NVjxZevVeNs1OOo12H1Usa8CC4oNZTde0ztS1UzrpZv7q
lPlrag10tyHWHgKBQcZtA/HEFt8vfTeUL5ZaE5SnyHJXDaMAO+Gi02nomjeF3AwM3V6p7gqn/iyr
wpmWUOMYcpa8AfTBwz99AY8zemHNeqZes1aZP9505q/bVmvdZ1ylN76ufcYKyRdKEZYPJU3qAw0d
UhBLq36HmL+Yv4NmGFQdSzPOHQqdNe3DcRO/eH6dPgyDXT0YIdArk0ZXgKMnzRDXx7rvP+RhodwU
Zt5n4JRblNLKrYpr/EM2HsneNq71ZojSMqCmjPCbmeVd71ICYxvLTzZyJMVjdGGmpBZLld/AE09b
KAWdq/GX8KmnBq730NVGeFKGMNpm8fg2fyEzrP0wGNZOWCG17/RATIpynB/gY/k4NV13Olum7UoZ
akAGrN2d2iunzMn+eFA41JyUMBKYQLQ4Jukm2c7fMvz1++bnmjo9EmSavpSDuU4bdwwIbPyokoRU
E6VaC32AxSdCFaNWzmxIqMUeGYb+ozayxzZTi093zH8orlVeBicqVqS4rkpTKpwkaHNw18JV31Lw
1af54zC3W/ax6WkZJT7TN+hSyOoMvHvTk4Zh0FdGMdtGJCr4nWojsZOo7eYPSyZ+p8B8twrpHIKm
Y27hFDcn6YqbW2NThQ7/q5ieGoVViIWMDfjgenCcv2P+3hg57DajtiD3xcWWmteUpaSAXNqodlFu
l/oq15Rh02imToKQHC7EhGQrqZXBe8srrXNY+Wnk9itd0+6FtgqzD+a7p0RFDGi2Ool1ngjfFDFe
529Fg3XJZFK/jQ33uR1a5RlxsLMyDDQgrUW3MMWw/5bxo2M2pO+9AsuqAlz3SL3R7+IaEXvVAyKR
PlOy+Vu6UD0lTshcBtfDmrkgEl3Y9tdBltVy+kGoFb0XrDpHtXLM55ZU0H0cttmmJn79Q54QldYf
gFzDjdcil6o6urkEo5zt6fk+y4ylMbrJeVCM8mZVdKYjZZpX9FyVtgyhk5qQjuOyL0goyrnA00ND
IzhGyXs1pGo8hoXT7/wPTw1JXxmmvJoKaga96fxeG7iBhfU0f9JX5HENQfnuSq3YD4kNuTeOwmOF
bZqExunD+cGOqvAoCyzPPVzGztdIMJ4eatf746P5U7MSWzKk4kPyP2yd13bbyrZtvwitIYdXEgQz
JSpYkl/QJNsLORZCAV9/O6C1j/c97TwYJsEgiQRQVXOO0UdtgyIiqJ5xzaCPkTo9eepmObyyiIAU
FTXoDsqs3OZeZTDHUAgbYwr9wWmz2DVd40FZ1jro++50FeSGst106imenFQN5kk0dvmjA+B8MVft
OtqpiDhycYwwSj6umzENLRa4JKWkBPmhLcbFfikb6mYDWGYw6Z9zYamndUPnlIrPsjGIEVhAZTzS
Oa4MrC56/vuU9db6vPUV2t8nr/f/18Pr3XXTU0fc1XrN4dbM1SPL5waOFfFPIqwew1GmcC0zg8Tq
hYNVLDvXRxqPzoVm9Zin2bXuX19PlPeC2U5iRP28XdrX9aPdU7TKk/Z13fX3BXmKirTp0uy47lMM
+VzUKBUYBfnAVYJqKgrPBSRQtbDGY+tRCVJgbRYJxf9BDr8JwmjeTYywnlIHA8yL17qLzqJm5qPo
2XSLGtXw+3qa/IiE4XYQeD/c6VPMWXmwZqvZJo35Nc5gYYsy1M85NN5nOULcrcYM0WMvw+fcHBjS
BR5rljIeRs3nptGbZ1YfPeUySctjuZvM4RP47SqoW51Sb1gOzzYChzikCSqTXPMzU9nrba9cpjr8
PUb6WSd26JdHE5SwJtKXklmrDgKB6wFpSnswRZ0+YXWhmcL6+bV08o+EUClHtuG76ejzvgvDfp9U
c/GBzwcgbJZ/dlan7tQF1o/PhXVbocevYTXeVLrSnw502S2uMBZ7bWs9KuXc8GvOn7j5tOdM6E9d
OzFf7cbE77KfIDHsn0moVQHwW2arFT5jhXSfF0vGRaAaxKw26Ty8zI0Vnlqx/MmjSrB2zuA5LJQ0
NZ9/F7VZn9d7mdomDxZld3vV4C9PiEDoBqLCxztQMaBaVt3HyS7vsV1pgTu2xjY2iGMGmnjELBcH
iYGGs6vipRm43KTOhmTWbNwzPJHf/VRGvwByv7f0uF9y1kyEzDvOXkuT/NUr5tf1Ca5aAhUdq+p5
4jw5erkR7QGvaT/cwrtKqUe/0tYW5JiRGxDpSnQa2qkMohhjX29QQVp+iE3qNWSbwBWUC9rcsjEa
6QZLdOQPCgBzmBYE34k8zV6dBsV2WvfndRPrxhRoXf5RSgmGVy6LmZYaXxlouVJvYgQ2O6ehjF3q
DuXBZHplXMuevVygH/ZquBRTdOn1l1Tpx+X8LDn9J/yE8XLZzxiWhGyU1ykeORrSKPndo56Z9BnB
k4u0INb0fVEPxetY9YHpUSLLQKJQj2LdaHi/9HnJPxGYBIVpn5OZVK+RmMTembuP2MZcQGyLGiSe
IT4yTTnNeF1eoIvm18qeOXaX/axInz3UCNOs1Q9FGf27AQNpA2aYiIhOa21fQp/eEHkyPaybJqIO
A4lD2THGQj1xvScSf7ynplpw5+XZDvOfQ2N5d1Ij9JNaOP9keufd1w0iozHAwpD6f/fZan3KkviF
AGs6QJVNm9+W/TEkMlJYFgs8HaWCk5VO4NHpV3RZALLzOKJq5YXCxL5VTbmLDJMMayqxB6vt31uh
xrcYUoWKtJp5gFFk16Fj1T/EvxgyBOXUSdzWW9pyCx8PTH+XxMhIKk+R08kbyDt5C2lZ3Na7ydC3
lCtw/ZnQPGKlGB8segIPonCHB5vgJR8yWs73wd11n2yVf4AV47SlpGWVWGFcys93RwrrikIMmmUT
3gujxXleVOaWw5CoYvB618qg8AmjEaqZo9fHaE4HQo8y7eRJxnzFGdOL2vf0sAAkUqqOYWfUrFMV
PTWY6c3pvS4ryx/N7peXRcWtneSfPCVWjeIYayDAFlo4N18aaMZtz2yo7bVbHVrPzLRd3r2aQ2r9
8LVBxLc7Pa6n0JceTSE1JLgwlz3+nlw5YIAsr309/vcGYMTPAY9Go2ltvlfMxtnpvQsof4rwKeWG
1Vy/b05z6F5gRda9ygN1Uj8XUrHO/PJnUSh8W4Mln9RsLM69ClB/JlITNwF+5H5o530ZmxVlvHRb
dRT4OrygO50i0AkJjn1S0BWfCBMYySGcCXH4n30dC1E+5eXh9YldpJLLt94PjbwpN5Qe7ohw5KEm
Q/6qa3NLH9IA95pI/brusz1X+/fWsm/MSVEShWnsZvKXuL4sO/8+p2Itp7aaCtH9P2/w/S7LXVEK
edIKmjF/X7o+um6yCeyhNyAM/l+v/fsGNG5HeA1JH6w/8f96nj562zbs1fP3q5ZfXjVma9rIzobf
WE3ffwuaLNK6liWe1QgvMEUDg4PU5z2zmwcrUsZTQbtkLm7KaJydELFVxNL3QGop5HFJokRjmN2x
1Snm08ZCij1DF5aRUO+5AHWcYDuc58WlQ7zCc6g4/dWBHsSiyokr6puLtLpu7gUqSXKN3gYzQcqQ
5uizZZ2GQdsPww3Tyc3UZHKaQy3UNqNKwL1uFcmek2FiEW1NuyL8M0yq/qAqYXxfNyYW5a4BwGY3
Fs2d2J/0aHiiAVdeSGn80bpq/+Q53Xg1YNdq6fjLkulPRXWiQ23Z2mPWwo8xrXyrQVQ9O705YkLt
i8BIL1zrkve+r92TToQGAB7ydUi2ShZjmg/kHymFtE5CAB/iageQVBf5w+IqaWsibyvC0vh5w71t
m2Zbtb3OLLy3b0XZv4QzNo1eM3/kM5gbJE3am5O+ppZ7U/m7vSrrTjWGsiML+70upoouKyVSU538
bia/DfXW1pHIp5B9i40jOH9Nvaco0mwLYxqe7AmibAOsL8hIsX1xxAJ77U3he00dvUZACk/oaoiC
XR6t2wp8blO+k6WivLRZG95zsCnrY33iIs+T1lJHkOCLhTH/0Q2j3n3f1dedGVdeyNNs/us+kGwu
9svOIemb09+7tpM683Z9JDQltGJ8StsB0fFTNVvxU23yB1WJeMS0FD/leP0vLG+/H1ufFbf+7FrD
LUTv9r2JQr33QxLB/L/71lvzjJWobMf/2u/1k3Nz1o0SIoKt9JYWxH/eKZERCK3Cso+pTqeQmObm
TmYSMcCEC5yJ0K3O5ZuRi3C3HnlD0yT3ccSEVsgHNErhZyzeZsMcmIdQPiedy/IhjDZohoxqRw2E
FqYxoSM26qeEquhxkukfw8EjlOX2PcQ5dk9lpAZYeIOQSdYmghh5p7U3UbfsyTdZjNUFUdvCrcuL
knFOOl6Y+KMxuI/FlLjXuo4Ds2+Lc1OVD3MSVhcnaauLlkqBSQfYhEM2b+6vO9VJ/fdhmzBOZpBx
bB1FF+7WR/9u1rfBBZ9iYHpRUeam9Tx9uIx4ezyhyd6t4/kDwQHrUYdahl2oZ4gBLjoP9qcpTV8l
LJA1mwkKRLMyL6mJRivSXsmJoiCo2IxhSJPBneNRJwP6qI9gv9U6HwNroDHhlc18cmjybav+sddL
fTdpVLIho05vkmLcZu5GgyZUOb0N6d5TDeeH7lTObbKJ5lufhb2FKBaYBbtieVESkXKgZcN45lv8
0jJdBF6ogISSFB87N2CRJ6/ii3gv+S5pb5+tMQuJB9Xs9842InxztXLxsJq9mlbrk7fSHaiY1HvE
ud4h9FK5qTrXiOllueIwVg4Kk2wQ0Hhw1JadRgNi2RQNeUUZKRBhq/y7y4UqemnLi2cVNbE3cxjf
mnl87lB9HPt2QvSQex4AtMmAVZyztkagwXP+bvKGyJos5ciprUY7OaGKm8hbt6osoESvu9cF57qx
NKaYWajRSAcVHljRGO2NrNffIr0hiyIpcjAaaftGh2vdHUbMILu8uK7+y8QG5ItTDT3VYsdEopk9
rCZMi24pbQjx+L/2l4Vp36b/fnqG4oRyaXsq03w+o8udz+stb4o7VkA5WqepOJOK8+/+MTXkeQ5A
TytflCNxWRsAzsr5K444uJoi+2EPeMDi2jV2aZqGDBzpQXf79E0Qi5IKNdm49dyBz6+7ayT44Ndb
ql1J6sqSksLQV+dCdsneiiIac4Zy6vRERbVCGpoZN8U1Grnwm8yPqPHBvW0Sl05s5LEvrmJ0y3xz
aazmZ6JI9Or75pzat4SVMpeLw8TUg9JmpR2U2cs2qcaVfKiHs2pzEeNSfxRKLcE92/mDTio1s3j3
Pur5Z5jA/cg98SJHbdqqrkl3n7L4qbCLgAmddkziSJIcWMvLemvdkLT8n30VhCsvxA2Lm4eiEBZg
ouP+Z2PknXfJDfRnuM6CZmjgVUCTmQgZt0MH30njPmLNDY9VI/9Jl3vr/rJo5qOGYyNMGVqnxLkX
nkG0wuzt+h6bTNVU4YGZr0OtnM6AmrXjKYNszzixMfRyfizr/p+40ayzNPmQjXb2jkk6vTRT4Z5x
K30wFTQ1w2Ct/4mLKzumlv4+JjK/WFZHHIk+cTh5w7FAXd9ACD+2ebLPKv1Vo4RObrvtEiMfvmGY
xAHlwvVKhEvvebQrvIY9DXivw+GIRx8Mrg4djOqsSbOybQG3NQmeP9LDSN1xfqda9By3qjwWCpW+
VJ8ODkD5NBF+GmvJ1ur1r3FIn8fUzfcEmyHWVo6GqOqtWasXjotDW+m3wmVsK24ePW4kPRyKwxKj
gU1aCwjd3SVa4jzOxvzQaMriTpWQyKEgtqGnbydb15DsfVXMA/HE3LsyH84EkVfpMAYj3qIt44Ov
Z0wQSvc4kdJESNPLCHrtOpO0xUwnAj8Gsj5NsYVaogd4DWjR1GW+6dOWIqFbfnpt40+o8CfOpzRy
ik0c2y9qJJ1dH4373tNZFuhjht7GO8YjozYw2XgbMSGeSIUsRpoornR/5FZFFkNRPDox8hE1EUCg
kzTxBbOjTY64gdhpGPCpB4TQTRkSQ++My5ASnzaaXNb4ACp19r2kvIrUIHin+pHX1RjoAyyvkuJr
WiSlb9faO3ZPWu9t+kGoA6hILX+q0Cn7bPgbLeMk5YA3a4rsHeQF60eJJVRdauCouK9FVPd3GfVX
byA1zYDi5sInILri3RVd+VbTdWSmVkAlW+52k/HUoY2/xr+9xNWJhSAJJTaPGBtIahabcRx3SeP1
b6mAxkfbE7I8osjCUSX9YjJovTI61h2zHQAo9kzBgChUpspt1JH77Njod5m6gn3ryUDYebOA0aa6
Oo0FFK7k+gQTEa/0tXE8FX2ybcEhbPPRhB1TInV1NPcpT/qLmlL9H4hu7RqW9a4y3vtOvBpR1ZD2
IxMfrzyco9hCy0orApqMuZ3qGieEyE9NbP52oqxH5QWVEkoEZMy+24uY7O3+DyXwo6w2UyRVwmbD
f1SaNJuK9v++s+VOaFR1QsakrKZRnOB2RM6XaVvE0lKFoZPhe25wBozULEZU33WFDF81p5dOGu2Z
8tXGtMXWZjILjrku/bRG4uVV44829hR4EOmBLGDllhpU3qxNZm9xeUyXVgi8Fi4DcqIIVKiDkiIv
joik8ZTAQD6Id5kRqTcG3F4d7TDYiTtkDUTAFrvEe66Ii9vWzQA2MGE95LhowlJx0KO5fZhsciTL
lOIgiD9t8ECAmDEJSXA5pBlUMVIYWBMkldKFxOBJqqnZ/Vwc7YZMb/ZsW2cFB/mIaO9SltaeuQy6
FCCFWWjJw6xQOguFEvpMBF9Y/t5Ca0qP09j3JNk20ymEPyUArF4xlTYXrCu4SFPvCK7rUyoLNUMu
JnNEjmnCSj8XLCGqsC+DXCVXnhyIL3B2dFlH/qDZUEneBvPxwsw2UZFxeYGg0bOJG6GcnVm7zVyM
HxLagGRneD3V1E7Jq3uetuUDXcAthrhdSSPiIa/w5pB3rlxDumxlTfxgJHvLdztmeG1H0Go0pp+0
C7ur1UgRmMoCBomn186mqmOA+fTls8FhsQg2p0tSVPNFpjFgyL/311vDnCl+Rtn1+4FRQb/cGWmD
k7zTfPIAjrE2i6NmJHvRkr+O9gN8gCBIF+HtjfiA8eJ6JDVS6jopvY1FyjP3GiWcIyR0KqGcljIb
KBjTDtUj7WVCp1yTjIgr+RkIyxIFCOGmyJ1jmKm05xnrdxOD0QYm+5dT0FjF3RxUibc0aGzEShgX
hBO4w+idTLsOVkdB2bq/GgGsyE5IzQtrYsSRNxLrGSpcA0IYt9WECGNc6mNZQ9eqTVKIU9WOUOPy
Wrpt++jpwCjDsDV9JWqJX0nyxwqRE3IKIW6zRkZI0lqbSLbZtlQU86K7ABYUUkPyFvxAwjVQtb3k
g8v73iCCxGIQDLCwvw8q5wd9KoTpPZ0ydNx7M+4OnjbV13zAOadkKkYtZFmi4ExuFthM6GjtQ5iK
68SzDtmi7SjyxMBVMfg11/2ZOjjSdIETG2+WJnKPS2TExRdlZG66FxU7cGD31rtAO4i2pq8wEyPz
6ekgfNdq5DwMu7ZhjQCIoLlYmAouuhr+wjSFTsKIWKvF5kts5XJPKwkFKKMpfT0AthXXECLdO4V5
0IwIqCtOitSgSHH9HNCjF0r5S8MWGUDdI+08QgdKnRyhb3/NImM6Vd7PmlZjQIWCjyzX0dmyXDr1
Sv07DAuHNYnX0d3yvNtslX96bbxOFPbvVOsRcSJu2vRQTvwilPnPrrOe3GZKYV65fDVGazxxUSO7
L9TyQ+zM1t1g3RZ59mNi1XdCxjWMgbpyIBuaubmWU29XYWNMwryt9+x2bB46mThIRjgLWqKJzgRF
oAsnv6DMGuyUjmMSRh2xHMrjfaNPD32VG9d107aDcVVa8np70NA7rEP/PmDTaqMnsDxxMusgdJjl
rk/++9r1ltFQSE0NvOv/10tjErUQrpeV3/eWAZkHyfj3m67v5Qz6rbE7YCTLi//rR3L266fEtX3R
RH+Sshx3TBh2Ud/Pn0R0kWWIQOOdADpqbmQJUq0Y3K3UR/MJgyOgjtgsHvWBBIh+VqmvRLOyB361
yLLEK5J4eVbVjZKzF5/P25g4pMc6BTWdSd2EJb0+fBI39EBMPrS4fYg5DTrgfKdmiQpV87z4KEoi
VC00iGe9SSlgESdEFKdmxfPzpOZUZ7rROjW1esYFR6rVqOovNGlVhLKtApGQuzVGUR8HZLxf7za2
AhCixdWGdkAe1EXwGWEevdht8Yf+/PhCFV5/sop9FT9NmZu/jMumtrN/XKEMl3WXMNRul2lqHjhW
dG8651rYoqDEN/xjxOmxB3oCmzjKN3X324FD4Ef14itISm3H/FD1lb57FM3onCDgkdnQancFQ3dO
TOJuLBnA7EYUj+mVSPvSd71E7nUlcyHcYmBvSsIjhhKLVNyKw5yXXxFpP5ssrUk+GJicLUDWiHZ/
o/8ctbZinc5pM3bmLa+7IHeG+KRiWt9ERb0vhkAj7cwV9qeLXXBjO9EPByJzYcsH5IzkUZpoJZu6
2HPqWR+VFwI7dw+GHvcPedSNr1aEYNmhiYm+P97nznyY+wxeTTXqflNjHmhHpv5LvOxb46mPpmIV
V01Hhl5dS7N4olP0UPTtXs4N6+bhkPaNn+JQqsgm6rT4jfi2n4QxQNCrlGNVedtRjDfs3FrqoGGe
MrFp8YYURhXg6n1M2+RIv/femPYr0YmPbfQ0UzwVFuZPspL5RRMA4pV4cCNSz/RTz+ksJuefyaiO
fH1fPRPkojXgpgM+rgVh8I44lFSA8tHA3PCIbTdQa+WUt8Cw5ietnH26UUcn9PEMB2ohcZ9NNMez
EKVUPBAa6zAfoFTf8SXO+kV5QvGKYg/vSVbM9kaMORFeLA2IwCxIsKnc+pDq9idpwwvb4rkC+rSh
rYQYd7D3TVoGcAKIhhkeGyqSXj7/jLrwMv8qxprVgvVhGU+2LA92oiNyJ+52sf90/DMlOiKnC5TR
Bv03kJM6X5GrH5tcf0Vq/NYnaYyQSQmqAvFcn39ElvmoDfJEe/sHoVz4qpD8osFPkqVv1wQgcsDS
ew+uIh7hFdnAy2vvCSZb1JeXWnHugEgfHV05UkvZWC0mTGE9qIN3HOqpoo4s6cLZ3QM+D/Jp7+Xk
fnqjfE7AfjAnwpsXMpWHxTwpjyOXflPdU5fGG+nMOBegEyf168icC7vn7gz37Y8i7RMn+Qnk3G70
+gc1pUsVw1HC+USjOineKybOiKuehxwmOG4RrjsaQ82oHt2MUoBQrJ+NSWsBtn+HVsyX4AbnpV25
SJ9jymVOo/5wSlrG3VIMXD4vqkBik3NabSrV/I3huVH7z7Io0b2UiN5srj40lgk7ZIEgOxT5THPH
DrRanojPSfWOhZbsLGaAYwIBZBGpbiURYgUzm5RrYmaLU43VloT0TZRrey6lu9TTH0cAKZYzHcdQ
g0GY4T6JwpP7c5T2kSaAYs9Ps1d8CVP+gBN3RAVHCFoRyMm8Yljc1bTAo57WlzUvX6ZPkuEe+W6Q
TDadCZO+T+vDczsUEw7mUb1WqbyrDtX1MaZkYmDj7l8YRMj2DK/u+JMOLZnVKqvWRNcgCMwHd0i/
sACCjq9ujuBRB0p4CZ3SwvLE5Xz2q9jetX3+wGn+q+i5cOW005KYVl16zdXk7nC4OLbnA8N9aCPv
fZD1pk9YvpbV46FXN5bRHqUxXPrGPGqacqj09OK4V1ZPR2vsqq2TLTyY7rO0C+Os6b9r5aeFUvBQ
a1wbW4iZgEwhGfzqdO2LxF7WTngr5zxAIfpkWaIhkwHT5TCcPTv/oFuByNKIEO7HV2mrL8yzA1sj
U1uQbjpqKP4TRX7MPd4uHa0RReN3hEegB4fyCzn6sbY5aZsW7aVDb9xAEB0G0yI0xAS6cawfjo5S
IwLjPibzS+9WXyjDNDwqpGny1XcfkzWdWixhlVedrV/YiEilGm8aAxPOryKPcVJwXkqlQ3l0qYir
9xrFNzuwcXo2vk/NjCa0giHl3fDRPFp1GnC0LpKTdK/L5IycJXCL+RRFQTHON3vJDZ+gGiHAOpWd
dSFgahEqM0iAPUhgKQ7yxfL4P6JbObq/4jl+M6L0Rk6FX8p/SmZKM6nKXfuGrKI/l1H0Rw/DIJPZ
uLG1aO8RbWUNQd+WPN1GG8Hx1lHaGJoeg0BzNVm+uoqGkb/Yzbd6QBVuo5JAHnwpoTiOFgUKK+uw
UEfuWRvGT5YsCE0I5ermsPK7OH00K+U0GuT/utVhGW3ULHzXlM53C9DnjvpjMnEcOVTu7NyA1W6V
ezjP5HgTU1Ep7fsgcn9yXpBr3VWpeUFjPGSD9WV0HHkDsISOI7aOM3wf7UeVh/fUZgqBRmNnCBUx
AaL/WUfHZBaCBAnlVqOIw9ef73Q80gqjHZidDYWDYwkIbzY+zdD6bY8tdkoBN52CiwbZ/Ajr5V3P
5QTdBiBk2VG4Mq1HaY4fiAGoFi5IfF08Tab2bpUXFsHuBkt3hPukOBgzR9NAUSSh2Q2Z9Wba1iPC
iF1VjmeEa9jXO3KaqPTqFYVBkQ1f6R62wr5lZsu8qv6puNn73QTavLUUjWUX8kNnUE1fmAxcrpt/
Zvg7qZXdsKf+aMvynzlMHt0EkBCLDGYChv1qtticS2I1GmG2GweeQ5ncEpWu4cA6sa28XSuldoDm
7k9e6uwtQLosU0IfQu1NL82jDK2MWmP2p4zFq+oE0DliKjVMqHDS3NTESHBSzHvbVj9VouLKXN+h
NiQwID5ZTMYjuhUhoUqKDp8N2+iHBfHGQqFojBRSMqTREBamgaAJLQ+GcdhiSDAidRdmNTmb6k7I
mJQBEfQpzVaMUeRO7dIkC5AOm3mQ8bYpbzQDWzLa2I9Fvut1qNdtesys0C9MSuLTVsRLmAXNcGhd
grZ7Zjl0PEAziQIVeIeUpdxTrc4InuxNBlhR+6j/dvGo+Vh494YpgibvDr1j7MRQ8E2d0lnfo3UN
tCrcx85XydopQQNtI4smlvOol+qFfL0gTl752ZeMWA8aPoGqTDsSRu9cGU8TmM6pIr5stPehZuw7
ii4OBS0xToF0EdsmTkB6dwB1bVdDACNqsxGub1TTLqvkUc+dQ45zd6CMUaTaveena4YZxOgDcLIR
F4h7vVUOwkK+I15KarkTw0eINp2i8DHKBtr8FHc69QxDIqgMZzdmLHhlcqCXsFPJoqgYFqP6NtAF
Ccf02KmwbmftGC6FBrwDEe4NlnkBEGhkFCN6CxUNOF8g7caId3CtvQaPrLTHINGTY+1a59GukYgN
e83pfDOdAiWxtyUsEWIQtpIDfKIQ1VI1cJoHqGN72cwBlcId9qZgQnthsVaGL+YLQWa8BnS3tney
lQfwGUGrI6io3H2lm9DM3N13wM3RI8jGhLOWUmJx0ltSiN0MKKXSbVTGzkHp552T6vyPMZl0hBKJ
FOVpDM3zziS/1MqzPYnJzNWT3SBG9B7qswtUdnm8chT/SUkqXy23WHOOuYLhOZ/8WsmvWegcWcDt
K9vBWz2/RKS9YOUmM1HtjMNiwl1UU4TJ8/s4cXqgqXgwkfvFvbnPyHk0gZpkHcL82TpEoA1ZoJ8G
Jw8mOM0JGRiGfuhSwt+HihWDOJMvfskG81zVySHCuRKVxq+KtZXGwRur0763rL2dS5854wKGm8LA
Ee4uU1Ty7+KboFYL3eGopOrBJaKxUY7F4Piq9SvLCHqrm8BSrFOG11Mm7pHz1x/Vg1DaE+HDQcan
40qmde4mM37LRdOS90HJrLMabT/DqKtb1ZuoxAV3c9T8lHZPjcyGyKrtYGrvkKDjmFJ8WA98p167
Xwwb1MhnS/Cl9/i8CVyl+79scFEeyAqm0TWgm10wpmlXxMeaVdfFLYitpMdFCI9HYI9SqztIMQ7r
64XhTg/12iHJc5E6bYoqREycOtfWmp5GMXzQNMJhU7XyuvLv1k2rWd9A7k6Z40uOU0QUWf0+joe2
p8qfo/bvbfoiHZ2a82wtkdZ17uwIuc7OMY4q/AFEwUCkUFjrTu3dxKJGqEirnVqjnG+yPOvFJ7q9
fwHgA+k7JyufvzAXTj8p1isPBKdXvqYCQQBxiN+EGsCxiBUWOt34VQHFSIllomV7iyE+XtNls2aJ
4jXB+rqA6r0qbLjee+pFBTBwMYforRlr49WirI1Q2fU1PUoDrFjqZYVOdgv9f71rImVcJoq/OqFo
m5UTmGvTi2XOLW2rXC0Du7vSChXncf0UyrrlK5DTHDBh/F3Q4LhE0s44hjwyqCj7s+IZiouZxOpJ
M2eP4aKnIlPEpGKmMlC4SvkrlsbADX/gArVbWaBlCUUbpAMT8Copt1x9jA2obne/hj44cEoo7dsT
mjVQQ9sEAvjyxyouiecU+LfCIYxppfqIWM3QqobZniX4Q62wvsGN0O8xI5pcKmjih5Tsv98r11Ny
eDyi0k3sBmUnQ+YObHAco8MeaMZzqc4B2QDFq6lWX/9uyrGfsBTnMnvLRxbxVVes5uzsOSpgyEw9
OSt9czaNIV8GO0Gz2oMJrYS9u81JNN+tf9fYAaAuVUb9719oGpiKx90p1KY/cVFbtxTj5eBibVpq
NvGxA4W54uoz04v4bUh/Xjdd02HBsYWEB0F8/WYc5vqs5u1R99r+4fuDka37x3Je3T4zj5OppMxk
2Jh3VvXDVc+jwxocuW7kRCht6SSfMpmtoNMW+lGyxErqN5Vi3s2yEZ+sm87kMkHv5bTeaxYBU13a
NxPP6WHlxSgLmKhG1wk2PPrscr0x/Ps3+SKetI/GcyrGa7j/2qwqNMMyk7UTP4noUH7o31/p+77b
k9pI+mz0nXK5/k5g2O9EQyXUM2jzPA4Ts46oFi7M6W6CgJ/8GVynPUyjsXRKVdTyhrBQSHqqsrOX
/IgVH9Y0+VMr4+G43rMj81fcNCOOvk5iGDQav12YWINpvrZ8OIckmbzLYDe/C30qyWzm3rqxtK5p
/fUmlvLGV6t227sT1oC0Nt4g3V3mUOp714qGu6nfx1bqN4+kdipqCx9YlSwo9LrBaRltwogy/rqf
352gbayCkrK1NqXTQzy0SFD/PzIPxyarWB0hIu4GbLy23gZT6NkmfncTBdGyGc2IHkWXWii9kMHg
Gg6Jv2p0Y5NKrArrphmxKuioS/0izSG2aQbXgLChFl7MXerbAF5gXrUW0xmRPFVZ9JKV8YvSxSDa
df0wUAvfI7/Ff1kvTJ/l4tNmiK+cgTocRGtOVAJJD8t7o9AZjqE30Pjx5IESQ/LaFlyDTbRP3+zS
zJpbrDuUh3o+HLIw1DQwIX9t2uWPT0K09C6pIMs3PWvJdCP2pbph2N7XlVY8lTOigXqICPWaKuEb
oQYrrM+3/VKO1WVqXuneGFdTlb8XBz51s/El7jCi2kzVD/0IR6DVHQrL9XpUvhIroAc0iCjhw7Ob
hDHua6UPu6PBSLH4qGD+xj/C2CTGu0qfIPedem2eTgk8QwbbskA/T+BEOGQPCQv2o7UYfonaSW/E
pLPMTht9JmyvKvxcoz5sLjMbTy1hFVS4vuXMDzGyGJv6cvXuqNlexsKk24+YiHzjs74EwbrlFllO
LPfaQmUGbLhFUuecvwlZtp6T69D2rDnakrqaOoYvoreJjNImiZg4gf22hKD002AfgBC/eQiU1YWH
ZxAcsx1M0mqN2L1RYWrtOblik26uJQf5VWC7IhgGaYqo1OpKzYVkPAqqm8Kr/x9X57XcNrBt2y9C
FXJ4Zc5JsmTrBWXJMoBGzuHrz0Bz7+u6+4VF0rYsCUT36rXmHPNUhuDyLAUc/ayjOxXtJo4andYK
klMn5FY1jaqhR6QP4Rq/gYe9Yk6xbpH/HexSceczfvlVr1oD/YMjGUBujODfrcy/5Qg+ZaxrcRVN
AHqqmpxr0g786Cm/tq2aERhf1IX3o3Xn1ALDe3U4IgWG2m11xyC0BgHkqveARXmWE6+qLiExZ7Dd
rappzTIb8KrKkCG8Gzd+XYLeG8pgJb4R8yfzBzyzvgeq1R6QbHVIiUz0cvPLjC36rNMic6iA1OI2
9nNeDN+xKNbhWIWI0eAf6CXJOqkhXthuUNvVjZIzc6qdrbvK9dzZtzGStmje8Y05ODylNkMR7eJ1
T5rgEEPl6UFdHKuMuTrHo7mzxackcX+7Tv491l69ldejTZJ818HLorUpwj2IxXYnai6Bjryl9lEm
y6sYahVDmLk5NYpPrW+o4+cvFwhgiEYRdmc+jdDhzbw46CpuDwQPyel5scDeZgdYn6Rs+P1m6OND
QFzL3qq11t/YBcjxESgEuYvz7HoqkTtj8j3KZzUhv3Ar0qWud/1CrRVFJUAlLQ95YxxkuSIfinlM
F6TRu9nOn2wv8rZ617zkSMxw7mc0QEvXvkcpSUJW2ja7DOGXz1wGxl827h2VKaIsV8zEw43JSCOh
GFzKBAet00xGquPWSRziRWfcslbaMYZJIJWFY38LXIpY2sBpWUwQ5xqht333YPYBmLDx4Rfa+zgQ
5qQW6qZ2RxI0AgOkdROMDkekbieBV27uaB8qfdALTOPyI1McIkwbOklVGR/aVkdd5eT9GksvCkZX
h/0T+tGjMakrmVGg38ZdN8U7zZzFr+lNPqCHzG6zZKEhCMvTo69E09ASACPfYv0cL2Xipnu5CD8X
VJVUjKWWoBeR6+kArE/Re2R1fTU+P8+95aVbgLV4vnVQrM/6qyy/lQbHlFKrxtmbHxAgZienU7pb
ryEyk0vDk8NW2AjLUJsYtzGN+HGI31mVem4+sz/SdNT3ccDQ0i1vEntQI1+CZTQvg0phdWcNyHxd
xRetIuRwirAsEchiPzzTAVIQEUhficF++D7iANa4W8iEbYWhNNlpSapfAqxT+GmBPgZjGzLd/lly
c7x0gCRS8NibJEHqbzHvWbcCOEdMl3U1IePbamMM0Ttv9/zZcI6ZS+8INxm9TzRhwYua9dHdJgsx
gQ61hTQWLNoU2OsigCF/BhRoH0eSwGH7k6XS06JEPADDWCjeWb7nARk8DyIxdnlovcryLaygccC1
P/aACnaCZYTYr/EiL1sVJWjRbdqCHOvz6pDGtX+xDcO5YNebs1xCV/+ZuqqxkyVMAKJH9clAt2hR
XVXKyo0pKsTZZteHawvqMBZwBhRdRqv8P29WdHj0bdTFAEDkymXN71QKWbEWxo67hM0Tg2KvrBBp
FiNBpCtJHqyelfeIgGnwXe3o2K9yCZIPbWR7y6FkABaNhE0tISbsG1t3DhWJFte4rmjGEYu1ddIK
6QiezdfK+sLR06y7aVZnZMK7QvRTz10ck0ZDjQ0xNiYLFkivNRuj9vK/kX8C1DZFznhodWxZsOVc
XKRG6R+0iNHbUMTAuhX1RQUzfNQjYd6cRvsOI0YIu96ccZUcMW5oiHHokw0y89kobcAxun69tRr9
0WuDvzVHBPXJXJDCaWr3HDVsd9Wn5HQanCf29IXusviILKxUHeEF67C0DgG+uI84V4AcO312T2l4
bKYRVaU6+Ra1ncFUYl6+mr6vNgHaIDx/JemLFXyeaUTI43rBuLLjpFylFEC0nsrkrSXs9USEhnPT
LbRm+uARSuC2NrATeCyEH8CkDWG2WM+QtIbRwh6b6BUhcHSRy4NZhF/y4oUVrd8mNIMNhah3U+Kf
VZwz+LQphpukOTKVfwNmwwkiKG+Wrpg3Xf8bTYBU5uCzkZa8lXRs0PIbzvREO5YAQ0AE0oez+4wu
V/cmKXuO0I4jYZN4uKLqmKn+qzH/toH7LgsqbzsKtJs9FZ8Bp82TrXrJxghR7vLhgJgz72vyIW8I
qW9qERHqYbevcWTcp7BotzNy+gbTZ6Pn2s0ROGmf12eoEEinNnxFAk82lhbCep0zYsIIIJ7eoB3N
HOJQOnYRqvLkjaiB6Ec/xyzHSvdW2b541dSev06khd5jI8jifIWbRLkH4Vc4f6slg45DKIojDgj1
Yk6JstJCzT+jsgQLCaM/eRJvc5xVWnDOu1ow7rDctyDu7yhYpkcorFUaeNFvFo02V1/kITg0hEuX
J1WXVoFGEbXR+GGrWkJjLsqOwKAJFTDjlWP2yVtgjuj036hutV8GBipMKkzKlGrn2bFFL9+tToNd
/SAnNSePihg2HGHvRpm+G5FHiE5pvCsIMBdCEIziB8zU67melButW2rsnkZ9j+a1TS5wuDGglNNN
WBLnpZ2DzNN3Q0+MaqcQCpNSCoP0TDdkY+1qjbuAQMNwhYb8wJZn9RhFuo8JHcJO1zRxBe+K0s/P
MR7xKmur8GBgvU1gEFxc8nhBtTq3wWsctjgfCz9BtZ9paOL+6NNTTd370rx2yRAAkymzm1OIZdxA
qtFfZBZGTVvx3HUswfIf1qkD13VeFlM7BOigcynKcFIvfukgIHQ7NHqQH1aBrvxS1A5qSfAzVDUu
uIYvJwXHswuR/+/twtf2oWtn/LSEcsgHwv8onMYkKEALEHgCOOUlzSzrgXrGftQ5SR2ku7jbbN6/
ULQefNdmRuCWX3kZRT9cL3ZvhTB3iKKjH0Lr56qOEo1NkNleaL2B55yH5dYv+SpzCwMaqFuDMOcP
LY0gr7Kg1+aZGe4XREdBiYPp30qrYoTHqDzs46l0V141fbagvRLjOwnbR96iOhqKL3PmX1N3wNBh
mHLqJug1HF2xhmHm3hUjYGP6dPTxqZrDERuZOq8BE+Mgr4HYQXga0sJWrKyuIfbECpWHx90q650m
qD680TMeNWCMtceMbS1fJnpWwz1lygfQydtGXvqeqO6tTMvxzH1hvQ6T9ynGuDq3cRGuR8jTW7ty
uXg4KY4jamHSnUVG3HNgHKxufEVSkjK15mSE93XGCBGcXgXJqY6Gem0HGXaZqcu3VfejGpLiBL7g
CE+m2sZzO2i0vlgS2HsSHE9poCSXCH1FNyjdpdK8nQVSfcfuzdDPovluReGrL6z0HifGT6svfJS8
TrBXFWd8d4mgLl2mzr4+VksZc+KbjX6iRwZuVel2pjB0Qr5H1HDWyD8Su0pv1sxk0OmH277vkoU7
1d98w+4dA2W6LcM4X0cWkle5gAeOrn4yoXXgUtvQoekKIwVWQXcnelruuTA0Gcc0Pk3YhLaGaFAr
14SFCE3PNzr9t12qKzn96bpGLYJqFiBwdGAxLAFFpNGBUmigZXAVlkg5nWFLbVHs2FVkvKM3xo06
F4qdG9nXqkYHzNjlOy+6XVI33W2KU4DGLfMUjlVkVStJudd7wWQnMS5tGB6NiRpbfi40GyyxP7fu
gNyuq8myjhrtbITO4SMIv4Ut9G2u+tlW55eHfw88DYTqaJnq1t86H/NjMWXVbvLJjNCz8c1sjOSe
gYnZaNB5wO+YxyEAz5/RADYDne3BByfZ+inqFsO8G4UTo4eCbhcZ5m8Ki+pEelx9ks8UW3QMGsh+
dkiFWokEY6M328oR3eKHVq/820kL6mvog74Ni2m6mM3JVN6h7K3dqdDPshC2nQ4LHn1nfT60GfNx
1B1iAQmYfpDqZNOPWqc8ey4dpsUvNYA+x+wkeHfpIiyyQGeWlqrfsmFp1+Wuxd9LP7lk3tiQFtFT
4TQ9Qhff5pLUlrLtB7gQVT+JVREBAhqEQoBuYtTuAQtPm3jlO9BW4wCf62Y0wM0l9r2fIeGppleo
2gd3SZ3oLVwkRJcekPq6U1N/mVk1aJq87ddaE7bLnnNNven1niTrubVj5E6+mVpLoKTsxVFpM8Fx
m8kinVGUwiy7Q0x2GffIdzt6X5IEb5A63aYqheTkXEzPf8tdEy6+6ohthQ0tAvW9Vj2iw/xxCI8I
Tf7zQHJBxFQl+MwyElt0aG+3DL8KXoQuhh1JfRCl9LAzBkYrq0RlK2tjDjH0GwpQ+LDod3GPi9HT
aphoomOHa5JHFNqgg0Hsy/12SKs/SPU7ok00NNK16W/bAMK7VbVoqyvYBaIlBjD1KehWJMyFLKzk
y+uZUV0T0CAMMi5J7HonBKjsc3ohRL12c5QLkWvUVDAs2FWdd7ugHU6NYp0YIVB2G90jKJ3XCtE4
fDz31OG/DFccjy3knPbOLL9i0wGS6eV4Qlk1NeTwhBUOKWdZ1bbgEHT6ANLjHvYDc7qqu1P7vcue
gY3vdmf23YuLGKjn6t6Mwu0fsa5sJ7KL3yji61WT9JxZvRYE6fyAUdaFPEiMlO0aWzMR2qtFd+pg
zuVbleU72/TydTlh3tD06IUYj3JfzkG52JSa5z3Ap4e1XTXspfyKRkwwkjvq3892gT7kP5Ooo44e
sgGw75QBVERmozd2/5aV4a1gsHvQ8xgWJGXe2hcqk4wiwls45cfESX53zgy4LNN5ktn6+8iqgWbp
1UM0TXQLKsxP8xG0SGj6NXQYFkpfwaZ1sQOXisIU1eYg7itBdKDfoN21RuW9ojp7NjZmWHNLWeh1
udvsbSj/1VBZL3h7UWxGxmJoszmOpv70MvIDSHH+VXdqvxSAKxigFv25NlzaQ0QA7qB1Mm5IqzWz
Ef8DiOVnSOWjaYxIvCB/57D5nbDVLsZpMg5jNBiXQBg3s4nqQ6wJd12anAxgvCHOncvdqWxPtIqN
H6Wv2BeR3FEct4u0SZRbQnTJsVIQ4moFVh6ZDq23g3Kx42Dl2taPRuYde0n2oqV6vAqdLvoZOxyy
AQa6B7fB6TuCACW9Kl8+m0lhihbccmlW6ZXi7/zcg9iciGDvecyzw66dXRy4MqZe+2K4mr5qipKf
28Byt6Qc93tCXNdNPCXwZ8LsBhQHqQhRcVOj4Zo22Vd9VHuuln/oWRo9nv8nQry1mntwUOH7HkNY
E1fq7/jHjErU8+wsK2UtTsBFDlm86pJVNCBeUFSsnPJ0k2dVs1YMlTCquZfpRApqPI5lK/mybs1r
3MZ/7BRQp+so9rmZ6uaOlPKvty9XStcQrAuT/02XTHsIRdgbzHfA0qAQ5iegoAmcmE5NbChnLTe8
CXkEs6EmtCHPcWIMPp15rCBvhyAtE/gLc2POyDNsFrHn/MhS9QM7rP0H/QuUKMt9dcba2iCbHC/P
0+Tcz67AYMOUdPrFM2mxBYP7PmVquJxAVjzSZCALmurM8vuf8tOphQTfJZk7bOWaHTd1RWk7Fs+X
cEfpUxbgsXOS7swCww6/nVdD+GuzxaQeu/07X1McBP2Sjc96eQgj8ZtsimZJ2IW2CeezuRq33pXC
v1kQl5Zv4W1O9cU0I87UpCN4WXiuOJNeSyOig2YPf0ShW0ekoeFL7BX9ga2c5ozyiNqw+oId9lC6
vvoaedKLqFrWEYATmQcI3Zexp03ypU0YZzZMC8NqjB8MbtHLkZbIuaMZADf1K63lXIYkS7YrrIaT
34Tvfun2k3bUTPoT8hm/QlJbouyzZBWgA4Ii5N/MuI+zAgsWBCC1tIbVaKVY/itSUcJAov3C22gp
ORkbIOWrGCVWFuOQnVtwsvsmBlQ5i9qcBmwvaYeZnLgUN6vtnQLm9Tg2agbm3qL5PNI5zxXzhQTf
dF1hR0XkqpQ0vPpHMN8ghUX2ZouofCfGAoslGVX+InaMo+kP6W7ELgBJndmszfFd3ppFUWWzVsXD
R2d1J5hR8MjYgvtTARlcs+1jbehY11SNsOD/frrkoIRk5GtVuBGoyNxncTITPuawxpf4wKJVVBTE
I0Vi+O5tVh55eqZWdBecrcptG2vZRsXiswq9F4Baxlf0imDJ+uNilopIMbB0YW/d2DJfbPgeR4Kw
4EbPJ2IoxPkGFbmHxw0zN3YNpKpyBgeOaa+J4hvrZ/WqqtqSWZJ7l6/YbiagDcDx5Muppq0HwEpd
I4Ijadug+QOMqL5jHbF2lk1bOrBER/aOqREv6bUGQCqbsJD/7m3yGTN27AByQRxUyF9zZ0qenKgo
m1PbF8+35PsxIqpl03bkMdiKc/z3YMcFCvm6fKesDvmBeSX/sFV/W9MvWbioWQAe3VMETiHTP8gT
Kv7o6FihBJVHVZB4eGSp01c6FOZT5qflJu7i7KXIO5rxfBDMPeFd3VKOvP49RHG9SkLA/5ZKvQaF
d9GqevSzKEEe1Cqm9LjRzetQ6xb+hYho2VbbUWuDijKMrd+4nb9RMBhyMpmvNdDmELZHqK9DWyVY
WTfe1d6t9wAUV8i1R3TTLrSrZqhuxKA21y66/XtHvj31WKXygY2Rzn63MiLmaJXGkYOJCKJmgzxd
u28JTCw8c+ehzVrFVgMiwkEQYODjWcH5gfKYC4hyba+lV+3OLLV+hjxX87PKKdOr/RJnpnPOkAT2
QDVWGcZjFC8oj2mSmeeQ7Hdw4vb0kdvUx4FV+wdD8TXoyegFpEKCvJmYLSFJS/o3TlPuNE7eOy9y
qjsO6WwzpIFY8VFDxCKCZjslLn2RNqBuCH2wSvPHuspDc2WHtrGhS2i91CafmdIMPr0f8lYxiSLR
NiziATr1LrwoWZrfXatY5hZEdLljNi4T3twBL0fMCL7MXpyV3mvumpKXb0RRj3A6F0NNJ8C0DOul
sOjmAekB8mWrFoP4fCgYH3buSY9TFxgjmTz/XkYF9FjiArQl7CVCdeQt3pBVs5fd/JKf+gBD6gLK
rDrVYihOiPynXmxzAUIyJx6G5knPRQ+JM6ef2tZXeXBzvKH77eQqpXzjXQajxRk+LzbtvPi0NmrY
ri4Yn/k2yNXSxqtq5Q4jTEs88HBBECVWVL6ySx+cZ3CUS1Utv8T8kNACxMsGZ1L+wcjkBPOsGn4P
BssTvYVm1eSZ4MvKtG5Mkaza3Omd62N4tzLsY27z5uptyuwE21aVGw+YwDSCxIQevPLj9VADibWn
9hRbNH0Sh+ncRNeK0oKBpdZxzK/rVlxyZpe4O/EGwwai7AI0EV51P+XIF9ZQsNF9/muDJ9H0K29+
lSa/QZmcrI7FByql4ZgIqzn7rU8bLkZKRnOAbK1KpZAYm7cgpJUUdBcx5OmrqqsIISJI5Zz24P5b
2jWKVPEoUYp46XhvxZjsCH9i/B3pqNo4dp1zpxYHLbDLtRfU+tXUu/ewFzhe0q44t2n8YjvGhAbw
IeZBDn3E8ppdEUd7/Mj0AFB4H5+aqblMyuFeE1v5q9ERc1kNmU+hXEUto/zt4HivQt2mO6vqPwaB
PN7Qa5zmRf5jbifmTjC8Mh7slmOtfaIQQbohF6oBidCAaJ3YJu7d8Fy2L9RXsBoncy86/zse/eh5
wvQJ0wFihyo/YHORiq+AFMiZsGOep6YD/BYzTlBGFxMZ09DMRr7gNiLamlMZ8K2YL/8puJibpfWM
6Jj/Gttts8kqpucgOIfzc8HPNCe+D2Iq9npOQ8ZP8mRvzgwD2bMuMFkv0yyOlvI9ff6Rx4mxZ69Z
7kZ28JUUQ1mojNTQs3HfY4mtGlvdiqp9htHJgye1foptqiAIUUUc16P3f2gBTQlwLBA7HNDupZ5+
JrkCIb+l2eWjE5X5t9MUQDNMo2Yt42SnOtSP8lmStBPTqowYb6Yrp462RWQ0u4bkd9IErEjbdUij
s6S4+vN8RvZY+JsuU3hBKBU0UJ9ZuR5f0rx4kZ87HTD7Igj6dpHM0V8cLHfcCT0nLF75YUu0RwEE
VYpAAt/Nt3E0valOlV9UY042zosCMXmcgCOLGWhojC3+J+9aJl8XBn5h3/C2JIfYuEsLc+dmxAj3
nXXJS2d6oElYF/p4hmwcLeGkFO8V/v6Nb5LADh4OcIKTjQTyIdeQD5GtadDtJmP1770QJ7Jjjis5
pYj3qsMSS7B2uNV8VRzhGKerelLocPiVIIgtEti/+QP50vNpklATSQWfB7mYdQAPR2cdcHTCHpof
XEZJz2fypW2kv0AoeNt/7/uhHS/FpCTbscHEjmPZ31LdHajF/YMJUOoI95lTAOkEZ61LiuVoxR9q
7TYXeWfNrywC846O0T6nTuOsxLILjxVfAWCrDGEMFx7ZF3aoYAcN8rUZrSxc+SGC5Ql3StShy7cZ
lJ0Y0xAEao7DrSZiZqmBIsQLM6+Bnd7TwO2KXcAQFekl/+O2x2a/kcLDuuRO34J6KddlZlb3QTvU
fmQu5ZfyY6bPQR0jQHSCqzMQMcL1jMakfcMUUBzdzN3J04fjvpiiK4jfIz+z8Y2j5STBzW7a8ITk
2VwUhdlBE/IF/jUCywoD4UFdtTBq4vhPJ0AoA7ixYMDCeJ7HIFGARQV4R79vaasfCw3/awjbfDFa
Zb+DlpnRgeQhyz3t0NFOT93hIZcRQDQPgeY5gtd5dkufyV9gxJAbojzYODLxt3IjIoR01KwFp5eG
rlrzGsVedJJFazCCURCethz8svilePhgCj4XI4rUc2F02yAsXDDO50CvvFeZC2XG6t92DvhqSErZ
+1WHWNvMmp2wzXhr6ZH7aJzejM+TSSk7DEVx1k2lAHOhOR9DEbzDhb7KD7HSeFckQ/Fi6M9+GI8/
3SzT92LCBNoHjvqL7+oN/c6fKnJxuP9/ksDnp0TYPf4Lk2i1kEZyG40/xyj5lpfSLnP6qolZ79TI
t6+KpSYw/0r3APrbWtI4GI/MYHAjrkBQ5Pcsr2YOkYaXsm+JQqOuIbKj/CQGN/vd9a90B7VPTPIc
nmM7pkckpouVhkBoOY5dyFbxd/LeUg2sA25NEpZ8ac2VO2Sx++jrQGRIRFmYWh9eh5QEzkVHiswx
YcsulcrZhrDEFxCy2DGT4s/8pAYxcWM1iRZOG5e7eiA3gGyhCQce0Xt5FO1rNVC+3S/XFOhdeuV7
fs9CebOwTSt6Qcu8i9kj7iYgTRb9Yo41IKXBr7gB5aVsDWIahGn+pcLLwLV8B2CCFtnND+mNL5No
oCQBbbDK7fBrcFLrl59l7HEgAiBndNtnMF5tpdfS1nAvN/ym3aJlfuTGm6iM4cEYOKq08D5NPZ9M
cMYYopT+rPuzBCnoYQkyqTmg44uAegw0bNIQJb2SWwfRO+2h8ErcS4BlPJ1vsrTEIczK8s0nLl11
8ZIyC4nPNffd1Sp8n7G48c260O6i3MHiNY8BE11zsISH3E6m2HOSci+Y6dSVpcTZo8PF2M56A7m5
yr5GAcForYEf4vIr1X4y+7tC5k/7PM1AdCoToX74uqFca8W4KlrsrXW3YibHySzJx+53kY6ZTj+k
yX73qTVn/qhW/mB90J9VuAM04qTZFhly/p+gEG8BzpRDaNAjpARr7sgQs/nmn36TkZQtUpPRWxT5
f0NMzC/+MM8obLZkKePhXCEF0hM+uLOqDFjwarLPRtR+tLyN99z1xnVvw6qbZh019TIeEHYf08qX
JEvYrz5d79vzuGR2Yry5zJkDJFCjuYBPam+ngNGsGxrGmkwwFqHcR3CUw1hsyF9GiMoISdF0j/Do
pfA4WpWsYYve7cb3rgmKLaRVvPHNoC/lNkSi6n82pH+blIOMTA3rs1LSolXasN9oCuywhe4G3vG5
hMMYip7CYHjC+OZGMPpxGZzHISIrLiBZRrYrAIg5Z9fASjI3L+TUDDHohxcX1vapMrbTfO8pQIC1
ECwLE8B4a0dRiGbB/NONbXNISThdeIDxCsYx5I2YkbXxc4oamtbtDe4QVlMGZZfnxxmEQbSdYpRN
mXCtt6pHa+eo4biTh56UVX+Rt9i0M1I0ctJo33BgxMswio17rJCTgwSXhCBysbS54igbYG42au85
85YTKRSnVVYKbSncut1zbLAXnqtCzM48LJ3B/XlM4FsiX4+O/w19S3ALf8uVVVRxcaChggARhcmt
n0J/lcxksy6dnAPyNRY+BaWA3eFHq6Siq0yBO08ZzjnVo2Xv2Fb9wEfqXn0SNww0U505J3s37US6
bcGMwAUwAkNJGD9IQbiFnHbhRzgkm6T9jJ9yQMch8aLjJC8HRmdzmxNS8pSCd2W3VtS82VRTrT7E
/OMy104r9MnMQWPnpJer0sV5ij3jaDVlfFIhYAFs9XeWZnw1U1hiyRvwdtMB6E5qyBnt4YbxrYi0
irCJEFMsSTlGkbsnMbbJ2Y8alTN4XHxEJGYkbkYWadh/yB9zNvJfSdDZxE05Lp/XlnGIWUzIrMOO
VvDcvmpGzt5uQVqFH7k/vcZMfwo12zkmeVGl36qr52/oqf42vQT8mKtgVDRbZH4KvahB6nL0rFrK
YZI+T5Tks/956TV85wSWfgCIBPXjWgL/sm5kaznDS0LykxyTbtU/hbQyy9DJmtwHXV+eB46N5Pnp
JfAOV+FjwDVVotC66jaxznPBb8fEkXXeiNUl84t1CnRjZWm4r535oRDte12W2MMNwq3xK2QHhjRL
2oj4BPBxPEu0/9mQhwJQxbpt1GrjaEm77bLI2j9/I89dYqipJebfI7XCvbWq5IgX/awoQ/wajNED
2PX43vfFV8o02Au7l3weSZS9P7tzCZsxseBJeRBYdefmT/iXIdWQFjxLhgLTDzCSJr+kwOOf+4Mp
drwtiWPLRFs9q8Vpdmj1ho1wyLhJSbGK/AR+Dyac3kvaZTFZJlrjhzwAC6/cORbsDNgT1xjM/dVs
LG+ZEWHAGKK8674QJ/L3iEWOipw4GoANtYlFRZZ9mkFiLcB7gFF6HhpMmDEkF271qcdlDga1ZTJn
evUqn+KJYqx1+HgpLsqKat9PSbrtLBxcjguGONGRGc8DKN1GYGobVK8iNxRcb0B0QBMTDpabDyjJ
zWVs6Q3U1G4ZEXEiTjEKqzGQ3Xn9f7bqi8BdW2pH/UZo32m0ajIjit9K4acP31StUz+zyXvmuf/p
nUUVQ6C2mECglBERuKxdS6nRNlPf2bIuGfth4LJNTma9YOvwVmli9Jul4g5kOA9W+iXIxq5AlzZ5
rV4MHOUg5QI6ZkpVNivZl4RdsPbZlRhWI/peyMZkN51d1AHxmS4jqqnSQ6ffJxzfZ+Ung7glnfJ1
1rH/amXxyEtDP5d28otYm+IXczQUPTbqv7pGPxonFK+O2zw4/qof3nRG6z7LtgDfyn3UFm39YJGL
k/4r9/HtBllbvKdDzV2tZd4uzjT/+Fy5ECz+jOLpZiuUXrQ7wErpyrFpYUoDP8gvzZBuBwpN+2D0
ZIdwTpU2nq7DjDOMerrsYlbwTW0wYTdzVScyFc8Ag9u/jtKePasZ7ySOEuo3hj/CftQO6Nvjc6bM
vg+tArU5t9jLzjY5Xwy/zGzAf+7ltOFSdMuLCaI5+jQLZLYd1+seS9TSnm9qxR7G7UR3BdM0L+M6
PQFGxoUOnuY0YJhfmswqGSwzjbRBbd5UH4IAkd18zfnk0c576k+nmohFdVwYNyVBme0UfTGjBCDy
/94C1XTs4WuicqtS8kH8nv5VSWQquVv75/kjhCQkOqbAiQNlWc4UxIQGgUlbZtJaLzoPQRwD4BoC
SQZmD+NfoVTuqQ6jvx4L/Ovkk6lWgSPOUbu/5nFyoGQIDvLuF/1MDemIFNAq57VGW3x43iCIelDa
c+wCA3iY8sR5lQ0RmBQEs0UvfchaqZHsQqRdTffcUmHgD1G/nRozuimO6l+fU+vBFNZOWiQmaj4g
hqZJEI/KXDJTg42tVGIhmwLu7HmRz0IHbpN8xjHk/uxXhobj7pEhXM2p9+/ygb/vbEtCoMAM99jT
5Fyt43O/kJY+7p1okQK+OXjpXzlIrju25wp7eNnxeemz5gAEHob80Ffrcl4+40h7CdU83rlCZHBH
iaXNmnEvyw0TTwKcXZSYviAmJ/NYBzKO2QlVFHi5vnpuybKlLx/4pJXkR1MUynLDIuWMm5JJ27Oz
PSj9rQugdmFJtvrZiKCiUsehP6yl7W7ZcfRj/NJ+Eg79ppL4PJlxd0qGtCZ/tN9CVlw8pT92xk7c
4dEfC0IwoRi8MaXD6zSPDfGqGQDJciY788QnmJxmUat4vnCB/cxCuzv3JbJbJSd12KwVShDA2gAH
hnFANh6Fa3W+ZvKhjqk16aVDxpk/775iRDfgtCGdMKZWAKIYO/mGWCTzyVPrlOKk+HuWKOeAEdQ5
yGfywdOG/7zUPAUm+fyn8r0iJ9DXKWpvlVVhguUdhvXh2atyOtC+ppqRkjXfWMjIMHdneJqJ57QP
ogiPU2Hi9+iZd4oGwY4xOtq21lwBORuF1XMGZKUJ0npHg7Ij1C+8h89DgpIk5SVLmpNc2xJnhRiO
5BSdZNSsofzrfOiDUYxu+fm0ERwqGlgzqy5UdlYLSOjfA3QaDugq1hQj7Uq2Fwd/IieRwXA/4PGz
HARa9IHApN3XTUK0r29pK7g6Q77NnL2lv3p6N36yOopAsBPQkePIpZES56nxJncacXZIJllRvI6f
Rr+y6+F3wNa6k4qKf2OtyUEaEnnI/f0GcLPqcV+j1ereayI1JnRrj5qy86UKUwJmhbd71p82OUOY
5jvyxGdNrJHXL3nAnh7PnrwUAMPzgEHQEa6DWUTrBY6yLlu4G73e3iu9xx+ncqLxchSxPs3CxdQZ
YlsAs5cj2c7kirQxqV1TLmjN0rNeT7oeHCMT85Z8NswvR9qpu9AzdvJ9vP8+cZ1s/mSUG9oWpVRP
EwT6S5Hr9UmW8HlKD9vO6tWzthX5VBKqgzGef+HgwfP+awme29taulfSbl24aYyUk36aFHVnJgMH
MWHv4+pQu0NnBUOCvlHk9sfz7kg87KTkJMibS95mwjTIcE4iRiX8yncU6TS36eQss7g3TlTI5zSy
K6akA504cvyssy1+akg4MG+jHQ7gwboAov+dwXRQkIlvdftorL4xN4wbabLF6gDYYS4eOiMXSzl/
LyLLu0bkeTDM1uOlWlgvEOYjHLVoTWWSSQNt50TO/IUeVxsAvAG7jThV2akcm9dxhzzo/7h6s+W2
laXr9okQgb65ZU+RonrL0g3CtrwKPVDogaf/Bwr+tk6ci80gae9liQSqsjLnHNMkBxzTHmcQOonk
yIFrUj07189+Y7eqzjZzkCPxTsxQ1aSl8QgutMJxM2bD9JM1+T3wmWhm2kwWXEaKjd7n7m72In5r
Y1FHrfsA+ukXVWqqbQdvKEU3BYlrkbyrJoxq3hhOTk+4Rj0wVoeF7tZG/VTF5g+M5Om5maV5HkYM
a0I0xYNqySAUk1Tv070FTu7TslFZaYUfvfRMEQ9J7fQgEBZtRz5idPWa/jUPAMMHNqfAvpGPwiGq
ku+muQ/9iIScVMJQSr1yjyKo2TpaXxJhDpiTQFgEelhOoOp1/jj9TMjnXL6ZDcszo8LOJziziQj3
NPpzk/XTpzCjP0ES5FerSNe28Xdn2Gl7mmpuKIlixbPFgXuG/f2KMOwkxz66h2GF7J8J7rYei+od
iCfgSlw/x9GD1IsjClWXbuMDgc/kNzNp6mnCfl/6Z6HJ6jG1R/jYBZ78oG5n1D74rf4df2kEHDTd
6I+zgwaO6oPJoF9vijxpX4vc3BmJUd3h88gfy4zj+VrDTfnMl8hos7ACeXQnu9qFTfqrJPAWDqCW
P9quxbcWtxSKvka+cEM17oEWeHbgSVCQ0KpQN5KdlHI3WgUxaRggXtu8ISCdwQwYD1oYQg5f0gIH
oXqBle7+lAmnIBQCc3FAN7jVoBdcGwMZrzC7/uC4KD3Uy7I1bMRQyaaNKe3VUHbOSu9pyaNX53B0
PpglTeOm9vk5hePM0BTdAid3g6CIbNHJtlE+7lh1IY4hHSE8oj+0soPkIB0SqRuRXO1Fz5fbTXcy
ZkZ6O0PslKhukE6HX6C0rs00IgxY+uyxWREFVHxqgVae5LLqwBj07pUQOFqWI62DgYi/85d6P7jC
G6ph3KIbdLEMLK5/zgLZtvCdOytHmaQ+UJLEGjzK9clGjvOvwp7EiylAY0cZfk4ZTdr9FLcIkVrS
Qu89b/TgMjWcHODt7yuS1a5qfq7G6bKc2q3HWQPMJp6Xxgc6jZSxP5uVjQHRyRwwXQZIruVHV+NB
tZKmXvOuF96rG8XNVc+7iOFGidE8GNtD6brjcznpFbliovoYHevfs/W90Y4OkWk6gHbn6VJQVHlJ
gMMMwQgTpU9uerEDeuldhhHxjNDFz7WwG8uiWbLfxl3EVnElC6HfxxHzh2YZS/hktBwTFrvtCPmT
bps/01MJcmurOhZ+L2aKmkigwgvfyYnK3no0+Z6d+z+x2QBgccAgD3Vj3Tuk/m0MmYuXRQ4NTa76
Bc8nemBMov8Q+IbRQppIHEf56qcJHvUKKAwNxksbMKYDlL0JS8K9gkVg0Ed1eMf3d9Ro0t9rNCEA
Y7QgWipEi/97qGL/30uBPueA5MHc6fSVCVEjEqn3YOCpDQXr5LinYVhsA+xne5lCysJvPnsnT6CV
VIYZHxAni4AHbrd2n/HL1rn+ouYWicB0j3pk1xmQYZdsxfum7Dx9R497CSO3MXpZXfQymyLYrKb4
xkRDOU401xILQG3uvyD8Hei6xhRUeYCtcai97h5q+egl1lHLSF3Lin4ZBcDwO0o8QttpEZoNMghW
bkdZ1y8Y7glbqySH7IU5wNkjfc5HxEZIHIJ5AMtJa0s9NIt5eDJd7AKLG5d+rcSN24r92hqihr0D
a04hPCYOjhULma166TvNdPphxSg1lVwdSdpG2qA61rOEFw310efYyrc0lBfZFZ+BdO/VFtz3wW/E
48655ViEtTM98LmiKxyjAbUBMUeqMFL1kHrm5ezrw+j3G6tpN6354dPZ/wxoZe0nrXPOnZ6T5xKD
FiRxpT5w09DrIeFrN+NzRLAL8WQa3tWGqy5kL/LyPRky8SYlRJKZpmn/qnwOpcn8NFjmhdNG/lpN
s3d1vPyPW7fRPTPxaC99B2ak1fYAoLMtoyNBSGTPolQuKJuQMNoahZTDIHm5z4uq+a1pPi2r5VXt
SxTxWdIdOlCe2PlDDi6Le5y1bF9WzlkpH5iXxD8smlVbocHtbnx0lZwgLjMJMWtnKOMVdlsTlt9p
hYXQAXTJ7iDNx69JYlnarqnr+7e2+6t6hOqhdMR9QuIamsIqP5d6XF2Sfq5BZPS/VNEYuFZzqQbn
T8hNuF1LUNZfhtQ4U7YEMrs32v97khEXH6koL+lyb6ln3w8mdnGSkbA2acVkPbbQw7ZkAvqHeBEG
NwYDexy4I82u/ysrnbk136yZU/D43xAW05MGN+YU+zqpS03xrvc97FDOx1fLAQAz50Z5aWPvbah7
8y7LiW4PTU43SH8/MB1xytSNryiiIx43jCksgsjOHtHxz4JoN82Fzol9mxQOGdOCA8KwEenMF7JM
W4ROC1a5dlwPxBrTAv25n8ry0Q/srXqV02m6hoZZndS64xa0wW0JUAlf8o0P/DjLyjyrJtRo1f9o
Aepld7deGwYaN2UXlQQs7NqJDtQ4cSvv+6DLdsJ3MI7GkSSDWas+CHewdwE747nPiSQWAeaddZ9B
Df/j+6xPxE8pN7Etv3qkZsfawpCWm+KvXJyt6iFKRv1ODSCx2iNNgqCZ1NrbmPXRoTOBwbbOuB+M
xn/SEQXTFamyf8LlUtc2WuAGH5Ud0+qJq/Bj8PSzUTbg8Jr4WkOLf+vGX+v0TkcJWc5u+18DfFwP
aFtrVaXdE8mDXNmY3Icm/qEKOUjj0ckjk2kjBzfAsZ+eahvBqqR1BcMCllueb1XnjtWTBtUSqs0Z
PRhYmzudoMAiF6AUEnaxvMv2+oCGcjGMOsspQ5FU5hFu4GyDPWhTtIbCTpEkqLtN+nvbCD7idKjg
9A7Gfhzr8TigPbsXYR7cEzXNpBLckydNieGmFpcMIQiHcvQowsyHs3JrsGiScWLReLAoQYIh/1kP
lfXmyeqsCdN9jz3vKkLL+cLOfC2ajlwm09v1Iql3Y/4OdXpn4yO715efiVZMCu7PZ+i0vEz1ftE8
7dRQMmhbpHzYK6++NrdwJ7LpTP/dkW75VltM+JqhezRJJMM35vprU6ZNUR3FBl01ZKtQdP4PWaO6
42pIRU94H0X6mViuCpS4AUZAC6rjeoZwTa60mHT1kzRNC/XbYsvmyLOJp6gkqgB6ZwyX6ZBHCOP/
DSZoW+CfS4vH3g7qfeSQtble8mU5H1GOwvFZJGmxYxU3t2YuPQXELC7tX/Zgft0S09JQP0AQBKVD
HNwt06v25C2K4vwiLA++8iIsdlONHTTGKBMu6hCHbHlSSyY62tngm3tgpJSctYn+tpfMb2YLAmsU
ALkjYUn2HIehG4wAim2zdq9G3d4ZtJ9OSq78rV5OpU5fxrdjNkkrEXzWob9bPxptGBBZewmZ8tHQ
XYKqNQ5rGeROYFKYSmWn0lkCksapwEUXtNoLpUyz/f/McknOJo2PJgu6YnExR8N+UA/SmVB8GzDb
1cseb1fuutV1UiQSqjzyNBLvPZwr7M4t4tFTYT9WumkfvxsS6lmFRW5jTGjKVKdXzQx0TkBy5N9T
csyRs81+rfg0V0+2338vS2FdhF5+VtdKlPKjNwYRMDUYnSZE9m1bafoqNXfXxtSYDZs8tDua4zqd
uHf1LG37Gk8hAUbDYgifdAOlo2dZj+rB6kG1ZkUYOj9jIxM7LXMzpofVO2pgUDe2kUTXPm6j65Da
/2UgsYxdl+n1RcfXsA2ot57IsLRe1djDl+hzWEou0s/KQ+kU5iVpl4gG+nG0Ssx3J4ratzSNObKM
sfmaNuNrt2gQaUP1+1QMHGMIoY+2vgaMr2yEvPgyCvxtnvoQyH2Et0Ylnhc/+I3xX/6aFM9FA3q9
MMP+52ChFJ0gb63P1Ht0avvNsLy3PtPT3WCAL4btmpAee12nqIhaidqkQ8YhOgk5hpg9wfdxeF/3
jr0ht4wMc01012b0XxtIP+fWjAxI46K8b5ayTT1zCGqlrAQoa5K+JKKuf2kIR310Yrm+cq1Cbjkp
TRMyF/Y6xB8peFLVOawbbOOTiQRHHYFky33DCCXcqevUnkrKzuXvXEtjLLQMmbp2CxIJDrNFIYRw
/K/eesWPBlU1Z6RuYho6/TUKCXdrsZB3IUyOdqaylz3GR3geCa2gudpV6fw+B+jZEchVz3qEPCJK
iCn16HYwdUUpzVRYHOoRdZtnCeZnyxLhNdZnqy4Pdn1wcTOk4k3cigYnAlVbTQqB1TAQVBLARCBY
Uvt4Y9nFXQG6HzLvXOYnjHdYadmCbQA5Z8vOXW/FomD5go1imT/bwamYnS90bkiU/MWJcoYl6WT6
o3W3fiyiY1JABTwdcgmb0GileZiFLf1N4tjOra7+4AeKmcQ08WO1PGsCgiXcfOMIwzyoEc4EJGaz
6OCulhFauzZBcPGfrHvkj44kPnU52KJ3JIxGSaWMGdZ14vXHLCc/tolB8n9T5Wpt9PBb4DQkb5Op
hzj3S85wPSXppUC2SuO446dq5t/MXeko1dH4MyUaIRqT87oCrGQGEwc5RS3UMwOb9yHuAGAy5Xtj
C5t2ZdVqt340nGPq+Xu2yYW3hVJWPeQJfpEGjvvZrn82JSc+e2l2+cIlP1gdEalzOJlEFSHc5fS5
cPhqIgm32eTnO/N/k4YojcrtnEbesZImxljp2JC75cjkpnuLLONDS7zx0R3cL9awDX88vnAsZDgX
EQrTEN0iNDG+6GK27wineK7oW1x6r39Sw1i55EmpZ6k8MhvAGYXdvPd1RH6RdlGz6nhyom1CWtHa
zSCH9VQmgwMPBRjTUDQUHMMMTz2VUMOYGS/qLNPq2nv1KiBbEG30omLC9Glth6AoYIN5lK/Lia9o
fcIrxHRgLvs4TF71EdvCJTuJ4CTHZp1Ummdh9DCRiJlL85T0EjVs8b0guJqWfwUGU366uk02jwA9
LW0T3Dr9zbNY4JiuXr+bLjbqlbKYaJ+qc9fQ0wdrpW1VoW1OTvJYdvQbhu5WdFHzVZnNTWfA9tPw
Eej6yVZNKis9rU6SqR77LP3gMTHGXbio9RMvtjdGYd1LS9Case2kAkRrNg9W7p9G3+HIJ5KvVXkC
hgvmQNLcrXL7QP7pSN+8jfU51rTo+s1aA4szXLmFgmMwjy/UuQ3RfISql07JcKkx8NmZQlCcQqqZ
DI+8cd76fj81r1McyAPNonHvmETcarTNdz4Syq+q1dMzE97hZCTZeylm9zkmaWhvdhnSL+qHkNuN
0rYxQ/+Dnivc3T72P/DxIv+qKU+n5KVJh/lotMB1TYbbQGb8czmjODAS/cIwH9R8N7bPqhOcwAFj
/rSNme/czz4ogdij+NVcvoQqozb0jAUe740/igjyzYJE6YyqZ54LBxSDg8B91s4vPV/yY2S4e0Ib
5pco5K1qEQGJGfO5J5lc6kUdXwXr+en/92wYSREYqoU01kY640Y8VR1m9EsSEVacuTTaGr33rkuJ
3ki3+49p75FWIilwWA0P9ujhqQTl966bSG8kHog/Q+AfrCTWPr0imSDicDUHE/3kruRQNXWAWVzD
te8GrEwblE7yoXN0ZyuHkvR1NVaedRsj4qLUaQ06QFGYOifVMohG77VCvbftzbo7z4473HuA5IbW
/20V9PW472wRhLsUZvYlquHQVhoOPBmisNfzHyQt/GwG7+b34x91fuhK8q3zYlrkhBS9iCwWBnfN
cJXb75ZN8Mj/t2x1LhcXaRVy6xskY7RJWL00dd9sEw39uoZcXQ3+8Efk58H77WCrJbLEtO+EpAvs
mYUD/NO1wM2AolDDy5xdnoHLBQP5s0/BtUpSoGQ5aLbb/qhFMKeqoNJ3Yhjkh03NwlDiTfez+qKW
TDRKCbFqfr+PfgUe41nVxE9BqOyrCDEsPiNmJbZ2Txh8mG4nmgOHPmnlzkLA/2zYVnuZm9J4K6YO
qTjSY/hxlTBJD09G+8GuaVoXvZNu0iHDdED/GYMGTaw6e+GScM54g5vHaUfCTAC8AZx1htufeWlw
BBa+chuFgKvAnfqznlILk3aMNYltFZld/2OwZuvR7yxoGmWKfYf/z1r1kjJHSiG/mnrZ+bK/Q3J2
0ew4xAjvfqjlU7UtrCUlScrjDOQbA15GApDknGDZZnVoiRzc2LZ7TqeKIAojoAf4P3+R43E67Ggm
qXlZbhhfY1A6hy70b0pBHJfTT4we3lMU481d4Ar91HL+iKZ1Pg9rFpFN3r51qVj62/GCOIXN0tfG
vyI07uEbi3x8L6/qugCk/lD5XrHzsGW/mlr9HIn+b5o4C0SSWoxiqAXzkP+hFdyNn3M+gAT+Lx/C
Q+t2Hmt5easjEoLo8GyCJgXH0BkSEvyyqHaB+zKY5ZOj6jAIC8QoRcuqD/slLsIb09kYT4GFUSb2
0mNmayf/ZfZSDTD72HyNcsDS0hrMbMvUSkFGaW9O373GmRme/bYDBuYkMLNVnWGnnKk5a4QXTmT4
9xLjXj0YXRPSBc4ID03F/FXx37u3M284R534mrrJIcGO47clpvwP6HOnzok7iJmgGDgygJEKBMh+
Xpxqy/yLmKm7fb+vXmLufSu0FJjIIp1SD3Y6/5hKW1vfCt3W2lYt+VRiKDISrYvsYIuWLvmgOfER
GACqfzqekVcCcafgUCO26Bex93d57NPLUpUfVb1ztVOHRilkRlH+tEgAOy79tsF1WlDm9sKV49kA
DuJM8YnZGvMZgRhoZOq2x9UaQ6Yout9mnnLZlIY4mdP0cz33qk27tK1yJ8T0Xpqe/E3Goyp6jMom
PmKeYKAvh/omAq7hNgC9yA4xD1x+7WrS/z68JYkXHpqmuJfzWF3cwrtgUD/3HRBIQ6NJBC+AKVqv
Eb04sMxjuaPHUcus3AVV9Iy6v77Xl8a7jWbLSGmc9L6wWGZM8gEK96tNxw/2DuwyAWxdddPpTjzf
G+S6QGFGA6f8sNCyUjR5fPWL9j0A3JQG/zWM35apTvscQD5BkR6dLD/RlpCZ5FWT8aMe1SO2tgbp
ABj2a09q50ZVHH2P9hZUHB2qjqoXf1h+ZtxWbul2G4fCNPSdG9B+ApeTbPVJc46Jl09XpFg7F27C
DQXJD06aiGXFEpTJ4RfhFLaOE6Q2udVdyuKucT5sOQzLMk+khKfTPleYSH0w21upY2JvDdLDWdhe
EIgzFqtyupQLVsHH+rzheP8TtShG/P5hWkB0WQ9GFhyevydAZ3wp+2AdrGFUOCcEdJ7xnsc7qHbu
omgpoYuglJ1tDcP1xETECcStp3V4tmTN3jp4xglfuTitcl+aVqduIldPbVHxzCnQAMp6ymDpwkxN
s+eumJ+szsTol2HqSwrzwaQ7fmFUjC/FIVEsNdzfTWzGOOjYudQgbgh189La2WWo7f2qaBoqOjh9
7Iy3wqjdXeiijq2I51AFXlz7W+mO7Y8wy+7MqPKOwVBNO1Wgc/7cDhYWdK6vL98Y74vCmr9o+5a/
G2H91zJ4u6gpBpIO664a3XKjEQ22aeLhT9AtjBuzepK06++V4DAE24ycoh0fE4MkdzUAGAvARAaC
yZ1twVaN2vIUcgUq84uP8eMONgH0DssdwHMn1kEszwqde1hJxjM0ttsu8ILT6GTxU+HSyVoOTSi7
XxUrqWZ8UThFdgEv52z0NLYJdnKyc1zb1SmrPGJ/aqJU1wYNZca2NGwCcEo9P6h1f0pQbOPhsSEE
CJ0FKXF3eoP31I8RDogcWCbh1Y8cRCL82Xp/p/xYqBzRmcVQ5G3fO8Ixjn73iT6jeh+a4xT2LP6e
2f1lTXjwqhKxWFQU+1yDxPm9CCA9RfYyz+GuxMyz90nGOMUWpHgsCdPnRO/NdvAcoc0w9ylX630R
1NXG6Wl5c50mZ7232k2IuO1kYi9iprRgcAfE5ZLimdo84lQBYEjJ50pXNJdVCDuhme9awsdoHtnP
DUcQTojt5zyxJmz1EOl5DeH/yNXKmUaLaHyg3LlmSwBgRG7c1ZUZE4yRrK7llRXCqnI90u0xEz2W
VhP9ntre32Ala++Ccr5fneki/wR0gZ+WTKN/0uw6NR/ymizC0ZvuzJQQOEsJprRhlC9aYpmo8eru
cUXrqt6Fgai8xst8tPq8o6lvZC/YuZ/KwiB7qTZfOrulGFqsEwOQ5WTh2XBe0blzS34X9XJ5UM86
MFX7WENjFxVG+qQVlr/hN0i+8va32cjowuaBoGLBsU9ZmF69uquxbyyKLuJxfjjohfexpYv147UK
sV0/XRmE402EN9kznkjKagAcjlDF6EfUimXyVkQ6uAyIN4bo0ZQs4whFnERzSPEpyCJaDPt1xPg5
rkZv1UIyCy7v+qL9qb5Lw5BLGDTCx43H/X8S7M54Hha6oT+7wy5B8M3lhhOafXG7vmejR6yRojy4
QDQUID4702YND31VRa9DZuWbKUz+kpEXv/adTvdZR7i/lyL6XI9/RPiGe/5bJ7tMDfxHzIh7MeDo
Uacrzb1ibQGxORDL4/Xc6dtEl8eqJW2vcUz4jqSuvgJdJVo9xIJYxMk16sgwM7HuMkyR04UYhgf0
VDNTKHDY/1zVHRGtcxVYd7Qr8BjbtPf9Nv2nI06N9KiaZAKn2s4h/mur2mVrzww6FwAQxsgmHsJO
E/mmrZOWoEEetCQPr4j4Tu6iNVNvzcn8BRTBQJqVPqjtjGlr8qheZZBk17EbKp9hnWtWQjB4XiIw
lNFDlkxDi2wquQ2wDjod3dSkCfVnNU7SXfHXirT4VIele8tyYWL44hfN3f4l8BCbm/0PP7WCm9LG
siQED1k/vFcVbltMvsFm1bPRPXKujXYNw2peBdX/WvLB3F1K1BL0KOfsT1sZR0Zf2b02ht21753n
kXSVvzaUnLDtX7nDkUnI/gNyUXGcBwhdUVoctXpkU+Db3ZiDmT5NlTuRpeWe1PaqHoY4QVFT4fpM
y19Ta9QbVUYgOEJ1qfTUCVeZEqXqGXZ48nb9YVu3aO+U3IHvkPkppd8mig0oYkuTUz2oL9Ew6AFW
uiHJi8NP3ccGwBnFUcg6NHEKqKsezDHAjp6UH4OdwlxdpDUeIgpCLSYKAswXmp5jdUpiuP9aHB/G
gu6QMuxCqSPnRB3FPT2RO3p0cTrdrZM2WsTExSCzLiECrUKQqM3wDgOa51S1oLcXLLl68Ii3gmJO
O7Cv2v/EQvpJokQjoW2aDsFC+inn9k9k7ZzSaXB2IN53ABrvPfZCkGt+tPclHaG8BecBM5EftA68
a+yQPddWBUd5kca/52Z+k0eRNtmvsmv+MISofs1hdeuCv0pbMrRxdrHzeAENBsY18QTnGS3ARLwK
fKqp2Fl4VC5Cy5177U1JFNSDkrQQeIq41SP6rgSvu0sm4T/RrMdqTM43ljD2dlTRL0RVzuwUE7d7
GVzKMYtJudavZKvYP2Qm/gyueLBiv73qtLHP8Tx+Kbm5Oq9FxKVtTLQMZyUaaazSxVTT9bsaVr3S
LyFYCI8JUKVN7InktyBoFknvArGBMyYzpBFOt0tdkiwtbb4OSWo9il6fMeLkf1AqOpdS5PfK1THn
z6qBnDLW08N3Ftfp2CznOsNjV6ysvFj7mEZIUk3q0BNX/YEAzQzygSLcUKmComLtbSD97FS1b6WV
fiyPtPOnF9P0wKHF3nOX96euCsSzIY3wbuiiHBpSGe+tYKq5uIgAyQdOcWIafiH2BzOjyV9jKi7J
IEErLBP7cnIM4iCp8FXRVNCt3aCibxFPERe16srMyn9WcxnbxngDIYjhrFNtDNTeV9HNGV7wRZHT
4KwoUtu+VnRKjn4icaqoQYrQ24vZ9vR4wWSQEZXFp2KQ7paWkUFc2ejcjTN5ZJgdgA3kLFtyQniP
gm4JApqSp5khG07vxjs3S9CGDDC3b9RTsQTN5L1NJycnnmij58lvNhZ6PcQW1SGpQiwN2g/b7ji6
D/QW1cvY5xP2iFJ0l1qcigHt+FX9ggidvrJwSvY9aq/VemcvdLm1I0p2db8bHGKuPH16CEN7+Y2i
JCQMGeiYqi0yAzj1JNH2QSFbsIdCa0BAmpF1QMOb7lU92hKVGoIu2gS010/qcixHmi3rvzJ7tbH3
yctdOtSJloZPxowE2nXdPzkZEk+RNjeLdSPYkbQX7PsmnfncLfR+snqYshKrjD2fYsRfpybQS7B+
BF4JE8VZ0OMiVA8+utj12fd73vKn6YApo4Iktfv+A/BVJ3IaL+04lXgF3OdBaQfijDpgeanWY6CY
eHoyl8UR6/wNaF/p4ydnqa9961dvFdqzATdqUxg6w0Ynf4QsBQI0p1bRXIdadcR/XC6ZP0WiI8SI
5du8nF8RK+kLfhSh/vLS4LBQ+0lNN1dOdJQJ3YEeuhUdaQrmXP2hHB8OIm/SHyjlUqCIKdCB0tQY
bIEUnw7DyZ1q+ZUuGhcDHc0G/eYBUpzzszDhJ6oppdfl9WHOEKlUk42ilsriFLXt/Jbhpv3Tty2t
lDDA2orRKYmM5nnuY4bKoNHvTJTx28hkrB6QgYAhy0URSXF1L8c71SkETm1ey9z9odqZYdN8laHn
LWlUTM+qPnwsfbayvuZkYY+1d86nnBAj+neRL4A8zM74CBlS3jVxmm00Cwo9rZinNOfjBX9zNlpz
w1Ct/3B0kNnhVPcoZwHcqRWEgtG6hmiFnjp4ipu6a30O0oxB1dLUloyqsjR6/p7xVANbzqCl40G4
6XjvRCh+ejNdBU1LgsqDDoXUbscO2XIwHufOe5O+1h1X2x8e9/seAe/DYFeXrKrDF/UAXucZ6XF0
U680WALgJgEhtUGivUhwK/9UnW6SdBuj9bynCuu7lgXVR47H5t+9WIINbYjrkmxTYkD7yKWjkZe0
7Ds1A8jEB8VlAMzbZXj7PkcJsrEl1DrvvIPSg3/jFuoWIeYqHgOr8JmA93o1CQJubH36tyrlpLx+
6xnUMzoBsgyujkPMip5ArhddXL80Boy9ekKUU0tTviQBVuQq0F513/afc1iSix5OSjIcbUw0a1sY
wWdz6KlOdwSQLUTZ1jjOcXKaGzP4FBpYRI7bxaYy6wHg5+LorON4PtQSTQJxhdirdelh5NaNU14U
HSemsGCgXUTHoAvGm0+DEvV3TJ21eMXmYonaIgcrs4d23sTcixurbrJjESG4zamNEQgtdiNadwNa
i2jagIauHpCyUFMCN1bA49FjCtw1OL5QmpbFdvpjV/X0nIXjM8E1L6uQrSMNuJLDMwAHItIGRtQk
Mj+7NLqetJbe1dqbT+2WlOnQaS+6KH6Ymk9nxfGKbT6gd/NyYe8jzotPsJEFJDKNEFa/zcnQ4t+7
Rl79y5nq4qhe6YFOByfP6MCq1z3BibsOWuaWHt10VX9sYyt3Fln8dPVmzznGzDaTPD9VsX3q5zMR
keCljcD0D3NYpztVNneNtosK5wDaG66WOYldBF72nAZEPU3Wg9cz9uDEm8lLh+dNnY7VtPv7Qb03
QEcAzV0/q/fLZVLQVLN2Zzacu7KOEYv0+3Tf2EwCNlHnYusPoJ2ur/Nk+DM26X9hQVrbWhHxU766
XmfeRaVb3xVSRleSPTjPdJWNQ9yKd43V/WC5M18cN/2s8Z9tcmxzVyXItyyU9cn/EQediC6WOwOw
XSyxpuN/leZMQjdDjF0UWhB2KRJf1+K0r7hK59A96m4O8BtX9p0VWs0twxyyA0oUEc+kd2QsCmc3
I2u9xF1G8G5KFura+BBazYHdTN0NW/mfLug/Jpmle8cKA4C17U0Q5fXizbF/HHQyBggBvhOG4b4T
5HFO7Ny6H8CxfBtZdA2u9Jg/D0uWx8xIj/9VN0aO+FBUTREmWFl9DFPOYvQMNFCkpoEcQ+mKBGF0
Y2xt7axqHgbfe2fL1Fam4Lc+B/Ex20Q358gYlrvG60hbsQV8V9eTX9DgKH9sbTa3Cli0/p0WpCFm
smo/SJDYDBSsd8uL8FkI79D6lvWQySvUhw0M94TimGS1dtNbVXddn+owKTfGWficuFYFgOnmId/r
MunVcYOreWvYa94d7RgQsTQQPUsLDoFPJ0eFpATQ9E5NGrvrS3fJTIFli+Mbq+7ey5OPrEUbebQg
8ZwUNBJBKz11lePiSOvF1ybtOkJreIb/8LtWxocl1Rw7w9kb++0qQiUnYSbeFxEeYwbUTwS6VYdE
5zzEaJUqpR2jrTKZmZbAM6SeJpW26wj3uk096HHw5kBMlbg4/FwbVnVNlAjMn4dw7AHo2KJ8RtpW
3ugZntWreXkrEVxtIiwvpdP/jdiDW5uW33Kyq7wq20hjNPlxXKaVFVkoeR85ULbwaxBqoh5CH+s4
MVbO/vs9etIp6RR4Q3rfKXcdArFTQ49gv57DpGCqODhINaUBeqpMP5Wjb5CZu2088N0FQqH7Ip9x
NCApfisQfyRu9DgaD+suik7kmJrpeJvHjqm7zLNbmgCc52O6M6bWPxTznN85qP3OFonPykeLLIJ8
RgDz0E6WtXlKtPhIQDaTUjvwHwILAWYUCC7Mxc9aZPBHAie07+zZYZnWG5oAi941Etq8c1IC4Lgy
vuyQLBJ1FSH9uWRd4+7LcCSHdvEMG+WSwe1mHW7nFNlvYQZ3psEBza6DhszWVN8veFRaYwa6pOVZ
OdvXJK+MfVZBzaA3bT4i/gVLCKxxMzGb/YiL/DH3xqO6r8p4MlEiL+o6PeSkgMyD7RIuTKINr5ab
60+xoPfEpTwb6SeBlN4umlww9NaXElQj4jp0EhNeZQkLPtpCWBjt4THxsJwoIHcQYNRNtGvW4Hxe
71G+jG6jKv2QGOqLO5GFLcec5Gx6sb0Tx7+TsUUFmh7IpXgQQECOqzy/zjCVFcNt9OvgnkF+eQNU
ewP8WT5qNLz338+0oUVAb0OwWmUtgcmcNugkIeCVpR9Hl2xRJeqSJjredYHKsiWD3o2cq995cC4D
y72bODU9OujSmMg4z0lQto+0hNvHEJrVOWOt23gUe0rR4QHvOqG38fZF2Y5rsUdDE4zwHMTEvOhE
9DrOF/g4dpyhCx87q3zVEulwoM+nU6nPPwEbyINEqEWCbiH2fsiSohlAKJQpLGxyhHEB5JQqLw4i
wxFPZt8tmJN3McTaE8bm/BhV+nSzDGjDWAh+e9heNwicuVhxauCXZDnrsTBP0aMu0y82KoQKzuS8
glwftjR/MxjamvM6bKxfblm8qaG8o/vtkbUyPLayYaWEL37KmSId1g4PMnRmN1lwgrc5fhix/dK4
VZWSq4o+RcY0BtG/p8VMnpIxansoh+MFaDVcn7l5yP8fYefVHDeWbem/0tHPgxh4MzFzH9IbpiVF
iXpByFTBe49fP985UN/uVtyofigEM6WiSCSAs8/ea30r+Eozpt7LiYKnv+IXg46ms++Q7V2HxJjW
7Jmq1b1xqalXyHHl9jzryAGqX1ubwAn+zN0suxUY/exBI+AQgxeeaXOIFpOIyy3q1cEu6zzr0oJG
eJQmtEkYwO/L4yQKSDgRNgp5UQ8VogGGVtWhcgkoRLFq8L+Hw5nYkmydiAyDge0VWcrTszQUZiVi
AqkxGT+1nEPCZNiNM4RI957dJPhhvPYcDRXyht6hlT7DaOICiPcDtEd0oMQqhyLQno1VqJAH3dX3
IFI+XKG4yRmM7Zw5KA9JnLGzHub+LLdg1fcSDNnaE09injvWq5IgW9Fq0yP3pCLLedaZV9pdvdZT
DDNNMXeYfVM8x247NBdGzQ2UopzWgXGUL+Tb7Aa1XdUD+XNE30OO7DVNQX6LTVi+FRnVY5wxOI2k
RxxbH0qEbZ3zHPakXaKcHYQC8J8HHVDZitFbtjdNIeeBWnGULbsMLNiuqQZjHRAqsUIaRn6ZX/o3
yrLuJWyzHWNxjWxS3dpYPomhqmiAJSJ/ogWninAVlEA/E3JKItZuURubGiKoyf2q2tFwWFZrcnsw
5/o3K1QhHbJP3sh/nZgctAbyrpItIsVC9SYxBrlOsE/VThos0OKt6Koh4PyS2Cx9ob+MEXUcrDV7
Nin3AyCuHhGj7DFwaPWGav8DS2OCgcABo2Nmt97ygsesvLhobQmyMMJGYpOmNU/p9GGO7pNuhfIm
aktK0lUpGDbEiZb0U/ndlX4sb/KrakZ4ZA77NtHqxdsjDT4t5A7Y2tWXBftKUR5T9JfTFz1BU0bL
YwdiULsHEC5W/J/TjxAj5tKn50OpxvC1nDtlRxLmCmv4rBjcv8x0XoOgp5weXzA/jI820Hys1TPX
fCFCs4lDkqfMc8m8kzAOZtJkOsJFgfPZB/tReEEdPC1HngqUS5OfrQRv4qRSvPdpo1yXamOkvTji
s+hbgj6lGE8eNPj0O3hYuGEa1T51igYKYLLDj6ouEQNU3i+RedaE9S1L1Wmj5r6zpVV8RDMMo68D
fgAcIGXrohB4It5yvKhj3iCGccpo9Pci4+ZAgRsdQQ5BH6HNXoYkJ9PHusjOe2gBP1gur0ixJwEq
zjfzqNqksEIxoFUFZsGjtX0h1dlQmidFfn2y7f7PpRemKaa3S1+g1agrkKdwXv0u/sPKa33Vtq55
xQVpXg2/JLZtJBZRmhwdM/2eaG2M7nPw2foP3zXIwM+ciJRghRVnQiJL/zivyGLQohnGTYHgXuvw
I0kXm6H0vwzBjNDgXxneL/6U37O8AIFay+4twahUY0hr95IJN9m2R3suL+jF8sQGHxwhNOvzvZyV
U28BtZR3jELdtHyHRMQ99RVDGxePMnsX3b1rCvhFqd6R/FsYj59C0b1XyUFZ2ClZjTRwdAlZq/vp
rTIcQUhMXFLh5D5BaHSn2UAVJaf6E237azxTvg0QgIvCvcn5iV0jOY3sGCGEmKlETv/M2XydtdbV
95Vn6ivejjYx5Xqyi8n4XWee9mZUln9pjS57I1wR8Lg3PHt4abhNmOFLGdfMNovUoPnexC3FZZON
B1+d4muQmE/5ONRdXBV0ScDdiBqnU1QyS8nb3fhs0C+kBnbccw9qP2cXlrZ2TnHonOkSYFaRZw+P
0kEXMUoemwYeEBoU1FI/u0pVrpAM1iLajkl/MXwbGwLhuV3uskXcAAbGlQmAplK2yWgVWA3q6hRp
PXU18QwEJPWgAt3GeI5BOiD96i9OiNPXN3VM1UOGgWVRmXrFeCMqQAk05677CCc6Qt1PUVxAC+/T
q+rA76l1Y2YGPRYbRflTQfhFDJz1fXlitFCSxKee7NquDF7Ybx6mwAyOg8UgTKZoECjeLwquRKhU
OMPmEr/sKz86Zvuf6tq5IHvuHoE7q58q792nj3RcPn+ivv390tbth/Qgn7saoM4z0cjhpnYceyOf
vTLguy+Hs2wE2fhWV/3wUehpuPMiuznNagCHBFzfWqHp/4R8BAoly52NfOmNpLMzMq84lzEAa/FZ
ym0jXJJpn1EUXdJ1iX/2A71wdCzR4Gwt38he1XkGo+PpBHhY7kYOGjACH1FQYzcuc7hNkOHXtnBm
17M5HiXjTJtVQD5J/daNNlSNkSFe5Naf50ozLhNVEFLQq4UOZA9JeVzJl/KgmMD3YsQQejpNRwfc
1T6s3GkHhheERjVlq6LU4p8228FgaocPlfQjphi3fCJGehSFai8Ojh2PJ73sP0eigJ3z0H/p8W9Y
/22Ykv4p04mYVSJqjMo8fTC8+CbbfdrcCnC790KT0D7k6uAcIsaEu7wg97uecJZEzvx0jJJ1BiyJ
dBjZpXOLNPa4s8c2WPbWVXMkulOue21Cj9Oe4H62FasElI9V8EGf1bNXdqhGIn8F1h/Kys/ZCK6s
gpy90yME+YSCBqZtXgv6GbuGjrVQMpfrqFZeCvrjP7uueB1DD8hYGUH/N4m4yXQ4VBGeg8jPy2sb
BrS0DNd+8XTdf0LAfJIclf3Q5uJztFlm+YTG4MgsPjyk8w+Ue8ZVj+xpVYrct1m1+jWYnK9xMFUb
OaV3FezzrRE824YLL9Xmb5gKy80YugS1jqm+WZZkXYv8rZxMJj0JFV2ErkvMKb3JGG/QY1c1STzr
SjjqyAfPjq18GYyfjZAu8SSeTykAZCywnbIPzHjAPFYfpfU3wee7qjJvvipzuSUD+SMrcImSFvR1
RvkctdFT7fobwBodmR+Fh83YVoRQBZesYdpI4nazk8EKvZGQSh5kwKY84P3MSrRz2MXlwTGLc28H
+tGs8MEK6leVAnkilUU/WdO8sm3T+DOJ64fUyMIJgWuZO94xd2xQXqmu3jBmkzOHjTThWXuQUS95
DfC8DXN1h7xYWxkEoq40qR0gub3cF05AJmJZsdxP87Zuens3RMZG1smVSYMaZLmFeolOGTjcTx60
jZWtZBXTnY7KJECCBbAKrlhgTWTlJbT+Ld636GLatVY/hgaSTmPFEHTAZ2/IumqPBpV6nCRoQzKa
wYVFq91TsodnKKR2GS6jXzUkpdEh604X2uqx74l9Fy8n308IAKPYofVQ18c6LoqNFdkI5N23Okrp
Impo8kRyq9K56CZKP2Rg4oTfbQI9Sh8YcNfSMZduYYsooXWB9184QQ3TL57kgKKdDwBcaoSwfU4p
pg+qT/8IIVjw2Q6pJAWjM2jgjuYTmVmjDaYUbmx8SEwLPw/ESGXdF53GOsWeuYzao7j6izhh6jMZ
2jVVasLqAozxcTB4O0jK7W5Syp+DZl79nuQjeBpYgXzIlyvNIRsmdzAlZP1I6dVBaatf66Z1N8us
cQEu4rBKkXOP+QmEzbQznfKpDGbETzTH9J7Ddp1M5H3Y/MAbE2PItq/GmbsQ1YhHqOxmWW4cLS8/
ubX/klvMi+x0hkohgK2YzcOVOSfKR5gVu3g2nTfgQuPRHxHBdSbXgObqxOzGog0Zv9adYxzxb+0b
oe91TR+UZWGEm0plf0ADh3woRD2XEO/uKQiyLxI3NOb8jdrJyUIVspBqsugGjDzIeAy9qDUEkZ6i
Y6Ehp06b7HLPIyHTVpHvDZ98yxSztq66YTnJvibgL+SINjTjaSdJhioDMWBmyPJtr6QVr0e4S7Sy
W3s2319wcbC6rWayULwcOpmcTzdV3Z+y1BQbmLE+FX0Z7/JqprdfZEh40UnbyL1gUBfpC7usb5K4
hG7UXNlRTS2aGwNxksP3MM728xy7lxpQzLkvuIQmdeieZgXzCBqgf2gi8ir7NPBX8i6zwsBYt1ZU
rtTC/owv0P5JKXdUlPkbk3rUFgSUH+vKcLe5AEgrSbKx6vlSWiphQe6oH0NEyuvKyf7ozV7/hPgE
u0rNRLQPiJGz65TiUQjUs5xHPIb8r4uSse/YSJEdcWva8bIMPdGIdlt/9DZN5oenPJq6NWKKnXx6
Zqn+3ZnDazE01htMtXzfAmzeyJdxN4C1BT+0al3mL17scj4ElkSOPPFvBsDNTTZzVhTv9ZEBYlEH
JjCYsD3TUCQdiETXR2Bk53xQkJKIV1HZFvzCpFSCrjN0VcQLCoyL6w9Xu3AQfnnW62QE6kPa0hKF
3W4Uz9kPBel3D9CD5PeLjKQFtztfmJ1jK+fWcNOu+SS/akZzvoczzy7TmbqVkrfKOrJ/xMYc7G17
KknJEjP7KSfhXRayzNRldFULwucAvI3wN9T2Wz1pSFM2dRopjTNsg6R1Dp4Wz68IZJ9GOIzXQU/x
qGTmyWE4filVV6MwErO8Ecf9YYlpZr4RFSuuVhRvpOZt9BGivM+lsg/p4wxxSJiUuHCRT5a02AiA
VSyMCGLOkjcEwwV9l5zREuD01q0XR/VuAcaWexDPFRM2A2a3BV1EXqUxWRdb9vKfKvIETmmKRpgc
4ubiqMYb9yRjk3b4TsKf9ixDtP7IZW3iksEAwHeM+AzGWlU/gTjotlK7AL8k2BltPmyionQvPvUz
BKQ+Pjvka8UNg3C5LpSKf7JmoK/BgInaIXBsnafG3YCH/qVzzmo4wJ0ApnLyo+p7JiiJA2pLqz8x
l+uh8F1dZ2Cfa+g6V/esbBzatLtFsljXDQtjHx+TBjK2+CJQC8Ym03CnjjOpoE0SFDvnmozwttvK
uxa4CjdKOFJsl4z4zjjtGDCwIVg1klqkuBUty3ncFCmZPdKFBH2sBXzjvgAkFbHHeJWkRrCqmTHI
/p+iZdnJtNVw5Sjq/ElrUkIhlYva3Vy7L04VXY5rMSG9B5KxjvV8+CS/QnGGRGYESJRoWvQy1ONj
0ckosZq95FmIwUZ145ui5PugNXqer3lyE3MedRYkn8mxq12KCWjdKxmqynJTW/nwwy1Cgj98wUJv
Rm44d3zEM+Yl3wjsNW26ZB9Vk/8KHGC7jCp9FOd9f0kqrfvgUarsGeOksH/dK09ZVN1DXh4gbzC2
DIKjLGEblUaRz1q/jybvDPZXZ2LImMrIaQxSOCqUtTUOgYGwd+lDHYGbUr/oCzMMKvZrr7dC/6zd
9YQCXuTBqRAz0al4fcu2HcBf2ZFk2jnRK43DZGsWmKq6tnwlxtv4U6H3xX85EWopA2YlMe8KKeMr
3TXLjzJ00q0Lu/gom/wsPpBMLAg4TkspalrVwyZieJPJyQyPgJEtb3D37eB9FHQwKMn1ugYPO4CV
OTY2GURKpWurEgmVRJhNIkLMMO0G7YC+aaba35R9jry9c55LxVIAllPICUmQIl9c96OL+ZZ9PUVw
KulKzh1gBhbUaBVl7K4cnIOvE3UkJd38jc6QhaeIRA/RdH3xPSdaNUo2nSph+Rc1wUltpm9WaeOe
I91CtgaG1mluacOGp29MqPOiEnbjIr/CKN5ABKMXbUX6WXHmEkEmauyYBEbuxfm1tc36ljMS2xCE
O2+rng5aUX5YFtqlTNfMTdS26d1q3jBqgvWomgk3GEMJT68/KYzd9jVJOInbIwHv8xdnUv1TSAra
SjfdmisDyLg0bORu2iwv4/kZk2lyX9AVeeBtOz9GWNRo207A78VjIewLitjJ/Ygmt0FUqw0bpc8C
9N71mc6Ecknzrn0WDko6uw9e8J+o+36eftJSUVMsA2IqtJgmRMGXtHl2GhPDvw11fXKNNbOmLFkh
8Gy6Vv9WRdV7JwhYVT+cG0tzXiu/RK1sH4apZBgvxvSplu59HIXrxuirl8StyzMTU3dHvIG6baHx
IE8Ymxe/G9p1L+yoGlxocF0bbcrjz5qtvXuMn350o4eEA3xgnlovkejiBOLgTiQ2Krm+KUI0tKXb
mLc65F+dk+ArVCJ7vzztMNu3+2qAXEAbIhUUxvhJAZB1jXrI0CfgKae562SR8ckk6GGFYvylF/Q9
p6TRKK88x/g8O/nDd9MK8rnoY2C2pKOelRAMhEMsqFXrFDnKNdE+0cZw7hI0MahYVJqMemhU6mZP
NxE5nRyTqxnU6z5fk9GS7BOhSYn/cHCK78YeS/DyT9gRkVrjnNNCNQvn0udmd0j8+osEjPU0hKGx
5uO2HIwKkWYPlMwukb4JRl0VhSpcJeOAPrB+KLBpt0rZTGiAgO4uvKoiRaZepWes9d0hqAGSeGb9
GTk6kjqM9yA3OzoN1cCiZZrJobG896DL/pC2M003SGZwC4sGlEeLP0BEGurPyida2VFQqDOp6oCK
ooNzLdI0/DLJL6nmftYV+7tUV9aZu6tQ/1WI4Y4VkxBazZZ3k88J1LLtBoVaxmQlp32MZoRnaf5m
mCRRxxXDabF5nBFnLFzF1A5K+m3woloF9wX6EWmFHQYROZchKKrb9husPpL/SLtfcEeoThg5YGHN
jJEppNiCioOmhGube/HdN51VegkazfnmKKygXVIjA8TTvtJxpBqrNODBperwYKvQmL7UrfZ55qfL
FYxo2g4XzXxZWtGO5QZPLpHsF+OcebkrMDnmdxW5KZsZYUjVG2cdEHF40euKSa7RvaiRtq9w+rRI
E/WIMVfjrUOqxXH6olmjsfr73/73f/3fH+P/Cf4ooPdNQZH/Le8A+UV52/y/v9vO3/9WLm8ff/LS
81wP0q+parpuEFrkavz5j2/PKA/429r/Yr2yOBFzj+1SGKrDsgNpxOR3NdVm/5QHZSThvkZad5Av
cVTP91x/H+ajZJ4yhY9eBduB+6ElvpuE+LwhiLNRw6s8DF5t4rFRs41pKNVLMTKHdDPHI8/EtMF3
ioPl9Svotjlwmtp/LH1KZHDz4lLivszWdVJ1O61pvW2jmwMoljBdJRFuk6KKoxXN9/prolYXkDLn
vDCbK9rZ8rNWXB11zt7t+U4CxXDvcvH7CY7cXA0sU1pXnPOSSLRRXFQ6XaONUpONLPXzTRBCG51r
rOhiuo4UeheyW3iZkqZBqZ+MEGGbg9YWx7/+UHT7tw/FMjSTkF3D1jxNN3Xd/fcPxYmBVCWVw5hV
uIoGZ7YOzCjHyxSyJGzgQ1V/zNETUp/5p2Vm7yR8PMK4XJrodgxi23LHu2GAHZ6UpwyTw615sKtk
uMW2M54I2P4uHYZEDw/buq5YqwOidf/Dr6F7v/8emmq7uoMnzEZJZRri4vuXiysv3FxxihyJR2L+
kPYM2wWyYuP22wWlajGsBtVOHy7Gm5XcZENjQti2WqpE0kLw84nNsuFU7oF/5aUV6mn5VhIV5j7z
jHRl5SoVAnIHV1PfNFH50yYAtu14u9yprEffRu0T0X5EQ0eoAzjv5N+K2SYKZIvQc4vLBJuZwXR+
X8VsrUAMwqRtShzPRfu0Qc2ApHXDl6KmE5ZN8XxxAnvVZjx0UIQMOKErIhDBCNzxOjwxK3qMmrxH
D7T1U5rVFo40UWY5JSlLSVKlK4ldahMiobCWTs44rysarS9z4GtPf7avMfnnAf27H6EyIGUqB3ox
4kdnw0BhMpnbpckhe2ljU5UUyn/irfLe55H57lKkKsghGW129WkarPDEFnJXwk2VlU5jY05xPB7D
KGDflxJsInTnUBe9fyaF0mdL0iJ9tEr9YJa6CvczvlFzqw/so3dpRSUK7roIwWYrCkCesBZMbEDO
BgVLRArJE9jHQe7j5KHKCG2S+0TxveS3UCIFA5pdwx6u82vvlj9tVo2tb8zOdZlkxsyk9qo5013u
HRXoPdvP1tbeEkhNVKw13FMpsCUqbDUSqg5R2NlkbJv2crHpQlwEuZadSCQmoWBx5HrBuYJhvEMV
m240lqGbMvXFWYvecVNaQMAaY7tAScJpduEwAnmUy2fqWptEc/RTLEjJaZfoK7rlFpgmoDi2WcGC
mqeB3u04RAIxug8T3/6pzWwRBx0EU999CXUxF1Un/V4SDbNLIr/cL67NxAreMoBgrfDLME/W2VfR
eW1uDqsoaINrDRx4xVNqWpo9pi2aEl71btHplkrCvI5H0BbDY7mPBnZyUTyg+mdLTK/CcXbw//01
21lnb5XGfFqWIHkRBXjQ9t2inQfQyuaX7FwFSahc9UldxRA1bell9PTmSxYnx8YRrjBpO5haVe+I
SRqAs+MnDLnbtnLzrKnWhBUf/IBBF24JLaP2/9yXwHxlcWVM2nvnTO6VzqfxCf7Ue0LriZ9VgAxz
rc3XksAlD0z/CCqvp2L/108p8/cV0NJUxyUa2uYZ7hmup//7Q8rUyS6tzdHf2JnWbpDEFDuK8ngn
nyRKjqJXvpQn1dGra5cmhwKR74syDmiIx+qb78IzX8n3Rs6O4Acb+BfnJHohrQqLf6OSgSnMCn2A
wqqtZww2SorAVry0SeFcp22lbAL7e5WnqNx8pqeFsxX476/dOJ+zpDZuUxVidq1b3FuATcuk5akI
9LpuBm+NGEUlwXkCSqA4mQ4kHrpj5IY0fR369j4VyvavT5v7+2kTXAFDNYD2eBYnzlV/P21hXjM2
DHe62RX7xWHA4N1eddU8gXttNq6rMjKbshQLVIb7k9gJcEx7r8THStcnPcl2rd7NNuId2Pj0uNdD
lZRPbay8t9h3vqDn8C/yz/JwuvrJtE9V7ehFc/u1iZFiT1WRnUdywFZly0Q4FmFnHdxrwHdIwufa
XkKAhjGCltk7NIBFxR4rTUON46rbMRGRFEVl2q9wCF/cqQ9PSBWQscshYmj7ITJe4k11MfOQ6M5J
RdoHpOHh5mp3Xp60i3vL7EFCxjMdWcg9OkheAPyeRh6kVVpnnzTfYx7HIP199c207NMwlz+1wfTO
hlswwcR9bEWM4e8gSaODXqhn05rVnWWb8UcHfYwtbkP60qfsVSlMss7xwN7pBbebGP2ufG5his/3
pQm8FpL0n3/9aTuiDPzXMpEBmaNyo5DbQd1qqua/f9qJNdJkHJR4tzysnDRRb/GYMRMfMYQ3fVCc
/nnwGQHqhf+t1Ab/xeppi2uNv69rSvtNpsXOFxMjB4MWmPGw9yf4ICpzDKbeqqI054Hdw0p+PH1s
w1pH5XEoBUtSt934kDspYH8hYB84p6eprhlVh94lmbXxMLvKVSoJpLqg0uD4ooY/6qHJNKPE9LXx
MwWMTZQ4R71017RBDqYaFLceSDo3TTPvYT2UP1q9nlFn2OFZjdBV1+nGEy/izvWQO5RklmT1JSD9
8kUKLgasjyTgksLiDE7MSAK+hqzuMXGYO1VFKOPo+g99gkU9QV+mV+KbFDnsqa9//TlZ5v9QcoHJ
pdoyHJ1BpC3+/F9KLje0x5xi2iFYtmGHqhjOJaoUdeuMbbgObau6BDVsc2YSK9vSP+wcFk6WNABE
a3fDYIKgQ+aSrMUAQZk8xptlL+IXrb0aGvxXythax56AUBUWSE2vwv/jl7eWc/2KjjNhbTC116CI
IGlNnXGY1QKDSOHdMzN7YRyv3weUD8oQ5quqdrBkMKMuohbTUhggUdKaZtP7CdZYITExIcScAqNE
yi8qOy3gM1Fm/y4fx+KV2aDv1OcjNpTkbrHXPeOKfca9Z9zlQSudn7FQ8caOycZZm9QPueLRbr53
nutexqK393LGP1K5bOSvL8+IPIQEDWVRiBSygzuNmnn+2tlfaLay8bQxZcozrInTrGBnPw21e2ZX
/qWi1f2wy7TeF1lqHTzGYq8z8tUivHOy1ac8APYb136cAZcoKgo/qjO1q6Nb6k0P5N76eXQ76uOp
Ie2Ess0ikKnwqTjN713JyAX0DqibgrvFzNTplOTWm29ZxavnpuWrYfY5AtI0OMv36LBGJ1rqM3Fp
/GnHXg+IJrJJcpLfmQ/V+EEoSE5qCVVjEaxGFeBERVM+ggCFkmwnqAkPnGWjqIUa4Fq6IGxNaxr7
dXWTPV57Lk9cXFcp9OirqLsZzA1Vjywbh9yGhDDUI9JTRHdzpdwlNWEp9pFBohSiF7MBbBjdO6xi
B28ubgN+F9Jj54dUHEGZ629yxBVlNkFxE9Jr11HoaIZGePei8Nch8bVTVc3RizUJJXucjAeg43jB
ixGbi0HhJoankKA6MKducZAX1+yG32pFuQxx5j1VbI1Ia8HtiIl401kYc73eWpWd0Z2VMRD8CtRd
4Pizu6K989ebR0viz7oAlblti9g+25x6xlr/+Eq+19KM24WR9nn5w8YAFmfmG5XwR1SntLbIGO2O
yjTy+cya+UytH7K3q/p1yqQt/pGGnk8fJGbezl1b2t9dZD84xaLgFtpFA2yhifuTFdTZbm6GeGN5
RsZTh7wtNruw7iEYw3+KRKZsUuylGW0yPpf0N4bqvZh7rB/ckPfYDV7jOHRWsoalgZ6aGpNf66dT
ts5RNWyIdOxIqTHcndVn3Ync747vKVwJCBG/lSWNuVgQWWVEgaMOf3QzohPUoocOOtlbk6pbN2Tn
GqXFXa7cbGtJpnCdeSPmgdeabI2rH0wnzx5M9GwWb4n3TTO1dnQz43NrD9ahnXPcnciLB6vR7+04
ZkcHY8mmtIjiYZuQvQ0VrkG1BotdwD39RR1syhC0jNXUj6nvgl2vwW5LG8t6K70Udjs7u66tvWVY
H+pet3FA+ckOm+H0GdsGFNVxosanhPiZlVwG5FekUugnPedWhtfAdg/3R49NI6ZxOM+KzipYJ9tZ
nfG1Fp4zressDT65gfIoix9S7fBPFIde6jN4KNwr/60LhlCg6cxqZCnih/CgVafZEb56G80y+ym+
KPwSdYOMG4wBh2+q3O+2Y8Hgemw7vFVW8TCEozQ3x2iv5chfh8L1HzXj3UdbwtLi/6kjVX/xo2E+
0/asdgEBGQzSSLObsmjiqVnrL4liE0rrqIuxNaJMObix9ZQk19npwxXo1mplqtl8GrzBPoofzceS
tU6aOiRp6x+H0AJ6aCtlvZPv9Ym2Z5j+YoxGc7Bt2FBkxE1fQN0IgGUT32qtsl91ezz2lVNeJ3v0
153dwYj5GAxQJ30aJUjmrerk0dXYI4Tz75b7PY4+2A1H66Kau/flKxt795Rk1GKzv52quN15ddsc
W1wXBMmzl5WHzpn3AA9QPzX50ouycaL+kuvLfDxHkGWsOTVoZhj23bI4S2Ky44VzvZ8NQkdRMJbH
FqYYNFG076ntJHfHpmurh5l5ZUyDPSMKdow+9VvCA3ertHguVLt8xENvPtEJq5NGvL2u0IaoyyUl
GuPur0AbSO5MsaXBGi4Tq7aj5Fda2gcS8IJz4zI0aRxrQrIUzptqJO+o6JPXgh7TzrEccF+Rxjru
Q5vhSVoXII7wRliT53yqjC546djQgcCy+y1tTW+HE6w81o3wvkXWsMvHikpAqE4zY3htZcQxpnvj
1Obavp1r8yGDQNygjo4RuI6TWQxvspum57QKln6A1yndNg4nMn/K3txmnavdS+IbYAK54YGQiYdM
0bEq6+L4wds/w8Gwuz6moOlfJMWz77tsjbeo39XesA3jYXguagerG/k2euxcdLFQD1ULDzyCAOrY
420RrFKQWju4bde8K74vsk9bLdk/SMUkitdkvcQVSvXfgoDITNU7taI9pQVuucM3NqzKpcUAEkNR
AMdVpnuWs5Wyq/4Mv7FVVn7Jwol78ll8KeWjUnsFNlycbLyQa0vt6UsFyCrdKN+woS4uxVRb6yLx
6oOTh/0mE+1KZAdEmY/4i4NsQnX4XZmN4CIPYjYtRQ1liB5HSuZNDZyebxJj2CVfIy8KPqJ2cFgW
CSh06OEdYi/JH0ZUf1HgTD5t8obPiAky1rJI3fx1iWqKjeG/biUs3TJMdtyWR6GK8uL3rcRIKEzU
g6dOfRuaTe9VDyswhpVX4YwjwOg4srXbjhWUILnyRQj8Jn2Iz/lcNy/mZSAyjQz56Hsz+18cK652
Vhq2R/HK1YZ8DQePPgzSdVboNtXWAfaAFWobBrsCVK93Rbwpu9LfxmPHEFqP2pXqj6+hUELNU4oO
gQYkMR5flN5tTwN2JiDFtv8SeEF9ctzi8R/Oh2jm/uv58CASsrmyqOVtW9Xs385H7MKitV1CTJYK
rAGDJ9s50isqv1q6OxN/JVa6aaUT3yBnBrInLA8GmNSVwxBmK7lAA1mmG0/Jb9xABIHBCCOrN/TQ
7Ac7P0rQtoism6XtZ8ztUy7lADM3WWM6F0+Lbhrx7+cW0cgq98AkhjMzbn8i2aS3k3fVB8zolgPQ
QDd5aGNUfbQhaA4Lb/YagLKzLkzdfHQ2+DMbwY98NdladvvrU0cv/LdzZ2H3tAyVy8gxTc22f2uU
KyG0r7wnmSZr6ukkhz8p5MVjaOv3riv/qFCO048ts0NmoOsJq55MDmQ/54bp29F1+hqzMfsUt7Qv
kQHyILSanoQS5MPXWRzOqhY5y5dmNkNtklMSK7bexzDy97ol0lqc3vgc5uNBR7OpZsFA3GVQ3X3U
Gcwm0CFl+mOeUJwnsUZIkIh11AfGaEZWlpgfdWVvWOAfl/K5q5C/QejCKqbDG5nHCtkFTWgCOI0j
RmVwcXbxo6gN82jWrnYboeR4vggnE9JXXwGjE405WUBxaT0iq/szsUO0oLLRMRnMPYaISEGAg3f6
l+NjGM4unG245elTlhkNdt9rUhRc6RX3Do/CazzgVFpkUlPn7zBNkQtRaOlikCqn8BJWpQIbEyiI
VNlEKho6jbJ3IWc0QY8ZlPnqh+Feh14j6NJq0UqJmYo8uJrbbMFRPzFG6jvgoN2JqJD0MMYtOI24
BjXUAR8D+ljSZcPPqXZh9IqySKq8QrZv1gAkKfOILYSuhNgv9YpdOFe3uvTGL32+HSOvRJgd5e9o
l4Knn3yqWc9oNviNk95k+6SB5fwfBiCaavx+feqe5zmOIfqKyCvd367PdiqqFIcCnVMnac/S6v3P
e1ttonnLAERgcYUU2TOICmMinUOiEp5I2fYMMqr0yNf9F9v3g31oN4Aq6ojNIFA558Um7y0JkWHV
uRXzDMzBnnWIiiLzLc1InJONEMWz5j2Lr72yUFRskgzMj6S8JIR9bOUnQ6SQe9bVGe6j33xO3OLk
xdaL3CSlU/uKIOc6aT3wElZt+NKdSRoQSP1uwCo1g2x0rBkRP5PzRsMQ0VWU1KZoXhuTneIuHAUh
Xsw0krJkF0usMEMPUmyY3wHeS7Md5EpmffzWdEoE7sabn5rLyER1QN1m8f9n7EyW5EayLPsrJbFH
NmYoRCpzYfPsA53uJDcQ54R5nrGqZS163dJ/0B/X9RF9oGBmRHiUkC0SYuJTON3MANWn79177l2h
ieSht8sHqeSWD9XABZp4L6UNraufFW+0H3NMvReRkn7eToH9XsvxzOHGJf/TT4H36UwOHNcDH6cO
ykVpHOViIwBDzq8Z+tbxEP22dvmoeBFBH00SP4U0plc6LepXO4mPqdogi2gOqjOZT2Felfheo+ER
kSv9jPmjjLi4n69xwnp7CdFktXXbcJleMUh723lzRMVRTkm17aINr8MSxsBsAPS0B7gk0TPJ6SQQ
TXq0BS5bPTQCasDoxnQFRNDvf0+CmVIVJRxry1p+Dbt5tZavvZX08RXxT7cGQogRsqiDTVGV8TmP
DPezrlbMux2t26FRVjacJttDqkRUuX2aXsDSzGumxmgXLHNP1tudPaj7jHrxouWYi2Y4/+9mPPmR
MvXkjLeFc1RAVxwX/2MXfOAAyQWzCJhD84udojlgGHMnM8wU2lN2EMR3IyWTlPcR575a+q9Cn4x9
Grf9u65FgVw1Z55+eNaSJt6PUbUVId7UqNW9Bweg0JFFteE9rdsrE7CzXHZp5xdcMSlYh6o5oqVP
OaIY1X09jbuJHKgNKB0G8hDv1mTNNg9klIp902Ct/Pm7/deJKbUAV5xQKZIEBcGbYsD1bY9oXZtS
fESLnhAQZRZWu8Um+a4b4TS3s0J4WeA1NFVMU7+nimdclgxEUkU3XgEdsaRns+JQc8umID+rXRvS
fNeL5tqoEINFZW+dEM20UbymWqB8wNB61XQ6o3IOM1quuSWH8NPPn9tfWpOugczAUTmpCwodw5qn
3n9sTRIu6CYZvKe+b76wV3vvTJp3R89yOBnRpHyHZK95lzqboVftat13+sBChkid28Ig/cATe1Oo
+BTyun4AjlQ9oDoHb6U7xypP08cqD7WdDckG1fskFgilhMaTWZ8vGxD+brHBhrcqNKt+0Wp7L89q
ogzSg0uDaR1j9uM9zsTJKrLskHNoQgdrTicR+TZqfuCmHfLYGoG4PRC9RJE1HEncmuPQXC7rNPKm
Laq5r3EVGvc/fwHfqgLm1485sUrBo+q2pb6ZuOiwchQyI2yyjNCjTR41/QhklEbQaOEt+/Lzf02K
DP5cl/LPsWvppmupBuqQP79djKV0PKMUc8s4Dv3/l3AsOIfGprXzDHO660eU/or9hKUR5ZXtz6HJ
yT63NWXH9KfEXwuTldqii4pLnKffSLKKDtLaR8Tj09QTfSM/04G0WYLe5BigyZnmHgOD9nqblE77
ixvsrxehpXOHzUB43aTqfjvtU0auNiMoqh/VNhPk8grFwzt4U03u2qt0Q8qHkBUDljooOgr/Dku1
c5rCKjwFhBWvkkQZ7jhuzEh5y9gaWpcc+gl1qlKTcUbDVN20FoinBKbQTSG9E2ADt6A3XGVyTNPk
KUJ/9xgrdOkHz1bfuxWH/khjNosOTGxDodAbRinOQWx6diajvXn5eGMfDD5ntJbWDE6ouqdpYyDQ
4gTjs/77gXax/Jd6yv37FhvZL44qUgz0p0uC6SiHN0NQzvASvi23fdIPoRzMeQETnU00UN3B6zT9
0IT+l7odn4aeSYxspabPiKPxFSLNfpgc/UCBrd4HMWnLCVlgyICCZ1Od/KOpcHLu3LzeqxX9XP5o
Zd04zKKpqvpHP+j7R/o8q9DrxL38DI1jeuxUcuyN4BlzqgGtOjev8iNMK+p6iFuQkYEoLz1a9mZQ
6LtF+k6GRNQaSLU44Bwz9CAxbF5v5CjSedeFVXp2RXuMiyB/zNCV5cWg39eEi1ki7Lc9TeOrQQbW
0aeB2lWATYcEikmd90fpXBoa2IlFp51lo4GKgfvUbV7dSa8fneZTh/d4M0w4jn0iDfANZWdXHUBC
kC0wHUVM4AhIrbu2UJ/lr7OMBCUAmjDf5TwD3am8Vykmn39+k1tv53qWppMy6VJaaI7tCG0uYP+w
JpsKvs2ytmL0HeFpUGLkgg6yVQSNeFeov2r6gmemHp8nVQzn0TeCq1UHH8D7uTedKZMTlXey5pcP
WLzXZpeKi4BFuBcDujhT64M7+QDkOWCIbTC4MDOU4jL0ZgzSczEVIJyZwqdUyDpb9twnXZARtqF3
JOyRljQiu5Dz8CLo3U3geO3J5SixrXITIzXOiHVbETjTq1spmaznKFNmut0loJJWZ6e8Cy2LQcXo
0PtBafvzF9J8e4rnhaS9h/iDroZwVOfN5tbgBreYJCbbsfEelQ5ZTwk0G0g9H4V1+y3RfMRF85fk
Ny23Mnb4iRHA95N2/v2hJqTyGFseLbdZDU1QFd02XE1t4N1kTqJ8sFLGHipT7Rag2Al8oXIlCdnY
1xrOas3Kr4pV7GpGkgyOsspEIuUyIOoV6yha+k6Sfth6vrUt66Teosw+0rdWH4AzUGU1kfsQF5m5
QYCRPmYtrJjeabrHniT5jTZhlPv5a6fPF9mflhVL13SbRhPbjeAYP5fAf7gIVd035hjNah2DF8KA
SdxsVVcZxwPIpbk7p/T0wJJGmMzHsI47AMuVsyrVVttbIxqH1KaKxLhz6IesZuU0zkM8eqdwVCuE
hnEK547OZ+d1d+68Yqe5of9i7moYf3n/0elpPAf2aAFZWrzZLWtt5LVrMPsFab2XyE5LmwHAKt0m
2axRzI4Xmpi6biRHFHHlgzTaUXb7azVL1TVWv3Db1V7zkMdpuI2dD1Nr0bJuzWw/mPm0oxk8Xmvu
u3l01XHmvi/CjKl4ZLNIRDrMffTmnHG/lWWEQ6JEiWC13cdlFC0vIqgHEM9LglhERTo6E2RzV8Rj
d1dV1mNoGtpm+WEjGn6smLo30c7QvH07urA3zZJ82RkoVDmHrnKKA4fmZuMNjMxrIliWctwuAJAD
sKjRL03dIbami5GkBw3O0FGT+M8IN+s8JrvLGjN9MB9YbZbGSp/2+YeiwH4wzqOs5cij+am95hrh
vvLt73Vfpl9UhjeKB0yBJt8Y5sb7ItKSHTtXsEmp+jmWdfVDHILczQZ9W3PgvQyuuKh4oi5YpK9R
FYXvnGyIt0kETijIbyMd723Qc3j9XWKYqemDQ8AtmvT8QNrMWcqPi2zm95kCRC0KazkSXUwoWMTJ
ruj8bTebIgIdBKbC/e7XNg30pgiuRGiui46jXE5yzJYI5XidI+raaVptbZ206dGUhSFH19E95KLL
TgSB08SE9bDBRazfywfDt1Ypqpzb718KIAitBNbZQ9MExvJjIhq6nVkSjhNRkG+SuvsmsVOiNEn5
G7JhFavddDMBpjgiCHZmAasD/+e5yg3vCTNDTWqD2/Irxo0STuE7jZ7EGoJbezSdrZygB/huj4HG
SVPyDKhp6DgtpH0519WRHv/odvt6H4NA9m99ibG6mYXqgqV9U1WjsR0SUR3cQcf4UE/mPFY1t/it
3BMuh5apJWHECo1LhK3wG4wehcIIEbjqYw7zoXM/FIl9IAqNVPUeJaGXh9+cdBiu6si4fyLcVstI
XfRmFV/YRd2udlLGIoPzPfMtDDsAT+hEE94JBbs+dGZ0wSMcnifzkwRJS/zB2Iyvsv0JL6fdS42k
fDDGKj7ovDOa1T+ocLmObePxJyOd3Gdhwnge+3jFcb2e+ce6/1mJhvfMhEKiRMXKVdXxI1atq5Ip
tNryySZ/AdiC/Hflg04GD2cXf7/MMfouU47Mk48kx9PDDYv0RtmNOTYpiEDo+vKjnQT1RvWJmvQ7
xYeXA3cr59i8it+XDfYbu1MBszn6lJ0N+o6SWOYQCSANLxwEjCPHslOuJFBCrIxk6rjNsK/U5cnX
h+JSu55/DJS5/2dDbA/15P38jDrPYU12/VdJyKmi7qoERX/ilf1MIWbvihnnqrgjGRgMBfYSJqFO
ersrE24lqwc8bA7RNU2N6ZIlOIS4aYPTaOeoABsjsRenOAlf6upHe8BqagI7cTQ4ceGcmlbjjTOD
F8Qlgh4TcZAcVJ4Wv8VgAcVjQrDVVFrEdUP4J278cOVVXXuklHfMgwbvw5H4kLohHSkgSYhI66yi
HwJaw/ydVldYn0NumJgu1k71dQAcQ54+4WjoL8bk7bIi65+JIhq26vRIDFS5/n3otFSFnQu40IxO
mqp+0OrZpBURrAYi5BFF0fiuy1p7paRVfQBYlP2iRFkO2H/cZ5m8UL7baIPYbsHGv1E65k2Q5zCd
0+0PebXjf1oQMcgLmY7ooFmMgoxrs9ecVRS5Kp2D/lJavr8ilyjemL3Snlo7C+/0GJhOk6wYDiZb
z7cT4ljU4mUYmnTVw7M7TUo7M86Hq3yQ8mpFI50N9upKEJa2ksE9TRqe7ELYLxE8gG3eR3tkJZiw
VSJ2eWmNh2U78hUlfLGmydjZLq5zOtP5RxLPUg49Hw34DvyZsxQJwjPXafOjk65i/elK4V7iMn5v
JwjQrH/BJtjqoCyXydEA99YI/2wQVWVs7OjUdpmFnowKJI3onHgk0SqB01uwVc1y28ZoFVvDcG7y
YTKYmeIuIjGAcTjSqImA9KERuJVaJOLqqyQcSEBl4vjvlda7U5K0PucAup/iqL73lOnT8l5Mmubg
cUxpFBMQgr02oAb8xkHsvZZE6k0UDouDmoHXm5ruvW2Y8LFiL1plPTjrtTuMvA1t82XZMDmwV2vp
AR6jYrp0g8EYWKSfBpoYawGLcad5jXYx6eiuzZQEHHod9H5mo90QPeHO629Wb34leVE5TGBDd66C
HnZg7LOi06l8JmNxk4ZKeoPbNmwYv78azCIegOhPd7bjTCujQLjXajZdEZqAE5d0jxLVU3ZD7rzv
e8P+ITnXEn18h3DkB683aLWjolvaCgeSfmzo6W59qxUbNG13Ura+nIwwHpUw8UEQ69nCM6x0OKPK
APjMT5hdmfihOf4ne6Sw9yGzY8rh2sMu1ePhlYPy0q05qkMUvDAh+KpHQ/qU+Hm+9bnAVnnaTDf+
yA9JqSVn2+qTs/wHvLDLDk4qcgB0Q3wuQPqKkn5UU5Drmpg+EP1izn9i1Ej+k3EWYfRcpr5xQ9z6
Il9d+RlvwocC88KZoyGgRmWKjy0rKIHrdXEiBAL1TxTSwjfdWbQQfnIIZTACoYCiAEUy6kOwg9Gk
PPdZaa5Hv3yuU+gUhZMAh2A0c84YE0h2sxxNhxlftjF57RlqecdSBRlDXal+ZPn4gBYRaDSHMeIw
movW9vXVvE8rtEL5BA7+B7vaHL4u7oO2nT4SYNR9dvpVawNJrAXVTmOWDPLhu8A5E523KyogVXI6
kGvVjAFHKyA/FWYerbsxzPZVmJ4kLiUeghdHQ5NhOIW9HTmurxcxrRici0SOqLFgGluTfrmUabG9
5ki1DlAgnsnWKs9K+8+P5NeciLzDRb5rpMi17LAItiDk6x3RLO3j8h2LYLSDrAjSKdAPy5Af/HD0
KOIuI2hIBytMIITrXH8/TdbNBFBf2pehhZxj0cLQoxbVMSw1mLYqzxInhagKS9a+2ZzSkuLjuciP
qhJVhRKrYl3T+yX/car3EjDjobYCGmzQtOdxTdote6+TxdflhWgs67EYLI7lbPwrzZiRGqTFrYxP
vkceUxtUJ8MqHOLT2r6k48A9HIcKTU4rV/cSmoCzhgTNPlD3QsdFuiAtOCyWK5eB68FLh6WiMQsa
/CtgY18El6SVdulWzmIkbIXiMtsvm+80Aq9tgOuf+zZ7ZHw5XMu0vdaebp5cXWg3Jx59VsRxnZag
PTBjqEd9zBLuk1iQkT5yQZahT+cs9MVJrvVGT9SPi7XPFgVEI5MQO0lJyfvhgywlf37gNN7OVJB1
6pbrWOZsTdLMt12PRClHLQA3sXHRxswqU5+wEUQGeCvk36Mm01e9Q7+dNtbJyjzz4IbKtEeFSI56
OXQrx/SyW2hFn5fCLKwJ7hQF4QKMagMUeB6zLgyS8XU5EQ3ptO5TtMBJDbVbBgRwZbzGnXjGgzMe
x2Ca0+EYqMkHPLzVvUcS/bj5xRN/q72Yn7hj00i2WUaZKL2pAJhksHl1EE8iu/omn6oV6e/SXEyX
MiHTqrLUZu8UXn+2qifq/EaLk51tDOkut2nmdLE6nbv5a1WBvlAPhuQh9ct+G/X+jkC1HmtWcMiC
puWkHdonB8Yk4+vYee7C4cH04NgU/l6H8BZsDHDnv7ByaP+NKYF5K4MyRiiEA9tvn58wuoa6yy52
y80T4a/YBeoXowBy4JImsdVa+8FNjGgt3Wj+wObm0KTcIOCpGacVwjwalaPusK63axhk+lYWMKKs
Uf2TEbdRQ+av0oBWClKbl3+nVPpwGzitQLSPi99VPFQ7dFFk01GaeEbOqzlxzU3uFje11sdr0Sj0
nDHYtOlKDVHSl+godhLB384mN7mEy48Krz7UDmFjNT4qWMg2pzLdHJjRCabGRZL0IGYCezE3qFDt
bpn+KkAd7mjWDnTOYCDGLXnoHWU2SlF32qWJpm8WcbjTONd8Qu2RFuEmrB+XFc5XmDNlwmnvOcSB
7bWoEN10AqU8O1AGByW7mgxs/sM8bZSVOsKCfMEI6+WmpF68ShZ1O1UH2UrMyQ64XwSi1qSnvJyI
7PBwVmZI54c+OMcLVewdmTmtZzrn4F4NVzaJh2u5lckXI7TSq4acL4Wm8+Ap6P3Rs7yUWrq3tRiy
nrbzyC1jGgOsK0cW4fW1sh+ymabZz6GFRa19W9Yxgj/ZqoA10OIPeoAMy8JaRXGFIGNeUpsqXEtp
TDUfxkfFW54eM4vhyOHmO4Gu5bXwvosARiVsKxWuECIMztPG2pp99ISR1Yy7J+1gAcRe+5mxGBgV
pQCUgp13JfwxXAcuFxaWU5Rk8kF2IOSQtneKbqtJdoWDIvxUICpTRQj2zuJEVVe3HDG3rIo0F4JX
CRXukKbRZvAj5ybVrYWWkI8LLH4XHsvDEtw44czeoel8HV1C7ftwwFwb9enRl/rjUnkNYCHvlgW5
g+xhJPie3ZQ05gF929pnR9iOYbz3iTu4WJqp77Wphub5q+VKNv7+eGBxGTvZBu0010FWaUkp2R8a
g1BrSyt2ekE0yDFCrXNyta9ZFSQwfLpuZpWRIkp3o34cqrjbDqk5Kz2Uw3Jq4FbceCRy3Bv28A3S
yXjf6VZxMkXtbg0V5vLote9SLcsuqpXld00/Hl1apOtONQEiz+j5NG7ueiaux0A6tDuokMuV3jJv
rmby4FIXFSPTHmlMnR/0JnbxaDraCsH3RylM8Mssv2im+dIh9l8b1ALchoODT5+HusrFHpo3qdVa
tQ30hijWEqQzbYto66GoXGO7m27JNEw3lu+9lAlOYflYiUasl4sjafX2GjuecYO07e3stqp+0aR1
/rJnmpjk2L6ZOzrMb98Ozvy8FpAGyM5i7cgPuNyYU03dewjMRI4Q+80RjIQiHVGxlMJH1dQfOwdF
DkcsY6YTBwLVsWJ7K2fS1r2iRXcTTL+rV5kbtpTmlGLWP8mP5INJbMi+a6MUsicYSp+18iofCtv9
8VFow4vAkaE9+dE+SoJjlDjFxWpy8+h3blCshrS819K2PdpOYB4YsNAQckNBMI9Q17WASioXoUYN
rkpDXp1OzbZrdLcG3B08W7MSRZZAJMi0KFL8jgrd7UQkVtngn1JSvSdn8vaaG77GBak4e4GXer9c
fnDMZ+b8FIF/C4e17hDlpcLwWid15G5HPVcAg9eoEsVIKk07PtDfcE+hFxe/eOfEW5GcO6vkHNXU
HVfg8jffbvqZbTamVjTrZWm3qT8ozZT4wngRqsHcTS5N1AaB1UACobF8b9ajB8y93zZTkp3SgQ7t
zPSIpz3KZtc8SskQ1VV/yCsNM7JIaMMygVyHpaA5wLDyaikOJkdU50FS+c+obdM1AFOAMfNHkY59
Oshq8Ooz+dcky3qY6Zt96N0TvYA5pFDdvY4RqEmKEMAyCuwu0dwDdg8W69YLd3VUbP0RkXHcwPaz
04cudNTHGgC6R5/+1qf0PBUdT4X3iECmuNbMTWvf5d0ZdGsXRJxbejd9GovMYpQKEGjuSTKngIds
dwp1HBZohtcgjPA8iby8ymRnz1M+Zwi+6a5joJE+FKVP23Pvpw+DAd8+jjJ2iRkpVnE+W2nCzu9I
DXE071NY+uIGJ0H8oqiTmpA/rpKOo2vqXNGahkXX1HgzehJphWkas8524TyWLUrI+WXtzPdgYwAa
lJl9qiNPrD1UN+/7JA/WOACcl0xFIUrMFnNM7RzND23UaPgNHlMdwWc5I6BZKe11lC6O3ojp2Rm1
DypAxx7dtX8ZsIWcVdFhsukCdLfIksnlnvs34Chw2lVO+MNM2fp6zZwCqKNSOMzkEl/E60HVki1T
etwoyagfpPykHuw70pjcTVFwI9ZitG8jEW5iE3nM4ht1zm2MKEfkd7yUE6jvkm5lhtNz0yEaFxlK
WyBKBo11pf4m6R7SsC0/MnJiO/TEITpXtJ9/Xl5rUsLy9q0wWM0EsmYmWeo8bv3DhmWEvchV3fS2
cS/0lZt3AeRCKyAhngfH8O+yzNaP8usBkfa3JK7R4/v4cpB3E18FQ+s4knNwNiwvPshcEqYf3zmr
wB31ByKgVFhqsiStRhdboR3jAM2S2Kcu9NXtCPjXg4u+slMo5FJoV5ufljMlFh+MIKmGZznn1FgV
kbVT0/5716jpWVDv3gwfqbMbJ6ypZFQHXSWe9QBWLByNVhvTjW/1Lu1V5SwdQhPeL2GNzo28gm3t
kU8VK4Y4ltOo7BfcAdZNlrcPXdX6a4wYHpaBIj+ZWGkD5BJu03baIbPtzURomdp97ax+vLiQPY02
6aB0UhQtx6u0+ZiB0d0QuTwXvJb9TX6Te6lfMpxk/z4asnRZmdp0jC+dBZ/dtRv7ooUxQ+SiIn05
TlGIKsPNpEF6TgO6wguawE5tonW9HDA3ZoqMGeUOCEq8qVGCbbPC8zXmtAgxUXy5W63xaoJozGkd
1GmJRUan9jbiCCc0DfQp5QhbF3YLVRGFVoqKkFPguA3x190FIzzPksnZISfAb6vl/a6u1X4tPQKQ
OavdUpu6oju4cHVh7QIeyzqE/CgR9l3VJ/dszv6Jw3LxMaGGu8jBu+L6Mb3AkS7Y3DtiT9Y+LNtQ
Pek0fIZx2KZkIdyNyCpOUVnrBHNgLtcHmvBS0lyPziOjlgRFBsu9HcTgUMNa+ZLkw5oMFgCws/U+
KDULlUzV75Dsf118girmvu3PbyRdkkH+dCMJW5gOC5quCofl682a1nYJWOq8GXeB15GchrgzNUj3
8/IpOGaB8QEjh330kikAyINuVyGmPQObdy93MyBbO81CJ2LNYi3aNsO1M7jRKtyxr/p3L403qJ7M
73D7rhVJSZ8mLtHV1MVnK58jjJ0M7ryGJyXoHJMeDmhkog9Y3GkE7+WnSg0tKrfZ0mVSHFTs/rRc
q2IIhsMoWzQFsSfruLLcHZCWaJ+HSbKRcrOWgv64WLTqQJCXRmz3Lm8hd6c1k1HP97VHq2jgL2mZ
etYMxzyT3rZtyiY4d/4cpSFiG0+lsQnwfOCxO7Z1WN9rsNqcRu32do0poph9U2YPuT2Jm3vVrfBW
TLhgZ0ueOljxAYXZkz2l3RNS2Iioq8k4NrHdPpUtU9RIzdpbkId41WKcwjg3kXy2e20uFpQOngTs
O3Mn64Auxp76+wFNzazF/KkQf3ySAk6SfvyT5EEWFVyWtDAz8Fu4MfVpFPcOt12RmjnWbjhMtCjI
lJ4/akql2OErGNmImJYtN0ZDASXJHlVS1SvAJEyxB2Sojha/w+AZrcRkfnd9rUQSriKPKNuciCrn
Bbe3wuC80u9pp24jfUg2gZvZVy98raegeMpQQ7bO0HM19d/qOeDIK6JmPWZ6uJKj887H+tpWORHy
HWTraD4qSZpAWNAuXd57u0NYGvaJ2HWDS8L7DBtQXfTqy99u2ejgWq+915RxvJlzTWxG2T222EsU
aumqzQCVLSe0OjbEAfPCndrV5BlEjUFQczTtOgO5g3x1tD4yyQmjxqhBbq+cJGe3l4wYk4DnNeHf
2bEn8Yg5a2OuaLFGXyMWT8gDWyLGVpgbYd6zSUSrzvHNQwSD7bTUh8mAgAdGDsHLZvFZL4psBR40
dUH4pn6BpG2ubgZahZ4g11LSUaDeVZuuHIkxmsesOVN+omnCIzXgPvTbq9TrsqUrV/Kqa5uIVDkC
TsLRvBDUco2ajpY199nKCquj1ah7cwy4ayOju2dG0OyjDk4TS+mPBxqVVPeTILyQvdTbcRXXBAbh
xC1r+EwRAzRPYmFqI3hQcYSdnTE8pv4QnS3gmZvSHh6XZc8c9Dv0Y8lJHp7SIDcvP1/KnLm6/uNK
RkaPyn/UA5oBQEFaWP5QEkxocqc6Nbx1qrrmiVthPCuIRZhZ8REGWHWDD99a+lEi2eiwNu6TjhRQ
VpJqQwfKm2fU3Z6rlL1v/jTXyv6QJjYchDnlSbFJlZ1MkrPkp8icmlVZlApeoAGCnByTygjSwdS/
k/BUn5Ukq0i/zZi1o9iGN6O5y0WlT8QV+wZDZsm/MPK91JT0inGuhor9rrTfWxqbAQ5v5yFQ3GRl
+gQD/i7Kj/3X5Sp0GXlYebLOxwbKg+zp9GX4osH2OMA5AUcfq3tJO1HyL0EMnb6ylHInKS+ZtD+I
TLPXWqw2axnx2s6sFIZ95Vl+Kj8a619IbP8iD4Xwrgnkrg4NRNsx3uqvNfgNuadFNACt3jlKj/Yy
XBwmM1/VBfrBxbgdjdYmgou9XjYh8tFcjSQpGRuiI9Q9UxGrKR5++RXCb9SzHx9Vqvd3qhn4G+Yo
u9Z0uYARqskk6lhp+RlOkRF7AYb8oBnH1VJaC7WMjkjXD/UgeobgfR/f8kLNVigkir3aRtbWNQPS
mGBwvfRwSmEwWi3JEBgyuIpWWqr5WJbN9rOH9ifTcAEOxkTVlpX9L3qwfxHCcdo0NJqvuop8HR3U
m9Nm0Hhjm5gha2IeZWtMEnhzJxsGjKxaXaW29gyUvwRW1K7HaQ4sErMsTQeTnHXBNqrygmQWQZYg
kT8nZOyVE0PlcZz3SIRLxgwupsekV94PNkj4OBbORw6JmzzSQ9zoaD/R+u160nw+kWEOCpmpyrEG
qgKua94tCw0XTGw76DzpFuXj0C5hIzpOy7XOtcE2RJHVJtXXwYALqveIiUrvCRBIc9FHhXnw/GmY
RPovXjntLbrDRT7muBwPGEuoaK7fmIXcNGLYEza4i+dRiOX0Pc1hNb91hROuRmKwn5veSvBxOund
pA79tlSRrftDPV6qVHV4giF5xg24ToTd5UEoJb6QutSumpt1W2Ecfr6y6X/pCPH3Csemb6W6NprH
N39vFWF1mwY6iGnGthA2nNvo5/SDrtzkJ0Of2nfV2OAXzhB/N+W4VWsBC0dm1rqQqdvU2IP0jY/k
angn+SBUIzkFDLrlLm+FKXPvbrS3SpjZkLLDCDWqp/1CFa6/lcHOL71LqcmUHfuF+faidT2jcBCX
1eskNh4cGgwrCXc0Ov3Viv07ERYnz5sHn4VXrGJN7d/7GltOBOTrSyuOONbSzxOym03bcpaLYlc7
Ro1r3+QZVbE1GCzeD6/I//gTu7GWLMcveTECcAiaN5/+4wl5SZ7++/z//Otn/vx//OMafsEQkX9v
fvpT+2/57TX9Vr/9oT/9Zv71H3/d5rV5/dMn2wys1/jQfiPc9VvdJs0/GZTzT/7/fvPfvsnfQtPl
299/+0JoczP/Nj/Ms99+fGtmVmrzhfgvxuX8+398c34Cf//tv/7Xf/zf//Of//W//+df/p9vr3Xz
998U52+u7moaMl3bNU1LzId0arr5W+7fWPU1Gukuu7WucjX89m9ZDiXh77852t80W3Xnw4ipqhzx
OZHUeSu/pf5N6KAaTZrU2uxrNn/757O/XyqB5W3774mcxptOq/z1JuunYWjQ7sBAvjn7YKlviNgU
KPut8quimFhWQzANGASuKPv7TesyPalVzmWlWcPzZUX3gPskY/9iJPku000S7yhlq8F7EnVKJYvu
hkFYaWh3TGTFISQmWeCnsjrmT3rmKNvAfPR8eHFscAGa4vE8jbc0SW4kxX2P3eTe87NPdrlPvIiM
v/hW2s6T7g+PkdKcPCv+XunRLQXACzbgHa3IesVZ4dR5wXdvFn3FAsCyrzS7tkaaaRrARZWeddWq
mg95+cXca4375BvDo1DIzNGTYlUxV5ipYpNrHszJW1t6vCLfCtDj1jewLWnIcgKTIBT0iI8KE0yy
JZFeEn4Z0V1deQMD7C7tjG1oqP4mJ4Brnw6ESAslXWmJY11VL+i35BZgo/DH4irAsV+Twk/QFgTu
Jvcb+LYzuM7Xx5cUUqmKlmzriOGDU5A6SArPqjcHe8dTvTaExq+ygr+6N+PPgf9NT7QNR/TvHNZf
8NiFZGtnj/iwiblv98qA5Z2+pFhP8Gn3VpY+ZxpGajcOmdYzV5p6s7qkYlT3oTG8t+BBX1BNjxe7
eiwm9JSiyvd2SRnCDK1fOUGpb8cpVqHwOAocyogXL8vOsLGQxjTpe0KAir0bEexoWF91W7HWhaHf
42V0NoR6A38Q8SFqlOnQQOwld5fBivlV55WAFJF+0qu23CTtO0Wb3odYjld5wwOtqW41nOtmVFeB
G90sPb8AgzgMVvdEGAYhWirBuqobIo97SRpiagKQ/W4XVetSgOqBwfoYhuEX4D2XJmiRWlw7334x
O6VcJ8L/UhX5xSWell49MrGWvDj3WaTDOvW/9gSeoQB90WNdXeMojdZDjtnfMcs1uQ35xhi2na7F
CHZNLFEVgOgJyPaqG5JzWEf9ZgxJyYHOt0Gn66wYaWezERY0FPY/PbcOgOw38aBsKqLcgn78wgZg
MRBS7w2NtA6HWIIBPrepM5XoYkJh/U672W7X4QvvnpEsk4iBy3iLPPOamam668kcXOkKKXqhoJ0V
j9W2Dyxr62lqvbo0EcZqFLHvhhpPjZLyVEjWq3ZOnh6nmmwjHNl0ioZoZ/vqY+NTtST4F60yqKBi
uM+m5b3kXd+tJwZhqykqnuESX8IJeJ7OpV1G7rj1vfKhtvmZIvvSqt2dw4Kgu7a+UQIO0LRrw33k
1dsi0T4QC/iJDAQE8k0RrsD6ngpM/V7w6mn8//+PufPIkltJ9/tWtAH0gQuYaXpblWXJ4gSnyEvC
e4/R24OmOhpq/GZPa1JvQj9E8rLI6n6Xammic7rjIgxQzEwAEfF9fxO7GAlGPdtp9JAWGCihJx+2
UHQUiP/YiM//xz9Z2bSocxkh+s0JGj1gBMx7syvcNYKTpwJrjEOf38Gm1A52NfZHM3J2jjoY205t
4QAJoHgx+pFg5z+1jf/N9rK17Te3wkwuZut/cSc+V+rxGIveeVBsN1mWqVkss6qvluiD5KtJNS8Z
CyPciw0ePYvYhOrsKxVeUQDxk71Eka49q4tZVgSvZS2MTXgKfXKCkee+dnpiIQ9VsZE1i8ceNMEi
n5BiUmz10lQEndVAfSoxFEBslDfbaMJ+ToP7osQoQBTK16w3d4E/PmmedizGpUPgCoKPh3BY5L26
/hAiVMD3lQ3VA+ztVz8EqdrhbjF6hHULG/hfrqKakxp47hZ6vVAj5FXiBGj0cAB2ka8ggTskGbRk
wQxxSNNiZxJX7fEyGdF5meBTrisj+zpkr3GlIeJMAgccE8+amnxycx5YPWNFEWQf0cefg6LGE8zX
F9I2zkJOuv/S6uT/bOnx/7KG+f9weeLCbvnPVyf/6z/+59//x7///b//29//63/7eYEyn/V9faJp
fyP8bLLRZxOAWMuMTvq+PrH1v9mQP8kaaQLFQGvOP3xfnzjG3wRyn0hhODO/0fxpfSLcv8HsQnwA
OrFjzuuNf2F54v66SyEDBn4IFjoXMhEN197vkHOrQcVIRP3ZmV6SGYCHPmZxhH7eQXco0gVuRBn0
jblRFuoYEt6XhwGO9Me3c2Rb/2Pg2ymFZW30GpUT/CYKbIkHLDKAcAAabhz1eD2sUeM4RtlIVNZn
Y3GtKoV6tBXBSFn/6fB6EtJLSIwKZBZCODIbKyHB5KijfZIFSlQdPM+5nkKeITWapNjVJ+ORELOa
H7TasU8Ke8wlq/V+JQeW+AHnB5SndVQmLV5lnPzTdbB6EfyxwXoh0jpuIQXnKyCb41JmE2dTtx40
9EHWZAHVrcP+XWmrU1gUBOzGeT0AJvA6UJ1rV9yPHCPKcNM27XAUsyLmpFunSO3OQNOBKTMffAIL
czui8vCIXp11xDfdX2EbkX9CMQtcaRTdg9istljc9WRnu/So9JEDRBZ17DQlXkEL7J3s8NMd/33F
+19+0px/L9sy30M25FuN20dljWu8j4nZQkQ1y2ntjN7HsCE41hwwm2gOdauj5w0DoDkUTYam3Nwo
q/IoTFGWdVW/XvAUFAdZ6IlaHMh/AcCT9Z8OZd3NUXFyBuYUwn/qjYg3SN8nt7Joey25zckt98AO
9z3q+AenaWOxjMJTCuNsCwD2lGT+BB4AiIcJNNcZVPEpqoaFFmrqR2Yw/BESVWxaz8qeLH2C09e+
jk1sboPIxb8mxctXjwmoCqdzTujmOKe3qmzLskJszUL/IGtvnW9jFaGP3cILsYaKKgzt0nEjVJK8
upOMB1WgboOi9J91re1THRUp6tcuOcqrjfHQFc2fQ425/+0kefTTmMZNkz2q50tVsczbuu7Sc1Kz
X4iQzG+yOLKB/8ZEZSdWAkXPqjXqmHETWBu349R/tWZuflOYNgEeD2n+wbKOb0VqR/ZPVdtGiDUc
6wFmMOP6CWBqFzBJWyaB9mWWNZ+y1o95WDvv0BByO3RzgRga8hV2TBA0ciR9I74LxiRaDz5YCmEC
G3fCWLnOar9suX++dSVW4i2ay53rgJ+AO87OkZ2eeC/o0g2qDbreSJBL4Lm1er/eitg7VsiWIetm
dks7+uT3xfgQF5OyK3q2FAb+WwuW3iuA769louc3ostCQO7z4ZTX6W7y2j+ubW6xtcNKe9C0O4Bh
1YNqZGI1qrBQPDagyWLqg+4wATBKFgPbuXWmk3NHtPy+rJLmbPhD8BzE/sc6SW8ys+82gxY1Pikr
0ilhakAKbMOr3QU36F8/1IKt8U9x7us3Q/yKeUGdp6j384KBFjMMyCQ5d2O181wlOE3togI2jMem
LGNbK05dpRSna10e+kgnxTGIO98oICHniOnbmJotzDFsb8qo/RwDm1gOo/rHAI/pcUCyp1dsALuT
4V7wsVyilaocUqVQDpWVeiSX5sOBcCHr//kQsVVEseWo6+FPA4wMmx9UedkpszJUnAY8HXohNwT9
sBIZ9EhAFRZHYmjdhshAe6uJbNYSc/2nDIDRLnC/xuXgofcdmdkpKAAxXg9DFQM0rVDrjZoH4aKo
/N9ZRLi/InmFTgjPAs6DSghwNL7xd8E3L2oiDIN696D2IMRS6D6Ht6JQle/VIc9tDHJ+1OWYTja+
G34dKRuhBmxw2SJJ959dVnag42Zc/yiQdvQZ3/5KUREDUHFJxw5NaU5s+yHBxWW0NtuOjU8/oxd7
reC9ig9Yd6grRLIR5Y5XsgeKPz2w7pPvgwYly8hXhLtrmzx7LsyyaL6f89bT4NK+UwqLXPt8GVte
RsIlI8Vdmy5bG9PNJ2ZzvQZ9m/jTQdZhfkwoPVPlkdQ3vN7DRddMzZOe5AQ5mqNVjoq+MHKnItsW
ErLWsCtpNV//II9kGx7kz47Ogr4Lx9vWMtYlZOpTlbMtgB54K2vKPAnIoxoXvt9EMok1/foYzhIh
TK5EMy0iSP+gbzG4wvf6yLBRIgaxgSq/fvG7XoMYU8c7GwTqRbZpk9ZvDKOd4B6jbNNC7AcA5iKO
m4qyuGkd1jGBwuJqruGbBBxAduRmHpxq1jRZ5xc3fUz6AX7iNzB2yqFFdeYojxKB5eCyqA0ezV97
8F3kIY1ES+gimPYaIWTSi3kK6w6EHOLEvUOevqqdQzVa9sEiqQfwdmBQl39w9co9xOnkHhXkL491
DQlI1yN1JatvRTU434e8tbF2cI+IUE7tXu3S8SSKvjiUkLaQPB9OSW5Az5CHzRgrsKK9+naY8pZX
uOEHBzEPytQ63haa+YnAWrQ16/KDZJRJ52KcE2byxMwwk/VhLL8fvbVFwaAtwbqik0dw76rp6QCi
cQuA8WLWT+oGr9sUqknsztT3BaIPqC6VffEbxNi7nKTQBUFO07B0EI7EyljI/wpTSmCg9oNn2PvW
qpN8JMQTkC0MKneb132KCbjRIoLnKKehiP0lyaubxrAxF9FacazH3uONThXdjHbbONYISXPunS0o
2R+X+8HtcEFzp2qFl151P2FcwBs1u5E1BYod1lrFs6wNcV7fo+vmr4lY6GvZJgtir+sxR/Hkqs/p
+HCFU/dytaD757U6MytI9RT09+rgXtTeWHXj5D6nKKfN+o5hnfngd/rs6PhApTQCf4vcqIPPjorp
Rd8oIN+yxyDDu7lvinOK7YU7ieEiC8+Mx4uTTi+2VzSHt3YUzaFv9024skC1/gYKY7wzA+LHIrOi
YbFAioW9IMCUX3+sxlAm6Gca8mgxdtYewV/MQh1esPIQpi2HzPLZSUDwWhc5W6Jgrsq298OdSLfq
RekUGWHFEFlvH+73+0HyTHmNzixtFoE1E+G88zAnFTn3KT5dafyyTRZX4xJ5KMmTgYnfEPzk09sQ
2W7I7c3buOvRfFVCttfBUuVTSbvoQHSCoExd36SQAbRFghxzqwHLvFZlDzhlaAbJN1kpC6O+qedC
VvFdNFHS6C+QPJtr01tn3BL2S4e+I+T95wlv57O3RAoBQR6AXPTKDnlNWR31AqCCzZpUdiAfr5IG
R3Q773QDr97K2U0FQcoxdF5yQl+3VTOTO7NvshW6dXUm3tgjtMugEGDFtpha8PZztTIbZeHGQKnH
ziTA0+v2RR96RGyqEsc+FrcKMKTOXock11f53C3HFLWJYVoWHEiK2mcn6VpQjrEGl7DXb69V2SMz
zTLnPDUYPkHDWlpei+WKNLmZCwlosmEAYx7d4qzRpzC4QaYvMRHtj6nuledMzavzxMqmW/WpiaUQ
W8217JFFg9MzSNB55DBqiDPm9qdr22jgvK3pYOCSUA3u9NHeTFqgP05jrj0i6bpymIDvZa2wymjB
ZybANndC2UpXXhn4O1n1eHGRNqjVlazq7YtX9smtmVs3pKf7I08KEa2iAslvzu5skk3fqcrc2KBK
N4+RNHTZ8dO4NrxRUre6BKiqwQ1twT7N1Ev2S8lODetgLatuh5TyzBPYyapm8FWmwjTPssr+fqXB
nN67vccnnbUFZFHK9zmmgOFRCR5bbWLGCPX+HhUBsKvosSHeKtBXCGeQnSFJUmEr8OftHG1VhOrn
KECVocvs6rbt+++F5pOPTOLbd812ulchN90Mv44eig96ybZDnp/0/SFQAN2/sdQj7RCZPFIJXo3c
QApqybLTz0isV7mwl8HMF7p250HCXcYpJu6M13Hfm+YxY6TczSFm1g7DGa2l/lpIEQqoGf3W5rnV
0X8suR/2aN3zyZGdEseIKQmak2aHK72YLlVbj4uanOu9LNShnvhhMZ+TVa83y9uWabIuGzVdep7W
rNtyxINJuIioDr61KSt9QLMC9cscPcfG9L4iHv9VmOyVNKWv1vZQhWcv0tA5qpxxA2plesgd62Mb
Z0vp8CiLrmHXoVmo2wdm4mF1B7aLH4+dyFy8dcg22Ss7zJxw0dsZeaaD3XRhib7CMsiXZW1BrcHS
VGwss8fr1w4jZza5OcA7eg3BRp4k7VW6+LgWdtNkoo5mbhQGiGl+yLltKnPriPYd1EI5eG5r53Gy
dmXR2lV+E8TAd/961/eOScnuw3IcgWQa+6n5fxIN8hO6iVud5IYj6o1Vj/WXwpzuRyIgB3UuwPq1
B1n1kdnuWgPTYf9UD+VaHRt9O/nduGBDOVv1suLJ9cQ9B4PtnAe7c8+yqk0gHhXb2HS6ahxRhVjp
rMI3uV1ly6HJqnUZCTYVajQ9hvYs4Ty5u3AS4SkerZj3q52scBBSl85vVtnGr3iB7x/bEURgDYvc
7xy9/Rnn3Ti5Dw/aaEHvZt0GxEn/4Gm4TUR29dU0YVFkJXsyO95G5mgt2QxrB1nY89GEizZIoA/w
yPCQnw2Dg0T9rEFw2Tj+NB4yNNX2zaA7T1PQklHCvT6A1HJo0jE9kQXITujZvAJpxyF8XsrK9azP
ivU3n9KcE80/BTvkjwsQylFtVwiQgTMA5Kcf1870xtP5N2xKHCC3BqieGzEXAP3sbV+6n8EQtrgh
zm5+HTlpWUULnSSYY9wUOe7qBrz3o68q47LN+rte79ubCIDZLrU1viXWE3t36qNFXjfOrSzYiOAh
WjiQu2kq2tGbzVijRZiU6Ye+IZhaNS4IcRdqX8U2ApXf6Kl3Ru1mUm9rPBlC97VhvfAc1NjGMg9m
yzj0rYVW8KcrNNxvwEkRPfydkeY/uyVYm2ncEIatARR4t6bOIckhZtc3YI8Ig6UoyF0L3cO7EmHV
YpO1TncoejwlK7eytjTruW2vi8y3jupgIsqUWO7SQUJyNRjo3Zlt7FzoJIBSnwjtgKU0tPIy4e1x
iXipEfjhVzFFvizU9qMTfQROPaLwXqNt0SU8IdFvnvb30a/5hgCX5Apz3lpy579bimrlQLTPKRpW
jK69ZZdQCF5uZb8kcEvGHNDUSRaRT8K+afnMb209iOGlKhIdZbM0ORqDi8ipY8Mtbav6LDToNCVs
sQ5V7TK9IZIn2ENYFUB1KFtntPh4AMIJ+XJ0aKDHu4teR30jycvuRvfJMQNRsMjmozRTWTk+onbb
rGPLLVZu2bQ7iSYK/GSXx+UNFLl1pHji/+J5IcUCTxH/ThWQyDvgRh6jljOMbr0Zer6JDkboycy1
eA0Gq1v2tnY7KSVrE3eAcmNb/o0YGrQTvfRDbNvYjaOsO6yEkbK5LqdbU7Ci87QCZnCTdFgMO9AR
FMe8S8kTPorhSx4V9sNAfKIPxoOWl+MBBDsgi1B7qmN/OCpO0OwcTdl7Qb0u0YVfTZmDx3HQaZes
H16iUqydsEm+mFq2wQPE/NrF+U2pR9anwkZHuXnBcx3TisT8zfZTfxcq5DYigwTQTddgythAyH59
r2AwoRaVSOpN58MQScYUJ4oaDVNgHre57fcPuNfdBXGcrkpTz/dVmgcHxVD/4DPiaA6RhLDKYJ7M
2lH2fT7gMw3PJgiT4Kao6xvVb7/1xO5OWd12u2B26kntvF/C5FLX1pAqN46Yqs1fT4TyXfjru9JV
NfRYdN6UuiAI8+tnYv0SVsBna4gRMA0aE1NlTO4JKAnjVOe5c8jRQhi8UDnNgJFTS4jkWrjJ4CwN
EUA7wAmlnT1FWeujgFqH+lkhEREhJ4Jp/OmtwBVqzeJxRsJDvnJPvRG3xyjwh1NYlUm7kIejWgyn
fi6mvtpG8O62qtsehlYYWFUp/qkXKQ5f2PB1Bcz/GaYtOkPsFE/B1y6p7VULImJpVWbOygttI+Qs
tNwu167eAwTJjO6oYV4ceE0/f9RhUc9BRgyw0xUqhAr8BgPzPEVbe3HJMjDQev+C6kV0Lao2+KKp
+Ff89c9gzBPv+59BJ3lK7NNx+M+7n6GFEg8NJMATh69rQOqcZEhVKd4tVlzGvvuiT93HwK6Um74B
pkiU3zsorXMK6944BtjIdOQ09hPT3d4W4+cp182TLIYfR20DsrdUS3stdCM6TOgiYV8SndBGik5R
NT5mmRGd1XRsz1jMAjuFo8jPmy8gEd799ae1/smnJX8Gqhz2vyAf/G7OMdMA6dqRmxnFKm1Z+ejj
t67dnxTViTf+ccy8hRu56bfRD+7GbCtSozxFZQ88hjtBmZBhj6p2F1ToNFX2vldyBMUsC5MoTDL2
hNfWXpdnJLGsFq0Swz1G/fDBjhJWlmUK6CKvkNHtOneLKHi0CiGjrUkExcdkLkA6wzgtkxGNGoVw
5Fy0nemCbrEf3RlwJYtc4q+K8oxBAp6ARjFsUAMZEY4fN2lXxfc+tplQwLtLHNbWLvOJ+OZWmC4t
t29WVjY9a3qmLMIpLw4Ezbq9FShk56w8BCENyy8rEShAKel3rFrzH5eA6Pkb85duAYA1hf7rA4/K
9sSyD0oiIdadN9sDqpPodwG56zEHl+LW2rC1rQjLuVke0cZHDvY27FJn48a887MpQSYBiRwiEPZr
YRBLZ4G3yNROnX1cwPk6OKX3o7d0RUkc2wPLo6jjviOsFXrmUWlcdOC0aB+MKEhYrdoeSBaB38qN
nVAGY1nCCgGsSBSNiA8CjHw1GAiVlZXtuiH48q/firz1bJudjsaX8h5BC+m9K4oirTaIl/MPqD9m
Vdq+xmgDrRV9jA8Ib598KMI4i+DJYg2Os3VcJ3qw6q5F7dNd+WoG4yWPSRyW2AbjCkw41bIQhXAh
Qk0ZnBb8fUukYp+wzUPRLnXRFVKR7sjGz42twh6dJ8KIW+5gq9sxHI2DbeSofYCXAKAXVYvcrZH3
iJPL2LfaWVKxSJfXW0gjaNwho6F4enVdX/Wj8cnr2T1i+ywO3VyUQ5xuzUE5h8VgAFa2gE1qI2D0
UgFNBXN4m/eY12L3DBIC/d97TGOce/jfNWhFlsz6sRvHCn/ypPjNwkPM6653bz1kFjSNUO783nu/
8HAL2AilC30Cd7W9EEN6b/vVH+kggL21qGLlga1vzN6pzqYWqnvDU49VYrYIighzkbZTeBFV95iW
aB+m7rYow3SDZpW+U3v8fcN4wjnNKT+KRsQr5rMJQMML2SfjIeMh7bAjTHMRnmNfvRDGDFejk7Rb
5qAPVZvYhy6xIyIJBd5Mfhls3MLcsU30D0rp4EXsl8z96WdziIdFOfv72LGGgcPou8cp6x6kojVs
X3SGUZlAQCY+ygJBSGeJkLe5nPTW+g0+QX5d775O24S14xDWd+x/IFTDtm1LvBl5tBuLDWUvgnUL
Uq/F2XapwPz+gFj918EpX/IeiqZhRnzDnd0gZxh1W0RBz3rvPiJLwisZ/5dVlj/7SbRt06m7q3Tk
YzTOf0ANFfCWuQaBRmSrqryPKRsL4GaoOCkhKnzaEDBbzz6AM7K+jIGaoplzrnxEycKu+BJW0W8U
AsU8O/7ywSHiuJohDNcEfgEW+td3Gk9TXgzAMNnR4reJ1/Zx6EtjX7YJbLwQ2RFF1ZdEEbolWQDr
ZMzPJ0ETFS8IDAXLAWEB0RTGQzw+ToNjoneM807jG5cmhrbSjy7wmj4ZzoRGkOx0Y7L6XrAZ7AQP
lqzCzk0ZNpFg6276odiMOG7uVd6nTeGbJcAcHUSGO37hD+ofhklfVQNIB76dL3Vl36lhqiz4sMmm
j8NujXF69pCKBcpw7KgdgdMTzgJ95G7GKbMXejlbYudsuoYKnCDOvPsKfYuVVuWPVSDMQ5tiOtiU
xCv/+kX5zs+D0AG7Q8uWjysMS/E+T66PE/6MipXgJsl+3yxdFGRU92y1LK28Hns3WWVlok0Lk5Tl
Gb1Q86zfyWY1atCMk4ey8ESNFpqS4YQ5X6RArGddsHpcok2V3WW6inq/ItqNkXQZbkC0kd1SVz27
prXjTt65lUQvxRwxjM2bZm+12XSJXTxoWHeqX8CAirxVCcR25gXdpG4V+gJsJZvRhdqoIJd6UnLy
CJ/q29ixou1bu254enYdN1r1N70z+5mArC0y7BoeAnZSmyZV8FDz/OYciCBZZ2LqnjO//ZzDtEZC
IXKCC1sI5q+wGsm9je1aMSL7ecTrjVUM4Z4q9eznyenKRdzp9bkLhvyUj+LZqVRj64sMa23FHg5Q
kAgYEFk8O6Y4FK6jEVbo8jPG6nG85VcqNpHrNUR7m2BYsIjVfvNSgZX7Dw+XPktSwe2ZIU8YZ//6
cJkFBGXDSsPNOJpoAZv2pmvK5IPRptUOFSX0rZnXX6zyCV+o6tW10mnNfOHtC+wnHhWUMWqAqa9m
PXVLA/bVWU+nm2IoxM6LAhRt8tq9H0o7WyJ40r9MfYeQox8Tfy75pZGfXDjxdANeWXwiE+MsQlS3
H/0mIf6puHjZimZFqKp4CCLzbKZheSNroLwQztIaDJD7nIizy/u+7WCCKsT917GfIWg8U5RwJVB3
3NU+1NoEbFThP0rBw7nGdik+azX5kFIJH9F2+ewMlnO61nqtXdcxeh6yqgyde1QNjF1ktXeIGZXp
zCodjYsLkMZjVfQq2qC79UGEsbp1imphVMi4pYWCe23iqKdxLvC0YVsSoIts9KN6wphMbZGchx7c
6hsHQNZdbaCXBxeg+6Sg5ocWnfjWKpjAx4rz2WCPvGgc9tdRXStrkkXjqfGITJlei/CmObw/PY17
U54eRK372awr9JhTL9nB51aWvh0C/okz/4ICPfHovMbMyc38vU6IGR9wdzjyTre3kTuAeSFQvRa1
qd/xrCcrA9PFp0SUNtP0mL+UZvElQML3C9njPbcDPKmWf7xSNyEfNFlpcWV99azyvh616kS0+nNa
B6AYBzccDkSIh4M8in8cDX6t/mY1AqHj/Z0O2pQgCDqGzCZwad5tSzIL2W8b6dx1W3r9SgR4lIAM
t7HowbHW7CcL8Y4wHjcWqyRuFkJBqyQdFdIK93JIb43Bviydx7ok7PtWlHPVdY364I0NZvJ/dgaT
a0Dsrb6PlVVdDz1goPMYWX8bjZsZni5a3azedagFpG1kSsZV48TjsftRmLOJ0VtVHsm2RPH1Q9E+
doOBs2Dqh/wCQn9NPB2fkyKMsWgeWSUUzQVhHuTL7aS6scwa08O5XRDvWxqpNpLs8YcbzJzKhZ9p
nYXJ5vhH32ENrGU68CLuqS+B4efYY7IJl8VVq0wepvPaqah1/FLm7mEAEBnWrK3myHID/gqxcoI/
sW5X4oATVwN1wScYBJdinBHsEIDZ4dWbzKk1tAfG5xzH9ZMUB/SaXEGHsgHVgd6ubGq0HvEvyDGr
qND0bTea7snvjd0oPP2TB0dsGauldmEHiGgd4QXk9EoN9VYUShS48EcwXa9BlqJwHKrPKgJR7AxV
KOZwza3DYDE/Jw1ySYEfaqi+xemXtHp02tx8bZpSXXl94+86oJVrxMCfAp/lKWAYo+fxQixrqMjv
wXevkTOhUGc3+dy3h2Jh2Hp9xLzhe8/VdV7WuyQ49GGQ7+QpWjV5izYFdMe/012ioaAsjcEyipvA
Cc1TueoIv7ubxmDaxR6lJIycJraCmIbWV4vCUuzj9VALcBqOWvKbaUSPFRPRlt0/jZGHSYzDEbwV
wuEDHhJr2SiGSP/NU/mP0w/8c3j4RNwM28Lq4930w1wZ6rWvumshVGzngoqt2NTVJmK2/krNdGcZ
1cQfpR2WpNLLo55Ul+7pm6Q02h2cC/Q75yJWxngbKwoLhlnSBUN2lsby0PB9NP0KfSBc2/mYms79
8mhAKhdEp71KUOZlV1afZJGL7MQ37D+okY1Doyf0ZxWoB6z4brhode9v/3oBhka3M+/Nf1rnmryW
bFCc7JhmTzWCkb9OxezyBgP1J+RVEKmK4ZTA0tY+41Er7q6F1mtb32QxFs3CLkvH05RVbAIidtwW
03SzF6w1fTPdXfuJBj3XfaUf3y6BRd+ix+H5VjaZEX72GTu3nVbkt1GtmQdjtseTApE18bHbNC1v
06E2D4iGNLey6Ud7iAIp7Qnyhb+2jUa3a7tQ24da4N3qonJvWzWzl6ZZGmtZfesYlXijKp1yqsjJ
IOCdi71fdA9qZxBDnIvO8PVj3WeRv5KHJrjjcoFb60WpnWkr22KVaGF0UTqUtzFrGtexl6k7Wc1T
3OJ5Lp751OUp0+vZYskKXlx91kFnbXbycZx+RsV2pVd18IKe/LgrhkBdy9OHcjzZ1h/qGDQPit40
D4NqrzpdHy6BQc2xlGHNlKOSO2SE7qfNJRDFWnbKpgx1t2UxtNlettnJUBzjCpKO7L0WaXDX9KmN
ZgqXRN063RpuDWhpvqRnmeUD1uNepxLaQihoJfSw3MqLhUFknMde3MmRrI7XVlGZF0conybAPycl
UsWDmkX9xgeTtupr33qwBrO6TbThAKE9QY67Cl//2Vh5qqFXnydHs9kqdvOmINWfzaC9V2fVDqKc
T6Y7hs++CJHdAb56gBEfXZJRyZdyBJ+x03rzi5qujNgi8pSmzmVKhmlXQx7dyWpo5MClszH5bOn+
qu6d5isyB58Ha4qfc6ub1ogtwCyYC/4h01p2GGHwOVIjoPGhr64qiFn7TEuGRaCAe8enAb5zPHUJ
77g2vkdqMb5nJfYh83LMFOaapkzdpQX7iaDNso/Tdew6053aivQBJMdeaVAr8B005YdsspeyqsZE
bS0tKlHrCLCBNMsjvEAYZU6nqAR36jL6NvCP1Ca9e0isNofziP2DrDZxXR+LMEoWvai8Yllnxc3g
29UNG0lCCQR0N4WNrY2s6jEijGqKVJZ8pOSD6ASKtrURXuWu79AieF9H7gljIlA1i7fnNlZyY10J
x1w56SxrUooLM7j+NNcsQOoXSKvGkw8fTPZJfaK5rwA+cu3DZfdfOE9eU51leP7qvB9/4cffk38d
PEpxq6LXPol7B7mZzyCoEyiSuTiHcBaAMKfGir28+amx+yU5QO2LH5ICQnzduTSjEh68ECNIT7WM
ZxFXFzmiHvI/bKOsHodSMbdjKcZdoOHPqreoVskRudsd7K5LPpqYbq2NonqC0FySG+/IUlWRslF5
kd2JeLZHGUvzozk1z0wgpb/46DmIfC9UoTxZQ2d9JNmoLpVgGO4i3Ek2iptOR3kZq3W862VKM9De
LgOYksuc3y6TV3MuTq3cY5pgupOPzl9cy63S79dylPx5foa4Vq2wTUiRmzxYiWGcE9d6CGKef/kk
kz8ly2dVN1JESo/CCZICSyOYs3G/CF03OElZvYqtzYKE1Peq7JXV2h7w5y3Vbp+5tY8YnEEMQ4xo
GSFyEy6rIO120hBYFmiQGT3hMxcUhDAE77SgOViw/hZSwLSCGvCAS8JCLb38vne98AHp9Zeo06fX
rh7b2R1JvbhVoBOCjVF9mjviPmQrpyvPUxemu9wa4i1gKPdji7mzHGAqIeujnk0M2+vzFfCiCTiS
pTpHdurbN3CMQTtLEpWX5yy+KzuIQC9QeuuWjRJlOwDZvMmVCKAVIPxXRVW+FV2W3ytuE5Hc70EU
c7M8xFBrXbWPn5S5iJDGKB0je7C8iJooz+iQeLdyQIuKyKJG4PEsO/MRrzwvdaqDrCpKVkGX3MY5
TI1avzB/kR7wVeuLkkC8DAztNcuGArWrGnp1VVrmKilE9SlqhlVmxdYXwZ4XfENn3AXISe09E4/R
wsnyJz3KXuQIKxjujbQ5gyHqnqYphLzWhvqn4ceRL5RvsunHgRwVYGL86UfT9eA2Nmvrdkqd4Al9
JExL/eJDVhT9uckI6ptzVWDKts0nA8d76HUfmtYmKFb6WAua62oSxs0ss7B2S4fYZVfO6CJorFnc
kVPP9HIfJ1GBlljhk0kBgZSCRWyqc6pF34siyjVMfhpc2v5sTwy+cDnira22ppOlFh20e2cG//04
P+xTZVvE6jdeKx6Bdwo2S9hmqG21UkTzvU3xWgXlFayL5RDZ4TLLn1VkXd+a5FGBrUxaaGgpwgGR
IzPLey6T0j8Gmf2hI8h3cD39oyMCC7VBJo8iyb0Lfo7lMlOVcDuQQFUWFbDWdRP5OUgquuXARLdn
56wONnhhmsoiRZLgjCbrjjS2e70MKXyWfQmiWh4eTG7XXjJoitxjzo0+15JfajDFe9nniri9SGVc
cjb1XTfeOBOLzFjR7e7eih33Fgp5domzFvvk3hq2UqhNFvg7WkdPuCd1UpdVgbxLbWtI3lr1vRgw
fJ5rhd1qvIDTnR3gWihrfoC661Ch9ySrmY0xauImyVZWdRTDdir0lFWmlS+ezx6qFCmazjFmFoWu
fLOUovojj4lN6V39gq+ARTZ1QuaoTsUpVthBpn4Wv+h+Rl6JoRgFfm2VVDw6na1skjC29k5YNv+b
r/NYbhxptvATIQLebOmNSMpLPRtEm5mC9/7p74eiRuzuv+cupgKZlVVScygAlXnynHsPtqnlkIns
R7ZF6ClamZqhb3Solg9OrW8D6ubWQZqljnrKrBkjSYPkVTCMHFI/g0tDra2DloKjgRfjGgwoZYNI
lYNGB9xYxTz4XQq1j1rYS5lOkD55lZVQtEdZeM1E3Pxy0oLyd4jVYY8Gm8W5bk5W3HYa80A5S991
gurBbaexFSb6Epa+obb/lT5+/2/0gxYc7azvEx8dd/80eqKs7FBHD9xDkTkd52qwa91QTq+fi5oM
NRG+nN99mKOui1yaTjfInSdr7kg/jErVXyOYvg1Rje+QEOUHlcLbKjfN8d0reAMOk9q6+0OYPoel
v4b1Q2Bw2ge7OvudwYbrtxVvltZU3HrN+nUyQJ+QYe2/l5G/zoHQU80s65UfZ/mPwadDJooH8cZN
O1y1hWHdF5M7s31Z0xHUXHIcMvoWrSlEv3BM3fY+KpP7cE4Fq0W9KkVjf5t031p0bhI9QRs0bugE
6o6mmrZ3elFyyIfKCnrCGJhXHNQ/gjxYeHpZ/wMZ8Zsa5PpbnyftqkvD4BJFprKxs2EXWWSWpDC8
a31XKTtSt4Kweoz84UoLFRU/pNsPvN/cw+BBozBMzSMaOfVasft6B+9D9l4l6tlXREVaDaZhMYQv
hW6l714dcUzUO7GRJh0lxaLjoHKGe6R8sacAzi1Wd0I+fVCRrssse/dSdVrChpEfu9jIHuuQtI+p
DeZhiArjLTf77eTU6hNNjulDo/SPkuA+BA+6D4vWWEVO9qKB+iJvQm0xzchQwCfVIZ6mQakd5omx
y0z9b2nVVQd9RtYl3ckguSN9t4Gui/iiBBatVVR6pN+ZXdJPXoQ0lbIp1YUzls0hbMPxvQh+CG7U
r0Y9jAhGNBA+z+5WBEg05hP03bPyXTx+/88ouBg/9gph10B7+jXTA3IsVS12Opn6BwF7/tbmvLgE
Cs0PgIoEECf4x83V1tIsXYhSDw/KMDkPpZ85D+FYbUClaGdvdnVGq116ZKDkXDaBnXamCYrIqdhq
HLWPjd01x6yH3Y4H6HgPBQlAI/5KX33NIgNR5t53Gz0HHgp83TlBIhxUOd9TqlSLrt7RO5O+VBEk
IaGa5+c8FSo853Wxm3hfu7enNlpZyB29J5r6CuTe/CcqLhZHbkh6EOPrM/CQma41e+Qg/udq/Jz9
zzilM99pV6yfwrJ9a+2pfOzSSD8FOTrZA/xkXzIonBeoDpvnciriB2N0/44p+nwZdehelEQdj34b
iZdR8/Yy3nZNe23Urs1fjpnDpbYRjhBAwKjCCwRVN6A53Kc278+0rqyhvYhfxylUDmYYVugAT86X
XG2+R0lYPZhabPFI9BCAgsvmS9/22RLoRnJK/CF94l34oZzjeeKla37Vad/A+vauQwEUKOYXstR5
6J4HJJNXJWxEq6vGlvTNg28gUgGdCQ1nWHLStuqPq7qgBhDWVgKtKb5rB1MSTs02bZDukDvf1snF
ukGHP3LWRQIKzyzG+ngbuOc0/21qjVMfp3mQK/IoseDtydapF353+1498V/y4lp0R9OeFh/H2URw
xF46euXu5KwYxmwdTiP1yHnWorVtU1VQ0klTl7woChrCgZ0lL3zyEW0vscHb0bzz/DOaXHy/WmXf
0q8QH2XoaIFFFnMFZY5MsiB9ialdC71AtFvExcoc2uqJs4S2VLid76RZ1nlwaq38VVqQAldPiQV2
qWvRgJM+L6iTfWYmvMtMdEYtLaPeVBSY7q8ryjbYUN1P1jQv6wvLi9VLqNqPph9672nv2UvBl//e
STN3GylteIDMUT/VY1OsszovXpwYxc8M0ukfBmdG+VcD1u6n5byMTfc0g3wsV5A7hbF/KtaWFoJN
qvjzUsLAugPPQBsfwLJXHfqlvQhjZWnNJnAscyNiTSD3gmlUCJdFlph2crYzFYdWUE0/ytmihpgq
C6qLjk7m60AvUGHWILxLw3vmpRSaRU6AiDyVuwmo6VlU/NKye0crTW0LPQ04Q94F36LSKZdA5uCt
nHt7YPDcCTglnuK0qh51UgLSHYaadghiTppykRBZtp4UhbbweVFOiyTEVd1aJEPyGEcBFSMFCV55
2pTDNL21WTnAg8UhdEgziJISt9/JA6goxo/40ArSapmnb0OoD49WHDz1AYryVI+dYO95cIeHWcGb
Cg3P5rkHxnWXgVz/yacAaDhTNWyWMtrkAz3r8yAnKjBSd7VhLaVf60r1WAPy6Msgex4a69y2jXuu
jCZ7hn8nRNZ49LZyslSnaJ8MZAvl7Bin1r6z3WBhtn10DJEN3iRK/jS1VnSULrSeP66k72b6ngsB
/y3mT0v6HJEWiux8tatnPey1L1XcFKBk83hjzqbQumMX2cUzEqnqHdItzTILQu1LK1TAR6M60gzm
+w9JrrzJ5Zo3JMsitmvOUCStc6Qul0UTJcd40o03NbbXfaEnz1RdjPsxnl7kw9wZQ32nxTk55TlK
LnJrG/ppPuM/LJJRKfDmcO6ZbT7hCe0MS7qZ8kqCF+SVHghInjUN4AlQBquEjnNxC/7/1/621RUM
Mf/c2/aofMXwNtfIiHWgdaysU6vrpTu4ExBJejrhQtf3Nk/DEI3g2Xmd+mlBaowwd5dds5JOOUxo
s+eQvc0bgvbtt1nuPhaFsqLwKcS4tmhfX9Qh7bGL0evVcxq409lF2oFb5UBiLf1wSX9t5uPOFvn3
m/+6NGj5m0duq95AezzZq6It+nN/0KQhlzpGkG+6cVYa9D1+WPW5M5WBr60Wg2SaXdf9DB1GjFHo
yE0I7uQN3xcIj2P0melyQBNulY2+cbpackIOVVPutUwYh3COvfkdVYvPKVxsVG+jnSn3uIXYfLho
qJUuGdXPHyEv6xa+dFgPkXL63PC6mjMNqFij0RdXW/6ELimTc53Zj71dQAoNmGYtq3yy3hfX3iXy
HRgdZj0HwynFyTTFw60WCPytWMtFTZBoSPK2zoUEdPrbgmZeLvewe7NYA4Ws17dNPn+KHfEyE3Fb
HfN9pKnmJoJZ+1Qm/nsIbnp3tfKsPRl6OEvmzbOhw9cnj9m1nmekTw4ppDQQw6lpshaqni6NbPh5
WkaX8xKoJdxtGCl/XXeVPrmDDAkDtzwGaERL/08hcrY2RwO+bw+dtFFbmobTHoP5t/IVH5VYn+zI
yZ0Haxz/KUa+Hh6EBSfDdM1uJWeBNbrw5LolTQrMSJ/tpLR2SBs6jBkFRY/y1SnnPzYP6RGbOPrK
wF7ErxBGgcsFTfsU5siWUOI4+y7qUE0WlFsYx6OVkqVAD7vieZrA1V4nB4f2BF8VaD1a+VNjZf09
1AArOSk383vkTamzwukx7+bGkOiGafwqJ+Uif6aBVqr3JmjynaxqeVJLl8apL2Ntd/vfKlpdbV39
MvaWff+M/2mP5t/YW5i8+vTfEvHSn7rOdW9pXX8PvVi6bXoJyzS6k6pvMgvT2/XDH1yT64aUc7r6
QYY2TvsgXdKSmRuOr39aKPeSO38uTDs6wv6wl9zmM+q2vQy1rPK6/a97gZcN7351yYVyr89/UDcZ
f7nl/E4555g+3TJSWp//gj/s91+fxh/2+sM/6r8+oG5AXcSzg692hwZ245gXpYHYxveydGMLU6zl
C6SCMDRCpH/LOemxcsVc2kHvALnldbSLKyT1xvFZWhN1qqcqG6NFIYL2+oZakvZbpw3alDyNlz7Z
vVNBMn1YKGqDwJ+O9lod822UM7Ln6DrRNPSJ8trKw0yGJ43270qYpqYNZSPEamZnNg/uAGhs0jp6
IWz1lGj2IdQbD87gkIH2g52Sljptvf/6EMjJ1kWB6LIMkRNAsA04joCzX5fNa00vPxZeMZ6kK3DJ
FpYw+umN7j7IRXrDSYLO0G8310CT6wZ+HHspfXJlW6d07MeFu7n5ppndFayfK7KLLEeZ0/gsLVmq
+rTknFL31zlZOpqtMtOzy6+R1xJXlzwicT6k4XM9KyaErhGuSmVyj+g9z2eM8DnpvJ/9cQTtojfF
JwBs0blOEUT0FPpHhFZHZzmocRBfr0STN2s6Q4vl7xNzcFGFvH1b5tefFsx+aQLvAz4cxKs/7juH
ebW+rDv+pOQvcg0TSXdUKGnmFCxm2kdPPUw1OEDu0fBP0+/576X0RlGq6MjkEhXCn2qv5eXVKwOE
Ufn6ErzAjn8h6rvzVqH0OcIlqYJQwaoDp3GUQ50k3hEFwbbd3JxZqpBvyduN3zVqvw8zbtygU0Je
p8Tk5aAlVSSWpPc6J3e5XiY+nDlB0+8aTgvnqqArAWKwY2lUkbNKq6ndtoFTLtqmduxt7KQ/6I/s
d9fpoRmbgxKopy7XXXs7iBwRNiGQXZarmxKhxak6FtC/wAQq9y89c20ag8MfJB14ud6HG0ThEQif
mXekj+bVjyvF1Md6kavxexz11q6qtGCnqzlpHZEi3W5qfXDJgh5MLC1oNxdEF8GlrIZnJOmtvYwa
EGOBo12lScLs544lsQ4Ku1nD3dYsVXpbzqLmOWjBInsdzASB+JruFgr1v0zIYFdTTrEdJgfd6E0N
8k028PTcPCnjXu4hPbfdasumbcs1X3sHpHIMNahSq3RXzYPIFX9cFM74TQ8Vf/uTT15WI0QW8RAv
peV9LpOmkrvgX+pZIa7mBdohJy1VfmihRCBllpiU5m2QYXoERYg//TzpNKm15i7bLu3GraAp3Wqj
RsoDTd5krfK6tgYiGDzJyX74mOQTQNFB1F+Telxe6xc6PGaX2byWOqRpKdPPppv8Yv62FpGEpQZj
IbyxQXygtjc9USzWIW9to51qBNOTrqfa0eEZvZCz0tcn9TGGL/IiXWKyzbXa2BS6fNYHgdFeur7c
3+LTHiBZG6k5GFK27E2vARzLEanpvlgk8LWFTcLnnJZOfrZ9L0FpuCB9LAbM28R8JWcTAcjYnqiX
reQ0RK3pKpLOOeb3db9uGFOPWgb6MLUr9JiNjWYmnguuoAFjPrTx+moLqxwvU7ELNSu9v7rAmn6E
yOKPlblibQyGttScgBNmqdTfg951N2UUoBszovUgB2EgDw2CaqTjqQ/I1VnlQrdL823KMmcT626/
AVpqvPm0QS7MWoyQXvfq3nWjapG4ZIPQ5DMp3ybWOSf5ABisCr+JmWsmLyh9T/BEhyiUb3vdjJ89
//sNDvmf6Mg/hbTG0G/onv+q2sqiBaVk1Rx+fn9D1CcIGgvjipGSr3JyoDr9k5+qQrqa4Hw7ZLl3
imy3+CoiirMeBNAvGowxs/qnzXenHLb6WME8mtTZkWTfuG1q3bhoqa+vUp/SatcJbdFWRvqVavQ5
iPRnVQuVh7bS6EHLGniN58y87ZuURZBqP2kIBb0599fTOoxHp96GEVue0uWahj+7TTgf7W9r8kLp
39wzGbFpoXUFilJJOt1ZIdymDVQCz23e1U8qGf/ZuA5G+aTATDxXE5gvhb4c9YqmHNLih0rQ/xB7
xYNwjeah04eGEnm+k79oRKr7oAG7XcpfyRygSak7M9lL0/Kq66JwTJqnwih20g1h6scijTP3XRvF
xUJJdNS+jOEtaFzxOIZ58FjCGb8pIS1dSZ8cwkRD130y4t3NB/XCwfAG9yRXRa4jqM6r69tGPtDK
nS4CHbIiNpeD7gbaqip40Nx8TaL+M3UeJUJRwA3YocdWptBIkLejkZ4GOHEnbRLviEREFNDGNguh
OJqDHDOtp7lL7iPIKEJa5XLav38KUgOBDJuMl5FByqM45+UCwbnhr9oo2mNvdn2w9sL4KE1Hnm/M
9oXeEtDuaZmhMsrgZ1p2nxrpmmROf5KuqbKagxj6h8IKS+tkZznik+DcXAMdyLjWdqEFL1saVPqG
ViE0S9yXvDaSLwWafjuSlB/uLHppnZa7HzKLoaOSGU21R5r0W751qo9ODWbXKu4ZXOZORjTdpalo
fWl0rXCW7YC4Wf3bgCLkzkI3t88E0uYbx6mNv+3+teHeT45zyi5+VkH7nwnkgTX9TlUG5HW1v9XB
qE5yUHiHvV4FnghXkHZXK5LAzbFPQMJJxajbfbXyyJfDnLqJqi6iN9tfjjPPh9sjmKsntH8ARd5m
mdIvyxhNRzlZmAagXzXU2oPnTHvpQ6ZjbpkJ6YNx6dO4c1pvxXuQ+VfrVsbS7zx+U70Sj1RjfuRC
Mf8aoPJeQkwD22yaARgInWQhF0Rq60Eam4hl2pqgtUSjQvvqnZK+oJ7/aY61oISPrsB1NpKz0rQK
5XQ1P4OlTqroI3HUBHoQaujB59aLNd1i2nPrm8FxjLJp4TeG9uzWTn7vqc5eTooWl0BGuRga+1G6
0jj8USKFeZKWi3SaxZJjlqjhyuFOSnEMYnj0UJP8zunqDE2z+ZKOxklNjON1FmIqeFhDlQdDzCN7
qCKb7og4A2FTfpXv5zpgv2U3+6sO6qMEZHWSGT2fA6LVqArOY9CQGor8IlzKqczRrJ7X1+ku8QGW
8LfX7hsRVve9n9ZLu0u9b5T8F5rW2j+8GlpM2OhySlYlxc3P2IxiHOhqw5WxAIzNl0IlSZnVzV02
19ABMu1JoHR/UTwAquWP3b1axHQkZq6/syPfvtQmBeqkz7oHn0bSkwEqa3GVLbX17qRnIf3Xfme8
GLMpZ5tU16+mr9A9MdRGeQo7kBKlHlcbJbThS2h77WEiHQi1bJh9z1F7tAzfePtTRBpY3jmf0BiQ
afCkf+MDmPv2SZbLQebDURIWMLOBKP9tQibQB+1VLroqSckIPQg+Flgh9c7GjlBZl+XhiqevZdEM
RPPCU5dNm2R+zpi0xtBiC51kNJvKQD+XH/YOZe+5pvzvIsNIvae6UX9aNMBYqSTVpaBv8cGqi/rB
s0EOxV7arQJLKqmL6n9tJam7lVzTz8K5JEmNtfS1syl9t33gBxP0jBIStwKCfdpbzkWt+oegzIaL
55SxvShFC5Qt709Kge86oRTGORnurov83u0vveEEaM5OuzCobHQWBpShay/40tABGK4NTRm2Ffqe
qL4TfF1nQyC4Nlr0vuXOoNT4aS6VthX9MME6jcbhIsPlIFrtdUinHQiBlC5mPg75j1TV0GEReDVp
yn+k0aXOQkOM6eqTwTJO+uRHIIO1z7jr5yltY153+6xu6+QSuVf2jdZohfbb8M7UK/suaDX7Towj
idqbLa/03M4RmBjLjTQHkZYfMeFySIfmzGtdtwfj8aQaJbUjE2z9Gd307pygVLZKM0oLo5yRTjnU
gG4gO/WMbZXF/blqu+58XW04XxDmrZfQS8NIp+rhe9Xe12rtAZCs1NPU8PlL90QRel0XpXuNIov/
0saJQhlwUh5VkRxlVBcV2X7S1XFRVW6xQhkWASzbNu7tIDXvu9rTaAfm6D27zNkl/ZWXbvs6aU/S
L4cCwpOlNwzNlgowbaphO20gw5sFt6sYjvOBrzaMDA83H4KR9UM6D9JX1zQ1yBA5xAmysW6MJoqL
cqp9nvnDn8uwUeEmq9VTjtAVspwD0mtIub6Oifla5ob9o0hoT4Kk+8t/hha9/arAJPyDIyg53OYj
VBg09d12TYXTvc6h+bxr9b+7FghYQzifLy1QD/c6DdIrB7GTdVnkvJvOvnwMmx0iwCPFmH990CbU
pxFuc2OOkGFyCMthpZhKgbaP79wbaKUdhzx+HCbDQc8KRv+ErvFTaiGZWpdo/MJ3x6U39t7SULNm
VbWorl6dKeQ4Jxk+RqAfyQUMWxktfT+tbmcmgMjTjvVIZQ0g9rxvMjd0d5q+oaqjHW1SSh/YUce6
yx0IowbRHVTXzh5p+cke6eLzKWto3lKackLT1WnRGkWxlz7ecbLHRDtyPKwfnNmAGQIVXGjzkILD
lFGJ8LSV3ibKWobIiVRVHuF64hY0/ygvz/xzaveb209HxGHcakPcX3+6XOSjWERzSDPubj9dRXC3
16rooHrBc9Dr00kOlQleZlEC7i2Hma9tntD5EPhf4cz8sSHE4dIcB6Fel0S1Yu+8KXhCFUE91Tb0
8rQS3nmtAUkxNEFTMA1nOditN5zDnDoBfPqkw37x26VYq2HswD1OLlKm87LI7I60DRpXSfjQb7uj
n/LsNkSU3A1KYN/p832IZizrJ9PPOm/lhJDdy5A/xd18FeUGfZppaObt5NDNVy6dUpAt22dYABGG
Is0EmYcdPAU9SlBNOfx1zVPMyYppjhC8KByk7zOCNu7gyRNesw+R1oXyYNDuzcxIF16QTn+VDTBg
XdOTc9LUyq7slMalmZTM+AKEJioAhuOeHO9vadQDDenyyrXtBK09yoCDn9/dXPJqyqN/OnTidr/5
3b5sl4pvPNBkDnabphzqkgX3y77foL5E8w3QMKTsk3Rre1W5rKCS2CRWbN3borfuPaipNmbqlSia
6jDYu2Zc3vmldydD5ACQMIKFs9/qiaAZx4BZD80mbSHZ5aVquBGFdF50xr5N9NJYaTP/n0qw9Mmw
AKTkqo1LdylTaV1T2fvQr59/z7iF5V+Tyrc8ckbjEbAGAlNoSr+iPOEve3RIHjytQ1Y4N7MTza+w
Nfm12KpqRc8PMsdADq0fI/fT+ZWjubsNaSLaO5B+nr6J6ovrG+pRTvJ+qm5CHUqP2tUO3TwIlAlS
oFdc2oijX53pLCUkTX5ppkeoLzZOkr46vcFbJen/Y11BKgB8MbM/Lr3qC1Vf+6DPNJMIGohtWPYw
VAY0MHd1/Oq2wt66oeHRFuR6L66WXJxKdN+8gmNqWsfDfYnsw9F3Ead36Dz+JtZyXkDntnKmxjrm
FByoNolxA0qhp4nS6u5y1Mu7sTt6Pblunoy4Orv+mLyF+cpAR2oQ1+hNEXKboCG7mNT2kCByfXR9
WB9AFUbHmyl99jwhr+SQ+hNgCLSeSY+GRrPKpf1bUD9VDz4qWUdSKeLRT8K/1dHzyWdjTfNpn04K
LeumB+npu049hpH3LqeuQREHvWisk9VtTWhkwbKvBEmteR85RFq9p2YeoguJS7VRRvS1fHPbiB4Z
hK46/S116m1DJfNSzYO8suYXOupZ5nXCRXTaQVv9HeybTqKusi+hGTgXuJqbPc1KUO38snyEGXfl
ZCOCEnPsdblrGPeBCXv+x24OLO1hBAYEreAlyVyIp1d5XSYbf6bElRK61ysXyeObSUHpeYDsL8yg
fnUFSn2Z+sOMVO0upZh0mshxTqvczbWVxYNsLSE5Xm3552waP5rGnMx6cn0XcJCfnGKO4Fvue3Of
B/3QcZvzkljn36Qlh8SBJ3IhL0e/Ax2mB3dj5iqnW4i8ivQgRUlh6te6hoxBOdXvptJYTwkd12Pl
Gg/2bHVB4iwhgwAGNptVo1hoKfSnrBvqJWw+5SblFSIC246GAk8+b19ZFnadKgCZ7e4cmo3zMIjQ
uZTcX6/BHoewoxvH32M5GYfOA4eQBBrg8qnzw9fYgdt1ocYt6AJtePOCJD6MsxVkkXdx60y7y/gW
0E+RpZRdvH7NV1msrstkTBqof1xmjtXWyXxOvpa+L33d46DbAJv3Kx2yyflSN1EB9zJr97NPTstw
R+N27GWevpLRcvAF6ParDW8d+Zg257Vh3kwODq0yICeoX9yRiQydNj65tJvsnBEI3GwZShyDU+BK
zMNIBYPn10D1J6DfE3IAnLfAjvTqT2YEAxYt6ZEDKPOXOLkig+qKJx13v9LxraOSz5y9E7IgtCjR
WGRulMAc7pAyGu50LeAb92lmQaZkgF7taAE8srsGevO0jLGSLG2BC/+7xvJNa52MSCg2KqSuC7ll
AjjYL/NLM03epdERk4e84yA1qOUw1hFMjXq8B5HI/3Dp68wUpuiW58JPztrTnwOyQgcYtbzLn9aC
vV0pEDnE4Tmq1WI10Zvx4gQZVBnQ//pWpbzQU3vqWmu6R6+c95YRKdxyTCGPpIXS7lGRtdukfoDG
pNqXQ59vWyfSnqtC/yEj6EQ8UlxL34PU69aKlhtHOw1qMg2oxe4q36t3f6Q1uTKcdDMJSkVNMVs4
IMd/IkWRMz/RoNhOTbo98Hh+/Bo4RdC/lF4ErQF1nG3UWN+Uma1EDu7MVHIz5VVXt3QrIB7zm/8W
69GTvUXK5pt0heTYqYVLBpTP7XS9B/IZf2yS+f25HloUVupCu2/oCV7VOSrx0qQFTbtPHUQTYNj6
enPJq2oY0Sfi7TiAgBlNhnzi8wa8si1SX72XISKdbwGc7pbSlBNqyiPBVYyV3NwY022Kkggwv0zZ
h1F0b82iVt78GovQPci7eeDGFq8QDdFWatkU+kJOy0BjLA7ZANNi4Ii/xiAukSuFejt13HKneiOZ
Kqxx1mUoJRF3mvodnUkzdG8IrOGuLYL3mqrSyQId++wXgVgZU5/uymjqnsNhtLd56mQrOZu1RnbS
E/+rnCy5Pd5pSvhVg7Hmoit2dDHnoedQxu3fLqAV+ndCXg3VmO2ikb9taXqodF7kVTAo9t3E81Ru
gnoO8H25VTsFW8VBewN0gXVqo/ciG8XRhdflaM+DvPqT708hQ9LSWRhNq/9/6dDC65Dp+jppUfdo
ZnUPctPK4WbKq1ZKeshpacsYOaRz9G3J1adWHbIkGkxXv+4VqSO8aS6Ex8FgWPmCzo18H3Q5aDaY
lJeDOqW8s1mRsmunMj2icJEe5dU0z3Qqh30HDLen2fVKU9tuVTotZANZluhnOs3mhFxaxc5d0Qaw
dxfZ46iNzwoFxC+xoxnrPp77VntMkvGLNvFKGu06cYQLJ14N9eA9ZpO1beALOlbzEKXZWOylbfUq
9EOt3m/CXg/3jjRlkBbYPhy4c/z1sqqzV8OOx72mlZQDk8KnDt/HDnADlaOIpFwo6xQpB8s/DnGW
3UvXLU6aVmslS8XuimORuvu6sNpXAIvdTgnnBqPa7L6gnse5IVK/9qBA141aKTMliPHI5/7dS7Tp
a9rkPCuCIbmn1rRQszq4nxyfrnhVz7IllBzTSojo7lo1beYKqSx3Rjmv/wOsX9KSfsERbUHPUr6s
DUdbGjYkuyL2x6dcracj/bowWKveexQO8QVIh3UcEcBZdKJqXkkuhJRvRUoNFjOGxmVT0QUCBj4x
l5Y7GptEdmGpKk2UWdrs0jHwz9Inr9JUexOmh5RCAKjY0XLvYs1DaXruxfKH1yTts8PND599f6f4
7lYGwDLb7zvdjRZmpXgPwgdUGJlxRaJQ9Au37mG2n5tqmzCId5A7f6Gh/AIll+mspiK07zREEagy
+NOGB0aw0ue27yI3KkRCaWCypkZ/GX0QG9K8zXadi5L8HCxnpak2dNu0uR1H/9BDUdI1kfk7S9Gn
lWzqdN20hzYji+Cxp+UzD41vQ+hWFy1r47duN/RT/mZrprJWeU3m0fp9csAPSeYJwKn0I5nT5kZN
0VAMQJAFXHk/CtgtCm8stlROKa95jXVlwEhED3GdiFDgkAwYQVVZvHb2007uYyXc/0Rg3g+RF9CO
S7e4sIrwBbwWRLuzTwgxwED976y8kr7cV+iAcGh9jPXc52PW++U4TMPG7Qr4SskLtvsqmFCXtRRs
90dn5uldYE7VHZVPfd+02sb3TVQSpS+ld6mB/cmrrjHSqVnoMXYE/ubvKwemx5Q/ejTmkJTYGjON
QFFPD/B3Qt3op+pOTZ3gBHgoXgu0opaKSMKTXStUzZHqDA9NHJJgzKpuk6Vq8jRlub1QqU9885Rw
jQz38I/nGKdmQBc5LU2TRwg/oXRpOqc22ewiioinSM9Rmm6CbIXoFLoKRYwE4Ehlx+RF+TAmIQgy
e372uXwjDnS2I7/jjufeTbMdaprx1C/o4ek5ZZnKJWoa5TI4wXuYRfFBWtIfZLF9iDi5InCQoxbg
WdEjYIYYRkoUrLQBDM2EsFm8DN1nAw6b+yrrzkK1tF1Qoj8RWxWHZ3n50xDkb5nHufnmQuHPQkwn
c+bWhiMSOtOlDri3uJHSby01bKN14I4PNVwQh2ielSGcrUjwqQGYhBacM+LV+1iQpzb0UaU4Fqi0
bkzPcBPVD6LZcLNUHkyh+A9eDsVDrGt/SUv60zI0YVx1/GVQT/41zOqGbqmWWbeVcV1Z+5eO3mZu
5u6TaYl0HwWptjFHv3iPxnaTU2H/Figw6NuhOZ0Vz6tOdA8rS3m8jzskd/k2fqlnunZDTOmhTdL2
SO/Ju1DQ5k3NwfiaR+q+lqXTZIIAGmbIH02YUJ3yS/GqRaa2GoH1UJSw2t3UFeZ+NEL4kgfjpTZN
aLw0m6KjG0TRoQHpsbjWCryRTNjvdjfPK+Zcm4lj8mByPdhke11MfoqmFqXoUEvOLqeSY6bFPFjs
1te3VRUYi9ZBetB1B3G4lpvQL3uy6UTeN2VrOysbSqatUdohDGw90D2tT1dtaimnlhcysoxNDmBT
N97NyNj3Shr96AySXI1I4+dKEeNWAMjcp9EkVoXF4ULqHZgkmHkTTy31IG15lVFP/XBKWw4IvERr
8DyXkobzMTfd6gqcMgs1XylaFK2yYebnGt0LNEs+5JBdAypiiKdDPw/ySg6egZyKHQXdIkc81VqU
GknL1gnW5izc0dO7dZFXTc2NPHNm3jqICwbJUvDpu4XdYuc9gBa4QAXbTTG/wkiFM1WFhREWLmw5
XO3Art3/o+y8luM2tjX8RKhCDrcTOTMMkixZsm5Q3rI3cs54+vNhgRLoseza56are4WeEUUC3Sv8
/1FJ2m/WPNnXClyIfKcvmFey1jiOXHV+gK9CfvT21a96fnZT4+6pdoGZC/KDgzmFw0tfN8OLzCCZ
4OZvdMpRZEGlwm+Qq9ME1nQ0nDdDsfbC4lveJPnlTk6k6akye/McePO7wi6/NlrecjkOjE9OmX8t
xiTauVrnn+rKa25BHIxnwDX1F7JjFuThkfGRegLQHcC3Og+9pp6CLg53QL8PX2WW00i+zjZZucmM
Bkg7S4l5kpXaey8ZnyFQaz57Prn+3glMas5ZAsZSHMMkBk4ts5rPFFEs2KBZD5MDS8OnKCpxf/Xa
rHwhgPeH+NSGzTOsdu2DGAHHGB8Cn8edLBut+yWj4D7US+W5hePxXTypGWUSzRdZyZA3uU8loGE+
BErvXXPX9K7pMnjkFHmx9GeaFEjgE+Y6eXG5FJ5o2kdzap2La6TJXrR5qFrPeaC+l9Xq8Jy6Tf8x
9LLi6OZUspmqZr3rKMk5ZXQ7T374QpHRk6LG3rmmsv+lXAZ9jsIHAPeK3WjDTrsjBlq+GGo8Xppe
/SJMEyKqcs+7pJrx1a5gCp/MCGDLrKoo71OH51TTHhsS+L+IqPcnYERdN7x6bRpRTvJI30iiH121
aq4yAHNvn7lLA5OSx1e3Lj8PtdqfqBJqVpB6kAUAqZ+yT3mpecClglsvAy+u7hiAgs9z47usrDPj
sUz0izjNi6coS9yHzP+bO+mS+kAskmtyHE/7NjaqmwzwK9flroIHaZfxHw58Axqq3howwrsA1Wog
YofoZq9TPyn9BJ2V8GYB8YJLKMBbUk92p+gDeqVdoOuHrIkUWqe4YcxNVPWPcvmQe8ZsVC5PIrvf
TS1xtTJLdpGVT+8qp6bpL9cJeNs0Du9yOw2frDJ/aCcngo3I7z/XMyeiNZVYzDQNW6lifLY5vIRm
aX3KaQN/mXTlTxGrM4FAyiWM42yO01HLw/igLjH8HLSvB5pFf4OqiHrGcCJ2vSnstPtNViIXgiCZ
iReozL/J6g0j0OIuSmBQ9sHUPnRGMVxpjR6ubRC8zrRufLv0+oEIfRx9cOvZ8eALoLQIoo4vYT1V
l9Tvp3dl/5EcVg/nz3KisyPKw+Zq5vU7ubzN7OZjU+bAUBN4rC9xFZCKLIzh1FGUw5vJjK+0qV6o
PwhuA0iiu3bwh3dF539xabT8QqXkdKYphT+81ovA8tfbHUwRIa2JSftrRUkHedPoi1t4020Mw5bC
Zbw8cAoOvUsh7RSFHw0faolJH/vbPBbkvJaZugybbFumde6Vu22Nv2vm+m7msN/k7UuilCWv+yr7
1ozxXjen8SvBrPhYWC7FNmrCwY4/+bSDVNL3KTiIm6D/mLRU1nUZiHirtoEFMbO9nShFpA3Rc5Ja
2bNPEVNPxDGuqzNN7nn9HqLadqcbgAW6AylSGRzqCvcq7Elw5Vb/jalU/Ubh2sdGbYdPRUHZzRg7
7dnRjfrqL7BbZfzH7NoJHI5ewGtvXupkKuOzMXfDOTNy79hqcXT0ALA79LMTvKuLQwNt3IvdeAkp
M3vSTonS5vtuysJ3TpcjVPv4czUqBWE8HGTQUlO5QijwfvmPzI95zLusrvOrt6eeTgk/5O1UnIes
/T2gyOim1ea5cZdfa0lhyfBDMctvf+l/z3LFHLBuMx6S2ppTtX7oXeuP9W1fNuU3Pie5DBo1ajR2
/HVZ5UQzzAbwxpyuZkeprSdrGWSWuKFFXhtGUuBnrH06zOm8E+Fm2LvZQx1SZSnyNyYe0M9naif/
UGPdAlyYrd6Y9BqY/LUNu+ymCUwyKOPMI7ZNIUwm+Ax47Vg+jIU9X2Rl9JNbHFaFAZsdJ6nioaGi
68IDP36c1HNbV8VTNlNPnWkUNPt0CY87EYI8xRSkp/FxjB7XlSgic/oMSAalW8B3ccxPuj+L5ObY
Vf1H6NQEnWJn/AAL4HD2/ci6TKZbvPg8vA5AFodfDae5iE8aV++TsuLvDbjd1E/+rLqpJ1Hu9x8S
w/0jJ5ZyE5FFdPXZtd2LrCZIKD74NjBADax/x2ps4ve6/R/qcNX3et37R4387EGWNqfKnWLAXR11
uv8+euKAbr1Plvk45MpNa82zMvrHzKijz0M8O1erGfirL/tu7wWadSVnDCmLOYZg2imcVLsKypSk
uvVaTf41cV98ICWuXtHn17KtTxbI3Rc/g2BC1fzyogE+uC/6cSYqGEHrAaTr5D00dvTrZDr1MVuS
mtTPto+z7zqH2gXrhMoaH+qi5RIlw7zckLblJgual6lMwlWnLVb/aHrnXnnkNMtwiaeEN09xnh1P
cXmCEwBLjlMMGXU8h8WjzPLCIIcv63QRcreeb04OMRtmfutRNbgpV18Q6S+apfw+0EHfB8k3DTps
av2n5CWo3OhWh6CItpmdf6bY8kVuAcDsfXH4VfsUxTkFrkHsXwAiaB9rmJoOWjr1n6eApztIc9WT
Pyn959wKdl0/2J96oPpeun76TawMs/EeYgcUOllaXKoPLu08F1n2CcVDjla+n5yWLsbJW61It9Yn
uw3hygKwLCbqeLFbM37OqyA6KnNhfeJQRs1nOeZ/jtVH3nnWf914+lRBTvuljsA9U8osXb3VUTUu
hG/iZ46Zr961HqU8p4Ni8c5SID0ie2fO5eckz+KPNCuHFyuLrVNt8ULKZlBF6V3+T9nR/O9UvfWs
gTn5lACRTUEdioa/SDUPiq+zpZqgdJb11XFr72EcE7qjUl0/VJPZv6Rdr5wX9FoCAEn5aCeFevIo
EHmfeb6xtyzd/+wk9TeqsKo/Q8reV3SeUSW31RnR1QimBVal4Ixs19Nw60dnuCncoEgEzxdZWdRu
gTgclHG122zW9aqDMn68iarRNKBnQgACZLkayS5+CT5CM8B44vdWCGISA39N4bM9vihulD/JYhOH
lCY8hzPoEk3m6uc7hRjDfqYfRg/qWXfZzbGqTCUbFYWXOon7lgRDGxl73iZPaexavwZF3DxGAR07
E3HIX1Ojqh5sowdodtF6QHody3j2zqKN2trdBTwnbqJtHBdCIld/13hQf0ZhkTwkDr80ZQVWcqOH
AMqfWgtQHkqDQufotXST5knePwZl/eQBcBXsO6PUX3yPUpAqet9pWkSwgyEBJSMG3fJ5tcqt8j3B
QecW5Q3N27MCLKbSGPFFjMWXSxDA/a1pnrZdDJJYx6HX7YMNxUfAoyjMz3BNlHsygO0TuVbqj5YQ
0zyk7jGGFeroA2TwixOP7bsp6I+k78HtmywyYOng6hcxVrjqXQ0VFL0S+MJHv6SBGryMP1qnCi9y
NJZBTsqL3LT52W8imf2QZ0NX37zYfTBhvLjJMDchaZyfLAMz1rn0uNlutbNaA/CjxXDepm8cN2Hs
lvqRartsJ5urBegtFWwWcFd/T05wrbL38Rhne0ktyDDLvXzLS/x8LaaSrViTGbJWM/NC9717KaKA
tC8klzvo6Y0nq2u8+jyNTrvTBopVNHK5T36i0e4lUzFKdmOQ61QW1+nN5qJHG/groF7wq0590d/w
80CFH2nYsSDtAYLttAHobZ4io2F/PhUjf7iiqNUaHkCv0C4Fp92XLnI+6Qs4aJ00vB4sc12J7sdK
dIullH2BmrpaSvfnD8s6yuwjFRbeUXpyIXx6mJpofJH+WyMdqpNnhN5BlHaWZR8AxRLdOvDHBfcj
cKnSqmv7ff/k29EvohSfxIHiKPfM/AZlxlcerr90iaFQ2N+8DhztCJI3TyLOFd9WiUdr6i7222ah
Z1ee9MIAakj0oA0Pp5ZCAo5OKwX9m4DMvwRoRCUBm3wJ3fSSynoTwJEp7R7+K0a61QIxRiiqAq8S
RHnyUrHFdSbSbMBl+uwGtxXRFJl6UUaCSp2W0lzS305rt6CtkHGHmLTWF66rHwBCAiW0Lc0Fi2hD
IFI0iqnSJHT2YiLGVLP51Az600Haug241t4Z5rdcsAdlpZbfti5tye8ExR8rNqH1ai0t23/xv5Ow
x9r/JzuSVug0FxgMtXdPkdM6lDYYDsUKzLokcp96Ylx5kGbXTT5UFhTBg94NJ0NNxt1mvG2gLbss
vsRPMioovm+ce527M1WinJmT+c/QBpR7slk0eS/LvB0pxlxmmTepD7Wd/EmnG0wCIktBvadWOIRL
NYiGBMaUMHgOOlP9kMK7teMSD25/lWgf6kURqtVjvazEwjUn/ZDmPkBYi4MMpDR2ZUcuux9Td1+n
/bgGQexG/5QEhnMtyhBS8CrT+6NaGdXBVVWuvtTqgJXo1ReSFIR4C3089X5FYZZg06xTfjbximwj
0DX3KDYivEO6Ecwbm2amfdHRqNbug5J+LHAhWx4shbFgJH5fze5sDwcnoIkgJOO4PlfSxjxytbSu
8gj5GZynF0/tvqUg8yAPnbtnkMhmUkwPPlxussK0fICUOyWf4YR6snuDAyre8/TOoGLpUax/tilI
t9oumXpvfVY28kAUw2QBE6Ur4ArC0ROksvTkOcnzVmC/iIpFtMbQl2WoDMmzmgEo6UdxS3t80j5O
bfPHmt/T8vmh03TrRdJ7Ju+SA6iE3MVz6pxJo3gv81KPlE3UqeXaJ5FsYtvsvIUQPQQdCVMZsnb6
fVYV9ywF+Mnyf6/C6XGUpRTuy0yGtTw/DSqi/1p9eCODvPFTrZga58GgfAY5jIPAkhWQZVikpzXo
/2O55ggc2mHPgToCxtjyvzaZSvxBBis0G9BFYGlIFyI9kdk06phenTzLKjRg86X3+EIjhc+pbYz5
W6GhnCOwAG/y2ldvhkFLlvxS/Vg6aecfesCg9o2ihS8yGFMQvSQBIeHC0a3TnSJPw+wUGuS97hQD
6CeEMMhi/NhJoXtp540Qfkm4SgJadtNeSbjPV1llEgeQOJaLIiYBcymGb+lCOS8DkZV6nckyULtv
hUI5zJ1clpmpVk+mz1lpGKjc/pl/PRXxfkqI6FA2FOyXY8g3x4fUZUyn3zK4Zo6aDuYTzdfpO83J
/2cL14dwprCGd2XgQvpnUp8C909/6pt2uPq6uivzll6veExJsddgjJoLboIMVm0Zt7q1DirdDatI
5IDF9vjRWV5rSvm4Ljc3u7S++J1Bg8tf3bQFdwHc+ISCT0s9bg6bXWEG5XEgm7EXrSgazX3nUjh5
2SBbi8EmS53F1xXZdVlalR9d1yeRoLoGRT0+cW1dFZk0mIlMtL5nAvtb7j0YNKhirOAUDfWn2m61
pzprjWk3V6CLgYG7h+oC2aLQwV6ddrLWei08ZyN01FVP8PggetnCVFVjX7sxHYWLowxjkUbTAnfz
JZyLmtcIm4li3XFdl3uNA8zRqEbvorVj8MF2/Y9uOaS/FSYEi/o4FpRhRelvE8TDGskW4pBR/Miz
kBwtRAGnTC3Tc1UEzb5oR+UGrYv9eQYAfQHPBBlXAa7Y+LUz8/ejQ2GqHsVwC6TVfHHzKtqJTAY/
VNt3JtC0LZACq1yz/W/eQJJQDLSpPbiWa9GAQhjJlVhSEdKotZCDbzKZEfgnlqQsBa2ythZD37Ve
DUWxVbreOYux7KoTLLzATXiWcF2+Beim7PehH2OapQlbi1JCeLL8rlujfZtFqv0+VpS2i/kmFkd0
st+m+/t+g5qTSzDys2a6r4FRiY7KMlGdKDjI1G+dk9/44WWkFLU6bWHUn/ltWkt137pZY8LtRdRt
bdDiJlPfjMajS/5jV9Yu0X1aU+vHaRnAP6gfo7JEKGszIa5AHWZxEhtRb4ayXAdbgfAsNE4jMVOC
2gx6UETrDGjxv8n+V7uQii6QMuyzbBe07h+zY7knKlqyp67h4LCTqQwmhYSFlkHCZnvZ0yaXmchm
6N+vVhY8iOjeX0zayAa+n/QlCTk+Y/OV2SAfyXFql8amerO4c5AKA7vOneZDZaRcFSgNBMKEGYUr
XrGTqQxkFcBYATy4WLSb/KfGso23pHdEve36jzIdWvqdGlELtxmLr3gUhpZdrf4bh1BV2QN5M9+g
kdtxE+2vupSAweQ+39JSm8uLTMVG5y1/sCoqcOoBcgVacFP1tqohBtvRQFscl6bsqzP4xrXStbdD
8delaO9km5vsIiZ3srSDbNGKM9CJls9QfTrJdz/7zG1rxa2LI9gFw85ZUDAsxXgIMhDXq9bNn6ny
WKAUlnqxatZXxVvZYtM11kPTjC4goIvZIpKdZLYotXCE6gPSpD4hBDT0HoHpxG6jBYk2uVWx3rxO
02CcgcIul1yjEdJD2sC226rAi6vKBHx/WCgaZTu5w3V7HKezbaT/AWUajVFzUraW4dWyCRWaisL6
uPqI3jFzkJ0XxDz5fko027T1tDYwM3//4qIFHdEGGJR/kQzmtGCOmBRWUM+PZl1v/+Jtx3tNqsTZ
LqYe+BQUU3urGwc42gGWb5nFpaKXO1mvU5HOdmyWu80e3sc/WitOT6IV+Woi63qAjGK/Tpfd6Vdo
b6MbX6ZpjK6wSAeHwPWrw7iEPPrRo4lQkRhHrekQDZPIE01X94AaLhEQWYLWOF3clKP4Ii8iuklA
zjxW2mDdtsHyLarV++QzxTDB+U7+j0tK3K2buIqJh39IAdvqv8kVzwE/QqdLdpgTYLEjs+d3wLHq
c133lNPqIcxX9L17h4if4OGNUCP18JCagIyLDeRR8YuxDDq5xadgrLh+LqxZi8hWXPUWJPl5fZ67
lUW+iIzTfntsA8fVrM98ka1vA5l6tFIepliJ93cvh7ngMqcVfXUQ9naDDwAPoLJ3HlnhK2BRI4eK
eSTnA627xXkxP8iaqgJ3V3RJfIwXtcjeqMV8VIPynMbjV9HmDdUrJWiigs2UL6BNMqOuc2woLloQ
mmboJ/d6RPsMb8ki4dREq89OzGQQRCd6yfK9a+rhIVU0KkHpCIGyQ1OCm8xmXQ9u5LcW8NJF82Za
uHlMma94iYMSmM2uUWnXjh2aHcylcWKBm1lnIpuzyL+OtJ7fycPFYfMqRyOjiSwFN/6vCjHZfCdy
I+QF+vK4fdhglfEDTchfpeanUZc0nD18kfogGl0GOLgWmVrMX8RilpqhH3b/KJMNwqXKiJjumz3F
YUpB95i0GI4r4NA49s0fW3UaAC1U/ytd0jCk+Kc+GeaTGpbRFx8Eh12pEV0m8JBTPBAemjyJvyhB
YF7DrrGJBcTKp7747KULEwGXh2UMOR75y0Afwp9qkxpHWa02DnlFay+CbbDFUdYk+l+9N7XI1s03
GyXx3fVjNlkMAMNZoZlfRFbdav5x/VhIL9V8t85FmSpd/zBB+6uUDgRkgddpN2MJEctMBth+vsLA
M59EPtjFd7s3Ln+b/nBa7cXV+uu+28e8sZFPbD3rK6kqymiXr/Nm75+6rN5jFwS0KP6iOxRfKcr4
Ma/14CkkR7d3M738DdwcEui2Zj2aY25/pMn6QeS5r9Cv7o7uAcIeaoG+DtCa0DVMYbXDhX1BVil/
82P3XeUCjAucQ/OsVrAFi9xuOjh/y2G4Wc0vqWMkByWP1asMLmSf1ygbh2x3vxbVZrmpE0A+Xn02
m3WPbS3mjhGNrxtv7tuWwfa5b8yrJHD3IR0M+0AfHdhaYpd+TyM/BHZjgVqOTIZysp3r4FYdTJGL
UNYyqxeNzEINTqt7H9HIYLYdMB3b+p+3FBuYWagmUgmXbH7bp27bvPlU+Sp3Nqt6tr3+QuINjtBO
v6a2rl9NrlrGXqatqtsZbIGFk60GYpUvVqLfljKrVEW/ykyG1U+sfW08mF1jPIibiBoAN7gK/3AR
odNYNVV28BqqFGF6SkjIaRlkJpWYMiusSrtuy9W6lMLNzceXPVbdve22n2y1LTd3ZzbOVV8H1F1T
H7qZBbpNFt8x+/1EOU2xG4iWkoobmujmx0oJ0HevRTd7GUSoRWNV7EC9BWVfBDrR5FNu9l/feG4+
1OkYr4br/m92LulSvFGaYlDiMn5pA1JbjVO948+5eKKnmFKLmtfkblvn/JESN4yU0yZ7YyM7wNaz
7iAmnpRoyFSG2adYlqeKDwMKH5A23Z/w/VZnt23SJ7J6NAotTYCy7LV5bg8kHdMno+ZtP2YXWWiL
ZHJcjrdiR7t3Ri+ioYCAXE4ck1GrlFWBtqm7u7ZQi6cxIlQ9WKO13764zNZvL99lCV+4qfG4fdk3
X97PKaWMo9bavxFOTVV1hzw7T8OkP+qQ/DT5OFTliXCCfyD7Od2yuoMwV6YyUBA93YpNKGvR7MrY
GG+b0Z2PLFdHMLGn1VCEhhGU1e6N+xvp3Sarf6B1hGTU/osOdOPZWHp6kpkaDRnMpWjQAgZoVZRC
xlkDYPRGKIbtIrtTbDIx2fYPU+3YznQVlI6bUyzBYNfz60AvcgAh+bIm1D/TtASFtV9lxWozZT2l
G5s5QJXjobW1ZK/LOe2npzX6+QKe5hMNN8s5T45xXfcXiM5tSTOcdSF4b5sPQw7FRU0KB3ZtP+F3
wcZbpsHQcjTsS2BO8zpdbYhhJtCMfreW2epiAu/d7BbrJo1fre93jLKqhBualkuxcZOsouNv2RKg
6ZEmvPaTZ3c0huUaJbFRDZBw0Dsz9KKlFz7PXTfv9ZQO09AATXWXZMX82E+BZZ2ItLQEak2aKwIb
7vkRxrnHrAuxUuuWVOXQ/7puIpo2t7prbowLSiQby2eIosx+M0HbATBs2SVaWPqmtLrE9gjAwTL0
npFQGUfldgPJQrsT4Zup1nQaUp/OGU0lOr/4FEXx6p1wEwMYsLegE1iExvjMcU+7iZkoX/0Xt+1D
TajVHtoguYnT6i/Wd9v3LRjRsBucKBQkm57NpX6FApc3yl8Hkgn6tbYguBZFlbnfrf/dRbRUQJm8
dcRnnct2b3ZapWNi3myn187G8iAv0pYHe7M842Uts23YZI68AUSz+mwqa9lo8kqXGqBst8l/to3I
/geTNx/3s23cFJTVoUv+K8o3xj+f/myLe09V3mYirYcUnvuhS/ll+v6D+ecf1JuPHGo6ZXO3dHZ5
CuIKnc/d1YJQI4UjAzgJ+8dAHwrCbS2WU0/YZCdTcRd1pAPvv24na1HLbPuIbZ83+959otjcye4+
SutK52TVIDws33P7Cv/4kWKyfkFxefPp28et//67j2rI1IMxoDZmEO0MxaweICm2b/YSb5jVsb/Y
1gB4BKttMCKN9ihZi3H7w0PtIzR/9Vut1Zkw/GnVrxKxcox+3T3Q86LecUmgBsTXouP6qxxonH5k
KkOxHE6qZdDld0TWsxyRNj11duFRTyEev9+jaKMmPIm01grL3m9OMlt3kk3f7N9TAGPDgrU3Koda
wpjslAyVrb3O/l2mVSHAm2JjjP7/5PK/bn1nd7f8f33LO9+75baVCoffPopU9WDHwYlAN03Oag84
VmbxtgCcugCmLd9RAQyCthfTGy9TsUnApnqYB+/jnAB6teunlJT24iyDbUEm3DTAPm2ydVdy0T1M
Vbp7kL2UwNEhMJJPaPL/EpLKD3kE2cNyepShWc53ayUwx7CaOhz9T5F1i6KKOfMcLOs/HJutW2xE
NOQS09wafe0ltlvPvU8WCYyIRSkWqgR4GzBMHm0UYiYKmQmysnj9dcu1jfiHYujy+WwM2TfwUQjo
LoOWqM2paewvwP7Dg6PkBHZFUeZDH52kyWCVGkqYrj6i96ubX0Fy1FVG+AvxVuUyKv20QAuDHhVa
zjkB1eIMYFL22BGwegyUiphkmu0otuN3WWSipavu1URkq3pwvOToD7a+ExtvUqBd3TYTn20pjvNc
/qdJUvck8kQlCNUZFHkPsUOFouGl3bNFuqwr5/KmArr+7FJJ9izyoBn6RwW07ju5KFXLhZAtgn5q
c6id3tIWqFb90NBwclgNl00dy7qqQQgi8F9zRlu66C6PJEvXBOWWmi+AeckvbbZbuuluOyvLX+Ai
bM9hX1agAwTVTem+z0Y7AC0KMqSPdpX5J9GK3WbyRtZyDHahCzZGzaSftVFOut7761JtA+tFFHbR
ZCCJ59NJlpvCqMzLkOrB4yZSnXh+dKF0JC26SwrNvUoATGYySKDKW6JVMtsUd3aB6c4AfC6GYnPn
sm2z7coBJSQBGJY0GUg7ueEq5Un4mAegs55KWwPAaIAYXvcBpKDs7qWr9JSIQz6clM4zr0lFgY5e
0H61k6kMcHRQl/pjEEOqkV5lm19RQyxT12O4F1mukBXbbeptL3qrv2tkH+oPimsZXWpeATcZ/KUs
wXbT16XIdEOvT8Uw/VebDKsGRg0TUWx2P5P9cPt32/UTCXvzgl0+F+q67uA1kXsSWPcgK9vHMg++
yUrQ3+lKebHB8wOhEtz3jNsjN3E1XIHiE5oQ3tHtvnqLfaBRPaoq1ngVh6qKo0sVt2CTJPb8SzrD
a+ek5RkKu+S9Tz/tS+TrxMPpUPoNvFpj3wQNXws+nU9uDTTAkGu/JYk7nXoTlCox42awK4qx/mw2
bUed1UGzeui2f/TrSKK5iCYClyIcQuN7LvlNWpl64eCgZmq1F6M3mr9Nuedc/MYOLhZEK48yGD9m
utZE7Y6CaThcA8ouFoU26G0KLtWPqZO1EA6UrrpvwTJpd0HNVfONXqYh/RBXSN33oW6F7U5kVTBz
OhVzteLlJ8KZDvWd3mklwAPss9qoXTpfrKGuqHOHmfDJqzwqUSKd39UF7yrv7ehElY+9AlyJbAW8
SqzUf6RtQEQy3IFe0SUSw7dL++sbhKz/z6YuCWT10Grh772XUb5lDsOnvE2LW+V7IeSEy1SG2uav
+s066bviRs6s3cN5TFX6D0NRyLL0gWhK6VdY+0XsdPDoE1y6Rig4iml/q35XrMryLuUCitdWo0F/
1+zDFlrG0WqYL5rJ0h3asWnsehRvGVw6Tyuq88+z4O2JoewTgzV50qAr3a1UJLOQmSzDynAypw3B
P+E1KR26x0Abz2kHQi9cJata1iv3iZi/usouPxhSxB5Ije+0Kf9ibzvg/KUW2DxaPV5lMK3eo72k
odaawswk40e16OxGfTXYTEUGQQKWm826XkgmtQFkr3U76vNevT1LN8zjavSPe959xLZcvxAAhuMV
QEwVppThksuVebkey0yGQS7T2zr5oW6WK3QtN+FNLbN02UdmoBJxuZ7S34HYMtb9xU2U21Z3XrLc
TOIZagWl6GAa9VqCa0vJgaqX802KDWTmRBFRLdvUvLOtdk93Jslk96/lC0amD8p+3ahd6hnmbjJ3
TQwyWmyEFn/UWt+BobGo3trKpwy/ueOSqpavISayxfY1pimzgcVZnEU4xUCIRmZEcbdsLsK7L2dY
mX6sK5APaisPjWMZxYDCm3BpvGSN3V59L46GP0RKmxC15YZFl6Rpp+MBCvFWD15ER11Wd9XM3rtM
ShP2GWVUoN5c/bIyniJKIJ7aEqicksbolcBFoToS6C0GQMvAntX1JyFriYTeZbXpQiOEVpXH1hBY
cFBH8RV85J1FCLncGY7e3OBoaG7aMtuW92qxibR0hNHJiCijVcns3T9n4rj/nAQOBNfLY2Z7wrx5
MmXyPNKtoNxtes8oP4Fbn53BSg8eAccOHmV2t4xS3rlx283HNPKhV9hsZOYP5BgPm49Hgas5TaB+
sOnq0XHmwW/zHjjK3crpoW0H9UqmTwWkoVXOjWeeZSXy/odyk8nsZ0vitAC7beqf2dzJZP/tG2y+
/y5bv5bWwelgqBSYUoYC06REcyWQK2Feyo1ABFGfRSKDxIrj/Ean7LyKtwAwm7iQwjz3RU29gFZf
5ZbgpBGtkNBs7xS5YWx3ke1ycXfXaMkE7tKcQ+Wbi8ybm8t2sand0Li56kkkMuhJCl4ZeG5OxEXs
Lhgexll9yauEbt1/CLyLg0ToebosyKvAB8k/PLWKT/4IeJv8e81qIFlehfUq234+ov1hK/LtZ/pD
vokgDq3PegdBFGD66k1Poevdr9NKDaqLTIc2fQyBs3kYnXqkp2ixHJ3KUvZg7FOqUfnfpX65TIHK
sPfGVAzrTqENAO24FGCJJxzFUXUhMrkw3M/+A7f9+AN8xQrYyGn3MC411iLrjPaYFHX6IquksaKn
VPGfZQX1dvkU9vTOe5PzRPe08yQzUzGmK/TM7Oo5T7Adv8rdtKdZQksLGJTVvfPeM1RSOwsFcdZR
3TooU/uoLUueuB9M3Unf6bAh/apZ6i6t7e6jpo/+L0GowqmAUdqmcNwo4ydxSQcneNSS2eBChZL6
HvBWh7E+iNb05we3o9+/ANmx32mN6zyCpOA82jE30iimnYGFiC3bbt9aiKajCgxkGb8/bq6i2Pxk
pltK8ZAl1gdZ2cumm9mdrZY4kPro7sPdlmakXRMTkq5KjoxOrjzNEUgwVkVnVgg4ar6IZBg0SO8N
igNOYguUKf1CMgVqmPRU24C8Mp4MI25f3MgBLsILq/ew2IZ+F+5bBd5sS61+T4JZgzzifQZ7mHV2
Q7c9ZSkIh3QWTM8ypCApwYSWEPPu9EY7K1M33YZCu4K7bv1qF/UlUP3iA1gz/DF0ULFH9q9uGlov
3az9KjYKZYA3ZQohTO8169fR9cpza+qUTi07wH9KYW+r+A+qpb6MwZxc8iUhIgN4VQl4Ytqjynv0
QUSD5GfuTKjhf/UQRWjNj6XjdHC+/ZDrUQ+ms00A0lL7mj7GIreeXJs/sRoAij41m8MKACDd/a3e
Pti+PjwKCECzIAGkVe4+TPQugcu4YAKIMHMBOTddOuM3ZAAjn52nQjPgmSrUM+WAEJZHBTXd9D8k
NxnKZeandaVD4QIFq50pwb4dKYSqvk2OBcIrOSDXnXUOlJ5+o2uqCw4yjZe1zETdOKELhaMYFVwl
k1RTdm+EYrT5WFUPMd79OjeDj42RF+dt37vP6urYu1SZsZ/apJhOZjxMxynxOISkI13QPBfJB62J
0EHRLgZ8YBm1ROTyuScynbvCuN6vV5VI3zi8mYpKXC1tqo9gIIS7N/u98W8AhH/9QCM9WlAFUDTu
z2+GZnk9j47eZxSXo3ld/8zmu+zfTUxYetb9/93O8y1qUtbPBH7g4Olw5PzsK8iGhQbyrJH6vxiN
k57SKDMebOJdRzeyrL3KRZjCPPe5jKxXSOFwadPp01yjmQksrLYPH9LUzLCiY0/a9GQGuTQ9QDJN
EoNWtvhsLYDzkdu+r2gPeZKVVvXRhTcSdWOL8oeFUZh/juYwH+jiDm8bEqfMRKZTzQOEzw91X3W/
xKXJvbFvp5tbJNNtbk1r3/kPQUPkiuakttvJVGujJ9fsrYf/Y+zKtuXElewXsRYgxtckyXk4U9ku
v7BsV5UAMYqZr++twD6cm9fV3S9aUiikzDNkIkXs2BuUzDw5QZWmRW13UW6lUrmakqY7mczf0Ght
LKV79a9DmsD/ICgysx4Iw0TVRIGHAiSHI5RaG4Yq+sE9O0U+Xs2+5SdUPJ97nBzvepXze1aP5t4a
dFwC3m3U0+ykgOj15cFcmF4cGhnIkaimcqm0LNvBCfIRFbvLmMoxoXQGBKGq6iXPkTe72McZHcTU
3TGygQlHTvpqApgIPlvVXcZ42av99YNZKCnmRDXkkOFg7+amfVxN5EGTZDMrrYJgZWkAefZrW5po
6za+yIx/ctJviHehMszj/p3NRrTVIty8/W5ywWM76IEYsjZ0s7ZjqKv33ZteocprrPwLjcgv6ZP0
ABItfwtaOn/fjv18qq0ML3DItRbJgmaudTz5cHbKDNsLDaXzkClJDZoYjDYKbCuCYkscG+e0qo0z
9RyUluBb1krC1UYTSVbirySoJUPujvu2sk6WNTrQn2pAhb7XuO888RnaCBuvzD5FscfPZIOiggOg
GSpYEcDauo5uhD2RqrgOAhRm5BgomxpGG6kAyHzEtWvjQ4QaR3wSJ1AvXKW3R7IZGt3zPH2Gltu/
Joo+5IjI58NYjFC7Dh5WgrNTbLOScajcgdYCEOTiopmi3KFMWQC58ctGExJcEC0A+fChxk5keWEG
B9JmzA7DEEX1hkUggZ6oa6iuVTGwr48gNVSYraaZcUWn7toIBdFCBBU4LeVDQzaBLKDzARDy+sHa
DF6c4TuBpwHOjCwoM44/93vDQF2FPPn7mHrML+cTuAFwSGzMX9MVFHeSitmH2GDNSdPRCGDaQUyh
dc1pwo93ot5ipHnyJGPsJah6XboPy8kpoZ1Wf9oOn3Jsv74cj3d6iSB9JMVwouQY9ejPQr34PS+4
TvyrjVxKr49/5gUflqzD3zquL//bad54flBbtQdwr28cNBcIFQ4dz4D+TJZVl25I3ZqQd+sf9IMX
/TFpRhKE7rdjJP/wX0FTOcH11L8Bojk1C9axEwNcgnPTcfGmicXnYWEhdk2UuufByRuofUB3gTN+
AEZ5ZJ/fh5rgSfuiGdZXM5Io1rH1FEFHD4gwl/mIL6DpdVRLLGNexNFinBIT1LSjQAgnavAYXN0L
8FvIZazJFE60aPE3+9TaeUP9rZBR0E4d5K5R4d5vmCLAX7p1C/EEB5xEGfgMjzTSkKy6TJ4weqhv
o0vGtK9E4PpDtB0jrd6BpjHrkMMcIi2gok4q56RegT/fzh6hhbdOrKWg6+xKcAZ5lurQu24F/mHI
p45jV4ex7o1PueFHiOOjJLCITLCNOdNnYg4emshGIZ2iEzZA6mOghOUiy+qXDd/MqG3tUA9CZMMs
tn54rax2QPQOp1HRo/WqoR7ZHoari2Zib1TEYJ2peNTWHVYbb7JLL+dPEELuLmCbgZykUhxphjH5
nuTt29Rb45sDdr9d16duAMb2Enw32p8DnrVnEDMCEJCWQD+mSiGExmtDPtO7owWZXVCrpGNQ12X8
vNfxeHmmrqvP8TMqDo6ofEeCWM36ypTI5i88+fNWlnsc4pn/0joepN8QR2tKZgLslEp3BzZ7EdYx
otZ41IBqc7lvpxHfxk2OcmK6XtPNHIckCKr/vJ+rq/oy559RgC8XMk06AdDDfz0GWI2+Z2ZWHx7s
C8/D6vdweiBah4clZOuSfdEy0NG5rDADVtbTCbwjFU6RfJ5AI1HUiEYrK40dZVzmybg2eQJ2msVz
mSdXl9a7kzUehLS3ZKONJlSmQIJUbUdj2ujDe6AZ3ZZWMOmQL0bwvm1moA1U9tJR4OhWNj97qy2y
8m7rGZqO1DDu86D+gg+YPDUroDUfrDRepsjLsFIsiHIcOnG80ELmGV8dz0/3Zu3JC7AHgamhMBiJ
b2Bwan4sADugkXRdDYwNNVhPqdtqxU4z+Hj2IGMjABi44Nbjgb0fRyNqUmYodbdR39IwKpKebVJp
+edEAFavTkvLwQmpKmBUy8kNBLA3uQOIKzIm9RM1mecnu7EAPfhqK0qgc4sRMGLdvJPZrD73sd9d
xgYEIs7MvTCBvgdgsUNzRRS0udIE9ciGTMYIDLmHTxU8HtzMdhxHCDv0+0HLblBQdPZclXEkVMuh
6GSnJn/BwU9ii9/bC+KgZcoXjPb4AOE/nUbU0EZqD7JDt64P8qazto0W8Qs46I0ZBbY+cg/29EI2
AMG05krdqHSgeS6KU9NB8cjKEWemhoayAFUKDmHfl0xB4QLLp/IStdMCE94uiD5loBTDhzEko83T
Ml58aRntMhQTnqPga5y3vRb9yCznS94J4xMY3KtzrVtJEFdM/9Tro7ef3ToNhdd9tcBjfSk6MP6N
xh9sQNE4DSqQuyFfH/1BowZEWi8iread2w4IMyt3svFR00AVkzYHrpdvDlAvkJ6fIDopjHwTQSDw
SENSUwQ7V74pEuOnjUgioE3107ZyRkyl/VIKtwezgQHwS87luVNcor3ih3OISnQd0zTN/M7ml11d
LVsIbTBQd2/2gU9EpeuaZct/H9NMBa1n1+RHyxygQtBoAmzFOg/7Om22y7h23QQC18yBZLCa9zRU
tQ3ibtoeoq5pdI9RBIJSgliwU0pdWxWQ0piaZSgVA9OHsXKn4YflhmY6B5Sgblc/CNmiKkdGL5Fm
6aHRIZe05Or/Ex3wO5tF6fwi1fSwyZt6QwiAR0ennLezBA2Ib1tQn0TmvcBpE3ooAXV9xdGH8hko
lNA48Vhx8jSPzeEH18kbrK0PtpigTQ1otwh92NZVYX1yEIYKJ1zfdhLEWE8cYb9nSFzwTeYDFM1k
kz5Tkw+ztqkjx9qvNq2Oqy2DzFRYTLG7Bb7Uh7CHHd3tRKtR4h6HrSO0O5moAUdUG4IiAHxrA/eg
76CcJ8t4Kj1Q9pGz7Rf9wXJ8dzP2tb4BeU1/qVS0r8m0i5E73bNRueWnGdFXFRJs5wF8u7H+7NDI
LbKTX0R/5NwJLWZPl7ZUB6YPXc4jCfxzF22k50UnKBLOF4PVsOGUN1981ZA7DeWg/Tm6HQi33+0f
dlz2SjtQ8ECCGJBo2vthn8XfBf9EmA4JQn7r21r8yUCvO2sa/jQZSvtWn/W9fHhh8wZuMuTE6Ydb
31rmiHwvwLOJeONwlZM7bTt9NFEwIkB3Q8Z1Bio/ZmBTHGPAwXdoTbYD02T7hGhEe2wcI96AI93w
gYGD0RmGU5Gz9pL4ZfuEy3f71OR4IgFTXm7JRg3Lk/lWxe6yqDJw0NyMA8jgOdDf+9WvnXSIGPMh
3iQgTH1aJ9bXebe7efEfr6MmtAKYJgliDBRcD4jqF9HfBRSNX1PNmA5OLMb9zOL+j6m13sDBk//I
O/e3Dil4m20PrJZ6EWRj7/zFE6TrwVrJ3xxrSvbxzEF8XA/G3Y0g+9aMTN/EGSgh7ETFsj1EpzoZ
t7skb77TaLXTkJo4qlBzQV0E18tt5UQgSlK8XtHkDlsZ51qg6RJB+pXny4e8/cmzbBTGw2+1U49s
szndTbOcjlZZlAHOGOmOAskUXEZ1DiA6NkSXZrDOkqmMk/pkps4nMq3BaVQjF4HhMaTCVKyaZnkZ
6fdmCJZw9eiC8UDF4f6TspOG9Sz/VKXcSM/+YvYkGs51SL2HpatNrZcZiMJW05i40T7WkJpVosm5
OdtKZ3e7kP6MeWTfhqF7HC6kPxE0f8mZHn1WOrdnI2EvlI2QStS3EjhAPWYokpS9DhkbjomFcqAl
gdFmGRK0Gg41EzhDHDDALBHAoohFmI1eCRgAPmMCjFDbos8m6CoA42OqJmLgUsERHrTHariCf2hI
MCC7Sfe9U6cXIAD1e2yDuLCpQbNKw8mdjTv1ih4SNjZCmy6vjLuvmqJqfGCQ5NT4QRInICMG+rUC
BgF1yaw8Nw3gkCiVftMLg79pxShusVG/4Gs3XkyDLI+ihDIdAlwySPrSCSE0P1xGB9qLpK4YiwwS
WhmwmEqrkezUCKAQoH6G8yxY0k8sH7oNS6zhPPblp/89YUyJ5UkVstVVGwd6WTbbDzwrK53K5EIQ
1MvzeUskLcSuQo0A8/Aep9MvvKwLFEQgTD3nMVLM/zn8YNNAT8y1gm3JRo0YBrHzvQGk6OrgPKSZ
Oj3LIbRR44uiEhyXaQKZOP/u60HvxCDy9xsBGikoUa1Nm8jQjx2wXb7bbQ3CVjVT4tAjJKwfJmSj
tKs6wDlows3idl9o7rDx5VDfLdBBh44LqFRkihpE9olb39MqM3ZJX2iLDzl6blOHqEae8Oib9Je5
yNqg7uQcSvUQkxXXL0YiUbezjqnXjcAkNz3kN2eadnQT7u9rzCr+MUys2NF10SstAxIKedKhqBc5
NhwZ7ECouLNlWsgk0DVxkp1/iPVpayNaeuLxMJ7Ye4+GNEG2IWkBXlrHNL0uWXdYbdRrBXSIdP3v
B/Pq//CK+hBPy1uhFeuydQUYkX+9lQcfGv7uPZLN9DrnqMs7Ez5+UNXofSc3UGJ2IlxCRz0wDL0N
oG6JhDG0DV7josRX72jITRXr8yvZpGWCqEoTqHds9NdhBvVy407VjiZ1XmQb2Xvg1Nb07FUYzVej
TadvHg5cmwakR3dw8+mA4Vys3NQB6Ky+z1anHZgxxGBj+NUMkdmh6gyVbKuNejHrnYNpRT9WO6/c
+G5Vnn9D9ADiYgcltAAKniR60uw2emqHXgNLiG4gI2wydKVbhXjGGtuKt5aGkpB8ODhlDgYM5U4L
ISU6XWSRXApyIZtSnMvxURtS748izbMDhZrXSHTyHpO2PXwF9yb4h1REmuzkllYCXM00zktF22xz
z8bxDlyxY5tFqBUEnJjrcfFETQti3xPLmk/+ZOaLieyWupBYiNUfIjzkQKII2gIozRSfMqMpnjIn
HU9Dgd8wKnxQYOiO8oRvVMDlUW1+zib/ezpVeRlYPUCg62w5QZKsc73QjWocWyHeDF4nkg5eG9+K
EqQ0EYtbbbH67Q/qK6EstHT7MNEUeBo1VvSJ7MPI4p1VCwAg3k8d6+kCMjICnMZN5myzGrh38qlM
d1yOJ5NjzLs5Sv7spjg/TzXksqCqIdPNGJtTyElUjqZGkndolYpcrxp8nC6gqATqPVVf2KCGv7kK
eFC4FgdvcxJfoQbX8b2aqO0ICW4jbfl+nfYy6Nk22b0yQTsBGvbJ2TKnGs9zXO1tLn3oxnU4SfmW
XW8dpETBquiY862cq0Mx4b45dWx0tjrSBQd3AAiQhkUZ6zdjAPUohGWLXTvMPUSI1TpqrGPn2v3t
gzlFcBNw7yFgRpkd8VeY7vjsxltQc4IuQLevk1FGf/Ohwfsfna+RV45B2tt4cEBdbPOBDpy6xBWe
tSBejmwoDfx2moxEHt73CPJFXOxYkW/d6atnVfMnUUceUml5dbRLTX+xzQoUFDP44KY4KwO3SVQ9
azd1gFWBDLy19MuImrBLmyQGwh4muPf9DH/vvvZAmBUDiNI6Ft+M4MTY+V3eX2rPAyZWTSw+rjLS
TOe05cnzGUJNMK12WvE7G7TiQCdXg4vg/+FML4mvg+00xvXp4a2sL0E9rQPW1TPl30bTQ3gwdrS3
RB83DIyF53Qs8zcGLrfQbwo9NIGffZt9nlzGwsApx6wc0DdOGwfxtVfnbumbJHHNg6Zx8SWtNQCK
IdDkIH+0g8TuBzvUiAeApPwCyHErqz7PeQvR2iYGjSCENvYIuMsD7siflqHhtcW5maGans75D6jM
bLiSkLEAy1Kxb//sJj0Yjyo2QzMN/JC7sXG7czeK/gzQRr/0Vpv09TJCPgJMC6YJ9eF1ZnYn95Cy
pk7/yUawv+saJLRYa0evduo8QdNs+jqYRr0lu63sCHcudijm/rRHLNOgYGMeIlnvpdZ0V0dl4btW
S46NCVI8Uo0nWxqNz+RBJlOl7XH30TY0SQ33+2cLz5HHPSboL1sOdEInFT4sXT6AQc/Nmo0TR/1O
T1swdNZdWoSzj2prBKuaq68atgQKVbdPQPHSOdE5ZhFWO4Ns9n1W/5MzwJSoEapXJEm1Q6lUv0Hd
Fvif12nq+XMRX0v/0ZwpPtSmU8zPkBkrN77uGTsyVnZfXz9slan9M7U/7Uc+1FtW826Mr639uP8o
4hiwCmjsLAUKD6R49ihQqpCO8R6MAxzs2KqI4bGeYXF6qHegIXSJ9nUFGSVaUuQC0N3YO3o1+LpA
yHXBBc24ci02rx2xPTZzJ4+Idt0zGVug2FbTP7sR54iQgSciUe4f1pBTouBdkS35noYoUIMyRg74
9jt0diKUrFPNTWi0YFxb8bKrD/WoIWDtg8uD37Lh6vO7rWmbh3U05H31FXLD1c7PhQHB09HKzks3
jbsc0azKx1260t2gV1NLt1HPug9Wp2YRAuTKwRr67FyVc78v9PK2mv5re5pqaOelq/YcoYINtIra
aHk5CKyms2FApuDX3nni2gHnjQymSGvPGUr3qk2cVt3Z8Nys2JEVyQQeBX5fnSoUKR7KcbSrDc1Q
82G8eJI1VZuktB/EKecAh/k5WMbr/OP6D1u5Hei/LA0EIJWeamDvhHiBiJrmpgErczPxwDc2USy6
jW3yeL/OJMqHhmJgdznb7pFWyIr9XEuThv5n1aGKkubW1f6sOWfE98PVtLyU1uTGAffRr+sEvVJk
o9gqRp4/MYGiVoRG58z6klcATc2eizCEasb3Xg09vHqzuAF6XG9onsbUS0aQCcRjcl+XrNt8cFMv
NmY9orDr9PoOWCvFVnhVHtDs4kjTNKZ9lneyrunsIQsAwcIDbkaVsG8AQU5qzYswMxQ8TYTd4q0T
yeZCtkW8WUdJxaHN0+8ps6t9JGrjag0W301u5B4d6RWvjLMf4DYqvmtyUJh+B7hbZhunPkpBmIUA
2TeWggEODlB9xrlQGMa5rAow2vvA5Of6j9me7LcMiMSXwU62TaPZb2SqzGarx+BypZGYdYQSWXal
kTuPY8C8XhylJh08k6UWalrjh51ajoNTceS1FrQ4+p/oIS5EkYV63IG5t46Ltz5NHFRfOsDjqGe6
DWbNF9v+QgPyT/Lhh2kVzoWe+aOMs3A2oK5GHogoQyCwN8cNbYbnKbRsXX+DDHj1mXkFIkIa9O6Q
eLQPCeo0j31VRjerZAgm6IPzqbH1v8ppHP7xn0oxWP90vfPNAdPxshZyLdU91bjzYa3hjfPWdf1l
Lf4pow0QIYhYKtRzguRzOEQ5D1fUs+UA9YDLdY4ycBMSonUTWn4+PdOCdkTdeSrtb0afzkDPlV9B
VBZ/hzIOyFD9MXnGhdzE90vMwOCBCcm/pI3U3kCtyAJj1uUrKD/8M6+sv/NBqWiMafOlmErr4gE1
/6ozaGfHCHz+9FU2s/U2eTfUz1nj1a8anxE9AA9WSAsMnB6eUiFDO2pFUOpRFNrV3F1c1QyqmKpU
B0nqkS1yCiOYVOkVTaSeD1UGi49Ou1n65IW893HKx+q47kO9dW89tqdjgrwh3nEF4lckR3t8+yQR
QmVZgqsXdfusFy3U08fqQmNbOTOz4Ju0awBOVkOy/dcamkI1KU5ZNkIsH1arNd3YQ6WtNQ/Eu0c8
fKhe4WfqkW1l6TOsroK0n/vlwU6+v1v6YLOyP9Up9dyCyHtAMN1C2Ajo980gatygLJ9Dq8FPoDYC
huxlvPqQzYgzXPmBt/q/mNWIfq3r/E/Il0Y7aMongA7qIHy3dCA180mceOpCnE/dZ6nRSu0r8JH5
JWMeB1zTEScwhP70cLVsrztlLb7p0MvZlMCNQjixSnG6ks5hvY2YGUPgl8bvs3RNgXY1JCBi5uH/
H590yLXuTCRBn+iTy7UWwdPRKMG4jsl0YNaeiywD8A9fEmY0GDegaO49UNhN8L6UfAv8vweibcvj
8h2Az/FeE3W2LQ0HoodaeyoTM7evODOEqezdfenNe9/1/CdqdCZB3NVGf+rT+NPEgHi7Z1a/IQfI
giGwofXt3rc0cHGrleQ7QhoGmsx+eSwhY7jsNkUiA4226SH5BWqC3Eu6kIqZqGSJKpp8265xEtS3
q4l65OZSIRSNdXyNLtVQeoqvsN7h4J7hDRToojREDDnF7Rv8SWSj6pr5fWIpJ6HaGsey0lA6UK6O
hyKonbq4+4IXdzBYFPdhgMxBy8FDz9zUtzalmmYVOMqLIv1OfojQYkLLpXnWWn5c11IvV/U5wtuv
5mUjaBNvc3u2L7Tj+qqalr8mEL+DOCjew2qf5qLZMMMGPvR9Iu4jsddyqBoaTNfOuaj8kIs2R1mJ
1MC0DxtN0HBtyEazZKNhp1VTYPHOD8iGEixNLtvQWEIn6ed4XVijZFu2dbP73dZgV+rCKjfA1y4A
Ircqp/1ienoSRHM2vbWJ3yHWz5NnhgPgzpG+d4VUdgGt9xlcJChiOUSGvJdG5G4q1hdPsWHnT+Bj
KZ6cxjkzXN0vZLfxZRtCDQmCXKRm5yuWcs50FBxD8TNcjKK1m1DqAIwROKJDocxN/EKe4mnv3VAw
NYFMFZhiNarcEPhOd9FYgXprmAzzN9JRWTVTPgwf9FdoppkRj8FPDe0VVJiXQM7M3jZJigl0UQKR
yL4am4DZSDb3ptRvZKPGUrN4O73riMVMDgWYkG+gBgARKRhCNqtt2U3tUccIFAqoZpIvQItJ4CLr
gUgQ2NComWtfVLvmlE501bbSateXuAF4TpWBTrizbqhuQlSKR9+MFNTJWiKs22qfI6AfBUt+kIkm
yZ967cy/M7VoNZFbWbGd6zqQVVChr1wFwWTc86VHNvxx9qUABTBNUrP60tCvzM9m2f+FB1FxnLu8
hDQf25Z6Kl5BtXUCfYBz4chzXRCp7Q+NYTyRabVTTxsnnOPJb86h7Jk64ASimYHnNUCIapt1jctZ
f3B19n/t1dQCVaRguN1qWnFe8JSzjeIlZ0q/SAspLj5GCJv2qZc/jeB7NiOwtEyiKJ46UFw+Cdct
d+RXzToSyuRXdvbiB1oEextpk4rF/WLCWNkx8I0HTowHFox6qOowiiIIMSoajXUd0WOA1vdFRKjd
+sQFwJPcbO4mH2u2jfXShpyo0R0dfKUcPQhPoJzJsO7UzIozQzKkXWukArcPExrzvpk6n45kd43a
upc5amk7fHon9m0QmravLZxgjcFrXoAGbF90S0ggz+1oTzZquPbHJLh4Br+gABHann4V9JuKeQ+y
Vzc+kol+b2SvhygBDHf+L1/wCy6+AwragKsXPmQw3DyUHW8OjkzYZ9fQv0BlvXySpmu8QRUVUZme
fS5koe1RTA/pk+mpGyB6YROxN6Lb14XNGwQN2RWQAb6fW8ikLMaF+JtcqcnjCBnvEepvy7w2D91J
Fs3ZtFl8yQUUIWPUA34pI9/exlyIY1kmyZd6VqDxyn3RzSF5bnvxB3kBCRTtUwOSyjRkdTmDqq4b
rr0Y8UzSsujoGoUFYEsl9ss5Wx22AR26xjjIXums7VnMu+VtvRNm1EFVumrLQ82LW+EPN7BHg/rc
qUFrsZ4lpaxnfUcHQQFh152h+8VmPUG2Qkuql4096ZCBJFdA7TYFd+zjvzK8EOELMcGsLhM0E7Sh
1hdymdX+O1+y9dCmiyrQnYN5vTKss9sixMtGUIzbDVCACPS4t54x92ZDiGYDmdJuP5WJd6MJaupW
iANCTenivK5o1TJwb6IIw1GSutiJGlofcf+G69PcmIEOyCUaMwlRM4ACxkpAQs0iBURX6SMm9WhA
TpzM3QitRLIuY8hB7txuSo5kq/Pq5+yyhrzJqENRN0RYDnF6Fd3znSQ9SpnfwUY36yey9UV6dM05
Pn2I0i1dU9FwDsjmbMnRLRNEXXXv1cQlbitcTR7B9sM++51/H8veeO57Q7y6abWYa1dvToM1gklD
eWVT9XFRPrp3X+bmc9RWyyKulckGAgR55u/BoxQYCKv/icK1buM0lgeyw6F6SdP4rZn16k8Ia9mh
g3jzYVZu9tRtIJ+rP3MkGSecbkfW3oQ77wagNr9GYCAOB9c2IEXeDp8KY/ppd0FehSJefdvEtnXq
VNPnUHdYel5sfxyqif7B9jB8d3nY6v+xPbkgW9vgJfd2Olh3anTNse5ti9OZwLXq8DDB2V9VV/e3
1QyhpPo0SveNTB2ioXenPjxIeIhMVHtZ2F9WPviFM371k1IJhRTABu1ZGn0hjvgPdPE0Ntu+bzfU
JcfBcBfHVn2qGq3v9rPWxs/47ds3azaCBE/v51GZqJeAW50j6HFfTR5LnvGcgiTlu6vQLeRkhIfI
grJRMyWWH+AqU+5oSK9ST4MXlh3LkVToMx6gulUeOgfltlZzanrn3KddufcGj1/Xxq3zGJHyDlfE
ObH+4rlR7slWOg4uh+QoS/GZ0peUqqS8ZtoAVKpLEQOdgMwnTYwakBxum6GuFqZO1/AYbiqcVdNa
xtAUVVlPZwIIGYQpR3wYMB3N8Fz3Qm5KXltubg2RexdfVSlYXu9d4qTqIAI8vHRleSgcJ78jjFrc
qTeNWXb/azXybMiXGX3293MDLPNqIjegQH64dgTctNqJGvIYW6ScQScEIgc1sa5KeDxuoWsxbVcb
vQGRTcNOtj0P1q0ytVZ3zOgQNfaPIbeRQidnAIucM8RGDg+bLD+A1XWoZBunY6Mq92ZVzeeZrnbr
a4Fy99KvD0z03qGymrc+BjKUGp74Mw7ZhCntCT9qKWTp6jCZx9GJy0xHYMhALYBViucB6nMHqDXg
1pnq4plsjpkp1Zn6i29k7UkI60epXFGCMl5FJA5246fPTTylzz13u6dWHiC62nHgDmHP3Qio8FQE
edMjZgbEWm9NoFSPy9taDEJFI4L9nIvYc57IT07tOc+VnbhP9fxkZV2bAsqA/33gWf5YhkNUO3vJ
iiIgXxkV7rOUnG2jqmchDWkClbMj0qVedmQgWwb4Oiu3ZdcZd+aAHrjtmhZSDBhqpW3c4wqNN3Tz
tjEytrULiOoYDYg9pKqdyCPOkMZ0PCBZ1BhnqPwQs+EF2F3vmHhzDYkmkeXmpk54cwa2aTwYozxo
WdWcwW8ChI+pLiw0pob8Wm8cq2XJ76ZXW64/VzlKETJIgXQR4voRMmZXrtDlRWv87PEkGzHRBVoO
ihkUpGIWuDx0yUdCmA+3bfdoNoAYQiPrT5SGxq9VIj7z2XdPvjpy2bNAdQDq5OaRyavtsm7cUNdQ
46E2eOAx0YQoSsIMGZGTRJZLNWB10nbQABMojfxlayz1V6BxrCNLVsQBDQC0BDL+3Y2GqRUjiZ5M
GW6FCBxUEL7fzEbcX/JS9hfqrc1qA61esUtEjoJIQAILM/sH+AMcTHhjnwfVUE9zOqXkWwETWLDE
RtWgsEIbAR6cq/QMdJ7KuDQ0Xpa3MaaoS1Mtfjfgd+iqkOoDuZbui0LR/dUDikvIZtgRCkeoKtBX
pYHUs/RuOqX4nJo56u5XxIsnknkH0UMA6BT6giYUbj6E5Ha6Neo5C9IqMQ844cevuNxFV2CRb1TL
3BjQ10TmBNxd0XQA71YK2GninP0C/KfVaLfh7DAo4SqblWvApRdXeu77Jkq4e783nkzXxEU4BoUC
GNOnrzThQpkUakvJvm080NwJRdkTI7iOklnVLRO7d18lcNGbmXUcl/lYA/ssAgantZmSzgM9piql
IiOujcmmMIweCZeqPFce/9i0VgKertX44JOrJXPvesC3A+eCarT5lNnudIrrdgZHDYarDdod+I3Q
uBTlvY1RKvI7v9UmZM2OpfetKtzu2pZFd9XHCdcpGssUAXZHgvq4GJF9Vg2ezMUV9LPA1KcTStQ5
EDoyRhOP14IE8jIgZa4Rc+396JTPTdLvPH+CxEOiNa89TgsQnEyHI9mAEtdOyFKXKHCrwgxCp1fR
ahBIYgl0s/0OIHxf2HoSRgKn7xFqjTIf5Q0ILID/uj7btMzNDroRIaw4vazhDgpToHJOnpyZXR8i
IDSsFQBoHPXD5CGWU4MOBdnlfCjvqLUZtk0d69thcvEH9sfUDvHcHwJZOqjz06zimOWa/WIXHt9G
ZZIhwiCdFzvl5vPcv9GAHFIAu0MB6EUo+xoPeB+sfwqum+Z2js+U6sYKoevhjLC3WPu0mnJbgpo3
gw7vEXexHfGHUhML8OIu46by3gqfi1Nq5ikABKh5goJ4o2hDfj6WROEBuODJN3pIkd0o4umQ+NBs
0vmAS0wdQUcIUW8x4auJem1mfrNZYx0BOvBD5oOv1ew18QxJUzwXy9wMTD58Rdy2AgxFjM+GYw3P
rl0wkD9mt9bw2QF1gUNQ6E6+8xo9BxqBD8YeLO/R0deiUy4nPXAs/813816B2L97lqt/KWpQJPSm
Zuwh7pm9RIk4Q0/Y2Bbgw9kqUZZ7rJopbvo7hB1QCWdIAzAV2FKNVWehoX6gT41jrkX5l2kGxMiN
HXHVkzx7brgrNrGJMzMITVC1UliXstbZh6aFlgfkBcFDbLnyvE6Sr8GNqNvkg1tD94GH9J3qe/M/
ehYheay+YenLkb5bJ/rGXL9mH6eVtxTOzerFFlqlxt7kXnqby1zcqEcNbrooJRE9D3U1ywYJFKtj
F3sko8ZrOeQDzrlAZ7X0IRTqA0eylFKiFI4ZXXSvilyld+foTI03Ajh0pC40msE3ry/2RHlE6ySq
kKNzzXE+7cb0S6tXb1RW2uC4DbE7Ae3VqYz2ouuNM5WkUkP2OmJ+4KEmNCRboXxpArWp7Gg58o3s
Y8MGfztgk1xt8j+EXdmSo7i2/SIiJJAYXo3nKW3n6HwhKrOqmMQkxPj1dyFnl7PrnBP3hWBvCbra
aYO09xr0jPud7jep3HZeEU9deEFB8uxgQAh/WOM5AsJ6H+fFMMumECxkb5sbkA+teTKirQGJHUAz
+umgzxiQ2xAKS7LFPReTXOwLsDCglPlnok5mvS32FRvOWOM4Kz14z+szRvC4NCSozKjLNT6Y8+0c
Ihx8nyYgvBIIJOalJ6F3g4NmR+sz/PZ/u65Bl3/l8W3u1AwrARz1UJY0Vzc189X92vslsW0tegpm
s2aMhEOLHUxerIFk6w869e0AyaSDnlG62fqWB6Zqjo69nN9ftfhioWEcDiWMmfH6NQyRsRlhIP40
xNx1cKhmaAx0Xy9mw0kW3QSyvqe6rH/nfSw3vIfPU0C7Zn1nCmqSIex+vwZ0gVyP6gF9Bc6+rrgx
D3XSC4r/uI0ecJ1MAArQenBhmtR2rLv6sn469lqYx61QYwRGHyIetoNnr5Vir0CbegMfdGsXjZ61
02fYa9lyWaKyCjUuudY5G3oScsnxlb3NafMYHxoKG74mYgJSThYofzizG9fyL3ZmmZfwBU+hTxKU
cXDsK2+BeiDfwjUIXxPN1tS8zSxm40zUgJBi1XQJTbNcW+2Ajh5g/HBDjWrgDWPHWkowaze67RBo
91M9qt1QdaxH/j3vW6dCj87baWFTOf0G/BmCX0+WbfPXFtzbZePmRbZQAK2U6NAf6GQkrd2kE9cS
G/iXAeqopwRW2PokBbRTzxEOTNZmA0PxGa/N/3pdJb103kmoWWq+iHCYOghFNzdGiA7xKNrc6CM6
xAJ9c/OMBlj1PyZP1+o7AXs7gy7ubJxK3LYY8hNBc60aneKoU/qQFZW7IIo7vg4BzstO+qwrxbe5
Op8UFoytoNTkTM0d/ZHdPu/po9YfciLRDS+NT/2nuX/sOrxNnf40dg2FHoejz+UFHxF8FQ/DUNCn
oQI8PzScca1DBx5V8KgZ44UOaSADgI16VHOBBnniBklPXafgHo5IzxirHF6RwQPlEvVzGX8IUfoF
3lDXsS27ZSiE2OCPOz4FVDzpCRBAwR7MrLwHlh95C43ce5NFN1P0IQRGkwmstu4dlT7PgERKA2Ph
sj7aJ3URgQrDACa8x1EASfK6+akHDaPCu12f/h0X+rqkELnfEz4DjhM6zXzsTmAjln6UCPE5mleK
R9lPBw+0WRFUEJzkRghItRc9jpQBKYAFykJv0BIR0r3nGUWKZ6sALWQCUrea54UlVSQMvtKRPoSa
2HWP2QTP1mFEOmjegyvk68YPbbE6Vx7DJuI/+0Y6d5/W4cF77xv1sReuIKANsk1r1PsmGB+HP1bm
YB600HzKoHLfqS71QR80UTCTsF6Z5mh/c9QjYESYnikpxL6bWuzuKCqf1Gm2aabQMgtnRUMvgU46
+vFxwfkxyuoHHZn0ymPTXSVpOjxYIYvmpUXLa6/cg2OExq/clevRzZ33Qsa9jyKpsfTgTo37Qe+y
hLzxugdVD4/QOO7XLsqjs2rg4A/qpDOCfESwnBiyAHPg4GTPYyrcOW8adQKKtDlVJvYIOahtGa0X
tYFuwdQ6/XZo0lVPAmNfmi2qWe5rSZNXGE4mb4mKWzReZLLE2yV+i0f0gUdAaI48U9lLhKYmcOjx
26QNv8sA5/L1NCGGZk5dkKf1aOL16zY0dly4bE7H+Ix9Od1DBZHuAQBGFcLWcG2dCEVcrac50LbA
I/U2rucHEIYW2CzB8caDC9eY7r1UwAJVdGZ8hGiSwX4yiz7UzAxPdgGQs0tUfoBvpvVclqjt65Dn
5HuoR++TyTT5HkaBla6wchznZS/VpSR9B87CSDbEMuqL14HUG7B3PQZtwPqSdmEA0biwso92hjpU
HBULKJS2Tzywml3YAvSqw6gxvHOX2b6OYsnbp7iCVMEIZhoaXe1Tb8XCb/DQWX91nTm18WX707nV
Z7SClF4MMYkFOEvDDo5OoEeCuIlyAjBfBozv3GGRe4GaRXB0PehDaVfVAaWA1o8g1zjXOYJ/8GGY
DveQ59TZ5Jax0Xk9Qw/+FYKac4WDbgDfZtxXz7jfQ89V0FJbjjU+uL8GdBhkJUQ8Yc7WA0eqysQP
c54fw7gx5wZNxtcsitCX5MEvx4aRH3ZrH14colqXF83DkMbvHauehuklqFXYyHRWpGUOS/KhWOjc
fQDK1hs8pfL9LU/IIhUd3UBXg+5GroA61qe3uI7MnUVsQKBHMUlzYMqUCqvJNPLvS/6+uqtAyQ4q
sdXXMBqKxUTx9osa0hMAObzXwOQsUyAz1joM0cRvg2tYm9XaIEaxFGYTv6d2uEy6qHiB1MWwhfAv
9lVTvuDjUzgY1TEeh5XkCT1VAcCHlYPmIjEaejKETU8cugGbIecpdr//5PQZdsoNDKxO+kpiM+wN
CwIyR1rOlQxhcZwoup0EV35g3YTCGTTgHi3I3i0p4Ip7CDeGuxLWsCsrTctzFjrEz2nezglogL7+
YLA8PKUyQ4fXgeNYZTZYrwwuXnlTBLsZMfcmm7FRO4xlYZstoAkHTo42JNOz9LjCnwl84CibuwlT
8yazwmMjiNzJIAiX6KCEL1XDrnZt2j/tasSK2rWuvfS+popYSvi1CSzXpqk8oFeZlvXcrVS9UJMI
nJjIeJRE0BjJagsuK9OhYW3wPR71uJ5qmjxbAYD8oCfeL9GDt3m8h9t6lkTPnuH9EkabX/oxpru+
wcbI9dL6R1+rZe855SskQYp16PWT7Spj11G+6/HWAo8S94IOVtyqp1AGZ6cZ6x8j/AP8VI6rJOcK
xJvx04bG5Vb0WX3WYppxan4OgY0anJRkxXjnongew1ci8XJ3q+OoJG+mmbRzSHpu0lpGD6PTNsHc
G9ZjDQTyLRoUoJlDnil8NfH4wNtJHophfDFJGlxUn+f7An7cvmFa9Fi746euhugDTzN8TU1Usu4F
k1hYal6igYoPHoD/yQg40O6/+lRN3nD6DE/6YjeUjzooy1ZsOm49q4Ky50EY0Jhvzfh396p4XP9O
GvK7gpPFCxq2EZ5vg3toGy62So3jSsJJ7xw1+LRoGpvvXQtA3nQRGCDrEXYUP/B5FH7VhvbZCiLw
9nIT7dvSgFktc2tQllyw0EfVy5M+uG1s7XI4bhde0HgznQPRKEbVtKo2ded+zYP0u4R2GiQS7jk9
OQky2P2Ozv6ez8uOQGucQnmhyuRJD3QF+RhlCVgY9AM2vAVuOYHg6qNXg7jAeTYJ9RFVzdElfW4k
N2clAL3YeUTZQ1KlE5lsNNaAaUQPmUzR3SFO8NIq9mmxgvwe/dwtjJeooVBnhyo0KkJ1fR6VABh8
yHYGD+uzzpt2/i0FzlmJRgu0qXWboR7o3GsFTB+T1HwIpkMaGcOeosDn8YLZMz0NMoco7NnoJup5
Onc7CDSNI8Ft/J5x7W2y4BH+T7t2VXRg0nksxZ447Y5V06JgbIOBBhUGuiny+IJKylfqPigJPKkd
SIn4o1UZEOP9M4e2KJETlAlXDc8gsBykv/Rbmjf4b1UZmKb6Da4PKbw/gQ6z460OW8hGnohpzXSk
r6pg6LECj+P7VWUGGVcDBQRoLcfuCjRwZ1XSNN/0aCjNHJvXF30Y0ZnxiwrYioYIdct1cp04wjzr
CeiqZxtzxBPQBsVQ+NnAha9M8XWBGJJfSQnTeZNFkxjcJAH37bSc5AFvsS0JuK/WFfq94yVTDPtd
h4jPqIt9EAXAzSPqLcI6Aq8mcTIjOBdBD640UShXsB6fwhhtOB+vc+bffpTa6TGbfrSVmy1EDgE2
mNMDQ6F/uFQPlwnkQfvc8ss+CEDlyn+SBmtN/LHpcbAFPeLrTo+oIDTLwB6xB51yt7l5TJ4dtzq5
NYXHIR4UoGCigVYWzqmMygHdVxMSyX9yPC3FSnrh2XRHtepQVH5lCqKQjRN9WOD3+Swi7AAFaesY
ljVEIa06+ihdY1dBStePlPK2RkWwnSB1/BCYBn5j4yZpRbzAA4elPtxQ4H5k91DBwo77khWonQbl
WU6BzsA+S0IxOwVTtyKlD0cBcrF+jyYbfiUWxAPSyO6eoJwdLz38uPyADVl3pE4OdeDCapbK6LJN
bQwd9gbsaYwJwOmlSVGVaDvwN+K3WzUl5lAMCTnotTclTFRAoxkNhv+M8T9yCTiAMnbisL09FUjH
ugQdK1c925tQR8u8wNqWU+Rg21vO9Rw9O3GxLHTGHxw/XZRnzLLaDmabb5QAT8wxsA2tZLEgZg+1
qCmsGrB89Jk+ENFjfVWo1rfSqjjSwILW9yhBwLXdYY2KUj6nXmg9w2Hye6giyIrcRyPQvxdJM/xo
WtnOOseyTjRO2ClL+/Chh/LAPWVN+arijyh09WslXPtAbSt6rrJlRVzzOe7S+LnIlvUUwD51vPTt
c13nO9tI3RMflfk8GsUtMlvbfM65+Bb9GTNSK30awIIogJ6SlvFSDqXzYHeov5A0fG3bqNm6tEWh
dxrsiqSA2EvMlmAVf5iNa88BszTO4HR/Eicc3jkzpipUFx503q7Sz7T1vudHD6y/rvc6PMjQPJs+
tDzMjQvA5nMzIubzEDqBjkDexM5lGvszU49NkYn16zNBCWw/Du6q7R3qKxcLoBA4tDeyllKpt7HJ
h10JNWAM9cMbUymF7AGvgatHiIZHmrZvoxn3uzRPRz8U6fBmGtiyuDQMV1ZtYIMH1w3wq4AQ2ul4
xPdjV8KEGk4U0/i3WJnRk8DbD8498mrFaXG4HwjwHt9CECKuKozwEP13HjuqGC8LeBXqFxYKcC3Y
xKOF+tw/L7F77v4WG3sIGzt57zPogVylN3lOmPJHB/3GRRM3cguLeuMx4sWTXnJFVVf4xLbFEQLW
EgDv0J7pATMyPuAoSy42PtcdCcDYD6Y1HPzSF0lgndQITKFCqfLQNfzrQEG5PyQSO1rQQYalkKUB
fz591JOKXTGE5HaBvlRaWAIZdXt7pOrHbmuOyX6nT+8LpG/P3W+nVephqhiyr2XUfT6HHoxDGDxa
QveaxV17KBI0urKIJSAmkXBdTaHX1yHYLqhZ6FE7dhu0W6N3PZjQJD+wgWBx5OdjAi8xB+5XU4tA
H1qtcTlKVH3zEbvPDp3bmR4JFKyeWJxECx0WrXKAMTTAqGKk9zvWJuvQbMVj4ebRkeXkCBqdePTQ
FXwMUuXMYrwuNzrHx0jtxzB9RzNgzuvIvXQe4It5C8MCo/KsVzsL5NLB/8VKh6Dig7AaDsBrsOQN
msUxXEzcah8Tb23Twnsgnk0cPFbaagEcIwyOp+T9AEbrc2iYbB4nUOe3DMs5xI5yAEiI3duZyEcC
4ZvUmXcVh5+CHtYTRZe8ZdA49pNsFPsaQnu7JjTZEsz6+sIhA+oLzpMf3LY2DivY7yBrl9Ksio9h
spLNq56AAm21UF3WgBN9SC1CNy1vT3f10jsapUkKvu6M9rcdFnmSznoCt+y2dqV9BBgkAU0T5TZQ
lttzME4gnrGs+Ha0x3NDsSQqQk+sq3GEPsDEZgnwIEupYA+ayGJ4Xr0aBoiy3qkutIDtGf71D9FE
htEzcisL/Jucw5/rb3djZr36a9RJbBD40CTz7zBeg6IpVmSWXGoI721g5O0h7MvFHdqrzypIzNzm
6tCIGrUG9qL14Q8G+gxWi7O4i8mjjTL+qaPtxm2SXceK8qVxxnodhCJadW7A3lzP8ave5j/sUDVz
rDvC/QgJ2XPoSDmDBFG4tFGhm9dTdUpXpPTBzZJNVEXt5l66UpOogB7UuXs4zRUoaWzuKT1N37KT
9LfMsP1DK3vidZQxrOfg5eLMAgcUBw4iGJ9FXlitap4SrH+m2EulfICVK1vBh1PdQneargcKI8vX
Ch5GM51z9CXxQE1s7Ozw+y3clGQbPM4+9ET9H9R3ULVtblB2fb3fVOdzi+VbPoaPt3vqXDsk0LLo
HlAUyd6jEsULgIZ+NgzriJYH/JGrpl9hHSA2fTsUZ/R/vBmtYvmTqC1tePWJSl0D2l3OHyzolW4N
KOiAS0baZyeT7+F0M2zs9l02Vm/Bg7HU2iVatWR03WqtUCO/q558k97WU/D8zYG8QXluFgFVPess
iFTeYj0EKF/lD6PH15UYHhX+Hy6OioJD0WO97BgjuUJRSfhG7mQH7g79YwSFUZ0fTMBDojpjayiA
0SuWAAXNsQSV9oOsUTTXz/dmehPcnvo6hjDNexzhl3Z/RdzeBkXq0V1L3dtlt5xd2MuSk2BfymlN
YBitrzXjtKobLRzoKs35YLMK1SRP+ZFR4HPT0nLjKPkWmJNnLSin5we5iPdGBNbmhC+6H+52ADr3
V3jP9TKJgBcVz26wggiin3FVk5NdFuKIpST84BwItODvhMXfn7NuCH0bHL39X/lKmMWxEFBHmAb1
fFEGIZ3pU+5AnMnj7W1Ast5YZMymPrDs6TEO+L61hJn7aaVMYOcqc9XzyrtIh2IXI8j8NlpCVm5e
8LzGMwqjArq5l8EBdRHBLVP2bFG4MloYP7S0Szc1I/ThFvYQy72Jy/01rOc4Fq9Bf/CKRWvAjhvv
/100icpCYcQ5GoYLlDiFOpThAGOoc9mkT6vP4lA0sEHy8I2crtCT9YAO88LwHYjL7NPKAlxGDzRG
ks8TN7ZAIcGdWSMeBmW7+7LKCFBF5SfLOnoJG0YuKYHKqJs4zkqHYSTtcwSO0TSmDxbQ2Us4yIg5
gDr0QjxoebcRdHYjNsq9iqCRikZpNrW+dUYfgoBhAx85w3OIFhuFDiaBrlWQlO3OCLDO02fwdpwW
gyZMJD0oEvs66U5zblpq99im5gc1S8DOdNvGhO8P+HHFuoNl9QY+aYCyAA8MVx00de4HnfszLUqA
b2A9rRZQ4ht90qDJob3S7h5q+kznJAypSAKUgU5p5zXtwaZDVzn2emzdx3uelAp4ckBwDJKF0Moc
h2MHm8qXHpAFSrrgyYXEzqVHvXCY0pkJxifWSNAYm8IStO6V27vtwigBjYoDo9vIiV8Mz5k9GKLs
cTBrd8mEReZVL/ljl3fGgx05Kx2B9cUf/z0/cuDwq+frwVDaAVYp3m2+vmian07319F9vjOm8TJr
C1jdTBX53GvKfgbA4CfmkpXOZYxAxmMaZQwcg1ljAkwF8SA6a4mJWA/dD3YHItXXMrDgW5XnDA2g
ZPgq5+l16rf4VhUAnxmipdNUPX5bso6A/KRozEMPVUFXBqCaYmMziMOHPGkj7Kj+HasuKjd4SsuZ
ojbG7/ODNsYC2zLstTVVB2oaxoeQQQhoinqBv9NsKtYIDxw5XU6o7MA5iQQc/zGDKKfO6cmeyvo5
6Xu10LnepYcCML2TUni9Fe4zPqD83ANlgcWe8dKQCljVHl9EHZIBMt/CHgJwSzEaid6GrFsXbYeM
AUA7qPJLYV5CDBHL/v1dbz7Tj782BD7Og4jcX+hivcabBnlWkX0bmGIF5Coq830CMfauhiz7dKYP
AWDRt1yfk34Vd9HhPvg/5/63Ka5X9MuoSTMAZDys3ZsSZJeY1OsypqhyQQBy35FcLtOyjC4NA1Yr
83L5FknYlvTK/MUmNlCVwREZCOTNWLt0xaLa3HqdCxEZMlyr1oULN5ScoZxo1U+xrJ5JmMYfiYLH
mJV71akI2movEkPO9UCAlUNBsuFqwehhWVt2AXZLou5XuowSWCyiaiZrUm0NPtk3kzB7z0v1oJyw
DmEc8gymLNxz8vxnbRL1Wnt2Mo+Coj5Jpuiq7w2yxX4ASnKRsQ0zDw3FJDehIxyRXdKBDclqGICH
seo2ZQirqXJiq8UpwYFbFd5S4LLpnD6I+knleI6A74M2XKPOEJUOFzIeJNSwYizAc4jTLFDk/Se+
j4/cBiLMTvsD6YCWcSieKpXZ9XDDtPMVQ0vrLTHLy1D0wbmERjK+0O5Vp++zFKQf30wmL8YogrMd
D8coqcinhFbeg20R78T9xyCQ4QuEkqqD6WGvq3f/FLWBOZozfEM6q5sL0o071ZFfEfifjywYUHKp
vX6VGEQ924YHvm6aff6XCZnNJqNUgho66nz7Qbhg33YoZeRtANWDKdQDVjeQvci8V4MkMMUL+mFB
sIIHW5nwx6zNnAP05S/16LDH0cn5o121J4vg+1hqpSgCo641THEjON+4aT2DllwE/BgOjCbR3pSB
C0Hcns3/GtChnqInt7wBVELH0PcotqEFwGhlQy0ZpJreSaOl1+X5k0IffReaqOOlqZM9VXbGHhPq
6zGdyRITKt9eIvY6Z5BoWJiZjNDiw/z75be7Dbb1OMLuwmqyJ5o07WOcLLBuTPdtVC8hLTZssmlD
jy9butd5HQKSgEdu1oMhDP5NO6umql5fm+0cz8nGhz0P21MDuPPbiDOVBG9x7VpngMSqtc7p6wZd
JnSmiqGOhVfEWw5Ut76NTkX9JIQH24Z5OeYAg1VGAAm/Egh1MyjQEYjEeVBAbzbYJv60csjXtd2n
Qxrl5wOALCEDaGmMA7oMIyqfRyv9YQAj9bOs6x3Kn+2b3VfZApJZco9+o4LUQHIKbGw4R0YBRq1S
dYXWm4AGy5UTL1kPJTpnOozraJmgqvfS1ooBmAr+WjJNgzrmWxc7AuDDgR9crkJfzwfN1Jz81saj
ATrZGUj/nzovS7iNJmZOlpQm2OznPWAy9dhu4HXxdcanHOQR2w1UAf+/UT7N03chnB1EZUKkZapn
1Tk8MZKkh3LenyoYWPIRZNrucfehwMHc60yTAOiT22W4z1RhzbxSqFPhKLbDrsaeJ6ndfFwdJ6g/
FMncOXY6JpaiBVC5AmRyPcxqD+BUaTxD5NJdCVMBpj0qFCoTd5cP6mFAjfykDzzK2MlNqzl1VIl6
/T95/MosLFe7aH3PoYRcQfe1ZX4rzUMphqum9QkRviaFzc8meooPnkGhojvR+ryuKUEib81t1o78
VZhXnWZZ7ayFaXcLHU5XZ46wz9iFyYcKzP1vVzv492+9qpP71ByvvKT1s3DaJdDa1bUvE1gmpK25
NIRXXrtc7SCOEEKmmgHvLkPoT0z5pKbKdyx0rvXloDajVIvLq8Rtvl0OHP0Owgvh00hrrIpROCgM
B5olJF2lgxVeXentmODksc7M8pjHFRjJU75trGJeW0G/NZyOvdUfOps5Q7b1UACY6zAOHFAAvMo6
jvheQ0kFmmK6oglHTfeQlAMkefFR+1izuIdsGFf3WqaeIR2y4uMAxgNls6pwS+hEmicbSkE7YHte
nYpNZIikLXcuk691zuQ557U861SAVDWlRqcMZmD8AMbUgJzgdEOx83gEFoM+FWOAhzatr99yeuK3
+HaqszxLpeu7g1PseD3OCgZChTfa5mfUzEk3xJ+JVbl+jI77MYQ80j7IQAggdcavNYWgfiPNzyJw
hpmHpt/ZzpQCUKiOViBfGU/K9mHzJQEW5skZaLkQO0DAiYRQ/EcGEcUhDvlbSlDPSdDIA0AjWjUe
zZ5NEl+giFd+eC4U74PIG055Udm71IYMpR7AtyUC8PaH0wsJttnEH8Ia9ZwofAp6gkjNq8Mc9xH/
ELmJ8aNcJnVrvCna3O6QBbXtB202HOAADQHZoJLgxMqjgyfvCjB8EOc5LM5WQ4mmop2VAr4yU8xD
tAtv8YAu6sqa4tsqEP5mAKT3YOY1lQv+VjCODx3JxAO4UxQrSLQR7gOASoiHJGjoTIr2a4Cl5fgg
poG/rtADYeBgoJQUAnToPOhbubGicwnNiY0w6fNgGPaVAkM/h+oNClJo2rwyoGysuHGuTVfKVdIV
8SrOXOfaDqgJwrrtRUIgeSuVR+Y6z6r+rVRBeKmrXBxBPrBnshzASzOMbk0sZqxBeBv8zq3ok+F4
5oEF6VVHgeL9IwEcahrSh9Ly9vj4yYOhLPqUQ3R/ViQeXMHwktw0pjtMT8f+QFvH29kuIO5TdNOb
BGUAhlTgNdzCf89j3OgOsDh9rYdRHfsuZut44qkQkHneKL7Cs0y23d6cQrTBAuVBZgJerSD3B0BY
T2lALOoFSlXVWod9554j25FLuLS1q0wzaTSmH4qrPrbu3a7NaFes4gL0Qxuao0CfYasRlLucAA9E
UJ67dOBeQf7fKQ7YmtMNttJs3VRBfcQzuFwAvSmeuA0/WNsag/c6MQ6OB2jyTA4rUZb1SQwogYIC
CGJkG8hT5rnlvivTej5aQ/wR2A7WN/F4NVz6tfYO68Q6TZ/CEIIvVUQU6BB8LvdDmFTDvuTA3xU9
Pt++B6HeFvj2Tqe25eKr1wmJpnOuZtRsjLMye7YJPDBIPQALXk0bKHRXWh8JVH4zoGmgms6eGqjz
L0x4LOylEWb7xhy9RRJlzpMninzWT+Kxv3vIKP/yZFTMTMOGMXoEAFZfGi8iDIwXcP/abSHwJdIh
nGugZdgl1lKHqdVA+z1uqiXqJsI3iegWhufG18Rwf2RVEpyS1htPTpL/tEyWXBOlqoWDGtsabw2E
6BI5bZa8mvgiw9d+ZL6+2utKdwaVsO7QOHnz1Dtf85W01KovU7LUl1MiHiq8dB7zTpoQTUHTzL4M
KDheorZllxbGMkZb23sdVWEBmswIkWgdGg1m9C5z8cJqo42+qu8c6JkzF4+Ff+6B9bo3NxQkzofa
Ybeb93BrkFm1NKMIUnFsfEvGbngncc592y7aPRQEyUX8kx+mvPsnP80P3GB474F293s1fM1v8EsW
8EbaYrEu532r4EvGXGhuW53xkuAt4kecRbt8+pvAne+Ctv94amQ1vJRYcU3ZAiJJD0Pg3v5u/dAe
aY7fMId6zGvjkhQENBMYAEKHlzyBBqtpvZpUBvukiUFImsK4DID9gmYOnL8RSg90gP9xUWMFk54z
bq0v4o1d4C1S/reL0PKwHwPqrHN3MFYtj6B/lWTGQ1uFlt/hBfheOuYy7pPmF5RPn8umz16bJIbo
QpqKQ1bE4y4RLFnWqRk/e30Vzyw0+n+llpg1pWEseB6hRWI4HOrVOHDV2nuAu0BKA8XEH0xh771Q
VtVcD5MpNogDKD8AdzEz7aWH+tZllB34pAB4frChXxDATqBomx4lkIhXacCaqsm6/lTyXKwti/fA
2Nf02BWdOfOC5OyKXD5kjhVuoGhP1wUqqQ9Qxo7mUWmbbymFlRQZ6t8dRYPXyYrPIcGFgWk2j2hx
4QmBIvKMNtAiGurQjXxH9P6IZxNMqKYwdaCBVzUwt+jaMzdlcYbuH+HNOU5Fe7ZgwnrKgxBbryma
8gmBnY5VKSzS7DUjrnwCU08+1UytIR5TnW6pEfhuA5CujR6MXPjzAWTlzPUoc3JsJEn4Ww/a4L08
/dQDMGuVuEG2C1SwgYqoeolo3q1rI3EmbReYHHU12BBq/JHD1xYKITTYYmPBLgw7Yp33xgzuBn0o
gFdk6QYgCyj3qP7pVm8ihJFdRsavsFTtLbxVqyIXnbppMnehbtN33dziQbAVZKD7xFTeIjV741HZ
WImwioKnn5lz24JgYunhh8akfPdcOEfQqPgF++liVrvYOUfMgsQFpa9Ga1iXieqy1/miKYf3obFf
vZzxpVN32XwQHjY/if3ewLsBdmVBij1/6y07uJjssPyVEH7Hj8gi7vDoqZDNmEHMS58Q2L3nHhS8
TdXuKLS+QCqZTtUktzxkoJcrYTSztgiuumd1b2F9w2jrkZQQNQdhtfF1eJ/9V4dMh9k02TKT75O/
ddjMuoLuZFL7mu2mCW1lC1XlqYOOorhRG/MevMcb/00Ph0XXwJN9or7l0xx3mtPRDIbDdp/6qMpY
4yyKbO+gD5WCN7CROv0Ce+vgkBCJYX3aUKfeQDD79C13O1Wsu6Aqn27+vhkWtAw0hzz09b1FOXSH
NlkYk36/BaEdOKtWv7Rovz6MCk7u0o1AZLC8m8C/zlduvCjiJD/ep3YRrHzKPLE3+mb6gsxCNdcR
vFzqnFkzFFEzSMmD32+D+zh9BPhRBVgHYafpWJX3RRrUI0wYYzy/j3+7CErM3C/cmoEb2FhYX9fB
riRRdmIe4zNQS9oPm5YHC6oXL4aNxssAmaw1k431zMv0pCco0DpnLh7cpyDPIFzjBsa8bn+HtDYX
ppW6y16aaPMlBAbP9rglAKltdcgj5vrUS36X1ZDOyjixnnuSpwcdBvjJPNH+jLIPqLKw1prTOI+u
YxjUMyhC2UfH6qDAGNNjAM7YtZOlvVQmyVY6TNsOXRKsfEgAe9LbhwsvlDAt6ttHrT9WloMshepY
8H+MnUeS5Fia369SVmuiB/IBGJueBQCH69AqcwOLDAGtNdaz4p5L3oM0442GvAN/8KzKEt1W5AYW
EO4RAeC994m/2MdLYqx6GZbuLvZqQnTZ5283FLT6plmBt1yEGbYVgemKVAHTvx67bBSzzq7DJJ39
aLID57cTl08Q2qYHMtC7y/GgKwynb4rZH8h4roRhHCCOKIdp3bscuvy05DgV5aV32YnzqbuKKZxe
XXbHPJH2Ff2gy/HvV/w4yZ1RfXwUkXL/cezy0+Vi5rrUswuE5X87dvkpa7FzlfhDPKwBCkcgzrq9
ICnlAGljh7IcMEyzcGxhx+cL+PL7CRir6p724+1KqjS8yxm+Jt0YegKk1kbz5Oef/uXf/+1t+tfw
o7wp6ayXxU9Fn9+UOIy3f/8ZJa6ff6KhuB7fv//9ZwN9BhQNdc0mVDZkiP46599e7+IiXC//L5KR
ANGhbeNPWTQ7miVXz2UIjTjqyru+heMfxMsmyUX5nKLIcDKbQHPaqaiei06EWyTMUj8aIow0sO5B
2xvDRHCWzzAK9D2iWTM2Nb8es5tS30er4eLlEKyTFoGV7Dm2M8ln9ft+7nL4x2cu3zN25i+f+XGc
/qi+/+3SH8fX5WB/2dO0dt5lEoIbEm0DKnFd5shyXt5ZKRhyG7Veb86n1L/sXk4Y5nQzKCRKmiWK
u0rlLUFleHfZu1yFq1i6osVxyv7xRUu0ZoF5mO8vlwRF+iArltjKdlofL5uLUWAX4hrRQ2R289HI
vcsJkob6aLVBhM79enUeiWUvjYAAVzSIbsUQ2FpUmS7wD51XmNbi/PQdGzLNSIwo0QSXcL0Y5VDJ
V6GW467YMXHHAOZaow5ujT61vUpZ5s3lWNKroN+TfuVb1Mb+sns5gd2HR5uiub58KkdV7arU9Z3J
UPTHIa+8YTW86pu+PtH0vf6+mv/YvZzs1isyS/t+xfcVPfl1F4295vZy2eWQtajXelu1txOGLLSd
04M80lOn72ADeixtywWvjazChdL7/VRLV+v7qcvBhqy93F4OtuPyMMjL1yyZRYV1KXM3YVK4CJqs
+Gm0278eMpr15xGjW4YJWlnopqIquqL+ccRUhhbPfakOfo+4qG/wvzBH/7qJFunc23F0yEPNRths
pCpthtctQHo3zzJxh2hv4Yf4wKFzqtFa6aYPbUjjJ4a5g7/HiCRLl5My9/BLPXVVX7WrFPyppekn
G1FbT8otfwwQq6PBrzwjkPaeTuY1UszxzhLDdHvZhOErneDqhkJz7xS8rbu/vgn2P0wbum2bsmyo
qqJqKi3FP94Eg7/AJCxqfA1CiOQ11lK48xgNh0joPajvOKLni2dpUurLQYy5totKeWNOcn8eKryv
GjFtzQwOtxpp4jCZ1rkxc+07gdFmwXdAGQ3bPo/2hrFYG2kQiIlPwYh+dTciGYwSH22lwBVl+phO
9rxf1PAjFMFIClnaJ2bsLxgeZ5swMoe7xGorp5zx0TZb605RvHgaImp0lXYCWa3v2oj8QAU8Ejba
Nfr1d3ohqdeGKll7ZPFfWNG0a7VQSFDa6UCqWN4oWJ/Ccs9O+GV1XjtV6nUVlfkeEsTXepiWszma
y9lYN0FddSRxXeqoJb3vog2kZwRceLg0xg41naMXvZ22Q89cq80R7IeUvt56eGx0BQtlWLyXDzUa
I0Ru1YmCplQ8o2yTi1EincK0RaPCP1RGeN/ViyP1pZNpkvoly0z8L3UwxH/99FXxpyFgCZSpFFy1
VE3TNUQJ//j0TStryzaYO39O5NwfV8H7+cdGFK3lLondu5kaZk6itolbxmOzERdHx8ksUG5waiGZ
lJd/3aiRyaOb7Leq1ivcQqvUKbTgqUsxscNkKrpaAim8sjQlvGr0JHP++h8S6+v6+1XQEoxoC1sJ
1WQp1Iz1H/7dKthlGgkkTR+/WSb01HI1OV82URwinQH83+FFE/7l2JT24dGWxQbOX3Ffi6jx6qgP
/Kae8nvQhj0UmHgnt3a+GqKMp7lAl95CJcalsWyjUGubZ6GX5rmzZ/PcrBuRJ5+GghiVIiFCS4al
x+dseF/iGd1c2bKuLj/12D1RBbVoua8nLhtkQXA0mW0Tba31o1GCjypauswToxFdjW+tnmDG24v5
BlM268gjCW9Huy99RLJSpx7y+h74N3heXppBGWDeamV+KoNZpN7lx8tmsHU8A/EP+N2xNaJAL7lA
F+avn4Zp/sPTsGR8VHUmMGFQG/7T0wiAwmHnkGGFLGT7mv5Tsnbv8hWZe9mQ7zWbctELt6IffTt0
lo04/HTI139OnuF5mItcboSkI1cUtK22060ZgT3hFREsHnXUraPVxS3OhoIBHcTjJqqCo4yV8U7O
Y9uBZukOmoE6TeJJkMs8a8rybWJM5kOShPM26kCBURJXdmFrS061zvVlZZq7SOm+daGkad+PXU4Y
jeUNdt/TfuQyibKcl9LwdK0Q/awQrsemTFX1nEnVsDFlvBljljq4fJDGFwnQOcmVQ+0tdhsF6bQi
ByWXp+PdhGuUg+iM5vU4tMCfHvq7rkKp2YwwH5PTfLfknbppVsRIpwSA6mfBEhOzXDpZpIaOTfZN
K6a3Fi9Z38lslr789YP8J8PKUgg7VBX/X1kY9vqgfzesFDy9RgqYjR9a9RYQr31UQqE2BJCWjf4P
+13eNFvmmYd6SKrdmCZopo1NBt4BkRmcen79MVKT5nA5WFmo06BsO3tSgptTqcOzuPx02bSSbfoI
iJ7DSICe/H6ii4ytXe3KWa+2kajUXdiw1M46Bm3gH6frBuAwXdt509MXPl02k2Lmp7HEHhbyP3Bw
eR+r4ts0d3A8ylWFTBLycIpMNpdd0Ww6bMQOtmLlx982S6CBuw4hPjDTlU6gDd3eptFtjoF2qFVl
pZIEgKd54KMKgxNrxWWHDobx/1ivzT+v15ZAEVBlwbaY5yxD+dOT0MHVSvUS1tTi1PjQhwu+Z0YA
q7dH4cmQrPA20KzBSRQD/wFbtFilIN9oIJCtQx28ktqA0RJG9QYhKZnVeT0IIzq7KvOGDuo4GC6Z
zuIahjTsZFIF/DzalhKMYj1msmLgXVdUMf0G7qhiFcIfVilD7AfCazNXqiu53qMnXJ6pepbnfIF7
XagUbMnLPJwMxwcVAcsHzYwPZDbkmL0ovjNOf8cw/c4XvVBHL0frjJdJE/HxQk7W52ZrtdS9qtj4
hdtsRxmpsDI9r/LEpnO5bOrK0BsyjRmhSOzr3y7+8XmTiMHB1GPeIhdQ3uSJfP7rUfMPsRXPypAt
2eB50SHStD8FmJGt94lqi7U4Af0Mv+nAV2Z9fOjLJdzDkxrdZd1NwvCM38XusoIwVagbaUZTXTSl
cxFYnVb5VVUDIAN0Jj9MNm04y4Yg1W3Qe5TuBUpkuyHRg8NlAy9cOkxaDmdNUHCE4mvfaQYKmRjP
fIvkeN+iQrxHRRC8NmbaLZ1cWC0oj+t282TwWAhoOi+TpGUnBs08WJHUou/RDwfbzH6/KdLOprP5
4+DlmqBDDxsW2jZe48dpjSSXdXPZ/e0YdlBmhhTbr9f8djrr0s+orfp9NCUWvSrWNIAfABxs3Evb
HDKQqmP+1XfKUPp27CmrlaoZp4VXklZtLOop+y7rIueSpZBeBr4Vl7NbCyI9RaZ8ZMpFcIXc1Etm
gE0mMDH3cmUpdyLFVb0svv71W6CIfzJkSTB02xS6ZQrV/tNr0DdzNpud1ft5UgSuGffarjNh5m1q
zTpiWQskNatKnDOE7ibKEoGvwsUnGeq3S4xcWnGzdm4e8MseD0oZTUx7VEXzdr6DmoLu61wf8AiI
DhEiTussetnEatn7Zp1+icxuuuoqbmGKNgmwx+VsZUvO3LU+uVGOD3i89noHd0OdQmcQ03KC0/7L
5rKbayN17QWFzHZsT7PI2xOL6k0kxfFWTAVKiWOW3U0K3g4Ia8XOLGnKIVNsbIwX9RuN0GmjNG69
kndQRfDoGdn7kKh0x2azAHrgQYidxQyW1Zk4iDWfoM0QHsKF8v9EN71Mh+Gg5fJwhs+/VftqOYQ0
YbwwUHIaOna/mYYY+6QC5lIUlfSQkMRqNDk9fT++KP1W0YPQDfKk8fp4Dc7WPFeJpZMlN/m+S7sp
97CKbjEyhKhdoGW2FWWtuZ2sNlSltOLYda1UomtFf7UI1dOAEGpdolA9B0jf8j7u89AODkWIgMEQ
yRHksLw48AcWPJkgPyj2DLiWiCRm1TvqaQgIsjG75piu+4M5a/umo+xpmO1DVEtfpaCsVshl+9As
auMh7LRsQ8p2IPDBx0o85ePYWKkztqTgbtI2SH/K3VlWRHO/tAjPISFpuaip4+RjjfcyjIlmCuv7
UKCo3kXtsrdRafKB9HjoF9QHbd3E5CmHy6495rdUFofzrGWvlCqhq6Zm99BFT8Xq88uLCqb7h2U9
Yb1J5xbnzUhgShfmKiECmzJBgeevR5T2T8JK2zSETTdSh/hrrQPud9EI6jwV1dax9em6hujkR/NB
1zEJlsv6l58uxyhFrUzUEfeo9CBQn7nvwSYzTdve9RKu4yxdll0BuP1oiWwTsBYcLp44oNPBzkkH
Ta5VqqVdtxsz/VCBETtWOGhu9bJ4AHQiDopBBmmOsZM19KoWqdqplr1cN6XVwejFVKnD9+57BPAv
fyj1tZfS31tZzQ26w92fdv/9AXvKMv+39TM/rvnjJ/59+1FeveYf7V9edI7fmrItP7s/X/WHb+a3
//LXea/d6x92NkUXd/Nt/9HMdx9tn3W/lizXK/9/T/70cfmWh7n6+PvPb2Vf4J579xHGZfHzL6fW
Cqei85h/lETX7//l5Ppv/v3n//zv/+v//Nf/8Z//8z/+93/7j3/42Mdr2/39Z9X6GwGoaTAATDpG
gnrQ+HE5If/NXvNG2wA4yvOXtZ9/ouTRRdRVrb8R9oL+NIl9ZRl5yJ9/asv+csr4G99BCYnMRseD
h1O//ve/FGy/P7Z/XsAl3/7jOgHjUFeJrA1QAmvmaip/ypYg7HezImzhDfqyjYq+OtLTxFVbzaaN
BBXrKBtpeARBSXOmOiz2LQPTi6zFzayt0pCVdvum3wdzddcFgQNknK5rWvtk8ZIrhsGxyhYQXFsg
2I1KQ2pTOoEfJjZKj0pAn9U9PQcJZF70kFf5DeAi5QnD22s9nN1FSV+WtlA9fdBCP+1RJIj70yxt
IiMD89OzhlEgf8a6Emh5GO1a/Js9WmUoMdnbDG2zKLKcGcGLY51oZ5OgRZkEuLeldoYG0IqaGsp5
lsfTkLaFh+YY/GO6XjLEh7CEeA4Ibyp13260F1NIrW/Mqu4KGfkU1oZWK7y8tL8hbfe65K9Lor2H
eufrbemi6unoWux30vAoAFfrwK8g9Gvo/UupL4fZbaxrV0IQPwfZR658mWAHUp9fBlIrw53Lgfuf
Ba9hVB1F9S0qBqeXgqtRzW5LsnEtWvYd9JG2ejbNiMJt60gIm6em5SMOsS2aybOUeSs6TO2oJ5Z6
uQljq3Aoo51aZcqdJjQ2sFw8vQx3MA+3tniU0D/b1DNKyQ0gzLwVpKsQ1YLhWxv6GQj0EZE/Oa5L
cn5MpOT8qS66p+RkJfJHbJY3601uIt0T9szKa3gERQfk+/xCQWQM8HY6L3CLIkfSxLdBjnbIlO4S
ulODftZj2oQmoWc0mc+ZZO8NTd52MfpUGlOZrmJ4oN0OienAndI8Sw9IYFmIeOugPQTWLojDHKGJ
RT1kXGT1Xbqxis5lZTzVMwrp5mLcpfRpH2sl9RaE96PkBryOG5JqhbHhDSpflAlpTzS3t7FRj4pp
W+ovYaKvdigUv0l93QTpUykuXjN8D8zIQEx1th9E1qjHSpP8XEVYGHMN6oQNhUBdfxyG+LAETlrB
zVWdvu3eIPpgujc7c/NKo3YPoOO9eSQdOXbt9AC51kNwj0ZlVHpShW/tQCjgiyW5NuT+M5DKjY64
B0oRQHFEOW062sUgzuKtFlnYPBgZjnXQICKKTZQpIKNlcvoSTTReyfu/0ggwqILaKWMP/sJUR1td
N4i9jLhyQZFVPprFiPMgsjZuqbC6gPO9Mj/IYHjGZvAGSjX98KoZX4uAYv43ygBbEFbJfojM+Eo2
8lMuKyiw2yXWs/0w3xa13exlBKQ2bY+NWZAF9l4pch+50LOMDio3PCILUHqAeln8KOu5/pDjr3jf
l1eEqd3RjobbDoNfuWncAdnSUXYr5c7egLzwIhpqWfp1UU6tKI+RlKLnA6cmSh/omoLhid6G8i6S
z11Sg33OXcNOiXaAOyAtagFoLjCjV6bHkNY6H3Jmk9ix+8RSgxYPGVMykSHOGzE8GhAoEER1RgX+
sFS5zahe0UGEpKw5VKxD9WVU7M2sHhRz01HYyU35fhgQ9AdqaBivgQyNNkPOKX0ripIi3uJUverI
arkJ9FWWDIFvmclxleMUwc3QnkU1bhqQfVaNDrwYnKmRQJfco+C9nQoshc0GBHiyaVVaHy+C7lST
fdXKndrJvOa1FwygbY9VGrgZL0wiXwWhTOHutr1tg3oLPvNgdNjDK4+SMXiqcMLmSjMUfyAyCxRp
a0byFpPAI9VWtDqubS1yJa1BSOALrSLG2nzLY3LjLvVq/r44BHFVaLuFQlJc3UaydVPKiM8pLvqY
KMDnM3jlHH/1qHgu6umhpJpGk8yf0hRjA5h0IbKhiuQaQPU1iVIZMoJPc5L5MvpIiBc7ReLF1FiC
cH7KlR3iz94iPlt9OEj2DJ2odWvcUKYu2iQT0vDFS9mkm7l5jsXZyjGP4sTkY0HvNwipz3F2ZdHd
n6x4CynyKRzjGwr/+6zd9Bpio2+Uyem0bGg0b3NadNTInQLN2wwUcLtqsDSty7roxlbtmK2+oQ7i
hAWyMOV+dTUI0k1Vhm6dP49WfN8hbYftgUdT4UveA3bLoL6qe4ECHdH54gAl8ujHhPYLyLPtgLR3
nqMUpnwNo896RnBz/my75K1OE5QdxHaMMeYwHxokXVYpqMFWb5tBcaackqtKQsVyZqR49w7vwFCc
1NSdntlEzz8XbWEFMLYSBABXafortW3PUdLjG5rs67a8TUZQHJEXYmCfmVujg6u/qPZnYmRfLsds
aH11MPt9Ut+IQfH1q2aJ8YyQJaw956By6wDT4Fy3UA/VatVPS4B+48Sdip6GRTsg9bCbG3AeTWrt
urnDkCe9NzL4q+g0j5C/Vl965UugXE9Y0qvFNzCAHn6oHvRZRMlLgNHf2vip6OgIjNCmVWZSY1Ub
jBySscLJJJqc2IyOplsm9wMiIeicnxr1jtaGl2e4XrwwgjaCUlLaLWe5on4FqCjah9CGeqX8lkbV
1ig6P8fsjvAN2spT0FG/jrFApYE6jcV2toLTYHwx88nNZW5t3Dgy7U66KlCCwqa4jqG74CfgBPge
SLlgncvS3Wzmh2aiPkelNETFBhLqorXbHuxeLrpredY9EzCZJY6t9G4zuyIl73bGR8GUhzi+b7Ua
QI2OUGJ+yTvsIyh76uhk2YxpZfQtxBDCfNroYeOVcr1jed+iPrCdp2qXtcIvV0CjDLiwrPa5OpyV
gMcmN+m3gCZZPXwxOtsrFrN2y6ndhYN9V07KqYaGVeYsjMvg1qyeqBk4XW5/hvq8C4L7pIjg88qe
yNW7M8o5sVvp4r4N7NeI4prAbHHsecEjpUb/YXYjMp4z9fbtaEro0BX3mcWLmpchThC4gLt5Ln8l
jiGQDJIwQpKlYxoY+hstiodNiX1WOuq9a0pGjvZReDABnjjF+5JM75mNZbAxGI91qN8ENug93gBL
nnf5AlxRClAKxousL0SCW8BwF8aLq7TbaLZZIsNTZjZ4QlXWi1QlsQOia0f30QNz5mE7wUsR3/cW
xKIwmt8pXYXI56/RnAXj335Uk/qa6HEXFvOdKcNtyuz7SYEYDZeksUc/jRPa9OTzw1UtHztN/Qw1
670rqMy3o0tJ5tCM0nsTMktidVjVLfNHzXQA1aGaIEhZLzqwNWulcx665cqoxAaLlYKiEs3q5M1I
NPAimW/OdO+t+lmk7/2g7bRakPJNrtpKtB4MomW+oJ82vRG6Jb7gMzL1kAwGULw9yr8olE3zN5zB
nDm6xStnGxTVsdezUzVMfi9V17ZOoNbmLOWANRQUGBQZo0+IAoH9Wdprlbmh1B5vQNsbcgc3qvWS
iHfDVJgSG4ogTzHCjCOHFsGUVVU7JmlGAWQpZGnsdHHMAHUWqF05/4CVupNabaF/eHV5ryJ8X0rT
E1WiXUDlMi68WbYcs1TcaUzOdHvd/gkfRUSx3uOsBAePGdKMklwNnklGJkVsdMRxTelBtdLdVGf7
AEOqEs0jcGv8/tydB4QogHAL5o2Zdy42XstCvwd6uujMrgqSWcTeToFva7pMx9y8XxtC1gPax9zd
xrFhvkdQboxZ3wyj5DZx+RDryYEP+lkpbgXD34Hj4Y8Ao6tedytwdnQlX0ZD8oLwjWF6kAoJ+5LE
7Ud5JxHGR1p3a1MSzgN9XyiVscde7FqV+8RN1PSDZhbc8+ku1wwnHFlM4rxqHZkoBvs0T0ukEH3c
QRBkmultH8/4AAuEFsqF6TIxdJ3KlvQyVPoXy4zyDQv8TT1r94movCAwevRJJ15FZAXaFf9BKPLW
6ZmTL9d41zoU6p1RgDXuYhfxYCfqTC8OnjQIvSWxdRm9U7hzSrI4ghwQuMzYyE9y75g6kSq5NfTS
DUcVaYT3In3sTADqFbyaOvGXNNrL1l7n5U1ZvVQgzLgpvHbIzSyBzpqkOHYO7+wunQ4dhjwyYLAA
38+ULpahA01Gp6s42qV1JeqbWk5xbp8Juio3Xsq7MaB5s3oHdYQu6X4abUqEPT0qHFfQISJdd1vk
ScpERWxxxPH0qHYzOduw6afgEVy7v9gYqqFFb5HiqtjVREtxbba9Gw+yj7X1GdW97prFkoWFdSig
YyvC4yQ/d2INfiHSd6/pTCMq6PfxPN2FhgLf6TNMKgdM6kC0UbKodUwWQ/GZvS6MzXhFuyUPUxDu
NCNC1zJ3qjL3GupCbRWcQ9tLJVJOddhhtLZTUG/ME+PYhqWrCMnFJMzNl4M5ajRpn2IR71Lzmdqj
mwXfEB1zu3TYKaXxKAOGJKnx1PIzyVI/Rj0CCZiNWdwp1isSlI5Vl26lvTUFanX2a6EcwY1vcyfG
xjjwFz/VHug93CQ5pcxkL8cp+eZNPzxVxGAG+v11iu9htwmMlyGMNvCPuAyTl467GuQUfGEegzNC
aNeSJmfqHijqbeUErzKmila6N+bMHfGPyiqVrkXqDmiBZq1NB/MZqhaLsuUpGUvq9AUCJenp9czz
SczQX2Rzqwe231UCVdeRbCn0GxhAFRjEBhKXbH8bFkKXzPTmYtmkxS4hvFLnc5UikYFs+Ny6unbu
i28iRU9ZeafL70sFInTtLl6arRnHiLeO/mJmGwOrj0YdXQuwVFrexWN/zMTGKPvDYtiOpXYedBZK
1IsrlleTEF7NFLed8q0gwDILCtpISsdW5XbQMPK2PQko2hbTznyyijuDvkq6wv6qED/5m6YxvVrV
rhTEZAwpu7Ij+0sv54CdUpZky8kIO2apciBVwnOADM4z7MseF9be17InVf9ssuUMAd6BN7mtcGGP
dQAUanwaeuBFY192m65M9qrdXCdlVABECDxtkL4ZSXxLV3k70VxxRgmTU0PvKERIwQaCEQoKiJxF
0naqh2fKpnQ6uYOgjpwqWWp3rMbbxgxHT01s1Rs76ZpWji/L9VtuPsYFrA267ptSyW/TMDhaYM13
nfwYZLMHCBMcA4jOPj8E2mczlg6Bqd+aYNftDi9Q9KQSy18SjJWbeTeiSue25fUkTl2BzxM1UDwd
WbDbLQxxxxjRaEhWjgiM3Ny8nVl9Gsy10Zk5hXNxS73Mmd9ayG7UXZDMA3rp5bQ5UNF3+1J5s4ye
VSo7rO7mQ1HtQ+4QFLkvI3MrHiNeSY5gG3ivJc6yvGn4Xi5GftCDnLXzdeLdkLlvFUV80voQC5aq
QM5B065kKX9mToA0tFcj66Ms2+2o155hU71KBl+pcm8Zerdqc6ikNOQ77LiqlCZx0jvqcpiz6CqY
XxD8SBy4nOCYX2QQigm1/aodnQFORGhC3tbmhwVnsUhrVnClZxkPGSxL2F7OOH6x9Y85e5/lZBvM
6a41jNu2X0WrEt/oW5SN0boZWIBK2s31jUk1KCxSMHTobkn9q2kjcU6RyxnmbjPeZbJ53WeOOm5W
+F08vo5kr41yZwHHPUidsUsrKL3wY32oKJlblaj1hMUGYY7PokSvJOtq4BWyGFxD6Q8zKgLHc8wE
9zl0m1CS9w+ifkzMd3muN+VI2Nmo3BVJBLh7krhG6pLvI7yPRYi6W6mlp8iqPzT9Q0vQINXTk0mq
TU/PL7V5E4egtXryfrEsRCPmjUAKAPlhftv4NS6lJ4MOYInscsrwnlgdGlkj49/2Ix7p7WGqqWbV
lS9QHxgwp8g28oSOYz5vpV4+LBI1SjF8RkCX5Ebfow1aNjSMNGIwiqEjFtm1fg+EnZt3v2A7ooj3
JDVQjd4ZtkDXJ/AozGys4YvQL2qmrLowPOI7wTiYdBb5avJAx2JoL8qrHscyQRplCPkhUCuIV4S0
mW19nWskYIKDPKiubpaHLlneSdedaSnggtoPsLpr5DhMCBD9SaqfK5b9QPoEeoVF3YsqRT4p9mWl
BFDyLLXJNtZJOOVsh0MRKzARhPFNjfvEyWbfHD9g6BAxmkSJcunCEoKf9DkNZ0ALcFdGAHMaSLSh
v5qatSBLimbCdCJ7HgjzFTX3ihYdiXlyyvZOzWbdUTcQtJAAHG66KqWmFk2vQFwRghsmJi5+lyWZ
j03aPOFn/Qrf/KNuOkdryMwQnqCCjfK0a+Rf1WUzSlvKgzg1A53VK19WdODUO7gHhDqUMqR8ky75
YTRWaYjBUQk8KMO6ldE8YxiD1l515ONAe9KnkZRRVncoDu2EfZqT7mTi+bx05yk3tih7EdAi+d2U
wG7iWz24z434CJnXi7rndGM7BeF0bRqAw7JzMz7pIyoW73XTXg3NQx6wdpLT5jrhMi0ddBLu8/Gs
kmxp4OXVGO/rtKgrV6iDOwdG49pVtFPDIdpZSvq4+pyEuXETNflRTXniWY5PmvHNnm2cAm3EvcuH
YcreKyo+UAjvC6w/9DjctOc6eevHcAu9yLEj01dKykhUAIo93imbYTC3dt663AgPRZqjblgEeaBv
sINVVAJYoZHL0gJMbvX0qZVBDQ6Rp9ZPZYQ3fFE/TOXI2HjLja8talNV9oXbcezEdi6eDP0xNRip
iU7h4RWrkc2MR3efCEeNaqdFCV6lBRgaFK3hTpAlB2N/P6bME6WOg5vlZmktnEy1/WSxr6wAGS77
ayJuQRU4VvOGENA2WTKm8G6L1/WHAQ1Dzw5zMO1G1XBEa/ttY50MJYbuw99s37VNv4ml8RFZYQnX
FTkLvY7gJDVAYolNhiDWHFfenHwN06eFnCMyvtoGkx9g+wBVsDbBMAJdyWzxMwP+TkhHxIru7Up+
j8d4L7q+2fd2M20KPEi8FOl8IGlO05rbVimoWaerVs1hrtQzMfpNq2JUlYXm6JoBw16rxAEOOUmu
ukh+luH3EGjcKqXNsEJKLRWhWDoainZOLAlveOshWuhCkIgz+nL9usmI1SRgkwNq2FprmadeCqt9
IuxnJenQDEuYGWKEps34qeuXkfmluNFTf5pj1AbMGX3N2Fma4sCiOd+2ExO8lcTPZqfoSD8lhKO2
ts8zU2M1m0CcEjXnUadsOn6BhZU44WRNWQhOXokUfsmM3Ed+PO8xbDpkwE2KJkZED0vMlV2Hxi2G
p6EzhcOWvtU2tGiulqaTy+Gqp0YXWvFaUyMBNZ+ptrYNRNy8G/0J5YuQmp6ZvMyqtNc7Feh+gRqZ
aJbnKpfcKZKi42VDNRVqTiKfksC+jTWZaEHFQ7xJd6E2eLg4b+G6QsbLfJjfZ/jGu3SIcCN5G1nx
adNEcH2rbR8lBmQu9RqozQNk4LihV1ujwVRY3/D6Wxv22CYGmavN4WcyMPLTIw3klyaW3lLAYlVI
7EMFFxsWP4SA6yCsz+qdTI/TZD1bUV+66kAIOKsFro6VV9ir91G76y3DlzdY6zlTsTfqnoiUhVWL
gBEfmp5lrkmOkWAKqia3DSBPj9n/Ze7MdSRn1vR8RTwgg0uQbnLJtSqz1l4corqqm/sS3ElzTNky
5QiQKUP3NdI96MnWYICRMIZk6eCgcc6PvwtVlWTE973rZS1UmN3jjIXv5bafNson6C/MxjpUgM+C
p0Xp477gHJooVKMrDzvHXdhFFQ9+DIbVlRcCiAeZNR3XmjvaO6ECq2VZpnUgOWCWP9tOneyFPT0Z
SvuKtXwA7C5yX0vj+CLjJlT64JE1r5fnUc7XQeu2Q2wMzc4oUCQbxut6f4sXpz4A99tBa1Ok53av
xdwDJRWgwgbRxPeKSwputuM8aWDUi3f3z6Kpm8vZIW3dpEi1byJROaj1AAw3yTeQIYqIksu9nS20
C5IQEWZWiP2ft4ROwEJ+mijKQE9z+VgcBxVbJzeuL+uC2ShdL0sZVErF12aLfyx910eK5i9TSXZ3
Ch3//kGe0IiwiqXvnieuE216drbqzSreqAMrX3R5pA2+DezEfjJJe90bXuA6xoM5T9Mhdac/g3Dc
HZk0x+peGduPkrAUZe3aeZwPg8bnozwQI8emtIeHoKPDwhPRkEFVrBAbkypOMyEAYe/WoUE14qlA
+47Mphr8ZDDXU0GmJnI5TnuRJvs65hagopgwXotfYcHTvsj2zUYwefTIeirMJL6g2eftldZeW5S9
51t7H4dRhDpa3dbE359LqoS0ON/xQPNal2y1I3ZihHmABejtEwI9gm7dwA4yvGQrOuHdNqHObKrx
WJL1EHnmH7dZRDg2fbaLWwfUcWk+JOxmXtX4RbZZRq45X+m0cU8xhQPHIc4/8Sys/tjf24umha/L
Y392W+t75ZEx6d1BqJKBb5gtxitkboCYxDcxKxX3bEg6Gm5boxGVA3geu4vEba6/EwTuBR0y1GCR
UNO1xXNNGt+hkfhipPBQfsLqyblsj879Le3C+S4fazHyoJKXDYiz5+2HMcMc75FTtW3nG7kA6SP6
1H1+p7vIcP/lLJ4Zxcr8msQHH4X3XrjLnZQWyHgpcLCSrzLRvBcb4dxQMX5XXVTH5ffJFA/S5gYo
2nd30qy9l+Y/sskY/Z7y7UBYfENFPg38OvlGFZ6/rOOctXKrOBBgiiIVh8y+eKC3CCciWGYu37OK
KmptQPkDz+WYxrT3+vJ9bPh7sa7Nfu+mGRqV7rzkzXawYiMo6vSr6asXJn3P51ymE1jGt8RLP0g3
IilyaTcGMoA5dQ9eI5uKRTq9ljXEmZeKm1dts29jSt8tTfo2mePkO6P9ANMS3wh04NzHaXEwRwYA
WuU47BI8wL2sb3HSEyjgqY9MuuPPvqt3rd3CUsukPQxC+27KQQORZqR0BIqrfPxGMkUkxonRHa3v
UW3OC9XmtzKlxmaut2hJxHjMa0zIMoF87yp6gtvUqUJ7lOBgRBHD+6x/YmOLLJ78Y9lugb5ysqSj
+ceCImcSnW+JSR9M27ecnajbYDH40O5/mMh5+YUrMFzrNhuLdR7uWOeY1Z9a0v9ZKCg0X1ZSzHZZ
Gp+6TjGWHtkd0oOZLqzu8Wnk3gaduKdqTsPG6YU2rG/Mp1kDq4pL4NtFDQ8Tmf44A0LXtQhYqCg5
d92eBGTZXOgeqwwskRyHrLEjeXAaoUt5k2hHrehoWbFkGDu1Fur4KUp+nuKeWmdWVK0sdJhqTvO7
3xYJKFerZxf7L/3q2mnTE561FI+Y7mCsSIvh3exiwhrq4kTDAe8Z7jQNrrVwJUuZ3cwBeTrL3I7B
tupjgEOa+zar8PvlCYPKWPpenQX8VPm+0ba3xp6uZhN73CdK7CpNP0/dudSKOuJsI5qNKDIQrwo3
ljrkXfMj1u05oIjvF8wSM8fGw1BVYbJauMzN5KNqVYyGW90IICXQakwh1DZ6VhO7YVxikRYmGHpZ
UMKNGvmEoUMGND17EXfIsEfv3xG+6RIajVtqbN0m7PrZppUb452ZZN+1oQ2qQuuOXed+W4CadoVw
qYbgJqtiKkMNVCoCGCIgOPslmfvnxKqA5tr5mFSVv0mzZn8okGTMDvkCjanDhCD1K7ucbREDsE8U
sXEg9oDfc/boEo5IeJk6Z1lvE7Pu3t9d03ilepyK8lkcrWRSkWbJF02rf2tTMT430l4hlwp+JU0i
+L1Ij7Y8rX4hX9t4tllgfDVAD8xipKy9EXsPT+K5VR7dahKHSFyhnfGmx9Tt37TcHQ4kWqwzC4V5
KD1RHRZOW+Q6lX2Sm6OFfZ1SkVFL7ymnaFXZYOhADsZrhyqKPbC4KqFbodZv9vfajvImXn4Ir7cP
eGoxtbfNZzzFyY8tr35qzZecmvRh3dT6iiSTfh2CscMis9+HqZOv5sqZHVOiE/39v+3qLeyf4xBq
VvaSVSYnDHLqsM/6lqYGm3DbBXqu7dPvvE3dvsP7EuW6U79mKt4zFEOhGX17coqCH72YC4JFlbq1
OMB81L12lJiGujEhB5nknkXMnz2kS5Y/0F+yBrGWzr6z1grsBUDD04ht+fuHvP+vzKm0o5s+2nYj
T3pXgxEbE7BgnJqRUem/KtGk5m6u4Vx6KIDVHR+tbcn9Ajk1l0pGLIo4LODO5B9yEnQwW2F2bznO
02Q6o9BBijzjhELXqR6M+x/ocql+IJL1EOfctmO+ao9Onw2vFI1EqeWtr7OFvMZ2PkxcDa+xZUFs
o54Ms9Zswqru7KAxyMIy6Fo7oUjId9ZqL/vZ7rYzmU1YWzX5aEObLIgMSyFObQcssHasjtlWFk9G
KvZqqL80T3UPRUFoUcKqKUURDI6WX7IhT5HMlIdupEjGYrvbm6iEN+C1eBXVrTJ65Fp6Wt+2dvlT
tWkbJCQh7eKsrt+3pGmCIpklr4VNpXLqjmElInMiWpWj3AoFpTCvtbJ+zCb6e0zd1GZwjbzbTp76
Tk6Ij5PCWN9tt52W300ioEN3m+5f1y2krF/O3l3GTGfQX5uOy70UmaM94YfBHc4cXR4bDEBtJ1xS
P1N6f8x8jMqsM+n6qN2oIfknNJGNnmhX+7NZeXrOx0OmW/W1F2oLSFx7yJZ1jfAtqRPj2lM1zyKi
+bQKW72Famum9NG9/4H8/SflMysWAov9Rouv5MRrV+P+R7E0tl8Y1lvOauAvjFC3PtWXm8gdsCeY
JKza8+3vP8dQx/I64TGt11EL276Qu86WYF6UkOJmKjyXFd+uyGkdznwWePsd/J+2m8xnoVnvW59T
XK1ziRStNzxYf1vLDYEmqqqyfe70fuJp60E4EjTkbprUi7GHAhirULh2b/r5SAzLxKCNK842Hz1n
NcGIYxE5tQ5vP6zivTNjD3ysOtRtLm/mqv2WEKbcWiX+ycVzkOnlwHlT83MFglZjx26YrxeM/cPF
UDX7AKgnJBsGVb3YytDR+/GRYIIxnEixg2Hoo1ngSxrYZvOtp4OAUXaee1RsXQ9zjz5AxckYtlLD
4dDnyevY2YiIVnKhmF4f9KKmYmqmpx0rOl4uE1WO24uj0TJmO2MbI74zvw/3LM/GBedKqoIGwaSe
L7UNp9GaSZUS991Ln0dme1TmeBgtYs2znrR2Eh+Fj+4tu5p0fhWt7IOUSICPdGtCDu7425bo6HEK
NIe8v78Q7DKmUa1exM78LjeuEW6gQ24SlMRhLG+rN8ibFwNUJ7kGwJeT3Geh1HtNzMV+EXQeFUZP
uTAVFLbn0XqeW4dCBKje9Ae7pzjGQSBG0+XE7juWDBONtQLoLQlLt6tctGgTZv3cEWDCg7qt06yO
WjyhaUoNyCEAoJNJ7sP37r6UedDdC0JKCnDXmyxAMfiSWDTd1XyosmXf931yyvTO2Hdm95NWR8Kl
YOjCQnYA3DSrv8WZ7J4YyV+TTGvPA7q1iAS3wjfqrtwvaMjuydwILeL4ms2MpCWYyaLqLHTMvDrM
9fJS4FZP3C7f26MLz2sV1vcsE1jwweBXG+O91ZZAPYKQLrVOX5jV5ffEmx/62Lm6zkLm/wTHkdC8
fBiIi/CpPcyiUuUsjqEjtvWB5MWgWGgqpar2d1daz5U95JHaSgc9Iq1uXOm7ZrFvs0dvYsvq6iQ0
nsxTfA+JrLqgW+BtBhQUu4F7MUpnmmEIQXvjL+66Rsc+lFlXy5BknjUfdaz/yMb1nV9Q5udJrAPH
m5fVRRiSNFBjTTk/1nrrvZFdEaTebP1cJ+N+5XBpLjVoeVKN3hNlG+FmajIYm1bDxNHy8xvtEesM
PdtOiq8qg9qeph/4OLZTRzUcEjP7NZVT72tknEOVOQ8536OWUzRapLW9L2m+3kFvumSrBovS0ZL1
M1HgBeBFxWmgjzFlKvgq/La2Nn/odHRtRIOcbbss9/Vd+VWkKbvCaM1ECmMftSZv2LfMsxYUWpxo
8Ct2GrC7d35bmFWwFO28F7pzvNc59e40849dQmHib5432E9p8oGU9r2Xa3xoR5eoomZ68UaF3oGb
s0t01C26yYB67vK8P9F9RkfzsqS3Rbw0SVMdLPIs/taIIEGad+vWYMKjQYKDJqM63PQLDxDRZB5H
i7frMFCFCbm9YTFc3Iqzwo2/SdZTX5eFGa1CJOcePj4kiIizc5rMC32YNtBhPTOhdaYvYjBfW6mz
ibEGwwVKnTo+ukjMHhANP6eKevuclld/rMlQy1NZh4lr3aUgxBXlKZSBm752Xdw8LMgF4I8qOxT6
jKIsHfHaJWg4W0lel13yOJMafa3WJL+O7uNAD9feAhreLaMdM5C3pDt7W33M4CvtErjGttbHFpNj
SI73GZ4isvmGL5nxsTYmpQ+t9jHqTh8RcpzstFl2oUnbUVSm2a+lHPRTNazHkpTiv2naQ32Rszex
32HGJz6q3Td6XR29BIvN9DQt5KAUWG4DQx2bpf3YHFSg7vKzuctmCmX8Frmw0R2BYdIRn4dDNgj+
xatelC0Z+LAIFG5XvoATu0hF8ktJRU2olUt38pZ7TaZ3pUDs96BrbRjTOZ8NAJbL6j2WFlo+O+Vi
RB5nB10GxZSCfTgAObvBGkGLUvctdzkHycMFeQASKYahhv5dTIIxDH5pxqq9AD3R7bjKnV1bFKxm
zV1zUPRn8LMBHTBo7qwR8qXoeBpARiyZwaxtBhmH9Zgf8BbmXC7bI4m3CrbHCWLdM6KNNfqgLaYT
Kad/65b1jxrH5eKl1kKXBH94Qova1okPVBKzijDeR22+JqSAmIXvGs4ho703qBzzdTKbC+Nyt7dW
9pm5wuw7jEo8bobYHvriu+VVYWaRUIX79xnOAIvrtK7Xbr574XIyiRpiA8OcSBi/AaQjkvshMTDb
EwF0WCzC0BVmoKC11j8kHMmnzVbuk9bMdmTMC3odbXkc+yw5zpJwBzguKzRK3d0DZBzxIxtH2eo+
tZz2yXxN9E2/2CXOZmv8ISaAp9olA7z9zUFeR8oljoF+2o/chVonWO7Ldt5Sb4GMcsfturnHfPie
zqMDW+FWQdYzkHSZEZbrgCxzygrkkR45XGONLJH1eNGRVVBcDiLOFa7a/pHjfIf0dzmucOiFw3yy
xZ9u2TTH1jB2joERECcb3YNC9cD67NuUXbyb1jdMmTtB1OYfh/4bMWA3sIDwMgf5+KgeKwcFxFYs
7Ky4QNAKMtjbFpvVrOXH3DRWenjuKvwOs2y12dHSoDfMco5ATVXn2SKRS1lGEVp1TlvQyoJj0HkZ
Zj2FeUo0FlKB/JGzayYAFLqb7mgPj/nJqJwXUS/ufmipOtXpMfDmFG+G2VKZUPUv0J8xRVC5trMT
1j+TCoPBjV9bR1dI4flBXDRYDnOklqa6b2R2fhs+RysCT8d2jtwF0NZ3pVz2mDeXo3KadxdIaT+T
GEf8vAkfhS5DDPdLmsG93lBSNjE2+YFGnkstqrdpsJ5Fng1Xa57O5pI8cPb/FP32K9O37Bgz1y1l
funv7gSjB8wlw5ZHvdGIzmFYdOIoT9wssuovjlktVAlui3Jy2gNL/eWvwXtiYEH2DOkmzA04KcAz
0CHfnhAkoohGi5OfEWtXhFovYd/d86T0YgrWzNnpbv3VIe/biJYxK6QsVsb1bkyzpCBsP7bOdLTL
5LmcOy4vowL/7/ssJGoFKwyMorE2MPhZs0+2y7Klyx85/ahHg804rwYi1X8nDfl+sluZ9FKdwF5R
RHOJCSEDAPE95s/7krnykaHrp8rkvHq2CnpCTqsyY5JO37oxZrdteV3vf40jUidc4+JN5DuWZvw7
E5UdOHPE7W6gzMmjdna8UN/MJRji/otuMRQbwqh2kjg6H3mvtu+rY5aPeyIOUCrRIUjUl5YHNd2v
4SzhGlN4J+zv28rQR28FM9U5t9E/DFYY42XwrfxV0dLgezLxdia7c9A7fPjLKgl4u2cBzv30aii+
wURiE7e39mc34HhAiWKTbbQ8u3BmwdxirCzk2AT5lvyecDqUACInSzdCAmUQI3ht99B3LzRIgQYJ
ZpdqtK86tXHhrKMNctgH/dRBf+EOb3GMKpXha9rpExGWqgZnmrk23C+8xgTOW2nGaffZFpiOc6IQ
fJgOdu/MMy76lsy7xcCvOi3fVDW6fw8BtyZAzQG37EbA4jQPWzelafhE0maMAm2lUXLzwFKBlBFf
zDsiQahiQxffE+eiOIp35MYTGKfW0DS2b/Hk8BmDErC//dBSs90PyW+aorqLphkIn0sC1yx9Oops
+jUYTntnefTD+iwasQUEbM60aQL3uiXsos0CnsA9yXlqTuM8QZb2DSNhqv/URTWELlUPfhw/qUHZ
DGLJCBDBx+1NsQavN1aPsTtc5rToD66tPnRBUYpqNc8X48abvzavlsZZAWzAL2gi6VIi1rPsT3QI
72RxdT8aM3uwKmn/lrGG1/PFy2l2WPpYvgLc/Zo5qC4JroFlLp/oMrYOZVKdRBGPcJBz8ZKq+Tbi
AgjkmDrEcC/yACqGqR51OFnQr+OSrU+DzQxUv7k06746MayDB3frd7n9LLOuudTjGACnNL+suvZl
flvwNx/shE+fUi2yeYcZ6SOrINH2NsQw7yUfCbCdV2GGMB2N5N7FMQ6iK9+LuHXPhqPZe5zWqS+6
DeWlwa/kr2vwXwyM/8aY96/Wyf8He+W/65z8N5bMf8+E+f+lvRLT479vr/zv/+G//vN//k///N/+
4//4p//yfzgs+Zv/4rAU/yDyzvFcR5CCJ4XAufu/LJaG8w/XkpIzQZqm6bn3nKl/sVha3j8c3TQI
TsTiSdbMvxosLfkPSZaPLi1bmAzy0v2/Mliyjv2bOBoMnpZj6nQBWbZN9p4Q/5sRv90SuU0dlJxg
7t91cVcfE9w4S547j5RGv+ZEae/HQhCn3Xa+rErBpAAJP0kfCNh7NI0Z1p/ea39r8PU6pfWaFblz
IXTte7eqLGycDYZ22dwDLP+2U/iaHnvTxU+3DudaA8vW60wENLQ2V8HXh4rDtbSRAXByN3OvD0P2
aqB13lXKE2FplSnVwZl7NNXWUCE9NUcc/YxVapkvZcl30K3zmaCOCXmFM/u1ogGjXlkw5oUUidLB
TkeYiX5grHuR+uNGZQ76oZjZcELWaAIqjPGpWr3fVP0ArCuW+sF4LlkaOdbWDiEs19yGkUFPeP/q
J6vM35M+44uU6FnFYFMJkujE5g27bTHcAJP4Sk2gnkDvDihdLaDMAX1e58blQ9YqKkm4M+dkTaF3
FmgozXixZYwQafiR5OMXixk6/eZzNKtQFe1D7KWHusmjuWoeBIzuWFXnMoWv85o3SeIRc6b7nuTN
W9vLoyfHT3NAqLKmBtqMwcaCtLDqFtGkrzexJsi1Yy6AfPmOB+O5K9uBT8irdon6XAb3uZoZmY3H
TuFxy5bM9HWuXVToUxgbYiLXMsIoB9VfPLvWeBXW+jbWSTS374OGR2Ys4+vkNq8dipIlkT9A2wpW
SYwjdDqF0p7qENyFIuta+0mQq3MgjA+/fobhXsJmZWntb/RWwYw4D0rTTrR0vxRpiTxmRVbqLRsF
ho5mRC6Q3D0FygKSHzBIUchZIdbcpcRHxVXt7DvFkuPxuc6KnmSBWAk1hqUF6YjnkBGlwjSZBEob
7xb24d3qhh8bsjppd09ZYryUCYr2TbN8vSt9OQ0IgAXw5QqohlCruo+80GFbRWTIorFBenUwTAv5
mNbSITNMUE8jxwkAYd9IgfX83B4y2jXmT+bM/pQoUKoytfCj4RYhd+t7A1Sxzi5I5eBbs0GdvUFK
IbFzFb8qfhDFpLviPCT2gWgyL8N3SVZG1U9c3gb6x5JWgKJU0biAVpSljj0xNn02+m1nNu5P6t9c
GII1xUxsRnU9eBGezWlHCNBz3BnEUhC6llDRtGuK4o11vCXLv7sDuskVhorvPwG8g22CC65aDePR
0dlmQh6wC6fSecpNxjTaGb7cBgvvnHdXUkQRskoW6419NO+YIEzwrr5dUBGS3zGpLFi8XccDkVrl
9GC2S5RbI3gO/8qdJNvZGbs5nl9C4HVoeGtoqeQQOZUt6lBmRuubyCV6vEK+VpIC3+Afkenyxlz6
NaFzwmSJOp6CxrtLYr7xL/KZFPGHK5t0V8RQNatwfq89/ttZfNToMwNeBVJJKUkg6gKXoWamUSOo
Ikk6secoL6DgvnXNYAV2h1e7+r4sYDjjCPYCJMVxqvUHo6AIKZF5wc/xa2Q4DZir55Mn5Icx90so
07nwsyzdbyS3BQNdVdRypM8rDjLkXtz7TLDL3miRzxQmOFItQERcmvngmCzAliGlAkbUN2Ob9N2k
wVNu7LI0lLp7R5YDTG5HNfGAi6uwDhjIiwcpHSAipXyve0B0zMTLIWqt60lkqR1Uaw1OgNMQGa9K
MO85GXlEA/nPPFed2jsDZHLPo5RZlbODii9YVQogZEI/urtuj8/zEVYZodBKFpxBPvMCNYpCpCet
niMkd7ELINqvtRmcPAajmX/qM7CGMlGUDMCyoFJPlZGJYxXzEcUpwSmt6T5TXZdeVY9ppnW96bTC
zgWxOSqCSJhq66Il5gfHZdJl/mygNywRquqE+SuakuH+to1wwoRWzb7wDq1dfJqbdala3slMYAuv
C8JFevZ2swHf1at6usVPXsLWxyoLv0zbWJoHSuLtdLtvfdcFuWVcloFsyH6EKyYpGMgiYw0r10e7
qW+lW8dRMqJck1ipUFcWcYQTytisnWeAwKl9wkcVkHrAaOztKIpRPgqvxzye0eyngvj0/CKWmKUM
dpJK3ipwmq17bNuWt2dVgdviFp+IJlH85zK7zbGRjYqKKr/idH3IrflLI8U5xxcRFymx4Xx1dFou
126SXl3CHDeaXVAPVmIvY3m09RqH5WJ8Netqw7+bq2+UPEv1RlKeLlMO/hQHZT/me6Vn14xGEXYK
jGjuhDsGNMevRp2shKQYueZw5nTu8ivl5+9AD4MlmSFcEpw/Va2Hs519DsAnoifmrHOIuV5JqUfj
Ei7kBuzIeCBIkqiaA0mDrz0qWTJi+l2d0bmCeWnbDU6LYzWzfpP4QqjXQA46bx0gYvexbUgc4Vv3
ZD5/JKwikWTrbJHeEwSBP7YldnMymaBj/OckTNZN0EGvTc2E0bfD+4epi6NkTSAnXXXu5m8UE1tP
m/vGUevtiG902N29kjGEd9Vy7BRNUzL4m1Ozh/L4OgWncc+mcM+qYKnHVC/KuCKBj5zKrMI968XY
WzCYEjbBaBYUU4a6a9j+iLV8YL3johWhW0iEZAOHUG7gPcxwrVgdoRSF08Mfdga6kJYQsUnFlAnB
P6D6Axa/c8QkK7B7NimyMJRJLhAQumjY7rz/ygTADSj7jP0r86cyxts+La+xgyaJnx3YzMWs4+C1
VYBiufc1QtQFhHbHPD3Zr6HUfzYTZr0OfOOWbeoELRIU/ciI1refY4YtmeBiuauH+dcdM/K1FR9V
ypvf6cuXrmzvMBrGesW/zKMLRw72iwdtS2P8962+RxfMLkg2r91sj0mHtxGeDWwLvRh+icZFVkKt
BorQzLcxUvZ18qi1lm+2gpzZoGu6Gi+CfW3tBfs1j4mGLOAB4u5b6a3dcaPsnp/s7hHr7deVdAzN
GG/EoH2wVCfB++pVWLx5IDfhhFMm8kNrDD+l131NU09Xqbx7CVD87LKsCewNzLvKckTmAuGMNxBz
UWtDgDQHF7inoxQECMYOEeOLMFE9gn4CQDpgWOn8qZfYY7kDzkts/9nGHAmB9rg51tuSUEeoVQkS
HLqudkr1XGkrEvtC7YuMO8r0PkQjaxTBkOKOfEKEkPtUEJSejbarKMKefr7OJGDW8OST5TDpuf2v
ntfvJyfQxDv8HnvPKxC+Yf5ExkkRDr/aK2NuDpYn6HEfXwfrIV0/W9qM7WtT3n7l1q+8/HBTAltv
W6X7JsdGlu8Hw6+5kRDA+3ZODrb6mBhzmm4jEvWzTd5b1lHDCefyS4njbFx1N0BnYlaRIbBNFRZg
W7DYKNoAnsb5rJc8OHnFF4BeoPJ76eRtS929ZqqoSdCDFs8dgr5B345NS2Ny2cGsrAc528e0mPaz
h1/27uh4xGGp8zWg9PhpB97syu9VwSffcI8h4zsT2IIpBNB2ciNbqGhQYyDzj2FV2Ko8Fvk8zJwF
KzgFNsZPBNdLvJfJr3zk4DJ+aoQxeP2TZ+Mkx7PcNL9c/UF500EZV/U8my2z/XIbgXInhY2aWEun
CdCcYfyad7J6IyXKt6oOLfrke6QU6t8miwm0ooBFS5/5pKJhBsxKioex1HAeDj5WvwMdMXMHfI88
rOBmvl8PlIFXb3IkEh+Zsyu/16i+ZyqhCLFQ7R8dugCC5jnzChCDLvTI4Zdc9Iw3JTZ0vti5Isqw
sfNTCWFcDxuh9gwVDHnkdANJ8cHohp/H687RblnO/LO+qGcBP3az/mCLUFMQj0H+2aKtFBh/5n1G
M8aIacsv0xAvz5agPAEcDISMsEUOBCbYxJscgaJ308zJ9BZ7oYE5GgwOFMsJOlx0TsDVdUH6Ef90
MOo9w2ExqtzbkAs0K3iHwqUPGwQwJLs81d8RIZA9M2uhF18T48GBbs0Y5Op9g4NOP0zaB7lqKaVb
KMIFfTe4SqL8OFPwZU+I+48TZ3YfukROa5JmF2w171PJEPmA05ibczdoe9aPXcz8pi/PTXqd1wcT
GiOTr01+qmZSNeEKyOFGTQq7XvPL923tgYGgpyZzOWfOGVCu+uBh6SKXvI72laO1K6O0JGx3r4qD
2R3aNJi4GQLnKS5OJUFmjIrJwCYbkS9TF5cRkQDK2i1yt6tenrZkn/dBIvYkGZHAotRXkvnS+p1X
vomfFmsjjaMiSLUremVq05PimD0zPw4VoL0vFPb5kJSvDn2xQLBI4gTqx+LSXdSHOLno417K23Qt
kT3+4GDNbNr1dsOAUxCF+o5Dgtyj2D0jiLVpRAeklhFhCxi2lO4TA4dwjJPXoxfSDVInjPc5Tbb0
sjxB8s0Kex7iyyVcvAepyKVGBbx38oNDtAuRY8y4drTmx2bFbXGy41NOggFP0mzsY+Ok49Wx2F/U
dqjU59x85T/aa5MdUDhBBEw3bDnWmy18s37lHQm17jD1FAuEdYytlkMHcu9ceS96Cey5HRI9CQpx
4rFSVPAZe2zta/PVcmNzdrhPWfliItsu6j/wQ916/662/nuJBZh+QZ46qFRLX/DlHoryRRj7kmAa
SOQbNsOy3iEGJdBBsRtFPH+8ounwneesQ/2YH5fo7qZJyL84x/WtInNqtSKN76Y+z9tRuqSCByQC
ZMrPl5fqse92BL2uxcs2Yta99djv7TPy9sQg3Das+G+9xxfoXe3PLEMuvXORZO1sBhxSNyJ22rsG
NcHDEEojgPTvzGf3/icH/I8kpkN159qkHvnNR5w8gDa6VdjoR3d4xgVQBV71A0cNwx8yFiTT5q1c
HgknQQSI1vlEXx/1LIkM8OOrGFYSxVaIa44LunQPC93Xro/2zBk/eM/NwXeXMO1PZn01CDLpDmha
1+yIQ8fBdwJrjQJp3Un3ioyDEAsp/PpzqJ5h3Locu821o9RnClR96xJMUCgkdjiO2u9AJ9kfzo7m
nUAXIlt0BleDRYbs4aOi6XPktfC1HnEMQHTg8ulnx6S/OPUjJRbrxyr2osTCS95xTgIUp2r/ZHsQ
qBEG3czTEQtGDBmeHSJroJM+8/lsoZTpdDdEoJxoXphLLvjUaG1ryMNayJ3gsdfekDwDqjG4Iokn
wFD3wtV+yiS6yUiV+8G8kY9RJwE5iJ7LjBZVH3e1dHtuxU5GzW4Oi+dkCXiPtDWqp/3WH2LGoy1C
08jbn2gvLd/xGj+uZK9PlLylIYp7aGbZH1IOi3rviFNhkoiGCu7dc4+87s5wEQaykEOxbzB9NYDu
O5fqSu3Z4KxOs2eeH4VzZ9SoCmYqXV48812IVxfhRIbgK3GP/fvA71Jgq7hYYq9zH6T7/8nemezY
rpzZ+V08Ni9IRgSDHHiy+71zZ+7suwmRmeck+77nqAp2AYIn9gvYE8MGbNTAA8PwO0l6B3+8sgSp
ABeked2RcK/OyUzmZsTfrPWtJt+m0SbBU9qduSF4SZlDJGxr2nXsnQifqd9M5yZ5r4hem56TFCL0
pk/WA2woiO8rQs4N84FUMigSkEv8CQUIFhYGesaWX4h+KQoWPxypnGWrgWbN36iDgA+KCelBh5c+
Xjv5jslawx0TQQezdlnBMnsFTz+huJIbzK1mvmZwksoDr8ZkX1VwtZgEwEuBTcHpLlfDu/3tUDzl
K/zRRX+dtZfw4lnrmqEWJe8aEhCvFJVEiV2SN5jOlrxP70c7Iep/qOO1V2x7nG/JKjFWplhhq0Nt
LImryCkBD9a8YWs7Xff2RicsbfAoLz+7YVyIEqcqaqwjN/fU7DBcKgXnFAnSjsebjRvLXe24dcO7
OLytiakv9pnYD5gbZbHn4J3SY3ub2Ed3XCMZcm4mhbZlLaptto35oRH/U6YYL9W8LX2gDQc9Xs3G
KQyuYvndsx8Wpyw9TGrnYVyy7vJwW1h3VOgUu5sy+IrkntfMQC5iIBXEEYvk23/g7mm4l9stg2B6
cGY34cYLN7o9mebBLK64fA2uP33l+ddD/1E1PPojCkuUls1LnJxR7hvjrq+PnntJXnzzbtN2vITb
bj7COBPwVW6WttIhZMA5ILahDuhhXQhWuJA8jwZBkhPH517ETxOH90TLvB6/eBXLfkAiwqpx58Q3
+ERFuR1fHPdKAhh65FmM9bGZ2bk8LdSNZmcbyw9k4eHtPwsobbxd2LVgiSUHTmsBQEc8FsnRZ74F
5dva2/6WG5vbe+ifLGMXBWySKDd3vbHjR+rqHWtsCpqCL4F8SvIGbEPsyj4H6TUbUAYo5c6ecawc
VblpsazqaxAL4ABa+WQ1609GfmKm71+nX9y5pgc3hbqeuKw1glcynIHNjOf0kSkMpxPvDRctbwgV
gmV9Ccdb58NNADLAvqeKBWLwYARnxf9iFtEhZVIHC/VE9+IEx0+YAwbMlUs4sNFn9Ncy5Q6TS0rC
nbo47rmUh+rdDB4a0FXIEqon3KlW8xDyxZPLLJ5sdQNuO+HwYnK6ncQJEyTjGMq1L6u6ZivmeFhH
N9QmKaH2lNLDgRcn6i/sF12iLDYYoG1OVOtI+O5OvlOesFC2+rXszvx6MSAEV7U6x/OVaPG9Xec0
j6jJjZuMrpyhZnlVyFMoJbCDAxiaEXCOi5vwuki3sfVgoBsTMFy3fEbU9NJTG7UnwIyZs2PAjhG8
Yo7lrWe15YlqD33IWvgc9UsJVQPi4cBD47ti+cYEDm7PNszew3ZLLIfgPsGwM264OaMP7MwAIFj0
W9az8q4F3hzBOnPb7wZILC0X/6nL0Uge5LSKniVCRtBcmEgzgDuvVLb8v/hmsntu6LqHw4xsd0UT
z6DDMxhmLb/vEo4If6JaDTf2s2QGeyYkeMDYf6i/KDpHC8lNRHBylMnPnHdmgDGMf4mxWcpMnITg
iynqDi7HzpIXU258Bk7DDqV0/mtF4jb30QdGYYECobr3j929zDdQbYbn8JW/DOFXC0R45XzockMl
aCaYC1bTk/nM4PlEnjAzOu7E2L9UN/oLgEV270frkemnIhxqk26mJ8gOLI6nG0pGmoxiX5YoVe0N
JCjgeAakylGPdIL3FmfIbEHEw+oQ9OlR45MpOjhZuG9dWRwTKgU/ao5ipXS77dqIWqu2j6Phbnli
cCkb9IOCeVdutUQbNOl1npYc94iPG7wNfo3aeEV4DXNhIL+lIuHCkE/UXwH8pWNDC4wA8hrAQfkq
hgd/PiYzira9J7f347izfqSviG0xctjXJoGFz5N1mslXIvbM3dtUtUB1k+XEyIwtBT5tOMLH/jWO
7uM330WqgZt9gZQMONzFzshoapBbrpENOnKnwvQoUKrjeqgQIxb2UTQbN9kIj7NmTZ5MU0HbuvTV
tfcwu8u35EIWsDdTeTtA3yeDhH4+XsX9g+5fCuaNarbRon8Tj0T6QHQ1wgSsuierj3fPQsDBafms
cejdRPl8QPUFBM0BjHUFfmaQF3e6n6N9aPh3c/NWs54wr6HecbyP/gVfyYwqhWRHmX+7GXMopldV
i0EHcGFOzxZr9EuKXUaQZseNSdxIh1q0MYBduvWNH/LOIi4L4FvioAcz041vsbmhmENsNlmfnXcz
DPoRQtVVQa/qm5SRGITPFYWGs4Wgvcarf2f24Z1weH3MaPMQ3fhlt27d5NRVM3gaEu0sMpLmKy/q
EBP0R9b156CKL1YNI0N1ZzXW9yJdV/BhEHHTRpcArPC34nRhdEnjvysgHa9QUgXjvdkm+jhiUte6
PSIXHBqygsd8jrcVFaXKGevUSVJuBQpc/PegMK0Gt8x4D98bPHvl30dZ9owBmmtAGa9e+NamBBP4
k2eczYBim7K7Rim9YtvRrmIfRiYC4A7xUa9OY+scbYc9bGBk1+U8JOdKUtEMtok+KrZL0Hvxt10K
vfOQOjo/PM7aEvXzqukRqFgo9nQ0/igBifZ1d1t0zQFvxVNLUsZ6suIa+OR7ILnUkVhfIZyjLwRm
0AWcONV72rKa4SykirXLY8X8kjH/Uv442VUBeNQQT3FU2oc5nEG+ev28Y+20ZcCnrpBGOlsx4W0t
ppIdT/SzVwmHpoqfEidVWxGH3CV2tJF29uDYwW1gfNdx9aSRsIbiKi+767Z7VSK7RUsIbnZGg8pk
0uxJFETOdmsVyDqkbe6pExHphLmx6xINHwfILS0P29Y2905l5jBc9C3Wyw7qP+nTfkaaY74qKKKS
HG4LsUvbKrz1e9I3dR8hq/FJ88k8amGP29od84OdfA2Z424cngRLsu47LH6E5N/eNaEVbUTusNB1
GY80yVMqqJhaVJNtNeCnUSD1Kv0ThJ9YT1MATCkN2JcOeDkQtuBXsdZA/5C9p8CV5hQJZ8kEtcox
cISUSFJTwVpeLfcmbPdAbszau0egemSJMNFbk8ZEtAxVV/jihQ2+apZH9InTRKdVZ1Tj/amz4xdL
F5zXBkCeGI8X7nHWBnYGzjeS5qNqJOV3p5CJi/pm9t5Kob6y1hxXMqUj28LaJZWLubfBYm7llYxA
8xgyhC/eCRj4CcKY0RVjd5Y25fscSa4Q5LLsduEsVnZ3qMr+TsiQrHmfeOSUpauhxBYd+SoR9qcK
2kMWy5ihAPVdYmFSRz6xsmLm2TlJPywCYhRezKrdJkO0mzxboniKHHc7uBKB1KTHlTtCtgnCjlaO
VIeq8Jj2Fc2zS9jbuii4MRiWlm1GEpXTcJ8bfJwH93lw6Ra8mtes6tTb4IZHX5ifZkQ1AVezKgvj
mLQDbZDC5ciCh4xEYwYqHZsr7VhPwa1jwCzIx4Rao2dnYDOxDWOb6zE2r1xlZIAa53LnL2Gvic9s
OAPWV8N7UC2RHC7mucTS04Y83R9JauXwCAkLsBvk7f1U7uoipSaAjrfJXUOtWdo/+QMpO8Tc0MlY
r9pV7sZkAbMD6zq14znrWnvTtGmO23M8q+Vn12P9Pmf+VtcxdzHRn63LNZf02bPu1MOYiR1Q/mNX
OBFMnDjadIAtCamyEVdN3yS+H0YvSbmZ2So7Qy45/mDKBzwsH6WCwf4BZ9UtpqVwDUj1vTGe7CIB
hhZ/wxk4WiHuf7OosnXlcbJb2BDgzQi2DfG+mYLHsaZMruOLBBa2yK2PFqvzLWTqBV2EfompNGbH
/tZNp8vYM2RKcFYNXNxRqt2DIJ4gfTZy55KmXggbiBGNP/Et9fArhBcfHTTyV601fU5xtB8UFheb
GaAi/oyUtORGN+O31NwcrYQx0jX3ao6vao29Be05YHAje3UiBgWs9ImJeiZkCBhJSslHqV8SjrUi
E5H6G2ic4C1EsYvdO7SZFmsA16K79VNZbcNwmQPp6EouW0xcuy8+VBp0sq9+PDabekbQZxZU1t51
4Zs+9Rja5H7kI+TUdsTUPDrnbsJ8B+Vjm4Cv62sgCFlJYRGC19hUCWQNID85m6FQha9KL6e21UBr
LOuneSr2LVhCc0weDDHB2ogY7GJh5m1XLqcqTKoYIxhq9OEy49c5uQM2tlaVpwD6SVMgMHUZ03Sy
2MUhl5t08LlODI60Zd64DgsNYUUCQDeTdxVvzWqmba4JM4tC+8HwjPeW4tWm6/YpCXAlIJB3MV8l
8hnA/GUQ1lvYdh8KCGlsNgc1Ug9l4AohkAtXxucSks8gXmrFBLgOxdao4Ee7oxvvs/xNaISX5Zi/
dwlDSSQbpyFubmtwPXVStZu4LJ/CRP34cM38HQA8WyrrLSfpjNYcK1JcJi9jQsufl4Coe0iCkkIt
hRW8JlRqZMsKiHjq1WG88yes91aF8Q4VVGQSnTFE7StXyLw1RPGZ9d5TYOM/7urrsAWkYRY2g+sM
P7xjsm2WKnBZvodHAjOhymV4Mbw+PyM/1Ftveu9sXWyVYIirVH3oBlwxys0u3WxsBE7H4+jAbkeC
fGB5C+8Vz9VQf03+0HJy9/TQ8QN7yDtYwV86CYwN+xPE4TaD3QHx6dxqZ5WL+SsLe3dZam+yMO2O
lgyeayuxjlZPBrojc2MTJ+MNRDQ8xf0l4cLA68JNipuJObqrzp4qv8bBP9YFwie7Yo6VBf2Nzppu
n/P6IEytj1qy4Yvq6tbK29vZtjdIzBGoC9vYB5gSkURg+WbbFzQQdiFlHiL6pKx2Ye/jr9x0GpS6
Hy7oIazyg4/ahfdrkreV7cPNz0Dw5sZdL8S+rcuXIJh/IqmwWbCwsEBXRVgfAIekWleiJnqcNQ+E
y2mVtmw9qvQB9QwjkgRBU+9B8hmlBOw8MNabdrUqoPGA7NixdD9DCPsxKB8VAj9Jte4160AzQtXs
WCB9W+IUGXWJ+JApHyyVOz56AWuptrQ/hxC6LrlJHxXiom1TMKgG+bl18TtuEFuDf8t8VuicbqMf
Odsyn0At9flzqk1xsFX9KKs+IAa+IPOu4J6svog17rdc88MazeCLBOSBr41ViRVHSNHa7irLvHPF
lQbvqjZWw5Bj3kAy+GvvmpuRhyYZP4cPCaYy/KfOvSoC99sP0vu5Gs+aeJR1pEN7PeIVN8LmytKy
XiVztyx62xkSq95LJs0pixehgvc0/wEQMUvH7BhUT2FThAtOZNzaaYky0HjWCTNL084xB0HywjSg
WsLrHXefZNxfcbPHXcCFMx4Kj2ghaD2YJgfwJ23Ocm6aoH6kn7Jzss0Q5Ycgiow1EtYN1sUPl77X
Niy42OjbwUwsOqnAHVihDLtgyEtSMl89qwL2OQY/yl8j4wIBJj2QCPkZ9qFOvprOyrWCzZxQLYnW
u/Xd7lZ7gcUu5FVOqbVlMUpnKf0Xt3RuqhZGuBnDHvCe3Jxxa922nwr6aUcnEzXPc4ivoZ8u2FeZ
kUJKxwrLzhwoXTzDxQQa1Y/tWyJzvgtfH+AgsaEH9HHQCohUybxJ1E/92JzrIn9LIn0ZnPCMNOlH
ZcCpA66cAuPLmcZWkklJoPpnogujHeoDkEPVq3CpJufEhp/vvJaqR8/D0rRifIv+rGQM5+ut6rm6
jTjYTRHo8kDifdIhGFPN42p49eJ6IOlGiusix2MiTEYFqo953w37WIZvw/xqYd/dNj5irxLyU463
PLsLJpMFn1bs/1sTMLArjpVarvjCTHdGsgCTE9bBkWOuwc6yOoFTYAceI855fpzr8QzOvN1YJc1z
HMn30YFIGdkdS9oSA3fJcl1YJnozcJudeOimfp/Njobzy6y/i6qHaWyeykyfQpimYytZFmV2syNV
XSTAKXPiV6VRvrgjFiukVXwgsK9YwXQHYt7BHtdtlMlypa7cq6pKfRYt09YoGAaVIx30MNBMeBFu
4VHshZVv+jiOb/rG464K621msIZRsGp6o6vP7oC/QGvD38xA+zMLgUzLzbBp6vGrrbS/RwaM/Nv3
2NJAwr1SAYQWtE16a+j5JzFRxB9pRdyAbRyMGrhqD8FMDNU2Mfyj6fTwk4gi4DisoazkPGscN8Ze
hqq+mkZiPubaP3d9WF3wEtBWLLQqV4XdFd5ZYspKZ4yvTOggian1FfTXe1nMRwXGdyvBrJvGgDN3
SJc+/LqxZiasQf+B8BAARRONoEQwbovBIFXMKcodbe0uh2V1DkIGdCgMbklvy68HpnSul90kkdmc
gGUgyFp4g6qAxoMK16jC4FR1rNpc54uYm+C0+E8O8YRW3aILCZUXH9RENrua5wcvGzzYJxTcIUc6
NK5xjfK2OfQE04Pdke2JOCnqVJmk96FHrxWHkXlCktalEIw61P0jMKdIzenBcfstzMnwECwk3aGU
946EvozsOMHaKDa45Y1rEUzezvUYS6QR/Y9qOFBgxh5Mga6zsJFNxXOSIie2t4VH9jCp4dcswvfY
hKcLtqM1fSitMVmTa87ratv0lIqmH9Ns2WL/65fIR6/eqYh1JM0jGLrkbAg5M36Nq1WcWMmuaQjx
SBvrfSjt5KZsqm8I2fcINME6DFxLscoWyiaeeCjSDrxW9lhWhZGqWQ4r2wGxI/mTbHRQk5k1PMJm
wm46npLJ9I65ro+cldWV03mbYLGL5y7aw1KXlDqpToiwcz+qBa7cjzFeUpwq1RA0QOojRaoNFGR3
HvqztvsDIBr6EyNjIjhU1yizbYYypAqQ6vzhZoxvEysLtrhuMLUQx2AO07Eo/JtAzawiE/w8dhGj
wkiRQoWceprI4yFeaAVLP9YvElwoSQhZq3djRPgwDXGOPhHiZWb71iEb4HYPoblNGrPAKueNO1Xm
OVGALgLe1Ac7NrJGcyKpHxXjg0x7J6Vl+9F00b4iRdrpDOfDEYwjclt+COQIWY1mrHGi4QKkPrsq
g7rlEeX73krkVZ82KNZEx/6a8VKaTWyRsYsLzYiXmBjMIHDHN8Ps8u8i8Thhrn6I8vGATp+qNUXy
wnv8rSEQ1o3+tlGkH2RL6OoQw75oPx3De/Ey5oSp7U7oqjE9VmDbkNEmkPxLaeorNQYnzkiJrDo6
8RDRF1SFu6rcgYAF+C8IsC4dIgEziNGTtMNrXU351tawZDOpW1KHeOzUKmiNilVTJ+feT6aVNbLO
k2L+dtzc24btmDBvpHAquuI7BMiBZJQ2NGiOMjJeJKG61NJZvA1GeLHACSBDSmzTNvp/ol4PbT0E
x6jETq/4uZziRHLTzLCAgVg0MmnIiQUrWealQwD6n9I9dHS/Bl+68ud5uMQSfZLW9VdDThJlmWDO
EWPydcM8XCe/grMtM9+AFNzphJ22yQgkaGzwJUyag8Hw9oavr2iQ4SCLKy0jrElZNh5ajw1JTJQe
B2HIbqfBYKVntrx2BE9zQircJsg32Fo7XtFf3GBkhcJitZZ8tDyf2Ubu83FU6Uvjp4cuRxPVxZs0
G4pNarAh8Pr0djZQnkW1enGYVSCRIZ9vAjq7JGw77MXwl/mHyPlQ5vLQirJbFeDKzKz7iVs3PTbb
ocrgAvtQpHFRXrzBny7pPsuanQ8HGq69ZJ2HR9BheIhwxSY3gjqNYT/WwtJPOpK/q13ViXvPQzFp
DH51qAyov26rQEJpPn1Iz5bYyrxxQkKY8q1mPTi7kIlUZTKpNdN562SuvSQT2Qj+PHTG8FBVQIhO
NEgmGENebdtqrlgbQtwCEk1038+ugVbCZba3qhHafe4s2kMzPyj6VAB86pCG7CMBLu3yGJv+Sg93
vTU+5tEc3Hluf8dfjUrYsgMWeM0L934AyQINjKbJAMDkBf4ev0C+BlDH3mJkN+qGcNupafMr0/TT
fdlwSLTEdNZTnz+MWNnaKL/VMAIY9RBTo7tXD9wSy3Wo3r1ki1fBvVxZsnkZSBxFOEksrWWWcjPH
bb2NB+YFfo1JXZdI4DAOUBvaiHwMogElRmkLCUkvwrdIg6EvauMDxBZr3b7Ety3kE8fBVM6kkWLU
31Y2xaRbeCgJSBckmwq5CLeEH1E4qJoPRhRBuNPDPXAcuIvavC8rGnUipK6MsiEWHEFdnsICifhW
yDSXh8Yn2aKYZg7P7L7WUF+dCfEqOP0XnRGdxerAfDJ607mWIQ8siup574hsOs9sAeYow+5hIAZO
s7k5YjpGdgG8AC2q7/+LL+znXxe7hyHr/+8L++1/+8ff/+ff/P4f/uPv/v1vfv9v/+53/+n//GX4
Hn/458eSsYfJS9iWS76d6WhLuM6frGHeLxjDyLyT0tZQUGzxZ9Yw/QtuACVN6RF77Fgax9b/S9/D
HMa4gPmfg1oa76jUf4s5zCPG789y4zWRgJZjmi4iZb4OnncsbX8eKdmZg+eYNSTb0gYHgr+mgY0p
dpLFrVfkdz2zGhr2tttNpWi2Ek1VpjKbgRQi+lbSITZjYW1iKIIzVgfknxNsVm7/nCmVZpJdooUQ
DI1iq0JJOZFcUODjT8h3sdvgM0rzg9f1W6AVtBKEgAegstlqK5CmbECxPiJ344Kb8aq7Uh0Cj/y1
MXJOeZa9jIrqKF4AufVMVUTps5rVcG1UrDoy4BOHACp5isYCPkK4ChI7uYNTt3KWMYrRShfJTe/e
B1nx7fqS9fqMTLFvbmVOJTNmKWITEulZz8vh2PXGZ5UyTdctChpbH8s4ZS6olcPKgx4VwA5ymWHv
uqm8TBVDvzChK7SAI3knwwC87Jq4OxNrQHIgmFkWBhMHr6NT8pe212ArtCqNgzKKM8XGCCzfIE9w
tNb/YvL8615m3rp/5mX+L//9d//wm9/+77/77X/9X7//+3/8yzeZP/mHN9n5RdnEZ5qmjSOTt1Pw
jv/B5Kl+0QJchMc/ttDLW/knk6cyf7F4uyQweq2IQPb46/74JnMAYB/QnA2e9Dgj/iabp1L8TX/5
Ki/ICiU4blxtYh/9J+mwU6nCQHTcP3bTtquR8LaN3XKlZgFjKdgukZ0UhxgiNsZ8BtZWgZ7PexnL
IYNp6DfbrGSQJcN+K2v2fSSg5ERteF+GX7+EFuyZHk45zQnqSfinFTs0/4alBWoLDO5FgRLBmDkH
PDvFBtXcDUm7gRiDu89CeakEUepw92o2mlVp/ghKZv51uEjbcGC0u7Biw+mq6Ds3a1qa+eAmbbG1
wsWqKNBDSPfT8kGG2ZZ99Af/rky5MMOBuIIAjqSImqdmWY71GBmgEI5r5dMLd1hPUv9WL4byPo0B
DtkXmsU3j8DAKPWODPT2sYADmPfXY+6cDNifl9Z3tpg1+5Wd97AmAAN2DcweOD9rn74lF4x9Z/Sw
WZQX2yhHI1UY917HSeBBnXRBd6/zgAq5z2zsM3lOqYojZCyxFZSF/mGNcGHcAB2InsMlulR+BtRp
NJemd0iM4rMbKgxdAqykVw+MaVVxD/UpXInvNOp2hVk/epP5GQo57Ot2OC6nmhiBbdEuDpWV7TqP
NO1ew1AywoKMwAaxSdtAd+3QVXfhUFD/Qcuo2RbIbHpiCHhO4xsol0wic/maIjGKshBhD1GBbtCQ
4hZ+a21+4nhchWjZetztSVQ9asXkLLeGx2Z0ns0sYGA/+8gw0XRsgyBFscAPOjTOvBu69pxY84/a
h3cmm0NNVxIxU1vZQKzEkgCGD5jFoPuBL9H/4XWwBJoFv6c1rD/xgxmOueaiqnaW6b5Esv5gs87j
0eVtF1DuuSVUJmXwmc/sebiGFYmRs3LlvWtKAiq7Vu4yhnaOhzDAbxFSpC1hL1GJAXbQT7mZcjpT
6VP2oqLjvtvVtGpYhQR3ohnjTq0XzdPCD9bW1mksdKvJnWmwH33lzsx3czs/W64wDqEtLAKNwh2p
CwHpy66Py3Wahk2jyvtutFBAjKi6WiY4OWulbu73ttcv6shhP5PauQp6NHK1fKpGTCKqJFxgsjUf
6tBZxV95Od1pezhEXvUk4BiuIF4jqEOpa3bq2emKRxOs1xoI5akavLM7Jvdp2D/b2EjcgWAPo34c
yvOC1pXJF94VMsN6UszmEZgSGkbbj2jgbee6z5sXt8fVllXPnt1u0hDZQwRnL/KRTJArwnrM6l+4
qnDyGXIr7eqhsSr2hU1/3S4Sh5AuJh+rE7C3z7xk7qfptktaFrV827GbotnHfWd2iLG86g2z4X4U
DLvDmxShnV+xWiAY6EswHdx2IH1IGmvfAys+8Xg2s4o+EpvpI4F1YwnpoiOe6xC42alrkW0FwdSu
cs/6rPuIoWHGBDyB/RnkTwouN8lHi6292k9d/FEkzEbTUX3lKQSSzBuJ9LSp6Ce9kAVn70I6+Wtt
Ex3bJMm1KnqSvYfm2M6RtZb4AZx2eg0GhP/BiNxRLu2hlOtxTD9iC6fEHIcvYUMmUerGzdaru7ek
ME/LvDZFpxRn/W0gacuMqsfFgBKl1+auMwzOkWk+T9I+hXMV8YCISYgMvLhykNc0LuHFMuDExwtJ
pOLzB9IYyi+6Z9pFdNyj4j1O2Y7guavH4zDDXAnH7NW4jngd2LCBD0LMs+nD4bslVHTtDZL8GKd6
aOdxwsbiI1CjBytBa/gGElmNZWQcj1kPxKLuCBtzWRNjlLdv6owMqLlAm96c8rq46xwL9R6/j2Io
WGWX3yyuD16Vk2A1M6vzKaai3n1vTPWWBMEn987Z19EdbCpMP8P82KDv4mFOXDUNPO5VJOQumeEF
C7rrVeuXB8NMMMzU+HJnJh1wbjTtFU4VVaHRiJM8Pq+NmkoVSm3vHkOomhiyTNImHEw/UQlzpDBf
rHrRmAZkvOIFzRDQGIlHOp9ujm7eM/wwb50YyI5bMWcJTf++DTmQrfljisdHy+rARkYW6LaOuVUe
p6+RGvBfhiiyCBjecQL5O9fv904CV2U5uZjJlLtCLSGDERNGwyLJ2I2K7oZDmYKvis4SaiVOtfro
Y0AtJ1Cd7YxCxMA9vU9+tUV3EYYfCs4SfbGt2VTbY34K62G4EZl2T0JQkWeme8DmgnrULWqGskjR
GuTQeJHTC1IGjDlUJxvMeVfKIpqsN+mFRXxdm92wntzq1AlcHXYZ5mQvZOv+znej28gb4lMYlm9w
qV9ikP5o85tgXwXp0S69b66CGzbc1PvFo58hk4oWEO8IKXltSXJfCO8K8ubiRKhOBRqx5yL1rzqj
u1W+T4yie9cm9tabu30UMZu2uvg1qAZyNQN8GVE3P2n8izThxwE/SbrQhAKXm1SH8UqV4itqJLEu
CSQ6o8X9rrr72XQyFBnQYl0Difh48Ua9h64ZwE/Ov4sU6aSb1uDCceSjd4nU3tb+V6wJlqqSflGn
fRSdla6sdgwOcfitguAVc/gm7p3nwBBIUUQPmgF9IPDPYlrSwzyUZYXXvHmQIJkV6W4bO8N92tnn
fync/6rCXdH5/jOF+//4n7/9D/8OOstflOzLn/lDyS6ovikhoK8odymJ1Z9Kdtv5xbFcam8H1Iqy
lEPj+0cui/sL7bhFPWArSzrSpS//Y8mufpFLQ+4J6VpLt2z9Lc23xffi/ZOiXS3SANtkVcoXMoW7
/Pevj/soD5p/86+sfz0PY1A6lURnxroUrLIwKNopPLGaZgiQiVrKRVzhHYCdTjQXkU5igYWXWEzQ
oNF1tp6NLztEEllXgNzGXqBFwvtmR3N7ciYLcnDM1eQttkwGVJ4JvSoc2IBir792wsBfa7fZVDTT
KBZbLA+2vq0pZjj42dNheY4X9m79ijrSQTqyLMYL3LzgldgErmwXNJur2AY2/QiLtalOptKI7v1g
D+YyXRXafTEeUBDip0jIPCTtDMQJy4L1yPZd2BA6uX3DNb+no9ca42FMqmPLqez0c7dwoH5KhfjP
wOjhW/mPIrUWRVh5gHh9zbqXpNNxeCtxjMFq3jhz++i0IEat9jkiNtKywvlQxL61M30gktMrz7Nf
t0at17qKnmJGqKjmH4y2n1Zj6gVgvF2EB+WuH8MEeVuAnbjGzJhYE8lLBjU5i/rbtAsuNum4GwG5
gtadPTQimSLOX5uweHPjEqQbgTyhZslozw2KSbN/7cu6Zc0GAiBI54X4vgt9LCJqrDAz9XJbENOV
65+S5Io5DEnVRY3XjQfLrZ8z5GQr5Ecr1pcSPsRQbxgMPnYkZh5KtLgZy6qNzpggjHn9wyIndzTy
byHwuTBx+azc9mNqph8T8hAagKP2TWtX+yNsE5OKt26IWwmZ/iNPh7IwTMi9aBhRgyDVigg/SCrW
QSM2QMJ0VjEd3QbFtkl0YC/GJT8L1c88ZhAEoMxVSuzMml1oYkWwSbNg3uPFmhmyA2x0rlNaV7wX
i1XE7LN9Yo/HLp7FMZxa/J6WjLcjO4kDYbt8Xz60+QbH82rQQIsAKNkHkBDNygbGdqNLBCQeiX1t
RrZfwQLZdYlRqwYcnXPy1ot5PqEkgxNQ1HtlL80pP9a6nXM0rO7LNM2fuWJ93VrkF8b5KHBT8iJJ
u5yYValyS6ZDsq0VN2+r5Ei+Y33IUrN9qs8BamtCRxCPO8SpdXH7MszjV2wOxiXLGFRlcvSh+dus
aOe0vpd+9y5psGCrfyQsMQsWyXw+PPR6+cQgzc41kdDga0j5fc3a7HURyFcmJQYSSwbCY/ZSZ5CY
gbxuzInol9wMT9ldFfTmSSJ8Qq9fz/flVFADg8+Tw5RTrJnxjejtu8IcttrP7mnBn22W6HEPPna2
GXClrS52iW8yqRqxATmFOFtlf66r4tseugf0HclmjtCECYdUjMQZzkSzY1N1KDdQ0+2iSJ0M4laO
rPL/L0nnteO4lUXRLyLAHF5FUlTOUlX1C1GROWd+/Sx6gMGMPW7bXRJ57wl7r000k7EVBpWsAMKl
KUEfYVxnLiHbITW23c0YDPWBWMM854gyjbTflanV/f+/2hYUhDGZ9MIq6u0Oq4acF882D0kEgaSA
hlyalL8uK59SEP2mfpJ5ZBlV6EvZr8UgxM2BlOFEJOEhqyEzQAX61xbBbqhpm+RGI68VYwl4LlZN
SJSrwfN55lf1CC1DHelvdAW8uX63zAECX4fFN84zV581aqpc0J0QeVIz0hCa0rmwgk9Ba5xGHA+E
zvPhpeJnV/U24KDSrX7iBujTQJnjBADqtFAeThGQg6bUXn5Xfxn69Oog8PCvSXaG2QY7EGAERZHc
zemhtNIX3jqlYHrQyuG4K8P0XE7hugTFYxcMkhxJ8DdknbOLMDP8n+yZIR2H6EdRxJSpz3q94UcD
R3IwzH7LI4ekJO8EJh/qzrK6MxiWzz7ybToFTVrYIFHIOpIWtNWyRyhH/xS0J23R/g3KjKTQSLZw
UKSB4UYeqZ0TKvMeZM5RDgL8syZ+GLSS3bLSQNsIoQFxv6KT8hl/z7GFISUPWxDRcCsAoLEqZYeu
tv2BLb+6IvUd9uoaitCejs33IEN/mEgRbCNpVapWo3EnJAortQ8u8pxMdqOQIIXyna14QFkYRD1r
K5VpVg1CvdH5NGY6UyXDhgOKhfkXABKgDQ+heFrWWGz9oOZvNeNzOrA1imfsrj3upUiZkaUJKI7l
NvsbI/nhKxibxgDYFaZkxf9SRZwadS8fsoAzs82Is64shO1lxRbHwFeXdVdBDuKH0KWHbMggkKgN
QifDn3ds7d4A6gvI72Vt3ZTGq+zJs2tazCIsfa8SRAvGyIK1UgXMkEVx6X6DoWTIngJPFjoFCHJv
4ASIkANNcvsh9AzmySTBPqF9s+uvmLw1KG0gGxgxHp4IkUpZjY+yhKmQ4T0iFK30QkV5nyTt2jWo
/6KhvLZd/dRRPRZLteC352rMdgIRirapVssUjQ1oGYpbGmpWAQOvoAnVsQ2tt1TaMGi5DPzAvJv9
QZ3E7yqpNzo//IblYOQIWsEMqv4KunCfhHumckuq7aceoK9JMvGNle1H2YLo7q0bnPDezSBmuz+x
bwrbqNe+TOTwBEr7thlCdotVBnlcvmodXrRWjs6Zdefoz87IqW2W6ZBrGb3/B3mpSgxkpYLNJU87
vFSmwKAmRFQE8S0MjSsJnWdNAdCdN8ZmLB9TjdABJbpvMzJbdPUAXayWDaoy0rWhrEF5YCq+3cME
q2o1OygFG3glGx6subUdQsl1VF1AZYRbnVyGhOQ2N5zRvQvzRejLU6wiHCBBHfDvCiTnUtFA3w4l
LNnoQtfKQPhjSFZiUAywO8HK6QUZlEQbbsywvrbtcsMG4VtRwWWxWHJA8rUDImqitiZcjqsnC63N
ECjDpod2vdLl+RoAyHcTSZFcQNUjUKVs4W3J6FTrk0TAGRO+0B4aNpPgBx9CLT3UpgdcQ6J2bpbr
sRW/AK3+1DMhXGZ/kfXiR6mjXYDUzanwN1hRfRbm8kY7i9CmncFXigvKVHOSVG+3QVJecr6O2Gcw
0M4bOQ1J3es7eaMZwp5slmU6ghg490e7z02CmnDzhgFMIUXSKW9rteW14RRGXMWFTjgRhKTZeKLm
ZApmhn9WXczrGYsGFtrgo/QB3IvxL1Q2akKT2NNq6G7BhA6iiAooL+zUMTtJqoPAprqYkQDnwRz8
jRpHAEcAo5sEZogYzAaiVnS/4mnVqASFIX6ctQYH1SipB6hozDGDM5cegUV+hCSDnB8PBB6CcTlG
3R92q0ickHLUcHfaFptVLQwQDwz0h0U18bv6IBqb311ZPAl6SzAYLLUVk3ChL5ZER+GHRHDGZ8az
A11OvhBPWfVlta9App9X4sQnM9HA9aw6XZWH+IiKJ1I7gRhh448oi9s8heF6NACGtMsUPceGFyYF
82qeEtZ27J7P3bOLSkYsxUeDOjql4NHG8j7k0dmv5I+Cl8SO0+F3Zq6gk3+ediKxmlb0oxljuClS
q6XQ5QWp4gTGVDy9Q8Gvt3HxPY5quq8lK3VEnl8bCd8hzTBOlBQx2Cp2QzHtZVBHbqIwFrCCcK32
THsbMZdY6V99uS6dWEy5pySW7aX/1smYm8oI/SLqpkcqLLG1+dB7OH7N5U7SCyDV9AczyTyONQ7M
y/LOiwOdCQaZ0j2+KWXqPsU4tqvyIapQ05CDIogbMev5GswldSJz2kQ7iNlhb4JEGROQVyxq0XeL
EboYA/EwaDzMYQNY687/RvSV7Sew4/xbEVoPY/iuRvF96lQnrjgUJpQD61qO+RKTgtsdFacwN8la
x4XsN/qB0SMrGFH8RvI81DkBrQ0miKAZ3mK6NM5bFe4TWRaZXqN+BjSeCMnZINJSgwS8CvXxJbRP
SYN0GMT9sYb0tmpJA3BQMK4FnVEXjq5bO1K2MKilvIyinqhnTD3+khQlT9+RulA5dXHNiiBBn8rn
Pfh8Z1UGkDq3jK3YkAcwDNMjVFKiz6LhMChWghdQdyulzy9aGYJ77EbixRnylcTNGEY1UjnrO1ko
GTGio10EHYgfekqlLhrXep/8ddaF3J+viee9mFMEIeRaNwajySAtXqLMuNqA5Otg0WldCmGbQB+E
D2n5iFlHO7iR8DmaNXrkrrEps/Deq2dFmXK7zUeYmso9b7gckjnAsBeX2xFrzxB0RyHoWndmVhvU
iYz7iUhxZj9RlJLvW1Pt9LP12YvvcTKxG6mZJE5ZBJGCjDaRbZktaHR6MrrcHufYoDPZMdPlccio
2YcBGyGaJC1uN3PWiBzo1L/F4b9fIdXDrwhHohw8Ta1uszm9fIZpoiW/T8s/ZlZKBDBsiDRFmR2D
ZR0eaTznXTXWa1ylvkoKuxgb7N7FBATC9NtZfJ1WiUmY0cAqK8kWErDT2E2Y7HF9dF4GFIeYI8ai
2ZIRzdPGzjs5WwIRhqaOJL8EnI49jlNQAfY0sIRQChp37HPfRMfeqhpwzMAXuoIgjyO0ZrUdaDQV
qA5Z4GMNn5H+FMjJ0xYjbVv0z0ljR6+a9ZH4AirmHFRJSJ7CEE64GdudauIInet1k0yqI1OxEcE3
A3rpsd8C7LSVLPgUJyTOFnqXrFjCWPlDcKUUQb4qrhDwP0mXe59YRzHtgGPQsk5aMIdc/NVBj/8A
0P2aGnrhFhXwmEG4SMJHqxtXht+baei2BkpUK/V/RvlhTM0pqfPPHP0/oRkIy3q0CQkKi1Vs7iaj
KD2KNFJwEk7oWIjP2YiXHb+IryVvqcq8G+rZusI2RJ02BduqjX8ZSHC4FC+f4Q4UBrodTPcxc20w
kR80o1gBhvRWIJ9MVAEatu7Jc81rF/bqukkzjxXKczSl3ylkERcOcQFWt4UeUnwn5GF34Dv8DL6Q
uniU+vodIFwO+CJ7CKKQEVZsef6MTY1Z+KNs5ycyNYBn5ceyos0ikcCRRBy2Zq97hYnfFWeRk9Sp
4YZUDKaA2bprLxURhHhquh+ClMgVpkwOeQLQ+K1A4vHAqXwZQ7HMxUmtrjVRcnLwok7AGVU1AeP6
hLNuDDPUFK3KL/XT3eg/Kg5ynINJiFqNKXjif6umUtnTHKB0W1QcRrCOH4jtsjWXo0DUQ+7ocf3e
BhSSEkvQRJauqGg/iGOH1FV6rRiEDFbQOmEcEdGI48ckZBDxmSba+ui/lLZVVjh8Iwd/3SVDa2UP
fRm7abgXMqR1GIkynOiJo8lubIgh+hIFuxQtk1zCsFL2NOzsCKb4z5/De1z0bpQMCr4EGHdlgmuJ
xPhCym/4kehbZ5IWmMv73Rmu6pHueDUHx1B48wf2Kaikc/gARB7GvLhHRmEHa0Dy6DeoVDSxfZD5
WdozAW51iDfUqs7qYjKLcSdEHZs80zzXAukhgpgz6WkQ6KIQz1xzwb6zhJSNbGNU/lVpgsnrBfDf
AaLIsdkzntdRsvBKU/P/dqyXcok6o5ACAgYXvpepUP8/WsTqzoB8gV+mPJMBZgs5Ic2QZU7d3JnU
wANM+RwHfxwpEfGrsqOQbZSl3wEIiEk9dZrEyVenlyRT32OLRfJE/qwb82ECUf4JGzxguJPZhsV3
fU5Esl/YukoBoUkavfQ0gazSAKCIoji6hcj6VcfE0Mz5q40V0IDqxOyEJh4/IZQhI+ucqrRI0VJ9
cKg9hvRgMQ8a2oVCH05MD8o/BtWQ9LqMDFInwTcn8X2qXFxqR4xCf/jzUE3jhkkmXbLH2vrLpW8g
up+WIn6W+vwtlTFg2zZ5DGq5CWZIHoaIw7JAR510wButKTiUaGOx4iquUbAorBAgC9H0JM/H0ZNu
R4jQpc2wWFEgBiUr4iGzND5DPPBJU3rEOH1HPtXpRAfdzSj+i2KQnZqznTcII31w6wYVVVH2Hpsi
sbycDZG/D2J/31bGK9Siwa0qlMWspT3fZ5WnmfS+RG1dF/sQBmAey7a+qovxBufVVBN/2k6oN2qZ
nBeatL9MBks/06Mk8dTYYCpnonGDq6jp1lYvBE+oLUK1pR8lYruVMjMN0uE9GquzVijKqk+kl85N
v9I7n0Fj0v8lcAGTTH8OYndHrRyuJyabREnM7wyeclxRc781MijKy1TByiw03LJxzgvlwcLMZW7C
tmis4GqNPIr07/xIaf4eqUB1GEgnq4LkTKOjBBZrBRmWJfMItagOJMqsjvM3Iy8HXBeaqwSmLtAB
ad2DBTGKIrGLuqLyrVnJqFJ7mCdF9hqFiSBRh5/qqGMxUmlZGmtQuHIYGyY6ofPMZXHlIfpU8mKj
++KNTDXKK15WtsHdNuJjZV8krbWlIh5rjuRU6m6Vwe2PCyNp46PJ8mBH7M0VGCGaAvaQmP4K6M1N
ASsqAyKiBBfceONWlJmeMUjHR8hFjpun2pITf+4Dxipxhbszo9006cSgWQJTTQcgB4l/RuH+kZVM
iaaiIINCmm/DQmwbO/Fa88O7UybCfTQCkuRE042ZQrpbJcsuBXPxLTIfUGgKIDaUevRECGLnDm5w
pyv5XiIPd+WzH/VIBU23DN+IoBT4JUyGl1Be6iZh+ND1LDnroX5YoNIHlVRluyTixE5VHIP9GDEV
GQlqbrgTsopQb1WlE+hEpsd5lFaOX3LIaAIEMWJzay/AmQhYPVncpEcoIN1eCM9YJ43lmzHtoZUO
NYlcWzgGFxZtww6tCL3TJByx92/jTM235M5CUZ5z2cEPRG6cZ2VVdSqs/FSYWHUHi4tFsoRzJ4WP
ckp7p8FYQ1zJTUCJLXBrSXhtnSaAyJqEIi5BPo+0xKDdZAlgYSvFRdSwcxWmYRupLQGVYeVJI2S9
oVuuBykjtF2TvMkaKH+L95psJDF+WDkW676TRrY3Ap0PZimmVJhZ+DcnFRfENODXyAusd13zzdlr
+1Zo4bFj0kxs3S2SiluvyXuxn985jkBI5OLrYFaJzGWqRRtVopgKw4w1j0gKkbyMHgDyC3YxczuK
6nevivm2q9U/XPTTRicTd5bi1B0Flp7NogxLjHE6TLgLez+/92FMj2cClSoyBJKjv6DaFIu0nhBY
mNa4rMBtiqhKZT9UCEBKVUJDphBVZyDKbhmAsEkw8ss1zzmJdpumgBQS9JSagtB/dqHJ4iD4IHCx
JGCSE1yF8tboKrk0iuERGXLWSyvYZ7i+h1JgnK8EEvguJbMDXb/UBZntHTieLIG5i2ZzP8pXKwfa
MCp4/bgymRUyDk8iIlkSYVvKUK90vIldK8ok4Fm/yhJc1HVCDKHQQH7P3FYgKmVdt+TRgBXMBCiy
OGeWIkRFPRVZtBLWqtHM6TQoHUXbZG5zIopovkdvHtVL2XFIK9a0UyIUsXSNLr57mhKJmEmzpQ4V
M8XAsEiULvZ43AICTrUazubI1adAs+6qSzx7iTEZTqNw0mvYbExBzzxyzQUnUsE+zir9YauCkhIN
Vv5SNyobMTBxD1QKbRPgHzzHuXyWJpkFNd8SsFiagtEAO5TnR55/ljd59ytKeOVTfHhragP226Gx
6lhnRWuk7LywEoQSWS4V2MjZMckW3q6lu8iRE1vOgAoFKfBSJs4d8YXYEvm+hwwHxNQ1r0lnSNZF
4kUsIDtiB12zSaVSXKpHix68jN4VrUqdUS9/21n5Hnm+/aRiReJ/ZrL6JLPgNsWEC+APLTIudQbP
kEBnfTdL2nvVyig4GKEZNJOgjt/bTHk1OXYcnKdI+IsQ2MVc3kM8+uBKZoB52ecYfhf1HeWE1p5N
8Ws2DzFe5+SsqlAqSuYw5ocl34MO8Cyx4fJDT3ZK4CX9YcDgxqTU2HfgzCDjVyeQHv1u0O85eRB0
rFDmtLsi3YzwYLAa0IPrIHv8vbwFPVslSbuZ5n2CS2h1b2HxlPiYcadLC95hVm1yDmw2JXSyMCpG
dl8Vk9Ivq7oV+nHuXKW45sa0YrvAQOTDDJHEoY1LXuKgH32/sZkquYr/nP0tBmQ0R0wa/FMe3RqG
oMN9yk9p9a+nHM+m71wFNTaDNXrk6t2cDp369Oc/X31pxntUQzgLN9b8Tx9Y5uk3AdfgvCcFPRlB
zx70du8DRaqj1gvNA+6kyt+DB/KzvVW/1+pNJFpcB60yl9aaTOcJynDcbMWWXuwNDebaUn7LhHg6
7CHJoWXeU15EfS9jci5ehvS7QOOXeEg9O03NX9c+C/E6q7eg/IvVV67pHCAENkunNv8XBl8tcFOR
AgKyNLzIHFYW957O//JIBx9a9iX6D1n+8hkB+epTlm6KX6xlhpVx5fBD9xB7E7ZaErmisAYiDqko
g+Fp8phpgKgIgEb5Jk5sCSwBW8pI6PrAiA47eflPaizUPc8MdrOR8JZRjo/6Ty48i3SrFURUWisM
rPgwCUEB36e2t6o9TPiNoZAlR1N+Rjxu6oF0DFOw810y4Hnc9cpbOxx1Tu0kR/Mdbs14bUSbMdoo
wTZXT/ydCUHWxnk2zz0TIgYBvY0124KfGVXVJuhLp0SQKDBYGYZ/GGXZaw8g28iFXfw7Fcts4Z/G
6S4y/LfgGQZc0Crja3o/xDT6vjXhk5DRKDFAmlOuAmZOBr2HHG9STMdUwKtW/0QtQUXKI119jFBZ
I7lYSZRSoZG6LYGFy7DdEgwgNNScWOiQd4LPsRcCmTm1XrXAgE1CIi8hjgGG/8vybD1L7638HlJs
EJJ4TpNLWv8LxNAbjUNVbFtYWBFcYaSMiht3Z2KR++hUQWCSHgSaEe9N/oQdC99Wj64S5GRB7i5Z
bw++Z3Khpua+0WqoN/K7WBdOwVQijJEPybfAWtJ18V/xF3Z+cs6vATa0ARLEnH3xikjxPqvuUklK
xn0U/7L0T5J/EtZ5RvyvnpiyMWxIlT+RzSTQukm5TsPnWJVcsXwmXOjonOC8sj2InlycEpjU6csE
YhOyzUlmuF3IK3T93zRckC0jQwQ053DwydPfSC0tpqGj0q/IN+43TJXfOTtsLJArTjPHQrwcKaGH
coX+hxAVyO2J9DSczHxE8ieAXZePkT2xw0ch4qY2dgmzxDl+wSCn7ghX7cQjP/yiJ3EhQ5k9eMHR
38HZJ+Ya6ylOB57yki9peS8bzpyWPwfqY4cS+1KsbCOlGfhBtf8hvMaon0b1p5nvpvhWNMe0epU4
ZKVHnJ+C8U31P2s+i5AJ9Wi9lYO8+MidDv1W40QBpVSBsDe/8rgzrLM76Uv4aABhkfZOlUVs79Ng
52TEywhUXMmisZHp13M4ZDPgnhrV30Bfq/fxaux5ij+H9pMdvMtsa0VJoN4mA1E10+4yVNn1AFfL
v82MVUHtiQIazpqI4UrZY95dhfObmfPO89QT74JScEWxBYl22Rh+Ru1fyk4khfEgV199vWmZAmsI
hZezx8RCKxrQ7UbLW1IZq+lGqGdC90LGrK3we8053Kd4YLdJmRurWAVNRwOAQMeN3fm3Qg/CerlQ
3B67Oa8bQrKiFGGzstzgag7abENYtVvwNiErXQkgjVKccXHuw1dpePArJDollUwJh4yV85RR8MG4
gk+U8vFVmHqphfR8M4WIFKbWGX1gdhFFQS+4HYSKJCZOD9Rda/TOkgcy2BVsU4tgA1F8TvK0oGF4
9BFUsu9XIaD1wkLSLdet8pYUIA5V3nOmDSyLXF2tbZ1b1S9qN/QZxZtMdOH/MZ9wkuIDXclTJeHF
7JF1k4YkVG7MP7Cm5xFELgjBKK9ZC443A8VlVQOBNYCJtcSLwgGl00cAlTQ0JrfF0VowhEiTF0aZ
br4JzT+iNKlLuIow9gUa0pf7QN2l+wIm7wkvKE/veJgw/QzsALPux4r2hnEQ4/Og/VN4j4v+hyQU
m04NA2DszlRMk9qup/ljUvdwQNaVsiWQZcM0z+HhDxJp1ZJQas2LxO8DAwhOT35gLlqRA7RETQzM
n1nJF0wYHT+wyKA1Q8JuBcicJDSj6FeXGiElSs5KG36N7kQlwE+ITCWO/sHEWsuEpl/k+PhldePU
8ImMFqzIyTbTdwURB2/K8vG25KliK960nYHeh9EshXEBCNUCYSmQgjpe1PqeUL3GlFLWT919mOj+
TSy9BatxuTfYh6IPSni00J9aPFIa68Be+SlL/KgGuXhfovrZZAccFxRuAY+E/5chb1I4mn3GyB23
A+M5ylCYhTzgEV1MulhIc9lmF80+Hig91gATrm8iqevC765Ez9pBNF8FrgpWJAx1UsAWlQtcbCln
Dwiq7kMwnpJ02fa9ywOaVW4cmhGGxC8t2omNcNS4UwkIsVNM8Ys1Qk8ZRsJKUwNrF8Qk+CL573Tt
0lkxP0kGY61IuIOWd05etwa0gpIBmIz6TdMdzJ+QNLpdgQBCDECiZkSxlLoNP2FT9NFRMKD3dOGp
LsWdmPkbv2e7Kr038teMY7Rl6iarpWeN0d4HGJREBWmLPEXT6KEl4GcdXICCGC+qHdYBFPy3YECe
D+PXkNZ6VHpjVmxDbfZ6NfEmJrTBYvGV1aOZWVdzCZGph5+hm/YCaUakSsLs0tczejqxNfHx3OnU
T+Zia0fjVZgGzHSCDMfZM/rklvQlWc3CoQiiC6RuFWP/gEZoqzb+Tbckz9CaE+aHkyuX0nFgTpfh
dGibad31OGNY/2mzYUc+Iisxd1VcDmo+HaTYXI/jMlIjGodrRs/QGUTFs/SHWyumVO05wSiZ9AzF
7r2SDbal2TFvGmCMwd6okG6rrWeGzHtN5a2SxA8xsU51o95FDbwfyd1F+i9Ksy9t3lhGc6rKbWOB
hwuFvRQXezlk8E5hmopElAXZ/JJV65Lm4t+YsBWhCTiqgnQRWIumUrNJd21d/auF+K/SCCAagkeq
O3pZ3yrd+G1gYGcBdpk4Pgb+tCVAF2eRXn2mFlNkjg+M4w9UajqSxeVsH8yPKsvp3j4lRr4Z8kpJ
4XveVlioiupLXGzsvQqy9zQCpSv635r41mbvzyRgrDM0VhYDS3OXp6gmrpO1bULCE+5Rx3bEI88t
lh8FpQSImOQeqd8RUXBYyVd5c+g10ut9vhxcFgGjA1CLkPYY+5jlP3WVsS6A53hqohd8SliHmNeB
WQwM1ASbLRxTlZFigT+psTqZR2m3kjxJ/mA+42Twr/zw1ue/ZHfaMQv3zCeNdrJWT6qV8SL2u1w8
x8qV3aqth16WnaM1+wbdXsYS4V85XsuBWwqjoytChmz+8VZzEB+x4jh4F+RjzKUttQy5lZMVXXSX
yZQXNCdeJW+malIHFuUIStF8QkVH0QR1u6dUID0V1hh7uuDZyBvVeKQcwJkEVUx5yvVOYkCagFLx
hg5vus1/IuWgk/aqjf8IL9yKa9qR4k9J3giGagW3MDfIDuZ4G1Yv7srVwk/TzyYxsSuwJOS326Ac
q92wggylHTldTFjwjmIj069R1knfKaMTxLC9VwElbbdK7sZu4YzDNg5QqjkRnKEvLi+wSsSXb2Oo
Aml5VJB2Sv29tHa4tBHfYpmBShQadmwzrjHcvnWEH5mZt+XkDTz86Uvpr2AoV5nxL+G4iK7LyKDj
qUDHPy6hZnvd31rSGdwXN8aFit/UH/W4y8KPUb6r/aua6QMfmfAR6S/6o3p2W/JYrWdJOZ9Lxxp+
8cqkndmw2cckcuN3vg61S5aQKOh28W5ck0Cu783i1Kq3soSZix2lmc6i3TogBmhEpvFclV4v7of+
xd+WKNtJO+fmxRQdrVlrEwHuW9FBDMqLQJ0O6c2FLSKvU48Hhwj38DCypSTIScm/s/lX0O7VsE7t
54QI6zf0X410C6M/ivXB8pTwmrQwym/YeeJnoP4M0LutJ3U43qsPXTrpuieMDw5j0bwajsBz/0OE
qisap3jbriGXG9Ux4PdiM3RL7/wz7dYCTvYLrWglFR86g/Fx3TosiiNCQNjnFFzZXfk9qO9T+1sL
ngG6SD1p406I9zOQQBt+rfLssmPX7UX/mtvPDK+P0g1u2/wrNaqrbRnt2u67p1Az2luEqyJHC2f2
91g9ytUmsT75/AllQAl9HaXt8lV4S7byMYkf4USY8LId2ptu6gn5WltRl7KX9+EsqcVbvyY1OL/M
FKzGivMIvEVlOMBmANL4q1r/JS8AuU1AsdhZb1IHzqy/NnS5MqmJM5IkgR7S00WgS9VBs1gob9jj
rAxSG303o06E2rcMKWC/wrONsBJFNLZIB/o3v/EyphIol1fGNamZg4tnKd1oiwEj9PSMZET+cJRz
HMu87PXLb45j+JY3n8uTlo9w0SLMRwzsdfjOsc3/S1FSVv/keh8pW2ZjK231g6p8SaTM1cu8fGPw
hs6LlSefrtZwboJLKHcrQ3Bd2f8M6iMtEX1TwV92mmr7X0D6qUNhORwKcT9Zt7YcF4gibj82wgVQ
me0k/BloMWqBaXv0Mwi/BIZ5qfExUWF2yqUtvpcf8OMiyq+6QmeLxHJsbmV+qaqtwbbdkzTPtFha
7uv60VSXmrLpHTV2D7C52jbCK3Q4cB25P9Iv8hOfek7dpLs2DgAK6aPwj3L9juQGvd8KLuyKyoWj
6BSCHem8gbCxFeMt5RU0x5jpAZ+XDSOZTv9GkBVztnVKW1z521A48SmE0+d/+2l2ejKOlk9TPihs
4+P0Hih/JA/1t672UISm7wWzVmZW7T6y1iJkd9+N1kZLIR1dfG0XLUsZemqq5AW9ahcTLO+H1F9D
zhede69DwEbBTbFX6LuocmcCA9Fcx+qe+TRYMwNFaaFv2+5LhgvW7azg2s37afUpVi7SBpqTndns
MxZvU/beJ57vcrQiN183LKicIiNWhfqw+Wvc0qlDgNooNgSNtWvD0lM+zch2p4OgnXRtq2e0PLuK
LnJQf+iVxPAGmYPP8mYGXkm2q8rycG+ke8k/FNpLSRhwbcYcOP9Jw3kn7UQ0H707QBzYx4WH5l/q
z/hSmQO9JfWyvt7l49Higy+EvdjsBfrmOP4O5u8cZ4+gvi3KcRoUO3BkevE3Tmestv4G3tIiR+UH
GB3Vo7yztQMWUgTNaw056mwSSNNwg+Otw05gL5+m8qRAD2B+lmeF7W4/PiegLJb3qTMTp2rzrG3p
AS6aOM917+fJd1cGWxxJVnmzCrytrjE8ZU7zYEBS7fXlBZSoIe2CwDtd+KlBxttxu4bSRqKeQah4
Bp2H925RMXhR7ZkuCTEoloVNH2wayIDzq9K2Vn3KGClbK+qcVXhlwFfR9q604h8LGrbFGHAdKX8M
xY4Xt2UVpO265DhGHhiV/hsh1QoLxHo2V+Pqy3RUlq5nyugmDVeacR474F6M0beC9UosYmkvMVdO
ADxz3Rxwsa3ENaoOn3WQw7CO3ipeionuIhkHi4MYBRafRAESPmVYex4NpiBFBdr0rU0vXX9SKHiM
N12hQsLa167V6qNtKWeZtXsITv4/DWmoEs3+1WkMYemo5gIX4dLKCjl9mhdhSjNdjsX0YVBRbUhb
wM3R0D1vSs1WWZYiolrXKM4uEqdBstfbe4rl22HHmCDnPqXj1SifEHjYZ/BcZl/g0ZEpbwr5U8LZ
bjKF67SdGD2grXPAD5Mj8pIr29p8oWAcOTHyQxtdeDNR12fKQM/+km9auPdFHJPcbbweWWUvpUZn
fAjzHkAomY7GQYtPJb+1KeZ03oPLcoBv8kgmRA3z+prsbRF82gmxBZF2nseHEe6EdBumb+2LOsat
LZdHGqj9IYfyyGZYXKvtncU0U0AyHifqGaYXIoI6HQsv8/MdyWIJpxMmhewk8MJovCAs4hVKX0Hc
h/I9o96Rc4CuG3wkFL2AcngYk2yN3qQv9uZ4GqwdcGKGAIQ1MCG3Iz5ZA25uTwBiMP4Y486CQJeT
XeU74E2JKkGI7vOn+qLTwyRUUSohRIYmsKpU2tn0WLwhQbf0Q0NyHitRZaPwD/E3eumJI55e0ZHZ
74j+HsyaiVyCBLjOrlrCJs6g9fDH0lnTYlWuj6f1V/G/R/mtBfNvRuYOLSDrqFs2nts1kOasxneF
skrO9shHan6G9CMDvgUXq2LJ5YYYjH+4ynXNa4Z1Xq1VKG6Ro+ck9/Wf5vAmUq4qy6CMzYmq3nhl
7CHwTEj7EduVZGOIx/Fv5DQPP5vxLsxHI36bHICG2X0p4uZ/QXM1Q1Ywa9JYV7E7VTs5O8rStAqH
s56/c1xq6m554XX/Q+wYf+j/lheqa/EfEN6H67ox8R2zyNd5WXyGXf2bFR5SYStON1X71ydLDVmJ
p0m85PJOC466ecY8pUwbaJXwQm3RP9ImrJqSZT5RjMlbYP+Po/PabRzJwvATEWAOtxKVs2RJlm8I
u20x58ynn68GWGAXg51uWyKrzvkjuS3AWf4KxNPmNsumU0TiXqAeEBsypicL6guqFdOgmwBzc4xo
m0h75qyMBiROG57EbmUBv7MkRH7D5Pvsx4Nd3Aa+7KE72MOeIE8t2rX6GoSqRX+SLhveLHIEx4Z4
JQVlG7+bwwLtvUcyqHjCQm+tlhvjUknnWD4WyVp8gLq3xGjhU4DSdS+nuxgb3kY121odr3lLalf7
J6BTCY/29K8lNSAZXhBMc7M9svbo6r2QrsgV8CjxVLqEKvO7qWtxOWjadSCC0NjF5qeufqjMaV32
aqrPsv+KpM3UcmDSNxyd6v7IgcuMq7GiUN4GMz/O2/Hs+SQe3hzcdOM8m3VsROeOLV7ZswzW3nZA
nWgFTxnC1AXBBWjPTtPWtlcdFtR6AwY9zzXcFDSKEXLLATSGpz75f0JWW9Lst36C2p9PoH1HzHtr
uFQVLttgqngo/qZJdrK5mKQjPVuzVvrwl8GC48VkJm2lTxZeduVxDsuKnkLa2s4xwddXXgrtV4cD
IJ54NipAfAifVeem50eVVOSo33nFT6Gf44mJ+onEOesXSrIwMmC9TWj/VDKP7mOItuU/c0ZqQ7WR
LRa8XW0wKuFKkLU/oMReHhj32lmERMHJ/1LjL/ePzoQLes6yhhOIq9zx/6zg19TXA76zbpsUAPmX
sLqU8f4uWNKD36wr7WLgqIkTGhWBiMd92B2d4BclgPyjc0NMytIh/1BQkFwSes0m4bb2a9IMJsk9
VGKdILM4mcR4MZJOyVP3d6r0U9dcXRyZ+ZXxoXQKcBQEDvlerW6a/MkVlZmMo8Nar1eJME/zdElX
ccugGajTDYH/NuTBvdNx4aAJl4GypeEoyfu+/BHeuwhkkNxSkPqrPmgbPfkrnXPc/6vSq2kzJmBE
Jk1sBbjMUf6tpaioFxRzsfi43RymFyMSuaMkzmn8kPHWq12as+b4mTg0VDqFggMGr0UukgBug79R
jZVkngkdhD+B0eFBkkFR8XbBSNwpd6Ti0YzQvO1Aq5r2kBZPEvZw+nAIyogC5uBoOv0P6mtyEZNo
VH8Zl3CBttP58JKfuLy3zZfdLFtzGfk7TXv32RutUge5yBxraL9iYUuTLcG7lH8Rm3no063uHavx
Ftc/RvlZt49eufOFaD6lLKug2ivaNiQXxSIAg+Ue7kCXMaxvtPKRtZiWxnvYXFiB/BzYpJcXRvpI
i81U7Htr66nfRPxh6kE1uqf0Aj3uv3bBcxzdyYvgtuDM0C4qrQalIs0gjWnxoU2o/lO7PV5PCP93
T+GGvGtNplPSAYlqWZT9b1jZC62l6KD/ZbuaT4SNxrNfyXwMS1Tu6mMABfHX5spxNmp40VGd5P4N
o+ncZz2hKEbmX6CIhICFQD91vLHcJ9Bi8fcAEit+DL4OJVgkxOgZ1s+Uv3zp3CsXQ9mXI2cWYz52
3FkHZqxMqxSHjCdEN8k50JYKZXPaj2nTO+vSW5T+xCbvw3PC3t7Q6BjkV9LvV2JZ01RO1qCdU3u+
SmdvhYY1zhWPV+zYdg+bpyMnvMTrH7aH2iO7k6enJ3uWAmRwXMuX0Tyx5jMki76GhXiSStjAMvxI
9YOzjoqDBbjIGIzgwkRkCilDr2VQHphgcm8XD7+8l9nwIQHQsV8b1nnUXOltT8v4lYarsVjXxoaM
ThK1XAJdSvXY2O70Tkk/yMn1PPAmKOq2ouDQO3EGcCqMGDQUNla2L+JrZ1r5T+13ln1rg6tdHHpz
XRWrhCvR0j8roFbaBsUqJ6XsssanDZPV5ydv2PGHkeHtm+uRXa5kBPXfLbg0kRZkOSIrsw4ANuVy
snYjS39xpIolUTaFf0HwjEyWhI/0RauyqeEEmllzn6afi2S5aLilEWwfymtRVfv//3AMXwNZjB/R
eAjSfyWNX3y0hh+iqaaZFKXbkN+NfhVDAQfZ1eGCMYgNF1M+LHnLsG6t+nHdMNtUHDIzUA+S6clQ
nwce5ywfk7TV01VoH0kySTrCPr/UEDnLU1cXZbeqnfs3rXTliRMlWNDlZV/YImmKW/fx5wQpl3FW
WslPvyanDRYzp2YpBRXcxB9mshSfOYRFaF8xs8wDmcAzzJrjOvNvZvfX8LNybxD+xpYw+w1MLtEC
7/uT7LUZDT74RO9yvGmhZYgw+WrJDmmQzHyq8g8je6fP8nbNHVrEG5g5PNsb8TRL6q7adg/pi9Pc
SNaNctJqhkxthXqaI3nV5OgA9wLWtFTEi0u73kzJLVBezArKuFbpucr3WXtGtwR1e+/mrIrVT2v8
s2mCS+FKBIGBenGQFo12EX+xDH8QTS++GSm/Wc4evniEAtUug3xCY84nAuQiTtlmiWIZ2dWXhaCn
ab64BgeLktKNPy0pG5l/k+WBfQOdAaOq20HXudFI2Z7I87jq+ikq7gDKuYWydDhjNgyl0ziCx63G
dF+skFN51EdeBIRUxp+AdaZ2KOibUF5K9vIOOchBdUkCa6mgjKynrwg+Vqk+7PgpOSerodXqUHU7
GScHE3KPxicc5qnhi1clCQ5R8TvqpPfkDw2oJKl/SqycdJuTTLU3Z93c5Mb64pZCqfjkazfpG2TH
S45kFC3H8ik25wG8jdkgAGtESyZyBUlItTlWtxWXXjp81cTtAyVIhOZk3x5pRwXGnJY92NrSHcob
t+6GC9c1f5i4OaulueisO8sO/l+qHTs2H5rVfPkkjkejWQf5pSCKkO48y7nH1Ol650ahB3ZtYrPu
yEtfFkgk478xJqKr3QvUxQiIDoIM8A5p+KrbGaSZzKwjfVf847h82ekX4mToyF1entLgx0RhNUSH
DIDG8j+IW0ds8U+SN7lEXDcoGjwKk4pcH2T1GrrfA5Ql/rp5XT5r4k/mlkvqOgWo4k4wp00KNjS1
FLRyoGt/nvEZek+zvTvmplTXTfLT+ExH26H4mdovSUL8y0Ue/I9lUyQdyF+GdwswnAt0IFaeYpXX
9Jtfbiv/BtQ8z6Id++HCFjLVbyRghKnWDJTMFTIXD7dt2lPtONzA5alUITFtLFeeT3ES8V8Fz03I
0X8kfH6DD5V8X0rNKoJScFZ3TLoeuAdxz4wMb8EptAPjoHOXxyeRkrSO7ivENhxz5U8fkOhS3DdO
e26KrRqgtkk+JF5XRLtz7I+ttGoq1Jl/sS0YXXVmULAckSrhedSY+Dye/PGSf+gNcKWlmiypSggx
Oj86NPj0e98VVg7xvI36l1rc0vqYZ7+Ol8+JoEW2fJPll4GfzzMuPGgDoh/V5wfOrk18jm/RdKGe
zgFqpopszHHvuATi0+ngCo2bD5rPX1+osCHAJMjWOfeGf6iZoVWBNxEuFtFKV+7U5IpCA6QMT5Rd
jAUnK7iGMk7CDR6IRZJdAvcn8TCIkGgL4NFxxCeLSj5aKJ5IjVromo+b15kbOu3l5NnacxwMQ3AG
GGLLNZ1dwr5d0XhV9RgKCeYYD4rGWcPvNez8/CXexJwmbAcIj12zBjKNxycJyvPaP+reRqzcYkng
muBB5M4HyCGJDSUkZiMClV9OuZmkZeQRu84voIKKmtDNvRCFj/fIWXfjDanyTCtO08ihgcSXDqV9
mq6yaEFPUWHvUzESoE0o2hP5nbNc/dHif8D2FnWs2SGl6QSjo6x2rrgbOqpwhmAzKtcBvMFeiDC+
Z6YsE3Mvf5FVN1frK9LdhcNQW+DISXnRmdAsc22Om8K8dxX8ER9/nF605qGZmCSXSXG01bf4JCzt
Q+vvmf9ZfYcmmW89V7R0YCXkpJKUDbyP+oylHeDk4z2E2Lwuo5fPpJ6ORovFw//1tXWF5zVOPqds
z+dGc9m8VWEAZj0CS7qmP0t9GYxLJgsy8yRzpfRH+u/wPaLis4jiZSiGj6OOqMLk29D+sR0pqETN
QMa2jRk9xiikhxe+XgUNX836ABc/Ib7M5E/fuXjVDZLBNVEukxBGasHBPjj1om73jfWbhp/DR1me
MeLb49qYYVDk31ZANC76brjTbib+lI4Zij2FSclRmcioRKm+0uY2jB8eI1w0oDlgeM3YnVfluudg
F9874kKB7eUWLbrtj2VhzWwulvGQ7Z0evvP5T9az+I7ACwMu5UMpU3SKX+8QsMhXNOEqLNIJ647l
nzxzZe+6Mef5eVTTt6S9WvONKt/rtqr3oxW4Qmagf8ZTna5m9xB8jud9Ag9rJswbkpRFfqN4IBrc
pvwt8BghcecGrXREAvahoX0h5KjSBZlHA0rlcjfT8leGy5YB3tt50QXFneB8rJiG1u24MFfo3WQi
VfSPIb2X4VuDGkb77/CEiFSsCRYkrnjNWb4rUrmbzLgiMZtXyr7Ftq1cyK8rwkWypJEx+cgJrRBV
QSawmTxRipV9ZcVLHK5m803O16y/qLS7emRAypiH25oKdY4MJ6PxGiRanjURullim0Mk0LHEsTCX
XMv7bZbcEfHbwsI6NY5r04DXkEI+nAL1t7Rmagvtc3A6iIPvKWCa4ugayazvMl5U76WQn2CQmu2Q
xeUAWGojTu+7710YGSYbHgPHFHbchg6vy0gyrVS8q+DD6Q/83FB8AMvgibdhWblDHG6F46XDJJry
crQktfjbuNnFqOlimxJarlec8z0N49Y/FXlPbnJ0FcfaouLLWxFBL0FJam6DwBPLNcwnpXn4GC3t
2cJEhEKvAuqO6IL/QIpZ9ESqwKayhthkupKP4cFmdYZIsktI+8gIDNoqykVn7dS9L6n8qSauyX3v
9suo3ZMC5nJ/h0suFOP/XQb8izIBNoxj3J2FQNtrKIEqNqX56JQJ3JaSy+GZeM+xY4d/O9KnRAdo
SW0Jsos1jd3xtGJkXmN8rREvjRtj1S4l5OeIMbBv8Ao8vzl0jT9UgHDmomkKYEvYqEbcXx1XBZIk
vXrqZL2j3jPGT7EX4kx0qpPYO8vqp37HnCAGkNaEVqjKTxp5pgT1QEjkV6XcJdWf4R3BonJSgbKT
Lq5ucdfaPZdb7ZbWFfpNKa82It6FqFW/CaDKshMwyX8qCYKKT83EUCJLF9VL2PkQLTUakr/unyd/
284u0BRMbj+ZeeSTYYcJOWtxALtC/gPqF03knd0HFGkBt4FINFC3hJxQOe+qzzRc6tqpaA+ez5+I
NNXLnyEe+qzLiQFgHJe5xQImQGLVohzr7LjXza2m7uwKSH2FKE5HL4vTHSRRoykyvGs9q535D4aK
2Ii/O3pU69PpvkPjty+R/Rm/LTMWaTDz0eP+grk35hI78mokpt+dpJWeQLcuQCgZrogN6pCwG/Ls
8Gja0i3A2Cw4Ha8jtb+8YWdqLBrnl9D0ClY99GftdDSDK9+pPUHJMRpFDjUFzSEZtVn5yjixhojG
pa5bluOfiSImAWUt23PF1t8ivVNsiNjku0pPXnoGzOwY8gLSKBqkUP2Afo2IwWo6Cy4s+mikt1Z+
T/4m4kIkhJHjHoQmZtwYqTgGZY0Ubml6rzMePr/kVTWGua8Aku5q+Zh/MAfFiErkW91BrBTrXnop
AQwy+0NGgoe4qKKcg/FFFHVbYBzIKLXpxkXESZ2UTCAU1NJrSnJN4K/B1cniChQaLXEYoFDTLl1Q
c7bTlcr2OAktrI2mEsI5avb8QavQW2W22ydfCQfJzMObphHjNR+Ndf0xsNLqSwBux9g1DN/h2cKv
NxkHh4GvxCtOIZ1E09OMbmbanlmQ+VlwxczRnzLY6SLLhA3DG49KfhbPe0JOR1p+lHz5FEvNuCsJ
C+BZWvHl+zdxLwu9CdyVOm7El996z5oUtJCe7jSgzxJdfQay4+xUmZU94Gu0AHWYdriqTeclT3ut
uJbSR07cDN3U2YtDgT4yNXwQ90l0MaMHXXcOEGYR0Odp8d+MuF6OnfZFNgLLHgJQwEzhesFBqxVn
7HiukezE1BW0xpwwSRAGaCzezolMMSHC7ithTeIXzwm6oayaWFsXt5+R0SbtmwtavoDHpXWhT6ss
rld6nULIClIPQSscUEaWj4axnrrPhlJrrgKxZZktJeF7jEkAY4Vk7jwwVIeZaVg4MiWgG+BvWBA4
M2hISUEZfVWX1kr1d4XxQcdVNv8uq5XHsNOAgOLHmmWA9cQx041GOpx4bEAUJWvzZeMGUvNfU7mU
04HIJp3iqKhLXCFKTVS+I1TQpd3OkxWwHb2QSMN0gmtKSOMNfwWO6Co9V/p2AtN1ZG4/8x+rA2ol
ixe3s29N/Pa5FqAOjLOfnBsdzBWNKl6mwPoqsehrGFKc8UfIovqWwpgN+/Myl7bUfM95Jgv/NKXr
cLwNzm1Elhh0UGnsA+eYIwC7KsK89zR3OBF2o/KoKgKpq3/5SyvvRoE0BCTNHBjykQfSO7ShTtXN
gMVkm0yImLc8ytzhXAWwQ96uAzPrQIgzy0KY0oKVnRPvywB27OkXpSNStbaJgShVdBo5GIuzPy+R
sU+tFe8mDlPxg7rfcl1B6MhzWaFrxXGADFFGoa5K4bg5S3mz9ZxUo28VRF7KTz+YoKlHnKvzjPQm
t57b0XmMH7pyGmGZhZ0ksN8N2QhScObCmYJh7VPrKuFsrb5qb6mJqKtbjcIjJABH7m+h8BNA99to
JEC25gaSeAGAVWE1a+bqsqBhHtBhNA6Uci4q9clLvC6dY2t+VogzRmJnIx/1OK/ISPdIFY28ceEC
rQGKhLdkMsP/BNk3BEStr5keJA9KicMlkTf1sKv5IZR5y0z8XQrIztppPktXNe9ZJXrmBeAn3byU
/T/eZDlxsVWrpOT/T63dW+ti0AQvE81CsOy80hlGpwQYuHdxExLig7ELrs5K4R0OtUWcC2oVNLoE
BbjUiXQLNFqVC9DZrHrnWUUsCfSFO9x2Nb1ufJLxF0NkOFGGfM6Ng59CRvF0aEw0JJi6VlH/8xFk
23yDcVQQUfjrLfxlmG28b0NoKXcN2DIfZ4TMD9mLbEngJS8JfbHl8xt67hp7wryVUorMGPnwo2g5
zDax6QkMQb9gDUrzGSAl0sRPzkDC1h9EsagA5mey6SZ3WHYkIvGSQ+lPbiYwt108st+zIivEWEdM
h5SqwXEd7PbR8KsSl8pplCgKK7SzoBZ3oQAA1qUkanDcqNhnE1qTfxROoieXqiNVeDOJm5PmawOz
Q5FXs39/VX2GmOXPeiU4QLr8MTqHGGdafAsQXtmoN8x2K05rNVpyHc10ZS5hKsGh7rw1ooaIumRY
98ds6Xi/uXwX6JBSjUxW1dLJ1UWrcxPw08nBnMo62iAQQOytDhDw0lPAF9XLUQWJJhzyL7Neabeo
l/5Ky87iKAiCA3mONE+xjC27casSYhFc1NCVg6OA2PBYCH0Mysi1QieUay/CdAXuGPCPRrcbd6X1
WQMBmxHBNcnWQaNtZw8nQ5HAl4+kybtS94KmkAnzoNoXM9/kyVWtsnmrXGPLgrhGf4JovtcowKNv
jUUoOOkrIooJR2r2/EpsKotWPaQcgTXzpJq8teTbI1bjt+RKE98DQ/gcMxst24rCh5kSvOIqjOj5
SZwbTX5zyr34YIt4Zb143sQVkLSXVL406rGoeteyp01Q5BtromNrcogOqXj38iWdR8D7dCYuvIwQ
gFJnaEIRKESn+u+4GKiFhUPYTdNfhYrMMja1/+lrHxWC57ihjT19ydoXorP/PzpwJRSvjkxm6bhh
b9Py7xJzCgkWEsh0SJRyBLY0WM+xuYSYjPL0wzLn2YpXr7i33Z+EQGjUGJeaZV48+kW7iAHf8JKQ
nQVdeioKeTaYVx1co6CxDyCjfEb+O2s599GRcEanwyPjZU/IwqR8eD5MSN2VdZUtSvue11slugTd
W8MVn/sNmRIk9yiN26wjVg2Kq6gWDVcgtDN1NElfJLQbHlJr9iSpL5MJT0cGW5avsnbfEVjNHsH9
KNmk6LnQNUDi9YLwD2XWvst6acprEs1slrl2HkT3Mvs1gw8/+RxxKkzgR13/EQ3E+owXxgfnT5G/
5PFYoVMo7uQDoRZc24S7vnV/FX629uUXS492860LST2YPY71eM3jC8GUeju4LWxoiL68q+VlaYIp
zH4NpjsTR0r24AJQpC1wH4fFEjIOW+7OdkuCxniJWTfjaUugRi5/OfbJo2y2PmkQ79iWMbuwnckI
sW6ehzNeXRnRRq02GpQ/KnmEqrG+sfjVW2ywzvBpqDgSoMDE40Wl7FYn28y0ff6/KC7ExksXN0px
pJAGmgkKpUcZMTV5VicwuN77qGChi5cuHQRm5dCFh/wiys+42GbFdKKaAimmkAtJ6tIPyIQhNfQi
TjDL+5JNF1X7LBZ2D0QarBkWw5WJJ73iCEyi34qWX65uOuTIBu+AHmJcwC+4WOevmN8nk2ycRcHE
NKFkODpIH8ydD79W6r/ldLayR4b5saSnpeal7zgBM6YeLN4ApMzkc5sQVVK0DipuJhvdBV8LadLI
ZNhO1BQoaYdyslK3Fu4omIX2165fkP4OxvcZUx7wf11082+bM+dAUNWsKffjD5itpTP8Vs8Ka4Ku
0cQ9oFeBHyxTd4RME0ukWb8DfuOphgOSKFGcNmRQYYFDG8Pl2g5nbKHJVWtxdKDuRBtI2i0DJ3kM
FoSw8aqgb8Uh2JWYyxBjm1vuGT/aOOpjcqmlKmlRRSoNsz+W/8rin5quA+1m85MUwLf4G73q0GkH
rIHcbrwrSEER/qg0lbHUp+um/jdho+wgb8kC1P45uJHN6qunzSJcG/nadmnm1tmCZhmi3WW8yQaE
RSNAz/+n2QAqMuT1QsKsF26h4uIBtWXLMKR8lDY1Emd/oQ5AI0u5+lYIeEnq/4lUI9+arjRvYQoW
uluQRFSBU/PHLsghAz+IUW+RmIdZhxpWB+kNQw7uZHDVgZlkYyCrSvOtjCU4PtT1OVa2fb8nDJi8
pDvJOAcvvAwcqyWt8ywsNgO6g4uQUT5XkLu2GMIg0RXw7v1UL4f+jo1/lsDmBw1eXGiIZYg4n846
yu6XKX/vH1V9y8B/iUWILSjK1trKWOjS0ov2tbTUCMm12aaJK1kGAHhARhCicgvzyLEFW5bbizx4
PVTgZ/YTtr0mfJTFM00+wQ0z8uVZdpUFF5+J3xdURqn4VUq4JpPZhaS9DkJU6Jd7houk+ncndV+l
UU776NnDvrv+O9XeDpFu40I9jT5BXWup/ash8SLji99kQbiUu4cWv9n+FfDFDaxP1V4T5k4m6UJ+
gmIY0roK3mTdzHuVwrxbwPdRhis5IEf5HXW/MmJ6MKBUu5XmuWXw5hOhgmAzXKkL51ADNFoO8jqn
Y7G6EBtHuubHCPghZkVHPZDPO4/rG6IR7kYT3xW5ufLd0M6AfzRxjmhyyeUlPFkOUBAF39+06OJv
Mf+xvYJMBcMiAS4Lj/67gaKdpIEvBSMZmoZk/EzbZec8gugRBO/GvEn9NfP2o8xoeCLJf1kau0Ld
tyn2S8YvMpAqoHeTjbOF05Hgd/RFoexDrKnca1SUjqsiPpv6SZWvfU1q0LkI3pqzB9zKy60IOv4p
yxWxXRjr1oyxLhytGm3slJO7oM322kw1rnJj7iXHsbuSLmLbz8Laa6T8QXhCK2GxnB6F+eFQ8oqQ
0/gwALmMYmf03yPAfameqWMXvzjzWJ9dhJSPBN9CP1YaoMJV4Xgegl8VKpUKjsRZUL6ZUxeizXGG
0xSetA87+5Ca725B7x2QadyNKCkxibFp6zynIYGt8UQsnH6Y6N0lO3c5Njzb/qztV058gKN28SKi
QxpI13bFxBizmAG39AUgxWlI1mikeMqN8CzQ+IlwAIY/LTiq7YjtqlqE2OT1naqenBBHwFYjIgaE
s7kSHwvIe4tAJyb1g8/BleCjmfD/puaUhL8qMU+d9Ha6NUJpoYnOAGzs/tdLQZiNL6qliaxy9YG0
GS4Kz/hyupdyMPSZg2rGIV7wIJPWiqRF+ooz8ZbMJ95qpk0XWA4pgxvkC0Hdt3i6kFBF0jthOgCb
nVvOb05jeDVvddKZD4UsidkFRanKgSFi8ZZj8J1Ds6Jsp5qEFL74rtmfQCSh8gxf47jspaWf3yPS
0KN/PfE/jrbGnbjAJEcC6R8qjXpZrHOkYsYn2BW6sNphNg0OGdwY4w65ZnV1QIjKCzMQvkFb6f/p
FPKR/0WmRl8ykW0i5+UV39H0G01/vH+uU+98oE+1XQP1zhXu5GWBDYwRAB+pCG1P1gLz5BVKvmTj
QAXpnK0Yvi4mpHdVask8YLr2hZhUoUkN1CI1N2ryUVYcmTm65+QUtpvc2JcEsNAkNWkXfjzlYCGR
R3MQOhcZRl3pKbKB+S0gaEAizHKnwkxwodFFAYL30GGqjOjbsX/6jrEZ80y+IBM3tckkmE3dASlm
Z7yyhqtafpAWNYuUtRYG4u5S1FVfHQgRQKq4y1bI5/VNuY5W0OzNwdKqc63ceVxg9iNtK0T8hnM8
K8W5kE9y8gWJhPhc4si24l0PfF9Jb2p556OENZKLRUFnXNoflrQh2xNHNGbjXa/ZKKM7BMb/dGPb
x5chp4PV1TWEzxithvw7OSTMzd68IdYhuYojYIyenXeoTaovN4aDGdLVlQUBNmDi/G5ZdS4/bP0X
gCPm6Gl5ilC3oCidG8mWVUE40FZQ3M6L//sqJCWwQ8ebJ4dS1cjA2cT4DXIeIwABcrqlBKxyIq3X
SFfWhkU/XyI6Tt96flbfHkets0MqOdLYAsWlKexJziUO/+pkp4ULP1/BsPj5I0XgPw0c6CXTMYgv
0lT6BXwQbeufB92QVdiacfbqxokkn2AVrSY89A3SN8TpiExcKIZIheRWu6VPgagvXzOGPm1AadYv
CYRUwOD4RH12+6vUPRBWcBN+oI10Ne3LoaOU3kSAuNr46UO+4BS0WFqKCWOM9xBObvsrIw0UMMb4
z+Jraj3s2rCXjLMxHznYvosnPV4yA60a/a8BBhCYJ9cHDvQaQpwwUVhMFOiBura9e9V9O9lvDC5v
gI8uknHiHEDr3GyonJ/5xWbs361OPjoqADJe4gvxXAETBYNFh5phQh2Mq0cnFF9uwCL9atWrm5B4
S/sSqz+KfTZTfMXE6dsVCLBHWVUIeq0cffnpVO/WnrXrcd0Pe8J1YnnVT4fO7WAvrrL4apnpOgIN
6HGlZJzjxkA/PLkA+wE9prSYv8NfSDVB3ejeaWJYTG4jtgwfWMFe0rSdNE/hc/FTFP4++MCB6u8O
ZGiSEMIdexfKqN501i4pd2V0jfzProcjoIuZiDE+a8/fNz3ilIB25zk2lwWDP9NHRAwjJ1W/q8z/
bSEeBxMEGPD9LYNtRjbFNcBnjnbk4Gz6NUK9JFpIfHreOeZZp6y7f7IE2vlCMgngABUEc8lHNo1k
Y5l0BbM2r0EtNIVYcq5CqX2ArM/Nct0sSiyNO3i+DmNyzDpE1DBluDO/4gSjyjK4IIxvm10CO0pR
ETdCIO+G8SwkjhF3XNBI9NK/oeGDZkvuPYkX4Kp5tlEROLckuLDrhg4WGyIxM6ToqGkqaydb63pY
UtEs9MmEqjXTprZXpk+rUDoPpQNXSpI+1fAKAI8snu0St2LKvDMLy5vdICAkY7nW+O7XLNjJ8JmG
p0K6tsGrS44R70Y97UE46nW/FvWa3Dt54qL06sqDOkfTnq0y7c9mlcmb76aHj6x2CXlETPH12uzU
hVkfrJZfrlx60o6zG4qcZzNZOfLyk9DjmQQozzMJzj4L/E1A6L6y6PtHD9zVd8g1/JPIstDMo2MS
C7eNycsjSHP0UtdSXwkcosEJOJA9kHNRF7NnM36p9ae+dFYIpYRohWx+gE40VkDkkbIbjW1XoV80
04XBX4+dFl4ZbPRSsWVPpY/5cu33W+APSzriNQbk4pEjqSKqiRJHTtXsqwceLIIOqwY1MU2Gx7ol
EouDazU9uIvE8GOCTueIFOUqgBT4Y/DCpZw/ow3/VuUGv0Vm0CQI44qADEuNg/SncVNDmBx/hYmJ
yP/0MHbnsH0m3T8yAzEP+ECIvGfoKmvZm0nNV9Tch0njEz94zZY5vrqQl91z2dHuVzE2FJD/8ewd
aKjxOBZX6soHvR3Ywfz06XPeMLghcSel4h65cA9II7tzZuJbldYh/d4gYOxE0Y2hkZzTCP+i/WjY
02kTZwPuu7NmnTEEipKXYKUbf02yTcBWFDYKsVenWKAg04ga8UYIXGQtmfcIFE6IaRtwxuEtar5K
bLjaasAgz93LrxEAT6brsVsMKr8cC1dORP05KBbTsPAFyz3jDVzQfRYK9kO/Ue8hNB5d8q8sGcqD
I495rzDNdsNsqIe5Q78b+hiZANlf2VizO40Vm1rvts6aMWGo7zgnOZ55ARCRkV/nhtI8KODJ+Rqx
URZtuUrsPX8i2iGFQEqALPvbbg4OfdeF5bmjdmbDkWEQ8VwxawhQ0A/2Dg+BGA1JdXSrikuC+JEQ
GLfLr+QIkkByTNvb8NUkK359PboyNKj1hve5zF8Sy2VX/ZS0wnPh0l3JSzLMGAzSYMfzJXZrtT3G
pgVYxMfl/YU/dJsICZY0cn0Ul0GPaDkJ6Pje1u3Z7t9YFCREGtG4CuLV3bdWwk851V8qOUIEkbbM
9zZ6b4am2nx3WjZLLCIP2IWEC4Bhl9ayKruqNgcQEcJ1+BICrm8zTOfkaqfOKYi3dvoamLrrIkLb
gBcweQrUIYMs5pMwIsyovquVROL1dHaH/2QeBy6u8gZ4jJM/CZ/U68x6J+Yew6rAXRPitlJeFbdX
nbGG+BfdIMyJpCofc7kYOQUFhgRSL7YRtmC1A1a5RuVdVe9SuVfs3YTmUlNdxqo0+cqYuCee/tS4
FpBAefaCbzbNtewwOMtuwu3EIIrIoPiC4Tc27Vpp17mzAxbLkEiBpXa/Wgl0YFAkBDc2KSApYswO
imNYsAIoOmbgCmssa3n7MN2WokWbZ6akDJwSkNlkvlL7uxi+MoizGVxEDX48ulZmoQmBJdb4Tjg9
04Np4kXqD+KU58gTZuGca2gcqTHcMsMQk0Svj7qMKObWtpw5tf6HaVN4ZgZVd6tLOPy1yCR5XYk8
CosbZ/Rcqy28bA5z1RWbBsa/dHqLtwQVaWz/GXbP9c9lxcNtk/qDXrpiYu9xmc/jfhdUO+aEsUGm
1AHegWeJsNdR5OotPFdidgMYT5SL2NJjnfOOcKsQNN5HRFCM8cIXscioOfB/zPnHAiERX2r34Edk
YvR+uJXhacZm+13jPVwNiE6AVbz2P+bOJLmVLEvPWwl7Y3mU901ZRQ4IwNH3JNhM3EiQ9L7vfSST
tqCBliDTSBvQikrag777MjIrI2VVJg1kpkEMXpAEHPDr957zn78BQFlF5lZmQYwcaVAqNFROmsPw
rzrzJIcnAxK4sqZe7hEOwo7CXt7c5SEzn4uocyIQnUdB9NSfB7zz6mxl6xud/hUWP6RODPaiOXQW
Ywl4VELypFgZ/GWbnzCTbxR3Cu+hg7KPjaY8wEORkR5B1M7y5WRvGWv2HRF2otQVxLdAWommjNoL
BAExIq3xltjAeDwC/TPlypaMClp5rrTz1/olx5BEg06uzgLnRaoQTmDLIMNyNAbIkEPAuiAuQGb5
nyLrscVhLvwMlA/Pxj3djdwao3qm/XOBaKjhoR1eJB+UlhoEWnPPXPyVrVTQklmpSCPFFidZi5tJ
xkDD/xKmdeEtIiLCBHULjKtpHvVnGXWAom1TTKQi3ICK4hKwNqM9Su5SQsaybqqtU5qYSbWLdFza
+ryMTma4BU/EO/mhd60Z8BLXxfT1OmTXiE+tBvKMRK7eSud6JIxL16F/MAHMZu8Ujwb0DcttrccI
Ex1gAhMEEn8Hyg9ccRpXNS9S+j0ZdN7pApcXTCkeNLbuIV8y8hT2BeFPbfKEdnXXj2tn0iA9YTNy
bpm40VyAYi+6dhOJ+AWTPfpkSyfZfPEY/DtHhgIEpjjDpmc7G+UZI/omPZgyM/lpy/7mG5DdZCFm
jOi8f84iLIJj3x1ytfwenBsbmmLp1Qedk5WmTbgazpXiIEXAFEq6SHWMioDykDDDDGFpPFWOtEp6
goKmXQSJO+SAw9oteKBP9oNLUyONJslAVXd6fqTVwtaOg1SFw3uUYQdla4wJxBLTme0zqiw6Nlij
nVXWIgKnIRxWitARMgTY6EuShqO1cR8Nzy1w54jAQiLs1RIGE+lFFkAv+29fXWUgPhLMpws2X75E
DRN/stzl4ug7x9h7qoOPvKsJZnMPeodWAIDKOGWgLHFBGALX0k78N9xrxG7q1oCNWpMBUNOzljDA
6e6R95XazuCmoaYtlmiJxiW07Xb4EBtrQ6xDUB4zCdUHmRUZJWIOdY10lx2aWxNXgaL8jLVbifz4
ZvbPpQVvG9MNbXr1GJkZ2admMZtWp/lBbZQHa3wTjWphGW6lnh15A75hLeM1845mprsF+fHUpcaw
HoZXYduWxPSIUMptlx4A0hMP3K3Pbh4ay9SkdVN4Wy1xA5wSJGpddRX0iwwzb9OfldRuWfOmWhbG
YnxEj83X7eU5qsCBKojefjBTaCUYezebjMaEyA9elLP7ieXGfEnYeWn9q6G8YM7DU0c6Kn2foKK1
F5DrB5o8NggDFy8+Sk2F0YCvWjwKNiY1w9tPRDS9RhJhXB8pFuDj3rQ22vgKy7S01yj9Devqp+nD
6AP7iZ4wfffDuyaQXf8WQIFsawdNPuPv9Ji257Z4qMkTyHGwEC+NzgXJgV4/xiPsMWrBscGsJYS9
8uLoV4vGybQeBc/XSY+6/Nrjf0QeZolzKTbDiqt1e2LoJGXJ3Cg07wl72hjqzJefMNKFy5KutY7S
u3w2PxHU67j11yEJQfTWvU8yNvxoAsxmAksCQZEo1xT5hedQ1GQAGPA+OJ8wBiN2rECEStTmjFQP
nOreCvUbdxGv2tU1OZzeasreUwZOhtbxN8AYQIdQ2gmruYCRUSy2Qke67sgNzMneeVOhGoTG3Yze
vPI8jrB4Ka9a6mR52TnAKWSyob95DukXyx6n4QcGn+0c61CmNxNbgh4cSpNbXzyP+XtB6lsED1Ft
iqPS3XoxH1mJ3VFhvhP00GGtb2AUUhlhg4QP9UeMrt/DLtZLmsWoEkyAGqljZ912PXx+aq3Ds+Ul
cw2iB7/FiQIZ9qwU20qeFWAxlr+SPr2SCoZcMm8OHDMs82qdSQRQ+/cscqiJIUlB6G9X9dwBGN2L
MZiDT0JTnHL9SxlIVCNTTO+WAT26NzF1LB9je6me9O7c6Mc8kx7uOWZU7VromFS8vZ1nQLuHOj/y
lFvq2aw6LPPAUK5msRkkeF/zpt6k7XuJXVua5twnzMPhTRIqlwsx+UIWlNit0T4h+BAa5s0zs3Wh
4dfRNA8PUAAZJfv6G5MJ7HYdIb7aMHTVuf/FcC9hBHvSXclWAgAG/A/i6+hqS58K65EYLzG+joKv
sD8lzrZb9hH6TrNEYEMn9NBZC/ChOl4N7LKRSam/DJWz6pz07EDLo0FvgcCMxQKsD53lG9oehzZI
F1RHCPOMgvCotvEIZNP1JmEHRsUdHlWMvUjPjOF5oIuCRhO/dQ/Yj3wA6XnlvBxd9Dx4Ap00k8a1
+sq0l7wB35Vbd5TCRYjCD0IbFhEUZxQc3PcW5VklrMOLq0TXIctbTVVQ7JOq69zkBnf/rfQBCo+J
TFhf/PxOOiVvxVc4s1Cl4fkJqtYcmBLxmrci/YQAB8WA1CUJL6mjD5OBxUTtW19pwcUA2mtOYn7q
A5wM4c5J7sX0+DveFyC7FmnC0RKzQin+MLW1T35UwaGgvFIqR+txaY0HEFOR0j4tA3NZJ6dMd2aa
scNbrp3AuCitlgHdqVI3rtP1czPBy0I9IW8D9E4BxAQ3SEyOupTv/ATXPpc86kb4V+HGFtAvJ3Pb
19y9R8neSckBtwumnkLsjPZa35bKVYV8OgEVVkWziCAEqawQfxHhHsTapQVreQZ+Tgh7V8RH2fMC
4yoJMmqBOrMpRYM0o4mmBmJsEAnquXTHLBdCPB0Q0+AUmp5lU+3Hh+SMAX+CR0jMoLO/Ch4feI4a
41pCy8F+LARYNTMsKmDYFBoHYHROH86UEBrpN+EdlxiO8C62oHPCTscJiu9X1JVgLcSuzaVyTrm6
yPOtwKVJqQReSrwPteSB/xqmZ9xxmQrhpJFwIWX6opRPCn1dTYDAJCRhHNwJVltMXDPUgzuVF7YP
DY7VWv6WI84sdkx0h/zLqBFyLpma1N7keulbLKNlpOljSmfxRGuT8M4kLMxEWowZVDdgeAibVMEM
q8k5eU0aVugrKgfPTwImaGbwTBPOXs4ugSPXYMkzVacWI2knZqbjO+9Ffg8pIuttY+7TJQZe2Zp4
PLezMOJbilkcUAwJzoyUmTvTFIyY92SsUKiCiiuUOYa0TLX11OxRvaMTZr5W7LHPQgNi5otMWD1j
ibCTTKg2bltiYrBJ0HvIxiVAAYTbKYRSZ9YNDo3upcQ1g4EpUFptrfGhQpS/qMdte0U3atOGJdYJ
2/YHr92CLhmIkGz2mlUEbUv6qvt6FRTxjJwxcB0Y5Wg0kDrkFzaWVn0MzZcssdcqNzBiUM7iBC5c
tsVOl4EJjKXOCrBgP6n2LUSq4jB4vrB3x2H6oFnsJ6unaTZ0lyDAivnDxk07q9U5kV6LUmW3I+5A
NtlgXsZ6Be4U2uRiq4jrUYrnd9k+yj0B4dC857H9UlEMty1rTNvhPueWYHeUh25GWOuC59J12ltU
XImkwAmvmRU4ek4Rcxi8blZFtu8dCf4oKCfmXCVbI3bOa0d+mn6yuMSJojtHRkWjB42ITVVMxiGW
WsI5Vd36KGKJbCea7hxikWpXqHGRTqMEkfdVtNJkiwX2GdMCSrjOVEdzeKkznOVemGtLEYRs/TvT
iLYBgASeCv2Xvjio70Gxwm4D+3aOAXqRHGs8t5YCgLAdQp4Hr9u+QhP4CKcTI8ORwXnN1uiETOvq
81gc7fiptz+j7t7L04pwAIq1IoHmZV0Mn31AwZbpILdLuuzUozAnPkRHEQBl5c8HTMf98zgdpTkL
AoeBqNaEq+a8iZSFZwcoi86tS7XnnWCCJxqQNTU9gwe1+0qxdwmyjzx8lTCBq96BSHGOM4gvLkAT
ztbD52gfcFQLlG+DDFfnGsnTPBzeDLzPm73kfBvtXjU3KpoA7+ZoV036ZqFO2SWKIf2sbVS3R1Vd
ICTU0Ierc6v311pCEQALkTDdOYYjYXbUrFdf4QmHRSSPG2kRuWW0pJEUB6ro6rhy+GALybtOEDfq
Dk0WfH1DjNubF1lyhUhClTbM9lWQGiXGvPconRH7FsrACP0lVXeyBdEHS41tMfRsv4yFICiRNMGU
dw2dLpzlryojyTYgGvTBZmJSYcjwJhNh3y81rCHT8FPREKIrF7NqGZihghofB6ZE03JYlUvIGcWK
hWiue+b6YfQkgLORYjRk7GnRXssTNFodl7LGLaAGY+XbJIAdIcWl2YC8P+HxPAuVQy8DQgEyOgMO
B1eLkyBnqSRo5zglIdNQllNugfU463HFHi16IC1zUUYLY80apITqtdhwJnThCpA+np7rGjPJfaad
k/Ta4iUQ7lDfSKVrsNwZ5yycJV25aI0ws6eSqItrSsdMuA/CuXc9i+HqrQrabYVFyQxojgkFdPUB
/02aujp6wtxlyL8HUBGLPkMoVRoVtC+d2+TnKDx/Blw/bV1v03FVkceG7U9js3czN/Gaj7S+d+Yl
mPmrYfoMAjJUUB/EC8d4T2HRVo8/fe628ANbcQBRdtpLL6H22EJiIPgBIPIroFezybpsDzVNla2v
4uIlGC7KlPPkbUoWX9TtFP9lCvb2i+6s5SnYmWq1cEYisZ5rPG7FgJpJMhutsEuUa9iU5kFyINYK
Jze+5F4YPwkCJzMtEqQoI3Hm9N9T0suqlPqmNanOuTtE6EUMKAKXaa1BnCZYdkxpgdUergKo/9HC
dOOpg8WfMxErqhWIkaG6OvOdtK3IzM4JVgT5rFdP+IK2C25ZUZ4MBFq4pVu7Fv65yjea0sTL3aOM
LUIIw29s9vBdZx3tqHcS3QvuyILebHdLMW2pCIWsDNYh53+lFMBE/UMMCb+Gqeswk40lHkzsnoAD
J5evCi8CvV7rRBTmn5WObYYE8Yrja2JJaBbPZaCTki6t7iDcwMwLLCD/bJOjWx+CR9cQwAGfBBw6
bq4xxZJvaA90+ViszmoNgbCPiAhfkHaAgEEbQlhC071qMIaGs4ZhuE+wRz/cKuz7CxTBa+2WYzwW
XQ0VHG48qcVZoQcvKBXitwnLQDi+1J1wuKvbRM4OdQ44tcae7kQrvVoMzUkXgwhRINqvJ95Mw1Fx
2zHEVV8dHjIUc8pKDA5iDjDsH23jRiAk8+Yt8zz6qn1pEzc/L/ELFciFp9PV0tRp42Oibxk+yCRb
PPrF68/NRx5he+58VpIjHB5on7lT2AsmuqtGgKAYLPZr71KhyHczeQvrtpXPWbseLddr8JZclR4v
N8cPAJRJSzaeFS+N4lDQiwyaDPvZBX6d8MvKdh3fZ4AWEHkITbcyl+8JroJ4eOHwvReUDUUY1AcG
XD7v0UkO1rDfyL2L8a6we4GcCUMjKMiJfPapYLxzNRKzukqhopSr6Ql8hvykYQ76zn5EIxcFx5ZH
r44/rP4eRvMO4VYN7PBYBXvZvNTFa1bCl1oKk8PepVprmT2VdY8VH5Zk5TK3XfyqygLSuet5e8CQ
Pn7ThNY6ZNKM+FaT2eS+jeEy9dhtSAz1PjSGHwrC0HVsrcVM28UCNRnmtVpRMgBeB/uxfrQRa+Cl
TuKpxzLBmCHBRWLjsxD1fc0xuMCnM3gHHEoYBBDBgWQImj6bns44V1jcFBtEMmHzWCuHUb9ZuFWg
7YMdGntLnwe2A8pb58VmGjZZeNPHZGXqb7n6xOpUFeRVMDlFBztBFSo52y1UKbjUDNMK21vsSo7M
njhNRcs1oYXpZ6SGPIzqR6Wg63Lb4uyQ2hyq10F5V+Ga1DzbYTufzHDm2K8jhWBMaNLK8zZNsNf0
V8U/Y/8qe5tC3yfmJkr2ZnhzrEcIbC0eFa+TsoaMHATXGBxfsU4+T4C2YVkXzjUAVvEBRY07s6Kx
2kvNzqB0xk9C9taImcuJDK1RcTMf6pE+AonCupRebKJTB9SJLkCXjudRRdjtXKchSqDL6NptkE7T
tJb0FxUyTAJyJUugtMnrkN8Kuq18i2la3Ir6ogv8BePnWfU0QBeW+0++UKklRWKbQUeSMa+vyIKw
Q5zA8sdA/iavGwvH2tx0wcorF7k+w6l6gy1kArsvh8FpyicPk9tmLYhfnnkM+8ME0cRYZvn7qCxG
+zHXqcTnHLJMuOxmYys7+YoRplq/auGjmj9NWHExYJGWob5I8B6GL7vgDSh2Wx+T8ldwqCkhwK/1
ljn3OgVJHqHnO92HF/AkLKaEgI5XG1sCcy6nbm8iSuA6yw5tH1YOIFxRfwmq04B2CqZmB5OGNhKz
YXPcDYRWV1iOAKxKLUJ6BFfRCXsDvx3Q0i4c60VJKLn2QYxiC41EjoeGjXTRf9fV74hr7RHgydYH
UAsROa545gsLD79TAkMJsHFha+tUfiIocmxOGD/Xxh4YazJPZCiCwKKlwuv+J3E7+E56HuYJM9j3
fPxMaPjMlKgM+QJ9Fi5Nu8+8ZjavpReMklCJZPlFxuckvbXW58QqkKjgU0Fh7J/gJ4QhlY6yISg5
Vm+CUmdjrfrEW5LDiccyQzlmAgzpMWEpugUW63OvP4qxRaqls0j9EjkhkXIbg0e41JoPPRcXgH2n
HKsEWGSvNxupodIWWF3+mSJuodA3rRWbgxhptSGGnU8Onqh81cr0kjYPTt0TFMSAhv07CDgMHKBd
e+c1W3JouFt6uxRNvfp4CFI8AnD75xVjbceTgyWKh1fjUfhcYYnViElDUj7UAGRJbcwajpXIOIDw
DJgeKf1rGhkPiTDG8L85/vD5GSKySdIb1p/+FJLRcDCTcyK/6BMmX8NjtJH4cP0mJ8GWIXZFSPuO
8iooTyNYVkOTm5ufDsVV7x9+Lhygv2ar+AD5PPLEXT4mUNEH7yvjY/VY2IsBdyPdGNyXcKbtEmoL
HTk4a6c+DEoH0IB5xTV1q2FfZqRJuXRxbFctpdVPmK+dt+AeKWZ4GOFitrONmW4wq/eKNUMPslGn
4lT18Pk5CeFex8kb2q80gYy9JHPH08XNKv2djgdEiPZb7Hc+oyS+PdU8KspKpWNDJ43opMLTgI1j
r8pfAgjGGK6KXjT7wN5WYyKKx6/zpiKlrPOXQAJ+x6R9uCc6QkOM34JVBVztbPXuxebKlBcxmrTE
3mkcA2tm0Feb25RqDflzvelV9juhuDywTKZ4zXSJjQ0TESoa0nIBc0asNMmzgaSIx/ANQRtmnwqO
TjZbjgNanW0UecsXng838tOgAgV86y8RXHiq+73ev0/DVqmIa1xQANoyQBxxD4z6qp7X7r/LHjfT
JSCPV8JeZEC2iSkYhq2BqfZuGuApUD4DbQKUOJAMV9Y64JHrrnnyZSjXoVvge+J8gbxa+VeZH+Pw
MpjbsV02zQ6mfQ9nsIYDJu0H/dEBBiUgrn7UeSzQ5EbfigwAmAM71bcpu3p3o5/bIZP2nR2cQEy6
bJVQ07SAJiFJQfmdGFvG1Al9FHMgXYeSiK80g40OHyuYjdgOpOuI0MEkcNUUTuYmIr1EOTcjcJE7
ZUtEB60EBQfnQChT2lMGOby+dvEpjF5HqCN1DOAwdQ+VcWgkSEGPGbQHDP1yBpRXkfUCzCM1l3Lc
CrN2ip6BgKINUz/LmtsVU/Fj6F88+daUH7V2CdVPKcQrHaJ9sY3pvlzeMohOEnq9qltM3crXV6XF
YxvjFr/3MmxbnpISxiQyTTDrbs0DiWcYE3Asi7GvHeuXgYK+wpSlXaLOQB7vzxpxIWYXbCpsLGz5
0mGTw2Y0gs4cvAJH5LVJVjf3Z3ho0Ey4Itm38YZVRrAjEBEjSEAYxLvqziPlQd6HIdxRYkqslaU+
RtKzw/aP1aygG64VUL164KHplyNhGvW3HhVuxbzEHFfMOVJUhz3mQCvVexzyRSuTubOMewmznr0V
fk3w4brCHUaWwawoZtR/aImKZM3uazofHpPJ6MlOXIJazHJDbL3bcBaHuAjgwwjdFjIY0Rth+F7i
doNwvy/3YbvUTbrFHWJUM70MdYpKS1D13CxwC7pzizp5fGrSe69yEFsGXZOwhmLWT7UVEUEO+prv
re5qomCvqw9JW9iD4GlCdqnwvDC7k6nCpIkOpc7SstF7IozaKZgDxDguo31EWo31FA+dBxe+g1Kv
r/HRpH3QyXXoIEgiBcHWRUwd06MkRWQw7gYmJC1a4bB7arj8yUDHOce3qnuKYoJQgQJrLPoma9nh
oF0uu2GDGZcfubF1aR0qH+oLBWUJKsAOD7EAMiaiFmOPfW9qLTWcH7puJ2mPRfuRGhiGPvX1RhoT
uvMXBoYR6hjOp+QAEbbR9gb8GutCDAEDkp69E+fxNGSpUZNsCXLRx3tV7GwQ5oova9kPW23aF8Nx
lO6SSPX+SGwX/J4M+kle6dE7XB1LxtgEGTcerkdnXObsjxkiAw0Bt3Mr6+u4DbOXHtACjFoGfWdB
mc03npAmxprVggMU/gaIUYKT/PjMm4J8YIQbyrSO/bedvyAnbUHAgg/PYaFvEgwydJhebmHySvho
UFhGB/IzLaYdUX+0hvNQPuX9LeOJqQucjcYPycKFEf19Et7TYoFjrcU9CzZes5JUoBnrbpsXA1gR
HjktA/QZ4mULGtm5Glym9t3AuEVRHkk8aKxtPm0dbaNn9QyerFzPZ5CHiJKRId8LyBeDecM+YlzD
asigXBD00kCSOBQY9frAdQUNnqnfevk6ZXfi9kSV02sricNJ2ApGyHKYX1eMRflIjN8z/3GMn0zr
QzyyYLHRs9BRE/84K+lXGBaBtRvVpTK2inom+GsSewQaGSt3w/C1hWqVcsK3dP9JAC4avooqFNUB
zS8eZ34L4+Lbo83G5UI5dP5zOn4lZjTvQ0CWwSZ072jwEOeLAUOtJMUE/FQYWBTb1XUcLyS7pgR4
xB/cAfy0CXLomdMMNFao4mCF4BkKc9NcJhht81c82ND1Gdfi01DYhOmue2KNKUhj/8OBikc1Ct2d
5UpDxE2pVPxhLA/Y88qXTqgb1TNTjpTP1BrMnQ0RKfFee2ecedOa3W4dO08lTlu4yKifVXYrGFNY
0GnlR/rGAhNIJuv5mgVe6M9cfRJuSUHnOS2HIz7SDcJD/zUlAszDRZkp9qPjo3xHJXDWUJtjfium
KNG97r/4Gtv+ZNnbMH2SnSWgKNWmHV5S9cRXZUt7ANLAx9hjnzm4Wu+RY0puXp5LsF6v37bSEVRv
BH2yq0XWea5UX7D4bemt8gNbMcHY4MCQhatajFsQO4uF4yMLZA/QPtkG6bB9YlLDeW1gmlo+tGqx
7dL3CUgSSZK/mnrsFXahcVOAU1oGDD3mPGjiLE4wXNMOQYylwItkblI/BwyhgcHUV2PSwGBowSfC
o1VqnvpuOy2naMNbJ8OTqL74gHhQCK8TRnolRvtrVT9VhCV3X8q486RbYR1HZ1cXO7M7M0TAFDUe
T6H6ZcQNT+C5qi9RfVHlW5Gdkn4eg1NlUBrnPCP+QEbEt+LdzPSx57gLltK0wmS+Kp7zuKPtYqzl
Y96LiKRhBqg92flltE8FiH+UnlUwSHi8+keA99OEhhpYHp/9t25axxOkpRXdD7qdXL5G5UFk8hok
zU3galRVsJlxWVZgL3f4ja5a68mAx8u3zHaapBt5OKnKgYAfP3rSvWnpFIWrxhFhusce6roGghZR
KfAe/E6Ao1hfgj6qHEXhJjfek9Saeb19UOuBznCjYI6trY3yTcPC3tGltdWCzFvnktl3gViO04/O
C64LUb3sJEx5++9OumDcpQfHEZoJMt9FWV2LPplLjc3gu10Ds5rdJ+Z9kK/izm3BxhvMv5YxhktS
1UBh+hyKz0LDF8JttG2Cgm4ckWJ96xABMv8LVr7kIb1/64rXtgEH5qMDyR4p3A2mWjDl4qUTvMj4
86mgwxSTiylzq2jX4Lhl82hjM2qZNNZnn650nDGgGPBJ1teyQnMRg8Z6Zzw1tfiADKCudon1oRtE
pcBjTHZTse7NQwkULasvMfYheO/h2KktEuMjq5ligS5ChnLwuKWcj1+H5KZYuKijddOp8key7xib
KBGQLDR65RL0r726cgZ6oaf4PbchaTXsOgFmUfXdaClapPcJ0bEOp8QShkD9llxiyEx2BXnHDblk
o+KcryD+3Gt8VyPEQzs2oKKA9Qfnkk2mng5+ec4xSZIMWiLpLY3fYJrRqBQgFlD2QGEckgeYzSGw
g5VQRguZ+ZFcJmxdm55Ur37VaO7Ybor+vRTYTQMXr71gcqg5HSDzjrPPA7hOqN9a7d0DBpvAbWZN
zwCeNiqIbyOaDG9rp6uqXZGuwqHIocr5FWQQNDQYHirLUHk2RgrF+NLiOMO5xWjZlw9CpJhBFWFW
y0OmArETie4Kg27OTbG/+nD2Bc8+NdYByRQUENqGHvnSmzehipBXeIXhc8M8lE/mD2dz2BTlc05h
InWQfIYPQa2JapcwRdB/jgYPXnsPiG9CEO8CIfR9loRNhnSPvG8LOCuHf7TPu5cJkZQEmtqyHXnD
VVdvlnXNZdAMvjsFRIYNkOTREqIcIyX9QFaxsAnweFvLaSDnQEIWLkmEAiQvtUQu3DpKn9PpmWH1
YUpXvlHQir42+pmaCtZ0zdk7Ta7Obh/gXgH8EzgEhb5P1TE0NywmQTZXfFTcJscuqWe2ROY49NOK
fHEWrdYII40SyO2799+qEOgWgn4Kruy4DgEAZDo9wVmLxpdh2NC42fpR6s/9+FmV70745dGDlCbZ
BdYmK5B3XHN+Tn5I52DwLHPnIK6KU8wkoGLZhFu/OcjKOzCYwMSInn5Q1rn4uafNHd0n5iyG5PYs
VQq0H3rNAJMOCbCImQgTq+jlxy//8Kd/+of78I/+V37Kk9HPs/pP/8S/73kxcvFB83f//NMjRgJ5
+vNv/vo7f/yLP+3De5XX+Xfzb/7W8is/vKdf9d//kriav74y7/771c3fm/c//GORNWEzntuvarx8
1W3S/LwKPof4zf/TH/7y9fNVHsfi67cf97zNGvFqfphnP37/0frztx+KYf/8ov78PYnX//2H4gP8
9uOf/+t/+ef/8J//x3//T//b33y9181vP6xfdUPRbAf3C8NWVMfm1fqv338i64buGI5tOpqtW9aP
X7K8aoLffujar5apaYYjm46t6qri/Pilztu//AgWh+qoFpwBmT/88ZfP/od7+C/39JesJZweQ4D6
tx+qof74pfjzvRYfzlJlWzU0nf+vqY6sKw4XUdzfL2Hm8+vKvyPCb4yiYiRxRUV0BBlJiqDDNd68
Mod5d02u0OtnWcE4dZn2izphRIm4iGBeTLYsJDfPqvyt+jO1hF/Nb7Xnrnj3RdDpC3MnvQYRPivm
GnqyjFMCoUAlbbgNkrM07hnKebgB0Tq5O8M2MjCS5bldxSPCuWsfkRSAkCsMVjIGAmz5qkKiz5Nl
bSIUfhDFtYlDyG3sQ146rmwvWsjL0y4lkUMol2piDjZ6ssFosMTfnzM7nvbUwjF/WS62cBvL6CtE
PkgytwkVnWI1tGfpm0TxHD362mvSu8ZLJm3CM1TuCaei8cF45mGlZkdYggFwLmxLeGg1cn0imn/w
q2XyahtbSZn37/ky3GVLMqOvPZsg4S+o5KAOVmtpRVCw/taKYJ6HwMWeD5V8IOQ8M1rcfHnpVsSP
YaOE+dvO/Pbg14IIZAecw4EA4UJie4LAB62sDuPduVbaDL2SMDFa+7VLC7uVV8iLbKyESBRYFjsN
gjXj44hBOAZySAlDV6dBltaDs++4HohnJBF9mMlBHV6NZkPel0d73QByPOrGNofo7blmSkrRHAKG
/iGaHkJC8bZ+QITCTF9BLNwidZ6PVCHZnMkCeKalAKLCqXxo3zlp2L+MeKeAQ00HiDj41gO6DqNL
hwd+NYIHbmyLGS79C4xJYsFmxrX41L9H40G5Iwo6JKc8KHadTi1NbImq+192XWdYK6bYfnS5G9W6
MS+gzXLKBiR9TNG3U9Q9B3G6/X+yD/5rO9zfbnD/+mb5/+M+aGr/9j743/7nf/z3f9gExR/8eRNU
9F8Ny7Q1R9ctWUWtq/9lE+Qniq3phqPaiqOyUf7LJqiZv7I5abJjqWxNsuYof90ENeNXWzZVw1EM
Q7U0xtz/N5sgG+vfbYKq7JDjY+ogq5Yhw6T44yYo934KckfnFOR01GU3wyqnYP+rzX5hTOVBRzUx
2PfIVtdFDMMxeE6CuyqSMPCAKJyFjChZbmGvhXhkoUzs6cJLNrxKviV5vJ3sYJ13KAU2gwfpAtt1
+FnnScUMvn0v+i38qax9t9Jvudl4p0w6GSN6lU3y6CPg8Uhl4cogIOG2k5LnJF+i9Dh5xzFnCiKQ
VDfSVPwF0NFsUcaZI4nmYpM14VI8DQgSIXcKrjIyamdwTSiQYyfRRmnE5CLDwljGDLFFgG6pMlMB
h9ci5CqzJGWLY4/D/KEA1Rygv9kl6oMonvc8ueLrCSSaOVQdI1je2CERjetNlpI+LPERhKTRX1WG
hktw6oYSFOH0xY4/ZqWMqoHv2YRamnuQnqi1Yli2TOxn1YjhRIGxz09IjxFvNPdUhRS/aG6T6hli
wCH3VzuJ5gbXPXi926sYm+XBOk1Qw9DydGG8VHBZTDEY98tgoQFB1R48X1SwOniPN60zXHo71F8F
ipc2gA2Pf2Tsw/fuylkc3tty51Mdts0SHo0JB1rBTqpHL60REyGBruBJOsJ/h22tOVyETy4bI1hx
nZJxw58clcO5j56NeFaUuPMAuOFkZj+1401F2nPww7dchs/7bkHw03G4DPEM0ywVxs2tKoa5KnH+
4heq3gxsFnPlxjVlGhK7XINCcxNXGRpk2kklXowi8+Iu6WT3AQ15+eCWCpYs/N0EmQvPXaQvyjId
EElEb6yqChge37R5iE6DHhUdJwZizqliIqYPuOI0ON9wo0qAwQ4+DNUkLv2GKeM84yMUu3dlzSwL
fFKcn9JHCl0a1gSmPjMpAncIde4e8MyEMTBQMpeVcFvqFqVljFTaxDqMUN/BgQfoMFOKmMhZ/bxI
V3oON6t6y+tb3dwVnBGFh2NF51exvHpfQ9UuMx5BYCkPc0RRD5mMTV8OuS+4YBQo5TLHzuvQQPSJ
JLeo7QdVfoWFrYjaeGLxsHKh9CP3ZOxXs2p9xkrQshtaC9+8FZE6kx2y87gTLRrNjIxpubjjd1tC
9xEGirGNiPoW46lnkbdasQaSVHqwSGfEQxN0ZNlpw7wEB7ALbcYodd50fEh6nxEOrkp/FIdQAg10
qMowz8thLr6znrUi/h1Ceci0e8HFmtOI7bm8K8EFB+IZE5I9VDgwI2rScuDnPVNwsVaskwk02EoA
IpgMEEnmh7Rj+yC6/80u/nvF+LcVosXW/IcC8efeaMiqqmqWrMuW2Dv/pkDULFt1ggaRPG5qdV7N
p6NTgC8mGjI5lpxH3KZxS0WyGp5DpK5vm0TlUZMwbwVoRCw5De7IHe9kZd2Py2ie2WwmhdvhFd6C
uRUNgYjMEI0aZglEYRsbSFpOKtKmEsuf8Fk4pU5GPPt4Fw/ZMPx8Bur8LDOIZwrgwBcawQP+F3tn
shw3kq3pJ0IZHIM7sCVjDgYnhUiJG5jIlDBP7phXvehtr3p7rVf9dvUS94Pqlpkyq26m9b7NMmWS
SSQjEID78XP+//s9BDRl8lHwAAX2i8fQwgGhyiffYiN2+pdoNoBaYVTYH172tdxF/DSoJy2w51F/
6PbJTJzhs48oQD3BtU5nmKS0OzCKmeS5RLfnT/s/v7ri3+48v1xd+fur26u5zBlzrUlIn3PEEDlO
OBc7As+oysA+c2zu2h+uh8PqfrbYejx0Y/rOJ0zyz18JW+a/fs6e68jAV57jseH+/pVUg2UFo8n5
nHF0QtsRdy53+wzSGZviyuvYtS3TpRMiaiIFI7RJ5tFAZWS2QOle14il9xK5fb839tmqNgWaj+Yp
r9G73ej2o/HPrXVkaGal6Ar2OdNDWx4am6lb//Dnb2XdrX890nDHhrZjc7+u7yZw1nf66x2buYFt
B7jQSm+nw/e+Kza9jZRMkQOmb//8Z3EQ+zc/y5XK5ZjG8ekPn58WRZgkK7Ju9IBocjTfFPTk+r3P
KOLdxDd/8dPc9fv97r0JCiFbUivZkoOlsz6tv7y3MbAny4mQp6/rzZI5RxXxWGFwzhs0ODC8agFD
f/pwrPYLjp2QPWO0QiT+L+OI0yWOtzX6dbpn92LAOp6vntbk7Ij+sq7yqKuZTeUvJMHfTlbzHmOQ
LA9hmnzO3Gxf8ZCPafebD/A/Sq5E0h4X/D7COMCYyWsvUazwKooiezTBiGa6PXjVh5r8jTvvdMBi
wZEOJb/9rV3ibdvjLOCcQ+OQzXUtIyxFjzxjDEkCoTnzH9vrhdntdpzRnWG5QJg0URF4NHMUodZr
40X38Y4BiDs8R9C9jPW19AQpjNah45kHtZYtZPsVB5ZQnK7cqdG0KRVMYgoZLBjrzpvystftwVHs
ZQNvJVrZ0dbN+m7j8erkWPRf7J6NFtNa7tEXYj9hyVurBpuvsdaHQ+OO8Zn/sdDrSJ8A/WfrSRPO
iYR8+TpwFpa0mbsRPUSyd9j8PMaFHZIbz/qNCPNX0z52IAqYoWacvys1bBs2iZi6B5anxsE242fp
4QkO+cpR/e7lj1ZDL5lZotNRwmC5EPnb+r7WDaWsXxdYJaolYuymDaggIRP2MOUm8TWQJPDwmlv2
vBnBwFqwDS0knId+5oieqK2Hh6MLTnlMAVzzzTLsSr51q26sCqEq22SPy6klScVNy1e/1eA+x0uN
lpspmO2mx8QEaNos7HJYhwF1VzFKjzd3QJlbr4pfQVGSbOuYYhFlJ/nIRAx7HCUnQsoN4fH1WEDL
GaCe4ABRMD/6/QJsX8V4VhjtsWl6Dt8dUUYg032Nza0kZXqTysvPfXkbrFjO/JtJaP9SwEbyReAO
aOrvPe8iotqU2KRNfVi3a3fk3E551OQ5XkwN9NvarDuSX37QXLeX4mVBWyEApc5A0iN6w81TS2pv
TyHkcKb2sviaVy6l4nkIsk0WEwLYxGSuO7f5ekNYHEjJcjTPg5jumjzZDP5w6WJqA3gBg/kYg3eH
6low7Tf+nQru5gDAJ2Vt8O7SOKgEOgXIYPwEbLw+N37Ni5uGU1juagPzUaGLoZplflrHRITFbGWK
LzandR0YRugXMNksz9n3WXeQJIm5OPwoRahuQsSM61OZGvDEIM8btjzGKtwBN019sFy2ZrgKGGXZ
DhuHWiNxOBA4xyR8BOF7u64Xqo23lEU1gS/rbtX7AkY3/o/woMf2UJb61u3in/Wt5naZ16p6upbd
+3qIUK3784yh23GrnI8cvdv6KqqMFu8AS9/a5lm8dcun3nysRdToHdF0BPwYjyo8CZMNqO6bRCXb
xMJotLzl8CLWolhKkDKQcbqSafpVTgQlEBmWNB+VeW3y5uCMQARQQSP8y0IMx504SohYJqMa4P0M
2IegT5hwOwhc48AqEpFvDPEP2kSH1v8U0IFJ+5eyvd9lzEfWv11PFibBslTAM0A9hnyzkEDc+Lwm
Bgk/DxbcDevRIWQXDbnRPEkBG1DMGQs5AbRlKktp3dTpb0CJtuJLiI6gg+46we9lkVbv6zV3m5ZD
1oeuWPepM8lEAExCkZ3rw3qi6kXxoBTnOfx2Nsgzr/WRK+HPzfc9Y7w2RubSc2IRPWNx85DrmEzg
9SZ4i/q3OgUwt/bseer1G5Sa20HXGAnLAx8r6KCXPiMX6EdaIVei7+7Lgni0edPwGmxcPEW08RlV
dNy+iV7AYRwaSnr6XuI2w1Sz/j/RILQArE3uBZVDUSengr6aO6W3LRPCBnEAhrdt5IyUPf6tQzdQ
dNj9cSrG9sGIp5bcxYRhxDXsz0Xy7i2QFfdR9IZ7NcWqGF87KuL1sx6rdC8/FWgXeu/HP19sjbM6
7J4FQaZM01rIDqmydkG9yq7YS5x9W2SQDEDUTPPea7EPYB1jpKldwEtIfFsfROG66dpoMn/Y+V0s
IBNLjQTkMtAspMpA3x/7pMeo1wrPmMgYOzEaMPJSJe8Dlzb9HPRXVtYY4WLv5DsaH3sI/+n3xCel
IT/b8XX0oFOZs8W6GTUoXjBpuNcp+2axPLMDRDw+HFa7u1xAxanJnvMXQivuquLaworpyAkiyekQ
QWgQJ3DbXf1A6413sRZB60e29C9oNWpmJ6rYePjwh5TE4AArze1scykIWRu/hX4BqRD8rbPzwbnk
0FPzGDlWj2TBEicMhKHSR0GuhsN8zIpbYpHpkS4OjCSqPmHjWe13XStvU7SUIfNs3Sfbtd/R0vPM
fd5BS8+TMMucGaIIBzSz3FGphVeLB4nlT0DPDWE5ieKtofDvMJma5DQmh5rxXUauQ4+ikA1BgTQT
K9aVT4TerniNI6aJBNfq9QayUHiAiVYYslkkq/I8WYYFBn0HPcoYmxdI42h59Z1r5WCA4P3zHHjD
V+V8nvHrFrigQYxIVH4poBFvuHHI6ckHsnogGUlseaFTIe+Er8xw0EGr6vtwwGeH8gD8dW62S+g9
uRUq/Im+DItkyRS1fNUQqSbEso6Mt5HF7kB0fIvOcQRsqeC9JdSNHlAExXBQUk4qMM1octcfrDmK
tol/m5TmWBKb6+JBAeraTz96eiA2QzBkcgnFCyPrNGY9NPmPVY1aH1z3aiHJ63ugFNZ11PTTnR8u
7oaKKZa7YmNm0J8ONk//x3qjOKxNIvoxjVfkPLdliY4JA7Yye5tY81r+WFzCNbkkDeucnpgB83uJ
kO1AfA/y0R/SJrHBUHmnbxVTBS/0wDONt2LGlSneqhnuZsw9oWEjUhyVuDkyWg2e4J8R6Qv2bWOj
ktApcz8G9tOS0hQebnyAbVWEqx4qsWbw7zjNFpTvz39f0K6xuEYZ0nuMTVJBjaaZH8/lpkMfkDfc
dgnyp6LnASDnKsNTnxOFPPBCcwjtJJGkrHYWq0My+hy73maG62huicLkO9OQL0gGXalv4NX0uryT
Ue9xJJxQIZWc3dd/FiLPTQPcRsgW7GrYYR8nPYfHzKYI81Ds6PjZMySuyeptXljokX1rUrFbWt0j
zgFaYzQPshLUv+ewBKziC+eOuIGiQC3Jad8Nph01ygSVyzL5tqCvtrjWoaLXPSLDtwg8L3OInVgq
BNb3JHsZ4nmXZrslx9KpYzKy7bd0jFjVx202Z+hwaXn6CD+pxwzBUbj3A7azIabjRH8v9V5MmYEu
pBKlbWjQdtnUeV39FCO+iDyxHxt844pJBoVnbtiKp4mAena3PN2V7OYueqzCWsC2U2fgMhjFN+3z
yPeU43ZDhpm7btm0/aGbj1fIutwO6GL8EXDm2oOcuhN6PCZDdECo0lLwPxWp0VGyaUHJ5xmYZwYu
7dnlnp7Hj2zdT4+EsZCw8ZvBMqbAZYcjOG36PkbaiFVelgWrXZmg6IdKkC83vy3qwzBVsekSrkUW
8SiHjlzc0BQMcPX96JJx2bWrffvFhY/dJ3jNqvT55+nu/09Y/2rCqjjlMor+7yas//P//v1//cff
/8//+Pv//o/fzRfWL/vnkNVxVOiG0vaVcAIOyP+cL7h/c5kT+PbaDxDrDJYGzH8NWX33b/76N3yh
5yvbFYwr/mvI6tt/U74bOiEDCcYTfuj9v8wX/D80JGybuYcMFKNcSDoBE43fH9pFsKCszUG19pza
d8KmAyYK+9nq82zbhsWlEoDZqtkjmj5ngZd1BhNAQpkbbdQ1cfl9KHt02oMhPTvAL08yFM+MPQB0
MOE+LvpkV8cNOEhFenCrdxmP4UPRRHsyHpDd6RaNl9f51HXFo2idoxCg/Ia+PlfJxKnSB3yRgQ6n
+2ntrcz6Li2TPnq2mC5xUaOi4xyXR+lMclwACNBtEQVr+7wUUb1XMYeJpXP0VdKbt2QI4NUvSNjM
WCRHEqUPNT2+sLExV6CSWQrWvF9uhsd/9D5+bVCKf3N1yULymdoEzMwd5w+NK9ubg9YNdLBiXx4L
pF3bqqbEmOpWPDcI5r3QBfvYbrvAwqndZTiG+n4zG7Lk7KLWB5O530JRXBzkMJOqpr94fZI77NeW
zfrp+2RcO5JZlUvv9g8tm9lr61KPM1P1cD0tozaF7xhp4Z37KT51MVQOYl1Q8mWr1I3C9CbPG2+/
SIKYguYupCu3MfEQnThi1Wf/i4UZtvFi564IiolQDPsuD9svcxqjM1br55324b5p8jfZsBpHqMx/
3gHlsNwtLVKuvpuG/eI0X+3ExrZFZspMG/y09MQfpru4WZkOY7LsLKy1OBYF2iVUXaZ0hnsnc9nc
USbHgyw++TIRtGyRsvnkUCzeYt/YTfrDGzrrvvY1qUCZe4mUch5IDMekxak6xtcrIgDzxLrygal8
2fmIDU4/b5CqXIa/aM+pP8gb1osvmS3SC/Q9ZA7e+uH80i+rYmUPKm8ZHXHkbEh3bchEPcpYEBpW
TudBYLh1jQwPwqb0jRLg0O18LTP14vq0D8OGM4vJypIyMEv3vkcaCUhrdXSz6jVUi6RDArhgJhOk
Xqb7MQhhqrgBGXG0Ntyta3C9ags42JBzTLKES4xa91usCBSv+wVNdDDSQUrB2C94Lkt2qgSy+qPt
B0dJ+/kYpnBhO8Ivj1HEJGLu2azmojYYx0qO+2NP4pVu64uOSQEKNb5kwJCX2vHSS77EX72+JdKr
7j7isDL7JlpiLFX8ImPD6AkV4r6o6N3oWAAtIDkt7B3noI2Id6YsxbYo1OdELiEjRNRukb+WICKG
BFHZ6V98UD8/iF8am7ZY+7XSZTTsMQlG2fL7D6qRcTrx2MZg55Dq+ppA09BdTg1aPgA9RLxXXXjt
l7Y8E7Bu3+gZ61iuwotVKQKuG8kd3SKajVJx8jwbzUZjzglKzzAZ7maOlrzvPSvTcM77HsBG1Dg7
VM7BuXDjNz80033GqsfMwhUXN0PF6cS0NmXsIRWmsETwFh9TTTy3Krdhp4pd7dkII5e+2w7r+tpN
7SHkepERdTf1Ha2msd/9+ULH9fiXlUQiFRISJZHDRuezy/16M4+uNxSiQ/Fn6gSAS0LygamznY+B
r6elcaNDF2rR8BrGKItngV5tZHSpsgDiWqjI+k0WEFja7OwRELrXvTshhPxaNvfRNEE3cQa9rReO
UxZujG1sud2ZJ2HtPWI4W0iJPzYs4Lcg3fRxcB2xy0WNqzW0rS+F3Z6R7LjI5TkSKx/nVpBm455Q
yv4c5RZcbVPxG3OSo0Y91KJUtcKCvoWAVNMvOFWXihRnm9jsHBQGc+VrajsHD/nnMYm2psHevFCy
0q6kdzOzecGlok9e7cs6v69Vjpx06jeB3RPfRHJ15wU/yIOCMhALcRQp001cHMRmVuJjtjW2FzW8
1z7zFR0tdByCGpF5dG9KWJ5N4324PuZ/W4MW8zNDl2uOEZo4cPHs+Vwyih4Lhnl9GHAXgmPHQQOi
Nhx6sRVr+GQyzuE2jZnbY8efDsZ0oHYsY90aZ20s9RxtVdFNj0t+YR2YdjSQD4E1eM9L5z7Xtfse
J9Y1T/ibWFqvypOg+dagnHkui0NuYBF5ttduw6zKjoONpiqZ8q8peS9nHyZuaLx8m1spAoRacAiP
+ZmVo83Jj5yvuRNFTMSm76024SqKZW2LttLPOOusLzNskd3n5dfFibACdcF3u0GR3WsFtiWimd6i
/1IDzexBfBGKTqZ2mHKXyWZck+k7f7TxM2m4bD1gXwucwDR+ksZ6SNz00A9B9SmW8Q4UclX1XzVR
rRgJ1jFxBlykLM5jA4rc1CFsiAzre9dUqxUuvE28LkaeRqJg55PSPMpiVwyScK50sIlvUPltHNnH
EQNoK/x5663Gy6wgegrJB67dNPqt6Iu7oUvsfdDW5F25d7IDeNQk+ZfQFpD+yC9NQ85ptQHdcKQu
dD71fosoK1QM8QNYwFBvg4KxlsE11M0WhEzp9OcKMb1HBFozXEWfdPQBoy+LHD68yEkRYJOLPcj9
NPnQ2Idj0Qm5hU8ztAozqBvg2h7JjQuW/ByFdYIDvHvsQ6IGYsD0vTXbx6Zpq3P6o6xFcxzCkLGm
v/OKANNAVXz0XviazwzhQuC3vnuq5m9ZiqUvCoOrZfR94c7JX4ygVunh78oZFmqJVMYXUirp2T8X
qV931GCAx1DTzI8SlpOQN+OiZ8Yyw4OcdDFNEM2u1GfOdAjRTSTegP0S13/MvUpv5y6b+vfO8b8t
aX3vWPQvUs8np7d0Ln++XArkQf/yQj3fDXz2cCnkH+uuybVqqgxIGzbhz6rd5k5lXYXD8lnUGGd6
GkF33gpDs6qVuzXCNxj+4mKtp4s/vAaqUqXYcQQrleOsr/GXi2ULGTtWT4s20e2xm/Lh3ETevg5n
yCTCT+5V/RTl+edq0NX+/I/qoeXp2fhIbh6qAJ9QnVr+VkY+skL0oIAiwV0P2mPguG47s6wWxi/x
QxUhYIlL3Cx5Xof7ugJEBtPLOlXrLz9/x75rSBXIL3bp26d5/YW5lH1qpoUjxWCnG3tYE6uy6WFI
F4tcedpSniLGiooSfCrybgA/ucdQTuL8KLiAWPzTrYW+lZMzuR5jPDxIxla+2yeflo6AbwIc9n/x
sQb2v1xUQbVPuS/9n5Pe9Rj460XVowoq9ERcjEW+lx3Q60WXu2WcyASoq2e3ggc2cBrpiHDq+oFe
gcSv3cLoafts4r7FhNeWFzWSlUk7py3ZG60JeWLeBMgPkqcpgmiZDS+KMfmtapJv7UQLbgmuaLGU
SMPPXuKv4YczffEiAJymnpcgBO41jwNokQLR2CYp8hGmeKOOOh8f8oVplez9b1I7FF0D3dQudT4a
JYj0UhyM6iE7zWOY3rhFrIFAETRkaLt3MjzVFvYsuSfkzL2JkdFI05KzOWK0ZHJzoLUFqxS7p+kH
2jRZ8kLW6cNUpidGpl/cBoAxfULHqnctFr4mr7wzbHnYNSnzWDmRqmfpD7I8UYLliO4tLQgKxgsq
HXhUxPWi1LHVVirWxjpkUXKN88lzXNxk/inGzo+JgD0g8GyueeMOp9Laa2WDdAohuktadllPz0ca
c1eGrY+VkeAlWuM5xEdIpZ1PBofxzIxGZkj2vZ18mcaQIwQZgM0EtDggztCxme4hE8Svi4+/Ziph
HBeTbWjgDBI+vNUVCe20csqyKe9r6HmJjNAR+wsp4fmXbgl+K4T58HwcsVOrvFMN+2HCe5RZeDG8
AfpL9Oh4NjYTvIi6CId9T9JPWddfeZH4uhk3PoQfxq8OsvLtR0UtkeSxzyvg44vSKWXiwuamVH4C
52bAetIG9LdMbBjxqSdL0k9PUmBIYQ+7o8jCk5tYRyc38hEUxey+9aBaDpY3XRIXzKlvGKJ33T21
7DMfwzu1MQDcMNwukZc9Kr3MxEFV5XaqJE3UdXA6tIJ+tAc8vGQ+6QExqe0KCu7EdVzKaKSTG36L
VLWnnt3HMrxh6zfHauEDqb2yuYTQfArLhmxUIr7Ts43XTSyHoSTztfePyhSG43Nd3E2L/GQHzbUu
PP3a6+U1jwAV+4hkgjmI4eYbMhurnuRHVGq2pYHmOgv5teTLW31IIoI2q83qFqwc1uv+ucwKic21
6GAS47F1ya+ZoktZ3LfWdgz970OoGDMTDLb1huCto/+AM4YhO5y/xS3X6AbFqajoiERpXlaRKYir
7LXrJnfr+zyZFY/H7aItteHmRU+wEJo8G8B1xIS1bOVRD9guG2HRVuOgN458bBY7ePYipOqOcrZj
ZQXPceAQqAPNwUl/c9uoOBO83gLmZxBN9aMRvjkzZ99klqsLtNi7MYCeYGinnZ3CE6/wYAqL6Fkh
HkFu6hGXVEEHaAAM348KeGiqHsYRa1vhZdeqcckIrhD22TRPcp7CW4l8/6YRG5MJ6HYZM7ISJs5Y
Nj8QhiJ/YvDCrdg1T5Ig5SL3CWQ3LUQ7Z7g27P940r5M84ht2w7PJnCQDTqcS1vntEAo3fkWMxgv
SE/LCAozo8wrmrM1Ls3ODcf3qglA13gsk3p5H5YAWhrF2U0PDiEp35J5wmCO+EEvyEmzmGyHqZAk
y3s10AC2kth8a4si3jectct4/CKsub0LdJMj0q43Uytu7NxlJDRyevHYguDbd+0WfgGKO4N+vK9b
uBBtM52dMsWdVjngqZVPCzyHhhXr+n52DBCNCVTUyOknQebl2s62hDm0zEV06Tv/Es1xR2FJ/5hO
X3yblzkYCZkC3PWIq1SK1oQmKg570Y6Nq7316Co7RC5ZTpsdZg3SS/Y88gZDdmkgJmqIpWEXPFhq
oPfMgR3vD54Fa4iR2HLf06d8YkliaDwt3/B/ACETfFlN5OCowbjwmYPyFDkZ36VOt3aMOriIl9NA
3Pe0hn5VVgjhqc7BxmrKYkmyVG7Cc2A3Fz/s36Zg5N2a8JNc8NYmcfgi5gQPYKzvrhw55nt2KmWS
h4E9iPGU42/TGsFoOsVPS0dKnT9RrSuMo+FkXeTS+Lvcse98ukIx128L0Z+2RgYgegis02T8a5lm
xPEiDwj82cUSbm0Dhe0q60C9BHhgOxNjDCwQH5SNnZzSJf8hR7VcWguFTjzU5X48oQaKnwPhzQe3
tSh7GepwXnRQdgyEWXWl2BMegC1a18dgKPc4rc6xsb+w2aMMzLxbS0yfRCs/DUIoRkMNhwMr3vs+
0xKD2GCFDlLuJsQELc2n3Bk8imL21UzG5QEq0YuNFgXe9uKIV3+JGO6hW3EIG+qGE9SNkOzyGJoJ
YWKISml63dsxQYaZVeL+HA7pSB8U/Qzzuo4hiNvYH1YFcKHs5VW4Nj0xJwiwPO/cqCKfrvDxdZIo
wCCageGStl9FyeIbjs6TO4Wfx61Ee0DG2nxMkvkOQSkQdM2oaozxVIy6JqxspfSYvQKEHFVzCq+A
bJxlKE4qsR6kpQwNicWcBi0DJAkQxQM1A/iAVqKs5kkl028CoS16j+iYTMOE4sCD+wn1szcAQKuk
eSvRl91K1zyOVpHt+8D5qukTxHkBWQIKk5zpz+UxdsJkQTvk6uAyoBw6dDXyEDRZX8KPaQi+swBg
LRnm7yr44SxkFfYhjd4uRE4V5CHEWzmBhK1oay2YPaPyQxUrEyvdTUnmbMZ51Ptp0JrMChiCnZbv
0YAcgBsg2HQyQPy+uNUB3ud6vMu/lWn/MURtdwlWRfKiH0NZk4vYQlxtygqVIqc6RcmAzHnPyfd7
HQ321pIdQ72kGzahD4UuS2NugtkjbwdGVImdtBHBeBoiKG5C64ek9s8KQNhMucQJUlhPgSaGYvK2
g4U6jI7QAhsye0FhOvWFe7E1a52rwVdL4JvIzcS5piN9lhneoGS6Q2K101XXHVwz1VjDDYkICxr2
aVWXJnO67Jo6pSvPAl11tEwDTDy1smEn00W3hQ+l1qtSnoGquB0CEJmzssfPFvEgh3aG2SeHObpR
86cW3dl6GjsuFOe7XtJtDTgX3ybOdBGmvGSccJ8St33trSx8AGgQ9AYQTvmO2vrgLMbABcWoM4gS
hEP92LttABqjgQe38qtIoA0lxn7d2i/JvKMyDWMU2AbECfqu5NaU8PkSfGwY9SW2Wo2MPWa2EKiO
grUgFzZw5k2N25S2U/zi0vu4UZVcUM/VPzIn0yfP3bOuEwmtltelhqItFzg5DXQFldBjqRHvlRNM
swRI2a4IcEy7ZHC2PDmCYVxtDLnOOn5MxrEhA0QesmL2N04LfMgKwhdfJweRLtEdy01+nlroruuf
bBVEd5OFXTifCGhcpno4G28imt5qnNudHWkCQaeSa8q8Ovan8Zmt5F1Ihr11vBCwVDTpoW5WIkuj
3yaQJOe6x4U+GjOfXEYjFO/NXWYM18SK7ZMPvGhuBThyRk/X0DXWgUEtqYIB6PIYRKnMYtosygMv
sW2UssiJDL+Q8elf8nY3+WCNs7nYdXDDBycZrjKOn/LpKVbuJ2GsI90UMlAsUANJa/xHj9g1l3Ij
B6BAZHs57Z0uYETteV9lTq605zZgIwzyNuFd7bz6DUjlwuJXfHNl0h3idaRCQzbN2FLq1fmm3OkZ
lXe6G/Laf6pmaMApFdk4EhXPsIGDzdRat7bvd8dxyxc4nwQHrzShQztV920TEOLCjOQY5g1BLgiV
hirMbnufTlYKYfUYrXDJzBnNQz3RwmMf/e5l9zqw5CW2qaC6YjKXknH20vmvdpg5p9QOnppYVo+B
6iPyvqGQri/Bn/2Xrkrk0aMHw0wGcHSz9cSYPOQr4Xdy0/rczd6hC+mD9x4wLtG/xHjtZ4jO5xGc
/iTEDyusYff70F3XlGLZZfEdLgsA/Cgv3kuV5He5KTU2cU/ufMShk9Dmwr4MV8F30QJ2k3ywEjqk
c7pOdsyz10jnvhqjZ+kN5cFJwAT94xuGCzEkk1E9IyF6BBXg375vwwM9JH2Wg404yW2fugDiTy31
NV8G3BBxq85xxbqpeMv7n3ODub/AJCfCDOmQSZLhGBdzg7DJco9zVr9GBSoEJNcfqZ1884vvrZnf
qoggrzDMD7mOYrIOQhujPwtvzN4+i/jBcKMR0ppLtH8gpqrSkuefv+QOdsQZ+/VuZox48Tvrc9FI
eJ+rFimZob+qCjYGp2usy3a+a4Nqvk+Ktc9maBROUxODCRLVc9I3r9FcVmcxMdvkbVsQL+Z3vx6r
k/Ez8Wgn1pb9CIt4g3PfCWX/GHWIobooAppdefq+twdvPyZ4JKqMtUZRau1pxjEdg0d9MAW6S2/q
jpRx7dVBx08p/uCFHLntgk9XVy5owGZXW8ghPJwn2zTh6CasUpwTCN9FjGopKJmYOfK5ypNr7tvA
QVM2Ke3TzJ4ZgPXkqo6kChSLZfaslD/sZb7r0FVveqebHkZFBbomDTjs8gZhsLXAGjN5fdflsr/q
eAC+aNKz1Tb9eaXDxrVONyJN0kOUefqsY/g3bte42yq28n2Lypk8Nk6fi1tPpzxDkZqnpr93Cg0S
eSweC9OaF3CQy+CWr+ubqBxrehyEvekGra7LsKTHuZme27X5XfgN8hp/YVtWPo5+CfVZJ8S1DzRP
Ms45aLvQXZVZ0m9NzKIV2+V3230ZE4WS9paPAADe0obg3mkgO6aj912P6EikaDZjwh8XMianpbvP
vKzGY5XQo+4Qf7uWikBjV5xfih7ULe5PV+AoUcOicMpEhyb3gOR72Ph7snxU0JAH2hNMBT9Oj/0z
zxnC6jqB7BDP+PDyjsP/WImLoSO4yZeWB9+9aDQzp3rhhmlseafrEQXbUF04zjapx7IaOqSsdjCk
Z5N813iu77zCEMdcBjxALkl6TRWOxx41tfIxS1UesKswgG6ZUaF04Ux+YoBaM4wDRG+q7S9J6HCe
7tEnAdigShwtuHhhdsyiguEcXdO5w8LneqS2Eo+MppvEGs5B3qmsaQwN3oAIrp4N3uAyIckg7tP7
OAM5kCBClV0fbJA//UicRB6GyLkXRcgSHkeET6kO42zVckjTA+7t0muIThrRr80Zup/G/ezCbnPn
toXBx/cns9v+EnI+yHxBkMeQ1s/hGgCqXIc2miPAjyfAmz0yjhtdxp/mjMVvpWDanjd/60DvJGXM
XS3t8t5N6AXlXVK9MAoDs5iBXGcOc2yStj/imwj3RdbaUMQ9jaE72zXdMr0WGqlbB0luY+EhhB1d
5I/hYDgiDZgo43p+M01wSfN5uroDZxG/97ZtmwXHJnLMnUH9xVZ0Ar1hXe3W5dg221/hdrnbVOcn
u2K8NDQ2J+94hE/TvjCewZTI5WUxV+9WOp5aWUPQbujrlYrio9Fdug+H7mu85q01Lk94Y5d8F9Wy
F4aj2Q0s8mvOILPsufqsvKw72jY/QsWMmmxHQ9ww4d1qST4v9uemX0HEI0aBWryWsf2c8wbCRLg0
BWMiBnx1TDNyZKcJGr9SRY23wdtZddUcy0mjRijr7ZIzFtNMQVM6Y9uaUnrdj3U47aspkYic2pPd
9aefd3wXRqRNSljzleOvHe8BLHk13OUtibvoPGiZWkF5IxTjQ12qDCAjfa507m+iGYNVMIz+Ftjk
vvOhk43oQQAj1c2uqxuPpnk73HdF+zC2ARQVr/0ISI1K8hDUKbugrbQ+/HwIp1ni/NfOyvThZU3w
NhgK4jVRX8b1fUi7so8L+Fv9bCR/ZmkbHoWq3/s5/Bw3TPTGBIAI3+EuEQW+A4a72dSOB7wFWBCY
wnBiXGxiwZIRf4Dt0UBybfzz9cegOEX1VZqcBQSSfMQdsPZtgszfeKWF/n6h0veFfctKU9z4fffk
/Cd7Z5IcObNd6Q0Jz9A6gCkZfTDICPbkBMZMJgFH62gdwAo00yo006AGtaoq0x7qA5+e1ftTVf8z
zTWBJbNjMAJwv37vOd+pNMv3xNtmeGXAI9PhkGE2JIaZeTlMjyDPsrXnxP1t3KGJ/p6ljQEzyBjJ
MN2v6ugshKGkxBMbFdB6FyhYoVq1c1u6srSo821RLO8YLCjbQU4QDQ1/NQrqFT0fdxMY8c6iUUTj
EcvpJL7KKnH3XmkRsGInzY3r8+mo8lX1pnXXhsllgM6+mUS7N6pmJofECLBX0CupRzxzhXcyLOWf
LMd6oxMXsbUj6EBgbWbXFVK/k9YYRZmyoZMHXZcud9/sv5bCae46P67XTgk6UZICU0VklvEEdQCX
S5pOR71zLMTH2uOkNC3DQa3fjeVGb4zyVhZls5kdQRK5H55jByfS6LAZSC8c76kts02J1PGmiE/s
yJxvZ5shR2mPoGJn0FnAJtM+H3ZmPcBbFqhNGvdiONkNo+xmF5BHhIId2boXTPPWNZnI9XQ+mvA+
NXkB0oGiICrrkNWYS+YGG8Fgy/QQ9PLUacwPfuJ80mLw91HXHaaGc/As4Vpm0LWZaQY0gmguOMaJ
xlPFs+pVFK3Ge70MbEe3fJZJBPelRlOsxijb9Cr3Vl3mAc1uy3JTLQO/zgwPvW5Cbi9UrlHICSkp
ps++QohVIETPXFBsHOCxu0UsHsQdoQdS4U+362e44acuUHjLB+NnVwpG5N3TVMXiXpjRExKl+jZM
TYO4iI5c8xRXrWoQztg1WCUOWddTDsJOeml56WqkZSkxLG3DggsUZjMkZHSVfvLUShTN7cDcv5+s
V5cMgTCos32UOcFR4QnDUVE/UW6IGOZCRStm7Y1vTjuBwOX7tLiO+systpUZnAtFjaU1tgRvQinq
GFl2+r7Eplmw/WsQNUPKjZNCQxULmKcC87Sn5XZMo+zOCud+09johvQUvVqarGwRkPXspt7PmfbF
VQWsqOttighGdoBMc28XGgbUnSUrhkE+xUywsJvsd7fXh6lv55OROA8yEmAZJeswJOAWgk7JeRUu
ueO069CoMADyirXPvcKDgfTGrnBJjP6JHfIhY53gnumDvaWd6dYz6w+3TSfk8lZAr8I6FhEZDmlF
zojJcdRTdnfVTUlxjAZ/3HqdfevHgu8w44DOE0KCytnE+tpCwoya+TXK7EsT+SdVFs3R7ER39qPm
l9u0yVtjoh5wnCbcoQz66cXOtPiRfthmRRZy56yTuQtvMzQAuQOgr6nfMiN/5kwaYIpHU93716FV
lAcVhEeZiWYVahCso0AFUadhu9FFQqQF++yr47C2u47xUnjz44Ty+cryxunGGmiIlHw3VHTW44NW
MRE8Y7t3mhgp9YiRs5yXglgOh4bu6anAytz3+a6ohuC6GTBfj9FX1KTF02zPn3klXbrdtCmCgBlr
HGzmFtQ+jJudlUFtYinp0Ieg1nTWk06GQ1nWw2HoiXAtg5BwyPBzCgNUDFRCq05Bg4xdWxFuW8MJ
h3MbuIJ7x9MvOMn8TeGO+3xOMVXJol0ZZHWQ3WKfHIumejU23oPrGSCyUCWu6prlKhMPcyJfu9jB
ShYQwip531dH3rJyxXmk3wBAmKNgn00JhL+MPbCBn9A45ngYk/apKSNSwqpgBrPwAB7HvBIB9LJ6
UsRiVtU1KxzPms3QdhmXrWsJlkEhnjzXXTBx1hxfes++y4fpOW7HtRVQ+ibdc2/L2272aA/6I9yn
7F5K+MONi5Voph13FexSf4Eqh8l0PeiPUlEq1Bb7iNDIMrvyXtHJWg0amFUnQ1K7RoJC6Lm9d9Ji
ytZyaHMd2jH+uAQg1T9p/AGz9O4iRTXj+8cpAr3GzXG9vJiU4i7MXXZfp+BVYuFxnPChcKKHphO4
qhqC2vE6BL0DybkvX4rcvxtnd9wiLx1xiIXYq/q5gIAQTaDDwYC7snmwnf62R3NIUkzmtKe+6tV1
JhRh19KHGmFk8dpldUQ3hCoo7euvvB7yTZGMxqaJ+n0/Jjec4aLbuOkMIBYY53WcAdebf6pCc+d0
NBjbJCZ+hHZPYlrgzNv3StMoVEuSqv/RSe+1TPa1zoJtMqL/6uphOtXCvM2ansGF7RMgPv2MBdOG
tKie3IEDVV0OlxCL/j4PBmIbmQ5Rc2xk6aCRISNlxk/Q2cvxZHhueE96j5JPozhpRv+haKJX0doB
Lytkrq7lT6OLH3yaQ2jYg3LTyZkyez5XpstwticRx6kw3OW0jcYWw6Fnsi/TQSbSp62qFXVvQMgW
62IVlQAY4ZU2gXM2avYCqkmc7rTO2yWoRsUV+JzFxsuUAyAPnRh+wAhXVm8Ej3AR6sUNU8XHBEnX
P/GLSnOKwdxRlG+IBM9uC3YyFowwK5T9xEYOPLphe9sW8tTebwNHI+SZzmU5HpI4gcZ/GG9yA/iq
zZF6HqYPGxOOrNxnl0RVFfT4XWzCT77cpN1mRvrozNljHZv6+p9Mlw5pXQiO1pAq85GesVLiIXSq
g87Tx5RBoZ17t30E/elbQvDfOvt/pLMPUbj//3X2//4v//a///V//vs//9v/+h///Aed/fLP/qqz
NwS0Hkz1oUD84wYm2tq/Ce0Nx/oLFmnHRWOPF943ES/+jWZm/8VyPbH8iVgAaIsh/z+E9o75FxM9
vM2fMEUP2ef/K0L736TgnqBvEyxEMztczADW7wwDXZX57Jqpfx2HqUQV+jkyV9TV7N61difWuRs+
BklrrP2+xf/BqByitLfvFwd0qx7LOAwPlqj2IgCNQi9rWv3d+3n+z1L130SuvD7XQgluhsKjs4wa
iDf275UrbK6yTBwkecYosk3cwy9rTbCc9ZF6ByPYAHE5CYPd0BQ1frgqvSDNddeoFC9KwW/38QSI
QlZPNSTjxloqp7oXazvsiaxcRqNBUd955X6Ox+Q4t8Bul6YbovyPunIEh3JGjVTWaFbjiaixqnBX
Zln3h7iWHwhGx1uiX2OSZ9NL7GB7a5KMaZZjfbAwunvkuPF50I5z25Q+8Tv63iGB9B+9Rctb8H91
wMtbxBDQsbjFLN9zLes3cU8tpgrdRAVXlA97A1UoOH5fctEFx1rDgveoaa5Ei1AlcyMS1wWxQp6t
662YmvG6UjI40hDbxrE1HpPJAkSS5fFxRJQWsrVe1Gi8ktlExkBvRxcf+sTc6/yxEtZtrAx3246M
47RS0SkplwlFwNresPneWAygSS7e+kUTvGheBY0Pxz+mSERelobs3CfyMDmBWMXEyqyM2FH3k8dg
+s9vom9502/vEDwsjswurRnb+Xab/J2mbJn6FHHi6OsWPcU4klOT0zGJmXzcp7kT3Q6dQ91K+vwy
KgMlPMOFrCk6VwaKrSMlc4pItzt1g3erRjfbWH2TYhMY4f424m6y3ewkujY/JYX9ni8j2u/f6iTS
o3DAjFsxprnYwMpXuWuoDX0/Ewg3l8ID1Gwh9d/NIfhSzx2yS0hP1k5j8TXl7dkrB3VpZvNGz7E6
qtGp/nrxLPUfX4pIwRDFGhHJzL2lgeTcmmkld7prdlmiqlPmB9XJiAD9ZLED8R5WShpU2buXe/4G
TTygF8ezICqrZfSW7IdAtihk+er7tyQHphu6MqTL+bgnOXuAKpm6Y7eoLNEiYsOecAPG7q2iQqeP
g8f+zz8++4/6SW5wAbHMFj4CUjRsvvjtBjcyTGU8vhyUA8MExmTnt0nin3lbJgDcTrONTdIOOGel
TzgvUUwFdf5YtKBlE5OgaW+M6dpQ2+aakOWuC+7rmcGcK2HklU56oxyV3bbZxI17mw9D/aymRUxR
iepU2hjwnXguthwT9Um5Ov0H4rxg8bL84d4UYCTZGOhdesuP+NsCN8xpJqwuJX9D6x+IK4E9LcOB
yJ3knp7aKTFHRoyj95Do6M2dyufWsiQCqehnIomzMY0ouXz/1jz4BIUJZGnfv/d9KQSwKDFwMogm
kxmBI58ZXiS7Ic3cVQAj7NloKyKYQ7nO3J6AlYFcp++LP0x7ZQzDrS7G6Z5DOdQfdEm0PPkbSZNP
9xgYMQyyA6DeuRIibM9FPJswliLilxHbrb6//L74Teozog3i41BPxm2kGT1GfOwf6PbP2RQkT7ar
hm3p4B3Phb3oI+VbMGVvVkTouWn11ZkD0m4krDZ2hZGuxwa5B7dMyDdR62IuKw79pHPjBrX3pWWK
vZWD6Z3NeQG8BZpjV6s2pt/fC3zLd4104udY2Ifei6tLn9YxLPRqrSjy77WrPv/8/vX+Hx8xi7Sw
uX35fJEA/3EPw6okpBnNPdNoj7AYeOBx4WaP1UTjeG5f49L33mKUK4jUr1iv/cNfL3SeEdkT4mp7
1IxuA8KcWc2G7FkCe+fk4gVDcPN9sbMiuHFyIMEFDR7ZBWBAhtx+H6aw24Ychm6QjJSHiZGK5Hy2
tqRT70XrWK/JfKf60L7pBQZmmKze0XS7iBA7hnv5OLwmU/CjqDz3M6v2XePsOlWVp9hLETPXap2k
rQlUe2+kVnPI8pDkxAkPMmD7+m8XvxarP387rd8IUMt6AKbIQ5bgmkHAM/MbrWg0LHtqaEbA0Fkn
wu0PaaF9upfL6bjwInClxjR0+4QWKtpfIlKWS2A9ooE0L+ngx7d9AJyd/xme+d8utSZBd4yIPutE
dI06mpKBTB06MshfatQnQaGnfYmUklGgd8BSNGxZPNGMgtVgnB17VXoOwmq+L6yECHInMtb0iukr
MlKo8FldmowWYukFBOI47kto8YgYoZ5I2ayhlzmfE+rxHSXUyDnKbS7tcvHsQS9mHrWqvWDNqRiq
qTXF+2BuLmaY1ce+B+VlWpG54Z0ilNhQ4Ypex7OdjFBVkUumTJPuhN8fJDL/4/dlniPvmBvJu0cT
nZ5ta5z6jF5eO+M3duyd0eXReeIcemnoHU5WZ568JbKxnSzaSrV99pdL3Y4WmYZQy8dq7rAGcULm
AEpbMlT9xTQHcxUqo7h1G7JbohhvQtczKO8gbngJEkxFMuhNNbj6OPtlvmrzsnrXcnzt1djcjzER
skmIBAkFZ/mu8u6xoPF80zKXuXxfqnnaMkq1D6gBULNEvscU2vFOOjV+BmZV/vzzu875Tw+xb/k+
+iffdgJ0jL9r433Sxcqp9xkWNKvRG9Q97kC1a1RkXqV84Cevt8tjHqKW7mzoa0nRDxSV2X6YWkXD
O293RVd+NV5BEySpQvRp0n+JluExLf7PTDLDTQwXiQAo+Dgkz49AuVZZxr07aWDorb2VkuiA70tR
M42IpE3GRiKGJ+VA/dNyfvnzH5m7nxPIHzYnuDMYRE1WL5yYmH5/e9JqQAN94MLDMJe9fqoevy+I
xqCcCPtew/c6xWPw1uYeWvqO4QryqgLvEPWmN2TyGW9LeWNEIblRyJSeUaGLgx78lCBr/lREAoOH
63vXrXaS5zFKMOAyj8PosJmUlT8FaQJMsCX6ASncYObdveHADIs7RrjfX7Z1YTPQSUI2SdP7GnE0
nsaK/W7qgnOjEF+2Zeuuqem3JKOBZQaZZw2jRvNWP2P1RX/LrNaS9Wca4QmKk/odb9S+TeRnkGl1
ZWQ0vrPwPfIyIPiEXHnd2+SEr3Tbg+v+F7Ohr5LErlllACoMgJ9JNr2PDhuaQ3sL1wSqtVkjTYqn
j1pLnBUODmARZ9cjyMnrWbjbsIpJDch7QOc50pNaB3dYGaP5PexKTRK3vLWQ9nZFeU6b4S1tvF3m
Zx8YeLdhDQ/U8pBGVnUGtSOdWcORhUExCtCAFB3eBWD+ZX2RehbYahJ5MooQkZYPMsPowAZV2QOC
qU0/hFRRXvScyvS1MR6FqB+GCdBY6gL2QYz13oEOWw1CvxglZwejZxBSL+T30bhLA4tYVxPlsluM
TzTb+2uNeqfVW3uYH3DnXaXGUxKCPU7KEGkpiDu/U+sxHrampfA8t5J4XRsziWQgWo9VsSkaJrKN
FW0bu3ypnZYsD1OiIsvR65lePZGENec7MyQCtmd/v4asUTuN3NaWs7EyA9d0gtfNqGmDp3Rahj6s
N46Kf+KpNQw/+KSPtWeGl25smbgbixn4nqiq0G0xChnjrYcwlKltb6LsvOPMw+pETi6uQAY947oI
zXXvklMc9KW3z8l/Gw3SMCz0iKgbAjAqvQmyGu/BQD/UG4wbF3DHofRQPffosXRippynkbX7yOZR
A9qRD8tFjaSPq+zITwZvxs2JxbUjemq9je+UAIN8Mu9MZX0lRAgfBxvjcZJkC1utvG96k3CqbT8w
5gsCtRO2Wtklh+QRZZWtvEMS5vBtRxIFFckWvJ8MRGpNJB7mc28ivsPO5memQOW6dT0oNj2/z4bo
bwSr3s6zyZkYiXt1OezuhtEb1wMiMVk+h13wUVQhWLgdrNWTcIhO6zqzw73VNI8wKb7yhjGYRzbH
SNtgaigwtMvHWQsESknu4KBMjLM1P9ReCfyPsSXgTAT4e4vpC5Ka0N1NjL6R9ly5tnVSY3ju7ZQc
ot7edgno0ZmRHNF9z4ZpQvzR7EXxC5wkKIzmbhDDVfYokwVP0dWwBCr/rhvl3WgF06F76UMowqMK
3/BvbsMCKcqcDSu1bFTOO56rn4n/ZhktqTx6iSKvrcMw/kJ5X70VvHA9kqfEMM+/FIfYacy7YpIM
qMwIAXHNwzx51T2snw+RzdbC9gpX9DHSKxFXcJeMIF7lgQuoRhrWaTBHRpgjIoGxnJ48me5aeEeY
RtkInb6FUKhN+2A2ZGRZTvYJE8096LJx13NRj4BdhA/vr76EyH+wjaC9ddMfeGrKbZoSUEVHNIgw
GMzTwCkvBnKVh+W7I6d6B/fleVbiXByigw54Ahs97oqaJ60MHBsaCsFOQx2GO9hDQma/AiwGuVNv
hrkr11FZmFtPEDITwZT3GAxOk5h286oaQEs1tbYPqoweqkuREcuCCJTWbhG9ox3b93nESEkLe0Px
90zpYZxCbRGL53uoM5HRsu/LEP9Ma0bugbnvK8HwwQ0tmFs+8K8053W1SoLUI3hwBYOv6oz+okfj
qhMIpdAfbNVUDiefuT7od8WHEPY7r5fd1YBav/aaAzPmwYf73Gf8N7hTX2NTdEgF602hGG2rBDgS
Mx4TDkL31EapwFigav4z4kMd9YsxaWjdS2bPKWwCNIGls46bfmbmabGfRMWpUUtsRjS9dIpkm9nW
1kpFGlw/Q4i13/DkWgbsoEGSc9Lq6NNyil9BIPPXIouA88ToreVcnEvnjJD1iWHefWMDzY2z26bt
L7Lb1Np5LCsyjiIlH/zOvdHesFFpOtOAnrGtZfmvrm3kphhHvTLECEHBHwExt+6vKBcE8rRLaHgA
MUFPu8COAmbwubwvfcXS53Xb3h6PdSd9kg7R3cM6AgTFJLAJN3Zu8cY51r0RUO4xNmIUNF2btYX0
1H203LpcpYgnV3OYX9LJtFBsQFBi5KnaeiEIEQzml7uyqPw1DSBzaxvJSspPO5jrfZKzIOpZFnu3
rm+qPhLXiFhNmHlpteFRUPXwM6z4RT7k/laN5o9EBQziwRWm3OWPbLbP9QDBOhx8dEzSOEHFya8U
ETuD7etblMEF8KnsFwa/YRMSx6UZ9cHUhH+RSg5g5jQ+BRy5NoVT/XT6xXaWlk8OQvTIeUhBAVwL
mMueQ7CLBsCvPGapvQ2HKcJVmhgl4h58bbomwK/O45Xjlfg7XSYKCd7O1GdSb1AWH1tDvWo9hlQk
4Q+TVGDmgQSHZiX7Q0XYuuxvBjodmGWYTRfj4KMOpYGlJPGPQYJRqeRDmdPUIacsC5GMjd6uQuCP
LmwoplPP6Rlxp6t3ooNy2Ls62XujdTK96B7y2GNmTluLeywSjVjXGu5jFjdoSKGhTDL9gSTw3KQG
kU04QtaF0PjKsMGF+OhQgH/khW2T4acW6K997DLme98Xa+rZmtj8VOHnNwLf1ZkgWU6gfXFTqwe6
kOUxzobiWJJkeeRcAS18DL58k22dUSYW2mDjN5i2OwyHG/gw4BwRo1+zabUrBdezca96W/Tb6MMe
IqJkBpo25bAEfzrDK/rlV2a+zSYomJHJaHzqO/2OAWzpWhT7oVqOuK0Rr/GHAh1M0QdLDE2kppD9
RqEYAhBrxuC1VbQJC+fQ+Lk40iSkfvgk2AjXrkdU7gAPEEEwhM+hV+YB6wH64PoiqjJdD2GA+XrZ
+AR7vS+7NeO3dcFLxumniWdP5x90+0ihd1kzmwn2bQ0mZl2UxClnGdldbQAfkXzpF4fk2QwlWWsB
FvPNbS1c3AmGjXOReX8YKX1WkG7CoTmoFmVH7yFX8arkLSZGGOgTnegZJJUqTmYuV1MTvyeC+09H
d6mfXPk29ZDmL0yaOmby/GNoJvvEZ1Ld9p8yFjujdekOV4+a6VPWESQNE+gpnBBqjBpyax+stTC+
7G5GKudG4Cht4Ib4eYF9D+sM1jId+Bvm4IwtUb1dyfhghynG27H7GY3okKi7riO7fx3NoNlP86Hr
aR7EnGjydpCo/Oc95ImneV6pEOdXuvjOXafbEAhKqAhUswC1ns+IBKBEuLKUQeIGlhe3AaBgRYxE
3UXCIxFDtHOH3Elx1PcR0NTdXK7FF+z+PSvUlese0zGVx2S5xEW90z0Cswn0LeZm/J8mcZKRYihM
+aRS6H10wDEiBYjqH+2x0bsMCDQi+B5/oGOk1yW8zdDCSDzMKJ/MakkHz5FRSvQstcU/bSMsp1Pg
3XF8pUotKY6m7jyP3IND7EJAHnyMWqm1xhbxIqPhRufhLpXRuSikjeAHsqLXhnJrIFmlTJrvMsN+
mYncbpEveENyV5V8boEmsNJIm6vYpFXQp8NBsEutW3OJxMy867pAZesa9bsOBFFNKDm5twGHITWE
/oOMwnCRvGXc7UbkNvR0kp+Jcu7zCkGM7gTCE1V9cDZlwZGYl+2CgtaGiHJAtoSkyUCHmXJMyKfm
00mqbGXx6q6yYycGfROlzu1s4SdOM4mqf6zt0yyoBsrGvxILo7HOGcUOZs3xDZWRUVPGQ7Z3eI5B
/C085SRZhKrjJcUneHDm9m4MYr2vTIn7KAmhiQrqQk8e62n+KPBhEE/Vn+olWi1scV0i012L1mfN
rznbJPN8ECYuZst036apXxVDeBMW4jL0c0RrJkDFrRrSJnsyUENv6G56N99PQ/ukknxtLG6ULIYt
pRiu+C6+3TYz3/Eu5gejKZyrQNbvLeowWtTYyAo7bOGruHfR9OZX2V2KmxDYPkHIBucCYc0fuWnC
yrftzRyTdW+P8pinbEW24nnrktsmRs4t5lmvxoD41bjw5/UiEJPNp5wKcKEi3JgO6e1q9OFapWAY
dCGfC2CgrneXIco7x9345LKoqBE/bFPyrwKfLlp0GUcgsGZyX2B3A9xwP0ilSZpI3G2B94Ecek7A
fhbqe6804CrQas/aG8uyP+x42FteIdj9oPN1ZbozUYf4rC+7xpLk9iIhu+7hJVsor4bIx+8QeJfG
SN6owJl4u+8RQx9UR95Txug8G1pvxZz+bhhfgonjPWKgHqQKjwU5BaKHq+Iu/YQJ31Ri32SZYW2r
SDz1hTrH3qKoifWqFDjmOsM+Jx0vo0TFp1QzHKZI7BAfmzb8r8I2cHRg0OOHGzHY2rNsVm0p/P3Q
EcFLII8hZ7Vmm3tulfvBEwYQOuQ0m5vNhNwA/UwyJx94+CjNNbJyaBhIJFuV+ZucrEovjyg18c+W
loXmIO4WHvBrpvKd0vwHRs/5uzPgdFaa5wB/D3aZ+TON1WvsgBbzdX/TkzNFOCAHIWFhZp3dhwKq
dmOYeh9E+WPGzCxJk6ObIXUP7BZGlGeTXR3PL9PCQH2kZ1WtbDbkgyGyvWTeBV9E16AJJR8Qot7S
MN+s2rtluhtdB8jNrue++BVTkkIJ9eKo2HZ6+Fm5Y7mvWtKStLmRWdnd2mdc5gq0odVuGGwAteh7
FklGpnsD5H7YDQ4QpYQoo7Si5zFwsIy9cz2b6yCIY14w/rqKNa9JBSlUCKAQl6hrpNwsE8AIMFVD
dRwasesG/4ai5iGqmMFMNqhErKBkKXtfls26yMDGq7MNdpqHaL7FQkF7YJL1kfRHfNRNvWIimkLt
1Z+DJvMBZMEhHDE5ZwN7SthYR2prmKb9F/R1olHr4dgEIEiG5gt1arEtDVbyyHyDWHU0CpBI6bIU
xR3s6Abu0VUcmkwLvbBbjwKscHLkfqUjYOQGxudTGlHz59L5cKbyw1Alg4ahuEazBGTeuR5mZtEM
O6JNAPctaNyzGF3CoT0+JAG7jh8BFbGYV0WArcuu4nuzh+CO1+jJdzpwTgmOIDBdnG2TQVA9gBKW
VAyTkotYlNvRMFt2rTN1MDMs1/dWdcRcq7PLDRRbb/mLfLshu2+MbN0RBabt4q1xD75fAD6KoORG
+KYl7jp0+iNAA/HkgYk/9hMdarMiwFiSui76vtqgQH4oogahcj8UK8n/M1e0v4W2qEipXxuNJp9z
7XKfGDcyIt6MZyhjqZ/dGwMMl6FcDtgZmTxxe1QM3K7rAblPSTGw1kyZfQPhphzPcSkPbo+BdSA4
18toEShGUdeNLL4QhEMcezVEfgTmiWpSHrqsvnOIOdSIaalH4nMXebCfGutXbofndG6426b+wWwT
bHf4v8Ad5e+tMRJ4qrl1aNXxWWfvSXLXaQWoPQPG3dZ6G04YqbX5nLnxuJ4h0F8NuXMzdi6QcEkx
as0S/K+FPMfqSemYox9Mb+C9ABbBrR+tyGh66PNZnu/VYCJE7NW9ku3JsEuMdjE+iB/4A/NoDHnY
PLicU4VCnSxW0WAxFgWWovixaqxHPByytzfFTOojPQ2+KD9kWO/LvtspFzssDN8lem2xvkIsHwpC
kDJ3RFfsci7hNPv9VTYyQW593Ee92NpOG+/agR1JW6E6lJb9XDZE6S6jI5vcDRj08lk1TszJjcw3
Hw0oZlCbwwlSRTNBzI8N36lqWt5klInB/jV20jhoUGI6A5jsRvXW8JCYDIHCWHNlo7MrvSbbVQFx
mVlOir1NaS068L9jwz+qPqSmLcTrwgQ7LhnVuKPCtF6lnvhwEibAyuk9klbi66KO7UusWypwehvM
xAaCw5kOplQ2o7afXNG8VCPdAiuc4i3Uqvu4IJ40Kc1fbQFpYXTj+cqeSai1SIjSs1mvaH8/laDU
4ayLO2z3OB2qjcfBfBcTFdteGhO2VZPh4+kSYqCMlNbFIN62sq1esSf+EEE5XDlGfu59uCF1jiCx
iOyLmXRfuW1Seafxa4TZJ82Ls9XV+hDqrL6y9RDtiljc9G37mVlftR8TsxyziDj2c+Bb0VWQJ+2V
MbBEpCgvshJ8k8lRSNVy3fRdcSEtYDuGMtq5iAPjgzlOwd5rka5AIsK4aUcsPxDLxylZ3ZimSw8f
5BPPf7MqcO7hq8O0n7hPBDp4uAR8EOKWCG7dseqvgK1xEsLPfJUdaqaLQXV2GYQ4Bh+SZzyADaOE
lPkJjeU7Ilf6A72xnsKZjk4gHqKuuik8pu8RFlM2UlapJHv2dZrvDUfRCDSpsaMlFmSs74yJVQzz
JJHfGVWrk2NRNyuwCBa1oJm5YKeWEscilUio9iPVpnnUy2Ew7bytGC0IFzSKfMYLfp+cxrnLN7Mb
uOsGO92mbEhhH7WDSoDuhONwlNcIVLSVERwTYblqcCWEzB12GPd/VnlLi7gl54yaOLYenJk4DEyt
+yYH0VSDjO/gXFHOZjuLzeuqsoeJFW3+ZQaAzdGl7GgEqDUIhmafgqm7KpYsinIcPySew5RG+TXQ
BEaf8V0OULCfOtZJN3vJMbb1oMMeTIS7eiRiHfYTtBazftNGNO67B6dx61OyAiZEqJJrDNtA22qL
U/42gZ4RWjYxjmb8q16JkA8jM3tmNClFDoqtXwwx0L0WNz2PF9sFzj47D9ptGLLvF9KlrvlgLeMb
M5iHCwUBKbibLHlII/lAEAhFKDeQF7Fy6o4HMG+QDjV4DoIyrHZzCWaoyHALDvJoI77c16P3Ziyf
+cxcdOfNeHXb5gfbgXEl0BGhn4T2BrG1qcBxMiz86oz5l6IHuOLo9WFZ1MhwFUwG5ecJvcyhzYpd
HlIrlR6IRU6vHc9wgP6BqNxce/Mm74ZXv5uv4io9zbAEtsm8n1MOXilAJjt8pnVNiwP7up3So9ON
/zH6nJZlSJ6tlVc2VgZPHkLal92U0QYI43Yb2+zGQVJB52LEUCcw67OI9PLI9O9sqCq25dG6M9aK
gcVDFPbgUTjTRGNxn1uXNMZo6Mt941MK+RKig9/EJSoq/G3tL7B4vHc5rSzeyO0QtJcunWEKhJ3N
wdl4Kgxpk8zmEjKB4pcJBGnpSb7CZW2f/w97Z64cObNt53eRjxMYEkDCkFOFmgfWwKFIB0Gym5jn
GbaMGyFbTyBDerejh9CHvpLi3l/SuSFfDqPZbDZZKCBz595rfauXEzghYf+kcYrSVXsyY4mZrir8
BaxOngLHRPdTosLtaWn5QwWRpPbeKPjJD6BeaWFVnuwi/JYxSaMt0dhHJB3cpjXOG4eqs58hh42h
Pfez6l2L8o1OxbzI1IHxkuSM7isiR7uijhe7HfeZlfk3to9mx7See0AEzsqrBwVXu+qdTQqXs1Sn
aeVnEy4BYqExKTsHBCTN2fAkZzM/P4aaXZ0V2QcbaCfLQnnN+uLHj9iBtNxsjizc7SKvvHEzUrmt
beH8NoPooJeyOkZzhFKLrmfQiuBSlElGn7KgbKepTjR896XAMsisMdvpQUi7LtaqM8Zgc6kVTfMd
DYsoL42FamTqDAAy1w0gp1NFfAAto6xyK6n2p75sU9x/GUr5vLnh+0+bsr4xKFx1U97TAwNKR9gW
uVQ6f59pTxZeuV3jW91TaEK4kuj6tyB28ZlFn23amJcoqqIb1hzzMJnBQ9ZKePvzIepksg4Eh3YD
rGdghSAnKJhvnA+QPQgPP0DuMZEO4VqYOQYb/FzDxtOK8drLwri0CUcJ7b1D1bAPci+8xlMRXRUK
2cXQeO12/mKfpGKv4N+5aB3hq10ZMTYthHKh19WvcDARiFgGjavg1F/bTlzfsEDXt6oWPINBf1Zj
s7o5+egdePGPGU8Ceks19mGqy7tnf/sFZ2aG5MUC01R61ExFEBQhyqOlAZzoQVLhiT/p9nBSJ727
p8nLKIvyxpm6vweqUbljMYWbP5+qE5p7gK0pKWn2r7zlwScSNull9pyYonoWcf4TOxkh4WVdPctM
t9Exps76zxf9pmTV9jF0GNFNLQPnrdfh8NlZSWzT1BnPZs88tQvVtScpQdXIGDa1AZRDCUV2133e
Qs4irMp+nd1tvVWWxqiIcyq4XeJiaT3yQeY/eojvE2FjegrMjsHOpFgupILh7AShvwrq4DL5Uc0A
3f40OmF9VEy4lmUlt1Us5DUTDDmGzvrlzTktbDqCh+ZzSIIPH/fWS2UA0K0L+xpJgnO1vCnRT7W9
21Z1tpn7p8fALKM94W7tIS31YxGlBQJZvf2pKv3ZViz1Rkq3DiMNAE//XozpGpRoeRQGnXKhAHmL
5HPgGyQbKybaoZbHeqjOdsRYGdcWth9hjZu+WdEBql7IqSnvMSclTTu14di95ZqXo6Q8Qx1K2A5S
DEc+DgSt1P0D7Oa1lan+MUQ55ibms4yIaLShVwRGHW3htNwcJc7PpkICRxb0AVDOWD8pyWzM59Jz
Ubw5mr15TU0N49xkcm/54QqwZUlGL4mfWFPfTMqtvWqi6w/NnyISJPXg2rvFUfU8ksO4h80S03QD
XN0YRXCkvUL6ZKi7nkrSl4QkgyFGam4VIYljTD7SvUhyJFjZpjKhFUNqxhtTKuZ1tJLsiQb0eigb
5561GWb3wj50wtmbXZasJU0kgvgQeeitf2yNtFylY3Mjs3MepOiMPWReHo0pNfclMTNVYCYISDF4
qkIeUoe5R6Z33doIAaXohshQKk8frL/e1o5tZdeGERESjbXxFSe9aaAYttU8w8ytByZOa2cWSKSL
ZhA8CeEZkegjolw455Uk2CVLyXjmzL+p6/ISNwhU/Cr46WtNnv98yAZra5epsh2RCAIL+g01is0U
+sRU2l8xbQQzIUwVDyij2EEXx5C9yFHa6hw7cjXqjr8frdBcVY61ddjwoL727UZa3KiFYpPR7Fk7
w/eJJwXfHTrWJVayYcde56DFxXkKpYl0JiXdeg190AmyiquIEHZaV4wHW4FfqlkhZ4FylvLiv8JH
pDW7MLU3flEa32lmuHMkYqrV6luijeOR+SAiiGiI72ZuuZoRycOfD3mITlrxCRlJs6ud+uKGI0lx
ZfvwEbKsVcYo+1DXgq2e1x9qbpNOmUa/hE4dIf3RukoUlZD+5sbORKO2tptjRhruMNVIHTtgLrCi
zo5DK6YsFByQcZZdLBVdl202gasmDPg5bFWfutP8cp60qS9uMbuy6BMqrhwHr9CsluGqnaBhAcMb
jBi5Ir9FwpdV9zT9nfnZdoyn8UnHIvTi9covpUSrrkTjOcQFvJdxvCtCoBQJAas+GVwnVakWRWeY
r2OTmcdSEj8WgXqHqVOc8HthemfC18e+do0bcqzFRM6YAqSbitUnSyItnFPWRSkrHjZTpTVogCDd
RRlRXJHCTFc4LuLWyeFQ5YoOto8DSgyaAcCF8E82ykSyBleW3pmr2PC9YwGkjB4epAczUHs3ZoXa
OMY4XqdB7IKpsM/+UPfrvE6aY4QzeSClZB3Nfz8YmGiDYCHqWFySnEGiUxsTvfmGnJWQPBMtavVV
PZbkwXCoxCw999Yj0R/HTNiHodKJ2SwIHg1r4tfk6E2viVA3SqCHn2R8aP0JD+7khmQ2LjXVJkcd
6N8qa8d41+OJxMTGh8SLaDZkhOLVPQJYp0X5L6Mv6b20M8UKozzjctZzsUpKw7tloedQcdBo0px4
DTHQea6t2nnOy3edKduTmOQNgpS2zqY2wT5fCDTPsx1cquY+Mvwzp3nOhmUZXustdOmFnxjalb6Y
ctKAuLWtZuyV3DMY6VevE1PuTSB5zw1bpit4UHSdyiw9SmIKA+Q9y3FKn1OoIvD8ptr1khYRohD5
kxe3xZPZRsWTr4FeqZ8DDPaHOvbQz6r+W9+Y45mH9NphBvkhDsEua9/NsnrgbGni9v1fdU7emzum
6H/2BAfT7ofatvuMkbpreanpwocCFi59BMZqu+F/MxeVBdKtrSTZ9b0KtlJxWrzRqViWegLGMELv
J9RCvbAPNaxvcCicgSKlsqNibSnWnkgg88JzFbtNCVMwVFtvg+9uXMGZqtd8g38IA3gVUdPYz1bn
bRA1zN5xM3r1p7Vq1dbeyK3fiTNu0iHIb1rQkHQiM9AcAAY4oyi5m7Tq6Fa2lTJkS7qTRyxaJ+8O
w8Yst8y74dCPqvzwMwkSuoB+Vh1LD9FLqz6JQvOB5Kn3FNbtsadAWlaPyg7NdWG32rOXgd3jSEEP
dgqdPUPPZYNrYhF2Np07lV42CE9n5fu0jlBVVEc7SenVeRHcNNwna3r5TBoIrmZpjJiLSK+0l8lU
6E/kggG3bAJjK1KfyKsC3FTZKfEF2Ruz/ors3vkz3QMyiPZSbvBqR3tI0J/C7FrkZ4NFbyJot2Qd
5BvEgcaS/mpxK52iuInuF9rQ7MmhbjglAcebejKPvl7wgTETIYuw4LTO7y46QqOLjGVzkIZ58UV7
g4SgnQEx9M999KwHqv7y55PMuBeOgv/T159N6uNTYc7ZvtHkvI92gY+/Is4xDZMNdBzvWptjev3H
CkhmPH8VQJqGLXSDHoE0daxaf8khKeOgqzsPARE8OwP1TK1erQgaqG2AmxJR0Ryc2QwRaqRJqi1Y
yGwceIiCcWc5oDAMj1QvtpR8EZcZsdagY2ijoVkJjNc08hOaEpq9HCsdZWFeAFsbco/2YmVAnexn
wcYa3b0tUdvbcXPifJJfcPg+4VnqTn8+KDit3WxATvPnUzX6KkIG9aludweARG7d1fUW37F1QJQT
7CpcyQcHjNVuzKKS2OkPs2O7aslogsXRZsEaPMcjxcvVRDK9dPOHoObengxtAKchqYO5yZK1YdDZ
NAh6QrOcvSRdYx5kYKKWyTuEreRHDi3ELyDWC9rX8Xai5FhMFvpVDs2kYBHO7fL/iHfDdraKXcwj
OPWAhE9b5DKS4H7z5i0bOtybcZKdi37qaMrlw1KJvfzW0iF2SfKw13/uPCOEZdUop9IfHro3RK+M
ZPBvDIm/b4y3AWHN7c8HKSjGcNbo6/yQY+Y8515THmMYk42t5PeigXP1j++f/000bFuoroVtW7rU
TUu3/gKzLrPQztVu7o8MNtPEKswZShv5imy7SXlvrcZcdshwCNvl30RR0+9Th8VN1+lSFdhseMOi
tR0PBb6IyDwFEgcwi0p4GW1iNQwgxAvyVb0nxRBfeZsMHE0QTgQeArhCezhYCt2sYf+q0/rWJXGx
9jTCPzl806TWYH/iG9j945f8V6+OLVWChaQjbBBoeNL+YmfxCx0Idscbpxgd0Is4+m2lyk+oUdSW
ytyN1hiFd6ZP89nQwn/jeot/DTA3udmkdCQ/GaOFY4q/Xm+1lH1TlE1F8B7JcIheczd25nTJXF95
minW2YDCstY52+M8V482aHC19sKnhsLgKVRR3eVq1ewJ1lgUjlW/DWGu7POSsG2f4ua99ed5S3dO
2xg1/pjR08z5Pj+wzkH12anex5QVzVnTK4agZY2GNR+gFoXFWyBade+V6ZuM1b2WMkfBAOMdoL2h
pFSUCH5s/sZxLL3/4/fjj3/oX/qL5jcEojv2EwYWmqH+5RYUmVP3YQhr2hvFZ6KEH4Mldl0aYfCH
A7CINbDlc1RFtWIIS/abGD5FImGjNm29/ce/y//p3qBBQQ6z5kieCv1f+2BYBpUoJ1yOnTb7NdQV
lX24i7vAZNDWHqwAmrItppbEQv2fb4z/71/+N/zL+uzn/b/7l//+n//r3//LP/39P/7Tf/tP/+Ff
+pf/fNs/+5d1528Yk3WDmRTmYJDhWAT633Xz7/+drv4NgxXWNUwRhqmaElve/7QvS74EwtqeHRNC
U2dL6v+wLwvjbxb2CSklA1K+0Tb/n+zLzK//wrbXsc4IzMGWsEzB7/hXA11QM9uBWkp6MEc9mO4S
jgptdB5Gc1eW6TGNtZXjo7z0HDr6JkwhWVonb4oTOjdduZGk2JkhxqxaxiWntgBPDadekymmHtFE
7pURVb5Z1pAViBNI41pblYzYy9SzX0NJQy4b3hA2MleSvVylMfgvgRhCfzVsDZ42/HOGhN+jjkVi
GhJYWHqyJ6sWawuHRqb69cpSLTADcQ3LTwtOKI0TxsRdjoDGedZ7Z0d/oFoNHnLRHhkHLMVbapcC
bFHu0itT3YHaD1hlBYyJbNnG6uiHwKlIiSgNO46OsUFPuKqbdRbnNWtSuIfJQo51p9/HwEBCGNhi
RUML5XW9LQbYm2AlEHnX6s0nxRwTBpohC4Z+S9uBMfLdGbS3pA5Jex3Y2HGAwPKLO21pVNhhfBv1
eDvR1J8MJloq41ojMjEB8w+mOEeaKZMvvx+aa6Hk26x0Ijewo5uW4T/Pe1IPLc13B0zchoGrI7Aq
qAZtdpoAScD7tGtiB0IigftQU9cKOguOb25byzdQdf46tcIVI0KJvxDpaABASZWMgvt9QIvsOObE
uYXSWHUjMyYrOw9B9aWRmrPEDOuvvVrc2wqsfTPaTIzH7r3Rf8zcyfGStdc4p6YKwTGHDAwahB1V
Q/am1TNfm4YaRNg4MQr6GmICnEctmVaO8zuuGCKbfYFCy34fCsNb2npiMH1tj6KCqZqgRFuMhfoo
ByxBIdnkhNqBqui8et3oMj+og7HzLWCyPdBrlFYobAbF2KlWh0qStPd1nmLSEME2jKFCoabbwAr/
9IXkvMjQF6QQxwWivUffr6E6IyVJ8wDrJ+0Ttf2lt7HpRqLJliXcNRvZ3dHQcCFozknCz5hSkPiN
MQgXsxFSOnrC6Deb997zOHl28tanyYneC2VV0tlu3aiPNiTXsgs7f6Fg6gUgrIJfa1x/0OE6qjY6
FdG7gUXs9QTlfDkWzSIR5KuPHTL6Tk8XRu3ABx0zt5uJQW0A5dpmPNCPJBZ0DdrQYCA4WQtibNRk
txu1l6455LljhHFABcmzsD3Iotjb9lGv64Rmdg+9bbHZtcSD9uUXweEo41WZLBh5fHaZSr9haFbz
NolzQxBnocFajKcHuF9tWdlYHerKeFNrg3XEfomnQOfs37wUXNlASQmHLlDnekl4GfrywysecLff
exVdi58TMoIOVxs9VMaZsmxD5qlWEmruNYOo6irPyUwTSx4lo9MDlEvk6IXAfZmEWz+9ls56hLT5
6iWUI6Sf44vlxh7phK1QQJ2rtFFBiwNDzBXtWMnPOrKaTRoi6QtFu6sRJSywAbzUhXMgBc3Frzbt
YoQeimZ4kAz1jwJB6pFDh9Xk+wn+mDNgdw+jnRpFhIlhVqUTNy6HLC/IdTKee6VAl2AxhDJL8aCc
epp6/zKyMm8jZUB8jvaeYTtrHr2OZVXOIh9bW3OopBfeobxiXmQbKJxr2/z2yf8AO5WXSxPWYN8R
LJF5wboIZ68FPoil12lQxhsHmpTR3TQIrls034wPEvU1ZKKy1HBLL42Qqj2Jx5PalJ+FCAfIR6TR
xerg9g3HD3DhAmFqeDAjL7pyskIaiHwuljWjDEINi94L18oItbyXGED9gMw7egO0uEcgEdxSwkaK
XarfCMOgTRoovNLQcYVHXjEO+pjI9ueJscEla5NHYsSngZA6V5PBL6sq7KXlYJL2fFBgDpR/jZHs
Ss/w0XsS4mSXFvBwwvZaF5p+DiTD03qEmNCnzkogrLzmowHzoh9DWHw1y7wG3DDqEHLVQC98ZJLB
iNVUGmlKUhkXMILOvcltUupBXt8DDIaRV6hHksBmRK19pSOPg1MfyKws6y+zyq1zLL1hWXTtY2Ig
ATLcQuGLMw2vm/YwmlgAgoOCqwHK79pnWvARc9vJlY1Krk0r0POF/E4N8N4FrOBxLzqqRssataWE
yH+KGeG7XVaUrqllc1oiA1o2YKwsL0FppM9lBqNUUYoNcgCd3mxVrGMwjxTbOj007uomZesx/Fge
x3R6VqWRn7SJll3lOQuCDO2zUVZvsTH6pwnWNM/ldLfNoNsSL1+wf72pWeTvEy1wDXsIzpYMZ2Xb
VatmRwMHo60YQVeHVvRumsh0UVMpF91HJCeNU9hZYh1M4r0Pfdq+Y7HHH0B2KDmjqbGqp7h+IfXl
qMZDeEZ97SbqmWN08SkMnN1AFRt8VWsa+oZbz/S3oQTyZOD13OLh1stSroXRpS9iSo8q1r0O6y2E
hjYRuwwdzH6wvj2SCTEydeV2bOJqrVTwePtKtVEkR8Gt4TnfKhXNzaYdd/TlzTWRTdlN1YMcUps1
fNjYEdvBXyFD6D59exBLswzjk956sJO0WcdUy8qNqqB95JV5pSNpHnKVwBrqknOX+dFbFqxw97SA
e8PsKIQRkbYylug435wEsaqM9wzSykcNDTNk0rEtAhpjjWEEl1INIEnRDkJcnC7qxqQ5Pn9apwi3
EgUNaJ2r+amZkxgRwqBry4GS9UWK9sczipW0WLQc4iEOfY9Yh13/3ZnHANAQ+uOfP4ncWKmmwdun
YhTEIcq1kp4uNlnmx6fA/hpmaELcqMUSZcMqngeDoQ7uJFMCdU1HDdd2VHa4S9kpYOOsHZqA3QLm
OHOYUqJqDfZ5r6N1mxRuDS/vxZp0NHGiAaiGuoknCgGPkqbv1JXeFSMyQHWYwEX9NNWN2CGDGWMF
wpbI8y2pFR39lZRB8uRvLfrUjPCd3HUY1i46BcVT0pbzWAT9ImXerpycje4k/cEynDcCUNlC7U0k
kKCIUaO5q3Gr5vdmyNx0BKCmJC8pq9YihELulrquLnUk3UKbRevM/nXbfBBnCDkXTBmMkffSemjS
uuglFnpG+wYNQ292H4iaw3lsWs+tPzAXSsjVoOynX/7kmB+DQg4JobCZloETGAmH10hBd2PUi1NF
Maugm2I1tynNCj1eRAYiHxIhaLIgjOo0Rs1agyoYT4ti5FzuBk9MJss3xvg8jKb2W0U6vY7KiRA0
vVlDUINZQxSAZj/32WeAmqGX/qnFQYAVsDt2ZbwfZbKnkDt6vr2Efo+BKT4nbb9NS7kpy3prsraj
IN3ik91UyqMNrC25mPTVUUfFCiNUILZKSRI7fqEuaE620nS8a9bsduSVWd2FRxHJT4LNbiS5koZW
5mxaiuEp+IZ8RuQSpgtmI1U+W+ET8NPOomegn5KLEZRfJcqzkIibwrkg88dZQwI6Tg9rAJkpO+R5
YGeIf4JmqrSujsF/XjgFbGeIzFycBpkh6LomBHJrDVuFV6jR6o0NDf3l6KIQXhRoA+vKdlsrJnIF
cF060eCP6NCFjggWemPQ/au/zeE70hpi2PHwUrVPVBqqA5UduFodXiwcPVG5qKnHqog7EEoepq5F
gRMrxdM4m2FJxjkl2ClzjeCIYloGWfox6NfU4bzhwftZ9fTuNatBKYmluc5fyGPwKGzjrZq/jBm+
/QZ4Gzmo2Ao7EzyrosOfZljG5OXoE0TVxzkIfq4kZjSh00zFZxYx4AEptygrWqq282oN0UccGdco
CZUVeB6kLVgErXbaJGlKkkpJJCCDhmVtOnveRHzQcBMFNaD6XfIjKjU4E++6a/VfjaHyIDwyEhbi
xlmYeou4SmONNhYWthClCpc+s802Z/bPgznOoD2A4wO1zTQuolLbBG2+sUhMqwc9WHW6uaxgzSPD
PAQiItxdzxeMuhmpslFyZBz2GocGxWmUWRLK/YG7l5BMevB5oCKBQ5ftjMh5JbVVGRNw0pgrJXir
Wueui+lqI6paoJde0gRftCV8Z3zrwZNpM/osrZmZayY71B0vE5rthRgnrlmt32EC3xAU2ovIHG9M
AL4cj26xF0tgwIPHy5QpzStMmKCq0bIPCEsRKDFtKK5qP370uLQWhUiuSpPeEIYgHAvKV2uk4Gqp
jpFQpx2RBUwKsFXW+EQU/8nyZbey4/YpmdHD+KfGVv+MzOpkD9MDkLnPfoKQzwhWbak/KgwvD9Aj
84oAx3xEwa6NqMYUPfkoSvWhKyljXeTHCi+xIS6AUT73tMSJnIft/JOfUlxNWaH3ZPlQvwssRiEi
hFWZA8PI0h8Oe9xsPIbR0OibxDO+vaq0Nnnm/6pqa2PNtxmKCeAWDtsXjmLXacg68ivvxQ8dzG5W
8dWkdbMbgvQnKHHTw/zCDURmiTqoq4jm8k4oJgB9L2ExsfKj3qRUaGP2OtSKsXeKwY21Yhs0pnId
Y4chsjKHnjDhpHXO72jpQbUYRlMnMWfkUWSF17vL0NZ4EorMpbkbr8o0zkjks3HqZSbA+ZpgmniZ
JnKgy22Brgxbuh9WfLP8yrUbcpdyT1zjML6mNstMaefrLLPl2st0DhwJ+hPGKpSIZ2BicpklDX6J
Mnc9SzxpPe251EyVdRT1zRJBNDatYBhdLIicik24MmW5H/LsKeChJBlclpCzcbZhngaa5TNhr3i2
YuPNSem4MO2VHnP4AFPbTkesNKD6DnkatM+gObfhQfYoAlYTX3eK+8CZvHcYUQfhshBPsX/Pi9tg
7ysrwxTF0TX8XZefw/jLH66YaKr2MkLyHx9dtitf8uEK31pz1jUJSpZ1r0OKTf+jmn50G/N402IL
Joen8l0qwYWjHHxOK4VF7A5iv5ztMuzfIxxM1ZPSfCbjU1cTRkNHJs+fo3bkFLxFlM9LDOKbmX7k
Fhthu5XKGQLqo5vegnbXoOtPyBp/pj3BmX/OKG+WCrro0ruNrNngufjJ6I9Vm4P872DWcXIK9Xme
svzZj99S794iza7Q0hh9/ek7j0iezHwrw9cYYqzy7cMy6PW3nt6NjYN3YPfhUVkQtFz1m3JaGeM6
Qf9aD4QCjQQ7EJ5TvpnDXumvRbQqMIzDUm/2pmSC9xDZW2LfToN/QHoZigMsAwNoM4wGdPegIfrX
uUwJEMxDB0JFuwVsbzNANGWM5/w8TivTP6Skqan9LcEb5EePUCdkyCA3Cw1x069VbZ2IU62whrKn
byOkYdFzGL+C61m0vVisVZhnSh/wPZ8pgX0AkJZO/9Opx2roF5WzG6ybVtbIJugZeZ+lsW+NNdv7
UG46c1+bIF59TB0Foudi42so+5nSms5CaS+zBYf+CxrFfTt++O1nRfpFriFy1q4SOnD5Oho8x5LJ
jDz44YmuN+TNuvkV6k9Nai4jZrApXj6i5DCFssRkhw7nkRg4SRQgevvPxoRc4XyhwV7oGAR7q1nR
xYleiG0Z5of5PdButdQWowYogsykcLyaYptRGdEXAUD9asbviX/0ki8vvKTUSDmQhaL8sodVlm08
4zhDc/UHTtpFZ53HYpchV2Guw4C6qL/UFHvtSsRnEAaaRyLqyGSF0bhgsLdEK83qSLvIUC5+be6K
2FpYxnLQ94p5UDPs5ixckBewbB9gPHnxhvXTgqBG3NuJoC/kvy1nh8l+WPFHRNlL/qr/26TNoyo/
CgCJ1CLt6FBkayiBjviliV8RA3vOs8hMNxGzgwl7Nvk9W6/f292vND7rRbvzW3kFOuFW1T0mOGZC
VmsSL2O89QpE3h9LenuvR0DfPtX+naN5GYf4cQHY21dJoeIJZSewKVnlR2fs9OaJQb+BbFdBlZYS
P16Yn2q4JwWMVUgl304uC2cjCXtOOyQDdClDIOn5BUXm0mwBiUFrFd0L/4bIRm24mO0eoTo7u4OB
v81f23DHlu0RBUGnhgYxKixeo1NivqWw6tRz7z876QuCNX6G6pxtiKzKh12YCAXRu9JCkNm3Xt61
aBOm15ySfZAXO7/VBuoasWgpt9HTOGW8zWKCqYo3SJo8ZD7AcJuR8bPuvdbKTzD8dpqDortKjfWJ
DoDbjBcveFOMWyZuf46BRIUmP7VzGakzw4vZXaviODhHWBeO8qoCkO9+l/ZVE5em3Y3jdjCWTosD
DzPaNakpU+Gll6es3iv0rQ+29RKPT3GC/3fVpyvNQN4NzhnbhU85b+2L6eHH10k/e+m5j/Z0UPvs
QLb4okhrbKUsYUe1f7d8trktptA+/ez04jDqJImYGz1ze+kOyZqrzAIYIozmR0vEnANKBEMGi0wc
Ne/kVHzvDnlJmx2UGGHvrdIVbFIri5SxIvxsy0tqHZCMcMS5EpWHOb05OcERuoxTnLABxuW5aXGo
XNX2hq5NahtekTXiZzh2/UUJ3xtGHNF3VJKj112FcRmL65tJb8hnHdbWg7fM9M/Cf2+7KwvNmD4l
8txFjzQ8TOOtFG91cVTyXd8Aglz20y4KXqz+mLOJdbSm0t+2fxudO2tMmu4JadaCQ+NdRfGZm9i+
AD7Oy6vvUORhZKHtdJime6H494yrXZe/YG3MCzJRWTlHQvVNtl8I3RZ+8duadiCCDVjtyngHdk1F
6pnnFK+YhX3VpbcRQ8sgp8nf0KNYAiFnZxgj4C5fmfZJw4vf3qnu/grHn4ixFL/CCV1zpSwGw+1T
OsgFzo1VakXIGH73/lvrP6F5TbUd9jO6+QSe6BvalnbhcvDjMqbQmTpaHRmYo44XFUHty9eC1WGj
+tifN0UI8fSoGTcHh7+hfISIVymalYjON2zveI951Sq/y+Flqp+TcJPFT3XEqSeem0uL3jQhMrHc
9Ma2GH+hQFazb+E/h+lbE7TEhFBkO4PrAfsnK8jf5/4W1eiIf2t4AsIG8IaAuvjEpmz0a+4flzZv
P8dtAx+XBzM+GhW6uBeNM37mfLbNDf0TAsM4gBp7Y//iyjQCYcWdd2UC1KZrWxHsZYcm7DAbi8Lv
XqPmoW/njF9NMZBwBtasfx3LFzlcZ4U31Tgvibdgyldjd09APCiY2AWRXHsx7j2cxP1XypbD/Zs/
2PsixJATNBqP09h2VN5M47fm44/bD7Dxq5WNoU5b280PHPqF1pyb+HkwcLtnj+lQ1ffWeRX2KsfY
UvS42UYk4E88dOQ5GhIM/y4fPzu5TfSjyeBXrtvpi3H2oHwTDmc7J2Ed+KFKtXFUXKxHc/zGO8mV
BSbiZZh7n3wCCFhEI4X/9I67lY4aFTs0Tu5Xg7ZftR7ohozIp7U9MmWW08T5muKXyDxG88NtbzJr
g4wHtw/9Dv6iWw/ZgpqqD9E8sL3GGXGqa0P96od9gsSWG4LweZ1fNlCXBI24ZfhSzJHaYsKXNG75
VCcTK/kTyXL0fdr+ErMgj3q8jJilcDdQWKPMHrtTJbCx3JXUWlq0ZKvEWmkjyQMZ0yVilcri6GAU
xVPNv+P9sqEL2t2lxmsRKUu928VYKIaVKomjVhhn3W3vyNE8jjYThXO/TOyPGG6fza+lj4s2/e6U
lx7PnVZc0wDD3drBOtVDkTLTWz+sKu0o6PLAC1dP5ZBy6Hwb+0+CMBieLaJiy+4XdZe2YDY0qGu7
3INiRnbf9y/p4Fr1t5psm2YHn8oilb1a0k5DLNlDuCRnSYa/TRv/C45qa8NwkLvY8J6TfJv3S863
iboJK+oQNkQlWw/1zxSs/QEF74ithXxF1rV8ZQarwFwZ9aOLXliK4wwHl7esCIe1XR5ZvSd1B5EO
RkQ393etN2zJY17SRGtR73OexQO68aadN50I+WS2aNfbiltcvdX/naXz2m0cy9bwExFgDrdiUpYs
OeqGsOwyc858+vnYmIvBGfT0qbIlcu+1/phj7RoIwxKd3l8BZ+znPn9WUZ+sDmpR/6yxCsuniLwr
/WJk+Pl2OBIplMlrFrn6TShO/XSa0q/GMDaRuhUH7IousP0mTq6J8pYQEeE080Hcm35CskTGQX+v
tGcef+jNrSyvIhEeJPKKrmLuy2nHD6KX/mwcDO1G0yHZTfaA6swz1rLljE7i117YttoZ+mHTsYPQ
ooNQ52tMr0l7L2WPv5LNDKH8YRAw+zpK76u8ByRQhzfF+G6JOcnRGHlEgLpyvis6p+h3aN7Rm2wy
Cr8UNvpxuUzTR57d5f5bU4haeHSwgikZDD3hWxW83LXRj217zGRH/lOWe6K/iyVslQh8k/zV1BUA
4Kmven2d4luWvQXV2eyOZZNstE2Nsh6PBSEsR7O7xctlUP8lsVOTAFfv58HVpbsq/SbJPe5P5g5N
RuKj/nPM0rY2NeuFM0en7hjouGq/KgFrwDEQTxlZC4vfjNdl/EPzCt/ESZ2kG8rfQb4miraZu1BZ
xd8uDk8yJf3sXapsPJBd7FXTO6ubTFIM3leaqQsaQDSBP5amLDyk7xP/Z1Q+Fi22WZpsVfzEI8+/
4QD2QA/u9ARN8Dm2ziXrWSztQ+hY66NLjhbNiYg6tYs5DhvIEcyMn1a1G63PKT+iSyX4NsteKILj
Vf4xOCFj4b0rPxXKIwzrUSs+zzlBh01xqZPPUDh2FL316Z9indCaUlY09HuwioBKdOx8+iVc0Xmq
KzIc2xFWZI3fC2ODwj61zSYvG325PwbgwsujN/iMOD0L600Rr6Z0IlZJqHbr/NVSI28cWFXA9ZcL
6Vj8mYMzdDWRvXa/xs7BT3h657XTidFdu89wIZQ2TAPhQCxSKPwt+p/pu0j6j154j6WK2pvUKcky
moN/CH4B9V75wPPxVQ55DQ8V7nR72ag1ujo24+ofDT1Eb3CISVdZRn95KtXXsfRD4qFVJKaHdB9M
r9oaZSgSsPPSEr8MkxfqZzF/t/QUSds+6+5m+JdD8BQJbtzxawY8TsZrSh0BVvy81YjFJKmNAsQ+
AT8qkbjTs53RLrmHbg8PQLtkIpDu89VFgf3Q4jeKdEPZp+KzLl2hO9TmkdyyzRrRpHB3YLrleAe4
wEO8fAL9gmD7z9KGjZrd1i7T9THhyraxG0Tqb6ATOJIl9rhWeJ8EjiOKT8sTX5Yabhdaa6JXoYBo
Hbhm/vVCZvPcARZcIof1enBjV8DH6mBRzJiJKdDlcrafLYDo4EH6Jx+VsVWCvb5OtC1+qLe8LXkQ
oT35T1CjgXtnHinLW6WdxPjQCZ/UUnSQ7qcVuN4n4s3A1gwWjWXhl0UVUfZLPjKCR38il8BU0vc7
FkeLOjJRv5bmkVuU2M2F6Jj2XIhvFrkLrmXnUKpiekXvCxyDpdCTPNEV658QjAliw0b2u0mH76Gv
YaEB44E4u+mjCE7adNeqLw33dg96xPaVXPP+KxxmNxd+23htr0ocYz5C5K2PDkWLo3HIDBA++bpu
QLjtaNrbxNbnGkpUEnWUdh6xVFa9V5IvMbuaoyuPTy14xqYICFw4JTs9knt/0OE+kptRPOT6PDhP
grcazWVDnj7rANO+b+jHeTpK5ZsMsNIS0bIz30ThSCAeYaGM0EyilbpbzNdFcsvymx5jscQKfBb0
CwE7m1YibW4bh1gSQK5xPfIXaIG157kiWmaMtp2+l4eXqvtL2j/FIAzAAo7IsSnCVTesG8VhiT5K
LIfjL4V7m5YbWCSDJnTT5ruVqdXzm4mPYitJ7+bytQCAMUU4kgZinH8Jxo5sqDD7qHgOSplkDJlK
K1v7b4CGHgQKs4q9JnyuuBgNgURglC4J/Ei/sUbOr7wdhGB2KbJthbeeV2Rlon4z8Ggr2EvVa7d4
vDwRQ4xxzfTSjqP7bHwI1q7cPImYykl2M161+B1DdqrvS/XE+ZYp71GL0eVRNWz7B03fmlQ6BlvT
/MKwY0c0cXN+SgGgBjCdfDcFlm/xRcQzbW0X+UkTEvDWSAgQdvnJ5hxliAwuBMVh7aOdF2aI45f6
vKIbOYquMLsydwD5OKS9yDQAPrQ52/KRitO+qvYaE8fgkJHKSxVjBS7MLX4SPfsAXJu1V2k5NtWe
xDQt1t0O8mKo15mL7EAQSd5X6QfsZPJaMjpRRPXuWO5DMbNzqpgyT4fEZ6zkpNdeleY0BuD9FT+t
7HBAKIJX/4nJvqEPAFq+9o3sOQj/ZgK/1OkWYuAz4ASURNzIw1tC2II6PzQuleqshH5TbRlfgYKS
mqzBxm9aIGiIOrTMbA61fAnoUNP+tcqXmN+L5pQlb+VMOg73o6OPP0367ILMjaML+6POq9DYmuwQ
uR9txLek3jKWCta2nV+K4GXMt230Sf1CqHtR8m1hHK8oax29i0lOfIZw/jXG3BsjG/5c33sL0pGj
6sSi3f7paweRbeluGBx60pOK4jg17kBCRuhnMs4ECB2YaznJ/abfS4MPLieCQQZYOQiC9haC2/td
UL6Y+lspHkKfFAHhVkO1tw8lMehzVj2JY0nY8HvxDFr70jjU0UkLxW1uDJtQ+SqyN9FNgZDVgzq/
rlKp/+Kl1kOc0EgqQxpzL44nACcookPBOZIWHzzYLaadij2vs7ZD9hYtdyt9kAin14dWufy9i+ZX
wtWirJhod1Und2q2DYtyXgPNA32lm059r2fFE7LAFgJQyeWRGU/NSPGEvejWtasBGYf7GLgJm+yO
p5Meyml6j9ak0xw34PSihv96RGAjUXMKkuGev4QXFWMULPfF4OOMN9dIY6ieOQq7u8yc0pi3abkv
3uLQ94i5zaZSmnAYb7ScccOEhM3IoPlbpgacnDHCfHT2SnMjwIRNyi+xPaG0yytfUY81HcmDjQkm
YwoL6sDuCPjPqO6YNmC8kAqxi8CfHblNkLAwrKVY3+12Y/C9u5OT1C+G/EvGhD0RKWJTfMuLsgyv
2fpyQy10E/Q1PiLCdEmaka7VfA9Fd3SftbglChdAHmS/b5DBsfvLnkJRRbIdFaLsbMyLxbVn7xef
wvg+5KdsBQHo6NXHV4kc/Yjn1IYrdtTI5MLRuKWJRaS4Upse8YTesIJ2SD4sm7x/+bL+OikbCMk6
qDpy/SwR6wuC6IjGoZVO7Xqhk70j4+u0CJik0qxMjmW+b7+H5lT1n3xU+gCOr+5lMhQs85ZVn+TG
wokR0cfbYcdd5ymENRPcl8+fanRAtCWwBvHXDyJr9UYfSaX9XYR731xM7VtL3Xj+F0Ym4M6v6pH+
0d9y65kL3zR28u+za9h8Y/OO2MbuoO70gYw+PlEL/Jpt29UCyrwlaguBrQeQL/VPmu7p+BYC31rm
jhlrll/4GOrMtTCxsqbTar1i+dK3wCNRZLXdVXcFIiZ1cZf7a7LHTvESNhCKQvAzUTXV4uje8ZUZ
8S2sz618EsNPSIAx3oK2dmtyCzEoh5DdYGgOauHldrep2Va3wY6JkYWdi1HkNiGhfEqC1fBsKypy
qvk+hc8wgKiu4W+Fs0q6dNy9RRitrJiYgKy3WyDpGnMI4jPKv9J8zVQmHwyQOQ4Fu2NM14e32iVF
gM4Qv9yq5b7yR2Qv/mi9KPOrahkbrcG5IN1EwIuM5E+6e5TRJ08MdK+Sz8hiQUBoh0He9YVqnXAu
n/tesU06OkqHTD4IajhTullosE3oQzua2qfVz3ZLqverWl2j+WM9fYb0TS4PFF27Yu7HxifRTJsp
NYnZS3kCakSxr7TmurwqlaOCVvmkgJAA7MdeQF7uXg8EYjG4Q4wvHR2/QecRY7lGdhQzKmq13Wiw
p2+SwYbWbi6W7FJDm6Zg7LdyelWFPyJDg+BdmY+Kvtd7pJJ/c3eSyh89fijSDHAAjPKRZX9YYWkj
+VdgOrgCOQDAWbSSCgdmjHACo/qKiyfZy6jo/iED3UR2jBzYh87gJy9douGTFzoAN/TPuFUfYZxW
yT3/Azli1hfUyyiiuduQcLHsFwfGPT71Lqm31VWEn5P8TiRlYUuSlt2D6xTkTNohJOjEqlwEP2H7
T5zeavEyKy9TLrjkM4L00ua7KWG2rpr+TPlvuXYA4LDH8djAb7YsvKhbHOBRoDvbIollm3+Vwmme
P9TMy4j5awjKTqq/huSnIfT64rMpbtr0uTSXoPNMZAiK9CsjdhLqLZBwwcFOcXCrvtYtv2f5IiIT
jKB9CNE9CEbjczI6pG/MdoSmFCDgqJZXbmQH7eJmupiMyLvIrwh46UXVXuBjBouRvjjF5bYPDlN5
IuCWAxntREiQUnU3KcDwIp96VwKtvPHX+je5pEPglSLyRMEE3vaftBYEqKVGXyyug/IjEua30CQU
F1c5dzlF+2+TK2wA+m9k4nIa0pNo4W4ByBbhKfWfnXFj4m1YRiKXphKWUBCNmyA4keRJ5rvOVq8M
jFKar/AFdtUx1X3FFuG1CVZzeEHI0arbz6B6Jeu5vOoMKjQPSCUp0OMKGKd2M7ZEOP6LtVMY7xDG
80RIyE77A5rfTW5cLVTMPKnDnaN24sqSrIvJSxtsoWZA2q9JcevxMZqWnVHf3mCatsXsXsHCt5Bx
6hcUENIbgss5x8i1NkpX4ayKd5VALl+5wZy+EbtToex02g0cC/OxJ2ClNAWaGpF7cpYwNkxCwrN2
n5x2g8M+QXPmR7u82IGn+C2OyfaAaa1TftTmuSrNRFRLfc9tJAGGTj1fZLcxOXbCDx3r1PqDS6An
44r9wvlFZDxW6/yc947RKHbHrhty1QjoCpM1nKlp9nWxuDJZIm34mkuPNpU8kEZ0GFvJeGakJY+3
tDpWqq+Wjwp7lTqd6aQO4mNt0Q2MJui2AiZibu26nNUaB6hcvzX5Z16sAI7XNN7AspR/9MZvb/xU
w1OUnUE+oXK0MRe1jsmN7fApguI4FK0R2+gnDg3FKaEriDd0HgEe2/hHjd7z/uX2MSQvKo6E1Jec
2GXUwbHq6uk+o4Ynx4I3Mkp3YLDmvVPoIzC2LD05IdxnE3iv4LajgWOjKLGNdZCV8yeF5UWdxYFL
jt3Al6DhEOYqaHL+IQ5qsB7VtNFF+whboY2QI3D+Uom4fkMGxlPaCy511bkzdAolyjjP7kUMtr7X
4NqbLcEpYX6G7wCsHlgW+Etti3kJsg5PNRSOQKzAZ3wzKDMYgT9aV7TRf29CQEdCA+KXtaE6GEZq
cjsvZtoTKRzvPJmrEB3EeMxVjLbZlZAwCqgjAysTr9w58BRIkKP8VTMjRmgfDXT02XON7OF4Txyu
A1+yvkAKIM5fg+xHnOLjhO1/Lm5CdwX5oriaeKUZ6pvhlmvSfJlmWgGwdPSb2ZakX53yT5/Ttzs3
NTnNyFo2KiHzqVdl4Ljasw4xDttMW8GzFg5LR43ve5GzM8kcGuIhIDaxre51oIKrrCEydgT6IHpV
42cIQ5KRgYRgCwykVYehTfnMjH9GCxooXju2cOzC+eiAGOdPAOdN8iAmBPHFxuDVaApHGrfY2loE
29ai+SXC+obaoJxzNeKHaviPDo4+z/xqqsplbxPvWwZ/aqigvt+O1qmfV1aMgyXvCThGZUwP6N9I
VCjWSgql9Ro1jmKPPtDaivNE//5/wcjvaIKSne5n4/2/CxWysaA25qfiOSunH6Ui/17am8WhsnYh
D3H/F6mPcAPVcWFFX4t2fH7o+pRvLhYyqSb8low3pJBo1ggPCfmCy21YF3xAi533BDmzx8vCQ0v2
hmXz+7CBDXcirJw44wKIb8QOpMuFMgaI5888+weO7QjINeDJofXJfVYvyvAiXUXmCNAv9Ikk+Hqh
4udrfCqfalj+scVOEA3rhTKCadtUKCFp4G3A+Z0n1oZqCUPUuV93JFIhcCXXGV0zNrbwn0menk3o
HRjnfJjYu3maSh5chq7ByJ1885j/4+pQ1qRwteTa7RaQMiHrXIE03gwvUPc0oMEjO3Qtc79KNDOE
WZMB5+ZNTgjSSkjo8C511SVOLZIoyK0qv8fqA3XLRomIM0PlyjWoOb07s4mJsEPbiGtGr0BNcdkg
TncEg/UXNHIhPDL87OWXeH7U5a+MfaWfHrr42mBTAtE3HL05M7UFxS2GJx0QBazgm07AY8FmJxbf
oUBbDcrj+KhjI87/BumLsvhNHgY2QjNA67+WRyC36VetHyErDHCWLH4SAOlqFHvjXlhahU8YAT+g
Hak6tkhG9Qgmkw0f2u9cf8gkRLf5brSr+TxW7zo1sFVL3G31i0WpsXwtgtk/jahP+K7r3oPyCCVH
zb8q8xz7qmMYr9PW3AXqXSg+5Xi/dDqS3pZUPSg8DYnUbeJcZhUq8cAAw9sx733/gpVzRYQp6qVB
ATFl+C4PxNJGP0P+bUBA0FnkCFm+ycpXPilO5BVxI+jX2MfzSdZeyYFUqks239c/2hIeJghDgRxo
MlMeQkSy0c2qEmdmqZMIpsVoqt/YElRcz2tA7AF1pE4POfQ6FGka/k3x1xOmlq4zD2key0ZOGZIm
7jokIBoIUdbvrZZePzptvUYJXIUjCoVB2T0o1gal4vqJ7vHoLvKWPFprxTtm6OCJ4nkQLLJWcGK9
GcU7u8AmT1yyJ6dtSueVj6gdXoqRmLBXu8aSgqQZ2aov7ovdCB1v7ddfJaJtGpKjiL57VI2PFoaa
dC87U357FGJG9FjYxOdhYYj8WD4hD9v0Q+L7xWiEQDuLWHAOgkAEZ+lhEFiQkcdZeSmpIWja8zA9
Z9ZpWn3YjxR+UpfLkMp0Z0IGChNVwFlCLcyESg7ELh/4/xqmnwHJyboIZZUAkgu+rF/Xq1sbzg/k
cSoMeTo+0+Y9LK+teGH5VtPfiCBhMXmPlhu7vhR9TQ09gtyYwBfEf8FJ0tmywQa06YIWFo6UKbT2
Wxo5YOv27HBw2ULkpVziLUcCd2s9EN46/mjN4Kw/CwAr+jUJ2LK/rHM9yS04dFZOqA9PJWJe2jmJ
N7mFMo1g8UbiZB7eYNia5YjZDwWssH0CV2pMBLyJo0qdzEgrzNqxAPMSiWjOXJPqHBPBqy+0Z6ni
RH9RTYIzaFQsum/TGcgW2vAz+ryJEuBzpL3BxYvUiFYMmvmZQqB6Fkl1/AqmfUFrkXLq5kvArNh+
iuJVFC4Fy19BdGy27x0UzNZlsKlNqV7kfhssil3Wuw6IBzZ3kzR+y28J/7FiTS7RKrCkOW4j3E3E
Qxvyn5zfG8K3vmrhhjKK5EaY3lva5RyXrwqNNMiXoRyAO2gtreszTT4qtFO5FpL3tkywuCIyhyz0
F93X81HN/XW3i0gKcrDsxIcquRqqk80+3dIuVlCwt4NQ7+rcl1N6m08MQjUJPOT9FagteO+kCfjn
w9BJbbsbSFbTVLaD+F0xv/pY2RhAktfQdDMHGjG0IYjWGQrd2ZQ+UlQqzuTV8S5bX6xPKT4TXODW
i9PjLLNjb1A8yzyG0lOIfjv5HhusN6TAPQSMcuQNgyiYyIgCMF/UDCHQXv0VIeDhiAhJMn+QgtYD
YTia5ZV+X8FneW1xoQmNNBcw7pXDwC6xPmVoscA83KziLdmVICXVQciOzeAbuZfCIKfNL1sgT3xi
8bjHP7jEosjrrYukIYKjtobRpLyZmk9fAt1kwB8iY7aDddZSib7ZzlbkjerHCMFEdBhd1NOxm26l
vs31I8gRPBPJWjxRi7XDjEPLyOLp8kvCP1/ITdX72I7TbaqysSfHrt32iz15s8vPgt6+dfm2+TzN
3WTthGcFlD3tu+GdKR7FzYYcsHUQTokbUDk7rDkDA2aAn2VbN3OinsF5OB/gYwUPVhpbCV/BhCXN
XJ/6ggVoYHTpEiygdkjAjXawOEA0XFPf+Mow4u77HDWdAKxhUl3eoE/0Jgl0e/kjJhTuP7ZuDa9X
Q1+sxQiWUHQRn/kRE2/YJtO/9oWSG4Z01WbbJpkusVY9Rzq5pLzPxgyEyMtc7xfYFbYxKCZ0VveF
EkMwUQNIX8pPTAxYDf24MHgaELFCcI2sly5cTHKUhEdQP2f9a650Vp3eNQJ507WAbYho3lMmvir6
L+weeQJb5AI6hAlzI0qHmcd31qatWqubYfg1RKxNRw5XrDe8uMNW3w2aXzOfbHR/JlL+bs1sAMVZ
j3cz7Kv0lTGfQVsrbB7U56IKf2TCJZIVrkEvyo+YxhT5LWUZWm7K8EtQpq+R2rkixdlhAogY0WAq
MdL2mu2+BWLm+0dkF6WPRgF1s04zxV4htR0xfq1p+CB7iv5FFEzT6jbblPEPkWLgrEReOJarJ4eW
IQKKbt0rqoX5h4EkIwRogM8m6Lzd5+XVaj7Xgav65Yjr4q/EYMk22f0KXvkVhp8cTmFojWkkh6hi
HYEpDxOEZTVGCF491jvURGL7aNcvxfCfcepzD6HocjVth4Snw+c27duAYFqG2Sa4JgKkxYZQcyw8
TzX4h0ACF6UBjXlGCb5e4CtkbT8NWBKxTjb/IWjtsdGfDYmstfylpJDjO+iucbjxGPSZPz+K/t7m
ZxFp6lhSYkwqPRr+loMTYopgEPAeO3Ci6Cjb1PYkt5U4ohmMUCVQ5mtJ8QhpKOxdqK+eMrGYmS3r
qxKHHtG6r/025XJkNIsrD/mLiBDCChR0SyDd6zHX0qYNrQbKufqfHV5mSdta5m8s7qPiJegeM2z7
Gv+6vieUczMyNjWBYtkP5TKQv8iN74T3ejPfowdaMW/QDyg0KFWuFl8LG7vs4pDYTLuQnMOsrcfp
AgLUtaswhI197h4xjAeRNMt+JbzL4L3igRBm1FMVvCq/O68NKjp3AvWBQ4j6PdmhdclX5dB0ohrX
CXWPxs80vvboR6x3XtiW+OxgWyu3uHoFpcIGZAgcYBlW1GsxvcocfVH3Zqrf3zNQdWSr6jt2bDtU
/npvBJWlGlQ5h5ufmiW1pU92HlsbBqnUnPYli1YtsiiB/qmQo29h/+iQkugTHyjic4tfJyNCvwp+
oPGX4drkJzrysvavKH77gOSrCrl9/zQtAkt9lflNalW7+y44g3cKb8VHjOQec+g/CRKqIkLWMEFX
eB14vIRPzpyaGPZ+S/kGPUp19y8Z92N5ZqlUjswK3K2/Cl1WJFqvtx81vZdJvK/sf7wV6xCWAdRw
fIHAFK3aJmCKYojcHRtEhto+5SRR+d9dHireoVWsAchEPtO21z+18DuHGCT8m98RQAH3LxQKOT6P
muTUNVczU1xh2HPmqfqZRj0w7suqbSAfhMvr3ZKImXdZxQeIPG6VZcCUxN/PG+HlPq1IshezTICV
xvQaxKuhApBRAc/ZMpwC+kjNQbOQOQQPU/pbCvYxHw3HZglPqNBAXHL7p1P9adttR0rhlmOK13rM
zkO0DiBFjCrys613qeCnHEm6g1Gctb++r9Gp+cvKuggFAKeJZAve5wNVQF2dazyC9fAN4EabTBt/
AKiNCfum6iGm4m02K7iv0V8P+YTY5lV2r5ACqACUF7tidoTiWiy7joBtvkP5X9YF/KMZmkTfdMU1
Fg8kd2/0r7VKdOgOTG00tZaSEzXUIVJS2SDhDzOTVfWFD21KjrXLbTpvV9Qm6N+pr0WyvhImHmKF
iCLlCDsTZEKIXRCFE7dQaBwtwnxZGOKPFInueNdnuD2HNaAdWJ4CdIsQdqvT78ylvCDjEppXYoRn
VrGAvcwZ5m2DlEZ+USRf75FNMX0wda2zH+ry0RXCI3Toeuqjd21yGgrAgIZbtRyM9NiKLHcMh/N5
qE7oVxxgZRF2F7hJyJ4kTODa+lh7IEwPR5auVUgA72iHAf5lbEJZ/6n/ySRyZbvO9EX4xoUQRod7
T8I1XmwTJOAGHmfq9myFNE53scfqRPB1S7M0jxhXH+YmzfhbXRIC/cv8/GwbLTx4EaPPiaDszGsm
PyPzhUdykndkNvgm1JhKxgdlDqAYH4ZLZMdIKCa+XsjR9GU9T7m4BsQK419U7WSOKRa9wRF4ksTN
SYIcbuFmKuVXsL7N5p3ePXY/OqKHYttJsa1132uwEvBxxMarlf96j6CPgPN+soE+UOkHwIjYAobA
5Hg3sar94L/0YRdZT2aXe60/rrq4PvcV5A1D3JxaOs6QRUgbWoII43+skH2fvOr8rcGAevzG0b/2
u3VuCT49gn1iVFgZCPEWURGSy4OX0klFvRM/wWLYIHDFWbRQbIKvacVO0y40AOENQtpjruq6XzhG
zmBD2+n8iQWQoThVKAW4ZI03CzFX5BNN1GSHJP4XWi+yNG++Sacgw9ja6sshaE/BD/tF/xOKB8Lu
Sp9gew0wb+Gsw05PaCEwKq2ZlK9WVJ/sGoY8JsYxFZ01agHTHiD3f7AfWAq7VtfvWeE2BBKsy2qL
ktSqXtvy3/zeyNey9kbIS54FydWJBF9OGlr/9rNBtSm/GzY7XnYDxWgCdEff+Wkuvwsn8jQFQj91
sGZO6YuGgDz4sUgwHCFD4cRweXBq/zOFHaOyzNeUZAhVBJPtGEJUYK1nPksPCfJ2BmbmAvO/sUoT
r4jVLg1PmEBkE/LegafizVSaq9md5mvqo+pUd61f+sAoXPtYXU7MDIGENT6yIXiGeuB7eycHgTCJ
B7+bSGwhAfump4EXlkRYsGxH31H/7KTHf+i09dYhWiNdZBOgmcMswsNdx9fIs2x5tI7kWnB+vei8
04V0XvsbHUaNqbrUCF6ZmRgStOwyBcCSDUrH7JW7KAUayumLjUCACc/ZNEq2At4CNrdV0jWiOpG0
U/6ILVZ5fBcAGEhnCKJw0JN2nu6TIoiBg/17yzLgme2BaC4nXnAT/FoV9Rdfc7JnV6bJcJS2tXBe
ASX+m9UQO8fI2R2hlMse6E+lJISp6cR0g1n5SCxvV3yVxaHciogc/OifHEP9cuZ8m8p2CFDcJD9x
fxaKNzCOWvPm7zn+1BhT669yehvZgFemetV1xuM3Ug2OGwVxGmB+/SGpgU3+7xrTN9S26pjW73+7
P4h8SjqaS2SKDoXFw4dCnaEK7Lt1F2+AQ8FGDlHxNvPyCy+p+CJUpzndMuDpCNTIl/0StIecT1Dr
8yYyAyJzfxPtIeTl3RrJxoYi9AR3aFaOeRT+1skwj3/F7tL+Y9iFUqMYlG/tbQCIEsY7we+bRbuh
GVYJUtH3QXxW5Is4HOL8i3gT1DSTr0ZnWaeIAVIlYHeLr7AH3ANZR8DHZVS+VvKkLTgjGLt1wyFV
g8Eo32FSts30RN/jHyrp7iv0NLT6yDLUE/mwmxpqJ+T1axAN0QsFzwu8y4q3CuwW87sVX9lmDMJq
RX8EcUITWDnkZIQ4hpThfY5+ZWnVhOOv+ajVs1Xs1uFnKl5WERhyo2HYz9GLjjq5E76t+ZDV4qbL
32KNCCPMaW/D8i4w3qvt7KhgNbVxbIePVtjryc3KztmiAY3y5o034EUcAlDCW1Xw1iOAkdGCtWlq
f3qWKRaufTsBSdD08ieM16n9UFD3qZc6vYYLN9+2GrykZCw5ZrMLN5RbyAmG2S4QxPVQSK5CExUA
RnuMR+Q2gRd2l0Vkwj0a5q3X73H0FyfvI1RCj7wL+JJHpNFgwVhxVf49uGXCyDFZurxC/OJh/Tt0
Low9B8Z3i0Cxzzmd6+sikANIY8mLrlwFkUowxTYQx6+K26y960znUXReObl1GbLStxZFY6q8hBKR
9Vtj9mqXiwSW/J5CrLBRdxWuA/2aKfduZohIn/Hwm/aoy6+wAGidWNsmzG8aPWlt9KcL26E9SIie
wXlrW053Vvm1ruliewuM++/npGtO4AJXaI8mBm7u/6Flm9FZvGBjnORjzvWeCN/p9F2eYfnXUEVm
r0r/WSkkAwxngfYyCuQBTYw6bd6stsWesIPYOiir1IJ2Iui3rdFQRvnZVB89JsvybeCrUaS3axVR
0EbnGhi7zKzd//WasT7nEulSkW+wd67bk98yy3RHIKbGo5kDsTaaVg6nMOTpNl0r/EfwhAe93aCL
RpmMoRBzS/dHTOtGZQDprDd2J/LaBemJa8bogbQlhBarUb56rAW45CRvaiy2s3wW4herhrnnLFjB
5hFB+L5rr1V6agn8L/eRx3TKBTD5YBt66s7Y5yqulhUjoQcUr8NKkKPbXJEVhS9ESvHzo0widTIA
LFhlGjafV3sXCc5dmm9Rd/vWgY1Wr3WBsvwtS5htMlzuOSD4Ppxe55IjD6POSv30NQMd2KDsrCMG
VCGKZHrz1plNLbdCtAU/0pqH2UyMEr8Sy63xHHSYX+NH6SCpN0q1A8NLoKJCmhQ1HGFLdOb2ssCY
I5Q0IG+xgipmW+vP2XgqgAVyWtmycBl4Z7TqHdiVyxE5bW0z+9Zv63I9wI1MxSMcFbg56tz5F3Sd
r3FtNVePMLvtZpiuncqgvllL11RPrXdSQpUUBok4xqzQ/rEhIEXZSHXuGISFLvwgGptwSx9G82Gq
A+kth+XJ77/CDhYXCru2GI88BxyhDWvFRrvI1pUIk77/LcW3ofkshH3VbSOSK4AxkffBj+okM3hW
r28U5u+pOOnhK/SBLUHz9BwNTcVLBYkjNmDviDMaXIqC+D4HV734FzaMO+lRE/Z9jXUFSQ3eQnKM
WUbsFb4I7yH3BFHkYTv4M5dF4hDAMr0QY77uwEQPE53CbwgxHPA7Z/3vBGyUSs4wPgSmSxhnSdkh
2A4VL8ps08cUDrIeXP5TWCzXmLGUoBkTfBoxkqh8teA7wStUKnHWqKt1aCejjGyTIzopOpdEd7sh
ImxEnG6YACfkmy2mts8W1N4N+hNZ4lj+HLreY6d0yMRp+I1bIuD+GwMsOnTo1oM4DvV7IpINz9ee
jrCYBUrzS6DcovkS5g/NspNlnwoCwzKHkw1ZjYzUjtyGJLwN5gh5TwfdvJIcji6Om38/DUHrY0sK
iUgDmQ222FM1hmMhfenmG8hYCaIaGS+9co83/wamf1zUyIbAjbx6G+0mMsirtzo4pNYZpSYfPXk4
GH/TaViBhlXKvQRUHWSfRvQaqz+d/Log21NtwIK42+qZJ/9kbHYOQpYcu4ujEwBCEztkdIUydLwZ
ylEZfAJ40YnT50aMV6McUfujkce+0xnQZVy3SuxnLE0xwGuLpBbLCYRREXa+LC2YBtG8cozv6+r9
fySd1ZLjSBaGn0gRYrg1M5WhXDcKu0DMrKefL3si9mJnoavaljLP+ZGvwne4tTlfyp7+LGSxA3BO
fy9QAPFFQz/MIZoYYFgFgfw7gD6luTjcol157GYITvxZZEH2zTpoPLxZ7FKQAytv2ba/XX4LWD9s
c5on19BCHm6cESfj/Z2FbLyeOJ+Yqkt5omfsynPWbNImALFA2hAZMrh38LLaV69/RhBHba3Nu+Jq
Dw+TYEc5IJHlN/EpcVkgPZhp2c9QFwjzeFrp4pYYseUIeGDyIGylULNF7Zcr8XzZrKJBnq1te1zz
rM0a9aDSUd6cIfwZtNb2E2WFONDcgk/2o2NtUsdjTsiHL7gZP8dNnH9G7VGcry7KP+Icp78Sego9
frnKbxRyJvkoP6o9nx4oLyq+HUUvBowQTXKIoOppr+VQwS1q+3YeW9akVS4aeb5ef7GytWafMSaU
WB08nazFS9rD+0GCWB9IcEkX4+gPN0QmEcn2OdRcXXi4Z7FD0qPA/535v08u1Va847QtIinibbfL
Az5A2GeuPmAO+AKBC+rcusVeXY4LazhJCxlH1zyxnmr8Bztvhg/iBDzk+rJ+timVz3ZSjIKKBjDK
PBgAXa6PPFHmQ1Us/IEZATllLt9c98cf0kWLhxBxpS796M5fkN08IhG4+flctXBB8Ntk0DaUUfE4
cWZ2HxEbKmbiUbmLqVELvuIpI0t1+kFblpWsIME06i/UiRGVQD95fwC8aBCI1D/ZuESdI76IusCp
p6uE6JAOQyVbAnD4LbkYsnkoHPRc7X7AeR2lOPaJbkpRLceYpsdtxhnoc7LAtZZzol/EDJZGq+7I
CYOpiU6AJw0D6L0mLx/lGpfoLOf2JgEMsN+eOZzwhe3MWinhBIin615Yu0vqv8DivaeCajfqSQXM
MD6w0ahX3d3wlksvnjaf4dzpf2JwFwfAywfItfPq2x2BtSvihXjrfXKWhG2EUK2SPQTJ6JNKFDQA
qz4/jCABbW1NvO6BgluachlBPQrDCpRxtxLEQR28a0s4TO3kXnkin8gBysAaw6tejUI2D3WIMA47
5NJ002VrnfWUdEP8aWRWfxP0htpGEJbmuY8+e0GWcNYK+LbEHxPvBr7FrH/xrPPqAnaYW5gaE1av
5AqPfXG5agXcxSt9exaYXv3HZcVDFMyrcGC0V6d0sEwjzJtDD9bBhKpWn+ZwGJfeulIf0jxYjsZe
ABlFvHSX3Lrwe0IkpJDp06DIoKmNPA+ELVxdtv0RiF+Cuz4lCg7M1F245ZcqwbJoaC5J3Ckxbp0a
D52L/RfVBDRof1Sf99HdCk98aTMC/VwuC4Qf9uRWuod26nIPvHTjDWxPNzcurq07Q7JMXQVpUjNF
GedBx6/D90f+If6+lTg0fKSlEFkMG7X2y7/Dc4cXDN5TszZ2sO0NoMoOVEz9GrRTIpF6TCdKZ1bL
Ti2Qxm0rH3nOCdhwxl48VWyOUh914iyi/zdeaznKeR6O1k7pTsOYXdz0V2t+C2e1GTxSzH58MjKc
fixOCl7PO0XaSBMQCbGagXGQ4spv6gD0VucWPVGWbcVJUFokIc1jpC728FY7PokIW7z1lZaEWVco
lvQ3FQGOcQr1g5TscvnPyq6aiDOC7vQ+o+KnLz0yZXh2/W2VnCr2epZPEkqKjRFd0wT373KgBHBZ
AlAHMuson2OCFj3iFQbK4X2/Ffm+KM6N8W3zBx9GSttQEMSKAL1KdpEa4QIT8MSZNhpDFrcjP0K4
puhic2Iswdt07S69+GP0LwT5hAiV663bnmNNgKvkyfoj+QSwhwUBD8h6vPW4sRoMQdwAla+xtqvQ
R9Gsgx8r4ATCA4XxJIvQp13Fc8sqOCiHpS1LK5H3ZaDINzku+CtQ2jAzOoe9gtmelKsejr9mmJcZ
rrLpty1Qcu62gAQx8f7Agg1obRF0FfGkgULkxpvS/4K8DqKleVpuRnYgor2Y7mrekdFJ58hqSxc0
L1DYRe6kwhnlp6s8G22TlSeIej2/4JixnGcUW/x8aTGELB6tP9HkqQP3WS88tks3bTGfDVMbgsnt
HrgJAY5B5L7YZEmzAmFkYjziHy6wOfM7e5ibA2hgVb0apvRP422MQHIHarmmGSRdpLYTZ6c19I+x
sbAGmcVWbELuiFVok1NSAmdM0fzeRNoGx1OpqzzcRfLakBYk/cr30ViR12vabL9IQ3km9fHLQgoa
r9I1bg51R/CgWI4wGQ9EpSDurP2F1dZrJ7joFaKxGiZ9RTsIT1Pg4ZqF65534neROfIZ7uwWBBRV
PG0dmHtnrf1k3RPWg4xvWczDFMFNeukp5aso8Rmbr5X0QfxUd7fdAw7NLiAic5h2DnpvJ5w4Jlp/
NZ9rcTNDuzu3QIKA+F2D8QvLw4zidb14NRL1U1fg8DQ7tWg5PIByA6mgAhMLZECn9961EJYfuvil
2kycxH9WYDbYNYWqymKwLYdfZlO+RvZdiF3zlacsXNpeMvhLVFztbQDEUuD2u7h8H/GXH6KUAYlt
F421i9u/vPhQUXuQj8WzRdYnZQInLm9CmlCvE+zIqAULa84yJB8S5ROzEZUP3z7eIOY0wktWqptP
E759Iih0m6rCDMfoq8cvOHl3Ke2kACLFT8mfNLQ3a/gQX0dp3rtgn8PDREunXOoqNrNNOuwiQF9N
6E/hGk3ZpsmERYyw37DlQsweJclJEncUxkjkgGmw0B7kTYjjlJh6OGeHHBeis8GR79Rp2NmhcWE6
PTzx5FoXmOXyNZmmufIONMYKZyvJr7L9bjTQR2pUdNpDRKRTDmGQW0hIUUR6/rdNnhjXJNKUj1hc
xzTdFhdX3RcptdM1Eu/+3wPvcdV27BXpnJBAtHaG+QvQ6uUXgAydmz6ea86BFFhkWyLr0ZjI34P9
YpOk9+GYuAB+3+bwGaovQ65nRvnQYA4IyAGWHHatE5BUABCEeFXAnl7+J77TQHqQPTntsXkQPISJ
es3xzBdR024G/ImjImGZN1Z6sKBZzI0/bekzd/5MfcupkEkPF12FlcuTIX3wyUiihp0lLm5PWXgw
c775mo0mIpNkGc3DRUgQA5SMhnYeZU7g0Ri0tox3Vr90Zpfcv4wSgANxODMALnBxCVEi5bLxeFHY
NLQBcDNE+xjSuLfjXxEwUIgesWVisLWHGtKKykijzUiUsnxwmJllr5RqTYlnBS5jjYes1VhiIpTy
P0GCchxFB/NDTJkngrOYlhVvQ/JPCugYSi2CkXBay/xHzGtq+yFkTBzwlMW63V6rr5bxF8A4+PUZ
ksX1iAVDSmifgm7nu2evumFFA/CeU6BJeazEz2Wzc59k3glFCsgixARXQZS93Hbvm3utOZUAQclP
RKbpsKpKxsranmmV6Nr5tWdElro/CDSnMetmGOQocwj5CQUkgNzZOKKXFBtvW6nYqDD3pUgzawTP
J5XorEL60iptUlqfNKSOY7mmCBZJ5ThPbfQh8ZUIbwwBMyDzpMC/jpKPjQJNeGpcKl/FcFDt4hKs
mnz7nIgcn5chGmk5rX7z4M8xrmp5ld2b8zcsBsqnNwyRNKVi0xXwn+NumdVLHGQcG5NLSyTsG4Cj
2IS01jSOAT+wFzEYtHrPIdZEfJjx06ozU9vgkgjZpSe6uYOoltxPoV632rs2XlTjIfx8IyeWWn9j
zRILO/twmHxJ/tsf7t2AVWtLaXDLy8FDqaIOrmwKNTiqU6z3zkdQ4Uza9/3ZGsJp0nXTG2xd8Feh
Ea3ucXBOy4DcjJeeEPY0yRmxP4gLRwyCqW9FvLX7h5qRdFLiFU1Is+Ga1h9y+QWwwBy2GDXAsGWH
xD6TPwMu5+FmbGv7XHBFa6j2RHv8Sudilo71RZUffvVjRzSOztHo7rpuGbQCOfTm5kwqP3znzJ8i
E21R6BPEJhMVAQC+RoOCrhy1Ec4St4M2L7ma1oq66UgsR6NLKhZ2De6zqcJd/SJj2z/I3YFGPhZ5
npO6RCCxsLvPCs8mF5W4l0ELkGgt5HQXx+Tucp4R8On9qFYPeI4xj3ejN88ECXqTk44AVtpqD5KC
Shez15viVTk/5DnvDsC69G3Vn6NzAz2t4VpsNrB+PJRgLC7I/z1Ozh1AYldi6xhvQ7GWhlWrXhPM
bGE5MSgsoBOYhNcLM9OseqLzInCTMK9s6cyFymNULgOmSmB2tXamitrOHMj+1IAW3tvqFnOzHn3n
6ttimSiQPvJTU7LHsPmrRNiEcyII5XCXVGuUTG2+DaUD4diTEjOtsspitOqclgZ1DIgBxfeuBc5U
0xdGsHbTZ9U4k8HxVhYolhD81i5flTTngxNjV0bkgPCaI2aQHgKzwu0wsaEedPcgPglPfSbWNhsJ
mIT1H/ZZUM6q7lmZ5G8yelkO1S07vt7BP+F9QKtcolQL0XrX8BK2RIRdNNeQW0j5QYrmTX+3ULeQ
0U6p1/MGdZ2eh1k+VaJ1kR9TlWXrKP4CYfCgwAUtGESvcoMSIzwYZoMjA2GL1X/3qwD4iGUeaewJ
OHkakdRYSKcKzwbqeNqYlTGf+zb8woTqQ0r4YticExic5nFnOzwgyYvKSkevpnLyTPRLQmasQXqU
p3+n1UHLP0b9y0fCpqKJa24MVGhBpE/i3oJuxiAU1AudF7zY1zMqmKlGdSlK0IjWpPOMlDAVpw/w
lvKba5caX384T0GTXYxIUXxVAHCrfGM3J5irG1G7E8N4V/I+xU9cU8XHeeV9DsVdReso5E8qD2Oq
obA1kK4DVbdw62gTUMZxmBZIvcN8bWVHA014sKSYgqEBkplYQNgbfxsmtHF/JDJY7fTl2CHhRJzk
A6XzqLAq98sJ9xJvLrAtWrsZcQd+sdH1DyFckYNP8dk6Heaj8loHLyfBHwhkVxI7MyPRlZv9a8jf
irVpCL6J36W66od1ENyG7pFUn1L6G9bv1OAWgm8YyrXF7RS6yB2OqKlwH23r4pGBT9PH8G9bVFQS
u6kSJreY+Zi7PStOJB965Y+NpzWtryNYEsv7oKcQOG9POWbF1tAH0Nkv+rNatE1y85azLYADF3ga
PEvT3bdIRfyNDB4f0suJ+SOKfgt7PgaYSBcW4Yjqyhfb/6nKjlJ3s415ZhM4kJ3jZGVPWFbyY6T/
NbI5tbESfpvI+27W3JiT5yfIX9f/6fozYs9RfKTWpnWuBcYWGh9AV148Z0WBJNlaugF7Ix9DtRHg
kIFOgsYOlizNX6CnGMTTjmqgeIQoy4f4UKUbMxeMdzs8xIuI9WMAx8TArJBGxQZCW6FvvUMeCEm5
FzCtrf7DNzPKhwZFjWej2lPxSCyUQtxgWzXba8kyHI+yds8lOttHnsUvHzkG7NJCIRzRmCc7w/jM
0mc87i1tj6GwjD4TjrDcPqO6IXt1ycSgq0vTQmB0autV359yC+WCs4jyGxUIKUoI1vKKzO3/rVgQ
JBz2SbwR+H/N8aQbC9H4EtE+Mm/qL5saM+KihAwSJWljLhBLdRSXEOkkHfEeDFidmZioSlM+yo7g
oWdV8tgJnajgIjm+5qPBusIaUYU1paQ/vfmmIGwWAb7NKdJuTn1GRcq2N1fCyRd+abiPcfsSpesu
hTg58vd9u5TapdNCNJKigbI49041Eiimn2/rM9p62lY4+ilUFT+4rta2vPLUVadP0nKpyW/qMZz6
FJCEjWqHgN2FbNNAcsvgVRCWT0r0L0Dlobr6ZdavMSmJQxoez2p/M++D3H0gt0CGweFuCLIP20KQ
CltRLaq7Va1DIDaPPteLZRxxasTvjAgSGUQcAKrw/iGbjv2/7gAcUj6ScYtO8z6oS0NlSGFnWDTl
V4L8llju/gBR26obGghgONYIdJEywDtNc0bTG40/U71YaRqDyLZvfhnhEJKC7PLLBuklDpH9dgAW
tzDjouGuMr1gAdZERsYhSL65HvzkapH8I/3LXIm6HWwrmqoQvFdZjuRoXT15n/MQm5DDVo9L8zmA
ZlhkXCvlGfFUIq9SWcSpStHOWbDE1NbeIqIxbG1W8XGqe39lexDiABIhkGvzOf27no4CAwvTp0X3
gvA0jYTzGtjekqfRgURhucbyOe6T+pLmV9cg4Oq7LkWA1SFHpG6C2lU62TtvOz9pSKuljUV/kH8A
1EyiNQ4bPyBd7FjrO2alpOIQwpiEizdfyi+ZgiDkG45IfCD8h1oIEMAraQBx/5O7W5tJnEKGEhRJ
5tqpIX16cj1gp5nsUlQq+zIgkUhgIrz+aBXx0fJ5Lkbz2BMvhPI0N9dZu7N8gt6ogiTvsLvnTHGO
ylUA2a9R3bfC3KN2GwD+HP1eAzamA5yJdSbu9WVAS2CU4Y6MZ2P1IErMTd7igS5o9Ig1gK05aYl2
fGoqUuL8FIh/KdIGHeA0kcVaDphEqp1XAEOcNJMmvTcv/dTHrATXzQFZIw7VlK+ywRSwbJo/D5M1
wxLVxTWKZZQOuG4Fm5p6Hxqfju+cemU9LPSF42GXz9AO1XPPuv9+y/zv2Qzj7kcXWo3Spgf9x4UD
QyU5a1HOdfK2czakT4c0OSWIqp2fzvoTv4NJpoVbeNOqOlcZMOPcZUS8FjM0j9m32DsbQsPaawhW
KakvcpTlfIc/nSwidSArx+GV05aDfu6l20iYs6Xdh3jjeWc0ira81zThpAYS8baBaLlY6vQ5Z7te
udXNPXYelYP49COTD567zoO9BXg4LYmQW6Ngm9TZT8T1PVaXQp/r2q+V/qUa8Qx09izq+issbk78
Vp2rPPHnXnOmsWE6LLRplD1lWAWhczTRNVh9yrSVYVp9NM1eI7wm2FqiyHaBu85Nby3YgFLSx81j
RBclTLc09ayTZmDEWHc+oZozRMszgl84ZbGyjN68AZMC8/frjc5MoNVL4xvKlcwaNIakAQnDuDnn
RbC+gYBAc1Hl0Bdg7i37WiWXuPsOhlOm/nSBuq6rS11qUMrEAVHCo1uvuNuN6aGCqY259UYogly5
yh8m+odk/e/qhBnzPkTyVWI+DPSG/YogaR7pAyFnWvlhZ7uW9aF08gWBN4RkASOLPUVtvnUMG8ND
ZL/U3bJqj3V8lgkCy3YyEChglj0zsH6EHpgeZ6WbivBlg+GLlzJZcl+H7aEddmOF3jYm4ZhXCtxM
JgbrwBFgMoMhrAguvvHHoUBmiqWvqLBxvV9OAwR1vyMijR5Ql0HFxQ6p/7bMzCPoYQfxGKlP0gYM
aMiqYrLrtlG0acY15oJp8BdXiIgerQul9d1XawWyDh98N8+R5+mPmD9YPw3BW0q2KodFR8Rg/9GC
oBQy0yxRCzqyWyf9kdxTbiyqETkS5NdOeF1VTDvFupW4ry3O7MM/GZV0BT2apgXZm4sm3qre2pbu
qkFPzBKrxjrC9WWg5mh4geIzIX9ag2JehNKex+CYAQGzJIgMD3ymwgnQyYT17ejRSnfBQKjoEnnk
nMSJtH10WN2rdGspO6Liynxv5edmQiYhWgTiYfKrWl1g/XMs5xZ681mYLLhD0UnV3YEK14H7RW4o
yGF2hKgm7e6zYWLMimtVfQ7M89XFKi8Ol6imrsgOTADpIjQ6AqgqpIuh3ugHsppD4JfTpH+2OgfW
+A3NL0K7a9QyyPPttsIJtyG93VwDf3ftk4aFKS6FFKgPYAJ3ICuhVpydD3fAX7Ci251cubPl/tn6
fkQfnXeI+zixZL+f+PlRpTxZQ5zA3LXSw63TnJx+R7bmAPFOfjtoZtQ+Io/zrjrYLPIqHRNtcDRB
6/O0Rj700LS1lG0S/SAc2GO5VOfJHNuz0Cx4BwmtQyhEBewX0SJJl6SjC9+M1j8sYNaICIopkpgM
1Jms4247miu65c30pBT7EKmWdDLZ4HLE5nfD+FKGSyKtU2drkN9VAZAq1ULyC9KgbAI20PxhCawP
jITT1PxSOAUs9yn4MuJ6Uada6WfQHQnpmGjJfiw2EaaSGO0Oq/e80872698HOHxgqZ3T/xe6e9n5
6NoXSS9cMZK7R1qdKsj7kDKnS7Ey6dGH8DOHvDgyVs7KfSjOK0DqUhGLzCvBydgtLAOP3tbzf0Ti
XEkyQLZJ8UA62qdXyUv03M6mqlFGkX3uWNN83iRHv7rklXALmZsGK8egPnT3u7J/kc3MagSBFnJv
caro9REaxA5Za2fMyKRXEWOr9aDpOJYVAhFpYXJRHG96DaL8UvPCmLvEvuePPiY91cIxxH4hE7HH
t+2TpePTR9IgYHF5LHudtAwMJyn/aO3sfuP3P51dgE7joGFnxWIGqVKSySks1An1xoeRdnjEQtUi
4qlyl2h/cCXxszUmBNiNQP3wlK3Owm0bJ5NyK6HnQyhDOi6/b+YTa0Cx05R+ZMXcJAAOKfBYA26W
d/STEUdoLrxkneF2s3fiGK2cubKAnvmsh0fYrG3Wo/5KVmQsEWlvQCtp0ADjwPG4Z35JwN/Q+scl
kfVniIYp54ts7XLaHmYoj1vr6YpFnQQo6Ke5QxqyTK7sVruowT3FH2Rhu4NlDE6k9g3BIW8WlX1H
Q4PsntcRS6szXJTgSrq0A26q+u4hV1+irIUTqGFUIUugASwl/Cnpz1JzkKM7etWZD85MzFS0RVYa
mKdq6i+wjBsYzOlxd1dePQOp8xf1ytYPPmv3SrfnYXRkZk+I3GgQG8soYcQt0ZKu6eCh44rQG8IT
cbgijjZsH4kwsY9PSDMtINKBacx+IEPnjmrik2484oxXyUIOHB3j+IqQgkxflQhQl1ACa+cL4iKC
hieViiGZMOF/eiGfVzo6NPUCxIotL4kxEyw8995rhPIehmZFDFSEoqkrV9Zez/bW7MZ+aE/GOUXr
zBMWZhnqc5ZtBBa8IVRDY1jPNq1/tZG8S86sc2lV+kJkGE4BJIOz2OXRlKkAs+qhNIDK7zXSB28F
aZf3OzHl40SVeNt443k4x3YjDVtiankYNTL1yE8zrNX9i6pAch3lDnH2KW6XmUjYIpXIucXJQrj/
8ktHpbO35tZ4//JJjM4VZIhXh8hscm3/BfYh1yXUFiLSQj6T0f9OmHJ/Im8BK6tn2NMUi39GsL1M
6bPJzWhoNVUGE+boCavkgtw8lmeeydahdm7VRmcok4dGPjjLMyJG8iI845HxhvjjdxRSrCd8DqR8
4oZzZ1m/H/xNXLI9C0iWJKX2WFmIH5ZaTzAS2SFU1RA9j7ced7XSLPlrk0jTJY8h3NvxFgm6S8yB
vbIROpkXnCPTqoZx23lo5EkET7RNQACxQUnlASIDPF5WD2EF0gsnQvc8wxtJyvwFQIhjVP4dw/0w
q5HDCHgSiUoXLcfkMyXwzqm2wbARBmSlmAszs2pv8+ocaPQmk+WPuJMIGx7X8lbhz6XknCFdpr6y
YF3YOBZ7GuqBgc0Kap+jSm3PdHHkwyVrwunowUWKYArICMngvEA0/780WmEk4tvrSRglSD2fS3dc
ym25HK8kRXqoTNP+o9SJK/H2Qf3unWUrHLPwj947TRZKfjSTDeUwWCTxmyJRv475TAAvbjKTmPHV
fRQ/OkhNggpUZanQm8myx65oEEUlxPyDcm2MT+HFCr8yVN/2eBbbnBUcpFk4Vdq9h8zKoxTk7hXr
UVnZ7q2/p4Cu0lFyP8piazk72ViGITZnwjHrAcHFJRZqbh8MJnzcCRaA+e+178A5mRDNkfUMl/6S
pMMx+CkkjrbMnPbSX0ymX7YqGuIcEQZXOe4955LKW72jO5AtjrjdgzysHXkmEwoxCK2fsm/q956P
oWYurcoTsYfZcC7o8un1YxjvZSS2+gnxS1zUE5AAcf2G2pqXtyi+6Kfhq44gDDxKqES8mM/T2s2F
rzKrXgm1gypDP6cmcWgZAgPQ3oLB0MuWNQus0E9Kxwqhh/Qh/oINSQKJvBzsh0eVaYD1Uk2QsJCK
GK0QoDcl2sZhZUQLSb3rQAGUoAjgpdhZSMlYhCx8jv6aPrlJzRKI8qwNuMvah+6TCO8ew2ypkePa
O1ggsO0pyN0IGARPbGNuKPtozkjKo8E7iqY2hyjApAguEEgS93mCnTIYllBjXKUgOMsmWNEbrJVn
7M09G71dvsnhE0p4+2MUs0oLTWpchI65d77Fit2tC/I7qi+96eYpds03b4l7bpttm+wV7SZswyC2
XrQ1+42qE/88o3dlrH/14rMx3x5qhwyxrVKRwAz0YRSLQZ8b5ucAmUr0na8uxdoWGBfhXtKLmeTt
S+cAvb2sUB5D6xBTIOZkxT53yifgvYU2wCONDxKYI7S4Z8aiS3+L7sZAFH8w6YY1uadC1xsEf7Vy
Cdx78juGxzdNxN0C3WY6/mYta42Qs25DyhvSdcjnJVNHBeymNZs8mVYOLjAZsnpDMBWJkCARmX0a
ubShAanabO9sx2B2ZnIkayQiQBPNjpwe6ShZxDykfXWR3T3pfkLTRcYaczT/twDxygIEli4OHjW+
CjHKaSqv2F6kQwFD55hlDBTtUMqPVHrWzhUHswHwoH6k/rMitNW8ojNoxA0c4CxHH73RbVoebnK0
bgQ0YKKmrc9xsUmRzhBbrDNVD++sQoTqzOCXvN+OvhWLKEf0PEIaTkQcQ4/Ff0XNaB9y5MBRk6IF
P06elhccxLwhR28If7I/UK12a0D+OR0PA5hWs0u0ZQHCrDJ0flf+Rs+RyqLtilewP46xJ1xyUhcb
4VeEvRaINiu+eS6J4FBCQou1u1au60bkJhvxok34hegY+StnNumz6jr2XqaIH/H2DOv8i8R2o6E/
cp0TzNnByt5SRcRqQgRY11olVPdqeSocGmQc97EHiBxm2VRlIzfJEO4cEcCFimsRrVkVXFSLLPTB
SdYOas3rlpLyubMJgQC68I29MExH1Zd4zKM5//eim7P8kI2sZpAYRC6CH5dHYtwFuKkFFwoK2GJr
7eQQgpsxBWgIHEiyEsxCqP2q9SXpWHSgsBEt+etZvgvSg2EdMS5SFXvzYOWYZ6Ztwcol4fm1WFZI
vy6Du6QdahdtYget/qXHy9SDnAowQlF4TUSDpCNFApFTdoMJ5wLoVaQ/LTlI6g5ITgtuvnHJopWp
bgrpo8rQVmwMlC4kR9obO0Hoo83BlXErcmZU4TZvfwfm3yQ8xC1K8JR11HqVEYd0se6pCaKtTGxY
mvIqk5QYmWfM1WdRotVCmJK2pQcD9hL3XprFS1XgOqnDXqMHg3bpcEaG29IkUiov+RBnWeddS8M+
VFL415TFF80l3FVeqs8MSTmNo3AdMSsmqfyn6c7JT8Z7IhNAVSqENIDnqyH6MV/a1lzEZb6m7vmg
WKtBz97d+NXRJmnz5Wo9vVyedDDJkh8z81ElxKP57dIGz/ELb5uRcR8myb5kkgzkBkpVuaEXnza4
+ImJ6S42SlJiV5EW4n9LI3o3MFkWpF+4467zVS5TbCCFvnIgU5qWB66MODSHBav1Av3/VA20/d7v
m0MrNwfLUZZebl86NZEhXBrO33mONlDzJXQzGELb6OL341JSdOJGnaUcMW5K/VGFi0SSYWcOyUTW
oq3NRc+eJbI2O86aUq5/bD2EarDOliO4HXaJmP5zhG8OurEhydZWgF+UkD9k5j6ok5lfCpWk2IEs
OrMnfLGfhxlpMtawzEZ0LnTPujbSK6IlXa9c5iMMMFRUrb45jKW2WykJnYPasOlkaR/76S5vA4rD
xlWMTLBB+KB43JuwCEPS0b3m8FIh/VGTRZNry4adsyDgNdDZjbPoNCb2rXWwerSmccrHbu+H+dLw
CPZFj2zFyqwvRG1OzkI3ojWMET5KezPY6AlPBBNWgu+NFcxJPmPcJ73XHzxMQaRt7gwyBOSomNcW
maLkPgoaIwuVc+UQw0ZHGfXEi4jXKPCLXcejwWBCgJ5Kp2WxDDML4xmxRETbk1u8aG2CtKAvRoXm
eiECKumiUbgpFTzfdrtT9Jckv0cCVXJx9vwoFgE2FhUEFXlaFaQniKnLRKFzAUZMSpC2RDo+3R8x
lsTIVgx4/f4U+qDlUEshakPfYE1CGRjZEOUGtB+pjfAWOrixHh6c+DNnrxocNmeKNvqDVKN/oBhy
NEmnIVqrxuhsAKia0MTDiE6sJvM5iWZhw4bTE+8KrZ4n+lSlm8ImLmzgzlYZN5yXg3apoB1MQUrY
IVAQP0dnw8qdp8uw3+TN3I+UiYHhihPYk9mN2TSDceGO2yF+FmO14BedU7M5jw3kdSODbvuj12BK
wCTh0bZ2brBNcX0ApjIpz5AmaRXcOueHhV+hF9uof/WNlaXQAQZzSW09E+FXO14YupPonuPxbegg
CyxEdmATyNACqZt5frKsaHew+URivB4xHQATF6DMle0Qj52FEGFY6wS4ecm8QtupA4RIiXwDUWw4
FsXHO4pcG6oQJDLwLdTVls7HhnZe/HIBC22ccT5oj5YOo07IL/kDc5NRJWQPFZKWmLZBiDEaTQYP
yTt2j4GZqiFvb8B+zXXdZjOvk+ZqgN7W7RcpErwRr4CVrnIf+rECXmOpRJidI1EIBqYSooFU9Oyp
QmAqJsqEEKhWTGo8SiVyLfQCJAigeWj5zPV0pRHqlbvRTi+VeVIObBsscACD88L8KHN4sOA3I/jY
BMNQecJFupdRJ7MROjcTFZAOe3TFB8jhTnxhOVyCms2YTUSxgN2QmWY0ZzhIHXK06xYpdhYJxj7z
Mvqr+k9PXjZWYpFOUangwZCVYmKFv1fiR9kSOattyfC6klxfsQkTCMSImH5LAUgxELnScYmBaOcV
o6GFDqwfqrlH3F79qpOtRQBaD95Vwc3J3NoZv6tGEIkmW6uulSd2WKOsCKeYsXA1ZbwpdYmK9qtV
3r5HlmjCx3zubFpMWSWrudpjCxkpB+jUbVx+1iauMGiErn537qPtD45/i51jrt0zdV8Fn0rxJLTC
Lm9SvOfh11gvlZ4pxWBhAeZHmpCrzIMVMQPsHzUrQc8/Z/2iqXSuDCQUvbtxWhd66kfviAHufhtE
awJBFZiIHN5j7pnc4gHCT3lO+VKS6NQXMPrqK7XBHmLllofEu5I5gtViFpKk4KaYDTJKCZBtZKSI
9/K3SLWAzDTMvUKi1GARdjxwi97SHFFfwHf3HruTZX4lqKHj0Z0L84ejB+hK3gaJKn++em0ahWQL
MDcfMJbEpBqXYxC8ggrUnkooqg3Sv65BPGmidlCeFUaDnOAQ5VeJ/mxQqfwrRQYassxd5eSNS4Er
gHbIsxQdlZJMr2eAqlqY8NRLEBK7jnlPKbNZpBLMlkzWI47Q4tXqN7O/8kl0eEGgjImWiyQKuYJp
amx6+ezl14QiXcKPwi0VsIpJjxBvIKw3jUfZegAekv1lAjMbnZTo2JKoNWnUT1lh/ZcWPoRgzHdE
+IXFHqfhUCuqpYGebdCmSeBObZiAminUL8iPlikRkXJyxDCQynwWOCpr2IL/ODqP5daRLIh+ESJQ
sIXto7eiSEqitEHIAgXv3df3QS9eT09P9IgiiaprMk/a8sE/QuiH9cn5TDllhpyqRW5MvvT/S7ET
tH6YzE1u7FaGazNwDhn9ru0Wy5BRnA/JNk5q9koQI4cPv5vRgMm/hj2wwVCBphDBMKGILLT5E4wk
Efj5dsjLbVwt5/wQGhGXjTuyiidGVVpMmMrZIoaNNiPdkvcGNRrE8j83pX/oT+TcjEgo+3W+x+c4
pWvYzHPFbrzwb2r5qhwvTnQM1FUDr4emvT3ouBdx9Vj5Lvfg9r0k1c8E7lUD+9kyprDFff6Sp8VH
hS0l4CXn3sAfjWRdCCLsw4mQVUydErrcKJ22EeogdBUG3VOig9JXKNStFzMql2Z3sfx8bYqrZr1o
pEuaxpfw7076JYJ3VuWTk/1/9NQhTnCHsh0pVIHuqRk+C/s9q86tG8A/sgnaoD38NTlB8meVEfX2
Z4Rni0TS+bHM0l/dfTHcr3o4GP5TAXzGPWQIYYTJdPE3qYr1aLzG8VGLdiXvbx2sTCXXjokmQvx1
DL/9N1hnQGEr/8B7qeSRaQJrO5YxzUH3jkTx4Luv5aHCbpneyvmaVZ8Wfd9o3kXxnqaIbP/4nb3x
mFs3npBxeuRcs9n43SPkS8sPQL9JfENhOMHF1M+WrAnoJi3Z2LnDS00dkJJ+WJvWSbJIYebfCE7E
d53rJ8LZXnkXvWVGdfLLq9N+Z+W2HCQGX/oWhYmP0Phs4tpnM1UWL0bo8sS8ZPnbOIKD6m92c50r
BKGjxV3n2DfFJYvTpRMeDXHt7FvDDCWBW3ztHNLN9nJtBOeouxoU7+MhKunlziSk8++WcteDtpgu
IfMR37iZ8r0qxMLmTk3iJwxt7BM9nV3gU8XpVd3G8DtNP0W6ZafZWtcUfTfNuj09Gc0OB55pHHTS
QkR08PURU+2mbN+UjtjxmMQXme9d/xoyeINq1/uHilVldy7KtVUDX9i39tVsEVnqL5Nz79EviOwM
Bb2iZZSC4U39lGPY4Y33xVuT7evilIh3NZ314WZxELTqha+M4BjA/1x6v4ZnH8WEmI0bc/51THrR
OvvqWOu68Z2hCRh2Ffxp3StjeTGeVMTi9F8BFoGSLDCPDss6zIssUQIMh8wu+/xeiDvxQghgn5wI
CxK+w+migYWclxZ3R+4ahkHWMcHrG60Lj3WFfWS3PbaPlI18j+OHznbWu1I3xhvffuJvqviie3eH
Uay0GVFmnOhIE5KLXb24zjmsYA49h+UhDVHx74YJSeQWuJ4MLyHyRSIjPPMpsuXS16nCN1xyrMVd
VL8DtPy+f3aSL8AOCZ9o3qLLI8tlKKi1OD27G0HYRfabwNcsf2Kuv/QUBmrVoliQobsU/qtvbbsK
Dcq6xLLkfWrV1xh8TtGbI/GmakcvvdAdLDdUICFs44qzNDd/Cu4aiQdrQE1T52h5+mil2G7lwac9
kA9NqUcaDtrOPDmPITn1dKAx64dQfMbha969Oc5LMbKAWVXZCjOQPx6a7mgkHxbb+ewpCK82/x+k
bDNQMNqT1d117pXom8OxtpdGgCdhoVhLgdFrngrrxIClZlKMgRCZKYKEzxQFpfSvHgu02r9GgvoJ
7oZxM/wfnQ8gf+EbUaZXq+UD/SuYlSFi5KM3EemCuW33FsLygG/tRQ6HwP+06n0hmI/lH2Pw3egb
u2f8XZz64RwRF9PtougJnjENvOy3ZNRhruaAj3/np6m91O0pMI5G9aDH1iF6RtGbBn+TMsoyv7v2
NdI3JapJ1hreIcnZEO+U8cp3NSm+62qHLG+QZI6m/3IkSARL4CQh1ZjhyavCbCPA2onnEudkylnc
wYYEZwupfeHAeU6hhzEKXVIWFjJYRFIyq/qdH7B5eFA0zApPkX3IxIajrbVeCzIA0C/a6V/FGl+R
MUkHuECJAlqHV1aIPWHIgbbTHaZdKFI5TWS/r7t3fBDNxIxr74sjw0MPV3UUPAxm3FTA/+oeqzB/
psFatlG6oKMmU3UnWwJHzV9rDlSgpunR9sXwa3U5q+w5UV33WWZXm8FCsQ+j+9ym8WK76osuNYDn
LhnDzoVRh2LUrcjL8FFfHbPk18SR1DH+VRgLbXXvxwftXU75E12i9Jmgtsxfl+VsekgDttpHGd+s
5LcVrPf198H6LuzvMv8rEfRnC9GTKrgP+x8nHhYYXOf+sNV+5szDlD6sq26W8QYXrKYK0Rjmh1cM
q4zRP0wd4SZeUrKkkp0v92mz82tQZhtBoI8LvGozTGTDX5v4JiXD7kfonZPXitwFqIo6jDskdlTy
2V/i3VqUvsU3tyi/fB9cczg4gGpmxiwk40vBVESxTDzych1nDdSAEEqHJ47C7h8PTVi+8Qwk5pOG
MSt/HZnrJVvD3o4Z4ah3FRxdmNDUKNW+4m9KsnRXLxbW2PrEdUz9UYEbR4RLNjpkMj6dEkcCGxr2
Uf/Y4EHfMEgJUhv+JnLvEQMizonRRbmys8mXRJ3WFMA+tJ054qLgYEyCgjVKzYXAIzMihVfuY2sV
48oaI/Qg3keXTm+eY7wWesWQiWWlMX1Kv5tZh8+SS8BA4dym2XnkT3JuXmOmbsq1Tp2JbbSXYIOi
fW2aPLI5Yo5vv7KpIMadHcOI84Z0l8ry4AzUBkV+9FHRp5ItsQSmpyH6RgowgKrMk+riuP7lWLTp
sbXd2Y21CvXMRr/jXCLXQjlHvhV/BP1eBCmgUYaxTeKtmdaHoTePvRbjofs3SX89jcVaY0jpuREI
Q1SUIYSQ8DH4tCguZkC0BThaN7bdbNKOEIqqIL7aFsuiu0Ig205ueBZ+8FzL9rkZIHB4Iy33sUlv
AVDp7rPxpnNHcdSEgARifdVSmrbFsC/Vh45iIB2pa+E7tcYmU8kpJZK9zNCm2AiHCXVzuiefs17Q
rOvdDYNA4T6NwbBNGe01IRARpFYjSx0TBlDUfOr58yzfVbhgYlLjstj4V7JE1Ix7XI1wwMa3OMpw
7kzHFg2HGDBNNkdvelFJsJwyopFyEnnI84qtcaEXDarkcVfHXx2uMEY2MZkSWP22fJTrPMGo4s/W
uPw7AIZMO1pgX4n/bIYhZIJCtTKQ1wWbmB+U5oTU0uiOQNQxEi8tA2EX4HqtG9ce+WUOkV82raFN
MVYgdHQNXMvIKmryZroSKL+7IpuZ84gPmlmsQd3oD6An/HJih0sAUdN3N13D/tcmnDu1018xuXXp
VaumTa5IKmuDoynGvazbG/7EKR+OyDOPejLyQImnLGueaYA3Fil1OGtwjUKKGMiph5+QR1edbL9S
am/J2N+05neQatu79gt4XVuOVyNIDl0RbC1ytBqMvU1iHkurumtl9KslxF05s7y37o/eizsUn2VP
TK/Tf0V1disE3x3qUmz+vWwvvTaceyHOmTOdwxiJMadkExKzxybMc2absDl+1/CdWpKNZg2+vkL4
kJGClJTJZ10VHCKsLQYiGSho5M2DDDbQoiOZ67yrgCZW2izJYS27mXo0JaujE6CzTyYEK6GlHyS9
Yu5f9iq+j6H+l5gm4K+4O9fe3yD6Wyet59yyIdF2S8eatj3J35ndLz19eMJhhipChzZmWgjxKC86
XnTa2ewUUEHnSEBtFS99vtO9o4Gfdd9RPODkST9N/whchu2WPUtgLMiYtUd0k4BXor0ZqrwRagMT
2jymQXlrPcxnqWU88jHuDsYT1H1u0zJ/BP1UYaP+HrTxZ+gJRkGguCvBzh25Mj2m8h7jw6Rt/1Xl
XG4g0klywtnKWKqj708vrkrJbhjVMwGICJs0619Oqm/Y4IjrOUGzkoBdk32rwJZDJM0GDs3NqrYR
1ctiKljVWHa1L6KHSUiVh7Ae8AB5LWorjXBrTf7elNWuGiH3QltB8tkU0cGgpW0TVF/oT1LJul2m
+ym0STfqofVZWwc6haefOtKmfBP3HQySgvUI6ireoY2s1S7vo+VU4LRvqmd9xDgehYBPggXOkp1r
9kcngJWva0s/dN4VUK7ETxeq5zkj+1bv603ltERm4hCuO7qw6Kho2EaV78HqXAUB7nz5V5OLJdkS
yFDvpdVuxxbrU6vvRfQ2dHy5RSWuUzu862FNzgetdhQ+6UJ8l4h0s4P0fZSFQITLYVUm7W6WAjCW
b3nTmDuSvQZAfog/nYDlusW+I6ouQVHtOzV9TyQk8IxfPMvZDS135Yxgc7ihrWKZdR12JbzxqGFE
Op1qjc/bno5WqB/swDi0LnQPBV2fAsFlu29FHz20qwTGUopMJRypsR1IP/2xLaJzGal9D3JyEEhu
QSNgHfSL8TQwbAztZmuO7VoLoDXZ+SaCEJA23pmuBn/WLtDK8/xfO0CpXRGRItyz4lBnu/WfGnby
1TCtEqkx5Bt2dVSjEWr2EytAydSzBIVPZPwaqBJRpMJZNKD2k0BcjAqwzlOY75Nw7Ztn4pP5a2jt
4D907cXIaaOZszRnskArsEdKfRcD+jxw56P3U5tv1dxGpp+5tnH9R6G/uPYz3hoR3gclGAIDtPCP
FfPvqvxSjKOCuGPIzmDLeW8qZ5kwPBgvIedYCGuyFNrChdThhQLOKgtMSFnYgHWBg8K74J9tvX3P
wR6oj9a8zPB622eGou8tXF5d9jpPNgPv6tEvmKA1hvrSNfMLspiMliSv1hX4M/cz4LBtmJ2zYafB
DltyDmGZmOq5wT1GVdSM6NtPpGfhyacOOoYETwQl4/0SBHG8rrUPfgjZC+GrzO4FF0+B39YlZrdZ
eFySVu0hJj+m47Nbrlp9O9HOUvk2JGxb1WsstnwcdbLX/CcRfFbWn2EiL7+71mdp3RyT3hV6r45y
17wZ6ofvexpAvP5IwVoG7htMN3xHU41m7LhWM0nulAMlLEO1BNHfDkzLmM07a2TjmGB0VsRxfB5Q
edkh9HEGBRkGBs0ljaUtyP3jAfe0f04LlxA/SgOFo3GhrWPN7knVnZJH5DBB+uMXYQTkaYxj98ZL
BzrS4BqTJy2558yOZYchROGL60E217M/+lETNmpQIHFZl/OsjamwPX2ZgDALJmpE9ljE+Gjyw40R
o7EvSgMkTn61+IrCgWM5Xoa5s0oI4qlYzzlaQka1t/Ivg8lCLva2amwx46EJ581FV0riAk8R+5yh
yTa2n6yjZnbOVmuH+bXs6BfGHdIPEtFYEJPNEePgNf0HqGVSH0DCZkCKgz3Y5IEJux+ZaJGaReAQ
oIHt3bv28jdMuRR1tmGQdyxGyXYwsHR64e2P1gpxW0t8Vr4VybNmvPhRyo7iM41+deMhWhqKiz/s
yNb11hFHhXTOkfwobOBAwbc1XmT6hO+EFSKF/FRAJVZfM9rNwNLWnob2krGDGVlf/d9v08nJ9D1Q
/3rxmgH7m+iWOjgISfmaBbi+H5RRqfwJ9DfHgCfyEnNUi1vbsYVp8PQ7KS0SUvP+1XGPLh9D6NcH
R/tJGuKEX8P4eaJtJihjMl94OqQ8hNqzmu4BbGoGKInxGbN0CKZHkGN/hVPNVp+TZhE59oILlZk5
m2ftQRgUYvRbmOJu0qCEPAaWshJhH4+j99nm+nqKBR6ue4VOpkp+B9JZOsGhq/7s1Gbxx+p71DBy
LjSLoCpmpEVyRwffoHixnY8o4aVNARBN8qwYyra/sQvhHmkH60zsLojpl6pJluzw1rnjXccm2cxf
pTYsVzODrBGrgFpjHr3VstjaARrGAcKX6MiDhYQaoz5FGGusJiNcMVXCLBNi48H+Z2QrrzB2nkbq
IHreweFKFe1ytP19yLTJ763DEBcrh31qoQE0IwfV8RhJWv064gruIeJa0UASCP+snm34e1Hqpz7o
nwe2cYnNw4L5OSXBcwjjHT0z6UVkOXWSlfUtiDgvJ+usrGIrkG9oPqp5SgxXhGupp2teNZnj2Tqv
qJX7cpNFzmqSCcIX8V4oWCflQHA45Du5GXv7HFR4tfKQDcgsgGAlE7wEUC1kjFCPsW+P+oPyYFkE
0aopb3YYk8pIql2I5katw4ktH3Zl30Zhh8A3oYHWdQ3aYLw2+BWigSfc9A9l9qRkdsQCDXKk1NbO
5L3yr/bQPQkVxXPqLCYdVYABF8SAiFXGsK+JuYIUYltQ4QAhpACZJgM98MABjDwyYWGU96zasOAU
yQpu0aKGC2bPo+emXOaUONRmYXMcSICJsv7cqGmVovLIIsh3Adv/Tiz7Zlz1vb/XmAChzRXApSp+
3tC7WwXC007ajRxdoJ6s2E39qWWWNvnpyltU5JdYvrXS5LgaPfLV6bIdIJU0OCu76Ldjj+0FRUbj
qXUHOlJH6qpcA/HShAvn5Dgo19l956DegkZuSiZBjCxG+RKJaJ+Wcktf0ur50m2JftPcR117S53B
JHU6fwiq4GsSbYep3oeS/M/FpB0dGjqHsipm+TgyA/EA/+jUkgHB6b89kyALxUk/W5T/tPhNL5g6
xcOyxxcbu+yHMCp6Cjtc91XCpCmeINNKdnCms8jnFXXcIixmv0tEWxg/3JKA4g/Fcn/EKeq2T1b7
5rAlyv1d7Vxj+9vSPjp6/linmhHPVXyL8O5izj/YIl6bz2FwCvKYLeHU8Zrqc2FrdxVVO+Yz+Som
iTqr1WluDYtiWnr4dQZCUvKrCVCmWyfRUwdSIVHvxnCvxJebnMzu1862g3rTtXVk3iUJntkm1i9V
9Z3K3Tx2H/N+p9PJmdox6pcgzH3x6kMMLp/tNl6lJKuI8jtmZ6YaBHfysxXH2XQUgEtHAarLr6xH
EX712GjYqAx9a5acBIumzVeeS+j6e2jai55RXsxurre/9dmbiYFpbaXtXmn45hQF5aunv9SaWPAf
AO9hRdgby0OzhC3Bfi4zPIjpwRFkL6COow10oE9SkjgCh6BeE15EUnhFhDFbsPnHpCnmCXdkPenR
YMwT761S6M/Njpz1m+ldxgjGPsVlA+wbByIbCKRYupP+tOzGhVnvGo5QLbZZzat1wjayw2uknWuB
xq9v9kFFCksE2yAIGODC3YcVmUPGqIxmWeHfswbWYc5Lxn1Yey3793ojsmkzeOaqH3S0qcO6KOqb
Zn74HNMug1cw5crrF6YXof6qN15prjvHX5q+WovGWnaxXHdFiSb7wxxpS+DieN65Vi++Ef6bvEuS
u0j1XSifw7rCe6BLn0PVxPeQfDcthreYl88qb6ipA0GrWz1hPsRSJ095bF0YDetjwhs+lxrYPcjY
6z2CU1ARl8hI2eSCm4RVTzYJjXWGziUNx03qM7QP3jPkThGyisB6M9AKo7IqST+bynw7Nh54FHs1
xPCZUFuoiXzHcSCwHfE9ZteiJNuMRA1yelMD0VaGYZ3NVc4a3uN47HQm0w0qlL+BCrQn9Wg+TyK4
1QO7X/xv85q96kZu4deGDVEmWbPY06oe/cVQ1MT+YaTkxTWYLVoyJhO2zgpFi3EwEh5lymttERr8
A646WtFNrF6LCPUbRg7Ku0Y7dB04oZ+CDVluYLxJ/4yG0lu8T21LeFKwRGk2D1SLdVe5/yw68Gkg
uk5T28KdVtxZ5AIdG7jdDkmjRdAeq14eZI3Fwmg3iuCMMQUdahWC5QZ7mOTYxSFJUG3HJTA9gZx7
RwqSMnW2R2Ofi+xkuPWT4oXTEVcRvZ5r15fEsj7HtDwVQMEm8WQJ2DAuj8Y/o8QXMV/0dqKtp5Zr
pmZUUg3npG83RUuuUiLOgRfeyk68zs4jUyFyNCJ1kAkPhV5gCyGi3jjPT4CIjG036j/kd5/8PABn
JreVPvKgNTC+HDBr6uwIqHd5ue8n5zJZJ98Lv6Y4v/kMplKtfmNex+Q5h8TfgJTw2x+QjWFT35Lc
QkEBcI6fqonxex4Mtk17jj34StHMC6jOAfHVyYvXAtny0C0nL6kXrVxsUXE0vLZ5DeaEaqV/JEBb
as3aJSM7chRRyKowF8bjOg/qJyMsEKkn9YEH6NgJB52JxZmGJNkW7wIhxmwz0Kp33WV3ZfeQbqeD
KOIdg1QUWIjWveqiHHpNmxtsrKpTRSOqIrLsnOTRWRXijMD8qWW5toPgzQrsV1/0V59dnKffCQC4
JrxJowZqy2Oe9k9tDIdzRdI8EvD63aNpaCymZIlzsEd8YFG80StedV6dbTF/Dyg7M3HPPcQwYnzx
NOJcBoO2qVDJmztFG2lRGTvWXx/kOz0p16JX66r3r0PuvvJjb7EVnE0UUUGJWLBHu6klsOpSin3H
6Z88D5teSynPxuu5UjWnDqrfAMNhVUBeRModmt9hTXJYRW6Qqx2LRK5l8QzDfynJg4h52CL2nHVZ
H12oWHTq89asuAaox0e2aGZb4iW+mtNwmSKsYtj5tAoV+Yw3DQmTR0DEMD5KgJ2wouy44YShTnk3
PZDCUZ+PJ775aBMfOnbnhPEma8vVSIp8a9PMTe4tRkChGxE41/iEj3otASo62S0N0g3Oci0YHw0i
hSi01mhcWfSSK+9X94kxfhsQfWkYxzH2TnbDJK5lSpwf/InA8B6GKXRFB6yoMyD8MTkWS/NropkT
mLP8Xv+r9GQlensbdeZhjM2XJNDXdmvvioKtJxmtgP5RHqxTFdxF05zRQfwFubU0w2bXwI13+3XH
160jQh1Ge9KEuxKlSIg2KyJdLDaS9WQ3X2Ej1717ReK37MrkXFHbqPw4ehkLIhYeTGVhlu9crFyj
HTAOTS95RzZB6b+MQ6YtKUieeucoPEFkvAL8I2jamF7pTkvJTJY0umhzSM8yqp+HfEuMLBzJwdfO
aQYk1ESQ8iXlsDV5fqcUpyHwDcXWWBKNG3PZZxMSl0kcyx5bXKsj5LUP+LDf7Nb9G/5cgk0NyTzK
OrEZFdAvmPAtLPlU9c51nO2bjf07T9eM2D8Y7BfKsLyUk3vUff2c6yNWzHHTDIC4HJKx8+4yiwdK
uqpem2BCZxeZQdfLQFJZUlubTr0VRX0JeqAMmLOFlzRrmpF/NcAAEfhACl2ojOa6AU0gxu4ATrh1
p2Vnybe8wgrqs7/J43rBTALl27SS5yxDdi2pVwPMCfhWYgtdVFPcPJRqKkVtgLbQfNhdtR7IPOC2
Yt0XOYtYtvuOHTQMezHGYGs8Qs9xccQeG/HWv7YlXUTU9ssyHY8DKyES3z/Lhpy4+iCzdGt79dEc
ul1iQmdmZtnZ0bEKkWa2hLnLUzng0TuKEH1Sxv6qtwnIKXaNBtWXS0dTqH4c5viNsSBPPcXXl3MJ
knlQsC5o2ubsvyYIFqPxuy3SdTF6C1By5tBs0ylfx2inRmURdSVhC5hgJoxFVzlrXe/WBfj13OaD
T9l1+fVGtxC/5MMyhcCfDhuayV1N6m7DjN8h5rumI8eHeSwJptLpykoMC3n87oJOrDEAgTGVH6WE
4v7QopxOCm2EQJEchEs+4rVKHKZ/6dKfjZMo/sq6AbfwPpDN4C+Jnvfw6zVQakcw43PVXTDYJDmq
pxG1mSrYM3EBV51iTmLOkjVE2OVnU6HKQr6laGpN0lkzhWOjgO04MQZjM68w2Aqao5T86inEQd1F
6zfXhKujc2E3HsybEusg8lVEktQMRKZ8d9UxY9Etw48x+qqnRzePiFIwhg5GH3h+/JqfmdYuc4pc
ri5cejn7xnwtTWydzkFnDaUqyXyGgbtuo86+GyrcauLZcEjqq1QDTZsCMTQFKTutQe5zOocNEtGQ
txM+BI8OTFiwvgqt6HZZjaPPU8iA7BaItQNrf8gfbiXDpWVSr4dv6eR8mVHznoCEWQpdLd0Jw29j
lPz8KPgwjYjSKxNPqiLjx5UxilIJ/6TXeLWAj4wYMUdtGc9OCeQslQxrckBzJb9CHtuUgS6C7EyP
IdGkxVmUzaWGBBmUCtFum7nrpjlqPleYYQ1y4aaoPDUCVbtp3qokfMlCC17KpGSxzogfMRNhbBW4
E68sONUEom8Zo8OMrCxiX0zZOdgi3DpcPqShUkxC+PWDmLhFpFWD07uMtuNl7fr1McdcaLgWyZ1Y
mTXX+ip7F1TrQJCjn9yFS2aFFrffQPuWXeKsY2GspIFZmQHTQtIgZArZgPPjdDMcRKkjT9JMQXYA
2hb+1gjhcVH/Ym0mk156iGHVR+NmT3Gh3WPLBrQT0PPnx7BvjpFdbpO+oIp2EBLU03iU+LfCpNvx
xop1lFLzWMNFNu4tynwIHYbfgaKLbl4YPrsiXcUpXv3JMWnVG511CeIAPP+AJhEC9hpyBiEJixtm
9CjBA8qBHxIodxfgaTYEjo2ykac0BofVgLLXCdzoDcbWhh2iCpz/kmURK1MXQEEwcIfoiHrtSO6r
lrVqWNyMwf4znWcSOYAzajbRP8Fl0uGOR85bR4yt4UD355VHt8ZI4TENn0NKZAKb5HyTWZDRzJAv
SVDezajAhmIPGyvh4TLr/qC5nbnxsoNqovSQtv5GuoyRU5ceK0j0fjukwbEsQK8o5SMbX0ruzcUQ
wPmMdKD4WUIg2JQkazGGgD6UCfjd71ZNhU9RMqlemKPVbiqeonJOPLKrr6B141UQTrMGPd3G9kyv
gf44GNO0HCc8ms6sciKXS7SqXzeZNqxkMfz0ZfrdGERyOKKmRWeKbzCm16OXitTvXTJJArkS89cH
S1k6LKtbn52tWad7vUQk5jI/LGV5EnHJUr2FhqtiAF2x20ALw0khWQgszFdK6J+gyXGwxBPyBvGZ
9Ui0+2IZZczeqsD+rouiX1UgIXWbt6mFr9VDKhETmYsp8RR1mhhwb2K0ox77dyd6x518n9zWwKie
0j8RhKZPrLlH4b/bCAHyKfiuUhStsUlSXYR420vTR9FFztZU/jHLWaQ5wLPKEfBi5TpbnxXLssto
6EzLuukQ5tj1bQTZooULWJ8x2rQtGv0X5caU3MsJ4dAYgF8c1GRSD09n2TPTqbsed62gFiJSKFWf
dgKjtffvnQEzN2S9KXJElp0IVkNIqIfGc281zldkdIeoIokgm2yiFDFOGOVf7/t/o2AeMFAXqALx
XBnTlqIcyAIFK9k917RaS1dHju/pHz7TnmFA0hMZxtIaZzW1gXFZmd6+NMGdC8199+DmdRBpausW
S5oJ0/Z/OWtSLiwGFfXVxmsiuvFHmKUG2oR4QahZhgsqggss8fWJjUhCTeK99DVPRjZ8RA4242gi
F1ZY7ikv7jHjKSfqBJJvPg7LZfynbXKq4n/SdRZmHgDi14kW1ipC1oSW+ccAm5oJUU7OLLYpT1n5
JP2j88qVDczKTzUaNrTTbWBQ2eQN3tuuQFNRl1QLVy/OD64F6LomhjuKFSibDvWsn7tokfr1kFks
NMcI8MRkHgcJ3cIowifbelcmOADfBznqz7puSWwEhIQIFLWweDdKCBiuO1wbszialqEvy4kwU7Zb
tQvFxmAFLGn6k6R8Y037lMocKLCv7QyQ2l5rHXLecU5OZk514t86vjwwP6GyaiYODrsul5O7HHwq
eEdjf5apk6FZE5Eqz+X/70RpRSujMvdxy9yorghLaxtEHrZ2KZHVJZRdzE/xLLQp9q6B3saVdose
9FoyY0gQz2Bhawl6sfEe9iXe97kSihv71asRd3rdTgQFvlPk71XA1EtUzTURmH1qg2IlrSaYTOB6
EF0JK3+3woAt2hBgqosVbVQF9YvQoXFqdqaqzWWmcbKXuOrs0ScRm9GLliG96eVHVCNSHPSMVb1t
lWhATt1EIIghPcbyGsQ5JMhBhwtRh9Y9v4+E0C8dVGC1U11r9D5wltgsWV7+yPyKLZjJgC68VK7+
y3LgJquKgEVvTbQv4n2vT9GD4qJzHE53V6Ac9N1gq9jk5DU5ZHFKtIOq2j3PJWbFEENaPRN1BgMK
BlzAMcpQN3eeXKIAeEn05igaG2wRkSCc1XsL8S/N2iPjMWU7Fi9CRdZHUevVSteJGW7Uj92RWjAa
JT0fOF62b+WiYl5cavaWJ45N2cBX3R/AkHfs/ZMoYO2AocnItVUeu/zvlkDDh+6tHIkz8qpvZLVM
Vms4jjGk3DCPXzuDKa3m4DG06Z/cwEfSy2yo4/FhRnO1kixZdphfKcDzRd9jLPKiNmAbIW5gRHNX
6Qu78hICipkrZmTTolhESR0xqC+NgnhL4QGQmLoVHsPRT/Vl0/7YmU8RaHUPm1OqrOHYtOx57Mq6
ZYj8OzMDVD52zmpsclgI8jkY3DlgfII20LGtTpBshLX+iEwqI0v0MUJolHktilrq7mllZM0D41xs
RVAfnODZLGqLgwz5Uhy6B6dl++uzGmunuFrwJcWU3Z0jnZG2Ydv4tg0bzFayJ4YBsyELrU6rT4Nh
//gT+4fO/tXGWmffOjD9TxiTWY69LZJd2kOQb+rvQkOgMnkzY59OpdUfiF8n9oC2l2w0R75RMECN
U3wTrZSwXE29iHj0GO4hZxoL76yq50Qv5wwQwFBhi2+o74Z7AXvAitl04yIndsiIpsV1auIEz6eP
jdBCRmur8MWWZrB1TGaWqvOcTVQnLLU6PBBeae3+Y+9MdmNZsuz6Kw93LH/lnXlTqJcDMjpGsG9u
N3HwsnHz1tzdzNuhAAGFGmisiWaCNNFAQ/1Tlv5By3mzqZeChPwAJRLxLskgGYwIN7Nzzt5rJ2yp
lxbUuLLKv3m1uJ07m7jr9lVqtkyrcPkZ5kemGsE7bYE6kj01tTNfdvVtqhJeDZs+TT/BVgsjiFKU
rEOqMFe5KRGZ2CTsjIHIUmf0A0FhTiol1heugDO3LAfEZkYLDbZCn0bXf9JJBYjHx9ub1Xa9nhV5
3zCBz3vd4F+c8KTP6nuYryGMFXMGFw8FxF3a6XZ677nNF+Yuc8Bxzsrh8AydoKGY3JWRl+AacB7d
hH5nW0zXcoiIlUk8fzuMxVXRGdpWUXbjFhNeLM5dacbcoew08Iy+JwiG/nRjfyeLIjtXgdtwXU64
qsbuFfMi6tgFq5GdeNsilOaYlMFdY8yzGgo6baj39hpZw9AHVGVTcBuGSIhHpbBFUYbEZeTsk54T
nE23rWFR9xUZviZP196GRfiqidZtFPDdFGefRS9fQ8/MO7u7XAosQj0H5bOAATMVDqApI7giaQZU
PcVkZ66spbmZrBB3q1dEGzcnkC2BLqKpEPOkokc0YmryNB2GIkaDOx8Dz5DY48T0WyL7prA5wHsp
vNWaArorUUdiDkyymtFe2h9Iw9kUngXJxaHu7V1ilcf8vEGmfe5M3o/J6xmTYjSIF8pMK/e2jR6O
4NqfXRljtO4YQRU1nDWbDQXrkO9RfppVCteRPeCnjQ08MHhMfPTdmYzOIh1hCWyWauNa2zqcvw7y
h9VW32qr/WZymgVJjJNFZfprJFPMbYaXP9X+kyMe8xq6N7RX4gJD1qPRbJ3CfV84unIZsyPkVncu
STs1EwzDwngxUppqX2bqUGkN6RCXAdZPZeGBs2NnN5MljeXxTEvoG8lVM3ZwW2Fzrl8fFcdEZIaE
dlyOazCe8emUFwjzNqClkxiar26si3xVWshVmywT3DpiPV8vdJWb1eDea/2dyPWXEA2TvUQnZyg3
Yy869GocRmivbPqBCMtIcUKeR+dhShmQk+JO7+DFF5EDXItHV8U/gmoilnAmlFJmSIBoSMLFINo2
W4+89BEZMpE7EDo3OvK+o6T80SztQ2D3u5z+0nk53lnesKojNWhA9aWeQBhI5lo6XZANlGsdOGGQ
9hzyug3MlMzse8ANqEv0CG6yynGSBOMuTmF5zJlFbHjPADYEtdS7lyS5jSAq25zSTw6U0K5kXKxz
A23NQWriX7h5E+JEqattbfH0hjm+5iLyD47FLjKO7kT6bHqI+gjBte3hk4qi3dLgjEP09XWq6h9S
0W9aOoYkSCa/REpjOfP31pQT9hnFjDzoOWZ1cvi4n8nSLTHP96qyH73UfWSC8YJB/dQLTtauR1lY
1R9V0kHKmqeZWeSw5ru7MCrt/D3tgxvdPuQ0CgDU8Cabl+Fray1vtYcqxsaimBRP00jt43fmSXk4
umuOZXphFlTcua1POmD5XZHsGLVqEy8wAWo6BH0l0JTEYm8gylb89LNg/c2eBR3KZjeZmYYQjrHQ
LFpJK0WxaRyL+tYd95FFzIDnYcHLYzQHts1qxXfRr/qhpf9SoWbNMvlVVjHk2gcx4uP0gzLYxALZ
ncpwTzbIDNm4GP4y7GQp6Poo3bRSfw+wl9US/3DrIcuUwfAyNtaTjnO5V1/6JJ/IXrvEC/AcyIUS
UwNpaRkbSEULKpUjTMW4eCPFw11VM25G7UMP/TM166FAAInEqfA5/p33PdZOABonfxjSLYBXsECh
T0C8rUjuvcRO+DYYeZf59tEUPeZuDjBKQCtwe+3jREY0VExxuq0Ctha5NQGplyFmhCaJD21M4dKM
UbUVgo07XN9SRjzi271xk1FvqoHXLI7MkzcgIFvCF9sSLtMtiOOsVWL+blK8pAK73nlq+JXsPiUo
qOraKygu596pTu1ovlbxU5X6x6Kuz0t0anOQs9tNJW1ATOGKGWhZq3m7tFTi5dS891341UkPXeLd
8ohORYpBcQoQtkEopn+d7dQ8cfToadGMhfPmkUaaGOZ7S6yOWTyvXUhwaNYQHrwQcVQxQk1fOAz2
XjptwoRDsjdw2JZpwjxq2rRwTf0w+NqNPjRVz1cbdqSJ8b7LHJOti7kea64e5nOPh0R/OE23RNE/
CpsmJrPOpxSaD1EoM3OOVcknyq8mojnSTWpkPt3F59WQ8Y43s7VpqdmXxkmQL4yvrsVa16UUQ9My
H4IG5GMX8m7rGyp/P2DE2cuTKDl7TFnUnqV22fDXrycwZ9dI67Mdcw6sZUMp43gHI8aV0oGqIyGe
htFMfk5nGeeyo96XDjFHVTkU80I/BgVyIgQDBzV5VzGLOo5Jnpk24ZkLvBKrX7VdiG8BITpC6Gwi
GuclGJ+KjmjbZtG+gYE5NTinSrGboDl40r6tfYTiTWLBS5oIq+wNnJQGlmxjM3sxYt5OHWmxnAWd
rN6GskkQFn4v9dMiOPYXhYdjzgV64GFZxQ3KtSaYodYVUH0NRaPuFIIFrunGV0dnIuTZpGiPLB1e
UFpv0oq3Y+nTCxlzeEUypWM0GqZFtOLwRKzItzRCwFjP4+fIDcNjQ7Ef5vSnaZHnC0rXACu97uv8
Sg/WvWEd2xdT++y1jNuckJ8rgl6dJsb5Ovd4vWzFidWZH9JQqYt4Ck9tr1aB9U2t7PCYMcA8F8o5
zZK1qpFpd+B8eLA6MqHTmiavnViUCqRAlSl0WjH74W7RLF9eOX2LbbStQdjKs1hFEQ18bGgIf7ci
5/LIXGjHqofdMfLOZORl38A7yDdTjeGsi4mwUOPr0nDUM0l721uYmgrGmioi61ERN1MX6PGy3uij
34u7aB7UQ40YjSF+zwjrmloHsr4NDjmRuDzMnhV/3to1oWJL843eFscsL6JnwxF9XrB52iV+RjZ8
ogu7MxQ3vKLNA22oiHo2+iYS51rMfJcUDoVyF54rRArn2GcOtCRxtO4GSWjGZLc9shKaRUszoeMS
pFoWFOiTlAdXBAD6HPublp6FsqA/Lkn3Vq/ahfwizKk06xLUb5itoM6RU5J3liiX08ycQCVohm3C
VekVF0XAx5ELSxwmR7dFz8/6RZZoW/hfHJSavcVlZmdiZl7bv9PPWdBwgX1kqa0RRcfVpSFbNxqd
XdWog6m810UtxAJWrPCxtU2L8N6uSHHxpxXVKO2X0QBKUqN3NTrIfZ36LUmb8Xya4CN7mA5dQI/C
yRj8zIhhJRVx66iSrNtm34gIaWyhGXrW2akEAwJGGUdNE4aPQqh2X/jTBk5JetCckBGMxO8FV9p2
Sb95eVcf0qFYHzJlMqXWXZN6jEZHP98r45EPTsAD0i7L3WhZkVPrWdXBCxC7tWYqzxsAbBFtY5J9
OSrP0QvGqnpwoOZE5QvvKhBhy8DaXy/nc+oDnxeY4FKqPWccUdzriotes7h0GgU/VzZRQAN+j4mC
2RITSluKFRjWaNySCnRHQTflLOo4w3j1TCCALDS272aXFOa73VMbZYP8vMihO2TEcgl6JzqkSZsl
zVWFj062yGTTBVnBPM/j+diSmFNYj+VE9ybSrXdg72Ee6NTblOjwrsqXq8x3cM2nyxHeyxY3Bbmo
dfySR5+nFgJ1YKPdaNLiNs2Gx2qOoFgpl/ELat46ZF1a6lWeWVbPjdNdDRkTGafibdO6OTiU+k6W
aNrdeLXSS+/JBPl+8ubPfR28VA71UlKgyPQnZvawmHrCasacNyYzkGoBWycY5kokA6if3u0EUnrl
kcASIumI42m12vXZJmdQt0/jbyyZ5tyh9MJKQ3Oqr4vzOOq+iYn92xMs9doJvkpjO6c2RI/nahTz
mfvMXrWbfACewochUMgGLRWSudKS39qUk1cx7LxIq42KN6NAPhlQxqqOgzbhuBE7WTwSfyOhb6XA
Fa2OeYGMgLevewuOmJ3PGJ8k1FNW9vNhoQo7594XokaEWbGewPYQ78gQywEQy1ijBJ8M+uX5qQ2S
fp9zrZ5FfXtRiIReYEz1i1vytg6DJ6cMzFYsBTNH6W9lCjemtwhfDRGum3TJtzF8jkkm4B8Dn+le
2t8XJSpULBiTmqFihq+TRwtWx2rXCUwbc5o8TlKQtFSy0fi9fGtcLehXWscxTYihzzHIEGsou4Td
eqb5UUxEb7qcrKHVU8p1PW3H+N6tKEsTU/LsS5Q+QzC3+3a6TOJwZEe3QeD7EUFsVbTt23WK15XJ
fl5onM01noqoqNpDYm8HNV/NMZ4+VfsXgduPF4BObgb7s1lqUtCHGiG+YgPBjEULIFQ7UEGi4Yrq
COrUhFOBPHiZANi2ZfvOgDHfeql1EKMLAzimt0o95B+oHXBm0yzOMnEXasgLDSYA/PXoKecb6bfB
ERXlcLHM3VuO6gOWaWlt5pHaTjpPdGA7FJaGFYGz8GAEWYb2JpkzEi8CuW1Gg36dHGLPChPuU94u
ygy7DGV3CLjJxDyfiMeItBjrrSedL5Vs6i1TRysMYoL89P1ExJqGMEMqBsnYISrUpTRvGaeeoxMO
dxYpHZuujL8WSfIj1V1+6RmyItJQJheZ1UBAQShX+gSi4adDxadY4aVL7zNw0t1SKlpDAwW6Ll/Q
LoAndV3wDf7UHoIofi3G4CLncmRd0jcjWTW9XYLztNDRM+IIN318qnx+hxuJk4ygmog585gwhkCP
LBv829JZW1kVj9HsAqufQVIr+dINyPrqYgA7xtVe2iIGIj5dBN1J+mN6Oy24sxdOswjxSvYpcoLS
gnlzihOmUvWNP9rVZpI0LhP8AMduMvgH2cFcOllY+WagCajXRhgJ+3AA6m0a/xBGQ7URKLhKH/6D
6yZAh2qa1PQmghBKa9B0mEoZiOKIKr4FDocIv3fHTRDqaedV6mv3ki3xPvXwsGhcusPQbKv5fomz
bBshLN+4PJtRAVMhzciLS+tsszTIl9iQn7nunwkOKzhVT2+z75PfZOEPWpgvx47VXEqLQ6oFEaJg
AFS4y3XdhRvz0pXC24lAP/p5fbng71x6RuvYmZgPkizm/3CwiW4jXUDltqb7ebmKNPWiahfgdyVi
pgm9tQOAUaWO9xBT1fuSUAeRi8uip8DM/PHKWBBxvVWSPQtk1JSVhoxnzoo9kjZamKF7vnJDLPe1
WjvbGPXA7JQ/ctzgiB3A0bHxr8pjlKISbWZs6MLUOfIrHXjBgUpDxri7Yt0uR1b5Qx4yUqU/SkdM
1Hfa9a7axeP4OaLEWGuYEgUmFjlKedW6y0bCUvWd6Rbv1TdfhIo1UOItFw3kuw7N4AjbPeaJUXq4
qBJn5pq+LXsk74uFgcYkPtzUBJm6AWa6ysTsvEuABU67tggMAlJ5ROMKzjlRNNSdCNfA2IF7R8Ed
p4T1+Eje+4TnrXKKGqd8BzM0d0AvQhIsBMsDijnCaDKld3nH8jEums5EVLFcJMw/8dntvA79VNvS
8TSSgyhsWoSflNHNNJIfiEosdLp0PzfmqWghNGH3HDZVx79G7T51zE2k1vV2COtrC2Dcpsu3LRK1
DbLqDLEF21EWV/rSljvyh9PLAbo0K1eHorGHktbR2rGyfZOy+sRBNR5yaW78IWSZqgOUk0H0mKQV
InZDa6RvwbbM3XRZuOFyCGyGuziRrbNPv/zDH/7pH16mf0zf1K0qGTTW+g//xMcvmAm7LEV2+PsP
//CoKv7/8T1/uc/f3OUqe+mUVu/m/3mv/Zu6fq7e9N/eaX00f/nJ/PY/PbrNs3n+3QdbdhIz3/Vv
4KvedF+aj0fB37He8+/94i9vHz/lcW7efvv0slYX609LM1V/+tOXLl5/++Q6/scT9fN5Wn/+n764
/gG/ffrXf/8//vjf/vmP//W///E//M//49venrX57ZPj/iqciKaT79nI4SMn+PTL+Panr/i2L2z+
FwZu7MXi0y9sekb+9sn3fo1jP3aiyPVcZA5R9OkXrfo/fSmK+VGRK2KKOibJn/785//uZfzry/pL
3SN0y2qjf/sU8tubn6/2+ufhM/SjOBaBE/jCD70wDvn6y/N9Vqfc2/l3Jhc1xxxazbGqOZbPBGIV
AO2DH4vARRdqDM4Qt6o14z4uhst8frMoSsKazJcpgP5dmXRnkQmZMnNymBzREm12j13qIcKvqMVJ
ZeveCHbb9nHzBdv3SxtO3aFYYP0CO6uYHYSCSDAaCpR76qVKn8egfZFxC8W4eJh15LPoI3LXS3dp
qHdQd04SlxBrCHVrK1A8rNBoEgy8jVu523CdxnjM2YNVGmqH7yEUPWYjFXK47KSw9E7BvCtEBsa8
C5nbVwP0OecAayWtrphQvgctvdQSgD4X9m7W1/HYn9yO82XA2aPyOEWJ5i5IXKjL9ub/X2V/31XG
247l6P92lf3Lf/lf//E//et//ptLjO/5eYn5v3pcIgjzeSfAT/CD+M+XmOVEvzqhvX5SQBp1ML/8
22ssDEOgm4G//scO/3qNueGvge3bQRRyZdie4Jr984P7O64x3428311lIuAy9Rz6l6HjumHEOvD7
q6yZbZ0VxOtm7ZqkAMGfoDDRIe4vzX2N1w2d/ANqwdnU9RP1eVf73R1gKrFRXma2jUXWYiH8xdks
WfWig2Q+zuAsLnpBH1iCy7mWtn2TI1TYxf3ooRt78CLHO+IaIxUIblpGzEbfTSHku6x9chwsi6Xl
fektB+uINxF9GTD2KrLSfnaLALnASMjZYHFcgYibmtbbdnbkPvkOUclDLgrYM6tip6dlOrRgg9LJ
x55vUYcu/svUASJLtHBuUjJ3K4tzgKk+F1GEWmVZ4ps2RbU4lg1EgNzNjmVL2qlnk3hWwj2smq6A
5nuMFBpAPYYgRjv0WyYkp2/yaeGgHjLe0ayB16K4GwpvuUomkXCUT5NX5nUwmBwV38hsfLH7cLzA
GkWSZDaYU9WOMEsw3GzhzuKLxsNCKLKNdl2hvJf5kO9ZrXGErt8f1eo1kU1/8fGQEaKftOymAzGu
0cH2quaib0xB0oKLQ8vKbprFmq9lTupZPJO0hPGUWL5sUgWOPvo3HbPBYxXP1vHjXzQ9rOPk+oRV
eZpgV8YBSEwsCzCGtuAnIOW9Dpp5vjZeNF/bJhCnCXiwry0X719/W2BXp3Sev45LVu4BswFmHWv7
3k+v0H7YJAov5MSnSSweZvpitExbcxBeLx8qawQ2JDhu5cZhfNnwnvIdWnnW4ienjxuT1wK4pQ9o
7s6uFwbZGe2kKB/NXukZ9mX0mFskeLJD+fusgWCTffOTjTt3qMDoYqI2WB+mF/eXbUTpatkBwUP+
jMii6ABg44lAKNQGwMnQWbsZvTORuTFUz8Kl+ZlF5x+vohfX0c3PvyaKKzh4jq5vTRdOWyIc9Xmg
Yf4y1k9Ipe+tQ5EsyenjpsmFAyhmfQg+VRL6WYtA2WkG2NkO/f3ok0Gh8M6n6IEos3a1bzk/Jre4
gLxgbuTkXxW5bx0TP7BRwGEHT90Rx8l6E/pw/fqS92CEyft8yvL5yNsp3+D+TNAfj86taK9KCvrX
TlMZmumUjG3+RBsWkqFG5zKCyJD5Ur34BCQoXNp2F8rTwgzhllldvTGDD2pJ+JymIwQP/ZnzKuw2
u0w9EJOdDvrjz2fEAo4xJHF3t6g23HWBzBn2Ft9GUUafrYERgDVEL/SZo+ufH/k5WQDjkmAuURbB
ELC5a9WTv5s5T4Xo8FLK1hEnPccEOzKx24ZuR4dELPbDOI6k84U/P4jXTw82bgarwgLHACBqY+fR
UeKxR9XA2EPLW5bq5lvUB9+xWSvwO+V7NIH+HNaPRBEVWysvxsPPPzUq08966vXNx03chLdhNz8Q
EW0f67wO7hI0mXFO7kDVcF6IsxCxRIMFD+tvYWFlJV7mVukchfIA587qYtpTiwIesN7TsjCtZmk6
b9yiVdcDkoaghJULX+Ytqt9lKsC3Fb68puc2fmf0i9Q9cBIOR1y3QTlB5HGaL7xE5T5OkPbZTDN+
sLSIevhRSiU2YVt3G7zD1NFd7T1ZJnyVuYvFo2F25AyB+9SXyWtQIf5r/Hm6DX1yJi0fzQd9UWi7
SJwZ0Y1femKeklHeBpmjriZnEg9FOr6T4k494Q7DScGQ2jKKRx8VxXSh6Zr1btpsaZBPV3aDnufn
s2mIBr/U7A/nHLLkxdgFzFckiEzsQzxry4mF8jNoh/zBSgOylSbn2Gkkh0m5SBzNXfCgaL1MRVFs
OzljM6gjaM29TJYzKpdqk4rgkMf0xGvUGEOJgb9fkGhkWR6DK3D1zdIs82lhctSYtDuWhXm314u8
E3Shfq7eIwdPcoPmg48u/LZvZY2zM0XAWdxUM2b2uZ8zImWy5ks8qPbc8WxNu9zfOG2EgWC9cYMk
2sf2l9re9H5wPeuU4TEqxPxIJDgQgOzCLxt9k8eLvukm1tRQiY7oTChrRQMhvy1gDg8owa/HHt7A
NJPLO+o0eKi65klUZjg2EwDf0BCL8fHomSRImhGwufC20rMt4RrBclzu6sgmjUF5BK7UnbwysUsG
r69uPt58EcmbiiXZSfWPou+/pIijIFBYMJ5HH5n80mkuawmrysfpV1rm3iOfICo6j5WRpRH6naow
sddXga/8996gEaDnGiJ3mFz6CY0O513TIbAvfHD1XkRzoR0b76mh93w+Rjbd2Ky7NejZzkXUzFAq
CTHPsFUPJRMwOWbToXDgGXtcvH7ohkfdYrUSNC8vrJXZ2ZBT7fTX3vq6TgMaOpEE3b5OQp4BRdJ2
7qMOssNOXeNeUddiscrL2cOjshjv8ySzZwfJwVfbH04NnU/m2lN+LBDCnorJ6wD9FtCnl3Z+GKWN
z42Z+pmXz92rTWSbxPsvOc3vdSHENTj9o0bdHXryi4gI4qXvOp1j5IxY5vRwGZUNwVVjTCDSUtcH
Yn9biKODe5mO0YsiCPn5d/9IU6AMoXE7qEpoR89AOLtdMuxiqXAQrOu8XG+YS0+XjpvuinkmwFyS
tJ17Ev8imuaNmdzxWQbfe0WW7qiCrzGdHFRaGnpuzj2zcsxJ7Bh8GrpDuY5oyMoUE6ntRdd+EzG/
CT3lme2h90TK5tEORhJJZXIxW527dyFeEyTOzfqpfI4I1G66u7irSThLg69Rr24bopWkR0u/r4bh
sYuCGy+m4ZgkhUsLKGyONQDE0FgGsMRibqaKoR2mp+wYSqaCNgPW25ks5IFS+96t/WeurTg4povS
F8olNpvzacyZh9g/vzcNnLtl3ulkxAEDI3AjxzC8wlrhn0bRPKb0STcf653sUrUB1LL/WJmddXk2
AIH7q1xW9Rd47P35MrvLXewS0MSIy48K2JcUuk+Z0SffouuW9DVxClTAlwsCvMvE1dsJlTR+UqIW
p8VbbjPb+g6BAjGOlQSvXTuc2160guSn6qoQBDAq49LJ6pvmS+TkxN1xQYjRc3ZTPrff8sk+YakQ
p6Aq1iFr89ais/+SocfYO2PibF2kJF+QvjA3T8bypAWBxwH+ZjuVCK8j7dw3Jt+MXlTcelk67LN+
RjY9YwrRLQcONAvyYRl750paEMPz5joscvE5UnCU2x5TDQN3cx/UmrDfwi2eE9+7aKR9GHWon6ep
3XkpclkW/m7nk2Az0el6Hfi06gd5NyZQnZIF2OJQzxjop4rMo6RN9oZEd7R9Jy+LbcC86mRncr7y
kwbHnDqJj88OjALW7QTJe7WlBRYQ/xuuWRFYnCEcCUwTSPV540tWeL2cIbQZribdKaRdGtiE4ils
o+lbCdmdHSEosmMN4uNjq7CwglxW1Mn7xLU4OfVmuGFbaDd6cGsw5S25IHFM6DxGiUPlxwvsy3i6
nWLSHCwOmNf+3PvXYQDUbRhFja/KgTcYR/0VEgD+eE20WsiOsCmnXj31hi2jJYbhZCSeD+P44igX
JszrofnjZjZFeEZGAsMhMWxLg2qqHzGYhCrGmGhq/zoWXrMzTsTCo1KaFumoL/EuJ6/rP6Y+118D
YRGtgvUAH9uFn5T6xstz5PCdTQBqWRsOHTlQPQothmD566LNO/Mn8xiwt8FBIIE+r6aAAPsGxdlf
/rW+sOMSydPH5/96D4eIrS6KLjrP6e+lT5dD1VNzzaGPWbm92hHaOT1DTbotHLkg/7HR6X0coV3g
OjGNHNoyHrFIzapDgE2uODIMGLQJmE51pi8F+Kaf54QWHed3zhlnhdUCb0NU8fNYKZaYiKwcRno+
sGuvVWg+1e/OElVyI70VOKFJHc4XWDmzNTy69ry3g9K99XMfVJRrXX68lHWURwzDGKOx7o8rLe7j
xgyuvOzWm3/zORM0ZEFXXyXTR5Ji6vw4Wh39p1aRCUwdmfnB5QB6/7Kc6QKJiRc0cCt1/XETpbnc
2hjOZNki71z3r5+b2LpnZVXqMaFhE8Pcac5nf4LdMybeVaLttX+t/KuPDyUXGHY5CNFu7O7jxud8
wljqEarHSy1xCgX81l3Wye/KocrtGrMeggrIXXZXfaHtd2xxE/+wI+KS3DF5bgqZ3aAB11sty5C8
iXp4mEuCxYXbHTiG9iZzHq1yrkA2MX/7ODiuH4UFPjgtGZk1RpyLvje3DHWzyw5fZDfroN2Wyt3O
srnoID3gLCUB85wpshomdVckQ3ZIQHid966nr4tJbH+evNbXkAHvz099dBMYWyqEyUVwMilTNw8B
0X2aVt+HibjxnAXAMln3kHixOQQhtBWfAezD4gTdQ2QImu4Zs3EMUve23TgoN8G1THERn0c+D8OE
JbVX6Dw2Ye9QEtibahr6S+Tk5RkIQL2H8lTdyxzaPn1vqC7x1HwLy2K+afUS7MYUOUQfApAaAK7a
U9Z+qzzvIrHc4IEWHpu1KFQKWrksIYem8LYR/HTXJTob27jiJSnXkIMiNE91XbO2W+95HKMmbSFg
0YDdITadLqKk/qwWOz3B5OFtrQ22/3hA2C/RaH/1LXXt2+6m9piS+fUcnn+coL2S8VjcgG77OHNL
fEzgMVGX1cnQ7olDsI+za73NaVrubTHUu9nRFM09gfREudzkg8ExNiGCB0U1bzQG8F06YaX28pGC
T8vYHNuxLfe9B+QIKkQWpPqOuf9wY6FRLKqg2VQWCsD5vg6G58DN4S0BYKgcDqpxiOOtYewWOQ+R
pQjNcZ5sF7yE4Rh9Jt5DZFC5TL9IP3+o8vypEcwbI3eLRxg73dJetvFCxkpFue/r+xRfCkLpc9cP
SdpChhTZjEJkd69l7p0FCMKYoAFeuAaY40HNAnqEMUw2LVmjkPi7/AmtMOFSXhdgosXAgXQpzqMn
W4n7qLOt84wjeYLpXA2o0KATXcKdRsY89uhS8G2pJsaSYc96Y8cajeCUo0maVg1b258ALW7NoJJv
EOE2ODDfqSR8Rvt0geEB/EiqABumxlpTZHF4tYxUs8YLz2isu/AHybkp2xf0KdWVjQBz9ufvoQV3
NbBxvI35ZS8R+C7NdYyKeVtHxBDOwt0nzmoNKTz8tJN7503hdRZ8sK2TGefDrq5oR9WVgy9ngiDQ
rP7MFCNkFGT1QZn2OshFC00JdavbzuUh64F35YlzT1uFd0cSfIF+S83vaEOO7EjUk198zxZoZSQM
fE5XNIJbF7sEcfmxj6z0gHq+rcixR3vr3AyW/awFFh78B7seX/VFMkPqtlXeX0UpcNoW2KlW8hIP
pbxsabdNrdNcjGvcRY1UuCqwp9Ac2/ovpaWQAmggEgG7naHz7QWPuovqU8/UXeFff5oCvV36+I7Z
Vfyq1U2JxiPs5+CmrriIRAfC1XLFuQ/aY7JyEBQ1jZQuNWidyFjKvemuZA6/ydEnUrTaZ7g0LJQ5
95EjwXCjGTgHQnvBpILgZBwjGw9WNCauGqwchgWSFgpa+dFdmTH3j+oCxxjua5Et96qgT1klCZnt
3YUIZYeQHFVGO0FarirxWESL2PkrGq2NfXXeIWo5a+cqvsIoxoD1mLYBgMnGc6A8wIIQHT5aelcc
Q7yaQf30To3xnucTirG4QxjSzDk9IMQtCWuQMzJAtdrmJFNsrWQhNVmCXAGniOeQDIBbl0pkVtch
wRdD42zzMqGmJcWW43B2VxZHTejbhW1jOcJapSCekfsyFl5E0Tn6+64ZOOEoW13NzqU98Hq0VbMc
I4dnZAHzgzKM4DaIzJ0r+FQ/wZ9Y0WNzPquLIen25Fu8I3vuzzO0bPvQsX3ES/JrE5l3KHSLgmJg
q/toRsQkqn0+koMBfCnZ5DT6Qu9zP3bEcHYAAVnKj5PotkGwINIIafW5tnfQjn8qR3OKjUUoBEE5
XsIpn3WBfnKNgh3XeRJn+qF2s+9K4v2LNWyjkK996TosI7o4uikZLf3Q3NipfRuG7qtNfDcGgOt5
NuCACtIv67q6R5zU73qL/Lwl7SC6W2BkaLrRQg5pZXnVcAzD8To15WXhJeLCiknyCNzxGIPOXvKe
Y1A0vLBF4bgc3Rsx6f/N0nk1t81rUfQXcYYFBMlX9WJZsh3XF46TOOwF7OCvv4v67osmTlFskQQO
ztl77Rd/TKwzKJ+tiFEoE7+XdGAa+Eys9XNS6ZNpxcZXMbZ8vkhxgW8qdEcm3QotvdNgjh907PMN
6Rifhumpc436fIDs5FiQRZRQgqKyynjzUzvbj1Uzf4BheA0B2C2fwSbwsndt63/KBJysYixPOu+u
kTb+OYSRXEoHjW9NY+syRPaTy9GDPoiRVMnWykvyFlmUHzJUcTQ78yPd2KNTMUJuA2HvZwfoN+Sw
6Fnc9MIhSJI63ted568C7V79jNC3sfKNvaghFoMaqLFEoiQgSMBvUd1McfvS1PW8i4O32CIUd+ac
UHi4iy2Iy31BQjxZ41XaElXDbdC0FnxQvLw8sOWe5oC38nNuTTQ5lIvVknZsvwODe2865t8ePKvI
IbylSYt/c08sU1PRle4USg5hz+O2z/qZ3tpgr1rth/Shc+NUjfVhLkKA66P+V8noTD+QyGEPcLRj
PKY6tPbTNKZnP9maFK4nCDpbTGhYsdRM2JNCOGiH9ZfToMWxgDDnKTN/OyT9JMs5nY6IoatK6Q+N
fjAWmDSdYEFyBVG/KuLmhrBP7+dSPAyjvPam0Z8s92iTiLi2e0tRFiON6BQQH6PJ/tKvR3KBDm5X
z0QVpI6sbzhrHql1fxcIYqnQFiTWNVtqqcRAyaDaITqb7jihOxlqQoXLDdt6BVIwp9/dBJjEK0E2
NOZlu0ATa43wcdFfXQfv1zijLHJy+5W3ey+xFpDmhUc1myZrW5so5ZJa0vOncl7bHQJRDW9wk3jl
b5aUb4W6i6oLaaF2eoLU5x685/AzC/UzYi7CTIkxo0s97uFub7d29aXm4CHk0GZ7QXa95k1GNz/L
dzlCK2Iau6c5Z9RQNC23vv/FlG3hsIqfaColdker2NQExUU+4lSd2J+STYzeTmvzT4mYQVX2niJ7
2qv6VdWV+wbu+8ehN7ZrQrV3REM8RF2KHZ/Zj5rp4lThhzlawZGH5FVaqjpBGuAwAwJhTWHtkzaO
zE0W4UlVkA976AV4rNCollgvxABbEQWehfplF0oyGz0LPZCD8c9XNMkd+0e61p/enmhA0MrZZhrS
mHROgDN8eP0hrCOCDOIKN1MRZairxuaCIuSXUtM1gMuM+zvXG91D9i+Gv74XWTCys+e2mnCowepU
BGxFiFpAKIFbQ1j22kaoW2r5hJCQA09h0HGV2LvDASN+sY5Ta1V16COhCPon18cuwJ5BB7Mn9NNA
zm0E1fCcxD/gmDg5+IdYTh12VQiNof85xHQO6omGH8tyThEHonlW4SZEUgIK0TABNuI/6IZ8zxnt
amVjcPTBFftN3MMERqc3lJ2kBtZLImsX3oTX7oUh2/1CWQ1iSWUXmtnr6NxqzKCnsga5F1stA7Q0
3LXxhNcUoKyWjvgSuJcABTh/Ui8juTQzHwHIhCPIUdGm4bZgpkiGDbb1vlBfksITLwBUaS/hR65d
c1y5fguCY5oEaApzL/rqmMTezOGEprdY5GtFedUMqzApoDZDBA5LnCdhMJwACkl0Q3CMxjhEcT8v
WFAQw6AW0ev07kOs2XjlMKIoz2rSXtTDVORHuYySOE1fUhlCDKGBmUdd8UTa0yl2GwcVouY5KoaD
RL2G+qqpL6HLfCepx88Z8NG2smrUXYIoGU9F317qsZSgRg2tFuQZYSOmCwcrr4t4mzeIt5p67iB3
k7JYNsHnBLfhytV8CBqFjWOEb5q4e38u1EliASdQpSBqOQtIzUKtFla38D9LdHWFJ6EehWduMFgD
8PcDvc77Cr1++hfKkbolU72rM+3TKmgIpzPSfK1dHS/4uefQ8P/YkYl2vqTFllPyeKGCfml0T0bs
08ssZLVOsU5CUA9s/p2LM96F7dp4i+IYIwBzDf2x1EpFSzCyMSIaZHJ2K/0Ix32gu9VsQ68z0dET
riDICA62gU1TrvY1HhRLHD3O1MDt/EOU/Y7l3OyYHtCxzcJNkTiPpmCEZUzuTHVAflwP0sFZnHZZ
xxPLEbFwwEL7nCnJljGbk1hQaLpITzZxcivfhrXmNhDkZttM93ORMSGU743p/MNWvc4acRtyMlTS
MH2ME4MZOv2JuoaRiHR8LV0MYSGlopnPR6up3w0KpJUTAuc5Ssv4F+sJpk87sBb68LBtt/2LLbYF
lBQmJ7PB0hCY+oE5Mk2bKbTPmHemh9GGzGMsG+PsOuy5vJQ6Gs8R3OpZZIR4ITa8//aUZuKYzcMr
yhbn5jSaEPgQWaxRMve9/17l72Ut8xCXAgWDYZLdkARyWsOrW2s79S7M+qlX5phzK1/VZgxVMIOo
bLR5dbm/zFkPD1/g843sGjc2+suoF+Yznqv2JBcc5f1Lz57mm8OIq0rG25z7cMJmr9zSv6CDZYKP
iHxv2GZ+LFe5XTFQLxOmz0B/a6pMoko5Z2OIoU9nsOKIFPlBXo3FeUZTzHdv+tEZ6nO8Huope5ih
xB1rK4fdIxAE1W5q8aW/62HgbCw3BgjS5TXGqMrZhstEu6mG8FzX0fa/tws6VAXZlDSgB6bh3cOt
EaUMnC002EPqFzeRgYcKDMde+6MfQcoCdQGpgG0aysUygSaUrryBOfyyC+2Bn8QDxPwPx1Co6k/a
3QaHHme8QDfZlpG4gyGfsyLA9T4S9awCN32mvfkkm8aBrJxnz/7csV55o8guYkj1LW/6z3pq3Jdg
jtWzHeIEw1/aeWgMRt08oYKGLINVigd/5421+mw0QSWV1++j+D746WdKO6clctSObhTV2xjlExJB
IzhLgmaGmvPa/SXu/XNUIa1aekSRLaOTCRQOH3b3EZlR8XsUMKNyvNthRyIZqbWLhgNcFIru/9qm
Zb9sV8SIUDx7l3R58Y0hP6uoJrWs9s72TN6Cn7nixVi0GmNCAgwOzwe9TMCCSCxm/HSdjona3O/C
+1vYCzrOGjgDRdyQj2MV9Vw9f1qPAzWdGzQ4T0LXPZsogxuqGR8WNzVLuMOkYJ2qNlIE0fCSRXNN
Wt3Uk2ytYpvGNK0AUj4aCWYMRcQGcWgCPqSQdF0YoENuKg8FCpPHspvCR61syWkSq1a+aAu0Vugj
ZP/XIat059Oe6Eo7f8g9OPiWXHjL075wNYt47IIPK1uNs8Grg839He8vBm1Psj0bCi1l5SFDw8B8
CIwi45ZJz5PepIXtXkRn9/CoC4xqtZ9vYt9qXtKkm5HPLu/ekQ+u3NbaVVlovUQhwcY705vFhspj
Wsk6CM/37zcwQ3CD9+5SLpB+3z93c/nc212vHZDeoj5XZkttvuhCZvqO0jOnU+khIuGgw9aVh7tR
l+pat2DchFcurWm8LMxWEgAkwNVJHlGldQKboa5EIQ4QUCOx63Q5tTgLSastxvFPkC4gL1PytEZt
cBaod1e9r4YTMjtCWho8DUs/dyJsAmiBlrvSbZsnEEGHsCOZC/aJs/rvR8+TGqsP5/5zbcqP+9MA
jwRbPNP0dRT01tnJhMVqya/qeCLIOcCPhJsOsKH4c/9f0JCPl8g7lovKSC2iIw412UM1NM//rZad
aYLkL6BYI2j87yXCoZZWRNcZeuYPs4xSJeoayq6oupAVwMT+/qs0ck49CZP3a3C/Xe4XokIzAZBK
amtjZpzjFI05InC4HSWdqWDwyUUGvba7P4Wd687sx1ZnX5u4QIpYi0d/eRkURZRcElKF7zwZbjAe
Cpn1Z6ZjdLdt590fkWVOTi9I6xE/tglHiglBciA9y2OglxkX6nW44g6NpRkk3p5GroZEUj74DlzM
ofXlpk4rMNX0rNt8UYKjnNnfbw66eUz3TynHF+BP8pp3NAI7Jjp8RuYGS45EXAk2vEyLPStV+V16
fstZsqGQote70rnOoEWV1ck3DLTkS+OWcvShG5nR3JddDnSgd+5/4DfTT2aQBQzxGg9tl6NhgqYc
B5W4kUfouGn7NAxzfUAURw5DCJMtqor+obYkkG6VmuRbl+DKuCHxvxNWbgFsWtfI3Y4DMLkjuC8i
Cpfxf1L2i9nLWHddW+8NkfivyC6ekUcU4Deh8N1nQ0OoPkZLcAxzTAIz7gKd/zaTVqjoZKkAE4aw
BVsNJKmAWBc8LGH3Nw1f4jbsDqOVwRE1LXikFSfsbogjiq2l86yX5jfJUbBDhYyfSIbBn38xtGZt
VIn+T8d210LVAzloAzE1w4haTMYMc+4igtoziVLIWJ6ZRv5EJMS8//fI+xO+oTT9CwZVf5myZO4W
ckz5b8oT2NiG76omZ5lpDY5zy+LhweSCwlgi3uYuIZNx+RfTys4lI/4ZBS7yFr6KRkrzdHCR3jB4
e8VwtotlgGXMnCda6dMFF57c5WXp4663NoMY7NdRetf7bomMBZsg/6wu0mlvIrbFNISC5b5jYlKf
LrjGsLEbNkb7aUzwHTr2VyA9APWELdwLgtGh0rsvEfcHBhaMXvkGVsvcxF11X+XuL3Oki83Qs23I
ZADioUxSXRbbz2QXz7hShj+RWz1HE504ewY9HwsY/V2GnhmTwP3956AwOHMC97TakVhGUYH8WWoy
3dIER4us93yIv0XLVMNEWmXlBEn1jWjeRg/GcsawcOnt2016k27EPg5ADFcJFJ0k/+9HxvU1Elao
v/9byywXrxDzazDIbMjQ6LpDD4cxFfizQ7/OP6tkeJp1P/7h2LxzRD+93lVF0xZn9qljivanISyI
DZemEVdk0EeWsuA4thKUUhX+s6K8e3M9g0KlYOjsNuAjyoFTgB9A/ExHgE3oU9BwdksgatAWmiVn
0CfL4XA8KUwdiTPuOw7OW8s/lQysH/oODGKYNy+GbSFX0yYfVzKw9nYAtfbjDIQWlJcR77zOaU7k
wnLknjiysfizALsjQqcISu9yeyUTUqLUC47W4sbtY6BjHRHf+zBDEaMivEWR46KidH1AgkBP11UR
zjtfmQTbmUc67dXv+zipH/FiuPhApqTibNWG5GfSTqsP/pB5L40DmNJo1AtuunI3gUsfF70VOOPv
LJHOg2MNL3aeMCM2h+Yp04R2IAdsdkC4P1SXj4eS3jWTqY8CKzalVZcdyuXLPB5fNN2Xy/17yKT8
yLTMzqUvP++DbmH59cUZNPP1KvmuhNAfZl9OWFHC7/ukTlKjb4ba5xRBH+k2NqOH4IcmQ6I89Vj6
YbNhVsG8IbLcxwGpAcNOn545Tm6UEG7l/l9DZzGIpJVlH4xC/+Yk7qBB68FsOSPrZDNd/GGG/96Z
AURdOXJ9+t/SiGYSBeh3kUPlb2tH5LxELFEhEASALJQEiU80rkhJ8+jARCAMqbEXBY//LZYxEt8x
/0VHYnEHU6VWmI6Y3rO++WMR78Z6qB7D33zX1km38XC9Kx7TVKByYtKzT+lYXYK0QKgnwmlreHF0
lZX4Y9H5eKdnIo7NCF0lJr6qN6RD2qX5Ngr/2Zr79K9RRK91KPO3oiz7nefDETctLyfOKziYaVn/
vwoSdtfc4DKGY5p8oOWn/GMYa1u2QRCNffQGsTTARrG7j71ZTYKNB5KT/AfLQEyRP94Hf/cXsEfT
hbc/NWESbnA432TXJySAhqz5iX6N52L+NtHeYOkEfq8ROexoPpbPsh/J1DXrT6vOH9uUwh7in9ha
ywx4ImdgLDMXeGqSvGBhYn5JOsOeXuR8Tn04n77n1bdm/LwfNRA/k/liC/MGkBTDNdqUh8xS1kNh
YNO+C6WDAmezjsDToRW72J3tXZRHISl7cHwa7t9p8gjU7Kdr2XAWdsLFZqFoHfbFoouM0mHV+tY1
9Iq1p8N/UeSgajB8+9YDaxtNAimaqmMygvQmNAuC9bz4rRUwSjle0xMO+idnGVd5zOjbxgAemQ8/
jNkNU5WPQ4QtYwgxxRvq6EQewbbRs7QCGrPMdkJ/vFmyn1+mfOcaBippTOgV1o5rm7O0IqLZjTTs
yGWo6GXQfkmTqt23OmMqwygTOwuHbKblSD3zhPQolWzGMPhGGT2RgCvPRZH7B8lI1KgJcKIt0HlH
HYw2/azsUibAvuT0Qf1h7jI/uHCnOfsI9B51KDp69HWshrI6iJL+Cyy5PEnN9eQj4OKM+r3AQzax
sH/avvkHai/YmymAwgmCGko7knTQFTE5+C1nElwHzzukLbR6KEifPeXrcUqys+3gKkUvukIsWx9K
Z8Af7NGR7GoSJeoe+65E58HgbJOEyYvK4xPV81V79mlAi2jOyURD77stEgKBg2Jv5WCnwyVSraPz
vLKy4iGnNEP8R4it8lHIz3KtArACCktk+uNbWO4iy7p1gQbMzdnfFcawH5MgWUdo5YS6tC/Ctqcj
1+pTuVa4EkOTHv16PEIvMp4JtVn02e+FmxoPbo25puyiK9JnYwFUMtM5emH/XUy02gecSVSaYJYa
1Pa0uv1lmaYLUs8/UU48pGkXDq7M9MDshWxPRe8a4inBVaZ1zD21TgvnRQOhoEMF1j48Gk6LTTWN
DmlDnmuY0n8YrOyR3DzQfstMv0a6NQKmQu1JVYBNYTd5htiiI8p3SK15ruU6cnkK9AjwYzCJ4EBg
MtCvOQ/99D0vYCGVkq80UuOG3N0r09fnprHENvW5wGlN2491lG4jsuaUzx0bUt+TllcvfsicS4MZ
wlxu2pmPKFZgnlP1oOPgRZZCAVIytpyK0CzF81cn8SSNkO8tpEi2IfcOhe/kqZs29/SxNECxumPQ
GBHdwMRh9B85c8SHosBGGYnXEfPDumj5vypAh5hJFitmJy9ATLmB0qz/QrQSrltMCfi/3Y0Jr+5Y
QskY15avwoNLPp0jRfHEMX0rShu5YFYSakpyGev9LhuJxTQl2vc5cd8SXX8nhFoxUCFvsm3/5hGs
9XEIUZ5ntKo7NZ6SvLgFBGJMZP1mtN3WyOT/oYh+Ip5iiSkml57B7Y0tnrWnTH8rV32c50F+4hFf
xT5sAsdLg61NjNi5b5+Eu+1aqQ91U5Lr4u5BCKIiBtXQjv3rsJjVTaQY1sx6B8BgpmO55KAK92ek
YsIQkz+7oGn2o2eT9VH0750rXvuUTO5u2TayAqltJNUBlSmIRM5uQJLWyulhLs4OsmdXfvtkINHe
YdpijSsiU0iUBqe0H6rvkZTPLKez6yuwXVmWE37m6y1PQAZ4Xm+4/vVAOnfq0cTw82YfRcZaEKzc
NY1x0pX7M8/zzq6YK7PozHHDjH7WYFpdGDYV6gRG5PmvgN7gVtTZG6lV1RZ389lzccJxR78JUn4X
JpvHXzR5HoS3Rzj2CMNIbQ2X8BWQduguTIgBy1fIsa9KMWG3CWVmnxcMMAkS8FyyX5v2WOr22zSZ
9ZUAChlY4mtZVdr5NUPeiRhglcrf0ZnGGggJeK1neZykCHYA4zICiLtLiIjhbMnuEozNcwWt80SF
Oyc3xtgvdRxSU6n4gXKmWRFM+dsEHpVaAYDwsRnWyBqwd3c0JxtfPEDVqBm+F9N2lPYbpJFNP08j
OjSf2QAw2yi+GqQpM5rmZi9GtWmIgwmK/AvhK0tnGysc0P1LMkOgyuzgJhrrp26ibBcEyY37O9t6
dfURx6j9kGqdoCGkfcnp7nOcAGskxT/uHQ0ggj5jinvG7Xt8y2VOMuJ8q6xC7mZFiHk7kPoCWYyp
6MyUqTsbNbm3vsEIilEWvwmmoiHigv1AkmttPIgkRbDA8Wbtg/IgLZfdqwox4dvFJz/Wws5lklMF
5YsOzQoRnLsGxeZti9SewC02xlmWb0g0va0qeCztNNpJIGXkWXUE1cbngfdpyVIAZbd1hux5qhPo
3DaNnNYud3VIVCqSHzwNIdOt7jFFPbuSCGMBgeEZVw7My8IgPipe8iNYN1cqBjMvqSSXB+kVJUJK
KRQ9k+NL1KEP57diiZBEdlUKPI+yZlIbaap7EwKJgHYdIjAiemd0KK2xKQIEfAwyn7wo/54IvXHG
xoJ3/+DCStyYSI6PXmCcOnNbuWRuGr5JMxWwN+0d5K6JqjrgK13CJDlBGafhfoQrC1Hgvh3YhUkt
qCdFnKg/MiX917nMQieL0X86AB8E6QtSNTtxyISSmsx/PWgp17Zq2Eqxglo6UeAeEhx04WNlR78y
+DoM1Ilmtw+d6f4jrHzcajFug2ou0ILZL+3gPSyCtkPBsTKF/sSgzwfmO+ganZGzcRomHX7FecfJ
prXnoxupZ0ohcZtxmW87WAtMcWLulw5LQ2gYK2pVh9ukX3RZgoXMseCJ9HRpLGIxyw6bj7kr2+ZY
guo5tuPwR0RhsRdiKwp7B8b+J/PtBGMV0mrW/kePj6j0gYtNQbHRBgLbMinHddOlR44BBsWTXW26
Zx1bv0JzfO8K3IEmTzAEIpue+cjfEDNti/RXCaj8WBB2nfX2C/Mea9O21IPo0FZy7JEDVenK0MUH
Zri/RRN3aw9xGKSTGAI3+kHkgHrdhimai/fcqjghL1qvwmGmY3n+Huj5qaszb2ckZLwxwbMacEND
cerQZXR93G6YavIwBjR7omZONrZtfVdu8daUaNZh7eKoD/a+O3nHokeMHHRwaysgTYioW4cY6QbU
glYXObkHrjMCkjp8QCtMznpk3cgCYI6VDJuxLee/ISYtFKCvmXRYpGHok1kGjJrAnA5l0UoqK9wZ
i767fGtD9GZp9h414uqHhbuhi36QjvtqaNpNuOK+hgCSIogay4dcAgRqXbvgc3oitvKcnCkrIb0g
5NvwPWyPPmlKeYDIbo6QbFM+xan5zcIOKXR8xVeOOWAan2XFOZC7Rq9khiFwZPQIyadwnhmjZNp4
sqaQcXL45HnbOBsKsh26YutYOROf6bWVbXTzpXPt20M3ufEbtpp17tj+2kx8dD1M/Xc6YhrWVn8h
PI4pkSCwusDOKqI7yiEnKHU2LpjhfFYkF8rklJzNiDQ7294VpglcLp2+PZusKs8npEIROyar7Bro
zzwQ19wGcjvaS8InssC9l6gvVjumosaYn5rM/GJyQWpEY63TCNAvkJZ5V8XE+pXqtcAI67tDR5oI
KxqdXRBunJf4NGnK+IV8yofgYWJGbZvi0zFrfx/NM/MrF9EdknsWpbjbNkEr4ZDJbU2Ifeijz5DG
+G0X8ZmWNHmute8vQtCtg5/liKHxCo5GnzI9PI0m01X01ZSitDdI/2YpKoShtoopvKludU7cLBRy
QNTJwOgimkGoKvuSAMKGlevB2jfEY10W40PDxJdNaY6JIJy86q/hc73L3G13WUTTOWvlqRj6dItC
cNpYrVetnbr6FrCF+NiYJEa18zyZ8Z+Q2OKVmXXzgWQ52PHVsRZI6mY34Zpit12NBoTEaqi+Akv1
WFQIqDBBfLNk4bkVuAxFARbMjpoVKZJM+Rdd9Gw8lhxpDppMd8N+n2rytcNxXImW6MqkJwEpJ914
iSJgbhoc4nB4SGb1HmaQN7zB2/WRoKZeejxM7m6O9s/CgqWZGM7Vn2oi7QeNCJWknGAgt5MPDZ8U
UUqQo6BcxhapGMidS1NRawUVLlQ3HQ/BU6tqxI78ywqCHcCaVZ9PQGEcVE02rIedYtwZxTz+ggNb
ALHgbCwvI3USsCGcYMfkbzJ3jCutqdm0pjwjFxE70EWs2QUye2QzyAHTcS9RLhDjEaIq8jfUlpSe
Wk2bjpVP9TgfBYIPwgHZoXMKEQKFaM8hGjpyXiMHg5Fx24sSgtJpNEndDuyeJZHdoWDBicvxjxWk
y6JzSruSQLGZSTlOUJArS0wocWEWibCDNeUbxzO2oRIRvkYC0KdgC0uFjFNIYTJwXk0HFpzukl+u
rn6FrdjTYjzkLR5KwnHg5hwV4J8JNCxilXncGUz/HZQQyRheI1mspib6mjkx93VxUTF/IakWo4tC
uRR+sBFk67wmDyE26pNVgeGU4XDTXU0lPLUIe9gCuZ/3tK7yTWX78tC89Zxx/BIYYwrlCCLmgHgV
WfK2DC1WI/qcjH17iUlk/A0Jmup/1nCJa/h2i4A+LJ2O/+3Fs/AR6ylOt5NxMzhjEqobmSfZUVl3
pK0jO+Bmlxb1rPdtcTxbYUqX574/+Q78SSJOP5rAovVI6jHfK2Q1tJmaMEPtYIXn5EDMFGnGCxz6
WEimE7bffZVd9+oV3tLfgy4zOMNHWHcfXiIBovtQoBzCVVbG92DLHmUYAzNvrTRzwVTbrOADru+a
3uSuHIhh82D3kpuNltpuGfj7/2wKBzgtojgvazEJ4DElZv1CPCxMPozoCsb2zXKm/GE0jYOte/Pc
I2L976We7DOCI2QVhW2vidUO4fRQ/olzKcE+hxjpt0Nc+mA25A2vx+8ILgkkqIasqRhGvJnLbcwO
kDXTfmjo21n+cyDmC+1W0GZdlG2sXODQ9TWRyUOhL9Q023I9xOySw5AFG51SxFRlRmhAHO6qBPij
EdNgzKeB8rPxKRFaNF1N29LtbP8EGVoBRXtv1dr3uMg/w1JLN0b9EQa1cU68CqNqQHdJ9M7admE4
1XlExBc9T+ada6tt8ZND+CbTAs69286XwWeU63Aqdav2LVnyIwPnJdXiqU3LV0/7HlHrxR8vs93d
rKfXIcX4OXQmCEW3aAkkhmPdSeIOmvjHKZNiS0tshKoHUVzDQnOrgD6p51wYvJANOs78F2X/qw0j
wqbL9loG0+9syL29X7XTplLDH+aiEwkiu74n20dYLj0Eq0LhkxTHCMcSUOJZHePkr2Uwwo0Tc084
p7eV5SFjZ9hWLboax8iyC7ChRNPa0EH+lAwIwEyhULo3v9pO+dfAmdiFONEEDTkujvVsMUBHVLAr
GOhmuqNHyHNGSwDReGdPZzeMuDd5KrD9JygNEiSPluC8XP/KpoZ5ay57LpX4CTxofKGcoiXieKSE
azDhZvlPb88tyRvpfBxIVpWdeAjq5KWpJ2JzautX3O1Il38y0keG5YpCVRGmkb+m7a3GTHmre64p
d8nWsMrswzVoLQmP6rrAiREQxU1yJHDuJCfolsiCZeu2mJ4THSP0+A50f965Rc41wPbEhAfgZlI6
2yR2wa1r+c+NX7rkApf3R9juBlEqQRmx79LXa15n8nGWp5QtOJX5mmKQqDIKp7D1P7Bks6MgDV3J
cNdbY3MiUbtLYdjqzupRGpXfzjxQWeugv9R2tW8R+8ChAoQRzv0T55REyRlNAW9TWpR/oVv+m3Mc
3GkCGnmoPkBfIECNDFSC/OWZZmjQi0PQVbjmxsh6qzm47kLtzutOVMemCL8MZ+YBzehdlvTOSfsY
S/s0Ooy+Ce1xtT5ADZVrqVgvg/45JDlu37hlubVgVO3YEXAn/STkODcWRmx4pyugHva2F8i9Brz2
YzxV2/5IPHotb0mdv3kOqUtZUH7lPbEihoPfM4uSnqjeiAVrOJs9pwfa87+TuD+ghi831czYNWQU
pwuF05X1jsCJWCAZyf7OTYQIdMS5C50ZFmkwNc/4QCNSD1LiQEv9WlQT/jtz+idh7VwgfQ87I4Q4
7Ubw4+eYI9yUjgE0s9k6WFnwPTGbozSho2qGpJZrgnMNuzGv+QlynPc0TCAOclRAREBUn/30Y9TW
KR45XZlGSzSW95lM/Z/W+QK/uh6ScTMVtPnZRPdjHXx2QY254nW0fA2tEd95EVwnNsZV0gqEC29p
PzLetg4TwzfSg8iV1I9A875zKCbdTCJay5DLd5x9MeGxq6bgBp7mwih0JZH8AnDmqDzTHdAFqkSY
iA0NIcSQv6fyxWrt8Ib2cGn4IvWoS6KyE9MF9+UcGWLH19r2z6Er/nE/ql9x1XV71+HslTrzhbFq
FYyb2HO/Gzd7g+3XjPO0dUonB9iWb4FMcybWfXmox85DIGQTxqLoHZoNZ0o+2jcObxZWa2IDFTpg
0SKMywS1C9PlW2fjFYKFfpJlOR/7KYBGjt2P4PNuGHgjb69689c85c+swQqnjox3gROZZ8aM/yYE
o7aHXKBhBG7YrLXxTK9ubA25TZ2E03MZPfQCLXARLhv6POzJj44UtazVVzV99Q7tXBSfxED+chXv
bWmvLGTWB6B47rpOSPwJXK/bx5ofh6L22JEjv84Dc1vYE7xI23vFCxAiotzEIU7rnj+A7b9axKCP
Nu65XXSLjSA42rV0djqv0p0ioiadWh8fC4zf4Hfbcgr2mWeRJ+EcSlWxtxQeN8Vg75TA7te0q97V
/rp1sUK4eQsTPEr1wZOarOckJMyj4nIaKn9Hsrnn+GKskhRdqwgWULMxVoyS4g3Bz2IVACE2DXqM
hq6fkjK45EQFULq+mpqfe5hfVDrsxbwzsNGtnWJ6tXWVL8wCrPwAbkjrBsQnuRMR72LI6d9R8S/K
ZfWVMPrA++mJoyvViyI2O0k/DBG+gYbACeKyDlbZS64UETCKXAUyZEk2jxN4ALNcofZ5EqHxXTpG
C1HGf7SdwkLWMeebUmXQGt3FzK589n3l7Ns6+R74rAyvRQWd3+Iy3FoqfvQ70INuOH95x3r0r3VO
7kFMwt6SakBTS4r96JAhZtjEz9Cf3SsKqbXXDd991BHoXo1YapyK7Bknfo0y/TUiMuYe5Xc6jmKt
4f/rfpqCs/3kBB/MQT9xSRcOtX85yy80wls/oAXRsNseyuzRiPhUEOfBQVZ/ZQD1xSViCjPtG9Mg
Whe0bLkppzWHmX3YasG5zefK1cgl7vZQjyZUmQbieHeMsg0ZdMP6KSaX13traRXQBiTL5xADuLY6
rz1HTVic/kMSGezBRRUTII5bGGeGZgJ3f2mYRgTY2g5sCf8j70yy7Ea27Doi5DLAYAag66+uvCad
ZAeLRRB1XWMc2VRX/WxoVn8S2oB/KchIKb6yrQ6C77EI9+eA2bV7z9mH0/kw6UulOuMj7fMbq3z8
hCyOkwGKcbQkArswYUgrZUGGnjpP+BAMTo0vSsVsF2NyL5VUbBoD4FVNWskAC5P2G+VFENrJqe0r
F6wtwov1pc1AiL5IYrwEMTHyloFlojGym1mI8QKfMtk7ygpYs7mVavTeAEyJfwhRlcNKt78UM+kf
kWX2N2bAwSH2seXNVkM6DWu5zktaSC50NIUjnM6Lg97St+NlyLTP6256GpvoG7K66LGLWxLV8sy5
jr5gYu9uDBB9Zxekw8P76Ngu43ufGuoSSbaVeB6mL53V3jcy3yeOZz4DHc0Py7pVrcPqVvF/TMoI
LU894Wxcxs8wjz+CZULmPYcPUFprllIyQVnL4MEEsJhztW/Q8RG5PX0pbPDvMiLKso8IxqzmjJcy
+UlvL3tda9OibCwgVqHLUUL1R0HI0lZns40gkLaRzr5bPuMAETDm8/Jb1bnqtHxI3N31aQUkhWcz
zpYQAezluV9t2f9w2y+/Mor56owNzd4s+oxjdTgzckIwnMwPvutPX3wEXls9/FQ6U1eFCvUUdmN2
qsbAucHzxunY0KmyKjStsxuzJhVm053eoSvUswJqJcMgM/Sih2oxYPUxJ9vZ8IvnCTI9Kmt3/poK
6kE7dqfHOTj3y6SdZrnq4+5mugZTvkVu2i2IVadE/Pr+bxucJuklXiPT+tL1k370RK/PftiadHb5
Bn4Bv/2TrfYrr9D6nVf4TlJTtlIQ0skwdPRfeIXEmsKgkN4fpke+AYfFcxGajG1zdRliW5/6Of0c
A+sqrVC+xkh2dgo5FXAR0i1YZhdp7nrJ8MJjPRyvscv4zGlkfKqqInziSQfabiPJ8p/wOww7V+fO
NupUdvoX3wjguV/Ai8s3AofXkho2sxbOioX8Fbzo6p7NuZjRylWwBdtaHKyseg5bY1eCrNvRwqpO
i1xfFMGrW3XBggH7OYLpxTgD9IWCkEMmgodcUR77PUU+hAK2NW09GJFxGcPgnwzQd+je/+Gzd0Bf
/v4la8eWSrjCs9EaANnm939hRQ7YmYOwIv1NpYv01s7s7JBUWX5oUvr5CRagz3VrndzJkDjKk+CU
z2ZyK4aGPulcWnhsadccCl2OSCZT/xw49DtyZb40TnzOFkkMkj/UkK518Rb19XopSWbVflARr+r7
Z7a+/h7XAF1RkJuERNITgC1Rb6N51lvXSV5CMVs7z9YE7ixKFDtm9iI8UEOtLa7Ncll/pVv5RQK5
gL1j03QCHXajFU1gZluQ3usDt8opnGf6049MVHFFuI59CNSMfsF23E95Ry6FYYQPlWPUb8saFDZl
8dI2xsVPI/SaOsZUJFKPTkVj3yfhMB4J2eOLKtGDIajhSbQ+0tU2Lgh24udeW+1jQRmUSFn/i2fG
+0/PjOu4kpvNlvzHBnf4+8+NijGk67WEU7HFR0V1akui76ZW17eonB4wWtxZoaGzg2WUEXkgHHFK
wZBtBciBiVAvgevTzyaDBbNteRgWalOrALQjlx1P68tOl7gDywXmINrnqkuTkxEaGGPohz5XEYnb
sWO5B9ut2Rpsc9j1AFBZibDXVWP40tTzi56c5FZHCmXrzPl1kWhmI2ZlEn8JNfNydQU1zPAOcdC6
XE/OCIxzNtOLDQIHjmgXXZRtk/Xje3R83Sa7IMo4JqlwPrrw4I61m3LbZj2+oDA16OqmMJBgnPQE
3SyvVSWvcdUxEcD29lLrqDrOvfs2Zt7TqkNdL8iLn8CvodqxfQKxM0pNfwq7D4WB1l1qMX5oa/PR
ryTH9jFDtWFb9GQmn0AhlTPsIHkLMlE8gwjOFSBm5ihl7qnv7qLS6zsYZJrwIRL4DLYEnOmYJlKP
pPj8GyV1cvzne0Wgb3+/IOn/tCB5CwlTea5LKa3gVvx+lxih5kBkAqnBm+rtGzTWEBl1szcUXV6S
28SxnRHtBA65Gu7QeDcI0d2LnFiMJu4weYfEDURjX+K+dRH8OZG5NQ35oe+W2GZjCh9m9cnRqnmu
YppygR9RfdUce2LzSTRtBjjHSH+WQ/rTK+cbykzjojqOskSs0A+aB+NUxrLZlSEa6xXGMjcoOQdT
HuKoT3dDkE4PLlaiqHaLl/VCwhvIENRPr1ZJzTKNo4uKVCgSSRYF57IWjLJGNzXH2WlQ5h9RGjWf
jSJEoV20bwGAPxgMmVrI2OlHsJDTBpKnffj7D962/rqseiz/nlDS89jS+Ox//+ClnDqFs2pJwvVw
m+iyJKYuK7KjI3ciG77EIplh6YWCGOFCX30SVZ/DvPla20l9XwsUXTECOwRcBWMbtBb0OJ3gBlL8
MQB0/RzHZsJazbnWrjF7LtRAFlfn7Pjj51V8vV78jqZ6ZAbfAL7jGtK9Z32ABEQgWk0cVdONGx86
JI2MDAr9IjYb7GG+wthFdOXQjwmL+0CCd//7z8YUf/1wwJQq5gsu2WaWrT132ZN+2XMayHSlXyVL
aGoYHowpEEdANJTbYXlciVMufkHNkZtWn7NRuZAf+Nk2CXvOe31SmkSX0Ht/ySSZxYT71Je5G/2r
dIY3pQOGKyCgzMtKCOxa/QcHKBNqaUPGp9l8MHLRnkdMSpDOglPc+BP5coUEJjEQeY+Uke5x9Ann
Uwjpyeq2tBizmzW49M/tIrtFnU+fc6Yf7k1eeGrCPKAJThKRQX3ykXMH1OPJ344iGW59KlvOxJ5+
Yu6ImoZPlFXUuroVsXHo/6nresDmCv3odiWUpQo6JVYBZNs5WKKkNOl89ibxnBQJEnzXQzRj7E7S
atiby8v1PZe5z9GoIhCP2C6CKoYFq/S860hnQwprfxO23nFaJWl5NNWOyVOAYmE0p0ulDZx2bjiQ
c8qxULXafq1lfR+VDRTNzvmCFuUnQdflkzA41RQJUuAVUmpggGeaTRtcz484KZPncvFBoX38AZwx
uqyvgrKL/sWTZcplZ/uTbq00Nw0LmaLMspSwLSF+v3tggc6pF5JdgoOReLjFEVYtjjA0m/OGr9tl
ouQMl0J1jDXsos2/Jr39He76l16p+olxD2mcSQvhLJu9rWzRSrJREOdTi+4ytr1zJoQqJNQZw4HZ
2k+DJiGsqKvgGlYyYwKzqKk7t2Cq9nl9x2GVv6gMGtX6cori+sEofPHNSzpyv+Jy39jlcI1G0zy7
3IkHOalmqV2Yw5iYql2tPRAN7Qmgfv69GfSzXTr37NgzjGpUpL1w2NdiDwpjNcxHzyepBjlRmiRF
iFaiOzOEKr9FNo2ukC7aR5zQxV0k5gd8Fv7V7r3Xdx+MgWbx/aYbTCR0HlACIHx5Mm0HWtxn8njz
F6HNb2HnhN9mqD3RNB4YGE6fGNWQh0FWy5EZH8E5DpPXUAzWLuU3NmFHohomRACLYxODd6kwrKZQ
zRgLGu79+w4dFag5K8esHjyUoostb0ARtpkqcCvrnb8u/0PTNRcOTAu2ZXxkTtFs5rSz9+vLfsEO
I9R4km52XZW+cpH7im0BI/Am89LjE7SxqUVe+wCadSLf1i0+espkkgepEycx53rdGLv12NlU5PGl
xgT2inDceOQTtQx0B2zzbzFN7S26RP8ALZOls4tFc2D+RjZEM8yf03R80HKwf8Lc2pjsce9k/v9r
VW7ay038+01uO+zNtvAcalWt/lLezcFoZk5Fni5tiATWYJVuYx6pjyMgzzvfmYIfQGuWZEbi/hxQ
kczSG7zaVvVkafNhtMz4Qzc9tED8HkoRH/M5BELCkJbWc6DlISnQabSwF4BBAyFhoIs4UkFnZWIx
hzsnFdaljUn8mQX2QMfpochEEZUmw4rYatRjr5zuA3H3d81C5EtNT93agdtOog6K89eS0eyzMxIZ
ujwybTi2j++nhdojTTAacEwLaZ+7SoYv2kT6Oeb12Rxaktd1FGfX/LPThuFtvawcTtVSJfFICbpm
eBkEIZR5V75N9NT3mcM9ZDtB+Za0+lV72MFCG15fjzDjzohI4ekHBs6rSYivq9wq4l92q1J+vQyB
ciiBEvn+XmCOCVJ5pHcKft2ZqQ0ZD5X0bmT50kgEEXimCxESYtuDb0wblFV1D4dHMXNdMMBOi898
ynvn3ogm5kXgw5jHPr23J8ypv2XG19FW01GJxEXRb/kPdaYdYseqEAIGeojCNNODC6ISzkG8AE8R
nTr5S9QNAvySJDGOaptaloFGs4y8WZDrM8W6/QykZIswzfpgSSe4rzUCuKR+d34infvkjmN68X3Y
aGISnyNQcvf9oveMJhPqaT543dHNEs5mmh0LPTWzPVUdOt+azYNF875H4Y7G7h5BuHH8+6rAgsz+
yx3vWEJbzCS1vSztwgZY8/uyHg7mNNmJj7IIB0hqqaOToDoo5ueQPacE1Xos6Q3T3cQiO7on0y7i
Yxs8Ssn00w8/hiinY3hqk5lfnKGTryQw3nuBu3vfKk30VmYDnWHEYgqmADxeSc3Z0cM96Tbf//03
4/3Ohueb4anViv1JelrxYS3f7C8VzsxUlTZSQ1prZCAZRXvyZpcMxlYbiFWyXAYLDCyS1QypojvY
Q4WhZTk0ibJC1NgMZ5ORLw4DTthB5qFJWI1r+HSj0wzcFonh9NY7sBOIPi4LqX/gVmD6HFdf3v+k
7luDAZ9RAlLsSGLyawgklQXZkPDt1W0wjTw5HVtJtMidosi8yipFErbaGkk3bS61Mg9KePG1iSDw
lj4qLiuCIRkw7Xylo+Ls2jGxr+74kk4Mc+KcO8do1Qt2luFmrlDtKv2JaxM/15ARYzNWODB41Ckd
pvmMioYgv+HQhy1w2wJ2hRlsG8tLblODNoDzZrvLB2XtQpu2eOv/CBOfwXA59EfDU6cZ9PdmjEv5
5oGi26Dmzs9Dlm/W+iT+ECh/OI4uk9UVkl6l4jvYNe+CeSiCcpo8rka52qJjHteBOq4vS/hp/+LG
dn8/qTt4pKQk7MNkQCzRQcmlGv7lXlChho2v2x/FwsZcUrX8O2v9bEq5kKZZXu5KERiP8UKH8l3r
5mCzJrLdlJu4J5JjpWgbE13chbqWOyMy8A6jxkhW7AbXZ3KTITDtoWsPFf3AfZxTSmBSIBE4rns0
8fZ0B7Ojf5y6RaTKVMqkuDpR7oHX8cluLhI0hestgXjsTxtenafBoZ/wLViuXX5ehHqKNc4axLDj
AZvPlpfR0eZNSP4AXYWjEUpYFjlLSl8RU+cc9eU2L8fmkI5Z8xTPwJSTuYJzvBqmdfmgGS3DL62A
QkcDoJ3Yb0gRePKnaVP4UtytvRq0+tM1srLXAffL2egLZp7Lr4JB21vddcXz7LLl5FdLNy54pwDy
SzBfWn/euBGsj9T8GTaKPMY6phmPysvzv0Zp/fr3z7wkkOK3BYyfsysoSh3AyqZy3b/UpaDWnFQV
6Y/R+jhIp38/yXD4Lrfsqf0xSsP6IZs5WHRJ+NGxwiPIx+mLSZ4Q4tDH91tiiPCWxG1P7TjRlrI1
n0Mvq8+VT5sgS2s8MpNTfkYaCVv+qc6c9Cv6m++zdpMXI+2TczkquYORsQlYpL4FwTBuEsnJiJMd
Oej51phlQM44F3fZYIGO//2nwAHsP30MLmh8UyIsNmHmOcvj8MvtTssv4mhM/3KoM1RzJpVj3Fvz
V5VCY/eDL3ku5n0Wp29Tzc8GM5i9d0hAQ79NXwe1JKHSOaWLkKjCImbhX6v8AIrvJt2m/qyI8Nym
qQ2UNCw/lSEb8pRF0+N6cVGCnu1wBszlfzKzAlMgvxAN9Xerg0/Li/l/vUu1R7aUfhvyOkFXA+YK
92RF8BIFSbTUJ9o2XhnOFfegSjImdDOiLfqF+zkIDjxRLiM8OMg5ckrUPsC0wrhDsQhVuPg6ZQhM
8EDWt0B7d/Yyxmn76FM3qgTjR/l9qPLuwZHGM8P65JqP/qeeEEKkdml9syOjO5ATWqJjy5u7tTsV
ZV5xaRL5Q1ozkBONcRs1Jb34uDhiv7XfKp8Y1UzjWKrrGsq936kPfWgD/ouhouMwPVr6jYbDj3ox
oZayLdlDcpzVBItvLNSF5yVleHnIvXKz9sn6VtqH9bG3p9Y6pkvLjsH/+x9S+MHPQbeYwuL8sZ3+
iUcmXgLhEtzOozkiHhkH/4+xzY5NiiO1JkT5Dld0c5HLhdN5c8GBowaRXGi9Wsf3E4rlF84hy/X0
IdIZyaDEPMaL3zaok+F59XTOo3rwRnnvR0l+6+vAv5EiQh8yZUj9/m8ko/MgsriGif9WonV/Qy9z
Qy5o7BGYljsoGuE3iBel19BknioUUUFOAda9WvRrP2RhiLW+c4+ljVfZk3n/WBZ6AuKW2udS6+5k
2QNzFs4vhZjTQ96FwcaonVdyoYsnKdN2XzCfP2aF9ZJNhfGkWgexUdXelhkV9N/EOxtSMLkZJZGf
DpLEee7aHShSe6sm+KxQftJtW3cO2u+ICGErpCDU5IRFi4HXUIa4lSShfwRPMRxV76TfdY6EfJ2M
+eJ7B1wTRiLBtVk1Hy2ppps/T/59MMD/tFUgD3ljz2dbEBIa9MX3lmULY8L00aY+vm9gmx2Ruxzy
YMJ8ROr2WwrLfFc1FXNNDTGDEMbWHN+mya8hLFJ/yN6IQRLSgapk/TO3+DiMHDhIIG14jsUefek3
si/vweC210aJ9pDg2d37XTAcGxW3x34S6H6q5hToZLwNpDaL1kyfJYQ/8FzOc207w3YFtsYqm87v
tGPbFSwM7nDLffEcxJH3T9qxpVIScnXxWvjwJpMh3QWDN39s6OzTjoZrSEYythPszSPMMACEL6K3
26d1EfwvBav9v6Wmvf7/GL9msTP+bTDUP/7jv/3jP/79H//9f/wWv7b8tfdsKCn+TVFKybWtbWm5
DAyH9/g18W82JwiHcCg4bqy3f8avuctvCZdqXErlyaUj+8/0NYesKUdJrSnV1t/4L+RCub933PnH
lzkmXxlDGY+KYD3Y/7L9CV+ZhY96cD+ge5gzJc7rxVTjDFgqyPLd5IbdOWKVREgGWmqCN3SfZUPx
kGSJedI8dMu00j6ksmuAWqRvVpYcS0K6b53vfqJHWhwz6ZMCNU1iIjJcQyiYBA1GzuY9oeocKvwz
7AZmcX0o966ji+2oh1ciJYZtTJrIoxoMb5fOjDAy10VjTjohkQXGl7V7aMJHvhh46IWpvCcfM7HR
4fY1s8DZ94nOX/Ezn9uCwFu3PRZ2ews6oqCjrEetFSQSBWhTbYFmUWALLIihhy8nC0fvhGIA7mAk
twjCrFNYkGW++B02tYVorg8TZErMbN8vpGRuGciEJ9P34ovlE3vQWTA+65gmZCRL585wCKnD+lxf
YlrmF6dPOKXH0t/Sdw6ef7kBH9/bLr8OqP9S02hGo9JFPsfI3VSMU6y/nE1nF0KIRVDdTpYodFPQ
V2vK13vUVzWoJbcz3mbd2D6v75kGp7IqH/zz+tJrwu5h+VtpSg8FKFm0YaioXtO24fjVY4jul5ct
qsJj3BPAu/4uzWz3GmQYL4Wa1Ks9sfInRfwcUXnI7drNCPxYbDsQdqCZlzff27/Lm2il//ebJEoi
pvbRYPug5oa8qA92UzZPq6v/z/fWNbxdFvL1PZIu6sP6R9Y//OefW99b//D6XkiCzr9of3Fc/utj
pICqmNLkBM1TRJTGXw7QtoX7gCIkgKdrTIdEORgzlotbWWjVlQGfarnj4nFUJx/RQ+gy0cS29B7a
I/y3qBmG5+WNUMKamlwLY5xv1RdkN3rbRc3C3SZ2wpzk2SwbfUReZmMZT/ENTaBl8Ql8nymXzjXW
2dMAcgQHNkm+pdPg4SRL1mym6hq5RXUdnCi8q/Vg7ZsxeRvrmMAaNWfYttLvsm2mZywwTNcKnFP8
vJEKO/2zF/jtrZa28RxeV4GRvZZFxpq1Wpyn2VeXXGh+ZCC8AX2L9ALdKDl3JV7OyUfuXpZKHzxD
fiJxigej6UL2Ozor28JvjBsNZ28rJjCsAzqoew5L6woTYPfZFi35Eb4xvZEXmj5QaAR7UVo9xvuZ
/jnAVKb5NAMSG5LCRH6DCHIcegWJrKIr5Nmw6/wELXsTRXN0n5OPtHNxwfCVWuTKLhcGy+02MxQ5
spWT5ViFi+5A4y+7Q1ajQQ4h6w8S3W2155S3Al37LIijivCwmoa2H0wXc3ePwAxibf/QyyJinUqt
I/9TKBOIME6uMFHnoilMFR565C/TA6bHs+93FvMRoptmZraHrMJFKbJoOJQk/tIlimh6ZpW+lYqH
A/dof6typ7s5eWTsMx8JDzuNd+3m1L/OnfBOzWgsjOHg0rY4q/0GerYI2/soMQ8uc5TDWOGxnfO+
vmFr3ZFTON1XDv7EPPyWGwwoVoCHZN2788cofGjCm4JqL+Om+0MMxXc61tE7ek0Smv6A4N3bDGHH
tICInlCa1aNP6lMxyreJHu7BtVG7DFnvgJQ0Kw8RsPW1KIr2mtAEvJaVwnCbZMG2A+99J+1CnIuy
Vc9BMSegDbR/nC3jFvLzOhdOVRClUD2gJ4xP9AyMa7eMCmIPCqXl+/ddOJKZHmcg+oKBArcaILch
RUfK4HeTTYsOL99AkNyBAUZ5cBPQA00QRY+WggUYtMNLFw4beNPORyfFsOMgFc2CiqFmxAOwBKtN
SwqV4SHKaUwDitaaKNX43aErix9zlh3RExP8sl5+vg/9Ah/bMAHx8ZPM8fXAPYd5DJnJ1aV3kcih
j9PYnGueyct6Ic2svLD5fvZmGwTWmMbQwTyeaEvf+a3wH+SDyc/mcWBZH83iY135P/NAPupaQ0xW
JQcgzccQjhE9ZRSFBhqWDU4KeWDIhZOoAmjYNOln1DLqjOZyYRF5xJxKjWnCDWmIa3ZYUK2Qthc4
Ztbl+V4tJO6V/qUNG/RSl0PBJ+Cga2R1Xbf19eLofjwVdnKZVeif/7xUiIDDopggDKn4sgCsDyZ5
IhYKFPwmQX3pYlmBtPss0Q51Q3xoU6uC5K5GfDD1dIChMm/8mvWoQV2577WDNLnrw60TgpncwKDj
QJhF+MDtNBiQX/8YksJ6tnvI/qH7EhAsewO49GLHaMXitqq4eyDN2VBytt5AGDLz93t8uv1zb5YO
u1d9YxfjAuiDFqBsd6YZ23s/Nn62Nc2aPy8VGKdCSOhEvRld/ry0hGfd1Yabb+fAL2nRu+7nWJR9
c/Rsw9u6FnCYOyY13TmpB3kUJbL7/QTJcj+6KeOEwPQ/xmGDLWQIp/N6mRWbwRB7xt1YyvICMoyL
6wD0jgXC7qa91zXLSkLvZrO+7OcRoVzu622ABKSAPzi++F4xncI+gtFRyaOXdtWVEGUPAG1THzvi
zJ5nAAnT0nHMs/jCqiQvbSXkBSuDvABDwxphRaeGFs25L2V/7pZfVa7zxGHeP4qiEizB04ZkGUEI
ZfhGvk536PPIvtikC106B0ubI63PQ+d9tLMQf1qIOb6VRYbexYNQAtXitYvKJxK4EMwZ38JJVMha
XpnowpXEvdMODeIaNcmTxfpNN0qdjY4HhIHJwH1+8Uw3Iy6iRM1vzTBxfEZxrGRtxEYH0GUqy+ga
YkDZ1w2cVNPBdnGHukXv7A6lvFXW05WAgflous1tXna0qCKPMBX2kVFhfpiBl/vDax3Z+blo2NZ7
QUoMWiJkWkaOCDXBAQQK/hPN6++TKEe4fk4NS1XGKF1H/Wyk7s1NkN/4LSGgQW23l4JQpz3ncn+X
G8tgpvPBTC4dVxZe5MOAzcrceWjruH2kcdjijj2mES2ncMbVtTJWKXqZDbF00LjssH9LWuJM1tVT
Zxu3VMMitKusPbY40kCYfBZegqFKOBG6L7xQtT3EeyY61U111VsZgg0Bi1RfWz4scAgtAuE+IigL
BkHhoKYviwe6m+bnoDC/VLl3peVKlZAF08lL5sMECL5MycnEza7OY9meI9A/F18EHgI2BzmsNuNd
SBvwrjWzGl0Hiwg9lM263qyXPmk/+tIjTK0oXldEp+FoB8G4+d3oCnJwMqayJftnlWfyGqU29SkR
JXR5OYu4UWUdJ3/EMjqA/q9CjtlO64xAm3v6EVWqz9RUEbJgnR4IScd1YCuUW4DfPc4yD0Nkz8Be
omofmE18j6zHubOFSZxcQ3MztmR8WDlUZVgDVo3Tk7KhMswK9sSwbNF/MuTm0n2L8ql6T2xKHWA2
jF6I/bRb5D8sJxuEv/Ud8e/pyQ/opARN9jhN87YWFh7IYU6/VS02ZiLgnbMniwudC4qrKVSP7uD8
aNqB9dyavnhC3sd5ciSDqz83Gh296pPHfpz9Y06E1s5K530VFOURdiRudzOenwocpeekzR+ycYbR
Y1nBZVwuoQ9qXYChWwGoonKfmROZh+UgeFqY6ZASrHOuLevc9NX3NMH/lzoGcSpJeMuRFVLSiZr6
hc3SMejXW8tJqCjoiRULhJ1eydUP7ZH8jzy9NibQkbPvtXhW6PHdgxmZtgXmlu1Kt8tSCTUyH+jT
FAcbpMG57OAqxXGGSy6nrnxvs40+YCv0zWc3dcQpiQF/xel8kSL6UTsdu1VbOtuu6o9lreIDcnj1
1HeURopMjr0lEQsSdzuf3LkIlrSXQ9aWzZshUS/nyNxwc+Q/HD/Fuch0p84d/1iKJt8RfpPsKkNG
j6V2sZQPzVuWMpR0u+BsqGk4IUFwr0UE+4+y3Vk6Z+KJbABjG+f5IWpC466RmRwAcSSPGfPQJyMV
O3bD8WyDIz5G6H8fOMzSOLaAORJZsRHeIEgE+lxXur6XVqHOwr+Pi+0gy+5K0zTbZxlZXXLRIhu9
VGSdMWsqfXNplY3ymAwWPjbVxofEBjDQ+3CdGrJfDgVr0tYFmHuflsF3YwSbUlOZUyHRZEyY1Wzt
ShConqXgkl34OiSTIkg5NWnqsRHNMzmco7xhrUmOXpB/6r0EKgsH4UMpZ1AMgIeyOCTToRqOaVUi
7U+CEYco/hePwwqpId5NFK7Y0aDAdkFNy+GZ+wau4NvoKLUvEfVdJGhleI4Gc2n9UHJEOZL7pq6Z
rh9VpqyjmL3oNvQjuYJOdCTKfkFsGZ8kT+zeq9W3Lo+Hq2iT8BLBEzMWx1BilOIS1iLg1MHYU5h9
unXD+gn2BatfnMUYx1EajdWomCkJYhpH9xYXctglVZLuxv608gIbZ9jTqMSdumZwkNjV9fnPAfvq
w1A9hQ5t9KbCyh4G8K8Tuz92jTFucrzVd+2oBVtaHu0V2Y6wk02OzHZ9VA2cppJZV9ZhzF0ihOyi
+sNUpC1wfk02WT0lWPDtn3Eu7WvVJxzTrf6lsetmuuOIs6uGUn5wu2EPeKy62hkGJXzp36MRIpaZ
IUXJDWWdrCJVp6aQ74IKRMWkJzMRBRjj0aTHBlTgIOhhblxtmE7wABO4CP0cXPIJCr5MuxwITjVu
0p6W+Hqp3GTbhbgODe6sC2qfzZpQ0jkknw5wqO5m354fuhZugU7FBsdi8QS6+tB25fhM0wx7c93t
qwEdJQGH1a4r+R95szltsrjgLiVj8goCobvGsn8CLRycOuIxbsL8UHt4kbQwJOzbiULG8A8mkU/H
WuTiPACTOWv/mvZfZWJZxwEA3rYqxvilcrr+D70AAMuRRrY3cWjITNlf4Kd+6JfINNjBoHBe3CxX
n0L7Vabmo4vOO1mAy3ND4pUt451bdkBG8/KrqnriKvoIFTfxy1u7d4s9CAJUUQ48bIB0r9hqExwZ
YKa6NumPbYb9V+d+usPKdamy4JJmun+hrQ5pLgwF+U3dt1r0xcatCfcaojB9iSviRfF89JtNw319
65ZL0jTVPo6b5hy5IkA4EBvAOnqLoWulvsWzzdflAQ7uG1KR1jXc6WFxaaNn3hMn1bXF4XtHtla0
9104zq0o5l0y20Ae41jfO6OO9l5UB3vOD9u61A2NcVbc5TZx0qF6DFUcX3RJVrbzuSJc7xYondyr
MDO440zsj0EHvma5BJnVHqRQ32ayVxFGQMklN6PZIMGDw4uaegcmk+DMKAHGmxDO6SQqzrduW6Np
CzJ958QqPwvyK+5UVlUvthPhdynTI+preYVR9CExUn3H19jylzzvUhv62wD/+Cki6A7g57CFll88
+c7WpVf3qJTHjJIUGXxlTbGs0MWrnANow6X1bDgmiVFYZg9o9m+Irk2iHmPnOLIrdUsDMGsnC4pH
/pEPGLnyUDisXBMx6u3MHNPJ9PX9EkJpGdOq3Xb8hSt9jvrqEmpnimhbmBXLI6RMTSFsuBlu9Wmb
LGlZ60XHJOxWiF3v5q6mLF0uAcQkYnvRErwYfVsk29kaHoPW0ceVX8tuFVx9irV+rrLLeimVDz86
njh/eHB1/AJBQVHeKqC1d70TeTvaSoqqKbH8U0Y82nrOyEHDg1+y66+jbmMkZ4gO7wJMBGexHE3W
X6XeI99l+WjkmXgSejwGRjIAwXOMC9IEnlwK+rsJVeme/C4cm7DZ7lI3UtciT58EbKQjh7twQ1RF
CKXK/lEJwzqvlYZhEBVRzfPFtsPq3GXioqJ2ekg7rziEnvU6O+iIR3STJfiiC5LxcYe0Iget0A6X
HgQtqEP3VZC9ii4Ohnmv2xGJTixOXdLlNAf8zYywvMCu8Tlxyi9hAdq/kHX0ZrvR+Y+qAmhUuhWH
hToctq5NoSWNaI8EbTzDPn9b95Sc0diFysp9ttVdOrvNZSrJ0rJNs3yO4nsHj24J2ffS10l7c53/
Sdh5LNmNbEv2i2AGLaYHR+uUTHICI6uK0CogIoCvfwtgW9ftO3g9gSVZxSQTB2IL9+WfWeBgxhLQ
97gdEVf4ibb38K2cecExAzchU0ij9cKVHb8ezDrvD0yhnomNMYPHtNzZ/IXXPBMEqWsT9OnFT4Rb
oTj/aeftDPmfGK0bORDqRDr4Y23Q+rr5nkNwW1abw0EfixtuW/x9gbjqS/fpm/aPiSAXt+gD7iNS
nqZuxBZojCMFa/yxZg6IXLP3oyHQZre52MmODoGxVIW8ky7LgA7xrImYhbKJ96+s6a8bE+4dSavV
OeWFEOURoTFQNXfUelMDDZ84irnHsFgnrBEQQqtT4H+4/ZDtKTEqhjsUA9ZSFgjR3JBMa0dL+osJ
U+hbE3p/R31BzEHTVUDYG20odwXp3tfUclv+MNvZ0bLFLdIYp/WN5GT36ul7rQRpZnp8Wj+Qcfxq
jX6iKfT6ixc5P/uOzE4uYSBKlKa3zjX1u/LRtsd+DgoNwEE1RRF/mfpyQStAefdO6W+GNtHFMQPM
NguNu0DCmwV1SXHFYAshHD8QQuvJLGcg6ONfrTWcEmRDV9z7m1pVzRk5TbGP7d86P9tV1VWlAVHT
kpdez38JyUNU8kbazJ4R39nLj22bvuS+m15sQmmhvI3HwpgekLC8k26Rnc3EisyTQqTbXHeSl64q
zG0/CsJqcMW4kbZJTFFf2ybwtn1JIE/vctpackoFqeAHOn+SeZDbDpOTH/RU/eKfYu7pTbE1KXlN
ZNKRX1j75wHcmJbj4ANtANFVZ0tJmrO9SU7ucr8iGAWK6g2UWOswlungmR3/UqZ35axfoLi525RU
o9DSq+KGetCXgUZ1NBRXRc1z1QVjiTQqU1ph/qzEnBaClvVCuu3xUtU2Ld2xcryK5IoAKi9G4bB1
MgXTYR53yOmWdzX4s9tQpR9OF0/ANSXIj4QpTYtLy9eEc8OkATy6L47mPKSnNo4uaxMEJObvoMb0
YQg24Ow82NbgGgHPoX1PpMfEceRM2e2+1fl2xCVmYdoxL+v60USkTnRZT1d/ABrybKMxOrR53hyE
7X4gGhsOWuv9nnyt++bUwzcmqgxDFvL+vIwWI2t+1IFqT2ZOLWBJAndj9uPnoCaxEDwu+jQMOwds
otN9PVR8gmgkgH/h6k2y1nqoTjcfLk6vbaGnxg654j8yzrKzVrTWnb48XPNVOl03wAdwq5UB4/sY
sRqjb0oKvdX30zilT6kBzsK2Qx5QwsRAcxt9h0RkuuYmohxNV0fsEfW1ILBsJyfs9QS4iAsCCHnA
xPeZW8hbtbk6phBluc1TlnAC2kw0G/nrigA348SD5thOt2KyzT2TVpdO+tUDTQZJdRqZKAvn7QiT
6DWOuuDJ6b9XLmDobBo1uB/E4VR4srUYp/v6VWVegArLu4mRCX7sfJrzzjj19agfaBTYPZBVaOZj
+W7oYyjyYrpkGclgXoLnxVkefy3qESvN312N1EGwO7NKLuZAUZtW9ygo4Q5WZfMs3Prm+213iYSE
vWYCemEHaW0JP6fDqzP5EvvlB1YHcBYzH6zqoJ6Ifvi5ev+wTsPDZTETpRmi0Hi4pxpoLkYePdlA
JXL3TGefNXVYyc3gXUcfc0BDg25GucWV5U5xTREFHOo5s/vrRMzEGQqCf+nXEalIxoM+0YE4wj5P
hVecer4lIlDbDmPNs1mwlnKDqYc3lvTEn0OD3hpcT376dxyzfqW7ghS4SGf35/kV3DXFZy5m7FPZ
KxJX52viysloL7cj6D2xVEG+nSa7umSR5y8Tusz3WTzoww/dDtQ5sNkA+4xvZU0ZG0Bvv62HNmvN
HSYi2vIp7e5mUJAiGZMGM+sZNToxSTcAHHJfqPM6yXBmzOvR5C28zwzEAokMe8dFxdezpWF0ee3T
MT8h3ckOU8UKigfrTaVl92Aq6Rxs23gOvLETFOP3xlLB3fNTjU/0u+5D13IYIR0S07Zvjmb+0nJH
krJaRvjh8LwHRBdWdQsL1Mx7xuMtc4ulsc2XFndU0bs16uQs2GCp95Mu43tgJPUe9cYRuMlbvhZW
jvaSkyFDsBBknxEggRXn/CAT7CXycSOwKWCitfzaUf/vgykiJAPU2W62x5c8g6gGE4lEhSBvL3yK
7b4o6x8NNPqzvdQT61cKhgqRrhMRg9FdZczUWRDCRU+aE0TK/FF71sIFntvLnOkQ55uGs1yxpouB
MIVCz2CWRKl25b1ORkWB/dLqTXmV3HtA4ryd45LZYQc6aclmJDZxHXls5vQvMSXlpf+/h9kqFPdw
AbB0yoleJKKMmD6AlDyCCARiYGd9Jl1vwRMW7qvIChJIeYtatUCDE7X39auepNGhHrtzUBkMqgoJ
F6UfAwfppN0sTLfc24HXskNbmCCukqg7zHUacVOxQCEL9Loe8MHWR4ERN7Cb9mgW7k0Be6doJDfj
VFsNexADZFc+MZtLEwIXVCrfpen4aD45dFIE59xWn2gCo31cWGQXLYfEZW7bFghj118GYxzwApEX
0i+Yay8PjvXpYSw7kMAp737FTNm26Ok3WEWzvR1BUJKeRiNAgYecvjAuTu/rl4l4Ijrahc9DhEDo
Vfga2hSxUu55nGF9YIQ4kHFDfGRVnlvgP8dumdm3y6GbvAR+RV5vp2VtsPgPWAwWPpra/E7BafO3
J215S4r+pygQHMmideCYEOsJeo6cQEeee91yuKBbTHfxTK53HsjQDNzhGdu1sXdlQ57j8suBK1B0
QP2rxm8AtC6tzxhi0XaIpcfSk5dngnMsO9SWXWufutbGXMq+fw+YGPpLPhXDfmJHpZbTPfIKrzbE
8r4iqvYIR8HGw4fO5N0OqCIdkDOELr/a0stY4s0+7V0PiZAsJQVK8uYGOE5Yr9jww4rqwYiqvJNr
xUdNcoQUj6zq21eW57+rLifhlvfImYXBrgYAcmU2mpDr4iMQDooKrwPhThtFk7O19WE6B501YQaR
7jZPNZYIRbpAJQmBZchdXbs8UVvFRHPH22s8G0lXHDwxcT2QCEaxnZ8UFRFTBjbGdaqfEtrwM7xL
FmdFpnELGt225U651svBHVBylnF9crKmJytr6i+DgQ+V8v60JpfomQ3mwJpnHHkxBpw40sFl7Tjf
463rhujGlJrwn0Fe1kG/VloAg7Wc96pXaVeafP7uhdKgK9aqlR+A1AHdaAwkqnkytS4EHTw6P/Wh
8sYTwrYif4ha5o9ZkizuGCkJl0vt6/oFsU/ks2Bp1jrqa0IyQnJTmkthzNpJmXIsj8saZ+1Ih+Xx
QHPLezvh2zDvk+f1kJWuPLuzfG3LVP3HEozCMQhLDIxhutQXa9RtZjGZM+rkS5aif6MrxFUrEJ1b
BjRLstrVPlqC5xrMnfw8CdsUrrw91P+BtZcZXJFasEReDoXpjVvbAMOQJs0BO71zg1To3lyLWd2m
seQnnCCiqBZop1HEEKM5FIyk2L/NOnYlRnhFX/PyH9iwkR8H3y0v2z3ST+8xWMOrhV3nDL872aU9
yod+4ehBZZVsPVFOMxvx5CF3p1fXhKuSlYS58S/CrKjIoCo18zWmI7sEueTgKY+d8LdoYqATLPFd
jmXPw4Yl2s6ROZiumlGOF2dXux6sQ5FYbxMOxZFcFD5guRwihbjGW/qmWlhMjNmYxbz7UXYwZRHS
lKyLjPQFkcAZW7J2igp50VPbPY8sHh5AxwI26l61ryzuRbYfFTG/TnIEH1qFUeJ+G03xUuq1uI3u
1WRfdimXjT/WzWTDjp1umsjUVPON/dxq3saLcQZttD7yNxn6M8ylLFTXg4FuOqpqMgXlDLvQRLV/
0ZdDCruHrml5pQj8F7umFXAtJQqv3RS36NbGtBJsUQjkjQwJdYlhb7SMfQNpMVHwp7+LZbvCwGwI
fUcOoRNzG6wHBDM8v9RiGhh4U+xYLcQXuyhy5jkJ6yRSMzauZllQJq3gItlmXiyiA9lh79QSz+Ys
6WeQHKJL7GeM2KI5DSPLXUzK0nO3Uc0cF6N/xwvcnZN9ahdfeOTYyDioheiBPFyMZO6MEbKqPBI/
It4N+6Zs5AVCs7xUXn1UnaVj49UW3oCv+qtmIXkDp2iaEgBk2yBx6zRmRSB6du4IQo+pD0KjdTrp
QcZepsoEKc3evmziLAjtAVRor/ZW5RAglPxVIGOxSK5xyb1LzUPSsgVdD3lH2CR48PhopJn91HBc
Wulr4c3jQyIbD5XEyEVLeR1dLow6MuMHl+0HDsUvEdvGKw6kCha4TtID4RSbHm1E6MepdXDm6u9p
4modySQl6wjfMk5LYgNxuhwMjWeDz/L3Vgx6B9CCu3QtRNIkVtd4SQEtpWnD2sFawb067uYmQDHu
9PyPidfoMEqUDAO9YjxkE4B9jDxY3PbU4F7j4C7PKEdUn8aAwoGU0OWHLPnf5rTbsYULrl1ZmKdo
ze3iV3xIL5kdpzSeJFelpuweOZOSHhfupi+46QttaJ6GNkQPUnCsnDdCrDMub8gfDCmgFGNd8rjN
jLnAMrxFJV8eC2t+0RcNZG9ObrXR652nY75uhxRZZEPuGwwypP3DmzH7tD45DpztvNQTNqqJi9da
IJ/YizjLMNdaDspQl/9dVWgvDIB/PZ4uCjfLdG0L4LKrm4Fl/JdTAgkY/1zSLw6NaJnoz/HRKwIn
HES1Haamexa2/ncVi3fq7BHwSczPMefmEh9YJEeK5Avqp+nc1fAvhpGJcjvi9yv0nBsbdneS26FU
zNvpYKI9HSan1KYtg+JzWS5111AnS1J3edyiG3eChY6bA2OBwiXiTzrBsM6wIVasOOfZsV6mgnlA
HJSeuP1unJgdKI8eYI6JHFRJtwvY+WwCyWP5fz9N1qLz/X/Ok2276HaJW4N4ZeAp+S9jjS9KZx4d
MPGpv6xF0eqcfE/feYNvfDBB7dl7Ra7/NZM3e3CCqg1VoBMxpWqa4hEt/Jh8dLAmbp0PqPU1qxmt
1o7SX5wcStbUM27zE+OyAHjfiFNdovvU4ohgRDQBnrNHR736WUescEX+q9sxQOgJW0t1Xz11FZaW
Nf6KgFEKmMUY5O2z3yTSDh0WcFk5+Kc488Hui0F6e8q/z1xNnO+oc6NTAwxCqxAmjnjsDE/ARvFG
7PlaBFanGqyXiLCRYbCfwMR2Jtx0NtEM+INy0pgVLq9+K62ejjF8+K6wH4EqD0njweTA9HmspiJu
wpoxZNsVj3W8qoYMpPpomW/kEhlG1OBupnrT7QlMTOcEjLcs/WpMPPvdlaIgvWK4tDovfld+9Ik3
nKPeqo4NFY/yBntb2L1HjkjRUJg41Vsbp7+aws4OelkT/zvVaP1tjy3S7OMMtGSEn33TMdq896TT
71PpAAsrJegsqfSzVSVt2DHR3RoNReZ6otcpaYeKkLl5nu3+WBvRx7i3UankKfBHECV6HXwp+Qua
L6v0UXyq/LvlS/Sv0YDFXif6OHNkcr+xjcqAnOLL2LcCKpYMOnmYl/Ou0DOFPLvpO732u9ZwbwQd
WsneQaSUJGnubIRZ4l1cCs0G9EsxdXemcNrGjRNzp7z3NTS0Zeh1habPgpk+knGXty+c8acYxvGu
bB6fnaY1W6FGknrpOIg1LkfaksYcf8+l5h+gafYbqaJxHxkF+sEgBcG0fDp67/8z5wWxpGwljCZ5
Xe16MygAzAzs/fTK36E8z3arpxIfdbsttLnb5biIH0kuaFnr8b0QEYjyZNhZZTDz/Nz5bGa3RPPF
r3E7qKMpLeuPfdKrMQ2mWfTS5gw0129q6mjDRroTEkf64aSnkxnyL32JG6+5SmJgn5FlfOEY+STD
Uh3XdS5s+HgbRfABW9DgLEpuyqD+Aw64g/2nP9YD+0MyMAwUIcgsyDvhKQzcj3SXPr97M6CXhjcI
gtVkOOaQKsJYFMZhbIL0To6ixkYQURCr5l3FVfC9Y5yJt+dC2m7/6pQqO7h+mt4TVz/gfYmuppT/
QNNzKW7EcFBEDF+dSsbcFW16zhWBBIzLnG+4it+yDKbhnLwITTNQ19MF/MkTSzOipC0tKS5+41Zh
Xg8fTsN0pmHftAgyguWAUDsPDeCV27WkdEeqHm7gTYMp13aGFx0a46sYOZumY4YlGwEeCYQ0e81Y
34j/hnugPLQ9CzFEX65QzD8kQsVbaVvuQ7R2+Rpo8nUuxqPMzeFtKYmOZupoEHdYE9RNYezX92nV
sAMMsIuFPVXgUoiT2uzc1pK8PY7xKGGHgyfnle6+Ufs5CHnz+qb3p15ov7XEQ8NYd6zubcVp51zP
W9uFiLcOA7Fnm2e/7O9r/S2WIjwS+rS3u+LnWuH4A9xulhfxnu1bvhnwEe3XE6IoCgZEG5fekuP/
z329yPH/88XqsWvwDLwXHk4qW7f+68VqaKPwlIpb8lArIHw+e8b1kC2auU5Lv/dubdKaIDVDo5Oj
6Wpz97VB/XSvO9SygW5F4NH7GhcdcQOxyL7glNnnBMVTWGkgOHyMp6YkwYYsqZEuDz3E+tXodgzz
Sf41M0QYeVS8sSYbH+sh1Ur5YIpth2DJ5936e33pj5jPOPRd81fqwcRKZYEXY8D35OTyLlv7HND1
va6/Bbk43RoVT1hv+b1MTNUNW9ilrzx5zXUWCfaiC/r3ly1qEXDJTRO2TmyeV5eGoVkGKzd+uX6l
d98B4B44YxmlR9t8TqODKs7omi1IsTer7WAY1K19Z91M1mwfiW/UAYKdOa1goSz3tbXHb2jJDtAu
5XdqfKK7mQoe4E0LDCmoVTwg3NdgOfhVQm/itwZKc0n+W8rqdpOaqtzNQQXJAMX2fHYWgdJ6qFJ0
jf97OWH7K07wPy8P23Fp4QI8+j7raPO/Lw+rJKt+muHRgx0kK9rybnzMzS7W0iZ0PAE2SmkfmVki
NO6C7CVzo2+YWEooCTHBvFgWbkHbTDfQPyb5tXkxO6Dv6QpSsJJtlflHlnTR3SHMgEwBP8PwTgpq
1Ntbz6XnzuoKk+UifxbJpN1cFpoba3D1HZyZYd9AOToPjvMF+VDb+0M2nk3NB07DxbpzEkORWdpc
0X2aN7b0PLJGGNKN5TuE/4kvn+jnPq+dl1OCmfRYxDwuhZUmbzxs84NGONlGt8WZ/ZJPihR5n6rw
EJZp5iMDRXWFdjZsRJkNCHRz94A0Qmytvwg5qm5TFQUXnoyhC6Zhb/vE+Fq4+th1lQTI9V5MYpTb
vaay3BTOX0PTRfd2kXRRk3wIyzFOROR8D/og/VI6hkOgAg7aWhzeest+k4pjqVrH4t2cHox7skeU
kbDQTZhYk9nNnjFW98iRv1cgiNGpfruwU4gPAsM7VCZJqTCyQh5s2c0p5acGguaCK5YFQouSrCqL
4dhF7ofpI+61W7s7OQXfMXMXjL6ORjTP0ovGziA3k+yC+lRda1s0oYBsrNGz0dP4z5XFkw7MQ7Ra
knE85cmeGJL0ObpWCbGCsDCX/OytEwyfZtacBq910A2ksHvMSVFv2eS3R3Wx13BbwRrMuB159s92
XdwcFsyEo/ngFzxkZPpZ13vrPfalcUjoSLYl5qPrOMq/x2hM7oU2PsoKKpEEbvq0y9LfRlMGc7+c
9DORjuSVovyLu7r6QHL2giyBUqNNf0WWdVK5vnFN5dwq4BivBgoCTJbDFPq6t/Nyou7xPEeAYfP3
lV0f9FmYkO53yci7zE05ndqyi6/8MfNEFiq1o29cPDnzhC0JYfET8Hq9HpyneEmwQsQFas5IHzFh
ycyDuH98tpSHNshKLApzziyNAxj9rJ+DQ5zpUNtRqL0vSAzmG5th9tQ5HVAzjI7s2EX38wMpbX7m
RVRs/OJN1JF66xqWL5GtqS1zK2PndFATmJzFYYML5U6rwnaT9MenyZiSteKkzjGhvXttMr4ldRGc
vDnjYVBWINUKXL/5kk+tz81rIjJi04rgHlj+/C5qQa4Eqp2DGylgO0kQP0pQQ/sWorSH1PBUkI79
DlmkHIS6e6SLlx4mGjdbQprGb+5kyh9IrIg1rkhisynLn+1IwEjr7D0AkspR4u9lTS6wFPXejYjd
4DZh09s0LkQHVx+bPVvPAfI+VsKqyssLlA7rUDuVf5/oY3ca1BvkkQ3LAD+7p2ZF7ZdWwTGKFJNr
u4XSaLAS6pn2bONcofnJhvZ7WTraoRnLDtkTYxkBj27bLDHqNAP5teQJojOHsSr+AhSxYPTiIb3G
c55eZxLiNo2t4FVLJDR/liNl1Ew70EblZdZnUjCCPtpKrPNcdbDJzGgMNUNrrmSTf0CfQJ3CkJU4
n/YERFnb1uSwhqsbZNSBsHvaee5LCCeW8H7lrv8Nt7J1IXmHWGjR8O+s5/lWo1VBsNu9mFl6ayeA
/F084N4vaX9IVX53CUyFJtKmIWyj7qGV4hMlE24HiWiIJYna4yRm1WmyGY9avfuI0vnejc1vk/B0
1huBHuLoX1JNoGNGAeLVIcp/DyWiO4hxxaWYyhfsxslL00cHBzfZJZ5PQvQEZhKQYUJWTYNDXhYS
X6dJ2gLXARzi6a+sh5RZNT9c20WUPAU15Xq25COhQhEyqplrzEQfzDNx8UHAieC+ktUnNYBxNSHM
3MyJSCSjly7x2inPraL7RQyFt1cLAHHgyXMd0WeOOZxxKAjDtiV76KwjNNrnWfcjNpsXIpS04+qj
znrFheaTFwBJuL+sB2oZxYvkGUVjtemxzh4M6VS72cDJbWjlpxFLnPTKRBuDn4tVHoAmniEbxqrJ
ow9+IcJcamOdqQ8gmZUv2zoq2K8XVr9v0OCcWdr450miMftzstC7H/8dLU6le8sitDzlMIyXdnQe
qhm8ax2Mb+yvA/w3itE9P2NQTOdmqWnEcoBg3m9ax6p3OFOaqxuzJbdYtUbL8hThnn0uBUqZerB9
LEVBTZbHDHttUxZRAu7SwzCQJdxzqx+s0jLCmkb0NK2AiT+UBkBu8Q9w8v6YrWybuCY7mEwpghQN
ghyhlMtQW1A3o86OiNkETjffuM0dK6Jhch10+9kuryEVp8tBUIUOVtzcq9a2QWN4JmFXEiUNL4aG
rvM2lsFXsDVmVoMy0ZILC+9wpCunixyY2pB6vV9npZ1uPIWmkzohE+OGFAuLRDLvirLvnqBM0arg
IQiLRc3HI9ycyCJSeJLA7RUg/mWHoWVdvy0H4isZAiRUrIR+jbLNb1nln/9MoRiPtwflxow18tg8
FVNBSl+Xl0Qz9yhHe7ejTvDBSzaZb17Xg6wCf2+77VMjA1EOriKzFrFU2EIODguFjgeWu6h4rh9I
iA3GrSKdGXyDcaiCiYzA1PuccITj8nCYRuPc00ejfFTTdIhGlHYdOVibIGk0Yvhg4lcT+ypz+HSX
KWfDu2wixv4I5eOg+b59sjRAUrgemGNVNcnzia3tGChHIyE0jl17N83XvjVdUh8HyybvEScNtNKu
Y8Oe97u2xt/Q26QCGQbOqX9bNJCxhwoWXajPNaQ8zSrfqqa7Cg0tad9X0B4ygtigjRNRzys2aTN4
7PIhUIFdWiGb7dqOTvj4mKJZp3mRH7RTcwc2yLxv/EvPS3yB5NOk7vc2+V4s4Tk0IWo3xln84U53
pyruTPOqF4jK7Q3c/vdC0/crQ8QagvKtn3axYbAmLoeKVXdsfSTsD8Jsmn7mpt+EtL4EA0wJl2zO
FpbkNLLx/M84wS3jT9ZTP6ylrFEb6mbCk0tS4ZzdZh6u+qJ3NSgdjmLZdDBOI2hVnqQF9x8JTPVW
a0Z71HG+h8DR9zqIyJOHOfbi+xarWwKZbAghNz0ryps+9b/ypsX1q8hzcczZ3q0LB4tt+64VOP7S
2tHsTQG9I+wzgoMDU3zz8z7arw84sDLpYnTYIqXwr06tYe5NeFnFJG11VIEQWWrvzLY0IWKa4ZNg
ZrAxMjHciwxK8kDw3Y5Nmn1VaettBlVPfx6c6zdHZ0mEXoIIoDGpBP0+6Rh6UqX/QagVojWQVzjW
PUGpH0M11kwXxEtll2FPtZuncX5bskow/6Z/Wx2q8t7s2XbEvc+ijwe8iv3hGLS/OtEyCBji+lZR
0dEoLYS2zi0Z0JSu8dR102R2aZXbpi+sY5EH8abWCXNj5gh0ngzj7kJ228ZFuXLSMu5c7KW3qqVP
dDKwIZSF68FueGXF/nwjiqEEplSJPZVeizg1769sSRw0Di5pcU36OrpSu9h9RtemciwRyyPNNDE7
9nj0dugGytDiIbBPJj25dwPZF2AP3wpNsQyZRHKACfwTJ03HU9UZ7/Ro412LKroHHq+NMdNqwDWE
4pKjD8QlVdO3kg6LHwuiWUY2TjLGN1I/amTWkUEoqMWjZTmsX41ISHbp4jIkOg9zw8D4LFsS6Csv
JjSn4z84rAkemp57J7+SCbPAFKYQ96iP0eFBgGKuiLYSdebd23xSSKLSh/5VZEX71c+6folHdvWj
+R63nP5+jPUX+iadPRsq4AmS0LTwpSM8fWwvnONswyFt9HY8DeXc3OiFsRsF9T2jKnvonagelKWX
TqizsNGbrtQtwsfktk8gx0+e/gz8zDh0U/lrSKrxH5MO9ey77V8pGl/TL4KD1iXvVa+MJw7Hp1aC
mdJM/CVtpAc3u6FepIM9r2JW1vj+QRTAbRbL0SoJrnDsnGLn1zRGdFAwytELFtylZU0QlTdCfcmJ
dHV4K6G/V+zzlnKDVZ1LbBgWjaZAbZRMQl6njPydehYvozDyJ/tXqG7KAA2dTkeuRGNb+KX2UBYS
WiS7uBIYf9YBbygcOHu/5vu3/FPMUM/dOnQ9Rw/doS2RR+W4S9pkGmFKN2R2M3uoNo2eguOex3Zv
6lN8iO3xty0t72pJyGPMdslaXgzrq2vd9Wp/j/4B1IsX7FIthhdmNjRkZjNdGvJp1KLEXw8FoKGj
8hKS3UnBqVpmieVKLwVb59bcMauwdK3dEDTcSUYz8FJXOsBQ9A3rbrIwvw2TxXsK+OsBb/dnETX1
ZT1oGArJK0pJShfmYZZo1ddDFOVPLxGCD3KoXeSaw5XVVvcnkmRNKeGeOOrmDCKvx5xodNUtme1l
vo35SLJvpMTDrJ8ZMXK/2kL5nNBE+vqoTVu3jpAWQBsCdrnoz9P+S/VBeYgCs7wuBT/7e52wn0Us
V896uc+d2th4o0YQANoh/NkWmZCGkNlDl/5vGRks1zpT7NirTbthcYUQMH4SzdxcqjlT54g16NB4
r72a4hcmqiNjwYIUagSK333r5/Jp53npf7JB+uFyT2097Nxbv8tHLPkEqVZEJs6tYd0qy/nHZN/5
MVXCupnzE0WgYo8q0rCJ6d7dxYFftP5MzAjx1M2SH8qLe5FnTyQGZMV4WD+pxDW/luIP96nCNtJA
YzEbs7hFIzsQM2B0ERWOCh1tNk8KCOykkwqWLNhQR1hXD3jcaZDt3U4Dc6nyklNRkkCshvzH0J9j
J/X3OmDaAx1QfqmbbxHae/DQ0AygL9gK/y1JHt8a07DO1XLIBmHsTdt8X3nF2uT7O0Kcx6VFrs40
RLeU/fNdZ71wMwj8JEbvitLs/xAmKlPkqNJQApN9dZlzV5AFNo47N3Lw01LiJ0Rd38hxSe9Rdc/Z
iz6jXHBLwP9nm8Qv+6737mnwjWZsvEZxLa9Fj7irYiQPIKw6NP2Qf0Coi1/U3pmzW9IL+beW4vUN
GbYcNCraTQ1y971PfflqCvIzeXx5gNhOaToFVwJjlnhCss1i9Nb3dDloFAJtMJOOwnpzqjmFa7ek
8LRddIVdpk6bes+0H1sltsZrKoIXEjIkiA4W875WnzrNSB6Aj0PJpX2uFqHmeiCHory2CrWdkOgA
1x9KSs3dR+3wTx4EP43cyg+mkUxXJ2pKfoQGORV66RfgXcQRz5AGi7KEIpiIp18SIMlTcP5wYvkg
qvqtZ/r/tMyc3bg5g55KsuA4mu1fdh9nZEPgmkXf9yHLOH46yFXAZfTkImo6HFWLxxJjl+FWL2AJ
p1LDbTaubUSUSZJoO4KNWG4nCaspIb0D/Ye5Z+jm78ektz7RGuMijM8Mo9XfVpH+JLbUfZ0aAzi7
jfLdda3PxddfmsgVek29OmnDkM/gWuaN9SALKXvFPoRvUWHU1Zf6LjMqYnos6+dc+uYHwUxRaOQ2
l/ZkOhuXFs0DA3HroIpUkikDXr42YLLb5VhWHr7RkbM8FcHWdOx/vFZVVz1I9kQ5RgfitJMv5cq3
xcmeI8cgFgjhSNbi+bJqqztlTr8XC5Yb2eC8axEz8bNlxhMtufEs2FsX5fCt7r30xEVcv822Ee24
g1FRVQBUJqd9tjSbl/VQDbRWLkm+22SR1aSNbdHxMTQGrN7C+mCH2WVwD9at25+DPIwQPf687NbX
3urSGvVzj637QiphflXVyIJ40I8y0n5pi3UPuEYcmqUCorLMOJSdY0+MlIer3S0falG9yTaLcfCp
AyqdD17m3s+Ty5716jNsOcSJu0UkpH3Z3kzNbwXz3nfpr5va+TRydWfpm79MroguQVD8XhcG9nBs
iB3bWlziYZAEcF5W8Zs/6umhFt5bvTj0Vl+qYyckT5h0rJrUunuaii3gUz5GDDhHHrk9FXgUE7ci
kzOxEgj5Ikw504wjHqdq/HB8r9s6iMm2GAO90C+b+Uaqy3HliqwHTBZkoHvJpbQzxEZR3L/aZIaE
VoBlRzQ8J7TYkXc4R/o2KQm0MIjxvrRawDXh+y8Z+r770I8H7hr/JSC6fZP0iFBWjzdY/fiG+/d3
VtcmzpQq2qwnNClk+WDYOeCsms/t/1B1HsuNK12zfSJEwJspvRcpSmozQbSF9wX79HdV6fxfx51U
kDpxWhIFFHbtnbkSPPe+rVyqey/HbTuB2VpDCKk3ZmwTeOVz+ay6TicZScovDY6+504SPzxSJHN5
3aEdEowUInYm7ARyLs3ApfXFF2cu9F0gNT+eXMJKRM3KmLZgCH29tc+xp7M1yv1RvQrkJpkl/bQZ
a1Tiumy+DFKvSkwsTUSHePhB64khcidmrXPDbFS+Nd32RwT2bq9OvTqEGyiHA22asGH0TBZ7cImA
h15sqYtXr+LEbY6Nixg+3QAiJzwsuuZ2EF356L4LZBvnsvXzY68Rxz3ZQEayRjsw/G8RaNm0UVPa
SBeY2yOw0y64xon1h+SvCcZREjw1o3qJtCH7blXTOex4VEzYZF968jcOAm3dCddDfgXic25n6xWM
7CXW2uks6AFTiHFsUJZT4l8AtDr1E6dSfszL4C3NJeI1ovLgAe5uM7gFSD+/el3t0OIjqinLxbO1
E1w2do8AGifSU0ee6ce4sJfK+Qktye9m+vy2LzYm+jCC2Uh+VfP+0iWatsKfjPqkoi9fBd4xj0eM
brGUEQb2NvdpudKTTa44b6n59DO/kH5Wr2IXD5ltVH87k0wxQ3In/sEn2iF9QTpe7BNpfplS1yLV
aplP02vlC+mQc4npXiJ6PaDgkQQQAtns7cnTOcy09j2Nae/DF9pybeITtA1Kiyn2tENvUxMGo+us
OGoGD2rk+dAEGBvoAnjXanD+5LFw9uqdR8+1w/a4CmohjkmelYfAnAlRKJdL4AHk+Ye+gY8UH5D+
f+Vp3V1LuYiOjNOASB8NEOxWkcFE1pu71O4q0tv99Io5Hw2jOz2d2OkvDpZUi0TMbybUJVjYX6uM
AFdYox/KUwoYYG3FensJmRze1JcoyN8Q2RB3WyF034ZybldIaWsZJDvP7dpTnITkCpDkRlqi/YrZ
okbZUEfzWS1O3yY0lg0SbHuOVPsyTe4uEq5DfYjSqb4og6x6JSDi1qRKHpQ1E2UgPjzp1MQAk+9n
1/w5aW577G3jDaHCROofmw99aLRN8UREsTS7a+0Y8Di2L+qdQS9i7Qkn2eQSrCAU/CFueXpUkV1u
WoQLZz01bdgn8qWdMV5s5H5PeDRiW6kyVIsrRYeF0V9tUhbHGVLOyFA53o7tyJPbeDfJmDobbRE8
zQlKms65YVN4JJD2yQDavhfFJW8CG5kP6umjOTO5cIWPT5/FWbBOZEn6My00ObxCzgkiyjqPwbCm
z2YhX4betfJagWJa9MMmFRGdS1m4a8jDNmHNYEPN0NWiZKvZ/HMGTH9W+4Za6mDsj1nfouLtqfXK
+TFNXf5h0EuZh4awD0HqrJe5o+QP3uQcXJRZtVe/feC79dZC+oCjE2K7FFBDUItbjc59JFY6Ar99
ao7di1PD+AF0Oxm7RI/0rS+F+v9aiOyYiD9Nsk+dmt7CBGk78SkSwindeEZdn9VCtcceXoNsiYfs
7z+npnrVDeQsh+7w2uhMwaoiG1/VYvnaW++DEzG80Xg4GoI0fBx5NyakT8BqCsag/lmG0yEhpmrT
5bW1c7gn3zxnXuf0AV8x1Kx9iGR27I7I7bx02IaaQAdXCu+kKCEecLUdabBfdb7jzbdh2qqlnYo9
gvHveht/t7Ww/QFNZsMAdHovnXxENJoiDDFzktTR/SGuwTUnakKsG48DjxtjsRp4nEUuSp+ld/Rv
ME3NtddFXPYITz/p6xHx1Sv0QiDNUqqOVethyexr5zhLwYpaXDwWF40RWWc5R3ZInak1ihqRt7Kg
QYrHr1tsEx0tEZr1+g06b3eyE/uRgJBSg/+c+LZPCYB6OzYynh7heRiciCrBFi2ZLa3JbDAYZoFu
gpn3Mse3OB7HVwLlwl3qM8WtPWHuKxAN66Dxkkdu2Ml+QgeNMAlvtnoMloRermNQCYhh9PKIp/f4
7+HSQKY75ONyTt5VoRTlpXtvsuruRG1N3LszHdSIyC7+lH7j7jXQ0/toHmOGTCLC6eu3Zzvuj/RC
whuOr8+4HKBT+k2RP7IWPm2Y4t0v68jc4aQo92rAVDkyjilllKsPjfZiUFkk8vxXJGCX/LhkKFa2
4aHRiGhZpF97ntvfSf9TOMTcBTkD/5J+3LpAUHe2Ku5gDExfEvL7trP0+anRcF2Hx4js6Sgsn3iK
6a87T4BVesv3pLtr9v5vp1n8W1ZgFV44Sj1wvHYb4HOPnqCRU+pEUnJI1QQVZJBWtHaKqD8QfpAc
RVm++ZzyuenTcHHz0DPmIBC2Js1AcjzmpG9OU2ulJyjEnT/LjGM8wqjOIkaWeJnRNCAwUhK4LHOZ
oIu63qp6TS0WztuaaokOOBYuPzZnwSYa0q2dw2dS6FmyCce4WLvAFbbVHHnHwRQ/B0lHtgc5tg60
5KQx8XTQ28qGYHMsQB482iL86WJRuhojs6iqD3j6c56sG9l0YpL9Ix2wE/mlC96C/xuTWvqS9fgH
fOPLvyuHD34+6RXCy5UzpsVXug5UpBMOtIXKLp9RpRQBDXqXCyNnnrdHVvVKuH0NDSoseBC65rb8
rSaHNmG/K3o+fNgREXMA0xhtxFV3nCYm6cKchyOZQObaFl13xe5MfrUHFSOhy7PlpD2+6XVFWIpr
c6/zUSAWdp7dXP2cCTY+gJCI93GmkY4iqwHTmMMDDgJ7g6b/WztOw5aYBkbLsdddrLzoVnVUTS9T
PN0Qf2YPw+5/TUnWn+gtZY+gb2hPlYaxzXqisZH9v0KSLt+DGiWbieorm8mXQw4RvQSmp90KPcnP
E2JH7NLbjIIUDPxUipVd6H8NAwlO3ZSRzTDeJNoxGP6MvfnFSvwIUwzndweLxblwmYCPoXXS6cCf
1Ct0Xfk6iLRgHaDklqYJtUTUQec0QcEZBfmj02t/ZTPv+kKrAw5XNiL8h1oFzS1dR5IrUPXecB48
zm/2ABQl0cz6uvhRQzQpi9eXu9gvy2MjvYBGaOKaWMKPYBhdEBjs9dtQPmnV4raopm2Nqkyib8J9
5bftXR90sU3smlhq034VdjifCmxb5IxJQWcDG/AU0my8pNm4G8Ti3hTMruvLGJlM1uxFq9ePWkN8
a+RVd2iyQca1hVK5RqrcZnQ5QYROxnEm01DFS3xHm8fDeWHrWy0jrRVEDEdVQqurtib0zg9mgrlK
fE6HpdfI48EFD5wkDU6RkR0dJwyP+cipRjQAFJVUmDq+23SZzO+hichevpwVVKCVlpug4R6hA7Of
RWExAQZCs5SoWKVIwzV0phNVS9YYklf0WVrA/qKhCzSyTd5oMNOE1X2UHwO7Q5kY86MzJqZadZZ8
ageXsMv2KW43AoU5hyVC+Ns8HOY7kidjBwvP5dasDlY991STMX0xz5q27cAoKfZAfSjMu96ac70K
UoSZVaaN6xov3UWYg7aew5oTXZa1J7PmoLT1Q3RfohgJoJcXWrowOe5CIi5Tky3WlEVSMyYmg5/4
FQpOvyFiDwF/ntWv/XLXKmBNBNcl55SAaSQAvn+12KZfLERReaGtVP4w5BsNP/Jy6sO2fpbgAzZT
HhZQH3rxCt/pGJgmNURrx1c3s/V9O5MqtSBVuc1chRsj/RX0dnC3bdPdD5QIR32h+BYLj5fUQMcC
acHZ573fI99LLP4h96BrlWAfS8QrEXIrJDY5WSOQtly9FM966FARWWa+7ZbWuBod7V6Ify9l5aQ7
dEa9lNwO6FIGmXLZMKlwQu3ZR47/Av+Ubc7k6alGkJ4gBIVnk0WFx54e9G/jDDwvtGlfmOyOPhhg
8v6CL8zqxL1INRw4yLCfI/gSoFMQFtroN/6uYg0bR7+Tkzxua1Q+nxnTbXSwPd14jM3QvzKP3DuI
++BRjW/x4u9dszXw2Aifblbo3tu+KDbORB1Wl4QYLxJfnDE2sDkMf/4mHMGbmyPRkUhmH048iGug
eUTwEV237YUpDcB9+ccxxW/aIys1HunIlbh3iC96J7vU0Yg2ZS7+e9V1Wor1NmMYkZOT0FclT6LQ
eFFL5vIvEwnar+EK/F7mynhLanSLtQEXobULTAyd83RNW/A51D7ZA1RqemucWgH/DvdB98VoJp5e
S/cuKjYhD++IhgVUa6oOmRtazVzQmW6maZORD73hQGW+J4iP16Lvvs+uXhwYDtXvuhG8jmG+/ATJ
QHyA/3sqZnYe+YO2Vs8/YlQXPQToky1csxF/mFcaowdI+OkLMmFzyxGj2bpjSvRB1r6oxLQeO/O1
IYO9lgDPpRjNjRKqIV0iD1oGQ824iIbSjHeZbvc3jyStCWwS2thk/hoa/RMNsb2BgMp5jx4DJ9gy
p54+WCQsbQkBnr9rzHi82E4QzfP8rwGaPrDk+McASZU7IfaZC/HFqp0Shlc8bBordWmpV+DUXCrz
ejKDjcgzF0ev4220cfQepp7lQCuane6j1mv88prjknsVzNBOvjZla6vfLdw291J+s2rYcsAiMqD2
yW0UqcPvG8foVKbmUZv174HmNBSI+Gl5Wg7Wo2G6Qcj9GUWphLHFtFfoxB57t/hmIPteO4UWYs6i
Y0XidnHOhfajlm487IOICMayfNOK4q/ZWSP7FDGHOKSzNewCsU7wlZ/csQs+6BF85MRVvaDB1bZO
xpJ2wxcvZG5MBFUFH3RE64nFkyQ+FzD7HMdvk9EkDxy7m7n3qpcyMA5TzgcPp62197Ukw2YecAiP
LJh1kCRMv6EuI4dK3dnYcFXiduhzuhKxMX6NS2wwyivsNB0zoWapD3MvnroltL3aKwnCNI8+0Ac7
Qw2gG7DompgUFisEXQkQWds5kccDGiX96xwvD1ol9bPT4A//b/QcUEWvSmKE6GFhNVC3YWXiaNdn
JHaI6MZ14TtfZqRrIMar2L+UMCv3mpn8LiWvD2QqkqWMCGvu1GPSj93m89+otZd0crxjLIVucdx/
kTfPwZnDhGJ//ltKPG/TauELYyminXqAR+prNQNChBvm1ax90HW2vkpRFzBOyIM3j9kTRW1VvDMA
Wtajm3vf0ubDbx5zf+ehtPyIrb7c6EldX+opezVm7XvQBy5aq8L8QKi+SQTUH8Vei1LtxfcBQZrp
OF9w7s+XIe6Kw5xYT74Z7iis9z2x8Jz9yP0t9rTW2NHlhubiJd/3PHvX0+Q5d3TMq1GyrdTiSMJ9
48zknLftBfCvxoCahUkndNE4+wh4zFcTKB8FTJmKWpPSIzL+pG0ykIsuiQ/onk4WffZdZOrOii6R
fqtiK3vD11zswKotW6rA+oC/tlvbsA/vg55/Y3Ckn6DzO3e1pLN9LXO9P8DHMcQAK9enBRGIPPnS
W+RLzRnZy7ilzX2fmDE+2bncpEscrkq2AcpjaRvui2nfZUl7VE2dtPQKUOy9d8jz1j1iGG+OsS8u
tpahemAE34Rzd/RkKdmooVjWlAebfwL6oXlGaAkCUy7aqAsO7XTT0mLvtHrbMzvX54taeGpGwL+Q
y6hjKwOT/06x1kR/PPLJmH7vfBq6A0XLdRqgYdDO04Fr09G2HxYtlr3qUy0Dk2DawE9SV8wjMBFS
J+fkKDzTfYkJQEb5ThpZblylFHw1+tavPBDTWS1Zav33qpCvSnD7xxynpKeh8Fuj9rV7FFMkve76
ugju2JH9u5AoPM5RzyDjZhFMjwaUHA9vSOd9u9BjRjwCajZyLvzH9EVNm2h22dRX+jeSoBjkVNpp
cKflkkmNh1rUW7361Y3E6tR40sQqhwdzsez5oU8cz2mb/3alWX6YvPFs9DHUrqE+NHm0cC1wgJo7
E/Osel8bTyQG3an2dZIyp2gAKYojJq7KrlshNsE8j2dfDjx4hHjkwCVTle3KKCBLMhfeeZALKifv
nFocQYtlbHe11WgnLJkvQZqZL4rQHtE8JmIQQeISGeY+DxpOJ3IyplsZVDD3ICwfDE/RmQg0QO7M
8y0muK8p7Y8lBfrEZywOjjN8uI7hHFzTcx6aTZcnYJtyE1wLIvtaeHq4L7rqR94a6dqW4ZBlwORX
1D6MKBsDUwK9Zx2T6UkYAsNhNYdQc54OpgfnTyj+fcPIAUAbH2I2nkD7mAL5QdgzuSw4OjeMNeU4
X5eL6v4nIX7jeUqIzcADEg3/t7RDiIhuzhNcNDqHGjlqGB3UtTLJT74xn2hCtPOshHFuWX3Nypjs
UaVCEGZUb+06ItimhJWGd2uPnUk/qaVCFHjqzXKPUpqpoii3cLsZwhCDrZbJ7nW4LVIxOtHMsdpr
I/zyZhsGlDgXz7Z6CyrOhp2JMDSwBE5iO3IwBHK5BkPjH/00u/1ri6pX+ImIuBJ2SqTF/3fr9lim
1gxqUVHLGYZSHaklnbO/UR3ZiK3JCibzVIYTcYMtIywBnP8/xhylAE3lJ/qrj0ijUZyU5C1kLaDn
ThsO9SD/vo2Yaf/qnJJw1G5UAfivHozT5cCp3QDGyaMotwgigfm/bNvW/hnGTgLSBmGBCcHQ1+3r
MAYEKkDl2wBoMjejtEj4PVMtVZcOnMJWVgvbxRnbepMYoHJFQfLWpKcx0XMBFNjQs5BHiXxtucLe
RSPALd0POShN2O7tFhQuLZEHPSVx03o33SFCIHe5n72b6xBDpMHNP2BPN/rfOb1j2EDiVUsrCMxA
gIkJ4ZxB9l9wmcO/la0jQ9S8+N2MnIl7hA4/T2D1wElqnGroPaJN7FnvUIHMn+pFluhwn2BY6X7K
h8asFf4McWtrUzMrTnkRGdXjOAHamy60nN3p2sWAHVRVaTOSBLCcrbTMjbZNOUcYu7z2MLkYjuss
24rZIVXGZ5/O/Tn7VIRglIqh3IX5fvEL/1UU3pY2bHWYPeiBblZH+8+jOyGlBAnIRn8ZArIjBMtE
YdSPl1TKBtSCUZZu9jTvLKYpBoTgYxES9boRlLdxwIzZJU3xEuQ8obSaewiyJcx4jzOl/Db51OhM
i1LtapTa+GZBqsAZryyByndnC1y0Na1gYfKY9h2NYWRXWN75kabgmtSNo+6ZsmV27YLLX3lVHZ0d
uahXYxNFsGqafNctaOCDsY3WegEsF1gd4EYrra9G6mHVtCA7VtUvJWCc2JxTg09sCObvGY2CtUqK
C+xqxE3gBmhAWKbIijZ2nQUbMHYSqAiuFO2JDz479N/8KXu/HpuAqG21tEmE1tjLOJe3w8asmDnT
016ak7XYB4XgU4vCnGRecPtMXsw6uzyPuj7c5v8tuZGfcbRtNBH/Ql9RcGzk53kh9YIYRX/S2IJa
58WuCu0UDHQvMsmkyWgjHTHnHGKR5esUJQZaI7pUajFJeV/3BurkPBe0VPSUFmBMrnPfGMG1qbLf
9K/dQ+c04QOTpvaobPvwaJoadSZ+mOvYO9Y1i+ziWKBBO6p+dHIJjSC8mk3AZelniN4x0awmGCYr
d+l8GrUNrsjQNvfWOE1SRk//WzUv5MAia/z5EOngGR2MIsy24jI4ddYqp2RCC0DzOzHY/vqm49Mn
mWbr4Q7/bD9gNOAUw+9tS8G6WnR6lNNvCjX92S5NvUUGad/mesgPFQwkf/S9C1/Xr62gP6aV79If
dwwJCmCOEF9SeQOoJZRvE05CeE+TAQmxo6/GShvBjy75lrpObgPOLyty7rUdcETp8uat1qAZWGP9
6nkpIe/IF5DvWsQSxq6xbenKae5M0genoVWqun4EtvNYjq1DrVs/xkZzHj7C82sWpBf1jmQPFBQG
+B6jJSEnHyysqcJ6b7KCt15g7T0Luwzzh8Kzo6sSV4psWbUklszIMvkQ5+knYRQz36Ju5VkQ0m8A
Rt7r2SvIX9/Zc0UHOhl5nMFimxgOvQF+OpWp7b2od03TSa9Mi3nOhcIv/5YCZdpdLAPdbmPeWyUu
hSmpOm/dpiAjMJsjoZK167h0swStHWLk4/uwrX5CqZthfmGG3vk1qmEiQqAwzS747Rb9UCi/Rsay
v1MVhqo5qoQgkwq9eZQ609nnOXPIPcBhLjy4y9Jq3k6zB3e1TD4IIy+grT46DUegxNvi62F+Qidj
1ed2+OAUgOt5Fi+TMZKtWBHt2pVD8tuPcPfK+6AYkoOTA2zQ7NpaA9uTqD09kdg9GOwxenwjcp6a
Q4x2H4bfLNQXfNRiRdjTcFcLbdkAK1L03vvJofVlc18L8In6Ni5iGPCpbHo0fwGsFQelLhPa98IU
IOb9Pl51bVg8rcD8WnpIqKYBY4Dd4scHoAAUzV+YDMJ6SlfVQIar7jeRCr2+LoibtnH1h1gc91wJ
K3odAfKt7Gxof3SV9xjy7MOJc/uQzcv0WnKc5ZAkH5NSCmRaJujqmio355p1OPc/OEs7B0NLXoQD
hzlOw2Dj1Nb8VSf/sbL+4p9wvw14H3duPhiH1CpOdmcsDzzvv+xIlEdOMstZ6/XsrksXXlGoxFRA
8Oprnp+dJ4qOQ1UGjD1ix8pPcBxXjRaRm5WRXJnXbfjMq7AFMO/90RfBPHSqv/UMvZkq5dAzHE7k
JqD4q8m85SqAy6D6Nqed13T1hbN3fYFMhWoyGCC+xEwLKsAynPABCxf+M2vwXvRSLZxY9LLInKK6
jsqtEyY6uOv/M881pp2sqopH65brtyHbmNhGO5vvcWlShgxclkhes1PjmT5q6kUDuGgw+/vf0N2P
sSST7QyXxeiAIiTzRW21hhtmF+x5F0TnPfx80W7V17N+ja1Gv/aZJY2ogKUB/6E+rqHSEaiq4d8A
P4UsO4d5AGlY/f2MAv8hxN3PoWSZ4eL1+/kPet7rpyAi7+QUoYRsQfdVbDSXRkZGLO6mYqiQuci5
8UIZ247m9koNmLJPiTb7iW5Dqwi8HC2bPBqqQ2Khj6/MsI2dNgZ3xo/V3h2qoF4Z49wCjZV8C5/U
2J0aDShQcUzIK2OEQnIXwmwfcwXjEevEHvSfd5grG6UrB6HdkpQgrl0evI1kM+iWXmzsuZ026m0/
tMCQ+7YF4Q0QdDaSGWdozgiX9Loype0qmLbFSOz4OUy4OjB98mJfxC22Pn/wYWC17qVf/wMsKa9D
JZjyLGb6IBbHXtEHptlmJUhfcogEmHvFm6E1w5WYUmMHgTHdkNMHvDjRMnJGa/FR9HReAkKsVyrU
YRh1h4KV7YmQ7KziA6nijZaa9hFnzbGo6JGtuuA96pKC1j3ZMK7n5u8ZknmGPxWqVbpcW4QO6Wbw
s/lsJ/189mIxri3Lmtaz1MYoRGweJjD/gMgFWajv1BmPCHlEVpVNCJS/H9E5TJNBPv1Ql08049ra
BPCzEcI0n3NmDRs/1ZNt1zd/tH6wXwc91Q9TQnd0xvDyOuvMuEzre2IQhxPDWqwskeyBg//GHOUm
exCDq6bG9dToornA3P5jGFwSisyjlsJ95CQdnnySRsoVtiBjA/tvQAhAjZb3vXYyi/Ll035W9gXB
MjnhQO2sf7RpcEfZkh8rLqiHZwd/WnTMO8UN8rnJjmS/4XDSmDYVPBNVX90zONOjk/tEaqpHCkIB
BFmQdtI6x7Ww4AUHJX1pB8PcWJgLdo2W5x8QBxGqiPlRsOfdIxIPprz76H2mtiCYEZzKxc7t4dTg
mqtNquoQgvVmQlF7TwKaoa7Z/GDjSk9lF74Tw6YdFYiPk2v5EnvmUQygV8eQ8NzAHPZBCkUrDLX+
TLldrssUV4fy6gwy5KII019u3D8rTh/nofQuDuX12rTqWy1rS4RNbNw1dGoUtr+KOWFIJpr2bOCa
xu1mf2Xgja5xmDZWid9s7IwQpBXPPK/rqr2xIH+sYhfhOZanowls5dri0RFN78KJxwJqmkOwhbeC
nL8gLnPl2gS/9CM8v0nMf8OKiLutnRQQMolCIZ0nSaGG2MbetT0oBlIHlmcpmjS7I0jFRerT6oDO
a7mUTc0JiiY0+BdyQVapND1gI84ZTHGgEbFjn5ymYtQLrhbBMcxLbD/OiVa3c+KcRXx2ncUrQx2a
oOMj+/P/IOc1TyC2zZN6ZXBAPs4qj5IcoqGz2h3DTn0j2mzYMPPV6baguF8C99GW1h+jxcLaaOF8
rOCXrWMih19rVAFOZ92h9ZqrEGDRTkl81MJstFk7qR5vabWRbTwvly6pBxPBn+av4TIZG2yA5lXs
igUQnOX8VDZqKtbsOuDNO5mafeekg44VpR/XcxfdQjflvGP1+YGT3gHGrfcIx9k50kVuqTJ2Q92Q
XVG771D5wZs0Cfk4casX5wZ1Zeusu875aRpRvf/Ejere/K4X5JIoDKaKWvt8Fe6E1VgXXQ5wZ7kE
QYrFDEkoeXBT7W4tILt1ZPBz8JNSJqPgIWgYM0KCPgPVSMV2og3+B32CgyEYOcHMMR4097Kt6zp/
mbLC2JfDu8AGmtj4ztGvo3ujjf2tkA9zMF8LpYzOHVoEW6ZwbH9wafcQI73/WulW3U5HGqQFAaTT
noQ6+z3wyGJaFbWTXrS++up53vgayKVLnVOyAP2J3HNjesnLMC6Ews3MIRWF798CtRQ3bDsg0fIK
+/xvyVFMrZoIOY4WLAWpdywDpv1LnDQTSXPuWzRqEc7A1HrYPpeEhg+vm5CltbIXOdAMP6GBuk8x
AvHA1LVXlIN0QUJmdbhQrkJ1e2SPp5MLHOrfGqL2I/qj8rV1YakNnjttI1xYxG+TFDd49nzs0Yir
H77+H841XeZlpxfGn1imlSnyKWgvghOlJc7AvnFpEDPQtMCR/yoGKLZjV5Rc9VjVAkxV27HpWkbV
XvfohXXJhKOSBwMY87L01idqEdHo609Eo6TFxDHjqDmPyd9hus+b8eyUOH8q0+VmSYR2BHrsbkgV
w6Uk3+I4FoD5e4+No3MOlZksL4oKYNjDKwYcbUw7orbtD3dejNO/RXS+cQJtzwwDtLmG/B/NgzG+
EyQckU8/fOCun1Hw6F+R4o4I3n140GABbq3RDcxG6z+MgnDFhiTKWJUf7gaGf9/ga4Oy6L0Tfst8
w+VHfzZDSZKh6X03voeSjqgWt5/9I5bu9aQYrDkhf3tk+Ss9t8tbPgzNBwEJlxjl3S5PKqbsdp9s
XUTtz5EzKkVKOn+lB7kiAL4AjIkS3umCzF9B605uI8FLdEL3ceK55wwUE43UHMGMfMXscMU4M/TY
Tg1tn0kzba7V2skgigb5YdQXayNlLqNUg0YVMEvLwKBebXdTJH6HUpA6oIcZa6Ew3NURhiXd8O+O
FYwUnBUGRC7vjuKJwKmA6S9mHCe++XJRr4zqresizARBcGX/5NAwO+Je8XMcKBYBLxG5eO3NAdEa
PVb1rsxMEzJ1gqsp1k6u8inLBTc+KiYK+3WThb9HHGFv0hb2Bg7LjVAOaXFsnSxNlG+DgI3s985H
nrT3pgZjWJTVbXaTCOuXs2wS3ahfzL1qOkdJ396q8t7IEwqdqCMTkOzgWg1drXLE+lgx01RSS0/q
XOhjeSebsUzLLGiVMFV+4IRMNrR8yFR2EXhmQ1ofOAfdFGNRLVPWPLMB5JFZwcH0GrtHWzmikeOP
MOO8WyzAA4H1JehQ0vrJol3/G5QRFhizU9k9acK0pbt4hJ9kFRPWz+Adcnb1qttFfWsSD3sZds9A
1+llRUBOh47rsI3Q+Dtd2ZyEhMiEpk1LpHTmQ5GWP9w0LH7Y7XEe62w/miQ6cOBLeCB5waF1bbzM
tOwRX/GXPrT2fMtnzTn0vXWrCByFZox3FY8FW7ZbNPmBqKuCI67nBysmlT+HGbc0tQOSMtnZSXsT
lhhzMm54FF8RYjDkBkjYZ80Tx5xQEdV0bQyCs2eXXL6m/vV5pGUSMxwXw7wrVfRgJyXsqr64inYy
VzONqlWqEUbqyoAtlbJV6bp17Yrfi0B/WkqCd1BjfYfHVTxaz6jOoAjkSKGIHUgFJf4dzqEzeolg
uk1tF1GW4CtGvMBzCEgbsXceTna/m+g+zNmXcopMAmWSeF5TgtmbulgsVB/JeZEnvpRdRsv86Thm
zX/db3iu9nkOfhseoFVLLr40Pk8BEGi7qaOt0MYaFh07weX/1A3jt1pDi/xP5KD0DZ+N0s5Fdy0k
yB4jEEGDKndQE8sbSDjuAQHXVpPPH7UwrBK0PDjfbv2EuLJKeqiI6S4uiba8F/3Q760ajkXlMLB5
MQW5OgiUume/mMmZbbrkeWNoZ2eq3wAb/SfnVJrOZcCASOQ3Ui7biJK3JaE7mQ4/oBRMq6rkD5yD
UYAdj/hOLBSzQ+oi1y0WSisRGz97UX7/u7jLpZBAJbWk4IgvXnCOQh6Q/5a2M5eNy9koQ7qmpCEx
YQ0oNPFmFMhoL7BqwT34gfGkMYDqhiu6cCEaTS4aGewixtSekqF87eUUTi1cp2TmtemNMsW9O3JA
qsVudp/snZXHEzumHexyUtxv5dwS9cMFz1Mub45qODzZ2odFnQhwznjpqdZvA0J2X6mcvbSkaR1V
vz/9AxjMjWPE6d2WvLhWs7Ozq5VLBasg/3Ajqo9YmlIrTbMvbuoiZ/XcHd1pql201Rud8TOG72r8
MoJ5/Tzn8vfpSbCx7onZgxGfqwmj+/TegGDZ2eOQn1PJJEGnkuBdgtprYfIkuyj3t9Hk+gcogv/5
ZkY6CkdAVGSy4x60JYgnapMRAyplPyaxfp3lbfTkNH2cfRtdnUXyHc+q+Vo02u8oS8uT4UK1qKm8
3KhEgxBb9cnpdoM94DUGJRXExa3SBmaHqNGpjYwxumd74RmgAnN6z0jQEE5O2FWHoAPkCRqwZ4L6
dJxJgMKMrnbSbDHKEcgl2Wn8AOPLgkF7JzT8H+prEzqYTzkfjSCSwf/Hr1BadBQ0pHRKnyVXP9Gh
MgYho6N942jQ3drlmtPfPWlWTiGaVcM3o3N6WDxMSxtJCB5RAUyD8ZIZsIdi7JE3AuPqPZHSzbVf
3JfKDrI3nvr0NBfwqVlKmb8EdXHrLdKEqESinUYmBOSwvhBbagCxbhuzeQ7F8tvW+3xFNwmpnRxO
+lNyw7moP3pOZ9uyMPLt4uF6N52RBJAAyLRRYxBVskarTils/ZGkNIu/WTJkZyPKdyaBnPDLiIfG
sk21FRSQf8bg/zF2JkuOa1l2/ZWyHAspXAAXjayyBgTYet9EeLhPYNGi73uMNdI3aKjPq4/QuvBQ
xntRVZkyC4MRpJPhThK3OWfvtV8mmGr7gW3p7tf2D2wR1p0Ug9roYZyrmeD9HC0Zuw6gQ55KmoaQ
cmiqxg5WvR9vcaybAWOU+zMHfdsLNSOmNfLFovdUGFIND22Mu82kLugPRtHsNwz2dshVMpKth19h
T5nHpifOSebKsNokSEMjqKcSSNF7PCru/4c8led0HOYr2FfAxBiqxhvHjXYonBFB03W8Yi/pXlUs
zfapgfcynZH+NSrSdru1HVxFoVrNaQ1AkUsUExw8vienLCM0Yr+W+RF7OXOuRIR+fr9zNOf3xdC2
DEqinAQKVa5SXfVFxHjEIDG936LhE+81Pn4Iu/wCquH5y4Gxep21c1MClz+6Ja3s7c/QAWTD1wuv
N0QcDqxo56I8OG0zF7Fa4AinEGNoNqd8KCZgv3C63Q5WPepnFASPiVe2/iIIOZ0R+V5vB32m+D1m
fHFUpw69SHRlq16VpQ6t2w6XzDhFqmnsRZ1+cR2QRTsH6QgpgB7+tzFar+Zekm6JxCsw6bLyi4wL
qgm0mnbtpmAZWgY2Rj7cR4CZMNBQiDunjRN4C2kujjqAJsO532kdGdVh8myqxAVj6FbeXnUTJY9Q
DWXDt9G3+STdGhck2AbEMhrPVes+JXCSA5BZaBj+/uB2y+nt4vC+jI3JduNZkPtTjJwEWPVXXpfd
ZX3bH6l4UOaaZiu/oqJJ1uwUFoGpbGxSHaaKQKGioSRt1agl+nq+4Qu5nke4JbeZidOlaGNwOCqo
3DZj2A4NRlib+tkH2g6ObyMpeiLCxgjWlt7/6njD/r3tX4TalWB3qYQAsWl9Ro7UHgyszfz9HMSW
dTNGGeGE8dd0EjNhaUoOnYK5w0DQVHTu6Fjblu5e93GBmIo4v5dpTNglKw9xyYKY2L6O0B3lLU6j
+Op9Up+T+H5RZvHtkGOoIZG5aq4beGeE3SQP6xF5H5YxrR7Wqy3NNceg72h1ctzcjI4iS223Noej
NtnZCdPSiUaRfXHz4eeBwE2qy32IFoA/1TT1nwe0CZCWV/GsTIbv89s2yW3Tnba2PtZ6+yKcBJpK
2naXiqt1O0sWsrrWyCCDkwVgpiorm5KnVKYUO2uvZE3E6abO1qWtri7N/jED3DiNmiEPQqXfLazP
70EBjFTJicaKvDuEYiqmTOHAVajbKAdqNEQWiAtEj91vgohmMfmK0NgKfvVJmwqirBfbbyPQwzNp
mi/xVpVoqTsecBtbR2OkENHYqUWR0TTvTQVuBxMd00Ih9HBxBHjeUcUDISfqPbEeaj5yS7mdSFyo
3g+gvhF4qwNfWEZQ1rIB8Ovleju07bqe5r69ZdxKqWn1TIGVc0X8Gz0TqjPBdjo1g7bX2XnvXAsf
pHnOBJNENRQtau8mry4aSjBFhSXKXQVdoA7lSgG0dDFSkFoRwCXk5RyBHn9hPa+ZEiXMNGW3IHKz
W6FMT5WIVbWyix67pFOQtOkmcpMZDtZSH9YFgWPjNdkhpRX8PFrg2rMuLi6jpOCPiN7cLerqzNmm
1BTSuVoZq4fAXVm2/Krxb7f0FkHZuuApei1ym1aYmc1XWxDhpFRLtizFGXM09gsCcDOtu0uBHSCz
KLD5Y0Z86DCIHCU0FTppjWJHgRdq4QjilsF+xvt12s4ix3yYo9qkbZtaN4PqMce12V1BKAw2G1ql
+PWbK43gyjtG2x6NtPkWRY9RUkPt9qgHnrIG4YIDtyxoM9c4jt2I+9i9oL23HxuVS57n1Vem7CZo
6vQtq3jjg6qhB2a6DK4s5IbHpkKUsTzBDBhv8sScn6ox1f2SktFJH6idagJ525YEKgRxTCXjJfSq
sCCX0Am2RsfW8lhV0cRLMUrgejGSsAI3iW5mcT6WAw0QaxVBSKCMhXd2KsRUHcEVWmfgT+dK1fRX
tbVXm5gL1h3d9wZG0CKUmAXAnudq1g2daMHBQYD3puHpLYgKbruPHHZcq9F0h6gz+tuuhwcFe1A7
lMMirtHBxKflZejnfu+w6b3z1EFQqcO0LdN954T3zJfpS9k286lyoerUSXyIPbneTWHXgk+k+QZW
Or6jQsOhBkVWG2TFSK+7q5TwuwWWzuQGIsJhirr1qC4Fa9F9qKUmeO0B1v2qQpKggOZ2jYkevPW+
Jo/rOrF6eSWMF4I9yEVQX4NNZbDpDeZu+BEnSXPWdFug2F0BA/bAvmFC2jfZhDDHEYcR2y2dkP6Z
OKDy0YsTQJ+xjjej6y9dKoZLwloQYJ+b0M3S5HtvZWuwjJWGdtLGN0wXAO6hGuk2Wt22rCrY9bMb
Bs0bF+PPQ2+aw2km04xGCDyQmuZVWFos0DlrBMmEpUbIHJhpNlpssMWd1Oho6umHamytV7T0zm5i
t3iLrrU/9SPy2CTPR/qMpv1tSF4h5z+vQvnQ0UHfOwISW1Yh91mUZ5qvG6HqHaLnuCGvIl2Mr2g/
9WNN/Dl8ulW/81pSJQYW0v5WaUL2B/pI1ZxyGRE465AwEs3tMY0tojRXL0ERYzM4WfhZYYIrRNwm
5nJ0WaLUW5919cdvb0itNJ0lQKHLspy71YUXZGXQ2ipDYHrfuHPgShuCpepD5vR37ws3ABYk4Jpj
g/cxQqJETw5prEKTbgeCZNlwR3N5ycOmOUlkzAdaDw/gN+YzLgRgfFFen5ETvsX0ze8o5DZ7Vm76
SViUtdpsZZ0I4UT4M513f+vzRVWD0qZxj6LXfiQJ6vUx9NoHucROMBb6HEioupEthpeQ5chGsstV
BW67VagyXOOAuKzpibJbHU8bpMKIPW03hROQJLU64uIgo2rKCUFhz7JtYWh9ynNrZA85YcywQzTB
ItfVzF2sUSDOdLacVJvKHfAAkox62iikOyAMmkdyyGLpoIoXFKS76KGArXDv2Cz8qbM6rChjeYnX
VV4o5KrkFAUdW0M8zbBWzEIuz4xtVy4IFJ/9svu0xFb6oHVTAMTAfSK0ZsT7SJak/Htoy0ZHSpzX
JCJ4o8rGFzjA7gkEOtEqjJjjrV2cK5V+1GTWa+PiKtga9xE7/P3idiSA2Sng2zbeDxpZ3Alguo+1
bb8S8LzuU0fwd5RgsjeaGJ0rcuLpJpktUrHOXRGzUT0+zazXbWvU7raDVXfezmsbAkTtwgkm0+Ir
bkHzg7uItJ5k95uFntvNdqvKGph/k/R1TTCbrA7hhxIwz27Qy4lieocnGh7fcZDQaDvaXHpf1He6
7t33aYXJk8by+7zZ1sSzkfm1HmzLNfa6gwXLo7J2/3GaQjQ61VRf5g08WZvtq2p53K6TELcjoWxB
Pe0kdDLyyihA4sPuGFcRr254pu3gzsN0Yv8U77Qh/kaWiX14n+9ju/gncRy2+xtcXdGzpUGamiUN
wZZBwde/fn5Myqj721/EfyP6M/KmRXj7pWRDzN35HS795yJclwFbM9K+jVe/NUv1qEB/gr6ETYt7
YTkt957RfCtg4Vw8Pe+Z7eJHAzHI7SxgZk6WzXfYRjHvMYTfdJ1xuwyuRA1GnuswYMAjV5PINOFv
BrFFucTojtA0ciBCI8SsrraDBqE/cKqWbCs1lq5dIX6iz2+nMhxvqL7rN3SHOtZwcgVAx6TZsWyh
GbVoQVmBLjAr/VOn2okr2KCLA3vyOK+o/vPWudetc29r+gWqM07LOdFo/zNEGlPz2WDXS0XNtol+
hXzER0XaYgUs3nLzfamPxXm7IIR4+idUc++3T8Wm6E7Mt8KZG67wjN8/lV7HLSFpremY4CH7WMHo
5M3Ndijk+PPWdkoW3wIa5kL2FDgcFem+HWxU1eQ2jQ9pr0K9u7i+kyOCPPqIRGDpCcttlIgG4vGL
NppljiXEqsnsccsAIjMWwZRCQlNgtOnoNEcljM5Cm1rEDSSatQqHtOiVqlDX7j6WLDo6tQa5ToWW
vvZkTIzapevSq6HT5DNWAwpATJJk/HikHJOz0SsPBZu60P/H7xwxFf/hrUNwKtWbZzC4G79/oa3W
cQ2ZFuPRyuHbq9LwJgirVVUYR69BspejH7YHKsd5RX1HyLzmdJft0Iusf7+1nWJB/flA7q6EwBLk
HQiqje9oS4oI4gJpfb/dZf0defnrdLtlm50M5qro/O10O6zqRTqIG1IR8rHs2n4SgWbdDrm1WgE6
Y3LHVFl2Vh6BX4df94m7zqCCsT0k0py5SZTrydS7x9HOtDuaKU4gVONxO02QQTpcj/mlMFEJbvdt
B4/YgvMs6jcawDs7JVQ87zQdlvEywR3u0rgm3JfJF8NcQ88zicB6XIcddXnZsn412Xw3XBU3210b
6m47tC1mFCcTL7/dH2MYudl+Ak4FhQOyxva/7tse2J6xpi1he0uHXUyp4jd9vOXliFQGhvdZjQK/
NPO/TtkRUDnczt9vbs/+9fh2uh0K9bK/XrtqJpjfeu7PGSVKFwyVioAlIENnSvJZk6c322Ex4oSo
enUeGTk8ixxK5qie8+tnQDdmfzilMHAeJSu8qFWGaVWiH0YQ22hLkj3xQGhU1akT2WVHPmAO31pl
jeQKJ0xZbL4WjMQ+kiqMvuq+Xw/8Ok3VA7E0RmSLRn5JNTe+NfL21qjKq6xr47tyneiSkqe+UrIn
vFNao4pS15t3PFakMvG0ZD1BcErOq7KHvGOz1K3tVKbM4kbrAn6xv5GE1dwvyBsDXRCxWXoUrte2
7OD/LSkdOHVY+py8xrCPD2glr3A1WadIBeV0agMsvZh8TkRyVhyEJ/u2QeGyD6PUDHIQPPeFsgoC
KqLJKYG8bvcRGDze/ePxwv49tcsW0N5N6UjhkHMoHePP85/AjSck4vyjyNv7Au3AD+0OZ5X1RApg
dNLtTF5TXQvhhnPRq7PtgDwU7WJBxRP7PfEpcE1+PlKPDWtyMD3pwdBSgn8zm4Qlwq4hIcBznrpa
3OMKW+9042k7MSgR30xVvBdqatoO20wVKaTRf3k6UbzaJSYXeJM9z66df49N9lUUh5sdb310iHvP
voUR8fNQxxmpcMjRtruw3fy83+zA6PYq+L6o7Ttbica23Q0ZugbrD5KJo2NmgyWkMVhUkrLLqsJD
vSbnJgFv8z9Zj5j/yedhWbphu45lIvHyfvs8Foi0SKekPCYo8W4L1zUeoom9a0YrL4ct+rDdFdOf
vipl+/LrrrQKxSmBjrHL1JM63aH3QTwiEWhVfTNWOik4NBBuQr5xZ7i1F6MsshlcIg80hQXWNsV6
scMuFB3/8BAzdHfADUgWWTGl+wbFQJBtMDNyYTx2Td7+H38jrd/jbvhG2nQPDWF6BIi44rd3wMuY
uHQXC2mJXrTNv21Shu1AtkamqD3LcvXrTieL8StWIt25RDAeCEqP8THp+QdJQYwIhxAJ03aaVNoZ
Rw5kCml90MP0ylZwnIqGOaT07ehud9jzRL0wOqjYTDYdbeZctgf+8DPbnX94PCy8EP0VqVXkiSXH
BtPJ0Sr66TUvMtZesfkhtwx55dz/k7dKvRUVFU383t/+9heb98lDMiMs4diObljb4vYPi9dQLpnw
RlsemSHTM/GY+dNMm/Jq1fNvUdyKChcHb8wgqaKkZbuXeQmYhRbffB1Rg2aKc7TlJB2kxizpPjuJ
Sr4rNRDUOdFZml1D8pujYJ7x53FtyFuA+vLWXFLJoiK9NWZCObtZd5AVVznbMPWoeIgTd/3DT6pX
8IA6bsBi3Lcf4hhHdVxMOQw/GMbbQSyk7/3jd8dVuUh/fHcc7C6WMA3H0wGbQfj689BW9/iJxii0
D3ZfpvtfE/M22S6c+7FGKjmfW7SCzGQ+334mjuOCSPbxVU/lAyMMNadoeYNfkj416To+w0VD3Jyk
3fV2SqyREVhxXRy301q0Lv0YmDvbqaiX9Va9EPvk8Xm7q48+by8m1+I/f7GclucfXgwV088Xg0yx
3pa587C9zgymbl+TI9mfDZr7Cby85wS/1nHygIfMzdg96/ogbsJGvGQNmRs+qodK2u3T9qND52a7
rG0AQ6ofxSKQ7hcjAs2rXqhg13Bmy6lhVORRi/iK+2Yyju8vVBoeRkWvvN9+lr4d1kM4yeftdJ0X
0KX6EAbbKaQxuggZPoDtlUzNMZ7oyG6P6XVXHrdP/b9/nf9H9L26f/98u3/7V86/VvWCISjufzv9
t5vka1t11Y/+X9XT/v5jf37Svz1XBf/+4Y/8ly/0p9flv//56wWf+89/OtmXgDCWh+F7uzx+74a8
334H/hD1k/+/D/7L9+1Vnpf6+9/+8rUayl69WpRU5V9+PqRGA8Mw/3B9qNf/+eDt54Ln/fv/+j//
/r//J8f/8Jzvn7uera7+V4sAdFutBtDAOBZXy/RdPSL/yrLAkp5n2LYOlkE9wsq+j//2F8v5q8te
Q43SPAneLwNUVw3bQ/Kv7DPQCrmUnnAy2+Zf/t/f/qcP8deH+i+ole+rpOzZeBuW+HNsJjAOaNq6
zq/hWMLl9X6LzTSTLmpEYhi0TDM2drBj3B6FuFy5hSz6dtW+9D023d4NxSV3R+ZrK7Yp9xjLbgSe
ZT1HUbXeNiE9VOJ/hQ/UyNh59nTjGI8pyayQIsB0sE7aN1YMu0B3v7np/HFlgtlZydMy2iE7x6+4
0fR9OZqYuHvjUzeuKE7r4TilaDM0clVwMTiQ53RGPB0p825wI4V8sr2j5UoTyQh0U2tYb4ZoPYDO
VB4CiySSFs5AW0BWQFCG0UWTe5JISLjW6AyNUOnrUruvkxAUu1Bd1gYgo530qBqL45AnICREhogv
0wKoA6QS0PIMJmoVO7rgH0qK+pTAUgI9CODxVemfvsIcQO5td1eGkYGCSEnrQo33xbC9uykKIcJi
jiam3CKb0fheN2G+j7Gmkm31DHnC8E1c33at64Ex2/3OztPv6CS+QrTrL4n1qmXXwu4Fin1Yk0bv
4vO2k6dJuAA0RpR2VrQCNpwojxhFxLY4+zI0tSAVYoLCq9XHFnGxG1Ua5rD2rlcRXmtueL5s80Mz
dB/ntHmNI1P5JlmxNEsElQGry2THfl8nFz0mngna4+2cpS2ZTuROw0M6zxIGMo4mMxoQiDufE2M0
r5Y1eYoalrBz5t2QwNczi+FlQawYTAJlva1R949blL6eO30YWgrhhAw0Ox1oLWVKxDVT1j1yYfmI
LHcTcry7DPnfYFdXUVEsaEVsF9rgF6stln0mrMeGsgbkCoCMqXHwCnOfTOJQwDYK8qg0QXtTm7TM
+EMIXeOUg8NZRSJu+75/brsEwpdvAbqIiL741EgpdwOQ2DEhpA5CFOmwoDrQdr25VKADLx7RSRrZ
RcurahctOm7dQu/uNQqgPc1r3QB4RR6YPI4z67uGaAF8oypsEu0rcRy3ph6fWMskZF7AjMxmA/9U
CyzHnIiuGKcXsmvETg9lvCfSgDKpuzSwHIwnYdblbVPrtx30f5Fack8sCr/BZIH+yXC0sGPc6RnZ
VEYJu4QcmpdkMXM/cdQG3YpuO/nJsWYoyhLNQOV9IG1ofgDv8bWgq9AP8XBEqurHJt6Ipgf9DBq1
9aOV1DVzsOj90xjTtfit0R4MaD37vtM/Goj7rhN9etIWLJQ15c54xRwC2IEiGpHash8Lap5z7duf
dMD1wCu9zEcAuAZy0CDojb17mlg4TwnsP0E4Gd6+bpzjQw+e58ZwrBP7wIPjmNbedWSFGTM6hmWN
QaKkQhuTWx0S/hHE7aPGNwcYIY3N2SNXVoamryNPL9FJH6FLvxJhnR61unkdVxuoZzeerL5+wHrw
fS5wxEfNbF7XcsUo1MNwoovl7luNj7JdiDGyynu+aT1/c3S1dmV1k7uETGPNqVcguoYd+aUkh94e
DLLPj6bpRocWBi2KEuxcRsbHGVfkENlA8jRCHmi9xrs+MrAp4rvGPYJ2vpm0bO92w3l2wi8mBkRv
tPozYt8PKflghWRJ2Yv1VoZpTIsT7rkOUy8uwMLJHTA13Mzz55p2r4ENz3dQiGAfG/j4+uTU4+xG
/4bFHcmGW6PqWROzPli0HIq0/hLzlHNM+7yK7mIN8OeUeeCaZHG36okXxKJ/qyKbSI1emP7S5T42
NgZYN5TBwMe2tI8S8UBSZqbfJKQfayMVqMH42GSXYs6nCzAbO0jZM+yRgXQHaEAurDB9N9up3IsC
8JepxoaJj030RnpyBvObQ9g54x/EVHfdO/ADL3zDYkLRwMBXMlisXA+cuXqxhvAhAhtFzbG7AcBE
CZcYUaW0IZKrPSauuEfbD02hWuCmg69i0azM7M592wqMCd53dFLYTIVEzOKsnz3dGfcIMy4Efo97
LcIy3I7zS4l5ecG219DiJMiDRq5DI2u06YuwZvJJWcx3az9c7ClJePMTGLh5RlycgG6tAbuWTI8h
mjqayBQ3Q6CLnQUMTEUHOpDeTO4mbXoFrgQnGjs7w3gaosFG2wNwYFGGVuyQ2q7SRwPngNXuY/KN
4bHl9Q5xLIxv+AKyVXuRiLZL0cqj3i2DXzgYMaM6gRk0a7u0sb1X4kEWDaJHNN4UXqk9huX0hmkV
Rqc5JFgTzP4pA6tKI4pcHLojeOJQAKVwQdewPIbL0TUcAUCJcMeZZbmfdv0nV864siCH6yHzb5dr
j6OYvqnr3WByOdGf8EMzjI8ZLEgt0aPdLKzngs7NYYkSpLrUkq3Fs9gRk7cT0bEln3bcLR1w77Ay
P+KU5hJauvoQCXbLNpKsoDPdc1phcwR5WQAiyGFUYJglkRjZq0DPydVcLbpvZG5gpDWEGzsZP5nt
isfDHzLnxWhX6DvUsXdt3fpNa6p8vIjIAvWHdTrNO6QjZ23FnpCX8vPaTofSKtdjPOnfs7zw4eIG
fegCnM2o2odIKCQVgqOe0LhcQasmxvQxBs10WQzlBjXa77JxsGuDiQkT+SNt+wfpLKeRc7CMZaAe
IGMFFRrYC7+fTTT30k5h7fT0nqKBcmkBDzjFsY/+5GS0ZojSD9QPSUM7lGtRQNvyYSajKDAdYrpF
3x/BfQ3PFD9WRFoETDlL7lsO39dhvvR1gUOeFZkrLPIfCI4/kv50MjSSdhlrgNwKiT9QG49Tsj4t
0fwK13BG67Q3F4sseRsKWc4ORTG5AitspD9PujhSOSaaoAfK43yeGHsCk9XBpFEg1C7Ebre4hvUP
3egMfj8ll7gzSCpMq5x5zzZ9O51IAMrF/SpvdI30M2GhUpICvXFt3ICLuPcWnCZEupmdi6eww9aY
OlXIEGWZ0H2d07ACa7bVBFlAskwYmdICnaaXfBbaSmMiJunWMU6y0L/kbojOfWUezlsYSbHzWSpB
Mjp3WAEI2JNZny+Gu1zbxjyf3KU+6TGmW5NdpDQo0DnmwTDq7gr1QRsU4I3hqmmQH2cEY1p13YBu
HG19F9Z2S2b1zCuPjPeOxUzvFohNPZ3Yqygil24mXXqlfEdf3q7HdMfSyrpbe6BJRY+IvCMJFobX
Li8Qz+eGc7ah+D2CMn8eR+3LEFrTuV+1FU5EHvpw2ZqdNXb39Wp6DHg2b37zIx0c99GpNfewIKcK
yoWm5xjnD6zxkl1LqR1JJpdSnN142XUs3PicVOTdmeb0DSsKSQziGyifDi+m+zKEOWxctCNZPT3h
OOsAqZCNEeUvVr2WL4k2Plnl0YyPQl2lOU08KLZY0G2Nz7P/KmS3I6r9Qh+WVi7FxZHabGEahB5J
1+9cmtOFDSQpQxoUeXiSbafZE4OEBskgaRa+WX10bHAZ0760og84EhVCjmeZ9hjtkxKuAO7hXctU
aYVviOWYhI1uDtj6KNwVVuO5wTQSGykQi8Gknch9I26tzF6yK9cqBtZt8kz4WOebNZ/oQl66tOSR
xWhxrMpKhQ252Njj2hcUOa48ASekEoTy1QrjVbO1vrZwpQK2nGyCGUcfcq4KfHVjImSr7rGp5SMo
6+EKjU2OqtkFBYui4QYl1xXSJfdBu+1lca4bmQGrR2MyVYSQy4nANOJ6VKV7rkmcRTqwDwnaOYGZ
+qqzUByd8pNra9/xR1NVbJEgJ9VnMSI+aLvyrtPxfQI3vaZ/88Vp7OGY0oBuo644rXPz2R3s8UA3
FxP0sDz3kpCoaqDRver7HlnwpQFqURbuZVWBJk1DQCirkgfh6W8rXukdNQXmpalhJkxviRV/GjG5
Wk4sfajO7LwmuVxWluBuKrqzR2tpVw9RdGJGSxzrm9ouDm111ViBu5TTAy1unU3SwI5GhNpJF8uN
psxsg2l+a7BE39qAiazQuBf9CkYqT+jQJ30fJBMh8bEhXgu+5jsnrhRtXHNQHxu7RuDrJDVtnfMT
oBUHPUtHvhAYlWXid5+S7ICyFoT/lN23lX6qvBb3nEpzDcW8BnW+fmj5GkWjbrPx1T9iOcmDsITc
NzE5DWyad6aLl3B1fMNzxssIciVb0JA0efjWSoKZOwAUpRyBsCd03uuWPU45sv2L1yAzyWkjV5WG
jUrHsTwfDJ55FOMaB6ieZYe9DFjUD9AOpptemWN2PTqo+nJFi0GdDioM4RRKrWoXR2zrVEY4gbyk
ZLTTZWAld1k+RUp4jqNaGVbml0GfLs76YOQMexhUUOt6INRhjksiqlVYlFmJ6NAV1R1qsuIcmv2V
hEGFlMe4l8MQHgYDMXtRgoWLkZKReMe736HSYp7x62wCKCL5Xhhr+NpYUXPdDzYFAwYKyMQD5QNG
8b6+M2c9PhNkfzAN+xGe2EtSTGyiLOdQtyAyq7m/6BjQTDaTeYwlB8IMnb30YrsT2cqa+3XWCK7q
J9p3tD6vsFZ/06IRIb9swGq2/Xlp+aK3uUt+ibhi5v4Q4WrcjcyoY9tBL+tMiM7TQjqNyo91Ewu4
tWwg2DntvqoYJoFAMHm22Vd6XSn+oPMiv9OMxqva3yHWyKDzUwqhjC+nODA1LWMkJDkIRMHV0Fp3
VSPRdyf6p7YYnkEEZb6IcSV4g/0DSQiTQG43GMLiT/Tl6X9X+sGW82XKo/sFhums2zd2CZ16aGbf
GoVkqRJ4+ZKe6glBQyOuYNJ0V17lvGXFY+d9L5Udt5vOdofthRw0sPz9mu5pDH1Lu5w+pGtaAVSb
eDdYKK/gGJwH/YM3mt861/xRMLAbaxvvWj37AVfCPKYm03OM+69jabRBzmri3NxaP+BkXw8eak5d
mw/hgtZp6r1n3m5cVjbQCeECxkNJcGMZybyvwrTfRTPiIXKI7lwHRV8NFGQ+Yqzu4fRYl3LUvi2W
eDU193mQ67LDvs/Gn3rPrlvCCwXLQ130Xxe9+OwZZG5zKaW94Mqu39Aw3tOoSI5uFDTSuK8I+Kxj
7WB0Law0l19Ig4uVeD/YSUPt7SMbESUy2RWvrTVAsxz7H31nwx5KxjHQ3P5QQs7bRQ7c9jApvne6
/XWCEu+X2Uve8gmPi3nrsM0oIwMVZqvWpkzWplz7w7SGP0S4fO2K9K2Z0LFW9jMwS1DTiXHO7PjM
OrE+jBNwqpbkPkMzMz+KQrEnS7jmbyW9WMeGkd/FS37C5Dn4id2xEsYYdDImki/IdKUkjNk2wZUK
ycBJNKA1BHWMsRfv52n8ZkfgOKAUDayD3szOhBxhNNdzMWTBEslD2w0kWAsdFCmM48G2Yb4dqF+T
TxiJDxhW31rLvY/6EtZuWvup6aS+0TtGkIad35VcNAjOJNafr3np1ofCHK4t3b7fGl5LyZgQEbR5
sIh8ya27xviWL/UzkuzsAHNtb/cL5NN6Cdaqo9ASeXtcZzuMLCVsq+G52+vFemlzdkVmpO2nyDqC
01dg45jptE3PEy0n33CJ1nGb51VR0LNsLA9Fnd/ntvPGtPs9b2cilTur8ycZ3dU9Lil4Qujy2yGE
JkPg5jlGRTQjfvcbAAwsu/SArFB/iMz84IzdeY6Alun0adDFpXr+cbBaNlnD+lmG024sTHFNPeqo
dbQ+a8cjWXvE9e+Nl0UP60smNdoHUXrl4I+A/GNpu3It9pXTv8VWu9A2xMZZmnz+jpmxBTbCLygm
74flaK318NQWIxu5mZTMUpK8DS/LPmUJXaMxZaUUiglnDTJsA1FlHEU/Zqb/pMgvTpY8xt2A/AhE
H5oSAFQtOQLM+UGcJYxAIyUlQ28fmzm8B+cbog2j7NTI6gfOPnFMvzS5sV4o+0HrCXTyXoNM4Osz
mgrhJ8MUGtK7Yh0VTO3VWazskBAtuFsdYAvlc9r0K+Af9s9leQNti8YQwsoM7qvUzU/rjL9smvPc
ZzKFdzRNP3Bmva2l/UhDkgLf8FRSbw2o64hkfSkUTQO4OLbH4qA7dc6v5D56YXO0lBJO1YZ2SLhl
YOBVFQXa6Kxk8pl03HfaiOl+jnG+GCsXDZdbLV2kmDnpm+Xc7Bno2l3tafTf8ug517rCpwQfXcpJ
f4pdjNsrK/TQTUKIgFXKZrOVmKcNceo1IjGmF6xrAXyW/EAJfPRf2fVXPjpHhHd8r0SXNUGfAQrT
TRsuc0EhgCAMkaNNBP1JlTglfYmyll+ZgCoqiAmDF893ET3ondVbcjfFNT3TVa/2Ii0B2JjOGBBN
B5jcIYRkNYby1KtE11EVCAmpQ/IfJYeCJPrdUO+7OswPtS7DA0awflc5iS/D7nGt42fhJVdGQ/RX
UmqWL8C/BljCSXcv75GvdwycE/vMtD12U8ZSJ6o/umHztYjtl1VMh3mZ5K6L2aMvZGHQSiDbgOK9
gUoaJZF1g4UAItYnyj+0DJrHAawZYiRk/029UPuLX20KajiF1sdEQMsBJmTsIXaa6LxITj7Ek3iz
BaWqtTQAxk6kPpK9x+p5XP0iNj9lzQM73JtyNTOSWUaKwSx3ptFUcrEfMy4j34jcT4MIn5YO/TxR
sslu1YtdFbqHtnVQdCNVgkTNilM/4LeC1HwTdbZxt87FNdFRfHpjQX5BJ29DiqI1fO1Tnzo/0H4H
esOAZrtEXeqW9rJGhP1JGKxsU5NT0X4qVvfN6srPNQmk2PPhgWvjazN4B8Mr0sM8YRaKRdOzO3Qu
c2l/r3o57Go0w6wgcTMlyQenBjJvDygb04pSR3yh4ln4tQQrqa19GoDmBWRACvnKfExqLT1UU6ey
PU01EcPVRMWWkWcULuZjok+xB/tR7Bk+LJlHNBgjeFH3EbhSG0wDS5XJChlrZn43ayXPqCKsCxG1
qONPoichtbHmnfd/mTuT5MixtLtu6EcJwAMegKn3Db1hH+QERkYE0fd46Gb/LrQJDbUprUIHHqVS
RZQpy2SaKAduTiYzjXR3PHzNvecWB5Ef8bnzge3dozbeOFuEYKfxj6p2nUcdZ/UCUw04baZHSeDJ
Fe8t46/YXNpR238yQFNWuna4Z/hpXN11+IIWvlYzC8jjZOv0zstMrVZ5wL3P5UjLp/d4qCNmS/0l
qCA1JoZ6kbqrc6fF+phwSXM/kPUSHkuDyBZPJM3idOnKlyote2zp4UsTz7BVp0ke7CR4bvL6c/jS
Q2eDKgq9TfRcYojHkEHo1ATUkl7ZLTYjB6JhxM197UkkDogfuHnhf1HqtUaehOshU2tzijeZ7LXX
MRqOwdCCnAkKa5PDEViKxupPZc3JJuxu5ds9UTHDhEuxM5m/YEFCSq6Gb5lNnHQUfRS5tuut9OcE
0wDknNtcOl9bTVH1zl4YMVyY3ZUNKUmQd0s9s7eV4ben9GzQfa6SqunuYY8XoFt9KNBBuxQFL0mc
+HhzRS8XNWOsBUFZFVgB8VJ3/YZ8xBOoK0QBxU+sJj6NGZ+r3vPdVVYbOp1LI9YtnMa9E+PiaIGN
Vr1EU98y6YmgRYaVz5g+tfZNnk3L/MPRB+tS4hkW4wfhb/1GusanHQuOrk4j9oDMsKYSWIKrhOzl
etBpSZodKPRNQodlMa0pjXmHZIxfzG7Qr9sF2Rokppgxc2Fdr8YlGhi8zIZCXmBqO4Yn1Ul17WMa
MuZzKBzEGA5L5uUvVlF/T0gOWCmcCgs7ZsCCnQJLNAp4enwQRT5n7iCTFz8dH0WX23s7ZsQoe84g
Ilkctjb3pdVdnDJ/qrkcFx4angVbB/SqLFQvlo6XsTQNSrDWfE7SXd11QNmzyUC5jnK/4R6chyJc
eaX/1mlM4rXOz5dFh6PVZp+UczENVGmR0Swa3foBfZLUS2RInHr5ynPjaaUygsBTAOfKn6UJ4snM
RrnMhulVOOSRVF+JKB9CuzrnGZ5JFOYBwZzOZ1/+iOfBH/iqhpCSlaPnD04nmffniCIobcw7s0gf
yiH72ckGJnrB/kf5b0ZhGWyDWH2KyF3osgd0KMon5aWkqkyqXbLFvnNbpide0L000l5XYFDkGw0I
lrrad38qIjx1GuUxf+gq+3slC4p1f6N7A5z/ce/gC2xDfwD+bX0XBEsJ6NztWsxu/8bKPiJlfeMj
PY4FLyymc2GfYfeoNXloH77rERtUuGcD8KMHo1vWEIqnT2MMV6UeA98w1AID7lc6QaMd5XWY8msj
Jw5Uj+NX5AkY+8A49w7tMtuZJunIzMAXsUvsWrv68x/ZupAMNJtbh0tGmsjL6cXxD0NXBiyQO5sR
NlvvodTHQ5C0b8COVlPcwW8ExzQyqjzNwW1bPYv3LBD3Y+YAQHGbN92r0wPE0gV4bW+jyZAkA3ZD
dPZRsenhggRWXy+sImh2nedTxqPbtRxeJZ152bGu3fzYADBl5A/6hcQIeRBdgbOrQfX4S0IcE3tt
2UjEEE1rTL8ew6D4cA132lSieoqdcK3LyTojBWw2lhXRfjKWWyRm0mx1S/LB99WxSKwT5SrSwVho
22ntRRREoY0gN3CTQz0OlzGFLKRTG+vU4tBj1bWX3dsE3JrAw4UdNpIxz0AFJLgwwOp0mPsWqQ0u
uy2iZYHLhKIGeh9udBb1wdnCUT4W2rQOhcGmzxYdIUy0nnVWnHMkRndFDLOeeEhCizQCxt2Gaov5
wa4sdLnEbcTHWz4URp7MrlJjHQQsvb24PcSifdZD/0AxpW90LU+WzeBqK78edlkH3tcOUqJ2YUFh
z1JHhA9ARmqup5Fbw5FisFgMCu9HqoslwV6UrCX7Tz/0iQWLzWc1FGwOknpBAYvEyqSBnDM7ItdM
7oLZ79wmeL91lq5V37KxcZN1Rl9NF1Po7K+neNkFRQAqhFN/IEincLPHSE+J4yKJeQkHIFgbkniH
yNY/Bzsv1iJnR8ra3tnxodiJFKFYovknguODg8ZBQpW9gztvbGZxgTOFmGML0ohB5b2Q8/CIbPgJ
6LNa2Xb4Gb1WWcuWVRAAOxLmtwp0eu40+bRMlkNOSWKcF5pvuCD3E+eUryPCMJdNSZibKX8Y2ldC
4siqq6ORi/yHaXuv7AsSdkDTO8qmYO0IqRYED4QqYKUTTpvQKFY2Wfb3FgnQApDYymyJWC/6YR1F
QUWMN+UgyQwG68z+x5h9kX/2U6bDs8FNfbI6WGv+RylJfkpYNcpK0uAqXDdhUm/xJD/oPi90Y8Sk
s+XJSybLDwRe2UE02U8pu0Oh7HGBn2KEdSYm/h7+Gl0Uz77ZMb5GvLyMqlfGMnS5Inip9fwlsZ0n
LXE4QhJDLvxh2Ds19loziNGlMnlaIFUJ9nqscUOvwWimQXbJzZb3jNuXb4hP5TqHJJE/PeT0a+jm
Ky1s3B1JXYx+GiaMFvm787h/5HXLAcrpdmkt6FpWXkJ4HL5zfTfZoAiKCVNsodFaMuxsXQKiqs7k
IzjJJzux1FKAdlgDPYVfE0Q7RlBrKxzYi1SZyVK7oWmD1DKyLq/wpFh5wO6/ahOmVv6estnd8aK/
d4JLVIsJbow81qIWS/i+iZdVNpu1zB/4ZsUhzvDpD+OX5lWfBRPbRY0/cwWM1Dj1PY6lSP3MCvMd
iSp8wHnm6lk5y8EF8Lxonr98qty/Z1B00vwk245lw6yOxX/pM1QzFYF1ahkbabSD8sqCzvM3AU0S
qGx+GNzcjz4rIbQ40ffASXX2sDmkLXi9oZ7DoJkfqLvAsHQ1adO2bjFKInXCUXVzjNvwpwlDYDHV
JTpIAMlEm6p30w72hhmLOwCHKzMyfgKnSTc66doLW/GDVsfKT+uNBPQYW1m9Z47Onqxd9xPrmikh
quw9oli+w6bCytz/oJpZjC7cp6CwP3QlFk7lP4aFVXCbG6hMgnMpuF4jQoDt5CVuTc6PUb1VEoJo
x3ypG1+Uk6ll6vZkSeGFa3jD6X5wfxnTQ18WZz+L8o1F2NYGMsmDhUf8AMKGDKuR0xjyx6crbZAQ
Mz9cUS+tJrLlVlU/YWJWLDHB05/triP6o+c/ShgBkFo3M5qYTnc2DDrg4dMaTle3qwmix0Xwiqoo
PgxVg+FVTiznHZoxb0oS+BQOc6Law59Qi2hF373r7PS+hb7BhkT86JVkYkpY9qbt4w07agbsw6kY
4biMAwcddJE6cjoOeV61TtEOyfHV4Fa08Kck2AHeNbEybypDcSh79iuucG4mlv6YCp0NPDXWvgJa
hElwE9v5uAKm3S0zU2agjmuT8Umw+0jzOL7U2as23BfMiztfr0maHn/4OnOktGGVblC7qCr7Ho8a
0Uvk2sCfXndGmK5ZzFw7YsyWgUNwwMTOVQGHXRiKEIwwunCRp+91IhaNW/gbHBX3lSAHrxT6Oqu1
bl90zGL4jHJFw3HYgeb4iCMyTy3zocJFuLCtqGEwTbzjVFpgztJ6J/Wqe7XnVX7iEHGmBwZV8JAc
R2DgwVhdaU+/YJhFWy+yoHKlISOqTCObcQpf3aY1NwC+j9mgXNRkfotTgilVvG1zzjTev5euGqEU
I7Jbgjr6zARNY++k72jgxM6fiud2OGcG4FIyp3AgWrpOFZR/qHbUaSzHj8lt07vYH8Wy1PHjliT9
adiTzXj2wjAwXmpzW2+M1c7p+ndWKskGKBMzO28iXqda6nBjiJZhZRr6+Hz8NtvFJYH1Uau/gLP7
OdStdUCTbq77lRN7/G0amixSc9lEZ9beruPw1BTTm5XZjAN8p4czoZWgmCMSyLsna54gR/mdhnBk
6RMpsx1aThAiYViVktjXFBx0NdsynzGDQwgHyBeABNE7TRoDXvsd/jc271aqjTYuKj1FzxPGl8aj
92w7+wv34klLW1RGdXo3OTk9mg2XMzpbcUpwIkOhFaaEVWW09w2S8IWdjjukwWi35jX6fxR2Vk2t
x3qprZDlaJb3I2fZKVT/yHoXnZN8DRN3mxYd07teK5az09MRT7GXw7WYmJ53fNihokEDrN+Iv/QW
/6Eg+sRYymxcrag4hpQ2mH6Wj3m0VJR/cc8sXdODN8UIx+5ZKkkt+mz0+DFz06vpOuMCXuGsqckO
Thog1KFDVGzVsV3gukVAxUB4IF0rbQ9J/qYnQ/rLLfd3Ne5vOtN/qID/FAv/v8iAf1MXb38Ws9S2
+VNR/P+jVthCqPtf/pce91+1wv/1P//Hf/9vvwmF5//g70LhvzkeujvkwK4lJOJ6ZMe/hMKa+zcJ
KMxDquuYQs7OzX8ohaX+N9fiXdMxK2DutJED/0Mp7P3NM0wH5TE2BuSl9v+VUthwflP9M2GwTWnh
xjf43VzL/FMnrHcikrIMkfap4ssOBR+7ob23RLI2Zwke0yPz8YZ/uD0Qf8IMg+vyTOmEm7wL+0NZ
FvaLFkefwp/UL3n6b+r034TMN9fB/3YlzL+fdF3By+bAVoY9zQv7z4ZjCjKXGBOuybDs2r3sOmyV
QqcbBL8yltJa+IItzO3L20NhEujALvlb1dNXRpzhVxZO2pwbZnMGcm+4BeQh29YXXluWq8GcyhWc
ruk985L7MrW32SzB533LngjaJcwy9XLoys4lsIfvmIt0OL6NfYilrjOBYQ0jWqbVC6ERnFnRIimg
s5+NHxtM7pqC27/1WdhBy3ZsiVJEO5sBc8LMhPzdWnm4Dywt3jZTm72Y5ALKuqE8aBtDbp0Rz9Rw
ywSqy2Tcl1lyLKYeV05CS2+HIbb5SEzsAIz3JJbRZ1y6EE45ho5Oz+/tBfYLqOJoPj5WGoTUY8TO
cXYEUm97DFPNsMd5S6O+EdXAhsDpo7um97KnfozsJShvRjq//rZaUprZvedSSav3eZx4lfLbSCNw
sBTLj1JJ797rghDIACZMNAWfGtZZm5XwT0saX7rVqmfXKP311Lf70BHRpkTAB2uyXM5n/iKsRPaU
6UHyNDLM91lJjglhwEILV50s8BfKOtsEffBQVHnPmxA8hF477ozQDHeylU8I2Kf7imJ5mQNDY0pS
5puiz91t4zHh9EjgVTTy1zbThiux8uTAVSzABRMDD/zCk9Do9FOzREA9f0nqTXYBpuhdzE6azzKu
/IustV9fKV0bKWA5g9FRE4+aFcux8PplMChtW61+sWHaqAyPiZnvKb1W0p2m55iEz61l5dgnobZA
vz0njJ0vtwfcM9jfteg0NEEfEgVkiUPZFuUuUw6iIwVqdEz78Vs6teZKY4eytG10iY7hPFlD35Cc
Mg5XbNIj47KK+mJwT7ccn7HpA6w3mr3XAhC2zBXgoqd5j8QNWqiLBfsHWJG93+ruN/RyGUUxyp7R
cx4N03rE05dcaCBHUd+NetXc8fZMIHbFTmP3lVUl1TajvtzhSZQstU4HNGiojLfMtKmKfPGkGIbt
atgXFDuVvM+tePw+8kSL++lNgxhgdVEASbnVH2qLoySyYEg0JXiyX+FiscPgY0gi577s1lKyMWA3
4dzLLE5PpZ2fgkprryYF6OlXuEiHupbB9wOKy+Z4e+/SIP4ho2f2Bv6dPr+ZOd+IvRnvpJqzW5bO
UeTy1LTW3yOzvBw9pXJ8QjGNTDv6WAe3Ud6MK9zfhLyoOiWeuuRKrqsnHU4bAzskGZquPw80WwsX
+sBHUVRX9kTh5z/dVf5+9/3nw9CwfqcvzIch8yvH4qbhGo5l/un1mwBgqF4ndmCqPRIHFKW+QD4s
IoM6Ah30lsXfdFfbsXEVMYST3sExXXV6cJqITDoHoeLMll38HCCJQFsem+uw8a+JGINTnQkqsZZ5
DI0g/WybYpGjBGI8WqDfYnSPliYXD7dnqNRZezEPU5q3bTPTfEapZwDrCwgvADWOMnh8z+F01qYe
PTaqBEZUu+8pB5dTG9D25wddkwj+Kh+5d5NFJ6tT3n2vjd+zPDW/1RxBZAa95WFkvBllQ65qWWp7
u5DxtyH6qFWEja6K+0uXkNbnEeXzogqlLYXRWoAgczo+jp+lW0/qpS9RWGRRVt3pTvp5Cyh3cj3b
M+nlVTBeasc8KlPar2mPDwA2k3uK1FJC1zY50JjRmUAUVgSAoJRoIfgUfgiG3nd2sOOQ3dQuwmtU
sLgALCZHdEdac/IT0ohifze1zCddxYHiusm2Lglo0CLfvGuzdMSurrL7SaDsR8PqIfTK5NLS1XhA
cYpVwMkd7IVzUMQsWTaOVa7MzzFCZxM7mgWqQqEuMgJYpEihr/38TONs5FYZpKfK6iYCEcnEKeK4
uVQ9E7zQQG9sSQJS0H44B8BVzgYOb3nWUeRugpzhQeWhXPXYS+t+cxFpyRGVXnQtqV9ax9sDUdYe
hMMsrL/hSqKMLIRWGE9kC5Hm7Af9rncr46lMfZZlmq2tPFUcNYTNV9e2iKTMVcvs1V399ZVh/UsV
Iz3DEFwfFq4g/vnDu9hrPdKvhqDWfpg+0MViGWDhuO70Tcun7BCO2OOh5bmrJPH9+zznI9OGPfGT
UVptjahB56iT30XEd0v4RhiexqZ6aiYb9JHv2sDpgWWkga0fbs/M3BpRmKeDv78dksPYjReU2g9W
A3QPt+uLxvgRsByLVpf5TVLW17DxypfRZ8cYtxGklmjmK6JVoH0Y7V3kzZGzExOp4dtIPbYGVdEc
sdc05A3zzITKsfnr10zMr8lvlRWvmcCIZtoGkF35p3W6swBbjSZpFZzlQXKIQn86CEt/TTQG2jo8
2lVRZ/797VngCYISIA5vjHRc083ZL4II0LMTONxIuv6Ldd9bPtN+s5n7OyLPWBM5U0IrT+3HVIOg
gUniSQoSU6OxazdahhLZIDnBmBT7x8ZGYClCa2OGUrLJUvXVkFl9Ivdo04tYedDkRHL316/A7Pj7
l1cAbxxGYAedrW38+amBMhYwX0mWhcwNZivmMu40hOoAXZZxoVwQoSLZ4NUXpxszzvC8dOvNXCJv
iD0GWPG32xXShY51agtEU2GfKMKxE9wcNVKRfzwkWhSzcvVf/s1f8LvLjxuC43h4BucCGa8h+oPf
q+OSaJwMmyvi19xkYaL04tz5WwEuHAotRZZqyjV8+NGMnROaJOcUkhbPgZWSJ543bbcjgOnNdxrB
FDaMYbg3Qb7XU21zg4INWbb4618YQN2fr7njMqs1aG1Y9M4q3d9/Y/avmh43GavVziF4wUREbZmZ
eX97ZgYtu6BoOpM2or9Gfq+vJ748An9uzpDj2DHESXRswPZhmOJhxFRIv+KYy4dYJxMUbWP2QGG+
G+vkTLCHszRc11uOdTVeGRK8ERdYHgI9RcfBYUfWmX0kxlwhQUYyYQ/4SW7fm1qk6YZgSGCN7Muj
sB2RwSVP/Ar1XcNiU0Ju1vRdGa6rofd/trI6h2Xp3rs+iYLBgCICyRCZa+3r6NXBioyk/FAqsoYw
YnZnU3AHtDOxv311+z6q83ibOkCLyjRmeGkk7uEWRs10BkRLVeMW7uyRRRpz766u4Qt7zVqVVbgd
wI4fUTIjWUNwv9ICu1i2aeFdfZOp6K/jJgoeRNujcMZltLFGjelHlvZ3DZDsIZicg6flORxbrXxL
/Y6NaRZfOwyfjw2g71U7YNK/BWOZ5xsGMtEMe90F7MKJ2yWIruXF7g8ugwegL/hrVvSzzRKuWHEO
Mi9k26XIgh1NaGp6F8tlPPXjO8k735TOUqIuYoM4jQr3XxTk3cWW1SpRWviAzDl8SOPx3zEjfkf+
2Fzu3Cu43HXL8man7h8XTS7R8mf9kEG4Vhet66s3wpIUWv7IPzvmS2kEw6EGsIcvXRpHwl6uZknm
jy/lxBzXdJ6dwH8Z48YFF9eR0xMl1lmvCTew/ENvNZtb4RkyoXmYv0rxOYZdXr5NFfI5W+tPCeLS
lWWrei1k4q1RaES/BjX/x7bZMH6nQtz+RizGFqoS2nuYL3Ml+U+oA+qckeEzCvihKCV4UX0VBjZ6
JJs5HtK67JOrM2fVNBdmmsrX/ZgdJgRX12LSXVLwVBhQu4GKSO16WMROEGBf6LuQO7jOaNWvxKtb
VQCk9Qf28WqbG67zAJNxq+Xxxq688DGrhvCR9AGNBtqqtx6T4l8tZZhW0bae8xZumYsTNDgce3B/
UPkuldH7AB5L/Qk+2q7DqsMVhjTKqthZMPQ+SifYjZRh+2QGLg8ZIUKsHNudiobsasQq3IiYVmpR
chWZ06ROGWxE2takerMtyk+3RAyApfMjYgmxQh8F0FQQcStb5zMd+ujMOKQ+2038o23UBWEUIWRM
CGC2RfZBQoi9sJxEb5Peu9r0mJF8vb9lUbBec7d5CksURc92IIvl0VZUYKB0253h5k+OiqoLWk7A
wqDn7mHM55g+gF0w0AP6CWI0IgbCQYEX2vG3cgpwQdXuR2roJqDNnCX+ajAK/ycgyUWW1vk79tFn
33q+3YE80BtzujNqLHqcSDnhXi9Rm/dyhOo9X9eZqh5Iul33bsqIB7FF+G9AJO582fxzPcFlxRTL
cwyP0/1fm5OgIHOjcNgT9F6KeqB4q3wfHNigqCMDBBR4zCNewWADv8z6wk5z0EWGKqdi02hOqDZx
8kP47IIcjf3gbtD8NE92Fpx64ZEBYZSvBXoe1N+JAXVQ48oKXUblFoVK5zgfcsjcoxnrOYYOuMh1
0pOT1LAUxKGJXqeu7E1l4plEK5HtKqM++kMwHm+fIq1kj1+DZTwwPkcxbmRPISXIo5Eb68FV9stg
jHJbm8YXZjRcY0BtXyaA49AAEYH1raG9WLiDJpNS35vC/kgmb/jQ1164cElj/8h0xWeuT57JI6Iv
uWVLsSep94VbiRM3N2dv2PjMaLTYuGmJf6+Q6qx1wzhjYk5WEfOl5wJlH+TCoTrdjmIemkN/ezBg
k7YZQ3WMhOF1uOozwbN2LTxcYVmvbkDP2Cf056/v5TOt4M83nKJdmhA4oQ04f5ZPHirFwLb0ZBlr
dXuqzKjZBoyr18nQWvdKNT9aSXIQAg7vyUsqvO2Zthc3SszEMnOri56IKl9l+0DwC8vEfM9Ih94G
1lTfTVr+kZWVc6UQRlvv41D869/e+Z0cZFsYskwPhINjWbrpUQb8fkJGg2GiePNI1alGjj2inhtL
9Kc6bSN8Uc9RUfOOJmnNHIFs2zz5FiHWPNIbylOeYebIDG/Xz2+YmHr/vnTJ+yXAe46w4ntKgy1v
w7XyqXUDm23V7VlhDdYui+p9P2fu9SChoaPPECUaxwm0cUSAHESaRTqZ4tXqGQyaWnf9NbhJfTI5
LQshlll+dkVGxs3IhD+nC1yGTuuc4vnhVuk5oH0OdFrb21e373Pz6rZ2jE9BI3lz7bgs3qPZJwyd
YIXSuTxajUYQcxt0/u42SM3as2s1zgW/rnWdcpS/mK2t5S0LJxnwqMoUvlc56utG2O2bKasSkZU/
Pkls5m2PUx+IoL5tteDf1JDmnweNbSNnYXIuDFsIyEd/oC38pBtJt+3rJSG+HaSevribY9TEXN9a
wyVxovji0/Y8B92DVgvtpXLL1zIq6PTuFSzaS2V57gUzDr1wlpvs28sQJf6Ufh+d4DFpC/uZ+Et0
yU6y94GiritUDycH5MVffwStPwsRgI3CETYUTYM/xP1z9q4qfDkQtfhDymYbAl7HEqG5RM12NQFd
E57yHqS8VcIKQkC11yEQrBAmdTunYQkf56jfmbol30Jhv0lbcCf06zdJOfKKjHIRq2B4xhg2XCRZ
BIwaFvBADo5pD+9m3qLJ8Jp83WXWo92hyYCfi3mpKRAeSvWpDGY+LsboPXPme9MMprtAmKjbOok6
Wl7szg13sNGjf1ObGbr887qUriWtGVkCr1W3vD8H/roxSFKeLHxgXvCOqC2D/jCyW58fXKSG+57V
GQV7Ft+LxovvSWJCv2MAN5x/4vYtkgnZjMWztVKClBtEjMJhiNXWzY386jqG2Hu98/321Wj4dyMy
vK2n/HI7TbU4VxYJOHsC08RV1N9u1zN3Tu1+9Ar3YF/s+oK+i1ASWrpbh/dHr1c6XbSsKT43Flyu
pyiwV05e7wNT20aaAheuRgYEYLjodGgz4mQAwjgk48pFPv/imc4PxEv1V+wv2sjXFvBR1dIZHBv7
dSJfYlIziJ1y1/xMszNlLrZ24cpVqq51H5r7Ukwf0F8JiOk8cc04LdY47aN9zj6TCSick5Gs4lXE
FOw+YPJjmXH+5OEcWHCpzffZaVqUDPVXtAXVVYs69z4m9zSaKe85vvgj/xLZhI9MiHfJ39dptGeZ
IV6TpHrKzfgrUtE1qD3/e94k11wl2BjngUeARSdrEv9B6IXYera+1tIm3GipV7756F0dAgSPoVED
a+mJSZ6msF3DtwYDMzMIYq8bP8sYUgtjum80PPYqx7askjp4MmuOGPw+0TpLbGtvIjFaU/wkK6Gc
bski7Q1sTH/tiWMmJjBZ1219R7xyc2E9kPFRPKaJLo9go4zHUCcFuLPumeos2RpFD4mU6RZsurnE
tWiACnDKPVDwZF9pNkunCk2+ihBxy4mkFQfCt9V5AGg6uz0YbZxd4pDCRx/mprSxY8Izh/LQpbI4
aTGiuBx11zNWY1QJ5NUvWxnel2NPfFSDqqTnzvosvTi4MzOMMWz4k2eXVtPEvm2YRpwt5OD3h1Ya
f38QutL3JVYPfa7jkUki7SSu/teX4/w934wLGmpTrCpsoIyw60ugCWMLp31Y+Zpt3XVlb90FEVjs
CXEYoWNnhNP1GX9V8+tZjigSq1vSrW//1pl/pJZ5DtaDYrfC15b4lvUtJjh61ekiOQejMHaaN0bH
DurZptEzHBca3HLfDJPXOkMVYcal/TIZ3tXVWKfnzDm2Fk7Ek9/hVk6aFydWd55Q5acEfAyJwlNE
PcQSSlaYrdpsKD4Z3y8MxweYmbbFyrPDCSA+R4gMXe0lLymqhhoVSbZWJIWRVhEmD41Ftdj39TEL
JCrQ0otALmsPdNRbia9w4/vYrI2CnJg+Ke7arnae6sqPn2Tphg8G0tOHlNd6NyB6RLvLl743g21Q
Ii/omStUWgGGi+lBuYnxeHuI6/SFzU55un3lsbHaGJq0V1FVPSp/Sg/wkodlpBvVGoBJf45Bdvx6
GKscs3FpKsLMLGcXRs20zWKreuqG6hBp7TIvswDQgCDa9ddTZTJ2dej3HMYS+6LS9oC3jyPnzbNe
2/q+6vCt1m3/ZeuAOBOt1I/WnNJCCJM+A21GcCKazaOPkW+VTFAkwsnfFGWjnUOh65uigk/LZsY9
3R784QxkCCm1m354M2ZGxdUXc7urnlfBm59pDOZ1pELRsANoZq3IVwJxLVPjrKZhOpO90usxgBaz
W3dzqJ+FAvmuNmfhSYf4n05907Xl+GjNW1nZMzQqlUWoRupFd17op4s65d5YW7LdRqRiP4u8bjhg
sLMCghifJ4V4P7b0boOz66uanA+ravigqCRe5C3FP7o+Ju9ckmbIFZpo4fPIwEiARzeQkBo0Y22V
xG82W9WYHVnmJxfVo28dEjddIj5ZI4eFmeIR42ACiraKrlmZZRTxCSKaMKjAkuslOxr0u3SEMZMO
3jnP9R9q1M1B88LtzFk1CtFeIPG/DzaoVbNG8K8/lpH6rnvxLm7dZucJ3LaiAArfoOdeaAVQwkZ8
TAGpJLUzrTJLLkwDC7037bORkNkp6hkLBSwLMYhiNnbi8pSnYqI6HT7skYzikP3Xnk0o2/4JGh6U
THT6Jgy9ol4RAcM5XZXsoTsceHHLKKFM8iUz/lcvNtO1asKLVQwfeorAWkOF29HELdKeTol9O0+0
h6FOnwUawK3vOfc5/69jNGrXrov4+FfFD0Kw9INOa07OhWjWo3ICMmRxplmkUAUVZgKPONqtdxIT
pjc3ERH+xjFZFJoyVqWBgls8sLjmFtnM/iTSRNc+IsBlWZBmnHLGLzoPbZTUgVh6TKWYo06bXpfG
ymzgFvjmDoy/REmUwi0cjoPVfWQV2x7p2K9yJK6Izfl9HLY/uQY/bUhV1qUX8h4B5sbCazhPAiy8
srUBtJ9sI4riZaajwrbwro1QZtZAtcblrENcCdc/hO10p4IqPmGsThcjDutIY9GNfHBRc0NcNXZ3
IqU6WshRdncFHnjdRvVrl5s2b9YI3Y5lzQ65KTWwV70N3nOwoYzlx1b6j3gQ3X03cX8cf8pmOCZ1
h6/JjbZtWH8ZAQTHsarvAGrjg5udZ9Jy16XvkQXiIU8ISSTtWvHSt1mw0i11zwvPrc1o9cUscNX9
/si+nbRep18Y5qDImmc46PCOQs9pttHQKvhFgpFHjxSJHMx3oErrykOiaHh+SWbAxY/giI75M8ae
8YDdtD0q24yXRInzt0lz2RskTihm2svA99699ouuinCCVH/IXUSpaSw/WuVWGPHwlnDck4V26KKd
lPhKa3bGFMQuSPZ7UfyMKoY22sTij/gEEB4uuBffNaIlLpj2wJSfCkLXfg5x+VQE+UeOl6xUyVft
iWk3+Ve6/h1XWL5LAxPjVAKcQy++CWxxy1iaG5vCgPOC5X7BeAdy5hmUfTxV3sIqFT/e9oux6z5Z
g5KgwLWobIygrJO25HAj/G3/J2HntRs3snXhJyLAUEy33c3OQWolyzeEk5hDMZNP/3+k5sec4zkY
YzAN0bINuZus2rX3Wt+CuBt0pbFtUiTibTEUq8qGLZLWBlJEaA/OWGwSmxWTuM7+KYEzE2atsg98
fcNHagGiyXPU3bRMQZkZXYPhKPnoXaICuqqh6T1EB6gXELcoHdZ2C/5gZCZdpPqeCoi7rB17T9dz
fjiJVRfUjmOH6Uao07GvcnSWNeClyjAeHPrOaajO0m0PwB3MCNv5EjIMwSdvH2UW3HSO66uqL7vt
0PW7bCxGXFUuCVe1jzA/kWDkNMblvnoUsvw6xbucxG5P00lg0PSnxNU/zFa0+3Qqv5TqXOlp8EHS
WD0F6ly7lBUtGHTjieUOnkvyuZ5BamOrAiReOywwRzmm8tiVNGLHZkb2FXQns22IhkC37Z2BpDFJ
iB3Hn3mFdbVGGjObzqh3bfUjVraTECWJlfh7JmHtScgG3yo4kBfjmxNj4pZuvxVFGezR7Vaen3yp
BfOfZGK99uuTyLV+V9gl1jAihNaGW1v7ztAPWlXh+64tbB/+uI7SqTr1AO1DVXkiQ4BUgIpJ4BBz
JiPsDUhRQG4R3lPALqX88G3p7lqOSOt8dH4Osu8AYFkHhIjbMdaeAj/DoWzkHwkE7pxGSgRMSEWy
fGhLZ9P2/j4Qzmtf41oQIcKUJJSK50+gEZogfbJ9ZMEaY3QvI1C+MOHIJRF8DzGQsUw7apPVGUbF
VPisRaokrZmiTa9fI41hpokbbOhH8DZjEuzSIaWzGhaPLbJlQBW7ILMkdVj0axowvA4VOvw4C9CU
KsQ3huVHU8S3uCahIGy3oxYn29TVX8nRJEeBZBs+OmoKks23Se+zpmSG3A5Ky8yjTdZu7xIMFgAW
KILv0ZheEAk8hv44B8M+UEM843Jj+t2bLyZrYNsAWbLq4IjEdmBBCd783CWcFLqTa3zRgll/H+w7
x38ra/6NfWS/KEXwozDYeNC0ujySM/bctH6YuWPtMeL8jGTjmTJpDzqu3EbW6cFx/WNumXh2mOU6
g03zOtBZZlkGUWjykd6twnjSNYXUDj8+I3DwE2QG5EEwYxKrngVtrJvH1iZ4qf8AuHO0SKm5sN6b
d6sBQZgRe93rHOstabYHrIjrwY7eVEPuxiBGwFLusi6EFFDHlyryTz0aCa3ZUarpFgkYNa3rNdxt
ZELw5LJM+xoiMMMY4UUqvI+mA2apGRmZeH3dYMqWsEkk0hc1+kV9aXqGUtx0CuEG6vypER+2TXVK
V08+jIx+NiNDpyqruNnM8buOhagl4H1PcDB6dkVqrMcd7CWOgnx7lOmW5ui4Z8HaSeTPcnLEmqRA
dxMXJjk8CdAGOuF7TfAE5Jm9Y7um4mLn0QcOn+VGWvprVafv9uDWWC0YKsQqwru4fs+ATTNYaMqN
xoAhd4x1YPQtMagtywWW/CQP2agz2Fk+BKHBxYBMmtFc8L/bgtQJpwVD5xCq6mTaNyXV/I0TOGsK
XeiPVsSekPmePtZgvwrEIkURfGAzuOPGw1M+rfEGC4812lgXGuoDSIjEJKbWlWrUOAciOHP03Ejg
CphmLMwGLt1xzLe6xZLW5uac9MP2ZZg6HWkpsRXqHICy/vN9QfcdwwzoQFGZ6sdUBF95ZEOvNivA
gLO2HYXfShDatWI+vOskYg6U65Elmdyw4if5OK5z46RFvwzzVIOOWVtOdXRbSlbydQ1cGhYTRPCo
dOfDY2/IN9PCBRRb/OFQR+reTu66hAECeYA9R51hrgyDbI5hK7t7ihjk4lwm+kTtflUdTAz82t6I
4qzzY7CLOH6ENL+4E2UNBtO3yVcMCAd2dChJYkyrTH0ymT51DtxtVBYZ4W1kpWLe24QSH62GJN9D
IrcWCWf0oCc8LrMVDbH51+WPID3XvdbDmLWqI62gA9BV2ymb7G08+g8BvXTkTzXps1Z5yGt07INS
/PBtJr8196g2w9XUeEJknWn7qTYJ0gqpe8Kk+WgVgqasSdkhF9VWwnluiO+5sQTbK8v6OmvqDBQ/
QKeAEhFK0zw1aqUeHJRCmFS5hBvXPPmSJYyotUglRc+09Ge4ryW9DesPiQT2701Ey7VhA9BGFKBu
oBj+Ns1Uqs5NfWQYPNGCuVdXzrZhkv3aps+PI+LSO3DE5N7OQEliA8q6ic+k95I66qDwFRo83siK
jtWc76fY1kZxtSu8fbFlDSye0rrRVq2CctMfXGNLQlR9rEClrXU3MF6WS4nj8XNA2Ltn0i2AfSrD
c1ko7jWcYm1VuEAQYXkSCdBabYb73CYmDi9LKScUtvj1oGo+mYOPOFEtk2NIlMkTs6THYqpocJJo
dgASZT0kbD5Om+FRqyQwjCGrH6/IRIFszdrIsRLv1TLOjMsSIm4bgu1vYnMnkkrfl6byjjVluLZt
+R5CgmVu1H+xyw7AP/yczxc7Hy9RQ2TUv7d5jX+o9lBwMxej40z+uUO7978nDcB+pDHIgIMB/qmC
/tR7TpD7COrnPE2+scOGTAY3MdqPMblQWLmNk8pSARxostgn8/istiSOGqq5tyPdOfTzwD8xU+PA
3eA+MliilIeXBril38mwKGdFjzynqTqyvor9MJjVJUqGzvO72to61MKbpDLUs56jMzUbDFCu0h7s
ABN9oSUEXpeKQVCN5fxJcGP9d1ARehVLJTpqzs0QAlyQ89tb0XWu2TN+L9YoPBXQUwuZXWZYH9Et
d1syWs0rwLB3J2mcdQP+8aY6BqAnd3wYIlybi3Y778ioXy4dZjenyFCGjUsHmKcrL8GrFQ2HzuCi
B0w7hnk4Z/koEyoCAy/LpQ+pRwj91RrpePVFhN17Kl1S6XCQrUJOyKzDGXuAVYVbxpl/q98RxXzL
GpUeOsFrthQtHaZM3INEEVdmIMaLQMqcVc0WLwBdTW3EV211dLLtUe4q8kbLCZ/U0AKSG0d8gWrj
i6uj7BaxblMpP43WH/eLNlKOcIiG3uUY0Pm/JOadihNSGR0Uy/BPy0uuDMzfUTODyGqHrZP31szi
Kd4Sx9N9BvBZID7mrsto1Rq0WuuxwBYW53H6Dr9YMuMftfMUcvYYHEzWLRsIncsoP2UqnpLccLN7
JiDqOb17n4jQitT4XrJoeAhJCIubV5Y4bmnMKOwXAd6cUydZXtFHh3Qa5rVoDNrgTEM7A8UVCkyt
SENglKWPWUqVJzI7X5eM2KCaGQ9xHXTPo113z0g/VtGY1Te1a/dBHcNLsjTDsxu1A3SNWRpkE8ps
5vc7V2V9WS5BuXlJqWo3tRiVXVMBUjZ6eXZn87qtBI9D81GQxu19rkNZqDFrWX5GOwPzUDpd+UAW
ZbwaW1N9H4k0QBqgxyfyIByCTPqfn3PiKfXPn8JHC6G3CC7LCwvODz9EuaQYbsM+kHVXjQHVRpUO
bWByPb1ZnvrQtf4X7OOvqhlXr2oQ3rIyDt7NRLl2ZndWoKZVsimeI5OPgJ5jsCrr+odimv0X/LaP
apBaT21ef4UzlnvwQvxNs9xcy3VXOzfmS81KX9ZZsK2Kp803oVaKe1YytLaqwn60SUL6zOSj10Ok
IC+oUvHhTfQvADfYW8ex5cFNOEKObe8pVl28mQO2TqMKxovZFcE2JZdgXVawtQOOYfulga+UGVIg
XLJSJtWbGaBYUoJfwNaOuvTJcijVm6LYya0q2HLagaPPoh5tuY8P2HX1VRfArymGOvWUWU3ThlHv
YSamHB3NnNupgFGpBhy8RNMk+yhBaMLx8AAV7EYYT7It3EJ9+PxkkoiIM2OuteMA129aVhR5TQC6
W+sJ6dBl+bBot6Yoeh1teVcKJPeBo/av0IqgnXBzkVmM0eJU+bn9GCU8TvnocwyZLy3p0PxJWrlW
Is5JVPfRRiti5dgkiXauY4PjdK7FWxWVo+ebyXDRmoHlWXnR3v1uglyR53QA4j8Ifv45SrTQ0yES
sJnHW6b6u5iTEO2O/0FXTui27gqrpwCNcyWyyt4QIvU9Ng31YGmFSw+G8Y+ORcPTwGB6do3SgLRX
FPhSFHfhL3o8+6eJAHylVdm1GDJ5YZTLJMWs775BBu/gy/IdSekhqtX2EXzF/lN2Qn7OvlEauU4j
C3pbFB7qRBX4atN+2xEEtEqP1iz8joeomt3LqWeKwr5Ae2Vw7WvJn96UfwyKeVOQRqGVdyzbtq3f
tIZ1IhufKIGCTgnHQHRW9WmaX6KJnhdF4lIdDX7YHTQX2BMDTogD2OgP2EzDxzmtSMaNeKpAQLRp
Gj0KjOlmrhovy/d5D4H+0ktqDKDaCehGaHno+uqHPpHBJcqabKXtEoXBO3N0uoS1XSnXdpM0New7
30Cjoqr+pZwKj/gBHLqAHH9EvvVgxmr2agBr3cSGcW0yszxZg5addCAwu1p1kj8IOYz/sSvb1Cam
QExBlfL7yBWYvqob8/sUEpD3fQz1knWQARDuk+ieYmVcWwEqencQxPJpJXsvZumxT4eHMio9tIPW
ytWy4kRqOuIjCx1sb0Jxljp6TVnVt67TPgYntuDzT5XXx7W7ZSMOtiIviehVWusqJPPmVvCoBugH
90Wz6g0Sfae5yMRJ71AieGlWTlssDN1TmgyzRI1JGf2hPwzl/4coWLUdQ2f2zF2Dxe63mwaeTJxo
NlMds7OMbdFAjfCbkU001fiAeUGGvpkwbL51TvlTdUhE5wagY0T40OOnstZxdz70d9MJiEFoB2PF
OJTGimU2l8CIyBYt/UNvZfUZi3Wz+fdqUzP/obC1VHQts6oAiyA9rlm28x/SPy3VBZ/B7L2oaETH
6JROy4vs67+++vvXzA4OKo1IU+xDF59BYw6bmNyKa8Vg77HWArGtOiRkWazgQ8b76y2qTp1P9djF
+cMwi0SBt1qWrO7LRceBGoSrX++XS9rY1dGoUL3hxysO0ghmeahhnIIIqge1t3Zz0r7YVHrp3CZK
xnMZDlfbqYNz1kTzQNVXQqIS3juG2PulSMjDxt8RBwsCz0AlOiQsyccE0R/e3fY1VXqoLyho65Dx
F3niLzXd2y8tNPa1oUfjI30NdwvTEjhAJaGslS4SC9CCfaAbx27UvkxTPx+pB33fKW11boabbAPi
w9judoorvi2VD0dm5TE6LEWRIUEpaobSehrsp7voMzoe8XiyembvVYRdflb7LC8BtSdDNWy6clDV
Myf9dluwPqOhabNnTQ+uoBt2CsNLd98mwAu7sirXDOkKMPGutgqZZl1jRUlBlFv1TmH29+mUckII
eTqTARKxE3WXhWz5Ob3NFfBK/SXrq+gQqK27XjxQHVJXEtJLd72s23S2691MwdBnVZ0iVOWx4G6A
kSnrL9IavxpYA/d6m/K2xAjIj4RkVZflpe9xbQ8Zw59aFjiexxDcJiG8TAhaSvMpBRdU9FO2xgvT
rfMYuzaZsWt7Sitj03WhxV2UHag8hwP5wmm4EXY5nDNIrQhT1BN1v32JDBluYV92mypGTuCm9H0L
23A2GQpURgFKfdezxvP7ob1l5Bn8YUEwfhek0PSYzbYmkjHbReL424IwcVe2tspmv/hBylLfu6Il
OGYWuZplyov7WA2OJxTYFx6En/ykJxJZtFIlx2moyaufV3YxLyeY3OYxJUz3TpYqaRxODgZMOyEu
eHGGybl30npNOnf8CisHQA9W/XOqkrtdxum9UP0tCkZvTAUlkyaA9Ggajvxiik4a4vDTv68k+rxQ
/Kegk384Uhg2BVs3TPMfnQUfAE9S9wAIPhUcda6h4/hc4YJfizjdRa5wK6b2xBR5YJ7i8wj4nE0z
q3gjQS0/BVNBtyYeHmSu6vcWKYyWjfbKjfRyt+z9YeTal9bSP/79Z/8tp3g2RqiqMR+40Xg7rvu7
ISh2OMtlok/XJhMWxJ2R82UImQyRB/GOPPwr2kOsSnTR73XeFfe4VFdlMTQPVRcX90LoNMOzqN4b
hGtYTZ6dHWCxO9wY3TyQTu64RK2NNXbC811VQZAMMLJt8BD2IC53seYz+slIQ7Wb4pgyTohNN34a
pP/NROEAC8W4h4NRn+083AHozTZ9XxNPqlv1fXTV5zpI1xazJ92t7XfAscC2W4J9sq7BiCzK+6Bz
S0TZRKNvcXIQXgjzUTWfGsYdIPBkufn8yJrJ+sFBPzkvL3ZK/3eoq8arNRhsy+28aEnJ9viixG3P
bCYLT8h0tfWYOnQnkuFPriPtH7UGH4xjqDhuUKSpmFb+e3ciMi8JhVWiSs58x6MXIV4SIzjAovzR
VRMSNs2q6CsZP4A+fO3VMNpCfUdKYXcGTXxER364KYiIXyU2lcAYS2Nv2iyFUKv/cP+bv3fWuIcE
JQAee+SG5j/0rb7FCDHHXUhnEDtSz0e8tB8CQIPH5VI4brHr8TaskXtrZ2G7P81aNFuAg39FLjZw
5FZqbr8YpssZoYzkaUokcFXI37eJPJexoytHrGoVP/Qd8DYoQtAlcuUSi8BGjpZ8LFeOorkrZF0N
K4he30CNuVfbSLXHPtAO/VTMIvsV7Yn+ZsZkDFhA/jF0WQyqoOJdqmGM1onWd+tqfhvLAq1EmuYa
+iAue0u8RDRuLqrTNAdF0f8gDP+nXtNWTXIaVA2dMP/9fjYh/oD0Qonl53P37xvlVJHFR6QDhnbM
x5iX0i5es3oe0mQiTWC2h/DGrNOMcMQ08uA4+asKmNcRrrj5bhak0Ktg4U27Db1lCwvNbctw66+H
nfJF+NNbPYn3f19W/tc/RRDRZugcKbAx/f5P0WtqJV0RKc/HvAank5gHLeWGZym8tIWe7ZUAgmxX
QRQe+qG8xzYKA1Kv2dTz+rlofQW8KZ1W25X7OhPKp40hNk9iWacmTBk4TMSdaEX78JdVELT5Qw5e
a50Xo/GH5qT2++5mc0CiE4AK1XJ0kBK/PY9jQAhchE1rVVKclr7BkYdUqQYz1apvTGeHzZqlwqiu
ig5etw/M+sL4l41tIhlk6pSU+bC1p7/xh16h9rs5jwWCh4JhAlR9DJ2/LxQJiZluyhgeXUjU7oFB
nnJkfG+mDeaxU8fiGAwzCNLK2qPAn/T50cc1SRmdisAGJlb5p9L69w2RH8nhYIBEhHIAGsVvrXZM
L5YdctxFfZoycBhbce3ypiIkhratPfXPal//UDUwYoQDD9glLoYaGesp7f9oeNXV37vK4O2wgru0
UYVm2UKfv/8fZX7nA3wZB8mEi9I8Uavh2vE59G2xbeaNqK2m7lgFwTXo1PqEHU6cApDFRJWG4tEB
38qyhD0TafQmi1Tfi1q3vsjc3tezYUPPLOI/hPbVbPp0o4+QCM3CrG/LNw3BMZkyPskB9xURxXzt
d8aLPTHIXS5TRXt17H5G9dIworCgLTfN5z2/dLadYb39VR+B5zctDKQGycA32ZF7oORFsq8x2ZJO
G6D2dOj5qWnIral1ilfbPB3z70Xk0DMpJkC27rvSq6AMeiJz1yTVhd/dtoNiwPlxN6Vuti1MJfdi
s523PjLlStIKN3JEq/eJtuCU4lzGpHVv0LFhYbeEXRHI8maa8tHMSEQjZ4aYPJ/39dPbFujOk8VM
sMqNF/p1MaJMr6ggmH72tCLgjCf2Fe00Omm4V2tikPoJkSmtPXMymjN9D+3Zsdq7EJV2BZmpPTOX
ZXEccRf4o7PBKEzwDZTcLeizZJf5WJz8nlw2RW1mljAi/AX4MGm5hGBYmU8Rx7cmJZUgU1d5G1Qv
WkF/E6WHe46TWNuXauUj52gwIZnKBXJzeKuQmG4/J0aTQ1pdnyr2Q+i6G8eKjFMVCmPXMULN7eZX
WsXi4Oua8wDgJjpSoHDPMQlcJ+4IUKImo2aFc6K+TAF8kCbIz7VT5mcSmf76Kjw3CuHlBlSO1eST
xwArKzj7VjldhgK7bWREiKpbslkQLdwFqfT37fLK6lrc3QR+RR/j6CaWtt/b4ZDtSrf5OtJ7uIlu
VDZtaIojOn3zKPNQ0nI0DiLgzpqGS21gru5CM2dFc00UJ0DTlg6j4pfV1nFz52CMDv2/WqQ7Zewb
Mh1MQHW6Q69ZdfSXqpkC1MTERlI2JbOLrI/bO/766Y4ZrEJWzZxm3vw/H7r5K0WMj6NUgU3Pz6Gm
NOTR2P3r4MZfphLCcOl2QC7mHOmmksXFBaqOlIjWZxoh1jalmlPC+ZgrFY5Z4PMnuhCj2TzI+aUn
quUTD+P7EYLiPukvg5M1j2lqvkbyyUzGgLm4ZMLjRqVOl8YYr9NoDxtSKJN1UronerQaHBVeRkUY
m8KSCR5+odI15KUloxx35PiwXKkmo2l/tmaG4Edmazcadf+6fMXOYR0KXyVBkSjwwnefkxk+Ppht
CAjReteXblAFvRtxQmdntqeqmXJWE2mc+txKTzR9/Yti1GKt24X2nYPmmGy6sV8D/k0eMgws99rI
Fcb3Yro5dduuupRzrH9BCl2faEa7AA6bDt4IARe8heTQoyneyfnQqDsWJIZsRB9YIMbZCDln5cVx
0G0nYoOwaZnDg6l3Kugd9juO/MHN777awTQeI9Mej6idGEcv1xxrilU/tj+X9k/mlioIysS8VAXM
31R05DwL0HdOijzFsivLq4X6QH9jPC7cn07ZfvosTekT5oNL9j6aiFCq9DE3xMvn94Ik+hpQ1t1y
KMEbqwJ8CYsWBbIemdteoGKc/1w1iOxxGB/S2ftoI4HZRjSV+Bm4TMY8vFRakm4qCOdekqkwppFm
0nvUnruKrGuZ/xpNshjJ2hCPzfCz8qMRVmdRb9u6Vn6QvvjRjJ17K6lFrnRw5NYfYJ7Es/S/iobx
bJTil+a06HF55BV/j0cWUVk/Vo+FnZY3xeHOHe9//6ri6OGlZCmW39E2iZWVz/mWtXbIl6ZLQrqb
TxT0ruR4vTeKAYab37+7fPJf4A2sbIq9r231FEI9eUrMLNpAnxruKuxwL9IIYPVVMpyqZKKlspTc
dVN4ep4pu1z0IPomvJVTOzi0erve31q+234+dz5Q8pVRDggj5ycQJDrDjALx3qdbuUGycEQ5fs6k
zTFeOpzP/CJnnE/hJvqREsMhUMfgo7oAzxiKnWbyRg5j+zWnsfFpkVp8UnbuqgRRzC/CEKwyHYCg
INcvceoGO3wg+cpEdER3samIr4HNrZOi8eT7erAflPgh4/k+F/NLonOG1snliKsGcSw7+TN5B2CJ
Oget2sTBiImlFWN6QLz8QRNpPXSO8zAq1ofb4JLyg6I/41ZpPRzMhJfNl8s3ar95djgP7skC82GX
hPAzHQa0VTgql2ZC7R9mlDjmSNgGYzxCzhTwxOlIDgcJBO1L7Tv1utSM+va5/4HGUPf/+Y+SiQxX
XQ4ajPRj7TKw6BBEO3+pt6+oPbx0io2zmprBa1S4P50uMA6fcoIGjMTKYXQStKUGKlN5UWEW3nzf
LDa5w4kgsNqXpmqx5JrlrlVGNEtYwHppttPKQKK5VnqLyoy8ciAtGYdqtSy+0y0pVo6qIgyM46q8
FR+V+Bn2vXxvok7bxxUPTze5iIWQH3hMWi4dTMRnW4QCgVtcJlsh0+lCu1z31EYPvLol5mZUKzRV
84IftvGwGeIaVZ/NqIpUtTfdR7pMqKhzykTrYJMe4djKTavI/GjxlNNp//vL0UWuJ1X7C1lWugRc
32qnPhPmMcAEyUpd1yQiL6sZWYYhOkvH9QLFrHYjTs3VYoNeCDe1Yow3UX6Tcaa9IiafDmPDjj6c
6kCpH0yNUSW+r9gjZQcVjlboPUu3KqZNDi8+VjtMNel1VkGC0K8FumFtro+WYWtC62HbJVFEwtHY
NivVZMQlQxPuT1mFT0yG4xW+Z/dsLaU4hbx2ymjjWqXrn6AAEFUa9Md0Hj+G/aCzJsI+Tegufc5T
/56sNva777yNXeJgw3cQY6os5ctlajXIqBJC9zZTSixRApWDLDq03Xiw7U2cmvkx0JJfS9dVzBbL
5atCt4eTGqX02HTtrNkIY4TLvH4u5urRSO4WV7ULM3sEmmRbHY3auvUPZU2Lc7mMKnt4dLWp25cc
18kKy75ITf2IBrK/Pm8PRHVIh8wUmnmVYuHQnCsjkSc03LZ/kgnpLxOFuhZV5rEqUet1jnLxI1IR
wUuPX5sUOr4kMVUJe2e7DOaKtIZGlYVE7cxzul701T7SBaqqKSifxqL77g6V86bhCcyo447LSzJ/
NUbdW1uB2MfTFz+4fvBLhsQ+BGyg3MVk2pplOX6xI3rKaqTjduJ3MTD9XuiXMC6ii9RgYC992S5P
4q+cGpjh+WxcaHrEwQUDs1Vx1r4EY/MSTuhaOahjcLICeYtlf4Ciie47y5JXvL9robfuY8OMZz+R
K7ErQaM++1gIWQysc0W37hpobngJkvBRpml5qMbKw1+vXUqr0S4pDJvLchkTjrrqU/kN/kF+y6M2
h4NHcpVpoKldLpdvKPXjp2wCxO9+7C1/bQRj9gNqca1l+vdpGH5VdFcXvhRUjVeHo9M9zgZ5pUAz
Vrg3wOAu3AP4RtKTtWUwoCiqPdBBAqFHS0VrUxv85OPkyaQ3cGVhuMTpm1v5lioO00QFOi23w1U9
FfqRB/Xz/ERVQCDSnADoK0lxxZAudj7ZsmCmi+4Q9HMSYRD0l6Itm10RqP2FuqrZhcpgbxNt+DHx
lJHnSDJk0ujVt8INbxpP1AuQew25tY52k6xIGDDxc1gq2SYDbrj/1KdkuH3bXOVyLs6W75pNPe3B
6ynblp6HR4Oymyt7YGymr70SavyTMAT1qvmV/oqOfyMy4MhVMbT7KkHxNo9fT858wsGmDxCuTo7L
1fLr9pAYkmE8vwUVwf9/6WAuCzbL72rUb4HlqkdrbBzQ1MzZ3NSGdzy/2PNLQfyHRXgEX0YqGPn/
/vuXv0O69S+l75E+zd10TK/FtYSzvhkKwNbDPF+Q8PLBSP4FnBhnDLnlWLfMTpwHDZ3N4ipqJiTL
ShN4TmRXj/78YmYDKYGc90lpkPc4jFEI1+F3vzAJy2oNj+hMANTzRDnIyr9elktKx37dFDo8eds3
rpUOaDlTlQPoLZI9mlI5MSwMPFOT3Y7d2XhJCjYSkRUejvTsQllWXGNBjD16gszLJwk3O25ND1le
4AXCGL8mtnXg2RlfzKzc001raYpqBlpkoN8kNFk/nQZXod00byaT/iCD8zsIh/iPeWBnqtlLokr3
hPD2EddDeF7GfTwFOywE3PuaNl6rOJiueVGNV5E1SKql+zD/n6fWg5UYw7EgruS11epXEbnKzWGK
damC7JuPsxPvjfVTiPijSpLwJQmsfttISyP+YOva9vBidw+kGZRvOZKzK9kMz7y1ngr84ldZc1yY
B3eTo98sM1G3fqkEBzK32jVzrRrFW+8+m23aw+ZPsHPNcAFDc9P9qA1Q+gmgK+cTcShLDkwBgtCk
zKDAza6LXi+/CECXu2aetaU1GSl2Qhj4MsmYGP2cxh7FNW6B7NnIhmEV5CMarAxvUTSY2Y+m5wDB
VP6lUcwfZVi9hWnCocgdBQfJPqADlcmnAJP2nQ0BBIjs1Z3jONFXGHzLSGf5ZWcyGOe46B98s3sx
kuBLP/TKDd2rePkc5Wn0mQ5o78XBKaI7aeiwxZTdAmSClLPRUr9+sDGuHhFEQv0LaIMj4PTv5FMU
rxBMOvZawZkqysN3HgufwCG7YD1v3JVVILmu+iFhqFTmSD2T+ls49nunl+qrCrZ8r1N+rIOy/AhM
Rb0hEcOoMn+Fxi3YTr6q3jhs82ulyik8wS6ObIOVFYDYt1pxgSSm9k9U4xhyXakjoE2aPSz8i2YU
4c2IB8x7dsdBYCTKwG0pMOu0PSYtf5mTBQomGBnszZmREzdInipW5DQgcZYZVb9vTS3eJRW2KXPu
gTfapu1EfG7SNN2JovzGvQoNQAs7Wg3pNiZicp41vCZZAh5jmLoTy3P4qtvIcCMDbePyXfCn3/vC
zM8BYnNnrtRxCqjnYNAI6lAxHiQu5yPivJpdwl9NVyHSvMUMrYx3/AfR0zhlyCytIjsAy5kndzns
px2JYt3O6RPe5LzxvbEc493omO0+Z2T3MtCt0zjyfce+D/EpH7Obqo6XAa/4FiPydCgK8nqCkqKN
oOltPkLY0SdRXkp7EN7AVvjkuyHJV6byJU7C8urM90M63w/KfD+AM+qeUEiuBgajriM4Cc7cTD2x
lYdmOOdj1MSc4eoBVit/xnKz/d/V3VLiEdl16haYZ53gPpYxigsEmFG+1lsy3Ii4j09R14m77s+8
8iJ5th2N0W9E5jroV87aaV7oSBDMYi+H5ltVu9Wz67bpXrCm7Tjl70Ok+7fWzaiHtLz8FfKRxe0v
chgJPc38YCfKOt8OBdGolhKnPzPCyrM5IIq8mRpT6MZ13ew8Mb+/Juj31qabZG9/bdiqc8GXrdys
MedwLyXn/Sixnoga858CV3vO2K4vbaB0l6IgyM9xzjD/hjclr7KzZaF1kn6lvmopIAsSqxb2au1n
/cYiXWQ0Mu1pDJt7W5vOsx135yiz01ef4AYzrbV7KNtHc54Np9nQkI4+erIhyaMjGdtxu+LUcb7F
2l9h4S8axT9FuZ6eAgHgRDFj86JZYbOOErW5L0JWVXH3RUUUFoJzSauIPhd4xcaMRi8nS267XBJ9
A2ix68Xme2GVw8XVkwCes2Fh5S5IsgMewb06uR4wQHkZZNNuWFupiGcU0P9xdV7LjSPRlv0iRABI
2Fd6J4qULdULoqpUDe+RCfP1swD2TN+5LwyCUleLLjPPOXuvzXvS77VGQpso6ISRaYkza5YOqjT9
4wKXsBMkrMko+GbCgFhBh1t5kxwfiNk8E9+5pxTNs0m/VEanjlPcvA3ymlSYgAGOXWnitsdw0OsT
F9Hy6CSvYVo57zQEiMaswOeHvhU9wVStPiaWXy1j3XAqGaPpBKsvxtb+NHxYfFbtEbtDQCC60OlS
KwIXpJkam8xK/V2BJcvG2qCAHM8AFehCw1oVrrZLnAbfjuLZGj1e/sSMv/Fm4rxOn0JJ02u54VtA
npxllbtAjurFv2KuDUBKOdtlS1BOVdzbRgeMTBJIbLGTk5pN9FPl8q/3dfunGVGWtI3THRgfDR+D
oY4tspVfekyWiBIMkDkZIlLmrLTclEqQkgI0ZrtckpJ4GlqkJFL043akBHsdBjO85Zm5k4y6Xg37
X5ZTq2P5WbBjpZ40V0YMWQG6ZmqQg4w1MUV43Ian2MntU7dAf+1epU/IEWokqlFwrH07eQn7Ijs9
/izMdRZf8RJJhtfE62gG8FR8LDdeUzHMWiCnVGwprc35m52PeXppQZvqPdZR0tdLjqY9HgCZPj3u
WlqaPmUGzMqgZ7mtY7w9YZybD8QYS63cVGPlWce7QV+PvLWJ/FthNtq2C/zmrtutfAK9eJQzr3m5
8RND29r88ev/HuvQrDxlVUT6EC1UmusMARSa2o0dD9bGzMdmZ7OvbljQOw42SU3agtmQ/NL8rjoR
XRY4trIIyWHqACt89h0QRtVvgGPV+9LDFzhXSyIR2LnipN4IERWXxvcT2o5U+oNokCtZ0T/MQQJO
FQT7sJQFbw+STjpCEV+QapPpYUYn2mmzXHbGlB7ARAcrJwqanZC92lauBDtN0NsJGxvr+qiKe9WT
wlEmJtlpTah+U1WTpWM6P+CttbtuHoMVETEuCz+onxVG/920prrlBhakqdX/kIIQ/NWTP308vLTs
UCfZpJuKRfkcEyA0opAl79NCY2BAU9tNw8j+PJQk0+iIINtYPhieHmyN165lPpnhpj9i7+VApuk4
zxzMhTRTlxsk53e9ndUT2fietvzJj/amk1rxbTlkSvuHnbnZrbOb7rnHp8LuF5695cDv9IQlLtfu
426FSD5Fpv8UeiWJd6N+laUhV+nY+qdYknEUQ2+EcReiwpWUZAAVZq5H3e4NaJyntqXqW0rcetQx
ofZaemHY9Ro1o88X+yJLpvDMpqG3T8r6h/EDtt1CRpdB1vElbYLfXtFQkcp23DauQfbtAV62+bf2
vVdX06d3xBj7Upd/l7ePRD79xcPI7cwd1/lzffcrVlnio4cE02mlOWfXb7vfBuCdVRsm2SeiUkIR
Rzc99XDEN4nL6GWeOhDtCnQwN8+qNSkOMOmuAaDAI/U6QiFjb88YhbqKLBPIUfR+YXcziNF4thlQ
kEtbzBmhaRh9TfDm1nktrHOAiPy186kvnbC966T4XHIVfho8jw+O6wx1QdotV/q0HoYy/8gCXSLT
QwjrZX8iz0++gwzPyJhqnzFBp1trcEgjBSd1bYAlO238trg5+tr6HbvDCFgYE2aKVuM81QhXPaML
rkXgqa012uqlyCobYPCkPhKdjmZXkMMcknq9xUJcn12X6f58Dlz2s8Z+rzujfzd0/Y+W+/OpIcZs
oZ4gbsJ2H78x+gws7bX5Cm6CTnzdF/vWKvZNB6bVyjrmYK4/w8/xpZJk3oMxmB9cfhwatnchV0eu
rKkDmRpM4dN/NyX2QdeTqBlrW8u+8ZvnWqWdepMNm4pivoUbR89lftTpI283tfIjNYP6qbB0WG0D
m4rTtDjx5svlB6Nu1oTKOTW66tr2T6WXbZef/vcrac8wtxm0934O9hxRIB+1Agd7gUUTnTuPeWKQ
T7yNezQlxAboElG5HlZ7gkflpZ9JIMu9vPti+tOBKfcZFJSeJy9tBlFQGyu8gzjY8JViGA8Zxr9n
WI2ObUQbvhq0b+YrWIvjykX8T8xrYTvRWfPN/PLfDdzEBt6G+700HMNcnx0DWJjq/jyWwjz3riPW
9ujI9NOMhHzuOTZsOg/zzLKa2GWLMqkEyKEP8qjauF0Tfxlcoyj5Xhh7RZuIY5zi+0GTiCbZls1+
2YdQqKaXPjOBAMgnuE3Z1hEyeqVHdixwQ10W1XE0dgOQOZJ/F8g+caZ6+9lFg3cg17mz8jnVNKm/
Bo2U8aGYeBKfrCmn0AVNMlKvvMYEJx36kd76oMtfYWl3h7QMzKMr1bG3TXfdUDmc2hThZ+QzotDH
jozntmu+vDD75GjvbCZnloNpU3X3pLNZQJFAJoE+9dha3CF56g2/+YUEiO9CbYRPCXvvzdZ4zbNe
BEdBgMR20YtMVD8r4TDB+Lf3Sw2/lYI5H8ZSl87RMGFUqgnP8hHpyqDH1EWQdVKJ/tkY4Xr4LvLe
Ze9cGuBm74ECEuUfTWn+uXK8s0T3u6KDap+ZLv/O2npkYsJVRYQEJBurhgT3K0C1extT318D+jvp
c9u0GYNqC4GKsaFkKECoaflbK3mKdV/+pbv9j4xk/c7amOxqGzYi7X8ixaxtHZLraqJQfkDTJ4cm
L2oATj/zPjp2EfPg6E81Pg9+c3yYrVq9BMONAlJk/bWfOxkLXrrHLSoFUrnQLuRGgaa5NBrFhzFa
w9ou4/dh6OX+MeyWmYrPpTjJvHE+ujHGVz01Ppkg5jmi+jpid2cGTnfszMpGdz3H/dGaGMfm/1tQ
skGPOQ1sopnt1+WxxP7DPjmsdTuPri26lHU/KkTHJWnXGPm3Df/sLkxs+23uNh/xJY44kLmMxyB9
shPOfKLdjR2iB8CZFdaY2VRNx9N66c1IPc8/9Yj7OYuWMwqzd+O1dNXB7/z4hw/d65gMWG8ZQZin
GN7mxkbgmDpu+u73fb636rw6Mpx07mQ/TKsigFzrhNYBCRMBpar3tiQ8a+mWWMHnXmn2tpfiU5us
4OzPN8s95YkEIgMpiQzxPpBuTPeWQNBbbQuCZQnr+NKKqNgWmX0JaBw9FUaAvwEN/ZcP5HTd65p5
7pQfv+vg5CA5GqdF5vDAtOquOR7Y1gRHt2S8qUi7Me3RPsxm/BryNHhvgoRxRChXpgMCzHf48sAd
/LfQi8m4Xf93oF56jloRD3tgPe+tNzKyUq3WHwtnuI/x1Wt0QuVoW8P0DjlQzMO/5Z5y6p/SY3C1
tOsm1wivjn4eHO26WF2YrKySKZpWHAvsS5UOR8AzzUbOQS8RfOjINYp7Z+jGsZtnz/SH8bNMxbt0
QPIgE/jZ1wSoNIEx/Q8iY2xMDR2HAl7woINls5KB8LIGBCQpCjdpNBNfAtbLUKtJkfLCqb7EhX72
6gAZto1M+tAkPuty1aSXouNDXXXmwVF5cGopxOtZ9bn8jDTT9FLVLbm5DRG+qggmVgQdhRSilpPX
4vrrPBntMw2bNRvnm2cEeN6Wrn/siWmNoHOelbmQtks3D7eap34kkcGK6P3WxuwFEBLWImEfCRUB
c9fidczN8K+ANL5DHjGs7Gocr3rdIUdI0ioBQRBaR1ETIjOavEFaHp38IkVSWXIabTTDPKY6MtSl
OnW9qd8/PioPvx5Wx5jeAuXOmJEtLCYRbrqE1F+L2RBjUpNvqGRwDkxnt3iUQ9h6L/OVwMB4ezwv
Sf/i7oT6vR2wDNpkIz7qJJrww35xY/ZOSByKSaRZNE/lBX29SyAad2MN0NYDQpU3DOTjC5xYdIrz
3CSo3rRyLD5Tv20ROcQ520MlttEUasdAJm9Zz8fabntiEg1xXobqXkgbJgTTfKyq9K3Imp9j6FnP
RpbQAqn08qYxLqR0bNsD1JT87FQOxI1G3LXCjH60jkZpT7UwZQwVZ8jJIsMKGj9eV10HkSeqf1cm
7VOLSvCN+dFrZkTl0edMtRd5gCqK5uh+MQjoGQFGWCjo7ByqeaBfTZP+zN+xAQsmf/Rx//L48RQ4
fFI8GFWVq62IsmyPWjI9Dkydq33AEgn2ETQGC5C805I9Cv0Jpc4x9IOM4Gv8r+HMMMNaVJPQ0U5b
ze38j35QbzUxLF5nQvMw2lupX6xZwCPKZSFFFfqwZSBL8B/1uNPb0b7mldhMYAA3SaqHByJlP7Io
1q60e+y1Vk7BViNvLe4VY6Y+mecHcEaUiQzLQ+x0pY/xoWdtfqs87eYV/XiiqYNYpK/qLxNP0mq5
iUrpbh9mSyhxI22xh+gBTRZcTc4+q2g2r4+1bZCUjEmuJ5dxFTCbBJEZ0L9ovNJ4srQ9O0B5bR3z
aNMAPC56cWa/jR2Wey2QFhgs/bRMH2xdNXfGq4Sw81WexxoqVwNcRm/cE4Ndb+OurjfNMMCYLFEE
iTja9mGAt5uB+qMVUyMhOkaNe+0Q//wI3DHbVpH615irwkOSWBFwtEp8RiUd2UrznF1qm+MrZrC9
1UwYwDPwRssoQod2EpdhBIWF5qWW25+9liffUYYSRREg5FbMCRfTW4DcdNfxmQdJ0bVnkJLtubUr
exPWnCLs1ukuy02k6z9NRiIcyeH+srim3TEWSO/iAM5EiT42Uwzxx5z4pkU+qScO4aVJw9JnUKDU
kqQDe6x2TN8yvm259ez7+o2907kvX62gtdgZi/65DTaurUcvrgzmymz+QP71ZNJ/hwWpH7ah9XcY
lxOMFxJVHp+xUNeSVS7gl7B7CpI5aUmEZp4d2gwcRc1yveqgJJwnUYlD3MDh74cJ5AA12REbRXvX
ItQry6VRQfdavPZRGBmXuAP8jWR/1Ta984E24Egzni5wPW4WIX5LHbLVGA/e6V+Z6+W1qRqeU5rL
PS9N2/jPrpEzRF9UiZmjXmTt+//jkjdAe7D6+7zMaBJx1u0z8nxK5STnqan/WT6hJdIrpho9rbEi
wTTahD3WXw8YdXmvG4+Zfi+64JhA981mrc7CZKbnJaEXv7ABkKjEOszEWtDo88DjeSbmWn+I/JtW
tX9oyuz7EF2L60fuOankb9MJAHbPp6Y+ZP/KMvJRyFcqL4nKwheGqzutFt+dDWAnscT/Fa6lqXWR
MQPNojEZNWcDKerxbGiLSe8s6QUD3LbynFSqxkhWSmVvVUFDFq6ufRycQu3yAMSxGkgsJ4jrLWqL
7BXqK4Jz1A/kWtL8mMvnJJXh+bG95DOUQvZAYYWHD30BK/97QC3pN9SZJo6iJ3XNmC0+jRFBT6mG
hF599toHXfRbC2c4hRIzUclTp1jYUBsn88NtOJwVvk/+mCsGdP8cd/+7WeQMy2XRW+/anO5khDVQ
xpkKD4s3fJNEy+zjWrHjW9LZRSbbrJvAR8UVIG6TWa7alpChhfrqd2hCGo8VAzYC2UJZYV7HBuJj
jwaxo8NwSGQZ75SJxWNekvwot9dFnETbCKYvkJamwqMFcxbdJ1npZBNNlAbzUJm14lylQblvqyz/
Suu3JijLXVkOGcOW+NVwS+2vgL/aUmmvjMJCWIHQil7+rMDQApFoTCATRAQWGBhNhR6MPMG3ZpYh
RJiqvMpg26iAh4ZYHA5x0RV7M7O0d8gR96SzDLQTRUmBH/kAGtoQO4VbWHvKiGf4Bci+lYVVAO/6
hEWeTHffiay3OviqWqX/DR3te+BNv2pIhzm5tvW6ICvkfblHgGFDNwPB9dE26361GE2lwxrUWOM9
yx316nYsEXaW3vioaggiGdKGg/OjqXzzsARhRGZ+R+QwHh86shqVBd/48AxV2F6VtTn+nFIkpvqg
+eBkpHuVDuHFDiHVreeyH0T6EVqCtknL5CsiDataB179w3Mb7+JCYGqcEXigU5XbhPPIbmk6We7k
HnqdwBon5Atp2TReELBXN8y66K2pG1zVmOuoIiq5mFVaRJivQpV020WzpZU8vtwLhZvteoan67Ce
fipHDk+1l8X7gMDutZFEjERV8xpU6M3GlpQDuiHuCRyDuSdenuCbgkGFFpQGyb2JcU9NCMcsdiLo
zH0LgW/dslscY7KEkdGwRcaD+0s2TrNlGuK85L715E7lH508qecEjz6CX8LYiwLRd2q5waGT1ms3
Jdo5i1QOfpJ/UM/88gdwlz+lxbgbc+Y6St3oJYbhtGdAj1va1Q/Y2WsqPDKTM4KHwz77biZbXJVj
/SKFxj4MlLGIAIni0jgXA1xO8z+p8g5AgdIfQSCR3AxNeaoIily1th0y/aEx0NnTL6kT25p7ZOak
w4A1qI6slZlCEFoW8tHDQV8kzQ0/4ZOylPmeaWmyaYXmHhme5zgjc2s9QMElWk1WjMIRgGwm4dsH
RzbjKx3oXZqiqjIh5V96O+tucQX1Cuuys0WZIt61mLTJPPoBiYj8wb66LrU9CzxFVP+qFX/7WU2U
G/Of5ub0aaVLS1loe08LCfJu07cs0/liznyfx9LnSPN9aYnXWQI+IEBRsbTEyVhcgxTdG3otjzLu
vA8nHbcoxMefTojEEnGbdtSkgFVReEyAdevmhB558cDLzxyiojeLF4LMs5semulnnsUfVZ4MX1PX
JCBkk+nV8rJ2q8Z4Fyh5cpVt4X4TP22UKTShu+jKihldZWB0FLBOuS/0knB0SGNXLcjVW5QicIC5
/WMgLfmks9ltdH+6sk+81ENNKwHPzj0PPdTBrqv2UtjxawbWlMrhycQRvB59vKVhoX0tsvpHn2Cs
Kh0emkIaLPN8543DlYZivkMBTtqh9LATJC0+6Wmo14PfuTfHGqJ1NsJWqHMIcDnq/ydiJa171kzf
y3tR/r/He0Z18LoIMOaFQlQw20Opsc5x0tefyugvwgl+WR0hTlngiatuAj3SjbamKkPEWDiKDh+f
jg2nTnStWF4V7V30KnieBLPCGI3uj4RwznWSg3AiDyfYDrHP6hCZn1pkMMKJGye6gPv1hvGHDVtD
qbI/qK5L9pVpEuKF0Owq6QQlVX6th5gMdatl05o3C5HTKkWXjYk6Ns3joMxfUYaHzaz5eqIMLH74
xmbCz/hp2J11cRGGgwPoio/QnzDB077CuVOULwby5VVKYvFJlaSbiKpoyavO70nQNrexBWDkyrzd
aAhxN1qdedvUH+yToPBeD3Fgf8BPJUbGtdxt5bfoGxzn06i95kKzpL0MZpXtmM6TdOn/XZwrYrav
5OSyrPj4BGeoegEEsj1InWxb2mK81Yn4QANb3fUMgIhp+n9sUrcOQYjucOmD/NcWUaa2q3TtMtkV
/clB7DOjNuhH0jAiIVw9w1Kc5xgZSnU3rD59EGsJja4WY+Q7VSvBQp5FtTa6iOPKfDosLfkwQXSb
EGEVUg7E82kxKxvrOAZDv/ZKZ9iVk2IZxXn/bEaOXJsEmUOVy25a5EZf0NKtPsVrrrX/3kmLrW6k
4UeidfI56vQGYJmk+kP0RvTmyqCBdE/G7ouQa7ogPpLNMEi8y+NUjtp1jslzy1VcW2Ld6Ha/cxhj
7IaozF5bTqm+CK/VnPyLCbe6NNNkrpZLA2DCYWK6vXGPMNjrovywMlIEh8BEEEnegtxjK23emOMz
/Myt8q/QXkY2+/XDj/NYi6yYdS4RgX5RWZ5vqinR30RQvrkpowakJT9dL+JQl9KlqWtEEyqtXpeX
BgncFkHekbWzvSt6cuAasg+md+J9EjNHUkk+cFo862g6uWexQvNMMuBby7uzdTXH2+GGBT6Ip/IS
E9lrwe65LZYJSpLgkE6wClMRoy1OCoXgqLBftc4+Zq0angEM2a+Yql3mzzoi6Rbic4d54VYWFhob
usM68/zjmMfjjWO9u+mU7WNV6gBis9/tXddj0u8AG216Od4fo7MAaOAmLEkj6TKaX6gemj1nD2fH
uXvcLiYLWNb/Xspuku/TbSGqGBnKuWRi/rCYrJOQCA/mY3iFcnQQeNjoa5BQfPEcKye6CltVWIXU
kfxgnS+6XqRN9dqLYw6jc6cXsZVYxRjtzomA1knwBlhWoiVb2oHXfiH66GbP8w4AZwWmixonYwDW
hi4WTyv5KbwIhNAovtl0n0hexOxfissCcgtq4F/N5F1Fg+ewKEaIrsT0jLCbdiRIei+aTvlW2ayO
Mjzmj6o6RHnkCcfmf1ierD5K7jr+GwT2utoWuYXwieHTx+NegnxpWd4Ns0lXVVginswa5yXlwL9Z
yu3l78jw027ocU1wsFC9GL19ZrbWHLuwfitLfdujVYUq4UwbVrv4u5oUCMRa9SeXFBKanj4Lhip/
mAS+bfOOwe7SpeYEuXm8PtKzoDbMO4+RhMiG2E1OgxHsGqNuPyaEoEevGVqO4ba5jnsSGxKz3jp2
GPxtavOl0t23sBrrN8vPvuE6pL+wRH33Q70j7Kj/0pz8xO5mfSYjuDhGjczkhyhZR26yAQub3ZWI
aGKPPiadbtD3RenYoOkhvvgDuDLy4p8VakBQgMBzDfasHSb2f/o5CNSPGuvgtz5g8SS/mcOEkJ8K
+9E108NC8mGPrZWrB+ozpBpHHvnyoPF58lYJL1tFzpR9UE7zyhVF8yxJYDqYSQcAmqwJjYP3a+0H
zSkkh2VVzxK+5bFQ/XVLoAKt7X7odWbBjUk+QixnOPJq8embZA7rppZcjIVOUac5MtAYsHKMbA/O
CEMhgs7Gw2NtIdE1eVKocV486u89aNFzWHoDggYmnH3/FciQg904mRsQRpys4bJWaF9yU9GpNVLz
dXDp3qcZsdlpRxM+Jr1gR75cutGxtcAWoFU9za8lOQjPHlqVs6raaKuXvflTJe5KyqzcUw2jtJ8F
Gq4D3HoIhDqIZZvATibKULyMeamvRaDSY9i8AvkU70EY20yxlLXBguTumzChqo/H9GJ5PFejcOXd
anpmSFb1NGWFtgkqDNcrw8vG0+NuwLB4S7uOADR4dE3cfKNGg61eF/uOfDaAmMxq5zVTN0eJbeTq
ykq/1ozy9z1O8cvjBexdRP1ugvCyRCf8cAbZJEM3jrC21XzTZGr82QPX1sXBpxNz/F8C/NTUi+1D
5zhF4zXXUmTzvjlu/5sldUw8oHEwyZktT7kcwPlxSEXsz+BOti+5SKicKk+uMrI4z4+/jLS4VTBL
kBa3TRtNJOxFutp4S/M608GKA8w59FHmrsJmEBfLysJDyizzcW8phHC7tJyIq/YeeZFxNjlc4mYn
GXBZ2/wCiVYUjXPbsjqxI6nXQIedH4Yg/hMjR21RK1q5DlECUxSE5FdO+YqKyf4dIOTz2U3fVdX/
IOujRaETutv/1h0VmO2mHtzfk41VRNnSfhFllq29tGSvs8Q1TnR9rTtMkEqBacFAJtTiwiAVbqpe
RC5I7TBmbm4wamSg++KbbOrulIdpt0nyNt5nomnpH6btJYPKR50N6SU2jWDNP65dW6zBnK2p8mku
nLXSyf/Od4rWxjKWdmf2pGJ55P//kUZ8xvI7yy/T/mLsixKtNBxekKlwbmGU0dFkKr5FxtmyPCT2
XpTacMHbgjSLJtQXHylsvyREPPte4j7TE6uYabjaFzgaDmP/0TmXe24FsTNxt1757GmgVBLajM/2
nG+HUr+9CIL23lEDRvC6VPSEVyo4d0X5M6BePi83SWwS2oseCN6YdVRRhXmrDqwjThh6kR0n9wbJ
wnvqwrfvHNZ6LfKzp+UydfUfwUDYz7ZxOL5BtSu+rCRAn4V8ctS14JjNshEcmnI1wul5t/peXCoT
sUfSWP0+k3C6/Vnx3+bqI5O5/9L0cbPJ9dY7uEp+JlM1nFLDS2iX6PoLMSIAXmiam8N2wabRgc1O
fCBTAiWa6FWz0V/QqN3KLnHOSzfZdUn0lnjG+TyS2EKQpiCPV/ABrtYA6RjGm8rK6UcHP0ehQNag
WRbrmubGXjXVPz4OuZ+j1mPZBgX4sJlKxwgZ9tJQQ63mbiDL11/orv4JMv6WPutf9IbYxqjH5IEN
k1hX7GN1nL8P84WmeHj5hbC3k8e9/35Vr+TwLNpi2GC3qj8xE2+SGf3gd6azzZohO8oqa2jf9ZvQ
oI+LU6AHDw2YyhBMVmMHKHFeQBECvvS/rqVVbV/b3DTfZfqsSV9uXNGJW+OOMAui6U856qwXlabf
3LRsTxq4+F1iINIhjq45DHqfrSCuxCzAEhaKQVtaVk+ZHk0zwC7clpJDLklJyadeuzXcJDU+xXWe
fEYxsELBKMgzuxptbHmq/TD9rKBFkcYA3Xr5raAufsvAK/ZVD0be8mFwGfMGstx0QfhW8ck5h6n6
96FKdC9dxEg/8yeqzMgK7zgx0svy+6nLeODhDesiPo4AeOQr8L01upqNGZgT4v60vzqOrRDqEEGb
e0wlOfekG2t+jAPhz77J4Cw3A2koWHuZj9O2S2n6MOJEd9jXTb9WDq4jMO3qtWzR8Jh2y1dlaHaL
9GO56RIvR5aCYzDJ03FXyF+PiWMfKeLVqs77BpNv0Un+WyfovHip+rcaDe6q1834oA3oS/z5RusF
gDU7pB2DcyotODJUo/Ec58I9mvQkCeJGy9FL5f5MJxA9cJs/GnMYaOgqY5vjxj7pNVHBSNdmjZyb
uOj+HOcMyZGuUdf76+US617bsPWbMN79Zlcm2XQeMpqCqI9LhhhO+6VVcuJtSDacge+ll/Q3PymY
csd0YuDjg+5kJWrMAlMmKJfleNlaZrRNonC4WJ3ZX5Z70XLpsDWYKr/TPbdfDEf7aYXZvvNf2loX
FDHcKFFNZ6c+eQx71rUoqW0WXBqO6XuK33XfRGGP9Ks0vkZ1MyfH+5nYE5MX595BW39yme5joMH4
s+qbNNotD2pRE+1HDVFvWtVgRxGd100yrXQ/K3amyAYwH215yq0RS3LmU+1bT3GljA36faY6lpip
57NTjLTCz6hdmYjAvlLNcw8lkNl1XDnpPsikNW0VVv7aYsns8tx5KaF37qKmFqc2CMYnx2xwCyZi
+iD64Jdpadrf1uI9cmn8Erb6x6QLOpYF1mIc959+CXCiz/3nQToD3s15mB36sD8G99hh110Zc8zp
4BrjsbLG4ZZ0NtNWJiljU1EtM+a/asJhX1FE+pouoDPRJ+1pdEkAolU0rh3VZae4dQlj7bNtSqPi
VVhtsQ8rEkap1n4bcYofQdJg6/JRnKbKam+PzlBlOis1pwjmYL6xv0H/6eZLIuj9jZuVYt+F4FBN
U9Vn3M28euReHbCQEhfdEoTelgYU3JhedeBYxY2cqHhbtaDmrVQ1v+LCPto9fj/JBGtfFlWxH/tw
OKLNcm762MZrZTj1dwLYrSlQlvmZfwFMT+jKEJdHvHveXi9G+2x0L7NB/lcz6sFmQjNwHnTEVKM5
HVsXaZaeMp4DOhTLCrOFO3SvZhg+i0IMX+xSY+Oha56LZoSFzQkvIV56LyQ5UZg88fle51p/ckXi
7eRcZiPgB1G250hG3h3Qg/1OiyoscSzhJGvoyQXmOoOqdy+kKnah4cRPqWGORxMuB2FJ47g3pCof
rDr0UeLSI6RZmfObHFJL9kNYPg/rrIzB/aGDfWFOxuk7UBvNjmtMByp8W250BLM4L1+XCxcnHB4e
w9qF9TxdzAm3cEtl7MLUHFfWYmim9c1IARXp9n+6bU3qNUlRTdq4+HKaWHw2lVEeNOba7MRcCprw
69T29XNSBxfigV2UtUhn2RsBl9fHUBtpy1i/l02ZcDL9UutjQcbkKB8CQ6lmSyF25ZUze2IXK+w4
1sG5YAnQ57RwMqc+0tq3ngc11QfldqBxQzdYL9N7LXXts5ugSFmm96ZDKLrVRhvfGohjRsCIS72+
NOPzwifEvyOeyqE+L1cURqRHLezjx7nWFY0Fh4n/agTuiaEvLXeLcd1RuO6gQ33lmvlzmUpGs3Y0
0zBfECmFUbIS1l4Wkm7svCtn2AqdLH9tiFVoJ736ismI2wW5f5Wj5V9GlSSH0fPaY2Fo9aY2FaNq
ukh1XYWfytHhxltkqAC/8l5g3m0Xx1Mswp1UXfXUZvFNmwb3kGg6QNCg7TbWwjqODIdNwCn/eVzC
eJkH7qRIF6V/JYUGeasUyDIjae8fR5rSUK9Lo5sQF29Njrp6NLoh/fFEppguO12dXgC/ZRK0J3Hx
XuGToS7mSdImbG7IwBMUXheNyAL6t/Ndj/7vJZhvmKx7e5G1H8oPmFy4Cc5h3wqJgICa2xo9dWeR
PndmS62RNeGZNht+LDFpG+gM68wDCjXMZUaeWSbkj1zQTaKn7ZEH99zYSX0YO03uW7ckpistbnFn
FavKHa0DxqF3x5sH01oXEXtM8JeBELnBjFbEjGdHmVXWSnQQJVAHzBNqOQUbSEZVw9Qrb73Phxhs
jKNsG9WDswr7kJRYZPFGh6oQ5xYCImMqjW2hZcgJe+tpLgG0Uq/+xJ72Ejpd8MsIPihknpD1JN+2
2f3CH5y8Z24c7hksxZvHluZPJByqlmNWS6H6hy/VLcKl+cG/e+qmvlyr2m3es7GH06A3zl8Lx6SL
n25ivrkp2AvxcHVjc15uVO/+ew/Y1istxmlfUifYTx5JeRe/tGmc+/EctD47QKpefUg+IIel3LXT
yoKaTvYUL8s/eA6Mm1XKBO+X555HR3wmZmhfLBPkgDWZQPjnsN8lDZSsZdhsHEEfLwsqB9r5BoDl
5QahT7DHLNiv8iH497HlB6ObYZpFmLGWUf+TlQf9uvt/2DtzHemxLTu/SqN8VnM8JIW+bZCMecgh
cnaInH7O80z7ypMrT44AyRFkClDrlXRb76CPUdV9u+pCfSVfQCEr88/IyEgGeXj23mt9q8oPST4G
52uxW5goWBUDk+0QedfZ0agmxl2UYjhexOFVOjw1oaKjo7ZpK9pCO1w/kzvjYYLDUq8IvLYOSRGZ
Lr5a5VlNw++WfJtvqlcXR4mXG/OIexFrUmygaES5P5A2tUS8+5GRuNffqXXk2TQpGCB++6rrGZ/k
eWSiLSBS7ZfWTjeBdQ3T7K1YXLHUAthr8kY9VNkI2yLMAI3M2QF/kVE4109ZyZh8yXvCtrRTDyuG
XkxzvMrDKiufqIv0cQUWkJQeMxHku4TTEuhlYu5qxtVIKaMTWDEQObd8aNTw0ODlPzBgBJ24adt8
jQ2I/mCnSbxTaZugAyMA3VwPstyfzbBr94Tk0Vev+vO0/FO4RCwGrJpeO2sAT2tAIlJ9rKJ+OjbL
h75Llw8GZPNCFqvRmGrudgwYct141xWpcAqZu20QES4jhwETk2bmpiNxUV0hmJGcPxBtNd6qmd4f
GMEx610aOlHS+a5co81KaGdcYOY40bKKYAgLjsgk3gOyzdfXr/7875IyEsiqmA4SHdxwpbWUW5NG
yleZWOh9GTpI9M0/R3ibSVmbnz2fhDH/gqPc4FaWmfJ426pZdi+Zwd1VGFQTCQGvkp0M2oSMxPP6
RUZ6RNv4cwRU4lp0yc9yPgO14WrXer1QHSR+5Wq0A2Q4y7vWxpPtkFoO9b3IjBsi8BiaLiNRFZWk
2/TAZcNlDZFiwh2A/ZA9JjtDPlBRVlp4CU1tQrGhPBdohJxSlJh88X8RgkhONbfdYh10FBxiphtT
Ma87DDZloK3k3phpxemK3I0VBpuc/zvatksansL4f+HeFjZrnR+VqMw6FjyIL9I5N/sTYwT/aaT2
XcuZPyLZj9ZXjbg11fdBSpPlKjAUQ77LybQs7fGlMYTvEZv1FVhStU+uposqoaU35cCrLIswSUXK
TkKSjiUDiktlhu+Voli/fKXICDIsrOk0yfhmEkbjCWnX0/Wr64ceiZwxg268fmVmCmlm+RLrEcHV
StPxrhyrHwqt6zgm0IE2yPO1aSuTtbnEYZxCCUFYxY7/jf2wWy7ZtZk08IEkeuQIkuJUPlp0dwil
zlNz+pZ64jP4Jb1XV2ZgkabRrVVoZ+q8YVeWcl4b+qEyXwcNM4wX20uotzEI+pILfy1m/sCCxWQv
y1F0ycbdPFvyTtftZ6ylKfY4IkrZeg6n1spe0K1be/xX2XohMDvj2Acb0ZCXBNe7vp3bsb7teln9
K8k4f8mvNRVZ6LqsaLaG5uH38dphPdt+pBICorbxK3dmUDM98oVAkFYqG5np2klA6Fe+6fuBlm9C
quiVtvLLVhD19m4YD2oXMUMItNozp8K8Ifya4yeRiEnhcNQCOwdFqcR/BT2q6ksQym/YuwjlgHhr
KrcWIKm/zzg3yB8IzFpa5KFWt2YQkxyviHnxBCIpfe5JfOzGaiu1WbjJRpvkqkgnFzqnMMYL4PaL
Zm0w4wsJHE5Eec6uLU1vSZQoHJuu3oFxsFhfW+FlrgdUcMBb/CUd20+V0VNAtLrXnvZkTvsy0fKT
iLdaleVAplGAjhBdWLz7aAf2vnEbrcMy37XD7ciWZYHXT0127Amb3IzISNUaaSdnlnEaVZSHdtb6
UPDm5kT9Ri4hPGBUK+KA/zF7oEPhMdQ/o3DBpwxgApvrPLtXQyNUheMQKdoZyUhy1wX+um8k46Fd
Pth4G5nyPUlx/UG0XHPXiBSpaR0WG6sAEkNcrrqeltrBCHEpjBbuxhRJuF6hDeSmnm4yxI8sHYdr
Y3dcurvGknyYsbV058Gct1ch8HVqlqu+5YUUytayjbrOHdmmSescAYw7aKj2Y8B99VeP4ogBeM7+
2NSIkuirrV9IyYlTX12VQ148ZEMxk4YXSR8WMQDxQI7e3FZHCQ/r3g/zXz+gtZK20pQdtVwUXlvp
9W1ZDs3G1CMSQjHlk+k9lTfzpMFq9Et7F/bzVq/09CaKg6fWzinGtppBalMDxuVlgjbhRQZOtTBJ
WYqL2KuCMH+VkTYDACCA1bC7/JVos/vImm9IL4zwxcIFSGrr+9rqKSYYnHVPjI5SV1tcPQjU51+G
gUYR25frEMTyVfHUMQwEuzQV52HdLm7ONp9QEFsDv1xV1O1VXx9WOmmbenyXJl14AGfrjX2VYIpk
xqKI1MBL0z7JAovTSLuNficFFWkGk2f5SQROUArSVb3oegKdTmhU905oa8VOiRY5CBxjW7W8vBJn
eWGFXz/gOxxiLA/Ire8Z4PTnlj6CE0XjCyG36bEFS3CIhfJQpKzsUmyhU8LFss1HQYNiGXEUS5JP
AMxhR0cF60sdtDvdaD/o2RU3RYYssGDORZZcA89ymdl3OfGrbAtIocrX1z21FETDnUay6mAPd3nB
TXzV4p0Zc+KMG22KH6QOEEZPp+h6n+y0ogKO09wbHI1Vg2JMW0VWlP8yvYSoWO0B+xLojHTYMhVc
W/JouOi7YK8Q1HKYbdpdVhjoe0sZiKEMkdfZ9vRS0Hr41ym5xkJE/+3iBZBBhZVuCnC/uv47Ynpu
q1IuFDa2QW8MTiflg9fPIjoWQ/sd4IfZEvOkHq+fBQGJyHXVMRERqOskiGOv6LHWJsM5NjspQ9h5
huTp15N3BXV0RnjpCopFJIW7JQ/lGJBHeOrtdHNFv1zV0mplVZ6ixsjQlUkFsz+XjiGBG7Whyu57
rX7V8H56KnF2HlwMcYbh0HooTYIdbPcLIBrjJcxCC1dPszNtCw2D4nZlNL3ptZJsDHH7SxlTIkld
Z23KVdgTuH39DOFyccDt+1cOqvqXNGp4w4Zhs2mw8Y//PqSDELE0q+UCGvVsAV+9WvRlXzYOvrlE
dQj9ozJl+xhWWvaQ19KzZkzAXCWfRgozZW1vAJjsZYjLsrDI7xm1k96BNpmmvri9Zlfk2OmdqAx+
vQ//7ef4b4Lv4vaXN775+7/j68+inGq0Ke3vvvz7hyLjv79bfuafH/Pbn/j7U/RZF03xo/1XH7X5
Ls7v2Xfz+wf95pn57b++Ou+9ff/NFyusMO10B0diuv9uurS9vgr+juWR/7ff/Jvv67M8TOX3H376
LDoYvzwbLIX8p1+/tfv6w0+qyU39b//l8//6zeUP+MNPf/ov//V//dt/96c//qf/+d//4U//8T/8
xU9+vzctTyL/rFkKuxdmZrylS9jH8L18Q7F+1g2VqB/ZBKxNis5PfwPgpA3/8JOu/WzosjBtQgsE
n6ggn5sC9SjfUn5GWUQwiElfS9MZMP/0T6/vN+/jn9/Xv8m77LZAZ9vwK8kB+M2VbgJ91TTdVuhf
8EpM9Zr39i8gxH7bD+DZ08QlSf0igdMqx+Qg571XysxtiFM3xUmRzC2jmieGhFsrLO/sFGtGxvQR
L3kvylOlRY0jVPmmNGzSlSGnupHOmF3OHwGvcrFpuYM4ahtYIZy37tECCLtiT4MTXYqerbBfAWRo
nQAUb9tRMA5tWIKMyM+zBK6smvVLp/Q5fXEF0ZQNuxPN/6HISgppbbck1hahqZKvjDQ6IzyRnag3
GMmtyMe7vsm+bRuJ0ODPJHdyeSUzZqwsQqElivc0SBO8SDoAkWzPxBB6hk34SGQVr3nzCs3xnqFC
zHgISThUmL0VZAMRkdYrytJ3vW4OdHxfRJ9fmnQbR9krVuaHQrVbF4toRVMQlIGVxf0rhWWNvQQv
WNVHR1gzCWLUNDykUfYctLmPNMLHpIo16kYJx6W70zan1jfLrV/mF5p6Ph3mhzBK3qQ6f6xs/AtJ
/RrYDKo7CRaDPnAwBQaVGWnJFNH35p4IIrUPnAYxrz6pj9NYKs7Y4uzrmya+SYMBkaWGscnGxgN5
bhVmY8caCxagK5DHq731OrV2ue5s/14pZyAv2pMmPkwBHdHUU82rjNIdMa3xxsCTnsMlvRZvAY9S
aPBDXAJLmhTUxbPMHFQrsIala2DNEtpK/96YzfeoRXhhNKfQGkMnIAUsJ5LXASgzriMj9wguJSXF
x7s+P4sokxE230Y4njxrIJG6TcYvjZEaWhKKqtTYNGKpgCJULH2j2CgxbuJayJBFvmdJyVZz5j+P
TXtCuLGGnUx3Gpm7rs0vtoA0qKPtmtJnZK0OT1rsiiAJdqH+w1ASe88QP4d5J9ywhTOKqAHSmv1O
svkJNQdyJUrRBpG1LNov+tE39pIPNcgj0jP/qxdZ7cTwhqEttI/VCKMsoprv0zKglZa/zA3cuHB8
KJLENQUonLF6rpt8a0FUDaf5ZI/+u5Zq56miN4g6BI5GtdfiInZiXd7GDPm7XALnPangITXMvoBS
ZgYB7HHIv1U++5l4QCVHW8ScM8Vbzr4VC1sTnOoWb3CVvlgQaonIy951carsPnUzIhC8oDF1eilE
g/Ni+nS+lGEMp92ymQTCA6XniZxUvMmhelsnHM1Ix0vTltbHwPm/ajv1OW7pM0FFLm1y55M12NWv
UbHZOuH/SyJ2RnkxflvEJZjh41xZR79CBL/YTbBrsTlwMVAixo/WNtfOmKnPWkJCX+K/1qr0I1ie
hHQbZwzTDW3Ix5jUO+JVPNITWi8iocHLhbhVRIH9SOXERvH4lUyfSIArN2qbi0SJYk39JaHYZqby
rvQcqmm8INrFZU+fSU8pb6NnDl6bKW5bwY0p0n6nIPEgtHCV5vk7Vcy8lmr1vQmD1LOZublDXbvq
YD6UcE6UgbM6sTnHw0zh7l3w11F5j+azKBgRFKesO9pK5SJ/2hsy0IM+gAqS703DX5kFOdxDsR3x
h1h2cNYTSJ7VBjP4Nk0X6zXMu7n2LBMolYajE+GO0SNAsXtHQpDcoFtpmb8mthdgzx3KW1VMXhMH
j7SRkZ/3xwaFmI6FSJXGXe/nu96ksfXkW/46G9sjl/UWZuB+nA1v+UmgOyuL3jbSbs+oiWwAhjUQ
WiOUO2Qiro6Jt5VulORRaK+6Pm2TvN6YbAn5/ToVbVy+jDJZtqF8S2zdJjc2alfUjjFE0P50L8xh
lkZgFHyc/XQR5H6nW2RLxRPx38vOTOAcyrd6yfrGPKJNwtVyTLqyw+RB+5bI5XJsz93QQBOAk67U
tMvtvWlrq6DLGYhAXZo1pLWxfoMo4NBJxjGdJwCLSEez7GT3P/z4UImYDJbbRUGpT8E9l7kXG0DL
1GI3FQVyWXNHEAxtFdMx+z1Ecs4BGQvvsKoTbiAldLWQ6o2j5S9hSGSELP/vpfC9K4azFKza5qXH
ERSMzG6DABSujv0A4ALZB6PwL2PZbIJObKz4eSAxNqmG9XJcY7Q/YzuhA4XNjHwPjbyHms5Dh+ja
UOHlsEZDelMwWPF7c1sW5Y1oYWYxnjtUMvjdqfxE8hs46CRuoWudw5ytNwSvOq5Qk37NI4JV/1QZ
yB8nKaVAeZGZA4WkjlSsRCo3SMsoyQUousdCS1+0YXikM/u2fI3S5gWA7C3jqRufVjuRwRfeFdcg
G6pusxPBibf6mNwmcnDfYtKs0+pgNy53yCO8gXPQhQ8zY+PGzrdUmI/MrM4lGV42tvSpTG/rXt5n
KOxCBLy0nB4nXFQJi2iqjV7RQgTCF6SinyYo4VEy1VtlDo8BiRKNKEDZx6wyoCPJn6gj5VlWfAgp
H7XgFGvB+kXNG8bDD9tvvRHKY6AEdyN+qvglJxYMyxaV6z3KmYME3m3SxnsidShi/QstFBdgxNn4
jCZUph2gmnFC/CHv46bxSlrrxOeyn7lDkrCK4Vd2NEz1ZCLsXd5W87Cm43QUKebnbK8jFFKb7r7X
ospFNb6utZWspzAHkXaWiLtLG5Vafz8HaPPs4MkOliwjFJxBvPYVecWc75DVA4ndDJVDTFwlKQ35
t/xqlck9FpAzMqydqKZ3XR/u0/Ycle27lITPqi5e6yYpnSGSbzP5JSy9Fo0YVtyTiSCNjKeCJJEJ
Upl0n5nj82TFd8s1I5TGE4X+7XPaZUFxCGWFMmpELD4fEhfHx6WFPNwI5WSZ6kdajWCsO8+H81WW
M/65EGt1ilCheyN7BaunYwcSpJP8FBUQ6TRDW/nXcQ9TCE7ucJg2ZjPRvQWsWRG61TfneJZfioHe
17vabtr55BNQmGDpFLhsM0gQ1QDItTi0E4r0cjoRn7dHxLlJF8+UIZEcT8ZhZeanzuS0ZqIF8rp7
MmFcumk//khS/61KPywol7XiWsphRCwqYzyeKClBId0F8vxSzkT/qbHM4NbcSWaKInGL/cjtau2D
FLpNEqsPbSjxN3HN0QViZxzDneTmOOvdfRQCL6ssBF0B9NcAZb5esxuAe9I6kpl8VOXjMqpXCrjS
YrhhGZ8xa6gG2w5TXUV+8hJQ9gdNidhOWyF0BON1D09Pw66B0b17VOroPuoSiDNiG5uENIccvdDe
yQ1TxUQ7JHZ9lgAaT3NyOxRiJ7UXbmNAlcbHsLLg4PN2Sw6awAs3wMe0kR4L0T/qIxdFjrO8+NGE
0mVQFG8Cc1yH5tGOzUcWkAvs/LveHHeI312h+pd4ti5k0D2rVnzbqXSrw5kMCrZsyI/HgbWDFAyi
Ds7pQJZ8jtB+VZafFCvyLqrUdyCYlmO0JULMKmXLkWyU5kH1TWy9kAWdYrFaEMKcLva+xLpDn00u
a2ceUeGfmu5u6LZJEX6FU5WvaE/S9BalhVhbXxNoorhAe9btqDrMWaYD2K8dxPsT8hOO1LwzUnHy
5XqbB8ad7POoohCEe/jzerZI7jJq+t8hXG+uwNEJEZdhsXHYc8ucAkyH7GgG51qpxGyw15HGaC/M
mpPUxFsEA9UMTdR/TUdDDm6HY7dEr0vVcexTpIWilhgN1eYaJIvTGxUZ58lwBIiDrK0kVQC7suLJ
nEoIwggWzI+Q1I8KWgmvGHrdnY2bMqheOyO4Z4iuMTFqfUetH0fSzRxKUMRrAchUjPwuItWtbgyP
jchPCOitDbMKWLFIi2NUSWsjjLcFcwrQqytq/slDHFkf254qS4vOI8zGtaWn2dI9POQKKdAUXqve
5IbMmDJBGUa816z0776o1hFx1w3ND5RbjIfIaXXa0OrcEgtKocorOW8+MeZttF6nSRTn53ZJTsY8
+VrPqFBnuOeYQGf8N6jA6QQT8CtX7/ZAgCLxQtA/LAt8OYx7aLAjN/WUCJGtbBbr0ewtN+rIOp65
2tIPVSPxGAKZsu67kovR7dXqKfa1H0offtOHYWQsJEe17I6Fb6AcMszb2UwIyJGABF+ZScmSjRLX
tbIaLBJO6WvPXjFC2GvbHxFQeZj71Xwz2EBo+UsQZvWmsilLrICmGRS8v8NKN4cGX7sA/jHm9Ioz
P9oyQCcXUKHPg+2a2y36PzdDiLVujM7VGN949ViqNzrN3bI2SPz1M/YzJgHLMwlAetHbK8ibEWIz
9SHtRUJMphZ5dVGtZJwNx0i5F2WVPBZNzP5ZjP0Ww5i+AkULXi+bkvUkacgrab47k9+RQ5BPssuq
3bqZ/SGVnIqaJr79pjuge24AjojMkTLN4lSPS6pOzkUahGJlsB1wUkQtLs6IJVACwacWQp5BLe7J
Qzs4Q7LjTfDXC6dtFXHZKGaSHsvIH1ZakXwFgPQ9JglI9ed2l0xWRYTmkkKbIJNR7qA7QsexosQL
bJt6CZxbnwSP80K90XrJyQaksKptUzyq5ORZLeq2BRwoi6B1qQiJKGd8TuRotG0Nvdn59S5RF8UF
CxBKtWTEfc2MMiaxIEfZYW7yjGSELotVNA75O/qmPY26wTG5nfLep5lX9eWJfeUPJGeINkuHGXv/
jE/zSZTad8+M7Z2ootTy6ef79ei2I8FMsU+BCikqoENaGNgAo2mT2tE3a+p0w7uRU/rYa4yaIEms
fT0JTLp18+tnpLd3O4XJqdJYEW+/nK6vis5JJ1ynG1QCOnGb9jibHDuWpkM25bcwDzVOkjFztaWv
4hM0/WTkNUjcUuUkCZR12CT9JU5vRWapqEUqEu614oOZhXEx7bMh+25lo5IRIvmUClqpATmhgVrf
hJyb+37EBhZMsnEfFUzfoQDLN4kNP6JCEuyUC6iSjta8tSbhRBM49SZkXDF18mcwZ4LWPJuPgti1
rMCvk4WxfZhmAKqJrq9n6I0ncGTDPRXXfqozf4ezeF7befUy2nq2jYMKG21X3lnq92zO0h1PDTSb
NWPbjkNF04fKRuDk57Deh+HzoJaMLszwM0d192oYypPWQpGv1Jkp9/wktHg3oR4CIBtAN05DKhR/
n1fJFgjZIcKxzk4A9EPR4Js17opIYpeOpCN9C8vsm72OA8fircnSp1KP9lzea8QEm0JtwUfbyt2g
6ziV0T416NH7/jSFNSkLtbFFMLUyS5BhdPZFFjDfsx8aabLdCrR5xqiYvZFFNMOwSFsLA5wsT4Dt
2cCIScUA82vKCQIgAMaU9pEo7+24+VbmlAmgXvC7u9QrM/CwY0C2qg8zz3F6xPjAX2DcLCD7btVn
09GwuWpmlhSELdZ6mO2teKuIMEC190OyizcL/Wgzn5AqVmn/ZafRV13WL9w4Vjqax0A3d1WdXtJx
20+o032Q5wrNJEwNQEungGdVgwd/xmTn58dwTo9BjNfWKIYHifaCO6KjcdJJdnoIVNmYfTDO26jG
vCJTZFlVNgL+z4lm1MrP/T2glWcgkakEohyDrW7WCESVvZR3X50en+Q435mSUjuKH9yzmmzhD78F
MdwPv8EuRKipY9ekrKR4Grip3kWm/7D8X/NVB7TQfZre6UX0ITS2b+x7TrUP07itFNK5uMbdJBJn
30yPjdGwW9ogGNFw7QOb5b5Kr7P8KEseZSLFIPLGUupHsOTHtjMfaMRcbJT5A4EBdWufLOOGZN+K
ixWBSlYHP3yLqjkGU4+/OBXEg+nz/GRMLVd2xNlTpG9pAZ02A9MW4v5J8H+umJF+qLOxixoK4cBP
3gL09lCnz8wZIrSwJup+H/5lCOCaoGDPlh/TisYOtOBVM3NM8iwtCTXsHySZ0GtZLQl8j0JSmRqk
IuMEXGyuEQpXFW5d0/VlhV2xnl7mzt71cnQJI/NxApJZ1R2bGt6MISI/PE4/tNTHPqdvTDu/TaL6
Umf1y5DWWymwv5RJvGa8+ZA8pH1n6lTsNDpV62EkQrznUHWInB1ss2uzoLVHRIYSSoc+07ex0t+h
QZ1Vzjm4DYKwFQGXz2my7EiL4NMu+JOmEj3TYKxSdfph8gj0AfhjDLGOmnBXKHAY+dwiUx4AgGve
TGOwrqZ9DqhFtjIWHkFPrsVNEBnGFj0alZz17lkNiF4LxoCMRLpkp9jF9wMuVsDVq0Z0p7zT7nxD
nNscxS3+2TrQnUhG3zryWnOioWPJjGgf3yWWtlVaLLgM3bmeLWL3Oh3MMy80133GW/zmIc9BrPKq
ffodOHP7rZQGD7HBajkAdoDdhFZnF0dgOiolJL+RoalJP9jOxK7JOVNTVkkNo5ucPLdtdvH1lHb3
eDPX1Usgc5blUnYhp+suKXQ2s+3S67fsSxdwcHyFOLsWr2IdU5yMoF7o8QoI/aDD8hj5xwJDHcUu
IaLrVJR7yRo/zIj9Q4tMpSz5mQhchdvrn4Ew1+XMYSfArZqstaSTK6cMTotSy4XIdG6xuJDnBhiA
UmoKVbpCI+mfZfsyNckPAWFkRcbv0yinN/TTNjFzapxzSvJDNTtvkPpTxYEHTfGDcDzNQafiyX68
a2te8tSxzkjGtpJr3VPsb62LGAFU+S3W44/mA48ekw2JgtHeh1L0EYwWIOZ0pbfzk6ICtCatrFZf
5dhcF9wcWuJfA8neV13+FgXqHXSZVUCnrjI4TyeRfEBvEYTm9KdDQYovtbW2T4l/K8EeE6TMG2pM
97QbXMh9x74X4BDyS63qd9wPL3Zg7boODyZCh3xmTZOLd2uAOMc5PS6RotD0X6C5RhuI9h8/SIvV
2pmiQCchJlHvMk7mVJbIoso59kGj3lm6gKdawu+eu1fTeqqeldzeZQUlx4BkwWO7kjJDiL7SbtyQ
YIueAgu0HxzqqXzBw/OkA54aAYU3PnX6aJmUKVpxq1FJimh4MmkoVJHtLAejpRE6SimvFez6GNcl
ezljhQngMjf5Re8gLBV4kQou8ZygxUL67OGMOdOI+qYa3G7EKmFGpzbO9lEvAZuDyUeXN0MR5Jja
8NSHn6Krk7XZsBhrg3iA447UpMHOxC1N4BNB0FU5hsZ9zVD6o/QwTfq5GIoL6eTrqpGI5ROb9wBW
BT7JbUUrwkrmp6JIV5ovdsspS3bHxzQrTmxzuxyN3rXIsCsr81xqS0iH9RDV+ma5fUd+i+/Z2A65
escaz34AbSwmhV2GQQkK2K1CzohDVCaVVn47hRqRAe1JDEQm6jXr/BhMz2yHuSZF4wxd80L851cu
B4zTyAHVqtaDdn4fqfNtD5iP5qQFGzk31nnbMULz/JEzIK+MLbzRxjWwjrIZXShj9BEdnf4OnSwK
LKRnROpIgUwYXw+gNRYPIg6Y48++yeYphDRM3F6wGOF1IjW3TcxEvCCUokeTHxAJkSBOAZmAPaFL
NK+x6er0XJurOB1Cb1BzdcWu7Ps6O/11jPub4eQ/D5D//5B5GTKjE/g/D5n/8Y//8Kf//N/+9D/+
+I///o+/nTDzY79OmLWflxmyjdpMEYqiLUGy/zxiJq5ZWb5jmrAzFx3HP82Yxc/I01Sy1XVyaFUG
1H+eMas/qxrjWtsStsa3/99mzBpZ238xY0YeqRLKznBW5rX8LnW34+SdQdtWLjLHTldbV+/UkZGr
cqitogLnHiKsLXNsW0nple1ew8q5NTJkfYDKPbWQgPtgm3MyNfdEBuAILOZXMFXo/KFzYbHMmEPD
4SMIEcBVJJ6tKWYgCS9hKyzlJhkacrOje5GQjG0f0VvjyOzHXVRuSUqj5CeXgM0LsSRSLS42yX6u
hWo0z/zBnclGdZsWj6fOKhwmb/Oii8XaUbrCGl0JX7/Rxo9odkAI+1QxZj2w4xvJt/OtUwbhgWJb
3qAyOfsjCrdamb6Gjt1qVUJzHeX63kYU7XYtMZdY/TxpGC3WE9g+ZDytRKAb/FNZclPIWVsBAlrc
AYWw06UprzCTNg+60BhNbaW60tcoB5iOm0tsODyiFbyukEUjc1KyeFdSOG45f0jntjcRWS8roiRr
qv3voqxuask0t5MKwXlGy7+y8vDNN2IIHZ2IXFBxo9eVEGfzQWPLpgdHwOw0F8XQMdeTIgDy1Tep
ldJGsbtt1PYpJqa9aIY91P5neySFSsGjHB+IpfpKeCActuTdl+qAnoB4o2dD1LA+LrekdD/TiGac
qP7Iep8NMAEoY9suXgUf/uugOJjcwFvUpZvO2htCqMGwOvZPgGH0EoaTIqDvliSLdoAfoDtWa1TG
H2SvAmo84r+LXTKEFoFZo/DkMZE1NbgiTJte1JM+mfkkIK2rNr+0HWWC1gC7ExEa1NE/dYOysdKO
QJ3pVDI0UuDN9uETKTZs04x4BwXA0ZsEQW/OBp22zqqRSI/gGabQBq/iJzs8T2xzh3OZZZmz/FyQ
xhQQ82scY20YFAqSPlfOQ/SjicRRlvQ3qZW+kCQCKMPnRgnoBtzbMHjBTIZl97RLiBJhngrckW4d
GsqGXadmnHzJOuF3w7/uicDm8HVd5ZiVeAeq+YSbx3DHhnsXMeUOW5szQK6jyIO73LDOpmK9GGxs
KfLh0YG5QjkOcr/G6aWB0DP9flfl/Y9cCXcjRBarnG3qIv5kPevuaxlUoUL4rtKehWZeagXHn/qj
DbIPqFM3QIYfyf0+lj1MVuldiGkzBMPkakb4LMLhbhr3BorXwGjuQfl81oG/CWg8d3F60ssIeg2m
7GrFwTtMeXXfVtGu64+Zr+sOZnr+WDiDHt1GUg2Uh0CwRfW7yg3h8zhlqr5UdXDPW+2qr6YoP5CX
cWlYUYClRvrUrOglaBgXljJj60MXGDQWe//NogfrSG2DSfnArK73iFvziq4g9KIa3otG27UAF6JY
2eE3AigDilbU7xLzZEPvX2l7KQ6psX7JkmSjO0Pit7OleQsBRWMyuYf6Rn0vd8eQrOp66MH1JuZB
lZMn7MxuLXAohFCpUCtkE5Oz8TWrhDcG7P5StdNda0w+tvQB2Xo27UtEJIFtwTVLYHKKsfQgg16i
VCAU72hsRWHCtuOuVgA7aiol22iru9ogTZdsTbZH4/hMJ/3cy3nudHLwJKaKnLRI+2AQAh+EoUcb
JmBeUxJ9ivhrDj2E2Z8dhGpSV052lpzNHrmMbFi3UVV7cj3zwDC87+aB54HWZicWSjcWfrU1H/Ii
f44GdCrQvW90l+FSqzQcfjzNrmFab9pMip/ZMMfLLUYeyiau44ZyMDhFerZHNnEYZP6olKBG6hft
5FNZ2ULZkTP8pdWFBiWPtliCv4JSibOgDHwXUCf9F1k6BDZGe4QqTyA2PiIR1sy48XHKdC0oHu5G
6yNY/jG11ZfGZu9NGs2EeoS01+Aka4Kw2NY4gi3YdMtrsKIR9BCXbUvQw9Qqd71VHQyYHytWVJA7
Y3qPtg/TKgh7I3hTYvhrwCnNAn+FAKWJvkGzIMzU7Fc/p5nYhawaRoeqlRjs+bkvkdpQyoBiTEjh
bOLFa08c0dgwT6HuCyJMRbr0Vs/PtnTCbPDlB+KkJxquCUF6GFTbqkOnk4v3KGMXDYB2Q+n2UlgU
UemMEqGPkWxEbgRr3Uqm9//N0XksN45sQfSLEFHwwJagF0VRlEiZDUKu4T0K7uvn1Czf6+mWRAFV
12SeHMk2BL9hPScczMakEezleBw6FY3aZPpvMe7z7dShVjaRXHTRQ+16r/bM1L9Ky98sjvHmY8Ja
sRE4ETnLydw7+6xBpQU5jL7FZDQjoYfRTsLzFqOxGlJiuBf/fejNf4hvMatUTlCGUK6XAtFt9dzg
OuHZMO+DPT/1YUdRbDOUcYDihal2HxyiBx0fzi+S4Mtcq8j3xNgtC8y53nbzTRIlH01vkUHveP26
in497YCsiVWDkfRrXCDPvL3khjvlmvi9YoV9ap/bnRqfUXvrHBBGMd1ctn9GSrp7N2Qc35qzAtAG
iB2E+cqCfMojv9Vw+aSqHYd8p1zNGQaz5gg7Yg68tHlPuhonrO9+Gnrzog/5bWIFgN66DKqB/Fev
ZXLIPEam7DWFyVGPQI+GBH17yC1oJY2zkUTCrshTfVDm5d1k4o5RwV5uwspmEFIweDOw/rNJrkNO
H27OgDj2GkHYqTNck+NNg66Ca3rSt/OAALsekeygli0MB1Cx1qyyyfjndhOLlPptoqc0IvY2Ye6c
NMO9lppNOk/yk3uMhZpOQCFeMOX2hbkh0fhbaGxE+Kf9tU1l4LJV2ptJCCkwBKuRMaD12gabfy+I
Om6vIECpOWZIrgjlHiC7TUHs619kSaNymfdxvVAVRJlOfqK6MUOmhQBGrLZ/0ybExTNT2KBKJ3pR
kwB4UbqcOIYZmDDYV2nFOLGUyP8RdAepFNcU7CZqhXfqoWzlNLG+KYf8qOsDNV9L5rK3sEpiaRh7
HLnceOxfKlCiBl3d4nOP+6rWnExsk+juXSb5mPChjkb9D6nQC3QONTuZWI6GP1YX/nHtHyZP30gd
SkK2QKlM2GI3S3HkKYaoFO2tSSRbWmfuHGLPMee72BzbVntI23xjNEB4oG9gZiyyddhziJECErQD
Ool42HVi/o6ZkGoKostXY+Z9qImuoyAYDmyRrtC7AErDgLMjYdDwRcQahw/tkqMUYrgOvK99gTcW
roll/2BX6ObxvyxKmBGhaIuKnyi2n9yUFCV/eiVqAzZdDmZituNPl/394JpbbVJaiQrBuk+nXIqC
SC37N8WrWfX1pStiVq864zOirgN1E5YpvxZdkJ2BLeMwZ4jkSg1jtY1kvvQKa12aOUT50vnxY/0e
J/nOr+0bT3620m0wqE5dP0M1fa0LJbtPEiXHbx/7vPgSZYtwi1H6ymMOO1QGxerMmRUnA5CK7EID
xePXVNE6YxwyOT+tHfsU8O1m4DY9ppa+6QpA6HEyftWC77kd+7PfNeYeQVS1NjLtdWqW6zIzGogX
LMqwJRGF2sW/NKwfezfPt4bdzHBbWOEO7T6lMNTlzOw76z/dkOOSyxc1FJwSvzU4Adg8sEbj2i0i
NPZLaqQBydUWNM6RM9fSzQ2Eoe1QoiQD5miwky+WdVwLHJQpCi9g6OAcPZ9BsACcukyr3MnrXTdV
P+kSUr/oBwdGVJh5azFTAPQaD/zMVK6t3WLLGKzcdwOrhb5GyhlViN1KNuGBGK10B8NqAYOK0pet
K3cIIYhG2pb7OfpIa4a6nhmh89A4OLpxifYdWfcEEzU7PQlfQ+r4baF3oE7L5MHOugJtkWevyLqj
JqzyA1HHx2S208DBLsQxS8kcg8XCLrDVIuYOjl7+TXgk69F8nHrFForFjz2h29NRxXI4u1d6UG0T
FidRLYTeFoxQ6moP2nwrHWw2WN1gSFr0imACgsWM6SFt+U9PbEobzUDOW02B02TWG/msbCIZXTkG
/hCD6QmlUheYLsllhJXVw8ae+d9EkfADMpgiucpLLBa/ZEOiXsQPYu6WlO3fUNR/vd0diQzTcI7P
H9jWrCDH0zjg6aZfXcTGBP0xt64N476USNGAP9YbeyRegRHinky5MKjTEk9bKIAM0R3qqThXrv0h
HFI+7LJ8QbvzWbcjh14eU4CMKVGr+uvCsgMu+ozwGSqk6b6L0Uy4yNp5wzJhNxh6fDS6vZu02cZI
F5DHMUK59JqR1fXCqPLZASp1dEU5Io9RGVuoggHIqUiVEdFMdUFwwNEw9b+db+Gvil1lU0zXWN6e
Ju7YdY28nkQ+9v5OShzElIf0PWiKQsKKTq7LaJ5H2kFQOX2IbhmwNFvutojQjIaq+9BDUMwlZzvF
t7fVc7lv4qjdLzGhJU6lP6SFhmQM2d1xJFqBRNGXcEIj6lbVITLml1lUUFhSk5ebSavj4N0wWLav
rCZBdTw1X1KJ6vpBuzKGSBE40b8u2LV1Oz0BoabVC//BbHaP1TzeYy+fV3bNLEK4PJjjgGNJ96Nq
Z8E2XBUW/y66APZUHmey1oF8jpqNgU7q0FjV0eHpIgu0rbi31+jTYT1iDOSYinjvOZgcxGpBnpk6
rhRbrIruFvufCOrRo0NQ3bDzxtq7lzaBk2Jkn82rFgw967ZJAe1CjRfTQv8AFu0CafyK5W9LjW+t
G33bNmSK6YVZrxjFkirhoYOP5fiI84mxnUcfD/37CO2ZmjKa1gyOBRN889Er5d7NOF0yu3stC93H
0+zUaJ+qf7NEgzsYfhporba1EvQMErDJSujmvuJaDnQfc18Ta/fI2NYJIt1YULfMideswMSnZK08
jB7yPplniHNQbDLnRTyj0/zQ00o20RxJ5Br8lovLu6Ax3UW4tSbfp1t5omX9ObEf6rx62JZF9Y73
mUIb6MimcnUGCQNE5n5aN0VO5Qnx0Y1TFEV8XwD0ufEMtE601IHt6EawrUyrgtNJVKjtAvyeGEbz
d4044kqPW5McMz0YcCyuxRKRTzMChXSZrrJgcPcJI4MUAyfEneqo9RSd1lQ+T5n+N0oEC/U8sefG
fxwyVEWxjqshMg1uofahC82LEe2H1n0vpvqfaHg9irKaN7UB/AJBasc0abs4qY4AwflAU4w03j4W
zd3xB3wFQF9a9FHMekiTrqd8T+AkD19tVEGtoZTP4y/KsqoMp1VmMGDI6vAnZW1a5+MttExq7Bwq
HTLLi8Uy5/+hRI91O2+SctOw5abV0falrF8maRKJVG4KxFwYFuINUBg04flkBeDd8hVAYubN/CKc
2jguffpstNUfRnxXVHuOWiuw7aYN7IFtjQxJzJNwmxhykZ4HSHL0GA+4bC377m4msxGYuczWzngk
c+svjkeNtkOj1RUQibqYIUW8kJTlR1/COw1hihn6rffTmFvJv+lZ/zPrOrlOvP+rJkKpF3efnfQi
zGXsX9hC4oxfiQrmmVYlPGTg7GwHsRBecNgJz9y9vPJ6+CaNggZV/xGoQL0c9dYkxG/mI/41NR4K
injONFiUOu90KwnSaKu9E3N8sdVATYUyDQQS2nXb5ipIOatkVX5I394NhZ1BNWu9IFzCT7+pMMYZ
V4/VrdlYH2b23C/WG0U6Ppeo/R3T9qbnc8cOIiFzClISa12GnH9J0b+71ISrzExpYZqXWBJ4LtJ/
vUHgcZatbPWVk7j8MWZiSsp8ayLHgFoUoRnMRqiK9o8VGVRK4hVf6VUmEat0Svm0DPdVI4K6csQq
tYm3cBvSxaruhZioN9ES/fz/fzcX5Xdr6e9A3sqV63nbUpicaJJVQyqj/TRSxBiabBXwZA9aKw4q
LWcamyMIMFPyfHLrwLhz1avcaiIFMAVBrQ/alMdhmoEpW+s6lsYJ4rgMzfWScMyHERcr6U5l2lfU
i77k6lR5YPB/+1219M1mwRe1TnjgqQ1hfEXLRzJ7dAuDjWb+rQlBWEXW/2IgEPbgZV0ht83SIG+J
vkXvfNa2+TRCAK872dHMj91acN4hgMpRA8IStIFiMWBFOtNB9CaUoRoiY6XZ2U9Ca0G6z8sy6i9+
hZ5vGOh3NS9Zh4Kp3CTJnTGGfC3E4j146Qb37A9Wm88m4x5tUZKt4pAOPpfJUYetsSrnmDLOjo6Q
s4DOy+/OYXQI97rfWE3NcMAEyhzjwzDh/XH1YxmxV83YHuoiOnfVTjCdXMaFhY++rdWfQwn6Dskj
hf/5Cu9+H4ty5zWuv5KT8kxBz6mGtGMIv6ypghJqbuvfyO/B5q73R8CJpZGy9ipucWfdir61MWNE
/B9J964x2F/VxDWsSMz7aL30w52/ln58BxAFPog3iV0+7tuY4TUT6DF2XiuRCtJo9eOkOUwEjZ55
WcTVaYltQnoHfVXLWx77/3KcJ003HCPGFeFScUPF/DJmJGnGZH43cZsHhs4RPBj7UQdATlU1BTok
Qz+S+3BsaE571rXQtJ7zcnon7G4FF99hzIQhTScmxDV7Y11BJLbZ9C5mR5vmj9BYw+KjJwndC+mx
iYjFBE+tPGvIVSJRP/Vt/6gX0lyjKs16O9mUXO+BW/TBkFnkEOFGQQdyAl9JzJ6Mf4Hy3jEXsPUm
HxFxKp4cWvj4YONKYTCNuFTvHjQ5mFj1PcbIkhOnqsja1njhYExfsK3j/6Dg0NTgoh6UH75HsJ07
z0iW+qMemptxWShBQYmplNPfdGJoVDsGXqg2Q+lRi0+rcm5uJeW6aIEQJ0iYgAzTZ6P+YiqXPOVt
T4WXPYoQxwgaW+Sd2XQ2wxnOR6i/Fp4q9arwGQ+yHSyhPM8TOUywltuke3OQ8U8ZcxYDJQxwEPJa
bJanEMKDCh0b5RIAE48aim5hJ/CJbKEeWbOm7b0OqGldnoUbNUFIaOOWB2rNZnsJcn3G3KVjXC0l
lq8MsFQii61mcwd3LjgNQtqQDpTVBj3dW477Kw+tr9xvGSpxYOG0Sz96PfuKTOQJ06Ldept9CMBF
ortxWPO9gyDS43Qjp/KjKsTz1MFGBKYIZ7NDY1yWiBJN8864ovEseSSnMSbfD95mFisskxiCRAer
T94K1amdvJS19T2TOhPYyP+QBgADdgeNQ2kp0ci1dr6OTX/fO/afGYU5vVuOs6agV/RiNzCMudyn
E+qbeqB07pqJKUhcrWfUa8R7DM6qsqdiO0QNrE3RrrOOzz4MG7CC2m/SRLvSKKlLe6YARlquTY8k
VN8jjNfvvxM2a6CT93CBaMPjEhlxUSFAkE6xGcT8NmdOq5igq9geEaICBUa3x3Yc8VFg6/XRKApj
nTUfSSIfsxEBUhgWHlW5TshBz8du5wKIZPUbal9tdiG8YmiwhVgoOHU4cznxFxAdDBZKhDYWTmKs
Wm9JtiaZYIzA/CX8XRb3jPBoOMRIUpoGfHgCnkP4tFZma6LfjAm8yw3aS5GsDGBpK3fGo+KY+sqW
zcT5oX8WrAXZbnN8JnEVSFLXUs2/hNp4G0fnnvVC7dhImWc2EySlA0AzSydkrrssIQSac2WaQe6S
OTAZMONMs6YibNKf0I5XIvzo2BGINr6ZNuk0RWv+m8L+Wycfg2epWpvEka3iiBNfeNwzMY7aQDQ+
OWfE603z8GZR6lI6WM8jSe/MXXm8EcWiGMRl0mg0V+RFS0xgjErS3j3UDTEFZNfhE3SmoMmTrY52
3TPZZIUzApamqViK1t2GfL0SwD8iVhoIL7UdhLrHMtGjddSS/YyS+GhowBql72+G9sev5w9vqtO1
VruowlOmsamB58WCG17Z42Go4M4abnHmaP5n1JmGZuZzLinQUZBxqUjM10jn6t5ec0mRaRh1X0s9
0FsU8jVr4r9sGfdTVn74bmGvKJjjTW0xXZmwJOCnCk+ZfCbC76Mm3mQ/t7OLj0wpC6J0Vce6fnTw
ThYLHGuISunontIo+cxKGdG2QDtunF7b2TlFlucnYG14C3W3MOgbimlLo7iprCFbo4jVzf4kC/cl
zh9KDm00M0T5jkjlqMqbdU0xNcNmIoo7YWQ3f7Qu7q25zDqWmz73rWHAzB9fsyXGIZyg44fTFNQ1
L13rsMSxC++bhLV5240CbKY1bjKHL44o4lLUaNiWxdovWvoFlBhCkSz+kV4er4xFZ6DTebjSRKSC
4BvsbnN7duf4R0K5opzgqwy2/+w61bSysogbE4eehKO6o0tGlTc+1aF/qklzouoDQ2EwfWA8blz9
jHUGKcYOqgywXd2Po/ngVnwi3ByGPHB7DdZcThbtwClo4Ao3kl3uJs6Hx2lx7lGj6UFI9468VGyW
yJUr14YbHpo8WTaFbdN14UZmRNAbTs8McHHWuuF9hkb21sghARbY3tNY7GEBOYFHsuSKSuMjs/U/
1MVnk9qLm5j7zWWEDStyXM9cv3RkzdFe4ifpFs6Ru3FXxnRhskBDx8xqMAQTdlEkQV6qcae16U0C
7P0sJVG8a/ehh0suI4BqA6qDF6HJfwvP+5S4IEpGh0bEEnsxT2icMfhkskCiMnwifO9I2oiBcfwh
P4VGHzFYxv1qPruuM/IkEexOn7rq5Sw3aThdZRR/VyZqWFYQWx8wZlyah9izHy1/G5rdADBIpzqF
/bviosy6d3jQvEtuTqQCk6yuGdLPqM0p+YXdkE1q5VuRRk8O6hkSpgkhzZLNRJkIDouZlzHNxQaW
HNpQqz4kZCpdG93fAadcjpVVbyFvlA/CJVOi5/X1FmPbgHoxrOy5Ckv3GZHynOVb+E4ne5mvIDyK
Hf0qjEHaMOPb5sDfpjEzrmiu+fBmOulOo24ZnTTfyr7/herI22OP3nHG6wKA010lOWaJuQN6m1jm
atCA2MZD1O+GsCJBdTlHQvr0g0O/9kMwNKvJDbFWdRH56ohNC1f7GAF2QGOLSf3uGmB06afDBrBx
SASctHhTTCl7miFnsz+P+ElogzdYDI5O352isvROnIwrYCM9eH33gBSiWrv8stb5aAwblGAkW/Dr
dm46enEg78m11hwHUsAqr14QXyFLqlktthPWZmxyKxmRTIZYa4imiWlCrNebKMfuSjRRGaStWa/H
VO7zaM4YudvmHqAdZpGKaayUrvZQTcZzlgxQymQ+scPD4sCPhfOu9yO4QRT0o46mqzQg7Y6CvCYy
RDtsCnzG8kabv3AGnEz0oQyuOM2X2t4JXPKABBh08JF0i2dsDTZba2mWXwS3dkBI1k5oJVgKnXgT
mffcc/CbtvLB1UYSqDEhJCPXmUdY3toBRUzE2L00OieIJG0RAuhsNebuuDZ877N2vJHUdJqNXglE
JLCfPm/cx6xPPh3DhqMmary8rYNBt/ksC2SKmaDQse1sh+r/0ELfXy3eSCpeikccCOTRzJ23RLTA
d02QULF7GPKexUeBpcUDXkiEp84Mwp53ZoSA3M3NANJOtvOxt6/UQCyKgHg1wy5WOTP8vP8yNmYL
DJcd8YAZm9/ipsPxZELf08r3Jf950RI64fNL0CfEP0YzYURp5XsNlaeMxfLiehWg2zS7+w1SSUPU
Z4zMIHbLd2RS3JAeC0FnrBmmNcdGt1/qjl+FuRCgaBhFYJcqdm0kgGPel+TbY65FDELk1p/NvwnC
CkOQrqlFrytqDAD5HQk9ThAs9UbDyN1pxJPVNnf4/tRhubvX5CIY6BDAk/A4lnYHW27hJ+oYv20L
r923Ld7UppDpRrNzjyEq19ng3kuPE1cLMdoJpJCDrumrcY1aoDtNWZsj5PbzQ9gfCeQzqUDC9KVw
9ZNwtCeMcX/eXMyHwce0YNrte5KPPyGhsnYS5kf8pkNB2xKKXR4zbO2m8Rg6PR6J7lgbtE0TRpJD
T4xGARhtJTwy4eZWoWCb5pBWBPBNGjenq+VGACn/mZCdKKAaHHlPcELoWYewtHPWcWXg5+Ac6fP6
kbLr177r4dgfQwwBXt2+9Q67HZhdDCsy/zw7HAa+BY2TvdQjBrUvw/E4KEZtL/1Rrssp+a57/zcj
uCSx8Ui2zfJSaeY2t6c3WUyswHmrMNOzkua4WY8C3xD7Ly1ZsCgRxIt3wVbQTTaAxMKDl3vIzPEy
Tqw/ZW8zas2X75g+1asYtCxRd2nGlHso0wkx6VlZz16rXtqQlzYGPEfSKMvQMkKam9orwoaS02AW
P2HT40jVh2jttB6iWe8L9tpXgeo1AExUr8QbSi4IzLswaurD1PIRqW2ljLI977NaZsZH4qvq7X4Z
s+3SwK70kpyR04hzV0lmO5As3JjnQnDxGGUf7nyxHRqcRy5mE+ag+helEcv3ZWYssZ+MmeXrzG7f
JUuq5QRs6EVZ2xKKEKqoTiyuApPbum/9d73633MTlEPKQLNDA7PMaxcgcyfoScBmJ4wMPP20mJPJ
tLl9bcCRBoIdeWBMgKtRh1p7O7xKRHVEcawnslzRgsnlkbC79eShv6/keYgsJDzOi1uJ/diO79VY
cuEZ/i94xj3X9H4JFwR6Nlk24fwiS/2foEr0wvRpMFn+Rk1C8lp1I2Qt5r2nqwe5+TgOek8Qk3J4
nLgliTExYWR5+FzosZO7HdcUrtm0YZfPjv9M7PjvnKKfA7QKJdcnwbNAxxzkWjeuGM80rE70TMVs
SnINU9NojtqdqKzq4Fb9MbWzikVtMW97GsS01f/cDmbIbDTPTk3Kow5Jjz5u2qQTSR2jGuVqvRkU
oenies4oshaXJDjE4DBX+fzojrGsow9mErvNI60FjVJkG9eirVCqpHgmo6CBaEDA4IvFojKNfhwj
/azFHDE0LfHThdjWIgZRA+rxI5iLu5hktzGGpLnaKS76Mv8z/bL4torl6pZS/NqVPLh5+dFxRz/n
1JJUzmN5wukzRZOASRABDARvntB18Oi6NKBdXd/7xDxYwrsbBY/vrBFeJsby2EZz+tVo+fNU0rA7
tXRpV7tq20x4t5nYsdNfLn1+KX0RPcim+UaqtjZyzz6yhuB+m+M/sDCHRHfbs5KXheZnSCjOqlpo
pyY5fHn19Fa6Ork5TI1XGacpVJdM4Pa3bpEDsHipmex0C+9vUoOr5ER+s4eaiKlUvuoZKL6Bw/sQ
8gZOYZdBzybHpGe81s4tg5clnANGInj79U3kZwazQ7gdVSRhHtPPsuv1/GknZPNYFnH34FpazztX
QESRUjuGHbnNzognnDQD6xBUrQlDZCgvuQPUj3HT/LAkTOw0Yp06d+DyssJfuLL/pNHc1UkGAmlW
/lNdOVHHKP9GAqD8qaNyqjLQ3mbKuzou8ypSblakCKNytybYXAnqcNYzxldXOWATobywNAuzcsc2
yicbYZjtlHN2Vh5aAzNti6mWkcRPicm2wmzbKdctKwzFJyTdmaECXsjwwceiO2PVRaykdrps8aTy
8XYYegvl7EWqwweB13dUrt8I+2+HDXhRfuBGOYMrLMJs9Tkn0n2ivMOYDJAoYSfOla+4dcpHwIU3
C8MxOkQecizI0LIAj/7vSm5vlnIpt8qv3GNchiH7MdtPpfIzkxI5qHrzJLE6N9RgC9Zn3ElEGyg3
dKF80bVySEtllcanuijvtKdc1KPyUycYqz0M1qFyWmtcbWsnZgybKR92ygDXxpgdK4f2hFW7UZ5t
D/N2r1zccGaZzyl9YAS1RTm988amg2iHeVVq7bXJELxIxjue0A2OZBeaZb/PNRdwuzig3dqIzn0k
SIQcVDzmHTbyFtN5qdznCTZ0w8GPXipnOjpm9BGY1Qe5b+VzjoG9YOSoCbRAE9b2jF8zcMcTzs5A
Nuw2wpAw6Dp6nbLdrLzxfi75VzQM8I5nfSEE1Q+99ZPWfYtcFGtriskehhZjP3kjdfriY8JX32To
FFvHzS55rb+ZVvii6BozKlIu3EMdL8+E1bzGvX8bLO/kzBF0He6GMn7NrX/+LPfWEl+tZL5NenzH
6HUrQAZMGn6E6S0CJJADFCC+7hT2L4wbDhO4gRDsQAp+YAZDsIAjUGYSLWIr4dJPtM4+Blsg1JVi
8I2O8AzM4qsNry2QA4KtN2Qa42nw9zEQBM0xNjoTvBk4wlysbFAJdP9HfIRcTrfQzb4NRVRABQgP
xzTZtPD+JQ0tawyAAZzDtTL3oII69MHcmf/zUTqgDZTZryYQhx6YQwPUYYj3+Pz4Wal3FfOBAdCB
zv8druvzZMmXhWtJHQgsJGEXuYAj6vw7BSPBnfLPUVyJEcCEA2gCgQhLB9ATkKUfLCbYmWJSmLwh
DZCKCVhFB7SiBl5RKojFfLBBWijGi0QhN/kQCXZO+z3aD1pkvhNrAvc02gx1vNGsBZ3aspumPog9
RH4gNAyO41gxNXCSPXoKslGsMku/EBP2iWn+6IDiqPDB+KA5BuzlGagO1zW+W0d/7DB72KA8VIbE
8lCD94gEfxPch6LN2OA/bKXUBAcyefA+wYOMYEK0CvfcI/xHB4BIDUikAygS1etcvA9ARhpFG9HB
joTgR2IwJFl/NvEQIZj5Kuj3MmAlLtCS5QP/6V8JyESSbQ/WJAdvYvKh8ApuPLAnNvgTDwxKBQ5l
Bosyg0dJav9YgEtxwaYs4FMapZzBXt2HxC/X3bXSyd0OD00vH5faPTn9AB513kfGeAgnM0C4FaBS
2ITds0sR1U8uJWaLzmQ5xkwyy6LdJWot/SWII+Am3BBK1pB6uqqN+AuTGo+P7myEjYm21d8Uj6YK
eybpy4ttknma6/sGzlSqG5eu0W6aw9iNzQd//ubZ85tHE6bxa1R8G3+++HMD6Ml803kh1QuIVu1J
Gt3GMTJCEoer4c5vZQYOB+KG+nMfsVR4lD02MaP5sJ+kFT0Tc3Yh2/E6pGDms+Q8ZNXB8OUL3UiA
DfLge+6p1bsX9HhX0Eu3vA+fZ4UQs87azAYK4W8p5E3LxBugKwt/nYjERZQI5HO1pnFO+ZRc55hv
fh7O6LjOCZssU3bboYX/Y8bXuPXPcFs/1DHiDQ7LDH2lvvtJBnmdwKCKr+ok8T3sShBQ3LXnvI/1
JWqz+2gXxwhwnBd0U3/r/pHLouhHEa8GdXA+nufq0unY/oqN113s8kYT8zgm1bpl6gTcAG74zMih
3U7JfBLA6fosvUwYNRttPv4v6ksTElr1S6zLcyO9j5aZmQeyXLd4p1hBxhftKV+28BfXnpyv6phT
/ym7rVc2QDdzGG4N0pB8tB9xj1wbsEYsbq6OSK4OirFoiO64osdkPOsOJ2OfvLFBvsjBPRN3e0/J
ybYaXHcSdH15Gdz5Upra/z9Y18Ex1qybXrH/1c7q+/HV5zkwp6QqK0cgg+XRHFgzjTnslpc8JBs1
/YrJZ+ln/xx3yd1Mo3PRcUbzpWx+gtQBslGfybl6VHwme5Jn2DQv6heg/v3C7B61YeeY0RUl0QM6
tBu08LcmSQCSEG/Tp+/mHN0nB60xt95n4ji45scX9UTpg/c4uT+K00TTfO3J/VbYLA+FvV8UVIHD
leaf5gPVEQ9fgu89ZU7thhPWSXkVHl9LOmf1Z7kV7pv2q5Ul2uXkPifLW14tz+qHWqzkQvvWGc3O
nJdnVo6vqZQvKHQ//r90hPthGCMlLIvh+K4ATYnrfjRJfLXbjW3Kyyyr77Kdji5ImnY0djEkemh4
PtM/RdMSWvMZLxJtMmCaYVuQ1BoSla6+BdKB9l5/GvTwQ71RfFZnXepvwzC+5nKXDunZ0GcAes+d
ObyMrYUDFssfySTsBqAbpnsZCtAa1eX/x0YMN/X0RvaEExj5AhNcckIe/Lp/QdPzvizDNdXEG5Ka
D7LPGToUF9IyP5BrwOq2tzyZXBAQzObwZlQF1CZ5U/fkaBU75U/IeCPrdHyG5/kq++RqR38DR7Jl
RndLs4+ewF7EX2Px+f/1WmbRqxT9eWyLR72CQ0a4x9Rk35aZfbZv3tI+h9swDW9t8W8OhycK3ReF
AIrD7pyMfHVb3lgenpW4j8VWV8/Is4FHecOLMNJ3UKIXzXJUfI30QXO105V2t2LRFk//lyHq2/r/
1wi/fdVhSTJRlqGs5evzB354///7dIyjNrxGi/iNm+jKAIE671P9FE5fvnMCP1vO0fcirJ6cZRHe
aCt7N2LxVvBQtJOD2lveehliGFkeRiQz/jrvupvlGk8t51ajFozZ7L9MoJWLeIvAfe+1/A1QLSvT
QTVSbgV/TOajFcXkqjs8aarL2pht+d3X3Y9OVvxA/+TQUbE8iu5mYW8lJ2hEIHI3ldsOrVnlrvi0
qG+7XVEtj64PxkATjw3MBduP9inwt5Sa1KVjJ0rplLnaK8KKQ+FWD6w/TrYO7gIzdoJ5vxmzZ3Wz
t35BMmf3E8s6ICJkNzrRXdcQTWm69RTabUB61aPpKidLX13G8n1M9V+Za9RJBsdi/TpZ5bfdTvfC
dP+6cXgq8qdJ869YaWGlEAdvDa+pwWmbEX5gejur0lc+Sws9utrwGZzSXIeOu3dBR8qZqOhmOsze
eExQVhYQ+RCc4z/T/XrvibU7MfKS0D8QF6Fj2YUEig8FfwGpk1vOMESNYD0jr0zCmbPBCkpfnghA
vZgQFWHEkVWqP0ZVf5rTQ+vKHfrsJ8Eib8q38YVLIjkzQN3nIXx0xzmB/Nn0DKp78ZCAvgtj2O7j
b50qo+BwBUPOW588NQnsRExNaFM8JzpZUfPQRwNCaEh+otkJYq1ixDKCsSR4TxRZdxjXp7EqAiZ1
ZyX/Cz2D3Xz4qocskI0CtRTexRwK9h87VMpLez1GlDBoPYUgQDABpIjeQoVpVNm0VZ+zqiiRJQo/
OqFrP1YKMjv4HAfz0R6yc0TN4dnfJBtdHZlcZTo/YzZA8lrvfJszjUX4UD/lZXbxECHiD2OZs6Dq
jPlOIlYJ6CQCy0FINPxEPEVGyokkh1vVDy+mhiwyBVXnd0rQbDD1AGyWc9zw5bL3YtYKfhn4uLRk
V0/z4xCDPrVQiD25H0nkop6uHxpGW5Pj/1ldebSZTTi2vpv/Y+9MdiPJ0uz8Kg3tLWHzAHT3wt3N
zUc6nTO5MZBBhs1m1+ZhJQENoQEJ0Ebv0FpoJ0Er6YmyHkLfjcquiiqoG1UbrXqRkZlkRJB0N7v2
D+d8hwFahSHJ8z4dspRadugRC2g30DnOBvUrbd2TVFd2TpB6Z91CmmPH+27K1jlLSnQajBIIx+JO
1NvKV+R3ycfrvoDtWqzqFPSJmPAzX/siW3fOtGMTvNZAjMpvJsInkumPJZSUjsFBgUYXbjYDNCZj
0bjlb13b22zQt9LxncwQFRf3YCjlLtaW88DwNmzdPSapaV4DUvV1B8rkjCUoYzITxu0GDOKmvYh0
8N1k3jThvDFZ0YShvHGVtZjcAyiAZm3qGHSGfVWoFwxih2Us9kYdB+0My9yaIcXl+06rwEtu4Zis
UJj6Wa2zV0R2SOj7km4bHV+OgVOpXI/qp0sPbnEDDfxIYceT+9NA4opSgOsUqSt4S3cGrnOWrwD/
Jetl+S4Ukcnwv9mQor5hpXeHef9JyQgb8NSzBz+l8ifVOySLtWWqkDAQTe4GIHaKUQZ0/a9lLFu1
+Fpk5msa3qVImYbKPDgQXadL6Ey3KPtfQwbmdFliUNHZbB31aHHrLxXIvXZ6QEt2gpR8O6AuEHBT
M/Gc1/k+TQmq4SqAVHDmvCGrqPo22oxqLB1djjlfEcizpKblkZtRW1pHZpgbzt6j5Mwq7yAfeB0a
zGgO/YggwSZjYD8q2zFsSFRmud7cuZlgo5MWZ4COT+YIS7RNbhw3A7o3fQtVj8XyfND4rvHPm4bD
irmgQ7c2DdYWAvpO3pDtcHjgub3U4XjPwuRWyxSOQPVsiRGRqklKJGpWTicDx44sTeuIAceyxW18
Hi1rKz/NEx0Qrbt3eh5r2F8Kh9MUls+MA2MeTRyENAr8f1IACQX66JbjduhMn4gOYSpnOpJVehpD
v5gjphzxzWQvATpqvxHTlvTvHU8gH+KVj09KuoRwD/t5m2+UYt7ID4PM2ytOGHBr3rBLHzgMpOTc
nj+kpmJGyIgvOJAPQgjX13kobufWhPlqbSeP9E7mffGVicBhNi/RgFiwQsLfujeFSXabJoikMC66
2wRq6AVpfC/Y4JLxZkVbHHR+x8CKjIYxJMyCbtASAXnggb3Ur8KIroLHXgJ2K7ZOCDyZoEEJB31R
KlHQ8KlWwOgs17YDfcDmaE3wXA7NBufUZkAYaqTNplWaIJwG3yjsk81ifCwgmWWjryvZ3iWZupjI
b+Ml8EY80/POHq0Ntr0nkfLGUeAlSORlN0fHAj7OuWel/5ws2aGHeKx/yIvKrWF8IIgG2eJOAJ7j
JDCRo6Sz/ZXm+1FlOTfpUOvETpuM7Y/u0OzuI1qZLDdeaqEeuyQOFA1EeLw3x9IXFnM8/TRzqZQ0
iS4OZ2t4LywFUCEboCY/A/rZ1Xs1M24tHQcyURqGwgnTD1v+YLEbO0xrHDtg36Saae8UXlDU7l6+
TN339CZXfMXhxdMBRxmrHy85X6s1l03IUo7Z4qZPqRT0jfwmQbxy/HsBE4cV18pbz8eMLA4mLJUM
qLdho2OJogjg32kS+voImLh6zY1wa1fuflKiq24al1Y1t4Dbr4nSn2o8h0zICBay2SCYAJ5NnnGP
yoISI543U1ztUMmsemnJ61VGCWIrD+ahH3ZxAheMQzWrjz/OapU33VPJwwEIDAad0bzfx2hoodzx
aswpgPKq3I52TOYYV/CQBIoDwiMaYeigUEr6rTmox7xzbrIyP2T68ChYw2ULNCi9J+omPGDS53Gt
H+PQRDHsBWTWYNkCvVVP27m0bnJW42gVZXgYXLTls2safl/BRCZ5lldyBo4Xj81lEfl5FMrV9qi1
TIS0KFfaJj4tAxcdgAx21zsUYystEke9fdGJuh4J6io1sSniD4e+DvJADrA6dYmMLLfopwMmSRv5
RtcO0o2ESGqrPORXcIdBlj9EAqS1ZV5UxZB4j4NDUCikHdKw8gOsgV0zq0GY4FUj2QY2AIG0zQVp
9yXMz01V3SZJCSyoIFB8uhcZTQ9I3ynx9o2Z79HLngol2aQGXwmRzYKvM0daofI2ADYnZcPdzSUr
U0pudzl1M0TkBeN3m6PaIqXmM9dTI0BhVKWiRqoCUcq6bVJCBPIhfDR0Bd2+IBP+GE5uDExKsCAu
6ARCNPX/BhH5S5IqIH/oUDX+ZYzIr//03/7md//w338miPz2Z37PEFHMXwzVtV1VtWSqqm2Yf4CI
8CkEd56G7EW3XFPXXeIofqOIWOYvhFoAD3E9gxQVIB9/oIjwKdUE1+ryh1TLtk3tr0mq+FOEiEXk
BeQQxzDgdRCnxd8KYuSnmIrG6BWUtvKWiUrCHZ5dhTYLN45FD/TT6/IbhubnTAz5uomfs2/4Uppq
opQxeCls1SCw4+cv1etYPJyWLzUq+RGo3AraNXICz7yN5irQk+KYVGmAO/DgTXSrtXlP3B8hkTx0
cmJ7nXondf1erX5ldBhxNj8vprKrjYV6JTs6Ir0VSkorWl1sRbn71795U/3TPI8fL5QGylKH9EHs
mGvLEJqfXqhFFONE0CSYrJqQIVfRLj11IRg5SHSxFwAFg2g5n9DVJuk3s0ZsW7l4kpiyLMndCDJc
5M8Yvk7Egt6kRFC7b2bPWD9Mor2BCwJxMpFmqovK1AGA5iCxGGf2HkwaxB2UPtJFVemi5pYvGL41
doOyYC7Ja2Y7FkXx21jW2kpRcXo6gqQoLdk6s3dM8/S2nrFuljbkQEIL6/huLrxjRNobhj/ASQz7
HYEBV6tBs2Vwv8SIaKHLm8NseLiqeKxRWrPxJuWqy42vmDIWo398dJh3eaxuW5M4UNBpDYNLUMHV
RWdDvoESvGY0y/jQc94R6TV0v/2aC+1q57BQHG2i+5y3SLcOmaoEpN2+2izLm5hvBXTZUWTOLcG7
e1hx2xSlrBcxU5LJJpqNCSRuD8MQXkdF4mDMaDXhxC9c/EMhYgRHPylGehvH6VUrlZ1X5ptMj+Eh
E/PDxVHOVBiVy2bPogpGLYb1Ow68BndNCfK7Dd8zdCnUGgSmkxU7ScpBqPuwKQcVobHL9edWwIud
Tdyld9BtQLNARiXBcIzNoECZTqYC0qnlJs2RIVnKA9YRZC/d7aLXNzzPNyLPgiUf+W7sY71E/ijs
d3eKryKqGHtiN9D2xK0GqZ7cioyfqBsjeu4qugu9ehuxkknihEIiwWJU62/hRPYK/dloaicqKLRQ
FSIflp3neiSj0DrTh6DfRE6gpT27rIiErxj/VlVkyLB72ojB1J4pVtlq2KGBwmD5sOL4nr7/LjNH
Ji2FtIwNOXtEF4oBosvQsCb8Vlyw3PPRVqesNj11CtwOg0GM4xLDow7dpu0Ci1KJ2U1L4Z2KMEgy
oDxSrsZzkPxKNIYQujK5oaQstNNq24SdApq6e51bAgitzyhdvjeklDcRY1oFVKO5PLORpOKJoLIO
9fxqd+4OhdO4SlIVzZOcA9iAbPolJyiTO9RLCF2pa41JVIrjQ5mMk56Xz11pHb0O3fOAZceLxE3R
UfUisPbqG+AJgZpyQZAwvVI79vtuhdLUfgsjz19safDuJ5v2ykVzKKVtVXYUY/hSxbwS6ihebLPe
qbpHSFoWdAWEFRXbVKVzm5eue98yv25Ccot1EgTmQFna18oNyRAoLv2cgqkdceIN/qyhACnEjZXt
iO7eR2q5tjLrfRLZUxN7VyJ8nyINEhnpa1YMad9tXzzIsAV+y3WR8/W6cFeoyjU0w+850R6oyn0X
Uz5pXU/z4t5Z7Cid1HoHNEw51Z3CFcRV8FGZ+97JdsJzjothvisACWaKvlZzv5qx3k3CeqeNH4mE
DmP9lBYsFzvxicJpLRz9GhbNTotUqm4HrDGhKFb+XItrbtm7fMieFJI11m6XXaBqELp8Tyjzvpm7
IFpMysT+rC+E4ISwRrj/lgFbPrI4FqlwirG/YRnae21+ybKa3KT2tgdYMXYYmXuuO0WPoQuxTmVF
1bXJo1kVG2guwTxCRxqVW2fsXjjY36EXYdJfkzdCX9fsXK09lFl22y4zfqbslrDwO9tu9opN7QZm
nHlUe1MU6RHUVoCiD3Td8qYxM5rDhow+haIyehyqiB0I/oGaE0vEV5rw5/YjNwhAgk3csKPpzrnW
U1tmQWRYXyUipxL252oh0sVg2lHPxbiuAWglC/PUZRrxQ9vXhiaCZk3cNLW4CUP7KEgy6W14uJNw
3mddPf1blfcXVXnQayh8/pUq73/9h1//6R9/97///a//5R9+/U//+GfIOO33f/yP0DhyyQhWNQ3d
1hwN/tvvoXEElpm2aTtEjCFecCyHL/nP0Dj9FwNxJDw5j9LO8ow/lnum+otrqxqFoGPaBEc51l9T
7mm6Kyu6P5ZhMpjMMzVbpQAziUFDKPanhUyPp2RAOw2vwJv8wY4Y8o2djRERY4mcCTa3yC9ozdJb
1XSPlmgeZ8UNyJuCBZaik2fEZVX47ZROGmir/tIr8Zul3xBw9WjBvhkcdg+johycKLxh6bt1QIHN
07SB9Qj/RLNf3KU+EQrVMVtkujtKwx5jrhCFbNhus5j+b/GgDjDJq7IU4wURR6q9+L2DFCP3AL6p
VbeX+S94px7GlBBuNdQqKBHgzyJdjBtlKZ66if2jxeG9UlIYHQXxJiH+CGNOpVolA2eGGlBQqq5Y
+qMknrwHZ9aQiuFcrcWZ5NnvwnOuhDNNh2I6JRXABEQTSNA6ij5m1p5VU/6xh1zFM1JBpSeWgmaQ
tYQJ88F5HUUxI1T1yhXWekyB97DekEVM4WsC5B6+yijdzQuO39Uo0BGMsYdy/xtmDpya9nQmO3O0
oYLVU97JQGxto1ABdzqiEKdba017yRRG43iGS7B4q6hxbw2LjLUKl6QDEz7rljNUrdsULpmfJEJG
YDPvkEuHtGRpaBj9m+0M7+rIiC8cF2ymMOcy7DgaBNHQrFkIMsAfskuuvGmd92TxTIlzfkmSZwDV
H3USndR4BOpf3hVKFZMeVt5b+ma2ljOIBaqyJroMbY/kRjnpEOKLNP9uCus4GvHNoDkRswW2dbRI
D1atewRyfLPC4Slx2PxbEiCnTHB4gECR8cdzWVoveDdVs70t2P3HpvmklOV17PJrNxJXYs3Id9Ad
O3YN1Av9rMaoFBo1lqauqVqwvcUj5r9726ExZ/2z6tgcTeMt+HFSBYR66tUFJcnU3aM/WCuZXCz0
uLc7CsG4gO89uveQN3bIdLOe6f6SIebq4H6M1Fw0B+mxUMnX0dXhvqySoEi0N6o4ey3aA3MCCydk
jA7Yu9cWVmZliCwyKbD+RAJ97DA+0xA940agekeMadhB2GKtwhbUJxrwrPIEUmbnDK9thCM6s6N3
JTb2i1QIp7r7UZbaY+EQV0UAwoqVzAOILMSR6shEDGJchNy/6biUIgTr0ULJW5aXNiagzq7NbwpB
XKtuKJFmwOujYlwnrbitcMKRZff447NWp0D3oijQW3oCY/SAUBhG0E/FQRmx4fWl+smCbhUTth4T
UQg1ZzwIlP9Czz9Gp31V3eE7cvaPhNsfkR7yeBip4+g0e706lDbCMDMrbiNsveiEp4sl8QWH1Akp
hnlINt2W5hpsq80PYfa4fYyMuw025HamvJi92QdpeBrTxdet8Wo67dky4q1GlxKP6kGQ42JJ+MFT
tThcw3p2mmaTJKOIJYy7N3NMxu0o0b3w+8C5G5NYFzLPrBzAgehQb1dulCjoXs019qZNOBrPQyYg
NvDFaez58am0Fnl3i071QzBPuQk4ocmpkKeoveiTBFN5HnwDcgvJTsK6FXisA/GcYaPpq8GvPatd
LegEhEWvBCIWiAeZwMvQ3KVObK8ala4s7w5VHqPF7NUnxruQq/npiB5UsAPctD0zziXNiULJHEb5
4tHFfxQm+Xd9wpAOC25ete3kF7a+zioZBZKBxkX0v3MW85Da6XezptzJtBpZIIvXrsCdBwMFS7Cm
rBtAxV07fzEnZX5pNHdkM9HOFAMcimWxZkKS0kupd6S0DSVu33Ly7baENCrUIFsyd40W4rkU4m1B
TkwzSabTMlpBRnfMSxSy63nFusS3Wb8C2PxCB+utmntIVCXfNCLKFles2UJe6KoLYvGb0kVvymF1
HCILNtSUfqFBx98kBIRgfq9icINpifqUpuTzLDpbUeyG6zH1rnPN0BTluO5P9g6Pnw5Bj95xrtSP
2XwjWhITijqnaxpyLB6DgtgeewLhVjxJ8n6FB7TrySG0R6h1pUJgOgN4TLbqV2hmj1Cv7p1l+Jzd
ZK/P0qMxouHkiYftnp9FczhbXL19KhZb21osbdHiPub8Indk1VpJVMg6yZ0nWgzitFSkXfHPeDDt
mGxDj+s9rCg9i2Y99KBdeMseXCvUWI2nr1p9VXkCrIWXgPdwXtIC03FVdATcg66EroaI3aDkNhkm
GgRrtZZ24eHHjstDL+kZH22fA/eZ0A1BIYVlnykrcwhvCGo4GS5XTGtbPqr+UxOycuzUdyWqv/Xx
gTH+l1Nf0HK/LLTt/ZL5o4ux0DTrN83qeFes4tnpxwdLz46t/dpZy1MjilfNk3zZPAm5/dx1DYkr
U8SDCPNPHXEq4kHEy47ewMuYErD0zUnS/WqtOCkNsI2o4wE6DmIPVebRQXTGWc8rkrQTZrp+N7SI
BCun/bSnGn9opW4sg/xUUhuBXenYR9mDRAypWFWXN4MNR3HReGA7HoK6XCF0RbjvzKkfUwYwtNTd
g20OhIMhz55M80aQXg0BDIr0kJvnfi4o4VEwb9IWO1itHfOFXA+j6Ow9Y+NPLLewtFdVkh8tdKqF
pVPstwbjGA9rpZr3M/kGyCqbCsWC1nQ+p90FQCP2CUAgvHzTW2erR3wkgDIeoAnwbikxElDjPCiX
aPGuEWaZlYa5c9UP05NX6F8lHebac4s7YknOHHcBM7WpJdiytZ6MSntgsHgYsVgrEdA+i9YtfmAP
lWD+0AJPaekazcf0mb60Q/mJrXq0G5uxUMbSxjm4E5BUorOBaLiYy9W0uxCNwyWMU9vBIwPKTO8I
3/TWXKlnyNfPJgvZwMngsOiwzOibjmPbH9rQ3NdFs/e0JXA1yR16+VGUFcwb2phx14KNslS3lSi2
eeqcqrz5LAz0bqqwCMiJt2E5fWvd/L5WxQs6m08XeRazerxA37vWqtfDRGesiebSLTM00CQhtM46
G0XrrST10bPz72nKOx65wCpAEa+nOkWFEQ4hlhLNwohWnxzUKXWfUUPib2RoM3DKIt6nyntpxpKF
tIK7s8S6pjRJw9nAsyy6T/rodlStcy5QEnfkz5L4zTAIOlHpmq+KmV60LvrOk2+Vsm1dL7r4CD3t
YSSsXpaJRWLvR8t+mCrOnslCJdLBO7FR2q44pD9SGTNPr7DKCoQj/Hz+nE+PahzBkcBXRDDfQucJ
eW2J7c8uKZ4HE1dhx4O5ipcv1DgcX2nkl7H7phvbMWfzV90pDSWukKjb0MFxW/XW3TKYe0SU5drN
caKEIIcdHuxaeUgliRiJ2a6VbGIFSPEkacWxDbcYXxLOF1DG1QjTWCwlWCZqX0jQzIR0rPv40MNX
JcVDlTQs94cYQI3JZE43PjVnbEhmhKGcL17goGBK9WE35Xbn91RzDg09m0rDYawAPWcoAYdFLXxm
ATl+UaFKW8csL7RVbSKVUeGjzJLt3DB0clDKbupxhvucI2aMxuwBCyOpgsChB0mJFhEnuzeJO6n9
xzQBZgcly6cywYvQwEwTChSUkjtNmubZ+0GidmBSJ8CpbSoRAgTTxygOvxzw1QTFirUhMNJ72mux
cKVlY83mredBSoVCak3KHCXy1kth3tsiITJGsrIrOYhPxa7RoWiDAw/CkyPZ2oZ+VeNqWLMnuwwo
03ZuT2UBsfx5iDjLiRzkXmM2CqQJkCWTvPUyV5+20zbr3io2DPllGYM6ggyaBeF/HsAE6ndadtAT
RqiFwTlszcSDGGmN35koTVme9sxl1sZyxkVEAcReyZQLJkWumgLVGNut+WMazSaqlSupyrpNGZfh
3a0xhAVT4+pEmWqfbU9+BHgNsB3stypm5IjLrxk39kw6jeMuiJmseAz61nq1jIUTqeGe7WA3CJOR
NpAlFUOr/qgvPAmUfjwUxd2M5TPrpKdGzpnN3nwhfPrKxu6aYINYJexYTUxVcd68dXiLN1xWFB3t
PYDne6K4VgshNGuz5n3BO8kYiAOVhyWbdwPDo1dl64yRkr80CGQ0FcFTZPP9uvig8Yd5RCtkwlrX
4azAjp0nPzEYnTcpPgWPsOOBqFiWmgjbFftk9JAZenJuq0TFg8WpmWnmeczLp7DPSVLrjxb8Mm6b
hkQV3ONJXu+zkZN7UMC0CkN5NBK47FnDW2mCYeWijnNE0QZSfbcn6GRQcYsznwhmcAaor74WJrUs
OJMFm3ZIbTmMCbO4jA4F13ronOMxxQJqTWJPhqLvSbxYrbJyULvG3BraQLzz4F2wFh3LLk2PHbsN
s6hiJrda5yem7SdcaIjJCEwl+nVVdQ0sqDJ5LO0XAepgs8zFJS7NyDcTI7o0NE0lUWdH9PimPfgx
JXxQlHQpQoLBs2LQNviNrlNK89tKw0U9MwglbaLdTE32qI0V8RIt8GQgDGnglrQqkdamNz9+WVId
qpWWYiYgPzoLJfCim2OeyUR+lMX4YqCtw+yrkoVWPtdRCncv1eiDlHGNxZlHW+Exc+41kmPzQj+b
Ocz0ojoPOneUcG6IyN6jtSGJejjpRpc/tcb4wVvbYMadxBaxCgz7uT67Xf2DmpNu1dDeRgM5FkSU
02l5C8Kceb5GfdRg1j+XBnPqxkrrz7C+QsQVj/pY36TJ7J2czvqCM7Ewx0zwVjxmUfqQqDygGyM0
1oPQkDcqX3XdPqRMYaG74wfQ+nrc9Ak33WjQTqkqfmVkX33XQ0OipOv1ErpQ9NzaEbGagKrwoPR3
05xAZLce01x7MezqrlORGHkwJ4c6urZ18WmUCUYW565Az96xQJjS9tqH3nAlYXSrE5u3jbTq3or0
x4qjl1HYLlPpaQ2CyIEDEpilK0Hkgl3psHnp7Owjd742HUICB66Fzx21aQ2ifSjeSFAa0KfHNtGq
c+srhTL5UAzvyjppuERSdZ3m9q50KZOaHnKOStJ5GlYG6DzrnAxkVRspFGR10l+mmPM7MuqSGi99
d7PROJRXfQbQ46rGd8UioKmETUgb68TU4T4xhEy8ozyXjo4SPMKwHZzmxlDns6Nbl4RGsNaNA1ce
KkUOQqt6NR3BUz6fm+3oRh9Zt8/rBl+q7n2DiP+mO4jAZ/PbrNSv2gCCzyz775Gyxy7xiFWWfsZ4
B8oGaQaxw8KzJmPmq49UH0KehqSl79t5/Bq1vN3RnKBgvVQDJ78LebdQWPik1QOKjZOxlJ8DLQ6B
fDKpeKIiVZPXaEF/7bWbIY012tVy8UsGA1QD8H9R7ZVDVWFfBtYAmgU+emrTZYZbpb9YJWCHKqIY
HTNnKyV/ZPdg1GYH5OzaJsN8GKYMeWIGSNKnrnX3U67ew3VNVzWK+XXjOkdg4svGqYGna7iIw84r
sQrP7aZKi3oXhs6jBeR8q4+Qt9zPePBNxDUG0FXGMHOVEjvQUiY5ZgwsI070bYH9vkoYTdqVY+6J
fnoPCaI/FKp5QqeMnovXfy26+XPIlOUI8wAi54BNIfIekkV9nrAEtaVt4EnNh1Vh1++R3XxfdOcW
stFWCxckKhlndmsm4L/7UMb2IIEhZ6zfdKxeU4tOihxhemlWGPNGsTqfD3Wx860i5xZK6ypkkInZ
mJFTMoq7RoILLA0JJfbCsBwe7N5501qYUhXxL5BAeso/1dxnzX3W1uIuw0sJyG7ZLB1Jf5nH+TNb
jRXAEgVcYH86iycwmDdPg4k4zSAmM3NtWJkVkAzM2ytQRuykZmvrDPq3cAb0jC3+IYmntwGIxFbr
DIlADBt/cqaXPEp7///vokCG1/wcVvNbmM3mvXv/+7/96X/8H9P7K1ic+e6L7rP7+7/lT0Zflfyd
f+kn/4Z1StLND7P4+rt/963qy07+bVFSlT+rNpi9m7bLsP5f3gL87v/819/9x//86//4n//PP/fb
+F/7xWGG73nM/gmAYWL/0/hfNTWmmQaiDWbwFgqDfx7/G7/oSEQcx0WCYWpsCP6g9jB///fxOe5z
U9UN868a/zsmmpI/G/87tm5onuXyV3K5/9n4vxuEaxamSWhl4X4ZbCtOEM1u+lkVj71+HdKl/lyK
kWbaI5BJNAfD9Xh+MagNGPRxpiG/anN3O3UqTzsonqBI2nPjCmUNNU1skzJpg7ZZPgoq8CfHPKVE
N27YKOxJfRrlc7WsztaP5ywP3EE+efW2rlhrx/1qazPo1SKTJ/RQgKdQn1kL5Kd09KK9s8wvvEC0
FyDYoUPx2/UR82LeAGmk1UMbqqc3P36BC0jdpmUBzsN5OxkKJUS3FI88XzplOM3ererNNvMd2nLN
44RdVJyvdRpvdBxnfNm4D0ySalGNLjj4j4oW3ptaHF9YrTBjReLQ5Z23SatXfcgeK5vNiDdxnCye
yh8io7Z2HJ8yofMrUkyohMOgkLVURlGly+pKp8xaZL0lZOXlyhrMoxjTZFVGjkrEd0ulhkJgoXDr
ZAUXyVoOGeiynmV9Z1DoEWvPgU/l58oakHxD218oC9uqAR47sE9YZzrNlNORRaNFyRNiCRsAK7Vl
SpFZ/Kg2Zd1pU4DOFKIsMICuiae2t8+YyKh5HdhSSaNRNOAX0t0TDzZnn7KbnHIuH4v0kFnzgALi
vYEPLN1WFDG0ism0VosKWmFJZD36ow5pLJV0Kmtql+J6kVV2IuvtUFbeIYkW5kAKELABOhfKc0GZ
brT3uqzaRTZQv2vdm8kIDQ23T5goSDNK/ZmS36D0L39oTWQ3MNEW5MVdSJMQtgPdgmNiUimxactO
gjy4TSh7CxIeQeu4zqsRiTEwhKWCx2MlzOhtdsYrLh+YYrJT3XlVzjZk2bARoOZGtICIL0PMVyLq
sxD3tYj8ZsR+CaK/GvFfiQgwQwyYIgpsEQcq+blCKtggGfSQDsZICBXGEy2SQrrIHb3SoUZq6CI5
XJAeakgQK6SIPBc3ef5APRcUV7rHw4BosXYrX42WjYmENV9QnXfVdshPsapsQl0miz+Ew0eDIj4y
u0BHMdzbL7FaH6Vu2kArPWPfNMiLBZ91MmKijxFfoX45j018hxdBFrGk3BMHWtFMeNmzNZW+LJry
VP+UOmrogicmEYck5UYeke4Q1KyzpXERe0aIPjPEnxEi0BQx6JCPaJHFPkeoSdT3o3SWWLg8o0w/
TsAlVKvcCFIQlsbdV0Ya4HtEdJqeOn4mW+epqfL1EKcO8dtE41IhWS15G2wkrDNSVheVKygyySpm
s7UbEbzKDxUIYHuEsIju1xozXq0VO51Xq+mNtd08zcQPuba15YvumHquE9ZQtTaeyBi5yo8XVH3Y
fa5k+ED7V7au/trr89ZABqz3uIPYGcp/F63Y5qI6pAhWdVtKlpJ3jYQBGpogoRir+BgTVN0R62Hw
IDaCLNbVTU2KAXdTwHqE/Q1zxsHHa6MgF4O0P61DC8/2SCZPMu8NptXyna4IzxwR+W7ly5GGy6bH
UOEZws8y69Y+iFzsvKQksZY3Y47pVt5bjWsP6Yj8YuSp5Cow3amCx5ju0+zNEgnvrHbMFutFfpc2
trIFkjmrtK0717ixDZ9ZLs/dvVJ7Xxbq7AWVtoda27D29WJA2SDSES238TGg62YFdnDK4jlD752i
+07myK8X8joqnCEe3hOdbR4cxQYwteHgMYGSVaQnBn1+3xWMAiZ/ophz0N2YqM4V1OcdKnQTNbqz
1CxTwfIDptfgRv7IoeBl0kUF4+mM889HeMfR50G0WFhTxIRn2Scc9jmf6ozkaifdq7yU5WsOygSM
1a1j0vt4K2sEw1xu03JbS0ZafK+htzfQ3afo7zN0+CV6/AZdvkCfH6PTX3BgotpfUO9HpM/HyN24
ilD2L1Lhj9LfQvGvoPxfcABEsaQrflT4Akb8Ab0S4PG/idwwUHEPoAj2I9wX1Lty6uSzdVt3Nscf
9hOctxBMd0Y6bg086N00B2gmz/yDNcIfAGjyVAu9M600XBuU69gqBYmB7oI+GUNItJCkY2zkQSz/
v0dmZ/G0ZqzncyGgi8H4xf0olTZllZ95oG5n/YTYZO1YzMco+X/oquHC2TgywKuedRwakK5uGxwb
NLwX0otCfBw6fo4WXwf+yY2Hz8NiECkwYuD+sHGBKLhBMlwhbHfXGi4RC7dIjGvEwD3CdB1rD36S
NmIIzN2Ay6TFbSIvqhj3SY8LJcaNkuNKCXGneLhUXF4vC9fKgHslw5WBEjQYDM7pzD2YS07ytvUB
UCpd4ZxiR8zQxebc5MXOxXONvG3ELePhmglxz7AAe1Bx09i0vNgTBxfYJobR7EPBdyPw3yj4cJYb
F0/OiDcnw6OThXcljh0F506Fg6fDyROZZTDi7Clx+LRLkqyweWw56w6Ql23PV7KFOFsMb9PwpFbu
XazOm5E8vhL/0IKPaMZPBJquwV2Ea5n/cnActTiPXBxIJk4kqLcY4kbcSTYTSg+30qR+5gDWaiyl
BsetmWGhZJcvbTzUQH0M4BddLT4TXfjVwFuSqztQs5sUSxbwrn2kiANKiUuzjPuREOEMXrGWclC7
yrogqCGqxNGgH8nihSfP6HcXiJUbhZtapCyRrKHdMJLeZoRnZLS8OvwmJO6zy8RLOzs1B1GOrcVC
vtu7+1YztskOzsJ6xiMmT+ZIwaNBF9rzI1VoFXP9kRcFqhwKkA7XD46zHufZgANtHK4GfrQGXxqT
3JUNlWVi75rC0tNx58SY30zPY05PYBIfj21mZai+ipDMkfnMUtqV8R9cBVr71WPVbHHKVUzo5ZXj
nkLvU+Clk++Cg7eOW3Nt4bWb8dzJb4b4gSMAk437OvesGe9HPHqYwM4oD0nI7e9KaeJjd/3SfMQ4
+yCIs03E6lfj+bNwhjnCWY1Vd98V3aMeK1ezjE/O8M3CMahzGMQ4CBOchOpIGirOwuhLXt8FbkOU
AJcF92Fo3YIzDUb0ZQPeRKdP7jK8iimexbgJbByMIU5GA0ejwNmY4HDUcDpCArDwPTphHAj0jzV+
SGQubAHY8eX1oaicXeTVF9uAcInXRbG+/i93Z9IbSZde5//ifXyI6d6IWFiLHMlMZjLJ5LwJFIvF
mOc5doI3XgqQBG/shQFb8MKAIEMLL/SPvtZ/0BOslppksUnYK8NQq7u/JqtivsP7nvOcJEwW9E01
gzmeLg4A4muUrtgLYjCr9T7DJ5dp4Vk63Iw4NTUcmwHOTQ0HZ8WihNgxyvEtJSDmYJyeNXpsgfOz
DFbheYhNUNxq+EIL/KF196TgFg1ZBDbqNmctouHVgX535mM+bQhJLSitzePJbDNZSyrdODfQAw6c
8lCeKQU5yLE4Q+G9AMVO/FN9xtc4H6p+U5j9gmIahQsGiBHfa4f/VaGlCvhm7VDSKSd/LB/QCCwS
16xCS4DaCAMzkTAzKHwbFYdti9PWLmLIJzhvceBKGiodjlyXcglSmQKfLvjqswjfroJ/F2guOX2o
CvH1pjHyw/Y8xe0rcf0OuH8HXMBSZ12GKbjHHdxjqMYrbE6mYfBiO2VyEevmuT7ZilEo3eT4jAO0
9i6+4wr/sYEPOenCC6SIp+zr5k47rNSMXl+abs20O1VH50oJuAms8BXGUgOHF1Ga60Gna5hMFUas
0m2/UxxWqfijeSFr3NI1rmkf93SLi9rETU18+4012as7fNY45hYNvmsT/7XEhk2/SzcBEuDOtrNr
Dc2KTFe4XiF2Y+F28HJXeLoRZg8MoTE/Ll+Y0ni/p4kwwQvuglvn/uEPb/CJl/jFqx7fOL1fAx95
hJ98wFeed9XRxWcu5KbEdW7hPjdwobfiIcCTDpT50sej7nVXPo51icM+mhzsONn1ydGOs72mPxRM
VneixI7TD3pQPOw+chzxkQ/uoifLY7hOnfOwm/CB8UENkzvDH45Fku9q3PUdGwa89iGee+7Wddgl
B23iVQCnSO3+OFg9oobnIVOuh7WFe7+4NXDyw7l/bPBJ5QCe+xKrPo7/DOf/NHNN5zldhQMZQEAI
mE6rgxggAQews1Dq9qqAJzCRPgR8Aexh6+mPTWCQ6Y9FcAhqlDQCLsEAn6CBU1DCK4id6ODxErmt
vCeaCrlQfcmK+S4naYro0m0K9bGEBZ4VwFeKZl9W9bUF6CPw00NjjqxYcYQVqO87uEERKBVDe1SH
+ui4B93vt0RO7v10bWXNVQ+iQbeLfZ/HhxHWSBWBBwiJMO1uE9c96iwjEGmzkv5eswOM2uxhYMXp
19ZMiLtYEoeK+TLt7aMlWijD8aODYsuJl4B4L4pS3LN1PqaVco1ARocjMb0UJpij0Lbvp8eooHka
+/6ihEwBgGIwA8x7FifXX0ynICzlutXjXV5+i6BbkIp6bKFd8DVfgxTEat9fBNAwfARu088cKBnw
bWkttJcQPg8WFA0Dmoaf6+eg0C6LMjzU1fdcl7uuTtGFdUdfyvsEJsc4IaV1KB247u86qB059A4I
ereK2V33UD14spdWBsy72L3wGxqFhaB9jOFZ6I12q1j+zlN2ii6mBKTFdOJNohzDwt1pgXczXVTs
F5tSwzLmnXX2ZTKEhzLB+VInmy5ojjSyck3b5olzfPn7Yb8Q5IqM9BrezcX0kIl3ofraHaBXH/qx
2nfWdyU0dtOh3FEgUtAOY+Dd5r1yTS16r5EvCEUFIfTegqoSQVcpoazQdbxMOrEroa+U6c/XprDd
Yy2rvQmcwi67S4Ur6KsVnsi9Rx7pdD6qVZymAM/YVt1Pv+r540ERyrWqkE1Z9xuCPS/zxD+oOtq7
qjsbopWEIBNPKJkKpkwPW0aHMSPTa6c6sHWwSfQenPPpwghqm3uHaWlqDOfq9ygvr5kkunjl5fGm
Q/iODTaq77Be+nxlbreg0kPLXbnofQ/dCmqG+hINLO1xsY49tnca5wgphri4Cyt2jjpMHd/nvGDs
WIxbxHDeRnyRSijPfFg8I0yeETaPIUEbhUs3muAXzXUHwcdlBC1NCN80CeH7UGi/7lgZFHB/bPol
vJunNTyg6eWb3ii18PalqG9CyDDTF9WY7sHZaWl27xoRq8FNjtUW5pCj8sHE8UFHCjid/TCEmGNK
Sjra+fRzf7SPXqLd9ma2F5Dxcp4T8Ga1Egu77m5TqEeOTnKeF+8j37lG3nMY6hqtD9w1lWaH0R9N
o7yaCCKlAmDIqJdOj5pnIgxhxH4YVDq+8IUteNxmkcynr3TUh9tBhZ/ievMkUbeKWV/Wz2XsXIDw
vKuXnuYeahOmql8DUI0eIWQ9dLW6nmYHo3/UNHeX8lfolF4gD6bQyGcV+1UvBsCGAGS01YNS1NfT
OfnAZUjLWk+VGdsqriVUmekapzcbxyaL3mEzfasCSH8d6Zu0wonqd9fVwJQZIvTJlGNqy32qO2d2
BfK92FZ/BAgZPeL+HgxDnezM0ljUFKW0YHoHtNvp7vpWB74lucuzyQRfPmB5oWgUvfwzRZtxxkoY
AHJxG5TlTovHEz+6GynsMOllTOHuDpWWrjxVYQEXh/Vdygbb8vZ2hDc0Q6XoDKTtsvyJNR1drgM1
GwoXhdOTvLdODIqKfrl0IYBNC9S+xsPeEtrGiJoiWnj5AjARmyYlzwgo5+CfqfpNFvFasx6cXprR
89cJe17EfPNIOFemzbpaH7bCvS2pQtTN3qqVBxC78C0xAPOfkzM5jRFbJcqLI7mlH+NbmM3MZJmm
mw72ZoRShHzDU4I0lrWenQaiA8yONZ+hEzoWOtNDLsOFA0y8fUaHtsvTETcwEArwZXVVbgPznHjY
CAlGSrIT89YEVUgCHOAap02OYM0SOOvrvUTWqaBP5alQEyF/JfKJQqMTnSt4pNKToJUr0i+2Tsiy
16Zi1J42qn4+GXOnv47Pb1F75sLsAiBCWcnSc50Hyrr3VeQ3kDzzOyOlAiEXbV8ubDIcTcpOMr/3
zasezjD3dbrPRXEBi2ablMFaK72lAUqAMt5cUG6c7lat8ljicUNbC+RAeeZqzopZCoHZRKJwu+40
IxFnkhvHVX1W0Iu2Ledq+pOMU17Rn3D8vOKW+lRBcXjJKR4QDEbIdmowFHKVg3Wng9bHuhLF+O6N
7iQdIDOR+8s96aSzVjtSkujeSeEuKyvdRBUBE223iiIXymIOU+ZMjRlMlU0vlGc3LYBHxT9i7FDL
CIy5Ql79XK3aW6XttbMsCR7iSWPukxEQtah5XIpSjVrNmqR41EOkfqHZbOPGnAUq6LuMSnzQ98tG
z3eBgxCSd5FCfrRNwPpPygcUR46VwJjW2N9F+TI0syvhOj+00S+WRoUYm4rfPBbiQuRhcRKGzrHJ
vWMFDMkBP+ZWwiDTtFoLL2qWLqzbkNS8RSEios0MceVW3XkVNc9N4AYLWrV2H85pnhL8bbLNHTIS
fhsyNMa8e8r0hv+i6o9kIiHbCx4GRx69KjzJNIKBnR38q9NYq1HeSXPeGhrqTfr8XZjO81hpZqli
n0Qje2kldSP+Vn/um8YTCc3PHlsEr0csHFdbcfBDgrWskUIesiK0Jghn3US9tcbmrmgjgN6iWor6
3pZFssPIwOJCHMMI9GWuJQpGNGvmWQpEDNKf3MAAaFtSNEyd+pxoJm5sQ8gThjIUhIzRJl39nnZ6
4UANHWq5zTQo4FBu4fso9sLXuBs1zt5tKMKFEcZzQjhBXbv8UpRFd2JMj0GF+FfRC9BjBhUNv/9u
EggCPBqtmF7Au3RL4oG8jqYqUJgV2VkF+8BibpRU4BNlQHqKbHyOxfK0aCoS9GT/3HXeSeno2O4p
KIxTbh2cKEQzUbIsZf2tM5vryO7WpovWTrINnWnXsstQ2cF9YeIF1GhA4HSEdeXknTVXdIcEw9JB
4ohxNuBRz7PhqEtojVmBb7IanmqrSVHtkMUpApZmEMdpbcdPvJVyFg/uqmD+0qVXz2WMaVAbrhV0
pTMExRqxFT7q4ZlhK5umbepFkqAN6yn/EUKxAwy0CwSUVtst5P+FcX4XfMdgkD3XL63Nf+t7vvQy
//RPV1nCvz79lT/7F/0/2E/VVTqLn/RS/8N/+ee/+ac//Ke/+v2//+Mf/va//f7X//n3v//f//yX
//j7f/2H193Vl7/lZ2dVEfI31TZNw0ZK+tMM9a+t1elHpirxSRlCE1L/k4/etH7TTH7kSIxOfAOC
dmyVNbX/7/+dKX+zBGEPFp1XKfkd4/+ks6rLt41VYei6g3xzsmqpmkY+rP7WV2UqABoDHAPrMEvz
pZ51e9pXtxyX9zI5s4KaFqUByb6chP4Z30DuN7tkCMI5iUU0BEqVCLm+2Kl5NbLbjrdSG65GZeo4
5nVL1ZpfaiaFT2rT+sQtPwb6fkQLhX8gfkhiFfaO1+7Q+SMYJXm2T4kJAzBASHr41IT6aeeYN6g4
kMGa6MLYLeHhCGZmmZ07PshSDZdtZg5HbViEHkl7VejndA+8xzoHjuWrzlKMT7HK1y9NbImtYT1y
9B9J5FDSHuM9gYIpER4YZYSukA4UEEbiNEvN1C64NVBJ04eopwOnP5W+hdDfynahiwaMjxnSp1FS
p7W/97T94nTMFkrHqNirEexhgl7Bmke7sqcxzMIQ8YVVHwI9JzjgKbPFSm1GMtlLculFcUeQ1YND
HSgu56nmburGqGYdlc6htVYaUOJlUkePvoyfXMu7EK73A6o4Fmzg7JS45lhj4Pz3hEUAbjVOW/HD
xjUQt0QvZKF37SjnfW4cxtGOlq2dPXSDZNNFsLanPFd18ESD76ow4I+h/9jYdbwYVS45lTiMOhiJ
A9QaRA46CX6mQjukYDSDdKaYgOj6zibmhdj4XIMASwPJ7cm5YVXNlpBmJGAuzgyLXhsnpwxyj3T+
QYBuWOX6ANxlD67Xf+yoAo42UJoCzZga5fGCADBBUOpz5co9oqPlZHsgwsslTSo+KM54C93MQQ/I
a2EhJSUATTTNRVuFi7FQlxHNfTjHXL3b0fxPqm7fksbA5JT8wCnFC0N16zRrxaIG4bZSUsDRbMUX
pbcrSPladjTaOY/Ip0uG1rPDzKPF9JaNLHisXZ9MSJ9th63EORudi5z+8bL3sSWWFSAVhv1ZBcp/
eiux3P0QgLxL1QbuTp90w5t4bdTpUz2520NbwZUu21MzNGpahUjrYczpst3E7rCr4XcvEMOyqPPB
zA5jUs5S2AtxEuLGkuthrPj9lFNtgvIgDH6kMxFhy9EWSdGwWmYD5A7c47QwquWZFynBvBziSxg1
F5U0k5m6TWkQxV70qOvx0uvNtR+W+wyNYOvgUwkxOvuNBSTJuXB871CqORk5uCHjTsHnMCqbvGdU
8PL0UP8wQudU4z0wtfSBcChwSwK0oQ5hJyX9jOpkHJYHSyULoIi6m36wVszgD6/G4sNPN+hrVsc7
VIdB9V6qqqmjUtE1IHPvRCIyVTPTayxvbce8FFYm1kMoT0SAU18x45+u459CnQ8Opk3ojD85Uhk5
p6MZtFhNnaOiWXg7craNpimK73prgkfqmeochOlcGdxWs5D7Jvg+du2uUqPz0Mougqi6+/xatWlg
/uXwjqVKQRkACNS7gZtwXgN/nu6tsygCaWrZcw8zPOkHa7hfDAkvzyJBaocUxU5xn4zW6vNTmMgn
788A1aPAFWyzZ9PVtzfANLA7FkLz1lHb7kw9OUMQeVqwCx/MeEmC+Bc33J7+vnfHo0zE7KfpqgWQ
xXx7vNRQq7Jl/FvjvkLFZiXrMjqvKdbMoK9goqQpKfzxFM+GM2dHfmNV2kVKbmSh+5vGfqDbtRZ1
us1umiIgW0ywvdwWYXtjZ/aq0aMTIy/2igKrISK3uIjrhTXkS21kqEsb44L0eGrynXVamOFjpQUb
L3/IRu8RPWaP+AbvEiFxS9RgD32s2LPc0M6Ily/nwYDtixTNxsGeauOS8/3uW2E4V4nHJrIqA4y5
PMJl0NhYGOl+Jrp7IG/NKsq7sEJfQn+7WueNdkEW8KKED2Zq4OcJPKRGlBOlOYw3emFfebZ+Ew32
FSONU4uroQhI4CztPTweTG+RdVq540phCosbEk0Y2sH1xD9hOX+Uth1+Pozq7Qrw3T/+xZ9d7b0W
z/3F/2/LRt7FP79q/P1//Y/f/+5//uHv/uObNSJ/5I9LRNv6DdAIQ4kjGVTUl5XgT/O9Yju/6Tr9
bszC6OFt609rRM3mD/HHHN2WtA7R2P3bGlETv1G009gca6oFCp2B8F8ViG+eIYrEP/7z61H13QqR
Uctx8ETpOpo5mJCT//81QqjRiRBgkVqta8WfqgZLmTcbrxi/GE1Y0r7+un8ehuomEj9oS6AI3h5m
GAvUieNAAJSibBtqVzZGKXJFNgU2G/w2OmLTxDx99Rw+uDb9w6MK4EgcEqqw8+6oEZemufqkSxJk
oMRtuPSr5s6p+q0YhrlC4qCUEPA9St6NvfByY+3YAqq3f+AJkNleDHOyRq51DG16on8LQMQgLnsg
H+TcHdTLNv+Oou/Wqb2rzChOFWRsllVRZFZuPr+Qaex7NTa+3D2mI9blqDct9pdv757a2LkEulOt
Y8aFVLqntq/cf34INJu/HsO2TaYbdg2GZk0/f8WS0jpMRz3q7XVnhz+mNZ9wuGe13q9qf92itwaN
RVdL2vxbxljlMmpqEUOUD3PWZBOcV/VqbOSVZ5WXBd0sHSmhtcpCczuijTeVbtYG2yYflmUvLvTw
0qByzp3WyXeb1WNIPSxbE/+C7dsRiy8ubnrQv9xAspGZXqBM2OId5ssngoq6SFGtZUxlJevO3Wyr
NeXKkOFVTlIg4WKEUFl7g8eYob5Pwm7XAq/FGTJrie1LbLkqLWcZKKi34mZlRxLhfnJGB4OYgfy0
I2JPSiyb1FZjUdwHrLbsqN9i7doHfXfuO+E9mTr7zy/rZcnzy2Wx72ScwBWqvud/KcIyLEIZqjWG
hslVBlyiSkukXEADaq3ZK4JNn9CnGC1vZsXGTk+MQ21sQtdn76NqlGgi1A2E7n1+Ym9xHnxtE1VN
n7462vcaTI+37xJGZfxKRlhReF4mFIFgLZ3o+VVVQB+Lh1Wkaj8rGn92uWa8H8ZejmjopgEtx7DZ
kr89oiRSbghTn2od25lEvxpH9d4S0bFMwsvOH1faoN57aOHZ5/iyJCb1woidrTEap0oWX8sgOLpl
TSI9ETdecmm3yGmp8ouYnA+QPa4bXjpE5TnZWYRrVRTNBrH/yvGcraYMBNFi4TDZnraiuSM38vvn
d9N4tzR6uZ3CgcCi6vw/pNq3F9ch8S2pH5Trxq6vSrZkWYmI7lQ0JE5aDkJdk6KlmGQquOP7UdPn
FvLP0l/HBT2jpITIZozhJjXjXU97tDWSc6wGd2RdAl3IooWW2vl8nIxDanvXmFCD2TLDbLCjjUp8
IgVk/EmfX5NmTwvo1+/u9MQ0RlGmOXLZ+L+3FyUSnHFxhLQOuQ82q8TOMbaOD4Nh3qbaYJ12jXsW
uCXnz5512aF/jO3OXvnSVhawM0g5wYm/xcJmHKDFI5qGyqKzfZv7Y3E6qHgy2wjnPEqoM4Bz1ItD
8vWGwQtPUnL+iEuHk6s1gN1K5AipVj7VHmAFjQEgtT2sqGlziU7jXrZVDKjMtZdlmdLc1OjFlXxA
zpXv0BfSjA4xg+/te6veZpIUthDOxqjZD+1g/4hd6Ls9bLOSoFDfsAEpOKgngsssHS0cajkJddW3
cDQEEm1rnMO+BZDRsHqzJfFmFN9haZkyOeskxqXgmbUddYp43rghCqNEPkSKxF1D53pBq2w9hu23
iCicuVFfdlaCTNZq+0ktEs28XkGuWiYPcO2iJEKsSPc3oxKpNP3B7ipCnALruwAfq7qoJfXMxVRk
k+g9LjW+BsimeGVDfuJXUBJsK3gKm/CuDs7UtsPYBbvXRJc8K7SbPlQecM/sKglEwzHNWTkNonGf
XyNx1GX3hBRK5u5RlsYKgw219Pi6EUTLh6DGogOV1nyJdHmchVaJEnIq5quRAA0zr+owWWvKkR0Y
imO152WIOnjYIZqh1jPmRDFuk6ae3KYt/JswnBmVf+Hia5SUpN0sAfjQs6Otz3VUOWiWKbD3XRHP
RpUg0jDf1i4irs7KTvu8KKZSsL1q8+tUuXXCkgRPXjBZNjTPkfWEdF2GFqNAokaPntdXi8JVeNFw
HwlyvyyCsbJvfet8jxJnl6n1qeNSdiLXpdfp7smR+GNraQS3huwvsYmSYxdgGp1er6FsKcwgd9EU
bff5R+e829T+HEhMFmEmLmW2tu/G5Sxp7LhNqpKBwfWXZPT9iDq5MQJC17OYTyQ2D15+mfeQ0gpc
4dYQoCfyyWYm4I6lDemavneSEUS6aNA7lUN2p1lAsscpQVRxZmmYAvZjRgEUAjBbTDFpx7FvSOym
zdqY6DYqE+d5EwLwh2KTwXiTRnzfhw3UPU+jMtVmCw+iIgh/5CO1ft01mAgr0/+m++Q3VRXzmNqC
H+zjcNYZ2YkVhPcpVR6pFN+J7Q0Yz7qd5UU/mhA9f5PbOCr0+7LjnuLsPWpEfgVR8OyM4nzo+hN8
bqV52Uh5kqcgdNxzrT/hXE8Ux9lHst2VnXsvEsr9g7+ifIY+tMRQmJcerYg4/j4G4WUU8OEF3mUj
9J7oTPQ6M0uByGDGWI1ZF4zEv85zye1Myub68weqvduk/3ygljCoJzOe6i8zx6tF2+CpvRgh864L
M79NugETlzIv7K1WpRRu6e1Qoh0JK7U3Ffdad3ZdlJFGhLfb6gR5r1Q5C1ucFE3844sz+2hCxtMD
MFalKcuU/HZ4V42sJFM8L9f6iCLXJ580CzGhN100xdPG2POHVY2eHHYVjGorAwSeRQ+Kc1dQf503
7IwHvz3//KQ+uFumrqqGY5usSn45J3esiC1V6beOqXUQE7Inj82jx+YHk/IhcPOnz4+nfTBxS536
v0VNw8a1M92kV49Hc/Bs1M5Yrj01+56ZVLYrw9pQrr5odLmJjejazTXKxKTOweP//OAfXCzHhnVp
aRRvWDi8PbaSVSF6ro5FgzKc1LK9VngGjgzPTMjTM90kXPXzA2ofPHKp6zxxSxWazrLv7RFFx34X
wwmP3Mp/VH4/Uyv/UIZkqY81rnBBDl9v7ZlcY4hW436M15WB2xD0YK3xB5Loi3XTh3fAMKd9tKVb
+vtlkyxsvLMOr2BbbdR0r+DIZNExNytnHxL1/sXVTxW5d+sZqZumrbLJN3nx31092dGkerppuc6F
eh/RZAi77Mzgqxtt5WkUyaWlxbddl9za1MTrPjjJobDMPz8JY3qov5yEJdgiUji0pHj/wml4f/tS
gewNBYRJX4ef2rRPkX9iZrk2N2TdzKNYPy2keQzJusOEcWOF6bdUaaOFraNnbsMQLTDdW2tQT3P6
L4ui1Y6RHd+aGr0A4YQbk7h1cMx0jdCsj2U7G+P6YATgo3ovXhEmyqAS03w2FIZgm8f++UV+/J45
eMEkerRfd/WyUXI79ZCaeLl5tHwGfchMxwIhcdWedU0UYz0PqM7n/ne8eQfm0Ss58Mq7+Bf8cZ9p
2LE/P6Vp3vzltjtwtPWXcqmc3o1X37lFA1uUHepWNKeXtdOtBeoxcgUwuGT3HU22XuEkcX98cdzp
nXp/XMOybTY9DLHIVd4el3hl4vqEKNaASTZ6kd1S8PziEPoHawasoZhGLYE99MUh+vraAEwHnZoj
/EgwDzUtZB7upaXAVqZYMGtsDCGJu1VA1dA6ojtSWkgbVZsZcjBAjE1PoI5Y0tZk/eVhuYr0ZKrL
Ui6orj9/Ch/djddn+u4LzOqg130PKfhgt3PKWsvB+6ot8MHGVhqM44wo0qEL8W4B5cmwid2xw0YR
KXs707yFCaQOf7hFIABe+SZgcIsT4/SLK/toInl1XOvdbOo5SE3ZxhVrL42+eSZ6b8/Obu3WrecC
Rv+koK5UuIyB1EjsaL6XUuyrAFaQJZC707smz6FrlqgUyVumt5aZLbvIIiY2zY5w7BhQJ1AqllTo
ZqFbLKoEgjD7xVMl8R4qK/weeBjfTRPnk3TPG5Hc6DWLxnxuZ8NFBNQQdG21KxJmeReCtunH95/f
gY/mFozKLFqlNtUqp7f01Rc2VFpKAHTDwKYwYsU9OMJiL0L/4vPDfPQhvz7Muw8ZrS9K26Yt1lSR
LpMUv0cWHPvxpmnjJRLepRyw1HYNZMfPj/vRe/X6uO8+ZBBSTsBCmQGkbQ8pNbIeGxbqEQDyp+Ck
Vr5dfnFDPxxFX1ZDNFvwmb+sXV7d0c5Sdd+Mq2KdkQKsi2qT1T6oJ/bG9lrbpl7DPhkgY9nuPJnd
9Z2xjqL8pLVpt1lE935+/b9Ualm98uk6DDBMn0KbHOqvn28qG70fcytft6Y4SZGiVbXK7joq9nGd
XkhFXtale2IhKjc6eO+CLcCAkRjS0yy3dwXcqLzoF5kvEzrSHcgkc2GYxVGU43GoeHVL39yPhXmb
FCTTD+x0eXUKNdyW5uHzK/mlJvdyJRbDrqoZOivzd3UNAoDZ8fcJ42WuPfCJ3QolX+U6VgdPO0vG
4gQ07fe0clEuwNARA2IwhE2kyHlYtFV8YvSQKv2L7trP8u27qYICIRQAKTk1Kd+NILjoTBnlKVrD
nJvVJfLc96hX912FzKmyzslkPrOtKTfGQTINkQ/tNl1wTNoz2+6eQ3w7y3J0VqIlS90s83latO3C
941xnhSkbaH0sNrKnfnEDKBYoIzbW/mNV2GFUkM4cG3ZIorOHpSmOqZhmS26kv/VM9XTACOq2lJj
6Gv6x46B0zwyv1l58M3WiDbWST/S3ZNOpwRQo7fVHoTA4Ztm/HJuJe0s5ZMMTYHQBJZ+Q5h7lEDh
gg1KxsAK4zlUebVDDQHLvSXhKwnzvQwpD0XlKonHXewNsD0UlGpgMlsGvsWUi70SLmQYLd2mQaKj
mHSytUOUrNIk9y4gqbxJr/wQsFUkOkE2AHeyyMLuJCnUw9hD6pVUstr4tG+7E70tjrnpMG2WLI5M
fxFPbNM8XglRzwJXPzNAGZcWtzQrpjQqdAJxXj17QuB3zGZ+WTxBKIhSIiibaB+m8tHS8pXqtzyr
hjQGXCGdzw6CYYlk+zsgju1M87nAQPLXNYMByQ3vMzerOWV+n3sdFxyHlEeIGmvwfUEFGl0NNbFz
KgN+ZjQt1e3LLs6e3dE4ZxicMGmPllAItCoADsa5uLZB0aTVjTY6EJqt4h62K49TJjetG+0V1doi
piX5xfSdZQfNcjSsrVFBfDSJi04o/Veu8ui18rHvYpUYBiT7Hi9FZjf3QEyfozJ99ipvrycT+DXa
G0g7qQPOQ/0uLiwyU6leL5OovS9E68wDEtkrADqW/6SZIXx2P9xrCvjMLz7tDxYYYHn4fOjKAbJT
380OveMWblUY+TrAMpZn+nIIFZZ7AH378RLR00FN2p3R3FAXPtoiPHyDwEMbhU/oixOZDvTuY7bh
dtiQOTWV5d+7lQ6h74aTqEO+Ju04mCeWtWUbuM3Ki7wUWxf6pdbeZ4SekYeKigPwaH/3xRl8sCDh
6zMnRSprfsaOt+O1ZVu9EvrIHvVOXPh2+JDhmcpr80pri6WfuqsosC+NIH/Cb/DFTsv8YF9n67YO
k5wYGlPId8c2Sz8eIsqL62wscIBEbJ8pyJRgxdQDUL97z8ifM3hCpV49B4E+2e63saRgVH0bAH+g
CJ6b93pVR2u8i0D9fIGU1OzKGfqSy6GVz6GKEr0X5WUmIIZSyli5lXYdg13UBt1ZiLh5tpX8qI6x
sSVp99LF1boxK1ku0lBOas+zsqAMqSnilBdpHRDQ4uruEszJsC5Cc2coQ7ISE4J1qiB+8WQ+ujuG
zuTDJErP6UVZ8mpeH+yEnFOyI9ZVnpwNefhUqgqiYkFBtcoeJLqDRBRHUoGuvGG8Gz25UTz0NH6y
dPJtQLLIPIj9x5ib9sVO4qMTEyqLN4v6ALX/6eevTszsCjDlDeakREfFHrMrItgcCwqS1/POM4Yv
bsQHK0a0l9ME7HA3aD2/PZxR5XnTZX22VsicG7V4WRZyhan5qx7ctDR7/y0ypbL3t01N6u/3frDo
iiYs22ytTqivJkAJHV1HYXiMImWTVN41ab+7BjIJXgRzB1fUKsl4jr6c4T/6IuW0flKFQI76ywoq
CmPH6NVsnZcaoaWBvSr78hCYG4HnZMBxN2TDsi2BsKdh+0Vh+aNCF1IpGqvTllxK692zjYCFUETX
MshyKoZWr9/qMiN1N1m2mnaemXBnnfg5VZKj6XZfHPyDNbuNdsGgNY7C4pfuWDPQZeltJ18T53FQ
QpiOZpNM1fttTq6uYlpHo5CwINQv9GgfXjSKCWmDVbLYHb97wwTJdJliavnaQhSpmepNELvLEKyl
DAxCJFEv5oVGQjlCIKzCt59/5y/9+HfvHZ0zYU9BXJT01XelnoilSiVSHxlsJ24ogslZkA/nlD8P
bUlt3azEI7KOa1kdHe/O06Gi5u1KjAZQL7pevdIG9H4uBgw/89r6Xkk1QhVVwR01YpxsRbwkL/bg
yA5I/EnuO/oKPB41ZQ3oRq7rK7ut7i2TBZlJVmMqrEef6jRRyixtROjOR3DGQa7dJuhvHVJ5y/Gm
d52TvPZWhKZ+06ryaEXi0Ynq+1wVeAXs4Rm2jsLgdG5EjYBgVolZnoTZYjE6rCSygQFcnzSvCoiF
lkBsIGxA+/Ieq7Fksdci46c7LOiEcUJp7yyMprmFZ/EkVGMZoJRctEFx/PwpGB+8fFO1D90M1Rfd
MqeZ+tWgJmJT5sQnMKhZnkZprb6B/KoQJogUrLU9ilBxvgAruxojd511pU7QkjgN86Sda0p1X1Ow
w25gb9UcSrldKqeizulCquKxHNP1qNTZTqfr6dXMJ2rTsDfonHPYTCfSis7ZL5G8My1lcx3zK+2Q
wHz0hgwXNkaTKZw4Hux5m/JKaLUFzaC0vhjTP9rtODa6Jtug4mmg7Xl7/bVHbGdU5tnaCJLHJtA3
kUlURFFe06WJFohr9n0R7FVzeMinXIVeystcdc980psYivVSkl2ZJMoXp/VBx1xD6IGaxZFSIqN8
Vy6IYyLEylEwHiUWK97K2AP7taA64UCsKIR6mvlYdAAFNIHAUOdtTDtYtjbNlGUyuM9jZOxEkt20
Hd3f4crn10HpT3zBFYr/hOxjbqUa2Wu96u5H1Yw3bVvfEwNmzPqbYsA7b8aNs/j8Zftgyz6t9gwA
aAg7QMO9G3AQ2HiF9S+knUmS3Nianbci0xxlwEU/0MQd8N6jbxg5gZFBBvq+x6jMNNNYS9ASalID
7ai0B32IzJdkOL3olfkm+R67gAN+cZv/P+c7LZyPuAJYqgPuDXM0iOlkAmMNo1XcR89GgiGr45kr
CafooGM0oQR5JiXtKdRItqJYd+Fhn5kHFUVjF0ocjGHjNDg5u+etUTY2ORvrlspSIry1Es6qbZ2J
JSAgJJK3fk5TnfBcvbtUODkVyrLWyTKUOrLxqASz+s6VlR9eQLRcgU6OQr62ICPCLYJsCsxz1xP1
oQScOxpjW5f6IdXVx2YuDFj9habST6Wbkw9wcvclZbaAVIIcuWq7QwU+WyjgHDL5kxpnBPoWS/hf
3dp8vORp18/CzxuYZcwG2O6OEVKjOGPBzesLG+05Fejj1ma+jqIJk1WG6c04OWb4cmq0asSzbbxy
a5EMgauLxyq3O332LGgG5sXh2er1h6gZn9Iw+oxPdKNZphOVa1sCFZfkj3oSLjMgD1r6cuF1OPvk
BbFFCKAIqnzPdvzhqxcTeDlLidh5EUloATauwf4i5wCxh1fYk1wZ4lBn2zfTLM+PcEmisFXnRrBP
zmC+0upDmtUru/5y4YP9tPWcn9tsCTJNhSPKu1jphw9WJF2DMsHP12Uh7WZ1cdGYK1TNTjCU2xnd
D8KQ+NkZRPRQNiXxYdFLXt8ORvxYUQO88Gl+OrWefJqT41IkSWEAhD0H40WbHehBhcmSkrEbeLt8
NBzVUB+pFNwgW8T4Xa2CMN+UYbEu97/+IGdHEyBJJGG0ptAyfXxT/cwcpj62id+wvgSjWLS1umkU
N/evEqXAb4FqCXHAr68539uHTdJ87z9cU/14zUbJUrPvzGxdYuTrLLEwupZEUaIz8FX+c5c6eVk8
2SupXVnEqgNbzHvOAqCcle5OXGyAzdrfM3elK9DWAXrSnfl4V6rWFqWBYGQ9DaxegwX1rBp2pC65
QflZDZVrLZ+OHmsQCRBRcJDS8jUsx32M06WFBZ0m6Yvc+V8HU1+p0wuba0Bb/oPUjfu6KS8dSMW8
9//pO5g1gUwjwjatk7U4rdjooWDNyIPRN7Cg1gOGICLqV0Ut7+dJpC/1ZUeURCCtzc7cFoFHcgDH
51RAv5rNzbqTBEQRZt2z3y4xYQN1QnU18dYnfRCBJYlWkue5akuhrW0vrLpnZ5kfPv7JsDX7uGtF
yhAydHqHlJvrpREr+67LNpkcu34z/Z33hBkXhwUnqp/a6NFI4ymJvGydQ7+f9ciFpV1VXr0rVBVO
ne6k9N0IIbs028/fw0/f07vfBMW0Zp2OqhpdE/onbjQcOa8ZRurC3VL89jDhNiNpzMHN5xT6Jwrc
WGGD7V9+feYhYqHIJkL4pyDeYdLjociYpaRsdBModB7fqF+BfLLaCyv2mUlB1xUF4StFEosz1MfX
xxe5YkxRwPQ8e8A9nfOiugnq2I0l81Ld/cxSoNM3Nd6ljgLO7sdraRRf5MZj8I9tiG2beKAKHD+N
AwfN5VYtWVtB7LXStMwy3NBaeigDItz8ZIR4aN4nXXWhXnHpA51MU61WaL08MAuXoUGlx2C5rlco
K+9+/XXOBZCfxxMNHYt9OEcDhb/w8dY7TpaksXI0Guo0BzeJNjLLr4cZcNvopNvVqEjQfSprNdXm
nBvM3qbY1KxIRalvfK18kNR7r4Pf1Y/ds1LollPV1PoLRd2j6ddmvf7kSAoELaUEICeum9K6FpPn
4NBEqjCBtS8T+lnpSJu2xThpBo9S4kNd0I+aXeYQ4vVVbtsYrlFQNeN9FpsuRNVslatip+jwUafq
MQgGNhiWk6jEbLbkxTTaPlS9W5zTFBuZfQplB6A+dP02OVpejJ8o1iDo4HGIKybbKnzQUkSMQRFc
pZr8ORXiaQjyYC0UjSO4r26NQf5SRPuBsv56BBdRq/Dq5KK+ylsB2gWNcjta9yPqQbeQswOcU+LU
Tahy/nBMomw8xnVwnPoGlivQA2JHgx1P/CshTyiUg/tUzQH4Q77YEGUgH5Np+GasFRH9pkp6cNuV
xKDGFQjfb6bR2Cve7Hw5zkxQKXm19HDeyJNvpqHBrbK+Rq+FYaLTAIGnn80YKJ9ENcEc8mhVVepN
EWiWoybk8A2KcMpAJYC6tHZ61Wz1WpGuieR7Dr2B0S6oftb0z40Be2dROUMOCXWMn8te+4IV4l5V
/IQc7egF7/ASdYqyhAxGOM5YvwF0b+psSfhgNDNOuwRAs8cfEpBh2CSUuU0EnmBo7W9Nq78RLmBK
ltvGc51iwLRstNhfpwF6ZY57ssxDjKLesGknWH+a8aVRnrySz93EcwINB5bWsq9Cj1ZwOHXjsugx
gCYouRgDX7J+id/njVC04Vir8hc7NR4jNqHZqO1aKf9GUvJV00WfE6/8Im2UsbupGiy9ufGbGYYv
Qf8Q0BNZ6BmX80ObDpoJ/pKgtDlstjVjxgqX1aC4YMImY8HQH0gjL9HDBrAgmvtQ8q70kHTtouhe
lJljh1d0dEaiu5djrO+Ye9ChorVQC3oABd+R7aH9UtWKyUWLEW4QDzvGNFrTyaNnhg0RDxxtGGjX
c5zJfewdyHhCq+orvdOQijv0MjlAeaPtZEoRqNAXet7cxFX8yjEhWqUK46VM0b/IncLsEr54unKQ
gdImZVU7dpwg1oQxh6WWCJWJExoyRdkKXotZdNwl+lIqtWsjpfVMomPWk0JYaupCp/W24Gx933pB
vOwqV7XR09AzR3YgZc+GFJHLEPdPRBrdjMroymP8kIWy4ZoTcIqB4d/bNTEc5Hpuy9A75I1136vD
XaYq96NmvNhX0OngTDGgZkAkXnniL039ui+y18zkGC2Z3hcbXE5jxa9Zlu+MEuPxyBkTxF8NbFtd
N/prm6SuSqlfKUn8Gtr++C6/Uj06kUDSyJ+pZ8l3/BpUWctRGNmj0vSf0ECiiixJYzGq286H8DML
t8Cz6L61o/j4GNZ3WhOjOscDGmRQ2PyEITCk8b1kd2ujQeLFqfOKjR3N04R0gCoOrnPF2pkmOJ9O
zo5qmO0VllJHjPJAymN701ZXlZEC1hAZQdGm7DCLb4p0ZFiiJLFS1VqRBc6jhpvIXY7HUqKyYcuE
taMoJBHeXNWKBtyzuhGR1iy7B3VjtMB+0rbe+1btmvDZ0uRzMvS+M1gp2MxpPVW+jKg7VVZmkt76
+mLA2OBQWVAWudgGVkw2Ey+xYncQ8QQ80Fy66nWGEDlOnXLk7cuAabMAYCbrfp88hB9/zplAPX90
5Kl45n+fJaZPsCJVh/xN/UKfZAOvCSZh9dJhele+0IC8NqCvGlphbwXximozxPBQYN3KD7lVJ6uC
U5ppG6+VDf+M0z1bPsggHkZ5iB4rM0RYHxs2ZxgwwYhFHFGTIlKgiluQCnhThLW9iseQLCUxuY0J
ECZs5tnKXrRB/BKbZOYVekWwRw3DuwWOM1r2oYtDurfzLDMMGkSdPCNk2WYnrNNphHfcmBaEtREQ
lQK6TIC4pyLoL/E9SDDil37O3yuLfD+Z7bgp+uEKj/1SqCPBkWpMfquvEwNXufTz+3WfQhTQba11
pFYTyKjTCjRECbOh5tCQAzDkZGrLO5LN+wVmLPJMUnYu9djER0LlYGImJiFWhD1et3bpgRTmBfdo
FRNAEYjZn1auDKreyyQKB7dUe0GFOToqrCo7CwZAVI5vk1L16xrCG6uzDhFT0LxuVPNrJSUsPyZv
FgVHqtjdU+Rpv+VS8pzHKFZVfcxIDaLHJmq3Yfj5PD8Czl9Tv30sDP5GwlwkUl4+tfhm2o41zJ4J
ebjOewNg1wAUSoGP41ePhUeMpJmFiWNBS1/V2vy6Oe0AaD6qb2plPEZ5dBAxakglu7X1ERKyzXRV
CXMx03phe1iuIQWuhfltIQzT8RGPI6sGTtPWeDTqz7lNUkZGB4L6/50Ua08F1dFNpAZu3BXfZJsV
qVOYkBUSyZW2XTZCbBMWp84Tt2HLIPdZK9k1hm+mhNYgUAtmmNxjoQMWkDfxZ9T8ZMwCDFspanQ0
Ok1Z2FacbPD+LPpCija9rfw2qIO1D5uaMf2KVDnAngAdo64T1Ht2Pa4REnzpzKEDZVd1TjF56rYP
J1Bl2ngwRovFUabEaZGUIlj2uqq6jYJmpUa4NglHJoYtNg89/yg248dxBLavVNa3IA23KlxN6tUL
fHnzCusC3IUb8JRb0o0BacuyQP80IxeOhcEbRd24UuWXNPOgdaMfdUwjvjZKXgky2W/lGhb0qAKw
BA7xXDXVU0PmWOhnh85Ln6SQWaTO073S1w9+zeYqHkp3HD0n6fVNmoa8TVMXrioPSoJtRg9mm78B
piAKQIfo2tE2WqcyccThBGp8YmJFzXHwpOQAhlqGcr1XsmDcVZa2zWj6LPXM/maQMWvxReB+gCDS
oE6oxu4h8FMbFdcapx0LNQjx1Zxfr7AVnrVy2lLLCpSxqgTgOsjf7HS4T+Z0gXQkIG1gPdeKdMOB
Cy4vp5Rl3A6reioghmPUcyuzgM43LyMwgqErV99SjmnLXm0sBzRI0cBQTGcNjhfHGy3kvTPLZIfB
Ywr4rttwK40sYiZ4CSQ/7dKYkpeqeE3qeIZz5+pCiGGvJMQMzhXlvEtuNAtbLHPuJ9FjmC+KmFO3
X+91q6xdO2BrHYiOXYYB2DxVge0nX+2yKygyBG86ET4r6LoNaxsMsfFGj2reTjMhZxcLMP1nws5I
jd95evQ21Fq/9OQ3vTCCKzKRj+ABlynKHRkj5nZqQ/o79ItBVsCQagww2ZZNqNB760dzaHTjTe3I
ExphjAqnNQinntChLqYsUZzBfjR559CPdLs8GoqrMEX2MtUVl0yKmzb3mo3FhreZYpvJK9uHiIAW
sHqPRuDRGzDfVNu7L4gjIHzjK5hkIid9Kox+MIyIj3Z2Fe/6tNsJnTgl35dI5zxG+FTQtCG+JvPl
ptrI2k3RvUnmrUcic+xMkwPZSWUibxdDflMWD5n3DAV+VL+qvJZzZpiaP8GdTGGcG18mwqdNckCj
4lUMsAOEjgMspvXlkxHUL/yIxlv/mxcesF8ZKmiQCWfrZLqKnx6tNtuOwPNDM9iSnrFO5G1U10fc
ZI5KjyqrrT2r/NUAUwuF+C63yU0SAu59dj2Ix3gqrhPR7AxP2gZhvE6Mdot9F0wpU12DZIBW/nA7
xD0dqmBF8hCVYXFU1AAoobKpo/wgKdJaZbDREadhIraKdNN24PTacG1y6qK84oSEdyZQnDNlMUUk
Iyv2vgZOm884mviN5RQ8t7TSIAdKrKiQJdkVDkS5xasiA8qjT26VYwjz/H2qwoTVSODTjPuwwy6d
zVQtf5mFzcaDfOep2qrt5mlvJRR9E0Mu9Pz6Aayk2ZZvUufhflSvfd2/bzrywnMQd4m3VM1ub03J
TiuD+9iM4JSm87GHxNt+OdJlA+gJMH28oyJ8aASzl0SG1iSJR1Xt9m0lvtpN85LZ3T1bmyO2wqKr
j2rgbdMgQUkUL+2wvdOMck8zdxVo4irUc4Iftw0vGbC5206vN5bKidiw7sj5OEZC/0Tk3Na0ip2v
eS9TlX5KeFmV1H+ULPVZxiMpHtP6GJNMHGK/yMdh5wXSJmHN9IT8hBFlJ8v9A1oMguHZxdjRNpnM
N9uTt5Wurst4uvVyadPULbMmmaZkAM/8M2JVlyrFYS8Ur4VszRR26HvW1WhPzhj6x7EN4D8FtxTv
WMqg+ZjXQ85xu5eXhiSt4MYRUG6t40BdelrhdileCZWMEubCwUCxnZj7Evxj1zQLyzTRU2QEUxKv
AHdSJuG70pkzy2Qpa990scsJUkWJsKWnSwMs2iTwppVqDv6qXa3RVrYG9bVdalbxntoZcoppLSZr
S3V7hXBmUe7jgrXXTrL7wNJuOpB7oIhKNBptIG37vkDdZa4SCIvQG5xhHB80m6r9sPaIwUpbGS4S
kiPcaaSCk9f7xS+ztTxAAOejp61wayneQut1GyREca6hyMCFa0pORoWN/p6jS3xI4HZaB+1EtIRl
desk93eVaa48q942LAgV1VgtgFkVOIRqrJTKvFKUaGfgthdqto1ysa/iLc7gnR0oq1qqNrQ91iSl
3qmq+TBxsq6I8OhraWONXJHdWONDZpcQ8muR2+OvVLNkk4XjtVGwlWSxpdmuQwWV3VqgMWcW81gj
y8KgJNBsCZzcGOQWFUq20Wt1NeLDLEYqH0rgtN2utTdtC8UQz4tHD8ySPsvTN+CNZGxijaZqWBEG
gHqS5Mx8AZoRlS655fDxeuIRrUpsjKhcyXHkygcrmI+xkjNDL2mlrFPkHTP+ZVdVHGy0YkdlHKek
5GC1W3Tda8DmIOa6PGjg22gA6ME3Eufa4qXuTYdOvDs1vksCpUt3AgCLtRJqux7IWTWiCLBXeoi0
l5qX3eNLD2XBFtvfmKZKLjZ1HG9ycz5RGpI+cAySfsmJfSH8l9ECxgSivTbWVdGvCrbPHskEVkOA
gZIsc3GXtAklmZq87pD4JZE+keK7Jnlq2TW0lLtxlyYjjf2GL4R5I4AHE+vkGEhLCZxZEmG0ZIM6
leoqJmU38g265T61gtDBLh1ED3rurwj7i6Zdh5tNMmS3hFWJRaDJ1lFsO8rEkw/B1JPYK5mE6KbC
lTwqR6P4jJ7HBdvmVmnJMzPXaJhe0rS6kVfRSF1bvmKioebTOFU6oaXQyRMWW34w4ISYZCpSY0eY
EDkkMzrObYAExk+hj29VUhslC5mRh5SWECtsWE5rZ1BZE9fmWgWLnlQai3GIl1XesDUE55Urm7DI
V1C3gPU43gQ0scwX1SSWGgK8OazrdVQh+sJGnxMzS0yp3ninZJ+tgThWvN4+LnhPwgW+71Sbj2o7
8jsN4A4LasJRlcAqJ/6atsEqHPVNRSZ0m1N1IeBWDtNVMBSgZ8GTQbNUuDUEhouM/Fcb9m2JSzoB
qMkoWMtFNrudXBNd70TajK+GkK7kpTVouwL6aS4TPDpUd0mdsVXuNATqshOQJDGgQYzL8BD7021Y
irUAJdJq3VqPwwclJYpGKNuGVIO2GF4my7iGwbUNG6KP+2geBisJ5XKtsbUNETzK61KRV7Jc0M7D
nd+y4NH78ZpwXSlkPYyES5B1CCMfMQ8ijHw6JFOyMVSSA3C2myWhq+lSQemcaESEcxXF9pbzBMou
86B00lJTmC1t4hZzD4k2imW0tBCfJhJgspH0MlMFCrLqxn4ne98Gq71jdLKzsFYjqe/aULhsFUFw
8mq2odOZuuszr7uFFbpSZ9zq0gselJ2SRptCmFuC2Q51HO5TGlp+y3yvzYZyuGcdFhQyrbKVEVHJ
mMqVCEoUwPGuq/L7fuDUFccyuv+EZGHrLTEpGEfDFUXkfUmyugIEieTOjaqFqJZ/KwLrKm57J0B5
73veFpjrJslm0ikizV4j6fYWGpxFBRpUiGv3ybGUg31BfhRnnJuoVraWlW665i1Ff1F06bUU6wSQ
BtuQcnTXhW5BGoTdZhuvBstbwJCtV7FZ7pN43BaRfGW8RmV/JfPYfNbCnjAbjHorzwyuOWTL9sBm
iTjZa6gU4PTdyD8idvtSl/3D1AyAiVs3q4kjBr2l1uAWidcBwI+YtAOCB8aKABJLvZNG8n040bfk
J3Vq6AqSq5qmWEV45VTYj9HIuT3q27u6KqpV3VfF7vt/qlgudpYc33dKXq7wGtW70A7oOs3/7/sv
gyAF+P791yd//P4HJ7/3/mPGbPrjB45C7hHV/Pnr9z/+/u8u/PH7XyTyYQbwGVsKZN3e9uN+//7/
vv/n5PcKL8SQ9v7HVUPRQYkqMqf//Hfa1FOl+/7r//TnnPwVTZCUh3dmc/L7P1zu5Ef9fqX333z/
N2FSytsRldb333r/f7//PergTe436AgSVjsjOJSa/qT0ervWE6k5iLa6rVUMtyUJK4vCa76NUvcg
eir0F7o5Z3o5tECRuOK8wm8oTpRHCcQFI6Sfs+5i2J52CF0wB+wbyvFVaDJTIS9YWHgjLJF/mtIr
UWYUGDz3wqc406GcKVoEWVqkUuraSSdZMSUj9UbEZn7nHaoQmIw1cjZ4qdg/kL2ziwH8jCBvfA1U
tR1duPy5ztkMK4FSh8wXpevHfpYmByWYGeQmvW5sLaVbwoU+TpL+1/vNNEJlyBho+1X1VLoWRKGc
1TlzYVe3O8gX7MSYSOJFyAF4JO6Azualb/fcnelwZZDSzBpmc1Zu/KBX0XKjjxqTS/Z+u7JhtXpQ
8bqWbF2/XAfE3hYTwHOR3lhsUPquvwtzixD4wa26L5M6XnjO5yRdPIE/P84pOiBPK7K7Gx408sV9
USI/LbEjxRlhcsW2FSZFrlluTbWuo2dioYAt6s2vh9qZpv+Hj3Ay0mppkKqUmDsIDuW16l0H0Ys1
scNhyi5J9BRDs/v1Bc/dNFDCGbUIqRaR34mmQ4YuIYqkIbqjSklcR0QsdzClkudI71dmNj2FLZ3q
qULPF5iYG2qL9c0wL5n4z4h0uDrGCktTwVxb80Tww1DIOAJkGeyStSxC0rsbih1laX8m4voQtdl9
SxYTkVyfEpnk5V8/gZ+NxqCQcSwgDBJ4W2T7ZBSSFd+FQ0VHPBkSt9XJi4QzzN5OiZeWofislU6c
YzNTE31Tx7PCu5eJibBoH87FoW4s7qep4UBBJSvVops203BZZahoU8LcvCa4oNOYO+UneokfPi+o
zI+PqpAyXmCTR0Vm0XaWnHuWdkG7dUapMOtAGBVEE2I9OhkU/mSUCYyRfK2PzT4zKANcqZJG8Jx6
4UJnNDrYLrEFKqiZNfNdbP7D154adhV4PTOAFVe0oOAtxdptTtu0rP09x5sLYo+zlwMGaKAdhsZx
KgmaONxUsYZmErjWckiOY5459ghEczNjan89rs48Qxs2t4BCommI9U+m7Ypss1EEvMr5xK518ihv
AJkn3VnXbn99pTMDwhaoJdEjgrtCav5xQAwwouWCF2M9hHOYH10v0VgP/9w1TkQVvhigV9nIZCKc
cQnNECxmF+bf+WOejGtuAxmOjnOGVehkCsDwxe60k7J1Y8vQU8OvXaFtAnmUL7zwZ78YFCKzS8kA
5HDyuDr6goNscJ3MnJ66NPrCqnI1w/cAifytW/p+qZOnZmp+V+oFopcisaTFFHdObwHFTv2/PiXw
yL5fZx73P7xGUj+qg1lySzIgbNlUb6U0uCRpPDvKdHhpKgwbWxcnj60djcqwvVkoZRJN6YkN3sy/
883g6rOR75hMPieipcIaLRQq3EZJgBf7bMfLSGcbXznQXlhnzyw3iLbxC0Gd1LmlkzlU7uwsYYJA
6zYlb8HYORMGbi3YQ+lMTeO+BFI/2ZdMG2cHnomcWWU/q/wka1YqjzzWUs9gEBX35USvezZnqQkp
wd0Fb9K5S2HJUg04/GxaT6HGYyKA8MQGA2+yr2yJQomvoHCE3hflxgVl15k9iz1v4YAumoB/zNP3
tm8S3c5lUkATIPTKfmH5d+bk38T+BVHbuQlCY3sFzX32wv60P1Oq3PD1bhYopgeY5a8zDTo1wwv+
qnOXwd0E/BaXK9/VydigVZRaPn2ptWpCV8yHZVn5SwMm/69n1HMqd/gHWLhknc0XptqPL22ZDUx2
Gdep69mCQ3mVa5FulSf9Fc4QcFrJ3pdDkq+4fF1SDjS+UbboNHUt2pQAOwzrirnv9Y4obvXCq/ju
XzidjW3N5DyAHBTo78mUMtXNZHkJg7Wlsk68puEXJB1BtC30lUTpEsUmOEQdeZVBvwfkWP0So5GQ
Ih1xAiqqhEQwa6GV6WISRODmhcP+etdG2mJQ/V1GrUMy402FZmKu+FpasbrweOev6Vc3cLKHqYNa
t+oZb+V3WFXY2NK4FWtNfB1UjEKqmGkCriaqC8v+/Fx+uqyO/1OeUe6YEz9+q5JIW6KJePPUgGzu
iZIj2BqJjvuQv5mos399l+fGKvunP692ssCkI3CnIuJqWit4tbHTtiQuG/e/vsr5e1KpbbNJxgB9
MlKzIG5qa+BRDvq4mOlRgxyQu3uA67DMDfPC0Ds3dwHk+PNqJ/NJhyQqKnKuputvI71uUx3XuvQU
iAt3df7Z4eARs3UUsMrHb8rraOqkBVU1SxpdKbuV7Rw2Q/m37ub7VU7eo6Sb5No0RIbs8gUH5EIj
PwiXmKto/+TtnIz3Art/N5KWTgUuR0r1mogXvRQXxtvZkYDBTaW6JOPtPDkrsWhbHXP8vKGp11L/
ppIunUs0SIkjJyb9woR/diR8v9opfQjzSNjWPVfztdodfBvVG5xSSzDKrQtf0/kbYz+Aq4dS0+lg
MEq5UGVjZLpTX9oAxsZz8DS/S6l1ybp4dtjNO48/rnQyICBJWnJHm5tUX+GE/c7KWwe96oX7Ofvo
gG2yn2ZRBsDycXDXmRp6WctoaPLbeX2BheKq5VNQp3/rQhoWC4X//OSC9rXRzAyT1T/xCT/MSej2
6U6T7aalF44gP39FsJ0VagSz7ROdxsnMWkcc6KA7ZGtPMlczMLsG/N1glfScysz+8gaRi8HbIoBC
fQcgf3x+nSgCpRVMrPPFEAw9dUmxDgiGlUggTNWDqPcZcN9fz7M/Dw0uSqnPIP5CgLI4mZHiyU4w
ROG/zePJlc1nyLZXxMxceIfPlHy4jM7qZMjsgTlqfbw3W0ECa6Z8ZSbhSI2b5ijMAFCHv8kHBC+e
vR3YYpC9C7m7vlBuOnuHlAkARRCp8hMkooSiRU42r1kjzfhnvPO49dJ+cP/GgzS4COZMCyfLyVzY
a7nk+yhQ1r6HvIy+30QrTIJE/OvLnH2SOigSW6VwBCH75EnGsfBsr0tY7EWDlIlep4TFfbrLK7Kn
13IXOBN1M/NNfs7Lv36LCrVKpipqtrhzTy4diTyJg2hM2QyDFs+lA980EODswhT8XmH/uJ/BQoEu
QAMEjqfw9NgnT5pUh7GVrks/lVGKaQRAFXSuh/xakhFiYH46atNEongFEynWqYhpYU1OXYE6XkQC
wTM+8iacXkMVj35sXat285zUPJdau2Rh+nnW48Oy87TRGENpPK1h+1mXhI1NijQRX3faraYXDl2L
G+GFF84889M9fSr4SwRyBm32LJ1Mr7S3EzUx1RR8Mx4GS+eGQ0m/sKL/fEhVdAWFDcVxUAtsJz++
p40V4WVppnQt7JG39HksdcQrv6Uyst2xdAValoyY9V+P6fmHntzZh4ue3BnlFjSVKI04gwPMh32g
6j0yWZQrHEPsMnSqvH759SXPTOx4CnlXGc/w+0+JKQgbZdEZHZcsqiVxIWtPn9ZBRoc5RHtAfvCv
L3casYR1+z3aCCIZfBaqJifb2dGug76S03TdT+miVswVIpuFDBpbn0oX0+rSJDxhHDftaAJlvnTu
O3e3BCv9eXXx8VttjSKeqDtCFFf7ZRFiRugGN0S34uMpiVPj93niL4XnrL/lV5/Tb/Xfy1P8LyTs
zJ/mz/BGonv++HTO5+bzh19g7wib8ZYi53j3jdCi5h8BMvPf/K/+4X/79v5THsbi2//47695mzXz
T/PDPPsxCEfnlf3Ps3P+4//+7//4X//n//3Pf50TdP79307/4T8SdMS/6NRTsRXg9hYmdrI/QxYJ
14HGZeiUcSi6/higo/wLfE6gy1iN55fX5t/8EbKoE63Dzhko8ExIMlmV/nH7N7+/gb+HHp3Pz3l3
mf/4olJsoXalQ6MCtkxB5GQfKaVTKyejHa+kOrcPEoHiXarsWXQPKpYXAw2+S9WxX4SZFRxClaSI
ujIeAqlGiDX2RxL1tK0wyxshwWlWw5bphTA7wyosFCm3A/lODj3vdYbdZJ/J1jVNAemT+fWHp/7H
Xf2YAqSgTj+ZcAy6qvOOgJKf4PGcUhw4LCd1UBITXPSySwZhvJQRwTugwb3N0IubTMAS8n1lHeBn
PBLMpbklPAAXQsanSO70ddNVi6RAwQYwfYfQHPDWoNhOja19SQLdWywk5BAEORtIDZZkfOsEe9t7
2w4/SVGoOHJmutPod8c0mA5RXhPZZeh72QfanrKdZSuxiNiWXYdtpS/LDtGNWeFvbhNriYtCYFxo
47WFSQSp5Zcwrt5KvXkN8JEBm/K/wsP51IIOdoMeDUw+xMXdGIzXVqLcmqovXSO/A41j5V80aEWf
gMc96p9suJOfpUnahLNVL/LB1/kCE7Ugj7xsrfJAuWRZGV/U2FCxzaM1PpZsUFa6P6IRViaf3Ib4
MSzVpzzANhFESKvaKVr5hrYfPbtCRpgriwC1lx0jEDSJiK5ZYmLSvpdBb67tMFznmR5vynJ6GAyy
PLSMlACr68gDTl2jtrEO+eik7BpgGbt/lC3ptEBnHq66KI2Xahs8N9YUOsSoYUYfjM+VjJsjFwHi
4fhVmxO/LfSDFIP4OEeztxS37JtnzLBLyx7jOzbYDau4h+wpFPoeTxuJiZLP3sG7IY0OsxNaj+Vg
kxvtk7js9JO9zQtU2paEE0xgD8G9UlzrU4vufOybdRtUjl21h9qLH2szPbDB9kzRHYxeklF3PSPE
IEgUeNJCTjUNdaoaYZJBp9qlwD16+ImLhJ4EIctB5NpKOa48NUD6r3ALWuMvpQQeoOdR9uoa9dab
8pe4QZGrF1ZyNCJtI8XZDScKe6lKCBksJPMEV5SOkrbtNkyRA/o9dsegk9OdrsdQ/jNE+F64qyNt
OsBzB5OopN11iBoDPxmOwqQI5yR3xJdxxfJRNOu8U8sXo5FXULojR8/oW6pBpzoiha0Qp9mKbVrE
UM6/9SJ9jCkKPzVvehCgL1Vv1FxZjh7EqDb1oxUKMEbbKOeumSWkeFihl+4UJc12ZFh3nE3yLtu1
7YzdFYSb9DbxNfngLfRmsKdllfS1q1b6W6h4wb6UlbVuKkA+e8sZld0I1e9YF2p9VVW+uc1qF5/W
NU1AkpdH9ZBP4QuL9rFUjKcQ+h2+z98MAURdWkZdithSfSDt5Dgac11o23f7agrCZasjeg8QwON9
KhfNgBlmGO2V2VZPXqZ9Jhr7sS6yr+yl53CG2zrqNmGjfBKiuKnb+tFvgEHSBSeW29vSulWWkVwb
GzXhwiZPuwr6x77sN3078RrYXQ/OxnJHYzagEF1aMQbsWznhSwK2Ubb4i7W4ObKY3w5hXC5ZDtam
CLdNPh4aRcLGruV72U4TZirxPEfpQt+s7+qpJVMvy15NwLFNvuzK7KlKpdt++I1eC3AHXV2REL7L
zf/P3Jkrya112flVFO3jD8yDISfneapiFYvOCZJFYgYOgIPRlydDLyBbDyC3n0gdegd9yNvSvfo7
OqSOkCGnWDkwKzMBnGHvtb6F+rMQy9ai7JuxC6Iel3hLwygfJdJubzJ2dshVOBTYOUs0WPrYOkud
Td9S5F9DzN8If/2fYf4tkv22FhLroflBvWCB5a4nLUTHXQwAYQq8m5u7aH5rbPFttRsy45hXCV1w
+1vXy2tOlHvUSLUWdbKdnXqTgLzepInaeW7zOmgemvclAKRt2erl0mX8QdTdnwrcJZIRY1Nm8scs
L4rMGgzr6P3oB5HSUe+XWCAJZ/PtH3rdf/M892eZJ0evxlDXlCbAKzdFEujUJAfpJn4J56aJ9oLh
UG7KypOYZJuPSieFvYI7tA6jCUAaoxBkA+sYpl21qxu8K26ynWwZvppN8dByP1hPGL6Wz5mRFaS1
x+AL8cB3002Clw5+BJEjthoOWUw2U4fXb0HEzLCL4AvyNEKmCEMNN6XMjmWpJv5i373QafYZgprg
BIKEEJghYk4No6UcSbjpcm8Rl62HblHm+zCi16mhwfiGMPCr0oz6pcSIgymPgaTWps80GRlN8Vm+
xINwt8TCa7vJs8u7mfYaWG0BbrsJQ0QBxiEnJfiemtk+bOSw93WSzD0+DRXP6FpM+Q1xPpejjMOd
EVhwA9Wr9I0bF5N1QnC6n5zRuuVhtMsradyl39arlpEd+29nHcLa0WY5r/XuwZwE/R8fLOSBs0X9
FAlN4Tv2Sc9hdUJYUTELwKH8d6CmVwTE91dbqpaNILEbYU1Cuzbl47ntpLWKSX3HWhh3a4yr49UB
PLHhHO7OGT4DfB+4w4yWghwK42Rh4Hl/hGnI6CQNkg1wSdCt0buHzPTpkOsNXl8PZNaUltoB3O2l
xTT1KIyaSm+mvQJ320+9mN5GMSHkRER6GWziepqwAuST3TS847e4t8gRArOwM9CI01uPr6orw1uC
BswTufHwDEbZoZ+0tUg+J7/U7/FUmQ/dZjFQJ+uBJNeVDVX3mlfjtKwovKz7KoowdMUPM4yjtUXE
58qrjfqOrQJrQ0E+jpff7Wyyj8WUSs4rv7zmpPQu2Txtu9qu33QZrjSSqmxZYRCwfbWv+wgnvUjc
2eeK7L+5Z8iOgXcf6+pLIft4n1dc3lQFmQDixl+rod+UqS+YXedU6Txd43Z41XrMyrW8cKL6ay2j
BypAyU0l4Fu9S8m0V7hUlY+/S3YnFWlYKhUwMH3eiLZ+hEdUvNRjsYumYJfkSb3IUQsuvItbNSc3
1Neam+6i1uLFEOGPdpyvfP9s+PGszGfZMZYfSDc2Pf7GoMJX4LTjls/ULqQV7B1yPThmhF6Fzs0Z
kn3lNYs6KDEwmB2Bz5gImX+9H43ZnhI5nUPT+OFLVpOB/CyKik1dhy48rcqDMeBPSRyikfWM1VWn
46YycT9F7aeyaTx3EBNWwgfvEGkxJQ0M/Eu3QnrIOkcHr7t0lXlWdvbWEvc0CWKT0wIPnslSpFU9
hiObjbKYbOT33jqMw3Vr1BdD2sBZB+RCHdCFyvpNnixxJJ4HqwvcPefoaxV1LB3nwOihe1VxsrMn
8obqgdQ1AsJQt2/9pEGZ7GAB1yiwprAZF7rm70IVPJQdv+QyMTHsx/irNWxivXUwI3+v2UUOoFD/
FF3zmdIgIISOMB67SM6j4X2XrtSwLSuQ+gBtj1XzbbJIpkquQ0EaeHuvW0wYeEO+gHM4+Um6K8Oa
yMpw3LSOZI5xk58eYh0MpRg/cAi15WgsB1WvW1m+ZbbIF7mevJMCdjeafleP1TsgvByroHMwxvC7
96iMEjRW7MKrVeJ70Q0vA7FVVf1mSvD/lFn4oMMr250r5qwrV62KQzwG9tlp2lvSMwWmYaKW8UQ+
mRszQIS7INVIKB6gFQxDR0q4fAcFEK+j0iLFSSR3mVw7vXqbvGDbZrzdojIgYsemscDRsDM0jEAx
AX7AJGnWlCHjSqa27BJZeqUsltNEv8uGMncR5W9031gfdHClejU+XPQXCQWGfRdsqtrZOFpN7JAx
HSy7ObDCi1dUuKGOCN4J8hTrIAOi5L30txCNvTTpZ4MWNJeYrPoaX+SUfy+1WCdqG0dVMco9A6Bh
upthPp1snzuw1/0cq4zefkg4gOG/WuMw3eKUWT/X2JzUXTIt9So9s3JkamsNbTM0J53W173vQh1r
j098iRDWUXVM0SKv/XdldeG6EUm8sktrN/X52vBkuQyKoDqlut7ejTI7E2S3GIW0v2Zh6e5HOL+r
tmmtr6k2bfO8eEf+JM990ambdKz3EtlmKd6z1AjPyMFA+c83RS+MNTlNGy+P9hFGx6UqgBUv86Fd
jZ49XPIAK5ZTibuAHnAIchWDY5hzwye8G21ajFudBt6GklK1qtkD3OFg8YPl8LJsYmfbm+Mv1xXY
HcbwFHomIWq9fRkZs/2xr17q7lfWYnkKDBqzUXvrvbB5IYeueA0eCMU+iahOL2MaaF88v3o1vRIA
e+q/hxURczjE+JEnv4qsgBLfx8kjBCvJoS3tnZO3yeN5XxdZKz+byA2j0x3bdrKxYqWvAmHvgsSS
F7rvDCg4Jaxs2nVj8O6WjtqFYsJBWfpXMk3unR38bHLENgAuPmShM0WS0x5O+KCxZ+sfbuobC3qm
7cVkyVuPPe2/iCxFALBsUOPiJN2mW3qDke2riQh1qwE7X38t+8o99zWGUrPX3qu0JTmok2w2LOxU
SHBd/YQJZ9gYnSdXeLqN5XN1BIqYgThP7WNqJszOznAhmJuOD8bKQjQPjdMIFQCXeKo864UVr+v2
8dY2PItzdFnkdrdv4FquSc18TeS6zNOYQK784mVquI0C4DowfbGqxqRfPf9rUchilbS/TULgmMce
ZZPHW93TrL1uFmcQse3muVqL7bbbc9A9Yf7kuosXk8zcTdNG3SbEVOvjVh3TAh6xCZfaSIc7YycR
KphcN2Nm483zJtL5ktTLX634LQ2HbVck+VkUBotHtMFLAaXhs5KFt9AaUDi1HTXHtDMWBWdPket3
vgx/pTWUMqxoSDepOwK5QL687TQXClDvOwsrNKxLbetX3TCvwVyCUUM5x0PWWG698GwA8xCoE1Jz
29iaC8JBFruWaBM2tpa3djO4Fl1ifKVBxjMKs55RGcHWh3iD/yb/Ucj6s6wckGZcivN+Nfd8MENd
MF0U3+IgoZA0cXidtZH4f3L+SrJpLXs6jG0IYX+8ZWFw68yuOwpbDJup4sgSAPo89P1Y5IvOkePK
r+rPYorlJo/wLg+pka9iRUSfIcgJjhkBJkwSm1bNHjbJZ//jOFosBvLBS49IiyPMKu0yBmGBk2+C
yqKR7eTjlA9r7/a8m3xqYhgn7W4QqgG0lfPLD1DQGR0o9UTIYRVnTr+VI6Y2owY1n5tLJ/GSjWsV
v4lIzJbF5DbLcCARSuTDxZyyAO5i9bMBL7HStdfaeXVYgS/DKmBbkoFtscIq+uOca2zfwQnpLQBf
C3IcFD5fzc/WsvUHkqonteszGEwsFag9VUP00tcxE+tIXSqPujdyLFgiVNlXG+rSQ8+cVZzYYlWk
sTomo42d1ai8c1eNh0ibKnrOCk7R1ImbN28Nhrz4STkSgA0Ciy1Oqk4XzTVAkwvi2J7m47X3upL0
hIwtNfS/N1lG3qE3sl3HIh0AoHkooGR8HbN61yjHeB2Dsl8a+EbL3sGnmQOeN1rdunjPS9MjiCWP
IMjkdWLvn0NCHplklAiMakplL27+uxKBf3pe5Og3T7WVp6eEwphDN+BW2cG7rCmbabJ9IXEP/5wD
L6cecshKfdSdh4nMjNgiKSGwFUSgxHD3mlb8er5/RxjNXYuddZ5/LQf2PLEXtwvDbl+8KNBO7Xzt
5EhpgdAwLJVDYC8HEfE+nXqplQZbZ0TzRyyQxDTWqbGIgwmkYK8d6tJZl6alnxNL38SaSk6D+xJW
K7+zrH3d+mSK1pNFGYgvkZ7Kj6wZDulAaKDp1MGVIRx3f9Lax1J7SbFmrz296Q4VztrOs5td72fs
tuXdwnJ61MX4qZStn2S4ZuNB7mKW+tCHS7lVZMouzSZ8qEqPt87kvpC3ne+GeeD1p1WuZcYe/MnP
53fPefbejKZ1z6Zq3p3B78f/cjOrns0nUBEBFiMbhphc7PESBsZvsFcloAc+AUJwa6drBVkiXuPt
K0xjpOKV50zLtjqL6Ls1TeuiAKDNRLs2DbrMTjapixjSV8B0OYFDYwvSQCbruKI50c6kq1CFZMoO
QCxqc1p2GTigRAU3NtDsRAjBxCSKm55x247Ko+9HbNccBXlHhPYyDtpZdjCbB0JPPMxGXxBhRY4O
CQirJBf71Gctqvoq/ynt/awwj0RyCvTaWJAe0FCOYYS3KuzWTkKRrMp+oNuVV3jc+DNCbEdDPx4r
qSKKv1ZH9KdDhW8eJVhgyY+0s8lad0jGcuMAG+LvrLb0U+qEX6tMkY0SxslRdsTOemNZLnUyvJZR
RqJW0fflslcpEUiD9d0SWXMNwS2o2gxP1qjviGqt7ybxclIbbs9xPVPeutazacskI6HrxR12xl4t
nwf0ecVorKuTPn3otQi2Y5dkW0tPvlg69UnoSGj8gOQbzEMrOV9kThucwsBO8ayyIKXuau+neLg6
acN50LX3YvYgVAl+waBgHhSuszIiraAElnrbXgDasMCK7PMiJEk3tmq0QFG7djK3XrhR3BBU56wj
pUeS4qXFzjfWUdv7CUip+TTK225Oeh9G+MnFjhohEK+koCVg5D98nLNrI2ux7aa9fDe9g9BH7K+q
SV76H5YNX6YtvOhVWN8NBRdoSIwGPp794fWSdHom0sUQjTtBvYuBnROc1AfGL/Dg2y6UP9KpM87+
vDzuMkqxAfWXeTwyJ4+kG/b+f3yjWtvTF5iNic8lBQCVHlexH4AjRXAnBwKlnh/Ez7Joy8V5NVyI
8ZEaqKcGZr1mZgpXRMwYB6KFKLzQNDhWGoW3GKPVS8X5z+lXygMEqWKv8U3i3qvLi9KyakP6sk2l
TtsP8ASOuZfhes1qF1Ftz/ZQOOZvp8iHc1X4/bnEyrmZ8q4FMWq3uzRsLQjy1jYDS3rVGCsemqzP
KaVGsPn9qQ7nHT7b+2VS6+aO04jjEzfvIm2G12Av5jErtI1bBaUn8sUl8hhMKMhcY9PzDmM4PQC1
bJ6LlwGyGBv19kjN31rpMupI3B3rO0PCXoRme4P/FkpLf6NkBpCv5Qpysl4sMpygP9P+11STxhRX
Ur+BrcKKFWhvqSSccUnqa/mIRozmBij/XabLb+GM0dC6ARwXyIAOvOWiyafp8Jzw8XNuEyOOzvEP
C4fqZWp8ljqeli00dKGHQqc6E7QygcqgFZuMUvwhsFgZQHPF0yJAtw/6UjgEaUaC+r9rjNnGiIPZ
l06kPfCo1KiME8CXzwxnBD4dYsnjCAuZangv87xhkea09aJsk+W42uuGBPq6dpfkMZUr4lzeaqgt
qXYuY0PelSZfc3i0MJN6cohH0rllavBHegfWhlSksTRM1tTromNhx/WMqbg+F56kzjdHGiisBGAm
dq72rVHFpaSmDJqG07yIwuAUzItHzU7qPdmJdAA0+Zb4E00XcL37OE122jBWP5OMaR0j4Ikav/hS
ypxsmyh/aCWbNwud3Wil4ivFdyr6AG2srnYvWtPfC2pSOeX94zQNP6M+0PbxTK5wIYlcGVVZb4Sg
jqLKcI7Mu/WimvJo1zj2nBXgTvvYVt49kSnFRNThnfXeBbUCxZF+hj3tmQab7/K5xDCC0PriVPwx
CgC3Zw1VacU+iAEXaX0RsD82PPB+cuWlIPDQ53RrTxSPPOhPGvFZm7wdrgbgCUdU4ftzaFaVpGZi
hfkJtd9MKGtmx9W6Mr3mrJkSThcgg7ob4qtd2cNtGKD84XRAEJF4C9PK7DP9hI66eKKvktEogUYk
h+c7k05ovwV98xL24S2kqHmME/gXfrq2W/gXz6VSGuAft4PwrDb2fK7Y3+i9nYZmIrkHdqEBqeOY
BjRDJk/KW96lh8y18luf0vdSEanPlZ1tcSoMNxUD6G0cOi95VTlkzegxE6ncUlY+55P6TN1pVuay
FepLAIEapPwiRwFQxmxdm+LITs/aZBrnJWlmKMzadNGLY5vWJPbYVPedXp/oAo7awjYgh05ZJHd+
/+bqoIsW6HbWZduUmz4LMKl5JKJj4AxH8IdGfXou3j0a3ZvBJ+28D1HWjtPKFPmxbiKLXWHzG1an
uWtt7xHbdbWvQHOs7NjpsBRBURe1OHqmvu7j1t8YFAWJdmy+NBrlDIYP2qDztaYZZbSiSykoN7jh
9rmGp4mnU0GR7XQaXQXCJ4lIY9OytdsZzpvFfnk15Kretc43qjnOl3LuTdQpdTVIc9W+YzO0zQBy
7n0We60fDvsgx/xq65UNCouLoEm7F3b71t6o+rtNJqSWBfKjd9jGd6Aa+gpffQwics1cH+3Iy5Ek
iXx9LnEjRUG2Gy+W7KplaTpcLvPRKXuy/oolpw3a1v+TwO9fqKk8FD2zlMpGzoPb8O9NYVOImCzt
iGA3Zib1YAy3mraB48b3yB2d1XMtGlrBNcUFAcgArloxT8jdvIh5vkd93qaZWh1uB/pXVCOtgzsd
R6nyBwbZP5Qy/ybtyCs82TL/f6Ac+ddEKP8fakdmC+i/rh35b//1H//7f/iP//Rf/tM//ed//Ktw
ZP5f/1M44iMCQexBIrWPShoTxf8SjgTm3/BxOwjUEDzMrlvrH/5dUdYq+vf/YHh/A0ONZcfWkbDB
ouYF/1k6Ylh/I2iX5ztobJFIkXfyb9GOeDp/5a8yL8KpEJ0DB+TN2TZ62lmo+RfHWNoTYmdNRbq1
qwHynDTgp+pqZ0X9Qwt+5wIS2RzRsAOcSwUXbg5z954l4Zceje9eVM4lCdur69aX+FuhBfQ2g+kq
sssgvN1sz9HS/Ied+S++VpQ04eKP7ipC/70wKFELepl5qt5w/F6SFLRh6cHI0XDKrlp05BGM+MUs
9lizBD+UeOIXNivTaTiK9C0LzV9ZbpxHU2yi1ma3TaOjHJg5ugx2XQW7o6YBtyC3Vi0H+wuAgF0W
8oJBPES0ckS0tNCMZEX5ygV3m4yXpA2gY6MzX+Bwp0Oqpk9QeQi/vthu8RN847c0FhQMtsokiFqj
QWgq8aC1ALhMJdWiz7N3HThd5fYkG9BQpQXtMFKXPyhqg3sLaSgGdDrs8eFIgNSktlB9r7yF7VXx
EonPqg2tEg/N2MDS0I7V0P5CMLIXLDlWo2PsKt/+1AriMjNCrxd14jxYhy88o/qIy+5dJBEBnsH4
aMnNJtqA5k3kXKnui4MRq8UUM1ojK/iNbfQI6zdgx6W/2hdq3KyR0hgYbOt/ttYGKdDIij3q9z7Z
P4VuLvzMHcCIwX3wd7meGieWgyRsJ1lCd4Q45rCLjYWcrOpWOYDvEh+Wue39hvC8yQDtgjtOtw1Y
zZ0B83cp3dRYtbBNFr7+UbYSsC4VrlVrUplAY1CBCS2ijZJGDYm1V3vNh4hL9O60kNAgLW0pk+Go
9dFa0Ntd9TilUlrFWhEEX6K+6VfgKZFtmON5yEz6jE31Vb2yuBnY5QRfMxukfOR270MXHjX4p0kM
K7fLG23DNFlTVOupIiUJqKkakqioBrnpc/mIdXlh84EjZtsXn7a/DNoefCwr+Qh7dxlFJ90M1gKo
SZ/Ewa6vgCbOpEgv+WZkHiqsrj8FAPAiei+rOnBOqc2GKRggCtMTXdsUtJcJ3aGhQBYb3SZtZTQl
BbHmWtO9aWwKGDWzFNgSx0KrOPlMaUQvXEJdOatpU705QqdDrYHTUaEZryFcw+G1V2g/ODt1lS5j
K/jMSe1p6ugh2gS4mzAOlkDLzhIWIVXyQUMEhKtIz3WZ3sDcXl6Yjk6tUycL1fpbjNQzd3vYCUIt
DrbUNq3QX3xqL6Y6ilp9hHl87ux63uv3+qHKd2kB0hWZwzX2aUM5lLYSAnDcBuNYmnQwUKyU6Mww
yk5d8oC3QPQo6wSaZ3G8I6j7Q8wZorgnz7imjK05qmply+k9l2oVcfJCJJuzStXODWFhlLp85AbY
U7eeKXF1k9xrIyR8KrPjZR87R5YcI646Jzy6sI82vcayMWnCfBP3brIYQOZx0nFdQYIl54uskN2U
QsNy5rhhfxCnc6qIDZvKlyYb9vgcWJzirZETsQyd3JlefMAZ9dmh/eBUV1SYo3bpW2FxhK63Roj0
fRoV3JrUjvdG1+P/SaggmrT4tiHpI2ROJMtIjdUVZRxrJnblYhBi1dReSwu12/otjLQwfBNuMNAP
sipEC1LQPzD6jR60+ORBII7Rw3G0EtmVtq9hDR5YQkFnJrAUTmB4KgOW4SIqna1lj3uSwsNFlmHO
K4L0FyoA+ncxYbshNKtCMdL7qdGuQJtYXKHtIyEfYTVkESUA0IO2PRXrPACDPAkGOVQaLFD0Q8xH
bEufrisERtXo6dmJjO4SkYNjuHZ/lzEV7JHkXsoxug3/kE7ASNMJmEK2UAznLcXmj66GRi0hWd6k
zk4ZcQLoOT98aZOAuNwcvEI4uA9Wzs5bnE4Mupr8pfphE5touAAZgG6Gplg7Ij3WAdtARGYChcFX
UQbjsYRMCgd8qQ0mG4swdTgmsVh6yrWOvd+L16quYTeNi1yb7F+FZ1wQvrlXPe3xzkYsux0nK96Z
J00MjHpKAS9jM9uKFW5pd621DoGdgwlc1m03k3TrE9/zjquTbM7WTE9uDiuG6Lz4EVo6lFeEDk7i
1LtOr8eNSTeAJrczgvJVwXszZK9NPAS/BhBygVl+G3tfPmjpzdS61D5pjeOd49hmMNAA9Tt6fCLa
8lQjSj9Iv3iN5e/IJ4K31GhhDhRTBkBvK9jWM3GT0xSg6CCD9UgGURuP96mT4cJ0GVrhVR9E0W/d
vDoA+qZck9nrXiNASz8Xbrq3BAop06Sx3+dVwV7bYu6KVmXNdwQKA1iq4VzjPHgJ6eJQMsyp61tv
hAhMqyvZsRS787s2do+mM+1VntDUjCz4aZOPHCAV8iBT5wU7U3MklcPfSMobcAJN60i7O9xRPh5O
VcGBECJaJXS93iAzI2XI9ffKjZKVgWzqG+QOQNLlt1KwXWr0oYGf7bcrc964mj7ahKGyWpR95jd7
soJHF6UvylDThZrRd8tvrHUaYBaY2M3vxhDgXobzeZFX/viS+eEbsT4U/bLy7FSWv8so6qzsAFRZ
UJP9xLSOZlMcBq2PN9EUXmJqhnLs1DlR9Xn0xmQXjDShgIcCqAuCccucRWSVNtfla18su9gHtQVS
tIrEtivnnVmZvw0W1q0s4gzR3OGj7nqWa+3EuCivk22FFzPojZ3rNN8jOldHPyZw1TdinQRqRpYq
TF+B1gNvb7qGSHNTLuq67vYqBICJ2YN1RKlNR7pFP7VYDjcWYnwI6pGuN16GKf49uca7V0+IFP16
o3U+OcOKzsAI1rED1fK1pmdNN61QCzqZcub8J3dT6XLhUPT/XoxwW/RO6++iwg5uMKswzjuPWkMe
R9naubXxm2rGfuP2RrSke0WFuWHCyeowPnKBvnLtNPswH8tdmFTfWDXapzIMrJ0/GZ9BluzDlFRG
lYDuNkiOSo5OxwTLd02HBelsP2pi643RpSAAIyYIo25ht6SUvCnbgZJHTqYHyY09G7RoEZ3rOU8j
oxvmxWB9x1xtbadbqtg9BqmxlUHEeYL4gWQOZDJfdJI65JzY8YzuIMOjCJxNEn5lTdIsZcGaauB9
96R+SNB+o1v9KKsZ3S5oD7Bpb9FCwYQQcHep7bfg4QeyRGKqmEli/8gNrhoKINZap4pnduhnqYb4
q7KiDaTMHJlQTS5B84p8C1UumPXO2OXjBLt4vLC5WLky4AL26IMaCVdFUzarqSw/siIpF6ZRIWpW
+mvcogZ1YL6rGefVduqekiJ4MmfUV6DE2zSr81yRnwY689s4evVndtnzR1AaIWBH1SIrGMFg/uXO
569RafeCBAee/5df//hf9cR7NC1z+y8e+fvnl0+AGgDw9jD5n89H/7hL5up/e+G/3Pt8Vg1FdW8w
6JYzR66afyQzVu558/nbNJPg/rzv754SRzNv7vnw3z3n+QrTEyb3d//nz5f9v3q4n4F3cM1IdKQ2
duiauDikFGvGpZp/fd7+85HnfdAutSkU+xpPAlJIrSoOfz7j+dvzvpaaFh2AZeAw5y3MoFDrwEl+
Pl/x+aM0Owrqz1/dvOc5DMlkmZObAMJIJPPmz/ysalmtU98qDqoLy4PvtMS8aCZF31Duu3H657fY
zu/i+VIicN+7qqvwvHPxlb2Ro9kY8sPzN23WEJcipPZfziVkzTIOzx+I/oja6er355+i0U6nndgc
in78UW1WGj8fIEGnQXSJdFAfAAhGTTGvHTxJedAJYpDEsyrj+dvzcXOyefx55/O21+JjIlJl+edT
/niJ5+2/vM6fj5fNNOybhHDdyu2YnVr4r9AQKorI/cGcQiy8Lskci3T+ApRvwHHMUHQRaYMwq58P
aR1qPF7MR/N5+/lbrYXdKphQnD3ve/6wZxqmxSgPNno+HHYJ4dWCUoIS3ex21Mme38HzRzwfkT9v
Pr8m5BYmfbhFW6fZ6nm0nj+ej/158/mfbHinfxxQ2CDMDM/bz0eeT0zAdy6FcRGutRIhQRAQ8d0l
9chNUDtkvvsL4ruRzfXWS6CQ9aX5ua/E1Ta+x4GxK6buVKHY0wsDc4m/DZuRtDJzR9rVuky1DaGF
q4L5dQRyToc06juGAONBtxE0annDFnss4jcPeGmqB1tPI0Ye0Ye0y+8Jcg2ow/G4ww25dX2xjmq1
U069UTY8JwMSrt5vaGVU6aYGG5PKbs0weK3tauWZv8PidzPFm9wO96NjrhyHT9f3Fxn69J7oKLpq
S69uU6WkhLCeK9pknQVXTDSrWSMIprMel5DQRaLW2rCdSXXhOmrD21hoX1VdfWAzu3fDV0xym5gt
b5oVJ6v1NkXZbCkwrApqjK6dH0uyzsENq+NA1oNqWQha9TbV6efnCR+CHUzx3of2wSPPpIe9jc7p
QNLPrrT9k9sMO6SHO5EYP4d8fG2F/dHH0Wmqv1vtsE/D6GSY6YUJ7drmEzuC4dg19sHNPXJ/7YVV
9OvCs0/tqHbEye/qEnmHHFBpgJEnhSbLLl3HVKItB4NeZa/NxiLWAd5DTP6XLi/vfo4AIqp2LfvH
hYq7F9bBiNwnqpX23h7eVLou3Ww34U9sB29f5v2vNDNe8P58qQP9SjIOTkwkadD8k1SREKgemLuO
hWV9DqiWdZBfWdryb3FFcHyWMVEBCCqFZ9yoO+tltB9UtcWfuM5ih8O0pim3LNdW7u8Sc9r45wFt
sqOyE6rTfaaZW+lVRO+GqCL6OT/q4Cn5FrbDsZySNeXwlW3EWxNKxzhcKjehPWDu7NxdKsquVTDc
hSkvKVpiw88Ok1acg4G/jmfVf/dVui1ZBeB8P2jOO/E4m0QzwaOKs4boQene0Wqsl9Rt9iUagBTt
rRaOR3Y859H6QqrULvbNowr1G8zza5ugFAaxzMFdq9jYFN+juN8mIxRkHQxjC/l7WrkDB0ZH1jhu
gwDZty0OreOdHL8411Z2Knxz77bxOfWdY+m9jvaIpWKmtngISCg3NPHXNove0ax4OkONGrN9a5vH
1DYPsqxPlW9tfI+QJBqGjpksCrvqF7QsDnVPLUBbKuEdO3ijEK0eJRCatH2zhx/maO3jRp08FJnR
YG4iyeDTtKtwBHAsllXV3PQiZMyMf5axdekKpjvf3SvxhbbGXu99LgOWmsN4dObqXqcOvUWFwj7q
vfeg6b9O3W4/JeG3wewInLIulA8OvPKHM2QPdtQLayAsgyogi5dlGk13rfHnIGjSKIgPSUDYV/oG
E9xO1mBzSD2Au+EY1cWvFSJqwq8r7zFJ+5DgzJKlfVBefdf86KUNW2SPBWstQMExeh9GqyLcMkKx
KaV/OqaXtOi/e9HvSdHar0oUkc2BAHi+2p3GyedO4T1qu48qbY6ml61AO6+kMnkFwtpt8yMzh50e
6+d+wi0DHb7GupHp4ksVjfcycd6DvPhIMsWGX+wwjbyjvt5Stlx2NESlKve1NxzTIqQFS4VuoORI
Koevrv+DvTNJjpzJuuteNEcZGkc30CQQQPQMMoLBbgIjM5Poe0e7i3+mJWhv0iJ0gmUlfVYqq980
1ySTZJLJaAB3f+/de66CiyJj7G+Hv+JpeHEKeaNu2Gp1uAGcsC+1I55CEo+qoxzn02BHl1Cau45e
iGiPZUSNNWYBYKxdZkKfr1ndU/GcKfJRR3GVLscp5CVWy1tNcZDRgXHN5VHhJa50riRFe7TTdBNq
0basLSaVcp8b8TYv3BPim6c+Kf0MYrSBsSpusgfseWdrsC8cXx9DzXkZwvBZwFS0o3Jboa+KFG0b
KuFpyJRnM8tWVVOcECEB8MFU399zH5RdVrg+g+wA3TcC6TI7wXq3LrYabysZ7ysUGmiqaYxqu7iM
LhghH6xS3y55su5hdBcwo3tzS2KMrzLgbJYJ8vhAgJFDqFVyQrGxzR00pG6P8yY5jWN6mIV1ZoB6
M+KUrngusFodKhPMuV6v44vRvCRjs+4sCj3D9FU1D4QebcMw36pLtS0NhCjTu9IO27F4asJlX+vO
JhwW9ic1+LnEjexlTuJzjg+6ywc8duQ4tTu96lllOoZm6TrXZLCo80njKgiHeaemRHp076ETP6OA
9mdz2tFIX+VLeamSYWdU6h0bC/Qf3fQ1hWCZogZXcTxUFaz4qPRDFJjywLir6IEZm+ixY3FiEgbK
W26ziuA5Ujglqgotpy4fimNeRkGWJXsxln4qwzeGXb9FlL1ZSNDCrtyRRXCXRnBNA6W3i8uSVLeU
jmLmiEB1mlOZb1xI2emzam4S6OLu+OR82e1tzM5NCIidSadvkjcTGb4mPxpMXAg8Sm6jB6HmK8vQ
z6V7MXO4UZp2JgP8wnz2qeny52SKduTfUpLoay19YLbqGvUWjDjH+HvHdYhvtVO9VnUIgzz2wpgp
e7LsTYdUmDk9Oawn89x397bwSVSmV+ELtTHCj0qMM9xYIZmiy7wEsVlxJZMbkeg+j9gW9YezlOeo
SQItRzyT0UJUAt2adiGniXBjyuqYmKYvd6Vt+U10QkGzElZ/0ZjxhQZHTDHsLSM5m+LS6iR4OB0g
lczPM7ERk+6Peu4j8FlP3bSjHttaKpMFc90IOpcxq74sjmr4mGfmZs72yWTtqqG+GGiUouKepHN1
iUVK3bOQ5lnp1L1Qs8BBwt/Unl5Pfpi/zTj31JgUN4IxnHhcd8V0oDE9F6gTrMUbrf1E3JIM9V3Z
z6e6FftmJN8gbD6pmnOxn4gqM1GpO5vmLstu7mv47M/saATKYEuO9nFZHuaGLb5RPqkm/cR+yvIu
aNBe93VJH3wKCHbJNZIPE0E/nXalM3kVqJUmdzfMv4NScPyKdj1sfGyZa02vty5kgLL8ciLUwVri
F3TPLfJNyR07qWFLENK4dp0Qj9nyqAcGtLLafLKI/rWZ0VRmuCtLHmhI4RxVAQkCod09Ils8TBXD
h3n61afLxVKq3aK9wHjYz7G2yfr5ObGWo+XQmKWPaaVke6X3AOFs35LSoRnmLo8A7Sx2MBIZQweM
NvMDXpCjkK+lrI9YflmPMmqJ0Qfa5glKpJkuN0mOO4xmLOysKXiByrvmny42quMoMZniyNUkz+NC
4JaoAgUVFVMMn+znTRJmGx0hjVBYvrPrRK5ppIQ7NSpPecPhG98rDadbL9qNSbZviW2PpLOqim9L
Jc+TqN+AeV2d0KbfGQdM99agGVd1/9Hpw3rAcCwpeBr2xXYk7HjeE4bhD3egvspJmZVD0yDUm9qt
TWcP+yAi6ppfHG6rN03vd4TjbOG+bizjm27e2lCL45zGByOdLzGA+CWajvyHjFKivRpxq9zTNDK2
z3tGGyPBFlEdk4ahC+KKibddrUeXQMiJmZllBnGM1TvPiEeT6wXUR+cuqELc9ezUQdM/5vTyC9yX
paWsTWM6qA5ybWcM+sxcm1LBCkcyQ6360CI4yhf+IBKmcM2tYjOaFj/p0LREuMaJtJhK8jvSaV3b
GVeSdcRkc9BB6vNPw3gn3XXBoJKMsNicXuPrhLuqHdmjOhg7Y7pJqhrVhvWo3PKUGsXR9k6BJFXv
N73JBMrgjN/tWL5p9oYwLw3oKntZKSs5DJvFUEnLIH5qagiJI753mYMRe6uOw1ivfWMyfNs5mB25
lIrqI0H0Q9PdMAsbYhOsT7mnU4nugxkKURJoUHZxXu+1sdpFjtwTAem6YWDkhLgY2jFBXHx/2jkw
XKevdrkq98WfZCwC9MehSzapbmw6TBBKsxF2u42V4QoT6a2qaLPW6rlxODZwuK1qVnGqxhrzeTMj
sR04q3cTthXp5ybZIhNCrvl5InGmQeuVdOiQOuZoKXLfggKn5UmQNIj8dN3buY+/ZYMjeG7lTnBe
1FifQ7GcbTUFC0/CQG4fw5nQJfM5KqcvAgFfst7dq237WheP/b08Uo1rzgG+l/S1XaK/1Pk84mGf
0ESakzhXIj1HifVoxcTkNAqyX26gND1Vg+R51Ouii1nau4MwjA9iD3ewqemft5rxd1LJhPnVNTZM
nLGzD8gvOUTF1iYb78sYSc/tvE0d9XQPiW2J37AUTkmStZ0VsEytdUpiwjzHAWeUYysOUC79oUlO
Zs3EVxtWs6YxFrB8pJibzu3Ibd7Eib4dIBfWQm7rLsNI1W4mV18vc70Gib+J8mjj6BOFi3WhibIV
KC8HYn1KlmYjJlCoEYEGL4CMmKBHFlQSdVUQ5GWDfdI3fWat+rsE0zIe0BNtSuXUL2Kd5h+wsnYj
G9bSi0DqSCbLxmstujK6sRU5UoCyujtlKZYn//7mFVJZo4P0zIGMGoA/Lv+zfW/vDP0+IdPWUB6j
Wt+J2GVDlYjrQRhAf9U46WMNCjc/zZ+8bUj+6RghVtKgAcVAqtonZZGq/s+HP3/E9y+SoeasndbI
YC1mCAYXIrhQAtz/CSnCffwQKouPo7lm71aJB8Luz2guSvTNjP3wp/3xT92Q//O1f9VFSYb4s+t5
IAr5A6uMYf06nDqycLrso9X1bGeOdIf+dwOtoS/vYVabeUFoJWnYtzjSTPA/RTAovb35e4dNdHj6
/979cvuYNMjKoWz6R8/np6UzmBTvQNjbtVoRO2zWE2Ml80HOBfd1e/dUyGJ8i2xVI/kOM+Q4pNYN
HbPnKs3wFleusxurfFi3+VA8GaZ8KSoybJgj6kejVrvXtCZQqwqPy2iT7QtS4VCFsUoy3tC+JYXC
hRmV9v7n05jhURZb2kvTT8XpTt3kBnDbtxhc29ps8nz3820yEhtrCjcCba03xX0ftOqZwlo7L6N8
B9mEcybXMqTwTropOEMFE1OoNxun09w6u5hq8GwDCbgpRrS2a6I77U6v/Bwfxa4blp1bU1u0hmJc
si7nvGIlaxmN4W4gWQQdJBl1dTrsZjoBV7Usc2wu9RdBv8xvFpebAub+PQ58Yot7MM0KqEoeZRuN
LkWeEK3T8AyftKa4IgY1fBSkUre0IJsm5dmY5R99nLtTrCGbLcyCLJwwfCc1d1inbfoy5g6UhFxb
DlMxoGvUsnUUUq5KrV5LPTz24m5uCdc1ZvSChc+kwRlrtEazXxnUuXbyIpdZ1ZGMTyXaVypROkds
4glJK8luKDd0CkrqnXun1BsqP9QYnp4dBy2CLzFHTAoWjKNZEltEjVMlJaiM1K9RFVTEwZiCBcPV
NxE+k7HSrxgeA2gzJI9J5pc878HcqdXyiA+FVtm8m9vTgCIDXfZhIYC1vMty0gU9JRLWooJyfo8T
Y+pnC+++XNVNs8/TpzysGBynGKHHXZ+X63zgWnCVoBo6z8r7nQZaXocb4XSxr+JYqXV/ITJuht9W
alt3olwrSz9n/h8tcZDZxn7s4q1C5yaxHX9R22BgpkKzllbgvC3I37P/WFTjzFYeqvEFLhtn8O7R
Qe5aLiAtyM4MGd5WmRtY6BzLNlqnKpZUJdnhGfX6ultX0YfA2Y8cEfNn124zzfW6kkkwwI2YFdIr
PyDbolysiTM3HmlymO9F+J4xntdwCyT7mV1V3VlEE/fzIdLoAuJ2HvVmrdQ3TT/UxgkjAW/tHvbo
xDw2YXWKA1HQZAsqJw3U53Rep/Fzaz3yWHgZuuw2uW96+8yGCAcMTMsqJU9t7q+yZGXX3tLkrmAx
fYdIlNyyAzlXRFX9ZsLq5QrKTPHJR9qNszRO6ZyIY3HTzb2N0KuNXk3uqz3KZuKOusOsOsdSn9cG
+BOtt5SVTuQeyZauzUldEAYid1MtviZnJppQflNQGdjUtSM0/Fv+MBrO0RS4ZOvziB2q0+QbZyT6
K7QYGzw6qCu68Ca1c80eI13gCO3jjCxIOsiiio97oky+NXFhiOqt4sW8H/PjLOFFNQJb0akCBViH
zPBkq21lSh4W0yuUZq3Nb6lo1Sq5WDtp/5RpCxNWA9f+W6SX3NnKo7A/VM4q1XDIuo7KYETrn3k9
VSj26lWZ2M/OrO+KqCV3cdo7VvM047FYYns7pEjM4rn3K7qyjthVTN9V6Hu9aZxcq3rGKUvBDUNe
bTb5oj5F+rhVu0Ml3M2SqbuFy79vMuSr7mvaajRdp0MyyVNczds750KurcglAmVY2WO1sqiM6zXL
TCa2+JFAwbTxNkEjwwy9WKiuk1W3XIf+q9Y3i74hk3ZgMY2e7re2pm9yo0TXPeJ7/o7VZ9QeERnQ
9YOtPITi7t18yJHdEuzyC0DSeK0ht46+qLcmSWDGAdMh2Yl9fkucdyd9H7I/KfdHp8JnglkGkOpc
OncyVAHwLtrOOa2Z0c122AKBuwzPM2f0VBLB3N+MYdwnHTeuGgYIuYJB6kxJxCqOzu20nEhwPOY4
HDlhDEoYYNDe3FsNijDfipKsZ7yDZYYave59E5LtSmsX1jCESYpn6Bb+fnkKR4ckpursJs3nfhTq
DYvbB2pM5qPdQ20vD0amHiuhHujWlOwWQ99e25YkkVGBJlWfJqNcY94LCKdGMmNyNacPPVqGAT0C
c/91nWhbG5dj71zy9PSDu+mGR8EkfrBv9Yx3wHCfewvHE4vj73Bu3YtjjN3etkG6YYZXPyGIW6R0
bwUOE4o8fVznbWEeyWmsHwoLnog52Pkv1z4WTpJ8uTXu//T+DaPG6WmqxEEprHjNMkyzNT+5i6X/
0hSOLkj8NUbFbXQIq9RCtGDHb07m7n++w2qQ47SuqK/VxL3ikA3hjYKUy6JHjGXrUb3PB9v2JVM6
SnTIWEjO7efG0dUHw52vyKAfct2wLm7bVZuG4ELG83XzXslwh9ehfaZZnp8iVWXduTOHsrzHs11W
2nHp9OhmL3AqZrvGdNNcHcvqsYg5vwi8ji6RNJUnGreWX5S7ao6R7JdKfm3TMr8m3UEFjnL5+Yqp
GtKfNEf1f/4tHyznWOfRo8qOEmp2s5/twT2BbaAsuH9EoeaeOksZvFkxP5lAffXxlMogX1IcmuXP
nyqSpUM3Y5xJneTZURCBrULMHnvn/sfPR5GSPRhm4257pRwndvPhu50jppMpVn1LiztP1C6iM6P6
U5c04WaVNMLK0I/wqvXjz0dzFeqrPMqrAG+kRe1vIgqUrcIy16INSdwT1wWdBUEGI4dclrJFYkJ1
wo5TLjYVJgMMC7ppvtg99uCMwb83FGNLUm80sNEoG4527fPPlzgA7oZ0as8pZra0hrhjAEHA/n6P
fuNTnfD3oJggtf98CsPm+Uf4/P8F4s//Hi6IAvvfKcT/53/77//jP+7ycBiDf1WI//zYPyTixt8A
09qGSVaPAPpwRwiOfzr5X/8Lyta/GaZ6T0ICMGDaAGz/KhHH1mbBjrYcYSLrhl35D4m4/jfweS6E
FGjP4PTQnP8/SMQFWvO/CsRNU6f9aJHEYjqGAKX6TykIJFgwL8osKyCodsOM0BewP3XC4EcKlsnd
lpHLSS3x08IOBvKWw7A9DG7IAO1ACOZZqmA2+uzca8k5SeaXuOi82R1OA5H2DS4UdWWCm9Cd9LHI
Zj9aktd+HN5R1VwMq+R41vtOEX7U2sJkdfKLrP2qHBaSdvGXvgw6vVtp5UuCSoUwXcaakDaK/Alu
nV8QSi/jP+30nyRqOP/XC2Lg9b6r9oUgOMRw/4m3mNjdqEsx4GyZW5TmrZ0fF3a9FRLhJFL131HI
ccIcxWWWanRCRFoyzqZ0RVr+gOPZXmsiSq4YpOArD9U5LtuXCTvPe6qa7/lCv5n/EQabIuOnpEen
N5sMjNR4wN2hatQ+U75tzcheZaJpL1oWIKAd90ZcHQ3t2yjmYedo2mOe0sXXE+HNGqNfEGjg+5gU
thkjzrJK9IvYkyIax7WyC60h8TAdpZsW+9+qHMr7iH5kPu/OChsEgakp8k7CuuL1LEJx73L1XgQT
4aC2Peex3tIuhYV01EwVl9mM6p6MEnJYTZY6j+UIG/BuPJPuvlGNhdlACzy2YTddRPtgk7y8oySJ
EWsNTQCEBlZCHhXnRVsYf3bOUbfm2ocZldEDHLQzdcdvc1I+DCvU4HjJt+jNLdG0K81REaLd/eV+
/RdcSnFnwP6VronuHicGJtM7RZj8wX/yR3RxaxRxNIVUCB0Fa/ZRxQmlQcjsulYhl00gD+aqmTyq
UNIHx3aVpcWHC9hM5mN9cTl17Bj+e4s6Rge3VK5Fbt8wZXaPiOSRR0soEoCz/gz3D6rEkQ8akt1Z
79yrM6rC1woQhnakW0j3rEsSsu73M8DATqdPEuNoJBpPWTVOmXodObJV0WLlIBtxLe/py1aJVuHf
vyL/IhAEDDS8XJaF+1/3leevjpHYaRChuVCIFJwfvjOiximNLtowmQoUx5mhMSYc5dyZ0rHTLFRH
4peh2skDFokgTW18cj3ARJwMdF1nBASTGfuDqXevIpYadTCak6K9tQq4jbAoiI92fjmzGu5NBg50
6ur1f/KE4Mr885tMw47cJIw2ZL3gr/mnNY64Q0TDbWQERYT5mu65zOJikyTN2eIy3CwAIg9Iv4no
/PkQG0zN5TpNlGuhOBQpuoC4NhFvSrlXpinyRzMlHrlUOp9RWxno2oyhALBIJM+qHAc6LOCMHNX2
k8p9Eop+96ao2z6eK3iNZ05m19EqML9ADCN9Zrik4TdmUQqwPH9Wl2Hjaojp24QCvhqQFakXOazU
Sr+hUwnKpov2aX4LZ2BXk3b3nkyE2qOi2DRj6nhtBIbGaBuibFOCQ1P9LVqcL9Wyr3VI1VtPlUXi
73SN0/HWJuQkI9h6HqzfdYEDQuve8Fes434+woJkncifU9s+9dgeaNtOt+7PwojRsxqcw7YJM00a
XlNghUiLsdwmd3d44zGxPvLqpat4EYtXD/FX5DSV1wH2XLtcKJM6fMWYGOG0pUzfzKdu7LJjGMnH
Pg5PTiK0rSMTmGUJBbwiPlVigachGXcIMAkvBtjUWHXiyQnLUQoMi3n0ak6ntybp9S+ay/gGMuOL
duL3UNnMoVwf6EXC4PdMuwypA7nfs20M56xrMJuqn4xX1mVlRytsJQkepAhPDEZUz8ico2FWVJau
VD3VmJ7rIQSzmncfNWCSu+jScxRIZgrqgbWQX6aQ5a5wFklXDxU7QoT0nt2O7tgXbXIV+GUHbvHD
uLQ0+XVChFXUAisaw9QsaeQcG7VjNBojRTLiyNOXoVjlLNogeNqDWNRPydChDJd2j5/ceFzaSAZI
BU5xOj+pEV0g6oZ9KEcatTGD53HxJl156wbtguoPdKEhkG2YGyGU4jJbOOBD9VzET6inu8DFyuw0
+FsLJKNCqhnPs8l3c2+cnGw3loAx+CqFNFiKVWGScZtxfagRpiRH/pZJAxtXbfwpVYFmmiFDAUux
D6blFkFPc46obYUfljJdD7ggG3xzhORBF0uT9EYh+bs0aDDDfNN2oWy+wyIK5rozvHpXtcye1dFY
ldMb+EQIEHgxLJ3JkVEW4KsMdU0Ytrky86+hRTg7zzTA1FTOqyWawZo7je2VFD/4grCh07aEUxkF
xQwTzM2+5kEJWoNM5UW6n1M2PkHpPCB/R0Jmv2t3eVctZ1/A7F2FZaVuSwK8m7hig0N2ucTqU5bo
EwkHARkKFQVl7J7M+0Jp5lRCOLC7lorSNNPA6XBRjV07+4lG6QkPN6a7cW8Gu7VndNVRyZcn0YPY
s1wIEEX9qOFx9SxTXAcbddk8qRjzet56e+73I112LqAoUMf22midizVUY5zQ7qNsW2gyOcx6QXs/
b0De6OJ3wvAPe572NlBrE4JT0NlNX6krHrWR/lqsk5uUVZm9buP20Rpvaqhj/p3njzacn7KKKriI
z46N1YM2rme39bsZ5p/TGO/zxoXHYat2kHYS61LuteUc+e2g9dvEVcK1UTCRcE3lpIRih8+53qgZ
nro2ik42J7EgrBNYniO+X1NvAvsOMzKm6B116jUzko9IV/QVhuxdY8gaxYh6k3qqPGTSeBSlZa2K
XqVbNXvCGeGioQWyjQ4Nnl1UoNBoEYRl1D8KFzhtboT7eikM3w3DIlDrWgY6J63VUIIrcIxO3bo0
ORqHOrkE0dRY2A/KvpY4KcQHNBKL2a7e89CbtP8dmyjvdCXyRjX60MbpWhgqon5zKlcxAbJxQiuC
w79kbSgteL8LZ7haX8937uOEbExHkKUjsKQDWa+cCV09YhoiohUgzNhU6FfM/iKSJyW2f0tcD6um
QNtLpHRHHwYDMCVluaKb6a66jjearO99aKSjHypFz6lDPYWJtTPKoV0PLUCoXqbfroME0ax+5SSS
eX0vOWIu6jWb5KMCJGeD+B9q3gAZWVQq3Ou098cQYbzuAs5LbfwtYfyijuZbbNDc0WZYNa1qf0Yl
OdGV+7VM5IzHCoOsrIgBO+bDsDby7jmfuAldXsFRw4VjWL9p+x4yNTym7nCJSt30tHsrlRXRXrVh
8mQKZinRku7o/QdhrhknJfso8XqsMs6v/rQmsX0kpJLBKI45bKRhhBaPjjM5Rt9KP9HTzteDBmxi
YblFo/iJuwswlDxBfvpiVgcn0NR3Q8J36Cy0kVkLrx0zk4kogwzEXG3iD1Gk7604fooq/Gd2vOnM
csQ8atwm6zga3HyVIJYtGtoBV5nxJYz8+R7HVNyjkuzuGfjycTAVPHrleCYMkA2Bjlxolxl3rQp3
6zciacUTZnS09P6zjWYw59F3mxyacWYEvO64LT3TciAbZlazMmTPG53IbcMsiZpomtVbYxOgS7Tc
NWd8zPB7+J0WVfo04LMTheuB84Nbpak3F8KEt/Q6vaHqG9PkCOWZ3iOoINbeu/OGRHiBvBcIQlnj
oEMFYGW/75MExE9XdL2G3XzZ6Hi0ItmXes/p2IjFGmuUYluv4be7kAo/SwcCq4N5wVXLb1Vpd3NF
t1Xyrb4Fc0Sp4uOUMy4m8Ie8mSr1IbNJ4Hpcc0YSXRQmM2tZMuuyOJdZsddNHUMOddNQKAVD16L3
yNqTG/0y3Px9wheBOw1cR6sKuS8ZmZOaPG6Iqv+2yvSTMhxLDE4bExKuXmeB29hixXKA2iIqL52T
In7gIdjzr2oOasX1JT1/8Cb1qrBGkpir1w7gQFYAzBJzeEJp9tq0JUe+V5cuqcdGWK3GWn1EN8UJ
Aju1UY0+GAV2YJ1tQDdJ1LUz3I2IdNeR1b8m2vxiNxot2mSGGir3moDBeqcmPGp9slehta9JAB6B
hVvCE531IR0+cwalDdRkeQZTstYjKgHiK4Bs0veDFnhgNhv7bbNX1Aem4C4nxYooZ9bLPmUgMSp0
002heRUTMbahi2Utf9IsSYK06bejgpZOtAf0aKCuZY6fmhwkZELjp4KlzSMz8bnJWmUdddGuM9FS
9bBV6la9IRme2XL719hYWL4YW9eKrZ/n/LWHHqxHDUJW5C/2yBxmnicu9eriMFzTyh4xOP5by+Vw
I12sghRV+J/LbZbMX65tPrrNUoHqhJBu6vZJp/k9uzho9BIHaNlEcEdscz3YLC2tw67SKPX2/oZN
Tnm2Kv27s9QdvUS8bEWreWH7y0AAtU0lgKRqmgJTTS9lOB6mPltWyYKMf0xG4CWSDHLkP62NTGdG
H5tho9EcdClmCTBEJM9LgeRo0S9daj5WsjM2qTDWY91D9MAFvWWOgIZWP2GvzDnR2S9WtKAY87Ih
9JUMeQ+bxb0OKn3EjgejjKk7mpCjmPxwoi5YurT0BgTX3AnGV6EL0DR5KJFFlR81kQUYu9NkGQJ8
qPifVOvTVLHDObbYGiIlySHH5wxWNhyVY6EMr+rIre5MzDtCe7pCpz+E+GzjpPUSrdkndn5Tqu43
5dKtiSyU7hKfGdZyXFVt8ZrFMefPmfVt0jBdsNnpjf5Yd/pprETNztO5Hr7eci0K5Hb9JB+IWv7S
a554McGJK5L2D0rXAfRpYn/gc90jOXHq5s/QmVtEEOyHI5o86Wb9qu3aR7NTvnNL+1jidK/BNo7G
8q1fZrggVkP1T1CK1rxlIvuG44l8NuuOknNT0rH5yTD5E7r1S07Zx90+kiAT/0YIQFVc+4pxp7rl
zim1t04Zv5VptxdpLO5KxSCT8lfWAixWiocZVtYK5Vy7ivoeBJlYwL5uAZmAc3UJejIH59Ow52Na
JueykE/0uK5V+hHlRuoV/XwFRbMXw0Mhkg+7Nz4Wt2fk2f+2Yu2jQzSZOFQ4uRIUDjokQnamTnzm
dvln4ikWTXue6bj4hcqhDYLEvmzMyctmMPdDZK4GEgQ2XXgnNuTmk1MLFffb8pDFeoYMSgqPgKXD
7ERhIIshCrTYQqFU7DuHlE6EsicVjPoKxfRjUXQ7jbPKCvL3FxTTdpM7L5zWbC+KI5TOkbMaR36Y
IIOvKQNRkDHDmKC0DuzKniL1hzlhfwCCiAWH9WSkBPYczsBLhZ+6yri+NelpcXHETMW0NObtH8re
d1OQUyGNHQEMwtEWC7U4BoWpxjGvyOSb8u+zlEXHupUdG41QCuYbDzagV1qVMTrA7DGDBLAGWMXh
Mg2kTVGFXf+G4ndn6JwydX1+NgsFFn82flf29NIX8St193HQGrZ2Tb3gYlxJS6+IOGIWkFXXyTA3
ToGwqjLGfVrFDrhT4a6cfvKFOQsO7A3drxQRYM6Zv2mmGaZgs+r6dsaRGiFfsL6KBLKFNlRvzZw9
uVE5+OsBHsDKjJmg9phWpb0u1fHz50Uf7BaEYsehJDvXuuzXpiOBiubWr0RYmGYHUsvukfJUZmCr
nUNq94Rv6iyempWDxYB0r+cvU9WiRFbMB92SK5XZAVVI8lSkEKS1QiDw0OE5iGvsoGNv1fhQkQaz
KmrugqIQt4S8DSMyHsAy0djQ9zOtOYo85odakT4vlvXo6tk51JWbanPTQQWiHE/BhDJS6AZsGmSa
eK72gpzwUixgaiuh+QBDtx0qKW7TM03sr0wxQfotF9uBpSeKncNbAD/sUODgC3p3wlEEfFtvTlK7
ZoxPPCPUvhjkbpcU+rilUrHhEMvhBpVPZIqw2E+1P2fZU3m1G8tbtJHWp4DpWjGy5fcNXEaM/i9j
GX21cbKtIxN7BfKInCJPiZLvQU/L9Rz29B5l/zrreFYYb2leU/7uWsJh9bqtvMxJti7FdOGA0U8A
YQEvlWGxG+py2LPSHot0+RryKvHYlq6VqUGBs4onUE8vfQMAQWPWb2jWVbfNL010awLQsgVmNK5K
xbPn5FtZHL9fgA4kU/UrzeJ3fVye03GqtoXJdgG2uS8wsIeYJVKdLIfiwdScG0nfD3nxKY0JsrkT
fzdRvHEcbKFxtrMxdpgRBUYyi9d4wY003YiDH1f4ZJ6WvuPMc08HKYg4MYMR38bkWPtsjNiCHfBH
6p9KZ2LcM11u+vFIB/udDR9nRCps7tt76EgoObLJjTXj+s4rvkxy9VFHN1mNXDMx/M1VnIV/BjMD
wgZgmfH8U1roV2NKpnXfIWbWzaCzxJeVVBGpdfoxTthqG7t7mhdaqzMlC+5NhGXGV1XW6DyAEIvh
RdP1X0QKsOyXSJxff361kk/7fK7RJxnz3k3H96yF34iJuJm+hlLjRi5jsnOGx0oDkRj284t0DLpS
nHH7fHiT5Diguhv8RXbbtCOYwxhQxaOsncCm3tFqqwgC/thakdePAm2r/cdR+ZbCyJ5i53+xdya5
cWxplt5KIucWsL4Z5MTdvHe6052dqIlBFCnr22vdtRUkUNupSa2pchH5XRUCFe8FEA+ocU0IBUJP
lJxm9/7NOd8ZRIgNpKZu/ZZ5+nvX+x/W6O9sYXBoQmiS0y/m5elqYFrCgAQ4foFZfOqtiyybaV0W
JJmaCjHqBeMteJc1ZqfcRBdUdYy9q9plKmo5Kzm6CEJRRkhE/uhfz3FGYdDIswXflYvMg98CdCbU
41vdGTd8aj4zo4jt1gjin+mX9IiEMLYy5cPrYl1snDh5iKyaRs9lUjNgFplwa6OvA/RvzdsuTQWz
EXsbyOogcQWhivVDMzqNtRFTc8iL3wOIznRJDs9qHAC9N7Hx1qVQWqL5h930QUhsx0thlecWMaGo
sBBMhrHrBl2uveBaURiJHCl3PH3Xdcvdk8/7Ws1UXoanbUlb0vetCzakKlAKZEEemh4bJ8tOX1PB
E9yBit4MRR5QWQFp6RegLJVtPNK/Wcelw+LikE2sz759GzwXZOrinQKvZvPgDBpiLINWY/GeOA6t
bRfXw/OCYio35A+/9/1zGg/9vURtO8+/ECYkTyXkWV7Kx4IQh00VkZYkRJLsx8BiqDMb2Vtt25KJ
L3kUw2Bk2P3550Z5BV2NQ3ZvDUGxd31L9VgpvWcxaJ9LpWYBNTr7UWduvkoU/jNW+Sn04xT81CGt
1T63rLpDv0/0XeW37XNTV9o+SBqYSHW5xq2t/eDehUxRZp9EXYYGOrKDV3jxySOLkBPyoYtRSxQp
ZKAy0tzz6GdPfhgVbJtKxwk2M1tGxibAfDNFufdADcbRjGNPjrvIzLAP5OCrM7+X+yk2sqPshg2Q
/uYjoElnwtDrdyYMSIs5y05kUKlMQkDOdjElL4BdiXNZUutsQazeJNc2Y3szGVNAizctt3Y00GkF
Q4tiPdNuBZqPlSdM9zPivtHk//mdRudMj8Zyx21fHphTadsl0obX1NevHC3lT93X9vrcRke3g8sK
ABLda1uDydALeLwTx3nrGmtHVs3Zzp3gKJiVM2opHgz15fevkpa9PD2gS8vH6i5uLpOvM3gVIGgu
NtKnrW55YCTKu1UP5SUvp+L6+4tnjyUt+XBCIVHuSYIZVm45GfemX7qTENmvNK7Ne25p70PsVOdx
BnnoL5k4dOiMnkrOxwcjMZ5+/6/fX6STXIMx/mVNDJIXPknek6E9MVlg2aYj42xj9UU0T13s53t9
8sVzJfMf5tQ0W8fQlkPW94hGvSK6FYNM9l6uHm3+LRFyxidmkKyrdBVdVZpYXWQNsb0KUNj71bIa
evKaSMFDhl1I/pMpW0gSsTveniw3r12OWUFDVI980B+PeXx3tR1iwa7Kp0sJLHODGqtbJzFFGtUc
wNnJQ/9rp2EcmOWj5tMhLbp2x3WJGL80g22B7vabl7mfaZfIra1RcS4Oj5FoBcAYInGiRdxbrbNO
Xmd+Z/eyZndhPHA3Im1knG3pYrmMybyAypyzvS/lCHMJiJZb9ME5ShFaGAy5vRyPnwMO85AHSP6Z
n++YSGHwIQ7kQiKS5/ftWQrGr03AnA3hRujXDKh5se8a6qx07ZcSxXoKk1NyZPZaHx3J41yDi0Bu
XnM2Jy2DaJizjzybUVggqrGNJD8GyeBf0KgGtf6t8WP36Ma2cxyAvvEwJUFouZyXtNX+vmsltEUJ
nSiwfPLVm2cCaqwXqg5c7UJRyzVvBRInWheeqV1GR54ystEJHIhMXK8OD4vu7xcfwDugt1+YnCQz
kiTdetCpdiMiJFxkc32BJ/or4SdG4IsHesjUKPGyVu6sID3rTZ6e5rxE290zmm+BQudxeykqrQy9
GARMSZ3cYI2+x87j71eunefhoe0khylSW7RrRXnklAIQV1ablDXGyiqLO+U/WvV2WE5e0vZkXWeE
1FTJ/FAE7Q4ojNzXvh0cYyWc7yat2WomoSQzq0vJBPMUd8PRRyL7zjDrGKT0pI02YXGrPA0OTtPT
8+rjJaj7V79LtGcxdV981vVpmerX3nUdLMmL92hxkxwsn1u/mc8xCrOPoBjeF8X0nYnwCXF14XET
lnYUqJ14SpiBk+MTnSP1xcwLCb6iWw3SRr+uldpepll++/0ld8qfgLPRO6Etx9d4CxpeASByEC+D
jgy+bBPPNtjrHGky684jJnBweyMRR/57OS1EtnkvGcJ9NvzaFbEw2Vsplt5oss4iMwcguH6yzzq2
JKOl4M6iMR4TPbuWc3fhreBQn2r/wUStu25KuOiZy5E7M3PB1EqEXGoNjzwdAfUeZi/XdunosyW/
CnjDEwIipACGfUpJnDo2XbCeFvD7ztyftZKtq25om9G05S2VzHPtC5lx6S8smzYWvxyz54Z2rV7P
TgwSvYqOQQeZn/5r5xrGc2IvWIrB0SDYi7C8TSpkwmzIgdPx541oovZab/wajPZnw9Boa1vTuKaT
diEr2E9msCJ9xbzr7YiK1GgPotBwdJnXnCCcUIsyAg2R6BoYfrf1gQWuuwvqrAGaoZRTc2Mdbb7f
ULABtXnc8GiW9cVOzW0rgvRecxnb0uIVxPBiKa4o7hy0kuwU6B6sjtgGDNsNpLtJa4ejVfMSBZC/
YsY7XudwUgnyKqYiPi2u8ch717GdGsztnFjFQyPS7zXzil0yZuauxuMfOaiNdW3CPzH1dyPKb8NS
HI+9YiJNmfFaSOJVuKlXMvaUU/7aKY4SgTaoECmyMxBLs2ItmT3DJFvxlxgLHdr2YQQTMik8k+I0
9UNzLLVhR+bX0VIkJ4xWLDBS4E5AniRmlUx4JaWuB+hDP02KB2WNAj5GTf8G4HvVOl+FybA68fOj
GRfkm3fpmUb51dVwXXb1yNgNQwi5iXCHCVBo7nNZfi9mwBRdEnyJLnu2szh4CzpdhkM0s/SOcrkt
hrnbx8JfT1OPl8l0k3tbMCrO4j4/l3CMw9bO9qM9dWfR6MMWF9J6sWEdQQ90Ny7kBEg1+KeLPt/3
WomybrTLtykZNICUooUo7zvXLNYvZZPbX3MjVynTt7rOo+eqmK1TRr7OOquZmnSLwNZpxwUbod1A
Ocw2jwTQhdSVGJODZhs5Ou3qV0M4wSptXB3zwkR6yNh88c99W3LDfp16+97wpKyoD5YHx44YnTI3
Mhok9IaJCdOzEuaL1jQzil4eGLO2RQXkzJ+LeF2S8LNPYRwfgilnZtD20w2aPCr9lvXZTETPpGnn
CITPgwvbZVHq6g6KFxosh5Z0BAfcVxsR9Jt+wTiqkZgBpVvcLeC/4FpGmG0Vpxw4mTgkrooARNBu
JYi3XLHeEkV943U+lGasPM3zuMH2eYLyhm2gpFEZs9E+eoS/F7QZzNu0m1uOMAGQm7TYdzi8o3AY
ZBtGDVBFidTbn6frGPS7roNVFyhqXWJSknqWvosV0a5WbDuN5sJQtDtLce90RcAjOyY9SEXFM8Dj
NUm/0U2LcsryyVBXDL0BmB7oz0+Dha7DdHOfg9sLwO654Pc6MHy4qRGWih8bLcOkEvOSQJzhsBmW
ee8pjp9QRL9Jsf0SRflLFe8PlDuVRdMU2zae49MocZjG1Fe8ROlaKGagreiBnuIIRiMFkj1X91Ry
MnXJ2O8ZhfIK6qFJuK4dTG9mXzPmtVMDeThi/ozxDtP/94m59D4zKLfSJsbNbt3c2crPTaD5a7/p
HObLsCssBgE9y5DWQGk8K95vjXLKjXaLYigONjTFaYgf8MlV28zfND4WM2MMkj37nk23EAmOZXam
2WfWHTf1odW7X7BjoZsN+XdTEdQSHd0C+gEq+659cu0U0pejbuvNgFLuNXfEAQ9kjxibmf7U0BjH
jCO5sGNocdML0c2X0qtYh2DMyUtjy4nc3CtrqNfVwMLObwfzXupyOxZmsktnDcq5CL5pYy6J7ciw
dKG8FsxMDqoOnj6NoD62ucpTIealkdWWT+ek1VUUdiWjBtse4L/baIiS7CoZx8HfqMXFUsDLfALP
lqVR6CUVyiC/cqFzgQMblpY/bd+01c/ZZuAK68VmUOyPDR8OoZVMeasj7P8+lK7/C0cd+wJoyW2A
FLeJH1kxkarrpH2IleexNjF067UvV6Pa6Oo2nuVyfv3VF4S5NTa2YoS/2GaTAKpkw28zAlbIZs4x
BPY7f69HCWceBmIfcc2wXVpQxuMX0Nh1yTJBkYba0bOXYe/QLK5rJ4EIW6Q3oRwOohlwozgzZrre
qXiNne9Zm747KfIDRofR2fKqV41sEBpzLhP0OLWg/ySK62CzWtvqpYZBcxGrYfJ+dWbKIl53LhNJ
vQPDgojJdx9/cQ6NBypQL7S9qA+99FH3GVuPDCOsqHqJBewUi5k3nF9mg0aLE4K72jLLT0FBk/UI
GHE53bxIVxNoZlc9KvzQy4J9xKBi440soWqT4jhzmzu80z3kUodBDiOOwFczPtxlKz2pDz7HP5h9
g7of5XoS12OY2yN74hoJxotMeHP9YIv9NTRm1laQGWMUoThyidbljQ7V/jdvzT5si9AZizhsoZr5
2Qwc7sFKu/cmak24gqNFjBKYyXrIrq616/LoOzPMt1TvMSp4TwapQkg5nFOpN0A5qYqfWpyGrD/X
g0FRYMwDmvByeJ5nC3nI3MIcwZGQRSBEsayTYWOBLErHZTcPOBzVLokta7K3AqauMe1TATv+Jepx
Jluzf5pMc9wOZfPpo6lkmAcnhM/vW+djMBvn57Yq8rVRRjb3cArck8yEJAVIsiCNYIBcntKxhGoP
AhR5hI0ugBQfiroOVkLcnLuGh9QxQHq4JvSSpZpubvSu6QkpFNh2iowDYkSZBSd1E8E0L/T2wAPG
ZiQK1p6rJlEat1gdf87QNjWMJoeUCDxziA4TWRMIF4p3e2SFZtgV28jk06/2fYElv5+vo/0Z6OWN
gGTCFclGa6M3s8ByZwtMSkTd3gCiMt9VWSRZ4uHZCc4ei/21kGx1bH1+zBfjkd1mtqkKxKA6ZLFK
WE/1ONqPqfqBQGrGZ2EYFb2q8T44AjC9Z7/nxBBulowlCMXgL92JAe8FBysm+zUWGXK2gSxjJLSY
jgI7YnE2h67juCdUZfGAuI3zE6RQalmrRJFVKeVZcWC/4dg5js6CGICZRKLFdwt6mIqaw+3WniA1
P6ZNRgqdR2JZnKn1nUnMMxMmLngiMk88IIdM4ZiSZgR34GM0kfslFQcxsNd0Oq+9rGPZsbJxx3vA
OJNJOxHCfsJ9NVAGWpQwXjN8FAIZJ+6ZmagXMDKTv7bc/gW5LVP+sj14y/CtLe1nzyfGSLN+kmuM
Q7/KN6zWHhBpfqUWfFZISwjMYp0dlrEtWg/NoFNh8bgXZA9zEunfahcFUmZJhIF9vxFZiyaXDJLA
0K0tHjUXSQ5c8OwiSJmgTrAPbkVFnCzmsYrHOwaW7dTIb1IQR5l532Qd/2wXPh6vNn4xQvo+DYa5
8WRRnIJHHTGaA8372+xrWTh5RYvyytRXMOCgmeow+oQTr/kjxVbPB3aWFfSlnH2oIH83TzLmIhbZ
BrTPZ8NeXsSEBbYY8O2lBfvnXJBkmWFB9zReEn9meg64l+4uQqTRlJ9+owc3odR5vI7omRkGIdGM
drql/Rx0ynPXw5FoktoQMsNF7GwYn95kEibrMtWwawYpNVl2M4VWaLZcFplOxFVPbulDkmvXsYuc
g0wHqlvMHF6A1NkwcLsTkssAfYH/GQ+MvJLgxvFv7VOVNeMEY+gAujywm+CvZaOmS3WNz0gQUtDP
2bXp+q8azHduGeB20LPos73RyUZ61IT905AuLlJQRmH6bpnR/MwGPaK/2vlVGmAFb6GI6A5JI8KY
NwGLyWM16VbIFQ+XivDwoTK/CXeaDtbYogZKc++6BPm9c+r2WqTQjIp0rZduDdRckCoPGibsmv6D
PGlsdVPwJj3dODdms2wnk1zTAC3SovftZrCBDVRwLbLe+kgTdmSx1tkEPjI8GYf6RKIdDi4ZfMMJ
vWyRYD/BSTW3C4khW1a5k+8DscUe4I/yDTXXOjHr3b9W/hr/JOW3oX/S+GJldQJT1/8k7nbr2S0o
qajD6nFd5HDFTX4MuMmWTY4WsgwksZeWKg00Vi/DDEMHqMtc0GTGWe5vzIybSQbyG9N+42ywCA30
gUi1FsH377/q/zfY/JXBxjf/4Wca/uh//NtX1ae9vPwov/7j3//3//jP//pf/xODDVkMfzDYqP/s
7wYbk8gEC/+MbgQ6ajSXp+DvBhvvb67vIfx2+dn7DpO1/2uwcf6mmw4uGtu0fNM3TJ6Nvxts9L8h
V3Ss/8cMBv5mf3QYINNieY/2nL+A6Xp/8pN4Beh4G0csikMXWzyvYNBtiE9AvYKUKqU/LT+IxAkT
tHxj3j4axnyefEp23feheU/vqVcdxsWBqWmeoGNf6MlqZI/lcwTE6B8+XYpPGdfVv1GKPWIA78V/
/Ps/vTDocXVW+DZDIpRY+p+0/7VrNQ6AezD3HrUEcoesAUhWPbZ2fJ1Iu7GXx97T9v/6mxr8FP70
CfGzw3xhurYekOLzp9cUNgs1aArh0QR0TrxMWKCcq61zDDqCmRoTfQjr4jtc+rBhajE85IX15B9c
i9Xokm563a3ZlVfVX3wYhrIF/MEbop4pHijAi16AEetPf6+xE04nQRlv4QpsJZCuMtYuFbRhgc4Z
38xCj68hgp98+y9MSL8fij9/a5OgYRfXGAYV5Qz7RxOGA6uPNDbZbQXCXJSqB8CaK4w818HXGelH
iU0XXG5kE21ckvLg+kPPT+1s5xAbAGor+QJ26ADvyZBNiptPm55N092YJTDH5b1Gxj+8jK54yMCj
WHH6WDJ8o4s1n5m5rzrpw0+PNpWrrwPBNFE3oOrzBGcZVwU+XbwGevCSEseZ+8naHejXWE6Oi/fi
S2fXw0b1RyJtXPT1cBRxh+xK6SqcTChq54X//N74CDTbk+joEpza+XREcwC9hLPbn/Z4dZnz1/wJ
+kSgUIfnebjzl3u18bW6ZkRLK6Ffu/JnLEipHZsWfYEkIH6k82wANKz673/xjLr/9DC4+IT0AA8f
r7Cy3v3xJ5KZumkUXK/b0b3L/FAkoRHfu/GELh66pNaFXhSinSlM1BMrUHLiJUnW8tWFlRlsYOSh
3ol7qH0r+WIs6BaeFeiETf2PLljRrmCPZ1+NRZtcJIM0cSJWN1kdmkMY2NfgmCvA3q2E/rnsigye
FMXXSCcYty0Bu8XGbLZz+S2yL2mKiHfakH/kyquiZblrjaBwM33K04fCXI/OVS9/wm7s4V036jvC
e+o17E3bojo00BG6LagN2ztEuIz7razOZraROslqOwNEU7buy50bb6opZCOT1I+DT0rewYakod+6
dN0kh6G+VhXK2x2GvqjbBGIbgRFqQpuWWaeiXpn+c5MCDdyZ3VFvwK7LUwfsIEAGfmygabDZ8PEY
DBsv3ZNyvmrwn9skK661CJYa6LDbjGxPkD+1a9MrD13aXGCnzcG9W77Rzc/JU5weFj4l8mBSg8wM
pgpLc55rc62hYRopJhk5GdNND7b5eJHdyR23ls2cZS0+yZQevL86Sox/ugXU4xNQVzJT4IrS1f//
Dzk8c5wg1y/8fKs7BI29edNTgIAYnhzxK6vU0lbusvAyoZ6WDwxu8H+Z69Rk+BiLO+OF62LmuxG6
pCs5d5BftbbFPu/FpYLS5qdKG8O5NbdUoihnYDCNa2N6cw2TLJkvXOVr02J1Ojy2ZRyC0YXMrIdS
WPuahh1ZPt5kbWPxvM7Fl45CS/YsEIsvjx6ypHNd8jyMDCq/aSdpxMaiwiOIKmur5awOdmX37MCl
k6Fu7zW0GFV8y/oPhJy6fjGr21w+ad5jUACn2rOQJb0QiuXQYRsKfYgONINDcWUIwygwhD1jK8Eq
EVkmEaYTAlMreLSCC5G5vtjXzh7359K+6P2TLd/s/NpBpXeQNHvOm5X+7PHpzShuJw++SrUgngJl
xdoyhf6oiZ3TfZtRxzdR/Bc/XouYpz/eFMx/A9+kzMQ1R+Hwpzs+9ZMscbyy3Lba8mMuRbfxGhP3
V2UZGBBwL0ZNWxztVOP5KwmF5tgjPFVpT4FSGlKezaS+6f38EAzBhxdB1u4QtEWOOexdazg6IvpZ
jNHZMeuO7JNS+Rt+Tunob2DYZ7s+EehBQTNNyFaqTMa7oTI+NF8DaKUll399ElIk/fm+pqYi1Yzy
CMuwxbX9p2c542i20xSYN7LhlguiHGEHBWwP8LSGwp7Irxs+SxPwdTrqtLkzlo4xGpAQuMx83OY4
zhlq8Zqjv3E+YezmUGTsDy0xHnRBkE7kfcwT8BKvXOaV1vbDuh0QZWn5IYm9R82ewJUY0EMq7RBk
QKgDa9mRPGJsY8bsIve30nyvYmh0jlv3oNKA/lYlbxQpNUVGh1KU+zYzNk4L+PRSABHGFMv2pog1
BB/1nonq8yLIvPOddkNSOjxeK6NXts/NzBuF3AeqGTMA5oic2ToZSeBiynMySX4eZUfU1bDC1Pes
l/kmM/OIplUNVxDdVC2/pa9oFSuWaWwPp/QgWggcHahilp9EBhDL4HRRSDi7Rn74Ps+S5qM2SezV
ROOHZdEEq4CNGHCj6WZqunn0mxL/QqAVp17NGP3UcJ4liEx+Bhppg+ZHqfKvTN3P7vh3w1p2ydkP
/DVqLvMxKhzz0TH9Fzd2832L7gTs50iWY1kxZUTkA10XfY7QOq5rGy1rpjl8rM506HXNPXIIbWnk
/VuG6+RxQno1GNa5Wibk/05nrQiyYq2ObnsDvfUaWxgWwcQzXOzEm1UK5LDWcOknq2HrXPd3b2n7
tZn0wa5tE/iaWX5NTP0ltgrjA/Cbc+YntIq9eDjasOcMq0M7ro/r31vC37+aB1PDNTglZy0T1CV9
+lXN2bDVSAn56PNMHopoUFY0J92aLHrOmf978hR/jdmAg7tJiRqMUSV55tSeSVB6ZW8YbbNBcGHU
yQ/pS8DODJ0ZSCRy0zuutoV00q79IF/jRwB/7flsc6YMvndX7qou+Iza0TsEXY3dMd+KJgt2BrlK
hGQd7ZLWvUwEIgbxpOKOO2x+vOMWquM5OcaugE8kC25f52MpbCTVZba3+uTF1qUME9imq0pWd2ck
LB3lEzIvrwt21sSsq3big1M58/r3cKIEnFqQOQw+JwB7EX+gT+g3MbPKFTrEHn1SGey0tGLNSik5
JiS+FBQeVYQfYo5u9ozdB3TNKrWHN8HmqNIRLsLHeJ3wdW4IrK/WnYO2RutPMA/PU8H9iTZqneWo
2BPJ1CFyrlrtNesqFsiEliDYDjX6cS378vxhAj2bMUqYLKByX+1QMp21EBaZebdPDWIzzcL4JfXR
2GXjcB5KVVYUgBsRzRqbgocNoJHTHYvZfISNn3JHDeXJUKsmR1i8G77NYdPk8XX2cPgkIFfDyHSo
5PXyo+PndArQUB6LfBQI5bTyqa5hZA39JRg5fth68krapbMGIfU521l+INqe/NJFO9asWOHPGZu8
D7S1Lj2iVLXX0pxwsLEhwUxkr8eMy7Niz7SLovHedJJIyDJsPcoel9mClcJxWxai2gO5jQeuDAhl
+8RS2WqR6LcpFM0V8VjU5F2OPC63N92AQL0u0RiUcfvmOyTRIJc+cV4bG8P3lca8DKu44Nq0njNM
OAzK30aCJqmjgMx92TnASBN0WVdieasn+8TmEgRJSeLEwGCus14j4uOVBVax0oTcOvmQ7dhq52nu
7pBRWLxZNTPeBaadx1eC6HOia2YOyUlIwfSTCjBrmtBg07T0zbEFOrA1oyLMNIACTd846yKaRuKZ
V1pJmFGCjaHzjWw7N1DmbHqKMGu7HzGOrVXTShwjJt9l4nlm1L8gvsSkluB4IYGhB2c79AiNxWmJ
MHyZrRxD3WfCKwMTw05nQw9zBfN4Lti4fw6I9UGB2JNO0VONZm53wPm7twPtnQSfPJwrSvRuElTJ
+AzS5pClv/+EBUozCuxxQgHIPf5SJS9zg91Jm2byC73pjWMb/yG0hzC1DCuktduaI6I6DSYxALF2
hy3ukDIl38Xz8EJJQoDLDPsZ/RQ+3B4eq0tOIwDiYRPXLQhwG2TUVHknC8VtbCIAXRaByEeatwD/
koZqHdwxRzIAgQNLfI41k3Wxa5tPrDS+FVI6e0adm2YS0UHL443Ou8DpXx2E1bDgqIRYl73xHI3m
VtfGhGfz05GxFgpvueluFG3ohUp4Qt27RBix7VsbmMNdS5Kf6GAAYlI6Ju5ER6HRQrJc5WMnbLjr
XW+djXA9CMCmc0xLptK5N4Zljc9UlOQIIDLFErdF74bi1iM+t4lxPXtcGgFiJ0WNU8Z4tifLqrSI
sIHDitIr3rR+e3FwGGlaKtYF7ytimNzZDOYLURr9gal1t7X8ZlfFfbXCNhYdknF0WbCsIqFbD3Yc
Wes5M5zQm8WwmmILqwb3L40nigb3bJT1AimTJVii+frOt6PvHXIcNWsN9lYK9iz50o1CeyLIie6F
jxWAlnbM6RevhTN6hGQG7kkW6SnzLXKf2/kwFyBgo24xjojIDYVOImhqNJJT738G0s7Pcb5Ep/7T
pQY5a2gPz79/RZ2Nl0V7FA6W4UTvPU79DTY9TJ2Yto9Ogwxn1JvNKF1MooF2RzzenXAnPye5qR+K
uvMuv7/klKuXuB07KKBCW8mCUTrnhHpU+vKhV19+/+r3lzaD1KojqrWW19YWAEyR9P5CM2roKqvc
3fSYDE5TFy8hZBei6XOo172Ox5k6aK83EXGhMkvPVcdyfLYvZirM0K4kqM7aA9vXAD9HqctxJqvy
mMw0v/m4ROy+2mVjtiXQNNveuGleg572gq2TsFktK2CQq4wr9yFRXwpd7Mw8rs9JCW9hbONx504t
C3+3OdX6SEca1P46jrPuyj+UMLJgRPfRB2sNwsiaoEV4klJTpCVwhfbQAWjwgqeqj7UHr0lOmUY2
pl7nP4ZApTeJxFvNDKb22WSgLOb1JLmreK5ycsenoB3f/bi5GVazwcBrwu+rWAAGxYmIPZZ3eovw
GYfoLU4cKDbNZDwwfO8vnEZs7BvIZxJ2Tk3NA1YA3B7pA3iEB++j4DMgSSqINrPGUR1MBHdDUDmW
lUTZNjqfs0gmJIfdcvXKAQE+PvCVKVIQEbmHlpREhkDGOdVSwf3toNgFtslJq7Ganr0qCx02h0Sz
aGc6uuXsNTaKjoLooLxbLqW08ZAn5nya+xwhlNHdENWeMdFTfk3aRwkUZT/I2H8oG+E95J5e7bPM
+j7Id2eB2kBryUPSNCc+JDDnWubcK2MWWGK4IgVwz9yxu+ehlzzjMNZTpx3CUjbjEzjxZwH92y0Q
0ns9E5Mhiu1txlWQEmSHnCK4VFZ3l+0SHypGYpT9UAYyJRa3UY1bSj6eKiF5MDIdkymCi4Gud4ZK
50XxQrCA/sq6CyF68p19UwxjPd1r8qqxgICjYex6JWGnBts5uPFNMC5xIIOwnfUfAhVnocu3Za66
zTCsNH16DJQ8XkcnPynBvBWdJiWgX1DSJ0V56EyLvWnU0ZxPW2Mi6QzaS4OMCSH+iCKfl33totAX
Sqq/KNG+h3p/UTL+SQn6I7f8wplSb/AMtstNoAcMGKF0GThCr/Y9UGfTOcEjAIfvLNv23YRWv2on
B00UqbQ0qW/LKBrGUSyPF2U6iN59HAhRM4PIU6YE3NEMoCTxh+w/ptEik7fQmo0YG85Lu/81YzhU
Jgcbt4NQrodOvnuwRJQZIla2iMhMb4EyShg4JkacE3ZrxmstL8/myJJTmSsqdqJC2S0sYzrr+C8W
ZcRIEBf3ODMapWJSVg0zn14bZd6okv4x5rPqGjgcCDc+KFCV2QMf/Tsl35EHxWf5NB6B76JVeCtw
iXBWs9fGN1IN/WtsynOFnyTBV8ICbZ3OWCvsGMOJ2974aTLzmnXSANjicg/RVGzLusOsomwrWqw/
DfhYBvwsi1FTNuBwSZXVpVGmF5wJmxwXzO9v7SljjFcSXNREqwVuLuZW9TdSNhpd+Wns4WzgqIBG
2PxavhLLwHaTIT7uW+c4UeUvOHNcLNf4dKQy7JCfeyMaAHFB8RLj6Mlw9rjK4kNILxNNzka8P6lD
PZVpX4MyBZXlD+pf1Ot4hfAMZSyw4Bq8mA7YykZC3AKxjpCaqI/l2TKUE7H42SsbEik/G8vRvvD4
aOtCWZWy5aeJc4kdy0c32U+Ik8OhQ6dUNt2r5eS3RpmeStxPk7JBleP0YevVGXXEeBQ4pTQK/1WW
fpJFe4twUmFN2VvKWsXOeqRp+GkbAK9I8sQikYg3jCfJalLWLKzKX45p8yK7NfomInBwcc24uXTl
6sLdFeDyyiy+i0MTrqFrcfGBlU8znjDI5hvfjPyVi1usVrYxTxnIdGUlY2KxX9rlo1Ams8F4CoKa
oAf8nJQshTKjBY5/EviKE+VSw622LPdCmdfU92uUm82nVDO7vZ5LA5+5+7Mu1b72tVU2uB4/nKaM
cRoOOa+bzn4z8gT2wQt5ulfNtR+x3jw7yly3KJsdAt5jhe/Oxn+X4cOr8OMNgtewURY9gVevKIjm
Bu/zVHF7JyXm+gpfH5a2m6GMfggCsMMiOO7Q2OBpeG3wBJouZbMyCY70FERkuKemt0PLQLQ4FJQ3
Cd7CFo+hrcyGtbIdAmlLlQ1xKVrSjJVXF4ei1bthLxES4lyclIVxFSk7YyqZsablN6bqUCbEhyEo
LX2fY0MixpR6K5HPsijgPt1R2w5rR1knoWLxz7Cx7ChbZYO/Mvhv9s4kOXIly7IrQhYAVQCKGlrP
3tjTOYGQThJ932OYoxrkAmoHtbiU2kMdZWaKuNO/OCXnJfElIv4PCTczNKpP37v3XG20nHFc+jgv
MxyYbGslUqUEfoJ9M2qTJsPb8wHXZkiQDeX8BzBjrFDDyO8nLHxkbg088X5i5INMItExekQwaVMo
7lBP20Rd/KJm5F7ig8ZvhZM015ZS0MUvnmm8W7HdbkIIHitSdDGgMpYwcKSS78VDiEe112bVJMK2
amv/qjay+jhaW21t9ctNOHXAdMGVegb5c64R5vRVbDRX2hirLbI2XlmWxO002/RpGM2jB1MrfJL7
VBtsc/WQfxpuy+X186IHAk1OWx2VA5K8T8OLFpo4wxTSelgjHPQluzh0fSz67RlnKO1Hm9LNHM6X
pr1g9k7EtYK9gXc5S/Y2DixO/QxLHHNaO7FzWmgr8aJNxcWnuxiXMW7jGddxztJU4EKukP+5Kc0O
w3tyx/nZw62M5gyDgPlc4GJ2hkueevCz5q0svQSz73NcmLdJMVyneKAlXmgXT7RTGNbKSjFlM9yx
UMWFKcSpQBupF22pFsSMpRholah/9iJj3cJ8jVAafE3wWCyHpgXtKrUvDr+VNm2nuLc7m4O1Qy6d
ga+bbJ73RBu9e2rGNm0RDne0D4PoQxXlE6/pSuARH7RZPBqLJxudEcYXFO7y2cVVLrrq6CAgXnkD
QLcGFT5UYXHw8aIjc0xwphuL/9wqbv+uwLVeaPu60Eb20J9eB5ztjra429rsPg3Y3qG0EnyLE17U
9Mz0ACZEp2wGgHUyXPMN7vl6X9ItIDBii2wSuxhHk7Bq32Ci3aNgOoVnheKUMIo4xF5r3nrapN/i
QF/Tv3808O9Xxh0coWUDRZvJGw5/lLCafO2+EEzIPdMYABqOGCm3FXSAVmMCCg0MkJADYAKBEMjo
cvpQBRyvfo6x9jSTXWnK1dmEAJ3QWHRTGUgC2slbQkfmYNqqQD5gB0TXRQPWRpBuJBTSY1rRkyFC
b4yZ1KAdOs6jeTNDQmghInRjcD6BDdimFYZCcnEFR6/cW/vJSd62+xJMUx35jG8VlVdTg1cju5r+
3rQbnGHFAqAOgXqVM0HQkSDYq20WYs2WjxGSQwbRoYLsUMAcXKNvGdDsUNdo/ENAi3s9E/WzsmBD
SBgRnYZFKI2NgLx5TGI4EvAkGrgSUZvNK5cMNQDGuF6rob0weRwiaBQTVAqXky07T3gDQr7f5xoh
Ih/QiNhXkiPPxpLMMzyyKjN33ljxfG9r/IVCZS6D4OAOmbFRtnUXsuWvDZgZLS6fra8xGrMGajiA
NTRgYwhaVO9etKvj6b1Iohtpdid6PRk0nKPTmA5XAzuWAtglPM3VUl/W9WmrwR49hA+UtfCny+Ah
wMqzMpmNK2+8SwOOuk47juvRE89AdOQaSCT2eUP6zBXC0yquBtgKiPuq7JSXIFwPw4zHuh4fyr59
9Eww1VkAjs2eir0xVqCoDTTLaGHGbWmAQW+QfMM3ERp0ojTyJHysNADFhYRSOupCcf5mRjHcerBS
9A0LBpqFmpzukwUeEo87WT89GCsNvQripyAbEsjLKYJWIjwWiXI21IAWC1KLA7HFh9wykzq8T0zm
yAEJcbmggveh2Gx5Gn8E4U8J/wV+FoFIhoTc1O07jYipQ2gXDGwZeezoYY0bCU2m8JqQFdJD4ldS
tUkLdS4ZJWtvMc4QmmLhBEuzaEBNO9Unk5d+DMGEiL9BAurkGPLzt2WQj6m/z0tFL8fUpD07PDXS
6I6YhlezPsB3unVh5DSwcjyYOfixEQ1hSIHhh69Fg3ViCDupDw5m1NAdKd8NxJBrpXE8XjvfiylJ
ViONdY9awHAVbn4YPojZhjX+ots6oLjxq/kexWCdIqelHmnGmva/Z1Nu+jz2JtNvZsibBmZQi7ML
ghB4Eyzz7YsDWSjRiKGkeMvFfLQ90FYDyPWqbzvOzf2VVvOvUzhFEl5Rn/UkQEP1mJK7Hp5RNAA2
4nIiq/Xog83uedaLe0TLTNqgIY2qoZQzjh4Q1lOBKdVof8yttxEoXYjNYtfqHYwJDfPgEdZSNg60
tA3xauQd4YqEUEFlMjSeadScJnhNiz+cohb9SDiMneTi3PUgXPUcyyZATyGR3+t0XjIU8RWOAfsH
zj9x0emAnCw+ySSGSKDJ16ZGSDnQCDBmTw5EpO4Gx/x5aplnLtypATk7ipdnZxoSRlXVXeQzbM40
rCrW2CpEd5TfpvsaTs05oTovDkatfRfQeEc/+kQxcZ/4VsN66Fjr0CaXAUdDWAJYXzQ0q9b4rECD
tNq5OZIgdZsvFb0kNwbpkeY/FfQt6HcfvcZx2RrMhdXtpO3MC9xm/SoQ/rAVIa/+TCffsMEfGBrx
NQ1cCQ390gr6bttrFNhSy7dBhoShgaxoik2goWElVeHK1yCxKkRlOIMWEzDGZlhji4aOSehjyJhh
XqQNvLDWo7nMQ7yKoZWBHS9WhQaYOc1wO6bBD5cCEXXodDO3zVs/sQM7snucsj2KmeclzjHyaTwa
rdMLEs1d2v0piyn95FHD1EQDVs3ijE5iHz7negG6lkNfQ49l7fmy/THRaDZPQ9qUANdmw21zNMDN
geRmj9Z2jPlDzdY5OmVvXIbKvncbiy0BDlykgXAZZDgHQlyTBE+QxfHfl2O9Y+lih81A2GiwHFOf
87bgq/dRWu2XQZxUYQCwl13FLV2Qj7LrDwZvzZYF2yB3kPk/Ua5RKrnJkO0khDtwpD/CRSPvYN91
Ndw5Q94XRNlNEd2dFJ1MnN6LuDqaNv5I34k5VJizWtGgOEZW+NiQGtVr5N4cLk813HMak9Zb3+l4
BcWNDiwsmaPaL05F1g2j6jrxySyoboMmDneMcVYqxZ2GnvXU7dvsxLMjUICmfVtlkb/Oy+IInOQY
Egi09dLpOsGNb2YVgUyABbuIDcht2dDDJpu3rQwQ4VrYCEaP1EMnaVDGJj8tYjXoVqiLAoMJpKVd
poGGJmTDViMOG1iHJczDgBBTuuTU/DU8ROySxXnh/chjHKjMw8/mFDEFBMX2E6UIU3Hw09diZtiV
W+FuQlvR+dkGX522ElAnFBjnMKZqSKPGNY4N4EY3e4W7CIRUIx05PuVbxnBYJ+PTuqKeKKcn1wQD
if34yd/HZiHWOWLhHt4YmnjrpBktzrB2/JZClHQ1WnJGccxzGsJZLpNNqwGUw4BggkYtD6XGUw4a
VOkvvGPmUm0rHJ97+hZv0vE/lNgWmnI5L4wsSjKEV+Qhh1ulDrNlXVBD4TbVlMypKbhJDdvtkl2a
BqoIQAN5fTWT9LsqIzO/cWK5LwFGIQDhtQHGOQLlrDSdEyjbtQ+ucwbbuWh+J5lB18hQL5AMtDu8
ueLYVE1zOpW4qqP5JQEDmmoeqKXJoDYULU+zQitNDe01PzTWJNGl6mzdFDQRZGnOqCaOChZb0cS3
nmaR2hNCcOBwksNijmEPDwPan9B4SRoyWDxNNB1Bm5ZaRR0COy019RR7w53jw0EFbiYubNCohB/E
7A9QFHIJ03hpqUNzy9+UcnqBI3gVJ91wNfTBBhXmfDqXV7gI8THpKBdLvkCO+UCs/GpoXmsTQ25d
QLgyvko10bXXbNdYIk0eHEh9UZX8sEDcobRH1NDZLzMSCTUw0kzJHD9AzriAPHVsuYHnMhPXZgIv
uaOmGkHNKpCzynfDTWjmwGFU8GKFEGtdTahN5+CsCWuK1VcxlxBszWFZG7O9nmMaEw5milnzbpt3
H/htpym4MThcMujvWkNtLQy2Prjc1mqfSuw6SfO2eN5dUYI3sZDxp2B2S83bLTV5d3G9W+z1ryqx
n4SoD16EkAPJxLJC0uatrcTr9oYxn1oeWj8bHR8zINg8dH4D4GXKWO6jdpVU8w0i5BXOnHg7FXDL
wAXbRnyHX9hgfvnhye6mC4kNkvCbscsFmADw0EMeZmE6SMC0hzr3rk1sl3g9MjpP7QCLpbvCgr8S
gIxTTTSONdt40pTjRTUcwzWsz1oQHY5LdtqBWjxDljdtWZKq1WB3w1lV2Twtn/81bvqF16i8qhI3
o6BLaW+1afejMi+GPHgLhygm93lo90XSfFRTQ15Q7O/tMETFibsv8vDY+PzSBeZ5UnjPydK0J5+e
6LmlaEYDSO+4jI8o5YE6iOnSXzr3JOhDAID4yLddnX9wqp0u+1QS/lMNB/QqFoGDNAsCNbXnM3vo
p5W8Y5PjIB2eqSJ4wOFmbXDjQUpScXjaYalcSyT/fliOwCr9FwWc7BBGqBV8cDVjw1wSwMODFIl9
cx/nuHcAYxdbr8zqPZSG91bTK3oru1+myj3rqxTQZ0zmN2nrTIBd/B7umM/k3kwxiCml0MGl/l2L
ZGUuCvK3aEMQ74o/NXPyG0Uw0WIX3cbtnWXrI2veOPIwmNEp0TrcyrJeiB50wA8PSXKoJaGxJQXH
6LDmxR+Ji9xPZTe+uzGc+TTMzbMAfBMEY/MAVPnEisyV6FBVjGSF7KoYB7mceQtcp7EOfe48dglJ
xqWvgceVBURe1dbRILnQDOtdnVfyfmk7OErTHfGF09ZlW9aQkoqpT3OcjVCsplG8OTlVgp1HIA8Y
ZhG0aOJ2wQl0GAgUpKzPsochnxCZ5N0dRm/nAM3Ju0MQels2bb0n1U6dzhQJBYq2e0aCVNal/aSc
xLxkgb4AvJGuicWmn4+cLig5yRf1a5HNFGAMfbaO9LS8sX5m0HoDhqiiiU7kUOU9ki5LHl/PaLAt
Kq6au1xWAZk1dkwzS2o4Ps3+cyz1m2qQ4xkPF71ehotrMz2zHQooF9czytXhQcW5fZI2DmM/l5As
lD7TcJg53d3ROEvQTxfeZhmwaefmtBNmE+09ldrneQj7C1nkbA3Gs6zoWqtEJVcGKjvHoorRk21r
AcqCgI6x/PTQtOnFsIhxG3a2uw+XanjsDJ8Sv+3VJmPAu1la/D8tgcwWUMAffa1jdg0/3Leht8Eq
Yd/PAyZ5xSl8gGe86gmiWcpxRh8yjZe1AZRsaJONHRnZIWIHu0uCwEFq59xklSq2tWfV90Xfkw3J
NGEjQqRCkrt+puL6uhUYP4PZJkTJiM3zLEEWKmCCCDE1VxK77mYexYfnDhIgEKfIJNx7taDLFWEA
9EbexcQo8E72/bNHjUob1cU5p7J7I8b2lbu1dWXUcbo2jP7WFH5zVdNuNCi3r8pBUm+V+SXqD33c
m0vi5fDG1LKwt62qysPisULQ7IgPHISJYsc5dj4lD9EE4yEFBCMW8TbjAHyO4+WqnXnWlwkwc1wg
I52MNr4RPMOtg/xhYTe58ab+A+pOfDrgz+uy2DlZyrJjQ8iaQw9QgBdzk5px++RG09NY92LjJyxI
UZDRDWsmnuCiMM+M/FNO62wJogF40PLb5pJ3dWDrWoVTJM4XtGojnY01GNL4pJr6zWAI58old2/X
8tWMvCRmJlRUztTAq9ipflYWeJSPsVPbOe6WAxS25RCHaEWxixsS1ZHZU14OHgI61TdXqTTF2RyY
yRpJR7AdJTtGjhTvkicKPRg/yh/EcOzNZFqZxGaVpEwNiHCR/4SbpjO9yyI8ieMAqbqjgn2RawF4
jXqKLOFwZ0jDRAJUvPlSvYIrHO4q8AUnzMdX6ehaK3MgZjaLtHERQZxHcs4qx+B9bzrEBsOpYGsA
3b4iMDu4nQl/Plv6Hw3jQ98cNWQ1O/FLeBt21RbnGV4is6EyNCzaJeBmd13b9WgAaVgWUWz9GAP0
Ayi19twunwCN+UerelowffgmzP6a8dqV4S/5BbL0jlGnj9FxOTjlck4YS7KmE1Zd0jI74L81NxGd
Ok6hgjYj1P0eisMwxsmNzPvkZg5KBLEWp63PfwYKLDgUQfZuVC5BlX5cnaJ3eLS8EtCaqu+m1Dfu
F8tLL8cmfVM3S7AUd2S3t7ecl5Q15iSMkKNcD+/ezIgKB8kmGOWl4WKIkHN47rjBsB/s+b1oY2eP
TqNaG17hX9fj4l8vrlkjgqJV3qXFvFdL0K6d1PCvVY54xi+C/rR2aphCProLT06XGY9YW3QDTQ0E
YWsX8Uog0l1gpjaaXyt47CCv00zDrfb5t+GllbmPYeN2xzn2qwt7qh4xPQNzVeLJTYxlE3Wji2dD
yCc/gxpFbnELtQ3ec47oLcFwPgBIFaU4NEESbxgbhkCMGvUIyKJcN0EgICSRslrmBQG8JEJdZ/a5
3yMxiuYmWy9wFeoBmF5mGDY5chHB0PO0YH6+K2kRraY6IxLXi34KBUJ5tCp5jvfD3UF9KfgHeGxX
BYsV3ZvqxSDtamWfhnPMEYMk496a5DqDGeGH6GmsRJJAStezh/m0oklCyVz1p621nEr97mH+3/U+
yi2fmyXE9ViPN4XDA2a5NG7yKH8osckSzmBey9Qz9gs2ENq2HboV3WmhnV33xMmYBt07O1kOhMBS
YdcWw8NsJjjGA1xv1g9lckUb9dpKNNCNULVtXz2OE40WNeHEVSlVq9mHByc+ixbCohJQI+t4RFAj
2/4Yp/Ki8gKUXUiHxqsgX64wgtxFGbEVgYm5M7jPgIbmw3Qbu95LbXKSq6wStOqNOYcvYeAwgsUs
UM/1I5JdYMLOdWYmj6kk6Aot08MIL65juqwzFJ485d8ZGVp8GA0/O4emt2FMOzmTKukl6SET5Tl5
APdDzoAGgvZ1Jt5n8AB8l6p9pnFlnQV2V60tp0PDUgYvgI0v5gR4QCLsYu0P7Rsb2lsgIfrQqjgJ
mYMQjbcuJvpX9B/s1aTSW6P1bxZDHRIMUKs6xvzehGyYpmrXeKSRakYMhJppJeiQc444wO+5q+hJ
bKpo+Ejg6zoyQyrmESGY1thUavHRD+ZrXeOJNHmaOqu5NGiId61HR51SOUlwa3MTwR7a5LemBSAj
Ohb091atzB6czr5YqF3WrokSOc7/Q5L+/w2F3xkKfdTo/+O/ArH+MBT+33/7t3//1//97//nf/3m
JtT/n/90E3rev1iezTRd4fgymTXivPovN6H4F9MxhUAz63i27TrEzBRkvkT46P7FlZ4j6Vva2jjn
WhgA/tNNyJ9HR5bBgBQu0irivP5bcV1/aO/9T4cB/0Zkl3CdL9r7wvH8lqQsuZUuJ390OND+HXSI
NkHDte/xKobuhzRac0/VhN3KmYkVxHcQCsI06l5d+YgC1+7ovg+9SM4a7SFIcNUTDz5ukcueGk71
wxVoPC1vyLapEdg7RuUgh/CareZgSFduWD4SZnfRRxUlct/CoyL+A+QyiOvePpGvSp8BYmTBqyKn
fEPJaCCMoQ+cUU5HwxitS0knOSDXHesLTSqLRBK0zO4dFcL4TfyPZX41Z7g+7lzbk4yDBDZgodOB
frHeINlz+HW+2IYC/3XuVzdQvRiGds4Pzq+cBJ2dL7pLqOdbpMLINme+Gnk1IZvkvsUHR/k/LofJ
pvnEmIUub4iZi6NWUnQW3gB8kdaCmKYOEOfCZ+phhc3gQlaRUseazlMZivfQtDjJEPs3C+uBBOF3
W9Fu95x96h5LYyjPSJ3cJKoC74n0Ps/RBxlqrGhQIDkIGBXsa7f7WdNCsEgKVd6ym7Md8PWMRbV/
lo52TFKE72wVb6ARPLX1dLnkUbFPIHck+SAZgJF0mTXuu28tr21MOHmsfKSy521aP9vVYOAG6s+E
wpdGBCv+oMR+DNIp0UnjAEL85LHzg3RLDEKA/9T0ciS2OkzWeHUeinVv0tb2OiztjS8v0lbtetO4
MyEwEGUoERjVNybR5Ae6sw5dzjua692unXAPTnP37prHhDSx0jsJ22wb5bQJZRi9pBa4Mse6/eWN
P/5pctXW3t/cOvrNsUx8ndLzfVt9fSCchsodtCgPRBkjJ41dlMhhdK2iEAZMUROqlqWPbrTgW6rO
fP96Iv+YwDZt+TOYnCMHwqTnJmtwr9WGCHKAiQpuwAQaCD6GsamJzwAd322H5ChTqz+navqP5f3n
9D/D9/KffoN+z381iKIlZX1ykfNgLEOvr9eJXx5qDl25VmFZyO+ZBM0tnZrBlYdG1S9+KW7ocxxi
farssoV84TG8rsZ5N2X1RzzJcDOBaKhos4D+RANE8igaDVw5Rbsti3eU2Y8jOLG/X/U/HHCu7xG9
5UFBlVx1S3yxtJZR1aXDpOhuzNSRrvlsJMtH69F0dmJeS7N4dY2pXxXwMITJYK8kVsKPmvibK/fn
zfeUQ6MaH6fjmghgf79wcPaDvqvBXSHIc9e2q56o/W5Ayn33QZ9/0u+3iE9ybU8BHMGv8xk0+Ost
qoawcBa3w8eJ6dAoVLiGB4NwtnnmRH0xosKD464n13Z9CQWGb0NwD07M6GQWI8sGpK0UjgwKUCyR
UD/c9Te35M+VkdKLHcMWDpeDc9Lv1yLgAQqrqu+2C+k/c/sjKsW0zqu62qZwoOh+mWR1hx7Jvlj8
muUj6gjPsJaHQszvRnz2zbf56rDlAVH8hfEeHJ/7x51pyXZNg6Hptu5MNQtw0wzKl6l2n5YuZ6tz
gwMbUqf8dZWUL3//7D93VVYCEwyAK3T049e3KTbG0Sz6GAmsWJjedmW55hFecEbbywr2GZ5LuB+5
K77xeVtf4wddn8YdhYFlgyew2M9/vwP9JNu2ACOClg1741jvh75+CIvyyrOqXRARH7kN3fEUhN8V
+Vh3f//V1tdcvM9PdyV1iyvJFP00wP/yhHpQQVJoLM3WSsqrfuzvqpEMMgZis6+IUZdvUbzcBH7x
YBkEQNCmcoMjhrQH3HPIpZvdUtbffCX7K4GAr2TDAnEUBRVcBufLutZKjkM8rhASLPMGKDGtY7EV
CInMqXlG4vcswv4QdYhM4+nKNfoLYyaxGU8EgD/9FI8o/pBCDkN1J+KLkpRvPwPq1vWvc8s5TGZX
mTFhTm12HVe8AF3Vqfqbpe7PJeb33/Dltepg1wxByG/wwBHbhX/0yYbjTh++uX16qfp9geFzPNM2
sYRZgs3g94fHNXLgJvaCxTpsHlQ536hsObXXnewOI6mp5BufUm28ScTu9Hk2JlMfrImMy9elNbxm
C7by0Pzuif7HL8V+RM3lSmF7XxASDH26pIQGuQWeB1+73y8GnjkweymvV2dPN9gjD1lUPM2pd5SD
u26j/g7rzbaj81qj7pmKozFUT3+/Vv/wpONYpWbWoAmT5/33S2WWSZYzC9IoKcIUl/KpF9ZFy5Cq
mdrt3z/qn95pikzNsWD1d7yvGx0Sbd+sMaps47TSceYt58hCaeEdUgG4aqsx9g5ZPRAIRVeW7KUo
2sSKqvOb7/HneqpsgVNXWY5wpWV+eTz8xrLcKcGLLPzgaGEviw7hdOe7F4aab9yoee2kdzpE4u3v
n2v/8+e6nuU5fKj09P/+y6pSG0TlkJHebMPZefOq4jnHC8Ok0rzI+/rJKPOreaquxqDeJJvFA/Ml
k2dWZWuV2QGni5qeoBkxFWM+90ErC6lX82BPyMb+/j3/oAPppYYsUK6OVNJU4str2oPgNuuubrZB
6B8tObyGVvUEZJH4hmCFhxtpGnG/veUeQxMoKwKm+8ZEM4UKdLt07U/axJtCwEfxvaOV9q/x0Bjf
fUd9j76+4vJzO6SRzQb9pWgiiaisbUxlW5qJ93jLhDBvZsu+mC1cI1b1gDt7xnxdPjf5vAlib6Ox
lH+/TuKfljMpFesuJbPi7fn9frJ65D1kN95os/zZjIz5YIEhSGHi5Nbt9ThYAOxFzSy4aM/QCO1I
XrsKkUtBH4vXchmuQb45TKmJxxoSa1cDXiVbJVtPhoWWExzBkFxTCLnrmeM385aATnED1yDdL2a1
B8zkEVVpMoPZNKG3blDcTfZCYqYTiM3ff+ufi5evCCNwqA35nZb48sqYqvAitLQWrjl571rOdFKG
jMp9xZhmZhQwGON3NZi+g7/fYXZel9IYOSfvjPxyddvRdgnnyyzaZW7GNIrphLO8hAS9GoUYqUXQ
7dnLeJ3bzrSx89bfKTs6X6oaXAuuwr//fufPe826xRcykVTaDg3Q3+91kiBImRgFbLNoOPeQzwdp
fJm2HPjiR+jll3PRclKjozaMsPWQ9xfTdJle5tAobLuldDLjpzn0IZWoK2d4j6D1rspkRMeUORga
qOaRnZ2nUOcmpj5d27xmteMwBRFrugz2ehQYM6Kf+bCcqLh7ivrpOPgKMxHzLw+50zQw3GZtMBcC
XRF33kfhVdVyiVAsMqAZ1bB26/QhGmE4Vt28MRANLiGpex4257Q5SfLkAUP68e+X7RPH8+tN9BiY
CYo4qlZ9rvy66S2JbYsywscWZUiaM3L0rMl8CHsXOoUkbNTAf1VXql65afjGAMs5oBS5Jjddzwb8
/+4G9B/fRlkCHgWtp8+GyC8LcJR3CfZAItSxDjGgUcB3K7gccdn1KBOT09Hq7PVSaY0W8babZcSd
MKju/e8XRVdqX6+JRL+pTJ/3iWPQ748StF0CA3GL4TVeUPhV0asnc8yv9Z5QjYdSopGtl2/e3z9Q
Uvx0QaPH9ShmBQdj/YL/8tOnCpClQ37VFkXLvdeQfO4S9CUmuhxI8QOUA64VH2bwGUY+k/YQ8RL9
tDp1JyYfJ1PmzIgvEWGH4jq1VPzNy25/fdn11+OoJfQ5g8xx+eWaOMRsJJ0CkJznuEwI0I398Cab
br0m2FcpLYURTgOtBnKRm1JsUjgNJBPsCEHeN2ZAQ3+4SmYnXWX1q7vkL+j2HzvS/TDJ2skqkS2I
UHHy99v4tSDnK3OCZdn3JGQwUFRfrih9jLYIia1tUwP/bJptgimUJ1D9nyxfPaqYGOVpU8yR/00V
/UcdwScrx/w8qPuWFN6XxTidjb7LyGfYdg40b9yX6MTs/Kl6Q+V2Peesx/T1EaIu1ktH0IBCXM4w
65VZ6pOEko2ktmBSi4aSlgfna3WJII922PzN/vjHOf/ze9oQwtioqcM/n8lfnrm+lpEz0inbgn+7
9tvhCqPGLhljAKQcoEtxxlwJeRfitBpHHmFXWOXFRVv1cM7cE879kB20dL9gn/2mfrDlHy+hpZvY
/IuNTZ9sf797dKSbEgQGouA2/SA11LrscW/AADIfiD+SpyNJkSvs+zsQZy/shyOGhibel20e71mm
SMLzWJQLcI6N2A8tOaVWXllrA4P2taT7mZC4e+a41VVQBY95FWXfXVyN6PuyjFBEWkqyFJlsTF+f
gj6rmQT2xrBtURsNFgBkx+BIjrZLelW8x5/xkRHvDVCgSfYkhJgkcDUXVlNjbc+C3YBUEe0aLkNM
nDi6YHBRh49nZdRvpJ3MG3An48HxI0b8KTaEalkPTd5vTIu4PylOBlG9EWXhn9Rd9uims7df8pws
P52MEIUjhUIdbePJ2k8ym9CeAeiZUnJO0T6fmOXkbeKcvjmGKZLr9GVMslJtzNo8ktLir0p/JCYP
8sbaC31zHyNfXCW0AoCtlIz5IrymkPHOa8KUNnAburUK4y0K6gPN1VOiUtqV2zg3prMkK29mkFvJ
9IfZWdikEYYb0YdjlA9EEqKrzYo3xzmi1gN5bOc7z05eLWubgCDYVXK5wxVxjcT1KUdoKRISEzrL
EuslwUIR9ADekD+2gmeii/1jNcGkQAJhMCLAro9GAk8ZszwksUQcVP6lHxjQGjq5bJyh2ND187f4
K4CBYhI1BJkTPtp3KlrzVZjTzSRBj08ZW5Ijp7OeYCCmxNFpbqvLCrnmxsXTvrKDsrlygD1UFBIr
O6TLGpjwTqUR8fVSd9iWsqt3dhudhHVIrBRSyVWdO/mO5gchWC4+AMueX/qFyx/Msjz7fHo64vew
wuAsGeKm2PVRi+DQwq7WOuPOC4v+6e+L6R9nQ5wVdD4VrSZ6kN4fG4Ax13PiAJLehoW4c0J5PzXe
K2SUZ23gmlz5hhHmxkvMDUeJcDZ+fvPxX48TfLzrwR8D4MQm6csvR56lTpRMs2bYGlmPk3MSFHCz
gxQx3OTeMU/gbTQYic+yYUmhgFXWrrKArXNgvfr7N/ns4/xeHfBNlElKiGXqYdqXxT2PF9yPbjZs
HX+OoQNuNRE6GAabtB5WdnzRhDEvDeOiIrkmXOrZnLeFUOIEWlYMS4PHyjhxgia9QeS6yvTj1Y9N
e1V28a6u2vIyblKCM308xvUU68Afi4fHJyrSc/DexyJ1cB4Y762rR0Gff7DC82X3PyI52fvPd3XM
O5ZmEYHRQQatcXbAcvvzMcJc0CxohcboiFSgv3T7PQTPGorKsI9HEx86WS4MBTKi1t3+ZJlMce2j
NbRGdVaXNTgkbGj70OP9ZRoff1PE/8OGJFnYbWCauqvpfqIMf9mQKGJmvxnHYUt2aLCVkIMLz7ks
3ZLH38FPY6sPP4nSg4Aanoz2B6BUbyt7F6/EUqsNorVMyekEtAlkrLEfv2n0Iun4s6ig+lFUYnxL
X1Ck/r4tRRZy8iCgIVQbtdgH7YgtIMhsXYUVEHnHdWO41xURY5eiIfIrtFE5uuOevKwRemS6i7ve
vLIDMV15FFOymbKLaUHsnVjp3u7rdj1pmDqy9xUHaEoEakBrqv27kWyRtS+ado9aullN9JyAynU7
IlurnUk1scJRKQ5znr7EWlhL8xFhc186a/2fVj4Tvi0a3IgYeboh2Vad5ZOe27Gm+PjzONO8zssp
p5yZZKjLtqLjQ5oHCHVtHEXHesj7glmZ3oKHPsmhDJPzkMwKzh7JFwgziFPYV2VZo5+hrMOAOO9o
HgW7IF14aFJj45nVeOli9YgiER2BbwGRMyqYNkraCDyKcZfpe2gZqLTskvRgHwh3VFIfQabYO/gq
LutUHkJP7OvAV+e2wAU1IynP+Dl5gzazTKb6ooRttK6mM7szKzyLKPb7Sj1oMwvYihKaQJvb66oa
ujMntt+WdmO6mXVe5OoNRyFhggvIpbrg99oJTZOfdePnd46dFbfAGdgg/Y07J9Zl6zsXUxXLK6ev
4m2Yl/fAzMRJzvnTazC+9RGEQJ8t7qR10PgAtMi2oY2QpS0y4AUyzE9msEo7Ut0xxfBxScN5s/DN
t8hpILJ32E3mMP6xRD+61JmvDdv5CfdmhgCDuq3v0KeU3GaiJGO1ZXdpDwzHOHOHLcI9fUgq62S5
DGXyCIbqlUZdcZ8NhMVlLfFMc/ecVulxgBfNUpRj4uZJMCGqIvdcI2gnEbn00Act83k0v1UzRtAx
RKsD2FOFvFRqsX96Q4JhKiJjSMnx/9F0Hkt241AS/SJG0Jvt87a83zBKXRJBDxKgAb9+zquZ2XRI
HepWPUPgmsyTD7U7q7VvTfduuNDr3oi2CADbY+5nzaOmG4mjGMWiXb0554DgrQsLhX6j+mTZcJ5+
m1u5qSYv+K7ciBiZqIAaU0osEItwL86NzlCQBq1UBpsfUF8eFqcFYwjpbSRMAys60zTxDRTivATJ
28RSdgl86yiQqVI0ddFa5GnyVq+UmUJINeFTgYt7X6bttkhuXKE8JIuBdcW21nre19HG8fxhFZRB
/lJP8XDuG/up6KLHNjD6s4H+ClD1Lg5z/h5Evk8Ms6kv5LoYQu8FYpH/WLbVVWRg322vTi+khnko
gch6SDsw6L0sNror5w2UlvAKDXc+97ezNc4CzDB9COuhrqZNEyPqYZlQn8vOol7al6a0Ppc4fYDG
wgcVKmxFyO4ocsyns3jxqh8sVFeoPZBXWid/WMKTjQ2eskhcOmJOpiT3P3nG3SlhmJWSpyY88nJo
38QRj8JnbUlzCNymwZGn9pAEUc6FZEt0y65uxl2SlcFjZ2aCGHjE+ZTEoxUDaomEdRdM7PmtElI6
agBwFSBy2uWDxb37NOCfLHz/pZvb8WaJvwf/mm+tycXoyhFHO3sRVTEdhO1cfHx1K8XL2AAHTm79
U38MkN3+/s5R9bu6xVZ7iskLCfdWihytiRivJBP7P51yP/KArMvFVA+TM6xaTuMnJAHHGC9g5MTT
GfsWYEvW9Efb5YSqh6MQqL0jyaGa3ypcqfBdtWJGJB49ECnbkiWLJFZ7fAJYt+8qE647nSn0Bu3h
txQzNL5TQSkITy/ewrNCc+CPzsFt9sZ36UaEIGHKE1+9hcmy0qeIJKJrprCwlSn6UL3gJBAd2eqR
V7/6jT4sIy/EXioiOATmsNxOM5KNvhOE7Rdtm4GrGOkePdkluP3Dz9PLiIHuIDonOJO2tEM+PGMO
i+uD02ThlQY0vLqFG1x/KDQC/PjXLNLzXRryj4yVwCkt7avSZAhkjeMcOw6MG+jPu5h6eetT4mH8
BAEFrounTJKfnVXTsPv97WATYGEQ0sPIbCDvlZn87Nt5DbAB50My3FFP1usQ9sjO537bZU4crZU+
6+mqMwq0grJyv0hKDD35NrPSmWulFEAz+J9MKXKhQZL44w5WsClSSLt8Ol7FcLVs5od6WaZVO97U
0Il87KIM6mGW7yEo+EfLwjSVwQtaUfkAxo0LDHIL2hF8zGozuj2IV2l9c4/tZzrMJWyD7US+E/qK
9DoX5yikF4rzBFP5NLY7+vLPNEbK6hfDpXMZa0jyCFcdyV6rONjbLrZTCy7Quakrijo2aH33GWhJ
mE3XnFrntTZYEBAtVev8VuabIHnmhsLmwaKy8Ip5y+yeqA2vAb6Vg3ggA+QnDp3jb4PijiMqxVtL
0yfjfY0zowVWfWtPqqJ7HUzjbJjH+EfSD6quHvcajytaGOFA6QgfK1IUY49qLVfqFmKe0QZbSFuM
AK2VOd6Im7brD3DZNnlatpdSpTCUCO/ymanu1UJBM6gLA7fykoz5xU26J32D/kxB2qEu/YHNeyYT
8oZssg5hbJznHG0slOdB76vJ9eioiILCOR+iwclJGH5KxvJgRn78Xqb+7YReB2nk7JN8IPQiKMWG
5c6wjUvYO2L65yp4XBmwUL8LzjINg5Xq8fIWLLw9Vx11uxwwfvxIT3MxQ1ZbuUlv7SaCpzd2Tue2
qAWAc2TKdaSJRKrkVdbNm87MN0DVZWVmNPF+hAC6bCLouzJZzRiv90WQBKhhmHbIdCQfHK4a8nic
cLOzXKoeaZBVJzymdn6Bqb6x+5zw+NHuyIPu3yusa0DBt8yEH+EDWiTJMM8hSYVwzwT/nKUgfbb0
A1Xc7GTr7pJeCojopLf31EQ9uSiF/x7Etbr/7SXjHQQuiiLgYTtWzcsu9n+GGvCLHSbHNOr+uguu
Y3VLRKP+YIE1fAvi+c5uRClpzw6HJtBsFShzjoL0qIT2t4yjgcvW5aZqUDshNBv2ZY7SdzBecSyK
5TJW0TpIouKJcPb33kbtCxIUJX/XxofaIuF4srOPTMF4kgH0KScN523vzOdJ4RstS2BuU/rZlh2S
c7ryPUZswlma8zM+WnwRpVnnA+4yLU3NN3fBYYGVIqm1tfXdP4qQIiRrB8oPrm+F1Q7OJxgo1rS7
orKvQ2S1zyYmytGCv9SWENiysjaH1vh/lZvXRyCcMAoxza6DaSCkY8Sh9dttRQlkbiTNgDFueUVO
CH+MVE5Kvu6Gxp198FTQv/3mEX8IOv23KQAvZUK4PZJycNXK1CLP0XdYSB9KEEqX3yfRNQGEZgjr
qj3jUNmL6TYp9kgutKai4AXepCECXqr/jkkEV3krwAMxi4g0f6atJ40dfnias+W5FVDJG6e679K8
4eR3d67rrJtEwjzLunk1xL11nEVoznEf8vCWKZyeaq9HI5m0spSVcQkWXCcf0BBvqXOquAxW6B3d
CiSk3YeCSHSXDecw3c+tpF/C9kfsZPgAr5ebG/rVapqM2TP7S65jmCeXrpf3QZx7ZzKw/8oeWCke
QBClOToBSTaaMqDs4kSog8fGuM/K/FAgaEjL+8xOvQP3b4yBxPSHJviUUcVSvSSeYBKQFPMp+bSm
EsJ579cPcfjV+biUWht4x5JkxLwMZ7dLCJ+bheHQa99m288ui2XwzGcLOsR4sGGlYNTkgdyKGyaB
mpBRQGelhyTuP5sceBRPG12HhBPm+v59izkIk/CW9y68oA+Nr6QFfM6dwLGJH3pfRMGTYMMFIopN
B60k14DFoLhnSL7iRDS7ZQFxSLHGxVUOT7/fALw6h9RoAin1Hycbv5ocJL13m/VVfvjs5U/DyBHR
6hKuUYTgHwitgd0cuIRQP9D7AfT0sYAnpGp4WfhofGiMHn2LIwlw0nP55uVFe67lQeBLfRZ+4a7a
abgP0WzsFuUenTl97aA8bAiNwbZ8ux4SCReTRexPufAONjlZpVHgHd5kroKr8HS6zg1TE8xzkBwK
mSGz5O6Mm8o5eguxT0O3X3orO5qw6dZT12fnHP+K1XrLbmwYZ9hN/Z4hUF+FI1GKoE2yXSTAX1QF
6EZojtCtmbhRzqHbCJAIFc+Ww3spMg9THqG0kRmnswV/6wDeXXj9SQ41mdWCcZztjzvWHZyTlnC3
M7yx1EzyA8OESYmuZUOzwfDVAnAio7SOzqKIk0cS4Y5dIUBk500OZFVgrJwisiLAQjV9c10s2oap
6zipVU6ZHrreo2qQeVSm2UxeStvdigNPlf2Y2Vlwiq30w8ii3GCQeUPMShW5FKQitoy+x10U+cHJ
ktl/AEmoUYBwUPcUGavXeduNSXdGs/Wd4h3c62D69u0uXs3433ZRHPHqAwaSVhHvmfx6ELtJTtbF
RUHaKUOnebHc5fyCl67fyQRD7dKMq77Orj5aJ2DIoKga+TX2vY2l8UaWxGS7CZP8mcHPn2LUAqQa
zmLlYhm8t/0WoySJeSQTgHkZpvK/EHXwaZZ89Zp8fq1ao1dhNkWPCmsT38F5h0eGIeg8R0/zK1NV
QGCCejUKwXo24T92ifrEqlLtRtiD2zKbIern68j1l2sUwDKxtN4N3rcq+JQKKB7jAOklze27NNFP
/dJTcRZ4iGOoySz91n72MZROcUxy9RT3MEuGMIt2XaUfllDuJ1kA2WiXebUw6ViFuv/IpK8wLHjJ
tlRvoOpg06bsCH0AsAQjcjXYBFZA0S3sVmwLYLWFgDgyL88eCAQY5yg0TYsDqzOjBE4DUU2jeoo7
ZfYe6HonRcqsWf4T9+geI/iTmyHMf2Stv31hxN5lbbJ2HP1M56rwHgc3u2PGZWt/xU0ZMXgJ7pJ4
JFhZJKhqx/GrcqiiwtA5OXaJ0BrLNZw56xAP/uOYBOEpTyiEBknksz1Px2z+UxfqWY2ASovP3LTB
ClESNX8Ygaqq9OOYc8s4RvfYOZx9VFgHPqQ/xKjyrtT1oWB+QOGMT5cAeRq02gOJ4XCFpi5YYl4N
1yhEOfPA2HUC98ggEnsbxhOdgDK7YQkrMkb7LoDHgQdnRe70jp0ZDBVpDceYWIbWzeZVF1XhbqmG
j8bgrWtHr90UdvXqxgOBjshohvBTD1jj26F5KHaehPaZZMOwj4b+W3WO2ZY01DibB/LPx+y1hjgp
wSpjjMkXIhac0wKoGDK3gKZ6y05PEkU6R/SVMfAkyhEzy4DNF0Jn/xmlFqJHbd/8s2V1znsCRwr1
qVsanEzlB0/idpl63Hnj7EYrl6Edrsh+644VZ2AP976P5dYiwQdf0qVvM0BHPvV474XrdtoWOQOc
0T9w5xLwykByF0Il4UJ88kYHBFnGGKsIolMqzEu1/EUrnj9qFygzonaez3aHGJWzKOWijhEGobkF
5kCVDkia6DIMqgP6cothRZFsGq0J5vXkPgVXjhPOPC1Dv8+F/0Q7/NWEyyWg/cPdcdfN9sG+aQVC
+ha7xehU3gd9fKXPv6/c+AJr5NUds5m6kAEbrifjqWmH3zDewJjlPB+nt8YvnjKXtS0SWp4iUtDj
Ns8eWJx+WhoyZ5TLr7Dy3IMDEqP9zawn0RIbc+HBt7V9/QPUCKcWJ2FHTbiiz3nrS+qEAhq9ixiD
AeTE+Jb5RmqI0Ojz7mESOtm2E2IDBWSaTVX4N/WNPPdnwnTUY1v7H1XJd0ml8ymNl+ghpTAPkxK9
IIbZLeFo6W7W3brJNYUqG7MVjA8galmQrlmHXFrhQXvQIRIMrOgNVHEP1cm7nsNuH04vgFidQ99R
NVikD21zrnjQ6GiBWt8Q98hqh6truVh2IrY1Y/ZD57h3Fhz2rVyStWvItVaY4jcqzMBMzKfISc92
TXRQwbLZ2auwE0c8oOm6rXoGqMspIKl9DZzF3Y9Jvpkie4BxYG38EY9871g/AJ7/+k4zbobFTta6
in5kA3u7iMpnM5rNnL3acfZRVXRqlWIr6PTtP184Xyp9mGEaj11yyaISX/qs8YS14RejGSynQ/kK
BOjgJ5pZcU3yk+o8fmGqTey1BpdhCVWBW0HosX5xM++/SCVnJ1Duow7pQepbIRuW9p8jCfBnp4WA
2zGRFao4hGyT8VBM+2WiuolK+VZ5nKG8zuswOHRzJVqFlgTanVcWO6xIcO/b6Y2oQ9BhSffOjCu5
F7L6O4cEFSaay0g7PkdIGvdbbsYYKN8Apx289Rr2RXnvz/WONlFCaE/E61gagoK66W9AjXOOIlJ+
hQ/MZAmZH+csQVjRvBfwE8jExeidWPk/WGn7QZor5E4Pkl/7zxqRURBJNNJpaZ/ED4t08Q3TzwmM
S3BmWCfuCsD0fpTJd9rUxyrGC9FYhnVKQ75gF453AX6cJt87xv4zeAAelKCCiqrWP4/TD5P59py1
xFXEFEbcwKOLs3vUQAaSwTrkA6SIju3fzVWYaoyOcK0IUp4LDMStBcVb6hPm2c/fjTYhJbwOMr3X
GRyR34pcMnXfM7fCjlSmd0QrY+AZCxym4fQF8pXIT/GeukzvRW3ydRUpDLE8gHAEAoCyC8gza9tj
K14BJK2JcB/2QTX+mS0spQ0n39gRtSQZRISCHpnc3H7lxewgxFMS7UKW0bIFvOfLiRzp0gYnGIAi
AR69oINmm0tGTj6p9cQkikSZ2+3wFcus3yy5e4p6NhGylmROiezVgVPb+HSpreGa6vnCMAUqCYWd
d/3wXPTa2iDpB0iXgxJu/Z+MmbWLnNsLhEcd7aPQitaRB6AFHACm87KT698srxQQ1sJLs/vp0yUE
uLX7lVMZxCgYyamcIXwQrQC6bFMJZNqW7fcrreG4iFC++qz6T56NdrMeyhdui4e+sHPWaaSiGM/a
cmLPW5R4dJKaxIp0DvdjT6A07a0mxzzO9L9GQYiWPcFeWd5CvxkRz0ysepBh7YYS8qbDvI8Fe3ig
5IiYDUBNi33F1eqnOHQ6FFj44wFo3ga7jJLBG9FR6S8LzzpIlIAPBMQUF1f0x/HwbmYZeL2m3pHa
ORFWE5z9VnW7KqDgsQeMKl4PO66SzFVyfQntfbft6xtOpy3VrlEBjraqOqgFX54YYA5UIC3x/CJW
5AdwMyLImdjsR2gAYa5mOBDVUx0BosHLe3PyoxdGznZUkXgNEc/tLdevzkP7ovquvSKjivS3CVzr
0ubl2Z/G8eT6D1WwGwtiJLR67eF46SEXpy4NNlOa9I9j36DDHGk0qpgtd8SnQ38rSccisazSTP8a
itWYc43slN1tP7wZPec8V9aXk9vBAannd7FkNZsCVuueeI7ywj56wbDWXmaO/dDb26nlv4aFp6V3
iXOkN9kU/9RTTg5uRixrHLXBtxt40EWWTMBH+SDn1ueKY7Bj5dWNs5q67EadVecoUtiX7C2t5T1R
vOFupuB1Mnm2rSlG+FD0bKUT7xguD1aEti1rq2qTwD8n5HZ5nT02G7gLnPUw6mM+De4ha4mDKrHT
bbjBfyqgLcQZYkSmM2V2ToBEo+9EW7fb29DAOF58WZyPgYH6DvAjR4gzRBc31XCqdXse/9kT1wYa
yOe65VlKJMkopeu510Aho+n87Mfn5y769hza1sHlBtuXYweMKa895Nf8f/wWhpTTei8yGVidTGig
Pd6ibvDFro8Inc7VV5mU5yzACp0DY5yxVw5Z9ezoqVureXYgkQ1Hj29FjCajN6jWLM00i1DcV5dg
GkJl7qBkWOul/hnyOaYYRRd1yexEHhbd3lWiOxgr+vHr9t9sYwHTdLy1XDYDQP41aTe3pJtjzDm8
Md3U7DzRPrVVQaee3abn6R/d8ziNZTptMmWYSbNBOiaPdXHb0uTteHXd3KWGsFlFwX3f2g1NglU1
jIWhmOzLmdKbCYSiBm4QI7HvY3KYA97Lh+Y4h/QBeAS4aB0+2AZr3Ua2N+Ymlr61JGbjWCBiPAg5
EUGWfPvLlD4Kt9wNEoKutiLKVSHuW5sUPTfXHrNkRlNJ3MIjq4lgVoHjn7TlQH4hkooYzTuHCKUD
XzD7JicZ4Aa42cONjh4pLz6HVrqVY27dsBjXIHW2o2Xeq44foJ+x1QZQdbYNSc8QzVEzd4OV7+HG
hpx16yZt54cZnaNMhHWaUQfANUqHbV2Ut1j18GAvrv3iuuMbHb7KhuBx4Nue1g5fwJZxfNpN5TYR
hvQWGK+HRMNItWsCVlzb63dFQInI+eWAEWXnxhYuwbMOj0EL4AiExBSbNINqCoTR3xYSKQuejPMt
bTeeZnEH+7Va+Y6/a52hfTUTw7heNWs8r5w1efXMPr64xCafKOkhXNjiuQuyz9/TonJD+qc0xsI/
5Ac7wu+a1Z9KRf1zVgcXy0mOVS/nh1ygg5tjuIhhKbr1aHpwuF6wmyLhsrvMWI6zCmKURUJhhhRC
Re3OdupvIiwV3QteRV7ydyLj6pSr4RAUk38/9GJrNS3G2gS75n4J+Ub+6jQqQCbrha9OAw4FnRJo
Q9sUj6P9PQIzMoHHFDFj4RrNBzdokr1oBUCj5U0kbXukdPv2nUlQ8jtHaSA4M3Dm8bHzK6k14hj1
BaBjp9e32eOucvLowZj6lU8UgHEw0HHDVZzs8pO48NvnDgy7dR3IOXiot+Fyg8EYyyaWrSrO6f+O
0JZ625BRcI8gjZTXQAcgu+fqaIVfkivw3ssymuygC+6sLG9u+t0VPY75qUz9rzR0PF5n3+tZxtfg
xnuhlGWxk6Sb335A9BNAUS3OduN/xzcCAelVa6eh8FFg/DG6ArdtVMQynToqZMS/vi/dqTv44fKh
Zu78yCW0QDl3uMPAIujoURu+HCTbWJB3zT41vDiAqNAXev9Sypbzu4hhATGs7QfKrlQx/vNST1Lu
UMkMIRhsCwoCPgLK0BmuvFMY4mFKSNceESydsZlgcy1l7bLRezts9M7p4z3bCUDrsuDbS0L4kI4p
jXe48azyb9Oh04qn/B0Q6FMkxmejbQDr1vRZqfyhJM2NnaCFSq9neJwOxXsny3ftgylsYnczu/C2
xhkLd2jWIYk8ZH51zjbM2c9CUl3y8gVfUrfBeftvlqFFYHtz8vriNfO7ry5QFFX5u80UkAsU33qd
sXANebkKuI7TEkJvspu3JfO/R+l/+F10nTvvjyYcfZHo04sBenmhWHcUDr0dgZmw2AJipiGcNwTb
ymgJdqJW/3FPIwsB5oEG0t43Qc/uFI45rfs5TaKnug7+EbFDCk9AVEEgLoif74aRxWyFWETTk2wt
2d+3EZUhs2wH5BH3brIhjeRYNkRTeUzMVpZ7nGrnSWblczNxo9pN9KNZezcjMks3qhMSeJERaEQW
SwodI6R7kojLV5nHotJ3xaHrh60XdS1vefOSOf5Wz9G/LhTvds+fHb1Z8McApJDEzRPK99vms5pC
tffSbAZTVRP+GMLHDao/sVSXxMVsINTZdvVwUhOXEgMotl7VFVfYUz44POrABPZh/+ENVXjVDV2o
Fs5mLhFGh0k17GyZ2BtkUfuZ0sZjF7dCF9xtscVPIC/HewtJDoS5nrCRPENcBrwc0KAniZIVurhX
bvIkcqh9iFJJIOKzrIuhQZVNrAXkcvLCO/DQKFOkLO59/E+bX/e8bUEOkZ2nNyw62Fmw7mf0dT8H
r0IHC4wDFAmBZ59zyLebCiNeB9GmCahvoLXniwGf1piL42zirjgOVYMKhJBDWIKbqcD66/WoeQQw
Ame8paRi9bdaBlcZI26HdT7gFIoRe6rnTQRIHnvxjUJQT6RV9ZzinmL/IxlJVVnExEmS15UO1fvQ
U6cmLjMm/j4a4E2SkuU7wJJc2ylqqMyoj4nKS4WRtQoEFgtoQILjJLU3WcyrXOJwN9gsfh0edaoY
ZzOk/NRsGqAhejgyIFl5L8ySIkZZ7H8Kf7I5jZNLTsNuCUkPzWzHn2GlzRljaLH0mmloxZRptBjb
TNCy3eapd3zEXU028gRY9ibKYQViOIruxkmbbdU4yFHeAs/hpMuQNIT/8t566rBqIOk0zI87vWv6
6m/ieaB2nmbdRKw0qg8LU+6K/gKpQabvCNzz15nOvJ25lLRdO6tvPwmvWYvAe7bCddUU+zIbtipf
iMxKMOXKs8NWXVb239zFYIEGm9CMjnAR6FdP+RL+BQ/G3KE5jE7Ur8JY/RdCq576o6QTZ0rFkToH
nBwLoiK/AvojwgIaRLi+MedorVG7TK8Ys54D0d01mM9W2S3VRJv82ochZZhpTkvTutug7B+AnKLl
qSemxLdJzbI8RLTlAPg3seN/Eem6RkIrC33XD/KOVEe1CWtapJQ2zIFsZ3vkztXySlbdqh75qGLT
wqprxTUOluE4M4wsOofWOmCVEzUcZvFHO6DMaoNy71e0XS4jj0GiK2KN0d4XIlQr0wiC4Uqgw6a6
FiBEV0Z636UasyORcrL0EORLDPIhSzCnaGwON7ckFNSwDFQHUht4ZBq+6oRS/ij5GtfstyCZ5Ico
t30UAwYuEwDYtbsIcxQl7nAkcgkkfawTy13pWOkmp9IzIz0z1w8yeKm2cBXu0EeWBwtIBg9xQGs8
5M8uVd5WAYBeVx1OLD9vdqVLkY5/MGLEagh3o1bteQ19wenJBnVNLfZVqRFOUcIPEU/9R92N37/1
g2RdC/XzvrNRbScVJp8WdgwPbxXtPR26h0DS+ZROtBxdzQ4uj8z0E3N3m7F8RI9GKeF1f2GWeR+k
FgKU12J8wdy3bKrILA8SS6CnKE968m7XKuowVbXdZ0Ow4E0JLnc9SVOBCB6CfLk2irYlRSW1RpuC
aiGg7HcnAGmV/18c6i/U939o6/s1MWZr35B6MBm64WjgIWPJqdPiT9Vmyy6EU1DYpDNl7G3kgK6a
vfCBs+TJnuZDHKoXMjYpVh3e1jHcxIR/ZoQ2bCO20NMk73XpfzVdcdDzck6G7uDG8ylLo2BlJcFD
5LcHiS781sGrXTLYVJ+S0Vj+nbvxf8LjgkmQUtkKTK6KSBBE2rsnRUGfDXF9fPkQNUoiN/2O0QpU
X8nbsI0H/e5Cv5GRs0lLdcp4chHjsCguvsYyeZy65q2bJQymDyJUXvrb9j/z1RNIY1TmEQeY7YL9
F+jF8fATYtaSfsFqmXic2zQf3UYdPgKlv/YD8TF1xipZpn/8rCQSMN+MNSfnQEEmDacI99rGn/rX
wqZXXDr7znLL8DCzAEWqjx6H1e+JfBbUO+7wWvvNQ2eZDzUOu1DsCt5HIuXkT+vbtHnht8WwcDKE
pI0x+DZ6w5Ul3Wtap8OKxZSN75p6Xs5HZNFCp99zrQ/5CHdRPjudjQhffwnlvOZZ8iaNdW0WtrYG
yiD5NIc4yQ61whpA40JHr+467Q8X3q01uXbEBlT2RdrOvvEUOsHZ/dcRhbf1Ji9e1n4NaX+eElwV
TAE1SJvDqEkiYvyd1idw+f//S0r95v9+z9iPJJ+JmHvX1CRAoixZua0DTcdBfFafTCgpuJz6xc6g
QACs/+st2B36ONEbL3HfXTF6xMxBwxPerTKdfpBkd59QMm+IPovmTBwSpBtPdMYrqnf6dKce7xsG
guzHrPgUs2sJcrQrAYLxMe7rkzWCVBkp7KFfh/XZS7pNJLVeL1lXoPQZknVvt388WB2J5lxLzEC0
GeNuYigek5Tbt+876iYfpWJEJxM7Qc11psZ9cHMB5YLokGYKXLZp1WPtZyzgPXQwjkA04vi0TL//
jv/QCwCH1VKPoEe3jZO4K5wbhunnzMelpd6j8iUGrWzugZXeImFysnkyq+WDYmqeRyUCTM3dD3UX
ejZSTBcjeNsmd9pqFzb0wbkghonRW71nZdwP3sOc/TMzYbdCu862MaW8VnvQ1atFjyl4oPK/qEY5
GvAClni8pK1q14rA8Y07iHf0zOV6ECRpZQUNTBDZW9pislbDGvcognJypuqtDaKKcFdqCPQjMIbm
l86Z+dLl+R4oxN5uCfGZVGK2XuU8ePKvi8oUEwnsU4VZKTznw0I0KmGp6L+6k79DN/Mi0LZdNPS4
VSdGe+cihF50wqSkX5Ai939EH+4DGYlzo7ITLrnP8pbPJxGjYYe0N9LCDNNg/MEsf/Ran5InwFXt
uvNfD/rqfU9KCMkwOHSJOX1hZ/06TC156QUThWpOnxhY0GYN7X+i7P8Vs/kTjZCv9FDubZ7OdZ30
ywbCJIZUNNWjwlyutNBkpBNVxZ1A9nDIKJZY+Janzw/kLiM08a5ZPkKVLts4yT9EiW9gnmHEBuzn
8iUgLcft8Mrk/+jFb5nxKt0S/eTyBCanwJ9Y3mI2nZDCYtqqProcDD2buZF8dju+tpJbDQHDaZrc
h25MkgOBgmaDbaQg/IiftoeqvRt954dvIDjZX3MFo/O9z2aCydbJXUh1ZLKB0DFlNWVBSF65I/CG
KLDmtQ1SZAMzacWeELs2diMEENnJsO3ZC5xmmjHNOBchfRUxocsI09CtnJPtHANyW7eCvcTes9lT
J3qu9yh3mU9k17oNgRf3wR3xCy5QxPivcZtlxSmUE6Kcvfr88IXj/EcpMPHGb2w3Cu6D5Jq3Kr0b
pcuMujm7FeV0IFq+eZRWZ+WxsfDAQVEFVY/MZwKaN6dyj6bwXyQLOjmNzXOB4fFx1vyhiVqVqjzc
Far458qmPAYD5D5fpObUCd5X/YYi0Gxkgba/Dqp/FdPRwNjLjpz3Q7CqWr64fgtpvjf/pRE4XxWH
68YhNKAhCEVQfRC5g2o8Vqgiq2SgKu5mPgHMhXIMvhWCkTwPzAZNc4yuEwPeYpsrATaAXFHpruo4
//ay5ou05yfXwbWWWM2NCt4Xz33C6TiDTnciCnrT+YjlfBDWRST+otl2t/UiHh0byNVA2Usm3QF8
rWbbqDWLfBZZedaLHYTLXYCpB33KeKH/2ESQlJo5O7D8vnZA+9e1w+G9+Mk60t0fE/CyrDLYOejI
tjepvRc+yan/gddcMU6mmM2ZuPWsP+bxnFGH3kKjvU3LcnkK4rdyJPOi7+FE9yHRzxDsUd8wcNQU
nvnMDVsQUuTZutnb8zercKbSLYWlcRgGFeF/E++yA57WTIGzZwWi2SFgQy8HMnbLBa4MQZfo119Q
zpbbNiJoPrHmJ0E0H/dYNi6wH5kxFQaYaOTyiQRVWzB6xzYzqZB7xnfXuQZ2jpIeRxH6WOnzR40Q
08ksjtmLkf0/4xAcfzBiN9C2GUqhhV1u/VAeuMtu7t5RQqDe83YKA4W9NHdBJv+L7A4Zhn/W4VRs
BweOMEDha7mQhgIweD3NkcUxN10rRtubdiE+S8W8giR7Zc8HeVIQPcAHMmfdsW1uA7M6+hsrvmc3
raXmQmeiWmpUp93d2LrlKu8KxuRZ/50O4oSJrtr6FX8Pw1/qTRANW1sl+5miSWbbfmeTeLittHVv
BsQDWUs0b10h2gnUA68Tx2JwrktqQNJyV5TjA7Oi2WcKwQJ0+z/MnbluJGuanm+lIT8Ksf8RgCQj
951LkiySToBr7PseVgtoS2OMM+NJgAC1IUNGG4Ic6Yp0ztyDnuA53WIl6xTnYCBg0AuqilUZmZER
f3z/973v84ad+yzbNtsui1wn2X81lWxtcFoFpTPGmqGatGXLUEa3Hyr6a/TIMSfQr8pbXAhuzSRO
NsOX2jKzWRJDq43aAQlhft6HBtPq2I3IjOvOSqd/ylJDWud2Sr5JjRAlMGR9UQRNOW08ayIQLwlm
pGRX99eQx/O91eb+gnZvtC1awbPXbTet0Z0HKQYT3S129fDsuSk5MaRy8MwvqW+McNeGPSqCeGDH
4Sgy1nq2gEoy1ccJvOMKsAVJy5VPt3Rtx6x7PdtyWr3DEtpus4g9v6T4KV7JD95WXaNsUCLP+8KV
j5JWY1MJmUHJlkOPx+4uC4JhJ1Us2xd1iVPXHTR3k/RpuShBAr4J1XzHaY95SjAjAoiYVcPPEnff
soIOBpPnvsA/7gCm0/2yIXtVvwvw4C80QsDQ+j83yMqnxMmpSDw8PJR1daEa6EgK1D1VQcNDlZH2
K416aFzrYpAMjBU6EmAnefabI6MawIWgdSoadxNvQOVVd7YysSgmyz561MpuHTEGkXal3t2p4ogO
7StdvWbmxcpXItbZ8pglSjCd/NLRtjBqJN902wRyobfstgoA7wmdxQJcHUM8xC4wGvEu9KoerqV0
dA/lBKXzyC0xSI1RebDEqW+ictfUNF3Yv0xLV5InaWkgleG+D8LXUspXRsHY2XNQUnid+1Qz3BR5
fEdyyWagYnXaZ1vIZy0JRcRXmwRb1nlz0dlQa30KHV/yH/2ApBzb2+KWvDEt6StBbQ+glVzZxAXQ
bEPSPiVXuSqk4mWW5RiL2nx4TnlaTsstiMViIcU53b+ufOzYKunhq2sN5YQJkvsoKTTHjBaJC0q5
Urqq7Tvfyx+FUj31bvEkd/JGV7yprnVcG0oKvg1mQEO4oN+QZKti03pjZcRI44aB3k/j80WaqXQd
wg9NLGWCpmzZRPKWjAjCQZ3wSVcdxK71C5yLeRjgp1AZernRxiVJVNWrWyCojHSYHxGIt7BUQsLl
0f5LHcGWrvf6mWGcW8azTzNIxNm1rJLViy3hgpxYToz8CE6EtSErbolWvtRpPVQD+H+PZ+HMU/AA
lbQDDzZNdbY7vhkvPS1oJ3UMPl9w2dMn6oap0TWXQwSjbjz7UsODxeWbxpUSTJM0MJZkLk5y0D6Q
MKqZWtAuxvHmLxKTxxE1y4pawi2oz11UiUs/6W9gRhzywC9Wmom4z0T1z94XZXkbwVmWa31rFO1l
CDT20JXJplHRP/hCWjeF+hwXjbcw2oxZmpZSqLedOskNhlgGWqWYuGyt42q1LPOSBw/+pMQ65kRg
r7yIZpVXlWeqVueMWshFI5Bg+WbeIBWFCyE1jmVimWsMXPT+CmD5JGYTPBqD5Ku66qi72nQV6OSt
Ip/K6GBfKg5NzDcBTifZL0ouNUsG0w62LKQXeOXmXZu4PK9osoyjjoB8tCWRistUKZVVQlrZlNk3
iXkyOeDXiu9Zq2pU8iedz1/uRTRTkfktbMvV55LtP6r066Zl4AQsJuRLdgMtFD1F/905DD4s1b/s
wSevkpRwikK251IDl92mdzXLEJvOckzyb0tNm1nDyuS7nNQGG32fbdOWelGlsvPVxcZQGUoERSkW
opZwrkhtybVgLXJJkL/EfqjPn8ImWlhB/OAQBDCvXCoJuRukeUlbfWopPLJr3W/XSoS+rS26qV6Q
TijykL5M6PKA9Oxgnie6Oq9a7SpiaDexap/0AG6IeSZ1zKywuami1sj8TeY2HkNW5/La0ejhERTc
zmGEbwcX6cyPjdL6R4LDiBBD3mIKUx4hUN9aZVtJw8gjq/kceDaBE4m60doxSxVzYCvce6cB7GKI
naNYxzhOvFls+i9drGNLLXAx0iG8DqLwQNtkMf6PrIJ2Eg1fM6kw9wVZGpXbsGvznUtaTuvCo2+O
4H3eEEtLn9J/rIsMm09Kdl5bsY2rTNec0/8wx9kQqdsN9/85GgoDjnZyrbRBuimZcE9CP/GWNYs3
r2RMYTCEn8BB3uBc3/rHDaHje6Njq2G1Uk5Oi45K22m1UcvWWNIqSomht+yM/U+6LJE9xJn8Ohit
OzNQAwDzP9D0pv4lGnbRiOgrBH6ujJRWfwqm1wxHRgi8/Lhdk6d0UQj1vpVSWMWI7uhhwvhCegHQ
D7wWum4tESntePM1zMg2NkhOsYKI/dmzNXIPkjEEOy2TrZMByG2KT8zdI8Dm9HNDUEWJYOt87Deo
2TtvtyYnuTtgX5jXunlQhpSZr+U+QNnHXIWCaZKXvIcfX4I48j8eFJoQCOvRr29a5sjoeHdQQfyy
SrZ7Pnfry7jIXhoZ02SfX7OqE7mL9wDSwoQcocvCURMawyqRxhQtXRKriy7GZDDGawMhnuiqxdII
MV8iF1g24k0jVwiV5Bkp3C9SbpZkQgd7CE44G/TCYQfZ7KgWB3rs2pkfufPIEc2iElpHHhbRwwNL
sJyjIXTDR5eQN8NmRkx1XC5Ef4tn6k6NmSYSl8DRxMiKJ1RhLldVTEOXaCzJx+vuFAoGok7pZkZF
zmaU7TrLjndufg3UTExySzvCE8RMZS+gWQ0To/FqRvjZJbMm8qfCXZhoF7kltjWcsmnxFX0MKRY2
mqa+o+lBCTKmyz0HzHBxo2C7xm1FRVq5M6+T7ukGBGrGgDKlN2I6Z3msbYkIIaOS8zXH/HUmWukw
Sq1AtYbrVCUbpvJNsTs4g7BvzGLPSKHGV1O6izINVrGvsINJkzvJwJWd1LK1lXSC+0r21zQvbasz
yQrlxJPvsS366gEBaXldFLsfXzMfGMvCgOFK98JWGJPiTjy5ZOw+BQLZ5imPCWT0XaLv3TT8arVl
yoTPqyaWihnMF81M1fsLejnhmmpZhYGTX/fBLDDJmqidDkM3ap24xF8UldWdCLWnxo/nQ9vpa5MJ
8tSTBiKXB3KnMy/9hKP1gTwDNEdVbRWQlMp8yTr5CA0/yXy63HNj3KbIKBlzPd+2BF1NMGgfDSmH
3uGlv/CWfhe4f+8/FfTOXqt/O/6zpzTrSfvzqjeq/f/73fIlPTzEL+UP/9JVGvPf07/yzcuW//7t
x4CnR1z+N7+ZJxWAuYv6pegvX8o6+uUt/Po3/7k//MPL26tc9dnLv/s3T6jUq/HVUOsl7yH8nOl3
l9hHcP+f/vJP/+G///wf//zz//7jz//5f/z8v/7Mr//w83/5Tz/9/Z8+vMxfWf7KFxkOqQ7l2cAK
L8bF8leWv1C/6BZNNcaLmFNk9EN/Y/mryhfY2rZpk3dvQhEzgFOUaT1i/vmRYtH2twFigJQ3fg/J
XzlF7WH5MwDd0gfVBe/hlIHRkVETNaDrFsJgBz7UCVNo5IGqlh9rk+4YnK97MXQ3JigOPJql627Z
lCr0JZ2zzoFPlolfLr3fhIqPcL/3z5bxHfEs1XVsa9DsTinI4Fr6CnIAYQAEyJgV+nZLam5Ez3Yu
19pPQLH6KYvml6MZMAtAHwrOwbcPldxmnl61pEMKV2EEiLqHYTYKWAQ6QcnSVWY82zpytTxruNTR
6qOLvfAbHY9A293oo9muMvTr3POuesle+6UzGwr9VQ6ljqoD2USHXmYolVlJWn3eO5vao5LTvpZQ
rQgDogUgF+U01jDCjsosKymeJBpuLWSFWdZb3TIygo3atE9GQwXvn7leQcteSz9hB37/pNuaAuFM
May3+u/dsxXnROM3OY4vtOXYdl0G7ZocvBbVGSX0J0/y0+Lh7ZQrND6B5IGhe0O0vztWjgIxp1h2
F06C7YfdU4gIF3mqm02rMgdM2z29u0fPf7l2/pDU8XnqJ1XJDfKdi5yqlV6ybAg446eXVIFrnPKN
I8p+hjlQWnlBcl42EOCj0rmSsWSlFh22zKIMk4yVDi1j63vRGbpABHphs2dbuI/l/DwgyKYO28u8
gAhBXe4ycIzm5cqX9HFT737CqFFOy25O1TdvnPXhfckzjiAadvHuwsCE5FntTSz5z8GAzt5xGPWz
4m2J5F6nrbYCaYEIh3x2Wh0d0P+cdifYoR+fye+/oXFRshTMyKCxv31DTh6nclNE7gKd1BULxUgj
pW/HjC6Jn5PEWEU8wRCEdjcqaZFx3e+k2l7i3ryEZ3H14zfzhiU/WSlGXDypmVxMhnH6aEyRbLp6
bUhzM8+uhSqdSYNHEqay7/MIdovefO18nemxU+KU8nxQZtUiDG2ySoLqNjVbfMfOpVPtdGVR1Xkx
beLoUZb12xFyQtSPNnGifF4Rab7W7PiYCmgtwmRURSqJHbxCO7jR3JQEUAeCUs1GhwlhaeFqeO5K
E9Sf9whp6UqWqltFpWOHd/De0rBz19ahJuwbVByAp+oyrdV7KTFvVFtCt36IKhp3jh3znds0UdFr
12h2mfMgomHDzqZBRoQeeK+1aCi8QAd4xq1Vm3NDZd1WcCvNfnyaTwuQ8RrUwIVpIxGdkfPpCunU
/oB/F1pVH9/jdddno2pRBQQ7aVQuN0acF3i1+k9WiQ/l/ttxVZjRsiJkrO8nyEdR1xqKIo4blDOg
Rdd1TctIVrQLzRer1jbH4nHqxQl99eCTy/wte+PkyhKsgyrQUPZ3inxybCxrGdtw31v0nRFtiQ2d
1YElMa9oZiQQAEkM670R1TgxMXuJ8kqYVrpzOuA3Y+9CV8KFmkLdHoJ0l5XYIbIi7GkmZ4c4UMnB
UFnKyaGddcOgoePgGRIFYCKlcrRRhvKZ75c4eZSWpO1hy9Q9nPdVkWIO6m8MBUg5xc1nH1nRPi6S
QIdVXJ+2bRKCcBoC4JVFq/YJITxs++DElsy69X2tI16N6Z9mmliPZk06fg1jyDKY1LLz2EhL9hxI
9AZjjenpHs6YTQ+pOCrUD5p4zGBcLOqOPagexueFbixzObrv0ehBAMBuyO+giAaQwWh5ae5jHooD
5vluTYTHEnwPzBQ7WKrJ6Jls/ZWXmgcby/VMAFnoC4kurXwjlaSNM40yRb1Hz4w80Q8vJDnf5K3/
XAia/ZHDHq4COSjqmfNkFwyLwoo+nwacExAMhCDbvzO8EfMmoFMl4jXSmcG1YSdPbGxJ6ARpqrZ8
oU3gmpNOFj0kYe2yqbRDNHb8/GYkX2T6VTn0c0c3OuRiRjXNkY7PO2vYBLL0gKjEnOfqorFp7A4C
3RS66mQSq9pKlQaLgEKPzRFUL6b+VtycizK6r2PyEV3nXKVFAq9nH9TqpkB/mqUAAapZNdInErzt
oBa6LLIXBNUzxKNpaSX2hOEcIiFTXBVjwHyPYkhBIc55h73W8EjLBTQFSV8JvUOH3eCVMhBWxKzh
deCHM9P3lrBtn6ow3PagTyGv0jQlsDzMEAIx4LmMq/CRdWNlhDq95WZOqUZ7ztQufrz+jM+4b+9F
ilxYutyImilTEn/7yNFlEtAjRXPmCWijcY9tTrA0ZFMtDR9ZIm4j59UJOmaw1Cu/98gsOyB2IClT
rCinnEJiQvjSxqG2QZLmpEgutLreFTnXQSnYp+vyuhb6Uml5Uvz4wB+gs0RBQbakLAdLx3BSjCXU
uxKJP4URB8kad4iRYHClN0GE9WsYZAdRpPrCoNfethE1h0zsopFf1BWojxg3CAmfqKcGi6iW8lpN
deBwQ48g9LyF+ayqw82P36l+2pThnRI4aWMY1lGgmfJYwbx7p8DvlIbbRszLlIXJhjhTElo7VUyM
nLwTMvqQABFZMmcI5Xoyw3kXYIZTS4fIMK6o1gC2W5T2jmyuRGOuozI5js9YoXBVyjGrnkkGd2VJ
L8jDLyrNmapet5ft9Nhg86AWCZCdu9jssbcSlcLI2plJfPSy7ZCgMc5g7LSRAiLGB96RHUf3Pz4B
H4vZUa6pmhr7FYI0TvdPJVdALjuQCw09Ow5Mhkp6yz05TFQNkh590tD4eC9wXZjjXk3RqXfUk7Od
+a6VYqOCtdOpjyxkW0xNy8hPjgWj48LQL0yKkA5oxo8/5MdHw7eHHX/+7kuGXpVwohmGeUBVJxFz
tInmReeWUnwWh2DI3zmhCmY5rihyBqjqTm53jPhdWRQADV2vm7dFRQvp0sCpoyc9HkJr7eNbrKFl
dh4TV78J7uywnhlttxiQeM09hSWOQAufuQt/R4LP7ibKHUGLSHDSrx4j6bYvjkNEf/KNuEr7j/Wk
4Goxol2jjuMbs/QxgSuA0xm2Yxe5G8Zw8iZDoefaNF0J74gZHwxnau7j4RTNPgBpBrBXOeZ0tqgY
jXLSufoqXKZtNUyITnh1M/3C9Woo8BbTAw3gCybSukrO3SZH/Z9fqBGRyUSwAXvwxVLUryGpHtth
nBzaOvgiDJwwku7knJZ/YioEbEYLHq6UjOE5XmyCHsuGoYbgmWhAtko9BIqNHj9XwaNfuGguVYGU
ETHG1CAO05jLHtQr1140SKImeaL507ymdDTa5Ezuc2tqeSWyQwNjhjOU5izx83Ukt1u/igCt1Pg/
xl0JBBQcNlddwl1YFERs6NS5PZBKx02+RmFPsDLfQs54C6MHDR5uEShpo3MmeGy88FmHTFqZyrxu
qWf8PcF8aHNUtlKDXk9DiaefzW43JfRvnkfwcDDpUJlAlkGP1F42nnPeOzwymywDk2aMG9eS6a89
4D5POySIybk5BkVYKPo0aZUNXTeLDfexdHtIYtiTvFzaNmAncX74r6E1l/3o1q8RseUYZRjdpueV
LW0MrMjcz/req/hoRcSzoOx6PP5yBBNA3tildh6Fyc7K2n2rxvexXc8svzzm8H6R6qtngGrs9FJy
bgC1oGY3iC9q9ZmV2VdezJnLTCwNeSmHaOmZPSnNogYGMBFtFYK7yM9hBelrPX7EhtAvIXry/Vn3
qsQI34elPSnV7NzXY9ol3RKtEnm1hnoMUwm6W3Zu8bKz1q4fgXDMCTFdonrVkR7gLRdgKyMWSjm8
j3HdIX/nzGiHEMYpSExyFCUQYBNVR5cumKlKUuEi/4MFDVbzrELtxtcoDrmlrsZyogpY9Qujxnma
yGclmL9EEcyEGYxn3BSTWtTXJh3UGkrqBCaaCTqU1cOCcDaJaSlnobfPOuWijIaI0je+Z/R4g98V
mh0lF0aYW5o3V9TFexVoH/fvppFG4BPQfNeg6ukSzZiWSfjsmv5rJgJ7mcVEzKPJLS39wga6Tg2N
FhxnF/Sh5gVF/RPNzhmF98pXomyUwEtgh6uXHNWPKJmOi5J6A0zZGkpAMmk8c2FlaJZaDGwQslA2
6B42UQw+sYtaNGrzB7Pae21+G4zle81UAFpUB9Suly7VCm+BMdo1PKeoEDXcGYgq2kYleXrARtcH
zt4J2r0jBc+ldlUiMkBEGTymNJ4ZiZeLugV2EzMgF2F+1qHGClzjmfRjhM6GeWgg1E+7iDqboSSS
u9qE0dY+M3OjtMtkWnn90hTtDOrATaZntxAstmxy4Be3zoz7YlKWEeYXGapoXiIsZX+sDtW+ts9J
qT/GNdRHBXG0idbBlGBB6GdBQruBsdOIuUNUM6hFtvCEe+71OgU4BufiSjaMW1ie3kR41cZ3krVk
JATgiis3NW4qke41NaLTJvZDuqtKxhWSyRfkjuIJwnvIO9EuGNkyFRkMpgdjkwZ9PtvFZspWZY+U
IOQp1M6jBsUEzMlZBpmEkB/4eKiqluRFphPrrAraV3Y7JaJb9aZSnQdHJDstwqLvP9Ax4U0DPZzT
oT3Xon7DecSeZN2lGMHZa16bfmwvWhePtlT5R4bCc2JSMKgOwUFk5KLouZ1v6tzgHkugxmUImeH6
NKL9GlcR83vuCauiCUjQAovGmALAIvuoD0gZBjiQrgPWriRdEUrKvEn0C/RazbQGajoJBTpjD9o4
MCL8jS6KvJmwIH6RtIF6sfePne2sTI9Xabvo0Ke8hT7agr97MCFP8HG9rSXl0DTS6KL0llipXT4E
myg6KgayQEKnNeTOsRQ/lFEzUQR6A7Ww0N1xW+oKdyHOFzZ3/aTQ0KliIZHDo4iQTtr6kylpw0p4
jjUJKyAZmT3Ns2GVpulRRqulG+MuyaclwM1+73VixB5tgAQc5KzDwYM22GVqunCN/LZTkmPpmslE
juo7tbePdau/En7x4kcl91Pg8bACiRSmG7Tt2I46/zEp2ke3VqflUK+abni2I/9ZU2k7EafDTlAq
1uEo5IaPNLdVky23c2V4XCOZzdJj2i1Eneu8GUM36GvbQXCJhPShDjlpVhU9GlmjTUo5CSmyNaxi
Fl3QHkc8TJpPqqoxxPdkZ2MrBH9aArS1SYNl/Pm7sioBy2RISmHPWxhTbmYtOtC0USjfpCGbsCF6
wK9oPEV4iCe+J5am8hDCNV5DJ/lKyzlWo1f23v3Yu0QJ7Sazt6Ibj1oDqsh6oBd6A4k0nr7dVm1H
k6ptUFaFDb8ovUekD+ta9taNdT6gL4UDtkwl9ghGcVvL5e2Qmy8RQNrMpohuTO52pv6ARLJmb+r8
kaFxwiJt2OlJgxaIGAExXu74Z46JbfLKOYwBSNF+dej6Amhwd2/gv+4HmNCOpVMapUfPwocpOZei
zz4py98igr7dNZInaWumBX2HAYp9soPSU4101SSF+d9T4JWvacceKtG4QKLKRgjJs0PtaDZQO6Bu
jaaOW5yLQA9nesBi12TOTJfFbeDyVJG19gbDKL19rJCtoh8QdJ8HQ3LhWN6F6g/Qw2pfTKRenv+4
7Na+s7lSOYyukaGDTWwcD72/QAJSOsC5ePY8R8LlNemuiFnUYomU1SE4L4PiNivy86gSGO+UcqsW
56prLiOXGphdE+VQGKyQQD84I69yqKLzsS0Ttph9PCxPDBFEzldWS2KtyunRSPNjqXsbP86hL0ib
OKPs/fEn+pB29rZd1BRB95jWrXna1Ms9W/Md2rko/VDXm4l8zPF2pLhKZyFdklUNM7P0bkfBW46t
Yz5e24iovRvyATBCKCwsYZyCFnGvgiBUlqbmv2p+IX/S8/zOPkuDtq8yhxJ0Hq3xi3l3Z4qWg9jI
f+e+m53nA1f6QEfP9KYYcR5YtsS0H5U7473y4xP0vQPzjWsyQwoKGuP0sq3UwvftAYwNBfPETkJ9
phMWFTThRu+sa/IaZkMMaUht4c7++NDf2XhpBpNGNBasR+L0jhmMQAqaAC5p09ms66ZxUdTmGi/S
jQEQPBVK8snlrYxd1JN7lLkW3R1LEUw537og785y6gW5Ho20kyhnvU5sftU07gp0s0S7z7sb8DW7
CjXB2/JTR/aVGcS/DL7+Pwy6vz/D/mYy/psT83+Fk26+jN8OqP/5H//003/9bz/95R/eD7X5F7+O
tE37C8wZEz/5L2PrcfLy15G2/IWemcGVq+soLmig/W2krahfTObrlsz+nsvLejfS5ke6Qr/dRggl
K1wKv2uofXoTsayMF9U4olJ5qdNIRaftuzjO6OuWpXtJpiD7RpN9TrbinloK79kx7K+tan99d4a+
M2Ucey/vr+aTo+ona0beGqXQRIIDTIiVQmZR2mz+ZUcY76d390vc0qOn1SBmQQDQPt82cfXJ+nza
6Hn7DOOgB186Txz5pCLp0ZHLJb7k2dDy+GaF7roC3PRnAWljD+fDqXp3mJM2lt63VVMjYJv17HOL
7lqZ3qRkOf74bJ2uZ798FsO0WMzQSpzKxUaNEY5XDpLVKwWM4vCEEX2CEyz4REOgvbVjP34eemTk
6QjBFuTbL0YOAsRadiRmahAso5igIHzBcULGBvpIOwFih+IsABft6IvSlKdgxZse26b0JLlPMoa/
0d4Zs/szF1465gmUi1a9lUjerjWyg4bqin39Nhe7KtlH/REs2lLqXoTSTxoipwTmeWSCoYKYICSf
Jha3iZTvpAI5r+SvvYHkjwBYABERxqzIDFJCXvsCF3BdziS6P3XdnutW+tBmyInYBpaxs/BCY+aV
QAzM54Z+RzjctpE0cXY5LNCQcE+jb+ayBpeYrNKSXrSMfAEYjRwb8zimMSG0aWWfd/GFbr02MQJp
jA5auS8ceUcRSp6ANm04H6nirWJYlZkzJbkK02a4DEm7oQu1SehTtDmzZBD1Ot2b3jOnRX3UcOb5
UbAZ4x+d8jlNbjRjX9LfzamSW1gAkBv5RPZE7gvEuk+qgud+X5vnVX/vhtsBar8EvEuWJNgolEnK
hBcNo01DCZ3NauNIeu8S2RwOfRgzfsgmtzI4TQ1OPWVbAbzvlWNlsxmVbxstnGp5MudWbI0nI2Nz
j3g9SOqlY0x7PVt14l5PLyLjugtuZYZfWSkQpa7gxkwdyP8xAByrOtPpAYV5sVYU/IMlAKv2FgLR
PCqespXWDHNoQHyRT2YAAGpALRGkUwg3kLuhQcOBRFgyK+jKBfEtBv9VK4nzNHAORlQ8tN2FSWhd
CFtCCO06YVMrmlFTG5izStUutdDceFCXoHnOJBxEUqcsfAhxwE5lZkFdo6PI4FqNq63ZlrsB8Ems
vhTKNboEFtVNt2pk/+CGzaYkEUyTroqAtgUAzgqzM1tbPdlJrjHLYmaX8jylewGN44UooxnOjnmg
1duxMw8NZVE32RIvNuqLpQIbim3eVEuMBZDCRZH0W5WAMCMosGmFmxpHVGtE06ysLpVC3VZyfQV0
fQsqvyluVBAAkdkcZbfe+oR7Fq1+bmbw/P0a4Xt51inpkqtzI1XpNGGki2Fwo1vtgsS8lUUoCiUQ
KHF9ogOU7quvvlGQg/DsFlhl8Looj0YAOoRpn4oJQwdr4YNLkqZE2ETwKt0I16qGmjPUo1Va6bMi
xRgdttLO88lBal2sQ7B8uOCVep8ZNnZpMl1FOTNwkpNde6eNAdmKfygi3Iq1RIRGMoJe9XnMxSVh
ejUZlYR2uzGLZCpmae8+yEOIZDwFt8MlOoitPjjxZMDCr/lrRQcLKLDYC/DuSX/RSa/Cq9cKnBZS
C52tY7o3Yo1UHV60us+t7l7t6mqH0HrRk8tWokzA6LWD5D+z4NNL0TENttC4Mw9fvbkdwguURBOt
2bLzPouhPDmtt9Q1rC04X5RhmDV5NBcoQFEVTUXDTqtE2oQXgs+1aS0BMI+bNr4I4cfoDl2CAdyY
DsgKXF93HL+GJDgYjPkaexpijSV7bisq99Lu5AWsXPY35kReuC1dJPKDAn/ffJrF+92nOtOIvy7t
J89czKuaS+6LgF2yakg5sX6Z6Pyu+vNfUll+U3/+lhbzX2H5qb57mH+QWf78j3/+p7/7y//5yx//
QAn60//8409/9+f3hSj/9q+FqPKFOlTwcH+TrSGS/VshaqpfIHKjHxk7K2N6KN8ccNJRQKmIL2JU
lYyiEgv10BiA+qu2UjG/2BqVo00s2Fg5Ur6+6V0Rm/5aAqJT/U0po3169WCXoPtgGihJkHcyDP+2
MKgDz4pNhwW6X/ZL+CO7fhPtkp04y3b2mXQWHrzz+BAfUv6TH5zNsHO33drfilW8SjfpxtjWe8qE
WbknPmCf74HK7aUDK8++2gJfgbFLTMiKXK6Fs3LX3cZfI3PfpDs0wrtyFxwwq+6SQ7vTpjiKd9Km
XbfraNUts425Sjb6NtpUe3UbnhGisffPkr175hzqbbD39sYa4PkaZuzy3ff4zyiSOSGKrOuU+jRn
hGqNRdu7EjbqpBrhnApxqR1moRos2uSz4vI75/ybQ4x6pneHULSuh1LOIQQzjNbA0Gx9KoM7rZPH
j/H2Idi2ss34IIPT1MTXfChHhl+eyclzWMUb1NsGkB5ajO0+N/yHOKSos/NFo7aMkeoZ+MW1UT15
dvLwO88p5BzdYsulotz82KxIMZHjzwoHgJfmvoqwg9Mw//EhPnxeDjE20RAjkC5raNyB78+phFe0
xVXRz5AYQDVIFpDxJ9goFj8+zAd5ISNtFKjc0Ny4yKH18X28++7UyvPr2NbaWRokC9rXZ0nVfPUq
dxUpIepwgjuzatoQUtnExka07sEMnGNRytdamNx98l5G5fc3u5RxGSD0niGGRRg5zPRv34yTW6YW
hdy8YNOfMYUerSo/GlpyrgMUGOQDfFGmeb5+IP4CQnC17DEZwHShkiT7osIXEQn/Guv6sko0uNEj
q3ihdzCXJFx/SPv4vyTRF4mH8Kkto8WI+YjGWWUplVMzYZRsgwmeMRqbhUw9VLRjvVPWE1Jab0zG
1JSC1jicw2+udPe8nUkqD/gZeV0lL4+knKy5FfELOFvbuih0sKxBBztBNeJJ4VBZiFAnRk6ACsSa
IhXaq2MJcpCk4R5g1WNlIj4UHu830Du+AWOSy+06rDa66d5JUXn0RHEkx6VBYUk0SID5iRFsZzfH
ulZB+46AkVQFSbB14yQiIBDlZVedeVJxN6QCbGofarMEmtHQRIxUtGfSu5W5M45tdLQayK/Y5Ta9
j9qmPig9nIycxibMONgjir8IAv6kdThKV4+BtYLsJSqyCIw1oHX+rdShobYw05MWkFn00gUd4YmW
ENMVNvITdeMsHeOkHFO/gLwnW1U2DXOs/g33GYgvYwbsH51RkSzLVj8mXn20Y/86bVJeqtC3JMYe
4oE4GnWoP1kmP95vmKq4lRFcqkj/TwXLaueJNA9TFIJSfmegU0YusAhF9sk1ro737fuN63i/vT/O
eAu8u9+IdkloFo/HSUZnePAQV/bU083zFK5mDQGutIptWXur2ht2ZWVNG5YZO0oRgSWzzrgz0qUC
Dy91jPM+HplP4YNtUrwZ/vrHd+Npx+DtjQoWOGIn0I2fnpA0YhNZySj/ADePSTZzZ5CvMT9PXCF/
orH58PzgnOAHwHkgoxVHc/btOelkz8rYfLYYdm3SzfItsVefHUL53ucxbOw8qqySkipOCgPciQyJ
UWq8PUA0qzir7OISKzx0Z/vYgZPCSrt3R/sAshOGOyU8ASYQLdgrQFduEeFXSF4Gzjmr2HXnQN3I
hIGm/d4Q9aKKnOP47p0c1H5XrlxPuhzie9OJHoxO2XGC8ZNnyJkbZAh2O+57h3RKxuC8qVJ272Bu
TT26UpP8LM6LrTwMu1jJEBuVZ2YTLtCiboZauRak0Kjt107nHdnBJoZB6DnRS2aQa9F7qyQKHzCy
bRAPow4pQJDAOSvsmROX25SbtCvdtUy4jVRHC3xNU27MWR2ps6JrZkNSQ6I5Wpo3VRNkbePf1chD
zcg1SHp2OOLr0LPYKtayC9O7KkMg2UuwLfwnh7wJVcSLsGGzjd1tahIe6hfeJfiWqPfXYDKW4xmX
tRwqrXI9VGRkuy1ZpjkAEVVauuT1sVu0W/m6Gfl2ilSpk//L3pnsRo6t2/mJWGDPzWlEMBidFGpT
Sk0IKRv2fc8nuC9gwBMDnnluwPDET+QLv4M/ZtX1SUVkKZzHkzvw4BSqUCeLQXJzN/+/1rcqgCos
QDdVbN4Aul9wZNhAJtn7RrBpTPsqtUPX8Iq7uE934VgdPSVgrkptV23qY+n76xK/ISlzz2F+tGbC
w7DqRIm0iDgjvSIZr8R+0yFWgVSMhsJIXyggrGhng/udh6F8CEf1MbXLl2S8LiSOTzL9b0lkn6eR
SJ8I1QtPpkYbwIbKhNjPFPllHr01EOspNoEYHkyNdwlBixkHAFOxjsr+qbZGEMrqo+lTclGVL309
XYUemybKAmH0Cbznmp7tvZqn5J0b7ZM3UOwQAnS9uBraep8MxR1CmHXRB3cAyFEqHkQmXdmKv41R
JQUJ771I1i25xOiQHlinX+c5TW7FDZnlV/UtoAC7tY912+ylot6jbP4sCDYUMxAkQrmKnzfcZlNF
CCxAtgjC8TgeOkM+BGQRyhrRryk1JCXcakpxFyFa7UCYR0EOBa5fmdS/5M5/qDP+a3mW7LLCv441
XpUyq9e1ndl1BmqlEtBe+1RWxbZ/bcZgi1CyJS9Ews5rREgv/T39f2JprBsz1x4TfSJk9jmUCoCG
xHjF+iOsKbyS1tc4pk8PWQAvaY6mMWDlUYxqOfEbpE5zmoBC0qiQ8JHkvFCaOlQ8eDjGRklM4lCg
SY6U7bAcPCnSlC8m218kgjEwbvTOv5/nWLm2XlTRfRMd6Qph82N2jlnxqzRHXNXd0mJXF2lT7U0R
bgth30/96HZxv57fvhQna99LdqkS4+K34m9hwbw/yIe2kx8jpdv15bbsOxrCpMUyGc3YbLNNdnpa
OUFf7ysl2jUi/eIP+Verftb15DX2mjups0l/5Fsay3u7pUzToLgeMgcY6o1Zs3owDgt+qy9XT1XT
PuU5gPiOkwhftTGi9jRBpPZB/lmzs53QNo0P2GlSDlqg30xDvSfb7BDdJS2Jf3nxGTYW/aGkNhbK
WNz5dQY74LXUH5viToT6VRZoeOoTKkgRu3I7bJ5MNq6dlFA56ujjk7xIRnwI2Cj9rMcZuqnmyQL3
7yXxjk3RylLbG6+J3PlPmD15pop5Q3DyrsrzHViyvR1OVESS9ShK/PiMS2Awk5ltpDhzLc18U/Ch
E2r3qEnVkcC+L3bX7PvqDWvtBqXHj5V1CNOdCKujbnlXXdY8ST7Br/YMrezpdblegFRFgibqBVRn
E/tm/olkVyCcSdalTYklCjaVPjMxom9dDrwjJitO4SuroQ71/HfJJO15uIiQZo84NWK+0IYl3OB7
KMbyaDN4Ev+vLfP/r2VcMI3OpsqPemn/7X/+93/51//0P34uYcx/5N9qGOofOJQ13FQK2Apa42zC
/mqmmdofusoWEKAH8mpL1n6qYYg/iKzE3Iw5lL/h3/2jhiH+UAxKGzZ/EWizNfE7NYwz8xzWVLz2
aNNoSOu0h0+OQXIxyXqglyZs+tCZlHKdW/Jy8mLXVu8A0vuvvqS5KqSolO+z1EEGkWwAXkpCvkj2
uAMMAS3jix0mm54kE4JT42rJEXOZCOKDQR7+9HB/UWE4bftwKBOmzYFYxu6Hev/0qCp3ZWmpnr4a
aF2Iz77SLxTvOhcTu6jfbTH9eS22isRd6zo1pfdbReAM9GVawipCPivYVVUOrQqFU6s7hnxhBzxv
xd9t1bkvW2gUG3BisS89ORoPDbHItRUSMksKC2pL6u/3MYZTJKlS9JQRAhNydvv4WZ7tUk08CNzW
fOHZPX9yfxwNMxGAEF9NAxC+hWcB98keh+Dm48ucvzIuYip0VlB+qGcjLKhSo4xSUDORfoByKeF2
0Uj36Q4p8sILlzo78ZjztThSGXhJ5DOBxTi1SVo2vDKt4AgOOt6ArfViK/mqV4uDGV5r8WPDDB7r
D2p/IL8wRTaZYeapqzerehL+DLZx6+at6R8I59TTiUYMx8s3tKfopVHLZft0utF63gfIwREhi1BW
kNmSaQUcznuDQZik3w2A7mOXEnO9igy2Dv5tQ+ZUC4xSqr9jhVkRuUYGBXz5IVoHfbPo+rcs3Uvd
I30E67HxezcN9jnYlbJ5UAGhdxWAOemL8g36yUrK1pi9t10ru1GUbYz6LfQu1sDmI8r7AUnJCTOC
Pp9PeXEn56QSH6yFMQZkaKTeN6W3qWnYzPo+zcJDJvkbjf6lPbz69njUu36T44Pj8H7hhZ4JvRAi
UPmS6fhjiufNnoxRgjwL4qNHfWXkDzI1EfpXbpUHayU01jJnUxGAxEzifSyWGvkmaCrzZw/qykLR
v+s11ZRIDJ/ajn8jpLVSBnfpML70dnoz0QGxIjzDot2F4q3DSfrxWPxBhzl7gj/99JPeQhFJU1Pb
k76ClOEKEjpzeFFWJy1qpJH1mhoq0d53StxuMzZjadNvMH19/BvOZ5X3T2/+XH4qAGilJErSYOhU
DYjUiRsoq1e5oP0lU06ExVPQJ62j7LfnaK6qzQAD2aKm8+N0/NNVk06fcL1z+KTSArhSx2+Ypk+l
pNM9pMXHPxw/vs2zeso8SFACIJCl3GHZ82P46YIjSTCUZEtuE1rHMH7ijA877JI+41fz2D+ugpvy
/VWCXjcCsiAYil2w8r/p4ZfcO6bawYwu3M6vLkRbg2tp2GQscXI71P7MEfcXE6Z4JByIzA1OVy0n
a+WtSrz1x8/urB7Cs2MdxfjMsmMrxsnFGjvtk7YjT7yvvvQRSrjw08cX+LN6c/oh/HQJ8+TBlX2a
4mHkfmK05X5BKYJzh9IEa3xitMNBi6eBGxTBmohNeMUYgWJzVZlkXKKkUMlTqMeF31dUjT2nQ0SR
mQMUb32XKO1Oq8Umisb7nmC50QoP1J53EmEMXrJq0S2LqNgiOtTb5MFqmOLz/GUKKCfG0UMSf0eQ
u8VbGaX7LiKXJ7DWoB9d1Y8JV6Q/SpJJUfc0aMHvB4Yzad9y7x7g8jpQBXFpCLyRMOdLk2OdkYor
Qhq2FvmRrVlfp57C0dxzKPwSc4wCQo03rVffqmJcKfhB9KZehPqLTwJq1FprUtQ2yEwQgKTLWf0D
qYto52wtR2Jd4BPURoXs4n4j9dk+Ab42JO0uHwkah2cYlMOG6PLdlLY7j0tESX1s0PRUxrAqlVub
jNGptiBLdWs1SV1TCpYBGmSIfjA7A+1bSjU0zHNQ52IjU0E1xnI1Yp+FdUOKOyeUhmwRrbuTJhz/
44uHkjwnvwG29TGahgPCwW1VJdtQjg6pT8YYJZkglddp4fpBsS/Im6MI6TKOlwPHTNFEsCjFcbKt
TWUSNlibbkiPG6nZNjK6O1WKN5mEdCSEdqw6VyhkjqWwN5JWrswKFKxCd8LiBVrlKsZ00bYcBIfq
MQPXbasPBqKB8CHujlZwHHNSw9JblYhjWJ3j/Zi3qxTon+D22IZYq9j6IlcoRDJQfxVkOtVfdePV
3McnY2ohE15offbMTYeCVb9vDHJoawWF+ddYJ3hbovcGR7BF1EhiEvJnrAFoT2JHRm4iZq9YCaKX
gDSxoninm5hxj8SGNLMYObyZr2uZsN7LfmukyRWotK0t6ltNGWBNoRSQ/DkLfSns6tvo+UAa2wO+
+EzmKyAuIJDi701u3g11cGN0L2FH0rstP7SrUm+WUhZuEPfhiUZBwmFZhO54UGvjkE32tjRI7E2V
VReO6ywzN3WnrkVdLTxTwSCgrDUAhmUv7zUl3FM53iQ8ADswdlEWfdbNN17VISwi0v0YrEq1VoKv
kjwzCRF4IgyqiV6N9fHQa9kd9S93HIa3aPB3fd5eC7kh8FLszMDcGHpFbCjtFcWEw247g+47Iq12
alntaoFDJW82sy9mjszYZEJe0+hYsqYca6LdpvHBFN6NYd+X0/NE8S4vx6XhPeE2xBjX8IjFLp8z
bLB8y1C6RDm4BmITDaZ3uMvbr1EsXVrr5ynsbIpj8eF4ByfQPvUSI/nF5VW2LHlldpdR26hI+/JL
vqr52UrthgAApxmLh1LcfTy9nm/imb//ceXTDVKnRbJSxmAbRtRRed2wt7jzSRIHuHJhWf/VKvvz
lU72MxYJeA0IDI4ocDMwl6xKWIEE1P8zC9JPN3SyZxmlUDfKAHWNX756A62tC+vRrx4Yr8NEfg3i
7oxxIvmtqRdGxDJOn15eS7LTeruwvLDzMn+1iM8MHFthYeWserLoDQRE96XJ4UqexrUpEYdqSuuE
70TRm5eWDIzIQq5lDqu2HlbjlK3qAQ4cG/8R6IZtBI4fKo7g67OIQBrpPDbSl65MN2Kq1gR9SJ6y
S9Ua106DJGly6kh2VIydaq6uMGWRPUUApfEZNuChI6mKfK5FVuG6QiMmkowjBBFf+vXgjTQhH/zw
VqYU2YfDvrM6jvPNetCNdcVeVakOUvFUc5ry47csUnc6xAfByacmrblvD7gJfY9+v7CpBuCswPkH
gX5dFvGf6tjfqj79rQD7nUzm/0Vv8+9QSqNQkfn78tOsoPmv/xlYGYgyYGXvilD8wb+KUIZNpWmW
/Jqo/9HSyOzy/ipC8a84VVF94PyPZpdcj38IabQ/2IXO8hrZ1vH+z7PavwlptD/mfxbEJdBMYzX5
LUU3/9WT+ZOzgs3/dAoE8ozzm7+mn3bwuA6LYJJBFXe5vUr81y4Xm1YzN22lHWQq68nc8SVPAiIw
OV0l00666mKZdHdMlAquuiFVvmSFxVpvqRvq46sBtBO45zVMZh9BKvso2h8DA5yYCTy5+bEwPvmp
+Y0qD8gWtjZklCyCJvgWG/KzOQMn2ORLPzY78qse+48CwpfUDK4HQwyDqjP68TKskbSV2pWEPYu5
0VFGSOlD57Y1UStwGUcg8LbfrPxE3qZ0iWLjyW6Ek0jpuqwJMUirpRTQCw8IMvkRiL1VwN/ifL3B
zoP/Ml/3JKSnpurIQG8nDOsSPnILihbJ02slUSAFYPwu/HKryHcdwMp+AdTNag8jWekEUDshu0tF
jT9L9b6PpL2Rp9eWDlsEIrFR8GOJ1tIVHHy6vcI5uCppiEWlspI6z/FBknY0dkjSuOefmS+sdQPl
hPSYPAyuJoQJ+QBtuepcxabykSe8DszBpDRXGxJWjoWmfBtF+6yn8i2EdbA6CIKC+LbsXvIeF5uw
NpYdHcM4dkz+NemeuMnTmrI9QHt9ANsfqxV7XV1bkuO5ALoPsB/Lo/WdZLstBJOFFolDXih3de7v
YPi2lFxqMo9FLt+AXF+rlb4juXPJzpyDd34/36nQv4Bz3KTk1ySBzNocOAr9Vl3zdpg2HatKMT3X
K68ZgZKTxogZ2HJnVmiuK58j2AuQ7R/ne24z84nU87VdpdtWmu40Hcp6tTXN1pW7Yd3mbOsJDCBZ
6gCdfUXwo9oB/xfNsC/ZbQFwj3ZZBrlijPdlNx1rkbrJGH3K2xFBkUC1Qc3FSu/AE0DGhpeXRseR
05nUJ6t5fy2PS4KeyLIf1kPFvl7+ZJQ3JRpXrLP3U1nvIJQ6hnlvMNAK6Vr3Hmsfd3cAS7lNr/XG
cNESL5oiv0om76Uc0GCLOx0EA0JedLQkj6v9ZkipSvgwklJ71Sr0hwW5XF69mofnfA1dhsCc2HQy
Gyev+ShyBVkFeUCyWMXVdr62GrwVJNRh4iIiYimVKtnXyipqG+JD9Z0EhbRqh2WexVBMBwRjD8XU
uRE37flYxUVynCRtSZzNPhhvSdW40ubRNAgnVDrcfOlGt8g09T0UNbynqd7RKbsiYHRvCby1YQNp
V00IMg29l8wwUKPY7th8l5P8Prflg4+KvyAWFI3JrgqKdcOSqZEvR4oDgdscjwhZkbIl3xbHJgr4
jmeORwKh75UJZZ70TCYOfkk+WXrgpI9Ywa2eDahwu43NU1OsYa9p3j7mcJJCKI1t022LBDdft5kS
sTEJ/u3k4oXUYEOPbkMr2TR56xTxuK8a8NG2Sh8Jm7k6kd2R7McCc+WPxeK3VtX/i/Xy75Sn79bd
v12d/x0uqrNU5sNF9X/9h//4r//lX35eTuc/8tdyCtgTbCs+Rzjk1Jlx9/6f5VTIMD+BFgHRM2UM
dzPg5C9dqmr9gRhEl20qVKawWAL/WkxV+Q8UyDL/f2r/BicI7Xc6OsrpzlPG4EMzAdux/ed6+n4t
1QuzqwmVz11V614iqMm7IOvIuMBDeh2n9bTzA02HU9GtgxbWU+kT5QfgTNrqE96NnnLhYkyUBbb4
0OGwQ2Z02koXzhJnCpn5R6KYhU4KVgfQ6cn2uMGYWY0G6WqVgeYvEbK1TsoSV4puh9cIHPZNSbWn
x6hNyYA1L1PNgQJP4hRZV67wbSJ6bfK7dApl4hgVdfvT+/5Fm+mseMvvg8BD+ZJTAn242cz284Yk
j9KRKyqZywTVL3lELeif1FHBFnyWYjVzqiCpl5DDYK2IsQPzhhOiUfXpmpjZchtm7QVR0S/eqknz
RKUqiFMYYfP7H5QxMYwkqGQuhNCcutb4Bi7ixpPpzAm13AWebv85N/ytvPn0oMQjmMmAFFWpC9Ig
miuHP+3JRj8k7jMnT3tCbO1axjZJPEKDAkcVuXbhef/yWuwlqT+SrERj8/21SDQuyiojh6GtE8Op
g/ras5Erm6PKa/asC3c2f7rvjut8GhwB53InPkLM7SeX69VyUho1S10hYMXUmjfH08mPcpHSUuk6
eVNQ4rWjFmWebJaEJ0n+XoUDRoBJuCwK/hLWfoPEyWr30wS3Xcbj7lATmrUA5GRzvNxAW86uobWP
F/xoZ77aHz+eti/ydfqoZ/TCAfFDa5gUKn1D3NQNYUI53AY84x6cDpaNxiyuRimg8hU+Gg1ZVBjD
Uufj72N+QD/XO9DooXdWkOspBq3RU8EeDzUXUtYzNoKxWMk+RKQxvQniZpNb3XboSB1rDLicH1/1
bJTMV0W1B5Gei599lLpexC2xcqlrZ1iaEB1pq0Zno5Pk8kpJmuDCTf7icpyIfuDpwG5gJDgZlI3u
R4rwE9ca2J7K+SM2JmtRe25ZW5de6tmI1GYMnUnfcjYUsEC8v5ZmCNzgbNhdWC4k9RYDHQxvP0Xl
jSQFGIp8zthK881oIF409UsFRorIrUa7ULY4k2jzYjmCoVZgMVJYlE6+DC1sGog6Sexiw6dfFjkI
DR0zfe1DjYBIjPomPtsGH98YfuYU8FUr+xtp0o+qFz7/7stmcYVqyhhDoX3Wfc9atap7n6cPIT9c
NlXfI13W0huYU9ZOTfxvH1+Os+zJiOboi16Tvo7Gyz71cpDxrreWRUW3NPaBhyQqdXptH+rVfgij
dRzZD3lcXpj1zr8irmkzq1u2YbP8n7x0va8ITJsQI0FkPEIGmE2KGysxv8St/zmMzTct1d5+/zYt
igDzTeKePiVBt+OQmVVNzE1vZZ8GDJP29zIG+GQld4rcgiXF3udP0oV3ebZ4aRAe+XiR21rgFk6X
ElouSMooIbsRZEf21YoeYpYbsmWs1i92+fjb94iWmJfIVsoE3Xeyt5AKzYhsm9AZWy6cSkoYvH5M
YKS2zTprGYwhujicfMnELv/jK/94Y+/nRUwvJtaI+V6ZpU4urRBIFY2G5bsWLuglhTma4ntdrcwD
QtCmz5Dnw4vaD8pb5IOWNkLFvhXVixbGPh0vqbyu471de+1aIsDpeWxaZ+hu8DqKJr3Sh7K+tsbR
W6V5QekjM796em0vwt5Xj1FiHiTD81B5pmLNI3DtcjRfmtG8bnNvo8SpOEwCj+nHN3z21VhQosHY
I+6gysk4fj9tGd3kT8McXecLVAqI/Qiy75MjgRuSOxTZobIHXJ9QzvhvXLj02Zh6f+nTHWShQiEL
JK900eepGobZSFqW1GOXNxYYyY9v82wl4Fpoc5gZESHY2qlXJKz7usAuUbrUKXYxit1qHPloO7hX
FybgWfP1fh7iUqaha1Sm0V0op5eSwnHE09mXvF/5GV3TM1FHBGg3KIKgwKWetWvj4l6i/YgkHNOK
RPp5iNw6GknF7KfsLc3UVV4/szzTGKH7oEsgbmuQQStjbL6WDcgyJtaNQklax+8ZKD3uS6N7VVK4
/0GQz4oAInoUY7r9+CGe7/nnW5v3WzRIfkEXj4a0TZsmL11/jDp+HI22YrDdLrXuhqa8j3KTfMDA
i2Y+zxGZOCl70s4DiLkeI+VV88ZsAWJtcvwZIvfxb5uX8nffLT9N6MxRKjgejiQnM/FYB5OUxFLh
ovOheh2laxLi1N/dT3CR+VhoCuqtKnFL7z+WViCRnzytIDis+Gp5mJ7NjBZgEimOPlwyf5yfYNBB
MAsRSK9TxD0rqXYVWE2A+FxNYMs1sRDYUAZMk6505xFJmgnL3xt+lmwkunRp7x8MHArsbtVFHV7a
tP5inkAFSRsEKSNiw9Nlx9CKfqTvXbq1ZeARnnusJrHGq1qZjm3dvGQqToEptLeK3d5//Gp/PNaT
d4v4khM2x2tmqdNOTGoUiiyZauHK88rTkdNbm0W18hKrWjWBWCu5uGqEITulJ33W6bQiTCcLPdQ/
+xpcwaksAWd6IZW/CCij17WfcixrdazayynTil1MpMamH+2tVqCsb4YLn80ZLZgtCZtQTioquyH7
bGsYpNDNEsvK3MGmiUjaHd6paWG2m8GPKO42LVW8XDyaXmXs0kRBtRyq4K26pWLQYk2b8E7vdUp2
ObGZqpzK+zycGYgq/sVeqy7MlGez8vxjGdqcVW1dgSDzfoxrXidLYWxkrjHa+lJL9et8ytZ9mmz1
Ujt4AdnhH7/eH62Bd6+XHRt1Fc7rvOJfBIpMbc1pm1wmHCPrMjaS2550NTmX05WtcwLyJXJK44Re
NVmFZSFwgqDa04sJvmAdqsu4KZ6oJRIviumxbuOlkUCGMMtXzvUb2YadRxVzge10a0rJkYFCkru5
7pL8wTKa64zV1lCyjdorV6DS0KybFD578nwqo9nGikIwGf0xe0C1IRkwNHAPqAubEv+yg+eLIKaL
C9jcrfQ0pzdrgfddG/V9T01G6dCMSPIjfCqiCct0JNnOuypaWVtLLTF9qeFdmKDOFx/2LZSO5qYP
ETTyqegvrYy+bgw9d/VCcXNVPdiV1iFjYLFhyjgkSZis7DiOkUARQUqe3yqFwuyqvQZzPZqeo6YN
HTuyHwN7vI5SucAyaB7J0yNtyQAvN+MOc7JWZ/J53X7qEE5WswlvaIfnsCD5oIvjh7Q3QP+Sarz+
eKScH5znsWn92P0alOhOgVTwcCLUf+T4jt5z0hdXQsuj5YRLMe04bolWWlHZkZeepW8igTzE9op/
4utA3MumH3wNBrGTFroRqF5QKfwCKfc1p6j4dP1euonk4EtmJQZzcigubCjO1wHu2obGhtKcyNsz
DNcg17h/sUa6Qcm00cb0NUYp2qsmL0l5nvJgWzS0yOZmUQXTlUmGsMMu+5QX3ubCC1BPV1lOlZwt
mf+prdn8oveTA5EMehu0IyFEGY01SbZmHPBWitGoeN9HIW3NvHnN8AY3gbLRk6PeeDcXfsLZQjT/
BNZF2pnsz1Vtnr9+KmrlYdKyXvaZW7DP0MvumzqEGixWnbytttonYXNPEMW+x/4N5qLzV/aLZ4zP
8cirKq3Jgvw8divb/m4HbJe0LOIcUV5CR/5iEp0LOzrnFwXRzelA7WzFa6Z4yFzVI+WdcfiYBFR4
AkO7nl+RRE7Cx4/lbH87935/uuDJuAy7aSCsgQtaxS3ai41ZaZs591gfJ/efuRLdZmKp0ByengQT
PSoHI+BKraulSUn3q7g3Tf97cuEMqPxqrFFjZgma0WOUT96/aLzdlVVJfGrG2H/tKntvgqFz7uAI
2SQTy64kSTeI8ZVVJcTrVGaLITcv/YazXSWPlQoyZ1DeIZvek9Mga1ZkVQQBuqQahE4AdaF3uvno
G1v9tJSF8MiNqnNXynxHKdh4tt23KA6jQ2Vo/pKDonJh/vnVD+L4jdOaGYHPfi5I/DT6g9YwilwJ
U5dTooalsn6NSYW6sCIr822drMiUi2cBPrc8j9/3V/GtcMp0RUpJPUd8pweBK0fkWvjq9ciHRhbw
3u6M0PVAAlfj14/H1xlUk92SxvGJbSYMOu7x5OIduIQ4K6iTN92T50OcimyM36gPbuw0J0YXYY0Y
vraKuYtx6C1HT34uwqNQkYqbGqK/2eHBYGjsJ9mmi99Oineo+9s+llaTLz2CiH9EzUYGozI9m/70
rAb2jqRqAkqy4InebPubbIYf94Opgf0ffLmzKnwD6p3auM3DRKyNcC7g5FRV93YhjZfe2/xoTt8b
2D92bzOnAUbl+/c2iYLP07NSt1NYKdL4akjwnJi9zz90RrNRa2/Z6/ZjS/gpvKTpWWABGBO4Ax+/
w/Mdu2DuU2b7gUkR54ztVskY8SQzSN1Sislnk2vmZGxHRuwZqGa/VDO22MB3R3dokZY6IZieQMQ/
fTXI44ZmNj2PiorQKe+mZa/6aDmldEY1e5uO87OtNu3Osis2dlT7y/TCNuMXK4yuzB045jhOeqeR
GZGh6NXoSwm4XRBQhYX+oIjjramNn8Zka4/DUlLJFFAi68Lu7VffHeV4hQmHI6x+RrSQ+nFMGslM
2F1w7s91n9Y24Tl5pr2VoXcjN9Zzijtzupuy+JIva1YlnQ4e4I7A81Q2WPTzTgYPGRlB6NMiczk4
Xw+ZtJYU9Zh70CGoPGCD+Dp0zwjvgJcLrOTBPY0RdTXYRCgPdqBtTK0kNwd3id3dahP23I+H1K+f
zU8/72SF8wINPWrKkGqMO7Oarn7Me1ICI6/sbwvVdkZUzupVlF/aU/9q/8VWk1VoNvTNjeH3X1Xl
Gy37fpKHtLS512zvxtMba6HkRrAjoJvuzFIKBZkvXQpfK1HWii+vq4l4kai6tP08k1mRVKmBK6IA
Q4FfPoMf9KGnyHFfJG5N1HbvqWsj6BBaDN1rNwKGH6ZV2w/DEiSFDWpeAcJiNGtV8hyC72+y9pgN
r6K0vihtigf7Lqj6B1AcX1m+OFD1kUPObKhzMFBadOR4hRy/tPylMH1toXb1Kyl694OCX1W3g1uZ
ouwiT4PHvvv+8btWz7dP3CVlJl43lNKzYJ9pbDvLtLAwthE/LIGgspACPj2g9UOs3niVhVYFIEsX
J5/lyXjhLcAEV8ROS9nlZar1aKmStCi1yU3Y/EF1I+xG9lmRKz5mmodkZPCH9eumVgtonU4pIenP
RX+han7ejOF1cReCF8XfUKF6P3RMrp60uYkXM0JcnY/IxSabn+DH6gPBU4uiKHZe1x1b4L15Q0e8
9RekYDxEQmcpU+3o0vbBPF/a6Twj9GJbxeQMmev9LxKGl9h9h7Zfbw7zqN/mYYUwrFrVGZkQhWLt
vdJQlx3f0Q6xTRZUVEYqjfgEw3CyDligkWfrxMfL4OVt7+TRkyKAmFuJ3rvkXTRrOWjKVSA8HRSc
uFNID17KppFsvFAOHqDvR4362tDw34/RTqt0Y2e2xaovQvlGClEk2+029QRIHq+/hqT+GRy4scLH
/RBEOrwsIb/MoJG1Fli3UdX6QBKgH+ud5dHwsr90Xgc0k7hHqgKyd9Q1asr9oI5OQXTlgkRkse10
h6yguXImRUvUY7UzwqDhoBBz+OQ0m8rX/JqVpz9P2nWg2pnrjfZb7vffldz/2pPriBXRQKE+DXOq
iXhlUqJ7mt4pjaW4tj906xzL5AobR7nEgFeu0FkRXQpXB2Fa7zYexjUW3Whm9o1sWJrmU92lN0nv
F+syaDsQIgawvUG8MR+LRdNU3rYXSbjwq9C4tezGuCXReynFaxYGt+w9+9Xs0QpetXILEyTIduFA
PkvTe9sJkcb1oA290xCVpvZXg+g+612IDaNvurWVNp7rYV5XouAGQE9MHXnw3YzWO3mfzWKyum+e
Jz11iWa6mcY6PJnjIUt8IDQhsTzBiBZRuqvJFHd0dYK0I/o7C88c2SywQ9Squk5bsaZAql31WPqK
UoG4hXGD7xVZmqnuMfoPWBhihVE2wQhRRlp2lvU9lVtlbVkJcT8CoXrjVdsomLSFHRImaFflg0mC
3BKUkAfF/nM/pt6ioODnxAbN17S7CoO0cDLifwbir5a6Ulzjw3cnO0e7ZZQIN3PLd8zN6FEx1vTs
PvRDOmrk7JJiNnxG0sUOvnypo5yMIN2KtpF8FRS7NH+trQotGvnucimqgzWHDzEgajipJVNIJCno
9ztDrGxfNdcSct1NtGa17zYQnwpHCNpJlSAptWk3YaeWTipbR1j8LhkeEgu9zrjrPk0JlUk5BFkQ
XumxifycSrAjtZLbGwg5GL3Xgy9JjqUGrhQ2m0LVvzY2Qr5puvcEbqKy+WbmWFbAdz75gfKmBIpK
5IQ/ArSiaqKiMQ0zu/pkdYqy6zNgn3zo6cofAmPDs1x1qhKDbdLdmJyLB7pHBPMETJVaPDyPmgW2
gfbqMtJTKoQ2bqwmU6HbNeB/TEIuYQXX1KRTa9dMKsCMRDjDJ5R9/RoTs9uiRmIsmi8CjDvI2OGQ
M3bWYT+Ea63rVlnA6pp70QvRqv664ARwIMXT5aV1PtAby1SCbRsCieqtxHPiImXnmCUvSTOt5JmF
m9kldI8gslem6vvbqASklZu+tQttfE/tdCOl/WoyPHgppRAuSExr6UWettCa4jVTgn7tUWBzuoJo
I7m5w5lr7OtQUhZZCL4qxC+6Cg3vxQtaGoNxGB77mCgPpLUUp+WoNB2Nxp3reUO1mzT9eWgg1Mhq
Dlmsc8OgZQKolGoz2Dp4KxkJbK1kzXVPXWkhmdihhKUehzyhHkmEX508BgkeuiQJxoPZGfp1R7Vt
3ZBWmVpiXAR53Dn5yOxapZrvpFlNPAlqim2p24yRuL8PwJw6EkqhhW+266LxmlVch7oLM2i67lsC
JKC72E6bqhZSZYCvsvTYhzGpLr4A6DupyHeFjCC7dag/YC0IrXZZVN4C4aV11VXfJJGswJzmdmEu
fBWilzeFyhLEzrNCOX3h1/5VNpC83JGaXAxl5xTlF69YJ63uoR+dgH+3Tmz6lO9qaKFNQWV7stmC
+ATAO9Gb8Mp4pXVWT75h6a2TKr3TC8xtrCCC8xwqElP6ZLPdBCv0vQKqSvN7MP43Z2e2HCeyte0r
IoJ5OC2qqEFSabQt64SQWjaQjAkk09X/D94ndslhxfcf9I7o3t2GgiRzrfVOe9Jk67Bxeuv72MBi
oaJS58y18RqAo77FDKi56vzG3SkSF77liXFb+FP5Xtf6PXYgm6xR20E4WlRJNjVr6COpG+M+h2oW
VsLmu+bjbPtY4L/d0aUwYxZ2Pb4U6LI8bIm1XFvW6CHE4zgKDa5Rb+oB6qfwPEbVS453rLgKrKp7
8YsF7nMXTSDLD1pLVW/L7Gmy1hwlX2+jgJnftm7ZrLrWHvZOIfMQxpi2tWM7iYpK7lyxxEfSY8TX
RfmbjpnEja6wrPa9wQmrrEbHXmPgO9um2JUT+xRRjU/dWF45/VDtC3/GfVkb4PsWS1Sas/d/nV5C
b0K4QLlGU7NmJly0FURq64JFLaNC1PMmV+1MiWn720TXjpmdI7xvBMo1FF0OCRKq6kPsl4nkTMTX
YNYP/64sf7H+fu+Qf90Nwmy6cYS5tOR/lj+pdFqYSYOMRscnLjTT8eQ1fwSx8e6J7KRVNSJFSctq
NUa6by03OWilf5sMVKDN2L0Ovk5g3cZqtWe40P8R9/LYN6PiEHcebJfs4KJNAUfju6psvk2x5+MW
rD0GvDV+vvzhp8tzn5rF1vLqq7yfiLixaH49e+VQ5896Vr/maWWF+jcSNO1wFpSKepc9O94Q34qG
RS41NLWKuV5/LM3+HaLGe9qJJ39JO3CI5JQbzmfToMvR4uUju2h/yiHu+8ZVMpoazvzJClHU6nly
J+v0+7/fzoce79el1rqfXA/GBrrz59sZPb8zsWSXUZp4/5VBjP2Cx+PJpnY7YJcUmhmOC2au7dQA
R2/0+0+Wx2Xnv16f2QlTW/orfOwu1mqXBUOwZImMfFGiesVaIpxM97XUrHvN9VgvRkL5ljy5rfr6
75++/rKLdQnIC4/R8nD3YnX++csZsUnTa9s6ilGTxE2nHzl3wtFv6uO/L/Qh4YXfiGAf+hAUVLI9
Vtvd3yeI7li2o1XIOipLeSvbmRBS8b12BrKbMzcJB4tc3EYquMdYYKAr6ycv3sRLje95cNYMfStn
4WwK06ivqo7MMeYoYWKQr/jv+zT/8kQc+BOQNn41LJeE0oZThHXnVZHrdXcm+z827NiUi/bgYyex
AR9qr5cUjykt23VJSilfFNaWtMgC9cjwfdL8+agVyU6nrOSnvDkYT2znJR+v8jQqSsu8bxMK9E4k
03FlUtjGZ9Ocy9WEHkvnL2Yqq4sC06Q/n3RbFU3SBzPtQNsZu94t3pOK49er3dMENRfpjjmHDMnw
0GIAfeeL9KyCtalNkeFgT1tzlpXSPcDgNm89oOxbHDD34zR8uiYu++31TtdmG5QddsNHG+Talbot
qiEqDP3kdES16rNjR0bHJpTtJj8f76a8fVgS9U0O+dEoMnePjh/iMljDioXqlB4oYjjSJzf+P6Zq
/O/mPPZsxtGg+BcfZaOcvI+nbIiSeq62BZzHrZyGb/9ebh+gxV8vimS1da5CkvHly/KNBFHxAG+r
rsweVxf1PsdMatMyvuvy9EfvaPtmzm4TTUWjTb/XyOnhk1u4bM3XW4DlYRHuAUnpAyXXyKxEsieq
aGVV3geKKNLAZ1DdxDrt1RoC13p3Wd8lGOOjAJ0wQ/vko/s1W/99G1pvwQRZo3/FTJgR5J9LlqTz
pGnHRUXebN3bc8cQoubizphctZ1dhAsTA9jWS0ZgNVqurh2cvVN+86w5/+Tr+cDw/nUr0NZtkFYq
y1+DjN+QDn2kJzYBWKMqG42V+UQtieMqnFm93E+99mYGpGx3NLA4q5mbNLPaa6syDr2Z3AsbtMZo
6h+GJfYVcQZlXSz0FMraKEq/fSvlrl804jEoWz658b8+Q5i3AWM6HSr85bhQxFOZSUewkmgaSPfA
WncZYSekOi3EUt9II8BUPyB8WaVXIhyVs8oPWWv/Xk6XSBHPjzdJagUeZH+JV8GvVFso9PuI+SWc
7myjN1r0/3MJ6AbrJIny7mKWpLwFVFqn4xXF8JYDwPad/YmTylqPXSxIliLhLPCOPOSlF/UaAjfp
GJjcRo5d3viZ6DbmZF5XcXlsp243uMM1WOQnZ/F62xfXXFU+gMwuAln98izOPS/h6KEKUDnO5HX9
LvRha2XYt3jys1Cvv7yl1WEn4JOzIGL+Wky/rfKGXOiJkXMXian6qcnly+iV4pOV8PH3gBNi5/6r
onE/cHedUUuJySwkInYRgqyLqOzpVanEk62u5uATJvzHV8blOE3gP7qOYV0S4VOj6LqBuUpU5P5r
NzlXGU63hWbtMpvOp8zGVT5Xy0+2LujBH16b4QBLe6D/gJZEff+5d0ldBOWCmyqGkSOC+1jgYlHZ
cjvR0xhuMSDiwzAMd81o9Bqa/8DHAyFfDqIq8GMpCc0Rs6fvlzy58Uqmn7U5kLSiPBfexfgQk3Qa
JhlGVS0wqNcVLpakCR4zcVceklpDb29qTwaDZnQoOHaLihTDuNdv26BYjkPSvouhbW+VF4dt7yzb
Mg7qs8iSfaBpNxnWD+Bx5KSXU9nd14lBuJP2Rctj936ZyJMvCWGcZkzQ9EnDfN1tuJdEPE4KIy1L
kdo8zHOkjH4/OVV1NSnhHzW93ZhAtls70eL7mFyRUz9XT0BmT0VCcB9vECc3S+ziNk6vVTpcBaWt
3/h1ZtwECg7hkk7uGwGY71ZvIpQKKAxjv9i3acLMIvYysAHNioae62RG+jyS6LiZMYbJSzxO4qBt
DkwvtTDX0yQy5mUKkw4PgmQELuH+Nu2oD1Hfwxg1C01uiyX1Nlns3Gq9I/d1X615rARDmv6DXg5E
MwTaSmhiujNQBdaLhQ64iJZaDmeZbTHveB1se+tSs+YlkJnX8m7clNOhJEpztuJxU4ihihothRk4
4hmBl0JKjPKuxOZ+2zeDAX8A96LFTxqE6TzgDMdfAIMuY7Qq+1OFzRFOOjwAZjwbi8jDyc6qm8UK
iFDJBww/zSivvJqHxzTU9Pt7epmotTllMEUlrTUnpNTBT5F4cJ7bPA7LoyVI9hXI0zTNYx6qBxgd
F/lhxoB2NPzqbDRSu1UaVjCkjT/DklvjlmS3tSqyxJGLqVnt4ZWQ6vmVzKltOqnkVmjYT3SFNJkO
lvW58ONznpB41jmFda1xFOrVvuzdaddiVw/JfWDI5dfH2eYPJ6n3blJkFicB/tolYvCbJLbag+UP
B9k5T8vSaw/WMtSbNsi/YaJqkPnbm1CNq/sackvU0I9Wg5Xc4Wcq54xYcxQzdx7nrjsy7APznnbV
GLe7iaYSzixGAHzN8Jl7Ux4TM1d3+J6+5EFyLey0PC6ZMDa9gtvhJ704IijZLGqZN+NiXmG1+OPf
x9nHfRKtkE9rhI+ByUToogcDwglkgiwrMnzwg2CO35rurPz+1M713f/5UgwhqOOotZmNXB4xY1xW
EAW9ImKjefZmcJ7BOtg4q7Honv99KcQ2HzZGm5hVVK54lOorc+TPjbHx3KZjU8qiDrUjzkgNbshz
t/OcMiFsTSakE7RYPHnNQXfHber0OiLukUEDvKo2dt9s/AMi3SlzAsULa1c1L/XkGodUr8i9GpFO
Mk9prwI7f3HGoj8tShFk3RcGnz7hQ0XmIwwNcKpysWmKRUkNnxF6hQ+ohgzUeGnM9Nq3Oh0Thbje
L0XN7Ljsf0ote59n5nm528NwTgnNsvCBguBsJ9yT77hbg1TubWvJ7yaRZ+G4WmKPo7lllsRovNL0
qCKrTG+dt7ypk2go87ukgXjOhM6PXP07lJ73mUKXzcIYkeN3J42Z64759z2KcsHkhaQqFzuiSZib
3CqoOWT6Qwn3tkzA6qa+Ca4Xy8EZaOuOQwoADK20GXFM9fNyTeruDzJJFZiOIDOpwW0iSLFWhUS+
BbbOj70/atumaEiJls3NmFXQixLvOq0N9Kr06Ts4mkPUshoPlv3VzJN+o7uFcQ3eRKp8S+ZRmRbu
qejH77JxzajTbe1KZZ57LFvcFtiMvnlorXZFTkiZT7y8prIvpMEJWszmfTYS81DhBx+6gka6JL26
1h/EmIgDXoPGRjV4HQR5LU4cmUxtmcHkRoqNsmH/17MZXNuyyrffjV5qT17N1gI79+y4TbGt9OGm
slw+IWlpZ+iCT37iGlRPrkn24nY2nWRrYSe2cx4IouyOWW29+wreTeN68LsZex4s4DRicsmM6ib/
2mznN7s0fL4WEzNNOwcJk8zoPA8lQpKcCJgPsOGY8u0wYwvk4aXpJm9TsfQgXM19z4F8ZXbjsdPm
MpR+nHHM5sM2qW/9qsQpwi/mrYm9XUTgTbIxvK69x1xrTX8bUfVUxP8erUoDysSDMs6v88lOr0fb
gPm/UKzlHuMDttBhm9KH8ABdIv4WPg1A9k2WFdSOWBbUmVvucGd7ynANxYHD5oS2FMrU0eArHIyV
ry5/SgFcPxTGIR8ziRHUbGzTrDqClqh915qHxUjkAZuqaqNpAY7pOcekBgJ61FAH5LyaGzkuP2Nl
fAtqSW5Rq1P3Z4nazRmeqU7xIy/lssv8hiNntA4VRzlEMuea7xMjP6fHfUNOkhF+Ax/A14K9wrO0
m+WXorOcWzel23dw1P+kQP3fgOGPkhuxu8FcijAESLXMwP7comLLG3xbdEQX0OgBQvIlowQq98bi
gibhHFGMywEHChVNSXJu8W9D9R6UGyIJ+J/SeehSxz7KPD3qdVfuW71nJuuOvwxD7zSfkLe5Nawb
19mQqvDCF85T7rQoW/z/mNaGsujag60Z21X2f20lOdazyIaPjZXDcuWRUYtUw84sg5tpHiRBC9kz
4PZPNL4/XSF31DkCjLo7psqtb2r8mBmQ9XkoW2QSYu7ACNKvLY4vV9gStsQgJuVNUx4HbGP20yC8
q2Vyb0U5vDs0qsfFWp40f8Al3q8GzOtkek6Cnzq59ppV1FdTXNeHbsruS+FBYJ2X7hBYx9TS0nOt
vtP+fnW6prsfPe0xzjSg0E54IR7VjLonPd9SE0YlyQBHUWfRZOTBeZpmxBxQ17bZPM07W+tQERZZ
dZsFb1PwXFnti6BM8IJmObqJ+eAAWZ91gYUiX3kb+WXh35spFGAsiMK68cUt+Q/zYpZ7Qr7IklPe
uYjT/LYisHSzlPRttWg7ioHiVjWav5/d5HXsN1rtIVxpy37bwE3fLmSf79yu6IGK2p562IG+LrFS
DIbU35TWoN1per5OaQdoOGq5Aa+S0CL1/ey18lTqfrxHCVV78miDXX7Ct3U+NG6QE42VAk3ri27h
w4pF0+EsXptFM+h+yNR22LpZASdn4KdZZftm95jDy5S/s3ERpHR097IIjJA4wmeL72sf6/vCJu0h
q7pkV+DCCoBIzCAR3MEOU7awT/mk60ydCl1iHpaoZKum+sGwtO4h7SrilSwUIvYUnGS2BGcx1yVH
9tNs5M8pQqFwXfW46N0uA470i+t34aLIuOisPmWfnBDx5LZ+HLVKO0Io3KSebWzKSahtVU+3cZe6
T7W9hEHdXPc2VSu5JgwrkordYaZR+XeR8lFZ5ps4R/Eo6bohdV/KtwK/FZZMpmLvTNgt26paJ++W
vJ0Z4YI5jMt1nrlnEzIe2EnvonspAHnJPazbSW4CT9s6wWiGom1abAYN9zMU6/J1Q7m1oFTSVq6a
UPeyT8cbE7yogYyajRaSnOJkDhCAc6970GBVLMaE+ZqC0BmM47PmTM+uuexgO/5QHZmhmCt+8rzs
y1p1lTGCNjKkQ15NTs36//82N6ikixZVOUy3NPfV60ftxgFm21axNhwS2RwboFa6o8rdubVxN9jd
t9QrD57M+3PL+L7PAFcSUQtCMaavXVxOB9MXelgQsWLqnR4mfp9Heg+tynZIhenXEjz3khtbxdXW
R33sVWBWdunsxWS/OSXRQ8GMisoIxm0/lo/0TqfRpMt3RnRhQeVXEWxhktaMKTSKutl0dTuf+jR4
F1hGfl1y+RlV7i/cK6xYoCagZtLRfV6CSWY24Gdn1GJPWhPaXMClMK+bH61FLkllEQu1INcPRQdl
KTXof+TRwrCI3gofkMwFrU3h1n1y0jmXQwooe0jTwfABegBgLt+bazej181Gttd8ElmLuP/Vf54y
vYdzhTXyXouhkgdZfPIT299RVsZIOvGozeIZn6cUs6fZgv1Xxj+nTDuTAN/se4z9kSw5APid8yIq
Tz+ko4qconfZH1JrzwsJntyeM3GYhqOv5u48uKDuNjCWh0+p6+RHbYZR4SVOcNcauRmiKPwhxOrV
Fkx04tPyVbmDed0OTQfLpBOPXtf87J2zWorpZXYwza2lvMsng6bU8/FeMtXKNhj3QtcKvErRFqO3
22NXIB7Mnr+RabM3TEiM/95IghW++r2SYP+Ae0xMOdNCyJKXlg+mL2vgCPhTFit7o8nkigetHXyW
P1UXdMEmgL0/zOluJlzXthIKBRbE0Dy5hsiPnj7SEJc5WQHCdw8W2Besqh92FcfHTuoE6ZbzhgOp
OI5mfg+bqgnhv4wbK/4Sj64O0SAlvsSYThW2pr2tpQ+yH7fxlGqhDdRzkyZil1fyRZuo3FK7fe3c
mKsvMbHkpfaqADuuJXEtG5xbyEJzFw+JeYtgfOI9UUIVBzjzw8FtlooueFLHQTz3xE0RMYJFcDbg
uZYM6bVl1tpNUmi3g0IxJOzqKvF8bb84AQOHchw3o2mmG5cvY5No8r8ssfEELr33rHHOrNrh0CiD
esGkZl10XMZj/m2p5H/uKMmWyIfnelKs4ZkjbDa/lUsA9dWbh9PiQRxxib82Mk0eRHHOsyehoxtM
hNy4VTt9ti+vheEfrxtVN9Ntc5Wvw3zHeOmPfTB38gabmDjdj0ogAPJVcChM9cC7WI4B5NQD+ZU/
m9S/6xfGRSp17U07T9q+DfQHYNZ4/+/l9xd+roVdKHCdiz8pSNrlDKHDNrZVhGAJN6sfcoZVyCba
koqgIFSjSzCVLiydtGb7YM9Nf8ZtFvJh293jKqYfxsHD6i1rZgi2pCo17WA/eXaW70pxLWWsb+wO
f/RF03gJGAsfqkD4j5Dv4B4F6oosxHWsFpRPsddRHtZ6ODlze22uTLUpz9+CsZXXbZrZkYWj9yev
4gNgw9aGtwvOFOgPfmECf74K340FLBAn3Zdm/SYdbdxXCwbG2CiTn94wCOyYFElhwBIsuyvXTpuv
Q7Lcw2pzbvrFu4ZrQ53saxlHPZWP0CGXmjZ5Q4nxkOppdTfExn3R+uLp3+/sA2DDjXNSMB0BAV3n
I+ue/dtZ6tq5U3aGwhJFQnGrnPQemTvENDi5vlXgLDeoMG6mZ9F6py6A/F76XyAxfvn3bTgfVzLB
nSxh0C4CRC7H5n3umAwBS+pCGNdGFzDEC/Kjv/ifXOeXQO7ik6HUMgA6QX1t/xKfspcEQWtH6cAl
z4kj/T0WSc9+bXwh7+55cQo/9AwNpTF0osav/S2lt7kD5yIoexq3OQFzLuRYz0J31DgONGs5RZXh
7XRveNJWT0fDgUyuGAJT+pO3qdNTB9qdXWc7Bea9UQayKMeoH+QvThXGBRZPeOrooZqCQaORZhs5
B5+M3P72fFcECWUFnASGb3++5bLw1MIbFHuy4mHvT8EXuO2neWWz//tFfoCS1/WEZGzdAVZLmMvh
HptMHwjszPdJM/eP9YQjTL1Di3TrJEdPKVLDLJDLhdYwk/BXp6RuPykzLpkH6x0wANN1Ax0HlJZ1
IvjbitYGR2WGiS1NULevziKvofa+NZhNNUsc4p9MMScC9CXolT/57ZdMgl9XZk0xP4W5jwr5zyuX
kvxTf8lJ5xptaJtQ7iWhkyHWycEO18WdI/LrFvLlrqL9oZWZNyZ3JMrHYIxfmMe/GhoC0gRcxPWY
d31yd39ZA1TxYJUohU2sLC64Lzmu652to1zr9PaxSNGVx3mLDZX3ZPjZfW3O+9WRgwGzwsoO9T24
n+g4aKe5hYeM3rT3tE+W5cfGAlMDGh+8dWAdYTzz5wNjLKtSvRmyfd+Pr4pQsZL9598/+y/v5I9L
XLyTRlYL/emYIaTb+56Bpqd7T5xVtYlLzWd5Lx8bkz9/z/p7f1t60KrnzKsoDvKkuac5uaNP2tOp
4Jij/fj37/rbpYCdfZuvzcfl7uJSE1ze1GnIdZTucgPgdqIY+IqBL3oz+fjvS/36sy42zVVWz8Te
X0lazgW4SG5ARiLE+rOmZJc4Ar1T9rNzOhtWSs1cGUKs7uOqXrCvbQMTNYU1XHPu910J5V1rDwOt
9XXTBz8H680b8BlIaTRRTbOoZE6mCxqKTX/uJZmdgw0BUTXfOZaY89msVD0++6t/q5XqkTsyl81s
eZNZ4mzPBd1og6mZvVqU9stEKlG1DOzZdShIC94FqdHgsptmIW5Cw+6Tx/Kh2vatFW21bLpRiNeX
h1ZbtPg19FDng1LfCRNX2BarV9AmjUOSPCp2to7BLOOa4JacwnhlM5J45xJQO6HsMTX1qgZav9r3
rpCWPljlxN5crhTrNtuTFoqKqTShOHeIpqckcgVkA8Mjd1pPYcf7JIla+rPw+lfRAodOgBk6wnzg
Odxo1tN8rovHztPCVaXsDexEYiwA5FDq//tJ/G3Td2B6Gb+8AVgqF9/xajeZ1knJYlQQpOt+oLZr
2u+VXbTbtG3SrRq0jOCx+lbMFj/I7pkXkxH5yeGD5Rwf2MVKXe2c9NVnkmHFahT++wcoa+hSekYe
C+Z6u8FCd2qWgtkS5ta9J16cJWHFxGm6wyHxbdbFeLXwOoJ2Mm4kq3iYDechHe9KC1N9Ai4Ohoch
hmiCJwhf4xXSS8wR7WQ8BLW3191e3ho6qlL+hdUbbJ53JPPmDOPtK10AkvTOtdf1al/K87QCnT1Q
RAOKj4wIoS7gYTgzwQnTeK0NuzZKJqs/9hre1oupMEwKrpU7dvt5h5bkGaNPMi98foCZG/NWL5S7
bbTxysp9ouy8MrkyQESPaKemCKbbvpw1N0pknO6o+58rhfi1Ac71ktwOyyxeZQsAB75Ou4pCZuAX
hz0mhNuxaF/ycnlLrPJkDU0ZjkLGG69L/BBR65tNhtC2N0y0cmM7RfH4atgkiNijLjdziWKV0SUa
kdJ76SybSHRYnNsXBbi4ofaDTieza7TiIDt9cSwy9ZhMSF1rMVYkaZBUU7cMOxdIboJ/HLSeHRZO
cp9O/+kWHt6qmvXI0ZeM+kyB3at3M0ju/TK995Lpuc+9H+53RHXfITtsy9nDL3b0rrA/6Y2iiCrT
Jg21IIy0Il8UiVgTtYX73c5wzSzRQ6NfYZpGEDhozQQppc5xniJSjdOvxPW5Id6YDNg9qDTV41wm
ECLyPPSBL5canVE7sF0l//WujuTw5NsToeJVQOBADbQf0CpXqn4LZuvbr+FZZk/v2eKIzeot0+ri
yDdTE5xAgMiYvGtZdxw7/wG2Hh4T/WEiep79TXvHkSWDmV0Gux/5tHSkLpCNbqz1bC7a0wzEu+nz
7jEjeHxr5P0N3mXLpqjHJaLJ/QYCHeHNhbU6VUJUo9iiLSXLwQIt2mEMwQKlUkmdlrhjVHEbax0x
YqMSw6U6GFq+a/zYO/azvV+op0LWlYmaAMFBp+E5URTPsohxqnO8s8wJhtaQpW9GeySYsdC/9iSQ
+mkH4iTksnVc/jE2AiecvSzMtFCQlDK4AfPBAh7nmsLUrzyb+JPJ6xSWXj6qlQlrakVuY+CwjMvE
u5ELQsEeGwLG7o9zLx/ztn/NGZIcJ7d8cGxtOinptZFotOupuFdDQ96LkZ09ZOIQqF3xMNb1VTvb
3VXXYc+/IEnZKTNvblSAjnTql3WeWlv7yR4hy5a6vZc2Ba2rn8uutHZTHcz7efIYjMY5nvjLs+Fm
b8QEaaq7pwp/kxD7UderkBnuBAa4T+HMHUbRvfPEs12b8duhGHh7o1ZfHNGgCcehdrMMLeEzDlm7
LrvWbnKbLw1ri4kjFsM6SOsh0cbXVkli2DTk7ehXgo1hOVHlxEZYjie6c+/YTA9ebDCiMZ40p8Kq
BhmZlTHmycYqTI0YEYeV8MUl5iONEjlU1siwUmu9Df3Dycfwuy/mvUxrvoxYvsO3u9eRPt9k7nJN
4pN1YFAzWE1/47bZDjAOQkvrDxultWrrBpqzMXFC/V9nU3mS86kkRwoLKiMZOJ4BykNT0UVNPoBv
439HIojNjs6gooegJFyDW/OMPMQG5ewP7pVeZNByCjQ5aHhJ8a21cIaHfRgSB1b8uyNdsK7+1HfP
hR+cqFUHEgdME1M9Zg8aHu9BnIexI6kfanBwYyH9RSAuNKzFZXI13GXyUUuG5eBUSIjLnMSsrDV3
9liL56pDGuExlwr0F2OoyE9i99jiv0MKtXjPsTglYqtAzNFtDf6bHqNVnul9IuYwawm7IsZ+OZjB
d88ij9snt1FW1D9x10OjwjbTnA00pkLdTrjhWtb4LEVf4dfCq9Cr+mBkI7Iy+P74+KuTQQ6CKnWH
3fGu6nJ/mynM3Z1aomOcvf00EXbMCG+j/AH1AOr1zCAgcr6yywocYxWFWXr+tTGaLczinZrbEnVz
frRG3d0MI04XiBA6gsEJjNKbJ0E0eRCMDGunFKBHUzBS1jGNLsKiV0dhzyCPztHQdsMYvweZdVPV
/Q9CvnrISswPQGju/CoNPbWKrF3C1vM28PeC+LTSyeVutHvkOQRDoO7EJhB3eV1h2V3jUTjYV7GN
eWzAPrDxRHGcew0LrmmhCvRPQJlNiNUVDSBa4bEN+z4+D2aHorlA1CsFGWRow4B9wVCcynoMsNTi
mS4QfZKKSEobcjEFNHkzyXySZS3OqeENYTEQzUhAmBNoKHQXdW9BSYiWEkSgKc1vKlHfFwM1ZTlz
0i8NB1SmlmiQ9XnJO33LYws1r78jaenQmbEK1y2J0Fng6vhdn5sXIPt7F8/uU1e8qdR5qcFbtrbm
nLvSvJZC5/79bNwawg/95Sxn+FVSNFGnOPgzbyLry/W+WGbncRja6qoNPOynCn+r9Oaxzfsl9MG6
65iDgMVcbSDnAc5q8lVhtuvq6h6+8fVUkSytG9kp71x9i0B1wccpubdIE1cpyjydsejGpzsjxcd0
w8l3G6IIsHwiviPZwmYM7nTN/laPHg7mCAqaTiKf0jws+IzbxcurXeGCqnpCXrsqhgzg5tiy4j1G
dnibhJ3ePMc1elqvDO5mMntnNO+bygGStRDdJ2CbI/XALDMMuDKKj8a1v3Q+I2ESX72ttqABtE+x
SNXBs8hky/u7cYFKV7peu68MmPkeQPBmZn7D1IZo4OWICppanFG3L5IY/XHWIe6ssAVLsxsn01+I
9nbDVIOD5MYrgwzPjsRKDiMR7ZtJDM22XhjkxFWgh9IiJi6ub4bSFVHN8b9ZKvbg2uzXnPmgRNSA
wp6NxIggmpp7zNbarEQ05N3YKMfhBak6nPPxh512aRi0+k9RU8rhErxNZ9PmLFveu5JAe4t1x2eI
sltPrj3trLzikURf6H1+GcY6ckTS2IpQ2YQi5WO6bI0qkVtdN2/bjnNCowgMDWu8092628DXRkBV
TeaNSdGrsbsS0+tcxWil2QrR8WGsOdyUC6kvmBOfqXrqbVY1TWhZijNwzHdDufQYwYERJYy8VKoh
MWyayHGWIfJnlW4t/9lLCb3QGKzvayLOytLLIr/NZmDdhHLAWSCqFDbeM7Ziv6G9g4pz0qQedeiO
I+aU+xSH3c3g1N/9VW7l+iO1L/hw445EV5Da3rp3NkLIRBn+TtIz7YbGLkPTbuyoaDKic7r4AMUo
exRW92AsnobwPn+vjH4VcpD3tZgpw5U4Yc8o7OSqd4i+m9TWSk2NGBrXjqYU0KPrB32HZyJsfwG7
BbYhZEuJ511AnY2Y0SZ10dcGmBbzStukNhOFOR+SohqvCoMOKzfhf1VQW6euOqhsMT5puMx1avFn
n2ObjDUAelwGXHiJ/9nn8CdWNSV3HJm5eI8NsmLE2jYoOwBrx42Jqe12hjK746Ecac3NSI6S/CH8
BFYSMi7wuQyHYBY0xuZwmGf6mcZrIBhm4OsV487ihRyInpxB/zPz9b80aXTMmEIwgEXn8WGckLVu
nhYMDSKK+Nde1i8m3gi1DaWngch3ZGLzPI3/VbnrbS2BNGugMIHx0jLRDwroZlm/8wvcP3EdRc4U
fCba/DCUYj5GdgKaJdA0OJEXk5WY1L8RZTj+y9K6HVtmuhOsg0/eoPVhSgnrHbXOCvzDgQS1+/MN
rjph5TUpff4KmmWqbh57PjzgmeYJL7zXxECXbqoApLJsg5M2ayEOpP1uqGdxCEqpkD/31i2SlCqc
sAbdwep/8YfROQSCdJu+GhvMKBSxS0VR3Xt+i9l8MB0JtYSD29XgX04hEMQH7Ub1o4OzDXKRTecX
/SM6wGuDTeurM4YmI/GzWVKRJ7H+agaFOntp/YlJ1AdcmGcBvwBzPZvn8WGWtXiFWeV+xxiwCdJN
nmc2vVixcdd0OBi9FfyP584YPvMD+ctlIREQIA9oZWIcdTHW6qYG4tX/o+y8duRWsm37RQTozSuT
ZNrKsiqjl4AsvbfBr7+DOi+tqg0V7mngNLAbWxSZZESsteYcs5LoQwrcZmYzWuBGbXdP1jaBrpMD
lLmObw00hZ/8+B8/X4awJlEqQOQ2LKr+rhW7OESPDqJN4MmWhF9sUZfVUCwXY5KMhMzsLEXrhKS2
cuR3f4g+e6ZcGHexgVjfGyt917kpMiUhT0nPq2nLdQq9nnCj1bgvDYz6ePKsYwd7lQ/4s/76x8eG
4GcD0oIBtg1UGH+/uQ7YCKmmqYhGACYBi4xvap1303coAVNYQP72LqslyRv/7jL9GVL8teihNMKc
ZePP4qHhTfn7wkruGaJOB0Hk15pG5rh+E83g0l+VjV+SgrXJKnqiBLvpynjmsfHaBtMgcMjVuxH2
0h6Q8QEWH5VHRazxwUnygNzdZu9AlfQ5yI4YtLXsgF7+UeFkfV0HJ75MkrZ980NTpBGtY0cXy55Q
izrIUYuRgRFnLDoUIcUTmBGmnftMNz4bLHzoanHjrkqIwiZ2Ybjxbq1AlD7S/PE8nJvDUa2611Q1
ZDi4w8VSsl/rUI2ftTZ5ku+eNHJpm+0FNLpBpt3fT3rwWsLeR9ONEnTOvhzSKkjd7vXfv+f2c727
CH86mHBujW//fQc77rSUSnTDvU/icdsCCEMmpDYfg39fZ/vLfrgO4w4sRhZp3u/nQZAO2lwbCjcS
i6X6MKwrf2rGT27mD/zz76ugssGgCR8U5yCCwb8fmXBGIpdoN+EiHYyISA+sMJNzlTnMgtnhAOjl
HAsdNeY4vk3CvfyBLmZ2U7Ue8jMXkCNdZqjpZMCVBmaJMuUomcflD4qHZU+DtXv2Fq/0rRQEQwpR
6aAOyUFdTO9UIqyLLS0yVVnfdrk3f/bh/dHzvbu5LXZRZXAKIO2DcIdqtBWNqpsR6c49CXvJo90s
SUAq2Yge9c0re+vI6/Qm++mkKG6CXb/8Jgp5kM50X046Z3CiMKLS6W74ZItDnKDsGReg1OhV6Ai4
2o4WEzQbrHo7t1K/YXo3duju1KYyD8iVCwStMFfawl3DYUGZozWq8dB5wgqmqXhcemn7Wc1gwYr5
YG0nf8gyK6cPapIXN5NELCpOjC6WvcAp4JswriiOVGHNpmmOjwQyrTBhpl/T2FinNMNqayboKqbY
q98moMsBdTNNC51xTm7c5LSF9yBk9GDssuehLpjqr9bPkRTuUi1ihKX2um9xr3dmXKOHNjrUjy19
HGcnE1Oe0pRlqFDM19ZqMD54D3Nm1Fe9y6+xrcQH8hCRhzsrucwmRZeTN2G7khhZ1g5+2Ekj77Xv
f9jxCSlZ9TS32lnxKH+smA4L9EAeXNc5j2XqluRhkN+rKsqDPk4XRxDjKodhb3aeFZle+93Fwryn
bVxvagVJVZNMd06bfsWH9bquOdJceumh1/VGiLs025mUOrt0KZDVtw5xjLiH8DhQPtKJabekhq/T
ov6kOaWc3YQQHYMPFc7FS9Z13Q1CnNfRIgoWEJFyMLMu8GY3vhnzju6kWiSHNGXLZdWu0Q5tOPd+
3DtUDlfVSd7ablUZ3lqFv4g+ZtKyZmE2l2QAoIcdB2ZIOoL53EJtTI7EU5l3VZBVI1SW0laO1G3u
7dxWV9qHZ3oKAgXXysjens6xyKLBraxQr90yqjMt/tY558R1fRTvxb3dlN/tkiVfaZbpxtLJjM1H
A/HaZHZH3e4xiuD3Q4iolLs1rtGul1P9BbL5nRhHAVXH7nyA1WqQ1qa7A28EzG3AnYRp4G6pqI2n
zuuf5jX/ZvD+G54kMREdGre6R27qnMwa1xJyoy9jmkPnsJyQbKjpwF/dDEcoCXtHmLjYVvZBxwOa
IOLmrsUzdqKjNExOfOs0NaLDhZC/2RHrCacXHq/1scM7hkgWK0g91NfSptXdvyBnS14mxDqnaa6P
NKMZHVVOdVidvgyhid1Sh5UvceeGNA0J56zSPlRKJbk3RkI1Ne9FU5vsIMwGXJO51ui+veKM72yq
LP3ZA8ji0vlCR/E8pXGI2Mtg8kInr0NbW/RaH622tdfyWe6GDjiAslbAWYw3OmqaPwvLODCayEJV
yVYI3I4bOXH8FQS6ekIsHS0o5jnOOjhpVLeGTu4AmMsMxHxKUUeUOgiI2ybeZz2STIhSOBg7z9iX
c4oszeYrcNC4p5Wqh/YiGjxx/EnZmpVPTb5eJ7eTB2UVMxp3Wva9KC4NYDvfwCV2mBvX3WXo7Oib
Ttu4VwMhaLN+mePcRhP5IRtORwuzfD31Ks3F2kPmA7UIq7S86yudR9B0Y0h68rHVjOLi1bMHp9zY
Jk8whqH8mhCV1F/2gmNvqlfE5h6rUbem5oEW7ZOYx/u6gISYmNvQxBWRZzS4DWnU+AhL+gNYbiPQ
W/VL2bjJgSRbEpmBHdZyeDV6oR05CkhmgzCtajKZY50Gh1V4093Y3mT6/ZpO9RtKXLyFHe253Ewi
1hx5oKqWVBGpcyvnKr8aExJsXj8ySyucLCpzzayo/QXM2qVGhN0kSXbsKhZkQaiDVsoT6hsMj1ly
Uw+tcVXN9tKaR6+CzSdkvg3soBhKyWypNqq3Rce11H81ps2RbyPXdO2hfHSS30vRSr93TFrWtkbX
a8ipE5f6m6vOB71z1F3jOpyVK95qdHhf/n22sD8ezRB7gOnAuwErmHPa39v+glRHk25iR9ZiNDsp
ZY97qfnqZYybKaGeCqr/k+bWM1O+Fgt8T0isoivygVNRKJnF7EUx6rsK4foeyeuQmidVqd8GCFm+
PT1VKv0yx4LIZ2UIdziNywOcW79Tl4DH752NZeFJaaz8y2IYhGWroaYb5XlttcmftHkIphbsXzG6
8qRrsdwrs6DLn9NNdqo4DkzkioAuzmqtU+YZRN7klXk0MNXYbazvtBaC7qrw3s8MXcwUPBQtQCdE
Xv+lm62vA8C10BiH/tAZwuKVBIaBGmqMUnv5tih9d4G5FHNKf2qxe/itcDZU5TCe51mI6N+/xR98
0btTCtp0yml+f9oi72Xq89DQVTf5LVpF4pfsVnnT4zkNnM2O52jDQAareCxZFinxWnnSWNYrbbbO
bldZ53X0nlWzOc3MumSBR4/3GY2XsCvWpcU5p4ke6ZPSH3uNYQkD2uOSDskFZ7AdTKveAizK7GvT
87T/fV8fOwUkXQGFtgl3QTn9Xn2BX7pV16a1I1LlK8qb9TtzKXQCbrcj8zX31ckjw0BFrT7HUv1s
pP7h8ExcEAmhQCi8TQGyFYP/o2gx0GoWywoeTRZUS8W8H3NsE2lrBtrSXLb9/ZPT+scPigsCvvGo
CByVnIO/LyhaZkWy4IJjAf5GqdLmygwMArZF358D/ukz1Pp/XhDuEM5X/n3rfWRcXqHyGGYO7lgc
jq7BTLycTOkbpFK1U2sihGLk9O9f9GNFQrQqHVfkNOjEPmguW/6X2bC45Dh5dDlp2Pj87J91Gf7r
KvxsW2sDTbj13tHrLrFiTVbpUC7Hr12ZoXa26R7/+1Y+vpwQm1DAOFhYNPMDkh1mJMjNjLBocj3I
0PDoI6kJ3ihNu43zIcU5j8tuya6FMj//+8r/8buRH4kvmU9D00C6/v2iuAsJU6JA42DW7QX17+KL
2TTpyMfeflDVsFlRuP37kh80V5zUUFCig6IWB9Kl/33JxVgSOWLqjmbONbMp9w6Lxc6Z8WSKrvuk
Bv94f1vMFDl3fPnwf94Lcwt1VVcmD0uU6WVgzlMb5rV8AQ2JdxMQnz6+/PvmtPdOaT5wvjg8NXzn
tFjeM2e0KlGt3C0JsYYS6LuDG+ipfAP9YES0StKdIVOcxROi7o0SyEvx8O+/wMdXCeY3/9FZ5YCe
vMfvtF6Xi7wYyMmlFXc0J1VAwyQ1RtjB0qcPesLZPa0ZanL4+EQk+LGlxaUdj5Vn68vp76WRrdp2
eV2PS6RmZQrZdaeNBApz+y9gY1U0NXYoG+OTlsHH75N7RIvMUsd1qaz/fpviWOssqogl4qBdBVR/
BYMuwuv//VQ/OoH4WXFK8X8s4izlWxvmf1Zw0vvikX1tiRzaOgHyvpatETnOYKoVEFPNO8YxdUFD
R8sCBHLTJR1FE573pdRvJzlHg2d/xur/j1tn1WCgYxgkR34YX8CG6HuzT4h+txyLk0uW7qgxfv77
zj9q8tGRQ7QEnwMWBT3Puwes0HhoU6tYIruZL2YnfmByqSJT74G2t1r/qLfXcq0etVhYe5Fnt6s9
xHutMIwoNzGoiGaOI0neHPXBbppEcqOtu2aolifRWdpupEzn5RTf/v23/o/PnmOqBfeN4QDQr3dr
jLmIdh46Zcb6Lu8Xmik+vlQi3G0UGLWt0zApP1Ot/seHR2Qf1D8U+CRiv4/1SaYchHu2zJGCEoLp
81ezTEmJGu3HtIjU6tXNAKJUNQiEf9+q7ry/WVpK8H22Vi6NeDaqd1JtG4KsaswwlDbMXtbTf28U
FXu8W0fdxkJe6ZqMukSYNy3Djnb2t3bs12Nre68F6FrfmRYy76xkvsmSGDeq0VPw20p1hnTw3K+L
sU2x5y+y4JhCmyGBGzvnwFjN9NhnHiCOPj5DIBd3qLbxT1a+BePvlZcDqF/PN5kSqzYwADVEmZ+h
vTmk/mhLaLYLvBEozwxr9cxHG1G/FQinsZkclUqTtw0Oowf5BY2CE/QxMRNAvaF3iJx1pMtkRL2F
XtVcLTxaiRUJgflXUV0lckcVVQcKer/uFytMMObR8HD1J1F+R0SQHYoYMBpj/mnH/K8+KyjMgMHr
P6tRfWmlcSicjETbuHEOjHg1v7ONh4Gszova6c7FNLwQykwRaZ3x20uIAR/qLL42ZF9RAyaHKmce
pVjtfGpMAKuiWq8xJNHj0q5ib5g/G81cfY81I8jHud6pmYYvfebgqY13qYThWuFBCJllKcd64N7o
PDBqEr5n51/Mia5dtUHIMmu6xxvUHFW1PHh5J0NvTJFiuHfebOO9IjOdwQ/4gWS4b3P5AAFFu6rW
fL/o5KLEHjgHfEbXYl4m3xNkQW7eMt8sAGTbLZVqUq47vR7edBfahteoVlT09vOgjrs+GSG/uOcS
VZEWryExZkvQlr1+chIwysznm+kh1sQx7hl4Zz3LksNJzdeT6UFLUbo0RMNFORVBDmpph+GP70O3
4dOtgBf1avOJOeNyqGY1SvElHwQmar5f56grMHWaztinXYnDxFLqgyPsnQEo/qrmMtQSxdjZzlgf
WbB2RaZmvtswr+4J6LNcwA2TntR8HVL5Uk7JkeNAfnKhZfHv5HsFZhMCwY3Wme3gifQ5EuJEeuJo
FPPvzBL62c3G9M61S8/PKoMuYWkyzfiiZLRh836dfH0FNh53yXMyFLiS9JspB+iKXItOTtoqL/pj
iwDyLLJ+r+Z5GPfKeoeEbApmW2txv41kIXb1a1a0CociiCXmLI/IW6J5tsXRfgSayNkBjuEe0vkO
1bh5AceLYz3j6ZoNYiZt+bG4g36SsZbeGBD+hL25ZR0UZaCLNL8tMbgjr+1CPTV5u0VThehFBzUR
b3Q5j/rskSTgCbRcUBJD10GXAlq933VWYUX5DIS2XhMq8LInH62NH/iGAe1zntgtRX7joTsE+ZKc
wdzfeYAM7tJ8N9ZtFYzYrg9DpwYM3sR+Gjb8ZuqNWCQzNoq1L/08lut92dmCQhyNBFECHVJZ2+Pv
ZF7wr6Y39PPNzEqO6RaWKRgQbBYfEyHnJ0eKDyMyeKHqNkB1mC2y67934HXFOi3e7LRRNo4H+ofY
Pl0SIMgufhyzZDdaHeG6bvJDyBJbTJqFyWwsN3T896oSpmmvPErV6q+5ZiMLLuY6wscLzzr/jg6Z
4MnGAqC+oERyYuSI6zqtJ4FIJDKolNlGhmdskr5OcBW93LFjHjbYiBxfUUBezcxRQ9r639p4+Prv
feT96W27aaKSMWExkETV8m7LTI0cra8Fo7d6kiObRVKCF+w1nZ5kTnxCOivNDq1t99nJynhvAODC
mP5QvlPx2xoQj7+PVnnJxKowGthycnqdO6i5zD5Klhv5qrm0bQuh7L3FrvYT4QJtr7f7YgtlqucJ
78nqPnhCPMbsXP5i4xVT+4qzYJk+EPcsdjrq8oMRAzTOqyrdYz11EUb2kWF/9YSTnWqUGn6uyos5
GgPiwYRuwDybYbURPKUVe36VgNwwtK7y7Vlrd7kCcYkDZoWUy0kujfGlExWzHFzheBN+5QZxiamp
PmMRODmT/Q3333StbW+5WLO5HzrWjxG7XDESOhZjdInAdjm7fvEemtI2bpypfBiFuhw8Xdv3Gv0T
uLgzSGuRn9Jm3atdizBxVth5BeJzdpKcJW4OlSUBjS6875kq6eSPaCo9e2W6ag47z8MiXRkogFK9
vNM78TLZ9YO0ysZvWh0iKJ6qjh/gwZyAo03Qjf3M4BDBe3kRG6w6S05VitOMVIbjaEEvrZukDszu
VG8oWowj3tq10G8KAiowW+INXbCn7SWyk51lNu2OyNJ5j1mFrpocXwDR2zvhDY7fmfOtUSK397qj
ihB1tKZodX/LkuSZPEUvqdTyBvX8/ZJze0hAuxurmhHoqonOVnezocmPudGDdlbML4R0qeEf6tuM
AUtUn3WQ3k9aIR0zqKcL8IfM+cEWXiXY8kkvaSLXbkS4jpbmq+303R2hzv3/fYp/roSGWcdg9sdh
+fcXMejsAjkZo1FctL9JvVKoGlmS7aqZ/TeV0c+ofKId+VDfbJfcjo8mlZv1sQ+QO2ICHAT50BiK
AjHnjOl8Y+D1zdYmR+gFKp9I6nFnItQOPQW5QpNwcpeo2CCaHyv9s8KDBhG3+XcnkrqGfoizPQYc
l9uK9T81V51a+lAKw44KW09we7DDbqcZ2ebuoc8m+wpKf956P6uz3qItnWD9EIfhNvGLiv2P/dn9
QS+VRA9bekD3i/UMNAnOq0qMA5E/CB7sLG8v1tp81xpuaVb15pIPhoVev6qIE2leBt28KRDL3eW6
Wp9EGbBlanw3LTkrs7XNTSfv6iJILLt4Cg4TaWThTGsqUHVO+koFclY3YETPWvUTe3seCWh+geuk
IAERye7QmHZ+oS7ICjlMGDkyHZ3mq68P5n01MhKtwQqHdtmGutI+gsXTmSaOakC43oj0eDzChNLY
TZgONGPNPMSZ74zt/9UCL3jV6LgPoW84NWcLnPmo0e1jp8/8xVOFPB2lYhEo4luZx5yAMAo7Wdk9
OU33DWcqcg49YVzGyXhvtSh8VPMnLD8NJhBGsXbylEN2qHr9ttfqS6Nb475I+gLziWfdyMmj9pWI
ynl4t8vSMDyA/eVvZeb5jz5oysyJoAXNYSKRQ7NdDREm9dghZce27UAIjAZ8Vnmc2aw15cVdQBpm
DkSGHp6MNOj0VcRY7YYGV2LDmVfMtRq5yb0+sqsqxgCIEWH9ru/mO90YgzZvzriGZPBHLVT36Zui
48ls+lmEaL6x4wClgntyURfnTumlyWxEzU5pDOEEES29YlkqId4iAVJD18KpUJ9UK36VCFxCbHa3
5PH8qI3fDuXURctbe7eWbeuTDRq3BiY6E2NGGjv3bqdXUbZh9BYkAEyCtCer2gh68NYPXp/t14w/
cKgASLXwa/ZWBT10tfMDZd7F7oQaKT39sgTD585wvPTqmjfL2tkHNqK7cTTlTVvwevR4/ZBAh/2I
HZDEK5QCuadF82QoUZIWc2QIEzi4hTV1IiEaTeOrYK85Ir59gpKuHUXJ79Pq+yK3W79Hr3uW45cR
ammQ580UFE6qXjrhPktClM/ULYJCDyNE11J2le2SPFZyNvZ6Wn1Xk/xO6xfxlD+hh+3nnS1ma7+2
GChcKla97Tmn0+A5twrKeDep7lPCT3dFVZV3QGGA5ShpYR6rFQBomlhz4MSJGajs51ONQKsuyvLG
mrtL6hHwwuZrnyCgzP6QGScrMX7xT8SNos0sFu6uQStDBnrh7QlIQuJNRQ8rClFc2dTjzWCsQWFM
X9IFX8dUub/GUXceyJXaK6N6XtplPiTwT6lDziWekD8fkjsQJdZmQmN87w1RbazKHs4gfhJ6GzvR
OU+jtdqHoVZIybAlhXkKgjrucV4UaAyZRjNfz03GlOXEylok55wLXU2zPSR47/hj0FxIXanDZcvf
qEv1vmaYFDhWXtykZX9CMqI+ky3w1VkHxqJQXAJjieGLdsQHeWWifUnsfbMJvytZ274iaP/XpYln
OuXyRrEq4dAORtgO8V2jTnZIWuJDIZmjugp9G57Ya5ouzNnKpIlwFgWunsDWKpRLzg6/b/PQAUF5
SFa4JJWlHdMesadIY20fr/lBHx3F7zQCjJRil6rFA+qCEOhida6mIfUTj+MTZLYhlClRS4Z5FJlm
BnGp1pFWeHwf6UJZu5RE22Qoe2JyUnJtfJ0wzp+gg26BuKkaGvlKcrFp3tSbG480augduMVp9ewb
TkshHN5Xmq7tDlksIr+pHf0xth84TdD+KDkelpI1W2+hVaLzb1TCyxbE2rOkIDUHtJ66iYJWd6xg
poJ9TWk1agRe4a0pCQJedaLYvTygT/ZEoqa7W8z+sen5p7GkIHJNZYeiusR9AP4xrcC/1tALUjz0
Q8ZU1Vx4g1ILhtaimbdxZuyJgCIWL1/uJIeM3m6nM4fVhfuh+h3Nu5bcjHtZ51crf9UyXT+uS7mv
F6tkUO0xra4n+Ffm0mJTHCM10iRMIqyHKJcb+VM01DLgQrKgWNC2PFYMHp4xGrWh52LfK1HpJ+Kx
Njvl2wbPZZvHkjUR7tZ0qBes9FnVOHeLFnzwDFXY6Z0Q2R1ATnUKE1zq/GOD39+KHxm0oz8AuAYi
uv25QrsJW5ydYdZml4lSkkIGsiEZpt/YmdTnQshdkTdqRKCa3M3SdPAOLdWmgSEKfC0A4nUd10jb
i6Gh10z4nSJ31b7YRf/W59gluzupr21gVoqzS9phbw0wg/JuKi/9mlymxrrnCOdSfbK4S7cKGTWq
rFXx91JXq0hf5jgAAFfukvFrbRrtoSN0zF9VwonW4dUtp2guuaNcaxEw8Fb+UY3Kko2ocXPXl1OG
u4UoLc0cfuqtRV1c8krbzrL31DjKcy+ioRJHeJnI51CoZRScfRmUkhvTqbzznBH1sq39ruQByoW6
MmtQo/YCbf9aaA/KPID2gNcYuEK1AlFXBcIRRFFPNht5JBMOSAUzAebggLJd6wAZb92B2H008+LR
XM3unGrQKXv6L36arQv7OwtuXaKHXX8Xv2a6f9fWsV+lnX+XGPh+sK08e/Qsv/Rz7+NDpoLKvJcs
rbW9vW4w17IDKCO18r7jPaYtqvKCN2wb6F0De6ShUEnRYSL9UVuD8VZX/SueCHGPeGi8ElRIpL0b
xZi172Vin5C+msFUF/B74RmgwsUQOmL/Jkll2rveagUlcg5UIZgtvaQc71A/UYCAJGVRU6ZL0nYX
ughlQORzUJD7sbcn2jTu1GMtWMfhtisd75wtTdQpFqBFtOMoVNrON195p61j34EurHX7cTaB9ya1
Ie/m7t4bvmvFKk5wRq9jAhy5bOxv98ssk69Vetc16JAotayzKrOfk+W9trgrwK9O+FEbJEPjgSon
u2AEPeKfpUNfzXR/xjb3Jc1XH4HNConOVvbA6e5sdbYuQ9y8uO6pg4ES8M4OWK3h/y+wZ30aasa5
b8dLj+gBrh6LJCF1D5kAC1Dbd5WYLjoIwSCurOwrYaNjZ4bu3KlRSdqfn7dtRjSjRlKdrIMBtRH0
gxPrmH6wWiwZloAn0k35neHM58QwFxKigFxWQFG9237Bcp5iCjzLNMdFRq8CDjbdI8K0YWez9IPc
ecgQ2deuveAC48BZtc2BNVT38f0H4/w0jkb8OFJK/1nPMacC0xbKDeXe3mtGPneOU+7oPEDgenL4
7BDg9TuIG5wRyAxyDPoAaOf2OGemsFJdH8O+E5ARl6KBK1BkCenjGJFleqMY2ZtRchjldU6pD1R6
c0N5IT7BRaAYOC0737DO7CW2iyeG9UKbIa8C6A2r3s0vBa8XrXTar4utPedzt5xtq2LR9gQRXJVj
h0VWvdLuxrIUe7CwREJQ12I4/iDEYUn75trrU3fI+/q7WRZPbPePa1XNQZezCXU5yxdWxy+ybw6x
zU9JJCTLaG488t9yN/WmX9mj5hepSRKYPrpB1s60AQzj1MuX7cidVZzy6lk8iXWEw7xgRBwS81fd
eM/mTMKL1udhAkvprhzRNOZUcI0usnPM51rsmrao9lpZnqk0b6CsfK8c3rXBaGmaYqQITINWcr6W
m4q0hz27LZqJwaMx67dyTn4tq+XQFZhklGvezjNmLNe6xbHMePKK/lyMvKrFjFRm5ozKmeNsatpR
t7zpiD65cPtQK/uj04D070d8A/H6YmWwGnCrMjkZ41etfpz7uNo3BdYjw3C6wGBgG60xqlAl07BL
VyB3yGvntAUboxu0gbQ6zJ9FcgWD3/BpSfRy2wzOtGrntAKizEcLJvxqN5d4llsE3Ztd9cnVBmtx
mkaDMqjmaGv17e/Ytu+kGK1woEHoL01ucyz/tVlp97Knj12MsUpFMkxHJsuK/+d3TudBHm0c/Pl2
pItL/u1xPPUCK3LVIVPrpoHEv/7OEGR5Tu38yeT1IzqCabOFwIXmhGsSGfJujG9PGRVcYm2inZSs
MOPV7uixm1kfumLGUuzFr0hNvYCUtjJxK9SCzSeDdiwxH8p15m2ITThvErbxwX/Sl3pc00BRI8pr
DjVmspzXFbfsbBlzaOBXJlcFVepk2kB5N0DTLK32VfB6tWqoEjZyXooC9lxSGlhG9edSJ4xJGEl8
yEZD97vkK9nWN/YUp/ddIe8BnXYBfq0kGrNr29XugyraIBVGvFO0zLgXqfilOXFktqvEpxOnfkoK
YufO+m9JQzouyuzZLpdntRqBGejG/JA2aX1EJhbvOdMf1aEYH6xe+VEYHqTbqX9thMgfDH18q2DL
T930ogtc7eQ/rCEYCiMy1SKPWr1aA4/O3YFYa+8Lhs88eIqT1oaTVbBFMYHzmkr11yE3qfmtm84l
NyEnS86v3ebQ94UXzNncQwKIlx2yaggJC5b52BL03gW5mfhOL0nfOlfd3SA8Cl2aumZzUxdSB+ZZ
nmvTR22kXIoqW6G6PSHra88lplAYZWI/ezmP3s5+Gz3vf6rIq45vKNB7TgGEtD0Xff0C9vHaUyvf
56s8rl52r5prfzdWydEzEpYOd3zUE11Gw0w9oyvDVSMa64gpIMYzk2dR4Yg46hc4H1NTrvu+m8zA
Ym/ncECAIKOe2UYlBGgrrFYnUgAPPpflcp1FHHblVAVNqS7hBqPlVU4i0SivIyXCbsGrx/TCfmJ6
xgmv69/WejaOQN3epKKRPTpJM5xrHFg6TOzAURuwIOnBMAuxt8xx2Fkt8rpsxJhFAWku9Dbptch7
Wy+VI67SsPiS8qU+WdLRdvr3uovTlwVvy22iLD9G9CJ0q+hBrLNywt9c7xJLf6mmsbho+mxE2IHb
s72hF6yVo1zHxnBgUanOq2bLI7mayf+tqaluUTLF871c7dvK4huwBcvpjAtyNfue6gDGDJEe1h4S
iEvvdw2MAVmt0k/V1Vrutfmmq6Z5PzGJirxBkYcsLqud7SJybGojvlRSvxBRoN22roY4flSetW5p
TvjZ9Z1TITL9d7fy4+Abjx9zA9r4qrN9/e/adI5ZUZQnYFWmvd4tAFDWpgqcbuDgJ/Y2DmZTXXyj
+mTE/x9KG4h7DCtQYxg6hqZ3kozY1HvQod4aZa4qdimoMvim3yxjJc3UC6VKf1nOXaSt2m1WUx7+
+64/qphYZZlZ6GxtoCreyyJclRNXWiCnq1X02HM5/MxVVBjDXFc04uXTv6/2x8bzdy/U3gQNloG0
hjX0vWiqUfustwsdT4yysDwakxs1nLwwI187pW4CY0aP3BkPNtzjsybFy+DRUYdfuviL1TTh2oHC
hgjf+MjaM7/RoBjUxIANihoHXjypu1Kay94a2b8HQsoMK59PEKX365JMoW0ij6f9gkkOJ3m0pPE5
Z54KwGK9Nzm52MybKT0aEpaXEfTPeCzWjlOB0lr0L+xvY4laORt4r3k+KS/3/Pbv5/N/Op93D4hd
Z6MSAmcDZrC9pf/TLC6wdcbwLAHbLEI9u4uzq2piFBZbKa5ToKUetI7UBpVtKN8QR8NMwFy3m0e3
8Uk+tXlVx2CW7rIjpvaPgvu2LX+JOCW2psS5Mo4picNdudn1grIRD0OOTdyU+k9gdb8TmSLipukH
c2rVLlS6T502LE/IAYCbuxgIR8u60RfLfOuHGi5MM/HHZ8xpG+bhFdAKn8nc177Oxpf+xkmJfk08
qz4KhO5Brzjnrl2fGRdnd8vmU8c8hbSSQJ+LRMcfzCYfH6IznN1O077oM5IFEtaLncREflhMdz51
5reVnHGClHPt1bQQL3faON7EU29zSq+YNU313bx4+ZVQX1otbZue/h9zZ64kOZZm51dpKx012Jex
qRZ8390jIsMzMhVY5BLYcbHjAhJtjDoVChRIs9FIgUILFGnGB+p+CH7wrJrJjOrOZBuVMastKyI8
HA7c7f/P+Q6a8sWAoAsEBXNa22nt1mqy+6EIqkWRmME67U288WlZrTtiWGZWhTTfIcsI53ez0nu3
vIyi0eZaV7+3Uro4WZ49mLZsT5jI/VkJJXPtUjEcnZDCsb63StboPnVSOsMjvo6MPTJHvYOuB8VM
A1/MIjmHLfOkZWa/9WBeLA2az1jyF5FiBSs9tKudGREWRfV/TcY897JNdthurUtcaDvFkGLb4VuI
HT/fGX1RY4Cw6Aa48uIUEi4JwL/t0PqIaBJfXzRVZhA3jB1JGCYpGybDyOXGxW5Sb+3QcZfJIkdV
u6Heryy8Rjz7sefO0lztd/T/tUMU5HSN0/DaUYffh0rj7wZixjmLlg88ysOV4xX1hcz4mBN3vSdT
nUK1QXrimFzgsZyDpnA3LJDZrLeIuvB0lC1dSt6jEM4ci+hisC3xZjSqPbt30TTxwXHbJ4/ZFtGJ
1SzE0AEiNhprI8vGPSgWMKbWOuV2BPTA2idwaFZlpJJlL2GiK3mP0yu3jkJJHoJUGLj/O21VxsFD
T+XXGoU30+3wrhcDNofM+BTRfJ87gqbosB88KikewY5Lhb5Mhh58/YMB/rpLzBkDnQRkYj4BRM2v
Fc0m+ZxRUwRgQovhUHdNASePnCpcCqEZnYkiROYjMPykwVVNCHd2fD/7UZPsJhv7dpLBM+vCPb2x
grXXatLYim1ETBnx3iZk/SjVg0XkyXULgmnu6jlMk8wEZlOJeZbNKGKMNA14pnJDUj1hM6TlbFvL
dQ8uXFgvlCqsTZb0m9FHPoB9R5eQnNBnJsDe6C/LBGQQgVeNK+uFnQODTl1rZishuepgq2ZA18ql
UB15Mqir08o+gEUJ6HlTxvMpA8zL6hJE9jkONHXbUcWtkh6gnhtTri4LHG3mnfAsiqDpPRa6AcxF
52DBdc8YAc2tqRjHbnToRwUlmh7rjXSGHY3Je2Z/Cuc9haS8eYE7Nu4MpXhDnk0OvU25Jws93Iwk
Bs70qv9MHXY1lCH1ixEbymgBHmhr4isyyLB08WMkROWD3+l3XpDrh9R03yoJM6xWtcMWbfCBLfY5
RJtJaEd4p3pQwBwE5qGmDAvApxVYJuvJlT2lESI85rZOshcbVyxjsf7Qa2R0hYEK4agHitRB+CMG
YZeWabYKlR/qmv8KjABUHtBSG48qarzXzmrXoaRSAx9aZTFQlMwn/IUU9gV6NsRTVrBJE3gkbcn7
TJr4s5LjZIvGBWUm6COcrru3ZYAiTbOoNwooeySAk52UclXMHzM1VNZWB2wjxiLoZY8V1CpJmm1r
mpve7z6remLNAj94cANev9BXiENxY7aRNSPw7UNf80hOU7ORPoLZCH6wG9Kt349PqBI6SYc4LTkD
uq9EiGreUWbLdIk+qGDibgiWGHOfUzhiN90LDXAeQNac1i+XRgnxLGcqcSkprkxFRTyQ443uTQ70
NvWHUlbNPRn059ZC7lKJjGXPW7taCVRLwCfRvK7bkHnSs+ujPtgUSA8krJ+ZXsu1UMKrN4hJC0zQ
aKAjaHNpjFCGt3Zt34jtCK5gZhlw6ck93yQSxbBJ29XPm/xk22K1NRRCSPLJ+ygad2ANlNmWBppY
OhXhiqbRbc1UMNMl+O+q56GSG+IsniRZ3VQh0oOj6cWJCM+e+rLibONWoJ3QkfQoKdZR164FUFNs
YrUt5Dao4mhpoYzztPGuK4n1pHPJjozAmRnRC8aqzlBjOlAWQJwpzhvSLw4VWqo5Z4pilbCipRAs
zmkzblTd2GGu6jHp2C3BoDWOTae5ExbBWU6TZ0uPZ3NOjRdPVazQ4jaMcypCyo8quW2xy5klB1GV
7bLU36HhQ+cJo2ATgyYotSTblaDtIH+pR6OPZ95QWOsADBzncpNGiRlveyOiWhhWz13dfQqNNEXD
YR4Vv2o2/r2bNwDt9bCACngI1SC7GCBWT13SzfvJAGTRAVhoISauquSC3ZZyvxYUAB7xaXlkLi+D
fIr9EmXNtl6TM8pKH+IELVkc9Id+QuF7kSC4C7x9bQJxKSewI2lDq7J+qiYpH+4jc00vVBvJvG1i
/qGT2zPDVQ84MXwf+i5iPpKW4+jSpuTleNbArDt6zZKdRPNQa+OONO8l9nW5b3IaOLJNwqMnnrkR
JvUBaREDKbf4pXhKC3od3Efz0BvjFHBGX6lw2uVo91ebEFDfMHd6gbKKYrOJJHCltV43L8whOkzK
myTGr6A4yTzq7GirmiRD4iNbKEqRUJ/2L72OZFLxSs7Afqwu4oQUhajVr0mrV9tBxbGtRsZWT+1j
iBdgnfvmVfga3aa2Yccf6YxDN1rTqMa96NKQKR0SLb0Gc+AA8XhOkzJYpajM2NTwAPgIjEFjahfh
8bHUIww/y4m26QCYrB7EBxqU6dzrPYRWOV77yjsWJF/UUW7D1cDomWXhS6+qF8+VT4E1vh16Z9u3
g74us/ETzBA2vHrwUHnPgx4dG/LBHi2jfXAwbOzMFJJaVlX6rofZpbGT4lhzkDhZa8WA5t7PEcGz
KnHo+P5247WkGhcHcA8OEhaUGB1u36vThGpJVa/rfhV2OlH1Gat9bpNJURohyR8p1Xn6CT8wib0W
4E2/k8Rfx+FEi8botYUKSFZSwXGU4EY5veC+W7OBnJeegmP+GPQOQFtVHr5/nX/FeYli3FCx+SEc
138H265IvfQrr+rRXTU6umjkPjYKsmCPDxr5tJU8KgjBXVI2ljXxT00DACt0hpj0RpyI1DnWYETe
8hokFOeM2WGM6QmQdYHnz1zUXvBOremuKJvQt9dN3SDnwiJRZM08G1HcoIihNP+Q2dlzonhzkhPn
QubPZeqomAb8CyW7EWQk34nm4dGiP+tW7HchXj3LcVjViYN+DaIcVk6YWQXN2MzCd9zmwVmP/UuD
m3OdZ4mLL90kL6XXsADokn0svL4haRq6BwnBdFQwVjzqkAhqsSjbB/b/6iqIRqYGQxlnSv8BhtaP
Isv+yjNG8ATUbm/iwMCg/vYZSyTWEZyh/SrO6s3opUdfetFKw8HREaS+qGT35Wb/w0f5j8Fncfmy
Ua3/+E/8+aMohioKwubVH/+4/ixOz9nn+p+mn/rX7/r2Z/74RmT89d1vOUYfK1GLl+b1d33zuvz2
X9/d4rl5/uYPy7yJmuGu/VwN95/rNm1u74HrmL7z//WLf/h8e5U3Q/H5l58+khTdTK8WRCL/6dcv
bT/98tOkOP2Hr1/+169NH8QvP/35n//Ln//0p7/88/98/SOfn+vml58Ux/pZZS9nY+2w4Ktzy376
Q//5X7+kO6CSoXDhRaQO9dMfclE14S8/ae7PpoYegIgvXM3GLTGzFu2vXzI4j6AtJq2KY73102/v
7Ztb+G+39A95m11ElDc1r/u70j8SOepQaBIp/Ru8kVePUS1oNWu95i+VHlJ286GwN6I4eWwyCmiA
VIrPGSy+Ttm1A/WK5dhNdADkD/TXOopzKgEr3Qdbw0NwANxoIPwVVG5UImryO5ywbDw/Nf0pZNPO
T6p+DgoAMZrzrMR3JmEhTXBM6veOueuGhZvATt2Be62wULwU2REIRmOuKvOcBsdCXRvIGhiQajvT
3asDaWD6f81pRIhDkuhMyL2LFUCcA3vTy72iPfXWBpDvLK8ebfMMHYWoYTe765qzqg2zhDAmF29B
9d4dPwbuzied1DZmeb+pbXZoR6N6rPR9L5dq8L7PjsAXhPxs5B9q4FsaSr0no3gc7UtpIgha1PbO
sS6lvoG5OoOsmqPgi1ZW9zDCrys8uPAfbg/Z3zUY/+Yg+mZs/s3v+nc41Ewmub891P7yv//DX/7b
//rzf/8ff/jLv/zXP/+n//j1iJt+8rcR5/1MGc82mRQpg5AVRGX31xHnagyrSRKLXZV/eCpl2d9G
HD+FP9dhOED+xOSNgP23Eef9fOuNubws4xfO/N8z5CjvMjN/XQbAdUc9g2kbgBbmuNcJFX3fxaMq
2S96E6xm6H2JA4AzaItFwrcPZTN+Msyi2pRqhVGfCiPIWXUGsBfwcTeDp/7cqgOwAOnPco1TftAM
+1GoV2aMtef5D02YP6cl0lEnmXJ+Ioi5kEVg/Jc4nDsIsHpx12rAWg25GSgnpkY/N8Jqp8Ywo7vi
kwkFL4FYzf/Wh5pI2rqkOovgTDlPa87esMpjmrKgJUNtzOhJ8dYrlrkyYEgO47Wk/UMLdZ9E8n4U
6LYct4bp2bNfrCg/ahX6bC0drgW2IxJ0m3vd7Qm0RONZxOM+zzmaat2iy8EJp/duwifTFOSEYCg4
eJky7xuvmaNDZMvQOBsBx0A3umtkh89TQJ+aKGfPARyaIdUk1BlhZL7qlXRH/wNiobxvnSpByjbu
/ZrJSqbPBuYBEqrqFdPtafrtddqiORn3vVUdBv9xiN/XGGLDfNwHI4I6p73XjeJgadcMqo4rhke9
93E9jVfVezc03r6z5RUF6F6vo2elNDed1t0LPhdrVK+cUdC+9e6CEO1V2TFN6ckzIMEVHoaNbRbw
A8LoucrRlek5iXg95XRzwwF/E4v+vuTzSQSZObQbhU6IlpOzbQ/xC3QIuPLn2K1Wt0epnKDhvLqb
y72uy30Luah0t9Mf7bpdBNI+hQklvtE6lahCyG5A4GH1n6JwPNlG9OwoxibgCqcfGHksZPdc596p
Ne0T8dfXXKFMr7b3VZ4952N/j8YXPGcMNt2Gj0HFMUrCuSK890mUPndtDE4rVd/rVrRta9aEqi7W
CaAiTvbxy1CAWw6sE4XjZVIPrCzDvhrqFdkaezNxT0rMSTAf37mc5W24udhQ3oVYsyw1fR4CeXX4
4KfbSHz4yXZfLBsOrwpreIb++c0Q3ue+/HIZyrB3tKNqy+N0cwbNPMWhulfBnw/QqadfJwtE4W38
ogseDR/HmOzgIU/gx6I4ZBq7S8WNn/OMIdMWeM/J3+ij55RrVDMQJ3W/lkYz1VX4c3fvKPYpUbpr
WhEX3rEoyvE43dzpJinDwIcueS6MD6PiIROwT3l8adlGzAZ77wSkVckwx7Fvr1rP3qijcbqNw9Bi
XFOivacnd3WV9FnC/SVgd+zWShxftW6LquXFjbDQCUGGononXR6qujR/0La7VWS+ncXoYMEd0Cla
uab22vAT9qkl0iiciGfyPhHJc1C3jyGCf9B7L16iXtm/XW1dv5YKdXNPbELF2gxZ+uLD17ar5Fnp
IXUk7ocgtdFVkhOgJC+Z1+nzumZAxvQj0pBH00uHJ8sHedKNPXEH3lmN9J2a4lzBDfwy/XKIRdvK
q3akKL9UtXot+Bu5HeL6/t6pshdjimX2sq2YJstpjpBzx0cZl2naoaFzsRgkZb8Rg19DeRUfZfNJ
EaB5p0nHmqYuUdoPLvW22G7gso77afKqUuVz1aHhrAinGKac0+g5TxqmqSh6mcZtb43nUr8SKUDK
CBNUo0BkbxmzGtqnGkllnfT3WWRsphhkrMGbr5bGX3d6X+/s3Nd6CiQzLHVY6jmeUYt53d90QqTn
9cT1nZaHBnfm3HO7ex+AvGtXWzfkA+yZqASdjdR7FK6xdQcHo0EHdZond1pQemX4kLbmMp4mfytC
qEPDnOpx9VRG/nNqLiu9etub8p6Gkpz1TbRKpSSghochRhxuK2+m+293OOCw3n8EcbYstigUMvKo
eR1HsE7hBSYtIXuxlGqVknmQDtrn6R7hz7rGvBC119WoJm9FLil2W9dpvkQy/mx7+JA9hnmYvaCB
7Ga3MW8GFr3D7qg0j2PbPdy+wbdwc/YjWOlJUKM4HkLiGnFSk/TrL6+CmoJAV9D3ZI1iOKVknc3V
Inpx0+jF5+/bfRWqvg5yoHcOZoCy+1Ix+Lv2c/8/56Zvtnx/65T273DHN8XsfmfH93/+5c9/+s9f
7/Om7/9tn2f+zHYMFo9nfL3FM3/2UN3Tx8UVOe3/6OT+usXTjZ8x1rtIjzDBTylKfOnftniuDpzA
o2rDcY1//V1bPPaK3+zw+A1wFWzToZtMUcSdvv5VN7mSvRyE4URr08FeolgtI8M3ERdGyP8aYrS7
eqJAVcjfyrbo5kMOnTEmYPngxaV2CvtCXiUE81mT2f1HCRfbhui/jUITqaWxKfeeGaV7x0Ue/tXH
+1dmjdus/fWsrtIgmxinU57SJBd49c6Jeo9rxADBOmPp8zAHrfvBoyzSFIdosEjiq7EPQ6ns1kmR
lVD8bR8d7akKxhzCJh1KLnwrPdLd3cx5l3hnI8TtRj32Y1GofCUJ8iWsmIvqxePVzMZFZSdPQk+b
pUkG8PL2ddqE3XJw+wcrKN1539c/4j5zRn59f8BKAlIyuT2uyhb82/tTpiIfA+pCq3J6U+WAb6sw
NLIwxmoC9eMWbIt2WcWps7bVoEL/Cqm7d+uP6RDRHNPycV7BzN46RnHvRJjnx5z80X66OLWUC9Ug
INsF+00FI6iCzVC64NN5Er5/s35HbuBmuTxf4E49GkZUBb69DIAsdjYOirvqJss/SfRIxGE1bdWA
iL/A7QA8WqDe9QbZkqp3w3FsL6KauEqGgqqlyasViN0CnJ15IMPHeNQzchqECBZ0I4Y3dKpDFkBw
QmXWsa9xsYw6VageaNdinNK7t0U5lOdYAVwncp0t7aCcAEw2syBxO2iomCno+D0Njd6cCBcYqNYH
bjjsPL2/NJAxl7FFLw05B/7auMH20Tf1e6WfNNuGGx/dfHzEh8WOuyneGeFuGCp+WTVubyKvjMN7
PUkdaFINT71NzyEEqCJ9nDzhu7BowZnX+DxtOR5aOiimwBlgf27N9FmjTHxKBZo5F53DhA0yTpkS
P5hu3SCnILQLGNXcprdN3jfNnO/fthvr9usxxsnUReQIC9dyLfhCr8ZYlGcBy1/XoVqGexaoAcII
3115g2/B+sWh23iDc9SVdRO9aeza2vMJk/pdgJTHf7hqhdzcHjUrqZeR4XdbYCrhbAqXKWiyf//N
wsF5NVamPPTpuIxAi1mNXcW3D5nmkCnWEqb2ZS4bmR3WalcMe6OIMRUWIMKxMyobWEjl2ij7Dy25
wZdBRJtEzTeJZckdNAyHbIvBOsZadh00dhRhnGlLwpPFLCKmZ5Mr7wG3dfPQiLCXcSQ83AbmYOvv
RqVTFgCR9KXwYXOaBlbizmv2sVPjWUsN/Mx+DPBRccRWH+Q1SUZGNC1yu/bdyf6jYtvzyBpDLr9M
KgzLOsTaBb8tWlNwQ06LpXPEELEfnLHdtQbhKqUKdz4AfULF/QFp5XyQNT6ywNxZYiyXmVe32Gq0
dyg+u7WqmWJuDWF7EIFyNbCULXpk93hGMGcVUp8LJ6wX5J2WF6HSwwx6AnJCPByQ77Nj4PSPMVS/
2/CzK3Nnx7q1z6ESEZlly3mXkXTeEZWBBMsPV6nOU59oFKOcNnoaTDJjbiuG3RbLvKgSTinhNcsB
h2aVpe+r3ECDUjXR2pWxt6uVBPvdbaTpHuov4ptwOpR+OrdCxdxlVnXv9n5ztGSI8cMLg3lLjOi8
BxCxjH1z2PQjBXPsywwrNSebNtIQDuaRdSi7dEc2yeMQGvKCMjsoCveuGzArNdnwSeVUiEXAuasM
+ZG0EM6v4In7iE9eS4thV7XpU2RtdKfSTiSJQ4/tJjX9FDJcIljGvi80bEXIFQCEv5sON05Nqw+V
dg3QE6j00AOKUVwom7dVpsWiZI2N/qhYT72LXt8z4wMixzXD0d/ToTi5CQTg0m9bIGl81HGZ1uvc
zKNtp6aPt4lLmF29R3Nz1jOT8I2wiJ7o5t0HeuEszapCVoH9Z2VTXlmnJhAKr+42XEt3sBvNmGVC
VJfKTD94lUAcFo0CCb6ScJaLntIcZW4LYW8NFrZZqBKRs07ySWKOJ2PQJl6twvM3zQ0ZjgLcD6jD
il6LF35JmOPcaX6YWX6TG349JTHI2aWAnjEm+Jg+1cW+3rAMoZsksu3itTEMPbGGoblWpW/MM214
4wz+cEcem0Oi4xZsIE87JAWrDcs5Qn+LyoWOZW1a+3IA+WtNck6gh8woDLtdEOFvwtLhLFMPOPzE
z7RAIix0q3V2kTbYSw52EFfQSZ3zNhRHLckfKHksqtav1ybT52Z0oKuql9tTLWng/2AV1acK96tr
Nyd4BCkA5HkwLX977TZQDLJjfDqaSn7QRQhqkhV+hcZMZZ3YNfSrd5yeEgMCYkaY17obNJynU+AN
6CIsIoZzF5EGxym8n8ic0lxAMmO0ZXhz2kAzgQeVxbvR0d9WUs0Ok1fwB4c9i2rnt9eg6TYbWJpx
BBognn91/4zMxCGV5fE69UXDqtaGS7JQdJM4h0wp3qdZecl0B8BQhJm8IljtjP2P7MOzGMLsPtWT
j2aHEgvDD/CbsMrWftg+JhO8yNCG/ssUYhSU+Q3ZbRPT2iZhrG5M13lCCBjOCit50YTVzYa2fari
TN17ffyh7TDMjDVFRae3pqXWPY76HnGGsfcoEKxu+1clVt8HrUT5qMOqzuthoZjkG+GQS7BAQZWl
FhLPm8Hu2A7isK7atV0PqPYVZgDE1cfYbX3YE9cwUxffX/t+J0qxWPFMAhINiAYUlPVXC/XAHiJw
EhmuadqUpCFGGAlNCWKY/eM6bqH/Z35/qRVtuJAovaY6173xFLmMhVLey1UVZNW+0oiD0VK1Xeml
xKo3xOUGAEOy9yiZacSpOyluwqG6bytvIaEMX62iPVNyxbTS9+siMz92fs5RNs0CTMv+vtEibY2m
AG3ttOkMUrXZhsB2WKyY5sfwwfCSHv4sZv3QaRx4afmiBrmE6DdfK3gr5l0a3Dd9Ga9ko8eLKnR0
kifVl+9/eNr0yH0zrDT6XUwnRMPdWpSvFD12L4tWBkiOaTuxokn5XklgM8W1i/pQY2fWaPruttNJ
ABuhc1AIZt0m3p0nA3OLDN/YYtBbqqKUPxDi/Q7QY+EzIYAZSK1NjQTDy7cjnjJ/ByCASbtX3IgA
QQvDFpjmpjM+K1l7gE+GyNhwyi0nHrnUbcQ3nLRsNxK0ey62KZxjIeJ9yII5G4vxEfeGu5PemybQ
yzvND96HeNNmJGSelLG3lpZZF6tWYvcVqjn3kIBg82i7ZdWjeChN9SRDabJgx7iXsarjwoA847Oj
//4d+V2znstGA8kReJIJmAgiv71sDZtSg4BfIyiteCjIGV2PDhI4RTc4drbrXMhhG6MJy9p2D+3Z
3KW+AcEz0B4l5ti4XRWNj47KKPFcpEW+dhJtxnOUfSQj7ABU+FmL4v6iFmrLRhBwUzg25x6OgUFd
qTMr+ygbsQlUhLdKF3V7N7ApzLKVuW1QPC9DjJRhx6Da8gYF1qoOg72qZt4mwkTWEgp/l4NUz2s8
tD3Q9VmH+39r+tbFS3KxbAuzI5JhiCj1WVRqGrZtdUFyWEzYJp1IlDHE4ZmqElLFpujfaVg7p2hP
K26eKQLne8umDguQZG1bcJkHYrfqIdd+oJiwpg/5m2FB6YEx4VmYHZinnVfSEMz5itFzZFypjR6t
qBScYwALuW9s/YC0oKoI9I0DAyHPKNtaflbsKTqtevorTuh1hxy7UrC0UttYjJkyxeTICZ0sznnS
vkE3oS3R53OcKth2WFWtIP5NHHuu1eYbj/gIbINOcATDyIbFyiP0FkqNxpfGalDG7UI3e+B4Qj6E
neLvSUyaA58AImIWp9S3idMobRzjxDcM9IVbgfFoyMOj3uKERKxcrpSgJkRiam+ITo32Uk/XQWIZ
2x88yL87kvAZmoTb6w7NOMqc02r4VXkF9zYSLguxYB+1Ho4e/FhGm2wDFdHxaFiIWkfU65V99WMa
QNibqFv4obkV3cJvlH1O8u6CSBBvrZelDrGtAUyACnRuE20xq9X6IXGicYv1EfdDUkCZzIB51V2d
7wp4GMTh2fpywIg7cyBWAuS2xmVSYAPzIsWelQHib6UDBTFGAXHToUAUF/v3RetvlGC4G02krMKB
7Kqh8nJd4pjz9mNfpCs79frjGLAMFlLB8QSmYmsSnCscDh2Klz9yZuT+9u07chxDtly/vbXbXtFQ
KU6alJpY8aOlnfAzfjm++/5HP2XC/+4BZpdMwd80EA5A+3q11ehxwg4Nm7OVpUH0DkRhAtfzEwBN
o70IE2JI3ShZmG1NYnjIsgkB2Vx4Bk1xTc+9CdWdz7veUbfC8+RFoQy1K3TdP1VqBZrIb0Mkjxx8
ULPJiySxkmSfTN2WvuceUAm2vo2IzCzu0562XNRUd0FRYwKNgK/rPi7QVtpTGqRZU+0dqQQM3iLp
gxCSSMINGlSWPynxz/GUc54eBSi4pmRfE+QfPBIqDqLam1am7E0oCTPCPLC8jEbeLoTpHG7via5s
Mq9yicqwU8adqpFCqKbNfV3bxzjW/FWKWZHyMUXvwa6AtpdkVNL+q9aVoX/0ytG5fLk2aujLqYQP
mAN/s06S+TrPfawAAxQwR7hzmwPOxWf/mI0dCl4kTPRf4Tfl1Sj3NW2mze0TrWrzLII+OURFjEi6
2htmQGkFd9k+B3GYl0N/wOGhTsMyL8fi3e2/hNOOy9tZnZ7u4vbx9oGK5dgxg6MagjhqUgpBXdgV
GzmW727X6MTqspcY0/t+9De6b6ScTjgB9UR6n32VbN3bC3WDeNMbbn3qFNvYqlhjOJoOywrO5JIV
KDkEnZFzryO62hSJVm4hSRvwSdSgarLXQ/leLSxlLUfiJKdVEazkuK+S4KKQL7xRmhTUj0pRH8e2
9+WmBIYR76AiWStM19qboimyndOo+kqtaX2zWa/3AXZQJSbglB2nsSjCIp4wIaTRhgFV2OnxEr59
7vXuA6y3ZZ+72j1BAOCitHxJVIZP5vjJLMbyBb92bAHqr3v3IF3xYoZht/cyw5lXdUpVg6MaWwlz
Cq2MgMzY+rkRhbtW1OrOyWtnwRHqMHYkU4uAyGlSgXUSxXMxTyyiKW7vPtJ2gTlWBzwVlOOmYdIA
2J1lNRtC3/OeDQJrZ21RKhiTsB9PT1/OGa2mXrlzSgOCwWSfN8uQSNqBqsmtoDGqDf6+BlynF0vU
tiDyC8wdiFHlKYDFFHnFW27jiQtPzhlrA8AUecl1CjV6JMHThEwt7XRD65rJK9EzYJV5kjICunSh
+NlD2/j2kjVPLrxO5EujyEgJa/t4r7R5vFedNltqkU6HF33eS5or8ZxZ6mgq3OHaGh1IdLa3hp9z
5eYqCFFTvK4mGYpup0Jhde2HUqkIM2XBu90uN6lqahbOO5nE+n1BBINGi3ShNi6kUtGeVSPaRyVh
A0OyIYG7eHd7GlvOGatRCrL6SmSZVPxQLKuSVW7QEStH4bEB+XUbJ4Wa+mTA1tpWBM2GeMr6zIN7
0lrKXVqJspC0ehz+yfCkhmG9v41qDWPfkWoMU/x034xx4EHvzepgJGTIp4i+UJJ3ISgKSDm3b8k7
59y0tnaX1B9M9diFhfGQZnbOZGUyptvkc0lY1kiL60GbDO0iQ4Vsj8MmNGwM87q9y3oO4FYqzCXS
ZQ5+TYuvl1BSozR5clpFR4vlv7X8MFsIl40VUoNinYUJLBKOFuvMoqhQSox1Dm28dRBHCFOSZGEb
bfjQGsq7RnNBgyh5JjZQD5ON5Xa7wRY+Edt2sbcbKiyFW2fr1qbijJpdb7Q1j2GwK1I2/B5H1pVH
gg2nF4d0k0nQYsOCJcqzBrNiirsg8Z7RJT8GPTBdZ6Txm7mpeamQ97omxne1L3ZeSSczd6L3qdqN
R6sAXwFETHH94X2PQw0DIzUSaGobjZb5rMWBBpCgGcAryGAjWp3nFwMWBGlTLG2jeNKIq7nrjA76
m1fGHMNkeqIk87kzrCmoJpILyhL+3rfcO6elBJwSILDPIsvFjA8K3WzVgzmO59vWVUUtsVUy91GW
BnuoAU+dwJVA5FCt32mDGOYGQzvovJA8mHDo7gJp3cPb8AkQOwm9yxbj2GeIY2w1AVdTPKS6or1x
KptMMjMy7m7lA0IplFlqK/eVK1ME3Za7NP20Phux6s3qKs2zedtxBM6hr8wassnmtx9r41R70KKz
dGV4COHhALTRvTXmg/cSRM+XN6WagbeMyck9GaQT6YFdLtEZLGqOC+vKFc5mgMA485qS4mlKye82
AYRZT9c16edV1L1R4WJsbFCznJTZgFjhGQCjsoX2EMN10POdSgPh9mO26qSL1vequyjY6OrRVUAf
QEBWVt1oD4+tl7zVAnXDjWWDZCjniNrfRiqJSkygWy5rvVkbqQLTrun8kzn2LGKTe9pg4847RJmn
l7iviziDXVZI4wi8+stF3iZBy5AvsasgRsxV5T7v1WQ2qo9EFNWEtYyLIKC042hVs3YE53wNJdc2
V0jm6oSqHhy4+Bf2zkgWi2xjylGe1LyElURN6vZSaJA+yL5WVgHYolkJ+Gloe2UV6RjKvtxEDa6a
XRGZXEXlJiLHi5L1DNMntcOxIHGYcrYUDsogr+Z96yEYHA75c1XtLFBsWb9x9Y7YXjhddLABZHVs
T8TQAxczIZGIPl2XAIMuHgJp2XQljKa+WLggUIF9mN1GUthajuXQgAaicI8ND1a2ajyyL21OTpG/
t1VyzQxqLWVRmZw6akHxNSmZftpwj1zax1NKDjVapawW1nWIs4fbhRVa99SGqrxUTosfqWdblSX1
Y6sAEb/pq7BSILKSVbEI8RDhUuKTLRr8jgrU4xl6m2AtdK4UbenbqGezUJbOp1w3rpmZvVNzg4zx
6UdSof9f9s4kx3KtXctTYQK+cl10d13vHXVGdqyTGZmu7WUv28v2CJDo0mEQiAZcCaZ0L8yBx84f
8QNCV/RpnFQenROxd8S2l7/ifZ9XrnGLNkfV4y3rUi16HrAFty8FIvVXNXgU5XmZ7dJsTkrTJwoC
DHZW7WyAqx9TyGdHAwwCWAfORsO2x1sQ8y7A8H6LwfTtOQF/J2RC7zn0mnVRa/GDKtp7SGq3IsXi
XHlKbWqaiw1jTxeXRPDNZpozChWforLUdpaYeBjF/Q9Zlj+rzFsNdq+9wx9h7h6tbMZZH4GflRhH
u3Y1OXZwGQhnjnRC06fWqD4YeGyHAq9DFnQfkZLmagwLRaRghoq96dy9m/b+oYjSY2574zVw/upq
r1sNdd89J2ChTA+jaQsteyMisrZHv7JPlhu3+97Jta0iZ9iT/attV+2+yeS3ynY4/hCzX3JQEoS5
c/yaOP95DuAmc4FN7T3CTahoGEVn1TTsNIemZ9C89JoWiNoS+S0z0wjAorerKloW16IR4caA/+hX
xV9VOtxLhqIsi7LpAtmCBrO9B37qfseau86qEH1M6w4gJ98BgDR0m0hx64qbqgVyw3N0KI9MTvxd
JamL4uDLDREXJjFLzYGx5yGCAZGkfQ8KOU6eyUSHxFufzHLPqK16GGqAWRGlV0Fq2JpCh4eRsp6D
LihfqEpnZ5yJDScrn9vGufda11yk0D//HPXJ2B0yY0jXMb6BW4CIuRJVQpGY/GpsnWyOuMP1gBR/
jZcp3ls43GsSIQEjucVPC9ND5ybBhRHwqWDDcDRFWwAoiT0gMvYpyoruWNmRu1/+LYL0sdxLYIci
I63RU+0gSdzhneDx1lMwpN5wCgcgfqE/EUiVgP4MxGQeKk0hN6Z/ZTjub4NwwsfEVbQudSBiCu/3
ilNN6wkuKcN2WpWR9xnVRXABQPrlW99DmVdXPacJwk6BNGqm0TMzgOxVc88Os5F84gxn8FB26yxL
BXdhUG2y3lbbuNYo2TghNyUInhO5oSUDgnwb59NdcS+dRVqvVFWYZ2Qzd0Z5zqFSjNPqvAEbDkjs
xkPfPyhH/lhOyTHN7vx3cdLJih8z75vi3LpiMMrWuVajP9KZDeeR5258dgObpLNOaHHksSZm7WgV
JVl5bZhtfA8vV5vFMZbmaDfNs6Dl/+gZERwxRQUXLE72kdmg+MxpUNcdEARAG7iNmqLYZRaFDGbP
Zu3Fbbd3zMTYemjRDmlhZmvwcggcYzN7c9yCzzttfrPfZ65aot0AKupgFWm7v2oLroIxj0aWa8nz
cw1qrAWHsZrdswZPaYc7PHHbc16D1ky4gkPXD3ZBIqdNChUmEmX6Mfn1RzRgCuPE13iM828Onw0C
QnkNCfjDudhBWfQFJir2V8LQmxfUw+inAOgMbf6et4wsaFzsve/G29EqnFOgpe/Sl+XWTMk77EcR
7tm/cP44pHJhiyVsAVwxXlKrzI+ZSInz6/34UmjqnWHqXpRxePQDdVdBmLxopLMj+PhcoJ36kKt1
7gqWhjYh72gQWd6Suajir6VUwh6o2wPq5IDkYqHem3RIbpEs93ZdpbusAiITWW5wmCr3GpkdT/PJ
ujOXiwbb+zbkDNFJvEEC9t7On6SVTO+wYqwbxfV3ZvlsJCh+lqPdBggLYMW1DtxDl4B1xkYmgXUk
p7MZGucF5fJhqUeI1SXX1A9+kfCh78R8HYWqjG8pyh1KWRdktDRfx8I3XqMMjGvV+cXdYqzUp37x
CGOfY2cu3lJbTmvbLdUd3e0vaGFoEl0zROKQ/iBE8m15fFE+1+dIc59qXw/OYIgApk335X1oqXmJ
MIPurJnPvWpdIh/0A5vD8FKNw2GSNeOQeY/kjzW+A/rYli701NviYxBzsY/s6dhk7Z5kVeI45j5y
GaQL4c7iCWx67mhY2yhUlJ/zVGOR6i36JKV7lOmYqx921P9wiEx1QE5qgxcd48Ywz3/6plqAbcvq
L4vUTMaO/EKHTHYn4hl3HduafegJe134/IL9aTppbjJdW9ighS6NjSULtaEbqG55AuNobrY1Ez0d
HDoXsnky7PKp9jeqxoevTXZIDly6M9PaPGX5tOlHM/9QUnHVh7n5muY2ztPAePOdCVkLMyVXfxD/
Z50qDYezhoSF4yW/h5639xoghCIEs2MfipEhq00dk9nw5kKrDLisnX1jCrokk7dcm9jISjo31ACf
0VD+iLY2ZKyHHaruhltnXOnZZLyarfZ7THqWwog8yDSEWkTUrH1DVPVIwijcSxGN50KDOeGqQMi9
aTPjChNcb2M4PS9VJFvn/ciIdex4Jpq1aFe9ki2AMXAKkWh/KyNRh04D7DG2ukvJYumbYoC8lHUB
DTRy2IQy7jFggllWKElj+/uxz48VRBctQvooMkaYfjtBxO2JJU4wea768UJTykxBK4+FJt3XYf6l
+n723SjFdGeefBw9gFlEfGN87SyJ6SBBiJxX1dWb5LciwH6zHJ+8LsW5fPasu4PEllaH4cA0wE9i
KbLBdxA/AIqccD11F6TOV9+RX1KvvZfcs7mHguo0OCq7s0+gmi1g1iUNRlovQ0XWEI7BDSmCvRDz
HBzc1as2uF8acgTHjOSpHl+Ju1WPhhpkV1TrqdlFGQP1oQBL1/WjxVk/WIeuNYAodO4uKXggCnMW
FDnxFzw4IlQDTvS/9T64y4FcBtXeVFq06zl7BTsUoudG9BMVj/wgavO7IXVgz7Szsm7kvS6rLy1q
5UXXUa0qxUjS11kHxvi/x2oCNyXHtd1CUxA+tCZXkCqZ6xxuSz1QccNuiX5l+qDBYKrzQGM61BZ0
cAMDI7wJzvPQDIhkp63TAKTFF3/zaVV7JfqD5qSM8ewUjD0iBLczj7jSvYM1Kw3dcq5LJ23YZy0D
JuB01WnZm7c9iRp+Xd1ccxc3QXknoCAH4xoTDoOqectemdwEIF6IKqa/lNL3kdc/edJs9hk5Vesw
7HUUf3i83dD/yxqomxMOwKe6o2ZOhPhJlGm/4/nevg199wjdmmImfS0tYVzLoP+rgrjvdybgs6K4
1ewFH0s7ZupgCdGFf5bFFOwL3bqlbveOKxn5yWiVxDvzfHJ4wq6Wp4c1C0RyXzwpx/KPg9ewcNas
Rxm19t6URnHwQbQFfbijDzzFmWoOqv3sDUW1EFsvQ+z9Kidz3HRV3ewmpcirqRliSUPTb70YmjWq
neXXmOOMmAeqtmAGvCiRSnPMnlXTYOP1znZQt2+LAktz82Yt3LJcVRMZRGZuRRTxaDlzCERPjmHn
3J4e7UUWyjdhmxRyLsbfRXOyvGIWWMyCZr0ONc1MqkvOIH9qq3fOAXq4aKwfpQ2GDEjpLswt2i9W
CrlXHEVdnsyslCcRT28NXLLbzAsrJ8CpgyJk2zLF1uoIZGCVIZ7+7Fs/ItcUeyH7+jwJ2iO8KExy
SWHxK1h13eCvCPpDxgSafTNlw3d8zXcvIy6JkYqzo+BlnNLNG522eqrMncEOZuVk9RMUaVjaOFdK
S50tA3AwAQ/GvpXDa6TH5YM8Z1CgqbNBXRr/0RJ4gRgYYpErEwtitoATHits0puhNJ9kyazcrS3c
UItUqaab2mlWldLVc6TLFqdvqsW03fQ47CkAKqWDvTLT8d3iGHtHGfVhWLw3l9c3IgwIlXribHhq
xhHtTuoMa33Re+Wtc6XhSDedGYZbz2yfVGRuiGaN956lOFRoQZoaLDU6EGeds7eugvk2gDXHcNxJ
L+A1nxjLd1tb96yNA/CpNbS7Q+sJehP7jmcW1U3TIkq9hghW21DxHU98gA+JkVuq+97FoT4eJiPA
rpx4q5GycltVKXhz0727YcqIrvAp2b0coXswPvOtjbOtZlnEfEk18+2Xzjei1B2wD4I7BSzM2yQK
59YU4TYoDPXgfv2LESwSlEYw0ZpoCmM/Ppe6CRWJQctGTSxO0Ac82qaNTkaknStG1gcTY/Ma6J5L
dQZvHsZierBbyhzHtOttG1jpzp4J2L2msl2T+E/+PNb3Z1Wyo9p0tTQWyx+e6KurWzgvWg+HxpM+
ai1vgqBcRJeO+KXzLz0RwTHWGH0AIw3POXCBfNUbAumNw99QFjHF5uSV39qk7o5MvoLdUH7Z81DW
AC9kiOJW1MUhTzBeiw3Uifh5jAD0zTMyqDr9/CNi2C/XJlK4k6rs54YGbGvlGXAFB+/raJvZvS+6
L9HGtNOWld/jLMjWPkHqmyxPyCU3OVPJmx1XSW04Z8cWb+xOxN4qaMcsIiPQuNTARnGabcIM95zH
L+Y6hgMQLnBhezgj8uAhBTfdkW44RuwWHQZXQcHGLz6y52JmTiRJ0qUkvxlGtS00Z65Xc8QdVAdE
PRG7HLTxc7NBlfYjg0sHgKRbuUYV3LuChLx53HcMfTX7F2KyTcad8nKF5rAyr15oDhsKI2eDBqBb
EXuMZjB44eeJtpXjyVdiDMi9ZjC8muipXh0ztE9tSeQ1wwvN7ZNvTd6PMCPAalRmG7NoN50VD/70
gJsfilbRkjvmojN0aGpQCvN+JmW+GaJ1Nizffxp1rx8zjB1rP3RA0dXkC2gZbJ3Bj51r8ZUwGgSY
m3MLKFdR73TaykktaOxGhyYQSQvjCc3g+qF8rfsUStc8bZRyDqIO/K+47V8H4WsbQpC6bYkcfcv6
B44RXqCQLcV+eeZkdt4eI6thN6FeYdxmoDKBqEyu+ediAemKztDxi/XyKRdOdrY804P4ZX9VmQr3
XT0fe7K6JcJL7lpCY+UZNP6zDiwCGboBZMruO9aoNEMB0ldOybYpfXUtsLLZCFWBezjc1L61Jbhb
kZxePg3Ato/0CPcikfrVTYXcGH14WO5tBvr9po66aOe0ZbeyywCJgOe+2bV+glilTss5o1fVPWu1
6lQOdntdHmrS9kjqgrkEKobdfRGR+9bTmfKXk0z8Iw2vfIqkBjEn6E5BBVS194f6ADHod9Ob016z
kjuLhU/RIM6IOo0VuRH5PI08b1cmjdwKF+NMmwWUoVZR87+E9d4p2oM2kONX6aNzbrT+1lR9eI5S
70uh98BYh+qvKBzB7nAqb2xMkFWJRD6moop2AsE5l42b7rBt4duJJRphN/Z3g9S/SXts93oVdlDi
05FNafZb1H68j4FqrqyxpRWp0+tyaUwkv/lqMs4g5dip0prfmto/a+FknJY+qneZn6ja20RBZ5xV
4n0ZZsGOwSGQe5muppPTAXqyfnq1cM6xbTwYxk8X6uLNOG90MKBsl1O4digh81bme8MewOvNr9XV
rX0pXRakcMIj8iU4mb2QANAs9X9KEYQn6gVgZ/dly1I74as2merEQCvmgulyXISZZNpErhf8jXhX
xi5C6qHdDwmGdfwlO44p7zxCo2DazqgGMlHJbmtjJtCozdGBaZG39T3s5D0liGrdG0F9FhKguV2w
dlUgDE16CAoKLn7lIQvMoxpKKUkhfDaklNX6u25zjxlW+26E3MK2dTEQzZ8jgbbXn/PpbRQOOwZe
xKwkvcVmeKyINUVC6PLHZ2d3h9iW9bmx63ud1+5F5EUFg68KGNy7L4PTGC8aV/N6NOSLFNb4Urtc
Tcmw9ThTgDR1H64bfxEVQhLCRH1pO9oBQijzTCs/y8h5X4qw5ZI1rWnOl+PNuYe4KKtzH0MSaXxE
mgSKnpaDggS0YleayVkZ1bcy4jdTimwTZTkwprGSx2DyXgWa9C3elI+a0vPmIGjZVGn422PBAr8p
MrYD8UDKdMncSv9CaGXsPBkEBEjJg165Ot6WiUSQrmMr4GrmbuIgRy+1Lc0c1JEdVyeGVJyvs3LP
7IoXKKTslpxyfBZoBNd9HQTzcwVdoJYA7JbQY7Q4/SsuJCi9sS0RKMXmPighYKGp/Bk0sbj3w7SS
hK8dF+0zGUYob8Hp+0WqTsu1yMnZn4oJwv68qw+S6AKDXoGe838lbt+DmkXhiLQqrYL2HjvRZRLg
9Af7WwX5/OZ8b0a8sQbGTHwGNKRWGF5V6taHRXaiIjCgKGpAukyOc+5I2b0l9pyGJPxjnxv5cblH
qiQ5erUGSpO50Gb53CpyM/jRxZmNLLGKhThgXnd+sJyBTr9xpW1+x6UoSBNj4GIHhLlMCFxDNBXc
bMmwNjGP3iDW7SsnfY1Dy7qm8x9ymGNacnnB3RvdGu+MrO1bxArzGRxSd+nzzln3UGGylyYxXxYF
RO7HWHlQvkUiYherM+F0M5iVyGd3+theF41D2LrjtXE+ln5A+a8L4z2ZkdRLz8CQYBZLFa8agPKh
DvANX2LXgZiv+PvUGeC8ZotLx5D/Vunq1ax7+62J6jdac1Kn2ig+dAOWFOyS5irSQHP5YcYX8Pgn
wqrmMWgPBQjJSH+jGKkPoR2Fl3bWTtfF+AH1Fwcyw5okyCxYHe33QCTGa4Y9a4plBoC066HIWfaF
0ldtzGBw7prB0yRz3UcW2s3N79oEbWO+y2kAbtL4DUqmvMKj9gl9ErAjAwYOtWlcZKptiYEWzzD0
u7PhRk9xa11MztO3XnT12kDMcG0SaD6DhtY1jMiNKJq3Gir1cWK5Mc5bjixlOUVdNhS/BxRNj+VB
57jMniIreyYK6Clrk+JqDuodx55YR9bUXvyfY2p6T37Vrxy5A5FmbTsLsFE4vZR6k+8iE6a3NWu6
6ty+xJMCGJC6h8AFz9P3yFqi3rkIFsnaqNVvpRP6h5RZmwqnn8sqnsENV1vSnVsrQKmqlyQWyODL
bn42vmS54Yv3Jgav5/SzWwC+aYA655RxrqzaaQoYC/BOa9RPxVSwZ0NH8qiZWgNwnKVNKrCPnqnn
K7qgb7aEy78utNbamHkHOGVeVYmhaE7ESl1Jenghjg9JyiQT4kOMFQtAEj8mvXrYmt0hNacvTjp5
7WL/r8yPG9a3pK46+rTmlgvJnfWvRTfJ3TR5LMdtCo+gH2mxM2RZHru4NUskuZURyPw2s36RG0De
ibTjx9SesFdN69AL7Z9MfIzshWZijhv3mHDLsX9YeQTAtKsw3aieYRTt/zUbomOqwWArsoIwBM3y
rgpVKFbh3qSw4Blea8JdlzWiD2eu2X2ez9uR2niTRUR9e7rPDMif748kMS7OKnVl+UAfVJQHp7Hq
C/g956NLBrFyehh2uY6cVgOZ+2H3/PZrhH5fY+/Gz0yXctZAGybq4TXg0NuMpWNvu7ak4DLpZXEs
EqbipOOcoVLdTAdebajTwJKvvDNKEBqy5gR1wv5ZCzq1sVVnfJr19FUHimMe+YvhaOjHJPkKBiuQ
XVjBUce+QxjxGFc30mHBE+XdJYKxubZ59VUYVAgvTdc8Ll/fjCwy4jIN7kNHpBeMblAGPzsdEYfo
I+PTqYF2yvylQJh0yQmOwkgQ7KaOoMNoiJ8JxAl2kVo0diZqy9LZWT100GUSGmk921+WWv07UhMX
5GXm7btxgnQxv7nYUJ/KHePjch3EGU17Wfv5UQQZInXfqQ+jFV91XZrX1u6MOyi9uIrPJEp2L1Ai
w+OslY66TMPcV0/rjgjbI3S6baLKF0Nh4cBb+4ufRNsLDQtJaxO64wblsY/b8eImZQdIC/kAtrE1
Lvj4sMxzJ0kDGFg/TdUMax7G9Wfdqd89fdfDSqmfZe6YO7dljELNitKyM9yDiUB4bRM9tArrisET
GsNrCGoDTd0PcF8NPJMRkvmkMd7JiLqImNGsBwYWL1POKCXTrGhbxja/JyM7I6H9pnzdeVNQHafe
3o5e6d1dpoYjG/nnPrOezFRw5WE5IJ4yBToSF2TsNWOwyjVb48gy7qTlundjPgQT4P08r6xjxEKt
7B5efumawbs2TS8hE6YSxKrZbBogp8eAjO9eNP4mikW7a9RryADy1vYFwMmeBUpTVUcIaerJS1hc
jqxli0Fd6gKmAGF+2b02xo0bJ/KSMTP6o8WrGagcDeZjIkchRUIuaUgQ6qtbaoX5jUXVSIznMpcJ
Rla/f5YBE6uebWPp2SV8W3YHilZirc8+vx5pwZ+LHLgcuzFR22srMH8aE0TCSFj6O15iEAgxOF/p
u2/LazUN2aNOGGWk+A10iV1RTRcqIorbRRkH3U/bgb01ztwHpBiNYNcLt4L71Of3USmmNyOdO7F+
XL82T3yCKaynpPfyu/bl+BoTxsZ9Znn6l4jS+ZVAC7DtZw/be9kLVHwi5Ak3LLPgAiuTg8hxG1DS
GRNQJ0luelh0hGkEnP0c5RayzVetMA4yYCZaNiwnPMx7y6Bb+R1HapRqZ4vVwLvXsIjzRo5uqThC
Q5MiwTbxlQ0HrfMJ69HcN8/I/sgL8G4gcphbVFcLD6OZelenphUseg8dss+cMnJaeYsEV6S0OJMj
iBbrfFY8AqsMPvDTFap4DVzvUXmggCKqgu3Q4EVqZ4rKGBsmRBRKuqU+Ib6Uzt5Gcl13LXFS00RQ
0PwH4+Cvegine5IZL3qF6VcbcAUDQWLX6lhXqwu2FqL0I8mFzZoVbnD3fEBdy3XgDdlzTBYM6WA/
jTZ9E/ASYeS1R0mk8jpqSEg0wuBXYHfWS1ipc85Y4bUI5gkoBzjwhhVxcOMjxTKDyqCzbwODg4Rp
jkgFG+jmXM9e12lw5cH3P9NS/vRBql5a0X4vZj8j8oQWfMZQ83NMpNXF8+QlRRRmo9GthDER2NOz
Kug/Ba7abWyZ7dF1JpLh6jw+lX36c9nZ9EYF5rgLI8oDqzzIykdSYD1plf2kKaJDbIRzq3KWjXe+
+NI4Hi4gukcq3uT75AjjyYisn37/a0r0+EcQy1M6V0ttSxM0EU/72TrTfpqbwihMSi7dNGfBEq0L
xeRpTINjWakvFtNAiROQIcrRtVPeQUgUBjOTrOdYs5uZ0Dw7T0WRuxdXub9Ra3G8silG8JNMswkp
YcdDkp/CsXZpZhUmAqhyW5UhR0N8GAD07xcV4iLd7OzinKOfxEMZ1Rx56MRCsOZPi4Zz9gdULYHE
3PSXSsld7xvGNXYj+WRi+KqSCKGSj1CoH/HSZl0s9gxoZ1g8iovBRccTZZ0EisRjjI/oKU/3lZXR
kMZ+/jSpUzHLiJuYoquvu28coSZGVIf15CKjxKSbrawYEXlntv0ZGW5LhTZLZiOia1cF0uMzk4oK
UZYHxmleZibztBSkAq8DanKlQ4KCeAPGIzFdSHPRFS6Q2Mg+NqgoWFtglyy8Wfs7atmhCzNng9DJ
/6Mj9wO0DsEvzkOa46phKDVvHzuB4gfhlTxGZnJtzKHfoTy0v1s2TUs+HrQ0Cg+lH3+hIsah3lv+
Y+ztepW16bTqcy252oJwqtyI5YtX27+iVv9h+356M2PdfGOh/gMsXkra66fpt97T2AFln1r/Xtoo
c81WaS9e/HO5/exb0+PsJbf2h+411c0CMMiUldoDVxRM6nJ4a52MhFm9IE/IrNOH8OoXs26DNarw
384wAAEf5YvSXMqQ+FkvZzzRLKiXKV59ZFzWrS8vy51pIoKcd8H+yTfy83L4aFyJblvatzqB3LR8
nYeOy548f1e60fC0bMlzSnFsFR42MnTEq55l6Kb3OvQVyxslnIQVBGJ57bMxZHIoEDvsCF9qToHe
MRjUOjTs8weLYL+/hPPKMpX0OCmZ2WGsfS+z4T3cysFUz42WTLdFCL5UHXY+Q24Xt1SXUGHrq8y0
D13fWidQtQIJIhZsm2H1qR5SlN7zzz0q6DuQILodxhKAaRggy6HbBPNWH5bsp5aGO63qjmbliUtN
oMqj8UPGBqP2WTodbEE34gZgknSlFZpWwk77rZ3ZxrlS/kw8opxoWHqtcYBxmDJ4vk9D+q3yo/zG
+tBYZTqpriau7Qpw1PJYJd3wBwm3zX4o4+Ha2SMqj/lBJQcqxiRnzNnW0j6XTv+cUejelh/DUN20
N2jl0FuzCY+qLn2ue19fhejot6W7UkXZ7bLYsy5q0nMeDF68Tf3e24Vka5PrJl2iAbbLI7qYdGRC
k9pInwWuKtS5Ms0cm7InD5lGTGSFWSUZta9EZsU3FW6SkcDNxG7FS1IHyWYatB5tn4l6wgq0W5YG
3RpdwrFvDQ+FifFmZmN1T2hZdW+M7tX8Mbg/fJZOj8xWLEMadBlqekE4heqVwJ4UVOXVgAg2/6Ns
D1FF6zjPPLibp0BBtLCVk3IHOADtprYGn8IQpC7i6+C+RNJMH9OMeXLrCycZzCa/qPbdRMoCyKJT
yXZW02LrremPaVmO+1rlb6ip2dn5mCZC8levsiIyYhANocPhFB4jBi1ubF/RxRPL6tAMikyVxzyZ
LnPw6qX8M/XABkQ2aIHGSoRPU+hrrwWxvGVhTcyHAaT4+m/HtLpjYSLIm7WZEeq7Eg0pXIP+yu0h
mFaMxqYMcipUpOFraXXFq6/XFyXQtLqIH48FGbK3JqneZRdioDay1yAY02uWp+46zuhl2CaImw2V
TVmYfwI2cXu0KIS4svnbeW76lOFSeBXxG9VyeJapnfzNqREEu6UzQLgnN2hxk1ewCZLMqPlaNGKM
kE4axVvSlokL7jVm5A3pEWmW3WSha0edA+BPcdhhKyBaGB97afBgiiAPHEGv04mym9DcYdzrfUHx
pMbmqQSd8ucVFMJ/4m7n4CcyRFfkekFhn49Lr+VZvFzzqunLXcSRtWZBE+2D1Mr2SBO2Wa6+p40S
z0YBEQRMymUpjfzQ96+5qfJjKNAzJgoTl9JT51qClN4nQaH2SY+7hW7nzQQhuaM10VhYFv4ezlrg
wFWfXTRZYj2ybiSbM42cazC4G1Rs3YECt930ef0x5r5+CVhyLQXYcpBZnzGmKUItx+TkNVQ2cwPv
SkaZJUofZD/6rZyF6ABOtI2OuOOih5+pW/hwr1Bc6zIedksTh7NEJ3HMmp4Sv/rmoDZzXdme6/ji
E8tFqvQ2l657dPTwYhRO+0L9cGWoMjNZW/SPDF4SBGgs+QKdBZ2o9lFztYYBNKDr5CiIGSdHg3bP
NEPbMkrJoLCc2sL4aylVi7Y6pRqJmaUZBNtOv6U9QyNo6+FmNMxqXhN+K3IPC0sse9IVY27EcrQe
TvVe8jie033Zezjlqz14LTpf4R3NwvJXGEHkEUTdlxHa3Q8hG1h6mKYMx39GocTw0iPuGGfCL1sV
+UOxXUpqfUN5IveucPNwJXGGJdqArF7Jcueg4NiDIrzGVjDderPuNjGOWWJ7gdK6ABwJOPCR9r1m
rZk9udqJxdqtTbLip4agZGWHU3xu25Gmp6AWLdlWhGkS3YeaaEU9tH+PSrgXvSVicxiqT3uIt0nN
aEBHBOV5+XBq0hZmnAg+VQHQfCzHC6z0+g+a4P9Dwf4F4rKLIfv/DgWD/PrP/+E///O/+df/9b/8
p3/1T//xH//bv/u3//SP//7vIWHz1/8NEub6/0BpaZuOGcBa/XsWrGcCZrYwW7kQr3Td88E8/08W
LNh28LCmgQESrALf73+Awrx/cJBr4d/li3xDd/6f8MszSvp/cQODnuIleGfMA3iXCyr275ysQV3W
ipAotV08eYXhB9uw1H5NhH5sLVrkovFeyyBz18mggi07M0isCi+GnXgIAvC6rBsCD5nGkPE5IrAX
0t7O2gWXdSZDQpTTLXBB5uJH03DJoLfxpuFyRWSUH5UMvlf1yI5NJ9un7aI3xBravwA7Mlzv//wZ
YVPogNoAAXjw2P43w6hmSSfpAZVvPaOrj3qZvQdJeIrttr/w3WoKeCgaAZmcK+na9h4QSbEqSz07
ZU7FQiUbCLjIUaRm0n6e8ElW5kNSoepBI9cI6tydqZN1ztTnCTUPNt2EirTg9BYi3Dgd9IVRZr8d
nOH7xpgcNISduLQY2lyHJDO3JRa26tvu0OXOUzewR9SgNJ56g+nMlNorsgTbfcSW9Qr5CJE7yUFh
T95ZzLpsBT7QO6vRHVfFyICISGWCUttQo/Dgeye9hHtkTA3jxx6AYlo3ByOKf+hB2K+qLOBn0HVe
L9RCgqL8A4mkjP9NYgmsTpSnVmdl0zX+pyc0iqjA/3AHbd5rW8HWnTPqhIMBJ6lstuIIAtMRIwWS
YbVZvmvd99g9Z2apy+5XjwnSIc8O8X0h3qRh/4jnSSHU34+gpZiL+rsj+fBjSeRrEGvHTIfflL1p
XiS/RyPMs9r4TqoTlq9ETNv5Q5wMetXMCO9RgGcoh6pYKvLeh4aJVe7hOhHTpzE2Gi57xLIz4MaT
GsIFpV+FO4v7dfNDTTgLgsRcM9Mmc8llLpCZhMOW7LFXeUaMrK1FKWlH8GDrSVF0TpRBjNYC6sqV
P++TKmM2BNnaRbpTtA+r9EgqjEH+2YxW9qhzuu6ZNI8GLUV0CoT3AIxZrJl9eGsvwHcRfCg3AwFK
/7F08mbZpYfQEKdF8qtvi6p+FYxVtqzg5g+8O0883A9lBxKTEQhI2LxGP571wRb7EazjeSAzlf4P
C9HFVWrJpbIY/4IIHk7GYF4yGJfkHSsyJh3ruHjl6UaYbebQk9U83JGhBErBSuwPHyUT/Ozjf2fv
vJXsSNr0fEU1USKzhHtOHd26gUYDTkV3A11a67JpMIImeQGM4Br0aZAGr2j/4D3wyQInFtOznIn1
15gZDNA4p0Tml594xVMeqawqMR8DCeKjtWfQGNW10yXlZR0TtjCGfSFGWB0h2dQUXpH6oDg4kNfl
+J5rqErcFiHWutKjZYAhAaIAnYctH93cuYUP2VO779euQorl0IY99HVeTAQrCrvZ2hordX1AkwFL
zyNtm2pR8Yi5cddM382U9pdtYePlWcX1mFV3fQ10GXbJVQFSaCN5p8xE+WkIQnEENmTWJd35nvkO
T6w1q0vvyeB2fZI9RuPYQxkayHIvP0SOEl9FVWWr7ZcWPmaqa98L2wSdZJBYAprfjTX9Si8sm2PU
I8BjgO/3e2Pxdmh+Pkwmruyg49/TPhOnyXZuoYP+0ND9o8JoyksU4xKDJsVBB8n8c1OGxKotRcdb
mZUspKFBLIV114bBG9jUjo75KccV3i/1BBAidd7VsCQ7qx2YbwA18td4Hcry4MRTfVB/ZujC2fSR
Aziqp0hcAc+B58S7YATYYi1atJtC+hlJ0N8jTzvvRGRgt1uI9uQi0eW7MTPmILI3EADjg9Q8Hcvq
crx6WjHchpY96mGJC7R6mlNlKApfMvjwihIwXM5jnLE+GurtPGrR24XZtYP0sg1NgyI7bWDRoHnd
uedOrWTbrQgeevqghaO20VhCncPeXg8pqCiw2dRCxbBzcPA8X7l6E9i3LTA3zKdQ5rYGBIzXeFBE
QAtsNbBet4c9t6dudr9rHv6H7dJ+G7kveNlVe4eUu7tJNac+L87y0BQQvNNicuGWzneZnt7SfymY
9ADKMLPk67oc6Lc8dBiMXdC2YdYCMZ9KI8Sokreo6O74sL0vS/NjvdwlNT53pdFsYukhAy4VNct0
DLYmbwfnpnKDyAnnDYUL6rXTFMrduuDnQe3tLLnrqyw+CxUmCfsRhqp5t7FF7lFZvmsDRK3Is2NI
ordePtww8vB2RYGZVcME11+XtdEB7xX2/OBp9EnW91bHLg0P+rUmIMl4ng+aFyF0W9oP/RJHp8jO
r3X1/VYZXcWyQ8KuQK5tpZCDWqIL5TytT6IAZIBeOfUO/FULSJ2/2IuauyiMClJv4dCkfgoudteB
BCQRMBfawJgT5HO/X2OHNuKvCUvolOReiGQaZsKZlhF7E9rwY2XtnSi7lLli/kzmBBuxJB8fGVXn
03wOJ3OBPqxj7WiVKNt4w55VARgRV5fb2tZekp4u87q2NIGJUknjtGsNgD9aaMDsBJXPLKIhooNd
gUcQaoxJ1htzcyCOdkk8oP29+LNLTz3JsEXD6TCIRbtDOlnDYaoHc0n2Tu0+H2CARygEzBg8L6E8
5LkA40lx3wix1yXlJCiNmrliuI1g+G3DWCfbcrncSs8bqHUmeDKaHkRKkgbChK9HONVYo1b7vTBv
5xrgeYd2/66MGDhnNRMwulvQdwY8wDvH+5ZlQ7Hz0DzyrUZcuooBj6e33R6633WBD8epc6WB3Aim
M0Fer0Jwm3UXdYJRK4JThaflYGARImgXQxxDuqBm2ta3XguLIEEFqlDHAQLW34Ii+2IukGWbBZ+k
oMVMPnaOLBDwC2o8N7WnKhn0fadDMiAEFb5RkH2gC3oKUavwxZBByMcdSU2s8F3+vtQ1bV54qb5p
SGtj4Gh5wOCnzHWI2nWPHNsE5zbDbM3Isl01psxHZPAG+r7aLvRj9qqNW2rI7/dLT4OwazDFsO4W
Sfe4rEN4jSNzI8X6g6vEcFLG1SUxwz022eQvI0380i2eXBqosZF6/prahpXCREjokHhmjQIx9ShM
jhUjokOlXoFdXFkoJYyOe5UEDDgc2RyQDGs3pjriBnUOpPO58vBg9eYIkio8bYTs9hbaIdsmEMFj
PpabNINSahNBHmwib6AV9zmTyqNtms4pd6+KqRSfEzPImS2kby3ccfKJ5QmVNPO+sL3HAihcmkak
BdK0D2hjXK0Jer9A8xVulPzM1602POZ1c+qnvL6sP+CpFZ7Elp/1ZX5K6CBudQ1tPQ7gJ5gqNqAJ
IiqCFcQ1QFA0vilRu+QB4QAkd6P90kwTqnsYNjCT31h4gooYSlupMhQB57Fxhh/hXPEcKs7wKWT/
hB0IV5FDYJws7BqJG0kDlIgOGzbAmDVvXUGk8hrMIlrLBqLHX3Q7UrRaZW569EMb9IglY9kb9Ctc
2u56exiT7DUsaaTLao62blWeFSfeXQTfED+0ZgvHvKrzjaZNAAqZZZCNaNt4NmZQu8Pb+lultvcW
AdKo6rCZ5BoGV8RXcQMRMYjmQ9PwNwy1GUOsI1oVLgYvgbg2fYuQJ7iM3sgwVnyjlAdVpEGWcLJ7
L+DxrTkx2BYPe/ZSjwYAvvm8qXu8CooKgtz6JlItm/ammT7b6hB1C9BvurgLpRNdLUF7rEIt3y69
Y++8FIuypC7y/YwbmrAYnNNzxbXeHsVFwzMD8WO5lTT2/UG6uGKo2wV7xz0bKPdE5DR5jV7oktO5
OhmD+rZQe7bzagCgdjdx8m8sejjgbKS9LTltgL+mwZPjTdND0hlPrhfiLDjasO8NrjkEDLQZvR7B
UzcF6JhqWA5AKJdI3h9nGOVbx5y3QRgVW6Mzsf6sMYKvzGEP9kM/MaCCmdLVjIPWtKW2h36TgbHy
mZ2J7TxDKZHTAyTSME7gVa6DmnVqzVaML6SbY8OMIkGoU46fRtezt1VNWpVBJQ717mvaNc82mfBl
6ezHdWJghNgV9JRDuhhrzCIQ2o9dtz7q1bgLGEZg3E65GwDC0SfkERx3jHdZRErpWNMD1m0UFeEc
76hu6H+OKp9vRrxJO1V0hbSNqkyl6GQ0qD/766JxEwQHFsarcJZzRj1E5HzEhiSImqOjiqlQM+/C
DqZdolVX4JxnpEuqx6GQ9s4yJLSkivDUFzPKMMyl9KryB6Nb/DhkWUfttoaGeUqh22+wvsbp3dFH
LC7aY+6x8WZ7bHYNVkKUD+XFLiO493eWY7a4s0zfYTmR2Jr4mhkdMXKSaXVGbPUbq5FGJODas1Ul
3W5lkfaL1VK3pEjXVYCV8g6AA/BUAUAeKZKIou4mn+sbywyb4zq/phPX3Keg6JYJ41DDzrpre1xa
NJGCLShe96qrp+ei7O8kPeydBXzaDxB12aQDW44l51zpWf9SArHeuwXcTuE4jx28NNBQdC2sMmdK
PbHx3LJDBDS+BXE87mHEcNOTcWYmom1bxwWUo85mS87aXqvqcINA9bagr+c3Y/sJ4+2RbkT9TSne
HpC57DeVh1GM0yHtL6mpdKruTTbnzX4wovhgVtNp6QN+Sg3YB3gbc4Z+Tsi8byfm8HUNNYBJrjO3
684rlreDjscjkFiilhABFmRI0Y94qQ2BsK/tjFjX4e6YD9Euj5a7NVrOFiI7Kx+8GOyTm/MeTVrL
A8k7R8JwBQ4HiwlgEgxhF8oTc5B+Q2/V1yzA8Jkx9PtGJ4XVx69z0jV7SrYBhjaN6SYpS99FIXXj
DHS+c2SyLtQA6BUsDO/wjTunmuYXS9wfSyuGsjJglRI7xpNuoR+sJwsjec+4G2agkrHLp2YVaQtg
eReKEAWPMxGS+veBOQo5Ri32HkyChnW6LlYG7y4cCYVaGcLN1Fvudi00173VZ4ptwkh1K4n+6P3S
PFfrXeLP++Ce9IRtZqosFudwnJ4dEDTR/BrFKlH05Flm8BQTA1ttkC97kNm0nNTZMWhcIFAVtmXI
iHX+sYB09ROzQ148ya67zk1A8Nv1pqkSEtbZ2HMIQMaW2XvRU5cti8hRieqBUEf31pJ5V5Zbxr45
nApDew4agwuyXTpZ6lqjdNnTsCn3U8OJnFj9Ducg/ZBgFKzF71CaG1gsy3O3VNcUJ+0ukM0OcNdD
kpgT8jShdcgbMr0MsBim8OLk0U4o3Yaplc6gQEXyZnDTbdqL9yobb5Ja4qTB4OewVCAgPdLzlIkn
UqjdcKjgX8aqcE1sd6MYX0eVLu/qkCVIVj9ETknPpfGDxtytQIV8wGetScEIJ/XCees093iG8J4K
8akVNFESSbesbfBRrLRW2wbuLRSCdmed07wkf1en8Rrdemve6kbioNBG+QGMA3YaZ4BEUhBtZE5E
OPLyxW5BGo0dqlRrlIyZspkuw4pCk98XKpqi4PWA7TgazN/9dWMF2BJIbDu2I+k0zwtGPONPhJLa
MjspsFER+GtEBTF8O3AD259ZjpOAZmsDv/fQ+lx/y2lvNKRXNwtZ6T5FdWolQgMjpuSsMJ1TfRE/
RSgJ7V1ji23ICQ4GOWb1CoiWBd8S/NLOxqG4KTtSnfFlfSRlS5cvnR+NgJ0elp7wxU9tD92PDBuN
uko8hrorfLUcmBe8jYQk/np/TGYisZdFB8ulJFwjBXomL+YMqdOY7tY+C8cAsY2OossUfBsNxZex
AlrkQKLsCU50PJhzTm1SHrWo3NbSfkEtkIHa2CGS1Vmv616jJBM++59thZyYFpx0emlGZb15Xv2+
zO1nFikYopBOyaS/oRUd7sBr0t1TkGkT1/mhGV6EWeKyp1co7KVfJ9oBMacTQKt3hFigHeTpbmq1
jZNjnyAnA2GQeAcrfu8AxfI15A999BkADNS48BUpRV5RNKc4GJ/TfVwGkO3cDBfJoPgcjUdF5eu8
4mlakBlyuurdtJtDGBF/OHpKMZ61ybif8kHJo9Abyel2FsoYGRPmo4E5PSY+XXUTae1nSqprhjXa
jZ0Y41bvJPKGqo2ZtTHtIVTl9pCKMIYFCbWxUrz14ga2R24szOBrZnQZ+2jJ4sYn1Hzt+jxm6+Jh
W2EWZhgaPXBwpKqLjhj4SY+xcYI5Hd+4VbMbc/Ty5GyhvdN9N3Eelsv0qY1w74kM74GOH+3e5LOz
aE+VlR4h8+yFjalm4BGhIeG7Y//SzPkjfhDHJD6KgZu30AzYWillDp2JHDnH7Sxj33PKdgsqY9xB
pHyEUyW2VWxjoF10207gumVmripg4r02furATjMp1N/GDK0TWFEsWJxA0F/vvMbZoCq579PPSPTU
FqrxVnMvdRGBJwd4FqN1prs/kjyCD1m5X0UdvztZ8xyYvenD/j6Wkj7iSGs/6u6TorobY+zusVtN
h4WMW0PSqwvpGJDmNTV0hNl4Q5r5qtHEvIv15Jvbxkh3D/VN2aD+Hcn4GBrZ2Yq0myLkvkSB2EWY
sMPssxkB1ZVK6wJCzSvSTbvII/ZLxMNH+xi4xUM4ZzCX9A54wHIjSB6gUNlkLRAlkMwMkhGBovjc
O8NXXEkPS23fszufjLr6XEf6iG3Y+HRDxbKzo+5HXmn3eeSWu6Eupk3llNe1jf9j3oJ1GD5PBYma
0/Mn9dSfO8M7DtH4A7sP2nhNTXcjjrZL8KWp9cEnu8altgB1j+XQOx0yxAetZyN2QQkA85xqFmWP
uKrnliamltU9aeZ9GI+f7dB5q9D4pUw/U+9eGzyzsTqirlTL5MGq0cRGLca3NXoQY9bddF5L7yoq
kbQyHZqmJN0MhHxTiDsTTEDStt/70DzEZfapwn6t0cfboJQGeRCroQDDZeWQBOYsuaAefhereEuD
jGHQ3G3HgKU4gJwvSA6ZXIvFRynD8S2rTWg7iFv0bJ3TkIAAHZJui9i5v4S1d0LEk/UAMr3JRyCM
Uf4UGPWrNbbJvgNFCGacxIXioh3CLUTs8WrrcT7cmsAnTkW3vHG+DfsqqD5JHSZYcoMydnAITCc5
pLnV8SzAwaNz1FrJ5HdRuJyyoVmuxjjaJ22PZWeduhvZVCinRcumiQUiw4FyupbPsATQF3A7puAd
xYAAP78VHAbbEYD0xqvtfWi7LyDmIGJO9T3yELcU+5JIYpEiutUVlFtkZ1AAOIxoXG+nwSsw9UXq
AFIm/eNNZYff9MmQV41lKqPD4qhktHfFjZn1qCcKvm8SKTlYNYDfadFZcCc/t62NPVvQDQr5habj
nqiJJn+PZIrpgvK2BrzJ8MTJA1yMN4/ZktG0iipY5lYknozcvaBU/lg1ItxVQwKaH3q+X1fRi6sv
6dUSagfmAvchb+szeGwNw2t5KibEliM3jy4gA77FSUi5mnnFpZt4Qa2GBqmrPePHkJ5lO9JsiWG1
sHZ7t3lY/8eYHAxMm2wE9ts/GqnJgELjAiIQRl+aAd0QPUQMo3OhHBkBQhmu9oITXoctWH+0FoaM
eU2WjnHKXTkkfp7P4tB6nZokxtlt0sZf0f/47DgKDxh4X5DYI7dBfzhoGySjfqT4PHAGBi0fE91G
U440K45nBGkX3Wln4vTBN7K33iLqXxYAyu9Xbe0+B5aLdEKbXQCH4o0RKA1Kk1kA2VLp4WffuWSX
lvSNqbrTcgd9Gny4DyOgjO1idC9A8NAZGvDxIwvF3wM1mjxDdoKpAPgqagbbXVr44wyFAB4Dy1FE
7yYEIQiYfsUCaooRYMZ0PDIdEv8sn1AwoLW2dh8x2GujaIcL3CGJ0P5dpzbrBIsN4u3EtDxUacHM
pE+BITMYm6nOuxg5qDUBNxJytNC1d63WesdQzZBwVgCKbG0H0DJwp+lcG+q7x5xyzDqNRg9tZQYU
yBp1G8mJNWPL8VO1kmY65vTggHqT3siE2sq+ivRTQLm16r8ERs7CdvtnqExONn9ajPJlsakjBrkk
aDOgCV8H6T53vyH5PZL6DoqeRLoOjD31Czt6QwI0+BspcuOjWbltSBN5NEyRDSkcW36QIm9n16Ye
turdWhfWTX/qbFB7jWHRrx9/9GraIDSK9LGFaghPk3NY9T3RfK0ZaSZj+pAP8rE1s2MnaHRr+A7+
gim4+6nI/at/nvxoCwFFRvfoenqGYZuIpX8wV8oHJjSzbaLXpGYdqHKaIHDv9KXX0RZDrESdUyFV
6zbA124/2A41WsPMIukt72nNlEu2Fl3r8ByGMRoQSj0QAxyqlFh/L5nu3LifdHo2x8StoGB9p5Cl
P6TV32zdPsvZPpERMEIw61Bp6TW0QuDau0poZczydOvI+UUgi3TJxyDyDVA8FweBp0jKE1yd8naJ
39YZ0+yxAt3adX3YE7p/kSMBUGDTwtwdQTQU9eg7UNHxmLcCMNlPsf1/x7D8DYbF+0vX8H/+n//r
H//1Pyrv8P/0T78iV9Tf+h25YvxmYUfsIvTkYBTluSzQ/2djbBu/uTqjqXVpgmu22F6/Q1fM3yRo
FhS6ES+UFpz4f4GuGL95AGCAYXjQP8Bj2P8WjzvjI6wDZVlLeJJeNv/maj7AOtzRTTOETBJfxyml
bxp/IWGSVATEXgOjuiDRwb83jMw/Ocxf/np3rqYsv8roq2+X6NfhzqEs9lZ30l+AM0apF8Mii8S3
GQGprx0rnZY9HT2LoWdK9QRDEDmxgzs0u0wEnBD6NjZe//oyPoYxdRW2rfOgQQsZnvjgcYE9gESb
e0oYS2HF1SBcq6qCbDxUMjkX3HxZGH8Tl/7k0Ke+02EUagtsiwQ6Mn8Uv68qw46ngRlNpuzNJ/zP
XF1hBnaM6FWbezsgaxxU7a4I34IRB6X6qk5KcjekAHpwcYLXUsRnLT3DljwO2p01vMhu2U4KLcCD
QuvXR6xwnz6iGgneHd1pPJHVIwTDsPnr5wcl/gMASt2Nx1u0aByS0Hz0wnYL0ZUTOEo/ADCrnhhy
46BAEcJ+gwF8VG83BOxpGvMho0+TGu2u6yAy1LB57NdGN7bKKxj14M3scXMzEyc6ryYenR4TtpQJ
uJsDLOKmjbK4Nnk1YkYaHJcH+qWLSQaAuK/6XnWj6p9WR4iXj1w0LIA9fWtHcOdMIBh1s7MB0E/t
zrCajWheRzhz85CvPz0CUHRjWs7jQ4Yqf6n3fuDMT272FvY17iEsj1Dr9jkqAOqa1NNEJOtiz/ZN
AjbFktNBxP1evUL15+qCHMXX4P11ClvJ/+IQu5pTc4splAyRJ2db9kDuixd1rQsSbA3XqA13bcNS
XyFKP7dFXKIcnHkbi/c3zWwF3jR2Hg8DW4JlgE/yxsYU2uhedfRXlqrz1TqIqRZB0Zx1aB5qL6uf
Vs9ZPYiEpT40nS9tMuKaVY4lqsWzDPliJCe8Bm3sniSxa8Fu8aUO8FY+2p4dP6KpxY9mAgnPlOEE
sKG5BrrO2g356RmzxVytZT6cX6Mr5kfenaUcJUzWSLvXaa42LE+zkzctQldq3wP+2NdDeq0uUa0M
dfl9YB5Dd6Q8bbhAlILUulDPndxm16vUj2fcdJ3fVdg28/qa6VU9tCkRx6QSR5M+MF0Lv8esaeE+
9ILb5z7XhyZ0f6luDGa1f70f/mQNuG4HT8fS0TEdQusHd5Ceoz8rbaTp1dLTI2OrQpvazK0SQZyh
CPJYNdoaM4+dB8N4cyOmZqdejMm0qV7SsxCvKtihRU976u/MCw2VmX0MvEB4HMCKGAIS/v4YfmZk
3RhOE350D42BsOeFGNuZF2BwDMwGTAveT0HfRS0V3lPlNX/3kP6VqCsIZLYhOHp0y1H2IL/E/mou
KimZiayXoCKEim0t3dL8oQleZQuryLpTr3eOX9Vu/P1YKJe7CuEk1GDUSyT7I9U+lujheOmTWkYO
go8JJGfYZYRUkFD7v367grP347MTtqOTTpL0gi39+OxQS2mQf+HC5+wa3rzNpUBwOqiwZNrtLgoa
dF6Y3HZ7m5JaGdSryGGwEqn1VbBTwUGyVxe2sbKpXxcudBD1BODTWtp4UNbtas8uHAUmZC21jytJ
vmrZW7WPDTD9lvWVPvQlNeQN5J0jOsA7FTpDADRo705Neh2OdwVB7K8fwJ/Sfpb3Hx7Ah7MrwnVJ
Gh6ndu0AhiBqqeXdEA7U0aLeZGpikk0QzEI2JQFdmdSPakWB0lYvjgjs1pxNRX79N5f2r6xrwYpm
4ViG4QhBtvXrolooIG03TH8e5SqcVxzdWIhsKxayelExFSSasDt1GWgUnPFZOv71NfwrZyGXIDwX
N1cp3XXr/bKuw2iEwTHFia/WgvpatdlVzMc18Jy3rHFNHIW1/I0dlrRVmvJhT6sMjqEkwzUTCdc/
3nsMETarXGCgWpadPYJshFcxbSmedkLdNVvAkubsjE3VIXP0S132e5XslARtG8MftShV8JEcRzUO
Ak6anFmzVpWdx9y4y+edueDmwatWKctcQ4QRrNNcHjnb8uXVZNVWmAx7KmnhCPbS+eBx8qnH0DSc
QiyKAIC/OlLUopxguw8e6sjiNZymq9z7JNjzVjr6KYFbmCnyJMZ6ApqmR3MRsQ+lxi9AFMfdrk3y
a41Eca5J1UKU8pQ6C6GMZVWn5h3gkotB+qDL5aKeNwN1gCOkEUGCZiUHKqHD8UbAC28V9xon88Hg
RFF7djato8p+oXjvATlcRMdfJQVNOK4b4vcwoF0laY2Hb07VbXErati6ztyh5TJShoMIYtervMXU
suusmBBYIJ/WHvo62w+tPNb8eNXqF8V3Uw9C3baK+HndA2nS71Sqo4HxHfzk0Itw7wqEnsHT6FjW
sVp7iJ0VOMhXlRfb3APKi0fBbptZ7hpJQllxbqbA8jI6y0RAlV3x/NeTkmhYmMZWcjDnlXOj7lOl
IWqnZBzY6h4x16Sr9/OqTXCQDh4MyXRYjy4HxbxkpwNcCmnxLxKzACIYpDwV4Hgg6uhVb0ulOSoz
Eg7EStZVxbGedawz1haTy62H+PbPlaEuFnYTHeEAFwLcBQhgDHx9leuBCTuWwMjnAlQQndcwfFRf
0BLnxEx00RC94cbU+1xGFjCHhF7OB5VuVUEMpOBGfKsTY6femko7E7BhLkJFKLAgVKMwZ+CHOPts
PkxFafW0Jmv8FNuELVYn5oVnOs479UTU9ankZCLnCKZun5DvAXnKQKA7PWkU+YVaAmpbxGW7U/9F
3eKgbmVAu9xCWdZjbca6vhEp0DmP41abL72c6UfwDkPQVKRpKv9DLQSrGr4252WA5lvelloeM73d
IyREh205RHhZqm8RWb6rcbHNsKCNGXMssYQevajU8WpgxmP1Bv3J5VI5rDr+q25SA5yibk4te3XI
qsxT7QT1jktzfui4WrWAVSJgDukewaB1YYrhIA1uLkHLDyzzQhRR+a66cRhFKE2/qvthM6sMWC1h
9VjUjnWILSwNtSykjYLjtMWf4YI56LEIBtRwGszpSDQ5PlTSFjv9YQYnXII14cBgFXTctIrY6YSx
m2U/D+PwSeUDKGed7Xw+yPENZwZGHJQ4RACVTfbcg4Gmq/pQbIsP85Rcq0pS/XqwkjNcYSVvNtEp
q8gppzm6Vreb284BuKjjzBePOJFwepWyJ1gmZxEQt4NXEb6qmlB9LiLPF3SFrxfR77rpW8IaVl/p
CvNIS2bfiGbfUc65Tu6PvvqTLCYjSbq9ioEqJKmPVWm2iHYebmeuS/ghM1V5tLp+ldzUHZ3COl5/
DPrIc0fDD+E+3LDDs/oZ9YhU4ltjKwFww0Z7KmXBWYELjKjd56x5m/xI3aOqB1QEULWA+qpw8QBS
UmCL14m0T+UN6o/VJlXfrI5HlWZHHJcqV08rtVUk+JmbGee4Ev6cKgmUfrRFCcOnoJh1o75QfYp6
PqqKIBnnrKJRDIPOParPVQeCWteqGF1zy3FBkw1Efp1fqweykI4OM16jBr4EHiy75jODyYMK5TMr
zpD1Lo50yBqgtMSrCqxMnF/IFyObpZ0OvkqnVPHAoUefIBg7ENfHkb4bv6Eer1qVnFcqhqi6QLC1
VZ2DNJaOhmvfTRf1flRYDnhK6uEOJsrEwXwX2d1D2pxyG4s3nvvosc4aC+VGRFsi9iYVp3qw2nxr
LtSqYbwxyysXQ0aAnKqZYC3JWaVrXSZI1R7LKSHpjs+dojSzaNYKiJem3r96ea1z+P3syFKKIgKC
ejkTaZTKCVVxi70PInjpWcU39SjUz6iHrC4lW4bD9lrnrasqWp31EI79YaAEgh/Pb6EHvFO6x048
+qdeWEcVQFQVoCKd+gZVLgE53bpNelbPv+je6nneJh0FGP+opbwmTv/eY/y7HiMFxP+fJ/fP/+N/
/+M//9M//tt//z//5T/8ocfI3/qXHiNHEy1GR+oebXibUurXHqMDNc0xUQqiyUhC/HuP0f6NYbrp
etKzpXRs5b/4Oz1O/ubSC3M8S/ATEnmDf0uPUaiC6A+JKarqtnQcIeGNSSwd/piYpih42UhdtX6D
u+rQ1ddBBcS1iOebCW0tFiFU8ByXM033Zdq8aj3iIhiTKbijdWuKRTtKuEGbYPo2J0JBmiB8GVG2
65q82lozx78srRUHkjT5yeNETxlKeh0QG4ypmJuEzBVSz91piM2dq/opWtxqY5nydqjA68m8vZ7y
EihOjJpCnd2iyHmxHec71JyKtDlCa7EFbF3JUx/Jm19e5t3Pp/DrgELof6oXDIiD8Olc23Th2H+s
gxcL4zVIjJ2v9QyGtJKx3BSc0T6/OOGA6FwPHHKKxD0Fz2vaWrvMAjBT5jjIF6bOHLWKv6Qt0E8s
3x9gFm/ySd6XDSy42IR48oJ7gQU5T95GUTPCGc8Ps3CnQz7GZH0JowO3+uIWIAi8AgNCIz8h+vts
BvYpxzyJsfyhw214m43PRYbOszSRLIGcvrWcZWvF9qMxWPdRxRuJLbD7HZMTq3dvEqE9T2Dco8G8
B1yHiDDyFEROfFzn8grtatpDb+E4XyPEcjtEt9JCdjdpkDXSY9THdEB0MBM2XoAyhgZtGrSahI2t
od5BShpqpe95EZwmJolLRXI3coJMCzL+Vvw+CXGTWvI+kOiP6eJruWTvQZVW6CCVX1vsGYFsXUWe
c9c13ietAp3rjV+drrxKo/bZa2vA8igXtK64l5M8WH3NcDh6iJYCKUIkIOL6sR3G+162cIUChJIn
3g+6NDMa3d6X2ONi25DxXx1xTjuM8pd59HwE1zhulMHNl1yveR5o128jB3NYC75hA4yyUr9uh4MR
CgS629JkWq99i6PumM2c5/oQviM7/x1x175sFaDfZjBvWwYJj/05x8Z+sxj5Z7VQtKC46gxBzw6x
4xnJ6VIniTNGEwopXEBsS7KFobsbmnyC0BHar62d4URPZUtjs7exhe+Lm2RWzrW4DFGsMdaMjfht
/c4+C76TtF8l2YyM8SjekZNA2gJfUAkHIUB+YwPj6xFRuNcgQkjdtZOrKRX4xmHwB0gs2kuzeu45
8FFPilEEk/fduB8mRz86BatkQueG7nU/78vFeLJxQCzyfjjNmHVvtAXSE5qKOOOWQwwRZRqONqP5
yvlmYGRwlAV4RDwHtJPTsKAG4LN5pxsXXTZ3eNTBGq0rHToRkWXKNfwS3aNpkkenbmH4jcXo2pxR
FIZ6uLFcbzk6A5o0UZZSFeD9hbpiigwi8GmYXkWtSOdFtbdNTJJtQKaIbes+Khs3rZ3G+65bjpqX
3DJWsHzLNi96g0YMUHHqrOF2cPX70kYoXXO/otq+S2s4clH0bqf1g8Z5q+XacwQPYlM4SkRB3rcI
vroMUqM4BZ4nScSyAWgV1vSB3aO0WwC04ybEpiF5laGasMPrL7Cpu0ZU417KmyoH0YdTEp2Z7DZD
/PxML/Qa5teXuGwYJQ4TgRITFaNv4EN5GqPOKHwPQusFB8pbGzEaPxscJF9ByWIXtO3FW9ah+Re4
abpBv+MHFilPVvJu1V6xtwebNMVwLwZFq5OE75o7Ao2U0PkKMd0KF/HDJkMRnPlyuvMgTLTesBuj
9EYW3QU9FExbJcPuDigSGnDbJo+PVYPezDA8qHLX0sfQR4uwP/A8ttlAiRPVn2cjes9m5VDAfsEH
hsKxh3EgmnTjmBpmtDNle5u/4NvFR+UOBG3H3IafXUbyFxkY9/bcgP/LgZdUYHsrCXo5aiDBLlAh
cNS5YMMGnDWO39kAKti058qOaz/p81PdthxpqMT6VgtDR07D9iaqlcZmhPdDS9GVZfJ7PXTevg8B
wLkNemkuK8ZwEnwNusAPqho1bSM8pILY7i7292CJSdWWcQ8QHJJkGwCtoKqz5+8UAycvd75OWENs
Ii1+jbiYjX2U/axTnhKODSi5QHhZrYpAMxdEKmBQ+JUh/7OhpkcyMOTQsBb4xVlD6Dbix8UKfjRS
3DcNMMCpfo68K0aUYhvNGRULhBy4I/daZkxAynvik9EyfFk2U4b8nYaNRsrq3EFFp2TIsDADlQBQ
246Vf4eSUR+6TzQRXBaLSVQE/Bd34S0yQAi/6dHfdMPEnxqBnKqkQyYzPZfTVX7oUXbVNJQSjXA/
Lb+bNo41A4WFl+3Nar6dc+uTYfVHHOLoKThHhMxuu7w4LHqy1whbHDp1PRy7oHgEuVbVsd8G0Y52
i58kPIlk3EIZRZDOryf7q9aIU2waGyTZNpEUJyiQemF8KgPrtpU/9KS4joX+KeRgkjrOixj83Oa6
/l0E2o3lmm9/nU38uTWrbptZnMdsEUzGR7iDMfU1arPcNrnMJkFTEXsY1YAZ9YCaDvI2WvIJjS0T
rHBdwTMFn+KiVuN6bA8Xk2V4zWnDKKso/qZrvOYxH7JATDKErZQSBDnqhzdiY/cXZh2ib9X/Ze/M
lSRXsu36RbiGwTHRaBRiniPHyMxSYFlZlRgc8wzI1KhQIEVSp0aBf8XHf+Dy7G57dW83bxv1Z1ZC
lVUOEQHA3c85e+09onbDpcXrho09vHbVnax/eBjFtE2+am265ba1lvh0DgjvfSveEFZKasD3So5X
KzMvmdXxpKVviFwgAwWOvOORPyYgdU+ZTnd8V6FSa3fgTGth8eRF+lU1ieqqOJjErUxioNuJCUp4
88wGomc6JXp6V8flPkqsQ4+oJwCW5XS0MaL8ECblDmlRpU+02JINopaVKAnCG/SHyiCb17tIthht
3LTHhmfD7aYtxW3g3Ndxhv4/fYhcb4v+ceth6jNwgsu9kZRc0jSwZerAD/78HnD/bqTPJ+wwVIe7
cw060H+QvKR94DdhVjSrKnEwj6JxWpPQhKkhxDkqSXLKcCrMHNwL8JV7I3ICM85RYTiSLdmIXlss
51ZJ9k3owDkVG0lOo7NrV0E2F2ujmjcibABZxAuiPAZGkfIEtAkZzNmSZxwoASjvLSfM4I0IYret
5Fo08lwFHB/znqUNgfX3wjAxsY+rRYmGcTn6zr6RwZNelQMvkRj6kiNUZ0GOo2N9t5qbyAzcvfR+
GdvA1XAwQ/DqFuXPQe9xVLSm1wpbduA2jgeBfSbKhyBSJ6bdURdkuZbdiWjTZZoGGOgBOKYZflfC
JAimI2ON0pksHm4b5tLlP1mH/n4UqB5IX/gmpZeju0JdrF+mAYloIV6MkNM9psX0pmALrf1Yz1vE
jDQUSc4EZyTmIyf3iui9KMq2rS1WhOHs0rG+ZJ1Y9ZmzswJqGWR/jdH+k3HF3yXBIyMxGcExqqQE
NKlrfv8KzXTq0T8YzQozlfssY1MorfxTIosV7COmCcTAfOql0sfFLJn1tOZzNHlo9rEwWMh5/JES
2jsR7oLpJ1uFeSL94v3rlv63zsA/6QwYOpX8/7s18C//9T/+y3/7X//nP/3PX/sCX9/z18aAa/zG
cmvZtNstX+mI/rUx4IrfhJqP+QaFucGB618bA6b+m640HB5ObV+GO780BrzfdNxcbJ0fCu5r2f7/
T2Pgazf6dUuwfYs5iOUJQ3fQjjh/eDiI9p4CTY9cxjcsBcZkhle7MNetJlexqdu7L3Jbn8KNOwOW
o8fHxiAAYrzLpHMrYIvZCvut41jclkM0w7aR0zbYJnZfcb7BI/iKk4O98fr+6uGkio8hsy6U5hZz
IOsvZj1JPFj7Xy7CPyjpDVddpt91PGwOHLqOegu9FxfAUB2RX576WnKy07LZRo7fn3OQy8whQH3E
xGBRhZyEe+vB0IGcZlqhYzL5dy0v3OiR3w+582oW1LS0zlOIzJCxhA+GDouvfAHTeVfBVHLiNLZ0
1NFAI1Neo8z4GZMBdKqFTWNDrYkxsM0pFJTxpW2y3RYu5nHtj4wQchLJs3uMwkN7xti2hKbU6qZc
5ETSDXZfbnSTCY2Q4TOi103QaVADnqBS+NY6zjUqSh11j3UloaVAarO30uY9phZnEsLOXPyMiSKA
ndyaAWmbRB146TcGMsckcvcUM5eCjAjiJvqwebCxZIun5LtRaFe4iAebTuo8dRezTu89I2emUgHU
uZck1a5EotFicNx942Q3AoUefKPDuHvYeBrQRlGY+2F8TCrvqXT4v3x49DkxZ0Z0EidbxDvksMe4
qR5YwD6Ffh9IWhuZQUPTLcnAJQ5BlPY9AzCTsIYf5EhDk/tvelveaq6dQYoW7YXiO6BKwliflBTs
vlfeQD2mJOmhUdLrnYN62Qa8KpPsET5+874I2lPhBGfOVZ9N2WLDkj6ktjz1SfQWdYcUN7ssN1dU
9Xu3Mk6B4RIU476EHmwXNlMHQ2oH6oVmhdsGyuMITbsztMbmWoGrhBqtn5aTkOzlfR0Nylc4eBex
ffTbyV6kZFi7zniMyTSd1Gie1FByHcfx4sIbLnFGpgsQUjnGRvBqe9+ljbutbq3wJj443qeZ4KcO
8/0RNM4ZjvkMwfAkQvESBPpjO6XYaZqnZoQFjYxw2ca1w9AmXuDPOm84Pm8YC7i6u6lj4pAdUYxr
is9dFdrTEv8G6brWAXBjWRH0wNAE6FPM+g+/aD6SqgPYCqd16dXJso2M/cjpazM58OhFoU7YgfNa
pFWxSjjVLivp3uOIEy9AWVETmxZj72Qi06pHbm61d7mrFyvMtY1FH2QXXwtxXS2SDEuECt4zQHpu
V+2+0hWek5RbuEMXmma0d2GJr2SqIbgKcUCoabD/xb4WWxNqZqKYB72xj1h7i31vTT/hmeWiMxJW
p0z6oPEWisVJfQVn3QW+eeMu0tujizHyzm+cx3LUXMKqZXkWgosR42hLHPzOlPOOS2nvhpxOWE7w
SpkU715Q9Nsh6lR2bq2tu2h+6NuWvPF0/DZCdGw7jWJMwOnxMZYnV2ZYk1vYxPizs47BUldfb9Aj
ZGxZgfMEGe0jz+5wS4pQITdqDBVMT/2QH5rIgOHIjNswlStrqJS5AzQipqBbmYa7zqizbd7pb7PA
mCaZcJc2Ay9Z5p2cGGPVFi0oy1/ZQ3XxMaEmx8/9hrFZvgUK3eqVZh0076fElfNYgmd+rTVWrQJD
xePoSXAGcy5WtGg4WptPYO7lNXFp7hWYP9igMGuIJw0exPO2pRMA4RDBRGuFFHnkDeiqWjLQ5oQs
GIU8Le0yhNROycM1ZU9J3jd5hcepxa5SiNckqIgmrWcmxunPqWOv6X1+eVXlyV53cFJtuhClm4J3
olEka3iXaNNP3OyW7pPao/BAzyw39ZCZG6CHj7bNtX3RR5fSTgmbaZrLl3GkwQ/IkolEqSzCYAmo
RffNY03tduzC8g470XM3cBUywTEwLGum/X5M4qiwjR2xU2xyW72trIuYopdsgJr2tfyWtwKfW6q1
xGCq1XgdhkTtMSunZIdLfnKMoKVluGI/5Q4sQqzl6cJQzVibJKsFJ1E6aUJBEeO9Tet2R7+bdKSC
8WTH1pnV3amRpbkkSmXtCUZENcFmi3Ko7yYc4nNe3yacXfpYYbnsHPohrbG2DXrCFaiHppgPXahF
JTz5IS016M3e+nBARALFilQmqDIW4rtYcSRZllzjjiZjqhiT7qemiJNasSc2EEoEjOK5UCkSPEWC
qZQtIZ5eNtYL3P4FqdhyZWreXeZ2MOi1xiIYEbg6ht1Nx51ysIIXHkBapEJL1r2uwpXnSXvpjQB4
p3LSZaBwmhquxlSEzazAG6mom6bff/3DAcepFJfjA+jYitSBhdwWit1JFMVjKJxHcT2FInwCUJ9K
MT84dLbPmH7c6+BAvuKCagAhJ8JYk/QbicMVL8AHIzLBiWzFFcV0MbMv1AhXWQUeGSBImmKRKkUl
EdW1LRSnpDzANcAlVxFMtJsYT8A0BWFzVwA5pVILUE7APZk5/gjJHQE/7bqMy11fOTMtCs3GKSD5
JiMTgob4Q2CqQW1hNP9wd1OkFWb/aNQmLNDrALcsxWONgFmRIrQsusaa7b17oFtCTuFC0HxZWorr
shXhpSvWy6pbZfz3hqidNsoXD2bLeYH0DUSsANFroMZG8DGUyvPJrop5r0cl74EdP5IYZHlBS2Jz
LLcizDEHv+LmwGhdNk9dhNWFG5tETPTTHn/H4rqJAVBOMouAcwhdtoHdOgW9KfpNA4PzweGsAebD
x3ujU6Scrpg55h0rqSi6AZzOVVxdAGAnFGkH4OgSmwl9VygObwDIGxWZV9pYDEDWQaJD7eXgezNP
mlA8n1RkH5FPK00tF73VXY00fI/j5KkHBpRAgRYqrMw276ZuInWsmfem4gdrQMLIxsZ0BC10UhIw
y4oZWU4myuSmD/RjR9IbQRJt0MRxKA7kbi1QJX4M1fTcgDB6oIyeV5iLIK+uRCcCXPceuKMc9mZv
077zjwlAZK7IyNImhRetPark5jXP+cQcu95PiqfsACvHWNtN8XDwFHHZlnTyNfe5w8EuDjzOO3N1
HhSl2Xn412R19GADcLaYVX8zzek2ld6wR+f77AN7TpVzT6ju1qymtyGUBycvQdqwrxmxaXNAUWc6
nwP4aJH0eyIMWLy08sEDMHWmp1jxphrgaaj531N/ZmhEoBbpJc4Bryk6o9Cqbqrh8RdeNT09hOCs
ueJaRdlcvCwDQpXZt0qxryS4n7pCfGAwnK3jfDULCcM+xsOCdjFog/lCWMjSSuu7Mu7vJwDbEtAW
X+gdkT4mfZsWj6P0UxPBWx9mmPm02k8G7CsC3hawBHgSg/HW4LwG+Q7jM5AOSjYMKbD0BowH/3Ws
zaho4BosmPXZOobjUwwubClumBNAQ4BjS84QTLFUdHENZoyABesURR7PIMi5YpEj6nDFJgtFKduK
V5bxzgVfbsCY9aB+D7D/yBKXFZMBPjq4TQX4zCDwpgNCawDRMWB0qwhpB1Q6CrAbU+i0YqhHYGof
qLpUdLWhOOuQ2QkGOesKmdHSqFxtZZg/nJKpSQTbvW4N+y2vc+5UXFeE1XpbEoezRWXHmGIozrtW
xHeg2G9bUeAkDsKD56JHRE63gEjkYZn5Am4cgBwnvOdAEeUAfgShcAAqFG2ORwGOR2W/hypGDD9b
9+gMD5VQviho/UDWPdB1w64JWvbzWwfUTsp2A+JOBk6+ShT1nm4SEHhCMvasmjTGFR3vKU4+TCHm
8RSfOaXMm65YtyaJTP3Y0yMHs4/B7XvF3Qda9VlhkZlydkz77K0cKw6gDbpjf3zPFLsfKYpf0sDp
v7j+Uf+wFelfgPzroP+j1X6aWAFIL6HBiENbO1EiJdkaLKJbtgMx5I7Gqd1KOwaLdfbUkIoC0Uwd
jM/f2tM7JFbuPtHDV6zLnjPdmxYhab4chvbtsCPoYmWC9yU1Tni6xB1blykoeJM/etlAbGczbdoy
uuj0QdFMgjrMMrWWUzgxt2iKXRC3L2H/5tjevMoLtCpV0pBjwb7Qedhl26JOF55LjowxX+vW5yki
rLYxmu9JNWCu7Y/IWm2Oz1Z6T/f95s5n063f+CGPRZbeRlYHjLLNhe5E2IGTPG1ZHCHc6qkzMPOo
Cv1H5/fwG7kqG8aFb9T4doUNYRLK0qWgF8CMrhkyiwgLGsP+cJpc+5NgrYrKwFu1de5xou7fhySP
MIkQRI1rvuCoEbWL4sRenCwsrPRaYgubUKKn9x9ri8jLsayY8HvRwukrcz0KIhQL46XLSBTseB8L
xqhkrlTKxqNl9sRc8yNMshzP/2LexHb90wjG9EyoPNFkGt5/kcXYnScPTeamD+L+GBrJu9YOS3Ok
Nk8K3VyTs6yICx2ZZgAtzL2OaHOad03tP1lKrppiL8toet6Uqf821YymQAR5EsvwKS88iRuNiaW2
1B5mov6wDOXYMRdlscZ4iBtdjjlKCloKs0fIQ58RdpIya07CGVcoQ0eDVGEpoZzUpkA/V+VY7vW2
WXalZq9Gw8UJjeiRLsNhuEpfO9HhY69eogr6G6IIwzJ/fplC77tDSi31bfLYhFW51Uesx/BBXUx9
6F4s9eg0dRNsEm/aR8yaGIk5lASiwivTz81N2nr4QJUE3RTap5NGeMhlcj7n80hWiIG2g49ULOwH
y+2sbdMwHXRxcsU2uT3kRPRgBYuLm++Oq+p5GtnsqvDRCi287RjvXiKGtxGC2a2JiRTZD8ybmMwf
cuTKe815CxjTniKzeuhDsqvDmm+tHDVIG88WVkOxZkZnKgAei2XIEYElNKQZkoh0P2WjJLMvr5YV
6o2tnacPuUqziahYs7TzMINnWaAF3+6Rs/m++MEKJU/dJojoD4Aor8LYfte9+d3B6yaIs+xoOYyC
2uGcCka4wg5O0dRcXNz51hixc9b38u1gZfahCpl62hXzSm1wytUXRFuD5snC61cZZMcqI4n+SGNl
MIU865mPk4fjvZq+5hxwmTRWJB6RGKURVoMjbLUc86BAE3nGVyjcFcHoPU1B8NgPPE0SMcm2nLxy
EwcMaH2rP3S4zq0xBaCBLvr6NAztI0Vmej9JfdEG9T5yxQuqomqjLoJTo43I0DnbNVWnNU/xcmTD
9CyN0+XMsxRRszHeVN37zATUbgkBzy0nOCRVebVDLSeuHm9bM+VxYu1899OR+9lycjL6EPolRs7w
whUbt4x3X7/Dxq5mVeO3nPqet2fCgEKmDeaTIZ6CMmd4qlcgtL3YRY1w97HLEmahQrBQzBXRlZrD
QQ6RojOhdzZPmTzPnbzgiBiszImU34Y2+bXIyXnyApc4S8s/4qzxFQTYDfiNZonGlDWXOqLo7qNm
j12NejDvzHAyEQVb5yLX203YGZ9tihe0ZyUzMgEnWSXPWMM+id6KHwYMo0rrkrQ2aig+GWxPrUWv
I1sWIaaOVYSqUHjGETFDuB60kZwq8s3vU6sTpMzc9aoEbMu42svA4240an03S2kuS9kuWDHGHWbl
I+rWEq3m7N+7mrfTicq7w2mJEcs0jhj/9pe4i6fX3tB3jmNOq2TADlIV7M9JVADrVQ95FmjPuYNz
UZxO96ZovKfEjXb9oG+oaOOTqAVkdRCQrTzfBVP5ABKOCZvkrooinnI9EieGIkBOFq1bzrr5ySOy
JvaB7uuJvzF639leM66gsy9Z0BEAb6RrLGasbUd/FRKTO8cq4nWYlsHBYz8IGcM1mZPRRsr8LaYM
3zsmoqc4MFalFNaqoyGDb299nS2f3MoayWwV9+bJtpqVcCUaeoGAtaa+daOKF9dnpxBDBBZlio9k
mJ4KDgurVDNvbN/DovEq9LgYsa1R+L5pRAhuBm04JwV6XzJYxTqcArQMrke6acPpBQkLx7lMPkxx
/NQnyXtZYWtFRO+LkbMPmiWyHbdhdaaSexoCmlEtoabs3Olnh3R7GeJiySypPIi2/dZkXnoXEbbM
g7Wxxl4cSowucpOM08bEjiggtm7lm5T42qxSnfvR3GZT0CwbRnhozeVbgR3kPMf5MyOvc9w5w9H2
TzbDeWQ50yXvWxw8NAZz8VDai1a3wqVGs4qetnMNqvnNxv9yw/rwORhlQJJ2X68E0Av2gxiU2237
czC7Zw/rSYS6BLdi1bz7upvnEFIAcexguefGJu6xLbihR5fIFhtNQz7hsDRr+n1OEPjeYk3mcMcB
Kc5ewwg/7XTMb1Zf2wdsv87YsYYnMLGixKyRvuPRYw2jgUFnvBqLR8Ns24fCQVskkZFjahsedK26
Yr1PNMQ4f7M1V15kk63w4OOD6cdgUwkneoxxpjVcd1sJQrF6IbyNNtsscJ170Cp82G1B8rRerWTl
ItkIjGSZWFm2naee7SAUAwHRXEXD0w5jT1/Tx/UNK2ZwH5g+PIQHFrqq7epl7Y9sSFP92aI5oxna
cfSkDXoqyz44dG/QJbB+WOhW2PSx9aUndwisAwmt1qGN86XdSecxP3pp5xxagi33kiU4MmR8nyC7
O5gyOFRZhW9HkXRbSFjG+LRstr303Dst739ORv1MGnV1wuqILA2ddAzvI+h0AWpaN2dGoq9aWlds
+BVCFuwfl/okafAkBbby/mEmj2lR4qC/cTK73fEY3wGLl8wqSdyWyNCjoT3EE2XnlzGekXo88Gi2
0sS7tJwkAdMq81D0DtFBfuwfwE5PxszhYsZXeM2HZix7qoMAJcdRJ/pJ9r3Ypo3yG+kTHVPP7MI+
Wh3JLIkeMt7TEJGSNoTjUXM4DJLIFyBcnH2ULzRDIo8YxtI74rbH+u6scHjA9CaOzANGtItUBWZN
BHtWnBbukQVeZyIZEj/ju3PL3SHBexMqTEx3ZLgZ9TJfOm7ncxMHN41e5spNFAWM8JkatUPx5itA
uPCwT3Nb92ylPS5YTl3upmGujkHWvk5RzerZZgeHvoAWzgcvC+8Y71qrdiJdlzSeSxw9SW+sj/ph
Tk5dRccjnBBgZ/6kkdA3rMu6jw6tUx+KVLMfv9yF6zieNzMWmumQh6eicyJaFFVJQFdJ3GEUjBiE
4XLSh9q3ILJpgto/uANG5OOnpJnrbeoXwWrSil1ekKTnR8xCWiSehC+iZgviaaEsNw12jtiLrF2W
tlfSaOxT4Y3HfI4GDIEFcZX+6G//8muHOsclDWFHJZSBzBR9iNjxHs29xXH0RMd1OnmpRG0zCKJC
te7YDvNSd/N7zoHOycYtcjM4Be334akBz1sXSZTvdc30t3x2uJLOlMAjJjcXhwTgWETu1ehQhdit
yDmRtviC5eIThW61IQKrXnGUbHelSlrCmIQg8HrbUX3ZllyNmCwFzio2qA79dBs7zHUocNAhMslh
4BCsMGlwF2YITIaP9oc3Wwn+LBlKmi93QCMi08BOokPvo1aW45F8LDy46v4zMknOdkbkyElcvWum
oL3kF5uESmfjx9JbtMNU72Y2NF9t9iN92x3iiWcrdeZdLIkYTLiREcDeGLuWNNStJyYNyHXoFaxH
jW7CbPbOxk8Y5WX0FAxf2kfb1cq3wDbqzdS+FCWGxI0en9Ea7geq1IOLn+SiIbWDku6bLEkC1NtC
O5Z5j01m44BsDe4G+xTVl3bdJYan3X7UjEcbQ4FtUcYxZgNhvM4n2e9GHoepostHwKefBmii6DN0
ZH30Y7iN6S+piUNOV8D+FKSLH0aNBORkIuAMK+hljy0GGEFIWYSt85YlL9pwMjtkOZ0Q6g7CUdLv
U5eHe00v6U8TdhIHufXKiSW9N/xwfgbSP4SejsbWkOkpyP3DiBkOAlCKO/hFsigz/80uIA8VMqNX
k3fSqfYzg/2x01yso0iNIpiCNhAaO0HfDjtKU5+8besbN81v6eRHn3rZgykhl6NqnnaZaUYLNwxY
THPPPOe8vz+fEyt/jz9OiX0k8TbFrOHo6M1/PyU2iaOrrNIR62Cq/C1Jxx6uBqvAIcBvBLc0KkSI
Mu7YPYl9Ww5d52zA9Q9eovEOWhfdHiZCCeaVvpZOsFHjPU+KHzTzrnQyBC56921gArdBkHVIPP3R
skpO0x6RR6k3vnRBgC33sLUner8uj+nR515IQ/oXqZkgUtLyxyDbjVMVHP3IOPz5m3f+KHt3COsx
mXPgcyJc/EfQH/w6Im882vgudwCZDwE1wQTuMpSLgrjPFMnJLqLEMdA+Ym0meC3RZxdcqtLu79gC
Ee6kG8/RdmlUuSdiX1s4pf47eWnOttKt95Yh38UveCByj+9C0UJMC/E6BI9tsIwCZIIACr6yvYiC
a5lsm8HPvIijQ+mFzqHMfsz0LD6SNLozrxhZWpdWEv8Shj66McJOVraR0ATB6+II82cvBiI31k6G
EDqpsacIsavt+eclzro3l+PkypP6966W7bnKbG07mdmMKBDj025O7oJQFxen/WT15FQiJA7geTKP
GyMOipOFXNqRk3aySUCw57s/vwagHH+4Ax2dR89ysccU5j8QYET+7BOjxiesV+J74xfPaIU4a1uc
csOo47yVKp/rYu+Ar5VVcDUD5HNJFH4XSjdae9lnb/XE0k9MEznd43HrpSvbKySRcgepjoMNVkuY
BAIXkt0IXyade4z34yd/JMHQl9i/lqVLt8NwsYEaEpQgHhCobnNe08uRQORhlZYOd8lgk1dRyA8j
rATChvadoc5j1+gR0s7hoBEEsQoHb1jhUvWhMSdfa4YxbSzOv/pYBVyQVDvg3gZbxxMRlah6JeME
p8i9hzC0v2WTOSz7DLE2xrzRwg7mZJta5luGd/e2dhiblbZBKgQZaB3DlMeAmTrjbYukmx5LuNEZ
Vpp44kBw4HSzzgPfoemB4I55T7j0dbqi7YyDmSg04+gF9odBLOuKCdh8MqPqe5g4Ym9N87eG+/eo
2S0Vk4sVtYkHLeLdudiapBkRLETlkawMVADPIeEzlq2crBPs0ZzOsuBBuLnzgsBOLZEEhJLSd2iT
/iBzo3uLxT4yeJQ9WfKGSKVrYzM6amZ+qaNuH/SGsxm7hoOsTtpilY3DOkxizAQau9h/3bFdFC7H
rn1pR3n3VcZ4kfGOqWm6/ror/03s9c/EXmoJ/BOx13//z//7f/wX9F7kpf1O76W+7W96L+c3ZL/4
nVkIuDiq8Lj/lQNzCVBzPPLOHMdBveXrKJL+xoF5v7H6QoHZLAJqPeDn/Y0Dc39DpqGjYtJtH1IT
ndN/+Pcf478LfxZ/1UE1f/j3r6jTl+rp93IvXbct3zFtHUjNdZVm+xdVlFvPTVw3jOZkn1Ge21iK
XkRSvFUQYosv/cB+ytuH3u0eAoGiwtGJiKgy8QC3ezF7smimksPPL5/iP1Br/d0ayDtDKYs9F34e
vE/xB7msRqSIM3oE4A5jz/q7S5AhZciOlEfCVI4PFvHkTpd8Jk589tP7sUkJ/J7eMUa/meNwC1CP
Uzl3DEHCTzOU7yKgZKLd1i5H+jEOBPiCJHP0O/9EuElA+B9Wb/XKhY0IT+nnTOeP8jk58caK3Eo2
2BASPe1V31JH7se0KXeZh0qsK4YD7ZwPqaOgqDMc91K7vCS1w6zpgv/pyfLHc0RpLUvmL411NN3y
Kjv/dTCsO8QYyySHgmjd0xTLoztYGzPSXuh2nboSk+rMjoidyS34jnhaZ5TsQgS3SAYjIZt6QeuG
SMU5fJpdBvXlsGmHEE0KgsP1YHUPfoF0GM7KTvigdINAyBTJNQ2N+zQ4BF161gCaCZGEXy8BzqNH
s3vXKVCmmEwQxyGqBo4loQ2AQijXF6P+nU70ShczucBe+KoTgUO3oMNHnxwNZqyMWW6yFXujpY/I
EZlg6TY8mMJd5PxeJY6yqn6pUUEy6ia7OvJo65tVASTdTKtwnp7ttJwW0E/G5usrxJh+VtVtKqBY
cPTs8IlszrmXPwVNm66JHifZXWO+p+5tNGPfqGL3eIoS3KUnFwQz1wSOWZTxq60PX5obLCFuhcsM
zp/LZY/+K9S7B7yUJWOzne6UT4m5kJHzozTo+WIS2SlPI8u5azF+XOgzx1ZREfTczSgHJuCfzA1/
NGb+3gkKo+Rq1M6uIaUbjxBSaGrij/2a+IYaC27PmwYUvJjRZAn6v6yen6OMngxuEO9Ngq7acQhm
iv0XY45OjMu/RdKzd7615CxERlbMG8jDeB8UxrdyyN8HS0xLOgVKRIj1g0aAaJ3wylxHR2QAAU37
8DkffaJ3mTobyhXcdj9cn37u18/iw5bwITY8AExN6A7lZtCnN+SsZLsYbKS6j+dIm/30w+FqOv6d
y4Sl5JC+ztumP7v+zUrJoJE4gNNeBMgJ45/8xafB/BOLYQaXNddkMEcUdJIEI09mvGmVsRcY40nH
17x20IcbHveBV3Bk9uL0sxbgP1H4kOlBhnSD6rhX75Q5mOQYv44dsuWxRwFL5EwILQDcuP9KYiay
gts0wmqyh6/b1MH4RAQNg9ag3FYpP6wLLMZxA7M85TBPPkqBH1D4EBEvgtUxoBIH04VIuQu9GRyI
5sKy7xlcdDmZHUQLjZq4ibq9lQYNoJQSlfgeIvZqZFp2ZS6LkluxnES6ikb+MyzuSjzct2PoVoST
0MjtW1w6rbzd9AUamJG84SVGc3ZXXtu+2RXTfKP10BLVgQsHeBTD0KFI6k3QZrS5kuZKqiO6qxqu
Pq0o8wSNka9YvdGp7/3cBS7NA2irZDknHGvIDiAz3vEvg05ciJ/zbc4w3QZLvjCpv/QlpTi+Taz7
392ZbKY+VF+hyXc5T7esh1uaBEIumTMiG1PzLvLic2snaCKJOXMnht4gqH3jnmu9VTWRurTWGaux
Dk1l/q7gMT+M3vnycc2Dc6yNYlnnWrb2NOM2D4xU8fWGnBtvibyGSIpWtN3bZWY556Qy6FPiiQEo
HCsvZ8zYaik2gU2EtmZf6zx7DyP/RwijOWU8UlXckV9CeuKCG2T0tolUFqTK+ZTIjhgxJwArrFFm
87XS9igffDyZeUEpstOF9FOCI5WFahPJz5nMr4iYCJxhLBJ+/OAWC7gdeirLvmDDqd2ELocPtDXR
jmYrcqv5lsuW9UattsZ8ZM3g+qHucWImzbEx3KJ8ZzVcWkmIBjbtQBJQxQsMDV6LymRXCHnjld08
9bNxp4Vuhj2M/dOoy/cUd1cG2pgHJbV+RkV4VwqupsGPV2bgD0QWE1EUYxsmuJu5nNk6MI743yG9
1MxNheib6Rd3tDaWH/RYsD79pMHWLruKtzvqYtf3/AapgljqJH6S6YRe0sLUxmyvNNWdZdgPa6C2
dpnT4ccYjvyegu7718deBumZsjuCCxkejKx/sIbpGOHeUGT9oWDQ0/BMC1kwfDfBbO2sPc9pdTdP
7YPa54uxeTDZmUwtWIdj+B2D4JuXOpCP+g0a6SOPxbIYeGUJxr4bxDp+o4l1H8BGlO3LHLYkcsmc
8mO+fUktRW8eWnpgXcIt25KVvogcqEOGvOxUQ78tuv5S/AxL/zz6fKJ0dPND0hx1yaRvzOZnXJAZ
w2XWaQjENsDUH6iFB6nkwczT6sOegdgs+W6MTCvsLnvnrNcuCznejCp8F7q5SSxnX2ekcURcwZqW
X9qAdMw6IWfm9KRbvIUxxk5Z1iG5dVipJJKPpQxLVAgx6DWHLKpwRMe9hz6MbtDguphK8UICx0ND
hRw2QQdM4cTlnzrEXiE9yK/bY7b6ArvpfBuqiJs595Hi7M38SpCgzatuilWBGiJv8sPsDOUqdwui
wSMytFyiLdKQc0WI3i5t9DN1DBRnwYDRS+NP5NUMqgh/VKtlzBhm0fED25Kb8OuGsAr20VJrT21S
r3UiGBbYF7csasDPJs80XnzlRusR7Ooj6fGJsD2ieDqYW35vkcbvPbMsftlOq7gkqc5D8mX6nNi9
iTmG9vD1i/WKWzYx342iyL7uYTdNgZWsSxYH34Z2WJmVY2xSe+BZivElqmjK/l/2zmU3jizdzq9i
eB6F2HEPwJ5kZuQ9k0wyKVKcBERJjPv9HjMDhnFwzsQGDHhkwBPbgNEP0AP7ibr7Hfxt1im0qKou
ueGJBwYaXZJ4ycjIHfvy/2t9SwvAahdwn9mlEKKFr7UyOCHrnX/TNgI9tvvqI2n++TMY4+ohnaYd
fPRk0SaZv8zTr01ZRliXv9p8PxJpxrLt+sehVTdvsSGVk91iWNhYAOijkEEu/1DMyJgLFJJ0ZvVj
kssPo6VZRA5M17GF6wWF7bjsPmSkSC7e5NaxUq6qRv+S2UqwbOLS8rAy4+NH9vAW8GGU9PcM5EpG
PNn7aQzO4xg3215gOdXrj75j4eCuqSZn+VCgzm9MTw+oMWndjlhAyl0RxOJYUzbYI9HBDSJddmm4
HWcS+7DTi7WQOW5ad1aEUaysgN1/zTwYs7lJS3tZcPDgk03vg5nIvrf3N7nzJXSrkDPrgMgHZ2zf
Q5cyiiBZAAS4U3vzlUys51xp223dz8wvxh1xMNqGfKPjFGO+1/Q7N85pTLQ2nTD0gOxc0OSqiU2r
YRNJ8NnbmLeHXqyHJCCClU8xoI0k1x6tJryGJiS93aYu15gN4JY3jZQWoZ/9RPcMVBPyN5jjcJy6
eKKTzwjS00fkn7L2pSLt6KBjZ1Lhro72F+MzMuSvTBrMzyOrhCaTezhO8GkBQStWbGaLxCG4ZiSq
pnZozHEA8QOeyreHcZiyT6ByDknevuqdoGel+bvCqJkewQK0mrtz0+FVd9A7yPOCOcafbAPbv5I4
V8oPSycZeOgY1EbLogXD8XNbDKQ181lAyNGWbbvOxrTwKr1mHh2dxyL0abEVBCpZd6OcZiObrxhM
vsukwqzSp4e8ofI19MzaYIFv435+4tG9DQepc2PvwfrhABpgpIqWK2FaXVY5Mri3PSpp8Y/sXB/G
skEdOzODYq9E/hkcdBCJ7uxcRhPZhs7DH1EPQn5CmhISm5KuY/Vc5zG2Nh5lvwbZoFrZMot417Rt
wbeROpFOebpW8cSMUXnvuIK0XScANa8kJ1OH3VqZ3JmIqX3S3NFzgx5cyfCoyRU07USJdvDDOFYT
IbC3TeQiS6rHFRG4P0Pg58Dn/IS+WkvzCQoG/YI4Z2A7xdR6ltMtyznNPZ/SOI1OYIk4O8qKTxzX
LNUxbfYscBp+Gz6+IeVVZcBoaie4olgD3ZgKrqMmBZSzR8fXIKfS3o47eakNln437p9t+PCLumTS
ximP/j+lZWtGzqErkPygcXpEiP22EXZix186/eeBju4iGzgs6CZTb3sKdWSkkRu80lOgLu2Wt26C
tmiAuwHTLbiGgXKlA30ccxZjy4AXprmMVkNBnTLQJ0OKsoIHcgqy+CloVbF2U+XOCvJVokafgp4T
jW4Ua7Ojtj3xF4uZgl3NdN/j7TBTDmbNEH0yWOB8s92zFtLcKJn94Vd/nQw12QRkDCiKdE6oZDYO
6K/8hIGg2GxuGqh1rGkSV8udYyPQPKGxVAY5jOT/zchHUJlejYpl5O1f+k6ItWLZ88oen5AHsoyR
Mb4c4bFlqMp9NAJGV3Ay1EkX16Y4JOgAhK0K4rbWvvbYn6FgAU19C7AddbFoM7KsUvbDKvXIheWK
ETYYUs7CTmgydbOzpZq4yLB+3bTgFZDzwdY02DBir21pS69SbEArGjvrJEVKIjrEaxqtsmUzyjIf
ucOZreZ7N61JCk3WXZTbq8lKxbpuDYKeLecYphQxu+R2HFCv2nj/0C/N18AN1k1kVxvTYE0Msv5q
RgNjJqWwLRqyqWgH24xJgdeJFr6D4STqMQUoDlgXpxyfXNFUJOb0qRdrk86Rn3Wlyfsr8ZUHclkH
9sfa8vdrNuL7urWsfMA7wjLoGqop4BO9qySlBEKWrpbE64zenirKx8kfVjXl0L0bM3aKQHls0Cl4
YdCO66kmX3ROPmU4YxCzk6Ml4WdFz4B4u6z/X7n8UeXSBEX6tyuXf/rv//Cn/yptqn/6p3/4y7/5
w7vipfzJfy5eWupPtoxpcFRw6K729qH+lWKlkcoHYhxgMfZTm8/7l+ql8ZPjUFZ0ERpraE90hsov
1UvjJ51Uenq2cBBMYJF/X/WSK3vXrXPp0THmKBK6ms4LfueTds02VSj/5CsNxeoz1Aif0OlUCpef
iylk1lEZU9MPqpPy8n/1qtQmbdOAlK9h034/0pMyzoSiODkN98duerC1O8Hx10gAASbPIXtxwG4B
0KX8oWTWs+ploXw5xRkSTXLMK89nndFCcjmNr032IDhxR/cuoWM+RINFZW+n5to5NrSihwqCERnb
TvjREtEPnldpJv71uxBCUHemOq0K6Zf9pvJb6+rEjExqcU5CfV4+TS5gFIcJVj0m8O58oa67Jrh1
4HSVg+OZ8wfkJKh1mVc4M9EkqgjeLd2PNt4QyymwwJB8gntRMzAJZfswydeIhivrRYs/mfRf9GTc
VTaoAx2CQUlaJUQxUAALM/00hT0uwrvkhfhGohYfC4CJRmZ4ejd434xyDj1TUOTf1ru/73DKAUPw
gy3r5rpJWf79m46a1AyyChVjx/k8QstTuAQDYW7M7NeB3Wnm20slMNe//6ra91VhXpY7rDrSwK1S
9P9uxKD4iPyo03NkRpjnKEWYVMfcreEXO3ekiwl0Sen2WWZvsQKt8yrYuZUAjSZl3QoruYSBfBm6
a95FW+Noo3TIiFCyzppNxlLzyQSz5VJQ/f2r/q1xzlXzdJPRQhvC/K43UA/9NPO+cjLt1kET4DQo
Vn66Gx3KPNZrw9LTNlDyw0szohvIFpZvYJx81IsnWmpAtT/10MqFBSD2NoKv2E0cyx/agPgsD7WU
zBNaFtJSpXB+sLJVU19t/RqxDihlfdBr/wcj/jeoClytRjKOxN7R3v9uherbcBxtZMsQmzRyrtBo
VC35csZqmGjwFubCDbUN6CRkINYOLNgR0EOjfBnzR8FJu+V4a6LoLMdlMQ4/aByI35jJ3l3bdwNz
KKyhU5uZgald57Bfu9hKZzZk6IDJpGMjUZ/axFmpEKZ+/1MWv0aTvLsrtryyb+aBhssKaXjn2Daz
lUAHVc8R9Vy0ywuDY0zNvdGzgVqjvvRta/WDV5dj6Nv+09uT8dfP5A2c8s2rq3Ffp23Dqydl5LkN
UOnsVsvv1VqnE/0J6dmiYTNXR75HBdVDAvWDC9Dko/erC9CJdHElPMFxv5sGqWeHmVpy45GALwbc
5kgvSdyS+FNsPa5nFNkqAb9F9t2q9LOVrpCWQDWxtZ8JDyfLlMjIG8HTISu8NjxZPXpis41hB38V
dDlcaxpa3R/ctt9YgoSqA4GkeWijf/nuQ+s7xVUVs0fUn9I0id01QSSbk4I2MgfkFwM6yzJE3jaS
GQfXSvNsJ/aCDdleYT75wbXIO/T9HdR1WzNRoBoyeer9AOp6l/Ls1OarCFgW+VerbniAF2PX6oJe
xHLEThE/KbD/SxnHeuOP4Y8e7N+aXmFpGMJBEwPQ6Lu7obtIX4MJPFLCE+sn1qYvhlXk1+ewD3fl
fCRJ7ZZCxb1rFqfcz45KuJ9rBcnmsEIFsIEyvi6d8PMP7stvDW16ZxoLrEOSztt09M3QrpQ8we6K
vikziVYJh13dhjutRMtjmyerrtalKA4azh6YYjAmqosRWz9A3fzmw/3NNWjf3RlKsk0NMY8NEhrc
0ggXGnclSZLHJsi3/dTdAAXC8FsduuSKNPVHs9rPWUXfDQ52SBp7R/aCDpvB94PDJ4QhcHtOlOXo
AvRBoEH8d0YjDo23Ak/TCgUCqmxZGC0yaY4BAI+iOVgHo36spnYD+e3k2unHaBBrv76PRmOHwH3F
iy01JNrFhWLkqgtI+GbzZLlfiQzzLEAaZHutdegM8ktmXG9AniHwJL12Fsc87jc9XlxnMlYu074A
U+jMdyP2AzMJdqWAaVll2w5cEkJsAsphL6kErXR9shVOuu3tCLavyQ7N2eXgvGtH3xtzeEuk3q6w
DVpF2lq+lpRm1wjhqoA06cI/jl22RWG8TXR1Tf9zpRu+V2u+p9LwKhp1LZndrZptmwwzlHOPKd+b
YKjbPmBt2ZXj9JelEM6EsVLVdtM3+JjZcxkc293qLrI4SvaK19raAUE3BYwERenXHpoBP7EXItvG
1AYMsRNOAIQSQ5qpr+S9CsOjaB/V5EtppdtsiC/4mZYGv16ZrV1AO0qldJHgZdIU+nEDe0PteWx1
HCLRQsx8LtozMG2IVYRhK0crWIghXmrcfJLOPXpUyyZ4nMZTHT7LQmKWoPWcsq2tPXRBvYSeu/Lj
50qQ7WNg6FIVD3krRXkXsZ1YDm27wMKxbPSMTjDLdoLqf8y9Rs0OwQzKMhxIcex3lhlv0JyuJDN2
mrKP/nByVTYS2Wrsbaoxj9OwQ6Z0Tgpj1Q750mWO9iltWWVFZVFbA6byNNo0g58ta3ktzO2dBdma
u0qNnZwPgLiUdEZINhzFoz5b9gmWM14uz74k4MgghnyQaIlQK06UNunINVeh2ZxuES4jTD2VhXn0
VbrBoiEKmVgolTR6diJzyll+4t5ZTyPw2G62MCjXS/2zedeltheGT6KLeNN3PvpPg6qDrxOloiLZ
B9+eouIyRbD1Rb/POoHDJUJvTZEWkarjnEWdIyJmeIuD3dvbIqZCpRNUDPJfMLABpFUFNaNby7o6
WuUFJZAWwlNBW4JBYTPXLZoEIqlkzLfYQA64aFZUm6lhvy2GNgLvYrrNIQ4OZcONu1ZVthwZKjV7
bFnUEna2c7Rwi7OixICkdDOYADiW1l09PJmgHitX5j3CoadzltScGYg9wJ7shRi/R5dCpTZ4bV56
OrvENow9E9pKC4ksxk9YwbLp9Xlh50/VdIlmSAzdIpxKD/jusjY1Twk/UYChQoRmAsSB7Tw0Tr92
ELWneA7mYlhgWKx1UpqggNGW1TyjdpYtjeEav1uOUbJOKb/SIo+GZWGzDQcXmEy3ZurJTzJgsPjp
vuQpjEr4pPiDKz4frclpKQ50sXJQkYWnIhFW3WNWjtx5e+V2hpeE+tofgrWYdQ5MBjKBYFEpANe+
1HQkZn4g1cKlcL6UFDj1+Qvb5Ym76jtkf+rPjIdVKh5aLKRU2ZHlGxhQgoWO73TEBNCF5DAFN2pL
FYx77W/aPvG0uF/nLXuBslh1/mfYEKuU/WUo9A0ZZVsXi33PhSGa22c0jmAwUjEuNiPaNrMp1lXf
rd0+9mKHQPPeXkUW92/cD4g1/IG3iufM7MRKxaKsT69qgrEcOoqvoX5nRlNaCYJKtiYJomqz1x19
E8wagSEGLP1iBbeJAaZiLSOXhvmjwQ3Z0lhP64Z8eAjH7EMnOu5h2R8cwq2pyC5NoC5103tJlixo
FVEtP4UFPCOXEIoOJkJ07jtJ8rw2AWTL+i4yPpj+va3VSxEWmBvwHjjQDUbYs76+EUrnpSBPCWR+
mOEADPqLa5La466htdAvto9FTDj9Wqmj23FW1hJDnIzZku60bBYuhrDYdDw1Tl2cInvw8nHgd5W7
Eg1SgOh5EnRRNCh9+c6gbAcQpXKQJDaEtXJDLUx9xkAJfuoOhMhsTXgrxhytpiEj1ZfJqko3LQ7w
OFW3KZbhUiWjHR6VyjsJQTv5jJEOBOz4EPiPiFMB1/PuvQqEaINH2JofpgC4gJ5hU6YRgIqni+mR
AqWptCu9lj7KiFgB528kXh6VXkO8ewWFv0vNddFgBehICUguehmwIOHwCzbwT1a5Ih6zhoSxpNv4
ir8FDbHVinQFRnQTBc6ujrW95vtb1Pyyrxz32rrUjhVTEeV5xJMtcWnqfUmUb8Mgxgh/r4QW0Kbb
srdWeupjv2SNTsUhVP1dpB/M2iatGvF+IuWYPo43fV/XxgnZMjEl6UbOXHNl75pJXctlmOLTPu11
jJqPTTp7OguaXJXpDB9ETrQHNz1Bsg+MfZ8X4tBTZsl9c9UBD61FsoWTsR/seqMILiqjtqPq+2yu
N3rUbiAkejx1q0zjwtlZCHYE8t8CMNJyxVC5cjlHFo6+Shj3hsxOx9XN+aHhbPn2412wU1X92PBS
sSbWciHKcdxYnbomDR1pK+1zG4gls0RKiAQAKE7foKPkbolNVFfVK9IRMKdW1WMG7mOQq1Q53/eO
sjVMlidN2crdzdAH60o5to5+ylNxrJ7bEq5EJnDaM8Pr9WZsa6+t8iUKRogK6trBjlMO2srqWQId
xXPcEwWatWStIyJYx6Z7k7buTdfbN12rIGKiJx89q5jV5EYrQMU/rELV2mmaOGZg44oO9kHJTTeS
yxRzuh4IYE3CizXoB/n3SOg0V3DNGu4ViQBOxJ1Zpdt4MvchXIpOUw9BqLBx1E92zcpcl3uEInGn
kGnnk8o6PicD/TvFOGdBuMOveTOOX4LSuFS57TXB1mkYJ6F+0GOAXn27eSv7cE1ykyQcDL60N/x0
ekR0vtNGhafyXqG5M7PxSIoPBhV6SzGJjM0uMiHGMvOVEM3GEe3GYtyGs3bARu0Vg3nu8WIWTnEN
zPQ4tUhcfOcKQmDLrnKtVcZeDgnIdIT/kYEy+duRSOGYx3Uy0P2YNopyPhGXnBijvw9q8UgRI1wI
2pgL+A5sC8l3pzpRsT9Vff9aFQlG2OqOigXQ5k4/MfCimGW48JEpsQBbVLgCWEdtwz2vHrWYuQDH
KlbsrxE7XxF3IBzmjaBUutPx8SJhQ9WAZ2pD/ezUDrECjWLA02Ba7J2efAuyAjWuA5Ead1YvTnnA
i6+NudhHqv+ql+xBFfWR0+AuojWNpBx/uX/jxOlXzt+HzlI/kxl/1IJxHVNGTOrx3ETjs7CauyYZ
71N2ZuQhFzR+jCelSFA23sSz6kWT+jlX5uchrO8MGPYghhcD04EmK2XZcCzK6b7N8Vbo7MtZMpYB
KjvMl5hcmsk4Ugn8rPs5AWeW86GtiwOr3bG09aWqjc8TL47NsX+uVHHvcy+h9q2m7hWgzC2yv7MB
IMyZn7VYfUyFde6j8k6tqocg5cErdexX2t6OX2K0dXjn7nWVs4ut7Tl23wufVkwDRcigbapnySX0
8w8qbpna7p70er63amRGQ558nNSPRjlgNoyMZqEIJqjUOBWEqsjnk1ShrejvWx5D7ivQBOahmtNH
ra4tM7nMCcNVKCzunKQYUK2GQzGz92og1lUdPadsuNxrzKeDRvloFtGuZJi6/kQ0fc3iH8yPKHsO
k0PNFx66r+uHTFFPTkTPSAVNQHwYvnT28u1CvrkCKX5m+jcuya/4B3c9T2wn934iWRuUQEwGC6wl
GA8EReFHI8p7oAk+ZiNtrwebG1ntG6CvtugXrvII7pbz3lpUz8Y40ksLVqFeH/w43Wy7NLtg0vs4
EgtEeBBu2a1AeJj77MympUFUVhO+REHoGe0rcrTlMCqUzCKoSzglltwilhq6pCHiVDO6DGWylVOI
P0XposkblmwefxqFgNjw51IM5tZmz/NoAWJQ1/DyN/KVrIg9L2dDOUmF8+eCILIEZZRQV0MZrNun
zmax0/U9IipPxyAqp+4s68kQWKUhntjMpO3HGSE2d31CXY1jhTxByUVIVpLQVXPM45DGfzVmlqRk
gwfMOnPFWq6jtaKd5qzbdBDL5XIYV/Oy6JoNLbWVW9UbbTZOifCvrcKmcPC9XmDWSuqNCVJJ60uP
SuraVLxIB2Ohujdj4e5s9viNwimL5dnVL7pqnwvNPOvQaSw2rY4Rb6u22SRWjh2DpKuG+arMto6t
rnNb2UJkOuuNttpD6tgPHe31ma2xifGcmr+j07TkUkSVbJX5PBSv8uAqV9Cg5YyctRsie489Zyqn
5oM2vcHmr/xwzemUNMqjPOLPBadOjnlk2YNCU9dlqVy1qL6rx0s3FNvQ9q/ujEtxoqtTEBelOHdW
Ze7n2URT0m5kcvGiyrOdZsMWd33a9kEZMcj8o5VvHfrTYfkgL8lkQNk1CzMriCGSj+AHgKZR9WW3
NWpiOev8l2N8R6gVR2TMwnzUBaHqhPEUnJJnm7tkrIMqWlf4mPkYoDIh3uKjlQUJlYe/tMUyqDlB
pj+fME1GkzzSF3hYYznX1f4WFfnb9wSRtXAhDmpOvRk0e2fZ+knBF68O7jI3ak/uPYKWQjUVAtmc
CVhIEOrQVG2ASYPDhHY9oZHhQd1MGRJmOuGTtocedANi5lhqLN14szr6sG3+QH1lJ0r9UFdw8nx2
OaZ+qkxqmTaPrqud88DaDS+MMLZIXqCRpW7pp6xkKwOFHNrbStf0g53AGQWdlcqaDr/IQk3Ictip
hIWO2HKV2ylJL7E5PctRJPqMD8/cYTpbySuyEfJBpNlA6tfAWravpWQWYt0djB3YkFXYRPI06c/6
ys18L0lu2nJeyFsYcbyTTxM02WXHDrxQUNngYAwpHClSw5hRPKDoI5cTPLJL+QRmJk9Dpa7lrtWm
ty4fbPmAC4D8tU9RiCcvCPX91GZUgLS33/G2k6XuAaVymfrncs6ORqhCiqJmU4SbXMsXWW/uJjE9
y3/j8fAU/JM2hDndvo1B6TehySnO9Nys41jGlfFK8grlfWiAF6g+LmxZcaGENPuu1/JuDKv8kJuM
LVmSU8h8lFWrYPNWmfy7euKn6HNNYslr+6/kj31mkSR9I2zfrCN//du1yPjf737L3/xF734vnpR/
vrzVp/bTu7+gAI/a6dJ9rae7r02X/nwN2Fnkd/6ffvFffH37LT9silN+/J2m+P/4w1/+8Y9//rd/
/NN//p/84X1TnJ/8pSmu/US7QKjIHUCIv4+P137SDIGaU3UMAyKJSbfhl6a49ZNDfJNNG41pVZDx
9NemuPWTZVM5d03d1umWY9L5zsLz+5ae7wvyDkkDgMHRs5BcZAOvfF9zbYD50NBIxhXo/Rs6zWQi
4LpGAK+EhAQxr0OhAiPosp1QCdL5QDYMXQ88/iGmaFKjyxuZMoxMRZsm8lZCr5weDdfd1kNzkxUD
/iCO6Gl5GKoGaijLLAYPU3uZyfno7WZXxMWpz3UiT6tzT4NXSZ2dzSSG88CLHPRhsORiygHTFwIg
Nw0ITNGMj6BZ99i213ObEXv2sQUIVTsNMQ6QbWDZ+H53AEu9b2YFx4cIt10E7tLYJma1UEfzpGXD
bRhoHjKUhcNOxgnu8ji4L+3gtbRPoYKFU5uCJ1RyMVWamO9SlINm9ocpgE/ft7uWuoMZHCbqA4WL
vcPYW+V8ruAmAMuf0A+ODYcNbd43VbGbta061KTknay8WSE1kmooGBfhTmDJSWEkxxm3BO28KDy9
DlE9Fodk/iKPQ6XVI/rqWGL6dUTrXajZMWyG89jYD0mmPEYchXI2XGMOx8u17t1RuQ6a+4D7BcnM
jGzAvom4nfBAt0qin5J++FzH7aWVZXEKY/bgHg0b7fbgWQHvooovUZo8k6gFBM6C1qY96Zw3OpEi
MdZWdtLeKKN7VyvxpWqVNTGRn7Q8u0zFeM6daG81aHSZe2n3bqw+uhtrXChlFn1UoFWJqvlghwoa
rQp483Sk6nj/989V/zez0LvJbfO1OH/KvjbfT2j/D05VmspT+7enqr/8hz/++T/9eynh+Xf/5U//
7Q9//l//8dvZ6u2Hf5mtzJ84aMtJRXubW+SU9IuEx/7JNQwmKZp3WArfUPS/zFYYEPGBG+zsLPx3
llRzNWxww3/9L4WNugfWLTh1QuyIKbf/rtlKGMxG33aIwBlgE7I49+IjRkz0HXA+j/qgT+MGt0dl
I8JkHNFlngplnzvWuq6qnWCnAUcACiyAtRpybDjdCNOCSWl4TRMQnltBPC+3yMl3TSRjioz4q9X5
x6q7y6bpoPlsK1jpKScttLLZ+Y697vtuPxXWSqijR5mWllG/DIyOAV1ujFpdpcO6a8pjqDIrBnRw
bA/J3a0BYQHX0KYYKLrCs5yhlKZmDhIaOWNV79mabgOnWQeEPWvYpW2ruLW05GgNnD0EMZZTD0Qy
XwwwSaeWnNDQOdsdVry8wNvn3hqDf5tEw007n6zWkf2i4xDGVyVIb3vH2uUJ+wzkkxzo12Ig7cOk
ihiftTQlBo0kWabwrhs37sXqzHODqUsjzrJNlgnzc5Lf1sAIEwVzQ/qKnW079MU9eXCQMey1TtQo
ruEjcDUs2PAzXfNIxBd7+mHtKsONcTeE47mDuJUP+jYPemBLEMmi8uedyTt76rfyHF32I78dDPSz
He1No4N4TNDgfr90DaWBx15EmTdFO9IFqF+ni9mkM9BB7tTJgCmDlam2i4ZvcYEHhpgem/JOUxuA
kaRh6claFTia+HaAwFvQqLTyvmjOxQdIME7NMiKIvXFYDIwZM4K9yqsJ/m/zg564vMz3b4OsRgPR
D01xgjxY0N9pKuYBmyE+zMDrgZRwzDRZilPUOvnzGFjHARHHnGBn+2YGuP351397875XMjiIs799
Udkl/6bf3LnjTN5AGsDbKO8642lEHFTJmo9Djvfvv9Sv5CrytXgxOtVyLvhVpnsL7CUP2yigZAmR
HMH9yh92qD9XHeq7yiTnK1ViaJ1Plqa8/P5ra7/a3pjSSC0N0Ew/Unn4/n1aYakWM2RdAiOUPdvy
MFX3CdRQFRKN7Byn6WEuEa0FlPUiyvSczE0CbVD6P9SN8Do3vqlxfBRKdc20l6LqjmF0iZT6mDnj
7e9f669EsdwnTNzEzNiOkHux7/rvVtELl+ALiGAJDEwaDpi+N3GsXWbTuYYjPqG0vmdSiulGHOzG
fRKT87lqDy0kSsL5fnDrfvtyHBYD10KACULm/a2LSJdAYwRkpFI4yhh2sygqgspgZxZT/UQfq4Oi
tPZT+8YPUDen2WtTciYMsqOJC4uz+8+r+9983qWpm5f87lFxwRI6ggWAL8tt8bejVs/xSs6GD9W4
5bOrPpRmdU4zynI4Ux5bTSK7X2nqXgsT6TWgthke6zKxTEIA9QYvA4YEQEtPhR5zdnycy1MRJx8M
GXoXpRx8OYgHGW5PCApXmR+J2IfzW780G7J+BiP9OpAsIQ/BrUhfwti8isC+OGBDnNJ8KXQit7Nj
FZkXV7hrN3hxFOtcY1fpQfk2FEPyctn282WkRcolvgU7go4w4dqhLz9p9CrNMD93lnWs7fQlV8LX
LC53rqg+pmU4keAICKWssf7oQNPEF1OuDpoC4Lypn8y5OE6+fpn1hGS4GZEo7zWJLBIPrbf38pYo
WuDI6QbjYtjBQ2eREZcegxgvRTP5q65rDnVunkOscmAwFkmXnjsjeZWXPhClRs3RvDQiOIyYCVym
f5rsVkcRLNO+NCRklqO4mBPF35x1LuTjKaqXeSR4o7DPdmNuiFF66YuCTMoKw5KZ+h+HWTvhVyOI
rgG6F/omHSfj4lTJphIWFu6Jmmbv2Dunrh4dZ1xOageBMs2Xc2Jerdi9tGH4okztkx/as8edWMQx
mlJDUiyjhlEBTvU44VnUdVBODQ/UBIgRD45xEknwpRCsmCJ5jSqOMZq9MSp6Q/A0r8Ns70i8vHSZ
edDK6iaZcIPIM0/S0nfT5m3bt8+lmyC6CI52SzApDiunA5tJyRVcydC13qQEdDkowkXgIL0CLezQ
k6hH0QMwSQnL7hNBsZqH7Plc6ewQZtP6qPoU9+xE3XUjoKm3a3W00evJEGhb7A5TS6daVdVjZn8M
DJOQyZCzRNLreMCoMFRDdYOr3giDBw2H2iKvshcrtc9j75yLKTsC1L1p0tesZBhNGuYQtNy4OoqL
Yoc7AEY3WcxXgA8gdq3bJYXNnc0I1ng0Ep1eFaIcsj8wMi6CypVREfGS9jnUakvDJGJRWMaLH1E8
Z/94FhDZiLsZj649QKWyyZ6yAUEn2dtTMQyfORp84TcS/cLzYjdPpRtMi1InX3jo2J1Md7QF+AQL
KFAjeBcAUhBV0CZwRb4NcbklBtE2ZCqsxi/3lei1c30vjSmkkdgl8V0j/H3gkuMdRKWnvjSUnyMu
jGbmV8qBqCLRKBVOWKPBnOrY6MB0d2/1yadWrz4WUZDCele+0msMFJF4dsMUKOfaiZ3cEEC8MoLX
zDXpOjndnbCVW/mMVXn66kT2mb30DnL5y4Atg/cVLqm8MgjsL6SBIEaYLJDufQowiz4xea/yGt9C
HvXeXAYifzbwMtVi+mrG+oXl4tqH7rlxENE47OUwfwH8oQPAnahisckVn8A80P3xrRu2T+z7GMkp
6DV3/FiQVLl6+2502A9QFykIxlwWU1yYvmr4ohXbuTNzgoem1gp/vrTaT1/0Xr9BdnvwcYOSOQT8
x+ns45x2T3JO8TP+dapwXrWo0pv0PBv6parSV7VOj3LPq0G/fmOC9CnREko97OysILPU3ikoeXIw
Phh1LsU4fyKAnmUjp6Mt+XXK1ezMTW/aO9Wyz0CsXhSX+jcMbXVm0MottV9aEPP4zPTMviXLIPGz
fRIMlDuZ6tU4eXWt8dTVlrLQe9F6LR4tZBJ3OKApOXI3nHiqtjYPuahuY234rLodRuRW13hsobsN
bKXLYO6XE+VM+cEUun0c43MiV5pSc3liCQB07ehSFvV+nDP2wTV1CQngZgCrZkTdX7CYFIhLJloY
heAD66zqKSr4BSFCFKxbENCbe7duTzQDl6GKS59VVWe1idP8DAH/Ipv4o2Ox8sjIO2CpOe4tQGCx
u3WgQDYuqZ2pKy5VRL5lLG563zhHPXdBidHSVGV2zNvsJTJ8CB7BK7GvV3iTuR0f1K56kmGlC3m7
YjX1dIEPEk3U1OvQuLVq2dVXOkhXqslPacybDvA8MseixMuSV5O6DTZIfnVtnfF9ntRP8k+V6l7L
rv9c5qdYnF0CTNiMMzf1Yfa5qs5da1zkvRuZYOU7dXrlmnXmRX7Qka8xGLoWAOnBCZ/Kbjy0pnoQ
JNSLXt5VOW041lnXYPr7PNh6EqAnz92zmPTL2xVqVvDiBtyiyeYH1Ch78YlBpt78ZGrF0VDKJ0UB
sq31PE3a0cHm2Mc64JKhgsjX6l+qbNr7lqyI5KwCk2t4dmbe9033gSiYlmMfC+AExb+z3JvarQ4p
FRFyW3HIsh5jUn5Sg/Al18UlyGZkRsJC2ORc66iSsdHg6DPl2sWrDJ/aQn5BD4pXgoWf1Ye4JPHD
Efe2YV+zoXiau0/2GB3k0i23W8GAJ5u2BLU2ZycX+jj73+ydyY4jWZaeX6WhvSXMrs0LacGZdDrp
9CHC3TcGZww2z2bXhnVBEFTQStKuBTSgWmgpQBsJ0BMpq99B3/Wq7I6IrK5Ur9VAIbMyM9xpJM3u
Pfec//9+gqmYy6k/X3f2iZiWS0V+RTFU96Nj3HAyQ2blPLClY/VnEERcxFBYl/RSNyk7JD9el1xz
bXODZv54VyfYnV0yW7hRK6zWy7k9qbPqpG691ApZ5RUBo6wNOFvhInc0FvZasbYpBGcuxEQK0G5g
tnakzRAHQYQygsJBJUZ34dZF5raW0IE0ZJeVeCV7El2Z5aysQXt450DLEDNtGB9aK7raGpSPga0D
dccaBsDzAOluIavsqqrzJNG+pLN7IwDx9vzp96WfbPMpJyp4dl6Mgu1dlfW55IaydYP4pCjF2IdU
RRuOdBBR18zRHor1ZYysi1+xTXquyipfqoZA40ZXafbP5aBdkvCSkWPMJ0AV4jp8Au9p317ExZm5
dZoxnRYAyOlDGFSd7/uRVrFOa97jGPuPsa5/9b1hm4FMnmJ2mxq5pTaKS1BtSgbklKmJ6k1eC7Xr
RhVfi8Y3EuSMU5Lwtd5qLSGjPCQ4Fr8inTt1IaCaBvrA0DAmtSX3ejqpt9mkn+bC/dJiryQ+hzq3
ZPyyIGNn50YZEAtDsbwburU6ErVAWU0bp7tI0XzVhwCtl8XksbL2iM+WdT9hXCRwR2UkZ37wZcTH
XQzeh5DiDHXZ1suSr1VDMWAWrEmTjxDEBV9tcx+1cIcDXVyylAqh0Z1sLeha1AyFGxOHbB9esyG+
Zpm1HSGP8sy9BT4lmS54lAObLPK2uswh0ijG8xlliI8eI5hs1I8C2ap9NmLjLnbZ2KoQ8lwAtuz9
ljU6lQfKKNHMQOI4UU6MR3IBn5pPCYSQamgxrWI1lRbt7Jo/a0X2feh5t0MDgwUI5We3ATLpqiwP
G087ig+gRhVmlWYaGuqDcJs12lveBtzj8dFKOVGYXo74trCfBciW0KWCzQIcGASb2n60a/LmOYqT
a6c/OW1zEqNJQ0dncJQxiAMih265RFGU05u2AiybZmBfbIwNaxvK4SKu0bKWM7JJSxU4fkPmPLe7
P5Uup9SOj9YP4dkZ9Fp9b+OEwY0YhblIYiI+NJ7Y2CCaytGYRJaztZ0rHVEI7ZGOVe09vJW8uLs0
aQ7wdSvmYdxyyFNJnwAbUQOCMLEHreBdNsukU/E45qWcCP6o1XYIKQs8hEPJNQblUrPDdScT7hVm
yytDtO9JKSbzPZJcslwnlri412AxHFAxzcjunAe7sd9wEGLsNvJ2ZQQZATvMS1tZ+RBdg0PmQKX2
dNmS1UzsRTvW8DlqsvNEZ6XLpo6Q34O33kJMDQlmXia4/XDx2i/6aEx7HEgEGoJ1OtLYus0G/zq1
PrlhQ/Dmt+x25HYwBG3zOwlJicCpkyC5+v2/zJQMhqIMlKm1zlre6vu/ph8aLQXBCwh8iro7J8xB
uTF55mKZPVFpPqaOcTHR7C2ywo6XLPqxGj9L6+IEPjPJnrULCNEBhmSz6t2+RXNtvY0gNRehQyeP
CSKpj0BRQ7XHyuAyFc66CDkwCMgjK8I7Bg9Oe/csHO+LXSJdyKOedF5nRA2XXdXxraZ4XDgVO3I9
pzrqY6pCkwNtxzBZuMG5ks3z++mNdtCFG/nEv1i90waCMXjhgHLb6ixOZNp/HWyYSSxl7+lVQMTS
tDiql8g9VCBdclXShLShEunCozV3zy11v5TeITDa59bmMtRuoO6Y2ow/dvrOtZOrKm01IbZZVh48
ddBsh7M6XKh2xZSHTIlYzWfuzVktA30RfR3b9KvUeBdqBxxCrSS1CdDTEAbQa3GIaEVydcf0A2OJ
dTYi/ot21SUvo1Vb15+dyNua0SUu80+xppEOhU4+qYi2qLYdHVpJIIyH0iiawCFJwWw7+KR33iN6
WEQhBEX7s7VoacIVOkvi8NpX4s5wonWCrdENkl3Z1Ts9RtPamPsC8z5gT5pzM5tOO4JH594igpzY
h1b6y0TqLLQqsZ0Zc+j7VNfgJBZ9zDEH5cOl01z2czTlGhrzeviIjhaFh07KRQ+hWc+e6AmzOE4K
LbGqVcLhNKqxMd90kD/kgKP7Qr71hrOzjQ1x0R/ZWPck5T0g8QfjUD+OUXAwgc6w/C7ztOUSoaUA
Dv8cSTpuTW0vxUChak3sz+Q59FX1qai49ZnxEJykPXqSrUTQLF0EPJoIKu6aILpmkmcgDUGUNO4h
JPbLGDh+9Wx4oP0Q2bBPpk2sWHtA04Nx59b9Q9Xru/d7UA94rcJonicnvcLdRyhMTE3WUmOIKrjA
sNw3/pd4Cj/8Rmftx7EBfTVsx6bp6PjNLVTrP/SNciYTxYgzroJQqvc6lFFXe1QNgDqS+6DrKMit
bVgu3bjZDTHIizlGH5aMnHE0oB6/dTm/uh4CplyM77ru4W5mNPz99YxT0fa0Uth2XHlOSmOF0KeL
DrHElh/Z610S6mcSAc6+Vx+wCxxKNPg9jYecR86gzwCI3Lk2Mdo2dFAC0X3hsb6VBitBvdY4lFmU
+okVbe1Wvx9abdvOLPR5634ECHKvTmqiD48e2K0uB7COOn2qj0Vfb3DyOaDmHEhEGAjnFvFuluAr
9ZCjzkj8edxevYzsTQ/pTndWVbGaXqJXA8Ktf9Li6VRPzYPuJ/uetJYuSZfgZ/bc44OPuLphdQuW
Tanf9FO46m1MtPWIclOjZYGsohD9kmdwk4iMBbrkMOgc9TTYCCGXfdoTlzBAr+Z6ULWYWXztw5pl
FSn0ANLX4ZxgR0BrtZuoVUUunYPSoymE7PwmyZ9TBUZhK2XDK1Hnje3BHb27mSNeath7GLt7s6D3
wyzBSMmIiGmVmTgJKzondmIRzcdRO4qv0rAf6mwiaqUAC5f0NEKCYaPoT22XnhseUbJcCFmxMD90
INd59udDaNoPoY1nifhi2+K5Im1uS4zvF1+v4Ach/W6mW6ktwqQ+mWO2NEiJ4AyLxztjdR+tI8GV
xzTRcKCZt70mfoPl/KsJhKMLQwgc+nhdf831LIHpOm3saSsgldpaZmDQGRHu3egltJOPSUWZppbl
33gKbGXn+q6by8virEXfIAweS/OHBrPA4wz7kLuJND4Qz8FkLpjsxScRcTJ7bzhnE/We3UPxgy40
cQndyHyclh2HGmzve9WbnGplxaaslNBIARPtpkDZvdhT7KF7VgfyPpEfa36LobrB7y2KgUaCegpU
fKfhXCczvaaI7VSHsxn9x9xtnmXh7adYrtKofVbB6qkKUsjdHGeGv68rjuo+QWlRzNZk1s8g9S+q
UzN6ahujERVWnCVVe8ZUpxl1Bu3VplYG8llyEnYaOkQ4/dLZP6uWFuapkzrhqfeoMYWbKapVo7YH
CGcVn1u6Y/RY2DpyxNqtlM8FBbobjGysOCHG+nlCy+6W9pbn67Esymfa78/q3ia79pJn6zqNryKu
nzsyOyS/E8ET95/7ODCcs+aDI6rnlt4v5lMinOkUqB9/XzMQpcEs4+zmqkHaCAEZYf/X9yM3uzCJ
IAROpKoues9gIfIVh+m6SThLhgF1MboYxKFdiMHGukwhO5umo0F0mcBl/tk3RL6tTH0f6pRuWkcJ
6xOrtYxTKhyChBKs3gBLne4o/fASFOVBdHyFcdJ8wE52k0qSWml4XxsmeZOkdAu1L6ojQhj5s2pd
hmX1jKFxUZM7PZT0VIsMl40Vo8C1eaO+J4H1XBO//RhRkPxplf+zMunPI7Y/aW3+QQP1wz/+m/8/
xQg8x/+0GAHF1B//y/9EMQVJRIkR/v0f/v7f/t3f/4f//Tc//+4PP/+v3/HP34sT+GW/iBPET8CH
LeG5BpvmN2xkR/yEk5gJlfAtxR1R/+kXaYL7k2WAg1UDYlLyTPsbIZX7k+5bzCR/gZJ4/xxpAqCD
X61m6LIMygyGjZyxftzTJxnWYsQbz/RW3IUC58uAryl/ZfxRafRwek41gDkIw1o69RNy1SZ5cvkH
37oHxwlODTE6padOKIPub1x7oBgHidetPPdFFbBoj/C6ESDqHatAW4aaArlvpeXwpIAFEfwY9h6i
eNZdLJHeP1rDCXX7So8fw9wgmudr+Ra02dKrIjrfGB9Te125L4Z+HVJtCRceXkC+DgNMG7q9mtC4
ih6dfG3guPponwbxkFYOLWbawB66ihDwKeNblK4GXbiPEq1tc6/n1wacvGwh3SJOZ8GlTfrIpGwV
RiGdhnpPTPQW5chaAJNCbcK5FWIE0uypDldO6uBkobPUooUcUUSw2Yka/TMfW95bB+Hy7g1Ov0i9
EqpiskwWJQrJGIThtbFfgylnbTg2vHp4a9CVEnLdVc890nb4XH33KqNz59T36RxurZCsP5ynRR8S
Sw0mLkuPcGa3gkAnw36LhlOLl6azuiVn7l3WOsvcQwVMOQ9TbDsAhopMwKOyORv6zOECBuYA5qod
SDdq9nGLTlXSxS/8mTOzGd4HY0vvAPhpSR1tw3xpb2oIreTn3c9dc04UwbmICqKvw3ulg1OfQSn7
fS2yYxMEt25OC745t8R1hFhulCbd5SQjenvpyhYnm/+gPtKJ6nFyj0llHe/Vxc55t5zGnqCTYYNO
cRc6/n3rpq/qMio5b9VHX0RiOw0vyWBtnUjbdubEfJ5PxOcbq/1jZWa7Onkthubcz+bB0Li5zGWi
o4TnXU8JQbAmqGrkrIAGjqmPCsxOjyDOSTIBzoZkejbPLr4nq09eE7tfK21cChPMCqh4/e4mpTcS
0bkYvWnrRgFn337TYLGjBU9Vl62U7q0j7wjd/9atmdnNI2HkCegVFC4F0mDtayxH0vPE1k28Fb9i
56HITmje3A7QFIaOY1PzOe7kUifEewhWfCn7kqiVYtZ3+Zw/pjXEcLC3HnXnlLxo6c3AHiG81662
N3kWrc3xCQ7YSuteUTp2CCW48ULrNqEO7KX94Ai5tyU24mDvtf5NN/v3WkAzQOe4KXbO3O6pfm7H
2OUmCpwFQ+Dnvh2POSFoSWly1T6XAyeH5yng2ErikwL26hhHStt5s62P5miQaAaDrwxvnAJfWDFz
XcaqTaG2oX2Mnnv9i9GVjAoI77bJ7urkdqRitvovs0j3tS2o8CPok/3StSfSNuBih4TkemzszCUb
8yOR0YuJhK5Rj5ZJBAvW+5IMly7BwvZVzvgx6LrHn2zcdCNQWUjaCaFhIUVyTHXIlDvQPxbVLQmp
tx5g4t58LKPbOVrlkyINl9vcE8tcfzKH+0ic0YNsfetLXax9qn4zSW+7JloNUb8d2J/b0lgmfA9y
q+MJSbN0L6FQSq3miFEcbOWQY6GqGwB6M2yb7IKzhDzQ1z5iWRJkT09XvW0WrRpY6VcHModI0n3S
9Atf4qbkLC+b+TkcCf8YJxZLcnJ6bxtN28qY1mIc1wPB4pXsNhyN13rU72gPrBsW7JGqnFBchp3z
wsjyravJXSl5lSq/laa5o4fB7NPftGrQj42/sZgKeekO2Nw6l92aLBccos96P9CBZblr2o36MXiO
x1Cfb2Qcw/+7IhFZfbPB/gWtj2GpSvr7Shvpi4XSns0O5fCP4H4RIpsw45HnKcl39mDvGFs8WTnt
tLy4i2meakO0HgVGQr7cAhGvAXPaKzDQluHaw28QW4y0JoSvjb1z+PekGq7A6R2FVSwCAJsuIVqj
Y93Geg/D77USULu9+ykKP5B1tYrDeZtJNrPZAeHHKRzSodOzeRkR3mPOfLT4NA2JqZEgu3dwLtvL
WecqElYnVpDBCrcCa3eEwr2e+zOZy/B3w3sKSrJxuArPuU3mfiM1GA4R2ZDkC5XhQ2r0N2rfqAYN
eR94TORc7xeoptsu3kRj67HQTcS76xIQCmthzyyuY+ErRcIfDbdowg4yf66d8NZjVJCTath59x45
XWOmHfVMu4A65GwAyM6/ZR8+qsU2QDbSSgOcckbuZY/ukAWrZdF2WezamGDThOnQtO3KnmCj9IMA
QSqwGbvOwdG1C9DA+0QfTsbsPsXpuG0HRBQ9c9go38k+vbCrHhUhVI6s5+Om7DCOV9lOF6wPNLaA
vBxCrJwtPgxDlnfk3IPJirbKvTJIOLhcqzUva6WX9qJDbu5MLdhOpsWUg1YX6ZtuVt51VXnXsvIZ
IBYw3p1C1vP3u/Jf6uPf8BVQoH7z+Crfwp/9CEpt/K//1T/Uxz//1//2x9//7R//8+++q4fVD/9S
D+s/eZS83NwI+D3mU1Skv4h1jZ9UIgaQRfSyuuKX/WNFbP2EdMpSTgRbUP0qjdUvYl2TtBCPtBAB
bM83MAT8cyriX+NkWG48GoQGhYXpQCD6vsk1iM5xhwQS0jzYKz1FVpo8l/IeUyawI4amNgm6BtXq
rP9Gf+3HShy833cvrLpv32gbA7Ab6A3VC/tni/5Fx2qhPWFIXX7zxfyFddUR4od1lVfyfQwUvENW
Vf73/Sslox3TMeeVesW5s717TdB3M8MPFWbPTlBfmYpppD1UVXHHinfvOWS0GexmWcE8rThWRrfX
NEr5QZ9gBGRfA6i2eP8YwdBIpd6WLqPEyr+vJ6zHkrG6tSbaaGlk+hYx9MZpYBCn/dlm0lpo2VGM
yaHFOhQ280oO2odaRs8FYefmGCPIf5U2hsF4CTNu64nwY1XMOMiSl8alaKuI9sQHN9DRClt56gXM
nUTcMqQ4SvAsvmLYBO1N6WofUr+/GQXFHg5SAbg38a2dnlKZBdOqocRqetbtwb93hvY4IY2IqPIS
0zr0ZXZR1uUp4ygDgb82Wfjzuj/Z7UyUWXBMwLWqDQA/7kPLMhw1/qoJ8VQV0GyEvSBY4vpl7RLE
mNUae+su8Ric4KLSWxxXnn+fYtRUlrDAsHYOkcRV6V6esSBkDpgPfdXjiB7oWESKewXBDGAykJRw
FxFyn6y1DNKwNoJfomVQRWjKvUe1PamtKHHkmoBlK8/Xklo1y/HgjsgKbzuDPJJZ2VBY4B1xmxfZ
LhXhy6Cnuy0AlrUlh804gLdwHybmFwnVLIGfZ78GeVOWR0UEsGiODrN3lB622CDdYgmucc5phCcW
kBXmwLlJaurG9K0V6dfUjF604qZLq31r4b+AewiA5hi6jPjjaJtE2rHwzUNha8c4tAmPsqH5bn1m
ji6N9hbrBjLJpfqkSkAiJRvkULEfwOKoKbbZelH/3UzQ5XPXXvbgvlO9vAsszNjeuIqsEE4ybpFA
blA27bdR4mCZHRnGDushjLa+uBlRIBTEWUmCqrnbRrbELHMOuiQhPB9PejlsrMTdZQQjz3VMBCR1
a5YrociFvzPD6vZVO50ww0Nz3msQjFsfT27lEmKMrRgLTj6d1E9agb1U9y0ypJvSZE/OqXBKyAtF
cJxdnqxJrjOAARE4qV5XBzwQGDwZRtee1S2X1M3b4BOrkuPKBBMgGKHUnXVgb9+N40MfsP9BkTad
6GL7M+cdvp58WFQDGzEotyhBszSA3wusndc9dvP47BrESE7xizTp/OnNmWD6V/VHOwAEyjg8FXyk
Ptm5+jJoo0dSEgCr8PBpQMhpttsuZBEjvicNbTek9kGw+8rY5pDiPjClPrrtsA6GaTtzvEzzk1MZ
d5QanrxRT55NZraCCYQAvX2PWaK9VK4moPTHNGyWcTkuR6JaHdwA5pztSq4DgcCuU29eVFuTcbDy
ZxXDhnqZcGVu+ji8BSH/6f27JRd6o4osUY3bJtJXehZChYB7PYaHrLU4IzZ7ZqiXRst2miFJfTNX
SDuQHobb0bF36j1NRKJpcXvu9G4PTGyNYwregU6wxsC0qN2bQ7tPqVfcpDgOzbgtcGmX3tMg4o1X
33mgd0DmRfKszqhZyfIKKCvgcyvT5BCHw4ubP1QhBAuLSAQ0xCwP9jIeLhzGVmOQvOSCJ7sJ3Ke2
1T52JUVmIElXRUTJ8ll15VvrFudYuLdFY95avvvZ1cNDXYX3Va7sVt3eysu7UAs+srEC0eFmit9D
605eyLHrJqTEtevkaPbZthY4Sx19FdYvdsLSQdtES7MbrJpAmzAAj/y9CR/11L+3WfLNgVNU7ldk
C6gojQjOqIi+RvpRww49N/LaOJgbigBNYW4d6jRat6zqekHgbXuKWELUoKCNB55Jbv+qeeuC+hzD
ps8Al9gqCSJ0dnXgH/WgPSOgeK8EJcZsDtBHVSdH3YTbPcH/n5mb1CBwFst9P0LJ0I4RK/OsVMk9
n44Hwsjg3cjaf+iSlhym/Jhl3IFRf2PE80mPqabT4dq5xHVDAqlra8OH8TC7uOgH/VhDnNd24eDj
CwsWXqMBEAM4VhZ8dAEUL5YXV9z6nYVAL7ur4uGkETqt7sr4zPzloirfTEt3dAlO/VDcucUX14SO
GgFkAefduMPCgYCSi+pB+vjxZj6HKrlMQrtovvfQ2tFx9rJ70SRI38q7PrFv7W66MoHOm62s2qum
Tad08J5KaGyL5ovh9w9Owa3Ld9Jnr3Vj3dbhybPEdo5aGCcofvzqbEz2LUQARv6chxhXh/5WZtXe
kxnMGgQVdncN/eRVTzWPbw1RTjWym0H5SNvxlCEIZBO/IZlsF4zzdnI5dLFMxfj0/Tu/Ld9iKA9u
DPmbLhJ58ZuGb3rSsYdL78l26abFhMB2800TfHFm5zMVwGffjvfRWG+NIqeSMF4Ke1X0zX5u8BVn
b2T3rNxy2iozY22S092aO1Wb1Ijby8a9H1zotjH63hyE1CPuQtKImxVkiVUNeL4PaaBp1q4vowNj
ya2PyCOxWN3SmUhhznqzZIBGRz/KiJiKXyNAQk1bEzBVvfUJWodKyZRSr3qhpAHTu7HOYYLdhgJK
5vg+43aVflLfA4PBsyAhUb4FHOORwL79yxnk/8XbLFSI3j/do6c7T2v+59//u59//4ef/+Pf/g0d
+p//+3/6P//j7747iqjf8Y9HEYsDg+maDs2FP1mZ//Eo4psAo9GlQyAlMPabo4jxEw15m9JZvNfR
ysX4y1FE/0kHBIk52QQSA27V+OccRdQ4/dv2hy9crsv3iS70dHW4+b5MN0LU8noMlN/xoIg0KuXK
blSuyocsz1+J4KNZyw7Gqt7+xlHE+LHzol5asWJR6BgOBskfJv2NE7d4Vkx/CVenibSH2EUuYYz2
zhrrB02SnKzyj7J0+pBZpVyEA9o+ok5R+RAVxlhZ7vMcG2Pe/4bZyP3RSunAtEabh1vT8vCYQ2z+
/kNBxOdmNVnQSxplFibn6RLWZbjx7Snb+XQwGEggl+KQllYMLhvNfbZ78TZD/TMiQi4Y1HTkaJWE
/KXQ9bK2XjkmIqKUSWXnMD1I3GnZ1WGw2JG7QUy5KHsWiXYTAQ5aNVhvzH2Sh/cNCvPOyjbRyL5f
VCw6fped44hph93v2/JTZ4/1KpudO9cLb8ssa5gZkPhgxqfeDwUzf9QsZT2wb2jzPkV6anc+GXLN
yeRkYgrCCOvkavj4FxskSrV3UhPdcdQ/kKBwCdKqIv3P3/Zr3wCzqOvpVbqltpwt60koxoVfgSGb
p7NX19RcHD2wFyrIU/FpFlAjhoJQ4MqhpI4/p4wIUGiitHDDw2xSrkQaMROmHnwIQJBYhTfuOSDu
yhZZzghuwuvA2+YDKV42ChulhnCM7NVsjU8VALBcMkVVo+cosZBJo/4IyOpWChuXVtDSN2hwljdu
WLarvLK1hZxdwG/Aw3TsQojqIlRb5k2X0L6zkmwdOoh2E7IqQhPZj9JhGDkIvbwCKNOGpGYhKBXX
Oqs/g3g9Bw08zXk2kQxVvHEHdceCrEEwwaGvkRbYi13eeXTbDLREen+b+kqPCnXZhZm+QGWcLSrH
f3SDid9a9ngZUCElNJigux+6nlsrStFfdiOkNrPdoldZOrICBI7oXbRNego/cGiifxzq/rIVFc03
zIPweqpg2+uco3Rde0oSbA4RsbZ4VXj1ciZMBCWBPRDB866gBw1IhNqbMjr4cfmQ16UE8hojZWyV
jq5kWEebbA8o59C3stlpMrwVTK+O3hDc5lQB25Q1D303rGRWmHhld4HSCsEgA5hVT3b3YHflIU9g
U6bGOkQU3jo3lSV2gzN9aJsWKTbR1zbfft9kZ3OEpBeU8P+DLIayQHpHZljLuqnJm7cmBCJe524H
R8pFkSIOIhMeV79lraso5LWrPLmZ4vaUiNldOj6plzXzvMCtpkOTI08fm3kZZg/2ILZhzqfCOa1F
15y9ZkjBu/HTONrHaZjuq5D3nDkZfFv6MEU2VSs/6x/8AkWL7aHFDKaXyinmddPOBjk7YXua1F86
4Z0cU+Q7cA2OOnhbKJe9KYEtGMMvQ69U2M7GFdmnbj4lPvelXaUTz6VGOI5B9J7kh0SUv6obOqwB
mqboygOUhZl9aUsW3yw0v9BRQadjl8txtvZhMBfbLJ6rddLhdjNijemJ/dQise1ipHBJ5m4qM7yR
frfqKlC4mgF3Pm+BmkaO+xz2Gr+U4zbKGtSHUpDVE/TVXZOC/iG657MgZbRDDU6gV8VHyqObdtnR
iF5yJ9GXZmpwqwBww/9ZPoRWx5tEGFwE4wc9h88/aM9Bw+NQmVw79ueFTLqbeZa3eTnpfChcMYln
D7QCtpHZ74mHQL0sonbJPJJpawCzR78LJQ1kP7+zCwojvQcuY6RbOs1LYq4eG9s8Ga5x0WeEMLr5
tTaLx86CbllLHvR6APNINyLUsghFNraCFC3iDFnbReDCsvSo2fZGDPwRT92bUTGc6jnZiNZEbJe8
0lkm/wfivlMEN0NbLowOMlTMqAJG2topWDnyLLyz/XgjC3wzZoRm2EB4m4ryubLGD1OFirZTY9yJ
hYG9IouTz7GOHARO4pCU+OBs9rvRfSn06oZMN29RdiEMNHHIUJV3yj1PZOtT1+YUnFHvrdrevp+r
8EbXvngpGyLW9olO/CfDdA9KORikfMmec28nM52FgCWt7MxzHk9H9pZ1jH4dOc5BjVJA+zFv/1jk
3KTxwBYfms5pyp0TGnzL4+t+t8DberZwO+woHrAOk/NNChcYMNSdK4YNHVJt0eruIy26Bcstr0NI
SMq9UKXRqyuS65TBJGoB9Gl8Jz7Lau09pd1T4BLpmvbRZy9gJwzH6FpNMIRd7/huT2lmSWJXZbxm
UXEsUjZKl0jxBfGvr2FwsJkbv78y2eb9pq0DHgdwRUkUreLRbHcJen7XauCINskrQgQCzcv27IcO
WUrigx3aGOELrtcd76ds6TS+vdQL1uO5N08jcEG7tA9sVx1aImdDGurdaDsDZotHdpVoEYfAaT0Z
P40uW7pkdFfDEFzLeqJtiysshu/q9QDb4oDtaYaE9r7bV1AK8IjB+Yy+yoiPS47BoxDkoQlrhb4K
XJj/5MmeU1K2p9R5TCuerdnGfgMTUNLbImxsKrwVjr60ST4nfHgBPTGs4drGKpKKnL74WvfFqxJp
DYl3mhJKBN2M6GyE3U2ddjtZ304dpQrpemNydhj7Foy5c9WyGobxa5DbnL17ZEANlBSiKD6nfnkn
S1j0fv2WZJUBYJsVYJY4M969fbbEPJCc2roTq0H9IOTWRWIwGVGKdRKmDhTaD7F/KSzprUTlsRR4
+tYg2hEFWmSuS89/Ye5WwvwkiT2TxxmZRVD1t1TKnK5M2gat1xzbXoU8lneakR3jGa6pWyQPZQ6/
K4bpt3QbAfu5Z+hGWuyUgvl6KTOcZLLkw6pbtb+zi9CBl0tDUxSIAcubZiysMPrcdtHXyulvcyh8
FtHHqal9Emqil4eYScfGu5YMs8H/pw7Joqo0elfqsgqylsbT4xg6oBvlbTxzlzoTa5xb5Fto9RG3
H5+I22avQV/cmbZBW5gaoC4uVrVzC+OMqJ2cGpwqQbttyuoktOK+cthxZjeq1uFERzpmSj31rB6F
vs4qbdpM/nnozO4gWgT/fXKc2+KhNGoNofjMoG6gAZmyBiXSWnpRpP5PmS8RyPqd9jmB6eD2kIJ5
QaZ3wJUWRkAqSuGnd0lnruWQ3YdZ8UR+CR/FgLSkeM3n+yQA0T3PtD+KZFi26THqcTZ7ZWlt2rKs
gYa3j14170EkevuBKXnvkQXJynCIEzJMCnMTDdqBCvRDKsQOcpggwjnEqGh3glxoV+6wyhOSOt9m
vt+vjYDo7rxqb6gVR8FfqoSbux9RvBma/9aHPk1+NHBjGz8c2im72pNxyYTABUUxltnB53zfZlmP
UsQptjgiYRgQuWtULTsda5+aq2iLHrTgYrjD18hAsONptMp9HqMVlEFHRR8Nqp9PDq60rrB6+GZH
SqW8cV8ds3785uj4F6YkPx6BlNTZFtCqXMYyjqlbPxw0RNAimeobNEa8VYKEldKRrdsxedYa+yzm
FIE87UyWKKPO7tyR+kgJnlK7O1xcl+Agjp6PUQBN+69fmWB29u258M9XxtnHQxluWD+mGvmO03R2
2YN5kh+bcvjYzOFnx518ZCX9gjbIOqVkJ2P6sY9weKX9cxyQvorm+m2Sw1KUpb+xBjXYYhmvXDGu
vL7dzR37eEwV0aN3sa0aUasqTFpcWfCbESUNaCQNY/yNYdRffDOWboBrEKBEGPN/f57TgOnZRsbR
RcThZlZG90r39gZr+qrpKV955ucArUqMlcrK7wp8inUTHVg6YPs5N3owLZXWOa3ZKtMR7aXdHh0b
xnydC96QVz6PAUAArVxUfn/X6+Y+BLUlzbD6jXdiKM7FN8f196/FIowQvoOiPVg/vJNBTrEu50Rb
uqOJktrXP8ywo5bSOWiZc3E1ZKLMwCdMOtzGpvby1+8KNR389aujyqfBS+dBDVy/nR56cdvV5IMT
Fah1txYHs0ozT3/9JdQd/+NLuBCUXOGq1saPSWRTX02QDgh9UWTwrLFOUtcOrWRN/euvAzLu16/E
S1jorE3Bx+n9wEuC3JyzGCYBlFPOzETEfzDsp3IaXwjLITQZbhJzS4tZ38IVakkXFn6MuvVIXx1I
/PSJcs24HzIo4Fjrim3rQkBza+ODEwUP2VRveYIoZ5vos5ZZl8rgRsfQfxMpLQKv4FD9RhNVf41D
+/+ydybJkSvbtR0RZKjd0Y0CUZEMMoJ1B8YSNeCoi0GorUlqDn8h3/3S05XZl/2+OrRMJjOTwXC4
+zln77WRF6ytZtDJxE5/s+bc6cSGYsMSLfmxKM7OhRswXuRUT0B8cHFx/bmjruFAesWNgTWuwdwM
THNVCIn0uK4Ougc3gkRwF2s2fIIkIu7A+NWu2O3Wy+1mKf1dPXk2ilva+1c3iOY1DBFEfEiD0dfl
56aTFA/LsKa6Tn36G4bRbzEBXs+Cm8JusbrLQ/ozyB6xGI0a7HHPdLYJnJyDR2HBT+4t8M1iekqp
p+PuNcIVqzzK23ESvuSQIPjsZHfVNQwoC1Lt6FrWLregFS06ahdmehggCG1Les3hiM0BbBKm5PdG
qntnkIfcYww7uHcKtQ6RBuUV4wgGHLYXJyNEOo3Se8aDO2lrdFuMmaC4KLwr5+rqMWNaRRL+bycZ
YXUtHOzjMlVcJHEaCJzBgnCa9tgfcu7AHBgRbYtFYfjqdW6wRuMnxfOQpI/LM9AS+7Vy3ekulilh
lFx2g5wXCe7hGvTUmNFPUhU3c8UbhPqFhBpjNaQo8BOSObQS6bedMToLf4My30Yd6bdeUL2GVXcb
Ke2nGDFltOH0ZNvgDYzu1rSTU59mWCXcQ5vMz2qOvyON5IUWWG4s72wr/Ay4xvcxpo2Wc8GTdb+2
yl8K+Q/yNuzgJe9YaJXV3QYNLfd6UeC2zU3IGH7xlY1JcsO8WVIBEwEQ4TW0W7oQUSce0x4PdoKG
vE8+mVEnnElcDaKloIpLKF5RdQSGoWigZPcLtoiI0kfgY3so57T9Qw4QZ4cmYljVrnhMDP5aBL98
ZebsqLpDBUnpmveLxXBxq9dV/N1RmsjivdPb9zivn2udK5KF7N6BHfgHY1FW4m4Kk09zxCg9GtQ/
JdEPuqJpEN1B9XvKEMBVJty9P9vH/yp0/geFDgryf9pn/5tC59//9d/Q5vxzK/zPX/i/rXAJn5ON
3XUNw6LdvXTJ/2qFS/rd6HEcIJuCo+WPhP0vnbpGv9ug302XHL3MQqwisOs/uuGaIf+FowixD9co
aExkEv7/tMP/Jgd0IaXZHjoL03EcAxWQ+TfQlIxMIso70iWrQTc2XFTzzRCqF41KblcV1UszU+bW
WpztjAqoi0W7rUrB+/IY0VaQ+spNbGJsu5tCgejMmi8tlFhk6+6ia9ZRzO19J77MOv8kosZPw+6K
sYuqMPZ5nqCyxTjtzNfZom0c9Vm7NoAqsLMiX00CQUwv6SmF99xXYmkiu6fWfM4nrGN9F2zbFNmH
9+o09AsLz0lWm396J+//cQb/Mxbtb+GLLnGLlm7xTniOw2UKy+B/Pf0LzwhHTYvHrTfSDiasV8vF
KQb9iRvykMjQRhxLPIFDNtI8AmiHXV/G7U9YCERGwTxtl6jv1hhu+5QRmz04N0bWfdXA0Y5DdQwb
Zfm00UhTVkYAyoPeKwZjTyv+x6A187+c/MsLYZ1AFFviTpmxuH97jx2ThifEAn0bFkZGeeDeFwqB
J4HuD4AdwnWfU1JYDNuPzaM+iXyXJtjqdWns/98/UQ9F2t++FeFwmVrwdgyGuGX//RISW005ZzGD
Pdpcx/wCQ3J4CQdr66bRY9Q2Yh/ZNuLcsrVBnesMVpOeIy6wUgJmvDtwYLMP1tyn/W3djAOW/aXs
7zZxlITrsPZeBFHHRCw8dnBxLkweByJnaobb2xbmowbvVRT1pzcin8QGbm+iwqufE7wZlVffFJNO
cEDl+V0tARqQxc61ElN5pbpDwLvs5FxB7ThXUCUhOmdh8TAjV4mt9CM0y+1o5c/9rB8hpQSvt4XZ
xh/CNNZ6QA1mtKF6HLs52RQOV6iuNJ4Id/7COyYJJm+SQ9nUC40bnHwUdHuZRh4iHh6Kuhd0Mw9z
FZL7wyqllrXrQydr009dsg7QUj+FBuLqTq/CtUe8yV0fICQBibWW0zzvxIzAlkyBj7Gys9vGubaG
PjwW5yjQslOedR+jEvGNK0EclkRaov15q512GUO4cAmS8tR5QP1VNL5WqLRQ1hvxQxNQ+bq968t6
JJYvoeE5CSqlXFVr5B79hi4nydPAtmVgzbuCsfWSlvLqgZMh9K445Xb3Ued2ibxoEP5kOd9uW11C
lA+7ghvTDameDXIH8Nj9gPW5VeOt8txqHTnIrwqdGHk11v4o0kNpVz3mk1xupsyattUkT3IKD5UW
Gh/1IOTaYgJwAxwK3UVH3IJuxiermgkPrRhO02ga/UKlpxZavk7uuZ5xgyj1ZDcQOTjS2nnWYqhB
cwHdInSILgrr9lsbtHYruisbXAG42HXwFyCcbxVg9agAuROqU8i6GZxp3eW49zJlnyObCjFy2DCF
XtXrximi+zns+4Nu36kOARLnAZaG3sPs21yngVytPLirqqZ5iWVz0SSa4zYI1a6Dho/bB06/bRq3
k6V7h+GrnYJPaCTkA09EH6Fkxl7fuxdaqQn5K3nrW177O5b0jScZ3GSadUI4qJs1k/e88M1itFd6
bvzy9NCQ5wX3N0EdBb4G/YsBfNYIyH/LlUNMiU+KPRVxEnq0EidyzXlgcIMTSeXSeyiCs5Xn2X2I
wmmtl+TUj2WTnd3J3GgdfYi5LqrNYMSvrRjCvSfn3ZyOEhFSoEg5abHNmCjHQUncqNj6kG443anv
krpvY3VayrupffcRvbvZS7eVZ58JqAcX1p4i9GYU14hh9MZCkFMgKCka61Ua2WPjMEVA24jtXnmf
npagrrCOpUMariLKceu4RoCJZUhpiyaPVpG8WmBlfTwXD7XLZz2bF5Tr9iLPkj9e4D3OZQ5adJyL
+6ZyTj1Sydqpp8cU/QILy1qj9HYeTJ31NhkJpOqBVLzRPBvtdDNNKYYFPBOCXHk/9cRvMrym1dTd
5AnCt6F12N3o9dITo2sH2tkaiY5oBY9Bxb9K4ZObqxIsoh+i+wuwSEGJNP1xnOunsFke1anJD7n5
SCDgA0r/W70KTGwJ5so1k2KVjNPr6BLNGthTR8QDAY/koJG+Tqplk380jdhmqddsu7l7oYfzlc11
+NRFRXps0+AF2NVZZImvauMjSEfoJ14TrYP6B1y9t+w+n/piQKNTt9bSjnLANI5yMZuMWTbtjM7C
AY7enOuQYgoSzg8J65ulmL/KZMiPeKxbqgHjJlaDtx2kIuoy73UiCaZ91nd7Y2zVTaEPLyJBUaRc
tOqJ/d2Zg/7sBrR3i5FUh4gp7kgO3i5hWrXCSCyOHQCGNYOGVWJixcg0erMw8zegSgkcak/9UGjH
THfNvUqZ2SRiWf0JFZMqjQ/paYcadaKWBYsixzW3uuJYT5prnsj0VUsU4BiU/733RelDo1KbyBGZ
8VGgd4ZlJLGNzzB3lEtsZHkOIynXcaXUxvTOxfjlKP0TH9xGlbr3kMXuVmreXThZp9l58CrnHEHG
9gfNm3dBVj/PGYVF0EzvZd8G65lMaryEEJe0PliZzYACpw93xkJZ7F3z6Jbuc+akma9GGDCZZ+Kc
UNbVqu0RMGFChhf49Nkyxm2iF+7OW1AtoU8X9UOrdMVmRWIYa4tk9A6TbinlVxMNy+uKyJ5rzDdS
v+56WQwni5LuPjVa/ZBSeioBPChPdpGXmgGOaEfwb06Er/SIN101nGWkp5eUVKIbO1QXw9bSi7V8
6LI73N7A0l0QAkVd/vXpoWWAZjkqO/z5i3qv1YxD+QY1NsJaUBz/+dq56MEYNAyiEPdWtnhu0VDd
eZMXP9Uu2Y+pPrxy0a4PegEpBOAiUOgxsMhoI5mRBV758+RgtpvksQ7iceN5ETO4cUPOEpLPIX4i
1wc+GNSSQzWK58A1zlU4NSsirsj1SmYyGOOnoA5cf4zcFHpcgX65fQlM9oN0TN6qLkDXSBKeOdTv
pkgfSwHswcLTtCKN6EJ0Jv3sDpaOXV/Mrpz2rf2tgvoFunXA6L/gfhFeE3r4aMLbtSrq44z7DTSA
TtW6dLoRiVLfl9lpLJjPM3Akc6+6b4tU36IZFcesRHln9eeoY0zZOckPalJvYzQFAb8/9GGIaktq
vhlXZ5RlMaiTv72oS9/qn1lNybYsmnQlKlHtkkwPaUpbv3BfMVClaovUkC6GTggNw4l1Zoh9uFA/
hjojf6R+77sypg4YP70e5g4F9G84EnoH2Oa769ClNeGwnqadDYR779UY0ax66AA3yYcUuepmqsmW
tzX9XGN1X1nA7nbFzIukkGbdZQrxedpdepk9hbUxw0Vtfp3GwYn0WZOYtm7jJF+rUmPmPxq8rq++
FxyAgKJuqzT9jF1sQt6U/cyAD9bamAYrpS+SiKSEFeVgRB0ThQhWr++teNFnNnm1afs7t9SgW6tP
L+qHTTJmoK/M7LujE4p3Xr3ATkluRzuF/OjGvpuV3+D11J1FmgYCOv4KPkiuBrI6hKFurUyydLYp
UZQKiK5bK2+XjcY1ag1zK4f2oTXH9tTV1PUs0BkPI57HNJFHYuqmkiCXWZ3zCNVipls0Z8Z8SRml
y7AgzBMSvShDYkn0iSduB2tiBuNmn03S+XHm3PeuzXP+J2JXzfWqHRg6zaHgwrTkRMtO/yB+DCUl
XUDkKPC5yvo4zM62MY3iYrb6jxZkPhuuhlFBFXdlOJCu11i30p3BhKjiZTYjxpKduNVG21e2F1wb
Ali54uwcuwj8QJmQQ81S4KMsbdzHtBUtc4BP59Iml2m9iR2hHhLsuehE7WofMvlgQF+lm9iObxJQ
1TvbLbfZMMGpQNPJzzm71ApduwkqQo75Ed5ifk5HuisihZTVSKDA4LJeM7QrRwKszOM8pjd1G5J7
NSEKHQi5lBrTpIx2aRWklyl2cQXGUJjz6l5UCbGpcb0auBZuYZkWRy8xvjCd4xIu+zPXzrMUbXyB
UgXzywvvokYjuLfVDqWV9r6uFT+RmFomsMT9WWNAgdPLTyPGGaFnz4pM6q05Gw7OjuKC4H5l2OiC
knZ4Kscl9NGCa1qBfvGR9hNc1h1kUZr34JmfaTcsEDuSrFCXnpSBOKXMNSDSpMGjroCC4lSFsYO9
w/JJ4DJVC+lP2gj+M4+8U1ueYD0CLWzFvLNQqnVPWog8Tldm8yC42I+WhZoi7m48Tjd24eJdTh7w
7tLdp1qxswQW56hRO2IUueEoOKTNKEwyNuNXhT72ErjTfiKfYuiRp8Q4p9OWnyopFl8JVwIu6BR7
1qGmTsXu67broMjwrUbHcG4BtJnWvda075DK1WiwRgSR0N0yzEvucEdxccdMZ2U2xkr+HWFGpEW1
G/awit7BWW/Gg9tDyU1G66fptfcmyeFNZXeoo6CX5lzWzFJW22QIfoEnsyiHxeSnjhoPmF+NOvdZ
fOZtEx8S/q0VTNjncWlLcI8BnOV8BEF2ThUHSt/B5kjLH6O5ZsHj6KScoGZMZGCynV3noFf4Blph
fHiLvF2Lq4VGMq0cDVAqt4ddZ6nnuGAgoEygqQgWdEIkrRlTOD2C53Y1hWfJ41WUB+mYL7SYto6z
vGcmO74dM/MJSc+ajJOBtZZUQJ49kudncHooCyYQ2f1bbJKmO7PRo8iG2KOJh2hwrl7jfhRNeDYq
cbXS9NaF+uk4xTlwvDtBNFMSVYcuMy+OBiLRNN6yNMSr5MG1lunLJM1DM1rX1gm6VaczxUxiLjrJ
dJgL6D461Hw86I/0tJINDNedltuPmoHPczJ4dTFmGYp2K44WBV53Lu3sES3/A4k4fiAJn/ZiKv2y
XOEWugsDtR/L+CNwqiv0ddQdDbDjmi8YYRnmvIyNxa3UWh6wNj20pKpE0t01TvYFv5gDr9+iKNFT
B5BzkjyMQWyvUytu1iMuhYBOuTGqSz7f2+QBtJnBQdfdaxKKUWKawBDbGz2aDomrYcJRhNdXXCWR
8e9nkJTyaCUCxYzoPjrbOYTe5KuilDst5TVo+GBWo9PtdTWK9Wh4m0DcVFVpbpJCu2WSL0MsmBVg
AKwTxK2EcbGtMlJauZ1tnBB3bW2U74GrwrVquCgO7t5gPr4ypB6vTQnYcJ7f0rQ8w/8j13TA5TQI
VBmKV5E8LGYV3XNpR3ylrT2uA09wayU422nxoMGG9lZJ6hA0N8ZbaUCwUzF5oYnlUsf0yNuwSkdl
QYudBxEdRo2kyG/a+CsnL2MYZ4HjQN0t7ywJR4GvOtfPUiBsrbYD5Lcb0JUCX0JXpZKdjppx0zv2
urSMY2SZxcb2mJ44EahmtGVb04GFRtmyqgFE1N34NcxAarm5ibYiEo3OxcLtrpCgHIqq+BjKAata
BAke36rJxJCLrfet9cNBG8gjkh3y+UGRSt3hs4WkSOhdxhigZ9Sdlu4r0oF+nRMqzqxv7+nlr95X
Lz3u2Q3EjGcSmX7nZHwpwU6F1GR+1GtfMokeotG46TL9kynYtBlD/PWor9bIZvtdPsuXMgf/bIRE
iQn9vVDio1KFx/UXlVvlYs0oXJDC9XQxHYSOIxSDcErvhDG+I/j9CdDKEmpuPo29fgykfs+YCaKe
/ZXlJVKduV2G9KjprIKgE5tZVvU9UFysvYHsY6skkNNyybNIp9uwmq92Xger0HkLAkOeYSKlhVVc
qgGEFkijuC3fEAVwAGvdtGGQcQwjkBlQSf06z3G1tE2xyQ5kqr4hV7IIylsHlpmglYRNMpYoFZwg
Y5oR5ofa1da2yXClTAMDlVy6oHXofwEZnKTxG9dVcbvwiYPMSa5VmAqkUTjnIte5JqyzJ6PBZTK3
sDZJ+XVk2TzZ/N+cmtMlT2X9hLbgmIrauJ8jSAGqxJWXWd5bXpfebeKl0RNvnksKeouFYfmtMRUK
rpiM8STy20ZMOSnx5SEehbeecjk/VRjlfQvFzSYSggPDGj5KK1ybsENa0+wwezlImmvHu1Cx3ViL
gc3sYns/GyJ/M9joZOmlL4Ey1CmZTBBjdkvyJH4jTcBPnCaT9HFklevA9cRTF8enOjLpKXjxq4D2
edcmdLi7rHxLdSPYVZOW+/1gFW8qde8ZwbmXsRQ7xkbtaSgmcqSW/1Uw2dxYMSk3aazNL57xGc6q
eCsaTmmgSSbs+QFqgSOHN5nEVwR5+mXW0uLOrlAf2LbRPdp5c0Q31kEs6dubuIf+PczWPh9Dcmta
0DOIJJAumPEFbfpVkx3Xjsl+DeLwaFi9vA6uHp7ieNoPHUe7QxprrLnNtWooS5xhwiennMUSBVXO
NLkGuBXNm6IksNROi31bU+F1XNhxRTZP/WR4D2zuXIJN+RmnnEZ/vpRBNZhuYPWeGc8w4aLxqU0L
7Cll8540qYF+RL+PkEDVczdtl8nddsBgfKgqDeuUaz4bZIudit6cOQqD+E0qO0RuolHpiSTeZzVl
eyVCdFPDxqHqPYExpNlqZGQRziBzRONUm0h9DRULfrJAnM5e+dzFCJTCUnzY7qJEcc1Ht8uiZYXc
zkncb1EdHYVqkhuiMqUPmICuMk2ayFyidJBWTVY3brN+PhJddEUARxB5Wv0awbQtPdFvSG+f+f7y
qyl1/G5Fzxgl/C1mTflG0vhOKNQZ0as+IqtKcKx1JveHxg4FwK3Cukm4StAi7HEdycnaTaWCmCoj
e0sr5pHub3076n13NfAjcY8sT1mDlrcYPjWmTVvA5qUg1AssA/1al9zl7uiMXJrDsL7YpdxrNp5b
w8M3jKB7LZI+vh27bt06ovCNiQS3NgN+7zb2wYu0H5yyXmwQHJHn9EcK1G92jAwACBP5rfgFGfgg
qxPWduo6xMMWkTuiki9jVMU7m+T4NNN1HuDp0E/5I/oQdCszMRDEZS8xTzgHI9CsG0wNJRW0uDS1
+xzG5Z1mDdra5Snc4vk6d6ExLo3PYAch7J178FvSzMNjn/dnM9ffo5qZeofRCHmPGaJYLGnAM0ZI
8ujYtrLhLb+S4bQWobJ3TmjEPp2jwa8ynYh2A0nNaATnsKDeKkZGCeEiljQHEHaJUuWpIRjKTUz4
7BkoGbS/bnuc6cQ5tcgP0Cdm6CW9yclH9xy+KLJUTpg0WwKetLwAAuFl4aEh7s2hUU6x4rwKLyZy
qNY4qMP01iqChESmPCTCuUZ3ride4tte96iJX3Kp0et6+z//TZm2WKTpTwPpdvYjV/FslWtGeUQc
FqHwAJ69G4z2bA4WP/og3ZeZ1R9nFXjM2ONxnRtxRl8ndRgABkd9bqYtHWDmRV5NnzOsDtyEzCPz
N+uoLR+QC/uxBV5Xg9lOIc/3hoCvPJbL//mP32rMD9CcI67NXLnvWBBaW0U7d5jOou1v2iHHAlsn
47qPCFhHS4F7WHJbH6fIr3Xkg1wTO0ZED3mRfOfDR84a2A+VmW67urkrCUFo9Ljd6zquveQ7LSgx
ZFZUd0FQ89oLdC1T2H322Uy8Uus8B/lw7We46iQcMEqymLnrDn0ET8/L3dQ1b8W1z8raF8x619Mw
bDAHKT9PNCbwJXtpq4D5FDESB2s6MNtpV10zvYQJatw8NBAzj905br5Nw30it5DpwCIzQLlQj/WW
e/CTlxY/ubS4iM/TR+tByE6M6gFpob0yi+ZIh4fiYcy5bJfOEv0sFLpWgTI3QkkRdDVb7Mi1dQBr
7s3eqU7eprmdMe0lL22AaIbgrN/ehEtDe3jlhtmPjUC2khbV1wIHCTXq4qDv906vLzLACs5p03ob
ixDyrICeQ+7ibdoB0Bpr88BkhoznKEz2XiSwjI+G4WfVNBGU0xTbIWp49KZ8B8f1cdZtVJuTttIm
QM0yXFjikhlAZY0/Xd+HJ04jb7FHVk6cPyiRfpRT8mjqxcmeTfO0qJlhaiZnC8SzRwe01QO/GVEw
MiPzVr0DpakMFUJzKOO+hRdgkbegtYf+Z3SaA94XsX834Za/K8H7PozMGWfDI9FpAf3Uy+3Yblyu
zamGwMWoBd1Oex1jqt6OXqlWTB0PMpF7zInlZkY+5ZvtZF1czjkmAdTqne3XuD99J3d/iv4SD1q+
i8u69pt+xVy/8gEOPUXsLj6OVhRmR3Mi59nuyXNDtNSCLhi4YinyLh/nOAJckEEPjhh/pjS7W2Fz
pnZkyMFSRsgPCF0s0v5sGdObEXkW6TXVF0uxe/GgRq9GK3sgllZz3u3gFt11uKn/oDInIDppVryw
9r08fzUqPdjQrsOOGZbTnSXvHBQsSxouHlPMW4nd7Zx6+M0Wt42Lfjicu2gdpso5VrSVUmgL27y3
1sGQ1mvpRcW2RdS4jzrtPajZzNuC3pCjCmRbY5U91kWLoUya1zdsFQGAWgYqNjPnLJn9oij3ApZq
HffGlv0LFwsC342FNIlCK3kKqHzXTcGsJWj5UJs91818+J095IixYtNLg51JpvluKkb2sj+fa/uw
xEo7j4faPKvZW9Q+y6fq5cOfX8VNRudricyTtG7+fF4r++L4n7/lUGOiSg9mFUBFOqp80fD/+eWf
L0QEX9FBt4eNy2Twrz/5xy8L7M+ujONdWma8x1GC2K0cjPz451ds1x92k5zhd+u70pzJF9WK/TSj
LO0J6Lhts4GmNBZgnUaP79qLLJfLg8orw9eGZqBNmZ4MO4IOHQxQPmrt0x1s7vyENuOmAH/lEiOu
u86l00o/U8F9LuXk19icgCvNP4pU8KprUx6lhQ/YSkzqhcW3Eon1oIOakPE9ylF3q1kdR5KLqEzn
2sgxRoSQwaPSW053dqssPnSV8ZohbrgxA/2H5BxO8daNt5pn/JikL2/zGmqJ0JoDGScxC/DeGkRz
M+APQTdK8EXVj35v8IrmSjtgmhLrzNLpS6MjlOn41OB7cgdsc4RxsOjonzB/Rb8WWD9u0QVI6oW3
MfPM28Saip9MkpK0oPrwhL2n1As2Mw0mT2bDiRP93uxQarEuN2LWBTz5+uRFFqPoKsDcxQkkqkUa
Pjv0TpyuX/Xwfn1ubUz1uDuukEU2UEKgLwZO9O3peu2r6abk2nSa2vELQdByBSw+vYJliyLmEtdi
ZL/obayNL2lqHFtl8a/2AaR/IvV2aGwevYaMATzymBwCKilIs9meiHBCHKN1OWxtcPHQHYAa/lmx
yhz/Wrv8XcIqC99elv8/lvqyiP9zhc8eICxXp2WxLGkTugHuk+VL/nzQrD5YDzTSuKrNHiIIY3rI
pb43El1tG5Xt6XNg0puw35uGvWEEEm8QorWbZuLZmwLKJLK1qtvQIpSgm+cb4DV3eht8NBqyVUGw
/QrkJY0VWyc8Hky6Idi83HLgqaCxcydT+NoTDYqtHc1yJbXpG+dhfztKm+FQX/02WA4BJaI/T1bo
JQpa5VT1k+tbFpsqjgXq2hj1n1TW85/Qs7IwpZ8VxlfVYBwoRPU1RjYKOEQCyDWC/TCxFkH43XYM
mtZ13lzazsbolQG0NHNF4lI9PBNb4K3GjB/3NNjlJoV0taElQadAQxuaVfO9JgyxbvQZ3l7cXpwe
WMAnzb7MN7XOZrS1twfDZpCBq8Wuu0PGZoz+VMlV+B55RYUvwQO/2aEEx0q4NppBbRDyiRpMR5SN
R/BdIufWwxN1HeSoHQMGYrhKAGh6WfQsrDlcJQPKHLw+izKGcS0W5yetAPWgItgk+iB5OsKkJFFJ
rlstdzehYYCimQmoQ/DB4As3bJV2fhUNN2oyguc8POQ7E2ntqvRGAfaNCzZzwLhZ2T1xKcxZ87XO
TySiSKYnSInmFT8Zp8eKY/qZvVkem5JpL8rsi9tnoEHHxC9o9/pWlTvrvujPDGXxIpbIJOZ51NZ6
BGHXrATTm9hkaAN4NDSZjpWSE5vjMo8gb4+E2TOGk9PIj1WNjPz7gzbTlMC1R/hE4NDSVtaaMXG/
rQK8kLGdE9aVmnsRQ4+Bp37DrvrdDgGT3TB5jTV99Gf3nbqPIAu1kYPjMbsInmltVH7U0AtqHKD3
JQvBt1T0lIAToUkwONusTRMfVxFBrfA6KW5hdeavZhqigyWoJiiHG61T7tEr4ToPATS7EN4yzFR2
8NKK930BZj5tCZYxgI5O8fQdZJ3xI6I3q1tUobqsDwk5BzO1QWwkbE1BCi5KFKeJ2jOAqr7DZQBD
1fZKwDUw+uqa2fVsz2/MMrJ7LE14dmV+1CNLYbBsT6qNhkNGHyPvgx9H5ryVxsVW5uMYTUyv6NS0
ruGtB2NmMMj7Kx36jjxvj0LQi83wBzTcDvIAKIZEPIT6DfTPxAHRVDt2PkEtyXQ1i0OEy50LyKgw
clys+Nli7mwrGCwP2bJWdZeet5qvHIoUSslIoGnmCeYp50Ezb2z6Kgcjz2inTDEzIs97ligirIFn
shbzQ1PPJ4UXayhAQQYLHYmV7YeiTTcm8lgeXnMrEM2suDClFLrGVubXxDYyv4kDVsxEw78q+bmZ
FoLi6ARtBTx+hUCWGe4KCiGSgjbymOTDMqHUqpISMwy55bCFXqVrDntnQrEXmlgisxHruMb/Nert
eJlxTvbgOqfJtm8jHUugMbs8kI3ZkE0hf0v9lWCiEJg4d0jTUqvM5mZmeDwPGXSktdaC/sVPkKVz
vGHtEWde84jUVQ2M07b6tZkCC4xjLaX5pE/Yi/vpBG+ITMF4fPPsTLAENNyDY5eux5Zw8nqGR+uo
oVvhmz4loGtrBKXEZCmUKEiTWrP6BHofV/qHns1YxtQT9kDa/9gRNyWdFFJyaGtHUpBzPF0nJzyo
muakE7v1no3Q8pOI7LIG7VObxhVkx6jcZOwl0mk2sfCCzTT19ZrhszyApovWUxRjIJmNPSZ+scQC
oZsMmO25Kl+NQfsqh3hGYqUK8m8UKM863rvS+cYyzfwMYGjwlYCE22Y6UlHp/TRlpW91E2lWUJ+c
xmKFOiSQtU51Sh0azRESvKlGWt73ZJ6MFjM6RTHUjsjFsI4cMTYotO/DiYAsxEgQTYUdD/s5TS8I
X2nJGC6dFdoVc/1mo8gxO+8Tx/SKgBt9x5jIQPJGclK01BJBTHY9tp1J66+jiwqKdxD5PxKkUCSL
djWiZxCoXdPqG54TjOe2I3iiTG0du65gHA5VZRB00gf3o05H84R9h/dY0qFgd7Q412mpkaaZNYfe
i3ZNNRt0hXIMF4o4Xtx+W7e2Oh9Sg+CNH9nHOeJbhnnGggKIyJ9nkEG9xZ0xUAXoV+bdDUI8hh5J
f2il/UtAhHEcnW1uc873xh1p77R1GCfv7OXrWYfHKdDBL0cGAIr+3bDj+97Ef+7GTy1PG3bQBiJL
meCbc1GZwYcmhoLR7Nqo4IKGUzcyR9AJaLGNqzLpl7EAfSubH+YWdVdtFXgz60LueFof87E/GU6Z
MdO2sZgUp4i4EFz9jH4Lnjj0UGTuVAHGcqiamwEZK4O/ZMuB8mhVnraLynDNXIDbQMVB5Y7RZapb
dPzBuJ2JpiVqS9/HfVz4lYQbp/4PR+ex3LqxRdEvQhVyA1PmHESRojhBXSXk0MjA13vBk1d+tkvW
JYHuc3bElhjo2kdf8s4HakRPtq0d6qEDP/PTZ6OG2gFB2rnRfG/FDzLmSeLdyy5DokIaKl1iB6D3
ZKnQcLKY7tTGhqnusN2PomAlBA6ao+Lgr0qCVZvwoy8wPY+OcgTM2o9dtm7CiFBvfwjmLRvvQh2o
RatKfyIV0TvXKTlIY7nE5tld6zbdaD7akJHYs8b9X/ZzkEMsFpHFBaIky8hI730hF4L+WcsEFVJk
Dq7lfzR6w2Egpkox0+RsspMfhpnorY2p+9KjPluUDnYH3VEeldaKeSZcbZmKLlwYw0cslH0ZV3PP
46IrwvdyiuPKnRTzWPTekXZRZhwS99Z0JhNHhE1PceSaMuejx3/L5gqtMpNrlRcu7otmJhiVAte8
p5q/YADz5oWfrpLGqk/4+0BSNJPFIc9uhqifuf1etd5XGjfNpjQU8rJQkoIJ1cBVu6Ba6BiEh0Bb
Qo6MZvLoS7XdE+qxHQgZ1j3sJr0cejyPKIiSEco2j5HrWtVGN+pum1UhejeLah5VDoSVQc2Bufyo
JnXFnezPeafrKzftHADKAEQlr39ii/Tw0Sn2RqIT52TXp2JkIJOA4ZS62/NI6pe07dQ5hjj0oKR/
xEvHNTXUEzTPKxwEemlFK0SmvGqto81iDkOUXhh7e61bcCKyRSvixga7gj64Fqnjn2QPE6lCS6np
r5f13g7l4HQTooyoYgdNg+JiJaUvBgxWijlxirtSenx3IYto9m7rebQUbhHwP8pZAXYGD6d9RTPL
jRaMVy+pYcWVa9sIVI4dEJxJ+k3cLzKnWGtlj8gxxG4LFozaNkUZrQULQRwISSG7GJ/aTOsa8qfH
YEVeD3NNjluYM3w21ppJZIO+HXHE9314T1TI/zq7tlFz8xvx4CeaC08CPfQgMNLOWEv8NN32Patr
E43vZUoiDmWWO22Ve0m2LusaEnQCYzqQbMSPy7qkRaIq8J/JuiTDOrkqnUOcp/k0hbfrI/fP9ePX
lNhIZ4THeYB1Pj5bBRcVIPB73fg/cUyrqYFoRvW7pwzclPR0FQBkKs+i6NNAxT9wkjo1DCSSmFUZ
RyeGw3yF5gHAX2zdpD/qkdz0w35McE2oNpsN4+mmaAnWj8w/tZy+pMRqN7S/8rijYVkFsmBYxK9m
elvoLuIGyHmUBtIdV/6VbsfV0ckvLei/bOmuY3VodkINPnvkebzp1Ecq6A1KcFJiVwj248dtbEEl
pz1oJ8RxezjGdq0FnKqhB6FTLYuaOcd3Dexx0XR+lwvF624B4QQUYTam96/uEUKyqOlLe4oeDCnK
cXPfmbUuKjTC2Y+KXv0DiJ7DOf3Zg6dtKwec5x1Wj5iA8dvxKGcrm3c2OUKJ2xzrc7/T2TZXpK2+
0LryBwxxhkVFma448ym9C37gtE5drNOd14KEFhvf8P41OTEoQ0tCiV2RvB4PJPnFDh9b+cG+L2ek
2RB6yRg6N+1dMjjo1iWMRbQpRUmij0sQNxCa7aJ7wM68k5ZGX41dAMPJTVyEL54WdZsVUvBaI+rw
BrRNsX6bHhQs7ZfASaw5URaTKcv+JVldDO29803EbvD7GPsedooq1PNI4xAn2UmUsXHyrhZwG6Vk
fnFzDHPRpFkGU61AYI2Av9EXWGJIOS/yFIqDiiDYkegVQAHPq7qjMbFb9yFDWC34fRCc/Xrjwaj7
z1yFOTMKVi1HxRMws4V77KbBg5mS6/gv1RA01Q60Dwq9Axr3jeqwGoxGskPwtq1NwlFiMAVZFm+D
W2+GKthO/zBsyYlT7qQPAIhSGaYG4s8YyBqRAab2ngnUV+U45c5AIpMUL6thXfZcjCbBhiaXo9vm
W+nCeHoqBVPErwMH/6puiHQpkJdB5uzZ5oXU7K+mSQRfe4Q4nER8X4/aeW1qxzqD3RTSf4vNp+UD
mXr9LU2870w2Dj5FEOhu8O8Z6ii3j590WzCnB/E67bH662R1D2P7OxbjMyUmaUkNoLNmykPpOJnv
JLxzSY+Eo+8HKNi13qYvp692IjCocPOKbYoLCoET9RHaiMKhEA/HaEdCguzfECNzNChf05FF6t8O
NeE6jVBLK8F4MzDESOKGyOjg12iU36ju0VGr1xpKi+RBfeORXuv7mTsZeU6dsB2w7Phud3gew/zH
qciXNTuApLQRbKZTIS59fk1/5oU76e0bWwBfbqmZwOrmt++QRqM55ZJCjVOjlXNTY/JKA4roukD9
NqZB2NGZUYhcNIbvqDeNJV1Gt9rFkRJShuRGXMhCIXa0cKHuXeCJhNW6yz+0cSQmsaHMpyFpOXZZ
aKfRUmkvBNicyNtiymdphVEo+QEmKWR+9NaRLKgR2ID+pfbMczlY2SJNerQC1BLOM+8V6PkLHAe9
ZDFJLwrSQm0MEEPZPDyNg6JJYaK1YCfMn0whIiyvuO1pujbPwC8LEZXfrjo88a3yjNjebXpOzAbm
nO2GBgAqzfRIperbQQauGecOujHIK96ahrRjkTEyGZ2/cOIuXfIHpzTUzpS1MGyYcHM5vSCjHcl5
ZWrXIUx5KYF9aafjefJ+xtZjN2swCRD4gKbVn5nOtGGf2A0OYWCuDWmtUQ0Ql+KMN6900iU87KJB
IxY6K6KDD0EycGbaGWyrh/my7hNoRAfJGWcyCG3HBJZtQmHcqKHfKykCZCWgXFDfVX2+RZQAws3v
7QTuOlCVI5TmVNeZ37UUHCcXydr3kc0NaEV598EF0/wHI/U2TTryk6gts8VN9PJIb9OZU4WkYMpf
bXIkhUaymZLUW+pLV1YLO22F48UwAmSwJes/vat3i/XZaOO3FEo6H6tdYBHI5PUlpWfZVqMuhAzj
PdrDUzgAQFcafuRQG5duzDwVZdV6Ojw1Pf34/0MsVdK88nw8jIW5JD9jX3RMvVler0TcY0GigMOX
p1iOj0wYVy/qbh2x8kXcrxwl4AenGmtowH/Gjl+Zm7/48De1TuxJjjfZyy1Uwr73rSfxzjHLBXGd
O+zmzUpY2tHnpKP1s18HYlOZJLhmwwsd/cSnXVJRHxD20QaDCClfhr5zwl32rYhjmhgnJJ0eLdrF
hgi5XTFyyIQDnVa9rwKYF/vpG9HNFFFZzbU6kS5hly8L1GMzUjRWfp4s7Kp7uEP2w2u3FUqwxOT1
cNPhN/J4YjViq7PEwiZuf1IJyiPXJg8/ilBGS+80gioYvfI52MYkKlHPJMOcowFnTRwbBwJH3oqk
fxgWX7W0zG0sIOTGylPmjudeaifDMZZpO9MyN27jPpr8b4jgTVkHwUW4U1hceE96JG1w4ZnaHvTp
srLDHK8SaKGrFzco4a8siZah4E8yAspY0l2OiXbHtUfMWtu9kSwRz210+MgxiMkGIyBLiUN6HMU/
o2Es1PWXFjeUDGbdUzgVoaVm+6LNc+9K+8Aq+KFl2jOSv6ai2EtXQQlMwF9C3uLJzIuNMR8wskRU
Z1Bzex5qqoHq0SFilBi4qMe2YYYyX6pCZMy14hJqyEOE2BJEwB9CR4Zaf+Tj8KuSaTpprnlHQXt5
LWITnWFOh26Dgyat6Out6SqaCpvDbthjQ9smvr2QrvGeuf1C1XeWKrFBqUy3cDVj8YeG5G6bLX2Y
JCWC/fRQuLXy25rKVWb1D8paisQVCquL/J+lI+QYuNG04FUanrmUc6dKX4OGpT2nxmQoSDHo4u2g
0mvbF85RtYkUZ+6qqmEfWRouidxbkKZH6d3oPsqMj7UPQRdEuCFalwzUZ+9rXM1JsI3xl9KQdglq
/ycV/nZAhkvEJdb8ODoPHbhO3mO0b4xF5WWs2bbKnBJ8mRFVzT3+w1GNUZA52b7pwJy8gcYOx98p
rnzBEJMSrzHFq886goA0h/gB2oFwNuZY0Fs8YrXrVEuCB3S9PWURwJrXMdDrUM7qjsGhmnWosTZD
W82EkPdStuW25eSAhdg2XfYyNcTcXQw3YAn9QWmvT/0LDG4Taxg4GvveQla5vspTOqBW1NTmQCHN
KrFBBoCCPuxgSsZWolWXRQQZK3fHBX7MZQ2K9yeiKW0hG4F2rGNbmJeUemnwEH6rLHEgKhJ6HINL
ZgeMgGSekF8WGc1n4B9MXLEn4mnPGVdugrW3cP2vNrbfa0N7jHG6m6JurbrRCLbgrxzkVQypxinC
k+WG+r4eSJQWPcxaCMCDc5CSSnSbuQTvJbi7W1KIR1p9vIvjvSoFuQukMyPaLQEmJRhHOQB3Opmg
m4j9itKuesmm+OYLPh8wzZdak/k+Ws2TbWcT2GEwD+nBDEaJZQ45OBt2b2fbGnIi1l4pTM7Scusb
8cJLwiuWY8su3Aoda6D9QJ2x1WtqgIOxe+UUPu3jep4X1dNnH+ZSWvqt/mZE2VXgCEVCZ0KFD3cj
Sz+b3LwZxBHMg/DBPJBDGjaPlIdlFgS3Igkp0Up2eagePMTYPR+kahqEZVRPq41iaC34WfmT2Ppz
mmDKsEYz17fVyrTaj8nL4U2fsYlyCQWhSWe79bC74FUY7iJui31hjcrS79NtE9WHou0+wiHly3Y0
fnJhbWLL/+dYR4glDhUsPkLLvvIifDoB6VESJIiwZyoSCmutmOIM2sca7kqYX+3mO+RwKayfVpnv
O+0LdTXuvWOKWDMNhjPGRdT9rVKt25pEci/mhSXmFIUPlYfJzci7s9Z6qEJAOIXVgYr6ETJ0sTX6
bt+V6YtqgFpXjiX8oIggXZNX2fjIVrU3K267dZlCGo8UTNmGTVBd/aPm48Nu7Itj15c0KV9OW18E
RcbCFs4SkRaCXn3YeDG+fLoKI2QYvrxniY+dRVOOfL3Mb2q0UMEJ1xDF2KaBGxIn492dqqAQ4UBB
yC+wR1q91Qfwa0q6Bt8G5bNYPvBizV9uN8iFGQ+fOX2JKy+PKLmG0cTW8AGWkWEyAm5WkZsXIjXJ
98TrClAik1vM3EICHGqeGAyG/5QSgchYUz0npqwLMyvXpfb06LVY2PQIeB6Rd5XMVpmFOA3T2Uyz
jsaY360RAZxdhnelZrOQ5YBEFWwz5fGwlHGl6MmUhYX1KAcqc5T4Ai3wUwHvoLSaKu/cW69j/0bK
x5KSNCf12g8Fdc1KiakWfZ+M/XvoeG92peh7FWByptD6yKd0CgAfC0nNk6tgGWMWI9XB3bXc1EX8
aCzxMrGszCRpDbM4owQjsMhkzCVIB/8ugF5CiidzQmgP23LU3vswuyZ0LgeU1ANjNQkpBjg8c7nC
eZFvpxsnMsmTs7OHYYz6xlQZRyldpaWScmjz4dY4sL3OeE+RROLMLV+SDTYaarl1afOiTfBDqPXZ
NijZdljTggrHYNQa1gylhwesHx9MPYZXzxfRWGw0+u7iokGeafNSBjWBkoNDXL+o+38OHKsfu8Xc
rOXB1tI/rt6112nHEhr9aBT9BRT2FLecRdgMX+WIftqolK3bD/N2BFdT7YGdLV3oIVG+Q0/7KLOo
Og6PTltT3ogETFZI0GV7GZ2R8YBdEVQAudZMbxaeg2lK3Q2F3GSkN/FGcyyjjC9K/RACpUZZ687J
jd0Yeb+zlXBVldZtHLR7Sh5sGI+TZcVB/1Dh6Iwinko7DFep7d5R2BypT3zrYsSt5nxaoltH+Whr
iEpruo+Qt4NQ6jHdHz5Us2nsuzhbYQM4M6dyd324jdFvQiXdZkBQvAiLxIzPVWA8ONtZxJp4hoZp
L5pwWykBeG11MJQQIjcmWNAWD6krsBzDcOhH9DQ8vQPtT24D14L+TM4KozvXIkEbGcqtLokLSzDK
Z+bOnGKFDTq1OOK6nyFrfwJsMhZs9IyUN8Ll7BFqHmUzpeWCmkAMl0HU7Dr89zmS5bIAcs9cpFZJ
MPBMDfonb+nvGEl6rsxkJ1LSVJUx/HVT/Pu+USqgf8TA59l3WfEtjthti0Zp90oNe6joFP55nbzb
RNo1MqjnrosLo2+gWSosBgzo5Z1GopIFAWYlJJkd+de/RPoXg5CAhR0pRydOm02qBguLvEM90bDV
/qtseVCc8oyq6xznLqlpNgoy38fy7KuwOyCOD7Js90Qg3/WeG9oDRsi7cF0iA/EHbRlo8V2Y47Gk
w2uWtkq4TDW0Jym2Q27pYUzqpYrCCU7onHN2oVRnH466e0G0PmHyFx1hMGbfr7rINgpxbcskMT7i
qDyAq82kGO8jmB4LHUSOQIJnS6cjrdY5eXb7bMdmY6nWaSgikvWpixcIoueu5W1o2aEfcUy3RX0V
Tr5BY7BWRYHIlHiloPc+8qzETqas4d9nRkrxnlPVH0T20Q8BL4PWYTwjwaevIkZy6QD6KwGNe2X9
qkwVfAu3l2v2NAaoCrO1gSDBkxpjjn1rqJur3ODoh+xB6titUiFOgYjPWkIxkIcf2NF5b5NiV2AG
GDQFQ1BFu2CM02VyESvMluXAgoKiB4zHOI6ZoHI+R2bWsfu2TgvKFW5YgQ6ksOIpJ8VY+O2CR86l
tI8ob5vF0PGTrdFg6O4xVmP0sTxxaWL3M2KUo2673g/I34dk3OQKkpqefrjeU8kjrApqn+2LGuef
+tjqc/hYoBo7rzYiH3EyYp4EzdC+kozSgVxMOCHr6spRgzczUbO11ufJqgWcTnB8bFAnrYqx2SU/
vGhvqcoTUqKdnetedAd/Ubd69EPqpQT6tPiO04EiGb7FZmz9bUDcLF4Oxto4eSI2cWeCOCm2h0jb
aKq2IlSPSPO66QgPzVBst3+9ixBZR+mGcu4zCBRxyKxt1PYt3fFJtsA4bRoqImC5LAPusciCy8Vd
AYYtwA6sMSlWntXvlZAnLDQsdF7tuE+GHCtn5+G3OKtYJsouBVvpuHMTcmyXHmqOuTboT5Nm6oXD
ftvr0+1WByviqsh/UgzOG5vDldlei9D2F/m96LKdP+xEXjTLHDdPolbDRrHjqbWde7sQpYeWCvBI
cTCc24jXTT/EGJZxgn0Hta5dhsF+R+QVLOLJqtvkfDaWvnG77ljyxGSK8akY6iWya3KAiPQIqbmd
JaVLN6NdwZkmX7aJtCmRQiywilv53s2mRjw7dteoij8THbtNR86syraIgwtUxRNHvdMwKLIh6lQR
Jh0lUXkX0AvUkYuNMHHlwd6saLNpQnxXOtlgfrxmteQl8e1+XhjOyiAweUYMLrYvJ371DrIHvIgL
P0/lIYmybVKU7wGilNZ9d1NN0DCYVXyOcxt36VxDzK5aCYzTNFMz5KOtkS/4rkOigek5FvdyOUIO
SPyd81br3zwDAiKtja/et4MdDeKExYUrT/OIZxiITA67/YCyDcyMlU0tp45tpq8Js25JzSFgqVw2
enxXqRNnT+D/YbwntyGLgstQFhfZqOpNdbuGgIxSnRcNwLJpEPamQt8fcTkvC8PIz5PMdKakqvJZ
j5jKjSjJjlR7OW+ODN4ZEjhtUzM4l8RALkxTL1BMtvo9Vs+xoRNzGuKwCOP2kOr5uhxcmBue+yAK
vrJOp6vL1erFaAl11z0sy20+y04ptnFKs1DQgKEaefoysobk/UG+Y/UwqddFjupSpvlSWEvpnqpn
ZdZX2yHpylPQcAOlZe98shdRD96Y+rGFjlsjucClZFtPVQm6V+dGOApzhWw5Ecq9rZPibTnZe2K2
+Qs1Sbtwak3ZjVZe3D1X3dajXEWNnj+osyF5vOVXHJKArAY+xRQpkYNE5yWEE63hULDwT59krL5M
nawbjbiVbaqm5E13zk7ahfeZJvq+r+3uHbWxsk9VMB7Rd8XDtyRB9jU5pVRnEY5eQfH20lgYRn+S
LtQq+gjElcpnqdoUokvvOhRgfG7K/jz0W2e4kqfg4gYn6hQZHgC9At3VkBeu69rVVMNF2p3tBD7e
ihtsrQ3qETN8NpUdbfrRJ7AXuZvldrOxt4/ZpOquRfBWUQRPFn0HoChNsGjCCUOokRKhGx1m6tMt
2QhdVBFl9Gr9lArXun8xS21LJAURr0eEvRIzLYveGKzNwLgPrtFyy2rXKE5nFkPVzsvGE9C8Mlgl
YIH7SSjPSuIRZbaBDzQ3Jd4h/pzwAQFP/Kx3Rl4a1KRqcE0abkByyIEVuvzi6hHxMAX+HgXZp2v/
ayP7xnBGrP70N3DFJ5gqrMlr1m6JAhPsceho0FQggsnKpdF/96Hm8DG04Twfx8tYMYIOMC4oBXDJ
exugymdltXLnON5Fa1LUdKp2dsyO2lWkp4NmEBeTyEsmEZpRKURJUhDOJpK0Dkl6Uj8iwotHwlqt
AORfxyFiuipTBBQnYGSiYZmL7SshsunKNd4iHPK8ky6r6rqPlGWo8K3oJfo6y+DBC+M/C0ioQhY0
l7L7CfHH51aozxBZpgvfALi1C4sccS73oqAYoXZsrmFCW3q9A2BwU0onamtWVuR7j00ckdDpkuo6
gE+WAwMKKBYNEAOpvz40NfwOy1TfLGMH46BVAFKGTKBaFm307MvO+pb04qafEaoLr9Cy55jFUSr9
Cd4Pttz4JQISe2v20BS2xiTUhpXd0BSaVU+PZmo17dWlXqgI9BwVRX5PyWp6RTBmLvTG0teSZRNZ
JeY4pC5Jhj6HCDUEwdjHRb1SaRvLOnIjO0uuaj/8AXMNOesRTFl5SQEYlg87QRlJCu0DsOTpyeGC
1wKimze4RthoAdYZ/U2pJ61Etkkd89GjYlz4fba0tYdQ8t9xbJW5UTcr/my5p+PW0K2jXvb4TeM9
QkOa8OrcnAl3peb1V4nnaFNo4opO3Nhqh6zS3ltifUlUUh7I7xJfXjPyHi5xS+poJ9FLgPBL/6/x
9G8n5JPU2wqTbXehKnzpM0cvSUJgYSalKwZI01EPBaRJAHlMxgu6a/mtJLLO3hrfjRoRmJgaJQzp
bdOq2mQu66MdIrGrQnwYbKA5nYIzrvMNb/9vBtBtAM/CBp0yV74ncL9wVUW1yA0T4XxUvyFe5Buo
Sw91ZnVTKpf8HFQA9f+pSDGWg8gOZ7Qun7xAWouxIS6YqZGQynvcOjh1yEjblsVW7638BLZmxl46
57C5KpQDEr1dfSaKtjHL6iczo5uF3HsS7QI6FNEXyTuHdtx4xk9Hf9osa1QXMZ119XxTEC5LzbaZ
fLZYtGl65vwjiiQoyEyblJa2QpqOEbcCE/wfXYC7vi7VVdDg0PJQcJsD41Mcsha1pfvdYP7we1qw
Q0f8GKTc0y9Qz1TIa7NBaRddHe6HmcE77ZA3PeksWcESkt/5cetI917jvaXqvTLkvkAEQU4nqiKl
WIZ9gGow2wYtBeN52JHRXlNX5tWoZqUkPbvWs3mmFw/TNh9po2Pe93+Bux622t9AUnHAjdpBa3Hm
oDHmaJfNrDIwooNzJoDps6pUISP/Btoz89DD2gKtVZBoB02W/dTgK5YVLZpa9jTvZtqqqW/EOzA3
GkAokd6fbaxxlnFET0qcNr06M7x6kBBISCyibQekRETof4apU66dyHv3XHfXd95zcIxrp2vv1tjt
aCXqeVV5AKPqQyst3L6R/IGTZX2ssmJWLLshB4GBOtqUOvsSveJIAr/bnMerJQa1DOYV7dkcL9Nd
5co5TrNfZH6cCOZ4iwaUvbGu7g0SY9ADKZjYiMPJUwx2ZfoMeh+SxRq/zbax0b8TUmiLf+LVRJyh
TW4d0dl/O8EpteEn+X66Gc+DfLa+DBfFwOGkyk2quFgkXWCGtmeUbnMUfRCvYqxOXRcfs6pewmJh
PJJo78YGRy4UFtCzt1C7Yy8nR61DNlUfY0AwJvVk3PFvlx3SjXLMXlV7xL//p5j9p6+sCNvY8Y92
gSvXulWSpGUR8x51/TWkrAxF88u12R2jJSF9/DfIkCIeI76ZWiE22hA8ucOODDubKMro/m5RkBKe
K3XjX+cTbKRGuLucAuWIm6GPjUjSKijUJQ0T2SWwM/3uQ7klj+0At3jAwb0k2mOBLzEglgORgAyT
J2IIbcEvLLg4tw6qKmoWqcAw3nJgyjlCpQ1g7S/gvGMZA+9cHG5i46YQzAjcHeFlTeujGdPUkuHi
r0YE9EPuLrL8IybQOFWo3zMDcTVqiD8yNIAfymTTw+OtO6u+Zf8blWI8CBUFsxazzxCHRPX2kI+W
695JS/moirLc4X/l5kQa7lN9yhIILMSAuKQp5B4H/Vs0pu+wK3OjS9ds2TUU/zMbGK5qncvU8Ur0
4wZVNih2wpxsCI2UtFEJCA1QOgQJuNHLLQHF27pN144KJ1wRdK96lEbyzM7JvVG3yLS3DCMoWS7x
yIriRPlZ8j7GpCjBGJ4amxDm/t8g1EcbVrgVSPQ7lUO1t1oxnjGMPWik+aeK8ivWOeA9rVC2XP3K
oluVpXv20uFQcydi5+pPfLobu25uoRbs0R5jvWNnNkz9USW4NZJvt1xRS7avGpI8Ro1PJaJvSmjF
OQ8ye5HQYrroRuztfSlYZys+mKoCtq+2vZe8BGJlr6s2Pun5vU2X99AniF6C+xjaV0aayUNKptDT
jQqPpM2+WmoELvUedaiNFu6iljDVsdqWwC+mg291LFhwUXrUiDLWKfFmodWxL1Q7qTn+wqZRYymh
NhtaW6zii13sUgSY7ibLy1INu0UBGhvlSfsiSglAuWFIsceVSLJobWnDJuvCZdmi3E4d3LJYSLMZ
48yD/GPmuhJ/OTqTCEqPmzaea2b2o+XOLXPBFwfMGQMz1BxVVc3IMMcFvPfRdRa1+UDqd6d9wJ9n
lf6tIZPVk/CnYgSonfpiONEZQfY6t1OGZASeUMsH/EM3qk+xDQZby/CvtoHEStW56ol3PpLEdxqp
Ac7iSF97g1jbGiOoOxAbiHV0KZy9Mka0xetPJ+Xfas0L0j4xy5Nu2+qYitGZLrCtvQ169yXN+pYD
UHQVeIab8OYbBMb59KKQWsa8wtNRIXQamOUqxVsqysisPloQWXq1Cz37mwSfc5ygU3cGBBxkPhRm
y11fLMdRojPJr67AHtXpzFrTmNIawLOezywirOhM7u+BSDGsIprDC2/dVbe8pPW41Qf37mdKjme7
2Mdl+cV4PIuL+llGKVMltrQePT3NnZk+cjcZrjOHNbu03UBcto3/LUhD/P2eshk7vMw64awmH6mn
HZFK6XNrtA9+pFy7MEPQQRFX4IuT4SecCWlOt3yz6pB8GDq8grCV55hcxZA8ZIjGSNJQSyFAhjOJ
UbAzL5a609U/F1sfHCovGO49wUSsdoKZPHmTSrWqKrRQduzPSX19g/4m8CRgn8zaIMGOtgjzcytI
OkJTQCqAXxczfSQJaGAS8yrnSLpbPk9RfORUbhtt/kMJ3MvVtF9t1iC54fKIzgkq6A7r2MwBwp4b
iujQ5ecbDSl2psRfPmgimgZiaXFAoNTplLje1kR7e6gVSBogi3Btt+af8N2KaNnyKd3go9fqQ07l
VmXy6JY5fSP9nz2CW5bJoobNwlWqULDD6J5jMqii8CcugpNApjW68i0o0RvQWLWxE6Z/mOZ9G4lD
AegMTQOeoqAM4EcGrUgRcJSv1PAtCptJCg0SH+gXTVzrYBWw3GqH2PEnbGHfFR91lGIoJwcPti6U
T1OvjzrpPVTuccwNLwSH7ylzGl4Ac0U5Rjrv3LMxqOGqC5RrGCUv/KT3VPCckzVDHoH+0APR8TON
XyPCPDlKyezgfOMxGukcYMqo6M8lwddHFkqBdVRb4Sp3IdnzZ2CEb1ntnApHAvf1/rpXmrmW46Im
RnafV/zCdTx+KKis1w2dLKqafNrMN/6UpCPvDgU1SwgbNrNev466Rqua0zwd+x4o9YeqE2vWoqpY
1IG/0fky1lbCgdT/0wPrTqHM/3/mUlf+eXZwFvnO8TkLFRSB80Yr7n00HNvERtEZGUs9UC9lyIoF
lYkXMMce0bHpmEtdhz00e//LLEckdCQDwdPd8Mcc7EB92mN9aATBWBLfQoxOyyMGF89Yuy4tfgFo
s1VZtN+YVabXNky5TVOTiK/YqL5bZ6YR7FPwps9dTiFfDnsZWc9IKdem5KpIRuq4Ksi/7tvyuAVj
cHqQCmXXksmycC3jaqJIsAYJGZSfNX/i8Akhgbtu1CX2RkBpMZQLy8zPHeXlZYd23iaWdGY7trn0
E50hPEXAo95K2yqXHSGtdFdR+ezafw1zAUPmphEQDFiY5o4j+bBDEMGBAo9SL/ZJDw7QAoRFY31U
vPg70HqJ26x6xz1LtiAb8XJl5dohKrmSgjDb+n03zGJr4Yvm6YKOANeB7k+txx0sqTegtnXgOtiD
oXaaalGa6JIoBP+zBveFBBi7N7QymwiDbSC7ZdvOI41DWdRXt0EH1qa5u2xoNB/67DP3lXfMK5xZ
4BedplzQYOykPulesIPPvdF+TCNVVeJIRG6uLO3BxPgTw7wo+luuDd3knuKgoQRdichq8/l4dCP9
iUxrlwTtN16k2//pE5S5k3k5sSOdw9cocg6l/0g6r+W2kS2KfhGqGhl4ZSZFSqSp/IJS8ABoZDRS
4+vvgu+La2TPeCQS7D5h77VTpMk4fhCKXYwEB65XdPdwYqxQMG9kEYxqaWQm7Sqk9REYCwU7d2c1
ZAvVz07O8deUuP+VVrvl5/BEe1x24V1nHcOSEQ2d8k+bFC96oJ10Y/WAvvviJNXJdd2/EU9Gg1Vs
5XnjAwAh1FVGd2apvuzmqkUew/6ryJ+i0X3D2LTPa39em3b9JNsZCXJzS73oOMTuTyDnI/nA+6lI
38MmReRvsGAmClSyX8p4MnQUK2xPAECCzj5hEU+8pcWTwylokYA5hh1RBEqeHt/QW62cS7gM26P4
M8P6eR7xgPjKu7R1xMKC6jdNrYhrnn2RQNw6mN+9r7+cILQ2nW4WlMywbdv/E4SZ0/rGW+Q71kqY
r329OCfh3m9qh30xdaE1HEk5HwlKLHaziZuhF6x7q9a50QS8aH8o1habe8RL6UvfMcvWUGRZv6Rb
HfMc9HjgV1lu/ReGe25ZZhwKEnPgOqiaH6cC+3xiQUFgdX4FSHO123IfVlBCDcO6RkV99ckciWsU
mYKG3BSXDLFRjvzCmNInvh0G99ODqL23zpDHZRwAT7IEPYHo1UN2nIr2XZPPpUmd3MWdUtRstOse
IqehQSY26HkbICbhQCHGlNmeokbF4B3dGITxJrg/0DgfxgJ6WwDvUsxb0/Dy7dyU7z7K6akljRxi
UJXkErCJ+JkcuidyCv+twj9FhDMJMi8QDXJZclbb0F+bmN7ZWOwCpmn8iWT5IzfxQbUTmMBs2bWk
PPbkAK3bMfgE4kU9mOk7lpUzthY9pYgwuZFWaVN+5GWOBKCcXkci3dbC4QGtqHK8LP0lBdTY5L69
yd3iu4PnuYkFeouJBNtMMroH3S+DVcI0ngxJFCADhO45MG8xmkVgA/QSajpGjoBR76fEM03NaxAp
uDTEzaZduM49toJVxQzXbVGZsQ/RZirJPOyuVt3dPSP4ylizhyPVrz3DPVvU+y4BiOxADLSyuv7Q
kfHhI2nULR9QrSKSXxkhr7TLC6Z686Mo1UvglDdv7O6gZRedDKsD/PXvY7CtJs4uu/KuBfqbzZya
P6HFYNizs3c3ZYZB+B/VR8uuq8EJ67+mBqquBFipY1P4pHTJTo5/IpjlwW58yQQn5gi1tv0L8Klv
2LbLvkwScutvImU6u6BxAR/HH4lYzmrXLYFivHpM8Nm3NttCcavYAfR9u7+GEwSRFDDoquxsvSlw
LRQMb5yayr28e50at2rMLercx9kqmwNHKRoMw4CpAcOT7LhVPDv4527EEX/kKChrw66xDvZ6V6pi
03UrplvstxriAdr6l8EFwM4ZRs3MBKtBC7pqc9wUKoweLMVYj403hsVlP0WJIrAT00cz07QtpGD+
PvCyF+Y836lHz+uUT1WsXkOZfOoMrZiouRQMT0ByTB5wtWUbkBmHRsHflMVBd6xH2c1DMLxErAHQ
MMm9kaJHwBCXHccG74OHtWiSY0vla5zaapEn0j11YfsbO+HNqmxCzM2fPip/WVk0kDlPWRH9jT3U
YolGYtJdHTs5U9X8LTLWC35UF1jKS7xa3XCtdXhzxnvOn2xkH5+y0CF2DDiUg3a6Y4GVxvqXWm7n
uQizPEzQ6LNLvfcn7KpRYBx19WVNKvsenEsfI4IOYxaQTtDzYyGRS7yYBxrTMgO7lthT79p0jMYm
QLWTwwqgPgXKfxMMBB6hke69cPyjx7hh5qiw1ixUzNTZdYWqEJFy//nDwgeT98QE3x9zy3qGzTQY
G0c0oPyQfsrEsbvQNctV5Nlr5JUx9Q20mwiQMRYfVn79IKFCqLPrD7x9w6uPmr0mMJMhV/0uE4oy
ctjiGLJlpDuczeFZLbqp0XJ+wijhLuJk7Vr9JUtu2qx9Iykj3NYy/EqC5GVgctH2ybeVs2oIvJ3O
6Xta46kQJYWeXb9JxlUttokVjHWeu/yoMh6kAXGYM/wXGs6XSfiEmxXZeoZih+nZpPeqO/jqHiPK
LMFmEjj0156tX3W21McUQTMhDiQT9kuyWqT4+7RjQ190yr8KTSL1CWuYTl+NGFGe24in3vCDlUMz
VBYoedm58bKF6ppkjBIwQbcK8l/owwxJGPhaims9zdpdtRjyZf+dNM21G/Ar4IM3inBDqfYC+uYD
ycdrwe7xWDikZy/77WCu92j6OIvmnrClJdJUfRq0WMRrVntSq774LJ3dWN8GUIjLJvnuRBTydEt3
Ugt+RrfaR/Uw7Xkib23hbHu/uWtsvSAgQ9L+oOqRLfyDc+AwDo0+2kks1j04XG/J8M7nDQhDZ6wX
qwZvZwjZcTFYeige0y7Z5FbC9RW43kb14TMam62v2KAIKqWo4rYMKrnvOxsotWotxP1EpJrxtXrp
l3eiX8Q9/vDZ6f7HD4e/BvZ1CS3dgArUVnu7RfYrFTQTat+ADwqfpqQBmwlyAMtkkkMNY+7s8XEy
yS6umiOO/l3YYYogqsDF8OM+FBkyQcvI7wYMQwrX4tGAnCotI3xuYrbNQLL7htVGCGw7MAMk6s4D
yD/aTHt4zGUX74KCEz6At2DxfQyJvUMHvOE+qmpweqpkiRrj94zL+IXZ15Hg54N25Yvr2BfVQ0sh
ivmkhHEP7CrGyz+UgDGfKit6SVKG4JR86aHK7B/tm5cSVNOUROdpqEhFa3edl0Ha4kMmL5NRSzSr
Dm14fsFNQQajeEqpS55129xZFA4m6C+rXXdhihhZOkz5mfiWHEJQgrNdZ269CixkFuDQvnIwFOty
HJ/qpKcfwmdUwE8FM83IJ2NzKxjquYA0cjXhWsY+Zo3CI07Ix8FDQmvHQhBRCIEu6AWZzIYpTDfG
YbFr36NsuGcO7NY8dqutylhKqvABphxO3MIg5qbElN5RNrIjxVsLv3gibwAk6mDcZ6Rg6zTNA1gA
1s7J2h+TvTvPHUMBCwI6wIjojIp6H1rTayp4B+uc5ayFNcXFXWDkPamrLtbeClXV8sDK2V7/e8aw
in7lnoby9gje/Csw1BMdarp1HPU9NOmzng2xqxtbPlRM+HF7i3sRTx84tFDFh7rYTpBbTn52s/yA
nWisCYAFfrH22jbfBbHTbdNkenUYHj+65PAubTozO80NE2eEoXYIhsqIeGkc2dyDfYnyEGVmXafB
nufUZrd3xPPfsUQgcbOH9DJS29Us8EQWvoSjyUi2H4qtckJO2a2J/XwYynKjrKVXmopPU6fMmMPH
Nkn/COZh+G6JmRV1taPWxiCXUp9A7FgzoPX8CipfiKgiGqy9BqXUMhPG4b7OowX/3X50GIMnMLEW
t1EzmCebicsKdMBVNmwNSWc8Fr1+L20O5YbkwYCpQMw3Mwz1T12DKgUsgrK94+9iNuPvlks9YaSm
OUTjMvpwJ0Zv5VKuG+4cHCqTvpNVkB6ij5xyHGLgd+nygsTSFSvVZY+m4Sf7QeJ5SYq9XWUnx6Wa
8LLqZe560uU68WOhWS1rGxNVGSFF4XEZhuRIAUuHaw0XqZDZ2IudqqxyZhCo0ZcDlRIKpHoSPQqy
66eI19X7igZqzqSmrtESAFfWjt8LX8OZhbFWY3PvpfffQDhtT2HYd0Sge89YZ86ZLru9wzbXjLJ5
myhqc3tZMXfQeE+ZjF48pVm89NEz2dHUfY74g6E+X/dhScYLgnmnPCoB0c4KYJuoQOpHgYg3wp6z
mqWTswBs0hOJYW+jnQqUqcNvbgKMgsmxlHP9nwxtKxaEfcRC61iTjdlPARkg3QV/zKMn+UAP2rkU
KmYK4RFXIbT3Dth53WhanFm9GmVanB3x45futo4ceMW9ee/j7MkForWonezN1A+HjiayBrpERLv5
MTAkYiLzSW4KEYhj15+mHDTUXD2nFaMyJ/sF9ukXkdgGrDlEHd5M5iiRaNdxmdgAo5yfCQl4v8h+
BiwC2O4+JuYRSx0wM4ADwyWuDtvBnQWcFejZtJ0ggdrZfpiQyjPm30JbfjKaCQgCShkbN+vkgQd2
C/YQ1rqz4UDMeH+22ovPQBTOXRb8J3mBYp+1hMfwhZt9XC/dJYiZM/Xh1XFy4D+mu8vIQccl+IK8
hhjAYg6JM2KlIwCwrdwqfFMWqOSlZfGLedsI/283VRz2vbHEL/1tW+gMlelffGDaSTYeRmdtxKxq
a89Ad4Kc3s1ibjkWEm3anMuZOtzUYIK4+toyeq9C61sEy2lVUzwk6nWuk8+pNR7kBPTJyRAOJwl7
ZyfbuUaBUZIVeuItsrd0M0w3DiioAQGWREAJjP3o8KNgoe+PMPwF5XkVUz3l6aIsWpR6GNiJMP1h
VkIvZmXEOLBA6NS1DikkhrEpTm7MJqh7mGo+lNMUXhCKo/kI5Wc/eG9mWp4mgdh9kv+5mbVRDZ+f
TnDJLHHBRsNz0onwAliU28+6CJeUjD4on3o3BMmzgHhuOUlAG7ey/WOkcEVXdXQwpPGuXZtD0MDO
brJtKttX33T8k58K+I4woFjaskz3awIrWKrC0hqe8gZvZV2+IzNymDk5tAjK/pNgipJhf5/d8dx3
9T1jaVnWHrq9/EB1fK9RPUa6uLV9gLW/ZgTqr21/fATb/sTVCyEvbN+jRfQVahQZHKUU2FS+cfYq
Rfzp5uBhBNtfLK1b7ZhE4JbjvEvM78kdL3Nalz9iIgnNfxi87ub4BncscVkLrEOeA8xo27yeyBQq
5k9rslDImUEBvk3jSkfnQcafNT3qIt9MLtguPu6PBF3SVdlItbKJRbXTxohfssC/drKfsX5wkbaq
CHeWVwJT+i1qn8q0GNUVcQpDXR0VR6/bJkmeXsPR0Vd3Qp2ey6Dbej1bagvDuZVS1jRJIK8NW24o
hFjpQ9Pzz6PMj8Smz1do0fPVpCw9AUB7R9T/6aJG65LTv/8TS0BSYcBy8PnyDxiDiSl4yZOFyCDb
OwYJZ6XbfNvl+XOcSnapoT7NoSSWFJMvlmACDYfxGAvnMromjyYo96GCQDOARJrhFrIKNRHWF39T
Kd1Xt3Vvs68fAkO+17IKr0FmFdjopvZMs6cuZdZjeW9/RD7Gnx0fWfs/KdmQBehfHvIhpniPb6XW
0x2LtrcDiFmC/cJ/nCl6Q+oHDVKolj9dcgFZbf3xCInCHB74qyxDXF4QR7vNoIBbo2ceRzKq9qnr
1s8ZFhjGRcHwi7Bwyw45gqd1asbA3tTZkenAuIkK+jDG3AaqJVFfEsVO3pqt4jPqrG29PPaEErRb
HYTj2l2+UYmDYM16D31pH5xE5Zd7VN2X3rLgfUxFf6W1zqEeILYz0+mKfIvOA0mS46QT2QjJwtQH
XlMYFo7NdCoOywd0I3X1i4kCwVrqekfL86GBx6yzgOlwW+bNd5ixXmowohZ95j0Sol0hBjLHX2G4
7hbFMC6w0AGqF7c3Jy/EL7KWq6US/RbSTfK6JPivso4MuKpPHxxB+EgLRqQjPepqtBVXePNgNmn7
G3r9lw2C9mXKl1w9P3wuRJ/ukCINT7ImQVsk8G57tKdZ54U3lzEkTmCnCSWRPVX1GJaSZDPChP5k
tSUPlBvzYcZaeqnc5tGscdBV/PvjEMzfUXuMPYhEyATnTTtE7Y7HM0coNgbY54XYzrH75U8M9wxz
uNCqLyMh2CvGwRe9eQsVsieXA61ULOsVOJjIm5GE1dTQLUbqVSPlkldLSmfJ53X/70uggszUQ5Oc
Dnvx5HgQRBFkQpEti+aIqGCBE8aCNR1ULmKLLv++SiqX5W8I+lpGb4yhq63lSb1huKic4haYM3s3
QvIaO2PMQePNCCwYNfb2INQ3N27oo20XOlRIpEvR1k+cB2t2Z/O1QDDyVEKLHrGdW2knH8MOdgxe
tdegHyr+FiN66nhHSjx0mXLnTRGOYGWJZ8IMb9joWMELIXVpW2u4AQsdb/gU1CM/4A5bJfOiydRs
NCXO3FYR4gFM/BJO8cl6QuvFuA3rxYxO8wZWRqGYN47/vjK5oCEOpmdX+wCelfs4A0PuCRrc0FRH
W/xj6a0MHffRJzCiRuJ9dsdpPS+cOr8Zbh0hzMgeYW0AVosRN26schCHOKx4A6OQ9qq2zm6q5Q3U
2WDMjBBKhughW760KP5M0C4IC+jnNVLlZ6LJ1KMIY9LWcEIhlyDmrcmv7ZQwUTFZl1QFc9paPdgk
yK8cpYZfne+W98OutXjMRgZkKGReelKhaKBkdoaZSiipMZx73uQRY63lWNHHUOFm183Fqof2ohMc
VwCA1j6nZ+0sA+bZ0BcSQYHCTJT7zMzyGamNY3pio4jWO7mY/7zfOcg4WeYKP4o1XbFPbiOIKCmz
v40DsnsVhN6PNd/TDOTYtA9R4TwUHhsnlWI3FUCeCptvE5w7PBsfaXFYhQA3mXU0JeJJM3X/mDXQ
pMjz92aMoizVaXDG7IquzuJu9Fm3hJCH0QO1E4Dm4CDj9E/W9p9RVH5GffHYQk5aFTz8m8Jn2WzM
GcA77FkowGYJgHtaTAmWuy8tXNEE05kXw0fHBFkRNIsI9Eaq/jgO4PX9BpwuV/fjNEgGqT66j0Kk
0TrGllb26F11H+2zyAXqhM8QJz+m+JAu3AB/jj6tPTgMvIPkwUCNtRq9/orUEdwrR6xw7nh/WOS6
WCoMHaPlMXLkNj2+jdH4itv020UXt+KkBUzKf4FletzKWH9ldn5hRoUesIrtg1WkuKy6adPzPSuC
O9awMdZNAL5gbPN4p6qzAxlroy3+5qa0tonkYKtLGmPGwsBZCINqPfb1Yc8hn41HUbBMkYwIKyiJ
xKbMa9UU/Hnsqsu/Xxqi/vwkWSTk7RZ4Kj5temNdoo1yVQeYtp2veOVZugWsZiC/XrBSnExrXNDU
trnuE3goweyeCc9AWU1RyrCTHJB6/EaOmq6deNSbQX81JOteSELFk+d3x6myX2MLMhTAaJa/6HMw
NDndkC4Y8u/KzU0clP/5wMIVkhwvMOKLRSCD0RTHanEycYqQl4MsajUV3Kkq2SpRsC9UEPD1DJCL
0ugWA2/cTR12ibTzXMh97CQ8YgqRAVIgGrA2tiUSc1wkWYDYJ7ynBRLkOjbDg8Nsjy5h4Nvb66T/
BHVOQs1c0fWPtf0SZS9JSFtoEyN/6FOGSkuOVePzn9CBHdmh0vB31HYg+deFFP5RUvKmU3BkqcNb
ZAa0EqN1SfGVLVfW2iPp9Wx794EW/dAmGfj+/rciI3bN0uotkuFnzevq1kzXatB1PuOFlRYOMcp0
rCSz7giA4ifqKKikh4N9+aUeeY/a0YB9jr9x3fcj1ODlMaj9HbrfxSpMxhDrr6eGO55PD/6FACpf
Ry6oKGf64sTbY8bCZC+NjahailxsxnuRI5AhYsOkkWRZl1cOCof41xDexhsqCMaBYCWErHoNkhwM
fk7RkitiwvwALs7Yll+4G8FJzgHEPI0esrIoQpis+aAY8ytQfZYFDu9vUhcEpiyKIRAMPQNDjPHG
uMkECe+1iN59n5snSwhpLIeXiBYiDme0OcB01l3t/oUQUm59iBReOZS3Bd0IOnEXVuxgq/kaJ3z8
4hdbpdXJV9Xe6drvVDBdKXrIuhNeJR3S65nQn730K1T1NQDZiPZKWbvETsZHw5L7AodHoYeR/COc
mG4rziaiFa6F4qkyOXC0Hq1VZ0cIVSApNN6M6R2bSFAN8a632b2MBmdBRdG7CZWY1t7i6IgnXBpy
Mj0YSzYkJs4hpGsU1vt2QB8WuZT0cPTXYc01HAwjGjVr/jXy+UTvVm0qfmzmckiNpwJ93cSSyMxO
eFlrDpQEjQeOAnDdWxejTpHNZ2ucCCsrmNT2LISrZ4YgVxgTZOZ5cFeUz5DVlTzJZsQyETHEkrNw
tFqPh7b28PoQ97nONFnfVle/Y2Jc6kqUCzY/4Ty+zEPn7IpUvAriYSCBIwH1SbQDfJ0cctvfeh5R
gXP4rCoJwsjsryY4tCDxw2M2h+icR/FTCBdMVcE6vivQGA84/MAMYD1HprTH70VXR/LxiOBYhMZV
SIt70E2eQvOL+L98B2r31aZ8khYihDLALQnbSfnuvGVcTn3ELhdPckOMVIRxfQyeCL5MNzg193ni
rjgydwvcn0P1x+z7ZcJUUbVL9Wi36S1sneZiLL+o3roQwIsINq8eocXMG4Pd0xrDfX+ymPWkoemS
iUcQQR+/wVOyTmzJrHVcxai8TKILue2CbeFdB9AP68l2obLl5CGEPvlRjmg/tdGg1o0uJNRs89a+
wQ/Dt5AyJHyW45wRNtw9caszt5mN97Z2ProB5BDT3eaY5eBSxmADCxrpQVkc4QqwTSuls2TQHqDP
mvbw3VU43KoQKZ9EFzLIeGFOWEeXLCXXbjfEXy9J0QqzFMIdwougi3jiF+M0PPM5GRYF5YtrsDSP
QvnCS6boM2DPfVYq+ywMdyMSiwyRmuKLyGE89GAkbMxxPV1t3I0b5qz/EXrzPVrdXUmSeunv2S9w
AZHbcnSANPQRd6eXA19wTNg/uXEFAcRrhXgiiTEhGHqqNlBMOaW8szQHkx1rzBbQzmhbrF9LjL/Y
ObQ5oiIzmbQnPqsyl3CLut7bPHbYxqeGXWqSHWyDbXs2oZF2Ow/viNfsx7lgQkn1ls3VX9bPwKFN
rBktYezrMDLmlTbajwp+T52O89tM8kXqmqTozcs2JRhZPG6gkjnbsMP3RhWFOxS2PsGKLM4jOjh2
Z+Fw9YwJ06CFC2JMhzXkb2zpsTxVkfFGYrMxoeejHDRHwl0xA2Oz6P+6cbIZQQudSWnEZAJ6iUYY
mXXH981WUOGxY+1G1F/7t+u+avvo/XaikatQYfYIXaKoRd8AfaUOS9LkhUL8uxvGu1cIi9qY454q
ejWn8jC46kjwdftl8O6inHsQONSWheEN6C4G95yGH1LxsevsZ4HWCxOopKisIRBpcGVu01DB4eHk
cdHvRRX/6Vl7zjfRMpVIpo2dS/RBNxPmSBlZr2y6JQhN3BDpC/XLZ2SWDxWLs3+xA+5xWfUkTnTg
Fr5aYjr1Dmfo7Mvo0M45cN+C56Z6tovoiHFrKzG648v2n9Pct1apgexeksaXcSllHBir2YJ4QkbX
dql2AF29BhV+V5MMWc8YyAlAFV8wx+MdZwVCsgK24oc5naFRpMe4F691NYzb2cMRsqgTlMHELEiL
XzvnnR1m/NbuXKD3nv8TQoqd7rq7MVFXom5DYsKwvOrRBpzjovzJGAhvajBOdZedxoLPHBl0G7v1
/zZucQj84lVU8aVPsluHvgY35q5tiD621RUNHqQcypvzTKwcsUM50srTqKhF5zF5cXyJ/8/4YfiB
oji/mwalydgJsbIwgoBeOxSFxJsbp+rB64E1maZCWYh/1Ytv8TR/V+xifc0tlPvlf50InBWrIdtP
jD8hrTb0BOMBdfyrMuHAs9TehqJ6cjqvXxfAUudDzk2FihM6osdWRwfDPpuBV/vDvmwmEjn7ad9N
xO8QeL2ucZNN4P/p2lfVgGN2WOOEfY/RL5Hr/d0EHui5CTOSvQr9+lXbvN5ZxZY/ieTrj6YzflKU
2QE+CphEuUV6BVNyE3UAb5FgIy4+NIbRzi3Ss8m6yW72GUu9SMZ/CJBkUNDocxstn+IJEHsuKXux
1izQ+clJgVrb8TaTQOC5MbjM0ZAa1fTmSSzrY4nFIsYVhaiflRhHtMD8AsYOKNCWWZI8pvxfkbSF
5yA33webO6CDXuexiCfUs16JZQbNNIsV2EzipBH8nSk4IIqck2RA++/yo5UsJmoBhY9t1gTEPqUO
gA+Tboz8icx4gGK++g8q/D58an3z24PgvbbaxFw7qOm5DQP8P/vIwWJVSAihhW9WZwg9v65Onho8
Z0bvv8VtMTItj3G6VRGCqo4OfOo2xtSeQNwsEETGA4McbmNh2dv4T20gEytGmnsraEmZt/GITpBJ
2eF5q0ElD4E13MsCUy56LHiQTVUwMu/Onk4gMxb2YZbzf8i7WGAPwNd7M3wyNI0MDPY0uWhmUqqq
v/sS9E1JvEc4jF9pg5E6dillgrROWF5YTBZKzoK4TB8tzXI2DEGhieyU9w22hEVdjdY2DvkH9tl8
o0W7dpVJ64dOZRZkzLSzQ4FN+lHBUr8RwcZV4XMUuSiikz+dz2xuWrhrQ0MJEfEYwLWMHyF1vreG
/GNbIJ0y6xM8XMEm3Cv5/FL9tdGrSBDrW213kxF6zSgeGBzVfKLjZWMznxEY20en+KHdR2fO1ZAU
896rKlhk0nmFnMDyWlZgOLrKZ0giH436CQYaVFt39jd1SX8uKSOCZhRrN3/yg77bEG//yQzotlSE
HPQARYFFJD6Av6kx1cHoHMSFlmAyNQ2IdabDKCcWdmJbCZie5Blto6b8VZ0irRroHWIJh2enJ9LP
i75ptV6ixjZW6WxcCzZ9ejFFmIxpp7oALsQNGwuMRrQyMCxJSeEvSct0Q4gfAqNcvDIviS9dw3mj
LcffY24tti5H+QX567Fk9X/LCx2fiHxi8Z+0VKCi16cYWdJpROE5GbHFoDtL/qTlKK6QIP99kXjF
eWbpfWfQldn9J3zGfg+gk+eD4yZmavgQt+0rkT3eJVKnytL1Fv4QDhm7Su4JaD42pnW4RWXwVmLx
eLQa3yCwmP1mXLbBzbVYZdL9bAbbGS+D6bsPuV3z9JujPBd807icHCo2cAGkVmGEi4xPsjmjk4ks
9E8TAsAJ0NIXOEB2PFzWSx28s7jA7knP/ZbDgQV7DMX835eDqhFsWUbAOr8+thnD6wEw0NrSjEh1
Bhu/a1BcUo2sB9saH5l57XFsyj+ePfXYxUy5E/0+TirmsfzDmBoYkkTf3sIU/7jBeLAPIuchAuJR
kAm79aCVnYk70DCnmUSpLO0f+hhNamm2zYNRalxyOqa6b/NHSgITaUCF4tlgTjAkPXJe5tvGWOvN
3Eb1pZ3h+oyAD9ee5UJFNWDiq7ZXaz/bOK5Bw1Q7SJQVu4MiKwY2MInNnL//iQhKwCJeuncvi04h
BhbG0u1QMzCUEfJgnXxWoejOWmZPXjQYFyOrcKkqdYtRibN2nuqPDqYCSqwJbimKJo+CeJ004x5I
6nQQHRrvIPVbhJL1d6Wq5Im0QXlpgg549GyKF5lEG8NgFxXrmTW46cgjaD8SpEPVXLSj7rToiPVJ
AvwaBPnOWZlWrGj0QuuhDO5npY7KFuIYKofzrbXj/aDGCIFa5G8CFlCbQUQ8Q9zjTwrY0Up0OMIl
KKEdnQ60eNkdEzo55pFA6yAa4p2w/N+AYPi/rf8eoKrcm33ASinrlEk07mwOhyApLVavamsQM/Ug
axGQVhPSOAM84GFsg6uBR3dbethmy4AAtMACfNXz4HyBed9NlLJ/s9i6EsPDcECgYJjpgi5kQqHa
QxfzChM54IzWjI7aYRszNH+ip1APqBroDepUf+KIuxqM354b8hHW3Zxh8SNFdj1DdHqfTY3ssuzU
0Rlm8svqJYodPdMZ1Jz5QGH074vWasytUoGPHB9fyqqv+0sXB93136fFo83695VVoAqPk6hdlzSV
R6OGfj52pvFaiE6g4q4+ibH7ry3Hh0EZ7rNwtfs8YQo35vKZSZ1xijGRrKbQwXPlJCQRjOooWuse
j4788UfnnowsOOLYHy7LbwfmdDFDVwCsNvRx6JFuO4AgqGxTfzdKTRuv+/E1T9V86gl1efRq69AW
bnT794tlfKQ9atKx6J3nJbcbYaNX31Blk4iJk1SjIPsYuyFYU/MjbrDc4iGfLZY3S6Fmky62fP/s
qK4CVSqzddT3WcNg3h4+wJTFf7Nc8eDPTrETMXxA7BDkT9QZALN5AjPJAq2D5AmpLNXvXoF4etCt
88RG0Dky2MOlnvzaHfun5c+Jiwj3fZyQlCO9rT9UHOnSdRGFp++ZCpr7v98yjeo/q0VS3ZLqsm1Z
4T1Hk692yPXgbJRm/Dw3mXOp/XPS2PfMN733DoH0zmkGe98m5PayczmJKfPuRu1Oj5GV8nctv89u
lfAFNWxwMJLSl1bZS+BOFqEMC0ZQ+UBgGvhVbYP7/t+fthZoHMVyA8ZAi4Qr8oJ30dNP510ZnFu6
vxermjf/fp8QkTeGQoDZuMD3rVNakM/ym9kl5ndSoOPoZTHcPCRNq9ad5o1miAgDV9afuSR+tR7N
b+mV3nqaE+9izQ0lBHAUpEZdhGXeK44RaYWIZnnnWZ3V28EZodY3DsyBILH3eTMld1OJzxxK1LY1
0R7bqdt84FzFZDcN2AzL5kk3vPijCJv7f1Ae5XpgXf1RxIiEWsgwZ7MCSpKq+PDv9zFbUerPOcO0
UX+OyrybXdvfI0F+qlEwPZZIWVsfkhIiaesM1c/kCizxdul/cRdUyBmm5sgonZcULZGox+EdH2Zz
yE/whtRTOKjhwfX9Ex9d7TJnbZFblHO2S7Xdnv2MdJkSF0zEZ3M1oP7bh5zHjz0okDX2YfPQ8CfE
AeWgTzzHfwgLaPZ90k87cLne3mCEr+0F+cBL82KyHkmHdnhzBmmfCbtaBx3SwJzFx2sTG/aebYna
hq1pXrhYMu7SWu2dWE6XeDKexihsnxHtPcdGQMwYXURjLr0wEcirwmiLy9yZWL7hF++oEeHgcfFj
kedLUruJsVHZtXcr56VOKKXIVWu/KmxLgd84HzTJZ89O0Bfaw5u/YBHCPICPlnTT2yz8nRu0/2Pv
THYjSdL8/iqFOst7fDNfBtN9YOwLg8EtM8mLI7cy3/f9JqDfQBCgw0jQTSdBgAABEqAnUvdD6GdR
1V2ZTCpzpLMSVUwGGRnubm5u9i3/RbzP8ZVbdGn4yI5cbmthGidhg2K7zC4nCJYw8aOnkGYLKIPk
2hh692C1FWW20gg/NE55DXpfe7SzEm31HivLhqLoUCB4l9gUCYJ21j+YsVhO5dz8Qq0dPClOD7Lu
rT0smXYjxwniUT0PbzOjW8dI8ZujF9xUFSbSsebfUTw2rwv1ynNx7wvCTIC7KIEcpY6zC0n2L7tu
AHhw0vT5MCOcuIQ9Wz3CEXBJYGX5ZCX5x0zO08duNpTyDnkm6Tqwn/6OanrxPmlA2ZeNl7x1Zm6f
Kbvmfhhxs2pvR5kPx1l9uXynt35/LJ0+UgqP6arJm/BNC0W9LKhZDzrqJchwgyVHwvxdAyPAFi5D
jPwevjNafWzt0CTttxdhGzxf5j5LLP3WLvBPBh3im7ZEHrH16uDBltXBy0Au1QgrH6euJjEMdO9G
77Ahsir7bPTTPhL5hBBnb8LBGglWYcmvNRq6dBAjAakhMJ/btDmnfkRegKwz8tH9W9r6tDNr4xaW
TbQxogqFI/KLuOeu59SFkGcErWRXmBYYvWOCy6s9yiWhRm4fJiju+BaGDAUabm4JXdh1Hy7bnN2W
Ob1uPGVQ7vVWPdUS6lueB3rA2Aukqm9HIIggcoTYFDZ0lTHMIBz2mINVVrQjM5rW7gzTGdlgsoN5
nN61o+6t50RqK30qtk1mmo+2Db8dcWL9kEDIs9M+q68y4Zb7UPfGs2+jWIF4irbBOY64hsVlGuob
iw9CrboqV20emZQgcYOivfUGLYlqg9bqXRQijEvoP71DIxWFMsO19xRxpnfzcF35qH6OqW0gooeJ
3dEog3bdRcUQ4wUvMccp0LUYxVTTCshwok9N64ArU6fCpdOlPyJ4XI59T2IXxy0LWzrVxkrieLMN
GlWFA1N7h2PThyazaPk0mQd9+hHNXlQY+WagFnD5RkPg4im0mkfwsne974ynNuv7B7unIGLqkY7T
W3ebzT1tC7f4EEJmvop8f3rX+5jAZMm96TWYEV/OwA+8XRTRubEM690AAAnGTLosrT4/0waNDlI3
Pk+dvQN8ad97XncnxzpZa0NU7qJYSw+X77QeMmREWxoYgbyeBGpnKD+H2zBv9eso83/RZhluu4r+
Y8okbHG+lldhd8PDoe87p9Q3hme+bSzooGIuupsUZWhkRmp2lkgi46fhz8lzhEJNF8fbeWYX8alp
aLDGANhdQWtSSmEQj2icVfuuwRwGnelyc1kh+/yDkY4BErbNRzr2TMMpcZpD7Zhvc/hDheV86iE+
jHmLZBaiAcBXi+vLl0zz0FvwkaQzABrdlqW2mf0+PwXD4OJdYMZnD/Kj0QK3x0po3eHFVQNMCoLt
r7MR4Ydh6+klsPbaGVeipd/c4VBd4d99b/i5qhWN0VqgbA19cXbPznRXxA8pDc97AIb9fT/THLNl
0myjsXsMZ7e70/30Fhvv6cEu5mCX5uzDSenHp5EE5apv9XXg5fkDeh7OjdckUNct+UYvayiFokfK
mYmMBgceHrqMdm0XNEtbacWxNznwaax6f5lICAb21BRa7rODfoXXGps8mORSKwiJtULTUbTtXfxe
BmvYAuvbY6kp7uvEAOY9JnCmrcdZwHsh1QTn2Zrp+vLSRYC6cJBexM3+cu8G36YgI6W2zRMNFx8E
+PKkOQ12i5bxUAOl6GqbfTS0j5fvQPlXy1EO0du5juMboQkEbsYEyX8s+Dqz9bcuwAgqGFetgfKa
41JDU9lY3dWfCw0aNop6aGKACDrVdOdQPEWpig5xP7bDxjBLJIPo6Z0KjaLRCDcUzmUj7tNiUerG
tC2CuVoGIzZTeZPcUkeWC27QOo/K97BycWSFDOnIMrwzXRwS2imXH0XnnIwensccuTcJ4NQzIgxP
Hazfd0Bn55VO59kCpsqq2nvygLAq5xiIDd1/9z616SUG9fBezLVxLm3jkZAH/rkP+v8ys+3UctZE
285KtSnfOlOJypWFNocXp1TchBPtQxPOfJGM3TZMDONBh92/xuKXZim1VcSIUA1wZ99fDzhCobZm
dnvAmXCNhH24xEF4VBcn6s9QwDUaTBrypqKKgEakpf9pzLDsUgvP5Qt+vYcB0tym9EdUZ6cUOdOm
q+4CqjmLAm7GGUW0e5ITevOjL8+NnReHsE26FfQexNLjU4D3zymyYn9h99CtYOIEh9k7656XHMa0
AoFokXuagNbJUf3kvnO7J5mzXqO9jmxW5S/Mnm6LRN8bgbB1LcNyX6kOQpEJMGVSLzZe4zEy7PuH
LpgfeliR63AYrJ3WFVSadUPspXPdwnS/y7m4yz5TZtNbvEDMjaZQwNpY6s8yDFdG7tSfQoiYNAPq
8s4PPwUjul1t0ZWPuaMEJ2uJbX2Kz5+hgOAhhtz3XUS0RuJt7Xlyk0M7OvEiYhMdSreA5dVWQO15
UledQfd7RCjsMFF9PZhwdg+Xl4hIg32bmoc5nK1jod8P8Nmu4w4uRVXqyKlcXlef8moA7IgmzaKL
oBZcZZWj7yI9f4t3RbGVOSiBS6ml0wGhiQ7MtUUA9ejgOb4YNdveTrEZ7nVVxRij4WlwTW+nTbN+
DFvwxE2AeEVlUtYOp61rZzpFjjJeNy4QZCvrd5ECBdesSMfEQfl2dDMdJK7hLENch0dzQdkDsfXe
8GEai0+QQXr6bN47D5AJhWowLc2bJpLo0keAtjJWnjvPr44CzOVbcPy7vGiQJeNRXs6wfBoiSzvC
gkNtqIWdGeu2aAtVLEvWRp9Py3Ecuk1hsXi7QfQmD3NCnkY/Vk3iHAuTQG2Qrv40AgBDPOOhjfrk
fs64ilEDOyQpvNIuFIdaRduRAT3CyaW37k2bVnEz3gZmSzwAEP1BMu/XEdnSkyee49as31PIGlYd
Dei1poU3mjZOR61ANy+3g/HX76BOTMcB3nVeoY91ecdkTfGWbOm390ZcoFcO4hCCOEQRj5Tm8gWk
QHOjpx5Y5wAJUdS99i0VzbcWOi0rlNDFwi/QS7NwG3iqw20ztcUqkEI/DAMnZQSpt1YEykflmle1
ycofG3cjS0t/o2WQDQYdH/TLSw8vqjwOTt1cNCfDl9Zj1YzPl1dw2ECDGvp4xKu9TPvpuWg7c93R
3Nkiy5E+eR7NeAePH/aRA0RFvDLSDElMjvVUhWKZlpBIqBPfmyLw0B6OUISpmxSARAJQNen7jUj6
5Cgr2yesoxiU590bFwjIFasAtSz1cjacU0xqd7688iBGRuzKEIGsZ13ia9mEOnJdgbXyK2ndDWZ1
rJFUeacPebiD5OsiBxU8lpByH21xHWmB98ErUWPqRDwDRamCcxsRmEae/3ZIwht6hNUNbgByZwl6
mbHr7S77d06EcwpNCVEhSza/BomVa7mUXFA3zQM32+Nrk+1zPd25uVUsq7EW93mAhEqQhI9uWbTL
Wo3gHOq7EYKPr1vltW5pzZ0VhQXty1xf5oKSdDPOw23pjdu2cWzgbzDgLnelAxCznSp3Z7JkoFI6
1bda2b4P9SA61UjJOyCmP0BxQwPUnN0TBGIahhJPX3Ct0+IyX1PTvsG1x4XgIexdV1l3Zj5yKnWT
v/NHB5oIfzBTqeQbF3diTf1cQB8BWzq7mxYN+nQab7rZlefLF3zurfXg2dmiTax7hk8/XgaLcSES
mlO5J94P7wN09ZU4+hPi6vhPw0Iwov4d9Wv7uaNBVhVUALOxcFDu6bVt1Jrxit4aIbktT4MXGFAl
R3cva4MCYhd3t4Y/PLlUSGm/ht7BwBLsgNj+kwsQAgIMFd259W5mRKiWQwwmb5oK48GIcPVuYkIt
LWajbJoYj4L08yUINXVMyGRR30hydqhQIHJDlFGCxEChCD7KKe2H4hrcKN1TpcBwa2RiPeU70abh
kzbrzs51CwvZWks+xQNpVarNz7Zhk0w0bvEm8p/GuLTedqIjp8gTxBaj4fOE/c8bNOnMwlAKI75+
A4xSezRx+5nx1LnWob/ESHl6FHK1fgtdoyAeK7Js6zioP2PCQkUULp/QcrQltSje85x+CNBDOg9V
giWn8J1NLemONEjgHiRL6duqCHdZOmt3iWyME0YSrGxmO4tmTbIvr6Ue5ufsLRC8veU1qHx4BrWQ
AyVkuS0xAbhz5pR8hGG22+qz45TRHk0S85HY8Z4gub4xRWs96pV/EHO8DJCc3qWQZU6XL9Ar3TWK
UygDux2Cck5/kmHX32f0TtdBk5Y0CQJKOl3zUet3ZSXqT7kBnz9qQorXcO13WTK+qxOQsGFmXGWB
GT5OEaQbNx+tG9hyM02a5LHqETCGlBlex9YkuWkkLMU43Y56NCGbix3X76dUIOMNa6Q8/v5zUeX+
ph6QaDJ7A1OuqO3hQ//tX9lD9TZyafsKbKUvl+4W7CbVaP/6iKZ5A+6rmD6lfeSsNfa47Wg37dMo
TpcMtalY4f3IXdnzhIGkSoD8YgQBmRxd+CsnML4V0+Bj4dcSIeASQHaMckUbSWQNp8o41y1iFs7Q
VB8aREjixsMbyRATEreUaTBVMU6ZKtOF1KHw6NmPlduC+WdKADo2r/tLKpvTM6JV6dxmTuJ87Nro
2WngPusAHzZU8hBrCqxz4zXpIUWuepljBf1O9yh8Ci1CYQpMZU/DftSMJx/leD+SGBuqyWFiww4d
azwmQpxLPTGPqOMGt004JNtp9NBjEt6MAurzZZrZaVYceqGQm2Z2To0mP19+7uRAwoDV4bMjKgS8
3aZ/GEhydkInVwKHNW7RH/Y3ERotnkidj1oIpqQ2G+dWIum9g8dcrZvp02XPbyWMOSmIxaNphyME
UoewSoakROs5k88zWf4ptTyiAALqzURZjsoSX3T1Bdzy2UYAX3Wvd0EVPg1dYqL+FyV34FZH2EkC
fVXLktvLPEYfuT42tf4hSkkoWXy0I6ireRenBeKzWPsS/kCCAV2WAWm4yS1KIvFMupL0PoXRNh+u
ljbiXqdZi5FdU1YmvhLB9tPO/9CivhaXtIKwYnhOOpyvjMqYNiH07dM0WNMJJhcBHOj3wYO3LMT4
IbWLO2Gy4eg8lPiXwkIfbdp3JWrwl9aQT2xnmIHzxhKDBP31hDS+czen0153PO8W2jrqjy24UFQl
l5eUBu2SaZEKHyNdP9qjPimP2GVXq6ht/fPluxwEzVEXzrshQy/XztoBzWVFF+2le5zypH5IW3tv
ZFr/FKZIqMkROzYtsGkf54n/gP4avl66O64uL4cRud+sUGVW+lFXTaVH+FGyHSWaoV/7vZGcY58B
7es0fx8UbDKphLg6Z2a0CfsQbaTJTJ71SjtSgj/9/NM//Omf/uHj+I/yc3Eu0kkWefOnf+L1xwJg
dyTD9sXLPz0UGf9d/s3f3/P1v/jTdfSxpkX3S/vdd20+F6f32efm5ZvU2fz9kzn6b2e3fN++/+rF
Km+jdrrtPtfT3Wc0/NrLWXAd6p3/0l/+RD+WT3mYys9//Plj0eWoFdx9lhh3/fzbr3af/vizKfTL
QP06Turzf/uluoA//vzXf/ev/9d/+89/+Y//46e//Nc///U//fmv//bPf/33//Mv/+Gf//Jv/vmb
j/n8vmn/+DOQsj+Yrm65Op5XSLzZlvfzT8Pnv/3KE7opXBpqwhKGcH7+KccWIfzjz4b3B9cGK6cb
huH4tmXxq6bofvuVpTum6YFJcXxBZevnvw3IVzf29xv9U95l5yKiRcAHGz//hJKeuv/qgoXwhOd4
lw+yHNO2TJvff3xP416qd/8r2+lbrWhjuCaZ8dykxecRJ56E2CwmnMVq96NVmNejgtX05Zuoqe6+
GMDfzufL47uvHR6COrgXju/45teHx1TK13zacyAG5GOQOTscafZYl6+wDdwNQF++fzjvtcv1LcOH
SMOtMBm8ry4X3d42dgfHX4rUvmuMfQdqyK39fd7Ud0RKyxz9iKo21oOgkpwZyGA0G1f58M3ieu6t
g26YuBf6p9IMHiKvvSMbXsrZPPhUqaCSXacEIS34AGfnteJUq0XTXkUwi0cknd0UeH+WL+cg2ip3
wj7399KoWWe2MFVWg6ltO7xSomiP9e7ozh+DFHqqtuuFvEVWwIr3AwypOHR36u1mYu9dF0R81m78
oVp5JpSSfM92x8onWZrbTadXd65xHNgqCiO9pXZ/IxBgqWBrmkW9gjwN5pdP6lrA8/Y+Cd81ybii
RHNQH9q45sGe7ZM+eb9Ab1l9/1a8duepY1PL8xxBgVb9/ouJBxu6a/LQ9mH6nEp7RATdgilyDDTr
yqmNxf/LwYRDpm9BevRezHIKD/iV9gKA8VSt2Nk3BVIDcX2IEopidCS/fzTz1VnmOKbHs2UayGN9
fW1uDJmwG7DiiXV3M3v9jutfDE7xCNNbs5BSwIqLJBy+2nUaOFucsw5tlG41MG8Sj1bUeIyj8KeP
w8yeTQLS+/4vnf6jh4E15JtH33cdQmVHtxwEIb8+yxBVXJH7k79E5WqdMV3S2n3IRXgCLfn0gxER
LHPfHszTdYv1zhWWI74+mG1BKXBTDpY62RkYxKZsBPYXeBcA9TUT9K2cfi39YYXp8j6Rw6nTN1ZC
uYCHEhj/Jvb6td7OSyMvzhRuNmU5rJwh3jcNtRCAYuQjST9tAmyFJP/3OtD94nNSyTUl/62PJwoK
pAisK6k/icANpY2ZtzWCDZbcw4v2XhpugC4vLEnC2uFLwl4sDWpaQbjxuoGcCKnxoacBAzVDRiuj
mZahMtRt5UqjYuHFct1ii6Un7zpzWorB2lvTCD402qOOs9LH9xRXAsgRpUMjVEPghQ+jY72xANmZ
07TJDbHtDfRIcrFoTDyThnDllMPBEwB7zWxbM0KpS5Tj2lss9pZW2SKEgiSHjpWelCsKWyDS3/ra
7Vg+49O0itvnAJ5FgQWG28gNbRyUYCJqJgIj7HiWmw6+QN9gtwxeN4bAPM9LD5RlEdXoqQTkzyHW
2wG+Ph0SLGIrVa+Iy6HStWozElAY2bnlg9+Sa1Sblhk8MOPQmRRsWvlOTv6dw6fCv1xPWILgQcIl
Q1/t+CTGKh41iqcQtJJ+NdvtISKlTcDDdIaOQ3No4gTbVdsoBlzVOMMxgO9RSNgw1VActIrYbXTT
8zyZyAyDLICOj/6GAINEABYeygJrwJFC2AayGDx//SEN4BZVzcFEEhXJCwxsec140I5a2SN2EC0G
TpkG6EFQqRGLmJ+nuYCLCIkq6nYRzGzZdQeUu/d+nR8NbTiliBOjNw0TG+tnD6f0ArVIKhRyzz5/
06bBsW3owFVMmnLa1D69eLvdqTW+w8ylo8Sd5v0HoChX+NctIs/cxgx3IkY6HutSwjbqvceybXcI
vyg2D7uGte1mxs/7xZfptpQ9LB2EAgAT+TboMGroJAFrpxtPlTwggnjQimA14msE33arNCkQa74n
NThlUX7GRMo0on1TulRiuWpuQoM1AnnhLgdBrK7MSyErasBwq2ADrwx2zgIA3IkEgC5MuDWiM/oY
m0iKvekqn4lpic/fMuroikf21qDFaPM4hbXcfH9B+Wb3IFhxbDQD+MP24RG3fbl7mG7pQMKKACSX
/aGW+bIy06NMEGcx+ys12D843DdrpTqeMHXbd+F20jj9+nizB64LuKa3RFDhY4xGsl/X7/EDvZ3Q
041CyGHcwNoMsLmpbkJuhTP6pL3IW1oampZin6MIboFOdKr31ERQNEEAP+RRpDAOXrhboX8GTc/c
g1B4sln3SiNCZW5eBvovUc1jmaChGT22xXyNusK21pud5sGz0rG3TtAFI5tEJAgct71VD3bvWvsi
A4gG/p05IQN7O2pgT2l1GvlzK5JFHI6HUfslVK3vMT1aNszMUm4alPbSjnUFRG/Snj16/DE99ykU
9GBoUfcLn9UmGPoPozIx8YyPuoeAeYSf0YgVFKdhVP7x+4Nvqu3yqxj1Mvhso8gVYB4jXgZtDR6B
acTgq4EuYyb1OG8yuS6C9tF3eWxnJIVKAOxaejYs98Hy0mu5cdE1rdLLur+sG7D5gC0SCwGP2r7W
m3kzWvIHwawhXjlTyzWZkyCPmCXmi10OAV8UlxFyoBCMvV2lIRs5rPUy3ucB4qLTuo3s62n2j6hN
bHhgjiHLM+zcvZm1N/HoPQLb5hNum7K98TFkGGE91gRpJpQfkPErtS4JWFHpmNF9ZXlw3Xtm5apn
v/HktFE/G0uIeBUG0u3i8kyw8KeJs+gaxKlMalp2tMdTEeJPsLIFiTSY5aqiuEVXp2y3radfBfm4
0YBJZCYQbj1F9sHeQxm8wmtR8SXrpNyttKw/qDVMBAsEQK7Hdt6EdnirRN/R5tylJj6dXbpVy4if
2tsyhaRahqtpBNXasAH5LAxev3JaCaxn3uBVsPDCFOVM9lQAWD5e4ahtw5NZJCi8aPWwCgITHo5c
6dBgRi89ugbxglXTgVwhfQ9lEKt0U95rJpp8kA6nnNdMSRU/5La2il0bzecZoUQ8K4pwNTTBSn10
Pg0rFR2Qf6zn3NqmmrucTWop6bVw49uIcfCScB8BdqaatZZi4EJRZBBb4cIEm2ZACskWggNLN321
ScBHk3j+xJQRFXt3PI2xs6Xqe2tb/ttC1u9RPTgLA77Uzuq7g9s/FTmSAuoUsvEUA0LOCg3lMyqI
qfODMFhNv28eJN0l8dEdkkrrRVyKbh5V/Dn1lwBqJuol1hipSGP7/edV+K8dxjI4gucZhq+r338Z
2vtoksDB8ZeG0YOIxUESv+0uhNngsF/V8g7ix57G+lbQ62gGHmTWDRRskckFyz7i1sZe4iszj1hf
DqiogUFd0KW+EoOA3uE8SnD05fSLC6MwDrNtW4b7MsJpydDWbvhkx286O3gzReO6gANvj/RgRHpU
SPQQTX452Hsak8fJqBHchQaVId8K28vgoCX824zlr4iozunBSr0XuOCmGhBSIDBQWzp2iGejDmnH
U/rSqh/cIvu1e2RavmtdMnx6UF8PXm9Pzmwoqk1ZFcpMfutNGXYN8X7U2oUOm3RAakbpOyOSRTul
W2iLPgbDT3ii8G4mBefQt67VlTTIUiV+8gzY7AjHfNXF0XruTxDQd247nCK3XbgsCYOfbosMUZNo
3vQp2N9yV1BDxNpzMcbTpqEW5yDKoAPMQyv8lNhkjAjqXUqferpVG8D3J5DzTbLAgk8tRrd1XPCo
drzc3duBBlde+ss+jOhQKYGAK99jvYsHKmioGaqlPaD7rBMWQV9L/XDDezYJXOWQnELFbb0rtjUy
MG37Ti3ECaRoIcX1OIntjN/npNl0l2PEvviIno+e+DsugOOxSqXdys0/R2jZo4+3xomJ2dksCovF
mvajNqRQI7V1aRPtyGSrhl7FcE0+L9tH06boR3TfGulSx3ojR2RFwdZAkywrDaoddIoSw9RwqTfe
Iqc9JyfS8IayKuH1UI8bM2x3tmx3wHJWKU/A9wfXfC10Yjm3sfoSvmGbL55OCBGxXrmYkmhxfi5b
QpRoWAsW4tZwrgLEx72OQZ6XfkU3xktucQrYwNIFxIKgkG5ep969ImnRJaC/XILHYy6qwfcQqO0k
fgMEA07+rBZfdd3fP/vXng6LFcUQrmE6hq1mzhdLC3TOMBJeTNUgkqsMCXLTG5dj6/9gJ1f1gJcL
Jc8glTlyY9L4F/WCGimdsTFYKI2RfTFFwxfprO9fifFaSGlDxvcpwhkuZnZfXwr+8XUyUhiGkBLe
xUxD+rKbarIoCZDLJtG+IET0CLSRAlnpFYsSi5nHk6DFKHvbNgSe/Aej+9rU+PKUXuwPecnJdgGn
1AXdrtbFFg+08+w4RygXlMD61Q+GQAVuL4eZmqNhu5RGHeG8GGbhVDJodekvhyK8s5HITzAt6VtW
qkSuVGRclfkZLcq13mOj0TkUDOJFNtk/WHMvVb9vz8PXcdu1UWDVX6w3lIyMPusR8PPJ53tkL0cU
LVQ0H1XEkcgzpsS4eELmFt19jZBmgA2m7b4/GqY6yjdnYZu2QINIJ9R9MfqFVveh7H1vCetr19ML
DYPxVFBpQHzzpCbDlKtJwt/sQLbBbhB3O/VUquhfK7pd3jw3PewQon21eNv4C37/FF/b2DG0/PsZ
qvv5xdNXN2XpGRFnGGSrGEfnqZebonk3IXpXdJRy4AerZPf7BzXUdb8cF+o3LFlUySmmv1iwwqnS
XIewFuJns8gzvAconNgVopUMhZsc1R1BSh8kDZYrePMRg33/DF67bNdwVcBkuoahv1h0ikSC7o65
7KEKPgGThw6YEW/T0mfgQVGz/xCI2OmPVmrrtefDNXXK86au+7b7IhYYaHHZc8WBL0UaQbEG7bFG
pxtO/IGuHGx0eaeWja4cKFn3yKuAF8MjV1qrLtxWCP7iLwYnpDDPKlH1s+wJO4el0zFD3OwIdWSn
pnsHa38osf1rw7tLSAt0lMJTK+Um99InQwv3Wi+uvWlnT/ouZdn1MBeVTQfMt1uo4plKEjVyyRbT
FslDlJB5avhPqKgvCTGeLNdE31dWra0yFz8EPVypZyymbjZkZL4K/Ndv8WBbxzYpmwpWyKBU/cym
MNqyMatULjOanQqFLCZ/2eW7qT5aZBEB8X/djuu2JPZhUwta7XEUyXOVif2lfmgGdyrWVmEnIi0L
GzqrCjHJMAYAC3GvAj5kFSl/Erhj/dNvkGa1FxkstCE6Bd2zWn+KeKlFiK5IkiiOD9DPFDFyjsa+
jxqEyUZQMdTcqJNpfGAN/w7+uoodIF8h1dIeUOlATsZdoselMv+EHFBHzzjvjhOyIgY1QHi9JS7m
pP/OQwiN3CmBIsFM91j24NhsDc3aIneyEh0BnjltetJZr14h8oSd40PJPgHGkioQhbYasUStvwoF
WWM1biBTrVQkktDbNClcOsmndNQWeEkrIZJNg01RzPxqIYt3VPYIxtdVj1qD9YvuaEv1rxyW/xlX
ycy+Uel+R9/Ayu2tqj7IGCuQAC05pUlea+s6j1YJpoLmhIoLPOYaV3aI1hNwA4LZpYUmlNrLEJVd
CxSgNR3MTq3dApXcJsa6mOSmht/Vl/Y2ift17WKEQA4Z0NhQt0lSgKhabUnDwmJuAKZ86LrySdb3
vdMdzIisrKHcUVjXcTusg5kQzHiqUGN0Zi6OiQZJcRlO0zI6p3RVVZwi2HpCUIXq7FL92gVRmM8Y
omAK8/2V5FIAeLmWuSxkhqX7junbL9YyA9Kylfkua3yfbXPP3vaR2KaGs8DOaoVI0TK0mZBEsrq1
RWFgXzXWHjDxsWnGvYW+9BQ2nwl6g/eR0X9WT1FIjcjX5UYt+KoUp1Ko75/za8E4mCbOFWciw7rE
MV8s+rDOsEtRpxyZzzDXSeYeKuxRQ+qPqjLYyu4Hu4z1WvTl6Y7jeMKmO/Ry2cNuEG8nybKHKPsm
r5WsRb6kBvRsU1NviFhThWBglne6vQe9sW3Yn1UtNom1NxbV7oSSf2olW+B7IDC9o0b4qjIdWTCF
cPjUgau53cFJhpUFdcLJblP3bkDu1UJ5rw3C9ah9hoH/60D+/676D7vq7OjAD/4PXfW//Jf//i/s
qvMxv3fViRbF7211ptDfuuriDzrzxiWDdsihLzW437vqtkEw59uYMQtyIJ6+v3XV3T84WNUQ37LN
moSi/1dd9W8mME113beEmr4WZ/Ni39Y8NJhkbgZLuIwgbKbNhEjWF2N0/nXJ+FHj/MtDvIhJoHUT
zA4cYgzta09pe8plxAbcY2MThcPh+0f7Zg24XBA9Qp2h8dEW+zrwa7U+kQB7gmUNjDfH7cMmHyzo
14RUruIHFXx+/4DGa0cE+mDYjqEDhXi5UPoYGFc6QLKlRzdPXBV6elB9LPC6ZP7TpsqTRYRMh9os
bPTaomwCPUPZjwaJGuypzxc1BV9dc+6/f2avnpiLzKenC8EZvoiBkYQw0gK9Uny7tLvSSrfhgByJ
0R2kute19yjT8Vc4zq/Pwyv3+tsImOE3vjimmm9fLMFoa6N+rQ8B480mLOg0pO9d6mHgw2GDbso2
QgGeQEyp1ZMcCnoP37/o1yb0lyeg0vIvTqD1EkfUFRddpjENASSD7WT7/UN8m4RxkY7vUfai6gMY
5MUci90JQU3ZcscDkk4dGSK2R41jJYic9tMOufFrtcOrDcBvi7M0FGVy84OzUFfy1QbNWbg6YBxP
N2mLv3x0axsca5Lgbuvgc0HVL4GxP9ManDCKSHL/WFYoatAQIQqMhc8E6Jbd9KbKvMewaX+AVrFe
wxG4ZKSeT7VDp6vw9bD7ypLAgt+1tIZDHtgL6v5bH0GJhD6jqqXW4MNKF+Sd7j3mSpyQ8EjvKIpM
SEu5+VVbjctZ0qNk71PldRW0qZxF0lFG+2pH+HnsSiJTushTP69taokESIKubd9Nyx8M7WuTiEfZ
g9PjqcrTixtc1WXuYJEWoC5I1ZxOe0snICV5s01UipCaL7HpTZL8aiaWRCv22uTpmvynsBE/iDC+
Sei4yWCrQCGYKuN/WV/MApcHeMAW1kU2dpzQkZrg7mZndKRWFrmdZSJN9oP5bX+Txl4OiignHUSD
bejFpmBJzwhqhbRK9IcYESZB5jIPdGPwK1dtomy2ViBwDHoeeiz2qF3vKynXeqId1Yqm2gs+uEts
R48d9c+ok2v18Kvml2oejq68VQFN4N8UuHjQ3UaX6d4CV6BPaJnTcNeKdOuX1Y1qLMNqRbOBzlJF
pRQZXYHnJec1ifAHDxQSla88UZ6ro0gFGsnUXz7XcwgDSmtdf+kgCWzY2bL093NKXdt6NkfEvDNy
0PnsNFC0A2fZCVWypfJO4SufujXcwR2qlmug79gBvEdHeuVn8T6GL6kV0RP0mKuUgnQpyLfGm4qJ
DQOI5kC/VrZmJM+XRlFAhuLWRNykHKj3sWY7MDHju4lAUeE/sPJZudQxUxTr6g7cukvBx+xXozUv
VW0zz2g+cL/UgOsRJVPKdRNqn6owPWDJGcInVHm5Sw0UsSqyUdo5xbrwtG1I8cYKtRMpZ4+l5k0P
tgWO79Z5kg+4QRwmU4PrpwyV2ys/pF1BcjpO1l74LD6xee1Y3SFRaiNAkZHrWikESRFxGda0GT25
UqfmwHnpBrmhkn9E0nPR5Uc28X2Mdi1rduukT9XUHlSjLTab3WBp2L2Om/9N3ZnsOq8k+f1deq+C
5mGbJMVRpDhIorgRpKN5nqdVA64GjG54YaA2BgyjF/bOi1540e9U976Df8Gvyveb+h4XDAP2mY9E
JnOIjPjHkBGnVR1nPgXonmWnMKLQKsGzj1eXEB68YjfykGJLwFgghgPxGj7PBETUSJWHh4EaYk6B
pmBKZL88E7zVqZXKHfFB3uuEy5CQ7Ap+P1y2JvmcKXpzGCPAUPlJyCUHk474xcoPBlZt9nelVYS3
MmhcFtGIEyhV6sRcKA1H7UaOBV3Q6d/rZXjeb7uLDdn6LqSawr9ewHN6W1yDJvFxEmVSf26sU6Pb
JL8d4plIkZWxPRJfgx41KrT0VrmHfYnTBc3+WiRkjX6/WhRz1TkoSQ59o2bWKp3NmUS48Ejhl4f6
fMnqihCSFT9tA6CkXiHt7Sl71UbJdnnm3AA5mCQuBBJZ4iV8LqpWhepfBWrblaQUExlv1mpH3tEa
AXvrYlJcsRVhxKpFDj8BDYXHw8W1jcpc8ORxh/vbXHA2ivMTTmM5MooUshW3DkZ3OT++axBJzsMa
5A96b3EP1K8UK8NmuWCmEAYbglywZmsnjCMrSm7gYibMmcNgb3tJ5uDzzRZ1jfPiGP8Jf2k9ydrc
8tb7unXk3P29gdsCnlxYFSUNs0v+VQmKKjMiEkORrQW78w0LEb6K835nieHp/eAQxXx3wfxU2ITL
Nak5r4ZEIbwIpZGYrQ0J5gqxvFLDAkNwOkRwI2/6qN3EoVOr1XsXPC7PK4kt7oWGu3tQoGdLrSGg
7HqHpY2z1NKlo5gXGw9DLEBy0KCINBRr7JMUxwXU/PKdItAbrV6jqzuntMBmy10V0uFKmJb4Xkih
qG0xSqzQ/BtkmZKIh9qjpGoVxs/hrMXTGGGVOeIblxltQmMHHDwVjqctTviQSaMs4TbNLeKyQupW
vjH9tcnKZO4Pd8oKUMIBi/GDg16l8q19KFJUjZxP8s2xaUdodsnAVni414jube1tip3oQe2WEjUw
iou7tiBS6olJtbp4tu9LzqleWguDaCJzWTSfxYZzJkVnpeJscDqL+/rxXJpCzFfiiGowo8du1z0X
OcFG7jR6siVli3jExZhWpV5xkYOR9XLSLHGgtbR2JEBsweoKhhCze+m8GpIzFC80nSxvVXXkkhNV
iR36QarDK2mPyrRcwP58rg1/Hxr8TERgDuFQb5Go5h98nu/zqb4l2UgL09CZ/GlX8n09TY54fiKC
Kz9Y2BHBrSauL5zS9Wbp+yDEtVSIODVbLV0sg7v10lwywjMnlBbbQ1d424H8usV7TeNMlyVBFaXz
yDiQiEMiJjjj1gR6jth+b8JHOC8pJ5etYm00qNw32aKUkOFEjY7nYARjaV4HWJa8EcaqNRDy9+er
9DMAg8cEi0wTQwnhs98CQyrlLPcYNlo6lQOGo0cgAX0cjNBKZKcBR3SIbNDF6b4mmvrJ7wLRDYv9
sFS/Td6VcqdKRl/Sz1rN0tVFf/sEXZV+BvSwCJVzEE0I33ewtVzbkiB1S5D1i7R928LVlqii6v49
kTARMTG+W9R3Kn/xqu4fp7F4oiWqUQI1fn+mfkpZX3Xlu4l63kmAeMG+rtcqT79xInPi8nAcry+N
5PefU5aGvtMbsI4Rw0GQcQkK+w7d3benVaF8rbT092M7PBarnXqjQDpTzJYUrXo0Cb5h3+3vIxKN
vHQJgZG410357r7OQbVVaIvYaFHgokAAyLnV8haH4HAiFoRghMfy9ok6X/rJtIDF8KA26myFH8Lg
6wtKuTTOBCjfKFkodvolMWaXAgKmx8pRSpHDyCTKFvK/b3d6A39B870JhSnuwBu/P3cyNT9MXQWP
LlK3yIGG76ausG5UlqdnEUdoKROnwKHIsTy0mBWId7v/zLLwE/29UWxWSqUa3mP++P5pxyoBOxy3
J1uCvZMyCOuyvsb1J/Z0sb4Xrp84eivFnyB/HtlqgYLhbbXGd0S4rZ+fJPngkccqiASheGOrNs+L
9mpjNFplbb2laM4IBEqcglwiRg0KQbVv5Z23ONacEYfMhGQuZJLeOdVTzXlVHvh/II932aq9tuCa
rfdoLfU1hYArhA9IWLHEr7yJgTkeKO1OjMsJr9njxPnRCvmtkaTPuwHk4hQlBwnJ3Hivt8z3ZHFC
zO0K8ROz/vp0CUovUmA1W95qU+k0lzXner5rK6I9NxfiRneg1fM6lJScjXuNIwVFozja2GJavd3w
kOFNgv8Utxxa3pJE4aZvOKUAeV2f4Pn10rgeMXIjG5sEP1WaN0N8CWK/EIEue0IQOOm4jf0F3w0c
7rhFVdgvOoUKyXU4CXy7BlUyq93RAci/xhHRt9lEk5Odd2shhi/noCD+cmIZySqmiRNBMC9yT2qr
gpmLb4JGqwVdgmT317WzWG7md/YqlSx71dszKkwkjvcETMI9nMfHiENCvDLi8pHoJsHPJQqzj4rt
K67X/X1rjQDxy2Iham4WZq1EWAVm/ALBe9dG2amWr259ZNWOa1fEjUTWEYpFbcJoW8WPotCU3Etr
gxOC6T5QhfWKCLk3vcqa4pfPzvNCrPH73hZ/WOlGRDfggkroVIBDyyPpxOqSvBprC3MaKftz7cQU
/4dg6OV9XNjEdYrDLdBRTqhLjQMh49eW92pUcX0tnQcpI2Ul7tdTUNwtohbFWRbb9vGItkADq/et
vSeRA3amSiuu3TARPCudxyWr1AjkQvHcESfV2qFKbJamBIcu7xOS9LZ3zYQwHEwTNeKT0CqKK7KM
XW0J+d82Ls6u/kGwCF9rgBZZrswbR4yvZ+pUXkmRud3qpRtZRRqcC7oRUUfJoZe5gl/hy/+QqPr6
qNIRL0Rr0eiN0I5HLRSJ/cuXbkqkapVKQY01ZMT6LVoE8+PFeuJRqJF2SHL51pPK7UC0HSreJZMT
AiTD7YodtUnUf5lgv9Kx4jzIpyBRmhVSsIntYrnahO/XiuzxmGUwuRxqm3CPGUasvbWrg2LZ2RNA
JQEUcjBgQVO3E0krOZ9P0uTXZgjurz7bUjlKjIVCt3IiYgEPvj/ubdlzAkB2rYst/u0XaINKL9ap
/sAscrXrSBCcFMaVHNBldLpVE4xBTNKZIur1HfbZRcMtXqjUemCaCywXXrIa6pE4jZ+PhIy/7+L1
EyfRj9a7OicfOeFWaRCn20Jh/RaRtEoEIzA/aFqLQixay44zPRK3KjH1QmqCN1abRdxo0OMqYWVE
TJ0rnwXu/BhUQ45O5BpGd86yEZ78bTdIhFU8FyvPln7ZQt3oOqOF1IHCjrS7fgJzKj+JpAJ/1YnU
wzPJqdHvx1zatwr7fYEswtXa2im8KTW3fF2pc35ZRpzz3WIqv5VPY7GoXaqbsFDjrAhCZsmJ1mVh
+kDxvNWuZIhbRq9DM9nc4VyVslNsJc8bDGb5aIvLu/B8TOqStrl1s0mwS5pfKvk+yYi+5nG7W69y
WGev+/2APZCoUaKGHjiTa5QvOLzyaF6EuSwAhgMJ777hbSy9UAjx4JKC1HyQH1ysxe96k6PDTUpc
E+z1eJCvmEQQ1mh0czm35xwalQ55ThzSH7ikSYnQUcg8RIGr84OAdiKZ91jaDw+8qteHKpNhsUVt
LZIpE0RsHbYE50vc9mXXeGu35WJAQi8yDdTf/r708h9XGDR1X9xjnQDNjV+stWIJNiKhVVB9U+Ly
XO9sHtvkUmvvK6uQ7Ibdq9R9b4K+a9fSR73CeZo1+6WwaV92jkTOlEkR+cLj/6QQrmhwHIYp4uUn
+bqB4KH4R8F5L3SxbmzRTKkFE1/vh6y8W8Kxl059/Sb7BwUKiWysVq+Twnk5ez3rFeqPYzYiFUCh
5TTr2KRgIAVMdJdFIapdL+MdUC4/3XIfxYc6SLxCYscFp3N3m8XgSpDyinynqAvr5WWpJI5kRKAM
3Ml59B8SvEEo4qi5715rI7ItI+HFnFDmrNMD21eFfojhjlzy0YksWcggOTRDgkSvUG7FG7qBzTqU
0xYi0U5FdMTzqU11PNXEWrQttDg2DBfnKIK47Knwhfm1zBln/peaxauyTon6GxWC80hagiw3xMWK
BGkcGz1SDKrGlcD+7d5btqgwvCGT+ZHKA/IoTpUsdmcOxxAni8mxccW2ctpaIkso/6pzlEUfcTS8
ftluFCHomoAAihGIDaTeaPUl5HG7YfgXArqpTUf6kM2aPPoS7F54R1TNmBTYvHJK5rYo9BUHopm9
aj05FLbenoQWHIShaIratx5mi7CnyxHaqo6wnTQe+ovzEuQIH5GUVUIOREU+15JtsxqvKRRzXQSr
882vbLdErWM7au0cqmCJWUniQUThq53PwbF4nVQxXCwft16VXDD3/SqlILxRXVLkaNfajVeboiIt
iXl8cb7y2uhT0k0rPFfWpdyMqrUFmWXXxuoxGr44Cck0NpJ6c9etcgJoX3+0701f7EtiG3hAxKNL
c/psYDMQ8xHivEzi+EJ9g3jnPMmWevJEyd8eBN9wxIYgcWN/RC7WGyalG53WLSPiOg/geB2Cc+E6
WR3XYZUkzhWyoAuUlqvwGJLVG2P/eUNIAdk9l/Vzh0xfwJTV6TxuEhJ9vhX6zeoT6FKiMGS30lxj
FrhgEiCH1IuwdbGPUz94/C6f2+tdhRItNdBrdenkUfZU1foblQNYORHr+HNRDIiBEk34a88TBmwS
qRZJ3cyRvcOLk3HAI7GJkoHLE3PS7z+u9IOJQM6a4OqCr5EKERX72+cVV/Xls3LdE3q8Zv+WN4YA
TjnQQx4xgFWhLfu2fuAkRPkTefKTgNAq/ghC5tHscZPUv/OPUDESB1n1QdJIApPer5MmoVhYHyyx
4mzeRVPOdJAGJKsUx8va2kOr9FaEv0sMlliKFtBuPht/U8TC/94h//+TbAHSnf/XEgE00Jj/7ZCF
X/7pn3/9x3/95T/96y//+F9//Xd//+s//csv//mP/P3LH//7N3kApJW/RiyU/4DLqokLpIFnPj+2
/78iFip/KBbJ1dQqE+1erxLW8FsegMYfamWOauCrKhIO32zy1m8RC3ICrkb4cA2tmbjEvyUPwI8H
4yGtVhECxKddI3LiO7UYLHPcUbShpBfXDb/6qOvrRSVc3vaUQSbH5suo3qJygaqG99vgNtohQSnO
W90a2/fBOpN3s7zYISAktm2nrcJ7uaXJgUbKapcWJ6pVvdD1MBSPqrnTASaaHMu3iBA/kktV0Xbe
2vP29Br3ffZ6XtsctktKC5eDjlplc0Sfu2s4aMjJszVW/E2B0ui9a7RbRCy2Xuhe9z3ZxHfUkiYM
lQrrF6qxv043vVq4YH4ukKcKLY88KIUjyci2O4TXWj9XDuatsnArhWP6vpJovH51Vjd2d7VEGu8j
dWTevf17PV8fLs7+wYmTetW/v296ffUONkvKIa709fbuFOqkQG6sjH358cX3+39h6w1Wm9VxNl2N
/z9IsFETfvtv76tf//THP/+X/8hGkhwbv/zDf/jzv/zpz//tf/z6D3/68z//e8KEvt5beUu/7S20
DolOw53LLhM/+l+jgdh2hPMQ1VNtysHNJuagv0YDNf7QahDtDlNt4pXl3a/3FmgeIcAZFJAQWQr+
lr1Vqv5gEK3XyLQqPSuSugMt6Vuh8qiQWHN/pepAelBBJ8uSJFJdzwzsKMGjpS5qq1+0t7IXKjio
SWRnwVtFb9VZKdsYmkkSrNTONL1u1MV8o5LoqaKu6fCLavP8O+O94QxvtnG0rs6jTUJVo6zOJob9
NvW8bZLLB1hPtKKyVjrufX0aO/3QG3hO3O9bcbxTOxVa/bUWxjelpxRMV5m8Nt2p/lM/qHlnasWh
ZcV9N/zEJF9q/WDK/nZuqt8pjpXddf9CW67oLjG+yk3v+ksDWvFZY2qKTpq600461dNOFrgZpeOU
3Y2yNGgv1KQdbZXna44/5NykRgUx9TGzr3on6kb2SgVpJwz11DafKoiSWXevhv5eDRpaZCcnlSjz
46Sy1N2piYqKWtqvKPetFsasW1d1RfVqZXa7BGqqbrc7i+xJEJkUINJMr1dUDh9xKF10Q6OuBif9
Y6HN566bzo/KHzbVmErtaqH1HHep4ni6UW6fqQ2nvg/mIs9U2DRuDLG/aCsrpEiumrrhZ0bePDzk
G8OqTC2ZYpogBwi5KMryV9ip+i6SyGrfKusdMi2pLMumOr0IY20+dddaf6c6fLssK6emVqpsplmf
AwZaJ3vrZI1SUaqnKbBdHW1CjtVc6MOa76CQjWLsUEfWoeQ4k2DpLQXJygJs1Ejrh/Ot5nYCFD+V
LJSiOpWCiAsqmS3bBa2runYSRZE5g4JbmonEUFG00nynrqKPp+rWdWok2lUqI1OcUrsqopu0i75I
MN1or/bZ2NlFfRvhr1OUYVa9nhOG84VuTVlM96FYY8/j5ZEaf0asiFam7McpJWtGEWlNfcvv7AuN
wrtMoRamtGwW6faiTVomjfi0hqIYV/uuSIPNX2nDO6mi9tQbqh/Y9klVIWmMO3o2Scxu0D7bLTY9
c+a62UalJyaRCgEqqGomvjtZq5OyN1o0CYIEWcvsLNTZYiqzmoKFdOASYe+h4jAMIGTaWalJS3uG
CwVhs3p91+9pLzU9sOhlLXX1LIPxRG/trXk2bc0i9nffZQt1KirNFurS/qAUo06hOT5PWnBRL2MS
1LWTDGal1yACgL5WNCYLZVAaUetS6FhrKt+DTZXosAw2mrFQ/FeGhvZsQwoXqpo2pUiYKrVL7Ra/
MdSpd5tocf1ibGiyrEUrZ0LdAZXiD1d4jBQFcLS1YjEPTFGJAdFm3uOn3j9q0zCDP6b9dEWbqSxB
Rh4Qk/2lVxS6pHYx5kt6e1LBg27cpQtqyvYanlU8D/tYitl95OdWbtMgza1WUTzIfanwppiqlZqS
TUHrY5fkvn5vSvyNNu2nZS3IpqFzVmnZvOonRbkLneLFaqW/LKw7tEThZb23VCR8NNDCnYyJoqYn
ZF9QlAlQGxY2QAGk1ZbeNOS5pLlU7au+gzjwY6vubNuuWBsnoEAJAx5eGP5bD8gtySxV2m/v7r31
orHyG8GzvRsvu5zMPiYHn72TEB/JRUttRl1wEwOgLotJFgCLgrcaBxNpjzM7XtGu0vOlzHZDBgzD
1eyJrETRnIaEiqmZPeGcN0yQo56sckkbm8nkJJeToYB7Ewyj+uDcOWqDdTvZ6om5d4vdR/eohnW9
pXlX9bHSjGUbq1O72L5rg3pwVQNYCesxMwm2UINIdgKsgY7oG5MqHUZVzQpaIhM6oKN366OlHbT2
JPJM0uxrI70722l3FVWVt9NskYzmVb10xycGnR0nawmdtyPPgzkXtPFZjZ2PnTbGnL4Kt/rsohEC
ot/djfmx0WanfN4DoamUs+vG3A2hJfLbandrqXcp8WZL93t7bTrSbtZIc5As3Ppxa1Mjm2GRZ1YN
ZhT1o4WopJZmSDgi24UILObs1jYnD60/bbAN1VMtER8nbmNmu2BddeNvK4wN3OyqS7QNrR150Vzq
0YFBP5XtDXf5+h+0qCt8IUjqahgEJ7hkN7poW0Zc0NoBXPXsUvRTX6hKtNSRVS3Gmxy0ZZvTQpq8
suGWnXlgSgakRWbYTa3qN2HkN8ge45d2bpPtRMg/Dcyo2/3IOgkGcqOue3c1IBhJY5SAdo0zEpD3
Q7sJo0NoRNGlPYM7EbGhzJOewJeYisg0u77jO55vDJ9aU2c9cBV5r3ahI5xi6V+NV9sZ+Q81xhio
fxDi4zU623kzqOtUgGWlYW8dWJKZQPRXfdKt6leDXN3K773a9eCu1Zg2Y8uzZDgBxZSZYKEMIn74
3Ksgi95+o0OSFXtMdQJN+uyGR00bXPSGZt7z+6JJ1mRrjKyjMeSqEWLYaCBjFtBu2b60iZ9h7pq6
2W0qWOgScRkvdMKvEOPO0By8zUFdfXgUwlRDAizVXfPmGzWN51Pq1/A5PWoV46G3TNwG7ZEavDV/
4IxUWfWOyi4hCEVk+UflifCaNcEIC6271L2dfeaNmFbWGvzqaK6dcctcwwxjnycu3fHWoGi1dlP9
aQzvD9dKYMZcm7NXZSbuajYwY1lXZKC+pGOc6dIbZlON1FXb6HttIdIfjsUlDdhOn6+XchEXL42C
YxDGGtYn4KShr/TpS+skMFSTHUCREj076unFgDsKCTy0k4X3Wq1toYyjvfGv9tVDlFGVifF4W1WD
rt8G3najCf0g49w+vLcCG3komU6RM7LmyJrpQmcnCr9NO1uNnYPAABD1y8jMUjtw+3gy9OkDzk4p
UEe448aCVb+MlPNw7bv+1Pf21j56D4c0Ns7BOsDZGxT6UBcrXCqroVIWEZS31dJJBBLq90Na5PPF
A9wYWAPwu6m4rDY6RX90t8kkd9JFm3VnnmWqiPDSp33D8B02zkO5jKfQdo/ptb3XPFxwqmF4vrPQ
kfBhPOg5W653IZyQDizNpkYoG88TfMtmk/mVeYLDQGBaD1Y8NDxn6m41FmlvOuZgqdwp6ZSCqlt3
tVv3ZhfMVZcwpjZUR5yeIseQBsYfwaKhDQOO1PWb0NNYiAt85wyHHtwAuMRO5PXh3RhWtDmjCUEN
DiVQYTyCT1/2MSdysqJo3OzEazXe6fFS+fF8by7aD1VUPQO5zi4cr5Xr9i2oDjk3P2oY3tXQ+9ii
yUC4IY/1R8rYcOmHsDd6QzNe1/T9cpuEsu0jm4DQRJ2ejJRPNRrNL9HExaZhKNsAVm+NuNfzmzwW
AkblYA4JBVPS83xvhdqKKdpqLTt0U9fpTecIac2PIZtwrw3HzDpEzSZssmt6R21OpoJOK4ZwgV5b
07LWGuhgDFj87MxSqYEi+SMyJI9bi6gcAl/yRItfge394UBlY8La9dRNOykoLbOjIONPF2gfhlPX
mvahvpSXsobqwHaBeTmS4229D+KbwNXtWRTZ8N0osVHxvIEaC2M1o1nEJu8q04O9elGOnuV1FD9R
Gm1UynYyExY88D0vMgeeaI00ww0aywkpxvGcvFpQhxXPYWXC2PhhOWNR7eZgo3kYjrTQAkuHf/eb
Dt/9go6/PqqCmeqTufkuIGizLGwrlyZz00+zTsjcJB36EfbdNFupdhqHU/oXoj2laRbwA7AKykXz
ExJwEdb2JJGp6shMhm7scqmbho7fQ3mhySxhFuyM+zMIoLOD3biIzmAeuh0mVqYrYjIyFL8gyXhA
KivRyVJWIeN2gcdsQ9A4WDiJuogXlxVzaQz1F42dHssjWBszStMgSRIkJivDSnxRZWx5xFOZObo2
PTMyE3liN0omNsuCMOzy7c14Ll+BbXozWuAN3/eNQRJkSTDJOu40y6RxeVYSoX4GsyFtMf68/zyP
e9D8PQ8ioFnPGPrG2PB9p0c7Wk+2N3slDlHwGGQY9xzDH/uaP/Qd/uo5kELIEsPCQrfvDqEmPw57
mBMiT3Z/zMvMscU9kFIXMvK4ZsjdcZy683DMY9ZqDtOM45jIVh7q9Oas3byPNIE7MGGiu8Mf+0Pp
Fhf4nmkODQNShZ5hGP7QM7i5n4VO7AKef5/WSPT9Q7SNaL3VSg1zaZlTlt/Hmx8erTpHVcpl3RV9
EEU1YyExLnQClhrqYvxCKNDMFCgWhn2hhy/L0oEWGILLegthCAmxIPzKJvx2U7SPJIC83Dhm3mgz
DSEeSC+haaG6XKrSnLyFuqQJYYlCyJsZGg79QXemU27YD6fQP8TKlfySe2hXJg6bApPJSxt+8KsP
xfe5USY24/IsY+tkQehomCDcrAVLAbkxv1GUZSxeKG0F9PygptY4ZoUtNlogtwZczbUQMR829NYX
lpTBPtI5s8JYuNXtZ+BNNUnYLNI7yIi3ZE+yV3mLfci+lY3s6nIh18jOzZikQJ4bocgy4pRdyiQH
6JJZh6s6XNRBHgIRexrTTsvcQneh+DbPpbvtg4IRsqGTDD1WJpFR0CI9YaJov5Owe8MOexg1Nwm4
Pue0DJ7nnOhdMmH7MH5WXpYwZPdmbCzpQBDIIqMr0zrN0hlumHQmaJDBhMfQJOOfZEGHlqJ8YNzH
LUIlWHsci59ODFkbYvnJSUI2K23xONqmVXuCrUp6zBts9ySjdTatyeOYErollrwkcPVQ5t3mnyD/
FhJhmF++ICeWHO4klAcv4CIsCIGwk5lnDpVnDthLAYrQBAsXRMPqImYWCr4PRxBFM2UwNlxDGAyE
8RHZ0id4X9CZRb3IfynLc2BKXThjzrK4bMA+9wwDZOrxFIOnGPz0osHHwGsqA7EPKzAGw7GH4dAb
+jwmSmTVYM8ztvYQNMDd9E+YimdOJsIb2RzBhG+Gz4BhM7QIxI+QTSRrUIxJpBQMTyZs6PTosZ/k
3Y66vhnA7gZwQJqkUccYwBM9f6PAN8Ou56kBVw6FvH2PHYlclAuH/tiAZXlCavIDoO7ESM2B8FDm
botdD57EKLsyOQMTkbpXZmabDBBGByN0xDQKY6YBx5GhQmH8oKcRQ50xhoghws65GS1AuJzwOfoo
17Efg4jJG/C8vxjemApu5mnIaOmTY4yHkQ3N0A8fUdD1hkY4RQw7Y7CRj35At9FYIo+usSwOy+LL
S8zR0ITpHxVUOPe7Bh2mPZHvjiMd5TFYS1QEzxZpEM4tfzigUyaWT09u82YIOPoNLx4OefCApWbO
mA2egfVSpmbo9xAwT7Qq+L8fO5iePdbBGLMIbA22NKsmM8KV85gOsRxQjywSPD8OZfPGWDrHznDM
yz22vOOMxz1njtiHgPzh2AktzCkYn0OLaR94PRaQh/fmcAc0+LGIKhQettwcmOKPKRWuYU6lUaQY
HLGHndXzmQI+ekbkJfaMqWQiQH5zC8HjmdBVAH3DcByvx0vMGM+L+0w7DVmCirgeWQRMkL3tsGaQ
nwVCkifIxxxRBf+UQbE2MU3BdONQd1MrBbaw69vC69hwDHiup303ix0DRhrGvgOXFGEb+0OaAwfC
J7nZEoHkIEFcmDVMXJhr3/kikRE/wm3pjvQsTIMw5kkwXxGtvIjllheTDo/rI9XA3L4v138mQ6s/
hOSKDG2K01FSrgBpAXRfgdlWYdd6XIgfZqCwnnmIYBAwJNKd2cv5aIpRSPhMQKVPefGLqEuRbEjY
nHMzfznQEikgO1xELryQ0cD+2CPynSUCrtqZmwWeIVL0y+tfgJkwbNimMGF5Zv7kTB7L91+YLry+
qMkrSNcvlwqSgx0CscX+lr60LBcFIp47/KeLGEbKpchga85Ks2SZ2wktOssMs+zOS8UW2ETWh6t4
GbwgXU3DuSwXGHOuxQ73uiJL4dCw94z1pIOIqpTlC+G2gNKE9YtZv1yMyCSBL+QHKzfn5jbyVCZF
rkXysK8CpHA+WcIv6a70s48miUjmb6CKwAZrDmXJaGkLQuA31AFYhdTYL0gpa45wllljkEw2Tptc
9IK3poIsaNMVQmJaaFrwAh3ORRzIP98OCKosEIaFmyXHzkgmEWt2R4csBfuJQOxBikhgVgXyF0AM
5qUzO2YPvmMJJMjRCO/RiHx1+qGF0Jd/GV9O7LnsYuBJFEx4y5bXA3w3CX4tbEHAFPMDVRYJzTQB
39CeRAMA2jFljJ0H5hObmEMBQEiSJIE7sWY4Y+gzPCrpS/PCfL2ZYHFAs4BnGLkJh+2a9sAAUMkc
GF1pAvkgY/F8ADoY1kAL+wt6x+qDoPPN4QBGisjESstkWzAw2J5jwG5EWAN/pBfSecgB+Y7UY9pi
cdN1PcdHLZTFyTp9gEzUlStlf8BXZTfZ9sBJvgzdcVA3eIjIrVxUYvocwo0hklh+w9KQD0PNM6S3
SKtY6Hke9zS6zj3okAAp2+YmEYSxNTTtABudxVBDJArKAxMW8HwT3gjhwFwFQ9CfTsp0wzwRxawI
EAYwka/GTGR+jq54n1eQNSbC0R86oY9MgbXTDd8fmrDinFihdKToULDNDDkhIsQyBw7sPkbSweYw
L9gJYCMfQQ8ZAAoQJUHkkPm2Zgg/NJzhDDCEFiYAYohAmPd8VgscwSuCcJFzrN8AGWag6HC7OIFg
+ALM5AtzGRqOCAt517ATu4tg8WbRYCCwGQ2IwQy4CagjCz53p9h13RDRRZe4TdCRtPBSPuRgCNph
0WXWHLQlZNLYwfE07GKGs2VFJ5McGcnaglVFuV9qMmFgSxR5TJXgXMH08hrDmBw0JlgW+6TEnCqW
ANH6kfUOayRAglGwCoKaQEVjg8XBPwwW6Q7wC3dN4yriWqbHmMfTEEPpAHpTufmH+YBWjR70B+XG
PYQTohiG4mBHQvyzCvLFIJgNkAJtGBh5hkPZT5EYkCANQCNDHrJDGB8KecAeFaIA/wxjmCbkB5GN
/bFj9YZM1RhoMPbjWDDaHMVoatFkjqjGiHdaotMmsIFGWT+MmlBljCksxnEVukUsTzQHoQAeeqKC
9lhNeA8PkQVNK+jrQ+DJUBs7a7HXz+fxHmPWFOIQDjXHnjFlM8yxu6SfSMhKfkL8Bz8gJ5o5Qk4y
QmTktwISj+ujeCSqR8fNCSOb2OBIX2xu7GJEJTYC+JzwAVZJRAjMS/QCdgGvCjMUQIjsACInsGB4
MTIA7oR+I+YNGSDskKmmQQxIyFFiASAUEKTsC7iSieEB8SncXPRJeCKogn/StJ0/AaUO/ofcFV7m
CTQk3ABkj3Ff2mAjAeuk19h/EA2hD5/h0sg0BK4gF+AqvMA70z6w1oTTyeOhXtsDYYEXsSuwoOxN
rJeyqXx4isAoHjI22J8AclMYJOiMbSNcQJoWjRzlC2kKKIQUQyFFgJk8E70nZLRgHRFofWRJBpLS
5A7XJQbBcULX6lufrGa99nO489tqEmX1NdxZrjhidbmwmik6DTPFlMZ9kdX481HFkGDsTWYDsCJq
lKACzGTAAwCfLDbbWEQ4az5BUAfBDLAj90Aawl6x6DHVsjdz/QSbaJTblESAc6/OUGkydcEsSADm
IINx/0V4cXeSixTIB1qAIGbYCMXMtNOiGewgoS8p8CmxEZlZigGabQPyd3zM3BmQBVCDrSH/6KQT
GxGV2NmkfRKnvC2cnrGhEuf4I+dG4sHBKGXyLgoow/4CBhiCiDBDFh0kwZKBy1l+YdzEW5hdKDqx
PYNfmKdQb4TKc4oSSs/ZOZoFrJOGYLGAbTgqfwqBYiRGZonokS/YWRd7WU6uuRUJloyEA3V4MXwZ
q7DAFuzCDo4QF9slgpCuIaQMX5sP2fwgJuxYU5CcoH/WEJ+bcC4UW3YCk/flU2x0mPFQYGGqQBgu
pSX2CWACoURoiR+bPqBKC905XRb5Ec9h+7omyLzTB9DPYV5p2nPoCZqF0AwuGqAbxhWBPwArLAbo
RBa2cAVy69xEQUQiAAOnEDXzyNbwcUTyIT2HBLJ2OvfjFvEZqDL5B4qh7Ay+QYBE62CdlDngctEI
gkAXUEBPctXlk7AH8hb9YL+tU4mIbPscFiS6SeKrvt4fr3V1dasSQiUxOthqZLO67BWo207AxpAq
MjRKQLOwnowZZNOkmJkghbLWAYOmWGV4nR0BYfMO9IoRCowRoW/6kckGAlWIhY4mgkhs3HBIz5N/
se3IJjB5PYoGxC/MumIc5wFCXIg/kz7AUNiemBihFCynYifwQpgUu46pnzsQpA92Q+CgBaPmQXld
rBvQLs8SKhSlF6ofGgJN4IcgIhRDRgq1AarFXvVl37uOPARYADNC/AN1ZeGQpaJQer4bwwfdUJvm
qNqdM0+yx0GtaeijZ8ROvl4h0yB823Utd05kgccWZRQpOiYCTyh4/ne/a4QnY9vPFrHG8WeOqJLG
rfVdNFDtfj42R7cHTA6Wg0hBi2TPC4zmRwHYPeFP0fHkE1yOcVDYHKxJ7MmyhUQxEi2Hry9qRF8Y
oXjE0BzmuRqd83AYkpjU+HsaC3HSCsPnPr5T8GQnwMPbT1EeUNXgelyji4bH+IWfijB0hW85Vm4f
Fc2y8yKgSK4Qduti+Qd2+ZbLFskFa0JbaQcojj+UMaSpGP46GX0SJs0IxGKJpeHLos37IaFNvI85
MVc5J8JaRTILBQvtGJCP4CAhoFxjlbVhxRBEHXyStjlLOslEbhIhiRiHl3I7bFu2ZY4+2JBTRoLY
FrEfTJhruQL2ZgDQwVo+9/FQSA8jlPA3uNgE6hfdCzUCvUHaF41ZTLlfVERUxhxdAixoE0snw8Ty
wd1sFzBthAVUuiQv5LIacZEzcyFyeB9Enn/QvihatI7RRmQVEyEan3B4cDqIjfn1DMATowESRFhP
ugsWSxCFXAZwyPm3SH+TADvuZXfyTEC33CoPGwq+AxrkdiHMRxiRxAkClqZ/bDtMeYbYfLhynNvz
PhRWJqziYv+AX4MrBB3CdRnCAL1FbHGIqtwwOWT9DUxckAJYg4vYOcYAix07eEoPBKquEYLMNMYe
fnKFJXgU0CHmKHqJ84gtC4t3/idzZ67kupZm5ydCBSaSgCNjb8zgPOXgMDLzZBIAAZCYSAJut6EX
kClXcuQoZClCb1T9EPpwuzuqdKu6KtqQQnGjzr2VeUiCe/jH9a+FL//bt81kdvmvXTcL6iYUJ+B3
nv3OZg6TPLmUaKI7AKf8Cn5HAvjNTGx0Gdshc1075XUL2UGQeJlTLMdOurbv3ezt/nJZ3nfNonOb
DUQeuVDdCijDmS49rjvxy1dEkMQTNwGoRyDMC/hIXSrUfzNH83o/k8G756WL98l6Y791wdOzyGjd
bXeAERT41UUowEYYExboSziNz7Srh/SPKNzvq9Td2oGVQ2RRTFlnARWlM3i3fb8sgVWDpgLR9qJ5
2RyN2cU16t0U3IXM3amrxvkh45lzRxnBrHTMGQpydRdNGj/z0njm8dQnSNAh1UTgmdFKUT9echQS
frRVlcjhrRfInJeH+3f+DbBAauvlXbZu6Z62E+fxco2fzsMf4QtvOv3zKlCFudAjQ1jA0UyvAOYw
uJdVCco18ckc+N+UNvmuimvR09EPAJJsn+8MAV52Vy/fgInwVeAsqAIDxkq+rwFMKTOBjkA0/czl
zbffZj50oSKDkwkQRrLkSVpRHxQU2dzzVhVPPhgMTSVmIYg2alAQzjkndkplFZ/xkIoUAFLEv4sA
TZ1gxqajq+MpIi7l+zmYtOKToSl5XdkYqxxqWLnJo9SjexY0721QLSesmuEU0UWugCg9joh3H/sF
EqTuOWDCNbzxbtcUKAVT5Ktr79Zfj7NAnCLfdAHjvc6V4+Go4ubsziHggeDi2aElf8xN84Lek/l+
DR6RHcCltAC4sSgq0fDmEIzdBQw91hHpK3XBgPZx6g3uyXls+yPwssXp6ajH5CYg+UUbZj2ZX0Bq
6B9e4SJrujf8reEYc00XDMDeACPXQq3FpPVnuXyabmav6josbwsOznWcfxQXVpsF9ao4f38ANPOe
jrZS9goQfJZ0M8Ab/G3IPn66rZ96rBLXKPmGods3g7PMP0AwbHRVnFfo7ILbQDic3r66PccEndUA
xgkkIiuf+MbK2rIZ1c/TgTg21G5C+VU+wR2YcRVOAWHVbCwqMW+3Q0oPAIbt1+dy6jGCWa1K/7pT
nNYvdoyQoaNlvnNEnPxwPzCk38hs03aOEqrxeacXQgmV/Z0jm7nmizpX56VkDjERC0vmUQl8hjlE
PZqyP3ZwG6/ZbW5KM6pfNc/iBHFRMPK1N2oMcJCmdKVQhn9sjFUP/HJmi9ZTuJPowjjd8uS8W1zq
FpxcfHcMLu7q4r6eHYCMvwGluLIAmY14PHcDWJWJs6oWDe/+nrpmVMSraXiJKi7BRGi7BL4Hr/up
jtOokQgEEYpH97iS4+eiM+2CdvUfYMtOXHEFuJHiMt/q3vetM4TEcKWj7Qt3EoDHAur5DJmz4O5/
DeK0CXLMygP0WuGr0cXtJDgzYJsTsGyfRmx4Futv+z7XBkwOHyQb/yoHD4I4Twkxd/unXN2DNCyd
LOzd+FclUfRw6x1CD9iAFWBD7Bd1iFSuOj7z5Gv76v3mVcvs7ezyox7oWz0vvOsLuMPi8Am26SJu
ROwzJwfG24jbvBMXLC0fPGCoYOKQp2iEAd4j6IgyoNHpexNhfb0Viut8vQuP2jiF2whyDO2t295C
CMHcIirk7aU4LJo4zld1XLKyheyP2hfw1xcjFbAinPVI78Vsda5kss8Sx9o8G9e8rpPeO20w99CC
XEF2gmQdwlZz7hVkNe70vcc7AC3jlwxuFu4JZJ9rjKCYux9wYgIsFduXuk0AwhagEYqTIyAR0Yvg
YjkJVhy1EtBbznM1fFUf6uLpcFQux8m+gT+aufj1KJ5ydm5ITouMqUGOVesbtTvbTzKhmIjoCFMV
9kNyHNOLLICuOVAzIBdviskR5WShe6rKU7T+aYfVEbvW64Xu1MdsnCIAl625Y30GbvBjZInd3TlC
4B3ceAWHmayIeGv3kLcQ0z4idDXnleD69PkDbvjlOPqVzn2uNYkdlnA3e73Lm0FH7anx64iUxbgc
MvCC6vh2B903UOO5ckyZrX81FgtYZ56gpHOxfbjoVAizFjePUzAfvSEx6CCUM7BZKq3e/swFKOf9
8rqsZOcbL5MALWQAzngdkJXMK/Ew2EmFM7qayZX5lJdIESUz5+4z5MZa3+qhXQ/B4GQevBPPuY5E
ria+VW+r8M1+Zes0UBcP6tuv0HQFWmA5i9bRP9TDV4UJUN12BT8FYKlSGrJczbwGwGPlK+K2KgD2
vr5nnnrM73K6Ab9neLmcLjRclSpXqd95hn/aMFvPTLTXBThIf2u6nCtNbF6n0RglnOTrfuIFF/EZ
v6NncFSwNBmYdDVq56fF1dNf4p6Pjh8551xzHuCDOYfO9im9ct9H5+CyHYClP10ckiyWDffrKk7R
sIcNPbaBIZ98C/y0AlSrCiPNvfmxijmyIlPqPlDZhS5//cTsFwBhiDwE2HAwfe7ZKRzOEebr5B8/
sYQikRpbRHOcf++v4AqyvQb69bo8EoMAzM6dUwQszgpKsW9/Zd7M5fYCwy/k1dcAygHKFV/nBfPB
23do3P1rNAMz24JPdHTAtedgf+G+N3IIMR7bfF1Ela96XrJWmEKBqS6ie116a8i+gFRj8efQ6QVg
fD+YdifKubOm9Hfnr1f5iTWbP3CIlfhhAzktALLdR/D044Kstw1fb5yf99kq/L4F9Xx7ke+GeESf
lCF8xJ9w+unqFjZSe10N89Q1olAHRwfRurC9rfWVONdl6+TrEEjtw+m9Fcpc+tFw9HCEQw7eNWrF
/rLMvIqYbDNwstdLgqDgWwFZPPPLdXdU3S3hgNSC/shGXiUwQg9hphLUsA2dqbv3K2CbM6zYYp0e
8pUmL6EO2Bv8/Xn+9phfVfGRrm0529iDTNc+dPXxAMDwIk3x0fpZw8el4cMp/fvRrr37R7K87Juw
ZcJYnAtp9V72AdmAcpNFKvKf7qv8MMDI3o4FV30JDPylxZ98KYCWe6LCUtjrzG0/chEx90vs4KVO
t5vCyy6Gj9J9xJFui0nuVAxSvPWqV56k+WYQMaRec/mqS6DxNoDO7emYrU8LDtL85CMUTkyrCPCi
l4bdNQG2Wj+Wf90itfFWv02P+pHphUMaMFCY3cTsBVoPR9Ew7DhiyzWc6wZp3lbEDXalCK5MYyji
O1thmr5Pb+Ux46404rLQfzGM+/2U6uqM09QRARDPGlRyqoPIbaNsaa7KrTr1DaCMGNOVHgyLaZyu
zG3GYckxpKXbzU1dFHs14C99ZMfLuvRr0R6JieX9qGFGS7/Yu+0PikKDhJXpnUd+fzimJkzF70ay
eASj4pTwCZBl7d9w6CvOfzBDRyWapOKEwhrOJlRvHhZLNXyiN5SLasceQ6NH8IFs5Op6PL1fX2qn
nWvYyUvULyafTSUgTj3tFXk2JApV3GzUm1cfp+Xl9fRZLi+FnNTeyV5M3o3lM+5NAX+zW8y7r3sl
ZbbVLR/hrNMXsp3x9sQ2P4+TY7NH1oMzZHrLi2/7j+Cxx7NtbdILt9oXTvthMY3NCOexfrnHD5Dd
b/q6eK0yMRspjyWsMHkirov+Kmef0+/e1chjDGmElauYrvEFcpiphxnX+Ikl079PEb7hbCORItKJ
1/KX55YPPWjjpFsbx1XDp/FVLGsM/WsHhp4ZfBWg/Z5IeaUsbebswNjvUDnwE4+5MigCY2RalglD
BKCgIZpwD3MCfHXRbCeWqNfvJ/i+xJgEIXjKCnYL1a3nuoukhOiCGE5UR91wloiusKJTme30tbIZ
IkOqgem1QH5Zqk7k892HSuCReIBpA4Ted7P1+cv4GJlHljohPjMR91h9M/wZ1tVKxDlzLEfDlyQO
M7LuDP949YaHk56E5eUfCqfyV7bUaqEcpvNk/GBcyLySK4UoDFLNebaEzmKOu5cdaeZ6hkHcXeL+
yCK6dywVQ01kjtX3KSSg98HZ+2cu8bL81O9oGIkrIciu2N533TGRj8UEr106lyXqMbTD7s7APHGo
8bG9RJ3Pq7hWhD40KQc5i16UxDEIJ6evDYlt7mVrLiPu4ra9icmcSRiBZ39j0uVt5n0WoT6O7MX7
NHjuNa+S35YwpEix9yZofuZelrnuw5j8UTbCHxhuWOpzhj1WOilBmHHrGGpInK96iZQaQwv91+2o
hzMfXlZv8vMIeucb1mcgTLWbL6/OelvNJ1O0Sdwe/060ZSBC4j3gJVGd2RF2kEUrWxQFxLV1FbJb
Jm++lEP9US+LUCPwezq55cyiZGlCCmdsCr7lsHwelZ98OysibsPU7bvI+jKyUNmYqz6X9xpVA4db
D+X6JOHgBhOQ+K/Kx9lX1/CX3hHtakSb7W4Ywc/T06/vXvMIrxA6Bxm6Ip7uw6HQi8bNw3peuQ1a
X4tH1OEgNPL1fGXL/WXDWZcJJokTYzlzfBYhe+Vvu7nBpA6cmsH9+GTW292iFkoNofC3VzxA24tv
IpMa4bONpYmPsfvwYksNs5sjGYqP65xmrTvDzyCnHNveM39dF1rAWNQcYhbCnwuDDssToYvqqY4F
1o0unho8Ji6+YBorm9sPJBYGkQWBiChwM+hCHG2wUa18Y+3wPZaY4NcSHP5tKurtrBI5o3QXqbbI
vkX2L/vNZFhjUW+nzEVV0jTkjFSsDnvNMbRI/erOjnoT0/UDsHspisXFvQTtmG9AV7biUQ+2FOE4
k/X1ETXOsEUwJFBB99NPzSuWK/9BXaWMb1gBTdxubkG4/PRPhlAz38LzQKhRBhDCiALfW4pJIx8c
d/SSbtJuZAdTy8Vt3s81VNBiNM8kR47GXEO+fm2JCZXXGvtFTHSDvswiFLw7cc/IRrcof93njXtj
0Kvztza35+Jub7tkV8n1K/nKlumiFVOauGntpYEMRVQRXJbYpPE2VXC9EhE2S7Juwa/HIVouO1sN
FQrhzTcpEJMkmBV0MVjjggGkFMvXuhMGzzq2oWPCKToRFXHWPZPpL/UVnjDe5Ly3OgnJz89zA+f1
+RGk7zMie0YvPmdmWDGa8DIxQw47dYeL0x8mqtArIpfs5D0WtxvR2RBOB+IowtD0g7v7ZodnD0vl
kcnLzSJ3XilUYBQHcotiaZLSERae3XSbBsTx4cyr95cFY0zjJBYTiPFkQRmOKhu3uOMH+WiLQG8R
FWLs3GuE6xDX9ydYyzG2HF37Fpb1r5nHgJK9YNaKlWU+iLJW41MWiWm4jy9Z6b9SSSxOAnQXYE+Y
AfUuzg86kvCD0awnA5Fvufi4EnS5EWenC215ZdW5GolTkXPMM2KD0+rCVzVE+j1lEA0JeHmPPZxO
qIkvto685HNme5B9bMa0hejQGycDE2LlB+MCRJM4lfdJDG0pv4RbjF9t9z2B6OVwlWStFzc0MHAa
U3djMD+V54jUd0V46DUE5RciSF73acof+evzmES53/D1DGbKuaX8023HVdECAus6rJjFYsyH4N3Z
nwPqWSozNLdxoRof0SC5eX0yQHZmWCfzG5aSuI8rNR4qK0SrCxIkUW1y3o8UXGiBTazJUJabRu7V
50sRkifUK5og2fT+a+qmvhbXn8YyIqB2IdeT78mqN8SENL32raDBJlzlV7E4+6S/SSV2xJR3MtCS
4Rds/TnsnI90fl6nbEHDOaYbXWJ2Jj6ZwWTDT+cDfidKfdIz5pYMP5eRPaZc9G0zDOFNfj/YqWQc
Nx+z6vO8d740CSnXOI23OMtn1MbPaJC+AUjCXCS2nHwnMbOjjPuh6R0ojuVNjtpP49l+EQ4bjY9s
MTqmmG0ea4bjjnkvMPOrfAyHexLRr5PqdJ2winlivmtMD22ZkmZpShbuSq1lGuFVnAs96oDjveIY
bmfBeQP/NiOJK40JzjlBD1t4EaarvRAiGS/xWCAL+4xQZcp1f2I3C2kfeqeW06/oW2MxyyUirEco
696geKYGWlAVS8BpToUSdWSBPbkgNJYRrmubH28Ep0WY+l85w/JfZweLmueiIzAfl43vxpoRmIxb
cSK6sKW9bTgFr947g3OjsRmLT8SV72NeMiZ6FEzFlv7y1/WboVli6Vzs72GyegVjvFixCW1MsjJm
XpnF2OzMVciSGFIM8CaxFVYR93jTLbsRVUPSKsikKG3ti8XCfHvlDoj9dE2943NNR/3iquMUGlXD
9yHo3XzVyTZGhlbcPksyuHBKoYtF8u6McgOCfAoCO76+T+EKIU8WnzqaW2welKb4JJwcRxnvEL0M
ERNpFPU7bzXGaf7EU7AY88RRGRa+yTfFfc8cXpRhGDJvQUQ12gi2Yjq/eUg9FMLYHIjBvu6831bu
5l9nFxpr1uIe6JiDhHiQX6Tuzfva66zilGOOSaHOdP3I5yqvFysS6YsYApoNirciycecFq7NjRtN
oOFxD1juxCWTYWyf1z6pH5Cw0mJwY307jHNUjc/debUYP7fFfpwMfzIdyjtR/XPfryRrlc/ksjCY
2736qW9iRC+yjNOopFXBBDGLQFlALvAzckXJBbAdu0hJj8OpU5hcnZx5tlmavLM9Vu/2t/AezBYw
zlDNuzBFjV7wYWVusN1CDUk4eFDKISw0cbu8UZIms4ynTGMnTIIvKd7JNG7wc1tQYx1X+kJ9/465
fsV44wJXltM4MNYAL/b3pz0b6BtLIlb6DBYeYVn7L3dCkSG6+Ppe8zuAMvBGcoPvsqIgrO+fmECL
cu7cdIBi92O4iNUKm7eOkkopfnrxZrw/I1g5+HYm35pAhAXakSG1VK+dVt5kteekMGJ6DQ+dc4Ze
ops3890QnddUcSg4cl4ID/kPpkFd0zH8Rhc/uujm/FLCgi+SDSHavPSTb+ivuDR8PdRuqJgpOw4k
9y0msYV+gRRJfMyoBOvg5RMKLyYtGV9ZU3rbVC5rukKFnILcYkb5JaidZcJdOYkNJeQhoLydRJl/
4csbIoJsgWjPjLqoeKGH8VYuxlVksBwFiTFTH77hqSTaVmAvYCWoY7sGY91LIipK6hrj/joqCfHF
o0AXnWWxe34P35e3Hlku2dnBxXAyyiupRKKi5sOmrwWDjRQ4GKtnr1oxW9ziAUBfx/vdAiI/fBsi
3kQZXCxn+16PbhlafVG/LM/YGY2gvx8DV2nLF+gE6NCww4X8jubYdJZo/gwazuJbyT71DomL/NrN
LTKks4Ov4R8cXM+sMgOWm6mrgwmkm+QR7chZj1tIw8nWZA9Pnu185AtXe++d8D46trDBV0D+Kbe4
dP8pFefJJkKeRjbVMyVO5YPDn0r8/MQ/vNlcE5iRuI3jeCiv95iEZOiZIjLYt4LI+gTLBmuL/RTB
1X16tzDeqalQqX/a+wzLEbXwuzCRyS3Z2AFqC+zVoqf2xl8Jz9IMT0SN9JssZpJ5Gofeo7nNcY+0
DKjcdePnRl+qPAe7PGTMVf587GieeQb3ga6M6mteaMrnF5TpjBWjQ0C0hiegkOGVy4TqWRLubkvK
jAajmaTsjPYyqBdo3pHS5IWL3FP/tzGm1dUhbyoPZNAUUf1xfc/ebW47dAZaUZjB1Ss3d5pX7tN9
fnBRAk7ql8aUKl0fSogTGasyJvxzen/i9ByLlhDkGmai4RaY48l7gct9mURWkNO8eMq726KxTsrH
VLMuuGYWXRNom3BojK6ytPel4hMviHkuD2MNtPQVDjyFkh9N0uuhl3TZaatcLif+bP36sct8O8wW
uk9ouB77TFGBioLAQL2RAdo7zZuFxUu6U4ImuHuW/3wr/V7GQymnXBfiih+6hPsf2BBLwqKkj/rU
m1JNDL9b4grCdI1i0PKJCyE8eafGwDe3ucB9jLQJSC6LpU09khZxeh8zAXZBnsgGYlvDl9D2cvLg
vjgn4pdCuy+jhlO5UbGjtycvXk7mn8qKK089yaXjGFNNlod6kRy45X4XoCfKSDeBBM0SP9kwvV2x
p2A73E3Jnm2CmhCP8alGbEo/W2iCLkfrAVLCV+IzVh378IsMU5ziu/thYT+myzIkMgwMSJIp8NNG
7ZDK5sKV/itXU0yXiJjIeoERommK+ZSbp6cGv1SIBuArIuZoQvOl92v/lfFfduT+rTpXHpaiiKiY
+YU+ZHENaVkc+IbOsQ9e6S/IuI/RRbbBhKpyp1CH7t3HZvA2s/mZYIYeHQ98Dk5rLbaxmaskNAlu
X1RwZ7p8xI/IYnYbGn+igwfxpoX1HOuGBHMLhWbdDFKUHPaWOJs3PQPjqgzGNsfT4xF7WvUFm9vC
WSy0dSOOVZzBBzIyJ4ysS5O3AhVRvjTSNc6ZO86x6emNNXdKafQsHjtdBVhz4hjklOHvnInrHkAr
ZcrUiSlZhVmwXpY+HbwYDsRljzWGWmgJl7yY3cSCEOUa6LQ6OZUIVtBhJF6Wu5FdKPMf9G7AGKS7
yj0th5lrzmA0FeXi0LfiCRnRJLRvXh5Zz1EE6tG6+ooiLRQtceXA+RiM6ZEp3lzNntNsdcYvlUFv
70NI6NTvXFLnzkbli6mfnCU3mz+51nR4g/zQq9RZdSIUKgXfpOTlcT83nhssJUbo8ZA1nYr+Km4k
XtUx8/RqoW3rnCzseqSENFuZejxvoYH96K6UFsXkShvmmNIPzS/YdZClxFFOO1rWKenzxc2m2ylx
pXsh2dKw0yiFMJXuUJGiL1puKRUzJs9mKd7jNdlSN6HFG6rwPygR7SUehlLqsl5q392OIbQ+aOHj
hqnkt5QiXWWR2cipb77UxCFR95K7F8f6zZ7Um3ZTrH7R4vPYDggxI/A/M9rxF4wcB+PQ+qDIVLL2
EydY5XIzww/0gM6RCVdX4b08ggkVy+i6byWkUMCtUjhjTgs4CIjdIaKBHj3MA8zCPGpekihQzlG6
yn0zTr2zVD+XRCuL43HwUPdidgqXNs+jB6Gc5pVzep3hjC5lHsLp8fkEKFFBnAPTk1uGtcfJDlhw
Md2cjyiUqFCj3NwqbjSJQbG2j2uYYKGNj5NBrvB07fWAG6tCuk0u+AIVp3p+fTARTHOwWZ1L0Xwq
zkGD8+NBW7z2UorQPobsoLndqlih6ErXsIsbVK08KjT5WQ7fBYQ0dLqdzAdzsXrE/LmztgWWZcDq
ZYf2MAYyOCAGfuZnD5t2MBdqcBKj5E+UwFYwpX//CA4Xb4Y9pFTo3mhEPyBpUub5oVNFGSWRGecb
bUNZCeuucktL+vLJnOsutJ+hpkba0fxqyT0z4qF8MXbHcB71sca+UWT2rZf0lzkvVtVI/TG4Ig9G
o2N4o2UeiSouXLp0rbka0NTJyoq6rT0iGajeETo/XX6qYlam/uSt/k7Yr+9686D9SEj21sfD+51O
7n6gxuZU8+F4xWfXG3tNuuw0EE2MLk9ZYyXoX/oHjOd8Uzi/QDcQqZaxgvefxjMqQT1noDyMGJwB
p6Ty98MT3cIuYGfwfVvaqLpTLqHLUH4pwdm5fxEPKEQ8YxYiopvTxMno/cEWTAkKftHWjVpnd5JK
YG1g5nVoynffcRcfMOgE+Dhcl6Y6tOaesrriqHOqMURzTqX+nflu6y+nu4GiWpDyzQDdA0YdYVd/
Npl2htS/N9MWKgGN0ejXu0fJC+9RElPcHBAtbAaJo2/EJRXJPCaoIj+psAI2bgqAS2AvTWheOirV
N0rDqZxsKeCPcUThkTSlHq3pGYx5BMJ0V7lumNERs2hzLnP5kgs4JWyH/BE2tV8BMDli7b+NHdOm
f8lB+39+x98hNfupdTHNnO8ItIIspThj32AFWmqfp3Vt4YJHkJHq0rh86RYPUDBjYYe8rNqah3E+
ZAhS0i0NiiXMN6V7Wnj89EIDa+yCUHLzxyDWBy0LQs8HhwvCHdajlirejDX7pmTCSK8l1n1G4t55
g1R8JaLUbq0fToMFav1mVziE82zzaDALkABcV69cPILTEi0FOX8B7EWo8gCYAAkaBvsncTsiI32b
LKCUUVhOG1DbAb4YXsztCQsCEtPTPdNTBX1OCs5TrEFP6Qb7OuK0kMyTB5yzQ4mnv6LHQxJTfFrb
35b//wLx5l/nvP3/kM12ZE7mDP3bvJv/9A//+Y//9T+OVJv/8N//nGTzX174J5pNG1ZMY2ZOZvoM
9Vwgjf9Ks2n8QUOFaBSINX5PYWv9QdPRu7Z1A7paFe7bP9FsWn9QJyMd5mRiIFylqta/h2bzLwGX
k5mFvu8E8pWpPVV/Zxk0dfKcXaqZ4bQGk8v0htGAEEb39zQ5/wpfJaJLU1WHkxp1X+t3o7HpzWjq
h6YajtYSYJUEgcPmDPO6RrtDHUCUTOHoIitur6Vvpba8JTAlFcHQhlWb03dQ/LpMAPLskic852V4
vX8N2XxqXLxL+0DPScAkQ2+CYIZS4I1uQV9tkjvh9WC6Z60OdNT7Zs+ZfNglBXM1sO6w75nTv2OE
/spiWpqpIsmFJs9sqv+OlVOpZwif9rrhWA0JhLGAoVucnt9/dsj+CjGMbvwlJp3Ngr54VOHU9Zn+
uz07a6dEV9MJi6kjaXlvUU0cVIRAa5X2ISS8KZFaPqnc5K4dq+fks+qmq7QyKewaqqxP267fWqfz
wSpmsqXBOf3urj+ZdXhMzg66qcjY0xK666z6S0W393anHJl6+nWCCOTUtR8GrfFT3LWfA3UZJBxP
MzJE83N4bNqp6XW2ET5Z3UdHB1w3RVFb0oIX/jxFNQ4ZQpU+dkNXML3QcU8xqyd9iUqvMypyFrev
+51qlUnHq0eK5LbQC5Q4TjPZdw/npu7UHCmHJ7HBlH55T5s0AUVjT51TrfnFJbwME9nqcqqCeNTJ
49OfSwpq7AxEg6DGKDCl+sRVig3CjrK/3+QdNcaHgtbLPXfLhNTmRgalfqP5Ict2RoKRR8OlcKZK
KyzTPfUgfG50jClg6khXTgCOwtav8foZnkLhtwmBf3cYGrrYSuk39ndTX4K6o/OgG16GMGl1Jxe9
LvKEDirCRcN9YQ7f06fipFfQMVm7MVC3nLSFq22qpHENFOvs+yl88LAlKs7o1jote3NPNIHOpW90
OS0xVnsGQDibbW5m61tTYnQ79yCnjq/69wXVTavVxEn5HO5WfD/TJjbhdroPIqH3aFhCyxC+KEp3
2h+tz+twd66V22d1YGQp5gAZFEsNC7NF/KdaJOnrULCe9fuMDdaGqVM2hjvQxa6JqBolqrjguk2V
ZRD3qSUs6wyqt5wb/dZ4at7kQr4y3ENTeWxPSR/fiSmRY5QZbcrpo0Ob4yvloFybjn14LxIiQNLC
1Hq5dJuJ9pQTPr6fOg++4lDmUjNrD91c0Q1G9Jzi2tUDmi10A/WlUZev5dWcZ9ep11S9VAZtZRhn
52nQLyNxmpWDa6Mv2Y7hczbqJjZheupE6bMc4dMQbUr/qgERdR+oy5+tRubp+12nDWk9NaR2tWfc
nQCS/O3b/VdNiGXCda7Demyqv6NKHYr6dtMeveHY4A6b9OeGcbwi9Pa3P0X7qyZkhpIXXmYUnvkd
zj4761pqX7FUakNdOd2pDbIEYN5TzjlYiwdmIXtNz51o27vTKnGdJrK52sKkgPZwk+nz7zzQX/EP
wP3/9DxjAPtnAeq9StOnXuIfLmC1H5Z8XH8KO26LRECq4N8o1py7f7aj/89Clj/n3/8P/ybf//+H
gY3+N6OaP/6P//XH//Lf/vg///Gf/tM//nlUM77qX0KayewPkPKrts0cLw7dmHGI/zWksf/AoZ1N
TIIaoh7V4GD9C3O4wq9gAB4V9CB8m1kj9/6/0vIrOozjSGkiVYEG0SgjMf33BDWjADoH5k+jxlOT
4AlGc37BY9ozSx/J1f7sQPEMyVPtLBXpNO5qrp9Xp35C32rWU2xrnyn4FvOcrDh3/VzvTOe3v/Lb
H7/9/Lf/yu1q/SiLKvrt/83GN/nnv/a8gqfUHoCXxp/99gIzedyWNvheu7vErZFWh+5mzLZp/pAP
RaPYNv5B86hVb8jBq9f1xR4+6rzu19kzA79iV5vaOgHOU6qwNpG3w0RcnaSmg3vWcg81vO2kwHVO
ystTdLnSOOVA1epVKVMkwBRr9m0aIFZK2wIdY2gukkrgIarHvMsuqm9cSR2M/h1fN5E6glJhgzJM
2GWo0dzO6iotrXZ+BTN4R9lWPNOs8pSBGYCT3rFuPR8/YZahjB82/QWlnGTr/KwCT7SNra4aYX8x
NaYUKmhTLdBgWUKe32sQDFstXbjzja7Ds77sYNaml/3sKZ4oeunVDwpOl3qJai/tYEUHRXsttcXs
FKE0acnc6ifO/dqawe25S1NlAExtQ+lIu+cKauQ8GShSJXYbntWLDRBdXegpoUr2SNX3XF0+nopo
K/Rp9SQD/lG3Fs0Og6Zsi1o1Q83QK+rTtXK/XXyk5HFoT2+4GNepmKZtv2p1ZjGIJ32246EoiZjc
jZnb9wPNl3y2tK+PPC5m/cu00yfhxL5VbgaOubsA3UpPSSNrKy1kopsH9W6AnCh5uMvj/dKnN9kj
OHathgTlsZlvnicAX8r60DwHUMbZI5HngekHs7a9dvJ166zgfqKyXbR0M9r+5VFoGyVRGzHGSK1l
xFN9VjqDdVs8NRxZP9guYTb1aMZolO7i9/cHx+C+0K2rn+jC1C8AneoRMDMBTvC/mbqy5UZhbftF
VIEAAa82HuIxztx5USU9MEiARgZ9/V3OObfufaFsJ52OHSHtvaYNHjTnHkAfOcWeouP3w0Nm7Lru
6ncrgm2DYc9sHP9qy8HJTdW5cCDoe/87UiZZzZn9F0dQSdX1Nh6Kz3Rh0C4t2zzwlyCym6bBUdt+
dHH/O0lruvY9/1BIlpTdX45Rq7AypSerNRB7E6MowvsBd0vNJRLxoRm7cJfLYjc3qJJYlrB11n9g
+UHbODbNKsoa+BoSjle53wa1hh7eQliQeWiJOthmqMbf2rXpF1mIOC2qCG/Kqr+BZxBs8+98NvmW
xhqaly6N9zLi9zokf5jS6LGQQXMfUwjZZxUlMBKot8W5/MCFqba5dLslOHYmmnas6zH9CmvdkvhX
7y3ia6uXNM9n/CFnTJar3EMccH7+udQVKXZ9M7znKkHyuQAS7XgLeDfBNE3e2lLLryWw86HARKnR
TBoVVXfBfEXoDkKdvWUN+dXpjP6FZaaDut9NRdnEXXOKWZ6u+jDLNjPD/xp33WG0DhRL7A4kiXYm
BzyBGayrmQm2MzPWMon/TLhVsNKhqUiCcT+1/CRY/FXF3ZFN5nlyQLExauqPpujVMmmA+mQKhfsy
bFgKEqCN9CrG1BF4JfTRdfUrhn+fg3HC9Ox8BiZRz3vasFPXUmy0WQcs3vTPjZ0uAwa5s1i8m6T5
7eP6C9s3JrgOHuOZcF+qGLo0VvmS9Tl4KeFvTqa3MISUXC0JOoCGrtAuwzURTGBQevGWsSBcHTFC
Ddt4iBaQUfagg/yjDQt9mjF5aBIUqIcyAHJE3h8skJWGu7IjzKyco/Af4MTCKPv54FhudiEJ8TfR
EXxZ/lLTxB1Er8bDzyMmQUiGMzxbZnyuMwuQLAo6rGNYN+r3PFog2E/8U21GUkYtKNf7v6zYMh5Y
gQtf6AmHJym5xxPjMRscy7qLmT3w+0Uu/MGLeNo1MVGAEzkVgB3dFO5aOkMyKlKMiGxXY4w5o1lx
VjZ+8iLbpF0B/0OhoKP2fp26CWPZaf4RyAK5uCx5rfLooOIWUgjWDKXm0ZHbvnqYixkio6H5xhAk
syUJGhKu3+cUU0ZjzwALZ/m2i+d263P8mfu2itfjrzCxy45nDMhYtE061Ia6XvA+iw8dznwdx0+Y
yAtGnYOCEL57jXhwdflQH3kLD1bRknVUDXo1LuOTkB3MFilY/0pGG0xL/atxmL705z4L2N6npNnN
Mzi7OmyxEnU5T/z+YZmoxEq4cK4etWztOlVFsWWDeswEJk5LabOdwKe5GYT+lYfQPEslLoVf9qlO
/hTMfruw2bFGxUcVIa9/olCRjBqWt1Q9N4xeyYLxskkhUTQ0j/EUYoqb65vdxGKUxJnp1rHP5FpH
Hxnx73Ie220Shkduwk2vxMdcqU+2iG7lwumxVuD8CASvUVAcK5xPKuw/MAih2MzNQRXo98aEXDBg
aDcu8SbCjO2Vz7Cf3n9QkbQloS1EUBOBdsxa8AlDdZXGyVUhko9xGNqVzu1r31SfHdnUphuR3lxd
ff+kVQWut8CJ3AYhTtkF2g/I2mu/IQWg7EgDF2HhfM44cHrtkWKs7H4R0cU4sY+EvUHsOUUuxaC9
EeRTsVmGLiqFC2+L6z/HZEbX2OKMIU12FEGvXpkEcE62IoBiwRUFNPIEAjvQABP8h6Sw67jIoHgk
cJYM1Us0YRh65PD2Mb8O9ishLzSsrm58bjDFrZ/MKyf5vy79FPw0LRKkhDA76kUO8R8Y3w5dtww7
jmFF80Vl6XLD3v7HY1Ir5QnUkJ3+69piq3FHb+YRKIIl7iXXIxTvYQxkpqi2SweRk54/x7x7lZq+
Y8DcNs7gWmLtlZHlwUkoTkmWgFCQBrAuJjYBTuDrac712lrxb0FPO9Z4A23MViKC1rJSM2iANL5g
PPQlhTklofDamvxf6NtvbpNmNfrhFNftRzLO0GeKtNnxFKLVOH3lmThG/WciKDjVtM72JILrzij0
qahQNYaYoqgZwbQy+JxhKGvrBJnQC6CKrA+wZjC4tRb9uU0tGuFebQYTnoDA5PjFsdQKuH4SHPjY
Q8qE49CfbPaaWCXXAUFFIEO2j5r6FAc4y+Jm64P8lI+wH0VBWgJkAtiPj9ZRAmyOYQBzG5DPmfoj
n4NLnU3yyAAB1KNgq2Pi2JdFGw1zp8eyHvh1yI9mduZaJMENQ+KBVJsadA/ws3Wni3XbD9v2hZAB
osMi+Boqs2xosuxJh9FWIwnybSvZy7Qk31Gufi0mxogt84zxQ2cq5lvfyHytWHuY7oqCccYBiskD
on7Vd1SoiPBKjZm8cYAdHGeHNSnGazFynvWgyvuv380KxiDrvu3c7/qwPdsi/gyL5oQOBfCCTHea
Y0KHN3+zHHUhX35hhPl6nMebywDEBOCniuY9VPD1zSItySRvniz60GqJjLoxmi+6QqWmeopp02Ow
GwJxjPPoFAt3HGnwZfhxjh6jmOwWMrylhmGpx2LDtHvKAgqeXiS01CkgzRanuHgfsROmtToOcVj2
0yjKFnjQFJ4rX7X72FdXTdp/s2Y4RaNdhZjC9RLB2qFj9oDzeKedehCjPiRMrmR+S5YFw6CLCI7n
BkVy4P7qjuych2xSEnsYxvY5i8ErN27bDccmVPM+Sziw4RGiHjd0Kz45zD7pBXw+3ENLJSI43Sk0
S5krHtxIX6UjHxL/BhPNll/OAlJJM7dzAxZXk99QpB2dPPYxSsucT9E27sOX1hUABEfMTIyfGebC
rWWKnqnDNJBFP7tUQ9sYQrVPh3Y/JPb3SKMTFwpjRpORbRXwXcyyAllHGGarxbewH2XJxDsrZgjd
l/YFu8hTP2OosVs8SoFA9Ycujoc91UnZoGpYpwLOZYHCvhQ9BXddZ5s4WzDTFVbToW6r0tDp0oQD
gLNmVi+i8c1Wy767YNhrfEzwLzc4F0AVL5l4S0KxgJeXD00yvy0LUMicMQg2UwNJYDqako7N72BS
0ybqQO330YOftTwEkg4HkdGbIa0uRzQ4ARqqA31NQo6O0EroA/pWbmTn/tGlh4IyCgWqgKkAUhRE
oixyAdnhzN5UQ/KNZfETjSdYYLvuaY5ytDRxcAIhCIM+lxAOGTscxvuFNwnETqaHDGgEylULRkta
QZOQOq3Wkr6CQ5CHuWAbNQ5Q9LL2ZRr44NeGXFHnofgR3ZvwAcQn0bxvlgktSwa4VFgNRYvIKiB8
uPs9g6Pqfgn7Xh5GvnzFfmLl4n/FFB91WkHB1rSQzd0vynU7Lif4D0P/14/u2wca9rmID9i+xt3s
hLs1+IQLeMkp617QU22XuHklFCZLGV59KvoHowzovQT7T6MqyN8xia+T8JJP8JGMPPzMcIycTBed
Jh6iHqzVH9yiehsW8hLb7nVJ1KZJF5hSg2esoGKTyTq+pEEPvSLBnt2I7O+MsdQrFK7ZugsxXG80
w1s1TwL+n4ptpiaXcDSgOgsZ/AtYUZcxa3bZpKCBmfhjEFbtOSbxswv7bmMt4MdmRu5EDQ4zHC0+
s7TJUHhstTXyMXXYGFXYQQ3UMPH42U1DiuMALtROQsCwYMqx85pvejtsudLTKWFgT4axWVdY3msc
J81qEQGGlHaqfwyqGArdKmj3GIKNssWcE3SsD5zBoNqIYK2IYhvh2mk9h7BjeFjm9AhpJi+KfdFk
+qaHYTwP0jywykIO0IppzyUckcw2CXADSOa55WcWXlv0i2Uiv8da7Vznh7WoVPw4L5485rl3GyLC
abX0xWPQYqA4WcKzM2gusSuV3Ygbixs4zlSlO0CT+ddg/FpWRXQr2pDcijgfAQjjPQ4gMVSTtiVv
QgyaSAB8F5DpKFlB2J1hropIKdw9CobqbNkzidJvNinfmb4Zb3gbsPx6nz30tIG2hNpxL80LS3R9
HNP5K+3Cq2X0Gcd3sqNy+hBBEGz7qHmdxIS0AfSsS+gr4EB+PmAS1j+DDXHd0SHYWfpXm+pMtBO7
uZYfREVyT9ICYSGow1ZtZOWeE1mi2ByxorW7JfpPGLH5IQoQRtBVmHnbqN1AZ71mQbHPh2U8t9Fl
Svt507EWglKWPxE3R7dJYROIctPA54mloZSqEDaQtRqqcwJGfHHon1p6nuoJOq8e8PlkcBr7+qKq
BlkeGOV6mKq5OjBgM3NXrC0TkL5qFIMdmq91kWMTNfKhG96jBeha20a/M42hzDpblkPWo/tJ5exW
ixo/atdCvp+MpRN1VOZZ9aEkt9sqa9+mJXjBYEKznZIFOmu17IeqKA4/l3ac9CESn0Ly+ZuOIQQ1
WbATyZAeiM4Q8uEIbl3VLO88gx9NQFKF1vqjysymC7u8DHMAMazPILXmSfDsPM5E+1oPef89hAEM
SdIPNy4pbte0xkpUqKO4WK5ZsWQPI2c5DDGqulHi8qesnt5SuqSwn7gt69vhKLPcPS4z7hfQLuTN
NTGKinnfhQOs9ImA8d367/7+My2tIJFQhQJEABtuGJ6Fz4bT3OBWcIGMvgEO9TyofgtMWy85mbK1
MTpaezqBsnd+3gdD/e0KHp1GnyVoMw3ZpumQgi6bdwIH/hO3c7bLasyKr+0I+5hp2S7kKLrURYRB
qdqRPmI2eIYJ4JQ+8qDfi2Yz6Tg+9yqtnrqQZpel77e2A1K4xsGSbBfcJwB9ARcFvH7KQ1s9aaqh
U1XVeZgzCB/H3L1wjSqtC6BuiLoruBuQNxH5VRNohywmPAfTvCNy+PYLhwvKd/G6Gh2gkVwYaDGb
Ebq5MM7Q7bdk461i8yrpxvHsu3Q8SwZKqFsmCMVtD0NzxBCy07XTOfB6nMpI1VDPSMRAuLiBJUAx
s/UaY55Z1cJgUkRT6bCbrHUiog1jBZJQuqw+54vFfC+ioPAZ41LaHL6Nwj8N+JPsmQ7MubfRfy+O
U1gsTX4SifiOpzHZFUra88+lxpaJSmd46Ym6jWMj9rUs7Lm9X2pKCdTSQ+/O3Zg/n2nS+725P437
2Z1xr7rzz9OfS1eJxzCiJz3WIAb77L/f8J9HLeLC8qm6TAtFjxkR6ODZsOcz704DaTBPVSX+2swd
gDFVIUJosv4KhjO9zPKseRte4xyqLx/j9/t5ujAbXrv7P4rH+MB973cJyR9rPnv48PD+LxndWyoW
ICwDwU5TceiTx3w8DBN7aiYVtJuZz2QbcYdh20OK8IiugtWp5eTaOxddAY+UDcnoQ4v75pizwB37
voLapa8gQpm4O2aYogsb6v2hiaw7NsswAYCicJibzMJ3HRBIAHmsjtHDzyuYgAL5VJNARtlK2Fj6
xR5/Hv3fpcjQWwYmhSUqCMxRLFjpc4/R4skij2Ff93KlCgMBtOQwEYQJh0i3opABd6h24kQJQFud
8Ggnm7vzNh6OYnTD0foK7On96c+F1xZeo6iY92rhvPSWh5tR6IcJ+ZfXvL2187w8TZVcRTE4SO9i
9dIW6K7phbVD89goXrw4tdM19a9DptuXuP+CP0A4yPGyftnKuYW4sMUYPCuqpxGl3mtN6+dk6IML
dbV4nTr84ik69UNkwzsa1hzyJQsgyeyWck59ui3Y3RznC33OUks2QeGQNMSBoFhR/yKhPJvkahPg
ZIC+6nLWtd75GlSniDNo8lwCIZ3ChyXB+d8rOY2Jv+yWZpH4SFTN967BBPSA+s/AJuFTMpvwqbbX
NH4kldtpFqpLU7H6zXUhonea+GQNcpoWU7zBQuHrWb+roiIXXST1ihfZunF5ewmWjwCr8aEINO53
mm+LsRfPmBgcP4dVvzE4td+jYLl0/QD3Kz0Q0Oa7oh6Lkw35k5W526QzKP/aZ+g/oEKnplvVGta1
Gt4tmfJiawg9LAMHN50ue48YGJ8YCCi1gi6rk/ug99XWxrjZpirbDJWla63BkAN3XQ0NSiPbd3BF
APIq7/dh2qHeniJ/DDIsoSJkAeriGcJq8aLy4Mvz8Zw1KQr6e3pMrZEjFjHw4Aqm2iXDhuTTBQR5
vc6pe2vTEE7H3qN71fSfqpNX56CbCBZskphcDY9RBrQboFAVteM5x+O0aG89JMlJb/7h9o+26yDp
y4Iv8E8WYLT8GCEZpWq+plTveQbbRe4iqCgGiHXRuWVpP66TKYL+mpak9n8IjSuEGPR7SxjZ4/64
8ZToMsnrcziyYZeTADCeKJC0wxD6NM7s2esmwb6q32M2Xzia4hrUeeZat/NmhPItw7SkJfjkRYsC
q3IQjNp2I/tiSwvcLQwOejpI+Kh8i0wGKfimiOH2HaqR7IQUpBxHlWwMJ26T8fg3d+KtGVW9YjXD
Pm/Nrl/qsjCSlssQ9KdK+Xei06POyfIsp6Dk4cLAemU4uiyEC2CWcEsMYalZkL8loIBkoteVFMGj
6+zLlC7oyuOg2uspDAEbN3Bc1DCvG69/LfhurV281jZbcA4k0xG1/4r2HuBi1/OrQxmH1ocdRtEP
n94cM6w0sJK/SdxHqyWIH0UaIndMxm7bBGSbQ4oDkQly6gzaU5c34moUO2f5iNqjN4jyCk39tlgG
u9LMcEYWMWwudyYxn6CFjRSjB2RRDkfvW7JqhiBe80rAa31nFivF8Tct2mmX9lK+xnpstmNHstKg
wB2mfHidJ5Tvrk9gj0rG4ZUk3fBAKpRzP19NSP0kVYygPFFDwatI/1oMkz6DKf338yxO+uTKfHbp
ZIFYhKJZ9hHLAIdWNeJSZsyUdM3yKmtdP/c4en+e9UyrfUH7GFtJjZZ3mF9ZJ6pXFGg/TxzD5PQc
W/xGpn+rmZ0k6oS1HaJsnbXJR53GkCN/aq7rgxqGfY2p1Je07BRyeoI+ApYdNW81kImyWyK5znT6
Oti5KwsPN7iibdnfNxqwFPCULaTbm1490Tqj5Yhicq3r8bVn5ND76IFTWpQzKEowX6hjPMjGVZUB
4+hQlsy0ORcZzq0BOS6yv2GZ1EfBZgPeDzLvtliaW5ojTKCTipU/T8Gwyq1VAJyo4XznhAR9dv++
n6/OaeIf2gbt+s/TAk6GFHf+xbLQnwybTk09DdB2FwIpLOoRPT3fzoxWZUTreaOq2JSmkeOjFdOv
MWr0YYJY6lGzwj2SiG9IBIgEhAi88vfXo0HCq9UW8SGnQJwNeR4LGJCgCsSZ2shNnJzqSEIgZgVi
38Z5n9Sg7VwrAFSx/qUdOOBjAReCq/WH83aXpiIux9niTI7q5VSwT9LJrUyIP7gCW2co0wCg/rxu
hrFU/BLcZUiZOAQ2OzUCsK8hPayK8XPbgUMOawiXpIcBLiAvTkx3FV96DL4kc08zblaT1/0rjytV
ApRHE6kc0gnu2KsuhuiE9n9deImq+ROQRHH9uWiGcZSygoUOhdc6L/rxwS6AQ8FPI80lcmWCDpvJ
FtKxpuiuWqgbsnqBHeXAMkYbnlks7S4J036rPM2Ar6zlVNcnZcAwsCn3D0MH9XRj5+dqavSr5dfI
kJux/T5YgEeihEaxq5ESFmqE8kD8lDNlEOFIDh2B9Nthc1+ndFJo9vwpNIas2MSyc4QNYCVAyZlu
okeztCcRwVliZ7bXfevRpbcHlW8gW2jLJkmukuUSn139L5/5C4oXR6BCsyhoNgOql8eaTGcf70Fi
b/OIveGm/6o4XpgsmE+dd4B4iV4HgCCHNl4tfEaqw/IKSQLU7MgeyAT/EzkUZcHz1LqnlIaXnBGs
23nrsLDQLgEdmeTOardDLdhSM4HR7jaj7vL1GBfwGg4nPXXZNm3NC9rrS6OA7GTRG50s3Gl0fqPR
8mWiFr7nBqKtzkzzqiv6bx3UEz5neSXZkv3uTH7DITmhDsursqpA7s+4Pa0A1R10CArpQvjVZLxJ
gvwCkFmAx1O/oTBJPtohxuRWG8Ad0JJ67Ryo0cnk68YkTzlBNEIA5m/ET1sbGm5QzX7ENRSK2aiB
N/EOf3nAp3JxGbRzTbzqsa0XvEUUnwuCcvTh786b37pL4QgMLYDyNgQkQZMND1sIyPuwHFMOsRSp
ToUfv8MOuTkL9UisyxKEsE1im+g7HRM/5Z3/CFyL2NCWHuLQbSGE+CUGiBwVzUF2R/Sa2AGZpbP4
sxBwTVOBX2DmZm01+SgExHPjhDy6prmTmgX5jeIaVoLuK+onkIBTex2bBCxzBiUnpCX1Ahd4bn7l
sGJL9ovKCOFwLd1P9YLQAuxpGGOzShIAoNKkAGMJal/TMcDZQLR0+lCzZCtjic9nxE7oKHTlwaqO
5kdARGrdN+y21MjxIQhkIP6aBhYi1dYn+LF/fISbkRGPowsOMpSNmJ5qs3cgUXteP4wauN4YzvO5
7RBAxPkV8sSXfjDb2dfFg+D1P1kl275tf0dFcmhYB/sRzliRIoBlCpErhK1kRdC4RO/eRhiJKuxv
W3W3hqnnPk7pytvmgd/BX9nxatuKPMLtHSBchKSIEEjyW7EkiBVr0azHUgylIQVDGxx/8DlhKx3+
DoHxltBFPcNQMePTBCaXb6Tu3odOvfOQfVgsKYYfNoTNmpu6WtF8/hVxUAI5QLBxTDDYVEM9NLzX
Y3CrGeJUfsdJAXvheBdpCl8dZ1djWQQnUrNrNoRwPg36g7U44cFGhQv0M/dfwMv8DR1oRzkOK4n8
0VEZCGSHSwypwgzcFeQU2mkgwLRHrk7aPDlU0YDb0l1ddE/FQJE0p6rHFE6nfWaD7azA0+b8lY4E
AU8QWRRj/E/H9qJqccNtWI6JRmnKI4xrl0Mp9AxOiMMwK4NLCwDiUIw7G2c3etcsKoFEQw530oiy
Q8TdOUPf3Td3iVP9qzDI48lVc+1nyzesKr5m+wxlZV3WRZ2XMQ7r0fSIqJWoRkfQX3UPK2YEGiI2
r6rDri4qDa9NRqEPSVxJXPondNPjBMgP+gbylg8CdmTT75ekYNjrBda2Ieh8EFI5Vuekx6I1JoUv
GUWbz/S+q6sv8PiwukWQfqAkndq/dw2NA3W11T28gSEg9IKJreyzjYRRplcfTcf21OS/Bv1Wgzjf
FL7AqFY+DShj01J0BUjbeTotOrKvLTAKOx0XIaEoZUUPZQj5K2DJBtyGDtfUKxssaq0qv61CF4Hw
XCdL/9y1cGXxFK4/PsC9GCS/k8rGazB02MZuUB8E63xQzZHWzdGC+18tlmLaODQRdQQ0NBIOYqdZ
Y3TrGG8yNaPUgOo9gABgY3DegcVoEEoZIrAyVsjblUu7mVAfrhog9WFXseMgHKRYNf9MUyBA0G9R
CY0W+NSvMMXWRN38QjjiQfKpnRAPOcVlT5G+GcG92No7Et6lxylKkFIa4NAQOeHHGnvCbh6idMd0
e27RL2E3yLHj8Kzax1EObZKKDgGcKr4OkHI6tCPU58uXDVOE9rA9qn7IsmmHCqv2D0FU6VNi8b8X
gPqA78zZQS80O7T4bFQYgY8T/1jA3WnAgOh7Q08Zxq+rgh16tzyAcK93YoCKuhX2UKXIhomRxBYO
xVMUenZIB4CGKyge+TqaI0zcde21n0Rw4DgFDj+Pfi5mydnBkQZm+zyaSxLWAdJSDNhHeb+grAwO
UwrkvLJGbdJBVsefL4RAdaFu7+GnC05tjJ1JjHcekIBbL7rgmOR/44yYYzCLeuMZci48vfWiaAHk
p3fP7BAfwiBoDwzKrFixA0RX/73kHtSSLrAFzZkDaY9tadNrCytk3ngQWFFsDj5w5pDnWu9NAtv0
XSGT3C+A5f/7KDBx91BA/VzAbNF1CoPZdQFw984YTffLz6M25cOBJd2Co5B8t0rQA/iOFGQW/4bQ
eQ/rByxm0NC7htRHc7/8PJqM7/YMdNFcB/WRVENzLCiy+AK5PLDAVIcqefR6kiWQsxtAQ7IFRvxR
T1WuVknlce2nOtgqxd9HAtO4FUAb258vT2NOjmks4qNP8n5PHD21kYr+32WgHmF/yTG22Ow8NqVt
Ie18/M8lCv730f21Rp8o/kgH9MFA1X6+I8fOdpQz4Ts+5M8/L/EhzQ/1ePz5EjQw//8n/LwWKqCd
hbURykdIyxj189VpVEBjgPRYbNZyU7MeFi1lwXsV2j0OnVZlKiykGiqBnC408XdsPD4zjuAxUL9A
1nCqB3H1LzLmQ4g6+JinFIogb+iTzAfIwiRdzpNC1KnU7T7P5v5hCqsIkktEheHACJ5GFNNr2Qfi
Fyift8RT/JJEJicHDjGQH3SOIbmXGdRed8r05/LDoIKSrw8g/XmOuh+TEuy+Y/zuggCNBBUCHJlo
Iew5DwpzdnrZOWLs4eerraboRwR9WGYDH8fPdzABb2kVmBrs1kQe8lx9BtS1sB2gP6r785j1GIxu
bIY3gowe58NDTvRHTiAbyAokcUtw6OeaDIiOqBjKfJpDk9ANpePyu04GxBlji4Rmt0F8dN8+zowN
sKWkW2NiGLjz6DXLKbR7UEAEPBRI4oMwQVIUK0EDmoLAZ/FQTfJNIdQBgp0B8pmmpsc2QdQv1Tgs
QGsHYO3KKkAYEqxLfohgwsXBkDUm3UQmQrJv9gg8KEbpULEBER6pRSsgqwuLmr2k8b/KIc2hcVGw
blX1lQMeTVlwi1sOv+KCCg/80QMXxZmgMW1VO++6pfelT+cPkgAf7HN2BIq4c0Ajoc2u9nmNGARo
W3B86WlDYQWJoG7ZAxlfzy1wYCayVVEo8CSp34TE/7bUBmViCCKanD2jpkLIYAWQXdce2Q7UJ9tR
YmfuiAGsLD/nKCabbAZXMCf/PBsfILJ5bV2HqImCYblm7ZPl/hp20ZEiVKKFmnCIkYWqWHHCGfMU
MNxa7BWIzTeHLFLa/rMfHBChOuZlGw33nZr8SwZk9LdzCXlUs9Y97F3C3OpqerBKK5xB0DTr+dpF
yGlrg2lNe7IO5/UUVfUarMafvkNU0l1TzaxAOt8cXvPMbfLeovsdUbgncrSbsGv/JLVGjLZW43Om
XhjprvMSH5KITeUAdwi6mwofHw5el/+6vwH8Bum6CfFZ8YpcuxbreFr2o4AK0jN3+B+Szqy5WWTZ
or+ICCigKF41S5Ylz9MLYftrM88UFPz6u3TuY8fx6daAqjJ37r1yCpGaFbBc6V55PHjnXv5Shva1
t6enruL2HYOCWZRLXhYb26oT7XttFnd9qxoLJ0/XxncRqwlhULk2HRbOgZ4aBxKVOWP6uwQ2fFAs
17lMP3GtuUF8XpIUVES4/Fe3oCezkryU67hU7bUA2xQMhxTtrBW+e6o58+zeWVZhFmyiUT14jPQ4
kwlJi/bqNfVF9gSzq4ScdsXIuO7VPS9uLyZ5MfridU5waGLxY6nuhTvtHkNzWDFvqvSR0htihi3u
kzb7r9HLa0eNskmb6ZI58LPsJVy3zU26hmjndI9FisJXJO2lDFq9SUp1aBumk8R5Rr89etIad60T
v8Teb7807doJOqxu0X9NZ//UzmBWoTc/IWcCyVAULUW9S0bpnuiuixukQl89p7321XAuiIfRLqj7
rqalA6FQBSxokIpalqETGDunpI/V5cVNsH9QfrY0PzKeMewksIBG53VJhmNTK9YEOJhDEeW8AT9p
2eK4JPHVT6OztqfsCUXxgbZuE3nztJpM56/1Z+pT/VmqeFi0s03CMcC7PtFYyq3VpJdxKaat1SI9
IEvRPU+nOE6tf8nymzvlZ4FQi6Ep+KwX959irGhSbCqTqI82elmc8U3Huex2zXueQ0D0sGfqkRFA
nJEfsu+JcjDuWDq5wjeaoSLlOP/F8jEnwNDn4jV3kqub44d2HYz0oslf8OsVW2v2gkOKCKbj+KXx
4Tk0TZVy6/ITyWyzU1UQ4vwCbD07zjXts3rjju2JO7p40ZpBLDU4o5f6O617MFcHz6TxJtfxy1AZ
RKA+SlC/sTv2EWNAx/a+G6KKk1u/UImCcZj7n8EXn46fXuv2niOsOLgTzVWcEWEbr14nz7lx0CsZ
uhTVAsxudr7SEgL2ML5FU/bJrHQ1jgNy71zuMq5zLOZoPv30NDXZdYgbUAP/OHD6XZchkxO8eO96
bLKZdcenA6uHqzOowmoztBmTJ49fiq7fEpoTaPPOtuWAWtLUOzKM++pmJVbMyk9dz1jifRKIe6W0
Qejk/b85kmuSMfVe+tWFpp6w3c2hUqKgzeYZ0WajbRISSfODqZxQpCffpaPOdjQcjapoqBVXd+nd
9UI/xsaDFR9F52XJPyPnv7xyYR4tc8DZHO7T3qWIuHnVgiMqJf1pJWfaTUWtyfC/RYTW1qH0zEk1
EKaXzH8QcqxoreL7IKvwJuUYCQiDPKnA/yNO0a3NZMzKStPmQq6A8Zbp8a/oJ4yo//VGsPoALNIg
56fx9qUm4/Q99r5AS3WyNQ0tZdXA6ZlxATtIuKji3n1TPYeRiVe+/2G72j70RfAYWP1DWxPdbUsK
7VrIde7VX5ZN0jCpMsQFt/RxBaWvHboddzJh3wvmj7NfZ/1GNBzFoMcWbJeZ8a9jiQbKRHWOBKb3
EIZlCuHUypZ4HWlvuClXsIVkAAODS5jrj10FY6PtFTcsZO8xObQywp0TbapifK/ngsGnad/ngALc
oTij66xsyve69jZMOXk9ruusBhQjuuZm2hX9fIwrJInIDz44cvibaG1U+ptELq4TpibtVL1ongSC
jQMF8/yHj42KvlaCCnbMeJ0GzzUJw3IVq+Q7TCi4rSq75qiHQkXPeTRQ+GbpA7aTYGViYW1kxa1j
9+Y+r66Zj/0nSle9PfzZ2fC+zPVhrknAFg0lpBP2lK3n2eiD1MQv5756z5g3iCr7aiVGDwuIr2cf
yg7HUVGP77KsXpnIM21H7qCUxmUCEl/xxjv6XRv1ZMoawCCB2buMJvbDuPPqc2Ppjaoms/OjjtBu
ZF/EqPaZCpKXplq5sQ1Sx88vcfkQCW6FImnqe098yHZOTqZcroE9/vNdxTypZ3AsgJ/0FS54qwuO
pmuBL7ozoAdNB5466NVW/zQxmDtQLhl+bS6Er4sb5UBpVAzgI/8JezQbWrmUafg+HZfb8Wxf7ZQf
aSyt4OA54872iys5jT3+M0BPhV41Fl5uqWNQL5ysecH5Yfl0qPlYqyPqPRPlZcTu3HxVqjzagZeu
w9jPjxGlKoA0g5qz1i7U8HIf2519nlpeV4doM/ugIgfYbZklt8PckKfO/9NS6rvGS16Xxh4O2ipY
YjRafzK4znOLVWXpyI7l/a7BuIcHkCJxchN6+JSRXt/uhtx/L/GNt0lNsgwUexl0WxU3aB6DRFEa
4QXPE9fLYI93aRjAnvObH4uJyLYbsZna2DEjSZefGKCFGMy9dWlkt5+bL4aAd37BlNRyxdrN8PzP
BeVUMB0tvJJM9aLGfrKkvXPi/JrVNabS0b2GtdttYgLPTpX9LrfPQviWt56T8RC+921EhltDG0MS
rBZGjmJ6F9JhNCDA+4UDOGWCBWttdQ9zrbdJzOee+c0/l9Z0jXz85Cfi1IcMSmcmNytCJfkuZcQ0
9sk7x6R13ybqeRQo1X7xV0WBWA8nywr9ldH5J13We07OXdXqB0f51c4y5rDS+MzYy5d28f7mZskI
4ZprLxLwM2V/7lJWiFRdC2W3DYg+JxNmI1bo+M3RwUZ85HKd13nYBPeFNqjU4Xoil45+D3MgTvt/
okPAnoYRKO60PHdEu+SSKzo5yvk0fsHWB4V2Gc9a3w/ugFk680GACe+8tG2zCwJWOwwLpcpNjFIL
T0A57MpI/wWJxZOacCwEHjWlY4MZN/W1rgJYKJJnA4PFKsDEOAQtCya81qGyWXZ8aEQh5+SZi1sh
fBDRqV/GeMZsG1SX2A2edYX2NlTNd6OaJ8YrWM+b6RHdGVt/6H/4AUsulqZg+h9DI3LtENUvWu4m
dM60iKAkd6CzhyGCkoZ/nqliiDe5k4c+dGLaIb6RZprQLYcGabE0W2eqB9xl5YqRc8VpI+a9VxJ/
wNi/yTrCPk49fWddDgB2zmycFUVES+c8OxRqBGq+5mhhgcSAEkR5P5BCQxmDdzX1eGSb6osShqZA
cAPUOaZ1XTbnJgzOYdxeurHGGBcVX1WD3bI3zrlmQZUA5uNNwJkrE64qoV7HSNp3aUB1V2T5ISjv
/ZtMSq4HiGfqBseIFJfkNrFaPSFe+emZWcV7MlExdrIVx8bXu8Se7nD3Fhf8h+t0Hm9yIMH3MDQs
pJmXZp1rFewFbSAC27/6RpoW3XIYfRzIusUGSTxxneYMpcYa+02pe7Lslp2cZMB3ijkTYcd/rQiM
NBM5+fi/QWlQ2xh/dzURfdOG18arHwvPBo2YFS92l97WTXTuquRHRYNqi3Vv93vhYCkTejh6djZt
gjm9jol/58ZztZu0vS8JDdxX/NbIIfGfjDJ71zv0JYu/nNLYjX8C5gM6NECPa7VdlJzWvec+qMHk
+EzGn6VGBCkClOna0oSsdNGv8bahpuMw8iPWQwnuwTBSCBOL/cOUt90VKZOl2Z4w9dv73Er+ZRyh
xFmXZxGmIS33zR+N5ZXrcxYE4UJod/UmdGqor1X5MJpQnJLaNZs5Sa9pYLI9j959VFl/Qy+X/c1h
ZBlcLkOsAYQwLU0dnpNsAiql9E9rFn6KS2u4zKxVllvMPayEPUwWK+ECi3Fjz6PlyjZnugrfrefS
HvzkxTdNtMrcW/WzQN1u+h8avXIn6ySn+UDDw5LGPgWyUVbc4K2OYthp8mtggnVOEhy7VP5Y6gLC
gotXAlgovL/K9h6CbvlpvJQEzXzbZ4YvzkORWsdxSVQ/tF+IBWbbuC3085xOb2PQAoLlmuSkKEIe
FMz7ZOX4P5YMuSRy8ITbxV9o2qse9WEO76qJtyhzEK44Ild1JFKMRsM/VZawr2xeU+joJ1IF5KOD
+C2KJCsdjPdZVIm3lr5iq4mtdl1kOG7mW8Cvsz/l1LGSYBkeAykPlkFPsfIR7gSifeKIL1fmnwpR
DL/ALhrc38KCxExzvp99Ab05WiVwN3a1qb5zmy1KzDw8cktYnWbIa6Rf/uN/Z79ASL9h54HY5wPo
BhI9hF4iROQm7g4pmRmCUra/9rPwThfS3YWze3HN8JonUfyLH+g4zu1f4DnUDjM6aSuZ+8X5vMcv
7ZEK63+aAipHO4U0EERi7pTKCFRVjd4NoUX5g+mJBFzKcqGSOZorQVJ52ZxcqRAJwmb2KjcvXZC5
d0UD/2T0i4PSUbeXOrrFYrjQQ1N7d9EgX9IJQ1ZhDY9tEtPKLjUKvFXdYPa83iOZje4xUyCtpym4
DBnG/dxbyl1aBcxqErqqselwUQ01i7fI3aOnWHe2wIw/WGG999sfgeCeu7nE2qo2aTlx9zrBneys
ml0eWCmrQf21vgR1PiyfS/BJC0fyOMa7mef6VFeMOa22S3cFIY5N5eECIeDwgRhLhjBk7E+ptdOo
JFslKUEnwDJbFUBKDAteK/gUIHziPi29dFN2/cGNnEcXNxm8ixHMb/qTspYV8gQao8tAbWDvod3y
cLtkinAJzOmqWcDygwBYMf1cZ2HSnzBngm2R/BsnzEUidFNCQLR+NamrTcQFtOFZWS122tMn2wn8
G5ATPCpvaU5lNi+M6el6aHJFcUBtOhg3NoRRBYQ0j0hrjJvS9+ifhqLAOusmO42uijnktwiGYZPG
hp0iCz6SUpBSckdU96wT1V5kZDAXZG49LR9i8J+EXTCFq4pL5LX7DKluXYysHSGQ2h+TMLvzQw7+
tiYp52rDhgWfjSaWR+EpmZQn0jKnPpvvyPgnZxW3h0UrcYiqxN/wqaK6Wl24mTyBASysZ+Ycxc/s
J/mdh9cZxyIVgYrv+5j4gRpNvUNkVacO1KCjz5nH3DLOWyJLFqph5MujN7e3fYQ+oaqG07Ealpd4
iYqtGGmh86D+KCdS+31WXWsc6h0Z4oOnoDLpPHigb67W0/iiOj949Fs2fvmM61ODxdBUH4OFWD7l
dNTMHdngkzX2NoOFk2W93NvGOi3whXbgAVhIIQjeyPRchVi6tGbGaafuzlvYAWHxGKyDhUDLbKJ8
zZf822bzmxyhmOiY77DyV9JrmbDE82Nhw27Jm1FvpRUlR1lYK19F0MkDxQ7OfPwkF78rnaPr+NO+
HUFqNuzc6RkyRtR4VGBpxfC29MkVuz+8xE+3peLxyCHZ4yPOhi81xp+Vv9ibUh7ocl0Lpbbt9F9U
0/hx/GE0Sj02H+TbIrbkc9Tlw4vtUx6FspZ7aak7VTX3aS28je7sr26J0JCrkUUwQBP2xo8+u8bm
+3DiL+fGmzA+pIGgWaCup1yRGiATP0yKYhUdBeCs4zi+SaMp5hRmv9rdO35Pad0rMgKjhwiblMdh
QOSmD6YZb8kiNjyJ43gz2XXZscSytupS1lQUPvJai5ZaxQ6Z1BDzQrxySsXOgoqcRxLRcgh3cndu
Gb0n3PZ8FRbI83Z4clpmDuUtU44VnxvqJQyxZJJrMlsUaLZj+DsPxRY1L3gzbndoTT7zWFb21hrh
1JNVXtseasQAH6GN8RUtxFbWzeC/a7ci450HYKuq7OD4GOvHuE+3Kiqo2mP3zSpNdh43YRixMiGy
q7OpWvzUxcfkLc25D3qcwSx6yzxObdtLuXvCj1FCj2pyIrWTncEhlcOyxo2GE64tj31R77Vt6nvT
nOaGCnns3XgfduWyndpaMNcud0jGgCCK9AcTHwBLRmHHqZUvfje+q7L46MqeBXoV6qMJlbcJCNM7
RbnmF9ucspvAl/q+vyGMote6mar7oNJ3Bv/2QTG0vXNq9RVPHq03A+itx8FcgbyMnACkCbZVlHoq
oAYPpB31b5lWxyo88Kh0F1RuGB/9oS7FHem6GHtb+ywpWA7MWzoU0VrcMebBApsR5m7wdoJSG5Lj
rLLvPqJQJaKIq9anmg2RKxY2sMTzYaqmj7gUf2WdQrAqImfb+wrWoI0eMtjBuFKhnR89nbEZddLv
unCsw9ggECe5fQ7Hhh1UstqOOUBZ2FfBqsxsWBF1OBKlm7NnY80PZRedZwIVL8HEvr9EUNd5eA99
EQKZHkmu3XI7pONHe/lz+xgtgsAcyk/z6AiVHMU6W0CNBCSlk/DXSjBbCIdj16/mh3CmxNV+95Vh
52enaOCNwdVMNpvFzFHNsOUISA+yzF+w7uRPzOTtvQiShzxJwUqUEdYWm0VD5e2Ephi4d80Mc3H2
o11DiR7Zgl9XhiGH1FGkBZszjM7uE3/6kS7gjkDX9nG0fYxjOIwTQcHl1S1Je0d6m9l6yqmT0Mp5
qozXL6zEcf8BvfjXhdhO25n72kSAKVywVcBhzmGvvP3SWuwy6CNqVa+5N2XOmoW0yzAUZIDLesqm
0ZzVQ2mW8txaNEzlNNr7QPnfaVtQGQm2i40tO6cquaD4xmwhSVJx5CiNgKQOkgWeNy3EDOylwxG3
p7dUwXILGUAfLhzIBV0n3mSBQhUxYF0Nrf6ObVIUaePvkuEnbsmgm6Q/Sq97sSrofiJJv+PKOgZ6
hMztppBcxUvp/WdLefJG81toF+g5BRU1KoJ6Z+E/ycOUaA/LkxRen1BXXBLRXbmw4KP0iAfXP1kU
vPa1OHZifqlb9WjGP6gPHXoGBtKyvkZ0wYQWLo52ONX9qNjMtPY8cjXxPlYl1AR3TGE+dMYSwQLr
gB13TAca4THF6oJtKfvHgaji1KO2Yxr+QiiG2mc2mZWCfoZqkdNKHBpN2T2G851xvOc45cOVOrhL
pijZ2RHZhqn0+Co+beMVB70wpg2hHCCiMVXo2NlCCnUlG7SfqUy2Uc9n6uQ9o3jl/MUDwH/C9aDq
hX4qoyen5GrCKM2SPrenTAnZJ93eQHtLfsTZwsxsRhwq4yy/eAZJE0V48PwOiZprXHsczBVQlZX7
E/VYndIc7SxK85/EBUZWFxxMfLWtqR6jFvZdYPusdC4Li2txnBhkDeel7rA1J5IFcmb+XRzrJXar
6nR70XmaPUazNWFZhcrSsH1O+GlFYEqepsBdcFb4V8tjuVyRDOdpHF/5M/aDxOfWG5odH3y9DXmy
fbVzlgBSWeX/FrLYqCVbuMRAYN8C3sXQlBvXD6ddvRRm1adMhHoVX/D+/vVdfKbcpG8pl3859e0q
i4khhZmLpD20TxkvbmcZccpztkE7Awqlb/foYjlQoqKgQHbDt7JQ9smOm6+bF5NvcF1ngAZje/72
atZmmWpGuYh6WJR+8OmGDQFFNT2CaEzXZHVZT9Fl+T6D09JRVWIwmkBLzzS5uUX/gI0Sz2AX/6vN
CKSuWzJ0uqcQ54MuOF9UyRJcTrZxrW080w7sZziMJnvss+A9pyWEkwaljqkuHp5D3TrJjrJAxclv
0Is7o+qfWWhAzY3HT5OPqQSwR2LoP4GFD29Rt7UKumVF58SH8sxUCChC16xJJ/kM/Q3vlTxxkgT/
Tai8hk92ysxMPWz+SwfMgw69n08Bu5snidNnkMgwFfORuEVk93aWoPtVUTnv0yVW67rn9dbZ8oAn
6+T4Zg22iCBFI5gipwleYhcXu0T/yNf5IHlgPMHEL0GugYKwBMtK+eV32X10fvllxuSxdlHBxyDu
N2GT/ejCvyH6GKnMUd7sJyvuyVOAGnWLjyjuGPlXqbcfiud89HB0w8g6VE54ABWxAuIQrOG1VBhu
3U/VKIwZ3P+xq/7LI11/pTL4znxYV2EVlXdjtFw6Bdwlb9ND37gfRRLdd0XP77wCZVMg9LnCesHA
9zb2byrmMyLrwy5BCAR3S4jHNXzNjOMfDKmKvcz1/dLqf32cfy2zAL6SOIwo7S+4xjeoFXBDi7OE
eh4yO/Pw0k3fwT8wQ2ACE5V5yN9Cg2lYJkv+B8uP/VGPH74h7QLB6K5r2aDXx/tqcpxTTsI25qTA
PFsxanRClgjVwbeuxXO7mO9ElOes4+foW4hv7sim1Sn3Tln+DozmNMztR2ORgxlGXITehBspecqA
ApUDg9MgyB/qhnWBcG8e8n5y8SpGbLMsYZwnw3AQbW7w6zdbj9sQG4aP0V1TYYbVX9RG9XFpg7ee
Eo2zaz+7SXAKkHOzNP8dxtsYgYpuawfl52hsEr5n0ST5dWn6C5P9z6UZLqZyo00e+7vlZt4KEncg
MU/6upU4OlEuiXl5O4f1mm5ObeU2n1WR3R495GeFbIG0/I5P+5mXdVR995AyryrGEoMa/mbYPyzN
quU9v6QfGz4FDteAwoVe0hucU5Esn9HIr9KVGRs57KQjY8DCnQhKeFkbSKAfC3OrmG9j5aqUfV3N
/OHL4uXm1V1C/96ofl7LtPiZyN2svfKlwfrguFkEgLPkknHVWXIo90omhyrICPHiN2NY9icFJ1tR
Mfq88T10XD1OC7YG6FX1UZqdUMV4l5So9Hh19zaKLfYL761PQD30dviWaiu6Fua1CUqeZXopUea3
wZ81bHq19zweWc78nSbeirLVX5QV8a/qql3SamvtUU9sxtZ905HG3Dm4FC4tbj6zpGd+hHzI8LAn
PItxrA2WSeQNP7n3Q7+95HA0sIYG68QhIVt7Dppq2qtVg31vXXhttB8DUvEyGjqMFMvzkkTfZFTy
XRcW9yCFn6VVUEbaw4lwV41QZ/5sp2FODS5smyfuMZ3KXThMdPZNlDEcoAwwNnEPT2LbAV4WiuxY
ZBFw0jjYO0nyPjpQV2YieLdzoedmNbg+ig/MBQHqNItTm6Th6FLo7LLtvXV4ozqUKMyrOQAFM4jg
nPPD3JSomTLEmeHKbV/540ZlEwsjY6ysNEe3zwzxNXwPdcwWz+i2UVjXzOSTdZN54tT24pmn71UU
esNkAaT33Nl3/BrgHwXf3qDjVVdp9qhfB91RMMcFyp37OcMtWwt1rPNwepJ9eKksl026/ws9D+mf
KJc/uZTLqe64wCMhDr4Yn2vOrSg1N4Moxck8SlYmBTdlIcCr5ytYOmON3dfJ17e3auxBccVkP6Ol
vZ0J541lyWlVi7nfxvXysKDBbKZwH1P5QZuhk9E16zGmLt3CxVEWQJYmukwKU3WNbh3jEUMjVayN
c61Xrw7wm8mG6arYSEAUqybCLc3TyHXiiEvl45bJVQMtVshjxXQgxivmkhbYeoHHCGRur75jfQUz
46ulpRsljweNHxglXxnmqawlwY3Hx71L7BvmLeSqxqm7GhFkVy1tKAQa72jwEPRqBm+vk5KWKsGU
JgwZ2bmlC5S8QVeMmI91BfpLJPHWrSAs1bhodxbOWaeibhizhh0RMDauKQAiBVvJutEmYYOwaijG
V96BR7iIPlT4iT18CjUOj0kPbM27qbEdJqbaE79zA4yvVGd/xq/VRhQ6/6tc2DOtaY80fCiIJZiT
fCagvR6WbYUX9ZBi0iSxYDFPzPuLaJMX3STWMSN1q2lpR0pN4zg7zBDJ0WQN4BUXpoprcFR2zQfX
Auc2PGI7u+SOy1jAC9+aWr+Feuw2NXwhAtznoobVFGXpq2nA8GKaPzj11mv7a1qDxUiwtSeNePOU
OqNflBxB95VLqR+P9kEnzJosnfM0h/B9J4JnDIR2YmT3yM24nFo+R21v74zAPyBpRcrI/fBCR26a
yn0ymQ8aR4iz1ehP7Y+/UYzDDlbJOY+S17rIfWAd01udIankPr9MnA7fSaYflx7ztqdv0GdSDrpk
tYTFbJRH9a2mUNkSyHizkvwck/Fc50X9kd2ClY44cVY9CouJ1Cyc+1721U6W5XMfs4CVPbpjuS87
liDBTVzFZjwrJtnIIMlvZc1XJ5r7w0J0ZhyDp5rGdesM6q6SJXsrp5+eGLoeIqQGEWzDvGfPQIP8
ywPChmY5nNXCyYEd+Gp9w/DgJ+Ni8rE95z4vv29Rv3waHx2o2G49IB+5DcPLbNnLQaYHVIRL4tus
QNebKkKBlrK8F2Y6Msbnb1LfnEORX3TfnVxx8Pz6b2qhJvFjgsYjxWOBReXWqrA4j7ktI65xr1Dl
Vt0yXKKqgweUvns2O4Cn4WKDf2ut/+rAAFjxFsVXeZjAeAkcjlR97EAfHPMqZ+ve7QhmQtFxG94R
bpaEOV3Uo87NbbtOVfwf+S1vF3tsa7TEw22gJUvq8QJfMhUdTJoJV8MC62RbWvZdNcLO9Lzxccnq
ZdU4j00o2VtLkFl34UtIAwNCUb7MioI3GSF3YrJ7dOrhcy4tBqINCso4Ryn7hVC/bACYOK6leGta
9sQGU3bMlpAB/KLnbVxVW9JnD2mfkwVz6/6rzytmF4m5cQ+X0zyqS4ggi4eiZracZ4xZHfWjUsWy
l9kJH0e7JyYm8s++GyLE+Bw/8u1P/dbeOII0UCl0fLbRVlYktJNt0wMVTyzZP3uduYwaMQdj32EE
lHZnE8p/DtP4VJnZ+4iUfrWN/zyL9AkgfX+Ih5SwoYkbiBHuIRl99dJigzqnZagxTQynqWk0Hiuo
SbOVVxdnkPZTkKXP/OX0GWiYbdHQiHXZ++wNm5vqUzk/GYnId0Hm9CRJqm8m51aCVTTjqdMNdzil
9kWZyCckzgc9udVnM1t4rsCX7Bns1Z80KRvpRf2lDdOPNhHJI45rjN5h8CpQr7hRBIVS4Be45bDY
e0P5mc7sPuLeae6COszfbSSO+fZfdXTqHURN+5+0zdnt/PBJMGxidkhm2JkRJ104Q8iQ3zEDc9Fr
QTngc1eVanlNTBCuE7s+dgGeMBKYySu3T3qw56rZ/P8/LoN/UjYWqv/9Y9HV4X3uhp8Dw40TmxLK
dRZ0zsPiBaciVx2BUwuwOWeDp2qiKQA892A72DTSv6eZCwMrIakT8jNq4jx4DQufVdMpM4mure7n
dPnrZ4DxFoF+6+abzhHZJod6340i6Lo5wfjbfM+FKUHvyOokV2QbQHUm6N09wtSnvx/ailWRMdaM
mmoCbJyzsi0W9lh6hhh5q3yj4rOkkACAsu7Hjk1OzkEknbrG3ScByegmnz8vYLfjIinA5uEQnxAQ
a5u9UcTvWq8mmSNJQras+1yYPecl/t8pdH4NRmsRIqGF8wkN6VUM+GO1LP6TjvmyTH6JkhG1Gacn
mAc6BWdkCj7tBminq1Yk4QZvw7fdzrj22D/h5e6jKOV70tbjPiebBEmK2FIQ396H/TNIls1n1kM8
Wr+WZVg3JZBZXP1uJ8tfHXhvU44fyBnb98iuwf43Bz3br86cj+tcuh8uJtG1weQ5WB47lICnxA42
8FAj6jRjx2L3GWunCP9pC1Y8Qb6pZU05PIB21Xn5t+WgEVIZJ6m0Vq7J261o2yOGtY9em98qjHYU
0ivH71lorGS3dTArowCAjLdNtanYla19drXDBAGNk8HWwIasO5zeFuHJwdovQ/UvtNl0r7xoF4V4
/2ssGILXGwl17ob0t2HmZrF5XjBF5M6qjqiC8NtsZu+ufCwYyq7zBXe0a1I0c4A5KZIF/lQHxFTp
LTsg2Y8qxPGyRL9LKGkvSMMUCcsDa3ZxdME6myaIvXCq4vbqJl+OQtm2FcMgQ4G9CiZWkFPYCElt
bOXllxd7ZBdLv4JmPW6Ckjxp7YIZ1Cjz2KCto+fBZ7Xum5skfnNZOFB5pj5Yk344LNPiruKCPUeh
Hysi+KRcPTjKg/lmoqW3oxOerIPArQz/C2mzrjZ88Hy283Qs++5cAS7MSO6A39APfeGsXQogHT0w
GHkK0WunBrB9FzEvqFm9FWTJ45IDklus/+x+5O4oNr2uf2Mlweph5h/yo5gHyrGbXZztAq7PeqmQ
ipIo17VNiO7RrTyHwvoiy3wwoHsnpJQJ102oeA+Oy1ayPn6s5+ylLfurh4YBYeglTZz7lIz1KnKs
ghbde7l9s56LB9f1i5fRxlJqV+CqbIzsGd4G2ODr3uekQyB6Nkoc0c/ex1Be/FBhbKk+C4xQ6zK1
n9KkPcrSEKNnMZNfgd/JXjxIw6INnsseJHkvvzGnP0dshGi5jRBz7R3IKFY+uP2nUvMFTBWhUYv1
8porFZIxd6FzB3lxzZmwztRSbUEqLSvXt7eggN6hBaiF9yMuBGFx2IqlgRsmeHcxXhdH/h9nZ5pb
N5Nm6a0U8j8TQQYZQQKV9UN31jxb9h9CtmXO88wV1DJqG72m7kX0Q1U2Ur5WS5UJfDBgS59CjEsG
I973nOeIQ5xj+5blY4fhzzaGjFwXkGh8goS0xwGiIvNZ6IhCqnIOlhtvOO5sBtyEJ4l/L5q7NCle
sr6b0BhJGjXplQglz501XXipOgkc70HGJRCKBsch+xqX7drKdZS3daeuBPHI/dw1N+z1f2WNBbDN
nKdVY9Cjt5z4shmSM+5+4KXixenDpXcxHiJ91Wn8AwFFAgN7fZgRjw10kaUlXmmNrH+2wsugsTa2
BREJgdNqBMiILYXghOsQBgyH++g0dmIaV/B5miBH0iIPWdhL3pzFzrTaHwmEIJRV1KBiHr4qpxDa
jfsi9MimdqOneuTVrniEToBVTRyISroLiA5i0kPaQu315GH7K/Jv+OsaeuLd+SAh0aqeFlhpNTds
fgl7fbAkQrlWz7sx4TMb5jPHxPjLokBbz4ex68c0j2Z/xDVW5YimfcRpLkcWwOJYmbHikUecGGda
B7AahAd2zaUME3om5JoDZHAqmCbBm46kp8HWDAds0j2UaZnvYyAmIs1vzdmEkJUPBLWK9BFz/FmM
qeC7BRZ1SEhJCTRP2GzkL0Fdk/PpoEEPGjp3MrrECVldat1Gt712r5qivyImANN6bP7gVJ2f9oiw
iduIYLdXgC5x+lwHNP/HSO1KHwtJ6XurBP1WD6lhrT3jDHEmJCs3Ol8IJKdlllqn06SfRESb0Sgo
rQlBs7hLg+yqCdNTMYzpKp+iVe45ya1MgnMsNLS9HXpUOLJ2oR2dO16VrI3E8cEo2hWJnJzBYSiU
NxrlQ6QykMA5wrOM2hsVHpSTpk7YfkQz+g038NnHOjshCd7uXiEqcoudl9Rm8i1mn91N0eOfgjdz
ASPrdByN7FJIauuzwnJnji/CL3PkrfYGegZ+RhtRLF3p1p4Rxbrjs3Z6DieB7mmQIOuuyhmECPAN
jjSwr8LUuQbnt6VA/H2UU7NL0H5edCaSjwS8N9RC+iLQtE7wMNGQlDOpv3h3doZ/WQkHXcW0ngv8
lJp3wcBWeePb8CU5p8JjGlo21L1Fr8O8c+rS2xWpvkocQCO8/zd2MbDMB6wclH1W2kKQpjOPJNdK
F5dVn/6kA0gsYxUfjDKOL7I0/5JJXnxtgGeHk9BKYaZd+232XWNSa3pW6KxaW0w3fu3yuoWtvhJo
JNZWjE0hddjc+SNSpUnR4Xan9KWKPAw6IwQ13HYXmuf7rG1+ZCZGa+JPWGJ9jtXAflfqu41wAoFc
88uo8MR0bvoQW0l3G6fleZGF6bXOauDCXlTuqhzNnzTE1Vgb4hxnFjE4g3tj1UN3MxpIwCarKvbj
tCNaZVi1UJ+8rPlpDLCjA13/cvsmu271+B2IanRtVN/6Gt69QRd/Ed/AVOxWlojTtW0vwQF4rDYz
/zQ08leUCra2lSZBPGPxTWnLosF4ZA0rtmhrfo0ph3Ulvo8wOxa9GMsV77tcn8T9jLczDF+CjoDH
wK+vxri+y2etT7t8AVl5xfVcsOKn8wyy00ChJwPq/oO5ceANrQyjByxBb7rHBiqrEsr/7N+iyd+M
88gT4ddfwvKnZdIMrq3y1tMQfip8mPgqbucEMkWuC3PNE3Gf0T3J/D7e1NQKRYQT3KLb2bRfkDWh
jQtRRXi1r5bX6UMVz09gnRF/md2y0Vx8Tg7bvGQ4SOlYq7QMHmTvBDdNs0a3hl2HOtbaNhQ0Uxqt
rUU0q/ZNi6OYRRTrNBQY3BA1uONQH/I2G56QwhJ2OUQPvOLTy6l1HqFarXUDrTXvg/OsLpLbSrvl
tY8CrHRUScmW/qEORXJrOWV66NuJmwJK3u3r9wY4i2kWcMJr08vXfxbL12RQ3sZNNp+//o+1KgcQ
bNMaN/7EC9PRW6NugHBM0rwuMzaHmqoCWVKx2Qr2JXZ63aGjP+PQeAlm5GsfhzCJwsE+yV33h6+M
BtgJ6g/gnnLlV6LcAud91mnGCnoZiVxRRjdhi1nN+GUe6LzVmA9NiqeJZwW7YjTMVeIk6dahDtIp
61SoAjFZH+xMFpPT2ug5IUAcm1K423lPs8f3xDeAdUCZ+vZxKFIBGy8et2Ohr/L0dsDvrQ3vMonU
piiExwIZrO1SfM/GH1ZxXXUdgZM68DiLVFeu26k1SxQMZWMTNC0qinjpN00U0TXySFC93o+M8Exw
t2nsJk9RA/ZgoEM9YlElzoAcUd5ffhueBmVhPvO/C/ByVGE82Z0lQlkIrnLjNIAa50pSGKEDUZQ0
2MFQcM7BKHVDJdDvd/q0t2nKtQEoyUiDEptbdQtaPr/uxlg8yuJnhV5ol1kDXvei+9KHSXk+xu0e
3TKqk1Ks7ZrQlCqoiKAuxHltUYqgj0FFPUue+ixuztrMnG6k1CWfMMt9ic6WdKZx500VbBKLDoLS
JWj/ghQrOBxzLb9PwcB73f1peWxNvQSvflGbzyqNaZHxpkz8L22YJ8D86uDBlO4PK2++lDDyN3Wj
mc/sWSYYGaRccEjZ2ncajsjEWZ308fCkJvrwXmmdAJYC0zXLi4Zcs9q7S/skO9gWdsnUyeoHWdrU
/vl/V4F/OoRYfiorgj+VISYu8J+d2KNkWxE7DwPyGkhd0D1Be267gBXNlUV33kdPbuT8MqxZYuRD
DUW3fQNT5FxDl4Nj2GOojHbIPngcmti5mQdmZmn1GYUxgtErT1xT4qku8us+J4dqlPq+9Cb9kpmL
iSNLrzOUZexCCHnlOdtiZHmSRXjfs0NDPTmwQtFK27SSXpOpzFM0XGeRqb6P6M1OyIThvNLH97BI
nuKSJkmCb/2E7lGwSQUvK7NszoYcY4phUbsm4yXkQcDH8NPq6NJwI1HBeUaeNl6avXiO0IGcm551
0Sq26jNoLhZNoD3OjPtZDwGV1+iJ1I6KkBwEMRHNXG8OFxIY3XwbVNOqzuig1fNVyfZsbcza2MjY
3YJoYF4Bj65M6zWgMdpWfTWwNzF93C1evebo1bMb1qdmgs4nN6tvopl+4QNESB5m26ThtN6Bf6is
M0FSy7mJZ4yawi+b0ibGF9qlbm3fJkCGOKrkfNpUhU8cT38naRFp/8HuJWC/viQwjdUQ1UO581G+
noRuc1tWTfNFQ4gZB3Xvz82dqnoPB4/YFbDg17N9OQV9f6idPLxWAoF2gCcRPH3hbZ3aukIkVbCt
5PMHH0HPDs5HjutYcYhdoLOdVg5TKYmE7+582lI4Jdufhq38bW4onKigZzHOnemUHbaok2+oi+qd
Vabn4BPZytoNK5CpsIV6P+3Ww+ucVt2e4ni6mSQ7hYK6+9aWrcNtDvQnQmq/LZ2MWBaP7nxcuzd2
XNcb1bQIG7ktY5ewA11jTOj6TIFiSqFIo711G7G39EVlYtYuyEZBN3Y3NIa9mUVyCXrwMYso/tKP
d8/UOES7YAgfE+yWFLwsjpgxjpp0LIEJZThSMcsg+mMxj83vQDyJcylLtYsQ7tKkxEqdcFKgz/Vi
+ZUDKUDR5ygQx6FIgghoy+cMY9WoqAa1UtyDY7htQvs+wGKJfsbdp6X+4iQjUuSUqvE4AmWswaPx
zQiCfNVciG+PeG7TreWTMl7GZyali71l27hVlsDBsH3ww/ww19m2Uv2z14GLJFIC7HgXXAdBch66
LMvsIUx3vh36eJdRh6sCa19V6qw26wvMdTCLsdzFHJPqhiNm9uSaa1S6BE46zWkLmYak8/pXKFBx
9svZIwhvHC9d980IgTBHZqEq4CawEQ+2L6+mkM7iUK+dxUndxGGKyqAZN32NZIQeOdjoTWiin650
TlqHf6+d5odjmtV6EvmTnTbVczH5h9kVRIJVQGvBO7YNaro8Hu4VtIGmXPIyrusscxDLBOd1WTxP
Ehsa6ZOd35xRtH9yXXFJE/Lgm0Q2dJ7z1ezZYNZOf0bi2a3r69sOtHRtcud4ov5Wd+G9Vsmzb3tb
3sWboRuesziW5+zxbqFkb/xnQmAfg2mxhwzjV0BJIFqm4IdsimXfe+cXANRGCRELIp7XlQ9Zmb/4
RovLBR+u5HaIR8SlJoQRD3MLZ1v5jMaQIlhWbErhGNCIufMKJAlt6B3q0rY3VPE5EVfN1nW5t8ve
kUtEBBS9rjlNVHwNuLyi9+U/YkSNzmnPbgaKYmdicty9Tlq8NWQF+XRqVyKIDiT73MjFzt5wE60r
x7jKKIrl3vjDbEbocF9E4yB6ryqqDamzAdpr8/FfSnTHq7qEfZlnOdjOsX+24m6z0NPAoBcvVT0/
VGwp46C4MFHkngSALRq8vmM5XJgTePLwoDnH8HLEdNFmd2zgov1YpLiKONDGIvQ2Oe3qFY3c4cFO
Q0SnrDklLqKg7tgTYsJPVJasLOkicc5QBXc18mET4QO7hEDSGERoUJ/UaPiimSJIV477NIVy+Fog
m9AKsrbTv25s1JZ+cN3V8UxTdUSxRjST7ujreTQKaSXy+gskSnSUhdZhJmFhE7q8rKmi/LLVfJq5
dfUzXSKh6FxVmdN8KaIyPyR9g8urp+FdZ+iUA04GthM8Z57TfnX8kB665Rn3iCDYG4dluYvQbp70
i7mAbY6/ru3+3F/EBOyOiPvh1mEjSXHRT0IQBBqvTtWWdw6+982EUvQK5sP1651T8qaF7/HLK8bH
NMXuAm8Fewc7iF7QAEfPGF8LNimXQY/qBuamaakbkgKofxmlPpdWAXUT6nPkJ/eJEzbbtMpoS7LR
oTLVUraZ6Nb7OgI253IQimce27oNLsvUA+1kNvuhKMm2k6uUB2VFazdYU/KG3ts4l4TimqciuqVi
08FxyosbIILWbjK6CEhNAUoZtfda6TY/eDNl2UqLrxOk3RfhAiFvK5PMGrCZ9AzlLg7snY0zfQlL
o/rZprdN2t8E9qOZa/PLMH3hyT7rnR4qZG2Y+yFwfuWxCziD6HE7R+emXVYt/yfacqCJ3hYBz1p4
V5XX31pxbq8tq88IzLkLCqq4/ozaNoOF2U8SvI4xPsY0kmkS4VvJwQg5MZtJc+WCgioqnLrhwpNs
o8peMjgum2YijKhJ0EGaSOPr0TgZ7G1U4mVoLBsLoMdaVqJ8pmBBqz6gFCUq4BKGHIMt2YLP8FzI
9nQfwhZrfzdxrjExtrZJjnvHdYnjNeqbSlF1oil6Z3fRUyFIgeL06+y7fj7DZ46czp9vhqR6BEx3
O7kooePxovXBRjgD1H4vyicIZMCLpPSesq3TwXRop/i5LhB1Gc0DrWV64BFide6yfY6yYg6fJrNK
CQMVuCIs4AaGfmzL67mr5KmTTax1IDc7TKNbHeNaxv2cNkF76uWxOE16nhy/bnFwaWFvY1qsUJ3M
Q5O03FQBSi8dz+4+8MYAaRKTKfuI5l8IciThHdE58DZ0TjiOb3yzskqt2XxYK0dj4WchnwK8GTq4
5Vw+nBaqvMbk2WdLULEZYiuaxH2GNDzyWQ3wm18WZf/DGdVDh1LuRBdttpoTYgVppo4eZpte/Jiw
BorCfMzrHyB6HtOyouoh7U2p/OdgGgnIixix6+qrGtXSmCZfwnQ3cFyVQXYWaJRNJMkhbVlEdrFz
iUYKD73dPSZ0+RHsYPGWFMxpitaHBrxkVUm1Ek12AZL4W+YUZ0FXIPqZWyL5IgeL64DTxkSmVYft
ZTj29ICr89J3biuSCG0h0P43Edy8gEYpNEJYtyjP6E5QEmu78NqdrV1YExsSRgFGsHNMJ6d97ILZ
tsLh4NWzeRrziCEOr4NTWeXFxqWTdJ42NofQcqzuTBhwaG8TQh4cb6cDH4u/RO6CvxcbB0oNP4vX
eJgx4Y2Cw2t2FtbTadQSvkHPx9xZw8QwfB5m7F1EZsyOKeGck8+YBt1MUCauhzV9B1JxSjpZIefh
qAArmtbTujDu5TDCzSvSEzWzU5WgWNd6NjaTLqY1NNcKs1G2ygIg0H4cp5TJkFZYmj1GNzMfIRPc
utd+m5zjAlWXfW3ueQOGu66JvgxImsaxPIvmGhstDSxV91+LELlDL11a9B6Xk9XXVc/Lcpjdc+QA
PKzJTNrokN7NLtFIYf/1ldGONHhYRVwN8r9ztpw4bnvvpBuJ33TnYq+y9DuO1RpuY8DKown7w0Zz
4VHmdquuJg3HN7dNFBgraWHraMOAS4WyxDNuHHy/qVe67n64QYxGUHiI6GiPU8j1280oS2AkVBbJ
o6xOHZ6Vu6aAAEeRKb5wmRXEnYh6mOJSF78Q9FJrM/0vkUq/jBl2NpSD+IRnTg6ziUm2Zs0JZugZ
fY4sIwg4WZLANDDR66FOYFt0QBa0euijrt7jlE0ONfzcrR10zhev7BFXJOL7pJeCn+uPV5XrludJ
IymvWLP4Lr6okAjVRg7OukXJeCiiEG67Nz6a5TkSlPELRDBIWG3Y8gzxV6xM5IE6drJ9/aszUmwA
1J2dW76yDwOseu5MVF59/azawbj4xx+hUH//K/1o1gepxt0//u0f36fGDG2uoCznwAGcT16/gl3K
uGhaPvJ2+vr6Lw45CYd6iIjco12vEqRjKqAoZaSViyAgX24q0PwWAYVv/ogJHHzz1+Wrr98XJNbC
YwEsh1YCbrcFmrWSu7lvF46jjbwXms2qqpPp3h45EQDPH5DSmyhdm5E6rJ3rM9Zp/2CShm4kNrKd
ceGlD081GUgLqlqeKCu6r4P0dsZaBAbHpOY/LCeCMnhqZNfSBJG/5rkE4BRX0+k846JDIDWdTtkS
BKiHRevmZhd2k+DCGCg7lnSDKN2AUsEYwB4v5KiUlbiO6hD2ADEHWl4iKX0pnfBHCn2P03G+MWpj
Ny1CuylHq+G6A/wUyswrv+/mizCMNl2xiJ2jO14aemuRx9AWQLA7ojJE012MRUlN9ETXD1EZd+vU
COiOVd6zX+5r6uq05yKLtIH2RUTjHU/LXZiV90Nl3mWDdydmyEQlLi1/IKZcVWg8CJILLbbPEvRF
NH3PSkpzTvmSFQB5S6haZXETKU6ZEz/C7zTtWP9SJGwQMggwDaCDGnUse2r30JrmyDYCWllrfFH2
eAGzmGPAMD63sbk1YvkYu945JOxm37nOvSm7EzOM8LQ5JNHBf96okGzWFHGIrRBhDChgJF2gtlQv
fQKEnggEFItbX0Te2fKbuE36nQolqoSO02cdB+0GjzlKmXoCKhymtyJc/EFmtc/YXwH0O8X+wJuh
/yZD7o8ptsA1lAqOBOaokrageW1C6JFUbXvff24izOIpMQYbICxQhZ/6dL6jS1WdZK4FwEaVzIPl
rZOu/FrhuZ7YFK4rj5/cyyULJ8TeYdTOlTDGG0wUkjsTw4MRjeX56x/sd2W6zkO1l66RHYpZlefV
8ocLou70NU39n0oSvy8y/vv33+K+/+Pf/2cZ4b991+6luHzOXprjH/XbT27+4/XLwUuxfm6ff/sL
uU4QAG6Ia5tuX0hsbF9/i79/5//0i//28vpT7qfy5W9/+VF0ebv8tADx3ttIcPvDIPH/87/+63//
138ef//fI8SV+qsklFs5nnC0MrVJIPzfI8RN4REvbrsA2WyJz0kwyv+LEDf1Xx0EbsqzlW2aCF+I
9W6oz4R/+4vhqL/CgzFJHtessMpy/qkE8b/829v4cCU9AaBMKGkLS7kMydffxIfjd0Ty7tWQXGix
7+K+S+wNoTdYe5o0SYxTlFbe6vUu4sNl8q//O5v835DlXkP8bpu//WVJJH+TWP46pCUszQXbwnSc
JdH8zZA2+WwueqPs4PRdfcgmK8A3PtJNvQgLzx+28xi49Z5mS9ufeU6Xrz8ensz2P4bnkqUrXSbR
MvXvw8sgdb2hh/UZu1XKU2/JJW0zMchnhsFFOuzHwy0/7vhqlbQsyYuQpujx1RJNZ1QlSbyHuB4O
pqjQL7n9hYiMX8lMvaOT3vXHA5rcNn+OSC68jS2QU6eSv19gzB2fpHWQHMogQzEDgZm+gw+1N2JR
y03ruexxlDVZCLtBJznlq3zaOQWts6lyXJogaLWrkIpXQorkqjfxcX38G747Jdy4LloYpUy5fEJv
bgCTkk+Imik+SIG2xk8LYE9ZdKoz9vWxF1xGpT58POK7U+JqxNMetS7bORqxt9hkGgodTVfjka4E
pSdAmydqNH/QKb74eLB3L+/NYMsv8+bykPxM0DVQ3CvfvQ5iccg6E7k0rWAiNXeqYFf98YD2Ox+4
Nm3KzMAaXCoNvw9YRnEMMSHHexr06jyUTrUbiga67sfDvPfgMIUOq47LNFpHDw4pVqQmGV58CHyr
2MeaeIa80x5a+TTY/itDOUJwf9DjfL3F30xhploTxUyaHMYEN6cCXLGhUSGh7Bnqk8l7nZ3jB1Rb
rm3bOFFNVx+tgJYqe4eE5eRgausGIQ2eUhuUOCoUOjV7imxLWuUuhU+CFeacbNKdK4DVfXzB792g
b3+Jo4+wH01kACWrhIxruU8tWW912JGNl4zFdV34/ScT/N4arG1PKGG7LP/O0WdJSVo59ADJ4caL
0Q/NkzsEd2Y1U/Es9n097qpI7z6+RF50fyxL2vGkcln1CcA6mmfiNfxgrHR8aEr0Ea70ySwyeuu+
tFC9YZOc1+g5X3yFKYntcvbJzfvuBLPkCFuyCDty+fqbO0rAZWuT3okPfo5+3Uii0zHq4EPI6kIz
4x9f6vuDKcsWAO2l6x3Nrm3XUUmvNjkgfsf+FKBzItRhQFevy/2EN/uT5W3ZRPwxt65lK8f0hK1M
dTTgaOYEg1pRfGCPv/jsCkHpfR4A4uP4pOGOWtEUI/VG1xEPZPLRpKMf1fcX5jA5SJImCmqGG03X
gQZZtcvCqn+JaTufiWzpSYVO2y7W3MX2EaN0yz55IbyzsizvK9N22YfwRj5anjuNxNFB5XEIK0pW
DQC2/dw8NzkxzR9/MMs8HD/rLJCuNLWW2vOOXo3SwcRTQlZE8wQe3VwcPXm0tbzqR0t4O/1D+d87
5v/vXsd8b232XGBSSgvTFO7RXS85/k00e+OD1VbETaIF9ccVfXecsOi1Xus25M4DWTMjsMULUebc
QCL9HNgVFpHK9klKrGXo++tZVIZ9KprB+PXxpLxz8/w2+0ePhqEKnxO6EZOcScJC6VvXTsfRuMA0
zrn9KkhnkpSmbeJ0nyx67w0skdKxDUCZ7spl7t48k1NbTGEDt/hQmPbPMUA8F4U+4aDWs7uYgPvs
NMmtG47U5x9f8DuLH4s9+14+FdvmKf19XI7XXUtwGWqskSZwhkaJvM9iV0byaxxF/cnQpKcmtu2P
R33nTljWA55SubzWxNGdUOCEojQlk4Mja450FgSengSZjwd570kSNhsc25KssuLoSRota+otx0oO
yKHwTMKrHu5i8m1rgm6z1v5kp/POOmejjLOhFWrNG/TokkoPZBS1twQ4Ij0uA+mcCZcmkfZti3vi
X7k0VrhlmyNN7/huoXcNuV8xf7FG0GEv0Uh+CLsMjfsn98e7n5RrsXZ7TKM+Xk2LOEPSbjISdKRv
TurfBF4hPrma98bgAOhKFiIpOBn8fg/WfhiLYMo4d1l2fQFTKH1IFSK+j28HuXwCRwse+0FJRYJ3
33Ke/H2YpLVNp00n3vNNiZE2Mgz/Z1VaONWq2eu+Ga6LQsmvcDzBY/X9fWqORJEooHc1PNMOGRXi
ZhhiwLhSezPyo0piCzkznoSQOqmR4O89F5ULAC3rCxY1NByDd0Vdtd47M+eevQpDtI8FqVsZMTp2
aeIVl3Q25yC6Uq03/ZyFN75IZZPeFRCjPX0yBe9NtO1q7dmuw97fO7pHB10HFTMTHMJG3KPteiSS
YvxXxuCorjhBW4x0NEauB3vo8eMc+o6mk1967koQhnz4+MN879m2IV4wBDQUy12WtTfLZdcgjXHE
FBw8jOzX7UQCwolrkCGETopK9MeDvfdoO5JyJiulxbtrmdY3g4UoIJvZbxlshmQaBQ3S3hyhkxP2
imA+29p9PN47b2bbWY7INs1LId2j8ZyIjE/C7YJD4ZCbfMKOtXBoisO8toTXo3gw/PYms31Uph8P
/N6sshldnkMKEtbrE/TmQstQcyRoediNFuFQNiMuqwg38c32k63Ae287BFEsyyZrpuMcvXUAGzhp
NiewMHobuiqPZOt81+34TbJbPCFsEB4jmOw2ppnx8SW+N7egDUwt4WuxFzk6XHROmxdwCygIYDsi
85HEeQiHlfGz6dAwxD4qxI8HfG9O+Vg4Wnjalnyov988rQ3JRhfMaTb6P1l9CLHLwlPDLdr1xwOZ
y6Qdr28WJ0TJY8fDbR+976gVT3NfGMmhxaatVI+bL9uK2tu30nhKgelLD15w6G6q+LOD43sLi6Z+
51HHsFw2k79fJLZYz3KGiCcE5OVZYqGiRxyYbD6+wvem8h+juOLorkHA2LBRZxQHyceJG0VfGffR
Z8f+yU3y7kBUY4SreV38sTWm/N7RrWsNBN3eY+jaNcKxdDzP568fX9C70/ZmnKMHPY9y7O9uY+wp
Wrg7RTjHIRsK/5M78L2HTWsLkptyURZbRyty0Np69I3J2BMglK9olKo7c6jmnegALCqvLrdVCGag
osRKj8p0fn58ke+tnmSoaIs1jSrX8TlDTQoqfewZ+1J09H3A5pI7wBuo0wT3FP/C6Ul7AusR1UXt
HB+sPZ7ihI2fsTfjZqSSKfpNVQOlsQ2v/eRufO+62KdT0KaURrlE/n7Pi7jBBxrzChpkRqe8esnp
+np1uq9K8/njKXxv0aLfKbB8eczk8VW5Hfr4cVTGPqoF6Pc2G78NqcDbbRr1/bK531ru+K9sFlwX
WiZlNIXj6+jmpM2NPKFzseThfqLnM+o18Xn2J2+Cd2cRCyvpEoq7xDpajwXwUqeZSG8OJthMcdp/
hel4yFE5Er5RXf/z80idh50mpTSLzcPvH5nvlSD2zSw41C35B/MiJ6ytey+zz4npLU5kgdz04xHf
XZTfDrksNW9eqSKsyCpTDGlHkI5R0Mdrq2TgNumqbZ0Kjt9J5BxosH/poblu56yyLz/+Hd5bzahR
clxgmoV7XN8KalU2s+OEB1miN+4GCGQOwj7fQyDw8Uiv9cGjVxA3CpUTd+nxmOpoWwbklHKKYiiq
zNaWdhzwlQqsA51boqUHzus3U+ILDO+om/Q6l4JykJtP3ndn8rqnIbCb6zYBp46/Mmjdg3Zq73qA
Tg3M21yot8qnrXzSRqL9aama7yOQtcaK30SP9jigI3Rp+qemNd/Had2e+vE8fIsTd9jZZBfcN4l3
g0NSPUR4qreNysi9N1PaLMxchEd6gWZXAPQvG4Ae36owc3+AUQ0PpP3EZ4ZX12qVtZAIIH4RrbJq
q6Hr15EZjkhnzEj/JJ8reJwjZYYHszUgGsaGX5wbMuyvGmOG12BxqT8V7igyX/BlI8yK+m8EqA3t
2oMKhc5a9uFzNNM19yhWpQdXt0N1aVS2+lb3I01qYgDmmzIMZ5BWgx22nFJI3IAr5/LeT7Ppk4P6
O48nBwXFyk3RhsPy0QcKwsCvp1mHqBIqTVXA8S+cmszg0Br6LdvU8pPn5Z2Vjv2g8CQD0hWRy9ff
PC494uUpNMAxG7TiTryUI4RCqA2VYQdf5Dt2l/Sze5afeHzLvh3x6ApJV+2aUfWMaA0JRif3F6/Q
01nijbOS8deU9rcfPyTm8r79c0QukBaYZH09usY8bdHNahEsAcUWXrH4vumqC8tR97q1HqYMo3KK
3cslKcxEmBU6n7y43lkPqI1aS0MVfgqV2d/nGEbKlMC1Wa54CjYklHMkBai5VSNI0Y+vdZm8Py6V
kwT1Pt7+1Ht+HyoMqxFiAetBi5boEOhFEdg6wX5qYfclSZat7RzXoY278ZORl5/8dmQkaZ6lTW5Z
Ko5/Fn9SQ8c1pF7n0I+jfqIFtEQ2heKTpfX48VhGwQ6xnAk9TrzHp4lwno1Y+KM6pDUwOyoyqJ8D
Y1onPlpLPN+ftSr+aNAsAyq6dqYNp0pwUvt9QlE/eBXUfAXlKoE7QDKh2kTZFPuAE1GpnyWl7Xbb
ZiKmYZX1DsA2fmt8cwCugdP6UeRiIVtO7Z88Rcd7zNffy+LRZTvEyVUcHQACYeZYwqU6aNfvT1nL
+mvbL+BDJeG8IwLnuSUY6twh7HoV57q5+/g2e+/D5nfmbI7aXlL6/31WhlIQuYYA5jCAfXssB4Ow
ejOznj4e5fhmXq7Rs2ktSpf6PJ2b30fJ/MIOY12qg+pQm89ZmoK8GgF3LBIq0jfQ4BLOUK6cpu72
Hw/95wWaQghpmg5GbKjtR9M7hzHhtrF2DsYw9/1mSKSMoJU5/dXH4/x5P5vLTWXSFQDQa9vLFLxZ
fmsT9OLUGoRWqPHFlbLBJaXuJwKZocHBqfl4tD9aNTS/BK0aiWTbQf9wPJyT+D3GxEQerLzK4SI0
asqvS7ab9Qbtzteigkx97Vjd/HOYUmBmqAyNlTZmAv0qJYjwnsdqbDdxBQyJ/BCSKU7mXvA2HqC5
pOjUyXZuqn4qoe+DGf/krMEDx3T8vsgwXa4DeEpYFvtz6/fp8ibyz5wqkofeEfPGa/OzKQg2ZYIT
xB5K63wctAJZldrkYWcP7YQ0FqwF8tMJFb3rTPFNx0ZoLXNl7/pJ34RDe2f6Xb7JAtChrSAmIXeH
7zKZS4IP0Le1DuENfZdaV7MCBhaITICK6XFDl6p3VxQgifjDxFShF0EyizhqAMeHmRbYYk/s0ZrQ
W5pKBgAL+trFBphUvWssdVeo6jTzgOWmQ31WF8Td2FGf4WhSP1x0Z8SJ26cwfkh/n5Gsi6pix2Pg
+pYDbmijry+KLkLQhsmnrtqvcFZJ8w7dn7XIznJ2/9sJOPx67ES2LePgxQoLqIE9KLbQKXGehNO3
oQ+9C8I5v81h+F24rUVEIgcCv0/3KFQ2IYLzTWXbp9U4wArN+oeixgivfSATRmETNoLnb93hEAL7
vDDzSmPXQ5oVurCIPJuKLWrg+nrgmET0AwLbEP3qOuZzQLrfAO6snBJqQvwwW65BMlE+bUalvoe9
B4M/z8t72xYk//hQ/d0Sl9bsnA82xBhY9skSxpysYmfW69ap7nOz1zfLBLSZAdpX/dDgE+fm/1J2
ZstxIlsU/SIimJKE15qrpNJsSdYLIdkSkIzJDF9/F/10LTus8EtHR7stVBRknjxn77XLI5kpJMDX
E7GCjbWBaf+gZ2gYcw80CUwaDLZ5p+rUOPhJ9lq0/hUZieHdZCB0D0R/jMkh2IEfuoEgD2qrexbT
eKW9GrVlln9knRFvSVkEOUGQDaaUDd8UIMcEN4yrCYLPvPFWdu0jxK2rALartVAZXVYzH6XuXqLY
WzVleXSCQXy4RU2sjXyVJMtsJxPzqiku8lJ653LS+1kZu75yv8U5BAuzSDRBC7E46CUItfI9XH05
0hkaTi9d34MLt+BWVC1EIE6b/WVaq7dk4dlmJMBMaXrZyvjVJ2QSPJu6T5KUdnqkakSOpgMsaJq3
SVU9wF4C0AXwdJU6GW45eyQePpSHTuNsbQM72MquC9a9EuTf8Z2s7MF8BbfnHLSP/d0JgfeBJK0P
kJbIq+wWq86ontQQXKlO/sxKEAqAz+46MS2F/obB+bwrhiXdx65WfbOQF3jgDigl+7vMjpHHY/gz
hPstDxxwu1a5KUcB0y/SNxN5eQdjSQgQ6LbTBh6UDvD31ycT9iFBhlZ4jmA7tE3zbE3mY6+HJycB
R0UGhrtNXXYUq15yVyQCLFrAwdrgwwFmI1DS6S8gfF13wwQ9YJr2fWcfIqM8OW6Ord0zYE4ANpF5
PKyttHghY/rOzqrpCgrRD6+cSMcofL2Z5yLYkO0C/lgskmgiIaU7Y5LINPFA3gnmFx7PEAF7Vtfj
TmIQXVXaghSeus9OITcR9O970xa3Yy6Pnde9ZxVEt9IA66nbsDqnok9Ya4AldmV4Ntwk3MJF4EGZ
o6c4NH+y8/zEkv3YjdI+kjv5LcmR6Axln+1a23ptNI0qIgIOjtuzsM8AgKzoiv8g9oNn3Dhmr1ej
zcoRFtm0r+3SgbLlDWeyuuFKz9NR1/6NwMB7JW3znNbOvazIkomb/nHQRNRNhvqed9UrI11SbSVN
5kGAbiCpMZ2EuXEUzSIWpo+qFurkRMSJOrO4Vz0+0EY5OzwC3nqgh75Pq+TSKown4PdwXrC4ryvm
NmsZz4AGmyDgSWMwZNnqRRj6QojorQhnTQM/KPaB154bvzqZTnOYOjzsWTTciYBUEY0bL3HZxuqy
/hF5Cs9hXO/L1Prh2BwiSzv46ALcVqH9xgY4bfM4f4wM+ZwX3olIIXvDhOnY6/qslkghVz5wqIJr
JIMbGcGKzYkN+mZ6HYSY3IO4/F+OX9YCOh7vmdpuRes/CC8EWc36gxkJ2XHaq8cxddsD65O9E7XX
wTUQ8WU8VOOmoYTHe4//KtVWsindSpDXEPsc791uXwRQOBYfN1mBxj1On70XYhrpcutBJv2TbYzH
hie6JaniBG3y3ojMqzaQq2Cq79l6njt3dFd+JTcNXSgRwxNTRPLSuKmSbcOwnPFB8uYqCFWi4hfU
g3tLVDz5C5hapip/HBNQpqbcyx41NIjGzeQEu7LPR5h+vNp6SMiUdyHYzBjDQWQOW9G42GBaVa2r
oMToguesMftvbhHh2G6uJx1eA+y9mhxDreO4uSlq9vDe7DGE+3ddwDLUDlW5C/zoodY1P0qKc1cG
38hvIscmgS8ZKfchMcv7sVbfBh//tzSLRyUJaivKst8SMLWPZ/N27tjd4jQ4dwFiaFPx5PR+cBXn
+dabZ1LqjSvPco+gjX4Es3Vd+93PcLRfcGDt7cJ+o62wOC+MPaT7Jyrn17wJTmGZM3XsxV0I8Fro
/ITNrd0Prk+khWvciIhdgXLte9vS5giS8q409UcYsaq3nv3qTeGLPbAQVOG4s2rAVh3YkdmHmV0X
HC3MejikWlxoOR2xVj2Ui5dFayysQvv3HlC2dZuzI+kiPQ9ypPUxC55C+zbX9fciMS4iQ3n7vmRv
HovxELTGRYitazMbvr0niRV3lgNBog+e+iq4MZSLWlV7963M0TEJ5ApNyt1UeXkTS8xIYR3e5ilg
JlPbt3FKwBHb+Mqf69cxK48W+y1zzA3l0GF0E1BZ40uUtphMu300iQB0nHuCI/LDbtsfhW91h8Ew
Tn5uvKXaXrDe4btthiCkXKPiXZm7VWLX5BNl3nyBVO46QrSHwU2eAk/mXGnA2u8PhELKGUpQPt3E
iDIwlot3vjV/VUcNjvn0Ng0CuGzBuWmR1lMXV8RT+Pth7Hq4BtGH75QkgiuvP2dQnlg0PHsNqPuy
cCOsEl2DgZV7A4ONc/Yal3F7G9k+0EugTOsRuOp1nzO/LEz1Hs6EpKSeG2yULh6puTKCjWi9dAa3
FgctalSaUT6eM6AIzaFWdkUE81jDhZtiwnG95IGu+HfYdgp/WjTdaVADHXHBu9JTIJ/gpblRgwaC
XNg9yh+MAh5xETzCrwPp3aE3epcV+zQaE09dGrD21v2SdFsb8CpxbKyHLjf3FPrVWnkyPmQtj8MA
DSuXVvZjKshn0OQuHO3ON99EodNbo7H7XRLBsBXDPdxYwJhYxVcdle/FOAdXWR8Gq1ZlJVbFxtl4
QxhQ8ATdAQ+zcyyYYGys0BL7Lske6wmmXeITNKbL73VfqG1qMSGMdRucnMGYOAD2EKM9lummJECC
wp5kSYI6TRM7DBSsUCNcHBU+6KoS8Iki4oeamUpljsx3OdsfAuxFb2di3Sd2v1VTbu4Ur+gKjZy/
GqL5EMqAX9LxNAgms8GikntbfBJvZApc2ilynVLB3e2saom7DC4Gx5ipewBozRlsdz0fwzQ41SN5
Fy1GUM60cAdd75gq6Jvx5Owifqj29FPWie+2EG9CV6Tohv5w2eZi3KAEnQ9w8bdFaR7KOV4nSQdb
Nje+F0vSYBTYsLvg0AfGgl4hiT6WE+j9GM4NTnXzXkwCPoVMrufBPNBFfK/9hY+grZuWAE4jm00S
VLJoj6wmeqDxyYHNMl1w1PgMo7AiAMv2YtgV05qpyi436m/x4LxUkX9djQMLBGwVuHjOVWm6+bYi
RmhlSvuhq+RzULXDutKpdcvDkKztKrjNDHxllYWIA6BvvWYD1keRBLd4FKm78EbtjRqwC1zQUi4k
zTS5klmQVysHd/OqdICA9e3cXkbQaldsWIAcmua108a5mKtmUzdTycaRRjvCqX5wCwmpHCFzD4MD
ZqKBm2wSNYPIOqww3UhNeVw/TBYRfJAvjHUS57csorjt+HqhtS0+SfLRjZQeuWhuTGIb6e+QMZkX
x3y2yLfsguMUtCVSptA6jS2gS7vAxZ54/mEKs3mdp210MGcsWmWEZxYyyc8Ac9TBERhki4GnMuLE
tc/g95Ie3VwGLsfqFQclc+WYHcCctrlyyCE/NojfM6d7Rz4DRZnD9FpkCfWxwSNrE1DQ6wDjT2L8
8EsFyjyv9wiTr4RuWPbQ05jF8DYW89vEw8bGEr4bQUeGTFkfvK7xLlKdI/EVVO1O3VVH2ybvpana
V4hCWLNC6vHqOGNHRVjd3jLfVJssEZL/Lw9Wvuff2ThBd/0kXvMFYZDm8SUcHXIESvwbnf1ET8i6
tibyYNmED2bHDhu1wwGgMalAhXmQhTvsaIhy4mb5JdwzPRdD/oJ91jq0TcWzTbN2NVi9/1AGM2hc
rfArkXEUdx6t6cnz8Tn37btB/uGaHueOCuOCnserXMzN/jywALSvUQOQSmeGfVHYANoHQqnQq135
bnbRMs8njy7izNnFI7sbZCWUwP6O4vyWKTQhwkRQ4nwcXwgzgC4UBE+yG4cvOjG/t+8sy2aISSMj
ELSZPo2Ii3nutTma87HrzMWkmwYgB8koB5jWrMHzTttqNso9ILloW5Ly+kX/7g9tTcuU2Kg5VknB
9PZTIyUZrdLLyLk6TnNaBKc59WVxa1QiwjBpRMSjFbhUxDoLY8td1T3Jm+c+KeWtjQU+ucijgCKu
kZP7xe8l/9B3szwHJS4if9r+4lPfLYqktrqoAsklyzo5WkkrvI0bRCO0jTqRD+N/b5LvVCMRDWnd
PfQCRfdaWAMtoCxNzNdRm7DQ8ia1x90wyVlvTPxpJG9KOl840ovaYc9ky6+HeOnlVPiNdqim8Jxa
gzO9lrVZj+B3ygZe9AiNhsq39nJwzX3JX6pH99bxkvoqxvD45lm5Oa58wBDfOWrnwaad6gXC19lA
kVqrxQvaY/WEwGrn4ysHw/C5CpQwV3PT4flnG07nXTUQ4Dw2UcUoImqy9QyT+Nkf1fCe+m6OC7eB
QUX+eBAatJVHAjoGwAqE9YZdx2IYhgABe7v/OZJwUgEr9bM9UI9uX5YgusDsDO3rRHXxRL2WPaHp
D4x90HcDYKLRycsNMSr2qahLFzAmrAh4SnTyAXxUXlmTqBz4p5KU6phMbEWpE1ugGjZ/b0v+4Uu3
GWIyI/EX5ahYmqT/1wSNCmgmTdI4xyi24nsz5dy8dqKh87546f6bbX9qH1rB0rI2HQ+6wOeurnBb
J7OGyj0iKwMmCWsM4hWJ3RNJaDoptkINU3VmwJC9VSjluZkTSX+HnhHgiSgkUCSTq2G50yz0t3UU
9PLQzjGwK2VW2YuZzfpmbPxhuO5060O6rMhKvmkakd6Q2On+c3ecFQTVhUQs4Etu3a93rQ5ml6Go
6RxHM/KvamFAHyex6J64GoNgjxB71qZPI4csr6rPv5IRuH9YwfCVoR61oZShQ/q0gokWMOkApus4
um4aXwuvCSFB2cCJkTFALTMCjQPJ8JQVX9qT6z3WuWqBxttlM2zyuqcAp2naFWsTFRylmR8b4DQY
PF8OdQnSmbgH914laHwJe58S6wkKeW5t+ZzDE2Jp6w43m37HQqDytT3iP6e+tUAWgJYB2iQ4wD+Z
Y7yEC+plvD1pz7puraxpzkPWucamahrrTEtHXM0COBjZs6P/JPopaqmfixA2vtnaZIjMMl9PWDpg
TnRGmezamTi+rWcZOryV+E3eWpp86jC4mtn2iBimuP3nt4NuPc4K6TKDQuv86/dM+gxd+jF3jl7F
SL8t4h7ecep80Vv/PKNkMoDyChUig0M0WJ+1bPBzgTyyKhBgEdA+TEYnDYATehLLeRQP87/PV2wb
8Bzy7T9pXQixSkxfK3GUdg51MCrbk5+1zevfb91yaz697zyiHMkxuLqMDT8NkCBduvgctDhaTt3f
lm5bXqP5tw6iMdTDBAL5FMzd8MVI5w93kjE6LDdYgHbgfZ6x5CzwUJtNcVRG228iy5gOsHw/YkLY
v3gy/jA8cvhUFmdod5n4fnoyaEWViYfL52hWUSIfVajsn3Udhx4NsICzNhDRMDr+/ZY6S2Xw6Z46
gefboAktSQ3x6b0vyInz8tLsj4oOg3/pzlYJBaz04uRqItksgrqa2sOGY5pSpxjQYg9nVGM4UEEQ
3BdZCtuzqcdIXA3kxvh0RWtG0wmZ72doIlPznLl9ToqPW7ePXRP25cZsE3dhfmiYYgFh4LRojNFp
P7IBQnpnFQPN3ziz2n0ZjH6wS8eGIUPlDiBHwSqA0PTtjvNMGU+x+8WO8oeda9lGPIG2Cd3WZ2MX
CUkCQkM0Hiu+cjg4qMlAMMSVX+/+ftv/NPmCrAthDrEpNeNnbwW0qUw6dQFzRZmJ95G0kNqv3Cwy
41ukW8awLdtU2cfWbkJSmcBP35qqUx8iH+SOcldMaPMQIq4iEuU5Zk+1FR0ICZbmSVWqfS4nM/zR
B0162XQGySReMFjGF4/O7y8GzwzDdBRRKOSYq/66kGmf9aXjeT5qTvhbogkR5TNf57Q39aP61wVG
4utx2OkRJS4irE+PaZVM+K1iyzoWmu1jZfejgcU49cRX/tffBGeuxPcmXWn7FpwmZBe/fqyQYRAT
x4hII8bQZKeQX5VZJNqnRcNQRhP1nns2TQYxvtFuZygHqueLx/C3hYBfAfklRn1cBvywTwtBgDqL
Fl0J8T1JsBOp2Fw1bKW4qJxhj/HN/WLh+e2bXK6HwHXZkBj+f34YleFXoLZ6QWwxtG7620UG6XKW
T8rRzvvfn/zf1nCuxfh/0eZTZXifv8jCL0SivNI9RrjKk31MX6Q5dpbdXVYOXdKt6g2r2YowAnH8
r1fGFmhjLYJ3QDfm88br+ZT8Gl/uMeopAqvGC0/tPOXfgtHqNvFkL3Mz+gR/v+hvKwpvN/P5RY8F
Z+G3W0vISmSltG2PUZGPFyNq4RNp5sMXy8nvXyBXEYu6FSWN/O3tCJLeIHo0cY+VKfHNBAEsHtyI
ZcoJSQv1/e+f6ffHkzoVzS7OKSoiDFS/viFipmE4TYVzrNAePFaUqySwkYHp696+IR03++IeLqKJ
X7Yo7iE3SlrLNU16dr9er7QpNSMEBKRBl/HGzJhjeJPr7kTuvkFYybd4fUF1Q1v59ycG1R6TF0mt
gYDk04UhpQfaBhB+7NouOdigy2iOco50OLa9VKanLxB21F982j88MZgP8FhRuuFB+Ox30MkkNIR5
oiGyhDQ3Q9VTRbhtPWdfPDTL+vzptnLiQDcisQFZiFt/va0ER6b5oHvzODHJMmnzWRWjEwIsPYbg
AnEAFlNpxP9+T9GUcTORAqGd+yym9ZB5trYTWXgQGDnNtGRPCfF11PJj+jPTTO+H1LC+kJn94Qn6
5aLLn//fibRLe5tyOTCPJOGGp4COO3mqdBqIykliAjdwUnI4Vh1Ytowcw/Ffd0pps5twtsJFsOxf
n3ZKty/J1auN+Th5JahKgorFhT0qOS/VUvuFRvsPnxUiCQoyvtUFxbKsFf/3We006T3SmqyjMw7+
dgp6INFG/d2NEm83KUWq0jRZT+3ofOXA/cOy4KB1twSvKhp7UDK/XJigYKaIyWwd8x7ZnGmpHAqa
r04JKu2NB8Zu88/LEOBD6gLez4Xu8Omuht5g+UMzzmh8w3mDrXw6NJmMdp6EotXPNPX/+XquY7us
sUt16P53gv6/G5tC+CM2sxHHJejivuRU++JlTGi3HJzlC2bzJv3iE/6mdKUKWaA+uEcFPjbco7/e
0oGRqZ7nzj3q3vVPrWfinLaJBsKiKHAhwWmWQSUZ0Hf5uh0nMidcxghGSP75v392Oos8vljO0NF9
WisSH/1jJmf3aAgZEZuXF3mwn8wyggwgAoumV1O7xf7vF/29VEAQ6Qa8L9Tikvbmr58+JhC3JHbc
PVphBPi6XZKh7Ky9LpmQMsETr3baD4e/X3N5SD8tioJz0KK2pQYM5Kdr0ixuyfcxnGMpObIglini
dzMCErmWCOf9L77gP7wyXI2DusUI8vd3NdSB3wGxozpQNsnpRGTdjlOcbUKdk7ZgojL7+6f70/UY
AXhLLbJYkj8VlmTZOJ1UjOqCuWHGkJTVhh6Pc+1hrL1hMuy///16f9jLMLHaJqcDYB3u5xNtgR85
N8FFHM3OMHsS2Hgr113vRj/+fp0/FO02cksB/MpexNL+p+czNLMxHiKLBV7Oobtz2o4Q26lKgnED
KaQ6la7oLmM11PeVHsh0m6uONEGG6+5Xq6D7+2deWABULPSQlqrs0z12dJ33jaitI52shSCp6pYE
myIoL6bSTU6umT7FpmttUsd70IWXXuFwmZ8NoYKNHDrjnEbZI/EBK8IraYrjo57faRa2yAEy5zEu
e4FQiklKnBAarmGKT2s/Dt1y04vJIrfe65Ys51YFhL1Bo07Xsq186H/8Gi8eDWyPbOq80aix7PlW
qAhUX1978w8UXaSA52V/Y5BZOW1d6DzUkKEDKLrrk+pUzYFz4SR+/uBkkY1ca/Ct6ovnk71iecE+
vYBsIUsviZrPYnj860vftAFK5HSwl5WGu6DGgVFBL5Ib063L9bhAFjqCLw52Dm7aAOyDNAnRjJaa
TMBsQI7UWePJtbD5BmZoYk1PyIJye70xhFEfo4reoAFaYE3gbXrN79ft4e9fINpF5SZ9/d1beM8l
S+Da4alac04cXp2wuEtpLgJIzBHDKpMDhJ9B9Oe85BOulpSkmthg+PHmMyQlWy2nuciUSyV3ZZ4F
a+i+3U9pV93NbJNGSyYfs1ssDBtVpDcys97KJgmYNNbW2vIbtQ4zJ3ljtJje+0X/Wi3CDTRV1WZw
q5fCrM2leTmeSRDmEzX1tEvGSd6ovJ8f/DG5DMKOELGRAIS47s/Aks9uG5d7ErrCNWqAkjZo0R6J
MsFrYy0qPEw3ZOBs/bBOziOWtStSzHKGql1z0ZPHiQTRTRUyzenVo0exmmC8bTq3m34KmfrbSDkx
5MiQJzMCyTPHyXxsw9BFOmUQ8zla9wZvJfclfyyM6k05S7gEwl/SSUwkVnP0GqK+3HbhSEZUydca
EEzzMyeW96QQwXyzBtlfpyp8l4pMr6YtXSQxDtxaXN5L3HSoryyHSWrYZdN7mpvpcxS6M7M381lT
JFyMjRWdOl8759ynuzwH6XciEiYyNRKSJFd+a+p12BCaVNFZ2SVGVO8C8I3fVTa8z5X9CObTvLLY
GrY8mY+OgrmFRlXvBtdxL0G9Kexwvnyy/CK6dLz0TRuZv0EIBRysjK/mBE0tiYrhCX3EFeJLTW0U
lVsDW+fN5Lvk7VDvopu8b5o6O7ZjdAiiEOWbFw3XSF/tc5Uxh5j6jAgYs2P2xFAHo1/2oynKb6Ev
k305ZXqtcFvteijLO+nG+kQNcMtRLPtAiW8d/Fbk38cuTU/0wa1028/5dJt7QfETSsqdU0cFzD6j
OhAkpZnmB48E7FpXaTiEBMv67mU++B5hDRmkbYMOLYzOem+4FnrOUdsnJ0mfwVjlH2bi37SGFD9L
jp2XpVWnh2EWA6kGrM/HFv2uQuMzkwgBNHHVegG9lRBGtg0V99FB9LWKOQSuA7d6zLroiee4uDQ8
j5ySMawvy8QkeiQy012EHvUYmPYbi9S9DkMHxWX4mvpJeYMWo7+vaBNvlVM/kUXZrZiovY5SaJd/
8+9z3iOI2gnUeSjFBI0tSPpwyH4axTCtCpN/pEFabBObFzhaxoukbqZr7YDejMexvtWDMTMKty4M
S6LU63HFvDa1pQ4F7GaS5ckXKs0UrDPf8EVS18BKU2s8m+OkT7HS/kOM02OryMoAeOuCbEWuywl6
ibfBo+dumlgejIyMgxXyweScqIK8167b9LJ5tHOPbJTITdZzO6eruPbUXeSOd36hERfUgTgFfrYM
HtubfkCz4jJc3+Ru8pInATP8PB43+QB3WrXVx1Q7BpHokP2l+2rZ1UttdWIlLRl8m4pi3GlTjTfN
aPpbMmeLLZ/JPKHGOgy9ka2NjOlpGpEFzRY16muiqIKrYI7qC5jsSKu8AcR9wXPJWDODHjz7hBin
fs+CV8SXGirFrous9zBi/+rRpa/wtJGKydziLhVtsNCI0e65tREdEkUUXB357z5iOb7tCMix3yfP
EPG+VwmVmZmgfIIg3u3DLoYpPU7e42BW+sFMBREvk0quZo8dcgyt/hhO6SLqz4FFVzoD0uo1ckE2
eu6Gs5J6HhRT2Kw108u0NesKaKRiyGUTuheaOR1HZFVMluhZtwER5HJw2w35I/IibefsdshV+TYJ
Y74DIELmAf2vcgWNYQK4LwsIvyNZtx/w10McFUzYynUYQ74TUetsCxeYk+X23roZtUVyeldQf6a+
t5nctEb8PTPZXpGiVZOOAWdpBxnEvPIMwgcjcsNIrBvLLbFo/u2UBNDL5wrPw5gbW6MluieL0uYA
XoHRKDvAxkfbeOk4qKAVObzo6ZfIR5NNaU7CjwrR233bE9iW09Fi2xB6bbipeOgMO1uT+gXYibSN
n51GNxSKBEfUDOOzsAGLY7/vEDQqReO8zUPS8mx+alt1+TeOZIv5xJ2+O2YTnygDBVjybvSfwyrP
SWn3ouK9QMkb427V6oLP213M1Pikdw5o8svas6+FrUkM1InnPMxpHYGzisJzGSub7GOj/xAgKTdl
V7pXuWtMW+nk6iR7VcDHzp29MXnj8xRG81MtkG8VZbuI9r3Bfqb7Z9/LGrHLEObfbaWPUWYYjJgK
+aY5yW7GlDhw1RXe0STaipxY07jJ0bnyVRQe4//yR9MU6ia3RPA0zulAnpJxE3tGsNOM/t/LHgb9
3HRTuTLMsXgVM+VwkhUZYQUZP741rIxoLhEc9WT337MoxpYWjuiEau+ym/34FA+LZ33JBmD6irnE
fI8iTAMdSCGaNsq7C13/spoqgV+mMe5gfXUE3+QXdUDJZ0fa3jrVYN3UnO82GrTdxgAQCxoZveKI
lGw1j8lbU5MmI5owY6A7nWUWPQgtYBpUDiHVU7flVFJvp6R5mEi72FALdivboAUeInRaNfac7piT
extvzpg4yCTYhhUPVx0LbLdFdMoHIb67achgRcl+F5KtuHK06e+dIkf7WTbjzosFDUX2N79Jp53Z
D+26tKr0HLvytUrHbGsiW1nZ7YBqPY4xJzijocl5wezR+2pc5ZNRgP7T7ta1Z73Pmbzsp5ytM7Mg
jtVeG5I8JHq2uCm+RTrd7MqZIMAiK+VZDeqVXDuCXjLThlfq3dk6Aq4a30Rx31MhDNWmHdsHp69B
g8gx21jNUK/tCdW6lSrniIMOqDoSP+Lh9F7E48BS78wbgy74OtMAb6gtNLVAijLY4nMAMdkJ+Mob
A8mjn6YPQ6TOztDC207Ipevr1j7UtBmvo84Ij3Zq3+Q1uWJOYDxpxFf5lNkHN9VXQywc1NjZ3g8r
fYt/gBQmo+cH0OXBFcJDKwR5IdoI113oqXU5pEcafqxcrXkf1Uy6HN0032jb9HtdN/d0cpCK0Ppl
Uu43p3oonH3bVvF9L0LA8iPirsnOL7Rbo97SCcGEsFM+CEpJz33e/2xzD99CUZsMMulDR0B8Aen7
PSYhrsmOSEJNbb9hpsdFRWrxSrlesRnpZsE4JEsKKaLeyr6eWqLNDPMQaxaPZgmuGNgtkOK8SYlk
kHAKZKHmmJs4xghe6D0GhA1MT35msQ6XQTTxjHjcFvGO78UfqB7D3TBMNzok4BlIULXp+V8JkWJT
ZQdI6Y8VzkWXwV9Z+x0wbY4RbEJ5Qbx0GlCgNMWWvLBiPbiJPlhVHW+7dv5Jdl6K3tQkBIWIuFwb
8q7K6u5iMFsHoRuhFwanqPNkcHhaaRNdNZRScskFpjulh3EnJoJIPFeF98Fk83esOQ125G0VhyB1
s1f2cBuTme4fU9lHG2Jg5IoIFORzdaGu8APv+GD2XagTAsuzZvnD+s73pvqZeQYSPpong+Giz2CF
ILonujHblsxxq3BXhBuT4Z4h/ZTd9OYYo32pY78+umqm9bxAQ0FrFtvacZy7KqkTcotSArjnyNtW
eqmjhvq6sdpmY/q4WlKg77Ag9YttDmgtG7TFjFweHTwVa7Q4CLh6ouKcqZVbbm96QluzF4rk5bDl
yIRnpyDeoMrIBBoxAGJFOqD+g23oEx1Ok4nDmCzOasIUBOuT4E9VHUQ4PaRdXG5LlQRrFxBCo9P6
qJq52/tFMX2kpdHfCydrd/lIZqpn6+yKXgxd0MrXT4ZqyDqfWZPePdIR9j5FGWcQ3E3FKJ8yL7T2
9VzfJ5yVUKK4sIwnUhIijYa1lao5tik5IlPqnGa/VisT2S8vXdy+FMoybuQUImKT7No9prwVz739
LR/YVnExda/93DlHJ2Ta7oapgaI/oqU39gb6QO4UuWI70+/IwHTz4TSh/l1ZfsmpOKKyy2yzW82p
dwzS3LsGWMFpHLgBhtYqPFKjpm+k7BWXUqkfbPTpVtelfMvKMlgEl+kmMPz2cuom/2oSZXitSJs+
JBGlISF+INXqwgm2paZ8Ic2+X5dp/2Q5LeDO2Zhv0b4jR8PKRv7aIoS15wlF8vyM3eOeEOBuQ1db
MqF323Xn14QvexmA+QBqR0OMKs0Ig2Agz4x4csoj0uRwBZvM2iZlLNdeqfzjlCaUMSQknRkll1QS
6Xiidr8iSo2QkqhDztNQfqGsjy/K0cG1MpAkVWqbTqR0cDGQHHOhwJ9fhUkmL5p4Og9jwEM0GfYh
rrBwVhhVDgic21Ua87dQHIl1aiRH3s+bPCBBLa5ku9adO21NjUe817ax9fKR3ZLj2qar5xde5O8s
iOLCSy1ecUsTZxg7785oXpL/ejk0POGiYI1C4EDEfONz6XH8wZZFooZp5szLCAeMAn3hDVHyVo75
s2sFGUZDG5K3TE7M7ElhLJWNnav9MHr9IwtR0VVkzV4i9l3cOU20mnXxENXTRTuq24hEXgKoFSFO
pfeTynWgV4HyEYNs+yZimHp2xKEJqXy3Vl2LCpCtGkAn/Cfi5k51m8UXaA2+VSTS7Lt8OMs4tolR
sYxVnsIrDppc45Sz45sxqey1BXT8kq78GRWGdRl25IY7qXQ3URX+tIc6WEsVmtfUW9mGYnd+CXKU
ZFbKI2hn5XytFzUqqDu0Aj71U1jG94kipKIzGPv6DeeVoH2qMQylUys2HsiMalVElntRZS25mUZR
rBvBObKX1Q9wsg9j3V8JqVB706pax73wGE7mH1S+HmUXa1zVK/TNfBvuquoTtR+scuLjjG+Z5f+P
s/PajdzY1vATEWAOt012VpZGI+mG0IxmGIs5FZ/+fPTeF1JLRw1vw4ANG3Z1FSus8IebKXW3mQZR
ZJz1n25fYGGt64+VVlxnmjNsRxPX9CHSHxUlRX1G64ZfGMPdlmmK6+OAMQIyLaAPezy0uUF/jJr9
Mpvjbd0OB6tTWupQiyjx1GsP/TwqK1WvHT+ykaHG8jzBsga/TKWAYdvgJsgtoWBnipO3LvGFm+jQ
3SMkjwBB7Mxr4KNbLL7Uy7GfzF1DFWOXqpZxUXYdBNohnoMezQbqQjyx2Kda657msx9lxTNFU3BZ
cLIuSCGxgtU1l/y3bQG0juod9CiXbd/sYDtpvrRNTMJd9nrX8RRg0eVDAcTSCmjpupo6hN9bLb5O
MbikEaveaP1wYeEaB/cD07yq6SbQIBHGzXlcwGYjXC4AUW0mCXdYJaelxCIuuGBe4tTAPVAhKCtx
b9y0VnvXsTsA8XevtakswbFo5Y+omNbNaET481ivDQaQq4LXcBVNM3fnUAmqpEk+YggnXyZNvCFN
8+zVxEBcUN1OH7sUd/hkP3v5vBnV2AmcLAZza2M74sWu2BS9/avXcwpUhErr1AtlQCUgfgpbafwJ
c3w1qgT7OeF4O6UqF1AgRny6flsDBnXBg9yRq/uJmyabsRnzV03DMBZ3j8nXUQGkPKWAVpTwJqpE
kYCDvX5TI53X6/09lFZjQ7Yl92asY/Ymu59J45p+P3riaIVlgnyvSnJqLNUzRBqC0dI2VkdKD1Ny
n+TRsDNIO7b4zvxREhOiaQQHA9oOz2feiF8j3m0bNQZT2pta69dt97wkwpdt6Q2BHanTBY/yqxlK
Lg3uGJIx91bIhY/cl92NV9nOSiRkuWZBb60KG6T3wtjcAurEKdRtODSw2kMKPqtIhn/sBDpgpjgj
0tB4IdRmNR+rvsO0PJt/elR8UKuee/ChjYRyT9JNEqcHAKRgHEPtD/IML+SsOOKUo6wy9tnKrpCL
jB3TgOTlaesx0cINFXBEMopmA+0ZaH0nrtRRyQLZee1FYxsvqjE661yHRAWmChyJUu4yhIFWVdwh
haPK46SkUGIpoQSql74UWpnCHwg7SC54xshWqBhN4R4GqxRNITNDixZM/T41O6pYsfbUab2x1QfV
uQq7CmIcmoA3cei569ixim2Plspla7fm/WR6r4oTZQtQiAnCQFyxMdj7w5Adhh6B5gIr+suqwAQ1
MnL70Jij/TzJyr4ZKE6s80GKK2ckQiLTCGlvJre5UTzZWoQPm9pemLm4iC0AM27bX1OghDtvLwul
Dn8HLx/BrtUiiHMiJ7tq83WTx9Bm585exWbeQMXNtCBMUhRva3zLpEir20woxpVRwuUoddMJrEQb
fbMEgjtV5WMKl3tXORTsWkGasGpzAhQvQcmb9EffVL2X3uZ5hOk6sE+Vszj+HmVJ8czLk/4qL4d+
ZU2DgfsXeMEOlA4ZVFZx0q0EverCxuJRDAgGLQw4lp+0OrN2mhmhE2Ka91lfFve0OeSVIcGXKSqV
0S5N1rrED1oz1XpbiJhQpYdmyfYBHDd6sR/z+9ZAVRCIwNI8WTUa97BLBQLj5WjeKpE+/ELELFzD
a48u7dZVGKxIoI2BKtZLe9wNkfAesYwvbwdkUS8tqlqsWng/R+01/yC+6HhxAxOTQxSI+mOlT29C
bd+KSc4ww3sinwkjORUpi4NocYqjhZptgFNjTSbagr5mk6FVPXGptfjeKTXQQ9/oR8y/UO/azmEZ
bpF8E/dAo2/tmHwo6bmAKmOOtpYXmszffUm8jAcEkUR+rokD0CrJ5hDv5HzY26TU66nRo41D5+2o
QnG8BO/yzO6t7pJ59tY5xqA/6HE6PHAeqgXsM0Wsmn7q7h1h3cau+5YW7Z3mcPZDGhs3yJs6V8VQ
vtqqG+4W3MOhr8pim7ZyviRMVu+qeJJUJFy5QnEGfs5iu4oha2uEbyHm4dci7Iz7TG2oYarQOfZm
G8ebqswuGrXFVT1MnFtpJNPGGxusnluMbKdxLi6yFC61ScKzhyfhBjCCcpyNDFLXaNLwS2pDbkeK
qdjyQnYS6aui6v2x7Hr1JUrUeSWqqcH5uAY4qlntxQhHfF1HjbpSE6HvrbF84QkbgqKrES8QqJgi
rARhtYGNgiWb2LvFLNfU5AjyaI1kWtNh8Wi7axXs+w4wX7Ki27nI5gx8wkS7wjBJ7iAFYSxMp5AM
1a4DPcGi3B4HBCNxrbtVhixbzCgxWEMNbNeXxrhxqdEHUdsbDwuvZDu5vEs67sw5bakNNmsWUl6T
tYu1Sn0o8IKMFGGj9mekG3Omnmyl8a07zK1ftcx7KhFBmXLvUgE367tNaK+El2TbyCa0oOaBnWU1
8aLAl96QpVvBKKTje7WlvWSuvNQl1hSkqiTjLgXIYWgKPxnjJYSr7PUQ8qYxjRtWIQlC6Tj+FFXX
WiahgPHvZ9paAQfyXtboizY1xPva6fZGlxO79YMTINDmLboo+Upz8r+Jlrxog2zwuW0qv6wW2ZGo
eZsJFFeALgTuAkR+FCtLnw4Qln/NGK0E7i9buxXhDkZ2vEq5HSAvF1RmDHigvYkszJgY0Vb1mp+K
2t+7i/OGaebGKm/VYq0apCkteENKww5uaN1rmXXJ1WTYvU/FkuuP6IIcr+22AM4vHUjivtZS5DG7
e5G4ZdBpbXjFwmuobVC4KPqRFmlJtUfvqwjmqM4ylK3D6WgHfOMyYiIKhPeZVI5ZIp6HKPnj1bzY
tvog5z4niS2eUkx/fSsMqcv3zR+39Jo1XJAIjj26FqmgDeMhyBWKmCYQuja3ECHrG90tnkaN6mKl
dw9tG3Zb14nZoa32d6SIvho0Em/YpfaLU4hDyX5BR4ycFMje4MddaP3CMSR6juxERZVOnwLal8Yu
M+MwcMt29pWzwPNTcAe9egTcFjymptEV1U6gLWmvdVbhJrAwlXHVx3t7iYI5LZO7xmP4XF9Z/6Kr
DKBjgdIAWQZ89rGrTDhuJQktgn3iOBS5wILpziKmgQMwxoYlfHzYw8hhuGNebmDxOpaPj6pcjBJU
/artbaD/5WiaZ7gFn3h7p6twgluAWKmWU5J6+/HvfI3kkP7DuOS0pK/lJn9V3pS373ESp8310+EW
7MI7CBNTz8DkM9xCd71UfmIZav5OX9EYwLb++6FOgTSnQ52gwXpBdy0f+b6qLjeuoQCp78Hw/NdF
7v/1xPgHO/cOL4B8FKDwRU4MOIvBHXUK7SurqW+kOh97X/pT4B7sw7wBDuajMOO3vrI2V21QXgAi
CHA2XCEItVI3kY8Qgu8FgOT230/7ZFt/+jknG22SQoPNgKGn/KvBmq1arhpUaGgouP/Sw+C/Q8HY
AEgJVulUX1YVY1haYEGOSUlqhfqXIqb5GdVMuRhTD87f72d2irH5z3gLKAqaqW0Dpf64eSwSxxxu
4XyMMVBVUmRCsf615/vYoRFpPWfuQzi+ztPzmWG/WlEwPUiOayiduadWFylJchSqFVWOjfbbPVgb
96Cv69voUOzEXvvbwPPEY1HZ2+szA5+Ik/0z3/cDn5zNZkBu0Y4YOL2J39AR2Lcbb4vl+m28PTPS
CWQTsBDQKIx2gL3ADMPD4ePKAp8wGhiH7sGcqIJRPOfxrSZ971C3yql/g1DV1Rg5toNulhvcwAvp
IHHUY1zhBon1gi8tCBMtOPOzFk7Fu6MF3BDVcUCkoB0XIM4pYL4PkQAeABOu+2JruPtSvSbzMcCm
+M8qEP15DeHjzJDLTN8NyTLoqOIBz4cRo4N4PFmJCZKqWyZut42wm13nrXdEhtaAQU1FVubisS7n
G90QW3XotmL2jolCN7fV5cFxEXH6/secbDwT84AFsga8FLwycvcnRznPrZ5GzoD5sIxqRN/aUK99
MTWUfY24n8iUTSte61NW9We23sndiUsCgEBKCGBoIdGSBX/cD7ZdIlZtkXCVMgxvoR3jOpypxkEg
RX5m750O9Z8FdwEnQ9cCXH/yIjQ1D17ded2W7HOfO9BphDb+zhz38V8u5oIeVYEeang8Lav5cUqJ
A2PHrupp13qJc+VlbrSRSTQ+l5orfFN1ut+6UeVn7o5/SKun2wkpZb4fyo9QXE4eB/LvZKKs1W3T
RrvEk/yvSOVS+qnuQFk+jmmLMso0VFsY/UdFcdZjrmwT1VzPqA5NCYlq12+6ujpaqn3t6elFhc+u
H2oh6DPzzG91lo/6/reCy4QrjTopWHwQjKe4bUxLCOzpWu3SLDtqZnJlGkYDVEg+1HTnADXkE62o
6EF1UYJDz+7aA1KwAu51GSGDuyrb7NWdzXLtgNzjcqAUTn8bo8hq17nzj4YQs5D1PXp6ysGhARxM
MjWvYKjNEFGz8MlTGhTD62FcY955qWcEoeFY3TaJ1d3VdFPoXboUmIzusQYgTT83vxqn/KLRvGdD
K1I/BQ99F2vFzyTNkiCT3MtxNb7Eg8DIvr8EbXhflQaNXRG94dUE6qwejupYr8MRd134lwYHXPmZ
TxpCedgpFUhU+NJYegxaeavSId415czDY4B1ThxwJ80sD8pc7Xp33MUxZaq2QYOcKzs+cxyXM/Dp
y3iIkBso44MJXi6Kd1FT7bahXcYF1Wb0WKzoaehevj8c2ukpXL49x52XHCKmA2fu4wgo0dZukVti
VyX6jWKkxWGexrtSS39QqnxEzzSnEi9+uV5yOdTFnbCSn6FUkzU6D79NPSMRmbR/eWCB1jNZw0LM
dGEpnt7EntaqiDA4/a5IwuQpc0JK9zhdGdQmvCLl4aeONgdZP1bnHoEl8n+/3CZFA3o+BHT2cgOe
4uzHpKyHNuppA1qd9TDqdUJ5o+uoW6qjWvd7agtn5Xc/jbnAvSFkLgw4/vYUaG+PDpbnfSh3jRYi
yDWNkIwoV3pS3WqDkO2maTXn374v3PJI6Vv4llqUZ0613mXdD5U5Nu6uNvVmJRo4lJr7F7EQineK
eEAf8Qwz5HSXLc/K+wFPHrRKmNT/rdrdRaLT3nDVpnzfgWoEgzTdf7+jl//Vh2+4vGDwlyD6QQ39
9A3rBCQWKAB3R6V+uMIXknrKDAxZaJO1Lau83bR1j1ycy83WJzhEnQkkPr3dBrEUQarLgeJHnJoo
YRWjzxU6n9updaJdasz0WYYxQVEvi2+URva/2ziPzmRzn9bXQrKQmAHGgo1RyCnNhzfBEHkxqzvA
DoFdP2meAJManrmNToJFiO+MYsPw4E8CpVOhBr0OnTGnA8y2kQEISz9LHudJbiPVQzsSwWHlzLS+
OBsGUf/iM0dWjIXqx8tpHMsplQCWdjWNywEx0El98FTMG5Vp8/2u+fTVlqm9G+k0GBEimWDbq7sh
fzZQGR33VfJzcI+gPM/Etl98KoiuC0nJgVeMa/bHOUHH8ECTOnKHcam7smtvPg6t5wYVKlr77yd1
+nrwvTDaWvImXV2EoU8mZYDIl0nVMhQmtOBG8+sh8+IzK/fFNyLOQb5bhXyFhPjJN7LqZgSvqow7
VO78pMCHuUi3KViGZjTPKEt88ZEYA82Ahdugohn+cemQ02qhYOrjzkIsIdrKue7f3DiVN6gllx1d
DUQK1mDq8jOf7NT9ctn4FBXwugIIBC/y1Hc5ni0zpJk97lCK0xHINABWdHMEbL4HngNcoa6jWyTv
orXnViMuX1Nf3YxDrlH0lANXnYl4Mlb3Z77vp6tu+VnQTv7Ji6HxnMSYTueoWVuj9Oak1rYDityb
FnVr2sZIJSQeVdh+tyh6fb+rvtjAbCYSM9hYSNapJ6OiIjKYsQv9qU71cqPWOeWzPAUZWAIm/fH9
WKcy48vKOzCi6BHzMsJHPwne28iLERAxx50iciPQK2c1pFVZ0nSbm71eFZpvJnlyaaFb/Fv0BT8q
aaKjZjyh8McjU6n2eJgbLwJXKIFAAS8F81pkzSYLY/UZkF5y5qX7/IvR6fAsBHR10niymmX53oVs
Kq6btqgLYBfeymmAQsRwCWp5i6/ej0EZn2jg+W3lBUXW3soW15je2LmQCVzA5Yu2cYwqhYJ5RDI/
OuHb98v56azCC0K0CP4V1GJO7Mmns4bW6Su7ljwT6UUNBL9x8pe8ENdqe24dPu0ShqJigkYSqbz2
6VrQK7xN0iydd/kAWhotuXqyfeJLKn/OmPz6fl5fDkbWyjsBd+eT615a6QP1U1PuXIAjxKxEbXna
AQsplDO33dcjLWxEHniEpk7y4xqLybKfiNZqKrqUaTegKf0qPGeB8dWHwunIYCo6d/jptu/UkIaC
QO8lzKbbIgNO3QOZifvoDhGhM5vi0626fKl3Y51MKYnmMpSKCybFyB9s4V3DfnqLY+3FRa+zSuMz
sedpMY8Sw8fxTl4lRAxnTQiW0JbaNTBlbVVF7Yac4gHlsqPuzrtqdi5KIW4XrtCZ6OyU1/qf0aF/
Ex3iG851/vF4itAURFIeW0VEUA5aw9uRvxJlx5256wRQuqEp1QcwbQskPlO3wjLQtnMzoz73U5ah
PkaqLAQJjqfqBP8IP338KTj+pGHlzXLXyV7BtbmV8rml33UrquoF0PB4jAlvN+jsx7ex0mu7ROZW
INFduc4UNfGtWJEXeJucU4j5FOYtH4hTRAoEQeeT7Tf+OWoNtpkeohPDYmv0/IhXGpQ8bj75MNrJ
fMAMLAucyWt3/8NBdkyN6hf8aup/H5dEkJyZ6QTkI6MPPiOL5Ro/C+VciP7l6YKnTAwB9/4Tt7lS
w7I3gUHtFGQe93ard29TgWmQEyuu32mxfcZf+FOSvWz5xdlOR42D7336JlA/kRiOTnKHsQ1gQSUX
02FOo9gMCjNNr1KTh9RT0nDdKJBjkva6lh6NTcXMfR23uPsCE8qraLHGXLmmlOG/X/WFXU5csxhA
av8oBr17shq9TicxoMyVWW4C+1O2AVLzyOR6vK/ff+Av9ryhkxzRu2X5kfD5+IHTKe/ogdvzDik1
iBey78cSSCJ0nuD7gb64qHnn/qkjo03yiTKfOnaTZk3m7Iq6rfayVZ5nJOU2BmYVZ6Kwk+Nik3dR
jaZOt9j7LXzxj1NSUDq0JqQG97qlqNdgh4d9r9IEAXxRKltKaQPogaipf7dKAuDw+2lCgeJ//+4W
+Wd4ovwl16UZheLax+ENJa1sdOjcPRbr7V0fxiGxqTqLm1YZjTEAF52gdzwhS54V8XRsZxUYz+TU
StDPWRfEiXnRxMB8qlzAU47UGWShBYGkt/+M0JCCGMJWt5KAG/ag+GdKXTmUKWFlwdB3P3Ax8oIs
4m3H+Kx+LHMtXNXTpD05wNDzlZNgaWAPlbNO24UKTM3/ekTubzWZFcDY2ULbMkHRK7bhrfRhrWNY
mwvEb8Paz8tQW27FoQHHielKWsCfBURA4TuO0UTuJSoPWtwFrhI5O9wnEmAfvYINSjUGTqhUm75s
y6BVnHZdAa6h40x45UqvBkKKlm9MFZhvFHqgwWjo03IwVrpe32gz8LzSQ8M36kR9GfFJNhRivN1k
M31kds2bqZruBNI6h25yZTA6incx2MO0HmJ1Wlfl7ByEVeFQ2A8K3pyJc0O0qQWxkSs/nA4BYonA
PAupVLcUBF5lMlqbJBcUfaldLNLBtbNXjHkOkhEGU6pU0Axi4xEelbeWZTzvBroY6G+1gMq9wvuB
+QPIrLxz2OPWm4RT6cvJeEmQEKaSCrhbSRUJk9izfiVx7O3TRTPZKJC0r9yOqNhSQOawzetD4/VX
RWU3f424AjwYQvzzI9esghBY+69hmsWLUQLj7W1rUUNtac0MhXswwGvQpagtSBWjWM1qkftuqKa3
uIhBd6gq9aoPtfTZGPNmbRQeXZReGXYicrL94ALQ9CIzvq/1VruoB60+uu6oRH5WlM12tgs8DzuB
1Gqo6qCG7BtOFxAhiL+i6PXFxkQP73MMTY6A0N/mKX/rPalsp6pXt43duzDTACpBA9HqjSsq9CSh
cKyl7Ka7fmwezHiQB6tSO3gjQuXs1A6gDFxinouyqoJU1D+lDY8wcsVrGjbP3tTHW3J3w0+0wll/
f5xPrsflMJO7WtQ8ER7SP9mpK0pnVaYuaV3XXgygBCzHDyc3IUl8P85JzLeMg3AJCQAFXzQuTutF
cYSduAIwGjl0raZJbiILGWgQ/H7mMo28jZpavQggtxnnePZfzJAoneIHei06b8Dyy969NYU6xLLE
+3e/UMs2OjCvZ8+u0jNl7ZPbf5kfNSpyMHjQNOetk0tROp5AcTcLEdwqoe3nrY0YpxGO5b0zx8Y5
O9kv5mRQbiSxIGrR+OvHOVmN0cQJtnX7TtDBSSt4zR7E+TOB8xff7MMoJ+8MkBDdTfGA3hOb4wKA
lHXQ0gGcVpZTTL+oXfWBWwEf/X6nfLGSkJnQg0PmhtLi6YMNDnAauhapAdBQPTCyKttAPszv3coa
zkzwq6GWLJ/6++Im655MsIaLzL4xrf2ACxfC8aLlrJa6DRlblHffT+uLR9vUaXhjI77Egf+0xN5t
Q9uUWLFEYPXrqZx2RQcH15Jx7M9RdNEnXH06+7+Fg32mPHASei4b0wQHtMheUcj6FPNnjgYVLHGg
xfV15zsuTgQoFwIt9CrVWA1ErGdqZl8MyJIiXKoSnBDjLXv33UTrqLPraLKUfVkVVRlAE4v/2rWF
PEgUl3CUFXraZ8LdL74jQ9LMABtCaKQv//7dkIOokdwvwN303TAfbcyvDq6J9AQCUOqZcPKLz8go
BrVAyOH0WU/OOfzONIlLbL8yzUoveKmtq57HIxhkqEEzhdctUbTcZWGeBt9voC8muSTNAJvNJZo9
PRdRCvfckJq7RySpuzZt8TufovwacX3n6X8YCUK1ipafjSrTsgbvlnMqBoH2POc+b5zy0AGMu7Pq
qfU9Kz532L/YLHgjIj3JH0TPp9WNodO8UB3R1cSICfy4hPnY+5Dy2l+j7oUREgWK/LdoreWqRkFb
pQWG3B1doo/Ts9NxJC2RLvy42cKKRltCyWbCWSN1br9fyS/uaXQ1qXtRdidzPH0V+nZw59iz3X0N
OP/SQ6gYT51e7r4f5atFfD/KyYnrUFIY8ppR4tBCKEFPI4w2QGaaIGqSWnvsQET+y6bCcq2gaInc
Izm7By5r+U3v9kiYmOAMo4aw0c5gxBVm7SGOoHU+ugLT6/fzQ5P0i2NH3Zlc0aKS6NinPa4E3dhY
ZNxidleYvtV6Kd6gxjiijhIh9OyHqjm1W3w1rvCY0459UVMuKEY99Em7Jx/tdA+c6kKz1qq3sLHv
KsfaajFA0RHOoj+iRRyMVRb7Uxo9CTs66IW4y6oOQ6ZMEyu1GufbBlxFaYnielANaKJj+hejOIzC
vO5VF9mblQmxG63hj9ZmwLdR+0OyTAhjuJANrrlaBm65MSwxrUCE2K0/JQP4do8fo/l2JXr8GtzQ
88NUQ9WkHJofpoyjFyeTpeuHXTps8wq7Is/oPdpfTtwEs6GDVQIvF0yRq/tN7erghRrjWOuIaZW9
9ygb+A5mkmh+i1tc4Dl4aSUS3EQyyTtXjcxAyQRGQI01Yh4RTWP30lDH3alNrO7Houp+ooyKaFII
lw2CVFL0V3CT50OIesJG4tsGzcaI9l2kN9cJ1a2gwUNgqyawahq3cJ96tXJ/EJIJMrIel7jMCu9b
eJarPk2TbdjJVwhmf8rcLrd1PKxdO39KZZFs21m2dC7t4hWbZUBP8Fo9yN/kTEnLFYTNnv2aG8JY
OUWbZrgheN0hHtpsm2VLK2gaxY0gvVkR96rTdij7DoT9KPdzZKWvqdbN2z7S03WV5jEMY9iJnaSU
Kwsw8GIhzejKhc3Z9e187ij86+AtPBVCsIEwwZrQJFljpA3vZGhTfBOkm0RHzNLay24sxbMR6fWu
n/RoJxv4Fg1qHqtEIwvgQz63RQFipRajd2GiyHUfN6HYq245YJbkmC/wW1xIFygOAXK2gOjgCkla
ZK06spx1pXrhWmC8+IR2UbWzMUl4xGBS3wGzQS7OsppdN7Y1Lsa1QOSg1eR1GsIzgM6iPjqK0t4V
5eDcT/QGlLAvt5OFZInbtt6tbmTqavCKn1JvuwsjVpSji1bRVUcc4zdWLGCaDGDO3Q7Ne2j/PooZ
9g8FS8O31jYGzKYyvfiVZ6W5NWMmu0bkAvEusRyQde0iI7RuClLoucuz9ZSJLGW+c/gnpN54MCAG
PxjQzjBxUhQdLJBrv5FSZzf8d8Wxnl3IpfQP1BYm7DA+KmrkDEiKWOoBlnDja1hyB6A30FvJ9MFc
c+0793NclZdaaGb7pG8gzc59FgWFmKddYkj7JaGGcjk3qrwy9UHZMEJ/PdHS4w5zshdSMAxFHOcw
aaN3tLC+uuU1Cv/aauG8FnWTjKusaxC8IdtBM0gt/nJHmvfVnMgNMP0haO3heQpH94LaM3ggA951
16KkoE1p9zBH0gnMtCDd8aI0QICM/ozeXus6rl1TWzRXBU/lRQ/LcCVC2zzSZy/3eufYgdbG8OS9
0v1VDlFW+zbmIg8pmS35I3JW6DJ2gSX04lkbw2ynJKLjykG9yU5dqiScySt84G7yWLVes3gUl4PV
qSurURf7oCk1QdsbCIkQYPhTYcJMo2WVAI+3ut+U6+F8W064r2CVb5y6K/ZjFed/5gEHtZUpHfFc
zIILQlUxFWsnFH5wH24suiNDSGCLg9dKxGDQlyIaPLOsMyA897+iUqZbuy6MlZUY9jaL+FKrOUwq
gNSCwCPMokcx6jGtq7ndugo6ptNE91Ef8IieRNtsxRgtlR5FZocwzZ1DZtOPbZF/udPinDu41dzp
trIVQFdRolxFUS4KbNLaIVnp5YSGjqErCH4kUov+REYbQdZVbOgjWg67CLou3rkuIlYHFLBTvogX
cuPkaXM/Nmq+1XsNR5S0qynUqGVdryorcbMd4gX1NjI5kTroogf6vIYaRH3FTrW4GY9Sy5mgCgvP
C/W/spLaG7kQR0yjtIVpGnzWP2DbymvZNtkBXcHBl2VdHJo49XZaauU/h7E230aKYYcwMgd41xUV
EaOGkLZCKbKPfXOa418jVkqX5FnwsRKI6n/BeY6+irHYrpjU+q7kxwQiLvVLmTV6vC2wVbU3qFzM
a4srYXm/xlH3udyKbaHI4odii+g65wSL1TiYHsqu3vjbrbtsn7dIyTUWeh5g1Zxr0A0lmmBWom/s
KJxtX1Z6iFBY1l9GeQNCJbSI90LAH+2Kl8tFj86BFoRetLYoplCEamoIsEOY/p4GxyaU15WdNg5P
nirKy0oo+WOGJ8wKel3/CEAbeRatTuqrtLDGp8JTi8MQSupzSfPSDPa0bQ2cAb0lQClrewhki2WH
Wva6T6d8j87BG6RNcH8AGFa442ANbTW3kYn9J0oEbIUQnm/ZxApcei0OeGGaFexV3HSn6oriw3bs
sekSVMbA7r2ISL71Bm9tCNPehGBDf770XqHGXU0Kmh3FkOFOiRhxjzqbXqp/ha6KbSbhl1mLf8wU
CozfUuNlkiY+kyVGAkdR9+FllfClS10vr0xVaeLVVM2diceAzeMiYK0O1u8WOQ2/CI38kiQba+MB
tSXsrPtdbNTawY2nX3Y6P9UmpEuKZrcyT3U8BqNnNE7GgDqQukVoD8u7jjs/Cy14Oi1sw2MTWRrE
M6pVWl1TnOUh+a1ODaTtfNY2Zo6tHxgE2FPR0jpElWJjd6lBOdFudrDN42BoY5MEAvOSsgHPOLvt
APHc+WtEBAvWIA4Y06p+0w9YyS30RgiTaO14xU2VJbedHbYrnQIwmFT7gbdG4vYYZoty+t7LSyyZ
qzLdlh2oYcOhC55G+h9B2PHgSnO8aHE78m1hRhcpgiQFlWXsHFV8yVRixMi1cPksbYj0ICeCHr5Z
Hkp5ZynGeJHFJad8qFZt3b44aqduVXiFfhTrzdI4QarampvAHjtzletIiiDjhYpMBNuiVanGG/1V
bU4F1N70YXT7e84yznF9fjlqTbqtPOhdtqI397ag/xTb7owYqqfimucq8VNvNXcO9XO/HfV5o5oA
QPC9oh2jWtAHIfMEgEMjnkEXtZwxbBbN/p+NyA5JWmVAfVoOR43UTqjkzQ2ewM7dMFEGD9s6omrc
DhtpoMTQdPFr3tj6rmKLrxvQrgCUkS9jl/Oc1MRVXalQ+1EgECrxLUX0eeU1uP9OTf0zoviOCl/0
W7aeusI4EU5eNqLgqFurzEVkGgdDpLZCy9xSXBR7Bwy0Io1iU48jmNg2R42k8BAKExo8XGkne05l
ui8LBRoljngBWhrQnjVFDbK4uCj75krMCaVcZUC6MOqOyIOVhJZOfZHlukJVuR0xCNXKC9uGI5LU
uo0W0ghnOeG2jSdctWq9lCuzrD10uFr3aNaGsfHCol1HUzQjswAJEPg20gS0DC6aNg6PWt0plzDT
0RL1endHTyZZq5N5Qy0c9WG+BvxfU4noL/R/dWu+wlheu6YHcmONhnzwplRdaX2prbFqn32sw66V
SkHtrrDXBQ/nE4lhvVog3dATLRtshuyO+eS2fpmU2b1MnDzoDbTrqGFpgRkiXaYm8JcGR/ll2ONt
EUVPWoNra4PuT1y3P4ZsVDb5hAgN7kWbrJWaBvKwzB6Kjgskz9LkEfGfwY+KQb0YswX6gQUDpLRw
INAzeUfRaj0Oxoxnu2mipoXaBKgSFRR0MpkHM4G4ZRXzDzctoeg5VQ4MOUU9JILzEaR6mOwGoMnX
EsrvGhei+W9deSNrEfECENE5UfzHFaMRePoSNUZ4m+BARG6WhbcNFaUL0RSdr2iNueFane7pPyPW
EPeoh5v/R9l5LEeuJNv2i2AGLaZA6mQqanICK4qCRiACGl//VvasT7fdtjc7k1OsAoEI9+3b114O
uYp/pIDnA0JxOKb0qA9QOuQbRF8QCe4yXRaX6sHXrEc28nZasexFx/pGVWZ/ujjzT03n3mLVUCgM
OR7xnnde61Jj63fFxtRBsLQShkU5gBPovezoBSRQ186rNvuvqZH4mzIbf91Sr3ed5aloSlkPabzu
Yrogd4qlzcKRWzySJb8wr8aRQ1YJW69eXIbuxHkPkfyYybo/2gzOTOV4hLTCoRexD+6k8x4JYE8Y
GuVfizfLo9BLE25IUWMm74L9oHXjc+YSRZpmoNxoktlyDhIZegPr40sxiPcUDF7HCIhXyzs5qmif
XdZ/J2HFFDPzk6bARGnOVMHaa9LxaezMYu9SHKyCqTqWhTrnjvtrp9pLY8+Popn3nNoFuXAYSVEO
Vf3XItwRqiGrDaLIHt3K3JakkkULOJSzjEeWk/T+0zYSyhqzJLmgKYuVqpI+EiWZZXagQAn53Q3T
wz3Wl2hN28teEgl8S5MTfgdbjY/5YDzQxCebYJ5Y2uXyijxCg4FWmQE3CPNiyv+XSt3zQpfi4hbm
uyRq1zXrq5s3G1IndPIvQfxPpkZYZjCwaupNv4nflitrqu9N1W1BBtg4dWmf7Y4zNfVpEwRbklnm
/S39xv0oU/gCVpNcC4SHqGpa8+gNMUk+/X03yaWFtZcZDklPHgaPNAAmGoMwsEcYYIgBvgwJ/2DF
EYoW93fwovn+u6NYizMzjkq/THZWYr0sJtGjtJ0XT8/fDK3J6XdVAo0AZkeqG/PTSHO6W8ZyPKRJ
t2wIlfc2Yh6sS82WbGSWaXtcgI+tWqhTX/Ah210zA1X0XXa908QXL5DsvIcySw/+6NhPg8TTM49N
HGnQjzeNo+yjbYnPpbIJeS2kHy5WeRQpIKCOon3QyaXsS/27qatqo83TkwFpbb0sBK9KKKu8GWJH
EvWAmWZ2PXKA7XYHXHPbqPgslPxrEWxcO7qL3cx5rb1E/C6GpVCeEUGcRuPZpMYc8G6asNVGP1Jc
xmHXp9demfbbRMffhcvilsdag76mbJbJ21pbKQWywdSWTWXIcZel4CZabfnq2WKD1JXlq7GlB9EC
AA5NwvkL4syKEKzHFZ892eYz75tpU8vQDz6BjkiOhSGmta75z9lgfVa1f7+1um8vcR5dUAiQ3ba9
qCDZFVX51KV9d2jiZmM1oAmIJFU3bXSLF9rYP3PiMw6OS0yDvnz2cg7fwCrrbQNiNxRDNW3BvIIp
0UmeoHGmb2ozqmLGK1u9mYZTnzCf5nwm17jLDpPL6aEl4oFBQfmv//BL+ZpRQmu9/5NN3okV3g8m
QU+zMPoIIIUdTrJ87CaDXWynNy6+VHFx9F1KbRVg2F45LhS/asoXDl+nNU+k2hqvWK4qhqRN9prW
kN1qCWtz8uyjWCb3cSwckJQ6t4vlkOdSQG/jzQqeF98bN5VN+7TEjgPMcIZCC4R7xcDotU+Us01M
j6XQRj8YlZO/wxHblv1wCOb42lCaPo56fEs4UPmGtEuK0BynrrUF2s55UtU7OxmLra6sW9CqGVRD
/jaz07zuLJfAXf0SJ8QaD/2HL+B0jaWzTxPAGo4AHGOXy21IyTA09fHH8guJg6m8JXniPPC8nFCA
bltxrdkRE+kJRsss2eHJjJfZoUJgjx1QCHzcTZfQAAU1C/SdO+N7kqDDAjk7iLkKH02V+o8GRgAg
wRmo3qkwSnb3ZkSLJN6pXHsEAGHwDyve51wfN7KmyUZH1aKxC568wfNh8aXTMyIeaYuZeJElMlPj
AQRIzUqAX7D9NBQmmeF2ShxWKJfiL4AhbaNlVBlAA1grUL9gQHBw+tN3wkjtpFVjtybglJtZZvhj
baYuHBrVjuWwr5pE1P3I0GYr5CjW8eBe5ChNOJbN1RR5S/Bo5TC/ZPzdmC1bODN9RVCbVzBn9UPe
6jC+Y2xjAJTqsHZ8N8pn9y3vcoOBIFX8FDvgRKhJLYY/fl7u8aNDYetZ3g8665h3UH510qjxJalD
godmjc7iA4CASZwFIo6WwP+1pPtB9BUVST2sZelS2UAdS+JSHFqUTwianI9uCRPYSh9E4DNqhVoZ
TuZy0aTWQzhIn4hX3/s9KCbHKH4aEtzWSaph7MtMv1wlgQt8PmmtbZ05CRbiYUYhQOQEVv3ixOOH
kbVvJb+aKMttqAtprj86CQkxtQ6518gMgVZSdY9B6jwuWqytKPMBn2rGl58nBYjpPliRLzXt/VaW
60z6H6Xp0b3o41Pfz0A/jHGM5Nj9QqeMo7rMkzPzj29obw16GaBMuNsb0BTXatKTbRpUb0Zdfhml
U0QYpPm5/KpWbpMY6znV+RUsXDu0AMolxtsFcbDWPWf6dYzsV4uNJ1rv+41kV9MmXowfS+P9d8dF
HkTSPPeFT8ulPJeiOSfP2awy0nRBPvI4yg3QEaqDpv21tOxjTkS+c+2Wv1Fua1djHn6EX+sbI1ku
A5UI5ouK8GQuWbTO/EdkDR194C1nPLR/lrmXZ68z3gyKF5mqMRIOFhxmhOPaUjDvmXe9lwWswVR0
K3sw2o0/dexeLONvNQXswhneOm0bphrwqwhnlzTFRrYr24zAMtceB1I6pxuddhqQAFsQBGwAz78i
Oi3rOGd7O4mn73KwQTdCyFhVHo9xMAmEjfviZAXducmrr5mmhJJR2+XZCPyYmuPH9eY3v7WvuilO
Em9sItznNhC8ZXQeYIFi/4yikGiRVlWvTlU5D5hor1ZlGJeiio2jofonWTnljUgEiCFZqm096cMw
x4uGmVL40Cv51JuaSNYp1251TgtVjAGh7ejLEcL1FFWl8zTrwxTmnf6eFhN9tq8ZoTSbG0ZRFPH0
jtbmgYLPHXd9S4JTjXKFfpJvMsl1ItjVubFmVkU41JBgvWmrtUmxbv3B3wdYfDZkUXNQC/hGQtnl
2oABCjEDRlbAhuK+mQK1Wyb9bJFszUIoAGHH+2YyeI2XOllJ1QCAb0v96mhsDkOHM8JCYohys0H+
4lyHea2GfFeltnoYEA4iWxn2o9bbFFLCB+jr1xb1YWFB7rPFNulifV2J5YuR3HQXTsAm9iy0YejW
kgv/IpIH/DI/L4YJrrTvyv3IVsDKlAVNxQzoK4Q046/5SiYIXUPjbzqGBp/kMP76jbkrssx/nLuh
PvgV4M/1yK/tiQTX+Kv3/J+GKATA/qNxaAPpUeQkCqJ4O4axSxYBxWFvqOF4pwlHamkIEqj791E6
3apeamOV5OZjcf+xyvMFPRSLn9m/jv7YuRpj+scvZnjPNYiHB5DFct1SkCNR5W3pR1KryHkRsRO2
mQ2wtEWaD7SmDesMcKAlBZAv/MXTR10RVhc22mCEetoVDB4QEWWuwdGtMvmGofRUZOW2gqi3Azo7
rtOeel8xIQxBFXdbzEB/u6B6ouvl1W/1A0Uh0M6c2yszcdXhuuC0ipvdaJm/ZEUFIYf0Y6ZPuwUQ
/Y6XdtpLq8weLehbLbz8Vec406dyBi4LyzlVxYxbqVo05OG8PnuofZuFB7yKPRxcSeKYtH2DG7bW
wm+ym96tvl425gJ0VOpiYa2r8fd+PAaRb6evubDpSZfFGkL0znezFcsmh/mDoM+ftBEK2THsRzdZ
qazrj1qiq9BtCU6oB8jZqK6PCb+ZB5tlwZsYnSsS88j8bUIXn4vxoS7Y9R8N3XwrlJ9RMQR5vs3Y
kt8xQ9EjQ6t2UuhaaFq1z+UuEKlpfiMEVSeymsp/dz20H1aDnIdOtQDAinniKPTyEzOkIJSA4b8d
B+ZfLIt8I9My3S4K/xsBJYrqv4KDZ2TaxlmGPzJLp/V9vwRAsg2GwEO8BWYP5EY+TvZ8QXyoiWR0
xGYcEvGVdDXum9hob5lTvUHm+nCnROxHq1dsIQS3JojfkxyjExq+VOuiRJcLtI5MpTQDUy3b+mAv
jFEg+8DCs+UUDjqSXxC0PyUX0xb2Dl1u5vA4jMn7HvzybiwccbW1403XSrIn0n5tqLm8urM/RguV
y0ar6qOyHSI+WSflAihp7wk+/nZFBojb65uN0QHk93L5B3zXjKLi1iH9XrMXd/sdOZ4tQBrgioRd
MsGygv5zhJ0bKhhy64pV6ZVe+TYyfn2c5/y31Z2vxq+mKHWzg5ePNAUieE5rb9kXC8pQQWWwVbnN
kZlawzpz/aNotb9jrv/oRSyfy4kZTu84iG+s5q5yA5O+6mDf6XbZbwN/KLaNCT2o8jwRiarLnvyC
GoBqH4SUVr8EZbO3Vf63LnVvCxPffBykZUZTsOT7pMIF1hryEc55FhIRq+0GPcbhgPB9LhbFgNg1
nPuODiQepT+X5oT6ix+C6eYMDa5JCs7g2llByb8HGyYPmh2s8IOqrYglDTXrNusR6NBq1vmXLExJ
2SyVW3wA3ZqLN9s7cXueg3srUfJXKfzCC2fd+xzTBa55r7y1Z/MZJPCrIshhKNulW9+IaF7Wc+CC
Z6UxvFiGWM49fIowFVQjGhGA+8LOngMtIFu5kc62RbA6DHQr16JFTjX7wDzqUEWX0GmrH5DD77ii
Rl540E5C1Zc2q75jtHfS0uSqtPPnxGH3w09Im/Fy7QMpY964Qu9ObircS9oRh4Bq/OVX7jnT5Nm3
B3s7SAO0tm3Ef9M0ro5WygFdWaIEDdoEaxIW2jNobHslzPw5W/Ibty1EPsy+Ycr+gDU7h6aoYbL7
7JEBbUWNFmV3YkVEP9blwgqto/krjSQ3+CTJD9d6Ew7DRGROn7AmwDYoa/x6qPTpi4cJhkpKwOJM
z2IWocJliq/JTBjdOJBkqtXPmsAYjOuXxfWRIBddifcxq3/q0Rii0Sq+0qZ7b4rxNOGnCC17WA5m
XjFvZPaU44RBdYeZbwadj991Xk9+VUWu1N8IC5vWQTd9NJq42c34K0j3i5ale20ccJL4dYgWsKsK
8QuFu0OimzLM1TDlj2QvuyjmZha5KhHgHxlj3hHhxjPoeZfIm1jlb1lxF0RyTy3rZewLcU9MJAmi
wOOKnr7pF9sgFCYv6aTqV0NNwfMUYMe1iva8qO5lSRMgdbmBEyDVih2mhis5JeOmLe190REkV5Bx
Bi1eNK/JOHfbWtLcc3AFa8Bj16lOn7PU1+Z90/k1vDZA/rOBposv+6uHegyJsfbAiYp4rbswSbos
TVaLE3+zScLcXsXZpjcMnAOVGaywvFn7rIMSbKckGtFyF2GTw5Go7wkwitCSPtCfAhKFwsZwd0M/
a6sslWMEdL4KiyT/IZRtryoBiEBUm1xDuI7NuN1hfuZzF+zcNUv8GhMOeqi1YX7Ia/LHNUENlLRi
LVkD19sK3ZlKSfDG8qUyQMiC9mb091aqSb9HU9WbwB0uHMKHJu3f9MDskaz9luQKjwAdS3NhJrbu
VofivcpbJ155cnlIDS3eemwRrTyDqtAGzPlai/zW62UKQC7v1m2Ve9FATv2GOGl5X/4ziZmZXxfP
7m8N8hqFJTJLb3XXIK1vTZp7pKbX5T5l2h1xshk70P/yEPQzA3OaSjOTX2Uj+pAwtCLSLdR5zN75
SrXzdLCWSa2w3JbhzKzq4rFzAr9jqgF2Lvq6RyoHd9fIMsST7+Oi0GlNA/OdHELs5RnFJ3BA0jBM
7gzL+OUsc7mwkGRRr9NIy2jItSp7AVye/KQEflD9MmYzrPh/Laj8F0sVdkKL3T6TElUP/mEaTuwl
d3rIQ3vW6amLZUziG4PBOrfCQBQNVI5Am8r/4S38Lw4/EAm+eV+e9jD6/cOOatuCbR6Q9KyZTsl3
7caOtxJGXP8Z68Cw/79/mA3syDQBT7Aziafq3w1c2Vi4bje38d4uWlhLLSxqkZD/gB/8f4UR/2ud
5983RmydOTc/7L4Cqhv/MBTit8sgy8Nr7xeqqVWiwwRUVgmeZl5iL0NQzR3COBgz5NFU0s5GpYW0
zTKtpX8VmlxQSUTwu2i+cyrmJL+KIAcBj8Aii3VaGEA1q2KcwCDaPf8nPnnP/v0fHjST5/HPfwOP
6m7gdUFEWf94I2RadPNSwnAuSqVZ65wN8L9uTpQ7OTj6MebGe639BlGUtfqcMKV2KZHZ+UthIfCL
AE2JN+1/uer/841hxqHjoMQLHpCM9w8rIzDUlrCPPN6zdcAcTa8S4H7uQkNI9f76fz+B/3SD87N8
SCmkIEMO+edKWZZYJLCR37efEhxNmCvZiLHyeVVJIDT5ZLH2gHy+/r9/6H8aKO/jRp2PwSMdHNDG
v7+lqrdSJrGxv8/mOeno1nAB7gIcPP72//5B//nB483mc7jv3LusNv3jSbJ9YRq933p7J5fFtlLm
dFMTCUJKZNhu7C75H9bz//bzfJZmTN1xKaX0f3g28QMEZQLnfF/SDJeJgVguAv0tYProh7MkruP/
/vfdzd7/5Q1m69PBO+z/i6P378/Sg4YEWCvV9nW7UG4F4sQ8hnlAYz4iWgEuX7pT05h7pP0PzRlP
qsivhjEMKzyBr3ar1nhooPlTyQqz3rcojV3u3xyfg1n5D0Grrc0qftB0SfQcWGK/NH59d/7uTe0p
hTc/GfPfPlXMZbrgWI7Ys80cNrCBpsuK/Mw4CCjSnehfnFsGtty7BpcXEvLApi4Xc0Ak2/As+oHQ
q7IlaSfZgJnbDjlhX0nQvBpBsR0azDkDpJko6CXDSuauqi4NqmJCo4p6OrpO/2TX416x7YnN83Xo
mt+goc3y2dJd1WTZxco/ebo0V9SRb3DJ151dXvIhoy0yjccscS5Jbb/pjf465dapb8ptkHusDTjV
kTi+YWW1/m6p4qtdWxsdrDbBrhc8q395v+NNy1SE0ilYV3ZPcAgFhyhzNpdMR0VNol/cKqNVo0KI
s6pF46FQGVkRIrRjII0ieeAPOhHq5bJUlkJDwFHFrB8Mxrti74yjdT1U3V+iqG7k1f2Cjt3qEE2i
MulPfj3/iJonFSMOF2lxloH3QE/5S9XmM5XqPsae7bTYHK+xA5TZSry1VfXbdOr6SIOiaQT3kKtp
s8hl30/c+ZM6FXm3yQxW7+Jh7TrJtCIEZOQ5k2VpMx2DUWvemrHczbJ7VrN8q/zhXBtpv9Jy71dN
vhfl3TxEeW5+qKB4nzJobL3/10EbosAq/0AMtSLVLnujXrYVVqXZn59K/ZUOf20P1leCgGNoLJ8J
BjDhVGRfloy/mlSckxGtuG2Pc4yGqy0orkZ5jB2J2euOdwYKe8q6/GIQEjkT2RIRO7ZJk+ELV+d2
zONzXtQ3zAXYkMpyC796h+50FjQfYT3mO0CBxWaZmf1ndb7OlC1D/MfbpoGHTIIxsFoWw/YUCv66
Jn6ImcWOrIarZiR6FEzKXw2FTd2KyzghGoICH2a1eYM370UFaxlkzmRfQdwdZw+hxBislJmSdcXm
9WfJMlC+ZvBuNnHKGiFsU7YstukQb6QlN7Yatshwq0x4X5ikqb34DIRQvFBU916TvjSIZ4cqmI5O
4D9UuZsirowHy8bSGDicdAZul8rNtou5/CyKvGcnULyI1UnzXHzSBsmZQ8pjRFrPiXVloNsnFQqi
tiGt9Zn0YPlsmtNR5M7V92AMu2gcTq49NWXCe66pneawgbckY+QnzTGAU1zI9ogd8LMSzTVY5EPa
O0jew0fWMU623A8jSF8QXPTQmmjEADs9E1yDyuMTiGZC3+7aA5lEOLbs8rsW9mfX5Z/8bk5CK97y
wDstAcPmqXOeh1Fb43XsQjWOJLLh3FTA3Zugv6kiOc/tfM193KMcCysUzojd5ZWbk0Epy8XFxGa9
wGSnVhmdc2255bdVzRcIyo8U333o1s3es5qTNhvfoi9JePce80RdW10tGLXlgYXjbwYqJ+bcRThY
4Jlcmd2Au7xpi/6VMd7I6nTdp9gptNZrQrucxnUyyGQF7sUM2em8uxVHohJIT0OFyseVQn5lVwJV
POkmGRZTeihavu6qT98bB9PwhM+dBJdwxHtLhI15qm3r5BgV7lPJS+qkMyDT4SFPxFNSG7y1DqY6
m8TPZm6NkOnlsW8M5Ol5OGieOa4r4Pjr1LROSbA8NJba2sKm2DKXr1ENO7JP8xCo59us2xtTkdzn
zRy6WOUtkb5wsFzimA+tZ+My5a/id5eUFcC4tT5jouBoJ2uo63YXOrH7UrOHrg0I4on9Bd/qQw3e
J5/Bmm81jnKH62uQqffid+j/TusEa38cTpWujZEbD6SBLNSO901YZyTHMhE3JZCTUuAZiWpvqZC7
hYlWZ3ByWHl2SIzprQY8kI71xRwGtF2eTuByMpHNA8/Wbm6dxlff0oMHPD2zxiYErq+5tcSo6WZa
I7dar11edWsvzgHEOsGhN6sUyQmGaeE5PyObt0Q071yDyCrfEAw3zOrRNFI7HIiJdfP2iYlMgNtU
w09vsyuSmfDdxfTtKhGjvuBnHGk7sX+cBj/FdFQDDe+V9sWOKo4esY2rHsMFeXOxKf7EXWyu+ph/
DxMSsuy66gLf/DMTJZkq2oR+TMsXYDlDFChecb+wfqZ7a8NXURbLnZyoXfueN3CY54tVjIy86uDU
6Nkl6KpnMYmrCpgQlnjq2DrYKeV8BYa6gK7FEoGZgoklIFVIfmnhPoyMqQbUI8zLVUTlfh5bLNJ+
stwBhxNZn4u/cYJ2pZr2HEzdugGTGRaYibcVrvTZTrf0YFNIbX0Z7n8nvqlHvAB7so93bjKvY+ke
8S9FjWmXB18Ve0W4yJHIp4oLS99rQflU5zYsS9t7QK95TxjnU5Rp62Agvw8/K1kEKcUFxox5sN9d
bj9B0lxoDvJNdi7e/4Y5Ek4FOxxJNqyT4NPibuHAgbjeOY/c4EOECrOvteU51eWbJ4Szc+oKi3/7
qmqo6mny3jUZiQbqvEi8VGNje0cbJ1nGSnfN40SMdteekZ5SJU6DRWaTrR7TJNkljNV9rjy4BfuM
fY+5p/cYuvNoZW+a3V0dfr2kETKeNO2HOguOnmMd8bQ/5G5799O0NO4QZiFjjtSWYdXFGz6KQxeU
f+omeaCCOsyLikjn25YVSVAKVTcfu6uqmMpyxP3EwDEg/RvrjmAA6WCnwCJvhIOgy2i7LOxnZZCb
JbGuox9AyvXwqi9zEZX3SUhXkrei3+P/rHhnTMXbpOzqYepy7Txo7VUWts/cavniJd8ZfdUQket8
O7gtzaT6Aee/ce12Ow/9s+kHf0o0ACsj1UhjS/2JCNFsTdbwE0rMAdTfyhiLJqotc5PHTACHiuSA
xnpkd9WM9EI7zoMgO6uwTlVb4CGveN/7dNRDbtIDgTJEz0inXuMBsE+2JY9FKY4O/w+65PCVTjXo
TbHxBsxVWuzj80788sHSqpcGQm/W+qw1LIyYYzKQNsbU/Mk6q9l0mn7NcusywsmOKlM76Xl6mby7
N9FvnzvLviWErmlV/yx8b2dUCB24bIIV5psfzewuGhpRBEecPLTR2GYgBklaPub2+GOWC11ucGSh
m0Ca2D1LpR4sb2IKGOh/Jtz3/FPtTyISMcLo+shWebEd1fLdyeqCxs0Aigi75D7gRoYUYIGj1sp/
zUQfSDpR1zhmlT1gBqu5dUVYULYlc+MBSQRiu0OQVZmdi6Ln19UTGVzbD0ylV6PV/JRLdpl5h9Gb
nUMrBbdojGBfEKTXaepgks6akqdMsjG+bkpPHL0dC/oIZmE6wKDqFtAHS3ceGslnrKy9nRH1Q9n8
Eaf9JakGdCa32aB3oqsuCxq2NHemXWwdwKh1rf3p++4P1mnGtPZf8n5fWpORm8qDY5NZZ3NA8ywS
PY6mxXpGksW+l6QbYq12BnF7qwqYghi6vc7biimTVcSayagY1S+oi2/w+HsffiN5nQlzLeyYln0W
QkvZHIZ53rbd3iOSQmOXV2cxrpiKI8ZlOi17/EQ+ugYaBTbknY8lG7cKABdwG3yCmjmvcGGXEeXI
N+s6z7wCzkG4DvFywdpp8qd87n8r1P8aL1GYmqa1zvpWQPIrVyyU0SIMZDEPhBJusNK9aKNkJ8X5
MVuSHdAOvpQm6g0ZRMWaqNW1YPa5EWbP7YFIYqZYMWY/bGxJuU9YBZvdCDH+X8WWYm+Nn5ZpXki/
40E1w2GEC5EMziUXJibEdKuT3/oklPdYJ3SVA8WknPpPPFTbXilCnaTE9qo95s5k4lKUt7i0d1a8
eJHZ9W9YNmiUmnsSU3HMEWwH3+eYNekxu4zMYKKb+xVJdNDsvO7EpO+zlPAilLyUyJl4tnEMzfZL
qjuvYiF5RrJshIZY3u0cwUSRp38xk0ygSYgHUDMf2CS33mJe7TE/Zok84CcnpWRZ/rCtTAmlZ4S+
L1hJFhJ1N1xx5EuadrwxhJ3sPaMjKbtlk3CeiuShGZh65c5OGymWEqS00Fdir5XWul8Q26sEoaf1
y692AKZes5qgKBTDzmLCWIsWL2UB5tv018Uot7kzbzM7/TF0cQIuc1FeNUdYERgXmM4nuz6vRcZe
kGyoDG2d5ZTp/nBYWv0DwndbkV0ZycLbxFlP+oqYHz2CLKLWxzmQi/EXvzwVQXuf8fmMK3L+bDVS
QGbmfPRr9ggMQEBMbu7O7RI2SPY5Z3EE3QUaZUmQWvXDPlcVySF7ER6doN+nL91UvFQi+aJAi9f9
FByJeDymI+MAUA5hhj0kVfMDxmGCRRmwzaZ7GlkJwGgVT6HW+cNWVV78miTahrVHcrWYHNtAS4u+
3UGdWhcw8s6LH/crFMyPeCk0Bp391sRgfsf+bRY9Pc+ZR7PqB8AQ/dUo1dnOnCaC+PYVty2fXGZ/
19zXujKfTI+IpbH1fuRCukojr3SPFyaNe2eof0Wsz3xSDW3s8t7ailfUu0m+Te9u+bEL4zHmFArj
2jz5asKrpicMIRrtaNfyxI6pj+PXrvGVYguV+LpbfXkmxWQJ3ak+TNLvdxapvaHfoXIKyLPtnHVs
gRV/Ss/Au6HT5bdJdXJZp1pNZbFrU3nzifDZLIG2nnCq4cFI3gNbe0tqZxsE2UNZYnmqRi+qkmmP
Ny4iIfcpkOOtzevPRCs+dAs/8yJbrFDxxnXmQ9cOoaG1axOfdU7eE3c3wZTVpO2tuyTjlW+BXj47
rnOyFQzi2NopbSoiry/OqoeHImteoQKdve17jJ7WhQHbb5PqtzrWCMtmea/ztGNazNvCNqo/Jdb/
jZLlE2FP6DaFc6MhJKwOqd/tvZ03lIBWPBIduW7zNdvrF5WrwzwahzkZ9ksz9ozdej0aekr6ARv0
bD/KoVtjxPkgYvI1L7x94y9PnRgPxdK/pJM4lj6GdxZL3Mgo3F1GEk/k5/UT3C8VdSp7c3UX4Xja
swe3bTtKdJ3lpDitEAjAOkZxI9Cn1HywUR+aBAOWO7nkZ/DaUbN5L859umOKfusF083Xsx2En2Ul
7ebdHrGztua6zfnDcUtqZf8wZtpu0cdtNQ2Xok04URqH5c28+ynt5nC/cCxk/pB0461jklczUZ2F
pdDelng6YNVUvHcWn4SPZ7RRiBOwgCxOmOwzK5Ini9ncQngiRucp6pPgugScLRjG87C3A/RfTPtp
N11g/Pw6PcijIOAR4sFrGbpxYHPtm5BsuqH/QVZ+LfMRANfCSo6eiKsuIC/lfVxFStfe7+umckEZ
5CxLGXEF27Srv5wq/7HM7ryQgBayCHwUWn+/JM0nAihf7ErfpiVWiMSxd5kyPj30A5BPDrnTcKIw
MDLaTJ7iyX9h6TjFw9xvKaqOjZIcW6YdDUuNXcvgQOOQdFSWbOs+ezNMuTHpu6I0MwrQef5Rt8SL
kZef/sCkS3FfL2yYsHXabUaHGeaCBLKecTxhXxkgQgmHAEQ7mmiotUB8BU7ytyi0Zp3LZlu6rIBj
v8SukzRUE3HFTggH/gjqKmRO+BgzGwwrEdQ7g1TMsIbuyScdrMpl4ip2PrQFW3APS2rWK+yxMdfd
ksl9nbTvAUjUTZ4JVoaT7uH/kXZmu3Ej27b9IgJksAnyNftUL1mWZb8Qlhv2XbDn199B3wuUxUwo
4X3fDurUrhCTwWjWmnNM+ub8QaDkecEDqh1uPU6YfiKY4KpywqOoDUI91Q4narGZJAp3t9PRXnnX
TVbvcjO74n/vs78Jgs/MQy0a+mGTfBpr5R7NgupU1dKbQHvwwvXsqzX+zoeItWxiybWLt2oarG3D
SWKlV1O4div5UnblwbAJANCQqwQxeC18xpxGHsKw2DkE0Paus09JuFuhUSNVriDx2yON7bpHrWzk
0ZUqvGg/WJrY+6MB3mnMnqd0QDWTHxINDQM99vvM6kgND6gbIAuLKu6p+exOCvJsK/EX1MW82/TX
Qzk+9kO8QZR0y3oDKB9d8ZRO+8TxXkzZGgSL6XdanP3m3vGG8fKlMrwj7KkDst5kRZjYTRFJskT9
KzPqrxDgGTs0qVj8NQ5tluxv3YnKAS3tu1ar3iYVULNqvnlhEK6TmH8FNvj3GCsms4Wg9YiFda2F
zq+kkLTcOaOidatfO1W+oAUfNn0+ooXN7V1juNcy1fzrEKgdN1kE7X3Rr2zLherVNTkeRdYjMoAP
IlJHzCm3sLVuS7fdOlNyG0dMfAUJadVEweeKs9YqnXIa5piaEo3YkzD/TmQhOZaor53qJpfh11Do
m4mZToDIoU26Owo9L2Yv7k27O+j1tCvhiG1xelH/QmRljyUXMSokq54DwJoyYrK23GINEjPYUvxh
NQTAj63vtyfLg9Z5SMzlr8CWj1E5rlOX9M1MvNoBOkMEqJ+nUSOButNfDMr3UKPeQp9+PBXY757j
vqHBfUiNAC1vGFH8TIu1H2Cu5fjJDcBgdSkH/Ust/JeRKrghus95N1XrXua3pd+R3hyoe2pu/FMa
4xD/bQqN6kvtRTR91JZeEXcPo9n3Fm8qGG41MGvb1iS8r+GagqL+ueJwjR/Xf0LRlh3r2UNlFBn8
20xbj/7UQsGlrdFUzOMpDW0qSv1D3RHGizCoUtOtJ6I7kQy/sD0cYR19wQL2VHCs4hiya2KE19gK
8P2XtLaxdWLSb9ZWO3q7qPd/CVEi16hxRZIBtTfM7KcY61+2X74it+EIVxmfjLCiLK5IenC7yVvD
3HwgBvtoTRhKJ/aCspCfYQusbSQRvc4i21YtoXqiOuIko5CQQSUAZkhlKal2rEMHr/fTDVX/KwLR
KZqb8Z1smTUOKWMTd4dVUKr7sfD2mA8kvpDsUxx0oImjBi4fa2FhV9rOz9Jr6VDRcFp8IJlVPZsa
nOWOTQpmGd4lJdmz2upH0k+b0Yl/dP7E/2usf/ZB9hS3cljlMT1B2YxHcnp/Uli8whZF0bkrH8tC
fUZrSy+XSnA5uc/zlTGGanWo5Z8bxL7B1NpYggIdxZ1+Sq8n3aOVVOcb3ZJHNqvkdsrLO0CK1orP
ouc+kO4wxfj8MLw5H0DeasjIAx4Nj4Jolu2bhu/EoE8U9s+FqH7VLVQxrXOe1NwjHqOwPJKmfaW0
DuopiWye/diA7EDJYq2jjFQ2pIffrUipHbFI29yrXhUwAKO2rgcdAoLSseEBGUKAVdsvqtZ+GiMf
Sj59bfQG4EZgPMHsnbYFTe0ynva91yP1mXBwUv77brrTMYzcoyrDPWKH16jwf0OQoLRN2qQ+WTd2
5JBD7TFzBRY7ACFoHSnX2U33PajEPtHYHL1km8UDEdTReNd59u/CR0EVwGQs+uRNJdjuXXu6ohXA
McfOd4DRSNicbnRqYh6iKpgJbr11dMxGZDEhlDPxZfSvqTE8Zy0XMDdmtTC7/llmBdWwzH8myPJz
3ap7w+S0ZVm/Erd9M9j9Ia/Q3MBNuEFi8nVCeteZxLpE5baw6itp+rem00gUo85zQzT5TgOo39re
jW+Hn+IQQ4pmbcvMvo2F93XKp29jHd9ZXv+WqejG1xW9Izn+jJEvb4JxekgxY6D82+tTvtf8/BFm
xCPb0bOoan4yazhmYkIKip7TSSX3elbgDqfY2h2blYnNw2yyNcGoVLFVtMd0uTUDSlNt/tSr/nds
+RwbR84yU/SltPuHqWjvcaD+oApvrAiqJ/OTf0El2QpmjLMOg/RT29ScZZzbWILwD+qNBjAxzdwX
V5Z7Jy0+eXOFvBKURnPX2UwxuTaF/FQ52c+KPGChqquwHSlJdNScACJgOqRTUwcbI+4fB/zGfVOp
deJEF4hBxtw3P1EzIGaQ0MFIBljmHPiRlhWdk/mwW+C9EEKV/A6j9lMzcAJxYkEQ/BQZN2PKXTIU
NYKLlhBLwRn4Qt6CMZPq3v0hjgPOSuq03V3qJUv+LobRVtZ+HVyRjIMlQB/ZeF17V6JJh7nSPIo6
jNdFrBOzm6RvBf2nS43xEw0F0Rm6gXriT8oE9pf3bXEDeWKF5zK84pD6qzLCR6qed6NePmcqvJ0S
1a6Fkoc+sPfUiY8mhu5N5omr0gjvaLUT3u5e+otOYEf8RZxtQCIT+OeepF4Yrt9YwRQgNYmLwKQw
pvc3TjZIAgzpAaRYuXzvylYhuxRVWhZ7W9l3k0SBw6oEXz1SIzolO57sa9Fh05qbZoW4ks7Uoklu
BO3ZZhzGS3/2mVeJUUPnd3QMsFDGQiFTBsiDM2oCR7PlkkGaZkesmZVYAF359MoGI6bs9V8c2k2M
tKN9/FjhcKKo4FdD9AqWykXHoS8hcFlCqFPQCO0o0c0eBmq4YiXctntpNC55e4sjgLqgoTozJDdH
g0em/witYAGD6weNJSqL/GNMLzvagkFI7my7msANdSqkwF91F2h+hnGiQ3LAz0kmLF5xYVjL9IvI
HKcRtTQcln4Ohppl4WQ+d3n8OE0jfs2mFTS9hGjpQWSRoT/o4KZew2EmktboUARWbRbGjfJswu3N
POJc24YuVwEMvoDAYwcfUW9OL5RiAOHmpOb+bI0Wdw6YcpkfsBBZFJcpXpd7rPZUJMl4bvetR2lm
X5iO+O756LYIR++RhfsaxvoVhDc+7spukRo0Lc75p6hNsCDS1xnnU4ITPAfF0Ea7zMs1geDDaJ7L
XE+u9QCd+Kb0/VatYG7U+PrI1bqqlY7KRDMqLqp9bHEo9JE9HUTTDdY1Nd4s2oXG1OibyMNDeYOY
Ii4fyNbsX9hag+9TRj8MOyP1HAzB3m8xjBXRlRZlV1YqkyjxxsjRkTQRjrNRciNYRXbrWWsaS9Oz
Sh3tR27gBtiEtYrHA+Fp1iHOLH3aCs3I7nyFNgZEf1ugJM8i/E04FjSItoky8k1nD5SXosTu36ZW
RXdaH+KYoerfHLHP+uAp/Hqwdx7ZFnfKGwCEpAmYsoDoZPLqIifNtlOlwdpKMgc3yNT6Yo2hkY0e
exiaHLvT4qvJJEuapze1fsMl1iN2uBRus5JCIi0t5haXjjcBsJk7UQ3J0tF21niohnIjGk/g/MGP
wf/ttfWti/114rJAp2luicXPH3+21skGMK8ZwMr/qANNc6ENtGWDrKfpYT2bjvEF4IlHJ4n+2iUO
/+m36oJnZWkCW41ifJmdOjVzWU1UxlGFiobQKOJPud/519moDfgDhku8z5NthZmCcA07jc4ffoL+
E0OpS9FY7tEu2vw5AX2Wr4zYs/EiepdwsOfGQlrpWsJDSgah7f0W5pVaqEVkGByxhpWPQ9QkX+ym
nySHn5Kc7Y9f2MnuNJ8ZSNhgw5637qU0FhlnQwumxzvmxrN8VFjEKnuD7RySKYq/mRBVfNRlIEOo
Bavq0snlRIbI8LaA5q476FxOcL4ojZWM2cqPxLNQQu8h6kOhwZH1apaNqDZW4IYhhG5b8Btoudxr
OETIy9XAzmwtTNrbgQPWb9rcMacc13cejGCshxnxE6Y0MjP16+Pf62SC8wc7kmMEsUiEri0jUFxg
PNbQB94RVEtxh8On/uolVn7hrZybAuTpWWg0iec54ZL6GcAuL4UBOXpjCajaoKeKvgJhdyCLC7jV
czPAQyLJc3nzpJv/lr/Yj12O7Tm0AWh2U6L/gofqPxeWsp4buy3na4MKKWRDifs8V+nlv+KBJT7b
GdwJf3XOApr3x78GV5U2ohzm/tRAiALZAjZUrluKBzRDoE0VF4Yzz7w+y2aagXcmyeZkfeoqI5DK
62fQpZZcCyWq6a3Mbechj3sgP02lBxQsdb896EbjOxvf0jm6VuQIWR3X58z0QHvg2IRGWDt6ga5R
5YO2FpqtH5RTd/S4EtHrN1blFsCiGs3ccC9qniPKIRjGlVZhVG48OoaOjQrCGJrmrqV+fFS02iO6
Tx3sItLuOeb51B6edU4HJQu9nX2uMHRD/9MdNGMfz+mTxZQDuyCfGIvSHEmzjIt1TSTwvZN7R6BF
cFasGYyfWsb1hKlvLWsv/1d17jzezNXG4khK7FJ7HAaJRURA7R2VxPy1ymXaB1elZ7LfhVjpnBWO
Wv9SXMqZlcY22ZtYRizugstBOZ7bjuh87yj7SKB3ivUrO4jRKczLDK5Y/R45Yndhvp37ZV0DLqVt
cPDXlxezKDcn3+qh/GZFiHysy8IH+s7ROotNcD6G41+4gJ2Igvll592Xr9mCdK0vvmVjSjVuNKxO
eedGyRoDvHzoSaFEaYH0BKmoAdvNraOIw00JhIHp59sX1q5zf4MH0BjiMAsk0U3vP2l7aGvP7lvv
WDhJsO8iq19J7uLbTCYG4JOyuuscJIeFa+ab3grkheXszHt2yFlzWZ65PBDG/H54ajGecpHoH2NC
xT/BHJhofoG4YD1xumfOueoY5l797y/agWMg4RyQiX2ibEf55XreTD4OehU9d6it7ltqw5/MRJT3
SGLCC+PNT/Huoi35WonY+X/JhstF23JzYZYFizYM0085GJZv/WRxZoawfOEidmbFhGPBkmlxO8Ht
Ob/uv1bolBBiIwD3fIwS19wnikTdzSSsSruwCP2xjSwfSViGyb0PWwbXv/cDOagdxi4F30qLvYWY
5bmogDNO2RA7pt7ccp42W+rFJfpcs8bBTG2LvoMecEzRKAUlLCQmjW0Xjt4+7exivIoqSX6EqXcJ
vExZxRCWyvTXx4vnmTfB1Q0yusEXB9NqcVqLvMju1JhRASxKGKnVbJpFjoRZrGguXFDPDoXr2tVZ
Ng1ON+9/oaZANlAy9SkLBtbnVKeHMtZ1d9P71pd/eihQYLZgIDjzuDSkY4r3I1UR2jNKw/pBUyK7
N5QxqrUna/NL2k2XUggXT/V/x7JN8rWJUgIxP3/Qf00wJsMIvjfXD/7Y30w9LrSikq8TSoaPn2mx
MJyMs1iXeva2sTQz/TAoLlnBaGTU+dLpc1yN/iacquJaIH24cMA9Myh0eaDIOJxMXBwLx0tm1gaW
VLQxrR+EXLQdE2QtiY9PtjeljyjIYc1FjTV4F9aHxcYzPyx7HUdqwRcLgHvxsKZbD/0ACg4/nsoB
svkEuNSdT7PQInj+pxtU2aePf975v/jX5/tnRAHsAGOPbRknyUy4EZXOaX082JGhnmJ3yL/h5v+t
0yC8Qp8b0PCt1aqD23RhwT83sONg6vtTP6Fc9H7+BAhHdbcujENQGI+4mYjtVhwCftS4RwLaK8OD
kdM4tpt2vDCjltWbP8/MsVXAn7fxwy1dd03tUvlwfDyVlP2HrY0qy1g3JAZ5m7jCSQVJxIbn1WqW
Zmy6tldihboNTMuoJXCC0LZUJWePLL9YBj0z76w/zjZWCpalPx6+vz6q2AtIBoqJ2qXaqamVgUum
/loiDzZWYGtoWKWRW4KnFUhgxwTf5YbAvGHctSlVrnVTTsLfmQWWljVWVS8+DioUj60q8etCOH4L
i0T7RwsjPyZhcS5phbxIcHf64j1SjCwBiw0SQhpWXz9Jr0sd1Y7mla//OlMxTOGxo1zuOmByFwuO
G5mqhl1D5pOdG2++NaiHRreDgDjnqqg3oCy6z5pW0PHCVSmnC4v4mS/TEnPtguw9gzvIvN/+9Wam
qYSGbLn6oZBYirVQQlQBT0U8RbxqCu/xX5/VZp9gApgcS0jFW/yo04TIUlCSOhDzNVFZ7A2/21kO
HI5VmaPkW9VWNv4ik0s9k+JI4unHw597WHKs5+xuWP8njYkm7/wSBJF+qPXCo8Bm0E214iouEKiN
2dpE0tFd+H0X55X5m7S4nHPyZDaRprM8r7hJmps9C7kmcwcVTRmF8sqtULRcWHf+VMDfr3g8Gdcl
QjWwbWLxff8mh37E9gZvBWadYacHBentTXFKKuBf5YnYddj0K+jTnn+whkquU+Fqya2Mo4wmYpK3
MN6g9N2ZWdnflEg9LAymcxF4DEL1CoYlufSFnVkpLRZKU8dujvHQWmxGI6Vdv4SQD9cr8V5NPcnd
FVJNDO8wTurbyrb6XySlUSaGbPNvx6T5tczfNQZJnRwZYxkZn7tF6ZimLQ81hIbczNcCaGwLGvjj
CXfmMPFumMXbb2kZqCRiGC1JjxMueDCTaED9zx8Pc2aSSWFiHibGWFgnCZBF7WtdSp3oQDPvugbf
F8ZJ+u/fzrsxFsuUyvAxgXZAY4e2EEGlnWvrOPqtl/uPn+XsT8b7odMCeOHEHF+WcgISi2J9cGeN
BGW+fp22/fZ/GIX/CgPRlHOWuzQJaIHb2o08gIA/Bk7yzaDFb+fNhQvw2RfDDKCYQUVTX4bdeC6S
mzSr5aHhrr3vZ5KBj+LxQijS2Z8MnYaJ315Crl2s4UFeRVHnjfKQl+2V8j00VeI6UOp/+M24eHkw
9IUQ1APfLzCmMqYsIP7gkLFdURZF8I7OS5EqtSEV4GJx7PSpuOBxeuMMJ+mhysXywPdZ10kug2MC
xiM0/Tcz9h7SQlya2KdnE8ZhP2KNnoupy7vrmObkOCvBOBPK7qwxkUKFlvNL6RIJAYp2ya3OGH5/
PAHPbEUkdf33Y5rvf8yEmoPRGL6EXgpHWozIpDCANCuDUtvHI52bgzZ5PAaVGIoCyx2I7ExkArQQ
AdwP3zUK2Cu89smFQU5/RF7Sf4PIxcaOuaaYklLKg++U4JRRZmdD/7VjdydEACbJkN98/FSns2Me
0HLt+VxJfWexHLXg6ex60CSmt2c9Go51/sxld/PxIOef6r9B5h3sr8ORkYVBrHF+PqSoRAUyZ7hK
w287wPKaTtk9vMD/z6da7Bd1xRaNcNU9cG/YpJSNN7oWfk5TBHUfP9mFn2/5vuLO8FItZaAuyhCU
9asGSaoX/fh4lLOTHC7RHAnN9rTs5oSdiEddY5KDvZTg6oz1YLk7WrR4Ebvp6d8Ho2szHysReIGS
eP+y6ibtzAbbwiHoPo/lkwHqu8xeqLddmOrnHuq/cU4uBl44Qhts2NMxrNxUUj0CDb/uKrWx4+7w
8SOde0t/D7VYAlsJUzsLBft6dJUJ3OohTEV5YSqcm+SOMbf7qdWwsi9XItJlsLSxPkCZksgi+8+N
RbhDVKsfPQLaKv3H+v6fs5cjxB+oCCfWZWZmZfgjDXpOEkKEd2pykfGqB3aQL+ADdv/+AxKXzLGI
lqLgzPd+TnhebrUqyDh/9dXtaEVHD+mjkWv7j4eZp9b7ozeupb+GWawTQcavlgmGEXWy7dw3zbmN
WgjwEh7j53F66fP/YWLwOdlc2LhUsDm+f64iUQOnY+Kghc+lbcSdBvzPBp7x8XOxzZ4+GaVritcG
/RFo7YujRQtGGzp2Svu1qKcH8onVCgE4niUJ0SLsFLnGiU4EFZ65KxOn+LYRIUfQJpVQpbIOYTKp
rGMJaysEEvpNxO14ladS0NPzi91QOP5t4Y02uuph+CzykjCmzLH47ZIk/BF0o/YY8LHfdk7Sfh/z
RtxHKIy/+HEZ7GJXD3+0aMo+F62HB5F/9hwFyC5KtGBbRXZXiRpTT3NQIGo8ZI6OJDsDTmalZnA9
tpM65BpwDj8vuAyFjnWLVyL/OTlQGoF6tfu4t0mPxhDdfTWoWO2gmRmPbgOEj+sbAR99E8BCCKBn
B0lUXGNIK5+G1lBXU6aVI055rSZoOOck3oqxuccZaiHOjowHPJr06yHf59e2UXtP7SgxteGygMif
JulTlEb17yoZohtsKBTkWrjIbdrkd7oPjZzNsDqaKrWeOvjNFHhoXj0SSPmGpdGa41aCTTDA/ag1
72cFexw+CmQNTw6E49Se+zaSFL3KwkSjWQi2r7T95m4YzOwTjsEp4D+nwnujxqswSIlvTnPgh2Z2
sRXtWOzzEbIWd8NgZffNeA0ZvYXPMGm3nAazG2rP4Wtqckxc9TU2uiGyne+Wo5VkjIhW/UxbJ/zU
lORRrYbRjq77GIcAMdLRYUql/wRgun22vRGnmz1wHTPHbiMJjP8N4kmzNjRHwX50QCxmwfG0L0I7
uyHNJnvqLYqKXpy3D73ZGPtEdtVPREX8NlTKifFBwe5YdrmNsg5djV/RB0qCGjVuSeWJhuAtoo7y
0edf/jzFQMOHOmr2fhfIa8qZAEzaNjkiZvZQNMMAHHCtbK0AOwkk4uqgl2ZNTboyVrqjVYAUZIPy
1PXVMUiK6b6qcTSsJpFKaMJug9UlKWzmoNRXmRvqX/gEIFQHTFZ049qms3oLoNsIHpA6BklSMoxX
XGF8wKCSRLkakfdeBQKpqteX3jqM+wRvXBfddnpiblOlxgfK8fFsPKuDXRnFGSVQcNLIiZLnFL0N
N3ri329oydGjkFEcbR0ywm8Q2xMxrhfzJZKPNKBk9RKhNsJZmjUHrOScrjpQlniW7X78Yip0+SrF
EImuuwUQkJa3PnztR4SB9jab8vZYg3yGX54ax8qwRuB83UTOnj4HogW4ewj3xT4yRdpwa4se7HSn
D+uy7TWKpGo4korVrlNNyO9T24+vKQE6d8pxsO24Sbkn2cLalRAtcWUM+msslJMeTKvygj3tsGbP
0wRbF/HlWvq47WWevdRm6KMGbsctMFPeWKaNz0ypYRNk0Xjb6l38LUGafD0RC7JpIQ6sg9R/CpKm
24XpVG7baMrstY2V58mjdkxIQ+zEa1Ppw0Pgx8O9QVXnticfZ9cPUHtXrqiYlFGB1yBrIUJAoTVe
aOW7EmLn4GwrM5kOWZfrRHkRN+AQYk8CoRjFoyJ+LFx1nmY8sqYAMS4IskNy06AATl0oegQQGKjT
n+Jm0F6dhuqSABb+NtUUS904NGG5qm54sZHvXY35YP4UmR7c+RD7nnG6pCxIcYCPrxrFlVMIawv0
fbxriwrEBaFM5bF1ObMDDR73aASjrY2G4Ice+f5tXNovcRhNOyikAPGjHDONTb5gVmjG9RDMlTRX
ue06m8x+05g4FFG5uauB/tGONUkSA8k/87pMX4HkiJ9NMxTbicicfaJXA7BNSA42FFz2srx7GcLc
30XgO29DgmivTWwmO1LWyi92n2VXOmGWayjLNiJiJ/6SNpm9rZuxetSTxL+r84r0gESSqdDlU3ok
c8Z4yMfWeVWlcncI0boryPvIYEvXxm7jYbolPHUFfnHkdOpG+GTjTAD917Rvohn/QI/r720fNa8D
PP+dJPMNQmKq7bJs5OKWsxuuwc3IrZgy48i2Mf0eHTFdC68jcy43h9dWa+L9SCjP0eCFbIHRdd8k
pPYvtpOZv8lzA/Xkdra6C6ArrSOMVzu3Rt2PLiC48/qYKyqy4c91BY851F2QuJSUtlCiSNQrQvcV
oqQfsTwl1ZYarr+KQCFsfQVwYVJorfPJUpgvovZL6zr+1pqG7oscfGevpVq/by1XPZB1yeqT+OY6
wci403Izqm+akRr7usjBZtaawSdtx/FVMLnOMwZFAYClGbddAPFSjjUOgprQzj5s/UMsKGLzb7QH
TOfpvW96wdH3C4zgHnvEgMW8FYexlFhxNa+C2UmIopZESOxrB0Z6xdpaibC9JvPAhFdbWbiKYsc+
mHwAax9q8z7H9bwfRt08knrYAYXA6D56cQOeQHpyxbvKNlyenJUdaONOlpDeraqvgSqRPCjLjP8C
DLANwV3WOlPKAIrRutcQypvrGJDA0WzaZNOS773qUi/c6gGieT/J8tsavQwgNd9aTwW6GyCRZL+l
5kzcdmCmb8ehDe/RSjm/0Mu4tyQx1ldh7JjfXA4nYmWWKjrqkavdTRgIaSsTaMfGQAjWc6V3xVsT
VtbGJEiKKEwyq3p3MNeRVkB6dhP96ANWvSmdltWUyJRvPtvvaxvztzheU97W7JibUSPzqSz6cWPG
frmd3NrjZdrDSwt24TcNdLWnMux80oPUAFkK4Ke0A39l+oB6XGtyNxh+4g1sxOzfL7ieYSEndDi2
UeBbnJT1DOFH1yFpTSeb5c73rxPPehl980I1/MzNiRM/1SNEVZT67cXNySC8zdW71joQyXVwi3Yr
G9jGUF8+PiDP5+zFwd+jl+G4dFSRBS4NBgFTL45NhhkM81uSse/UxbCu8v6+1dzfUokLP9+ZiwYi
TMe1KIz9EXe8P/e7vYZheogYD8j+bePntkCj5M/63IkopJWi1gk5q4cXWdAAhoBEw+PCM5+pJ9HF
40IPaEiYcCHf/w1g+WKSOqHdj7kffGlVq+3rWmXbj3/ZM7dsjxsiFdpZToss7/0oYZIii0nB/xCU
gnmLTsSDE0kH8k1vP2hxU/wPv+ysLQDTiKCBm9X78eZWZDtMmaBKNkb3UO3jmhNZHteY0+oR8Dri
Hgm3Qwv1esZ0JfZNqfX6pcee5//7CeUgIZ7V9/TIiPNazFtJSIGrcbQ8YNHCziS+FZ5zl/NZZ5xA
nLzCB06h+uOf+vRbeT/m4tEtjvNqIOP6wAHHBGHiB2Q3u73O6cwzsDAePx7u9M0yfS1idg1+ZUrj
85/zV1Eti5HaC73xD4STwl/srU1bVtuCI+xKBdGFAvzpszEYnwoaaQfpxjLXPjXGAY96rB165b1Z
fc9lAFYLpHavvvv4sc6N9Ec9iK6CGvxS4qBFhH+kVucfQi2zsvmOBIutQOBfrpMyuVBYO113SJh3
DV0ggbIdaymI8UoMXvXYk8xmBGm1riINZEvpqxLPaWLhMQyg5Yf7wG2M6p/LRbhSZhkHqkVsRMb8
ev96fWEN8Fy2tUXhuo9+5pNGzkrnAeNfNb5Fbx92H6E3meckzoWRl3YuXiT2lLmzST8aQdZS36Az
MbEvZgAQ7F6vMO1y2roPKo1qVa4NL44iySrEh9wF4ObQ1zU7fciIXdbLOGwvrBfGXBZ7/6XSleDP
mcXqhs0Ee/879CN3ZDrX2TH2esu/95VdE6Vh59JaZVU1w8g0a9Z5IPOKOK/E8A7YiLPZXOlN5APY
gVDpDWmQYDg+nomnHxi4TwRTqKcpERlLsQVVAAnabqDhaFUcMNSxbdqneKivmI3/3jxBOEDSBRu6
Qd9xqdWVZu+PpGDGxxyWOy5FBPzgy90WRt7gkR288aJUNdtq5udcWEdO9yFsbKgWCL+ecdbLvoY1
FsRXN3F8nPrcInanAkiSNZcUU6efNYsG6myUZ5RGccwtXnNnJk1ghckxbKv8l6+S8GZ0hoTaf3dJ
+X52qFnDz2lC5xtbbHlJogqTYPLkaNbWsB3MYtwRusY+Awvgy8dT5HT9kMj4bfwjCCHwaC6fStZN
WEe2eygD81GWI5cIUD6KROGI7HdCjh7+fTz66fyU8J3pts7nmr8WDQeOJploI+0GEP47SI9qUxQm
5bCpiPFNtPWmlH1/YV878x0gusX2SU4M1VlvsVLRfCJrs1Ee9in7yNd50JqpXjWW/72Z4Jt+/ISX
Bpt/8b+ekMvmNLhd7R1I0n5udetbCFIMheEnKyu/fjzUmXnCWXO2yKBlcZAmvR8KUCiBB0bjHsII
QArHPu+lHjyiBfTqkrDg3DxxacDShKDJdrLYO0PfU9gCBCGN/kseG8aK/MnbMGseeq4iK4KyHz9+
ttPzDz1RB0+TrYMCp7qweDbuqTERh+4hUVz4Dn5PzeIIOmEgRzM2CH/sG7JRqSoTDtVXrfK2H49/
5redfQBArNHfU2FfzBnCBs3RpCyAiAY1LwXXrNN3hFfkhEZjT/v28WhnljAXgTGfOl0raN2LN6ly
1dlhrfuHChsbIGTbfrVkZf7zGQhriaS/jYBWcGZffHz4aMh/yzlwDYEEVGGPlnDh8InuDbctGVT/
/kwIu/ADI6zhlr34EKIwV2TQ9/6hR4X8Ox6Zyc+ON7nNhZlyZmqiyuYQwrdgsdUtZopvRlVK6o92
wJAfbT1iLlFxKdXMxMdxa3iRsbdlPFwgq58fdb56SbCF9vLwiqSIbaAatcPYsc9SzlcEcjfkFYcU
CQOXgmsy9T/IWTBfPv5Zz0xMHve/gRcTU3eb1HM5bR3sMOqOsVWbW1FLSpO9pl04Z50bCuOGpLfO
Tf1Ebd2WgS1IG/MPuWV3Xyu9SMsXp0v6Bw3BsrzwGs8OhvACfcesEF6KwNwy9bJe1wnGCwzringl
cq6cnMzLTJ/UhSP6uc/NNbiv6/NedGJ/kZkV0k1NtYOT986OcybmVigOF57ozE7gouhEXMYJnS1v
8bkNSSoBxxTagcK5mnZA4OSx0Jxq3Q3pd3o8ffXP8h+6gBzIEY/OavzlnVGnOKkIGPYO4IiaXZ7F
NlTp1ritm+bSce/M8uy6CAyhOswrtL2YhS1LcGqJkS2VHN8V1MYbs9R2IQnwq6Hsfw9gg6jXfv54
6i95EvMFDiUuYTDcFl3KFotl0vGjSldNy97avE0KAV0If7jHX4wxYEalPPiZe2uJ/lh11dV8ef54
/HNTlPG5k893LmO5fpZV2bmpFeHNcmP/hysRcE7cBLFK2zH5DR8Pdu4X9nTDwe1gmxb74PsNULGK
O87oeQBbM/hgHXnrhNmsuVx+sqJxo3r3XgTDhX3o3BNyn6O09EfwvDQpTXpXlfVYeYcAlPm6b2x3
b2Mc2legkLb/w/Px7XFyx4nAnH3/fHod4bwA1nho89b9anuhCfM3S52n0A05lOHsJdiI/se9PVWX
YlbOPuZ8dUTZaeBYWvy2oV/YWon36mB2FnidNsQ2n6F9YQmNLjzmmaF4izYXdN3DeGbPS9Ffx0Hd
gCfpUEg/TJFHTDktQkT1c2Qe4taGBsG/nz69+UrsIIbi25SLEo4f9720eukdrJBSvha7T52XpC+d
1rfbSYIv/PglijPbILlFuoNvkWouJev3j0fEdpNVKfeHFDaSv67iLrxlPaUbCEV2cPdylP6nlswE
45q0ITIfOzq/IMLMyvC2kMP7nDMciv9OuXpFN6o2v4EnMJFVWb2/y0CC0f/ShApXYqgQTTrDJMsb
15yIt60JTCVuUDnAnHJRZoQYEHP45A6zUopE9kv1znOvkgMNNxed9RxP3ftnhb89JDE5URDxVL0x
60pc+dEkaH467YXXeGaDQozM1wFhxPVOysnOWKkh6IBZCyhSiLApW9CKglh+YZFZmtv+lMTQ/DAv
EbfheF+sqJanuBcRLUy1MxL0baPgC30ScGOBIcoW1lPQkF6cS/epVUbyBBMeSG/TBURnx0NFNqo/
hgY4ewcykYKeZ+5TkpP0ddjFjrEnd+NubNr+Qsnl3IvAZCgNdIZssEsQQf9/SDuvHbeRaF0/EQHm
cEuFFtXB7bbb6YZwGqZiznz6/bEHG9uieER4zlzNwAOXqlhhhT/ISiWpvmafqjfhGupsoJVa/aDH
mrrxIVbecG57Cht0EMAgO4v9rWdJW07zhWhYbfhidO2Mp8dTVmbTUpqNpY0PsjY1ILXyfOVb3PCL
W7FEOiJT9Nw5NbqM4XUX3sNaUndETHe3T+7awVVn7i8CQCyivriX0C7uFD227FNWBj86S3vFK/Zz
pHUPiaI8OAVAjdvjrZXJQPeTenByZhmmxcz6Xh87VJacU1L61vuiQidVljPxUsTJ2bYHZVcNunom
gBkx2MVoBOOS9BxQ/TwJLS5PZlFv9WxWXlh+DCUjigLU2JeYsLJKmhYaFjbqbYVidzyY5TGRuvih
QxIbq51E7KN4Er/DVss3PvO8uouaIXSi+ZI2LeQ0VOXyKtGHVlcayeeaRv8b+csStcQ74STcebeX
/XogLg/GwVKLUiACEZcDdaL2215xjJM8JPX7AiPm1whc1cZ0rnetzToCHZypuNDJF7dIV+TJIFfo
V3XxGN110DKPndqrB8B901/v28uhFhOi0OdI9QBeX/Xl93aheUS4T3HcPOLn8KFSaf7eXsDrczKP
Z2h0KLnxrxgVwkojbBoUsO6mPZvIoIslqg9K77wD7vMuMdSNvHLtg5Gjg6znlJDVLh6ZUsLkoAZw
hatApXpmOajH1C/6jVmtfjD8NmlQzNH7snUnZ7EZ5WQupxFAzklR8vixjOIAtV+KKrcXcH0oXjO2
O2UAc5EphLYeaKnVgZLtsVmy28Q4yH047qAYaRuX9dpQ0EtVm6XjZlvWw4LOwhzGYRuitFvvwjEP
EN0tvhNzbXXn1kfiO/FkGsxt/vM/ojq6gehdzRCpMEQpDd5ev1ei6IvfYzZ4e/lWXmhuZ64nKNxU
LkmOL4cCfyJJUqsZpyoYnwY/eVcowJjUdq+V77X6UU2luxwN7b4LDxAl3JS3W/YFQKdo19LOt6OP
BZ4DRffXfXU42JToWG1aaldaGZQCsVEdKQiGQvV3EcZfB4twblepdbFxh60sNgE0yQB7iFbhEuEP
PgF3Bz+2T4aN/nWk+L9DutlHyxq3CsUrh+9ipMUb1dW9I9BWtk94B9tIt059h5GakVfKxpTmTX95
/89lWyruUN7m7vl86/yxf4pcy82ggE+AnFyEadLkQTB9QZLtG4a5W1todTCF/jxPgUVBbp71H4P1
Zk+0Ilr7lE9mx64YR6d9SBXRSm6nTwHNXaubwtPtfbv60UgjUTwEeEEWezmoU6kOJZwCAkOpDnM9
bgDRRDOsrRGy+Q9D4auIVA97UlvyHaGtO6OYKXx4Feu7MJRxjw0UcY5ydO//fihK4JpC+AlsZenf
GE6o4gKCs4HZ2c6X2ujMFws4jWv7m5STta9mcmkiwYcIFTXwywUEkeq0basQ5AKG21lh8CoZ3fex
kTxVDr7/h2kZnC/yVDgaSzAOtN+iktt5WnPRxNdhGwdWae0NlPY2PtbKe0oordnsfm4zpJ0up4XW
Z0xuxVCZ3c1www63bO1Q1+NTDCpyG/h/HeTNWhHMbP5eM7XrcrxQUwVmGrglFkFX/ybQDU4Cm2y4
l3k6w6bsc4HW9QHh5WHj4Zv/5uUZp1DL3TgXjGxjcQIMLdWlseaGlLNoPFZYP+zlLC021nNtFAe3
HTAiKrWmZQJHVBtFPObOyaxDBARlLJicAPDB7Q2yOgoaaxT8UG2APna5iqjlBXXdELwHsMuOcuAX
e/hYw8Yoa3vD+WOUxa2IQOKkt2PonKpURylcecYvEesn33lC4fq77WM2d3taqwOSR9IZZH9c1YFU
PG0Ve+KMGQli8krztaiC+6nOJ7eU+3sN183b460sI70dOq54v/KtlposCf4tCRhr3hesXt8BnzIO
RWPEx/8wynxjEPRzyt7UIf6470tdT0JoFM4JpHqNJ3sm7kKUBT7cHmXlgodi/n+jLOISX7SiB8Tt
cOtSandVLZ2wKxB69dSNfrDFXVy5DYno3h4Sk9r2spmkVHnR6kNKaXuGqFI8su9ouYRPCZSGD5hf
aRtruHJtqEjZIP+GZBVqDIs0AznnFK9l3T5B1lC/iGKKp12IOYG5qwwjwm8hMD5Kmjq9i7UY+7jb
S7s6WdpZRHw4ElPuvjxtHZIsqtQ79qnM4Aokk/pCO/1HrzqvBSW122Otfca5dfa/Y6mLsehuhlrj
cx83XbwrIsnckVD+6s0tIOba3p+Zp5QL4SZfMaDpnyrTOHARY3wqH6RMxuRJT/9DYE7uBHCOttWc
8C6Wzg8mve/Q7SNW5Kp38XWIsQMRNaSMDoLvFgVw5QLBy3mOqmYk25XqIjp93VyVt04FjCnlBLGs
65HwicQnLTJxMAObrX1HzL9RN/bnCgQK3rWp4nJOdmoD7rn8br7IjaimzHKqRF3/BlIRn8tu+BzM
Mve+PrOzBL4LSdqjOlPq5QcEwJX9328dngIgP0xf5T67/AltWAb44LF1CrhOSMr4Z5MODT5Rf9+u
g2nOAtsIFZGDL03RQ1MT9RAN+NJBEXJ7k+dtVDA8uT2dtQ2qgYGxAcM4jLbYOg5aQICvgabEY9g9
GWmY3yl+bW6c7bXzRm+OXUOkSu40n/0/LuewD4ZpaImLQeJ/o736yRfqgxFmP29PZm1jUpGhL25y
f1x9G2CV2MAFBB+NEvwoku7Zrk0AicmjqjU47Tpbcq1z2LYIdshR/2+8xWuQRAXqkhbjlQpkojHN
301K/qCPxRde9Qd5amXXcuoXXLJfb0909asBu6aTw7e7in+CbJBFbjNwTyUDl9i03ilh8v72IGsf
zWSrE83RM7rCfmEk2gHnw/PJGLrk2MVYXeHW27gJflKHvx+KnjstY25Kgq3FLgT031cxICzcZpQ7
p8EzrqjaF0Xqv94eZ+2DWeA2TfCb9KaW5Vg9hOk3GIyD44uG6KH0HAURcpDFQ6QbOGxnj3EDfQMF
uY0DsLYzLXSOiPGBCtI2ujwAZjaOalenoJQIWN/HoT31UO+a6B3iouFrTO37kEoOpLjb813ZJzRT
3sCqFloiy86mL0X2EAL3ORV+3uPyVaE7Dbxt40pce7lBIcpsRaqgV+rwbW/3sxWueWoMzM/xuUQz
VJaqd4Ue16gXm87GeCtVdZtC4QwHAdOjkcJdrqYEDtHRB8nAocXGRJiuKl7FGGni04FH8PgDeCie
i1WXYLzadm18j2ug4+wxIfVH1+5rtceyz5e/V3nebZzM1SdqFrsElsPBuaJe1Gme2TiVUMBPVa/G
hwbKv1k0J1GaxNfTg11iMOzUGS4QycfbX3stfOOORbeXfh1V6UWWiV4W6dCEEIqh+fhQgQ9AvQgP
A79TD5HT/gSje5JMa+NrrHx95ALnr0EndG4tXH6MIJezZKh9Eyf6SDpjsQWSMvTTL50ilJNV93+v
wzLT9GdSO7VOMtzFA9z3Tdkh42RC2A9+GTAjYF5rsCq1oXq5vZ4rF+DFSIuZqUMc+kYVUGKZCnmP
XgRufFMXnxw0pjcC0pVPdzHUYkf3vRYqJgYTJ+ruJ6PR/knaZDfImPwpmD1gsezS3924DFenR67E
HQ+84wqyH9V9X2DphLxHU0b7uA60uxHZiIOsJOFGlLFy/WkEwbO+G0xjAOyXe6SqKKYKlPU9uHsh
7ExtX5bBS+L333MFxnoW/bj95dbGI2IirIGNAAZpEW80heqUWTwGnlKlpdsLPGZKM34cRPMuikP0
JLY25eqABMNICKClfCXbbQ9xI2eGAkVR1g6D79e7tIS7joiO6ooweq2U8Nd/mCLKBLDIwDVe6dKn
cFQ1Ket5rXDCxBFCGG5kZhU+41b9oLVK4gkUhE63B10763+IEi3rWBgk6EU8m7ZKWComLQ7qZv+x
a0ovnv4/h1pKtFSKNolaxiAtg8SBi7Hyw5KT5nFAW/bQN9rGUV8BWdHEoyrNNgXaeIU+H/zMFCJw
pBNISv3spDPDFj+lvZJwqcEm0bzOlPGIN6tf0YCZmC87swaUH29cBGsbCakODslMqbtCqxpqlaEO
oksnH/7Ez6boxpeGpDg5mbGegjKhNWbshST70kYLbu0GAt8FmUYDvcdBvTyiPT3TET5l4GGo+an1
I7zVxhcNP78us8GslPsU7uru77fTrGL0Bt0jqZtvqD/SggbW0qhBJPEyxZgiLE4n82EoW3w/rTqP
+z3WQVl4uD3mW66xCNrJp8CAzGAhUEOLUKxHXHJowiL0JKtMetxcRCgfMG2D2lDpU2w9joadwYC1
UPedJQsOuhm/7yGQ+K7VTGPtwbhsVbwhwzy7S4uhiU6yBOF0Pw19nv19DE5gxQU9X53zi3e5QsP8
/mV5I50CNTSewFzlfJCyUXCZ7wATbEBM5r/temnIBQE5zsCtxTXthAbRMUvuyVXWeY2NJEIvVfnG
F1h7dzCEAV9KAj03Si7nhEdL0tUwCz1rpL5Tj798P3rF23DjeVvZ0Prcp5spSnRgl0CHsbKwr/H5
zpGffkgxRO5VLEflwjmi8XhvIm/fyNLz7c21kl+8Ydltqmc8c1eI9lwWSSeFoZcZTp2+GqPU/dQn
MkQIyx3eb3Iv1+0+MkRrHScF8xkXonkUbCzwyh0y13Z50dEtopQ3//kfx8rCgA2QexR6Y521bqaa
mOQk56BHdyTS4kctkDemvT4gNCHw0rxGS2ShjL3QoMGp8TLTTPbxML3WIz5JQ3lsgtTct2q0Jam7
NiIwKOr/5BsqRJLLKcZdZlhJhxkwNgWOsrOHbsIGdACd4HZmSi+sG2QOd28QBmzEMivbd26szD0O
RCcpcF0OPdWhhK3pIJ0kmXHSVImebS1FC4dP/Pd3Mo0BGphvfOMrKwih5+FIDVNCZKV4qkT3A8PK
yMf1NCugs9VJtOvSrXf3DS+9uARmtTIA8Nw4vAWL45kHJm9bBf5dUhLimEFKJ/WsZWOQ7kCrYh2b
tRKqoZbiJyx2KDfRgRQ0uvORNYGUqGP+mwkT8QneLlyytPihchocrqFqTsbdpMZKs8dIufpQlVH5
hYph/g7CF3x7wOi1dmyRppxVieQSQ+Iiy/8RDmQGF1SwrLlYeGsx0hBRCAw6zsnjqkrPft8+xCtB
DpHcLJILIB/69SJ4NGKBu6CUAV7tZPHbMUZVPcUdktquRmUCxYlprLZIB1djcg0yJFktJ4iLY5G6
6Vbn6P2gmidfa76Otd25RSPidx1a3R9LoRXu7SlehzuoNlAQAFjAePRmFucHVyOgaTKxfwxpNdih
utNZrtmEMo/uOJY2VqtcWLu0G/vEBYtMBRKzucJ3uj1WO+G48XuuzhQ/Z76kZ+U6aFbL+mCFVJ4V
yiiI0YGu9nNnb4c7ZrZDYkLeOL5vvcGL/c1YMAXkGYgGw2fZYlZQgUJ+MqRa0RpA3X5h7LZPRI+t
nLGXbP2EZMVBxa5oHJsdxtE76hm7zPxcOahJVIhV2s9BMCLxUh8snKuDcatW+lbEXv5AZKJ5zAGI
00JdfBtNklHEQVzxJPrPflojqYRPbN9/jPOc6wYjbfFNLr8Muv7T6F9EEG98C+UqCmCB/hx/sRcH
LUmKMKNymtg63miPhVTcRfj7ycM5CJ5i41uCI64yfE/DBy26t7EfR/xqf3uDXt9Clz9iGaXhFDJE
ataYp7x4tsevjvFTQTRJy1Fx94MfTR3QksJzzTAPdoFMTWEeTaxNohLXPsr+eCHr4HE1VJ0RYNn3
GL3LhXmfKc5JavF9VQMMFGTARAnNCqTG8e/zzd9h/G0SP29P5OqhmudB8Ma7SDGfN/nytSj7MMDH
0DdOxWjC8CcuPRlSFp5aanFHyOKRl+nVJmJjMSrVWtqFIJWoxtBaxsrhclTEqYSTVU7myXYYIKVl
vGDj/Q5lTS8GPlQZ+HD81TT/HdDgBFN9ogC4TAwlh0p7borMy3P73o9RdjGQlev96lVBHKgKzHBj
g6zOkEIC7ac5+V1WNuUB/n8ZtplniulznFbKU+7rL+0EDkvpkt9W0zkfb09x7VxSNWaO6Cnwz7Lw
pE9jpCtojpzI0N4BCN2bs1+Ag4f0bCBvNbsmLY65bOxrYzhoUbjruy3N8MXRnJd5DppnlgPjX5Vs
YilWsQKNhRfqQf7RzP1Pea+0G9Hc6iBU/YGNUM8gqrvcPGkedApa8cKTUwStWqNWjhp2tne3l3Nx
5f87lT9GWWzRpJLLpEYYyQMt+9UI+u+ZqrzHOz7b2JmLl/VtHB4VSAXgWCkYL15zFZMPfZJ64ZVZ
Ve/M3kDrSBSR7tZJUAyubLRbFNBFEvDviPBZMVuiCwWN9nL9QlmuzR5+CIZabfuxiQzAN3qJLBMd
/snBOJvOpBvLWV24hH7ps/BzayOEWe7Vf3/DXEcgBVAg/M3f+I8UoBRU21p8vL0S0dPXurKGx3zC
wRv/3wqRZ0lDhQHkTEtUx3/qNE7D9otODxm1hl7/fPtTL+v186+hL0CxikyWYH0J/Jb6PE/irs49
KzbumuAeLNJjy8tuDS8ailNj0t4N6SfUI/aRFu37QMN0bmO7LSOef38DJwbNFa5iCKyXK0K9haTT
LnIPDGd9ABI2vsp10+8w0p12+NvkLkrRBbgb1aRh53Oqcc3iQRnLLTjdIjF9+yUAwWwqH7M9wlK9
VLdLOS3xQ/Dkpke/zzzqHb+jdIw7SLw/1ZbjoFYbdYRlW+JtUAIeMB10vyCPLN6htlYmNEyZfgd5
aQ9pvn7XxkWIXJokPxbgot0w73AH7ez+UcNmHO6d9Zf19H9/A5mpSlBNa3spF+XotRMBNM09qbH1
u7Ynr+hQANwleWy93N5yK7fLzG2AKMFuo9uzSNLGvhJZhAGtVzs6O6qUfDjSJkFeBefi9lArFwyQ
I2JpUiWO29LKTon93kGNLfMA6n4J/PpXL097Re3ukR37dXuoeY/+ERnOC/hWqAdLBaPkigI0BLom
TVVVeH3ToRgHIuRYW5N1rgNeotlR7QhdrN2gDa9sVxou1INIdtH5Wl5n+KMY6Jd3uWfK/bOj/dAA
JblZ2T6M6bjHEPETsNMt4NPK5/tzTGcBAw3GpvRjv8m90E6/K/iYu8SDXh2Kr7cXdOXbkXjReKbo
i9/pMjprM3PosqTMPQ28qYthZOmmWn6utPiuiqytrGt1VshrkXXN6ceyTBLkPlYLYp4V19zBr3Hj
VXr0i0C1bAUKqxMjvaPXTDQGD/vytpN8WoGWH+Veqw2fQMbprp6iotkmtnJo6yLbOAMrG5M4F5UR
6MHgEZbMCh1VQ7mg/eAhiWn4J9w8fQMNqLoyd10STebRF06cHoagH5rPtz/hymsLAZOPCFCOPuQS
NoY7c6J2BTONwuST6BWICQg0uUkeAc5RCLupP2TFOyOJ9rcHXpszoRhlehLola63jFGaMZi51zTx
UdOQIxXmryAHeTWW5i5T5MPt8dZ2D4zoGUgG0uuql49RVVrIUVZ4wmCvSg4O0zS7sec2nI0lXQkA
Ub2mqURxHIGtpRicHhllkylYplq1ku3ktqkOct7ZG3tm9cMRzkIrB6/JobjcopbVlHancq+kdhRD
jDFerWj6ETvDbmhyNkx9h6Bjus+q9p/bC/n2Ny+uUZu3EEQ7PXKI2IsAjW9mOlE68gAXs/EXggui
QgBTZ8toBSoJbgD1QsZyuUzfp31Nw76qp8d6FPspGJ29WuvRzkBZPfJ6w0ibYyC3knNQtLZI9pQg
my3A7tphpkmLt7YOfArTlsuVwlE+SxqFx2yQ/GjftfWHuJC/aEXzjEiud3tx1r49AjQcJSybwCsu
bt6st6dQ2CRycpFVxq4TPgUIlH55b/7DQHSbOLWgEqG4XE6qrpDnLeuaSSEvvK/aOHPjOtnYyWtv
16wP97+DLKIeSu5JVeK550kK1RyZttqo1Kek0/Zqbz/SQH0fjc3GvbC6gjPwY47/aaYtEpsWZdwq
FSL37BhDs0TYktfLlXn3H5bvDeyM0x2+qvOe+SPAjwNM4bqUDL/ThbILawlVFKMyNuaydkZn7NcM
sce5bvmRWhsBP6ESqsJhDV2lVBC9APBc5xGyctYv1KEPtW/dyZX86++nB1CLrUGZkq0/L/If05N7
QTrv9JmnNsjsRSMaa26c2OPG/FbuVNpcTGxGk1IoWWzCRlWrkaOee4jZnSxJ+U794PcU2xsSJcuS
2hy4QWu2OE7sRZu1vJyOMJtgiqFQeg4M/Z+jmTvPmFZJru7DpDcn2OWRyb+NmP/d2UYxV6wEuGQ5
VHZ53YX7pk6Nd0NOd/b2Mq/N30DBjyCZ6I6i/+XvyqU8qHt0y72uLvCjkwXmy0kqIzQ8bvVdt4a6
2rBqiyeBXXr9aBZ3ShLrXwxar+cKDYzj7Vmt3JfEc6RXlL9I+JYNxrmuGum4THqWFPyOR7tHG5L8
zqzyI0ph8cY7tjYxygpQzIAUUhdanPdMlQT3Mj1rrTGiD6NqjUejaMq9VrRbUKuV6wxZQ2YGQpL6
/bIyHJV2UTQTE+sd9auvxq94790BDD4P2XTwLWMfIK24UT+5Tpw5IQq1y1kBgn28TN57zSkrOZAL
L40pBNkYKBmd/OqYnyy12vUIefd98APD1q8ddH17C0D//xierYleg0WEvnisUztNZwnCwpMG86ds
jPscfXc5FV9kH10YBS3T9mmy499q96Wpqo3zcXX/zUV4EnWEfh1Y/EuSXZ+2OLXhselJvX4oYvMZ
pu14B9xcc4eBNpXdlIWLHv3LgKvLxr56MxS7CFMYnA4jjzFpLCDHxczzwTGqKLYib9TS1LxXTG8a
6u6TX1h1d86GYVZvOTS689AI7TmLncy8G7RYt10M3An4G03u9SdbSNl0jpJxSk+21oIG1COrOca9
kDzFkvR0r4ZIjHABISe2p6wvpRv6a1ebFuoURi2ELlwwPFSLOzaXkUUfdT/ylI4CbdpVriUZX+RQ
9eJwesiE6iWxs3Gvz8/DYumg9M1Q4pkSTRZ0ea85UZchD8uYNur3d46MaGrPVbdxNK5OPjMj5YAL
TbOGeHIxim/0PH5hEnv1YEuPoonfB3Yc3Yum38oc5zVazkdnE5BcUc1DWu5yPlU2BRST29iL0xDa
IJLrUlp+1e2ALrutf/THvDjdvkOva3bsvlk8EjU82rckV5dDplGH+ib+GV5qwqkSKgg6bXiP5OLe
qssz5W/Xbo2vUWU8goTaDal2stToKxJYm/2olcnzOnEGbd4puAOLR6qtUnNQyjr2zLSu/f3U+UPq
Qt6c2l1djnJxhl5QWa4/IP/VKjgY7Ct9jHx3Js8WrhZF/VNo1UXnIi0tgnszcRwdp03beC1HSjo7
rQad+PX28l09QWwIkkM2H5AycKqL36zqoo3pwsSeltV3skK2jweta43TQ9CkH2+PtXJJIUcOml01
iGVARVx+KUlJEeYHrOqZWpOHbiOV6s9cF4MrhZk91zLtfe/gAtJSwnofR8Xo3R5/7YCj68E8Ncq8
VAEux/cDgFRGaCVeiiylguR+qh6NOgzEA+nV4OywwunsdxhqtZRYYgw5/sPp4DkkgAM2R7C/XICa
3rWZ1BlSuJ15kDpKi5N4VAp0AFAROHL5pH8bYHA2+LoaESNVnKs3ye4stZFMI/GqWlN8zBiCNMQq
YzQwkwC33Mw8W7HxlVd2FHo1JrIVb+z5ayQYEc/stOX5Qqn3clP+o8Tlfec7Ym8m+V+KStCIn9VH
8W2wANHOnO/Lbzol2P9MMr4/mpb+FrVzP1FnQtZ61P/+DoWwhv4nSlr0/ZffLvVLpA1y0Kpj1/vn
eoz1506a+ntZLay/Q7e9zQn+EQ0RRKHnW/RyTiUWjRS/x8Rz5Lbdl6aF+g0Vgo1Yf+VRoOfDxUlh
A3jb8t4kWGjpCVax5+cNAKTM550Tfrpr7Gg43D54K68cTwEbihI3UIGldadc2WVo97wKqORjCqVa
wT40aaL8/SgoqKLGT/96Vme5XLZYE6iZgZ7mIcB2TE7C7FCZdrcxytqyARXgEkHQmubm4sJ0Oiup
haixqMtVqFSjbRwy4kE3xCnv75eNgIQOD/0oHbrEYh+IHP+h0J6DOiELWLWSelZTVJBuL9vb6i/e
bJpebGzQYojSLaODQokzsKxR4kmlMVo7u7Zno/dGMno3r3JoKyUmbUAC8JjBNijoaD5RisOSm5sy
vAvT8b6V5WZEtnY2LY3GSXxuG2sMdtytZvxxmpT4pUQxW9xpQhvtvS0POG+JJEyx+ht7vAUMrQp3
OI1Jyk5L48zcWMeVT0bVlbxRJc7iqlAvN0YRG62lCyYYTOYMi7LthELOGEvBnZn51ufb67mMAiCa
zlHkrBFGaeVqs1uqk879zuAcS6iJIvEZNxVS2qp4bZKqeqoivdbcXva38tblIXsbl9SDjJJu3ZUh
M/0xBWZtH5wzqww/Rm1r0kW1tOwvbSioUhFpzaYitCNm1ObiAPT9NIHGm4JzEtjKu0RLtR3MBoUa
bLt1opcP9jwUNjQz/pZeIMiUyw+HgdCIaZYdnCspTAYMwBVEyA5CKup4n1Y962iUcvSrE62WuIXj
b9k3LJ+yt/HfSJo0po2r5sRY5TZZ8xSdzVJQ/Wj3UpA+KwYy7LqxgaBc7tHlUIvYqK91UmVHi85a
H76Cfj/6QLttpdt4xZYhGMPMtQaN5ipqIleQLZGniT/EUni2tdG618Ow3JtiKJ44PvKLYyXaU5oP
4tsQTc6xTofNEHllRaEPESDT7OduW2q0WrWIS+HL4TnticQOoimcU11qcnNqS6tWydiVKnHF6Mfn
zmm0L5Mzpv84o9x+L+xKAt+GORpQeKBV/X4Yc9PchWkixF51pI2VWtl7IDHIldjqpCbLEkbWVHVa
kFech1rPDoGljZ96CeuIxIjy/SDp8ZGM5EsdT81GG3PlHIOp47WkrQH8f9n/tzKrMJU8Cs6BJvuP
emTPtsxx//72LbWy3yAEv1WCENeg2Hd5tIZJ4LhriuDcphT1MLoUd9GIYV8k+/5GOLM+FC/yLF1L
Y3+xtcdASQFWx8GZspN/0LJk/Jij1bnjdG9x3tfWzqRfQreLjJpr8HJWJmbxVCErycvLsPru2E2m
wWEMoq2u5b/mHH8+mvNB4lmn2EEeQc1lfgX+qPtOANXbRjclLy0oKd2BQAx/9w6KlztDawd7h1nr
yEY1or59r4iyOeZdkuXftGiyxJ2VOnK1m0Zb/GgcEfouwqwRiWGcaO0uLpP8aKAt9KxiwNi5yJAE
xT5qRf1koaTx3AaoRe3GwrA/lpHcviJ7oDzVlhDhMZbloaLmFFuvA7V9320bv39PG0j5JzB4xPdh
VDiPPLFT7qpOUnyR+qb42QRN9LHEkwWstN3EnyVSVR37UqluXUVt0t91TH9tV7VGNrjBVNAAwcc+
1vedEFFMdp0W/n4gQv/kFDUPXonrJw8cFSFwjXlsu9rYqHhnak7jY+tQlC9K2yTBrlSl8hNOefZz
15VjtaumJv2UtHmm7NqqMnusnOy0wv/OwoW1rxWR7RsZB859KStNtPdBY0zuoKei44DIxYPSKzVW
PgQAhStACbQexgPoRToTEqGHKW4jjb5y0tZu3jiVvuMNL0nDmqYUh9EM2lPbWY18hjw8+a6Q6kja
N1Nm9Jh81wW4zLCxv3B1pt0hAxf0rTZmcbA6FvIZ+g/oECcerB8ofDNj+PB8z8qXumYHR7uvSHa1
Tj3aTqbGdCUmCWi8GACbD1bYkw460jOUgHTAi9TuLZRy/e6XUUyTuROoKIaeQHfhXa0mQ7tr9NKf
3KTr9Aej7sPnOAwqedejohS6edfgZpjL/SmkOF/s2nJoft2+OK6akux8iiazAOpcdAFscbnzrZC3
BUJIcC7jYHwZJO0YiN4L+HqENQ22Xy7EPvFPG0h27sYlXo7vpKyL4BiHZYF+aRTnx44yRwJj1Ip/
R04ZPgow94GLoH2/BdBYoqgJV6A6UvSaa7LoRyyvBK0MZCP1a4HBZjlMboaI0fugaoLf0OeSxMX9
anyAjWxZT5mpBHdJE8aHUQ0SDFMBVv+ItbwLXSuIEYZX9TYw9kpu4W8Zy6X6pE1m6wA2z8b6CJwg
TvF3jHDEvb3iay8RLq7K3GBCC3TJc8im1lY7JJ7OIsZvxm8m+7ca1e33alL7zMWQM4ndQYn0H91Y
qhtfe+29pp8LXGJW2CShv/zYgrA5q4chOEuRn3+pRDxasGSC/H1PTfEl7SPk5W/PdqmoOMeXCAlR
q4Skg4bwsprsp2BwuV3DcyFiObpL1Vz73Nl+/xBMlvGgQ6T39MRSHu2R/+ld6mjpt3zsxNdRs/pn
35SC+0EOjcAtNQv4SJ0qWYQudSi/dr5uQ0yRlC0g/ErET7hvIwdByxsp+EUFkiAxAOPNiehD5ztI
fHUfZ9jAObltfJDN/BsqM7F3e5XeoA2L92cuRsBkn1Ed4HQuP0xRYZtTF1JyHtRJ0DLKKsva4/Eq
h4c2s5UH5DtjgL2ZaT21htY/wM5te1eCF/NhUDRA8qGWa/KD2QpruO9qS53cDiuyj32fxp9EZomf
NCIbxx0zSOuuL0Exh+khOQFhlxMnbtRE8kluuxBkKl1Pr6N8Lu0cskHk/TS7pOjvCzgAKUmJ5qaj
qf9AZSHz7/H07U8UAJXo3k+6WHJRi/Tz/Zg6/nNWSO0nM5py+yDSpnb2wuitT0VngFUrzD7aDY7S
y8fODJ3ymEdGO9yp05R87TsN0NU4FT/swNF/a+XIrygbodcbufIVOpHN6RC/4iRJSQ1nkcXlBwmw
SpI6is5OiDajK2dy/d6Z8vCQTROyZHQo/zFCJ/ggKrl76rqwOHQ6mgq3P/7KoeTapY4FyJvq19UJ
qYE8dj1BvFL2w1GuGstVk7gBvs6D/BES7uvt8a66wswahPDcWafeMTeYLjdbRmu31p04OhcYSFav
hR92J6uY5BF8pjH+LBNZfAw1I7xX1V48ZUk3pTtF0wbLhYAW35epiLVjrU1BRTm8qbbkmq9ab/NX
oeuPESU8QlR557Dwj2DMqvWysbowOpdo0QPtyiUCMk062JXVuX7QdIc81qsTaiYfE6f+wTZrdnrn
/KVE0XxzUYE0SGsAIRIyLpapMmkt2ZjDnjHqDX8ZtOqPo536W0efySxOPr0F4MFUueZUfFHmyguj
l8dRIinV5GIXx4r+ZKX9P3HR9xuZCF95ZSxKx3QzgNdDuV7cMuWA83uX29E5aYA7NT20IhtO3b1P
CueOZmzt6zZ2kA7FAT5pUueDhE7ZO4yOO1eS8QEGbVqeIwhanm10/SHpE2dHi63f53JN2SC2rTsf
kq2rFMZD1ScfNcTbP3bU6Q9pXCv71u9KiD3VcCfKSPB/hekhR4LiISlAlAYQdw9ySWMzhZoHhgWc
WQUV2leHFyuox3tKURH2BFl2LGprcIe6Nd2pThEPj6TCi4pAPE1NMJyHwPxhJdLwTRJqvSO6/qTF
sn7oQTnfF37xhYKl/Qs3A3tv6oN5VydVsM+kIDsVU1fspbx+LjvlnyLTjDsbUtaRW6wHMV9CR28m
+YkIaHRVpYgetUqUruha60kF2n6OMys/lv/D2Xntxo107fqKCDCHU7KzJMuyHGSfEI4MxVjFfPX7
oT9gY9TdUMP/yQAz45nqKlZY4Q164u0wC81gLS4tVCBbuVGbDkk0KEdsczFlj/kc6KFhae1Dlvsq
GlzvcdY140Ezq8+aqr4II/gqh3Z8ZydTv61ybtyCX/ri1ONa4nLoQmWst2raiSWa40desSlyDGzQ
9GB+4dA+pYto+LaTHnWZUR47csdnrxhifJqNmM7xwvU/+9W7VhfeQavgLJHseF8W5WBUP6YcKGBm
1Sewy/1HK6WEQQAatTKtQpPfAzXP4e+DXn/xl4FCMynhtlmmp6D3sn1SgqvTlF9GQuX6+8LT71rs
2DEMl8LLwnJxrXetHww7Tc1lNKeLAc4kd4eoEb3/gw/XEbHFBpmSqj9qDVbJVtKOJ+nZD9VoVhGX
o79vLTsLUxm8p37Zh3rRd/cZWLV7uahga41BG9roXpM49n1oLdVPtGjMDc07/53QdLVb1DIdlhz9
vbJrfpQlVgbSqpyvI/7a26KqB2RsEHLO/UKe4iYfdkPdLy/BYDjfejcb98Qh2C6m7YgVNQopHxyz
lffr7Xnn1dq4W1rzfVWm2GcLaaDFzSdLBvOXWWntpkaf5mgrj3K2aLRwqWvjhP5JAtSYziK4JyMa
Ggefbg8ZiAGtggNSvtXGrLIsLPLcj1x62DDQ5Es+FL8VbB16saM6elLCS81jTx2BcqYbuDPOvk/T
bGNZZBhA9+JNUxT5n6nx7cjzKuMklxHbA1erdj419od2qjRee5lt5zIpt5nIqpbcRX+ay+bZQ0ct
ylrD3ToNPlFKk8av3G68p6SpgNDJytywZZ+62S22Bl2bk5MM2X2Qq99dx/9WyNIPS7zsIpQJkQwx
UvD3Rqk2dHDHreHle0HeIcNp9P0wK5ZvDnZDYYsMZYSKUR4FY/C5aIbgPkd0aVML8cdAdPtIkFCd
uH3kndNn9n2TVPW7WVm8nWr87qvqt1MN3xrP7qCIC4OMmT/27Mnkh2dp8l2lRE+oMvPzEsfeFiSu
u1kqGXUo8IROOY/7PHeKqF6GZBuwSfFAmlVEocoh35uPS2JzpDVveF+U/Wc9VuM9UsXGbrKcbre4
2le6SfU2m/O7xkNMBJaniPiWVLkwTwM8F+cb1jy/N9sSQghU46/J4BC5mX3yzVQif8iqoDvYiUgP
WZmZm7kqrF2dlvpDsBhNNNZ2EPZlOUVDlf7qfAknkyRWbOibwFnMYrSoEMFNWPw2O3p1l/1plqAk
2OupoxjFT8pS3yzpLQ+FbrW7Be916jntzA1a6j9LWZyIS/BEdrGF8dul3ttFDnOjcMoNUFRIKjqE
1GKwtV3gzxm0zeajQGh4M+iNR4vcbUKR0iGEo5funWRBHl2l8wZFMLGld8GJc4b3GVFk5ELOiLSi
G0Kl+vdgDMcPb4c8lzUrmu5IjNLmAV96gWHucJtArK7kkTXrdo8hn7aPNTPY6pWntm8PdZk9rP19
E041XXisBc5qVnZDqJ6gB3haXARo91Twq6dYTeOLYSbaHMnRALxYIn44bf51YLIHcOgrs4dxzwuN
DnxUpzO6/GT60/yQggwLhTs3EUDa/nEs6/zY1XO7f3vQNQY6j15WbUUA2+RKl1CUuhDS0YLsBG89
ZlsIhX1W05qcWGtYmvRgYj400JfOsz+65lZQZ6tgvJHVXoY1VNAJoSlioLdxYauTGejyVD3OJvk0
Tl/LZR5+TZAruPcpuBu5afEs6tCdEucWB+dyX8FrIpByaA9d4XGMg+wXO2XNyd0WUNqJHim4khib
3OzrXR2KwA1M6pq0nLf1Rm1tKvZefurjOQkzypnrhNbaUhLcSIsutzCz+s9Q5uv4W7ONHgioT82+
TX9YXc8bwfHfFqJdNq5EdakdmvGGw8Ea07/eSIzJxFbU7wpsWpOk/8T8tTW4rVi0/ARyiliCvADx
n/qWTv5lqsUolF5omVxjwuAZHXeFjnqrlQz6wc3cgJqW1QWRLlN5mvEn+/diAtH9isYBg7ayNc4y
zI4czjeSlL2p5fW2c2dJLtxn0VjwDFQlrfpl1m8B968tJuQbiFqMSt3zrBuQOcoqdacWJwDA9aFr
q+Z+cm46QV9bTHp5yK4AjyR5PcuPRgHcVLZ8MqNr5gfsz72wht35LkODZhsT4d0oJV0dj+MNjW9t
O5znYwgEtTUChuJEoaG6U4GZPph29gGYvR0NCyHs21fbtVsFJhPvBhhq2OxnF7khaJy7eDmeSsei
MKwLEg1UDzb6UsyHuQjsMBuCOES19pZfxbXPx2VmcgbxwboULrfqPG+GrDghFwXlpmqzQYR0T+W/
v1Ug7LlRsHABQEX96fWhi2sM7C1LFKdkaOsI1e9v2iA59jwjx45aDRGG+e3tVb18MBjyr88iyT0V
wbMhNUC9xRwQWijIWk/Ek9Rh0zIj9uoKmirDsrcSzdq4Y59RErrluHhtZenwcGXTfYX/c/ZN6zj2
MhpY4oT11yrF0OTbvhC3uCxXrmoAeKwsGA8kX88LOlZim6WTspCuHdsPulsuYVAE4zcTR/F/fn8R
3SSfR8GW0CY4B8lg+2v4zTzkpzmb20M6ouiQOoW5UdCiN8WS1Xfs1rtmHPpNLbVb9lDWepGc3dpr
PYFazQoRvdipU9+qOp4zhk+z1NgFIKi+ItauiVCoiRTVzJz8FGSJkeJck8/z0dRU/SfpKSkQRgeT
sDZpP7TDRisJ38Ix0cY0TEkLnotWZp+b0Ra/ciTIrH1cLP4c4nwDUR9vbyvhoVWeeEDgMMM6wzXn
z7muJT+SuLC+lno7/xxdZcYg8BE1QYyjqd+/vZGvXA+rQwMSlmiCrgjE12cnsGUvga1np5zn7KtR
utWJIiM6ILDbupD7hBw4ydOjXd+0g71yESKRBJAMUO5avjwbOvbioortITvV6WCpXdEp8RzMXU/d
0IlpKQZmN9mbt6d7pVT6911GSBOkI7zcs0FHtZA465k4BX2WpBtM3b1jDOPxaxJ4I+XZPHafBhGg
VSiWgbBTm8T4A5GsW5ZdV6qXqJpQtaQyz86HB/l64cUsREtjT5xW/Cv91VrqD1xd2l1Sme1XPQBo
oXJj9LaA9rOPVRFMT7IYBUqmfI5HCD1UCnAhUFEepN4tzPlarTs7EMAXWSJeX37aOWC6EaLMXb1N
T86otc+6tIxw1qUpNkGeiofJ1Yw7K13s57EvzA+0EKt9FyALES5VUe6rRFjPHUXZfW+ZnJvaTE4r
xFQPLW8o9pVhzpGiQbQzp1onuLfVFmdodxuMy/yQB7m1rTsxtpHotMbcNPOMML3OOTra3bgcRxzC
fwPVsnaViJfIQkL+0CPFmmzitvaORjPHz8WQ1+8DSNCH1Rxir2n5eF9iu3bXV433Doef6kFoHb09
gZDAic508zQYNAd4gs37GuXTTTaWX8yKdHnyS6xH0yy3V8fiRZ38xJmiFt7MyXX6weKySuU2TnOk
ciqKGFEgYB0NtEj2Qb3Y7/KyFlTTPPE4Tln1fYazsMWKznkC+9U+LkIOn9Soo5NUxAB8o7Fpgi2r
ryiVmcspVn6xMVS1vHemMt4pPceR1Vys/Rg7xi0mzpVXBTifT961hiYX9JiiHpyhtimrOr3bwznW
8kXcm/DVb6ndXDv4q6zAqsay0u/Otv6cdoGemUt+KgcsyYdumiPdlOVR2Y3cZsZ0y47v2kO2ajcg
X4FuxAWl0ACEpjSrzU9FO7Uf5TiMx7TFESTu2ltuz9emZq32CusyruH561M9T4s9aElPMEnEvLEK
e9hkvpnc67Zmb/3OvJUJXJsa8Hq4RWvzm+v09Xh6IsHjYy5yMvXF/oyQuPrV5SCCqGxa6gZi5src
oLUCyuRW4Lm+aO71VTaZ9JdO0HjNUCUmXPgpkJElBxllnfxXjSKMwNamPrA96MaXrI2u0RB9K93k
pOc+MmpJb3byTg52BUjfTPvPsQjqZJuwQ93D26/ElcwRjz5Qu7RL2J7n119ay6YddPrLwswmuvFu
OgdHUKceUoldSr8+tQp3L0t0DG8EQleeYwsFO5Bo/JV9dLZ/7MQrva7xEtoTqrpva3v6iKIuin8u
dlBO0I5bBVYB1Ip5q+5yZSdBlSIpB+i9CrudZXjSHJJJdRltokHPd4kMHATvQfy1HoiTt5cXDtjl
+7JaqCLfsh4WDO9fb1vgKolXKXrTWm5709ZL9OnLiOtdBE3C/iD1qY4oTzcH0TXTFrW57H6x7OIh
sWCskVN3RCt5uZsJXe4zbQ62Q1lTl1nQnwCchEZ9YdAJSjvi1LZVKM4F9nxyB0fuwesZB2KZILRw
AtosihJa4kklIm80gyREXGwKZZvG2wL2ixXqcz0sYZdX2iF34ukwuLHsNuZsWQcUYbSfqk7bl1oM
ag4x+ulDN22DoxbMy8mY0ullVRelIzV0B5HGdhgDAprBEXbmOx8lqiZSvl/PkeO04G/i3rXRjEJa
NhyzcfbwoZmtJUpiKo60P427jMEPtjunm96FC3qwm6KO4tHqd9o8lxvLr5z7Tg7Tlp4TXhNZmW9B
fg0Jkv1Lf6+kPXwwJ+3ZrmaHllGVPibzIquQIEzRzZ7oSqEysTzpQSbDIcO+NvP5QmtJYQntoUcE
fxRfchmL0+J50Nqb1hr2XObEa/yhHbWiCTZuYHVRI736pA928sFpDTuyYz/4BK37p6f8/rhojbYp
QDDtSty5Qkss+XvEC3OYmAq5wKy1QnpWXoQCbbNJbZxBak+4kRhrvLoxOUWASiga7awEa54ndxrK
VDkOMkWznWQwaKDSHGs7LjhL3kjd/wZlZ3HRquJC1xH5UnB26yH6T3mHzk7NS2Lkp1hrOCUgrACc
t0OfvQxqcO81nuVffZr5H0yQpB5kYGehNNxQy3a45NIdZGFOr+/n80eaFvUznXGX3oeetNsM8ybU
AbU7shG/Cw2Z1C94HEzLtjeKwDhNY2GvOi6xPodz3wAXkV4s0esTfupGVjAF2bb22N/btOykSaXb
cT4Fc9s+1pRQPnFXOuSoo5kQ2stA/HQ7OIw73RvVGBpWFij8CE3rybQyYUfKtNJk09bsAKra8eI9
jEbnJX/K2vB/JYs5/yodYmjwgOMfYXTty+JVU4L3pZF+EHqP53o8Jn0RrrBdB2Cbh/Mmqqgt/QwN
h6Pc1sdfFYCIbuONvfxtNPlyn3tz9aVs2sLf1OY86si/E9X96gOjMcLKB3P73jOEJ58EqWEVoig0
xPuZvfBYmDO2lG/fUVcSfJCUVGkIzqm0nQO0aMdZ5tB3PHaO1W4nM7HfTVMJ9g5wxVMJjHDr2HGw
q5elRfTGtv5VBmF9/FZ1eopS6KheJEd6Fbuw1sHrZ64/fptj34zqtptvPOlXHjooHNyY5H+Ayc91
nuhhx+j/1vGxX4TYk6gl92WjFhCXcRA1BTE6ADLnBsj3yqCUmREnh28H7PE8/Ft7V4GpmdkJiKOM
wyFp0v04urqIKqU/ZzZc80rzvN3bH/RKdEvJFLECykSUTM6LREZhLU6XOukJ+wu6lNpi10Pkp8b0
f6haElxxRzgrifGibIIvat2jkQIYR3j63u/0/kMrbu6PK881jZm/mSNTuniuB09CWmy79MRJlQfE
bvtQTqK876im3li5K0CWdXessC4qeVRczl7rvgUvMCZ6BYKk7cK+jUn3HO+lSnLvSzMj1+UsprUX
wpy2Ml0BP5MG6gtK0o0zeWXjAPVBu2cVDVopGK9v31IlatGkxFqAvmHkDWRAjZsMu7pLCY7cYNrU
c3Kr53ZtUG4BdgwMUQr75utB67KsPeW1JdwAdqhmGmmYz4T1aWpYUQ1HdUtdpbwRIV3ER6u6Pq8M
+NlVgeE8GKtbz6fR3IiTjSfXvWux7Euzxn3goZ9l5YNKHcslmml13ljji3vPBSZE48JGKIG47PyF
Q7HYFIkqKS3CbKhC1CWrBUUmfwRJbPkxmD5Ra2pTtir4WBRG8D0JKudfmyj8BvqbOEBSf0QV6+w7
2yQhfd4VxcmcLPlTCp+Xvp1c/Rbx9eIM/R0HeTsfQCdir2evOd5fWkx4S394VuljQW9qN6Dpc2dW
0y0TT/MieWIsxoEGRS7D/j07Q7lrp0G5WOJUBUjChUnsjyU+22CHgCrQeU97r/ukj3n6LQfYfx+U
efC9oUPwYwT2/hA0sghCqkNTyWHzLYeYcUiMSAdP+TEYMvlsg84QUV2P1tfK6HuxH3E1+z22dpBt
uiDTSuQzwa9uCLDd98mIgmH09v16ZTGppVDPgkvJvXdez4pVkqUko/kph077XjquegJlnW7iJb/J
c1izoFdhGHJOLpVa7M1RCCXZfn0mLQNx62yAluT1sv2oC/BtgEj74Xmo1LztiJvLTW64EhyuNKDv
xCp+xpyh+e5PRvV5kmaVRl4+4Tz+9hpcOba0IPhla2HDuMBhTialKsAw1ckYIJVEruqA2qa++bRC
cRG71aXqjyByMJl0hsD79PboFy8cW4zsYNVsWH17zhtL5jR1XVyb9clpcStzteZFBouzfXuQi+uQ
pScz5nJaO9UXCWotYm534u2TdJOiDwdr6MHDDN8tpnjXWEH5rJXWr7fHvAT8MSi3EToRf+Ubzmem
T+lQg1LArbJp5z+mrYInK+und1ZfLCocjNK/n+Km+ZqPzvIU22Z96KtEFRH3E1QVbR48Ko5d1pLJ
1SoWIcAUm5sMeOnPccBXLkykcBF2HWZj3y5m8ZDKcaw2SkuTrzhYiSZ022SYQ8ot6s7OG2TcdVQ5
yvtan9Cat7o5l5GKA5AfZks9FkzgOH6P81WvtgSa+InCXXtndZx/8k5hvdAPc+eIy8/5jFq+c+/g
BnCqnWbw94XhIcQgi0Wk0Cl0291MuZ6SHnZaUYStk1nz/u3lvSxFs7zg2gOHbg8v/bmMU7C44JjW
Ox8BgLik89K5K1ArcRpwisUiQ40yzw8t7+qfwvTi7yAiMBcw/PdI7ueACMWaNE9ePvqhpw9go97+
fdduljVkw+iGWtAFVwKK/jAnOnzHBirBjiIUPBPyA8IMfvK/D0V/wOJeIZGkBvT6Ygkqi9+veroD
QPw+4dO64BjsOd+wr9FuHKRrs0L3VF91xjlQ54vu58syJXMrTllfDSAvQVIFSFmF1D6Mj/+HWaG0
gJg5URwdh9ezArlixEHDrCy9hkRdmrOnQuVM1ouvz6nzf/hc1urtAYBo1f1Zb5D/5MiFm8ZzMXJY
F7e07pXwxigrSfl1PIlf3p7YlUeVDhQNCl5WnETPce8JPrqxgil+omCgUR2QbZJFpT5mT0jGNd+1
Wsh/bZdxVBykd6G8IH6IFunryXkxQpgGtBaqG36xL2lIbqu4Rec/teKdA2Yyahuzwv5h/P32VK9t
F8gulJVt3hWwGK8HFnFZAIFL81PdJNYG52AdcR5fB4I3DTckGK6t6lp0BXwFjIUH7fVQQZwWMO/p
+5qpNxuhsjJ9WmlwxF9VpvIPyOnotxzurk1vJRGRoDnkGueoL0NDYSmrpvxki7Z8p+uQlsBgANVr
MfL795VkYswPqBGH/Gx6su11VRs6j0mvG/f9UNobSnf2lo12K72+Eg8EqxkUYtWkaBdeN6Usy67O
k/wEFN7+UcZmsY9dqagqNvPHeRp+ZT1SuUtlT7dStouONjB71pImDk08BHrPtktvtDnKrrQ8fLtp
fnQ2BeywthE+eNcvgZrCQE8xYJNSUl4SevU8iUZ8qfRFu0Xtvvyw/JBVxQF9QCLgczV8LcHQCcsq
PmwXaNuylxiCZZ67S/vF3779YS9Xm6HWHHXdvKve8ut9S1NJQHxh3zqD+2PUcBXAStg+0WB0tmYZ
ePejlc1bGN63mC9X58iHXhta2FadX0ONPvfjhFXEqRik3NsL2FHAyfMLFmPpDdzJZfgF4It2D0hF
lA4urvIh97HjonWNzIHYDH35hGxwF1lJDlHamZZdWoj+xrJeXgfrkCsuwvjr+3vWYprKLOEBUdQz
RvV7ztN0A4fNbkJtZUVkcppuZKDXpkhjh+YLjyNEkrOta9UwWKuKygYNoAYrI9tsfo9gxfvtXKC2
GAKd0lDss6pb6eC1/bM2nCy+JGf2XIkQ4cakp4CMpqKvOe+AS+Qmlfi61HeGsP0fJbCQe4Hc9UOB
+OqtIOfaKiN6il4egcdl1ahEjGzQYlg6ndCzTTsk+adx1n4GypMHRNhuQV6ubVlnjXDWbAP5xbOP
6k6dFis8+06W6KZtMKD+NC/Q0jvi18Pbx/LazBzCKZ4kYo+LY7kAMvZ4HekkuIYWjatCcbv0zZ0l
nSwyvLa6cfddVjAgwrF3WEjUfq2L58vSvNiq7OzUW3Md2Rq2WlDB9BBp6faUFi0Af9LmLabc1dZS
bfD57eleW1m6v1xFRCSEW+u//0/4Y7TCqAOrZfgpieOwNuX0nBZy/KhNrTq+PdZlxscdYFJtJCdj
FS+CAqsv/aSmkuovYEKaVhqfe6upb3zAazNalSMBK4JLvgBIdgDw68TMeUvoRz4E5CTDBvevwQkb
1du3Cu/XTiG+Q0ir0IVcSyWv14/tWPWlNWenknrCYSybPyIuUnD+2KW1QVFFTRkPEUnYLTfNq9Nc
AZKrWiXU4rN7p/N6GlapC13PQpO3mKr2UKWNPKGg6/wfvtsq3kGZgFjnIi4oZn0CXQdzUdS19ccO
0tHHBWfOlhuhDkUzVut1pYSyJVUBNJQoqRH/v17NhiNgBSlAnnhwizudnoIW9TiRf0srijVhosfO
o1eqydp0mrLpUFb1uNFZhw90Rbpj0vgFGt7LXER4tTpVBC/XOpoJxZ1ZlPCeMzwF8hQNslAsqpUh
nhHjQ5UkwQY+Xf9o9hgcZFUy1hvV9fXTbJR4MpelZ3/qvGr+MNU5xetF6EfsqUYrNGrUBUJkMuYK
QUhdw3zbsOvPKOYLtc1K0/7eeq0OFafO7+IkReRHpHSGIzViVGm6o+bzHyjjrnSSipZgAZAdQC+d
Td2Vw04pAwf3wYY8v/ViRA8OANw7CwKYXPRNDiuq39Dpwb2j7kw81DqTykIogGrd9Q0irtvUBHeN
dEKvvcgpI0G3S5SN/A5ahGsl/r7ruxq+2hzQ9PLQEn2G5T1nYSK84l7zV0dFt/ADGS6x0J6RDS07
eMbt8N4gZCijxBrGLKwSCGwZ4dGLW4/xB81Y3F+OJ/vfMD9mK5K2Bp51RscW75GkTLaankPSq0Y4
QNEyYjhLZ3x8jOvJfpB+zv+2mRZghsZEE+7AbeuUh6BGazTqU4xQN3Obdi1x/cDqD54F9qZ0Slc7
LHZf5AdXi713YD7NeY8c4/TTckf0m7peFH8ckFHfR1UnH/osze7solmeeiMD6LuABd6jc+Y4WHAP
8N58cwKzAQan+j2XgNU3nfKsIpy7wvlqzTO8nRaAVl+p4qi6ylx29qiP/V1Fu+ETIsfme93SNB16
Z56uhCUqATKdujIsFN3YrQ4Qxd729CPbzVhPdY/S9dCZ2yCtIU/4dNz/ZKjxPOtxgazc2xfwtbcN
RJG52oDrmB6e3RnmbNi60D2EiyjKUi0ZLf1uWirvCYg3V7Flbt4e768o2Nl5Bo1LbXF1MQCBfHY7
2mBQYj4HqLqFKN4BOHGfkJOGwVImT4ZyzVMcO9UhWAS94kS1MHGdX5M9mWFeJvGNSO3KS7vi5g3U
hSlqkw+/vlxAVMWDvVALdNOy3sRmM+2gZCX3WuGu1LphqdrHnpgYsHkmxyXyvOkWJulKsEi1k7B7
LdgAKTv7CVXf08Ks4Fh3lZx3eCyLrTtp2R4v3iA0iu7FLLi73v4Il+Id5FR8ciZMPYVCwNkTP+Gw
5E6If53G8RsyT3/GlpoiRpA77B6S2IqcNFcbMfYfcdGBbVwkH5wsC/Z5/+TA/dfBhadxbe8TVGm3
QK2GAx4x+ru20+Mb5ay/2+F8u9j0n+jlUGW6QPeOZdXSQoRShCWD2NuQ6o5cNdW276blaJrzqosj
f9t18s0QhYhor3k70xrVVs22vneXwtq/vXaXyB/WbtWhRemLcgaBy+s9A9ijUa6iOpRWiPFs5sBO
Pw2WNF+8ZEx+FtLv8BNswUd/km2ZLrtWmvJLOxpIZ1Dmr+Zo6CEI03Orkm+LbtVfyX5x1/RaQ2jA
07OFy3tK5/TGVj8/eITkq7yiDg6V2MC4kDuB8gvDP/PjQ7noOaXhrldffJ6HLBwDbiDKs4LiHcUh
SkPLmNihURbag0bPML1XuifVyZmmyfn09nKeBYB/f5ULk4QbCKkBlvX1aroGErGdzDGUNzoZmnlS
HGeRL8e3Rznf8H+HWYUMCGcJaqkTvx7GzjtzGSpehW4OxHQncV+bMP3E2WAbW7V8AcIwDkUYdH2v
I8rfmcEOyqeWYOMXkMcUVtF8yXNs4KmgF/FjYTiiDHn+1HTn4gZa3IFzsfa11msm9Hi/FRuEc9xb
sLNriwUCdD25WCIg0/R6FsFMMF0i6H1I+k5/8JD82Zmte4tKeBZG/l0rnKMR96Fta1zUJGPcnHvX
0+KDop0Auaa1tZccURgzGm3w3jf25dn993c0OvrcwcTLFHzMszlhijDH2aAd0qrUnuCqlnO4LE7r
Hpb2T1fO7T1e2XQV3t4Q5yj6dVgyR6q8DmgKBj8LK6XDrktoEB8Mf4k0VLOq0hCoa6mdprW/5dRC
KOp485VWH4XInt4efr0j/nOr/W90nj/qoLRTkeR5Pem6HlrgokZ2tDrT31hgwGD29Zsytx+rKrgr
bXGkxE3T7ZYz+JUdtLYh1jollUME7V8PHMNmEhq5yVFvjQVW/YSbjZ2KG/nWOd7if/OD/wnEAfjR
xanO/cQYEE5A8t0V/RI2cE2LbaI17nhEewyQnehFCcqOePGPBNf+pLlmgWyhjZY/WHEnu4ESuvqD
uGJW9XQHguw5EY8ao9+hYYLgF3rNIeI2v7TsfwoEaycmSrpqB1HvYKJiTqMb+kbzbyXpvysC4QSF
bQozFnnh64XXVVChYqSlx6ZWycEv8yzyFt1+HBDc3fZNcPOZ+ttSPN9j1IYpWq7054sdXtkGCLfE
To8UN6tkU8yO9ykYO32bV+JXMBXuYxU71t00oio3LchwYVHZ/ugMp/imuX2y1+1CPixYw6CFlbvL
oc5NcqouKx79WWkf0KmxwcGNFT7ACjRcqKGkB5AszlZeu/C2SdGi1tDDMKtAq74AKALsSRQ0PNFV
bu9V34Cd84ZF35XINe61BN9efulQR2Y1xhibi2Q68CZlxqPEkeWQ5t5PE+m3yMyVd8jGgaZjWwUb
ifo2Yg/jEpIPLhTX1LxJFJ8h0tUo+J1YcfSZIz9RNNH2Wmf+9AfDfSDyNo5N3E17scQP6DRqn1VW
mGHjTmIvDId/XpG9CdzQT9xJ5sFGQOtXImsMNuZYYoIxJc2zXKzxj0YHA/WCygnIrEzvM6DCPKQL
2DvAvCfqNoQLdzpkmVNTW2IfWyiz0I+UGxtbBzyIEYXv8Qvdjo3xDuyq8dPP5dCEEr7/b2kX8/u0
svuPCCcluxIzkzvDw6alTmVxBM+N6FuuzIcF0NYPK/dSFDVk89WyZfmIsnF5b8xpVW+8zlqOtWhH
jZxQp4U2pYn3E3hkpW+1RZe/gbP16kasf+Uh4XtS0QZSscabZ5fNzNYxDBGkx0413gfkhbhxStt+
ocnV3XhFrt1roN19rGy43egavD5eTm50FjJ02VHp8AjD1SYRMOfsLV/evrjP0qX/HWPip7WaTFBq
nk2p1BbHR5crO5atu8nbGZZQj6+rzJ/9cvn30IgCC1cTN9YaHK0v53/qcJYLabi0++wYu0ONhY27
Go5Yfp56N9KBq7cjZTEUr+BysTHPVs8n4yp9bt3jZLt3/ezVERtln6gGpZAk+94UqDTgiuhD8u1H
d89V/fz2sp438P+uK7kPvclVO+ECe2NPirSXBtoRymqg7arAUtMWQedgo88wEiOk+mp0p8Rcf1K2
k+0MMucyjOtKN6PVb9He+6nCHQrR3fxbtZKJb63RWT/qf78QaAya+DpYunP4U2a0i7AyNzvCpz4a
JUjgyuw/pab+vgqCx9rUPvilv8upnthUf25s72sniSLp/x/87PWwYVWoJsAJBtfw4ZgATX7vu0l3
1LwxvbHD1111/mxAkqeKj0Q6bIqzGDMToys1aSNT4upE5NOU2lHaa+oZU5Nkh6RQufGt6VY8du1c
kVd5JOM03C+6fbnTt0bpsbpQub/LYSyjVqFDlDtUqFR3i751bTn/O9rZclpW0BgjSiRHVzVALqva
2ow2Tdul/PD2vl4X63wxYR6zVCSL4JnOokwvB9MjW5TmbbfVxE6YadMCR9cmNDEgI8LwGGfh7RfN
j18AbVTJ/u3xr31MF3lgIjEHosZ5k4TGCZI/IHkxqCkfi9ZABsl4aBawZXbVh1493MA9XotraX2D
xWHEtdL++soSSVWIOp2yY1dU78DoCzjz4/2ix9+nTr3T+2Vn1dVdPcfbt+d5NZynGe5TiSbFvbD7
lXEWLP6i4/czGd/0shKUaLun0k8Paqm90M27sLDUXZmOHzI9vxHbXdlO7mpnDK4YQDMl8dezptpF
TTdpk2NlKmfrjWZ8R//Nuq/89hay4co753JPr7Qum9PyF6T5nzch1jIDQFOTHF2oBaHdiexBpql/
4zq+chpB4tFG4DGj6HIerMZyVtwPWXJUNOmjxjPvFpcwTUP4ynPzf48SXg1mvV49CYNaH1rBlADu
btXoZXc5ArD7Fr3gG3nJ1Q9FG4+sC2DwBUbDLONGGkWSHFM3WOxt2XVIoxMuJQRlHOFbHipXl/H/
cXaevXFbedv/RATYy1sOp0mWJduSreQN4ZKwt8N6+OmfH5UbDyzOYAgvgt3NJkHO8NR/uQo8Q7BY
nD50Hd5/GYgQs53yPDpjxvMZ2CO9AJme+mz4TO/k9fYJuPppv421KnC4tVvORs0s5nlR+V5fqD6c
0X2T5v/8DwNxwMmaaSCT373/qLFsHQlHVTk5Y1PsQtsTlD2k95hQ8v5xe6grt4nNEDrpkmvzx+op
ahPLTYY5js+umpso5gkNFpCSTCbK11H3tyzmsDwYydjMB1zEcveBlN+L/ocfsTju0FPnyPF73n9v
hcZyU+Kyc0KyGgthV1F0c5/qmdB3iIU1r/msYSQ/jYWA2oQTEV6p8aTvb8/ElXuc201bGm70MS/S
196Ox85MU+805BDjFFP9rEziGC5SXuhzHHWRPN8e8MrWJYgmacRqcOmxL/fQb/dMDH421KBSn/Dz
OpPEfZMqmYMyTH4Y6xvFkCtjLcxm7jO0K4BQrbZuFRV4mA/COwlNLX8Nk8ybo2VJy6IXN7f9Homg
sdqY0KtjLrRcSDwAge3VqjpOgl5FPHknmGoHsx/uoho0UdjaFN/7z7fn8trRBAvy/8dafR89rkIp
tcE7Ra2qBfYEJDNDtPUMFXSrA3ztHVzKvDYsIZ5CGNzv160oogggZuOdkOo7eOV0TzP63GXFIVHQ
xmuLR3hfnxQ5HmJ9K9u7VmCmqMb6WQseA+DL+7FnLVJhWTCnvRKqQaSPxiHMwmwXoyziV8AmzpPs
Pd9KvZ78QtZ7Jyvp+GnopUi9GDYUIK5PxaJDxl2Fv/SapJURfImpZVuB26Ju26uoJbRjFwejOpVB
FknrGNdVdMjrGnHSYjQ+03fZupavTsqSu5HZkAdzgt9PSpUYZaUbXXhCCTATQZFRc93FcpZyD6ky
/DqVmW0jPqjon1QIlMUekAWEbaeZ5zJwEWHN926KPNDh9p68eqG88TjQ4aIBtvpZUahQqCgb9xS2
hU6Sp9unsnCmg1JG8olKALM0TFtOOutmzpJDLdEhZV5CmAVQ834yRI3HRxWZ3mnSR0SMO9cJlcBG
B9fFPKhTnkUmigm4Zk89tlfc/EOhp2W9lIJU7SDbkZarGVdRzgROYiu0unZM2SVk28T/JMOrY1qb
Ydg5euieKqgDj1AlbdR5h2kHgVXzb8/+ldvHUbGKpQK9SKes0wIji5C5b7nO+afurUJpdwA69kKx
Pw9htAUKu/Jd/GswI8G/gyxkje3T+2HAyjv2TsjwW89pZ3r/VIXZ3RVZIf+6/V3r3c7ruIQE6FPQ
S8aMaX39GGbdQldv3XMJCt072E6efSr0jATOkHgV+FFjuP2hi6Lou0fTW1vkmLSfxYQl1z5fQG27
xCKv3cjdV0Hz8qsQR+VfhyaIDQFw9ZhJRItzVGOdc2xR9vL7CfAWYlf9tNU5uXBsXUbiRaHHBo2F
zvIS0fz2bPZS71V1bCHQF7Ex0leYvIdu6NtXNc+n4anCruGpDoX7DeOBUt+R0MCvmKE0/+UaCNb4
Nk5B5zQTlRZUSdIrkC8982sV9/WLpsR1vZtcoy/3VpRlrt/OZWL5oap1U5Crous3pm21S9+mDWUO
gOnwaqFprKYN7QpR51lNtcMw5SGxIxFMUVL8DKfhcbRke7q9ea6tEphJlodlwjZvlQeMood9r8bh
mTva+yAXwN0OJwb2xO1xVufh7bNsUA1AeZHGsNdrVGOo0kQea+RkyNDIotKDTkNONR7nLbDDKoD9
b6hFDBPZQWLiNSacUnhUqZgnnmWdlM9uZ9Iz73rdGvZjGxVjoJglFiMtokmfxrlB167qiuaf25+7
uun5DRZqHLSql+YnUdbqWiPOmfFLG5yzSpP6aVJFdhjybv5udrIC8hQ6QaRY5bc/HRS3aODpVEoX
I4W1qEvdZWVNQuWeDTHn+7izPsyQnc6TatVH6ozGxtZZlw//m2iwfXQQ6fIw7Ptzp/VGpilt6J6V
rPB2SaU1CJnJeOcNhR44E/CSSngHYc8Al8wftBtfUYj+6PQvk5s/WYMCl+r2BFzbZJRBuAFhW+Bv
uZr1XJbAeVSsjV3UmoOkiugvwZLZlSLTNz7+yrkBdkuJaXFOuLRnzKM64kk1jXMBhaQOZq13DECq
jHu8/U3rMvEyywzwf/7ji3rE+1l2k7hyMQ8zzqqOTULQ5o7e+AQwVXvKTEyukOzItUT/kDSVQl+m
Uooi8DL1exiH/7hVX225oV9eUGxt/oAIAbcOONH739NMdap3sDHOsu2844Se4TNBOH6+qaY9qM0w
/Vkg/99RQj2Iyj8VUqTF3o/XtYOZAXtxMOXBvVGhdncPw2METV7ZfxafLUNRNjBgk9iuunQM3w/V
sIEAkLsuFcp4fGmStlSP+pgpL63nxP/Gaahl+0iz040lXlbwt3rl27CMSVsc8j9dDv39sFbb0IGt
NOeMPBEKTE2PgI1Zm4EqRseH71Cfo97bCgsvb0mCIFBCiFuBaSB3eT9ohaJxTKTunC01DlSnxe3H
Lguk53XTd3DnYoe3uygq7zP8H/a39/TVD17Y0+gVEaOvHx1lmLWxLFXnbOPBEnh1Mu5yxa7PCLdq
6LVq6r6cxNYHX14OaKVwK74BHriaV1FCkUdO7zqljVWCkZ+GBunAoVONIMrTLQXMy8sB/sxCt4Kg
xwFZDzXNkOyrPCT9AFG4Hztd3wOy3fIWujYKlG3QJwD6LNot71dQM4FCgbFExo63dXEu07Kd3SEM
snGrXh3nzQ4I5VADRd3344TprDRzo6MhpOWDEZTdHFK5z+XWAr2hP96dg0W1ACFpi24iZez19S0K
bVZzo4rvksaNZhC5orP2VhfWnyI8KJ49mZA+F0pT5QfsD4Z4R+0yqRDZCyn1l2YVHlSdThlmKGH1
s0cb6QuGTlqOFZCVh7spm7QHu5PlvzN69n93RjEiaK8p1XfHm0eLYG6WZ0MOU6DZMnturW786TVo
qe47oYC9kxbe4j5o3NiDbDmENlmc3at/5dDdjL3QzM7Z5RZYpB3hW/MDxC8wOYPmmb2bjRbphdac
pxbNow4f+RHeWojhjiGyXaFUykMiBvm1S8O0PKVG1rSBbVXjRxrk7Q/RIjNVjFJjobvRQwXHQifH
zmt357rT0ekyEjd8RLK/MyXUGsKL2jB8wNse9XjpYsMQ8TyJRQ8IXzoc5lSMjKLYfBH2MH9WBxbU
7yjrkZG6Ax3wlnjYA4yhaa9jlJQPtjJXXTCGM2lZ0TS0Q5uoNbfQkevKweI3A0zEW3CRVAzhDLzf
ZnCRQsMszPBcOlYXdKM0glyZ6mdTpJ8GFRuRWjckuo2WfqygL9xrar+VtL01kt/vQMo33EuQpEgl
LqTqkrpz5jpylXNmOgA0YqM1n5NEvIoIyTHVC+vAqWG9jbrARqoGV1ATxRZevFOMSvtWkuah8aOg
gjrIUgA3cJLQ8XM3UlK/xDYC+x4ZAW+KRyxLgrIf9Vfc5YyvWQjM2sfox1ODP7xpmVSAxtRAYBJy
364ezwy5CLcqQu88mHb8szQzajLpVFDkcOvRBxRu3IsQWYjbo15bSwrv3GkotS3wwtValvZgKLlb
RHcedJl9OtbjoUXXJSjVDg11HJ8OItGbfQfp+6zIXPtaJ5vghIv7nt7QIk9EWYE8/OI2mZR2lBMs
wnMfl/PHmia7j1tn+sWhUbXxvRdv6bJ1YdUt3T7at+sutdWHcZTlUjlHtpLu3do290llQkvQ5iYo
Bj25r0sr2aeVqh7zGS7a7em+8qVMNUEoerDgLNdS3UOPrI3GTXZuCNUfSHHka2sM1rEuVbnxcl+8
BXwpeQ0Hlahh+dz3h3TGPIuC8hieOSTKaexqcT/g1rKl2HNtGAhKMLHI4C5dofqw0dg9mE2RKaWv
ZpL1kHiUsM43Zm55utbnnVI7lZOFZHqh8AkAvCtlHnHnlF10qqrJA8TiKXeD28sPpkRqtElSsU97
D9Of24t27RMRs+KeWfYnCcv7mSwp9JlDV3lnYZm97uOlIv8yhmlT/OjaJzKFAH0pOFKLWa2YUnoE
ecmEDqURG7tZxekGhUCz4T6rhsAhaD9OeqcgKpHYG33pK/sS/U2ERajvOYSZqxAzRv8I8kAangdA
l48e0iZPDS3NQEFvdOMEbg21uucUb0JgoszDczcnxRGB4OGkht1it6qq59sLx2a/3DUUKiEPoUJL
2WQdeE1jTViXueHZ7vVhb6RzfcCjrwZ214z/EEpLCkhNfljg/R+8kn8IZklDLzw1evWBUqHXwjMY
p1dDQ0fWzstpp6bjcMzrXAZUyfKP0gmrYw/LbWknFlRera5HYkQM0On8KtaTPTBBN2irQT44eV39
KIl+vqehN3/t4kR+jYyw+pGEsnhpO68/ZVaa2YGldvBKOrqG38dOoKZn92ZS+pGiab8ACamfWrUr
A/yMqZQj4RZQtKh/wUrU7+G9o7IotL7YIZQl7jBsq8yTUDrzgUJL8Rduiu7HgTDs3jTFcDdUwrlz
KlXJyUzTeZHVNOpzbZKX5zkkk9ZDwHuflVPSB4gyR1/mcIx3bmL2p3CY5x/dZHWlX/eeeBqwAL4r
vEp+B6SrHaMM1yJE0tJfej2qu6Yzsq+mGZYBOIDqPtL0FD4Rts8oI9ZHDz7S99ydoo/T2KhqIFEB
qw92MuhPfe8Wn/mVSDGWHZi1gxOHSRnINkT1Mqcw8RFxCPtXh57g57GwwicRKfj6FIr3pYVN9VhM
kfVihGGzc6TrfEMhrz0lWpreI+Vk3mHaqdd71A70X+bQO/+WbeTZfpFU+nMdq/2xLZFR2oDaXt4m
ZDbIJ2mUt7nN3ooIv5VAK4nggUNMeKflOcr3djedaOuFX29v/cu7hFHAwS8C5GCU1hu/xPiwdnDC
vBPWVB9LM7W/uKb4Cj3QuCOzHXc9XAg/gkO2kZhfPrAMzPeRly+9w3U1fSgQM2xRzrgj48o/ULLG
SIq21oua18peo4J5Gt1G98s0lrswAQt7+7sv8lV046jE4jJAXYAJWNUFnAhR2RImKa0JEzs2Oka7
woEwb/ZlCKZT8c6tBcXsfxgUAxP6B1RTLsCVTpiVJbTx/C4RnmL6tpEvwnFuhJ5+HY34xiPZZD4C
Jh63JH3fXFneP4sMR0Nz6aARNq7ZYq1ZiyLHR+8uV9JeBAvDHOFblecpgJIHz3E2HXGf601WnrNI
NV610TOmIB1T9dwjgjz5ja4qBPGhPrY4zvUqiZMST+j81AXCrqGb1d8LRVU+DBbtUl/Xi/LRsMrk
Z9ipSODKEdfp0Jm7D7Fdzl+k2hVPWBs6c3B7ii/3M9OLthr/ge5D6/b9G5ylI0pX4BvuKsNJ7MBU
CnP0yTU4pFPVaJ/6KVfRR2zD6FveAwTcWOErDwnbaREUQTVvid5WMUCRw0/FWxcxxiaO7tI0BFvo
FS4Swf2zBxFy9/b/8Elr0J0PwzOd03aD6nU5BcimwGtBKAt4Lc/0+ymAw+uhYhLnd42XjA+dnRpP
tttCq7Jj+6kYnewfJRSo/ZYQsDYe0mt3FtVxJD60RR3HXf7+b3dWi5GmI2NMf3Ux1x/jOo3vol42
Gx3pKx8I7ogwS8eni0toiRx+G4UXR0H8kb1cla78KlCwDvDOUdw9WrFKt++aIQyDEaYYWzRtzePt
HXbl5gBdsajF0IfgFlmNDlJWFotS8V1mUS4/Y4SJR7B0rOqp7CNZHbFiwGBPEVH76fbAVyZ36bK4
PDgLCHx9hAdgjWwbWGXh2MIlCPME9nuemLWzsYmvfSH9foIROgAYe6/2cBNhaDkVyHwsZYrPQ179
i2Npz51Bsly61cfJStuNYO+y8cBQJHZgDACvIqu8mlUpy2TOPMGYtPcPZJrq2ZygjsZWpgYZ3gfw
mi2xmyY57wdxr8TQyHVEOSz5r6KP4UuBs/TGQl8GoAtICMwZCk8gT9c5mGMy2/WEoH6iRVhtClL5
lJzXBBZmWzNqcreX98quBrBLERMNf5QV1lKXBX0CkZhIx9DifOB11Pc6QmoH0eMAIdEyf6gF5BoS
1tPtcS+3FTfmUklAJhmhwnWpGrGRiAKJvUiCDb11pr6gT9xSg721rS5ffAaifYa3ngqGd90GxbiT
bpZE95LStUAUncVWcDs/emqe7nIg6lAn80z3M8UKP2StyDbWc42aoBy1/AC42dxMxB7rBa2dGT1T
IbM7VArrQ2Gja+1QYT1qUheBMcPUj9TK9aHztgc371H7r9PxjP/jQAGus3YhZ2Vr318mHhRVAEks
XRAgt+tWEAjUFOZojuBekyVHej+4uNSd7UdOk+ygD+rnzGgx3RVo62oicfYtQfnT7R1w5fDxIyg0
YJ9Nandx4O1YQSR/qDCRCy3U5sVAw+1BCck/cXCx4avSQfncK5b20Rg+IEpq7BVj6J56L7P+auxZ
33eT+ExB1f5y+4ddnsDFwuuterxUD9dF98aJMhq+NuxqFyPPpCt6v61jea8l4RaO7dpQtOUovXPj
XUIbzBa3djsbGEq0EU3OyDgLmL6ntoz/EB/ztg1RFlrQO+ASLiD67oBvDZYnWEzp42zvBtQ6vxsZ
+FLscMqNN+PyUoHlCheA/b7gk9bFQpdmhprESLFaIyY3e6uPtE9Z1kfdKaeudY85sLD3ajgb1c4z
U/Xz7fW7drUs9znPFc8WoMv3D7U1D+NAVZAvzSxT7CU5mrmvKZ5uBdZXB1roLosWFloqqxdrmuZZ
Ch3NuFHFv5PuQBs9e1nX/7GqKzcIHT3wDmAdqcGuXqmyt8MqgmV9p6Wqe06bQgrfCwckoNsGrXIh
wu6XMZmZ31dJv/E+XL7KHIYF/KgB7LhUOKQwB5u9xZlzLkDA1AMqhwM6+QFdd8xsjWreJzW23rdX
8Oqg1EMo4VO3o0P8fgXVGHZtX+vxnb2kKs2sqHeIxPef4rB+rMKouler8fvtIa89EwvwEfAYOemF
SX3WjZibV2hvlS2CfKfBKstHs0Z1+jgUTmxhPIzf7jl3hIEUNHp58Icar9ta6Ws7iswUxCMbl3t9
VejCjrkivSJ+zTCHFkErmrr/OEROWv4Z5+HtNiCqgx9OkwIZ49UMG+hD9rkTx3dkhP2/aqOVgW1W
7qM7bVkFXrvikLaGGMYVfykzilg7ctOgwpDB08qzlobjiUJIczBjHLZur+ElfmtpKoKG1BB3IO9U
jdW+KaOuiVQWMasnPFbTxeBS9aNJ9BnokTL9ZqsAkg7apBfqsWOXiZPIlOqOxqoIksxGDAAHLGl+
8zTF/XuSnRLtsIoY6JpZYf0PTuhO7TvUO91ghPb8oc+kWh4bHMOdjTLMtYxu8cMFDsMDjWLF6m5R
BI4yjrqkU7jfHbIY70O7Kl6juG1PiBNh6DRFw32RUR7E0eJHC/JqY4tce5/hqdCdo+0CdH69Rzo3
TxNimviuFVbzySQ0K8/NjBq6jxJPYj8hJ+xOzzCR1cb34hxP7rI2PCSCUXl9EoUS/5VK+Eqd0ikV
znIRfaPb630BIKFyREClETzwTl9AhG3UcWcjxp61Ne3ToC+ihK3uHXUzas9mpEwb2+vKTn4jCC2p
0CKMv3pXMECWPY8rt1I4VEFtxsg5o/I4HgV+Os+3P+36WJbJK7qEZ+t0L5qlbSIJTQfb9fqHpiiN
e3zmIr9JB21/e6grdw4697yViHejPvimff1bXguvJaqS2cNMhS75MypNEDXDyd0Y5UpIsOjRoRsJ
J+FS23DIQm4IqhR3tA/dF60OXTyTMJxVI8veFX0/+Zqed/d9uwkzuvKYgE+hMsDdgBTpWru7T3OA
B8iGYKSShlPg5bH3gI5K6sKYz4wnrY7iJ6dVui2thmtLuECRCYAg6l0on0V5jmSkje+tgaZZ6mtD
NOZ0fU3+PFFQag9uL+O1CV6sux3QamjxrUuLiZ6rA9k/pbYapf5B5C7u2cr0jPJfvl9YNwe9K+a/
dRw8z3808gILJ4JHDwqEPLgqb3VVtd3ctkU0eicMsOonPpNukCuLfQIY4lCiouejm9UchbBfbg+8
muH/Bl6K1IsqzMIcfH/d80Y6rXArGAtSt3Ya9zIAiWL0EZzbcvBbhQcXQ63fyxj3aXDY3mlUlRej
Gr+5VvWQ68WLKsIXl3a938gE06TE3pjc699I1RgGEw6p6wa4M3ZKMlq5dzIcBbQHert+PMkXLevL
jaDr6kjwEomBWE5Y+O9nMxwp7lVG650KF+8y0xW6j0DUfWREfxZqvc0ltf8lmqSaBWjt/UBQkbIw
GuFUmFHxd1jS0FOQJXatByXK/9VqcShq6zGjEHR7t6zugf8bdtHugP4NBnC1hAiG5LlatuGpSxsk
BnrvVPX28+QVhxYFvFxmG/nt6kD+N96CUyYFYUrXmkVA9o2kNNXwNNQQsTWjP8kYyEvUNA+N0531
QqPltkVYubaIAGrQrQXEzn26+kjdLqQXeTI8JRJmjh/TpNN3FHjqJ5q2xsb7u3o5/vtC1A0WSOlC
NF0t5Fw3kwGhLcQAvixOzVwnJ4zsso2WzeqV/28Uzjj8B5IfzCXebxfTnOxRqqDTrFTSQoixqZUU
CYLQbCY/F4r+8fY+uTqFHug29IUowBmr8Twzs11RYd2qUoMpfUp/drnP4zb8J4oba944dWtU7tvn
mZCeQazBn9PWJUiBA3rplgaXWJX2ctfjZ/dDHeq2RbVxbl7TOPLQHHRLDB6GIo6/C2u2hB9HefY3
PAxrI+i79vG09heA42K1tP54yTJL/HUWsltU74vYCwM9Gur7NC3zP3uw/vtwSEQYo4I5BA/4fl2r
0UV5EZbvqbfdSfoWGl1fRotEmAdT6YZ9q7uxDvHM0X+VupNl+9vLfG1bgTuhxUfMRs61bO7fwp4u
jqk2izQ8yWgqdyagBh/tnBzIah002vTpfxgNrqJFtYfTsgYEG5llCKk5zGvVuTu1GD+ktfml663v
Sl9v5A7XjiVNEF7EN3uH9cUT1mNmpFMWnqYqqk4lnb4P9AWajeW7tlPsxY4KlQki8HXhuAq1qLJt
KGhWOYOmqyyYX67W7B0BcvDPJ+/3oZaf8ttSYVwZuj3J+ClP8y9TZ73EjZP6Q+M9TZr7Z0H+264E
SvxWKOMU6KttQbG769RBdU6iTLxPLR4zx1oDUtZnsH82vuvKFIJ7x2lraR6i87C6aUzZJWIueSEs
Meh3rjKUh8YoqudwrLegt1ceP8R1oE8h7g38fV1u1zoKrVaEKNyARp+fx7BmLfW5xVRQ1mUG0BSC
9u1FuzIiLOMF+wgMcxGweL9o0ZTlMdhw50TeRGc93WtT8tnKpyCSLkhaq9oSML/23i5VBrg69PWt
9TsBqG5WrCJ2TpGcjHsbOZIvaG/qj2PfuT+sxtA+V+XovXjkO1u4uWt3Caio5RV0Fjby+iGcYksP
rcg9NeXsHZos1U+15mS7xisQyU8UY397bq9sHAqB3iKFQGudK+z93BYKP2WiWHgqtKG668vKfmmq
vjm4cko23vhrgS+ZNfkhcRNZxfLpv589D7D7IkZ3Svu2b86N7KfpgEmw+OmGMyqX3dKUphEap79K
CbbIzyHX/Q/nhDrEIv5IDgeo9/1vADMwqG7eOKd86j/Gk/LBGm1z16veVq/oyjqCRaHoQna/tDxX
6zjkk+41seHCtaxfynD46IgaXz/zvoyrb3+8hPj8sFtwmuNc2qtvKlo5RzmumicyJQJtx3L9VJTW
nnRpS1zrysFgEfgazgb/tRY0R6JQS3AH4fpMTCTR9KqtnmVi4ZPYG1X+I51cJ985SdskPhZXf1ik
WS5U2jwLpojw5pItoek0WDuVsyHirHyohzoJ6kXDOSX68IsaXYLbE3vta9mmXDl0lWhXrzZsaXVT
VYyje0Iz/Jeeja+V5GmXIYBZNzl4Q/9N9+qNkPHavkFryX4Df3ARrBbTm6YxwwnMPSkl7AIx40I8
NB8NRx7C3N4SCbhy+Jf6k04jADEr+jnvT8PkNl3R5mzSwjGye7cHDLMUVI/eyLVzey6vDgUPmH0D
bo8k9P1QonEaC9df9+QUXvIZy+8JAnc/3jmRu+Xedy0OBglMzXNxT1ma8u/HokM7Tu3APkniEclC
mfluZP5y0cvqsCjEfNsfPO3QR6UM5swS50JRwsPtz722jJA9uegoZSzV6vc/ISprD8yRpiDTUTVB
JHRl5/SpcZ9rc3034YW7sVXfounf4FFvZ2OR8yW7IYe6qMJXhhr2ddEqp0XdMQFhoE/hnua0+Rpi
KFX4mdbY2QHo4fBTzq2nQPLvNP0lN2PeFT2cqkOpTQXaoxZWOiVaDUIfPwFUrBzwqknUBggsI4va
9J49Ho0yDl1qI154dKSOE0VoDKALvWn+hSVPZ1I70VHVcbXWQugRzzfjoBuZ+zf/zjoG2Ciqe9Or
+YG3J/1KnLDEQFwSnBug78t5/u2Byfquk4ZFWo7QerLrcvEXHtsfItN4NNriHvral9vjXVtkjihV
46WjdaFKYwCdLXFEUE5qn4ljqejq3pozF5Rnn3wp0tDc+L4r0TitXdZ2EarFKWz5Pb9934DQW2G3
OoL2YvzJTE73qpVaf17bgHJNFZx7j8B/rfhES6LUlYmP6kRx6mt4QZ6sP9DbvscgYd90yVbaevWr
sCeEB7Bgz7VVzW9qFAWUzqScDMTIgyyWUaBXuQhur9WVvQFsCcNdeoGcx3WBocn0HMnbUEGffDJ3
bhvbC5Mn/YqzgbYXWDKcFd3YEn27EvF4RJA6QoqEyxeSH8aYp5mhsGBO32uPo9va+NBLzBzHqste
pS30QxwlfxVEPsHkhlt51dWZJXxd6iqg7a3VfumppQjKBcppwnXkMNpAVRA3MTbKitqVY7DkA3Tk
KCpSM14duzLpvXqEwHWWGAfoB8rmRb6rMkt2CBMgwrrTRYehRGinTbgb68Qajqrk30ba1UTxAduF
sdrFQ6eppxqOa+trbpjJndWjzWu2tTd+vb0VrjxF0BtIXnjXic/WVXzXzVRZlWyFcLT2Y+jeWwqg
dmQa6o1LeTX/lCMXgDCbWqX+A+9n+SG/ndfRGIWMvFTS6036l7TIK2W3GBtuuVq9FeR/u/z/G2iR
Eed5ZYrXfZcOWj8sonw+o1yiZoEqO+ufajQTsQ+VsS2Ro5r6JmjTNFMPvd33/bGcZOVU/uB2Qpyz
whxU3557swy0UTZiv7TDRj+0pXdnlLl27kOvF+jCF+lOm4f4s4xmSHmZMTfPSmVG6c6pFc/dY9vr
/CzrXsWXQ4uxui8qQz8qTmG9RFOnI3XYu5V5oKZetV8qsw7vpTQwGfij9f1vNijuUeem8X1BXTZU
OdeYmUo0fTFsPMhBq9OACeAVRFwXg5Hbw622/9twUGaIoED/gTBYbX/XzCsk48LpPA9O8rWu7SIC
9D2l0UOWFb11BFIs1I2XYHWbvY3JC0ABiGiYYt8qa0MHUxBlt/KcIMPp90V2NOwo9Qtz/lRjVLzD
DmEjcbq2l0kv4OxR7+bpWd3SJblEY3qSryza2Ueopr9TI7bH7bl8U4Za7WQL+CQe5Rwc0KmrI6M5
bWghAKSdSX93EPP8MAr3ljc9tPzvoGR+oj2r+amQp4EK5/IXui7xUyUPhHpMoi9p+XGaFYiNk98l
32anvUucf73R+erWr3aD0Zt2bvsnLd6qLF+ZHvgoHlYmNMxcfc1BA8ZSNnKATZLGwrnvdbc6Rd6m
jPKbTuB6elAlQsd7yRD4k/c3Cq1Jc5rCRDtPmUua4Mu66WKfXDOddj1/b94NwC5e4tLlL4RFlf81
Nlpz6JKUvCyZK/ERbvHcnGI2pX5qo4bYeFCF+bnsMkrghswAm7uplZZ+4mihuSvJxp/FOLRfE51s
BDUJodp+3PUN9j3hXGu73p21D1qvVvdYKYWvdjtS6R4su/uR2LX2L7zZ4mWQmf7ZyUeh3qUNYFQk
pVx7+NjF1JLuYqwo4A4rFuRPb8xsxW8Ls7Sh/1LU5cTmZXawc0X5po0U031HzF6FHizqOju9radX
jVIM4p6K65VnYs/uyBYebb8u6kTbSWmPT4q6OFhPsxNXu8qcyx9CuAIqonD1cV+NEvudPjTRYHWR
OcA0qNaLvxWyyyZA2kdHkimNjYcIHvi/mEfYeaAVdfbT8ybl11hI04JLJPr+lBBmv2IPpyZ+25fA
QHuckePD4Apt9FHsSfejDPPvoqpUcbh9bNZP8HIf2Ag68ZwtgPILsA8CEbWcJ2s+t5Hwpdo8ov22
m/FoGgtnbxgPGtCS/JMePvQdCh2iPXaOfEibaRfBO229ZOv3rAKft99Df2WpsqAbChT7/T7NjEjx
vDmUZ0ca9zGVAs87ilnbzU18gr0O1Ts95os7ived6jJCqY9FZJ1IUYJ6fozK54wa8+jafrbdJFm9
/m8/jbaESQOIlN5cV2UL22jzNqrmM1tlr0jl1KdaELk9Bg/tL6lFuwwa9Qj2hJj+V0yHXVGjg9pg
C5FPvmqIjdfjys8BiU/6ANuAH7Su5jfCNmuPhPAczmLYVRhR7jANecpT73Vjj1xKGXBxw2Vnp0AI
RgJ4VZKqTCTnKM2YZyQNjHQHMKPtMC2EwIfomDt2Jy8px4+FYSSvqBXDc23r4c5LPXNhZyP3qGSt
z5XdfYYOqNTQ+HWIKMT0LykCoLu+NCB5mU7s23Vr/TV2ViL9Fk/zXV5FStAPUf6aMebP2jKr46Q6
rY1Cf1k9NmEePaZV3AbtZKpNUOqN+ELfoTvy8P0IJzM/wIwfziR96ecpHcJHjNmqD0RDSeSPA7rX
nC4g5jaYKsXHUjgJKjcuHg1jnh5rRddPjirt4iAbfd6beVcFsd5VO5up/1pWjghGXYsD8vWh2+UD
XAQI6OY+BjaMsALyAi5hPHmxaj4ls+E8MUeaCLwwIVAVniXPlt0Xhe/0CC7yF7zxtUOQ/zWht/YA
PLbd604FnhIjLf3OQwFyh5cXTSLyysNinfupc2t5Loc5PTaNYX/wQnM5JtO0gzTafaDvne+0ienu
QlKxSDryq9u45oOGr+g+B/qPnoPaN/uwjcVTE+FYYc2NxQ4e5mkvELn9u6xyxMHcRNIH1AZ9fITr
qBy8vEj5rMyzP+tKVO9cu88/TIYMz6IBNe2BdT9GJlXEGNHNnQ2Gm0Z+LeUr+D5sM7yyfxR2Oxwi
CAwvU590QV447qFIy2RnCsG9iqshWPwKT3XXbj6n8RAeBLnezkNl5QAGuzwWWZzusWirPxZaWBwc
Y3JPnaf/P87ObDduZEnDT0SA+3JL1q6yLFtuebkhbLebZHLfl6efj+ozMypWoQidi2402oCzMpkZ
GRnxL82+9ivz5FuZ9CAKoTySwnae8CXV8/1a+mHabenhmjf9CqHywJ5UKLFIRoN4ChKy5U9iX7hr
q6J5ycfY2cFuecrKMu8PA7iRX+pkTTgawWOr3FxhnFwu1KNmj38ySdYOnQXuJdKFoXqhCdgENwp1
xJ5kzh4Vyn44QmRJckxTIByuSn6XbHhXTtpO783k62Ri05k5UYjcFSZCQo6dfyaEGZTtoDcRpLIh
+CBbeUsTOG8/0h1uypXQeyueUJLgWYeM8IxSuoy8YaxSFyDhPpqd+g9VmhLPCYM71lypU97IQFEz
J+Od6xEz1ONyHLuyx7C0y+mIzieueFqsdg+gM+vGxW5+Mqj9mEgU1bG6XwljNzKtV5TOXKFATnOJ
LZElUWk+zfNjgTVxgrFGnT4OsXOyymKblF8HWggGchaZf9bF6PWVerDNCI75Wifx9p3LBfK/P2Sx
AhqDqr2EemtRI8dSHiYn2uZ5d8p99ThnNCj7bCNV3U1YidSV4mE/uAnt7KWTNM+qfkhjt/Lpr1GW
BPhZwpau8L+98MtvUuI0iCZmYBzVMjWkUximgwFvGiUPL2ETDlvIxAVs8FC3MVGrla+SUcdo0WRS
H35SEmnUXlLHbATJlINQo4XjY7XyjLixPeckmdbIbOQGRvDyJ+oqt2rsA21CJzl+tnpZeSqMsPha
I3P1XqY/qwHSlEQZpdFZD/5yKFWDfeGPiX7EtVw+ZfjN75qaxBZDu+39PTlnM4usHF0uoHKg2w1A
0POk37zz6zQjpEmyfhRE9L91RWhHZ4iNr2lVJZ8yTfl+f7gba8hHhm0DDWh+ci4mViRDUmRSbBx7
yfRdy5Siba20yqH02/TLfzEUgikU52gvo+B3ObMhIUdo6VoddcXHdSMeIGOcGmWyIrTgAcw+3R9u
PjKLhUTHA5eo2TiANvYibZT0nrpDh4CdBZwS3zWptj6OUqM0+0xBjOVbqoyxv4GDK/WbzhTW3/eH
v7GwSFxqiHaC2KGTvoidhdSrNdVP7YgggVXBaC7G54CZ78K0WzsIN/bM3LQjHeUkaLg9Xq5s0PR5
SbKkH0tdoMCERATFz0Q14tBrIxH9iksrklcCxPy1lssLfoysl5YEkoyLfZqjQg/SKTGPg1pYSB7j
kRuG/TslbecEG8QfKDVAVhoaeYu42KHJVMaUQY6J0ZNnxHmDPSv0HDVWMy+Lh2p7/6st2z2vA0JG
mkekckBz+XIpJXBGuEEa5tGsnOYg5SAeclKpzw2l14MZlKQ5IjM/JDkWjJZd1K4sFI2igh1s7v+S
G3cipXOktucwzON8kWAPNT9Fw4b3GI5N8bsdmnyvKG324ojU36dyE3qNkNfEtm9sWu55ul0mnUpa
lYvlhl6AJjpCbEcriruDAvdvVydG9ZhgTrkyvxv7Z34+8MhEZZHa5qJdqHPdVcMkUFlEBm10WzVu
fyb1NK5hIG59USAsxG/CNzLMS03qUZLstI1mpdKStXb1zip2csudGkdGjWK4Jbl+yhuAarGGy1Vg
brvatHdy0FkrYKtbn3TWOphzqbkhsvikCWpkoCe4r6K6170A5sKhtArDE+H0o9ekyKVsPRzub6NF
aJg7SW/r0698jjfXSUMFLJCiMDi2WhR5ju//doQlu4VWfUj8YaXitvim/w5Gy55qG82eKyVPE9WQ
fLLoB/KWiLeyUsouytPvlL/9dxQwAzJ3xRzvFkdU1tBVqTumJKZe22CQM7jtUEjnANbszrCwocn0
ftpEcil7vlG8l6T67/iU52Z9KPDdy/KcwgnEAQaPR+wWi9yjFVh8QR1NrrzK7EFco0eEUL1MFW/w
DArarYsMTv8j8BGRWElgF+f19aeQKWAdBXaP4zrvuDdft4t59MAKxeWywWcA3hp9EJVnBaSKNSmJ
xeb9z1A0CpEPBSSta5dD4XEu19mIoWYml+XWkVqoPnnJC8RR2oNk6u1fgW2kK5fMrflR+gEJOQuX
0hC6HLSqNDXPRc6GMoP+xYwbGd3ruPg8OVX7fP+g3BoKeVSuUPDs2A0sQh/Qj1LR6lI6FGomdmWP
h0BcGhW72BpXyjSvIefN3fm6lkAlIISBlJoBDJfTcmq2NuBn56BKXx0ReMHYbqk4uNjhujZN7SnI
tkOOC31H38THz9t2EMRtt3gSf0TyYO3n3IoRfFAEDjB5uEYWN5rV25MG5NSERmZUyXOpFK6gohZn
Yh/pNT6H0U7Vfw9acAzin32ZUdbsSICdbZ86mzKfVrb1zQWam1czAfuVR3W5QFKJjaLlhP5B0fAR
1j85yuSpafLDCNJPvmajgP7H8VGY+B0H4XayAo86988hCk7YIbr398Xy/nj9WLPSxIwBANS2fGWU
SQwPCS+7g+7EB2t0dsKadnX4tXOc58y0AS1mnoYfu5M8VNMae2Z19HnbvjnhQZ2KFLcJgPNW8pCN
o2f6Bf4FWMOlgWc2xmNUZE+mJu0iPzhn6FLcn/31qXCIsOAg6NVAzl7SPEreAmZTg4JQwgDLJrku
d2FeVJ48+vHK5UFbhrlcHotXRAIhFSF1xl2kBPhSVuUQOvg4KL4w9lreuN8far91hy4IEPUXIild
2e4isItB5Wl6az/UIZUd3g+x8ndK2+FbrzjjRlQYEYhSVb3OR/6+1fvW6wMlPaZIDtFH9sszlSLa
PcLyvTRCHyxI6Jon1C2PnP6Wze/QCsPSksK3U5g/ojKxAf8MlEL6JMGHrOiDrRLHPWZZRZECiWcs
XcI2SzcCMDnoXe/sJjZ3gFSmJ2CJ0kctU8yfNWq29JOgSDvaOOy1DrE4CjzRA9Xc8k+N4LM7Umty
HbyPUPcoo7NPo/87uXEDntnWD0EZ47KZiTg+mNPQb9MxK04Z1KpznCnjxkEw+2MSCIdzbAjpl6An
/pAY03CQhFbvfaRdzzSpjW3jjN/sKuVJbqVjsoNVE28RXzDPaWwh+6/qwquS5oVyGh4LdUMtbqjn
fm4kNoqCICzVLoWHRsrRU40sTTYiCMxzGIfhXhucvN6ImNIX7rvmg69aUASa3DpOemQQ65ruM5U9
iqyT7pSZa/aq9dkIdX+TKjTnXIEH9kaThG57XYfJajNprUsfsqFIM034HEx8OTxu6oPajOh+KlO9
zwffkTzsvaQHCcSS58Rp9znXleysIOaAMG0SbtqiFY+xI9TOM/rMfigQkN2oltCBqdnf9YiXPA6x
z7oaRvvUN/ttFITN51ChEzRo8uTqmpV/KYo6IWlLK9O1ulmJIrFR66D+kVLNNqsfvm9bNAIC80Fw
Tjy24K9JDYY9npfjBifKMzn/6FZGq26QfjU9swrLbQJ/8whiAJMnRtsgEuu7iVGjClIL9Ylicbzr
exrpTjZ+pkYb7RD5kch0TP0TAijVofGz6ZM/iVjsFIssdjsNmW9uGnOEbIxgbluyefx9VHbJVmtE
d9J6a/jQq33z1Oeqgg6xlGO/K8mzX7RTDvTkwlB+gMYB2sCUw3Q/aqOYHoI4n3AXkCzxItOgehaS
1X6HYKg+d9BFzv3QjL8N2Ey/I8SLu/0IZuAh9zP9y5iNpbRV+4F+nI44tuVOamPgj6xL9WPQBI7P
kjQG1VAcNCgO9NapLYLsH1EHquwmfRCaLpjDDsSQwgsoHh1pm4l6gvFbm/JE3oUfzqZTfF98l0Yz
+9BoQcUOJs9eg+LOacBFjJqTg5loCwXntUBzGY/VdhpA6XSQpuQ0fY7xH3k0MSPeTHWafsAJ3mGf
pdHXqten7TtDMSMDDAAUML/xr4xkSjlPhpEVPzR8WMstJIXb2k5DCTdNOAFrIhJXwZjhQHGD5FSh
G5AwXk60zWFeky8hjVEhONkppAGi18qdPxlrWj9X+QdD4QdC3AfbRCxbZHlFlc8gE9EdhGGUdNWN
XxgJnXUz3yiy/9f9VbxKY5HJosb8HxUO/vtyWoXe1j0Vr+5galn2S5smuXN7EvnQC6K4MI6C9uew
sW27fn/WZ1FOQA1sLkdB4zLnZXhzlYdkEl2pVf2h9f3uq2pUw7NRpsGn4VQUf4OG2afDTiniTaA3
rox9madpvv7oRBHakcAl3EL2q8/vXg2al1iTUL8BtrssazZZG5K+qB1Ct7H4qwmm1LP1sNuX7VR8
D4zI/E68DF7uD3pjZ9FUoLE8A2pN3hKX6zCoCv28DgHTOu13kaHuHL/fquY7fWZ00IZQH3g0zFuK
Ju1iAxsIsExmmHSHosu83szdiReEarp6s6aqffXsnUei6YoXFxsDNNjlhJJgqs2wbLqDlJbWL7ky
IHL79Wof/MbWtShmoiADdRMOy2JC6EIhidOFPbZmk/4i+lSjiOoLzdhb4RCOLr3a7iwZRv+1wKXk
r7GL86+KWbYyCMGu+J5NLY1XYZfJQ2+VB5h/EtI+rR0EXoXKvP30X3xlXhOzzj2ercv6VW8PeZTm
HLScFwf+KFUA3drey2W3EhdvRA9W//8HWmSNWWdUUpcU3UGdCn8vmgxa4jCgfB8ayTYftDXK0s2v
TWCcuYGwv5aF3bg1ZJRlKI+hHV8dKF6a20iL1nbvzUPyZpTFc7tO21IeHJav15vf8lB9KDKB3d3w
zqL86ykBvTijBoCVXqksTJPQOhj63cGu+73Sqh+7ONiW1fBe7h9HhAsT/u8rsGmJHs2EpmRJOnYH
p27lnQxL/GDL6RrH4sYJ4fxxmSjcwWjcL7aCD4MLR2+7Pdgk1jPi8HsAd3dX9+YOxsU+z4IV7cVb
e+HtgIsjaTaNEePL2x7CrP6C0sdWTddKILe2NyVwJoWvB12MxYWVFVKkRo4KJCgOCuRpClCIQS2i
v9jpgbENkk5eU4O9kePMDDmToEkUoO5yGc+kXDSxQ1P6IFmDlO1jWZ7CzZRJme7WQYRbrxmoQbKL
6FpGXiQ3+TtF2NmFCGModIiQ5wG7sOSRGaLlqht77ZDWxTGZxt2oZbv74enqyy2GWJyvtjP9thWD
xr6PDqGZP5jVuwPTYojFMtZSG1tFNGqHUB7cKVd42RhgNQ5l98/9uVxtkcVAcyx5k1g4Ar+XUTCQ
wNhH/IMcKVUcxxvGd190vDUQo5w/C60t2AOXA1XwNTJqBNNBrxL9XOVqfU5tOob3p3MV+l5HQSQA
3Su688t7DkbJVKa2NiGf0agPzmhKn6jGSvusLaVf94e6ChgMxfllt8MEpe2zKPrxBgdorZTTwZBG
mtRThxtJnwcOj7nK/yHZ2M54KabA3+4Pe2OGNAFm3Rcyeaa5WEdf0us0LKXpoKXl9EeK0uGbM5X5
N4Fi60pVZW2o+c/f7I2wEgaaTaF8UM0i2pWRkX6OHTs+WtY4rvGGl+JQnFsCPIEKXRnKoszvcrBJ
De2isPTpUCRCfVCrGG8/H6hKuKWUGsu8u/W4h2FHn2A3qU78BEIyiJ5Qi1sTuVlaRvJT2KFc0DMz
E2rhUqioKRFZT+1KO1CM2I+VvunGFOrd70AOHn35MQXOoYTZzphQM8PRJrLWLvBbh3L2sZ5VLyir
Lvtb6OHjRSK32iFO/rGkn3mknDrnXNv+5r17iQj9ZpzFFdQXYNa1iYmmcdc9JCHFEpEX0hd2cHS4
P9T1abkcahEzyzRHhGJiSmZdbAok/Yzmz9Tl+0zeOsrz/bGu9y1XAE8EeG9YbHJAL7dSJhudUKtU
O1T2FLma0n8acudv0L0rPblbn+ntVbNIGcwsn0hLiZ1Fq1Jz/9a0ASUx3SvSNU3NG6fj8labf8qb
owgZKuxMJF8PwMeenRYl93KcNq0j73VtNNyEskhhR6chynhkr/mrzyHlom6xuCMW6zk1g1nLWN3S
cjAtb0jKZBMNhvZfbEaEpVDsYtPRm1sC+7GBpgWmcat28UtDQd6NMuPcO/5aVf72Z/u/gZZtzQLf
m0QC0HKQQsl2Zb9rdgAlla1aYCFfo7S+8pq5PR6olfmuQDVnsXxKV5hm0/Ptksb+gMv3WUj2vu9t
+sfmyo68/aX+f6hlEA0UPYkCplb7qReFYIaDybt/uOa/4mozvDahZ64ufPTLnWj6odSBaiZmNJTi
QKkrHcXc6rNB4TFNz1WwdjMsINyvCR1PQIuTPMOTtcW+cOAgV6go6QelKR+qti7cIp/+UibjAe2H
Ldi33eTgLBXbaxzzW9+NzigipfzDnbS4/oZECcqpk/VDOZqfFT04+BQJvSJvvqRW9/P9q/p2rOX5
RhYB5S9VPwhhdpshV/fj2L8EirNT+vhD1GkfJR2Cxf1Bb8VJGOmUImn/ch4Wu2XkFTU3+I2D1DW8
D3Evchu7erbqZuWpM++JxZ5h7/Mipb4xq9YtVjIpZPw9UJE+GHL0NbRs4crdMSj7j76qP0LeWdmi
y2iJEujMtwJGACSUj7cMJXmW9ahh9giAk4pZ7kAa8yXsAJG5tgqpwquwGglc8GrKP6bqI0FoRzkX
O8jrbiWFWuyhf38JpTuafwpoFXtx7flt3SR9m4YnX9fSPcgJjG7KJjsahVM/pmUTrGANFyv973iw
rlF64Msy+8vTOZYyDDncB08+HYudWqSfKsnSXfSC+6ON4uY+h4LyXgTuvNow/gC6k5lekfcBuyeQ
ZZzglENhdWPHGHZ23xmglLPxPFiDeEhNerD39+6tiYLJAVBAMQWq5yIqqA4gb4HU/anU5envSkTh
P2jnSaXbm1rwC1cBKDsWFcq1Cs7izLwu8LyLZ049j5kr1G89tL6sIuTWpZMibcgT44Suyxh9aMsq
XLPguh7tFViJECGyR2AtFxlGEudQZ6UkOaEpVTxnqKcABq8aslB9jbqzuDqYGABOWLOv1q5QxxZD
RZpTUGOpxQm5l+ChKMdsG4bRml/trVHg1eCQAz90Flq63J+xXAfsFT061U41HrQul3djZqylS7dG
oeBBaRpkwrU+L6hM6nc4Yp78rNceugQPwiQtx+f7W/D6bIPzA1zCbiCqXWF5Rikay15ropOd2OED
F3t1iOHBJ64yys9Jqa4JKV9veTRhUXEAkIaOy5VkjFzSYtZ6xhuwhrO8UourjzhpA/sI4+bR6Mbw
XGtBuNa1uhFN53HpW8GgogRnLGKYpHc8zBq2fJ6Q/iVJ68Z+DI8A7UaAZ6MnmZ8EfIenFCEHVxPx
Gq91iWOYtyaJITUl4NOkT8v3mJ1HNfwCJzoVNVWRTTlUzmPZ1eHDVADAU1nun1Gtl8cYHW3olkPW
2JtKH50fA27na6Yli3Tk9ce8MmzpCsylz8WlWUo5BiUDFvRYi/pb+PqfiqKStmPRmS6OG9GPptGL
baQY2YdB9sPD/T13DfaH6IDFlE0JhVuFRsTlAaqsJgtFK9lHxPvqXUST2GtgT3pdNipulRqFFzgF
Kk3BJAABZNM2i0OoQwNAE1Nphw3sBOEVwzg++k3QHwAurilW39imoIFAuxtQnqmYLgJJ6lhNoXWt
fTSsWn/ogBEcKtElh7yeJA+dCnkXlMWaw8iNs0iKOCM/6HEA61tcB1EwqNjiDvaxkLXqPBqxuhMC
4zS6or1XDZB67n+Hm5OE+EGlk44gVueXn6EgM6uTLnWOeqqW+6TyVXh5PsUApyo0D8cN04OFuobv
56zz977JpObdN2sLgrJFxZpm4OIssssR3tQz+wipMf/glxk97jHs8HOPbcBgOrgFeLNpOP1EPikj
cQRLaUWldZS6SkfvPsWBA+KR9VcLJXzrG5X2K2+a4TmQp/pYpMG0U8a8jL08S7C/w/6o/sAfW/5s
tTfsEVAcWyAPnbXDJFGh896gGe6pbVCfsDM0PpaaGnpoPMTw/dvhxa5Kf8ZoVCfUB/PPo9aOX4HL
wrsMnVz5Quf0sTCU2uuKzna5gTTXtAMHUqZVfxjifnKjOU+Di+u7PLFdARWbRmS2l0UUbGBzFs9x
YgXZCz4IISx7MzCrs5/Ivf6n6fu8wgplQmJSN/viey53BZQ0ZWogfoawLD0DEXdxCtMxPousjkCM
YLz13bdm7rw+idptEedpNzVesNva10LHM4dQsd1xDNuf2tC1PzA+z5+dTvNPGp7y6iYQQ/UTSA+Q
k1z1NxNuc0c7syc3a6XqwYBv+ySKwf7e5PhpmnqkbIYhcjY4CNvnjlRnB7Kmf4woSW2GIE0PaC0r
wXZA43TCqfaDoEn1ZNSOmnu91Q5Ppd2C7Onl4GtmQ8kT/hj/bFSp2gbmZHlGOQ4/HPbob3Nohi0e
kNreH8NA3ScizY8tcvNs2VBJP4alOv5Jk6gnMET0D2ExKpTr8esRWx0fJhkflxFOERJF8kNhCDAi
fi3OapuPBn+vZR1kqFdPcQcDWZ3azIsCv/6Vj2UJA7oYPhSz+YAOifpRGXqi1JCE+m8kUGa5nzg8
21oWZG7uIFWj1HZ27o38nTK586mZc2JuMfAXIDAWIcnXc7OKm9A/+rkTnPHaVDaTpMY7xDitXW+H
0gYhwX4lVL8quSzOKjVEHj00q3ndLF/K0VQ1jWgd/6i0Iv8I4SmtN5qZjLkLa2w4G1JmjogDmWq3
iZIx+JZUtv5XOZvkeGqoTLvRntpH6KlN7eZTBHG8anLd9IIYpRe3r1td7NJMBOWLXifVH0urJriw
hZEb+6mkhOqjD+i4fTj5v+QBlJKcJfb8yEu26No3rj3amBPhfbEmAnLjgpzLN0QosL4z0uUyNOa9
KAKnzqSjpCDyRPfWwpSoSuQaSb2+1J6xAkr+Sa1h+toaY5Z6Taf3Yns/PN+6DrieUdCHAHHt7Dxz
urDutKwjWLsCkjmGOp8ihIr28aRFjgvHNFwT2byRc859UCDjoCIoGCwicwGl2UxqfIZz3MUQ92oH
9QM0l1i879H+upd57iCtRSsFqv18M72pBBaDTEBuK+k4Qth1W2CnqOoWqXOWVZRG7i/jrTlZs44X
DsBIFb/KvbwZSxFopDkpc5rwSfgpVZNINkYSi2zz/nFAD/O5ZqfBq8w2ljP00WoL4+SgVDYgXJKP
AEuildnceEyhlE26bs4kHZAdlyundsLMeBRIx4bC99G0peZBwhcK4lqgruy/awYkEYfJgHWfFZdo
JlyOVUSUGDGCx5XQD4zPEQkdZy9GZN1tLIjKx8rU/XRTVYNwHqw6aMW5wEX1R6rUwV82Yb/D0EPO
MJNXxHiQ2mYq1jSBbqwGIlScUPYrwshXvNnQxNsHAMepjv3ukLZadRqqcvpQJmWzUgC9PRTFAQoh
4NCW5RhTy52kkiXpKFQz2NMDHL+nuMQ+jHadrgTdG0ORJjCMTjMJ+fzFuk8jJrCZo/pH/bX2Lznl
n1FSyqfO1tZE3m4MBcYcnSMWD67VkmyJ226D9WfmHE0/0jdDEkhnre7MjZSN8Zd3nw+aQPNBJPFD
S3Bx5tN+EL6S9M5xdhlt3BHMrgaxOBv77f2Bbs1pJq9RaeCFcYUTrMD31ki2+McxtsIHzWl9N28q
JMnDLlxBdczvpMXtyG1scBZhYONDv/hSYWfIYsxj/2h0sXYOezU/O6OVYmolJDCkUuLJpKhenMur
6K5bL1pqyTN+jArB3OK7PJ1WPYSxLVnS0WzM4YRqWAFxNUANJk9L9JdxlUa0Z9A2cVH4mjsgKwEd
v9H+3F/s6xWgPwyLg+IynlBXMhitFjTGpLfhqdQkSgc2POwhDsZPwywjI/Wa4k7GiD2Kor1bJAhT
KPDQQM5otAJHXUTCkrRPF1oZnowoy78IKQeiTEMdfPv9GV5fw5SVZ/AJT1ZcmZYxRjOSYMDiPDwB
aKZPWib+vs2m3LV9LTlqfr/WKrjevhg9UPlFSw2gG7TWy+/aTraaCPSCTxayPC+5jvorWFrnYxlW
a2KBN4aiwkqzCugTR3Kpc42oXCeURMlOciahVubrgbLXDKkNd3FcBOnKBXljq8xwBp78M9DyqjfW
x1hyNPaUnewIYV2tyR7Ssh92Zj2p+ymKYQhLwnOG7/c/3/X1z81Pw2Wu06Eepy4yOdVPY8lWO0ZV
WucUjon9EGcop/4Xoxg6aEtq9ddekiYCvn09NdkpmBpFAchfGOikci4a7/5ANz4ZDWEohlQ6sbZb
JqaOPEAxgJBziluVGJPVEB48ZDbUwKXG5eQrm//G6s3UcVJhPCmvS51Wr+AuV2vpqRgT6VsXimbc
NG2LN+f9ad0aR4XpBO12TjiWCSG5fOgg8ZCipBDqBzmxzQM6qcpKkX8JimAf4PdDgkbhEWlsZG0v
z1bXTZA3ijg90V/E6ToeuxdbLfzHKq1T020jdaoPxSQA+KhKHdUupMP8V2kb4ccB/4zahTlqrHzQ
G3Ec0URowOCKKPxQD7v8TZSPyylsiWPB/P7aVFFsPDRJ3vzROR3hpmmqfNvxDg48BKMhlOKQFBUe
v3L4ff8b3Ah0EDrpf1B45emzrFCmYqJPYcoJAbXON2hXlC4KTpFny0HlQnxay6huzJx+GoGHVAc7
pquarBI1eir1OkZMocI9MRjdF7ms0ZGSQCE5hW6gImWUuatCmaFA2Exboabv9Cp63RJvf8S8M988
DyTLiOzJN5OTiljQSQKsdMgbQ974KuWB+wt8owaMsit2IkjOAWO+kqeyec026OUQJYwhHnB2xey7
pu90Kvqu/B36syler6pop1Gm8L+rpdNJqHYNhhO6MmCC/N1Ra75nILvPmpqzP9Xl3PO+j1EsCcUp
LX3DGyMrPGujHPy4P+3ruD+PQlWTPrtOf3hx6LQ6TwiHADv8FhKFhwCu9tJNZtdDTm7arZaVxe8y
R7MIqqf07rjCLYqCoEFj74Z3klGlVUivMjoldkdRcewyqdy1FSZ++/uTvA5gDMT1QgBzyBaWSxlI
trADLebWLgvdclV1yLdTWxvByoRuLSagOYPmHYVViiSXn6zWNIi5VkK/RozIA6Wag+RcJYIvLdnS
Rivjb1Ji+h6ZUb7mOHp99WB8abFr8TrHm8VZAHHBtolWw7PtRK0jpU4fVc7nIVBjzPbkAvPB+wt6
IzoA0OBGnV0E5yCxzG9NVEvqqRCUXbV9kitNvxGI5cveCJNR3cEVlCroY6Da1NgKnhNHbiArplSu
7/+QW9NmA+v0aGnGXYGBq6Sr+liawhNvXv8kNUP50cRgdtfkybQSIG4OhSzo7HFAjFjyPyWy/UgJ
aXyHvW395DVVfdZFrW1HaBHb+7O6tV8ZhOuQr3ltkWtHZoZiSRWeOmnsv5ciaD+GcflOlNKcd0HM
p8ODDAzjLK+UtonVqM3puvkh18k2N5t/nCqpvKKvnlWhIS53f1Y3FpAHJvcoc1LNK43gKcF+wx9R
1RHVkH4WsoG7Xd3J55RAurItXlUWLt9+rw0MTjzVUSoQi+MwhZBy64jQYhUFIrENOdvnzq9zx7VK
qym9NO+rwEuTNn2B5KiK3dBr3acR1uP00pJuta4/mvKvVA6iYdeJPksOjWaEyDzbEbK6TlkrJipu
TvO3wrMOxZe+8A23rPvKdKOJWwsKao2eHcQbFJ8Bpsg1SqFdcR6V2AJBZ8rFUbN8afrcj3aVbZCb
Q0MaZbdQWol914kDK/GfV+AsHDD/+Zsr1JnqCMcmWpudrqQbZNzrrWOj1WcZAzT+0u9W8CE3x6OR
Or98eXUuszgdwcVGKhR6uamkfgsMasCFoWaPdKvHrdLoa/S8uTJx9aVJGimPoAtK+W0xP7nvzdLk
AuvbofXsKOj37dSPXxynaj5nsSE2da2901vl9eiQoZKPsZctZCcuB0UXxZInXcAhpgn1NcxAEDaT
re9EKIl4JdbeWtA5EqAVDBTgakFNU++LOhgYy2peIpxNP4yVKHeB3Ub7lvt7JfYsee6vc8M2EW0D
8sm5xH45NyV0JEvDK+NkNlHygtHR+NLmcYKKASC5R1ONgTmYsYPmn+3LSbqVwyn9kIeGWWwLJQ9/
dJQSUy+Twno4wjXOz3Yutf1KLJnTkuVXJy+fhcFm8NxrE/vNrq6TSOkQw41PWIlTo9Yn342T7DfC
dP6GtggqtIAlD9M08Arr8nAlvNwYHYTE3AwmRYYuuVgiO65sbKzxSm/qwsjcQtW/aH6EKRrOZLI5
IQ4apNMONra/73Uj+vt+HL2xIej5gDuh9z370i8SQz/pc0ct1fgUZ026beIImG5Kz4crK3H9vq8+
/xfjGVgFU/BATHVZhgxNgMBZKMennBWx8GQE5+Z2tB++DkUv/ZwcuVprQdxIpIAfcCdxCfKhlvD0
DD37uJLYgxDzqw0tJ2vT8D9ItGv/VzQmimdEQXB0sNv8c3+ytz4tZxoROJhatFkWnzZMBL7papIC
7JPUlzoloVDQgnsawtRM5rSqfYi0pvtQwVzMXBmMhLK7/wuWAY2jZygO2RyfeHZUWnxew4G5V5Rt
cFQr+ztuLqgTZqiuKiX6T6p+qqxwrZewvJjnEWmLkA2w2vNr4PLEW85YSUMscDWQaV2FIyyggI4t
bp9ISt6f3HLv/jvUrFaPM6WtLym9zighN4qv3tF3RPQUaF39UGMOsefB0W+yaipXbr9bi4lEC89m
Hhoam/hyanqtIeutjMExVbTjMOgvU9l+F529oVp/hFuzVh+8OT+2Lo8NriMmeTleLekBqvgo0Zh9
lu78GcHsAKnw2rEad+VUruzW1y7P2zj4up7k/To1dTK4ZbBGXymFMpuEx7hWx7Na1tYGYdLcxQjb
dyU7tD9jaBO7Vdjns9WRcUAWr9/rIk7OSgjEAau+NQWqebdc/SSDxySUJUqX2mL/Nl1VjkYehuCH
IhPNiPAvX+7W9J5urvObQdTLdQ4poMO6mwcJ0tJFnpV2s948BHn75ExrWo03NxH3Is9kaNSUlS4H
q3UYbH6J0m0xotfCU/UpUfR9lWnbTmCpkWrP7z8kRPf5gJC50Ya9HK+o8SfyByc4dqNt5vvcMMMc
vQ89CHZVOk4nJFPG90L/5o2EcStcW2C2GHAvFlTR/GIq4kQ6VOgDe51I/wJZ8LWP5C/AIJ/sYk26
59YHJLbRbCL2XBuJdnaOeEuAYFcQ2Eq8taui3gV+1TwPo9hXslOs2UbdCnJoNlFI519cLYuTKbSo
0IcKsS4d+5PNNMbVIRiMl8Cx/JWYs7xC5qWcyak6+T8V/GWMK1oDy4gYQyzTNw0ykdGMNqXIc89p
DftzosrNyZq70BXP1d9pEMkrQWF5eb6OP9egKWVBA19WO6QRUZNJm7XQYhVVlsBB6H1IxEmeNOlc
ho28ie1qfMpY9+P9jXtVQ5uHpuOm2Sgy0f9atkekygkD6jfSwel741kfgu7c9HCltnDNysf/4ey8
luPWgTT8RKxiDrfkBM0oWJIl2/INy5ZtEgRzAsmn349nL9YaTWnKey5OOZQFggQaje4/jPOQPASz
vvxuzEYfUcQx4h9ZNZOkNbWsL3kCnVtiiNVyyHCy4Viyvqe/csTEnNmihVjThOqbZtp7oy+ukyH9
mQzlBfrBuU9OBZ4qGv2MwNZPF9cyd7rQNJTgEv9XOYLSbpf8ah6tjT2XN4Hot0mFMprhxf/mPIzj
Kuc2DD7Ob7Cr7751Y9m1uWAvcMClvolKYXqI19OpyT0ohB9/3HOvk1sd13cffCCV6Levc1aL8uGv
J4eugsMuYs3f1k77c/ZaHBfaxrmwi84F3f+qWauj5NoGPxnOnPIlLZbkMHWNyZ0aRci+2kLjT8Kp
xzDFvFSeOHduUWKnGomqNMH+pGTgyjnVG4u8y6a7hhhXjZb5brJIWS5c6M4M5ELVANyPjitSLyfh
vXftOXWWhVBbtOLG7IxyM8vhX+kLrAz6eaBHKWcD7j+15esyBPmDRWkIQcxfdB8epIi/KSm2elFf
DQXqGh8vjzNb4M14J7ut6pfOTsGnXokufczLep+hNT8mxWEFAAo5HWRjf5mHS7pD7yqRp/Ncn+uv
XV4svo7Z1BpyKr/hIoR9BV5bm7RzaPJbzna0xIH+8x0WjNj49LuPZ33mVEGXgqTZongO8ORk0Vj1
iA9ChuYaDq9cQQ13DiVqxqFbdN6F/XdmQ5BMcThTyXbfg+S9pekQ+irFKqOsfR17RNAIZPGR+5/Y
l53pbEFq1hfiy7lBOcfAuDEu8KmTr6orrJbLdkgPyrV/GEL7unTdLjNrJAb1NlTTcGHXn/2cdCNY
ssCe6cOcbHtR0VOfYyc9mFrZHSrdQohtorTW0qSIEr0ElVLMA2p2iFMOOOxgL1D6vz/+qGciHZIw
nJ7sTUSOzZNcSEdA3lVCSw6tSotmk4+NbSERH+f1XmA+iRKu5lPw/njQM6c2Dhc0GWGGE4H+80P6
ax23Ht01lffpYWkS/Wow1juEDO79pkXkKs+1rZcZ9mON8t+FbPNcOOICwe2BQjoAw5NPnLTunEOD
zw5pEQ/3OUX6AwBXeeHDnpse4kMoZgDbpKF6Mgq68VniyyUjrnbXjR08zkF1k+vyD1fwX1ojr/PG
vvAZz03s7yFPIsPSuG3ejXPGRdpRGBN4g3NXZm36jyTH9QzGZQZFCDJLfnGKxLNtIXCPm1OQ2IER
IQ16YyTjsqX+eSnGnok2VBuRB6MngOLlqao5Anf0ecAtHPSx6b/DzpF/3Nj7XTZVdiHYnBsJLNhK
83MQBTtFFqc+DQCvbrlftSNrP9FvE4NeElW/C12VMx9pdXMmfVmTClLWt+G77bwG7oZMD3NnGjf0
z1aOi1ldCNNnwtibUdan+Gtz1W1dTm3OKGWS2VFbFUvkFfVXM7fuSx0rHWNyrz7ezmfnFdBQpYyz
tlfXF/zXiDhCu52l/OKgDX595dmZfsg7V7tQbD/zmVAnD6hWgTehVb/O+69RzMLTs7S0i4OiluSg
Jzroj/oIpggpHN75hSOeKg0/7+RuD8Z9Re4Balvxgm/HAzcjZDUzKzvR51vhauoFndNpi6snpJBZ
VWHX9fdWP+MnBo0wNCTNccqV96lqbzQMeJGPa+tNgQ3RvhPWZ2NJ9RtBU9vq82HfT3LYNImRfaJP
+zkbx2m3/jvQzsc6a7lEDc231kEGEibKD3oYd3jacAZOt61tHrMu/mxzG/vSec5C+RnoYjhKNYSi
HufdYo/LLnHQy+dNtqvhlRWJVmibJhX6bWkPc2hUFQ/cWfGvRKUHOnCYyXFDoYwL7QVmRRZaTfyU
dOkYiqE+skhlaNrNuE+s5HsWT0bUxxDVqXsloempF6i+f1I/uAf4jzIR1mjXpW1uGi+404FRDJX/
BPwJrfN2drd9vsiNarKfceDkz26buZtklHkUoE9gupkRciYF0dxnWE4lGHvojXgsh3I/WsmXtvKv
miBPwsRU2IzV0+82Hl/IWsqNDw0krDzt29QR9QYVPJRivnHS9qsvy2tn0R8rPdgKpW2tYaRDpAUv
Y69/8XUMl8xmqMMEpmaoS/t+WbybKZh/6sJFXKDbpLnzox6D22oE0idrSANu4rsPpYNqCd6oYwhx
uD8SKykqxs4tLk+3QsnXeeSlCfA9YYpGKkqxXh3lMOCRiy3KjWsk/adUAasw2xjbpuUwKOvJwwUw
8lOdD0a19ZpFloWuI75ItX6JqoD2on4il/RJa9ru0GnL/RKr4dhrzoDtkj7sjCoINm7mSiSzcfWs
BkS3rAnYZRUj1mvmfk+hZVShSOohmoLpe0LlfuO2MGNmPQv2Litj7y2ef50F6XzT9tm9nltcJ+1a
v+6GarhdnKCN5jHo9046tZ8cvbKvSi/uQnvO1dbGjSsyTKnfgOYAwKPPSBqsq8SoxMFxFrVDQjRA
erS6DRbzk5W7P1uU8L2uQRjAaV9mMbYR0bEJOznrO9wDN8oV/o0WlPm10FO+s6OeseMqw1m53aYc
KThOlrSvAj+/dYrqk9H7d+1o/ggwy9EjYQLrT0X/zUrzfo/2rR9m0hi+0Rl9jD0zhP3lXSF/hcnk
lNwLB6Fjo0dWE2x5B0WoHxBz0ceQzaqF2hAjazFbv1qtAHmeuPdWENc7v3WbKw8ln6t5SbKN7kt/
q2tGGaUGWDg0ab5Zk/WUpJO9n2W23Nt140V+ZXiRWxX3Xe5da7J6MPPO27ojQvVzUZlk1zZ8rWIo
wsoKXvzZG8MkNfeVVl1R7cRxCowFd+8xbAp9heT06lPf8+cFGNEjfk1V5KX1AqNUA7fj6g2emsmr
V2VulDnGuI0nHNnczv08zqrZlrX4BmnB2iSThnK25myrcXkcE/sq7toyRGoGBoanXyWx2M5x9huN
2r1vFXVoGK29o+WF0kHOawlQbMkN/SFNyytrMtJIFLkX5vZ01eG4xtYZvwqBrUTvF2I/l821yJ1v
gRQvpJtxODWrmrCjOdBqrPhKi627eqi0zYyW8W2Vx/qeW9UQQSlD0r/q6p3rEcn6THyPUVXiEJA7
UHe/S3d4Kut405X1YRTVBnR7s3dq/2GYAro6dktS3dzULMxNU0JAq2yUbq2RjeipagmxrSvxCYR3
PHcTTtmuNDbe3N2aFGEjmaUmrpvmNSnD9SDHX3Zqfsb/WG5yiBzs2Rj5DNP5XRfOvXS7YY8Pu/fH
07U/VZlOBxzev3x88p7J3ld1JQpRBlQyYItvzyjfKzFm96rywMcGl2eWdpVtTWWSQqMLbhMiK8hP
FxKMM8c9g66VJiqaOEGe5JpgGaTrJXl5mAV2pKWf5jsAvPaFA/js1FaYFvDIFYl5MjWklm3FBaI4
xGXX3aaI76Vhb+jFkRWLuTFCCNjfffw2z2ROEHw4FIGgOavk3du3WfSFpcTgFNBB262o40d4ibeF
O90Wvbs1xXIhbTqb0PyVYJwkavkwT8i4BcywrZ6z0flswOCcg/rnx7P6bxGcJjIWGQzlYEq0GAW9
nVaTKfKyoiI9QwWlvDLKvienGeJno7CnT8DIq1DDyezopmP+i15jzBKaMOyNklKKT1aV5E+Tp1S6
mcGFupGelcTqbuAUFrOTgvXgCJWAoay436921RKL0hmjvY+nce5tYYSDSAQFe8pyJ+lYKdy0q+M+
P6Tg/Dden5l7vXDnTS6HS2Chs0PR7qbSiBDHezUMCq2QQaf8kPgpBm+iyg80/gdKACrb/Pus1l4k
grVrd/2dvqKavFFTzEpq5ARN91pX2veu8i69vTNXUj4/hQbSEFa3d7IGSpGlaWvV+cHvOnOHMnf6
NBgE3aTq0k3g8j+wxWA+u+QSM+Xcy6S1u6Jj+I/749vVB9i+k1CY8wOQFW/7nwG5Jj7PQJb+H2GJ
miaFKR94Mh3etwPRri4Ts2vyQz4Z3qaZdOvO1Sf/wh3u7ItcueI0zXEMOe2PxUKbNBUzHas01V4W
7mevmq2w93pnZ85iuDXjSh4aWkwXwKvnoi5oToq1+JS8LyrUUkMFfmnzQ5tpBVwW42Eqjf9HGwFg
8P8NchIB2y5bcpEzSIxBwENQlezuWEv3dMjdbaDc4UIIPBdxA8owsHYQo0Lk4O03i2viep2W+UEo
9wDY4qsXlNelo7L1HAZnDs34Qow/d6zw7eBHAG6Er3cSdH1t8QKpRH6YlaMOU+lRkPaxDAMQ3Wzw
tp0vDXh2/f814MkUjbmTyzInLJh+xkFbX7aIEX6ymv5fUbFsLYoz0HTW2hYKVCczy3KKz703ELXw
JqTLVJRGiDz+sBdxg5HFx3HrzOX4zWAnl3Gvryo5qo64pWYuNC1AEe0rIjHf3dR/CHJjv8oyueRB
/34KAMYF/kbbDXTzKYR71KqJEsCY05jJuTIuhnWDDnGHr0RdHf59igZ5DoGZ6IXH1du16TRTnal6
kVRrarM6WG2dLYfWL/r8uDKuvmOcoL2AyR2NRzknynxWwVjk248f4ky44VSg1LbCnMFinkTPZBin
Ek09SXk21sqwabT6M38CiHIxa8y9kuw68fL+2HW1dyGentkpAMgBkeNcQb30VJrFq0DkTy7ztySa
BcX4bA/mHSWNT3E63H88y7NDQVukiWqsMOD17/8q7RQyK9Lcn+SBu5dAVD0rIw1Zg8gfSeqzNtH/
fDzeud4tawddehYRimanmV4+z6NBOU4eZOtuxtQ7Wu58Jwb9offj+7iYX/sCs7QYtWqxTLfjbDxe
eACTGZ3kZPQXYU5RGwDQfVp2H5FNtPuGprQT94G8K51efvUne4xDa/a634kZmzfjmC0xqNrEfS1a
N8ZCR2lI4+K1k8twFKZ1QV3tzAlDYrO6ENDSp4R2Evy1crKs2YVLiFGfN4eBuageZUWO6t2F2Z8b
iTCFlQWZHC2A9e389b1TCfRcGHN+MD0s7qOG5Efe5II2SIh+vN0cUWhw8sdkrIInXS1i2RpZVtOD
9avxaYjbFeVTtp4dlZML5XwZbe1fLznUENHN5HIDoRbQ4ylJeMmGXgxeVhx9TZZ77B/lvYQmtP/4
TZyG0XUUMhWWAtn5e4K1GSMCYLl1fgyC5tU3+F1oj3P33LFyfgYTFZbIHSg0BPW06HuKIP3m4wc4
/RL/+wCgYVY88cp7e/sl8slLPPjxMJ/YEa9G7uHrZI1Zf0lr5/QUXMcBVbRCWLnSvAMRZ5XXjDIA
wyoLr9+bS1A9Fk37bC1DfCGWnBsJQCHRhOotoXud8V9rK4uHtrCxvTmik2heY700UkfE4367FIn8
+vHbO0PjWxcxd0bgRJCfvZPBrCFOlDEP4uguI9EZVRIzHOKuvBPQkR9hHldXIw95CyiYHTV0rUDO
DKn2IPHxbh/K7MKZde5zBvTZdaoBtE5OAfAZgg2OHwtEzfwu29tN1kV0WcXDx9M++4rBYnOXAD1q
nnIkqaMqUP4K2PuI3VmTteVX1Rj+0ciL+FKicXo0sHCQ1ERggiXKL04lGNGUyRUejxJEeA0vwZDl
rl3Q1as1ZJpkVV2SRzvzBuFO0d1CpQ3m/mnVf8qpGiZIMB7TwGwfe9EY10AXLolin+a966zI41cy
GnbrqGi8XaTFovfU8D2mMfTXXZYiZAlLwttgOJ1HjrXUPwlA5oXFceazrdwXzht6au9BHxTZ4zFI
guxI63tG3Lhx7MjpyuS3kyMHt/l4jZybIQOh1MnsAL2dBJbMnNJ8Mq3s2AmdRke8yBdLyoCC+FJs
RV+vak3x74/HPLdW+G4E7vVKQVn57VvFpzFtS3fKjkpaL47Q4pulq4q7tDXzq6m2gwtAKMAl/MC/
T/H1M66KByv4lVZRcLL9qVp7Rdz16F7hd2ZsgsLaFiL+4nTdVaOWIUKfqK0jv9ZBoJowM7YZhcNw
GLQMtZJ4iKfNPFuNdoCdvTzFUmbzfk7z5k7qFVI+ghLXbyDEJRXseQKRPWZx+9oklvbTgPm2WQwz
jyNLeN1TOkzViyENZ4woCNvFBmOuDGeuBr2NSNZukB+bwcHSqXFKO10tsLXPC/UPzOkGD51yL6hB
7yK5w6+rZemRFCurhmtmMWhuqLD76zf4yC9Pigr1by2RZYoAi1N6OxCAEoUuZ6jssG2rrNnS+5QP
uey7K3DzVN99FQffpqHPtbCOA3OtaPeY1bn+0KVR3RTeEnLGBkeN0/C11iZ/VR1NJ/eutEUvI2Wm
8y09t9qLKpF7Q9gpmWkbcJ1adz8VvS82htJ0J0Qob16uga8KL7I6xORUjAJGOAZNgshHXwW32YKT
nZ7VKgTib3Q7HNiMJOxg6pXhggPhTwNa+Wtl5ZoftVD5PJIxZ3wQtpqRokur5Wur5ejbFrY7PKbt
1CN5RY4XeXLono24rBxgyKp+goRjvaSz8h06r4lTRpmYh+9zpTf2HgUOXkSFCoa3wVTGojHEXefF
ceosi9QsnFdimnPrpRbsc8yLrzGf1w6ezPNnB3e8dCPzWnyaPGvRQrWY+q4fO7VshcdFc0cfcHEO
TexLdDZcOeyQbiJv1MCSfKVGg3FdXxQZsKh59L+htwCsBqTA+F0fRl1Gfu6Zd2PmJtaupeliRkbu
yD6Kk2HII9vuxq9Vobo/dq7T/ysQCONghREsIulKFObMlHo5EGgWTNbp+bQzq9iwMPMyQC3nQ0fS
ps+Q2fc9Y1ZhzmN+HTXRf/IXWqtUdtyoN41pA8S7o7Qoa3GD2G8vQokv1r1EJ/KK0or128p6r4xw
oOiu9Smux9CAhVKzeKfmhgrmck8QTEcqhMrJoqEYa4QtbTRLpeu290Ey6i+DMnDuDKw0Ce2mK55x
UeSLG2bWkCWYsSp3bp3SeqkL8A4ohmjBD6iD8tqUK768srOSBrABgzqi2VC/elg/LlHce/OXxqpS
FRV+nC6bjOQqR2VPVN+awWjU4yLtad4kwtEPASSE+srKvemVZeWxeJPC+71QdM02XtliglItPeCb
AH80pPOKVP3Si2B6zBpsCfem0EeKrNRwPZIIG8xXb1oC8+qJFdd69dB8JWD0v+ylCT6LYcCjLhN5
IMKpzkd6p26Sxtet2Zk/Jr8UT2g7K7kdY2OFC7hG92KbBIgwEO10r010Dx96umR03KeidreWGtwp
6uG8FmHXFLN34eA4d0qt+hirMidV69Or2WzPdeJII4MB3/oPWWMOKlr0EhO0FqfefywnUHPyIJsh
/rUCPwjjb08MHqHuxngqjk6qmVbUNinKKklvG39QBsNM4ePz6V1usY62AkBghqKje0oumvMgNoo5
Xhn+bfYNNkOSb8aywbPz43HeHUuMg9MXxFNgEugErH//VwrcLWWikhatDLMKCtBkQ5KEGXYUew1x
oGOZtF00OF2OyyrVqKLwLuHrz82TMxHDoBWLTKHt7fjIWDoo1RQwmihGH7q+T58LLloX7k7vTntm
CXAOxjFZITWhk1l6Wlx4tV4XRwvQ2j4wBUrvxNi9IjDfVInILkmQ/IfHe3PcryPSg0CgFBSUf4rX
S0Bfg22fi6NndOPNyov81GiT+4pvxQAyoNSC7rocA9UhF9l1q6Fr4NzIIXXsbbVYxQPedDbtK46s
sA6G8SVuXC3bT6zCL84ARagfF1WE0DBTK0LOh7KygTjvFGpzujw3aZHeOXFT9JvFUkwu6/vv2A2n
exfdyzA3M8TJFxe6b9BPT5kvNZys+y59dTvVPcxFHlyohL/bqBjaw2cALumQzL6TPerkoGo15+WR
QyK7Ky2O1ZRSB537Mb5Ui3pXsGGjIhO8Fr/pBWL/fPKxkRRNgzkYimNZDEE4JpgIIpbRhAnbOypl
8zOeVB2aTeaFvaMMFyYkerWtwUH98d469yQgjF1QqdyYqRydJLYtopoYxK4JlYP6Sa6Z7l5PVY91
rG5vbVcUf3xh2GGjuSxK0SpMsafkjtxX/fv7pxG11q+4qqCRePJKmsYi/TOc4oi3H5Z+rd7OkqDd
WN8Br0Bt/3je7/J51j7qO/CCTAiZ73g6nkJXyLVEeUQjUW5oUehR2TfkYfTwI2eaaBTgq3xh0P9u
dyc7jlYzatVgu2nInZZ7Y9SoHbdjjvHgBJ+zZXhxnQS36Eb9BlqSQZTs8w2mFc6OvmknyF2VFUF9
KcI0EPZVXTr5dZFlPfZlQ7WrHMgKnlF1Fx7zTLxDxYcIxq2DjsJpvHNM9OTcER5lN7hKh2iu+TxF
pRs/P/4G53Ycli7AVwHtr863b+Mq7Z+sGjotP6Y2TH3omtOm8kX5VdblcEGg6LTuvO43lhQED/Y3
d9SToVShBq3IDfZbHdRHhULDVs9Bw3CNGcHALM5G0POL4L/JC4fXmYWGTMoq0YDYKQt8Dft/HV6N
BNllugTZxq+mu0BygfGD2I0moFk7fS7GL511qUV+5iiBfEuBir4JGhGnCNCCJEMDZkqRoa2cP+nU
6Fm0NGP9HDSV/rS0Bl3ujz/lO+z3+oLh1IOZBGlAb3R9DX9Nc7Ttvot1Kz8OzhQhSWHsMeyRt1Pf
91+zJo0jh38VFm6iNrNGoGtb2jkfP8N/Bd3T3fX3M6yL4K9ncEtbBjBs6WckbXrvpJYKQteDaMir
SFaoj43ftJHrD8Izq7tiqq1PiMWZy04uri2hKvslIEU9Ll/topKPQ+UAWfdGNeW/TSknVO2V8u1o
mU3zR9Uq29+mqqhepyr3rkQS2I/FKH1QgfFo3ndaYhmhIfKm2XLotDa4RXP00FFBdLLsh7iPKnOq
r83FqcXDMpfZMShVYR/HClDI9yrtUKwXKPofigbFKKCSoEa4kObuHhX/9pOfxCD5Y4ugDVSydOWu
gwVwsOkzfu9Tp+rCMteATZnDUH7HyDRroXO6RR4OiFzjQtcbdRymPVzPcOyk/t12ZiQmpLKTxy6o
6guZ4rmdDvBg5ZXRGkXJ5+2X0QhU0rYTyqUka2HCjePKbmy185xufPp4FZxdiSwmUjWEecDin1RN
3Byx+2DK5HEAFRDKxVseEifLQj+3xmtsX671ymkjD0WTnQm2kYvb0n77+BnORRuE0EiNEcCifX+S
MPajHFHXR2NAn5olytDX32VFFxjYSUm0ZZO2gfTR3NgojFzgfJx90ehgrQVGNuPpbcOfYtVxNcqO
ojXdK+SMQHnpqeXvCRaozn88zXNhhhsAcjDk/6SSJ3seBLYMhI64gBlrOhfjmlM7yH91qi92A1fN
rx8Pd25usKE4rHEco7G2/v1f29szFuHpppJHb+67xz7ONYj+o4lOrpteCNpnhyJ0koeDz3lHCyj7
ScusmJkBoXOv8sXIn4axNyJb+vt/nxRzQitsRdG/u0NNwDoc0SZoFoy+umm8yQ+TyfOvxqQdL3yu
9XOchsc1w0VCmTbCO+ltCyiOVZsqP8ZGEu+GoXWvlGNiSFJm/dYxBo9B48PH0zu3ROhsg+Uj+iDl
c7IT3FSp0SfsHL2K8iUpaL7VA4LhiBNr1FIHuNDze0eqX88h/z/vGDhInEQnZ0A/GoV0sFU6dnYi
rpwM95hsStl/efDUWyBNsP6bNr2mxVhh6FqUen3zHMsp+2Lm7Uvje5f0Rs6+dbRA4RLwNKAM367a
2i8KzoeSy2uL8kkox9r/lXigCjzbj7tN29TNDwNXpku3u7NvfkUOreV/GsMnu8WqQLS2BtfJ2o6r
K7Ta2gMGAsENktOg8qpcXVjI75LGtd+GYixwLFJq7pRv5+mlma/llkBVTCX5nZXUzVNVVt7Vx+vp
XWRlFDSzHdSi6TCiPfd2FOJQ32U9wnpiaiVI9lSFdm7KrZX5InIXU16z+CnkCWPSnj8e+twEyXHW
PhysDedUXUTkGvDaiULOIky1nZMyiWJ7HC9sGK7f64p4s08J3hBZHYICYluIuL+d49ByCfOaJDhM
OhL427qqMudWLZOBMhoK4OESaMZWKWNEv3ao6lBpTY1BRjkDmyXBuutnu/GuZmHixaOrNt+UeWbs
peXNu5KWJVatVnmY6gmDGFPZj70yJaYDRZP/1GpteBFS677oS+U+xuY8lT8KieYzYi5xRmU4c+tv
mhM03wvR+lArvKl40Xgzdxme2VmIhN5AApTjQnttQyefN1g69X7kO7isIXskjPtFp6oQg5O6n+MB
LwPUq6llwhPmspcVxmPn5tPT0MdpGQ6LaRzxMKpsaoFxYYajn3m7XkehM+xic7lp277cYrArv8uq
8J4z2cfOVTnG1SO8hOTe7aGjNL1lH9Xipo9uPqh9bTbIu0+idn/UWaWlET4w8aMUCJxjrKLd2nPr
4r+mAPUvXhxfeb2lR4DXzWkHqqYcwnrurfaRuj+35SC19EfXb6uXPBNLH5ILdN2G7nsqdn5uy+qz
3cPz+ZQrw5P7bjFEvDOZ2tYSlvrUJjHAF32uoado46LV34skqOaohmkgoqY2WxO5Qxyk0SMLus8D
1gmA07Pu99hwF5+HGa1kqvT1A0AP+VRXI3fFVhSNH4KjbkpMoafR3k5WOTufRz+pVQTzx9Dhi8hc
fa7dUvtZZctYP2nWgkZkhoJ/FeU2zIQNbxMDmHygxLuVVmv9nA2q4dFUp+MdBSHfCrW2HvmYg9l+
psjRqdvBbrTkRq2HwK+gVg6wcxFnqwMNuGtpweSr8HMo88hqqeZtfC1rqfnoVf61WqgPpVBGvRuA
tloSKdstjAenLAsv7Fr8cwf0LdMQtGnxXDpdu0Tj4A33PXyRyOi0Jt3OvtlQKs5AHa9HS3ecFitZ
ZS91d434Bsw0zorxWsPOeox6Fv8cToMroP1i93I91ovthW6eoUVouFD/7KDOv9tAzf9YSi73gGWb
JawzOXyjt2iUYY4hylF0eKh03uI+rX01ZLOStt5ZdsnMuyWWKqwFZqIUmKv6wauX6jNqCRicGECD
jDB2CoHhYN9MR7vr1audoL8Qpf7SjtAspZtvupE6wl56rvxWZJ37xTSStryFuGJeTeCIboqp1Z6N
JofdgW6NaqPBTicwZF6zfK4zo73Bbrp59nSJkttUw+n2pxX56HZZsvXqynpZ+jrY0F63nlMLpf84
xgkgtP3RuaJXa1/ncmmnPTHP3aZOKq5amZqvc98a7b0pOyyeUR0VeVh7c92GGtLDD9bSSIHJS9t8
r1TeULRyRvNPAtgfmx6n/tKDrQd/XlHncMZ0b6al89y5yt/lbtCGblmozbDqLZM0N/TjMASKJluv
t0s6SmxnRLfNjbTZzZ707twyd3cWFYRwNnGcbQuZfBNj96Vt6x4D5mKstlAFQChakOw2WaW++D5S
Dk0LX6Obq3E7gd8IB2vJd00AeoNifLUttcmMMrNRx7i3YlANDvq8yMRADhVbq7eMSAw4Cm7Scche
B5ufUvVqqeFI9MNTbblqD5dgyDesOOO3Sd34IPLKv7OKoNgV/gzjRIxuRnPEm8LJLPosjHsarUxB
AQxtcHa+ckq8AsAtmzhkTSUELXBycF6qKtAPTZ4YaWji0kL9e5GKHxdLBy1hV9lb5U/uEWVzZ2cj
lUjDsh2fi2IgKumU1cJxHPRnCB2OuXFUSlkVMrJ/7y0FO0G6k6tB9GmcjQQHf5/mszI2Y654knHS
aPH6VjZ/pkJSNmE11ClF+KXXrnv00b7hoZajnaxbJXZha7OzXVzrlztrvYhWBf9fnKb9jeEo86bH
YCMiEYORPUv0qMPMV9p3HQ+RWyuZoCZVlRGWjSD65aPyUqqhGq6c2jLxpky/iO+cGnY5RJX8YBPC
N5RxW493M2gE09FMwzSuSg6eNlbFZoqbxtk2dI/Epg2I66FRmOp1rjXtflqy+dpYXPc4F2nyQDNh
Kf6UgcxpXEr9t2NWVhpOvtvge82fVPeIX5bzlUF0dSOZWHRVS4mbXCwCa9l3hW3mm8WNO/tVBCLQ
b0UyNE5oQwfGlDxF6WwV5pyD46jDRQtLiCh49EAQxBKpF3R88QA2+ytICdO0VZqRyUdlt/ofFx+t
NqqIRs1ReLXhbH1LVmobo4dbAxPzM2ujSgnawp9a2nAdTj7GRhTcf0M7sTsV9a6VPSlUeftwsSs2
LeT7+UWIZjDvM9ecmkPhanmy7yZVtnc660ULe63LPhmaWJ6EFHq+q+rc9LZemWAQCkt1aq6KwDjW
gVs2T4GFFA2cyg7l7z6AVFa4bverLTxvuSs1aczQndiAMAylrraAREbr61LRmoS32VJwDamT5vUu
ceeW/nFvdf5nXMoA1kNR0f1tL+B43DjNOL/SIsBRGA5wxdSU9ZvCB1wupNHqT11cCoyFVeBnwZ2f
j8Ex0Jb4qydT/SWGujHv2jjJ/LuyRUWMviglwhvIyt0c6jCjzRC9gMmNRmvS2xDmp5aHpXSHX0Jz
EXAel047GgrQxRHZ86w7EIJiC80Ia/ram+XAuVS1+HRNg178svpArzb/w9F5LMeNa2H4iVjFCJJb
kh2VgyVLG9Q4MQeQYMLT36/vxjU1M7bV3WzgnD/2c7RUx6Eomy0N8634b6HuSpzWss916tGQ7B70
qvPPGX/OwDG6F+TEldLZj9REoruKaI+rktGzm+ngkSjwUi7zoNO1zBUozhzbTdJ3wUaduHR7at3g
hsaksfLATrQvd1x1tdckEzXWPCTCUs9hGeQwDZRIJBVr09WrbHyp6KH8/2yEDn+aOTJx1uu2mFI3
GMXHmt/aEYzGfIdPjLazztsbqBw28JZGHBn+caYw4l8XjoW3VmraHmt0Gs+i9yIy1GuNsYalaPaS
ltzrLsGDD3+BCCh8Db0G4HPUAvJagfaTTPMH4xXhj0WOe/cahZTM3DV8EAVMP/5QGhQoHJurtX+1
SymvCDlWg2Ogjl56xhoOI9fFObeXuj/xCYcX27fd89TP8tPf/fzgE+tOL0Jh+veBJL4zIZhKpdgc
ivBYqSjeUXAEpMuauvcW/p5++sbL7qmDHczTVxwRBud0N1cRNfXN6+S5u3Xfj9rtqQERtB3VmBf8
JBaFvSX72Ktj7c/1ZdsFTcZ8zMo9qMW1XopaRXctLPClK8vurkce+ZDzxyAXmfr6o4y3kuy3mh7k
KlTuh2lW+cL6Wn4Qyqnf3WES73Po5Bc10tV10JYcl4R8ap5zWFGZ0GBnDRT44s67jB71ggnZsYhR
W2PVb51c1gvjLTKXnTy5l7grFA+AjHjatAn3B8+2KnGut7VFBIH8FJCRP3mJObCLsNY/YnL/Popy
tO5iLczdWqw1dsh5XJZjkHtGw1m56190+m6bDn5fz+lUYGdO/M0JLiZcEApU6OudNC69wXBKTP1p
FQDVyG5Mh0m1bGakNTQ295la2qU81Gbw5gNeT17b5mPhQLc6UlkHLZVZrSvjhMDdcU7LSOXPPDcw
Np5e1Z6gL27PdAtun6YoBSZbH3VGS1P3acrXDZd7iJyB2paqPpWzDh5cRDdnfm7qHoiCp66OvsAn
iEoN4dn0/qlpZ8accHKb49ZWpAt3srQVFjNaJZOVo8lL+7qNn80gxpfNku5NPjSNz7QbOq8MCRMp
KHsssliBTMN8jZ9QOf1XntvNf9Mt2ixlsAvPDXc+zZzIrO5nfnlmi6jDo6rZMzLKyhaVGrC4k0/1
Fah2XHs+pQlh8MO1XRo9e7zE19mYsgXs1stTNNy0mWsTrrBMPtdqlY/1LfSlZrHxZiDQdNC5fKOI
lJ4Vn16fLZvlPqokljGA6V61TboTtv8RUxrQJFh+C5pdW8OrUf4UgWaI6G6eag2WU6p6SawhV2xH
7rL9G3ePbMiSiJc/E2lq1kkOVXfk3Q//Vovv3t7XPfTSfWj7MgkohfjVjtL54G1W53Xu4mu+6eh5
tS2yEYhprijLXGJMfFE//gnobsbCHgW6Ok9GqTqZekQImS1y+3WVSzAfEMk1RbrHbs0KEt1ql/sO
JdSzmqX339hyuYmpraKsjIf5X2QRgpConal33YwymcYDmymrsM6FxY5FKGu8vMUlmlgf6d+rHUTq
0dWB+hPZtwLVwdPizbOcQh62cBW/Cmlbz33fB0/VFuThwcvJmE77fY+JNEDK9bg1KwIFbyvCF4tU
4OgSmrrFVL4Mxae09/JpHquB2d1gMscaBQBQTaN/n+cW0ZCF9ty7Kpq90xTbVLWuzojAGT/zxkOX
m+DVi2nOykNXvStXyDw1bEBHRiq2pX1bfRaOGjLRC9bpT+2Y/LiWi5sSr1Q+jIIJrA6UfaesGfV6
7e4Xz5tF8Di5hTtx1lEymTtxXWUI+bfqGEa7fl6LxvpjI1N6bwxyd4qUm+HSCCt4JNdZPC7L0l8G
wSKUxOO0McW7hK0lKu5pcRTIG3/uDid62zria0ESmFXdzPcbVnA5kDpjXjVneZA0jSgfWg6EMqlG
GVw0dswPyjTKn0y0DBFFF7b/RvIfDH5tY6/HYG776zY55n5B6PSX8I5Kpc6asxPGXTQ50Nm8SOD4
yL0PxaCfSOhcL1o61hOgIhu3vTikMzex5anjymxWHjvykJtDWQUKOKGJyjajChtfNqhBvv+dC4+p
uGPHsI44P342imm1j8ViHVpUUPWrUXy7yPFa0ThtkSPt+03mZZMhmJ1gu0sZioJdBlOMm67bQABD
LKWjs8Wr5Xb1NjOPHIM3c3xNovOEmLKJmxTZnFoPSx+oIUPGHMyJY5eEKlNjWI3XVRhpZTH5HFMq
GZ2616UbC/IQmJopZm5mbz+tzjQ0ZFG7xWvudR0mcj6oPXM2RjjycKq8/zEOBGMfpl4VAvDWUbSm
dHuLfUOtg30QvTSGdb4V4cEft2i/7wmUfjGePcbJuJqOcAzbq/VdPEZbzK9+wMQc59o5AtUtPXnL
W/EgQNd/U51e/eo6OkKsObxd2VHTMPZE1NbeXnXPMGGFzQfP4CrTlYtBMHS79jeoWIct3XfnKqna
rdRXsgNy54BOjpCREU1cmbLP+cwrftOYhIKHWabKHQZ1ygcz2YgyJ/sfHrZCvYadQz/L/79+RVmF
vxukp1ZKpVrs3bvWyn1P9WkxHc2u4ijBYmL2qyEY0U8lgl0ni/yWsg05+IVIrRbtxjUats07MVcW
06FGRF1dEfauHfc6Xi0vcQer905EZ7TsAVGjzY+4L+X6prq4X/6LIVD5Rsu5q9kKfQl+EudzfAyr
wfyZI6XjExHAXUBeGpVvDzWJCnTGzvNIZ1flDVU2xJH65sgJNCnbs7JRIs59eNFgVc7BL9eFlBUq
0cPENmtYp82oID3rgNyMo+NGYkzziNz7dA33uHsouKO+F9CFt70TtEkXouq9Q0Hs1XD2c6SdQGBe
+VAWhd894NHu/i04oMYETNXRiRYlLT8FKfxutkjqea4W9SRMfLxqcTeLyV2+FzEHzHbzPp3zeivH
h3UGbUjDYRq2I3rFPH+2C6d8HatYDazf0Uox7FpSZJyj2NGpU7Ql85rptk9WQkNa6NaNI4uampej
bUNMH4obZJGaSbTtMaD1vs0GK2BJyEefMF678bE2kJigyQEpbMm50fjtO0kJuj9H8zytd7MdE54m
AbUEMTM8+g+V6HcX9ew4jwezShp77Tlv7FTvxFETlTU3bhLn9hKnet2s/cgk3xQvjJB2frHA/qeD
3ytZZosVRP2dY8/Rz3ZRgb430gR9IoZg6TKqxeXyvrhx2771BDHLdHI0bn6UFXEP3WtqwpBKkatz
vC0Da9K+NzNXj70w33Tt9t0CLcsfUbFb0TGu/Fyf7bzt/DsfJX3MdGtW+2pRCELAUuxVXhKQhPfL
tjTSUZMTTp7ijDAg7JoEmrR26Xq/EvNBkMW8lZO4d/Si/2g+Su8YusxzjwymwJDDwFhxrcktji9l
tHZL0kzbPl+NBPg8RESnAdRx+6AO5RnjiohalGIrrHROhQ3dIz+aUvSvgyVD6+T33fqzWay2f6xB
IKN/eZTDJGktKGlO5q4Z20PfiZuKhukwPPqB7Gi81SiXEofOkxFob7bNdbXXWgFrYF5JrGLb2yzs
TUvTl9qCU26UVR0aMiCgiCUNtSBBcWxSbceg0pbCRnWIpMM3knafqOMSrfR6Qj88wudsBONlXR15
ForZXX/s7jCHpAm4LVptJADbpXTKJT7knXQjpHC18A58X8E392rZm1+yErAzaU1nSfRB2cbewNAP
Y6BQeZuF6B7KYpzur6d9E9yFLF3FPXfZ9t1RDGgSp5KedyY1Zd4P6xYMHy6K5pmgiUKuR9KuLDix
kbDFk4qt/S2cEfodo2qdCOjRsipOQ2DXyzvYUuedC2dW02VhjojPi2B0/qIqmqeAYQOTYTSZ77id
tEvDeL/J5xFf0HyYy9F4DzmhFOv6wzYEy9QIwqvV4+rm8S+EnVqR6VuRyqouKtxFIeEp6RZWoZUu
6J7/G+J+slIAYBYu0jx50kQVRj8Lvio+0HWLwKIY7GJjO61c5+D0mOrOfe96HnLseVvOXsCB2dex
fSvb0077FlRgLHdOx+WXgOjs8rfN3xkh74sroYGytRtPHNlywerEBhbq/OhhDlAHn/0+PFmKdKFD
20WSZlJ+63CpnRgZ81RREU78DowUSG7Vltahcc2ynDsE4OOhyt1Nn8Le5bmaghmZX0nVc5DkHYNI
WoKvyD8Valc7tdmM9Bup4wEnMuGI7o+utxzrJoSsYVZwk1ZTWuTNWpJW4ajcatMJaaB9yOtIe19D
TeR0xnbX4kjYKm3++LgO+rOHDGjHZDGQqFQGs2GXXwtKb6yl4yuO3IpPnUlb15nuS1okga9K+QKM
P+ZXe46rD7+eW4LPfSWeegSvJdVdgWud7c4V7QlfURzxjakZ7k9OWZXF5yp1MD5ziYvpoZ7dcuNb
4nXLpfSo3uEpdldaLFEy7p3/j84UUmBRRdj140Lcb/Af0pB8TigtLOMDsB81J9rZVAEggeIb20Pj
m1M8V771W+bNEuqDRjVOBM5Wtvo+V2re7opm2Kns9pzwn7U7vOymBrgQ6TDMkB0OOU7vC1VY3kUo
znA2Sm6RZMubuQZybXiQvoPQsf86u7WoK24gfzrkturlka4A8W1ZJWVy9epZ9LchwmtuW2YwsHZJ
q89Yb9haRRMvEBiyUfHXSK8M03vIOvyCV2/EImQW5aUhuc+anYTwEQ5sQ6LY37rxc0VDvJFbapds
F/djbTcAazosfo/7AKukBz6d0walUN5Hy+aV907bL8NVwIHupzAaikfO2G08oVS23QuwoBteu93D
ZlrG8bAcSbzKBU4AziOINKlpH45r5y8GJuaSKCdT8whQHT1FXLjVdVu2kFS3Ie7GL2nHuXVylTPZ
iSqM96u/6fNR/tP+eq5INlRfDIdsWslsebL/sUTlyr6vKmU/clXwjQg2qMa72trt4H718lg/SE84
+s01+dy8O4G/bGld5NYTz+TyzKV5A9X11LQvQ1RUdVaOgyDcqp9kn2oy1qtD5W+TPip07qQTYX3A
wcDuTMS7h9tgyYagjZps3xb8AXLhyUtilED7BUREb5mDw2Y7QLvoJl24jTAwKq8yR3ClKUZ/kZMt
Ztmy8Q8UtE/eleikPXx292GOU8f4/m+EnJSeDYZt9oBzqyEzzXiEjkxGO8t5n4J+fNx1M8oDj/lY
pV2jQuvOkmXT3G34idaTC6pFAYit4iUdydjn7o/GrQMic28NRPhncn1oqw29XNMafTeQElsQtd76
y32njNPhzAoaCfhkivxg6lm07GXGxmBd3FKmtsGeHU4lKy4OylFVfbejjdOAK3LLnyoA/e2QRzhp
Dui+oBl0yEcEWNv5/2GGmvzUtjcrPwzObDm4Ttq1yUKLF/ZrpeMiQm/v9c2hq+pVZbbLYpyGC3Es
Bzm5w/oNOtnQ3dOE8XpoSkO5MktZTd6U6acuQaGCG2xw7e5jA30bMl95hUj6Ihq6+56nVGWmFd5T
rkSzJjUkqQe6tj6Ho/eDbi8eYj9sG5FGs3C71B4A94m+2sPyT2lYqf6FVeeUv3YB8FVzSzid/VIP
PUVNlF9qblO4wVo8jIOy4WuwEoUvztC7oJa9D0we6dC7gbetqQ8I+fr11EcWIbZlA8uXuHN4J6to
H385FYhvEnT93DOmeG2euW3rThccUtRTILYRIKB1F9QUipeWTZ9EI1AMVFPxc1gKT2VrTIpRgrbK
/Tu3pfhTy6ktHnBUiBiLHddjpqe9oULAU4hSas/W8fEWTTxkAC2+uredis4YTaha8xFDr/SXfuj0
z1s2z/61eHBFh72eMOsufiuGk2cThnLsqQ3/UFrGm0lC2H+7prpv8wBxcXMRG7dbPWgc+OM+H4Yl
19a1RsMv3za+PKxtGkbmweyev51VZ+hTa0p7CDB574PeD6EzdDLtutwL39d6cfIMwVZuffULx2Ja
R71onnz8w0Tk7nKI5nTNQ8PzAPYdQvB0g4kOjAhe/4M5v7W+3K2OPjuxVO9MhOE7tC1EylRvQL62
sFof7pG6rocZDri+EgUg4xPOT86ARtlcWVoKKJtJCigkv9wf1GRElCg78H5vmq0YB1VIKEtXxrui
xMT47nPbSv/vjFDwv6aDRz4swvGoKBIMzi+Akhumz2LP2xS5K1BZ33PkHzGKDdSFlFShnBeqENbv
Ev1lAZhp2jZ1GYGKO9/lp373yHqVd+DajX7wQ7W5WP0nZzC/bddeonNdKFUeheayPK7h7Lf/LBLh
IkLwyjpgbbW7aYWQZM5Y3V/bFFacOmNcPUrT2BpQAWQt1SB58oBuVXxHE+XDt7qAQj3SgQa4zKJe
NmcmpnbIUCMvDDXz5KkzBodqPapmyB/qQEBilznSB5KSfdFdx6kPdFoJVIvn1ZWfmMIVUy7BRP/Q
UoBek7+q/1aSxuP7nswLebBi7I20Kkc2dedhL/+UYUk1Wl3uK++Tu/NgTuEekRPoLvJ7it1XpXTe
Pa+WDvtj2GJ3e0OFMRGVKEOOr8HrB8GCHBIziSC20ylEaDAhZ0IB44x5px9KwpoACIOBWbIPlnyB
e/NCBkg1kt9IPLy1ZjSKE6+FZGdHLTSh97VJgl4ONeoa1AG2Lt7moAqJ6xj2rSf7zsXpkkyzrbrT
4OQsWKBYQYrnqv/bID5iDi6keWaBEjpjmWqLt8AmxTLDiLzvx7US7a/KBZLlIzC2m8rdNEDUzuB9
KTTFfbLamGAJYTTLT6/uyjptLYcrtHKb3E2Dqlw/XG1g1Ny2C58mjmDOINexdCpE0/3wI2c2MOVb
j9dz4fhKcEJjjHPbdbOzahj8n6iA+ofGr+KXuVf2kb+0IwONiJQptXFOfTtzEZ1yewtLkJKo/yhc
eztH5QRMGAi5bBlJ0qglrCiSb4NuQ5opYQz+Kwd0XTy4w0aX7UYOYAKlG+tHAQ31BNs2McRRPBaS
+bhbj7R2tG+mXb3vukMpQXcf+yxUte4e+rb1SGeYG3/JRq8uvEMHpPQyuzqvT/Tcw1tBSdVHy7Pg
BpAO5qA+EBzPlu+V13EdozGbZpI0Lm6j9+l+omXqZ6TK8WJPzfIfkDafxk6V+09yZ3lcLCQXqY1R
DFHAzs2YDTYaqlNQB9Z7REqPoDdwFZ8KKcN/mzXYzAw0oR2Cpl+/wnaz7xbC6oekwc9jX8quU7c0
4o6k82Ex3aOMqv7e1aELzUXO3O9Y2nyHKrCvn8iHsOyOACS8b7y8JdGbRA0v1hVwoOe2bpx4vBG6
ZfmbjMlyzxYuB5GEM2ZtXEgBGXTd7CCD8kMLtwpI0y3qcwtPfe6p95Kb8x+HlvcxW5wnhDKN/Hd3
4GpJrXnsb3joDlWCOFKhKqOGeboWbFwmLfexeWyEcT7zvCKtxCuiHSIQFPP3vpfxjZ5VNVGohqlm
m5Z4zFTI1JGuWviv+e2ra09WZz0MePyD8+5M1WvZDR1Ncx0Ln9ZN9BhvqCxjtMGvPIqlk65CC+JO
tKJ4DlstYKQdvPYIgyhLNx6W7poESFb5luzRYCfi1qmH+Mm2S297hG4PiVP1hcw2sB3c3ohxTpU1
ty8b+DgWS+Ge0Tjxp/i6RWnB6Y3ow2IjmHjo1g0NmGcPyS5qHg3DgbAlXrPtl84tiqcS9fSEZ/KG
fiNpJT5rAiyFGVhOZLuSLWcC+TyEqH7OjqrHU4nTvE31ONRfHT96l0a1P76osl5+ay+efjnBPoms
sAajHyK3R4mkFger8dhNIn5ZJO/wQe34610j+Intamle9t1hsuaQArQu9HoPpIsDBxw6+I9iGP++
Daf5q8EHeYXWDgHzqBdsErF3PStG5D8zDjZ/pQdEmYgqkGfZyW1JDCg9CpRp2L/h4OLw0oItXvtx
9r4rCKrfqFKQJRgFWJLUrizze1kuAxuuHXblaVCRPaSQ8ty4dPcVr8aM9g/cyIh0hn2WJpkBVnrm
Zk3c61zlS35y19C71tW2PFEolX/Pgxddege189lCBGcfg9GGnWnsAvwgVG05nXFRT1XSuY377M1V
8zTGsv1reUF13B3yxlK3RIjO68WjH3agrmzN+JeTddTWeYb3etUbQc+pGDZ9sJkfHiILK3sdVtqi
VTBCX0tNzf7Vi9m52xZ7h8daAyeNnOkamsjKdD1JBQW91e9NZ6L1tnfycvyN6s0ENZth7lPDdw49
TS4zSzrJAu4k/xvX3n2LnFxhIwlNzlQgokmzdGC4R+sVyntEXTmDfTgPZ4lp5GU343iOy23+607r
EByt8B/WYa/I1lVEj+su5c+OKudDMxX7zzHw5eukxH5Lqu3v1sEX92rveLsJYgs/16plrh7r6rcF
mKxvIB5cXD1xPaStC+pRSg+aCHbjyi/qbyRw+RO2EHPzWGKwslG40y+3FCzazHsuXD66TaJt7fh3
xxHPdBSOf9dAGbRYps0vQF3WV8fAPGXIV6kaMFw1eTIUvfOYN6y0Z98UxeeCq65NV8wI3AZ5kd83
JD2/GjGYVwdBjTmFpq9/rKIJHlvHuJ+xvSAh2RUpiv4exigwNu2cqslFIhrNzvy884wvpyHe6U50
hYutonCKfj4vlbf6aZs34GMLupC7cMw5mNFxN9CI0jzl3eY8EJpg3hF+j/e21GTo6sr+Ly7G6pr7
HvROEngFgb7VvBH7Gu3kzwJf1kvKcUq/3WL37WlemDhI41h/LVgmy0uPwH48hS3odsohA37Kc6IF
jg/tFUdLFFjKopzR8tj2cUXKQ1h2v+xGwMhTlR29qx1nNWgrNw4KwdYvjrtoBU9TaYtEbM742aEq
yTPOKHqv9s6d21PUT5GVTiWB5de8tyx0IGTj1dW5XmZ0lvhrRpQlaC9/yHEn2Xq09z11kQyVSQE2
9ot0H/mxERXxJvSCQ4hKpym654Pa7otpir+bYCK9xcbufRJqjMM03LSy05ibpTw6zez+KHoftzd9
9iJl9g0R9nKYDVnhu7rIBlc2zhHloST5ObghkJaMvJztcWnqU53voXjsm1EHf8KltMsf/czp9VSu
lDPCxfaIzQaLiyfMJxeVAac68pIJVFc5/mzuCiUyJ9/lG3tiflgm/nzko02vgBDJTqchrD/HtbZP
akCZbfz1F0ZlpZNBkT2CtkOAlzV8Fqk7OVBj+wi+KMk/QD4CasF6PGquSKSAhF6sjnmTMyInn4Lf
dIMnPmwNZ2DZ+SSoTSs9NRXvwltULNzr9hQ8WGzVh7WsnXRzo/U4IET+rIAyHyNJGgKbYn3Ba9Jg
ciTLvt77r1UPzrWNG/cPhKxzajon/xlRVHGe1ykiDMEbnCgjiiTMnNDQXTzj5+cRy61vnvI+QzBo
5BmlszqZkspUopOQpuh4eB0RD/FuW2L76xKj3sD37CXYarRVb4Naq1tY/jjPP9zNGwJOVcxiiUDB
e7Zq0HEe3PHAMg2jV27IN5yq+PStIn5yF1HyhcjJWsekC8SNyFC4mQNcmKxEfP/1dv1SBMB9iUuJ
t8mcYa4yslf2i6Wm6NKuHaHdtQ7SFij93VqD4mOZ5PDumC3OtG2HL0T+VY/+6IPplf2msnK3h//i
vOte6LicIYH9/k/HSkgIBTf1dYSRxjpNWghx5qb96Blif4VrZ57aity5cvXVfzKCkmqB8Eni5hqu
Upgb7BZEdZwja9P/0E70EnDBNDDZQ3hyJxThhW5dDn5iAtEWLlt9NxJ6f2J0+r00FaiZcqOvleqi
n76xxEvDTNynUzS5jAr9/q8xvnNEM82t0bcLmSvroONDoS2dERMWPjSjXd1rGO13zYF0BLExx60f
82PoNH/KlcYjm5pHi0C4AAQB0Du8LpE1X5yNfqtsmafgXPZqvmwzpMVE5UvWGtec8tHpWdzsUX5p
q1iQwNqz+m+EvaEUHEsVUpUGyS/cSFYQ31IkBIF5NJsh+Usgdfd/Qq01Iet++7UFoSAwsEIECCSe
tHkxPzh9e8t+L/Kfub/11zCY6jvOPonqry8ufbxEiQ1HhRfBGz/YnFkbJIrVrgWeOru+3f1TfD6c
gmZNexVODxj0nEMzhuEFm6X/Dd1s/TabKI4ancpnzl19iqtw/s/R2nvgGybP9Q4mkcPjHZRv7HtH
Gvg1t1r+ymkY3k3gaQKLRgSRtfzMI4odo10VP9fK+7QnNESBmdTX2sfWL76RkUn06gwPXPn1eSC8
EDabi5bJsJ0gNJpY/HSjcJ9Pinr11CWO6Kv2ptskAUACMSn8d6+a7YlTkM/zqGOFALDfqbqwiI8J
CSxjOnfPw7K178iNpqMAEz0OIBcvVp8TpLQah+BquKKTWnSVIYdyYfMxdTa3Vdvkp3CtSu+uJRgJ
IHSd7tcgKE9Tt1YygcaLyBgkBoPopRUpW181PvJvuc1ZPMrpDMFkn1p/Gq4Bo+ZpJDD1e3eiNm2x
ObyWlgnehq0J7tRgOfxXC6/GKn5aC57VbCAbJYOlHt5MMa52SktpjqrQRNlGKNSJdqffRBNE6kA4
w0q5tFs8gzSK1AEXnfm/u8mgfi+GlylEw0DkSvcqPWzHzNyjm1EIID5nMxb/Vo3u7GCVztQkhamZ
sYsp7//5mM0fAiqay2Rc4GHN2i8IlCcp/4RWV8ERsoSxNMqq+a1k7HzUOxkuNAg0SSM9CipCQ9Au
sup8fJx7R73BmE3/4LFLsPBKMh9W0fi5y1bebypwf6yuO2Oz73qIjpzc/7x3EXyEwX6mucRkt6v7
kZzi30b0YVYX+/i0i7k7Aznb6eStXjJ1nbNke4lO7dh2K5hD7dWu4N4OipQcqPBdbUuL0myonotN
Rzks3CaYW92daRY480SlRiR4Ajo5sAHlJBLoGIHajHj60a4IXPCL+FfU2KRs4BV0cRU0I3yui+41
WJon+Do4Nrfxo9fZ8s1nvNcw/fxGvD95c45bI5g9m+XPLnIE7938pmx7zApsh29WJYd7J972J1Cx
KfXb9iN3nehuB1I6IvK5gtgv6UA0xkOPWCKr9rVJ+TnHB1Wb4m5gkEVTgR4Uxefo8JhsNUuTaV+4
IIqnvhYjm63s79uytA9D5+bcQMpwW4m1f4LZ3B5X6c0/DCjW1RkQ9PsljOLTHBMqlKFBJZuKiBEA
9ZqssRtKVSPnr/RzxT9p0npuOr7BGt8NIO59yNn+YrZlf1ytUBwRKI6XyXjO+1ZYMXxDhPtXucsT
lS/B1+SVSOCcRkjgPlX8qEfgdrMzZ/EciepAnHx4qAahLjf5YzZy2b2EY22O6DCBZxqxRZ+OUyHT
rbrAm5IxhHIH46n8z2J17WxxvZj1FKvCOaq23+xKLybKVerp+n7fBlq/4fxQy5Xmvu226CF2d83V
0FokbLnO2SuGaU7zxktbiFfUJIE6RxI1bgQmhJhRObc9+0qs0HTfiVJn0TwOJ8tZxwdwyJocA4dO
8dH+a/sa7yNi7pTwU3Wd2HIuvj3PqWCKfdB9jngaUXIXdQ+emt8lUZd3QT3GDyhCkCyG7nhpYy4G
U4dsNgCI5L0ENsMg6leL33UYlFefyPyZ72VkTUdtbehCJZg4BUMe2fZ2nNB0/qK8cMvgxj5pF3vj
sEMTSeDvEyWL48voFmWyzBRTRrP9P5LObDlSJAuiX4QZBPsrkPuqXaoXrEqqIth3CPj6OdnzODPW
PVVSZkRcv+7HIz+dL8LlbMMY9unBI19bd0fS+xs2qowcbSI4v3ifiUA/zsfsOaHs6MnlANnyOOc4
q/z2CRmSyhEB4h/IkrqofPhSWcXtJ40w8wcrMvRHhADiTShwkCxRR78TvkZPsq7TJxRf9gU/ja7M
jZW459SobnXM048Wz4KnWD/6Z62r6qiJ9eJZt4cqNLVEXOdO+2cYHgi2hQIBPBH6pivgOPOFUWeM
hj4HWW1tiqT5os1ChU3HByGZWs6AxnvWRK0++2motvqIU06L9TS0laQvL4+HiHKQLpwccTaz+oeb
aQhkptEaWo7wB0wrcidDP3pm+syjc4n4004nY3nsU+0ejcleD55lX2m5mM8ObI9IxMOyU4CJ9/Ti
ADjT6td+WouNyei46/tub4z2Z987E6JxflYwrB7f5PJpqsfHfqCctF3hY8hCXcdo7A0xTFJhBXqp
N/duZiETm7F5VPoo3aBrxlu8zl9tS3Vu2OHdCzXl8+lvZB9hzMMkb3EoMEwztGOQ/TeX6xvrpW+X
9sJ7giiKz6gfN+w484fe+zk68tVojO4ZcYe0m1lrDABWkdDikuXlv7JMbyV/SyhtFumMdIr3M/LU
m726GoJx6Y4TNvixeG64+RHuV6wSOni1ENYo7gzlZ9GIrEsbBDO5g+Nrg0VOnkcZU3HDT/BdEnnZ
jJ21HDhLfpdS++IkgtCGPBstRe+dzInIzvpY9rud/7tvRrXPWre6ZJJ1h8x4PVtIWa+zlf9Dzyv3
psVfi81TfHPMsry3ps5mx7a6+cREpe/1AbifVaW/mkIzLngD7qY525uqsJ2tW7DCLtHBwpIp9FR2
E46GnKxJZHd4jB5D+gu585gy4Wr9ZOmFrMO1Ad9tkcljYzw9d5M1RpSO//SafYaV80tMOqVfBf9K
LvKb5k/fY25dqq4y9gVOElx0VIHa2viPiKOPLuHOd5A+/IQMEluj3da7aWyLLTFzbVsuwy/NegQ9
1/LbTFryDitNJNVCNJGww/LtV/6Pobl/rNnmVWqbgpNFFeLZ6/iHEp1NObq2jS13ngODTWaYJH53
6TPEIh7WiHull27wU/4eW+MM+vpaG956Wgc2yNzD/b5u7ITf4oTVcmLXirLyRhUaMiOFnxtQ471C
PqH7LzPLX5qXosPlj9/bMJMT7ORThl0XnQoRlKuZvWyTbG08/GEFPZGc66e11GPIKvOzE/gxodj+
6qfln22Zr2mWSH4zNluhJTZDpSn9IMyi38O4YjIypyksKgn0PJWH0sQK6kAAwzzfDWEzFp/cmcam
E8rjh6JSe9cntnvA3jddVW92d8rAZFQpnoMt60QO2sS8kO9mUK2cKnTn2MZl6IsI30y6mZriVSvV
zR/5LtUSQJtXTStWq274Gh2LTfbYPDmqyH+aNDunaU2lhrCvTmthk1yQABNAJ+QCprNtjDNoQnzb
BMDQYMSkhZrjyJdO1H+HUn/hLffH98xfLIPfTeE0u7Ij7lUIcKI9Phc2gnX5DSlueDZzM34tWrM/
IXbdKKbj2CoZ3TXHHg5LiU+WrCa31UwxE8MugUgbGypYebzd/Lheksb4wIHtBx7+ki5I+X/7QbFz
t2ms2GcXqX0odC2H+/H/lKBFFVyfLRYT9pQc3M5zDr0tkjfUA/EhTHIjVqy5z6VXTifPn4aoFFO+
nTwyIVOe/1P+SmjIzDa22fW7tU/ioJ7bKsVEBvYYE3sRatVsUxQOX9sWHesTNY8HFATnbtdxjhMZ
uO/UIqqbj8xtivjG4vxDivUDgwavj5ZPkkZ2Z2s7s7zBJNBewKh9mDSNaevqnTJ8Xp+d65EB0lkA
ZSstxLR38eqdw7bKzlXP4NlO6d5o3CYAGyN5JjrZyY3rYyyTbysvNow641lLUnzvKttnaz8HFAD4
p1RryfdMswChGXemu0u9/G9RTKcy7/Qn3qpogvqKdbtwpl8GqDDO0QX+TIHjKViARe/6SX9y9GW+
0G1XbsxYG8Os5lgSRYP83aj+yEFe8f/Wq4h8ZPMk2NzvpnkiBdybYCJj/mIT4a9d5/AhnEqzBtPQ
ZIHukRjgj+HsCI7dZNx9GEW7REPxoFtaMHPCVmUXytoeQM4pE8dGX17xHb3rpWFv8bDNm7kpsx0c
ekowdcvd+N3U9uybl+ZAlCmPGuwRYVkzHWTzw89jePqWtVlykjn2bzomjV0r7CpQpf9UZylpzJbw
fJcv3q5K+KFamLl2kuDthpw2zV2d/03O+KeZpxU5bT5y3nDoNmRTjEK+sg/4qnuHAcflGELHYfee
iPSCZs0GDBM8Im5BIMwh4F6Z4gMl3g75anXnDF4uTXfqL0kF9zpM7orOY1DJ2Pqv0F2eKl9/8ub5
PRtsbZOUPYEWMRLgQKLBjLbFu47YFePmdNP8wytK/cnOnU8293Uo/UcqJ20kK2EWJLG9FMgGzq9m
pDXKpf9iUDY5HDv2o3V0/RCnvMTsVGvs4bxmC+idwbVS4zNu6ae0w4zizp0VUYpLaV/noTQsPKRc
Omx441ncSuqFN927qtKLsodbK+K9Ql4I4scmJAcEy/QiF2aNlf5AR5xWV7zLsv/WBwbTJK5+CCo5
J5s40KlyH0nTdugDVO2W82Kot02q/Z11PJ9cPed+acf7jD+Hj0eebzIidS8KrwTv2Xk4IXGCYzNb
mw2e8ViC6BOzbcxnSTP+GUxsGxtv1W/yi+i/LE8PnY+NN6uG76pIzvx5shBTnL8xBQNfnPFE6TPj
Y80otGsK/C8lYwtndIa5Bosgzx8h96qLP4kR/hiwTSMnxovBz06RY8svjphvOP+Pa+3fqm76NYuu
DpOsaw5si7FNz55475DLIknc/Lwm/g3jzTWWjApqHEXI9Ylb3bRuCRDUQGAgoTuyd8JK8KU05ZNZ
kRu07OmZ4fjZaNvn2cjPXuu9GSYFJLZhDQFEOo+v9wAcJU/nI4YQ6LYVi0gI37CRFwuvCVsOWMYx
osS5tBv3tWaS3cSLqR0mjSRw7tOdhSlX4WfqsxD0OFb5EjtpOKQcLoX0Biw2IJXnBLO8lebyXtuq
vVVjvW7dxMlCMAQE42j+3JCcWUK7xMaXsZVDrMKwE6NOHywW2kcu0/FQY7f7mXyz21MusDB/kEg2
sdb+pRb56GmwG4gn19vSLM9LXpY7bHLvDtINJ0+lzhicWSJmIj6OKvs0k9oJ5NjfEgvXqDW7+jaz
jJhDFWCZnVp9WBr6D3GCYU/A1f+ay+K2yLZ7V+ihW9g7N94nTCxcgDKaFIt+zWcYayTCrz8pALzc
3K/mRP11PVlk98fMwX0yiAs+zSLSkvKb2TMJlkpazNYJBZdp2xzw0bkbxKc+QnOpQgLH97J3kr2o
7IWBOfWuhoaJTGIF2SjPHcJ1nF/iFqGr70i65Mk64rpozaiTWI1ydSo9m37J8jlZ7DnqNPfspxqH
Yoxi/LDZBS1wRMZK2YZ615+bOlm33A5vxqhfyoKxS6b1VvBB3GA/TSM9nZa3wtN4GDR4+YkekZCb
snGL2fWPUDUvbnswAkLwJQsWE1yIlYZkAL5lr72mVLC9uJruMXnAPyqzCgaApmbu+fnszlIcucLv
+agx85NuCzyZuHvHW/O9lhEeCVz6qX8jLdWv5sOK569JF4g5S85OqxUHTiqH8KuKQwxhdaTcyYu6
hNp3VrbGafX9+DhPMa1hqT9HyuJxWVs517zr1zudVo9Ty0bjE9vIvzxDOME6MISA8CiKNSdjKxtM
JdhwOM5l/0fNi3ii5tbAXGWpUMvFfeoXqBhVuyES/YaNwDiNSjz0+Fl8sXRhTxuv3V6Wsws/efCe
Kk9/rlwz/eskntgWlWWExjjx48T9f8iW7KPXtPWttNivmhahfIzK2EpquW5llrUkpOeMhXdzcCcK
eZdSXVhg/4217MrMyIhTkahx+FVHuluDkjFFebcmMfA/yN84m9rTVFcxmU5QKayTxttqYTkCDYEZ
ukuvBKYwmszGCM7P7jdujTe+l2kS5YBFeHDGbrBo/NsMMQ0vidVAu+gAPFvebF8KPpYvvqr/xWIw
775d//L18d546CCTo3WhHGcR9UvWPJUL5jfaNz0OYteAlLCaQVymT6kzHhaMSxdb41LHoWUEkuwk
x1D312vKZyLZNsTQ1XoEN7+xdS8IxGkSYpK+uZIcot5NL3K0eLfmpOt6jSVniks6ErWlXTW36+4p
v/5OtO5HPzk86at6Y8gx261w00+FMeKra9ZNn+gMuW25iZEGw8EQn2zE/I1OPddh1sbhleVaEcz2
hGLmzuS5Judml+36hXPk1km1Etfk3VrmJWn0x1SRPPB/Q99oTyO++bBSEnJEmShM+UOKyWYAvxl3
WtAzxEdTC/0jMBb1J2tkjhjExWxVmDCx3Szum8ZecZfl0J8JSb6ZlJ8EeFDvGLz9Q09+4at2NWpW
zcb9TnLf3iMmz0+uKIAiFl9S9jvV8A5d0ma5trN7sa36yvGH8NrbLvG+8aCbPKGyTFsjs5t4slXT
h10vjK+ARnqU9bDQ22Kz1NBpyL2c7Tj+yqT1J6VuJMCIDFFRpJyKBHWsJ6sb17dxNtqLWUh/Uxfe
TnU8R5Qfv8FG+jNlyfuS9Bd/Gf7WKerYf+SWMh0/4obYSMJs8NXqBBwqZ/0kKvcyD24bwRXgWUvP
6nZ5qHAgUtixPoT9h6sqhI609To0VC+RT+PEK8UdmRVcTGrbpfSqm1vEXyly4ZPozHKnSG5caSpi
h6qM5Oh0kDpsdLetMzr1rXNYhdoDHg3fmy+Y0D+8wXmiZOCQGTlJpezFsLRNRi6VPSHeUzgU51Vk
/+wOz+2i44ZdEWcCEpYqNBPzBAanuvu15EOTt2eBy2i/AqzPAoQXXGoSRgx/B4MVpf0yp7EMx5U/
Xb/2Rz/NdRgGzV8p6mGX6c16MHRAIBWjF7v+5TdtOx6pzEEd227VT64mv6jTXYL+sVTG1jCTlMu+
7FFHonCNZ/65LPKpwH2zFgIHrWyeNSuHGTWP1r0yPSQdnJb12P5Ny+qeN1QntzyDeQoDCUE/js9m
4RsKRJWW/MZ/6Gyz3M0v3BbFFhTPgK0rWXfWKPxdNWX9HR/5uC2mlCoJgRBNJg9y4z1VlfnC1NYd
6motQ+uR/iwyAQB+ME6ML0fYlz8xYfUbJSDfbT7D5JxkAvzfrc80Ml0WC4iQN3T1uXaa3xNjTYBZ
9S19BORxfsWR3xCVAl+DfwWwfLja2ns/CTLraYH8IN+SBK2NaN1INjWvN49EV2CwKwlZDz4PbXWS
fQ3yQcSfJPYv4D1WAtEw3uXiv+m8+0JnmV+89OGRsN36kHTryiO8dfapwxdq4hFJmEPTo3Iqr84w
NBs91t0fgpPjMxGD/EJclZoL2pY3GcwUH89rU1BO0FhfmjUD7ufV0FxKIXNoWK78ZLajLL3R7V01
PLa/Ckb+GjiO/8ZkaG6YF7JNg8MBWpELcNiFeHfpIcoHGb9m+AV53n25cYqQZZPCSun+CWMZj4fC
b5dtnfTmgQgm/93UCsrCpR/2tVlf43hIX7zeY4viJv7B6TxqlnOPbV7OKtmBkYSgyZVxxmyMPdxu
lu90qZrrQ2K9D4tbbUfbndOwSRLgYA3+mRnT3EUHT0zLRaX2pFTsiPSQtiUWjCzHj1jOu5W7T9OD
Ys4eHdV63z7e2MMLOyILrgAXCyPPul3TnPy+D9tCx3G38YgSoC+Q2DK48c89hI7Asxn++gaFAk9A
1UX6gEZooNpvGl0IoE5cYhgws4DVn/fc4w3Y4lWT9yIWsOeTUUYrKjaXXauFVtWq3VpQ0+RqlhdK
dnhh2aZuxFneYtVyuu3gOCQplOk6wQhMBLBbEhvRWOIiGVcr2/GfUNEFDw16WvWTUpq/93FFwbfJ
FnQFABpVD/Z5rghpu48aSySQ6SytRb2Wokl5k6nkPApHP7pp8+2tsILDwtSaM8GZ8c3Jh+rW+4UG
MWtxD1z9xatNk+MT0T2+satViix8XA79IW377jaDddgDghr3gkfDQZ+w7ZkaqneBuyziO1cCYyjy
Zj86xvT6+HTdtGqIuVqWJCJL570YtbIIEGRqeBN4Mb8Tvafzmy3+jzURgIKaXOzsZeFHm6aM/BLi
TGg38XIqrWx5qoj38vVkn/SmFKoghVz6nZd+vytwOzBxAAFybNP8HEY7/VjnpX5VaINXfaHLHSrJ
sMUi0b7PY2sFiQ0AU8Mm3Yfmmng/utZ3KMsWGS3S/7/IGlQXgfUjGL3l0xom/TTW6WOb3nbXmIkm
qH0LHIJuU6aS9vkxG1BeQNLNP8lYIXYPWJZU0CSazo5skn8bGVuMoXDvL3HMzyga2ka/ck0Wu4RQ
bKg6JDku2WU7TBXmIpxAR2xVWpAMg35tAJ4G+aN3w875XrG4gWvU9u0Frae+ClU1b6Al44eCORMF
mbwTqdb1F4i06dJ7sfZBjoLGHtm0Y2TAOKo3DALeQZlsfkLwLs1NEbjaJ7b16CX02tMok/4+af2M
Et3amzj3h4uBh/qrw5pz9ceRi753RPLeso3FyrF+43Rct9h0xd7kLXPAF8xJCe7mmrT2shuXdt6O
pT4dm8VstmyGa2A8pQznJoNrwfr3uMB4wamZaO9aQVo/ULhZr461gA9TGCQ0zyCk08rk5iTG9ORR
L7PvlfD3bu9x08bomhFUirkKaE+JXx95jL9rDZDAXVeDB4NFnnEQrFGpx7O2Eu9GarKrBYLYEjCT
K9LYqO1IP6Yv7PZWBCsYigKTQu9fhTDlpiJi+gpZzgpQX9ULO/v1w028+MAxQw6U2h+NB+zY3Fla
+teG3OpGGrggsBL051qf7Pe1YtAKhrrsLzHwrsOkl/XL6PayjGwrXT9HmZpnxe3IqFeun7kbuztV
rPbWq9zxkdhKj2Y58MWvzWXjuYxzPErM6HH4hV3imjdYOIjjBYe+U1eo146AmcVDQWs/zaKzzysZ
Ei+QJK6Yw4Yi+1zYYh55RuUgT8ri09XT+eahikGBKKc/el8i4dWWM7+wVy7ehYVYHnWAkTZrtjKx
GMJat4aEshRkAF7soJTMjIHh9mbQWKOOJaidMDhbCCmBIZKW3PP6MEK5qQ6kUtAbhBfUgKBAELav
HvQ1NyXjD9nmpOvz4wpF4gJpieMTYxgestSxvnQbSjyhpIF4LTLypk7Bf6AWeNzPhPa/WGlzdvht
oT/piZqY8s35r0Wd/ZZtCwQ5vx3sqJ7n7DdepWbTrz5/BPZA/r8ScuitkAXuHOLfT1pPvx2WHg5N
DashgpyRy+2oD90G5BbgWMbYP4+FxKvj05URrHoD2RULaD2HBYGHqMLotFE9gQacCmN8ADjX4iUq
mmzry3H4vax5cW58gwXf4jZXTJLdzDScqcMq7exYFDY7WSB8/Rk7K9socKSBbkHlD2aW3qekScxb
R8Bpo2P3BxrhVgeauBB9RxV/zz6+lFmvyisBzfRmDDQz8elBqzSW+QQkwkCuQy+h/RxjXDf2AnAF
r9QIoMfC2tKHvTGyPyEZIdsjk8SPD5ItWkYPU9LqZ68OnFuejxgiFtNszpLP7MbAl/RTVxNvlUFr
2ye7sLRtp6ctF5VIIhx2+IcEIdF3EtPLndKFtaRrq4eQZTorjg4qbdyrMFYyF6Zc/R/NUGAxhbWM
J31I1j+idSSf48H6tlKSvIHwG+PcCAUJwyEJb+tj/HucrObdL5fpwyoBqU1Ni/9BYaz3bd/dpKlm
Io3ABKf8rD5kHQZ/vTGso7EsfzQt03cVGWeKwoBLCGQYxBupbVxO9b/Ix6jEcKt2y6BZDweHRY9l
Ia/EdyRbRsM9pEN3x1rcf9nS+oHZyIhE9JoJMS5eGNPYENt0QS2rWx7ZSngozQyGzajNXPEMJfLh
v0jSsYrwl4+kgFOGhdlex1tecbuWpsa1Z/CpmPiOYBbB/ETohE22X6jmXmmr5NclvnnGmLc08/Xu
lCCqRWy8NIzl/4WkmoXZZyF1H4r8kSjzB8JfZlaUh8pS2gkLq8BKZHfFXoMYAkey0w7DgAuVPUw6
XGsLvWxyOQTCYqhGO6oEtSiJqOROIhvuO7FgxGVkajdar9btIybh7GBtWS8pcFjeVWzhLdCDgYBt
y1nqF/+A2jYv9O2R42F7C5yeREj2h2p357PGor/vGlX9cr0B01qpVbx/8ISXkWlQFavDATpOhDrj
INZ7Cx+wP0RDVvQvWI4GTqsV0TQYoJePqBwF4dNBpZsirz94Vsgoy5KUXBquZ34tc0uCj+eU3+je
y4Rx8ODMvMib2BvmCCFveM2AMB4k2PoINGV/IreEQNZa3YEGU3VbV+szTXt5TN2l2OntsIaJvaxJ
mMON5Jqdmn3rDeiFomzPi8QSUY8zTqAJRsDEiYrTDW8fh6PwDzl1qfCCRG78qTVv/GU1lc9HTNjw
X3AO2n/JGzQYEdhBsWpbw7EekbQ5gZjGe49de/FDAXl6EnJyX0gyZehheilxfQ3NgSra6bNXJbdF
NfM857U5r1cSHNNtrNEOlrLs9hU/Y/q1YH4YuFBetalbzrqmyqf4Ie+sjJ/88flls3F3x4tUPV8o
Q9zntlm2qiiqg5f5sQm7sQZ2RF6HnVPXnSj8La7uanrnDrPckcqNR4o6T8WHU7bqpSr65TTRZX7J
ysS5cFRZ54Q92HVxYpJrjqqMf+XkfAvTpojNVutnCt7iYx4BxWwZt4wIza465VT1xMBocE7Tq2dV
v5UldUFqrDeiooONuGosUxq3xC2t4Wcnh1IUV6wnFqV2RGU/0QULppJ+3EmMIN+Qcavf6DraS8Ze
759m4L4hxMelZfOUM1yXyI1VJ5+ZqPx7xe29aex5OmPVRLOoEzySXjzv2WwvVx5V5rYmuoDFR7na
2ZzVDa4HhMpREorvbJB9VpVXH/jZrbOH3flBhFj79KjbzgqXq80quXURnttgYtK+egRYN6yXkofC
3HZmWOlWsitwU7JV6jrjXuktszOfbJQgZUxBCasPNc1woeGaZTX98ugc32hitS8rNJiwxcYIryBe
qbgAsv5KC4tDhodH1KDXdLVhqMKJpdVbfx3KhhhO4dwdNqjnXhPkAIAcf8VdIt4gAhg7DQf+xrIf
ET2TjMjW0iGHJXGi771+HrbdqIZPQNU51ot4Pendf0tomW5AlNdcM8reFubyrdLkD78iFhmudM+t
NMihLPj1m7IvPp3Jtl9q3X7UYCTZbkZB5roqu1uFdIAxLMn2CtejFSwQLI/EGCUQnrw6YFAgWpXa
n9qSJVHCs2wj4Tv+wCzE4BEP4l1PhBVqCctJQmyDIzaFm3nPjZG1z01XdhAx/TrUqHAmuwEsqhcg
bnn4TMsfIYlt5aaxAmUS4JL6In4VCfHz1hyN39I0/g4iqZ+LcjD2ljI7GGuJcSAAlD/DIeA5XqTt
3YJdvKdtMPtsy65/GPBEcuzZBAUa1PEkLEhqkliHFgFqqjmMUGP48XdJpBLcYnulD6rdmhA+dopt
2yMkut5HGhWvMKKnA57f5WWZE287ZlKXG2NemVCW0idONBkVB6pwRfM6svC6Ay3qPrUxZUc5Lk29
h1ngbQecntsKw8HGT2pjRxtbCbxiBhohCha0xvIgWGFxJK9nPE/GwD5RutWfsiHdaVTae4nPZFt7
IjsZrjEeOV8It0gsq/NkrB8sNTpKZIquwKJBQwZG4kdFEq+lPMb7qJXvBovw35PuuO+Jscovf+Jd
7ai8PBWa1l39UnXJIU8aNzBmh6yWVa9dG84ZXlvfxo1FQr3l+5vaP94q9b9rMci7ZUwJw1bswBio
10PKy+jG99oJCqLtuzkbvbM1FuuevhV14+yqD0OV6ix1i1586i1ruMBS0riWLAfwDorkQ5srd8ci
naAEHzp4vcLGK1n4FGmO7tocqsmxdhRbEjEtY33v8KZUOwCTWPIVPpjSitkytnL6wgsi9kuqVsLC
tTEdh2YSf1ORyfvSNt7eSYnTArJ2j0TWuwWb8+hsHDf+59DiGNqzrv3ju8NUX8xtLcPWZ4/NjI0z
LEFUolTa1s8JxaF4ZDrlXtRAzxfbSGEcXFvxSvJt9bvq8/QA5J1kikJkOVsqzTY91w0GZM4y3IDW
tFUGDRmHatWLcksAMlG7cpzZNU4yLuTG5Y/50hv9d+204ISx2h5bbR7uTmPUn5g+uyjucXeYk+MS
aPDL1wmoDEoDnThAWrkq2LCsQVVXDWRQixBBQg5e1UO64ioE+3JyDOV/8atO9swjDyJ68dCeuidc
ZSndC5pX3RUJ3EuZO+LKtYc9Px9w6AGl8udXDCnV3jb96gfFaXpP1MqqnPRFXrPpLjPE/JTQLo95
Vd7ZMkAdrFVeHZVh9CCzNTv/BVszxSMEfw/5XlOXwsk9gD/Arp9YEWmPzBUT5KwL6LL2UHfvmQeO
CKNhWbwrHamt08eJ5bVb74aJwxy6T/JvwrN76Y0q3jkcpGFnjtqlNAhIboiY8T1lzRrMbMJNokbi
d6GN2pOV+Ml606hmHIH/lSa49tF4mi0AlFVWLg8qlFWcXItdX480cHTipWb30scZ1KA21jYtO0Z2
tYt5ynjNR5Ij+EOWXBzQc5N9m6TWJ3gIIDeimQ/gcdInOU/+eWLjd571rmblUS1Hb10ItEOKPIxz
Lf/yDsr3KApjVFepdUUYSp9MvTO2Rp97UdMjgenrw95tq2TYJmmvDgrJBK+lu8SkOLJ5T+sf5Y5T
5oYGo/vDhKb4+TF5Fd6mANZzRXFyX23bLt+WeuhW1CY9PmNeS/e9NVMjKKUXeB0s2KhxvD8LQixN
QKgMjmOJHVbyKlosXnMBFaL8sKResKSghGW4JzwlX1D7c9yZqfGyVr56S+A+n+GxAeVm9VnxBiVv
HjpoDHD4LO/aG2N+Kji56OftWd7prB+e2OtnH02ja++YL+DSg8bdL9C/nla/qxnC8DbfHJ7mr5pR
LB99RqarTdxy387KeNF8vwzIBpPmk4/OY2S35Dnte3OvaRhNAWPhvq14sLK35Fpx9fGAiMKVh9DC
1LCSsJQltAOXbr8yV/GGD7fY2OSWIq6F5l/sGOMHOVODRZyHoZs/zV5kvHcy0fdozyPDgVsTegSA
EPlJUl1xqMKowLgcOol1qie3BhFuz17gpD1uKIdVSUK8Njd3qeEPu7ElqUl81IniDiNENddUsxh4
CzqY40dsAtBDRhLGdhZXOxy8lR+uC4caFvuhu6zjsO7ThX6RxVH9wRtsdz9C7hIRzhJS8hktXSZl
CkX2W6CfHPIZJ0aql/w+xYgeqAwGQmzLBAAawMWNPXTEu1X3Khpp3vnEqB1v3BitVCLQcG5eaHjO
gbI4xTckoOTHAil5Em2Vf9HPwOmxtHxx6DaY6CLxpEmYOaujrjSTZVPULOqD2jazm+0u5QViSntP
GRc+46XvsFVM6/qvqzIv4ADrd1bj5GdeK83dQyG+mmJeQz9x3aDtFHMXVLujI+0isiTBL2NQSTgR
d8cbOCxPLud3iD1XOyt9HW4lEtmlb7uEFRqo7KOiNpvbIL8TRc75eCreEDqM6KhKbfU8OjEbJIFa
dyURScq5qboTlR4kjAa1buJKj586oLqhLU1eox7JsjLSq4pVp6oVHskCsD8CgX+uC/+Kp8OHE1iQ
lydZCMjZtN3J3rDYe3CANUv7GrRC7pTZtp+O0pvdAsvzWOpa+j6SjQUcIkvxktKjEw5WQuOJ5rsn
YrV8DV0uje82rb4WO3N/sQEhT1KWJO9lQis6A84ohk2sWTHEnPzhiZ27V70R3R62nM5jGEk0d+Ls
CFwbqpbArB3oYiA4rUysV3yCCufNYXRmNRcDugFTM/wj54GmRhApYrEWf5Cb9aPE8WRJ2mSZdgmA
4I1KF6ww3Ri3Lzx1uSBizYTpAgqDk7JJ12s3G78g6U06iRQTRHmxGOq5YaLXA2dwhqOtL+wm6AFX
99qCxYvALzIA8W6VQPF2iFSA4LoabYfPEDyLTaQgbXnSgDXjyZaU1EYZ2bRhYvMJPLRqw3GIT0br
zCdswixLHgd5EEO/A7HcJyzqOdx4t1T1/zg6r+VGlSiKfhFVZJpXCWXJQc5+oRzGNDlDN19/l+77
TNmWoPuEvddW9m5EDLhhe9quG7zT2GehKOK6uUFS4wXYoewlHsQAsfNjnpfZaQHQu4M3YVwyb04j
0j3waDXKvdOVYkcii/htrj0oAkNXOVsLMdAWgz0fVabZzhQDU16iscunosj9O3tZYqyEbR0ySEzY
m89h+c5XU/HsSWfXZKrez0bCOrrLfYRbrELRHKWEAmhQ7mvg5sU2hBJ3Yi/eRB1m741F1cIewOhA
NmQe5Jdb22mwVPAIoIpiGusIgIkdCa8Y9sOcW9sQ2uFPq6z2mWNXrFWhPdReVXPf2Skl7uzFZ9wb
KQd3G599jIvgzpTz61pj+qU82Ibk51q/fSDtjdlm96Y2X0GxtceuMxDWTEb76UwV2p3K1zA4Epe5
1+D+2cN0zWgBo54Yaq4LmFazNUgYAUHyYtQ4WyxiBeH5Wvh8lLc8elKLqOZeXdf4EdkoBd1hWSqN
/peBbu1XAS2rk/2kVlHQORZ1ROLGclGEbR/wPBUnfn8RjYWOz9D89MHumFEnCrvGYo7Wv4IX0dmM
dVM+FJYNOJTY9uYfUejuvraQTKXD6F4cXL3rZpmLd66t5C9P5n7XL3XxSwSlcxZdx7J9DqxDnU7D
LU9FX8RiUxHJyvCeWDoBHlWqVZ+d30KPmlEKe7oxqw0cLOtQgUEg8IOZENlBtXqFxYV2z56diaVc
Tutq2fSn1OKA83TfNtclkfKhz1sIb02XPXDckJAo0mlrmQHWsaz2rV/RILYPgtw+DEw2j8Gs0r3J
iXfSyCBAMYoRxd8UYDq2k61tA99gMOAOlyzj+aL2ANk6WPNOWUX6wH7B3wWIS18cpJeMnPpB3zmK
lGSAZbeJJdbh0bW+u87XR7KRix1XCBZVzcjcmGLvLndA1ECecm0gpvGtXlvGw9h12RUy+XDw0zLd
djbIYVISa+D0OSyVxnXcjaFq98FHEPw4NEbwBpfU3Htp3rR8UrAkXRWmZ5MIiFNXKNYBQ3oz00AY
0MSkxDMGc9eP7NzAwwRN0MCqkU+PVcawq1lGFd30u9uK7SQ9MmEDgMa4ZmAIYE3LQ7UPptJmgdY4
B1uDstOO6V4FpfGTFaMkA3rbQNYyE4Zz0/Ns+/VL45h/ZXfjWg03hwdTs2ytHG3tZ9+rNkNB+iiz
1z5q5gVIaEBiSSddjC24kfj+gwQtZaGcw9TlGM4xDFKBFV7zycjqjZWOs5WYGKI4G6nbLdT5+5ZL
jwkMyXwob4uLnywWihg7jR/cwmr3ftN7b7ATjH0Tsy9jiT7cGa0o9nYfsuBoRXZq0Ut+5+0CuMRl
v0J4RpLsUZyKFwaW+S8zNvec9TOLNTHdoGiIKv3Zbt9qdg875JV/ePVRgiczBtDCY4w0sRU6dIY3
salnFsDafPgiOazel148rmQuY5TrS3BkD8FZBptyJWZoYK0RWyylBqaGuJvlzhla423oUrmzyHdZ
+3Or8rXTo9FUZgymwWWHxWQifMlLZ14rsgYmhpjaNrapcicK/mKJKt0HP5Agu+96wCZqzilRW7Sw
7a/duFBvoRMjoqyCS0ynA7Y67P4MRdfYl2T/pqXWkYE/BAbeUOwqw4FK40CrPpg9SOrdPIzQe4YY
jCw6QMG2d0rlsXYVVh4iaauDCapuv1TpRIYRkIxIcLc+uXM/bSEYmPiK5+HmizWCbcX3HcHurx9i
GrhLJxamJNX3OJX+WVk+x6zHMq4Khbdy8A2fhlaXz4V7U3TGbnhyJi9/4AV7oM4fwSfOPo4rkOp0
LRlsjyJ4XLIkv6Bo7R4zIRmXYdzbsAhy7m57gjW5L2DmcJmsfZMjnqSy5R3z1fzJNrsirWepTfqe
AcQdWQJf0h8mZy1Ixj4IiSeILZUmc2cqMAx0bfeT1fQ6q7GrzA1qT3UNfRcNZqBYkeN63GjwESxd
ZdquSUrlSxmqZq+FcB4U+2e0WsqbIsJ9MNBb+q2CrLSuYAYhAKeXwr84bhw/gM2rx1L/uU6Bd6y6
6U+EFFcdsuVylplZZuoxTp1n78FfOAdQKJHHs2avZf3d+F3swmoAmvy+JHG4ZDxQJ09707NNqo62
5npVY2Iw+nb+IGe098h1boK2SiMuytWdmmQDIxj3I2AF4bdbeqD5gdoXcZo29YH16/xUWNSJutDi
o8pdtcmQLj0G6TJxnbjjDnJmYUZWsXSXyZvyaDHZ5FCJ8m06lt7j3oK+1CW3xOBY0xcIBM+ddu8r
oUc4Kdh9AaD7u2HJidMAI4CpUbMf4MpvnmMEg1FgD+WG3aSBvISyIB8W+9oVQf6XFRXpS53vBvTC
uUQym2MrpTz09zwM8Tr2QQAIG4kB5Kuw61Y5mXa/A7vthJl2gTLfx42Ob81nj6aQNK+CmWwJXGTx
K0a8nFLPauwPbx4d8vVK/VtLt9uSVvPBLv3HZRABTaiaidkQqj4PeYKCElfhU+U37bqQIFiMtvMp
9hOQDKMDLy42W+TrFIMsn+RJ1Pj+iwUDHk1+9oapwnstCw7r0jRd5l6S/fZNEDfZD+3s1Cds1u29
OVfmtVFGTZ2SlrsgRUdo+w4vMFv5cIPM292juh8o7/IaqbaqIOHOmQuTRo/JqdcSUyS2GvPRjXvN
uBRnBoyyAc3ngATEKuhqRtuZNzIbx9ec3fnFKJbqyoQWSzZJvXBkTCsaTOg6I8Ndjxu0bvZZOpge
uRPsH1Q8/MRMdcHiu9XD2MWD3LCnQmwHs4NQEoObnCs+XzbV0ix3qOiRC6HgTQ72pIdTRjwgFHdY
OBAugp9FUG6tChJ4APRj1N+FKjR424FYrBaLf2/wEjxlqu/35B4nOy4xQIu5Zd2PIjcjlAKohYX/
5zWjs6mZWtPI2laIUERWb9xBchdgfv1Be67vJ0gGh74W7p5REUBgsQSDGc0tqq5VY0EjAGqE64Vl
OOpUNBaYHIqg/RfCw3tqA6c6NblrYI+3PsbMkj96KcMnqdt83RDOirav4iMbkW4FtQ3Mgh1ruMc/
k12RYZS/U5HILQu18VO7cXhOu8Bh4dfaht6DgUUHHVpgmVZQyqHzDeNNUuWEz3S72a+N3ekzz0fn
BQ0IZjRJguf76I3OD71M6K5iyfkd9o1Lx4Rs6zlEvgNAWdLNbkB/5w/GUgdLZJaG/Jx6Qjxa00Ln
7WgTxrBNyTVtWgJIHkVee29h7pWPGQPBO/hEy0016tKYQpY+JAOc3mbu0sMYDPYnaPzgFFLmJKu2
MvW7Q2TZlsikem/FtvHCnapbxH0YGp0EplUr7ZARnpgwWJbZZblZ86x+7I+ekRlrKv2C+RmGM2vq
r2GVz7sYpcFhmHv9NqZtylJEu/1917XpziEdkYwFp7U2Dm/JuA4GnWybmvzBIBXmczE0CWBimO/M
0uFFBEbwT3tm/mnH1Z/F2C1iuRMfFiBOa4YnH7BiYEHU9s6rSUemYUneYTGfp7x4GSb9bxjENyvX
ryWLc2zT01lnWr3YplkdA7K//hlT6B31iNgjzBVE0JhHV9vxkxP79tqiVqdBVZtODPZ2HDLkarTr
wdZzzbM0wVXXpjqjenwWBr8rI0N749CG4Icxx6i1y5wexS52srE0+tgb5MuumnOY+5/MYje6r/Wq
Q7LZausuNaE1cRWvCHz6xHGT74N6ekV8M17LmJcwLShTA7ORq8G1nym0zo0Tf7dK2Y8DNsOtbmyN
ACo4dyp18MghpbA4/MlDJ28uzNwfLp85qnqHT/cGBVOatQsS7HwLGQaLRswyxy5iZiAtw0Xt6jU8
l3MQWH/gpvPNaBFzAoyjBBfK94l5/64QHbMGkohMeEfYQ987Qp2OQdvca+2/OUPAgkzqm6RiBBZD
Uyut/yVV4KBQYm2rAmAS4M8E/hC74IFkJlxsI2pCOhZGuMbFANQq+vFEsf1jBFTLgTR8VNypXhV5
DrQp719Eata8ALF1aDJ86UYrsScvJqlLYUdV4957anbvMCSVBx32dDtBOnKWlQ6RXYjLoD7Nh5p1
rOjjawtUBhDucI947JCG46sZQzmzW6xcRR7w1MIuORUNsBYrRXkpTdc5zu0SXEZvGKLY8xHtCYjg
9LIlMvURvxQs03s8c9axQKkT3dz+Gw6E4MKrNd7zeaE/1HN7kQscgjkYPnQTdpu0wmiduymoQrgq
D24J1pDt0bDJypvfJ5GI+kr618xEKZ1OnnXA1h8eRtGR4WIsmA4mX5+hA9gbNkmvbcIp15rs86ow
Y+6oWQ20bgDauCSUCBVcsGLsjhXGanaUrQd/rKEn5we37Let65wJqw/B2oQAqAaEXInXhtup8o6G
DwFJtPFOlCbbUzQmGKcxuZPvtsddavIyMRcM56yngeCTC+CDH4RgY2RA3mZCAoYYlMIv4Cy5rcvs
X83cHp3/gCkM/yvxNLF1TE3wyD6S4UNht/A0uKWoYZPnXDQ3e46fUVA7nLwlsypnCi5B7y9H9vbk
Xil9zmN3IaYDtMl4cxV38Vb3N05iGERQCp5n1VxMC2guOAVMnP9fa1hFBJpY5ZtqVZXGNShrFyHi
YqxGBo6rHD/Vo+21L0A9ztxJ6yllbzDDc41SZ37yuDbXCxqLvTPd8m8y/dE4hvmajqNglpzevlf9
MQvzV072r5Wj7svaoduRHlBuicX6MpQTM6n3b77WYj6OCcNd7CV/UCE5qgdPbbB/GFu1kHsStwxf
gxFYZnKTradLP2DNx5JgGIHH2ma2T47MWZmG3TfQtHxtS1KJlEcORoaJle3rXlJjXIrFeMgad45I
AH1gzLtLVfqKa6NEHBVue1pJXvG822YLUWvTzVVd3gytdXOZFeNjk3AdlqUJvgvrL7CsLvKr9M6m
4V/BfmBONQZbwV3dSM7QEtkybOakV39YCx9cxHL7aRzMVUUmkzRpuItSQ9S2HPeYyGAvTHZkpOJR
cWOhwmlp/BLGiVuuf/fHHIqo5eBKqF/iYOxPI+iYlarcPqKYBL9OUiga8B0Raed2RpKecxs8Orf7
dhF/VuPD/rDybj0btohgT9I8urTnYCU+ew+vetsoa0fSrkKJblVsjcqP0I7lg/KZ66s8eTYGBdkg
TndtYeyNEGnykjFSKlx9KRoBbqID6p2kD6pm8h44Fy7Ee8eloaDfR04FHsL56xodbt3CIXhEIHcv
lvBUW1YUDw2BYb24kzg81xPKsk0axE+o056b2ytecnpi3PJICy7H+5rgALYuwtyRADCviltzgjpb
b4YQL1+rbvuiWru4jvAGz1nDr2/Lc9nJO3MiNhKFCf0voSBBi8JIEF9HRvGj6RY/6LDvCnmLiDSJ
RowDsBlkDfNW12Dz7ZbsutH7yIE/VS47jLyC4FE5JpFhZB4RWBFGuja8de3L0xjKeBvTs2CtZeq0
pHAHMypUDYBwVOXJZirCegGkzDQX7rF3l3NtFKfRdC629BS6PetzCuJ8g76+i3ILv5SZphOX6Hx3
e58zm0w2HZu0doD2sR0+WrHaClN/xBK+aMvPj2wDSRjjpTO66IWZj3yuuhKZHkGvHTYzfrx/7zAe
R1fEZSrnDjRAYNdbCZCE1ztX67hg2DZX4mVsApNvhMQtnWP8bafklOjQ27VzeSIi/MP3vN8lzAMs
s4Xc9lJ/jfCjj5WViyPzNWYSLsPoygAtn9n3IXSQfyaenB32M6jIPhizNsn7O8a7734S/4JIrTaB
1T3DKPiGLP3Pq8wDT96TKaony8xmGBmjeSPjoII3JR18Jby10cFLtwxW7aI1wTzhxhXbYKFTZrF7
GFm43FBkx2JW5zEQ5zQHftSlwTfnbbbDzzlvajQYiK3n8Zb6d+0Ln30myUbbSWgG+mF19Bjd8MYw
c+kdZtqrgmfBk2GHz7i9B12CG9iqH4mDOjOzwEE33riQdfIS1B1qjQ6ifZj4yEiGAKQgGsk98dMQ
E6z+vS+ds3SIEGJFrUh0SjYeVJ8CCUPESvxI5YNonBiLNRg6TI70j1Er61dLzv+fxw+OMZ85Fj8s
xrX4QllkY9MPGSvNA+MuguSGIrDo+s1g7U3dGI3w3iKjDA66t64ZiosCK7WjMDC62YAe+BZwx3h2
v5jMNmRGW13a1OztFTJ2uC5muDpFUWzHuqA/g14VOWF4x8qRxCOZkYJiJawMSqqkbkA07LGsTjv7
gEu6v0N9wvB1pO4fEURfjXbisDXcEiKtjhgqPGPgukA/9ldN430RlXfmRf68ba2xhjLHlogvtSuK
XUdjvnIb8dEVExVKT97NiZk7G80E35ev9bwHZmRsmVlCtRSoQSgYCneNMFZd8SzaazzKUMaShTnh
1HKIqPHJC2RzLIcBEKTEAiCa/snV6SfxukDS0vzQ5FmwsQfAifTx97Ytbq4X+35WxsXOfYIVwjC/
K0ZFM5624Sey5xs7QV6tEnkfKSlvronFEAxZthczaxIvd6p3EwMyQShuuk1TMAhJPzorKeS/zg2v
zKUYe99CynHHxU6KtzhggYS4491urDLKoBGgu8AqjSSM9E4v1UeXtxO+hfXqKP7yqSAxWKfFc9oW
F1z1MFQ17uFcTQeENIfaWH7awG3Wo6BjG7LhI2zl/GCJyiWBs2jWTotFoXHcX3MeEHp0EKA7YkJW
lK9QnpblSYr+YjGMRSCJvVcwqWZmehYB0XEqLSpQuvHPMuLsEhPVWFXUyxqH851TlPZpdnGe5bF8
HisUVKSenHos31EmrL8ls+BDqfKLuFQNjNCrzmah77XiPYPsggU8TD6zAUZflgimuo0nWLHjjKlH
VACLVcn7UoXd0eHiODh2/YrczdkzMdx0MtsVbA6ipJqtjVFn7ZESfHwVtXMZYYdv/LatWEb5wyNA
wmZnxWGyA4KWbKUsSv76DBRPE4SRFRtHA1YT7TIje9CsF9PhlTVvfXod9L/IiDhMLPPVCH0qiaTq
H7TTn8ci+ERlHa/zcnmrQ3LOSKSSho3aqHqQXVLuBm7CNRW9AkddPEOdQIZbvxe3TC2iX0DOeGW1
Deo8OylkJ/zZOD6wid3LcHpWNu3ZnHvXAJvKxsTZv7K6CpllUP4TC+AD/O0v0BbHqOyte8OqOZZ0
/rs4zUu7dPEhAI7PyZGfkBOSbYBcP0qQXhyhop04XvtL33jdN3w8Z2/pJqgAQWgEzKYkNRC32b5H
XcUayb4vrXpXydzfsE6q38khNjeVz5QWaXC8HsLsBHgDngMGum2RmF81exBci8aDjVtYBbgsLRc9
DAB1PFckQvs50pnSC4+9ZQCo0l+8Nbx9uCu9gJazmOotIw7SNWv/sbPnNyeuXv0xO/Lj9vg4PgDu
Exzl1aBTxjMRsY9J7X0oiJILQ3kPeq9hlld7NK/e4r6Ntm1vZimn/VjZEZ2oXN+upxTAIGpZtCj5
KzirCwUOqPoMGAB4Mg8jCJWkoADEs16oxIXT76c4sTIeVjltAi+5t0M6oElvkVzdwNieQLrpgzCX
EsRg3atI5dNX7Zpc654Sm76/JSG26DP9ggmcqHcjSv81SNVy28fWk+X473jXmWPN+PIndLpra67X
uP/eVCPuhG39hEbtr1FRXA2hrza1Uz56L/6MdBsR9g9ouiCSUPP5bprXKpWfIuivg0UgjVA0+Kht
+lltuYE8kmPVvEJ/hlQe1jviz3CVWVayVrJ9R30PVqnMf+wb3SZbEjiPQ7+ZFm79m2lsFn24BpNl
EsHoYlnS7nh0Gu8Q997LNGHHyB2vWDPDfjdoeR78wP1tAxgYNt4fz2AO62h1Jrtm4AXovpI6uwoM
GhvFDANpaYKOPz5De5J3LvCKmyn4EwErwvBi/lcZRcShQyrbbKGIL+R+Ueq7qZajSARdTtZgg/Zw
CaRFcFB5/0NSyLuolbmulYwv9AQ2M53x1a+cr7ApIi75TW7daNgWm/wUObQdeI+hPTj7hK0NvSXy
6rnMZKT99kMjhCNyWx9Tl+1uOOGl0W7joZZ27qqxOy1M7yN39K7gBH5Lsv0atAkOTETWKGv8GQVJ
dDZ5f457KrOOTTOl6+BOr07fXwPy4SJ+i/LU5tA6Mh2TEK/GU6K85462ECnhd1vfFvWi5p3ueQ6t
lo0gBG6MECO1iNU7d93iffYohvEO4CFkjfXapu285o3Gy5MPPyp0n7Q/nFps7jzt42uA6292+5fU
Sb5TC+dVPqo7UtcvFB6I9vHzz0UFC7quqAFRRNOdwVFe3pMQjpEOePArj8vH7T+YDdPwEOa9kDqw
6jkHd76Lwm+oeXaDm7exDz/amu2HJSc2gAPu9Nat38oZSnK2sO6KR4OuM391fRJIqtr8cEzzdSLe
bCX77oQB7SZYQDLoIB8aOaajJUWMNlppuy/CPtyw7LxHj/bstcsR8/x5cCYF3RCPQ1A33Htt/1pk
mkssb+7ok56yJGRrlpfWI9OUMgLtckKnB4Soaj8I+4aun11blJTEERMbzIx9P6jmXtb8qhR5COyn
6pQm+hKm3hOuSPbjmMThqfgPts1xlk28XUE/iLUdWjPzQlqzoaneZYqOjo7kqSiyF9M07u2huU2G
hl3j4jBxe7gOucmt3g+QJr3hE2vmA7lKZPGk5k8WOjvFU0TmywC7OHskMeeNRKWHHvXbqomTaR24
6b227Ttlptu+l/kenf3FyrmUZSp4oWauK2nVzzNp2lK0z1jR1gsxTAxOJQIB4CujDcspMOJdAroJ
jQmxnMyW0My3JwreO8etkSU5WCdU02wGoUkT5W3aCOFlJGNxEmTNRwCAqTP1A4393ZAOV5MQ7zOk
jq9xaNgBVuj2K/Jvdc2fShSlQRfGNI2opBXhbEe7k2SEeayQhM5xPXsipuRDAwpK/iolC/sB/czg
BKuALcu6I0wCgxhjiZytDdFbXEaA0yamXxHZOr+F02X7ObR5lDRY0DKwP8p8eSaVnbveoMDvhHpg
E1+uk7pDohWTXy7M7qlNBeQiiqJUENxmL0BXmr577fyMeGYGJbKQ+aXv2YYVrvsC0g9TtPQevT79
Gjq6pZbunBpzNA5dYslLl1Awezh/toMacAj2D0m/0CQUs+b/pV8imb/71LoYoXOeCOTC3ijvl3n2
0HE6KMe1OiCo+sjA2UdZz5ZtSEgvzwafUYpSZ3PRiDV1/alSBK5YWrCasuXYEnnYocxrcsIvY7Il
rTSP9Jy7EcEjj30mzl7Tn6FzvwG64LYbqoqTiK/X0DM3BZPmMzQxOLjy/7hpxPQGnKKotGcgNSBb
Ig1saSCzGpe4BPsKC+j/gNzZdb492w0xhk7mwUzZ1/kC1DQS1KdyAJwHZnJC6VRZ66Uxpx04hs/b
UsOxmy3NgHuPjUUwsp1eoPK3q9IkEC+9eTdS9BAsT5iP1ZX8qYL0qdbyd1mm8cEak89h5O3D1XLK
yZFmkexAbVUINSesDyJMSR5hA7Wyrclfy9YT+7GuolBkVFQ5YpyZrFM85ruyda5zCP3Gn6YrxBJK
qxR+BhyXdZ6Y5IHXDCvMDIpQOz87N69Q2ocvntO/oCP8u0nR96E7dVgooZMPDaQrQLnHIdXsqBrz
X+qA1GJdMG/8uHztg/lmFvpw0HBHyD/f/ML+NsnhI0geYc1cM/+s2Lp7HZllk8k/4Y/yOrCQfYE8
nuNvBT//yZ3oOaqg8M692f26DCxO1Oio/RXDdCnEU7nor6CWF1VmBFyZ8fht82NXUtLest0m9GYx
32vCXp59keMoxXZGLHO6xvxx0/973R8IoDMi4WGVmvEnj8C16m77uwbgXVYH15w0qMZko5E5+pT5
y/hKM3eX9uyz9XJPcTcjcyHlpEecQ9jIATLEW1O5wX06TvFpYL/ylPlNecJrDniKdFQoOR25Z4nP
BqEIIGJgnHPuRjYqfzIf5m/YpN0mx6aP3M4j8AGD73rBUMD8OyTVkKT0ezNV4s+jU8J4mjdI49CC
zvwe7pAAh0PnvsIhF7xPurEuy4A1gWusZN/EeGnjEK4REe105zNauvSIPh+FzUGbwXxYWTY1B8AW
ovsYzOMW/mzc8JYU0zF4Ln2xW2LLXivILRvP6kmaSrEtiDR5GQKqgtrKljNL7ThKHNa1NXeLR59E
3oNHjyzsFcFyJOogkYVxY0NNTthEA/B27qBifbTS/deDyBAgBGHFjM0WUewn2kF/PStONUtZd9g0
o7ZgjEn4x4XgehoYYSKoThg8DHXHxD4QH4yA8hNoAHRFRufebNWpeTbNcgNICPWiF+ymELQ5c4rn
viE3TS42sVDdvqmbZ4Qs4yr3QvfMlobYJ0JmCqLAh2U3QlT51yQT0A6CDRCT5FfLz97MaUgfgfB/
+vb0NqvyuyecGxdu4+8tK2/YjDX4FXKymH39VdXeaWl7qn3/VafkUUNy5+zzzA3Tm25XFOYPFvP7
gaHQ2haIG3Bz/2LW3WMuVHcQw/iApLfNez4ly6YAqYnXdNvmRavA2oyx/9K5jBeoZvvD5DL4T2sa
+pCcsZtsfu+J/LP17Qd7YRbNp/ejelPd8w/PDPlY92DCXGnhPBLJVhxhe7fPJJuFztawC8Ix2rpR
UXvbSNuAYdjwe5ABLaeBozKRn6iX6gbVGLeeEUCWBMVZ5QjWg1Jfe9P6xUyFCQ8UMFdZ8YHz3X9y
eBvWNjqEFv/QqlFDshtM/8jwvx9tVexZNGE5pebAGoqreA7JZ6/gNLVIhfrP0A+KlqPB4AzG4RSV
oUIu6nj2RGxFWW/npf0DCUXcR/AcVs6jCRgkQjkezR2peB3RbFXbMSxL4pIrW3agKLHKcVj2qyFV
J6S/dzU88b6x8zUECyPslnXe2ckfTCv3xQ47hlmSQJ+HhiBLLyqKDhxa6/nTam5ovMpqeHKgRAPp
2fqBPrkEBayJsfr1lfNaNTfpD6ACFvo82OBr09WsFGMn13Q8sRHShYSdMfTW5IhSrwfSKc+UyKBd
GdwlTKgzsWFzHEYMK5ZzC4b/MHimy5hSBLAGbMipHhzUwUTG3Jf8YnUcP7FxO4e6vFvosZexukdM
duVAPCQI55n+lWLn5GgJsFSaHumqjS2wfjfJziQm9EwiXxshyFCRpHnZWGXyQUo0o8KUnI5pufMQ
kmJ0IT+8UYJHM2BZZ7Q5ei1Ug1VmEOGSd5+sly9lgKgkRZG9T2Ke+gET19YrrUPZcnrK8I9sWIiZ
3SkUzb43wfvWAQK7PAnE1k9b71C56Doyh8tDJXG0oDOmLyW0th5VgzTHPi85R55soI75TcehNoCR
xBzRrvNmMc5xZz+VRb8dG/HrQpkM6v5zDGesgKiM16Oef7VHJVE1EMGIyioJNTXH4TjW0yEgkmgd
5rZ+bYvgL+40FkZbvmEAPDsBBgGDQ5ucwgSxIa4i5Od/y1j8OCO78oJJ7s2Yh6UIk+UKAUa4bwar
/fBNqLZoTZA1bSqrY/vOIpPAA2N0CUNh0IvEwu2q+aMc4zpAXXlTrNFqAjgY3BBpf4pK7cut/Ztt
b7BytQEHNRDmFVrFlZRHD4hL4C2XVrZTFllZPb5pcbMUaYKXUnadaVZdx6yc983SAHcalZ+9lx7O
1mPfJlzRQ5bJ+qXXwbThJDEkCWc+oosBrFW2NUw1HuMs7S8zTTMA+PFlkeoMAOOFPfYW1T2da269
kTyO+WeKPwjiJBTOp+sZ7WqHOOMLYeoD9oo9I/MLQbvqg90mNUHsN5Sg4rnAc08DgPrQBZMaVvo0
SDfeDnXG45pWXzmmINgpJhQImGjnlK7mPSOYbI/5WK6xLk0g7CC688GJIyyR5uhyvsPbJJoUUV+i
canJev6ZOBm5oRY2GaJgKFgzlEdb0TYijMgBlc+LcLtT4RG5va5zojoRVxvLpoDF8TIboniExMhy
hIRldRFIO58qGyjUfiyn8pkAJRjWxCN9kCPs3tuizV8RnDH6D5KlUFsHPcY/rlxTbeVsBYI5RpE/
xJLVHbdrTK4FDCIGlrPCsjJA5DHdNORWnog8zTJGKqbj6G5PlFJXvgq6l3jtOEa3rRjWq4gsYQaJ
gYMHfmg7er3W8xoL4WBLohxn57SF8mgA1Op9MATDFMmGrj8TVf0mEt/YF+D4fsysbk9uVwLqYe9f
nxti9TZtgyfpFliXP41LaCdrjJTzb4kwXyBaEMMRzSfqcB7OXQccZiOwLx09VG8faZ2U+SoWZTdH
rr0M0LN4a/MnymIVbOJ5oclwb4LLliy0x6ZoUiCGlZkR8RzyPpOAM6DW7j2KCkbT8ztz8uK+7NF5
BIkT3LmGPX4XSMEeYsWUPOlLBD7OLWgQv0v1CYI0j1Ba86UJAKsG3soXyBPJjo0850icMjKs+3wX
gsDagan2n01Tyg0rtvppCWS6W1DpHDLifo9AM+a9J1v3I3EJ6GJfujDJY//QoWAYhzxcY6tPAUnD
Z/uwGVg+4W7g2GwxZa3xXYyPyp6mCGAQAwU3rFubZFqfSzcZnIIyFPa7c2x17ykQxb23EakXjNFS
kisKJatJvi0EuEe+tc7ZZtCOrirFHaRYm7jrZnIlO3YIKlSATqkv8SQlTz6Fwk/guEsYTeZ/nJ3H
ktxKlqZfpazWBWs4HA4HxqZ7ESojIrVOcgNjUkBrjaefD5wNM5iWabevVW2uIAKAw/2c//xCZwfC
K8sbqLj+zkOLTz00dldtoJyvad2RklnY1r6v8FhrjQIrydZwyWvr7WiRXxECZ6lIg5tgrgR+GhxG
7AH3EKfnG5nNOHS08eBe16bV7wnXDC/xWWy/pW03fUNj2T3ySqIb+H/gSkVkQxpLnBYVXKQCUjMJ
G3MuyWHFoA1k2CXpFBuieEP+QHRDvki6x+EBtwaUBeZ4SR5iEm5rhFq3bpb0X7HHVHAOQzRrG5Ab
qnQQmT5hrBuPD2pKRHIrawaIl5UkjhMRKdCYMr7HFc51RuXcJMABQEd8i6WrzlVOTWf70BvabDhj
bu4erML+CaEKo3lmlYXAAaASS5zgwG5qjVcBzg6Mmiis0ym5w18DTpF7mOrkR9IWZ5kIcGyVah0Z
wVXtUhoFfpitjcp+iLCqgTYtvynP/VIojPE9LY4CY5C1gYUORmHJq4HIbdW0eFeDmjFE0tVMdgUc
CDKS7A2moMaRzQv8z3Mv+8GbDiGpMvRbbCexk/HnM1HI12R23crCn+ipZTzghl07wMDRWEKFEhdW
0DREweGcGRlGf3Qnjf9YxyrAEo0I1etUlq9UCBRH2F/RV5mYy/u7OBgCRG+9s/VM46YQ2n4K0+Ax
wFEgrBi3VZV6KBjmbJQyHnHcuTUHx1gLizoNFzRYBbVej750DqHjkfZZYj6nZI4Gri1hn0PKZICA
hZ+WwUMzmNWGc3PYSzfEYnLJOe1xRdHjNK044YiPSYO70isB4yamBux8Eg9TKuYmUhiwYWvMrKsh
IlUP541pjfvODEIswkxrmyBoghZDQZNxzhYG511vhbeOQ8plivVSqN1fi3wdtQ0Jvk1iAycxALCs
Rp47bgU3y0IhiU3P5K2BjquzLjeflIsZCnKRi67BbgiSy91vdxKXuiaKnC9YqgO6kIkJGSkjJoPy
vzQB3OLOxvSeaKdqMTBBoHLPLPM7yhXFHBXb+8oklaWOybXCEBc6jUqJmPS7YxiqRyr9XykTjmPA
Z7vG7eJbm9M3jG3yo0PmTtHt3mrSivh2qd5UOtirbvG5130X7pgkYRnl148Tee1ru2h+9crYeZjP
rqycKatH0bZVAySwIBFfO1wMaQqSYo/77bAN6kV7a0Cm8ZX3K2mDSzpXQpfb6tbKnX6ttMv0L3LJ
C5yRJsJ8e3Eddq6SROZtmeU/3NCk0yjHnD+gxipfu/O+wz6rARm0JTxlmdu/ujHBswV/4Nlt77wo
ePF0cINNWcexSSxhYKHOEmR5rfVkTRtZ9udlGvyyChFuqqo6LDW9g/wSnSkLuTTUY+LVj23snes4
e+nN8bxW9W4MptcYigK8PxqMOYcZnBsxzVc2r6sGmqJL0gy6sAAvVmUyMKTJiW00d2nc4jTBFuCo
6NbpeVDAphiChCQ4aCJ7MYwfvptddF2Y9W1euSSTRflFMkZncW+Uu7gfvqbNErmqwiWhvXlqEuN7
I+KfoLxENxlIl5Qeia+aXB/P9+Bc4hXbeLE62ozK6aHna9BT2A8cJ2OALUHtiCsVg7H0U/+UNsOu
IdhihiFNrkqzEwY2bCZ2DeuiFdhrJ94eR1yGhWX6JW38Fz/KX5fanOro0VDhiyQJYOOE5aNZmq+I
GV/GyrqwMrbV0MAyUYjs2+hND9lIKKXjPTHPCDZdiHcDoV4e9IZ6V/fyWMMpJGD+XJCgZMztLi+x
N8J589KiQ96R9FkxPAy+8Lz2IYngq9Kuo60rNPZgqjtP7QFhTlUcbLRfWH/Fq7ET+5iRZZmJVz3C
kKkXbTyB2xRzWF6tZNVfZMvUxMnU+QhZboPdjlpZtItQvXd1MV5CIAQEwGN8oxgWr90eZ9WyCXGM
ncAuSfyk4oBF2qqzLs3LreK7YeeBzkY0j3FQQPtG1hor7GxQJYEo3DKv/kaqYbwJmZ0hvcD0oDar
bSKbG9MmCiGvU4Yk9aM0ukcXkRZyCpvzoYJZZCf0V2QEUZq6lr0lmexY9nUPzDPUW7xL2R8yyz73
IXiizquv4y6yMXOjf1QSRkKnq3qH69gvIHHSBzrrnCmOWvGB3Wdh1F8iaTprq/4KcO8xHuGBWkl7
7yYGlk4G33WAIg1Dq19TsoApZqOZnVKCYlSa9/j7uJoUjwh5haR7PfOC+iclT7xKqvjJXcgOPQ/A
K8pDzbhzJ4tqv6grDnTq0dHqYtL6oBbItLkE6GcQK6P7CLsSlJAZIMHEXNo31pUansOAzQ014hez
toyfMnaP5Oz091FW9eeBg4LNK7IfCTpq/qVUA/qXt/QJTy5SwK1tOckmJ9JzhatHtIEdDjnFOHdL
lxlghN2B4+1ak2ShgjMUd5eFnMjAvkyye7OEmOtG4qqOmmLldeN3Ztz01PMI764l/AB7haJkptZo
ZF5z8Mt2qqslUPKsMqDcuOYM94GPWlTdPY7wDH8xHZASUyvwi3NVmfeFS43S9YwK/BEf98pod1Oe
3WeR+Dr67kFmoChTlz6RATc/Cd9t1kJNz2FukcYXT5AdidsKuvqXD2bi21ZDZg1OX8PM1tubxPZi
LAD3YCqvTOWtR5AUzhdBWTJLgH48gXdWEV8mTvgd+H0/lXm6dtPpJQkD3FToDSLO1kwyXRCQ0PEG
cLDYVEdUCpCWc55CKrMdfnNYnbqDsetE1fKHZOeKOfqXJC12QeGhrRjUOW6FGHMCQcaxkxzxpt/W
Eu6yGOIamW+ttzo0f/F/sdYEt9O58FSiPoacwQDVr9NH8uxvDEhdw2JBJfmbyoVFWc/1rRFP9yJq
rtEakX4cTwEyt/Dci5wLcnC/9JkJtbidWDTR90CL+zJWuFKk1g209zMsa/MFHw42AO3nto7hLeof
I3GCGDxCPhOm4AyvyFAgfWZfKhjSYm4Uev7RIY6Y0w8KKAI/rIeMybqAmlJuUUA/WjTguDPGyAJG
TJLZPjZ9YW7siLMCrzJ27UIv8Jj1i1BWypHYh11d+quaieOi806eE9FtVWQu9KTiokfQEEGSXHQz
+6zFZyHAHAW78B4KAVkomB2wVNK16ZSPrulhgBX3+Ya0PuJXB+91YLFFGbw0GJsKBlqme7VGOneV
2cQ16CyPdw3TeBqWepcO/nUpNfVKjCanjsQFQrp7zO34JfVkbqiOnwZr+IlD6rhqQvKi4Z4fyek4
GnkdHoKgv1eGcxbaHsy2srii/1zSF1KMVTSS4KEiOoBzn9P2DJgeoYHZXvVhyxQ2Vr9m7R1hYrGx
41h2cAosSciPvsuQwZLQOJIiGRvD1k/BkzKLftU3MdgKGBF2WC82SbIzGBTRPjf4Q5nf8p6SVmXh
NQrvL41RXI2O99yohlgY5J95ZZ0Jp7yEIZBtPQ7aqVJAwmV7rOGDrIfCfh3a8ZuOijO8ABBnmsYF
4tZfCODu+il8gih7jaPbF7usv8FI5xNInZpJWkZMgWXtGVJtGfHy7Zvo6915/hZWlFVAn9/MZrFB
iSANcEh8DZrhDA90cpD85CpDVAEpVH8je+EByylqFNzrrZQcF4cHpc3UXJeT6MADMQOfmhA/rzk9
iEbBS1M/s9S+IlbDAKCON3LofpQx0/Vo2X/d6IG28AqI/DVsJ6jvsbA2ceotUyXnpmZmgM9KfI3J
Ofhr2vsbZUHV7L3ioQtHDPDImoEbNx0xgEeIO9ZqrWrrCF+asaWnejSvS6HahJeFzmLMOHgWiMnP
ZFngLq7xLeytTSGQCidddJ4H3l1TalwiwV7G0H2ZrEotMNZh8utFkKfXkR1f+oZ3a83TvAhF7pVX
P4RGdIRcme/KMkpAlkVsrWoMJQB9s/k86xLkHhmQXBHnr5Df8AoMCZdRTQ7PE9J5HIprH3rHKiJt
AEFE8wg7N2PqQ7XYR8mljU9+WrJf5PQ7zNbrW4IrEeGXqFqtkE5FRY8BhlY4v4ws98WaM9Q0VYFE
po7TZq2ah5GHsanjCvylLaaLNM+f4qy+iXDS3gyuwGDchGEfu/vKw9Yz85Fbzkn1EzHUD05h+De5
+TUsapo7RmI4CdvPE/7/m9r2fUTkvE07ZvWrCfqHDmu5Z36EMMgUsFtsekPXyL19w3+xgqeGHlZn
w4ZJ9LhyHXVvMjN56n2LaSS6SwDTgj+o+N5RvUG8NoETrUKftXWab+wxgxkQ3EoavrVZjEc5tAQ/
uzxhnhnEmjKFJCVgJA7FIypCe5tL/RT1/Y9xwBKV5LTXrsTJtRm8rT2TZJNaFlREzHw7RYRJblxL
5d0q5KbbxLQB3NPs5xQ7FnBW3c7PAfzVc6ugKWIK0rYlY7uFlwEW1Zw3s9ZflTbzXZwLiekN1H1G
igEjDkyQkIZ4ma9pcyMXbbKss0Gso7jSlzEZKefZiOsF4JqJSgRPSYugS4eudz0VPYKHwuAPWHVB
mVgvrkdsClOpNgE5myxwPid1xKbvYt/F7yInJhwzz+IHR3B7mfQGxTVwFQk+Y6CkBOsw059APnT5
kIYXGZk7LFmLrrXPSFEDdisbQzO8GnAUMWP8TXdhK6W3C+bSQzsCbx8TzCoGtQqUFxznltp6a5EE
fkGi6eDjTtaSbwuZzQ93OVILjNugM37FIiD/5hQWhL+yHMg0wlCMEDvc7R5LEwqBxHekhFWKr8e6
LAPvm9a+d96yvIN1hgnYpQLfaNbEcNFMh34BP9zFmeXrnJD7uzJAEB5bhNJ3XB2rBeJEr13hJT8D
6kkYeV5z7iIiJzkgVYt4HOd0KE35YCRA9S4lLEkuTnxBMnf9q9QDouSarj87VrayH7ENCK4ySdIx
otkQKrkAeIOGqwOG4uBkL11p8WGwPj2sj82QWTmb1Hwet5oASETp4EYzVesLSDNirshil3dHnUWP
opUGHmGJJLA37WOcbkaJWzmJDSCWY1zSB+MGIL/2ATYBRKODtC588rs6U4uwjL1ohxaXEFwI7Yzk
YvRDok2tp67rAm8186WdkwAudpNRVa+1y17E+Jp22hoa52UWnvfdQxh9AxOnQ9wiejV+UXZGTGYd
u2DJTT7JvTZEpPet4zA1yTxZIkIwzJiAijymzy/Tqv3qZSDeDbjnuqQ02Gamq6/9OjTCs4gQkXsn
G92b1A3VsJoJNqCtxopydnOajYYpNF6ijALuKrfHCQteq1pAJkgVK3zSyKiwIePe8k4UPQ2r9ggl
iPl+rkvaT3SIYfvgBCrzoEgkrbPuu6CKtyS60qK3AcGpxQjkFMKL3GIZFe8N18rTbTZOSXjWiZQD
FeRXP7lRl/509Qilqsl0zD8zZQoJJMffb2VEYPXnIA3ihagGa/xGaAMVPYifrM4wkyFxG4RQx2e4
7ocm2zoJYStRtqZc+7jANOyAupVrK1d5Szak0NGqI7X7mxtr47U1oJRuwWSQQhdjwx5qhBUU/CpR
3UVWwLVUuHSe+VkJLqbtKfCPYx2yM/S+35z55Zw8GxQuF8mAXxtNMVpLyBIlXJ2AXAa7ocGHiZ7i
K5ROZKgSMZuRfGDlxnoZpOyyfpiOM64jwcbtW4yqfiecthIeKEpyva3qxtiGlmz2kexda0vvNJMF
ZhMI6eOqiB1i9cxwuEFBAipHhxnMD5aHJgqPoMxbkyk9wokRDmxa0Ba42SO2I3w7hVsxKtQgUZBP
3HwTNLoTh3HG1g0WBCma8AtRK+O5C1sF797OKklMkEG5EXUnrqa5Fb8oJPBfaDLXsI8zQV6ohfET
gYvvwnnOSDK9wTwZq3M0w2m/7fsWK15ywEn9c7LuWSM22JV4NR1/B3W5YOuPMekt/qU0p34g9d1K
LnQEfXXTOC4b5Sz55YUxlTXD2pmkX6gLze0gVUDuRyxgRij4uNsow6HpysV5Llshj8uwFuzaS0Lb
oQvBFvhqlnhPj0yRF+p44+/SjKEoImVewrrr1LI3xAmjTKcESBDxMHdnWUho9AAXIqNVnSiGB0w7
7Euj7roZ9quXejf/4eWR9GkF4dGhIF0CJb3mRzbVg7GGjTo+2y3Msf+QMR/GDPGCY92h0xhyWPCW
TwZFlk84wYfON6PvLkBCTKQvBu41McvSaCL7LEzbQ2yAU9axth7JLlzyHO3oHG6hurCs2GKQWdaG
DT8kbV6QiuldiP3CLqp6OOmYrj3VVQE1ysfVYE+aafQa2SEdX+8Z8d4uC3ikmVHQ5HrAJDf1aPHa
I1Lurv4jeqBHqxfFAa1MG8BtwHuTsIs5vW/7uO1WdVNhqmPxTVYgx0hldGZKsXZ6p+uf/v2v//qf
//t9/D/Bz+KmSHG4z/+Vd9lNEeVt89//1v/+V/n//+7hx3//G/85R3LW8z9PCOmC5fDPv3+7i/KA
f1n8p+76Bq2E4R4wt2W2gA3Upsv7EHsTKe5z3Kg2Y8+C//ii6r2LWnT4hPLhfGhZby8KMOOHKhy9
QzhFQQitd6Tdk36B2hMqe6fOPr6c/fflPMcWEAhNyJJaLP/8j3tMK5vJSBo5hxmpNp6lpd988Uiu
/OSunHcu43ncjSNNjmJPvr1MJcbemCH+Ep2tsCSxxV3HFvPs4v+zjWsjPv/4roT51/Vsk9fm2KZr
S5PW9+31BmfUnUESLHl+LZkSilCgsR3GQ583KYZVwj/vlvg/TKuKM0sttOB6KVc//hXuOz+C+t4W
FgxzR8mT9aP8lIia1gyOPmLzEI5omry0ySxfddbVGQhOWqWbVhQcL+korHzzzy8vLeXYksfoeOrk
mRdegvUyYRNHJx+iOw7r1qLNGWk4FSOOmqNysfjsjw4GGYePL/33qrJNBcfl95U1L+Ht46cxmsPM
yHj8JJfMKL7kTAAuBo7e9uMLieVFvv1GuRJcRwGiwLjcPnnRsZXVyNgt4zDS10A51wkSiwxpyLOH
zd4VB5JmGtS4FTr6LmBY2dmTmLbQUx3wkcnJP/lB771zpdk6PE9gtnC6Z5BxRDZREgXHvjBuK3ws
NyXK9D06xtfZl9ZG16V1l/cEnXz8IP7eNngOQE62x0XJJThZa5Je0jehux0qzyyvEXjPF06UBHeM
nOL7f34px8SVRmjsWOTptwy2wNs0WFehTDi0hN/e1J4FUbbyxCff8XtP07FspaWyuTXHe7uOqslr
46hVwbExZGmDXgnM8KEel2TALXMM3FpSzQQSoT3kODRGH9/pu5d3llVlmfiInn5BfeL3lYLaBaKv
G4QKeQRTGdxDmgU6M7v8XplTtm5K6e4/vvDf2yWXtNkvTe3a2pPLD/tjV+6KqZuKwfAPPtTaIz6d
7TPPWp+3Asij4EN6+fh64ve6PPmOhA0iqj1LKNMUJ1ccstrjn7b+IY/iydppm2ZuM/lIAhhKtQmU
RxIyniK6aEJxLRTRa/RfVIdYzi+BKQAAWMQRWNWvGsSCaDgksp4NRq/kkyji634UnbpOmLhcJspq
yzWbHoS8ET78KpYKG5setCNcjfXg3mAYgtatiqMnY6hESKFbw1LGvYd80ioStGNZVCd4HvNcYCmY
ldgUTuZcK5/2YQMs5r0sp9CjSf/nLgUNFVZQOT0eDuSyjheBk5qkAiHInbAbQk+A83O+Ncssgpef
5t5zCmfxRtvkE1TxCFVqxtDEWYliIDlkYlDdrEPVdnsgAbrRFonilxRDzHtkcCjY3NoQQH+RbX7B
B0gZh65KMPpATdDc4qgMkz60bIxtLNKtkhcX+MDfDDYPE8OSaL5z65xeHCSghNiQzYw+aWwUCVtG
g+W5bQH7r7O+bbtNyyT/doC8ujfrZPxOurJ9qSElBWBFDj5BmC72iFb5k7y9ypD+bo28wIKvyns6
rZzzcSaFIcD03hrGr6Y1R7ex4cVQtAqCEdbtpPqHJDRqwp8CsJsMx+77lOFwfYjwsMYJ18rUg09w
0z5LGveaPgbeCZaizH0TSusfPsJBWP3A8YRY0idDYSAV517XTEegfJfeHYx6vLGLDN/4Bwx7MCdx
I/IK1wNTvFdgch76x+t82QVPV7m28QpYtmcBTePkuwJvYACZRMe59OMNLiEh+dck2hOWPm81mUDb
WUf6+PFF39ma2T5YcCBbpsXX/PaioWsWfWS7EU4qhvLXTpuNoKm21t9U2BKT+fHV3rlFrqahMSsF
5mmdbJmTaboWLmQRQmwHrbQRNgOox0RjUfRJA9nfbfA3k0n/yRby3nWFQ5nscWVGrid3OZGbC7c5
iY9hSfeHegN5Lu1luffqpET1bpCuuHVI4fykynlnqwRE1YrG0ZWKp/z26Q7RXCcYgYZHHcOPGodM
pZjJoyxaezGehnT1c/zr40f8XnVpSYuOwFHUVco8KZoVPqxmR0jhsVRxvg7dHHJKTvVc2xOW1m0C
yAyjYxPUBHPFOB0yhGn7f34Ks0NQ3pmcjO7fR6MRIJ+HWnjEU6XeqxIHSeTT0TKrMj5ZUsuSOflq
LOlIgaSO80Hok9rCSkJWVFVFR7JKcnufGpR+F6x2faHMLHvEzaZ5ccXAUDufXTz3i8pLPyko31td
FFQebl8Wpd5peRPZTl/EsMaOrV33WGe4D7GFLh0e/6sFB21fklDzzw9/OiLGozY8t+UQfruwtFhs
EyQJEKJxwoOEIrKKjf471kokOqeLR0xB5JS0ffOTC7+zX3A8sbgc7bJZWSebVOTXUJAi2gbVQJbH
enZ6Cay8X7uD299+vJLf+XgkYlub49x0KTdONovU7/sywI/iSG+wyCKY4hU5pXJUOM+yBCb8+HLv
tAVSOKZEF4weQp3WU4MpIclWXXB0UT8wX8N+Nj4jrdyQn6zY9y5EHWP9LoZtOrC37w7i3OTEKVW4
RFEwwZeP2XKr0EVd8/EdvfNpcDd8hIoux1P2ybtybOXOtaD90AEoCkjxEl4axBfZ5L5OvSPJidXR
Nh9xlqnzIvrkNt97fRaEWdOTBCrBRHt7m4TQ8LIknk+QkfShtFykDYV0n0d8Ac/szIiyf367thIU
wsIDnfDM5Qf9UZcy/2nmrnDUIYhrGO3IdyGp4dGJ06Oe+u4XDqttuDfJ/CiOQZy5+CWndd1ffvzQ
f4MSbzckR3GU8lME7MO/uvueSISwZUjJPAJiAalIZIMYkBm7NTLlzYg+xe/V14wTCQEWrDJHm8gr
aURJFHnQjffJsn7nNShF+JqLxocN8nQRqMLTlSMqelDdfwc+xhetQ5Vt9EN+btFknn18++/sD4q/
6PJM08L69+SjVb0pzG4ujYORGvJyGMzimIRleC/Ja9t9fKml6n/7oG2u5LKGPO0I+7SbXRKjZUJp
e4jgwz4PDawKSSjReUNHvllIZF/aAgWdyQz4k5X27k1qi6bLBZSiqni70pop0p2cZ+NQEle874dY
bAkyNDc5nfv2f3GT8KNdSfMDSHXyDccqU6QkTsbBUUivs96bL+uqbTZ1G1uHym9wVCptxggxxgMf
X/m9m9SsZJvlLHiZJ1eWMop6q13y3gZ3OOJL0a4x6yYlXHfd3ceXeu+bEbgTAxKwSgGFTrbEEWqh
yM2cKhQx9+zk7bbERcwwZyqIxN76rnFJWvx97STnXeQcMb3uNmbQI01EHhHK609+znJ6vl1Zjlja
W+AD1/H+KhfLcgqslEzvo2HIu9FlLuZZ2w69W9KQlqthIWGIR4JF3pxN6GtRqyhcM4L6eS7ix//N
b+Hl84MUDrf65KSHFkGuXJgx1cdS7qyJsjusLNJ1ZArkwXgFOzSM5DPmyaoZDdiLkHLnWr20cOvy
ePxkTxfW30+G1l/wlwly51nLN/nHHksgIneejuExqcTCR4cfBxHRw4I2MKQXnQF29bf9RAywhlG4
wu0+fpSaDg4epv2lIGgt/ewnLWvj5GVR0y/lJoiPJ0+BTMubA0sJak0Vp/MPe6yjFzsYA8x6JsRL
vlj4HdMgcToLhCGvkn7ZfZMxQRfnN8knNct7D8iGAAeuyQEvhH1y6hlI4GCBN8ah8CskaHX6FSIU
Ptqtc44cxb1y0MGTcl4ZD77um8siHhSECoVbpIF73cdrR/2993PGayl5XWxSf1VQ1P6d1SmKNeD8
5DoY5PgaMFF4ljkJJGc2Ge8QPeZcDrsawR/NfEG1sqjq8WXKEkmvRJBOzxhIJOi2SYhyr1Tu2d+R
HKV3LbUgRhZhJ5AeaDFiWJfGVbNBcMKILTGc7FUkyVxe1BBoW0Bk0xd0sEbyBFwWIlqJO1TuKtDl
qrfxz982PmnvSMpy/7JPZ/lEJm2AjXwzAmxU08gyNyg1HwhMja4IwxklGTVafC8FJkhQJPAQg/JU
Ae9UQc+QjGYdMzcjwwxvFUBMJFY7gDSFF51BGpUcXQJtEj5yptPQxDJC1yzCJlXP0HVVBuSXWCbi
rU9ODuvvXoHpiYRt8rs/U+7JrkrfRnobZqxH1BKsxQZLCOTLyGjKVFx6RjVi3JNeOciPCSXK1grH
Y9+v9gYRvqvScS7aNLrrex8BpakWTUJ7UafDGdnOgmktBplBCmcWN9F9bxchA2DY+ZokNjt4+nht
iXfWFutc88Ut9bl9ui9NjA1SFFeUy3BX0lyeB7bFmLEUu4xVt43wsQlV9QVlS7d2wQtvqto+BGAC
mLQgQEIqE8V42EuS8z75ZX/X144ics51XDxmJJvm2z2KwYYuHav0SQpLLM4ruzMahAjoUF7Ckv9k
5UsbrSRkjaDYueWAJV3reB2E6HS6b6FxEsTK6jdWpBiRseiYFYPrj3/jX2crH5xc8FNXcLxCLHr7
E63YLnFoq7zDIi25GitZXOBVDuHbwJbV/eRip89DehT/vCjqPwTPfzU2JAdF/UiEzSHqQxrDsiT8
sK267T+7pd9X4ai0l5GH+dfJEGHtbgXkLRyaKEzupgprGoM0yC3u2M4nlzr9hpZL8RWBelPru9Yp
quJYhl8OoUoPBkqjFWaUKVbC6HfSYBcsqZhtK+//+c0BWqECW4YKf9X00UI2MXuuCBXeuqelytUG
8hQS3a4Kxk8udvpl/b69Py62nMF/nLG2R6oVVOf0gJvoE+USQgRdbkkpY5Qets8f35klT47P5Wra
ZD1yWgFg6OXX/HE1J51bVO68N7gmeAMM6ZzCaRE9rlA4tqF76vy6uPG8Ase5ofb6732Io91vaojc
+QH8kxW8HhfrGQ95CGbqCxruwK/bTlw4u4zMXu6dOayfM1QrX4yuKb5Zgw/zra0CSyL08HXzyQIR
5mnru9wNMCPZQPbvTvvkrjonNkfXLmJMNlNkT1mAaMtTNbmU5KhGZC9jyYYMH5ZVcV7qfrzKS5Ws
vT4or+bJcDcB9L91pUso74hqIAQsnna2djHT6+wnD1bduYsufV0KwwbfCso72gHG/UThHSsYiru5
dJozGPjdtl0sraPMCdchtj7b0Zbd1l8wq5UKh+pmdMzkea5rfRHg+zzBQoBF2DYRpvUqT7aY7pu7
sinsbTzk8mcENnMPGF5gme4aVwYCmTNCOjEds7tmb7fkD7SYDz2wwyHW73tMcSeo2/WQ9xuzmzzm
yQLPisZ2tm6OIZGrdP2rF0a46WKCVrhsfqt9F0U8/krMtDLPfWzxybicXFU+wE3qb2aboNFxKrDj
zWWzK2x3egimjhiTeDJ2EtniIoZTZ1SC937X1aghqhuq9xGDFT1sy8J5jKmjF2oqhSvmO9dcDr5W
YlX3ZtO1Oxvjmv2YEKcNhRE7XRnJFxf8/WCWRgMDL0FiH5Jy6aVRyfutU4geiuiCDIJsMUF1Yg5h
7ByD+HakJvnOtiqMNqBcx+ugjxvYj6UN4AKL8JOTZ9m1/6xEWXSmt2x/UrM5cQK9/ZTiwEB5IqPs
EOpRMYPCaUvBZEmYPLhB0Tef7Ot/jZeXRa4YLlOQ21zQO1nkMcIaR5VefBgExps2RjB5ej4784Vr
eBeQgrco4zI48B1B8DWw1mcN+PLnn9zvm+uftMFtBWmggzRDdlR6NQc5+cm29bW2vEOTp5882/eu
tUAKDvfJJmwvh9wf2xSLkV3KkvGh0gB4sKcnp9v7WPEmmGoUw3M3IZf/ZMD79zkjBLu+ZuKFmFif
DngNx4mcVPjxQVh4vkUtqlfSxQ4FrfCq6tqXQYaf9Ny/J5knj1QynocWAnDOp3jySjNa0iTNRXqo
DHt4LjES/ckRiGwpRJlJrFc/mg2jvQ4GKNGWVbPu4pEYuAkeXHHmGsEQb+EJdv2ZGc0Q1/OOAeAG
v44s37qO6IstppmZwrQ4ZhL38Uny3nJ0NJWXxayWJvH0FRXlnHU9uatw7ZvwOifukPiQCM9xT0dn
pD/2yGkisUXhj/Uv/HHOELa6qEZT8PEvee+9uTxBoEebAvAUHPdV4lnOLKKD8vWL73f3Uxr8QBy8
m7Jwk/XRJ4jfO58936Cpqeao5fTp3K4lqgbj/CE+6Bwx3EImMTvH2mAMVH6yIN/7CP680snqiOMC
T4qCK2FLSM6qJ6NzfOmCK3j4WO5h1PX14wf57p0tgzoXjoMJivj2o5uyYB5DlXOKuvia4NqdQptV
0ZmIjM9gyncObNhsGtwQ8B1C0umlTDvL81IwOB+ctmWQbeYTNY9NNYGJfm/uMVAY3F3Y5MX3UOT2
dN/rIVA3H9/wOw/Y0UB6cH6WX3M6TJq9njny6HcHP1oUm9a6MzsUKygC7dT78vG1ljs6+dS5AtuL
hP8EWnByWjB3z0Mo6x1ao3AmORm2fg2f7+7jq7zzChnVm2wnjMcU1fnbVxhOOEibjZkcRB5PP2j7
+zPJsP62H6zPzqN3Hp50sDqSjJFN0zktyzkXGwROQXpwhpnMYQQnW6xESVhFPHc3RF78yej6FP/l
+JML/io5cynzTlvpvo9INcsmNmSnuGpHL15bkYenX+eelwi5XQI/cX+BNfqPnyjMPbDfZdq3LJW3
T9SF4B9WOuxBX3GjUVaHyTLhuuFAW/vxld55oIzZwNKpKWzLdhce4R9nnqXtxPb6iuMboSNGFj28
TpcizWu+QkDefXyxd56mA6TNVIqIMc85hXuzohagJix9PYtNFZlfdYNFuyBYkVM936ketTJw6GdT
onfWJ5cF1uSbZ3ZqLnv5H/cIxQP0eUiwDZrLLaXKhb/wP8IWB8eP7++vuTjLheaeU0HDPQCYs95e
yRETRmxadbhvqG7jtti0d8E4X+HH/qJje6nHRQ0lm4JtRjadcNiPNEOfrJ53v3rQEttjMu9ap6sH
yr1pdviUH2pPg11PQ8q8ImzPPr7Zd07AN3vLSWWGq2czzII0ydrzHnMwyWceM8iLnuOjbyzjCisj
bPrji757a65aTn/uggrg7QNu5JiSak3E9OzgN9x7dn7wrCn+5Nbe+SiYYhHIgrUQ6PwplcPLdRe1
Kes0sUPgbgLQ7PAAk4lolHD4ZM288024Jp+gIxmVCsqxt3c0Ix+3wUJxuh3di4SZQ+eH1774f5yd
Z4/cRta2fxEB5vC147AnSqPoL4RkjZhTsRh//XtxHuBdNbvRhAwvDK+96+oqVp06dc4dwscI2agx
K3zgDStX7pVF9FRA3TPsmffksqmF5FutGX1OEhWUiq9GTokpK5LPtz/VlUXkrYLVJBUU3v7LUQah
qiAyS+65dhoPSHMNr7ZiBy/FZH/QkNJYiS3XJkUNmvI8n23GjZ+vYyT5NLmXtD6o52CWbRx3bciD
8Pakrmx6UBjzxsCrgFxs/hV/hJJ8ChuvrvrWzzRkj/XmZzVi9Gz17qno8G/mgbuyPa7kLAz4joGk
z02n/XxAGeKv0WpQVZTOyHfwJfDGVAfvBDAT3bIRO2RtyHNsXc300HepuLs936sf0aL3odHwttxl
KCkQhBmKBng08nx7FQqOjhz4CeeRDTxoc+UuuvoJ6auTqwAT48l5Ple7bl2swqLWt3IkMnG9alpt
XyOhMKzkuJcXgg4lYk6KZjjNRbVSbQ1VUVSNe8hFtaLWFePesFLEfZDj2N5ewMs5MZTBOeDA2ahZ
LL5f3MF/Ufuu9bGpLj7maSE2jd1WKy2hqxPiZgXyz/P1Au7RVkas1vlsJqXV5u+mHs3uhKk2rRRc
ysaH21O6MhjMgjlX11i6ixzM4V0chnJq/D7UqpNoRPQKDRRhAhlJ8+32WJf7byaf/G+sxanO9BJ3
pYaxullLIantrx4eHEOkqQfUVFZCiHZlZkyKZr82X522s9iAYWSjUoccKx/L+eDo9TZonrPWj7QY
vc1oPxLGoC15ot+mMXymobjHrmqXqRRAUrLC21O/9mMs4B0WNzlX0LLniGp72biZPfkVFqD7OJaf
+y5EdlvF5+2vR3JIi1yHDIm/WGLLsEvSRDJVo1+0g7lDGYoEN8T/C1fhcv8fhqKaoNLcpUW1rAQH
qLm1aa6PvgiQo2iTJttOdR5sR80oVy7xy1BNDKHsjCMuUH1y6fNo4uKAJ8PBGX3Qisc0dr5j9xlt
AZ4dprb7rVT4ndye25WjzqOE6olukWxeJH9o6raaWVsj3YlcIgYx5nw1t12Z1pUT4bJ48xZ12agX
z0c97bBUEDB5VBy4YaLJI64k4Wl0cn0XaMXaab+yjLQRAXqaM9yJLtz5MkKy40igyu2HozCgphtv
UJcp5TqYria56Zxcy/T/eiHnzqXKjTMXqJaXjjagiwpadvTdrvwXrLx79KSar9xsl3kXTZ0/BllG
ljobqpLl8vPQ/LeZPDSl88b2CebDrqiL5qHqYbrh8vZ6e3JXvx9bxAGsS3/pvavwRwYRIsGj5L0+
+LmpfHHq5oi/ERoVFXoJQ2x/vj2YcSWIzGwz4PqGOoOEF7N0+skbhsobfEtp5EH1gvQlMQ3kYZQO
Ie4usunflpn4DlnXfkSuz3pMU2EgEWf0H4Dhyw95hvJGlsNun6oadM4YGg+4qZevEY13sFBR0yDE
ipeMiXHmPeog/cFBIeu+avBL2MiwdnpUU2OMzswcsAZ9i+DR0Vzo7IM9+lreaaecisILjjvaJ2WQ
s76xIq3kr+tnnBV2lDX38mDZL565NbJkRLmq9iMhfTNK95HZuugyimQlll4GAYMnO5rHM7je5JFy
flyUupOpMgrhm6nBBQLsArEflF/iduV6uPLW1KG1UQQBl2YR6BYHU21zMeWqPfjs1q9FvEfGMx2w
fIySB40GVCNKLs3gVx3jQHl7V13bVIA9VZPqJ6ikJWXSghPUiSDrfXKs1M9RW8D+NZb7TihrL+pr
p8WkH0oIhw1kvncW/zgtNoLtss6LHgISurVZoJ7qubveJKBHwAGsRPBrse7P0RZLGnFhpUZa9j5U
jHuMaZHjtrFmwS02rT5hw/Pv7XW8NjmIctqc7xKKlsUlfNsUbt6pm3GMd1HlHCdbvrSB+SXNZPMf
pkarkkI1ybzhXFy8ddkh3VIPvsBmLbAS/BV6NdyjXZJzKGle1Zbx5a+nxx5hdu8gLoL5+VGomiBD
Q8bsfR2pVsA5UNk+jgFWqYqrjDvUhrTD7QEv9+WcuangoriGNdCM5wN2svRs8tLaD3Ol3VFRxUfM
rH8jFbWymNcOOdUdsjMuN/4zf9g/dmWgKVOXKAwUA6DZ0sNpsREYkpX1uz6d/42ymI4BGlN6eVv7
dh6ZBxTZUsBwY2Oi/JHFzsqUrg72vwC5TH0nDOmpGBW171bGp9rVviPgVm5bL/n1d9/IhFEODoAn
tMtOJGydL10Y6amX9TaUcj0tH+MId6pG643npCgQX7o91vI4z2MB31XnWj/2H8bi8lNH0U0E3sAf
+YSY7in2Luo684idPG6CDqaUwEeK+PftUd8J6n8W3RmWNJpHO4RBXrHLxFOxTBGKNgj82mhBijhq
h3kx9gu5tUuSKRf7Gmbgj1ofkpMmUjT/aW/rO2mlUXco+7DG8zDDyBMv01b71Eca2kdhHMK911W3
xbQtysNXwasBkfyhRtiNQay7IkFFeaadwZO4PZ/lZp+nAyiFYE/FY248n3+x3qq0RteAOoV9K5/g
OCXHNnCGvzy7jGKCACYpAqR7ieS3nRTP2bxFtbGDUeraBdgO3mp+nZnxyvv1vQq7+ECMBZaTPBra
/xIZFfdWh1CVqvg94ck85jo6vbQxeStjRN5m2KQmTXdIkgShRj1pKNJ2mv0ES7ZB6k6vqcaTKNdf
Rq3l7xZB/FOK1viGEOBk7MKYHvouiGa5lwo7TSxiUWbDOqzJ5JOZV8iBqpPbnWpLqHcwAc3PBlH/
E3412bMTWSAc7VR2B1plerAZLTvGrLidbRHLOMQLqJ8m+x4fW7RjAtAyYpObWfs8GqGFE4YhtC/o
c+Os0ojQjPYAwPR/o07tnkHPjt/bIlGtLXVIw7wjP7UQY82N8aNKs9XCtLnLBwiseBTvdYjE5U5B
oRjrnrBzYAc67rOEqYmfI4xPxH9ts/oF5UJ8xqs7+7fNa/0JMRcEeyay7h+TqG346Li5gSEOaozI
6VtYiJ3cIa+gfHezaPCRiLKfPStANuz2ftXfk7nF951x7LSjSBocc9mbNTvA/InhYZ2R9erOpiC4
6ZLuKLxWw2fR9R4gLmFDjJIvLCbE5lSI+jvhjV9Qugp3ZoXv+4SoNL1Iif8Bvhq2MYRfELcJCmiL
mAF0El0nDeC4EeJjgQuuDkoJWKXrYhiG4CKdRL15NhTEfoI8j54wbtL2KCX9CEdZPiOO+Cvuox9l
H/xqcfreNNPQHOhlY6DRymeo8WCDFMyPFLwDMbtE8lJJAZNkac//wPkYKEg+6lOA9WHufE1pauIg
GIqjjajUJq3UcW+B+OM1UXVHYIp4F3i68zygw4omV+I9J+4gdtINGjTuwNl8cnOUsTd9SRvUaNzk
LndcBaFHFXSigtL7DhAxmK0iMvchZlpfNRsRnQ2aO+hBpa2h3wlPFa9ZUmSvYvTaF20y1KfaiFoM
ncvvCIbpb2nft9sp7+ut0xfjP7ERpLswt+o77MaqAybN4ayjIh6RZGwA4TvoeJPGH7ypNigc59bP
vshxXHA0nGObUD8qDe49Vlb1+6IxY4zHsalMYaI7CH1n7avl5e6+01P3a62a/cYpbGxAgqR94qk5
bAExFfCyzemQl1q1DQ01e3Ld7NnFp2FvY/b6QFo9bkZcG39hkuXu+tDkmZRTzEAnHksjFZ4JP6GI
Dxg34KVdFRagYLV4slUFOLqGORfEee/fqMw7DGGsdqODsNobKPV/q9IGu6tOrcxfeahiRkbBYN82
YjzpSao8oCLZPpY15g4bOAjdCcOKAY0KCkBw/JN8b1itvmn1qTxC+s5QmSoR1oNJMDM+U/7FCu8n
ZHQxLTWEq3zwktoFuDN1X5HHSYpNMCt0pQouGFOWWjCyUVxPbR0d6Vot6g8OTK6HrCqTuxFY2x2m
G9731vIK4n2ufXZS1OtzD8vGzJahsidIar+FSdzYAAfrnxUZxb5NQ+hRpmmNAgMybMBbe9jFTtzZ
/zZjjpME6TdW3p6eQaxw8Bv1EqFvkSZMdqipZYfJzpqvQSKyHxLJ6m1VD8XnAU+M/aQHA8ZrHUpx
lsK/OM5QMw5CfFfbzEjveqUvCC4I020zdSIg5+hLQcA4jS6UigGfDB/1IInsZyyGB2qKxcnt8hKi
tl7gcfkuSRY3ifeGqLZ81PKpP1lT+BnVoHtvxKoQESow3JmGxaw6g0za1kOrLwo/IMCGmXUXfI3h
fL54WRHBiMz1U2QHnxuzbrDaQRg+hQXA/715yieUf4oABTt0s2LfbAILkWbbwIGVSA82nWu2kGzN
JrhztAZlukhFTA7OPD5jzqEv6G20U/GjaBP50sPCRErGBJMH1q000GOTcrL2WWQ8QcTNH0TCQEof
D49VrPV+Hc5q9dBz7xID+jpAO6TNNWsqjgKdlB9hD1o8KYmAWlg/uVnjPeF//LHHC/OACeIPwx6t
PRre6QbIXnsXlW12TIHLo/LZfrBb+8ftOD4n0edRnITDmflt84sdhu953oGe0WDE7UiSJPGvzvow
2Vdert4lU13uDQm48z+MR7EEVB1pyAX+FguhIMJWMjnZdew9Ic7/TzVqGiapXfpihsSuvx3Onvvt
GGNQAwJpvGjxe16MWC+mAX5dq1a/pTri4d3EIcEaIesRdNIDCjBfbw86r9n5mjKoDc/Hceca5ZLu
ahThOOYZmc+YeMLaOF0lUUw10Vx9KSzhPQxIFiBv21pxtzU7xMNOeZtYa3yzKxnl2f08//M/nk8R
+oYZoLjsFGRBs7OyzLiDXCyebs9Vu6SmzCoHhgs1EWobb47FDkrLCrpCLbKTOinF2+BMBq8oEWIg
F4wflCDC30nkyh2cAvuxliQyG8gGCoVOK/mQ9GON7V6OO0Mq9D3pUb+dFNd+MmXbP4dRHD5kWWQe
wyarf5haENxrHvdKPXbZnS1xgCjiwUOxL68eG7za7sKirra1TDRIGZ13GFoP3zRuaNRQ0Syzsfy5
8ypP+DjBQ0xz9QwzeUyfD2pgj6eknEOXk1TYj0vD/p6PWEf34EB3Xmwg+OzG7iYrHeto51nyCjgF
nePJdY9DU6LjakhjZ3uRek871jhYgy3vDFywfilxXLx0IFgeetGOs2g79uBl7W6tKUi2jlGBfE2D
8gG+nPsIwhQBocKbjjWK6Rh8iBElZp5Te15zb6rRRzvOafxYI/x678ox2ilCs9AZT36pkiyMDFR8
8oLW3UyogB7JYJ2jYne/QqOND2FGLpGXpoc8k6pQ4gECkmRm+gkOEQjMQgG664puo4S4e4Qy0vfk
5sY9RmPlwcNWAzr6MG40KtSHAlwCdo8CUfEpq3emgqgqtU80WGZvVyw/wgMg9xruENx1zerfsoiM
Gq1RcafKId71dgbqhp5ncwSYHj1bfeE9ueA69prX1vs2z3lFhrK3kXzsgjd629+1uOgxqHMc5VTZ
E0YohdYW/QaUSHxoZ72HuBH4YDE+drpYkB06xHK3ONi5OyDv7qbRR+8tTp38l1vgNIPRQ/9V2Dow
QkdH+zc1f4kidqednjn5T9HLcWtVQ/DZrRX7E5ycbgf7KAXkaGTZMzKVWElJO9jmokD/XEu5EFM7
3o0uiDdEDNd6ZvqF0Bjsa5JtepyIL+nIQZwf5s4ZAjQPktmkShbfG0utjwrpvjoHl/GX1lsIxvZh
Tu+gyBX2FVBA483spPKgTLV9XztV4mBmHxk/Z12SYaPLZBy3mNnHd4B0lZ9d42Tatymb5q0TGkW9
8ly4DImOB1pHm38/f15WqfLQaAJyhOjUO9I92q2qHocSfeekdbAPQlgU39Ycto4LTwy352jlGljW
XUCYeA7MS6pVgLDg6pwvXzlZrpINWXxSpIPLENI5z21l/U70xjnejofGtS816zhRcKQ+DTbufCgb
rxs6EjI9tUGMLFehC/2jgdACkgeIl+KZmqKfgWSsNJp/1bwIf6dWjRGtyEPk98M4d15ijyYAkt19
WuzQpUzYZUj+W0izVijIpYrimnedalUnw3RwlR+dFJXqJDTGA3mz+x3p3LI60pV3+fZd9rnIQ/h0
kdpEO7vula9AtDTMNtuuDv3bc7/ykaHrO0x6xrFfKEpwh1nTmMX5SdSV+mJVuvg4xV6OE4CiAKh1
0hj9/yjoy24XBnKW0NZasaaGd3ntzRWU/yUYi3KURBGyM1zQUUYXyq+13RZ7Dke1MtUro8xQA1Km
meMMZuT8K3tDkTnKGKL0K/sy3BekjHhoSGNYSc+ujuNSGmBHwe1ZosiBuyShqTbZKRz64DQaqfms
9bBQbn+4K0kgfSsY+LMKycwiOp9NBqAnxVQbY60w6LeerLtjBRwGda1cHpxMXYPjX2wUUgUKB1SR
51buBQRFjMiOqkLJZjGdaKu5XXdMPe/ZQdLzB5DgH0o1jAc3mMyNHhreSmHq6uDvFDr6dfYF7Ayx
LsSu4amf+moSoG0KwGClIvZJ4RhvoArjXVdRVuyUYjxWrgxebq/1RSia506PBbkQyqbU4s7XWgxT
SisuJV2irfeAnF77IVfjTzKR00rMXfZeTegHSKzBfADSdLlHbRIiZaKSdGopKd7h9TbhD+gFWBHG
rvQ2UtGxXU3S7s4am5+3J3nJKX0fm7IwtC2S/GW8L5WcN3YepKccm6NHLawkRiVlCG1pVEBJb1H/
mPD5VVO92hCveefKAbsImZXhvVoPVXRX1XbsUHVV8VmlM2cg0tzZQbyZlF58v/1rry4UAQvgECBd
fdksztEOUdXMS08mz8v7xkTyFU1uDQXw2koeoF0Xz5SFMABxK3NFoODKbuAEzEcbpC7iUouOaWHm
WYCpDruhxWB2I8jpflpTNDG0Pa1cgpeM9vmj0CxCGpnHycUlrBaRqzUJWy8RTfmPN0rKFBAi6c1j
riM86qWNRIsA6bJ+K5ss3TudDvxaVuQZwjWU/e1lv4g67z8HKS/HRkiSdvH5SUCnVboK+vCnodIB
gBKu3X2s2XLnQvf+nJWJend7wItguhhwjgx/vIjM0QOoUtQcCJoBL0bUBdhfpF9uDzLHyrPHH4No
5DjviQ5qoYtUo1Vs0WJ7SWxDjvpR1Ue08/W6GPHHCvHcmVxcZoQnV7bwRZ96Puy84pHWnW8lFvR8
bp4XYOBkhCSIvQ3FaUryYpPhCLepe0qKrh0/CEcTVK/tAD8Oi0o6bEL3P3zRGX9n0iGkwn0BKSnd
SOtLrFQ5ttbnuNKqb10R4pPcdWgKNuma/tLl6QHxCmDG8GahGkgR55OedGU0ojrLT0UDVQAms/lc
lJH5U+b1GoD42lAwKlHXo0gCgWzezH/snUTLUVMXbX6agtB7E8jFfJChjmFSiXrB7R10bSiwjJDf
ICfMqJLzoUZLR5Mz5HZseFgDypHKfSnD9ICfV/CXgI0ZW4CEgYuALn+lLRcw7Dob13Rq+LqWW6+e
F3XPpqCUqsrw9+1JXcZYRpoR5XOCQatwcSysQRuVIiqz04h65qnB2WrnYqykqLNVSGjtPa8Z/SSF
g3x73Asu2/sUeXqgSAOTBfLf+Wqqhcq7DRewk2lhOLSx0sbeWpEWHPpKyOeyxtss9mZ5CTMXvs0h
gsxrEY3UeA1lcRl+WAKPdwE2kOhCLlFCRTfkKhJh+YnqQvC1DtqCQm1aAiq5PeWr+weANpn4DMhb
Yt3tdMoRyCrz05B21b3adG9dEUQ/hEK74vZIlxEcpBrCbugTQhWgDXy+tlrb4W86UmIyB8/bmVmM
YocKpzhOFSj9fS8Pt8e7NjNTmzU3KCoz7uJkTGkRxlLwwBhz9Fs7tx72TdrrOw/Gzgp4+drHAghj
z2prKqqai7tibPWyNUWdn4DFVp+0SLXuMF9ZU+G5vCxYQJP7jxtjllZbTCia8jSPCivDW2iihSKH
5jEZRfksC3qIhRW0aIpZa5z6C6GA+UigJoOY4zt2c1lM8ChQhym9TJSV+7zegn8aqaCPufcljuzi
az0kDVU5RF0+44UIa66HDAKCDhfMHtfEOOt3NMft9qGoY131IcCXP9xY761nms7mQI2sYDI4pj3H
UwqemGdw8JuGKZ7VJoYDJBhFWq8lnDpb7fzaZU6ARCCSE5zBhZ1vxVS3KzPU2Bqy8Ep1I4WdoHwT
IUhPtasWcFdHSY8Eu9noM2owJY5iLlkpVXVb0hHs0a2lD1etlUf1a0eEZ5UF84u9RLA9/11ceg2i
3BGGcKNRYYaYWgNVssEtv0b0ZF7wbFBfUm1EQXSq8CIMcRFBtXVojJfcAze3rXo1tvadJkE+W10J
Eder1dPEGy7ZuFK3vxkyFp+mnk4NAdXOx904lGLXZ7Sm9jQXh9dg6Es8FTPLxG5UxGW6ciivnRSu
VsjcsJ1hfi32sNXynRR7yk84RaPfESV6/A1W5xqD9cpCWhYgJ4D3MwdyCfnDz2PitFbFCbuf+OTY
tCFrVQyb0Zl9eIBb7m/HmotpcVmxk6CPAmEAybUMANjX1OUYWb7Qq9yvBIbEVop87+1RLvM24E0Q
R2lrwsi4ZDjDjqVEn3i2j88cUkAYrO4ipaDfWBRedNRy7gi6SGKH1mwJ/m9S70oQEH9JCeFFYFm0
gajN8TollzrfpHQbSXysyPHDrukeFWuE/qIk+sr7Y/63nB1R3h3QRN/fhLAul9whUyhJgguK7buK
puzUJnSfXdgoTxIc7KeVZZ3TifOxAFjMgHQS8ZlWuphRh22sN5mh56M1Sr08q9Hy2ifkB2Jrhmbm
okrh1h+xSHYN2gKKN20FjtT5YYhF5lBssfs1VubF/oWySwkUSJYKGeaCW44dqoFasOv6CpZKOxrq
v6IU3aoxEj0m01Jf2VgXNwvSFdSMNTIAnlYQT88/6eiEmUetGH8PfaheXXuEUSG7j0mQg1QoR+MU
UtlaSQcucjzGhOymQ2flxc/D/3zMPsASlQ3r+XjZ9nuWMv4xAhJ46PXkS8HRfehxlp5Vrgz/9ue+
PKsMjDqqDiqYw7ScbBwn5gAUwvOHpjDEDiFhXT9iYdO+3R7ncgcTe3jewBWDdAeV8HyCeg6Sxh17
xw+SwtuBnhpelM5sj2Cdwr+NqqQd8AY1iH0Md6F8YJj40wxm6foOOO0nPNPsj2JKg2Dlk11uE5NV
g0/7Xg9Asvx8RrQI3aHBxQQvyyr/ZZZef5couCRt+tQ1P+HB0D+jn9OIlWGvLSShAGkksnJ6pYuF
xKpZn2aOkO+0k37Q8xQbdLedDo6Z9CtDXZ47dCxsBiIaMNTyAk71fvQmvD99XSu/B7hV7wqJpZlt
CMNvHG2tyHJlZjrPX/5Ae/hyZpbe6RhUTp6fQcXUoXq71Q9cy5wPGb6oa0Id1+ZGjQ2MKohBXreL
rwe8LpNBymBq2ND76kIRP4cSaE2oBndJg5Xy7f0/33nnURUlcJXnG6C+OZgvPptEEQjCPKZBRT/8
aM0K+/iqxwBzsoeXkFqIH4vwSVHt6XOHLO/K4JfRhcHnU4daGEzeZZ85tAPToLjvARtvJHVE3ZNv
0rBGucE4qke+yKms771lV9/zIFsFrV9bap5SBFPU9UHwLp6R3YAztZsRT1G22XW62h4QOTSPXaQr
B1SzV+6vy4DGXB2LF5VGbYPq7fmxFBlKsJPJpq0sK8LWV5lOQYT9+O3PeWVO9KfQk5xjJ3In8z//
o6YhmsoWdpwjKOyFDkg90wQjhN2VW8fPCK0gE3Z7vCtnw3Swq6E/Q5GIdTwfz0ZokOIVPifYxctH
odV4xXfDoD/VHWpOK4NdVjvnXIZn4jsZRb3g51uBKCoa8J7f6kF7JxrpPEslaU/wqmqqyyGgniwT
zyIT+LJZvfYgNKqQ4YjHOCJn+V+nWPwanv1UIoBlXzzKSxEZsZB8UWsYyud6UM0tWII16b4rZ8Qh
tYB7MBeUqbacr/DUak0eoAHja7hVHsxoHB7sQAn2QKiHD0moORt3KqpDVdfJ3V9/25nYyDrTE7t8
Lzsg8ALNURy/EFVxLztMMCcPMY1wUJpvfzvUzK+gCT5jiHhSLrath/6IGDpEk41apvo/gLtG98c0
FfIhHZO/1ZGZjwYMIxrvqKHQOl4MlnR9qdVaq/q4AIJe7FDGaxC/3YA6y56K1l4r3lxcyLyg5lY1
iScFgYtGv5OjTegOsL9DK0m+49rSb1vglTsbiOsp82iAyCr6W+kOnlPoKDEa+gE84paV+I790KbA
U0/2ECunGIYeTs7huMMB929FH/5vKOSvsd+91vpLM5ZzalNkh8d476Vms8OtbzzoKrMy1K5deXRc
nIj3zIYwN8e5WUDw/ER0CYyLojdTXLs93tg8Gg6T2YHhn4zXCZmbh1RFzj5JdefL7V16EcLngWdV
G6I4af97h+yP4JpNg1eNk0MfOsTi0cZW6AMqk+XHvx8F0B5/UEW6rLiPnV7UqDAlJ4Ti8AQFk0i2
PRUrc7kI3MyFWfBKBTgKL3ae6x9zUTqN2Ki7SHh7Y+i7Y0CJwonFq6JgxHR7Qhf1WpS6qSFQYieN
omK7TA1RIrSzsOpqvwHyqojvSWweIE7gC5R+TLtx3yELrIHx6QIag1O0Rp2+EDBnfLIbUjhUlmnR
Li/61GotAEJO7vd1vEOQNxgyv4/GO+nVRzVxtkLNjwUSvo5zn47Yx7fgt9tga5XayqLPkeXPZOv9
h8DdeTedoUa/yAEQPhpKDA0L35Y6JjOxAswqek4c5zW2rDXvlSuD2YRUymEsPkyURZkKXfqGT+I0
PhZPQQZeFYCcu9HBnJazCBw+2xhuK2v+fct9xTjoenI8qNcRYZeHcxBKXhoo3IDG1dN7fWidfRKP
1qONXuZfPhHnoeBWI7FB/sjTYpG/maQcHvaIlPhRu34AB6lvtNRUv97evVcmRBkSNvxsITOnqecH
Re9Ac5qpJfykxMNiU3QpaOGen3NIEDhMVmLbMsQwJy77OcHhoMCEX+RTLhQKyd8Vfl6o6b6y8mEP
N0853J7TRYlqHoZ2FMIklMRQA1oOI+3IisJO+Jn+a5w6vNj1+IgF/NZJf7tOdcSc9iWYjDdXvt0e
+dr8yH65KbgvUAiaV/uPsJObHSalLQo6FKfCvd7o/UGCJFtZxWvfDJEeunrY78xF2vNRmrKpCy8W
iM0Y/b91kOwdXoybDvvoldC2vNrndfxjoGX6WyiJ0XQWUj1Na3+cPPNJGzt/7N2PZPo7lNbWXodX
JuYilKVDwuLVRAJzPrEoUUbeh2Hr96OGgnhjT0Dw26h+UbDO29/+VNfGgiJkkd/O5dmluEVlBh2+
ZszNTFq5jQ3nFXdeUL3dmnrNlUV0qYjAeaYJhObe4iqqpVN1utd1fj7EzRbVBIjZ/UMJCLUs7QEq
fLgys+Wbl682I6MQaEWZlerzPPM/NmGL3FnCgxgtrJpMwS+MAVO9pm4r3ACxVn2zaBT2G3Ia8VCX
7fAdcalxJbde5jDzT6BEMwte8HSiyHb+E2qrJNHMDOmP5RgDLx0TH11MDPSUWjkJNb3rqgwlcC1a
ebNcuRToEM1FaZDsNDEWJ0ONNF6e6SB9PezD71yaaEjTXKk2UGl0yqZt+uH2LloOyNYhONMkNWeM
K//tfKJBhJNZ5I2TP8b4hCBoED52UwcxXMbm90LX1hBS18bjlT23EnkrXegu6QZk3CxLVJ9nf3rw
TO8QTb04GHr+PMTmyuSWR2Se3Fzl53C4c2FvcRypB/H2KkPVN1CbfdCkA8hGh89fu6myEmmWG+Z9
KNTxWETCJwflfB1xezGaIUhV342mdENk2DWNcUQkP9y4mQbGfQxeo0b55/bXu0jd3odlm6BjwjV7
+fkCL/GqNFZ9SCUJ2syYWQt0U0Ljo23/0L3+g9kbwabN08ehgBGhmfnKWb26xFCQaUVR7XOsxYbt
8CCPx7xS/VpXuzn4/BPqAqlwma9VF5Zh6P+miroIfds5NCySs8yuYVtBIPazugvTjTVGJWItsf5W
ifaj06vRIR6NfAUstgxF86DIB1EjISuc9TXOPyvhRzHtvNN8lNDbflNlSu/nTentogyFslTiw5jn
hXtMimY41CQ7K2iR5X3M+NTfuIdRigBAtoQ2lZpWKKOWaX6DQtynIov6e1XoawXbq6M4PGnoiVsU
wBYRPoFhYdRdrfrChnPgIga91ye51nm/Ogqfj/img8Bb0scLQZuSu0T1A37HnVvEmK7LylqJoFe2
Cexn4hn3FbhCZ/HFwNmho4pojI+CkrnpvQnlxqIwt4M64Dw0hnKn5rG+cvqvnAIGpfszF4B4gy6u
CwE0LdKR8/f1xjh4jjiOeK9vQrWQK5nTtTXE+gKkEu9cSjGLMJOj2MrrLNJ8tawrbFdTr3wY2CHO
biWwXNn4ZDGod/PpeZQtJQYGx0mcoctNBhK7oH2bxpd0+pxF0F3jn0pWblBqoFjxK629vTFrScIo
KWZdHOOA7+wUaZvabpDiL1ZW+sr9QW8B4UUeMUCL7MVKU7dw0kKxdJ9sv9vw0M82mRO/StCjcFVX
/ZHm6+/PFyHnj/YWNigI3M2wkUXQaVvQbgIxfGRym1PdNH5WAO0LtEdYAwdhyF8xuIt0LolB6b/9
Ca7NFAtHICNEHtLtRWRNMU2Ii9zTUcZWHqHNdFsxGhulqg/daHsr++rK9YXI3v8fzF6kARbQBWAT
tu6bgQCWAVoDfnGZJvHPMpiCF8PpcNFQzK7Asxq96+I/DE8pjFydAhWaMYvh1botpJVXhq+mmbMf
4El8QnWp3TboSe2K1HEQg2QrcdGtsWSunFyDBIGBKRajnr04UAUqGoOjVRNaeOA2+rkc7egvdjd8
u/01jXmnLHbS3B3nOUd44L2vn98kgy7GIrfjyU/Uqg8emthxsq3IdO+Tg8AZm7dzJEK+jii7U+H1
Nl5LIpEPea0av4Qia2ybYYllfJrYmqnajfvZzVT9BxBAm/RwjINuGxlVVe7KSguQobIi5BDqVhHR
LjXLIdwhXd07R8tuzJcC8nq54U/ug030KCGFl+XXoHTVaVcn0pNbQft67TV2ZZMBsuTMzgjLGTR7
vgRBb4c6xcrJ7+jkQVAufVoExx7rA1Bth6aS34JprUF+5RRRmH8/wryVQCudj5lDDLeEVk6+TM3f
oJn2pRI+GtL9OmEgdPsTX4nN1Ix4Ns/tahAAi02chDCfC91GAjCy+vsUdeZNUEH9vj3KtQnNjoJz
yqWhObHIafshqerJQz2xQBcaLYvglW71q1546hZJyc+3B7v+xf432GL1sNVK4a2bk4/cX3/IFG3w
gQLlx9qjapxGvXks44adqlCevz3yZS+Jnuefm2UR6DNQDVIm6gTAoB4fMQgenibXmAADzzvXhA5a
VLNchNtWD+YU6X5c9/2mB+wy8/GS/e2fcy1McMPTRcK3DwbN4vROGmeiHFh1PTeDo00fCYZF+8av
WsuSruQvQLlnYZoZU647i100TFFsJQ0PMpEF99Ew3Yd9s7exe9nkffezybQft2d29RMDj51758TA
Zf/KslpYEl47+eCfk+whh5vbbGby2+8Ex9kv+dREr1rlYrhqqYr59fbgV5eV6aK3TVeUZ8z56SSA
IcCH0a7vNsFkfZrcoP3udoijfutJVVcyw6snZ+bGUMKjKLREzYFI9qTe81aqTbDxsrX3iiwO42T+
dnpQ+/9hZoCBZ94R9d337f1HDaMMJ03DD2HyW0UmOzeS/+JrKLd5ma4pN18LOwDxQXnRt75UAAz6
IZ+mnAjnlRVSdZowd45Dbnh7Ple3JcJPs5Eqx3IZR6dhAojjGdyTpv0TbNe9qFRMM2S0QRHk9xRM
K8H0ogRK5kXHkToMh232KFikP2NcDzaFkHeVU+yR0O/ZxtREtl6j/z/OzmO5biTasl+ECHgzhbmO
nqKRNEGQEgmTcAmP/Ppet3rQTxRDjNeTiqiSiiCAROYx+6ztRLldtUfH3BJ3Cm6cYvktsi8z+s+W
C+oHBCX/kQw+Fg/cgaxIH/XtaE31myO3t3oNntI6x7Irb//3ad4ZGkanh4r/uZ384TsIDK3WFwir
DIhvt2uZpTfS7Jovnuln7xBDnrP654wC9j/s5mPj4eFcS+iUDlyeqcYYd2z9+YALah3nJZwOsDL+
4d8L57NPnOMXHDvFeRboh/1slmbpVx040tTV3jK/uZ5WxmGawvzKFvDTE+N/XulDrL5U05wKC7rq
6mo2040VCPGAblUxF2oHI635PmtDF2MAWe5g3usXxqKp0EylGeYt0ux/3/eny8dHDUnUQW3to/cw
Kqt6UljRHT176aJtWtzdBnYhKvIMEBVt8y+e8+fXC5DZkbCRHn14uT1TZgx1auvR9rrLTLEBmKn+
MIoWj4bgCwLFp++U9jXxFJoSRkr/XK44wa7oDUEr6G2KArAB9VPVVXegVuJ+kRl8danz8fU/9tFB
mfaikYYdXa+lHSIW/UFqZ98XUEZf5QKfPkKmOHA/ciw4dx8WkFd0fZ8GXGvSu8vZdmKJ8D3arPJ6
w+b5iw31sxs7y4/P2s3zoPGH9wV6SatK/DKPwlhGnCVVaX93nAITO0Yg0Kb/ezV+djUaSbRaAAZS
2P7wGEtsfqumt5n3mceSEap8UXa8WqnELqRsm3z378udf9zHZIe+PuUXyiGskA9PUg7anCuv1o/T
lu5wlPpJtU4kdEwOnU5TPgvuc+2rierPzsH/eU3zz5WyiUG0+UIFFnRTETv+0pzy3O+Tf9/ZZ2sE
jwTkPvzTdj7O21XK6Bu/J4ggi33t9eLeXqBMKU3fN639xUDMf2zKvx4jojSYNpTogUb/eUuLKBFS
TFTMymUwTkori3hCQBZ1peVF9iD7/LrLzeZHn7bVwwYT6aLSpvx6ZtL7JYW4c8JgWuEz3YsdDAux
S/EZPa2FbE42JJZvU661u2Wd14iEiIm3zlrwJB5A9IAl6x4WJDNhYDTOL+lpZdS3MG2wYc72nitd
iGQ8i1h0WvW7S3WmyfNMchT76rWWgXU76WaG87C+4mM0j3NYiDa9rZQmTxWU9G/F6hj7NLMJa821
93ZbmbrfncIG11ZNZ/DZmYMv1hkyRTFcaKtfRUur3CiAthJq8xKUoZw3/A3nfHuaGR8OdbLrqwF9
JsKPrcKJxtmax35rtTgXQkvoKdU3jdf7RYhF1Rwa2pji/eC99GU5xp7ZjEffn+xf0qyKJ2VJ4+io
3n+pZ2uOXYMC/mqAoVyz5qvKyyfLFlXhmWpAuIMQ4MP5OJVe2eQZcQ4Y2RX2vjx/jbahUn///7Fy
6U4S/TKs81cBwgu2dJhn6ucWLxc3G/2ANf0FbBUi+4mZnX9f7bNYA82mcSZBwWT6GD35depN9qrI
9ZEf3eJXclhaKvSaWe30SWJxHMivnOc/vSSyewrMrMy/8u/VwGctxx+PkcIlcJO2EtWFJqt2vXWL
AW6jrZZSYoHZm9//fa+f7QnMktn/0bWo7XzYXBfbGDeNcvNxnrpvdWC/tFD3zG5q0XWa8b+v9dlG
zjwjQRxVDfzePhy9jtdldTCSMcFX7uJ0kSNTvnMWZtlXM7Gf7OFIYcl1KYohBvhYaMD4IajAB65H
obvpXe5s/QanLNuezxjcZQ9dzj6BmNE0Zq2X8StR3ifPlMSJwhwtQJ7sx0K3cGfCxqlej9aYXmTC
/9bU6VEz5guYoV8djp99gqjF/u8oznl6489tdk31gPSGO13kArVyXYrUDXWHUPmLj+LTm8IMie8P
gSOL9M8LOVi+MppGSxv5fcHUa2PjMF6O3oXZDPNda8svcvtPr0drkEoKlSLu8M/rdXoxrFhcQlI3
WCJlLR/7dYLXl3kDaJzp9t9L89PH+P+u9rFykeegQhms5JV1yy9/TbNdOy3VF+fvJ+ufQ55BBgYn
sGn5+K5MfbRmFQjeVdBv/aUJOOHb5pdi3Ck1fGkp+pfNAFko+wlZ9TljYhV+2J0tSc0AEyuyl9wV
j7Zw8bEapkrlsbQ3P9uDqXeyODWnpYk1HE9ftm2o9Lgot2wKrVq6V33nYrkyOdpd6arp0dC3IGoW
/8lrwZRamnirOhVBVwOpNi7XYtk8GQVuhQWuU3hUtIZm6Z9Lo7V+IMNbv8HiaN8raQ1ViGcOvsj1
aLZZVGMB0Id2Ltu3lfJRH/mLaM0f/37BJN8smD8CElSJbLDnaVbCVra0PxcUv5fZz7LIT+aUlSO2
NeYWgQQb9lo6MIZaWDr9Nd9fveKQO8LawsUv88R1l67Zl+WEcUKjGefTWGyBDrWTyYEtFe3dpjfN
QRlSc5Jt685KXCu7aHuKACHF+fSBOcTiJt1yRsXddoFy1mPHHoPUUGnYTPXwrGWb8c2v5unAgT3s
qwHtXrV4+jU/FGDxYizDDSgH8GRI7lfQhNCAz8OebaiXqrymHFdergtgcAOGihGjg3CfVrz1nnKU
yArH3DGH8GXbw7tOXfKxtEGqFrm9FPtBW+DW2XIJorqoyj21WfE2umaXYoGXNUc5yvU7JX7wCNUy
V3BYsk40UVEU2i9H1MZObsGAxKSZNRTHW/Fg8gMfoCWO+9wTxDm6JcUxSH3zeVlNeiKrWap4VBXT
J2MxToe6a1MmhQP9twmnWQ+DovF+islcv+ujwN5W97DRMlv+UmrPWADn7nrVmJ46tUWfRvybDjpv
bmM7n0Y6dt28HtxltR+sytITJHT1T3cgrNxBE5hKAMlYIy2ugVdPDTNLj5e6EL+dzZsvNR+HgdCa
S3x0mcfLXlKKsTgni5YHaMmS36ft9nLs5wQGvRvpVU8dTk+tMez52nGZFuifjdXysag2wKiuynrI
URIfjLpo9oaqG7SS/XyXb3ql+E10VcVzZsz6Pp1aUC7EolPFaTQsT8s0pe9aagjnwmdY+kFf3fNo
Nc4eddsuV0WvNNxlxHaLId32pM+p/3BW9t2kndMe0Z8iphiVP51o+xeXmYkZxezl7QHb6rLZUcvE
xavJ+ortO7WbYAy3alqh8Pkiu91sfr2wzTpZh6A5OK3SlSp6nIkZDuAym21sDkI7tYYAw4wjghM7
mbBvR7/yCMltGzWMcHufWqHWPozzNn1nwMMTiWniDBWPC3imUQ3TY1Ba9oiqehsvR4NU7OjagVJx
YzjjElbNCL90hSWTmWl/pwtXHN15AaHNUFZ+61WzShizz19gDM/Xs+Z1N+YUbLSQ3OV4xgsV4bCu
1fd6kMUVJ7WXh6M/jM+BMWk3IsiNITG8dapRJUrrTg5+ukZjVXkzZlkW4XKXa/O1a8y+E6dFNe2t
dJXGrQw2y2O6Fm7iVGlZpG9ull/01rJeuEU+GXAeg2lkk1DqtC6ase+l7Xyfi3JdQnxWci/cZru/
DDSrfq56A7NLM9MKplu3LkGtySx0sLltf1f7mV+Do63bgS2oyR/MoKsv2kAacIw3Zz3NeKuXu250
BjMaxl7+agcNxw/X1Kp4aGb5Y8QKJrh0UsFCRB9ReXEtu8G9t5tyPYHe1NrItVP11jWGnvRaVrN1
+B0sDSOYtS0iyGwOqStwWISBgdX9ZrhXea6vPbjEs2OtaaV2BKPFOAQQAH7OOt6yGlTePbFIH5UA
qROhijoSW9OzrsrgMatlz6rfBJj6oXB/0TAcXqbRkdd0Y+qTCSDxKk0rUCLaJoO4L/v80bXa8rpc
O3liuFjd9bZdfZuttn5doUPd4ULURBSqytfFntfrwQrGej+uCO+KtPVebeAP5weu7GcrtbaD0svU
I3Gw/TqR5Cq/7G6qdyXpHHKfzn4rRqwHbl2/dvJIMGx4UvO6mOHiyelkNGb7y2rQymOsMx/xSbCP
i9eox0xY087xSnEzFaAfcr9U+5khu6RYS+MiryHL7/I6N/aNoYLdNLfabkA92IVlPw4/FxpEYUlf
OsEmoOWbBT+6hb7ZuafZyacn4to0UQV2MRAyK+fecPqsC7VWWIz2UwXNIeCP/nG1pH2oRWneNMHZ
fXBxnWPj2ckyvdrp0+BclxosffbjoD10SFvmSDPKvNu5+EfZkWCW0oyMNcuzo2QsHnp47ZwxQP04
P2qIK65HQ7pJqk/2derY2aEu9f5yoIkPZLXOd63ynNsiE/o92PzRgnidCwKBJb8w7UqeRlumCdz6
SYtsu2Vs03AZtcO8l9zZq9I6qiv3rDXNt+Cp8eb21NrNmvgUyW4cZ5T7dhjEIZBVsBsqZ7ubui47
LcNUXgrDxKGVCEo9rYwVXOclwko2rnSJN+EOqJta8ai2wWGO2RjEZTn5+e3QZn0bZ7yihfKYPfCV
OZv5yi5S7abCyw5+MM1Hy1tbF08lu8hwEcE4/N+ByF+pCVNItOxBE/j05Kh4/hmG5L3dVG3tiZMX
pNXezFxvCYOhV/GqLX68ykm/cHvxIzdsztt/X/pvkgfX5qCnYXbGyZEffbi2nlaq63oGd1zRA7g1
R/1UgZ/CAbdU3U6zlZ1YrZ/dpBVawfM+DJFWoXa8n2VvxJtRmHsBm/qmzysTbosqqiocDUtcdOhJ
mtgerCLZ3G6IQZPI8wEBsp9u/rSepj71vxp6/iuePt8OUR2tFrIt9vE/b6dtHLsadQMXA3fNLjc/
h54+u+NeQ1+8+/ej+y9j/DN65FpnJBQqD3zRP84eLOuZQOds1claYVCmdZ//KKFo7BubHZnPMY9M
NZM5LObTWGVpaBdDcHIchlJqfZYJ2MAvuIR/yye5e3gTiA6Cs1bsYzbtefnkd4WC+2Q0lcKEQnqJ
s2W/VT6oqEv7/LbK9engg8U9qlHo+3ay3HALnK+8SM6r5uOjYS6DUTAmmO2/xopTfSxyc1irU1fU
/h5FU70Ts8zjsoNc6p7pwHaeTVE9L/arnDr/i1X92QdFXRiCADVN5uA+JKbSQD0qmbY7Nd1s3dDN
DK7mblJJCUwtsd3mZ4F2g/ii/moI5rPlx+UYFEH5wTz1h6/JtOqNmjezYoU0zFjMBIidUS5X9aJb
X1RT/+4o8rLpcUMYokhkIuj6c6lj4YZIeHDFCafJ8gStaYV3v3XbbUV3JpnSQCVzM2YH9hRyZKH0
MPfm/63Am1YQ45pnTBRv2kfc9ecv4cJmUxsH0AnHhv5ptKr0rlusB2aBFEcUvtn//uY+e7HoEZFB
M2yBvOpjIV5plWzLqTop0fc3lmiGhEwWQwWoNI/WiNVOKbo0thxwhP++8mdvFioQah/0egbE1j9v
NPMnxHm9VZ2AR9HkWPz+MMNUu1Hj7B3+falPPh7Ur1RUeKk0pT4+09Jv5tTC6+akz40Im76eCHLr
Pipw50IUnAdx4UIDKvAMMAIMUv599U8eMXoNJsbJjOEneB++Hde1xVKnYACFNRcxp/WjNQgCEj+t
w2kNWkEKrz2DPxp//fvCnzxhdKVMcmHJSe3449hctpC5Ur1lPYM639XYPoSohZu7iVPii2/nsydM
XwwshgfVlDn5P1/mtG49sb3JoaeTD4lR6bG+IaqVw/pkI6892Q2zNEHVbTEg16+8mj+9OvMCKGv5
cHBe+/Pq2opsJfAGcergdlJTbcu7jMgw9hqji93Mmy6Bj3eEgFp/HJT/FWP5s42DBAt9IEMSVIM+
in+MbqjZsrEiNRsDYnttOgVplp5l70FQrvbed9Lxu+q7+dKyFzWE9VZg4tBAVs33/37lTKB89jAo
fiG3553Tjv/Q5tIdNaHPBksuZ2KyzposBKJ1tQOUUO6Ux0CON3Ubkv/ajfEE0Q5YqvrMbVOa0sWz
28qcso16CWri/8kcIhf/rl3Z47+lin7bacy0YZquUzLIwR+3VJGicqn1S270Ujfku94PTYII7N4J
ynzv9vYU2QpwkfLXnBS1yH+ulfGEX8sbVtgPC9TzkDP/hzQ0BKVoPcJi0GTC4KGbNHS2VM4rNYNJ
HFTXbj8pY4hXAp7TJOwJOw6D71kSRKb+soa4et7ra97EdZmvSWZSn52HuY/MweY+pq2PSemvN7Hd
8aLmaJqrZ1daiuKIdRyX9Qk5qx3Oo7SPVZ1pofKd4ipAOx3VIlDn4QkZTZv/ni3rodMmCgJOf5vm
EMsY+1OJ44/Pbd4Rr0/FnKAUO8xlhU3UYoRDLZ+0BT+ttAaqkNsZ2cVQkQ2s1PhI2q87wG6mKO67
YUljm2FFqtngECvMD4hW+V8y8wYVKIJmqyoi5tzxv5LWtTs4J79xnjFocuPWKrVT6VUMynVnSyZX
PG/9+gOBsv1SadQgmnSTN7YpMaZngP6EonMHWcQJ0d375MVrufPqztmvgbviMV2fKUw+RIaRiscS
AD5PcSQL/W0T10vdbhFWgw4ibg9gm9HOUUdDIBJd/bDRtbue/fUKG6jsmt5HEZv4fvs2Jg56af2k
qkZHyc22nR5MWbwACYqt0XrtiMH2cjIw3O1pqnX1BgHK2dpkpHpKAdPLIqY7B5jl/q/cMIuLVXm3
5xpV2DFsGZfkjSdDtHPYAVkIB73HhDTlJCs5OuMCln2sVZuZ2Itnv0E90qNuymQRbrbrRXPtBa+9
S8lsWfsbtbJ5VOO0J6i5yQfrDkJtAYbCNWMNbn2or16ZNLJ8nWr109zWIjRc7bbCa/WAmvZbs2ak
+d56KwgQw8a191I0+bWuZgATntZfZFaOn5pdix2wmyLpHW+72HJ9z5/VLAfwKb44W3dZ9CErz360
ZxwC3VwzeGzri5vqa5jJ/G6jUnDZEJ6vYYpz0K6yDDcpvI2bH0gGz7Zt8dbCnO9FcN0aWhnmxbiT
oj3UunPh9KS/oxVcZwKNor0gW0xHaw0BEntJu5X6K5UjspDSeAkq8+jmyx2DRCd6g+8ezOZ94FUr
KDxfj8eWKTBndovD5PvvIsCfq9lyM0pn/SclD6TLbjAeVw3by2LxqiSo6gGxcfYLlJsVU/1jBWnd
1YizZEii9DvwCyvuiA8wH3ENeDZ2sUN8eGt3w6tMvfdJ+a8aA6IHvW9+G668WkdO7sLjHdlFTl3c
c75R/bxIvcJ+Lqy13jEQ1L/Pc31Nx2Ombt49NANXzbtMD8vG+Q4VnDpquXzHTkOPfJi9yaCZ6+uQ
Z/YuFSW/Dv5PUde6z2ppsZPA9T1ZZhUxOPK98ccEgdQSE17dmHV6qaf+fNPwnG+xgroR/fpzWrM0
0sdquUZ5/cTEwJ0718woNeTGDCMz3Lozc6QkMnAnnIzS5hA0lZHU4KFD4eISrlnFu1kaU7VbMRi4
LGUZlW7dJbA37dscj6Zk7cUQou37Llu3iIZtFM9N5mWYDHAFWoUS8uKCRYdTGD22bvJ9Y3AooqRd
xpSo5JUvDTvWm/IajH6PM4wPJBIzwnCyFThwZnQjs260uJ0cSiP0buvQdrdpp8a2jvSltK/z1cBA
R2/L2GrY6fmYbh2vIT8trefG974zlREAosToK94y/VXXNA7C1fROo2y7CDB6EOqzgaYGIGUY9NkO
rVIbg5OpGOq3cUvAFyWRQ9bvfTX7O2liXTcs2W27Ng9l1urJmKdtXLBTR42b32mbs+zVhJ/Z3DXe
NSzGFQkb3QdvxrAMU5vXhjpNSA5GCYtUVhOqxPZGv6vWbIRVmbr7Lss4wIrF2s+2vt0S+1dR21Ad
BwtJCwCxxeKLkeLsKkAfGVempn6vZk6xxCwo9onhxpMjbTup3ryuwwy59ockH85njKyMna/sIZyD
4cgbae+nxsEp1uuXGP2FG+HN3SJ1WA+GFHkIk9RNMvgMYTBCrUOi5m1UGokijbX1Od8olU7jZsfB
sJCeSIAoHo/Hr8fvzdlRaQFTwReaa/eGMOu9MQd1WEj9Tm+3e0yUXYZ1cxzBLErCShNdEZpWP93I
vhChp7r+oRPZtvJTjHsnb4fE6+0uQrk0J90im90szg7b1DX2dl1cs/B/dTVgeyM1OKD0FtS0ge10
s4wh1dIuXMZquq1SfLg0hEgEv3iFGSVuMrP2pnl4LhkVrjJ0lh2+TaNNRDZ/N+e6OTgFnjEOlowR
Q1t3mgI2UY72FI9au4Y1U9Rhvlb5zeRlpEo8m7WH26n3xD+pnl5MbVZFo9HZdIzsyMAZKbJKn+Z0
4cDm9NVbWlFY1VH/K6eVv1u/1aIUbd7RouhwhfHBei7fY8+jdZeeVU1Jattsba3s401Nb7ac2rCb
5HQxWfLG0OVzl1s/saAWeyZzKQZ3zZRMoLcjFj2trdrTDi29jVB58s0ZFjbnwHmgpT7eZcOYUhXt
2sgZOfQMcy04kgoVjoxyJhhJvkvHU/sJzXtcD4EdtiVFUL2uZYx11qXAQo1Tx7g0rIFaRG6LndMM
OCHp9Nuo0IpLrMgBZshc7Cs/q+5SU/kRbufVbVlvoJ+VkUdz7703bfqzEgphkeMDKMfF0am1F5Vn
9X7z5yDB7GdAaZvzpAcOqLKlGVVKMYU91eAQJyR/V3QmDQZtvlB+b971XZ7vNpMhlSYQr8KmTlpR
ckw6U9l4b+mCjSVfuVL7mNI8OgADvRtqd4gsUf1Ic41mxqhO2CNxvJLR8lkYb7lmi8jrxqtSLSJO
t442nKrvKK7cECM/4kzAj4YXep/hcBbaMNlvBpf9smf9Rgjecfpcg+2Qz4PaYTB7D4SqovPkp7AU
MDp6ZGrgXi2m8WDP+Y0xYW644D8g5RkdI5rb1Se8WUzh7YSTtbsZ/MyO6Xckup0dC+m9+RZz4AMC
E6x+BLgGQ9vjk+lHaTDbl2BiOI7cFrmNaOUPN+V1T171I5gJxsiau12RoZjEe6FLchNv+Mqyvwva
BDHlviyyR3cGSYxoxUpx6fPbqkzOxclo+4+loSyswn0+wHRJacE0izo0/K/FwkelDHu+GL31Nyie
a3Oefmijnu78xtNCSYM1mrOBzbHQGcHcxrvBrH7jyvEISLYLN4L/p1LnGBRjUUYUYqzYzmDbU6rp
Lug6MH4x2Q0BTkVAyPwFUJ/6bEZZUYRGDwj0cplCd4OWu3WsG33GBW4w+4t6lBetCL5lgYUpol9o
LAdhH/GqpOYdiOdsWPaVqnCRbLpb1JnQ9N1JRnPlJ54+Xi3wjrEqWyb7Esld9sp/xzCqQJBS9GXK
0vFqNiBaJks9+HujLWa6pMNyl9JsTHSvq0IwJXNS1nxDg7VO+1TXEikLuu8gLO/lnPaXq1BuYtXL
GJVO+TPlSKCuPPPJ1c6eI/PUaMUd43qnLChumJbIw15ZQ9T7so6MVh9P3Saf9aoeD/M2W9fe7F7U
jlXfnycnXh0+pTDzN/WzXI1mDe3ZwavIJ4kRbaGupeZjwrox2BXiQGZcSsu5nts6C1e3nch/iHQD
NzWOjE3lD6k7oom3He2oDSLfrWNfhbLKfzjd9Kgrd0lS4EHx2rbUd7DGCzuqeYkbpPMtjZl2t9Uj
TSunSOkgG8N5dNtOjNp4qbLy0qx8da/lQXEM8vo1wJ8t2uYuSGY5F11CQ9m4YGeqH2sMnI/9uHq7
joqXDKdpVWcmw3q7WuuvxrDKF5opGF4VZZusVYWDbu1V+5GZxmSqmitL18i2xN5Zcclr+4CV1ltZ
6NEGGRSNPKKWZdfgWHyxiRSDzqZcshuheTlQtbNscO3Irn2SUisgiAv86qEf5u9ealyYnfEtL9wW
faGLNSpun7x5707Wgx5l7ngc1ahFFKlfCkN5B1J6OkayxBcQ+DfRBEmCO6dyVy7yctPtPtKWdDhs
nYMxpiOtuNTzn4OPBbtrYdpBwyGNJn9QIbMQ/reJ9i4GnJu/t4rC4ibsnMwJXR/DwXm4mCQ++JJa
HOlVFwXdTFdx+0krsgDZbTya7nDZCGK5uVHjCcnuFE7a9I688wiNKNgtHX7s0mufmnp6yOTwjk/o
5TJlJj0w+QKG8odvb1dbl14oK7hNF38Nu3TJSJkU5cXG9KHvB9l5n2WIkAGuzSK/tjRd/fSrzHrn
L9QvQ1fy5cF6Gy47owrmk41XrID3Xg9MgA7m/Gq0iDfDUqcr94KTllsdbafo+wQstsMLVP36S8dZ
+5fpLaJGGTJGDWetFeu9/cvUt5clzW+1DOBp4CBCXiznlVfbJVWj9Ze+JbNTUHTPUli0vkxVH9qJ
RtmkhHE5OiYJru7/9qz0QD35UOn+SNcJO74+LTmXmvR99dpvOPxxII2vU0GuRC/uF0WruKWdGq7+
UCbKOZscZ1a/r8qUTahM10R0hM2KgzyUKc4EvUjpiQuB+zjmPY1h3GSoKvDaXb/lWcVSGeofW22+
lE1Rv5HkvVVDOdxhUO0lgyQKnFYAZEbr323jou28sbpD8dWi7GZN04XgiLC+QQk8GQO22abcZOLR
gbRyTqWZzShEqbDepYrqQaX1PdKgvNwtmfHaiCVIOmOpE4XEP94WeUPXQJ6ngrUDTfMuRrVqXadN
OSCVxauva+uDrZd5VOVETcYi02O+pS1/aAZJjh9SRGP4bpmNa2LGOsoXGu2ymu+LvGMYszV23pz+
tCoOfdZvc2OZ4+tq1k+aEncqc6/7DBdAJzetGBudMfGa9dFf/XsdisnRtoYpmbscXpeTXm3OhhOn
f1rXfIrV2RwaOWYQlaPugon1LzWH7BA+CVUhewlOOvSjsHaKKUFcCsAi3cRdp+oxarfpR9Pl3tkZ
+t4t0Vi0ennMnNaPweHcNtP6NG5ZsPP78nJcRRoNw2xdqHEIolUtv6pswDBXgqrop/z7RG5/Udle
vLkY9CkAw7wmGZpuAx6LKfYSF7eml+u+LjEeRPMEhCl1SzzFcVWDp9En3lAfqQmIBBef8qCb1U9h
m9f5jCyTOPERpjr+hQgKf7Xu5qOg0I1kMGYvyjVTS4q6X8Lc7XG+3cwHrVYUcM/F6165NS7Q9q2H
c3zI/IWTOE3xg+2zInGA8yw8pkmYLrlJi/lFl958oPV6MVXOd0sUv6mRQN235T1O2O2h0TUvsVzc
eTFJNpOqcKfIH4b8bQnwZh68N8rX5l2juvHJ8NM+GRqFnXZg4byslDwETjFcrvm4HmbZ3cgWscXU
TbeF3G41gsFdpzMAL4OBHWoL7vj61rgvtEhaxhAZYzsUYV6XfsyJc6bng7UisWRe7iBVkZEZlW6J
CfuUhsM8PbaTj/REThyN+MJ3g/lcAX5MKkom4dAb2Ac5D1YBwsQvneribF12LFR5oZR13Wg6KTkq
dW9yRaQ5/Bp4j1N8y5E3qWzaYmtVPRlTb8WVVjaJ37iET9QxbjsEGET2y7yFK7NBp1KgQFFd+Rso
njqIrbgv3eC97TIXZ/p5DRvh7rECzK9H0kleqekdekY40J1PHDJUICLQORQA66UJG8tp9jDDtmdK
eVWYEervg6nxcGotq52RIlvUMt39VlWpfoLvssYy6BnyN6tvW2XRXVbOLwpAMlo9n9gnKK9y6VP4
Dvgg105rwlZ1C7PkJfPeymuTye23SF+bZmcU05MiEgiLQtyAfjYj/FH7kBWREfdhvylM5lyK/+Iz
daXl5g+nHS7AiT57mVyuKwePj5FydiikbyWptjYJXTMCBt+/crqmj+mnBvfCs19V5fyYLBxdV4wH
j63uqySXDLQjFUxjYox3VbW3ta6/2cq8Un7LqRjoV4gh0zCj2HHUur7dVWLIeCdwxwbeqot3abwx
MBkPlXlfgHuMOhR4KB284Grxg3Gv2vmeeOpJLPOazBQuI0/qh8F13oO6RZQEgBoH7kzbK+Q/+565
r2uvpt7ADK0bylXdofh6aWtszce5erdWYgmvpmpna0RcVHtv3WBK/w9p57UbRw6t6ycqoHK4rU7q
lmTJki2Hm4IjK+f89PujzsHZUnWjC56DAcbAYGA2i+Ti4lp/2CoS1Tba3achIMMVyfDQuC0WtIr7
WAVesrMSNn87l92XqqKqUZMYHSh//hXq+JxYvADTHKmYpHn1/dRxK8T7NNRhLc/13G20snqyWj3Z
Uij/rkYa/SJjFN8NJ0kPNag9kHzUnpMQ4wwkmaBbWrgipEWj46hTfpbcMvgVAOHaqK/5T56+Udyg
32vuEO3CAp0KcK3cGMVDbfc3Io1vR50S3qQ8CQzrfUKiuslLt7mVwadpe/0DD2pEO60y3qpWD8Yy
tZJNpUzRvkxB1+EzyVMFs/Ej6q/DqXcBO9kdIZnc9LayJvJTz+RlbyfZneGWMEmiiNsNGXXexIqi
7jSLcrlNMcWbixpw5PSpnIZ8n6We+cseS3c/Iw58H2jj33IQzU0Vw53Ty3LLE+dYorHrd6J/mRIr
3rixm/xFRWbeVV2s88qNqm2coCNX2h5KYbX7yZiSdhfTL9rhOis+EjXFxm15GI1ZcMrEHO/GsX6c
vPRL3hvxr4ZGmm9g/LjXh4l2SAVSp7LulLb/ibkOMnVJ4hdV/uAV4kWR5jECwMAmsq1gF0/WBzHx
qimUeRvEcby1qnqvzPZj40wZp8BJt4Xwvihl9Af+4UCdxjR9T68+0X4Nb00FdqAoSvgKGNPt5qqd
fEA92fcaU5G73PHGT3YSOJRVsky2UsKEpnVfwZOhyIvV6citrisN5qJNtbPd8W/a582h82ih47ly
A7t2l0/IW6hEYd8I1AehuT+w3j00jVnsq9beRGOf7GZ0okFPaZB+hLoZk0rcxgGAKkxq8w0PUqoc
mfoydwZYSzAIt2Wmf84tOgwCNutuAAF1XzfeF6GS3HDjPtZmwJ04BS94wAMGzPrvzUgNhMj4SIfi
Y2PlzlbERLhC2HdKAcTWpgmzLSKoolt7bIxnE0azUkxUZuwvqDwNp7nRAK2H7cYe+vr7gOjKLrXC
J5EmE4asOeA91Xk2W8VDTWKglJgodIAxKKbDouW3Se0dnCipPk6jziade+/eSkJ29ZDmD2SA1c08
ouvnm5W667FS9EdD3A0ll4KJFNumUL10o5lD4NtgAXdDVb3YQSorSFBIxRh+LGWTRanMHb3o70mg
uiA922+lNR9tSuQbPc0f9UKiSrN2+iNKS0IVEckGmVzFAHPHg2KY5R4jxIegSSldRx5Q52R0601b
G82uGeZ+08SFvp3nFKjsFNnPBYWFdGPHZK5lNpr7sUxeeldvb3ET+RaUpXeMA1V8cDsWD7kqMuH+
EU+Ilzk3PtHp/NooyOpVeZff9IgtJyL+FurxJh3p8GIgGG5oHALlD71HzwM2lglPypmF7C0yCEpb
f6JC/SNoK2RO+SIEgE1loN2C2PXOsYqWqlWY3NQDVRvFcP/Y3Eki6AM/y2JqXtFI8ibuqsouNhDk
H4myOYi84Bta/s9ThEi4AxLZ10LTvVXa8ZHonp6UsCN4x4Pjk9ArxxrTZ7xtjd9ppGNdbVbJyasB
FqlV9dAG9rfWUwSiCc3XFCjvzul5Y2AS+BQ7xZ0VqR9c01SO6QzVYwxL/W6w819qZvCKQC6dcp5i
7o22j56iSZA6me7XLhVf64bnnTHXz5nFFhki6ke990dqjAut7g7JIJJNZsDz11QSgnae7ppc+9FV
wdMAzDASyodG7/Z6Yjg7d6bMNeNPvLPT6D6x7c9pLZ4rjbwJbdDvvCNjkr3wNo2aFyiwexsg6M5W
up0OCYdNkf2h8JwcAq/8oSrFwXHL7DBWaxTEM04Hj1EIQDT+JcQBY673rXePE2ggEChOaD9md56T
952PZne1phktAQQL/JNkh79SbyURXjJZ3tB856mIugY4JWKWg/erz7vhJlA4jpI2eCzoTN9pc958
ut5NvwCgQPMfp1/cfhE9M2Wr/c2gpW6MuF8k4clJzfrGVZJPIQIRX2Lh6iv8/ksj8XaR1H5JTFvK
OuZkkqVpx+GpSkUKUF5jZ7Z2hDEG+Obn67O6ABCQwEQPHAxoO0BG72cVpVo9FMDvT5kRg3tVZrek
MJfUGYVCIxFPXAtBzHUZqeO+EVxmR7seU3Vlxpd+Bfw/CI1oKGA4svi2mt2ZxUBd49RAVdnpkFwO
aTVWt01qVPshdmcqPWAFfTcS8abVlXgFInrpi4Nme2WvUQheItrKzO1SKlzRKVVKdTMbIM7nXi8p
fKfKCvzojGWFbvbboRZnJKR25LrItpy8qkzvnHj2TlYC1SVIO/VjFdX6yniXpgYjCWlSmNzysfR+
gdWg1oyuEvRqK0c9aI5X3uRVRYlMjcENXN9Ml8YCGwroB4QV0JfFMtroimhjmYtTp6XBDzbdcwrr
5mkcx2xlwS5EAOnV4KBAYwCiWmoK9FXspUZWi1MyYWeIFXDMAzTIdwW9my0uhD+rpKpXoFtyZRZR
Bwa3JBjyhuZbLr4kBKEAKL0hToGdqnCdhZLQB0UveM2G48IWsRzbkbY4Dm9+c7FF4MiQV2gtVnnT
rP0tUYGp/SnraWaUs+X1W7XETe0/TI6Aw6dEIhg8/QI11c6GwK+yyU7BOOUdNQsV8bRmnOyX61vk
wsJZropEpWnY7JSloelUlqTrIseCXuu0TZTbLtcalemEvIDuG+mfxOF9uT7oJUwWYRstJqmSLSGd
7w9B0CKgBmczO2UF/hDUbxS/KYz+o46bzCb0Am+HQS15Tm/Me1tCEChXhiuH48KqwoSBI0uXGorz
UqcY/BF+5hUGiF3cS/YP6N5pYwjufz81EVDqA5WS/8rE5cQWe5ZOnpTKxxaHlNZ4P/EyoXqJuTde
6lk5wDk0g22UFk+yDV+oSvATptV8UNRUf1S6hur4OH1DcWXNc+nCycEnAL0oieOW0PH3v6JgZ0nZ
oeQUUmZ8FPQG7wqEUFa28IXow50JqNKQKqjA1N+P0lL/HUU/YFc9DPW2L4bm5IxhfIPce3e4/l0v
rSW7mMlIpCwaqO+H0kj6SgW6D+Vur/ieVyqFF7XQYj8Abg2XENmF39dHvPQJoZV6CEmoBM6l5k9P
z71scpGc6glvGB5fWQlHN6m+Xh9GXvfL/fJ2GDnxN0lOHem5MUxBfMoUHm2bSS3Mdhtyb4M6K8Lo
iyh58cqGbVGAW4CDvL8+/qVpkj1yUGCru9CQ34/fOwHUmVSLT7UOs9LX88x59EZMT7bXx7kQhvCO
RAQZUrCGkKP8Dm/m2Q11AUIYIoOj022ApdT7VRlbu9iZCm796Tsq4eXK/ry0aWRsRVbQBue8PIt2
0A4APwCmqg68k8ykLV5GwBBR3LHujEnYK3M8G4/LSgMGC/gTvgLp0fs5oj0e6/VYjcdx7F/ULux9
hGnQf6XsiaPjSqS5OBj8Zyl3JyVjFguni1Ctp7Qcj01a4RPTzuYXjccmpl8u8pBaHTxfX8BL4wHj
5RnAYYNkvAgprVAbKGxo59eeUSJaZIaPRQv46iaLQMptdCcOppXvec5I4YPKw25KCgh6wYtN0zfA
5gbRtsgrT7vA+obgy02D64mD+UFvNadBS2/YRPs8cjZtDHyEHq9nrSVZl2buQqogL0BlH3b1+2Wl
h8/TWWLohN07B2dKp22oluYXvLTYxEa8pq9/FhKYtWvLZw8zx4ZhsbKOWieWJPsdkb4u7ztRR0D1
6Fb2atUfLXcIvzlq0m/sNB1219dYzuRdMMLwnCE5MjpR78xNujPLIaFjjj8C5DiOyayiv+fN+38f
BUdVQOEQVeSj6/33rDE4STWV8mEfwvaj8KXuJpDBN9dHubBq0t9c6qjZ3E5LK5CB4z6HcD2Pjujn
Q5v32c04NumtkSX6r7y2hq/Xxzu7DPl2SIC7vMiRj6Xt9X5WBl22nkPCeLX7ZzJoc4Rucd9r7q9/
HgcBU4TAuXjZ78tzWE3Qi4SK8sZQoaAWQJE9NG48+qqbFisaaa/sssV+kOkwKjEQcrjkFys1gj3X
09kgxsxqoRwrPHOTQznZfX7IpqoELQvhwt7NrcejKqnz0XruNb33qJ3ZaUzzfbCmz6PqJQltdcg2
p9o2x+Soidq2/CHvTHdjDcZorSQLZ3cNkoSIUHgURnDUOrOVV5S6mPQyco/0JscnXRtGYJ2kCI8z
lp40Hro8+IhcIvf59aW5sOX4XCjMkDCgzbLcAjg/utYkNd4mLfd+DEh7kG5CNG66yXiCx7kmuX/O
j1MRDSEeEy3IU7jD3++5tm9LRZmd4WiiPazta3vIfluD8kPtUYr3rdoU+SE1c9uDNdfW36GOlLQd
olL5qDgBHuXXp38hbjlon0uVeogo2Fa8/zWpCro6D8r2CEW6uRVUsW/K0aChJYJSvS9Uc6q4mCiU
Ok6/ZmZ04dM7GELJBw4+o2dSKuDwpqrtnOaoe8lfkBlboIZUfr1e9fUp+GeCK0eBS0mlhMOb8Uwo
phnpLATTADTHairsqctM/S3CLvlRjlSWx7Sp7ozcK+k/ZzHdweuf+dJUiTFQ5dA5IxdevPlrqBJG
G6ctrABk3Ds3oOzZb8MR6F6irkkJXrgReKHK4oKLoj0V9vdr6ipz1ah22BwbMA4PmmS7O/Xordw7
l3YOJQW0/ZChNM+8cqYREq07Zs0Rnvq4gUuFskCpW7smS6aDORnKrvUSFZFItXy6/jEvzk9etzzE
yd2Wkj9l0KI/UXYNLjYVimeIHGAd5azd6OcBCQVYBz4xZDBO67J4EqdFoucwVY6k2P2uEwlnJJ0A
G05KBlum/QoNeVoRgbygt0ksgrPK5GDRnl3mSG1FRgpC+qh0tQK4PbQqzS+a3P0mZaFUX4nRE9+Q
6sG2MCDwtAd9Yrm59sHyOE7XxZu8guiwcqlcuCfJWKVMLUYJpOaLOyUvXDOlbcHP8vQR6kSYieEI
CndqwBWYsXv89wVmMFj/0qP2LCjFhhuqqEa0LGsU7oIORgMmh+XKx750JtE0c1DH50O7yzoc+Pe0
mCdE6igdvXgpYECj8h48/bseUkq+PqOVsV5LL29eUo7Sx5NTZO3RNsKn1JFcnSDaB7nxmHr1mpz5
xdVyKKLgGiB9MBfnP8/H3kbdB0O12EBjWgsqt96i5Ab5IkFaY81o4MLceIxahuaikIp7+eIKaaaE
x7g8KLE1zZ85U9ZeRfXwdkSN+JGiyZqa9/n0OBq0F6DqcWOfEavr1hrcNvaAWmhAlz95sTOL+8rU
81/DOHbf/3Xh2PHUT1+fo5SHFpOLhRoWbRLORytNHgorHOhszVshuocxNVey0QupAbBOTdagAXpA
zlwcs3pG5sdOSEd5KNLYNwOcAHPfm0cl2Exa67a+E2vOUw2h7DeUJ5q7McIWvxS3tQEQx/yxvT77
C5+aa0S6qgIyRjJaRuI323YsdXTxMx2teilQwv8XUOYAjAI6uV8Z6vw60Xm/EGXk45EYs9i0eqhP
IxBa9WgN8BAiu502tVPkW8tDvtXzsnGrZoOxzfS6OlyfpHFhaGozki2vogvKs+P9LEXvZibWBfbR
QIAL0lGnDs95jYeWrxepngFqN2kKh2NiIk4fDjtTCw1Xiqmgz5FimfItsgbQ9J1TVojneH3j3U5o
6SoHGOBhto0Q4uq3E/VMsCgjILbCg9BDhqgmj2bAE5aOlVYjr1qhw/cdXFEIPL7TQ2OjlnDKDq45
FpgCu6M2nhhZMQG+Wma8aUJPv4m8COedGokf5PVKam1VUSNXo0dC/Qz0flozrnt9vr9/XvAss7ga
KVLyelrW94UUFDPcxjyWIk+9bwJPt2qnFIg8ka922F4AS8mLl3Iqerqu4QQJFm8ZgJ6lFD+DqTPB
lERNEg0EuKOfsbqCAjgroQtWU2kBASE9AnugDKofpKxW85A6bQ30KwdcuOlMTSDxg2AqKAd1srNj
gEDX18Jt7BM/1dL3gQX5cCVHlsnZ+ykjIko8lQHOQEVrsTWlrSOX7GQfB0vN8NQI5nsjKRAVRnTm
DpRftY9AwW/totWeRES3/Pr+vHAIyeJerQTwk4KX/n576pFbKzlF/6Oaz/ExxZfe7622fu4rZ83Z
48JMPdT5uHXhI/ImkKH+zXlHLxmlEcCbkC686nMQquqncTBhWGZ8IaTMYXJjSaSWGEeXWXMDZN99
uT7ZS7+Ap6ssZBB5eCq9/wUI3fSg0kNAi6U2hVs+ffXHVOlM+IMi9BPPQu/G4E2k+k7fSaRqHEXa
Sp/1/EKTT1FyAikogR6OjBdvvgJeaNk0YqV8NGK0vpEBVdJmE+v9hLKPFgGaRXjq5/Vpn6e0DMkj
yMUvG7nxZWsXF+CQlx9DCrfXHhHH6u5Zd33lFXJxFPlRZbODrGcR6JoCpmsOnOgYOfb8ME2W97HG
3nkle7v4+Rz5yKWVxGN+cWVWZRQDfG4d3MIcitOdyYnNw+J26sKHESecFcGZ8+FILzQDg2qCNw+C
xR3VV5lj0VB1j3kbDLeQlM0Pljb/4AENMi/L15QLzr+hHA77DkrTiDa8ZvBvNge6laIG9eMePcCh
9xo8S99QQ29/fT+cX0n8TtQZUFWhx0k37P0WTJQujEdBNUQpwSC2pjBP5DoD+mhRBs8Hd1zAZc5G
r1bVTS7ND+t0g9YtFSSkoN6PPBZWYI2E42ME3tiH3q3dOrjhfL4+v/OYRgvVAPJMlY8mxjJnDHVX
QGQh0FRzhSSiqqRmtm3gvOS+I9De+ucQynlmVjwW6Sqe2SZbetEg8Rd51N/0FoSfZb20lgPoSZY6
V6Z2YekIXLyMCR6kFNZi6VzU+Bq3qayjYnVWugf2NQVUV0T3jHBaM4LBHQCCplXS2vsCZ2rv3+cq
cUU2olDc02fwAjM3wjnKPRNHiln9mU1o521tHFMeFOGO0co+PXsky5oGtrI23RNZ9l6ESqf2QmcG
VX3UR1CatG6hd6pOA4OieQLiEVFqN9aa8PIDvruO5Zh0hsiRiWFnIsqqABXZabM4FSbk+sieqoNu
T7MP1tPd9HO1JkZzcY7SqpIbgRrZshlfqJU341UuTlPtOIh58gYQZgt3Dxy0nw4A1nuk31eS0rMD
wiRRkkCLxkEr+uzF3Xk5QPYcGMVM4fWUm1N4aAu3vatGpb/5x7Moh9I57d6r7/GyOK15qYcaCXgU
MXjZB2QHR78KleDgZvAprg916VMCeUNdTuPVzXX3PrjUfUpffezYLjD69qPV9x9GIOynGszjDmnY
DAkJU18R2rm0XyT8jbYCbqo8rt4PGrVZqIN9UY55YNr7KsSe3W2VD3UzVH+RKDPWWk8XJ4mtD1bw
5FLAYN6PpztIolohYMrRgONXTGq2K7P6d9/V6k2nT8Yp66dqJehc3C5vxlykqEOSoq8Rhgpmf3S7
gwY9WNQJ4sSvSwQM/sMicva4HHga8ix8P7+6MQHbeCPfM58HSBHwY9MwhH6uzzXqifBvDCMJ/sN5
sEH7ye4T98XZOzxSPGCpOhCYvKz8aexyf9L14WGkTL2SUGiXPiblNxPVeSmCtFSwMwY8/4ymVY5O
ikZdr3AAlQxtUZ87hNq00Vcq+LpYGF/pXUKIGQK0zn11UGvefUa2R+n5MTGH59CMhqfIzdb0Ei//
PtIPLjTdPnsQgE/BMUkJAihagQZvBjZggQrgizGLeiW+v9rULoMtMCT01UkaqbbKzf4m3algpQkL
i94jhDNw14MaHPB2/OVWrdgqYZ/C/AnUnd7V37u6sraO1rgfauAEcLzqadsjPbAxcq35+O9bkBIQ
ORJNGwn/fP+rvDnrPQkKOk7Al7e2Yj+VdhTsjdpQ9qEl1F3SimwleZZ/5/JLgIwCJEB9Fn3HxbZv
+xl2ED3PY59P8GqcIcMwR0S37QwjV0X6/S/yRLBdEIX71/cIAZpXJ/FEhk53mSw5ZTPik0VAaRQw
9bCg57066dGunEW1BbGkrhzwSwETgTtNpqD0EZfjocmbO+6ITB8GSNnXtBvKp6SPBcoDvQIpv9QK
K1kZ8izrZIoY24B2owmFst1iQXV3TIBEquIUh20w7TyzS4MdushipZB9ITZTw8aFlzoTXfPlWzpH
ewDe0ihO6Hzonx1ncjcxnS8/D6v6pAWQcrWOFun13XoOrJPNtTejLp4oViUyOD69OClBoj84KWB2
Rw2zj90kNElj6DfeaPTJZkg9Z1cp9Z/QE2vQkwtf2KNIS3WLSvd5Az90Q51dpIEFTe1m8lWVu2mI
I/vr9ble2Duyj0h11qaIR2f1/cnsOyerzZph6iEGs+dKrkIJ2msDL7PZdrrmrgx4aV5sG1wdsbbg
7SyD5ZsA5SiWgkS7GRzrKmnumykUD51C9n19WsalYeSDCF1AnuEUO94PE8JHcBNdDY4qqQRyb+2g
/TJ6VXQHtAOQrhOxXX+2Yb/lfhTHyW9HS/W73hjyL0OGTHOnS4vNBLZF6w/CVA4IoaKfNHBpBJtW
FZO5R+FcEko1aJA714SZ42fuNMxbSvnjoTRy5aXuYu0jZByooGkcfsxReaJC2ZlfU9VMv4UJBF9f
yHTRU9MYqgTCGiZB2s7V3fWvceEC8siouPp5wyHjt1jkam4DxbBCnjVl2Z3gnmsf4qqPbzxzKlc+
/DmciLNDN8ygKkIb7uzEolY39bT4AmyvVOgYvPH70idsjSky4HmFaIpVWsNd55CzHiDNd4ZfDfAn
N64WOBDu+nT8AgGmwl07rhGu+w9fgjesA0XexXBscSmoPWKjXpd5GGQp2s3gBcj/dGmf3Aajq3+6
PtalLQicCXAuj9lzlKrFi2DQFJ1rnyLqvoXQuXN5mayMIn/x4pqDU4i8KTBUSeFYrO1U2sOMFCDG
MFVUPMDtrlDhQjyg7hX9NghzGPIjZBmJqPIVtR1Wbln5158ND1qd2Ez5ESLJ+3PWOgnV+B5fmqFB
TtCI3J9VVf7kDDjoVEUO7CW93F7/rudNV8NWVRsEkLxmzTPRT61ULTGpnG0ztecb+pIYcbXz7CtZ
3+wyQ493zuR9DzT0yrxSL0/lGN3YUfw50PPk6fpvOT9ZAELI6wCtgVA40+5t+9EyKqUJT2OvP9dt
q3wPh8zyhZX0/+osw6QBBUr7OvSJz+r4mZ4EuoCje5oz13vRE03r9qIPmjWZ0/MFpSWI6S4lJXn1
LLustD56Q/QwKyynoBcJcXurZTl+Dah67dQqhu/XaGvEh/NbiGwV6CEAZxKK803cVrSrEw+KBYbv
1KrrdmeP7YtewlePLW9cezHIXfl+18q3iUXNkxcRQNnFrhXWHCVslOiUuLrywdK7+abWE29H2pRC
MezinZKFyJ8g7v5BrWMFjDkSR3Vmlyv5+qWJgx/gMnS56wnP749PikhbV/X8EAwI81OB7sBBAB5E
mrhCKiG2xod/36+uxHbI+o9xZoCGdgZIvsYMT0lbfTX1QvuYAmDaaGinrCTBl06GTKLI2vjnDPRR
U0XsjKiIYM05yk5tqu4Qk0h+dnXM2K9P6jzQMhsqhToa2jLlXgT1GmJZT/cqQj2gL/60yElpflgb
WKxeH+fS0fB02kdyqUA7yym/SV1aHhtZOsKnQqBuuDFzPb2JyQHuUsjIm9Q1EWWd1e75PwzKSpEI
MiplwveDuumQli24ABRhInc32y3+eKGjbjzE4W5Rpmj38Uyv6fqgl7Yl+4PiGXUfOA6LmUIDRiyk
98KTOg72Q4KaUeZX6qTe1Dl+MzSckpV9efHTAmdD61eyAZb3chPExWgoSnhCkDG4s8O0OrQe8h0j
X8SnEIpaS2xk/x5SAeVT+XVgcdAklT/qzXqiZhPEQOZhCWKCfUKzud6HxrDm3nrhW1LftUweolDx
znaN28314FB9OLlu4DS+g71FfMMlNWhY1+l1vEl4njUrC3jh9GngVkGU0RcgzZE/6s3UsIaYGi1M
xcmpwz+Zl2c/oqJEUCVqjZWPeHEkQoo0ByOwLCNYbSsN9P8SO6w8tff96A73atAn21lBC/j6rnzt
VS/CNoGLqwkEIviVZWN3SJAwmJEqOWl62gyb1JukKqhit5nfj16P1I/Tx0+uFafPWtiI54he6F8s
wxKE47Je/TkNhfunKOb4U8S3qzAlCgMVtaFw3Ou1oz2zivN3pdDGxC/j2PiNJl1T4JboDN1mtk0s
IQpLV9CatLVU+aUFEQ1y2AN2h9SrNQ4gEVLbvYGEnf2qTReJr2YsfYAodr0Fs8iFnfcxBL66r5MW
CVYoTL7tJKG1aRHwxNcmymPPB+s+vNQhJJRe7VuyZjWZbzNXA5Nw/XNeqJsBaaUN56LrTQvZXux/
jlXcQ4ZzsRROWmNH23+cNtBSTbEdEVe0ZHVM5zMHldr6elyhizQH5F43qltO+zLGF9VP59z+21dK
cQcBBxaa22SRuvJDZYg7W3YCIB1KfuhZi8sup7mMujw8lai3fXQESpB5hkpf7qFHI/Fim6jIT7bX
3Khthg3q9c90aYMTAmkmUAKXncvFUdIM0RYxR6k1i/pG9YbpDmvSdC/Ap66cpeVEaVLy2JfvVeKS
h8z8+6FQz3BGU8QeOg6l71jRRhlnKIWfAikOpD4K5BXiaK3JvAy9y0EXpZxhHkcnTBlURN0nHTiK
PwUmVRblpkMFpfXWPDWXt7UcD4ySQ0sWpNZZv20Q84CXbeEd0avv/LTpbzDL+3h9zZYxdznG4kNG
BnIGc195R2+PvJ6b3eXpzhxXcv+zd8hylMWXm6RrVTeiMTFqfrnvDsqXbGfDedqoX4Mv84Py+/qk
zspSy/Hk9nkT1LPIqvDy5cvhODg/lHuU5pAbnhAtOSi/V0dbWael7WOhzkSeIPdwdPW3o+6rn83j
FPvGPQPGPzxE43bNrbkGvLy0G+ltgUykU4jv6WLlEMiOrFSn82s2ya6M6x9mW31ws+TOmjAOSr2V
+uKlEwdyRhKP6DidQS+LJgaPIPik6IhNvvjzOjv2CvqHazO79D3fDrWII1lOLA1qhhr00xTdktGt
bI/lo0Zuj7cDyB/wZnugGT/Nes6CzQ/SkvJg3Is/7A/j3vwl5/OvxPHlcIscsUpdA+UO5lPrCHQi
WRoPN9dntIy8yxEWSUxcWTB9EUE/Wi3GIh+wjDO6lVfKxe32Zv0XR9iLqS33KZOoLB9mwV5o22Lf
Hq7P42Kg4NGuySyTJPf1In6zMm06FXqr1K+BYvirfi73r+vCv+Rg62f30od7O97iw7lpm6AN1HjH
vLznrWdWx2zVyEpnN729lOXivB1jcVAjBKEVuN8e1EiyTJ1rFxk8ZIDqG5RrdhjB00dyvmuGcttq
5sPc4LVQOcHK8r2Wl679isX6BWNZgs9n/cCYdVuzrI7zKCWao/GD2yPLnKu3ZdCdOoRkcHD4WLjf
iyB5rr1qWwTZc5sPNwN2kFqP0BCOHK7tFT4GHXvd7ddI62trsgjec1fz0vq/a6K6uwnT0rU1WRli
ycarh9Qy8HbwjmEXbp2moeN6N7q7lc18Kcy8WfhlxU+nhJBiYson/4W+LpfB60XEn/NnwkyxX72I
1Os77dWN7s3pyRMUZFs5rde4Zk4bBEuNe4QVjPvgS7G/Pj25Ya5sqGV7gqeY8NSY2XXVLyQ2UaFt
d3xGqY+h7pN2BepwVi3/P6cIiBO1PRjGy0tWwRTZMFv27613M/ydH9zJnx6qgam9flDl9+oFe3mT
/O+Ii9JXhjBWPMuwnYZPtX0vjJf/FLex5/l/k5Kh482CGVpnTFUn43ayj+1Dpv/ugz/Xl2ltFovL
1LRrtWsmhqi9e0DnJlD7IVlJItfGWN6neSOiJqBXkGbxNsIKbexiDJTr/89h5M9487Xoi3dxI/Os
bJbBOpy+Z/3Kpj4jKiy32eJCAA09u0PJoic/uOj65+7wmhqYv+bPxf6/bTGgkPTALYBfZwAewCax
RgHpqISfPeMmRKnPNFci/8XF+d8xPBk03nw1BbALQZ4xkunBnthjOP1mP65vsksZm/FmjMVRmQLN
1YySMVodT+Dv8KlWnpbL7BN0jBTfAjNGL91EGOv9JFwoIjAts/4YUvUOmg+hkdyZSfer9fq/DcEn
sYYvaBavVBRfyyRvYxzDghxzXHAYQMfBjr8f1hCDqWHlAIU2DDE9QRSj/KZmEQj+gDfGsBMV3p07
Bc+A4rnEhLVBMgeH5cNEoanalG5f3mr9lAVPuRmE/X7Ej+Q3JmxO/zVp1HrYTa7exb9s2K9x6deV
EM+hXmB5qahe/Yd+EQ6y9TxqN7biIWxbTx6KeYrxvW3TY9E6NoY6jgKLw5uROFaCnG5DWqk4K9nq
NNi+NjeIu4fBZM5c4oor1eGn7KsVx3Wwt0pFfNOTmeZ869XDB/6mJN2FGPiSa+HZEtwVgZP9dVGt
uM1MHK+VZtJ/6zr2hzeBa0gUqBoOkKeLqd2VZjsPj+pceM1GSSLvDx7h6JXBQUf1PgN30By8KciD
wyx6xHZLxZuTT9e34Nmbj7VyZBndgx9K8XC5zyNTuPygsgORGpfKbUKlMbitUMk2tnkiCgRlhUD2
2UKdWfjTYNmZL4o2fQgyzV7pmsggsdg2+CkBRweLjrXXshBSpw2ukJjOH8EX4TGTtaWvpeP0iwag
g9Wfaqzw/c7SZgkeI2umVUMZEy2DxflrRZAGDo6nx7qL1PpDElXxI/r0qtgkDb1I7LA679HMMQK4
xTiMVkMxFxhbaOLe1mvA0I6pOGudqks/Ckgi+EsJTD6vx1d65eWRp/X8qMY+AJMRf3rdoQFgJqSP
PrsQrQDaAjbOJk017TK7N2EItJJe4wQYc/lmkYfBylPpPJLQHMDZk0CPAAwmge+PtNWqndXUKrS3
YMbjrPT+6hWeWekUOPvJwdHY3Vtd89OodWt7fYcuX1C0fWm+SPAkaAuqpou8NtIrTMJVKGcuCq+b
nqbtNkbqbhMZ2NZ0QXLfhe1K7F/GZYZk99HpkaQmWhSLyWp9kdphbkxA+vH1qZFNfyhpQe+uT2x5
w8hRJNIWFAMLftYjLDqoHbrSqscwVbqNgQXAKYPRtkuFMx+vD3VpQiZXJSfdwCV02W7xcO+cNK9R
j7Wl4M5uaXn5Le8EjgjXx7mwVnKlACiTVVJ5W6xVrtie0gnGMdSoPc7AER9dKsAE0D4+Js2gbdqs
WK33nccNyB4OUBCTgo5FgHq/N9MclKgZzfOxaye0O0Wba7UfezrGInpaIQlNYlxhizbFzd8ST6h+
g39OHmwAVGKrZbei80u3BRU/6NKhrM/UhN5o1xhPQddbeGh57d9e7yKE/22dSmmFChLA1qJxNZy8
BS7rIFVQZFO6AFMWvLSo4HelGb8IGBrPM55tf7Uxe/CQIvajNDSlux5ITl9L8BKQUvDfkH0Wtd/S
4flWNYl9Nzmz/qlWsQTc9q2N+aE9BQkVW5EZOE5ojdiMpqI/uvPA7ELV7Y2VhbwQhThpsnkF7BUp
BmOxkkk0JyVmbyrOMbEmNrk3gOSPOqrKGzcBibFpmiCN9qA20hsvokG7qbTQ/agnIoGDhUAT2pNV
WqxtMDns+yuCrgysUElnAB24JBuiL2o3Xp7Mx9QZkSwxmuFDizEVqsvqOP/FCyURO8i5fevXw9ze
VnFqrMSGsxeVPLZyaJAL8KnP5FSQ1zETpZpmPB5obfvlUCaPEEKV5zqGqnk0tTRCQLyuhrtW6TDb
6VNUfIVjvHA8NcP/H87OJLmRbEvPWynLub/yvpFVvoE36AiwDUYyOHFjMJned/d6P64taKaJ5tqA
BlpR1SL0gS9VykCEBaWy9ywsSYAA3OF+72n+838ukxfQPFGEf7hzXOax/DlzHvSuzno+ZhsvvrMO
u1yJjT5z0DgG4JPtdfHzmsE98ydzwFZeaE3TMTbnTEqEw1X8hSu/brZLXA0fdbJ/sLYhgcIpgRDw
7BJ0sbM2cW0NAwSrfZx729TF4iatgRI4+h8/X3B+8D5nARQ2whiEoV67OOQF2RIzkBUBlRWrO6+w
ijCvz1iP1nY3P3+ry8Sds8tABPIYOllIzy7P7hhreWV4EsMjqAHHWbX7sE1BEpqwnMISi2mMFlZj
n43F03/ijelbs/siNP7uGNu1VkpEqPO+6F+08nk2XrT4SSKtl3Y00Tj7+bv9YDGlm/sf72ZdpAw6
To/rbNTz3nNf3PRNm+Yg7h8a+cEX94Od4pu3ubhAegAQTOqSIjjnmaDxuWFqpma5cOSzNnykX768
StDXnxtsWDpjEcIOeHGV2HVnoHT13L3DDOnVgoZ9t5qFFcxW95HVgnZ5mby/F5UJ3AZ1VofLdnVn
lhoJxexi4F8nxEXmIt6kIp0X7Hf7Y9I041MPp2XBM0OurxWihPRu1fvyU1cOClb2sAHvDDObUW4m
6doAnMVQPRyyzDv0Uz89LJXa3P/8K/9useczI39mi2Jyi7LKpeWRimpHh0Pk7numIHw1AyDcIkWO
oDY5QaINy2E0TeO2RnB5EHHp7BrXbne6xMib2Ej/IA24DFb4NDRCcXJG74bgxj5foX/JvNXYjOF0
OcYehc0ZLdqk96tWf3jQP7go8G5GkoxVDQqGy0JcxRFlRWw5+1603vXUeOA05MLw6BWe+SnwQNwG
jrYoK39JMMWLS7s9ZLPJR1qarn9e6wb/h6VfcHzmcEZ/9MT40XZ3eTOev5izXoVAlMI+wc23p2LQ
83ZVxtXee9b0YivGcrCwd79q8qm/04y6/CDUJvU733d/3WDPJ599n+4Y5g3fp+4lFDIyosnYF2vV
XunOaiy4gSmNiFRkDcJPwJECTJowKbAUD4U61g0px55pZ/ZN1u7XzpoAk67Vk+PklXOUzAHqkVRI
++N5jh/J1On0R/AoaDqbvptMjF5NhhBuNNfN8llH+K/4k1S7yHL6ZeNMi/E7agFhR5iBrcu2FPV5
KwFrofqFQAEb2LM2rcR04CI29oAXZsR8ClTKTMgqvrIZV592Dk4690iOlKt2GRMqH1LvD2aiwUvw
cts4jHEK/tkAyTXR8HS0z4bWT9wGMIs+FfUE40ho2fQw55NdhVQfta+NxoALTNt0rCE9LxpsetEn
mFQQU62+dN28fPKMYv2s6HqKOcKiwTAuIT+HPcjc+EphzPfGRbZ4hJaNFWKjwrEPO3chKh9zUw5+
J/EX8vGpk68o9dPCJ5aF/Acl7NUYZI9xhJqYWFTm8cmJV8iCmOaf1jwepa8sSfumwGB7UPIikQGT
g6p6zb004fe/QJAX8VhC3h2Tyu9nJjLJdJNdbFfQGlgp2hHtgxdvS4ToXyezs6OlrUHgVU08Mwfc
YGkAodqC8GsARyZLp8sZtFh12htPdNnvZg56ZWG2/BoJoPBFX5mfm9EkOma4sQytpQIx3DsrobA7
kFSmGdEI4qWGtyC42amqyD5VLuijZorBg3QzSNDSVgA+gIzGQEJbBb71WiGs0GaFhCmFql0nKF3N
t0yncgA3PO2zI+YSogxQ7anFKR/mZicxWXvBNs55srx4MENtVMUTdAeN47as5lM3C2fyZbp47TZz
PIrzyaAITPIlSO/+qGhjmh2H1TCyCLNOdaO1jvdaO0y+hbg/KKBYE0saD47FpS9qR76tCVyfIBYx
GPKBGw5VwiofZVfnu9QylVPnqsl9kXZduYsBWSH3yZxpk2qm3BRLJiPmHLQnjDByJ3Qd3PlVIwcT
Sa+p72+VQioBuuv1OCOhFSFjGFLflVlfNhu7oKOpiNILsxxh4XW8xAu8MmAVxn3tNsjfVw166aaw
e3AKfVNsBpQ50ADNAuyes9oefMWOgWiQiUddwLAj8y91pgryZAvgvr4CWz4dBN7+t7qamecGl2tt
XXyxNrIwq8rHAkXBKXbq1a95Syk1WPvauu/iPr1uBMb8flUa8ReVWMQCk2yYX3EmdXGYHnvv61Cu
2n2eOuZG7YDyKO5YILlsOrymTBwegJ238QLtDluG3xhiboGZjkp3q2arEpr1AnYNBdQbyCKAWPYq
Zbcb7Fa/7jNbRKunypOlJPDsAQPX4Uhb+zrW1OZTmlXNCW0miPhM7a7X2QRtQ19t8ev5bODr1Urb
R3FZjodm1t07zEymayqEykktpuWGMQ5xVNtBDabOM//oZd20T3majWlULYt3nPSpm/m+avdGT0d9
7zpCwNrQG/u1GFrWRFPLtoLWw6mHwcs8sUti4xRzjamWqSCYbs98rDQz7Ed7nmEBzYC0wdpPSDTr
WX0w8rkAVh1n0IvQUIsna01lfFNXjaPswZ/oMNa7st52Tu8YQQsl7kmHWAtVvFY2STtawYKb171S
rmjd4dtaoa4mdBKp/TyOztyuYAyzGFQyHbo/kkKYe6pmgMymsujByk3imIG0+0xNrYeZq4KZhzAu
A0qXjL7GtKFCAh2ZnzAv6cSWKcXawLpgHe4MYCQ3GJ5U27Ra8isnGwrQ0DT/0hFUTlBURbYhvzc2
JcvsUXL3nXN65Etxk4jfVwdYMnsUTgELsimskPMlgLlZ6n5PIbMMyko3Zsq9aXNXMTfwVeKwhwGe
tFp/qPQu0JuxvjFdRbqB2q3jrh9q7dBx2jQ/VtNBjQYvng5eSnwWGY3rbKvYS8nG7bli8CdT4wc1
gyPoZ1NHhs970ZueZ0tjqTXM/LpM8fiRscH5bbG//g07NrFFo7VsVE15LZKU2RQkUlyDibTe8Dsx
t4mUkG/VIisCDHm9wzTr+WkwsB9Wp2Etd/050UnwbP+UJoq7GfV+PTIbn39SqTZDbivEyHLc5whA
VePzebJj57hiCABUtXWkz1P5Nhfnyb0zEGdHRGjuY8hTzU2NpaQTloM5z3uTgZ80LAT6dD8X43p0
KpPXkCaHHQ5MiFvHfgKpok+O87rohfLFXJLuvOYwCWrEFd9eDDlrBtV+M86I0IM59cynKmnlfhVw
wGu79BoAT1keNVg/PvQxkGsW0Epdd/gIj/e9CtHCEUZ+ZQH0vFkoiDIigE6Xyux5WMBI7WejWZOI
KCTXQlInifLSWu0vmZOtxNhrZkxOZC5j47NLal+9YrHUgFAgvtbTM2cod+Wboce94ntj0eybvHMP
6uA0Wz0HwXhvSUI6VWfJg/ugiTJ0jSHmHeDLaBnVUL/iiIGJecbtGeQcc1VWeEdWRErjppwxeNxm
Xmo8UsQ1O79R2nmrCXfcVWTyV0ypWu52NQpZbc1ejNgQ1yprRyW5itxcrcogG9jWbuzEGQ9qqegz
4VLZ/6bNQ/HqFF2cH5dmUb70Zl15vibrZUsFcI1IQY3tUuTmve1KZVfNdXEGfFpRNaGw1vXYjFK7
7KPJdX7P+9K8K9TMhXljM3rWuRmXfWNqxSmeipyVC/PqAC8ksww6K1PeNCEHE1y5wjLfSwUSEK5r
UDlmNfujKVJn8CfWU23DLLDzxi2y9oGVq8UmzVlpTHV07lIb93wmWGTxClo1toO8aLFFp0q/huOa
ybdmUlwbAvS4sDvG1iaV1mT6VVshCdOlOT6zISfFFVLc6iRxIZZU5GJj11rmSKBpJHuD2s99r6cO
RK/OMGfskUZ3twzQmQe91wIna/JDPHCb+7JUtFPO3TpvuYyZ11A7/cqylbbeTKk5ZVvFTrtoyNLS
CJR6Sq4XA1HwJjEXpkWb3LmWleL0D3o5VQkkwZqrVFPTM1S9rz4XcNFVKnx5D+ISaw+QXXIsPlHn
yyOMVCTwOzDNh0W68X5OGwaIKjjUthz0bW7xOaTaD1+MZS1KiE59d48PrbYjTs023GRdsVNEHNsH
Yeh9jjVRI09VVdbHld13C8ZRH9Dwx4MeaZyIrSzVgnnEIruS2rxelSjWk02uF2KrUARn9W26K20q
zDWo2tnkK8eT/4ayu4lvfZlbLOgFSFrfa6Ym9hemgcN2hnsqm0E9QQhuH8FxzbDrxqzsgo4ia0Sf
xHjNXcJZ/NGcg11oSx+Sijk7BqwEgihmwZmgZy7cnwvFgGCBsGbi+bdpHqebri7NnSDCJRAem/Rx
rjVsiytPrbC/4W71y6SZdhTQ05dVdOMXL8F9FAiNJW7p1puvAAaXOhhq1w6dcR1PuAmLF4zB5KbB
G6EOKGxCGp3dTkbKWQrrTkN5TGLDALOslcPt0NReBp7X7beyaUhV1EI1bvROb/fmwOxpCLA8uy2n
RjuZamq/xFgpBw1+PKwK9rB8Te2l3/WrZW9njyam7Cei2STViKMmPbKmRA8Ermx7uj1rQEmg3muN
0R/0AuIYx1Y1z9lqzkdUUiKQyuC+ZrOwdn0bK49j5S3PGVhGItu2C1V7kcfYmOOoHbzqeaJLGDos
PhtHcRbStHiBgunMn+F2zVSpzULdGqWnHnUQyr4ZL0Pmkx5YO4q+5oOnUW7u9bK8kxi5eH41cn/1
emMeat0Qt5owwMWWthl0NWxqzU3Rl63QMOakM4JJnZ39MMZV0C6m/RrDlCL8isdrL13FVaph4C91
LwuVrMYdLo4zSjBGc6AUJEJsfoev7LpANJ3cuFK0fDmVep6/OQ4hPAgX94hWLw9tB6JzYWVpaOVi
fSrTYdiArWLyFQOmRy2e+BiN0oWpkq2Rya21RAAp6CfinzL5+Tgk190wDlvXlqRBbtx8Zeezi0Pt
iv6e/l6hHXq9Rww0VdoGg+jlkPeJnkSiNItus+KTf1suduGnTH28sDk2FYV/sHKdmzhHDCn6o1F0
7XFyqupxcBjNr4aiBj0xUZb2bXURN3KN89t8MjoZ1HNi+rNqpdFq9lrnu0LTm7AYx3ZbFKnK0qik
D1NhmdeF1+J7qOCmwWtpef+gEslHdTlqT4Tfn7th0QijU0IPJoWb587qweOqdUcnRMz5ljaFF/YO
rveTut6505LuLJXzSkcaZWU7rfydpsDD0xMDRz0rBxkCQDVmGm/kikfCGm/0OU3D1m20LTMZ1m9w
hNievdgujnZhkXSKWYdkTQpyQ/xqPNFL8SA3VnU4VFLutdlq99PIJExQtLq2aQHLbLR57K5a1dVD
L6uNJli7pnwzlKYkMVvnJ0fk+T1z0fjkG6L4bEpL9xMAwDuLVWYfVwu1baEMM27UtaGth3VulOeu
U5LPhafFSeg1LrUCRM2VEpkAAO57pEMB8vDsRbIKE0EPOc0qXSlu3LHS79izlI1XASEo50QS2LrL
g+e4Y9TpTvWsYIK3q0obvXInZue+xbOeTC8DQdt2zrZ16iqsV5JUi/XqFCeWwNm9zw7tQBzlFMZ4
k8xWFimda+96TAe+9H1rREo2DhF4yfE6pvQBe0VVQ9Cq01eXTsexlI7+0oEOC9bcSB57kRhpgAoP
EUQCaCwUdaEEtcSPLqHQsYthbOYb3Suz3+lojaxqblZs3GZQooJD97Fhsq5UWj8UW6byGuub5Chs
J5kZvzDKu27iIgJnpG+YGDcCthB51dtDtjFYJMIV+S/S7MZwH2GrWXviIPOelr32Cbz5tFlxv3kc
RaPKEPwfOOwF2ESQrfU0UU3Qpx4uKKdSscfqetScMayHlYkhBh5uRtetURcMU7PJMFkLdNFwP7uT
HVaa1V2XbtfeN1OrhULv3BoD28TYKd1q+o4ygF9zZKqSWAGaBpCjx1eqI+is6YM2sonHzr5wSNqp
ncxQTKfhmmAzDqe8qTCHsqbryupSBDJ6HSZYOYNwxAF/Z/eqqK+cJgVuYgnadJnXfUIdkt7XYlID
JV+QP9qmYlwz+D/cdgOLcQUGONKq1LliV9cqP1vy/EEpZ7HJiJx2jchs8IyeczNRhtlyvYkjIYgA
+x3bENDzdV6OcW5mj1rnqdesB+vvuqXYL2WKx1zARtjshsRMdtOicI600WDRrAsZzOXQR6rTmC8k
+sPJVhwqudowMhDmJhv8v8wrKhQ2BCVVeVXyVDB8oTsbpBww37HjOp17z1HcjlOYaRDhs87u/8D/
muyTEcTO7yajOFnnfLuM3ZRJJgJI0NpxEC/cvbqSqleTbBksoriy1zKnwSd1qpu3WhvKkHbKekrQ
cR0aYcq9Q+v0kZ1Foq9MQf1ST93rYzyRGvK5WqB1UY+457E25+FUGKV8bqGMn0w30fxFGNmmd5Xy
2kPtG7W01H3agU0QlzLZUtYzNpRtxs2Y5Nz0Z9CzsWol1rFDdm3IJDf9dJDwh9XRdtgOVAeOcNmc
9DFb79dcWp+IlmLfqFdrP4OBvl3I4K/OpdKwbJino4FcGvae7E15xPakeGJJd3/Tx1medHyjt4Ia
7tkpq7UeMXwwT3ZrEdpg7rD+Hk9y+MLYlrHVktI4NPFa3K6VlmzU1MUvaBixeggFKr04XK1BPyUY
rRzNsmkX2JqrEg2MEVth6mhJaDbGa62sCnRckKe2Q/hCx0YJzEyOn/R6McqwJsp8dDBTfZsTrydt
8/TTxNwTwHJGwg4qHLFnReVirPo4v1dbY71dcjPeFcy3D36mKNp2spSs9ItC854rmJyEWXI8oSZb
k5BpsSpCBKKfhDCqeykA97E8L8LPqq4+mQqzgFappttCeO7gL8tQblIKtSwfXtYEfW9b95lean8U
fZNFhW7Fn9csKzfVAiu5rW027ZK4B9QDVQUzpfm0munq+nY/rFcG5g9poGTMa9ZanV+1nTpf56JN
Qms0ndeqWM0tCgHn2jT1fN8bPWTruUGrXTc449izjbSJyWu/J8a+hv5pNYHEZOJKNJ51UAaN+snQ
Jc0WDHw7XtVqBfxz0PmKMtaYLGjKstmOND5ftGWZThkje9GqZGLbt6395g49+5oj4AzXeddt6Nb3
bkD/XvnaC93b6GmRkUqvxUgkAzJ9BkT1MtpeC4xVIT02434EL00chV0FRbapSpfQ7d3uxnbT8Xes
HvJISA/7qCw31NAY2GVki/kIPAznOndH2MWDUTJDo2dasqNor281CcowrM3UOGDu2F0b1mKYVMwH
YmVyCufONGMKtAOh/Fowi1ibAjlEYo3KAxVsm/90Elv4JSSQ86J9FsmJznsC020+5WvNpJxt5CB2
Z0kBn4IqLhw4x6XHnJun8m3S78+jlsuUqiTFDIY3oQ4ler/DJEpsDVrmN0OaeGDlc2WLm54eqoo7
XFuzWb4Jgs6XairnoDQH+XQmeN0yZkiRptAg3JM5Wnf0f4ejx3XJ2h2LjWki2rBrrIdnykenthkh
UtYe9XCoWZFVskFb2iCvcxrld87SJ8+2qnCT2fk65sGSee4JpYPymuTLeOU2TP1F9pjUmKZN+SGp
+uSYAjOiSuLOvrekhjiZVEabaKltlpxEnyzfXJkhQdcHG8XGCcoCx9wuT8vYK1dDgmqArUxStGYs
f1PlWRcUnjSeEtH0d6M5cIlVIwlnkCeLss29wc6uRqbCoaVjQBWVWVpYmw6Htb2btuMQqLI1jagp
hwzSM93Ix1xOS1h0zJuumIKLMDX6KsLhlb6/J5Qm1HKvb66rzpwfSy+ed9pipC9GTeM5KDKdeJL2
ksasg8ju69ylZuG6aVZfVbPorzud8jY3frlpwSV/phjZ3Sq50d3FjVvd5suUneAANIeaqVRxgGlN
FW2ZUkf6lVPTI6oIJlWqiDcoDeeXevaE/KB/9YPOIbWqswUa/UwHP9Zv22Ww1GuhS8XZL0vnRg1p
2L1CRvtBf/I7BQg9MnbOc0/ZsfGcv+wclmue9ezvtHiz0oPqzV2VeHttnPZzrob9ikmIwhgxaapW
75n7zLfFuoitU5tkViaB8s/bt5eamHOT8Ox3iwcekjU+1LdH3VJvnHtbOHtlGFeY2qWqWD6wRu/J
8JTljcFjCZdtsp9Jyoffc0jZwwfn/Qc9b5rreOxQCwJSeanC6AAZFPM6WKR+63WFcSZlFfr5VF9Z
HlgZXpqYEWbKJ8oH4w2XKoLzoXNtMmAP8BdRzuUX3g+l2WoSUW3C5F6hSO/YTiVeOI6dbJZMfBkU
pqZ/frq/U8z+40052UhAaZhfensYZUmwyNq4RyEupo0lWPBCB3JnwbSiWeI8JAiqEa1uZYFKyQdc
sV4tyZouH3ySH3WHgWJiyoOqgRbx5dE7TmuPamXvXSp8Pi4xfVRPZs34ilUF1H8+OvIfdcxNbHgQ
zaJL/c65hemSSVHKxN5nsfUkvWk8TpVYglbp4g++1x++kwvRxdPRmqKO/PaSLlB3ZXZrWvt1NDg0
JD7Jg0JlaT/GlvL/PX/NRWQBauPdzpfQe0v8L3oDUx86VSJv3k/memrbeNwPtQHEuMYb5ueXzg/W
J1QhaIcgpyBzvpRhuulEtAMPbK+OXqkHZSbIX02pFGn08zf60X1B7GECM+P6NC6vjLixqIDQ4GBQ
q2CqlYThup6qLliXod4Ms0HdbmJ7/vmb/uhLO0sm0bxQKsY/4dsvjUS4k2ZCXjgMrvlKsYeeMBlT
RYsSD8T6g3Op/WjZc8AK891xUo1LRXJHK9pezdiEXN5aRyHEtDWyvN5VvVBuppYQBzjOUD0Mlguc
2sjmcuu0btYGbdd0tykGRzaxDGXwUrenR7NdCTcLbarvymGFYZTL+uQm/UdmHT88SY6BFlc9WzFf
SpGUJPFArtf2fq7TAeKBZVBXbKcN+qXsP7U8aAatpLN//uWwvyTl1que5UEpY0Y0mYWXUzIEncL8
IR5MH6FBvpsBYmXAisKCa4fRn44V+sX3L4Rq2OTrZwnIWAU09szPyUSIiOmfbr26BeqLQLRVMVGR
6TSPzvraf2aecBAbxIJquvv59fj9rvTt5zk//pf72p2MssDPh5uA5YPiVBsH8yJoBdkE/vtFXeMw
RveLhBey3c/f+vsbnTUZCfkZ2YLLzeWgJLrAvipRA+xdEtKHeqnyR1csH63HPzhAJJY4HcIrVI3v
9J50DNzGbG17v1D32+r6Yu5dq9ZDrXLYfGOhhl6umTt7TugV//wAv996OECWlrPLAlPHl5FWsuYF
esXc2VPQqjZsg7S7oIAjiZTwbX0o3NUH3+b3t/sZ8HVGIRDeIYi6uLpWityDPSCFqvFsU/y+UOVt
AwWm92PWz9wvUte+6R03+5JJY+p8R2+T158f9I/ONxJsxh/cs0X9ZbQBpA/hVctGAf7K2lE5/Yx9
5lFq5gQOw3ueB83arnHzUVT7/WKORxICV1Y6lg0GOb+9jvvWQoLXDca+lc5Zdg6RtjPs+zhPpwOF
4N5no9G3Pz/U75ep87goozFn+Nj3RjgrsqzBWUydrVDpAyxYqXFqdnnXp5rxgTPTD+IpMmydTYPh
BDYPT//2+DJbiYVEErUf1LH20Sl4DznSaT8ZLBX7F/yDK2r5EUSHNLTVDF1K31YfeBv86HgJ5pAD
nu3hvrue5+FcY5+FuvdSOXBFpfLQMp4eFLH3p+X5P7/O/yV5a27/IaaTf/8Xfn6lQCOyJO0vfvz7
9q25fqne5L+c/+o/nvXt3/z9U1Px/8unfPMXvO6f7xu+9C/f/BDVfdYvd8ObWO7f5FD276/OJzw/
8//1wX96e3+VT0v79usvr81Q9+dXS8h7f/nzof3vv/5y9j7957++/J+PnQ/x11/+/X/9t3/77//j
3/7nv/77f/3Xy796o8z+6y+Kbf+N0SWXfQofZcSf54xrent/yNX+5jBHopo2qcX7Y7/8U408KP31
F834GzxDojYbhO452uF+pd14fkgx/4YvsgYNAEoV2+z5C/0/H/Cbb+j/fmP/VA/VbZPVvfz1lwvG
0VnAjoeRQdpnYFXG/y5uQS/v6O+C4Nhkc78CZ5aRiuv5bwNsjK0yt802W9rsSz1a9O2t/kXRZOOj
wrH37InDzZIrw00GL3g7yuUWYzz7QZfV20LRjTkRY/IR89G0Vkv3lFIkyMxTQi/6JOYZF3EDleFG
V9i88iH9CNl44dB0PjCPo7E58eQn3PEXWtuz33nszrQMvEk9lI5U78bUeFuywt4W7jRHDgzqu2re
YQzMLGRxlE7XvaLku2/MuqY+NqtROa76B2v9hSCZj8W8DCNEKuvdO4P18nwvLLNqXSUbd1y0oOrm
9EGiguyYX7wSc+wwCeNNB1x9cRDOmikPstlS6ZQPYSeSef+Xy/XPq+Gv3z6+WBfLA+Ea9qf0+kgO
zorhS3+NbnLTRSIXDpdGyMgS8Ral/qdYGh3TMK4Z5Tj5owdGKKd3cWjIpQwmVMLYoy/3XWY3etg5
Q3ENmmg9Cmv2RVpMzRXm00Gd2Onx/cExt4prktf9qk/TQV+z+LQ0yPshfJkbYcn4RO+QYJ4NKgC6
653en7LOQ7KzVue1Hxpj9Yepv2Wgt2fQiz94f5phMYl1fknz/JL/eNr7A3Ri3dDFwSJ4fyV9AoRN
k3TezGATTmvdo3srvOpIPwwM0eDSLm3M3DjVyEoP2drSdT0/hWq7OGRju+/OD/7jbxupRwOKQz9O
WsRO7780s6SnGjxrm7/8Ulk6ymRWe3z/46lv6Co5xtGivrn6VpIXm2SxTP8fP3tjuYZO27rovgbv
RFfLOy3ljERulMf3n95/D+Xgzwd7UISh6cQvSZK80K60ToVWTHLbmRTFSr27ev9dvZjJGq6Fumxh
EyW+M3TW6f2R93+GpEfFOoKEPv++SR10t3mhbd4fvHiuUBz1OKZfY1cHCihblPvrIrNQNG3Qp3zT
AzrDEJ2THeC6zYyUGlvuaTn/g8P3etIYLut6nCzff19l2hzITirh+zOKwZj9ChvRje3McQCk0gUY
+4fo1CFomsXijOcv+bTi9qZZjM7qbv1ZF90aWittjXWckGV1HTkZ7fqA8NS7TtBC6F0ZxrJ9K4n0
opaFJponywtrrp9gsrQ4FG1e+kktkS6Rz4QTJy9wS/eT1zXTlh1DZ6LITsNYqY66Nzfb2nTuqnqZ
jyIv541kyNrv2iSJqkxporLv0XYVbeGPU8NkuFWKAyfz+lxnC+y2LY6LO2X+Qq0oRHnHdE2f3LHD
xvR9lidNQThXTjjBucI3PWRizH4faoSPzhNWpil+2go0H+KJoBkTGpIpk+ULA9y51N6yWUGzl/Vf
aBgXYTe2T06er76mfCnDQqvoeA4HKvi3a5xspi6hYby0fiyUZL9YzYZ7/aHqcTLtMFL1u1gc2h4N
84CyJ+liGiBp1l+ldRpOicu0jIWKPIlfi3R6sI34OJ0BEZlc1qC2uJriBS3Vqmztjn6qXlF6Vqtz
p+kxz+oI7+4Om5sTtUS5KwY38xEOlL5UorbIwJ+XwxWl1T30InjYfEOM3h4Z1H5M0re1mx90g1c/
3zlRpWC9YFgnb0n+UK2OFMiwXhN1FpAK8TOGh9ChJUdrWO+0npbFsPXGcQ4mp3xqtOmoOHYcVqYV
1fUXVo1nLMlf11jUFBgR6+hFdno/v2wcn9vZ5jgasZWALmYH1IiZ3htOfEdN0NfyOBgdSvfGeJXl
1Q3iz5PhgjfU0BvG6+hEa0OZfEj0POxmz2OPbW+ceBDhqsZ3+EunW4d4flCljPTSehP9sE0Vw/aN
dlBCjx9BTrR7T3PeRs+jRGRzwWmctmLWke2ZeR15ZnZi6q5Fl6uoW22u+0Dpkl3fGBkjQdVNYYhP
6K3u+rEu/blPwGq57nWD9b5TGtHcmzLMKnu3TChlRpiiW6PCvzF1I7lOxb5Yki3EU5zVp/aLQB61
E7ibBiaajb5XHzSZ3aLxzQKCnNlv27LeKPeg1srDMKY1fDd9g/9ftpU22AwbwAF1r1eCgHIzN/oz
s8Eb1VDKo5bouzRzhq30nGKb4lyQa14wd876nNL68/W1+W0C4oBmPxTnGYiszJswsSCRpb02+aiO
2winw4OTIJ2BzKLdFhnyHA8BmYnrgO+o1SeSOnKopflSwXpAxHWQPZ8DxmLUERmiIVXuhNt7O3Wa
tlpdycP7P47wphINiV2G9v9m6ryW40aibPtFiIA3rzDlySp6kS8IiRIBJFzCJoCvv6v6TsTMS0er
JbXEIpB5zN5rZ2uKgE2bzjPP4P/8a96a/LhGI4NO5I9qfH7iv/+WFkbb7LLMcg6dwz6s2YbT//4j
C7z/+8P/fsJ0OIc6oPKlXI+rrN7dIrv2TfqlmdW1NEHjSbR7aNXqkZeeYHoG73HjmmyL5oO9UoYx
49u68ZchOo6ZWu4NrjATXxPOp5lb2nhKNQZDGI7KREBV70bLiO2H0R2LqBI6UjXnOVWLzV6MWbvh
JOC4rbhogyw0amLKCplHxpL3XIuTitGpsVfROHMbjwOgQrc/ntc9+3wRB/dNQHuow94BgVkWb97Q
l6FgKZM7aZlMmM6t2fgszA1YdO8/zGt7LRvrNeUGiOFnpDvW1ZdyLhKkvH0yWc1h1tebP3ZLaNgf
9Kk/vd0/svZ9car0J6iixWWT51XezuXI2ZWSpxhdbizIEojNga+pFNMHO7+nRgwfeMIM5AVwMhbl
abGYWZOlhZsQN7CD8TMndZXeuDT5U+f+DKIUx+10JtymTjzNP65acLPakqz43EpWMd1kRvNajyWD
Vc+IVmaQUVOhfRCj+YKCetFrJJ4k2Olt/8t2Lfaw7NNPojf/SkwQnrqJmU+1y/F90EyeZPzfNyzQ
MGJYnXbMW+Y6oqV3U6BOauwAOQDlks0fddVuLppH15UXixtUK36zBDujj8OCIjqyUo1pi/q0/0b7
jZdFhPkw7vpZfxI8AW5zIQkaPbnGn072QUJOnoib1JG71ocIn0kCO6zpcyrHmW3YyP/ev/V913MR
rHZCM/GQjvWZQCBkGs1nwBbdwEAxiQZ9tfHEkinD5zOcO9TqjmYiI9vqy1z6vwprfqmb8lRVy9VR
/r7kVMMLgRijOZSBe2ynltqzw0GFdhcx2pzgwnkOvPVfOwOF9Zvt2iv7Cc3lDVdSQXHQPeBXBkbL
feiL9mUerLM+m4jNWFVZzfhLSK8OhyBWKYWgcV9lmXoydP5PPbgGC9vD5mKXZBPMNaqRkyJHFCFj
M8VOpqpYDDzSWurATHCTVI35OdO2b3NcWEpowSO2n9DvzAo3inEcg+x7wxHF6kBzI7gOeYSW6crQ
fzz1br9PJZ1OXqLxrPXVC1HV9+Emtrdan9BCsiSt8u7PRmDegXQCEW7LfEP45IWOxZWNheCCqUXE
tox0WaRh00i+EdkaExT3o4WZJahrp+3fsEkcJJ5ZEfOtyb2z9FdtBXm5pQV/SkXy4GoiE54xl7jb
/Kta1ZupZR+z7E9+Tp1YgCoJ0UA9m/n4CDtcIAOz3/MKLNzY1Ui/MHcowVPGfgNwd3UpxHZB28ai
n0TM0Jw1BDV4eEftVTnZ82pSXQg1/Fi9PNz36H6T39p1+jcvThUJu3nOF+cipgpQgJ9e/eo2Zzai
5DXlWvYmxtr5EmeaFJFbIq0yooLjNdoyI4+y1gt9hFTJzDjy7HX7fN3Orc1xhWDEuOgknSP0dS4b
iqJ1SfEw9OzMTZfngXlvyfz+o01R0mwzhndUlgcj77vQUc5MJ5NRJXT5ZRuQEDjNyELDq0U0z28Y
97y9ziFssBE76XMJG8FwPp3cPI8ZiTOuUEHYB/YYBQn2l19bZqI2FwQDL8WvVo1OqGaVxyOuvmyJ
Arf1TnQ4Ok9SMmUNR2095odF1Mdi4hMLivGtqoNvo/Re2+Yi8byE62hffagup3xDOlnq3n5COhnr
wd9qDW6Z8P8RiCBD29F2FrXQ2ctQFJjlT51uCgXBcJYB8ppUJ1DZsatY8sn5afDYVSNv3DIO+PSw
Ehr6SLck1qQYG2p7lNDTgJNmU9G4sX3ETBF5JaJoP6uHOKiMZHD4frApoXy354d+9l67rm5Dq2w8
EpWwBxTHACNN4k1GkyDkDusczbWrtWW8uMGHlsonYXR/CVRuTrop6i3aPKs51aL0toQKoj35QpVb
9N+/dhU9XWjcf8F/v+r//4b/fq811/fo7vtPDf/9qsB9x8n3mHL7G1qO09A7EtR8TdOWZxsuXrsE
rEzMsEOfkYxB8JgbkKxX+8u3aFTz4t51aMO/CcxBWjnohxAasZ01OKi8S5f6btiMgoGBZ8VM3Oji
dRd86Bbctx8RgS2/rMnyQm0wvptAu/Rtg/3FwDhmWhUQqXMxU0CZZB5ac0C4MmvmjLmgJQ0NvYS9
UiIyP8SlH6EOlmExd2lo/mjFnryxN6ZIcVVNHfKuCKX8Eg6T95ijC9ypOZARmXi+ZsjwbnKNirWb
k0Bzd0zYQ6/x3IMkaNzN0Z4G2xbp3HlMHspklHoTTtLrsQ1VYdN1L/W2JRWslf28Ga8zjZs9rRiS
RLgG2mNmjbwzPTevrz120ntXQ4XASWo7hDpeaLV3b5h1Gc2Mw2GbvvU7vthFJ9Ju9XmlOIiC0d4Z
TMiZCXgcFYsVlutEBryc0erW3pUvuz215oKi2rdRKKugTWq+Q0TxkNIiBhh2hdPTzVW6EUPe59E3
4VCijhdJaukvOjbruwCzOw0LBnSpd4rHY9mBx9d2DF/iHnphGJhDTzfXs7nSzSxGyUn15HaH2Vis
vd2oPsrTDai39SS96oWn11gFor6xC3Hb8oZMvE5VMx5VI2QivewMhCIay+F96pomIgfylWc03zP/
ucqOihDI0kCNit3MqC/2kNq7qQquXY4bWS+7f6ZCwGz0Wndaiul//jE2zfNcZ36UV+q1Gsy97Oc6
Nqr8ey571Jmztpvc1x7RcByYCH31bT6Vranv8YSjgUrrOaJ6rU/DMP+6F2HStykqa3eH6Hojvsr4
tIc28dqi27mGwuY7fKQC1++IG5K7pepO2f1TNLvZi4wcc45q2+l4f0pkO+YRYp6NMoiyi3QiAzf1
ujBeVys1tHgycfXtkUnS+/H/kYO9W5TlRv3W/iiVMQJH6oETMfRn1mkVZRURUetJOjqh3LQGUZVN
5qmmoT7N+jvZ6/LeCfxpeQwYUm5hmVG6NfrXDF2c1ef0yZiyYNSCsBMS4eyrW2B1F88diZ546jtG
nXOlZWHqGA+WsXiJStH646koBsEVAcJgaMpyv3TwbNCPJetjL5aXSZ3KjtVMk/c9v9986yfk43Yq
sSHa2Lbd9N0lJwk5PM9CXpTrodC8ZCzq9LW6Tf3KweuZkZV6VjjO9R51rRbr1fpbc4z9NGgq8id3
iIjM2kME+ukqlya8yLEnaiLyREX9PntPGKqQwu7M5nuCb/bQtd775osvIzgMlaWfkQkGkdSLt1lm
c5h313xerDh1tS+U4V0y6uNP5gKz6XzEh9KXL6LmdZiwzYSL9gc18jtWk+uCxI2dhfslRgvxVjB4
uEeCb4qXk9NNSe8a77IKVOxxN4hJN/mScaphi+Kl6paEC2ThVNEJgXkp16UJCcUREdNPI9QfHdVw
2kxFELWTfVzgIVOwahrqaEr8VtkXoXzmtX2WZLWHpCxbT/Wav5XltBAiB0a/qt5H1R99HKuXdvmx
WYcfrCI1Yqf04NB6Bo2g393NtPAL7nC5GF0is6SFmooAu7CIRdZPL3LR0RX6nDbWfOwwCT30fCE8
ZrEs1M5LhzXKvaVl+WiePW+DijviqmxYBke5axP6qBWviMdQgCK7gxIAAJDAmlMvvqax2OkTZhJj
ajkLO/GHVaKzc0aX82kgzT2z0hkXHxIq07mHoWktoivXOMt6JSi2hqSk6RgooDlBmdQvFh5/MkSW
RdupZjb3JVSenrCdbvntk1e5r6eA2YrIhmRI/SEaTMYRGxdRI1JFgsM4nCxehpaA1rrNMU4u4miL
uo0bbxL7YMyi3iTJAYvQDhsOwRp5BzacIRfteowsPp509yE3eP5YXf3COpiV0x+zofjARSP2GuME
5vk0OcGynFLfWfeis/zQmLDfo9osBqWT15qZWLKeA5Alke9IxIfuSJu4HZrC8NCwSr7oey1lUSEl
/Wqku/tsDlt75IEpjGwnN3bCO4i6p5nKTahW83oIxjxepYeFv8/+UpNxTzbOa5AGLB+EYcbMaTp9
JGTGqnK+6R20h8U+LRucP8v9lbc6aa68fOHgpRS1OkYTRMABjocwLVuePaOq7iac0+BseCdS4cfB
ZA1h4Kz6zvMWERmtvGy9UyOXNZcDb0+/z+G3wRTHPoN7Vf1ZaK6cSp4GncsQ+KG7m+zfCOtmeAm7
cc2yo2vjoc/m0XhkxvV7INokmfoKz1it/ek3cznp9pFWB29wteHAQ/a+iOxYMh3az3rzp+nxyW+z
9uTjCA9rQXvBH95r5rd+HwQ2JSeIjv0i0hFHR3AXQ/TLFUNNl4eONJxo6rq/8FGC2WCxU7TvZoUR
stAnIPnBGOt1zmR40j+cSfxeB+1hy3It7Gr7TaIVDmH4GbsMGXEoSr/fuRhGUJ83cUBluffQqdR9
Xp1m4Amt5rgHkzGxr7QQ4EgfOmv2ZvbzZfTkEiEiPqcz6SD9W5Fb9KgGs1LyMi/bvP4ZzfXd85QZ
/Vf8KF8/4cd/lIX8RkOoqGH8Z2S9MLzkhMHCHI/24ptXZ8a9Yb9KfR5uwvTjTqavYpF94kHO6HKC
PhlwMONMGU/yxPIK6St6WNvj5Bi4TnKBsaoY4EH3U0x7P8Oe4iEBV7PEHqZlhjULYnJ2AkP3tzGq
eJF2DE9leehK6mr0wgvJMavFtFhunO3ONbUNxh8uVoeFp4i1MYWFcSC5hHyAef6UNcQzL+vfG2MW
pynIl6tMQVk4bMhjDeewpnffhtNvoYqauWUi7sBYrs0h8bLmsWaAsMvdmSkcQ5SeDq0fvKs7bBf/
Hh0+NX8HWYO3z7vjuDIRLKvsyZb4I6vqykO7XlpfpzAbyshcN3ev5c4jz6wMhVnnu5makdduOCKV
edbMZN3W8qx7uYxM2kqNty1BL8swlnsgmTwHSKq1BCHjWXgYVVj5XO5G8OjWk495p/0cpRp2qmwj
02WmuaWYIO99gmFr5bPd4jrAKsSQoMJ44v3CI9lGOrKlJOjMJgFFtxxKjlFeuqtN2HxcS5xrrvqT
Mw/jHTc5YV1mC934x12NIelhQfg2LTcQtpTeihvlPqxuneKfHsj6SdeCcC7S5urJuKmd4FDipASc
MbwrAnyS4h71VegDOAOf69zSP+qyLBIgCzXDUbqkDElMX1Dj48Ujv7xhKzHJl2n5NCWvEZDE9OjK
lovPsRDocOhAePcxJjHnFzhmqvGcQYMRas2ug1dduT1hQ9g1CyE34Kvs1bswNaKcULZj1WYtm8oO
4zBsGksSxYvebi+p0aLGnE6BwdS0Vwtjl1h0rrPH/LCFbmHdE3FGOGKqfjCz+uKyKQrB9JRhSy1m
a320pV2w162KTLXTXASfVTHdKNq9JDdnGuiNwqNYGXLlCq32Ol+WKW1DVLjZfXhyF1ofuCA/y5St
iZjMf9n0xenSMzbNnNjIuu/Aaa6wWJnOdc22G6ZsF+SdE7HZzENAy/t03B47yiGa53kNlQE52tGJ
KCq1JM86lyp0CHZEltElBnq0ljYmTB8D61RCGgaicShTWodK3f776JzGfof18O2UHKW5/jz22HyJ
PKLmk/RLI1npQKgUw3nubJAtn2S5QHQs3SE0fDoYLHQ4n/GNBQI6hfJRTdI45GGOl58WKEp9xmdB
D/3BFMjmizJ7bRVp3WIt3Gu7dPu58YhDqnBwgmw8NQ3sWxJUz23FXKThEmGjzlLHRVbk5OLgenwH
BITUCJdkOAzSp5lY7/aRmetpNZ4XzdKZymrRWJdHz0j9uMbdgVEIn1iNS6V3W+oVBDWJobNnFY9G
Y2PPdaurvWlpUm7pm8ebETHDfwGLkoZVz9+6LvVoqMkjmthnIoPN4s1N0aj0w6eU/e9M1k1Up6YZ
mfqZSCxmyx0VKlyoG76sz2lOZFeKyCcdlOg9cVHfVpXt2nTgIq5Y0SnJgLfgjmnTPB46/jAFR6Bw
rUOb+vOxuT+m+GWikjLS1eZT4XZX0Dpnx9wO1swCsACVHKqG6Y+xvBPw+gW75Asw4rVZhcJWeW07
ZoYerrSqoS9n8G9I24g1fTsXnSkTp6k/8rJJbHgKET7CevjbVNUzHINz71VxB6HcsYsOGzsidiKl
vkD0fOh4FFpmppiB9MRotb+p2xcHZQT/cMD2MZ33oP8pxPvW9zX+2PzbMq0fbrVzAz65tsQPcOSj
jYqpnl5FM/KI+xomLU5cI0+j1c30qHJMesPieZ1Jv9sYenHQJFLae4G+c72f+T5XRKJqhdOtjizd
P+Eu1Wg6SeQxWNDH7tp9dqN+ksbHakz1GenjrZt8SXKspu212jvpA5+1pvvkio3PTMVwcTJ3xiFJ
UWhu/tlaKLLA1twyVB/xOhqHOdjgJskBukUwVdjKrIFJVzPfiJOu4ywDguL07bnNnFthdLBSfPdP
UdtR6etRYQTsphp5pO+6akIeDCc/1nrnRsw6371gDZe8sPfp7M1HZY3faC6ND1cA2FGlPHdG+9fp
ne08V+yLVv7C7Izu0NHFZhToHGDGubtSMx+KkfEHJKePGh7ABY3wuNOW1XyC6+lEAJj+OT3bURZi
GPlX8SxU9tcZEnuiYLRbfiv4JPacW/cT9MeVQXyF+1BBFomsbt6iGPzLHnB3+Rez1W8fR92v5leW
VY9zsIyRa2//zMIajk05nZtP2mymRIrOmoLyRae/SLygV9Hgy8uk9HkPjWbyG/qQQI64c+UrbLw1
DCr8hxuwTLneyRBjMuQmwKWUshfB685oihJsQQYrY/R3bQEKJ1Ac8gyLzJB6Q0mpDk4wfLUWwbGN
C+gkZbOqtAZyMgCNljMt8gVX8Vp8D4tiS1zar9ZC/mGFKTrM0p/BEnHpwjTJyiaNO1Xe2MbfCuWo
oyitU7oW+t4dmCjZ9+PVbvTbpthjOYx2H/rGeGyzoXis4VLt1qlcnlMJ6WjDP8DGRt81KDdDsFAn
oj9VArkBoIx3GfHT7izTxnLLMLltuBZH2puwMDX4TtI94fN3uZntd66Pc+ert00vWeJp6a5AUwPw
NuV+8L/StnjT701VyYiAnx+3o0VUCtAD2tfSVtFqLH/kMNJgQyc4213BOcaFV9XtTpY+/H5njiar
NXe9jmG/4gWABPXIiFz3vqVomNjb1o9wS9Zdbg7js95IrKZ71HDIx275ztwxQLLkOAfDXC6k4ITd
NL6ubsr8RTTpdWXBwvbJPdRJR4reqc+7B1i8XDVE0qnUfWBx5BKADmeL9e95Hd3DXOQJqdp1XK62
x7x7PDee81L5X9VaONSFWwMeOk161m+PY39Xu1cs+j1fJENvnBUVr73ofrS2WIKGQOO2q4B89dnz
aFvhsjC3L7T8r92rp3wY8M230gzLlJrEz+aXts2MS+H632k6swBT3EuNS7+e3XjRitjKdDSngFsY
kbORy9s7Ui3Hd98j11lZ3J5TXf2kXbSM6uqM6FJSTKG86qE+TEcM6To00ebZrbcXsoXP0mCNLCfm
UOphaK27AoQXFft+pI1059KzmeRs0y+h3unqnhTtDYj5A55PPrseOo3lP1qi+xTM3nZAQrg7gVaE
XfleoSSNyxLCn+YHN7nIz3ukU7SZlmSvUDzYHZPDYhtuQFju2AXmOkFm/vHNk67K4FDwosb5ptA2
Gf0X+gM2Nv5yogZrI9LD7iQvPIxtyo9AHcdwXERRlTAl2Z87U8WezwoePLNgGjI4vIiFd0JTS/RF
bjU7VAprPBHGF2VT8aJqMzvIyjQvftWyMc6mX57WkK/DxIwiAHdfHm/WnF00IGeIulb8h8XLsLX/
ZnsW7MENCBvOotGZ06v009nNM5MvxpvioNapsAAgVWZ/84TH+lQfL6uZfUzDnO6oQz7suuPPKZtn
ZEwjtfspNeAzDHa373DGRN7GD8q702kzO/Q9K+5vumV8pRdT8nQaaEjjpYKSiP390giyIw32HbAt
1iN+cgtBVfpPTttuDNBVKUELYHbDkxJBccDZyoyMRdFOt51n7sWPqvVlXPIiUFU1H4Ml/6H6CfY8
2x+pVdIKYZOgPRtOpBHj0VuG4OwC6oya0kPhIz9cP9NPI7E64BuC17o9c+x78aiL6iRrnLFg/Mxj
q2fxmhGVl9oTPR1/Bl7tpClbKxway4k6U69QkjWvDbu7UOuH7Cbq6WGy011NbBg5lE5xsDagKixD
mXwVXuTZcxY2WnaeizfUIl7Uc4gyrRJXbTYibE28QFCEQiS0jLr7mdWWZp4ysKx7zTOOYFHRQ0bd
UHCKOLTXRX1jhYvLVcrneaAX92iOyglhiGzWQ6MDdKhSO+qJso3dIkUrzvWQt+WXCYQjlJzbnS9/
pAfT66E1SV2oSeGMYDY8VWueBC5jFeBm96DMhchvWo4xr+iwGBODO6fBgC3CQD67grv8BFLZBFvU
bR6fZLrtYGAK0FsNw238DnEA5CNEfGKeDPXhdN5f1crj2jcvovIZSujje7q0fWRv1WsNkekhS8H3
N9jAHcn+UogZFCx4BCRaomLkCkUaHNtWPeOjV0DF0oyHMC2c2wbhji18d3L4MqI52A85kEgTmfKu
neovi/3sILqL9LQnIht67tHypTdrNittl+3n1IxqdZw0UjWyHnhe4fe3EngfdvFhl9cobIgzBZkx
FH96K/gs5/Gj8flN7lLAufjQhE/824QPmSUH9O0v0EnOzpXWA7NJ+WgFlM+wBRbRgYFK84/eq/ea
1MrIGbJDI0+dBgnBtFV2oOt/dhGhhaKuH210q1Gl2TExlVtf7Rz0behE1hnmC3UqSsc4X7U+LG1m
E0Fim5zJfsABz9Ty0CmPpqkd9/nsfBcZsDKbl+TgZsEhpRaIRnTtkTWuh7WqqbxJtw/bwmLl63Yi
no2Cyh8aQ1sgQS+w2BbD1S0uuT2il+kSlS8wcyoWP7bX5XtXr7+DSU2HQuXY8s2fUhJiilaSb99y
rZ06iIyMUbZBrcAqSfst6XTjsTzAz6+SeRJbkkLERwFsJlpA7IjLwj4qAT6HY/9tVss5ndz0C81U
os9rlFEgQx9tip05MNrRnOLBN8HMD1cfymq4sJmi76Oi/9pcyQyrixePUa0v+e4sHaIKk9jNu2Jz
o4VqcWcxfzUyepwCSGTke4MJos7es+V4GL1xPvo6kbft/YPOtZVqkinFmkvG0AuLCNYywNH68avP
xN85sJ+aYowLvbzWxtad0WMoqrhLKfOLMbn5bq2URAfDW9FtN1/LSgSpKn1yWa1Vs7Kvy8mgn1iF
o+JJMmoN8OCZZauHmzfcD59B58MXGFva6RMdN6qpLH10A6M/cWF+sNxSF9PrdpVkTGkxzMBJzR51
WugfCkuLrNZ7HeexOOMtvGZB7e36VN16ofYN85a3AOqPVnFq4BaP7bp/CBxrZl6nXsFa8qXfn2/8
ryoqbesUlNWPrexn4W7aAYDxt1cYX9UAxcJMtW8Stf/ODTn2NXKkNaUV1LdbNuQoZNMf0xiL2FeN
OsINi0Ge3XK7pAlcJP1oau1Ku4SG5ysfFBC/0tNBAuS/pbGebXeRlPgrv12zQPkFzb7171eYQQGo
hPuuKzQWaXXH2snlVYNBW6sy2vipPRrD0GMmsuXLrTOyhv2keNl0KfZIZ3TiCUN3hjtka9Oj0AXn
ebr8nSwHhkM+FUm2eC+91dcsFA0Au5AtjPkZZHwwygdSkUd2FNNL72ZoH4pXIzWdpFC8Zw5FomMM
JjuVHqkNC8bI5fIGJQt8Uk1E7CjtJDtIUKPRsZMqUHsiS9zbKd90xCh8BI1f70ax3ILGA1dXE03b
UEsd+ln7arjMcmuh3ilGaI0uywS9vRpbux+UZqNO09FFT+AKRwAJVr9RR9pfjs5nXc9+E+XCeRmG
IZrgCxx0joZitJnvSfGoLe8loKMEDVni9nTV6eD+uB5hBwQNUEKOuuTciTWNLzwlJSfYnsy1eOLk
ebYl9Bz0A/bI2SEtz2PY8AuJEokbpTB21Ty+LalKRFY9ZEtfH9kbntrOr46ZW79t+fRKTjdyTgFF
QMH/RAsRVU2Pmbx7rEuELlkHZX6Flvmn6JnMGa75rq26H7eElHm68Pd2W3tHvalIikaGtGQQZozy
ThW+T+ozY4opUrK4klaf+MBZLlWJgl5IVT/i0GYfginVMfvsfXBEbEph7VBwfTlSmLHF9uEtH7QL
wgA+c9sYnm1OZgpuNtt6k/5r2bDvihyiR4OEw/YQhCFKsmNAjWvSW1AJv8rWdq6B73xbM6LHqUwq
jXI93bI9F7z2gQwjKba8vmR3IX/RFQ7xitp7j+1h72vtq+7x4FQe3OJ5078Jq6f6U87FIdUgNib7
dVmMkfUKo6OeNf2R7y5KS7xgMS5I55RSCfTKmsAf6/WTKueGPCXrYVIqOCwBKLwpp94aEeZsbvFo
ptljME7pb91fvh1VAuGqt8dxmJnFqk8fEVbS8g49FDVdvQyevIoJ/7KWj23AQGpmlB/CtXiqCCK+
sHOK24Dv59RvvMyQ53ejCYGPRTvsoepqSuuPQWKVzT7Dcp4ANKSHwci4Oe11uAJm6flbPoiipiym
St/TxjcIG5djqvpQkoZ9Hiy6aReeqMP0oLCWhzqHvJQawY/zzNLZxh6Beq/x1g+YolPcKDZubWUm
Y+1/3PXkVl88smMD3QhpC6kaY0hLe4c5gu9AYc5ULL1KtI9z3bz066bYSng+Nf9yKJb+kiP6nsYW
PBZ4t2m7zQPyCWB+eQR9lCW580dLDfYWeW1BSqtfZYU+zXNrJAkjqg179PkyDPke9LkbyvFn/YRn
9c7E9RmxPWDIxaUjZT6amu3P7GcQv1CtpVJeqyI4G1N2rITqWDCJs+V3TJx7rjlz9OIulV/pKokC
y3D2juKndKcTPXgT+VoNLwvtOep6mIVgI2Vaadw4zPWHbXn1WGFXK39LWOVsX0aeKy81Txh9ChaD
8O8UXk4h2OTnDUg+TEF78EV84vryPeXaWZUTajOAkO1MWNEC3K7ODOavq40nme291axdsub6O/Mr
b5dZSND5XPJyrA/ao5Oj8Eo387FAyfHkpEA5VP3sK8WiZZRfBfzQcLwfC03jFlQEsHFr1zn65gSX
XfifotFZaPZEzU6lipPdOjYd1cy92RQvLkq2EFQLnnrKXM1dUooDQ0sGrymoiYYwh2LPeiawTk4A
hrC1D6NbIqDO3oxKf1BeAVS1b/keAMNOza8RCU/obEzZDaZHmjMABymNX7WX3goQex1tieF671xx
5N4O5k7iiKZG5x4Z2uDRq73lsGgGR0XOLaIRvpPm3hNOXYpo6w2CKcU/W8MI5MIHci968ircWCVj
bJUkv7UoYYvIWUpWUmWbf2ujshPXb5YIEbgBheypUv/Q0yPoH2FoBpYzc66sZdRPATKq5sWtR7T+
W3tEdGHy2nI7uOXyWgwFjaCeJ56lM9xjmzrBoavTgmUNFZE2ViQFNwPdWCAis4daAxKrgncBd2EL
TPfirUB0cgSz5hA6DiC6eqr5q6bpYbQUWkwdAVgtvmwWbwR6dRQaIs6hGJ2Fc5qrAMb0uP3qZvQi
G/FnBlGdKYyf0A22YzpThKWAYKJ1dOgWqrhGouas9OtNhpRe+jv8q7eJdzX0vSXpCOPZT7r/rczs
U/fenFrZj5D221gig8Kjwt27uO3NAs+SZNLfBwTRRWTP/SsNHtf8Lqe1C1jZmYFeeVxw2dN/ImGc
drmJz4l9v2K/tML9sVBeW/nA/KwUXLMFJ2HgfOVUI4leosX3JW/61k0oPrvdAKIo1PLtdWrRKt7d
71jw9BDP8cXy/bjJOfXbN8RUI24LujHJCg/x9dnO/WOuV1G2Td1+DLfSDGsHWShjniuygixpvPm1
K+RrUbivXfZby/8fW+fV2zqyZtFfRIChmF6Vs2zZcnohHM4ppmLOv34W3feiB4N5MSTbfdq2qOIX
9l57fDd7ety+0anyTBxQ2ibGQ4tU8QQuI+Z3TV7NeuTC+WOH7j0ItWnrKA86sk7XeWagdRks9zyG
47dpwAy0tPHAEKZbDIjdkJsaj6GnvbmqeIAktjV1sTZVf9Na+y3X0qd6cK8eGjN2/t2HATMTuQd1
eRXzy8Z291amCAqL+muc5LmVElfbdC9Rk8MfSI5p4JjLPK68VRqaN+KNeSld2MRds0ot1tXRCDQQ
AWdT7kUZ/ni9ILjKbX9Mx9E3r1407dHFLcMiSNiWcEcGVnrUpNOtofSRnzyW/bnRs4Pmey+VY+RP
k9MfXF8RhGADgI4NHCimrVlrgmAcCz2Wpau/Ezv5Q9M26CETRpmOlTZ7BjQlb5+pvcYSYmkcPjck
Mwa8HIs2mFquhdjatcUGK6dkpoRRwIg8rqGKxUNbouUOo4vMwmZFP4qZKd17RlGx/nSzdZ8Wp9gs
xTIlYNwttGYbtcGFoUiNUNlvlq4MXmMzWEsvvKLUPsFKfhB05ss4DBmy6Ltp8rdwWW7cTEvqEpiz
qhlQl2XM5rKjjFAyD1H6HGjVIzv/bZvYHqHD1oOLFyAsxN7vzYGBWfQ6hvWrly+QIuDRMWHwOx22
lFngO2FtAAh5MvUpRfwmT43C2KHJeFlG6gkU/Q9MiXWvYR+RtvEM9A2nXsToVQaPVWPeWcq+jp2m
LUzMM0tiMaJ1MeXdtk+iJby7N5Dm1JstcqrOWua09CgxR/2YHIZA9hAp9W496uKPwRjN5i1RIhtF
E5JjFispw81vThNMXtMMdqbQseJnznR/G2TjNczDLzdV72iPmRPUDJgyRm29yThGjCJcF8bAP5XI
pWGFBMj6wb0DZLPWxnm55wRrWNz1Dh2YJbMjs48rEfHddpr+MkCMtmFCQ1K0ub+u5pwJ2X8lNnFh
Rt2zEgD4Dqd6bZTRnsne35LQkFCgoS3HO1mGB8MZ/gAvrTbhMJ+jfn1QAX98TP1iNWTWTCmmnyAU
XE3s/UDkzDLz9EWlWydvN0wDd7EewTO0mlf+HhdRdLs0s1+tmDOvdIznwY2vo6vvulkkKMBV90F4
CAZpI3uu15Hm0+SUbz07enT8clFbg0v34m8dz7ibHEMYPpYR1Xohw3cImWwjuhfu9HsjYHhidv53
0uBwsNgaR1n8ZDTsh0JuIy37WhV1LOR8WlIL/wOkuYvQUMhMvNlX4ckvp3GZNkyTASq/5LI8ugVK
u1bA1MbftfQjDffDkG0NDcJ6y53c97Ob74n96IfNmjRSSlxGwCjTBWDcyBo3TiZ+Bi851F5+yxEh
KDs6UOuEazFNb4bX9qi4j10Sv6pC7x/QpS1a1cDay91No9Maqr5nrB9s48C7VSp+YzDORB3Jhi21
k6X37Gu1lyxmfYwjhRse/aXU6ZIGky+FjY4Kpv0YRe9Dv2SmxklVosYezjqmqEkRMDXoLi2Pm+Bx
cQUvdodolJElOlU0+324TlvtgWMCgUGgrWTFpFfWEoLzvOxLEmsTyeKpL0pA4SiP/WbaanVN75kM
XxMDPES9nEPKS66Gn3/JcNwBQKQD1GNiTbhGl2lVRKveG8rHupJvuK4ekXSrXWR0+QHlT+pyw036
R2iPjE9D8aJNvC97PJlzIcmiqa/LpZ8H3Px861wJKLZWN1zsqOfgyRGShJa7y+CJHgl9zVn1uQfD
bA4q1WapUUbrxdTLsf0P/gI3gSpy1Me/Q3uPRLn6hhN4LZtxWBrK3E3QWjFFNssx9t0thEZmLBMl
F0qJfKkN2ikrfYstuZatkrgpVl3bEGGbBsk1tgDOF3G7a0UVnjL0ca0l3QsIUufSokNiaSLdJYXX
q0P5ua84aC+pFrpnXrl4SgmsyF1uH4LhPoblj+RIoEl0LewdDSJkOIyDs6DM2+lGhzUu9E1qUnF0
2EqfmwG3p8hd8mDSPfatYREP3hs7Vzym/c4EIKXV1TXO4CX28ddQ8hIOirSPVgXv7I259YELRM13
JiNkKfX45PjlOsH2k3/XkTcuO/ZkiWyIZRrju1VzNbtm+2LFPXq66pCk73DXOfii9qNwGmqWWX7h
hwvZQHb2m5+hJeEpVN3PoNxnnCwEjARo5xvQ/F7anYrimEJfXDFl7w8ec6RKT5G6BzjNaQvXsWc+
g1XF2lIWgH1HfHi8MUAi3mOQyczNi8MorE+2mO/pxI+GXyfx+/DJiZCzm8cucJkA1wqEn/6Qd0lx
GOLobyW8G3Xwrok7riVCcpbOHxwq5tFiNQNPNF8NuBcdveMIShlQJCOoZycETXrAF6pQg+BPXfZA
aBaJybZEd5y/svbPUqfIzaabN9QPZWk8dAFvFvIuKT77qcJG4dnIuIanPtDfGIwDa8YFgpIFqxCz
MzwAECXBKTZkFfnDscZnUIj8yzWKP15XcGujjlXzCNll7WjkDhuPFkF+bZAH0Xtqvsuh2K907ODl
VevtPw5ZJBS91bK02geWoPA1LW/tG546Zn14jlXKuVfVr0qU9TGsq2WDZ4nXKr5Oqaj2oaMnSyrW
nYm4KjL950w52mZqALCHmA1WtX9LKnLX/IUoFD9CRxHYqNLeDAOT0L6hLukKbu2AmvcNCiVo0hlA
3uTiIhIdbTYL5mC821bt7mPbOrMSPJepfRKxPh4sN7+HBESY3LJqK/jMIdAyjvBH5MfVZagInLHy
YFzELVVu0MVfptWLhfXjiUlnlhxx61clbwRpIMahRMtbuAFknZDxMhyTIEEgyMhgpdn5cOe9uxr8
PVqf6LGuzXyRuLLZ+f5XmMXtNpfTc29yYiZFwSqcZLazMXhnLY4+Wy1QtybJzq056Yuc3xdkVren
mMJc5LSvraXeUiiNSxkEmyIEZmmlf9HRxIsqZhiXoINmq7qMsbNuvIG7r4KqbGm2e26mQlu6uT4i
tI62+MmtwxjKV91C0dCGK6XhjHIrSDhmUV8EAWfLIeBm39tvLX0d3CAQppD2zyECxTAV/Yb0M4Dy
3dxvZNNxQJgcjPJVljW/bCm2yPlWCbvrvegU/aY/FTTc9BrSxorbos7zjb9mi6YJYMIWSWi1Rk9G
ZEYcnboGYXza1VfXzczZSbzpPbM+ERN4bGM7Wxqm/tKL+oIzKD86ptzr1XQA7gy7IUIyWmyJpKao
M1oGzguVc9ANHeq3tsuf0VPpK+UVhIBKmn1QpNYSsYy/yNMHc+IWkyvMEENk7fQQ5qLJqHQ9MuWh
LCjCjS43WTuIbfowCWFsteTDtWGHx2FZb4fMvmtpO0ufS8AbpKbUMsEbmIlXoMZoOdiqxXjpcMKZ
pombkEukI6OsMZ0eRu47uN54VdhTSXnMCsVBn7sXpliZWAp2QfUHFgq84cDZaG77qDXVnTTDJ9x5
9b6NPAbJGbM1PUDgLKLTVKA70o1g4vDCJu5m/b2w/EuVotqQrMhXPTXBOsWlgRvZ5+cIWzKnJvz5
XbjtzJA42MH5w15l6/l9sRsjWmN/E1iEKM0EBt+JD0r0J6f5Cqd2p2YVYhp5GyRFvDj1tO9z/LGI
uj6sKjWg+rcRnlIXSZYxUPjF1KdV/YyOTCwc6b2I0G/XSWN/ukVkHdQAONvvs202KUrp1mCa1AxX
XSDB8YNP3FtHk8gEohysZF212EjLyWYslT4D5CasDDcuYxQ0bn7UL/20PTMDCDd8duWj5dhWU/2K
2ugvWrwMaaXPOChBTKrhW4qq6cdqcHVR6yP3CTEkYZZhEY5PYGsbDNM0jl6Ig9UWS5+5mqbmSZPj
Wi/wuuujhfizhqZRaUzJGEuvcgNwhK87NL6yfzLG4RBW2Sfu0XrtpfYDu+ybcstoFpjGa4PjQE7o
UzWGxllQt+spYIfZsK2aeQgZqiZmREOiyG5y23VW6v1723/WwaVqR/taj9zDUlCyS10O0SozGu7G
tpGAEu9wg6P69a0PiZ4NE+p4N6bo7sDGWvkl3+c6COjVcLNkeh30me+eBNkFudUSXv2ZMEPw27Z8
MzjK19OIXEInc8zHy0Dsz5E8usc0Dndm1PTPjYFN2J3pU5q8WkrqlG04tRqjFmsBKKNpgm1h+OUG
6RoQEQTreDUBrSRddeqN55AfhkjAdtPLqlnJkD+r6EDrKzDCbG7VqisaooCEiLiJYs5Wlm5x1LH9
MTPcFQPfFRM5RfUxPfhV/JqY/QObt3ijlLEm6YS3JcSDdTsoLGg6P4GBB3CuCk9WmTmPYWoGG3xM
xQYNqYMHzEs30uekdx0PYm83vueOzCC0z5nmWY+KizdzZwFT0xkbO1XP4o/TKZyeiHob7l2oqxvI
We5L9boVSPmazLm1/tge+D2qpewckjo9FR0aI603zYTwwJgo61qvf3FNZp4DC7wOIdq+geXxOsl0
nykA+ByWDygixcabeIHH+lsiH79Hrlc/jk59Me3MOcdVdslSeqUo/xv3xlea5cbeE9ET0sb6waA+
jeKLMp59WAHlAJrcq52VaRsGuRAyuwI6MU9N7XIzKCEZ67mx6dyQkL3I8bcQGQnLwjKB2xGb+UDQ
29IpWTwYOMUo5K5Z2/9oto1eV+siklIJQMvMBPeJ0+9CCA9XMh/4n3XtA3cxNC9UVXGUn1Ll9cfc
jKZr0aTEZat5de9PT5l+HDAgkGtGmJ/WlZuu8DTU1L35AOeCrE90dRoDWqY4hpX8YGiFIJ3z+ljm
gFHO1udl1SU3arlubIlyoXjoQIBtGis/uY1gWE5sZqZF6i6dejwAAUAdYAeoXOX82uoagF49T+8k
RNjrrpYNpOzOOyo3ZnJTVyctSsRlone7/D5KaybVToR03pkMbZu6SIq8rArPdktiYakJb+M2YXju
yBLp6t5e1rVXn0d87QfaXmOrEIY8+Oj+2OBPwVvF/8QvT2GajG+KV2qLa9pb/z6tJpo1TGzG1Yj8
5Gn+NgdzABxB3bylXgQyXy9Ft+vNJ+JyyhVtrX+dkta//j4ief0m0b0ffj/lTbCe5WC1OHfpvXIw
Th//PFKFdxk8159xExohjd1zEeCV+P1AAKarr4RhbvjtYLvPX4gT0BQOIWtrLcvg/NJVbcrOKB7H
QXuVHgrNiQZjM9lOf2bCNZxZ4ESAhku2XBLllU2PRP3xQPrFW53yY9gVcYwe0UOnYHKs524adzWb
0Hc3zuItKVzhNoAGc0xqS9+axD8avrTuUlPdTfDM0yXpXZbIYDOlT7ERCTKbXLws9beRKnWz5giV
Mqq0Az2bfshFbizzBAFFi/SU8BSZT7tY65Zl6CB3s9PBplh3s42NWiJZhxajNsLpaupo3Wad4dsU
KdzrpM0Nw3AChqxIoC5GUuYoLXmH6HZ35brnYuxtY230Xn0ry7y5kVF9Frqdc8/O9X2aCfmg5SPL
xbYYP7DHEufk25g+qRy2LCuJi2tAMzEQUN3zqIkciYNG/zY/DeIiXFehJzYNC5Rn5YTVGinPHQRX
QeIV3xET+nEFzHv+ffb7XVFHFWSa1W3UWYWQPeesByHro6zLcwkZJllPNgFFRMj38xkcorZJ2RoF
Hu9Vs0mSRWO5zZ8++MSQZHxP+oi8CJ3hzdErZ1vWQ7OPTde6IlciVC8y7B2Tm3QtU/fbZZv5OT/w
//vAMy3tXorqpilvU7mdBbdt9A6TT6jK71PH921EsPXFgOu+bTwjP/uBGtbF0FrPrBJpozIVfEci
xDhAdqqdJ8XJQaW78onzOGLRKZ5ct3j2/Mraj2FJ/iysypXmcE47VZG+2zBnovJddEIHJpTxx56F
Fiw+z4nwJRc/j9LA1OaCMEKgbfXnViu/xsJ2trUcG4w/vUjOU0CZkSAqgcdvlPqOTfvemAIbvYdh
42cMrEPb+lqzBz9XnwY77FdJ1jgnm3jPi2EobDB9SXZsfawb1yepwc2Ttdlk9iqZZH0tPd1dATSi
1J6fdro2HeaFUmNp/TYk23cjigKUfSm//Q6ElBsxmhVe89FEifpOPP2dLBZ0JqGf5Vca9ugQdhpQ
gQKVVFq9VGAobnWHlLrIbGq+qumuom/EYgLgy56lJA9jbcc+aiaHKyuvmKWiqtd2gRt2T1SB6mgP
gVoQQTLchPXEQlo/5bzIKwKrw6/O54wLRPw+kQO1UbIZl22OW9kz7AJ4UmvtRNrxlxv6NtwikojH
2XjqrgZyu95ZeRBdWob6hvpRv/Si1TcJzcQ/j/BSW1sv4ayxdV7+SOT1e1mYe4Qzzk8jihvlsDSK
5InE+/DUoLNd9ox6Puy+ubc2SIosEtqF1EG5JFRFf0G4ouE045Gmhf/53O9XvcYY9l7ti1VWhh9e
JJ0fLWt2NQFC75TaLGKsdtv6Rs6xnDbpuqhMcwfCL37TPTgXpTl+eBmbXzTER6cc5VNYlh2KZ35M
KV5GCJyH3DMEv5r31nV29DU/wBDTXWGUv2SzIas1OmKmkooAVSbK/VBudBg9D2bKvBL16ykR/LN2
nNtXhh3glSgnl4Kvbm29qx5pRgLyH9DVV0yoNmg6mK4Nqn6MBTC43y+MeidOjU2XOh9Wbqjdqkgz
T7/PkPt0ZwLRL/OnlRj2uY2RNNVKaISxSWUQRWI3Cae4jEKLbyPcqVPS1IazjTPiFOajsWS3dvnf
h+RbFYfp2ekofQvTLK6iRIaUDfVwNvGwU2oxCyBkotlKA3fEUasyJj6UYKEz/AxOiO8iSMynrvCx
yDkcQ7HZ/kVggbQ1axMweKb1CqztoAVAEWtSKnf+iEwcSuu17kO2Mn74JAej2rhOD+fL1BokUV5F
jSuB2fU9ynarVnL3+zk259Oq1D3zHtbJf76FjEGQcgpOStGP1WMig+pUez2TdmzaZsI9DFNQjMiY
m+F7PmbNbQY6LgX5gBTjdn2zAgqHuhtLBMkNizNdqFWbd8gKk/K9iARSlqj1uZjnSfanp0zeDkKn
fy8RkE5N7W8NNHI3sg6QHLPE/4r87yF05nt/ehA1CMeVKI1mi5Lm4Lnpdzx0zo+NwaSKZ/dHobX0
AK2DBLgOdrodcEyXdfr476Mco+///dy/X/330cz8oGQzl20a6B8tQgavDqIfbjwMNrqmuznDMO5C
PaOscVkYOKkCp9fFt9/7uyDqjdTxqdhN81msiNGSbtLfosS+A2XjLyar8c1y2ng1Ne5AoiUdQx7T
mtF1V49WmtvHUO+eAONVjxORJo/0pKR9hzEnvQ4QNErpqVq2TdcGe/UaIapFDqLP6FRgeCP51Dx4
rCBFZJpfk2n+88D474P5S13VvBtFfaK1jG8Fq89zZ0iW5Awa2fNLGmhl28uOyLpTNdn2MYDUD6mq
2xLYxb8XsJdL++yHfm9bB511T4vGeZyfdaVTsIOY7BqrclZvg96TZzRmEhgRRj283ePi96ngSMTz
YqFPznLwhWvK8Wz5W1HInvOHfBvn8PtW7eN0vPoFWjOHJM9NNQrnYPVJ/9rY57iNxjf6E8SrEeNU
b4WJOz73c3XWxio5GpNHLWSi92ix+4UK9YjQT2VoxLspdW4Dp++JEONsHXlAukKVMR0xEY+4sfZE
Euc8YwF6RrO0Fm7rHGvjnIMBYq22g6xo3YtABPOTvqp6AIuDvU9ITDlnrpDnyUv6Y69zd6STLtlK
3msSSp/U8J6X9zzy58Ew2rv/95Fgn20gM7kgyUm3hY7lwmXr8O7qHRhsu2Nm4Bv7kjyypiAAUBZj
s2jmV4Z09//9NEVCPG+BEAjqRDZQ7Duf0SMyjPBLSI/EacBnh5QVVxkN06rxR/fMQNw9QmRcVS07
pyxjT2fUdwyqxDHl/bQszG3XZebOiYoPxlyIZnpjhz4MEX1dr7jDhdveR7Q9hYxUu7LrX5AOcwp2
HhwHGnBRsb3AG8EbB9Pl0Mm7jfhQWP1PMzpndN3XJlHbwGk4EMYVPIBdltHyKWNnu/i0bfkxJg5u
13pblfWXpnlqGUdIlTJSwBhIer72icWw3QkNt1jMBbyOJ3yclCSMYYKDGRIX5cZTzmwuWtVmdMt1
DHE2ibIs8/Wsdw8Tbu0EashWeBFjXYNII1lstBKNVyX38GhIQKswjEwF9fecgasSLMdG7EBMWnWz
FGxifeDgjcVghLHZYQaKNtRlaw1plLoF6RG2OKI+hwtQlXdt3vTDuY92KfCJhRPgzes79d7Y8/8b
aOZCI2JzUQkDhJ5E10XVlq8NtIZa7kdHdzAOVeJDTNWQWuPd3hTSezZbEBu6ydiUyGkEB231aSuj
JRSMXX4K09NQfXB2ZffWp+9xiSgyHDO0MfQ0XVQ3yypiNOEF9RtgFWczh67gcyPNiTN2T85MT9+a
bZLO4IeLTEhYIds7M2KurlviJUpgnQVQMCj903LDGFLOu+u81POV1mxKK2gWqYpoVTTnq5h67KdF
a6xp3Je9ytINcZpfvAV2ufdlo5letlGdH3GTPabV/P+yLJa3doIP54WiVt+YFMXG9EkiaL/PSfyD
GlNAUbTCXd07j3mVE4hnYNuZYLMiumehQSDDY9F1H0noa6uSABt+i4rLOQEUZHcfgn5Bk22InRjj
mgUmKdX1YMUeJ91UPUucxol+Mq/LV24FqabG4xSVfKdptrvQ9YftMKvzGUCMHRPRoO1XegjrG1FQ
v2gydhz4tELjoApJ5J/kV4o9/zufmjdrepQVbkPujOG2GO91bflrNrqAgJvqrRbZcxPYjGAm5GWj
U2zRfa4NXNs7vSSqi5SkW65EvW1JxM50AsHc4s/Eu3FJFmOydzLSyNjEX1xrdvBZ/UOsYyaxUxcG
TL2hUe25fEnA5qo56w6Bhk2Wr6uIHtEO9AbwTnVJM+dIw43XyzLMw3ivet+9WVHHxe3U1Z6Yur0r
e/ex8IAFFUm8I8Q9ulaON+0UGQyLrE2pTBT2FhWW7a7zHrUB3BzulXPUIXIbkbAoFfxt52rFraot
QQ+IAMke/KiSciBkvEeko+RZhi3mB05oNVLxPLlJ/kcxDX7wkG74VRKfXPsS+Za1ycLSIJbK9h8c
z+WgruH8Di3D76z9xDIRb93U/swQze+7BkyTBsYBIqhaulb35A8cgZrhj3uXtVdF4u7CI297rxc0
xg7N2lgEML7YMWqTtA+QCfXHIdC2ScRF2WNPqVvjzAzFeoxh/D+ivsM+xTWiquycIa1/bIVyz5gc
NgwIXus0HjlW032LZOIxUe4xY3SETB1dKVxAj50JchUly3yfUQth+/N16vKxIZ+1Jt6WNugDSN0j
mjnAMUhF2nmdjM/s0cur7MMAd4ge/gcQSnP7/aDQfzumNlx/n/VtCsUGJMH+t76OOt06THX7FbQw
7WSiw/WtqEWprO3LnA91qHSb47yJw7s1xX8d4D4/odDXeRY7H7aK3ptcO0Kfs+4cz4CZtdkcN980
dbc/CJtIzKr2wxNr2vzcQsJeVeyQ79w1lpGM1bdO5pgTjxU/N2m8topf06r+bjH9PCuBADKNrQuM
rPqqoiC9MrePQ/0DbJ36TsP6PaZTef5PF6aPL31md0js4kzsUq2eO7UQ/5gbEPhjm267j1Mco0Eq
u+1vC6HH47hmdERQ7TzsSdsYPmKHPlFzqPqcLr5PVJmzk+NT1zprFyPNWOlWXy/hxNvH34kKrsCs
WtQ6/xKWJ421q7FAh086mdU0yCsC/TuX+IuaaVCvfeNB2fKA7Avu2JuoLooTGrh1YYHzgFZRnUa9
rE+/j34/OBk/f4hzCrSNs7dEO9x5j8Jwskq5dpRmHONkYKPVB0xiZMOC0Sa5Y+FOFc/Rri7mDNwN
gX7Osp5c8SQMBsl4jjD0B9OlR5e8yRQGdZpzL3MZHU2134DdmidLsLFZjr8OsBGujVGJhzBDw5Ti
uVh4nKe736esysQDdeWw1iYBR+i3IoyqAxoap18ZvfksiBzfVbZTYjeY4NsU+ZkbBF3Q78M4GInL
dIzPQAgyD9mab2Lao0VIrPUpnj/ogYz5A82mG9AKeyYM4/H3Q+QPiET/ff77KDCZaGNig30gy7NN
ov3l94Nn6v95ZBfdWdNH4/D7+drzuUf+/tSDZd5cYTUAAf2G+RsmL27lA6vJ+QMKCgWQfa5gGYNA
bZDJ2zA4/tPM8tw7jptsgH7GHzOukNkiTqrKrh+Usl8MWcT3GKoTtJ6h2vUqjJ5do/k2B0ZGrA3M
VYbOiApA6Dts4+b99+lA6NmKt9fTyD0NqwPx5lnu2E/I7Mp9PITxkvYh2ZU1FtXQsNWDG075rmlw
90Zmkj1A6+uXZGn5h660tmaZD295Q2axtOzuQJ6a9iBizYSfVtSMqTH5ByOCOFuIr0LLQFrKqrjZ
DOa22MTdPd4YYL/OUetZPf4+yvLR2o2jdI5oVaydxjB62RFTtkvn+VMyZuH59xH/8YxwXJL4ilDJ
MkkiTya2dMhny2NiNVB+kHaW6B9cJE/zFNKLgmRfTdazw/VYm3Z8ZOdZoExSoXPA87FVRImTnosJ
sdLEDysK40/lvmV5UaFxzLSLVmvui5b0DG9y1gcmU/Lfv+u/T38bYjtR3HHkxEvWtjv4EMa7Z52c
Wk1vI+OvvQ08dO1qk45FrXpJmETeKvTai5y4yt3oe39Sc7CQ76XWtiQWaO0AsX6VlMWRHpNPHXWb
f4enRq62CMb8i+1QJZWxUR7lEPz1HNU+hMlgPMDG+fPbKAv4EKva6VmmWcJAqKqTTjr57E38bDh5
kUvjGJEg4nfA8xCHWLL05tG6eo4VAslCsweGd5Z6dkHFrQRJ0novtavVs8kz5ai+S7pc9s32uyr9
GiahgACQY4lPaB/wCvHixYXvA18ne/53jDifj10PEwb3Kbf73WgW1Y4hhNrh54mejLku/G2b3T7a
+FMevHvRKFaez5u4mh6DQUxLP1Hl25hEn4MyrD9uid94DopeuMKfuUfVffDkoeoDVHNYSNf4dbrn
SAzGMeE+uDDnp5qm8QIEiiJHG9kqNu85U94TNS674dwNPqbZ2D7PDQ2jbZZFG8XXf78DpFTwMfAd
lkHmwj9veMMMuyUkkFcfzOU1ZYT2AlzE7druZeqF+eCNwSMNC7YFt0PjkDLgyvr9mGJBieZ+VJF2
A7gSWuk/x9PEgfQObtJYmWCAWL/PGnInrq+UevWVabhNbTW3tvVIv42Sl7N9bJFnqnHy1rEaESwU
ULinPmdg5mpDuOVIl6umyIITsea86FR8T7E2yGUNDORjzOxTYAsuezmi9oS3xemR+JB456sfy7J5
d7UODe5IRtf8Ne4LyHzjJjgkcmYGlLl5JKg+Q1GknpngZuCHKvUNHHcJVgazJQzsxUw1uDU+LvfM
Mq8TTswVec1wvwBpYCIFzFVXoY0Quu+2gTlgqM9bm/UiytcBk9B6cNsPEz7Wrg9xPdS6/Gu3NVM/
/gl/HMUOYIldSTYSmR0tnDanbK/LQ6DNfru0+x4662kcC3dHTv1jl14SN9Ee7W6Ee6orDAPqFjao
5ZKeQZmYuj1GcbE3SKVbOFwHi048hXrSbaacM8xh0rsuZ1fDUNd43WrQUGWJtHUksaLXoKsEjIPt
pFhhagYVbEbXQdE1hKn7ylK6xu2Pkh09f7Zwnwdfw1Ndq1Nc9fEazGVKQjAgJ5Fg+cPpyvtiLbRc
bnVdx0MDeHKhxmAvucct+8mlF8WK0odRtKgUsy7ZR1vk9yUuL+PF9MwKL1O4EZOpnyXFbjrp5Fhn
9geBeOBx+SssdG8Gk7EOsmXoLanQp53pPlYT/lyUnLshgbpEMvDFByB86Y3wseKK24tW2OAFXS42
13jTe0z6qJzUytIRF/sFDWuvmdPKU/pZJx4YzEUxbWjXCmSS04rt1zow3JvkfvaDuCj11liXconK
xr7ljuls8VS16zJr65UHDCeMUbgSIQKqx7XgPUv81HP0AoA1NlJlvIYSDna91AZaluqadDniey+z
9hacedxBEB9GQc9Z4VNboTBjyFMgIGpC42hYwTOAtDMy/Wav2hdVInSqAH5F6YlhYX4y9Ow85PYI
JbM8VIHVrkMlfxx0Vcw79IRw6vxLs8tjECGMAzYMJnb401k0Dbqrb4KBHWjKoiotjG9pyQ2pBtd+
GvVtBsk/4RpYVY0HtT0UO5WgLjG6R58+Ef8U9icxe2Ft3djmMAs2JH/Lkqs75tuRwZ999jYzNuBl
sEJGoJqOH9kogrU212JMX2t0DOdxaHc2iJgoxKJSeGRUBNmHaP+HsTNZbiTZzvSrlOVacRWjh7tM
dReYAQIkSHBAchPG5BDzPMda++5dP0Hve9HbfiLpIfqLvCWpqhZXMisrsySYTAIR4X78nP///tyl
UaHvoEGtdXsoMZaPFr3OOa1tctfmANA7OVkK1YGmYZHxGzmLXPmqp3nNthy8HVSlx74c6V47bbai
4iwWOYAnjpLeAYjFgoUn26YtwCXIYzWdnIClwvjMsvBl8MsGQRnggcDZhSGYLIAS3dINDumoQXkz
RblB5At4q/R/KCNdJqmeHGuRoxVvktu+E+UCtAZFeFveI2Sb5eWjs8UJ1/EoTdGmVa61C/Jo66SF
uZEJQ/1+ktQjwOI37cwJG57qklyIygI/OujNuAnshcvnuB4mYEPZpMNJR+ic4OLWAV8mzFcXBXoe
N34aAgP9k9nroPZ1WvaknZvTzNX2nf62DHMc4CR1uCaR8/r0OscuiEJIPlzOISTleCt91FHQdbo4
UV1dHCPsdy656ifXKBH2g5k07Y52Ssd5IyeKBWNJAFGhISAz0d8be+VwNbMIeHFFL6RhrutZe9d1
z9gEvFOCVPqEaPaK+inf6igSesFWA4ocb0If7bFSfiaVd5LDCCXKlqc+d6/Q7F4bGdxIbwSAkKxk
4by3LloU9EhHMUEAwOUybCkKfVBwBEVeqaLGrYWKh+fk4lveQw/Yc1dU4O9Mn6yC3H0Ab/jaBLi9
VZG/VJncug60bRmjWBEFqR7OF4HtYLhSd1uiaqWJlN/32SgQjIERK+pNhpdnlwW1dTR7CZfpmTm6
RQRL94l6IEZbLxE2T/U68MLH3FY/QBIAzQ3XLa2bRaPHcs0QgWaTDdsz5HHV2dJMN3mx4vDTRzUb
2Ip3HrJC56igSmmLldEZ8AvlNaXwDMtjMt+bTpP+YBuF6gQ9oTPbfBNnCnEM1dkivSny4bGyvHij
l+LKUGITdHgdDR7uMI/qlUOtw1zRtwmM8899WK44wt7RpDyUrXvyDIndNANcEmZcCHkT2xtKkacE
af+mclqySH4SydqY2X5xUyQu3LOqExvbW+Ymwe4S33irl3TKdevSlu99BGm7rzlzIJfcZ5WsHsgS
wStgRRG1lBnd+j9SPM67vBYPcOIXk57HS0odNiUut2nTqzPRgixrqR9rlDwJY0RI4RCy+Eugc/Il
z7LrAphqJxumCikDHcDjZY/aPZ8Sd9mh5FuM8O9uoqpiTucHm0m1LUfl7ow4lsm2yQynVfrexCK6
guB8Ww0zbFdWA0zCAjlBB6SlgZtFryTk38jjGAHS0Y+oIPmgu5WmjA+gNxb9HySOxntL1BYOogrm
fFADGnURoc42SL0BJ6ITlsIENsDgQcp7XtPoABZe926/9FP9xQoGtN8zHq0y9l1sHKLZM5NY2ZZb
neevwC5PMkqwzULrkhYe4nuFe8FATkz/FrgV/JeGkW1PvMOW5DDU5kXK0c36CFXw6DRlxVCzWQ2c
DVIX2wcCSuyOGWjYiqJoquxDasY/hlp5t17r7U0V1yRNlE8NIUJ3Y9LeO4m+Dw36qJNGN6A1WHCD
2i2WTHS3kw0+rAsrGGDtuM6Ee7EriG6eTwBBOzY0s4FEmqbyz+z98x6TATEH/chxpaMTXyPldLKV
Z9KVNkpnLXrb3TFsx7nR0ZstrfJFM4rpwRhL4KIATxfDZPO90XiOgjjaRrEZ3AaOTBbMuEHa1M1n
hD8XUeKUP5XJNek1caRBYaf7MoKQOkzYmcnDxShmjwe9leALR8JAafbUcCa5cZ12xCDekNcQBcfc
5AyOCUNjn1umNSUTTpPEtEJ6sEjG4rjeG619I6kD1505npoS63Su0Mhj+d8jKStXWu1glxDRZt70
6LkjIMaXsDKm4aO3aEd5jkdklymX+Ug2txlfoxo8XCaN736n/5DBd25NTOAChpBZzhEDckq3GZ4Y
UzlnyxdPE3BjpI1tsKt0A4FmIG6sMn7ElkclMln0yKsGaDbanD4W1OXqPZiAf44Vcqs4u2Vte0Ul
idhLffhwE700o+dLY3xhO663KDgUYoPUYDO58OTybj01xrNdUGxNtYR2x7JiMJixJAT+MKIVhMF/
CQ7eTOmD60MjzigNnmoMbkEXwYwK4Wx3UfwQ9th5GShmjGWkxA8UjXW2ctCFEzssNe0xyo0U1Q96
G9loTyPauKUM+mRNilVoNgtfus3CFNShg7Nk/o85c2jyhUeIcw/YiU4y6rCBhDyuY7FUJF2tDFfr
8WvW+dIyKvM2CIZn12c44lRgVJDF41nxUYMZLi5iEd/3hE8fdDWmayyS0yLxh+/QVHWmnNEqL2k7
IxLTN20ZPlp2/cNL9PmQXd/ptf+WjLdOhcRp6t4aF8CbwUhn6bFQUUxB2skQTpO4ZNDjQ5bsLOCz
gVB3tccC33PfCARx/smrkD+2k4XJmmoPa0nzLjv8PGUlCWgz+qVbPcZpcp94+ZUDBGcP7CMiFSdn
DDgD44DSTDyAJbyjit0s9h0eRi7cSsXdRUMkEo+54O5W4bYDZ8Ui54B6jMSlGrTHuHa5rj0G5now
01Vv4BtGEhRXaK1cXWPZsaVYtCZQX7JWDA1hMgZHiJTp8jmSE0it3E/39bzqW/EmzFwNVATmlR41
EkPLBXEuWBs6Y+/uh6q8BF5aPEaOfjdwu0mVnAibWwK74wBNTRIx9k3SXTPWWMlKak7tiB9hO7jG
KYut9zJIsa2ENIMz03sy7bvE6zLsybm/qnTtYqnhIHWTRdm2ToMTPeFr2iF52PeaeoyYhi+qLHkl
ngT3doejzaCpEFgbDSX8wt270JbJ/mlmFWN3m8cCmXRu37iGXEa07fE1V+QtoTcv/D0cOgWer9zD
Ur3FkVcDhEguLSLLJSnFN6VtcoehyKM8aTZ+Xu4H+7vgU1XpTDkJklcPxeHCCIFDKTnwGTdoDMMa
mKhZQRifUPa3QsMtC+IICpHqPuuxfSfg6ec91oiC8eeTY9yRDMI3mdCWmsYiKoMiNNW4cOyNC7re
IEv1cS0N7dGiP7wacsQLIS4v0Y83Asig9EJmNMw+rH6+Y8Od0QD2T1qTh/poBoAnu64c9/7k7WxZ
vDvUTZ2tZgs99v3GLS9wnRGAqnv2xGHbY8eTvfsuDeNieRi1Y72+tDIKEBWM9xh4jo5lvQV+vvVK
zq1Cq18RLq91WX3YYw9ix6mLbW5/mTiJzLB19lkyPlu6/M4qjL5QrQgfWtaMTv2yPJtl1P7geBxg
EoGugroyiAly8OjDcgLcVZAr/ZgTrWzPncbMHrJgxtu0z2aIO9hoxrtKZ04TNuM5D9SKipHb3c4+
RwBWa68kMMfT0cREOjvoRCeRw94QJ69j0z/XHH4WjOqcJV12bgvkaHqLQqZlLDm+2DGjTr1SL87o
vgGp+HJdwB78vGpI9loVfsAKEYsOtTIpci+YXMmF0++E7gxLcIhGgkc1I6vRBYWPZ/CxjNSbpxy1
TqqXGF39ilyAtygETUk2xd72zXfUs4Ak1FGNTbok+W9CBsLQj1PI0BfXhj4THQr5KLtn2+3Ieerq
Y8OYQPNojimNAXhkUUlYRY5HQCDWqBQorY4zKrYHRpKQI9pwx6ZscDBneKN0YtByvFtdfXEE/ka0
ufksSdpMPg4+FoYVFEkqT4Vc2DW2CGSyW7d2X8Li0NvGfT7oFh6F+oaK+jxHDCPll4B8BNmICt6j
pNCVPpUhAXQMp218PDU1S/6mpLYXA3MuA8rZ1gnxDTpw5Dat8DeBP37UNDAmm4cpZwlCPXfM8LIW
BS5zX10SXbtP6+Hcuo2xtnxiMNoaZYtTW59+Ex0rvzvH8BA1J76JUu/TLg/EHZb0sLOPNqBKB06V
06jghPdR+yRI5j0cmto79FFfrbCYrkCWY0TXnRgyP+1tKuCtcgeUF1pySrHVzXuqaLOdwMU+TdQJ
HdQGzwxvZuNu3LMrjhojXuyYr5lfP492dhcI5xRXyY8Ya0Ewq7uYUfosYvpQY7KcjbU9EyCQCxhE
qBIq5ZGf1bMP2AGRL5g1EAWPS2kaydKyP8ZwsDkz12pRN4u0ZgorSGXJNbZ3CoOTSMrv1b022kxu
2VnRmZZbyLAPhUl7ZzSzkt7MLQNmMoCaul8DXr70LkidNPgiezTFRgjjxjQWcqCi83EJTBMDUNQt
GFnTEkUj8JDoGRAmlnAmGYvWj77roM3bFEkt8VoQKqO7gr7borOyH81Tb67dgIpjakkY0L14Z/cD
+4jHM15UNGer4EJ45bBAfPOcqOoo4/ZJTxWh64b75ljxFRIIx7fQeE8KgFZmLs7ZwALfEVcowiti
cMSVEaaU0eguPPj3SVY/VUSaYLDlVDIn540tZgTRkT0gktlkriEsK74PmgZRNsrBHpGfY1JUIxqC
HRaReYJz6a1tGc567VnUOX4g4NZUyRui0rG/CFT0grTbHGqiBLO11YfyOXLDOQUP8zpm9X2VpcBR
smYzSuPe7igFhz7b00gFXGNncjHJPXyrV9D22pQyctJq0iqS+EchzVXeuN7KiRn/O+ZxotzksAQ6
xM1AOWX4sYISab+MWMiGMF0n/kvbdEe8KBdhzSoDz3mdO4WS1vYC7TEKVNV0C3uDvjfK3nVDe/A6
DUaN3ysYLquY+B4g/D1GfaQDdVccVJK8plBBMMhidh6ZImZAsg9afuyrxkC/P57HMrvqkF7XtT6t
Z40t8TQr+m03vnDe06RctZZ3L2u2qbodOnpf8DAmWJPdSKQTalu0fMVXiQCn7+B9hMoINkKL4VQU
Vye1UGlYHMFTokkbN9/VWrSPTfliMwNy6NhGbXwXN+1zNPoPsaGfJgwu82bZVdW1Rd1JSNh5KFlZ
3SjdBnSxSk+cDTw3N8rVSihXJz3mXMO+tfFt0S0HkjWq6YvuAz1gb2CYChOgbEi1TVunXeO2fEpn
uWBpVMzss/wpq+z7RufhGtl0WZ3TTYgblmnq3ptQKef2Xd2IiN45bnwJe2XkzALj82VUVA1lRSib
rwXdmj76AVG8iTNkfGuNH/SESp5moEqh6W2nMLmSXJDSIZWnnDyMGiHSsWij14LSTyTi5JJbtzb7
iOJYs8CBVz2retQdfAHCPPdWQjbWwYizHVyFehlhSifPEG4SLKZMaGCfwiu6rWtfiK0c9X1luu+R
8PZRV97zeRzRzd2lhTstQ5BrGFxfzDCbdfFUUBH+J29Uq1FrjrSFyFJox5vQdhSEFIuQPvnZj0Rf
FAIeR3MzdGzrlHxPbWq+FzZai8JDxe/bqGyZLPrao27xoFQ8oLnBq0SVPdJ5lqOy0d04kgrIh1+v
QwzwUeDiPWC9B8UzVt3Fg1kD+/1kUSipsNVvNcFtj+gN0wHTcHBQ2Sqr+PeDcLrEQYfs3TlwL3yg
d8d+gK8UFgRtQfa/zBh7VvKHPkbjHA4M1UdPwd+tAJ71c396Es/om5hMmS3rI9qUztDOaF9o+Xnu
7fw+hoFwWeCNbQolopjYZTH5WMBrsGKR8hcDS8N3ihB+fi582nCB++p74Zc2RvbaYgfKkgKcVpc2
3HpkVxVUBH0e4u5icbI5rWgCSK5D+gDpSn6YUbbiwsaVcVy6hDtBH/HhS8flYxITs04N9R5OzanN
GXhzrlpARocai1dg8kdY81QXnq3omnBnMBZHwxvvgurLDvqONWiGKqmpWudy4INbYcwF22xhJBoV
lQjUHBAYWKQbmd5NRkNQgI1FzcCfgXG8tAgPqNDmDekdRe7sByZyybrvWQ1pKKlDbYMKVjplV5G1
79QpE4FzFsHhaEmqbRE5V60Yb2Rab3Kf+B+daSmt8YjQ9MT2YRGnIaMqVZ2n4lgW3TvxHJtylnvI
rOy2inzJaIp3BTZhCHEIXthXnEC/0pY4OkV5Ubazh6FHJ5MoKRTWs8V3LQoDkEVfwg307e9lOBJ1
pZ9VZHHNDI6jwGXaJnvyYo9HjabtQuQHJYK70tTemhKPONQus3Sfko+khDWeWuhqgJLvMCLlK5lk
OC7L/kVmz51sr6NpuFs5mPdt4KQblN4xtsUnLQJ3IK37OiKyFmkjWXrYy3vjxZ8DWRO7vdHzApY+
GmQrGXyGSOVD2kii2MIHO79mKn8LGyfcRFpyJBEYrBUC2KXVZpz8aXPToJHv+AWXZqSVi0rTPwlO
4IMd9ecB7Z0HPXKZafUTPf/XPgoeCMchTy4/+yOxqWT1klTGfqWHhLamxuvP95zqj3nXnTim4zga
aC9pt+5E91nMzB9LJB8T9/JBkcONosq5T7CPjx4NlVSlDn395lXlQbaGk5ESOndG4fyM8wd/J9L8
uutuSqD9WIOzHT57QBKqfBCqXeLgIZaL7dGswdNQGgUkGIB+Cq9ZhYu4555jG2z5mbEjOIaXOEyr
7lip4AVmwjVroHOFpfs1wmRiYKoc41STQNZpMdHy0jx2cHZpeyF9zHapFv/QJ4bfVrozNdp/sRMj
jsOLvMCM+1S2wR3jSaLbWBCMzyLNX6u0+vB1kG4uR8eU1ifkhxPy9mrR1uKzz5Cw5BWVz9QAnhfj
Hco9ArATFNcozfQUINfQdw90abDVwDoc43YDxOIhhkYX43ynwL/Hm9lvHHBIJo4QA5WFfdYj/DAw
C7MdrWU8RDqDwDF5HpN7IbSraQ60cGzjBNploG/NNJ4ZBV2TWzJTlsTJtis/CR5UKY8cysFSesaJ
qOSLLfUNAQMrCAzabpaQxthGVlFDj82X8RnjtKQ2nOYRyab3hqUrh0WJFmClm9215uvSa37Qi7rp
8SHsPVd7SqW+nx/c1HnKDXTaJGVxnKPOEQQEK571BbHw6NA77bkjx3ghXUZXbp3fE/P+ARNgndvw
sOwcrDgHnjkTukjyOzQv707WHjIdjk1V0HyOI38j/HglOw3ycI80sPOfoeI8uon/URgABv1pLrxz
in3VXcZy4mgSPWQDYkt0SAtfH/Zsc+4i58NVrENGZ14xPx2z9OhmJHLoSbAUqeKxkXKLys3cjjhV
a4diKh9PMz9v4VicL5UV3nsF9AlKS6/MLh7dTcpUbwM85ZT4ztaE9FXL5gyx6tlIwg8dm+FkTu8Z
MUlLy6mfmI89a7bxzIzqpnPIu284Gig8vlQfK5cqj6JYXkw7+xgsPNKS4c0wh3lEYXvRKAhH232u
EpYks6/A7XZ2vJ0YGtMX23XIzrYklOgbnzAJOn1LrZ+6Vyi0C7zSq6w27LVCk0ts4niuneJHI5/h
XX13UJUBU6JBpyX1IWAxJI/7vhu3So9nxSKbkoVwAck3ISZTvQ87D6NpeDBoe6wCAa6fOIV10fDl
0bkmeX5H5ipfFPdpETwFIyfsXtT7OYBYoTwVJNwrMtvx/sWdtdZoE7D5s1kME/2wNCXNANq8WLFO
38WuttYNQgykT9uS3OubAWRQkb+TUlVFzjMas43VBBXo8eDGadqLh4dRxsNtHYFLbNV0zArtzt5a
kpC+NBk1ekXktNYdKsWkfJNa80x0kH4Hz+AmLlzn1vU6Wj6p9Zx8MDbkPZe3LEWEkxvmc+2Xd9EE
itQ9Y+pCouvm+7ILQIETDIVPBkiV1q8IYUXFRzCgKNK9lTd7gVDUG8+WIl7Fd7jSWQcByWFcK1vG
N7Ddizl+ehqHeAWEggY9SPeeWpc7JpxQ42Ap66L8KVS9wF6d77QWfnHBKq5j88G2i0iuq5MXA4Be
PAA6GmL208QZScbC69yVwwbcxay+6C4NJ41tY4zJLmZBZYuAnh2pe5OCdxOnhBO1LyW1ZjUxCU5b
sbFiTVuOaXNCtUlYNNMdtu1L6sKpcR1kWFO7n1OdQYHssoGqKg7Fg2vQt8vFo4hZ00rWNCwicxpf
cvXDOaxR4uWlCl6hvkUubR451Bwtt6j283xAg5C4yi26fHgsKAASjhpF4i2niAyrzidnojDpVqXM
eXBjdiOPPiRjyIXDadCiK7Nvd9fl8aUucmPVyYpT/NoTU4CU+xVnDw26ASFRS3ALMH0yMZN6q8GK
0e3i4KdbJHFI2/WvqjuVU/Za9mmxifoccI5lEBkWc4AyJSCNvhxw4vQnuCgwP/HyMygl84GRTGXw
3SnOia6PT5Y71bc2H0tVIfFXHYk4Bc3H1io2aTFnq+ifrQ9DA6/EdVdZJQ+e4Ml2g9uo8z96ZD6n
Vq8P3bvfAHuNjTUOXZJYnOndH/xmS2v+6tOyC/z0e5fg2HJz9Jh1ad4QGVhuQEdf9DQ1gTlkn0mv
ylkvGq4qjkRjRYAuIv82n/OXi3fXDDiV8hvR09vlPTNBYETwgRiccjgPo/JDr5xkH9YvRkvxGgBK
WlH5HzoTWBkljvJ8GA3aAUTV01hG9TZ2vguNIolWJmIIswGerH2OCvMH1Xa0pBHsOMEqm6Y7BQWV
YzdMxq65NGGG/56Q+DUbyKoFrsY850OR77KgIEQ/i0txzJ2DzGZFrvnsoJHihqLbVefvbd2CaBFU
43PKtiysI9RJyP3OdEH6/0ys/KdpWds+cZ9Ryz+z783XzCG4FqkFIxqFFbKnwOh8uL/ZHrZbcOsV
rJgwNozIoGaH9FPl8k1/glz02hMthVyPmYEXo45NCCPFobRQKI0W8b3TTgxu3fQLZVm7wBbISu99
5F5prLyYUKLA/4hC+sVQG4jyS8BvzUlVfVOxRSfpwQq+zLhD8KjB0rSZn/mFaSxTmM05CsfKKsql
nuU45FDqSxdxDgr6qJFq51u0R9sMGSNwxB5aZfKj9S0s0wEPV2pHF6uqP2LN2LlonmFZtwxQxb0V
o4YD+WEMTs7Yfc9wm8eRx2eR1NETmqexpdOqCPpig45uEe0ynUo5iBixZ6HtaFderV7Sob4MTcVm
aNP0VVHzkFnYkunv1Ku4aBBhqfKRftetmZa8FzIt/P5zbglkM4Az4rwpcf46IZVJSnLRMqkhPJak
rvUZ2TG0/5e9Mz1yJrAXX/Q7HyYMF4tmGGhmCSTtolrHNYCfEZhEPpkIYMgvj5r+jC4aCDrFSOOB
Gyz9rzJWN4wOb2reJWyD5Bz75T3tyblOmXwO6VUyPQY3QPlh5k3OfSfLdDfl5NCpTdXkqERGOnsR
ZjEeJiAczinzTBhieEWadkPGmoZZovoMoxd/xHcDcWiFwuGZeHX89YgW5HSZMEUi5noUJYsoiYbg
uWaQ+HWso2eYh1CBopEuSl7trY5akBFiSHMu/CBAZVNp9Hck2AaQiyhZmpUN6BwxehbSjTIoOJcF
FiWKMVR1WV2S/pneZyRmhpIRnlHA3J/SQV8ryPVmVl95iHZxaIzUoOS0WfpzO+Pc6uxL9PTHSzHd
2tPJ7CbaESUhGEE0d9WxZx2M7IeeYdgImfY3Q/c5y9GX+NLX5K16LNY5UaMTYsLWpS2racOV9mSy
qKH8rbSmYPII4ZsCUwCwr4lc9Gn69B01MT1vjv8F+E6NmBNbFM5aM8n6GekP0yMmQCkFLxFMH5Wh
fo76FwFYc4sWmlky6ysNfpDSOLIbW1+1aplZxSGoH4paTxlMiPuCpJWAyClSNpnZszMTKd7UmIvQ
i/BbwXBKXwZJC7t1r4Rwo6qKizUlDXqypDwPqMV4Sy6zOKvedIN1NxS414Cl3MuGDjWg4O96GGu7
pHMeZZi+wmsCbDadC6eDzBeiWDGH9x5GcoBgctkqRtcF6UpMSbp9WDgg6Ahrgf8NzUk3R4Z8jASl
ePv5Ba/IgCmDPO84ybk+PCJozuyVenAfz52PyTiqAC84SB/G/DXZwZlwdimeBAh0FG68qVh990an
gkWzVBnXtp/sgwUh15umewEHdg3P4ckSGzPpiFL1nJKhhWLcntHdkvuwGV7pdYxMS5NXcxhvBnrr
XWhducEUTSsH7II/x2ngnQef9yRTQey1ih6IAAcrVMoTwtSB0y9iLJ9pQi2iHRONq2i1pR3TG3YS
KLRJf8e6uWqN6Z4AoIVpp+iRwWNRHkQl+a6WWrnj/YAfPTURfhW0cevSuy91+nSgAb4P1D5lAJjE
tIbbaSgtsJpZjBcfva8h0PrbjOWyPiqeQd+IJS1g7cZQcH2Agt+Upqu+CyUOaUTbgGEKZC9t6q8y
4Xxrha9B0zRzAky01YnpeW3BJIdNdhaDgYuptAp2Dm1YW1Qgzyx9G6+d9log8ydJ4OAh8JjdFkOQ
vxpm8jhaZA5rtlPcjPgpjn4Mp0o3qdmZ1V5VWnA6TjtzC4rTPE0Fp18zg3nAudvB2ppUt1lQ1Hv6
VhRcg/fmUOC89iTTrRDgWjdal5aPzJUw04rkNVHFQXfdctmxe+wT0RFU8QgvVT8Io29WVYiyV3Ue
7omvbvZdpy24WWyxxxqdzrImjq8ucI2HeHnjtjhYoeOs7LEJ7syJbTpOmPNK032oMjc9FVUJGzBM
NWaECH04oed37BRrOVKmobpCXDJ/kHTG+MlV1h7HLNcv84dIgp9/zi2HYOFGr+CN4Ow32/CpcsrZ
94bLYMzJPg1R2zJNIUSVtrnokVmGPe54hgfK8J7SqaLToR57XwSHpLF+KIvzG7KVBxxjnLYmxK5Q
YlwsmC2oax3mTN+8dh6baoa+gVxjwLQi+HJC+EsoGUj3w+yWGpiR1aNfutu4YPIfZXstS8vjPKfs
ZQ9cW8avBp6qNaRdbwEtEFulAC1fR7M5IN7CH/8AftGsG/qSZrmZPD3YuCUfUF6HK2Rz1MZduIbm
Op8tac1Y6hTJ1F65Kbp3SVMuCLxnzdW/Q9AATpQl3RrUoSP3BZO5VeiQWhFO+Q9rQrOOkIK2zWzo
sZyPUDRgVC3znGrW91K3uCP6kyARe2eFbb6IRpikjESGUTwS/mmcewrMPjsWth/ed5oQxGRuAuLL
F7mLdBHxiEmmKc1vJsnjLoOpLXKUutpA+k92SIr8qTJAKicHDq5yWWjWtBkjA3Nj3ASbHiGwdEAn
K4il+miST29XS/h5zLz7uMTdkQIzICIpvcOLZG0RSVTkDU43geUYGy9kBKkwJhBNVGzQhGc0eunL
h84EjT3Q6C4k5dqy9B3HtC4kwjjsBqA4DmJpzSW66LsxYI/tVY0Auftq2qzjYeGAS84I4kCa0gFY
3Z2QFTW/xrRFi5KrRjb6wQeA3kydj4HFX2bpmKycGl2xS9jl2og+chhUe8OLnkpXhctvv/zjX//5
H9+Hf/I/8zNpR36e1X/9Z/78nhcjRCZ05n/8418f85T/fv6d//ieP33LKXyv8jr/av7ud20/89u3
9LP+8zfNv81//GT+9d9+u9Vb8/aHP6wz3H7jfftZjQ+fdZs0P38L3sf8nf/dF3/5/PlTHsfi89dv
73mbNfNP88M8+/bbS/uPX78J8fNz+tvHNP/4316bf/9fv/3b//qf//b//s+//o9/+df//X///Lc+
3+rm12+gnv5iSNuRDJwNUwKgs7790n/+fEmZf9GFK03HMlwWJmnwUpZXTfDrN+MvfIVKk2Qd3QGa
bn/7pc7b+RXN/ovC0GQo/oJuWbbtWt/+/e3/4TL+52X9JWvTM4k/Tf3rN9f49kvxt6s9vz0HfIEy
dCEkFj9lGEwTef397SFklMyv8Q/EZDUAvmrFwaG+VClOWd6F87f/DR42UErFf//zf75MTEG1MyYb
HlhI0HeSmZSSddw+jB76mSEn88QL2n5L5JeHnqRQKAqDnGC3zjwCRiBVOmrdu9qCaEMFXV/8CvOK
FXTFSyIRcIdCG99ojp77Ks6/KsbtbiBAHSj9x5gwqgycYVXRlWNuJNNzN/9PEVmNCg5+3zRcaZiJ
nd6Z1S1JrDnFZ99uAcbmN799ra5uu2GeufDE+lMT/PYnN+aF1NLFTVPk67/91dZzd57H2qXTwLit
5DiXBqNO/CIb1s8//XwhGIP8liB095TSYZ2/tZNy97t767dr9/trZco/Xyup81nbDjyu+X6y59d/
d61IngnQgtEW0eckESioT65N516UAXNkz6XK7VnzepCrLiSAddD5w4bvj3Ykg43wFprHVCfJEVs8
6CovGNZx2sLb1fH8Mi6+NbFhrzWDpGKfcFiSkhJzOzhlTGRW1K4JrSOFuxAOQZft3X/xztw/vDOB
98twdYIfDGFZptJ/vvPfvbMUDrIMB5JrK3MaDlOmL1mf1YlJmM9YwQdnnPaPdV1FG4O+umb2OTob
hmFVnr6qmBFVUvTeQbYmgR+6vO3KGC1FGR5Bahm3laIibxRG8YpgnJ0pKIYtXSs3wq2tQ2YaFmdd
JqB//z1ZrBR/fLJ4oHm8hFSGYzqG6fzxagUUY0aRC2Md9I6/ElW8rp3M4WlQ+VZ2+riyTTfYYNBT
G/avZJPkWMh45rWXLnKhtDP6Nob4cTLKT7q5qE1rEpHxGZLZ7rNdEthB4CzChq0UvsV2El17aTSP
LCxorUCXjG1tL1AOZPRQw6OM0ldc+itMm87F0lJgmUVNyohvfWF07/6rN/+nZcWh88bFVA7DZmE5
wjH/+OZtP+sct9f0VT1AYrCD6TBUAd2+IDmawu13otSdtV4HDH10PDqvTNj4jcmkq0Vc7tvGBZ3T
e9hvhH0p6jTfD2bvcgR1sIWnw8VokawwaUV7oF80xai0K9CJkJk4Vehxh9QEJElm+L6zxwu6bLH+
+xd33gZ+f3GVIwQLtDCBURi4bc0/LZtu3U+tbHyobRFltyQEiOGwdTKt/BaPvrwJg2ldUn+vE53a
zA2ylwooOpYRsIrJ1BD1BJbMhRfvFCE4dgXSymtHtSRvmiXXTxGJR5xEZCb4IOyweIm5apUZMEpg
Xhc54bhyrTa91S354fQfMtDNg1uUuzYc0jMzIioU4S2jPvn/hJ3ZbuTGtm2/iACDDHavSmbfKFOp
/oUoqcrs+55ff0fIBzjbvsA+LwJkl60sMRixYq05xzQ3faRP1xEp8BqUT+Z3i2atARUSAA/SYf23
hy9d0NkU1RNpWdOj/OGApYscn5aEAJMon65LEjunKG9o7HiEClRD0j2zHh/NqGFD6apvmdb1fin7
d8gF1hGbyuwDQM8X4flyrOqPPqHPopWH//4cnH9uHBbPgWupoPPtmpgChPmvddYx+RmcbjbWhAOw
J5jMBNZemaTrLtEPpvxTQuJ6cPNh/LYZIsJ8nrAkhihAPzrdZrhSzP6gkYeOyKy9uaOugd2pkV+5
EPb74tUA5YkKpET7hcb+lvfz2c3QMhWi4fHFldxZdd48yqXakQIZcKUvUedGLSg4i0OvoywUAyFw
U5ceiHWa90uu8XrOub12GUNJgu9RruWan+W0GbBzTEop7W0XtcH/vNwLN+kf4F0n5zcXV84ROTt+
yuQyiag7CjdqNlYYChzP7gWoLOl3XYMYchkGvK3GQQP4fuSKIUwcQY2rEwfapPqh7e33ELjuyQOi
vrGWCG/KDHo74Kq5ArXxZs7cG2YNwEmvGaFvomLd//dnJ3T1cP639vjZ9QEVuNIwhHR05987pOuZ
48ixwG9feo1ilzRnBJoBCxfzU0HM5uIBJm0hGPcWnmruiPuhHb+kIPaxFR+poEtdNPZ0yrv5o6nj
19ZIwC8lCF5IB0GnHwCJpKnk5GNxK5dwj76XX7AezVcCpvaEbZdc+HMq+QEvgZcZUJ6Qug4x0w+L
y9mxyWZ0Np2FXD+gOR9N2SWcMh+HgYu7an7mBjk/9gl6I8eU5zK9LHqLOC5elk2tUpTyPjriq30J
7B50BhFoqV5HO9HWZLwCUd/CLWD9WRL6bGvUuKw6fd3WWg4bOiNyuxrxshTPEAytW0EQY2Dl099L
w102vBXVkajOLydkBGthyGfwcUH2QfRHECB4zEgQgBvEhXY6CXfB6kUyzRkhJuaW4VKPjC3MbMyR
Rhnq49hozPVg2dNyp4eYgT5GbSSezLJ57xZeHXVnwdrhqASNhnSnPGdsW2frOobzBJtKPytKZCba
4qp75fj3/eMf14//rH3EP9fKz4vuOLphWNTJlvf/1T5jHMLAKC2x1lzIaqyOIbFmsMUZzWppEu2J
LP+xXHSsiznjQEYRAcEgZHW1DpDp/75yTUH9/R8r9+fTcLChQ5WeCeTo39t/mY4TuFjLXv+sKMQP
8b6tm/ZRqoTvoKkFXUfnL4u77jWL43QTOYb+FU2595ANTfo096wFAPfDPmIYU2FcunW4Gvlj+sdC
wuzRqisJbZO2kJNnR6mH1RqgWLavtexYexKddZ94R6d2wXN4GOWzdAjPKmUNC8axdy88xAC1QaB/
pbFsfM9DldBwODEGXxlW4z3+fAHmxgxG7SlRGSBdxNS4Lpgeb8HuwdP30J/IivwEDVDjdkT2vx8t
KNNV30CjMcNTNKTfieuWbKh8F043GycuRk28k70Z61tEZ+am4Sa8ttLpDuCh20LLaY3gqqs30xbR
PUuJjCu1kQnlIHSSSEPAJPh6nV4wNje9kHHWLPej2S7rWfO0e5gg5HNAwkLnsJzHgTYBUmofg03+
GLfmPTBk92oOps0tnB2WLMNpl5HC/b7QAtEKlHLSrANQZuGnIthqXZ3vA6T+pbt490XZWhWe87Mk
wqBCdN/JqX1sqm5a9TUG59ociivB7R+xjUAPvKmODXaGdCKckaXZBG8yBxugihmsPIc4ctMbrAF3
J+sULWurrcGyWvuew2ZIyNmiIiO1NTeGBw8/2I4+hbfD7bGtLUYYfVCbb8W9cOInN3O9A7rjdF3O
Rr8Prf69RE9SFEV35uqRgVnmWYtk1hBoFsbV6zy6PpintNwZdj9EFMaZ3FdcMnfDgsuenFZyBgkt
QDUBdT+3FX18c8E7lDfIJlk2t3GqQJAjlFsi7YLR8k1xfY+myMl2zJFmjV2ArKEfumOPHwgVZJnu
tXpwUDsOERggzlEt8biPAOULWmHuMFT1TfVou/NhYsxzLyqTEUbLfaNwvTXRJdoq0WYVXtfhlCN5
Zo3N7rkk1pghmBVuCIdgdlg4eF0n7nJtcpsxxJ6M2MqRSLK1z0wZ7EY0JHQb1gH6KCUBHff+gI38
Q6pSJUkCjCMgHzSuBkDo7WI/ZV38RJm2sxsk5Lyz0Z68PmMbAvpZQ+Sh76XXf8IGUxo60/GQvVTd
aG4Gz0zuUGPAtxTRsdzUWlmjJVGfghgDy5TDfrESoJJhTAGc2PVTwbwUCGXOHCIyXwqDVmExwhcK
KswkPpKl6qMmfamg2bgGdGD4cPQZ7aCm8tGbyJNILH1VI3T/nyoiJv+gHQ1QqQy2H4gOcte6A6iz
yA7dGpZ6fEeNVm/ymQyAZHaQWvquHLNXJOJGxGLn5Of9SOAFoeUCVOjFzc0RHrWUaD3mykm2q7pT
bqbiankGMQVuBuit0cpz0DbUGeVjhAPqUfdgzBfwqpDvSipcWOpdCfSdcQ0dwpT+6kjRte9LjmVM
CN9pGo0nzYg+S7sLz61R/EJSXezoCxMHkulc41Nj3ta1QZaT2psmgVTZHeAMZCXuPgV2dMYhvTeL
9teCgMqPjGRmEuaQELnIx4oz6qhbg7ONC9d2/ZAG6Obnej7QMvOTFMTnsmAb/O9ngkuz5l9HgmsA
MgAaTRNFGt6/KlGK0wyRjZIaZ+MA09pOgdcnp3ZS1+aQ9Q3HkPpcokmdOSGu0aAFbMdG4bd6E6yL
eKYC6DB85onF4LNJ4vvQacBAwX/VKozMuukRIOclAUb/9245dAxDWjhrQ20hnfUEXFwzI30tqV8s
y5LEznXImejTIEPEMATwZNWaQwySyYOJkJbWyc3QJrTGR0DQ2fbn/mwjzBlkkr1i/AYVrqr5ny9z
rPuMg4/Dz6exJRxwUF4npv1Un2TnABM6OHV+Qvp1gVAG42mxzIvjpjsc5ygtWt3gaC66VRvidW+S
jN+IKoYJPhlBHsMIOBhxGFM9d4MvEP1kVtBsC1vOx6ig6eA6mKy6WIA76fhP7Rr4Mp7pWtrRPRC/
OuE9eYsW35tkqf+PSlWqq/r/FqrquKeFh5fS5AF7jF3+dZUvUaJmxYQ1NVP3JLd3WIIZEvifQgQ6
9tqKy02PSOlZmCz/tGE4KCyzxcMHhd52yprBJ5oFPUufwfl9JgLdgscb6VWMCZZW+1KokUMdRo/c
Oq3HAGQ5goToIYFZtErEMhyDiPAAmxbhocbFQSeDDB4dSv/fTJZW7/G7BjMYvOoDqNVwlAnRbGHO
qF/AVcS94htQto6egTxTN+L3pHEH//94Bf55Kaaet3QbJZSH88qTND/Uv/+PLk5cDoZmakngwxQN
mrVNvAME5Wjbx3W/B4DZ7Utl8ZVETqnSxEjRx1rj+IXsa9k1FQ2sqUjLdZcvn6LBfjWbibFPov5e
lu5Ghxn3FLczkeppfhR5XVwtLHQNBJJNVlPwzvh9ISISD9AaxKmb+TCtYjcDSCL/uDaCtjGbn7BI
nFsFsGk18n1lGhnrpGrEBe1fO7/nqnrNIrNXbgPrIKN0TTwf+c2qXJmYav7dcCz08vxzOZsLIZ5j
Zem2O7M7kBv0IdJwvgbGa4TOk6xEiRbVK48kEujH6NW1OudULUnlt/vFKay7DYYLdlrk48D0th1p
Awcnfqu4Fvl6hzthrAC3WOmQngzpkcHde0O6CzwHgXQAjSDnTwhUIcEiCTtPvecIEugPkD/I3Zf/
/nQNOsz/eA3U86X5iEtR1z1pS/en4/UfzxcNzbJYSx+upSGRm/OuhkW9r7pDIbDiCHt+aGhpP6DU
ZySSipICjvii3vjtJrqugi1aFLeMagx9vEAu6vYiyagrkbwBGw2J3xl6z96FSNJXc5riSvRUlUL/
D/4DKat9FKAiXERI6jbJS7bUfR0O5Jpn9WcBivBQiYqpUJY/kleNKiM2TrpNDiWRLePZQBuzBOkW
MPF4seQMjmNepvXUNNd6+oXM9hB3xPi1eYzbzCp2c2NaRIT1X5pebZOwKQ8kfL9IfMDB1UpUbK8R
YvxFx6TbxW3ogU6UtFPwIP+hVWCtpOJr5gnuH/cFX4S2HnR2ADi7H6kVgIE1oAqEZL2bNcIVF0We
0KvuIVpY/6NW5r5gfXcYSHCVTP21N5Q4KU5KkucTRcepfpmBm3CFtRAeDUj+uHmG+5ZGHLuPBJ4U
tMOqgVdf68lvyVry7TjcRSlqeZEhtnXNhITEslHwE80nsq1elZFNKjyOfCz7G+laaGgMTF2s3Ieg
i6m0Y/KGcvgT2JNKOCGr3hRAEJI6wx+KnhVSABnqLftSrL6g37NWFnevhXzvDZ4/gtktbvKUKqWB
SsrMBgylyBiE9pna1dsYkMcjyum3OWWHsTWWnbRJDVjSE/U2xnCt35SjcU7oeDwsBeI7Owz25lwe
gHI4e5OWsa0iHqTGryAkCStGEOrPTbNF6cPkdUKcSkQbdvHphRuv+dLVg040DvKEeh4/F+lgUbWN
1of5piFimsslJhhWu5dB554aFRXhLByW2ORhQSwFnD0vTB5IpbXXwhgrdEF9smFDuNXWgN5M2nhg
7AbVEcDimH16bIFIaILnCw6eWFZZ7AOzXttAU88inDSANRdT/jVqo7g2oD4YPMaHJto2MbNluGFv
kpLwkC3Wa9Yk/d60if1IQfklEcARMfvNbJJ2pX0VeByovQxs3brUjm7tnLAyM4pBP7jCfIOUQReH
uR7OpYspiMgEGsq1uNpthyingArQphj0ktlFpyoaRqrxIa7Ge6nFHa4hvhB/1PspyJPVyGs/RPkD
6VfDKu1bSLb5uJ0X9AWtmrpOJO0wNHrIAihVMR4Ohi6kvIHM8SEaDQ0N7coFYVFzLWzquUWg3u/d
upt8kcfHopMGMKK4UH6ts9kNv9xuUQZDtoIKvY+0RhxxdfwF7OpXpvF/jhFgU9ZiCdBpHYUDcvvB
su+krAYLe9JojVfeGgy3MGZMCqtMNDztmAilBjdeazG1XQSTHgKpbaltsUMR84qInpi+YCW5Hj1k
BjIQkTcXFwDvahrYcBB87Q3dnf0a6wCUeUSOsRmKM2+PyqvfznO27PSEjNIYpZ7rBIdQT5/hU2La
NPm5La0ilft+IXD703XGzyKmQ8BuD5AH4b2ZsyYTqHQYtAh4niQRsC22raUdTgEptRVdYVT/vQVH
Jdx4peYy5GZ10sTCxNs4WCgAiIQGcmgc/uiTZiLXFK4Qp2ma0OrU7lx9v5lRcvVtFClziXZM5ta5
MV31vsWZw5u5l9WfrgeWEdCPjvHHW0lab2pwWFFkxH46u77Uq+UsXOx0QKd2Lk1DqtR5ReFKW69u
z5QsVHGp9sGcHIJSeghpcJ0GhJktXsVTPvIx5ZS+QJimt49R4NIh2osx7OBO/u0MyFQctyP0ZQpu
doXrkeiaFY/4mplDC+GBK4wOiDsr4+4SmKSNcFopmy6GY2uCq9aAAkf51lAT7D2GeL2X3DzyCdAY
aOeybTFdRQzt3cxPGlpg5uKgdgARj7nCGG5FO68wdGOpl9Np8Kiou8S+BLUT38qC7b1n2ugPVb6T
hXMhL2tClOzGJ8um1xjl3Q2SziHwtPb8892cxdOji4TJuIFMOyCDSOCvo+KZ4iZCqQ68dwjZ2isb
dnPMX2ix5XjT7Gi8eWAiNENb9WklaZdKyw/YttYtCFRsH+W4jrxf6VBrjzBxgD2A7Jww0j70XNUu
kgirhO4RtjmaZYRPXDMdY5iHyr2WFitZC3wvArzUd9UCcV1ma9KUE9QixGvCYcPMwG1F92srKW7j
yshI+wijqFqbzXuQ4eED8Lds4a/qtyiaF3og3v7nu6XJIb20PTHcZlyToWxTmC5IJytEHMSpIEWx
9V7c8EXjU5wD3LXqW+AqLN25GnwjVYb6oFImLchPozxTtRM4ldviRjKjtjOUOXdUVJ0zLh4Oy8X5
BdNXJ2fAda/CszilwPRusDEvvoyQcOX6HtuM/oWgeUUaIuQhlNJmMjRn0RCmpttegsy9lk+W4MPD
BSgvsga3WPPnPbnWozy4ORWKGTPltdJadCUJSSE5Jf9Gj8MX4U3GxjHtmn7B9CsSU4Ocvz0mUfNt
JYNzFbS2caRbm4Q28jEKsP9C/9dx24lubeB/fANRfR1nof+WYXfr3aBf4ziSWyiS9tpul9+G1Ueb
dyPo6ftq5WUC4EAFttQcCOnDTMrS73zUEGMOXL8XVLEPNHN/E1aGk0fIfMdPdP3JNrw1GnfyLyFC
necKZWRioT+MlqsOg/M1FKArUkERkjdkfOjBcKaeKZGsBweNGcSGjPqOQOaEZhtxBqu4QDQlmFz6
xoiAH43OpzBTojyioDpnGfcUIg0j1eYe/a7dz1pE7GKdVQcInYNerAkNY56VtdybcsRjJdET296J
jT2TUvh6KZ82IYFsyThTY4nHJO4L86lqSP+RybdIgcenCZiRwIEZ0cQV6e1Ta7Psg+k+Nbep5YPS
dByPZqlsKDGUEtV0D8JPCADfiTP+llPXnk3DbqD1Oqo/vnhXt83fzUE/dp1zm+lKvMq++gMJySAl
i30LTFXgJ/IP4XxMygf5XXb2OQ4m3CULuQwqZRBA6VpDxDNi74a6VDzXxNrS82JGW3b3yXAEuZ0v
idGcBrZPZwhCMkoCGFCV017nzogOtHDT6jMcm/cocftDzEO7VpG9XMsp31td6uIXDtMVYHg4bVGR
Xo2Qsw7a6C9Ic+PKiuKe1k5DR8BIlisQhfhqL1hbyGJPIWg+/Pykvs27a4gMjEw/dtfO22QtnBnL
0pdN1BXudWTxYv5EBc8UHg1gPwMXWMZLl/X9JU5yf57C+RJJpP6gzH3OKagZXguJuzbF50Q7jsk9
BvjIS0+hSj3BoUKwXW93NJ+c4zJtZx7aN2f1ORRfbjEum0kKeEyLIBOLYzqDP1mkyedU568EsRug
C6AM2V6IHTG6ph5bUYWO3VrSR8MZL5WPDRizYO9KmvLlravwlhcUBRhQFq2zV675HkzNXRsInvH6
O54P7GHmU9rTy16yWW7MqnjPkUGgq3tccrdZLU418nlwg9DaXTE/dB+KGRdsI1+jKvNTqUrEGId+
M0cfQwmtiwMOgZrpkBCvJVicbtmsaB/RenCLR7elr+cQZGJ2xbrX6aU0mCw7olVxXqCJh95DqWf4
4Zz8Bd9wWy3lIXDct7rLP9uE9g83X15cS2dUhWC8fBnHOj/UHv5MvWthXFMyGOl15pBGHB58Ww7J
GmThsq8RvubAlmCF81I4UAQpEVY9du4EZSzfSGy3M6bIcbqhRMUkYiOeDjBhjyTQk9goHIqtQEII
JDtM4aSOppV8iqh9nRhUwyQgGNEzvtD5fIyM9aLZ8fHvELIsm1MycQijb1uBtzzWNr+XEATQqgRb
M0w7ANznSjjntqFbRMTHn9KjuY3MWd1q/hQVGzv4g9ZyCHkT2pvbGf1DM+PtiZgask8KLoDaix7p
3HVyYW0sme3mZLzayEnZ5H2n5ZWwPUzDMEauqUn0dhD8hfD3tNjhSS8yi3tlQm0Sk0RmoXOyp7dl
AsiJChWJATxQyfR7ARY2Rd4DDrjZqn1AM6huE4csZdzSY6Ff6RTiVIfUMmPsQ0T5kQ9k9g4IN/Ge
boJRfI/SMXxgA1h9B6ILnRtKjZ2bB7ie449Epr+TEhuqe/fiOV7BHu0PmedEeIWzT8cCkCeVnBJM
ZIXZfu6HHdJWE2RrNmzYDB6zXtzrQI5s8dba0r9DvN+nUG9fG/KmON9XYrbfc7sLVobmkhZgGefY
XlAg9LQLixa3PYV8Jxgj8xuSXrDNIEkssn8qm6jyc8GcPCqBmDDuudiG8YbWPz6wqRGHMeIFEMRM
d24yX0w3Vdp2x1iB+YgT7hz0iT+Lmstj7RhPpDQsiDnCF9uT9aZtQ14kezk4Le2PLAtzToVmWZex
+NOafbdNRXKycP+LctsB5ujz5Ylq7K9mrO/mooMeC5mGavPXDB+O0QjvjzdAzwCN+MtLSfKktI+C
iy7swncmk0B01Ms5oZNLg0A8Jk5snQychSZ+djEMzANgjxhgc3Jotj4CqbPR6d9z19O+SssX01Ik
tjI9WFVBMAMrM4jjbdOlRFTyUuYWfDK7gLgWSCbq4WcKKQAFwZGJgrtbCC5dcargDzbDzwm7C/XI
TsFdzDXKDVrCI+D9qDxmuhNu+qH61nJC7ormve7LbW7ikQ0c/X0qtf2AIPxh8ggj6z0uAYM4BKV6
VSfC6eBbyu6jykKORH9gT97bAykopWlspaK2GeDbXMVx43k/WIrspnfi1QP1NnfwaWpRa6saLhey
NK7sigzHx2CGCV9u9H57ih3n2ToQt3Nd4/Pv+EsQ22B/T+DmXLBzcdONWwbQNL8Vk45x2PMCpK7V
odWFA9w6ojs48EDZkbTMgQbBXTHuTEW762y20lYR8LzoIxr0LzLaPlJFyOtB5Y3thL6d4ilMRLDi
aW6QkP1Gn0NQrSLtedyqariY4PeLXZOx+9PI2dNXWxjpQeobQfZ5it3H1fQ4KppfM88POS40Hylu
oXh/yaATMW+Mq5KaA7dqeEozSreS6wBnPHNJuIFCEQRTKTFoFBMmNOiC8w9nUDkKrXw/kb824tRt
snea7+ULVgntoQVVOCpmYazohaniGKY/REPkCPMC45DIKkTAcw3jFYPnUwMKkXY5Ac+KjuiwdewS
QVsaxDG9XhiKIzDFSFEVw5CdGxsnZjR+g2juwiukl4dB0Rg1xWW0mn5Yl7Zz1xSzcQTeqEsojho4
x7h1qtWgCI+6Yj0mAuojiLL9kvU3hPjLowAMaXoQIjVQkbNiRpI4+6UDkZwVTXJWXMlYJkhovMH3
4m6nF63aBppN4kXPKVBKQ9Ep0ZDRs4ZXGSty5awYltDcdaGYlopuyQx7R1zF3cvh0JcdlISaeOSH
nBkJ4qRqM4LJNMFlgjMzMPdN+wiQZjdiqQe6BcxDUTZ/mrMN4E3gBM46VSzOgGoGNGcYc7aGDGw4
CzUAib+AQeMIqbGjOvnyOzFoYpStIVeYxOKUuoqOmPlQgeX3cQaXqxrhDwyWjA3fCbAIRcUlh47g
98prgTUJaiI9KTKurrPijg6KQBqDIp0Uk7RXdNLih1MKsLSPgHlEimHaATMtKmzGqtnvGiWG9G6H
ioQbA4ezm8injoEn4kUgDIqRSrSzHzWKi8HKpfKLQHfIp0KRVaOv1GiTSykDhP2KvVoqCmsBjnVS
XFbCKJZ173wZQ4mZdqnWupfGxwqYKyxK8k7tDZRVPiO41xTsq6H4r60FCTZXTNgcOCzvnVzsY1Zn
5wBurK8BkW1650yUysEGLkuKnJ8Dm60VddZ24c8mikQbRc7Fcy1aGZm7EbX93ipqbQ2+tjgi3yVU
o1UunrwsNygofXOmVwj7BiEDDNwIFi5I3MnDo2zP34SIE6QcaURyKX5uDEiXVtdBAtY1AewKQLuB
krMA2E4ebPpvUxs4axAlf02hE61HwroT5wsAyLNUAF8Ux+C6RfoA+uhPkzAuDu5BI1Nao8B/S4UB
buABE0bB2QgguIUU3HSg75iybzOmWWBJrL8yhRVmu3pz4Qy38IaZ7771CkCcQyLWIBL32nzLdP73
IccdwjFUgEF8dyo0WHKeMV3r74kCHNOa7MAdOwp8DFfgZFiAWzyYyPDPfEyrjz19rAlm8qTYyRNQ
CI37kJWGFOPGn1JhlvVpuEw24GWhTPwKxdzCZM4r4MwL2KInjJtXzdxHbfagk6hB4gRAZzu69jTj
oTwTH1Zs2Fhh9wPl1LmPc04Ct8qGytoUorwRoZEg/LEJm4IhHQKLPAuFlWY7DPxIoaadCug0Zrwd
lpRP19D2scJSA1n2tRBQtamQ1Y3H3j/RRDXjjioWSDQV4rOX1s8Wqw3eHuhrTUGw4TIpJPas4Niu
wmTzTGcdbDaOFcVhxKcxvwwKrI2WfN5MCrbtKew2HChjAwl5y9gNW4iCc08K0z0rYDcpgjodOKjX
Nv7zUtK97l0zu7Rm5Vu6l50CGD0eDHCpYOCNARa8UIBwNzowlh646LA0DQURt0F4Kqh44mqvXvan
XJx0Da0FhrQCkIczKPIOJnkJm5xY0ZauPWr3WoHLp5r9NoBl3sA0ByTWbfFPY35WwPMwxEjO/Kf1
87M58U9NAzh6aBRclVCDCwk4fXF4wyGpWwqprs48geR7jnOaJU1yrb1hp0PWPhMsgGGkhcYPKSFF
ZrvB5MhRnbuvgVS2agV0h2WFzTbm41xRFgBOtnSxlQoCX0ODDxQWntEdZ4G9GXUMPDp46zaC3Arn
71LWjb7lm8cIyvy0zN/LkERrmJUndvZNgmYJ2HP/x0JizynLPJs8cL3JvxrRpsiCeVu9wfuGqtiv
BaR7rNYz7dXibCsIfveDw4dsU03Hon9lwN7ti6hDdxs8Q+M7mhUOXeRXqqsKYn+RQF7GnPmBVAD+
wgXFn9FGRwjUPC4K02+2iDILhe7vFcR/huavh/GDqfD+gwL9M3PxEFCPBzxiEHtVHEBlEwwQkxAA
fgfHTk5oQHiIVISAJpyn2oZYS7bApEIGShU3IMBO4snWoQMQRYB9Mt6i6EpWpQoqECO1VkN2gaZC
DCwVZ9CqYAM6K7cgIuqAuIcLVzcHL1C+Ix+n903nRhD4srNVUIIgMUGo6ARi4HgDVJxCT64CaU7k
lpO0YC2Ar9C0bHCgNEiSxSsEshpnLAENXPW31KJ0WlR4w0SKA/Glw6qgXk1UwINQUQ+WCn2IVfyD
gwWtUoEQOWXOif05VVERoN1PswqPcJ8dFSVhKVScoeIlYnImMnpbD7kdPtYqgsImi4I8Qxy+I8yA
kpwKTwVWVC7RFflEiEXDnABVdLTWVcAFzBkoMPLuiJ65zcwJVAXEYVjkYmQjARmxisog+fIJ7m5+
sknRyFScxphxEo+3RcVszANByORuaBoBHBlJHI6K5EBQwF9axXSAOghUbEemAjxskjw6Ej2miGgP
0ybkYybtg/8NVjEVAJKyvb9oKhQkEMSDdA1BIaOKDJlVeEjm4vVVYsNglrQ2aA1v5zEFawuWJWxq
QtCqGqhC163hi9AUojxrAKRYF1sWpGqHIVmDPenjXZbcm/Cj5rKxKmzzdZChbwRNe1yshnwrz7kY
4WitZ9hTG16vqm/rL7NvPYJ4yEFsQv6L0ay3SWcu258pdU4Ro5sl2ESnN+hbOiS+LHPnFyLT1nnM
fgq3501kbz+Jt7lT4T6wfpOsBiS1C8VbKvRD3xBc3LekBsFOOC94ex8jRi6ICog9hrF2S3RRbhhg
l35bxMZ5wKn8t+ysDLY/4jTC4g4/6a8/ma+8AF9/2zi4+ZHAyVHPxTvS2Im68SUDRDm48fBWsEzP
BR3XB8McXoo4sW5NzcQ0jqr+oEk3e+cshi8hD3WczTCHHJg9Os6PvXSm+wxQZgvpy/Cp9JctCoJ8
1XdEqRYpMKmIT7QqKzgEbFnlIXUH9wgtrd6WOqKcpelrDt3Je0ILd4Dpyr0rZKPx9Py5YOHIbtp4
bRQ9JhO2uawcN5ne8qLK5VrpzBuDwDuYmbbQBSWLYLZLJYho9ekpZ+mlEBS4Z+fLZmDXx3UUf2nV
dWoC+9gbtTwyckNKE53p/Dik8CrtqPqSM1e9zRgqO1sSb0W9fgnS5teUJvW6ntI7XsvxwKWASUjV
R0+9MTR7KzHpROChptML4P9HdTAz6gk4Uv8WHUR3rfgyqmm6dl7q3Oolcs4OG6XDFIMRUcGPC5zi
9POFsrw8heY4s7Tnu0ls+JFYQA96RvBA+KH1ODgG6Ytm94Fi81fzkxSkvmjAhB7zq8nhtjKFHu4j
byDKLtO8Y+jGcHvLGsBYPtAHdyl0Q1qyVW9P8QP8PExKNBJs9JOtpf029fQls5lIJ/F7rNNlHrpM
PE46qQ8NGTpbOxhxeRHZSZuoP9M7ZUzaoDzzagq+hPQNbj6M1/scS9NMVrRfC4VGGIkQTsfaeRps
zsTcxpcRmufGYZwi0Rr8BGaPY7kg3XR/VVmTHswwZcQ54Yo2ywCOTiyodczcvBB9BKIFjQ3QXKY8
S9K/JUzR9LxrL0ut4mmVzH8JaEj8+HQKiSBLyvoha/BxOqLMdoVh0apLpvzZjtJHCqqBS1uERBIT
0xaI4c4acqSN8GVUmkJQrejIxM+2h6N7EWrirtE9slNvN8wCSIhsCf5J+guSmF9jFhxE60YXAdHw
Cad7durK7M3VaYsXGhIdYSEPRotAgoSRoO+UJXffrhBrQuEInUONC66DXqxHJtVj7LA6hngXxJr7
oWcMqq2UXZjXeTcWxbmRIyIYlEbrHwWN6XH+kaNSQp0KX5d2Oa8jq5J/y81S27COXl/vWseZvpXj
zpYxwzdnIPwnMruj06L5MPvobnSAMDkhKFZU5rIeMgVu2hnRgDtsx964hxDunvX5Lusy4Y4y1hfy
Yx8dG8cyih+T68A+jjR7jzLgKC1tJFGWILxRdtw+IcU/izH+yEwjPzuAnp/j+U8bjzY/TYhHO0PS
YkuL4on0WWA8T3BBWV1pJt9mpuNQbrE45vXi+KTxYkSqsjsp01THRoepnHErXMIbdgEmyZ5gPOSy
SAvIE/UU3VOf8V91S3oEHD9Wj8FU5ilHfMeZNW5NQzeR9HFwAtlatwLPGL9ydjMO34gsz60EBXfU
pwSXu0Syn0pEustYlFghgbwmhZg2rW3iXyABDPJCz/3bxM+9+/mHxRwHJ638pZVZ/lfvwWKcBHkS
Lk0QhoyRYAya30qjrff03J3zaBURCHooNWHx96dnHKD9j+Y2SgxrHwpJlIWMx0MyzOAjYs9fDIrS
aaCkWKHKtdaOzpBBN8LwhDAYWVBQ3ioU7pA5NhAc5idZy4mMGfhNRp6ab2HBNRwRCHndUfFst3O4
hsLtrEwtuETePF5/bDkWIpcn0o83P/JCvQr9ZUmOGpkyn0NUX/o6OUcOu3HaMGYMUPdIMbyxl7pP
c4gku6chc6jUAH9Ce1cGRrPNbGeCptefCrrlN/7CE03FXe8U1eOie/OdX/TByOrCBwZfnWlFg9QY
iXsVzskO8wGVsv07oF/yiwmb+cCPc/e0YS+BTOerTgbh/2PvzHVs19br/Cp+AR5MtpNMV9/WWtU3
CVEt+26yZygoMJwZsAFFhgPDcODAof1KvvI7+GPpWriSYAvKHdwDHJy7d+29Fjmbf4zxjWOdqgt9
WJ3FA2SUalEMhPQMHftZSswDZkFzIG02vZdeaC8ZVo6c0TBBarH8RUcheTocnoBIzeLnMbHnCoa0
RN4RmbPqSxE9DBLOh9E2xCM6K9yECigOuV9oEzWWYw+j2nWUMH4cVE/6vCg2xcMeHb2O5vYBM30H
jXkrDTBErekAUoC2albphzEwhNCLno2RuPJC13symWk3vpG+r+i6Cn6mgZRh30/FsxgsKkwwpMJT
rrd6MnQn2pst1N/MWZjzN61qsFyqHMoXN8o/h1aQbaNeoOxl8lW5w36k7thl+z/GXpBdeuW8uaN8
YMvtHmrCq6tK+V+Igfquh0V/o1fCWRXYD9OiEbcDdEQMYoP6iLp435lPKjRoX07AQVmWQEmCnyab
TDt1bv/Z8QTuVK0/aCoOLj5BhYNRNru6w4BWoDQ9VGnoXyjL2//+mybGl99d2vC9cflra2bUGZy5
19HtTl0zw0OqfyTqowjqde+STSJBovYV+vXZd0W2JyJVrPENBfWKzbqhbcAtnquxEaC2q5ven3U1
ZvH3nfQZqxWcMiVFzPFC13q1ngaYRU4P3YgANPtC5bTeFtJ2fRnLZ5u16VD3pflY9dEqdsd4ZkOH
exHRZRUZ7I9dgbbXxH2+q8pyn4/e6deC/ncxwBwiENKEq3DNB+XcCZM+ObhDbJ3ZtJP2Na24Njfa
NANvykhQGrn3xGazaevPILPGk2L4eHHHiO6noLRXTVMM26DSSOVNa70F0LnAgwBCZ16Hf/9RB9Cd
2Kp2v+donfqXBbkYMhExQeDYBXFXqcbbuT4MjykDHV3gfj0XsEA02+EZTbVdNefY/Qm0LxnVclPN
bYFuZW9LHp4t1lSGQCpAIVK/H4vLZY0BxG/Krh2tx4Sx6Nkl3LKxeHl/F+Ikdaie/F1sdTVXZGvk
1YqI+ior3hXW7Gmze/OGRYCzTJa/B6Unv1zsK0YexuGCJESSKf8x9qCyNxA99JBsiSq0YWXTI7g3
4zFdIHFk1G2wK3t6KldhY1LTQf2JyvoCbvjVYo6+iRzdPVm9+ab3g/2euCOk+hn576jIfM6qiisg
UeizSR70UdouhTPUFOBVHq5ay1dNsuIqOjwNjUDxL9X46CCIrTI3M1eDAbZ1HMM1XqKnoMzODb0X
Sx/k+LLieRmR5GBGBz22L3CFHD5QrRuwhymKQzhpV69ioj1l4CUd/0N6zDRaYW2ZFhWAVChn96r8
C52NKQXmTDNHOUu6a2mjWEXNqzBqbcdHg0mr0utdQGJ2qVXgsJgKUwVcrnpH3Pbw8OZBIhrwxTUV
327MSbzInc/KZsNta9thznuTa+HNMIZyw/wPCHMfwWaJrSe7KDjOZNM2typJVD65N7PPtm3MvddP
8A+JCpTy2ws6blm0T8A/UbdTqPPBBO4T7Z2UvwMgSoKIFoL8zTCo2s298M416xfMeDeebwYoCi7d
MabWoeXjAa9aDS6dfW5S+eBgxvQzQVsfnjFP4sgchU+ilOu/Vc93+AxfFnNgjQMw9vh8RzU0rSNt
9ShEcnA9PM8jhSNFE9ykvRoOZTKCDY5KbF2Wh5xegTBxu/49y8NVkydUeIjsg64MZPeThpJd6fNt
TV7w20c7mfEwmGX/4wife7StnWmFPfUuXmqyICmjCR7SZGzupa0dsjSmvSGf/RrmxEWcCwUWcixm
k2VtKRML8XlMUXM7uZMPTw8pOQ7hkA/NKhBNcGgK/wIqDXMrT/I66OSzgsrljOEF1/BXzoH3xNCR
KkRaL9Z1XjlbzzOfLBoV8YBxqYUJl+fTBxVPhbNNo+rHoK52TX12TeRz1cKtQEZep4SkMelshAd5
y/A4NTd5vmMEe+oyHTM4oFytiddJ0h6nWdf143Jh02665KD/KKMMH581vuSmdwobO1sTwI33obtW
frmbgOHptDIsiCtgEgvKrYy7fGeTjY6BVc4gX5GzwoNDK1cAi1c9nkFmAmyWPbQ6BpfxdiyI3vvT
swjEKer9+U0M7mJ6Y4xqK2rvSH6NW4CpPbSp+ToiZDC4id84+pj4gd4SIl5rvlcFI1jlUGnAkGZP
oqAoIjL4vF1ZPpkmCwrWyGr0PlmVPqya5t0og23DRAcgEAanPu2PBfQuDebIchiYFFFMslV+t2NI
1G0B8SGndFswPM7A/XoYK1Ciaocn0GKwvBwsfjLjk7Ur8x9dNE9R6h9tr+zwOOv+HXqiLZkE2mEK
fhw0VU8FSeD1H6N+naQXrkwcnsg81QontDqiumDgcY2dQdoWt4dAbWqmpZ7H911hLRHLPpl5f4x9
+NhRrLFI+H0PQis3I0+SyVkVsQVQu9FeiQrtSik3NYePJkxueUXPIi2fkO13hsI5kBerLsN/WZDC
LkrrhFBINC3NPzv3NBBZT6SLuTxmT21CKGPd/SRiKjNd/Ych5UkOIG/VEE+EDIsvWON83lzPchPv
ANO3nosDdv8+4njCfV42x5TUKI6JCqIrwnFVUz/r9SvaCGqYU82xrK0nFrlrYcx+U8RSt6Slx1bY
/ahVeAq1ENuhNEjceg8dPuLl5FAsmvn7vqgedLpqcpWfTUf5O1/HGp9l08GmVSKw/F3lUqBi7zOO
/AFSK4DPY9Knb5WRPOZJSfnMTEW1n0Sfv2n9LUSCfYMPnRzQwrxvhXMCQHQH4OQlB+yERlvxFIvw
rihhGhtOLBduQa/GIOyHpkfkKjiNV6PAPhJ5t1NGdh528NEH495YnXpvbdxdUbyrfexxJvZqR1rG
su76eySWD25kj0TpWeGi+ujaXbl2a/iAtaBN2f4qkCTc90S135Z8U37an6yJd88MG3TtfU/P7KIp
aCfqsvk/0WNvtd9ORs5QQDxACU5orxiGpQt3WnsOg/ggTZRMz2e6WYfyydYGsjded0UW6lq+2agg
Io8baGXPCq8NFCtOQwwT9G+ULt8dlpst97/FyLQV79j0zHewGDT16voa0/N5SdcEwEH4X0Dlp+Lb
46iJBzGbJbJqazUOXyegU0Ob2mVvhEy66TZdGLo/s6i3ATaCQ9xwWZXQswedPbZLN4aawGZZX74z
3xvZezvp6Ozj7ilsPaaMA0fpDgyj3lG7AZd0OVS3gZgPAzp4u5ZxI1GMgPO/0+57qpsWpZvgy/a/
uVPfyzj6IDLwo9X9CicBMXcxN9opKoqK2NvMcuMUGhjKbaDNyVuPW0PxHRID9Lz40dL4g/vA6yEH
4AZL+V4MR3zJiKeuhCovxxrVbuKds0w1M9ooszP24EWZfhSQ1XLPfqrn67IwO2ZPK3uwdgwnj7BR
Fu2P1PGITOh+na27KwIjWEyqfd1VYl2V1ms7aS/KhShdVs2FLyO5uddC2oLihDXaLvXbZgiIW+C/
S8Z1gWXOlYJm2FTVN71pQ01vk3CZOldUEheock1Kdp7o0XPD45lrxqEJniOwl5sQsgsrLaS9um0P
fsYvi3A7rphy3jgp1jHF9MdXVnV2538YKrolXnIDnnNci7YlN6Gc9pOPbErsTRLaiz7Wt7VOBWbc
u5eYqm9eaWsJsiOhFC7ALyZtNH98+UvcVJEBE8zQIY6zHXpjkG1c/T22QyZK0E0mT7uWPWRWfAKY
nylp6NlJ8C0BWZvp0hnav8ronyBRyYG7F5/x5DWQSKS3F0jCieiviSimFaOtB4gstwMyXUVYdedw
1PUaQMBM5aelURtPWiGsDdb7R+p80X4znLY66kxTvsRjgw2YeADbqMPirRwPyTvZZ46De3CKOYpk
xrrWKG53HLSogEHLMlf91euLBwytF9yAGQvhMk0mXvFpGcacZX6DS/8fXfbw/0aXSeJ3IN4+fwlv
/wRd9r/+3V//6T/827/9N//pT//xf/yr//nf/9vf/vu//tNf/c1fQszmX/9niJmt/+FQsiwkmS9S
pH8JMbOtP2zC1AJvJvAm4dre30PM7D+4YQCqdIWwdFuYHpCgP1PMjD90Q5IS9KQ0mFUL618EMdP/
EY7B0U1+tmvSRuaQ0OR//zB46Esma64LzGuwm/7kFdbrkBZwYN3hCp93U+gMd1X9HvK+LDRTu2aZ
dWq1FgB3wU5C34D+z6SBddv9R5lRB6YbnxToCTJzaGu/mdK/CMvNgynppAPnb00drTT9yUHHr/IG
g41BkyDjYSfM860ZKxysoettO0E9t+jeFT7aKcaVVgYWvGIfq3qRrgytEhvPZXJveKge+iHrpnyr
cR3YDWb2lETjq4O+PKcJyafYHXGWgsKCuvgidk49VjU1cAkmKNiMqN2AqL3tZph72v5C8G/lhe+9
FzgwJwmIythrONoM+6ps5jbugxXXL1U4Po6mD6kg6FDJdH+joJRti1DfUHjMBGs81COHW1aHQ0gv
3qhxG6gdEPHuaEWL0sRtxpVAhLNOaDAhb/qbvphNmE7pQagkEOvcppWFy27yWQX76pDTt0b4QJuS
u97adXGH5O4YR2cwbcx5uPrA0W8iPTvW2NwvdcUgaxgw3JmKWmSruzLsvUtxEOyiLtO2aHB3Zurm
h0AS7crMPloHqRvBq+wweZcoY/MkWSG+opL0R6SKaEaftqQYp4scczwbffRckDNft25/zUp6G9KY
a2o6cb0XHuVdq6mw2pn6WjMKbJOtHDMGmSzngRq9Qz88lQYiehy5wyphF+LCOR0NE4Kb3nPisNtr
OGfHfVKwG8hLNcI/Elsz3mSShMc4YnjJ/feE6BxdNNogLlRy8+Ok6Jlr35YjHjJb8xRG4eSjaIa1
XWf2xjU52pgWkaLCesqHYrr2pWJwZBaAFpLxYM82KaknMVIgyHjHxdk23+GMILvG5vSWlI63wOum
cx9cMFLBGThbrZ3SJK7r6Xjq7RjzEmcQYXE1SEySeYlzKDIjP9gT7ALvNSSzwq3C+Qq4rXoDkX27
lsNCOD0mI4MutIEm89as7siA4URk7Nk7ZrAG6RYtI9FjBiFVadTenmpikAdZ5Swh3iM1O7TLU1xH
qwhUOElxG39qHXFHbjonv5KiJXFbfA4ObUOlPdJdzFTzRbY0+41UM1oSGxehAmEm71HUTptANh/M
9BkONOo+6yAUeD0RUnx1wD8RPRmt2Zyx+Ol5eUdRy4PVwD23u+aFAB/5T3mxqqxddw2dbDEWLJ0I
KJ/+u2NkJSPH5KT51bXH6Y4eGLw1jniYXPVtTa24DJU60rieuT3donrLoV+MJ6aVB0yo9qLzsYSK
gljsJJgmARFYRaxegIcbrpfZLf76ZuF0rG6N3xx7XxIfRpSZrcaCXMAi8CK+45yxozml36NpfTQd
gUbG8sMixsWBg/1LK8UdSO1v3AceZGVys51j3mninVEKI1Tzh6qYM7k6c5NiiV2CNeML5F2gUYzi
d/J/tc8dUiUnS1ErIfS0eug9M+AZGc7YPHfePNzB3nCqxLHzmkPnU9YSGTs4pM+VN9NDmD0ozqui
wg6vW6iCmGP429b8BaRuPZRU4nlj8lWX+RfhYcbUptYspopgEYqwmXByb50EKzcdkD3Qxym3V3Vo
QXw2s2+q30YSyD2+Ui+g2T38dm2HYxtTJXJep3hq4HZJ7tNCP2Nzrk6Zgprt8Gcyghfp51DMBRc0
k9VzkVl6tim7A0vZ2urmsmf8hOvCnL6Y+RB4w6RCfqfAaGzHNB7T70NFtX+ghJug4eg2z23X/1Tc
KGIowit9Cr4jwUVEjfajaab3Hdbj3OVZVm5O0VXI4jmgxLbWeA6m5Bql9ck19BtqdXaRBVOToSJm
XKdd25q1DDlBwg3RgILzAZoW0fLfuHumo1EmtlutNW3aZIncVSrEfekby54M8sYuyl2kVRk+Zzfa
D2781tSMdepRM5dG2Kz1LKDKAzV+j5hH5HxpZFTHBpQTqQlgrq1AeGowwIt9qbGIDlVLcYa1qkeS
3VXnXUqwxSXF6VEXXrNW/Fg9s3XrRHH7Xc6Hw+PMmLlPuxaLB6f2Kv/Javie1ajYkwabght/7wNv
JVbMHYKHv4RJHvKWRPmT37mSzCM1VNxYy0s0ukcrj/cquMuT6NUZYNdT/btXiYQDDW+pJ6uJRO1B
fsO7wmUDd//QjoQCQ4BHGKZ8Qrqa5c9VItY2zuU1Kspbj2rVCzKrWhlT+xBgD10LBICk825l07Q3
ocIFXGClLmc9S69C79lH3E+T7LVNqvK2xwQ2dDPKRaTb0mZrr9uPyfVCLmkkcHwfAoFp46mPLHft
RY/YdWhxN7Jvqhf2dKUVTBHsl5oxxWPqduIace935iluODQvmqyd3TQ1LwXRk8L1u+eRBcAaxmQL
wXjgSothNHTCU844M8T0bWDlI0kRmYfIU3j/hHucDIwKrkv2tRTEPAgJtdjb1bjxNO1kp+O97e3s
MPAW9vQbe+CyCyBohJRqU0Mn/f4BRW3hJyQyIoX2mRa0QiP+siibkOYNFe8zpPx7Zs32IpdEV7m6
xKtErjIN1OegvTGdbtdkZ9tNbPQPiHz4sOc2ZBvjw47y5BKk/Sbww5uyoV3a0bAL6Dqx7Xis1h2H
sAUoaWgbFtjHSFyaVt4acwOW6swHPk0eRDe5LVIVbbPM/5Jlw9/PXNpxEJHZmHtaSWQgHynMt9gE
CphW3IOEQTHQ+MRhDiZcjB0h7dwt2QO3VOw5uj4mq9AHxzwNRXcs4uEEvJS9QFcH4brqoFLttU67
9MSv1zGTZQz2/eJCzoRkfeaYC8OuohunHAyC1NaGN77ZVg5GvHIwna0TRffx2CbLWDgc2KTjrw3C
PrgTB+pb9LE6c5xk3BIPRx0vPK6TLtjURC4CSDmBfZcNxYvl5be1FYqttM9YhouzZqfvropYAJnX
x1lLCTZxAbwHe8YGzD1cOPQWW5Qoi/tac5e1A3/HJhi07jvyOVPnBlTbRepcM2pcxq2WQVwsg1tu
4ifB47k3huZd2d147GZPY61PyXpy5XgizLpTnFHXltmHB4+ZSEQ/81LpxrDSHAztLemUG9mn4SFx
4vpid/rE0BRb1++/Si3ZdAa5+VWVYln1XGBQKUWsnAenk9/24w1zxRfDSLeIkvraV2DT9dTxrxOY
mn1Nu/QxHwaNY7cNvGi21+SBEe2mQGgL8K/YErNkP/E03CAKhIsuB5fOw7xURRneZZq2FwHNzLKM
brLeOlZ14O6i0ECdjfVj1in/Pq9oDI3DR4oHtLNG8sVv5bQfhu7BHjXYUCHGAciQ8C2SZedLjcKu
4IpDgBDmGPwETkeAuYu9S+UZO911IlxaZkSdFWMJbi6HQqDFesxAdNMW+yoaQKDp1LyHKmbSnqQJ
QWnobDQirqIkpDwmK7fGwK08x0m2KMbc26ag5wFd5S2D1oI8Jcq+gYAi7VOSGRzRQBZrnEVwyRPe
CH80uDMjs1ZYFwOSAL+LXRHsUcwlgJxinE9FeQynfEM58EMfSXHXQGgu/CHZYC+nBBu1juHQNPHC
NP0rnj46qn1rYfCo7wPUZ/at6bErRfWYaB4Ir1mJS/P0EvTFu1/yWU3yVrSkHxjj1mfdaem1xe21
zwLt6AtaquVomETOeI28+Ceik27llnRlV1YOnizrrPnx5OPVynKTT6tQqomTck3EIa1xIuIvSkzL
uK3iJzvHI+1gNZrPvdkqEp23SzwIXUEOliDGCRHTdHW/5+OoSb2EHuj82EBy51AzEbtTuD03oyfv
deS9l1h8FuSlAAJVV0aNGsPuggioNx3wZBsPeKOqZQAPYZEldX6srW6TptoALaNPdqkc8CZH3ec0
wS7OagVjPu7LrTmNzPxKZw06SW4hKc0ylbKPmUThY3iEEXMQqxH/y1LXeMIDPX39tf/lejKeGeXE
c346X+eqS5d21WtMr8R0dF+rnhFehef65InoXBX2QBKxKmBV6k957+lHOVcdpfAOjqrXvmLDpdg2
JYYMp3E/NWi+A0mGhZu2LkRI4jmktK/Myz+ZnFFdNVT9Ls9oyTUJt61NaF6YxBiepkZ/B917Jezw
nmdH3xopO2rpB4eu6klODtmh0bt3J6+mfVrR/PJrIWrHrtwRhTolnQ0LpFGHhmM8EQy41F2ZfLJr
00ahhrewcsIHQSDcKz/cKYaZNkak2WgWn9J8iYuP3nTHr7DqYsw2TOXjDMXa6glesEGUZ183023D
YWhbZDP0cprnfpVHCTQD9EnzP+NoEzQTWYa0Lc9J6H6mEbxEHMkAvWDpNcOcYTeMIyuWsS27jvqg
1oNGYo/3PpxcPE36QpvNv/BYxKEZnAtFExk7F/cQDqBbPXLkTatZP4m8M+mW4IAVPWVt3F4yEix5
O0SsMc4Zo699BMaxwqLY8E2Y69G4OmFd7Ewj/8TxCFM7YEZNcCvERFbmSz8bvpBMyGEXzCIkh9u1
Tcsjom64NEfdvHdQ0BKSz5uIHPWZtwrKSY53LjNeQi0jAYK9UIzIkLHu7BRLQ90N2kYx4cY97cJx
wJADkjtw4P1kZfTutcEzs3FTZtWeElbe2rasNqTc70en3FKm3i0imUXcqDgwFGTePUVYcSiJqDNM
WPqG+UY30LAPHPOtAVezIxY+toRxUAyfA+I+WmlWt+wHLGrRRIcLp2GUFb1jqeKlSUyO/mzkHEEc
Fe6Gmni0/MmLysfSRgPdwPVhCzTx3pH+NelD2HRBuhIqytd6btd0e4Fy6aiwXvhoYGmS7Knngow2
gG5CveToSr9oG+icWvLc3FSJetWM4jPBVXEWpccQO9hXw0SEajRJrAFWlSIdF840AE918hONycO6
z7LXIqLgXguX0vbSQyeIWYd61SEa199Ny0Ev0pNjWE+HrmjpEPRwhMuxX1ObxekDp/Ry7NNhmWL5
P5YBjKSBZpyKoowFd5t6RaPYfhgFZwABwaQO6mgjO4O1WLjX3PCf+fvedV39aEOe25FegZjjnW3f
eMQB+ojBZGFmrrdvx5bxWngGdMBeNxh3fpy81OAXeG3cAz+WuQJ+6EQ3GsqCUThMUT+yncJhocKS
lZWTLemmtB70TQVyhFckXdslf9W6UR/aGMgNQiX2qo7ZFEmhGiYa1dlDMBGuG/Vop0EPXFjKe0Io
apaglIpF33hwKjsqpRLPe82lgsaF2YHhhuAGFDA54TxeNZwWYsA2aEjBS4bNXCsmfQWZbMMW4R8a
FdxijfuOAoHvnTvkgnIZB2szvCPV0x8L0vCihL98dMTQHlsWuD5cO1N7KJA2kXyqbNsSgef60v+w
B9UrmdFeqjBqwxO90a0KAA6zq8Gac84xSsLA/rEMlPHGEso1NiEpWgcjQ41EcaKe3khjkwWGCBCb
jzpBtFPZEz9THYGnuCX5zFjA0byHBL8jvGGm8GBRQO302Uh4h81B0HzAoMoFpWN9ywTzvG80i3aa
AcUK2UCRgx5LKE6MHqMusZHeNOSTKKB0KOf0oJW7ATfYuqhgx/mCsG4WZvuUaM6EEYljuvsAs1QR
SSWMFtBKS4QiKvWDIzVrI/PghWTyIiqL6WJmdx1NQbNCES24c0GvVfZa1MZ3ELT2LiZl4Q9dtEiD
SZL2Zamo4d1Wtb4fNO2WPkH6zLN6NoHq28Std4QiucbTTJdb1qUHHoNiVeV7Ni1x0ZLuh7VpJ7Mu
PReRAVOtTx+x9HGVDCT3UaatEJU2mk4uu6gyeWwcczkCstylIV5PkSpwXJhzrNqmpVb0T61Avh6l
ONdF/OU6ctnWpCKUpXEcpl8hbgiXU2GxSeS0Vl0+7Hj2nyMP0F1flRsp51uskrej5cA7pHENDyO3
JQsjdNLGECBDeac38Uxs4DzU+wYJeR9IE6pNtu3K7jvz1Fo5gbZypbUdFQAkDgYj/YfhFmJndYTy
wupuIPb5HtwkzBELYRQ1rppbXRHfiKBf4fUCsj+6S7PIN7nKyoOvi/BMjndtlfTcmKXnrWny2Bdx
NGel6ktpqZfMs546v7j6bd1c4n6eInr60ooAOhQmdyWjG0CZlw1l5e9BU+mbTLgaaV5G167Vf9pA
+5woPzeE2vB2avQG6zcDRlfAYdPOV9qlaepjMtVc0QZe97bvdegu9AIEs5EHAe4jDjtGhe4rrpDb
OlTrlCSxzdGwJ1ObWdSqed1jbzMEbPLhkT/2xsqsh9Ed7uLWV8vG8X6aQFzzhriyOXovGoBtYm5z
rNS/dcM4xtpYgTtR1kpRmo115QL6zl0bZoKuqA59050cepRMB+K6pQsQ+TG7dpKXGAq4eq9VVZ4m
k3le7hPKxr4KmUJS32aAlU8dLdg5kfeq2nPMcHw07PtEDmevirfwa66yRamdiNpyCCS8pCDI+qSJ
7BAAuybmt/t+ihJsioRptEuRMfZI3eeyZY3trRMT2mONHH6i4fIco4lnCfQgPuWvmrdEt4tTXZDn
FzTYpfY8tqU6NOCCwT76LtRO2h3DOP4PUORuR82/N0YE2dnwm402SJXkrhV8L7k+nUaRwKSVIx+P
cSfTxVRwy6ev5TswvMck9d6Mutljvb4I1WOGMu+wAQ1osTtr4kcV7jnHAR3K9Ci1CIxODZ509L9g
BWyZrgFUrOaQEk3hzM24itp2gaRgEL1Lx3WUMdNzU7KlllG86AlDHxEP5k1ZYgIkdjni9x8VBk0R
8W2fKbN86kr5qEDmrDSPkZofFOoIyf5Nh+im6cVHb2V4wPLu1DfmsJx06xbxxz4GDXu1Y8R3Dhw2
x7VffdtShNOJ6nEmcJipFlVxmDKGiVNG+2Hec+/yjepstjC5Mt3RMZRzLo2II9rydSiaGWgCoc0K
MnrYe+u5swziL+X4zdYocfoWt3Kko7ohQVn47MTOTxV5323TdSvCxe2S+tl14bZbiKEty6FEFYi6
jdKKo5FChsnMkBJ6v8BmglTB1FlRSAiJd3yLXDK2IAnfYg/7U2t8lqKLVgOzy9DJGPawuY/RD9jr
Nw9Na8GB/YY7ENQDXeuWLVpKop77naGl+1+iGkQpKhFstU0qQFx+A53JcZOLec2zJtmWGZa60gk/
SE1xtC23kWaZO9eLn+I68zd8yQ9B34O90+r8UOr0x4dOhDXjKTaSM1Xx3s5M5nEGTWhLg93JAMwG
SqiTu95laJDW7QEmypNlBfrSHJxrAhQQYsC11UPOMb7c9r64NctWP9dhv827/M7lXV8r0bNlutvG
j2/zjhRzGen9POwFy4v0oVnK2lQe3tx6EDe6L4OVHmEztOoMfaAJ/o4W///1539Gf9Zd9N7/uwD9
t//6b/70n//rn/7qv/yl5vz7a/6P6Gz+gTyMdEPAwTJt26L748/NWbZLcxayJE1Bns3CO5Nm/9yc
5fwBgVaQTESTNiyLjMHfi876H67JaBr3oC0Ng6o2/V/SnIUD+5/IzjMNm4YbW3IFEPyu/1B2jpSw
7Lx23EXFOgMxAc6ga/O4mwFgHSZm+ZIG1bUf6tcoyfbB6CPj+hOVFYV57Mgv1vNmLduo3WZz+s+p
FlUfy0OmUVLkkluoqeRYmQ3tuwrNVVnRdYDAvk09Ah4ixUWqcwauY4wwDAFzo5qDoJQ0JJ7YOCrb
NiaRpMI0e7hi0SWGB8ScM7qNtMHekuh6qgiV4FN1f8y2LjZuUl+lATsnG9WZy1ewD7y12UMH1Qw/
3XHJGMChONKlUEcviHBGD5rg+up4/sNIsn1nmA2wQTjJm3rImODWIIwBgrGyECaJvLTcxebw4g3F
rq1aLm1W8BQklf+gfJ8Q43fjGeE+zukJbgqz2474TZfCGb9NLlbGVL0F+oVVT24iluWlgEdyhgR+
Q1n1UkWGe2/GtFj5lEeaIx9+6ODDtuxgyYLqL8aQFLALIED5gbU3Rsqpyf8VPdTVOiFoNOgONeOD
PawnjppVes9d2LxxOJ0uiUqTfG/XPg7xBbVL+lYMj1UDbMjQTHbdETJHy98Gb/gsSjK4cCN/C79E
Wxc37fA+AcXHlts8I9ExAsljgJjAMCY6RQYp0PsrBsF2/5wlpP8latWO1odnVLx95NSE/KH5r2JT
7EKvzl/a3r+Edf3JVYyNiEHVXmsziH22xb25eYflzWEC8XbNZuNuEvGh6T2ftoESJzvv7CNWAxEV
V2siB1sq1tsaMuVIP4Nea1wW6mRLQB8+rz0WK0dy7s6C/L6soHzC0eUPMVojNVVVthwr5LInexyr
o0eh3RJjsbtyUnRJ7j9UyCNdlJC5b9r4noMmdiF3IMQKWqBMvfZg+KgsQ8hvViOd7ArRfBRGeTIH
ae+4fltjeRx8nSe5mc/vDv0Acb2hRDNYlrgTIE0x5qvjY2+QJGtLWIzQ1o98JgwPjYfYCsu9W1Cf
M+OC7SC5U95bVGnWIqh8jAbt+BKaXJSimFeOK1m6jmzmVMJWVBgQ34lLcEeYwWteCBLwFJXiEWEw
RACEUXCH4ZKctjOBYCLfSvmWT7GwHTdYhhEk1rZpQ5ow0vfGgfzdy7pa1esitaeL0jk75/ZtnePE
U3bKn7jJLE5JaIemmGcqMvdBFHi3IV/SWtUvkonPWgYIsZVjrKzEv2XQ/5raz6l9w6765Ke6vrH+
N3tnkiQ50h3pu3CPXzAYpgU3Pg8xeHikx7SBRGREYp4BMwBn4BV4CnLJE5HsO/RnRTaluWhp6X1v
QkqkKjMr3TE806f66UjZ0RRjDuY+9wXm9IZGP4Rk1jiOfCRJkG/gpE8btJa1W9MmVPapfFQ1TmFj
a/dFzkPFrFCYW5szfqv2qoWimtUjxzBPPdgJFo3OFzcPWJsIDW9XZjE3IECMygFBuvQloNLlUpGP
eoyL5GamxVcXdh9YXz7tqvwGgS43rVP5u7km9+S34s31261qy3d/AENfk5Bas41O18RKSfayqtpK
vGzpbIkHUQPWSnDv5YvfXLo8YTZmoo8HxIkAmWxdGy7GthbciZ/dsjpne7fM26y+0qek+P91p13j
2l9JANc1pQA1ltzHSkoqU7zkpZFxsU5t+QxQ2VvLCpqhmIj/EytaewRfs+DQCkpUmT0gT2f9WYoO
lIc4RA5N4WOAz8T/9pIO9Syf7fWgHGpEJbUicRQ+Z+24muVymZhV0NrBExPCHaf5MgWouK2v53b1
RsiW6XkCpCwGSgynS21qS7DpLZvOyG7FR1kF6SkqnD80hp+wcj4XNQdG21o5LoZSkYU/ThicSTON
6NfTc1JzfrYLmhkjN7oPaR+dqpjhvYZvYowT5h45nidqJzYEkGboz1D5XS6WqcvlZjA0kBn5i+2f
JNkJ5GGBrrm13Pkhy1hbUK7a7fLiyc3qHy+NLnTfdTsHyVCS0DdH66OdHmOzISXFYHdOnQYfdzMf
7JI9nMPDYiQn3elptp+rcRUXXG2eD1iAVdxom1wnvvETMAyTGN9xgA30jDwyLBd6auZF+tNRMnEi
nvYqBIV6pa2/TT1tC/8dNh1H7b49RAa0SF8DS0qah/0JPq5E9d9JBd0r9pvTPMuzPlGaCYmNMOnP
M2dMD9No6hZXNUZUjRuBezY5Hkz6nKBtIMJqQ92c9OU2xiHLww9aFLvzEgp0fZZXm2UOb0bXvYz3
hj6NLBxLvJGTWLIppgJc8uI7D0nPGB7n3VtfE8WmF4jTjeigLwXOQ5i0+3JiTY2MnK1di/NrWnFC
bGOxd5vkx+2TrTMAIuVmLs/d9JyTPqpL89PpDoCS6crg6GWO81VyFCv98WjaxkdtGDeR5j8kq3Ud
EO8McSVWsvOiZtqQ2r8j3gc8WF75++LX1ee/MfQZDJJfS2w82azjJYBo+ICHuTI/YwNonGM7SJH+
ivjpdtBnTJvDJqPG3uHwWelTKBMH1Nf5PucVcweY6FyzVtDn1pLzqz7HQlC4sISo+vIlfenGxSW0
JLJ1p8+/XC87u4tvpj4Zc11Eq0l5F73IRt+9X/QhWjvNxnufo3Wpz9i1Pm3XHLtzhS7ix3BI6CAY
Vj2Hc3bt5rbQ5/Van9wJrQUboU/zMHVWgm0tbROnaCHXEGbhNpuMR4IYcC0I52hlIHcBVTbRk6U1
g7hBPRDICLXWE0YeQ0ns/3FSzq+zK68u0gOxGjbI001RQLBygxvzG5V+Wq3w6k8cFAfyUtuBS88K
oncjkhvcIF+KnhocvL4LJtOyqG/D9FJoVSRJxnPUJBfem4fQGkGr2kTM7OSaKGKGnlff4/ze9ePC
1gNLLlJ7TKYKZdUevswIR5AttBMm73bKndItIDJc6uw57dJBzwnbS1T5LzVCz8xSoZ6ppOLSO/oz
+eEaOPBmzKdtqSLUXmOkzmOod2II10Hip3vqRVEq+Rw5wJq96g8Nkzrf7wzeo29XYdUvgHD6lrri
lD4ahXNMK1f0eu2dkbo7O+q3fsJp2BflnkondEso7pt2Yl5M+jbZw4W80l4egYQladTFrdoaEVkI
FPttOoRPxjJws0OQBikGFhbJrdfaW4EIl2gxTqtyk9bneoQ6qRW7EOkun+NvR03mvUTU8xD3XK3y
GVrvy7TyVyIBLloLHBEFG60OxjY6YW6pXU+5xcrT+3v8MnhPUBUb5EWqBQuIR/EhLuSfQCuQjdYi
p79USeRJA5nS0HqlqRjtHGntR6RMpFx7MyNukjGlJLDZllr1LLX+ybobsQpDE4Uy7oH9+M+MWKq0
atpq/ZQe9W4tymumldUBiZXl3JuvNVep1dd8S83tWmpNFr4ywDVkWlPrtSXCba0VXAMpt9Ga7qzV
3ZTBnRapI+0A3mnQCnCmtWCJKMwYlvEcG+8M5GKQge2eAohVoJVkG0mZfltqWtCYqSbvdhOyM0XY
DiJ0ptXofhHPgL9uQe6tRvSwI9wyb8NtjkBu2fyWLoHMF1lb/lORfpJipfZDq9+m1sHxrOm0mP0x
a4080Wr5LNDNMwR0+y8lHUk90Np6gMgearW9EMufEuFkJdES94rWcPAz6iQrG/bQ1dea/RcM2rWp
dfweQT/Tyv48cetNDYZ3Vu3LymcBMLIIyPVGQLIawJ9pbSqWBYKlQa63B53eIyQxmRP2CpHeMMCI
1xhntg4F6wfQE3TR6Y0E9TXsUBM5rKspeskS8ieF3mDMepfR6a1GqvcbVDAkq9KQ0EEHZqQ8Gb8s
wq+rmeTnzMsR04mwdpPFDWW4HfUTzj3v2godpL8ZesPCq3HY2Xrr0vKI7aswOGHEPEaqfPNNcc31
piZiZSNZ3Qi9w5EV2YK+ubHcupnMUWwqubDZ+ijWPxZroKUJXiPTuwR6PzToTZHysU0NNklGNsBH
mix6CmjYLAENYcfEsqnUW6dF75+MtNFWwDZeO3o7BauUFzT7KoquT2ldniHH4NA1xh/iN3LDkg13
Z1+Wp6zE/jVRMmXV7wS2JjTv6s7XOzLsC7zJgTqtOIM7/C2tI9vCo8VqzWx4V2d99xt38ztuQGcX
Lf64awfMWbMV25s04JMaMuyuhFiO40K/WF0QsU/9vTvj16JyvdrytRebvsjuPD9+6nvxPEC7Bq3F
+WCBR76FYBTiRNxHeCIOSed1sCf0mya0+QHcYqfKwdsKkn/rRlK/6Dtp96RMXRk3vrb4uVboYInF
lqzWkfU2nI5l7X2AqeTADtQpmQcXdwjFYfZckwaZ02tok1aHeLUnGfVMnJQtFcvajR/LFnQAx9v0
FXA68XWqjDPWTmzCTNauRC13BqduwpPgjNdTTJ1K6AXxQ4mHI4T86cC2eZvNepu2mC+BXN5zRK+o
rehX0HcExAxqAvRRXdp44DzSNmRSK3H66wfYq/IQCwuIU5vwaq9C/rLDZA9bz/A+4uhNGIN4jmpY
x13Jo2NusCobELb91LrDqJe8W6yUONoambtwfxv+XWinF9ctjGMd6XmTWi5AjnAZwefcuaPfH6FX
HJ3GLu7tElw2hPwMd69RP9fC3tVp7uNcJjrWWKnzVLckGkUxkWfKv1gBB8wR5GNsIFWPdpWZIFoB
z4Hc5aXoimBldcPDiFnwHg9UfekjMri6UgQr6CpRWBVgbVWrLKJH0vQsdmSmfxlr/KtyGvlhJN4d
LCwuX8vThwyvPA4JHZjkdMyVLNoE/cDiH/lM1kpACB6j5NgRu70TXJl3f/3TXz9yt612Q5X9xFi+
aNrgB6sq3QpFNMHNbfPBJme5/w+CELhKnNJLGoJS4seguv/8J6tLyB2F4dmNrepKUOwAus/k4/NK
Ant1ca5jg0oHvyAlSnkKecJpgmqz0BdIimgTB9njzLRyAbD5gCvSX2cVV5/Nu7VfehvfnzkwAYRw
O8w3ESv/WogZN2WVm3vF3MbWh6wPBKRmy74yBvap4kdhxPE5oNsumsDNAiBGXqd5vKpyLANJNb5V
r05s5IdZsfkCZN5omnmj6xVJCznlvA/HvqXrB/9PXcQX+nqi/SQUkXeSliS7eNQjtQXZgwO958HF
O3c3UW2T2G6i8V0SUlFX1ndNCHvX8RW2itE6c8KJCbzRRZ2KIT4XhoWplCoJfLAZNhFk9MgCh9o0
jJMcw8tiKI9+kpJXyFT8K8gTf4UD5jxV3vjCkP9aBoN1R2TbXE1Ce129qTzHZYwtk9t6RUFGe+ps
q9+ZFa+DFucLCAVn0y9hdeXulUCNWvuRa/h94iq/eNaOmqz4XPcxBR3eYRyn/Er3kQe6PMKvC/lh
rXg/XIkjs8LqEuNXjAVxy5ajKIfHSAXqEStbd4786MxpNH6o5HfXuykjdpe+JTQK7TPqEsEtOC63
apjgYcN52rGRfZbxyGRf2eG+jdS0GUYH/B2QsG25dM0Gfmn25LmCzulObR0EmLXpLmxGZLgd4TyD
rxUI8mZzEGkmLu7DrKz0bHSy3S75rNZKZeMV89E25zy0D4VqAOZD04/Epbe7el/w7GH6ob3JHWWx
NTBYrv9i/snJuQc2AFEIpZ8tOBYWu8bqtLg+u5zFIQCfRdgus6OX2eVprpLpHjsssMLMZ3GvnPnB
avwrY6sJeXqYgdTzgxg8RoK2ri56LYkxZH7t8sneWkS6z4gNa94m6r6JMnYLsYG9mEoceLrax/nl
OzQkpXbivkw8uteSugU4CWl+31XPFqHVJ1r4iiMGkxmnQzveD025NxFwEv8Xn+mfqVD+jpFEq6VT
i1OI29HLjF0ecIkUFijKIPuc9KSLSzEHg7DUu6ggHP9pYfomA92epdHxxO7slyWEPgTwctgNygbd
Pgw4tD1NxmCBRvaDuQrlcf7FC/497EeD04h+ORRQ8kOII5ykI+ilMnlyOcjLoZI3whJfzdw+wvWP
t0sTGlvnZaBBfTNNBG65q6DrMbwF3vzYD4eiDccDKGGQYSUnWZBxZDSqC0bcHV2UHjnGoD6NPbKd
V+ikKR/6MsBiAwKGxJhF3/pjBF4ZAOv0x188Wi/JjH+1U3ccvY9d1s6naFLUjtRME1Hb3lJjrtat
glTiAB2TBe7dqbAo1l3UT1uXiIU2zZ4WcXFGaAy2Lvlt9urJsgud6BRFRfsUUAHSDHzHQfEUGSUt
yzm1fjEH2UPU6y3vZAYETyRwsChvOSsSLh1CiUBb+xxG8M2wSK/XQc7nnLWc2Ygw7T0GpW0IFbZ0
CqxfTS92VG+12LOOpnI/6Ot45juJ7qvK+zRKfSQUzrxzOn6LWC5oEkphFJi3jRznk7Rp5iHNMPOp
3/zZkK84SGqcn01wVNTTHFWzDRXs7KXx6n0sgCj6YbYxp55neY3p320QKA0szpuYtM+hCayLU5iv
nhW9Zl5/acxHn8fPnU8IZeWrkEtNEiPIaIHkOCRPk8NHBHB8ODIcA5gZsXONfKI+FyDlJySWQl4/
c2yDII/rz8VyK9aRTk6a244/WsLRTpbgk3JJVQXxD45hIwnxODiFtS6BbD4skY9XBgvvjrcTwfdc
OBTJVafOaoKzP2DyWTKyrJWRQ62fnnqbXzcYT/PM4FOZ2Y7lIaNCJE3KbQWh2nEPSqt48+WNhiYY
RHYAXRRf0RaSAeME7XDruMXsRZfQXin7kBuNcfLsQK2lH776eSo3hJP/cBP3WEsKA+wc0gOX84KS
cQ2yzgY123n7QUdahF1deW7DRWGhsEbJsvA2l4+YrhmlapAKBtYIaMQN1AUgBygcZOQ7LzvWXY8l
wrpzPLolIokb1QKrlAE8BZpd+9uMKIKMfjzeg2fJKmVrx4baUmPqr6pWZNifd63iIT06WfEesfpI
3fEh63S4x5HZDssI+vbo0yZOqTr+M8DiHf9zUWwRaJm7r4k1eJi5w2flIGmXeUVfImRYTs4docHe
O6NKtqdaTtQbQH8+FPb9SDXRVdlYM6piea0Dofa8dexzZuSvlKjX/IF187wAoT5JETApR4azMaGq
bAHq017a2jUrFVoY4lKN+8XpT4GYHQyRC6Dfl1RWlJbh3/b9gnN2AgczyD8rpjL8E7CMU6dXr7py
oSGu8xFjNITch2qWGfZhTvKU1qHkEWNidm0dokyOB9RUokk1BhG7OsVrnmXzHkLUe58OyybntbAT
3LcXi4I6dogHSAc7lkLyobLUQxQm4jS01WFRNjS8jhWc14D2nVU0bIecxjz9pC9c/1XE3HEE5udt
nI9Q0qL4hXid9zglaFEkA2Euz/mhY5c1AfGefFKNiWrCE5+oab2Sh6CePZ13dlupfULTr4j8/Eyy
v0N6dp+xYCx3SabN9qoU+yqwkEq5PcO246Q1Z7uWYN56FASooMVDiAM0q7/s0rBZcOgDH5my9Ekm
9UtVhd9RRjN4X4r8SKRx30qmUpNV0DzXqEeCFAnMvl8yOzO80c9K3GLQDdHtc9Wl7Ul3mG8Gtlor
7gHodcktnekfLbLWWYM1qI6urTHMffTEazJ59WrQqXm7aJYaY4nTelsz1AaPxFoT9NmIdsRuyq1E
Xx3nM2vKjsJriauV4FITbMZFgjnZ/jNwzOOWjvfKcJgN3OHHqK2rkNBLvPEi88F7dMP5JzP7O9Us
xhZOthYwyb36wd7ucmcF59k8Bpl6aIviYZ5gRmL2/E7aD/EwDab3BRgAOID9hl8GcFll3XNMhQER
mbz0P+UQf5tlgB6xFj15lLhyz0sl1/RQLqScYC07QXlQafqxUIvS5YyPXO0UEnjNb14IF2QZB8OX
z5ijnZfndFaHSMS3PEk+3BEVGM94Bv7b3aWfMyZPenkwXrluhjeySQ5wKjZkeE9NZ13DKpRY9zBA
xwq7TONRhjylH1FSwuXiCRI3zWcals8zJL59g9tsGSsy9gVdwLOskSbHxxwatcUntBFu+AUITm5k
pl5EMAUbN2lpdOGjyOvllhPZ9GC0NC108JieLROe6Uam7rf7h7XKKVNuuw2LNAFmthNJ/ZYlIWXK
Qc+eD3OizWDrGxQALIP5kfXzNb2kA9S/rqJos6M8jKP4Ec/Sw5x1Px6vd2yew0OVkOSUlocweLdM
dCAXxvCVQ1VYsTntYvu2GNmp6C72qDeBwqTqQNkIxXybHcsjUlVetLfi6nfEWTJT8wmT14i2nG9q
gxAdbwvczFQK5BEkmkidnFh8FkH2NOKUJFdov3lRMO0RI4IVqGeKVRrkrk6SvKPcIJMgLDDPeSvK
jPkoSFLjEhbHjJQkb6huQ+hlU8zkEPPerFF6WL1lXBlxW8wAxQJkCNh7eX9z8vLHJF7DcfLoxP2w
meful+q8cxB7wzUJl7eRTAF69pOy4TKIPzLh6pt7XvEhQpsy/C+ecJQ9xtxDufgVyBffaRpwOcCt
c4NuvKEkBUdt1mamSA4MZXDl0PPCOR7/Eqiz3L03u+kNdzYc4hGO7ZfXoiTK/iN2UnBZ/dVUNBcE
4URfjV3/1EX+uy9YzY2y2k9oUHAbUTJYJh+XlD+pVmcjlNGJ5REBr5bpXBr3zo3s9hEmz6b2Ckbo
Zqw3RIN3adXLlTlFzj7MqXby5mMTjWcVtBRupLe4mwgjTfelBmw4zkxTldPcH/zoxdRuumDsbq0f
ArlhTPYf3cq+p8tPjyoEyLAk0JMcPjQ51Ye4oHyojHxsqNOxGX8HQw+xCD9iXZJSHGIODF2w6YrM
XY8zoFRj9rQSwsuPyrVlZI2Dxsrrsj06vEr9BbMn66aJ8DjXIq8KOLc8xNYLZmab9mZ7ufPC9swo
Ik94KLCac07nEstETMoQUPvJtULMXu61h0dAHWgCwqkRm8AaACExzK2amd8zrOsf5bmHoHEJGniK
MzmFEsVYCpLUvO0No6AKigq1ulOHtB0Yi6r+kMZckN1P5FDDUlfl7ypwupUilfPXC5nOkE0VhW+R
BxVBpvUP//rdslD9MudBiOAWejP+uYSRvBjvvAb8jrKfHKd5a9RpcPtfYT1qiU1j+ihESIfuICxn
Pi52fxiKi1ky4qXt+NQTG4sxP69NrudBFHcBhXgs848qJ8k8lNxZOfGdvviVe+ZzT+fIUMhuTfvs
RoHRVEb9ZNf+HY1uT2kT7EYKuxbJabazwaLyQQEJDXVqvCPxyIqeOaGlEyT+1UBSGbPmzQbFBoTW
3BCHvNr0EdLLRc+pbW7q0LpmwWPXdHeCp5VdNlh0x5KcxABbSB90Q7mtZHASrbkP2eV15I45oT9g
Hdbb/97etOeqB2OHRtcegKiEFKsOSZDvQazNeE0oyUvTcGURHGS5GxwH+HsUUQRiS7RuYBpxie6A
bOtcwIlQwDkeJP1lGmV8DCa8EDUZ8ZUXT9mqKYfrIr2D6VfaB+kAcpyRyCohge/3t6k3j6bjo3MN
EoqARFuTzbmLn3GuPtGWgINFjWB6vBeWJTyA8Edy2+WMMGP4SR/yb8rsHnJ3+gPwey+cyXpbvEuU
dEBj7PlTuvz2Ob0WNmZGeDhZdrAWNlw5+KhD1hNKH1nAhyr98vSCzJO7mD0/KzsiR7W4x6lv733o
6rZ0Xwke8R6YqnA3j98mvMyT0wzPYDveZ5kO+6UN70cWDYWRbIfZuNgYWua6q9aOV+C9A/Da3ioX
rjm6+XQoBwtMbo6B16OJXvnFn8W3tc5iQZydGM8DbgXgfG+keVpmwokudGcXTwBNfS7cyiBgxaZM
YCVnRgsT5HERL1+lZ0JXwukowmEn3eCjpfFqVzmg+Q1+GWI1ZqASzgERxk/T7sxD2Ii3dLF25iiM
E0+As1o0wc0CHGUp/7sCHrsdFSvVwfIuYnqE7I5ldkjvKteM9qQ9HGyM1Bvlg/t7SF8YLodN4UKq
GIvOPpWtBCQtGl5EZ2HFhH/b7DqY4S+jcOeNtBj8ErrGcDI18KbZVdTKM3GZq5tfa2WW/1PJX5CX
B7CtMIFtB2syu+ss59M0E2z3WQ2UyUoeO3v8KMJ5ecTqwXQ8Ad3vhTjgmWuuRAcfgKJzR9jWL9ug
weQvb9//N0H+X02QcGH+zybI//EP//Bv//gv//pP//Lv//jP/90HyS/7Xz5I8TfbDTE7BrYdAtP5
33yQnv03ToomYyRqkO9gRfkvH6RhhX+zQ2E6AYgdN3BIcP+XEdKw/b95ZuBjDHEB1ru2//+E3xG+
D+SnqYs5rqvj99//HbxrxwP2wp/netgvofH8dydkpzhGJinebnhANdaAAZD/5G5t1ynohzNJugFc
X0mebp2iNMuU57DvLsr09ekVqkYizkxrh1Jxs5sBcRlxV+CbT0zzHJCfQTwqXme3eZ2wM658b/gY
rfiYJenRrNXHoHkbakKDCS2Hfs36hZMPJbcsrLicJW8D/jWS/iooN0LZ1zgQXwhUz8IBVZe5mOKi
5oeD6ksWRI/KED/zcorb/t1I1KsnivvJcd54s6CEN5fYsT5S1fzYoPJXM+uOUSJh6DaZqn+MY5qL
Ia4O9EZyko9KptmpdgFu149jbX14kiNtR1EsUH2tGIYg4jglhEbwAfSECQO68xCk9MazI+KTajdG
CzsvK8H9Tj6QnTQjURUSQzN6wGRZU6wHu8dy5E60h2UB2fhLRKLapykSF4YcVkNOPANDP/EwnqCu
/R4a/n02528j79FBlDSWO0oPsZx8kvgiTPhrnWQlF3v2dgRc59NHYrvNt2P8YF+6cLjfGr73Ps6A
Z8wKulHAWdEA0Zt5zVsed59qiI5dgr8rMV/Rwc92gxXJkpg5x9r4ptdm3WNyEizSV3MYv/ECXU91
dj+4yR8U8E9nNN9JS+CiSs9z4N0Y2e5RJE+Oazy7mGbalkVp6b3kRnRPDOy9Svv3ltbJKS/XLk15
/ZLQC5HI9ZDIZ7ujLiysvRtFW+8BFOhNVNebsJ6/h5h45qi6EpiDfEUYMtb5NN2Z2v1N0mViKly0
wBrQI1T3G5FVb2bI4JYt7wCyur3BPOsyr20srmNGTVcvgCg4dA1eg1Tuui1fWZBXsFIWuI1zvCae
dTe7QU7nKJBOVxpPFVaMGfZmwWWZdqGu3CWB2TZM2aExPk2ifbBNhiiGRuolWLaK9r0OGYNOY259
QJp+XeLk3NXqN9zlDO0w3kIrfw/ZYq3Glj4KmP/QXeIfqo+zsv+cJlKLeAp/z5lvckpxTgkFV7Bc
eI9WAOWEc+UmOlhTchsG8eIv6tAq+aD6/MlltATLcVzy6EVUzS0l602jDcGrAFIQocC1xQmM4JD7
nStuKso1jxlAncmgTW/iKlk8pBrfvWd3UwXm96Rn3xTucJ/edWgZaG/yOgRPoWi4QZpCE38YWy3n
WpjyMdOB1bhiY0MpmeP/STpXqy2HGiJVg/kPZxMqahySgw3mK3iwP9li3NsKB0xF6UxQOL8I0r9a
yPV0ZFu9A2ulmp5ZsL24xfhheT/NuDwNwPdY5/pfMg0pLpu8a+gqtKl0WClruE4j8dpg4Xht22+G
F710SmnFKv+mH+9QW/KHQZzieeHd1OLdTYH7Wi/N1bXb93TiEMtK39ZkBWc8QAF8SwFIL8Mv1pS/
HeH/9CHJc4l60fW0KsNT3ChH/TGN5yryv3OkbxCR5FnyIfmV1tCeRsqTuoSG9yrKF7zNQb8WqMVU
B7ETB93jZVjH3AhoKwCKbUhtup3g6lFQf+cF5lXYTTtHkPrc50MBOijOvqSNz6GnS53CLNeEhsHc
VCY8hsjNccBID7krLvTq8X0TSR6u8zLcOLszB4nvYvGevZoSzXpxfyjp/RP1n4Ennnp4DjnPQ5w6
yU2jJOlYPS8p9ZsVf0JowB0z/RPWuWET1PDig/AypQzZLuwu3/k1u+F9A+WSdw9OSvvmUfmGW/zY
k+J2KuMxpy/OgcGGk6t9lIpBaXgr2OwRjr4XU3MdPHkb+h6EQ1TeslbunFpsId1sWxXsicVD8Y9+
0mj+tGpaVCxcQJ4F1iJGNfX7NREyPpklvjXvjT8+hAO52TCE25KZmP6sKazWmQ0aVihvQzTp05q5
VCoLR+lAtBkL5sF7msrhT75QK90QDSssbHo1ZYlakvBt/9Grltd4cJ/8mDuRHkeO82oE9t6vE6c9
U1LAfdWx9qf2A5Ol/1bn07xzIUClfcB/i97KvhGHSBw8lcLmFNuAMTfbrzwTv/2+u9PfWDuWOHDw
mBBJRKVIyo1P+eaKHlKe3WOAAEg9SdF8lB2vavpKefeWl5StQzx5d/aUftvFETjYa2xNFhlK9ZGN
3SUhY9M7TwV21A2R+lcmzNfAJiGdTViJpSlY12+d0f4sjPhs0sNLh/sra7LHumZHVeSfRCx5QyH6
r6j5KqJ0gIw6oqaY6RsPStSx8tn33T+S5VFRh1crCe57Y9h1WY61MsGtUTa3pluesqaipCO5w5SY
0a3awyyGCucpf22VcCt8VHwO0jGbffV7SYCVJ6praP8qcLxHlzh01lYKB0nS4rR22hbQD/rKWGBj
x6axCWNxG6xXHsKXTtKSJmb2wI1wD35i/zYiqk18mqc59sF1is1HoAo06MZ48/y6Bvfkt+s8Bosf
jcPNU8tq8L9oHO8XiDhZxoBCORgJSb1eYFGORkUeTVJShdiCzzaNYGwy/dTNbaqIljU1Z0gNaELr
Ac7Sq7cSrZ7MLJtXvkrRpb9Z4TBtRUQpQ//bMPxHFrH4nNm0rp0OYF4AjLidr22aOeulYjFhmT07
6YltzvIxDjxvYgw47NDwTpk9pxNZ/zasZuuZ2XtrDvgQuURAGsSctUDjARFmTz6tGwobViCGWOAS
jcRX4tk4gNr6kuUuhwufF51/GWzuGe2PpUplXXa/nfo95uw/AqrNCHHxqwmDTwD/KJKzT2kvvsAH
new2Q4nhHgtc3ImTW13t6Lkrk/ey6Y8+uyoiedshKvc2bRUrY/pJk/Q89PS62WLAgbgsNgsJj2Lp
76h1vnsL+p5ja+GxvQ0tXR9D9BA7BA2T9LfhYmrwihfbrr6XeLqf/OgYY69J5e9eWR9GXL7LPr3V
6pOJlAZryR09qHATAC4SKB7Ys8JbkMQv7KxAA6tfptMeFm9+CzLnFs7txfTbZzv9M7XlZx7eWUl3
9UdM/j1EWoane3dKTtidsl2RSmdj1cc2VnexrcAOJPg6oQyszEB777IYXbninV4Fd0PRH+SgHnHk
i1T+AC1+Z4t9bsnNmgpGTt6T9MGHUKY594V7GksLubDCb+mn7t6iH6bP5vclLKg/yJyL3VBGNh+G
vHswwmoXNPZ9bTIOtlOzDtlbFW35GliwqU1d4o3VAXKHvtp42pvlxzD2GORa45m/PcWlM34FSyoA
1daODsavWPX35QzZPMk+xeD86hym1EiqndvKJ3RAhmHTf0qq4k51/t1YTujhwYNYhsdClpfAc+8n
ibvQGR4iYFdtXh16FxxzhAjNtnuY1iL/bXXodqpqP7Cvq+0U0PntWwCSzPZl9EfUYO8Zr6wmhl3K
3v7V0VWy4oy+griMH45Rju0dTIP4A6cKTwRgtYGT3Waj+uLg8RsD0c6Rxo7ZoezuoqS5D7mngyAl
XDmIq8rcU1LQ4WH1T0lLaZUw3Ussi5ulikcChoyWKfmsUtFkI91tl8TfkfJ/Ta7YCfOjNaMHr2/Y
0wEnD0lhlo15xAtVrnDmv2eDvEaeRIOC2iiNZ5Tzy+DY30VaX2vWNDBY0avG+dWV6MpJYNMcMwBZ
GbA5p4m7KaEfDpAH13OM6992dnZA3S5i5bTFSN1cBINNVLyEcYyLJ4QANrxNOQeHWgPTOst9YEZ+
lCURtRy7Qsk3QkooPuLKxP8eUDBXle4ErJQpPGTM7BYUoGhE3jKJjNd4iF0WX6tuiJJ1QCupb5ib
uOQ0A2/jYufdRKif0gTcFJjOhcXcFpsHIdycZVRAzg1kdGcOLLnb0liZmGfHwir09ogeJHp0BJ9H
yL7dan7CNANdLmZ/O4WkfCCS/6HDBctQ7IOkEwsA2MVtMO9BP8Lq43GrUg9Vdfuq8/lREBGwSj1q
Fhe1TO8443KAi1pBKSjWdCL6VWNhbvy2fUkt8VYJ6tzGHtPn/2TpvJYcRdot+kQZASSQcCtvSlJ5
d0OUmcK7xPP0/6LPuVG0mZ6uaqHMz+y9th2JZVP/jR9wXJlo91G6Qp2a9SFsq9eB8xXZYvGSTiIj
vhvZ4dCSeV7VpDiNfXbCVSLOOumMvcYOCxG2y9aeSUaKAR47JwJ8UAAbyKLVUVKzECsljj9dkurG
VTtA6N1LRrGOoV9ibSV7SziAyzDukaU2cSsYGH+0qs8ZKvSVxbvVKLis9L5Q7ZVm3li05jbKg5Me
IMM4PvaDMqzXkTXuMzy5vk95DzY/IgwCHqE1Du0Jx5C5mzvc3RSjWa0fmGE8suX5FUDZ1pVr7S0z
f49DJVbmTM1NjCBvjO6Qmbj3iTavbeXwmW9s0tz6W8MGZtU58UeCyMykcKRWMbcpbBAE3Qe0AHyC
kPciGVosNtOj8k2MBNFCRl+ogQIreEVXunaIKaMr25Mx9IVPkdylOiPMLxrRpgB7K/jINBWr1JGr
xo9hHzjt4tCLQ4i5NuhPYgEeREG+GREtHHGG85CNtNSQ1b6rmQp58rnhotKXq6ZT0OtRum77IP1g
TrhhKHHvVtNI+8/UkTwvpGibNhh2zDpR70cgunB4w83hKVJ5e3GyFD10Yz6lcPJXEZrUtP5w/Pgz
Taq3xOHqIKRMd4s1om6BFg14ddDJo22jXLFJi5nq/m+eiFKZs3o/WvHednNk/zkGHqezfi1vPYvs
1zRHbgvMaeSGsKdUSJak0o9JjrG+zfPvQjKiAIz7aDZHR/FATOYiPDiNbvPkTeYitJTHJL/gcl0c
eB5FW8n9UwQd0iM28qI2NySxPGUjxNvA+qo4/ms7uwfxT+odETKkdeTtc29VvwnEBCoo6xnhFGet
+QquPgSRaT/PmedTPj62IU4taEjwBEzjb46grIdBSLSBEbmbGnwB4B2ahxnWmmHU/bl2e4GnprOO
KGTlGmvVVduwNbNMuncV+fXE0C6yPPNS2HQ6Q2wX22PfGRTIlbEffcGGS14BgzHAViVyRzt+qHok
RlHejXyw8PXxyO+o+ljJSM8Fkhe9dN4M+Wqez9jWDn1KZ0ZWOTljaAdYPaTYdwM0y1OCSyu8G2RI
7W8Nd3npHG2yZtmbM1TRfKKC1iXZcjHt9lfRNGwgl9PZ842PIRx+Jlu9AxkEOmc6KPFMhu5hlqp1
5SCqrmv1RpjIYzIWT+D3zrObM2IxrN3ogYqENQ0tw5dHdvIGRiLMEtESat74P65WAGiQw5oVZ7ca
s0ePvLKy8cKdcGE94URdV9r+xfUMjvjCHggWtGchayh8TDV4PwtK0QQ7kOxLxdlMCYze+yNYlA7w
SVi/oe/KSps1luq4cLrSIyOIpnT5vqYw+k8MqFyqQWNA7JOtGH76orQhfAIjia35BDUVd23uDywI
23O3LPZZQSNEcChFRXlAomyAvqFkSe2GAqZXO6d3EOvb+MqwEL57qTHu+rT+zsmfX6XTSP5mz0i9
ZQyDp+uxqCBFtYnL+iMl1AYB50fKIWEgoWbHXoOIIiNAe3DAJMMRoDxbI/OvIjGupeGv4O1yAGIJ
pzNmvpfP/YtPSlfgo1Ltkzc54FD6R1TryE3ponKdEUq67kfsmuU1yx3qVLvr3hRrBnINwnPBPHWt
JuO3FamDlGCp0l2iRSAafJDpe4cq5COPO7DCfn+JB+Tr2u2S1YyuofwicJW802b6coYfwyeOIbA+
U8N7GHV7ktKatnvt1e8K/DKIBQfwYgx8h0SSlcv6dOXL9Ef1nj6mqfWStnrnk3W6hi/+VGK2GHJE
FJ313Q5jCwPuR6TmRztX9lbm4wW7Pk3q0rNbEIngfkkBkCMF+60Y/knD/WUnjivwNzDYxHuSeacY
aYwSDjNGyFyBQl85seChOnTNUNU2Ag7KMTVw4xG9PZOTvkoBM3tpfcB98dlZ594Qz1mqLexM1kNR
mJsmEWeM/j9h+2IGbPPMtkeTCvqmQDy7lX5KYednjB/txITNg09eYWKiTyHAPMYOgNwGd336PExq
R8USEBAc38/9X2WTbpHVzWUmjMdEVzoRNkFUkA1/jxMmYWrKOb6eKkGVMXPphJ1gST7V9rE0aE4R
Cg+h7V7I1GSzo9J8g5p6uINvF6U9z27g5xs5jydz6vQ2An9Aa4NJmMJAN82m6RCPdibNnZUPyBkH
MW5DznjZpUdjNMG+pPeshz7m3rYW6Qm7fZ3z4S3zN1vUisup2guPc1ZpYvxs8nzB03SvVWKfPK9r
cE9aT20i7ruOvSU1BFrvZ1LlCGLg37dOGhx+DA4nsyPPlIHaSvv5o5w0OshukToJyjM7fFayWWR7
lCE9DYesB+YiONztzqCxH5E4Imi701rsFjTItnW5K6LpJ+dZL4m7uDlN9hIrXPozznpEjiRclmcd
OEAD5dmPinpjE/BCPjrQw0YHxyPnUMob3G4tZtrHwTXVqQGIzFu9S7zW20Jo4l3lKsd/9cNA2l1x
kuuNNGHnXOdD25N72ZY2cK+IoiBrbrhUA6xP/IqYftBgEVo91LAb3D8LSPrK55DApj2pYwP+Fb51
tuFMfsKQCDTVtXeDgUatScHoWJGazn7LswSWdoNjW0m913b6O41hCpKHz0enSF81+OxV5twdXO3v
0yZ7CyR2lkSY1zScka1/VGPQnPPE349Ft7Wp2+AFMF+DT0aLxBtBMO/TPIIq6EqDrC5KMDRrowya
Y1paZ6fgnA0BE3QjaY8jel09wyOPQYsFJSbJ5izy6NUSf2HEetjpE4roBKkkGTT5OowmdKChf/Im
gQXQT7eBSBAkwbQAmkCUkT04j3nnVb9Ym85pGS6cTfstR/uN/OIXbY51wB3KvQx2bO2YOaELix1p
QOS4RgT/1pDaFjgtk8vlJK8GxiDGZxygVqAI21mRQDUE1zewEAEl2bifGsxnsjpB9aOvz5sjid3E
kjR9uHUc+UKcFjMNPAki+ACFASRwMOw9Dvz3SGfGKQH3va9hH9M/MDu6ZwxHIkBDsOdYoMMakcYn
D22lnwI/I3CxgpnteX2/Fq/kqtvEEkCvi3J7M4whdV6/xBzYmuSjLtjyGUB5SwZmYnxNkfscVbax
xgSYLe7rtS07ZCx5sO1F266EdXNdxK5dd/Rb65Z5OH5Yb0FFZtWfgK2KK0ufinHG3y6La17aPjdo
T1ICveoOCFq6Ly39kSZkRnZY4jI1AJVFS7YaIdrD9sNuWVc/RQU2heqJcGCLMyOLznOnPu24rtYN
2ch+J5JdYmG4VaxibNk8Tmlj7iPWiitXN3cOslsjnEnVIyGNLKc0XmZ6wQZJb0W7xGkNKlWiC/SC
4Fl15lNkMyl1Ov8c9ZmzmRoKs96vXlusQyaxS6tURUyEQZYmafFoEG+oav+z0ZpH2Z2oqYV5ichO
1lZ4wIF9mrxSP/A3y3IGA5iVzq63RzwH2Lt9+9nhO9x7dfzneUeEhKMLDmlAc8fpcMOS+mFXixlX
HKLRZ8LWAVPzUfi0wLet9GhN7hqOFOrFYWd6HmyEpP7PCfBdyzbZq7mP9mw2ETRVLxDlOTodzVKC
tLm1T0wPtD0lV7VPwkYld64OPuamuaAPoxTvKiaBOn9PAC6neTZBPh1vsXQO4CCA3NlXI2PVMXGQ
KMRqd4UCVcuYIAeRCckIgWHfflT+da4ShnNTwhQrzA4sugo+T4gjSOjiiudv4+Jn4am7o1EJFICZ
d4EEWeJtpq7u6qo7dMlYncZq/CVA8ezlBTmhfvU+5V9+Fb9PNmBQO56LdZsOhy51XnH9sg32UMd8
t5AGd724b6B98L1glmwQd2aVj/Ij2DVu0l2qpn0xkO0a4Liz5pFRbMyYq4FeUBsvpAL9Z2vx4PX1
x5z7RGp0+kio86dX2SiGcs5PY9HF91iQfKfcTqShUEmScd1OFZlLXVod6t54xVDM9hLsWtZFGNng
dPgjRuvQpBrr5JelbJuZb/Npq2xbWQMUjpaOlHFZSRfufZJJQjId/RUy3gBc11oC3F+5g/E61hy9
3gQaVRCrZsDLc1lEZ+kTA4CLMesHdFBoIuvy5vf2N8PVhy6jFJ9rhBHJOJMTeGjncDi4pvfpT6jw
cKsAWe1OnE0ny6rIdVLOj19A7GzUQaLSYc3sJFsoNCfhJHckKxBJwISpxQjhF2PBD8y954u7E1FT
LFEi/ChoVLy5eIhdwRCVPWvFKrduqye0GM9Zr159WOtz7X6FE4dD7zdskBAz5zz0/zi2mvECXUvH
ACPqgfnntdwLfL0uVrBBGQpnDxgZWzJSqTqu57JgOU1YK2dT+a3GpRtLk99hUeA4v4mc3vDMcO4b
HoLR8KoYQyUkg0TsFeBQ/6qe8nBibEds51dJXGjSG8yJy+gmmvmnSEleFKQuRE4t+Ax+Cb99ThNU
NqkpLrk7YY6JP2mKEBDFNzvkaan6nwAgiBASedmq7U2yMrgmW7N+xsuQrLxlrRj7wAvc5uQSrAfg
IYGrPRgrBnFsxvyvgc6tVNltMgfcVJb7Ydbq2BN5t82x7e811rVN0uDs6j2GhWESbz1PvXsAPXSQ
HDvEqZs27euN0yW3RJKiJu3sAKkxxGXJOFzKTzlw+IVbKY07TKGQbXjXh2a5+OOTk84/Y/BEds8D
x3rof1mV+nLNEI4A4WJVw9oji+/lOFy0afd7uzT+VOSscJ8w9642xhJuLrxoY7iZuS1N8aSE/+B1
83gmxfAjJsFlHdhX0BknI27FdgJDux677hK2aoseY+8N3p1D0mPfz595P3wnuJ8nYYFdmI/VpKNN
4zEDj0on32TD8CVYSkFmzhrvSh8p+nMe45+pmEGvZxwtdhjqpfHAE08IaJMz6qfxtQ7gIkoyCKj4
uh/A/enarFEyyCJeNT5bjq6z7jzTepsAIDEeI0zU0HeWFXz0uf02eU6D8XtCLSkZAGnsQpwE+y5u
b3WzsKmydEWtO/JoA3CGs42yL5E1d5NLMLbk3Boq6zhq/4Hl4d1IMm4DUJIlT3fRTXsNeVbWU8uo
IYy9MwOXb93lp6hLX9IaDUYqWsYx+nH0q2fXYoPbLtLG4inzMZS5nXdRXnWSmouxJRmInDgOODih
vk6/iUM4e3IGpErSvIkpENMUwzCTueT4XDsMsq0mfO5QCK7UlD+LjvlgYnA+keMja6Kh+RQXeVZj
9s65/tj9aYmUZaDqJdAU3BdU3iF+F42QK5Kg/gs6AinJt5QRw7K5hRzixRg/8AF8BJRo0JRRu6VB
AENv7qD/BztDIg8Qcb7uCFEkYMdgxhdzcRCa8R9eEHRhHdEa2X3tefU2xtax75FQkk8CUQws/Qr4
2mUaFNwHEu8ho+BkdvluMspSU/pE6zCVDgfK6rAh69boP0wnOOO4YJuT3hnsFR1ZPf3jmHtMR1AA
cZrqyN15wv8kABnKtvDXWTbnW2+kPSBKu3fDn7L4r5unnbL+y/XMGJz4cFbV7gOS1fFeMN9f7UYf
2zV5e/+hnnmhCer2BCRgAvWPhT8xh4nGq+i9ZyGNp7aakZMGHpYr6hlTqRXhMhy7HYvR0mBsa2WE
Tln+kW802znNeJraiAQYKyGdylLPRhE919Z08GgEmYIQwgenqTWNbwQg69l1602luf0LN/wLimZb
O6LcGTYRqXVtfzlhl6xzs6u2OIqzVTv1zMBnODaVRr4QDq/0mmdi8BZsPaB4/CJwIErU2YZ6amLj
IVAu+JxmyE5pM/drLs8Xh5KDSfP7POUO9rPkBeUSs9PKeDKlunmtfgeH9Jbhvr/DZolWe5wvY27Z
u84R8waV73mCn74ZPd4yB7hVYO1lwO5NWg6BOoQnr3VeHTy8f6U2kLWG2a2oiwtJMItMNz82acYF
baDIybm3bVAIi3jkmTu62ab8qSnLrG04JMO2irFmjw2JWC6zumFrzM4nDSNvn9sTn+oP/rqLpY1o
FZoSDSRrJFvBEXeKG+h+Uo9j7y1m9shWGenkYvLXOTrOqDX1Gi6+xUiL/ZDbuisWmzfCwPODzyYx
7gF1mf5hgDm6opcp8S9yeksCeSrm4eXcobwhgvOQV7LaEDOMJYYxt+n26wUXQ1JXus1Y0Q1elh+9
1r4PUdiGLZ+0JDfjK3BdWv+0ZKYVV9uCgZXJ7wQKjQcTk0B4T81kifdmga2wsvWV/yxBlxzUrhTM
JFlZ2XuiHzxcIOt0CYLGgHEWqGuHxH+nKSB5BbMFfyoYyptLzutmymWA9SA2NxMor4Q5wNFGbNu4
1lsg0F1PwfhrDNYV7OwN8D5Dcd95QVr7ArL7w6qyVZeju7PxU4VtRgZGD7EtHY9m1777FrhP7piv
zj3bE3Gvkb4IH5xbRrapNf+FHA8G/RapNz9AMWGsxAOqHyz0U1H8+gRpb3pwwTuLvx4g0B23POPh
eEJ23V66aE6wdtmMStmEpuLX9IPv2u7+CI++H4ruVfFZ2ZCSbKCLTR6zeK6QV2MKAlOKCq4fzwao
eIGtmBE+OlU/VMO+bsi4Qb6gW27/vKB/9p3HueY2jkGRLmUNC+rh3vbRp1FEkZPVEq9R5vftaB/h
LsBlnxesSTx9R0RibGheHwZEJ00cso4syg8x4i/MmOspBFlV6t8XikWwxA5I6BXRRdjBf8qmI16e
qX8sRbJqVHDKJVAlwOV+Nf0lPXAhN6xxv0fnRqGqiCbpb/1xZmMZ+Qw0MS00ScTeirl2q0mlVan7
IEtCYrkh6/UYqwW3BeCHrDafCOSNSOV9NVdinUnmYINhoFihyiIZk42kbxwKu+rvMnbdlqyfSkgK
ZysMCP3w0Ie3nbVrRWFuY8P9LDrBNh9i5tkw3HIzpKG5D2gVhMJAOTrOD5UWJKPP0O01I8FwF3N/
7vMyQvXTmkeyOtJtHAiOD2IQZtf5tgQrVuY5D7hj3cfU73cRAU+7uYy+lLqYZaJIUmUu6y8qk9ZR
pzK1r3oinqetW7Jc4WesnEpjQib2wKW0i0OAPMZg74oRBaWbYJx3gALj+rEcxN6cwdmI6oBsp6rk
HgzlmbppPCTTMjetXwZ15V+GOqyE5mjz6fFU/0Te0Tu0BCb4ccKaKuax4ygb2MtVd0RRvYoss0lw
mG6uWf7VdcCqiF1nuywymKTrQp4gA6wzpaZ1mLVUSOlXj0H/qEGnLzMQUpPNcrPzImHuAH7+lZSf
rp88+HidIjPpL5qEecVPzMZuVlHMWmuuJF6TyH4JG/fPRAMJS4q+zYcasPASm9mZTpqZFVcMCqoS
DWyMHv9gpRwdscNhmi7/V/Gls2emwSTJGoFYhx7d72jOZ4KqQsaIKfcZ++CuQGRSgmfjnOJxhS2z
rjjQYMOR6BqT5FH5DV3qVB8KDkdGflOz7V15yjIDE2WJrqD0Tpy6/q7LcLe0dnTM3AZuREa9FyEN
dUf8MhVmps5IH4Oo9+9kFsV7xz0VRYmLUUzXtq7CN4r17TB38inogT4XEDgCodt1aPcsIub3pIPV
ABBm3fg2QgE/tK5YovQb+YH51PivXWMzuYnlHQ7FS0LO0yuRcvWVPKi9K7GS3RxarMews3lR8yeu
dxhUhC0eXGVm7w6crjzLl6hLwKUGmcwr9PrTOZesBcgl0kfKYTa8VsBYHorEXWvfpFFdMBFEH2ka
ADDp7LXntNYWELi+BAGLZFwYzq6ZcgYtnA4A46f4ZLXG2mUhhy8oZcjaRdmLUxbiGrsEmdhG+kIO
QPhYJ/W2HhNCGFUx7TDZZC9QF4qvSunkmZEJuTf1PoHp9yw4++95TNDfvxqdrJ8tORsvY8hyEbzO
I88Z37Z1GzJ9BIwEdHxK0w3GImhXUTuxYWOEzwSqK8+wQ8rzXAM6dfJs3pY2IM1hDquzzG2xMUKe
nsiw+aLnKu15AxqxqZf/RrmqOv/7UYfWaJ9P6t4C2QwW2wFIpRSw7aRqz/9ehHRNrBHLz8ME7mjI
7bXWcDzP1jFOka0xtyQOZ/mFfy+V7VrrZCpJQmxKFu+xa3VnAAX//5IVYb4pizBZYxzuzunyu4ml
3GNAFDuZNeZNlI55w1tr4ezk9qniOl63QDNwZvO7SK/NW+zYBkEA3qOyZwwyFT0aOK5636SJcTOD
lliA6eDoSFzD5b/89yuhdO8NwiX2LJJPwk3nZNvDyjwoI2ZwU9vzzRR3s5U418qK5xvmGjA3JtOb
dGhxUHgS/EGssrtshjDEt8wVii2djXd49en03WLsLnIKOApEqjjxAhvBSHJfwqmQp1rwBW2tyn2K
K7+9BOSsXkQ1t5fQXVZwiIHRCZvlQ+Y9la3ZXHwRMN2OgIpd/r1o1mssi5NvRIt3ljf2x7nTrCuW
F1wzzWVAzXCo3JGnZyqu/YDDeALJ08wsduoGImVQOnItDGFsLYCA68Q3h40IMSWRO8J6WErsQEuS
34jDfVOVSJT7lkAPnjanR9zHC2MgGkYzIpteQE/IRror0Vpo2sMi6y8y7/uLi1h6O4I4XUE2grFq
UerrQnV4u3iJgkhytwic6Fb2nYhh3Hf5F3kzgOwz4wNkBfoTJ72xKbv37H5e5+HQPQMpYbI4B3c9
I8CVNwgYPzqzmCuapDHUsb3Layd8VEYbPsZJvsvRc1///YyxrrzgeU2N/AAawL3vtOve1ypx7ysj
2Ex3TUvqWBUof99O7EYkRcM2BRuwd0ilf2THsWdn6myA6ls7rXv7iZbPIEAw+MosJCy9r0mvtMEP
pz5bFYfBNFHhQ/hDOlKXKOPbd812IUGWd054iVjGcbyiqHEUYzXdKm+VO8M3k1z4ol6cbE3RH7rK
vHD1mq+TxIQKjLK7z3O3OId+s2uTbnmr2teYUvoxhjJ9z4TZ4zJma5GWw40pA53QIlT1euR1jVeU
D2EF9sqE9PFNIf2CwtRxtHiCPGmvm4YBXRBF2E0d9lKzUbxbfrVPh/wwe8b45ocIvZEEo5ehrj9F
Suxdhb2iYln1PcqPuCczoQh9//9eSIw69DZoPE/yxfaTeJ7S/NW1+IlS4XtnK2PD27qhh2p2zOre
7YpVr1v01mYkSg1mdGL+QCfutmP0NuNRPgbeY4CKZEn0S6nPM381Ssp7J7/24RieQGhJMmji6NTL
SzjlOAu4g1Z9xL7ZTNwLHOeFDkQrnWhK/0PFTQErinyEKAB3WFZDtsn9zHwQrvuYu0yebBvdiKyv
KUIC/jihgD3yE2UrnsA24AFutvgEx+Pg/TDAaxcVbveQOuUGAnh1EC6BrOQ6uiRMt9WhNfL3oC6y
vTCAW9V0v5HYU9iH6y5y/qq+Hk9xV4XX2Z/2QLaGh7kNX8bIEbvaa99tZ7T3kWM/mdV0Yyn+xewx
PPsCSWHeH1i09asq1wriEx1BunwdWQM0M5CQZ1MKqHlOoy3GbJcV+IjqlEN9JEVPJ3DVmr5td1Ns
wIT1BdZxHUOdsyj1ptJ6MLvRfBimCW2y8wU1n0S/vCQkpQgVOsTQ2lgqJiywNC66wrBKWmZugTLx
fLIcp9Fy4RoGVB2aYAdZffeV1W5y9kllkl4q4awDQ0mMmRYPogZFkbcUhKHCgFsG3cUxev2w0F0O
umL60dswbJhiRKAz13GbBtuJJLi15eltp/vymHv1BdsRkk2ZHJKQRMGMTYi3opBkvGFEGfhLvrcB
U14qo+FuJg2lU1m69YueAIIeNVno6bucCfLqWsVzdj9RP62xEHq7XkfVfdLuimhBBhaLmGv8Dzyh
u1ZezdOIpINQCJZoJgt8O+w/MnPO9xI2k5yJgq2JJFp1KSXF2EG/qKbd1IZ/eRQ9Yl+nkv018+EY
OpcUM/mW+C59ZJOUuPohVjkZuUn4aJf1vVPJvXL57CQfExRm4g+b36lEHiqqQWxMmrEVM1fYNdmA
VE1MW1n2wz4hk2EyQIfXoD7y0Vw3ArRdjuWXRKZNVKb+eugs5oNLagwJkgiAVskx2BLTjYUU/RRL
oXjeIyFbW91Jgcai+PWRECcvzLkwB7jVt2s9EjryTSoZU6HcOk+ufRjq6jE1ui81yHOh5j+pgBRG
NR2Q4ek9G5SdzsVEvTbFyHiUxpCTnGMv/OOtvWO7l26gpx8SZAO2ZfiHMKhJ0y4F03bmOugn1CH0
PsNxZOoG/HBii6BpKSwj2Dr/hB/YhqjKkQn09OIoEA45VFQC/WbIJ2zNiyh+T+vqs50FoHO+InxR
h1mScjclpJ1l5sbR03s66L2RvLf5BDsu6F6EswiRUYk7MYs9S754vb3P2+KW1vU3jqz3ctG4Ny34
8sXL6cHWOOnU/Q/JCUqUvRPM/T5TJK1nVR8d6c2vJK3tyxIra5mLO8ht8bY22+8WwQajWA+OYr+V
AYdUWfW/CVj0s83wpEK1uh8Bf2N2IeB9o7LhCvJuWpF990iI1YmojhK+lf5xyvG+yYrnoI6nPWIu
gL5fXfmWO94m/5Icx1tbdd+9Vlv0XYuy3Gzf0pFo+cCCa6kztIGel6w6RpcVfY8ZWDZsy+69qjKx
Lk0gPfUYITob77yQDEW/A9MuY/Ecu0hdDHePMQp5nlERyCWjXWP6gFNYJ/TCY2dH1GKiQSGrkZ1W
2vI2Qll1qvJeOli3mnnj5kiqCimDh0A/1ehxWdeE98P0X9PW8X3ZPucy2Rqd82xMiOV779ok/bjy
3PF18nCl2VzC3HYoMh3F0FgFPEvE0nJq91A0Qo+BjuzXVjhlFD6fVtHxLBU/0tVwKme5jlMQhgxI
uD46eQ488icr0A2ZT95j8gcF0r2EpZw2aAWPad3ke99J3wHQE3E6F5+eQKjQG5I8WdTXoQkm3HPo
xXXfkRxGRZwMM5W7NL45qU9c4gOwRQRuMrN8tFN3AOlI/6qgWPYZUbN+DQvCGl4mm0z2CFBrWb4Q
y3vuQuu9knbJrINMB6Lv3Mb4CZ9UHvT7ekKUn2vo4iicdqrzyLriU8CI18qQTwuxRQWx654sglLv
2OYuaguaUlZ7HCL5AlJS0QvH5AZ+QnuerBdf4y+eAwGCixBXRiBhCwKH6WNvsP3VEdAphXiDVjaO
XLRK+Vg/k/3KdDgzPnmQlh39vWnJ5zYt73MGZUnm0zLPOtsxgAyTGtIZ1rk61P5GwRWGSaHXnu8l
F0F+axrNr4xrHmy3WsRMRJEhR9ykNJ8I7PpP38TD6XdI29gdALN6iBRbXHpLlJIY/JrwXEMBuVRm
GK4pRDX8YnukhcK5VeP7Ru+E7QssQuxwmcZnms2gNck/NyueYrTtUUILH+QuSaEDcFpFUGfQjzMz
5v4BTg1VRscfE3b1bsb9vWFNChSsd9QuSQ2mhz0JSLxJIyKfTMxK+5Ivrmzfoiz4VHJ6mh1Q435Y
E9omd1BnXGQ7zGSsqiDddieRj4Pbzp/Ry7xZJSNNqxqpe8KTDkt/U+fjO4SAlPQP5ZLybr6YuVPs
3C5mbhLRC4dmyJRLu5vZm4xFxATE07UuBj3Zxm2JTsixcszk1frG9GkY8zMjPliRYbyx8VOyXSn1
tkq36EMeSeB5X/aIfNz3VsJUwvlx+/6hzfFL1XqCd+weJIoirCzIeCukUXOU8ymOi/QWVeMRxtBJ
i61ogdXUSXYnB1tiemPpkfXvRhZhFNZIiqcG531QQiZiuRN4nseSmu6uQIATerBbuvxS9uWTrVjw
ebqbDk0afXoGORNYHlZPgKSSU8g4anNI05DP2sgwE1zambD6GpfcyPegmSvZeIUy/1AkgfU9CjBf
jj8dxhLdSWtCypnGu64ok6uusqONO7ac4gEZugXTSC+8+a0JX5VxL/ZcIca3EEIkfsTppGreh8j2
9KH2P/x44uTIONrRdUueRNTIho1gUIp3FNlUgAmsqNqWF54n/IyebvbQuncOuY8rjWMFRyV6dStl
0wvIfuqLeRdZ9UFA4Sg9eamp9VY9aYDuNIG5mNUd+m9SIS0EVt7EKmy2SUmJcaraYQeP1yl3IxMA
pwJqEcZPbgqsfop/8iG/cfY0rHLmZjMZ3nSQ/YPRoE0h1PqtzR+RytyqmNaxQSS6JLKpyUb6nsfi
4MTWxcr6W1DML/hU/C2wBgbLKW7BAIdnD2JpNRjEPhKlvK0Tm6VgO3fMOJpxZ9LUs5n3Msr/4JYl
Gl8nPB6+FpgXvahPo6A4CtJDFRQ4yy1Jaqrhk7bKpIY2yTtgSuovhEzTR5UULek8HVULrjnNG+dY
LfmO5TpFicfubIHEupogb/eh1ZOJ9dQb9nPbHKYR1oUYiofWhW/sxRTvoOfR58HjFJKXfz8ynBTN
ZtisY672U1/POdbzie92dP4m3y12TCmsc04XqpoHMyvgj45a3wYHWYt0okPS7X0iLBBvtK9eoJGH
Wmm680xfvTUuz23Ml3FpjFi9DcT9Ns6bryJYjFV5DADcsu1znbeOUfrOG+xkX88FaTHoONmW1vJa
ujVhDUHZIgb4ICmc7WsBSgx559KB89Oh710evcjYF7XgX8wGTKYq48+npr85nlIvlveM2HiI0ujV
iBzjHEcjYIocJ0rUvTkiqkguMmqyMhAiYxeMVmYLhzuocSl3GdHMMgI2pfrmd2gC9DeLqPt/7J05
kuzImp330nLjGeBwOAChlZinzIycM68CyxEz4JiHpVClQpH7IhfBD/VIe4+ktdB6C1VWFVYZlTcC
cLj/55zvZLHLaZLhvyUPTvWXJTc7BS7z+Fn0SDi1ydbD+LUjNkU2dOOOcejG59bBSUERTWwDlIWp
OO1mthYoTJ+mRLsD/cyAfWaEBbq0bDFfhSJRGJP7GJsl0lHbkXBJeadxTB+ZNi44PxyfNMz5Kw5t
CZZyuC1Te5JYsqA/0iLBPuMU4i8E+QjLCh9XxZKemxT6cWWVU36u6PlZ97YF76Y3xZYR7CfF2m+d
D7UwNN6GwHu3zJ5WGlffTxw8N4vqjzNOH6dWjbusQfjucWL57R33pQX1dmLTiKQ4VxNG5PTEKeMC
FpMwo0CXhZmJhJ33266tLo5ewkNzgs12sH4kiIC7djYh0lDx7dTNc0vRgperTekkd3ZMgQkpur3S
tMcPVXgOHQqMMx32jLh9TlJ8CPBZFZ2o5TmChrLqM5iBhEteElPcjuPsEXWij0ValFa7/k9n4eCc
J4SCWIdcNDPM3rYzzLuQUOCwFL3HuKO3zPgey3y4NY1k71g9QC7BkYXydwqJ/Tg7a4fLrshijppC
vxeJs/CIZyiOYHObhoOKglgES6qHImVP56Riy+hgm2sn77ucUGPHbsOcbg3v3XsxJjqKI5hpHM42
9My8OuiBmFe6Ye+45h16w2buhm2ERkXCnlFAmLlPcynbXdJ4+EYt961IU8ILvsGiS1Ny7qh58W/C
NhiZHkwxNReR0x1oOq42qRu3B3O8QNZ8nzSBKfKICSOC/ZzoSxZ5Mc7C2N4Inb6nGbA9b2geZZtH
Wzfz2pMf682smm+ayMHP0sxUyX1nXrouvXBSvUYjCsTkstFuZL02aAA9QMxgvKBasQkJ7UHQGjkY
EIU8YMBhM+1Xy1OBGh6RiavjRgcdc+V7JRH10SheOX4vjCkyunN60rkDT0PQdp0Md8Och/spL6jx
Ev2WjAjR+pL5fE6hGNs83APRVRcM4VAL/HUVyI1d1DfE9D8nc36IlDwVlmoP8QxTMmb342UOhxNy
Crugmc/QSI7MEekSSqd+7UAJ7oG58l68oR3Y3zPNLjI35nXg4u6h96/o4hTqAZ7/KPNxQkP1Y/IE
lCABLNaWmdj42QM+30UmsR9rERd0WpDyI6jj7OwxeR1bJBSoPR9MBpKlzkYmN5HLHgp3xKYdYacX
MRSMIiYFk4fJDmPrRZUYEatxuoyL6hn0/m9s2Ge76I8TmasD9dETfL6hytxtF87fhn8qc+58OjfO
Ra4oxB64JAE+9Bl8qNGktNmcA+c8tNWDk1kjEioW4KlxsdhK7nbX5SlRKCDNmpIy+zleBM2mcIwT
ydFmzb3hhIN5DjpaUD1sQUaMhNFXVN0q2tl6B5LaxAyBoT9j2FSsq+niFJi47DE0qMNg+YhEugPK
EPDMIIsXRzjRdWmB8gR44BCTzzpcdJSORLQ/7obySI6QzZrkaYBtCjNn81KaTH9V0T07bBrJP6Ck
ReYSw+KOTjznl3eP2AFaO2NUMEU85iqktMSKecR+bLMFvxEjUbF4DsvpZHTEV6lDKrKH/sAeie2U
o26dTqKIB5gFK+YPMsw+RYoTJkNt7FQ04S7gkeNYu0XZWLeoWNvC4iZPBv4IlpfDXoyN7sgn+1Lj
dMMq7310FQToRgiOMmRyH8CYwWIqPvxMfrPle44y/dTleUQ8CnSjDTbZAe5OKs44xuaQbtuGowRc
7C1GKQICLITg6NtLVFo1bqsKEgl4QX/GWzJUH1biER2jrRPXtIOldPnXIpjep4kgeZAtoQEUzNgM
kg0FbZhXLjzXd2WHFpjFVrBRY/Gg7iT920LsFJ0mEaGVAxuTfMW+NcJEfptF87fFCRAFeP6A9reW
u0m7ijUUhQIXysYcSKIXE7FEq0etrQ0mDY5fbgi1yaqKafxgOhK4HNVDiAdTpQIay5zipBKzukAQ
5Z40GIGSvl7jKWXgyrMCoxABdIW7L8BHsI5Mkol+QOGbJ+ON9rnlSitibBUfcma964T2M7BseC0L
VlaNKZnhpLkGAPrY5ViESkHmugQlv4XEfnBJ9qqeZmCpHLFxwpbUFfEjqr1cxkM/g2N8FRKi4ICP
cL8MlkbF4y9Q0dHvqbUxyqRHm8XOY1UCQxjXTocBmUwOlUC31aI7Fq7GJOsxqCpb9j/SxvefWH+a
KGruRFHscdp9+IMrdzgt4fsX+O8gWAAtrap15lEoY075T1SYj5PLdp0MzEuYRO3adkaDSrSY3W5N
prWBfXRDCYiDuYismDSOORVoMwGiCgmsIutFlRsofzV/+IIYl9tgL8574y5z9KmVLLS1x8N7osGW
sPUc47jDCWiY3BqTGv+UY/zSSII/OKwb2+EL6JnOdYvBKAuh4Pn2o+gqqp6TF7CKIEHdmDCDkiP9
OR6H/tF9gMMvOg48MNsJdTTzp+XjrLHd8SjsRq59jEgY0bOHxHZ2nqvxJKeke6uAPLNLfQTVQrix
EhrVfVdvXAHmuUjLn8yVw8HoP1klxS0WZu78NYCGak2btXkTfVj4XzseHk04NECLHAwqBhpIn/QG
5EFvWwxI8RgEHngYvsIgo5PSs37S0W+PCh/GwP6RAztF4nV449LQQ2zauyQMjbdpwo1RpfXNaDnU
ERUloxrVPVNGsQhRMoSBKH4Ga1rh1doTHipHhse6bPxzhVgHH5sjhsHZMam+EfS2lL35G4tBVwyO
cT8yC5EBwniCXQGgEqffENYIcAx+QVYHIzDgN9T+H/MiDjqr3sYIEq4naSuf/YYjjvupZD2sy+MA
dnY9p7+2Z0Is5krF7mbuQ6ylFCYpyigxcA3VkoJjGyJs2nUIOQJiDywOEWoktl0Vmzm0d6PNJewU
7bDMjPm1zWpjOiGZE9QpGI4YkEemSXOYPLqQt6EEseAmiD3sxpaNdIyFSjvOtBc0OiTgMkRHYrTl
3vA9ppYh8CXqVfwfJk8Dw2v23IephYkNLfoKW/aKnilJp1MDJyQGcIMTN/p0cwzHq2Wy0/c9A/MO
keIAsyqPwOzbjYtLks3xtoddRrRAbKVcZnshKU2eZ6ZyYeUpPEgypx1K98UhkfqU2o6/UzYHWS84
ORUPmsZPxk24dBLqVrw42geRVY2M3mDZbCJKKLnl5VqOFi3zRPz3fUdelhqo4cQSccgtG9fecrOO
faFYMOKD2/X5tqfXi1HogSDYszUyRzOi5rYO1QykMtmUwnzwLFYAbTRXWhzf3deo7pstRrUTPIYv
bsXFpFAyjdDc5Iys8b/T1zev8iYlSB28tYzkzzEkzDVmu1/h+qdxbG6rNh53UAxugaUhUrnY0qjB
A3Bvbl2rBv3klM8aUsepW4rphhjlmtLpbm6sB6f58rIgO2rJYyizGJnGwgh2YXLnu6aBlVs3K/ws
fN9o0vd5yp7Js8ZLWSwOWyAyWJfFg5Kpw6cH9CTQA2c6n45Cs9cbsVHafesyssdRgIWFbULYn8rQ
49HIydyO2KN7Fk2GdfoBqXUmiQLsdhnZZZ2BA59Q2FoF03dSme9W2uGz8MSvxzRxlXcuVeFD8QQc
lhHzcu1KLWBPRUW8j4egYttgsL6L5tokZXsEf8iQ3RKHTIbvOYvwOQyaq+t0FXdG5HMij6b1MGeo
ZHP4E6g83Q3C8U5G+Fz0JFf6RP/iMLHfhHSJCFCT4gocUQVpVLsx91mDJm1V41OcYjxkjEKOjfZa
oDDzjZbMGZOC+0AFtzoUXGJD111g8jsrRs5sq8drVUvzXIHfTKxzK+Lu3rZokHEJcZokFG+mtuPx
ApWaUsG6O+kx2fi6WFWTai6Rx9SSjPKbPb/N/Wh/VMEG8IgN01MEpIlY78EIUSvQPPiZCO9yTxUb
MpmcPhr31BbM6YZoSg5sE/jTQCe1q3c3FtzRTjzT0MuwfXD4Y1o5xCQ+F0g5Iyxa1xk5OPn1tEkV
6SqbVhwItAe8NHw3tJlRPIxVlayDbXzXBZaaViY9dQg2rBZJ3XwaaXsLbSi9uiaKSprZVPUmMT3r
945ZZDd2Nv5k/TTvGLIhH/SHYeQrYSJ4in1K8MRwENV4scxRH934aqjxm6FF/8gCnG27wEq2cuIi
mBa1qfBG/7a1X4fGds+D1N+c+MONFM3RKIdkSw7UvY7Kwp3SROwrC9HdFCUKf454Qt3gnN+y1A0r
s8KqoR11JmvSkI3ROy70J5RT86Pu9CN3NV9HTBkmGT9QchUhRXIJ9siwqqbk7GRY1BByg/v01e2a
ts052LkxhQBoStoV3wr4WaRAumbCO9kuXhynnakQ15Vch/Ygzm15geVtXyqq7Qq3LE42NQPN5MFn
h6pP9ords7eAa7rk2IOJV9RryKn9CgYcyskYfQgMbD2HUNu170HTMXivvae+fHJAHQWAoVZtQy50
CudtHHbUyPXvuN6/BMWzq2Qx70h7yccuZ+/Rfk1D9uGCS1sOb34MENROvS+ryWk7wrVUFUwcplqD
SpZ3LTz8XDEL8IcQMaDj4csz8lw4t2lDW0SdsrIGvLLJu+gZ/+lBNsNPF9qnhqc6OW566iaLXC2l
PQQnmbV5UdesB2TjarhWFolgw3IeQANf2C68/uJ2eqFpF1cFa5yscDJLKjCojGoo1+mUvEap/5zr
iiycnJ96YR4qyz0kSsHAYohd+NH32Lqwo+D7xAHqDF8FQCBCJ0H0py2q/X9iSgHNttPTpH/+7V++
yq5gqPnwE8Zl8c+8USEhdv77mNL/+V/++//4r//t/8eU/vVj/wdTav8Nqd4XnkcQxnQ9y/7nunaa
dk0JIRREqC8s8KH/u64di/7fTDYHgh9xHUsq+U+YUtv5m7ItB2kOwqjvw4r5DxW2S5f3+r8wpS5v
T7GRZVtCOsxx+BX118dDzLz23/7F+lduAdHZORH2mftnx13a3sroUWa6ufvH33Rntreu9fDXK3Mg
Ro4Ly0th9feX/nodD0FzVy8vYzv8x8/+9bKb6e5WF39/uWybCa7gP7/013/018+oce7Qf6//eMu/
/sn3/Y5Sq//35VZM/S3J04YxSayo2wurZ9ru8zOV5y94UqBFpcNbYKF0F4Zrbzs/24xs3p/g1eGR
KgbrXJpsq23bZ+SesvObgAQfOtN75OSsd/Uw3gSxGT2FfvkMPys+Mmi6YY7k35qOOqDYFqcEj2zU
0Cc5eq25i62wvlMMzwY/bm4tAyjIEGen0ICJmibq2GdLJC8GMmRYUb5vSuQvkPufglPukcndgSY4
eIgp6Y2m7Y9DG15UhE2aHlCohgHZsqGGu+wm9cngwubMx1nTd5JfGXr+Nivr/lJ7Yb6D1o3yxU70
jFP/qJqqPmq7Y0tsUEIvMx7YpdTPADZMMmac1WUO4GOuAXGrxAdFvWTkR36xHZ1SZ9tQyAuJ98Lu
cAP3JuTZbxxr8HHbEYKIWy074EWrNkB44DSHuJ3CrCsdcQYJTUE1ksAcbrEn+di01Bu1cFcn7qdN
loOb7+zxyEQHvbkA94jSr27j3x737jnxLLUwTynPVRRFa7vHIYwcCA+AjTh4nAMFNBIr5jmZs6Pr
iOdE5BdtFYJfJ+G8Ugqw+gvIzTxNZcBXj3dV1tQSzDCAeWIYybUjO50xj9/wxt6mL0eJ4EvoNIcS
aVj6zqI816nN8aGvnSdZdO6u12Z/0BpuEy2mPlO/6ckyk/kJ7sqpE37OdBXTscm3S+ebsfMXEbOP
5pQOi8ZeATo0tIXKxIdG7DMsXoYG5tJMbBazm6ZfTUn/sTGN+Bxa0Y0r0j1+wOwK/N4nTy+T7QT/
ZFIhljxXISf5rnOuNXyyBsGfsNyuF2wtp0iyd2SG/mTS1MFoIg75TcynpunUbUvx9j7BxoSzPrCI
/JsDFSOeum/mY+bkyX2nNXLQWJa7CUzTyRiIYqoWUAiGmolJidnveTihL/SiQpbzCFr36TWe8aUy
i1ljGfuTMDQ9BR1HkCS0ifSg/m1r2clV3TNHxBerD2OqbVzUdnfr2O267V7ypnts7fypp1aMwRTf
B3aYxwI/14G8JcVVANhR4urPdB76m8hwSHrucZ08VTmTLIo1bFyfOAVsKo38ph2eXV1w2TH14Ykv
k00uc/u9XXIUfsLJzG3ZxQtpiiefX4RYRvM6tBGdFo1PcbxJBlgQxXsZB9DysVbkLPDLcvaqrtHQ
V6fCLKjEMIgLdbV6iPnf39Z+xGBhsPatjc7IXKXdaOXYxyGrLjNO+L1tkOolOvNcGdBeOIphpPC9
3zq3lnuLcXOPxDzdRIrcemdmRHfVeHJLazj0y+i/u5ng/D2O6XOD8fnWpKFyzQ36PVhR8zzGrA0M
3027is5eAFnVbfTXLCj5GFJnrakJI4lv3buOE9/Gc91snS8dzdlPwih6FVEN8kgCGWKSr+tThUHm
SDnXL0cqsYKy2N80HZcvQ3SYfOMO/CCk1Kqmp7mBZZjmvzjlo31UQ3+kp44gIdh7R2F7c8FPn/sq
vJkCj2+vsW5KTzhXutTudcRiFMX41JIJ1+PIHFdKNR1kCk3RZXLFew2M4oLnAk373Yk1rU+dQ0uF
GNsjCrLaQ2MyaQ5qnmrTJuRI4PNkhqF51JQS9BWIt3EAwSKChJhUjbeEqJHbzedATTRNadTrWbYb
S3vWNrTUIRQmgNJ0PpLtWuKhpLw8EDRy8r21G+18L9wLacENTMxgJyr3sW+Xt8hjyk41Ee25J1Hr
R6O1mU3m2X4YXarESA55OR2F9E5mIbAsBt6zHXVLeTCPgipujsQZQDsgWuGrh/vZGj6pGwsrpaSy
bmUESXcekpbQ1PJPU919hSpH56GXmwfFsG2F98Ytqk5NdEzSvLgdENLOBNApN50cLrwEc2aSoyYQ
l+MSIdR58ZoqOVVBL0+dp+g0osvVbeI9pXtkTlhB107qMKfpAWIxPn1xOZo/moa9l071y0ed3oWV
Weyt0EoP0tqXSVzeiFZ+ge9K99E4oAOMIAldkPrb1qd9p6F/+VJNpBtR55ytDu5Q33GZU36oRP0E
65B1jtuWwsGlMseK36VRUr9DjYWZV3RnONguK2IG9kwFrA1ubjnlDrYqFlh4dhg0QmYfIatrzmfk
NPH6Y/rOTX2IdfHYEmje1MPwTUHxT5Oq7qkJA2dZLXMgKollpvd1O6yoJ53O09+NHCSWenur7DdZ
Ns0urMU5bbGET5q/8Zk9gLtJYkqx6Y9hIFlMip4/zvVOZZ3snCM9rFI677Bw6LJCscUFnk0AyQc2
Hv3c4890MIdM46o1LePYDMeIE9wp8mWKlYZYtFl7r5XBzkHO+ssubABQXWruTD96FEs0Ly6ckmDK
AQw0co6ffEFmYGzb+TvaOgBbJCiDpcPQTc39XW+1J1FaZzOIzn5qUh42eK/qzpPy2fCMZ1nwMEuZ
f8PLxZeQBOOhqDJG2wKFzTTHfNfF+wgHPEZx8er5LuAPcO5Ia/ChtIMpahYpQaZswjOKAddlSbOG
3NrL3BtYASnGLeQxSF+SdNCvldm0DDzr28QJsoOVEgP1GRB1NrA1hBAy/9zmaA9v3BsYkY117I7h
VrXM8uyQII4GUwV71lwVSp+TML30AjP+bM2PoYaYVyUMaXOOTyG3wjpR/qJ8ogR8u3X0WkPYZbuE
jdwqUVIETsbKK7ZZhMUrDCiHQlmu2/GCx88LwAx2Dv//mqDxCmoe1Az7oSy7YW1FmmquhmqtGDdZ
yBYhTb2rqm2S/gB9VmJmV1LnH8mMyVy28EPgBLqRJbZebB8L0yh2I6F/L05hFvUvtdM/S37jZli0
oLA/D9h+6jtDNtY6MUAx4bKLe6hubZvt6L3iFAyfek2y5imr5j+4Ej6FgvnZt8BxhqG5lBx9D65y
vhyKclmt6g2ULLbIlffJ9AlrhGyfGQ0wZhzEqVE0zunkvlryIfGPz0F1qPX9bKjiAEWO9U3IB6Vo
6elQMgpFxJZMp0HGUXLnjKcRgyJn+HOrh+msMhg3Md4bcx7KzRyXf4zZf5Gaeqp+V7LT672AGLLt
0b1uYJv00h8IHeKCgvQB9OzAbBQApcnQcgyrz55WINIM3x0F0hvDwK6DDQnSrMfYCBNassbmc2X+
DMZ0GL9E9z7kzXvkopgUbEQb1FHKd57MrvzpEijUkylPbUr1TNWl91FjUbUA4qb2AIe4/cUyaNq0
9UswMgSJbHnwov5gL1z2LoMuR7XTteaKM1oMZINRU51qYUgu9FcoAV6EoQ/uTouHjl5OWPLFY5Iy
PRCWPFuxCecIYclDA6mR4qhJO8muP1EWSPJ5Y2HVZtFFdYvrFPZfq79ySRYlnR8Cg6JksxqPTZd2
2zwgQBhN4cWL/DfT7JtV36NVajTHuNCPLN7YNz2ImHTuQd5EiJb10wzgZ9CWJPHFDHXxEON3BmT8
oRKbOaAqcC8SeFhZJP791k/wheELKRuUrxZ8e+N0N4OTf1XUhy55G8WVCD4ORyk+AgYwyG++wKUB
yxEOYVBTujNjxU4hXwNU3kwCno/bxQ/GZPiPWQQrqHIdKHv4hzbFzKPFY6ynkuaqogSvT6/ocMaw
zYCUSybqDLhgvcieqIW6G4PuoY59UDWGYGPvm+alMpNqjfVlLsRzntswFNCOdDXvZyfnOxOcbGYU
DPyOCxHhR2bxO+DF+7+y3abTgWxlLF2LtntCoA3l0kzNdHXTRt19VHu3dQOFKS6x64KOdUaLO3sY
1D7rb1GXV2XNgHmArbdtO1Bp9nhpXIbmqYNQZi/+i4hkXw3SG4iAQaqoI/ZVDt25SKalW2sARTmO
+yZ0iUO4Pom49KGlEpLLH/9eFk4LvBApWFLql9vdpirTJywbjNtSOHpFgyWTvHqPVcxaWcLa9pPP
8NfiZpCZKpEbmFUTKFnsOouB9k8xU5psaVyUCVdOutSCi3Fais/TQxf8Goaw18pY0qd0P+DgwoNN
d2rgVsPigsCLMecfOmepxWt4G/2i2/gbPAKgQsl6pVb4HqWAEZGOaEZ1rh4ID8jfMJJcpq+dyBKW
cOtkmas5JiWejIJuZy96pAvsy8nVB3k8ripKhRET3IkqrHY3xlyShYPPYe756ONafgigXXMsT7ny
35wpw2yiNEGO6tRl9mcxXYoyA6Bl579OEVxhhHAqyJ6EwktXpbd6akqeZNBXQP3RsSbvWWOKTcC+
ZjsG72HCFU6lJ0mIcQPQ3bxVeKncrD8yP+GK9aDFZOZQbUuFH5DhAmgMtLIgAaxXM3WshdiijnSr
2dQvXUjT8ti5hyKq6YhzpuJQv+po1Ey/mxeTws9tkGy1R9k3PnyKm5KzBxVgNSQk9RLf31k5GcaA
QL/vyYUwyUMYzBEszXM1NhQ7og3ucn8JQ6NmhSbPhDaxYlBybMhDYtUD08iyUs+ChAHD1BMeJlZF
dokIJKwpRfPou5A5MoWFC7iR36GCdIN1bUtwidmbHdU/Qx40NECRTB2gmk11eLVsQEAYDuwz8Z07
lLwfQRCLbiVsvYkgWBQ3l9gybueUONJspawqc36ddABnpx7uE2XhDuA+gc5HNYs9oOaSFQYBDV26
/IhoZ9g2VDWtVaXvjjg9YFWalNz3xCkiQos8/4HuGaHx5fjYXSNjaVybb7MJ2llg/nqFj/XecR7a
Orwzlj+Qlyw7JbJqLPCXeg4ZAYTqnPesgEHtX9oWHx0Dl5qtWVBs8MG4G0eUam/RLLgZ8DAqTNSr
NBxfKky+CCtv4Q1TLkns8oByTcqnJ7xEIS4cLwt6vLt4pfx31YKFhYcAIjHDK1iDGAjfx7A9Y4tk
Z19xM3nTFZ+ox7oCMrpiyebY/d14BOIYQHhgLwj8UQLZi98qL7j2B3pkgvsefh7fJiAt/npAyHoG
EUbm0AeQX82YY7Eu2zCjVrM9YQoYzzU0U8Cqx0CgSVcqBEvc3lK0ep1Fu0i4P6M9vuBF3o+2xLyS
bEIMf0cwtv2m6KrDqLsnu1Z/tN8LMEfOuAmm4ZNukXkzDv6dXcPqspgDREv3D/Q4j5rVeVrXL1bA
C1GTvuAFod0UQQd30vTQl9CE4vkWdxooubC7yciRsbFFFpj8gkWph8xv1NktFraJJnOsThg8QO6U
X7aY2PFYMXvQlLLwNm0fh3r6WgqT9zjqdhHNKacuBXijtbce+umVz+xoTwJd2RHJ1usCaiqmnKHO
5+h7L7nNzkbYLcEuHIg6INaOg27VA05wbfzlgffVGExC6y1gXjSSSGKwGZGcxC4OoJNBsWvZ+2/R
sUz6enjUxaabrtNh6xWI6tFQHsYx3tOeAL+gr65TNjUX+HQfLCF3ZgHKq+6otfTwThTRjcNRdfHC
460Bpid9Ceul/6NKPAUhdyfX8slN02+b4y3tjLS5Nf4R2YwSbocVs+K4XIcUaAcWah73KTpetM0b
1kvbf0gb9yMCVRZo9xhmtPpFkn3J1HzBuzg7EXdU5CffVHvAD4bq2grxPsCrs5IcdmmDhIxBgip7
/5sKd3p0J9zQQTJ9mrDMoTPf8AKDUmPYpyYcgxEnC7J0v9g8sPS6tsBd068t9Mi1gvqnBlxCwmme
Iz3fjVOXbIecHbHgRsRisIps5h914BLC8vJjKAn112WNRbUa2HGnzS9PvbUzX6xx+PT87kif+U1p
lBfDci9U8JUH0IGroPRuihqBt+ghncwJe5U5fCo0aOuZJcdpq5cAnNFqLqYFmSyBDeGipqml+NZh
tGM4aq1MHlpjCiteJMXBtL7b0bv6NZO0fEqxWkzmU2/UM7i1/lto/WLP4rGJ0J6CQT2JHHLoX9Cu
zPiSyr8QmmSHmvg3ozm9VtmfHrqO9PpXCr5WeRQ8xRX5lzBsBMJ6v3Xi+snj+1lPNtuXPrDvgJbc
Zh4a3ZTdF0n1aeit2eDnxSX2lA/EEcb3WuAmqgF4z5wjzMxYSezp3giuiiQOmNBw3NehvCTUh67c
9LHMyGAGffoA2GPlNc2V2cwbasMPIKsM+4gZUTzeT2/hWMESMFcpcz5E/51aYgucEJxda7zjpbjU
eHsSNrw9y1AL38b3E05oDNgClnuf4NE0Gu/RRIlENL73MA3gCZDcalyZ4fqmbTtY65ENNQ8EVuL+
e5qXQqTYfAS6+FuJ8VEu18qEd4u6xHo1xd59mPsHSBKedTErCZe7YizlNaUFdY30ZFOnd2MM1SaS
44ueDlNsVjuVLp9033x1Lh5zFZCUj55HTRUPHHk/18EmNKmoL/JvilBuUp5MEP71pzMHB6v3toYp
H9zeno+phzuovMcL3q7dCTIWOg2IatWcvZgn7xx113iqj52lHsJBcBhm1BFH+pvkNT03WVQcn1JF
0Tn+ARytzvdEFc9K+NF7EbE0x1rTAeT1z1CM+/HDFqSNearlDF917UvAMEBRp/JmEvWV4zVRnUre
JaqE4j84t4H2H7pJ/pjYkbblfEpA8LQhpym4plfPNI6DhYkzst+psSqZTWIwlK0RbDU0bu6L8BIb
xZX6Z70jmf0qwmX4ln76I6kzrGodTufmR5tsLdjm8biqkK4fshb9mrZUw8rL9ZCVOHC6aW8MMya1
Wt46KWG9LgwxMfbWKjHUm1mQObM6wBwzD2CIMzQvcUTfmnGJ389lX9hXHwMfFLMFcFukyTHSLpaU
EMaSKotPAE/bgd1/ysesGwfDsLcBTcev53DIdz3zT+5k9mXIY6p9ytLaIvlfa3vwz0bs3UIxP3i4
qce4+wJd2m2ydHon4kWyGa/UpUUtpgS8Pc+frgElJDI7zGsTfadh9ieMYjrLhH9xjfSaeuLeb3vc
lyYpFN8tP3nOmsbwGRXWXQ+6p/KNh2Ywn7MCk2no08brLIm7lMZQ8VgqBDALt3LWDX9aVT64zLE5
J/Rru85PwwTzSRvq4jIri8m6MRhmAwA/ULUMdrTuQJvMFOxkc/CIieotdbyE8ia6wom3c6a3/XfD
JDVHCJQvG0EaxMXJksPF8Soq3Cz6JwzGYAVdRviJcO+hWhMMnNol4ugfvCK6k1/xwAlnanHfkWUE
+eXoNQQUyIB4NtaeGbyKwjr5Bvt5WrJGhpbFp+35NzXSl+l7uEiq8RGhZAWm/xpaw2vgBITJfPNG
1dGX/A7Tej7Zr6qt5Ab/DrRFwKrQAg9enV0sF5OeEOgTpGkpBo2BlZJ02LV4F5qlxbWOcWfCKlvS
a+8iU6/UD51iG5RWOjzGkvG95ynCEqM4Fg0oAZeTz9DFR8oRGqKYDlbBsV0H4xXY358qGoYt0ITH
fogfkqamrBT1I67fRLzwIbhN7OBFyCE/AiT64iDzHENjWylQbUwFmCuOFZirZmgNxgIUl3j2G+YE
TQjQeuCgQYUrICajiJ9IiZir3mQqkPnGR4qn6dI8oIWBtfbbn6wLMGCW62VAwy34oufEOLYhDyaz
beJDVnEEzC2PA92cQ+Fb9oCKofxMBAJryeIaPMgFddeW01eGhXQ7wz3QJHO0Mx5TI3P3UubnssRl
LiVna7eEXTAAtqMRlU5AP2y2UfVTjjxckPrarQNP/05TAY+/0liadhKEItbVwLAoHNGaYgAPW7Sx
dAg0xgQEoh1PilMG4Gl5k6QT+SI3PQa1iNBoGNXPQ/qMHY23YtqCilbW67ipjRMDFdSXTHb7pKpH
vrmUkHjrPNQK0AaHb+LpHkXzJQ3jd4nfnIKqZa33510SdVRnTOw6B/UwdvysXxCwIlaFqpdcfUCj
lybHmRbEBNAbOAPYXeJNwnkMVxTRN2/+CNWf1lf/i70zWW5dy9Lzqzg8RwY2ejjCE4liK4oSddRQ
EwQpSOj7HmMP/AauSUXUwE/gsd8o6yH8bZ7MrHtPlm+65h4cHomECGBjN2uv9TcINQDTGGZEzjLc
xTRKuUj1ddKUHpggO9M9g6Bc2hTUNrOIghV2GHCt7MQXgc5uR1O5xXRYlW15Xylz8sDGt74Nq6y+
C6yzCGb9fg7YhGhetST9Co3KQIFHCTzQpSV+tIgm92Km9on6OdBHkNKVjXqsBWelsttvz45RDW9D
Qlm9uRMTanRljxYYdIK8cu7wdgon+DRacyljF3kfw72zS4DCcwsMK6IxCf2BQ4eCcZqSdUN49ZQS
aq8h3FEDx9tlflWoiEDts8dlM6CnpNnlvquN1252k2dEIop4RGbYVSDw9wY9ZTYtQmo2vGWkvujl
VNznCnnZBL4wmUbC15kyTYrxHdoIzri0JojUhVupdMLpHRsZcQgURHe9zhoWJgq8RO0IlQ/438y4
H964o/oV2TwK16S8SWAjtqai7fGC0G5a5KmW7CuoixaI6nnFZ1erB7OjYt0PbNcQ1xqYl3s47d27
HTlSXh98Q4xBj1nX5CNRpDI020Sbf+wf67zZhclbm1s67LNtlOkNbHQX/FYlVqOJeZqhU8XykuEE
oBn+djSk3OZ8TEivUuVea7p5aamZQ9hJFijTIwngxOJGa9VLYpUPTloNFGKFt5LWY12sixOm5e4q
qLaQaSpyqi9h3qO+2eirJI+fhiF2jnBRggWZ0A62/CsEvGHrBOW77bobPc8+0gznHC2MXXidsc70
hDhpA3ht9IrbshI9giqoH6I4my6Af6BtEo4R+hsIOc/C+Ix7gN7knyynW1cdhkAdanB3oB5Zl1X9
NmhDCt48bX4Cj9qSMFxiR8pWGheZsNGXHZi8u75GdVUtshOD2lqwdx2he+wStOFmfTcjgbWre3Vp
50H0NPbOhR2yAVthAOENUH2rhDBPsaJASdxVP52YHHUVx92a4iK5psbq1gncapTIoN60LiQ0E34x
lBvQrKDIUDkKkbahxt4HU7gWdoumSEtlWO9mdZuN8iHpRnbQLW/eKxGrOx6uCOohuj/UYpEKLiqf
OubPWH3sjFY9Vjie6qHkDrbjLZpb6PuM1CjqCTj/0NckAMB0x16+Dak6KFkpblXNQCA9GcUdW62P
WrW+2kA38IoB8FDTai2OGJ6HEoyUu0hb5rZiKMLlpJboUxrIihQeGSOVUM9tsIMxE+UeZs1O41Em
mNDcof1vIAwBKBcdLlZIOLZ7jQwrBKyR6RsFZJhV1FDt9TCl3rIu8+xB7RzQDSXZDCUs9oqplp+q
qRck+zctYi2WEX4ZeYLQ3Qv7ZRoPi7ObyWlJhXikpVivEZPGt6My4wcR6y9xomwze35le3NnW1oL
abv94QSsckkXnRtRRmjNUBUqxp3nIpJSAYshlt8rpDBxD8rOqHixGoFYwXzyUGhOsRfTj0ZRL22A
bmRMIm6JSvcRqe8XV4suUQwHJ0ChIEkAs0UUSe4APvww9QmtN60AGBAck3zv1dUr7s8oi0c/2Lty
eImiD5sDgJ+DivIOzLM0WkyZ8ZL1MCMUA+h3ZohlUWO3TmiwbDX6oaNHDx2MRtNAx1lkyFqHP4Zp
OECzDsmfYmJXIMQDdgNCsy0YURPs8m7fpj06fVYvOf2owThIT6igcKws/mFOWFFqwPZvdJgrcYIx
IkYm9Y9yRGE0iHP4sQk8KZLNF6WTgX5mYGMlvpHVZ5KsLMQuKypwWDa5S111JGZE8m0LFQhiZR5G
EEA3Ku64dzFPG6iOSz0DMdmpy4dH1BRu3VJCRrJiC3vlZWyVL0WO/ZByw02tuGvYEPmKbZCJrMPG
mu3htdSqQ98fkXhrOxxubNFiS9KBEQphrd6VSslCOAc7Q5sRBhSv1VAfgsiFdBAhplrkKDQbAJMU
tXmE3DEiZqsdmJTmdZA4KwdjzmWk4zZgRflTburuZyE9DjqS/ItKqhK5oLJv7N6kMpKWIxEEYTCN
ihEYCmKlu+ldiFyjFTQPPRIqt7I3joBfSZCgSEXyCfcUnX1m4B1MCoKbYQZYobdkZ/EDcm6SmT1p
FifQ4NTiYKMROxcV5lEIF+N6Tz6pcHcz6mogn72DHlQN84uNJxyOIaEw8s8qip5mAErVMLq7HOLD
JsqmD1LxCL9U3nbSsNIEOAbj38sh5ZGxQRIcDvqNhYjVfWiExn3UautEEQQbgASIxWnhKMIGEk4R
8Y1VPruSp9A49gdFZ2/p4YNzqpN+r8gFOcmppTnFFJJsDrUHg3UmLBPKnV1X7RP4zDd5UVRLZdoa
Ng5+siQFk46GqRRqIOTpMZIhoZHp+2FWzqkVO2ekYPsbkUJCKHCuals7fmECDkJVPWRx9qboMZ15
DJ07uymypz7IT7ED2itBamrQhLofkNVHJaOO3moTsLaQzgh5NH005KpjrM0qtqQQ1eqHTE2sZ0CI
MR5c05uCO95mMoNzqzPsrDZ3n0O8RanaZ9kBLQxzFaHttlMwF3QydGKUsst3rnyhZJmjE8tPWQUR
La5mBL7zOtynJTyCJItzXKhnXDCHDm/nvh/TRdkb3RpYGnP7lIWPToWHFmzagpUjRHfg+uYwjiEp
Pi3cWyYhXeMmzs+jMQKf0YVHgePfjuvkwTrceKF10/76/vUlFUpD9j5cijkZGFH29Hx9ydob1ZyR
YACv/FwpLeupmURrS/5qhrlGLZAHc/0Upvm4yhVFQWCs+S5Noje7Bm8e9OqXhWYJKGMQDoGxFk4O
AtmWpMQ2ggzkpuMmnYPcH/vmNW6N8Dy3obRDL6N3g0oA7FV0UKKYkpQtTPXI5ie6M0Mje4SwiSYD
tIz9FITuKjNYcpp6mjZl5HjkE9UWzgB7MUtJHpQuj3ea1B+6/nR9GcrIW/dVeufKD//t/X/vWCtJ
SYnqUbrQdLReCNXtXWQlzms05CgYwtZwwrp9FcNtIN8Voi8fm858vh4z9PSliS0X66duvzq9mqxS
Qf7i+imEF9iEDYpT108ViMYkhtANun5aYTZvFBQbs7xtnsF6/PyjQXTGfjRCkurh5Lwit5BsjAkt
8usfIdI8saQ23er6qzDg1YczWpnXX3NbeYTkajxCvzJegdXIiwI9ND+qqfV0/b4+MdBvHFXE8uWH
bMjqFaBPqnLybLYOKzCD5/LzigvQjjfW4Dh75Ov6xf8HbP+/AbbBUP/fAdt//l//8uf/9j//9b//
07/+j3/68z//799DvfnLv2K23T855HZtoNWaakrQ9t8w27b+J902dNW0NVN1QU8AEGfqaEOA0uaf
UDFDlVBzyQDZugWMusEGjo/UP1mWZgHmVgnPhe2qtv0fgmxzkt8Atk3TYiFCDB3ouAME3NLl578B
bKtR0g0GhU1EAivn3rChltbZQ9YWD1nqoQzZzSnzeXnMibNUC/mUFH5CmJBG0GNzeDQr7ylIYue+
JqxSWyN6j0AuWYlHmdQjleCJXodEGPqumxYHYLnjEV1KLOBuf9P4j0U6BUX+n/Iue0R7uQVKbv9y
G45rmYDbdfkfRQhb+/1teBXaZUh5zdBSu3nVK950lxRQjshHgxwIkcLoZ1Akf3xSzfjlrK6KQ6qq
gxZXccd1r5//pvEc0TaWaqkT+U4jehg9isfTHFIxsEiA1WWmHfCdZL6Isnsvcru7gVxOXXbdUxNP
WzcuvVs1Dr+qOsIYjUZ8CTVk0wH5mgsUR58KY3Lu2FMC/oObFzdDfhwL/Scf43P8L8FX8e80nJB9
6Xc9gJuwhDARgwT+rJrilx5QATeqjbAaFpYF8CHcGw7lgetLRYy2tkwcuKbI0GDSK6hMWXX3AKX8
vrDcDKnzOUMVZo7vg/LT0rLigWx6KG56UX8F3kw4mfXZVhQgbocpQm4OJfylOTje7voSV/D6884F
Wmz344OLJPFtXUzFJRy/BoUKppKTXtJIlSN2X1t3eVkn99cXpAHuB5RAEXVGbANMvPKqSJvigNQj
BLLEnx1tXuLcOa36yUYHA79eoI/YHL2Q5R+Odoof/Hzs5qL/hLmEeyfd/YBmaggqcjqwudXPMBqp
rlnQIqmG/Ih647sKxXxQR628wywa6Hw7eA9VIiOXMA2WllWfei/H+qR1I0CgVMyDPiEHkHjJ3RxN
zkOgOs6Dh7EecSYUZ8eZinXQk9TAgjaAiYwzm1MAJ1b1edolqTs+d71zzDNj13Zmgj5JZSwh9gi8
kfMpT96GsFyrwO/COdyB55qQVdHbZnd9SQsApNnUtzcoZaI0LF9MIAs7hVwadsqJfDWRtEmQVSNz
ngJFtJOd3nms812d7K4vEUvlz5+uvyJufjQdZO4wL4ObPVrpfdkU9XoOKJFlEQKLM5yEzBJ03hRl
y7YAeN1ibfIzgDHKHd7bX213D4QJsFnHI8mAYJh4t8fASkn7WsNrlYYZcCC13RjSRq6ZvOI+1Nw1
moLeM+YJ7T6OgjcTor3S2zh4iyZ+QNA4eAC/Pzb2CYMouO9j/ZaEBYDHnlimekmrQjmmOnWb2DTz
L5BKIG2+pt0fzwg60/mvg8m1hGVrKGuQSlIlP+Y3M8JUMPMpKqmRFoAWYLtuNXi5fmr6FBR5KlWS
0lPiRsHWTO0lEnHNMgEZs7QhVKZt4a1nNDfXWhhI4bUovB01u10Niefep5qA5Fiw7RODly20Om8h
wDXDFm1Hyl3dMD8pYWffIiiQHQFtsVOJ6wPEPrHJ2OT/g1nj72c+oaqubpEL0h3YRnLt+u191qpt
JJVSVguNoihafJO1vb5gkE0KDdK2nrTBY5aAoOhhTx2zvGuPIxwZ56SOjvHEPF7skXuhqj82aBTn
Y/SSYhgP4468voOM0CLU9HVtg5+Z0nK6Ba2j/4M1Q/y6aLhC2IK5TxWOzi2YvywaiHSGVWi4INgA
EGzmmRqPa874BSG8Se4v/SKJIxZdnb7XVWjdQLxgU6YgG5g3yhbHlmIZQMQG5oFRlZIazb1oxuru
j3vU3y0xXKPmCkkDNkwCgV8a2qpHO8FEO1kEFlz0wS5DqODMmn98lt/TtkxTtgRJAAcVCGGwFPxy
libG3IEhRMIxNt8ru4vupJYrOkRsYMY7zctWs1uc//icxi/NT0TEOFFJYYBKcE0Wod/3IQqNQ4lU
fkmNEkpTHoTBAayt2drqg4fVm0Gf6toacaU0VO4GU79owJwo/c/DK94QLPbpK2K13bFGJc/Rs+FV
xEq9dUMGPHtTHCnqHOZ1DWYMk9iVOob60SBhf2hLzKsjN1kPVY9MF0xebBaidzzM4UroCB048K/W
EY5993ozwU9I0m/G0XYw8ubBVMPnrAMqcP3NgvzZdIi6KcIzHvpiwozarZ+oXv/448YSv0wsNJZt
CBA8msPAcxxN/X1j0YMDZa4rsIR6BooljAy24ui0W5QfEHmqF7Oum7cj8kPooin9pjYF8yfwoP/4
dRBnMVoc3TBY/MzfXwcqsyJi0cwWg6MCk0N2uHRJ5BhO/KowfvpRNZ8o2ry1s3FAlrw8FNjr/NyS
/EHMwkl+xoAb/7/+Z1RAsLcl5KJJTGETYRFv/3b2gfEz5kZRZgvVrqhBjKLcDlT1AIvn80M45w1E
e0TF9BKsXDPURwrsKKWoJsGGluVrZQ7LZQ/80ez7eiWE3q//QSsZvwRVP6/Q1gEuX+N+65fH5do1
CTYdX9o8rrdoqwQPk0ArHw5uAZlN/HB6PTwkdZQvWRrmuyp3hv31hYT8uLdnC74O6IDV5EXtfngd
Jog4FKHDFZp0LTr6CSIJ7kSxK+0R88p0ZZsElKnCdl7i7DNti1TFKMkccNnpvA/TM/NHZlzj2eL2
IWhE71o2rboOLIM9pGB8xtZAsK6CqYem8LLsUGgsYmwYerV0XiDZgCyznfAAtlRf1ognLh27qI6K
ARAri+xuCwEeGdRGKKgMFA+4MqJBM0DeYdqYVyjE3KI2wUAfBnsNtcu9DQaAESjeKTfocVjB9KAL
wUsodNJ8KEYUFG2ILKqtIQTEdoxF14WhfXkl4jlaD4i+sfTHgAJlCTUPqsZUD2I71sl2qJXiGBTe
R4Sm7leOYR/F7YehanFn9JBW08n5XXtrgKvDMvCIWYYU96ZQPUX4k+yuLwYWsFkauxjiEdcPeTKB
ogkABRjTj6CL2NVrONAi+gcQAnY6pEeL4flYB01z56ZInTowH5ezjQzQNAKpvU4KyH/pyAx4Fnjj
lWrXNJN8yRLH2gRl+4AwX7d360is1Wl47q/E/Lw2t1bQHXFj6W7YD3SfE37aVgLAbjL3XG/yENmB
eHFA99a241NtRechFdo2MUAdJSDzcNEyV2EeuwdTJVvvuQZTRfc2Zmn5D4alJsf+L8PSNTUYwJbp
wP915Fr2m+CnbRAExMI8RU5N6Od0Mn+AIV4GFv0xh5WJEVI+YPMxOBukWoOVi4bSjeVYeBXHNQJ1
tfIdixcSnhsbxbqXgGkNDW8SOi700rjvq9egQQgXC/hLMLbNxh5zP2PY/6Mp7u9vg9SPy8DV5M5I
/XVdAv9DRaIPmeKQ+ahH74fbU6KKSyBn9ZS7ayyGa+hQAtTBpCB3NCXaAoPhAoMPpIoGSme5ae54
YH88qThszX9tYIdoRegW855mkAX4JbrMOpDcla71t0ZTXGC7XDx0hqzJRXIp+0JU95wOKLpV3XM5
uj/i4VkeMoji4lbFvYaiE8h+X+3iC0pjN03jPgUATZQw+/nPnb4Lp11m2Tc95hbnON/stbNeZRdr
Lr/qfgbSPdx2In1IS813Zmo8wtrLP7ea4Vsx2o9eivqb75lXXOQ/QzGXJGMxfwV2h8MkdnMXkql+
62i+Vhd3epNvysq6oLl0tkfNR+ML5EJ4nKf5uzWyCy4jZ0dbRTp6XZ3my6+0y/k7BeGWU7lEUiLN
lY28QMAfcBb5WNXOVoeaXIZDb3gXlGio2z0a6tkFNRBf/o/y5Tlpy0c4sItKjy+o4/ZJ8i74KFJg
HsnPm+y5Kea3jg1omPM+iHFR4cMXUIUbm8DXzfTCRm9nzcHScfi0GVGp9LxPYpIjbCcMkqiFxdN0
NirVd6fwGTQle8Txu0bb9Cay7VOMJj0KcQfDjVBdLC5eGl+YOMic9kvKmWd5N5nmXgzNRNZDv5eX
jqAGy80JZxlUKiPTdzRlO5fKnZOVF9cIkNQov2Yn8JclNf5Zbb5mJXqb8Jyq9deu/kLzfTE9RKry
YCmz7+iYklpQbtXyUTa4fDBOiUCEgythqvqsQD4glW87/xg0+0Ue4tXApqf02UT5BlnTbzFrvnxu
iO8ddBt9DB5OCesTkTKSzd+yl1w7mGfcelV1kC0rO5/KHBDl5zbgr+lgsZ1eLH2+j8BFUaXzgbj4
hjn5tkdT4YLrQ33w4XhsR7tZ2Ul+qUUHnTu/dFpysbVb1c5PskWvTy/rYx81X7+aAf+r85NsBdk7
1XmN49CbMjnoSKYLcugvw3TIXeG7hfsCFMWIYr8bioscISLNLtiC+70wjkAge/Nbtq5RDh9FPnxX
PK0+pxMILDdQ4S7pDNYwn+WQHDGENlPn0MTRse/zr5qhqDh7S0xv8lw21X9Pt46yZWR/BD1/b7Dd
lr/3dDS1/qxK/eTNypd83rJPDnN4nJQGGbiRxAxmDlZxkYfL64yE+xlPDlXM77isgYqN59C0LrKN
MA1YVPhsk26+pCh8yP8jbfwmnruEw1Nl6PtwfjcruukI0kr+y53uO9OHvZejqjyMfpeN3xj+Xow+
WhrC2ujz6CuGdZE9Vh+rHaDIu7/OHWmjneXPiM13ZrN1MISUw1BepHxbDqRro44egTc3ASGDfEQI
HItebf1l1GkdnJuC4VKdMGDcpO68AsV/8RgJqqMuBXJ1lV5c8nQ8y8bs5LyWUrjK7Scw0H5j95hd
Zyt5wiKO/b6eNx6FHMVyvmRLKhWthiRTXJ9CSFtgw2O/nbOLLtfnwNzLnw212fc4O5gNXcg1D5Sn
gTQxn/C3OVOQPQd+4JIMRUVUvhe6wH8r876iX8gHKM8tH8WYmRvdqNfGE6HDu2wdrTQuaR34TRES
pVk38md8Li5yBIhu8IEwb7P2PkWATY4Ri+6YD+2HKwv8KJk+NGRIrjO57DbcOUxyfGCnZ3nGMcLN
Luqf5PtmTJ+RLeOkTHX1CvPKG/HZp/GtVkdrNzHBFFWINHOxsrsj77aFOXV3nZcSRl85dN96BSgi
c55YH30vA3KMDD0acBsyvIH+oo3p1zT0n0VqXSbXfACNtDCZUIZg9D3GCbrYp5FZ2x78gkFk0g9a
LV6BqUR0xv1s+/iEqlA301mn2R+d2VeZetwmWYi4xdjOPrlefpkbsUvmcFNr6lIP57OVpxdq/X6u
8VlW3am9u5OWhsC+HmXvvd6AXO4UPTi0AeKlNEw+BP5+5LrkDBkMwzewat/MPMqGCuJhgf+XCRJx
bMZBnu/RwV26PONrf6Gl5Ze4Jo+APTMGjN5tNOqw5mg37kSRj6KOfdxoLjAZj/KRSNjANHxCX7ie
XA4C2dROCk6GHj0+V/1ZXpV8RHPnneTCBaMB2Vz36a+jRSjha2VDMoOOzDIHizpo5zchEPPnxHKN
kpce1vWr3W7lXCBHkZxOBKDYqDSforr8Ktz5nM3T2qyilRwpwquekHIGysHo4LPeqpljxvM4t89U
CuVA69zxRevOcnzLS6N2TNJV3cpuIv8Kjoovz5ZDve8M/DwYP5W1NPIBj4+fC+WgJ2fEdOW1yEnX
AI2aFO06R5/OlWsDRvFBNGxTOZIYYfI2Oh09Z7BMYgCYjMlJzmrqqfUHIEu55AwDv+MstyswB0GO
9lYbxCOiRCdWDcLo6Ng59luaHsY6vbh0kaq1T6prvUbqVhcM8rrmyXqVekaSYpPm6jpztRcveE9s
47pkyklALw/TJD7UTj0HNadDAeCMIVNDVGJ26QVppwt7CbJ2+SVthS8vS3eOaN2+gTK+vuVhiOR0
4QqHlJNcVw15F5oGSLBMnwL5xOyxAyxs3DlT+K6VmGVp59Z07md06eKEZTIoL3IO6XLnxJZqo3Tj
Sj4dj25XTsoTYi7fGuvPxIjGxWwD9GHpiGwr5xrZ6QnHfaONlnkL1MkAKFdoLMFEYJ59Gk3Bc+o2
bRnC6xa+XCvlmqXnyqEHn9wRlsiQ8TqCWvW7H71HHPx+BjVIuTyaFbpbUNPILbtf9sCS6bjoOmLg
wWIjVz75jab3McCZHPP2Q3553BdscfHEZe1u5UI+CA/KZ7ea1AZ+ksrsWnxh/Xe2FGcFY0LaRV6S
bPZlkKDY3mMKe96ZsAkgwy17nhxkcuAINlcJqThHP8jBpbXRwi5w+wLxmdmXgBnl+g30QNlmst8i
4pWvELJ5ieRCI8eCPKIn+tAda9d37kJehzxywM8qVIKD7PFp3aHEMy/lQM0YL7KF5X3inEpuuTqg
gOejR3tSHQgOGQFBhp1s92UjL6ier4M0zsyXKHuTQZkcuPJxUhr/CLFI5l5lIw3qz/PmOTYwBqKZ
iDoCaPFlW8j/5TUpSGlUVIrluXVd+M7ofRbeTmvsj7r/S9vWnvacFsBycABq8vBIdgbw++xfewOq
xXKSkfdU871T5zFcAVfJYnq/l7euGZEvn5sn6kWdT3v5eJJG9bumO+PGpPJgyuJ6sandHyfNuJH3
Ii/uOm8WZrMnbcWmcv6uFN3Hr+QjLgCBSxM/OXzLFPJPJn4YJW4m7CLkQiunADlr4NFApnHfRmcH
fKcm9nK17cLyEhfgwXTHPClltO2ZQLqAjsGSa0TzD9siRg1YDADp4XF6aA3lM428k04xXq0e8eIG
ADWf5yG9ZAxR0wSSlIZoaTPJ8f6ozK9Rtuti1Y8NBrOcKKZqhy0wntDzt4x+0RdGRFO5kWeSU9fY
EKjI5crQzo4Q66RAS2kmevICRthM1KrmS1cL7jGh/ori5nMg+rOyBrpHswH394m4C50vVJ5UBxfr
IL5UVv0JDuPS95Avx+Cp8vCODwi5zGEna05jCHi8BrEREQ9PKLCDvvpBEYhhCEW5K5xD6jrbZi6W
iRh9vsgqYmR6AW5D1LV71W/Zk+BF9W31wXNRDTclcbI8gcnjRQnyphvhcLHiN/I756bfAGZa//Ug
15heYuRB5RXKK70eZNmv2OS+WgP9Ts4HoBd9l4OQHfgh3zSIENuUOjEsB3fycQ04dREBARrB/YBI
Hr9H2BC6bHUy9AtQXqEgOpxRbLjIuw/GmlSK8SSvoUqzr4h41pzWqpe9yT8pEqIntfrUO/Mrb4PX
IjNPLaYAE97gBaMpbYGrVfGdB2JumPMXr3JutMI91twv0Bi/bsfvoVg6bvIuL1w2DzKjgGfy7m4W
2k62GVJkvmyzKEMuVlfvg2S+HynepdX4LT/PO3RXcGuWX1CM/LFQ+nM5VF+e84qVxpv8Unmc03ff
VX6MyYnVSnxfBPSU2fI+8W//LqtL6jlPbTT7QcRGj62EEj3xjfcl0rOCYqANlrQT/dEIg30tsX/M
i/o0bqZCWVBH+YYfLwMQ6LgVQiTi3LwMXvhZEBkVBrjHWsEeW11ZLEYiI7Kqko8R+I9ckwxr9uW6
PY71a2GclMwBGFk+pQMBBL08JGYb08yP8M/Uvfe5tS+KjJLgnUgNLrle49LgjPWHHL9yTy6DqsHO
Drhe3nap6ceIPVHJAPrLdt61X2fnU3GRO4yrI2K9eBCzgBbC+0jupi74gPacpL6cHzB0XbdC24S3
RWdel1i5jsIk1Gp/IkS0ptiPE4eMxI0csnJ094nwNbV5TYP7lsAwSuJVM1er66g0tJ1leS/yfbnC
9tq7DBBkcGCp6kcNPZvdLTKq30rLhgYMI/W3vWxALZl8Xc92aKuh7Oh86p71DnidQh2cD4JLomH5
vzw0PuApjTBp9gBY9JKwyfrrJziTvgr1mNrNR2ozoscfXS+OyDgQLo5HFLNuWq/5KJr5jGHNpYqd
ZwSKKFmwIpj5pWnZ+3IOwESroMavDxlykX80QeQLJbkEHX1Jnn9cq01xlleU9o9TML05HIHt+vUe
KhBeSGQdEZG+xG3vI7Sb85HFIXNoXVCyKqqn4csieRYobKXt6OJAga+2cUG0QDvJd+WVTMmO6hSU
XmWBB/S9PHFW/bxAF1mEEFmjORvOzaz7WdEehIu0XDz5dazAsGV+RWkKEv4KZefPhuyqhvUlOvzf
8jplgzS92DZddydvQ53yi+N0jM57ef9zC6SLmRzAKb5MrBu2xpItwoUzIyle38vkhIznZQYC+weU
eeNH2e0Eu4mRaZwZ3cvT8zUClDO/gSlOMowbb+g/5BTvjem3uJedb+oiHwNmHx3sRRzFD7JTyBiT
QtSnudY6+yTXtbIfzl1GgAe3MtZucYHcUh30ZdQZZizoTX+s1Qjl0eEsD5fd1MqDjUs+UOZS5GKk
2fUH1hgy/2X2E3S0mOwGeH1vfu35Ciy6Lmppn0DV3hpEpSR72DnwxLgbO1dXNslGOXrlHct0jaFk
20hRVnLNlO9fc1gsUi4BUfJg9spCRkw9sZAMT+QmXKYJYdffW0SarIn3U3pT6tr5uh/+W+AaqNmN
kbjP2qye5anL3DpZ2Rbi8UUviSCK+dz08FJ6RJOS0FfZqXns2CKLHgM1tu4/gDud5nYXtyZ8Hp4s
PM2PomcxRElW9mHXZAnKWcWS5lFVRn8wQxK5E+s57AgneChIRRTwH03VOgTmdEb63o9kv8eB+wJk
vm/wDJOyOaDU5YhNeRumCekKgiRcDyC73ste6sFjbtX8IHunHM1yNNQI7brODzk1yE7Y4jY7JXDj
6HHWJF6S8iyPhIh8HUea6xCnwBrILwnpvAwhKfgb+mOC/JLluUsPL45EJvtKsn9y9i+s+Ak4/G3e
j99OmV9Qr/iW75cT/HPsq+UqoEzo3pUn+SeR5/2wWSXA51zk72HHFpz/1SRYuK3xYMkMjWBlSYp7
p9WvdwoWcWEOiIMwfgDb+FGlX2rNu0vzdleJ6Uw5wgfK5XjluxyCJUOxGJna+r3d5e/sWt+xOrKc
CUm69kFOK9EM167ofXxNl5MZYswXvmnxRWlVf1BDkqnKp5w0RKV8uo59DKdvz2JhG60n2TtVW7/O
V0oEL9aNNnKKgBrky0EhWzUz7GUJ8ZVFTTa4Pf18TjHZKPlcPUX7RBkk2JZDcpKnQ57ZF1y3bHPd
ONAt32Qfkceqynoo3Hf5yJN4PEVIstGzYp68bAstuTMECFa+GPLUJQ+C5+7LjE6iVz7Hdmckn3nR
Pfame5J3Ao7tSyOxEETfeej+kOsDKsLXLxIhiplNsnTL6VFgjihnzVFvPq59plLuJwqw8s68Sffl
3C/a7LGE3xH1+anFR4IZQYaZ12lEtLR6cquazie0x8v1NFP1OlVknUkI8i3yWwlmH5Fjvk2MkJmB
Rgn1GzREn9GjvszI56hO/dSQ9pRxh4xjvMp+6+KV/BWoiE9ZwAcxtIlQXCrTbK8F1kLOwBmPHYmd
T9k6ge6sxkxbyalQXhm9jhxY86h09QkWw7fc5ooZG4qm2Vyn3MlmU2/kb7Z9XYFlWqMqCc6T+sNk
mLK7lPsXIqxPxOr3XTzDHmLXeN3cEXKBdotKBTvNENxg6BcESRQ6OWODFaLJWjx+B2nvOyrya4jO
5xFaJdwO8nafKTG0zKZDpt2qfC7zO9dUpcxiziN4EPUNXdUz2K7KM1mPuFP6/MzUaRfLVqGIYVjh
ijIVSvgLU28+E5ZijPZ8mbtqrHnXj2gys7rhfb0oEufeph+z1z7BXioMlcwyF0Y/6XhEpBj3FS7a
ve1czySTUCUzwhh9NHp58vTz37KoNlFfVEQL+DT317aIewjwk7LrBDxyIuI+1s5y82eV0VIvzbVs
wBgxAFlPiPGqLnXWECJh3ZEiqPaiLsdlnauvZrWRG7TJ+rlRi8N667GOIPl53cnHBNUNJs52q++s
0r0+l+smnFJz6WpPctfvVfFF/k9NbYMwOA6I1YfMDPDV8gxzl2/myrgbS+dLJuD/D1Pnsdw4kLTb
J0IEvNnSe1LebBBStxreezz9PUnNzH8XzZalSKAqK+35RvxyVV2PSfMtN1TywHavbOHvbTKJZOiC
+eMR28fMV4Hdp/tI0F1/YaqQtuz+OSspdhiNhrPPa2z1bVz4W8k03LMMcDOeGO8DHMCJ79s/+Mc/
au48+oxkgb7+E4pFzSvjL/1dTwb0A4rHeL3jPSxVouTWiaSN+tJG5jtqKH8GbAOx1R+3f+3ojjbw
9t0huP9GwGBFMFSPQ179JCyf3vIPPvq1uoNrGNVLsxkvcvfpOvzbe96jFzzh7Em5Cq+IJTBgF0aL
rg/nLWAnpWN/8TVSlViOQvc+8NdCs3lxWEuq+/vTrC+kQoZjOOImcRiOFR6cgTyywghWljK27fve
h+Du6mQ4MTV+YdssCXq+JaMqy6uP5y/oEoJqOyf4Y/IaUtm2jBWbzTt60185jr7dVeTL3o0+fkWA
k3YB++YX6c8Y+D8qOwym5V/Cui1txQdGc18K1h5BmpSqDJvxyjLd3m9tBx2WtWkqDH9qGuVk0kMS
ajn6c63heQGIStL5LEWqutK/JJkgCcdMB8Jq2wcJEHLTOI6zuW4mk8XX/pE04Tz5H3O9l1yLeCFz
429tXYE3T86PZQ8vmCeUrIpkJqR0oSjFrhinXUnaW+orkg4dw/xs9GwC12fYfYZxjv9BMoLejWhB
fZRmIPCfmAq7DPelETGXjIXgtPA7c0u/6b7htBGrIT8jJoiS/EpxkXEr15OREGKqrLHhRUd6NOjn
L1nnMfrEZc8IpOGuky4Ay5p+u9r8NbTet0WIWmuQoMjEyGs2Qud7pBYydyakxvQ70H9za5nF7gz0
veUrf+SCynNE4QbK0Dds1L+SaGe+lBFLa9/V3cvdWEi9Ra+PZWK+y3r+n9EbS/8SIWDptO5WcRAU
qYdfk2NzeHgcQdkwEwTtJVvP5JeqN58aB6RYRPnfNvs3lAqkCMRw+XfSHqNYJ89BAGF2/wATUYVK
ftwLw0ObNkPqg/1kcwT9ZvzM8Wgn86a0vtOCnCevW94K48kqTPyIuFRySmLG3NZfOeAvZyOEjkI1
AJ9UQkmJOMfW2ietu5FALimt3/ToFOXwQicsNRnwmZEWMi7igtqdu0Eqhol0CnL4x/ccE+NAYV7/
lvj0pvjIR3Ly2Zg+jpABxPzJKwNdEyxsr6DfdTzNxMnyNuScSbK9N9YfUku8lzcwKrU0BrETQDf9
s7BCakU+wzZ2bUwLk55e78dPCNlQfkj3kQdQitX9kphVcq+m3a1+6FlMvRAi9GtZdY49fdEO9JdW
679lE32HkGQG9NDcwb7O2chAOEc9B5x8Hy3wr2knJ4yuBF/JVe7m3RBhSu4FjzE49gMYF9wo+R59
DvCcSGZ69rXzy33lDNv717mxcp9lvci6ycGL9MmzYr7Fcf+JVf3530qSzeFRiZm6Dz2zj+g1rqS8
I7/l5tqXvIO+2CBDhS+ffNORL5cTwTvPQkMGm+hfWq/89M3qJxooCclf9/X24oLtbgmMlJafsdXH
PlWe5XvToH2FsG3S6ruaubyWXB0NyIkd4Xs2yU3+qJ9rq6Jsz3JJLE7oskUEj19E3JbgElKG8SKv
0QtIF/Ne6JG8v8uosTcMUNwXvcs8aWx9KiYsJJx+qRCJSwB6nInfo8bkzX0f8IpkT8iTi7HPHbIL
zfBgVBqwFXPd88eI5Y62yUvVB+8DSbuDgpTDf72V0QfmpeQXGNDkWPghcWvk2s4IINEy+ZhKNmmA
K5P83gxutreq9PKP3Har+l2PKky1sWseZW3ej7m+Kd897U3y42I9xD7SsvDok8MVKygZ/Ptql3wr
8Oy3WL1IRWnstqR6P8W0irWVAE/+9zs0jmiKSOPooJL6ldzuPf/u5cjp6epOm9/lePxv6nncGI79
Z+rRM9Fg8DrFt/RE5BkplsD6mwTTvma88P7MHPW0ql3uuW2JNqlv36Q+KnXRuiOBxEFAPxYXz0KI
Y3QPXj4wjvwuG1zCSL3IN31DdCHFV/nCve0je/HhuN7zxA0Jq7jzSLtDM+XIM+LqI+X460xjN8fe
prVw+VYmp9/ds07DtSI/ndtYQU5mXDzVRKnFr6lBUwFnGThyL3OO6VSjQGNM68yoz3RXUsYjF3PP
Tcf9to3TPZQ8R6ePpAP5GNpbSVGAX+JEzp4861P855yQRlIAEu5sYJ4cJ3zIRGezdngIJc50QTRd
zdMLE4AvufNr5eRCtSAN88y5oUvz3SsYLkkkyzecZh/51rtXNz+9GYKdzdcS2uMGbGpKXpOZf0iQ
4MF3IBnyrA79pYYenTvn4adoxtdoHB/9iituUGelj8UNtXeVBQBvcZdzeubUmAPV/Kt0pNGzBuAj
8+tU8NOq+qg1+1uvH2cne5PTSNy0unVPbRqv4vBxDKxX8fClImOk1HiFBOCTfuHw8iWHbKCSSKJb
zgO+FI64gCMLcxjv3RrwAfYpsmqowd49xbspkXaNBHNLc34T3afc7u5iiqE2fRM8XXKQ1SxVAblA
4kvAhgyD7I8UBieze/PNj/tCCvdmoTP3px3LjI2rmB9hRfDC3+JqBdb8Jqtm0IO3bPgtKMoTtJ17
Hq16LcWcIBw+rbH/MLOtnGHSNSDdA3KCyz+kdBZt2T5B32TOsTjICa6m5FWoGTVG++gWr+KKy4/K
rpT7G2TeTYuse6LIUKNXYLIoexePZmZ96dNCrqN46xItzV1AFuBFijUuCKCFnPv0aHKM1Q8T2YF7
75CYB8tjLDtLbkXF4OREjIwPE2BKgIWfGQ1DUQrDDRf8/o3Z9YHk/cjvyf5WExLNZQv3BfnlFsIp
XxPv725yxpFMBtLY+EPynPI0isPv5P6Dxt8sYu2pq94kCkMA/Z8cmWq4sdP8/W5JoLb99jbNWrxS
4xE5Liky/P5dx2eyx2KwBcAyX7q/F3lTmq7cdBskHY78/YuybKYou4CbBHrW/ZOrIOGR7SPgFClX
ueayAuUiz/GnZpgvUpiWnggpjSGC+dL4T52zCiPn28/cj9/qHjkuKRqVIgykAV12/tiVdXTc9L6m
7hV7Gmik1FoE9Xaoq93da5DlL06wda1gxmr6q1S4pEFJnNC0bN/7dwmeiAA+CcvuN71OSTkny9Go
b7ogReVKlnJpGGKjJ7q/yPWTaPZ+vZAH+RNuW/RU4wiJBzk+JMyaTPUry/by5mUv9VRLCqM5TJm2
nsr4e6APv2+7ixwCchg0xauuto9mTleMRGS2+eCrcL7Ew2Tr6GJ9xeGmDe2QgRuxcLpr3GdxV+VC
SiOKnQ6foqhEdVTyhdUQkDh+UHKMMl72hyT07yZ+cqdnJ3pEKPQ/x8t/jxr5Xyr8I3POSr0fm+k0
4fNXrfktf6fLk68YMrv/Rz6Tl9Y0yQsJOPHrAy0iZUXunksb5eZiBupqGBfASKR6fm3HOIXHbmpB
5/NmxIuLqvLNsHfSJpZKyUWOXFlyNVrHfmqvJdYZPJPMqyTokvbVEBWT3916b3ORNYGfboKuaMP0
SYJN2QriqClp/EXkK06e+LVSDZUCsYHh6T2ablhpUlYu3T3252t2qg95504DNNIPGZzCXU36L3rE
pMr7vwMwU+O/EbR93c5O96qHpKOl0uExIhbdbYQUaqwof+7TqxxeOtGdGC70MA86yuM9uJ6FWC2p
ysyKdoJRsm7Lfjl04Q19D5Bo/r3RyTLSvxKReVb1ALt6IX0czegeqxDlk5F6dyUdAGmzMp0C/Y/o
vsTkpowBGlqylthj8tbzMfkkUSebVizybzMAZKm4tM73aEvs1QirNFW0pdb8OjNpauDQm9ta0Vay
vsSuSusVYm8whLLgTQ/14z1pxEW16+asBcPKLO3P4lXSIP9/FBWn7j4PnI0k+ee2WAFCRX6HtAim
XMg01hyiE5Ef0BTcShpRMpuS+JRsn9aqbwW8zW84LmAZXhoTaQHsnW5+TPbAlXfuDWGDuFSZ8uCV
Ljpzzfm+PnG5RAkEdOCNSdGXAUlnJqz/im+Xqx5S5cU9sJNL1sLgQLyRATJjuPtv4rPJBfPUY0+a
Sz6Uf3crkLQ60EP9ocaLQKv6Oc7B52IiLIVMJhki5jVC5KoVmhz+kxSRX83j4A/ycLwoeXH3JqHZ
uE6i3CmCeu9mFD63VEeb9uXe6Setcta8A1CyvYeYvMqImyzOemAWL1mCnZETHylgUOZ7+ROZGCs5
j1ocv3cJvuXOhcRQjO09eeHnrP3GsZHEsoxvRaEu1NzDPTHFPqIPmlALDGA6XHV33KtmvpMGB2nH
EKfx3q3hg25J5gcd2tbCbE+9771KX5X8nBzuRvqZjd3bPY/Al1JWc5KWRynfNEazRPnmkjU+DQAd
zQdeBVFDXXkzJkq3fssfJjqaUeo9je38T/qDZ0//8uP4KYIYreG9dh6SHSJbxAuSBrC4y+EfUnqi
a5U/8r+tWhUwMEYaY8ziWqcw+3lxtkcFg8BdbgNUKiLWe4QrO0V2jNtBPScRIgdCqFofhnf1TeMN
dTrserUTUyOlFjkk5DJHPaCRuVxL26I0/Lmly5xCuJGbqxrBITN8Gn6zb90waej1/sj/yWTAOUvW
RTL/FZtEkm6mCl6SeRgMsA3sHTmc5Cmkj1D3igvQueV/u80Gl0lj6Fbh/NsN3VNfNuFK5nHz47Xj
V+Yh3DxfYR+9yfsVC2ejmuur73IqSPeY0brLOO+YSKEti4aWBikknQYN8VotbXhOxpe7q//f+3k/
MXx+MAESb6P5XObqWm64dGzIASIXvE9CrjFwMGmIuh84VJrW6C4exZDKWsjbNXidb7lD0ksszx7x
Ak1w2yBlEfmpoEHTkoyTLOU1ClCRZ75LqVKMqBChgXyS0G+r+lnqcpJaj3Xti6HU17g6SD1TKqwm
uTZzir67wlprurNPR5CO5O+zogfe1/+TCgZD6JuhpJWVDJ7UB8W5MwYYf25yliK24Zcf8nytEq2c
2j4Go/NW+K9S+Ah8AlGiEm0e10M0HT3SiEHV/zPH9D2uKClAEZL4Rl53oGPCqKlowHLdWd2kQ4gk
2G9h2CZepgHvu+w3UuBiSBmnwdWXjA3cpMlA6kTyf+G4uylEbCY37o0OcUaMHdT0hDod0CrjWbNp
pFSbHPhPVqMd06Q3w2T2vKDE8D7l6kNTRcO/0IbQaeg0L7Zgzse8d59QLI03ljHkp5Ghr6OXQ3Oj
5QKKsYtEau75/TdAg/X915t5Ond0DHyMHdLzHsqZtzYy7K2Zt8qdx3thZDYACRhmr4jM0MYCWvbf
vGthLf2LVPMn1oP+Ne/hb/pul1/0PrH3cNGU7eQZ+m3OALEnlTl+YNbRpOYFu5RhrKpAq0Ilfui1
tHpyenzeComdoxaH4cnSEMZA5EB9UkHOICNhZ39slvr916mA36q8zT4ahNpgW6NRC7cm2zEGOe2D
cRgudooccTE+VxbIA/AazoKmBRREshjgav5oacyzamEBwRxoHnODGxK5wmIMntoSUGuSDvkiHxDl
UWpDea1nb1MlyGhU7XTSaXHslB61prZVtzVtxLS2/Ku7MVk5DQg7lJJ0Rmiz5awnw8qZIrIL+d6u
PFza+lkjlzEq2UsUNA5Ung6SHhoUufed1yrH+uz9CbMoWlHireNhVTRI4OQGF8DSmhdfS196ZTg2
dAHHbfgBLOjVL5Uf04I2FAXtoR+n24jUxaLOuhUNvpvO4p0rYBV4QdBAO9Vae4VVLiZqnIgyIPIT
loifqV6zAgsUJFa3j8oJdzIeHjXiIH/GT65AvED7ASbsSRG2yW6jm1+TSntvex2JM7NYOQBuSxSe
txlD0AtlBvZZF8m10eKXPAQZXbI0ktzdgWslqZSHC62iG8BpulvFhmamoVv82IWXwR/Th2WVBQ9I
4cCmGh46HT0ur4AFaML9DwbP3aN5D4m0c5vFZDqdDJIzl1GF7ap3QZTVX/NsOgvNr3NoQDSiqIMg
IqcD3IYrITVxD2wwhpaf2tA9jVW9q13zMmukjWkQhLKlLsxeUXZZOM+r2d3kWXYLwnzno8VCXRTa
XnSmADcs1aGC89oCQU5IL6EyTqnAGHO0+vKfoUbI2+3HKwXdVx9SD8N0O4aUXw1SE1tkQh2wo9qr
Zqc0GGYgDOETaDmr3E1eOjqG08D+MHr8ULeqt1z6TYC80mryJ22ZVrsq4wkZZo23JXc16+ZvcNPF
gobY/agE3y0lfX6mJxvgx/gqGeQHqHH4PuA19PxmjO+ZudVNsjDtnCdrWw+3rs9gOtAztKRDXKFq
eLLn6Eiq9k8QDM1B0y9xoKBy6NgbgnYL3iOa5kYF74BhcYStRRm4mj20E6g7zN0ZJmC4bD09XGnM
A5Bj2jUWgGagAle9V3703GOUrtbXs/VY5Srdr5EdrOpI+WeG7bdbwaIoGa2/P1gpEtkwf2ZsU+05
zUpdapaBLm8tz8cWyyqAWlXJ1LmKWi5M7pIlH3wORnvQdTTA2mRc1u0MFDu3aPmMp02ieVxHBdxb
GKJsZf5ZdQnWYRhn2LBNWCxHq11TSWx5C42zChyVXDDT4hkqrKXqZBzH+kRKTa92XT+cC2+SZokJ
7Gz3GljaTTOVt8TXH1UrQvhrfkfBiO5xEG4TEyNKhIQQPOJ8Gek1DN6mshe2FaTwTUNjFSY5RLli
hg8JvRkRwjnnU2jDgIIwAm28dvqUwkser8fZAoqqOta1jFG6Q6apWAY4m47avyKEHC6suTF3lc0k
Z10l2xKk3CrNr23m7lyjQ1JkjtAooGRi5gjA1WZUbAqmWpgEDVYVtJcry7qfEdUq4XrV9BltUOl7
mobwEuvGZ5qgUmglxSZXagbXmKhx9NLfo5sAiLTj1SgKQDow+lbiq4L426puhjjW/MzUo30CqP9O
w868ijTr6KEwvhhte144FYBns3HpBm2GhWOBQVfNZmm66Wdbav1udDNAbx20uvALoVx2QJHDRNS9
DTADKvvqxlWHtWrRgRMzSHCdQcttEUwOxFusGu+GrPFfYBdMxxb6yS21Ywo1LCVNbUVgUR2STQlS
IpC8yNstAuCqjCrEm3bGTJa9tg8ze1g0XM6FGdKvlKNfjIp1yNZaGP1lDNxPJhvH5WQY3Fm7XZjO
FG8tVC+WhU91JTYIT/Jd5OnM94WUCZ1mGVsYmsjERtPBC6POf51Nt1i5k31xnLEiLe9eLRZs0vf2
xrHKb/Lw70P33M89hhc1ByTe1Q/mHgfGG6AcaO6TM3c/5C7QO8tQbvMcLmeSDY9tllk7Is3MCdVl
O8fxYsoA+3j9UmEqm0YtwLeQEW2UC5pqqZruMgzZMUMgjY366Gy03FaWXoxnASHk7ORetGrKZJMy
DAzfHFWour8psTABffmLobszivq5gv+1aJiIZhIqR10KJK3nc68VKJMjgnnLOQI0nFuDubU01gq+
Bkd3ER8g9GPoDe6LEj/aIuGuaFh1o+B9e1OxUjkIOSyyQ9s0/8IOKRmzQpKntQl+Ec5zVmVjnhqS
EUv6cfZkPdMF7yBnsc79ws+tK+yZYdU4If1tgKgzZTHX6nfTNOrSq1sE8HqAZBxNnnRQ2lrsIlKq
ng0JBWksTcYiXGrjTD+ZoW6aNnpSZz9Z1cTzvMlBDhq8MtqsllrXL93Sh24+PCsWIMRqYOOTdSEQ
imYIzfE67oybNErSDbfWtPjcT90nxCdwTRrdFUmKvHqUpovUwkn30ugfIkH73CrbRYxIj59kNCb7
Q7LMJvF0zAohnyjd4Mkry5bG2abhnDQZaph72kAV/2FMJ6CJKrBn4R7oCWOlETaOJHSa1W/kfMdd
DFhiUd7qOe13wAM9pqgfeS23KugrwGb4KC6nfKG3V/xnYEGOywhl+1hRzUzREWPioD5VHbzLovTy
jeF9t31FxUEr0WLQV8Ce4Ut7GS5Q8dEbjk/nEr2uXWJRXwjXqYf+LnmCQ9m9JxGQEackVgKhsJjm
am1ZTXnyqp2jlPpayXP2yGjdXCQ99wUj8nGXXZre/Vc19T+fIICCVXweaFhbFDkPnh99ESBRNG6G
VdzhWzMiR0pVaWpyqO062Fk5c3N08eJ1h7ArR119dUuLjG7Ywo7EejdlBbBeO02KSvHZjQ92VF99
hleWSdc/6Z36g6bCeppQ9O4iHshxH8pRg29pmewCJhmNMsetcRMkYJoSlZ9WW3N/gCrWzZtf+gum
Sh6aHl/KyhDC1Rr37/Q4xOoTMj+APBnvqe2yWOmBfkTqpWvqrdV6yJuiGFUU/cCYwsgdcPRd2bKF
QuRaro49pksmnelhGNCmCSLsnjUNb+VkHNLMO3kdez434KDmBAWLvoSlWprVLRtomUm6LFsGGhO9
tatdCkfdN26WnYPO89aufkD/sKMyds1MtO40ymRhMNM53NfLbmjQ2ClvpRZ550ZJNnS0LgM93sc9
2HYXGJGWE5gEM1Fi7m4720CH6C+T1ABzAJ5vFEvZ+HNhbmO9uHYZZZoxMeARB9Buy4rMu6ace74M
Lb0ez1o1blJNSAC9GW1jtybBqhns5n6OV7mX7Bm7xMx20SE2nHJXMPWVliRbY5KGlabWa0unSKXr
hyzksAuqSzZHP1MIonJsgSw4LXuZrfDZoxm7GjpFPdl1NwC+xTceQ6sBitwNH84IyqBVwp/EL54R
50nfIMnXNLrX4ymTh/unjeMmOAnFc5hZFHbjzDi4CiKF+ayS5Jn6raqUQLdiA062V9kPXm2ryxzc
wTYcdfvh/jUkFH5AD1C6tROTlsowp9PbdsqjiwpauajMieMrRt/IphLSRLqJwopzzTU7WLYjDZq+
WtpXQ0U5vo73uTKA6ZeHIu15moo62ZSchNVKvTn4zwNspuRo09qsGcpbyvilX+vvmskisAIlBKHC
p2GVoCJooprQxEVDQawzXnKuWFdO/juTBtFGieJ86StoQQ0Jg950WfbH0dH74/0jp1JcRFK6oFx7
/QCKHLnYfdLltNB7w574Rj9pCPHQRclHSTcrGxf3baXRTDEXgbUxLMReSWgeGt+YX73JDncKrP0t
DZzGWzAam8ytNJDNAKVgk483ZM9juMnzxlQzfzVzMr8ifgvKCyXBn4gWM8WZFpOTF1e/puhoZNsq
Hu3H0avonNc6bWf12TXq3HjNtYr3pWK157g0k83QBf6irK0PD9TvpdZUD2T8fG2qql2h4KFdZtNA
vXqosh1pumWtRwkOGSstKlrj5MQZJ5c7WczrRuo6HJ3ircnGB9wyJ6h3btX1HKcWx3Q/IgPgjiDr
evVpVMbLULj+Qx3ltwFA21OJbo2iuOqz2ZVfdW7WD6oWN0ym5YurXTSWtoCS9i8e2SmQxXy0/5wU
ArbiTkhYxt2qTHv3oPfAysx6TM9Tg/U0i0cwFOYmsWZtB/vNe2nd6hQ4xrCjiVJFPTIzVmbgmTvF
boo35l7gvqtXHQr94I3erfGuaZtaT3Xx121Cd9+oucqYuD//Pvi1ea6h4EYmzJ4YkNoc18U5kM+y
LC32boj+Sa9R3NJ0y1qzI9QzkV6GfEetvUYug6LVHN5SRI5ekQp0k2F6i7PPISBzEOtVeTKNgJYr
qzuTmHhQ02A4N5SKibe0/DkSWU2aCdtvIMawUAYpDSnDpkmbD9tIvePIxb4W8TReUbA5qI1WM+1u
TQerriLGL1ptm4V68xBDusC1UqMds3T9au6a+Ww2aDGwOS1iWX0+V/1gHpuIsJwX9RhGzCiEQfKF
ECkDTGFtXGjXjXeArpX9VOUUmqPBXoC6VS41y+ZoTSra1ZGNgmtcHgp3XRR29uPH9qmIjfZvr9tX
+tjUP0mRPdVwb5kJcV9rBEO/OXM/naGovzA6P+SEZxSmYKd6s+F+jMNP6rSkBMiorQnyqmhpjjo0
lij+8smM6b5TvpS1QRmj1D5ifOFhGTIKew6muHvQZ+L70WyMT8iE6E+2dXgJE2u4jVVCVNP6+mcM
33ExwLbEYYSuoJhjeGoR+FyX2dBuptE317ph9YdSndUHtQyREgR9jIgQstJEPTclj5NXFBrtLT2T
PqVkhVzt3uq0cJcHMSIQaTO4JyKW7dRP0c2qj4ZW68ectrXBSsanGO/y0c3xJtJheofV0W4okddb
VKAG3qXb7EYT/5JwwLkY6FEdUkSgt4y1qY9Q9hknLpvgaTS9pzhGry+uLO0weXPxYnmFg/Pce7v7
p80w+kSWTLYY0JTWje4EK9gwKnj6uGyPljzoitIc9SREuALgupeZqKIUkXZOAwZ/ahLJzdzWZ8sx
OnS5+2rYzVP5TGscWGur/yhIIq7CUdEF/akD70Zkx3I6Y+nqQ7CPvN69Bk3YE6Q/THpkv/r1GNzc
Kn4hKfM6hVF1qRzTf0jSbD0i/PsSeEAW/WEXdd7ZNuPojzTeagAhu6iW6bXaIYPRNSuD59gGpc0U
TVRYqEiETN/P4+xuE5+xO0xQ89Cnob13fCLAAV36N2serGVgdOrBIcX2lteE9AllC8wPTmWyYnz4
Ix3H+V8CL60qgn8RQEuySG3yynTMepjcz3akEQZJlBPXK7loyDtdqlQ9ok6iQOBD5rnNM+R6DUQL
ICMdyUyajMhoytHIS8YGI+O50JQXON8Edx6i7PpMvKKqan/Ox3gzCj09qdz+NozBQWmmGfg4EmNO
BBu6dRrMU6A9FlFoX01s+pWKtHVFcq1ad0F7DqkLFAUNCXVuvBjzTaPp/dFq5h7/yLHXOvJ5a2bb
Z+bP4CqqXqahtZg6a+4KAqdK5zxazCUgWRo+oKl3iGZdh3WlAfePxvk5DSw8u6C8BK43nzXOjhOK
P4gjqkP6mFDsqKcwOxoDlbcJXvneL/yVUqTmwp/oDVVNUBvlnB//7wF9vvyoxzVqV1nJgq6r4uxV
KPyAyUi2DaR03KqWDaLRAOwQx5soA40LZ64JoYr0JRkVdaVU4bURv89ikBQiB6IKTUrsnOc3C1ii
SFGWGyvwEH/A2WuJiS9Foi7w0+3rFDTqQz/FBxq6isPUz9bJG9e9/GEnKkoKl3yE6n1x1mkg2jep
vw3MNjgyiaQcNNoFfz+6f60IkJxJElR179+Y5bsqXAOaIssPHQm/TaGisNRDqj5Himp1B72xteU4
YOO6ciTaku/MirkYXE89FI7TaPsc/hRtXHO0pi4Zn3zFRgOkrcmJ1nN88UgsuVENxqq6eE1Qv6t1
nO4S11LXqgG7lhsz7bzeIAMYiIDRNJCOLqPp6pOXtBeKBc/M1NtjYipPgMWZcLLTdquX9GwrWkFW
o2hPpJ+bEzoBfAReeNnDZ1/1tuMe7w9wpOlc1JN0qVuV+wCQFpe58pWNlSrOgypfa9X+ySYRkXKs
7ivTc6+1nSJ/6ouOKXJaN00pFhWpw6unLh36KU9e7V2NJNI244RbFiRq8pCFVXSyw/xWm0Xy0FbR
KiVKv/Zxts1j92DXc35CLXVYjyEyZMrEMCSDs+OmahVCgNzDR+57IneY8utcLepzhvINhy2miNIt
akKwtcpl6lVf6WQEH1VOUt4JkOaMLODZlD0XKaEvS5Jp1bmwnYMPbfegm81PVij0KYV+RXnA8Pzz
OC3H3KouqMMQL0RoIHaNGjISxj3M9XI/qIn11yrJC8Re0d5MEFWKBjWlscN+Hyfouio5M/PQTaNj
5MwPHVPEDDUHyLzpEDBMUs7HwNWD8xCFwIlIrq77ofYOk+XO21SFnWU17rToDOpRKJB5MIxcA0aA
5oMGs9ZdaNEMpPXTbh7JMERGu2tIpm+1IK/pr06Tk2ahjFQY4cU3ynKXNBE5ZM3ZzzVEgM6cHl2D
moHdQCej9+xVsZyr7Sc0FZs9nNlkeDRU7dR5qY1PQ1qzB1W6tVvjX6ePe8jO6VZjXy9oNEmvqeW8
D6wAlGiVeDw4+H4LYwqNXeUTr+EEHY07vrW9BX4I+TRxUXQJDW0160hdmIC9oi6a3rOUoyZD1WXP
mljQBGi92Kqz85EsXDWzVW1qhBF0YlhfQR0BYpjeZj6q80F+rewqv3KMT5s0oW8obh49t1FONa3i
ZDjy9sWLkwasXTke/+8BL46mZlcJ1jVaRYiZm90pK+r+dP/IHBisCG0wWh6vEJBxNNcXhbmVoba5
K/B3HTL718Kw6VGK+l2IaCaASCohvQGOb/Ct+jKYyHfTT/mGn/PkhybdyAonX1H5+kbz5xQTQ1Fs
aeMPrLQiVC73B7b80TVNH1oyX+pJeB3GSH/sojG7YW5OfhJ6R7UxspUfaS1c+fHLc6JhB9elXKCI
MWxRfUtPoR9tFcWrt2QO1F9UPVzTtz4GPqiW6YAmixU/WgF1B6+LUZTVHeYibUZCqoxaYadOUEa7
cHqau/ZkjeWPbgza1Q5X9jCVa5NkzK12gPCnqXXKnMy/KIQMYYwKNB7Qshq0kPUdIdIi27TVTHKA
YAM2RdaCsohjZYcyw0+nqiV5EvcWBK4NmOFPrZTe0UrLnnxcePRJuF7VQmEpRdNPHXSvTeh0L6PH
Ow24f6851bpFb6ekj7TkgvpZchmIkfFn+/5cOXtVC34gKgIVhq++MNkwHDuDW5+Jy0q608Jum8PL
OLa+oS3ckOGMxAYvlOF9EK7z0BS0JIQTEtNo5Q1JaL+TaCyYJDb9rUVHd1fmwy50yKgi/JIuC50u
jFL3/zmucTANqgA4ym/yQaAqaESn2URkWSQT0+bgHbMJOKU2NhwfGW5mGFyiKaSGn+rF70ea9CQU
Ru6j5zGB044DCx3PUZuXlSw8LCU5Ca++3D+7PzRR42zpAp5IKaX/j6jzao4UWbfoLyICEv9aQHkj
lbxeiJ6ebjwkiefX31U658Z5GEXLRLemCpLPrL138vS/b0gqm40xZv2+9fosKmLidxbbEC+pmkNn
Nv2nn8/Mpu9DXfbF7udTn/SHs1z0f/FvjZ/1zHzI5PG1wmKwiDP5WTqJ4E6YY8Jr+VSmiJa0qX0y
Oqe5oIy4TlX+nvvG9FtNw5c9mPFr19jzTstbc88gJX3hsQ6O08pktySMLVgrSGsh+Lguhqd0ncT3
6NLfOL6IPNMR51GOzTU1Gi4xrajO/lpbW2wf88WlTZS2eyXVkqSKrEuu+Uw45VxwdFvYgBEfBmKO
XQlS0opiSzk8V5aRenY0EMU8kkyYhdobYabzKanT7dBb+llj5s6ks+PJaC/Ne+EQTIl4n0zy3tjH
+0XTlh10/p+yaFYG5KkX/PT3uH0Xrwn4UeMPRyNbqFZ5tlX7dULpM63xk80qg+ETBpHTapzSRyQ0
HmHk9TxKr3m2iEx51F8/f/r52jrKY5zA2OVm4WzTluWSk2NvbSQNZ/p6Iv0iFxvCqJ78kRpII1X7
lvJs4JLx5h1bt7xUy7QvV9O/xkVjvtjQRGuVqifWYOJlwt+b4OTaxSpdm5+SNhNJkPf4dZZVs54X
Z8YD13WzqHpoc9PRpWZ8fMMyLX87GuIr1t3x6KNkOmqPDz+f/vypbCaAehq/QK22eZ05Yc680wEF
8sGtVueIBQkw/cMy/udPycLITQ4Wa2C+lCVMuFmn6luSzuWZ2bF5qOjymulkeNdiTbobkEd3+/nT
ko76fhwsNlptEC+5c6qt3LhUfgF6a+P/yjyvLFgAx+O9kfiE5oy6NjhVj/c5r65O7Dk3UqpwvGGB
1iCOZW3iRmXerLfWJ71zanVcxOf0wvqUxL7qxLte7cYUfYQAHnvzDEap65DfE0JD8JjHaNE0ZPaU
VsRieZqOwDJbZqJvCIcf1UTiHMnQryPuoTwBKFksQUrh0I2XvsjE1SPKr9aRToiqfckfH6gdcRqD
Z6AfKzDc1v3QaFHAz+aCdmEQtxxXsXMLqocDAgej06vQ9sTwrcgbgPxTGJRlM+v/fEwvSJm0He4O
Ihyt1nvjve13RlOWEe6kHnSAcoHvtTX6+W5hYBBbM9UNnaXdJYZQnzmDHFIdtOzq9sbyFo+YDmuN
+sSKvjxOLugeCkPiIa0nVxnq2ac+pvRh6FNSCzpDtrUGHe201bgXrxlrplRvC+lU4aRWeX4kfd4K
4zFErpX11SRNxESPgVLJ07bu23uRm+lJWuqvKovfjBnVnYE5UbjzLG/SMM2g0QekyTzxb3kFZ8MU
I8csyPd3clrgq0mjmpwcQdWS+NGAluadsBjsx5Muh8pq3fdSvXhGeTAXVf0WOco9ORQMj5biNyJ1
xF+zsl/8ykwOw1IT7sg7GYxmrCKCELR+0zKJ1dnEzQXOr2sx0wfE87Erkv8WIOWjFOnaZsHhiZQM
7Z5gAYLAe+mvsT4u3wAkbLyXczFaTMkfnsAlx39oC9cN8F1erutkLlcp7KcyYysO/XbJTDvdjSs/
oJeDs2uQ5mwcKZdPgy4P4DVToWMRTjiKSX/PE2OrqtK/2zPufYVJREIOnfFq0lqJvp13lRhZXCdV
S0p9l/jMNhonxH8Vib9q471r5P8ktYWr8eoVX2uMpBzneVI905pq1VOvWp1+VK6xUPaP7T6ZvGVL
s2te//Mna6QwjMWV348rvrO1D1Vmc7jKZDqQK6F9+BJBh+PF9yWBRoFGqo/9CjxJuvN5dNr03rbS
efKMz2IS6f3nK7X3DTlrnJVEshdX8olIgAZ9vts8jZ7PMjvTzO3PN9LewiMp7kviyvLkOT6mY1Jg
qa9zhXRVy/BenUrSSC9Tb83P+UrwnQ3Ge3BZVj6jBeDGGteYSZk/BD240+9FnKZM+oC6aXbo9YGm
30mIanBXdCAeHp26sm742avnUWXfDDXqjasx9m5nGpJOkeKqJ3X7VmkHOxuWk3SyfVejQWP4TI7l
te/89qQgxKKCN+l9nt6grp4zr17/EOoYEUmGo0IHerumnbiQtCwusWWJTTM42TZ38PCIyWXRfHs3
mgSg1arxw9XJl3cri1+bSXdvnRDzO4FgYEJG84q5A1S8Zh3aIfvb2GnxbVT147JiBz5WbLsFk7gK
Fcu+cvSUM+2LdffF6Vr7GQCIwikRf5Ky6PdDXC7bVMehTYfCYUFDkQWP6G46o9WtTcWY3Fw+5bvp
BDnu4TyqpHeeyuLTj+3kWYBhdoPRvfQNXuZtqrkH4a6vs2OYV2xnCMTKkbgTPyBCCH8LM2eHGbji
8WSnptrGJp/+fO3nw4BT0VZbXTLm4zGQYvX9sLbHYTe7qtz6M4Ut6E59+pkRl4YHB5Dn7faxx2Gp
sz6zDymOw7ofc/tzWNjYDSAOEDt+vp9nhyFMc9ClFb+1mWc+51hhKCle41VM98JK/ipPoJL0iKRo
nOjxX2sZ7gU3ofSFmyTbetaghT+fqlnk4VBNyZY6y7jVUFl5wwJjiHEx/fngvcymIs4iTwnHKGzr
hRVMH7W2TsjOasPQLCsyo5WFv878R5K1qTBI3JBeXW9Li5KoYZK+MbNpo4+owzzO8C0Btc11SnD+
MXPwyBmR6aRdfEJbMDkjotDyKvO05NpLvwakWdU3X1GwFTQUJJ7HZH7idOEWmDCJeI4jiH5eH1dr
XrJucKPOp9QcMY19wWfIY2jtFy+jbTVXf+g/OvGPrjsTMRi9f9bZVx3oociWrErIaD+19xo+ugE3
lnXB1OqEAWhHq/L/xYJLLXUBaCtrWm+t/DM2HTHeS9ofxsKE76NZ+14W6271j32gaYPlKpJ1Bstj
HsxA9NYUXTQ8It0cvMcxKXYJaFnYvmupftb1Hgagbu/i8cHLsQdC6FzueMg8tK29da6HPN4jVCV0
fab5nNLURXgVm/vO2w/5DEPoZ9MzlZZHA2K492URT37r+0fJCAeLgaaKmfAPM1Y5kmDgx3d+vjZN
apPZGKNXSxpffz5kFstwDgwMmJgVDfb1fx+mPOeQmClRWxWWjtEc7GlB3rcS8R1X/Rs6Z+PCqU7v
/Ph63rKvqnJp/OfHWpKrHatN3y3RlBcpcu+/P9aTkG3YIjuWmj3vE91rQ7gDJiimOx0GaJr7MJLU
MLQI+h+fzXEv7gW+cmErCWvufn7i8aFJcYpLMOJdUUJFra7Px8X7+5/y9z8fqxwtHnBuwmTmq5Cl
xf+z8wURrV9quzEuds4cVwdZQIKa7jifvPfKGenWdf7HyrrBKRITRTAAe2fisrHprVsbO95nXWfx
wZTdSiwqn45uQbVP73vV0la8aORduxbKRIPU451HwJ1RWfE+gcPdSc2zn1LeryCVbGGrRd4AXZa/
q5eFeuuVv2fPfFttEuf6aTjhsmS+zStMYSfrgW5yNN9IJzY3+mLzaSXwmmzt/37XMIhBzubmT6zX
4pz4TX2WZvTzydzO4kwsrzVsIPl4lJYi3ZqT/thwWVgAZkQIZE1MSl+qIop7niMkWh3Is/rf3CZm
alpkPu2ckE2kBk6yehiM27r675Ln0jGRtnFzcZu8/fxp7Y563cXXn6+0MUtCDLXPAkeqi7S9drtw
VhIQODqX2XDLA7X+E6k7xYW7uri0Px8szz+lBnouvqxi7IaaaRCXqY5gw8k1cqQXIYb1TnEnbHac
OJYhCESdORbrrXSNYe+gf4s6xzpRIKXBNLbDTnK6v2hl1nJdiLuqZ3zrzAIK0dMisjnl6Cu4hhqQ
2G2uCmVtFNOwE1Y5IIvq9VA3C1RnyPEB2eKn5vGBfMlPbKuptjtTC/JRtlsdhdF5EfO+0RH8zi+E
S5lB2ePDQMW83OZknU5jV51dMjlOTUbrZNCWmnodljENlmU8WqqKhHmNuUdqFNnzms/DUbEuk3k3
3CZKpKUQnLvEl2i2oYX+oNlRWTFf1Url7yaXFt73UmM7dI/GqneoGaU4L6NR3aBMjLPe2zg4txpO
H0A43ovzSCKwL2bZd09csy82jcWBnTJ6jPJvjk+eNpVXQVLPJUvUdelYniQp1gaL/49O4sL2kRiy
hVTPntaBVMyFFbNuqw+XtuvQKwRhI3DKyCrx3ff6Mkp1fqNcU9tJYdVnER8TrDEJ6xVc3rEZXfvO
4vOQWeAOk8v2qqnurutOb371MtTGoxrMYIyNJyW9EhVynFIOD3cdI1WcsyzcpJLpyzSobSalLzxb
jHI7VPjF65XfbHFBjnEScO1n2HYaZxreokwQZc4VSxw7U5G3GFko8seAi2KnFNMTW/WPSqxPxUrP
L2eGHuC5m3rJethncqjxcMmDzLJIf5fkWsw1RezCTyU5HbBlde0GE8E+bPMK90JyzBP5StqnOpP/
HLa+Nh19DI42Jb37llD0B2SGR18HDOFD47idhQon167t4PaBdHXa0GR6tS1tp6r+ueuLkzdZZ4wv
pu2C8Zfejx3YavJZE9EZLDXNKom5FI41JQ654muR3+r5PjJcAryRBsSSswKGJG9WOb2xmM8OGCR/
01clTlNuq443WCXMsEmuydBK1VNQZCCEhIRhYr3iMPIrb6vpywJJ9cfMYH3Cu6YWmL7UZAalk1EV
Kq3C2QzSyBoastMda+OayP9jC7rO0OS9q0zOI0dFpV38YuLDjqN/kbglBBPVZLikiQz9ypEYtBkX
pNhe0GF5tHHjCaG2esGPSYSNDmYEDc9JMKN4sEpzt4oEEj19jPa8NWNZlwPc4OddczIFJfc6EI9H
AHRPli8ucGbdfhBnZDPkhNrF7n7LgvzSk+1BtQKKRs7Etl38Hjw9fzVs7iLERwejMAsmLStTHGWf
5PSLeR//lpXNN5sgtxw4ghO/2gloi4CUQgF9Jn5NsLiRm3jMG1vr8SK9CnYUBIEwF57MeWN4bLXX
mC1WPxjfxOVMAQu4gwlZS+6s625ZDkZ93e8z7VecjmeA5fxoW8chZTzUbmf+po3rT3KfDynBLuYf
dyXGu9GalJ3zRg0U7L1rEiodO24wqioHVJM07iNlF4TSddT6t2Wunahj1bBZZN8EuZUhx4zRWMdY
7bEAf5ei7A7Ct1/cUr7Bij6TE0QTmA7h4GF65Mu99fgnHLreZgEZLgna4P3ucpC+r0440ylnjUPT
zg+pUeyyeONWIIoMC+lcg8w1PrqJm7ZGirOADIauSfdoxOKNWKdup3nEJ7vii3LH2Mmrm7XWrnOo
tvJ0CycB/KLJnlh6tw+JONvX1aQCY+UhWJdw/WT7sTbhbE6yJKiK6uHC7fNyYy88MSAMOSnGzd/E
GMTWL1VJaoXc2VP2Txu3B7Zex0Vq+0F1aB/j9io7pA6uzjGHLBHIuTtDHW/NORG7eWlvOYLJjW7Z
6bnM+6PZ+ECCWc9CDYAYWuJRAyTPubCsHcyP4XRyZxmZs+mqPj+4Jpf9mFu7xlQsrNBig1X3Ml5O
LXTXxtBd2FZ92sbWjJy8Ny9FZoK7evqbpT77qsW6rLBZg4ztFeCMjeLMIjJfk1B3k5vJxpyETvNY
c2GM5rggkyh4krmjyyIMhFUhzapBTbZKkSTPr1s3vs8RBFk/xRlBDPKSmP52XjMjGNrisxg7tHcW
HFzWjoeEq3CAZibaosT9f63uatG+peVc9GJxLl4H/dewfNpM9vSK3qHfpeM/dCDdvqvWhnTvOnsu
2XXiCc4QlCdOa2HS2MXt1jfGE3k8h5piERCCX9wUlg4XwUlKX8aKhUWf9a+q2R77IxrgBdnIKhxe
XlG0+1HKqwatGsC5JyHw7y/DWiISku/Cbd4S0hOPreecVacu7PkuFputgzEbX44yiWaglu5rlgNL
VZ87Tvs8TnDbYY869uC4Ze9g2pfM9naEWA79fEpC8l1I2vul/HvSktpMP0DIUuVo28XXXmNbwhz6
e3K+Cu7FpDuUGb7j1YRnK6V07K7MNszhY5xgO11WwdIkbtpyYF5LgqpbHlHaWrBt75udi8tWuXQ3
6thdLxqwjYecfWn5FcCxNlODbYrjKSYIK20NKKbed4gD+u5Paz3M2NWx9ucTaBU7LHwdJN2fu/qv
6eK+tIXTYV9SHEbkfFq1vqSDZ5N9qg5DkoeSk3d1Nplan9wZvdN619ZVoE/yL6vj/M1FDLMkEMX0
mq0CBSfs7phOwGDkC8vvtLTwYdJHyqQ22TeF34RGzYgMhPZk/1lWJpfSbRmLGfbe1J07eX5/Jtdt
jsBcTwikqmiISSjkhzPtlPtT+sIbX6wDpin98DVbJmAZpiuJX29sM38zSIGPW05CgH4ZxSZLpdx+
XWaM/nx3DLHkYRjAPZJ7PJ6JYs7CntRMbzqjWNpBV68wgdSGfu+/JtX478QaZuP1/2qduRw1Yk4S
QZR242DVlK8EI+GeX5Zfmd8dRc4MTQzvAhJzMy/5W9dBSA/Sei/w1Q6Sv55IowXfGeqac8r8cKzH
SyH6vekrLxwEupGqYObR0hngZ/mPptS2n+RtKNdHJtd+7fSwmL1PQO15M1Nds0gPOnxSGTjV1qWk
Im5SX2AzwjxZR3Cylz7nXF20/bWx976Ks5s6Jq32NdLRBkbjDpuMaPKbHL4LLXVZgUntaqelOkwy
/mjnxA36UZVRKRQto5mwLpk1yhyVwngN+8w0zVP9n7jffg3zvJehlWpETLe+uYln7bzqTROMa1du
CfUlTzP33V2vxz3IdnLWqwcjvMyBnPUb2RJWy2PrbRmMv2bMxMEt7rbtf2c2jm9dWV1LAjI5psgu
0N0j2/LmUPW6Ovk5xgi51u+sbPJ3C7ZfV652It1MBsWw8+PEWJhELTatS0yGyAof2nip9T7yoPOL
6dn3S0RcZIDUzXGuDRJnG/GsVPI5ejPhB0pmISg2Gl89J8N7wNgxwZ1WzuqfwXo4GIuEyzAlSLuY
/1kVXL7XkySc078ZaPuWQr3QjprbJHNJV0OGorXGEqVspXuGkpEc/Cf9EaCmFTTjHvPUorM3w4JQ
mVfg4jssA2vBFb02jKWL+QLv224wRx53szX5W946lCLaZhJYKyF+kxsrqXdKB9WuctQktYb3A9+y
QGTPir8HwIWVbf45Os7dJdGwNUndlDEjh8wBWunXk+a2/BZyegKC/Bito+5xOZvr+umZHni8nR1r
HPCU19wnrzjatYUjh8nkzraGrT2TXxUX7KphVnk+e9aBC/XuYwROHgP5o2m5IwLJOeoE8I3Wamw9
Oh9O1Pak6bTpvd5uZhuBUH8EwHFCkqVyxjnFlfNh4CiztGCsMpBvnAI83d7LUu0y1oKs3DZ6tVYA
Kc5v283Zp6TGQa/Hd+z1t/4cf7YUjrWPH1rDOeIZb07MpWjObgBxjOw91aOlaT6X0rvASUeV7WEz
kYj0mFg0W4kXzK6+n9z8RvLna29XM5pC+8OU435pjWtq9h8ZrQvPVH2/5P22LHeVVr4bhtXDRa7G
RiBjlECuU22ugSETi5bQaza5J+kQoK8YTKotKU5/Rq86LilDW21eogUXzEr9lX5ycLKxiEyV32a/
/9IrvYQr/oelODIGCr4IXgbNvY6iH9OI3Hsw3HV5GwSm1PlGppra57EWIeJjnJWQcVX68Ztupv4B
M/MkaIw5MheLjFDRU1t2fqB75vSg9R9tUP7l6/EvQnFuc+d7u3pOXxMHnXaDuK9fy9ASv0vVsgBc
cBXh5agjQL0ND6MZfW5Z6mM0xcm0z4/1vOin2qwH3tIRZIhixUeN23na5+IiVwMX3PWxlUXG7I7B
jBQSN5b6oxbWW5fEeJ8zFEo91DuW8bq6uCa7imgQVeC3Ur1ocUL5WtWHJE7Ohr4y35rZHVpyyz1b
M6tece4iw5eTOY3QYrT98EED9OFNYg4TaR0c13ieDfOpL2zvoSLa+RqqjKZ+Bbzx0FA1J31sWHUs
u6RsmZAuNH9u7d2X1d9B2u6zlKQhxWuXeP2TV2pnzU1vGQ67ThJ/0E2gFO8fnD7WjY7kwCpQTmei
ZRNUyvNgpk0EZqWCBrXmtDx0Bl4H4ZhcjZbIPVMqGdEHB/5swC84jJ96uS2ZJO37+KETMjmHiELe
eCJPX7MEB5F1uLkl6tUu7vuDwSAz6vBLDyGd/KPQK9yY6urmpn8MWzOjzNC7vbDn+UA+txNigHFs
mQ2+xL73Dh99FEs7XTA/sh6A1AQsZ5zyEWeeRMaMKswl8Gb9UHHoM5tA8fOvO1neho7id932B9GY
Z2Ks5Vqmm0rpPSjKntEofHPBsNWYEOgSfR5kXV2cuNYZTL/1/CvHeU0uuoGdiUc1Wy2fJiM+nGp4
UAh8tfjHxm9uuIc8zb/VWvnC4+VTyOVO/xKZGJBh6/KUcHH1tfnsI3Sh5KhokNivGYYA3jD132Vs
X/ARvOr2pfT2GZlZ5L5U2OCnPIq6v0a3YKBSfPDo5Rzqi3MGAdAN2jYdLZzfsTcw+jbkb/ySyS8U
9q8yk68kRL5qQuBl5OXgTgNxQxTXPNOFwTZUp/Gd/YOf4T8PsiXjGZGVV/eb+q1KU38nPI9jxCQl
W9M3Bc0sLIfBsWW8er7JWqTHQBN1GMWg2iA9AH2w85lO6LvMHrKZBjNat53It4wplxcN2YqZkxCS
iIV/uOi3ojMlVcO00/SxQ4nkdbC7dLVcXBT0qfzjMQ8MtMbbCdgpznuSMUq35RjrWLfWCOAM4VhX
vXlPyvyr173fEroQ+HaJxApiDyvzVBeTh6KhTzhI9adqifw2nHt7COPYy5HEYHtm++sBF/yVcQhi
72X5LccHW9Svn0OJEiqzjwlLgxM+CXLMR6ARMW2G+VuMcGhyEFnUKrapBI6HvZmnoS+wMqViRXC+
WXzhnNkvVUHLFGxTOYkZ9noR5ObImdaTmzrr8GCVmtGLlXdDKXePN/gGHjaNWrP4gNN+5W+uNw+J
HbTJyoy86rdom1/awf9IWxRs9qCP9ATICwvdSrbF9CdzWfsAjdA/UYD2kxXlDdK+H24DqXjjFvgO
oLgaseMMmUIvj16jKNMPuSo7yHMrCQrzjcpLbPzUfbbTKg18m0F/B4BLaNGyhzOFWhKYK7lUSNNi
bpHWG+Fcxu9eSeuGnKhyk2dgxk/SM5n/ucxtXI6pVFjOpoi/0aCdF9Txm9HNFtTw+oXE7zfXzqMp
dfePBFK4aOuY+GoMBRt45dZZUOigXutjcrVC0CrFuEQzHXr18aXOWG/irNRu9tvJlGjapnZrZmjg
05WUqoUldenYBw1RzjZvY5Q5Wa+iVHkjnZT81icxRtVU3a3YjNJGzM/+Kq4WBSimkUnByhDxF7eS
9hW7nbvNOvEumL5FLsh6rFG90lUTY2y6CkWUE3Y83q1xXcI+1U6+PrNpZcHcZXO/S2qbKhGSFRxt
CsoGpxPZZJETi6PVG5i/wLCjfEK+bTbri+jGV4odzhpS2ZnrMAKanUCzSvpkpTqSg9Fp5w5RP33+
t10BTPxF7mUsvw3Ru2FZgO0Jr/3Qm/xU8JIE+pAcZO+eWG3d6gH9lsfwqsS/7Od0GGaHOavbQIb7
96or3+evpv/rlqUDHF2/46qieJEJ9nKcSgIm8VvGvC4JoAjrSWMOHNws/Imppv/Q9XbTiEziCdMC
PDH89ru05Q4K4myRi9QbhX/UUp7tU1XTRhF6wgNtq1EFbrsa8V6WfQxsvsJHg+A0iG1AYK6N9sgu
iT+SxoxwJMLZ15OYPKzmh66Vy2ZtwRms+4BOfTPA7wQsvC+eSpkt2VuvmiZMs5UO8t1t8AM5xPPC
nMsw+a2yivHldMngrC6FRWurDFRL3iPRXtjPraXySG/2hjT/Sfz8JonivnZiPSUrAqderRAvPkKi
ntOl0GaWwWn2zGVG/gxmTZwWS4EZx8QU4jmtKjL8IMgunI017Cz2YiPdfrVeLTi9l9Wbf3tMA38Z
MZHLTnbFORHnmCEV28lP6MImfw9YeBmLsQ71Ra+e2wndtZ9gJ8FT/Rh35hSqrqu3rb+uBzGk2Wma
ubD0wXqtIdJDk0vwnGb0eSuaGIT0AboM1qBa8wrJRQVRae9pS8qhJpYhTLFOOJu2Fin6nw8scXaF
ZsdRX0Ri9MTW8+zfeWPZt/S7NRFUdhl1kDtaoenyTM7rnBswhTz2fGe71vGfwfa1q0lQBDW30d11
jYAgXOnOos6MNwsJf0iT+G3I3NwqO6egU8m7KkVQx05HnPtUXQsGNyHLl/JcSJzSSnRKoaajz8KB
eqM/WvopEeq8Zt7TWpdTYDaVe3D0nHKRKUEMqxOahiPeU7UcAZCyfzRptEFZwNn0rrraZRutyPdN
kJBNY9T2xgAer5vpNcnkG0KM6sBm7djoa3XQzApHsCWazfGt9KRB2QwzUDdf2DTgBu9mtLxT/beB
7y5T6x4vxfOMfVdshrGGrULOq9TTJ1HTYv6Fd+7W75y/tmJGMRdVBEJJday9z2h1r7AfpzXx9/1U
znve3iDJ7ZdYJE1g6Q9TE+tbKAhv7gYMSuoxALJK9hoJRTvblbt4am9LW33PWW8QucRQ3s0GxHfZ
LzeT2T5x8bGYmahGc7Y+IUGt6JLzx7ne4QOi8Z4PWR0HtmAYPPV4DmXpyZiwGMgQXDpdIUA7PZ0c
be443lVgqTolghPjWj0m/jUpM+TvCR7tw8vk8z/u9fLS5zBU8z1rnEsyGVtuezqlyX3JUzwD+wcT
VMbEQul5vDW1gTAQ5oRr2fhUTodFl/luWHHLMut6p6fz01gMoUFFNcnFYWOBCFwh7JXzq4811wPg
INkwd97BwbglmeoCudU7V0NEGy9LFprOzO0v9ZPx22G1EbiKWDboJXpRkm0iPTa3+ox2JbF4rdlk
PKEuCN0JEtAw+EkZ/9VUKg8Etj51eOIMPl1y3miAumR46DhtinwOtdX8dib/N8i6xt7Oucu4/lu0
9nEq7SmwlOQ2X9AAW83y6tnmuDUrNE81rjTQ/SxF4qNys/it7ubd6C+ILnpyKaz1ZlODnPKJ8RmP
czi8WQTlmB3EYnQB3l/GxnBbnlj9dCZo+bF6UEf46mud1WLbNcNXZuClOXqWHiFuYc9pKX0jHyCi
nPEGQVEfkim3B8xWrnVzuLV/dJWPaQ+h6U8LfMnGGTAfkcRMbDE9O0+GsZypKCpclk7tRGmv9WGu
Oc8Y0//beeM3z9AMY+okZZ7ByWMaVGF5ylC6aTSAbkqizu3HAxrgS4M7H0oU1tk8NAM9QWmGCzdW
KVrDeK/G0if3WcZQWW28hlfQnwGIHGZrsMJB2iJSBrjEmF23K4bg5XArio8KAPUyxMZxjYkchGBL
ojrXYaDbqPIa7VvYy2l2fhMQbWD1jBZ7xTI2qkaW3b6i8ZvkGvlTzI6x2/sP/tSptV96jP2Ja2gi
wAzdD1LvJtqJsCc5T5tKE3/TKf3N+GLY23r123RbcIASryOY3MfAo+XS6p/aDkeQnjDHwPWBFBmH
8hhDSK6QP4Z1ZlK+T0jKZza3oQuwPdekFfkN9xn6or0Zm8Ueu9k0TEb7N8uXHmbQ3Vq+sXf9gSmO
iMetF1HdIT5feKF5iK6hlVcfmjaPodU0y3aBKcIZqdA4mmzHD7Kq4kR0kdEP9t2wpmSPNnrcVfJo
dcke2yWsJ9xqxxjxwxclig/XRZWAYVS5yKszGRyPtr21nfSb5Q9ueOkFpItJ9wf8Hv/fNb1WPvYf
sk6+G1v7hezFxIoWpsjW8VLBzQrDMPWktfjW9JqaIpyHBoylsqZNdq2oimDoC3BGQ4Wtqz1zHp9z
VMVwY9/VGmO7nw54uQ67Xg3cGVosj+bDjSA3n6pq9AM5WfnV3Q1zfnfZm3DHi3U38Qo4WKB2BkOB
fp3Omsbl2+DFKhbdulh9/lrVzMGLVr2bjFMPbV2+TE59APRjef7B6N04Ao9heDAoEc5ImTgQMtTz
1gINJnDSMSz095t5Xb6yOE9uNarS3DAr2qOMHRVC+N7pd6ThsOHEBGeDqRJDjMesfPafY6SjQdLa
XRD11v8xdibJsWNpdt5KWIyFLAAXuADKKnPgfcPG2Tx2ExjJx4e+vehH2oRWoIG0A2mgFUm1CH2X
kVXKzEGZzDIzgsnO6Q6/+JtzvlOZ29qv4aAOx6KAY5FU2ducaRLU4h+NMIg3Y054dcGAwqrLmTWd
2krynHplm/g3a/rTicep/RnYSyG+u4cONUkHmNSzjobTYDkyMLW3Q4tSgIGMo6jFiXcv4RrADCrS
20Jm2dbwfQmA+3FRxkngBFsJSIFrLAhqSyrM3mFUd/A4faiEgp1g3dkiVbi0DuK6YcwfZ+ayR39A
p9R2mViVLVvHoibpiWDfZhynu5Fpm1KNfezilP4t8Th6OkC2hXEKTO+xtpD8cC9aTsienheQX0kh
83WIPAcrBqhH2XHmJfTn9LWC0wrnpa8C/rbiy6rzZxVQhmao1TZUUM+L496nRmXvCqvkYEyD5GA1
6m5IpwAA3TyDI6JO7cIvjmxxRGdPQdDyo1N6OsJkR5SA3sYM4QBYtcNYXPVXFCn5LapZpOR2swFY
gG2b4enschG2TrMPLAuPQ3IKZibSWVbeRzO8Khh7z8hZQ96V4VMftleCC51ig+x3DHTc3hB6OFa/
wSxtr9LBRejdn0SmDFAxo71GIpTu26X6CvrkwRPMesM8YOgyRFdVFW8yz2ivS/Yl0ijfrBnzXpOG
a1xr9hUQDooH1GRVPZAHnkY0MlCxdgMoxZU1uiexmHI94N/c5EMXQJxIHxiSugequYwudOckebxZ
pqTmHByorWx3JThamTgzSpFjd2KQ9BZ0VXNMWoyq2ez7NFgnnKKQ9n2c+K6Tr+XUX2TNmFD5yXU9
UCgVCTOtaiK0xg8uaTaKY9bQw9TYoJ3eg2kiNeoCMI+dNq+m8G+cae53NnoFK58Pg0lCiRffJeNT
uvQvlYcpN+y4/muF0EBZWHd0nO1wXfXIByuL0p9L9uyyg6ri8j6cEnOzqP7IDDsI6Ta7jjx6a+xv
bYhOBNbPwoEiNQ8S1I2EOa9SsV7MGQJyi4XXoaVVNJ6bAHEkdcsqN/gZEAgxa/kEO0XWlRcND2no
h0cm4zZVsWqhg413sUGm1DT4a5R7q6QO76K83rcBxsKpIqhHTCbsA873toUn7sFfmOc824BnYuwY
tzckO29zITQkgTIz898KzyVPk3SzmaszkS2R50mMisljr1k25yFnohEjba1y9xr2oB5bIAyPm2uO
S3RcgNIbeUABfOenZXg7SYJ06757rGixTXu6QuPnHlQUEVJN9MGSDBvUYRzqC+odJanCPTYTjiN+
1ZHHpNZwPpvbIDAwRYS7xgSm1AneewarOIKN+j3htBC56oJ1QwLiOh7OlerEarKmDyY+I9k4HCKe
iq+mzF6OWcThg2Ei1yvEH70RviHr2scWPmdfGuFuwqdPHsiPQMbnMXWeAjHJg6zlKbaNdqM0saks
Tdp5VmU22QM7FYT5TkoP1wgyVXq4bRN2p6W3JQoB7pcApkCDBS4ovmy6X+clrQpNEKv65SbwXeMa
Cw0B4CXrQ19X+fiyCRxKzH2SiVPMQvrYNupCdNjF4NncpBLeSivSjRHo0pA/Y+rqNUfbYzuNRHwn
nybTZdpvhYWmzz4Hg7D7wGl4jZz6UIrIWDmBemPxPCLvpXXJbbRZTLpGX8HGwyZjeIw1p0Wkt8NI
1IJTulvVDOZu7LZsuREcLl1P7e6tIOtSkLnlYzpxY+/rJNhILui0YKBfEOYWsK0pqZG33ZA+yCqk
ky6orr2nBdpNjx3k2ETT1zJ2HS8+t9kfmYcLzYMnH1UBEdO0JasFgxNFHWodOtDysDAD8Q7SLX8J
oudYPxYwgOSI+KzYGm7wSWFwNzQGKKCY8w8tyhdjLwZWUWnfudnCXMyX4qriHsANPFxlBVL4gqCN
logTRyK1tikEVtJr79uEcCh2bstZhvlP0uXO2BSQe0NGfSZ1/hOL0HDsbCn2op5Xfuk+FX4u1xAP
jh64YC8xbtKyPs4248qM9PoZ+d1YdPKDZdMvJxIXsnwqcATFkyWrYmNWfn/J61HtLVTbK9fmrg4H
q+BtxS6nYwXOZXrrIcFltCeJ/JDjKjXoqyIAbhufB7x48jobaUg800X3jy4raa16n5ImPiNwB236
nBjWScbdazyjeGXSnm/9ShoUWSEDTI5NO9qZo1C8uTOMayhKdW092DZKxPIyw8pBoZDcZy4BmITg
rtUIPoRVaWmlTDNDOoO6Gx8FFik1H3OR/kKUt/ZG42zbvJf9+HNuCZblcLWc6SPeh0PPLMyXXwiu
koNZGT9d0ku2osOGioFHRf2zzOI3It1pUPBrrEg7IrKowAMxnpeyvA8K9RPZM1MwvBhIMsuCcafN
Gt1csPA7xAKw/OOSXpWeBYuwkUeDFyXF6b+EPgLG8s0tzTdzehrKOl3HJV21PZiaALYcoqY5x5Ke
uNeTMzI5MpRHxTixvDSHY0yOzmD6uHBYtgKE4HyEuhilmKungYqZNne1EEZe/RIiu8oA/mGNzVI2
1FtJKK0XDFA+GFdInX5smXgyKPDI8EISJAg8bRRU75CFRQIJo0ga+lWol3HBL8uwgy8FsNaybh6k
WVEXLiEgBSPcYlq/pXAYdlZ6A3/nFCiydRpJTSGLmWJA8WJhkIDQhvJDFdkxGvHBGsLctrN1n6PL
5Lma812rGEilLOOTkuE6rSgRYnGKIwJQUeLioRxKPe8gAgfB5bkoWZT4uFiof51VX3q0z1OzT+ZE
wo2DiBpn0SNMOHagrdNtAp/kz14ZLKYzIH4AocbEJZO0QcLhWhQBPRg6V9Y5ghFkHozt0Ykszmtt
e6ciHFNS12zurjUWqFCizsJjoh2o9+hp8bgw4HdK5wk9nw9f5IK+HmVyXBGBkAVHVx+vUprcM2MX
tGnV3aHcDFBVFZz9Dos8uGljjEpItOiOk5SxMzP+m3BZ9hxUcCKb3F2bQDRILF52RP+htUAnDXL2
k+rW2fjG0sKxeUt6+yuF77ExlP2aUtdiCUcTu0SAjsJqVVvzcBWNO5o33LELT3RkDzrRxZfbNB4v
fRK8JtVpEflJqBkhrQY7Mp1k4op6ouS85t1wlYwFJJ+KOX3C6CIfetC2jXT3jrFpuEx9S9Fa5t3J
Qm6MCD/fezmHfI/jcpXguFv5GNNcKnb2Ah66h7h/KoRkKaafuj6NcFKL8hYkXXRrTOJnn3fnGh3p
3ktFfii8t8lkf+qMrji6dXXjQaY88pt0zvfrPPT1AwLuIOvifZMISHswUQml7a7hsFIQZlmyVcJ8
TnvfQ4WrPuOWfQLnDJo5Vz2lE81DUbgBt13eWGF5uxgB8+a6uIsIN0zyeT1ScJ6IEMeu5cwe61EU
pqOH38FuPgyUMSgdcB0nkB+S5KOoBMjZIFSb2cBIyItcwp6EC0UYDeLKbjuWpDOahfeScatGWDmi
jJv3pmNk9ynuoBll9N6SUH+GrForzugdo/7XpKt9JhreTQZLsHVH7sQQXQQtQOe507ExUwuIMCqJ
sOffLGQIixfXvODkDYcQXaV7v0A/OvYxbyu7iHeL7TEsj92bgjvSflbc8xzaizzLccvlt6KumnOa
R3dqBtBox6Qa1gXVT1/+9OZmryis4t5m+xpOzhkp+m1Y1t56atkBMyrAROSqYGV47F/rth8vCYsI
k/rSGuv4jtTYgWxPsKStMrYNdgleTQ6Zpr8xrQQm/4QP7Dypwt8FJqBJ4DKoXmRcHcu4PgFp97aV
k9drp7aMYySsr8k0xsfYBq5GapOADXFiRFPvjJEzbV5byXjJxURqVBmRVYAKI2yNlVEABWtHFB2G
ftDxiM8sM4s9iqN0I32ZYu2ADycZQCwe5H1OyoHdKgsoPZcd49PAhns7GdOKgJFhA4AuuIlT8+ha
6GZjt7wwvvlCge+s54rTmi19v8sEkj4rNC5hhAkrnJdzW4rspPtvJurDo0UFcGUKAdvCQFqVzVm9
lTYFr5F9NCR09CT+RMGjyRJmk5Js6vs6esDtf7oJcmWdwrcM7zEkhxW18gusLksibpveWVEB7K9e
2PsQs1MsMysnDIL+HwEdDrNzA0hF4nmvgpQEnUuw8OrxtF+kOT93JLNwkt8DL1kVPcm7OpRFh4ak
AemHjcXfZmwkigT9sc4p+w4n01+g/2vK6RJEzL70wxItBLCqu4lskkWRnRTqPq+mU0Smkkb7N0KL
8YoPt762s+zJM+13nRejAy+WIeb1HFmY2T9rZx3Y07uG3OsP42q8tcLwm6VPE/6hg12QgqzssLv9
ztacSASt+vTWT0BBkgrjjeSoRNMbcGqd3FRa868pt55RYDmRui4IHLWG5pXr7PvBTNODk0f4q4x9
HwBb5hLTn9KRBJmZfuhABOHENDLuDmHLxgmCz8X1eCKAyRfqyy9MGDraYPxHoJgENpxn5bV+5H1k
vo+1c1BjctA5KCVJME49vnHkQOIcJWAsfhOz331mzwedHQA/7MGYHvQX6geSEy+gvwyo3Mr0uvvY
Frc54kljCF/1E6mzQ1RSfw1DeuOgZbXJQtD5B4ONMoepPBA4KNWSbYC4M4hT+reAtCHsrq2AxBMy
aGTC08zP0jkM3WzvK0d9Dxoj+/v/7olY0J/SL9Y4hBveMKyJuk+ldvpR6vScAVQVvD9ITf1GX1w6
WcPPqw8/uYtHXAvEnrbQgVYlqrB8SA86AlGHWeocjdYKTl5fbxeLDGAd6Iijd5VjxcGNrXOQdAxp
mLPyi8aVToPQUQ76etHhUDiCEPiIB/11NvEm+nKsOvdBRNy8daRHRyhJXFTnGoWJ/oIQ4jBFbrbk
TwkxKHEjQLPN7zbCGizx9zoIr4fb9qD/BULS9w9kCMg080V/qLMH9fWvs0zjbdgZOyOFK0LgiiL8
XMeXVvI4MpqcyWEJfevdSZxzPlvbqibyS+cw8KRQn6+MZHwABbUxwfaHBD3gmv2sG8ZOOEul8j5j
Hfjg+O6rTyJEG9TPrLYbG0p2HN+CQ3vHOv8hxfizJUEk5LpaHHL/GBha/LPxrQ+beLM8638CcvoQ
NU/oUrCJtPIbrww/iwES04yYnhQQQpjvJBpxu7M/Bh3vli8maQ7OVUPOr/7DzBCZAqnOeI6+w33n
Qzjg7PbdD5+4CPreDx0jO0iDiXZwlG5Oy1JddFim/hqd3/J9hnUQJIfJYDnLg/n9t3/6y7/80+f0
z9FXheEI7m2p/vIvfPxZ1TNBT3H3Dx/+5bEq+M/39/z71/z9d/zlOvlEBl796v7Dr9p/VTfvxZf6
xy/Sj+bffzK//a+PbvPevf/dB9uyS7r5rv9q5/sv4m+670fB36G/8v/3k799ff+Ux7n++vPvn1Vf
4ia6/4qSqvz9r586/vzz777//Tz98TTpH//Xz+nH/+ff//f/+J//57/+93/9b//5X//L//rH7/p6
V92ff3fknzwhXR9joeNYjinF77+NX9+fMf9kmp4FV9Ymd95jXvn7b6RSdDHfJP7kkuOMq9eWLl2h
Z//+Gyub709ZfzJd13KYf/pCBpZj/f5vf/zfvYj/70X9jWCvS8X+Xf35d9vmJ9V/vNj6r/NsV7iB
8H0r8PhflD8Wn/98vweUxJdb/6mykXtMOb41J8PhtIWfkOuEOGUyRMsqYBdY1yuyqMrlulOgetj+
tVyrakYSyq0biG84sULezjknVTgukOqbyPHOuSWhPKGYPY+DDl3ol0KeyjivLjnq6xUYQP++8aLk
tgaAhzbI8ZprdxDTqzn30xW7jP44B6nxPkVB+DDlprqzG8lcKK9NFnZIc8YfpWPYlM9d9TgPCOKY
SNjXfVEHGx+x3YIMm4l7Uin/yO29u4SlV/6I0CwdUzhfB2F09k7ki/deR63x3keYPUv62iNAnxar
VGcHVxCv2mMKEeJH4RbtQx0uNOqErbKK6mOvOeQUgCcwRRQahpeFLB37UCHxHScaIXtBYQsmnPwt
LyTIx+38X+3ILFohL2b/SKUva4h4K8WiDglVkvXdNkb7gG6DPQCtXxjMdxR1w3OBUY9aNsnINp0N
pum9Y9xnMJlYfdvmS5sihE0GO6ZnNd11hSjtJQwyFOZ13lfbCpA4fovOBLafGw7k8SXw3lRE8iyf
YXNXU12qaA4uTWT7qwDOMNVQYlSn1B+sC2oG5Dxexb5QJAodBrJ1TYx1ZHLMWQMxz0km4zl1U/eQ
GXV81Vt9CE+sSh4splfs1oTz2RmR99xLG6k31Fx4zJkPra7JvZeGlMKzVYb5q9W0/kuRQoTkRfXS
rdVgaUOipO6byM+/OlBG+2hU7qH0sdmswhoX6Yq9RXny7a5b9TnVcN7nFapxkGWJw9W8pEypejcl
T3aMLAr/Ok2ctShSeTDgE+JNUe69KWfxVLuJzTJV8lQ4gIl2JpkRN7UhMazVynbY0LXEUK1ntooI
u3C5b11UZfgfwOXlQcudUFlWdGtObvoErXn4iXOyttfuUHFDHRCA7kqmXL9gjQ2XrvW9qygt4nSD
yZBZlp9kV50wXcFl4aAwqOKZzY5RE2sD0aQxr/H9RVDpJ39XKxkAkViiiS3oXMu1atnYo3UDDjnb
vrhyUK0IxGpR0R0zkIjBvreKItlkTOMGlgN1TngNBvJ9psqohRyGD3OxWiQNDQ087ukqPlUYhgcu
ntxyDlaKwpcCpqbZE3bQN7tuJpdCDyYIgzcao09uZYlNjSFbL3/6hozeAmeIrnsVZekmUFlWnBee
K7Uly4PnyZqr+cZwq/F5TOOIoAnAJHRQrXSbLfJezh127oSG+KNXri2/y7DTTsiHNqY/iPbmb07r
v56Hf3f+WcE/nn/sSQVGMpzylvRcl+P5b8+/3ApS2TRzyRtoLjaZj9tsEjHT9LKdEHRhKljbWW+T
+zYNjwJz4AWHLB6GgIa1Mmue+zzVz6M7hl9A8/NTkQHIDNuiv7c81BrsqJx5D4K/RhLaezdhgVEj
C5JXlBg4SfyERrKLZLjB0qhTnCzn2GJNex0nt71AkeU1U45xVk5eIubFwfhc9qiYmR2HLPYbbUK3
OpkwSwsHn004aiRmup+535OUE7YVmu4eLRDjNBAJYK7C7iGvc5v3dgCIyqyjEFOG0ZCsg5PEFmV1
3wyqQRVU4PZP/ThfOaTtXlm+z26jrcfh4C+G+dDZlo/LrmFEqdg/E6rzjf0dWqBGMjEHTJNOMrzj
Neqw5S1++57AJVi2thrrU1xA2mnmsX6zC5txZu40PzOPqU/UJlXF/FIRjB2k1n2U807KU6zvMgzC
3TgIQlobsksyMsWqGS3dUiKXApOo8SfefMVqNLpSuO+fM1TQoN/6Pnoqoant+rHJWrBdg7GyMcXq
jn6ATdwlF4ecpRdcgBFnCicApbORPo4O3L/MDu/hbTrrauAIiTq29bBht5EYmMQlzVMzozGkpJ37
OyZe9rZ3oDV7ULKZX4Zv6G7xWFlBtJkGrBWxlM1H2sy4tHitHObcyOZ+QhiNr/M21kMke3nitS2v
ksaarlNhuS/wTYUu271fwZjOmyjqYPQ6TgCTevkkORmMFAgSE61war2wg0ZrE3veVyyCHOXIQDsd
LaRFyNY64nMgOKFyO2p5vhsvQho9ZExPURXE3gO2igGHChJbBxrrpytUeWPK8pkAWJIRl8l7qIra
3dplX90ZdQOrI8fuSLtYb2zfq2/RiMw3NeZZpik05WtgAD0nT1DtpV0bH5ktQ5CqJhpan8QgSM8z
NyNKb7EyVO8cwMCND/k0FhsiCKxtrfL5IUjLYG3bGLBtLp1TO/jehn3ruK2Kojn1pTkemAMMR3gg
YmObigV2lMJWtuzoSrp45hKp/Mel6/ALudPsnx0rEKcEl81hykV7nli9MFuVxYYsAcE2y7f2dmpZ
G28w1MWg8L9zC4yJqoQ/stSFwxuVOJMtzrR508AzY8rqEEvgQGJO3bzdprbSSpVE1QfM+vRFPGOw
lwdkLZ0AX/QfH12W6VEg/m3tJlzLtoGhOWhrHTOwha7t/qZ2y/T9KerRu9rOUCBoTJLwxQol4P8W
2gMJUhw4TMij7kqNVgNwK1R3WDrnnReQ2ZLYVrHDGeRuKo7FVTYV8t6oYcDynPRXqZyGo+kUuF/c
EP+fRFWEFrk/NDrPwJyt8mgDdV7FTWnvrVjgfYjmxAG2n6R3ypxbBCSTlt073cFUkdq6dQbArAiX
tSzb8uTCEl77y+ztZy3poWQDwqdm434At/cLxMjIlosdpuOl1Xa0HHc32zlgxBnCKdK1YDNp7XGa
OfBmsSn9bPrKYYTk8ypBqCzWZueRWgfIEwNI6xJmWj6bsDhYoCTTmiEO3Ei/YPpcF5y9OVcdOTf4
HgoDKk2dapVEgh0dfa96EClbQfB/uI34BbuKrmuhFtv1ZTBvrdgnayFyydkZ0GsrYniAIoc4nbKY
jtTzsr3LRou5DT4s8EnInvsh2qeMZLdSJf5uhNuPlwBY7SJLzXvGgaDqSt1akLFWNaPJdUWwCJG0
oWLLN5t31SDFijs7b4fI+SzalCw8qo2LNUY+U/WSsCVjJr04ZMRps7UBqF++CVCU/oTdslYhN90o
ZjjbTayjCWwkxHohj87l3F+cusEONgbgTRyUAZxXhybHgzomOjUo1r9hWWqyHgWJf7Df+FlmW28Y
PfXbvDG7vZGTh0W8CLARwjABVUbita1q95XQJGaN2KwfoxDFJtwBJqRBlpBEhD/vmvHpzPK1asd9
anjuU+9WDrqecAQzZgzTmcxJVum95b+4WNMPWWR5p2D0ndcpLak22AFp3mL1OmF4YX/APlMXUmmy
t8puvjcyDIOsHUJgSS1q8tmIufEOOHK2Q5CnO8Wb7a1qVX5XZQkwRrvXbjlcDryJBjQbflk5QFTx
w3lJzqiZFO+bqs5chN1Z4F+bk1Ec2Dph365j834smhi+c2cem3CoL3NTpruxKqJfiyBscpUQJHFD
c5U/mmBWHm0oRKs0HatX3L3RVTqL8WyU3rIPQkhAqJeiCDPEAm25LzKmGq7d47vsqqNaLFxepkj9
tZMX9S2FnXt0RTMjukcWiAdZnAhrJI46TxVx8lZ5Go0xeRhgde6tpUXZZpAjPm+CsISQXTTyNutM
b1qTb9ZelSbOxlU3ivELPRTZ7gQcnSMjby71gMpyrgUOlzbt+hcPP96dIeMcsGyVGmQ4Jz7A4mg6
VlYy7ZawGegwQi/55dN23BnjYlz8jgIqlbh5G3QUIGLz/qsuUPGEhojvzCW1GfaWdY8LbVL2Sdcw
4WpUqXFdB330aRlF+sMfAOr7g+J+O9iFxVLOHWg1PZ5l8mxwl+uprtu/1Shp7pAGjHsgvpRkZeKV
V65hNydVaifnxEIflTpCW2AnGUHGaSUvrBVYfYdS3AFDNNCup95dCuPqy3Q7zMIwnfi14TCPLwD9
gj1ujBn6aAWdQqa+1ZwcepWfhsMIbxgTA+9WZr2Bk+GKYogeAQSc2vEm9wcM86qsFNj3ztnHXD07
I4D4nfaNmAg2pPaiAKIMa3RFVuvajCKCIs5OaSAds7lkmR1cB5kiexS/8TnUJV4bLfW++677gu8a
UAZkZq6qVtOq8vqdOpBqsekGG0Ft1QLz0OXkNLpqXE9+XD213/VmFg3GedBFKHzd9lKJWrzYwOvO
RJ7TIyvCVQZQKxeVlu4mphh9wofwGugSlyQo76bVZe+cTzNwcXLEV4Eui0NGaxdCCvLTokgwMVm4
b2nqqaSlLqqHITduHF1oJ1FOya2L7/SPOhyE1SFvF5pXF1geCAQkLvrG2uhbbOEbGKa/77toNuoD
5UKV8vpzYwaamuy7KURpp2/bLcPITa9v5UPr6Lu6vsFbhTUi4wqzO1/f/uEN4rPRJYHRwKosdJkA
GoiCIenbM5u29FB5Jm8vXViIeQxLNB6UG7PHbNHSJUgKen4rdFmCnwzapS5VbDAEBzrt+pTqQmbQ
av0pjXLyF233ALsfh40ufTA1W9tCl0NpEI0P3ojQIcZvLeAhUDgxxFckt8ELga6ck+tDhVVYHR7d
RlPtdelFzqu3BoSNqIkhy3wjdJEWS5doZ124sSjn/qqLuVqXdQgCvQdFjMUmK5pnqOrljavLQDPN
li3R3cNBq5Ifcl0uzpUw7htdQqbf1STdOCEBusTMdbFJYNWwAeqQnyMq0fa7Jk10ecr1jYAsMhmW
TKPAq5Zb7i4ryvIpJtkNxbzrkShOvUuNL19kY0zXS2CVV17MDiZw8FJ3ulYOddXM1UoBPZiu3pK6
Xc1JEELbqZfiWibXgvrruwgPQ9hGEwmj20XX6AXUx5bqxm6fCjvFLwidNwxFtV4EgsMY4s1jM3CW
jiJ2PgapBxHYuJPLqFuFwvC5qHX7kDUG++Cm9aq93XnRk+Err9gEyAfA8UbJMQhN3RrJ2B83fYSy
Aee+sc6NNN63NLjXMjOaTTlgIw+4F50pwJpjwwzp2qsH9F0Zo7yV19lTCK8j8W6LCOMUHXVC7oVf
kK06u/Hd0kTBD4LusQrGffGUgO+4KvHGHb1inmlcdBLM3NQU+7JzE1wFvF/owZtjWUSDtr7jdmOm
Y8iHAVJXrhW7YCqLaoyfptaz3hGXiV01mMYhqIFmIVCK20Mx5CZB7F5xqivfitcYXaYjp2R1ih3L
vZ4LX23zhXicLPMTEl4yB22w0QM1IpaAsLeS2QC60TKCa8eRojqHaiIRg4KkQzdarrupsa4bzVhq
5GwxEmnNeyL02DLXbXKLmif8gX0WPazVuPGLcpzhvAxYK+p8mY8tfcCzPfrVOY3ljPPHre8Md0zf
eKPLnQgyGwP3OCGNQchw7+o5Gl0ByewMkoy97Yn+Oe/n+a6uBddWGRjyLPuWtILYc9Jd9z2kS4KW
gV020q6SA8/KXktL9WAPxhC3iIgdwfA998NCwAywR2Rw8kQLlzOcOy787HtgaCftQTmRRKkzuWje
uMLnM6kC7JvF1DwmzCLPOHb867lBPIZ+hamkHUbxvtKTSlvPLOG7dOzCAzDEvoMoJyFjOHTs/J5A
TP/IZZ8CQ8S4gxeIjPqoTe3rRE3dJdbTUnjtODjQ7zzMM15KtMSEcmAnm6rLrAetRaf8a7dOcTy4
eg6bGdlEzoGezdp5e918D2x5bpLbWCTtXSuQRtoDXqFCKRZwmWs9c/1WrPKZ/oIsqw+tngj3pV21
hFxl1RYSS48gw7Ux1ffSWwydV0e4M8l40Z2XeeyfysX9yuGd2qucM9vT0ghMjbjLEKL41rgPMRmH
K7wkHfL9PMdzs5g52KjFcKOHpf4ow19cFddLCSYdbbPtRu9ESq6dFAF+4mF6TLLms5+cHbFGm5CF
ioUqz1yqG+WhqlMPbf2U+j+G6MEDddHSeOCVLBku1rB7vC8V3+Pv5e0drBVQGdLfOZSvsaLc8ISo
+qFiw8kT/BnbPceJQF3AytXBhkBeBT9kNB/mgezbHu46sxdmqwQg5c+iB7rq9mcAxifycx6b2v2B
rmw/M/oJOXDV8tkQQkOQpjViwDIR+MKtekFpvHFRarbZ2O6ddA6ORuFMr36ANQW0nW0BLggfTJSJ
Z1nXSbXuRBJedXb/QDrBIW2brTRY51spLaNjjV/2NLabsJyR9nVN89VhYMo5svyQZTFDxFlbOW9t
MBwoelR26tgFXOFkQWIf+4yOIxEPu5SOZFWQizZtEptX3K3zx0Sm+QdZoMUO9RCAmX7Q+RgIO4s8
fPPDPt/gs/opivEC7K9a9x7OkBEPunKnZ1/0F9gReNpmKMF9JoG0h11BmkY7z7ulgbSRRDisKy6g
zoSH3Y2LXMdQG9ZulQfbfMBnO9ees1Ne/RQ1FaAEjlu4ty5qN2x4h3AmEqDqjOE+ws9+GSS6ncyE
qer5OV0MpmBTg6XqssGpXAqA4c780dFmr0upFL8Pe2xoKmjdVdz8CMEVIuO9g5gTnAJR3tfOiLS6
CqZNOQY4icfhhbbnreMet8mqiMnccjMAaliR6rZGIkZczjLPgJsTd9O3VI1ZAnFxoPzMRfzc1cyC
24DZWpIQetIbEkMXnT4iGY+JP2fZEjGVdCtD7ShYiEUhXWobTtgtUSyjaxJDR66kzrwYs5xYT0tD
XuuX3sKIU0lRPXp+FKPqm+jO8IjQJnsfC7efVQaX5OCFKWktQQgbv3TtPfJDY50E5jtxpmKzNJOz
wb8B9zZnJwJyuz42BTwE1yRYdGg6bufx5N5OU0NwJ8QR9csnIgg78hzDDhrEtbRD9znBxUKQHLU7
SZRZcD+BYfggR00CYBydd+UUNcEMVrCiyo3wziJ4vgLYS3oP8IaboI3R2/QlvGKoXpCUQ2n4hN4Z
NCUs6wbCoU3rVnQGYo8+RvGC/0ICsLMrrqgC7bCT6GfNRmTd66jqPGDWxeIlCfQGMb2vbf7SUYTZ
sagC/6NvZHhdt7J7BBccYUnFfZCVSNFMs7evzFkAlRo5yKiji5TmxVJ8tz3XBWBbr7+Ng8Z/hhW7
PBiusnflVLTeUTiL86MK7OBRWQRBFRwe6DtlStQ6w6hpFw0Y5m+CXIwv7WJ3WOBLw4akWpXpfMD/
K18bEKhbt9cnlPAT98zSChBD4yoz39r+kEDOMsuWQCVrWJ6ZpChCN1nhoZtcinI7dbaxJrLEeMOv
X/8sQzPfxyy0KvLKzOXoIxulmfCq8gGlF3l4Jsa5Z7O23FPTlYiWPeGe5r4O99asMGEOfUMtPBMi
hmdPde715C+8yyMmThmWMsAFC26mXTBifSd6oAfURJicpHuAJxKH+Jfn6MpXqCyIViD3dxEGivge
tq0xvTelgeOiioAr+kHy4/9Sd2bJkTNpdl0RyuCYHHgNBICYGcGZfIElc8A8z3iUaSlagDbWe9AJ
dkv2d1VblelBDzKr4p/MTDKDEQiH+/3uPdeuxEr55jqTTOjX36oW12BrVg1Cfteq9LCoMuFtGtXH
lrPfWTd63JCoDnDVZu4hy0RER2gg34ki6R+ptcKZL9X4T2g5JcfqiesDX8FFDGp6lUT4D3yVcmQp
WS7TNCw/UeRbWirICrLrIRnSaUUOrrOaH3pGeWRfQHsm6PoHzGWI9pKT6LqYpOWMkoKtZjXnzzWz
rQemUCtNL5QkRpA3GKbkibukae1PxbT6dj6v2QMwt3SbApJ+SBhXOpumM9gxNWPevSTVYoHzR5fY
ZlPE0W+ZqxrWSweT3u66l7Ag4epJC90UP2wjKb/p6KVvMEsW2MlKEhhmTGh16cWPtYfBw80rWu+x
OLkDKZBBZZQREmg0tkChSrnYjNyGIX422nAusLAkAmt8rt+xSiW+C6aoIKo1TQ3kxAMk7mWk2ywf
X+rCfphTGh4Mc2UzWlX7Pl1ojygFMwHz/q00BYoTgqc7W6rFuZv88NYSKm8ImkQv/OXuVTGi4knk
Q18fdT1GrBP0GOpTVHrVQD3E/dj+wWgJy186zNPb/xN7xP9HxgcQJn8RpP/B+fBv//1//tt/+x9/
9Tx8f8F/mB6Mv9kUbdgSAQKKAVaG/2160My/WVKX9CWgONiGtP5ietD+JrA26KBrmZNgb8CK8B+m
B938my1MQ3MsfBT/N36Hu6fir5K5ZujSUR3DVsn9abbQ/27cV7f9OODXGKBLOQwoGnbfSy8PkKBo
j5KJyiCdy+xHZ9JLxHa0liAdDQUTKfxLI2QKu6bq+GTgjXzgOt7n9ktFiNtY21NS0zVlm3WC+i5m
7aBmuCXIJX9ps2H4RYEl3emnY0Pqp7UpoqYbmVh1VYwpDadh/aQCOf33Up215WyW9/O1ldFyJjed
4HMVgJdHZw7i3kSQ4g9DqBsERsHBV80fNh/VLVFyBU0H9bVK0iOYX9BRKCreSBOfE7Xq2blHg5F+
YIWp6hddeOe/XAH/1TRVNdR/eH5ty6BHTlhYVHgr4p75TyMJEojAOigWLEpm9NbMuY9bf3hpNS1E
hKgbDxhKAnd1+krMKL+I0dJe4nH66kXv9o2VP2k9I5iWFrIra1QZaE1hH+MUX2JXkk/f0HxTnFaN
Gja+sBxW47mJzhr+z5dZe7XrogdlHZZe7ST6m0GCvFzb5lYvqMzsNwBUVqQNv7/2+9PCKbs9Lb6d
Yc+3FWOrh4/y/itVbFbGiDSqJAdLOM1zVr9OFvauJB/SnTCi5MmoYQZEJNf0ioJA0x8swqVzWb8B
7c7OcRQyJAOazeIPAd1ZqYJxehQWDRvzq77QwbzYue4by2C9VDRUIjyeYhPasK7Li4X15ELn8khq
0rDgbo2U7KiodTZnufeePmWGNvdv2zvJe9JQGTfY29jEkkGBHFys76LDqmkr9tpGyLiq6Ig2TOOb
SRkYJxIo6t+f0gLygK94viF5yI2hzxTB1KpybswVik5crJ+j03HGbDClFF28iw0n26901MM7Cb5/
2DUrtEtqZXt0oGM0yJjX9R6F6br4UI7Mj2Awk4ZsyMtN0RB/pEbb7HB0WR5WxfgDwsOuRKVftpzI
M0Z9o6qfJ8OfgF8dgXf4hRQ8adZc7uhcm3BfAv8hgODWg2Gci8H5YEIynnSaqwFwshfVetzoviod
CLActLellCqBcF7KFS12K9Vq61Am8ZttxkuqNnvZzMz52YWddUWXZ/JnTww0tcAKTZMQER9Wptlu
QSJjK+QMOybN4FLfGyXjyKS80DebGj58geDedzkYLU4EU59DZQs75RyqLbfwCmDgDkPEj1lZTmWs
2/sYtP+ZGm0zSFA9uDGncKoM259xUj98f6bkY7yfbSKlcdx1RLHBQKkTom9jgrpbnbmmvmoaUGGK
+NzmVJkozsdqV+3lu91uHiTajpJfRjxo7CEqJuczDlMNuie0RyKu9blrqOue2uYMMLrYOYVTuHEL
hjOaHJLhtPKdotj8Naqtfqys/G2dCvWsszPTwrQ+Ncb4VIjIecqyej/m7S+NmUSQiNZiqLqadGDS
UWDT9ksbxRVHA7lXaxk/I2k/mRk5WbNqzjUm5kfY4PZ+pVi1XOAMd+9m48RPxopsBPjeOo2j8zJK
p31NO5n4ZqUnx3bSYkrFnaep0eMnra1fRD09hrQahLRxne37B/j+y9FIUve7nKF2lBjm4Zjt4RSA
tbQndrF1Ja/0SMnrbMJS7TjMbzpj3mmxXA/fPUCaok0e50ha7VGPL3XaYvclT33/JGkYL5IqOrdw
/q4gpnCkz3WJWso3TFv6AVLm4H7LAkKNY7yAChTRc02hy640MVCvFAKd5mr+hJnuXMecnOtaznag
tMK+cqNxrj3EIG+pZ5xs/+f3UMSdXacBuvj+KxwrsJBPYDlHmGJQlUs9cKayfFbGptnT9lGSOpbF
s4PX/2pkGbtr/jCH9B1UHZGeKhlSXu0s/1xjArPfv/r33wMN5gIsVy+mWvoDEuIfRINznuFth24q
XGZo7Ly/V2SHbmlXabWZ+YE2fFBg7U049QJqwRf/u4nAJLG3T5NVbpU8w98+t/UjuBdID+tQBL0Z
0b5MsohSBPDKkWW/xRYoBkVG6s7MR5aQ2QAggwVEuftAlCsY6w87BIozJ5buDYoW6Eh6fWRfFpnf
wecvSu+UGBOaF4p9HEtCp6zX966iSdRICL867j0Y0oie4UR87BCIY0w6MY4OUT4KkqWOkRL84LfI
dNBi4y8E+/KSMq+W2IeNYoCLnb438s6fPSiiWc3fKoexYunYfpzCJ7XaHcAO34kYcuuWB6TzoCCJ
Fc4PLW3plRf+/VtpHLtLhhFikt6oRp45zl6qGxsbbmfGIYeDy3YZgNEpzKMjGWBr8LVc545lMt/K
AtAO9xzHXp2KPY6dGzAdbyS6WCThtio51faKc2uTbA9Oe4tJp5/MB5ZTX2+hI6CdyyHcq6ZxZp/z
mEeGn4fTOR4RuQx/ZeZbzM0dfcP9cjnTRL7RYMfM4JOySsGu4o4dNIkQMEQcB30FNgIKQYYGzPTN
y2gwGuLpNFIofn8S70/EKpWrThhnYEA8hNFxkOBO12pLgpUoitZ/DJwitPndXFFAkldVB9BMHIKd
gwvHyZNNReK3BsSkuUYcugMLV062Jc/ojmqYMup4r6eToYDgQEvtgV4narSZ1nGb5/yZPtMhDL8O
n5mkJ6sGbjYoM4KkcV5n4yFU6j3lBJ7aZK8WAhJQmnNHH3imzqc+Xl1GPIAfU7+FlCKa6RQOABnl
fIR/99pW9mWkBV7h9DIsFpzB0Y+a0ksBLTl65XfQHOVVQ8InkeaRdVk1hnd6fERzBXzxizYIfNuQ
CcrkRBscJlfYBk67M/TiBh4E386GNW9rzAUNgYPbKZSAT2tQaZoPYcADOEfWTd5UbBY9ITD8tox9
HPsz5l9TubZUWXLfoK+B5mjSkhYct3uTAj029t7sk0vncE2W6xYiz30Ls40k/gq1ded4OurR+KDZ
pZfXkWffe+Poq2/afaxNfs4PRh0cbUlATbFT+LazuI5TfxURG2sSAe7933T6BZuh3GULiIew2+nE
U8nLc4H96fPuMyGEtpDzru/i8OB4GJKseKdK5ScArC1zd3KK7XY024NaY2CDWJXwU8WaTUxEYUZo
Uh7Wne/fJXmmvDgYwwG18VFE7Hi4cnJ5X/Wi23CH3jrmZcLW10el36EYV5QlDsxfHZxSWar5xIme
xvpXQ1tOPLY+M7JtWBhQtwiOcD0n3XIu+/61U/VjCFCJEeyBR75twLtT2xP1xYHSyU3LbRSOQDBW
FnzIznNaec7sih48bU/k3h0q9Rw77SFFCDV5Qw81fAm1AFa0PBi5vdHm/nD/b6fap2Q2ePHuB5Vz
UdpIQgzA2vkQmrGHKxfWVuO2vJT317gzLyqiKGVdXg6AXHSn+4vMZGA/FvWFQ7+rTfEJP96OUtUH
OGDfD27SKJYa50O9Amyri9f7Wlg4y6XiYNG9x0Lb6uxUbXTrQRa3rBh2g6Z+LBMsQ7+kPSfWkDwk
+1JxF2P8Rfy8r2eIHepwQ/H02tXZM5s/mTbYfq4uXteNkpnPbNrc3ph4h2RXgTFVtVYfAoY/afrV
hKsIw/tdN9cDHJMjo+xufm+dyGvWjDnGwsbJvAmw4bjng7WptqFYzg6Igbwt30d0/Pv/zYkvq4wr
mN5sM9fKT260wVTOH0TILmUNti+3aMGpvEKoOxurTZ8MDywSblFQcRf3vJl540T4uW3dh6Pha3KE
yRTuo/KHLkELVdbjbFK/U+rhhdz6ltTOeUiV5yoLoEJndXKiBCqouOuR7d8zoQBsFB0AN3nLsJzT
eXqspb2NqC8IK82rUa+4z62vJknlTNBRrFGhu+o7qG4fJm03hdaTc99ioNzaBShWOqdiqkQIZGYK
gZIm+VwHA2QelN5+sr1pWV4c/QX77Y2CsWOOTriRPJkAdwM5w23WDXtn6dQ6JtI1+4HnynqnMr3E
AjGciHV99Fy/llq/w5fB2AUHqlYOsrOfugEUVIl5OvrUu1sYOW99bG5tO8YH3JzbxsL7z0jQoqrH
KQlNYsGKi+ijUMoXVVG2SUfKVG1Hcqw1X238qET0bgA7zYgIAHFQDbJfqNkGWMaYFXHcwf8GZbZb
QAHgf4dws9rypY5p3F5wTGQL8xlmzVuNaeIgtRtmyy35ewDlkfObvf4pzKdfjjV+mhDIxgVrqsm2
DlLOOVbWzyT1dZVnWQcCPhvZ7bfWOKdGtb6w1sFWCuufnIyoXdX9eukDigVuBg0JlGmvVDcbRAtU
7i43mNpMC3RKsyaGV9McPnXzZTbqW5Qoz8bQYQgWj8O0w1/6HNnxixMbXlZTfsPsBglrfLdaoFFz
Uz+S7BPFXG5SJKtoKX/XpfZZre/LKl6ZPxibsW0/+yE6tbH6I6nGwDKmV13azSalTV7J5HNv2f4a
pz6a7Y5jdtB2qydMoNGV/oPpyA+dl6+cq0C/I1uTLlhLBTeCJ7moXNxv2D2adwbr9CyCF5u0S9y0
TzPhZssCb9so5SH5hUf82NamX9KWCKbRaTlmV/prRuFHaziP2pReFAZpmv2IHePcOzkom/QX7UqH
oQ3/3Ll2jsLNtUqvJsMLLDEHBqs0jdm3zjFPqTOwSRGHWX02mUamYvlCEH9g4v1osv5NEvohgQve
ncmqvrDH3Rqq2Dqi/6UnHKUK8UoJ1ALK2x5caI61BgdoAyAxwESzMj/eRZX5UeU0YWNhTOe3JK3f
G3t85Jp57av6Qyjsx/FNNFX+a53ri6EA1hr6bmfxxi+5w48lp2kjQ1y0eUVrV1WoPg8/xWJ9kmw8
gOb5NXUKGNZwvWQC+lFjL0AHEqjL8YWuxaQ26L4J4bw0yq/+zs81fvUQPVyCb4q72Mq2zdWfVYuP
E0xLTe2CA5ygC3J9fb4zSRdCFn3IYibwvUV6wMZxFgfYotpmbcsHCH9nYyBimzjYjpagUijBiTL9
C4jhIcFrb1iMe7NR+lGP3WcYsmOuKYdVMzBQDtUDwwVWWg5gQS1rV3embU/+wK3lzKDJRr7GUrtR
2BIwTQHiY+xqCg5s23lj1LxTWWKSAmx6X45MZOevQsUKiRGrr1aP9MPHcu900XRurtUhE/KHg9mm
gtFl9hG1UrPXSnvfkcFWR38dh2PFqj+COBJ1H6TA9sAMvgBMP40zPpVovCkY0XL9Koqee++nZB7b
A3AbsRM2Y7mzCjovhkpTWHDOSPtnkiTadqCkdov8txsUB8j9XB/HkqVzVRs48Wo+e00Bk0VSUD8b
/JbEAwnCC22CtdMH5PLEnb3EqFPABoEnh/8PE0FaMhtjYzJpWqAoOgxzaPoFnvplhiQfxWNCoN5q
NjzoYM30s1bLW1sG1ZJe13a+zXPEtj0bPufyyRjNwKFrsVLtnV6A1CO8gjt0+LlmK/0LiOOreetl
eZs5vAdlmrhyFC+j6L7sgjfCndiSEtls5UDpRMJd5pFJE8VWymUlVpSex7qiuoIXqzFCTyjpn850
8L5n5SdV7mSL9aPRAC7MEX5YKxiRuYxGbuAHKC6Am1RGj0MyPtxDS23XHoFU+RH1uY0CvS8C0a1R
fzC8joO5xU11cibK6wr51qDDcwj372TYSnupKFTts3BrZmAn8y+Fm5C61Ock18jPm+HZ4cQTkiXo
2RZvNEX16ynZG/pLGxVeN8V7Jvw5U2odKIHDKLzMpAfxPaAreiuAkHbWjFsJcrDG8oN6+o5vylV6
jlVqdxQd6HVZa/Muqwa2dRDdB0ojeyf2atZ2r5yMhxExhnYS8cEh9skGHHXq6afakB32JiWiK0s+
jgB7BMzSTElPFLfCFKfVYO6C6ZRhVHKb2HyxZxJKI2mAsbgAHsZgUGvcah5R1rjN0oiqRESuCx+n
5lOkVA+Iu36a0GNTOGfGmsGsM9AK/xjc94vlF0Yr5lnrgbcubeMlBn1hePM8+Q6d77WabI3Fuhky
AquEGZ0NIA1Qf8o69NusOrPvVNsflWK/zkL1u3vRY9X9ngQUTED5lpO72Pa4jxHSayXNK/A5k7Sl
3uF++lKVU2pXAWSi/WzQmaClz6RgqI83SZCflbl19Vg/4S34qVjVPlIwr0GlyGEFWwVz4CSJHgBB
AKfoD4BMgxCPEBxgKtrz1/rWJV9TnW/n37IdDzHz897Ud/f6p17ioWeh+SBOjmWCfIVJaZa6nhcj
3GOK4WRYe6KgHwxxnhFUkDrWY6KpB/CDgABMpL5JRl9WERebftAJwvV/WkGHb0E7km6/lWPG5/Xe
DBMP++8VmwuLdlVTqEkUBt3BXdhfZp0dMOXfzaoTMKb9k9Vn6343Cl0sdUHYqa8ZtkRwwEfG2246
kQ0M4wejr6kxfqwZP2vJ8jsRJnTc8diuKnpw5Ruxuk2FeU0t5Uiy2B+r/mrK7KVaqhOK5NW2ew5I
vOHUmIoTVkatDjgKvffjTyzt+5h++5VGZuI77jikiDk29QPZF5C3LfQ9jzLwHSEz3NzRgbTPuYMv
Z0nsMiWrtqgTr6i0NwW+mZGxgXbqU4wRdSfW6mu8HydHXIkGuGYQWWE6bcm5LifiK9SRRXlF2oZ4
udkDm1QFjDcM/UYRfoR3LGPnHNPExoc41A869Ap4pbhdPwft3k/J2mkRidTEK12rG+aRQcRatpi/
OjyZJMHInoXHtRq3FcPtdbT+8CryJGO+Htd8T2bgazJ/yPmjxnXaSoOoWX/syN804wTJI/QLDLjj
lD4BE0MUxSup5Ya/rEj20LMQ1Dcg2DZLY5LV7N+qDlsUc+XN7CBYLDrUKYbF+FYrzGKZXjzjGWWO
3flzC8Q20UP4RbknRvjWw5NDeTXOfPNMuaZLx/zWoSBwivTrxHeViMu8UxmVonoXnGQWGDku89Tr
4HAcyJ9D60epHfhfA+lwjoxdtAqKi8zxFShUUFETV00OLshdScNQVcRgcY0dpTLBksJUUvDzG9jK
cLXdYNpu25h2GmU94Ck/9vl0XvPQQy/8bEbb2EAl+xOqzkIzzXg0MANFyvq6zmnugicNuEUfckit
blQCWXUOAwk4ugtSaj452DbpfSviUv7kgg7MIEYp7HFDgKwx4ulk1XvWh6e+B99sm7T2JvD7BUtQ
fOhAFCd0fAtgXpEUgRzDg2rmN6MSBBrKzB8BoenITyV8HKKfHlToap91W5Ohuq9VziWJSQe18BFT
z+kheLC1uYIFBA/dXUShIYZgdRHMs7UvTCRe5kTapZyfi/u2TTrLj2agPWXQH1c7PiJjP0/r74aj
spHGH1Olw4YBnTdIDvndvmhQd/NUuAzidppRJRszmJouwLaxtHOgWs5zBDiCvfyPcgpPZkyXIkHU
cfky9h0HCTeHxTUo6yN4Z9+hGExdUmIpvweg5PSEeDLlPK5oHljdq0DtIVf2YmIdwueDoTKG/T75
wq1SuA1rrf5OO/1ElBceWGpRX8KPanO1r4YrRtuTo/LDGDn7GW25teB3tyP1RfCMZtydPR11OKfx
97u6ZHg5GqjsqtOcu/ahW+391PJPNGnJyveUIQcmTIo8Bzpph6tnrFo3VpcAujSNWvxApu0mKeEt
+2io+7iihVVofowiQBmnXbc+IXErAS49J0cOFm7EAqRPtY+De7dS80qGGnBvPvu0KF8V3lqYy9iD
J0D08G9Yw4HT7s7oMFFNyjXV2KSWDM9MeCVgjfClcqFWwFRWGn6flgn3BRCqWQOJOTxSgJ0lpy7t
fuI/8mjK2MZ40bO4O8n+M18O6VS4PWO3aj1T9+XJn1n1yxo4eqjg724c4N21QOBVQ5fGYdveF3a0
U8sPRTyr6Yua/Rj50eWvUHOuK5xVh1sBjWUbLPyeA7I3FUVg7y0Y4yzFq9ojNeJNbJlJEbFU5Y9p
BXWtS88ijMykGymOGoa4xqm/bsqgjuBgC2+aU49DoJUcu/C1SOk4LeUZw4avAb3BxcyMdlecuC8W
4ABD4J/2BFK/2XJK2tw9b3qZAXd7Z1x5pPBjo9OCYcUIpb12JenTK29Ggwv5SJj40gI2k/3vCYY3
FKp+JxZ5UeUeMCnztz/JPbpqdO/S9jLzONuhK2FDGXisiuzThEKyUteFmqtJ60DG+j0vZi/GQNiC
kUJBGjhvaAdb7kTS7S1WEXJUbqy8tYZ+4izGDoCGzklVvux6vdrrCeltaN8wFnpdqLiqbl6yNWXg
rgY5E0WAdnjehEsDpj+VHQXI2UOWK7c4T/e2YCBVoP4VLuQqt9f6x7TgkJfx8i8CzguS3SLYu+C4
yskkaaTrk9q+S35GYJGh0FVgp9hdrmbVHyDmjYAANtMIrgpCHjmvRq39CLKaXWc6OQcvE404xVEs
Tnrn7BhEg3UftPAW3z+06N6aOdysFHpnsUIcKGunPbXsGdiYtlHOpbjg3B7mHsRZexhgsQ8FLtcy
Q84kEZ6d5jaLjxpsL9gRbL3EBAaQwcp+jCu6XufWfFJFnHlVxom2M5SLUzrqSTIpYSyysA3Uy30z
EznuJv2E1PnmKBFNu0lmXFQjJrQguz+MLZejIpaFs3q0UC3Epy2BBKAEHU0/90+/PzSOCfzMfMPC
397SySyuUnmNxuaLKZ55JGS6bbB6PHx/SLB+EkqxSSWJFkOZERFjjcRbLrJ6a977k4fsxPvbRk1L
xMkhuhjYYcbcfomo2k2J5j6KJkH3q7PGAw2sPuKaeyyXpdklCaWbZaMtn92KiWJduTZM/IUbuAvR
mcqRdGtWtuEbtUX9YQ0fB/+jSatvdoyof/qQ48tM2zfdw/d4Gmfce6chy5RgsI4RjrN81z0oAqK5
Miftl5P9MkyFaohuhh+2gnGzZREdvn9VIusGkUZzVCuZBWym+4xbqU92qhXPde/AP1rgu/XTOHmN
amsvdX0ctMF8tqMBDast22OyOn6pzsk7jsPtv7JZ/BcmC3rZhK2auqPa5t/lPptSxjIfMU8qIV3t
g55wzzWd/BXDrOIbRswq0c1/KE5SvxCFyrrNTjoU99MaSAztVWgyYNTyazGubIqykEqCvhNot7H2
LDjI+//i4cp/eLiO7oA3cUxC4Qbjrr/zhChrr0fqpLqNfqeYTzAXQa1flB6oXwT+WlWW8ko5anjJ
hvto22qJsumMxvNwDY/kMDitL3XGOu8vBFJu4A6j+t4RD05r5C/YeXjEnLCdDAkdlJkzGI3Uefj+
AAHidyFe/vlPJP7RReQYqqZaUpUOLifN+M8/EVxSO6nymLbmKKHnHTvAQ9vxMOHcX2bBNEGvFPb/
ElS7tOrkQDUADm5resmKAi1CWuYjL6xbGct81fvaCf7F47u7mP4KdTF03lkw2U3NcQxLfD/+vwSD
x8gxR0VrAU/yYqP9zqNH1zQIxXTCy0QywN4mAt1cGop9isdncMZNkPPsXb4/RGPo/fNHpN0xMv/p
EfFUqbphmEI3bVOY92vkL49IxIo9OHd91OzE5A0C2OtQUrhnauN6wi3KYG94pooq4px3AG+q7SnM
y8iv5xmblqnelwYt5vklogTxbDLcbQdEDNNp1FdwHSgR6SQf//ljxi7494/avJ9IdF5fjUSMrat/
52aCONux7WcgN8Vm8YZAjaNcrCclokcKxK2nCOCyXNOuac4YJnYa5JF9Vw97vE1bLVe1fTXrPkz0
ZpN0lerbgsrnsWsPDupXHA4SdaW4mk0mtsC8SEG3ULnNe8lcW+4ivCVpw82NsC7ICHO9rIb4Sf/m
uLVF9daVMMWJplpkxHbdmLBLR47L6Qg6ECS+VaseQuwaXLxo1dYasONbaXdu5gHcY4+fZwX6A6gx
ZZIHB2xaHHo6zPFjjKiCSvFthhZtXfPS/Erq6BPbZ+9RJ8e0qqtjegvZyjXE93kaUJcoKrDynL4i
WIoi7CuvnfT3Fu6qa5TD4AOJDXqdeEc9REfZ2uZeY/9ULEjvEH6oQRgAAvTN0erN3x1JtywZclcf
VsUzCa+UPbSHacTUVJfG71A4T4lSigP686PU60/Fnv3abkrfkOqTQTZ2J+0J44ftp+P8WxPUVJL3
wx8uOGYDBUCfp4e637Sa+rCUBXN0DqdFuXyAKeJoa74umogCvMn8fMALKVDT3Wwd32WkI2St4Wuu
PFZrab2Ng3OaFcJUdofJrVXppp4yh3MYwkRYjeWBM+i2od9pA4MDOH3JsbXhB98o4xDiDMteZlA0
3TDso2w5Emk+A6a+GfnBKYczZazStcTyAWtHAUsRzORrNnohNX+mf4cQBiHxsVzcUqmfxjb/LWr8
tBy7a3eitLaJKLcoldYLixCmthNi7Enjl4jzVj8y/u1pCmKMIU7V1DwXDSaQvqD4vU0xhsPCo1tr
OtJDxFBBmDFgUSapnPmojkXDCcm61Jb2aZhojFEkdve3KDG6aTdN0Se3b7qqnOGFh4mtm7fsRgwd
dQZspN21e7LBhAdW4jDsUGikq7Kj3uQn2tSBk9ctRjzdCrE4cyzJKico0Eo43Tr7CBrrblFoGsid
XVuHQGwq7ZXNzB96EqjmGDiQl3oCl4S8sZ0Wz+0cpwH93WOVRR8jpgkRpDYXhRaV8mAMVAbfbRIG
cf5BZZpgye6FoLeN1QaWrqYdqyr83QzWi75Yy7acwyBpro2gYnwA2PtqwUIyi+FHlDrXpKaYApbX
vYfih6zftXbe60V2ivR8D7/8JYtI/wspkVzH3Gtt69p2UbrvVEaQUAAK6DZG400qrS6tccVYKm6z
XdiPZmuRXemzdXeDfGpzvuXDlNByaDA2CGGR5xRuYtWXVHjn9b31opJHO9FAq5A125VjbD/RwMww
rAE0l3CsmQwFTmKheLWI623fZtQOVY+jmBmPxwDhAVB+YXJ8joV5U+ziNNBHdhk59VInqF5iqXSb
tK8oPZpVOpiSDziefaCmQ2AJ86dhW2KHxeqtVdny4nsCeU17cIWvUInMxyIiMpPQj7vakXmky28r
y+53V8vJY/D9ZwCJw2W1AqlWjR+1bn10OuKtE1m7VbCnModGAzq5npWuMa+kdm+UpWkBZYThgUkM
yPrsiIlz8GnjyVjgnPbCXzh0GfcWB8zEDjE5UGfZHJKkoz8EQFHcUeEiYkf3R9vMTirU/7gz1E3m
WCtStd8PpnoqaJTvBY2H1SCmS4ttk5oHrGQqeRa907ozVvP4qsfttVZhn4iZDEuXUZ2jzKiPGl5B
ienVVZSi9qIkfg6dUT31KeuvVMrSX0IQ8yE1vS6YTqDgbPhJJM6zzPYIVVjciFOBf4Y5odVc/92p
kiagUw58piqWp6Y8qqu+xyx6h5Xp1lXvMPNlULBnrR9xxgCbUXOab4oIIttoPSl2pj0oTxMDU+Kd
zPgbqTVuN6ppkKpw3Sg7S1HyObzXKq6hrB63PTurWRYXRe/UYCg0QMbh+IKI5EXzS1vR+e2YYsDA
NdnXMiWbolTZE3CwJye3uyNByOa8lLXfp9h8wGU5p07cIh3SrxrLPyCucsxUs7lHHEPfqLpAy1nq
W+wIY2NTOzVr49acIkDGS+UnzZjtQlW9dHkTX0JeggaX31IlWlAmw2W2J9uNdJSecmQGJPNt2YQR
tBOrO6cZR3anj59VR0fmVyp48umxVu31anH6ji0cWqaC8NjM2ePYAxCJ2SpVdghAqykucWt/9Tqw
gGlixdZ4R+EJuiR1La9hTFXqqM3PFZZHH2U13lE0Z7m6AfPfoVCKUBw5WcWg6lIJn7uCHhAVQ1Ba
U9om0A1cfQV8aiotSRSY9xgM+svcDvGekii/a50Rf00HD9zA+TEj7PblQNtGSWy3ojCbLm7Fx9Qk
Dglua9dYm446IVqs09bcUjwSBvTq7nj249P3B/q7kXqz8VIIlhzILczCadO8xApoPCSPj7WPzAdu
v0MQVhVO9AHXpFyz93Cpv6BSIt332BHCEZBcuLIHU8iCiVAvPdFJ082XOLwotjX6A3cR2qBs5/gf
Hx7odVzS/0XUmfVGiqxb9BchEcy85jyn07P9gqrsMmMAwRTArz8r3Ve6L1a1Tncd2wkR37D32vWw
LyxkFqxp2GaDyEd4QD8oGRIRrHapa9HtnNmT5EomHquDKTzVQUmY2WC+N3cVObxfImpapPqiYPsi
betQS3yyfZUyIsnq/tjP3PGOhz8+j6KzzSxB91lAuCTAAFBYRwbdrGfBauhjac0O2guXxZw/k+AY
yac8zT5a2XbbLn2Za6RAXlm8ZAS2rJHIoekShDx2ORmZdmW+wmPLjgNd6sHL2eApgqAX4JfEYYC1
8gI17dEHZcnoFDKUxJh2TOG8Zr3bnxg6r2hAuZlt+9DF924VNvMGM1t1RbN+Zp5PeHp1Z+/4dbA2
ZcuYO0y4wjRhVXFS4x93Ec0EmGMF3qpjjVqVqUyTny1RP1rgDm+gXg6uVRQPIRh7P/CiV9Sd1kJh
ot8nNou1xoofsoT9iANn75jQQ7EsXeVhv69A+mzdsa/32kF+BiMSRiE27FUEmmejHbpxJ0WYVRJP
cEpmVzJvYV8Xu3Jgr/Pgj8g+xJ2u0GaZvQ+MtrlJujOdTBgMW+hBuVUcLb9wrzpnuNPbaloX2Wlw
GOoL1TzyLl6EGQcHFv1/+vDi51V56ABmMtj0vggyiDZV2O5AD5oE0c3IphrgS4TmNWcwJQMBHtgt
6m5X4hXAqHAVCTZ2nRnnIBY9RusUGCUifzfHjsaUVCwHouZmw4r2OVyW1jWdY2pQy/S+CW5yCsEm
VwpEBUkAO52gAvAY4p5Vj1X9xsKrOIEYv7v5JM2fYEwDVwiUoEriC9WfcQYcfup6qXfIyBPYAoca
NBmDwAZdXncpm6B5nGDOUCuW75PP3kObX/2ECiwerBVhqCZFCWcm1cHOaLLLTIjiOuwRVfsz+ljl
AyQEPWDjgD5oSdfE+iuvUE8RRWBINo1pbBE+33b/9+X3Hyv2HJtwat4KP8lPv1+wKXQLMAn2ZmpJ
EySxnZF+ML15Zi9uPpLH1dxhwx5AAs45h/XsGPTkejOMvj6ScneDBgJtPG7NgyfHleHM7QF7sL1s
7/zIPARC5JsivwyFKi5z2hIWKNxp0Znggqy2yS/m/cvvnxjb5Bc5BUBQ7CRb9yZTHfIXmz2IlfCp
NxAOwfco5g7ZphfUrC/J4cpCUrF0aN3su/ddS8asXEuxQaysHfL2YxHDyd3VO/uecRR55VZOGgmX
zGDhzba7iXMmTKkiiSsX1zk23oYxUZR2tbMwlRgIoy/Ps8KpRhAahbYdfgFge5I5XB7Hu0Vpf2pn
RduWXdMReYCRX1Fr64WHHmKbpM6bJ/sjKPGXvI1/4spjYF0+uqqLlmNt/LhKIkOfq23q29yB1Nk5
ol5RjI9hUbznBrprUx2iAh+o5HpbF2jBUqeT2yZy9yY67IU7sA5ATVwsc3sqN4ab/iVF/ZhleQ3m
RvN+scUr2YQYd5lC4OJQyrwt0ACS0DR7wQilKFnSSIagSZNgyaYongG3KMK/lv4cP7tzD88if1Nz
4hCYxZM1Rj/toMy19iZSf+PiCVffF+5wve3qmeaStDUUY3g+4rPNDHEVYosKAX0tfU0sPASMZUTz
vRz5bpNLPrhq1U3qkuZPapo70n3KYcOMFJWRQKV9f3NaQscaZjPILKK1S0O46ABuLfoUHTBx38kq
M1kTRxFjXDXuDMR3xOLpjYO3bOF1M2LUP1lXTHuta4TXRbFyC/lXIaFa22a0pTwwji7+14VmOMy7
9NlLco4om7tNFd+6oUGpYCOfGlhTAQpbo3fYgTxFEhb07TIYVbzy7bWVsfqD7rQhk4IEvYo7Hj8Q
LDpexXHJtdRA87snnAbFhw1v1GtRhNnkYZCqXT0MgQ2AqyFR2mccKpmt7Kqo28St85Tq6aiynVeR
KZ8r5IcFmD54vMPfMm3nvWrzbarHn6zKH3QfV1tTf9HpPWrspGtfti9x611/j6V89BMCqVuuMTZX
cLkQoeT5Q+GHRMCm+hJyYyZRW65bJaoN2RklmRYpf5l5AqsF7r+vjX0BgyETwQnLz/fcNMaxIhOV
8rU4E8Z5HPtYYQNQ9L2VPlEHH8bejkDdgqwr6qRZ12ZziWsSHcKg/ZuHrICpVzah0XArtt4F9me3
sokjoQjt35GMchxjWKZl91sIWK/6fq1JLsaVY7XzKuFFady6OcohPQM1+qwdIosL8iT8YMq4Gs8V
vi1kgeoZNFq+Mz3UZ0W/JE4bPbVF6GRqxX8sxODr0oWv0bftO1bXdifrqNt6BmKMKQjFMQ67W5/B
O8eb7y49rAS4Z611yPadh6Yfd6YgAcuZ9JNRRxUqvpz1aolol4MCP3Akt7WLWaOg0g+SGGeEFX+4
oazW5dwjcsAzTzcYgA3irxotcRYYeJetn/lkgIt959bvU4rAdSoJWXKJxm1ZI+lkJ+U3FNXyuSRU
zwq6K+AKXADemCwLNf6Taf5Skva1ZjEu4+jmxBU+9TAC7GH5R1KO7QW6e3fj5e+6DjSriq2Zk90b
zeEyqIKXfJzS4wB2Hj9D/U8HiAK5Z3g+GwIsaDMY6b1gsDiajWrB3hUt+rkZdxL03QWZa69OCfNp
eMmbHgSRQRph3zBIkqoRS+JJD5FDaj2UmAY2zIC5p32dTDzyITNWcpvgL7b9tGoqLXeFKJ9lPn8x
+1cLVzrODcMbW5xlloTfPvc6sxEDREX2twCcv8MWAI6omcGWdrdymMgTyVRIRB9JYXB2yUTy61WE
Bw6zIhK0svFosnmtUEbQtiWYZKZSlOvE68+AcQj+NetgG3q0pH7pVQ8KUdzvHwxV4iVIrK0kH4Tl
RQzY3UtfergpO9Py/gScxSeIFV8V5xg2c3M/ekmynOC4L5IWGIPjEG6exRDW2NNqeC4+bO08rquT
ntwL8BvW4A7PjmM6+TawX2XTPFg8DMs863/uINglzv99nRAzLu/65MLuGIwk/S30aDGKscu3JNPx
rbnuo3pWji02sQ3ISCjm7gp8TU7ixzbm6gjT1rkoYXwHeb5H83OQ0vsDvY65npNitYdo0TioMmhN
1pbFcq5AeaExATVGfvLyontt2Fn6DiszxDihJS+4+Pe2MiSMIKLXln1ovACjq/mu1Ie419MQ0zyq
hftmkhliHlv9ZUKx6bZk4ehiPovK+QnRhR3v/AcD/M9DXdkZ81JCuFyozUjkmifaPGIxiCOZiWFh
Kc6yUkZrSqBdXSLjtzAks8NVy7yVn7WVZw9pOn8BfqXlzL4LobxDSiiYO/XzVQ5kxNLKyI0cBtKQ
AvdURf01ymV1rot4hYt5hH4yseSNm4MVIo6ypP/oZP655jHZFtmw80lkPHtu90icK2LMGiBQCoZ9
xeiGrZnXEyMhm3QztLDfJO8Lr9uimucns0Gj3gQwnqpg5zDxC+T0F0UZTZwXRtuZwS1ji2STuslD
HOQgofNkhaSbWZCb/bvjAKjbhu5odD75Y6a79ixmKwDcMNQnwTOGRP7vObPcltSnSCRyT1zPqvbt
sxFJ91lnW+he9UHen33Yn+JVhNHKqUkJ1ZbfvJDB/ozbqqmDi6+MgXN4xuza21viAE/SDfamqWZk
fvNrn+UZfkyMvXpE0KBwbzgGqoYUC4ufzh/Mq/Pz5OXH0jP0vv5tTMYdfoaXqL4r3ac8X9ZBCt+3
sULkef4f02bzP9tfpVGEp5xfi0C0hg6rYezgkuHGr4NErkkuSR49B2gN1jilc1qWktLkflIR4rSr
Kjg3fH8g9cgcQxlEGvHoNRunPOUNyTWyIozeKmMgXfWqaXJUsQoYvd8/d7ZxM+sjgTV3LmJI414E
+b5iEGR4JGbqfZj4w1lOVr7SLtIAJkjrKgX5YqBLKeKsX0Bif7V7ne+MtgsJEVd/vWgcl6mRfyb3
gBenitahy2cz8ZJZKmBB5szbLCqRkLag9SOYcljtXtNCQE/8SUIsJKPr71FUHWeuPXDdDb27wK4U
z0+2sYIAu02NMWfmOqdLK30nYPIWA0YKRXErBpGvWzYojmQeNfifna0VqdDw3i13okqZkJMEND0N
epWRqKJhtG/RwPQpxg5dtyPeAwSQfot8hqTcdl17guJmhMuejgJRB3jEB46wVRupV8eiK+Za/dvX
tt7b5mEMVXsADL+m+m8epP2EH54JGowdexYhljvP2hTJxZjRITRZRNZ1ap9tjlgW3u6l6bxv6Sli
K9v6EmUDXTwClGVXFWJltikUxmraO45yFkIm11QKuWdJQ2BnllmPWUKWrskQAp/NuCQG8BB0SId9
JVZ14UNT6poH4elhTU+NL5UBHJzI62gE/+asLg9Yxz9EfZPOfS9yAvnuL7s2/yzgr/UMklMBQTQI
+WHKQj+6Myq5OeGM8rH+LW2zvzvGqTiTM+T/9/E+FT35ZfOIR/OoW8gjNaPBC0JrusZkUStkrngn
qjVcbli3YYrYuqhfBkqOZTplYotV+tkcsj2XLo+rEV0zLIKruc/tLUjL74xAwUczxZA0of9ocQgy
eEPm25WCeiIGphbxEefBPbytDOOtnap+EWpvgT6fyULWmSvLER5KG/9pTrgm1V6L19kAP2qwtwIB
QM7TGNaQelN3gygPyFZJaEzDzYjbdIXmV3dyUxY1V6ljvek6+erv+LmgB3XvkY286h39WhdOcmi6
8RNeHQuXW4CYNK4GApK5cJZe9ZSliLJdcrnXSpW7KjR/Ajv4iIfuZN+jo1XIiU19RBhVFPYPVmb1
vHI21dWUIwKICSi2IuBhWFhHIALpOU1G82p1Gxu+/TEeWfqE971AzFFV5hVM38FH1TY6J1mQ+cf6
6iWNBWOY1ypCd98O/VvQ1i8+jvrKWyQGMngdhwcTmE+bJit2e9W2yZedm/QfDcUiOs3iSZf2GVsw
EnxizzHhiQhAG7rHMjsJ1PrM7fDRo6I41hFBgrODaMrCKrFx3BqvIXt9zWgLxQWDFjMbacDaHKGh
oqkINRZHKj7mvUYYHbLQX+ZyIM263gxp82anCJRR8aTrO6mzL4NpA6ATHynXYTkOD5YSGzE2SO5I
ZJRfqCd3aR/zUoJMq5N8q2ymanZfMf/vTMTpPBgTYRRtEW9a3Ns4gmFCQzBYNNLchC5N1YxseozS
Yw0WC1cs81iVrMzJ//B4mI9gjQo29R4YVqDJjph/5cd6CTXxFra1PGEFMAnnBpteY5N2XaCR0zRt
i5kBPIO92DPdbXtg5E4+bk520Mx4Kg+sQ+h05YPyq2M8EMVZ3tMEVLMWxEDIyCiXWIFJJWmJqptK
M1gLT2LAlROiVvPRnHsQhDE4w0wlw7r3gr0V4NSqJ7c+tNw02JUF5qNCMUVT3bbPiUUt+4TJNGLZ
yU53dCGSzChDrmozebNie+07+tgXw3603GdV16/g9nw+99yD88h8p77CcBNL4FJ3GVK7orS7VE4I
lTmxq3UskPh2BVbdKOhXHlo1sioJnR7AlVKHw8XEVeri2EoUMli75IdiHxWvLQ9cdGia/sYZ89fC
ZJBQeTmO+PitasKvCUZoV2fzCn+gvZiigTp3mvJ1STAtVy2zfDadoRzOjRls8bTX7Pw6HChT8Ool
zzU0HyYM7iWR3rQxXZ7jHs4SIcqPZhaS7zimHRCg8sdrLblte5IvVMZ0pCnbExuK+sG/66kb3rS6
RhKMYofhceKvRNlEmza4MSO6iJixRcOcKaTUHYfs7EVetjGNalyxsCL6T/loVnJudgUSA6WG2lAA
O2t/gp1mOqO3pVwP8XxPHy4qgdxz9XnQzXPlZmyDrYKx4Ry/i9L4qEw3O+hY2evupIf+WfWAjMv4
o263DMvO01RRmOTMG0FFHmIZPPfKT1ByCMHNxWRjnHz7OaZvYxbjvVlWWENpaSx8RXhGCE7oFv5E
QHLG0pCBa/nG/uTqjditrPk6McQ44M3UC+nnt1JYxksi8VJkTEi16bT7ttBbvxvcS4hRZjnM0P4B
5xUUtWz7KsvbCyvb6c5QyzlpaARDtQOc92xnLGxJd112vEmr0WCPOkgAXH2A8dgrIn+R1KRJi9j7
cV3W10or8JRWuS0rXz3AKfVY1LevrPuiXVQX0VXfIwmx9KqPMd71mb+1iwieq9tPW+XuXXCmu7DV
EQu96d/YNemhPwt3phMagAhIIHgz6rnYJW6mamDFtyzd7SF9r/12r1ioDPZHGBIp6qD25bk00Evy
fka09wncVA3ZetOmk7mqA8YqQWQu3Si7EqGJ9CBYj8g3CWStr1kk94amkR/xTqLePIUd/0uQY9yE
vPo6kfYSWQ5t6DMV1Sogio6Dj9FjlXHJ9nn8nmTguQjnxT07ErI+KkLWg+IWRNkadd8EeBA4G3XV
3F0n4faHIaad8dw944KP1speR0R1IiFuI6ChWcjJeffQxMHbhFU2JDMnTMHmGzOlPwA9QDmHGo43
c24Z6nnd8Eylu/YtNqap0dzizLxRIUarjv32Wufllz/5A8aS3wUqv3y+rVVMQ14dnCBjx66zjA/L
/Il6URAabI1Ez7DrHO1mKQo03QuR+87RSs19G9jqw4D9xpndIym82cjHF56OsBHxBIV63qUdVTIO
puK1izjzWWxkK3i3V/LtwyVJDd7SvOcYEiDMhJNqwQX3uagtN13BXthnIyMath6bCs0se7Vb5Lgf
rdM9VQQLbPuOj9LX/xrXJg++BJZiWT1Zx/c0OvY3JN9cqoylKDxY3JEu5HWO5DXBeXtgnVjb0WYv
bRlhLiPgE+G9cd/PosAcnaQHyNqza+9gOXRF/5xXjt5SIoLyob0abSTp3hXfzgDhzvWxT+JKp/Yo
xNK6jm1OVK16b8d6QPkxDvzV7ZGzLmH6nvbYxX4CklEJ3c4IzQWpbo3JH3qEF8u1XMpycdCBwVot
5PNI1mxazM00hP8Sg0zQqpwYvdWM6px6Yxb1tWRvtumcgtwBvJFFUm7gAW27fPieFQCLImH6YwXj
9xhj/kMUZaW4pKyRAVXNj9cQxNKGOgQhEl9ni3ezIn0HIFNOnChrrTnAgF1SxUCYQMAb/cg5hxqr
twRZ+Zt5bBL6w5jOy5ovZgd3pdfTK8O5tQiLHdP5cKX4nRaYWz0T2J9ZFRnTYI9OmPM6HIy/iL8N
JIaNJyCpJ2th6r3H2oPlyVr0gmYkTz5A1+MuPQoz2HR+szUE+QZIoJbwB8gN+qgbBsfIYObefNOx
z0jqUnJbxuPB7t5rS+0x3My+PttUpqjZFo076F0rPIAJYoki8NPP7Z9JNx9hZb6pWr+H8hNq6h+W
WLXjM00RTbasovBxcDKGOt55JuoF/5KUK2FQM4H+SN/CFPGxYW207a5D273zSmlfyg8HtdFasqpG
54Tn1cOYXRAxRR9gYuCxqRE1k1tULYwB+k3dB0s4vfgOjZOl3aM1EFjMoGrDAYnsC4qExwhhHWWU
WtWWpIVPv7CnFdG2fF8R7gnjCzGmQixqBCszTjeNKB9w8V+mCiZtf3DhHCkitTaz0EhrOsVtSNUD
mJpobbPecUF3y2SiQI9FihXMYc1j3Iym+ykLJddV1xPSkWZPnR0dHO9gh9cqZnojUusUJUa+MVuK
Txd4Pj3wAsDDiILapQdDR4lSkNxibfI81IKlSARXGdDgogtjvAYC4CGEkybasmp4RPt8UgXdS4mF
e+XVuIld57tHPYOpjZrVuZOX8+SfDLJ/ljY+O5LV28SvVuWEGMIc8Uvpcf5bFgO3n/VpVrJamcV8
QGb3XQBEhL7mfKO+30WO+Gwr+9mv0ZG11fFOTMjmf7PRPiXza6Ldt9qeurUnJCvzH5x0FT501KBz
+4/ugdbLZkGXW9vA53Mi36V4rez0X99KecHqImrHXja+Z2I86p5N1iTLWfXtKki8eyJyxvYBwFLI
I2QRODlkDvwPVg5TTUSY2/nm0mnEA30LdjvIYCqngfG0/KwsHx03gSs4CMdrYxNXP7oAWciSMHgR
8kNR0YoQPFVvgSm62CXUQyRxJsUdLVacxkc8t27DN5Lds8VMhLslFtgFkLFHOJbvysVxVLcugNQB
7G/go2whasR0KkT4xfDdlWazicb+PRk5/IKi/XKjGrA5RmC/I9DdAo/T9d0h4VNyJq6suKn+3U30
K+p7lhxAYWJ+/Opmau+i6LO9iueXJDsLwj6kBkPjUeDXh4AX9y3Jv2RUYVRGs3ScpL6Bz08RBXbn
vib8tiyzHcHAKNgi6n5Jh4kzY8JRlV1nHV3JyO03DYD8BSjjN2KH+ICtkoCG0tvlkhxhdD6828iI
QW6hR5gWvs2NQxt0UKhhOSt6Yrpj9OVWmIM6gcN3dTxZrFOBhsj1IrF1g/LDbqylOed77mW5lOZn
NBTTRqieqEKXJ2O0arnPsj5f66aJP6gJcAYBkfMw+TEuqhHIZDDpMgKXtMNU2JR7CLUkWMngFPTP
sceTQ6AjOks0hQoHGVuj7m8U1//KFKmSct97kyCRjq2z4rHez2VwLvHpLnwz2MGVXzQIZyzhnXvH
3oHT/5OpN3uKODaN+2WGnSQgEQKfDDK2gcV/VgANKC0wUj4lpnA+sTp7mwakhgpkv8zYMMOhauij
Gs38xiORSpHDoKLkyFRx2JaQ258C4MSu2AWZOCKaisgyQlEQEjmRG+ZVznhnfNgVa3B6d61ovM4G
UnnKaln6fD9xYbwz81CtCQs2Hwbe2GydR+ObTPxP3AldaLJp5l9kbw9CGZAWZSRbbC62RZ5Mf7FQ
f0VV9JlNXnvyJDLYtJ6Bsa2nRtODpClvUGh2rCHHq5jSb+seHYPygTlajDXTopZEgkbAFKaf++mY
6e7DFeHfaPQesmqXq5z10egA+Qp4K2pdf/fukqZnqWJ72Hu6eLMmPmTVcs3DZ0IVe2Mq3S/iXj+E
bc/GpvIzXgKOIpIUoaDzk3Qd6UlJl2wiP37wkZ/1+XTVGaPCjkGvy7dc445bdkSdm/GQrhoXKxfA
g4vXmiNRcSTVBD4WITyYjzbmI5jmW26tSlAXOR5rHxfCpLAqLt6YooAKb2lFX2Gc7MGZpoB/jG9a
y28dwMFyYmz2ccHf1kcGrqA78qysv6I2NBYtR/QCuvSfMeyeB3QVQBuIfCJWkL4x9dYE+WwzYe/1
3EL/adg1gPg/RLr46kafiWr3jjfw3Wqjt5gi+kXJ8B9Jcw1mE/8q2vCdQBW8M7PDjDgfNsw1NlMd
nP2ombbM8bOlp+tdVkXfbCc+S1WcUaOv2CzMCwvVgscwyFR1yUT7DoUt3yVGsNSxK7qYhP/WI9m6
nG9pf6hGf6trd9cw0jFp24DH8uNKL1qQUnAPHhdbBX4JCsuErch/QjJ1iAaYsQ37YWmO4OMOsdPA
7RTM4JuYc6QI0VKSixgQS/cTlRZZEY7qeTdQr5buIyRqauTsKvz0BG8oZu6xj8B9keFTUSsEdDaB
W20wJSH+MOJVlAZfPVkDi3tzxq5J3vlFYftj3IU8QXmHucFbom6oN0GlGBMHCO97TBo78575CNUt
384QMR11Ynv6J0uM8+DEf1puYyJLiGMVnnq3m3tsTp59kmq1qu3hR91d8vHJLDk/6uJfP+6lQfHR
CExOls3EJ5PFxhE+L6k330Dyg7jvpmVj939Gy2quaV0icM0+cwoKyjZdQTKf3H1OUb2ImJc9OARI
ku2z6noS61BU5s0frbmKCbtEyLJ3SrRcntMy+IhZOMwkXyQmvVgu62Tdq3RbxNOLQGHKFfU+hDGG
Zkb1KwRrpB8n4OyzAHxS8gSit9uFZEqvWndduyY4mwjdFhjg9eiClm87wdyWxMjNZBzqSfykmJo9
QfKJAr1PzTEvoQCf/JRp8MTMva8qIOil81EFPVQ1QywFeq9F4gJPL5M30yWEvhqYKxIUsUG0W0M0
sGHMO8U7n84mqaJpk4IWUKZ+ybL5o1DzY6D1j8A2LTUC2QS/1X3Q66CWWMWi+GCNC9UmKhTTO+g+
1jyvNFErSBxfMmnACFUcew7zcvTkLtshjvCQF4gbLmJB3Ieb3rG+ysmCsyWDEb6AoljlqBzpulam
iS92RMISlmlxyc3Zfbr/kxOCCeUJHO9xRs0NLMhTgJZtgAWEfM8umnPdlk+aLKPvJIFlg3pniYla
b+Owv2+z+ZIYpyrT9jVm8FH5vXjWZE5fe7N7GlJ3FDsdJ+31165F9kIADR03ZYg+Atjc+OG2+Wsf
B9VP6n43Cr8vUUrXAenkreSkRUYHPcRAgA1GOjxnhiS1hOTSdIFCzTj//xcPBlCdc5RbobzgHkd7
6LjF3yEkMCSh5PzbBoRsRVcMVxUzRoz8MonuxmmV/Rna4KDGZHpD53AWLbo0T7X92jdNTIVVTfg5
4XgvKhyu9pxUR3QowZWB0wgSH0oAIDoeTYGSNu5yEPVFpdbJaDNAhoZv1alEQKMvXZkzELet+Bab
Hovlu4GuvTvrqAAfRuCZdydIc4jDprh5UrLym6EZuuXw1wLz0NZh9FJjdV8xTvQwrdMy2JWeJewF
eRYJ8+P7NzAbnnievCrC5fqSheH0XrfLliEZZ9v8mOZcwW6gx4d0EqaJ9cs7xhmmv7Sz5v1/vijX
hS0wR0N5oqakV7Ze2mjwH4vU/xc1frrrvIFrbwDKlnWD+bfwvOjRSLIeaBB+W4cKDIISn52RFQ/A
I2zaTP/fhJ+RcFppn6O8c/kvR2s7S+5ydOXh1U2fKzKsaCFyUzLtGQ2CTVt3Iz0L5otkWlNEERxG
ZuMOpOR6nNptGYaMszthvM4cUIs5a4j6sauzbaUBWD/kl2aryPpo4nFt1INmwVRZilO84qMyYGME
d+yqgnvFdRc9YytnLzPLZxo+KvomH1fx7ITLJDEkndQzb5R/zu6YV2B5ZPVpeWggLq5+vYW/X3zz
PsRA/LcRuOQu1HH9cuTY/LXRQZvE4+DFh7BOxXNqKq4JXLgbb8o2ZRu0h0k7zcm0H60i6J8aEI7l
aDqAiJagUZonO1prWoTH33/ogLoT6up/51ZPiNEUvxboluGZvupCT+8eoNY2EO4xSAY+YrIQcEVw
wR9a3/r3+/Gw37Mww2Er2U1ZcB+MVfJUTJ+A/Sy85d2r3dpraSaopEJ7a/eJesQ6qxTVZoLQC3BB
BH7GCwEoxeL4izYtXR4pl1jG1jCB3fUUSEQqET2Yo7omKtQ9Ti2/bpOVp+FlV6vR2ZUWodv+98zZ
Y0t0uJZH6YQne74nHTr9oxdWP8VEMDkgHKR6Cm38m8zJ/grd6Ua0EbpFIwxeSiJfhxGn5ugZl99P
NRUwWqlsnwejb059PwTI+hlStSrXp2aKFJFdZFMS3T2V88vcsW/NS0KOUCa8V+FfytfhpS/Ho3ZR
SSbQtdmroSdvQIY5oSmfp9GdV78PSiIoISfBeiYpMZ+12J5qFDfEVq3xnoTbiM7zAb2Ivxp81CFJ
PfzttJJffuK+xaG1btSY7eLOsbaE1lLd6PZKFBALxLFrISn7824wZYhmIyt57mOzOY1O8RaO7QQ8
FXgArYy3GRgzP2a6RfXRPQeWUz8pa+bwI03l4T+Eskm6JUQAGSxEEc4cPQR32OyLZZcaCLCS7mwL
x1r5BnF5VgG+xda2f2wy8acqHOvUjPiJkWkCTGjGeKMc5KkRcOLfL+wBk13rGm/Ct9pjYHeMve5/
iqzp0ubI0SM4zRAzCUu9h8XDygxY5vN1pQI6fd0k6lRQPQUcOTtdkoY5DJISdvJXRehSi0zjc4zE
DQ4i4JnMMAXNNkdI7Ji3oWAvDiXv/PulczFWDzYjN5zA4dVjyX9WOlzPMTIVWyf1C4vsGgFTs4Xk
qLFxicOUwavwvXJ+GvN03jdsSRhY+FgjkhbljF3+0xDHOAkfGWMVxwAb8iK3ffR2dvNnysF3SNfF
3JHYF1wi7SkrmmcV1DgLvNb4KMKYsZc/PgxT84dcxoZY1K7aZH5MkHXmMgBLXJIz24r47CKpq3MO
pnnpzn65M6yBzoosIwCNjQud1SBcM0J6oZo6e+AWNG98/69WPwmmdX26rWmBb3QXd8c/GF/IgmBt
LQMOoetMuyLEBlB0hfsUpCmAQKKRYOUN6EgydKoia2EzUrUz1lK7gDSGpZ2xyutlFEMQN4czTrXo
2ChNByfYpeiww7hAyihxnZpDaFby2CN3OU7mLI85M8ZN1HZGtcxifFvy7gz9/ZL3eP3snoWZbAhZ
/X0XilqQpkx56sIc+P23DKdNzpIxhrIi4NsCPYGwjfbx90s60xlD4ua1R4abmNZLpu4DVjYxO6lo
b/vq1W0o3mI/qfaZByrJI6vpUJhUbpYz3UPkeoGrHN4qRsXwNiFBKHWSbg1vrmGV880NcJgOjLKe
sjqYTq5VHsif0LecSJdf5HRUAhwRSQmZqQu5zvvoFTkjYuG0RaOVJvvYLsRfpEbgiNJX2/N3sRu6
ax3l/c4bsnEfe/2D6ogA6cPmj7gDJbweSEEd7W3SQKY4/WcEVryvzVofUL2OD0kIxiQlHy+QfvA+
DegjBWCAxHX++xKM5c0uuup/RJ3HctzIFkS/CBHwZtveN9m00gYhSk9wBVcACubr3wGoiNkwhmM0
ZHej6prMk/dcT+w9LeGP3kPg5KI3/NH0AA0MbfyaRpcpEJpD6Snrw8onauOy6i+5BI+ttEuj2Rel
gyF1gEPevPlL1OdvpAzGe/Zfwcmrg+C0/JXe6sGpMipxGMPu0EZdfdaZan1/KQYJNCsT8V8/YEjs
M/bsvYMR6D+toSOGSkI/Fwj/zyb9Mnxp97J8kWPvXphc3b9txrmYpsN/hwolsLdxBaY2ZlTKXmla
f/NgUZ2+LxMAqTkq5wMBwS0tUyjTsxcRshtEo5ae0PWY5CsrC9CebZ1ZYVrn5dtIkPDKSo/ZSFFd
nPkLRlrRomxFehnnMBfZfFxBnrE3nhs+BFE+WZtMaRxItpcUJxi6Sx0usDv4zS4utGHfE6ild95O
ELrKKVORfub5BOyNgehWHpjpGsEgJhdz3CqO6602ovl1neZBQeuhrNwu3zDfaR+xUs2hjgh5qOzh
WAVeCzid4rPWJ4y7hPJueJwbnmwCd5ZSuFS8uFX7SLAMvgSMnwhtTj8QhQsAdrmipXHTj9IXAMao
k/dEFreV1dwY1be3Kmra2/KtFoYQhZv8XrX8kJnFWmR51+gpy+t/X77/XoEKH/st2zB9X7PaPXcg
EQ7TlNyF3bes0eeyiWDX/srhRvVab+1O2awmbMda5xaSfH2uPFDCoVbIU9bZhCo4XMtv5dD/WUAR
pdY9ARWu921eue9eDotZzFiCyHNZKRBKRZw4vzKq7CnP5I6xaXLyO3KCt2XPnDVNip3fhMkf/nPQ
qj7Lu1kUvRFztARZ0SgYG+pCTdRsBC0gTbVs7pk/cjPZ8S0FUQc6JNJPJRIgFoOPekIjpoUmkab+
LKOshX037N3yTchJQFGk/axJZT1MesdnkJ3Vj9LLLlNd7dI2zG/GHDiBxYIzx/Sf2SbmpzSGEa4c
Ax5N6+f0+t6AY3cKDpXm97vGLMKdbonhRXfZG3tuGh/jCO2Dk0Kb6wEyeVF7B8PGHeYLLB1WyhIm
cztS07q9Vvgmcm6WOoaS1f775DEUn7ph47dxfM0iHUF93SYHHOH2Br9CsXNqSf5Ab2hXzethLAv5
u23oUgLqiNdurIOtbfjiYjqsQIrE4RzSqTeyODoRZfm7DE9eNqbPS8VZWkLsmezAfTdpnwfeueXG
9iwLFphCT1ewpwRpza80Q2weTIK2fo37mKlAv84dMOsbsg8hktVhII56E0UHw3HOCQpvNh5E4g1A
v1MSVomxxLieCjvaFT1OnWr+lnsPxdpkvYVSnvuuCw6BMH1AriRyrBCKBZsYxN4ZZ7VTonwwZ7Zw
nm9NNcCRT0MXYckEh46NccuqIUCOH1nDl9vMyvJRoYmdK36rnfRjaIs/ZmFFd9T33K7zG5/q7e9C
d+6m3WhnPYmpsV3CtYE2j2XMIqUFSZ4hHrXdkpeAPFgYpMsv7LSIAJajFVP9v6PVDK1PpYc2eHBK
fDYP5EtEDUkTvg/DOsYfZkQ3Ymmmy1IPeFhC0NfRMCw8FR/XyZZgnWDlYtkcV4mU/Y6g8ie96g6G
5YL7bGYaPL0IIqm/LACjA7J1zG1GZu+jKM9592KjvBTNsB3Lzt0Tj/L3v1oQzZh2bdvuPSUM4lAw
GbyEAIY6YdaY1UgM3JUI3FZyxm6Ekx2eTcDV2wB4LfAhhTw/rjJ+qIiWmg5r3/BxPg22728cu9h4
5MuiQxU732lZfKdsFGJbsbDsm3ClsFntE/gx9JjdkyEqODk5b0M8xdHVwzznJDBK4zH+2cuenXGe
wKrBQxQMZXdNuIA33eB/erkH46wZbrbBwzcUov1pkVyofHGixjZeFRPN57TqtoyC2zCQzyzWsLBF
cjqm07gluMX9oY0GKaWtA8godY8dM5dntIxgzmtupVriy2lBwQr8+n7GnswIIgv8i0TlFiTBvpx5
rw7j2BWSxN8NszEnQdqyKlGwQJo0eSIW6odGwZ2ShyURBtdUtwZmYEae7pFd4NlfxhZsUplUG9cc
O4kHN6Q92n7foYSPzbOdYSXsWhxheVXjtGbUM9/+9Axx+zbBH3TwOv77r5hKfA5ZUTw1Nf8Mzy8i
43VXu8WhjucYxPnHNnzW6lHn2NjMYU0QtHPtGV2uv9s7uA3JYXngJ2uIZoH9MWk4QR07cTffH3vc
2htrVM4ps4OIxgJiTyYams80Py53SssLQ24i40UbjR1OugqTyZMkvZD1tvpM88bhwgqD0xgb07My
nxvho3dlMkgrPiAomDOP8COptTs3/sBBnE3LJonGKw23EVCpI5ROIBw2epm4iZ88y4fLFoobGp3y
ZuBBtw92E1SnsYiHq4sjE3jjXOLKKftIIvn2/ThHfdIfiRpBsFfZhzA0vTdVQaXByvV9x3dG6ayH
VFd7zSReuICYslUhwZIGMzNyMWRzYmxycR2/PDQdhe7SlmN9IPEZrqJ65kaTzwndCMYOVrJN1TyP
uf1DS4P4Utg9z4hsSLLECAXkp2Nka/OMR4k8ev3EXsbAwxcRL7JkHvmmIkjOZk2g+Cj5ZXbqed7W
mRdaN1pCpLtxY56iZLI/nIKhcTAeq0LkV7PEtWl0sAHQHRKjmDUEKjHcGlv+Y2YKDJ0ZoyhibM5L
c6Hl4eX7XnJDSnrCbrZDrbrHWOnNvGMX7409fIwqZWDh9v5zHwgkMNzLy5dAEfRnjSRIBMJ7/6/8
MEeb/c8EYqKBMHyJQk6PENXg9vt0n7CkbRS5f5vY4ySKXeMzjjv14oqM9Kv5rTN7/FpUrf/Vr5ON
XRNJdCkvTsXY1O70Szf/4csXSTDJyquKdOvCkbnIrqOqAxfBkq7CgzX/vdBurEOciKeMc/nO5AOU
aiur9TKKsDqf5BaGDtzgIT9coOPftBHl4OYlVyr3qD9IrNT3dpL0OxA1d1ng4DPLKHtECGMbemVf
qOJddykv47xtcUUpimm38Y4MiM5QvT8KIH0nD6yVv9Isvz16Iwsb4LWgqopLPoKWsIcoOn8X2SnS
tWjkIysd7VUDXnnSy1q8c+hDJpt951o9579KuChhxI61mewfodILAWkr1OW6z7Ojm3UsXuv2mtYs
GEiptC555RnbgNXRDEJ7IO//IsemvfemEcLWNfKfDcA1gGEN73I2vZYEKaVOoF0bO/hZzHwzn+DH
4zJgpEgkrSmsjTPA2cvS2XcaWMO5yGGr0m8T243IiAQaOTHbWfMx5bzMM42BTUTl7TrqRoJUsSfM
VOK/5Vt9DglQ6Xgjo1whTCFhQyaNdRtch0Suogn2Q1myWbMs59xq6V1LmJzUURlcC98wH65ev1Qm
HifpULwz/kF86uj9rVHGb+gQ4yXqi0eS6Okj1oIric/WpdQVUJiwwaM+bwqa2oSvjtEihrblrRIy
jladRZEvp5YJ0Kase0grIEaoDNLmFFckys0fQipX8gV6R+fYgM4CsZidBg9OrP4XVZqNXyzq2V8m
5Id7wYClnRUgoU9c55PbAUJLZyTcjJpLqKrxbIfudvlcmk6APcbNTijswoOEBbYucyJWzZAQaygh
ey2QiHR8iOKeDV3bpAG+aGPub+w6YOtnE9hW2pRFhTNFx+V5tkdZgtMLKa2EEEcnlfsJOMEp7Xv9
golbQt2hDiodmR27DpuPXcU4gOeptOEhuiuNBqaBGFjF2/HPtLLEuxmBscYpaLKYh1u2XBKhTyDJ
GClEJ75+CeIUUVgqghPLimnXWezXKflc4jcIUmYGPXw61I/rwvS2PZiCrTV29k2Lyt9mPdZcBbw0
BorFqXDqPaobuTfox8+3zMatyTCG8yh6snRnfNhOzBZdQqBSrKhxj6SUvcshWvRTttV6uP6MqIcn
p/kda1ZxaEejwxqBJVUqzTmVQBe0th7vxHLgb1gyAg2dAC8ERdk1VflPmvn84Wv6jywbtJ2Te/I0
SdoHLw6vbuscEZ3mryCqcUZ3L2xVH4Vl1Wue1GBj9X7zIL0AikisqWssVX9jG/xQEIH27fL/ykO9
3bBR9/cwDiwM1MNw6AUAqLwPKQynlOj1YVYTTfNAp5vnO8tf+WZKaWK6T9GQYbgTSY2hHjoOgg8T
QvKAk2byiXGgDWfpwHyae5cjzrPyA9z+YEO0Acntc3vVpsOvZUxijsg4KQi1uSCcWn4lYV6G3sR7
Os+lmFX0ZEIzT3GEJ54EwSNjof30lOSZ6RkNRSkC1O8LTFY8EH3NlMMu4zmOyC11Rv55tU66+q21
HGaWNjb/sjKJganjO0NUUmryZHzCO2ZhZSUkzWPOvKlsAPKab5NjHeh0+aa+VVbtoN+i6zBLYhvg
J9mIJ4oSosKIqCfWA/OSjNh7pfFqzzlpjmOFezMSalNr15hS5q/wy6+wpbCg4PT3AzlGhYWluYV8
cQixrxwD3c1IXa7YxqqSjSPD0W1vB3KP95GDWo9Ohh7X5wrmwTGwYJj0Nk9NytGDvkwTHvjbOYVu
wleEwzzIwAxZzktowidGxjX63h8fMSD1Fdbggod4r3txe2Ijhmg7qoHrBR4LvLnASMMxv1jFvxdW
b0P9f6D5sLIVxllxrtDJWIi1gA4cNdW8a30+fWlpLh91SVC9PjdESLX0UxPsSuXMa2QnfbZm2Yhm
F8F6JIiLzOrgVz32gCjq4agYH+zyAXG5z3hmQyVeEl/XOe8io5iXAX2gZ1egQpjib90Q8R8bFrX3
KwYOngxn9EFaP8YkfFFDTi8wsK/wQ0RyQsFKiXFbBXV+IFhseBKBW926sFAvvWPtXTyyB2O+9dBf
d8fGc04pIaAXBmjWU9V3LIJMqn5sVxsnIUvGSN6UrIN90XurUtoziV2Mqxx8yNHitmM9a15snyDo
skiSu6fBLC6JlnPmAY/08HRwQYZHP/rF0Qtgav6jGuROJy/B2Y2oO52joEABlj/NCXSZnvE/Lrix
T4lp+U9NUilwRd4nk17xJtmsaE6KXiru6RYI6qF0nQAvY+NeViGDh5IlLuPuoOEN1XQJbnBe8uI6
3mqR5pxrYZa30c3/GIU7HiyV45mfX1L8+zUbcfcvDls8QhxCvCXA1RPZ6bvYKZpr0OI4YDukMG2k
1Tkomx+GxuTbr/WBNFOX89SiN66m5FhULvMyxzxaRT7wCIoTylDraBRoebG1TW/diKAfbv45dGz3
brgBSE/A0lraAGZ2axC5889UFq2LZoIOgM7Duno4oDdkecuLJdm+DKVnbRAsg1zNizMmkunsB1G1
JWjhUqPLxtSF4Zdq96Mtm9991DsnYRE/oYG2BJQih+uIGXZmG5La2uXwOWGntdhaTJjHWR4dUhtp
VdzjS1p2plFrZfs2olE0m1n4TozbPB1bZmJe6PQHvX/JXPUYuxicv2J0ep6/NZpHOpUWet9hQK3V
dUjDZQUsRzXi6FZcK07fvdeMs2cBSYA0VnAvGwYo7dxBGM5n+lQ3ZQA5Xw+PtcacZW5tehC9VzUR
mqrVRD7wSBNvWrfs/BUQVoc8rSgztaNtxjD4TNZ4wAX4ByLiMOFxtyz9VmmJXC9biopiH7ZC2ZxA
rD9Tj+VrVAjhlRRbH3ewY1/LCew0/sKLW1o2bipuuqFkRsFm6aysyDw7ING2UZWLQ9aSbVh2E6S3
qOzuDdXFu+lxsLVO1qzdLibUBKkv4YcAWnU/foEVzjmzg+ST/qlqbNSlM6R7ah/sQ34j9lhtubsa
v1hNFseoIScGBPHQrclNzYkf0E4q9fMnNctUCs3+DdKLllKfPnxTEwBdQmiJIoRY4Q/ZYfCzB5J/
5Ic+/5IxGyXTNn8i/fbQZ5X4rDtnj54zIrBKe0P5vdZ83zvHyPgvnBtM0uOvhpYXQtZwoXxAzhd2
J4K7kWyDVEojvT2PWtxvIlvaq7G1Hl4Z+vsin/aIMMUVvhgJZto9ZELGwCx9KQw//vL8dWHrYAmy
SbuaLAyRlP+Z5Sl7QPXZBUPmC1R//QTA8BHkuGP08g2MQPlE8GZz8EyVbYZi9nxF0BjBva7wMQ4M
UE2ArugxAECHNXMwamINtlMWIydNq5KV8fyU1eUQH9x5ldHmw6nIA50yQx+3ce3QpzhY/IK41HC6
HwxlqXNh03O3TODkwPMTPpp5v9mUBneoTnT9/OaM89uUpvrf/7iqtdkebIWOIZP1DxyDWKJ7z1hP
hs0syxxs3n3T2tdFR79OieZjUD0OHQvmcTB+Ch81OOPi8dMZ427b+h4MsvljVVWFfkMtwTSUX3Ws
vdcFaYzU6jQ5SIL8vA7ZC+XV2ZqXo46X9ieKYtZ23k3BVCDcuWcOp05K+fFFV9UPd4rzE+ozD7gH
g9G2rd1t2lXNdSnulDDbpw4Qn+1H4UuZkW06UHnskrG28ZxzpdgZ/JHIC9FNVOYvXqJtjUygqwfj
xcDaf+zpYbExkD4PKKLeNhNEClhc6UW6A/jsMJuYlKI693Xk4jQkYi2FGknVbVPEo3QfDVnqXQnQ
stXdp4zZxNXqkZctLwD2PO8FBE639qNhFzJ/+4QrMacNe15pHJZOz0ZidAmEbNmcUt+Y/bsdQv9z
8wTO9eAz9qWu1vTR3+TIBtat1jansGk+UoeYTjNofkYOu0wOGSKVhOVfo7zv9g4mcEeDryaXSm+M
ccoyhsIQzeSXubj7vT0XiRQnbsG56P5fzw8meaLx3S0vSt/3HK2yHPtTZ8bP+hTve93Ub5MXqmua
lOfvIcWUbjDcaPtqZuHCrm5+9EH0ro+/pUx/GAM8i6V34CgPT7nopgPDKeQi0+jsLe1PD47yNqQb
ffIpfgpm/zTH+A2sNmXjIqrnXsB98xEcsF3BP9nOCoJ0mKJzPA1McGdhoJY02atdTB+xRjI1+glJ
kEVP29+b9DfL4dqRLjchCXZIGw1r6yMANjJ/QnVJ18i694yvX0f7edBEmP9CxIcoVDFMd8tfIHy2
TGa9VVDXdznHQ8/qEMMjdXJ5/yQGf88yyZwmLHtvTw84PpyOXNC0hxwhHdk3PkCopwYT2IMJIH8s
Jrh96eA1QRU2nXumpfts6gHlEny1xWvmrBqRwDOfEM9Cg6bgn9sv3aB+Z/TMUFOENbPQ4SVqYUwE
86Gh2VlAEghqAssD3IRRzmISMFmz4zR48qKc1VCpWSvVmieWYeV29MLqKMD8oAmUrODmujrzofun
I4kHmhUWJ3f6HWkWHv5lGljXG+y/2msMG3BtKvzrtaceOZCDe5y4p5IYnmyVfsnC76/YwZLVJNGM
MfChSkMXvY6qMd/BCcUO0/mwyipqMmyNw1ONlEzpRvxqmlR0iIausQOkCwEXQHqhB6u65nzx7RzA
JqpN4H7BcGki9VU1KDBsNvjnVKXa2dKPHaF7O5ZZ+nY5SecpoDa04ikmriRKgKnY3SaZZQCqox0v
417sk1nz0ZN1MnXp8OW72ApH/3UE5oi83bknIbsnXdfkoeoV7ytzhI0ainiH2Q6/8vy8I844IG4U
hLRmMxUI3YHT+Xt3giHY9fq4C/3cQA36anaC8XFmArPCWpgwBPBdmNM03asFD8/4By/W0sRGPrls
rlEG98LDft5bzK0iPt1RHrCymJXrMc7Lcy8ZhTG1ZZRmRJ7aOZF8J/ZhOmi9ArTPPh8AcHhO4m6f
2uVJIR2yD7OEsTH5jKtpCu76ANqnywgDSgC+OxFon8hAER9gsTmUWjbHDoNbmJ8Wu1JPvdEPZxix
aqfjcVxJcgXdOB12DaPofP0R5ZhBnFYMz5ErWqRygONFrZ9gm34ZfSTuicNbprEqmj/RXV0m5FGx
45VV8Vmi4jh45fyqNX0wN64IZAbCw4FhHAGx9a+YPKKNbNRPjxNgU2TDe5FM2n40ceyKFlanVrig
S+eP8nKRRXBVd4oOYrksMqaAWG4ZTrV1BwbY/zFNPW+IhUrsXbAKnosWXaG2ZZ9gfWtYSj+dLpY5
no1qCt6r8MNDOraTo95t5k3mMiBjuvixDBungBzFnJQGYlIJ9WIbVG0ZCHHiKmJvse/qRKXDS80y
EL5VzEG7LIWKDHGTP5BaOaRBSpYF/vI0ZmSNY7/cuYt9Dnyvvsrx8kTl+DOYGXyB3C2tizbOeQo1
decy9qFj8e625z1aD9IG9ON1qsubh/7liG9SXvCLbYZ5Y1D3QFkL3XqjX0TIt3RBLR/KoO+G8/J2
N5YpNjWf7hftTyocJLtFylDaZdZgJ/HO05vwYLoazsjULz8ofenPgiY9tiYJeCIJnL3ntKTqaQAP
BuFuQrMLzrr10wJvzcQdYBHYv+IUgPQJbXOk7m4AlS2IeW+MMiRj8zxCJ6wkSFHGj8RIMoCr97Xw
wl2dJyC12FJoQUBz7SXBNbIIRxkZBLLSUMWZNAa56kBQFmMRfLepju+ZT4wzMCVGFN/DADiLK1pD
kHhg8atdZYBkmfnxoMs9ivLsqUokbBY48Eeey5Fks+iF66+ei4jk3DrTr94q45cJHOXzOMAKtEgL
On6PPYpOusCi+5oAlLLYkdBUvVtzrDgWpRU73+Ri44z+XtBkNlkcWtHzZvkDYHG4AtXkMzV2rBrg
Xl2/NNKYV6wVei36VQMexB0JESwdMgAvKhz/ln3RbcFJ1A9IzW9OPukfE6nomUKMDuqa81eEvxwK
OzW46lqBzL0mmQXaxUABoznGTZCj26vXDnXn56QgGA6ItVaL+IV34jUYkOn00mGONFhUHobx5neM
HFi5YfgKUPeliQOcb97KMYG4YQlGfKgzaZtvYDZ8+0Ck/b1vsHU14xC+MjxAwd5jTKfbyJfJn2NE
pz7pgu9igr1icIUoiKDoped52BRh9fmdEbAUG545l8KWbB+wr1ckeAbrlIz2VddozsUwg3STTJaz
Vkzbd5kNXE+MXnsqKyFJ++LKRGEI0hygwFHqOhywknHFyZWJ9UEn1XFZZEd+aSQMSVRNh74dqpvj
B++J1n8iZN6iChDPUEL9c7j8W3VZ21xyFDhTVr/Efv8WRZI4KR5l2BdiLebOduiEC8SgGY4D7nVL
KfblFCCIS6ieBlRxh6Ix0D91Dk4I/PkJwZbHciIMnlmOfvSxnq8J8d2j4s7uVZPGV0FgDcigrRyG
8TEa9QUSaXR2OtRbVduTfDtXwQWmuApp6I4/qj9N5S+SUUhRISJPT3JwcZ2vTtQwggb2qKGZHudP
dQt6Sdk7gh7bR5OaN7J03WNtM/lysUCz6OFWa4ULYia6Jaxo74yfEEzPN4WMYvYsvbWdNxr3Am/e
Bjkyxjbtr3ANDUbY1NwVT2rduuFJCfQ6lm5/lbVDUFiLYtpK9eizyjtGFOQtaE7wXtvxdAqByxC3
ANppEU561Jgbmso/wkfw2TANfi0s7W/Pkhd6gfsn8C6leG7MqfwoO9Le46Z5kwF86WwyrY+u8tHt
Dy1OPaJsCPzlRlrKhuV81AIWylMZ51sn9rX3rLGY5JsxmRbzTNMq6/0CocZTAk87nLnr82antij+
ggh7PvdtdvBtJH5Lq9MYFeas3DeQ0/P7CTOUYDJxaSXYzciR2hadl23GUOfEn1s/w8x/SX6HY4FC
qODxNLJs3JBHUv8I0MuurgxsygeickRJTtlvv8uGUmgBC4MeQo7RHqUkPTPqFeDkMNhNPiyUgsps
t3zYpPSeg0ihEwPo/dobdb7C1nxvAVgjquEeMnHJ7qZ5O14m7p/l1XEl42WBZOZh9+ARW4cicNHH
MtqBCjdPgtwZzobs0dss53WT1iZd3TyoLYOExYXTWm+o2AGRE1DIyMW4NZHmHZHjKQaM+Kbw5M09
Cyo78gzKhBmU3wc7nbjElWsKgneGgpyGJi7uyIHHrY708pxVT1KLnUcWs0X3Wv9mmC1MQu+3nNMP
4cTE61xi3+1dkqiSYI4jwQlr5u1zwtrhsGxiEawdZf0caMNTM3d4MqnfjaG4UHFVP8yK9ENMI8i2
65xODeCudLLwDc8h6/0hPDE/xInVe92pGWHmJGMJux/nzgGeCQlDTv4Z4hnTSRZqA1Q4tfKwSeCl
xH1cjT89iyQwBNREeA6rFH/gvp8UmKeU8WU5k3sckO9W6LP1VPFuyiNt3RnSfuqlwq9X1ayiqKKi
5+o1MEPQKRJqknKh6Kh6dsRULxZMrd/WHJeHsIVhUJ9ThXl5elo+ClOXVGfXYjVvTIO4D4wLVkOZ
XOqmsf993vsp1k5MJKH+hACCXZr9f1c1Ss98PfG21mB3MPQtpQP3d44cxkIDVLFShmrIU2F7bB6C
kel4nw4nPeqQVScVcE8HhNTyEWH4WB5jcNRtrCo44e6nO4nsUQVO+uiC4XmeoRM7UV6ErMNj68e8
DoXxonRLfUT6qh3z+ClMn7UoT+7dhKNPZJN3Sez2MFWVBfgQOQ1UavWCQ6RhAYVDTQBRWC2f8u/j
jQUwCmYkM1wirxPJweSPD8c+s1NyLuXWMvr4vnxJUFS2HvRyKHo2aOgh3rXocXfD1JL35VXlsSec
dBPgPkI0OV6WPqOsw0NRavWVbRk9lw5/zskj+2hL9oaqUfGbAdSJKBV+CFI/lorNMbUAglnL5GIs
yk1ih2KP39EyZfuZ1gR5xaONgEBpaq80tOdEVMOi8yC6Fv1sPMnjLP+Ii/Ip6OLswy+aXWKgmq+S
1HrLqgzsBGni68ZAX4RV9QMXQb6pbTY4eeA/JwELnmWiZAcBO9sIxRHKLBoD6NNWFOrHkZuZP5HQ
6kJh+aRIBL+KzbIEll8Qa2t7U3MoEiQxa8Sk+fgmVWTCvXOe8IToi3QfEdJNC8FWG431GJBcHFi9
pofZ8E6IjEG2vT5taQJa+P6a/4hEe23BzSPxwlQJ2w9UwWgzwemsmFT43A3eGzfadqOrHxqvenMD
37g6pWXN+BXPO/XZ8Gx0IrnJTn61GtmNjh+Xj8FkzBcEgMgl22QmNF9jMmCh8abHcrLhjIoJ2yY7
fLRbIPs9k6I4CUDPJ1Z1/de2eZ55Ghv/PQj66IM8vAF7vM+12sAvHedALKNtaDVxVB1zDm/aCQTE
MmD9Bpw2rQ8NYq+zkRnX0oKWXpONHYVKHeAV/GUEp58T3AhbiXNnI+ctQko3lXl4uRzTZ+A5RRaD
ffXKianNqFVHXfSgkmtkNEzYgzEB3jsceeioLIdYdBs7N8fL97O3yIgOrWAjEHRVDFsOQWZBP7hm
PD9dMigajCF0/TGkYXwquuKDNIf4GNbpF79N/IKUqF2p1DDPtetV7x7z5u2gDejaFbWA3rViq5sp
edT+6Ly4zZOYK75qCLqT5sc7p5fJw88nmCPuH0fpBF6UTfPsxbncannyx8ex+uDmZzto6WIPmYR7
tSiJzEwgFBR6z57GGUFgqJy8vLHxNmlTT2fkhbA2phg4zJT/toPyK0qIPAPsiZJ71NWwGppcnrs6
sy9pq5+NnmRZTH3yy2fVm8fir5XV3gfoYXql1P2fN+rv88ZhN3iAA/OkeiZcCBTdFTWLoq/ihSpQ
mm8MyU2A0xpABviNtTHvBLHWZFf4x8gmQAwxlG1RpurCCl7DOjcPsNk9tGGZe0a4BT9DCv8DnBiC
ZTuKf+qdlp8CAzqQ6ox8m6lu1ivZoGfKpLwyR083uc4Cn+cgfQyBfPVnsIqSubG1B1NdJCaRnWuH
D0+6OfNDqBZdrkWXXvxPVwktcdwzZvj+EPse9Fs0IniDIvVmsT0/WxU+iCku8AC39TVRobqLJoFI
VmjTv9JDakhEl5UdviempF1c7PGzQi5l0nQU/JiHzkQP2ulm8mn2PqMokWdXQpmnD3gFjDmpnGnP
N2p2f/RRd3HbymFtjjUky9iWIdp50T3sISVC0lc/0Asopsy7WhXZCFhK71ZEOFLm71SeF5ciw41A
a+q8l6hIN67NlhEcVHLwJjRBYKe/bN8jomiZt7ixfVly/cwEMSdoVV1kNCxF8qInnf9iRxhdY3qi
QmafmpMN13iG+5t4OqyYTXNkMee3uq485LE/bWURakBmeCCW9iltiggTTEkcTE6S8qCbw1Wx+QKE
lKMMWYYQofiVLXLC1oGp0QfibHe5dShT2Z0tf6+PHTEP8/SR89liVwyiaS7siS/tZQUUpRkob1V3
SKxOvzt28D6xQoUBRZaSgfcADzPYCq3rXjPURiTS19NHlAUgGPh3wd/QOw6RhuKzQXwTRAWSzcba
sc03fmQJ49gu1y9j1P6YZh1ib8EnixzNOg1eo15xsPxqkWdugQZjxnc67X3ovVPEwv2humqNzB57
lWzNZ256GNqlYLueNwmgLnUKcWHxOe9IHpCluQ35Q5XbDah28mO2lNpGkHibUpbZw/SC9B7kEs9L
Kj6bP8zbhqtAkPE9h4EIiq0lL50rwwGojG2pHQ0WchsoicReojfeBbP7L/acEh6I4kbKpLmN4ih6
cDF8UY5h5G9IbyZK4iAyce2YZZ6deQqXmtlf+K42J09vbAYxPpZF5dQmwU2I8gerl/6i9R7L8mkL
+2A6UkPasMCVeyTHfDjiQx9WxXRgSMBSomJ7LlWu9ssIGRL/VnU6m0ABcLVtB7X3hDesyzKL18lQ
lL/7pEJHE+fvYdd8VixsV44ys6fU15Ir5jd3PbOw7K+ISJGC661k10hsSW3VgLxE857K5inWG3S5
83dCh+BrDeJkj2a95VAUXNIENmql/hIOpfGGHIjwDPZ5cO3yHXt17yiNOFozuCzePHHKBNH1JCWj
j7Oe5zQDtJXsICP5CyrgfdRwZHSTzsuEnaVCl8LvgOExcJwSgRTzA8kgKzWgXnW1gBqinIfN7GbL
cGQG38JgmJNu29xv91jhwDOjj09j1DHhs6P1YsN6TeLQ6IgukaV7m/7P3dUst40c4VdB+ZQcRHMG
JECkdl0lUbQs6ydakfZW9jYkYXJWFMAFAdlUKlV5jZxzyiG3vIHfJE+SbwDCRgOUKGk6a5WrfCFF
NwY9/TfdX/dcyxvcnpsNBW7bQesHJuPuJf7PvwWYApBEuMboFodo9OvCV/kY39jDxBYMFLg60Z/S
w5P8xrmXk09/moXxRXEf3urVD/g8iZfrRM/mae3jq1F8jX8/mP/z5Tf0f7w60xOcvOIP6b2/Ogrj
c3Udruo/IpTx9M3qDlWqyIdBhItJ1j9lYbK+DFfZIr3/r8V74DUNoYsYXZ0jDCyvkXjQj/K3vZOQ
E+ZER+tl+OOLSZxFqVnfTMfRi82fjqc/vhC4EvNlg1D+MvcRWCgsOJuC8p7stro+gtJeDw1VwFGB
IMrWs82fhdtpIdeN8ApZNEAaergZEM+r8PIuFjQWtYVN9//mvhcomGM4IDu4lNKKBW7Q6iJx0RXA
BYkuxvPizsYKC5AYbbVFz23LQPidXrvjBc+NB0LgYkwrHkiJbRZIAXe9th+ItrlJs8IDP2i5aPDx
0YYn272gt+H5MxIDgSstrTiw53ZbIpCuj2SMm8s6trnCgj0Pf+94RkoCXDkK/Gz3uYmBa20MRLuF
u1TdXhAgQnS9QEC3qjzouq023lz0fBEAGtaRxROfkRzIrq05wKizlnB7uLuqg1RLtx341B4IvyWl
bHtCdH0pcd1voXvPiAfCg/ZaKYN0WwEqVNLtdDGcWAIpTOVAtCVspo+B+riAFwMsn58uyLatSfRE
y/P8totb81A19nEhNOGB8QqY/wwwjQ/vCHUpDNAzEgNpLie2EgNPtjBbvNOBUfQEXGTNKwiv5Xdc
iIELJwz3EDw7FvRsjUHHa0H8/Z4XSE96AUSdCIFsdRA1dXuwBt0g8NFp9Nx8gjR3dlsJgbEFbYSI
8AfIGQVdag27iA9duIse3r8HjLYRETzuQWrwgB99CaSRIlxM8zhbh6tKsL7zB2WM2SRQCaNxCbnf
fkF+agLvgvjXQPzVBMhdHeGL/AUrfzBHncrHeBKqaMdvSExfnF4qFEoO5sverGXDr+abkIUPzLkB
TCq/fKPDRCWTOZBf5pSyeWtzZPrxxf6HRE9U9UDhd+DSv67DHD02r1wRo3tJRimeltbIAgmNcMqK
7kqThUpUpu0oDrIkXoYljfw0hSMOFNxmmedI0Myd/euwzlj0DRgXYUN7P1uliVrU+OAjILejO4wx
oHPbml3hBtBnmzWDyaq2cyhsC1cisHLNmcJrt124avqM7Otpd1W1J0T0v1gZ8m3FNpQa8Pi/b5aT
ny/BX/kg01BZdEP1q6r7f9Pmg3Chb4lAG+N/J2cfqND9eJUq57Km0CbMtqU8WDhDtbhR0zgpiRmO
+w0LVOHsAxd9lKk0vFYLYjKaJujxhN/E0dSIdHXBot1QkscTPgeDEzXLyIqFScfYsvlCReqakg12
kq0K7OCLR9n2LbfCmbO3sFY46o+fha9djFVEbTeD2OxH0J6E7C7OKbYik3saulYT2tqShYGa6ey6
JJSbV1F+2prp/BK53hdyHGDoolaOiqbOmzC5DTF2XEeEJeZ8yrB4lWRE8ZsRSPbVcT3QUmGoyEwl
lNcuw3IPwwjIp6vyvQ2vPQZeHyfhAowmZBkEboAbmWvKgYDces/6t+FkTnnrM/D2tY7qTDBJIlsJ
e60wbN7BdTdgMJGzZuD4eDl7nahoQoIDczi2XfKRHiMiRcRfkjJyFjDs3BHqMdEqXBO6O70WrD4K
KvfZiqMwuVYRJcvBhyQMKXcDBq3oJzEKNcSS4SKRkiVPN5hvsgg2hzBBtBuHiMfL2PGkYRyEYBCG
41Qt6GoFAxfehklNwIR07Zn7VkXOmVqHtTodg9k5VelNTRo6DNw91ek8q4cmonkQfrw8DBfxjbqq
L5mBx6cadj0No1UaasrnDgefs0/h9TjGyOVSGoxVQ6K3/Ph0zTuLF1PwpCSU0+0ymLWzOFKTmJJl
UJEzY9sJVVPtsHUa52E6D5OGlxM+QzyM/MtHRW0Fh2sGpqEW9QiT7bblxAWyRbjdYFFSyuUhYGDx
ZQwvRxVPthlshdFoXNxCZAKZuHL9T1eMYW41Ex0RIZYcp47hUlEjIQWDJg9vFA50CYmEURZk4MTH
cEqdR17IsRW14Ued3hZaV67RSJvkcHnvcA0G0uKELof/eBfpNJw6JzqaTWN6bGymqR/vnt4juJpA
7gBxIxYD7c3lqzxdoGGR4aBCoPFKWjm7OU41wzAZ11TQZzBGOHiETvwBwQt1qV0heQwzksxnahJO
6yc9EXgc8dwJsGI3hNsBaviArJQbcNdmbstq/T7JZVNtIVlqs8QtVaeKbDdSy88x0zVD+YP4CIYj
1n40gxMu99Io086N3X0cPIjT1UfkR6tkBQddOEmiRZIhGjvIkiya6upaXQay/bkiXozDcl+GS4xK
1BNjTxDsOZghNSOq2WEwsTlR5w+Hl/0/VnliwGm23rKP8mgSU6xlh0EuMI4QEOxVuUAjxV2GmKGP
90UexinquZFTsp88h+Fk1FfL0HkfJlPi6w0kwJbhh79qnLhSItweQ1yJoaDLtFyeYbfHsNjBbygv
xTBxC+coQ+BDzIeBh9pyY4ABHQkly+HhByluy1lSy+wzKOIIGn6krmtBSY8hajhSY6qEPYbtO8KN
xWTLdocIuz1JUxAwAtReEvqf/5OGzvS/f//H8U2sE6J3gsNTnYTRmjBjC64ie3RV41SP6yEALuax
Z8dpuIrTOfEkCPEY6OpxjQsdBs96pqYKdxaisFuu0Fgg4ErLj3dFpLvFDRlGXLpJxYHl2IKa+Udi
hUWXgb9IJNWIMujxGVzppJ71YuFtBvtbz58ADsuwbfGtsZO/ZXTnPAZhO9eIussV5nLGYdpzqtRj
CI4SWmEu9w70aqUysuom4ujx5ucSMf2UWDXZZogKN0CpBmhOchRPhiZbQFOBkqN4MgT+L1HOaRjX
MjSmacQ2UBkiz1gHpBkIqDXdbEqzEJLD141iegiRpmPCeqmf/xk7aGX7/K8cgXCRfP53NNEUWCjv
hbg9ECkwyiJdg9IBoG//AiMV3daNnXQZ7Oi7WUMLOepVOAZfAd/hvFYrEghIjtoPcLG6FsfmLSW2
UjJAmgHQYeIEpccQIP7SiLslR43mF309VuOPxE1Jj0HaChs6bOg3R/EHQ52dEcIXUk/pujvt0bdL
AHZ89BFZpwCr699kEKtfDTb4vRypR9KN5V/KL+9DThyoucnyl/amiDDKT08PZPvrZQ1V1WUwPUfq
VjnDNNHLcoX5etsM9v4YQBpClMPfHa8SFRKxFRxFKqz1N7JW0xJka8rexknNObMUCE6yj0qTVA3G
xdqv9jQE7JLmEIBqt6f7ZxRYSyq5bHEYx5/QU05jeNOMbLthQ5VNtbOfqLpjM2191sTR3k8jbdMU
akt1U/kza3YGuOMMaG6SNM3bmmwf8nO4Sp0DFRGQpOwyMOUv4XWthMuBvTwyIARAXPNxCiWPjex1
ZJvDaCLAHG+DHwLfDmvEgXfYH2fOWbYi8rKhziA0f70cDAeX7weHf3PM1gJA6Azr0umjiw89nV7X
BzLNRe/mbnTINlf6+5QHi56h0jnnbSzfRYGwj/wrPZ5zWOQjYDAbuFwOMM1Z+EnX0kymw9rW/AwR
TaXOhTmeh/nR8czkhdBuX5I2qo1G8/Lj02OsjTUdpg0zylIrAyPy4tOWpre8eepuTsGmPwjh3wdC
fjxGT2XJiyKaa7sYW3LfGaqg/+0UOG97/P70d39rj2d3t6h+u53I20W/w534MEMxS6NDj6iGW+rJ
023GPsBiY6V/pYQZYqP9BLERDRkZYlyEcbOFmoarefnqufVkYMTZWplOGkKWY8HzrL5pDNmVAyBE
QpJkchnWCjTEOJ7SPePI5A0T7Zwi/ibxIEeZEKESrfBypAbR+jlzcHfXzBnuX1bFQXDUFo7RyBeF
tfyuMGONbOMMUKZbl4+LsqX6Vi2paRAc576TdTJb39bNmXDvc/IPjCGKzvyTuIarEGakhy0ziqTm
FtoMKn2CVNbVvMkSBr0+VRSKhLFH9rwAxFPFDRXpMnAZkFpAAGuyzNGIjur0VN/QDIPwGHwdCKt1
Xac5EEjn4ZKWCoXPsHUXKgE+d7E1B2DGH9mqyQWagRqCzNEteIHpMHq5BBQLEX+xyuLwxCB1Q6DP
1RJmg1AWDNIxmitdbyuRkkGvR+pX3eS05MCgjpRGbZ2wgiPCGKGmZ8LCunRgFl35rKeHsu9ux+EW
dnD0c73XYYrpCuUac6HjMHXHuEwsW24UsUpddGWbQUJwaYtazVEuK7qNyRP8DkcBcbhE0nax3mZL
zN1HDIp5pqdTdCwMcKV4df1FSe1uW1XkBHYjrIZzfRUjRN/CIgwz8n2OlFXuH5RzArzRAhC/1ZVa
m1Er0xkxNkiieC4Hym2kgT7eA4aOAsd8icGfZl6erX0HhOVKXWXlnr881CrG/SpKOz8BuK5ItT7w
MT6RA6F0GF9NY+clCr9XOP1pOukk8D1MaGMo95yoTCeaVAowJbXt4f5Ce75dqL2F3ptgUsHeapWV
9IocV/4MhhwgGuxmWygz2JJTtUzntWikYM1O2/3t8kEA5xbJQ9ucUPUVNsn56lcDltr7fpKNFdm9
8sPTvSKSeBrjhvLM84FKxkBklERzN1Z+sHnCLNML2rPDETeZ1WJoFAn1OBrIDIwdKAcMSyKkOc61
5+pGAem4xZdwHD/7ao1qdGl2y40zu8gR4/RrsseBBz6MrwGGoqMHOaKOku72FhiOIx2qTPXiFUdl
9DXITuZ7mFs2RQkoo/BBDkjsG4ArSGIQ5c9SUp6u4m+hLLVtFBxD5zbsOFOJAc3V4dIcLVOmP3dl
kLEkeBQc1f8LzK5JYzMyj0Q8kgN9NEzRDp2mq9xsn4c3mpoqjrMBHnGaTWiaBSO/7YVlhPZ+PVXT
fO2jeKxqaFyOKV3mIFkwpw/BjFfbjKLkmNsFLr3XmKiEEi5QrnmTY2EaGkkIjk6SAzQk6NUcj0xm
equlx0BN+x16N7z3CQwYjQMMKqm1MUmOgY99DGVE3rFkQR7BcJwuhooGXtJniPeLyv8gQ7Yj1RnV
YI7mioI+wiS03i7C63WVK12WnoIUnfwJ5htUKWM4NEdqE4pVmH1CW/jPurqcD+G1PUogJ/H1BI5Z
09nXtrtvNR8aItqYOLx73Mu2A9Dvg5gqJhZ/hxuRzIxo0KImRxLtAAWV2lAxjmkfB4m6pTB8jlab
PtL8JDPGkRTrx4u43rrMkcIdTBDL08nGHKixIjI2fee1JmaOBorXCte1mXBmyxBKnyGLdpQBTEHS
DEiilXb+6aeQIfKnyMIT0RAcQzNNQQw5EuJARa9rv+KLMKF5Po6+9ndJVl+s5NCQ9+hMvAUykWyc
3N3F/O3cwLYR87ZOofo2RlQxpqf61YAl0YfL7BDgE0ZzFF4vs1WtCp3fj/M12mhcMfcgWKY5bNER
rUAs71KObUy7h5W1O/mMC7jjHhBDeLIIVfLqfwAAAP//</cx:binary>
              </cx:geoCache>
            </cx:geography>
          </cx:layoutPr>
        </cx:series>
      </cx:plotAreaRegion>
    </cx:plotArea>
    <cx:legend pos="l" align="ctr" overlay="1">
      <cx:txPr>
        <a:bodyPr spcFirstLastPara="1" vertOverflow="ellipsis" horzOverflow="overflow" wrap="square" lIns="0" tIns="0" rIns="0" bIns="0" anchor="ctr" anchorCtr="1"/>
        <a:lstStyle/>
        <a:p>
          <a:pPr algn="ctr" rtl="0">
            <a:defRPr sz="500">
              <a:latin typeface="KoPub돋움체 Medium" panose="02020603020101020101" pitchFamily="18" charset="-127"/>
              <a:ea typeface="KoPub돋움체 Medium" panose="02020603020101020101" pitchFamily="18" charset="-127"/>
              <a:cs typeface="KoPub돋움체 Medium" panose="02020603020101020101" pitchFamily="18" charset="-127"/>
            </a:defRPr>
          </a:pPr>
          <a:endParaRPr lang="ko-KR" altLang="en-US" sz="500" b="0" i="0" u="none" strike="noStrike" baseline="0">
            <a:solidFill>
              <a:prstClr val="black">
                <a:lumMod val="65000"/>
                <a:lumOff val="35000"/>
              </a:prstClr>
            </a:solidFill>
            <a:latin typeface="KoPub돋움체 Medium" panose="02020603020101020101" pitchFamily="18" charset="-127"/>
            <a:ea typeface="KoPub돋움체 Medium" panose="02020603020101020101" pitchFamily="18" charset="-127"/>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미국</cx:pt>
          <cx:pt idx="1">멕시코</cx:pt>
          <cx:pt idx="2">브라질</cx:pt>
          <cx:pt idx="3">아르헨티나</cx:pt>
          <cx:pt idx="4">오스트레일리아</cx:pt>
          <cx:pt idx="5">중국</cx:pt>
          <cx:pt idx="6">러시아</cx:pt>
          <cx:pt idx="7">인도</cx:pt>
          <cx:pt idx="8">스웨덴</cx:pt>
          <cx:pt idx="9">프랑스</cx:pt>
          <cx:pt idx="10">아랍에미리트</cx:pt>
          <cx:pt idx="11">나미비아</cx:pt>
        </cx:lvl>
      </cx:strDim>
      <cx:numDim type="colorVal">
        <cx:f>Sheet1!$B$2:$B$13</cx:f>
        <cx:lvl ptCount="12" formatCode="G/표준">
          <cx:pt idx="0">8</cx:pt>
          <cx:pt idx="1">10</cx:pt>
          <cx:pt idx="2">7</cx:pt>
          <cx:pt idx="3">9</cx:pt>
          <cx:pt idx="4">12</cx:pt>
          <cx:pt idx="5">11</cx:pt>
          <cx:pt idx="6">8</cx:pt>
          <cx:pt idx="7">9</cx:pt>
          <cx:pt idx="8">6</cx:pt>
          <cx:pt idx="9">7</cx:pt>
          <cx:pt idx="10">9</cx:pt>
          <cx:pt idx="11">11</cx:pt>
        </cx:lvl>
      </cx:numDim>
    </cx:data>
  </cx:chartData>
  <cx:chart>
    <cx:plotArea>
      <cx:plotAreaRegion>
        <cx:series layoutId="regionMap" uniqueId="{A86715CF-15BA-4CD8-A65E-99C3B7E9E323}">
          <cx:tx>
            <cx:txData>
              <cx:f>Sheet1!$B$1</cx:f>
              <cx:v>적중률</cx:v>
            </cx:txData>
          </cx:tx>
          <cx:dataPt idx="7">
            <cx:spPr>
              <a:solidFill>
                <a:srgbClr val="ED7D31"/>
              </a:solidFill>
            </cx:spPr>
          </cx:dataPt>
          <cx:dataId val="0"/>
          <cx:layoutPr>
            <cx:geography cultureLanguage="ko-KR" cultureRegion="KR" attribution="제공: Bing">
              <cx:geoCache provider="{E9337A44-BEBE-4D9F-B70C-5C5E7DAFC167}">
                <cx:binary>zHtZjyW5ld5fafSzo5p7kII0gCLi7kve3LPqJZCVlcVYGBtjY8SjoYeBxgN7gBnMALbGfpDtMTCG
/TAGZGD8h1yt/2DeyKzOrOwqqQdqQ6oHJs9CBi8PyXPOR9ZP78xP7tT9rf7KZCqvf3JnfvZ11DTl
T775pr6L7rPb+lUW3+miLt43r+6K7Jvi/fv47v6bd/q2j3P5DQKQfHMX3erm3nz9Zz+1vcn7Ylvc
3TZxkZ+293o4u69b1dS/Q/ZZ0Vd3RZs3x+bS9vSzr7/9u19/+8tf//aXv/nwn/7821/984f/8o/f
/s0vvv7qPm/iZrgYyvufff1Ji6+/+uZlv98bw1fKDrNp39m2DqKvqEuE4JxSKgBHX3+lilw+iiEm
rzAlLqAcAkoY5x8/vb/NbPN/8eimsd2+e6fv6/qrx79f7OaTH/ZFrbgu/Ic584vjT/r55TQH33xq
kz/76QuGnZUXnGdmezmFv0/0Pav96jcf/u2PaCaErBmgEJgy4AoIIPvETK54hRniLuMCAS44IS/M
9HuH8wW7PLZ7aYhH9suZX+3/+DP/4X/85v/+r//+8ef/4RsEi1cUYEoh4RhSgoT7ycw7QrwCkGOA
BHQJB4SJj99+2CG/fzyfn/qP7V5M/Uf2y6m/PP/jT/1v//oXH/7+r+xp9XEG/vDZJ+wVQ9jlTCCG
mKAYfjL76BWxpxblgEEqhIvhi3X/g0b0+fl/1vSFCZ5JXlphfvbHt4J1Dx/+8z/99m//4bd/8T8/
/Ou/+/Fs4WD6CgprDWrX++QN7FJ/5iscZuWEHXeKQNTlENGPH390Fj98ZJ+3yfd+2gvLfE/+0j4/
/xOwz4f/9jff/sV/+Pb//PXHyfnDdwnCrwSGdqMQyrn9A+zEPzcMBMgeYi5DAgti99BLw/ygIX3e
JM+avjDGM8lLM+xu/vjb5MN//MejGX7MWIrBV4y5ALuCYc5ceAyWnpnh6CkEd23g6Np4CtgN8nEF
PHqKHzKiL1jhqelLKzxJXlrh7E8gTvrwm3/z4Vf//O1//fOPU/GHbwYHglcuRZgLYecYM3F0Cs/M
4FD8CtjDCXIXCsIRQTbkfQinH+3wQ8b0BTs8NX1phyfJSzt4fwKH0re//qsfEDX9f4yXf/nrb//9
P3z4y3/6aIo/fB0w9IpjGwlbf8WgjeBehMyQvXIJtociRoTY2Fm82I02jPn9I/r8KnjW9MUqeCZ5
uQrOZ3/8M/HoP//+L7/9239no0ybaNqk88czx9FHAZtp2h3pYiDop2E0tWkmthuW2zCO0wdjPd+T
/7KRfcEsn/l1L+3zGZWXhvr5n4ChbFx3NNH//sWP6r8cm2VCzLE9MQVxKRDup0aC7iuEkI21IXUR
YpThj8vj8eD8gaP6vHk+/U0vDPOp8KVJ9j//MfbOl0+37wCU4La5nU3IyzNA4HdLpx9rsaEXTX8X
gPOw8FfvfvY1tK7pOzjn2MMnjup3gi8fm9/f1o3tiHIbIgr8ELdz1waI/f0kgOiVIBY1wERYnwiE
dZZ5oZvIQkPWkTIOIBaU2OCSTsuhLtpJZjesa7NdG86wCReyPX78pYdCDbLIv5uWR/qrvM0ORZw3
9c++Pn6lfFA7jpPbf0QwZpceR8hCTRxY+d3tmUXarDb8V7WqtSpwXFzIPBo91rfwdQF56kscFbs0
o/05DOVJ2Un4enAhnhWRoktyVEsrv8vb/CLrEhPOlSLDStS7UXGwHZiC20yUoPXqtE8844hk3xrg
tXUZ3qexeqOSjF+pkTqBiEe0q+Oi8rjTyJO8jtN5oeNoEZO2uOaKEq/tw2HdsnwHSvxOxoyfj6Th
55EJZ0yK8RAfWS4u4oBGHV5MwrTp4dpJee9NZOuAem6qPNqUXTZuNdY7ouv8VDkyP81GrvaDjOa5
Yy5UAvYCxdEJGOpuXVcYzk1RkIsByMjDUeTOXdLxoIddOnh9i6HvIDEGsYNbT4mu9PighplqU/K6
jJKTocXDOehrucO1W/hcI/w67BropbnqgshxHK9J6tep02ZvGof0XhIxdKWcwvhau905MhkLVJj3
y1HzfNaM/Yw4DT3vcETPUQ1Tz4QJ3MAqLh+Aigdw7jNLAwIALLj1yeoQkB2BFQIhwxYBQy9WB3WG
pi6xO1x0tIxmSHTRwtWkWWPe1nuqWBewrAM3o5uegJaa+0QX69auHD9zR6de5sIAX/Qt8HgJo7dj
PV5ybvSFM+pqRUyr564c0WvRIc/B2XCoxoaRZZ0lrlekVzDU6p6bXnlO0uHLsQfxTBsZ73PDyArH
Jl26OskPSdrKoJJFfyV4YgI1tnIeExCdR5THZ6nYT0TYU+2DJA5XaayzAMK0WVVVKa9LUUlPjsmw
pxF3rnA2ehUS4gLLJDljsVhXtHWuCrfLtykoqYdw2J3VfTXrmBm35likWTFuJ3Kq9f2wiHCFVxNV
JcW7KJd8PfDcnLEs8mpaxxdJK+MLyXTsOU6XbCdeg0E0bxvUzSayAo2zlaa8HcZI+hYKG3auQDww
PUQbBlhzyMoRe01P4z0aB+XRzrhbp+jJNl1mJHe3E2OquUfRg1xRnw0x9tMkIa9dHnqtzsu3pEJp
0OWIbztUNyeFE0V+fxTQQW9NNDRXZcXYoq0hXWgo+6uaOxs8kOKt22Sx73BUnbCRhVtRjkkwCUqQ
+ggM4DXPYTYfQglXaRT1526SvZ0UdMwyr0ulPLPpHV6jpGtmPATtrW4XD11LQYIuachGA4MOdcoG
bxKgBJxHoeEXomvIUgx5OOdaJzf2Z84fumbj4IOii/dNp9VeDJ3xHwR2B5uyljckxM4cNQgtNRLh
Bcjz84dvqnH0QJGAg2gx2zTK4KBKY3GTJMCjSiYez/t0EZZjs+PHQlRls5vIqZazKg4qANNgIqci
KsVzvdHk0YI5dephwkkXPPXVldxZozqbuWKAxntq96ybFgeSx+nGtQH4UmhykuOYbgRrU+3FGZ/1
A9MrpdM4Cp5Jpmpf8ER7vazpZqIlA7fxwMe5OnYxsR74LSWbJ7VnvCZS2pNHcQOcyKdt3gST4sSb
FCeyGJulwRVfZpnDNlORHmssTrQ1Fb1/4neyqrU30VWN9WN1osu+cB8ah2IsfdI7afDU11TjRUqW
TqTOUxdV565ot00asZvBjfsFbGgz747kyLord9DdKS5CfHA7dMuqkd7EwnVmkAlnMWmFdbJyeXZa
tKzd0F6KwB2zzk9Cd9iNsh93Uy2PGJhrXcB5HcdwWxK335ToXdMQsKV12ib72OR0w/UZjbux9drm
Nkrias4GhNa164ddVa+rOKHDUtQOWhvOqF+qMbfmlvEs0TDdZUlJN7ioxKxzAL5UGN7Bos6Dnmft
YnTNGw2R3rqsyc5JMharxuHCYxTQws/LdItl3u9jQbNzFTfjgjrc9SflhxYD8FUL2GGiwnFI57W1
ZjCRyG3iZWW08BxJun2qhxB6winC+chw79neCV5wVLY+SYt29iCfVAFoun07lIcsb/iqb+J+rwch
bGtRqV3dJI+NddSwBXTC5OELU7NJuyi0s6Pj3M4P9TJQDwuYVfkhzGF+wH3GNo51o08szaQnSice
ew/opJmNJGvOkjDJ/bZNuzfSLXYxyWPp9SLxO43zd2J0Ci+ugLl02CBnISX1HrRZuRqhPUVAOl4L
HlsD5W11MhWNSaqTE6eVFfUmxhiS6mR03zlOFu95pK0/mFgDYgHnI9tGdjVTj/NMLhvebNIs7Hxl
w649kFJsGzhUAYEue+soPzaxfusiBgNUm2Jrj2R9kuU480tSs7dVi2e57MVNU7nxXI99so4Ni84y
mVTeg0ZOT7Nc0oO9RtlANeJFWjK1rEfcr3FPr8Y4NTsHOqcYF8d1wYvB00Qma2FX9XlBabMRVRd7
WlJW+D0u7uIQFXNQyny8SivebIc2KhZFj6uAwg6da6XVaTXKB2oS8oS/d5FKt1PB087WdKQ2fXzz
xBbfKUw8xHKVBk8NaHrGZFlunF6nj/yntrjhfe1NdJ408yIfVo2Iw0uJiyigYd+sTNgOV30NW08i
w7YTCarqpOkjdpiohJ6ZrKkvnThyznBbzScuMz3aZ2K4m6hWZXLjtlXmT6TSkC86huLZRMZg1DNH
yp1bon4FJKxzr7Zn07r6rtDAYeuuNu4aFokVT5KJBkNpvI6pMXjiPehMbahdtrk3VSd5NsDUF6YH
yyoM81laUrTuIpeeja1+13aA3oY6aj2oKTt0sCi2IymqYBIk7hgUVdfeJMrJFg4w2RImClw1FV9N
CmkUQ78bnWEHKbZThELhTQIS8nPE4/YijkOzsudWPA8jQd9IvJ7kwm72mer6x6HUqn02lD5p2THg
LLZoTKogSRN2G9mhRCD63lAyJp4NpRrgsCvtrfxJBZx7XSSHgWTJ1oXAXHUou9SdoSf0SOG881MN
oovBdPVFGjNvYsewTQ6pys+nJgpRvYWR9d+TsM5StaqaUAWTlJm8m9ekK+dpGclTY/oL0o+pF6al
e9nn3THArdN9nY5o5WiZL7NSpYeE4ShIkapu4ty91Akh74k6N6Yr76FBj607Y8NjV+HH1oyQbKnL
/rF1EpHyJu/FZaYK8p7SM5Y45T0YaOrBnLNLc2xNv2s9fTsvWfLw7bFMgsdjbkjacJ+XPFxSFI4L
tyqjC1RlsQfGNnnXFuUq63J+M+g+mzmwy7agJ3wno6wICI70rT2W/EmVwBp4xh7tp6wE4ZI5Cjz0
pprksbcRVc96i/Ms21IYi10O2OjZ9G0ehg05lY4twrF/38sY2OUfk9PRUHLqyGpRmLzaT1o9csQB
D5tJNCnZlcG3laj3YWezJD/UVbOKcN94k/6DykDMPBdM2jhqkFZHsCKgmGfzp25Mo0Yvsm5h9TCQ
45C09fIgI/X2oWtQ3WuR1oep42JU7r5zrK84DnL6jBhJbNOn6O3T4DFUYlEkdhsSynaxsBlBW8XN
xoyte0JlmNhIUmd3ow3xahKGr0vgVLMvaTjpBUqyoEk0WFMnZdhjTRfugYZ9gELYBsKh4d45FpNA
YIDXkUh2T6yx59BrSNyuYjexUULRZ1vl5OzCEDs7I6j0MjmScYLAPMO0nKUDsFITRusx6WK/qF16
UefWHB0Al1PTkab6vNDvJpEN1Cqfx1yvy4tEGHkNKhYf3JRetiCV16quwNqJYe9PZFvUNpduwDif
SGPzNH9MsVhrVOHTgQ/LLndBUIrOBLVp65NCps3JVGvt0RmEQ2UC65LqE3osXggmZerYZDs1PbGf
GPEmEhxvmMrIJmsyp/ImpqrMtUlxOH/Gm3Qm7acmjjuGlfdEIydNF1oA+9uOXcMqX3OA/NLpi9DT
JsqXOsODN2TxcOjLvAy9LA9qJ0sPWDfDYeKjNuUexxlYPGqENFvWxGYnk3gqwp4MNhR6aCpw+D7n
WXwG8oWwuPh7U+EbZLGMa0DcPMhIj06IrPulCvt6FfaV2UcGsCCJ28wusojNir6pNondlRsYu2Xp
PdHCnnOzwtD6gTcJ6qKpHnXGSZ3l10C1eJuVtbvjRBrfTTsnsL+PNouibNotLSsPN8jduWNczIzr
2gBJK3IQUp4naV9eMwen63CMuD82sLhuQ1rNLDwSLiZpk+rSw0nk7oBp4yBjeTijbDQ7lCoz0xg4
Xj52rA8odfrdVBilzYzg3vEKVtpQxcB6GUXwykbfZlcpGW6anHgOpBZpkbpG2x7eSIu4XPRD6Vts
Qp8ZXsELR4zSG+oGbychYywKukZky0lqv6QWVBoaTFL7LKvexInbepM0glR6lQ1afWVT/UscxjZ9
csvXbQLIwl42NvOJpDnYJSKzqWsM3J0FyGx8WjfteiybcJZSuovhMFxoTp21UvEYpGM/vDnyR+UM
F1XYO+uk6k6KdrgWPZe7qaBRnPbeVO3iKl1pt1BeT5vimrqGPdTqqH1ek84QBTjEbA5shL8djgVs
RLflKupntKGjJwvW5QEc+0fJpJOVRFp4qiJzmUG6euC5PqZjup1U80RZhadOHeV2Mxuajt6k+yR4
qZiYSi/cTJ5nuPQArMkeHQtHxY+Fzjrs88jksydeI42cGagLGwXmrd1S1hmoqF7izjSHqZj4qUgz
z02baPUkIBYsWerOHvtPvGLkzYFTGTDJkv3Et+hT4uFyHA8kNyuGGpvrVX0+a2mRbq0LC3fQdbIg
yWR7S5vId3OUvAP2dPJ44rqnspBy1WM0LEwkgqRxu4uh0ysLiuAz5Mb1eQzlgpC4vAZhq7bpSLnH
jqSpFZknNkSZDwyb09RBbnc2NHZv8lxHO9GkRR3YoKPYcFn5sWzLRda788zNwj1ReRCKHm7HPDci
4HHW+tVA0WyS5o0J91NtSDu+THX99oHP6Hro0nYH+04tE4T1IiMUXOOyXGCZxm9zhqCPtEC70QFs
D90i8yc4rg+7rY0GsqvPtJwUcCyRH5UWn7UP37p5OyjHl0YB4j9FqyTG3bqzCMkxEH5iT4FvmZRm
AVDDg47U7aoryKphFS+PVifbqjFkWxyLiSxyo4LBOMgf6jLuvFS29QbF8UbYADggda8uIxfBld0k
tV+iRF32Y5Jsy9T6A30kx0bTfRuXF5PQhYPnWljgEGbFLORVfGnyMLpE0VKrprqQwnL6NFmHzTAc
JlHKyD0sQb4zA7bafRr5RKbVehIqiPuAK0gWk7Qec2Ohz9FDCqnrY3RP8uu2z6oTg+jbWmXFNdG9
WmXp0AaT0BQWtnHKkiwnsj+CjllRkX3sUWaXi7RI9JnpRguFdfQNqKANN46UheDD09p3+jhJLaoK
y43L2K1hVXQWufUbKE1mEeeyXihHDwsORfs6tdkRi8SbUhQ2VsKAL1ERJdejcGcTv03jFWOS1nPB
0sSjCEZLhtvo3NQh3YsqWjdu2GZeat9DBuMAeBC60ELMCesPvFDIK03Uve3C5MQ+xwgvOx2JRcU6
tuisRa4qV+/tb+/ehshgL4GgPshY0U3EDQtgaW46JyNBSHRy1SA9G+sUvCapky7irFGLiaRjObNQ
YH3ZMCxXlbZdjwCz0y4HkR9ZpOMtgtIPcQvuowG8jSjLrmza3c7GEOJtDEu2gXKI5q7bOxd5WKRe
1ITgvmz3FBf1uxwN0KN0cIOwHZ0gHAXfw8QU3qD64SYmXTtrTWaWZYLDCweAIDVGFb5maJfZTb5X
mMvzsrCZw9Cm49ZJdXLuZswHQuLLMHHicxK5PjXCaE8p9ZoenerkWRNW8iVu9cVEgQy1ozc55IkO
uzjyXGPxmrp1IuvRqLMjHcaL2ub9C4eHw5uqnylN+GvKQmwR0jFa1DiUiwEWYKZM2J+1ZXnFQqO3
BRr6M9FY4MWegofqSE0sh2AeQIv5zSbyoVFMrAEV2cZ49HqC2HoqLCT0WHsipx3eR22Ve0/iiJqF
IWl+VmQOHrZJadH9lsYy6NMOaS8lJdRenmCxiUkjNva0bBchAOfqyHrilwm8crAoPafKajeIEJyZ
xpFbIwDal45i6wK3N5XiKigKXpyMnNcrInWyJC6KT1mTND6CcXFbd+o4JeG9UcKDFaGHsXTk+RDl
OOCU6HntKJV4I9Xjqk9Nvu17+9JZqnS4oU0pA9sErxtuhpus29NQtNeTVlcUVgs4w00EHMfPVETW
o73gwKiwkZmM4Db6ruAt6OfOkKVeCiu47WnfbJMWRoGpeHpeEFwE9gW8Opem+V5tBEPxQ/SmXsZj
f+bY4ov9PelFkZdr66fDAWUHm53nh8wiGQeK2zN73MnNxEpdGa+HVnQeNsX5WPPyUHaYXg1ylRbK
uZR9j087iTf2Z9MrbRK8RZXFqicSuWpcSmuxYGqTd1jPEkPAwtbo1cOpg/sBbNV0OzhVh+OV4Thd
GfIymms2vuV95GNdzcJS2RC9kxoHoVTvdA9ZdyajdDaWlbw2DeReMWB5bQNS7pkjb6pNvEn6RT3Z
19ss59prmt56YW/UTRNQbucxwdLGdMcArlNR0KtyuGaNjFaVtBFtV8bDG4uQBeOInvMnfdSYkxKD
bN0p/DwEAmFTLyTEtfcUG6mc4VUUtntEe6Ns6JVX10VqkXjmVlFpz9568MY4usQRQJd9W3hZp8Nz
TBs8UblyxDk6Hji52lWxsm6Gdt6USg11bKObsvCesqsp2UpyInbILew8DdkuT8jMsLL3+6FAx6uE
/MYuVruwh5vawk4bgVvsh5UNUJMmV/uwbJ+rljYLPW6XZCTRyt6B2Fu73l7aubBAXhXJ+NTeQzRr
mQ9y3iDa3PTYupjOVXdPGoqn7brk2mokILnuuzZQxbrrnIQvcMnjIEwhDTAaJfZgGjWLBDSJL5Lq
HeM1O9XKpDsYWXR+MsnA6ncDgvRU89RizWNk0aKjCY/6YxmxUybdL+srJVp7g3U8YJv8HU81Xzj1
WHrUzWw6w204/R0ObWOg7ACQhvbqg6fzvifxumy1MytiaFepDVNusw4KH4CwYnsLyp41GUKXHSfG
y0YmNhNps3/jGXHaMpBecmi6gHQgW04Gder6kZysXcbsHWNgKe19+uu8ri7ta3ibRo5DclJXSe2R
mFavh25QQQtKsZaYdNf2KPOQY2fp4UIVNqN19vYdQuE51i4nUSU2iLdu7SeoXg2Vck7S1M0upA2a
/Dge0HIiUdcOcxKdh241nDSxm694j+94WZTMrkY5nqQ9QvOKFpH/oIIKPe+iyARZm7UnxrUHCCQn
OumOS8MC5it7UWijnqh20hnQmQlyG4czYqPvsGUBNaQ7sXg9WUQ2P92kle43Ka31ooE0PpT2LsS3
d61orQmzoYoYwUoojDyN4+i8sbdfC96JW1MYccLS8TaterTiOQKul0gEVikma9bUs7DKxMlTAW0s
Pavb6rjWPwqSphzm9ljYmlYWu1pXxW6qtbHrLhNWHx74Yd+unNSIJbSo3mnrELmKYjl6EzkVHDlq
XsuhtGiHzYlaNwNBa0+wyC9H/p5Ax16Wf0eOdl7XZT/oU3snj72R9/d9BNLNcCymmo60vfSLRLqZ
ap/jPQmmZrGBude6upxNAnt7HfkSutlKV10IDmzoSj+0GaYPtDDOcpCpXSJJVzquX2Z20ValWjkW
bFg3pDaBTnX1WtkLQOvRqXuiMlqcYoreTHyS2NcJFp3PV0mfygBEgHZnwsa7GycH0jcizfe8KsbD
aHTuTXuzzXvpI4tY7gcR4yWI7a1lOIabqajhyLQXhSqy9zJsn4fSkqwUj+KhbIzH46LeGWlvJ9ys
uGMNGbyamPQik4jNEhuvbnsWuWuk+3zhNDk4LSLY+BbEUW/sEbfLMknet0kZEIbzO9dxB3sXHT42
lyGlW4u2uGubSOWLKurjVa+rLZfYWbtx66ylUo+1J17SUp57T/SkY7MzZ2b/W9tpFzueznJmN5+g
D8VEAgHfxCwe20DbcNPTOe93MVfnme7JcqKmIk9tAjXKJvZZbG+E0t5cGQP4Xhh42xwpYcJyY0wd
+ZPQDatiOQpFg0mK44zMMLEx4yRV2uZxpMGudWyJuZKFfYFTkTjbTVL7CG1nn8zEp2FKtB/xppnH
nCa7JOqTXY6TdAcy+6vCUQ32xYrlTdJJ8ILEedv6KdQwSOVoj1WoktFLSsceqoTpgAGgfMfmEZup
iFxbizvXGvuJNkUJNm05HwsLrUhXJquk0911jdzrkMXZgWaxuaxUY5euZVepTHYFdwavslnrtUgl
n4fM1fNJGsqKHx9g6O1EHu9UxzobLuqhik5zqc+QhdItiMk3kzOdPKeowcx6SHu7e8QrXRgN1Dvy
bGA7LsoqPEkbGs9qN01mbSj0aX8sJp5KHQsoHck8PrFvruIVRCLb4kQ6c2ohmUMi7GEvare8dAQH
nj2Z3TdEylNV9on0sDot8DhEnnH7BUHK3NVOaIHREsBr2TqDH1k45AzYpy0zxz5S2Rnrl5Z9Z2E6
kIPMrtXcmRcQNofo+BmeFtWLz9SFtJ9JzbPP6BH1d5BHsddmKp0b+y7Mpz0PNwNXziZTdoOWyELB
fWvRgBeCiZwKo9vAohxob6Bxgpbn7awpVZ1YIMI+6BqcHC0f6EwlJ7G9Wdn+P76+tMlSVWvzFxnh
AIpfdc9zzln1xciaHBFEweHX97PJek/ePn3fjoogZC3clbVTgfUMFA+66CGTjD58DyoHC/YiqtPU
MqwO0uMrp1Lm++hFTw6tQfMXvDw1jGWpjet6eMsVCR4LXUwnPUkgTj0135kSH9zrzPFzi1IHhqRu
vQ2bkD5pbsxz65lfEQR4p/HeY43br0rhLlub7IdowJzYRKnNNprkl7ggL5QvVxEPTQqOtNkUTrM8
m4H52B37DahnOj+7RVVdGzVeq3tyycp55yo859CXNOBB0LConVdzXBTrrxifh+bWfa/j1rlSuZpA
nZ8sOgj2v+1XrZdovyCnwAxpBM1Z0vA42nWjDF44Njyrr+4s4mLVCe9vVnbkb1ZlSeX2d2IuZg+V
h4JcCBk/FP9c5XX/N2azk74ErGavjqtfAQEuN4er7hl7wXWz+MGbDLk4zuAbU9tdaL4JTT4dqzF8
zyVvdqTl0zm8N3YCc6j/RxOxpDqI9MMs+m/yvqTUXqPWDHKrvV1JwvrSDnn7XubxcMgodrZAa6O9
CHMGlUTI1nUGTMzuUKgosyNjcQ0UtW2fh0Dz5/hSLUXxea2cuE28McTupQ0PIfGy04ISdNU3UfdD
0u3Eq+UVqYjsFuk/mOCFOXz5IQc/TJfQI5emAVoczK6/Buzgv0W9e7ZI4RzNH9lYVS98Qfndkd7d
96WmZ1FHG/BD82FaJnZzITFKhrLmPwN/2IYVHfHcZOEq9p5l50QPMzjsJy8Mqw0ghGw19Ny7TDQ4
d5PvXYqKdEmlS9SkYunWc4dtme1iN7Wt5nnvLHJVkGD+7il9NXXVPjMZtsceMP9KaDl/n8X4H/Gp
z/8j7hjDD4spsOn21HSgs8e8FMvwdNDR3PCkrUEfONobNk1cSh/QfbE1nE3HZQzmS1kN86UL5HCA
wKVIsFtPAeoEIIp6tV+mcl57rhDfhyXbjVNkXmTt04OBEnLlRr74PtXmsXaBog6t7E8kx+6LDWH7
3TPR72py1UPBoPJjnDiJ/Zyl6C6uIB9VKcPt3OcoDmWGicH2m1FiQ6UZtpGzHv8nDzfv335l8+M/
eVble5Ob+miibsA/uenWAjgW5t6m5BfbzEU+rbCOgsWwGc2CBuRczy9B1kfrmXWAoe6jvxK2Ow5Y
vU3nZ8exwa5GMiCtBffaj9mN3hwgEk+xXspjLXK6KlrCP9yGrjErD2+gCYChFUMDrHShiakYv/V+
CDQo6C/5lEUsiaqFrnul43Su2/YmZpXME6k2Q8/851K23/QS8p8mjL6Po6efswzAiwb0MQHwOQF+
vxXOPNZp2wzhRjHpQIZU1o8L1/Ujhw80ET5ddjZm2DRtQNlF2yl01Wap5/IKmlBt8gmr2L+vahQd
tHFWxgpivbCju77OHjUg2TlxOVtVWRxf8lzM+VbU1D95Tk7J7nNGVngBpPumCy8jEFaS9tqWur2W
wManzpPnAcTx34Qmxa0LuunwGVNDJa5sCjjo1LjefQazONJ7v8jm8zA4E7g258Eri/yzlzVdeepZ
9N5WGSpe3rw2URZcZu5U0Pe5ZEUqh0SruGLVJfJ3NtkszbJ2Fleux76vYjxmkzp+XvoscFYtUNA0
15yFYGWH4Fr03qoj2Fs2c7H3czfY3XVHYC1zccQrxPCm3y/Lnmao6L8uMfuM4BNptLJBexPhBWep
vQSuVq+apq23Y9OMaTDl7EZM3e7MHIp9Tubh6lZ5vaq0W3wbmvyKMt/5bahCKRXwD+4CGdMl9jVA
YsodZ96wp/nMrxOfH9x2fqN3RTFbNCZKMkLdjQk59fv5V+Xj/UTtTp8ipemmkHWwsmOHoAqvBmOn
QnOVZln/K4e86DBPtNvZp1eXE79B3V5uMNUA078/szZRiblMR8CzSe8E5bVoWj+x01U5l2PC59G7
5u1Q/ddEs5TV1alxB0EdcshKh6Qdidk1BLYCsLG7AF+IIRhBk2cs2HWARrCrxQiCf1WUTOXYpgMK
/Y3IQD0qBzWtmrxzpaO/zTg2/ln2PUscyci6ky64YBu0Y6LGD/Y0JIfhjnImopznoyeiGVo9NPbK
xj4bUy9He6V9v+uSsG3dwyjfSeQAy2+ydCGshXK+7t5AANep6Sv3OLGseysDuotywx4X5hdPM3Q8
Nqy6GTy4csrU3tR1U7fBnBduwnHq3iopKB7D2pxsNidyPTS980T6CIsdCw6Cq4e8VdGbYSAFBoqX
03aDnA8psCDI1WaJ5zBelrNf0rTLg+rF5+F8BYP5iwYkeguWeNo2qHrX9k5n1n5i1FSebdfr0la5
/ZtXKHJuGSRZ9qbImdRmKvtya0ctflQlsoASI5yJ89KGIrFxUtDiJJwAb9T9hxSYP9eynhVe7jh8
47J8DX0nuPFgoU9Vqz4/DLy8ObSzTsMIypXM8mvOEuRnAdDuzIaiOJdd66XgI9XqK+HQKk78CF8R
jXSJf4IZbl48lLeJ6iaxLIRoSbVy5dgendwTr73O8LrfbRBj024piozt6Pf9ufMamS7TMD+IDNUz
cO/yB+bkn83cltCkFvxAReivY3AFHz4eN8aahxBE0IYNmTiqGELytumH79kEKZZqsh9+7I4pE61/
8WXhn4hnzEqNevkR/CFQVr3UgXiPqT8lriPDb5xHP2aT5T/J0p3zMRz+ZNALhRNzIOyTA9TK935P
w/5PgZ+WwmTyM5rID+yDwm9AXKbEody/OYsgUHnW4qKlEResmeJiu033mLekO392Fvo3bLtO8aRV
3Z3taHufDWNua1a8mGco5sB+ukONv7eurvdN9aMNCVVVa2x+vbWNxfdhenD2U8W6i+2NtFVHPfq/
7IA54uPj4tROalw4Qz7H3z+NRT52tHq5ZSYKNjAq5MCSOq9a5SQ0RzfeffbcZihPVTAxd38nQvdV
P3/i+2yMpk2VAR+wcL9ozCPQxewBZgR6Gz3yzYbtKIAF7dZyBPx/RjFQB240RodQd/RM7g1eoCiR
UHWvSz2CpG4grvzMtK6S4I/WX2Nt7qsLCkmuyzprU/tJNvF1e8CDfqUnUKGT44RA5GV4y/shBrUl
g63t2kSd9fkGDgA4IgI3xIqJhtYSU3NYfrc9O7aJQXuqOrEdWDekg2lyecWO1DnYmB2qeyiTM+XK
jf3sDIxJoqumOUgVVocmE0tCGMqt1HPkgVW6uMpO9k/cZWYzdISsbJdWefvoOU+2o+wA7IDSapmi
LUA39RT7mECYKl9t0g7zyfCn1io62l5Gh3A36rpNF9cfoQNvgHYGILLmkTFwowH8NCNqkwsYMbEy
oz+sWkiYL58Zeb8ET4/iB5aOzRiVd/uNB57S3sOz4Y+si2pnx9n7bNw2PcOU1IrhQDrtHSQhx9Kv
29sMfYaTyeEiA9PebAguA7qeaBSntpvnWNEbfJ8bnwftqfFzcWrvjb2SHDtIPi2Hr/jXMHsVNh3k
lP/cOo5QVPEZWq6vxFdWx+5hGqBjbu7CQzeCVCHu+vpaR6gRiCP797p1HzWLqz8qG1fab8YfOhuc
ZAGC/Jj1vNlmsTsfKqGaXdRMt7I25aFzdL0JgFe/x4HaQDsQ/ZjqqEx1xf2rT8v4qDIGclj5y0fh
XkWgoh+jN+ardhhQ9gUQC84KcmqbCOkvr47Lj7rX1XoI1XzsM13eqrHLEjvAm8Nt5yv+DhxebYrR
J/vKxww8hFpvgMZ357nxo9RnLkpjbBAxcd2DwsjuXAy4QpUQYgbpDspzZbP9SuSyfxRuDsShzotV
2Uf+RRXehg6R/zEPXrlq29E9TWVrbu0SjolfdMEH7cRP4RfsMQD5eYDMia/de7x2b8PU6u/KgY7U
tE27b1u/eJkaebMfiPWDp5HB9yJbCNM7FbCL1n18McsijmYOYDAo4gvRcE7/zTr8LZZtD6IbYz8T
ZdjTddHBsRR5IY9XcnQmKN9LqH7bOduOWd4nmeDTdoypeyCjujQmLm/CC9Ihiti5d4hiYPZrsXV7
Aajgng31XV9rZnzrNHgtY09h4kLIJh0n54eWt+/ELFG7VmUQJiHA7u3nR/mq9c8OpBtTGPBNAXUs
4FOygs6ye5sgijr5Idh+J+y6NzfPYpQKtN3YrONpuAl9eNRstzXLLnK834XM6gPE7lQnZVz5p04E
WOsE1DEdrFapNw/+ySaW+9VX14v7c0lzAnZL5W+l0xYAbWN94XnmvDZjmMA4SZ9dRvmjB6Mahbrs
1WnH7hSNNUnEfVQbeN528bJhTUuIR+ach/1G5hFbK99x1lVj6kOB3+wjczV03HPp/Sg974VQHj1P
xu1hNxrgT4pz86phybIDRg/SoVBH5DaVQbcbgjLlAK8u0KZHF8+PYChq6rPtOTBjXIo8ji7zlDlw
BLJsVULjAFqeN/0R7pW9vZU1gw4SO5CF4s8yGbOzH2BD9gr7IpQEowso3A7++isJwfaGxeX585OV
GPKVD5/mSqsQ0r8x4wC6PHYYVM8OizMWNLWXtnGxpcnWNl842uxmMdcJxAqrouia95Y0+hA1WGEg
8m3eB9aR1Fvm+GCzky7SSVT0JayUAlyGL5i0WExRC+u0H+c1Y6O6TpBBPeZCtUfBy99CwStThLFO
nDgwnxWGKvLf01SpExcA62z5ocPM/0yWEaFXzAQ7W4zYEXDM/mwaX5/EfXyTMX/jTqizbZJxP4Wx
GttRZtgph2f3lOHgtc8r27WJxmvd1KUZCIV/xtms7rrFfN6sfAph+KCfbCInxD9SvzpqEXkbr/U5
TysPM1rJJ4gOxulRsUju4d7wk7Bm0yM140fgqAnKs1a8MCE+2mCMz2O8iBfjKlC4rKJHm+TE7VL8
qOHeZkGS9qvcROXOqf0pLXAo2SrIY7qk1BB5AK4G9WBeF93B9rMKV1/dz5G275ighaXSdVFtwc22
F6M6dkUDM01UfCMdr/7Ek/42htDCsGyaUt315aMTFv3G95R7Ao7RHvphaXd5z+rr4MTRSmRl9TLn
4DSFMtWPuQj2s26iPKHA35rMmX+Dlv0RokR9V5X0Uff0/kPYM9CLMelOsd+NB9BQcGG5sbnqQfhQ
Nefztic1TzOXZXtYFfH43Sln5YHq94OlAvs7Yls+sQRVOTQZ3MUwt4Sp9j6MECTssFB5/UvvJIEz
Q9reE70TYciveTO2V3s1uy5cH17dbhbTIMYpI3AUiWDlGsxHduBn5n6fAEK1gX84S2rF2R71gVz5
EGCBnKTRq8HJKJsWrNVm6fro1Weekw4BZGvevZt1tEi8OZCXGRD3q8Yr1XPGngwvybUZfg/eoI91
6OtjELrTGkJPntiYbZY4rrLUpkdT4hJ1SXVk03MzujBxZl3w5kdOsM5l6G9tt2P4ZcpYXtsqpi8R
XHZ+3JC3kID++NdNEzQh20IDxPvnJroM9NrTuk9yTupn4lUsrbVTfV45VNXPsCJEqc2yMvx79TVO
lO5HN1Qni1G3BMxuL+twZXo/eCmHKNjiaQlXCkcjvrgFX7XKoZsSMscUh8F5z1qJ7FTo4Ld/7yko
/R9rcMqG4WtLqXJ2PMrMzQ7tynJK4lm0x7aZvGcyN02qIsjVmz6C1M+8B0A7fvo1/aDh1D3D84xd
UhmzbTs74deAePI/SBsUV7CGcUK74mjxMNvUgWe2UH9NqYXMbAzyHpkynrHtJ7bmSbmLp3q4oEpO
lplmBwJj2qs76ySGaem96gleNceMKQqe8p1Nrkzn8kEFzXywTQ/G/fPqX7Ewk4InX+nKGeJNUfHy
gHIfbuehKfBiqvZknI6tM7fOnnt/4FDqjdnvaAswt71kHEvyIpZHfTfhKzWs/ZBlH53TwxSiF/dh
cCEq8zpF94BJ+OVTu1qO4MCLaYYEuyOMJ2Iasg3sq9OZOd7jPEMNLkPh3pGx+b0GVJ3GTTsetROO
788RyeMDxM9mtUTiu+/DXm9mWd6J5mIXyWx5jsLsW1Et/Gfdq+8DX/5zQDfNGjNNHa4jWT+wuoet
rZH9lWexPLVL4K9pD5eUHvruJhgMzVFnxHenE4fIyZ3fHIBMDv7kmxOqCB5OWACwbRj8kotURvWj
0p46w0RQPDF4/+RFQGqb1nXvXEfBxR7QnrOFgzJ8cGDVTmH1Uz/5jF/CyIbfQSvLRFBZvfRMVxuW
le7RhbHgvGCZXw9a8TdV0BdX1/FubCLg26Kej7ZpzPD3ipbR9BnLJ2c8+onNiw5CKmzYMMrMY7E2
04hN3dB7B+g0llVYzdV3GLGeBz3Fjyj4s1NomgEqmLwGcUYBK2akvOl+GK+ooTU2cbgB0mueCjOa
cy+ZfJwW8W5vmGLWoVT366P2h+4FHs396lliKjiW2SzOTRbhxeoIl2fbpyWB7HWJlnRwA28fT+X3
Gmvxc8ejFlOLjH/vnYpmv7sFG6c2D8PnWYTxmhlopItmBFTriR0EotVrVsZbDlXidxyZINaODrJ9
G5HqFcejbPEN/I1nsZPtlygrXyHg3M6oGpNucls8mpnYGoWTIoA8B2+E1kGSVZguZmjP30CfdRLF
LAMUk/p0YquiHkha9ar8sWTLZtYLeyO6FNsKYuTdKJXzQnR/tgMgSq9TGsstLUV4Ja43rJwxpI/2
ql70/3uFA442Ifx8n0p+S9iJcO5Td5T+ynY/G6d3tj0seeDIHji4wkeC43ieVN8YHLZRQeAjHfKU
dS4KazMEKFCl3gwwZiWVhwUtYQOpUOrGEMVR+DrLMqf7yooGcrf9YUY+nMco987tIEvY7+FPKg/9
woufmPo4auL/lp/n/i8Qz2Os5cCey/0EcGZbQ0b52lXkVmAj/KAyMqbcM91bDb1NZII33oXmTHL4
gXGAQfA2t9psqJFsI+/ZuIeVBNNNeXGgs77fZEf9rzfZLDyV/+tNzYRSqqlD+uDfdTmlNiF+33mw
zajTZskgaLXLPe4mkZHoxwtFCetivnTpQUTlsg0aLuk58/oxrWB2W+GgkQyo6tPimYqcGoAd8/HT
97osI88ArUHfyKIGJrJ743UMvsJ/GhubekN2+bKQZ8fzly0E88u65qF4U5K42OlO08F2Z0wo8NfK
hziu2fO81Ok8xOIBvqGjxcPxAvGNjgKwonfIXC4uY0mG90zkxXykSvnzMYP1JPXakWxd1QYvMySt
sJgEZIuyDHrA/7v7lfVgYH1popiusHqU0NUbb1XJDnNYS6BIgAjiAWg8iGvecpicDHg0sYR/+919
jB1YxxKQ2f0+e8viVf3DV+xfn+WyBZxHCLhgSKyo3DYOATHSwxC9seqtKIy6h0UqcLMNlNVd3Pqr
sVpNrwOMBi/SeZp1X7x1C8mvQkU/3Xsvb4J5XzKcLWGTvZ5gUJkHd7sEFNkqFzCDb6NAdpe89g4h
vLAHbEBACdxD3T9XJWtTSrg52TjpIE1220kemnnm60WIeFP3UfUihqramjIu1n2OzS0rKrXPQ6C/
nu8lng7cg91mUvdRwjz31nm0O+EcT55SdxDrpaUF1MpjDmyjdnCuRBZvUQjoXcdM/URJxpOlEuSn
dmDGKfrh3Z3JsjaB6Y455eIaqXmEVKKM1pDNa7CsAza0Jn/2fUA7vHUg3c+V+FbC2VHJvv0xhwMo
/lwW54H68lpyv0jZGPMfo5pPjMwC7IgQ2wU02QXPVX7t/Sw4m/YXv3eWgDlQnN2Tg7d8NKSE1Ld3
h3Xc5W4yB8xc+FLvKk/zRxKX/BH2HehRpnlKxz78G9ucomU84ceq3vUYgfhVJF5l922PN4HxIW7e
nWyXeasSyqa3OAuaBE+CvJmp8CGNJeGjC5/tVuEXCgGyZJfFke2qNGP/TY3xEf5881uDnoFsP3v3
Ft2vFE40uYC87Q5VG5dbnGTDn1Q8zAnQq32JReOdhDV2iwW0JChZl1eFl4sD5HyPF7ggZM34egyj
Hg58M2wAIvNkwpp9skJMX3hgFz1mjk4RiwM0MN0brSE+50w/Qwc8PSw6vgyiV2/MAaLs9lCF2lGQ
VZk14T7d2mzNmMTZQFN4Ln65801IDkQGdd95vu+jxntju7YhDYWWvy+B7Ar1N6FNV4GFug8M7+mv
T2CQee4J5JIm8g1++ChbDubekNJfgOf8GiI27+tBjBxKUYRs8zVssrfZoNbepUQ1d4ZHddxnOAsb
hPrgvQQ4x3HPXFSCTRd6L7r0o72XpS5EHFibscseCrd6LZxs2hlSDSvb7bKyhcmSD+u+KOpXugCV
9lyA7TbrKB/PBmQiW5tdROuk5QDtoM0GS9ukWd2Rg82GRJhk8c1wstk5i3Dyy7psoghOAhyyAzJ1
ZXuLqRlMM2i+uoRA7QhuDk6UUD0B2aJP3r1pvOLG81hebCj22mnNJ3D7UTDADlm30aafRYQTNcbm
6N6nUdutcMTIPqsh3MaRO4kVr+DkCG9FFjiJYAYn70qurFC3b/xhD39Dtbaalpi4Pxwt8gfletVN
a1aipoKe9+tu38xfdwfZMOxZyKq16DnfaVR0OCpKOptRZnQzzNH07miUkxXlD02hx4eoUNvPpSLP
tzilAWrWGMuy1ztHiuN4UrvCxiBY1xnBYSd2lZb18kNAF3Y1QyKA8xyqsvA3YS2CZ98DrCaiJvrV
F+Gq5WHzQWsfyHa9xkqcj+ANFBCNIGQA3ljMU68xywdT5EFKGDKxsV/g9oI1sjKx/ui2M4mXjxJ0
FfiNiu49Pg7PeVU+aSnMmjJp1rglP9vGBWE95tW89UUMQtgjpUllO7WHPK5PFOdjfHOXiKU+bPDX
yFni3QJRwA4qmuHmzgYiFres79NYgN8KRGxQnwewLMTY6k818NO7ZH7Qbf8fXZsluoXirZ2WpO3N
fMn1mK/BHs97cZco4dCm2sTOe+SpbO+HhqxsuC+aAjI5OCQCV3xgpoiScpnhp2+hMa6rYkqGu3q4
F644f/ZZDttQDq5vYzO2YdhyHXTlbAIzMwF79OKeat18FJknt3Ebu6fY8cadwe91LUX+nU5ykGlu
nJ8Z7PqnJVfqSaqS7tx2adMM09STjQkgGLyeppuuA/U0L0OwrjAbrm2yyA3kAJVKbdLeRLHCd3Vl
hiwZsdnZhR0A3wQMWLHqgUKngz+YI14SfdRQ8Hxe/Sv2eUsvu40jc3AS5fgHC7zzGqDg3ZsGJ0yN
g+e86oBMaxdag63NkjudQse+BnGNwQ7vjy1lsL35yhyyIFqSaM6gjXC93KSQm8/rz35OxjANDVc4
3SDPsd9QS4vTMAanxy6VtSfbL/rFSz2FojtQjzYME23knnGcWo85vVh3Ma0ebTOHy3fi6/EYLU39
GEXGuVXs2aZshPaU7FFJ9YmNMZGp1d8NmqvCQxzLHMAESoTRGacNh6z46C1LdPT8UG8Yldlj1Mzw
mEuffMwc8rO84ftQQnTPxsU72mYsggBH4d37HmHesYG6fiG0PHwNsXHbpWKdL33iDSKHtjCUT6XP
uyfdRVsF/OhqQ2Tm46aD/WZF7yNk0WebufAphGJ9cGPlRTl+eC09gYPAohDuK8/xs50ZiuBWF3Gx
iwEdr2ErZXALLu0lnzO2EWApL304/udV7tb+BujQLSZTcap78bfJghkeyqpL/xV37sNsrHKoC8gn
b1ddFQDAvTfOCEe6Ik6+hYvjh43b0Ffzr5jkmbsq7sdiZffjuFgT+7uFh4+2hyPJcELXPe7cr2wX
R2CQE4/2ccTBpdtQTMyfnupiBU9FeQ3vTZGZcb10+AEbo8urbSYf6k5fZcG+deoXG/IcV62jXohN
Abr+7Pr9Rhcu3rx/mpzxjzki7eErpDGlrh2ojlJR9u4WZnOBvU8eXYZ7QwvnZeqE2UMh3QeJz/3w
Unalv6mzkib/EbS3ZHiDpPC7Fc5Cqbe8zp2THAjOucB5cS8y039wjl/2u61vDTPLL1rSMcFxG8E+
HLE94qAjE6Vk9dNtS2BWciwSnO0FdQYmUFQc28qY8lcjlx9zHBbfwqzJ0woHLD7TDjajES7BapHt
S1TnzVa1UbEu7t04Av8uaReC6UV3FjghonHr1wDb0cfS3E0nhl2tvwkAjXNlC7laxwvF/wmRUBWI
fY0l6wFi6Xo9FlW8grsAzqJ7LOtVvfXDWqVfMZI1096ZCOwJ9yE2AV+cOmmYwr9CmWema+Fy0E4Y
9RVvAicJZVVfv+LYC9zGUTtHG7IfCKErtnLKFEnntA2cy1xcchyInVA3LDbe4tbutskopBx5UW5o
N6rdtMwCBhmc3ySmadjnM7C6QUsCESepLr7PxAYnHAy3plM4ggsc5yM2nlFqwnB84dCOQ+dbqHdP
Zg3MAzjEhWv6nPFu+hV4886DUS9PGqBRDGduwKvQBmvA9zXU4lBhVkMgX6WHOR/GYbm13eV+gFNZ
RGKf6bp7FT7Iqab1oNq9D1Yq/BOEDkyu957nQ0mXV/FNg5l/xTYvdSA4h2FLucdYZd46m9x6E8rS
ew77ftrLwhGYrTz3ueTZdGFL9miTNnQXDU/T80LiHDY6/N83+GbsXqJ2R55CAZntGt/JU3f2gNAJ
Nt1QWZXnpe6rV+1kT3mdhb9YK04jCbx3fFnhCgZvnPFljLtq8+zKF5cevxqcU06P3r3pScAVXBkl
xIgtaNevMVErcTyOdC8Q7bITRA1tYojxXyoeRp9ddddX0zwqV9jw/srDeVjF9dji7fL1jTsujgos
3eLHxPJXLbh87uii9qoPuw18CvGL6GdorGvIKfEn+W9XMHD/f7JCryYOaxQ06Lp1f0M69axnX38v
YJIBIeXRF4O950pm3fIQF6bY1BGN/g9h57XkNrJt2y9CBLx5pSeLZHmnF4RKpYa3CSTM19+BrN5d
2n3OjfOCQBqAJYoEM9eac6wLu6Ue07c9n4rEaW8q03X3ZVdY1zFjoWt40fQgxtZcD6PwX8LQaVaj
HRs/ETbeTtaYryO7e+1lH96YRcynX9kxlDNDeTLUgWeQYUTmjequjODn4FjpI1aE50Aj8snbE7Ba
dUY03cl0b8WZsQQmrV8VC0pUruHeFZOFoR3uQa954XW2w1+Wb1sHdqa2tVK0Ay3o3W0Lf/JrXufO
DjlznjdnX//7WnN08Lw51YmIPSk6lZRroBOeTLvZ1F0a/JHj+1dTzH58mOVglRukXvNrRkxrU2ha
xha8bZ/Qw16VLrGdiV87ITFS3sv2yRq9r341H69ovOd3+qONWkl4ovPRnAUCf+ogngqBrLhiffwR
JPkhtshYr4TJ9re351/CJd6VuO70bNQtfDrLlWf1MAwF6CTH8e7VJtT/p7WADEhXdCsHKsrVG53k
MKcl/v2lOQSjfVVn03JWBsGz4U/dEUFHukmWcGncVs2FfwaImiVIynoTR8zQRXt+/qxXDYjgSsZV
fbW6Yd53qVmd03k6ykXOZuRJv0Y0Vl6H3qquZet0axwvyQcCwWNgav5LUer2HsGTve8AfL0kiX5U
E76vbO24vmah/seV/Tzn66LodZ7OpMn0hi2T22A16CQWIash+QsJA+dBMT5neE5u1WBQGxtr1rpH
X8r6WRb3yI7kiz5Mzb1VZmd7uUFp2A6w4D5FQM9g0ArzFEYLQHIZ1UH9kkRtAXsso7gRnS1OVW2n
RntyyiucSStkSwnSNjP+Onw3edfXddRAYlhmfPd/z7W9Fzdn9zOgx6yleJ5rs3wez8bCw1kj2V1J
vdIfB9PIdkYTYhkQ6XwmGjyd66ibzyT/CHdKjQTH0uexF97EJIfXBQmzsyfNJVjcXBJyoqTH6ZqN
GNFnEPkdTAnaasSwnPZETqxjt07qZCqzvw/z0owJnR74VGTpYap9P14l0Xrgb41XqYhucOibH2nh
gTjQq+l1QMwG4skPH1LdFYQ5tWgXAcfY6WjALhjq0hF4AqeDj2czNvjcLFseL6nqizpT89RZbVrG
1vB7Z/Xd11sp2ouhHffpMEaHPp3nrRsW0ZvXNgT254Bcb2C6r+3lqxft1jmNdQQqyySDn+ht66KG
NpN0K0k4tofEYRFUhC8TS5/Hxu143tln1Rj7Ri7L5HkNqQNZ7dJ0UMGcq9D7VDNMYg2PUY7sNhNw
8ubuvbIafQWtAbFoIKwHx7astV7M/Usq/YE3zpU/hBQvzqD7nw4KM6GJjvTQxYxzJDshNILINPrP
aZ7fRCOTHyO/QkgdwvilXiTetUCgJLRSohlEYD+PQ7fXUpHybxzzPfAHeWMlWXVRhziF8maZ4qul
unStqy7TbEbj6mueYVZ87mp91/Nnkfby8u3MjwZyADLplQ+3SJ2RcOhPaILDozqLosk+DpcmRBlI
1Mw4NGUjVnVK5n9bak+aWctbkbHpWeENTddZZAD8iefgLptssh113IMdkX+fqT4erd3zv87sZNbW
qLvqLTSFDdYusNClSDeDabnnabLs27TGLqwv5BoSQfe9HsTPcB7xMhXWBq3u2ioabRfOWgK7xR5u
UfdacNrI7XYkHw2jdz91GylE0xUHpx6SG0UWUIyBb9pAU/T1wenqe9W1dfDJXnn/GmsDVvWHDMqN
Hfv6myQVUFki/kh9s8UMMjdYQtvmzh9D/CK9F3+Aqnn2W6N7Mlxn17Rj8+jU3u8wzPxPqJsEyRYV
hD7KfVQP/gdApcXXaLjPKculTScT99Y1l6dmhT+JsA7hmjgIYe4E+spuonYjVLrSL7x1kOnzHcs+
vM/m5O1qLEwbfjRYKmWjsx59o736fROTkAQ3obFUGkP5iH0+eZ0LD2h4PvIZb10HJ0NgIS1IjBUR
lXHXei7SpbjR0oPf8vaGWVSu8DYX52oQrDQ9uEpsd5uDb+Qu1OpSZ4+DbjpOHedplnp8gruA/yeh
yZaCPGqpP6tLR2k2j5XzSw1NIguOelMPGE3cRzG4CfI69zEa7PRXMNiP6cD247+G/nvOMpThRb62
AX4NK56ttZmL4U0zzVfDAs25Gj46LxJoThLzSddl8p713bh2pgIkoNBxL7A3wHQbD5varlNW1UgZ
iS/HV9EL9EmpzFeyqIINAMx8Vxot27ISVZ8/TelBULWBb04SXQ0EOtsWychzpuGTMsww/q3Nb1Mf
etewGY3pJtaiem9gjxw3fAHAMAyafldqNmjTrPVAu5sprKgy+XRzc9MZrMZWA5vMbPaNXy7QJ4KO
8fjiGyBColwTd2UN0qlNm4/RqT5cl6jkbBnejzHirW7BI65yYFNLAGTl6d5T7U0daP6ej0XWeA8Q
UIJtOgf1JYUoikWxcw5zk5Q7OWXBrkxfx6IooNQtuR8PNU1JCqofyN8QFMn2oOMOuuytl7qem0Mh
Neykc1G8W5lLPAzZJ1xvUPiovm960SP1tsffpV/OP5uO1GBTLV75cv4FNmk4VcK4NIvUo+yc9m5p
qaX1Py3TRzn6dybOWWjDC38PeUG5LxEYwv7MyOy14NZvo+zBaIljbAv3LycJLXasj1HkO5DnfS36
SGUJDs4F7h26TrS2WxG/iwkFWAMA/waZUfoaWpAQEM2/A0Yujqy1sq1qRp0br0hrRotu2rpnJfti
LpdTMDTZ4c6JDjoxn11PWHhvTrN3dEvSTjzlM0KsfWTtTH5KWVXDllSHhLzwRrJd2A1an6brwvck
saOwJPOQO19zmiK65oWP1EXdhtx6PEsgAFNZH40aZ13gZVDzABSXx6KoeV5oDhm2Fp+o0Rb3pS96
/Clz9eo1OsUHROteLC+qXzUQPVYbYb4rXfvOlB46/r5+7fxykW9b3robmnFf1CB3p6wPbsfW5vvQ
++4uRi10qy99amCwf2SpYV6/u+eglIe+5E3son4dRyaqiv8zNKgCh/+aJ5Y4ol7owTF30nXtmMuS
2djXuA+cS99LfzekMyE/J8rvRlyd6L2N9k3XBrIQkfNXZD9iUyl/WzlMgjlPnOchT5NtYhfOzhLJ
G9+56c43sJ8a/BcgZeAz43fTz0SvC0CGJImhM0P/atx006sdqWdP9S7FLpI4yGR5rogHklndyRdk
hlRTHZxCuGsh5wKVQDSsETUJEAUx68+f+tR88iaKG7EcZnv8+9BiqPujqQa++yqCgDU6Ni4B2gnN
t7TM8M43x/lqlk5yTD1Py49B1kZbqFALnr6odyiVSPGnbK8gS8KKH50ClrF/nKCUv/7fM0Zbq3Zu
2fx5DzbwL64oAa91RfBkRMc6Sa1niLrfDSfqtK0Ipo+KMwR0WguLLs9XomnFbWy1rwA5iKR0pbGN
yNwgTImB2TVhPJ+jpt/UVppr4LycnwNk3gMPzPCm6n30eLU5rSvb9p9mNkXrMRP+UyXwuKu+79Hv
MzVPjY7LFRXGgJliESqjEw11vM9BlqI8It0T2nV5B9VsJ2bPJpKgO4/Boh6tgpvKSfBtCBRch4VZ
2LWjdwmL0rskg/f3mepjZ7iuRjik/+qvfDGuhsYjEj0+WTOcTaPzxVkXfr5WOB1WKclmUWp8ZYzb
8GtW5k/irASOKpGsieDPWUn7HFbd3/fqkChjOEXVWIgk/e97fc9y4bAhAL1Dep2+pxhfVmNXZu/V
5DUr1fe/nbHMaleVaPKVnQ7BOfda71wG4tEJC+PBWw71XKYbiNHhbkg8/asPRUXfDdq96ilaqHgN
ixesN8xnldttskrTNpOvQx9Z4o7q4Fljieexc5+QUS6EJS87B9mUnaEgrWxB1Lsa08fecdiIuVOJ
EFrgp0I/i6rPQS1hLp3q7F99Uk10JFT5CinGMTay5D4u5uGGvOajC8w9WmchXyWctTZCmwyu22s5
Nc3OrMrwOMzCvzeaoluVWNR+VSV+0VSGL+YskDHIsuFXs7UfxowCG2qGV4z3bhWGz9DW273wQ8yi
rfdsGBBnPEh7Fz1t00s/lt3WzkwfQLyeXtSAnaJAWUWyLtYtUcE9Kez5Yut9jNWhvo8Gc74AKyJ9
bYJTBsIGadml/M4WBan52mfpsMYFnGIgrs3X2MGTIefwES59dI/t7lF1Dzi/Djrm1I26SOuExXLS
NE7CBkxZJvlmaHUkqdjwV1IdizQzz7In2TlX0ydv8IlvZ/hGEQkU6T7u2SgQ09kwm2w7jX37xq7o
bJXO+Nn4wYu3h4pWvztDGa67ORE3tjlMLz3mwTiwxLud6AG4hazZqWapsSkMhPHIanW6FDbBTdXf
F127Jtg/n/t89p+ysj70A7uUoQAH1sHCIzZQmKvYLcZrUo7jdeIHcG3N3bz9GlGdajgFgZwnk36j
ur4Pjuf4Ryn0u++b1OSjv26H+E1usAXVG3WB6WGr4DR6LGOy59/z1LWmT+GTtsab+M/17o0Ufgvu
qeKN5mnmrEs4qW/8IKPvt+VwMmFFv9lBsekhZz8bEd7HZo6LVV5JFCOe7Z3FDAArHnQN60HZPltV
cTTKsvgRVvW87fS8YtPnRG8hWn8RO/kPPWwDECIaToZlmim2WpWM76g8xKHqsBeqq5sexK+j2y+O
k8ZQ5GGcf91VplejHvInaUTeTRjzd37ddRw+YpelT0zZoUsjUA2p+bql8R1NOnlrCSO8NU1iV+p1
445iP5ZrtxcxxNVDLcM3dSN8+8WmaJroBPq13mdept2rQ7Kk+lotBtrua/c6ya6LbNyzGksHnik6
dhX2pOTZESBRtyWBEb6cGUPRHrvcfkxCIa6uTFuSsIVZoY1MsYBk/VUMfX+NG0M7zG7/qrrUYVwG
1Rl2DbGtew8gzWjZBqGF3fK5uKjBgXXmynetemfbTnf1clezN1HqXEo5gHT75ybqdsLqrEtqE3Cn
6EqK+OuN+hsJebGPyOnwVpRZeYkiePCFLey1GjDtT7IWpHU7O9pOKBJvhDlYtwaetK8JpQ4NIEmj
9zhm0e4sjwozyYP13NTyTeQ7WVn5e4n45cg9g023NEXQxgsrKr/rc8QAY8budelnX9JjntW9Q9/W
+TuGf8prZeVrpxf1jWstFIE8L94Na8C2UpExt2QlH21sPeq2ndaYuySzBF9v7qaZ5WGQsfUUSyu9
IDBM1qrf4YGwdmobNHxhBs/mZG2macTN4OlXOC3BQ2pnObUMSh66zhA8WKm0r6ysj6qlDkE3hGu+
fs1eXQAIzLgrUrE2zdEs19Te9TYwWbOdmlz4jvng3LfUQX74uoVdB9uZEMVWNdVAPgAtHp34XnVF
sSS4Wi6utzE9pJPD8hiKCFFa6V7c5fB1FtnZ2oh40/41oCaTcp7PuvH7e/6/7oEcNt14AQ8QNfCv
l1F95kSGxwnP31d+T+2HtGJDjRxcvfr3wPfkgcwfD+lmW7tDtcLNeCpzu7rJWbdgHwLctK5Hrd59
tfsyJEsjUw3QkhffJp6Lu5c6RgMkghxSSUAA1EieptIO/ypEeyq6Kv1goYvOpur754JYw6aC6HFb
hbaxj1NDOw3RSIZ6tjNE+wmBCAk4iaxd9xJODtUrnLj81RXxHl3IUiaNrVoq4up33s4fKYq2tx7D
6Xr26/TBEXjeUQUHZ9mKG6dpF7Z3UZ2/UvPLGZHw6vzdpxlO3K0ivd7PkdMf1YA6qHmgD51NXo54
Gf206VYy8JqzDc3pnIExW+GF1Db872T2JfWrv0ckkthNlQxyPccjalB1DQn5fC1hpe87UzoLtsW5
R1VoHNiMoi7t/PmBUnkjqh93/Iw7JDDaNH4IKWfoN9l86yR6dYo8zdxV+Rg9F1QEUlPLItgDxzLf
K5JHYD2xRurQus9ukcutnCUUyUm7VVO9znwgwhO9Vq31ZiQzz1TKHy1k5Rt1VtSya1XdkZtyqaWk
OtM5EmT2/EfRyWwbaXCPvwe/r/3f+tT1TuQLHMfoB/Hi7VEyUfzPNeN+jyd25kMVFA/tcujJJCN8
NI1D6VvzIZBlvDX1ad5o+uBup8F07o2gce4bH4HkPDjeQTW7eF50hP4r2v75WuflfLWm+sTyPjjJ
RuugCS99mS8q+GrFi2qpudk/FxQ4y9aer++GmEIZeGrjR8twnHt3eFUNvSzqq0zj4zwgs//ipynq
UCjIJ3ZahMgI3gZb7hcji4husoG92pTyWsN+Gn/wZSlXdt1Od+4yYC4D4UCED0pHclKaV+x9j6k+
eaw/Ec0qySupHqLhdH0LZY1xyXfW/G8t2lnV///pUhd2gWmf00Fc+2pICAaUay/ucZRAmzLWkIlD
5M1O9QhnX15kOD6oVmx11eOQRRixc2meAj+vH+eyblH91XKlpqg+QwS3XWb5F9U1Q7/Y91AV1mpQ
9Rn5AiU35JU9IzT8WqOU0RJzGZeDyZIdcchXD36ukVAMh7mGcJN6Y3Iwl1oIJRA3vSFr3djY/hIt
HXhsJNb2j3aztNVbobX8oOUSChGmmPjOKPuPUh+Tt9wZKtaIDRvapTn41GiqdSGvRje4z67rrlS/
kXtI8QYC96o51fiA87ynmgzyM39q9yFwLFzsQRUDlZ7gp6v2gkA+RE5prQLPD6hSU4V3fVPlZ/5Y
lkA2l+jTGNxZ+yKI3LvvSTBkKUbp+/tkOZlt/U44qUHgit/O2SPZr5pqoIq9+Jj1WrmaQSZhIv7P
5HYbiWb6ulD1pjZBc4N43EHNVLcIxxKKGMLrtWqqgWAwJmxT1imLCZvalWutpzkcd25nFk89YnY0
DqL7zWY/kFH36Q2UARxaHlG5UUgCZo57jC1R3FIcK6bUYa69m918bBfrih5rCHty94qG4j6xp5hy
ilUMoKfF2i6qU6r5f3d9D1ZJk6/T3p62aq4ayJZL1Rl/jr5LvJBUyNL3PaAmNwN75jQrNv6vgHJc
6SpyH7z/nOg1C+Wlx28JTOaRiWJtisMrP+SUSKurW9X6PuSZCK9Rod+Yth2eyqWlutQMb0qajVVU
n6zh0ERRFUGVNshyi+I6UM2/Shd8V0b4o13GdbM1u9T6KnfwfbGN8Hn3xXKt0EWs8BBOIynXtth2
8PDXX+0wluLCJx2R0XLmN9F8DJCHVIPJbNWHF1VQQ45D5UtSRGYUvgyUBShmq35rOh++QUjdSotg
9I96cPGtDhReieR8JLfXbV3dFz+KoT/AXrefXdPqToHG2qhPvRwjiXY/1Ua/k+QLVx2lK2zgKL1c
mXaekMtd2kZBqIioRlzF7G1s6cWHukfGMkZivAoJ7nJTtCaFXAT/y2Znjlc1Egvnk+8RW82K/TLq
TvsS25h4rC4jTz5H48mt+Z8TvUuu1DXsXRHCQxxBcm0dSrHhbCz09ZA180tTDcNKUOPkxzAar2bU
95+FHPee5nW/Ix5dpBi2Vm9a9/bEFrAW6a/OSz9MfbBJyi9FKqG+bUp/TM7qkMgqIaPn/dkUro/N
k5q064DvzsWxweAORU5COdL0U+OVzZrgVf9iyEnbR8hzvF6cXB4nGGUkpSaGcUGf/c9zKGAeJRQw
/yEr4KAu+W6WZC6/BvJ/zv63vtjxumNouVsKwDrDX57v/I7CaHihIJ1LcZJeXHnUzEdnqotDTUWk
u7qPArY3SfBmdtp9TqrgxzBR+qHPT8sT9hr6wniIiI2cAJW2K9WUlBR+gJ/mrBIRFkfV59Y8wjKr
3LKTNx5UV+tr47Y0TWojeERI12UT71u9K25nEOYPQ1XrR0QD80o11RWgH9CMkVg/qrsESabx/Az2
alBNwzeLUKuC9Nw296U0n0juOdfvA7WGnWvmeL/BeCJPaWxcW2IhZRuONR7SyP5Uc5EXI9RJjPm5
SSN5/Gr2QTjtQzus+aFOd60+YQ9JgmqTZJMPJFH3roISbWtcIcYHpkfIM7n3FnlTuatB7B69wtUf
gtRNV2rG0Iu30Ui7p6LCRB4RkV+MDDeT61p3TlzYd7WcUG5Y1JBRfeqA7CGnhLBN2ZRliuprcGbg
MsYke8kT/Uci5n0CFvCnNgBFdINBu5OzifQjTJpj15QCZn2dbUJnjt+L1r8mnR3+jtE68/Oe/nTD
uV8Heu9v2nQyTrpj7FLbCe46SDdPFEPCe7X0q+aYQBvpJyTWERVGnhJdh5XYOXz7l8m44ua73uQp
sAx+dbEwVXeLrEQ+1aVuAgaq/7ybR52kLaodyvo6j4BI/7zh1Da6uuGcudPNNJBYG1ovaYd10vb9
sQvFdVzA2DFYBZDpsErQcxV3qq8VUUlthIlnGhT+m2o5qDOjMaOboKziG3UmsjLFw/NPW8351yVd
nyd8Aozi6hQty+dwtG4ijW9OR6pjoyWkf4CbrwSIrE8eGlTpCQZxX5fpL2vMfvnkyGHr1dSsbvth
3/QwfQGTUcCspKqFAjuWOMtyd5x+spfIKWGV9NR+c72VvZj3xYRCs/Rrj9KXNNUB8cxHwttNAYBq
eqiafL4MZnb9npC3CE3MwvAJBv7nIgKKOyGr5pYnMuWtQzBmRW3YWyoXtadEn4uHceZ5lGZu/2EH
8r3KkuRJ7/z4CKjK3jkV6yS3T/YIdL3HtB1yUO5jcCSYu+TZ6r/PADGPLOAH/u6qA0koSDEQHrFO
0jkPjSlQ/IV0db0mblS7Xc7knJ8ysBmHviCmjfiq+DUMBw1n3UdUIEezMnCpNdWrKfQzuqxToQ7+
zwmR72dXVvffEwb0Hj+k/vB9EzVHvYqyK/7XTZJI2NsKD/6d3ke/9GHUXsneIPqqOv2+zLp5F/DD
eXb4Q0+taWr7pf72bYELZtO4E3hn4plmoI0r28jmF8hi6TGqmnLDJnh6CQa3RsPsyJ0ahcOTELcA
XYkgB4tQ7AGK8FwH9BZNlAi3md54d2oQqI4wquGZgn/OAxU9YSIwx6Cy4FUzu9/q9mY42adpqJq1
aqbVqO/HSqu26n5+JTO0L/1dFdWUC6gKkkhp0ZzZuuhH2ADymMaTPFOzL9nnummBRJ/4MW1d8Vi7
MDS0knoUvUksfa40gOdRcmt0kftX1/Qrj8T0Rs/T7iScQbY32lihF/athEIKLYKWoCNKxnJMtWRj
sY/KibVkrl8fVB+ZOD8BG3ORzvH741qTECDPxhuyfII9ym6cHTd/mYlKFusm7ZfHcLITogw3aob6
KvDDDSfc0O9UVzGO2RHHJYIoraKcixsGxCJYEVh1ot8nSRudWLlTkiA3g3uEzMjAhfYSWnmCWy+z
yQGOfbgfKQH3YLZpcOdBw9Wgu6HEqsFaozbCmhKF9gOgseLUNM64DqcwXDVN1T0Ygy8eumD24XKE
zkE18xp8YxgRseFfwXIRuM7BXtzl6gBQQdxqYfbngOrTe2ra48ZGROrVJHg8qlH1AEAe1IHVyX6e
JvOqWhnmiwtu5/OM9ezs6I2g8PGI0hpD3n6ao+Aie9NHv1pSsNKcpL23pP/YJK3+Gs9utR9BM+5t
igW+4zCerdj8gZ7R3XXkCw5pEyfvMv/ok8H8kcV1RzbQSPa26x34QYZKveTt2FkFm773KChTUINA
NeccvHG7jIY5DyY1qiZLSi0NTvSTB2by6ooORIhLwQaik4eh0tCFiexJxyH3l4kEamxIQHdku6hS
E1LgjFrjGwPK2G0N5mhfGMWTPfJTEvpZSsYdbWBAtbVbigpqmyRoQQg7ImB7ncU/Wq96MoNR/hUn
n3EgNXjn0Cu60aupT57BzGpS7aVOU/YW2KtYRftHK5sm7FCm9RaTzlkNUxFeAipPPgnN32XLtMKK
BmJ9/kgumKYV4vypC8u6HSXrAKscb1U/Sblyb/Js/rrKD/ynIEnMe3ybMRYv0mm5KfFC67pYT0Nx
J3EgXpuJio6JK9uNnFK5H6mRRwU61hgNmHdeZc6eND2msKYLIFpdSlGMd+yUFJZa5nqlTLaFjRVO
3cmsXe3E/7ZcfY3OvqSux9eYmtAC8qKMUKTdqHs3beJvS683t2q0geRzThr0e47vzQK869Wp+IgO
wfBZhlRVGtKpeUdjfACw7KHSTpxzAudGASTftVFk6yyP4kuqFeMTGvGjxbNgRax7PhDZXmM1S8S2
snC7+ZgBEfMu+i8+adOu1tEE1m0nL21Wn5C8mXdNjQBRX6xgtfDRYLRm/hBWDkkh1wGmsgxkYb+2
YNe95QMPviJPskMDme5V8BkhiVofNVOGhwarW0vGCWUPK/WhQQOboWd/c2S4bqU//wypXwqNscAg
XVvhPWXYMW/5HS8MSmjZGweEMeZzSJBvo8W18S7dNVCH7D3peMwbE/KzIbWMdz8ZH9NiMh4yn1IU
njV5qyHy9PcQpgKBbbO4GHk+Pbq2fSVLSYhNOPuCSn6najmoszrVK2OtTts29nM2MpM8/d2bY7By
2Sjuez3VjmkfiFUyUMBo3TdDsxbGUnmLCuMP6tCHRACG6KHsJziJ5awfpjGN1n5ekYd0h2CXm+SY
zLF5sfitOSqXyFfX4g0x5hK5RDsbK4ynTFsOMz4ua2X15cb06+k8qqYaTkx2U17nFSxNmKhuo244
TvFwyfSEj37rXhvs9hsvaqKNTRHuC2uZvw9OVOeHwp9fvrvUmZrWEpWnsKFJWZ0ySqcdpAraX73l
cgsr9aZTAF3Obai7t/8aD4cRCunAfm8gXD2e1P3GS5iQTP269o+bW+XskdUGGhNJCuRF03zfymK+
F7POBwy85l411YAeVfzOUKjoqPqIADIP3DQanPzmu0vHsJY0XneRbBmTNdvfFbSY8Fbdw2zw0XXx
4/f0kIfVBfH9wUZnBmcicPUbNj8varp6Dc3V/yJwAoiL/cKWj3Lx6ummvo6NfDypZtDo94OThXdo
i+RzpacrCqSUr1nU4FhhZfDVpJxFeyBQrW3U6OIT2gRm0R9V0+vDH77BUmLug+x1QqXC61DXuL9l
y/SzWu7nJLk4ihh629erClIGWgncXjUTg2e9VxfFVTXTGAkdIf7nfmLRQwXsB/UyU2H1JzPEcE7g
qXxtTZ5AjuABqEZtNLuroV/2YsvomCS4DAvtMSu85sGRxmn2qCJKqa8tuxL71pZ6s01tZJ9iabZT
6uBI5ww2XrWqUr3DBvBfA3X/w0UAcP3uJu1enmSXAaNrDeC6fnAZNV+AJ7QlyCFXPohQn+/Hrp7v
7SAPj3ap3xQys84p8s1Lb5Yh0Ro/5L87EIe5N99V12LpoErLMson9TA5s32yHXLuC8u90mR3Y6ej
dY2nwF230Tx+BM0LVvT0s5aQDKXfaneUENOPbQKodMyt+LlsnJ9xEt/zKYh3fZsBetBS80kC1bmE
tviRs7N7GoyueAzH32pIHZyBnH0ksjvVSsxmXsHhiG9UcwJSSj2WMdqrpnRlcwg9V/u6tWVH9gI4
i1ZmtvynGwUFTJzqFlWveaFWQPAAmX08UvbL5FGP3XptBNVnKGrELb1HWNsIl4JmIdLCROrlWuYD
0uKBWCv1uCUpFki+ul5oZ5J32tlbDmOEtkoGPhmXZQA5q3ZWZ99N0A4rzTMLvlWN/Uoqh2xIDLNS
BxT6WozerScD8z4qxuhx5OdUzXLLqjy5SOQ2qmkYlKLXeZ4fM4J15Fbzx64Y7FMwoALEqMayezmo
M3VQA2oKdkNvHSa1sbU0bdghV552LN74qvRIz6K4nW8adyheSW+fNOGVD3Zrp09tbqDaDAE0lnFy
CS1tWKmLqjIjlN7EBrZMyrm6VdtvY28pc9QUS5XPPh3gR3Gq2moOGLV223ksKlTTz4b48nW23AGn
HaW2CJiSB3Qr7WvOHzf7vsbTsQFXAdUpv15GTVKvpeaoph03ydZLGsptqPt+/xVqjhbpkidt/+7C
mP8MWY8++JL6VE7vooD2rPhXpZn5fYwS/uxXJHudup5wXFGoOGpsAHMxZuUchB/gHsmS2yIDj0o6
uuH3iib7knOUV2CracWSGUnYWWvLtEfo/R5NQqD31vSmxtSsBHHLzppMd5MZFYt6q5P7JCpyXNSU
xjSFeZ+W5WeJzuwvN78A3NQ+g5jiV6Oj909ZA7WR5X1xluhFb6xYK3ad18dPRKJZVkmk90H7Q11c
Re3PuMae0Q4p5FL8G9cpn4tTPmqLRLt20A0RDUNFqf8ED7qbqE3xl9FnVxdn4nsAU3wtvClGjJhS
aIVihQfj/zF2ZsuNK1mW/ZWyfG5YO2agrKsfOE8SKVKKUOgFFooB8zzj63vBGXl5M63KrF9g9AFQ
hEQA7ufss3aqquchiUNqpH3lnVLKizwJ0cBaZRN7rkCHLLqiSU7Can/YXV7d5ME02w/EELMFq6B+
uwQOMtgV1h7zDMRv5Y0Q3ZIIh/8iu0bye2vRZVhfzINGnIuLXfN2nuf7YVysFaEbSwzU2NODMaiP
8jAp7On9UTynPEG2YACLdKPZbP7l6N9m48xQH1PKgKN90mgkX6J5IT83ebifoQEqJ4c05s5PZsXj
6MDzRQv7gt/S6t6au/ixPwPLHU6Wk/uvGeK+dTB0w1rO6FUvfeIb9y4HZRe5jw11TeIiW1phmsj9
evJbHd+oIT5jCxBd5EF4UXwpSp5GTpvom8dA1M/iEMhelZMHiHJMS1t1VgHIP3AWPvtpohlFcexZ
EdRehqUUqJbj46D1BJxWmj3liMG1+qBr4NS5IzWgUagEk8Z3z5aLJ3heAMU3nfRX3+PdFDX6wZzd
qOLZsSqLKv1Yg98YS48V6T+75Zjsq2wPf4FSQxxMnfVLhmOKC3u/wurlBXJackJA9SqH5CGyq2rb
m86Axqn3XmTfGIHf86C7buRZfFfV/d26hILFWYEYENaK4+wFSc660pvsVXdF+hrig9AGTv4suxLT
rqCviI5FNfP1Mp0wNeY5cT9BN9KXvMGxqLAxhwuc7lpUpFblXEtxUO7AEg+SCSkdQvGda0Al0wuP
YlB4/FvolwbMMTIJLHbZTRiZs+jGzv8YqvBtmtz4d5BxP8YV7P9MpZjGa9qflaH+UPOmuuC3QFjQ
mzGqbNeAmsUrKy0SsZXNrE7+NFmXZodBNb9Jpp9RtK9aKIY3hCI8MrgpdsOoiJuX9L/v0D8moEL7
M0GvEYmqSvC7jPXxSqSI+kAyq5rdTlfZlU5ls6KUF/NOcmdXdz6orQtFrZ4uNamkZ9w1MKAnrBZS
NsKLjwDiscnSBF8L8WpMfbjyHa38wj60XojW8z/rsjkhkWEHne3v/3kQ8MfcDavPnnAwWYdBQK5V
2NrE+fhSaBrBKStNn3pQPnsRUFdo6dGBvEyPs46nPw1lkmxD000WOVli/LfmTnkI5k9hiaYnCIJ0
o4Id8Q45VbBTqew0TT0WDm9PiJwFypH5gCXXn0//XfPRl/7rvNHxfk2NjpG1BuM7a0S4cingPIaB
Oxt3zR8z2atoI0KxNFHXVLJj8TWPjGlRdZv7R7dHPz564SqHboYZNAdN2FTjGSqa5yC+dyXzp0dT
9VrKmh7tse1u9lCJrTxf9sszHteMi+rPpSoieWuqhvGjnZ2ni78OloYlNdAoDvMnnLNJjYGCkDMe
c+WgMB0Mqj00P9vKSH/KKZB40+1dBViaqBpqwwt3LEepkaq7ForUX+1hpNhiXWX6n3EpnOZPv7Ad
aKeU7qavzoS5ZdCaH0DFuBFVvInVse6vcrCM2eO1Uzsc9MaADzgjicjwjM+JkXobbBKhGZR9YiEA
dUa2gMYcFyxwvZrn6L5eAm6ptebZegK7pG5Czy4W0CJc9Oezij/jFvGW8mMjMR8Qgo72HQUyt/kH
pTNbfqnYOZLZ+5/53/6u8o/tdq1YJTjGLgSB6PJJfkMKO6o3CuVfqyzFuFdRhvH0b5+yPMFUOXLC
nfz0b6NKlLgrYuefSDd0EoDR3mzb5vI4UJwWQ9Gdkr8NBOggt/1oiYVLMfzfJotkWiKSy4nqmH8u
EjGDaovtmFThNg9YphSZ/aK6SXjt6kG7jEn/Uc7dNnqpTTAE5VYuj/6aZSWpdulAGCKEvmFP5uIR
gATdrZObVTrWU1/71q1HB72O3QqPhIjXDI/CakElLP7Ptt1ftVakxJMsfeEHfX91574iCYm2ZVG4
l314q0aYefySDUfLhqsSeOm2MYS9rEZVoS6uspZNmuwLpUdMiVrkpACnbdAoBF6zkB2lMKgbBU3L
efo7rt7d6dH/aMpPo2U/K5mZkVorC+roFQCmlTstwTMkx3uT0FCgF+Zb7VfDsz5XFMv+CTOpTS7g
LSbzWQV2JFRB+tQNgrp2lelqwPO6TAam0AaY82KWaMgDrMoMT9uk2MumMws4vEAkq2jsnbXld+ol
yReerVbnWQVF6PZ3VGPQnTsWCq57P6aOEVu3J9ni18/AWFRLRVMBPs4nPU5PhnwVjzbBsLn/MegM
5bp1Oh0W4D9/UjkXO0x+twFjUVMo/c/ryH5dzPyVAseJv64TzJ9ap9q7YW0cH9eR/YXrH0u9aI/3
f3fVjR9hpuGoZBEsyyLH/NK7FGuR8fY3ydxsYih4Zh20+5FC2i+mPqULcgblwRXl0eub8Jam4zeN
By2LXS9YisydngN8Ic+m4jkLMQ/0rUFyvZuuuYdQHt+kYSX7HaJIpT5SNUhBwI7AvLaZnLb/yPyt
HO/K0N9oXVbtEYBpb5WAcRMa+feiZZNmqE5/SvIQC0QWNcS0+UGGQPajEhi79GM9PJGigmw3D1S5
/RJSMPLq4Ct1cDWzWssrZe4I6zEkfuFHr7qi20/qfCDJQ6lsyr+Tr6nZbFujzp5EuJczKLxD3zW7
BBd1LZZgdvJ1YmnTszykeSDun4iBLlwX8rfsqpBR8qQu9W7r5GhGZGc+T76PZAnvCexv6u3jWvLT
NFAVbuXD4j7vcX2Rl9VauBnVKPNlwkG54rNCjGiWNN4PjV+vutygVoUt+b3PbdVEUPTAHNlpRU1w
cqlE++ss2a2UiCNln3eXRGqzMNK0KcZNp2laTWodNovHLHmSNrhVsqoKXezNYtg8Rs0e5wClczcC
jdIlV/2G8FLkvGlO3aAV1YrPKE8OUPVgw/TTGTWn9Tsck1crEfa3GD0NJTosBAtuAjQN6jNuj+3B
5C/cotuwZwMW9blwwUZ5UFbX907TcL2nyDtgvqU9K/zytYWc1/UKb0RHt+CWBQ5lHIO3UaBVHiPL
wOI3K3qVRWjCqjXWWHw5EZ2YfESbkATKsmwK1L3AC7asc4i+J2Z2oFQTQIVspqF2Tcwf09yQPSK3
f8exVp+MzItesYLT1qLn3yibUCBBalGeCraeUXmWxdMJeshN9pRkzRcT+ePDfSwJgq3nCXUlr41f
Zfxc23/myi69gXqXxupFKBopFNfFmroXJuaIXL9HgLhrxkks5dWo9VwSbe2PIuU5VCdZtc790V0g
ZwhxXKXPIJjT/62tNF0zs+F4H/81R06Uh0cfdN6J2l6Bx2xpcYX7dR6TysFyFiU5qvWjT3762w8c
R9RrAYAt8qb/+q+QM+WBDcZ3zyDBhVsGxVX9RzfY/ZF8Tn+Un3D++PPpf+xTws7akzZYPk5I9Xg4
Pk6Vnx59Zpms2xbmhGrr7rEnUHU/uFWkU90UeVhrmW61eoy01OpUlE0y828fZVteA3GIWGvhUC70
vy75307Et4+SbnliVXnUyyXx7vFj5LUeV5ADSFFyvtGd+jRU9TYQ9fhtGFQbC7rROrljgEv5RGGw
BtfnA/PezTSyxGxaRNaJNdW3pgzRhZK7QJdcZjy90U+35EB/NlGxTD2rxlDgC6iL7KWYuWZjN+7L
MI+4FWnBJ40RGXX7CQ5BvHQpsN/amQW7fgaeySlxkzUzJoMqzPkMOfA/XEROkIfHhYQZYGT2/3mR
IWr38gcIwSOY7S5+6l9xv+3DhUJATY2H4RdvwhebJNl3hxt1Uft59R4rZEVQPAPf9qlNg68UX7Wo
bNej4VRnzKeCbamV9qkZoQZkrTkeEsdyD1mYjju9LShxyExj07mBeSa0k62tMR2v7VjDN0zb6a0y
SzzDA995ryOFECjhQigIcbzzchuobY7HzsJvo3QNcQypRZrnzckv5qGBaqxoss3tSHEfWvB+VYpG
QQofg0rK0yRfpYPlKwgCe+9AwPcLHoYHBwXfNGe6vysFPBjcVnECry9tlt+GYHS+tAYmq/yCkqUc
HIYi2Rp+BEpxnjvzJFdtrMCemZt9RKZuqMz0uZvPrc1qpY6VdzN0QkaDqqzlJRU/1546x8ruP48S
23BP7IXIwHyNfEQ/FQROv73/QIv/ARIxe4E8h/RYyLtJt0uoLFWxNagC9z7DsI+3kfC+diYWuvu2
SWDbOe4vN1LCmx5g2mM2ZKNDDNEMxybY7JN9DqfwhtXwIjX2GZqlz0QrneWMGX1KWKU+g72F+zgP
iMQiX0r2T6T+sFFbQLxjYwpiTdmnRYHzZ5YgVMbCRFw9/MJ3KYrhemhG0qIdixpCs5+so6S1WuqZ
ySprNZCMhRU+h7Pwhken95m0nz2Lze8p6uNVabOUwa/vd15pHWLvwaIsrX4ywcu/lHNXkGf60U7M
10eXNwr14BewjDNsKudJcszNiNIEvJAW8lqmUWWraEjabd30Pumxqql3f/IXUdKeppa4Yxq5O0+b
iQZ1ZK4p+zY/FWFQCUg55WtQRipm7ln+lEI8Wjbo9Td14Y/Hx2Hqij/NMSF5vnyMzNy2wMfegy2l
OQB5SylVGqvRI7Iafbc9xX6vwhRJBU/gm2Fm5TpxSuNZQG/axXarH/guTUejh08SxIQ2Hf7QqxT/
GSpJFAugWkshmuvejFSd+J0HuPiEp7ZptMu9jJiWZ0X6RaoR5jGUqdrFa4ZnEwU7afddnSfp+xSo
zjEhjLmUzQxZwKomUbiXzQEus17G6Wtfl9PZVsXvuvdxC047bTNoAgS5M3KNNvsJpP/UTJq30PB6
uPHERbvq56+V17o32RVVw7xczs+ylZWptjJ04M1OXuH0mtRnkt37SQQqyui+Psuuv/pTp1SPjy45
I0CdABuN+8oT/UugZF9SszQ+XbyOqMzNxishMRMJKMXbep+Ld1JYm8ax9U8hIEeH6PjPWgHoVhfO
sILsq39SzVD62md8A0WVH9FglkeCazUyyNQmP5kXFGVmcUUdTVMdY92qCvaItO+TGnsy9q0H1q2G
YAPHtbvJA8SjjY9I9CJbZCsGKKyYKssmaCPtnJb+7jG/j+HcdI5RH2Sf5k34HY/zI2G+JGUb/Q1L
JgIOBer3uSuJgnQdVEO4gQ6AaRTiZBZJOI6iwIOqTR2xPPhOVa1JMXYz7ke99xUelmlUNZ/ljJ4b
f2+6yDxk06wSsYs0IhaoHeKTNR9SIGHYdml72Xr0y+a9D5HWQsmj4ij4e6vR1zCc6rM/dp8jhgQU
1hYx+Tq+ZboRFl+doiFuYfvuTjbjEguLcgZ7qIEObcuCwNqY7RvBSe8XGZNFogMTXoy4BvkppkVK
jylCMSTfptDFrY34x41EULDONeSfWY02pxZpe7QN1TxU7nxn9Y14LjLeX0Hn7wpz3A44m5zKpNfX
queVrwUkQN4Zfv+D0sqlxZL4d55Tp5LaLvV/Yb/01Kx5Mb2p2ia2qh5UyDW5xhs1zSfziuWrtgnY
864G0XFzp3V26FHBPkepYl6TLKGkyk9RCUzac0l+70tVht/CpI3f3X5wl3nEDdu70bBto04/1EM+
nsZkTDZuapDRrfBiZrPlfrixcoxUH/SGV4C4b53s2guysaRqnoIhQnjpYIQYj+1v0o7v/D7FO4+V
EQWJ772U4dRvCqWqTgRQRxbvo7PNS0ESuRT2xsUk7ywPMffFUhH5tH70qUMxPvF0gpkfATHJEPct
M9UeN41q0fYTUA3/bds35/m9qv4Ztw2nP4956xD4djJIGUa/L6fGMna5Gig7qynjExrZmPcKJGL5
SfaBCf1WtHW0lf2jVrU7UO1fW6KMy0TFGFHa38im6fbY080QFNmsi7w8EG7T31TdzSD6qmLVx1iz
+0bB7iWxwHAEnXYqPaLf7Qxcc1zUx2oSfIMIoG4qDWbi5FHjdCdQGEqQnAlBfAQUs72HlHQsPcxS
rhb0LBSimvskKgxJzLbGhY5A4akXGLNS5Wm8ODgAk/Zqm69dhY8qWA3nh644axunLr7cQlm0JcUj
rtV8kJhHUlWiDirS0qM4DCOWx8X1+eI1BvOnIKpm8+jAeDFa3QQA30WXVg2ewXSG61KdgIOGlJOT
udoblaPd2sRSzxFMtYWh29X7WFU1T0nCa3JaqilvdhmmL+E0hFfNMXincDbWMc421dm93WelGg9f
NbKfUdWor1oXbqz5Yi4Liz20JbGS0yw98JcdD9YTi7L2a9Uc5I8slaQ5KtrEt3K+dmVWHhtS7P+o
H+RBrHF7IpYwnuTBUZLfSWar287Q/3TJftmMu3Y8uh7CyL/mT2zydwlee0sWo+C/29b+WWj5SvPU
9jt3mrUURp2fkW4XgGwSa6MVybjxBifYRCS1oPMUCaDQAoCwo6s8sGw4TV1am/XamtaJMsSX+2iY
IdRX27zZWaMtc4TikqaVucG1twbgmaoXOdBRrvHktCppDG2ivsKK2udcaVepgbtOqoynWPP9l6RW
UTTEBaHeuqL2YO7rKuO3FU0WgSKMKPyOGM6EVctC8+3qGxHIbwmmEz8LCjNJ5uN4he5zUaTm+BtQ
3NXzTetjIp2ysNVAe9Pgc6x61Qlf2mybuIFYG0bgXyCPqutgVIdL7CrVuu6n6MVQHL44Ya++UIRz
JoZ/9YPAXLmUppAYm1Puzpxy53EJN9yds+oRgtP7uBVPWHmlWhcdK8PNz4ShmlOv6tdwLkMnyKq8
1LlSbBHnEhEeNWy9hT9ByLTA6RZgfu4Ti6F51esuQUPHaZrWFy/JsHtcg0VhcEx75Yc8RV52MhEb
ezk6DFnxLufCDaew3tfSnZxCjf/ax1WAKGyiX33FbA8BQrtFa5vadfCoCjWAhC1U7re9bGaqX5yr
xOG57kzLseq6bVsP9qGgVPQw4aQyczf+ag9YiTkBGqUm1vK3wVhEFKC9yoaL05pC5PDqO2HxlgXB
c4v9CYWDTET+8mP0WG4SsaM2mnwXRUIhJYHFxehtgUooFicT6f+n78POmrJy+iomcMJVkRU3DZO5
dcJu4VwbdbVVDA2QqA0PoI7rYM+TKn4yEnzmTYVouTmKfuXjJPPKxhS+HHjeb1XrfW+qKvmZqBHG
FdScswGGRk76Hec1FoNWm/+wchZcUQxQqwMI3Oetf5GHXI/Cs1O/9C7QV5IUpn9RYs9dj+0Auo9t
cLYeyBrYBjQNhQWIs6iRwIAn9r+iyE+ydRZ4xdIKxmEjT57cGs18qK3rxshZ0nJwuYsJprstpctu
wC3TUj1GnC1ZG1Yf/RmR0+Uht/Y6Aa4nbHT8UwE9IrFEri2Uth+fMwGIQvOVedvVNMs+SMdnOSA/
yUM+KZ/lpAw7ObeAAmzhVjqUVwiE/tm3MZBbiCL1z7oC3dfPweTZIfliVVuE/C6e4/mgdCblefOn
ymtA/A4jMZUsOxhg58Xf5nmwn9hFqkBa5smaHJYf44HNmFc2AFX+9aoRqaTdkCe/h7D7jr1kdwF2
1l5HLT+7StkhwS2QN9cAajF27d6zuggWvNXE2Q6D5lZ61qFApvNeGWG1w0hvWN/PCqMCkF8PidWr
qlc3rbay3+5jZRcKdO0QV7vFqDWUlhWk+tv5gMPazEomjvDnY+OZ7YJFq7MbandAgm4H4w4hEjVf
8TmKW0gbQYDeeJoAF1WQNyaV3TeBlugU2OkPZ7QznILosuvoN0hm8ronvi75q6dQugqec1yxGchf
zcYRT90ItWceLIygeA18SKauUV3lBIs47yK24NNHamPurSCsiTUaKMTvh3hp9Il2ePT7ohwPbUCm
tRMJARp7VeVDc+b7l1zbBvFI4ac3NfXTq5wA0A/UmKjb+3w5wOu5Xtj+YOxLx/YvTeXsseZG2mKl
JW6M6U+csLhrlKLDrdzHJpruyHKcHfSVcC2bepUai0D4xZNLgOGLqXyfErN478MEJq6Ba5qQJ6WK
TflgbR3kqM7+hK1N+YU9l3hKR/7n97Mais4o3RK7+1lA8icrDG9talaXpq+/96jTN8GUoNxNB5Cf
efbnYCDSWYydm23+bUBOkX1CZNiAEzGhRDNqhkUEyqRywuBoqKNzodxqpyl2+iSywr3Irk6H3pRg
aL8DcjXy5w9rygJMX1n5pDAUXvoTz/esgG9qdNmT7bTWSehqfQn7is0ABWb7gaDpRQxKdenGodhF
htYt1C5MT2Xg3TrPUS6+1vYETqrqs9TMWx4r7iuwC7HrSzxrMlWoX1Ur2MkJZqFi+glq4xn3gA5F
QBkvkyyPT9Sn1es6asyvHchkLQmHn7irvLpBon7RML9Z915QHXG8qp5Ln9KlsdDcD8R9KzmVrxHA
86Y2bxbeIlQWiHqvJ4N54asTLzW9Ln76ZzmTEJq/rBCSvPidEe81QxfbsYmza9x50baI8JQ6Iadg
iZ944zLuSvPQlJN5yPgmUkWfgOEz8P7MFqiX6KjmMTlLHuT4oylH24qIf4bKQbb6FrHs8n41eeFJ
p1wBOYkHamGV95N9TiLqWaOm1Cmy0eJTHOgUyqkAsLOa76LWi/i9b4fvc93rL/ZKaYL0fdENysGu
gVzjuojEBGLDa1Uo0ZpnpXieXF3s9BEwie6q+RMeYLwqrEC5VoQ0lhmE0W/Y2l3D3hqheW76UQVJ
XSjvvLyCaN/1Nhtw+TGwRbJOU2UDSDDCTkRvXiotbF9y3ev2id6QY5/75KHxqXZoRNkvJqP602eY
mPw2CEz54nEaLibKU8HaRFdi5cQqWT9QOQFdctRmqXPb8K7F8hDuyok7Sv9Ninul4SrwOfgOeE8n
NW9VGoYbIh7NicwmGjFvPPHcxY5kPmA3elOJXOweXS4XfLLQEJHcsrKCNPjw+97MIfqQOp7IubLp
yxpD+TpR+7OIlSL43nX1FzdRMpR21R5Bkeov2qpaoBXg9+DVRze07QBlT7EhaFT/ioOS2nM/+vSm
kjwX0rH3XK8MXqdJ9CWuGmxcTLW6tYgHV0YyWRe1MxDPhkP3bMIYxtDSeiEwk+1x6XNwXc/NK+/j
cmnYXIkt5XvhIhXM4h8dsAjiXAYh786sPsOUBDi4XDZgTjBgtWJ75xwcOhFbOz5iPUOqAjT+1q9F
fSnSqlw5uU2cFiwI93TtfcYTrLPOgHFSCsAldjD8gj/0Peqi7l0JqYiwKPW8EpX7aUQIwrgfm6+a
3j9lHuxzxQcAnugYgmmYrGxrfWx2ZVKnNzlXTqmU5CD8oXgHYKOtVWysj0io84XVBCzqwbI6Sxbv
+REWbaVfeMr4i9Rs+qcksrxlKoj+mmFvHx3sdBZRGcblMg3jswi1X5Hv3oReKOuqcId3PGt8qnkn
i+VZqFwzQNaaX43vZPOdrZxmzM0iYEMvp4FCQW+Lp8E0eCYuIsNLVs4aB1KUq0IYw5HqH/NWh9OL
VoieihNcep2W4sFJvJe5bv0M2ftgX94HN0SHYlukA64wNVFtLc4g/XfZBXptv7PR6vATzfTyGIgc
6xWRtnaQXcANtG1cN+2qrG9OOiU/I5Ubht2BwYZA5BgHDckhMAxy3rlXr1y4xu/NaD3H2AX9agJ3
72EM9GGFvgfTWhmJ8rk8DdsUX/VIU1/SMonwysvNTxNfgnQ+SRmzz6goYSYMo7qo7PgjJzc1f2Xh
YIeFv5NNh7VL1IbN6/xGhapAyI0Kd/s9IkOwqon/HeQ07nojS/z3WuWB7bBDWcKzuyQF9XW+P7DM
jFRE7K5tvqsNetNwmsIjHNHhPfpwo9Z8N9hSH9hWhoBXmaSZkKc6u034A1LPq80ebZSsIsR3zn4D
GUAeesWctr2t1sskTPyrq1NQroA5o5KV6hLZlANZp31NOo+q2vlUHNOgrFy9+p+XUXUdb2It/ojY
LUXL3OymTTc1yL/mC8or+HmULzNu963sk9fRbO9JryiSli2C2/EljHhAzT9DXlztoJKWdoXdceOJ
LXCsaoG3onmAD2bOLj3mAQ+Eah0DwF8qSH23pkHuKmGp903NrvYgzA9lwsLNxkt3R1jf+cqKfSn7
1VZV12lFisRWigp3IX0r3ND6wOdZWbWK0R2ojbHJazdPmsitHcFHj6pCdzwPsGO35tiqC9GN1LbN
fdw94xlznGDdsiIksU7zMRA0QKvCqK03ciABuLcl5BdA0TWPWaUZl67W9Le/WjI0VMRwZXrdXVf4
6k5wc63QO7AdUM+6E6wUR8Mz0jPsadcbuNe1gRtf6/mQjA0UVyugCGBuTuUQX/2weeIxCWpibqUY
Cjx3aKllq5KrRhRl2z5UiuXjJJyzawQL+GnKed2A/1vn84yb8sA5VbXrATk37N1UNZvBqsVsm5kB
RFTBhHoV9quGcvANitfVYKi+BpGlracZLitHG4f1Z9Z0oNTn0VJL0JlN45sVYqARVfWb7K4GB4GC
j1OpPAkDNxO/ektjWcZJjhA/Hc1OzhT5R1/rT9nJkhnag17HlI9X+ROrRrJAZMvf3DEOYT36n7ga
4xyghi6iTe1NjlkquwD+fDBhtCxdm9MUfChxseJpUP/oMyr4qr6oLzXQqUPiYljmZMr47vf+Ts7I
QERQQR6xMSBTu5xyjCKRyN7kgRwqOUDSC4em0uc+xz92yMmxV1GS+5Qxc7/ZU0l163yWzWZ7L3Tb
u8+QZ/m6diSEjHJlPilEHLoFh0Ycdj5B9k0w1lHS/NYFboB6pBz1qFGOcdZlm7rVrdsk8Hgwx9r6
EZloJ3h9/MYJ4o39IKwdYyzhcmrZGaV2vFf7kR0l1gyXnj3bsinG6JuXFsTwOUnoYlU7KcmHWsxO
eK57zXooAmrQF8e8KYFGQoJaN3VjspwFCFi2hfJTsNwlo/UbjtN3ckH+V0ufoS5Z2CKqaQxUQz62
ypnjXJQIlk8XufEHMliAVvxIl/utNQoIveQQ8RvT/auAvbyts246DNbYPvHoLtaR1RpvuUYUjScr
r/k99P9updo1i/FIdDc1FuR8qPuZ5pYDGHg1GohfCN33t8zXm+cqdZ7kYOtl3S3nqTHbXJbHMQit
PxnZrhrrTTaAqMREiHdVECTLRAutt8yaIfd2GL85GXATr1H1F4E+DMyc2qbBqh8ibzUOiv40xmm5
kCawda06VKQRyeIeL77m5A0QzvVbdu8bJfHLDcbC4tvowrTvHPEaToTChxzKQthn6reiLAeMjyf7
2dL6aF3zG19lIFF08MtvAwLCs+eOP8rZejeeLHc7OuW4lk1yZEQCMOE8aXPRzXxSFw4wGAA2hoYI
bkkt+vVQ5f06m8gqLqmu0dMtXvX2XcarKYFyfGh3pWpXKcliqiyMFpGfUp/o1+oX38c/Qn5K5r7J
9sSXpnkXnXaeioWHwOXEwm8iSu+k6mnKxSYyKWhThRNdQ2Rf55QwfZtnRJp4ONo7QRhmoRWsZzNU
+8fMIqmm+MbwzVd0IrwaLrMG4s274YGYDRDsAWtkVnA4oSEDv9sjyIGJUD3eZYOxJDucLDwXggAw
AuuoKKJbkcCevisaaJkGTJ098UepRWtuuTV3JI8QWmMpfIuBCiJHRWIhm6kI8ltV6TzlU/OM3Lt8
YftpbgvStsuOTCSGT4p5NBrSLFWUJbdKzfStMpG+MUJdpdQg1FaVl9UXOapGZk/OK1ABf8yT50Mx
HAInrq5xMiU3SraadTlqYi3HQhg7L3H59TEbI4p2lSmlsbnPR05+tgo0kjq6jno8Z4THrmT4npTK
KgFazi0/hsZCDBEzmpFNZl0GO54M2Py1QfWCVnHZaYVPIGFiuRAr/jVKPeTJocYyae6TB4x/jmU2
gXycu8IBi4gmK1bTOKknI3W1i15A/AczKL5M/JylW1nJzc1A2pIJQAEaQLPAXj16smeKUDGlvyjz
f2ZRZxza2EBshAH7TWEVfIs064sdhNCJ9dDd8Nhv1nY/J5+SyDtlcJnfAq1dEea1353StHZAr6q1
MzfdQQsXEC1wluBtdfXS9kVOw1jR3AgQyVvZBFSPOvrGV/+NOrT0Y+B/ih2ySUFRS+m76ZWEzvL0
oxeot4WmBgesaI0v9oAEe54fRBDMlMaodxRPwi1ODN6aU1Mv3QTMvuGE7aJMu/ajMdr3wQH/jyJr
P7RQx1CSfzaGi+TM61jOU4b7HLf+bB8jlm0tFF5r3+Ce4FlQtQZ5upBNaEYex65b8bMayluYTs73
zg95YWtx/s1GvrMoa3RAOkWsSwEca9OEIt22avlLHQbIvYOxrYvSII2kjwT8EV00hCxOPoVaa1Vt
ta9GVZ0ToZSrf/zH//6//+fH8J/+rxx42ujn2X9kbXrJw6yp/+sfhvjHfxT37v3P//qHgwOBpru6
bVAx7eiOIQzGf3y/wtJltvq/nL4rQvD4wxHOcXWIvebq5r7yCwTfWm9193ta6CmK7EC8uCp215gV
GvvIcLO9a8FhHtL6JYEZi+BKaXYD5esvbCyrex+RTKhCQsMtFFVQ36fBUTh9cYlqwaNy5pi0Tbv2
CwdfgzT1d66Dw4FX2P6Wl1zxjdzE3h+S6VWJO8zzYjde/j/mzmRHbqRdz7dy0Hu2GQyOgP+zyDmz
MrOqsgYNG6IklTjPM1cGfAO+kYOzMuCFr8jHF+GHLHVLVWqo/QNeGN2gGBEkM5MVDEZ83zuECBd/
qH3kazJpm0j0pvrqJRX867viOK/vii1UqQnT1gSsa0cY2pu74seN0VWVpZwibhuGxE1/6tslOJXk
1EwFX/WfizpCKHWCzjiuuSrgcgPnAlaD1cfKqm1Kvqo9VC5Isj/bVMVYNRlSRH0XpkdZVMEK+F1G
JogbOd+5Ju+/1c1FHTxYD4QF+Fk8eZ/4WQ5XSib3cYhNhcIM/WhqYXrvorK1Bs2OcN3UaqYVgD1Z
ate4x0AcNLMQ4F+MYIDSNs47172O7S55CrusXHcicw+kf+pbv0Rze9a4iQMkIeKKsFgSiq3VPQUw
MLdmqUXvcjM8zMdYzUC2lvH52tG6/ph2WrWaG36+OpBYZYVdhGu8Hzvpn3CauTOwALl1wQLeJIb5
PmjAE/Var26cwYrg6XbD++koFI+zA8/Lbd3LrADyEA1X3zc6qjyY1ygJloYSCkppwemPrOS+YvWI
81uwitDIu/WnKnzFIT70tbU3IzO6+nWHsbS3HUYIQzVUy5K6hnqbNj1mPzxGvWV2fQMI7BzWgret
z0vcnOgdvt2k+KvZ7YrnKDvOdcynhvO8JyqU2gCieoZsP7mZs8zVuP6AtDO4u7aw9rIfnEtXMrzM
R+RN+aXJu3KKVvT7vMVnxDY28XxfJTPhy0gaBfWM4AbRUv+O7FS69UyYkNlUNHIslDRb5Q8Oid6t
za8EWNN1446sC8zucXSU9oz61xcjr7tHpPe9q8pHUkWdGkMUMXd4tWDRlVnRQyWOAFyGauGyGAGj
o5sLmNhZtOrNqF6y2g1OZHmYIuOBIrWHrjGs90ONMqvXKcMtIkG85YQxXkVlCaNH3QVEl745inhN
ZB8HFgWmWUxSF5iK//pv5Zhv/lYOI520DEy7bNOWPz3csQNICEHu+MHRCvWqLxGELJJyIOGRvWf1
xoeiW4KUU6Ov06rJd6WG1MKmTztcGqtmrxNDd5cybkira+U50zqCmZPURaLg/JF4qnqDZZ56JNvu
r+aGKlC2QCa9dxZRATj+ASZSYsB9VGIBmRvqY3Vqa799bLpO3jpqeFU0iXiUY5sz/vgFmsEcg0rJ
sI+iSlnG8yk6vo8EuAqm/+JLXOb9Kuu7LwIa04Np69aJFdMXAwv5B7Tc7dPUhp2bsbUReduqep2g
em9oH97s+V0c3ZR4Oa1Y48angizp2ivS+NFz1C/15ByQG+9CPEr3xqSaEuV2fEae9G7mQWlkd+9T
eE4a4JnbuWqAOQhjIl7mQMs33wNIwZCoB3CuRP2qAiUP/J2HKEbTUNHviJhjpWbzskQ88U7nT3Nd
KMyhqzzCLaC391GHmuEyrRLgpwrvx193D/PNG9Gme9Anpca/6tQ/pu7zw6NcN1K30QHKHroAM1X0
xg3GjtyAY6HHa6xejfsgR2DFhdb80qrq9nj2CAoVIglZZ+XrIC3s5wohKL3X2x2/n0TiBFjrMv2Q
BfjXh1Op7zpyX03vHrAFaw9pgy8sptutHOTCEGAIvntwz3uR7ngnpBvZqAi7WgnoRg+qwpVkromC
srpHpwM4/ktdpIsrC6+4VapWxakbXTNapKSocJB72c8MdYH7Mb+DiGUvHicSN2CmxDx4wozPv76r
lmW8fepMVTim4I0KJsYGMPf6tqZx4NDgE2cArZhijXcxcLPrUYq4nUv+NLd3UT5dzUXXquwLUKAD
HqDGwsH5bv0ylg7Itax0goPLeQh9M6JqZn+xTXJ8LRI+F5xv54AOoJ/4gbFuRvqMU4GWuRBp2lyI
zFS7gcF+y4JRPYB8GjZK77r3nSK+zsgQjWyPYnfLFlcQXSviC1QU61jm9bhE1274iNzR05t6mRfO
+7LWjbuasZUJU5uuo9YZPlqaj59z7+MXL5R9JgTfLIZkVPnhLmsi/3E+XsU/YAUkChX7sj+FJsTN
JkYFHsQ1KlapZuwJQ+Am0OMeloXBuKhylTnRtHFiWbQ/lOdKEAvb0RZkGwlzehm3PTONu5YH+azE
dFUAR3fzJorUe8YYjDCmKi0x3XVuYFnbSt+4Swe7PRfgIwJh2+h1l225VwWAndyn4+ttoO8aux/e
C4fFdCere1RnxrPatugjT/XzYQAYemy+w20PrOQqautvG0Pg/SmRAljODbqW5ZimTMeYDRFH2yXP
2+Fnchh4y28gcMo700jrRdCHzXNcLFQAZM9lDwV3tDE/RfEESSOriw94LIl91Rko6Tj1Z8dPxo/u
mKNhEaqgHhAZCx0AiERgcOny0mwz1/Xh8DVPhLcm8XgjgtY9kTJp7/Lch6OTV+0K8ZXmLtK68uIT
8pzawFUJPJhKZdcz6b1RplRgwqKoyuzk51Kn0ot5ybVnmctuEYdF/aSMxtn2UaNd6Aa8zIma7TjR
vrB65RM60AjDZGXybhjNk6/p5tEtEud63qR5cGv6jXuA0SYsombQzMqhRlwLbYiO6M++VEvy89bM
w9FwVNSxboClhuZJ0N2JQsRbP4VJKCa7xUbTxSVKcPywHirL8a9SERHrLP06XRYWX80yOgf5caWz
iI/rWzCqyh4rSqzTJjal0bn2OmFuuJ6ploSLrA3mhdcw+rsNehJkDhTDOEtdEp6pquQqqv1y6esy
R1OzMYGcZw9+WA/nCPwJPiPTrm8Zx94hnaBI8dS7GM0u5r9aAjJpKRvF2FSl4lzKtomuHLsiGVyU
LhLx1HUWGX47lchiTcUBp9ujAsKij2/NTL/1ysb5FBTeezNwxicrjZ8n8ttHr2jxfmsx77nv90hs
3mBtJk+W1jC8xH4Axmwqp0NlLQG89aD+K/30vaG9R4wcVaVK0Q6yj0yuNWgIhE/leU9j5beGTITm
S9nHF7jvdPYocfaZY0RImcfxRY13JPjb27lgEJI+DGP3dW5vFNRaRZRFe8v2QA8QeNwqTBw+XlRX
Tz9GxlhsYvNxMGOB0AWbeY+ZjMDsuRsQ4kQwDFs2WsbYVoG3Rt0arxt3DVLLWmaVqC5QRNu1O+KB
2QtGbR6U8EhqUCO+R/ReSlEC9kWyLRFAae0cEa8yquWltPDjbGxHuXPdLwOOOwcZjY+Ygeo3PU3f
Nu0XPQA6MVenbT/eAHOSaA/HjnKFSlXxwc6VbIVHknbGMQyMbFFE2zJNEli7/rBAAHPA/vw5dytS
sn9uFJXpywJhjBUJ6PFqbmgisraYsjjrisFsleHuujfLqgbHB6dHk8/DgFtl1+LhEaRhctX6enSR
IVahfjoaTzbSjwvNdupb5EFIxKAYtBpaVHGsXjuMJPcPBKgKQuwK6sVhj2YxiEdZHebyvAnsYASQ
9ab95SzmqKdUFQT1bOt9AAP3mCVRd1GctDkhV3n2QaRdFI9NqcgpTGMx3E9HzA2x0e4wrMQMbjqs
1037QPKaOOx0hG1ZnGo36lKYdb+dD5kbYNRpLOxu50JZYuZgYMcqvPFLSdhop6ATpy7crPXPiGP6
Z+K8xOUSHAn8IAYv+mfDvJcljdj5xvBuLqVgHrd1jHgNgtTNAXkDf9FIC+R1QlJyazl6scxFIG+7
tJG3IaD1dRpG8XqumzdStcpl7CfdVhkizgPdiiq2dMvDfEoznUdGdl8njX76XnXpFEXczlfQkfw/
6U28n4+dq75/me9n+CAitt2o/uILzQcDZPr2hb5fb/5SEF6rw8uX/Isv9GzV6tsvBMNUrF8W9L1i
BMuK+TfsWAArh1Ad+EN1UsfYs8qTBUjnYVlFAANN4qLHsY5DIBylsezS2j2AP0w2bqeqO9w3h/cK
eHqSwdiQj762MeDG7xwjGD9U/s7wuqm6JkNXAC0BP2VeEEl3F/0kjSXQ2sNT2nY3Elbag1MkH9ux
978EdnSdqmHxzozJg7mK71/xNk+AvqDjajV4Z4a+QLCJFMsFM9LwktjdJaqL/jiXGukZ13Wno9JI
bqUKvTz8CpD7YodJEuKcymoFN1Rn/VIWGE3h74FfRFiZ26IjT5/g9LmWqdbcWwrx8Sav8H+eiv3Y
T1JQ0XJuJIvQ3AeYAw3oGlzPVXqR1UtE2ZEbmI5v7NHfQg82VnNr0nTF0erhJ82tNo/Znebez9d5
uVjsopPUZOf58LQVAPzR2NrNjV2Wiq2jk/wGEM6oPYC5mgKzauyb6HN5xfuCKXTZGO+KPuiPaJL4
rGo5KmwddeUZXbefizXg3zEomRwZaXKdJA6+2NPZKTzsjSF7NC6nszB1Ihkn01uygMukM7JdloL2
13vM7MuqKS4+s9Ll0GrphwabPqeDqYrrKpbigA06syAkTEjRgtSChWWnXwo/Rqq7Dtyj4ouQjKaV
7lgcYmGphnJV2hXU8R7gZBWkh0gp0sO8933zvU5ibyBc1T8QWW9OdtvGq8iz/c/tWmMh8hkQc7BS
ha7uC6Cc655FnEHCKsuvRU88oXDOthYzsdI6BVFRGZyiSsTfjhg95YCQWnU1H+93Y36NqxroWl95
0JQaH4WpCj9b3BtDy2RJiMCiOhYP86b4BF4oeEiTnslJ25oHcxyXHQbGl7lZ8dsDyhTFLh6UYleN
aAGOboqJKkSla1n64lrRSvWaXOUll/oBTH0L9/mPtnmvI0GUu8E1y8cWrd3R38znDdgAkYQzr74f
rnqFzcsm+1KlICiXNbIHB5Nc/iHPEjTNcPPe4FbqLZXOKa+U1ov2KSqub/fmVjRAwv1Px2Vwfvx2
ZxXMpknUtB/iOFtrU2DVSJAsU7vM2cFnLjYgcm/aNOLdYI3iet44WlxcuyUpolxcxyB9ekBk13GB
0KqSetHW7oHZpPnGsFbwUs6ZKtMvMTsMU+XHHPL5QlGr+uIPpY7xht9e1SzRjkFlZBsjMPI7fAvx
CekS4+jI/CuGtNm5zQ1WeKZeLDKXFwxvCe0xbcgCYjBi33YwJ/dor1pXJmGFq3kvq1ttobIuXfXt
8K1uTMKuXHw/5m3ZVz4rTU3mdWi/tjk0CVSMP5Ma7xeBtPx74Cn+RpdtcdSIPm9/vco1Xi9yHaEJ
1TBUwga6rRMPNN/EjRtY5XGsAvRLitr/IkL/2oIYsyqRVT0pGhjIVD8rSlSfDX8ds4YfGyCpGkqQ
tx7TiLpaycyori1GzX1qOKQP1Ky+HTRlMUy26Ll0ilXmWN2ub6ttgI/sJeGOvtzbNju7o35LOt//
khs50C0rYRzs3GcF8cxOLVYgZ9KzyLZG2QsysUF7W3i4uNnVRVENDV3+HM+q0K+OMHu1VTzKYmMh
4QA21IMB12ryFBbhl8YOT1Xk6td+KOU6NRoL/UzQQbEa7X59NzUpX8cMLKExM+A/05TcWl1MUdcf
QjFuqrmpPRYjAEfrHu2ebmO7crjHAQ2pJd3LnguIDG4Yx5+JI0ZLQ1fzW9C/IPaKVuxUy/duVVzw
lmQXjE9BxESbrvaMDDGEGuna94Rhik0POGgje3k9RizZzHhI4W3Ab0Kp7Gqu8qbXTYPO3qqtakil
XlNAHSAT0ThtvtD6GupaHeEePDTvAgkbonTQVtoE+njSoiLDk8XNzi97abcsh+y9UjjynW4hJqAA
adrNmWF8oj6Otu/f2HETrkSPfpxTbCFcdM8+kLRFr5j5w+j4DLE+2KKgdI1DZcO9TD0baleaoxkW
hPIpxYy9x1bvqx0oV2M1xB+TEBWiBMbjJGfykGV5tfRy/9veGDTtQ29H4E30Ir43qmMWtN59XDX1
Tm11sZyLAcI0N7VurX0sve/nqtwp3ltOlp8QZ/TuBzOrmcg14WZuJNejLkMVQYiMvgFdyUEJx4/g
8RWu6pwa0TZbzA/DRWrlbrOdK0n6rIWTF1cvpY5M+IqFRbEyYhywgsDdEMy0wDijktxFO6JE2qaa
wybhI0HX6KWaGT0CKW1oX+Nvgh4hUQFMIMS7vCGRUKu1xjNHZl81JMDTqr6FqeSzdEHuec7sgxNX
caerqn3YJR+LsLoMWYriUzsG67pvk1ukxdP7TKThslaVYS9UtVxr0kcqRUEMoi3j+9kBSwC1u8rb
AnewsD2CwEoe0USOd6oC96IBovDOiJNt59b+J7cKsMIG1TpCARmDjdX3BkT1xLlnitS5G6NBZ86T
BRa8wimfTHu8dlXdmpDG+h4QtMTHoC2fyvpowAv4WJi9tnH6ot9pLdI0YeiA+yq9i9Uo2cFC7Hqn
9TYCiEIhbZrQ25dtzt8unoKL8wb9Ge8UDan/UjTzMN6jZHqcG+f6yEPkIwgwaU4s3TvNGysQhw5Y
9f57FbA5/6VxrnNjPVq7FaBVz3UIJJmef2XYY0mApzfgwrMJ03ZJaAcFs3RlR2p/JGDY3hkx2LVG
D0jyqKaTLy2JNLcW3nl+0971wL5Xvi0hZclqNeeNZE7MfLAUeUbRAu0uL9wFjjO8HxF23CVCKxG1
70BWToclbvP516OW/XbQAu04xY4dE+UQST7lzTsgKI2UTuH5x0lF9xgIbIIXcWeYV3nXrxLPRT29
6kNQtGa/n4tjbz0TVNLPc6lAW6ztwvihTlP7ts6ZUUznxGkaHBFasxaG7JTHdizabemlI3Ikf1yR
gWx4uSLJ3mfNXiPqZO5idWBBPGnCngLVVE5E8ppVgOz9ykxdZ1zMlXPzaI/KerDMdZvpaA5NrEi/
I4RTRMi4t4gaPnid074UvVylXxU4YyMPb8FxtLA1KsYCgfIsZTnpQu2NLJUsX4bbihdDSZiKSkoi
asw3ltOody81joLNGkKegNlScZdo+KbUrd0vvh/iRQWY0ZTFyqhEawvQ2w6L42XjZvI9ua90G4Eo
2kHhSt4VZbOdZc39DC3joGQSjlyDceNnsN5+/XcW5tsksUWeSjOJxCNl6Jim9SZREMrILts6Tu5U
XajbQtOHI2rIw7EMWrzC/tyb66Teb0g6INg7Nc5V34/QKoFXxNxSWvDw9MoDLvTn9QTpA1sd64vt
hO3SKgN5aNTIeyf64KGtx+RmLmnL3kqdxyIKy5vcTe+VUiqPXkkE3TXBpc/FfITgxd+q2cxFc7pe
lJTyMBen6zWNS6ByOpUV2p/XU/Lu2vRhYwU3Jsnss1BCnxxrDg0GMN9GzkW7Ca+AAhNoU6V3P2/M
aB23HdIFvW/tkP8XCxb3wXneZHYcniugLqx0x2HzpmEuajJvQL8Ickw+OVBi7f07z0Q5DiVlzFSn
Ym6jsZ+hgnY1F40JwlVinBoin3OryeI8Vydx5R8s2/VWmODA8G2LfN9CTYPcpT1jJ4+YAmF5UXiS
wUVENyRFnF3ZmTWcm9y6sUynxr3CaJ/gZcJr7bpzj/raMkyj8S52rHsvruqT7enD3RDD5C/gUWGB
SWNA/7ilCy1lElToy3vgRcjpEoOH9nKttuojkMrHovXEB7vAShFitmTmF3XEz89OPagfAIhXu9T1
fYBEyXjIVHwTcQOzTgTjrBNG5PZJtfFLsCsP8Cf1/C0QMyCCswxUpFJVND/JBli3WqiYt/Ho4/+g
jp9eSlN9pSnJlrFsWJqFxmGV6p8Grz8Z44BghFVXQF3UAJP1Kek2FeOkDK6yRDhIuOOLUoGvXChO
P9zA5NKOk/n1atSJo7omuc4hczF7wbYJ2b32b55A+fMD6Ag4erZh6JohNPNNSkltShb7rtnfKfDf
lxqRUcuC7WSrtXd52TQIwQTxrTvVcN/jI1Tce3wHgIp2Q4c7auHBsp5asfXIV+CHsp2nV/KmRjGX
ydNtjWTxbd+N5RmwHGJv+VaWLkhoMR5Ht8TQILUbMHQD5dxG2ieT/kFOCYUWCO/1vIfU4qM7thY2
XeQYiDAjcReTMP/1cGS8TVtahmPahiQyDQiB6fKb104TyEZvUBq480T+bKlKf2eiynQ3gi8tVce+
sadSJjtrhfpQt5kb1Xr0CHTIG5B8mCpMR5RV+VkHW3WcS9IFI2YGpX6dVqmzCyz6gKa5ymXeBLK6
1Eadnwyt8O7ysar3hD0mjycl2nddoKJrqTRXSZmiZTn0GfNpI4TuqVfdci6qU12GQzFLyLCHsQqa
SPryetYjmUoo1MnrWavETYqXtj9Lthb9DTJA06zXCw7bFqaEUQTh1LZVqFRvh3Q1iaxBc8KLk7je
sjFhazak1i+V6mjbzjPrvelK7yaA7YGGTqQ+jea4sssweU5T67PfZOKhjjQoHUmlXoVDWJ2SIHNW
sm66B894L53Y3oZjnC8q0hQ66r14GemDqI5uRFxwKmlChNdz/bwXjuWaMHt7nKuiFIm7CGE3dCUg
nalRMG7UzrEWtWJhvDjVvWxCzz+3+k03krPBx+88SuCSuSWai+zhZ0aISX8xk3pVxLn2MRmBXeYS
MK9fAFD2gCgirJ9qK7Mz/G00gWeg34SHKMaNw3JbUo2mNFv0b2L3isH224bV57c9svT6CoDXxJSD
ahODX1wpyuAslWSUe6nKU0EWb8vsbEAYKNeuWzj318201wxBtjIcAaj2dQOJBUCDigJgZmoonWCn
FvFZ5Dge+oRi1oWajE+4X5MvCj+BygrWTaRFV4gtHSvQtCZSDFffN6VXxlceXtVm5ALnQ3nP7nVx
BPkrbzLD1W7SMu2XkQsu1teK5qA35M66zo7vR3XYVO7EaLK69IB3UrCai7re2/RqdTiQl9fXcVO6
qwLinUCJJMo2ONWY5NmL/Jy2HptQ5Oe52HWEhInvgPNMwoTsYTKMe6IX4SLyTPWIp6yyGhBA/kAE
Zh9rYfFFsYzn0ivUezVvELmQhNnqHtK2g2gQ0cDEeRytYAfj38U+GmLLaYQMeYyaia2pOCH+lZmO
O+pUnFsCJ4R442Y9/tF+JxdEskjJB/4BVrprr5SxFPCOK3jkc7MKguFsE0A7yfQm4x4j2DhA4YTl
ed0HDR6n43K0O/OcSMUAMzzVo0NC6i1kLBDOqjcmgX+jlNdtVMRbqObpUTcqE2CHkfDFKveolahp
GE7U36DsNKwCKcf7NiSmxWwfj3U3+pQoaAbZXkqq1rETeAY9hgNNhgi4tpQyqsENNA4qnDn1Pxzy
sjsf+P2Ub4eWAyO8z2N96gK/PFpFrp/HykHEBb+tRWS5aE1nmnHSnHTBTagPGmvULdME67YcnWQZ
KnUDDZwZiBHmXy2W3y5+dR9xB1FhC4zuch7x/9Mr7GY1Yzk/Z/lQBp5fvyn+K+8q/v/P0zl/HvP6
jH/dPmfnp+S5+uVBp+BzmVXZ1/rtUa+uzKd/+3arp/rpVWGd1kE93DbP5XB5rpq4/gODOh35f9v4
L8/zVe6H/Pkfv33OmrSergafIP3tW9OEWRUa84A/Ma7T9b81Tj/zH7/97//5X/7jv/63n054fqpq
4K/idxZmlgXA0zRB+hgs3rrnqUXK3x0hVEe1DRV0CsK7v/1LmpW1/4/fjN9BsALpo8lhgWlPr9Yq
w4D7H78p+u+WplsWIT+Cf5rEbfO3P375N/Tty5/sr9G4c0DrOxoX8KCh2xoTGXRZUW1h1vU64KXU
rA7s1PrkuGkv8nchzkRFQN4Yb+xbnNKy+M7g6a/3UI5dHZLZWPXeQrqTkapSMDl1t0nfgUfZeqWh
p4cf7uNfYIVfBzenL2c4NksdXjzAokANv/5ywso8X7rDFzX3wn5lD9OMDsYTHtauH3vu30xoNPFm
IS0EcT9tCqeyuOL9OoN0f4j+YSbUawkT1oUwtbZdoy8Ir5/QTvTeqt1OrFB/ajdjlupPBORRXUya
ogkYXdSkefQdnWc2RW/roWRk5oUbNLk76cR7dgQ6gl+LEZMKmEqNF22cgFVfeOkwENBTRIJ5nm7p
g1GAocl1dwmTQXcWTqV6FngbGG3XLVTxYd9wMdNbRBBS2q+DkVby6ChuqLTLtiE2twBo1iMCqWRg
QochM833WoJm5wlQ8UDCBcn5d4MtO201AJpIDpCpn+xM2ejNkCZLP7GySfK83Ee5hjdL2zoWscI2
r/lhTjzFg2wBI3tpICZwGtxqdKfAdtVeuVGUF5j8WrUH7ddGisvrVn7Xku9rE90dif6E3mB+NGxw
Z+9bHcB/8aQGSlo5n6sW3CVI68pB22cZ1EJn7S4C0TWfiJmRGV5FZpjr4RJTw9DaxHk4WDfMjMjo
wdBojGXo6GkHqrvtS1Y9FjQ73zcKZx24XhLuytjSEapN8rq4EXk6dhX4D91Bjr61JJaDGdat73iB
BjDKcXutSqR3MrtAh9YjIUo0MjMAtSxKUWLdq2LPmy9aAvw+GGvuzgH5ZQZ9+KKI9dXZOHmqwlOw
tkaSD/1dhV19/TGt+BSQZ6mGtFyT6OkX3Y24AAbz2q6JyfGtKl1VrgXan3cyMnvQWW4pUOAQRmt5
yDk2TZWeG3QPsmZDVtwn99+aZW/mK81hobr1Tc8Mb3tBSBcqRNkZw/sakhLuPz4oL+SOFagHVVcy
+11kRORC50pVFJwsjSotyVN0jossR1RWElhfl3QH3Rz14VQY+SS7XCM7CB8/150N4CcvZkEZNkAO
cMi11yGA1e66bGVRE6A0yY01eq+a15lGOIdMJoHOjdrKVl1HJYhtYpoFVk2BXTTQ4jzFjFOUYTCO
xA4DS+pbHR8sZV0Bpq12po6D9cZWXbtalwMY2l0ZtpF304BByJZ5bfG4aNrQIGBlJtHAMTwKO5UX
e/BFsoI2HmXQM2cfNAEdJMabCnSvA21JX5jK6BYXpwd5uR2l4RNnjkoj/2x604PP+JuPp9bNIvcY
aEEkFgGObupCBFkWnLRS1B1BVxTI9ybeMsEuEiGsbEHGHGBD4AxfzaLKirOmqYwDovO1AQcVExl8
zeS5mgKZLSxOT/HR6osao9FuZdya1lVEbCH53NY132gRK5n0njxnGHSs311bQ2JsaK1tkhrMugwR
g1IsM6HowaMOljAUzSKEBtJUn6PEC3T8tK24rWzyADnaD4sKHZxJtTf0xuugjES5Gvs4VRfMayXS
HlGr4iEd1aZ7afFwKrRVUqjGqDyH4P6Sej26PMgffj28TwvE7+8em0FdGDqvHlNjDakL/c27h/Rb
VaNxGyzqIu82rq99sYrQ+ZtRfVqSv/0Q0jAmbxAWrABQXr9DetKRomAavtBEly5xVyJJOHrvjH4k
7dfeQg1+LAb9+Otf9mZVN/0yfpLQLVUIhwDOmw9N9cjKAnTXQav310neZUsVHMqi7PNLNInYKq7r
73/9ka/flfPN5CPtadpgWjoj4+vf6ZGnwHqY36kbfvMIEo7u4UrFXDst68u/ual/+WGmYFpDpFHT
NfH6w5wYvccB66RF2Nfe1kDc8V4xA/XAqi3a/vp3vcHOv7yTLU3YjiG5m9r0VX54Jztq2sMERN8J
TV4Upxo9ZX7iYFqLrIHTngBW2He//sSf/nhz9o8bSQbQpIe++XED3latk6Qh1DOr8laq0n3Uqh5q
1TCM8mwBx/usJLWXLX/9sT89DdPHsnSSlspy03r7NLRZW4jC4GOLUffWgnAfACNVu/z6U/7qdkqe
OlhGqiYc403PxE1OkSb+uQil4awQugNiU+rwTNTMWqoknv75jjJFiGwLsgqZqbe9UsQT5XPgQRgr
aSFaDdC8QxhgAgnI9a9/2U/3j2dOqiQajOmp09Q3HSVyoySWHRphTUcA0w57oOXYYfyzH8KsUUrT
UjUTUsfb3lgAbcOj3ccLFd+CRzC06qmz+uRvusJPPdAmM61P98whsMYA8rrPu7hme3qCo6vbJGtp
CWBlYllpwVFFPXOR+sr9r3/Vz48za2JiU7rG29VkZfH68xBuqCHjkf1HZv+DIZsPgFEfib/9zXj/
8/ya30WIS7eZZWsOvfD159Q5717Vn8biQlc2LXP4hiSwEYar3Oj8Chv0EesoYoGgsywdFJlSdnG2
w57Wdu6domcS6Bf6AISZfO7pn78HBlEkYaEc6RCVe/3dMlEUreZzzwkjyfJohLxYlxKjaYzl4gpP
p3/+46ADTZ+l64z9b3prhdtdbRqMoBFLrvAQZ8JmbdMPebpKePOLv3k7/PxwaNj2StviFzoaY8zr
X+eFmtMaNv3W6fT1UNKJZPbPPhrQFgXDNW8ER0M48k0nUtGTg2YJZlApTLnM6vRSRtGnX9818dPv
4C+jGyBOpWOzrn7bU8m6F03XM3w1Xfgpq7pzJ7H5hp/hxZhn+frSc5mNQ7m11GhR5Oqj6TRHkrwH
1Q/+5qGZGXavZhbTd4HMqjuobf48szDoGnWOHtxCrcyTpYYbqAkONK30IfAAroO8wLBp0eG0HGLN
Wt4U9tc0iVbWlE+R5aIGjIBUS4pac7iWXbeSdng7365vIZFXy/0/gzH/DwM2/x+GYohR/NBjfgrF
/Me//4//9d//7cdQzHzCSyhGMc3fHUuV4Ht0Qgr2RBh6CcXwzP/Oc0hOFTlN1v1Tt/oWirHE77wu
LYlGhT1PPr7FYYT9O7l2QzhEYSyGaAL7/0QYhrAND+D3zsQsmKsTdhBSs0xHMi68fkBRuCQZ3UXG
cyGzE/l8+dAX4Lhyf3S2ojVhNOrTnHwsne3cqtqKeGnFDE++tCJi9631r86dLzUf/FfnCucJHTQf
KVfwMPPGjuMih7P3R5mEW3FlTZs3dawo8j8OxArJxCqNlNZYHr9viGf+WAz0RLnKop0zoZKwkf4/
lJ3Xct1Gs4WfCFXI4XbnyLApBvEGZQUj54ynPx9m0wTJ32XV8QU83dOAJBJhprvXWsmJtxZtiZNZ
DCmA0c63tqpZ6M+qVf+K0rq79foRDSFItK0y3ERwRL8apBzSWnGeW0QBIAiHN2ghQ3e+iidBxmES
YhQjc1JjhHAAXbrZRo9BO7Q8gtEge2z43GEB+UrorexuVI59rFjgHHVbOQrbN5tbKQOkn0dBuBtC
PUXZyc9OVDezk++iKxvLOb3HnyeEKQ4UtLITHOOAQsQw3zleF53EHBSo0tqjDrv24CPf9Npo34RU
azZe7to3/jSiiA4Xm2PAs6Vss0qrnhy5gJM3zqJtBMn0ooeyjW7HqSNv6s1zLTZ8Ro7GC+LdHiID
emImK0qPzlara6Qya+CDOchHOlerNXLr3qZEMuLB9/Lu7OXVY5EkLjwgstFeoiisDj2FWNOoLg1o
4Qv/DiCGAaKwwicO07OycILQo3GHOHNUKX/+x0niQhOUQCuzbN8JqLURwJjcTXjr+SB8uWr1X32t
nj++/c5t7WYI252udPFtqQU+GBDJ2FaoDy1L3fQf+grGrrar+lWogikpAIwcWUA2B+op7c5WiuDG
6FHToPEvu9CqpC0NKfKfo9hKF13vtEfApfIqU/t4GXZV+CRG8fuo6qTg6ptHwD3VXUiP9hoOCnh+
UX/bOsjHo4cw2V3aGlsP3oddqwzNqh3pC5LIFYHviFLaUtpi5/WyfQHyVS5aEPG/fAQ56sJPXmsq
vytfl4IzEoPuydMiCAnqgX67RqcOKtQzSTYbC276bJPHaoZQtZ/dAHHIbobpUFidsUASKoc6mInS
HnyF54YZya8N9gX5TwvCgcKNX69QMvrupMNkpmlLNTazRumgNdkrjyf/oHezTPUSRsK9ghYZZdda
Kxb6BAmFyiTyVnVEyxc1wfLqvM6HlfLDzBN/ZyVGsM58mL2aVgrtrUFLbZ0gFTaVQBI46G0hkdLG
XbyQkR9j62JDcUl+LIeCz4hoBRiN/nqAoYEzgo8ej95sZLlG1OUI7eN+2evqQEnTC+4zFw5e0cIc
QPEErK9/NqryhgT3Voi3zgquxvQeESalWl4ms80v8HYCLS2sUglPdaskZ7/UrRWfm/HFA5ltVqgs
+8H4AJta8JzYDjA1A27ZbCyTM61ib6FtOp5CqEufP3wD31YBHyk3lC8Lb910yGbrDt3B05KJD830
9fmwibaUJGh807d/R2YQ7wOHRecC8qT8IOUmTYqRii2GX+2voR/s/xl+PbcaYC2T6l5f69ooPzaF
dymMgXxIEMCZhWZBUiENliEQjPCrRh2ZAyBknXdYEp3SmBZB8etXkWBciKE9nQHNqrsWcfNp72fM
fkMdPW0hzvjzn1FAMFukXfow2CXVxTbr7gMVAiYXDk8wm3X+lxe1B6/XvCdaDYK9brvJxivt/C/a
0AMv+gvSiAqGlczemXFUPUlSsk/CCNW0+qH3RnCZZm1cEr85e4PVvAyG4e9GZBzWilU3L2lbgD8p
EedLjMrblZ6lLJWS9CjikP5r61bDMpHpTYRsa3hIouLOmvyVDe8MJWgXdScjfR7B8gh/45AlH+pQ
3bpJ5L8q9S0UX9aLi0DLrqWBZS3cXqvv0YsKHj3Hro81dJUrt/OCV00NV3+4+2z1y9oGcUqNN55O
5wwrHG7Fz3ffGGp2xa4zgKUx0oDn8+kKqU6/ApAw6YpBhs3MXe3SjDaf8mx4lWOo8CWvhhm5GrSL
70nPAw/sRumycAXpbHQqNRnVj0nSVYyETwLwGpHa233xi4geiGe1EHHzdGgWd+z1+In/y+WET0bT
Ifebe8vQM+jCm+4k1wAMotIO10hreLA3hLfW9HAbrnFXmLr8LEJVX38LbUf1Q2hmxdavTNLuQmC+
z6aLRqGSK/4KlKsH5kzSpTFP7xBb3PNIboC5IoUwjWQ6WaHkaPy30efZr3ESoiuINnDG57jMRqxZ
hUFoacN8dJImSq754OTKPtRMuFs/++fYyM3h8JpOBSlzogPA3QXRQEZiDpnPFT4jS2+pWfc7caqY
FP6vpyWOfJHANa/6LNq4Yzx84+MZLkmzli/mQB9GUNvdDy+vz2Pk+fCaQrMXBMAMFkmQL2qU3S5K
kKDpaaSPStiHt+rEhPNujRNnThAUj2qbhJRZsKY5YamCQef/dd44/QnvV5n/PI8/QVjvc/OfN83N
1vvfzEhji2obzFCidxlKVn1JUxsyYVOf85d+ZuGLxIQX60sTUeAP/dBfgn3IBHb//SSLXPmHTQp7
J9JSNvuTaXs/bXo+P8i9H0iqT6vmryCUoRgo7XvbCgU4o6VTmieaJcFPmI3te5Y+wbmI3Dc/GlI/
YaN689Pa3i2zAu7YKb63AudDvPAj0vkzdv8KSufiCM44Hm6F1rd/7trraPLJwLXXYWDqC8evgBeL
e0xMi4O428RIBPJ1pPaj6RML3XSx68VtxQVjDoXOStCBgEvOFynFtmMxLYqTDP5rH6Z5Kn6YtDfG
9zWSa8LKJpfmeui29Yi0BcYrRaAl9AzGMSYNcdupqI3XQZT8LAx/GdI6+JqwTF7PEabxa8JVoMW2
J+sRLa6aNbOda39YDQg6kSyeeLmmZgZqEvwS2eyqqgEuiKrIl98iVaTM4h1k/0IaUjGkBfURdS02
hpmyjRtV+iYM5O46I5e+5YGZPQTDX21iHV2AlWf69EAZvpuIv7MqRHz8OitIpCDcXcl8b4CEqydN
j70dhBDqyZhG2uQTI+GbZ7PcleAk+ydOjLqguyjpGJw6KAGWJDAR0iwQ3o0mNV1xEBNZ4/RsCv/x
iZCRj+xSTIACo0ewnM5TJqe4jIgWgU6EvOZ/PynmlE/7/DO22BzSWkFmj/6Kr53antEGktz72i8j
RSmhCgLl1LwfzCrgThV2jVYKXz9vrZE9O8yuIuUXEwdALcbAAMEVRPpNVMWLUPOrM+zq+g11zzd/
EEIT4wyKvvwyIc7qEYmvoRJfU2qT6n02BlZ8I2ctzepq8gJqVNnDnV3dVn1D++g0mvyZbg67a2wU
6rQMQnEgGvJHNXPuLCs4lpNoEaI49t00J3r33+eqqZNf12l85WeG7JVUQIWRh0cxCqkcXUdgIt5G
8+w8gggiPEYq6JX//t0ooqfy8y8HnWiTGohN9w3SC1+os9B+IE05yOUvRCrHSqcN0tmUPu1laN3d
5VIPD/1kXV2WApihTGmH8DTbWSKvNdnv82EUDAfY3/dDatOflvhGux2c7MNlxIQ4ITBVFNKyDunt
nBJuiKLHd0NFwTMv6ZogQUJvC//34CtQ0+K1c3NvGdcpuAV/BG+ZSe6ZlGa4V2H72dumr50jPppr
pQvLB42CFflG33udrgj/GLUytLRcL7oAVSm3upRri7orkp+6DHSgB44S0NMDhYDVHZQYfVsREZdm
dxPDbgs6erpnp9uz1xv5ZIl7tiuGHDiIF2/mmTkwU5t4pXktzQLwsNw74EriiQdMLxx4wLpGXcHI
U22E7z2CfoBoBT/YpZj2jwYUpPBgurQ4TqbwwQScbAqHtZ8ldpzeu52yU0OdkUDho9UwXI1KWN2L
iflaidi4pioCOpWE0lMBS09t01Hh9eyHp5GlJtlNbqQGTMJQHnz2iwgxOZ0pQueTjOlMEDhwff5z
WREh/CJMpUNZXFa4vpz++bKVk/3hm21/LvjxtjemSpVh2OYEEwI/8vmbXVOWDQeY8H4CpFpN1VZE
hcaCHbrMNp2qeXIUZmG4yoLGgnGVjewJ6dNk+ktgaPuWtbyGi6B+ChKRc7i4pDDFJe3cuI1VLdkE
IYwqgT7xrdRu3NzkR+EZOw3OFeG2cmCDXiejxiE4WOZ5srbNwrJiaBuVYLi5Tr9dBRh3uyjLxACX
tM5Lu6nJmDTlSQmzIlmJoThUEr3DibcWhjyJrXwInsOGacaXbecoxesgz7mccF2HLsTam9rS3I2Q
S6jSdNjkrNkXFrm3q6CCmKBBKugndZvsbMNXkwNhRuplUlSYZRbEyAdycb2CMJ3ccP7QQ2dNdZeP
bzuyAbIOzSZVE9LVVN8+3wANxDilXIz9j74kw4kGZC+lC1PvjTPfp/vMSJA5smr9b631HQDucvtA
uqoCoJJ0S2GKQ5t/M9OxuAhDDYpmRZOMuxGmr6TGGdqyK9my4FNuA/dvFMKbo9pK+Q05Jf26vx8G
aZ1B3XkUe/frHj22HX/jt3G0nOM0sXt3GhfSJmMlxQfx8UkcVghRDtZFfG+yz6YzOMmqtvIN6X7j
rMXw806rM3HIo+TOa8v8RliIPvTrWAN4ds2ChqU5x2fKoC3pwdEPdJVrKzFKzN7+VgzlqZv2p8Kv
D5F+cKDn/wafwVc/dWE+A2FQLjtF9tw/fMGMz79Si/+oovJU0xJhU4CyvxQLaEZSLWqH1i8E8uyz
Ob2BOjKqN+pWjLUuopFLeIq1MWTk9+rpjUae/C2QJXPpeOuwqNyz5CWT4ptsrGc2VeHrXdOgEW1a
3c123pQ/i5gCou76T4U1WCwXfONJVp+gPm8etT5JLhFCrcLLwxieFbgPoWsmiCKHs+s1qWbpgWkk
7bgGyFRuR7sBN+o4MazRaYzUKrMo3ny4fp9/uL6kQTzXlN2ycyEyg1AOejevas9p94eXp2gwnZ+d
6QdNvoJWjGkxR4/uVHz6mDdr7NSuZdhff5ta023Ez0/8hMnd8kM1euWkSm160MTPeJ7uMu2k8XI4
XOPgcOyPA6lZcAOURUDIm4suCoJ1As9NvRDO1o7btyGNttPQUt+icsP83RZC1QexaZT0tLUgeax5
NVVwrI8jzXtyojZ7egttaIqVuys7JGSay75U8xsaNc2bsiL1wr4CnBRkxn2cpd/YNHy5YEyP7YWu
BN0pl1OeVKRVW5jGTk2H9tOUZJ3Tra3V3jWN3R8tCLKhFYeWYt1x665EmnU+FQHj66mqpNN2BqR8
Bz7ZXPgeqXeHVyoEUsW3oVeU75YBZV1j19O/xZNeLGs9NAbg6bhUdo6umFfTHIIbpBTUB812g3PA
OwwcBGf/21Wn00uN/dofVpH61BAw3xvTh9WRdbJapFVZ+Gn2l1Uk2KrQcPJa+hFV0bomJawtpNIu
VkrW9Cux9J6X6Hbr9Df2q3AgJUWoWKoPsHit0Bx7ixc+ceaIxOVN+5MF2nTVafF/vdbn61//0CC0
/rYm4rKJ0TeZDq118WW9uLtuxSZ2ZDKbs8ezk+guD096A4KTz919hIjzA1ysHm2omb69gqVHMzyC
z4O9fprtJ7D0dILusrwSLgpZnNDBTEb35lZsGSUnalYsRbKdML2EzwS0K9lOnmqUPqJy11lR0Jxn
RUFTzMpT8JdzofJPH7MEnYQx7/92BzW5gww5vR4kr/015hEK25NLTDY8SftQLf9OEEGEJEIdV70D
+ybQ6yxtAG17q3bakIdthYSVOhi3xSCjxlsZ+dqoXO+1sqRl6fraCw/WCpKcDJLIxl+xZke4ptB8
xAUQp/Nq6Va4AKBl5AdyeOXgTtyXDU2uTt2kGx8Nbfo0M+eWXm4bnWpGuUGfMElquILeJ/rI0c8F
GBYRNvvFRZoahPo8QQkGxntZYg8XgJQ7tmVB0hjmLSXMsztZMn/WfNtehjZLN/QXDVszz4cXt8lu
zWbiS/L9P7wiFWP62Hx8DqDEhMybzivHhnb3fxhI7EKt4OU1sx8VDbEr4NHlRJR1E/YDMHTkTPqz
4I8UoyyCJtosqxtyKhWKYVPwZKKoFw509V1iObbOThYku9xx/EMtdcnZQmd0bUGw88DqzgG1HCR/
WQlyQ3A0scmJ7YXVRvSODiCYUtm4UcnLnymkpWSZ7YHaLruCYpQBpgmqDZoJF441biH0hOevVaPg
t5oG9Sod/GT5UYqPhaCQ4aNthkz0tC4UhzbNF7ICCsKCyHvtsMWqL1lr7lO33CVqrz1roZ8hvqYb
eyOWtOfatE8uTO+XJh66CwT0R56X6Cm3boWAMH+VNylhYUJPAMlx2NbHrIqVnfABe6BKq3ry9pq6
ovgLXWblQldGBtcVWbEpFzabwidyX++x17DpBFPK167R1vtZFl6MYP8djkmc7JKkVnea5kGFOYdc
bcunaEwH3B7cs36L5vaqSZPirE2WcNW8oo5yDZp3cnFDvvnbTA42Qyh3y9knQqijvirNUG0hLKjL
H6Emp+uu7s29lpqkQPLB+54AGF1SPxhAbibps0L7j/BnrpvtBz8M4aPw/O9aVpEPRun4Vk9S817R
60dz8hskKTeR07vbVEJpNlOHSWLnyuLe9p35QC9U8FijOT4ljfVKEYbI4eo0hE0zwoinMK/9EOYF
GxqW/fV/f1o00ar4+ZFinc733ULRBk6frzBjxHdQJ0xH7Ufi87zQ7WufxEGyx3BTDKynZp/u10O7
UClGXWNS6IBOPHnG+1ki9osp4g15SBdxwj/JKuoHXxqHA52vFCemw2DIEOHx2ZpdKCPKi6FQ012h
Zvo1zNfMaGPKlb0UPpaeygrwRbEBAdzDBlQle6UvnG+0YMtrU8vpqpjMHM7AXVQjbiTMcEipyWd5
vRBmYxsKeGb9LKzIH7NvnnE9UXhQPt25YWjdeU7wM5ST9JiYFH4AHrgLUYYepiTAF588+aLPcbNP
QsZ2ca13fzmv0ezhaCAzCJ2i971BMPQJEIu0VmDFOaqD557NCc4aA879Lo8e3LSN+etzaGSxE9Kn
UKNAwjDo+25rlz4wpndiQ5rts5Ms+0tBeGjCnPfGhyhs+GBvSMXoe+AwECUKHw19/k0JtdNS82Ea
/nBeIanWFnXiCv1J5MC1sX4dLWdC/vNN1xMS1MIsc+QVrMhP18KsEH9ca3bnbq/BsQvyOm7LozA9
CfIdOstvTRgennzYe0Bs/W7choK+oRkPQJeCc24qL2JHJVzUx4/kmIJbCwapkxfpF12sk0VSRAED
vMgV8rlztmROjYhZtSCp+yVnIrlytu+VwD44rGm7VQ1s9VAE+t7v5WQRqjZV+aE6atPBS/LqKMwx
i2Auy53V7BIjESYihCkOcm1VR9dVKnDIyEmFXmNvVXeiwMxQTzKzbEDTYxjPUee5Tw4i1FYbvMiu
4R7hdYP2bjJVJ9FXNNome2HSC3lsU8W9hCXiSpX5V6QM1soz3f7g+FnyWAMUFnTMwh9MflWX/9Vv
8YqCyVYbweDQ39SbTrQWpuhLEB0JYmJuXZh9zVjv8lHeSxV4aKj0sg0fP5nGE8z5AObszXRliJSM
Qg+2YtYj/wgJ6jRdgng+j8HezQsoupywWCMum67h6LPPPamwBeShxXeSd+My8E332FIdeMwbl4c9
KL7rkYR4pxpDmTbK+fdChdeWL/uDDW3D9fRxCvtyetJIIFbws23X10YQnoLClj60IGkZ8ihQ3GkH
0YLESkC5hYeJ3wMNSUNq1UtjJGNhN2DereYx6F3LXpAZYyVJwX/VB0gzweKU3AmfYYKKV61HxJ0/
haXGSwR+LAPnKzn3+nAZSbBnS8VJ0ZtQtQAyxcZ/kB3keZgspv4jtzVv//sLoRhT1u7jF4IGW9pf
YfxRoIs32IJ83phaiZQWbdrmrzmbxWXC+usot0FaooakcLyOTdcwjq2Vy0vVN/WlIaauAWLqeiih
Tw0huVrQgFBsW3gwr8UgKPeKrc29uRbrczcz0UaXqngtVu+IPr7Nhm2S3Ts8qqKHyH9vNmqq5rG0
mmA/++d2pO6fSREv+pLmMEfuHsOxumRqCpw8Ch6jsF9bbTK+qErMMxUkEmlmtCmdbuwXDnWWm8jp
rmHSaLXnpJfUpVjwsLqQN66h0LA/LZOETxzEWulLVXEOFhPzcuqLOV+Z7xSSPe9XFmeofXuqNejA
nL6+Eb0BSdDdK1LUPeulUaz1MK4BbUbOSfIGfy1By/hSaeVNUFFka0SRJvXgB3H5li4UYIu3usHa
t1Nl+DP5R4NXTHbVUFKzm0wRhihMd8qR5IPocGJtpxh5N9/L3pA8tnkvH643swZ0cqclbIhEiDjU
042PaMtj02XyYfbPseKa14dGMrLr9cJsIKUwQqTNjgYC44jetL4ynHU+EbSKg5oEr2OiD0dhAaK1
79zoRRjiHB+y0L1WA52dfV+u06eR/IclliGAGtmHIqhKQy/qTiCwyZ+RGv+S2Yn6qEpctG1ea19N
DjP5WA8/8DJi87EyKuC1q5mDTIzmaWHWufG9qvT8KJKetXPbmF57EUZEbm6lurYP+RoCc1LfKGfZ
7S/XhCuM978LZGdPbWkbu0GBmdcVLGyhA5uNVuTZqisHc1eEMPyx9VlngU8THbmTW0PvYFtvRu3Z
TvXwIHyIgzq34SBRD3eLrbDGQW+mflf6C7s25w2YZZW+gIBLv7f9EREW/lLkjFJ4Ikx/LfK4btb4
9zSTLIVKnogo9Zgiahpne2EWFnTP3ZQVEKaixfqiiIJui0xoesr1flWzWrpKzYxFTa5fmYRpvEaq
l1cxBaGeUEnyq5Pb+m5wPBRa0JncZUParry+Vy6+BdH9SCbg4kVDu+qnUTj5MjCQZ6noleFoRYrD
NxIGOMgn7wxfpXQ5HaqCGq/ws+m7E9YYyGt6SZyjbUbW3YhaqHh1VJmHbmkOE5FSdt6RRCU8r6l7
X8d9dRZto+h4RnvfgXyH5J//IA5SgupaZFWoLuKaI0TbqTjr/RoiIvAQi9R44hfze1G87FSl8s+1
++uLW5gWOJQzeQ1hzK9M8X4Uc27za35ZilGhn9vKLs2b6WOVA1s/QXPpH9g30pCGtNxZVjIa1uy4
JznkA1mXjfCp8fV2kdRF9leR1HcOamV/m/WPNkX2Gkh6vs7o4v1V1cprajrpdw/c+TKl6HjIVTbU
qgQyeFBD6xxatXUOoF3bw9h/b0epNq78yScmUvvB9FkDtrI0bcB7L1wiMOtt5zxOn8abDCQfd8G9
7fn6z/dB7IVXT/jPYJqqFesWVt3oaMqxfZZIro6LriQP1RhSyVYEp4Ma8LgqarSm084K7oPQMA65
DAmn39RyvKx0w1tJcuRsxOKAt095Hw63MSI8BWnL0/z+s/hpbFjvAUwX64UW/iFYvNcWONp9F0Tx
N+JfFFdvfjQBhPutQsHVgAngYMm5tkYmsXi1kgrqYiKyiaS4LsvonDQNSo6uni+jwlL3kp3x0SXd
f8zZuR7L6SDM+VAW8rbTYn8/uxoz6raglYLxSSmrZkvRaU0hyL+Zee9tKTTZUqH32lq6hJqXDYGB
X5jysqfZ5E6ndeAu6P2QnYdHk0ERbu0AhmKt1ZxtGJfjQUnS9ERmX9k0SsnNAwv5sjJc67mwjJ/9
aKS/80iDOY9W2sXoDTuEIfsfESpBQFsqNDDJoC7sNisfMlBfjqpCCFbZxUOGSPJabqJoIya1oLZu
XcnZiEnh8pRUWtRkr/bClOS4Oxoe4tZJF9U5eZr4MQ61GJFbEFO5QU88JGhysgYBnRz9mAKnrJvU
McVQOMUhmqavI1k1skWeUgCdY4TJ69ZEtQi1+AhMsrXoobc/+EH40mf9m/RFO41gmpaWcpQPazHR
RVm/g6ZHWrB7sWDyCXitTAIk6BCxk7Gec0iHjgh7V0sUHBZFoofj0whzIzeuGl7EwZMeG5Qd7yQy
lJfaSPujAvnxPK+Vkzhc3qsr4VPl6i8760MWChZNntt4CKhWevlfCFmaK8dUs1PQydaNogzdkjsl
+fkvEbknK8h16C8a27OLRy1OyMgJKzQgqp2yIu9zrDRo+5gigZ6vZ2s6bzDN6HdCQfEYZ01419C3
en3eUDhPtz1VuetyXTT/pxW0ETpNs26e3Ay1Ij1BDrEsy7H95kpVe5EVyIfiTHrSUwOOdw1ao26K
CvPO2oYFGrBiNoY+eOVXOR3+OW084tJqFsd3CNt/2BzACZhtSzd8+xuEHhKntQequIps7dSP6qVJ
oJbnNxPEUCvQbiFoisWBnoWbPs+MdQ3BmiGax8qKKrUf1GR6p8Xf1RkPRrZtVdoZXC/kE2bCHTkL
UDmj1N1COC88s3sO9RXjTfE8TpR+CpUtVKjaHHzSLshkdU29tlrQ4R3/rmjwRETvt5XYAenkun40
YmfSWWvGE2Bs5WhJkEYsWSRKSLHRaKfFwcExx/YRQpHy0Hr2B7/ea+E5G7MfiZdoFz4+sMtrzjeR
aclsd+nAxHcRVuhaL0rrute8jEoSFNqRIjuIydarnRXF8HgrzEAz620YWOpKXM0c0DtDlA82Udut
Nq2ShaQ0Hfo13NI4yVCf3JaWQsVrIqjl2btvlch71DU+YLmaaBuEQQooRyiHsJveIqoS/LJiLVnw
Cm4e4I+Vto0/DDs6AdtLTD1xIUJCRIHpE5VfUUPlN9L6NJCqSfuHeqwAa35ZTCJraVEi1PlgaMqX
3RgUNakHkXD8GgQR+i1Fc6doUoU6gRod8ipCF5na+0X4AAyiO1fEzVaYYmLUEFf+fFYvKbshc2rp
wYD3LB2Xdu+gPqY384D+puRekz2oQFqJthxLq6ujOLgJDOyIbf01wvGBsokFC4VqqdURac63EGHq
ac15Yjif/OEccZ1+KL//YfcqGqw+/bwsvkMg8MAigE34n59XVcqV3yVa911t02STeEq40Kb1hDId
xAjRJj7rgVxfysAK98IXTIuKrjCYoA5QbeHbDRfC2USBfU6g9j5FrcUWKPPYjJrK7ZdRi2zJ1de/
j/7/cZ1abmrDG7eiqEW90qaCS2JNbIuF6elhdBRVLGFGeh9+MMXsHDyfW2ewgnwJnk2vKvmDYsld
yr1inWy0Km/tIdoJ4UVxIF+vLRMQ5VsSsOg6j056a1raEsaI4kcZDRIsJink7mGr7vKITaRvozoz
ZIiphn1r/opcuPGG8pcZNdIiifvwAF67Wpp5lS9suEJevIFXvuT3Clz9mGlvfZNgk7lPVRpD6JC9
gcEpeQnirNr5MOKvr2Y4wt7XucO5C9vhSUt/I/qdvnTQCx81dOy4obkWaB9EI20ZVZJpdtClpeOn
JU3bcs92gr+BuJicwJwu/gZXU3e+ZXab3jdOWlyq1oDQ2DfWsL0FMCXFiCn3lkFJI3fvgnDqU4+K
4AcPx/fAzrQHDQ2KvRko/gYuyPLVtn5IteX/+HKi2yjP/33/q18E/0CTQvVAh8aEgofz0f5K+jhq
vDUlx0yezJ61yBPcXEga+KE5bLx41bSNe5RMzT36bXHve56+FZbwU1mzysVsg2gj804r5q7r9GQ/
mCF7PF/PkqWlNgrciWO111qjvxSFmd9lZrOEhnC4CBfUju2mldJ6JUwxoavOA3IiNO1OJ1kA5E6V
Pz4KSxx6V4G11CWr0tJ2vw5VsIOQglnbDPD+ug9pV2aR6S9Reo9PBpXr5z6ghG0nwyPdrN6+CC1A
/G1r1FNLIpyWumWvxEN8feTFoxzU2VbX0Yxr4FMy+Cxthe6W0EgThzzS1YUeo+4wT/gTz6k4w5rO
EHFpbv5QNNdc5k4ORrWFSP8oO1FxRDb9bVSKGWHTdGTbS9u2fva5A+hiCpR6+QZao7sveQBhzr4A
/Tc6Sa+M5V/ozOFyKI4IWUKyY6f+ARQWLMmh+6rz7ofjGKupb2M9sx8T1U3u0RC4pewkPamN3x9l
GRaC0mikJ4CCwdYk1Vp1Ct84QHDphXd1eF/xC/Ej2XhABd54KPwuWzh5WByFL8mdbQbBI9QbeXuU
XMhRpWxoj06s2hCPvdtiNMfYU7Qw2fbd+CSZ1Vbpd9dNnE/y4uC7+aOouYsquxihBoScWOaA9hhy
NnseqeQ5zshAYVZSOLI8UPRbBVnLpVmygtImUxxgxTVuUz2/n7rqD0NpBPCMtpF7Llvkmz+HhUU9
LK4IVXl09WNUlf6tOKR9Gd3Yw50wyAaSdiaz/JQ16riH/ivRF2LGCqbik66Qtp1OdbiZjjbtSrxx
wktfWYs46+I7YeVmlFC/CKa3EVr10yGJKXGNYBxZXvzj03OftXxuL5Oo9c9pOfyq3FZ7jMwcvS0s
wSMbSuMHi5rb1aoSVX2MIvfDHPRT6orUK+z1uTkeYKWBX2ca1V0/XkfCBxYaXrkuBiTTxMXBMuz8
oGWKS7nNatJ4cR0rOljhJIzTBQT36t4uhmHfJ018Um3apwppcG9gUxvXEqXOS5bkaE6mfv2Ywrqz
cOHA/N63we+Q/eRPI1W4neH9gW4qXKC/yKajKsuFFXmJB8SqOSWFZP8w/epv16ztl9TJnIWeK8lj
RuvQyoX29A/ZvP9Bz9sa7TdsHnmp8jJl+ksvTmS6ftoVlfWImpy8EJ/eLm+KZQyt/UGkr3sJtHgu
y/FBfHrFLAzZb7OyEr/NzueKWdXo9w2ikPf/dr64nDjBV+nyN8oS3ci06OmxrP108QXCYzbAXtgM
IzBzTWLZodOddDWoluyXu8cczjfUVc3uUWfT3tBwLknqra4H+fOImtuht2D1FCaZQnlte9rAS5JZ
07OAsxR1cYavLns2jGxZDNCcNkbtrL3aN3fg74qt0armYzMaF7ERHOrRX9iADh7CzoDi1pOLrQe/
3qPUapcAuOLOM3x9p/XFQa6y9LshAY9Bwx0qQXSqjr6jGmsnM9unpDKfRJb7PTSp0rdQq3WVa6jt
9M9Zl0srUMsopdlQA6yUGPximDXH2vFZ0zUTs7hKCfas1Z39AyLGi8lD+UPWit+W35vftTxp0GV1
x2eQo/4yN9EW6S2AUAmKnw9xmA6roiFJIUt1u7YLHwrpFMlimvNRkCtzeds3en0yO93aqVLvHKD0
SA4apKx7q+vko10U2W4wAeQ6QRZsIQe2bvLQkNamPYx3Kq35lAC75pKGWbwKA7v+VpUqe3k17Z54
cWmLJumVl8CSYromOunVGscX/iWQW9toOI6F9dvoko3eZP7Bo2izKyAvXLR6Gt8O2YA2al78gItd
+a54uryqPKU4RPQNPsPFvxD+BCXxbUkj1Kb3LPm77xk7P7b9b11z2/Nw70dnCHc5dAWgFatgSVEr
+qkXzcIvoub3UNhwZ5n/R9p5LTeOZGn4iRABb27pnSTKlaS6QZSF9yYBPP1+SKqLas327EzsDQJp
QVEEkHnOb7ryOfLTYKNbinFsqzxAQ97K1qlaBS+JsL8Ib+p+KUm86TrL3ODhru9G9jRL5Au7h6zw
jY3Rqf3RAVHOAzEoN10dlo9NFvO4DI3su1VNG62s22NSROnSmW2VSPw7l4Ms2mTjWINYyB/ODZqj
4a0kT1VpsyQ7XU69ebjRTvkxiT5MIzu7USvQeCnSva54uHAI4JG+GumHDim8TQDE7Ql0XM4Lx8x/
GeGbmMLpR84+EUBkrt7r1ZTvlNh0d6YS6GclxFItqJzqexPUSzkmd93fna4Wz2VmJpuOn97RMlBH
ULTcAUYfYn7t1yqvxTg78DR8lCrrUm/dAJpzJ+vrbnq8Vl3ryUo+ypKQnqJp1Fzm+Mc6OYm8wtCn
r5kBTMCOMJyE6hU8dX3V3LaZe9ZnUwRZZVs4RJJMBn9DlevVGSTmSN3KxthyM6DNJANk0dNH4nH2
1kTBplk2Q7+G4nprpFN7Z6ML9diG0THAUYTcW5/uKg3dLswyxlegrah66l5zVxlG96h3wYduCBX+
nDLvxUDcfFcSpss8AdJVr1zgrxY4anmQRYQb+f9ZVr4ifGScfa0IznF0gB5PvFJWKcL6aqhe+143
2dzowACqtWxllVEe/48F+qzv+zG9ipWWi1SVTmqVmxOR3k8A68rIs6lA+fCZ/CfJmA3P2vIgJndr
E3e7r3A9whgJOxK3fS/NbdfS3CZ7tvNrffhbz38dJ3s285x/rvBnXJQo9VbU+bTwe590it8J0ive
SW168PuuPd7KGnkYAUVtlThFDuTvDY2dsguQgWLXzdSVV+eHMLFgE81pOm7w4taq/Z0syYPZRNaW
B0W91KwQm6u+dbslspAjfr3acgK3BA+387ANi/xDZMT3mJh6uFlRJc8UHIZXmNYqs7vpewPRrXqT
Z8F4G3vN2swm/RzMq9YxwwHYxugP2EluPWITqB5ZP2Aanunfa+K8T/g+/8JWPnyutV5sxtzXDpqf
WLfm7OWrp0GzLwvhrYlGwaBsrQenzMrHpMSlJbOLFzsX8cnqiA3K4gBekaeW1W7qIS+xNdajpaId
7KLsMKXOsxUxKR0OTGFzmwuruA3q9aQ10BcaRdmzlGjXfQYRfYsp9DdLL8RiTPp2TWTafe5K/cEg
2foj60mhDAW0LKBBKI8aZNL/lx5EN4tV62s6kt6ltpnKlqSGnmU37IHLdVaq2RfeZT8ha/m/dP2t
a7vmnMLuN3e+UwdsnUqL6E1qnRFJ0w4xkZI1xCfrVS2VTThY2Q9NweNQ9uDTq4eZ+Ll2bNJXTWk2
yP0mLMFnfCgh9W6Z1uyV9RKQC/yHSHHF8QKR88MuOEXjcBqwFwwIEaDXqTRwshsUJpNR6L8Dzbwl
zJx8r+HmL3poGS9uWeVLFqXJ09hH2srnjzmnkdducnDGN1aYjbuhBcoyRn149IfZaNIt3BvCjekm
rpHl4D+GMIpBQnkMMrvZsAafbrCkgp+kF8Y+wArrNRl4B5SDR8zcr28GOEALWW+iTLwywoFu84Nr
wMvy2g0FZmvRzk8wZcyZrbXeuyUJMguJ95tXe/Ji8hUiZFK/BUiOrFPbDU+4DdW3qZb4ywCS7HcN
9Z9AtX9EqlospzbxQEZ5+qFp64gPq1cvSZHdZnZi/8jS9FeOsfaTU1Xl/7X0lQqKH2JpPKqwJDFn
rUpXnUVUPz2q2iHRnLQrxmfQOt5DbX5xjY4HL5I1B6vHvU/6xmVRXC5spe1mGWnjftA15G2S6g1n
h3U/ItUMF2pplEOylxsRWcRZ8WNRtuK5dqyi8t6b3PTka9jjhbOmaVon0AWIdrwZ2XSP7jW4XCxn
Ssupfjd2+c0YU/dFgWaNp6iW7Un+/G5b/CowdCR505Xj19DJH1Bl1h/ruT4Eub0KTGP82p+q2C/u
xOxtInf0RTKpGzFhYin3+3L7T4JruIn00trbiD23W6tQ80VlGfEWBVxWlog3kKt08/o9mO4g5Q1z
pz85cR6wQFIHAROcsh8U4hQMVkdWYkD/8+8Nsotd2gyRHVuvHtaZOzy3pn2WSEKJPURpIj3NVQoI
8/uwdFJkXlyxgtis3rhOW63Rr2QzpKolMjzR8LONYI/rgfXbcauH2HeVV0Q9LGxKa+08IRjB8x/v
1OvwyAczJofzzV2GoyRo/sbO6WEyxuCuM32xc6Ihv2vAoC+KwM5f6xr1X+QBs61SN/lr6NhvnW+K
c1RN0aMHdV1Wj17u7hAwQWZrHpSP7P5MHUMLM1Tbl6jYmYafveLBZx/JEtdLWRyU8REO3F08i3Ll
tX/rxFb1FIg2PQrN6FeyPsiDO0B11ZPRjqvcm7SFmpYbs21ZgrOSPwEe/3i41qlOK9ZmURsL2eXa
IIsgRfEQJy+xykUzrgY9S++9KvfWLDdUXpRRv43irDoF1VjsMYzNDhnIhSMSqNXOiLsOnR58H9Sg
d4EvT9l6zOLhIU09f1m6efOctAW2xZrWvaphg+Ex+qXfdH/OAZfFr7psNmOCku9israuBRYV7Uh/
0SVBFCzUgiSM77Q/uiB6NPopj3/3gCn2MmM2NOQF/C65V+dsWuFGB5/n271sI6NzaTNmYYo/bTIL
96/jvKQOV73I9QuTzZs96/wCgo1EYMJPNw4FzosoD8OEawMHqXeRlkBd+UV2j54a7FnGB79hC+9D
v4jeiIVoPCiG5Db1UvwtkJfaZLHuPLo1WewIeaRfsY3ZBjImtVapi0nPlQdXm4pty2LgMARIlgUV
601cQce3ogqOkZe2N8gCG1uHSN6CwGfwG8hplpvGb6Vs3wqSyy9Ol5QrxFWnO8Mpx91k6OXe8Dtz
kyhpeEStKMIno9GORq1FN2pbpWtAX8mLIdIvaHF0v0C5bLrEDL+NCdo5pT2GZ0h6PGmqPNwFdW/c
O2ESsi3Wre+O+MqSGbqBtIqJJE3BHkpxnPOTYuYryAbsCN/PTG3EW9wqpoU6Wva5F+1bXXrDa++O
+FHnJrHGGYjVauZK7RTvaUxFdYIEEy3V1oxeuyIGrsbPYyeL3lTfdE0gHmq/be9FkTzqcy8Pi9Fd
1o4IQ81FgndEPpXwR26J7pZ8Al9FCXPlCpKaIrxx0HUilv8HbDW7pivIvt3JKifHlKVOwy25AuOY
JgOEi8DxtmbZ8GRQU2XVaF33hN68vVDrXnxtg/I+5teB8ZmyTpKkQBA2Lo+j0Qff2wl9cQVd8Wd1
ur0sDJTkBw/qL35rGi9lq007xCzDtSx6Xt8tFYU77dLKnyXywL799+t0qcn6t3cfgskEiJG9djRP
/ReVBU1MyBTYlfIkvFwD22QglF5N/Z0qsuSA3L2/gbJcPPkFyxJTz5yfJbjAoOUmvvYd4Rbvx+SW
ZQHdsbh9KnGtXpSFYV+7Zzh4XKZOIZkfLn3nqa2ZTdL4rb68iCXkUwekPk2PLRHfXzXmrTh7J1/b
pjeXURvnZzOp9V3BvmMXFFp8DmBuL22lCL5maCEELMrloF44CVFQcBrTrJY7PwlKK4uenADN0Dkf
HyI695QIkr/zE0S2/SmNeHp+apvHgXJx/g8SHJC5zxslGCcGOiIqcDq0lz8LixG+8U3ghM6TQWp3
lXRjUr6klr8AYpZsAYo1R1cV8KPlad2Rjmznw6UlN3FokpUibchETiO2o5kFktTGyPYPHEaefcLE
fCoKYY0ouLS2uWu5ffZm1/cswHv30dF0Fp1u3x01pXJObWL36wZ5m2fkggJk7/nCs/KEIIr1Uw7K
FPTEHSfuNqrBnl8OapKA2zJ0jWcHj/jASu90vQx/dkKsXb3hLqkQA7dx4/gFFeyb09rTq6ehQQuX
xXpQxwRqehLZN9hxKzvIauo+UZPwxgIusDEnoRy80PwS+gTUUkA2J0J03hF8aLzBvEo85fCzeVeK
8ZcPvLk1+YGAxwPv0cfPIvEszJLr90EEwqPLILat1Z9Bo0QK1Mjl1akeXQbF85XmbdPlSr6uiCfV
t0mRAADa9qaX4RCFzvWXqQ2+wQnTTsJI4sNUxh6LXaKMjc9athmGYGfOMcjKUIuFVY3eJQaJxNti
3m8+l6m1Eir4TUXR7Ney/93M/rlt1w6bmnjKzrViZ66ujLg4B2byms2WYvCK633T6C9Iifq3skoe
ZNHL0g2B9/j0qd5sdH3ZZaJe5+ND0hnjURJryYBA6J95t9eDrEOIv9wl+YknlNuzb1Mf82QGHKe+
ddJmvqJjg6fV3dw+6bMAq2wdO9U61d5jUA/NXs8S4yWZvA1JOvtRHZzwvg7FYzqTwAqz8Xb4uti4
WenGWunQ5CrKOt8J4u8reddq7pjvPAxELkXZmtnl3tfGrVW2v615azYA1N8QxrGpoqjEGlZmmvPg
Fz8NHGdPjTc6N3KBG2qbyFGrm8uaV3ftFl/PXu9XBKdZziQoLAo1RsGwCUFXs1RjlxngAxOGJzy4
s0drij/WT+z6htzKHuf+Vpd5b6Z+SkcQ/lkLITPpwrUpP1GUlXuW/u5KYPKxsyeLf0AWTiALW/em
TcLiWWmDtdxnjnlX7jPiw0uR6N3jOITltnSNGAN3EoUIuBuLLDG9U8JX9pLH51LVxpn3/XQBwYD1
MlaToagb1sbOASdd5cbtW7aXcVu9Wm1yDuZYZx+XBxuXjDeR4HprsC67q/zI33tKg4d54JkPaZ7q
Cxesys9W35hJ8zuH6/CWFw8EgwtIhH+dKMrnmo9NOegF1K4/9Mmr1nlTIffJlAPYlzlH5BBunX9O
eN1UGz3Sgo1s7aFJVsX43XUW+che3effuYRK0N6mkZOcOquI0D9snLcuq9dN2mo/sqJTF56WTPcp
iySAgLa7SbFuec7a/kn2qLOIDWuEk2+ZVlvY69FeS7vqoZuDb7KHg/hLafXjTckzbdXOmj/1fBAq
ZBo1zLSVq4Uj+3o7phI18WXaOfFzNuChqqfVWb58CkoMKM/yZzy3XUutEXwo/Rnn+/wQ//3b31Ol
Dv7f3/8z3IbMj0ai7l/1yAxLaZRAHcanyTvUCo5B+ygDk+R5Zr/qi9g+SmKEPAs6nw2QCcdpFTc+
tm4thuldjvQW5BRI28QmjhWGemTP1afESfDp41G1HU0cxW0/Jyo8Q4slyDiedabaAo2wCsJahLDY
0ebJ+gUdgS+5m+h3sqQGw8LI46ckImqj4Xx84Lldr4Lcsd6g5/50AMrdY/Om3CZTPywyGGa3o6dU
xCCG+7DtG8h/3U/k+r23msga2IV+fImNLlpGdXpOxkDcFjGU5ch1i9vac/xdrIlmX7M7zdhDQpSv
+sdBV6dTGnVftUnvH8cq15dx2wcb2yOrUPKu++nZzcLgu9slWqzsKr/9jn+h8ZCZWcn3Ecx+u1iA
a9ztuV46L+Zo+lvowPnWrsruPrTLmxQoLxatxkrmldQWbbBRFOHZiat7oYTxfhgi++jncFHkgdcn
CMWiQvJw5gnNvKr+t9B535KhiSrvNSx8xG4NtT66ztjekRLjVYrT9NqwhmpTJ755V/N0Qv2hcjeu
AFGwQEEE5bQucR5cX70zgMF90wDMLIoSb2jfKUs2POOmUN2X0Mr7764bFYtK1M06njA0tGtVW/IE
EC+ebUeL2gz7HwHcaSwPRbjojKc+N73fVq/csynetWTnV6MDY2FM9GXbau0C83l3m5itdyyGZtjZ
rnLwsQlbayOKKmnTL1TQ1S9T3g2bHlzcpvA7duB5e6eX4PcaQIffu0ScXZKtv0g5EbNxPJTsQ3eD
ZFeLC3IDlBu2Hx3+ogXm49RDW0hPQxDG9/JQVap2VBIgfHNVoij1Mspca11ahYZLBS5gqihfB7c8
V3ZePoHKfdJqL71D+0J9LhTtSxFozq0el83NaNVniABA+rM4Zgv3K1a7/KRGwYMHr3sfOFmEm01U
mCeFALS3nkI7exM2UeOyU+uNLCqjfeeWbA9tvRe3nd0O2D3l+ZupxNGqVrvwqHvdDTBNF/wz7GV/
RlJi3KvBWjR+JmUYbLNRvNfLxoQgJuGauYsso/j3VXFwz+r98ZnMSH6HD9czq5Pmdhxi7qRJYBEv
mv6L6vKkBhqebQmS/OS9K+4ztzduhsHZWakZRktE7QjomUDQ50YczMV9PzjOoZyS7+QY6SGg0++9
CG3ASzlClRoBDj1d+EPer0siy19YxnRroPe81ubibMawVD2t2+dopG8irxyXom0UJJhsIz9eTh2z
Y5vEistdirk2CXhBubqyDMVtKULvkDfjucLZ/c7N2i27z7XpGT8LobHCi9vvwrT689Rm5VIv3HpT
R29TDdA3ZqczdnHzW5iPwnXEc5OE3qnyJ7jDVQqtIsHYvYt5pCOj6e9UEWWLktv5nCldec7nM8fU
zhkP/aOsko190WRbIYxgKYuAm7JbRau/o/hyLBrHeqoTtd+Lxq6XsuhEwUTkLfkWK7n9hL63eMi6
YpnOpbKAsRkFfbceZrdQaQwKmuz9LE2MftuH9rdr1bXbta8Ho5jUBlf/M9KxmyMo3t+VX7qHoWri
vdv5HpTQIdtFphbgtRk127A2kltSifiAl0Z1N7m1s/YydCCECM4eb+Ydps3ZEU3w9hBy++86xH1P
BmrFG31Up7uhaou1D/jjoZsS5N9NoT6V6X1dW6AO3Cm7R1s+3vVmXe/jwGvvxginQEz06jfdz2/U
ijs9ScEWaHnzNa47YwlSLzsbpF13AKnUXV92ybIqdOh2RFH3ms1swlLmV4aolq5jaN9sNha6Wtu/
3DJ71FhDLBuigmdhKGuUKMrfJqSykGfhG45TzlKESXG28qjbYWd363IrbRPdFdvBAiujOi6xBTvU
X1Sr+a7bWfw7t29AaRLI5WY+2+Se35zQKJdVrzUPaIN0mypti5M71EcvJifoB0pzhmHULfOGTEBV
DMuwqNNfasg2y8tZk2AElm+gFxbHaTKsGx0cySr0hPZqihGPOZRrXMwWeGRvGtWuvkWhNa2Fq1YH
wpTOQ96IX3AreFCStWdH3Nj3WdPFRyMKUNPM+vE28+bti2V9j7HohZbRjjstbLutHbBEQjbsHo/D
4IcHTG6h5dn4MGamAGFeq5s677sXwhMkSOgRzQtntyqye100BTiAZqc6Qbp3Js/ea1NcnPhfJpjI
tvadZ1beKhKzZNyAttGoR+MJDx28/iLPf7JMszk79XBIYKYKQyyMCh3KYGjTmwgRzC0Z5HYtwV0B
3yXmx1G1l9CvDnMBkCJui7Ac0K+mwy0OXeEnVe1ztHIKQqatdbTqPl0aZi/2XacF68nV8jeIGL/I
ugznyoPagTf4T0wWQW8k3qLslXIZ6cRhR0xH9z32fduhT/KHQBce8UqM42yvRlC3034ppCwqNXKe
K9Wc1pqWvGG+Wa6wxvXO2XyAYC8WeswP1bcVXVkQCNJWU+2U69CvvdlD1zt7nm1u3Rgfy2sd6orw
WyweLHMP2S21BvvsXua+TJba2jYA1dCL6WVUgnDtFmWOThUBQDiDrJ97Iz15sffVSQzvJjLYX4fN
42QY0VKfdESjPVjutX9wPFe7KSGoLCc07oGeYEzhpY2+z3sMNcv5EO3yMcs3bI6jXclOYWXanf6C
5PA3ox6G3+TnJpDKLFTYbddKmi2a1ivWgtg3j8s0mA5KyoPaVKz7gefITh2VeJVWtvZsx4Gz8xMl
Ryg1537V0lcwM+lqchsWXGo54uYOeiTDkGkT28aAeAyeza46Oqei6jocs9vu0Srw35R114PWuH91
aVyduJoD/IvVCKqgTfPiNgKvTgdPwB5jhVWfWcY58UK2qGAhwHNvY2OCImD0OfgexFiFXonFFLU3
ojbYAhKheszIMy0gZQ97Wadlhr3opxZSseKeYyNyfpGLwolk2fqB+4B3NyF2Xf2m4reNvlUxHUwF
psnCR788GufQRKUIFoLJq9JE6ZtQQwDrwIFm4LJLADw8gErvkRo07GUyuPXaBkNvhREJySDD8aoc
8n005dwPpaqsKmfSSe15/sPoiIfADm7gRgchQnUKAZak2/paXdwTT4OSrFQ5PLYW2rjNqglKbf1s
F2N8MxDXIBTS1s9JWbi3XmI+8fuxn6YRNg908L8Y4k465hcWreSDVeziVlVPAlgSxGVdjIDabVv+
kAU7DNV14Qgsfpx6OifoKC0MrR1gJhjT+VKH2sdWT12wF3MX2cBuAY0U5SRrShEnS9XCz7SdRQyx
GK1OXZe+n6VGmayRbrXQhBJNSx6WPpdTnkT8rlK132BbgXapheyrokLtxv/av5EHfgbevoNpZaAt
cmPVNi+ALL5vKyXh9uexyArWudemAXEUvpm9VVvOvaxr3eKgJ82EbBeenpUJs6tLbbLwA4qMao6m
SjXeknUyzuo4WkvDD4P7kE+9HZ0x3SlsLSs9mM6uMs4hhDsQrKveUk1e0yA3vVKHixObbz2kvpuw
/zkaBYnWbiw3nkvgtowS59D4DWux+UxLkM+5VMqyPLTOLVnecdN3UbsmbEqKooQJKZT0DafV5CuG
HrMiitJ+4XmvLdvYDx7BokRrM679O1vlRxEl39hckYDvasD7ncWrZS7Kg/B0ULWWR3QAXhtN+uDY
h1ysFJHqZ6N5iMwGYqNqI73i8wUjiYB6uerV6d63dQF/Q1OiZTkRDzATK11Fk2Lcy0MVQglktdVt
tEB9r6vbriNho1f7Ia3NSz+habck9OxTUljepoxnnLijmYc2ItLioSP/pIV28yAasVARon4ynX7t
JapyPy/U/a7RXgwQqycCBP6laJUZ/uGjiDeZXsY1ete40JRYcGyRYErJxRY/XD8ucO8Q4sC9FrFj
Nod7CyWN5eil09bCqf2Y1MqXMC6SBwFDEsf65ikYx/qpAI1UGq12WwZK/eQZwlr26MTzhKWIE5K/
1XpCM37r31oFoCqoWz4G9fZPbZriF1x7632khmSEvCB5sWHLrE3RRDvZCiMC/dzQLEGv0IrVC0rT
ifKouqb6wPsDGAvVg9PDWwwRmbPZaB4dZQIw2FvGDl/ZdIWKiA1jKmkQbAI9Bg/cfs4IJeAh46or
4vq0jqq2LQte70riWIRYQjR0gYmu5Vjc1IJtqZXd+jK2A3TG254439yZFV6zKSaQ8bI16Yn9meNU
XYrAtHhhjYO6kZ1zkZLfHEwkRefrqkGSr+uOwNhl7DD4K4eE9lZ2NvpWX9UhdtuyNbWbDn2LrNpd
xkaCxFtPSkj+CckUKksyrMkWQ6yd5Xj9XY/9xCaLpvLkJkfQJ9GT0ix7TRVPiub0T1k9fIFF5d0U
Zj7sqh7ypmIM4q5r0SuLeg96kRLZl7pW+1ZNaHteqnrECm5Nks2+WqI1HbNjBmgeHlzhijs5R15H
KZonebR182GZOblgiRc5K+DT6TEIIH7DevuRE5z6VpYhliyFYd1lvhXvosE9tO2UnTsree7UJHiB
j6wfElNDXd4bgpc6adsNsfZxI1sBDzRLcoTeQbYWZv2YNUV/DiLX+NJ9a6os2Olhoa5KYdUohtj1
qoG3um1ikpz4yiCD5JU49Kxjy/nrNJ1PTS2r9OWHDh9OzUwrN8lI+CCwHnxImF9s/rxHzwTGO3jB
F4Nf272fFgdZUixh3uGI/SBL8ZQjQ5yLH7JU80dD344wSR6q8MtUox3kDuTo5KxxOxkbH2TKKrYV
42701feDqewdRQR312oW/OUh9YNn2elan5qdtg5HMsWfGoogVheVD1vg2ll2IR7BXgcdMxyr3y/n
92wYrVrTnuHDbyLRjm/uZPurqQXUPGq5eqPqhLvATq9ctF7gv9fhMprFQeQBb7P3s9SwXG7vnHe4
gweRbNX+nKVF5q2HHkLJpwbZWbaKTgk+tEL2CUhhi4aoBLHXy6xN4y7SZgK410EqJsAyTvkBubD3
Q8xS4ZDOB3l2bbj2uzZ86vcfdLlOPwGITxZy/us4Wbz2uV7pP+jyaarr2H/8lP94tesnuHb5NH0T
zMC8T82frnSd5vphPk1z7fLffR//OM2/v5IcJj+l1o/Vpgujh+ufIOuvxX+8xD92uTZ8+iL++6mu
f8anqa5f2H91tU+f4L8a+++/l3+c6t9/UuQdalaHBubt48jSLppvQ3n4N+UPTaSiGJWn7vuoS7kz
k+Iyy6V8GfBh2P96BVkpp/o46p8/0fWq1z4qeedpfW35ONP/9/psZth6CzNmdX694mXWy3Wu1/1Y
+/+97uWKH/8SefUWDoRViX5zver1U32quxY/f9B/HCIbPnz06xSyJZ3/5Z/qZMN/UPcfdPnvpwJT
361GXLYWZjw2t90QOusaRPxSFsN+lgww8wbkDq1gtKylWrn+SnGbQt+mDcaaTe2xopybZcdhDMDE
AV45QVKvD3qBb9pKNgf92jRT7wbMLww6WdVPXnqsPFaBpV7qW300nJVJUmkJ729JmgHo5WyZeDFU
lN6K0lERzh6SnvLUGqZEWV59FnXnfeC16mrH6PtGjCRuk37zo0bZm75nLfMsS7bkpIhHqVnxACpz
Z1Z5e4vYUv6gEH05WV57lm2yV8Wdu/HselhBC88fZDc9wc4vJNhykF10X2WJlLM0ZVbZIS0LMFxm
DFhwvohs+A+vrrv92bF0nyDq/3Jlb0R5Sfe/B7lBBC53xc0EEmtc2Gh/3Mgyhq8hCtjee/O1wfzT
xTYVuhQDXQrxPkyOlQfZz/szi1Ul4aYwIe9qJYwWjKXJAshTeSBKiEjptfyhU+K6N6Avx+2HMSBP
/+r+oRah99RdDoYqkOnDRwP7Rfu21yLnVp6l+Mf0fd7dfKpnQRStWJ/yG/o0YGjDU58EqDX8NYfs
IQ8l21tUoOx+e62TZ2Hq9DtokL8+1ctJysY91uVkH2SjrHJSscnUUewr8PZgJskTYqZm8RU5y9yu
vUu9bJT18ux6AF5nH2VxkgJ48tQlmeLX8ftYOawxI38VGXWL72A2bIAA9MsonnRvgb5ec15UGkES
jMUUfrVAqAnb2cMm9or2LAK1Pdda6Ryc3n2SVdd65LeerKx12WvQVR4y4Mgb2wz65TiPlHWXa8iZ
rpXyOq4TjJfryAa1nF6zom62kqYrz9CBun/n636i7iLC55WLS9vlXHJ2JXsXWVjQDu3KQ5czJId7
UFvDSBHBrrLmoFSKzbmvqPXfzlvNqNWl7O63dT8cWw0V+qDps1UTG++M6UTpPJfoBuzo68EoG8Q6
iebLqg9dPjOvZXsQu9CxP3Q1FF/I4ZKIjXzBIsJrA/NCYtamAVG6SV37GM6gCFxa1a9ZgTrQ7GZz
7RHamoZosMiW+v4T6CfJAJ9vZKUzO/bCf7UIgKyKP9ggNI2OuR2QOZojgNwpDxFZVIQrkcWTB9S7
M7wd2/4imldKPem5X0s27NIPqIVYo3rSIB1XNvezQsEmaut4FaILHi5BCubAQbJ4JXyvvi/FWN/L
Om2u6yB1h8uGGO1GlmXzp3kGNb5rOj/Y93YjTr1q9SdPkCFeyHKMZPnR1W+Lrhjy1aWB4BN4gMHp
vocYTJG413v0l4NydZ2hy+P3uT7VhfN8vn77qdpWI2Wr6MN998ep98N75d3Jt/anJTEE7cMb5vLa
IQV4vPSR5Q8jLy8Z4UfqMgD0tIThhz6uQsY0S6MXnB6KbT4bPspD+udslMaO17Js7kVyGfGpXhbZ
QfdbkP+vjejcaUHgE9aUB4k5MyPl5nrI/ea9aAbtogMmcpKNsv4ytoeNswymelpfhxFV91d9WWnL
i9qtCeEQGpRADNA0oggQsFatFad5M0YsDg5t7ohTHudsTKOm2sdTWu0TI3XVB2ERO1AHN1/KPvXc
MZGMhNEDGd2RdSMOeSur3FAvlixGBfIgjaZmS0+30SsenGnHa067g8yq38mzDC9efYq6m2u9jn3i
KdMttIvo6qmAahfaUFpbh48NxY/K64GwHn8JqO9VpCBifWmOTA+pyj9Xk72b+ZJDoZCS4WrXDxDW
eXPqG/NytQ/1eVqBjsGbUkz6fkqjakucWn30ugyhSsW3f+pY6oRdJr67bS6WNaT+s/+nb2Q406e+
wnmtuUxahbd2oJEC6BrE0VKvIZyUBzsDvSZxaa7siIgkSIf3ugJiVTFUuFzNIy6D5TwinIN6Vegu
mrmlRsdMW8kZ7SHcyS6fh8xzQ62NUH1nhGwtrGqV6o4z2Hdg1vO12yA0zL/O/mmH8ES0pPoW2jG6
HlaT3lV1gv+2HpobC57Lk+wr5Vr+3lftJ4s0DdAHRa+VhaPxSpKcgQYHHsgwCcUZRqwa6KrJVsk2
kK2OC9BBtsqxRUce8t0DxGeepUmefFHPnm7E64nAV+CnrkXZWs1ucLI1K3B2qk0ATY2Gyq83O8Wk
zR1CJTB45rNrw7UunFtBcGhbO4atIPvJg0CN+dIAd+PnRIZvEoIk6v/Qdl3NcetM9hexigQYX4eT
g6TRyJatF5bDvcwZDOCv34OmrijL/sJW7b6wiO4GOJZnSKL79DnLBLrEh5XoEhJsJ2CExsIUvFw7
Ux8K6Kv2UgPWxB2z2tgScLzYHpOv6IOCJJP+NcQfAMXCGFTDQ2d8rS0DIKtK3mQ5oD9PSzNUwkPo
lRS6g+KnHlzCbNIhQoovrJpOqxaiaA4j8r3/3arByMCNoWnQ2MLL48EaXGtnBD06s4HPWoE/rD/H
LA6fo2o6hDWy/cJNpqeyLv1REaOhf668Yx2k20IVhaZFvDvbECQhr5cyaAGpJclLS6IrbziTNzb1
d0sWskChGGu4ovyJkkKGCoNXAkHvdI86CMcPnRvZWwjO2Z+1Kb6j5/ASkQH4eahix9pGrQXSZRPs
VMOqmax6R+/JUxLzk+kU/od3ZTRV4g180nV+spJX76uNPHHbvPPIEY+f1fyqjoLPnpftLTXiCDpO
GVh0zPYo9EEb7t6GKIqGFzpMhXNAc3R1sTVoSmKhct8abvxIBw8AjyoFFo9G4LZgl9oUJ96bUAvJ
ZT7u8m7ocZPFhAm//0cnz4SvNPB2JajooCgi9GMlOudCIZIFw53tTrtlArOndI87KLrqaQJamS1f
gD59jpmvO6X3VVlG8yIc9I73kUThkz6FAxj+HgTT1opi6QDUdLYGtmnYmmr5SXMh/QNVhJuWrfUE
ml5l1w43GTbMjweIT5NtBOL2DFTUT68MhxuZ6tIEVVCuXxxlGoBO36aNjbdINayw6Xvk1hfyUbiZ
oI/Uy9GyI/TAPMo8+ArukOHkheFwksEIFDqd0gG3d02DrsVbwMeo+s1DMTQMShHWKxqD6izeMGvq
5zWXmLxMZOAvs2ldq5Gvn2NegsZV7jzpQxPuPoTYrY4nauh9iqwGql6dZx7dXouBHZx0nNJhGZOf
IsntgCrrNZLG9hI5uygUBQnpGyF4RiiI1qCz5ZLQJtC4/8erUST2qBFYB4FM1Fk73jsgGFwno5Fu
aNh7EWw9H++h8eSsBnBQbD84giH7GaHecvhoL8djVOXGqSmazIacChYZ3RuT1XAXslAAnJQ7Ww87
yytI7ZtV0EzDgYZ0SDv3UTf75EyjOkmMa2eN6wJqM/elGnlmGF7RmLlMqcHCcek6ax/Idop9rxNg
GfDybwbav2MfHC8TfiIMZH80XV14NKNh28Y5cEp1A10qMVwbR49uaAQArjK40YEntgCCyAqOmbK5
LYCq0wTBMfKiWt/dFyE71qb3OoH1gDBYEPskE1rR8o0z9aCNVdOBvS3Ofen8vcSjNRDwLhsKkyqg
7mvph30k9zScRNUBjGbHPg01N+OPRfU5T7PXq4EVqUb60nYOPBMpUDclR9LGVdqB4BJN8C9LwjUo
1qEaqGxxaQFEvIzNA0ejHLj6ERCoAIqiIR14bCfA0ZTh+oNjGUK7xdxGlg2M4GduuNDJkTyEVIqL
YhMkwXwLwMe1GNppiyo8qOvdOLrqsbtKZJX/5qW5JiR5KDbjbnij+Wju/zifIiKQ084RyxXerk/O
ZQ2AgsHlCxC6B6r/rRWBwyttIGO5stG8c3E1sUFnRggiAWv40YgkPCYKY72i6M6OHV9GfHyggwBr
6qUKWtDaC/lQ2GjyyJMg39FnAsU0JBms5jyPXJTRWs0aVyn9Od689OnyP3gzpMTeze3U3EH96Qo9
tfaoVYfocMrQepNWzRFwQXBLAQD7OEZ+FquCv7KUeuId7bH4m1xzUBN0m6x2480yJxzKbCX78HUd
coDM+P9xneXa43/+PF0/6T63wFBWZxY/ly3b9QmzDiLgeN/K+p6fZY1l8OqV8XNm8+Q4ogUY0qz8
TKaBvHMMhddoytkYwkMviZpCkbQ2DbUR6hHrOgThk0hruSEjuecrUviIJqQNmq+aVezG6etdupLA
+awqk8s9NDE2kEqLTR9JDfMY17kF6Dbu+SLEIw8SExh7dH8nP3I50t1UtRD71/eaYIwPyPJpd/iB
hPdul7nbsRQcXMf/2HTlgFgaOnMaNtsLMO9AsFyF5OX0pWdWdaD5ZKIJBr4+a3xTQIui5pNj6HP3
bDOpbZN8RD/HUJ2BlajPk2FV5z8NyUEhEqzWdjOhtfY/x9JKWRx+c2wwojX2rdK45tOZCdDKfFYo
W5Vp1o3O/os4aDJrQAUjmelmmw/cWDRkgPFqRQzArHqPIxMdmqgPL4stA7QgCzho2/LwYjghms9Q
XzbNHBjn0eQAMCc3rsxB3qVHib20T0OrRus9OJI0AJin8pkZSMIjCwTCURWMN/p5jQnvNA+JE91C
NCs945DiZ2viPQYKF3ZeZfqurJzHNrChXLYM0Rxy6EMQmuy01pu9IcjKroltWmdSQpxAk2JJ3p1I
PzEwU/nQxhpYsOuYrR0SUBwTOz1P7usEmkUHl2fzVBrR/NFKk40DKM26cusMuc5O7koj5tcKjVab
rkKezLQsyLsqW6CZwq9Ku51DyCGxwArMbMWxYvKvLrSMI1LD/ApS06OeRPrF6IQb++WzRK/YVSiX
7IR2MexxL7jjxRCzz+Ux1djfc6SJZi2g083Sp2suHyYLwfWdABZTAcN+InsmPOHXkPjYzUstH4bc
9AETJ5s/yLJc+Wx4qXMoEhaCMAEbO672k26s9XtA/dG3pWFLv1qMhpyAu6X9IoUD841IkNbPMcsS
i2OxLctA7SdZTfidatDA+IwU2jMaKrUnUUprV3ZmtRd5kz2Bye87A/Dxx68BYwzBiyZEWoaogKSO
PhkOIi8iA9Qjm6/tOn8/NNWQgslLwcuQvB/mljbg6QIYa3/oLH7JU+CBxsD9AnyrERxDA3TpaOIB
y1dTaRJpmsS8ILfLLxTdjmKdNnw4leLvrLTMYwSKpxM6SfFfVWsQNURnaNmARAxWl6OohJQQeaUK
oTM6NC2apGbPx7EdC360+x+QNLPRF63iaDkaI4nUoRW6PiYyBF17mPY52qBx4JMRafuxRsJ+wnPE
7626cP/OMjM/AQ1cIfUZ5/mpBSLKT53A8GlS62beJu66GO9WhaOZF+ilo2t9kOgAVDq2agjWKHnv
RUEX+RDFmr2W3jfXCdIAFzTgPWPXWX7p8mRaGWUcPHcd4EhGX8rnoI6tlSfa4jlwIDtYlqEHFYVW
W2kWenY7jo4mlA28owGF6LlP20ySYB4aRPUAtpp3w8VLfXX/7dwsC2PfGbAlF6r7k3eAx/AmNvCu
4DkXW7GdoHwGFLtEzfA0hPWGbCMgl9N6dqspeV8am0atYKKha+MZrNm4jVbtQZ/iblK07X5lafK5
RYvBVe9rdj/kdbYie5H35jrXASP3FKgX7c94NTO+BFMtjvgDtFAqydOv6G5rV23oBXfAAk6PlSau
ZA9ZXm+zwLSQGMNF4lZsOxNwIgGezef4hUfJ+HOYQsgV4LZ27Ssx7aF+Uu91Mw8fsR0Eht4u7J/x
CxPgP6FI0JvJq52AFub1zRp8k+h8gqbjGhQWGXqgMmSNGtXDR0a0GmQbKZ3sAjSec1/UmuZroYWn
2dtZWCBVSrb47WzxzmfJWF66AuRYcWhfI7y9HvBd5Hd0QBO7eWclAVQboRy4+uCgoUyCa1Xl7oFi
lwjwvCMTZgFz2mfhI8j9ipvRZMkm0AH7L1s0jiVaVflW72Q/xJj4kynHlxDqYpupSd9HtKpE8m8j
iCcqS2I/jyMoW4caGj4KUG3uwG6T41ek6dF9oDYcbeQ5awtCvP4sZB7R5sRR2xDyByH6G7TYOnng
DO3WnnKQ18tc/Giy5iK1qkFTiNrTvJum1kYNeDy1zUUoXVbWI+HLa696lAAmHgZXY9txqrTPyGDN
ERxNP6tcgnjITtASVaA+bCi+dehgf0Pp2TiBWVc8gkdR3oH7fM8LfGxfL2W5hXD2sKZYOnA9+wYK
O+NEo7qLJ/RU9nvwubcP2Fz6/dSgLBlAzI1UVUWLPFzJkR2ZWiE/OaxYUws06FGxHYacypq6nF3m
GCvXtvULGhT9LDJ67RYHUm7Aul/a6JQBLS4dIlvXj5qlDsCa57iL4BTYWpOhpaD7nuPeiEqB8lC4
6mn/V6dFCBHIBu2w6Hut5XiN1f0aZF8WajiZhW09GheKv6ZAFNtF0nMC7hbqfjW0AqWzJ/tH1U8K
KRI+njIZmasJLBxrCiTHshSdhWm7S96W+hCWuveaZ+RtvAPlCkvWIrfWQtjFg1Vl2GiaabJrmMjW
LYux09QzNM53OnRGzeb7UOXelvX6BCkCiBmT0DHZhNdP/qJa/i9tupqLDj+0pi4xtFbWtIPfQTx6
TYXHhSB6Llu+q2NGXWFvg2H4RFXL2T1zR/9+Ppc3TQ5Juplzuis7e9uX3Sc3XoP8cmWxMbsMsu+j
Taqh1ROq5x+HqeoyLgZk6CAMvqPRW6hQ9zG6mb3ZaUUakZ0i3uLJbiqBpLd4uiSFei92DQKmCuSY
2CXjUFaBvWn7ZlotNjpT/JkXVnqgsaUYywUvIfr1X+cJd0BTEEUOaR1exiF1NmWdvo9ZVhQgXtuh
GvUTygf2sa6tu/nvQUOwXqEtGn+A5V+EKtscRia3cHA/f5s6D8nzwYaM77cgbOqVwQZ90wrc2Yhd
oGr5TwDq+/sQ0GJgWKHmrjgI2rDOz6YJnlCKoklO2IN9QXl/nyTa9PJaKjFiA7LQZoF2tyqV0JAK
IRWZVvZ4oXEIeZxtL1FKJJumYt4Hout6g7uVM88mN3LCBiqLyL8Be81BPJT8ZaLydtAKyR/oMIne
WTtDG24WW4P2OpQQ9XCVF7qJbTF0vQclHEYHZKvBt9og512MARgclXBYZKf8rhlfKOCdueuNLehs
c59syxrIyQH31DrOvAY57MLwLizEq6a6VPd2PaCAsu00mcNHB945fqD02h+WxWsPP4PK7PDl89ge
DEqghFGirSA1bK6cleizdsz7toBkOcQhm6sKIBMF0CFx3psoVE0EWNmaJ/661rL8r2vJUnzx4sQ4
uixaObbVPtIhMUrIoxtB96prI0qQIrHJMw+dnonHvs+9hz6PVI4KWjJDCH3VQEf0PEbiCrX4wniN
dtCO81BiK/MxerkezdDV+mST5ug9jFifRl1lPMd59DymsXMdB7zu1SmPDjSk1h1vck7oQmsv1MOT
J154TYwTDSgoAjM9ehnNp1j1/ZAd0cEu7YGaaiw0g/kdpPPWRotfDs2gGHQgv15qWUpdykESF7Lb
+DCGKKNr0KDPT62ho/PqPOAyuacqW3pQbEMl1p4Bp/8Q5f1dM2XyRCY6VGB12kEUm4HMEWHIPIJL
PkGcbgE8kGpOfaxHM3GgJAzZ7T1tJVJ6xNEpHcDhGKyFYRgr2qaQjbYldLbYlhkfbLSAiarfSnfL
bhOhARSQIT7M3GAzaRiaRZ1Do2enmU4M7a6vhGGlbDaWxUCR2UNccKuhf3LbqALplFb5Fm0G6bZW
1dTFK0P2YzSAoEFJL/bRp+RsPsDkaUjeCiXH2bvA5AlOjyptNM/94JiXUt50wjcZ2obIbqGLCJpG
n6cKTF2BAUZ/tzesz0HHXiDIVNyTsxNsBZI89lTnjfcoWbQjc5RDiI8P6MMdWWx/Hku9PRR6la7J
a4Wttgm9BHU0dYEA2sfzBeYlR+fDBVBMfHeB2G3dLahMgXpFm4s4W1HqY4i0Cw2hdQ8WN4P5Wdof
QeDpnrtAxuvWiuPvNRo5Jgb+UwjBmduBlTZILcr006g1VwoAgNIB2UXI75eZkAeMvtcGNsFeYH7J
ptzaQtwFXysLrPXZmIMfRmFWegV2WQ5kK0ZkeROv2C12L26GbQ2gJPJcEAf7MJWGGoEp1Vz06UIv
6m1h+ZjE+DJZXdhUq07pU9DBLjskqui0SQDBEuqwuMkmpzBaTwMSQeT4uMS8TtWgUIws9Jqzxj4v
h6Hr22NfAbr0Zg+BRjrzEUR7639O0XLYT+27mFLE4y4V3vc+HMs7cCWzS6NtaQBq6AgtGHgdn+11
viM7WehMqDlD2rIL3m0WcwhBSXDaocj6y6Lv1lvsvywaQhCrL9rYdXyGzim1p6ANiBW49m4c05d5
i0KFE3X4sP9Ao/AXiH4BT6ucwJexbZyMyBb/Guuo1eoofpl3QOSd9zN9PawBaHJPCc9rpHSK5tZm
aODTtQnNKHntgEe4dp6kjc50ENb8DQk795OB+ydyeEZwnpKmOTEOICT0i/gNf/NhFWlC/6mJe9L5
UnOsmr3OCQwtOLdhDGnutJQbY5C+zEvsipHRfhG4P696kLjcN20POg89xO4ryqeX1gH3A/gipZ+1
4HJ0BlmuUVFJ7gE9Hg+2K7Udc9ry6hpejZ0P+rC4B7plRR4m4+Fh7Fv25cMkQzQa2FbN8ioa8B64
kjkHc/BkDtUJvECiP6hxtqlV8M9pM95l0s1+pDxFJyXe3h7Br9mgxxQRkabzz83Q31H+7E8Rb2v8
ywg0sbl+gS7gtduln8BLkT8Q0KHb6KhufbZk26ABLHoiQEUZ6fZxBMfWDHPIKw6oJ9QwtnwEe1UH
vt1dxYveL0sTatsKCZEU8bwozRdrWlQCLUmLEoYCjZ3OvGhnyG6TQLQE0GK8pujO8BDqdXGGtgF2
IBAnm4ckUk+8sQZMyJ2AYUW97pBdmZpEL860xNs6ZIKgp+8kmoE/M+j7bYAe0XgFko/wPNksvW+V
kF4XRcWPLgJiSnjei5z0YJ1hozVHWELvVxFAOh6Qdlu7TdBA9ZZPBR1Ae19WmQEHZOQk5U8XowUe
bMhcati60GwUbeoVA+eDeiCH9rocJ6TXZJ7f5xW4REnXvKuTEYCq3x2NrWEvoRwhMmrzjLT38C1W
jjCpzDPj4CG+jEhV5WWrt7fX/M7AnXw7okBNenfroJf6N5E+Qyk0/4FMn+7HnpzuDOCbzmhgB0XY
a0DRx5sm04Dn0xJ3J0W3tXThnGwZWM4a6ZJ0W4BIESgjaMyTO9aYc4rx7wH9EPQqM7TeHTKGJnb6
lwFmveFA/z93I5g+Fju4cTZmlkbPf4i3lZ3FXglkYwsushL0Hlna4FeqcpI01t2wWaFsbEHQDrkL
rzLGlWnnApKxNX9uUXlpBJKQSA7cRU1XrYhlEzwroLTSwHdIQ9M2//2k2jABzivkBUmqEvS36qCB
pxLwQuhniOkfm3IkkCmDIswA2JNubyTYjSvDrc9JK+U1UoditDZtVYLdXY3oAMC/Gbd46VQWL+/0
+w61YhqB0hF8HED2QRI5PC2mZGzy09DrX8lEB7vzyoOrMzHPbOMmOhSN9RckeroTuD8hY9SNaQ9x
0LLzQYRuocY0VMi3KyN5KJLO5nAam2H+V5HpOvAy6XjGlsnY1FM/rAhraQzovsF7OTw0phg6owNY
0sBbkJ4XM+h7k25Vdd3rhKaFxHY96fcpcyBlpAnPwT1ZY/jLdU2wkXXorpOUy6e2j5BHtbwr04Hl
isYK7KG2oZ3IOQ26joZKCK2T1wX90x6i1YFPXhePmostnW/oLJZPFrigb5ADKJum6fyy0e7rAdxi
FFla6M6uZaEfaB3W4KfTWoPckJe13XA00O8KNkx8IuA4koeEVUdaliKAhARhn1Y/0iguQESJLWd9
ptWQs+pAYl9L0GjZ0Bs1oYdnGT22YVPEPgVoZkXBIwZNFJRI9wO+yAcOGt0LurJxa27C6qkGOcZK
H6DMVuKPFiDhE0IuqF3rYTLuu7AA4ELlVLGdNvw4jmqw4mGYszLiK6AZ0gseSuBrqUw022ims05E
YvhZkP8SGDkQAQjqfKsXNVSALVTfNFWCCyZrBNx78L1+FHdkIqfdgsBG98xhSxHksDsQOdF8si2L
GFYHjG7e3ZFdb7UBkjTQzEK/vnFuurrYV1FwDSbNBPUXUVqFOQORlQGO1ClIfuR4loNcRXmi1sMp
tGDSrQ3t4BUZwd2McDqdQ0FdWWy6DmUpyFOvPe85KoW8X1IAUjPRFhDE2p4SB+SIW3OEEHbbrHGD
5Q/kyFiLmndpPIMgIzs6ZVngxuexnZl33l0loGuQWzEEFYJp8vXGSZ7F4JYrZ8qDb7Vb3w0DEvKr
cXqpsOHDX7UU6CDp679SM/9sDWnx0mn4r0X/svyE/UC+joqsvXZ9iYSAaRkXNxqnvQyd7ljr3gBV
XvbblcvRfH9lS11Zi6q7SpbIs5TZC4r276/cd+nnpMp1PynM/n6Kiy1IzMDGPZnaziyl9o0P+J57
XcpAht24G1D8e2f0/PdH1NGNHR8S/SEFoZnvtHX1xWq7ZwXaxvy/QW2ESueUftMMTX8OeyddM/zo
H8Is0Hbo306OcZq0l1Ek08bypvLJiQIQRkem8R1CGq8fw8DH0IIw/N5xJAE/fAw5eb99jNh0y18+
RoMXmwvHe7Lfjfg91wPkK1CEyJ9ABVteucBtRY1MT8cBWL7CkcUdmfC21a69lnc7GtL0aAJWiYaC
j/N09HU7ra+mojEAPeYgRXYmM173PLJuQWnkV2y1AEwQ1g16AtatD1USBiJIJ7I1YahQv4rrCiTH
NyCM8qsdvE6HJBjqibGFbILZ6edOmK+HVp2lgL/bWg90qRrZcT8ht5JxJE6VB+Q8UO0x9IMOlso1
6TqYBrILKIFMZ7DBQlNP/0FmqItCKkZFkU4NRRWTlOeq1q94bwn8uKrAhykHszn3ikGFDkz0Pd6P
QQYdg/7xsDggjYBo/S1ajs2mFMEecp2dz5E/O1DxLkvBfQWGCRdkqMBZkxec196BCn85myDH64Je
1g6CzQwcmIYoWgXB4O7K2Gj4mvTeDWWEpoK7I2F3EounM/IysLithPLWAtiZbhBQXQdJ2P0U8SdG
LLVqJG39iShsyadGi09F6m+Rv86DwPAcWfGGo5EMsLBgsOQmFeBQolfA+W2QjGNcQSdEvSxSqZwO
c7QpOLp8UZpfDp7U5EZWePsdInufmBoHSCGWLwB2ravMS59l3FRo9YOduGnT2AOTRZ3NdlcqhjE3
kC/KvsQbzPwLr28D7mHIvYyKsZ0OImXoFhm6GOk22BZvqOJyR0wAO9Buscjy6C408OASYkCnhXTG
L54XhOuR5+xI1R2nfJgm2T5/iBqcRNUWjxl28FcN/2kdt1G4cGPHXLtFhAJnrfb4vB2vtcR/KZU1
eoY9G5XXRq4518zU+Q0sOxsNzxtopljdWcuwXyOlGpYZeJ1jEZqIlI4NZF8KQNOj9kRekVlHCdqK
xzCMTFqDzD2kRc9RjjVoSY48GPBIab7KozKFglUX3SpZ16DfAVCp5nF0K0HcD7IW159GsM/6Ne+h
aRgEzrY27Vdvim01TSXTn+arCHI6aLDbWNCk8Rq/cUSl/intTGDulGZ9xj+lnTnLdStqzuSdVGWc
vKiOIzgCv/nipV8TDSOHvZ/7p2D6reGulp6HUxE7o1/YnvakhfK3MzmyV9vwdvYhTkug5T62zbhr
i5SfotEF6Y760gIH8SirUd6sXvBT1ckMqob4cjag++bYvbyz05c5+Cd+SMAFOvXlYOubynaQIAKJ
yWlqI3aSTNhrSMLzFdkWx5+GyCWwekXzFjcvJnstIihkf3AYav0MT9y1cDkkvjQjuqdDXmZP6F91
gHj8x0Rn4HXzfHDKZ5uS9DLJWCUtaFNsFxRov0bHEcDumf19MXMZxssVcqd8vYJjAbulWOM8n4VR
tqEZS7Ct5bdwyA+aBpZNdC8lqzofk62Ayie05Fx2EJNe3+mq0qtFuXfSO0AMVKUXT9r2sUXOCTIL
NXRbVQQ58tY8GOghmyehvbhbtxA3k8YU3EGOVKy0zKu+igrlSIvl0SkP+uoZemSzvZFQKYIgkbmp
06b+WuFd1TDK8pEXAdiKcgmksbL3ajo6oMJleg3J1Vtod58hclGuob2X3gYd6RY6I9ugbFLZ6Oz/
Jk4rkV4odHBNj2Nk+B6fQLev7mjWbuql+GKySJ6kDswyWdMsN/xxwB2lijj0KzbdBBJsDyI8Ggjy
tk2bGDsSupgcfmcZpf6Y5mP6ELfsJ5kpyo1dfVeYpvyionTP2fEceJhSM2941yxOhoWbAOrx1o1s
ZRStRzQ5XrnFrVsCoea1A9T1jiJogimR7lQCsDeyqQm9DfbWOQ/gsjAGiC/dgLU7egZcujkEfcM2
kUp9ObBbwnpvL7EtelHxf7IPUwb12TpYRWPU3aXF4G5T1pebsojyT6Ax5HvoUnp+FIj80xA1aFp2
QmeleRgmU4CkhNI5omCDg8+nz4c7cqZVMj2mICEL8eo0QGdrnYcle2LdEF8HRwz7PrVdHWk4Wxwr
PCyz1WCEwcHkO8Nq2/4nObQSdFennI3iOIdDtg96MxChAnqqBgvLVI13Zlx2z2Jtj+bwrGutgODU
mK1oGFadYpjUIAOrvFAlrSCugFYWGuYjFMxCa7ihMu1d3c6+kBl/XTAUhQC5V2mDJV2ooOUQgtmT
1zHkS2BKsU0z7O+Wxy2yI5lcxciQQAvg3WOYnrbLwzcYN6qp910A+SJSYIFzgszL/KymiQw56Bhk
SGcT7O7YQxrDtldVtrwbxWM8BVvRReE9mTrdhd5x1PwkH5mWSYvt10linOqT0Q0/Kf5/OynugBYD
2wM+Wte6yJM6472XhIB6VO3A6++yCU9agrfNWxGI8qlIg78N9dZVO028cvEyeQGdIJ+H9q9D8i7B
yFi1l2U4pOg4M7KwXnvaITBVZ/HI3ekBo5D6jPs/jrhTFKshs+tHQEKYb+URu7rMkFvISjdnEMH1
x6GFWI7nuO098st8rQEw8WmqIaQhy7r57tbRoTWAt12VgHODnwBCoTn/DuWd6IvNHOanKLfNS/aa
on10itclhwmApW6wXpdES/k5xHc3Fu3wRStZD2pGnEn04K2gczB8KVpck84GZftjXMkn0MR6ICz1
R5FHW9IGC5BWudgOKC5qECdvaNh0DYTCochJSmGkGVblzLm82UlazEYCAw/jNMG74MUtIBu8wokZ
4PmzglTHfPLe9W9idAB+jv0U823Y8W4dTU5wiD1PfnEgZ90NZfW5NcrkkoEhejVC1+MLhcVxqh3A
EQydTdNZVaz39knKgl2EZsU1GpPNTTxU+L+usqlb8zKD7geNpTA70IqY5maEqBB0Qe1pw3VnByzT
z8CS4YF46wG6Evd09mZfTGSfLGOOJ4p7MlkKMDLCjqdqeCA7mcj5H+0f1sd3/N3n+XV9+pweITre
1h6YtfXQ1bY1NNvEF/KfQw8iW8m6+65IwfteDy5KF0XyveFOkG6AbUf+p+lAMqImzDF8SiD0kjhQ
hUlwl/59qcXyttw8PQGlrz3mUAhXaghmaalvUVv5nuFmW7KRdkIH5tO7IdNXvGfgxcajlJuhcUBp
VJ9xY4ObmSurdbuLA5b5T3HNXx/ASfUaNsPIVJgnyu4C1hD7U/pP2CTG31b7NYyml0GI/2Ib334+
YWMMBaZ7UVnQpOe1c43b2LwC7Tmgfxhf9FI/ZwLMFhTZmlzsbZu74Epk2JSo+GaKQXUYNeC6pRip
WfaqaYGmY6ixzDHqCmBftt5dQV/P4dkQTGfQRjxQNC07erhv8bk4pLfjcXSAWjEDLd9n0MH8rFco
SQROEF5oCKq/XZOL+KZBke6WS76Wqsc1zThD11Nbrmg4TQbfg4xZn73ZGAEIMxbFnry0ZATBjQsN
1ZIyAycfLVmAXifrQnGxwgC0KJqHZEXkM8qbqEPb5ICJQw7uTLmULqwmaOLF4ZaGRhoNJ6ZDs6iv
o+IpRN3oZmZzKoUCmhqUz8v0tq1133O6jSE4VArDxLuONVrVmFILrYYetBOOANC468H+8HvE4IpT
M+JR/yECyCmkxVXJ4w9rONi/r8eYQx8e7yw52wCJg5SKzU0cJ0W73yfaloj0Z9vsB6k+SPbrBiyw
VqEZO6s2UZVgYDVFHaw+OzREyWQeEsKGMDXRYM2mBVPzNonQOhT1ZqIRhb5NZGhHOEchWqkTVt53
WXqC/KBzAzTYuTmMfUYbV3MBSawDyfLa3SC/PW7IKRzNu0ikrIRykqkosrvSyRhYaTE7ja1kg5b6
ZkvTXb01sBNtvs+z1SRIaewA748fyKS7PV6qQPy8o08w9m53iqAHvCIvrcFQgyt01l/JNFQaOogG
J93TR4C6dn20mK0DAPLPJwLpD1S/tEeyCD2H6tP0PUji/kAJuBYEubup7qo5gTfEXNzhQXslJ33J
UI2F6HsSXekLFqUCbR+/Tm/zqlpHNgN9c5G6hxjPAWB33YPw6vzJYknxlOM9iY/peB/WHN9xi5m+
xaJ2T04gpKc9B1GCTxPepuN+lYPEVTob1y6TO85vBJpgeAitAemdwL4Dvvu0RlG5Gcb4O2hwv9kd
9H1ANOId8ghqjE6WGS+YSH6aKCvNXVsJQDPFWtMTdrAUBN/QarlHWdxQ0Iv2irqwtQqqJtu6YC0Y
IIP0pUtjDrbTDBWMTClJKSkXZQeylr2z/xqPmuGFeU3UHdC6PALCmgKpoDJ/H3KAlRNXPo9R0Fgc
75KFDWUCnQGsmkWMe3jfl+DSGIIrVLyCq22gyoLXY2/XQ8b2Co4A5PxttH4NrnemCBYkxsPYfZuk
ZSV+5kW2og//K3AGO/EtxQ7cqCUpltagJa26gWafukLdMyRvO6h3Bz2a3tTODvclGzJ+oTjQsGH6
OgIr7KcYOw+8tvweRo+K3oKCtpeLP4bVajUCMr+FqX3MvBrZ6aJaZ7bLRWm1rgejcp8OAE5AmGwn
pjQ9QRcsO+WGZu4kUAj30VACxl4a7q0LkLqumVV+ZXH0NY6G6q86gd5d6ozRio+AQDdR+Vfn1V+l
FhVf87pIII2TOjfJ8GOutCi7h0DF61VqY3x/FduMkw3qYA3oj19qrr+yxkBpejgBs0UcMe/M0Iac
aWX+ZKNJioLDDQ1IbHjuJkPu7QaRmPJooWQDYR7LvJEtbP+HtetqslRnkr+ICLx5PRxv2/dMvxBj
8cIIkODXb6ro2/SdnW83NmJfFKhUEqfNAakqK/NLJ+zhQRh4HQQOZIfbCVxYiz+krwBp5Dp2qa3R
3s/N69BNEC2t7DtnlO7RUptVF9iNrZGPGdLYE78h2S6Bdv23cRaPJ6OlPLONfZTc939WuX7WwXKy
XHiuMVuCfy7+5VNlwfiSds0b7ZFpt0wb5XGA2DyP9APZReDfEssH9qGYvvYxZAeW8C6FgZXdNiF2
brvxlioPRvFSx1CqgFSEsU6RZ4TkXDZdrYjrITk4wUveNXaYMBSrtzwuQj7p8XZKHfuqAXE7N0Zg
JueA25uhjBDeogFyEZBbChm+ZFuyDaj/W+tOGkOYrue3QYAupHNyua0Yx++vqTQEIPl4xKZx/AL2
XA8SlY527FXXNLdNIL3XGuQ1J8eHel+itKONcvLCnoPCf/I0Bias+lc9WtqbuvDz+v3CAD9uziEI
4hjILjKjMF4av+vWSc/tmzCgLZC3aXlEwgCMDtEUbGoTqgiZEbGwqEG+Eyt5Oqaueh9obwB50NcN
JP0yqRub/+xDjtRkGdhOEuW9LEZXSfmNsS7Accs605FzqJLpztSmM8mQ5Zk53qkxOmHSWGviv0Ud
Tj/G/qd54EMBy72031rIMqxAfJQ8Jlbkb0cfGBsBGsOLmQXppm+48VJp/beyklAzT8GDh13dD9A9
WyupJmnmP5MAvpUXFPRkYNbU9JdJynkSZFXnSW2FgBbgJlo05Ke0cbSwmEQWIuaUn+JIgqSdRroo
G98vaWjKdQRQnHI6WhIJNKbKKisNheCpAeF1aIGl5yACg4ZW8vZBs7M6rGqevI2luHkOar1Wg/g2
cL/7hZKp34nv+C9eYYGH2Zf2Lff0HLpPPDniN1tf8tEyN9z2vUcz469pFO8mlT+iRlRjAGxNgrpx
6hcW0sW5I48GZaA++XwMJ34yHqnX6VCc78Zg2hEkqJLQKR9aRPRmhJCCD4GS5e827oKBgkSpyZn8
5MdcQh3ReuT3H9dzWuzR/bw7g38D5Sm6p62XCMtg609gSQfmRgVpmA1QYOW4oCpT6GjV0KQI2k6b
xTZlwdXQ3hocu4+pH9Q4JeuaxO8wXs9dKUr3NooyQ+VuGiBcAOKkVDU0ACa7aGU5LNl98sZued2O
xXBZnB1PEXvn9eMnNwi5pxvplC24wF9BEBNceFU71qpDPOAQWNFrbZrRdeQ4t6wBv9+6FhjIZhfU
XE2rLI00PF3Gcg08EUQNlueTNIsaZNYbejB1ZLfH3r6yoivXQjnTSFQgA7fSOQCCGZ+d/3j40eql
aRkgW0RZumI7dBU9Ymwy1GXSpU7Eh8sQGYWR2UD1AZuhppAG3ie/ZDCqZE2OTmqgPMiqPetg2mK2
zStYY71vIdNmJ6uyLiE3YRj2XZpPzd5Ju+LALGe8TRCChEZc1nyVkHv0tFj75Ytm71am99Z5pQxp
UulmzV4UBphHgn68WVhynlTq7oWeCDbr9ogRufOkCLi2uyAbNyYU+lalqlRwVaUCNbVsQgStgotl
CwO4GnW0B9dGAvorlB6AkPHdD6cmMJfwugHeHCGf1cdkvUrFDvpokDdGOucGzLC8lbloLqYLhXpu
li7Ed0CBoqfteKwC/Z56rjLRFXhLin3vqvIENZUWoQGmxflWrwG/86KWva8SFEW3NntEUlPDj9IN
s3HQlLkJQsLlVsgt4dMAQbOn1eSY7aMs41cOUoWN74t0Q9+oSn2t9JQ9QsnNPFOvjYLuwpoevH8Y
oyZodLFxgbjYZFXwbkPl6n1Uaf78XURVLbvUk3Ujf/oqgjyeb+JENJtlIRHxOwuyxRdaB8Fh0G+M
XoYgEyhVasV/ZeTpby4y784ZIN7NI7DWk527jhcarWGe2pjJZzNLdt3oG18LYUDJmrXjjtxypNAL
Awf7dhrM439adjK1euUK0HDRsmUk2NEiWGCr9dYeVYPRpnSmbkssZNTNEFv/1E1UlyjL9LaJNsto
JBCU0NnvGK+F5wGaQkee46ekrp0gWl65PgoR1GjmKI7IpAYuUXX1DNhDrmj6qYuUQXrJ6y6fu/Eo
9Etca7/mlZDxuGYx+0a9mDvOdej0F2+apueO8e6mQUeMxhLDSu7aIrjSmARy8a4dLXAG4I5g1Gju
scHaRyBYeU61SQOmaNzSWDmYxoMLwkCa1zt9+zh2aUhj9RSnT275u8Z/3k5kwLr3ERseRcly0HIV
w8lV5E6ADVv7zLRraOmAL2p2QTVNYznOPfUyVpjAAKbGlrqDAQw3y4Mr9WgSwwZ9hQDBcKIuLen5
/b2XZ0+joj0phjZ/0FTUltWJvcMGY4DcTVIfJGr3r+SCpExyhQbFYZnQlVzfoRAACAq1CDV9mfJ5
kbhshoMF6PIKDBMBUtm1u8qaAGjm2ra1lak5CUS2eLC2+ym6q4squkO1ZLFPIW+00smnMVFmx+r+
SqPUkPN4ZEHs3s1OeYuHS4v/gXndPABTku7k8X6ZtNyLqdsYGShsg5w5axRcAUMSxLp5cvDL+dgL
lCIFWpv6n97+Mh2LTe8hCF53+i7ri2HvolroMU6cn0k2lT+YHiBz4FXPJejS/uaQt95zMFb17IAX
77CvRxy61AoFDksPHnhkVqkLTXtmxPXFKzTr1eTbKSrT17qRzVWmMXDaytwzkexyAMe3SEZZr8uk
9y526xkiWdNUneY3ozQDfEfSpEJ5H+SRPjV9BMBbMoxQ+cVAq96tdAWZd++KA09qyWBNlsA0sc/J
q2oXFQxqeI4dQNa14BuHm9kzL7EVTLu4+1khVqWZtv2bI41Ve2P21ekQ1CiAz8ZJu8fxENvvo1G3
KLZT0yOI3czTJ19vn5HyGDZZgd1+q7AQrsJH8NbG69Lrr9TzdLApTF3OQ2M0gO9Qo70v3kfjGOXy
jVMBMaWmfswPfMm2egAG0xQU1ogFoBB+UDUqhQVaFXxBHpG398EVhbPA4Jn6Wy+eaDwCt9vatILp
RBMLNbGj4pZJPjVFOh49VVbRdD67OuqKurEb4XsaDWdjgtY2WDjAz9hU4kxu5DFpcbXrepDFHgA+
6kPfKRtkPEdtrg2IiqxapYYu7ozBr6/AvmhAsyJ16oq6wv9nrcRJ/5lhxXlwD0JAcJgX9g+P+/xE
L6e+TYMrZNB2XYI3fdia8bAFk167XrZ6aoIriu5EJgGavq3uWwBJIzzKM1e+RUV9APGO9stwjDOE
S6evHMwCoYd6/xt4s7S90+vDHuWlQG2qSZ6DusVMbw6TTKrbFNlslY8suRSqKjVPAY8WkASaex92
hzuMr0tRHpkFLsWFZAawUOj6aL0HdlWdHWmgwL/Xpips5PjNCEquvT5eGjCkvfa/a2H0r7EpY3Dk
ghUtaALrlYP/a5sZQm7JCayt73NMt7FfjR92XOxFw9L7vrGSR7O0AIwvdNBXtVn6WPCqPeOJ85UG
pySpL6CovjDpFmdrzIs1lHEhsKi6QY834IouqYm0DI8wNTLKHCMehDuVUI+7IePgfAckrri3R6+5
FsCPrroh0L8krdTWVWOyA3VzZCygjimec0MdwYCzXSVghvkSZY0EtkL3D17iZydUnbohtkOrPuf8
ZSrj5KJrYwACXcAAICTbrbXKj4+V6io3rtz0uEkuiFdCEy1ukQwDCmsNKpvkSN0PN0OtBrAYuNEI
VDC131HZAYatuvoWuIipq4h5prcCSKvev8qAVWdUxLnrDw+kJFACkAkRusoj6kApTx7QJKq+xc37
GuShQXEOXETgSMYDSX/okEzbTA1qQGTVGA8opTceCh5sW0Qpb+RRppkFxEEgV4hOgWfXy9xphafN
eCBn20JhNh9bYK4wlWa0ak2EI9uNXYmpDGtX28rB+WpCU+uQg45p1SlmGGeK6hN1IVJjPTs9f+/G
cky3KUqV17Lh7r5mEAyjs7qLn3rPK5Gu6SBPo9Sl0/ribHciOiGok60oq9XZHaiCMzZs09bXAFIu
+yO3Lf+kA7U1Z8fyCJRcEhlWmkB2Sp21o0x3IzBA80rLhD/XRKQIqoTrPMG2xywAdEvKIb8LcrzR
5OTdNxGDCRiCkzT9t8U0ZC4kEexShHFX9FnoJSVfZ1qXb+d+HU+Kszy1DnPfiPDybSp2pSWq0s3v
RtnjfKgmA283r1+gxBYkdfJYpKcyFvkZu533ZvIzgH3+7CdVPZzK9kR2mtFFgQUaVZ2oZqyrp8Dm
0xBBMNhDLaUVaeaKbI4awJ+/ChlAUZuFBoSuEEZHGhVIuyQtHydndJ4kB0xmTG8915wnsljadAB9
RH/HlWmw9GaV1b13Ig+GjMS65VBCa7XWxY4KpZK8AYcUTU0gJXtEMVawoi5KYo3r/3Inz2r6uxQQ
lxZZ+KAvHFRKT0156lSTSgv9fkxKYIam8kRXNFzZvQQ5sSXB2/gxJyZ3GifPeqrB5/PnJY1r7dBs
IKWV7uwiztekG34oVXVYjf+Ttdnq4tIDgH9xiiJfF7ppnaRb/eJR3p8N0b83cWb3Z7K5Pvj1HLs4
0eCkPHqwNSCO9uFCIxIVdKB0Bq9aqd0vaapp8JKTPjZf+UdluY00A5koTUWN1oGiUnlRj1xp4pR0
88Q5o/XPWsvy/16L7B93XNYy/7kjrWwyZp1Qi43HJx5GTY7KW0Lw+h9dHHfM56zDY2UZxXbic5dG
kRBPCrO92I4mLtLk0QGvtmNnZkDskG2+9AFQOWSGcSQbNcytUc+sGpQZgKT0NelwggBvF/fGZw3w
ez/TXuuuqb4zy3/18Y/wHVTQ8wXwpPPFv4b0SHovkMo4qmGmZv4vS/y/+0ACDFVe4O/eOL3jnBvp
2isieiiTItm20Kmd2SEsD8ouda071w4/8ovpP6WTab3+bVLkm+3MDvHfJ8mstl5jy07PgqH4si81
eUdNl3oFtDLDxTIhEHfnpmpDnidK9FVXbJasNnZGijOqK4zx09SiD7WoqaJ5ycEAV4cuVVBC3UHF
9O6aKDF2eQQiWLLZyFCu2s5joAZl9WZATf0h8njxMmrTjjUmQK3Krlt5sNhFXL3bPTC2HRrg616c
CmfID/vi/2971aB+jbJXc+JLZa9AeQlN5nFOljWgrT33Qfu05M+KwWx2g+PLcMmfCaQwEYVN/e2S
FOvt+GsR2/JEptmehFWEijLKuU1alJ8Tq35abt3jgbNrmmQMl2XaaPi8NA2MRjEvTQvpoHK+610z
nAxUCHJ3QmCwACTlWtSuG2otL1EHIKPrPIIn1HhAXctzqWzk15oRFBSBINnRCvNcWuBjFQF2HxQ0
qUU/GmxP55UW07Jmk+Y7vG+8Ew0CB/aQOUV/HlDGv5alhx232sjMOw+8+OrRRmpWmXzwTO+rYgRV
l+rSdsVhMXJtIspPZHN9EBwAFH6jwdlNresiFb5dbMz8vSyrjf7nZWlSoCGYlQme4xyFbRAtO4DR
mgap6T6WjTiOCmONXZXsNOdQd9jZ0X7Gj4GDoC7tZ6jr+oNAIRJSE0uXRlHLhu9LfvZjnHoGVBDv
Ijl9CzociWJPH84gFMcej/qeMtIVNWnEIBGbtzuaGoFlHa8NNYX6ywpRBYJ/a2gf/rDPK3+6yVgE
6crzmdgixDEcpBc/mvagv3kQYg0iJ/1R9tkQtjLzr5AA7s6g8UA54VgF34zmQg4OVInDygOnfCPr
+sKgI7KmAXdnQWPqO5Sdm7XbiPQSJHF5TSZgD5DaSn+45tNQG9M3C0Xpa+jYMrVtjnZIESP2wCHc
iXfu+FbqNl+luRXfMebaVxrAEQC1FWpAQ4ndPFBr4F+OTNRRyOboGQmoFR0FgZJcPJBNdA5QduMw
PjSIDG6tWBO3qEjMm9Hq91xtajOkkqgnOi3ZamDMhyIwRB5jzzOPiKocqKhlKXShLtSdnSPIz+dB
8ic7NSNSS0cndfd/2tWyYIfWjpXR7T/5KzvdIJ+05ISCnHnwj+mo3kX+WBfzx1vqbcgNkEh2mupi
tyxrAlN/yXwRNhqXF9dFQkcCk38bIryuUWiWPvA8AOy3gmKDbAMWGrZRv3q8RRmfaIs33wcKQAj2
I8hBnsTc/ndvs3Welx70Qx+QDMpwSil4WAdW9BupM8C4i/y7TH+iRq95tvt+3CR4NJ4bnVUnA9nV
7eTb2FSCfGAVl373wzLjUJuK8jc4uF96Z7RfA00iuI/I+9XVdP1Q2Sjd93Amu8+YP4Si04230R4O
wjWK37o3HfsxaN4A2oRAF9gPvZ6vEjFMj7rJsl1kN/mx8Xh+s/0kXhvBIN6ApN+NdV780sfkS19k
48sg5IjTp8HOgdHbZ3yzq403eNWr1yMcqFytbjqknp+cmjZ1wjrOelBgO/yU+sb02HHjETwdzhs0
mqHmFNndGfph9QNo2r6THT8MojJDIy4MtHX3LU8ApE79tRaguA4EmPFVK1l6aYwEh33LGr63zsbN
UvYD4BrIZCkHk7vjDjWUySYzc3aH4hd2V0Uo8ELAoUa83invDGiv+au6xCeeihuZUMOlITMtAitZ
Sa3ax1qXbYUCfeBPrd2bfpGuEDYWR0u99+aBCNUCU1TdUS9xo+pSmsllmVRUeOuPSQoSz4+FGBLG
a3yZsq1GEBFsqN8XJh8vMfiq9NsfRPY2KT7OOu/HU1eumKMo32bit7klH2o+9WsZTycOrGtv+EdI
2KwcFyweVWFdZ8zCBGkMBAeyLWEcYmbyCwo0XmiQTG5iXExrePfnQLgjTRY7J631nZDoKOyq/VKl
tvFgImh2/ot9aNhne2Z2X5yCv/s3AACFxF6B/5svQZSZDzJGNdUcyWLRwN/5XZEEOXsuuEEJk0Cl
aiX4F7q2A/dEZN/hF1M9D5Bk2nco4d52o2V8mfDgjXsv+Y5XGOhTeK6dx96ZblCp9kGUgYJkNRM5
3epZqpm8QmAodut5Jjk4EYrAaKYFRMWtzyA67v0zk+6pe4Ao0kwn8fUvHOAjcsBOD7UX8aaMW/sB
CPFsiz9GcBZ5Cr5hiFfvLW7VyAskFtTCex161BboVS0z/wHpou1Ye1OMmsRkA44u40dmo7IQiNns
xZl0sQ5MYd4qEWu7YRq6o9t04xl5doiPe1Xz0OAxj/K8gX3FNuIpygHuXSUPU9+CMaz2aqUqYn/l
ms7Cv322qbf+22eLa/3TZ0s1DSK7qvaLSrcSycuQW0l3nIuzVBeo+e5IZV/c1B5QR8IPtchzsUJk
FRRyFK7zW6/ZWCkYA2aji7TtxpeJtkIam+HU2nlbCTGzMJERfutk5FWKd3TsnCel4iVVw3rd2/IY
YudeLXeW9NhRAyTkItxeXuiKmj6rwFAWue56GWia6HvK9WhVtp7cWllsHXyvTh78UZW0jaD6BfLk
jBLP+pU8Rtsykd+0nlH9I0LoscdHiUeJtaT1P8X450tymuBEKQAvS52tkAmO/WCjGxHcdTwfNShR
sWkUrJhbvFsZHZCBA2BBT64DiLSdT1/ILdJBc+rUNSJwA84aadp11065DTFq+dT0v7lJfPN3DFBE
yFh5/XNbljuUciOvh2/e1nSSaVeqrijqMINuyGvOGv2Ymy5kx7VJ/6o78teYBf4dEs3yBjZtVKwr
f8sI3JD3HjJXatmyZzvyHzPvfdkKceP9VKKyHdTaYNjd+sCMhcgupgc62lK31rPsMB981SgqNtJP
XcQy00PW6MhEN6gu9Qm4GqfOsDKMwdkELNDPDqFd8ZIY3C3KM+7e7wh1mlPcIU5TTGZ3RpEJ6CVK
EFWfIdAZmdu4RlF55UmxpXFqNC/9lrm1uZPM7FHDgiZl8XCpeFOhlL9wwCDju3JFxrTi7z6W2/dh
zTmyv8qbBnovluC/hNJCXiN5C631/tKLCGBC6EuFXQWJRpEDzY/UPS6x8+q2YHzrVj5Ck3JFxlaN
0JUPpMyharzbYq8NE9Qf82hvrY0aQEOJnYGD1/iJ0xcNX6Hk0uU2vnN0mfiPtVVkUDhD3Jwa5KgK
gZDuP/0O/EIMvP5k+TST+lOeGtAsD2mtZQ6EhBCKV41ZetbGloVbXEEP1m11cIFfayOyLnr/bCi4
FzVkpqspEVboZiPbpNipeDiDRP55isuQXHKyjQFrod+T2JtlhTbVn3E6SUDT5/dspUGV7Biohq7i
3OkYmBRcGHGeCzZk7abWBnxXeTmeDaVzPu7Jh0y2U/0zm5Zc+uRD3aoqHTtcRlzDq9aGC0HJViBh
JFj63mSIRraol0e/kH4DwqH412wraITcndartkOp/aYI5KcgZZ6mUPlJQJ7eAc1+xtnxczTzj+Am
Tfad+FlLtRegoK2LqYEfUFjJCKX4Mbs0Y8HAvdRr9yhCM8OmS0zEeIp4BcZI9lPG+QYgRQbsRwrh
GidKfvVZ872K3e5LOyJvr7mJ/oANjw/uSa7j71jlB7y0BrDgtKjm9/KNi5crvg8Ow+8iE+N5vtSs
XjsaLfZULG9QSaRGqHEFkFkjaPEkToNdaqJoD3QYXwG8vIdYZ/voT3VwRrFgG5Jd60G+WLVJc8sj
a7oLHIn9i5qQgCsAGaPKOdmoL37yK8jpCp09x9XUriQY+c7UjEIrz7pqFht1e9Hz0CnMbTUBEC4Y
v3A3rp4DoGAfuB+FutkmwLWsW5cVz47sqmdEXgFvrPsHcoyr4gqUlH+jXpu1PyVrxnkR6NWBVrVI
8D1Ua1bqQIsHkThQt5icaQ0skL2jbufXSA8iwL2l7phGHKex1l9b6qbgCk0PyG5YIY0iE68dmwr0
FjTqu0N66TrsUGlUl2Z7Q8jgngaxdU1XtTPq+1LTrAlsy3mLgoz22GFzgFBSmUcX/G9FF7rSRP0F
fNlibxqVM63MJhoQgB/BBG+UOBiWUGZWV9TEUAU4Rimapfs3v2UazSAXmrZ0/+9LLbf8Y6k/PsFy
jz/8aMDjoj8MxmOUQGRZg0pItaLLpQHxh7OurFquIJRQnJYBLwUlfVOV/0yh/jLsqxWXLl39eYOi
Q0bS8MBy+D8vkzQfH4zuQp9kNi53JaPbNna1cm3jfupTnN3Uh1imUHd2oUuaUtfZK5Q3m4NmpdVd
B2lIB6mgM1OMndTUowMUiBbV4Wha7zZBV1m+1SBqdBnVNwDY6J5v2z5HrcTHXJpRZUDLSc+8LPZJ
R+32VOBJRHddBkbQ6whX5FfmJ9iZ98ngbvI6DcL5jh8LI0qFwm1weAu6d9EznJIbI1vPS9HkpP9a
eCK5zUsVvVFvklRrZpdAC64WSIh2YJjoj26v98f5yiuG96u/2MhF+rZX4IuNedSwj6vF5qplllVp
YLE1YAkNMxvfeNC7BQ/14IGbKgGTOnUjJw8eehMS2iI3b4nyaCCvtk86ZwhpsLH94KFCvKVshH6Z
J4keSoEo4kHkCxBR1nN28y3rCpqU5mc9OVfN1eufdu9dEw8XDBY/yvjZSwtwMwV6dPBa+UyAdIKh
xwqLjkjAbF9M5EH2spluqDJf6SMOBIWT3YFAz77P0sy74oG0oR412gQ258Lqfg5jnCPT1wGRVwcN
D303AouBV8antrDVeb5xv3YfV3lmvNvoaihs92uSjMVKr0rv6zwa73QjeMz7Pr93HCe/B++1e+bd
dCITxCHy+w5A/FuEZxlU82Qcktsw3CcgY7ojL2q6lu9zqxIX6sk0y+9bVr1WHgOThlqZTJKDs8LV
zPiw2IbKakM/0/MdudBA0ZcouqhQxEM2WjNpICcad3a+Xu4ae721yyUYqJf1YqswD54hgdcyfHzg
rJr8k+129zSNfiTgIhooldafVjca0PBm80dYfoQcJ0oB9q/rYmJReycDLzkvn6z3onRlgCYRNan4
hZEvd9topWmu9+mnaswIMFITdFXkQk0wgQOEG9yYfypa1BsCiO6VZR8ut9U75u+1Brj15Scd2kE7
6r74svziECAF739fHJZPJ5kT3Kr4K601/w0DWauo63ibu1NtH8GwIVQxjTh4JkQStKqU3zLePZlF
mT9lkGw8eroOhK6yQ8/O0qruOmEfDvCnz7cdqIwOflnbzz2I7shJd00j7Fy9vaSWo601pypXPQT4
HgdpvIhuZBehem4dTFtgRcCc3ATGY+vK9s4H6VXn58YjmQYD1F5xGacnsskhrvdlWunhPMEx40dp
bKO+N8DECYge9tVDdqDFwYmbHxEVMVbUpQkB/lk015D3ZBomhBILObQ7WhzVJuU5s9gvGqSPq6XG
CSnc+DbfvbME0Gapu6HFfC8XV92ur+RPTZBl36rcM87Uk9ge7iLPHEAngh9o0mR8D6TKmgbJVEEi
c2W3kTxSN59qa++lCNaRC30Egco4fXokg+ZB4yVoJn1PHwC0Hvox7iWOkjhTifRVT63hfrK9/q6e
xM9IBMEXSLuPGygCjvtYopv02hqkW8BoZkFwrtsSCnyooP4CnkIblLhld6qHFNA18342D1Dg65sG
fCGI0YTvJ25QqO1nnN6Czc+R+jgNrF59AupZGYeYuGE9aPjYdRy9Uv461tn3nvfVU40k277nkPhB
lDZ4Ug6U2sYe8LvN3zQEOb9nDgCQubB/51Zx64rR/Npn3Qg9UJPdu1Y67PzGlMeocXPEKXIdrIG2
fMpHKOMyCHT+UNOhUWr/TjHdKxEMxr9otI2sAv8ahY6SBFVHnvoamC2MHMVnRSJfoFEBLmfYFzeh
qs+LwEMaEQG12c1F7T25oTrifbVRuS2rpdmPiIgOIHk8guYb5R3aqhx/ll4CdGlgvkJ2uAEo0Sj3
XHb5SzPYZ682ku+o5ynCGvDoa++Z+qUyRqTWrDH9/jFTFBCjoJmVGwO2bVn6WssyJIhiVrzQFYvd
fL4Sf7H9zS/WDR3Pzbr4lGfTXGs8gRls/ymrN+fYnPFRcyb3QOm1edRDlmzjaA3KTD5ydORMqxQN
35NdZsWKTUjsXuuhrncu6AdezbKe+azcwjc2ueW3B6CQIM5bVDOfFfbSsGcdCLTNQHtR/j7iZKhS
A0zBGSvwKJu1MDcKOx8mbgAe7CbJ/0NfhFm/itI+OgU5ZEcAlcmrazk5SLgYYk0DyBNW1xQagtY6
m+QaGKrotLhFo5Nsx7jwQmmjmlMAqHHqy2F4SoTJNmApk9u5O4GIzXZbfCTTG556YUwgcC3ONEiN
8EAYhqKue+rRajI33lezDfG+Wmxp8XboWYeIl2/mK+LMgvzQWfhGe6Ue1wu+z4KyDalLDYK8IOaM
+dVuAgA2lQcHgVhoKykRsv1ljdlDTfj3Gn+7i9VA+7UewD2ZjHb9qOXGibgZIqiT7nPUWm2k+lJA
oy9VsWhxayDa/WiL6aRD/HWDh6N3SnichJ0/2WeeV9aLDrr0mbauZ9URLJT1OgZq7gu5RUVjnw09
3vlmNaCo3v1O3xjOIVzRIGZx3+l6d+riwV/rcZ5+78tL1VjB25CDdnXqpvSolwV7VBNpvM0raOiY
gAtZae4e8gLruNx0f8YI+CRJJ74jWyrCwQ6Su9w3DIi5TmAZtaoJIsr5u68DRZYecoxsbSB5OoCh
F9wftr6WdGXhqCpY7yNcgKt5VF1ZyTenk1Bx91EmpBqQYvbxjgPQu3M6G0nZHk+iDtsI8Pt70y7A
c+a+8ZBaV3xp8x8j6cY1dxF0pb9lkQzZPZTllAbXnRPozlsBrl2IKYo3c5J62OeZgJZeLPadO2h7
HZnOm0BJeIi83PS1kfJMHNoBA3tnWok3vSkgB4n6C01k5RND6T1Kt3EVtzVkQ/FIftKy/t22jNIV
03W+EawFM5CNByVKNMojfeTILYqz27Tf5k+sfhS3BtkXeZRJv4diQfYclPW5qrTgKQPh0xFPFPUt
FOObshc63hZmkthH1wNVyr/tExIZq8rgzR6PP3nBhl9eJscV0Ie2q11u1umq0WU2rmjES9Jp1TVO
sqvECF0zDToIfqCCWqq72Ly8GPfAtrX3g2o4iPWRvYCNujSw2Cru8W0TmUNIKDfCu+EMfO/ZbnQg
fNti17xs2unADq8KomldlK0Cq71Hbo1vWI+nR6wZ5o3ljrZJ1VXsju9XZPvbKICloM8BVnKX4b/n
6CN1sOWTVz+3LftpIcr4M234FoE48WaUUb4Gfmq89r6PyJ5R8S0rPDc02aStIr80zj4xIlCgmPoO
InLY58RHMlHjqSgyXSFNAS3XeoIQLcCr28zrUa2sCu4IxEU2EABA/8ZyLwjkVNdAPX5Zb341p07f
Z7aDR3Ktyfxg6xreEk0ODfSBxzbEdIzsZ4RvhW+6zrc6SLK14TjlNch1/5RMFd/InvWo9Ua9ONQ8
f9q8/D1WQ/fkJ2m3i6KqPMSlA6U0tRh5TBYU11PufENoP1tH3sTWnu6Pe1AIEkadmoCxZhN5jrmh
rkDx3oP77mBbzs4tS8DFx+5xYhFK+/O0PCCngQJDKDzcQxnk3dZ4/8XYeS3HjWxr+lVO7OtBTMID
E3PmorwnWSRFUTcImRa893j6+ZDF3qTUPb2nowNR6YASWEBmrvWbs+JF+yyw1n/nWeHpTLVz4zSn
4u0sECsgi73ySHSNu9CHfrGS3P+Y1NWOXK/GFIbLE0KK1UNAMOZWJ4uyAXR7s9OXio0AQmd02jM0
8O5gaMWsTe0QPqywhngvWggocl/1c6T7IKQdy13Gs8I4Vq2frLryH22zSU7dGHtLqeht/Vnf5npy
yvXZnokI/Bot3wRTwmLBY6t+Q2+jBfOvJfd2a41ovfCHSMywexROheDQ/Kodg7e+XYCisa61wTVQ
Ea9uPRJZ7A2nL4bAmWdoxxfsYt7qJRADjcxbvew/ZZG39pUJjkHTxDujD4MNSQ7yes7Ee5FcOeo2
kELiJNmpcdp8lj2CJjS2EeZ8CxZb6fImPd8oYtj+bVkKz5MvgyVjOu5Os5CGC6wa9zN5S9vqY1G2
EvHv9/L+l2H/l9bfxr537uZTlY7Sbid/OvQjSVes0MvjQARgk1Wq/pgBCcPmOJt+5N5dMfTeH/pU
/tRNx3luE5WdpT94J1Dg1W1MmxbKOhthKsnnTYxGtY2UICf2NK+B2nnB08+HxJ30pRBf3znT77zq
AjGJfVpi7mPAvO6ttMageGzfmNjv/fBkYG3epc+GqAW/075CmybVN4kJuDiMy+IMCT5bA3sqP1W2
+l1SGxXrO6+t+Mf7GBFOwUrxzNfW4o8pWWsgjMvNe9Gth3KDPXKwSWzfP5kj1CtzeJHo9zzvsKYL
vPHiGE5/0lo2MmHpqV/r+NZBHx7FoC7IFpQgRHgkclaYhIWN4iRtaNK5aM5F2ap3cDtlK3tF7Vm2
/t3Y2ArIXKQZAqpKdmGZwLoSA1qtHJxj2QqWmnN9X1kIBozNa9k6uf6zjW3nih/tCoVbP30I/JnA
0IYnlLpN43sGh3iFrIZxpxS4/o2KHT/7SV6tcZKazlC+koNVxNZ2KnL9Xo8Kc9mZVvDaadk1TXLj
J8R+8I1u+yMo/xxuBy3wjS7WEPJnrkAfwSUU46Yns+k80APDJ/n4y3rNyKytXVQ39yF31NJ7uN3H
LMMY6d2QKC2CZmu2AWK4E4ZE7w1qYWD4odyjYIMSVQFqn+DKojTD/iiLzZi/FSX1kNnhY+v4a1G2
RgJ62P9zbD6B0SmzdIW07cms7Wzvzgss0Ig4sjllGpxlWR7mLl4+ZfsotsOTyuJT6hlEbf+HZ+bB
vdUPxlVM8UWKIehZr2+BjUYb2WtMpz9g6fn3rG1vvWS1Nur0GhJ6zSvXf58L/Ypbr6wurE3r1Pqa
CCUA4aESL6GONhzPtfeQBTV63Lz8z3BkyEF5XUDQpdfPE1BxzBFr/drkdbPM1Wz4HLn618614z+0
smH4nIcyk5Ktkoh/WC5Gq4NvCgzZfJ5pv0YbpR9Jk3RqePZU5WuieMZtQdnFanrKo+CrXKbJDYID
y3Xh6F18kIs11+A3CBm+WEs1L6nr1Q5eclYqpopZ+UvWN0MLtWOuN3pn+d5V1mPTmTAxuOUCwd5p
C2kmfbGxF89UJ/iWetCgbbTYLlES9BcHAjVQgyb4FmENYAq0NzQ79La/jozVcLrPUv0lY2VzRoIp
O7Pqzc7sQKKdOSifHD0Mj3oUbnwtLR+TJOrurdgG0NLjDDoQc1lWnhA72ap0ZnPyfefLrVWM1o8a
8seRxRG7FstQsLwkQib7ygPCdRuzz5Q7WQpL11r967/+5//539+H/+X/kd8DI/Xz7L+yNr3Pw6yp
//tfuvav/ypu1fsf//0vk2C0wEbFtnXdcg1BmfbvX68kwemt/o9+nIawmsx4N3oAnMyljhRpN2Ew
ZZNG5LbZ137qsZGZYRZ9G98T6q0+vffwFGNiVaQNi9738CrQSOCHw4CAcYCsUtLi3T7qefBoirQ8
9HOrLMqDz/ZntAb/FBgCheZ/j896MwYdq6rfRH/853+uZvzln2sI3bHhxhiabYNE+vWfC8AgHVm/
+bsbcknHJ0+6PzKjudjmZSzXf7F0lPXdmIHkmo1rYwvtAr/toKMLm5e1r+nbEQWjYA3q8pfye7tE
QjnV8p//JZb45V9iuI7umKaB+IjpIhtjWb/94YIGoThspLRHo87rx0Zb4RyR/ogyz4dU6JfE3F1j
p7uzHAYSCNcmHuFPt639A8wDuIfse6esbgEIvw/iI1SjbSyXxr1pdjswgmZysaYg3TpSEBCfW2MR
jGW4vd2wOGx+KUMAvwQgmN7Xh1FsRivSaCnOLkhKyYMfex/rZOcyTVaCl9MBX2lgz/PBzNLhrM+H
IWqqTc5shZTWn61J1X4WeGfszE6w1TJTqwJI5nS3LnKs7CxPgA2GWPzzrTd+fWbkrbcsw+KVYJqA
B37/EaFrmCt9bVuPTR+OO7L3PnA3dVqnhlK+VjHZrnkd2E8Q2EvHqO5lDwuyGhx7Ab7v73tVmacc
0sD5cJ6eZ3eZ6UOLy7RyMM06eE3CSltFetyfbbxMj2WBwMlIUvHThFo3t9f6MXdFOBxw/txVeFjE
+Ml4ku9HtRrv2iDSD4ahMVnCRbH/wwvF1X//XRqCcD13xwDTY5mW+esT1jtx6cB5yB5vuyurMBFU
yI1PpJbyB6yAuwc0Fp7lPBbWmbKRc5Uszr3A2WUPY4HJtBa4Xwnet2vLTDPk7phRgqzGZcM0m89a
W53teXHPauaaRSJ/MZUCr6eip+uYG8favg+UvLqHIbEBaWE+5rMNQokoMToVsXeUdWi9xdumQLhT
tsoBVThszNlQgXAndsNVaEC41NMlUcVoP9kZdgteBld18BA70fu4WtYe9M+gefRjYT7+1tdQ72tL
2ztYrvy2J5PWgFpruoe5UfoGTp0PrawnWsW+RZxUI/yj6t30qZkPhHiLyoxQbqOQhla36OCMHlK3
yJ60Vq02ijrla9kqR/d9chudo7p8dwsUG4Um1prRxB9cAbrGnqdTtdnIhlITwX/4RRjuL78IUwhH
5X8Tq3NmGWaa+XH6MMXwZtFGNID8R5O1Bb5/Yrj0KrrYkiAalp9Ut9a+ytWzoXTDyTe94aIELmtr
pcLDM4rP0g74Zu8rXX9vvr7yY+UWRbFoZpu+EPQmpkllhCtQXB7lINkgi//PutvJfBF727p2gEeN
upPs7H5Sj8Jw1KP8ZAyxXi6ycAQmR4ZP7Awn2r83/6XPrcKo2u1/ePf8+tqfbybKXZYhLMfVUBB0
rV9vZhxUQk1S4V3toR7JoafuQoV4cq+FigtaP1XXXeJmr7kwmZKg6MoeVRVAr+yNHmliFIPJ/xYO
pPGu2NUkiOb3bDW/XT8cYIeduxYTPjrIasxZiBaqAXFQf8qWFdPz2dBE+qC6cbiQUTLZIFLlrYG0
Wkh4Bz1+xWizZVQUiBB5bvJgsbL457vi2n/5ibGGEaatamglC0P/7a6wFDb8rEmsq8Dn+KzPTido
0sRgD2d7Yilm61tRtBqKh9CaktUHzewcJwqpcy3rED6E0ezgASA1sT17BMA4WM2qriIFEfW0XkoM
Z26iq4KHtX80Z6hn5G/ttrBf3nvVFrBCW+C52c8xvcKLUDMJFX8ni+1c1ztQy4JR/0ud7FfMMcJb
57mfrBtrhz2SobxWsy77wvYn45HXMIYwmh8hsWaVe9kSlpijeRX+abL1Q2/XqGucjQ33FLTa/BMY
v/BzKjaRVk+7zARhNNeLfLB4RxANRu6GUA1OCw4sCtNZdLU7PGoz86eAQU7OnS3uXJrb+hHrq6Qh
noq3W+Bn6HL3qrfHlb24tE2IP8DUeEcntT8nWdtcZVXO1LVKSD5tZFE2qAncN6F+/effiGb+5dFx
MUpxVVwhXNMgfDK3f3gPja5guhv18hoE6pwuyF6iugq/ZT1oUW+wxD0puxBcJchthBGDbwVSJgAz
vNeCfOAGw1vkTWwrfPp1pFt1gp3neHJTJYScjIiO1UcVwUR0hmXRCad1ULTTYxfYyMH42SacrQyL
XMnP6PuyYJ6LbA2bnWPP8kRzMa1QjS0dc9jJIgyxt1PKIh7W6xCM4NrR+ZVLKlfoafU6nKzmA2ce
mj8ro6q6Mb6IME57lu/T4saZN1MUQLBwU2+ceWwC8ztPNz9w5gt/qNdtn7a3S8jrjDCqAOxrsf2q
aXb7YGmufxd3EJcH2Feveqth8S5EegJaYj+pfrn3gkJ9RQ6m2fBO9bayWxQhXF+QpOwbB6Bax9ZP
1ltG8/X9tLo/Ebqfh8vTFmwnyKEUp7o1JgC/eG6OZRc8IZZvAKwizFrZ9X6sSeXAB7GXyJaEP1g+
ZYt0Kr3nuJu0lacMyV0GqHfX5p22l2cyG1K372fqRepf3WKAVY7BWecNSw23P7IKkMqd+SDrzaoZ
17Wpt0vVmt7qZIPsNzBKF0K/ncMJt7iP1XeOT+grM9r0C8r9B2np2UTN0Rwm9xX0qbWM7DGA+ILv
rd1U6m4IybSomq7zDZz0ixPWh9rLnmGhxHeC1+HDyI4WsxKcyc28eyJB6eND6OdPeTrV+DsU3VYW
rTJp93UH4l8Wcc/W7+tabKJWzx9IjairXCT2VSvz5E6U9lYdB/sqq4bQa1ae5k0bfa7TjLLGcuXW
3euT7KIV2V5G2XF7QpYysfYy0hfI1OZc1ww2oPZOwORnseSgufeqZOpDWJlEY/N6r3tV+bPT4q96
NDmQlWtvSXzFuC9Vvd4aSa0A5JrQ2YB+uynCNr/+3XmSeD+kRbkl0tStyw4vwywsrsVMIwK/ir31
zCDKlBy3zTrJeKSokwcTxwfZ15p4SzlhCZhiGD87eb6axnx8jmKYNU5pqSTJCLWwujVg1uRMpLMq
pZkUKxhhw6GvmorUad/18bmO8nJZq8J9QFg22OpOEWIVlI+nWCOtApbUfrQ0MjxWHjjfIMOtk9Q3
fvqte+waUmlyODgO98Hwg3ALEm3a/PObUP99tmTVwC5YMDFYqsoW/rfZkvhh2WiD0l36USU23nvk
BSXXA52wezdo1R0ab4SyZF2H6VfQdE9TY5U4FWFvYNmF+hB1GeuBvky/5/wqQQUaL+89IF/4IAy8
cGfP2jhSIKdFHZf9T+eupRpOOzsPy094b+JovPTrOr2tI3Rg48vWGONLGzTavWwQpK7u//k2qL+v
S+fbYArWDfN/liV32B/mA3sYAOg7or28kRFsd6YA88gLLKtRXyN+o2sTQqfvD33i6ytj0MvfXwZy
RJHAzpBPf1AgREiKM/oPm35D/W2dY6uO6jj85RxeHsZfdp5QhFUcIsPoclvQT55dIWHvh18I5idz
NgWZpHhbup7Y/lkt5/hKBQP312ofwc1btdDb8AseKe+966ixV2ZYZohrrWV8OrXd8FkzEeHJk/UY
1Cg+k6taZbEaXBW/fPuEg4Wx6lv4OZmvGqtx/vTeL8Pb8D9sxwlX6fOm8kMUyxQaMR3X1TUCBYbj
/B4MEbj65nYY1NukjY1Di134EqQQCLbe9D+HqYsEHsBzx65gShpDuJD1IIDsDVqMJKDDLPjsijzB
7Mi0Lio5h+eUvKjsluVmdvQDdu+ymJvIUtdRLxB1DFl0DU1xIGP2DbBV9DMtLqw9eLFlvk5GynNe
Z6nhJZHB9mp4SbNJRVmemqSzDySR+21TGdM93Gx/xRtBe5nP0zVe+HOa3s6jKSg9WiQTi+Ki+gHv
IRQkuwtA+7Pjx/lB40eizlGGFgUqvz1PynOF7sZF9pLVsji25bSD/fxV1ssq2SgPY1d6K5XV4/J2
BVlZz6es1aFbtFnmb2Xdh4s5drNtx6g+fqhLuyw9NaJcmX2J36QcIi9lQv7aakmVfqyTfRSzymcP
tI5971+/NVbUbC0c4W6ZsMu9L1BBTGCO4eKows90kmwF208zT1GhEa6PVQ+ZvFbpjrKcO7m/bHw1
ZJE0rhOvtnBVm+JxiYAyLyarSR/tNrDPk+HdWUZAaa5qE09d1I0w8QoxU/I3vnFUjPTne4/eFD8R
wbZ5Qxgxyw5Gkoiz942NzbI8hzufCOF0RAta8yx7GEkZ74iNE4CeG2WdHhtrIiDB/e1KqTtu0nGc
VrdzhCycoim6s6ttWMcoxc3jtNrJ1qqr2uvbGXKvfNDxt3w/qa1O4QqiZ7GVZzWmwruEiX9wTGHm
S+iAOFIU3rhLxO06je8ZJ6xbXmR3eZ6BtP6iQUjzIIte4Bgzawdc5/wV5KH00dNILO0kR/mOr+yq
gr+J/FayTtegI5Drvsj+oREizuGpwUrem3Hwvuh5HZ4ctOHuqrLbaIFhXBF6NK76hBQWfhLuurHM
IFsOSrzAsSV9kF3AGOhQ2HAjDTUtX2uR0WzdDjXhOvma9EmyGSYj3BuKVnxKJo95zE6+goCsV1aT
a0dcR4er0nXf1NKLv4KLYkbKGvXi+G58xyLHWsiGzBp+dqWtPIReHp+muklW8gIEWI/ODGfMu/GC
VB8y9gN/CnmRxHvKC1dHfXVItknRu9vaUIrPWG8vR1F5Gy2poZa6pHGU5thHJbmHlpjSkrdLtFdj
W8Cx5pYRwBKLYghFufR4iXmqnz3IVtUKu5XFBnIri4HigmfCePV2qorfcMlW/+K4rXjEECPceBrx
IFkss0rcQWnc3fo2A/xsrALyjVfr3+XZ7MJWtpjsmks2c+qjpgzGNdWPsu1Wk8GESEG83b6qozTZ
gaUvVivzN9cTlumIiEAbqkkfENZ7+85zaC0iWbeV36PNhXHSjeztO/eWcwecOLt95/nnsEHbIF/L
qyYmCPbJtsmkzxeYD/J7E7bsb9/rn76zHDTUyl++sx9XCPaTd7trsmHTK7G5bSt3X5Cbg4PWFgA7
lI4ZSn4ck7YCtkpovQhtc+fKFkfJYStmCbZut54NpI7IdHxc22ZcyHyOHkT1xgudl1gPMJKWdQJ5
0eAkP95qi04TC6B2XqbEqyBkAtDjx6gu4XNUqLyRjEke4V0mj2WKI2XvPsgOgAb0tYBKtZbFQsTa
lcGyoxyCA5iz6oM+28i62iFZ3IZLrFDHfd4ly7dhnLcOGnA5bYnuttYlj8I3m7tRtbbvPdJybPln
tvlOnqudGvfMHcm6ZVkUR9lPDq38ATs2MdR7WZcNoj+NRvQ6lVO7d/QyWREgjLZGM5gHEWfp2R8q
FnzDysuKvRPn2FuJLF0kQTH+EUybJLPrn2MyfWcjpn1ycmLUUeVlYMIRvptqg/2J1vgPg4eOTNZp
6RdNdcgVMwjALAvmRvsamTpC/M2UXuWVhzE3D1E0WHukAbeFYyEvpE32sYmCP/ReK0mTKohbWo55
Dpk1Nkbhq7DpsMwe49JdCg/Mg1KvSwNhjgSUxVfHFxcktOf0J5t/Z+AmRwAFglDLfyit/73E2fWz
NYh4afSj91ijT7nChkFA+5jerg2Lvzj8dt2w9Z0H+BDQ5oKg/wRKGIKzCqLgl+th0Q2fL6+LjTsW
KJijfr6p0ABZeQkWOlmnsm4bO/UrxLyF12n1q1tDtQ9QjdsJtsSfXMM6lOl81spVl86E0ZE+dOpd
FsakBORIQlpeUI6PnqsWBxsz6bUckGbbSYucL1BLEgxy+noPTN95mlzrXrZPVkRoUC37S1AQ5YXd
iN/5fKXU9RH6MuwnHrtmP4gg3pRa5X3xqs1toO50a62d8oMqCJRg8vf59kVAzS6UjBsXs648a6QB
lvl8QoBLhzxss0+TE4w7DSr4Jm3a9jUuxoXsoOjw8/DuS4+IL5VX18F8Sl6qNiFv16wa7n0wECcL
BcyVbFDMeuPy1nxpHd3YOkiVboN4UF5yg7/8fE0k7srVFDgJKVwQP3gkl7fblWOsvgDv4l8tBYca
bzYRliOqCMQP8YjXZrL87TAV1Q4XkvHTlOOzMt/oOEVXAQHM9GxNigsEL9IWE1PSMzmP53LEwSME
T7DL/RjbsFvim+y3iXYCYRGLDNgsBCMbVN9+VAbMOefZtFIi81rMBydhbVfqkbKW02fodjQ43wNr
qG8TapGG0zZH92cpB8leHejdkeXkWZasoXVx3eiZhvNc27LMVQ8wqBY2qJjnxFCUh9gvjqrX+S+D
nXNzIHveQlpVpQJzEumwlq1W6icrhQzQXsawQJL+TApHXGRpPqMGiuI5m8+IPB3C6oTBzJLr/kkW
TwL8JiGFnMCeOqfW7FidduWg7Xq7vdPmBrhukMg+NCtDseOlb+2nIsLDDlyWc/JM7c+PY2DhsjMN
P3z1S2/4iH23XUosxdXjZWAHzdJhjtyWujDiJXaMW61z9EsN3+Q6VSI466m4e+ucKeSNhjZd3coa
YScYmmWD0818sjrDh1RED0noJlcyrMSNA/eP1kpo01onXWtNzc9MXqg28u9t0ahrkOhiDd5ZR4nL
il4SX7HWqeLmGNtQLHsk2b0gLk6yOOjaDgwaq6jcMx+zqVjnYxa/+EFFQHw29WIhHb/gluBsK+G9
tUbJEK9QbBr3srUT9lcjD6o7OVTx15MuYCwkZXHPHv5ZXifNjPIgv1Q6nx/K+N9/KdmaEsSSX0pB
4ZPFQlxuvXESJ4nyvOE952JGHnXhsZO5iQXILjcZgQ/IUF/xiNPOnWwpJvB+olsnec5w7mSm6bQq
G38NuGEJLCl6BAcyPeug3eMGdrAsiT5niYYauyw5qr7XJxHfSkkxnnQ/7+9lm9e4d+h1OXeypPni
sURa8lYCVfnSDrZ6kW2Zn35TAzO8qYYLHOYJsRv9+XYJUSULng3vJLXBEVitFpk7AgiZv5zX5mgW
qIlzlK0Z8/xCTQ3C/bIV/3eeqQSkbeuLZ8t2k2Uqzo1VxXsyLPnTZNnRNlaEupJFPxHN2am8z7aw
Qn7F+JT6I2pjslE0XCrXa/eQ1Ur+NMRdvskiIr2ytff09FSPvNFuYxt0UpzkSXZNM6TKifeycJ8v
GrR9t8bxISGJy4lcFBgOoP+Tqq8viY61QBKn6oo0bX0xS3x+AeXwMQpI1Y84NmxulWXg0lTW6n2U
dsYeEMaIJdx8DgGeINXTz1Uf7IcJjDriiNmj6vbppQyDi1BUJQcsOrFhU3XshOZWM6ybozeCOPPS
Mn+UdRhdfTFTDSDWXBW6Pabx80ZolCcYVVgLWl7z9mX8oAKd8gLMHWVRjtCKTRB34ipr1IC13mgm
8Ua2BWPc3wMIuXWXPfoBw+u2AFMjiw7RM4T7u+tkD1+QymlOsrpRgDXyA+0OsujXpQHTCLqALMpD
X2lPepMkZ3kld4JeETJ7QVnii8qDMFd4b6z4oST3vTGItS7abs2bptxkTW6v5MAuV5Vr/8ftX1uX
7rQaIZsDy+MsU6Rrd3ESbbVgzB5ldzMjv6eJSXv7+o5vsAcyX9wYv6klfFH4+P4SZyeUvW1dv4/t
GZmtOIf3KvkpHuwNSL7hLEu3Kgw3yD4NwxZC7dtwdP51oONjt0TpYB8Ug71ODHgOIyjY+y5y0tvB
q53ZcME7uG2OzExaI3c3DNlbP91t+01rY+znBkW46mNfPZMWbc4gAdNVPCTBd28vo5Xv7cLo/rFd
jmdqTtn8JfmGZIm9Ksk0HNsGbr50R38vShGd9yLUIeRn5s7QFOnM8vv5vVWOrYFlripXDHuHRMhd
ras/ZWbRcgIk2qrK2srMIqu284gRwbVhFSp7eZH9PPboFftp725uHkqa+ty1YfPgGm75kOjJJwmo
KCLf2dhF4W5apk4ye4vRglYJyTjfvutsJUqVngK2LXEcBgVgkj+7SI2teAjKFVI4w3rs83hc2G52
j+5htJc4m1udRNtYQ1OvbuZueH6DMygGFNAt4XDTEFIOJgPIbgZxBt0//Vm2YjGGwTG+Dknc+5vB
J05XKD1qmqqWi3MQu2uVJMu9Ph9G1C/u/bT4NmpVfJAlWe+02ttQWScPwlKG1cim7c7U0ToOEac+
jnbdPZlxW6+bMqg3/Vw0FNXeW5EfLmVrbkTuXVkZB9koq4quW7m6UB9kCb8c5HnHND/iwf7xbELd
hH5lPeCU3VyV+NxqWf+gzvbnfUom1vUasZBtss7yFWyswp6A0Nxf1rnxuala7dRF6eV9oDUOYiGL
vw3UM5PsKoPgg/WEKaa3K8kBUZp5u1xznOSSsU5AdEElhOXbO0XJtGPm9dZfPrHC36i2B4ioIXpE
JI0oxcxCIMvcl515kqV2UMwjxhhfZUkegPyPywin862e9gh1d45/7YinzoPlabywUeanO1x1dYzq
9nzGJjDNU98rwdUKwNokGR6Q0ydN/pMiZK1XRmA5SKBy++QhqqpjouvKWZbGHh7t0KufZKmy++5U
5c60TUjAnEI/wFFyPsT//mSGbrtt4vJV9kjU8q2HLI5JsjSNIsKW0GiQoIUENGFZu3BRy770ZeLe
ibkhnRtyAzArgrDQ9PPevYNs/DYCtuvPqdCg65jJvpsz3bo6GQ8G6peTVl/TOdtt82rf1QVhFNlB
1vWzGJACFvY2qM4V48F2N5l9tsxhacVaCFg6My7y0LsDNmx46G46DJXY0NMQODPQeZxbDPiLg05I
TfaTrWDUnjpc2XZSWStzLSxRLOcohbVcFY39hWyQ5blV8fzvQAfh3wd4CWVurz2+f/KVMVgVc53i
02rE7sfW935Dbp4wu/kW9H35SnAWYCh//gvpO+1aktSS9RUe9ITN6mInhrB8DdgmpUNhfepaFjxI
cLLlnuvfh2e41BwroNn3jYZizYSP0wsbCQTQ50/VXCc/yTrZKvv1XRX83uq4/dvYvPKqpdsH2laZ
dEhyTYBIEkr8B3AMa1n1Xi8/5Vbjn1vHqLeuGU9PRuKdFUw6fswfQN718gOm8Lcau8LJ92ZF7vGX
aKM2OCiVep947CFC+ZeTH2t3wqzHGXsCJPxNrfkgG/RJCw7unyMc/qWXGxXIxrgFqIA+rbR8aLa9
U6pP/CmVbZ/42UoWkxqksUnYZiGL9RCzTWOl4Feh1i51Rdv0fRQBQWGoC1BuUfLkHZVGV5/kiauo
JLA6FwOLE7sZsXaPCC86waNzj8DYugi04eLO5KB4wCJUmP6qg/VERtRrDP0FxTAkDeO0WKpuYrwo
Vka0VslKeG6l/lIV9eto6sm9T/zz6W8GKeooVlmuWecMW21FiWLWSivfB7zHE7MK5Yd+WjFjWTtL
t8xNqmjZdgTjTXycyVcW9dpgZzVPvrLY4Ke6nNKgfBjHxDhoiasskYEaPwtEk5Zda6YnQi7dC9Cm
zMAzQfYKCkOBbuYOn10H0V4En9KT3imylxz8d710BS5IploB0ZC4ezGUszxD0bRvl5XF3y5Lrzrp
802p9OoKJHV6eT9EOnpwhTi/16Qq8/gCaM+yqsziJBtwF8kukN/bk0DY93OW8iwzzzzjEmbt0rE0
N7EhzM9dVa+SGfoS2ZgY+EXjnCKUYO+GDsvzGyaGkV4Vxc9J2byNVL30NlJ2SP49stRS/TZSgmaw
mHwY82YX4lXxtc62A4JVPyucKBdl0VnPJiod67zrw3NVKvGxUgZt45pW/kikhdyW3Rnf26ldyFFx
Pr62wRS+NATjV4CTgktgADJXTeJ3kGDja1R7wdJPk/Jb2DuoPJA5iz1mVKWoP0+hW6LZUgd3yEV2
e6fKX1n0p6tyMIhFYbyE3tPofGHBCTSzDX/ORicxrLfXLFXtpZeb4b3aeNrOcWJrl+sqSSLw99j0
9sOrYeXY2DC3qor32jIhtKrpXrxSzZ86KATLAo+Qnerm+ZMgVQXd052WhREUT/3Yi7sGt0Seu/xJ
9jAHZ+dPY3Ivq6zKrZeR4wR72X/yO3Nbpmqykq0E8ZsL8mgP8lKyygmGFVY77YMsNYHuwjfCx0Se
OwwrZWPhqYw0LF/G8vUcLGXxRfYd8rS6pKEJ4ztUdMx0wvSJ0NWlS7L8ix4CtTWQ9DlUjgNEc4LU
Uav5l9EbUfNsDX4UeHl8LsQ32V1RgbgMDgt7WUSXwc6b/jXX23KHs169kdX4mK4aI0rhUqTaPteC
ci1P2inmIedhfLKyBkqebuyBIsXXODfw7THACNd2hz9V3nlMhSVzNdHka9EAVgnGDpJX1sdLy6/a
HSpeCgnSufz/Ofh2qvlqf3sC1ccFNGpy1FdmxYYGZj96Fs+RihhZqxbmQtZn6jCtCr/Xb92qbPjQ
rXGSj90sFkt7wTr5PIbSEpwk4o8wbtxFbav4JTST8SJw3s3Qg/4khBvcWVYZLKb5Jcr6oNu6QPzX
smiVJowEAgUnWfT05863mk+BXhmXIfVj0picrLNMyMQtEodRt7BgP3yHzb4SWkZwAnzMMVJd94uh
4yaHdaK4ItbSbYa4UY6eW7ZHyN3ORg8L5SEaEXwL4Hh/Mbv2osnxU4wMVB9WP4oMi4rBbnoUWvEe
Ljw3u9jF2O6RsR53kVc3d+mooCqMFcknEkR/pFEX/PTFztR0vkepas9O4gy40fDsKTPJLIpKdQvA
vD00wYRba5eZ6xDtzycxvyjYvQ/fFKtGy5qYGH6R3S7WhbcblcpfNbWmP2dh4+yKkiCELI4gk/4v
Zee147jRtesrIsAcTqksdUudp8cnxIw9ZjGHYr76/bDatgzjww/skwIrkFJLrQprveGYaVn6VcXk
1Dqagcy+qmPMr7TA+myrV6n9nusT2XKrLFlfqXZOOlF1q6/BHunqY4OR4lev28bd0SMi9HWvqDz2
ebnAanC9t3bJnsjZwP5xfVfQewps47Thq7dwIJL2vo4K5dobBHVyjA1t/urNg0g7xIOhf/UueRod
SLGD6V+f3HokQrAEt756HQOnZ8dEcFw9SiS6ddA7dFRVlbXNOCy9RLZgvbecxuVgOhGmKevrGoM5
HbBvg6o1y5P06+4YzeU73kPTFMKylI+q4Ov96yq1bp5cpof/jlDDBJTXkEReflBVWWMyXAoH06TV
PrKwTf8xWDrgKnV0Y/G1PMRR3GTfxIifqkY1ThVxlf70EgCKqqY6XQ39yb4Y9+l6/31omhOLylNy
Yfc2ddWZ+ptZYml6f7bEmfXiC+csk4gVTw2LUji3DVo5W/Vgo2DyCRPY4wUs68v9xaIK+5FGq54y
DuT/en2YABKRozLdqbH3F/PM7OT4sn64t/exVpzRrv5Qr3x/dlKa/obAmPH1DO818gyooqvdiiq0
BKcVEeCSPa+ssr+b81w4XajqJlYZ/1w6pNLQb0FywNKKrQ7A4uHrUg3t6lwLRYcfn+r5Px7X5cnB
jGJSC+tLzutz3LjnVKTq9qz5SIwE5s5IffZm6OAGoxGcmpj/clV1nczj3CSqR90J4o8WDzfVbky+
dWpanW0sNLRPQ8IociWoWcCy9ntBNEC1Z0UwnRYxQQ5UD8eWhxwJ8DRiIGxoDVIBqqi7NHho10JV
u85p9noEUVy1jU1Dkpocfx3qpm4TmUq9x9TrvMcsl9s+sJYLi7BNbGztcCNv2BH4Yl3JSvbZaqDq
MRJsG9fRYr333q6ugsj46zZV/bq3jZ2zXaG5+rPJ5WGeTe0BSEPu28WjKmY7QbBqLdSVaktIGG2B
07ab/3QgNQ4Bcb1XDU614TDrdXX+T7saoW4lTR7tW7bLX6/4v15M3Wu0wU8CiGtkjtBvPkbzXl/t
Eee1gOH2V1ErA8UcdsLJjfVdq6r3MaMV6xs90MaDKb00dAwnwVC6jU9eXeSHUcT5RxJlz4qZsMgo
5d+i+/eIAEzz/z0i0ppuOy8d8rABCqJB3xG86uLywdS9nW3htXtv8vIUcYR7/X5Ha2b90aqaR1gW
xYNq/xrszbq3HQoc7Zy+757QmocgYePYMRE7CUj3td4RW6oqbGane/pqrEt5gNq4CrnSVq2FbPNk
xxlb36rHfHUYHv4xGWrai77aOK3eTpM265s8j/rNvS31hed91Svl3XTvMgzkVEN1p2r8V7+qS4kW
xn8e9z8HTus7UD2qUE90Df+vtnuVXx0Luxrjlw2OMPsMHtM2IOMyhXU8148TboxkdqpGvzRQHHRL
UFU9fSTNfht3LRQ9vuW9anRbdzUFma10m7Von1qjfGkSnbnETLyTH2SES8Y2ezb9T9WnWgAupkeP
yOPm3uY6+HgkJaQsI3PaFwFW4KV6UcNVkVsB23bd975eQ7XZQk8RDRHyaFb+eDQKHQxMUeSPBOPy
R0ns4yhQgWiiyhj53/UpVY8aA6u1A9Y7oOO8jlYdUPCMfTVYSIYVuXmunGyQb1GB4a/TYIUX+PFr
4STTd6MA+tw6RUceusGULo8BSJRyPs8NpHo2jvETQpoYNGoQ+TKOzuFY2PMfEO03cBnGOMz7EayR
FYBZshEUyJP+TYtI4g1Wi3SHh/S2nmfpSVv3XVBgqp01zdNbLcEkJy7K+oafnb6ehNEpwZUIwcee
n19elNdoKRBR7eqL5Zjkcb05r8kO/V1XV6qQiayOtrQQe4rjR/efgtAa3PeJaa1IfPOg+/K76ry3
/2fsMjVixbb9z2fcbxWZP5zx5NupZ9/b1dW9ban95CFBNnt9B/95pXubejPZgvSyjwvhP0P90k4O
jVsitBU78hFhWIzqvdjaT34hd226AAMvngMPPqBWdf5bXZpPNfZLN51E6pvsjSVcvC6/DGMRvC1R
L7fEXTw+A3ptObp7i+3/zlyrweqlu2hAcNST0qE18I0RP1Sng1TQS8TPhT33Q5s5NTZsMT91vNcp
o1XOlgwUWAZVV5fIpI9nEK0rfWAK3osIn+98Gq+qBiPwtSj18fZVEzaBLX96+qq53rFYKv1Z1YKM
CImLbkBped+AMcM+HbvlpgoTIOyujCwdiAJtZWP/1dGCqMRyxfd3ne70Lgz/tQdRlTBmhjren9Cg
E3BLY3Eo8wQz+n+eDDk+2JUW6MsAE05YM4W9Q3vMfeoA3TzZlZceZ9uDoDTUQEvWwiIq8lhgPW9G
nEbYldLWW/HBapeJ7Sk1NTZNbDNs3QTWM/Y+Tz2mSak2PejJPG4LIls/UeFpDPdni9LeVs8K88HS
au86D6TVVEcDaRnfTv37MDpQAZfuF7we/zDLrjoXmDUgAni/TCGqn0nrymWTxmZ17gwX765Ji05Y
OhBzhpfnOm39JgYI8azw7YngXv1WsME5tFhhb1VvAUftsR2LD4LRebfpxyX0+0S+1GtSFZWZJXQ8
XByHOMAUAKINtiJ9qZ+lES1fRVaO/67+1Ba3QOhXiy9EhaA3rFfRUol/VVXHf9rydVztl1jQqluM
pdsxtzjHFjjQJAQZj7kQO0/oLeTKJH02nBZCRSObn3Jw34JJt96yfrKPmWdH+7weom8aaPQJKM3P
ZkFytBzm7prqhfU4ke3cNO1U3qZE6PIQxxCaSlBe6GGM0cmQGV6R0oyezLXg1NRcx5UPlRLu34GB
ZZMuR1xj6FTDWKJ/Eb5Oz+oZqhBuAgg83sNuBJcm7AVvc6QMbWv+zaprlDZJpOMK1aeHZAARHg2O
uKboOFyrRqD5KiOXSATVe4dYq4XdAX2yMGG6d2iu0zxqADe9pkQ5t5TepxVHaC2L1ru48FO/jf1P
d22O8IA69WtwkCxBE4Jgjo8GlEkUsEYNd1RXe4CDau/GuCDxs3aoNtXrGBxzEWtnDHDYZoMGYagV
i3cLOhDivmcnP/U5f5FNo73VQLuOcrHNfd6U2mfpaBs1YMZhe9s3mf2g7oxKoDrKegWbkZfC0Mnv
/mUF0Tk5q11m3VLXMW9EJMd9XGg4iPzTpq7aVDSbNZyxn4N5gIrGyWiYJ59/TO5VhdPm5jWo3lTF
qpggwgLQ32mqvD+8du6zHfvufGdDBNve72rW+2OrHkI5R95Bdai3EoF9wMInRmR+dcX2YHRrvRQf
M57vt6E24pCEPgHndpkPXiO9nRrmR6QIXDtg3V17/7/vcoakee8xX9Isc3hCnGh4go2A1IeFTzKZ
pId7e5+UJIqXxec4yDDVkeW6/kCI9aRuUu38vWgHdOMa4vKsG9luIuyj737THf1TieqkwQH6uvdL
iyXy/YZff3hSc7dDAL7OikV3kjhGHUFmWTenln/dzSf6CXr4Tyvuf/G4+PFL508pAHqrNI1wcHFK
Igw979KAqqMbpluZZ/rWzA3AwNJ/nA1U1ZQiVTqYh1hP/EdVU+1rkxoVLCI6fCV+zbIC8Ge74rWe
zehZK14ACSP+sRYLlkzbtJmSvaoCF11tlJv50KQLwpZ+/yCNbr45S4GQJVn3Dcyc5aQ6E2+a97gw
lzvVi9/tdClKfHhUb1ug6DWD41KdqgmmBVBbe76pmhMRY4jkQ8TxpjS3q990vtppDABKtzmA9I2q
3v2qv4xuVH1ax8hG6zbK01r3/AmKrTG/+j6ynaaGkSlb3uVVQ9+Ew8T0Pq811aSb5gcysfmjGi/5
lz1gE8+qs47wgRE9D8ImgM/DAsgUaDWAFDOx0TGTK/ZYbAEnZp86f551l92jnTySl9K3vKHxGVk7
k41tyLz5PLVDDbjSzDZzMeO3pw24BPSfcecET9nZZbJ59qAI5/NMtjUvvINNdH3ve4G7t6v8s05r
DZC+q20E6ckj6dgTQsDJcxAxuRtQ3X7zCXTbHQrNhmlbSCXY01VdaQ5wo6ZGwNF0+VpTbSywb69X
0eNgQ/yJVZpQLJEzluRRj3A7lpG99SuTKG62IsmP3vQ8B+uOKEDaN+b1UVKYq7Nltsvm3UwgC6PC
cOb3P4XA2H6vkNh7qXUrPsV+8T0Y4h8ijYNDlBjBMYs0Ylsch1klE/6LlncnmfODu6IZfDmd0rbm
b0U/x0+wKbadcEZO6qmG0LYXsOezCPR5Y7z1lvFbYJh+qIMI29p9RLRT88LWIkGkzwB/xrjfDCO/
HqIEJZ5THbZdSE/oT0GgI39OnjA0FwEBiETEDtCzB3+xnuSWTMduHHvWZT1PLxOwxVBU3WNPOD4m
Yv9H5pRIzDZWt4sro9nXnVaEow3A1MyHDbqSAJ2S74bbLz+6pj/gX3iSi3Oz6la/BBJsK4vTsAuS
tgyNZP4z6n+0JerLnH1/IYXNZyG/ozJ4SIPy21AAJjHrHkZn9WKCVgvHFnN5U/sWl9nGaRuWlabD
fkzYP/LyE92vvcUnUwaY5k2e/KWzTdg69gdsgOYM5JjTCWYvoZ0OhAw0bdyYS5kDsHJ+MxNzAfDN
njJIKrFhwHc4ibu6ZIGdC8ymmjq7Ji7I6iUmb+dkeBRMVX8ALfpDG8vyrY/+bJDQPaDJ864RHWWf
sFzriQBSkayCU1PO4rF4W90wr+Ax+UuWBlUmwgtAJMdfeRq3V2O2MEPL3/phMN4t7zyAoNxokXgz
4IVsKwjy24k5gIinfcJe/Gov07kSOk5cWXEdOzyfDCgyuyXjyyDROxwS8KTnJD4FTbfzTMwTo6rF
Iscen3sjadl8ds0hcREdHIb+CejH1m7nERSyfTYqXwv1JClA2vWv3lKRsJyrZdtHZXsW6Xhqe7C5
KPaQmgW+rvX6cRzhmFV2CfAVXBey9WT7Ew8LlZo0UdfjFjfgypBE7tX3gDnjmiP6xj10fYJ2ZqJv
XBCQAgb/cVngMdhYAIVGVBpnjuX+Zuw1tu5ReyKGHdpNN4Pi0M9pIKAZN01i7pq5kec+Qzj9pi4b
eG95+K++xdRpKCt3OEi9P1U1gS7QkdylnmKo7q8HxHgEpZEZFtMyHiB7lJBm7TbE6n1CjmGRZxEk
5t7p9Ztu1s0ZIPnCLyzxsUvhfLyVMyCT3px/sVa50GSW4FmKVU2enUHI6hefXROOfhlvotrDgyr3
/3jBz+l76nOAm70mCUvzp+l6ryLqQ5Oc3imG8rjz0uH3WvL1iGB5qm0XAd8a7WYy8FW5imQPwa3N
swT9YIxXXfFWJkuzy3uAyG3/q/CQvgCo6yGbWte7RUv829BGp2LxtdcIgd9oTi6G1b+XTlftEcD4
3pW5tvMiyZeHsCMiMsOj7oqBFD6JakNWrzIZfotbu0PJMHEPmUtCpR77fTS05Yb3m12KYjoECR9I
USP9YRbO8NhUfFhGLt6Kkby+2XB0icQhS4v9QkD56Ar5UBQVCjFZ9T7W+kas3jD4VGIThWcaGc1s
31XRQ1sjTpDxY9SN4amOjM/E9AjVyPaic97Y9Msw7GAuOmfN1AQx+8w+5QKthLZr/hRGVYV4Ult6
+ydiL2k42SnW5DLHMDV+7krLOKLQ28a9s0UBufLkq56Lj8bWkzCwJo6+fnFNPDfet9aIvnAMNrUN
ipNpsEnI/Oyza4Ml7DN/3njyoe7y0HdnNxRBieF7Ufv7inTPtQey2Mayu5ZOTzQXVQvE1OBhdUJH
k1L278T001AMzqdVxTCyCDndhB4cxxzpDF+eK23+FXjIKDnBd2cssP+0xlNJ5ilMBOliFudpMzvA
+Soz8DeEoacjJ6+c7BqiKHnRXNKxYw72J3uPeYYZ9qvTp5UbH/CCJ7Cr7YM9+8E2rQe8MzLIqWJM
L6oYhJNeyI5e8qJ1z0CgCmC8w6ufQbAgshQWrhb2Xftnajkfzjj/3podObDEfgCMfalhIXozcUTb
9ZstdPpvErPRnVfmb8iKO9eJ5T7s2rw91rEsnooZHJ6W9M+iX0K7L/JdwaZua0LMQlspxeHLGMHS
Fu6mN3BWbkxhoSvjZ8e28OMHbGkiRGOs5LIEhXOK2KmdRZIZ53S0YGgm5XKp0mw8loggPwANtw6G
EPPjkBQxm1lorcBjmv0wYoxIrsnY1WnmPRVdnOzi9rHpofXYwiWZigEkEgxsicsGn8ME8d/NioLc
dJlO3twGEu8I4by5VoBd4CKadymPg+biN1Cm/ntH0n7Tek6P2n6CxnAPDMiasWRCIl//tjScnIxm
qD61hpxokHXTqXZsZwvlVYYd0+Xn5MD0SeC1fEIr7gAng30Ap4rrXy+sTxYwnBWhan1Obt/j4St0
vDUd/DOIi3zG6GqETOvjJ/F0DmxZM3waQTSEBSipz8BBUcdZ/PYzrpgi0DFsPqGQTYhqoxQWa9YZ
w0Hziv5kQEDCi7aqmorFvJYaLKIp+Vy6rN7AS7LBdMfdvrEnFlnbPicuZ+Iotodrh4jrVfK3Xia/
3QM446zMArStgwKqZe45j+y1iSgFT9rSam9dxkc22pvB5V2iVJMh5T2NaCSjLdLH1hoFRRQGaBSw
3xgHPXeyjY0LZHyv65rEOEX+8IecFDMSE1DFq1dyOvN+QJZiC1LI3eCGZYWDYeW3xhm9cBaZtcsI
AYeWMxzMKgvwJE/H/VJfh6yZj71Mo+vC36Kl7gOYxfc8icQTgdQ+RNqIJavV9BtS6AjDlcuTa88s
2FU7bwgkgK5DuZvEFCdZfUj7DWSGbm+tJqh9mW5QRchu7thXp2DBaRVpRzxY6uW3qq/wGamWQ4Mr
326ugw/Awdu+HVOIL/z+owXE79z4gj/FBRuC4XC3gNb23F2UJXEY5QRaZYuciuByn6ZQhkSEVJQx
5k+ull3NdeqOcwJXbtG32x7tUA05LxZuAfGBgABarJGz6YPCC/WiIhHJ8tClkfsy1gFBdafYy96q
w7EiqFEFsb/NMIALJZnlnUxqdzv77XBG78F9TIWR8k+3gFuQhMsMmwm1ZAt986r0obQaQLrWw4zC
2W5w5vQCt6M5sPF3eGc35Leao4HwgtBkdOn4qaIxVP9ue0uPEZtwjgOKJkmSEkKePWPXdVF1qGKR
b+z0XbpG8xTPkxkSUfuN2ZsM8yjmc+mEwzzUYSJj7ebWsr9O7qSFJen6RylGsUGzmT9cD84J1htl
RZgn69onot2AG3qAP1WLkGHpYKDtGQbK9GhehojS+rqRXaE37vmXmK6dJNuIjWJwjiMfx9TCf0TI
/TDEWh4Ovn6zCejsLHeeQ6PTzl1QvQvheg9lp/1qJ76oyTGsR7tuyp2csz+kBX6nRVQc55ynqm/T
h3wYp1BLZy+ccBnoWPfRx2RZ0d3ijJF3tJsj3IPEAFO6jyJM11CAEJ72y57s8WJHwLemOtkk/eRs
pOD/pK/N4qyJAQqoRWB0nqqTPw84g/hV84B01VVvOVJZQEUsLBFNLDcAy7IjE4V7aacAR5eJzZPR
DvIAyXaXTBqUtUYsx8LJJdDK+q2T1bOmA3hDYFsePCm/GyI3N1Zr2PzCcn58gX1b+gmW3BKf/BjX
ojUm2g9JtkMOmh18bMxbndNHHSTiDEdJJ3u1/CalBVaObcGWHwUcCnzWN8s04T7UB9/zqLTDzhuI
daD2M+VoQ0v3Rqp0uk6ADJG+kfvcjz88NE92U2DiZiry3TLFLofhgQ9oGMTejSN9J7z8A0OgadsQ
Mtshuarv8gQ0YaXF6HWY9UM5IaskI5aowrWt0ENZbK+lg7fpirTbiCg5EIPLzxnSu65uuhf2+A+Y
XXbImKdPlmFoh5ofUhjNTzkAjrFIxbPkPBs7JJotn7yJgFfSNZITq96a7PQ52dVWPB2K2jW2KQCb
UPjIyaa3WEwO2xs5bAoQklvHy56TQFxcx293HRK55K0LfT9Axzsunh7A+EUrgzkcKs2QFfse4fel
dytUoVK8GNBT30ezvpOe34bQlfN9FDjMJJGId4gFfTeQb9k1vRxfjYKwUAH7pjFNrL6CAM9SC/2o
JkqnLeaPr3xVPjEW/wfhz3wvNJwuZmvr5WBkYoJyoPW9FkeTFl00MyqA+UziIyE+A891o4ENBNTe
tZuBLcW+cVAwb1CCAB1edS9NDoXLIhEYkPNvJxD0+WTPoc5O2u6xBmP++YnMwngRaf6sRc2yGXQj
ehTS+u7a5OGXoT6nfSZO5cx0bWvAuSqyGbV38ThlQj294L27NXCh2zSNgbBOFUGdi8ApZfLcmSUg
rylHGjBuwgidzoOucWYZGqf9KpwFFIRdFVgjuc5zFGTLHo4mZhgZhNR+0TipT0UKECBoTlhe9udp
FMNZXd2L2LX7c5ECnYJTw0rtEW4H336Yy9w/8OXWZyvX67NLvGvfLdV1Ruz3jLLOck4LDm0BvKSN
eprfkQzo8+nQkGBEoexC9MIPCfVfhRG056wpP1q/IIBS2mN7XJKCI3IAq9nPZ2SJ+/k8Wj1a5p7E
C9c1iiJ0HHRqzdI+DdpqiFcfpnkpz6wiJYegKdo5ffXhJqACuiGueD6hFonPbmFXGy2pEs5SfnRW
BdtX9qFJdnUIu+8jTW/PS98iuzQ6h5bp8NzqGdjFhG1p2LTVW5p1v8uu7L8+K3WlPqZkcdA+n6PF
RxO3F4dodaNU5wx15a/V1ZqP73vb1uXEm6Zwp2g8u/E7pKaaiW5nIPXP6YKsbOClH1YZl8ZG6k12
6rqFhPuyNcbs2dCCFDd7/jCSbw5qhihBsIOXMoo2TFLrG2huQyWvmcZ0gRLrJsnmqAgTPYoOS94c
R9kgrFDiipgmp7GDl6ixWQMGO1ln9Q4Q8yAv7C3vpO1q/Cosf9moS2kkNcffyAqTDhAlUiHQv9+q
MuBoNdrEazCkOgN0MM8Cjvmm9uCxNT/9Jf9J3MXnk42QIhtMx+d0TB0PLGxQE3FS31VtTtW5XQtV
VYWNmAf/5utX+b+6I4zo/zV69AK5n0dBcLE8GPW4wWz5O4eTfiNtxMV2rmYjMFJmx6EpApI6DIhr
/L8rP0UsfQ7boAWfKbwGyB3FAOJvP/8h8JQgAzgZWvcQ5X1yyrUCOfdbj03gvk+G5zKqHzLmgTMq
2Tik1cUPVMliAuUSmlaPx+xi3iTa8ITDNX/nZa0WAowmnRCny0vUFCVz91LsjTF+9siKRcUrvuvv
re5bh2ENE+iOU5ynGLXBtjUvs4G1zQEigvfat/yGg8EHL1lUb4GiQWI/UMYQKYfxpFVuxk/Hn69i
RtfL8TTJrok4Y4B4QzPk50gX6HJ3GtsqyFgXPpoTWjCaEy5knUNtAqTlW2aYBbH9iopkWdfZOaiW
P/iy8acBtHqyxxJvTTPttgkpMnPsgusoFutAULmGNbZJOUJsnVZWN72A1DhwjNqIvE7DPo+rm5OS
cUYPCdH+8gDRftmShQkYhW6wNSGQiseN6S/ZJ6j/9hKVqb3BErncSm1pHjKEMyyj0j5qptm9N7X+
KceX6BnvTHLSztL9PmXi4C0d3vOd/ep5ojrwEyiPEXH0j6qMUExItR99ZNcbVE4HEKMiv2o65x4Z
DLs6T8SPuE7eiSRtcOC2vw+xeEZX0/tVCOJprAtmqbm3PGL7UsZpE7Y6tm22dH8SmfeJBTBHeXrX
HwmWvJAahOPSNxCtiJZsq1hmJxPF+a1X2MsRMczlsJA62ILStLaL1skd28dtVY/pQW/WeEdARKok
0tqJ3r0C9MeuUAwvJXwSK62S75FWuzDBSSaYr1mtVyt5Jdnplru8yFH/3knjsxy7BpFrCJNk+8nD
4NWS+mmADtBYbpHuzZ5FmhWQW7OZSWrXzUV+aYp6vDhr9G4G6jtabXMMhlZ7x/p6JwKLkCqMvW3U
57spTuN3kII/BUZTj3Zram+W7mjYZ+jjzu8LkI1OlezzdvK/t8Sv28AHWy+j+ULgM97mNnJKAxnk
I4r8Wx8l9x8yGK2Nl3nGjROAdWrrRB4k3LPXxO5gvZMJ/9WiQusE6R8thsTspw3rOajyevUesY+B
NYhnq4kIbWii/D2vfyErkJAjTepwad3gFbRxtI8TD8Jws+CxtWTLjRDDH7PZnZZZdK+j7PznHmGL
pATPjNF0e0BQmulI5b9z3uxZ5bwzcml5eK9/dauRqlHVVaGG3+++t/3PR6hud4nUPI9su3aKiXzC
/lhNjb8uqxG7Y1VXV2q9GRKdQar+r8t7/324alPFf9rUc1TbbHTl1tLrKeRsl6OCX5Y1i+p6qXts
YQin/t1qDTYbgrU/14Ds7vBj+6v+detXKWbSgJqj7eNMNGdV1OsyO9oV4mOqbsv57zoiyOwih/Sh
ms34xTF0fg5+YW0AEcUvqq0uXGb31B4Pqk0VOtx0PRmjh6+mws2eYqax+00dzo0nG1H4rzbVUcql
Jb+zSuauD/9qSzUZGsagn+5tnDg3aKJbt8rOjV3i1/HBqVGsrrTGueq1rV+jIkhY+qbuR+sbHwVA
5FdT16bzEoli52JA9FzNC8eneA6ReKu+JyAuDikGkEcSI7CWYSdisrc1zGDYDm1OLCUqH91qkA92
mh981tgLTp5skZYsP8EcO2Qc+S8lyp8HxF3eyzb3rtAP9Z3GsYtpJXYfx25K2eHrj9nUnRFDKS64
9wosdQByg6JadlZguJieFOjHVcsP4aFeyAcdvBLQfyy7Vv+O3lq5FaNb7vTFeCLd3HPE7FH7q7Jp
IxHJO9htRaZHR5DJMCHKsfXeZsOgvzfeCGC0y1Y2BZGkHH8oLKhi6zOt/7BkLzkpA2jsY+djGe16
W8Cde8kTRArqqfpJLH++qKY2NvtrkBcnVVMFROF4L6F+b9V41db15nvgDO2Dqg1JtZBhmh67bg7A
qXViWxXZ+FKKqIQGm4w7LR7HF9WWVGx2AUddVS3AlfOSNMUvZGj+GrBMKB4TlQSDsj5DFYX5ZzI6
4lk9JqiX5KRjXRjeBww9rgG21uYn1dbwu33otOgaSHL4c7WdYO8+GUuhY+KZzXvPj9fwBNO2aoud
5LkoyaCqJqcaQN3m1e9qXldNybjMG702zIOqprOsXmai4l9PKLHANgEqKcyrArkCB31K69Q7ppL5
FcmWv0G3X0Pkwv7ciL7d2/87jhB/CRzSMvfqefeBg5G8TmTjONkU4wYFp+oRyUD7ZE2rfk6TTKFq
U8VQ6dVjtxZxqgHnNOdl1XyCmvNPx32wkS3esTb1p3uTuprzqHq8t/lp8UsPWnY/bRKEfivTx8ok
ZSww6/26ure5WgeIoA3OaoRGhulrWBk3+VEzAcN0JuLVaW1jhqIX3XtMIGgXsWfYq6ohqgJR/R7e
tefIdxFFK8hnjRWug5NRFMdUCEDVa3UUfY1jMDgTpJo4ewn33Qpy8G2VTYR5rdok1Y+mBLnfjb37
PpXteBQaOzbVm08yO3ZtPW9jG6780LneOWrZlLgZ0TldMwQiabn75g0lR7BAfKiaUxjZ65onULXE
j9w3y3ZQSeqKZ9VU9TG7iaJeHlQVxJS9wcPxe4POw9acmuDNSQYNSbBE2zlB4L8ZbI2OesmmTlUr
pF7QX2OTowZbTBdPMBguqjMC0fH2zeTfetiMs8Xvqq6f9PWhWcd2twuC8kENxJaYPd3c44yEcWGo
2kZWnp2QqFAFnO+DpB4g0bDkTWphU2uTb3oR4c41jdMN0EU2lmsuRy+Xe+ENOdjPODmUqIW8xeNz
XbfFPtAwhs7HVfdydF8JEjgkf41+V4HKeteygehUrn/r44zVfS6Ld8eYZvb5zHJ4j+TsxS3vsiTQ
nXFUyd8HbSLZEkQfqArj5DChIRz09kHVmnps3zzrxOyY7Fy8LD1QQWfPNAPoWxmKxmUk3uVEJCtv
SElBozGPRhl7G0FOYI3yeZsBpMsuye1+TxhrjY35bOeL17m3yo1tFvExMLfYsPhP7morogozP1q2
drPK9ltvaljx+M18400jw1FNxKtzzi6aBS0yJXm8id0aqqGJhiCqWdWPrhyeoqjR33AyVIibsLWD
6LUgrpU17NV1reHzmQ3QRWuhrsS6x3Ar+zEu4/yryZii5KxZw0sq899r17eOEjeEq3DQh5vZ4l6K
pvhk7y1/921xHabC+IVbwz4LpMNh6SbnJWRDXpLD7jrgEk4WBmj0fotX/LUo2zDGYuHdTuUpAcj7
u1EgDKc95bhhvJhudUHgtdxX/4+x82qSFOfC9C8iAm9u02eWtz3dN0RbvPf8+n04Od9QUTuzsTcE
EoLKAiGkc16jEafNlTjfu0NckvSOvjDpq469C5EhbL0QmfOkfTT7oiYQYEc/6/C7Gsz20Wu0BZ2f
u7tJJUaYx2GBcbZL0FYFGWvP+tMcD/nr0MULuzANL1JMK/RGAU3cwry3H/1uIg/VDRVcDWN8jGpz
4ZfFzQFUcHxqKjRCLCU/YfeEF0Bq1yeCfvXeXGjlrMyNZ6b+/PmZHCQJih0gqH2skOgnqZVuYr2N
CN7YG1N/wnXwOZgZgQyG2kPg6wVu3zmoL0Ur33SnxSYqy58sVmtv/exqT22jH+QY0qfeTYeH9ma0
f3UMzm9m6HgvWYnKO04Lb71lTLhoY8K8HBsRgiPWjKvpUlLRW3yueiL3S6knWfyc48QrJZyRyufG
Sw6hX1pvbVFhtptnRznWeZb65Pj16VoqzeqpHeazqSYqshb6KanS+T5bNq063MxxqxOuoVR2TX/o
XcVGy0i370ddc1jzTtmGiA6aAVJpLEdii2/MNGU3mV7b9+qgcdSf2nlvRlGPYO1SlkOyIYGJW1B/
L4XrpbKqsUiqFoRRsyE8DX1GWLIJMUxzrTqEMIRymBSL5Q+QBLA5e4E9k7UATkRxbHVaz646n7tw
er0W5YhWl/0lspL7LO3/Mou4OGdEvO77vvp7gwKms8dXrtp+OjCo3nin81PWtq3haMamGbVqA4Ac
aZHlKlFLMGjUYwQDTD94MBJ3PIQ9ZEotVYMH3iRIAnY/T7eLFY7USTsXh5kHKbqV+QjjjijDcv5a
P1cN8kW1raDLGNRM5XxtF05+COOUTR63OQBjKJZDWpJEXuoik9ETIaAAOIfdvmZW/lb6VXgvJc+b
/AVaiSP5cnBoY+WoDHbMQjrvXlU71+9s7CNAjLSAXmhRAUtlcfwihbAmx4Ts+XwrRa0FygEZLz1K
sZzy+OwPHsjh5UxkPLOHeYiuf1iqbGvaRnUaPEvJygZCrAOaKFKM8H7f2+YSiF5OD22rvMDFsDdS
THXHeqyh4EpJfl8b6KfUzupH+e3ZgvMarVjBT3P53QuwaNK1ci/FEnN5umaOaYr8NjtDBilGCGop
ydUiv39MS0K8JJZJrVlarm6VqqkvNskCAslTxVhtFs1JtckMBZh/vjljMW3iIHC+AyC+qdnDk473
qbHmP8Qt3icioV/LDroISfnwBZ9vPvVMDTd4dJb3IDjSU1nY/qU15vDG95XoRB4yPxWIeD7oWfye
Is/2q52cZ3PCr91xy195VthYLifjRSsxNXZj0DfEfqJfZxLxDRF8FgZa4Mb36ZjHIHGC4IYU6TEe
51d7zo0NcpzAN8rUvmvnrpg3WaXRvXlT+zR7kI1i2+kD0VDMwvzvDgqP2z6Bge4OFfm0oOoBXAE9
h0OnorHZwWLx2vEGsPx8rpvqB7aZytnSsunV6iq63fio4Qf/jn3Xz3x2tyTo7/qp9A+hHf6uuix5
iOII3drUUQ7Q9NX30oo1Jq3tQXN1+y20j6TE0i/GPA8HQ4nivaukN4Hi/WS6rl7MOvptRsWPbgxN
0juVc9JAjJJlc/FfQmhsrOMUBSbID15oJN8GkkTpZLlAkSqSlQ4vdlKN3k4PSS9VAAGei+JIRD4m
5YfpeZvHeIigTkyWQPtSzYF3sjwynwDf030VIo9pOoCVBrDwTdP7t9Y3F9b3/ZBrz4baXCCiVxuy
UMFBLYiIWchdEngZifeqzM1rx3gYx286xhnGU9Ha7mnKOuQPRwDK9ZY4o3LSFPJqcJqqA9x5HXkQ
37j8BOqh3qdEwHboK9m73M43BmqVZz6PSGzawdcqc+uXWeejTZX+4JC4B9zthERM2SjmGN6OXvxz
yjFdHAe0c7Fa/DNDgylb3cMNMGi2Vh+2TyRvtaNVWeElsHKi8lHp7oJcNd5Bfv4YrLj8Y6KCSS7o
d9R1FeTvkGB9USIOMbTdRkWk7owB3PCsFlr0WIFSkZJsKqvVDhDnCY4tLWTjlzpIl9G78SGrPCOj
ogH7i09gI/Yxkv4PvWaqLxOp1b2nk+uWooWQ4n0We3dS6kEXvgwGZOzR7m+lyoB9cHQiu9o1bqK9
eL3RgvIEQLSUpEozLATf2jS5yAnL1+ds8GVm7hKdCs1f1D7L7mXygbSaUfkkJayNgn3q+jixLAdH
Vjbkq9uLlDxd614iJQUh4GDOJ3U6VhPn3sttWDScIBsmJQdeDexFlxMCV5n2SZWooBFowaw6fux0
sg/LQWXZjAOBPwXSwFlaEOoeLn6BCtR6ycBNL4ivJtffnEVDsY286WWKCXdMlqa/ND4OW3kdXtIs
5EtXtPEfu7XRlWbu9OyE9nM6/CrxxH0lprmdDGvE4SI3Xsux/BkmCE3IMUK06hZxSu8EYtR8tTVs
8ZTeG/bSNjf04FLhdrKVo4NKpgf7devom49870vAMPWUXbyQGQRUtOhZNoijFPsq8Yt98k+dPkXZ
Jqg8xLttPXqeghGUl++h/W0e0zAyXtyiM16SWWHQB9NylmKseN1Zm4GHSBNtsI0XPmCTk0XX9nlD
GnlEpfVkL6dXQX0A7u4jiA63rVI651k2Sdww2jXDeHaC2Hlu0Ua/H2MFmrkOAK0wA9jRGJscpTER
wfAJLTnWNH6bb0H9Nntu0LgH2Pz39eruT5Ep/h5mP8Ao3Dee4dLpOKU13bUoda1Z72qN75mUMDEt
jnMFwO5a1H3OmrOjD3DjQapGYyad18Uq7hBV8CJ10+xftJwXQ0p1q/Sn1qoLWvBHZdPb00MJOOTu
WgULEmOkwdsYTh49Oi6veYt2lj3p5obcLpliYwieZeOp4VEtjPleSqPvNvdR7R4LPY2S7dwsUeC6
cjZytIj4yqeWTuisSeLDWmd4yW9PVfno9WXzpEWwyn47eIuOjfosG/oRCh492eq1zjeHtzpSx1sU
fdTnPvDj21qz/1obJKxTUN5omuNa5+J61Y7Xizb9gGAFMkJba7SnWz2KH9vRy+75Bmb3pNAvPSSI
i5TwW7TVjex6afistWZ7/lAnp1lN8aNu/WCnlVUGyCd3nmTj1kQJHQgBMNSpK1UFkC65mHrYJXBU
X+rYL1/8pCS85sXRUeqyKCdWGQMxD/Oi3E6Vr27o+/5ZGpsGHq0FKsWGCfynVHFVShlm90EX1S/1
XD63BArv0HutX4oEkVszVPytCh0Ur4fhxunMnhvAwRD41I5EKkgpza5f1KmOH5rYPctBqcKuSiN4
33hnbRrK+8kcb+w67Hmeg/HWmEN58ca6AxU0BdldHZT7vNwr6lDumsapd5oVzACP/OZgKoZz1ydQ
NOLeTxYXqz12YF8awy/gw/e3ftnfWX2AYntITgpewg+/iw9WiOBBYrHSKZgBeKVWncbI/jW7OQi2
+qz2AcwJJQTTrfb6rmUOsm2YfeQeNjV6tplBCW/HSIFI6vM1l2wf+BjY9SYYdFUZLiAm3rTaiY4B
HwQC3CqQdEDKfa/fqDNac62mGCQXYCe5yjEd9XfWXQw2oBd2paHeZ116xoxaua26EnpsP7jnrIcA
ZxhvcTPELP9c1smgPbM+dF/mzNIuExlt4h0twUSj2GT51MKZ2qgjTrqoE5O+nXAD8Mo+2bQz30gW
w3dq/6SFjfe4iPBNkBjsqTLhPQbGrdnE6kHB8XRTRO/zPL+SEdpFrVYeCrt1b/oMX1wCAeyum2lA
Ad42qhtEy76AsBgxM2v7Q+mE2IHqun/f57+4THhBbsXYoPs8bB3TIHNbKNptxlw1s0b1yUi58lBl
842F4GwQAhLJFJz7Eh1O3pScGm2oL3Xn13tcCIdd4zjBberW805t9S/BiH8AiKluH8xQNNS5fLKA
fzxVuvmmxFF1ylBrvEUmEVwJ35R92jjtbVkUREn0Af7W7G+DaupvARKcuhpBxrZOtnldHr1s9M65
MVW7lHkDSysz3BiYMm3rvjtZ1YIIDDptbw52cgAg/AOppu+LJ+XJJEu+5W71W+Bw3RZ1NiJ49Bu7
UYDrJW17o7FFJwG4FloSrNg7g6+9YcO2UX9UiT7BqzPrmwGgwVlZAh5G8yQzam2ZVjNFoRt15EHS
EGGWPEEyIhpa9U3Pvve2cp+m8HwRR9mm8RPo5T+za1QX8m8qX8KkRnNNvUxFpT2bMDxMuj3pXrse
EvA3TrU18jC67fIquAQjM4xM4/2dQhyK065Ebm9Yem+ZEbJyejQpnOgNv1cmmAkxVLuq62NoTz9c
U3VvRzdpt4QC25BQ6BXsgEUXuSXbOQd9iCNEAJlGy/G+KuolUvIFIkC+HeLoV5OVuGRH5olveZ+A
WEHeqj5wQ//UKRYxI2F4sg+YcrSV9UhgRN/EoMt2fty8eG4Dx8xtMBFTjeIc1oyDsWJu56FvtmVH
TKDOH9E0VW/7KNJu22XjmPgeOpAw03wT6oG/NzuQeqGms0JRnI6x12r2QZK4W0BZh6gIfilkHlBi
iFAUIpTxs7eG8r1F1pyP9qnLcUNzXDhNekAORB2hp3pMj++CBiDP/MSKpN2S96xK8x5b82yDG8Bb
Gqshf96xFgj1boJc/DB6BNhrvZvICgfPCKvw+WwrEEq+2oHDN+PbEeTlBvclZhUsCrtEhcNjtgSv
5zQ42N6iPlv1vwLXzxAoM4A3unoKiMHMAR76x3DG8U+HML/pNKhM7e8B0mAE7HffeMD5atsh6uxs
zLxVtwhNF3u16EAodwoGLJqqIB+JXkwQ+CQWSvdlqqbnMbSbW0KN2XbuJkTRsvYB9vIzkeZmY6En
f/YmHRSo7ltnx3Yvit97FyXx3Yu14HSquPveuN5tGTHMmo3CMJZW1WlGYQknzm8DQNRj1XXf8D4w
4ATbwV4pk+luwKvo1iF4XCwE4iDVX1LHvQH/MDHLHn3u4PBtZNVOdCMAvhTHe93o/E1TQKLI4opA
RRuYZN1K61S5VbGxErs9Al0vAMV5FqAbPgYHyMwXJycppRdobiEd+1JanUuUp9B2SRwfy6k1j31d
eX+l3itcpk5t/Z+zXe/gvPMt9RaIjPIzMvptbmXBRR8DbPYqtdmxUvdOPcCzowUOFNwJKSnFZ/HW
Qbh3rIKgh2rumDPeeaM1PKYDGkUOJcRkkn1rBq95ptg366YaCudatJn5n+0aihiG5/eWz9zRGyxw
jG4G0LPyvIMf+N429FBf0xj6tiyZN7oa8Cr6pnEz1zFpU2Yfv9Jc3+dBMl3UGfkmhKKetDj4bS0O
UVB1btEtls7I6owP8bJZxHPMfNRuVbNun4a+ne7beBm5KXll0D7VEVPdqk6PZeCo4TZ1eIxgws5K
y/qj61NmHlb0nqQ6Oodm8WgZo30Y84j197Lx3bvZ6+ChtVq8b7qn1GmSS8jy4JL6TrQzCggAsLGj
G8s2n/TAgL3hjfQoXAMHEFfE9+L9oNRPMz6HBPZYnHWLwJmWnQQDZi8ZaajCwBJNa/G6AoH5z0bp
yBf1aJsWHnYZRoikll+C1BgzryXMgl+Dg+z5kghQZn2v+7iDYrgFRwJPSQ+OddCDxpqCYWLF6XMu
oZFbBKXPdNTipjGnRzWcR6gdvr0bUaXZTksRmYJp25s8LDN1AZo5YQqvpEN6ctZAF3lmcQMi4zRM
MFKAK913ZvektPg/5Wac7HS8GOetYObChcBvgT/bO8OUwymY3fsx1TSmgl324JGau8RN9T4DN3rD
awO0YfE9HKL0Tc1xifHaX27h07klSuAsoYJ61lnppHQox3O1O9lMfMIAWHnKzpfWaIBjNF/KVgHs
6YMUmOrcvMhlMD98jeogP2dxyZA9ds4O32fgIaQUAMEV87ZAMS1yCpv3wt6aDHl3gwaltwYooHQA
q5KGv4fkiH8XE2A9JXP4HiIFh/joYQr8cuc4IwT3BW8EQHuXaDxd9H9TZZv29R/WNe1NO2THeqz5
TIIKTByckdUEklALj7Ouz074tchL4wsS8ihyjs96ElindFCeZ4IAC71VPVbmYjwQf1M74xR7Y0i2
fufFs3cOI+s+JpW2TXVklVo1R/jPADFu37imPt1qafw6qqxSsZJHRjGEMryYNFU+ujZJw98DCvR+
VYAIsro72CS8wXKV9lU4Ip3+dIOjvQDbdZHGViYWAibjtLbg6vO0b3ZFanuPsACcB3V6nUHwPRqA
Eew8aA5VnHwpmRggXxkBrSxJpkpxTvWMOR8+9nGuKMekc0PmT0YK/MXa5UFnbKuy6E+wI4rXzqyb
0whbZCtFPXEa8Ma1he2k0twxXeb/aTt7p5fBr8lWpmMRp/MNwh+P/QzY23Tt5CFAyuUhaLSazDBS
mE7vpHurtqtjCQ3cCGBnKAkScxk/b2FquANSwU5IkrEINs48ZntW0Q8GcQ5G8V2W4fcOWOx7br9i
WtaeswUzUy64uhCExdl0HqIFN1obk3oGGBEuSFLZTHr0riiGv4//qZJ6aZ4tr119KQPuq9dCp9tk
RcpWgJ6NDnJaq6tg5x8mjAVPVvgaNyAF/JexCdJDAJ3Xbg24RcP4glA56oZ43l11NQQjJLihzGTB
4MYOSt6L4IYc6PwUkuT4Y3Kb4AIuy5r3TFb5JbIrb7RVwSU7yW4yE0GChcW/N9QFaF+31VEQKpXj
tEAKmctml6IHbh00eD34m0TRljgCtQFYrD1Zla+Oku8SNcBo9ZfZD6CYlxvXLFeUvRWfaGuJOu8F
qiiV45xN2UlaRk7LnUEWMfj7/Ha5iLTSQnXa2E6W7uRXJmhNk4BF+Gxx9TsGjXoUhRHH20JyH85g
OH92y/Mbzcg55ahRSw5YNoncf9mNWSKT0sL4TopZVh3DUtHxn1l+Uw7uM8A74yR/Un4GBr5hVA2I
k/TVHj/1X3JeOgZwzJfHeH3CUil4qdwn62ItpNG1biz17ojUCp5MgD6u2F/pDdBuyVCPUzruVb3+
Lnhg2QzAqLsafh3xVCRHsmqwMSOqnJQx3m32kvS+4rxCNfjWw1zce03IE7WRED20SfMiz95O3IeB
uM9hrg2GdWuI0Ntj6k56q7ikDsu/NkSzbX1oYId1INRNsJPHJU9D9kqsUpON7EovsELdJ6/cbbyi
zy/4Onqgz2R32UBEoG8oxwrLcMaWIZkBIgBzxrHWnPcfduVsB0cKkMiukV+uu3Pag4ayo5P8vbFp
iFE3u7hNvsyjfpE7d71LUEs3hZVOO7nXcleStmD932qIrywYAHkmcobsSd21O0hZNkaKY0jThUA0
EX0cumd58NeuKbdm7Q1ypCbyuanAsO/kVsiP1Pua+9MGhb4lgs4s16p+tIttCHKX1/tr5k4/A7wy
DhmzAXrdi1blLUzb8JDPEJ1bfXrWl6FDPttZbDvHOZhBAmPHt1Ghc6KE26AnZCV58X/94Q+/QXax
vYLsrof6teX16aEmk4M0MfSdDAHyfe+QGz/ZALLG5xQu7/XmXuEUH96aD6CKz3fQII1XRLAm5+Zg
hLk272M3/KZ0mbpf7zCD4EV3XCjd6+Ci9o8ZJpYH+S29Xz2k9qwe0Gjs522ThbftoCvAPJZxaHmt
5UzZ+886rytnhAPCZCc9oY/TA1MYli5LR9BHpJ1MONZr91ka2NVMA1PHrz6YTtKDx84aTlNusSyp
9rkzYHzkLuDK//y7dpGe/RCssJcbwBUWQMra9+b4ztUXAKNR2PUib8PwtgzL0pOkuNYVRH+WEcnS
Z2fvO9UAZiV9dAKFMVLay2Z9Wz900euuHJ8rbzh5jbmVnnA9BVuBo/LeNiQIZCxkwd4cUeg+r2/4
2pelTorB0gvVvj80gPSOoRMd5JgpnV1arOd/7oJSlqcme9dzpHzd/XRcip/qrt22rGz776EHWzkS
/Kl5DuDKbVLgMUUKyK23QTgvHw7dg2ga6CxUJ/2ADwV5euYF8sQHW8cY1HnI5/bJYW7A+vBWJ2Ix
qwVWzclTDihlqLsba8GqzmP5lA9udzDNmalEo6s7NSiI3fQIzGxI8B6EdzDli12kOQ/1LojKByer
Pjx4+avSD66v01qWyrWbrH1FmhRD2p567AelM8qmXoZr2dMT6EtmDOdJ7r5cpADPOIFZodv1PrT6
rbwlsNqpld0PtYNr/JVbiCjJumXCNXgPqe6rLVyKkBvWxUp6Jg4ONSRe8A1jor9FPXB3ZEz2co9l
I489XqYnCOWyRp7SH/mkX7zYyA7qPN4kZolAmdedZJDRGLVbOLsl6rm7sAiuXwCj/QUpPzvLBeXJ
yx4jfbuwYexo+DUP3iNmce4Vs+wn9ouP59khlx6xDgaqpjpnzlt/n96O2q6fIN6vd7HMHEbSZPnM
ZG5m7XwLupCQSuAF/AUu2WAm7iE/Kk3IrUE5MdBFGTVrf9Uxk8kWeN3qOLnOeQKYQz73CD0SjeLI
3mY4hl1nV9dVVKQFBTk3XbsOwnCp72sjMQ5yffldvh2N51Z/mI28Paim8SRPdX20spd33c/YmKLN
WBQo/UMh/3uBtg4cinz7pXyd2LE8LXGkYfkAxn+vZXYOO7/NhzsE2c0T0LTqIqydIeqqC33hTxlm
2fX5ypNYx5j1wfCB/p1CzzQnr95ZEKSRxXAMHE4KXgKXEXyHQuC+5JbJk5FuHajEHi3gwX6Bb8g/
g7k0WEf09UleO/Qy3q83YT0qe9Lk/30p5moj7KU7eZ9kpiA/RorXufhalr1r5Rxh+8GEFmEGmegq
nX1S8ViUJvJnr1Mu2cVhk1ftukte+29Y/fVDKb/zwyzjem6Zu1tgAbckBLHH4EMv81eSI4Su5TWZ
C+RgtsFkfkNrhXhy2CenoglDdS/Nr7v+8gWNAIN0QXqdx0lPlRndulnrpjkj5aChFKkBE1smYfLv
rJsrSlLKH+ay119fziNMnLuxQNetZ78Bnn6wyVLNW/R6C5JQP1z5IWZ90V1dPcvNlkmd7K33fq0j
EYTmdQABZG0sf30trufK3voY1wPr9T6dG+VvHUIdjGGMmTJwdgAB8pOU5c3jjics45fj1x8/l1qx
iZRB/TCNlEd47Xnz9wCi/Vm6a4SSLqDp5RmEXYfkhvSUf9+Vs69DFaCc5uSW6e4zFSSAKbIu4T5x
QoTgIUfXA+saUA7IZm0nxcH/OWh1fr7++qUnX8ke6ztznc9cO7PUenrekT/5572TvWsr2f1clpOu
V/3Q6vMf+HyWopHYaO1XbUZqVsaVdfYg5/5b3dpEjl7n2bK7buR5rEXZk/P+86ofljPSWhp++lP/
Vvfpqp/+UrAM+BjN1V0Io295xfFwJldRzde1qrzwsiGUAjkTGhGL9yXMtm7WujnDExT6HW2q1mD3
2kiGW7n42vTDEdn1zQCEECn4a4+Wl2V94z+9VOsLtL5oUreeJmf8Z92n0/7t8tfXdc4Xcn8Rg/Yb
dy4ObUxrl7mwfLjWzXUlu5Y/xCr+rfmnuut6Yrns9S/IdT61uf6FIfFuNWX4o3ZeuJWhQdagsrd+
o2UMWYuyt07I1saf6j4VpZ3fIxjQ/9RqJBGSwobIx8tJ7p3prXTh667USnkmlM2yOquyg+4VL+vw
DpgK2vhaVuaFRi5lGfmZCwVElKzMcq+hIz+w2nkrwwPRfyRZG5SB/6arXQcNWyWGIKNLUc6QMBF/
28mTlM063EpRuoIji/61zdoN1rpPXWi9zBg0KSELF6bXoM7mrnP0dN7K+jcBYEC4KBlfg3aIDtc3
Xm7KurkOq2tZbtd/FuXA+upKMSCQ8vfwLeVPV5C6OUvATmgJr9E62F8n1tfj8nzWMxu8Sli8ZWeL
wIixREg+rBzXZnKubGRisBZl71M7GUTXug//uBz5dMrgVcp+Nu5ABT7WUClwDZAWRMoNDSTH8uEq
ccRrX2To8rMky05yZ8qkz7PTrDqbJnOskzzh9Yle3/0PwcwPU4W1qezJw4+KnojetdE1yJU7iJ4Y
cYRMio5W9jB7JekY1Fy06V5e0WucUnrAOOtx85e8yH9HtWo12GOdTeqkITmY59k5QSIYljikNdnU
DdnKzVr2rUBB/yy0NuWiO+zMFgZkDMhr5MPSteBo6v6NcLYtEgCRinaN3FV5LnUGlUmvitcyhmci
fHJ9ecBzi+hOe41nfrr9clM/PKLr0vV612XNIrvX1zwiOTl75rSXuyx/dt3ID1iLcmM/1V1XdXLk
M5lzbSmH139JD0N9a2Ott8HGEKu4IPffuyIejwZCgHsdxixFqGcIkBZnfCY5aunkzgwHmZ7lqOcB
89STBO+mOniJtOyoLddQkzq7K4O63UirucvGkzKX5k7tM0B6w1BsmohXXTZe5ppb2wPgqYEpuk0T
96BGoZXvkQzCcJmV/Z6oJKjhyTk3etA8wMki14xoLMTzzMG9KFZvU398XRDtzwEysM/wb+odqnEj
qhwUpS5D8ChLSE/UIyoQsV2lz7HnoCxodndTjBaCA2zhoJPbP3qWPz+mVfMTvuOpN7XyfcxNXLVS
/1teMiWv8YG/+IEKUjxrXntvtr57ROvJ7PoBCQetRR1nGDZBU9df6hlML0vy8k1XU3uLog7wqgjZ
LrVYbAFMQslzblXoN6nqrkIiGGWoEhw3RozV/bgcIZSEmcCAo0CYaMemsMv7eUqqe9mTTVYUDrpn
eY6wMEF4q4iDXVkhP+RPw1eT5NmxVRcpv0ytDOxIUOLYLQHgjeuzcouLGNVrFcKn4WMkqqJguGuz
AkyQ1w6sh5vCvYDUIL3mEWxvUf2a+il6HJYNRJfo0VeTb8hqKmepKjNMutFdRJWrQPjMsMjWOMFj
gxr2o0om9DFVNG07jWPACoIDse0BrUpt7mWOpSgesptpGLp7Lem8h3nZ1BmwPZu+BbuaFuuBUM/S
rVY6uKINZGfMCbO5cdTRhfF/T0k0319LoDlQ/nXoc+v5VWR5D6jMRNsqbDfonhp7R7PM3TQ1ORpv
gOkLQzMvtgPUGVirttNtPWk3WMEjg4EDeOmF5W0F1e62WTZrkf55TApiqAPSRjbctFK/5LOZGlvN
NLSLbIop+F9l0VfKdvJguXthSrAZUYPX3gcw6tpj/zUZ8r8MUungwqH7826Z8JlBJoJWKCpUYvr5
N+nOL2Ge6F+nJgGtgCDOazBmwK7RwXqYNXLJ1pRYN5Wb9xe9j9tTmsbFPY9Ag/Lfqs/NqNC5stS8
U43+tUY16M6NkofBrhqor0r9HPckjhzEHvdSlAOkQt+QX8/39bjpMe7YTEvzWEsx5YvBci3nkcGm
ylGg3TJm7D6cbOXfnHQ2b+RSdWNq944XniCH4dSZIYt24INT7dZf0AbJnzCck+t1a2NuH5qu3ecq
sjZbH4vlPsheMCqcCdoXDWtl27yBaNE8wz3v7wkdn6WE0W77jGkdZKhsRKxpaSF1jlF+PilxX1UX
PS5cAwFqQ/shYrHsKjDobtFP62/rgbBymaJ2IgcclCzOyGAmoNm4FbqptEfENrWtFOX2ZKm6fKoc
MGHL/bHHEaBLtUz04qM9/rn+O2mS+0e7qOGcLfcP1WkQednk4U9PnxkHE+UU2ZVNFcww3Ney9Lax
RULyQ6UcliMd5I7d8ABwBgReMGzAdWGpUFYMSnr9V10H4am3hwCN97D6VpYHOR4PYX1IdVSbqllx
CFgrLm7hxAPPTRAFt92yGRJ0T1zDP3440PcpdjLvgW/HeygM8U05ZngYLhvZkzqTVTaWDTaKarEW
NfgN/kdDOeXaej27GzEH/P85JXUH8BWqdvx8mbYrELl9Gu9LlWjg9tOvk9byR6ai1JvbtF14FKQd
TauFAYsi5V20bHIEJu6kOPk+ioWRP0BeV2OC68vhUkW5fLM2kj0c9G748HXkkTk5domqhGXl4Ykx
KcrFebeA4qMsJUc/nSpF+cMtqqMnByHw66ny1z6ckenmvisBaHw+sPyqqYwhOz7Nhf1Xij0pyKXZ
TW/aqUpv3DECcKKhvNll5BlVshX7pAi1F7UMh1tXr3/koaa+DHahvuhhfd8xwN6Tm4bpguggX7/e
QP/LqVv9xgZa8u5mXIpkTnmXombwHlXKF/jIwYMcNMvgzi9i+1GOgRTepxDqnvOl5Vi/J4Nmvmp+
VLxpyVma8M3JXtSmgX55H9bpdNsHWno3LhvE/fRhYyY1u3YzbxizQeMtRWkD0ZREju/+VpMB91KX
2CXMpfQ982p0tDWj3UrR6JvhZOCauitNC0X8jW11/TM2VkgXWaO+jyBUvjc9tggqfL3jwq98BwpW
7uzMN08jlpmPpT2+AqHpvlrl99lt3C+W4raXrIyQTrL17mszA6RQHSt/REQHLd2w/xM4dvsVyJa+
m2NcxO3Gf9UAn6Fh2w7gPdmLw3Y/Yw0LX/h/VdAi/z74qU63HFCx2XxbDl69x6+tRGHOKV4zxbIv
TdpNaG73xasOY/oZ6/eNHFSAsb2CwPgCk1e9kyrbb8gvuEN5lOKImsRZ86ZkK8U6ds3HmSydlOSK
3aDeqWi96TCib4JpBpdQWKFxU6MVAy269lFhs/M7gu5xtwOLh6wn0rL7yh+cixzpW9/bm9pg0e9w
O5l9Rh4EY6L3Xq36LRyf6CJFJ1JtYApRfyNFGyMifCB1/1aKszJ9d/nm30tp6rNHxuv80YjB9/hj
cAqjQXlKs1a9i3xoxKGPXdWQV48AffbITvRPpde+JXGr3gBWGJ50veVViVGVrxL3VhpIPbqIh1Kp
s3upko2JylFkQ2CoOx3D1QL32MwOnqR5DB3tMTefmqY4uJ1bYVhY75ExL2/sySluog6y3CIWXN4o
Kpumq1xkZtVpF3s9ouN21DyEmoMV+GS9ohCWflWtytujm1mepAhHB0i9XryX5ogkpdGDJViaaf3k
b9D0A1WTj7grqy1A8Sr9Coo6O0LHdw46uY+vtmXc5K5ivZhh5tyViQXAYmnWTurvCbTkmU+bdse0
TsONiD132cxa6m+J4DXgd/9XtzaRPUtpf1e9rh3/7Xy9BQDT2fFDPc7N/ahUwKULF+k7UF3/h7Hz
Wm5cybbtFyECJuFeSdAbiSWvF4RKqoJHwruvPwNQd2v3iXMj7guCMDSCCDBzrTnHFPwS/clV/0kM
vfVc2wN8oFyX5yw0LMjGZYoirp9eutK5LYcORnquIsN9repc9ZwqNi9p4RLAUlXQUuDCPmFH+lSA
X21iuXaQDZ3VgovKGeKPVkMgZhpOfeeKNjgqlp3sojRUH6CqVKvl5e3pVS3c+rOlb4SMSMRwGEdj
T822gLpbmDfXgjnO5W4DttTyVZJVEjIujKpzwT31bBWh1/l6fKyAk/9rx/cxy+7iZys+EsTPYPw9
dQrU2Fv2h+gez8urxbbDRqvETlja4vC9uuzWXS0Ztlza0feRgabfTJGYO9Xq8W7/vIRpi5OFvPxo
h6aySTWpE0vV23sTve+BrJv6rBnC3lpJNt6P5Lh4XaPWT1yNKtIfx35n7HyDzaP8rd1Hp08Ykg7S
3N4erEaKTzyJwCIF93m+fVy0WWJjUgmmTVWW1TXWm2ovjLI/Rk5jku7rF8QStDZ8LMSq3PhwZuoF
WCy/89/iYHhKIqH8UVBafr9Rlmug4qT5Nab9R6go9qtm1Rm0Y216CC3Y4AxRgjss1M4um6HiquKn
py6NzR3lgPTOwQqExrk2qZ9xI7P8KXzjBvyO+VD50gNykFEnMcJmEJ4EjviTQUbW2+4xIJqjbn51
LZplOMX1o9swJ2y7UrtDt9EizyFhCd+V7VFc8/29rhtkUA32jDRQU9LitDY7LY9su6IFCALh0iZg
Xciv+aXZvfuYp+6rNsbKRXSuyzkA31uFaXVcVlsD8lxux+1BjzvAVBrjskNbIHWTteM+BRjSV2Uf
qpeuLPynqJredDPQr8vaNCvAbd28Ww51NfsUaaZ/v6yFXbBr0iL9JaTuP/kTvURp1g+FYdtP/m7w
M/st5qdy1wxqs7ObPniX+q7qK+u9QJFFZE5Z7fugl6/E3K07M3J+MY88E/Igr5WvAM8PMG+0Xait
vrfNOyJJx5lk3dnJMuyAHY1cRIDXjMj4s8QdmsDUQjton34OqI3K8EqrNbc9kYLXdl7wxRi9mmxk
b1lddtCwldd6Im2LyOoTYifeOWhL1A0Ejq6o3cmrMS8sULwnRzEuuV1Ov6gCvLZFNL6P0Sz0aPBz
wIECuZfqr/HUj+9DFZnrYd4ezdv/+3gH5NLP8b7j8zrI09Z14AB8+/fr/2z/f73+fx+/vK9e9ji3
XbERuRmveybst6Ifq5tuC31nzdvAZVS3ZUfO5Pd723IIoMj6Vszb/tdz+eUEZ6W4u1jnN3FZmLPb
0i1rdcs3I/vXNpX4aDcX25/Dlp1D7LqrqsJvEBR3StaYGCbxfA1a1Qcbm2vd6+DYeNmgybtlMQj+
X7J71ldaXW70MFHPQYkRj5vUsgKhXT0382JZtQwF0/33elZ6HdM1WI//3rts/1ldnrFsg213yiME
bT+bvl/pZz3lpjcNzl3B6froiP+ASOa+JfiZ+FIV+cH18ZLqg/1rtDr3wwBAR7XQ7e9MxyFwNIG3
IlM1ovuKmxjj8aEulK2hu9MLRIZ+1/KqC/D0GVvWYXmPMEPO15WNeSEJ2736rUaja35twivudM7a
E7oRk9QBw9jqdTMc9SqE2T0H7iyJOt/hOmYoMecy+Vp2LIsOVvfGQWSFE72zDyIVBXCdxr9ldqLc
AES3nr53iRFLpgmmiwE7Bgi5LVYMQfDFxEO1U8qs2zH5A4tv/C1F8w5ipH+JYpLgk7bp7qK60/Zq
3GQHf0jFNQx0MjGUYnpOw/QvosPsL08OiYM/KkJAxyL690aezM4Y2uBayrq+yXlhqAwPQwkucT7A
0GcrUo1kw2yKq5biiweZrG56V7bX5fjlMAKeNoRGjgSgAadJ5kx2JPNkyXbJLQDWQa5and4DHSIg
wiQYzWjVYUsOWnU1gzbZlVhrLkmGqcIYxHS2HZTFuOOtk5310UGCMj65IjIPlD3k0R2n/piVw3BQ
1Kg4ZYYk2MfvonNS+yCeets5J8VI1mtFkSRqE38bN41KAoNabR1XDhhdgS4DgOru6U8UmzS225sP
7QluMNpB7jiogcque5haon4Idx4eIxM8citWXRtSlAqk+lTTg16Hg2o8D44Dyxvu6QvZM92qjMbh
4pNDBYI6T71yDCNIWPDj+G3C8OGn0++kdjY+eWSvdK9ruDbR7LWfoge0pH8jS51+K4nxm8Iv9nIz
oFAeOPo2a/hx9nux6+ZXcGLyO9CBFUQ8DEyorBFIJxKT3xJdot6KDxetAVPArD/BRh3uK4LUZxr/
BHSturjm2IJC5gpgZlTss1oDJAO8b7jG0FoYlA/7XCjRo6+49tXWcNMuQfCh6LDcmX6/79J+fBUW
cydNCx4dyZWijbkEG6AOrxECwE1Q9N1+eZYeJ4fK6LVjbmu9Ry1RHnEExUxVZ2Ww6RLI4Ter701i
BIi4HLI8+sdGa96zbPzfe34OH7KFT8gb/LzOsq0sHXxoNPDWGYmBV7NoiHJslPa5JcDyOPhqBr6C
U5LB26Zu2eP0mFch2rmbsZHkXM6ruhgxLQlTHpZVP620Fe7EeEXIAyY5y2ZSMC/0PCTvqRBjcRrc
pCTBgkfL4ueY5dGyjaRxjq51JEp9jhrr/+N5E8CoAoP6f732svqPt7bJETgwElr9Y9vPU5b3H6Ji
Ombpaz2G4SP3XH8lY9s86D7eii43HlTX9ndGHyrrKeffbLsyvrdKuV/WlicJw31o2sy9mKayB100
Xd22xlLY5M1LN9jlyujt4KMJlEcMRe6X0LRt7nA7gAO+DrRcjzgAKG+bxX8pZtxBB4l/l1EV87NT
N69z3P06MdviQp37pAJxv2AUKC+5VoZbcKbTKhFqefnZsexlgPWv4wSRPLKx12r7jESG5Ob5FZan
LAf+rHbWYK/svqJn+Z83+V8vrQwJfiHdf07RqALMnN/k5wWW1bRX9zS/4qPn9Ip9boeAACKiQ0l8
UboQC4lu3wtIjvepNd99NYnCQITO9zacvkQqpc7eplRwsVWCS2IV1P/36ryNpO7+Es2LZRsSTG1D
LhpdkHnvz47luGVbWanZVvSkAiyrjWXkmwgsjNfGI+X9svodYVxwpVq9acGI/a0rxme7YNJejbX/
kE955yEV6256G0PDtIfszjGAqsRA3C6j2fV7iaoWgmOEZp/YqoOZujBB5rt4b6vRNU/Vcpsx171X
Ye1SMaB6nZqVQmFdZk98unBNzdt5SSwIKOYkxDuZoq9+nVqfhekfVQqZASQcfE1JlTCUfpJFY4Hv
o8hAQ6P9O4zu2c9z+WnU8YciqFJzt0RAj2rINDvSsASoBROkZzZl/ZNf9TVMcyYQy97BDotTmGEF
XPbmRHie/W6qV8veOA0zMi9hyi17x8ZKr5Ui3pP5leh45HdpVT4s+2LhUHMCtMSYPLorGlW5xiQJ
8Tgwp+huebQs1Cx4m3S1PPxsWh6Rhhp6MTk+38/62avamb2LaUStlm12HYKbdGp8p8BB1z/H/byP
2meXWkjr6E86x04xqVQ4kR6GxC1oEfk0T7RUO7lOq51UfFR41iNtl06gYpYdy2JwoAatlfmYSlHG
cvvzHM1XPoupgGz3n5f5xyGmHeMhW17859U6YjrWnT0W3vfrLrv9NOYt/nHkZCnKmjgs4RmWixFs
fnmlr7AI4mD9xxOXHd9vuXzAMFP9rSvE8/c2Y/kEP28+uglfQd9u1UMdNt7/+Tf9HP2v19W+sgBu
w/dnmM/C8ugfH3b+cN+fadnz/aZtkd3FgF2xiu/MxlFPcj5sOcAXFWWe5eGyZ1mMy+lfHgqnBd3Q
/3bpCF2Utt8y2iBObagvdRKV64oAiyDCahbU+Ycp6xGGHprGTj1YoT/tbLf9gyx39FLAimr02ekJ
0ZHCIo/ChQ/m9u0hTJuvKvPdLWOmkwPCNCr1yNOscUbZup+WQkR23K6Uihs5oFkBDt9xqTHWpFs5
VfLMPHOPCe9J1J276rjs4HqMj5VfIi5un7Rg4MWw+UHETq6dWp/tGP9lieqJgs4mpbolhf4Ryv6s
0PUcJZGIIwiGYm74SYWmQ4Lfd4+PmGmqm5wiRbtVTaLcqzFT3oI8o/vSPwnGIsTLzZv6ocMmlSaX
720aIS6rSfbZ4edZAZU8L6tALpGbqtwvO/CgfTQTjquy6bByTg91+VCnor/vGQg1dgULPWdK3k9I
RoCXxXyQ4EkpCFkhIYfYg7K1ITs0w2rAaipc9IZmeu20gQSweTGm/q3q8fFn8mQHvYnqn4WkWrzG
YzZsdQlrbNmWQ2DYTaSsUTD997Z2YiAB0lTflaToScf077J5AY7CLezyvrHANaUNXJyBMcz9NC+i
1Cj2zmiPq2WVO4hxH0OjwDBUf2/62V5b4iUyG+O4bHKUUodLNkzEhdZys2xbFobu67SJYDYuh/xj
B8Q8Y6y/33jZbOqS/u4o88Pyxss2P+xXltsYXjNWdKznD7nsjBI1P5kWAMJ5k0lZ/WrbitcHYXyT
xUZiCL5vNC260TP/O0Slf+g14wKIPD0PhFXdLwtngvUP1src/mxLxy4nxA0yf6IqsYKl0TfIvG6P
iZmY9xT7ze/ntpG1maRP+lHY1KRoOUza/JSMocksnN33OglJ5baSqVij82V/WJj6aR48x7VzN7mM
DrqppFdUtuLedRPlzoxOwbxiRPG/FoNZvbVULY+jSOdpIX4f0v8QZvwcNyRQjtKJW+/yQrYqLbIr
onsC79prIUfv+xs1FVGA1rhZQUWu72SVBTdBkeymx/Kh8IPhtBy2LBiS6StigYr9srocq0FZ98wS
5fjyrGUbjooUS0JyYQ43rF01cO/T3HDv4XJPR8No3wO/ghIyb9ftrCNJKl75sYPzfzkMAuaBzn14
WY5g5HevRppxiia+f3KMmr0SuNY9ZlH7ngSxcqOFDlkGw2TfLzu0BrinWtCcWVaXHQBTxLVMGTCS
vKFAjg0bWsmGse4i7r9JZ55/jg2pnRJmVtu7VC/jrTOimABnGd4K3BAe8SzJxrAho63tpvS3hmtA
DoffcgP1HN1EU+MNNRLqBwP1UMdICRWas0yWBWOXibQs0jz1aWC0UQTE4SmEhfgzqc8HPPyvR/Mq
fL2XvCHLj2wNF/3dHK3iEw59XB4R15zRvz42s0uonSWMy6Nl0S9CyXnBpBbh5LIRdG27c3U63kMM
8EWOj+G38GrWeasMu6tXVZ8oszTMYmfjw8+CMTJWh2U9W1wPnchexGw8amcnTTV/BLKJcB5Zi//I
LAG7QYOkKAB397gs9LIZJgKOqpm/8Z+Heup+RokOA6POwT4uu7tuwiG6PIzBzoD8T2LaHIDzadpB
2fs+Y85IBEkCZyR2LFqIy1n83g3s5TRXZXawT4g7wGGGfUFslNFQsNi1f8ZWfPnQIlJZ7gbivzxT
ewjIdTzKtnu1Oa2niDiwbaOJ93AU7maYVbUJLyPdE3ecbLP8vT9ne3m0/AfoYYUbEXCuFFLSTmqr
e1USiH1DUNvRMmRxsJgkJGVcrRS13fXCekr5q01zwKGPqUPlP8xXQKsYkzsA6SfF9OIKE/NsSstn
xbU9/7OWRxnQhk0JFoTf3U471pAtgtKi0WUUkPiSdDj/48RgUea8WW4NQtHW1oqS+dT7KbiVofkp
slDZGOZZ9tVwrEOr/14YIhqOvj6fuWx8zzS9PGL5LY9uXgIdXx7mjttpm+XhEr26PFoWie2XqJ1c
aBizdl7OcSyFUWLQYdDxf36xCtfOD1EGCGD2iM5/5rJY/uCf1TYzIMto5Gb6s4dpmjWKy+mQi+d0
edhMFLzyzB69n//M8j39WV0euVpPvBUGXm7eEk4gC2OW/f0szFaEu1aYp2TW3i/fg2URzas9LY7t
FNXnZVPhm4Q7BA6jkSXWoFsSDSyl4//bSfkr1eqK9FEjxwM2u8a+H9qt3h8SIF+Y5DmnMx+iFMQY
LItlNY6gEGuR8rdiSNmfCIZsVlNtd6SiKPFwsh3pGcR0NXIYV0FGtG5IPrWnOiWzGF31d9R+vtx0
eNSKGazLeITcWEngHFb6kdb5Rs86fKPJJZNluIJRRqN0KsKzhRbmEvjtmn57verH7Jpp/ETkbml6
LpTVk1o2a24ZBS10KotF2R7ADcxT20m94b7X91NPgpDlkElrvzRVk28FTRhU7G1HFksdbKOGIEqR
r5Quoz+CTNDjB5ebRnwndM1aj9qobHylIRam07ew/8HTTU+GSA95UVC/I5IoqsVb2ZdkFo7pFvxS
tDEx+smmPYdBpa74ccSZHErp1RgywvYM+BU9SUxLV1FpvQYxRRW8VGugbNG2L+eM6MZAhUuJgub0
eir0nnxjp/YKEBW1Q62xG/7WNifG6VyiUnj+1LnnYEzidUTAlp/HKlxTIkojjXJ1pwK+NWLo+IRm
lt3f2MeRraKkWg+T6ex8WDdK0ewbPeQkwKGLhMWZFiFe8boX6GL6Z9eZS5cEQTIeq79sfrrne4um
wY6xrUOe7AxlxAisoPdve2XHiGJa0398Z/AcbpwR/36hWAlsImQ6zsTYU+DNccCjId/kDw9yd9wn
zm0AgbSn46meEdOSnuGQwKDm/KMLXLp45tsAYLATOCpZW62AOYXrKVT+Nj7ZMtVwmb9Bemw1lzSc
/pjsXOc1P5Qlk2zF9q9Sbz/LDDqSziW61vqOsKaxp98Y2iTmqLHwKIieZVKTgGvhE8PB7aWUEwyB
KXxK1HRtNTNSBNbyatCbF5/fCw/K64pcZvJBM1o4Du9llW4EE2Lq1qhyRohe5qUtlW0W1P5thLg+
lc7vIiVVL1CDj7FTto3DRLDXOm8eAHaWEZ7Qym1NN/xS4LCu5EA2sTZMr25JwYICpKb8sYlIhGtk
RAdDo5LnxuoN4oKzNsbU88PucdScLUG4yEdCpFiKUOm2MkNSks+k1NrtVA6tN4ZpsVWc51DJ85UZ
Z/6mSnPqM12+NS1FnqeQF+wbKoORpt0FQ9yAphwPrfrBzD9cu6PdbdrqoU6Iaq3I66Kev7Hc4k1r
OvAsAJIcg9DjpntGkWsAO4rDNSme2YrRoLae4K+uXAJTV804ZKvYDvemUNRVB7LLisUzILFSIJIE
85UyPipVL49JX3Eghqpau9eMwGTf+BK43YcflBVQJ/kVT6+TngBfS8NPxLmZV+tPRCg+degl6bpA
S+1PLsjUubfRDK3jUWsbxtamZIYI2PL1v5RvQJhYb3FvXuVA0z51z0LnsEzrL4bK6J97erzpSB1u
ivrsTy0Bsvm4I57XIl02D/fjb5KzqVc/Jnn7rrUEyqvNeC9iRv7tNON6JYVAotFp9Anu0DmQyRbN
MGDDgO/EupItQLD4o+MkraqCUGDFUA7FwCArFFq5bnace9VLbQr+RAqcjGJbZaZ/I9uw2dDaiddD
aT9ZQ+YZecuNQAFDm6avZNynnubS8K6rJlrVdfaCXhSTY8Mcekgi8pJQb1oVQcJzTizK6GFTK+kz
MP8b6DRnVb90FgS6Mkrw3fcHJ9K/pJJ8ZZH+WZcGYYEVZH6VORQV7l3et+PWyWgWRBpadidFRxSO
watGFXTIgP31o3xQ4/JazoWqfJwbsX+M2iZ6oecDh0hl606s4N5Vm0GxZrtzcdeF8SqSFtWSWahb
BsNBavwoZGiELOB9sF64a1rBOtYOVRbd2QgxVkUqr1ki/2aGfShL66OOmHgN4j500swTarpHqEI9
yG/Ia+l9fPVOf2xIMwtAVXslCvRNa8QQefou8SyFNHpdacaVYuaD5xvKpwPZKPQ7hOiRsRGESumN
be3GoXok5o02dCZ2VAF25kQlM8yf8kHdClK9t05ooR9GsxKZfM0U+eqqMj526yB0ZobYr84IoY2n
z+PUpB78mcewmj7lYL3ocrx11lrPrHJrBcNlAs2ZWJDnavInNcu6SDDWjqzhDEqdjpqoD4nvI9O2
dn2keE5E1v3bGBXvbpA+WkV7Hiw0jWr/HDbpvkaDkwx8J+Km3oJkA03TnUPAgQjaAKNVqeklBTNw
pfKMiusTqryZ7sta9hRxR5hx8KGBBpBdEZjvYzO8k02drexUeaodQDZNpL/VWfLZg9MzyuENf9kf
ZLvoYo3d1EWHVmSPIzbydarKX0ULvDyCw9QlKKo5Hw+CELGdpA2A5s+gdlRPOxqQwNTqQ9C2NzKN
yBB0qI/3jf2nFjVoCn5hydgm6j0XIH8BKK8U0RN5qeZgm9Kz3uS3BDTPSpt6cyNcdzdY7uEtqwH0
QRs6yMFs4O0niOVH5BEhOZqksZ8IxZBXfMNI+Gyw6TpXZOFT2aEq3JifatacE7V/bflQTP1eIkQY
kD7TZ7dSTtz5HhCXFau2tTn1wVUjmV6a+q6J+/0g/W29r/t8W3NauEkw86d3OKzo7UWM/3tQwHZx
jahS7Rvy1NSaYLHBPScS1mdrJPRT8m0fcfX2jv8nTYlQTtCn5UP1YrXNWXeb+9ZJ1+Q53IomeDcz
5o1YyIhu6NM3G089fFLZrWnNkPIgiP6c+G7QEQAbnzNsqLSeEc2wcQwVgXG7E8wzDi6zZZldiR6t
GAdEKrUqLpf2xWooKk+pM6zg8Nyl8VCvShsioCoQHBlZ8Cit9E/RDNUqa9LeK92WxEhMh1WoHjrV
/WUbDCLHEHJ2HnQno2aUXbT+e9tw3U2tvrWAedt1dzGo3kFOSTwQd5aS0g0tfVCiaKdA7r7AIETo
FFBCM6gdVp3BSbY5jUSeTNzQtcxrddvF8O84qy7uMy97qDMYUV2iqFvdgNlQV9EvAuAbH7Y9P3CM
JG/ulzq07VkDRMZszNw7fvOoiBHsptu+iwbS+KhE6F7a96p2t0EHUrSOyCh2E9dLKRFUNDhShPFe
ripcPAzCShGvy4CKQKuqGRXrZJ9NnXMgZPLFjoD38AvedsWX1jA2HnsuTwlfJ47OQpEkzPUwFGO+
LmX0S+P24+FOQtVEfs8Ulecgkn8JGQ1XQmtpKxlPfu0QVJL/1iDXOVOFS0IjEcyPHPI580sblCeL
wWLQ5NfOpWlIvgioqwsGomfG2s8OTYu1GcxZEfrwOZrMABKnG66Oy0+NNXqJ084Jg/yaWwRIxTUc
1fIl0Uuujn5tVZN6Z3bZwGA8TVbCYQxmpeg2guhvRz27OZlyJmSZA7y3oX8yZb/RdHNgYEVoRmTD
drDae6UfikOkJPdGwICcTNpcN/OdQWWqLKeeAW3Y7TBpG7WVeRSEnqww+A3fCnZqgmYv1EquAL40
yl+Kfh+RTA6+ZQwkAzd0K69ZAcYMxL1Ypaht95MZVF4NEdPt43U8mZeqddGmtn9M5UjU8jkimDWn
CA3wEe1dUmywMt7HnRBbNS/fgCwc23yC+CxnRPN7KQiuHlwNs74MnwphMxJCA+VQJFiVasC4U0Zg
JpGg584O0ZJJNKTdr2MLc4814goxP+IWBGTXj2S2W/pWGOOjrlrnMuYKDDnDiSBUgq7kH9P2Oy9t
IA5nm1CzdpE1vE/DEeXMU4oidUUuSLnJNM4TUeJXnBjIRibm6xZepWacS/DmiwKZb9a2raGHvOr1
SdG2FoFHK9dUHoQU2w7A7XyTkis4qFihRgTUu5kuR/pHwo1NMU6gA9+60PitW8q49fUOWDIWUoiG
TE/TFLwdI0LT5dsvFbwDDEyITQzxrzDGb6IQRlJi/DWsJl9ZA+V+E2oS901KiCZ4QV29RY6qQ5Wz
vYSU05Xi8i2xTf2DgssfMpSLU5fQtdZp3I9EFSW69gtgX+YhlcFAaWiemkhzfsImokbs6TqNfSfZ
CRMurTYMe1vrHMYBcbEGNVdDT2leY60ER92clIhvm6zEqk6LpzjNsSNZR8CY3iQZP/eNS6ovRYqV
lYa7nsRxqJ3T1ULCXoivUXM/i2yKPYRsBV/T9mbn/Ztd95+QRPfTOK4tXXuXQ2RCS+5B9GK+8IfK
hE/S52v6IGohHrrEvrW1gy0jzi6d09JAKVUa2e5bbDYk2mfGo9/8aoUKqhuGKAliJO6otu8NYX5J
TXEWmsWlGzTkOdHHqFT7rmDW0cm898JIvSdw5EnvSMV023wbhOOv0Dc7tID2jYYKAS6xD7N5enXc
X46lIBLRZxZf1gzrpokZYDPABF8XeLEuvRGKLTHnq65q6TeEO6XIL3n6BDbPpdnp7/lOrqsiNDZD
rDET6zQO1aN8o+iWsXaOdQCwk6If2gWywd0WzUlub/pSfVXSlFZLq+/8Aebe4BOGl4JBK+12HXTN
Z1givTeNA+OLOk8ZYPT2ymRUyeyrv1OTAyNpE+pwSkpV5K412Vm8DXkIqausfbS5eWloa8eJv0Y7
fA3pU45jm62VDjZg7OrjwR5fpIjSja/vUkFDOseHigc12FjkwEjRviZ5MFeomfn7Mf8116rW/CDQ
K6k0Kq3k1Sm7GBPpaCVPw8Cvt0mq97boGXJ0VkObsKY9HBIS7douDOWvwicjIwmLaxOEW4Mgka07
Dqci0X+nCobdMIb8PvOGyuYTRdITDXG5VdCorEqu+I2r2MwNXS6lvq+v+bh1oQCPI+V29Fyl5ycB
dDaJLbDEiZDS1YprvH+pTy0kir6kn55VWwFqHhckC/kmraeo3ocANlaIluxVJfWv3gA7lT5plp3v
Aqm925qyt6eB+omLmscovqQEdQqv+wvezAcj6n5b6uF1AjkM2TdJ1qTBQiGY7qqQCNf7gV9TLkUM
h/kHkhik391f8i2vvkvEcsQ9SiPoPOvsZ1cbTmMFjATOHFnyRnXXVeIj558FEuUWJa6+U+bI5bAY
z6mpQn2P8nYbRczTVMb+RdE/c40iA0FUP98OrU0VjDueRxe8DQDfhgdihZ4STVc8ErB2zxhJ/VVf
+qiHvtzhpXSMF2rbj3bWMtpEmGpOKM6IrsY6cUoTl2kqtyjfYMDLtYnIllpvWSGveVMt/b3U0FJl
aCYo2P6SnLxV3hs3JU0oGQrjtaNvqQV955H+M/NU3OAcmuIxmKy9ljJAFwGhfNydGAFA2mMO6+iw
W8vWQGgMSZiC1b0bBrfiDzden85Pj7NyCLtbKpipWRV+mrgnFkWor2FFUMOoS/Kg+kcApOkWDdd9
bHdn2goY/ZT0KtKg8ZgEnvuZ3DoaD9pHkDsfdls/1ypfzMR8JvviQbdyTwTkFBIBDAWcINnxWFdc
Ldi6UIjva0N9bRvzt2J31JVRutUG2XWxSjEm5vffniIDx0R3KNtrUsIB5waADG6GN2tv/jx5dZTg
PEEqBKl9TnRronBXfxblsC1t5Tklknhlh0a/7iUDb9VEzeDzbWEU0+bSxSou1JUp0qP0m9+5wEIR
thNQSuRPVftgp+JkZFa91pWWMVWO/F4FUD3EiuKJOZ+3dbUNVnCi6GP5GWbhHnDFsYrCrZqYX6FT
Uaeq6AKSpEqUYrTTx+KaWASKVmV6KDoiU1u12KAK/0i0GrmoTkK3GW3ihMZz3KB/83PAweaGj3Bq
wzs7yhEJ9+dc0eA7WVq4wvTo98Yvv8FC4ft/p1x51IkSGiwZPirJO8zE3Jz0tRKoqLF6/TrCHvOM
Rvu02+agu9GD7Oms4wD8avz5ZIfp+6h1L0mOr5q0BehXkr856q9j0l9kjDzPDz4YQnwQrBqubNlt
zWJ8b4vZl6fyQ65kLorAScIe11HbMTafK5XDji5e6BkjpVk10gmA16kmhO+uSSJFUufnLCVOSZq/
MqcXdNCVtynoz2oJQtrNLzq3cGE7u0ZKZ531QO7yZhP10WuUVmL9tzSLT9NIf/tFgdZSl7cMWmNj
Z9xcrIq0JbMBj3ea8n7jkx+Pygmvtlac8Bk96EqHOB3nLy6L/diDJQzJBo1jlaJem3d8G9GcT8Lw
VHqqMLgCvCB5v1bXzTTEJCVGyXYK7BMOyg9LlO/pNN11cL5oq1kXrpAXK4HWprSem0s0mE6w06t4
bfctgmOFtKh4umJeOkKtnXalaWxM8Ab8/mjkUaZrR+fq6ia125PpAEUfGfjgtEDW+aMKw/012BRv
bOopK4MRHd/i/GKkz61IPAJU76uweQ07WuDzV3AaiZhCWKJuA4svCv6J65T6Oyrir77dXKnc3vmA
8pkl4ENLS21DCtEpFdlDE+pv2WAJJnohw1r8VI4L5Uk0/DDm0cMiFQhUijIUj4s9s7EHQrVfiyb+
ZPb7iAu0OYDNJ1N58j18L69mca4K/43hAXqMkCGKT6H+rNDIqTTCVtrRTDZOpu9RGVHWi0eDIUMZ
kA+pnKVdKFfmmi9DRm13au0tedm5J02rZ04/uNtsAkUziTTZ59UllwoNAl5g4yTKJ/Pe1YgXQkS+
sx8mBd9kBrKSkKxgcIJjF/VMGiEn0NtX1kVs/g9fZ7bcKLOm61tZsY430czDju51oFmWZMmjynVC
2GUXc0Iyw9XvB1yr/P/V3TvCQSghQZIlJZnfOxFbPFjbocq0GyUFwZIoEUAiHBZqbqgiz9C2w+DJ
PfK4aFEOZDD1mpHdK0OFabyTVNu5+bkPG/qY32WV+isHCQdG/IXOvaombNzJcrIMpvSn/ptrRphx
E2BhO/2wlN6wzx0k6YicvtvUkTUT/qljNMqO97MZNSaqjelT6cPEnqXN85iW1bZlhl523MPakgJk
VD+QL/za1Omk7OLuMyrd3tRab+v4Px0yO5dDqr3CI+NeU0F3i1UzIOc4fVEaDFVzg6m93WkfvnD5
0TDDznz/zYjNZkmJyF1hG2B6BibOquA92QxLrryJumnKFiqH0IHD5zs/Qk//0VbQtwcGYb/x9zgx
Y5BOxar29KuXYPptbYpBOcnp6aIJgTFs6FMdzvee+4x/HraHgmSJUSzbIT6Oqn2fFeciNttFnHYP
IgB9Tl13XxYmJU3nnOioyR33vewtTPwDeRms9C6eoANPySgb9uXBVINuWZUGvwiPFHhUZTfkY4iV
DGQPhl+vmFx3/KyNvWhNAnUsVm87IwhNzCZgdqg2jgSaU+CJmhgODo1BuY6t4lzG7bc+m4IW+7jd
+kb2s4vG6lTjtBFQ3lYtVspG4HGDHQzwAcNYe6H6LRqckxf81CsDTLYkD81lwVlErmB4jB+y7tk3
ItyFXNZoYWAECyTWi77Gy6HP+6XrxaydHatbgKlu40jVronHaI13LKtbSix9Rj6UFh3MhuqL3Zq3
rLEfbTW7VpmbrpXSjCBaBN/wGEHC7upb1EzqEqIHw+BEOnSIHaJySJGqWU5lz3WrI1bX+Yz1CW0d
FYIhrSTZEmTKWfrBAAvbqK79OqLkzzpKlX4LuIKFChJ3EPeu7lnDKeQuuSJ1l4ltayia2kctxRBQ
NbB8afMCWhUFK6t4T2KJ94vodulAnVlLLW+vm/s6q5vFEABMVSPFJ8dJXhuKfNxtcmUhID1UaR7u
g7idJtD6i4XEZUG1MsDupC8vapYBrOjWWz5BT/53SYVlqSUKc9f6WFGzhCZb3gRIAxsmI3e+zbdS
5BQ7GxXdSXvboq9bwlEp1p6wcEkfgD3sKbGmkVT8orHpwMv4wuCMkGzLEJcKpneLvkyaO0lm+qoi
3mgy5D9Qlz8FllymDXWbHkcNraOsyVyq2MetxPGDO0IoTX8pm0g91Z26yZhTLgYH5XQ0klhuqmev
MI2tqTZyg0PkfpSxs7ATsQ51AlvGgJtDEJjVoaPenrgQ3OOkf7YFJFO1fgI14/MXI9QfKrJ+VMU3
aU5ZnXUrPrWxTfRKu8GLARcJKaJj7YCfypKifWH0CqJY/CBTL1uPtcHNuKu+YdGzFtY0/8yRxo3t
3koYSdMofxb2aOwcPYfNbObDjVlNmFAJnYb4DTh8TlIyr03JE0e7sTZDvhZKZyLArigE8kNjmWVb
z1laZktHE/4SyxUBlxPVaxEviWwTGEBNP8lz2vMUycBP2EhLa2ma5pSnII+WGV9rm/+tr9X2Lo4S
CEz87JH5PJc271haPCV6Iioxgc2wBiRju+3V8iyIxUl2xOqzPwT5nUoJhW+UWPh8KuswqbD7rkqW
ezy3VgwbgkZaUGdmWQ5Yz9p2i3wZB+3OZOFOvHBGxGpjii1gsYFHzMZrT3lIeAta2VfVNuv7TPfX
bTxcjQ7VZeu0T5WP1hMaULkVBNEwRNfnPhrppPw0SQmirBO8FYbdrBy3uQnAUCkcejrGKMFA2dwu
3vFv5l80xJdWbRTCp10UMK1L7IZAmCAL+LQ6FTqdsJGGhE3BN9nysVvjh4TqvziZQ81w0wt9j1FJ
PjKtsPjOmYX23gfWq6r/bPvxHesZwi0wCrfkZaxsFWccnzq0/4r5Fmebur1RUxQUQIa411SITKh7
KF1724Ex26T4xGG7rkLlxStNd91oJYFrUZKfQP6cdTq6pOOZYDrAXktVY6bDOgdxLzNW1rVbjH3M
JZ4YyYrb9j42/OHG9lWwDZY+poCS4wR5v1HwgoeH/FArqbop3QseF0wM1eG57bXdWKlUhfvyqW5B
ROyuXuqBqJZ952lMFNORVx+cwqp+SW0gMuOn3kYXl9U+i2Duim3bQzViOdD0ANChpzBn35Xoxs8B
eSRKTpg14U6rrlLey7x9MQJyvVL/lDRwK83mvXMp6BcxJXjYlY81RQHy3jx8f4VN8cN4an2WhzHu
DWsEOq/KpF4LneHQO0QXZHF8p5gF7vnWwFduLPJFDhVlpbWs+ZzJE78qxIdqdG91qzJjsbudxtiz
nUy3uzx9g7tBeiXup+C9rIx1p7znHcV8q8KY8ouVbkMscCEbrhIl3mUqgc6lb1xk5cU3ecV325Cr
gH/yYig86IGA4Jr0rHVYd91t4a4N2LMrtzdJ22hehyE/c4eNmQUbC7NAPlfmAh5IsRniSbBbs+4g
tA2C/Fi8x4isWCrED7rq+ctQUnoNcyviEYWTNMibs7BR5io/qLV335VgB/qqYu1k3rYVMNvYix+O
M3mzmCyNygpiXcunoqnjNvDG6hxNG4vqWwaT9mbeZaeSKCMqD0Vi826rKYLG73cZ9Ec4uTpjKcHq
ruLh4l+2w6qQjMN+oT3GTRTzPVCvFfYSK03XnWVg7Fzbtlbm6F2DKDRRuVHTzqusW5c+C5msQwcR
L8o+l3vZV4+tU4xbPTaidVumtz2UMbBj0DmjTOWWHw/Bxm6T4CPcg9WCxDGFY4xFpY9NBdXhtVFW
zW1buPep4B8qxnSRFVp5W3t1QYb3xuWm7xZ4stTAG7iOnUt/oMhPmbEO+7eu0XARd4Dl40Z7NmyY
hUX1vZA4uaDoYiqUrb3SOWcgYqtiNKslk9a1j3SwBWLFM2cK2ug+4nJY+XZbE194k5RNv8H4G+ai
f+uNwSmwWauwLNskehEuOyWhHqN1Nxr5A0xy+g+GXMyjHPeiGeWdbBLKMHbwnA7gnyb3pQAH6VIZ
fvbkB8e+od1GltGuapEFGyUlGUFq7k/HgqOZ1c993foLExvkpTOoS6caGJ+N8d3s3V1pEJMd/3Rs
vqBjlv6QPdpa1amZ+ymEGIkhOHRG8VQmkClqvlx69YiO4+CVMHwCP1z7UYmLR6MvHM/8MSlOmIjj
TlJ5urH0deeow7xOwV/WbWDvPSg/NwgVn7QpZjwoFND2nH+AY75XKWJLdEQ5xddN77uY2sTpo2eD
U+sOGUV4gdzY+XBuDdADy/RfwgsMFEaVpd+N60aHut+Wp6FJ0i20jP3Q+mfiQpC+UItItB6qjsM1
g2G4ZsL6KMf+ZJrNmVkqtsXhIfHpwbdTgRBUbRKz4ds9zc7AUc52HJpMZ6uMyomxk1a913py0LP+
QRlG7dTABdLhAW/yaJeVTHFrz/jQE6NZCLu6Knk9UudKuBnwf9NRZkpIT6UbHmqwNGpur7pZ10eN
sNg4dIeNUtfeqhrzpWeGfFuiuxRnhmXAWJ+XW2yV9nAmuZUnqo6+v/ie2sSJ+b1B4rTyEVjNa2Im
b3UZjnz79W0n+VzMiPBC8tY39lh9DwyKkHE8yeljEDSDjCc9d4OliUUZFQYQW4t/c1u2G4hPjLA3
cR0/8fnfO29lUXqrgHoBZVqK/pWnLpSOZZUVfPRVf1/pzkeR1ld3qB5AIfylHiv45DsEZ3k4Skmf
5YCpTewdcFSF1GDbhJJN5IG7aLJRsuRXQZ0d3zhglPam+Z27lAKe2IRmiRp5Piu1dEXszr7tbcwf
bgZj2Dr8gkSQbzMGbt9WvhlN9BNzM0HlWfbbXIXWhvw9LD+EU13JmaIaLfKzNDeaz52TMR13ZW+X
mS3ux+JNT1y46f26cSModapZkMuA7rSY4meUAYKdr707+geAprsOR+/UQ0lbCQ1rBKjXkVTh9Hrh
TW+N2iKOwlORK6RWGtnRRq2WCJlt68FS19DmLGYX3bIR9lbr+gC3sUISwSLvdS6Mwxo//8S8KVmU
Big6SXcMEV57smaE3w5F/BHmcjKdqveGUHjfpHKaNlUcprcswqYMtKF71sbQO1DZWPYV2eOuFWnr
3hGPYVFejIYgCGyqeRnRqsvgurpUy9F7Wyc7YSkkgcuX0aASXGUkRzz17qB/Y/rXFyBWPSBGT7gT
zKmtrJVi3RXnelS1g8jaTSeUYCUTJmVFtcuFxryVmnAkIj69XqzdcDxFGQOQH0qxVov6JnAJbg9U
YhdgHGmeUq29VEGu3H5L+3JdthVTgDq4KBqT/k7k7wGAnowJo/QCJVopg/5q1/JsqvUu89JhXWvM
d9M6sakHGYiFUhxZ/O5SB8ZbYR4Cg1GTnEAHOOynB8chNy1k7q33QUbKK8UvU7rPICjbnhg4NC0H
g0VpGDCN6AP9jGDlHHbqOeoa2B7avgjSbKNRHrAz+9Lr3kTlYTpaSIIUB7iuRalfqz56hGHJdBQf
KqtuEWoI+1aMxoNvxPcmY8rGdZptUo5br9BufO7kiEWXTQ5ARjTlOo6pRpLYGUflQpe9sYJGScsN
mOwU8GKqjKo5Wu4oD7dDq22cumZWQrHRI7NgUSjp0ezLdz9u35MKrCIeF5q8T2XT8KNB8ufn3/TQ
fo9666Npc/z69ZWhpsUW83vwsgFjBcmq3Q7fKMkC2BeipHimnI18fAwt5zl2+p2qG3sZMlVVav2I
/Q5yDxOOTsMN0arcZnH8qZnKWqoFNwysIVrP3FiSO6zavZUC28DkzTRMctiSPUXdO9uhEpfW+XX0
vVU5jOY2rLUnjxxWKb2XsJkY8VF4VDqIFBDtSIHI+qOVkXua6xS4M/dJxcWt8fMzhkctzKv2QbbU
YuoAMWzu2CeEYwTa+cV9hpBh4Y3DUTTeKhotUpToAmJyNPBJAWZ1N5Zb3htW9lpWZJUpqoPXPoQ0
tX30TMrLhoeswHIfulpjwmatGHJBoPFIgIZrPiUEdCI3wV7MMspXoTYrBZaqJDW0j/SzrTlkhuIb
GFNzbwp/N93ywAWuo0ishRkKtOlIfXxp3UmjurXK3l2CNbLsJrRuoUjjkjZ2tRZwejoX5mNfH/QG
NDgATimVHzg5EPVIbXXRlThIwkvVHT7aDrw8TTXWpc6eEjxjY6QV3NfGbaM1z5lKCQxXpEmRvlUQ
dleezaSEiWKHWmWCAfGTirCdUIOB4gCzX7/6Ll1t05TmsXEc/FAKkiETxmwMLZycgmZTn7rCrE9a
HjUnChAjsF6n7KCPdItKKfp9VpnFfWwqyT3L6unxvCOv0D/iU8Rt0/bxgvTDQFuWllptfx2mo9K3
a2IN5XneBR0AHMIyX74uEndBzDju9mtrrIp76jDyHrrYQ6Fi3jHvMoh3vZWeuvvsMPVKCTDd8GrD
1deFKKSj0u90ZT/3g2zd3/WS+PrpqvMGbckuRFAJbM0rm/dVdlUvYdhZ2Lj8e18auUsNU5/z3APv
rgG2S0xB20q6s9m3vzas7e5cU3Q3f+w3mRtgpdMBaP27vyZtXCzMIzipfvu1OyVa7TaAYTRfdN6f
5gPRU6F1YS2yKXTpX2IyPR+lD3EqL7r6Zm7aXp5MGXDjOurj5tErg/SgS2qJIuga7hy1e0cGwjJF
flMvhdOfOpXBdz51KL1qGUDW28/NOPXiLcIGc/V54cDvjmQVUjSbnrZMcZ1LtM+u81O5XnEFdTFP
8zN1EZGNo+8GFCTo3jUy27GcVpZzM0J5euo8/SmTCq9DVc+G1KqH+ToaZ1LKKOVxvpAlIPVJ4fmb
+WgdW8sBTi+qmjS/mzdWKstNUvLTwiorDJeNneN10WXVcj4Mozm/4wmjXUkGM6P41CeLxhDWFaDW
13WSauhZD4gtRQp9U9dGdKbEHm7yrk8vQPATc6Ao7rCoc1Z5ELX3CZaaqwpXhYehlPbSR33zyNyr
XAadnT7XVN/43VndNRzxs3NSy/kmekssUqXJv5tl8UGoLHLJUlzdNs5+9IVANhgb72KEyJ66+c+6
Z0aRgamAcOTLVi0YOEb14vfMaBblkWoVlNwMFxrTjqEfEE3MdKel95hvQ7CQD4CIg1GP8j0tnTsH
hv9b1MUvrgjLV5U1AbO3ynvRwW4XSZwOm6gIiEbxNHlHmDy+mqnDEDQFLs/7gqRAUjkqTH5aKe/m
A1qgOQwSfrGem/OBMqI4FAepwnSHS332K4J+bUMxW83NerpA7ujuuu1dHPV+PwdZzzn0aXA0q5N5
uBxLR90ohoYL8dRnvr4HJrjtpdV+vtT5gKj8ZisqMK25y3z9XlHh+bcheH8u4bOhSN+NbUJcJBDo
mbSgbNdIKyYStAhP/MyUda308QMmBtGy1Kz6e5Yqt7pVdAEY8d3o+uFPmVmvELy9a2frLhHINbLZ
zkmpqnjyoIjcODh6525YvLb8/jMdXNxov3V++83KsXIJrTXqAT6gMRnvhFPYL72t58sg6MZ7T4vy
jWdn2O1kVXsDu9/dktrsn4k1rVaGTNRnGIUxhknhRarJvRh1/dYoMowWDLsDmgALbJJQ3vLFASgK
8uQ2Yem0NfBaOCWJmW4biUtKKgC4sqQbToll1FtDwCoQJuB/Y2rZSWsGfYuzTXDSPN3e8kNxjkmC
ECBnwOVXdiMgnWwLpP07w4rDO2YjTOk0x/4RpDf4StjvNevwRVUHw/3cNbJGharMv7v2bfVHVwOZ
871Kxve2rS1G3yZ5gD0VH8k+23Y+3qa4LVPOmPdR8Ny2sujCdUdc6KooVVA/v7vL9Ipk5dgf13o0
dnfzhnhZZ2lgJ7GZm9rUT2tR4gZGYW0LhjaCu2Nq2bj6BHs9kv3neWFMUdnV/fIGEPx9JM0Poyoq
/XD9L3XhYXuDTonVoLvLSVGBY9khBkaXcGfgKryCtNOv531d7vp3zO7h6OO4CSZEv3mf0xmrbsCe
aW51oZ/dYlG2m1vzhdCnebuY9DzozFxj3lim5RPczG/oax98zhIo19b3ze9+4B8rHWu787yr8FyB
pVu5y0si1Ps0rVeq3sGuoIBSb5TY5LMjDjJco0ZEj6mMCbUsvTo73BYgAkw7qU0my892JUsM+Kjj
fvacmxjnU2qaNl+XmA/kVlCfbSB1PKddbGC66qz5g7qbC/dCSXkRfDH/l52BZas7RaPEP584d5w3
8wF0qMDB08njWEAfTzx7H0wLUBmWxm1L/eccZBJaC66B36kaVoA8Vn7RC4wqrBE9Tt4AOBqO+BB6
7t1FAcIbT1JPn/dnjveA3Yf64E3TXSmRxShhQ3+RH/ICVyhrIG3aH4Rcz/ubkBVR1xRXUBwHc6Ke
eNUY6DKziJzVwk45VA7fpsX8sB5ILhV9i5W5pRzmXWWccHRufz6c934dbz2Ea2mm/Pxj/9z8Y5+l
u9o+k8m6c6mhkns1HEJ9+LVR1eouanivowlfPAsd65sWIz5Qi6T4Dmj3bpmF/ao44rnWtHpv2oa5
dbU4XHuZgesHHvDPZq4Bn6HwELrLeBpo+DKVaXQl8ZJQYwZMWBnKujKGg4vLlj/ExgpWOOOf6G8H
KbOPocDUs6n0b4FVqTBIc5cVe6fcdNedrrXYiqpA9wu1M4KdnwmW1jXSLlfPXgtPeyGfXLnHMDs/
CB2bwcgZIST0zUZmRXptVUC0QUm1jYKE67vtL7lAtm6ubRkUN5os042KQGyfN0H27A7DnmKkeNU6
I0f15PuHLGzje98Mfs5PN+oun6Ds87OTZ+2tH4Ay9NMJ0+uAQQmmFcMNFHZgbrGTfIuxJD3NG0P0
zUmaDfRay8XiQGGVLiFIngw9MvvF3Act5/QQmjYaOPPwq/n7EnP3rCiuWZbmu69Lpwa0YFNp63Uj
kQb0/bjHt8W7nVsiQYDmtNjez824hMUCPXXfudWtAyBY7ysqILDD1GiZS6W8Di24aixM+eKM4NZR
n1aveZpdoXl0P4hoPjXMRz+q1kaSJQIS7PNxkbvIBBYKC/mpHO0F6FuyHoaMG5iT3D5DJ16jU57M
5XJH4jCna8UiIlp6Oze/DiSpkpGDDM+ypdx9jp6VlhhxA0Pqo2uH0ttUBRTfrrerfWg0N3Nr3sxd
rKnf3JSTusjsAupltXMX9aqyFy66rgyVOqv0FhMFHfHVKpoOz31KxVeXaUpNtLQs+nBb/cGSXrn5
PEXX0mWpB9b5szOf061GsoRVWs4dgiEu8vs5Ps/v/Kzkm8VzVFAKDn1Rd5tlDQ/7Pkgyce9PS45I
LeHq/N7nVk29SiiBQd3BEg7lin4pVdc9Sj0uj2hZrqyJrUcVWRV+Y/alqBwsZWP45A5fxON80MLV
fgUPpNipBTzBujWKrXDgu6a1ETxFfu6sixZzBD3u0VEh7yQ8p0Xq1mf245jCsvHyQPnYgK/5H6Jl
SmqUtfWYca01BNnk2FtGuCriFAERTIEHqpnrnmtdDMuwHsbSp3Dq6KwwEdmxNsfU3TDreDEfdQyQ
zqF2/CPwPAajUZTeFpVd3jow1oDQy+hNOtlNKWLruTQKB01FgB3ImEXXQqGAMHVw/n4mWGpFUd0N
3+CLfJ5pM2Iti6HSL2BLVNwdmT52KQolDDyju9j38Y3S6hyIJHW23WDrh5h7BHSYrAHRjvMj41u9
HTLVuTX5/6ydJDHu8pT4u0hVnMd+sizCj3chpeluq8Yfh0U2ZTA0zqCdgDpTCpe4bk27BAz+UzFt
PvvVpZmTbaH8OmM+Ug8DCcmd6RNBiLgdjHsNI7G5t40mfChsPCsijN7Wc3Pe0MF07Oaemf2kAsJ4
6KvDvI8Omkk5kApIt/e9xiSZtg0OtkjLUxd22TrJ0vpZj+If80etGT8jqwvfY76rFNMHgi6mc1ys
ig7mdE7qUFMoY7N6Ho0JPuj8D1N8niO8VFvobvbrHGnDS0lScUBS5R20evAOQJ7gW50OICFjEWwS
7g0ladgcEvOhPx8yCTZWShNt0l5mDSEFJjo+UnUXFe8el2dy1IcAE4aFpbpsxbTja1OnEQHAsF4f
R4S066Yncb2KeuOYCz1ZR1asXBHJnzu+he9W1F7MqjOu6BYEsHj137r6WXOep65m2F8KL/rV9Y+r
mqNKxnouE8qIr3opjCfVL4vHoP1LI2pftdbWP49o3l+O/HlO4RXdtip9SCijbEkWr9SeeyyKfwBR
1VzPDxMNQ4Bo2hRejMOke1bx7TqUybRemx8KPGgVMlX/vndu4wxf3owGJWtvUG6EFRyQjJjbFKj4
BlReuZn3I3yneDrv1LLexRd56g3o54nF3KuxtcbazR2qee/8cN5I1wIrc5p4UeCc8av/fGTQgu+N
V4aHgXH+EvDT2KU9hTktk+LiC01c5kfMQp9rwNSbr/29H2g71wC4n0/9e1/Ypr/61nj3LvA4aLAd
doPTvLEw+uR7lJlrR2Z4l9QN2u/54VefagDu+LPPfNhWLcxaWoJlImiGwaOC+ftBiFqlPj091BUY
X/OjeVMF3LugJ4WLr32t7g7y9NVO7DHZxBk+ZvPJSBxxavrjOpQrAWmqyma4csHI/nINJk7OUgy9
Cr+mQKuFXV/rRReMDMQlUENxkengoBH3jZU36NlfD+zqFgO/r72FYTgrkFZjNZ84b7BWFpdqV049
5x1VBz/MZsqxRaeRkTRzHYEbT4QhyMXcRMqUbysDp6W5qZtIRhW0mse5GdnRihuk/lh4un5JMvNx
3t1FeLfWJhly8SCGa6UB9bKEcPbzUcVSzyRpjncEZZsPlRg/L+2lZnPo4qbAT4mTQDyGNb5CrEen
l6WluAnmlmLcduQqXXWfZJL//mrN6dUyDQs3IEn99evVzpdMeLVZhUGzRKW/nZ3QM24XmzoP4EVP
Zumf7uiTn/pXU1YhSjQPCs18dD4w9ikj+9xOVfGSaqnYza0hkweGSiQ+qbb2Yua6yAKj6IK3W7+q
qGev+8oZoDKF2dLHqOA2ZypEdJJvAT+U2GfNvT9PdIwQ7rR0p1yP6GIpVXSBbxawtOjuEvIvjhjI
Hxqld6+qztMPXo/qyPMusk2eqmm38NDZlAlwet0k7rWvjXhJIT46zkdrOyYTY0ieAw32dG0SsdN3
instEY1tRBn3m/ksXe8oRzZxfOspqfc8xsf5KV2lVY84vYIATk/lxzFAbimU7dwckuFlJHcWD6uq
eKwCfz0/pVeDjWkjyddNm+rPJqqxJHJPdWqAeKgq4mKCrE4kZTunTlpgL7Fm+/BCzYdhSE3shn4f
7hU4DF+njOM4MIhisW9xazUsVCdh+xCETftA0BKlwxRyqB/QxPKGAJlueP3qoTX+Uxcb6WnuT+pJ
tTVahJZzs5wuOKG407Xmc7oys5Z4inhbz7C2dTOU516gt2cCANW+VPi1qphkNoYdvId3Tdjm72Q4
ZfAEgylrwERtO9YuQv8ufrLs6s0zFPGe+Dr0F1t+M3RLrmucCY9UI+1TMWqSDCTP+R4rcjV3lS44
n96p7v2Ykg03qBF3Eqvs7sfCaxfz89mIFNPWlq9+AVVRkT2TMSWxDhWiynUe2e4V4sBp7lrH+kvr
qmgQdVvjRVHRmd9D7ndy6bCO+vd7SFhDfb6HPGNONb+HEtXQUyTkG/TdduPLxNykajLuIAdkKx1j
j6e52ZaJWOmhqj+ZdfXr6OgFxl+aaqLLHaBRtkHtDE5iKPGzSk76Sh3U8hYyfLeXWlLtsE3GR1SJ
0pWDb963YWivUKDNn251qFJl/KglwwQm5DGCcs4ePb+8rahn5g2GC50hXrtMhlv8sjLs79KuOFKZ
IzJqevRHs8HkmZhhs16yDqC3lN2AOoIYaL/O7NtUM9Z+r0RHYCN3mVJ3Xc/7pavDBULoLI6Gla/z
uiMyImg4w/Aigl+83v28QLc3HJNULW2K13Mc9WiacEGnlowDWDx5OXwebMtQW5dliyPBdGDuMh/1
Wj0/ACDgoh8DUOEEtknLwDqZ1DdP9rSZm2Ha2YeRcMm5Ne+fe2gZ+BGgj4MztYiRvk/ndjkZR6GV
bUJSb5azATtK16cCo/+HKIAwWWnwLGYjdGesnmzPTR6A08PP/UXqLBtNr77jtoHavH3HbZx7GPSX
u6Aw/V2AddDWDVPxkHSAHLWitu9Gpy4xgG5eVVybVtg4ardYp5KA1qTRppdK9Vyq2lNQJh2WOgRl
DcK7WjEZKrHmJMemkB0ZIMaAa/8QXFhjIMYWwR2y8u5o6LV9Z00bU4e3aOV3QxzZk6NYc4KCeUD/
B9eyNJNyr49MK776N1UVbdSaJdu8bz6tDWHhD1GTbefmfECNyg9s662br24OTCqnyrMz4k37LpV+
dXZbZfnVAWcZpmbx8OPrMpXhyG09IuqbT5oPNE3Ur5I09JFccKF5n1aLnrDrKNvPzTb37Y2ICtgQ
Ktk4XmBdXZZ0h86DBDA3q2EI1zjVqLu56ST5Uw3cdUFM5T+gUN9UdWNdiyFAwObda31snoAusOAP
1J/QsNRtXBYsaeZ98yaKRHVEc4Vsmb7qmBsbfyyLfd2KF7jASM89X19pqhvfd4OwLqb+1lBbQDhD
XMUeGzMkr9PBvMyTe9WM1JUKOrSe930e8IsXY9C1w9zCStG6eOJt7j7viSxN3TNp/et14jRXYUXU
yrp02hYhaV29BGioPq/B4gK6thxfEL+4y9IDmY6B/rVpAIrwe334avn+Z2seq3pcLr6OtX9r/T5v
HuR+95zPA3PqHvQOrHoaAH/3/Hy+6dhkuPM/nOf1AezHoNsH3ZCcUDYmJyvx75tsaHfYsSSnr/3z
o899sgcw62A20P1rtygZ6RdzuxrbH2kAMZ98hpOfWflpfjRvKjngqaKnDQFi/z7ga2rU/6VtOtEu
V4PsJu7Iofy8zNcV2koZ1lo8efdN158387WYFLSLf/7jP/71nz/6/xt85Jc8HYJc/AO14iXHT6v6
r3/a2j//UXzu3r//1z8d2I2e7ZmubqgqIlJLszn+4/U+EgG9tf8j1Dr0477wfqixbtnfe79HrzAt
vdpVKWv1yYLX/TQgQOPxvFijLub1Z91OUIpDvXjxpylzOE2js2lCjczs0aP0d5PMc22hty03GOi1
c5d542bSXYoSvq9cKFHnMVEhJCDdBHFi3pajZXxuslG7NRlab8CG+V/jlmTewsovtooWNIuvfvMB
MDcCNPMIy+QioihqiZ0UbneyRNaf5kfG70dTD5xTBNM4eKchS5OTr2v7OmryuyKCSuubw19anlD3
VugNm/k//x9/+9dX80fxIy+GMgrC+o/mv7Yf+e1r9lH953TW715/P+dfj3nG3/+3yyn6UeYVKOaf
vf52XZ7916tbvdavf2usRR3V/4+xM0eSXFmz81baro5nmB0QnhIYYsp5rEwFlpUDZsAxOKY1tECB
GhdAihS5p+5F8It6r82aRgpU0urerMqqiADg7uc/5zvrvfru14fvQVXjf1xCl9/5//vNf/n+81Oe
Vvn9978+W8VIhp8GI6L565/fulxynI7+0yV6+fn//Oblnfj7X//+3//Lv/3P//pv/+tf//2//Y//
6499fwzj3/+yrL/pjmsRZkJasoTnc03P35fvmM7fTEvoXMumb3J6EM5f/9LAXsr+/pdmOH9z0f5M
3/b5YuiXK30gJ3D5nmn+zTaEsHzP9QwXJon113+8Af+8h/7xyf2/7ynL8vh7/tNd5RmWZZnM6kxX
tx2PDIv3f95Vrc+MEsSLTr0PxxMXYezYe2V+o5eVvhvKw9ok9XlpiOlmgjPCcOlVXRNVMPbAoG3C
vEtA1UdEctUtptEqLtn+3lLB1MZ4vevbRGEha8rhdYQbcPAmirOmnPixKOIlWx8HSucCUItLkBbV
K8l6e2dJfMNOsfZhMhbHwpmngLD0lCX5gzcZBrP3raJHyrrXN98PfDUUAJQJTxYXu2Q9xK5FvH2s
lB5Z5DuDiWIiQhXPI+fT3UL5L441W7uaGww/JpjwW6jfVzZMQ22EPyJdazsqoxLRaspXIFkDeO3+
U1nmsyw1eVQuQfy6MJBRiwZuJZQXpnnmjRQGk8iRCoilOW+qqkKlFv0a1MpSJ6QctS4NtnxZ3ooh
fxbJh1f/gI366LS1ePdhLlym/D1B/NUEy1SuezkwDwZ6fmDg0h/oq1eHzaufk1JbcFKW9nldxM/s
pu27aYDVkC46a70m/pnYK8ERfN+BBUX96DS+HiwhAzLn0ZFeH8rJuPjXGBiNSmsDLPs2ogbOWXPp
uzPP0CjvMdYTb82viZR7oEj074yP47QZ9XfaFpLfXquDCbqWrQAJo7HpjL2ul89dy6y2G/GNMk2G
h0SwJZ4H+d1yXDnC362iZr64BjuurLrXplCka/roU2wId612Hq2NjWTnY0RzlfU0iwXWyijFs1jw
S6r+d9cW3etaIctqrBuRTsXc3lNWVNcCYJbcSA6n2btur69Yov3d0g0iLGiV4QDylA/Nrwzja1T6
5IYmbXh1dAUvwmDKM7RrLPK3tNXwdKR5HckUfMJoY201p9I9WvNoBH51n9r92bQrrBDcNWHbiaie
IUvgl39v8Zzuh6Y+qbQQzMX6m1xfANnreR5g+n93N0MLJlJjANTJ23AkA6dPiYlZgf/ZLiCbFpN2
QrfzVW2ihImcOhJvnmVcw0yShMJz3ABIhDAkB835Rv10LpaX9qXwMPDriY2BZGpoO8R+0uCFIh15
QYZ59A9UYqdBuaPXD1P6ZpAtHceOY5QYbjjL3buyGm64f7KnpB3vs9l+X/KhxSQNIHjZbNqoVjqa
XYSZdTWGiOnFU0GH8sHP9RMvob7pq9tmSl67xPAucFRMOhXguLIdaVhMaFYRdiKgCLZXq6t3h1Y2
mIOkjkUET2KeFRGDqr0PjxfzqkN/6fDITccoD8NLAGoGDEzjXPkqOacX+4VDLS+YyPFn1t1sN14t
BuaJAq38etIpD3N8VAOrf/Bz6Diw+/s9B7BzTi0hCXn/DmCRt5PtBFOpHj8W1mppM4jSa0Vkg+SO
szD14tCBdkqsQ6Pdkas+W+Gl17hZW9B6W1a82m5NkRKEFZELKwZP0Id0muGZn2vM1XyWeVrab5ON
FlT1+1w09hObhpuEZ8w2u0lIsCGFSrtFBe1rlT39Trvkd7rZsC3z4WEskie9zhVRovy2cI1PW016
0NMVfdUBhVl074pzLczTUnZ7fSWFLCxAW1T9pIcpN6Yd5A47SGzzVdptwOy73fvQSUcq9wilPSxN
8jRu9KVW4wbSci7iQcdQ6ltWuRfiWBTqzJ/IVv9U69CrRq2O0RzRy2R5O/jZRsTCK+6MwhkOhB2v
sUUVQZlepL7llE3mJxhi3sv+m73OYyHuJkcniYBJiRACMjocEuwe3Q/H+jwwuchDY1HrrjKNHHWB
3LRXX0IvHcOUTj5r7XSfb77LMlNau7l2BA79Cmt/Ydvc6/AhDQlRbLLo4EgfdaGnyA67y3N87wOO
yQzCo9KMtI0qqbWeduXch6bZkcrBTH/wRQkps0hkwMAXuxDZnXKtdkLSYksT0iMdpfMB3pJ7UvjQ
hG23tymPKNCkRRMON16RvgAOu0mh70CobkOIJN1dO6/EQYeIvNYSFzrggCx/67TGi2rlMzySM7BP
tobhiq15kOTVCbCF44S40a+CyXJNHFUA0czao+q5e+yk/ADLEbXC2jdcuMvsuc+yK+5z9nkkvOQl
/E9k5HLkwAcOOmWe37K1/KgbzcWgZVxzcAf06t/Oup7FJVMYXia5TNFZoaJeMpA2E1jpmmGdLi8t
sClZ43CFBAW4j4r4Tc7fzAlw7Lr9Y4YfDZedqsMEk1X051c+4W5fqDIw8ull0sw0SLiXgrnwfqaG
esHG7CiHlAeTR1WwEvfLPEhxuWP7yFVLgkWTUlIjT6bIb113V1fya9KgWegFOI5EaeRPk5FoFHl1
2pCZ8S+ceFeG1IlxxsZGRlhro3L2WAV1/6Y3EUJqn0BjrW91nDq1S0y0+F0Yy6kxHi2/xu9at98I
e0EHelFatJ94OWJ72s4/ZSGf9RmOFJG2N1vT77yUIKwxSOoENxUpemqnsTlfGBOim6xfGSMvH+Vm
SDqLgH8GwcPZtsgmy6umFK+dL7VQ6NQJKDJQNE+wUOUuyflB9bcStFJI41YFa4QQzGrZlzij1REg
ns5bwtN6JTUz1xOS4GVevBh9PP7ekhQ/75oDo1nENzWCbJ2AbTMvW4NRwI9fMtSysYxB3V6bPHAO
RC1+2WI/TX6Pzm1Ra04sllFDcUIJQgbpvWPmY5ibLtZfTMs13uAEG2vOR70aboyKxnfH8pAUXyRy
AWqN1a+2dSCjKnBwudW8AX1jRRhm7boimrQStb9gcVsTCRKlzGgJWGYTsF9i7Tf6KN4asY2HXE/3
2XRD0Wv5sI7ZtYAQD5DBXxi+8nBPiMgRRx3RvruvXIR/qB08fGaSoeM5L9m/QVRbD1g8QFbMG1FY
364gisz4XglseYUJLs9P1njdk+VgMFS2lzcA0GDudDAUMztMc9Ym1FxcmVCl8FtTF8sDI3+mvjG9
bsxQRxCmowGsWndZjQk6BIi1VtRn0oLURDAxs/xdocFhx3IxRDnO593oNclR56m/6dw2cCuPgrzJ
VfNYSV3RV0N/oWimT5ZiJ8jkI6MMQjR59iFHHv8zqY65lMz8y4tF497N7Xutd78IylKG0H03d1qf
kAuCyYEbYApTud0UqcUg1HmEvuCHJvHmS9AcRq//UWyCyIUpI0UG0Uunr+R5LRi7uPASdb+LHS25
zxxqX9IqUGZmXdcfa8XblmZHV2Kcm5GX2824qzkcNGqg9H0BMaTZA2DtrCIRQ46EaKlL8Uck2WyF
YrFAF0rzyRx0FRmJuG2Nor+9hqgUeL1vEhO55J40XCLLGGleV0fTmFWB1Jpb3Gm41Ubvs6YD1Umc
37KeyAoTlIo7Wt80NRF9tdPYbvvtpPOHpiLF8eE5oZ72087pSWvOSRFwQaDfeZDwHdDN1ZrsZ4Kf
nQtQYHE9N0oqRaSZWDNnin0iC/iHDfEhU/0utW66xJveSEdQCJGzA80NCFoTsIJ1EvG2rKTZLxVX
ngDClhk+2Lkbetb80NucYTc27snq/Oyxy2vamaB9BGSCsMPhGtQbgnFl/uhDCAsskofRUOIQdvTn
hd6Tg21fOA6zUpFl3NnQ4aKxnz+3xjfoEc2vu9lxIx7MwWiMyaFqrTvpdtejob9gyHgzK6DHdAIT
9BvKtyFn428kt67zyllii5O6vmWIJDFYL2KfYvJ0N+6eFSIfjiXrQUFBOrsm/W2+bl4lZvVOEc3X
0A9bYJWCdta6pDnJnY+QLWPTaLU9LcivaVeBHPK0MU6tIVLrfEcAKrab4mU5rOYGU9viR2apIt7Z
DXFXpR/O4H9D+rzBVh1o4PW6DIIkySDYDizGgZ0PN8ZABqtJSEURPzQOqbt9kSK2DqPq75y1/rbc
jRdUDWnIQOVGmxWnHcZ+bHSqZ6fvVDQvOTgaNvM7TXLxml32lbecBGaD2oHtsprkZLCyqv5oGgma
RWpWyLVGm+gw22D5vEM1auTTMtisOh/eyFV/nET9MittDv2+/r2UDjADBatK42pQJnCg3PnJqAeE
SQThqtnUSU0Wlk+eD5afGo90W94MmciJEbC+piXhMzv9pYAuHEXuD8cOt+3qLElYOsN4P6n0ozKe
e4p6psSZWAMvAJjaf7A5iu7A49jh2HOtF+NEVnXe6BGc1z25Hv3sIzjuKOhwYlM32MGJdu+2PITY
4eSH3BFMslLN3hlMS44amFvoP9M9VuLxSU3jawd8eib4dVIe1FtAnZGP4H1IVy7hFtBUNQvGF6U3
HFxBxTVoPVA8Q8JFoH7pALkOrI8BG61T02nV2VheFhcpmpEWyPqVDt+iEB+jyO+F5s+7UVm3cpJR
DqIrnOoxDawlJQeSVGGt9XDPLXqL+pZ30BQfs7J/25792yL2ulnLcmGGz2yT5+1Y2kuQ+Q9aTyOF
ws4KebLZzrJKXobFw1HCts7x3Mc2nw8Lk4IjrQEklVJxwdVZZpiwlF7TeuRhiB05GbodBy+r2S+l
RM5OIJCKhXcM1PCnrqwT7gsC/klyNzYIIeZKWirFaRJAlECbJqajuVTMzt0JeIsd1S0I6DKbeiBl
h241AmmMJmYSywsuSN3NwuEvFp39K+bTqu8D32hAgaQcv3ybonffPNo2mWcLSvM5cc1PvHvGodAG
AAhuTwUBibGgzxRYvFPiCY/oYzJEZFCu1zaFsu5BrqzHZwA12VkYsAWZ0+7yYnhj92eAQdbepJek
FJzaNFL36fbsDVYWSca2e3YPbAYtRiUwKmLqrq7My8B9Gh5pbc6igS1LvLJJvHWT8uylNJ8FpXB+
4NN8Ogkb4NzCVK/EfQFGp1oLTqSrOvc1JsjMW5KbBhSNsCftFoC/fmUMCAdOgenFkJ+iJR87tzuP
D3Kvv7FpHw4U1dCEQKgwdAb7xidSzSbOOuSVTr+Pa5qnohcBVQx3aTKtkGdT9zS69WMx1fDgR4+A
XryOun9CAmOdc6FrabzDp3980WGGSNF+9ySt8cLqTBAov7I1bhYxPzSZB1t3ZGbQU2sTzQPY9Wwx
8FI7IgsKKbJbz+0c0sf9sfRW++h6pK6SoXhkvvXpz42/K1f7O5n7M1kFasa3mr1HvDCQInQ8F9Hq
v0y2SUpAUZi4bWxLJZirSpELqX/Y1enBNNBxoTYeZqp4yky8ZLWy75Q73Ww9CNG5xjc+TWonVZlC
qGaZRLqAt/hg+PdzBvNccmDcQSi5yoETAwWzw8l0yUXIk8lFVS9p8ehzWMyXOrDrpA1zWv+w+OdE
uHLOblpOgnodneGUwX2I5Ni859rgYwTinjMAkl/pK3T0qqvIPS9PYw2yY70M3tGvKkmDUFLUdugI
uNR4j5gY1Pp0XRqcVfO5ZPTlVG6oXNcPs9ZmtmTpN46AJauG1Ab9r3Pt4F5uRgkVq8TNX1cPiqZ0
djNG6PCUQu76DRoZYG874CQe2OXpRlyw4B79niVcjtNXl7vhZnGOLcetOeTds2+rl4s2elSJwGEv
WQ43zp9FWy77apElT106emEawRKExy6zAsqgoTfs9cDZmzOpRaqAYPDMZR/J1fvx6/pGh5hyxG2o
AcuJ2SCfLXv78TKy4cnZn1zIpZsRLFgboqaGJllx/8SLeevPyRLUY/N7IMYFiea9UO4XJiyWAx+R
ZTF++cW8xf1SfHMUX+/XFmJwRV12W/PrBmbkMD+BkbLJ+4slmJ1uR8nDyDOmNoKEOGsw6NC/Tap1
Y2dO6a8CBzqvnIBmhgsIZRtRjiZln25zhqhgbqgJvJOcX8Y0769yN6tp8VnDJuMjciHEdxzlQlk7
IcmvIcwH60tO3XgGQ4xPAyPIeh6MRI8asnxcnfS2/vnSbKQHJ4D9U2l7O3OSLylKW0wutDv9+dIb
bUus+/LfpkklS3X58yBdvKgtv0d3ZZfhDPmu0RQ3NFExzSHK7INhPSmOJHG3sgkaLnld6X4hO6cB
G5zrwU7ylzKhgkCfq7PMTYyw3eoT8U/LSGcdciDgeRqE41Ur7pxcZfuml0YoPWNvTNxrE2ebXdK7
h6kXC/b+9rHzKl6wMp8TDw08QW+PeTQUke77N62RcTZBlekLohoG2fqdgYkdrB9wK6eruayZgttZ
G+Urzv156oBYG3Yfue0T9E5MB55pE47CdJhihqZX09SPc/1W8VSInHSxg6JmkSt8aM0QEK96A+/l
BlZpZ/stsoI21CGL2zlP/HeVT1QACdrZzMI40XX7AMmktZsg7W0FakhcKffKAZvj+h178sptCRCr
mhxDq2LaX4SyjiMX6+CsCreuvJLrmBwXot20d1mYM+vj1uMoFQXOf3TfQFf6i23m5nWKUXDfMG7Y
tS0re2tHTtN5pCcGgkxsy2Otp3mmYxaP43gjwS5rmASJq/bJXecQtlCrvsedNnA7U5OwITA5aBB8
staVHLzXqhjTy/zMRCfEDWo1pXEam/ZzQNkOF5gm4A5Mig8krENp2DueVKHsxLJ3UhNPe5J3cbPe
LmSCX0jjBI6azoagIYPVue82DimB8IyDwEcQWKOi8AOqhOXKCWsKfqjNZuBemNrz1qinokkQixE+
Azlc7QQEEgDxS3rTZp4VTiq5tEcTcJg8Xsfsadf1glxQKze+GCEMs1aRsyLW5tA8IoyaZIENt98X
wnqlZhxbrNm92La5cyWMyLbY7ksPslHpT1Gj4RriannBBZvt9MxN3nXlx7Sf3Trd6t6O0FZ2DbC+
IOfEgQvRteKtZBOqKPKxWs+6wTL4xm4KPxbipeYN0STYLXXwbOmO4gpewRD77nBnLdAvcKqBTFjL
73LQ3rISMNCaljFoG7bWBSN+Neovoph/mRozFxeJf5oM9+BaBRYB3sK+lhx9S05eFHDf95s1XOVj
Q2f4cKsWFyqLPRDGNdaD1lI2ztbse2CqjRqUvRQYu0sKHorLoUJl9Ue9ivsq98GJsv7Y3a2sLbqF
9I1PsMCXjFtnsvRQNLA0cm/5JqznHzMPrG/L9MRbHJ0fBRL7ebuIsK7k2q/N/jQ4XX+YZv2qNVhG
zSxPQtsYb4pZAaqxsFQZbVz0YM8sCy58NcMUrr+WOrPCtczefM9gPXfR4JUjo6ZF0MmGF9ccuoNM
1g/U6afc6sO+AcQHP4z6VhxFgdZ5gsHa8Dk2zWfKgQATnhNvG9qaqsQtm2aX0Iisif5eDzQYBiYb
gzD3yTzyCe0dA9E4L6c6LOdyX68GRpch13c3mwUYVzqlODRrwknOO9ISRzBLTx6gki77ThUOvsur
ccuZbGcAI6aKp3OSdMWReu23Xr92sbKS4rHcs7/o0BQQIG97PIUcBLmFEO4aYgMlH6dZF/e13Rsn
2WjvHNq43wmA9ZTI+Ic/38wvv0NpfX9niuM/fsOf/z92ebgulXnz57/6bC1AP7X3yB5uS0w9l3Wx
y/rcuf/zxW9f2DAejM7IaBEGyMBu0HloMT/Fa4k4PqRucnISoMMlUPH7UuAzxEXUHBNrXqPcqL70
ZRiuqkw8TzyLD+3svPmrLSNaC7So8m/ARPk8RAaqkv+0VGSlE2jXpq/XT+Qus9tSt68L3vWnzGXs
ouvzjZ0geVOzSudad/Rmn/MXbhNkPl7p5BwM4dfn0hhJYC8l+hUJ/E2jP7Yice22w7fzwwU4P9VD
c1c50iDzP/fHmjTwbpm4PTRLFaEonPGjK/OjJ63vrodnkK4eGECnibaFfWZqsMTPMu/2Xis+p87d
bttC32fabN5OOqPXejK574SWXDewUW7nBn122lZ18h3Li7A5x9lSHOu5UVedzGiGJ3YhgEiGJSNU
dMaLd6rzu2sxA6ulxcgOe9OKUTrd01aCOKnpEA7BgjV7kFguZoex2i9abfIXP2ZrShsfxKMA/5bJ
FHebD3qMXUccNpHiH2v8G5kJEXJ4f0DsjrIecX4wkOopnfvFeUxca7b/O7U58zfKME64bBlArOnN
aLIaTEh8n6MTG70/v5sVRfY6aUn7F1OwkcYFCDm8CO+uTCrggC1/uSr77GBfSPdMjw0zC7xqEjcY
FqwAnHTOgGPLzjXCpiFJU1hrHhNF7h4IzD6bdrKCJEeAUXr6VWkjK5fTX4zjBiboVbvVHf4stNff
lZ7PsasBOqw5qt+M+gDABTgkJQ7wrQ2YbQGng5JCbpdXnLuBSDt6XNjGyS75WoeU7avpqUcXo/W+
X3XQOfjqL1NM5p7c70xq6qhJx+qkzP4KxQ+q+9YDfeoIGbdEQ4LBs2635KbbrHusycTbnQQ9jezw
cTQYkAlr++CwZZ21BT66IVnCWCmyKlvCu0lVNZkWON6i//YUn4Q+sXdPx/ZdawU4ap8GxJbtOIOs
kdWQddG1IJDoJX6lFiKrW4rx5Kbbjx6POMMYygO1abgCCC2k5vhTpMAEZFXKEBP0fmX1koUWa26m
wsGeH9oVRV3TGKnk5pXuSCh9EjmTghsg+Sa3hlX20xER467vDD0WqH0wO+nLYgl1LMZCC0H0uOma
q3ng5JLZSU1+TpBhp9nCbj68dYSORwNkMMxLGbfJN/9C4Cq5W4YFV03SoMWCZGNuA+Kqyd37Qoee
R25sJxonO26UGOxA+slN+2jF8NA4YPgYKYm9cJzTUDWS+VPqH8teco6TMtInetcK03xfs08PQjbJ
DfPT1KnOtWhFrjx5i132h4OmR/jiYjJfL5XXjCpXoOtZslAC1t2AR5EedEjS5m6M0dkLzVHfdv2Y
n3tCcyVk2GBM7TexqpcFlEjt16/0+Ekg18uTOWdTMNIMoZLV4BAE/tAs4DDTBYXuhkRKqWoZpVvz
I7jiQ2RF4Bfp0WCnkKDr7xyj+06bSvJvq++H1l6iIrc/S8xUt7Siws436wDqC5KBSIJhwAY1zEYI
Dsq/Acewnw22e7X2PiosDql1pZMvZ9aChJ2iO4FUc69Gvws9Gw6pAZcSr1VU2aLF71pQJDMPFEOt
nETZgl1YtiDW50uvr4pMC+tsWpXRMGlhC//MwVUV2Xl+hedwl8yGuW9RY3YGNMiCYIDX0/fY2Nu1
ZMQX6g78vGxQsRh+kjrdIthne4hCVAIN4qEDvxgOWBo58zBLlS6tJ/11OskfvVXLrvHkCyJQerRr
79ucXgVWnZDznbnLWQf9cQzURMz2MtM36OUQ3fxgMerejURr6UanUY2BVi7DhFbNYMp4qG0Tc6mG
LgPWCCvYNh5r82nQmXfVDvY6g+JwdnApWxgyt2RIlyNdbXermwA/aByQEzqvtGsRUQefMpypCXLk
zjYvzAP8d5p+jPxaeN6PPsLnzvUcyAdoUyL72d2QQELzyl9kmR/4y3K2F+NuHQCBzrZqwy31gnS0
fhuA0qNO3SvE4Lgj4TLb3wue3NCjuIWPSHOO2xp5NsUPVg9HajThYzsnhxPhrjfMa3MWUJc6QWMe
nUaFuTKyQrYskYNC8nzDzhbZ0SzMuMOKDgfbMcHGw4jXr4goPrqDMcda5j1jNmI/602haSvzqHWv
eq4xHu8YJa+IHF42oIXAyqBNOJl4ZBQHE1wyo0y4LthNvnnO27zlQCnk5RzuU79wGaRd6+NkB57B
5mMhx6w3ILC2TB7prkIZsB8c33n3cCjPxT4xoeVnedcAs82W88KZQXjYHmrXRMbQsEsOX/MG23+2
ZqTQTb1UfhJSSar8T9iOTayPPDpnsyiiomb4Jy0gRdL2YpFyk3m9Ne6cqcEpYlcrs6nxShYYXI1p
ov1wra6nyv/tj57Y03rJP88LqG4Wv6TLnEBsM9DZ1eYlP7POmFAHARPrYz5RSom4CWmLVQsAfev1
oB9BCz3gPb+qliSA6YmYP6YeJzPGycKHx+jlT4veDHdq4A3rLKgJG1TDkV6fyQGNVxvJJ82XQIO0
1EY7mr54ih9yWW4vDdXc0dKm700jhgABwwHqkVXHzBjFniPJaRkwYiz9EiQ9QzdzbjE7yYIVo3fP
9bQwNOsDRtr5m1thNRk9fBKJOA+D/WLY3Qpni1/NS5ogTVU1weymDrtLW8VqU9xJOyGIBzjRvzRN
gy3caeRmqSM6dN66Res2LOFYX0br6bDcbzUBxspldaErNKouglwPT0E62p6jOYDyGlt6fglf+BC0
cU4f146G+aTqnJ3r3Oo+48Smy9y9UI4d01fHhrx1KmKiYG6p8LJCs1JXTUlnhgVFEJrlYSmTNnKx
fFEQtn45S3nDhU2peqE/qaT7aIqeJxznZ7Irl+Ico+fhzBVDc9GyHzPrdbG44rueszL03SnjumgT
qq2s+vdWNpSAluOjUshiHFYaLoUAf4sbK92DI+nKnC1lr2KLIJdOEhTKC3zryTQYXBsvBhSWYLST
K6VXsKGLUrJpUcvBoVGXgyCErAYfk0R7AS7tvpRiHk5c+4DqLwz5euOzxCc+MadqMDEwgFjGBNcC
9HgJ2cZI0csI8Hmoj/Gcu78HBgd7haWbe2f5aVdmFOPgX6ee9tHJeo59olk42QuMiLxjiSb2g3jk
bITnanNa8CdGvD2DQi8Wjp8o9Lg9+vcBAkXAWJexWU4fjm1aITqdc1jqFqfY9ICqwpOA9XlHeODe
5CwWDaIvIrq1qQUFmbKNdRaay+BeZAE6oyCdpg7KodLLz7YuDnhSVSilYp9A5JusShMINQM29wH+
FCabck5sT7XYttPWGQ8az7TD5j8ki3n2cvp4kSpRn9t7FhtWOpk+1UZLl6LdoN7QrEj2OruGHN7y
iHDHa9GyBizbad6WLa5mbs1+KY9mmeFTBuqRbNp5VY8ZJY0I6+Sxa8zBoW4B6soXtf/jEv/jDkfd
dHamnr36aKeRNxEVHMzbFiQP7VRmSHHSvdu9ko96FyM7lnnsuaUKSk3sjroU0ULyQdAKLPt1buyS
4LElYHjTEcmgCwGFIArvWX5rLEl+6nuthjOrfTm+xYAKl/NYdVT3jTEugCEWaGjHSXvwGus2tX8z
UcZnBzOeXpwkYIMVKg5dnF6nG7xp8WqgRCW9+QI3N9RILTuLbsMu+91gjgr1pH63WrDADOrvRNve
+9wOWcMGYDLX6tb1sr01DsnRpZVoy9KIfQd7joRcEE6440zwRq8IiGREVjiuaaHlFuRzdUvE2trT
KFE6jGqMfNl7gS68cIYTBNxMaPFcal9GwXKxOXl3So0xnO3uVWGmDSfLwNc0Lu6JJw8tT160KIjd
bstg3Ruq72pkEgTufU938EWycI/aJH/5OZY+6JzbXCFcWuZTs9J3WycFEFZS8HPhrsT3GEN0LPox
qJW9a1Kb7hFad6qLoz2PtanrQz6v5FSzdGzQP3YLGMd407+LOscR0VE4XRp6j80uv0O7oi2BQZZ7
47n+a2VVV+nSagct+y40yd6InEfmuA9IVPcQAfflZsR1kTBEXXIscexAd87AnIAz7PVary+Samxf
9rg6WxcTAoUAgwSSVpKGWxNx04ACZMyxW/1k2SE2qR0IwYXNSKZ/2mT+jno/H5o2sSKhUwnnXWT1
VhuRkag3LbLle7UyC/ySxtOZqmiP5oJQrZcyAG07XDqyBMn+sGlQZO0Br0lt6SV8IQ8vcupCxwKQ
v2BUTgqEPZf+IKmh9ZWQSOuVOK6R/jSm9jbK/priBCuk8Oxj9C8TOVIHwSDzMTKG9SPrxiPCLjs3
j2Rtrj/A9feuZ2d7o269PFyItXkCHJX5dbisKyO8xNZC9sPYsYoIdRvz0YRpw2iag2e38zMeGeyY
VcFjkHmjBXd1Gvvt7DsOTyVKLbkxoHYv85nD1GlSyO6WzcVtUFhsEhs/p56K5yKhIdAb8tAxZxs2
Rn+/aolDWt6OTM2Z9iQn3gqBrJ/arR911vSZWZgZlvw6VWUS0a1lBVN9Mh1H7L3FgGqiqqDM0Xnd
HI2oS/dWauGJojGqeVtZZI4Q8TiFbscVGxvmCVedJFACQmT1wTWTT1PNmHOa5kuYG3ZSvwt0zajC
wlHpvvLAlxgmMW47l5zS619dQ8WxbmnnxEmH0EBQHtQ0wwDt5+hrLpg2anr/1qbjtT6t621TbV1s
Mcm6NCUwUanMIxxpam/gvLobKNe6LV+cpiwjZU3fQB0YUdbttRyGTybr0BWsQP/f1J3JjuRItp6f
iAWOZuRGC5/C3cMjMjIy5g0RORTneeZKuLg7rQVIgADpAXonLfROtx9CH6uquyNZ4e7oEAThLqrQ
qOykuRntGI+d8w8mtbc0xsjMRCszbHFhM9EzSiQGyVV/x8c935nOnROjquhmfnDRhviRaL5/PdBg
2YDABTpc5ftAXgR+RGPA/ZqOHrgEo/tWuQG2o9mVlkoiFwO53u+p/oO1bt3ex7tFbjVDPkC6TiDg
rguvTHdGlV/DFWlXDbUPlIs/DepkPYGSA5aknzvMhBY6nqdpngD51HvCK5m8RAC+FCL6PgwS2GJn
LBQPYWIjHhsKKtljDNdrxSZ5RLKs5vMeJYtRupsWEbxlE/uvXlWuHdGCdxmLXWW0/C3DeM5scpHY
xA5C18O7CIfdjTAA8Yzet5Kj0RKjdxFkmEeLDncH2qK3at8GF0izINfmKthreQ+2T8atqGaJX3r+
VVMGfGE8avfcnKqghThWXxqOvKTmhbhNHrerpKeST25436q9utaG7Dl1SkCpHeaAdAIuUy7Nu0of
n2OV/pZjF+5Chs5FWSbZNgu7e6c0dgQgH7iWHN2VnQOAHoJz30R4zgzFHjceAD4otC6K0GDrDT19
aAPATTaIz36NAnnocF9qwdKs+na44phfs05s8KZbZkm5pmi0rgrgJY4lv1AgxstPTz83vSs3HAfb
gWrCNimCO5QnpBj0LR4UwV72FeCJrrltO/IAAwVNjcOMBg7N1aBybvUq+qJwUfjtH5hDn7RBR583
bJZhdI30nbkyqS9sTd3f64HmXKiIwlVa8RAphrutptzS09cdfNyHsYtu4MxGI8YEKNeHbI7s1q0+
czdMl3kRP+VYxW65wl05/rBF0eLCKritxnr6pfK0O0TVyV2CSr3s/WpHH/9O13COaLvwV5L+pzFv
viD4zturi3vMTkBaDfeRRdSnLui4IswA6inbwK4NUowWXJYL1qARsb2aopMU6k66iCmHOTYirrgN
1bXues6+a8galQY3u3oggUo1tlYABlDz9TvUXfD7satfR8yNVkVh8uUIMlIRf0R1fIg2BlfaSynx
Qwki+s2F3XzvY3FdtlJcmvouFDpNp9DjVgisawR5XyMQvOVOEa/iNhxX5Du06balWZncyynlmrRq
ulz5gaXYsi2TaEV6jYEtwIY+wFEVxbsESeXgoaSbvZSJDSNGy25rHGfouaeAgAb4MTZS2Ui233tZ
ghV6uR2Ej/pWVn01e5135iU3OQrlO61+lhHypBAWHvyiVxc6GMBNZNVbN0Y9eEDPDDkO3BTSaxhv
xUVCL7rz0Lz2DB8um9khejblxlOlWY3CpRqZFJXqi6QNn8F2Jw3NiaGDcV3yh2ggI56AFKZF7+PC
ctMfDbUiO6LY47sINyOxujHo+V3QBdzkQrkBt0ZFb/je6JDNWky3UlKKmC7gLtQgev9Ory8Nql+G
V19Kq3to+7ZHw1k3F406NsvKdLqrWino9/a1PVUvAOJyNiV87FdcJYHJFsBXIiPTUVFtnkrPBDbV
hr/GXqWsx5LSwJh803wl2wjuqFi/+8iBr0Td3Ieiu1VGzExpjSSrTnJuONahLD0H7IG5g3rzrXDA
AvcpreQo6jbA+zrgwZLib7SPFX8jY3dDN3KNoxgWNrzHTYZjscCdAuSUI7HYuk91/xKaq4OGQ51v
bFyvV0g0LBtvykvH/BHChkd9/g5gWnWB+MHnzkiwJwQj48KFCWKhLwpaTlFNUWLUYlqHvDqjyXck
Wf6uD6I9c6y3PQN0Ic5harS2FHIdQ8XrxnXqEVkSsU1UiwqXKl6zLFIAG3r+dogqfxmk+YXskTgz
beQ7fK3iTg01HDmjZNlSIE6gmx2EpG6hq3Jtx/a4dCisRYBaar5hi5EzNomLH4XEaTS3ixtHc9wr
5wu26MYtd+S9AmqmyHFcwmvLhaVAGYutuRIGJG5n1GqOJ+yp6iYoLyw9PpDVIKEdNDeGScnVhZ+1
TluVZr3m95QaPhtV0lzENULgqQS+4frY2LmYNC3aQd20Y70ZBbq9HZgedKyverVGhw8AiQnQmD4E
/9hrMwMjKC2HfgbO6DtZ7Z1S66+0Ar1RX7xAi5q8PuR9jzUa/PSYyyj7PbT6772tZFsU0eAdoOu3
6JSKb+GYroEhGghDbEFf4X1VtXKFjAxGt8GjbRNvsU1OL4Boxu2lg5PO2NYdBI/o++9eZB0c3rbY
YxhXgPudfHbVG10rad4aNHLsSsvWHeX9xW//irCM4l7Djwri8T708PXMTIy++zRBd8+kvtnrMTh7
MprOwXSmn26I9FYQKcWIxCQfXSVa6S8NsI5wlTr+h5IdkOaH1O8gn+XblBY1GFo+kMpSIa916+Ey
pGaOFB9ZZYSUk0tsc1nIr7062Ii8O+iYY6yzdnxFqw0vqIi2ZNg+twBiyaBpu0POvq6VbA9xnqIj
JqCDqnucQx26IFlwKZxLo3LcfTZiklQB+53ObsXrUMikdBPF1HD8QcNcsfqSxARbpcilGmz0bLIM
VyJAcBAqNj12D0D4+SC3/QH7ASCVmnqRtRrFTrfDhQSZephPGipZI/ceXCTDRrrbnC2HULql7TCL
f3DBF3NVZbVJ2gErKbjKjtVzgjY/NW4KvxEJeQuHRqlggNNQH5athgJ84oLuRakbABZ2UoNZAn+F
3dFwwTDNFMnryPqsGhSt7bBBqF7EawCixTJzXIdOhntVWpgojzvb6CR6iRZoHUktyhYpqk6S/mIZ
99gPDQeIW3gB2V2Av2C0Q3b1QZc5RqNqV3J3KkHHekClKE5fcJvn1g8cHRRLUS6ruPzkh5m2TN3b
TgGr24TKd8Oh/g4+fokC4jXZIm0lNetWqh1fjUFmrGwLJ7XMqj9jyHDpgnazY9oRnZNsFM+5BkwS
LYtXIK3RDk4BfBSc0RXUahZJgm1VH6csAoYvJsQfruEmCLWSS2sjl3jhHgZ3quAO7a6uta+lGzUH
goezL/pc+ZQ9KhOF4jG7aj3jqWsqZwc+58ZPynyLk2+O/Mam84IX2i2brsNNG8dJOliWgum4wtcq
INqiPIb/BMAuboZXyqSLbqwr7mYdF1DvJsLgd+/1uNfGLjAqLWxuk/E2panroVWzkG3igNrKLjyw
gIbefqJhfqEPyBioosG+LLF3USZeyXfQf664qDaFfLFK/AfjmOqJl0MjGKpYv/ntX26g3w5lrSxr
gIkLsbYk3JS4hsMD8DQFTgabCv0V20aYFPQ22HOkVoSnghTLNr/LOcK0XmQOWE1DBUDluwjpZNgG
9AgSkHrIrdtRKychXiUhlYFcSnoagl1vZ6vfeMl/UKR/4v1+O0bg/r/hZv9E+T7GBJ9+zdvR//h1
/18J3PI0gftf/gKB+6//+pef2NvT3/mdvQ0g5hddM/UJcfV3Ivbv9O3f/siCgS11IWzTgsn9d/62
Jn8RFhU26ucSmQJDyL/Tt6c/4oGWqtmGplqmcP4Z9rbJg95wty1gy7gZqLoGGcFwHMwLfuZu1x7d
OLJ/fcW33ii7r6Ot35RGi6ZptVfYjw4S1EnjLVMNtKQVbWk8FelnScPC9DEPq/VPhu9dG0p3UeMu
6gdfzfQRGZitDfy6U2FREqILC/V/Ywz33E8P8VDvNTuiyE8gqoK+bIQIO07Sof6kYiSYDPVOhOon
34i2al9+dVxxrfo20su7ILK2ptHc9iIfFgj62L/LQ/xTe/youMDbrfkfHoMoyH98D17/HUgQaM5v
kc7vh9D/JwWCf/uf/+uv//t//PW//sd/+5f/8nYPT3/r9y2sO78Y7DjNERLRANOQ0P9/38Ga84uD
ozp0F2lIVajWWwEC+YuUtq6jSuCwhYXOn1V/EyAQvzgq290RVM7Zdrb5z2xhY/ppb/awrVFTko4N
0NaUBkoH1mwPkxd0TQgijRtkQnJIn3MEB021qnxWjdbo6DMNBTG4cDQA7jctbTp6zrbhaytfR6B7
1dQU5q9RPui1nUXK6a7gdGr2JSKaKB+ZnUv9vGi4st/bqWqalzlU3ZaWbFjql2nkJ7+iDlb6j1qP
tz3goPpOrSaGUmhEqLQ3QVZpSyWv8A7JG+AoSWVTFERWgQpY24RjsE3dFGewzgafeIl/0UjNLkaQ
dGPaLZqgXYtYId7jCSUuSol0w3wrQImINQc63YCbAYPjjT0UYxCUZNFOG62FHiX9BtGXBm9cr2i/
g+FJvjWFrTzBMwcUidsHuOYgU/3wybCHJvvkZmamcnOiebPOLXPgFpKW0XcMCgdxFeIOhgaPEZfZ
gvD1rVXkp1Sm8STH9XgSCJMTlaqHzBJG4Rc9sJSAxok6lQOVIsBQtgpL/rBu7IcurvruMVMdDFJ0
yEHgsm3fWYjKwVkzyhETWhRDlD47bVBQlQwVrtrgk7LqMoRpkb9gcoNzVoDe/SRr23r565ScV/vC
Hez0B1QR0fVLw27Q+8K+UhbDQ+R0Q1wsnTEc4ruUTmtLSS1Gs8/oXMPdJaljTj6VTRG2G1XxdPMG
xGenPSemL/XnTusda0GJsfA3aWdp/jYZ0wKGUhemEi0xo+SzH41pXT+ANci+0SbD2NJpBADvGLNw
ybUDGWzsqLmb95CYFmPeUx43Iz8DFyJL4IEOlL4JCK+q2lVUp5E3NbXg1rXC+9IBNMefzJcezRVT
fFfkmPwYvUILt7yISWxA4Fv4yW0rsOtCmZjqmaXLa92MQrnskg7QvDTTAFdcPUTVp6wK7jK5KfM7
0/KS6kr0GlX1QuKUs860orav1Vgzsc8UJjpzEBKcO9VrB+epL7TW/KJjDsz8HCXDTs1EWjpawsqG
O1qMWkcJLzVsAGVhP5Qbqfs2jr8u8O99YwjLfgigSKDGUaQxwDbP8p8Q5QnkN6NqLX+fedS472NL
G/GHoSGfXvaJN/xoOqFx4a/0HrNsMKNK5G7TpCtzoEBo2FxXpoEJj468YLUzqMhkKwxXrfsRpXAQ
FL1ZvGLgBWPFGLlSjs1gFOHSquta/T5YGkkzVfYqPChVC+hAR3qr2Q5x01eXSVdVyUUYNzF39hJt
fCicKDXj2eRornExiNa01k7h1e2ntBnS7osYwybeFqMpgku0GvNsa8tQkh9T+De4HbmTXZefWDYC
IY7rty9mzMG1Uw00soj/eLRWcQhvzmlzP/6WWHWi3uCsp2JsJcsUCGRbe0V56Q4tzNuUp43PJKUK
oAULKHgMVrgDEjC6ZtTt9DQw7GcVVD4Cp6AEvJzmrYfb6meMsf1wP1hB8NnUkhRZkETkL3lndWg0
eamKKEKRd/qqUFtUHIj7ZOsOUQCcYaC7j5xCp1Ox2sX6ICv4xT1K17LD4G9hhMhNr3EP6Ny9it2p
sWhcheZ2CO81X0eurwJ8h0LuUjgt2y9OamfKDdz3SYCgpgSMWEwwqa+4auqsA5KmR4HEqb3B5FWH
gFlx9TuUjW86rBUBu+4tQNncm2n7Lkw0JvxtbHPBuDKljf2sMmYi2jYiAIneOI09vlb1kMNKhkXS
FgAPYuJWrgAqppE6eZ/nij18QStmMLW1BtGhxnUmwCAEy1RYyuWtFmVmc58GsVIeSgRoa+SaU5cZ
aGX5hKQgvc2i042ENk8G2XNU0BVE97PIgIPmHrVzqcbY25dKxD0p0W3lFjZc/yVWKLEtUn8QAfAS
SMmQnQwglp0m8gSH1XIQ2KfI/rlNCmhgYFWC+uBmpfUILNC8Q3Y2h93rUgKNda9w9ppmlyHYFvBW
1DsBEa4SO6FOhboi1xAzVpA+zaDCmNsBOrOC4asVmKx9welOl0aMct10koO7cimpXnQIk/hX3YgJ
MjDOApj2/5Obxb+nO8OUyf9dl+zPKdd//8tf/9N/++t//te3+RaM6r8lXIomHNJ/odMHkILcf0p4
/p5x0WGwLFU1DAu7MgNZpz8kn2ztF1TdVU0lQ1M17be/9EfCZWq/aDbpGf7oWDsblvNP5Vua/lO6
pXCdkfRuNHW6SrwRT2vsEshpZYYHMu8GQdYsKPXKXDcRZ8yj6/W6sgqFL1+pKBRs/0w6CPQsq5Hq
eP0ZF1Yj/ur1VifQ4Dfj/tubJfzjevpW2o0b1psc8B8/aqboxkW4FpnM00MsyujZUkv9Hrvrm9MP
/1ng6h8Pn/77mxmLUvcRnUGwIUZrAXqA1ztLssZSW4VQgn6XSPs97/4nZjDN7M0gmWK7egUS8uBz
LpP5+BS9afcW7uvpSUwr8Q/tu39Mgn329vmJbGhop9h148hHCYGs54KU7XMBNOyzXhRnlurYKNOm
eTOLtpTwQrskOXieHt3Gmf5Z9axmj/UqpJY2uzs9l2MvZJbpp1mXGQim6AfY+Y26UnR0vqiBGJSw
fAsIzur0MMcmo/48mRJyBNQKPz7wiUPwAxEqNQGzJ3U6uEEvYPBJehy0rE4PdySyoHj9PF5lKdgh
+pl7QN5ZmJT0qnHELxQuk/Ip9IuQcqJTaVD1LgYK4f6O/7eI4Uyhn9ZfKdbIt28FeHMwVzCv8Zy4
Ov273l8G1ZnpugGJhy3RZ9EhS6rrVC0BiXe5umq8flhyEfLPrPa00f+8QVVndq7EJGWBR4vhEgPn
Rxij+iQT4yxPz+HYw6e5vdmXrhwyzzTb6KD7cMThitK+jD8Yu6ozOyDivtILzfXtS2yzoT1adooi
Ng5EL6d//PvbXeXc/unHq5IUMZOhcah0bhDfDL8esnCN2kwEb8lJi7b+4CrNzoga+wKVO3J48KMW
A/ba9ZMcsZRcLc5s8WOvYXY86D3wCi2nUSVlPCFUZU5xmMq4fmYCx7bq/GBIXdPVtFxeOhXnAtRj
a2XUypOn05Wi7/f8sfcxOxcSPQCD2XXyMoVKB16Zlq4b5PkqiEFXnB7i57rc305r1Z4dBTl6hSXd
ivjgxCVgnoKiQQ2yK/KabjUJIuoQk/IzYx15KfYsvoGGRkZq9fEB4ZTqAv9H7yn1Wm9/eiZHXok9
C+tcN7AUBAR6oMOrrhXgumBm6AsA7QKh5A3J5vQ4R4LEnkV4q3ljhsaCRFfPNxemVUUXrsQNRMZN
cDg9xLGFmoV5LSwZK6qWHjDrCr90NN4+wW7+8rGHz4K8lzB5jMTuLz0wgg+YbMlsq9muZe9OP187
tkCz4EYoGOp2j8J2DfKNYoTuCiggCqLb3V0pZVgb60wvFO3O7+jF/xohFaA+Y0IOzESAU9W/lIWB
cMaCi4ewn7n9OLq+bfoSSR9HWGmTXpz+ocd+5+yMsGiXxNSK1EuQfb/CF/S+KLX5JOtw/OAAs0PC
iaLWVWAGXPaRoh1aHc/5EAmBW9S/vA/ulNkJ4Qyp7wKO1i8H+KS7UrEKIP96eWYCR/ahnB0OY6dH
qdal9cEAX7jwi0F5snDhSs6cB1Pcv/MhlrPzAFBoYdemjA+K0mrWpJ+Y2BNoHGQwWE4VkvIr7IGo
/65bhgolowtjfDDWp9/+keNCzo4LpxRKpUw4965WsWtubO9Hnjs0/qV3Wwg/3H5smNlpYVQZlyqs
e2BElO5SQBda2GKskc8pKKVgXH96mGNvanZicCnxfFVN2stuRA5xV0ia6AglWUDwrA8OMTs3lLEs
ehGXGLVawHozW5S3iSth+X1sBrNTA2BpCe5BcS7DHpbhulPQCtkknRtfnn7+sfc9i/ZBR9qljkL2
cm179UMBiMG/8PUW4MkaOTc7fc26Wu+0M+/9yOEiZ7HfCXzB+65tLxMgxXcjbeVDgS7XZ7gfzpeP
zWgW+6hY9aJQi/GSahGCuZYOZa7NoX8F+ecBK9Mzh8CRmdD/+ykp9C1y8LQ0g6u8SO6VxryzqQWt
Wk/92O2HM/3nAcYgAQWdeeFVG4BkQVfFsOiXW8Hk7V1W9ub0ah2JkKnD+VNiDjrAbxLPP4S9qA5a
qWd7CdnkXG4zPeads0zM4hyayFSXV9RbGC90bZJ0hUjD98YoFPiZSEYY8JxOT0Sb3u97Q81ivUMe
zPXSLLyKA6QrsEFvkO4FwQ7Hs60WRiIfNKRHRe9ki6IBPnp62CPxM+mMv12/JMQuXvdiHxwLoMMm
rNGxcKpuOeT9Fijs+MHXNDsGilwZwcXE+q2a9PFNleT+o4RNcyYqj22C2SEQd55XGp3hH6J0UGKE
VWm7gkvTIaGcXqVjA8zC3jO8wqitwLjMFCd90duUFSo9RX8+/fhjL2EW8tBQ/bEYff/Q+IlyoUXI
yDpDHeDpY3hY7mYfO1msWci7Tgnr30j9q6SFWDb0+Scr8NAOtiOIKIWMz+zkI4tlzQI/dPxaGgKf
CBiQMaK4RvA4kFmfObeOrJU1C3jf6mXpIRV2xQfRAYAYX2ZIYW4QIH9OGlDzH3oj1jT6m/t+6dtK
ihdfdojbRjp73osxXvRDzMAbEzgmGKOR+7NZnrnlHFuzWfDr/ViZhal5Vy2u9Eujs7XLmArtx6LP
mkZ9MxvgIchy+rp623hl/0rhCO0AH/2V6Ex4HHsns+iGKJ24Qst5J2RFS9WNHvUoxDIxT55qqFFn
3smRL5Y1i3LfzqVDHuRBEfb8i4Ye/trzkdYIQemvT792ffrF7xzCcwxAH4PgHuPevEzdzDEooDaR
Xo3ruLOcQW6rus8y7NY0I2peehhq1RZPTSqge6BfMkc8aAwV68IWUYyprePYZQd/0k9sWJsQiwcD
7dOukK9qV3XDJ1lg2LB3aIzFqAh1arOXVPAcYLdWbWrgy3FwCr67edrY16end+Q9zVE6SEn3qDhw
Tk5YABSz8itUKmJaV5mL0qztfGy7mbPjDGPdsvGsKL+tmoDGqUtzSnaa93B6EkdCxZidYoVWuQ5q
e9mtbrbZAd9SBK3pMp/ZAdMh9c4GMGaHl4vratsqpn3pO2HqoZuvOJW1Mwysg35NaGf5z72FZONk
U2ilEuC9lbVdd2bwaQrvDG7NFi4yDRs1vDa+KtrsAX2d20h1lwNis3szrp9iQ4XaC+cBqsO59PxI
TJmzxeyMUAplCLyrTFXug2pAttzwJUQKGq2nX9exEWYLGokqFXHnKAc0H5DibpRwBdI/xNBpbM58
Eo4s22/gtDfHmwkFu09yCOlVrf0qUpTaVFCtTQfo3/QsYzktXC2QcEoVS5w5jI7sQnMKsTdjorAj
2iB3lYNZ1jFyqMYkdy+b7GPXGnNazTeP1yPLDBzf864GjDUu4BvfREpOmTBBeiueZvixlzP7MHT+
WI6u5geHLseK7skBLddeO6GXFXD9ChQs1TMDHQkrc/6F4L3TcPGSqymPbjztk+tBdYu05nPVOw/0
7BMMvfkvp6d1JGs3Z18KUAdJBwhCwc7ax/CzqK1lYvH+1dBWlyplBzDOw+vpsY5sBGOWj0Qh9GMD
4tWtbVX+54bTiSKHq/bb048/Ej5Tp/btRogUqWVGXuS34AfanU7fBhZVFcIqQXr7g9vAmO22qMMh
0KeWfikHI4az08JHuVBRhABJHSGAtjo9l2NLNd9tbjVaDgYzt3aUUX3OWi/bVakVfPnY42d7TIfD
FkVxXt6awPPQPjXraJk3OpYSp59/ZFcZs13lWWamDbHWX7ajDp3MbvAAMSysvXDIWyCD+pzy4T9z
pB177bMLhxlSRPMGq7hNnFTZTLGP6h/iqLvebOW30/M5Nsbsa5MUVlYiMB4cRmAswR3MGzuaehA6
jH1QaGy30+Mcee367BvjGtIJ2LjlbaDoeOUoKr4CeYiM+/L084/MQ599YQaKi02sRyM52wD8zHeg
c6H0gI6gEZ3ZuceGmAW5bvkdmZPT3A4DSoeJdN2XqB6MfelzSJ/ZXseWaRbpAfYLVok08m1ij8Mq
k61ymUeJsjm9SEc274SjfXuOqCYE9sGrBDbfnR1FK7Ywvqqo+aPzDJnSs1z0vxMxVquiFGr24/So
vx1Tf8poMOGcTar3EVKnKQjKTKR1/wON52ZEH87Vxy+9RqUWfUQVZDtix16JaWzh+mGLT1Gfd+Yr
lqe4eC1Ct1DMz22ide3D6LehTTjgF4AmEPbUXYagUqGJaBfRC1KXcZF5E0cK6jDitKPhm5/KspuU
VpMGgO+kpZUmMbr7QRV711qbavpX7A3adj2KslfS5wbuZG59Q/vKxzrXrWh0pDnFRG2leWSZT3oo
muxpbHIvRNtDE2W7j8oUpe3TC/buJmC9ZmeYAOlbVIkmPsOW9xLkt2R3QWVDL85s5Gnd33sfszMM
x+sQ3bEE7F9QxiJdpHSEzQ0+l7YTLQrUIDyENVTDSm5Oz+dIaqZP83yTxwQKUm59MFqfR6X3ccLQ
ANDWHWR0Kf2pyKHABlvpCh/QZlv1gW0FsBrHXn6ySOhE8pFVlXAUfv4VSRfZLrYS5NW96VPebiSA
Ssv7yJry9NmaZqIf60HYWGUSZJtBlxu79Yd9SO7ett396YU8Fr+zD0IgSldxcUe7KpBRXHpJiXkw
zcOlpw6/9gyZSsU8k3Ice2ez74IpAfVlObeQDNVcTG7yfZORamQIrS6noVAzeR57H10Td/z19Oze
3fbgzmafiMwogHqNHboLwJO7Xaa1tv5oFKCNd6cHOHKAa7NvRKqrKnJUg3Vola5dZhFYjk3kDjg8
5UgzaGeO8CMvSZt9Jqp2qLsCVsDBcqMANS+1tInmvV07FsZEbWipP7pxsP1+Y3rdpLBxenLatAn+
FNUs3+yUJbe1kBEaYJ85aSbrVZQVluVvIPPb9jpIosbY+yCrNFxQVA92K2LtWdig6FAWQfxkSb2y
VlpfpZ5zZgu9u9wW6l0/B5ztdLkbVpq1M5Uu3SO8jOwDWjWIpKd2+3Rm1tN+/NOsGWQWEkhi5VXu
wRUSahusNF2HzVOnMIWRrkwRWUCH6dBF9ZMWON0hauOH0+Mem9ssPLxGESHxIHYizh8qiWye0JKH
shXnsEZHBlBnwaBW8EfiXli7zCX+dJE+uGoyUffqc7f+d8MNxtgsGpIOfcxOrfyvQ6SHX21FYDaW
WzL59KEVmiM8dddsrdYfrV0jKsRhmIBahJiEVIiInR7h2ARmG97kMy+a1GCJEu6PC5FEaY1UbWOd
ef67gcwCTa/mzWerloVqJ1oTfRWVrgMQNHuvR8bJc54Ux69QpomoNMNbuD89nWNvfJrmm+Ei5FgF
9dnsGpFgTo2og+2rxmutJpX92AizL+BAGdZxozG7NjFIwT9q4uHj9xhqKDucHuHYK5mFvDo0KkiC
xH9CMRamdNB4u9rW/+CPHkW3HluhWaw7SNhFWtr7T62bIZTvc8kO4ylNArbw+LEJzOI6CcgmcTSL
viak+7eAXL7J0rU+koEAuZ7FtK2GsZ5ZXXat6nm4yKharhR3/NDFmqfP4lm3GujMfeE/RWWmbmXQ
k7sKrPqyM7vn/Xcr5tBKm6QnK2ToP9mixzm3oS0JFcTNbk+v/BS1fz7IhTOL5qzWW7WpfPcxS/t7
NXK7O6wbLxUlh66pVPr69CjHJjFtrTdBpgSQljJD2I9yMINDhLXSosGi+v5jT5+F8BCn6ti2jvPo
QZxeK12k30Bv8c6kL8d++yx8beF7pRqbzmPvi5tBTbWlEG2zOf3T348t4cwi144MnCwzz31sBqXG
Yzy5ATOYrRS4NGfOhmMveBa9AbIdFOtbCR9W3nWBMS48hc1vYrKM9ASKlacncmyVZhEsOvTAdTct
rhIQ98Y+qHOkI+3cGj7UBrbEHFXZxC6i6pj3PCZFYyFCjPZAkcAxPLNMR37/HEjZopYUNAhHPGae
FeNhaNbfOl8xzrQYp6PmnSibAymTtk4m2HeyR7SlXZlej1zCVUSaYTfdfaaEyOE05ZUy+h/KAWH3
/hxvjaMm2AYF8gk7hWqfVQHqDbAhH0psUs4s2JGd+5uj+JuQHqSFMKmayScNMuY2H50YUQj0V6L8
LJD2fVA973wW2GLSk+hqO97rhVgFjfXDDvObxsZAINvTRrtXQ2uH2PZNltpbHTG2eEyeT2/nY7Ob
BX3bNQXsvtT/ij40iq+Ye+OwCot1FVg16n6nBzm252bBryIRTM3aEU8eosHfsk7vPhnQ3s59OY7N
YRb5hVsEpYgM+ZhiXe7rCCUWqfwqx/hDqH9ezyzmzSjB12MM7Uc39JrHJlcvyizK7z60OHOgZIOP
y8RNj15C2zZ2+APDMGwzrBrP7N8jiz9HSgYjkkoIpccvQ1KGS69pMeRI/Q+B5S1o9z8HoNZYJWzi
IX5J2xj5Rc2vJtvh4czGef/SyeNn8R34ti0bxYleYKnHC+Gly7LFpTicKtU0eZQWrkspN60v0Cqz
dug9PJx+K+8jpRh52mxvwh7ud4KlfRG/eJb3UlXVFsbaJ79M99xmUOn0uk1ndKtSTb6haHjm9Dx2
DkzaHG8HFRUP15Q4ekmw/hgM8nQrwRUEFuSCzpa6rPz+1cc8ecEmxzmM0yF2GzTDunN3kiPnt5wd
B3QEYCDnevTS1Oi/Y2HTxELiYxs/mHTPLA0Npmmdh9Q+s87Ti3zngyFnR0Oj9YhvGoV5hSTaA8pa
N8Kv9bWr119KUz/X8j4WArMDQsV3K4A0ku6LAlMyuh4IY1lYxJ/eKseePjsdFOjVJpfp6CVwsnLh
lYp94wdh/3r66e9D4i0xx1BGxUhiE+XRy5Dry9+2Q5r3cPth/08xkYZTo5F4CCuBkNCI1kOdHHpT
PgsMBLqMj5SlhJvTP+bISTuHWyIZjPsE8tpfPTYgjS/I05BxtVp7BUAmP/ZNn6MtK3uYukOFQad9
Kk0EHtIPo6HuZJJ9LIebAy5dG2NGpGH1KwjiLwWd2+s4EdUZJtqxNZodHJkG+c52O+cr76Pz94Pt
yY2v+BjL+A0NpI9tujmkUo0twHSQ53e6Ft+qYO4WtFfONdKP7GgxOwUgd0FUKXg4Xzm8QMXwGrnc
ZD62h2YRX/SD3iuezcNt7vBVqDx0Ai+uVIeP9rERZuGOE7sY85ARoPW4SO/JG3X66qFxWZ8ZYbrz
vnNqiVnIF1HUxFoizF2hlDth7vVOoOBpIrftfYqF+qnF7f70XKbv6DsjzeGUTSbMJh8sE39t5QFI
a0i4QYkv23v8UX80iFecHufIOTzHUzZG2FqNTPRXSN6xRFoXiRoAfebS9Gvz3o2Hc1iDYwPNEgYs
jwyUFPvopS8xvWrwpkH2NGsWhU7qQN36++n5HInCObayRjZEGfOBYSxv2IogBrzZ51fu4J7LfI5N
ZBbnKh6+sha6+jX2PctZlDGWJVVK+0KUZY0Se3MuCTo2lSlK32QindEPhTe28UvUlu22MGgsQe5D
AK7ynDP7+UjAW7OAd6TtFFbEZz8HL/GgRqVyibbEB8+qOaYyyCKgiGOt0gTNEMxi8+7/D2dX1hyn
zkR/EVVikRCvzOIZj53FduI4L1Sc5IIQm9gE/PrvkO/FUcxQxX265VRJg1rdarVOnzM7yTZDG84u
aFkSaCJm34NcZA94QBdnVkPuZ/sMhrPHYuYxqq30ez74fihwfwUHizpXaHNeOY8WnNwEyEEYIdFp
5+GiD42mYfSgnNnZwMf5Z+gdVKGieiWZWLCz908Nr5Vda3fBqxC9faOUBWG9Qilwh1w3xkJcNEFy
reQikmDRem2BWz+mdgyqzcLit5DIAQn+NEbQDuwB0JtaZ1tGYkLkpPQUH/zB+8EDxp6rUY9nHuE4
4VlWrDjHgv+ZMLloGAM7gUu8WgODULZrBYfahWgjvmLtcW3JLoaL58nYqG6y+XNvxfKjHaMLMpzw
38Y7oImMGzPdQqZLg7ZdgbC3YYX/AL3dfAXxu/Trnb8D1EiAJAXJqXfH8aT0xBUB1ftM/71yBC6t
v+HhYKaJXRDWpN/JBAEaD6DRRPfW2aG193R92y59gOHhkBPWQg6j/dpN7evUcw0WTKte2aELzm1C
iT1C+tjnqXfnBABagwGaNCivODJ2Q1AofA8I2nw2fYYJK9bgE8JkdfSSQVu7OOZeYU0guefeypcs
GMJEIZZ+PkYtOlJem6AObiMfia1yZx6QPgEl2vVvWJpjPm3fHHZ4v4YwktLWa5XVxccUGlGh7VrN
vTPz8l6fYsHaJhCRQXqGC91Er7zvswdwhPNfVjKs7db5h76TsLnzrG8+QIvCt61psl5VD7W1pFLn
GrBgiEYhA22H1f7XpWmMEzuF5Kxo0sZ6TfBuAhJqtIk1gSwgTv3/+CpXShJLi2X4dkkqr80ae3jp
0qYmACuloNm3Bjfd9orPXMO7NbR6/VZI6xUAqZl/OL0fEqvejwTIx232NrxbtS7tqlJ7Zw0trB8V
JxzK3cFaB+LChjWBh6k9+fkw8ehVNJV1pLZuvqIBAhLklUO22cDEHvKicwKPRh54eWmkb0iX699g
btzEGAAqJyMj70b0OoxDMgteuOKbbaXspq0L79f11V9aH8OhoTo52XiVnNm8VABxZmVJVJfGFhoc
zEoO1ydZ2KUm8BDcdg2YGnoHjMbI1lATtHSV3luAyk9rl8qF1MYEmcnYd8qylj6mqCbnuVe9FZYN
vYvTNDppXcS/ygKCumg9XanML5TiTDzZ6HVQta788QW1JHZXVXbqQCNy6u4ABa7FXQ458vQYTwGA
VGE7RjXbZ2hRdleC5JLZDL8XamgqDvrBF9ViW0Op6pMFzOMl6aHfsc1mhuNDES9OVObCZnEBuSHC
NTmihrXyFr5kLsPpuzYamBYtfKaDKu20lzaeAaU7ZCedQSABBA79boigF3IEiKi3Vvbhgs1MiNlY
BgXo68X0AuDm0eLTDa1fMq86B8jro7S8demTcqqVvGjhCDDhZkoQ2mjwlvyMeRocQfhzIDro7/MC
DYUVOq6um2lhI5hwswACZ+Dim6LXHjxu+wDvneN+aH35AL693F/ZC0uTGEEi6GTDoIk3vhQCTDKW
h3ImpHQ8qAC1G1PgP+XVN+fySKDjNHm2hdIldMNCx9XyKyP4pOvLtBCB7Pnvb4Zn4AKwJYSxX1Vk
TfI4JfiE1k0gDnh9/KUVMs77fIrj1HZiNw2dQkMFhwK6A2lSFE/G/Oe2KQyXj3PITtVpab2mrOVf
gDeNoVGKmkmceNsOsn/AdDJqGGha8VQuKlfnkB/u2hZqmy610AZ5/SuWXNBwfDlIAh1H0K5BFuRT
6cgnAPdBphUjbnnzy01ZF7PklDpP+ZA8X59zwTgmmK5BLRZsVzx4Bf+v9TLa/lOTReWTUnm04iAL
vv4PmC6FePBYQde+G6By0dCD6oGWdRN9nPxkWyXFRNRxnqe225Lo2Uf9fR/nZbmrAWg9gP3fXzHO
gpcQw89LBeBo6UbOWZK5N6dGwur7sVhJ9JYWaTbPGx8EJsxGJxHNfo7C7yHt7bv7VHvfc/BEDbO4
1trJtWRuw9fdsi07S1n8tS50eay8dNZW9WMofLOn6xtqaZ0MbydpO9ARxKp3hKO3bHRAEdU6q3eH
pdENR+fQWkE9sYNgWCmhj6EJjkbO1x6sllbHONdV6zcsmJzodfYDWeC6Huf0rhV41ru+OEsTGB7e
4cZDEnSwQxYdYqcA/35xFIqtwSQfrk/w/vpAUP7vfeTkQ5Ol42i9Co3n0H1U0hTK7t3UpCtfsDSB
UYYDqTO01+cynCyoa/0A31wDSi3kxOpm2xcYKX1Jegk+d7d6qQdX30wyg0JbusY0Og/y7w2Xmkg6
BtA1Gm16504UzT04+CDuXOKpkUXtwYUqdt347opDL63TvAPeOLSDdDtIIKHzDcqAXXIs48lvwiDq
tLeSJS5NMP/9zQQyFRD+tpvqRQ5++d2P5dTuuSj02hvB+1sV8q9/j58LKDylhQWxT8ifHSK3iEKe
Qap3vTi9ZAzDl+VYCgIRJX7WYI3Yo3rvhCAe1UcJBUbYxWKhcMjG1TI8W3KniwsniH+iXmYFRw+6
kMndZIGIfsXeC6ALGhiuLaBfbeO2yM9z/uwQNIVE9kcox9/leMIeO3VGu9YjxOrCOuKn667y/kWB
mnA7pT0kmUET/xwTABNBi+lCp118gLIBmuSiGnoFqTj1hRVsS0SpCcDzcEz1jYA6jzfZLHQq0YRo
wdsG76MmAA9dbJ2wJ+W8zO/CSeS1O+Fla/ZZcBcTbacUEa7fM9Q6Mp4/IpsuDrbrxp+vW2LBWf4B
2hUiL+oAlAjQ7AX/eTJEe6/j91O8CuVb+v2Gu7Oxgb6VsOwX5YBVvwNX2C2oybyVqL70+w1nLyeA
KVOQWs8CkMGOWRTsSqBEATdH8GvbChnOPg5dAhUwG8YFxNVroFJOJ+h0qdwej9tmMFwcZWrBUNhF
iVf4D8QaIQ+O7W9F6caT6R8oHXTc7bps0BcU1aT+DWYQAYr8ICNAxu+vf8P7aSB0Fv8OusoLiN0x
7byUbd3vkMZChsEj/ItbTz9S5VabcB7UxNWhUZPJSIzip5cTFqKqzPdVgZ75YpTxNmuY4LoADbWt
qHPnJXOnBGpD0Ij26xJUJJVew2UvuIQJsMtLPwHcq0l+AkyuHr06K1O03JXj+botFnzCRNGhDUyD
ny1yoeCOSxEh/3k0SHYBRdC7PsGSsQ2X1oPXQAK+dl7qzv0OaZx451FA+v+IAWf1amvL0jSGb4sB
AhVgFhXfVFS85GBWPXW188w9KCrSLhMr9l4yhuHfEoRWvIGcZxoSED3w77mkuXyOktX2hIXDzmQW
hOSMrxUI+c6K+E8KJPxnngfBTqYIglY/fEFCDUVBIcrX69ZZ+iDjPAdMeqyDuBY/AwliEerOooNp
Wq4c3QtGMZFxGpxIzJ9VUD3ckPYgSuH/RcKCWngAReKka+iKpy/kWCbqDYr3OsHjXflSyeHkZ+o1
Fj3SHzkc+4ixnfKLbe/AQJ0aoQt8L+5QOuVLVw9AedtQ8Gymeq17auk75nV8k+1COY1B0LcXP0G8
I8Us+KgPlUuTHdShgg+28K0DmvSjbcchm0PCm9nAKlAHuE8gPkpooTlQbj/Ek2yOlZusIS8XoosJ
gpN910xQOHZfAOYb0mOT0+zGTwewgo2OA7WV65t4aRbD93Vip5HUqX92WnSslH3WQWhyfr0V2Vqg
X/ATZji+ohaFglLuvowSisqxxcSZylbsr3/A0ujmoY7c1XFF5L1QoD66Hy5xenpLIURtrZWnlpbI
8HOoA0JgywebcBh3ReKBGsn5f5GvOSVTVq8YYgENTk0wnOQd7WoJta06s5+9nrcQI4+CxzaCeJYf
A9mlbffiZriR2m7ZPZasGI9RIn9tWkYTIodLOvokdJu/jEWZgGpN3dIAXCPbBjc8P5caZBCDz855
XH1VtaN3fTA0Kwu3YB4TDKesQaW0StkZIK8cSr55dJjRgxk6QjdVdumsrvfW2bsEj0XQt2AvCh0S
O7wXz5xz1cYkxaQWbGroYmWiKF4i0tYXaXXqcXMLAzXBbxkkYIoCb20vAKaOgCD2kw5BWRl7KynK
gvuZ8DfOeTHSiaQ/I7tAQZiprAcbii/GjdY13FsrAa7ISfovXhadULGXYAyqzzYp05UJlj7A8O4B
cnZAyyf5C+9sPDZarsWgq6W4d7Np75vwt9waB8jTIT45EE7Mjw4Q1OmNb4G2+3nbBHM69OYoom6B
a18gU3S6QQovsf32ESlvu7L33z9WCTGCN9E9qQXkrc7QQ/glKGjnvGbKprBOqmZHCw0gmu2n9Uqg
eN+XIbH397ewMrBSq2+cs8Zt8AZyqPYeJHTjETc3sTLF+/YmxLB3DsG0RurWPvPE8uIHEOsXwY2Q
DV9rI3h3Ag9Srn9/Q+440O1TPiZglrhERd3c4IVxrQ19aXTD2opRaGFmIgHSdCwh7exVuwAY8Otb
6d2cEz/diNMsj+wsKiJ2EXSK75siqnbQmMn2uVWwu7ZeTW2WPsLI1UhbZiS1swQoCbsm9yUb2W85
Bs0aG8DS+EbA5mk7pXk+VLe6Du4jBeqHIFF0f32Rlgaf//7G3yyZFgMZJg+14GjC+wUYcSBgXrf+
j+vjv98nBSu4f0+Q88om3QATexVqaCAbtXd5FDd7aPOey0l/EX7Bcath7g7VYwhHAn3KiXvpyWpp
+t2bFH6B4fRNNznpVAfjLcs5pNWru5lFU9P0wBL3dxJ8cqtNj6aYyXT41BmyoFTumbe0/4yrBx1O
UJSvrZXwtbSjDW8fGXR0wHLRXpy6gBRoU3vgIt+NkaU8PMVDvrvrD6kOpnyteWJhd5gVV0BdpxTK
SuOtqAsZMlc5O9+Jvl7fGkuDG87P1FBrr2noZeZ/lAmK4LREMrVtcMP5xzLB4zsr6cXtnd89hwi7
LLPHbWMbDt8xWQT1WKO3zkKPmghYu3OD1ZaYBSObtVUSEYAegCHA+zGt9e0Y8eAA0sfqPtV9os4Q
61t5RF5af8P1x6ZyZZA49MyavDwBVubIU9ESEtxsWybD8wEzVpBXzcY4pIXdf0hycLIAG5ydtg1v
uHVO6jhCdxI7g7qmqr+47ZSXn3vLta21ZuWlBTLduULzEIkjeoGKDS9DB48gfJeWI0hstn2C4c/Q
C7Gh0+papxwKpyHEkkXYp2sV6IVfb9ZWUbcdCbMDFCf+xNvIy7qjK8l/m366WVJVjQM2hdjpLl2l
P4C+M/2WgKLmedvghvPmJNJxGtj46THQ3vvOjyF1O62h9ZYWxnBf7UagPXADegZ1U7yP5NyBQvK1
m+/S6MZprQeUBfPcsU5ktGkbRhUtfjgtUKbblmae9s15PSm8KrB2LjlNsg6OADm24VQCGrBteMNn
wZMMDWcIRsUhmGO8wzABxEqzramS2UJcBl0mI1Vap7Eopg8gTPcgLF2vdaMuLb3hr3IosfK6jtMw
75t7b4rBvJvhnnh9ad7N5r3AN5yVjJoDsI/fTkCq5u157YJfMpKpOia593vTHGaZVADh3kALB3ih
rkr1t0n40JXghXUPtd+v16dYWCSzQuoEeG5WU9SDwG9qqgNY3kC/CNfdXx9+YZXMsmgZ5RAZS2bl
zEYg1Yum8gJiXAKN9DUq7DkI/INp8NAq9LcHKFf7PjJidslz+0YL5D8lumlLf35+7NBb3Xbfrn/K
0kSGJ0so/VGeKXoiil7mnJHP6WpfXOwWWKjVNGghPTUro91YysjzA3UbB+xOO/2xYxTN4PwkwB4y
DOQmydbI7Jdsb3j36LJmhJBLcAaxEoRkcGtJ4tCyGn28vmJL4xtHMtqilGpaqS98BGZMd3DvNJlW
bhJL5jC8u0yHXnus1Rcl+bFhT03K7phkT17F7+sBEO9t32C4+UghmB20bnNTqn4IGTh+ws0pl1kV
HX1dtlTz5sbLdRoAAd9Y8tBOcvy56cebdc8RxXVwYDT0JLO0DgE4qf4Dk3f3vG302TJvzp7YruOh
5L66LaEmGTbauxB3lZphwbxm4VOqLp5iUcxIVic4OaN8iKMMr2slPfuNd9sG1RqqYyFE/VMArXsy
AqSiLx6pPoHgh++lFlmYyFGtPKUu+IFZBHXGvnH9pmhvgMi/GzMkGFBVW0PNLg1uOHEuQYFmTbZ/
Vk3wyenQnQFF+G4FqL60NoYHg24VSJcqwWNjhNyIBHaqRVg0rSjvXIp+vm25uymrEqU5LdOkwgJR
+htvTgBk4g+7bdvU8GAuSq+PQGF+8iQbq70TcWs6OS5E5r5smsAsgkr01vV+1tITACo933mW/5lC
026jgc3O37IiAdgBPXqKxymQYZU4+T3eF9c6mBf2j9n4O+aUxjWL61tnwgtD7KDgQh1kHNfXZmED
mU2+EV7Y87FivghVNk27PEDICFntOZeqJUO1YuL5rH8nBzD7fEWrUABx+vaG0EkCRuBd8Lo7RSF4
meK9PUXjf9e/Zmmt5r+/iXiKBKWGUJm8ZRa4RLUQH0dZbNynZqdv1OUFoVE2XKRUOt+RumLBF7fP
LWcTwswLTN0LztHBBaFqLkIWAO7Ce/15rNB0uG1xjAMZbZmlrtqYndhAk+hmVqG5GSLC2OH6+Etb
yfBjkWFrWnioOsUUeV3nIUCwOv/qT3jIvz7DgnnNfl+A2PpqsjtsI7f/JjtQEPa5WnuLXjjQzBZf
iIt2cS9S9id9HP2uh5wea9W4U1n9GnjJBMZYtLqsId3/1Ife8Qmz5Rf9RBRgNpudwIMP2KXqfFRy
h6FnbugEGqjfPKmnz2lVcR6OsaIewMCpB27KChv8hlm2tD45krkPhaLgl8evTGqA1tDpoyBULz9E
Av8bIyFyd04wKSRIo0MfRd7m5UFWaRCd0hRlAEcwXjyQymWvZTmx4ug51HpBAUV8iFSRDKEtbLcL
vcxpu08WsOEvTLcAAEBtGe/QXcLcIORBQZr7fkrKWe7OmyIeMlYwysKYFk68V6yVAlfHKqkbZ5cB
igoArbB8pU/4Fi/5OLboU3LRraY7v4BGooV/O/B0yIsnb+pU8MQIekt3Ole+2OXexJudkzoxWFLr
Omh2HTreyhB/iLIQEM3+E4OwQ7PLJXEfJtm36acs08jcCiXT7knZvcs/eNJ1ytCGIOjwcZx4X734
QBOLfSyrpD84xdC6O58XwytExPPfuhDqOUnQV3erc6blHmWCOoOGsgV5kt5VSb7Lrb7rICuSgDs3
7CImv2ToyIh2HeeJc8hIYvOd7wFluwIZXoipZneskyVpAc51/6RZcIraeac6AfVsqNf4R9pkytp2
+Js9slGfFt0YEP8koZcccsuHUgfbpsbsBWaLLHjJ+oFPFIz+FJRUTQ2EgShFhKaM1a6GhRubM6/g
m1OB9F6ga4EpPA8ioBa4zyDf1pLvpEYEKSt6HjRnx0S6KXm9HqgWQqGp+gOm5tSKfMZOEUnEp2hI
fkXtIG8rWq/gppYmmP/+5pNKJbua8Ibh0lnUO/Dx2GwPptRzO6Q62V//iKVoaxymXlTo2q41OykR
fOIKTfYVA/H0tsFd4wNsf/S9MutuJAWSVDOUxcChvS0rNpV+Is/tZDpQdpKdfNI+A97ApznZu35d
rwGkllbHOE3H1gK3DPfZySPxsxASfIKWt8YStmRe4yiVXplMSAS6G2Gx7FnknnUP1I//QgO1qeMA
fmfsIK6izGfIv/7v1egc/OEla2IXC2tjNnSjHhxogNepCEtC3D24g8cwAaphZe8srI7Zvl32HiCc
URzfEq2lCj3W1N/GCBKCAfWzjXMYFyu0Ettl3CT4BAZ2+hBI5/s/91tFui3ULjCAsYHUpNpU9TU/
jWiI+MDwuuN8tOLeTlZCxJIRjD0Uky6BHPAQnIDx+UlG6Bz4ehvc3wv+6ca2SkaHhuDiH9ilTkIB
+BPdy3oY2s+bAoTZgg1NaOEK3/fEnzRYJ96DxVCf2ja4URkhEZvzoAk1O4tkYqeYDdHEVDZrbKML
O9QU9Jj5c2oKlA0cILK+OnNRGz0MX8Hhs7G6bfZcx63TgEowQfycK0eQ6yQhoDJtuL34b/Zddx0J
siQZ9cWpivqA1gUVlg6m2GYC4wDgXYo8ynb0Zaya+y5AVQdZRru/PvjS+hveGylVgrfF1hdoRX0v
h6rfjTHCp1vLeE2DYyH9MhuuAT0jwCyXwVnMqzNrPuigjD6O0BxNE6s5XP+QBSf+08315pxnHfRk
fZIG5xzXBeDb/BaaX9t0RNC7YYCFUEArnM4uu5vOp/GOxRjdB0/s9Z++YAOzr7rBld8CiJufUbtz
w6iDom5eMHufuVm3soeWpjDcGOL0SgIeaYtQJJ7Su47hqQ3SpLxzvPRYW16/SaHc42Z7Vh4lvlWX
bXVuIBz6jGje/tfnuk1X9uuCmc3mbdKVCqzD8K5QDAIvy0NT3hV4y7jZZop5/d7sIuFmAwqaY3nL
CJA8TpOrY+whn0v9VZnYpS+Y//5mCj3ZlQomj59HXrMDLlHVAZj4p+u/f2lwM1YEZTt2IHoFx+RI
IUEaBZ+rdGq34SpMkKEDTJuXBBmCddda9t5JgDmDLNC225MJKnRKVHRwJfbQUu12NxCwiE8zpfa2
hTHO+NGZ8igYAleEI6O/PWlnh6wq+v2W0bmJJRR9HvCmbrxzhwzlvik5U2Hb6G3rzk3VEz44hJfi
z4933OeI1GpX5Hqte+n92MBNNCE6d0cdJUGFsnuN5cnyLhx9dPtUaGg/blsf417ZpHPZwJUVgjOm
UBVYBFAN/Hp98KXfb/gs0nOnpjavQMaHXt0+tb9KPnY3PZvxr9umMHw2LoUDTbi4OseoYe9R24AS
k07r3ZCt9sy+f0pyE02oY0KpakHT09gZlFZJVO9zZUXfW1rTHeikrIfrn/J+hOAmZjB3/BGROa/O
UlWfdARVpNRdTXaXTGFk6rK05uZvEBWUf2RvFa40ssz7sJ5Z4bb9fsORdZsp6Q9pfFtWaRF28+NZ
q/tNNw1uogJL2x19ZLjxrcysYsdoeUL9dC0PWlh5s+eaBZ1f+44DP+s78pHLDrp59iS2vZBCkuDv
c4VIe4xbCR/znKpHlOsex7rSKw6w9NsNHyMinRIhbQLnRYmDZBA5a53VS/zS6PPf3xyJpHEzx286
jF4WKJxFmUVvqn5VJHtpeONQZGVOAVF3R3SbefZ/MdAhDz2Is1eytwXH5c7fP97zbcbBGZCdZ9SG
LKFhDuvGNb93bf5r057nhluhDQSVv0LV53ygGmAN3FATCX7C66O/X/RDNv73B6isFGOZa3GP5hZx
BGMkOwjkiyEQKtUOWIF2D/weve/5KhB0wSD/APj81NJi8rKzzMqfDpC/h6Bv13BkC/Yw8XuRO3Xo
j6qwmXKQ6u94BwcGudt4mwfto9vhhnN92ZY+wvA3ORYMFJtIdDuvQCNe40Rzr309rXGUz+P8++qB
+tjfZuE05X7mEHHf9BnkJRs/LBX5FHnJY1fG1kMP6rqVDbD0JYZzz7TeJdEKRw/0Ze5LiK9+mWzL
2YY74aaeSGSxqhWRm52V43KgKitxV2u6cpwtnDimVoiO2iqH4kV2LofJPeu8Zp9EQJsnxymblTvB
0vIYDk5qW3uVINmZW+KjKnElqDJ7jTp6aXDDtUtr6lxW2Nl57HR514Gp8naWddm2RQ3PHjM2oZqv
u5MmKBhAyesJCPq1nHchbJiIvpxCw4uAdfmGje6zSBvoUnsXaXefc6LOFpQaMtmv3AwWjGwi+6LU
xYNj1nWnceqcZwWQYjaf/MlLmxXW7+trtTSH4c6RahBhwQMLbII+RlXSPrUF/+RDk2PlnFiwtInu
43FDoBQay3NMIC3IMjfeqQgtL9d//tLo82e9OULxjNdPLfh9z6xNmn2ecnrTF6t53dLo89/fjF7W
Xun0EEE6owkP5Aa9qg7QPl0jXlwa3TifywBaizUFZ/5cAszROhuuYyrfNSsEg411IXY2CTvqqjs0
UBMdpn3S3iBIDDRMB1A0XF/8P9XKf2I1ZjHWBxTakJ4pdHCp836YmpOPC2D3KBNVed8ADWZtuWMJ
DrzpkHltx8CVmqXeCL0J0kHd8OyMA4seAWAY6CkfJ6LqmzFCe/y3QYKBsg0ZYhA/4J2Dt2QlNLy7
LtDRNApaCfeGAUw09kVnnm1fHMZwp4HqjVCPaS/9fmWa+bD6Z2EwzRw83mycNrC5m8VRcAHvLh6v
kuoLmr6epjSpdw6Rj9eXf2kSw3Wp7dRZjKP4MvLeY18d7eZCAGCfA1ifJkXgHjyNJ0u14mrzsP98
E4xtbFfRjFGAbt3pI3TeZQkAn6x7t9iVWYs271tISHFovqmeUQiXoCbAG39l4tk2701sHERJDNRu
kuTxXavQ2VYcE3h5d4SuPAhELZUUIDbxU16LY+XYPsjoSqfNo5tMcT6qlUi8uNON86qoJ9nSIugu
wu3S/hvNx6bXIa0ceMARpIqDOHtp1U7NnUYTxWCFDWSo0tum6+vqS8BSCgLEse1FU4ae5t1/osGZ
98tlbl6Jgxx94oYiH+xVofJ3YwuMZRyBenRVixe25EECIDyFY53MqK2g3FRXAuef4Uex5XaqwvX2
sXGm4E7ausoO6Mxvov31vf3nJfAdo5vFYeiIRqWYbHohHlhT9N7VOgY0tY9VEd+CUqiN7hqbx3ge
mCCwgLRdIpzWEpwamdU6YRzFLdfQxIuKyQJPawFeopuo0TbJQXwqsmnXMKAWsj2HoHvwpe4C1sV7
OGoKbTeAWCJcUh3HSulNM3QBbU9g3vKLfJdlTZ5aO0hfEPFy/VPfNRVihRFEiZ/BWaRgn8VI4nsx
+sK+KbrOzlZi0bvjw1RGmFAJB/OyM7E7zxWjs4cgaOQd+r7VKwf8uyEV48/h6U2s69TgBiIR2WMs
YlqhIbSgX8H6CUWemqzCWBeCj6nXjT7uiRdYpbuOULEvx5qHkkIL3i2H8ehw9UGyZliJN3/eKN/b
e4ZFqJMUTVkG7t2UF55Lj7QTbfspcljn8HPT1P1oHbiDHov2BgqlFSjPxQjOdiBscue+HYbKf4Wo
RZCxMPMtSYp9j57LhO9IzmP7KwAYmgKIXiYp7W7HWAB49KHIXPc3CKe6hG5pLYXksmF24lMuKmGl
d0WXfhtAiH+YMlbudBTcdnSYzhs2L4xvHAqlyAPodrjpYxdpEe071dP64g/woPD6BO8ecpjACP6j
n9oNa4S4o3EJjS+/eS4G7ICp8x7LaVXFdMlHjPBO7AJNUnkXXCzuyZu6Sitgu9LGXkPKLH2FEY7j
gOOBQgTJHajRrZ3Pos8cDH7nmMuza6OsfX2t/uRd/2xcaJCbURksaxl4NJHXVLmnh2PkqILctKXl
B98LrxcF2+th6Br7WOfVVHxBS7vw050SydQTECXoIPuSRyouwBsrBougE813lL/LW5KSlR/5brjA
vjTCBcP8QZfK6EHlQYbO8V7syZTzQymntbL1u1c0TGEkv8DbWE5cN+0liVUn7T0od23+8081jOLM
DoL+1LGxGHEWA9r4FUBUbq8JFr27k2ACI/NLu7hppF+Md6lN3SPhUZCF3B711+smfjcOYnjDq2Xi
I8+2p+EOsMLgY1tVj73b/wYKazrmU1TufHftQfPdLYuZDDuJKneCJiiSO1aP0xCWQ95l6ByUhShC
F+m+e5rsogL88/qHLWyLwLDZkJSdLay8vtSW49KdO/jgFZKx5PXOLye1pj+ztH5GaCfxIEcwCfmX
2E5AkoAvwfXiF9p2/CEsggC9wGcO/UX9ubenJktW9vzSpjCiJIOcYxNVY/IgArxiPYu6qZMHD8w6
W175YCsjSOYdb5Hy4rpRJEn9SCN3+IKrwdM2yxixMYfEc9YAOH+pfWu8YaIBGYJXohqHy8z1GRb8
1WSeHUfWQLq8yi8A8ABGBfoov/qRNJbqhhBdw5V9i2MmSPow6aFd+VwkIGpYq/AvbHPzCtupAu/R
qWIfNBpAQpDUOwe0KLehy/SXoEJp8/onvs+agSzP2N8yLsqxo1JdLBLxNkdPVFVOH706dqcD1VWV
AACU23r4IVsGZdQwYTbzPtRj1oiT4+Am/2VEuX38HqU08drD9V+14HRmgd3PSVyWFgDHEBhSEXpf
Ff0GEJuC7lOfbIIu4MuNs2+s7Ak6slV94YnqDxWS9J/EcdeyT3ce5p0zzyyqd9E0BDrm9d1UAGGm
w6TjQnxgPB/ze5nU/ih2jh9IF3Tuve86e0ujNxaCeBavuocGStPFt2bobaK/DSzrPG9nFSQqkIyX
BDBtht5gSGvzoAPXDCD2e2QgrgtCcjnkTYhEKh/uy7y1ZKgzQYbHvPfJlBzxsFxm940HNcph53iV
9EKZDCn0VgqrqbU4TKItfCscndrl04o1F6KMWXCGDIZVa7D83Y2Bsh9bB2nTjheS/ry+WZaGN4JY
yivP5UrXd7S2n9uqaD5MNF3Dqi8NbkSwAhr1Hk0mfgsixAmsm1nphFOfsjU838JON8k3gd4b0cEQ
xZchBwDrE52hufmexDL1d9pRSfZj2yIZm52M5RANUJu56ElLtoPlUZmfAp5swnUjtzFSPO3SusrL
Ir5jlcLzSw4pKjQ8WLaIQFpn+9W2vWSWngFwqhsr6qIHpGppc0BBLytOLgc/+EpAfN/g3ITcczy1
xT4V5SMaK+0f0PlM6wcf0It+5Uh83+DcRC87SdBCrpCqz15G8Laq+qpPPwRZBhI45LRetfIZ7x8f
/B8gM163ByjyJU+6aPodZ7ggyjTCOyXH0dHGqzSS7x+R3EQ0K+QtAK1N8VOkwJROenDstPU95FaK
vTPT1UjfxdZGk8L1bTzvpn+D6v84u7IdSXFg+0VIZjPmlczK2nupqqnO7hc0vZnNgDEGzNffk33v
lXpc5UTKh9GMaiScXiIcjjhxDgssc9ThNM+SiOWZ5eWQkQ68AqWfqO9d1f3gEaD40jf913yCMnjQ
JBcOagcaqJZNRenPzyZBy4Jh9YGy5JMOuwflgRqXtPmuZ90d5EA3ANCuWVrGCrhVQvBOmJ/R2N7+
GRDNJp/+UIohizdkNPFBbZk+xh1y8+cX1nEsbVg0+Cymoa2S8iUvoeAoeE7utAIwvVgH7/b8EA7L
snHReSkwhgjmZ8HG6mY2MZh6JNniynSsmS1JNeemAeSLzc+k7H4wPf/ZIxQyvB0Zmx8SqErw4n9K
4nwrfHBYmI2UViXqbXJm4oWtVXUbFSG7zfuB3zaxRF0j2RzHYWFvKiZDV80h2h+fKagHvnMwie9y
CapsEeh1d5LcuJsLctOGsLjz+/T+U4TZkWcAwH2br1H70s1gUDYIrLPoZM8EJOq74QRlTxFxbITY
rnNnXd5dJdNErXr5mLO12ZNiIQcSQayUbUJtXdOxXEYeiEazuTcfBZCq7XdOpjC6TiXE3tpsRiNA
2+416MLNXinGootq+JD5sn1GNS2qKln/MvtoDpv50H1eDY7I+S1ymZLlIIj00eUhCv0yF2P/Icir
8tAoChzo+c87lsxOopOkRa0VUfGzQUvi3bxiy+Uat9dKIdO9AMmUooNxYyzHVOx8ei1rL6xqMjzn
8Zi+itVPBwQMBds6zQ4ztbPMZiraKpzq7iWnS0JuBGdKccS3YmjAV2oAJWizYlh0t4HJdRxoO+sM
qVcAxmWrX4CeVd1ODNBOK8Oo/tmSOXk6vz+uNTuN/VdmOy/jMm3x9n2eQ2Rwdxqi7/H3IkUPy8v5
AVwH4DTwXwNoWlCjdd+88BPhk0B/w6EWEITitEFqogN40C82QwjXilkugKEW5Q26SZ8MGT2U7Wp5
DWKRGcpZ5CJUB2V2shZFEbGGbdi8lKumn4VAj/R1gs6f4vr8erk2xLJ2ULehq7nP5UsNUstrxscU
VSf0BG8BR1xLZNm7WfnciLGtThJyrb/vBqZyFKvReHpYWppuSSu9v+3JmzRtiY6WBHXSz0yuzYNg
4EgEqXmH5+RA7/qme23baEs3+n27TOx8JPFKA9GPufgcqGIG40FRqvwuNl3C700dp96+mAJ/S8/n
/f1J7OxkDrgwelxo8gnZ5/gxCgw5BIapDWt5f3cSOyM5j6Wia8GrF52U9JowQJK7Ba3NZdNtNQ66
VsuyeMCTIfsa0fLFeAlDOZA+yJNEeATi6l3IIR1+yTlO0tP6/W33JU1JqPPiJYIikbkxkM+tH0Mo
ifqHywawbD2q0y4SyDO86HZSKGFW4208XtZaRhM73agpyAIFAtgXyCkBDBtMOt6JcI6Lq6Ef040H
nOssWbZe01zO0bh4z4hTJpnptcr7rJkkvzq/RK6ttmwdzkvqBim1ZwI5b1y5KMewFrqIQbeTc/39
/CAOS7fhJkz6YCIAO8uLiscqaa/Umkp9oGpqqdxFEMM1H8PaY9MvDUqb+bIaRGKjT0DFN2oDla4n
Ljvd7niAfrCarpuMiA5DtCHXsy58Uc2meJFqMgSZrS6MdjmIqund2i7Vxg3vOAB2RxVd5wgtIZI9
gSM+LHZMimLMjLcp6+n6vmXrkI0eTJGsyVMnWPgRnaloAp/EAO3Y83v/vmICTezCfj1NuQfCzvCT
hqShf92nOZKRGXIP0lOZaWWaPgQ6mqejb6TRX4AomEJwGwA2CnLbsjY8f6lSkIBfZlDM8gnoEKF9
3TThc7CA75SRwtz5kO/Zn5+tazWD/7q0mvsV6GCj8DmqBBhR1po8gMzgsjdtYieqwUFYg0eRh894
qKdxxuqlegz6uj2e//GuA235gjKK58j4Mnhmk7eqR8iH5dVOlGDP2DO1JfHrcDh2orpr1rgL4zl8
zoeI7/TSkwdIoT0OydDe+WF/4RVm48ApoDlpn07sU9lI6BSrqO78L0EFBrybBKXh4hGIUi43QAaO
XU9Ofu+vi2wOPdV3AvtSVzw9sg5NPIeJlOtWsdj1/dNa/vX9EbqWbDWa/865DvKPaPaOj/HUsa0e
Ktf3LR9gBAf5WtWUT2WE+16U8bcZair7i06VnY/n4yCKAIo7z2ZBIsaEUEXflbQK1dXop1uZOtcM
LKtmnNfJLCb9QnUxtVBcGcZv0eD31SVMGTSxCV7plA8B0X76rNe1fCjz3P8GKb/2Ku7W+p/z6+Sa
gnXTdyfq3pKl3gOAHnJfIjK68v329fzH3weSYQKWbRu/W5PGq/xPtR+q6g6wO1xZKm7K+isaTJIK
EtsTOD8KREzxPof69o5w1qZX3QRMxO1arwO9Thq8KcHrjC6jfMQ7+iPtht7bcz3gWci00kZkuoSy
0z4qp6S+LnMZIlfFh6W/9kM2Sqi20zj4loCBKbikZ4smdiEAml5LXVQ5f1KxXh60LiTYY7YYlR1x
i53+l2zQqvY4RwyPV0/Q0H2JHTEToj3VtJ/8Eb3a5/fH4XptmJLq0MdQqFS/8H5Z5w9EhwPJZOTH
ArgVs0Vi6/C9NuhE6zj0gynnj7Np+cH4IGMCp22m/Fbu18D7etlcLG8SdWDC6psl/pQzPdxHaYPY
awznjwvtt6JW13KdbOgvh0jHcuWiSeJPM/oNH8ma9Dsqobcgu3JLCM+1VpZHiVi+9j3vIbBxMkc+
6WPE8fyRLEyyIky32q8cVm/LbrHJl6aKA++zYVSYW11LcZiLiZYb4Y7rCFteBUokq6gTJV+iUJnb
ErIQIH6nu1pxfa/66XBxcjWhtoup+mAmYTy+0KJM0K0xtlGNOC+c4SZjWVUbpuJYMZtrViWRF8im
ZU8KpeZ7yib2UsTTFte2o5AOeOB/jxba0ZYQFZH0swkSsdYHr9XLeIPsqpdmhEcN+xAEYMrMKKQS
xX0NzwhCy8krer6b/T5+LUGBB6hYHp0ozdqwUzcUzfgAg3d9g4aPPZg2GLtC05gZ+eEkCnTHG2bo
S40uP5SzmKcHMCYv3X1RFGoFR+/UpIiTx7gKHzmaLkkPEuURcOsyORETGpGK+ANnIzRrLzJfm+mS
NQOXYJSpn/KghapgZ8J63FGg6jmq9qu5SMiCJjbVJRR3JpQk+/IJL/S+vlFR4c/XnuddGDNFlosw
XoPiZ9n1T6ZsojSrwY5HD81A4q0sn8NBxFbQp1CIieOlUE9SLjH65poXahh57aLqZW2LrUesw9O9
oQ9uOCDrnsk/E5E07R1XNf/Gad2nH4ZeXQacSmzmYFX3QHmNxfCUd0l9JxIv/rf19BaxuWsK1k5A
koqQBWLwT5yt+Z7j9ZWReGluBs7L3fkz6/IJlrPOvRGF2khPT5yW6Qc6K/UhLoYtLSGHD7XV09A+
GpZacv40FxoUsBlw81P4BVLwHagv1wF8VMaMBfu6RBSEOhtm6JqS5bhnBBhzSocag7Zrk+UtMIdZ
M0tvCybrGsBy13OwEGqKOP1Mq4bHd3WhR6RdR+3/Or8nDvuw2YSD2mvnZObpZ58W/6Bw6D0kvs8/
+FEINbKkKzaxpu+XLBObV5iBBxloGa95oiyebmWvbk0Elfu5KfghCJuv0TgdKiCQNjbGNS/L7sk4
AcOIRtAnoUr/TpYgoP3DVq0W1MqL8LK2eDhI60zLCQSSzRyAcxSLVzyaEQnyz31t6JZon+MARMF/
b7ouUt4QgrHyc8QaDtwdRfdy1pZAG152AKwTbOJ5LYRcuqcOkgk3M/palUSeGizf4CBN1FaCyTUN
6xyzYqFBPUbiSackAKJ5LB+8YavB2PFxm0k3H+uFTh5uES4EKrfASO8lSgU351fI9XUr1jglO7mn
WoBg87y8h+Caue3S6uWyj1vnFC0Z6FMukuF3HXfipyZsKa79DnxcV5d9/2Qff8XgMxKuUHSl3gsI
7tdyj8YjdACnJaCrG07dcW+Ep7//NUBZcvQrVQP/RyVFvWdAFGYERAi3iW7V4bI5nDbmryGoGccK
9ML+ZwAllQ/J66VXWSrCL5d93jJh4pGyjz2v+Ef6M33oOGqNWodb5Jeu02PZb424xjQt915YMBTX
rBt8la0038xvOxxdaNlv1w8t3Ocqn3JlmL8z6Owrdl0YVOVrfOqVziD5EA1P55fKtdmWFZtiaAvI
AbPPcmDiGffStzoOy+eVmH8vGsCmAa5XPBBx/IPPOvHlLRTIQQ4xkeiAnMhlDReJTQBMy6JIoc3t
Pc2apbtora9wnpaHjqHVWCaFygbG00M/b5LDvo9CSmxO4FrEEBzXVfhS18s/sgEsLMtprB7rObxb
ey9bIyixhilEZcDBg1ff+ZV03Lc2ZhFg3dpncT+9MApQS1729zNhPzXqkhkSiTqrNLpifdzA54d7
P/p602NJpyIgeCi0RxbWeXiNbYyHA/oIRrVfdJA+QIqXeXsCOo4Nr/ynO/Qt7I/YIBHodeRCNFN3
VEUAn1Mk9ItHE3BmJ3lkrkKmj2Tu5Y2MxupagL/7IR9VvDHb9+3gTZtikc8M/Y9FfwTKYr1uQP57
aOs8I2u6sXvve403fYqygbtbRNAdwbZt/KyLwxfSC3+rx8P1+y2nHa8xFAwA8z8OEe0/dFPbfO1y
/lEO6ZZy6/tuiRDLZwdtPJo41OKVJlOA1tbmScjVXNUj2NQBD93iRXv/lL9p6ROFYWvRF/JI17i+
66AnmgXQ0L2aPXXUJbCKSuS7ot3innKdcsuZR3KqISmh+leGdM2eNlAqEzWYgMmU8Ju1T29afRlZ
JiVvqPbkrL0EQcEr2j68AxSnux8r91u2cYRdJ8xy5QWdIfgHzohjGCfhnhbGe0Rn71Zh590DFr9p
7sNTVUD8j7XHfA5BPW8KktLPqzeB2FUgm7Zlh+9OAsNYoRlKlnXUgh/zVc9ozSu5Lh8meZlAA75u
xWZRHNRNjaL0KzSn0W+NqXj3SRoKcUlBCt+3YjPQ3de8qZk4ziz9KX0oTDR+/XTeH79rf/i2ZeHB
MshgXUL/Fb3Z8g4oQ6WfcHqL8C6PfKZeVyQZD+eHcm2CZeoQXFcxCP7Iq07q5Z7UaIzb9fk0bsGQ
Xd+3jA4sLCEEDKoezirPP9aNaF8DSvSGp/2DSn9zj2ClrABKzzU4tfqZPIg6GD9CYxxSA37lpeHH
gtYs+q1bMJGs12ihQd1bz5yGMZqcIvWdNoXvpTuNdrDmd56j2REtLDKto39AI43bj1bgG77ywNDf
fabNlC7tFVqOc+1jjQyaCcSi5/4l9HkYTZAmDXuI4iyQO9iYmGvZLANnQg+gL0n7R2jWBVeq9/kr
CAX4JYCH+A03CUS+K9OM0n8l4IW41ko29NhUgGoezx+qd4MmfN+y7Dkx9dTxLj0RJ/S7OTopuqXF
R9bifSG7etrX4LsOKTQCiNioiDgWzEaKqDJaCupVEmwwUn4E2VD8aKZ5q6rj8Ig2QoTnqg6jPA5e
DQur6AOlUBm9IRNEancD8BUb2+IaxTL71ZtViqpR8toDLnfg/kxAdb1Mt7xqLsIdYmcscwe7Jusb
SvvHiUJNfmqLX+ClE5kCGuXm/N6/e8tihPC/7z2SnmhahaGvBun0jK2aHBXLkSaKZn2bx15/N6Ii
sD8/mGvXLe8SFwS6dQSBq7/MY3ETt21Cn9Fh2C9Xlw1g+RcSo3EL7Cb9IwBWBNgmMRYvHhjKtir3
Lkux7NwH6HfuEg33iILw7kTwVZJkugIN8HgTlB18f3/fGwT66xg01xfNyYaHoBERkFN0Pb/K9r5j
/IuBssz5LzsOsI0IiUNwK4kQUb2UafSVQVZ81wZdl61yDn+eH8Kx4zYOBPimulEtYpOA+Kz63YWM
6s9yVMPWleIawLrX87avQA7Bg1cZmiDfB0LhZvBEUV1STY/TxDJySByF07i0/RHx9RTsEx9yIM9e
mEdiwwBdEzj9/e+ES17n8wJMwf/e6KZAq9YMPbXs/Pq7ttgyb1rNbSJQ/j9CwQvyLkuCJ0Far8Vw
VeB63Rjk/echFsmy61qGITKOg3o0AjLpEHQQWRngIqxRN7xWPnpXohzic2qBbrfx/S+t2awGOSzS
7t9cKSgoRnApHWfp1y95m4rHkvR3uF0+tcuAnHcepzvj6Ull84nx5/yyujbN8gNzjWqm1B197UYx
06s6Kv36aliGLQI1R0RpYzh0BbUjOpfJqxzCL3wmv0E6Ex1E2z2ggYpvnDzH2bCxHDl4NsgIDYLj
jLfVjvs03QUQ37zrebQ1j1ME8U68Z4M4OCEKYBRpXmsCyIAUdA9xju6mLhM/K0MQRoel9+qjzX9j
So59seEcZdS1hI8KeQqetPEO9PW+d1XIedoqProGsNwB+rbXdI5SuEx0PacZjnsFp0BA73P+YLlM
ydYIBn+/GqoZ5zk0muwbgcqASANzlXrx/ZLoNZtIZ55nP/+KOPAOGectAgzXabA8RTDLaZqCvD0a
QGk/km7qqqzXDKSG0E5D/f78/FzrZ3sKJnydVmF/1LXyoJ4i+W2VIiN42det6190WvQRVwBqciRb
Mi1IL7MWlJ8bx8t1nC2zl5T3Sd1q9djVPRr3m/4T9wnIjar2a9cV9WFe0TbT6613pWOxbFwHCYjM
R7C5HtNWth8HVvQ/KmB6rs4vlmMyNqwjmqiqiA7UoyrnQxSdClKBPoom+FIi0jDgvt9D/mTjGnWc
LhsaULLCy4Gjw+liHfmIzlaSsV6QexGqLeUW12pZkUC1tCHiPdIdQXvvN9lK9G1R5Ovv86vl+rpl
+NBgq/ha9d0RjTNsp3Tu3YT+puqMw9/Hp1H/CgKQ9+hqtEhCzgYqJDsUL37KqrsDPv+Y8mKr08+1
B5aFm1qtaMWY5KNu424/D0UPWpMhufHqy8jo49TGBZicpq1Xwf+WvdIH3UAP4+SqLtsCy7rlJIc6
GgPxQYflz8isNJNgFj//bZcxWJaN57tcI5mYB5WgLE4H3Ejgy/zRcQ5SIwBBsrRdgpvpFExcNOAb
LMCJBnPsDVKCM3tap1pmSnLoYZq02PUL/V9iYiDVNtbOMT8bEaDjYin8BDluGpQ/0RiZdaz4iM6P
r6fCSO6J/bBskbM7XpS26rDo4kImqS8+nOKwPG33+Vo/wV/e6SL4UuHf5xfQEfjZoCwfZM4iCeEc
o8pvdo2pEYB1Ueal7KvsocM9Byk7gO5sF3B2UX0xTm2EVuehmAu9zOHxj7vUM97kaGo/nJ+Qa90s
H0BDtBIHTaseT9ImUPMpusyo5JDzfs78EdpQSMCcH8l1GCxHwMPClwK5iwczgDOia+bPUhU/Sdf8
yJfxucXJaKLo22VjWRe+HLthKmN4hGrtHuJ8mXeDYK8RDa4BC/s4r1CBZ2mxMZhrCS0PAW0KRBQm
V4+iz/UVcIW/0GMF5kk0BN+MKUHxaJOvwXEfRLbD0MNiQKgATwe+gyxKhLnrJ7VFse7YoTcgi3pK
0BiGHQKEK8ZZgA7BKdlwMtguD+mO9NHT6Wyf3yPHXGz94tKw3l84wpo/F4PU7X6Weouw1fXx0179
fbVVY7tI5Bk+mDrIr1UK9ZOiQJHl/E93XJy2XGpCiyWOcoq4ooTur08h7DsSPcCdjUpkaEbzXy8b
yLr/u2jw+JzO6pEoVLLBP3L4/1u6JNXT+TEcF3RoeYAObJC1kqelag0HnBZyTDT12qwPNruxXENY
pp/7+TyMaPd+FF1Pmx0f5lOWf+Kv0vB16w1z+tg7rz5bRNUMAHfwlQyPeTMF+kC6ohV3AkJfQDgt
4NOU/wQKXZtNRktvztHVrkAd84NITsZXr0Ebd74nDV6HV6Iziber8gV5/MuW2PIQ1KtjU0Sz+AAZ
3/5KltEvHoLUssd/nB/Addwtv5CEcqCxl4I7DA/RaTeNQ/kLxKRb+qiO825jNjrSIuvc+O3RK4Ca
aYL8hy4IeYGAdpstfa83HlIO/2PjNnJSQ6yrUu0R3GjHBRnbXboudbmre5r3h1PlrClzSGk3Rb/2
G6bsWDkburHKU0KgRoQdj0TdMZPna4aQbLvt8rQF7xxLG6VRQze4BesuQvi0/dFKcywqek9UGzzq
eTZIFuOtnZj4Kfb95Qad5FuhnmtiluuoUwBg9DiJDwzZlizy//A4sA1jc3389Pe/3OtMG542fdge
C5+kn8cI0M8MMKHLpJzj1OaXimXPxyJEQ+XUtPG+REvvDaubYSOP5gjibDop6CyCBXkM2iNYEPXO
61eOJCH7ebrnTBD8KoZ09ydE6IDy3xjStWC2B+B+kA7h0B7roAAD4LyKxwYQpY1D7JqQZf5yDOJq
FTx9YEn6UzXkt164+ZEbWe4jgJYhMFl3B6NW/ljAUWxYq2NKNndUUfjxQkZaH6cyH751yTCOWVfE
4c15l+a4M2zeKJWyOQIHTfFhLpqXU7TYoW/5weNBvOGUXb/fChHQX9GyCXRAx0n56jH0Gv87ECbd
xpa4fv7Jlf5lIWhSxBPU08UHVFH/UQbyklBKG29DFbPjZQtkGXgyozkw7zpx9EI/LL/IaJr5d0MU
Xx5yrfLo02XDWKZuyrltVzXgYTXVAJY1J8ChjLt470MU4/f5MVxbYcUHIsk9VhBdH9cwr+9m5ue3
dCXdVlOf6/PWa0CMoP9Jkhb3Sk2i9Hbp27L5h7Iu3mpMcA1gWbfwlGj8hGGzY8muBNgPr1K8ps8v
jsO4be0E1cZ5h5qCvDtlzHiZP84U6MUImdprpOs/jWEz7E7/q5WX5uhtJihZl+BNKRNxrApVZaXX
g4GVKaSDabMVQjvs4w22Lzb5iJ9fH5UCqNj3quEXUsvxjg7zeNmpsjmgki7CDYXI7zhB6Ir/w8hE
JMgpm5gnn89vjWsSlpEr1tTLyKrmCDH3GN0HwyOiFvEYQdx049F8+tI70YMtNNCJish+9OsjctZq
X67Qdd/RRlXfGXCsRyJX0l72HLPhfHW4QLV2WcSxmdBeOYNvusp4z+jXy5bKMnHguYHTBbXJEbJL
DExcvJqyHp3QOzBliV/nx3CYoc33lFB0QDetEUe+8CeAQtdrNMuxjevCtROWjZdy1GPhjc0RjMhP
db2CIw814NsWN1OfhFsi1K4pWDd5JxdNuaja41JNP+soz5KlveiwvlHH7REN8mZOob4Alq8DwLXd
LckhxkIQF1x0ht4o5LZlR0c0CcBv9OhvxjWh6LSrQWuwYQ3v29tbjdwaNGFrlDRANMbqKgZb8dd+
rcvD0sst7o33N4DZiL2oFoWAyhzOqQBreT3FO41n4vX5A/o+B0vMbMxeuVZD1Q4clUI4bEY7kIYh
Hz5C7Pp6oSK4Wk9vhCjaT6Bx3Y0xzlexzYniWr3TlP8KScDtGPo+KqPHCc3B+8LPk/JQKpG0aDwH
RPH8FF3rZ9l5gJu8b8e8PoIHQkJ7i5Zk19ZFvqWY9f4b8Y1wrrcOOvaHtjv6yvuhIHu9AwzueMpM
nd6H3VrW6P3aZC9xLZll9AH1IbdZkOY4R364X2c9UzTiekMGfHW/4RldK2aZvPKBc4ubCGCVEIlR
yPyMzRfonHdmf35HHHOwSZ86EukkpN3p6TGMSPiDK+KmY7F/Q6N83mr+cg1y2q6/zpZJQDi8iqgA
Y8K0ZHlA8uuckHmXRJs9Qq4hrHi9Y2SVYQsHHExQ6mji5GEcI3Ptr5tsBo6dsAF8VVnREmz/uAKR
ibhu8ShXpdpCB7o+fprWXyvEqRdBdA45lFK3Xxk6Mj+m9ZC+nt9j18dPf//r490AifkwbOEYverG
i5NuH8tEX53/uGvhLZMmdSKqPMRDI16QoaiDZl/19VW1zT+X4le+DXIYs+NzphnyzOhVYAu9jcpl
j4bFNgN1+Ws+ylsTQw0SpERwy2bjNf7+XQ60wn+XS8SAuiCjilu2Zb/mdaizvid8j3YTKFrGw4Yr
dKAq3kj65n5dn5pvYXkIGfQCCCXrQKpaArX0Knn3sNaIHVADAYh3eEjGmh8u2jAbu9dhv6BSFCC2
HiXk/iqfvDakqthuinxw150f5GR272yaDeMTPRo8ZROKowK67o85hs2kQB3FZDYU0SdZLdXN+aEc
B9CG83HPhOWIfz6odK13aknm/Zz29HtV8+BCNBmzhX47mv6ffZ6g+slYPS2nKlGOfuZHL1Xi39hL
gFHsJi8rZEFe51TVGzVFh/HaYL/YKxp/Qn71mER+TlA3YhSq834ZPZ1fPtf3LecAetUYBuzhSq7K
7nalE/8axWH87/mvO4zXlv5VHtrvwf7SHk/1cQmpEG7Yz3GYDXDb5Y9K/TBl/bORJd2IAV2zsZzF
rEPgITzEK4LETZL1Ne3zA507b6td2jWA5RygwU2jlMDdsXFYHoSZUdYt5Jj0+/ML5vq+dd+H3YTS
ZIRsRE8kvY55KW+SoNlIyjms0obw0WnpYrr2KObki38d5Er5VwC7hA9hpFSSCfTK71O5icF0RGM2
mC/twXrH8qVF9rz5GZywnaVZ8+sJJkTMl6lK5a4ndOsick3OigCi0KetUqb+wFFu9XRWQ0Cw/gae
Ysm6QzDPvp8/guACb/Adamb+GG1cgI4ds2EMnVJpo7s5vc2LZX4CBd/w4Mvx+/nj8K5zi+I3kAzG
S1+Wi3/gBokQM556zXxa3jaLF1+fH+Ld348hrOAM1FJTMs/Vei9FFyXogz3BoSHDxsXGheMawNoY
Av11QQbtH6Kq/Bh5AI1Oa6Q23OO7Dga//nSJ/xXblLHxg6Bh87WBZNweqpRmDxqwR8Oib+UK5WYU
SKt92YOw2CfJRtLTNaHTZv01pkB5YxwZ8Q/gyITKNetLs/NTM/w6vyGuPT8N+9fng46g96EGvS4Y
pJ9IJMh+wjHYeWoLDeP6/VbIRgFFJ6uPHY9Cb95D0HX+uEZ8eb3s51suGED6KAWxmH+Yq04dcoI6
xsTXf9PcxBvAPdfvt3xw2TYr9dLIP2C3TQaEFLufZL1u2MO7XgsnyvLAkICCaCaf8/tI+b+Rq/sF
6Pu/utIf/qBeVBDejaXY6m1z7LUNqhAx1yQqVnMP4Snp79NTbGsA3dAQMixGnXhb/dkne3gTkOEC
t6yc0w4UVK1/OlT8W4664oE2Hb1q+PS8BJtVH8fahZapqygKwoAs+X0XTcin/+AtoKEBsPY0pwcf
rnG3iM3r5fTR96Zkmb4ceT5A2ni+rmU1ZIHXvko1AoYc3qcQzk3Ly5TtEfv81x5NLkLQ3tOcZ8Rr
g/sIRHBX6RrOt2kwDRuHznGkbZgFFFkLCKe1waH06C3QNPktCNCDjeSk6+OWvYupzSO8g8N7YgL2
KGQD6HnfsGLDHTpcsA2t4M2q8yAesT6S9ne6hnwLgdR9JlrE3zWd9kTEO4+nE+Tkiq0qres8Wz6A
wkuqcsqDg5BAC0NA7a6MoXiBmuB16+vm60W+7A/93F+uuOvRyaOnKDiEVWPa/Zisv3SEjg2SBP1F
8HP0FJ+W9a8x5pIPZF4Xc5/HvvoH1F7m1i8QMWXnp+DYfBs2YaZVLWXemvuOx2CfUwnoia+80lvF
hQNYNl/mp8sdJCf3OtY+20HRbpZIuyXVj8smYJk5jSBDlExteG/As7QzHajhCKQXP5//uuMc2dJb
Mq9jSIF34T2nINvUiw+Vbb7QrIyov0+4//v8MA4/b0tvBYPSDfGb4MAXqDd1vP3RoelzHxK8+M+P
4Npny8g5xGODuezD+1zr7wEYz68mspldc33cutN1K2Y5FJ5/L3KxfkA3bv27CYy8veynW7YMqUnW
AsiOnw45CbjbeL+ml1UrYV72dd6uEbg6ivC+q/JHQZV/DTxmsKtCGW68qhx7a0MdQJrR+UIl/uE0
Aj/98n6Kvy1MBbuL1scGO/Ak8aIkKOG/5RQ+GIHQHzQyW6Kijr21RbJqvqxF2FbwpKIHzr8EN0zI
Nzs6XF+3rBfyUKwGPURwT1U7XKHJqjxCp2gLE+b6unU1B3RmS+kvwUHX6YQaayISsvNkvaQbVuW4
22zdK44rWbOmT3Hwpw8iDNHpChhk5xU3J0m76MRmIhrQyqBcsnGbuk6TZcdCMrO0RZXeGwCSQUSq
wum2W2eaZxPo2DZeTa5BbHuuSgqGFLBaZAhlw6wc5+SmFD4Sw5PYgh25xrCtmoRhGg6MXsuO613H
cKQkx2s/XNstElRHBGiDHzSKVmYRfnCAJskz+h1DPC+B08oANyoyv8OkIDhtmg0zdIxm4x5A8gdV
vxXBAMXX6RR8oTJEj2IdPaGTYd2F+Wbfm+PU2fAH1tB1aCcovIMFOL4nKUBhUK+IM8Oap7qJn/Q4
gn5CA4ZbAYF93sk4LkIbDyHTsfdRH0/vI6HpJ7GOXb0H3NEcymWW+aEgI7nMX9pqWNAvNhpnwj+U
VRCuGQd/Os1ou8qHBWXn18umY3kGA13gSaAH8iBBFfxvYtr1Q8+ScLifuU7LxzkS8UYE4fBBNjQC
7OqsXJaQHKqoYA98yKeHKPGO56fh+rjlDWQ5BEW3INVQg9jhDo3w3i5HWvvCE225gRo8xkYRnLOy
NEOzy4Om/MTyQiHNHBTkSRDZFTvtgVZ9f346Dp/whtNoDmCVErui5w5oSjDezMwb75PQdP+cH8G1
YNZ1H0TBMFQFkicgpgMjsuhC/3kZ0+Sijr4osuWwckizog1VpvcsLkADpZLqd6WDcOMZ+P764G78
71sgWOrA5PCbPOO5Lq65J37QBFWuBZ0dG1vw/gJFNqmRFiyZGEvw0iSF2s//w9mVNMmpM9tfRIQA
IcSWGnq2q9rt4XpDtO17BQgQIMT069/Bb9OWm+KLCi8c0QtUGjKVyjx5jqb1rsPrY+O+XPu6dd0n
yuklgfrCsalD84QUL+o9jZ9cZ2vURkiYgerJTXHfw5QJFLWQ4nW+zrOj9IZvWvv9y9/fPMaUx/Ik
Kjh/AF2L85VJimxFC93JDSf7Wwj075wFjSx7Zhwy7R2HsFlcGvejl3Q/gPGI4iSk32lZDvuEe59A
d/lpgmx6WKqbOaxuIu5GcTGD/NWZ+2OaFs/L/9eYC7XVsSbww4+invF7lPBYXLZE7aO+uy5ypTa3
EnfAyF/g5n/QBsVTD1zpkDwf1Ib7ev+aRNnlz83iUQ8N6cwLHxityiMz/a0aAFkSeZnHZdAdTKce
+/mlAgP7xvF+/5KEpNOfI9JERLJHYH/UKc1fGU1/oeMAQnVggnt0unILbecux+GdY2KzH7Ekgn7r
mPIHhrAzMZneezpcWCzaJzZlfoxy5PepCF5Y5Iody/r8pkeSMs3qxyqDWurls7E2WethX/Im1UXQ
+0c9wQAaKNvGTTmDhW5s6kOYu+CrvDzQitHZyApdg5FBq2a+mTz/q4Fkzq4SUHK+7uNWIIDELdFe
AXVcqFghdE84VF0dybc0Xd8HbVFq0yEpPfc6rydYUGICscudqo9JKw+0C5DRMZ9UNP/XTJCjMGP5
hbTBY077jchjbYMsZ9KMdHaz3GBoLtobkNn8M/UIEPIIHYVps9XUunIn2fgLBwEBaMvmNovngmQx
LXQsx+qnz/1mf3mL1uZhvRQYbws64j7Fx9GKsC9bH0tYAcoc9Mk5dOVGJ+baRGx3Eda0qttlucwk
kSCm2e3YkkfIMl+lZkCpDa0oa9KCDH45C4tnzxJQyOL9ITfc3YqZ2JgKHCQUbQAzxXZ3ybAvoXC/
d+dgY3XWvm5Zu8fHMavCBF/PMlY+AboMPUyDutnlPV77/LL3by5WU4ejNFOR4aJxxgY842jmpPWV
lmCDJLxCk8Tra3pkwGTC0pDkCdUQy7o6dfVVBWbs7jK1N1NowKFFqqKkx0my7xNq5bGogmfim7Ms
nH/6NDhcXqoVc7AxE+BudsawW8ap9VMjFyqv4XMzNk/dgP7ry2OsbYf351xAXaiIGAZ69JIkPyQN
ZMPbbkuobG0Clj0btBlCWmiiR0XnVwgj/FzeyH2VffTrYX/5968NYdlyCRLRKetmrFHPj8kAUVpU
BB7nGhJDo9Q/Lg+yskh/wSXyxjO9grotTpfYaw6aZqWTL9d93Ar1hwHNp3lp6FG06PpUEf/F0Zu1
sTxrv9wy5hJYUdBLtfSYzaDqyNLyn/zarAu1CY3QWVQaSMDQI/iGHtsEnHOjOqGG+AK68R8Reiav
O6PMurnRZGeKkuMYGVLJWBTTa73IOFy3/MvKvTFmyuFKSRrgAKHtA6gq+uz21zXiU8qsi9kjXgDm
8qVFCV2rZUxnJIyC6kpPbYtRQYTTlxC0c5CEyvB14yH5hPR5t7Eyyxl5J/ZktvWm1CkhXgzrDYYz
m/A0JKV8ESK9Xbr7w27zPlu5j/9SogJXMmTR4bRBWkZiCh7+nTFg+Mknc1X2hNpkRQKd6mbuJ/9I
ouJFKrT5O4XqN9ZpxcZsriLT+miYYPAOQJ6qXULr/NYnzlVEaJTa5EQo2InEmxv4HgfYcsiOvZSs
YIe2izaadFdW35YsGmQzEtLP/rGpahcnKfgOQgT1mA6jc3PZxFYOkq1XNAGMl2UV82Fi/DTA/etm
2NNifJVRtyvcLZqctX2wLJklxulnBQZ2FAW/6AnBXNEC3nB5DmsftyxZ5VAfHxsPXroCxsDgKY6Q
6zr2I2yy96cTGgLWBVC1xyaDyl7jCst5t/fkXEx3LcTKuo2AYm0SlkVnABRSoqkP6plg2DV52O3m
NPp1eYXWzpF1EzMor+mRjvTI0wkawU42n4cGGjtjDu2Gy0Os/H4bBJfJRru1GX0AOTtnBzYiiCGS
q5rVKR5wf+6BTEfwgULJ8ZhApgEEzaU59ghZrvvl9j0c+OmMewYfd9AeO7VtEFfullbG2rIssdGb
K0yH05Rp3WPl0SpUZsKPx0VR6bpfvmz3m4+zMksiM8L/TNFCmmkAQJucrN04kSuu4S/ZNzQpNlgM
/wjGPbE30yTu1IA3OUC76pwgjOh7f9gYa22ZLBOGOBckx/yOHhNgoD4QPkMLrkYv6eV1Wjn+tjwT
eBRqCa0G/1gZWLBkQJ+XHqJpsJq5+8tDrE3AMl+C2njRcfjRskMCg/UoOrWE+xsTWPu6Zb9ZX7VN
MWr/yN2iw4sJGw1Cj3+u+uk2vE0TWnheS+SSfBk+DSmYyzp9bYBoY9om1vpV4uXB0Q/B3ekOnRen
mdkqLq7srI1lE7kD8M/AYbshch9CqOmeLDEozeercIzUJgrycmSMILYHv9arf3gy6F2gN1OvKyZm
o9Y8WrDBHWqYmGLPGfQ3krS+Z4SdRJe/RPVVsoGU2sC1LIw0aBJwfEyBVTJjEMa8Kn/mUDG+7vj7
lv2CENKrEGr5R3DOvoKjp9qFudwKdldO/1/YNSNGr1LCP6ps+DZk4O/7HwLctY9bhiugMSqgow28
UgdqTiGrn7wpt/A+a8fTslvepz4YQyYPlzoeAQQ0oHGjURF2BjSHXmW9NjKNjHpsBYkkujYA8Ntx
UqU3VT/9e93XrYtXJQP05euqAL2KPwJSp8BcCd+Wbfz4lQyBTd1jAMouKnA9odTYf/Kq+jGpIZaK
LErFt7ybu8Rp7zyVbPYeogyZyw5ERzHosj3xIpwsZD+N6cF9QUXi5ztQI+c/pyqP5tNU+Sm6H5kq
eJh/hNB9nqW7Lmrk1OyimkyR2QB3rBw7G9JGwjzPIBqImS/EnWXQDLE/JFucvGtfX/7+JjAQYUt8
HgB83YBMSxaDvx+RUr8u3LaZfbKQ5IRFgMkBT/UCYEBxSH28bq87cFa0nSxSmnTyABvHa8pzA+D7
zGxuLn98xRw9y9bbDA0AJUUY2YHUPG6GLohLjXBPknTeXx5ibeUti6eMLx36rXvkSKv5IgAdBhoQ
rov3bBCbKtNKZRBdO8oKpRdGa+9QJ0Js1D1XfrqNYDM9SwcTKKDP8z4FhaRsD25abImALx7jHTO0
EWxK9Bk2Eg0mJpqO9IAC99nk7VOIQlKn4zBCG/jlHVjZ5N9V3TdnH6wJQ697oDEWED34MJL9gN7D
uIVg5sYIawu1jPxmhOXZX6uGI/UuEOtNg6f2+Qxp9su/f+3ry9/ffF37VeMmC/JmMMBCupBHH6Mi
OVz3cf/Pj5dzmXqkKnGCtDoJvyeH3Emyu8sfX4lmfnvgN7/cdGPuBEmGlZfgAJ8a+awrcJb5Onry
l1Cjw35fHmltjSxDTkBig1pXg5E8Rj9TNH0/cDA37q/7umXDk3H7XissEin74fh7C+pyq1ls5afb
ALWyw0NhLLBIQ+rqHQH17GGerlPDQsLAuq8F9KRyrTv3yFTzKJnRO7dM2uvWxUaf6TF1pr6EgyBg
Ytrxoak/zCFabS6v+srpsRFnanah9UDHCPyYANBRdsc4QbHZ+5cTMENMW2y5a+tvGW+JcKyG9juO
Dpo4TB4WYE3eZMlciWdsmJlARxWk0vsI2XD34+SCQ1iaD0rz2+1Gl7Xfb1kwR91JVm2NZZqHGXE8
GBTSfRHVw/PlbVibgnUBs6wU7QgI2FFphHkgC/vghfPNklUuik0+grVJWPYrXZA0OsmEy8Ah+oPm
U730baBMsRGirNwBxLLgzA87UpnFDDiIJsA5kcRZ4v07JpuS0u+P4NsQs4wJgdYWH+2FTtUC+InU
rws4/zht8R+/vw++jTJT4zQi11VhgIWYSkQQvXX7o5chL8j9qxqlqW/jzAh0aTPA2Shy75G/a3q0
f4es2oi23r/xfZuHZyhkUKIBGy2lVXBPgvRWjHj1KAWwlFEPXR58h5zLBg372nZYVu2JrjON37Bj
FoKTGB1NXiP9KJaBl1VHlKjqZiMdsDbQcqLf3HEeL5XnEPhAOU6fs8Cw+wj9EFXmbF2i75sG0Nd/
DsBNreYmxL7LOou+8UClX9F6tJUJWPu6Zd1eX+RR7+Hr0wj2aRnV/W4bnbC2NrZVy6GCCHcNzLAA
ajFD0hYcCGi9L6Iruyx8G01mTDqTpJQw7IgOO+5EbuwBvbG/7PvenQCLbPAG1RXyqLXpHqsizT6D
QbbaUUjUZ3Fg2qvYajHGcv29OUARk647gffqoaNqdH4pL8rSV1Z3za/Lc3j3GsX3F3/y5vu9T/IR
XUDoVOvMwJ8gBF3pE6M8TVhcRzogB7Xo58V52bug77886LvHCoNa5tdVBkDuKigfUyUngST65PX6
Mc0m0Xy6PMLK1tjyNo0z5MBgFvxZTguBiHCiW9qA5c5RUAK/bgjL8hLGqGQOj56bZO7hsMIUWrUQ
1EpdvFGuG8IyP1E6lYBsXvicYSd2MkKTBTp8A6DBNtstVrbCrgyzcqQQ6A7kY0+ZOeWjKbqdY4ay
jq+bgn21Oo7W+cjD56RA4kLMKOURil68jmyu0rsXB4vsinCZ9pPwsegPodLRpw49FtlPonhLjk7X
OeI/Oibp/HNuAyWeVBWxLaHalTNmF4sHv28b0xPvPmqd8B7vOu9cR1N611WDs/HGXrFOu2JcQl+I
jH1X3buhP+4mELUXDdiYwsFMO18MAMT33cZZWzkIdu1YkjlxBM7a2aOd868q2uEz0FdbuI+1tbIs
no2y7/OgKx9bNKzmn3JZVv7XrEyIvp3mLi22Evy/8wN/5Q1wGJbpvfFnMg9Lv2lm+dC10Ej/tzdy
4A8C3iw5Jp3051PgDCnC1WoGYSEaiirm9F+qJKXqY5AgTTLHcmBNfgKHtmB3Y97JAVDPXNR0l9eF
Mk95G4F7ax8VDGQuG2+ZlbW3E+40NRLMSjR/kE5eADIbsfRFJ9GmnOTK9wPLVYGMmNRdF1IwT0B6
607qDMzNQuFdtr/Kyu2iN2Gd35UQRXo2dJjGF+BvqugGjXYjP+RSBV8uj7I2DStgaFIjZAE3fkb7
knqckOs4V0WtNx4Ba1+3PBXjs9dwtNQ/8jxty69mIfu8IV7Wbomsrgxgl7yJa8K8aQfvuaygOnAQ
rIjYcRR6i577d17vnbNvl7254+QBDfLwoZvRQ3buUkPYfJAa2pJ7KBzPLjR3x2FMd43L+AN15NTr
G0VIV+Ew+E44xlXSgwdlx9uZvWbV5FdiVwcJfNCXRtI2Gl5qBebmLEZZkSy8i6QEAUufKhD1bHi8
FUdhV4ZIWwZ1M7rDfTdko5/uKibzyI8FiO0RYnWZF1yTE2KRXSUiEbhX0CgzPXCWMX0ISVX5e5QF
twRDVyZiyxNNujA9aK7Fp1JGiwx7lH0QXLffCppOPy/bw8rtYPPk1KMfOi1AXA99uNSpk1TcEDYO
936jetBRm3Y3ILDauB/W5mN5cDpP+Ndn7j3SSHCM3ewCm6DkeF9SslmIWBtkMZ033puzhgxl68hP
TdUAXOFVPQi/NBAXQxwGs3cVUhahv+UPx8lLu5xWzj1YqAs3JsBsmoOOSKI3op53X+MYwArcFMkL
bpLcuS9af4YJuf+i8aK5b6MkjdNSRRvD/G5Zfs/iLY/ISF+3wdSRB9FFKsh36aQceislkv6PnpfN
0a0kWUREPCgpUzdOasZhvUbVHts7ysnDdpf2dZJD1SPyRr6rlcsmuQ80bf3i0+VjurIYvvUjRd8m
xq/c+pPJ0EzBpOfdlpx3O8Lz/raOQJJ4eZyVw2MTe3SykkjzJv195PGaHfNURNG3aqD5cKBzXmy9
iVeGsbmEWNCmkci64lNSplm2B2o5vCXFUunMZZtuPC5+dwW9s7M2yqLWrisAvKrvw7SWEY+LkAbu
s2Yqast4EAHLfqhOZNMxVGnZ5AdC85rFLvW0ErEnzJx/80jrDsd5VlkPpkvP1cM+dSSIf2PXyZL5
ALkkM3WPJR4XYxcTkg31aa55ZopbSkEDn9wDzMCq/4IGGiz7vmgd8sp45c39AVRcVcrATQ9xxWMj
/EF8Lqgp3c+Qj+dFcuOACrg6j+iZTYsdes+C5gjCTx14N9AnGYZfaqRewj+4fCirM55PIN05MC3d
7N9sJsT19nXSteU3EIulHTuASjxNf6CxOCXnzHea/JcfelF+VzmQFM/jUNWNdxr6LnSqfQ3uMPWY
u6KpbpBNivp6R0slnA91WkXN16TPgLKBPnnYyF3SKJreVlnkBm1cZCrw7mfw3kQf5giqq9MOYEcg
1G78xmR98KB01tTfpRck/KbpqEu/hqOfVB36LafWvcuxAAjYQOuLyDZ1RNLdE1BwJmQfOTmYVDpV
U/4BnSR+cuwa0umvWvJcNYcW/R8QJRmhWdbvtS8dDxtMMqGbXTh2DsCJAuWLJ1l6eQpd27KvuzPe
s1k1xnkhPKSt0KHJ8gLtNXm1xVu9EqvYMAFVZ6hpl0P93EDtUu2GqsRTIBOZ8+Oyrf7OT71zvm0K
G9AU6gC0peVz1C/Nq3cl9Lul910xKUSxr4BLGBCeD6RpVBsnwnCF4QEl8yArrRt5g8pUi7hgknzM
/zN9wvl9B2ZCdRqguuPuNZyvG9fCzf0nPGxNeiyTiCbfaua0Z5oUZn4IJx+Os+lH39vzLOjHT1k4
Ce8zcScxPiGVqosU8tKyDtIYIBm0pkKv1JTjTgW98L5DNrc1XwztTQONy5B19+jszev2xsxR136h
y4Q+oe8+GL8lXkrLnRQd94odR4jlt3eIoFj+4EdtIehhUtOA5lCdlpMbT1Cyq+b9ACfeiYNmzmJD
Gg2kdZxEoIq/aarZABleeKSD1jGc+HDUfj6T+wwtY/1OIY5tPwutlOig1TSP/jMEa4m4qSUaBvY8
qryA7iFWGKgDXq4Z4jhRgnXtnoZ15Fd3CS9LOYIkvh/UEZwkGbQ5Wt65zgevaD2PHGiJbgF9SJE5
qJ0HAgpTwOH5pIM61iwP5fPQD1XxL2LRKjrJvmT8JxQMSdhhNSM3MjtGKGAtAM+ApHqn62So1E3W
RGX9OURE4U77lMtQBoekGAChvaWhBolJUE9MHUzKe6NjCIwqyR/7rpeqPrnAREDlC5deuAUEf79b
k0U2DASlWlaPdAigwZGo4OMQkIG1O1aCa/JGJk6LEoGOTMZneN4SPxAIqXrybhn3Bl7EQdCM9WHK
3Mr5FqSdQ29Cieaj/nnDehAOvWM8NkhuOYzoDUjJfYcOHPc+j4aJfcPpT8s7YOPdnMf5RCjLdkM3
4dUdVxxP2+KwcGlXp8s/YcVB2Eg6V/t+7UHl6gFkrM1Og966wGFTZItseO37SzDxJhJ0UiZJhGa7
hwDGHYLGwMnBlekmVzXeIfy3wtnMpx7NlHTO1LBhOKKPtCuxhLqsbi8v0LuNzDhAS9D+ZgJe7qSB
B9/5nOWIekgINT8JEks5p+Ee/WUa3QXo63Rb92MENaX9dYNasxoLpoT2i/QRVUX9wfOasoXgmGNE
CBMFZJzfOo5Hk2zfDrVG6shjszeyXelEpUivS2bYtFhoz1Ceyqr8sfR12j3mZTYmhzxvzHS4PMmV
Z48NKIrybIxKuPmHvOUT+7fo3CD7pxY6qb60OmD5BHfehw1CTbeqq9fLg66cR1tBrHOgtSSAZ36Y
oWCbxsZUDpoSSZJcQ1KA42IFyRpw3WFmrv6E1wHfGzcVbOe4bEg2nm+/b+53fMZfnFlqCiookbGz
6tCTFjyZNOzccM8CbxLqMCGUQsmNRFQ7/k70teLebhin8JmUzVAC8+QHDf7EMgV5ihvj1tKf9ugt
1b2MHV/U0w3yJ334A1oyUPNGS3bSg5kO0hfk24jrMZWHKkiFD1xvPielF3u67PSOR040mHhGHZ/j
ARtq945WXp4dUjrm5F5BlsP9UEDHLLwKMMaYvY/cq51gEJS/dogEYgh2FLuw32wWfv9oMnsXia+A
4PSc8BUcJcmNgHRwG5d4bT4XYZA+h1pNXxvs6saZfP8lwuwtJZ2co8USznjakaNYpMyGPBPH3Bm2
+AJ+r8vfx4bZGLJyFIlb9hE/cydPpy8JS/vcjX0jF96HIQBq574OKxP8w7CM8pih6Tu7I45uwK1a
ZE1CY/TBOBJRUz6Pya6ZM4SS6F5E5+UNh1A7uPmGtghI7KFNzP/S+JIGe+6i+f6Hhy4pBwz64diw
8ehMiOmvclGQ9PjTN+ucIfIvq+k5aYAijUkGl7KH/kbENpz/+96C2eg1JwAbNdjK6a90QgB9pgAL
Z16s8FTvtnIYK0fNxq1J2SMJqsPxuQEhgS6AVms4pEyRINu7UePs0NhcbMxm5Zy51q1CnRlYYVeH
r600800euTsB8uU7sEttOL/3QbeM2ZRsEimagfN5eta++x8eP7cJ4eRumghYOSIUB5qePiUSDKcj
e4F++vgYRGF+AMXAxoF4P0XBfkeBby7rJkWK1OF6fPDwHNDyIBLS6uoAoZlcfE5M4oyvs2e2yAXX
RvP+PH7GgSq2E7b0VfbFBI1lsyucJDpkeXtqhijcSIesnUHrRpFZrrrOj7rPogDhmAI76G1v+vnX
5ftw7UxY2fJhaOuOVy59JTQYDlPRHxIP+NKlI/zyACs/3wa+kTzyZupXwevQNyLZ8bnp6k+h6ugW
ZdnKLtjYt7YCGM2dZ/jqDOrkOmyKOAWnSJw63nRA+m4L1L82ESsQVDypeTF30TkBc9IL2qJGFVeI
wa5BmDA0e1iHSQ34rAnoa5OgRjzOzq9JhP5BGH+LI29tApb5Z0Xu92lWZudEk/zH1PvOk3bSLfqk
ta8vf39jehnPXAFB8+mZuqB+jJPBGIN+TLeYNmx7bQAr2Uu9UuIVWfBXWbftYzdxc9sgSfbl8jFd
O0W2LRvU7sKu0A+DEXgAe+Ei2gfF9piIMItiv4La1+WR3n9QMJtnrSFTgEoId05JiaAFD3ZwilfB
AbF2GU8u63YM9Vu8wbxFgmnrHby2eJaZR2biUZ504euYtv340tYceU5CUtwDl2f1/jUW2MC4XEg5
DigPv0a0aGJTDx/CROZx1UNiRit2cpV8vjzS++uHFN+fB03nXBUAXCanpkRpAUI9hwWtiIZsAIP8
dowXMq6xbJ9m3N0bQff7ThJ30p9DNqLoiW4lhhQB+YzEVHqe+KROzoxq0OVZvb9BgY2aIyOfs2kQ
+Vm1bf3Cgfl/AfPbda/kwOZmIxyK1SARE2cCh+UfgPhjqKx3QSD3l3/+++YTRMu03lh/odI25yOl
ryzrgn3O2wXhoDmyQs4TM+NVnGUssFFyTBaATCBb/crlWDzCHbDHySm3+mrXttnyAdTwrqnSsXvw
mlp391yZ6p626M2LE9R8r2pbxxys+1yFri9kJM2DF5JUpLEepsY5NFFO542S6NpmWMZuanS6hl0q
nxsBXt9mYt9RGfV2JcTd4qoZzpe3fOXE2nxruuxBU5Ak6bNI9HQHkez8R9SabCOUXNkLm2VNAVuU
uGGYnLNZ0J7slEtEFYI/jhfcvQPDW7Rl3Ivf+PtlFHDLuIXwCCNDUpyx+/qIWtOT4Se9sOH/dsmE
gIWx7+TLdau27NkbQ4E4dumMxhRnL1e5RCZ1xAXpd0FebWz+2sItf38zAEunMXGZGR4wEx+uN7oV
rG5u54HMGxfY2sZbtg4gY4jGSVGcWZSzmxJQlFObbUp8rFwk3LrmvSIydel78iyVQXMjtkOJ4Tww
8ARqL/oCkMJVmc/A5k4baEMh/NaZM4Vi7o6nstqHRG5R+6+dKtvKczOqUTjVeZkB68HP95v5Ktc/
+IRLCgzzN+Ch2djztR2xDD6RYVK7vDafh56gBYeNuKceOhCehRux18psbPI0TlXrd0XSnVXmspiO
iFS4aOLJN9VBhbk+Om3wnGuv3pjQ+wJ8LLAhuQ3NGpFnrX7I2pYdJjoXe2MSfZt5kBmI8D6eUMw8
iGoqDpC3UCh+bxIErY5tOYSsRXaNlU12RsLhtHRzJA7IcOnSysTKvN1BZeIjpFLUDlQm+d5pAKa+
7BvWVtnyDaVpaZlMPD1Tjz2iBu1CMJq/KIK0VgZu3niE8vYuQLBzebjViVquAl1aJOw9qj9KlBm+
oZpWVMnNEFW1fAXpWNg/lPOY0UMdeKyKvZIw6Ll4RrbJXqQhacyGP1n9HZZDmXrW5ehv0Tiy2XQz
GpXvpef+B6GwwxSGJ0odcZg08sHo41D7sNii2VlxNTaZm2dyYEXmKT2roY3uh/kF/LsntkAafl+V
ySZOeuVCDq3AogmjjlPZ9Z87PaenlEE0GHR7ZYzrs/o1irQ5XN7RFd8fWk4nmQwKN27bvy76zQdQ
RE9ozA8e+wp4+csjrHia0PY0HVhwZtHUH3XQkWLfDTz52rFyq5y88vm/WN3qHERKJG8epFBNIA/M
8VAwLgPt5lsSmytGZgvfUb8ko3FMcoKADBr/kbTRArSsfJH8cFC/n6U69W7Jr9sSZjsTlmoPufn2
AZ0wQfZEfKfy73g0Bd3X1vDe34DbrTyKbN43kPoQl85DeWaoSSdStTvV/0SI8WDyRdpv8R4uMYf2
SpEfFtgMcBlEWEsOKvyPXhm4DrmT7ZzLKVZV7UACtpFlFj60IhjkdOUULS+RIDsNgHjRf06Y/9Xj
fvgPr0FEgzMPKrekug8ayGUFAfLA1XhtrGOzxZFIUMFGos6NqVp6Q+pCl0e3nem3y/a04oL+4ouj
AhX5ppGfdcvrnXaRWXfIeJsEiA07ch9UnB0vj7RmWpZvmND5A7B2VpwnZooXULOwc1VtEU2tfdxy
C1lbsb4CRdZH6TGCQK0RXnhESbLbIhpZ8Wx2b4BG7w8wPF5xRv9gGjyIpizyj6pFulfEgHGBYmPD
wa0NtLiNN+Gz1DzUxMUyoUeUyx1aWQoST2HRPgSO299d3ouVPHlg9wN4zOtcQjv1MAwosoE9Ntmj
TX7eZWT4IDTsB8FPEQ8lGQ4J7fIb1b10qn1y+vLn5V+wsmF2l4AzOV4H1rTwux8VVQzt9fSmDim/
chGXxX2ziDpAQdd0VflZULCH6Gb296ZpgyeXCvV6eQIrDs/uD2BVAGYzKp0TiyasGyh90Z6yLxFS
e6K9Q6XSjRU0JuNKbEULa0tmPUzKHCRqgRey7wxdBvqOoewvINAIGNyXy1NaO3pWlOANvg80zJCc
oCDsUqQg6/kMbArCrVxvUm6vrZvlBsys/J7OZXISI5AMJKtPUwq2XKMRjgzB/B/1xEevE7+Kmf57
3bQs3xC5rM3GWsgfjdsNh9lnLshwPITy4eBsBM4rk7IR+YKkWTB61Dmhpq1iCA+BAx40RJlc7j6P
nUxNbtxOPvfLK/LyrNZM2AbpU02lom47/SqTRnzMJoBDSpIq6EKAEqKs0Vs+JCKEvOkAGOVQejut
wbyX6OifsEbu9fKvWDmTNjg9kQ3xwbs6vZIuUJ+TocTmUcgSXP76yoG0celCR3VuWJn+mJg2YGbB
Y49KcGoAOnqV6AhDV8OfniIo0PMK2FP6A5KKj5nbJzddCJoqPSb1xtlYm8SydG980cSqgYz5WJ14
ppobYqBGWI4gf+mAuTpcXqeVkNKGoWvhh31ai/CkemRbkqyC6xlATba8kBVon3RAD1f7IRuTPgQa
VKapl/7QbtYdIOFaf8i9zW7ItRNl+YchAL1GS3V7okk3A4sKXL3GQzcFLu+6xbLcgWmSOkJ2Ozxp
nz0Oc/LEPWBef68Tn4O7MSAf/wczXdl9G37Nwlmh0wiAaLKISpfLFc4W6h8Abbd6plZWzAbxmd6R
/TQ63Uk1hbozSIwREAon03+X12ttBtYDYkorxwmk0CepkYhGjr1/8lTwgp6RfiMGXTm+NtVdAjEL
MVfggfXGEf7ShC+M6B9ligaiCWCN3y+icUn3XJ7Q2notE31jkGHhQowDJMmvnUO4fCBFP6JiBAq/
MN2IDdaWzDJ5r0QKsUvq8v9jA0Tu+zIFSUPXsJfrpmCFAjpUhRSBik4Cuouxkj6/m92BHC5/fe3n
W3HAUPpDSZu5PIFVuMxuSnAdAhQLT1w9B35RXsUqxQK7nQNXYRUyv5pOU+h/TVLQtPvFtQUnu4eD
k2bMBdPTqcnzX0BmTqAD2sytrqRTbFA7nx0mW2eaTslUNPe/WWlEWbDTJIza+WZTx3blpNrYdqOH
zgQyGk/aVU4UkzHy/5O68jbyb2uftyybSxlIZ+jlD1D0vubSa/f/AyXNysPSxj1ralJg/Pz+pNFh
EDcL1XkWtupRKE52Fe6pFsi+jWztyoG1Se2SSDbDWNPuZHx00NPZA9bGH+W9I8jw+SqbsMGossNZ
CnQ7YIhKo7cXYO4SHb6uGT/VvaPqDcNem4ll2Mkc1KKMsvaz5yCA4xlKpnHnyeyI/GT14/JU1rbd
Mu+kTjLHmf3p5EW9elSghHxFs82wEbOtff3/OLuSJjlxbvuLiBAChNiSU40uZ1V53BButxuEACFA
TL/+OzjeoiwXyYvcdVc4UAqkq6t7z2Cd37TWjXJRx/qo5t6JNWcfR4Gtffmnr2086+zWCjwYA/O+
j5osjUU4555+C+llGbT/8xkyl5fHWfkMNlhxuaT4VHLzUSeweJ9QzfH77iuKO1uYqpWJ2MDBDODR
uh+n9J+xwHYAJKLdhbX3THIq7pUXbvQwV76FjR4sST0KQFQ1HBv7G+KmURxAyv3yK1p79jKzN6eo
X4MTxp0ez4bzMqrjaH/IEZfey09fSQlspCDA7XMeGFr+XH45AOd3eUlPjvQffg808/6rrsiWOsba
VJa/v5lKMriFO5RSI+VsNSTWcWmDz9u3yzNZe7i1oxlYrV44o86qXWc4ERBOXqIm2rohrT3d2su0
g5VHE5X6o2rcOUW3dXTTfaM2PenWnm/tZjnWWWMMr7/DrQ3k0MaZn71u0x9r5dr8ux/z5sUTBIY8
q4YacolyaNw40h1zm0PkjhN4l4ZWYXfPST91x6RnRTCgWp7McNX1eNglV32fvyy6/CyDxUqn6Q9Q
EBOY9iQMeoGbIv7vvz/fbiYLR3kjmLLB08QEpMzawEE1pW4bf0unYm0AawFkHKaHXqHdH7AZI+Qj
yQfvYZ5xVm2ceyufyEZPQhtWMs808icocAA5jfDSWzTHRvOSD9n4JGut9oKI12nU1wUtG05p8hLU
rZzLn8DbebF2cnHEfXOrjvv++wpsLUFpgjwzUCd5olnv+DsUPYMx9kOtby5v95W0x0ZRqqlUJHPq
8ImXAKWYdJHWxvGH8lZygG/uy/UwCLIcXm92D8u8vusGNt+TOrrRIeBnUQXpq8vzWHtPy9/fPpwF
i2VhzZ7a2kvko3FdE6DnTbyrfP1YQOy4SDX8vnJTfITeX3dIAA79BwdKvXXJWzlgibUvjCB5SrvZ
/HQ5LndahHInl/wg9zmNe2+TX732nqwASTJZeOXUiycYW8nsURkoFB9GsIPzw+UPsTYRK+UBl2eA
evosPwISNsS/D3HjwSl7CgEC8EJye3mY9+fxl3Wt8p1sdNqiwJ2PzeFjivqXOdKyKLYkt9cGWE76
NwuqbFOmZC/EU5K62HjGBBHZzy6Zyo0XtTaAdZspWwP9CE6KjyJV7Lb13fRzkOXhFop8+aB/o7T8
v/CR6IS5XofiNBlC4X5TfVGaX6IBpfwmCwpP7YfZhMnN7PmD8yjq3Pk+KmyaYxl69Es69Fl6rCpf
9+C2apd4+0Gk7nw3ObPGf0vmi8MEa1XUp1FLdnZ0DiERBJpHUZ+SrBT1jtLJi3a9w4rqMRDcxwkC
omabPVEUmPmR+Kp3H8sgzNlXmAksbSkQdCP8KxROdPQEXGGDIoHkdX3jV14ljxrE/PaM7TDwPYUI
qvyl8AqR+7SRLgMUR/o0+cfJS5fLq5I6MHT/XALUwOivqnJ6ZpKDf20S1Ywk5ui3SxlzOhsBDwLp
+PTWgZNvdO9C66Tacvp4fx9FdsadhEXF03poX1gIlP7Q593tFJbpwYW/wq6mKC1fs5EiO+dmk+6Q
2vPmRbYjKM5ZHT04Ub11ZV+bxfL3N7uIpyDg5o5gHyDp70Cxlr0mHRjEskG3rqbV58tzWBvFOlng
KTsC+0TYB+2NcK8Czw3Cli05oMh/C/GqLcXp95P8yCbLDDXz2npu9UvbySLdU7cI9T2nmrRl3GKP
NF99ucQH3YqaA1cdhF27vzzD94NFZEtGUy8YhhRQ9BfqVtF/rAVBcV8VED/YuKiuPd86FlpMAvw2
ys9pEfJbIAmTp7m5zpYFNr72mRCC8C7aSr9AbSC9HdpMnwo2thtloeUr/x3pIjvlG5oON17Ns2fi
BB7CyyKdI5wq2FcRz39efv9rY1inAYf5gtO1In9mRnXfp2j255gF7vRfR4BI2Ig3a4NYJwKVtAsr
R40Ab6oanTCDY/TY5Cqt94WI6quUnVlkp3ysngn8zMfsmVZ+8AFOEhOJgR/dKgn9vvO+9z2s3cjh
DRxlVKRPSUc6L1aA107kVlPdwUNigENV/aBz1r6qqU5GuMu6qh33YWmqYgSxOPegU8irmRQnmLDM
SseB6xUh2c0zNGUfM7/roL10+auubGhbhpoHTpLnTps+GxUCKi3SL2xEk8uPBgZtEQT5RgWHjm76
K72fbEd2DjlAMMkZsJGf0ReHnHOCyCQqH5alLhCZtMjKuC+ukzjHZ7YySmZkDaF5bAvh4yjZp4WB
9h082uotEaa1t2fHjDLIapA8yXnyBDyP4fBatVl0gJAqbL3jrFdDyI8QM9OCQs0soQys6IzKLfDn
2m6xgooxOffhruieE5MV4wdwQeZw7zme599URSCKjUTz/bMFrgh/nmBTBL3todL1C5mE860UwQSd
QjHw8E5NcwN+ABSot6Lw++uD20wdKtOwRa/KP8MzHavCB0oMtrn/qHygZz4ADdnhZLu89FcUtLhN
0TH5XLOyrMJzqcpUfYU/Tqt2xIPTUotkt6B9v+dlSqYzNcrvil2WeLLyT3jLwCj5nFXya+kEfXv0
IgGH1h2nvA3vAore2FVVcm5nsEzxrG5V5b7IEJgfnc/TAY4hI7SecJ24/BbeX0PcpvkIP+th0D2r
FyiuOLdTKZd4xSIU+5FRXDmN5ch9kwLhtUKqMcnrF0FBkSM1Am09QvgidzetPN4/vbnN8gF5qPN6
GtEXg+B+Rsmg+grr9i19yLWXZAcScNm7HIz3F1ibi4MYFTskDJkoFEe3QJ8rZwb/i+NDcbngPUyN
yhaNl2Towb7xIJSaLEqU0PZZ/gfVW2AENE4HnOvoUHq/fv+HSXDU5yTZgWG/RV1d2/RWbFHwhneT
LJpeEvS0Yj6Yr4DUBrHO/DCOgmuXn80IUigicK0ZfSElbJNTaNk9EO2wfa/bYqM6tfLxbFpQEuCU
HYKwfOGVJntZw/QMzq4VaFR9Momt6svK+7IpQaqIUM5J3eRF88lr92yKHBq3bQYJHhlmrQE9WmfB
+apNy5cf8WZD+dOsVcCq5IV1wwdc0ptD4uD87CrW3lweYSUO8+VlvhmhjPxaatAnXoyvxLFc/BxS
YP8Pi8PGrBs4kYTTVl1p7QNZ4UFxd2SzTJMX7kw/tD8npwj6U7sqIsXh8mxWooNd0y3rCMJeXZu8
JJPju9C86rNsF8ko7zZe19oUrACR5gNjYYIP8ruzXALLEU+QZtvNDTo4l+ewNoSVa/BoJmVEqwja
g9oBWA1uRbxq4I4g3HFjFmtr2NrzwJZDCoi3wRnS4NVXIiXXUTwURkTpriMwNfsG7Tm/UvurZmQz
hGD3GIBYrOSrShYjtSW8QCa32TlwBtz48Cs8EW6TgmjpFP2Ue+I11eDIJkqPzUkYFKd3rdcrJ/ZA
D38wRUEeeDbCvWTqF3HbvnavE9Dgtoh/0s8oV0CH8bX0/eIeblAfeQtuHfR/Xy+/xZW1bav4Q8Fg
mnFbFq+8kU2sDM/ucq/qN5bE2tOX1fgmDvhOi4Mo8sdnOCfV/2rjd18QTzOxsQTWHr/8/c3jDcRX
piQQ07Nqp/E74Hb1AUiy7PW6V2MVrKEwORsoU5SvSSgXcPysoPKq0LnaWF0rW9Lm6JjU6yZcxuXr
EBWy2KXDjOOElTP6YlnjQoP3umnYO39WQJQXOnqG8Wq41ygS3kTMXJlj2vQc5ibIxUrjPRs4b/8D
flN7gh9Lo+J8hNDL5RnQ3xDXv2/E3GbpcK8QziA4e55ct80flD9U1UkIiGUWhx7I9fF7Tlwtn0Ti
j8WtZF0odgbOP5E5CICN6CGBZGB+Io7vR3sIRAVTzAV4FrdizBYkfzoF9WOa68B5woU2itKDD6rp
IGIoy5TdrauhFsliCA62h6icRXbEoQlVxSmkTgIryS781rvN2N3wHC5hkydb+jAEuZ8cUQ2CEJfW
ra5fdZ5Jft8OOZkagN4gKh8rr+j17eQPpP6JAlhVHWA4Bl3O1AWjGj8R+J/jlMrxHql893NKwjK5
TYO5+MY94bkH9IHa4MiIEiEk/mflPnCWJWeaUWgkgW1E+D2S5PCX06X+8I+ZRS2/GA/mIydSVD6S
wQgCSU+DCZvsnzLq/EnHA9C32a7NO6MPpVt55W4al7taKxO2Y90okZyIUP0sm3Ks77RDcaHiIeQx
wF8MoO4Bm+iXtiqHRh9oUmPWqShAnICm8ezsWQ9x1G+soKo4KUlL2h/KoEu6addCIJMfpfGb+iaB
dbiJIS4GBjmFjNT0XYVVH3xknp7PTKk5OqalbvJT6oHMfJiiIJiPUuJiCW2GIk9vSBaW7t6PaEsB
X5wb507ypCkhI0mgqiSOc1RDk5QtZt+3XT5OjwPuRv6x7OECUcPWXc+6BPyNknDe07Ao2MHkXlCe
eOql/VGWI7qhu7IbAw0Z0Vb1/sPom2Y86FmpH+E49uxGLxK6cRWQnMXUR6ZwyiqZl08QceCf0O1E
e3P0RP0f6MAz1gS+9xenmT3nPin7ef6hTCjMrSq8Qb620OY09yLtEwcropu+9NDQ+NfMsvNjyAuZ
ZN9nc8XjgfvOt9RvRP2kjNT1jtUOmlITRSB7gEVV2u8h5Q+oqBgDVe+ZDmi0U6OJvFMWivHeJyjY
7hra+odsCsfoAVKcYtp78POFei+dQO3zx7aWdziUNNmN2qjhZw052m6Xtg2WazoNuTx5syPan4oI
/W/kGbpzykCUNxRg5elpcLuA7fy5CXH5yXFbvB2mwUn2DahO5r6sl3fWRAzSZ1MHVNTOb1S/y9Gg
0v1+8iCufwwWWwYYI/coiUwOq7+1Hmwh4tl0xccZKrbV17R2O3IDpvPoY44LJImY5aiuMgl0ccqc
IYqdFreEgwLrW+8n0tT/uQjtn3lBhuwuysQs9iiB+//KdMAfEjAon2UoqiauoeRJ7+vElWTnd2Er
dpUENzhONcRnd1WGf79Hp6b2SiAWgvauGUQmP+iSly9kFFGPH8Qhg9EUYMIc+lIaeQvd2IkcR5R1
H7l2ZnED11CvxB4ri/mhlk7l01gaFXlfmyhw+1iW0E59mItJvziz28KMXRZVtvciZ8rjoiTFF12m
ANXCPo/PpygzXXhbDwY1hQQCXxBwTmuIFMm2x4/3DLpAR+1E7ecCjS0GWWNqoj24TaSFhODgm68o
DLvdZ9fQ4ssAuZ3PjpjbCI4lYtC7TMHI4nVyF0sCcHinuxF87C8hfFpnJBLwhrl3nCFhG4fAymlp
syiTwJR1Nmr+7AeyHQ6MOpG3l/mArmUUgj15XUphsydLSZocrTbvuRVuWQIbJNCEY5V5uXyUrWQs
NmvSD0Oe+VkXwdQmGHYSNZ8P/w+W19o7Wv7+Jh+CUA1ro6bKXhj60VAyhqI7N6AkjR00z66bgJVy
tZ5xvR4gnpekGdwTWW7c9YRm6OWnr03ASrlIaDwwHZX3DG5N8eIZ45y6yOurncm69LoLvU2AXOix
NZGV99wHtK5P2FNuKMuPTjnPemMaa1/ZSrnguwNh0WLmzx7thjsDZOfD0CVb7PWlcPpeMmTdsySD
3rqsR/48zXW/p+LctohyvAJocegXEh/JD5XnfIP24hY6b2VImwzJW5dClt1w2MAMZzjJnybjpcC4
wOUQIW7aLdqBXYC+ajYM13mkcdskSVR6kal3w+cykMJA5H2oulihud3v+7q6UmSN28RI4hEQSXPY
TLUio21MQhF6Nw5sKLeEMFcWg018nHjiJh1X4XNa1uC0tK3nqD3Unbb09Naeb216H57iTE4FfLJC
DtgAJzO8ZKGWAJjT5U25UswJloHfRBUIKoahn6bmdeiD4gBOL/0Oqx51btHAP0EJy9H7PgjFBul6
JQTYjkOgDSQqSQxGC2AOYrK+xwZKyzhMNxlH/P0NFFjlFjNJHYW9Z155mvzb9oEPWdEByGK/K/s4
gwjWfhxq8uSydLxyUlZAINPY5JUQ5nXKlIFpHTaJ6VIvzpZhL3+llepLYEWFoUgnvwgUJlX6xQFm
748l1+FNQvVjAWul/eVRVr6OzXukQylY0PPuFQLlJuaB1965Y/9hxnbZGGEl1NgsR3gb+UFYGPeZ
4oQBKgAkdahKxGJBbQwE8nTcN2doJ5y2+W1rQy4L/80CV0VVmVqL/xuSePOPRYMl7RBVf4/oN+BR
lm4Tj1jnG5tqZdf+xXQMoHzSRCOauEzQ6W6SQrSHskdbYGOAtS9lhYWJQid3KPL+Ne3lPO3SPBjT
O6irUHJy0LXaglKvDWMFh9KVAgpZVfdKMp5+1mFQf5tm7txVcxVtNJnXXpWVFLi4JzEHItTnaPDm
9AOdkbzvYNKAiv/lRb0SD/7iN1YQhx2jfn4lHfJvR2cn1pT9Xg7RZ69iD1UdDvuuLrbk2Nxl179z
gPt2NBjaZm5NoF/baWiGZw5UH5LBxuFkui3TuWV7WP6Q8GXo+w7Cc9yjwZOcKiB04hSGrTwOwQV2
NnBuK9HdNqUxJWA3IjFooWSzd1v27aOPq23sc1fcF1CnQca60cdbec02M1KjGuDmXUlRRodOH001
qEF4szSgv4DC3qHi9diQ/nz5m66sS5sjqca8GQu0wV45kcnZdDr8lkTR9OgMNNjI5deGsMIGH0cK
vTgzvLZG5B+IaQEPIK6cbpEogSt0eR5rJWibKyl6pKohn8jrHOrPM5+TGE4RziOFrB6u//6rHyVx
N2K5RvkcfOjyLYWvlfPEtjkwGue6KlHNlw2dx1j0kZz3zGcumtfC9fTOARudfbw8y7WlYUURDbeL
ZA4L8qLGsoKGPd3Bu83F24SKd0vRrHSG4Hkk0XVuB9z2iuMlCgs+CnEvBB4+scwdSKDi4b97lLAM
qXYJ7w6AcU/xvCzRy5NccQbBtv3znGlp0rdNFY2v6PvLiuxQaYN3RCwqqFu2cQTqHzq3aUe8aI9O
gzs/COqp9BuqYtS5L1Sksn6fJzqfwsPEPC7OvOLI9S7/ut/dv3eiks3O5LqcSwnnq2fTp6J95R5z
isehjbLwcW4DVBpQ/Sjd76jF6rDcD7Xo5wQ61A1+yF2fJ8iaJQCfDP4zeZVWcejCKG/HglL9qD0h
hi+ijmC1sKsGLcXPljWVNLA7jlIgmGCPgKLHHTxSllZ1AR0m51bANtiQPWtqgWpbIgkKJ2mXOSqI
fZL2frH3m2LqP40zTFXw2pJZvyZZUbR7RYwqYppLBxtSu9oZ/5VO4TuAJAW4OcA+huU0ekmDgKOL
C1wYVDVMxZvFpzqE/P4tbrVU/xgI9Jex67qp3pN5pn4TU05C8kInfKkDxHuTKbxhPcvoUcLMx20P
MicMNoCQqOSV3Jc5o8OZhuFIRQxJd7/9BGxtig5iooDFeoWeRydeYXDgOV9gf5PmcldW6QjlMzDe
aGfinPRBfQb+cwgiWFB34BSNoSzYV9FCt4zHpZYZu3EW4U12wyYHHcm96GGmiV+aOPCNQ3kqQj20
0Tpvpr3uF7UGFHVT6u8HnpZ0L1u/CyAvxIinTzjLaZvuPNgTV7cq78a+jWG4PII6kUS16wO5wAdo
42X9SJJfl1fdWpSxslZGan8ICateJi6PE0EYI1XnAKFiXmpPmY21vZJB2PRdUrIpp64IX0gAPf3Y
p0VXntArlNHG1l6Zhs3b1X0TiJFMKFkAAzffFJNTf1TlVD6oDEoQNxAQ3gJ6rE3FOnTkNFVwPwcc
wR9R0T6kMtTOXV97PdtIht4fILSptX4wj5ko2v6VuYHap8HY7Yso+/fy5157+PL3N5k2+qk4IPsS
vgbSGfMjmxQrTwUP5Ofrnm+lis00zi08DPNPfY0uxaNxqkSjIuyEfbm7PML7J1VI7RgOUSgBmZX+
lWiIQsH4RErVo5cA0Q1uHBU7FfCHY4/CyOXx1t6YlStOaZOwuimDM8xU1MOQavoB8jbBxmzWnm5t
PwpzY4/WQfUMMzSvTqELFTomOlQ6MDgEr5qBTQIQ6GvBiMzJHqfRo0eGK+pxLtTp8sNX0qPQRvmn
c+2PfQSdO3AN7ia/foAm3V6l6mPq8McSqgnxROenICq/RR1KVpdHfT/zgznYn8u4HBlAjGgZnU0B
epwP/0i0ttAfCWk+bQyxPOrv0zi0TTqGVnGvjAbnmeimPSp/qfApyHTJkbcH9Ey+5aL3bq+bzjLN
N7tSMY7zK+wa4L/dBPyvXP43BDUaDMShzsY6Xv1Q1tZPJSSgWuKbVzq4T/DhC24m0jm7NJh+TKZU
DzxF0pBAy2/nR/6dk1xnNwap6z8nx2a/JemUu+fUAxgSBsaz2z8HRVBvwRNX9pDNLBhEPrYpPNPO
dBaiOTKVzdGBGE6/Xf46a8+3IsDgQPQ1rQw9A2EKN8J0ZnN0mp3U/Hf5+WuL2YoB2vfDpKF5dFYB
al87aIwV1R2XblftmsCTfINksDINm2Sg0IWXgDf7Z256+kH7Ln/N2CZ78f0DOLQ5pBpw/8IPAckv
fQgDAIYAiGUWfscSy57Rxmw2VvHaJKyN70+kVk2tkzPpQjMfU2Sl4qFpkrq+qlCIzOfP1UoGZjJ0
jdWz5slwatPo3wRWRyeQSDe+9toMrL0OMQUXtw4DzDmgydENJwR4xg7S1Fs2WSvLyaYEQB8FPEyK
IyVtMueHTxGlZNfAgDnUJfl6ecmuTcLa0wIp0OhAl/uTCCPwSBL0bIO4DzaR/yvB10b+TxIGWSr1
gp+iNX1THp2wEk4BdIE2/C4KpjD56rYcadGtFlHEtnSd1haxtdNbX4CbUQNRjl5ON/pQzs/c4mfo
QlDg2+DTNsF9CdiOjbLa2oey9j2pJHzB6lF9Ahmn2ANMk96nIvB2Mx+3Kj7vDwHY95+rmbkpvNiq
cTwjCpeP/tLpbpMp+TEm4XXqI8xG/Au3UcwbEN7NOFD1pfSDPoICutpyXFqbgrXjIS4a9kGZkzNM
ZafuRvhRm30mfPaaQw1lgi2p2fc/PbOh+mrkLBhaLj/BMJnew2D8s3KQeQuIo8GnudvSEFwbZpnl
m5PeFx3wE4VHz9oF4ZQfU3i0kSjmcGkFq5/1be/FTQ8W6v6ajQp2zp/j0d73Bxm6xSe4HTThQosI
1D0K/L08XR7g/dI93Dj/HMCMtVvRBP6vvJeoFQ1hO70IzUz+mMDn9y4bTA6VeBFULdInv3Fuhg7+
sZfHXlsa9M+xtSIBC6ELdFZ5+QrETXqbNe7TDNzxzeUB1r6WFQ/oQFHET4R75ryURyQZyX4wWAtp
6ouXnpqNaPr+lQZEpz/nIdqy1G49VM+T1+c3E/BLLVxuwMqdn7I8ZzjsJHgeH6asNCLOnbEOtpT5
3o/jzIbvY0JiDtO0+cR6A/O+KZ3Nv2Ev0y3V25Uv9Bd2X+QwLK48di6zkT34bVcFOxKF0Q2UFMwW
6XBtElaEIAy1EegieoA9Y+scNJzfYM1t1JYL1crnsdH6gCX0hYJp4uNULPkyVITQd4PGbSPTY5lK
oLpKti9wSFy3rG3sfgJV7TYC8vx5IpDkh/lrmt9yIBoV+MbsOpgN41ZgMMGscG2T85kSF/BMRgLP
n3dOzhaG9uXds6KXCgb8n+uadYwG3G0TXJ2TXj/zDgh4IMAEchLIPwIRV96lCUBwvxogvLIdBYAh
2yeigQ1l65S+2QdlUmdfhBNF3fHyb1pbK1bI4Aw6oCbBgjf+4iY+KjPAjZvLYH/d862IkXoaFhx1
E51122gHYN/Uy3ZyTEm3u24AK1aYFK5BjtCQK0sMuzNQ9j6ATDL+c/npK/vVhvS3flkbyAXgKpX6
AH+mQQcgMbzKJUwoOLrx161wG9WPnptRsMkNzu0Mh5+HRNXOr6F03eQ+GCFEeuUoVlxINQC+U6Ew
CoVuTiocAh+RMDh12t1o3a2sJhu7T6sZaHc/9c8gBgPUB62kEkSIzHM3PsfK+RMun+lNtmASLw2B
VW0+EVi637SZqCHYDM4dGQJoTsEAZQORtTaP5e9vxkmAWKuyzMU8HFBdj0LAn+MWArrAa15eV8sr
/7uYwmzbDd14YAh5YfeJDm1zj2bLrHYQiwkArYSh2nxG10MNp5r5aHFdNyL9c0qETmGeBAsx2nF9
GJ3g1clkksBWutVeJLV4cMgmt2ft/Vm7HmdoQgaou5+Hwg3hWcIlAHkQA74OeslsjD8uOjB2Imn6
zErYPOCVTTdqLNJdj/N7owS1MgUb4M9MGTFo1HSfSk+6aARNzqPXed7GVWflCLWxo1Ll3pD5Y/WA
mhq5KWuqb8sig82HD+NRHrIl4IMX2zWbFcLfsqPvLDkbR8ocUZZonddIbRqnu2kBd84+GTgy6Zjp
midpDMD8He2N+NDBCftx7sQtzUikD04+O10cUFjQcBCJdj6Ywgfa9eqVRhzwPjbAkmYB2DPQKbtI
PzKnZ/MRYv5dnsdQz4LwgUv7LHaGEE25AZKr2YdRcdk9kj731bfaQLMEJgZ5RtpTPVCR3Fxe9Gsf
cYkjb/YxWhE6ayAf8WlwnOg8aGfIbp3GGekGgGAlHtkGIKrqwyKvKFrStCDP09ChTQw76MdphtIA
6gFbkXttnGV+b+YhvCJNorbqPxG/eBWQIr8xysw7b0Zd0ivmj5ff1sphx6z0RDIRlR0y7zPFbb8/
CtnqaWcg5p3H7uwEGxektblYgQhm8zOsH3XxDAnQ8mkomHeSkDPYtXQh6bgSTMnrpmMFISLQAS4m
Qc8KatfOEwFGJYwlAUvkBGfvYYsqubbGrASk7VAPS+a+ehhqOCCXKZilXas2qm8rD7dhrkbocWSF
8c7K+OYkoJrfHGDF0nkbKena85f49GZhUcqB7nF7GMrMkt1OiQNcmSMDcCKu+gY2lpU2ZZeCJlV/
GhTkXo+URc1wa9DbUZ9nL9Xt+fIwa9Ow9rnpda3ylEfnOiTlfeMN4kvhbwIZVw7rwMo6mF9Q2O6C
ye4LXHUWXfu0xVUnNT38Y4ET8jxBNgLWyha0ka1g4IHvMHX9JzVCq11k0cfBwe09S70v170pa4+j
f+LTEXX1Zz+FjQflbGC7aJyz6+QX4Or054KakrTyBYwEn2VQAFoMg4hjMmZo22fQerg8hbV3ZO1r
yPuqsS3RfphCVX6Y5qDLY5Ko6KHpqPp+eYyVIGVjV6e6q6AUbZCfMfdJgHgBIpmodoU3TrGr4Bp9
1TA2eJVEPQ3GFp/bzwaFXi1wVPWXljRqOildimnXi4gEW96uK6Upb9k9bzZ7OXpuAXKbeaZNA7uT
wB92Ogh+qUJ9ZBz8M63CZj8F5gZCZT+vmqANa9JTOEW1qMbnQS9Y9iTqymHPoNTb7lvBphHc6MzZ
MuVcWRg2UJdyCC3WdT6fU5D7ioMfwiyATDQl+xQ1pusimm03MtWGO4TMuNAmPcoE3vBhKpritp61
2LgbrKy9v4C4OQWbaUzyF8UUfRxkEom4zt3iXgCo8Di7SblFxF17Ycvf3yyINKddA0JW/tx2sKhW
4HopVIlunXlTXndtBGvJtYHIoUUT8nObN9l4YGEXfRYNzNJOs5hnc+U3sYIaLrZF2LqBdyZBENwP
hAX3EIIeX2AjJY+XF/LKCWMjciGdO0ofaRjiZiXlCXdnLx13UVmAOrsxi5VjxgbhsgJYAhhUuz/E
5DTuDjwpBtF146pg12sGGFobkCSLc1OmV1bDbagtTBs04BXEuy9R4P8+DHruPmfwGZQbGeXKW7MB
tnIcMwC1uHcPFrRbQDuURon3QEk0hhsRdGWB2ajaYWBSZvUwn0mYK3+fNgP9AJtvwfZS+td1ipm3
fLE3+4Qr2IOUFdBy7Uygf6ISDRIhMMpZd7hqddmQWl5kUUZqkz7wHN4gkKwH0HU3zsGWz+9KSPkL
Otu7cw/rg+Reg8V2LwFImUbu7iVqTkcnuM5QjdloUloPZcdbVH/UWOdfCcHZz/tw60K+9qWtYz9X
XUL8uR7PvVO0u5JCfR+SxuRJOObn5a+wNoKVyeumcaqFE3NO88UNmVfVTjZF89Dz5PPlEVb2w1+w
vywLtF/l9acW28HsZTGzLwrsyy3TgJUT3kb9yUiohPSKnP3cgADvhQPk+ZQZnV8cJrcMuT3ahVDJ
R+IhYVEYVqn40kVKt1vEhbUJWjuF+sY0jmHd2cyIZzFPuvALqL184zq0AlhmtqWHbsaqH73EORPq
5QY6BQVp//OzoDU3UKuQwfcSqgMgG83BhBTHq0Mn/IgmhcP3QZNnLpI3X0PhNkEZ3nfisK+zfmML
r8CJUMn/M0hABlDlhPbDMzQBvV0ZAZdKouCgYL6nI++XkhAy4bnPdjUxL0XiXmdIwWxbECbhWTi1
U3eGckq3Q0urgOZbTw6aw+p+9LaAkishhFpnLOyKHK2nFm1tVRt9prVfiFOasoYcBsmr6HGGjvAW
5e7dZRTg5P7zXTK00Ec1Gf1LRViabQZPHuk6V/XH8HTrjsI6p57/x9mVLMnJM9snIoJ52EINXVU9
ue1u+/OGcNttRiEQCAme/h58N225VfzBrqIWkkhlpqQczglZRt+K0Cj3YNmwqiSiQLleOch1q1c8
VSjR+JqlZfNGQS5qu+iq85ayvw0uBItXnRRaDlIrH6ZzgUs0SGCMl44BZfL64B96QM9S3yOA55hL
lJo3b3PjVmBGRIagEvXPqa7WYNg0slHv6EPfUHg9t3uT1UBvEHV4Yrm/lp7WDa54n8wCcSntxuat
WFi8eASOC6BHbyobhXAWy3h3C+BcgFMXXHNvFgpsXmXZIHe3lWkJwyv+Q5R+aZaMNW95UzwD/5Jf
wPhsbIlmY/BFYu/WjkLXHuVucngLgFASB7yix2gAxON1tdHJXTHXFO0J2ZQH3dtkgatmcM9dQf67
PvSHl2IsXLFV5F+mgE9R9wZEy/+4255BdHnToykroO1jZRQrcRfdNIrJmk2EJ5BDurduBomln7tf
q3r4ht6JPHar8dPobUIrwPeo5jtzT46iRv9FERW/RMUmK24BXzCuWLBmK9Qbd5hnWWAUGZBrHFTp
ht5gHpzCWnth60ZXw4WE8SiYgvaNysK8sL4mdzR3rd31vdaNrpivLDrk8bhXv4GRvu3j0edNBvbF
ofqybXzVgKvAHLusZG9hb+bkDszCfn/JZVR92ja+YsHp3ALvkqbBocidfo+yW3406rUySY2GqsEb
kGyMsrcm++I3wRdS1Ie0GG+Kir36gZW0wjxu+wbFlBFmQKl6a/RvNfgqiljgvVYmoBSZpo0Kqhh0
6IZhSJsODcaT+1YNwS8rG7yVsT++g3mW2jFGg3GcbQ+rB/LD98H2zNeqDADNMtAUJSrefCkHvz76
xg/gMVYHp8xWwoU6zVWs2qpRP4jure4N3Qr2ASi/3okz/nx9Sz68eXmW+mhYiqCDiPjVWwGekr0E
NSmwfDr7gnrZBysqyeH6NJqzX3072Cx0xyoocLwR6u5t4r513lTu+ii1V7ZHN4Ni34btDXKoRvjy
sKdlEiARd45mC7nFoGz5SgnCx73MEJdi5SUCwo2Dag0gDpk44o5tw/rwWaID1v8WtbKtDiMfST5/
bbvah4OpAXJq17jntKymoHcKCq9+kga6geyVw0X33cv/7w5fW6InCmD51Vs2I8yG5PWdGXLgGY1r
jk2nIYtavpsg6hxq+WlTvVVOzcPnoK+COk2CKbSLb1nm8GOKZm2x4kV1X6N4CORQkUEAhB9gqPDE
yvLoV1YidJ37a9QPGmNSG5rCSaKV1M26N8esrQRdJWDIaJuV+4ROVMpBT5p8QD170b/1xAGrrw/O
GWvneJ2sdlVHLXM3RJn9et2idB+ieIUwG8HsIOHqOuBXAe0a+X30lT5vGlxtYmqQdO8BRDS8GWzo
+zNHNRI5hAD6M/bbJlDO+o50CERbANFKF9YfkYpnP0JP2fXBNaeZ2q9k8zqU4ItwL2JC2hHYFtRC
wjn3v3RgRf4fiHY1yqo2LRUCPYOt20eHMKujQ+H6Q2K60o9bufYu1s2w/P/O9sy0c9KMetGBUHHf
IaoDPJ3ySyPBV3tdVBot+oP2/m6CqXLEGHWjdeky+tLPAITZ/ppUe5HQ3A4nGGD1WTuE6Lft+3uP
FGvPSd3S7b9lUy0taCgkny59KRGOyl36NFDgcV4XjMaU/xwA7wRTgb9aDBLYi1XbtCS2C9TK+G4O
Uk5J+MHiay5Dp6uKGRMa4XHjDdMldYbU2HFbDA8icnO0SKOOIZ6cCXWAORrtfm76LrUvyUcNf5fy
wLpk3KYX4udowgeZU/odzcjOwzwCt/b6RJrt+bdFyZwmI3Osi42nSOqLOWmGatimtirLXe8jukD4
4F7CHvzQuMq/pCx43LZw5Yj3hSTLwylFf7Zl36RUlMcxm39cH1xj0CqnXZWBSzAnfnt2x4Y3SQb4
yItomFnvwFlC3q5PohP98v873Z1QiyWjDKRZFeCUgViG3tZgXfa6T1CO6KkX3GpB0nLoXAJaK8u7
TLjYHYzce9q2fMWw0aJBRQrwWWSR0ZnE9mZZjuVXiSZdFOpfn0Jj3aZ6UBeF2zYjNy9oM0ZJnFcW
e8Sr0dgc1WnsSLde8SK6nVCsOwSArVMPdngIUaecdHPND14erT1pP94J859+I2FYgcPS6UJL+3eR
8Wln+u6+lvVa0lA3gXJKm0gegEChnM4cEdPEHb0nAYKDZOttDL0If2tqYSCIPgHB65IykMfaI9JG
GVvLGOlWrxhyi8h8CyTbsIiBSZHHXTOFl7pBBZg/pmR3XZE+3mCE3P/+AKNPbVDYoVAxtu36cRQV
0FEbu0+uj/6xmppqPxHwUwCd5HXZkYjwMRuneLnIgMVmD4yYw/UpdB+gWDMgYNhEyWAcABA9g5ev
YygW/oNku218xZhdvHWyfmL8tgMd9K4Jvafcz9ZIMD8+PAHY+7f008woWsRN+W0WBe2dT90MrEiL
IrnsLkt7q4/rALNu+xLFlk0UjkboJfVQSlrjniT7RsTEZq+bRld7g5D5rcgAbAIw0eVheHJymSWS
Z5uKGDxTbQ0KBxe1FzZKcDkw5A+AtQPCGyrC74PZ6PfbvkCxZbtuS2dgrnPx7R6uWzKwOM1rDxKN
LatdQT4gu4aSmOnBdrqhuvPdjrN9CMhm696UYlzDLNJNo5izm06eGRgmHlV595AGACAAcEzcuu1K
/ODDFCq2YbHCdyezD6iczEUrRhaLrnUB94f2NneYfvCSvQrhPi0CQ0/IzpjzlfDAn4ftP5XZmFIx
cCEoECbbbL4A/SKc0U1Xgv3nOMGxG4mRoswgWXC+Q0Qy8ukn6VFrGveAjKRn6iHCfAACKXCquBWZ
zpuTBp63H+tBTg8wxpn+wj2j7QDYvFyRKejDeEzmCEWLIzg55a6uRV7fjcwfrU3nqRkq3oQYHWIv
VZ7ixQUNBpRguIPRlCuy0u2+4k4oSq0c9IkWR252FPFJHqCDVO46k6IunU1OY//eZiqKK0mLwgdx
vWEcwCP3BcSxILsbPl8fWuMS1Z4iAqgHK0TzwjEE/cS+r4sccdwA7K0lqqAJwyPJoXO1cj5pDg+1
syhz8HzwUUJ26IbaPwqQuHyJ6k48Xf8U3eiKQwGjUggQx8g4TLSpYhLh2DBq+Xx9cM1eq81EbjQU
Nkd7D4pIQBZmB/Q/AQiuuOvXcku61SuuRLC5bUKKPSbF4O26Eu9H9C6tlCrodlnxI+hLGfJhDoxD
Z/E94n+3mXDPRNT/pQbZyXKNz0QnJMV3dMBrdaSFy4EpUX3uFv6tv+Sai4xtyhyaKidIYchwEFbe
XHDtmHYVoO8T4FisPOR0q1fMuWLAXxkAuH9AFf0v0QBgjxjO9zYEzN11HdJtsWLGIPYFTskYlEe7
B8JjKnB7Lcti5ajQrF5tERJsArR/RoxDWiEwX43yU2bMyDZIuqUNzTPVLiFA/jZ25UTkkk5NcXAB
WpQQXq09HTSyURuCwt4DNnfdkUtI0QwWZhVaUafyy3XBa+7FKqx8URlG7TilcRCOfF5CY6YR3nDf
25lS/rg+hW79ivkWQWZ3Sz/gkTsD0DYq34uK59arhLtR/MvE764CIswFMBkFuZgAlo7NHlx0zF/z
D7rVK4ZbBbaJIpeRXCae06NZgIssF5uqVaE4yiHMkeQPO7MtsriYePmaMe+2FZmxKdtl+orVhgAV
QPeaRS4uK8v71GTGyUunjZd4XzHZzgv7ngQhHGeE3j6XoADPmkBGcV1pNDb7T0NNScoZ6JvkAmiJ
MOEWYvLTgJihBWLpFZ+jUX0VJt7tUzF50mmOZlV/cbP0hgQZjYUNZuG2cFYm0VxT1cYa4fUt8FEg
JVLQFwH8txsUeIQnsF8CepKA09DKg/7G4X6UWIx5K9LTHGoqcjzJmYfeQEnx2gXVAg40KsDZg5uR
gRuSgaqM65uksQ214YbWcypKOtOjEEiYEROtI3CFKxkg3eCKVac0M5vAovRoB+Nn3trAOQZx9bbr
llq4FiJaTy1p0SN+DYi8Bb/+hy5A3coVqzYzeDhgx5ELoRMFCxKACRwr/HVd5jrDUIzaRs00yFFg
1EUK2FHu4wi2AycAwM8qJJZOZxXL7gWQT+0gpMfFKAqed3HXBXWC+ruvhQUdKv1bVOWN8TiXawBG
GoVVC9r8BviroK6kR98db0yUfKYj/8xRLepWYpeLbSlLU61q4+Di80xC5zMZcElCXbiHjqRp21NE
7TghoAYwO7uaz73rP9GmGGIjzdYqhjU6pRa1VYgszXjstkfB07vQSGnsDPMaEaZucOWEJnbu5QMu
F0c/b8vEDKOXfF6NfOoGX/5/dzr3nA2jPRjFCUw/oGOZQv9QV6twIBon7irHs0+G2mJhVJzSENzm
eO/zsXmp2vDGCjqx4sN1yqnYM+rLZWVZoj0Cl/jFrgGyjqwkMNBeZhvZ+2KtckgnKMWyK6+xTJK5
2GLQnplLrp5t1x/FpqdyBD60HXUXu+35oTLb8Fh34+frPkmzCWoxGxllUExlwM6CmzQ7gvcL97w0
74loTqzJeM9OhtcOfAsgoGeqvSQ+APfpgEKNM6/kZN/ABYYIkFUVeO2uf49mJ9Q+EpQY4losgxax
HXBVAGS4jFFv+GXb4IsQ39nDhIYIgBfZ0KZZGnE1w0UYnruCV6BbuWLJk1GHnd8RdhGyHuLJBKvz
WK3RB+kGX/5/t3IXGCTgsTW7C41CFwhgYPViQMRZOe91SqRasrDRFWjM7EIF7i2Tiacg2GwjkyTR
8uLfJnzFlEFG0wJJZ2CXCtf5I5EAAiBkaFb0RuMo1LK2KqxSsK+1xWlxFJXrn3r/S1EzULU5b8xc
i6zqtkExZaAL2pQwxi6gLjVibtXZQ4uemxUNWjTlgyDnP1VsMy29keUM7x0wgVVD8UAQCUsQX/12
fQt0EyiZMHccoKVIrF3cwQA01FRl/tFkefYrX1gVt82xbNB7TR0cHGLoETqB1DnbgQLzIa2tr51f
Pl0ff1nrR0JSbDgEDgKPCol7BFgvQMb3BThQN8J0zqyuQM8X3Q3ZWuBIs9tqu8rkBnaGfBVDa17n
74U7pA8DKDjX2hR0u6HYtM2CHmTLnF1Mlz6aPS7DvYxexhxBhuui0q1fMesisAFEFzXs0oW4xje9
dWTgmzhuG1wxZ3TB9oFMHbi7EXWiVYoa4ZjJ0lorf9ItXjmSkSf32OiU/QVED20T+3ZeHIa5QyXk
tvUrpmy2E0ffMJ/PBUUuCZfsp3Aq1uDfNA5VrTwjQSpgtTA0U3pPqQgOOJVPQf0TKfq1161Ge1QM
7a5Iq2IaLHaxZ/pCkb+9LTy8aR2xmgrTuFS1AA04NlYW2R67cJQxxNiQz0te5dw5QHDxmugW0ZON
1zy1Bq3qQRdRh+N8ThEJdl35LEAVFPsGA9YTUvWbHwrWIs133gmYKpYvxr47+pSB37UpMve37MxV
3mbdxis2XfVgpQpqMZ8nD2UlaDL7xpn9Fey3Lyb1VjysxjLUgjSU5JvIUjn5KWUjCFUHezyNhHW7
TXahImMDdm9AVf6cn0Qd1McMWKA7Z1grAteplGLUCwNiFQGU9UQm5yuZuzTG7fimJ8M3zqG8cxVt
i8L8qX5/t8/ZAJaOtMrLO6S9XrLAvUzSPAoJEJeoPKBaYGUazVaodWi0GrpwDtvuaC+dZsQ3H9ZV
VSMrtfQMyDyUTR7rzxV6PEXcWnloJEKWw95mfpHdU6Pgl8CerTXGbo1H+acczagAZouWxRMtwBib
TKIDRyzYZvt7ClRJ+9Mm/VLBslOjYmCgG/qz7UzNHmVq/WNrmmTjhij2jV6MoQ9aYZ2WvsI/9+92
LNbqrXS7vfz/Tqn6pq2YB7rjk+nXiBunvtFOSV4Ww0rQWLcBynkNdHU2geUdi5/6bmf3gQlgQOCG
gYhkjRP0w09wAXP69ye4eNJlXmSQ32GOUi5wDzpJYK1h0uoGV66XpIzA++0y82fT0+FH7VvtfZ/7
awgDH3ctYO2LobwTvxxzFzQnafU7CgfgUkd3fgla0V4inFsbpIjHNr3zJLvjHXKsMve+d2O05e2C
qZVLpz81romnrv+a9cWwJ8spXnBUMm0wCYyuKC0okRrcM0f31aClC+LEZkxSvCy2Da4orQ0MkXCi
rfsaDt0Yz8vD12TFisbqdlzRWNsrlhIWmv2eKn9Adnuq7a8oFcyP29au3DGHCNW36cyiN2MgTTxK
z4rrvPi5bXDlLHJyPwIRuO+/5ibjcWoNNCGdXGsDXAzqn2cK9lS5XoJoJIzmYLZf+5nncRMGb74l
4VQd8p8NduebmfmndJ5RhiXkWhONZjfUxE1LXXCs+7b82YJuu4jBStidGOvo63WBffjyck01aQNC
RYe6puG/ja5xVwDqCWgQp0aIuxKAsvXQnklOHq9P9eHZh6kUU+/ClntlL4afwFD+zkBqUTfDHrRT
T1E17qduDZDgQ4eLaRSzDgAdOSN5OfyMuio6M6OSRzB1jNn/gkuom0MxbsMzC3A+CbkncxMzbscZ
+W5PW9Kv+ADFuME7UWQtbyW6f85FNsQ23dSvjJEVyzb8QHhTJDFy9WCxw1C+XN9ZnY4qJm3XDl4V
YGHcMy8VMa2HH4A3XGNG+vD2jUUrJj0JO+LjOMm94d9MYi/HImbshYptHkPFFeCoNwR7ZCf3PGtP
cm5fs24No+dPC+EH/kLNwpAQCdzCNeU+iAGTuI/iYdfvATWWoG1sF+7a/b2/y3dffrqxlYid2Ml9
lrBYxC/05vrGaGSn5mfYNM2RDYrofUUvmdWibOwFvUYFX7s8aexATdGwPJyBbAThMUofat6cUaD4
1W7yr9uWr5hyXYNivJyZ3Ee8KeI6zU84h+4bp9nNDVmrP9Uor4o/gKg6Dn0TmyTNpo5LarcxK9y3
61+gG1yx5U52URH6MzY2s+IhGA4gIlw5R3WyV43ZaHrgMfDFB7V8F4Rh/YkKbt8If3BWYpc69VHs
OmdphWIuiKb0fjb5PW3vvAikfc2KduqEo1h2FFVZULQ9zENO6GPK5Js9ZenuuuR14lHO6obzpZ4C
umOh7c0vxtjBHF4X7a8Pr1m7mqKxORDj/QzDG90XOn517efr436MlQ8+GeW+DQAjs5gCmJR4ab6Y
ezQplXH91SWJvavv0Jazcu7r1q8cxsbYTG7v4QRDC3Iy8uYQjWui0UheBfUaWUX9ucEXSPKM9qE4
p68sfLkuHt2ylznfPRdc6rdF4I1y77bd+DvsB7dJvBJMpsn18TUar/bgAnCDUi8gcm+6wd5uQZQS
cBaPffM5LFBUf30SzUfYqt6DSR100zjgyyl6zoyuTgreraG16KS/TPpOQg63K5SdU7mfU5Q8R789
IDKn5Vpbg2bpKq4lAHK9ofag9k1wyjhoWs2n6zLRPQRVEDUGxFzgSGDkEu+BV+/uUSbD8XN1oDse
rGyubvGK3HsTKA+BhGiaEL0wEd3RaKO3+QM+/k7qczYh3jg1cAfy0IlTIdp4Auvrddlo1q2mkFD9
0kc0WAYvD5Px3d949VGRD5jwgH6ewf/mwU0+PUXGil//GI7CNW3FufTpGLU0hwcA0j90mzxVlvwy
9t4ptO2fVgXaSe58tvo56Y01fCWd4S7/v9uAxgXfq1niW9zy62h1SVbty8JHWe02f6mmjWa8hJ1M
1PCX+X4A1HK5kntfRPLBFVFFMaNj3jWmAZ30pwLUF2hjQwCtNqZ7t0pPoC5cqcrWqZByWZha3/Nc
iR2xh9tCnuti5Yag3Wr1mLUH1Oi6MFsfpGhD2h4Kk8QLWbjjtifDDc9DUO+ZDBIwqK24T43I1DyM
4TSFb49wn0FW74iP2ukSLfQhQncPIvh03eQ0XlRNxFhj3g7AncEZJsALY/Unzw9BWLMpoumaahYm
Cq22JMIQezQix4TSizSdFePTrVwxhE5MTufVWHk43Lrik89O7RqKo8bG/smzsN5K6x5Do8x2Pw8s
GT2WDEW1y+1NBWUQzKK/78w4H0MUtlhQp7DByfVbrCGFaPT/n/RKQxpvFHChqJs+ALngc1BXKwLX
DW3/vWQZMgEgP5jWgj0CMsTEEWsUx7qhlQNrcoUf8gBq0tbfLfYkvRWnoxtXMdqs6QGJtqif6XX7
zpM7o7K3nVVq8oSTtGEkxQZavDgCbRN8WGJ/3SY16qfmTqSL/u5ZQNANzQ8u0pS0/+GaeTL1a5xK
GttRkyWdWxDbiUrM4Ly13veq/t4G24I6aoaEjWVjUWDI7E0jTXpkAmS2hputuzqpnfuNqIibGnCI
HH3WbfMyW82hbfyk8eBX7mqjPvdhu5u7i4ja3fW90GiQyi0qATlIjAnb7IGN03CceBw2VUW5YD39
255Sy5F0DGGqfX0q2CcWrKiPbsmKnQoXYP/hjHEjw4mDqltidtuEoZgpmKW4nG34xba/qeWts/HQ
NhUz9eY2IGONFVf03ua7wn/asF4HlEF/S7jikwHYe+CDdeZNMULZD9fH/fjtioGVt6uAftllhoGn
M7kHbcfdm/XJS87GY7Zbezt96AQwhXK1tHlozm6Ie5gvv0tAIVdOhx76iwSd1/WP+FBNMMEy8bsT
yCnz1nYdX+wtx46bKUqCfC0l9HHDK8Ze/M67sesInd8AAYV8Ev9Ik3xXHugdiKTj9Mv0cOscnSTJ
4883jhG7T5fs67YPWj703aQe42MQBJBY3Z8CcSvDLR4NH6PYKZfo2Y4qeDSvs09wBec03OQCMLRi
qksouR7cVOyBPLKTgdgF/trbRKc/iq2C9E+CnMMU+7Dr70ISfG3KdG8WMkFObc0hf3iMYPmK3Tod
9VzeLdsc9QmY/+6iNkrsdi2oq9FQtR9fsCpv/ArH6uQ5gHFDkdleZJTuNqmL2o7v1ykyKA4ERKP7
zMji2fu8bWDFconoWC9s9Ak6UROHwQ2BC74+8jLCP28oJ1I78PlchLwFPc1eDuzcz0OMd/6zxDsK
Ubqf3tyNK3ebP5VLH02k2G9Ut05V15CN/6k9VOfse3A/xkfj2TnTQ3kOn+jlZlNVM75JsVogEjot
azBVR/Zt8WCvuTeNbqo9900eNaHBMoQXiROXXpqU+bfBtFdOAN3oiuGCtDooqxCjz95TUf3siieT
fLu+ybqhFcOd/T40UZor9yPgh7vuhws+TV5sXLdisUYDDJwmgi8z3GY/CnYsJ56EwEq9vnaNxaqd
74PlVKRjOBdBonIfOGTvjMHKynVDK0cuEaD1KlP4GlsuOAfo1CzXihH/PHY/UPdAsVivlIUHKACx
Z99Ekn6vboYbIwn2UTLfP5Jbcusln4LTL/J6XUh/3u8fTbe47HcHlRztsgHEBa7Id+ItfbRF7D+a
ILo8AOri9Xd639y1d8apvAt26Y+1ct1l7I/mVCyaZwbBpRy+NILviEsQBMS11z744/II4ESuvBGX
3fhoGsWa2ygFYlsNAP46fM66WxJGO9p9Sq3nQhzBjLDiB3X+SWXXNCJqBv3kiH1WiASwrycepUd7
5nHI+S4K7YcWBt9F4ydguNw2YQrgjTCZG5o0DSh9qvlBTmsoijrBKp4AiJLgC0qxFJs/l9muzx8z
87Fb60DXab3iDFJJSlwNOrEnJtlHvjjgqbyyVbqFK65gKOuC80zgglDU0a4znB2pyCfRnqXftisH
icaXqQVbvA8Gg4EpdJ8ZwC3I0RBIU3Rbl9mWaJ8Tqf3zXsYCoxbwlWGYmMbRy1aifRrZqMVaHqin
O4PAWkDPbIM0KftRhnveHa87AJ1Ullnf2T/I5JA4qgewVLhpkrH2QVD7IJs1wDONDaoFWRQowmHa
LQfImFgWYv+33oQS9P5iTGDyXLkUa64ivmLoQGEmFqgEIPlyeLTb4cvcuUdGnTtO6A3tNsGrYYOV
u3db90XQImG6z6cLCW6L+VCUK6Vlul1QDLeasp7LSsLph2CXJ0gfHYKpq+PQr+rD9Y3WWK/aR49L
4GSOI1Yv5PfAuZNyd31c3dIV023Lpnb65W4j3Sd0E4rurjNWLEoztFqF5dQumkSWo7Dvbw3nVKeP
9abIkBOpFVicen2VWlj1JHeRcdtvyq5jXOX0LmRZ1O4iZdtxYz/9GfhboocYWLHTOqReZ8wY2CsM
0MsMeIJsvM2oDfAkzRsxSgztTvvaeTDrbRcwtaRKZOCRm8D7t28BFmyF1nkOmxWvpbF4taYKXhaw
5xE43ir7UzmfjOjGCP8LxLPF16LAOt1TLHKggQRyHC4PjUm/ucV839P0N1o1N26ncpaCxHWxRnyA
nabAT0wTwdboe3WyUQySVFVKmrrFwwy0XqkBHJGhs+Ni5Pei7HYT+JRXDlTNwaQWWgHZGnQnUYWJ
SrCW19PR958tlLvztZyTxmWphVTUDbKq8KGYft6/gN4YLcxfNjkttYQqNS0SgPYO8SYa/BpIlYF+
piL30uL18/UZdMJR7NUfDTfl4F1CysY39wap+Y0xV2znZ022zyXxD9fn0chITZEaZZg26RziddwX
u4ane9QFrnj2DwtvnUjNkjLO67xq/8QOSn4YLMNNpOXXeeyJtDnUmW3uHES8H6u2cnZNG1mnTZ+k
1obZU9k3XYW3gGUnUXWO1thiNXcRdxHhu6uOsOYmdyvoq02ONeJORZYMnjhSuwPEa/Y4lq/X168x
QLWbf6jaqChybH1ApnvPSO+yoE1QAvpI8+oGoGIr02h2XiWrcQHVxAD3hdBOF31HMT2JpzAsVmxb
N7jin2hng93Ig38arTzJPR4Pa92OGseqctKkspBZIP1x3zqxU1q7aPyP1Wu14pplqwVibR6EqS2x
bJqDOzmoYmjv9U3Vjbwo1TvlGbknhO0uDru5ANGDyRVBa4xM7dKnxG5HNFsv4wKddL7NEV0sUTfN
eber7c+19amWZnz9GzQ+Sa0Rs9jgiDDFN3iBSJDEi0n1JfIu7lo9zp+c9AcvbpX5sWYkivJhEf/L
KzgNH5+mx2Nwd2vupvizgQL3le/QqJDKTiPdxpQOdngfoPepf0EXXOw3367LSLfP/1zyPZo6Bcau
zFMmz/laMEI3rv23/ljScbx6xrg9+xmZZTyyNaJl3ciKqUa9byACSPAsJyV0XsaDR7cdLmqBlYOY
9P8vepoe5uY0r5W4ajZQra2aXHMszAC2mU6g1hrABX0K+k2Eezi2FEsd8rQ0oqbGOz/Ix0faTJ+d
YfXeplv54vPfuYFACqcGHRXqfxdCsJsqf6qbp02ap1LJQCFMp+swdOveUvQ685VN/NDqfVfNf7n1
gP4ZGlWPNsmtLx1DeyVO7C+u7OmzCMbn66v/uCYJ0yzq+U4yIPSpg9IqjJ9DW1t7gNilOyaHz3i1
sDh3mgmIPOg/lgaSe1HU7GwwgW5xB5hZMVkxARykzPCBgAX1bky0WqO6h43nNkD32vWv08lQsV6S
h0NlkCB/zTz/Ce3oYdJKihRWScHz0YZrqqub5h9TLhu3EZAhLqdlXNjoSbbQc+kXPkInwH5cOXN0
0ygvBF9yNuY2lRc28jKJcnobVC4CQDLbE9ddmeTDW5DvqgmzOvQBrW7l6c85Sm8iw+jiQThJzYb7
KEJDdxU1K/GxD00SEyn2LhiAxNHukT/YXReFe1Dbt9VD2BWi+tR2TZFuwpfCPIrp90OeCcJGAUbj
UCZtmskdN82v1xXsQyeOwZetemc90urZ6BlF9TpP1EHZ+ViSe4/yNbw13fCL7N4N77bSBZKCXTxP
QCxvzyE6x609b41ySzEGlq8orjf4YWjXs/PDwjP5ofUHTm4Hh5O1sIpGY0NFY7OpLoEmnJIfFY2i
xMjyJmkWHNGo6s4dvNuKzmpUSU0Zpebg98wYvIdK5kVSYEtiOmTdsQ7XGO80H/IPQnIgXTMDqMuP
gNU+QmZzlvS+EyVla32vWpT1bFInNYmEqlxw5Q6592C2PtBEzLYfkKA1c+/m+vg6QSnqigakXPRB
0fzIUv9pGFL3MJb+oeUARtk2gaKwHFxQA1C23Qd38p+EGThJN4DnwApavhI0XtzDP3dV3w2U8yqP
oiljYd/8aPJSPJVm9cux6mlMeOY3x4xNAMsO2LTLKJErQV6NR1QTRUSGZi3ETF5D5j/1mfl7cmaR
VFV4V9hZHfMyWAOI0m2PelyR2ZgAb2A/CAD970VOyxipbT9x2jW4bN23KAbPpoKXtPPIaxN5QKtt
ALkju6JCey6q7HqQpuNJLTfBimOrFOu3ZdEUwgm8c294NkvAmjcZyezOq7UjGveopoYE2HEYlzx/
taLmSfpBuAvKbSidvqvmhWzLsAQ6TbLXXA5GLOfSeTDabK0WXLf0ZYPee/a6IczMpPlgu20/Lg31
ef9cDmmzBt2k0SW1YT8jUwGaNG788GrbxpkBCFOUIVY4zceVWKhuBsXW7ZTTxrft4IGCREDuTGyH
c/BphhSRbPJ+LVGhk5Ri8BwkHU3OuXzI6rEhZw5uSwvWjqjclrgVNlq5h/rSmQI58unBH8S9XVbF
AWiC4rDJIaogy8BmMAFASez/P5rQPXlTDLwZ4saa8JDfNodi1P1Q5kXbTi6gV0IAjtXpf51pfUV3
cbni1XVboBhy5pUGZ6wyH3zEQ9lNBwJbAtDlnG+KDPiumjGqLFRORCVzH0CwifzLCPTMLjMF0u1G
ubsupI/z/ZhDuW8W5kLyF45Q1wZYyw+9rKV44YHXCHAJOhLsARPLR/JIAALf3hGCKvivos19L0x8
sN0SlE4Dqvdb1FsIBZq4jMtmN5peXnwloT3PZmyFPfAVV/ZUI/J/E1KIDuTIST24JiD7qV3xy1gw
d39dGLrRlXtAxIYOfUcm+WG5/Jbk0ZBkNprntw2u+AVig2UgRV7hwbQtZyeAUleguhqsyhvHXz7q
nes0i9H2gInqPvBW3IdTY98Bzn0N+lsnGcUZGKiPp9PEyI+8KEjSTq3pxIDUMbdquv334gWoC+zC
jsyHbJKRfesW3K4P/8fZtzXHqQNb/yKqQCAhXpnxjMeXOE6cZDsvqmxnh6sQIISAX/+t2ec8+Gib
4at5yYMrhUaXbrW6e63VkT4pmhSKymZLVfHD/CROu+MTiiw2AHhJcqfBqpsyH/2bMX2ozszfUjX3
aqIPMf4A1dvfl3d95TZwqQH4koQQiJrt0/9wcsX+EWQB3ilAm/2GK13ZGrdupSwfadX69ikKff/A
FhrsJ85ervr5bs2qGwrGI9sh8raqsT7kdaD8CpnORlt1CH3VtVvF8bPT/CCAdWtYTenDt8zz/FZN
vKqbNAjBcg2ukkKUZXIPTpai+gI9BBG0e/BxJOZpVgptuDu1dCz4rATuQ7tPDIHy8NIvWryYHFL3
ySP44w3IC6I2ApcygPRx8DyWoRd97XEHkScftcsuSYulnTk0HDKmnmYv7BZoVYL1Kga9Fs2beoZW
Hy//bhqP/sqGfnqSrCfFQeVY8hQqhHPxJR5FLH9OqO+ZZYe3o16mFISUKjnScJzjr2PnZ/qxXZrQ
L3cU0tPts8cHGXwCZ3hXQ2hekO4PTwJT/uIhkc2NEJTq37YrkvqGeeVSJK8Z9aaBH/BKAVbxmACy
wZKTj/Z1IPIu7/eKfbiU1oogDm2zfHmr7Vjt8jh5kWAk7gc/OMYhmiaDpvydFWJI2dD5Gwd45eni
Fsh0zhlEi+mCjAfxo1NFOOhjonZkP7tpWOi4pzFTCfSwWOA3yL2wbqskuGY657+/c5lWtzJjXcbu
irlZHq0dwxOxdKtAt2L6buGsICy3vsS8VE35SY758ikadHiaqJdtVcc/hkuwyC2bza2eY7AtkTu/
LG6Jgtows/yAW+w5YvSkR/kGpczbKhy/zSzYeT39UmfQbbh8Wsi/fvMjq3X8qYoXVWdo6PpZ+AsX
d/mMfOwL6D9zr77hkWfpsdO6VgcmLevuBa+zCM2RVcPByjWJ+TNtuqh/SECfxqDpLYD/JAxeAHVl
OWiQ2oUy+wa+s2W+y/os6T9DCzUu7qWfYNrggpSguD7OvWLVXg2aL9+KWZbTUYKpsAfHRDFVb0k2
keauz896dmxC31CRih5S8wffxBkqU0i+4LgJG5Z8VxmC37FMDbXhTVllo/zjm6YvIX+oiim5JVOc
NM+i4v7wxQ7VYh8h04tnRNdPdv67CnAffloGb+m+8cr0y18dSPjmR17rtvlHFwReZ5cN3FKa1n3e
QEMDQJHGe5p7TryvOQG89kvYsQyFhKGswmcVWBnt+mYgX+Xo2XK3zANq+8yXJHgBPVRRfM+9SgcP
ia3z5Ftrvb5GEq/XZCdMX4gjZfMCCquADQM/MfzbHcMxD9m+5cnMb9CxbHp09nk02yUIefpdY2pT
fop9EvmpQa572ksdeKdMe3P1D2vJ0qZMCW2eSN8m4YMi/sgPpFZhB8bMiGYPI9c5bdMqJFFwOxGV
eGiIDan+u5nqqK0gK8hCfTPCt/FT2ZXV/JiN8dg8NItfyZSFdhBHo1Wl/gC4NPICUGw79sc6QD68
b8D28WA8n0MLXCPi9ndDrAnSsBGTjfi76WafPvuDXSDaJuqi5AdIuldxOkguIn3TiilSS2qbGOLx
cURD+owqqMz4rhnLefw85jRGniwqC451ZEshmrdulHiVCAWptDQeACX6B/IkJHu2tKTh3Zwl5d84
R0YcB5PF/tMoCrYMB5zOMdSvoMtsoh9lDtmUYxEA07SbhYaEetqqpEUZNFMkehlUEoh9ONddvffr
ToCr2BTEP3IQxapT4SPVjAxE0rUaeYmhf1iINwWgN6jroap2TZB73V0/E/E0gcgX/HB5NnZ3JetB
IiBMoMSu9yvUjOg88r/CzGfDnk1n7ZOcNoJB5ETC5qTyFvUjixnp9o2XyWwPRSNNgOoahvDW6qbW
BwbWSaVShdfCTaaFpoDAQrlkV7G4LcEJis7Iu2SAAMJel0lj7lto0PZgU20jckODmXf3dV+0LyxL
ihrPvKx607is7TMSh3kh04V15wM1jIbdTVkVm7uYS+tPKfXPLGyGQHjvGMuWtY8q6WRmAf/oQP27
J5NHu3tYWmd3OHUt+SLmUNnnOGAhOrGjJjHIU0AIUJtdnkf+Nw4ICf5iPDOKCTodY+JhSVoiDkHj
sV+1GMf6MaZEtN8q2tJkX3YmMZ+UrIf6q0ci3OgyKkr5VLejIp8Q1y/J186fmvJYIqne/9Rqbiso
ccy5tH8guVfnLxBxmpc738YBTYuY1xQd21nm3WRYYLLP6zwsj7WaM7YnPlgP/s7CCFKEMClW3Plg
3vB2GjgdDtZVC/mPKmhYc6JLfa57d13Q/0kqyMHeTf4SN2jgL7w4T3v0TOV3C6pw3mco/ZXDbaPK
pi0OyAXn/Svz9FC9eHyEJEbdE/5N1OCkXWQfQ5jYKqPFfpwbo/dB4OfTX/iaAYlJBKR2xQ8jNB6x
9IlY6q0U7NpV7LylbSymkGR5/yQXi1obWqQqtQOzQfXn8lW18n23laJj1Gvk4HsvQC72w72sA5xd
MnWx2KjbrA3gvKOzgIGXbuLBE9VsRnVINiW583Qptihx/sWZf3DXur0VVXcm3qUcTd5N2acEUq27
rMh+FD5OTaIetMlvowisCXCrJlU2/l2E5jYv1b1H+e3lVVwJadyWi0hUfoeLfnqKAiQk/mXYnMsA
jUdmujKp4jZddIYU2mP58mSKLPkGv87rPW6fYCv7en7Lf7SKTsyHSz+pe1OOT2xCYtRUud7rmtu9
9E13mqrx6+WVWgmkXZIbn3pBGYHs4Z4HEH2Ikukbr9XnTue/z/FYFmXIcJpPDUGccnnAta1xXtAq
Mwkrkdl8qtqO37AYPoMMdr4p5TzsLw+xtnROsFeQpSHoCB6fwBzq72JJ98UAye8yBDDE97ay/Su5
eLdLQ3ZBkvm5ml6iho9VakTNUj75/GirPnvO6vj3FG9pKK4Yrdu5EXGZT3lXmSc+DqoDxxeNyNl4
uR9u4VBXDoLbvyExizC0vX/n+8UTOBl3XEX3UYWqPrTr7nyoyQ4GopM9IvXLu7RyEFziHDUsyaiN
Pz51vShvFJhVUiHKKi2nLQ7tteYIt7cD4FcpWpCy3DOJB4cpW3EzZ90dq2V3yHL6QChIBLpZgW8v
559B0bnFDLG2mOc5v3uwVSEIA+qEjZ8QviXyEHrYLZC2eE0b3WoFmtMnuPdpwRsyi5LTJEhUQ94Y
rbF8d3lx1w6M4z0srZUnqr6+J35gq6MI5zOhYB7XWyJoq2vrZNokws+miqfgDtRqN3NhP5mYfzbo
HbWcPvz7njMgo5sCuYtJuVVgXVtXx3kgazgunvLr+wyHVOq+3Ckq/B1JcG6YpC/Rwh/LBMMlTf77
8kqumLlLYFa0SWmG+byScYA33BjgTSxxo9CUlTT4CRlf9F57UFreAkytbZ0TYahMeEGXoW8f0BS/
2GW5P6h90BRoILo8o5UBXE6hIvbGGhkK82KQRYZaWtAypJ0C4l35fSfCqCAzh9z0vMCw8ZtFDz1W
vOC2utNXjoBLJ9QhtzBUgs1P6KxA32naEWTXb0cTsyRP/XqMppMQTZlAnc3anv5VNG0NGtXS8Kq7
Lrr4t0Txzrp5Wc/UVvH4ZPXi38xRS/e8B+d1kJAtZPqKc3TphyAHs/ggHLXIM0MOG8/xEm0jSB7Q
pR9/x0ks2o14c+V4uyREoG0NIhNI8yQmzr/5HmQ4uBQ8RTsp6KTLqb4P4nHciD3XBnN8BllGAF4k
9AdNm9Q7s9hPBcK+rpPlDlRgn0e1JWW1tnyOn8i6Omz8FncLL1v0p0EgE6BUkFCg0WTjDKz5v38J
at4dAiiGxUE7FP5ddH4pZ3z8a4avY1BQQH7hNhvz2872xf6sCBGIZiP7vGa6jm+IhETmKpu6J4EG
jXlXLV4V7nIQ3y4bA5xt9IOo06U0ktp4Ocj6q3t9rmicxRTPOzTjPYU6EwpmOXtoQ7XVI7kyHZfl
SLbL6EdjV9yjWsayXQW192kPBan49bKnWwkE/fM5fLdHFqJNY9wVw5OqggVv9MSImJOUGIrEgiVE
FOOh4UvWbFUpPzzgSIM5A5oYKKCxiKu30LO+wBM6jEokAKB3qUcyyp0X9+2nkTBkFy/P8MODjgHP
M383QyRwgFWUqnoba33ubgb9e1hDyBh5wmx/eYgPFxFDOLFMNgBHMc+MvvqQi3ise4iRPJoEnTr7
aDRjvqtlgEzO5bHWpnM+KO+mwwsxxlWA6TBR6nS07PdcRNWOEfnl8gAfnjhMxvFA4ISP84mF5Vun
LYhUzdSLaR8WCuK9lwdYm4HjedrW63qbE/YaYjI3eDt9tQla2fjYX7vlzusGBSKLKzys3hAp/Jaq
NQcGPfUxg2j75SmsrZHjZIio6gWkK8Vb1hiqjqgKRPlt3EL/fGONVgZwcxwh76qF+Vn9Bq0Z/84r
VPXMIR230deycl5dUmEEYnHY4dp8UziYz3MJjZ5Cls1fLctyZPnL9uaqZXLTHLQTzezROnqVLbJp
e50hi3maukxVP64bwLFtEmQocNG8fCNdn900kWq/nOUktmLplZPqJjCoavqJy569ilDzL91Qo/kh
n7j9CYrweWuQD6M1Sl3MCAu6EG+OxD/ZvH6xM1QNA7ED9v1zZ+PPBqqeXD82mX2+bsUc6wa1SSwr
MudvFDI3DcCX9ZinBQoZ+8vfXztajnFLLxnoGET1G5kJRIUs+8Knct7JReu/S2/0rzxZjoWXNowq
eNXwFfE/CNqhYnBnrhUFpG7eAo5vCmtWVm88hrTKTk/nCnAGAojrfLibq8j8uKimugpfwxH3oBrN
oc6lSeO63bK8lVv2P6kKQ0VWyzw8qWX5lUGgLiPNUfDlaHiwA7/QRoi3sttugsL0cjRkpPmbQOfd
V8oXL0Xm+7s3qeEUTO1GJXvFGbo5imjplVS5pq+Z1h6Qw4C7seM06KTeOLRrA5zt/92d2tWe6cQU
1K+Qa8xOIBwkb4nIr8vnUerCVfk807mG5SHOwW6ottGfG6mOqLIWp8tW92FMihEcqwa0MEdC2Svf
2DiKcK/ZkD97Ae6/HI9KzlVwoorSec+LrefD2gFz7Nyv49BaZMpPpIpfsiIvT/NskGmzTLxCO6Z8
W8BYdQ1cH7NzjD0ADYjyIlyG3Zz7ehdz2uYppIP5xnW4tv3ObZ6gRogkayXfgjLDu6EakWdjRnUb
IfbK591kAvNnyXLUBN8C4I/GfY32F+/QeFW30b299v3zoXh3ekdvzgEzwi0LLTxsQ86qPy0QJxuL
v3IHuskELQQfUSSr3mhNg/FmqBCn7eJMR9EXMk5bW7DiSNx8AYunKiaGxa+hVTwLdsm8KFul2Oiu
bPZVvgR4Z0HZAhCFDZNZWTXfOVTZYoyvDRorrPA08p3+1O7qet5UTl9ZN5etM+nmCs5EZ2++9tVt
zev6s8p4+ace5q0g8eMhIpe4c+yRVZ+DJX8r/U53z4bVsbkVeGd3cSpIGc7Hy95lZancTEsThEtH
rCreSiHmOFXJ0EFcExIjW9WItQHOf393ghU6EjlQIXhy2A59CT4d7AH9z6LcCNc/Xijq0j33aPWI
l0jJ16mIvBPt6rbbRVnTfud8shtjrIRx/3b1vJuDKWQe+/VUvUZDn9ydHX1EDLAhit2oEDganU+/
irG596x3pV9xTjDaqiYdMDQ6oWvmOwpfeDEnyci3qmtri+Z4xQrClCDmWRCgDPSlPz8Kzrqa/x+P
qBWbdxMpcRDQoQQVyFuUEA+9MfRHnPTtjxodRLumNVs8FCvzcDMoCHqmxs6RfAVk+AfuQ3IvB8t2
hV227GPlLnRzKF0C59X3iE8SJDCam4HO+pYNgkKgUkHVU5NhSkfUkLfsfsVcXPJogGWRYu+m7I2A
+95DV/ZwGsPObLGnrH3+vJDvTjLBPd5A+Zm9RlNQPmVqyF88ldj9Vc7EpYqOGDLCqEiEp4KjVUHr
JrkbRL3E1z2cXbpoXneT0i1hJ5m134mGsn2c5cnGx9eOkhP0RCFkptBHgnZjWHsAhts4zqubhoSD
nfYoP0zXDRS5zMl6mP0y6YrmTfv+rwJdrd8Twl7C3F4lpUUjlze59z0ATlRfvOWl5MeIlU0q0FC0
M0zpo26qdmPFPj5LkUufbPEGsX0+8FfWBuyOCZ/CFPDftigGPvYh/4GQ96pBh1su2CuBMM/9LE2Z
imzO9tL0zb60/bDx0Pl45/+DIddeXUe1SujrIkl+1Og6Q8dx+Qi99frmGrv4D1ZcxHXEgUgPitSM
SiGmFmjN3w95S7urEBfYdOf4+jRDR5Ay9MSCWT2Aexf9cL0YgPS8PIWPmecxgHMjFe3YhFwihVFY
tTxGLVoKUpVbKLhC6/uchi9sAKJ13PHQ3+oBy01npE4PeTyUMi25JNPGYq4dC/fuIgNQv4sNHm2x
VDtu0bWnTdnsFpn89lojroq8/4Mk12G+9EFZsddJQnkNzZnG+7vv/XIj9F4xHhc/7oHNqEuioXmz
hqilTJOpYOYnCmoFymmXt2zlXLvQceNV0C9lUfPWtPE9dCDmfdNwLFvMhi3667VZnPfo3XXSsRmb
Ucz0JHwQtKNVrU6h2iUPlyewstP8PLF3XyezBkhLYQIsCp4QrXTHzuquO/C4uUPvguEbMfDaQp1n
924cdK95SD6EzRs4UdsdZGbGkwEB2z6bi2AL5ba2Us4rHp2C5VKiW/C1bQwQEEGFnuI0QgDz5fJa
rX3fsX8dtmWelT1/taL19zzIC2/nqTkIN+z/4xD4P1h7JqGCh+4D5ATKSH+T0Ffpf5lxYiCfnSdp
9zyefbKDWjvwk8uCSswTOBpjs1GXW5udY/O+Cj1vjhB1mTCuvrHRFtOxHAOZbJy0j6O8yIXgA8Fi
C9v49JRFoBA3UTa8dLX8onF37stE6YMnPMAqLm/VyrF20fhoCA/8ZfHOS4m2nKJoH4qs6m9mqR68
uuv2l0dZWTIXjK8BlR6b5PwGjudfEu+5HYgnt7r/1qZw/vs7i6nByVsmy8hfw5L6N81YRzc53GRq
KwvdU/CDbfj6tX1xPAAXYy0jr1Zvelp+CSlBfkIifTeMMt7PnpCP4bCJaV7xAi40n+MNiY7GCA5f
t/mx9rvwCGUCBT6szerY2p44TqBFYgLwp4a+znWInEed98UdchVNv2Gka1NwnYAXoc2bxOzVJsvX
LAp+NiPZDYt/XQAexU4M0PWjlxU0Ya9z0o6AMCg8gCi/7kZ08fYaNCdUTkv0qqGSdWDQa0/NcJ1G
OwrFZ7/27sROaJviUYlyj01GGaL1H80EnwX6+Ldw2B+naf8DuM/pUBk1U/YalPI3A1L31o4lECLq
TpsRyDBBUnR3zxs+ZOUkufTMzaRNM3mBemuSAJV24I7RPy4Df6x+X+U+XAB+BXKFmdTt/+SAlWqQ
m28RJ19Fa4PtcA3bo7qQzLBX2tZsQC4w89S+t1507QKdF+7dfpsGzNglD9Wbj6OaNsrWvyWhW50V
a8vvGLKss6WpJF6iivMWcJGk3wPmdxVTPRbHMeNxAHKoAT/Bm5boZRiTIUqj0I7PQp0fcFps6Sys
zcIxZ2AqSgMYFztVY5Gk3QQhe4gYbxFXr9wRzLmzu1FkgaUxPQErcVc1fbfni3lGW/Vj0m12mq4M
4kLvIyO9SSc6PnVRK1K/RMFToHlbdIDfB9D1umwMK37VBd/7rBcqmIL4pMv5m9+cW3Wn7hGkg/Q6
c3bx8iLowDzfjvEJaZk/c5KHac6u0tlD/4pzV6sCEm0N4EM/zII6Hmg1hhA69rP9dt3aOJaMtiqT
U2LFj4nn+bNFC/iB0GGoAdkxy/PlMVYOqsvpLPOIKOVZfspa1UypyIGNugnQ3/z98vfX9tcx52gp
cgE5K7xty+jHv/srZfa7NEVxc3mAtWPqWHTRAuIfc1TUJBrjza0cszq5DyVW6MAa0tBPQeEn1cbL
dW02jll3zCLnijrnI+uKLiUT+8nYIo7gSdjq717bD8e0Iw0WgCLj/IS+Mr0jcFYp2iSvqthFLlDe
hGi28gBX/QtIy3pf93MY7WpC+daPX1keFysfRX3Z+opTEKqegfgdqe440Jx7FFm34rCV9XH74Ege
FZ3SmjwakIGkZABB1Rh788ZhWpuAY9AaGOwIUqzkERMYUFERzfLZ2B7A02kK+LfLJ3ZtkPPf392f
KgNeaE6W+KTas0+VgPUtgS2AuYiX/eUh1lbp/Pf3QywDLZPCej9sGYC+rcj9B6hCd4frvu7YtEbD
s0gK4f1AwO2dFhXfI0dBN2LVtdVx7Dmr0Lk1Lyw+8fP9X6gOvM4ieumD4cp8QeQYsQJ5wig14q+i
D54EAackygBXvg1dNmTQHpFcVriadVl5LFVQiAdbzbVFfXBC/9+dbSpQtNel8X70YyGPpii7g0/1
18sb+zHfL3oYnZo4RKbzQBZR+ICbDRdm8qga3xwFiz8Daa4OgshXMjXgvRHsMIHJYwAVWZqXCGyW
rM4OUzA2N63sT5d/zspRcPvgIMkmjB5z+RsCeQR99shMxBZUN16x2ZG4NsR/DB4Cy1ObVL/nsgyi
tBvGTyyOoCVfB3TrabdyQ7ntcAUdYl70mfyNvh+gSWwovuNm4nsRLeGXIGcvl1drbRjH5iWozyve
5ew0V+xR9uGNz8HpkrXidfFQSbtuEMf0hYx7CuB++6ZjEaQVY+r7XBmQ4HjeJPZ5P2xSN664MFfJ
vkvqEtwXYwScEWJBib6GdJGIgC7P42MoKU664wQEwTWoweFzikQcl49F4lOS7bqYDwUcTmJz9p34
WVeo+x6q9P09OB7FnKeqitFasa95BK4nALYliFH83g5+ciMqOrINQ1ybvBMFAE1FDQ+l+F2WlYB4
F0gJXmMo4mwY1srn3UY6E+uoVZWJ7uUczv3e5FMfpJlH9FWNepHbRtcpNNdAZi6657HHmyaterOo
F21qYFvSpZpBB3d5Gz+cCNyV4w2FHIQMRxscBCgqPivg7u+oEVtCxh9aFL7ueEPpg6xEoCp68H16
z7n3yovxeWyKp2bOrwkoMcQ5O/fuoub9glRbmJED8ZDjy2brH/Q4giJ+E+/zcXUJQ5xn926IIl+s
NjanB1xNO5t4r2aJD6wdb1UwHkgS7EpKv5RLdDfkcOZt1eyv2xsnzBHz4FWtGoKDnb0gJa3N0rwt
fl/38fOBeDcp0UWeV0saHMwAqB4SzHQfJtlW+fXDWwFL5ng5NGdWNV2SKodeUwwqVC69+7HpytRr
Nj3p2hhOnFMkrQ6ogdBKXfovOkGXo2ibU0+accNVr9mG4+FQOtRDIhtyiPL63P2JomJAarlR2f0w
fYwlcjyU0rLQdTRFBxuYXTbjptFjD9p+8tnz62YHBueNBMHKNNz6gUATsSqarj1WS+Xf+uf20njK
4/3lc7SyC27BACBnIPm8DsZRLZ0+Ko/kL77uWfGAt7e+SsUiCt2CgeFTIplY6AFSfuphZkm/pI0v
s6siWnzfMXGV81Fp3HEHsUCvdcbaV0V5FWsfPu7YserljLYHPziQ3ni7mSAWXPgW5nLFxbqVgRlv
xHMTbns0UfhDqGV4Quk23/cQP8lBHnrlLjv2XCCFC+aLghx4kn8xBVgNEaS/etTPbi4fo7VD6hiz
ZiZueqGjA9P0H92MfxE9LrvL315bIseOi67UvR4zejCRucla9mBC9QA7y6utHNzar3ds2SvMMtW1
FxyooOPOAsy9j+pCXbc2bnmAeWphcz4FBx4CczAz8N/XBf3n8uKsuCGXi7doeo37rQ4OVZGFb9je
YMeDBTQGfQEGXWLlY39uI7s82Id1CKiXO5e1yMKWAHEZgGKwOqC/9+s8FQrN6ei6DNhnqOs0e7RE
b8RoZ/P6D14Sgzk2LdU4l2GByEAOQFFLaHXuwKP7CfTAdmOEtbU7j/zuDmWLP+SS2vbIafNWmQok
Xv0JzINvAGXehEWycVOsnC5XzFEHnGloUQUHDc7ug6jVdxn0V0WyWCXHsjnIBJMu76JDpEHEk0lL
3mLIG3+/vOFrP90xa5J7be35bXAoALhNbQRSbDlHW+/Cta87hg2oJlEhzckhQ53/JsPsdqVZvl73
0x2bzjLqd1Eyk0NXsn8sbfQhoVofL3985Wy6pQEFWjITToi+fA8CHaoGHXmRV/YLBPyuKoNHoVsX
gLJWDxXTOTpo05HkHoxnDdhJdNfKBczk0M+Iil0b0Kg/XDclx7YZtHtzJvvggFtZHX3cPSkfQXje
5jDxy0Os7LdbLbBIlI3oEYzgyJfigdde8jyIqd6w5rWvO9bcFooMbW7IoR18MBYXoPUWI7+qsxLb
cR71va/IgqEdATGBN1rYHZYqTqMgjA4lKa4MxVwJyLkEwYL05+Aw9wjpSRGqPZiUs5s6svP+8g6s
nVvHnvGCrrp65sFhTObnShVPrLYvKoxeL39+bQscg84K43UW/GsHv9bLZ6Zk9gRtoebmuq87Fh01
Q+a3+UQOqvWrneCgwja8tdcdTrc0oCjo0z2AuQ6VOnPogRTwZjpf1Vf9drcw0AVL34yqDPAWkUNq
FhxONBtvOdKVbXVrApEyNbrMOrw0g8lLO8Rf+8hHt0xbIXl8eQJrQzi3cVXw3AMRPzkfzp/aX8I9
ktRL6kHYdSPMWzk8Lhhe+qQBGmluj6pEo3QFOM8+Djdz3mu/37FfJZa4g8r9OXSJQJmX69csSdAa
idv48gKtBBMu/L3rKTU9FAUOXd+a52qi4ZwSW1dNGkeR/AcEt/xuYcsWdcDafBxLZgAJGbDm4MXT
DXRPdC1uCl1VaXB2G5dntDaEY81WBIQRjhm1kdAPNI7/gZ5SdajOJ+vyCGtb7lh0NVRU+RUCgGqG
zcmq4zs6zVvozJXf71YKKrQfFJOuggPgf+qYhZYih1E8gSl1i9hr5fe71YJZVtMUjQiPZLdkp4yh
qVtyhByXV+dsWh8EwG7230xiIKB5RvCVZ9UNT5BqZgbFmjwfgmNr/a2a39osHNNuF7CPaQQUh9rS
5ADC62/Qkr2KTz8CVOb/3psAwYuuD875vdL8rXJQ+Uy53VI3Wvvl57+/u5RnY9VUtlghEoIJsSrx
dVo0111mLn1fNgF+CxQCMmyTqHcEOf4deEI3Pr52Nh3zzcaeojH0/MsXDWphiLP8imcbnrysna+L
h9wEv4zm2BsKPDtsUSZpVXftTV/1VwHFsa+O6fozUGtziXenDZJbkbd3hQbzW98PD1WsCGiKt9jz
V/bYTdVX4JOtwOjcHrMSyeg9OhDAzYpWjcX7fdnM1gZwktyRJbIFuQHcRF2HoH/PipvWj+vrbjUX
6U78jrdBz9Ux6tQbKIOrQwje1ZvrfrpjuT6qFgueA+FBVKHdFeeUzjn3eN3HHcstwDMdg6wQzk2a
v3WAbmUws/H9dR8/b8Y7y7VDD7be1oYHWZf17gz+rqdiKxxauYpdVLsFe3hRULjlSkT3iIaqFP1P
t3OSyRSBy/1UtBtlnrWj41gxy+Z56j08CljnBUdNyvE2ZuGv65bIuX5VG0xzSJr2aIfAv7GcQRLe
euNGl8HaT3fst0qkqAdTIVSHkl4Kvm1v13jdVsp05epyoeuiG0GN4IfiT0Htp2iRb7prPgdB870X
zeerlidwzNZ2eqCRHsQf1hS/bTv8NZjrWuaQNnbewhVTISdl/r/3ilE+smjgTL7u1PwHsw5USxYg
rXJAWSoHLyx4QJEY+nJ5WdZW3rFanhBgGTz8dObxz1DEXHYAxt/WqrfpgLTp5UFWbi+X2Y4wlQPP
NrXHDrVjlDza7CbrbbXru+vaSLAF4f91EKIHDwnhlTpyQD3QfRnGeHLEfRdeOQXHdCORK2hJqOSP
rJYZ9VmYbjUBu2R5tuVAV9yQS2MnF8ptPvYtkinZT03PBD35E1PlFwtutGnaEmBcseR/WfTeuVKU
DyZ0IYTqaDwQe/HaPkOA+6pWZ6jHJP93GyqwOwWxTPwDuDPG1JL5lw2yq3CF+LhrwrUmaKSOkW1K
6I1qebkPp00mm5Uz6oKrJeSrwj7q8XFWh6+a9RMwhbQPvaemoLTdMLfzT/0gRnch1UURJT3KjC2w
r/YAPth94ftHG1JoFKBByIyfJpSLLhvdyj77jmVHdR+ia9H7332G5o9AiajOvOvKjC6+WlkAtk09
JH8U4mgQ64HplS90IxZd2wzHmpkY6mjk5ypFYqaHYlD3UDyPDt24CX9ZG8Gx58xPVN+AP/FoY5Bt
zwGK7ehr54/A2rDnyxuwYs8u80fkNzJCoag9QreL7xCGNvtMSPNqApCtR1yotKwbsUXmvbbdzgXN
ILAAFZ7z6xUcYgAOdnTXm2xjsz9eLeIygPhs6iE3EfA/6OIV6f/j7EuW48aZbp+IESAATltWqUqD
7ZJtqWxrg7DdbXAmwQkkn/4e+rsLNSQU/6hNh1sLojBkIpF58pycA4w8M5C4j86V9kfNVvQc+fGO
tGVz5OhJPMgRXbRDBJZroMhJfHlDbLMwrmmdoE180hksAtxh/kew6DEnzifXcz80czdspb5WX/fW
xqnZiy5lmSfDosCDNYfhPgkhjFKPTXeoqdd9GSAaSQM13g+Dl92geeMqvkZOTZFz5UFW52/pxW9Y
+CDGpL4FF5faZ8CGbqzf+0eMmgLnkkXACyEDdpw9h9wRd2LHROeH6zbHMHmFSyPPE9kc0xb8oyKK
6i9VELId8PD1hld53yCp2ZeO11RAl0HgbVV597UeviNK0Pv1dgUGqt27K+Lm8mRsK2XE4sLTNVtC
RFVzI7s99UFRXS803ehAff8SgcTdfy9ZMZRD6XUtRHoj9w+aXH92Rf40uOqu9flDkrindhmv25U3
eDEZFpwQWKUYXXpIJ0Hux3xSEDW5EnZD34DG+qmOgrGvjrpUXrJHSZr1N0sf0K0yksXsQ8PsyQiC
1L8hrnRZcVSjpgd3Gj+Ncum+XN5uy8EyEWMhz6uJqZocILbyOWTyW9nmX1bIb9iJ8whK/euGWSf4
KnLrlgXG50f1MZ97qFtpfg8CNgcNd0jVJOhRPCQMkquXx7It2nqyX43lqyZf6hlODByzD+guG24a
WZ+DBgZzeQCLiZiQMbHkDhR0RoJ0mXukwvnNSHJdoEhD+t8fjzxTlSe1ro6DqiXUbjv+3CRRsUUG
YvvphnXXIhlD8LOguUjAWf1OZV0sH2TXF8Hx8trYFt8w8BDE0l0zYqNB1AEJMggipGnQ7hPkGDcc
1PvPPmqCxIAAkEUVIJReYQx+WhxmvC+4W/yu4BYvT8I2hBGt+87g6amEl0rb4gsVULGsh5u64F/W
g3TdEIZl85WFalkCcqhryNv8pXwQOLPfFzmLfaQgTnB5HMuGm3CxtF24AsYdRYFIerdOXVY7x9mE
dFl228SL+RDAqheFkgMwaPlegtgAQmrTdJv4imy8Xm0TWP/+ypqVYH2EpmPc3CgKCNp2xwxw7utc
hanqThNVFZCtqY5519S/5jDwD0OoxZHVMt9f3gDbWTIMGnxmqUuFVx15XR/FQk5hF962I79P+HU5
CihI/HeJ/LahwYLkwTHt5xl8MSAHk6NYvrO+S54uz8K2C4ZZ452UsArdg8d8bOQBSqjilDnNVY00
nJqwsdqNakHHFNFtWf8QMlFxWzsbhmb55SZqrJQA7uMhj2/7qDxkDJjnBtpu151OEybGWzH0EYqe
x9IbOn03q86tdjmkpcnG8bH9/PVYvTr+ZKynfvQj54/vNlMdq0oh2M+mdOvtZbn/zQ5yaAYj2Jv8
6ljS4KZuwQv9N8eFPgcQpgfCj3O1pQpgsQQTHDbPXRJ5JfJcS/IBeoX7kKEDmM3kpUqDb1cdUxMi
Rh06ViRxYM99iiolleCEcBRk+a67e8yWcsgS+h3EAAB+ptFIsV7ZGay7IFGbd8QhW9zsliDZN+wZ
gjtVmo5JdQybJN/rLimQE3ceyrWzkkqIDUHm8dH35T+XF822L4ZtyyFdPO04JVT6oHY9NWKXJ0zf
IJ0DGCKO20ZkYBnGBJLlALYGUFQrj5oLCDfqr2HGH4CUPi4y3eiwsA1h3NtDPoDyz63qoz+H01EP
EzROPYLm12iIlZ+MN1ctmNlm3sGvdtBowJ06AA0nAzyXqfqIJ+zJ2cz526ay/v2V3c8aogwOo+TA
Q/miGN35eQ5EDWSDgi5/ujwPi2/x1lv99RhIt5B6UiDnn+U30QGS4PZFu7FIto+vf3/18S7IAOym
HQKcCM3NswQRVJNu5kNsXzee3CUouVqQNuOn8/F7CG3YG5D0XCVdwKlnXNmli857sOPhGFGfxH6I
VE6dbjacWDzuX3HhVwtTS5osC1vT/Z7+DF7Scb++59enfNQJFzISW2BcS3BmirEv4zIlI1Cyh0XS
b3Xv/FDTKMEtBOKCq86PiSPjjRoS3uP8UNH/+ksk2WbuVh+F5debMDIBKGBYa3CADw5IctD8XX1P
ZZYeInFtbGxiyXTWBZNT+AB65UkpkNJ0Mj9WkEsMD9ctkGHEecMiiDnjcpUltHljMgcgoG0JSa4r
PlITSEZE4CCjyVCzwGvxAMFnqIgCzX+o8Xj3iu7X5WnYtsIwZb+ewPnTRAC2yOHfTqErJ+zGz97A
xO66AQxrXouEue/1mIYcp9gn3cccgc6+cK/E9FFTOLwG0XCey748gkPZ2RHCix8hSv5x6km+xTdj
8Ulmr3nlcCF1iafWBBFu766NlgaSgFGmrwMY0Tf95kEvgkRnDDCXGY2rMmXxFPhbZMaWn29iyEg5
Ehm6vZR4tU/pvqxQWasIqAgv77Ht88bd7FQJpNr7EkyAs+TfXKBmd9Rxo40TZPv66mxfO9U2mlnX
Qrw3DqKyjRO/rQ8s5/q6y8xUgp27rKeyW1fezVqFCKYcb5ex3IwoLHeCCR3jUCpmFKKEBz2hrIMA
Zu3VBMEtuuxLMAMG1/kjU0dF69GtWhdYBTCCTTHUlcfdkiOEuW6HDSt28mnwXQi1HIGh3FeiPORs
uQpHQM0G8aEuGXFbfBqXQUzz6jhtpoltJ8cItmm1iLIKcUvK3n2EljHdBV105ePfhI6FcxGAtRYw
yW6oj20OYqixJFDwLPdetgnhsLhnEzYGqkWVa+6BA2dG/4JuV/ZQCXws68CNeXlrbUMYxhuKqicM
rNTgoR3V01IK/Syj5Awt+6vkHjk1wWPEJ9APL0tySIv+VweeOWgHokX58s+37LGpjgKFtZUYCjWN
JaF5TCiSzoEiW2HQepu/UzSj66K98j3DRJFEQpR7ADcReE+BvxKrGGydJacAbdeXp2AbZJ3aq0E4
g3PrOcLptFtrpEh7rhGdvzrpiV6Hr6Ammix0ocAyS2wCUWURg5Ij2QUVZOcuT8G2C/S/UwjB7+JB
sx65Z6cDjntB2/vYXiXahPNjmLHIITCfhEhsy3R2AA2Bamw1b0Lq3/3p7I08jSjczknB8vKN6pzF
/voQr8Bjv3F5vWtd+LrhOFtoFZfjmDkvDDpjh9lHLU+nEb9Fd+NV5oUhjLUnEGZ3h67Qv4ikbM89
QByhi7eRBPsr4PDGAvB1Y/EBPe+9HLjAb0OLjgNkXQ4eJ27c5uFuKtVz1S6o6qJtX1bkhnG+d4b5
HzQJbJjG+6wHGN5IYIQDlEMgAe39Ek5wWLU6XR9EqhHEXTXSrUN2EwzpbTaD6AW6mlOzlaaxbJuJ
/KszNJ7Myq3Pqs36fpckjr8AQUrVd1VHSbUxO8vRM8F/fiR0xUrPfx6TxMt2AW7waec5/VYG892S
P/NMAOAAWlPg21T07HD/4a/xeBBMmLvgIPzl1HL/S5cnt3k37a/wAhhvdXCvHFmdSVfmHOOpMCAx
2hW8vQMg8oYpvZs6w9cNX8y4hHBlIsNnvVRd8G+XhfMILuchyNbWDuGmUF3W+VIcCiiHz9/DaNRb
z+13PTSGXjfw1cQQ9Hj+3Djpb5Szb/yo/FF6/U3ByHFkW72YtiEMR5Hk0MBrlMx+J2Ow/ysSm+dP
KULFfHCuitMxDcNTpCD7gZTexJ9JNyMF7Jbnnl3H6IaPG45ChF4ykWZGTbPAolCFXOa4iGtwvvi4
4QZarkjTT4t+HhrvZ1KnwEJTthUBWczQRAeWYDPWiB70s6qah3EC8ErMRXnNzcg8Ex3oDXnRyWXU
zwmkpOIRubIdZLauasjD1423kZqCIQP/gX6e3GHch4SfvGnZypVZDM5EBdaNpKECs8Zz2/Vf+6Y9
hw0c7ETocXaGT6Awq2LpJfOGedt2wTRvz0ll6fv5uYryvtsljoPcYgTtz59XOScTGcgat3TayY+e
JQO7QOKLDt214/Plj1vuC1N3BX0wfR8sXbnvUa57Qm0u3we4k4+9+nN5ANvqGKbrLI07+6CK25cc
kg5LJIs2BolB8Pu6zxvG248ddauixO93grumGetTBsKFjRjCdo4M4x06VrdNpso9+EZuy0k2u1qU
TRyKiN3MBeCydGAfVTluqTq8v1ZvhMEWd0iyxcF4jcv7A7hg2ofQ964zuTfiNBBEFe1c6XKvx/xm
jurbaVO41/bDDWuuwoaHGnpze9Dfx5Ko32wON07/+wf0jRKN69Ai8+gSPWuI395PtU7iyCNs1/Fu
i1bjfcFz9kaNJpRNBpx4GfyqZ6ZRqOPECVS10wCMh48er7Nc7tD9RCodN7WolNyllcxKyISFQcOQ
ECkX5l/FF8y4ydVDwrZP8moFY0MyOml2EsEWxJAgYbSVVHs3scO4WR/WCpyDOpmHc8fcP13tf/B8
GLznnqSuHgt5FdkrhjGCKgS/fuUIlZ5lKr/NC9rTmvQ6mT5s2XoSXwU2SxUUfkNw4kYV7YFrPDhA
AHhbr2fboTNiGjDtj3MKArk9p6C6volGnj2W7TI9Zu1AnP01ruuNrE/NVd640VLsKxnkhynLvW9T
5i8b4EzbFAzH6HZagR66KvZScRxlrGBcLOILbfjx8s9/P+7jJmqy6apEgqqn2Df+eOZO8DT63Wew
4UiwyG2lqix+xYRL5v1c12Qoi33p9FkS554D6s9ULVfu8xusZOEzUYwpvh+k3qcmy9G4P/deEpNB
315eJptzMeGSmVu5fHJCeW75EgKjLPO+bli8DIDk7lq3SFX5EDgAfqfQy2yLBRZfz4u7G2bueA1w
G9UYXnnkTGAF3NQ0TqhpPBfRChfgYAOdefh0eaaWE2dCKerM88FlVkUvrWQPs0z/XT/djMPXy5+3
nQXDnZBeJsMkM/7Mu7mhZdyoJRh2EekKcr5uhHVir3wKd103yXQZPi9N0CNJUEZfKym2pFJtv3/9
+6uvlyEbKTIq8lx30JzyPTQtNCn/97qfbjgsvTSR6sasPQuhyuBGu1p8RGTEhsPl71uM/Q0CtOjq
qaNB/huEO0508HNdE3kLWV+ld2yEVHxxW3nz7G9gJqxGY3ivXqe95Mmgflbd8GlqvDhEtqSRxU2q
qgcZTHGAjEoSPTZ9sJHNfz/W4yafIKWEkYzW6mfpA6+G185x0uWDL8O7pCoe13QDU3wD/2hZTRMt
CoJpH/CATP2E6P2D3ywfQxC8Bm76dU7UxhCW02byCkb9FABG5SIdnqRl3NdE7/sctbnLx8Fi6iaA
s0tKX6vJE8+jLqaXYnYy52s39hEIarOAZ/NVj2duIjnLAAXqtpDyTFzyB1LcDUI/9DpeNwfDHmuf
zz6UupzncGRN/UgWSCQ/oYeJB3+auSXdhv+3bYRhmdRvirBHf+w5p6VOdqnLRvDPQTN5443yfqqM
B8b7KgzCBHx5vfOMHGrwKYDSwUoRVu/L2fvjT4nYUch27uewo7uo22S8+cti8Da7yk14pyQSyeCq
r/di1mMiziXn4pSAnwRuzSl7KMLGKSCNTrqfiZe15T6gyaB/6gk0NqBKhaBg7z4MfbO0L2VSze4v
PVZ+Hwci5N+7HMRnMq4r1nkZGj2cKGdIlZZjiHa+iOblvoBYxwgma0gplz+iUEJI+QYtFGk93YZj
yNOvQa6AWo/ByuvLlwBiMfAW0xLV/c7J2yRSsYMkInjvk9kXU77V0GMJrE2ZI9lC19LRRfpST/4d
GQD+HvcNOgb/pnvDLcpey46bwFRwArcOEZH/3KUaLSTj1xBywvGQVLsEhRcAwchhVfz1xVZO2TIt
E60KZvLMS6STnUNMS9TNB5Qmvy5B8Ri22WEop62Xj8WrmEBJHwpaXZeK8IWs8J3085qvbN0rna4J
k/SnJWvA6ha9iCY8oOOuRa05/Mcrw8cl2Uz1WqzdREnqwutxGrV3JqUX0H9xM87eLXiCymrjmrLt
hZGS6CfKauYO3hl+5YvkqJiPVfmIqTWx489PJU7cZfdoGchERvoO6XhdeQiGwupDlgx4oeA+BAhD
xbxNi3i7U82yZibTHuSER2hHQ1QYN34U0wWH2HM2ye8th8rERaJLrJfQGQmfo2H+5DbBHSKHjz6j
G/thucpNTr3Glynvea7P4AM6LkXuP2gFfpGZtvMBF9rGKLYlWif3Onb0+16OUUvOtAQFbr2EZNfX
V7GvMm5S643STQr8VH1GuiM6tGjvgkQA0xuBiCWu8oz7rx7VRNDijwWq/C+Tzx5Wp1i4+tCnzqfR
m4+y3bIN21YbV6GqZwcUh8N0RhnXr+JM9HmZxqDY68VXQHGEd7xsGrYpGcFpNGsUdSnT58IBTrIP
QKVYP2bOdKrG6Ha1wKHb6kK1bbxh7qlPwnBQfDoTtUCMkQgkPDZrE5Z5mFBJCL8oZyqc6RyG4/JP
4NTTL+Ilmj2EqEeJ3SRgkz6L1qWcgcS9LqgzMZRpNKOooHXwEqBBNQ6coInRyLFVErHYowmfVDNP
xnRs+EsUDocqmPYkjz6G5fC9VeTP5e23eEa+Dv3KGDkk7oFwqKbzpPo7XojbpYWcKB4ILhlukmJL
fMRyzZswShGCegykzuxlvebXTF2eocCTO8twrAADzgb3BRSo/NB0W49I28TWQ/hqYiB05H4/aPJS
CjRVe/5eTf4Tm8v7dWJyWDbMx3KmTaa+NBoJb0aiz3JxJERIQH0zddd14qFubzgBPmsx8bqNzovD
4oA5OzXUD1OlP6UJ3ZiApbbPTVClYGKOqqGIzu40xesh07X+7kbyNKbsnkosXFbfQwEpi4EeQlej
2oj1bYfb8AZ5Ah2XvMG4oLoHDyDZd4TfS69+4ePu8tm27I2Jt9QJui5TXYxnqAae60zlsSLBls64
xT+bdH3dpIMEehzDmYTEj1uan5I6j2IyTRu1AtuvXw/2qwPstl0QOEM9nntZEBScaHebovfp5vLa
2H6+Yfc6d7yC+Ol4dsGBHXukfAJm4MsaQF7+vmV3TbylbvA2qivZn9WUH1Co+bRWdbvS+zKj7rrx
cLet0Pr3VyvE667mOQ+6M+FqeEhyUnxBEl1vyLtZXJZJ2Te1uDECNw/P3cT3jVftyraE6MP6KpnZ
3gM+rGTNDwQAh8srZpuNYeueDGsvX4bgzJwCsGmCngho5fy6/HGLNzT5+1zeZVXtud154uoMlPu/
q2GHXoe8ae/9HwJt2yQMo555UVSJ8LuXFGp+1AfXMCOQMro8CcuZNWGYoZ+HdB6Vd64Lz8n2edS3
36HHKr/RyJmu8xmm2I7rAmo1IvN7VgoVfBROwh0V+uvlCVhW5w0Ecxygx+DL9kxyyHO6zbhjUOTY
+OW21TEsmnY6nEtVtmc9gtGYoJH6DopyvyshsivXfx35lb1puRAtEtKeA3DT7gYX6NFcO8mOR/V1
8ANO15V7NUSoU8qKwmvPbBrkYdR199kjED68bv3Zf7/e6gpYClq15yTvvQLMyYVadnMt9b+Xv29x
GSYGsMsJg4hB255haTGu05+h58RpXa2NmMcgCz6sscdQbHHq2oYzQvfOm8mYRazH/ZZ+a4Q8uR2G
GeVt6WSHEtxg6LJ/aPItASeLDzFBgMInAdo6cMBWl87C5jgX443wwrulZE8uaJguL6LFSEzQn+5C
WYzKZ+fUm+sdX8gSJ2AO3rAS29fX58OrA1YjF157ScDOedfN9B7Shcrdeaxpyo0BLGZoov0UaEyl
o9zmDKzDx8Gt/ZtxpeBgfPx83foYdl4VjehkjQEcNdZ3wPrhssjEcnv56+8XK3xuwo3yLnTGtKry
h7pvgbNGUWeIgkfEZZAMqpDAdBwFhjt0STpyem6nq5hZMazhW3zigIQjGPRJcIk0R+yLXHn1fmmd
cNywzne3HkMYvqXMEd0QPqQPvuo7UJcka52aiI042vZ1w7dwtA4pt63USRTLAnaAbDl6srxKqBW/
3QgO0sZPUKOQ/gmZmeQpH1cFuwQvqMubbvvthiOpo5xmOZrgTzpUZKVHbG+WpG03An3b142YAGCP
MVBSFg9l1CBnTx2HNg9Rz4i8aumZSUCmh25peLtkD9DRgKxFSBQObu7N6f7y8rxr0sgRGD4jJ3mQ
+243ngZwdj3JJFXqYVZ+duN0gPhshH/velcMsv79lWMaIPmZFhNPnvPOu8lRnSMucv5zsJxWTPWC
sGTDQb2/Hch4GAOFncOqbswfOkGchxy+76Oe8cK4vFa2aRh2TNB860fNkjyXfvi40gOpBtlPguck
cEA/ejADbpxZ26as03u1XjoXnt9G0XQqcdvdUE8vu3oCDqCK0Fl/eS62IQyT9odWuZnyphPtmg+p
r351RfWIo7CF7LTthGnUutcs9/LxxKkOFJpXJyLvGPUyb2MC65a+qWvhTBl2TZyUSznQ/pSmjQO6
RHEWUz9DQjDt42p7HrZ1Mgw8XUbwZql0OKUUCfV56X5Rn9WP4OpiX67aCRM6Iztnpn7Cswdk67V3
j04D+curJ7b8aJAZye4uj2K5+95IVNZs1s1IWxxejR5WcNeIuHMKcFdK56wdPJbA7+p81DT4p5LR
xyjbav+1HAQTVaOSjGdp16QPCnRdKk4HVFriACpPW2jJd5Oj/hvVyhDw/IEMQj6XvBY3uTN+1zW/
197yR7n0X6UTsH9mVwVwGGw9Jq8sU0gn7UHeUD3lHjRLsVc3AbJkG0factZCw+wHImSaoUp78mVz
7iCeG1OSfakENufyIbDthWH0tQg7qDZz+TwMpbrPC832qeNskY/Zfr5h8kMrm8jt1HjqItzeCsK5
+7nos6MDoslr4mcsv2H0iHucqcTWPkPTA6IkqSTep3mctvTWbetjGLs/dmiQqab+FNZh841IspRx
1WbDVn3W8n0TThKyKRskkEXPqV9MD+i3FLGswqtaSHxmIkl4x8ZxVfw+EaE6eqaTnqoPLg0F+s7G
JIR86JBt9RxYvK+JfZXR3LGMzctz6NRkT7OsBla8T/fpALnqnoGD6aoTa+JXBqcPsOlcI3ojINwt
sxj41a22b8uBNVErYUC90i9DfZrqZLp1xpHFKRTtvkX8uqIm9sQwadSfsnly0uVZ+cu8T3tOH3BN
fXXnzt0IEG2TMGy6K6KEFL43PYWDHnSc59Sdb0veBD966GVuVU/fb9LDRAzjBg8WI10zzM8z1Ock
GGqZnG/8qRvAijtTKFmVLVqjjo0zQXudt+VC7uupyOWeO02tbwHMblTsCeknN9edDMMVhC5PXJ7p
4YQgDDDvAhgRh4Ah/vLXLZeKCRAREahJUjALP6GKr0As4d3npOKxFssf3QgfxcSnRF2H0vKZCRTp
vCB1q9LBXOYluFU98aYY4tThczMNaFS5akomOEQM08g8himlUEzf5UUDbsXPfyPYDn02u/kvIEhe
p5eLORkxv2ibSgwOaU/CgbBZOkNKFX1m3R3TqItdnpHFCZm4dchh174je/mQoyh+k7vJCwHH+B2J
AjfOmuv0PTCT1fJe3fk+c4aJT/lwoqVHYgBfirhZL7fLk7DcCSYYt8uHJXerZLqH0/Z26GAoHj3h
iJfLX7ctkeEd5qBCfz80GE/dMCRHtCEDt5FA9rx2J/o5EcjDXx7HNgvDPcxqUg7odsZTDmxrXKuS
7Ee2uQO2WRi2TpAiGNyQOPfEr+RBCv9LqKrkKGc0+kONcYvNzmL0vnH9Kwed96Eap3uNujTgbPqA
3pzbEM50tzptz+t+Ofn88/KKWfz2G9hORQcQ2s24rbsKsP9ekxterqmnZpO22vJeNfE6tZPQkbnJ
cNJRFuwJF/9EdVDcTEXKdshB5XFENnX7LFtkondmEPP2vEAeAYxCunVjsCYWKMCUI0gOwcceeE0F
6oSc+Y+Xl89y4Ew4zzxAN6BG5uJEep8dh2YovvVpoDc8i+3rhsmDKsoZexWSE++hPNJlYDmpm+XP
5Z9uW6p10Ff+pFtaF9xsAimXCASDogSVhxrhT9ZgP2g2NY9sB8wwfbFA032ZW/dULqNzp0rUxKCM
uofy4RaK0jYRw+ilG6LnaxbuibuL2M85gYbK+pIMq8l7iCYwwl1eMFvwYZKezSqdq6Cv5vvZ915S
LNZudrvhoBe0L9cfREuOivT0llYM4mYO/+CAHBptKFcGoSYVmsorqBPOlJygwfqlrFPId0GX5uby
5N4tdPhokDJPA2kzdC2C1hpYSr8Acb4GO3HasSD+K8SkXfED+cvD9ovclgowgT1zoASGDLGc0gWz
b/TR5+4p7bu7PPI++B30o4G0foAcwWegZ7b4fSyHxcT7DJ0kY0M85x7yrV5cjkgfoxHReegDVJ49
kl6lho31XMd/ZV1zoDkQx4SchhqSO3zR0HzEWjL84/KG2SZi+Ibcn3zt1hhAQIcTSUwk5/IsCg/o
/PsNNqDucHkYi/PmhpcII1w5ElXJ/++Cev9DnnL+RArEaoGT3DoT29LYs3g7E+eTj7SiDP1yJySX
2QcfGuxfmg6hzuWJ/K2hvZOpM4E+WoZ9w0QbPNV57S7Q6u1BA7zP6prHKRAa6kUNuN9vB3SD19+H
tufqi0DD+az21TwUpLhjpI/88MarNHO+hsFE+KfQn4HSj+WYD+TPiEcctMuqLPTbFuB5Kkcat5Bj
Tkjcl6ykW1QrloUykQYzSipF0hBxPw/1/DtVUw9o+zJmG4A7i8c2+Z5mOXmQZ8naE2Vp80U3zWPp
1cMhT+bi9vJeWCZgogxSkJrhvky9E3HG6ZdKIofGSYmEx+XPWyZgAgzEkumxLlhzmsNcPpAWL/VU
NemHYAnYxl1gmYGJ6JJJy7IC/OAnf6kmGee9XlKQPekt7JDt+0YMSERFp6lq6KlsvBUZrMdOPhXg
CpUbFSPLGpnAraFiSeYKsZyoC1x4BayHzsbPUz9dpebqMxO8JRsf2n1ZK+7lSMihrHoKUZxBxkF4
HaERhlh91isfi0xDiGQ1WU5dT4ubMNTODwDQ0VB6+RhZ9sDky1ORI9LBrbwTEBnTyZ9I+MfVE92w
AcuFa6K3wBvceNTPvVOXew9DED7iRmdx2aL7ilQIHPC0Z3Aq/RC6+8vzsW35Os9Xy5VP0eRNuctP
pTfVaPMZvg4kSB4jp93qLfrLf/OOjzUBXSJ0VNgWJD3ViIzBU5nRpUAuvEcPdEhFkn8iTZbeN5L4
806TpQpvM58R51M4Ef+F99JpnqCnUubflQBp87mrokp/T1F+Uh9ZqRd2VT8aTo4RMs6LGFPdc/GJ
kSrJvi0tWrt6FN6HlP5uFtqHW/Biy5qbcCRfB0vLaaP+Fwas0NIuDPjt/8ET2UYwAo1wGtOmrak6
gZLmWSA3ecjTmR0bMOs8XXVuTGq4NBwbh0q3OaH1qd51YvycpwTU2v51YmDopTBPJu1X7S9Sn5As
pjdljwPJ8dAGfwxlG7gkS7hk0pPVwFzzYgrAWTBGoOWY8eEyBQcDd/2vCUStny+v1fqL3zEAE55E
QiGF7jv3JMQs78JhwrVQ5Gm/sRW2WRgZCLmyJmTJTE88aMMbiL7NOy4HcgjCiuwrlH/3l6dhifpM
HFI6uo4fAEN+4gwkLHrChwcU7PI4K5efYw/NY3BvbnlCywk20UiKA1AKkmHsfrUUkLUa2F0a4qYY
xXUaRz4z+cfynJEhF0V70iCyYHt/cgJUCoKu29h2S8rGRCTNTgqqlKKgJwgROShhDsEPoMpf/N7z
D5Gqz1Om/fvEQU/l5f2xHDOTf2wW0mOpOyPCWeb0A0D4eMsEqK58u+7z6069uilKCHW3wSyaU+2n
Jzx7y3hCxfnyty1H2GQYS0F5JOYRLz2ZF/mB5AQNqOHIv+BhHd4EUGjfSgvYjpWReNBTFsmqk+5J
oV+s3pOSFsFN16ZuGE9iqLaAPbb5GFcJj5wC93hKTzMZPPCsIwkQQN+l66GX6I2LtwGVtu24Yfmc
RMUUjXAsYBQa/mg5sWy3kJRsRCO2xTLizc4bkcRkETnNGZ4wQ1T6P/sA+97kfrfxrLD4FJN8jA8B
qXUD37UiNusW6cV0NYj1RRys/9cAbLxhHpbZmFRkItCt0y8V9kThVR+uaWAPG7MsQm6sl2U7TDoy
zqu2QTsSHPGMLHAyiBOb8Z/LJmL7+HrUXpkfL8tsmMqenkCO3c43IJWV/2SRSrbwk7bvG+YN3oqg
UC02W1N3/EymiP4YE0TQl3+9bfHXUV//+kWwrnJKdkqFdlfdupSdM5pFwd5pWDoeL49im4Nh3WXO
6Dx7UXSfJiT7lRft7MbFSotw+fO2w2pYNdE9zk/i4f1V4R5XrluXK4oZfJJ6yeie4cFxm41O1x4u
j2ebjmHeZVUtkF2k7AQFJPJdSPC37TzwS2zVqGzfN+zbj3JeQoADcUnSl5+IbqfsgGYavoXred8L
vhEopUqXpKAN+18ZgTf5UxhO+nl9wSzAm18VxL3RKK17oWVXJOxEvRVDkLfVRO+Fl7n/RnKmtx46
3vTTNRtCTaygnsOaLrzPvslKsJ1y6mwH3votsND7NvJGopQ6sw7SuoY3T3n3s3No+e9c8LUbMN+S
Lnn/BL/RI+WOQjpQdNVJVY7fPJR9zYYbEbBZ/JsO81SFsUgTRvdTt4xsKyn5/jF7o1AKypolqyPi
nvK6qQ9lQ6FwDQ6m8M/lTbEtm2H0tAWrsIJ2wP9ynnmI59Qo01swlqir7PCNRCkowuc6l276TYRJ
AIA2KuJsB5Y9R111NYEB/7/ecRirXpThiFuwTxvomDjylvYgKumVyjbuJpstGrauq2L5f5x9R5ek
uNbtL2ItECDENFyaKO+iqiZadW/dBuGEEML9+repfoNsdSr4FsPMAQqZI3PONlVcBTj9UKYYx/St
BHnkKUr4D8iHNbv2X2LDBfWQw4rIH5f3DBXE9MhDL0QhTzZzd7o/1471a0ttEUOSBtkKcftzI4HN
SfhmvVJHNYqtQYxiVT8Ow8a+4lhXNjhQStrD+Ghe3vuQQIL2Cf07v22qaFf9m9gGpTWY8qoxBKMV
dsOf1Ascr8mlRTWsGppdvpiU2KjAOi+XIi89rK3EzE88pws/VDJLt6Abjui2gYGKgwAjy3h5D2Xo
9J2Ypfncq02FPtfXreCWXsB4Z8riNkPAEF6MCW8vleLBFrXN9X3rSFcyz6vRn7A3kaIx0NdlCUAt
Fe2zLcdNVwtWbJNUDDLBzeGWIaH0rOqlaXGr9eV/70eEI65txSkDCUOI4qTL+zCc6HlR06/R7+GA
gVfzQzztLDP+y5pUF6gedV0VvAfVbaYXGdGhezt5GnCr+/1wDJMNENQN5E0Cr+1vCDZ2pZR0H4to
J+CH2JBAEXQL8syxvum6nr5FEbIJZJLxserbfbuFDQaE/l6QRrh2vhdzyw9Gsw/jkqmHJKHtxgg5
9iMbEUiGKsqIUexZtro9K9X8IHXenUO2tVJdDaxT8+KOLqaSsTLh3Y1XXnDikhyzCWr6KIbtOx5s
T9Ix7yACzVpzQ/q6EkcpBrjXEemnH+6vIVcHrGCejUiKIfS7myEBeUTS4A1rZPVmmre0DV7P6PzL
jnRkhRrJoNEAkkVPEbzj83fjUMX5FwIbQ3WqwQxMvrKphPxrDvWvrzv6FSW2vDJSVDHXUyZXsUXU
jSXx/zKgIp2SbNMs89XwQxPW0HkAxIQxQBKXJlOnJfKPCR830P2uT1sboIE/SdvCThe0bRC/Jg0r
0f58f2Be3fzwq61LTR32nHXdslxCOT14yxutq7MRzaEZdv12ajOcoLROurGe50tM9UUECdI4Wy5w
rw8LtclNkYBunAzVcim4udTkR0q3eACvK0sAcrzenl4E8kB6+AQoTCbec+k5OtBDeEye4ed48uLj
liTpq8GGRtY5edFIzBt4XPlmgUxY/wkum5/iML6EXvdjz9TSdG32xedTGPNoz+uWiw/fqMkfH1Rp
nnO9vu/qjee8qwfWfgdFfVSftIS7EKAaJ6/GhtdOUQCGTrQF1X31vopBsq4vqqrTCJVsNCFLfYhE
Ic5kqvhZh0yfcxP/DEiV7UkQoS0rhEnf5Tk2oPkyCKCfB/U0yi3w4etxRu33STQwCc5au1zUMibn
ZeLVQ5vk3oF0Hj9MGZcb8eyKCSueFYhYSGAv88UsX8twOKey3Hj+vFpYjaj9MokkFBNpFTU5oJNZ
cZVEmh8CSIlj2qxm9Hz+S5q5P1Ec4HkVbvHeHSvMfq5IQRO2mvZCCrjm2UkA8EZ515wXKFHeDxPH
ArMfKT2bkQOGzvQlLbPikGbBCTlImNtBvbWOPuVm1y0f42dFO8+HLAdDOLiURdEeNMA/D0MB39b7
vXDMu/1G6cuoynRd4fSZhh9zP96o/nz/y46Va79OAtPVUOeMMQOxlN8VXHSCafgOhtyXOq83svCu
NuwgNz2wYkU0X4ouOwI0cfFb75BG861JtxyGXQNkxTaD1WJQq3y5SJ49+Cz82OdbXEXXGrWOZ7/u
SwNREqyg7Gvl96fCf07Exg7r+tlWPJN2LhZgHXFxkY1UD7Qe53Mwbq2aV29jEKBfY/3FEUGauKyH
uSIwkxaPWZF84mJ4JF3/uejF+9BEz0W7lcJyTLH9OknSLMZtEIMUipIfVD0+jUtwzsf0XJH4r/tL
1TFY9huFhk3e4Yvzpeyl+G9RqI4cZlyd9l1l7AdKJtsixg0crsXR8iuLQZNf+k3GrmMbst8maVfF
MZuT+dKXZQCd9aiA3pD+0Zd6REGnHA6k7ap9iypZx+/FtKMQwj0FYtGF95AwPdTSY+IZLO5+K+3u
iAj7mQLaRl6xoQwugmXBsySgg7MuE+cgDuuNbck111Y8QxEhLIAdgi1sD083f2rZwyDHrQug6+tW
SIMbBK4AXzBCQ8vPBBz2XyFt4m/71qkV1CVk6wDABNjwANtT7y0D8BiXGmid3/+8Y/RtvpFYmjqN
+YoO8/v4qFoOj+GVNDPwzdXqamLdUF6soDn3pnYGd+9SRtPXOaRfFBx+GrXPsI/a7CIacZOvBuQX
ohiBm/2gZnjq9To53B8hx/TSdZN68fMNrecQ7xGcaVSPo3rWvCT8ySxBIj/sa2EduBct0HlKJo1n
5oWHcJaY9VA9LXQfYwbYFCuAwbECPNYM+LpKvmgc/Ze/Y0xlDWS+ii2wtWuYrGN5LGRbt8WIWS79
X6Dk/E6XTdNl17et+B2R+p66Hou09KD5JAN4WyUCgvz3h9+1Pq341Wwc/3YMLSuUmeAgDe0LXLi6
lmWn+y24fr8Vw4vyIL4O1MMFxkr6MFSVd+5IuEV/dPx+mz6kyroznMIy0B9x6hMGyEBE1gfP3BYb
u4SjAzZ9SIAIIDqICl0ESf2nqJj0r7gjMt/5eesFLcMw7kbUqK4knSFhKLtBHQIdbiWqXL/eimAe
gFLVFlV61SYNfpHIZNP/5fOu8bfCF/ITSsV5kVyjYKTmufd701wKQ/zp0gcoLG2ghV29WP//Ypcw
tBQgZYzJ1fgtMReSSCA3dEPJRgrA1Q0rgJHigtt5WLBrCTgFH5Lq+De/JVLtxs3d1YIVxn4/pHwu
FXZqiYsKa6DgrXqwPcK629uEFcvKI4Ylcc6uELvPH80E9naMlO15iYA/uR/M66r5F7wwojYFCMjI
pQFWrn2cg+RLXbTPouz+MyzRFW5Al/tNOKbaJgKNJcsrSNyP17osyGfcxQt1qNpNsJ/r89aBTEuS
+E0t2FV0DcxzqvhTXGX04f5vd0yyTe4h8DDNdOOHF17JbzOkqJ6IgR1II5J9iReb1TNOFPJ/TTRe
eYy8OauQlCVYS+f7P98xu7aCb+mJcQqmILyYqH2mHvZSFdSnqGVv+xIaDfcbcY2RFcq+hJRMkzGc
ZxS2hhCIjr9Bwpu8awoQy+834ZpjK5q1Gqs+hVDUJfLbD3+OYzXKje3akd2xWTyQLpBmqMbhOhfG
fGZe5l/NxGDlhVeOH1DxBKYEe7tyGTq9JZzmmhcrsMdqbiWuGOTCJGr2ojbkHLWTfxk7sH9jiA7u
YhxE0CD75zZLe2Q/vQrmZGMp/wt/WXWCt9tWgtIxKzbjg8ks6mFVNV39fCm7T5C+hXLRISzDdkvn
2NWCFdsiicIcIP/pGg0G2HAASOlyrOZNeoHj6WnzPXRcmbIrx+XBACeKwhs28jXNE9H6Qylhz9ni
j/sr2BEkNvXDT8tyGGOeXMtJZpcZJilP0SzVKfXaLYckVxPr/18cqSTVXR8mMrz4sC16JCmstao5
wS2tnjfqlK7pWP//ogWTVlHJS3+8RszDHCMFmvrXKqi65q99o2TFOaQxgbEFR/NiQtSqNMezgZVK
XnNop29cPFyjZB3b2epJVE8qxLENbRc6gN4ww6I7x7F03tcJK7gJhCqpr/FEyRis3ODoHuGG5mUx
p4cg54m3sW+5JsMKbdkmxeKXuOFEtDE/eI2kfaCLLSFrxzDZhLqZqwkG7Jhqxdo3EHglH+euiw8L
hDK/7Romm1MnE6R26o4lV17Qn3oA7xhck/KwhMnOxJtNldGRoVHXYVv1o/GjgIvdSebDJanGj/lE
bvd74ZgFsu7wL0JCjEUKUn3FritP43FctHdNFijv3P+6Y3+yiTKB15cpXj/oAW27w9QSfSQ+JadG
h6jHsSY95rjAbaxbV1es6I6oT1BvqqerEOVUHIFYVcMpxv15l0xzRG3GDB/KpmN+NV5L0cFXkEGv
7VrwKthyFXWtWSu0o3IZh7jM/r7zSxzib4Ml/pku7RYOzjVCVmTLpAgSv15fvhH5lbEF4Fc/5ht5
E9evt+IZFVBkARLkTaAI/QYKM/O5TMPp7LG22teCTYvJ0h4mkEniX8LOw6taTOMJKcTPgGClG6ec
Y4BsVkxGGY8IzaKLmeOfdZyHh2IACeN+MDgGyKbEUFr1c7VEyRWo5pQdIz+T1SFbCjMeOrP08c4+
WBGtlonFA1vWFCW2QJh90uAECzixb9sO1t692DBmZSgyfMl4BR44jQ8j6ZU4pUOP9u4Pk2sOrDBG
BawWEHyOH/SQiv5cN56s/5u2fki30AfrSLzyZgysUzoaVM5mMWPnrvr4VDb0zbzQD1p47OAVW6Jv
rm5YwcyhgZoO3YRhQQ28OuoUaTI4j2+BQV2LyQrlcvKQFYP5AD7fwm1xXu0/6gzuq7EEEvT+TLja
sCI6i6YCyTE+Xv8gb7iaq5NOQHn31Kacl2MqbAqM7Gdo6/Nqfph7KF101SctzVEqGOgkkFXd1Q2b
+2KyrKeAdg1XXZbJKesh5CLhaXUAWWGrCcdk2+SXsZXe6gnhX2FjX/2IVBQMBy/2ovx0vwuu71sx
LeH+XuGemlwVmUR8mJt+Eu8X46utYqXjoLaVsP3M9JEPAs8VzvX6IGdseibM5SMk0c25CMHtaH02
fL/fm/X180r82ZrYsmBewbrRvwIqG35ibT8cTYhdyudkhEsO+G7Sg5hGGADLeb9Fx0q2QWSSj3qZ
5w6vF5DtPvgGVNHMqOGocxgBbbThmiPyz40RbNA5KGA4fDU5hOMzaTj8Qofk8X4PXBNkx3tQJ7Iv
Unr1VSS/gsD3mRb4eLY+8OFELw45LOA2euIaLSvuQcOfVIp72tWfvK78ShvQNR65DoAYwgbJ9BbF
7vURAzXpnyMGFgwp/Xag10y3xWEeGw318sSc74+Y6+vW2xtaM+PYM49e5xKuIH5Ln7sapcb7H399
iGIbZeZPYT6NTMKrLuyjM1ulzkoC28gBIhgbs+D6/VbMj6JtK9Al/StJ1lKvieuoOCRRt9UF1/fX
rr04yKNpCUCVnelV4P11EGntPXVhtu8mFdvu8sRb6nwJgvEqGzHFnyYV19U71vdyy57XNQPWIQ7E
etFDGye+cB5X16yQw+OYCvI2rvY5d0SxDSqjSG5yP6volXgEEu+q9KHuXgSM7crAxzayTOcmmyHt
4F8pxPkea8ibRLjVmuItRGHpVnbTNc1WMBsqE2yzgl7lDI3BssV+kQxtuy/IbGjZXEDRK9eaXvVI
xv8RMFCA/uGpvythE9sYMh4PIa0zb7iKFBqM8AgD7G7ezC47lpCNH4OJ3jymbRZeGtlCPxLiTUcy
hz+zvp8uu7YJGznG4iCnRdvQazTm5YkSL37g64ka1iHbBW2JbfiYakjtQ6mrzA8GxGTd1gPQXvsE
UKPYhpAZEreg++n4KiYIoPGh01/nOp/PI1IG+/Y5ZgXyHJsBtBxIvvAyeJB6gc1V2cW7Xiux7boe
qa6vob4yXjXtS3WQhhXmWKih2sjGOaLL1r3Gnagyol4w+lrGz5DaXODrQsadv96KXT+dQgY77fiq
Qk8fauQ3ziF8mTfOMMdvtyFkQAcGvB1YfCVI6r2FDqx4w+Lo0/2V7/q4dfqKqvPDiWUYmBWc5s+6
ejNAj+Hj/a87IteGi2WLGicim3XRG/j1KD/LrikK7sdg2scdg7C0df6yTOdKIhN6NVL8JnDueVjo
vEtRDB9fO/bi8AXXHB7K4AdfotILYLlWyQvvQh8psm5ffjX+F1SMxDBT7RPElUrKr4TJEfoIw+xv
vXlev5HGNlJMC1jhVV0eX2Xb+qdIg1WZm+rHHPafOx/kJZSB6o1t1LWYyD9HS0KjLhuEH10JiaPq
IMaFhE+JaCOx7xizvdjrrh4Mr8lyraMRtywCawzvOfQYqCz3F6yrB1YkKxaF/cS76Mq9JNE4a4KY
HuHBvmwEhOP7NnCsjPRcFZnvI/cp0i90Ds1vXCJAQ73/8x3xZktUg7AkYkBM/OuidXDgWf1Jqp4f
SDNtSGG4fv+6yF7GQ+l1bG5XQ/s6hU9EjjdgPCVi60Xj+rwVy6qpIkbiYMFNqzHqlLVAzZ7afIi3
ZPddDdjxPIdlX0CZ7rqqX8xQdDv2ep94RxTbmDEB5etKao7Fg5D6W/RW18PwMUgrb992bRvHyzxL
ux6iU0gwwNcIvLQ8mB8GmofBvgizveNH3odl4g3BlWnk5iUS0Icm3Pscs03jI9A/YogxRlczQPeH
T171JghVdfg/PCddIWBHcMZi0E0DNJFz+YFDOeXB93IJh2R4oe2KMhs6JhnU79q6JJdZeNSbD8il
TORUllKI77kgjdg5GTaAjOYNjVQ8TFdWQWLuXQ1YjX/Aadek3+/3ZI2rf2d4Ylt0mkFSiLS5QD6M
Zz9F3NJzxMbpZ992yHU3ZfnX/WbWy8RrzVhhzUCZUWGEAhkL+TGqR5gMQf+rhOvdn0IZgYvf0sQb
IeJYALEV4rQK6rTEMXvVAWuPINVk38ohDo9L5Wdf7/fHsYvYPvI07yOIRQSAZPXTfKlzwc9FITZq
ca7fb92zM3+kPGy9+Qrz0v5cwvPnlBbzfAr2Vo7j2Dqn6wmY4nlKoyvwXeUxS6fySBOoFsO2eJeV
YhTbitMmyuLMM8lyzcJRfpxx+/tv3O+EIMQ2moxEMF4CWHO5jk3CnhiLxVUO/EcHVuvGSfo6P5EC
2/XPk47n3tBVTVgC+bg0/YVTINbfq1yUg37wU8gbqUMxjR6Hl0FXUB1e+iQw0S+G5Y0UP3LMPrvG
dRL2Zs+uQ2GU9s8fRNpx8r0iMDepGR0PAPRUn+Yh5D/bRW1BO15d2GjDeg0wXHX7cgz892W3KBDC
BMUzrCFB8GtH4OD71vVhnKpODckw3KJF6g9UQtfzaULBQm9kal696+L71kYzD3WwQjjET0MKkT/L
apiRT4wBitAaRqG1Jm8CHhPQoHiB+mp72tcta8sxQ96TSETmpjsWwSMRF8hzFtJ+C5b26paAbq3T
9eLWRWmDH113mBaIGJbIv1487v+FxZld9nXA2nNE4NXQaYvUr6w21SdQVpqvHGIKO1eutd2IFE+o
Pp36G42YYBcgQHl5po3nf2t14m/kV1xTbyXeIzAjB9Px+qZWu5QBAnoXk8OVBRqWF9mhqCckmJT3
h8s1H9beoHnKUlamybMfIl2kRqRxRoFKyASa8UYTjki07xiETjVnCZcotukhPutcdsVzq7udQozE
vluw1PR9AWv3m69T/TwLXr3rQd/bWFBrwP3rxKfEvljMQBNMPc3FjdU5Cx9LAhj2u6ipWfyWgmv1
eyI9ZRttOWbDdrKQoqgHvxL9jU9T9URXqebM1xMAgjLdyG+6mlj//yIAjQx61S5G3xQHXozBWu4B
ayo/TgawrvtryrF+7TsFSxJ4n5arLkQvlvotUZDH/VLC9FZeUPCr9TcYTpY5pOLgCQl1nPuNulaZ
FfdsGPKloFl9K2jBn6oWzwhfsW/3P+5aA1bYaxxLcqZVfdPZEj4p33we16gUi1mOSb5JE3E1YwW+
iHsT1CKvb1lPlgkGtZNKjlHEHvui+RHPudq5Bqyghw9ilvsZkTcVIcrn0mRPcTctxxwgr8f7I+ZY
ZjaCXemqD6owaP6WbjNgfx3+2JbGFdTI9jVhnfCQrQ8m0YvmVuI+QQ8RtPu+4laeioOOcqS47rfi
mBMbzj56AGuU4DXf/gjNCLBpS2DEn1TWjgeARfZZtxEb1I4DnPUl75tbJAB21Ws2ywywY0QRYst8
wREhNrI9UjPk7kqubjOJ5x+ZBNgL+9fWNumacOtg94d5rEzcNNi6OgE9pGA5yCjPLnG2L71Iie1N
4ZMeeC9dtrdymYFj8pu5HeAB6O/TZwTZ5Z9bI239AAI8vrzN00jf+JKnj5TWG1uIa3ys2J6h8dTW
IcHoa3jWeKsC7kLgWhDqcqt862rCCms+zSGvqICgUAf4Dzao8QKotn+akM083Y8Gxxqy8etimpt4
Ml17izxGPkK4Y7nKqCR7UnIAO1oRzeO2Fv2im5tfUzwEFEfxio51N533/Xrrzh4hrRU0uFrdiAcp
aFqHwX+6cqdgM7Hx6uANCtIHkbyNeLg3B97D7eTQp125dVdzbEW2W0FZ4bCu07m41RzibLMHeL9J
VfJIRvV2ScedGm2hFcmsLkGLh8bj+0iK95DZ6k7pbslC25zAQAAm0eVS3sCL048jsLhIA0kfIm33
p9g1RlYM+31OsWOX6r1K5XX0iv4AeuevrpAfJr2JVnFccGzvF7xqxlRqWd/KvOCookP2TfcocPMS
8qEJiz911aZWh6tDVlCXTSymhE3FLfKr+aiz9Ldv8vl51Vz48zK4P2yOrcPGrgtTQ5mv7xWUJNl4
mj2vDx/hCz3AVxe64FuGKq5WrPim/lT0UF3FAo41O46AdJ4kjvBDS1HEvN8RxwZlA9hZiVtAEEHA
UGShCi6jxwIIgkP3UWwsMFcD6zy9uD9nvc6rKVgUzO1AtfDr+E03tMPGr3dMtg1e9+twCcqaljfw
XFDrwOH/VqxGZiKrzAESsfHn+6O0JlpeedPYXg8q8BZvIIR+rsXUgeepl+VYe7E8ZR4uBW3Ci6Mp
Qv0oi/x93tEv91t1hI0NZocW8TSXqY+nx9yIi4BI5nXs4Qv0550zI0/4EWpyW4hb1zxZGwGhhpXV
JOpfZgFozR/q9jxJWW10xfV16zSvC6nkJP3iBhH4KD7C1BywWE58tgWEdTVghT2bs6YumapuKPOo
BopJns+f0iEK9cZZ6JgMG9nux4EXcFrXN4YT8KHEdoL9sbwYggxwMqW/q2rzBe3oiw1xN9Jf0iLK
IOPshdNP2HXpY5SC9LgRkY5dxQa5AyyClWxI98y5/CYKiA6QCLqufQsZhfsL19UBK+bFZJImgHbZ
M9ftdczgzBkjGbPx810TsXbrxYYCI8xGF5wEN/ihLAfISnXpG18AlxXq+LyAsPJckIFvqTS4Bmvt
4ovW5mVUg1fmFe4Q+TjAmX2IvteTYdcp9vL/7Rsu6ykOXf4sqdNC3CQe+PEJQstzcWCLnn7e/76r
D3ZoK1knyIkOiI2mvlA1vNOFUo/JnG/Z17sm3ApvnLQTOlB2zxmUGn/QXEbdIe/LLQUr15RbwQ0d
TiS+SzneTCnkwzzTL9JHut9MRXesy0wdBln2G2vXMVg23D0rdTsNfKhvokIF8ReAyEmNMoOOxeep
0H31n/tz4hgxG/FOw65ic0DVM7gf70UwzqdCwc/s/sddfVjH8cWirUmIxCRwJDel4MfAVP5QldWn
TiAFc78B16+3Alwv3jiNY5Ld/Jk1C4z8IhLwqw9lh13yjZTYaHcW1MRkPB1uop+TH6Svh9OsFH2e
Bphj3O+Ea5TWzr0YJTojyYpn5vIZEv1vTVSIy9SgfrOXU45OWIENT9Wpy2Cys77PTPEYYWLqExBX
5sf9HjjiwlZFhQORrkSVlb9kkv7Ox/jNH5RzHQS/AzJ8DoJebCwo13xb8Q2ecjYnXV/eorw1+pNE
BRxq10Vl6r/u98Q1F1aEG9+wdAGu4fPojR9RJwIbJ2jGS48k1R4YIA1sJDsn9RzB3DK/aRSdnpWJ
6XBsocQ8bKym14cosPVSuaggpsin4aYKUaELYfkNwNudh3Zgo9lHs8w5eEPz51rRn4o0uD6lyL48
QOJ0S1De1QMrqFU++zOFiNxn0A5LAvKbmIPnsA4GupHjdDWwTv6LgFNm8mWaogEhwWDhxpenZaZ0
4y3g+vr6/xdfXwvnQQ/WzY2HMldHv0vS7oDnPjvdX6Ku71vBDDrslNVTlN1qqANgfXIjloc8H5J9
pcTAxrL7yvPBHlnmzxTmge/qJYt+455T/+/+z389wgIbyT5HVSJr082fyYLHC/Om/lTrLDyEZB/S
HCFmBbH0ZwkdvTy7SeJBSUlRFP3J1O+T6KCBjWRHIsTvejWad7xeqXSeFqfFz8SuJD8oAv9cPyMU
E31IZZt3OudvaQWSi1DJBXfNeWOBvv6IDGwse53gZWVo0r8TqtQH+H+zpyYNtTq0bKrPMjUfY23m
iyzT933PN9mga/j+++0a2AD32syNLLwsuNERyu/QvKxOSrbdVabFl7jiu3gAmBwruKG1FxSIC1wJ
1qKilhlSerA7ohv3JcfytVHufGwUF2rOv2cqNA8yGz8yMegj0/zb/fhwhLeNcee84S0SqBTPivVG
w9ohSZ4WNkFBel8D5J/rS2UyBhbd47cyaWn01sCRMPuVqo7Jje3VNUTWIT2PJJ+yEOtL5ytXC/X8
w5970wDRy40+uJqwItx0g+/BSHG+ZYrCtmoMTeedfV9IUh86lW0K2TvWrI17r6swCpo2WW5QyVMP
Km9/iHKRHwCw+Qr4z5Yl9evXp8BWTTVTVQQzaB/fKVCmzTGjIjhmxut/RJ2Ozsrv1VOJS8nG/uJY
YDYgnjEoxKK4w3E+9SUQd9WQH4ahXB52LS8bC2/gH+1VeYTjDxhddpzhXQax3GZhG7UGx9TbcHje
tJ6Xqzb/XrPwhqIrUripVNCyhRbT/R64WlgH7sUBHszQqGJ9bN4tvFMxJKQM5f8ZufbSo49Hfvf7
fjOuebDOceb7QVQHdfbdB+FQfRYkUcWPamzjfCNIXA1YgU5kP43IAuffSZLpUxYU/ikwW14Lrsiw
glx1SVPgSM1uM21+qNb8RzYofUaQzQHwDLnBfWNkxblYuh70kM77pjNdhGeJCu5wTAK4ap7uN7Ae
qq8cSjaiDcIKii6G88+RDv4SHtISSAm+WUv3sGx5BAOivgRRt7F0HRNiQ9tmCID0tV+EN+YZ0FGy
6H+TN+6Sv8L12Hprl4EKkjxowls2BMtv5of6ufT4FsDF9dPXZfAiJnyOUqQKZP+urhP2FVY9fXhs
Ct5uYQJc87DG4ovvS5gEooBb5nCwltGhFPFz7XWHbEJmyOBFc268/HGowBi8P+2OEP8Xmi3I4hRl
e3LTuu4PmJLxHNWiOhTtJl7HNWJWeOuqJWUn+/yLaGn5XOsOnNlZFjs7YMV2WcusgvSy+A4hBPlI
uKHPIZSMka0TW2kJR4TbQPkMAOYmDmfvW1YM3RsZ8vHE03F6nLuRPyTM28gduKbCCvHSeKZSWR/d
hEfAsWBZDQtH2dPm4IUx+35/vh0nrA1l46IORrLkQDPJSpx9Chx+PJL4svTDdVLZQzDwrdu1Y9hs
UFtpomkcRswMVdh1g2IojoKG7MGLRXEM2s14d4ybDW+LNODAFZfiO2gY8WmeObQyKTIKaRr9vj9o
rhasmFeISemT1LyTGo8A5iXj+2FKg8MSVcuHfU2sTb8I+1r6HvR5wvhGClSAH8Z8XsxxVs3UHotq
2XJkdk3JGqIvWpmrjgOWFeTfO1VX5xCr4TQH9TEGIfCYoGKzcfNxjZcV8YDLAbWaa/E9lJ04A5/N
rt4Yf8JbLtyI+mANileOKxs1T6q0VfEkcR7q4TshSKC32fiWpagEyakpDsp48VOTBX8FGanf9hoq
mPcnyrGb2Vh6lsAj06/K4R0fQ3IRHBbHScqWPVL1NLCx9Krolsz3suK7GgHgyat8OBVFr073f/sf
Y+9XRs3GtNWGjiId/eb5j2HXmCz+OerK8McC4ul7OD6K52goluoA23n1xA2kZxlX+pefQ6gtiyt4
J+qi+gKN4C96aSBimWbePlxOEK3n4YulOaZBYJY8oDeChwUMQwB7Lg893jRbu7hj4mwYnOh7WsGP
tX9HQxgKZ2kIuZkgAVx838Kw8W8QvsrkkHbie42GoGO4hMtBJa3a4jU7LgY2+I1WcGLMRUhuWQUZ
8SzMgyPtuuGkqp4cV3lUE0BSH0+kfCOKXQO2/v/FjAQi60M2FMX3ti5ilL9C05QXVsOadeNO6ziL
bDRc6TM8XyEn+k6MANzx2HzOikZ/KM3wsZmT7LSk3N9oytUX65bgJ6rKYzgGfvcrrPkky0GlgIxH
tbUfub5vPQIM0oIjmxLvG6vlQxTFw7vF4+nH+2H76sfjV1yRQ1/qCc/eOqJfaIASW+PvGxl83Iq7
kjRQX0JR/nnMIUPss/Rb2O2TEMLH15l/sYTkyGGvB5zdtawMe8hKqCVCW0McqnLKNqqDrsH519kM
poECaeU5qyBUtYoWHTOVP+4beetUFtprMi+t+ucsh1Z/1PAf3oprvf/xV09JDM7aoxeDw1IlaJR6
+tlMwYMKYfKV9cWXRO3TKkAD1jE85uz/j75h4jcMOOkxDzdrda5xtyIqi4da8Sbvn2FsUL0ZF++H
hmzlxri7hsYKp7JAUataUnLlYfF7zqFRoLLuP9U4buEhXA1Yd22VNE3LZyzMbKm+aL+Fz21bf4Oj
vd7zwo3/ZWwMfftAj6zSz/4CySwkmbtTu07x/aXjGHw7M869xlsUL/tnbbKfFEznI4BCWy9Q18et
oO1gD1h4tBL/a8DeOtcwONOSq52/3ApXuDHTJe0NucItOUpPYw/KwCFqw+jL/ZFxTKyd9PaRJV4i
UPmvNUg6xzrAFWaegUKf5vz3vhbWYXsRtlFEVNI1UNvzFx0Vx7ooR3Us40DWhz6f4dxyvxnXLFjB
O1dzJhc6kqspo+wIGiq8kUBt2vdxK3iZmUq/WeA+diDcr56GBLTjY+kn7RaI8XXGJta/FcEdZWro
B4LbVZnnn6ZWlYeiDG6Cd08L8IeHiYvHqq7YUdNGnZqw8U9q2IIquMbOiu64nFhSkllnEI/U/Xhd
GBjBF0+Nc/W/+wP46tUFTl5rRenFIvh/nF1Zc506s/1FVIGYxCt78rbjDI4znLxQOSf+BAgQIISA
X38XeXIUa3OLl1SyqyKhllpD9+q1kDXoQYQYw4ChF1fXKnR+9X77NSyW6OAN/Xfg5DeC1G8+2dCT
cT4j1FOCS2UYWJoo6oL6t6nSgXX0ugI3XbBk7ttyzWA4c3seKdzBWdok/AMQe9V9Rb0vwdDM59s2
s8yKGQ8PgOHxJlKhB5wU7UFRIo7hvKlIYGt+3RFeTUmTNMM8oTaMpT0D6ymY4NjJ7b1dtSeYh7Xb
V82Dh1axZYDwSsr66UuXq/k4lEgO3raNZdsyeWHGstZeOYVoPanVY55zfLuY308eBnG7B5t5DJcv
8XrQLEE+CjlAFEyfOurkw1NASFBvYc5sgzB8vnZE1BZlFcHng+gaeiU7LbFfnSZCnH3HqlkIPsiB
xl6HYsY0o8F0BzL07jOu9nzDSJYRmEHwJvAm8MFQH3mgbgyKFHCRRwkCspfFI7vC0+FfZd0VdUAV
Xpdxng7e8H3i0nnMWb1L0xWtG4e3EmM/OEGP1pGd/aVK1J/4bB8bM1o3Tm+R+2W8ytPkabGg9rLJ
cUGQNRc8ZXhEbBWsWZZqtM7OK1fLEKPovHwKIcE5VdM7R0XhRx816hu+Zmve8GSJNGztxC3FILzq
yaN5VqZ1HoLCaJenmbQwVNGeauETLCI5RtCwol069PvS+pgDw5Hnxs+7Ro9BnkJiByFczZ9dMlcb
HmAzjuHDiewKqHrH+Hi/IT8dmtXHdsy3IFk2/zIOZh6WEYVSEr496AAVhsJRcV+w/roeaPvuTWaA
e6JN0A6BxOJp+yVMldfQw/+jfN5iHzOonU3KLTp/3YDiBdfKIqOg4I3UVvmExUBmLFu5vXAG5mW/
ciQ2kMB357RSDgcd9rAlzGvrwvRhJaFD4ofZL0CEh2PsZeU5RjrmAkUcss/DTNYXvxucQikXHkZk
9bGFNtoFSs27CPlDkJf9uT10xSzrmfRYRL5L39WVao7BgpT0be+13OxC497txz7wBrFC6+t9FWU+
j0yCv8hB1EIvzaWOtuplbSvJ8GM2LCoZ2O+dei0mScYpv0RS6Y1dyDbNhiN3RVW54F7FUUa6tRa0
BFseNm5xDuVWFtfWheHNFAVwHqjB9P2scRioLPjhMjBpLnLYFVMFFYhxzY6DcgTQO8MgIkgmQo9+
5BKM1237dHuyLXNgBp2ZjmcP5bfZr7qIn3WJqmiPbmLkbY0bR3EDaoCw4CghTkcHdyyXyQn4nwok
jxtTvFrhr2g+rGN4cjDhhSVAdXkvIGcMRHDaafdCg/IEqPl5XJ5b/BPyTKfbtlpbfau3dRW8OpUh
IqHnxM8xHDrI7qhY8jHh+fCTND056Q4c3rf7sZlt/f1VP4EcIVEezOjnN6EHAilIUuR49exr3vBv
N+s8DYZTNC/7FZTlROrUxvtw2ZgT8ufXo6aqFuGQjffEDxELAFo0/ydA4Crb2J5s1jHcmsw881Cq
hc+vwLSRNq2uTmA/2Co+tbi0KR1W94mMSD8HCFv10cdaefxLzdvBR01oMe/SJg+h2/GnjQpQITI+
Vfpez4H8yQO/kodeNvO32zNsGYNZg83zBdzNchzvi2GK3mmpvhNdOGcn5M+3O7DMgSkgxpGQS8Kl
JvdijJMDY9AMcyAocb3duu3zDa92JY/yClGL+4iNn6kA7gOZkff+tMmmZetg/f2Vg9EE5TQNHuP3
iJBo5Kn0UqQtA363jPL58+1B2Ey0/v6qD0xmlpS5O97XWrIT4SgfEFO4p3AA68dwYVQW+VHfzOM9
y6InUoEBNo/qf25/uM04hv9SlSMNUk7ZWbZAtcLT6KVwy6ew3BQIsVwwzNLrmbReriALcJaFPpPi
06pB3yH4TEJELvIt4r01PPTGbu0bZ7OIxsXxJUMp4Xo49IR/ANTjXVOPJ9TXXABaO/fLziyJWXod
crzCHVKgL0+Up36gz7GzixI/JKZgWFxH0MrRzgxK5Am4m6RqELrg0wZFmWW2/6q1jgoEVotuyVMR
FU0aVNldhDsMBFf7DW+2zLYpFeaqQS6D8PD9vTd/qoPxznGrc8f5E1S+ryUKJHetW7PuWoZtSQah
MRJn8tghLGd94F0QHZp6ifYdnWbNdQMxtTbQwvk1Q4gE2pWqux+crvm+bwSGV3d1S1CkiKKaVNTI
0WaNlpd8lM6ThtjF7S4suxIxnDuIHL+eBIWR+jZ0T2ECvDrLa7Kxmiw+R4yzua6gsO6SCc13njrV
BNquRfGJufldLJswdcB0CzjtvosAMRxcdWBoWEmW4Bhgc/gCJcD5HC11tLGeLOvWLK7GiVnMANY5
v4JpgjqBW6qz1/XdRTP9xc178tHDy+72rNi6Ws356qwIARQLUV+NiQcvvPtFzqCTGVg+HanMyWEc
O3Fmnd4SX7D1tv7+qjc/QonhXGXobZlRADizH3nET+sePxEfyPl2X6TyNwTnVT85GwcNMXPOUle4
LwK+cxjLvUFEU1DMnUHZgT/Q+qBm55AsWXvYhudarvqecXoDahLEw1pNXU+RmxZDHfA0yIHgRFoA
YrKost/FIR4SU1VMjWUQeCisemHK9a85x24F5KaDnODttWXxeM/w+GKSFKU9gXcPnpMPHRE6HRqc
U7cbt5wev3Nfr6ZYjYAWQyo6f0FMLru0qi6R7KLROel0vM/Lf8PfXnVRuCMI4wPc1bSmKN6n+fK+
1cgH7hqAWVmdOYHjx92Uv9C5Hw+rBvxxbiHH2Yf1f7d7sGyJZlF1AKI53wfTAEPCL/zWlP4hE8DG
+CPqbOLnIWy+enXwcrsvy1ybemJLTNawTcRe8ll2V+y4xWfhN/nTvtaNa/mcV23GKwEP7trC7VgK
4PHSJumSOUm0wTZsG8G60F7NdlBGkcei0b1HbceDHqCPNMnNe6et8fX3V43jejYCIzmj0rZCuWFQ
DYgMRQhh7jOP/2fr3djRRUwIciNHoC46TorPDuNbolcWTzPLqmkVOxMOA4+lSF1X76IigHyfiH0w
5XmRhMzQ7UHYujEOcFXWqHMImvJF1k1zWJnyshCyPM0E+OPtHmyTYJzaKCfVTDRD86LAkpeqZiCn
ceLNcU/rf1VUu7JFmGxW5UvXg6ENNG1I7ctNbse3v/2vemrquSGPfLd5mdVSHafYnz9FpdOcb3/7
27b/q5xa5owKUgrvvgav47FWzVeIxH6btNoqcHn7UPMSw4EJ93U/MMpfhgUEtD3iNA99FDxEmTd+
TCqB8u19A1kH+MrPoriFxkbHvXsmsYjADlWccKIhmK93FQqEngkcCzzE+YLZce8VdJ1OtHCWO+b7
92GyyUdrmwzDmx0xDuUQV9WLKLPHIcmiQz97/0tQbr3LD/6qrJ7B0R06CRdQvxLiZz3MfneJZzfe
xdMFExme3I2EhozFzUudjcWxEPCzuBPZhTZdveuC91dt9YpSFgyUbC+BEJdl6rPT/yPH8TuW8ff7
/a/Kag59dbJEwXQvOnz42RdI15cpqjA1Qn+Mg3z2vm4mvTx1PfRGy1SPUzXf+1089O2p8ArFyMkD
1RcPLzqhbY3/VICDqz+MwKp2P0fF2+V9iGw6cudu6QH+GaHcBIpwSQkJhTr02yNmrXb+KRaUpBMF
0YzS7Rr+3QMKwhP3Lq6D+YXweVyAsgEUP6QnUEICG5/WRHvtc1Uuk0rSuh+S8jz0SextvKgta9Os
nlZFCR2PQTQvBdg6D0XikY9dqed0EOAa2+XCJohMAbUtO6fxwMSsotPsh7mTNl7QPsK+m/wRlu3U
rJ8OB50QNrvjy0LD7Kj97GszF8XGzc7WuOHAc9OMkQhL714p/V6htPXQTJtVurYZIH/ucBxqWm4D
dvffeYfOh3hU5CKWEYOq8Lb9f78y31r9hvv6sXDc2u0qlpbJzD91RfLRzSFZUVbDY8dQ+aiw3o5+
l4+nMWynNOwWdgWX6nJwovxDU2O87uigSJXTk1dFR38MnyT45++9MNhin7BZwTjKi2ZaKBbi+DI1
KkvbaaIXko8sHd18FwECgGTJn4aG6l0/CkfVLwGQ5X0yRmnpouoi9jdpoiyDMNFlkzdPfQv50JfK
r9n7oob7Okse3Y8y3roZWs5dE1hG64p5TiXEixqr6SFkzUMIooWHuCoBnsyAL7i9Zmwr3ogiQNRi
qpKl9+6h+vsU/Sa0bPSXfW0bMYOi6qZEzJK/oPJ5xlN4DKLiXJaox9gV0fZMaBwF8i4WDLdnhAw+
ZuszNWn3sddjFa1z/+pCQsAn0qBaeHyRcdmk0BQtDwPZrIeyraB1Pl61HvRDMI7gvHkJxlXhBSx8
QQn2fajC79uMTWhcDJy549JMvbS+9oFXmN5XupOHeZsQ0zYEYz/L6oBJDQafl7lDSa/TxORbAr1G
njpBBWjT7TX0dtzJM9XSKJfzAm1m8cIzZE+jDGwm+VxH98hwt6iLHD4nk6t+3e7L4gsmSg7Mxspl
Xle/TFC+fWiBxHMPuGLp+LSrfRMml40MMjZOrV76uQDZThDk039L2fq7cjCeWR3u9olfZlQ2L5Pn
P+R5Vp2bBmxaBIf87e+3TLgJkguggghAcNW88CL7BSLHJY1GrtK9oQjPxMkVoxu0cSDrlxICWBdI
5rhXFKNXl9ufb5leEx/ndbnkKpvrFzG4MThWx+Y0sWyLPHk9XN44e82KcJnFqMZKcFZSF8RfRQsk
PdCWdX+NyvJJtOEVyAJ/3pc78kyw3JyPdY5ncP9SUHDhtEXxo5H+8z47GX4t3Zgn0YhpBqn7U+zz
XyD82PAw2woyLigF9et5klP9Ejty/A0TjWrpXVCJviVBYevBuF4gqoEsYV/0LzWPxNHtkMUe++IY
9/PP29axnMsmUI6Jrp9xm+1f3LH4kKvgKdTDewLMkxMGG9h1y0I1wXKUirjpC9K9+DFKE0nCXLw1
wn0ZEFRy/HnyIIcqIO+0qBfiEfIt4sn8aWFz9/m2eSz2N4VMphDCfgkLu5di1MUxyqOvSRzoQ5Sx
LSSKxdFMlByQU2DUwWnw4uTOHc6471Ul73DxelRS3S2h+DX5w/8DrWWbjPX3Vwf1srRtNGdh/cLj
cvqwtG4Spl2h23zPkyOgJi5VJX4LEWhdXEno6EtRUSCPce2+PRtvLlY0bvgbbdsWL9yhuM5LUGcP
Okwq5GpBj5wJfQDlERfuAaVcULS43d+bpzX6M7yviBs5RJPQl7qGvjIDfs4BEUpcf+xH/jwMamOR
vTknATV9sCiCzEO5lbojTgldM+EvHQgEtavY99vjsNjN9EAkbSDLwd3iKqI4+CJ7PqQRbvqneQrd
6+KxZMNetoGYvhjR0m1rTP7MnPLER6SJkmyT4cHW+jq6V0uXe64M3CVTd2pSTnDIOInFGQwDW2iV
N30d07D+/qp9DRpWqKRM47UrWxRIZM44n4pomu48d1+uBX0Y7jcXbZaTqJyvRQO0J+8Qfl+LtqWQ
W4FHm5WMN3/E4lxJfxovATjq60M9VUsDQWHX63ZOMvnTTACzk3psqvFu5mC8pLiO9dX05fZCtU2B
4eCizdjoUuDwUlWSDwiY5oeOdI8l6tP27U8mtYJChQ3ry2W8igG4v9+07c20yelnMb6JVBV5T7sw
CPH9muU/IHPRpOtWcds4tsaNt20RxyX1w3C6zmCsS+cWkPYYfKbXfa0bvlsTUtKceuou8jyco6IL
ltSRhH3d17zhvG62NDpY8vqOBstP1eBZmytwle1r3PTchaOqNpHTlXP9nUR4OIdJ8ON225a9M1hn
49WuwJamlhVpxzvplH06e2XmpIGLSgu/RSgtHMZ9eacAstZ/9tQ1jQqhydbdszgrHhhLivc0X0XT
umkL9W9bQobvRnqSTt0v4lpM4h8dQER4GOYtqSxb44bzziqeaOe30xU6adCqUHl/QmJoq2jENg/G
WawSzpAF7cerqqqnDiVPKYQx8ks2dY8hLrF7sEEBNUGpUO7pkgaplCvkR+mR+W51Ssp2I75juU6Y
kNQsmPIgrGoA/UYAKjgBtc/ofkDK9EIz9mGa3MvtJWuZCBOZqnLIOyIlMV2DtuBHlwXJoenEx32N
G47MqraKl4J5D26RPbJ4jlBoKbYm2fblhiN3PWeenzvqrnaQ2pUSpa7hKP/d9+Vrp688WYZEdMoN
xisDkWh/wb078xCJhAbpnocOFo/hwEWV53msQ31FpgXJdQa4VHgcUc2zcY2zWcfwXtUEgzdWs4b3
Fl0K0uMvqg3ifXuoCUgl7cTDMVM4XdgiDqzl8hw6YHe/bXuL95pAVLfJINUnib66OYhDhZzpYzaI
6KRRz3HM/XZXVRCE6ddX1qs5JiOE1Tp31NdI8jpV4KpP40ht2N9yOzFRqEI1sY/yYn2VAXMfyKiK
d2pAHLVf9mXX8f3GKUzW5z5xXHnlJYqjdQyOykZvvfUt68dEofLBAxm3qIB8Up70lvYkGyKJ+xi6
SNWR/92eaYuRTDQRzsrJh2xAW6RUJNGBdLw/cYeWRxQUZhsbnGU1mTDXblEcEgSDvmpWfohy+pEu
+gupm6/IF/13exg2W62/v1pIuoNeTRJwuMPokbvfJFhuDMny262vV7a/omuYZmOncHVelS3XwxUl
iqe6pmfW4jCY4jN1iueFZIclbjZsZRuIsWlo2et2Bjn3laLY4h30V71U69nf2bpx5mO9ilrqfLqq
dhYH6jJ+RjnqFkGFZS2Z6FbXL0AA5k/DVVCaHFZtHxTqDIcQZVq358HSgYlvlVBto1EyyKsL1ceP
4A7q06gHvWY0DVscM5a1aooGaaefxKxd9igc9gMqJmCmayHI2KpYX4ZiUybc1o2xccjBIcqDG1xd
MHheRelFXyWko47QEZKXVvB6K2r+ZrwqoCaitQ78LMxDHHI8rN34oVPl8t5tQYQI6bioRIGHBCNx
WtM6O0H9QpWfnGySW4eUbb7W3195ZRDxHrKinb7WDbZ3xiHOuTL2AM6xxT1t68Hwe+YXIo4GVEuk
LKieKeSjP+kGmlsjz9pduVCY0PB+4reEaOiMXjUAwccsU5/Bba7PsqOPOd6PG3uMxfFN0CuulVkz
uGK8kn5S7wouRxRltj005G/7jq19w/UDXcUg6cZRBfWt7r72O3Z13K23rm05G7f9SGVxIHItrxDN
BPX+AkLH33fNmvfscZm2AoqW2TaBqaiWzFW4LPKKVId4R/Lk4+wN4fscmL/bRrJ1YLglB9VpQxMC
YruVoymLEuSBRlodRuBsjre7sJjKXX9/7RM5Iq0ib+V1ZW48ZXRQ57qFUKo74bjS0HnY6Mc2lPX3
V/10JURCQC8lr2oanIOsJT2pUVbXvq22EB+WY9Fdl9qrLrgTAubUquFaQ2vr0A0AGGYBuJsisP0f
QKN9zbuenZL1p9u2s6xhUwhI9LHTgKNbXgN/4QeClC8pAB+53bhtYoyTV1E8WEGwpK9MguVA6LpK
owATwyArdQrHbhenS0BdwxFVMOiMtGtIy3H0sXDD8hSyTXVq2ygMTyTV2DrNTNQdCuKWR9JSeVd3
SFt7Ikw++ngOPt+21ttzH5s6QHSaRMETNT9oOQMSKx6EN57ZOH5pOnXwBH9aombXExa8rH8usxmC
jfkYDjgmB/YN0cD5ABjilsbX20sqNskOkZlYJhY28sp63oDbAuW5Y7JPaiWITfgqdK9BHydmxKih
TXeGEnZ4Wfqdz2/IHvxpGLd0/WrsCuxWblNV4I5B7L4Ixq2rg8006++v3FsXWZkVCB5f5yiQ77PQ
4/fjVIR3txeQrXXjVK3b1usnvb5uQGEMIYy1Lprt06SG4Q1nruMMify8hOFZqEH3howABB2Qct9k
lLN9v+HGRda5TsmW5SGj42e+AI4wrXHe28Z5e/OOE8OLZzHW8QheOmhK1gjOFeCAPtUV0A5V3m0V
i1kGYMoARSHJPJV50+9sWdYCW+R4W2BnW9umy4pyAfA0H6+8xZWJ6j46ch3/d9s4tsaNQ5pqv3Ba
TsarG+OZ0cfTcpq5u4tIMYhNpCrLlh71Fh1MHyVlneoWOZ86GT7v+3bDZbHxB24JAZ6rRvL+VEBZ
Pp07/+V242/v/bEJTkWYEhE4odZVo7vyQAqvvMyNdA6dGw3fYpDsbCxP2wwYvhsVKOqgVKOjmUbs
oJiM7/xpnwAWpsBwXtEL1oQeliT2tW6EjDL51rrNP7eNZHEtk+NQznUMXMNaT1YM8CU6+tGhpjlW
fwzN09t92OxjuG8t6g7IoXUiBLjtjgTUk6epRAz8dvOWIZgIU9LWssG9Yb52KMeqBYqNuJvkh0ai
auF2D2+/GmMTYSrayUNiD4FdmbAfJGDiZ9Y3njyqrKLg0lsydpdVqEk/KDktw8FJ/F36agGm4s9D
xw1CqNKyfr4oZPIPrqb+YXbK8TiG89bN2DI7Jm4zaIbM6TkpkPUb8x8FQen4NO2r2MIA1kl7dWpC
F6cph2qZAUDwspXjKB9OPkXN78bUWJzcpDQUjqwob7z5Ap6PDxQ0AZ1PDtEIpqMZpFC3p9/Wh+Hf
MxVh6zsdLJQlNQcrY/MPxb3lU8DHT2OGv9zuZp3Tv8NqcWz4eUfChTUymS9FCyqioHV/ziCefhQg
N7xvSzy7WnjoRl+W+6qJ5OR9wBIU3M4XBuDUynS45nNQa3IR4NqZmf8yDFsMS7auDO9X0vNmx4/m
i+z4CfXkHzq3RrTQvQDS/5xnMQorxo3idctSNjGdAQSScjKH8yWj8Ja5BCNOX+oNk1m2GRPRSTrJ
UUC5ZKhCaTIfSo3+QM41AykyyApafbm9CGxDMBye+ajnn6rBeRfQip1BSQHgn5Q7G18X+GtnLCHS
GHhovAuRvcZZ/h1nen+4/eWW5WsiOrMmXDLeKfBcuUn0LgifQZ/2eVbddWT6vEz5Rn2pZTmZ0E4C
MWvZKt+9iDE8TZn/QuvwQQzBQy3KJ7qoTxBU3zkiw+9Jz2cw5DpYqV31pIBxKVT/qIU+8jZ8t+0g
tik3/B78QQgJhWLlT49+RFBY3l0cEcQm6EwEqFJUovcutF7FLtwiAXVXgUx0eEDxGmqCbk++bQyG
k0chLkBMKLyz4/EzqaPnpd3yO8u6MvFlQdlFzQS6wjtZTseA8+c17Rwk/1ZJ/U9Mxg3vtgzABJmp
uG8bMY39XT0iO9lpUR4ctiX3brk/mChPnWSelnFU3vEadDkIz8kleoqgn1iUeA4U46eaNg/OMm6c
V7buDDdnWe0wJlvwX6KaD0XegP9lghyE7/wzT8uHdd9tsQeDC+3nrtk3sWd8GlRPM1HeEa8Zj1mR
/4pJuQUxtc3M+vurTSuKZz35rYdNq038pyxj8QcHxNwbPm5r3fBxpbopCOa6fgQO8xPx4vF7Uo3B
99t2+R0Tf+NINxV+2JhJDu3a+hG1tBcSVrg8TMgbF6zsoEXi/BPk5TOKBMDdCj7240qsMin57zRP
5G4aN9PKlpPLlPvhhCxOjGvSI+cx+0IKRQ5ZA4KdoG38DXCIrQvD/wmnzM1Y5rzj9TAeOr2mTWnk
HwDuL/fd9Ex02iwhcJqIqHpE9bxMc6C7vkEXOAP7nZdBZyXO2NZ7znLf+4tREeG9Popz9lgI9S/k
w+d/EEGcj03Nfkx6njdeXpZ9zdTy6WQIXVinrDGe5tjx8aRCpJjpFLWHAdUW6Rgxcb29Di2zExgb
QhCGhcqThL9j3gIJu0yC7HBBIVLeFr9u92A5lU1hHw50UAn15/pRh6R8pG7o/APq/8o/N5WOfjDw
33zqBz98cGIXdMK3+7SNytgYNFOImAWUv6tBsXThTllea6cOj7TZu6xNUBsbojYGvwF7RKzSBaIH
8iN0pUhJyCYawDYK4/RnKIkec6fgjzVHaCuroBMCpV16Qdil3Kg+s61n788dFEUAXINpH0ncalgV
bOIrok+Itfdldmqb6HnfdBhbgArbzG3dDLMPavxz5y/yX5YH92EJoMntHiweY8LbIPReJYnXVo8u
QRykSBywXmZ5se4FkNhtFt8/NWWrdqlkBrEJeJvLfvLcSGNm/An440hwCLSPHmQhLrfHY5kXE+kW
SUbx1RF/ZMXs4L2K5GkdJSQ/QAUyufddz9uK4tksZ24AU59A6AMnQLkM6AWgczY9S+TdUhX4pf/o
ucQhu0CIsb8u9FfnNRVlAgXIDJqoBZHQxsiRyKs8/nTbZhZ38Q2n72o+eUNZrJocIe6znfDZgYrp
Z9uTLZGytak3Dm0TCDeB/d+rI17focgE3CNiwnUQbPH7vt9w9xqqHjMDVjZPtSc+Eg5tBDoGT22w
edrbPt/w9gIadzHSWxrv1MD7H/AG48Gv3S16GduaNbycx9KDoh8UO3if/8h0fBb5eObDeIac4N1t
E1kGYKLgZM8Yd+q4XWVXMu+nmkcnOrZDzHcmuUwkXDf14E+jfnUXjdEPLxBtCrGmL7c/3uJpJgSu
mKYk8MB8cUdcdSIR0LJSpsQFp3FD7wShGzZ6WzsyiP9Cw+FMFwRn7Tse6KMukMQuivZdFpaQMQBJ
cwoFhTTHc7Uc5p9A025VAFvcz8SukaVpfQY17VU8QQzPLtefRNvGTwnZxYCFgRkOTssWYJWyq+7m
Sq9vln5K20p8vT07tqVl3Pb53AnkBhN8Pi7d5RWXreRuwRj2tW74NuCa8eiUv42TLcW7OUB+s3Gd
jW+3md7wa1Ys0G8bQe6aqmgIDyqoFOBePTnkU6c3diebfQzv7uiIN8iMC0kqOy9Kf78SPKyiXfYx
8Wq88vJSQs8NTOjDirfj0GhOFrFx7ljsY0LVaC3ziboE2wYDoAukLdNyEOALO7QanHC3R2DZ/bzV
61+dba7n9HXjAbCSdqR60ip4KMrweWVALastVI9lDkyImsuyQXMnxzhqvswpboU4Pzdh5DYrrb+/
GoHkPQEHGdBJoIADczKtcAcI1nTJQDbJGmx9rCN71UddecWC8i30EUVc3KHq7RcFHfFRJWF0vj0R
NiMZjtxJpygq1qELvsThQ1aX0bUFHGbfzcxEn6GgYRxxB3MuQVM9F4QcaJx9FTy8toC73R6BzUiG
O8tSVJBYqTACWQOtUDRsPGUg/DuWdN4qg7f1YbhzIBM/HNqgwUSwLP6vzgNQVE21DPVxqAUk33YN
xQRNEwkm6zjKMZQswr4nE/Wddt74PgS+dmNjsozEhLpVXit6pyrcs5eHd/6oDn3XHL18C7plWU4m
7WLl60yB7Ns9d5G8IxLBMYf6WxqZtsbXzeSVO9A6QO7L5zAPDVx+YAUKWMsi30WTFMTuarJXzXcu
yb2AwDRECAT1B9Ah9nrhx9tza/v49fdXrQdQL+YNn+ezomM69cNF5HwjKvFm0z41lw1KBUopk2jA
I2446VhdhL8FvbY1vYYpXn01dzooF4cAqpFApFMLuptyI/3w5gmAjzZOAIiy+zk2guFU8M/T8s6d
pzRuzzzckypH88ZaAcfQ0IQUzU+T9pFIltN5Ap376fZk2j7eWCpVoZO2YUSf2kkch+LJy78lCzuG
uy7W+HpjsbQD+NljDrPnfvYZhGofnOjb7S+3Taix38elIKol2CIpjZNj69ckVY43nG+3vk7eXy8+
fLdxceNYhpoLfDciPBdFqovvsMtQTSkpFzB0eRvmtw3C2PJ7zeoS8uD65DkfpIvAfLl1b1sn8K0B
GBs9OJkJKMJKdUqcDAIznYur23SuWvnrtoHe/vK/4I2oveim6PeXe0dZPgi9YXhbu4afxrU7tdOy
gEbIhQj4POBBP2Z841h6e1b/wjLqUuWc5lqfuHiYOpqW08e87Q8qRPR42vBXWx+Gv3pFN7lTWavT
2D5SeupDdh6ay5L1aRDUe84+/y9cY4Cy1KSnjTqpJXzSPr1GmUwTrnclWND+OjmvNsuqEHXldM5w
ioWXDlN1t1D/4+118/aGE5skhGwoAuaN66dH2ZdqaJ88qMozXD/cNtkIo7+99P9CeeXAG/KlRhdI
yKKq8AkaJnO5RQlh+35j2yncNpQhiChPLMBrfvgl/PxzMCZnp6Ibb0bb5xtbzyLHePA5DsDIHR/l
jJvT4Hxq/C32Pcv6NOFdolpEkVdYn9oB5UGQg4vlV02du2WIT2KuL7en2TYIY/vRvT8KL0AvhPSP
ceUdBt2em9J7ut28ZZcwAV6oZWOQ0FoAO/fyY0DHkyZiY4+wTLCJ7GqBBQ8hZqFO3Ps0yuEkWHhC
jf9hqHfVUIAjaJ2ZV96FQkjHnVAuc+rH7qyX+aQbdogG53zbNsmbO39sorfUEEcL62Gbqp4e+pwe
8rA9jHl1QO39SWU8HUrgCfrqeLs721SsK+D1aLwiA9YRB40bNsmBTuAwWXSpNwL867b/9zEGWa8/
W9fKqWvIgvP/sKV2qYPKzgOXyaPmw/c29K9TDBajNoo3NieLb5ikfEseiKRR7gANjQ+dM6XB7N5V
w7kJ/AM24Z0GM/wbARWdKMbUqXc7kro0KPCW5Fvk97bpMG4UhR6LOaEL1i0p/sOd96Mu9M4PN3wa
uWpdzxE+HHxICIAr0AlslZZYvtqEacXKQ1igb9F07p58ADepyvYEgfzYBGkVNQO9vaTDqe+H/6lK
fPO88ATapQ2AmWWjM0n3wjpLWBzCKFJ8hejAETJEUAzc5Vom3x7t4tYdEeM7oe4+DWMHKEy6cYOw
Gdzw2kyHCvWzrj758XIS7nRG/GdjA7U1vf7+akMI5rhwen89IWvnvZ8tj7wfNsKFlr05Mg7fGOdW
61Ywdk7eNcWFDDTN3I9NvHW42ybTcM1pDgvdtbj3DJlXH2NoWR6gqwcZN4D1T7fn1NaF4Z9jMsyz
7PHE7UHFllZRlVYQBk4pKTZsZNnDTI4vd4RXEgnzJ+LT/3F2Jc1xs1r0F6kKTQht1YPneEjS7mSj
ypfEEhIIoRn9+nc6b+MQq1XVO5cX0ALuBS5nGONNDAC9377kAXiray9WC9Ng46+40dlIKNJkBsiI
58ZHJnOYMoti0/drRjML4/QP+qrsZFi0mOo6bOAe3gCMfp1X7WWzYMOvYh9+vW2PyMpntS1NAS/d
O5jarETA0m8/jdu7CBhhtqobgmUEQ8ZrkULlmdFbz+sP55fQQoDZ2KoiDU1VU1QEZA8EcNxve6fe
Xta0FbsDeDUOq3E0wT0sJl8dQswXrSanXKmVLP10awupIePewWub/w7KuockkAlvWlevPUUtLH0b
DyQMMlo8Yu/TaXDrEHfPaw0lgmwjoEBOy+P5MVo4kthYIC8PS0jnRd2uGv3hLkz5C4nFtPWMehp4
4ALQTMZETOFFlUg/slFBY1/EPlG4D3QB/eENOXjV5PX8pyxMh40CaqCWMXiNi0BmzR3tsv865qcr
O8zCMIV2rtYpznclJsOdegG7vquh99+YMvvcy8utgbsqh1LBSjx//PjpRzasLmgL1orwNEgq3+n6
Z5l6OwY7G2cGNAfSO1XHN3Bi27FqrVa5lAStRN55bgHVUnwBHb/L1GxmQEFSetWpr5fNzSm5vEsi
HQgXTX8qK4Yz3ZSV2ZZOvzI1CzcEWwKM0WagsQmrX6Tj16T/WTXDLjbdtVLV1TQHCU5JW29cQ38s
9WYtBFHiigKFcXxIE+99/xE1Ur/myDAZOOQ7IHmTOLs+P2YLa862qc2cmle8QFdG3uXBGyQwaHbo
9Rc/ePbpyo1kKWaseWdhJLqyp/IXLJDdzdhDOW2W5O2yD7DyYxhWXV6woNvBCeXW68ukZlCEmIGZ
yQhSPXA6nVzZpBbWrw2d4lIDPcVQC5Mq/eHhdPkIoKm7dYEVSeaQFivLeKmb01S9W8Z+McQBH/ph
58bNdTi7N95MHkNPAh2SrhyTl7o4bQfvuhBSu34cm+oXjLfaBDTlL3U8vBE/3jdeeHN+Yv4gQT64
iPqnzt93MgWE+qodd8wbkzr4BW5/ko/AZLLf0A1PpkEneLnYVCiYzbX/ovrnKntkNE3yrL7ymbsd
nd9V0W+5IbuqOXgN2wU638mw20JOJxmL12gIkjAnz1xGK0fBpYGxUghkGjLhdQZnzVTetWF4b6qv
tJfbmIVv54dlqQfrvCB9vJMNILhBqdsV+4KjUmv8KIV0Azw64yqmh8v6sXII893SxHGNwJ68bQ9o
C2QMHQy0SOBzPq2kxYXI9q3Tfx2qXkJOGK9PYVluuc7/g4ntGkrqNOYfrR8rbeQjrUaSm2FHRvLm
R1+Cen7Ju3h3fnyWWrfyRqcJy/WM1pXbyw2H/tVt1s0qKXwQiy/qwsZgBTDNJnk24Uka9JexFlcy
La6HLL3sHm0jsOZ2qvwwGIddy2nimu42w8Mo6auVqvzCANkgLLeisUgFBqiNIBjls8JJoIz4K5i7
bGV8FrY5G35lHNH2xeDCibjZ55Ha+FP62HffwuImjbJ9SK5puPbiuNTV6SPf5SLIE+pOigA5tXa2
DFRQPH0/xf7wpZ/nG4BGfwod3cd5uL9s5q0gr4kbTKWhAyqi5c5JCd9I7wTn7dfouguBZ6uHxU09
w2LZG3ZzH+uvA1M0funoqOXx/AcsZCnbIHd24jDs8myE0opEtcNT+24CymvAy4/jFys7xNIKswIc
/uwz/FSwwob2Vvl3zPlu+qfzv/+PT/0HycPWDfNcF7LqAdqe78WW73hy82W6r79kd/oq38tN9vXF
/0Qe3dvdvKs2byT5/Lm5gnBZ8hl/ltvr9NO1eMi2Y+Ina0XmhauWDdyavRl23x3BL4puezGBn3BX
+XsdQ6lWr2zrC6vCRm/B45RnGcVHa+HuqCNuTduvxOrCXNmgrdatxEntC8kYJWsNWeyY5xsZrHny
LTV/Wofv4jOIBz/tS5x5cvq9Fm+iepnab+eXwlLTp/+/a5rUk1eNXjfs4Cp3C0H9oIrxrpitRPrS
kJ/+/651GkplOmH4z95Ajszj0NMY4oskL/zIVgmjcMJwuDecEmTKu6TugVK5lipvyUqYLI2NFYHQ
06lz3JbHnd7wG7ZZQ44sNWvtrZkDPS0x8HE3OXv4DSVutR34yk9euLDYgBcFQgH3YAj9c2wpzoz8
mqbhtsWp1WPiG9C0cxVcVga34VKsb05yrumAexf3enh7+E75pnOt/Z2sx9VUtTBYNhim54a2RtNx
N2+9XfBTr/z6hYVpg2AmF4SOqS7m3TxGbCM6+chPknYXxZQNl1K4vkUKRYJdG3gykTWcwUc6ig0v
i0u7sAILQoY8Vgz1xobQDfVfYeix6Ye3879/YXuzRb+gLDxXLfhcuw7XDe0eK/Va6Ccuny9r3j4W
ZzrNgwbNez1eIJxbEzwpahLirVxEl+bWCtvRg95m56D9qmqvppJutFmr5y81bYVuxyfhBCmGvfNQ
p4nVVg0rC/LjdU5tdS/4RDnRBImaHYqBiQs0aNZuZuf3+RH/+GdTW89rcNK2KAs8qYogTVTg7cm0
slSWWrauykUe4eTYYayVV9+L3vvOu7V62MeHUmoreQ3K90AAQdNa3hFt8F5VQR7uMLC93+yxWKZg
JWcufcNpSt5tUiQ8sQqhK7wbmElqN9sPTG8vGfjIBvlqltYx4/OAVzECJ2aJ4khZ/rygber+Odu9
+9ktbgcy5nX/KXBc/2qI+mNlorXLx4djQlHu+HtM4E3XmoxN3mvquY+y7tyrChYcl5wK0LhVwoE9
+OhI0/AjzCf5nWTRU18rZ+XYvPTLrRVZZlJNcvS917YDRD8bm+a+mLKLDuX46aeU+W7QuTMBgKji
8CGDT6h6y+KwZO4+bjnqCfupRDbOVjaRpe+wVmUH6oKs49T/QWYRXod5TqukdZr6IksIfMmp33df
Ao3arFEQo34tSTh914Vu4Ow2OSiinl+eH24iaN+qsPRsTHOAH/xXBd42v5bZ2Pk76s5zd9M5J6JV
PrLsokoLOrO2FM68FBoHlfNV1tQzOyIA+buOPWiWbc9/zcfvAejB2lR6EDBgNDyZh5a63U8+Ku3L
pM2NZ/beNMcKjHQe63HD8OKRFWA+sDh2tmDD18W4GaoCF/jzv+TDjQI/xNqC0hgEI5Q13FfZVKLY
RmnZ30LNBZp78J9eK7EvTJ5dm+nHAEkdY3rPKnB0Mj7m7m4U4NJ0MgjzpDakbVbWycI6t+s0AMKD
IWVi95XHMojug6JvDKpyw3wReJ26dqUGNgQil4VwDl5XtdMWrkXRdaHBJF7JZgsTYtdpsqzmOcqT
5ZG4xLlrvaa67SCbutPaqy+bc5sSF1DSQJmQsS+MuuyB+BXNHoe0m/qkmQ0sFM6vrKWZOP3/XUYQ
/dCjvh2Vx7QP2r3ndnzn+PlFRydMg5UPiKPw9qua8qg9SdKkiGaQyyKYiVy4jqwU4PHYpxNRWEdu
wMY7GBr6xVUGvJe+vmx4rAzAPOUFaeCr28Ad/XuuAvXi1qveXR9e3DA8Vlh7Q1rTlrPiSIJK7cM6
MPtIQj4zHTycMrWYwMIUAVQB1kiQC8vWLrhkRRiXdJjSr6TvGn7X1zKEoJnvkvDZMTy96KICZyRr
r1ep4Gnut+q2VZH6ToKAPWSd9O8zaLX9OD8xS19i7fjFbDJMxlQcnSyov6g+EldZRmaZFM1agXQh
H9qEOaYdWmuXiyOf4EpmJKStSAvzNo08LHKwAC/7ktMXvotAQyAtGwRaHFtw6LeNgJInx729n91L
e7BifIQpOZO6Lo6iMw5AKuWL7zG6mcc1XfKlybDCnAUh68BRLY4uZ0F/C+mBTm2oA7wBSm58nlaS
7tKEWNFeaohSux1Vt540411Wy2lHe8PuALPKdlBzuuRWhtVrxTy29xrPB3FxBL26upE9UFvD3AzX
mdutHYaXvsQKfKcwbhm4TnlkoQ/dUDhdbophgJXp4L/FTXPRcxF17cIQ9HmiKR9mcWQFamZIv0iP
m5qE4g4AOOfl/Ppd2EHsmpCeNSeTlxbI8YMDEeP+c+uxfOXFZalxK8y9wMthLdZE95mpG9A4MoAY
+efWEbO7lqyWujjN0bv4k6cya+Z02KPitvMT0TVhnQxz2K4BihayvF0ZYvGQssib5ac/cuo9e+IF
dLzH/FqJ9FsgHZX4Liz9LpsNK9bLwMncqW7lJw+aLBveZtmjr4N2ZToWAt0uEkHi3g3GSchjPIvu
mgtIsMBg45W59X/nf/5SB1aIVyiTglEwyaNL8lf4RTnJn2OVIqO38px9Wjn/vIIgJqzo9gZWiLQK
5JEb96rpU5mwurspyJcRB9Emhwzx+S9Z6scK8W6UFUhxSh5xN5h+aAPJkqIUw0ZMxntVGUCzcD1Z
00j8eA0Tu5AE9ftMCSHlsYFS+ZD4hev8RuFx7Z3m41khdimp9UzkB3j2OgbO+BVKKWI7kfKliVdd
FD4eLGLLwxPT+9C3aPwfrIEOAfyY7htOFORdYGYfZ1/0WKxpcC3c6SAZ+Xe466iAgkYQpAftQ8OO
9I0q96WQvtmPCpavgpDoZ1MUIWpPqCCUSaEHx4X59toRbGmqTmP8Lt0YJ+yrdM76T8ZjoM90g//o
hnP59fyqW5opK/wVnodlljnyCCvgKgHIiCcO7hFJH7rxSoZZ6sLa7KFP2oioSftPtIfnswnJI8mi
7LpizF0JnaUhspKAnNsG4OaiOirV5c/KDe/GYMgO50doqXEr/gMRO51wsvKTZ0iGe67sR9dvEgWv
4ct2FEBc/57iiBckr3Imjz3J5e+8kPTWgX/1Csbhz3383wxGbEX5lNUzXGY0+QEJOV9tHe8kwpTE
A5tRymQTC9Sxy7lqfeCIykp5SY2CKt0VUOoatj3xYcC6pw1sDKIbCB3ocrxHlS8I32TcBGGRCHds
8leIE/jhs64J5c+R03h6Hxft+DgWbWWSDkbGWXg14HAn5ius45lAaYAQH4gXMcyj1hsvrWIdJSr0
Xa96EVUnp/xnRpkO8u1FE8msS4Y0rYPaeSyPpkP1J8SLEaDM/sv5xj8+oMFc9+8p5M4Q0iGfqwM8
tuoNCOVutTE4JyQCUmRXdRuvlswWwskWwk8FwFuxCsqD8ekXHEbAY9TD3sn0Wjl6IbfaXEnDnNxT
RSu+ZZk0G5pLZz+6Jd69ajPHG+7S9met+mylErs0cFYCCkwdZzUp1EEP4W+Th9/TQbTZpvObB6cj
xdrJdiGKmZWEVNhGlYGEwEF6rNjBy42Cjg/JrvOzv9S6lYAIpD/itpfiMEIEMiljNX13GrOGyV2a
ECsDEUF82tNRHYIKj4SStECIxe5/bVUFu1PEbqM68H5e9iVWKqKDZ5wunuUxm8Y+Qs1wkOYz5a25
rEpFbA6lh0wDFVq/OARspgnxcZBNIUwKuPTqklqIEJtLyYvO5YVfxfd8hAdLD1VvxvNq60Srh+al
HqxoDwTzdDAReQwj0++jIvSuA1UNm0Hl0WXZ6h8+ZdRFczzw+L7M0mtvwIVV0LhZaXxhRdli+AG2
XhRasvrgmTpNSh2+QHdPTklaKmczw1h9M/d4Hr1se7bZlBoO83lJW/JAISxKXryuzsyOOc6gducX
7UIOsQmURtaCdk1fHzhU3b04FCrho0iTSo/PYggvfEAgtjB+xlFYdVKf3QM+Mj+NLYO6f0TSYeWm
sbSqrDiH64jXlV6pANNt4Ona0PuSQJeZy4uYfZREdnC7yvgGauKHjDgVS8aeenpb6HStxraQBm0+
paebOR0nXh50X/InowWPNkXTkjWPtoUBskmV6RD4og7i6kA7Im7oCKEo2eLSIpASz6+kpS+wA7vO
c7cjeXw/QtjpDq5jzje/uswcnhKbWdme5AQb/3QCify0TqKuS7vEC6dxJQ6Wfv1p3N5dFZSC+wh8
IIoDC2JcH/UEyTQ4HEhyCY8Kv//U77v2I+G1anZcefSN/kkBdU+YI1ZOqQsxbJMsU5EZx+RaHdp6
0tdZ6NzgwV3t3Nn/RFl+dX56lxaQtU+zwCnHkMDhVo9Mfu7zuXwOgiZPhoH9Ot/D0hRYMRwM1Kgy
zyq882hg7QtRfxrGUq/8/o8rQyA7/j0BrIeqDXNF8MDDnDuJl3UsvsX/ZvhfmhJopT0wm025o+HY
jN88H8Z5a/rkC/Njsy+DeGRBBrmeYyZRcIZIGwQ3p2HbwScAGlUpWTlJLcyQTcCkbdvIYS6CBxJ7
4htp6A3Tc/2rGVfrLAszZJMwUwrQVROT/BCgugI7XFjlTPd+IFNxfdESCE8j+C5KerhScT8cggPD
ESrYlWUes41izdoT09IQWVFuMpp7rIvUkTu4T48Gu7X2K+dmTjlZ+YSlybYCnZeZkwJYnB9aOKjt
9IAHLC8k7UOk1VMVFGuSFEtTYR3KW7z+9wRSJoeMttWt9kNyC/aGu5LLl8bJCnajC+5UI/UfAhH5
jycBhD20v4xIKlGtnJYXzlG2oD3cv0MOswZ1HMN8etSRp2/IWOtrlbbq+8nGNWyCNe+5hdgP7dj3
Sm2gWRnfe0zdnQ6FulZ3vdHOBvCVHBC5/nPklmp/0SK2Sa1jMZUpWEX8oAFKMNcatcnxRxGn0G4/
38HCEvuHzworMQkZc/dQxvEvnBdekOXnh9lJDxFdXccLC8wmsQZB2TVdmAUHybri+s+ZkJXznFz2
CVagm7koJTwC1VFFtXuCnQW/3VHPV7HLvHsv6Fd2xoV1bEvaU51OyiFpdWxD35t2NSA5O+iTTIdU
V2xNo2qpEyviW/heYy0V4aGFS1q7CfLWnbZIYEO+84FmlCuJZWlCrIgHKTOFL5obHrCBtVstavcK
XkD+9vyELISjTcT0Yi0xWEYd1DhUtz1nwxPV9QEWA843ztz2wZ35mpL50vq1NnpQsX2dQkL2lnDg
jlkT1w8AXs1P3pQWYOYO7Ov5b1oaMSvssx4Un1xC5gOvjBXbZYSKdkNVB6uJ8x0szLwN4sskUmTe
x+4BQNtuM0p4feLJv4SEwypsYeEbbCifdgcNqPDsH9QcoHoeMNS0n2dAU7rLlpUtYG9A5ueT14cH
Bj+vI3bDYkhiFhtvJdKXxsiK9KxkU4BaZ3gwYyrHrZpNXCSmi/W0KwycOC47/NiK9Z4UvmjSoj6k
kHHYGFfo/UmT3e/rC09xNp6vDImRqkSEmMDQW3qyf2dDNH1OiSw20HlxVxbVQnTYuD7lx3yqG1H/
HwrRU/Wt7J35ulJ5n4xl+e380l3qxdrhmXAgZyJYiKIrALOyQEoZi6h46znUqIv+MrQCsVF9aHKc
K+G5B8Rit8kmyKbqFhokRaHWXpmWFpgV5dQVc16HMQrx6RRuigA44LaMfkF56u38UC2EoI3VU+UU
hzxo3UPr9fE9WKHycx5Ca++yALHxebJvm2LoVH1sOexqPB5MN1XdgC+B3HLRUzKxEXpt6MDh0JT0
YJy2/E6HjF5JRxQwiayguXx+lBYWlI3S43HQG5NP1TEzlL5Chzf4opqUJTDfGP/zkShX7nEL021D
9dJGuJnT9ORAAK7ZeCIsnyHL/9DBDWAFk7I036f/v7uEaA5JDz9EzdgLw1hs4YLlylunQP1hJVct
dWDt5GOkWni4mepIUdEwdwqqUQXQraEsX8/PxVIHVnADBWTAlRX0QE0MjYvMCa+Knq49Si61bm3f
0o1V07KM38L9KNvySZu94ABsnf/tS+vICmciFevhWV4fFR+9T5wR+Sg8ShJSmCappur5fDd/GAIf
vOzZ8Dxa+TTCU3R9JHH1k6fj0zjJm7GExDkT6gl8iB+jKMlWKnKlAexgcf49Ogmgn+9+4Stt1J7x
IUA2zrj9GDKZ/cn2gYZ6uEWRYh9d/LhrsybHocGLKwyibg2tvqU9HOFTROT5L1hYBTZiL2TRzBVn
9bHwg7eh593O8VYfCZYaPwX/uxAM2soxRcXU4eTDnCVMGgSfO1XBr8t+/Knfd+23g/RnFjbhYVTw
OWKzY64itz9e1rgV3ibyItHA+vMQ5CR95M0sHya25tC0NDJWaEvPN1RRpz7+QbnEXllBUIGtYXwX
kqsNx6Nz5LWTzquj7nxsD05e+Umaj9BU4F68pgO/GHpWiMP+PYNFtiwPo9tUNNzRGs8a9+NAmuh6
FCGt5wTP+nBNhluXbOooSYvKSXfAvbXFfda0FXkZQI10Po9mKNfO8h9GZBjH1qyRYgpF7hI8rjUU
ZgRdXzp7j/tD/W0SXto+TwrP0yux8+FlK2R2MbuEj7zuqRZ4XAvj4caUtbMPoqncUGGUe4/SzrOP
iuTugvWI3qxgqmae1l3XymMl3eHI5lL6iVGxWNkuPx44Zle2eR83QkDw85OZA/MNMA/gXinPZbyp
s7n95EYdNFnPf8nHgCJ8ijVJMgp4F/tR9tAqgGrHGFnnBIoxTIeJKqYfZu5Btx+qO7crX9wmvyRd
oFsr6MY2B2lCh+I4iCjUuwyqB+JaOxW8ys9/2IcFKnRgbakl7lvEcUn2QOZwhK/fl9NXeVT/N3bA
pMtB37jVRe806MuKPpHRuUEdWh69AiwEqT36NKTQSz//JR/mJ6jcx39nViiZjsNgKnFsGlN/0ywi
wRUhpGi359v/MEOh/dMIvsvcbKgkHLU7oCINfeqqSDzJMiI3BBjilR6WFpld5SYOcDtNjCQoUT3a
5LTbFNX0VhAt97yK+YNgzU0rxm2c8ulHJNe2jT9J9p8TCT7tFGDvPs3tTUDD3pMn4423pgAPIvyS
QmZjkzUAyxEfhYXUkVs3UreyKH/VI/gd5wd1adKsDMHrFCs6zMQxx8Frl05R/gS+nVpZEgsJIjz1
+u67mEvHNIZJ5rFn8EQvogyOQUzrKxTeD3Ve9/vLPsLKDWmV4gri4vmIybje4OlD4NArqs1lrVsp
IM1T7ZgxlEfaV2Xisji6UqO7ZoWzEP92MRy7XRmgmCSPbZ4+sAx+Pplhv2Se/QJUE15RQiYizNf0
ERZXuJUCnFBUc6NEdazQg+rUz5HlTZICdznAmHsXy2HrZNPXeXK+jT75cX4ETxngg+Vtl8UrzqsC
lSaAdLPwXkPPv/CV8xpNtdjOJL9uVDPuoa/UbYLYXdNuXVjYdhHblEA1jLEf30h3os9l6flv0+BO
1+e/aKl1O2BBuVJ+BwB1xwkKv56n+/pbX7qgeF0WmHb9uk5NWoOLiMD0PUAmQUWrxgQ6V8PKhrr0
BVZo0hRgjHZA4NdVHnpJm0JY8Ll1/UGsVAUW0rVtvpo6pW5azuWR6Nr9DIqE+WogVHojIYi6UtxY
SC925bpNYfud5544gmUF1VDRevKF1aL/mvM6cLZh4LEv5+d76WOsXZrKGqUVmC4/mNwIWHsBkXM7
0hk8D0BOszUw+0IusGnnEmYLuq56ecSlykucTN2LAKd8AJdfaaz/C9xi57oXwVpCZlewqWCk1jVI
Bimtmo0O++HWF6u33IXlZRevoS5Qw+4uCh9oxd1b3aL+y4VcOwostX46Xb/bVwhgShCu9mHx7LTQ
YBmA4tTuqsbIwjTYRHQWwq4APqvZQ8lhfTb1U0LhfNa3oYDn9vA8pOPXKG3XJn1hEdvl63Y0eTeG
IKalAZTDccjtNgCPysdYaLwpTPwi8j7m2wr4XtR0LuIKFNRTP8TAQvhCX1c0bu3AxnMaV/dFeTTV
+MlnEd3SvOkeQe2uX89H4NKUW7swwWt0zuK2AAooGp7waFweimAVvbsQ33axWrs4QcTVXBz/4GhE
6WZJpUBGk9L/fdnvtzbeomNjxM1UHt3QY5+KlnbTdeRSeZGddsjsUrUOxjnsepU/FEXg+3tgTmjx
PHS1AyuPvp2jleLZwjTYJevWV1NXdtg2WFM2iWGoNkLXo/UvPI/+U6+Gj16G0nR1DIIxf0bDgiRy
Hs3Pi2bBLlUrFxYAwlfpjRfgEQf2ktWuON2+L2v9tLrepaWykqUMYlAaZc5gelvE4Ow+ZRXAJisH
3YVcYburptxkE+NQx4b2F0DypPP2rifnT7Bpf8ZJRFwWa//wyXUzggaIWBtlGED3IY7q37Vx0zVV
7qXPsGKZo/aR66rkR9qhSM2xqLbTUAlg18R4U3o1mIHnJ2SpI2vb1qTGsSMf+TGdNHTjeRNudJPr
21m4YuNVMvh6vp+lqLCC24h+NpUp0pu2Hk4W7XP6I0qrfCXmFr7CrlcHjvD9KfCh6RK7b3JwYidR
OngpsBltXJzY1h7nF77Crkw3AUTSAffH8m2rXG9U2FXlPk5HPAufH6aFe4BdlAYTWhWyRPJw50GM
G5TY+qcK/q6PBXiy3+uo9V4jt6rJNjJABxCkmMvC3q5YQ9pcChO3+VFNwv/WOiQ7RE12kcliyFwr
7Kn04J5Zldg8vEncg+afugntlFzZOU7NfHB7ck/T9S6r1OkoCsyFOIbVpD61UPu79XIoq6l06FYS
11IX/t9dtD2ta9nP8c0fZLuswu98AkUmDNcqT0tL2Ip4d+CD8bqUHyNtjh5LHQ9Wce7rYBx+oz11
EesMM2HFO5UO5BwHJz8SM4JuWLOrIVTmsgvNnyv1u3lQou5mJyqKowLVf1shKe6bnr5MA1w7zsfH
wjTYRHKShdlIwyE/sjwQO7gse9t0oOV2Dup6d76LhYmwaeRsbDPX71v+p9xgYsK+kibzMpQ1qi3p
qmZNVnMhl9jagrBKrE7eKfHNyT64rXNwI6Z87a1iqfHTx72biSCThDtzmh81KifP7TRSd9vhuHyR
rE3IbCp51rV4xPFR9HWDPN6q3m2yZEzL+PP5OVj6+VZA96AThpjr/EjrqXsUsDk8jigdrNGqlqqJ
Nn1c4oTTT6YZHkBA4ve9z39l5OQ7nlcbaGjVyegD+UhUJe4DKQswV8dt3V5YMLfNON1qdrNOCH4M
44w+paRWcqNzz/nvsrGzItwLqEy7DEXmsOzq+Kqa+6a7hzAV5KEu68DayikJScwF5t604XSdxY3S
m252YUtxvv3TFfXfbP6PF6fJTI/2cbaSY1h+rXDfuO9M9UJNIT+NUoqvcXzRU2cY2XzyHobRhT/n
kL9QVVyBg8hOssq9WpuLhWLiPxadkvqpU3eoV3i9OtRp9jjl9Glyy3AbcWBxTg/oqMTcu4bL5NIV
FtnUct8PXV/oEHtJEYobx9X1l2YI4VtyfoI+zpCwivs7uUiYMFETTthDSBPfmrwpNh4dFLDo1bgn
AESu9PNxsv/Ht7NX8egHYALjMUbf8ux0haJsfoTXh1gD4C2tNWtbh8+Byp1hRBdmDBJVwWjDSJ8m
XucgC1C33cDex7+sYhnF3t8D56d8jqCclR97DeGHvXCUO92wRkLU7PzMfFyXgfb73x14+Qz0qJqa
ezWPEj65ArKPUQTW+ucsAysyKHh/V3U6WNkql0bPygScjXmWQX7w2DmTs3Fk90BaHz6xTVBvlFc9
FXiPWilkLqTsyCabz51TxhrwsmPUqzGZS+9HHPfPuSe/hCr1ElqDfNPCGhwp5gkog9uxdn6dH9SP
NyMgTP4e1KwKupJlfn706qD9pPIBurRuaPqV5hcG0WZ4B8YnOhD4sKDDFoRNWybUg+yWM80/AGco
k95N5fayT7GOBW2VNSEIRPJYzOp+EopvUaNYWw1L42SlBbxwByOIBHgF0upb2w7wJKjCi1gK4T8u
uFrOoXJCEz+oIn1Iy2HHleaJGvy7eFZ3UUbvRRftz4/S4lqzsgIeMoFACip9Oxp6EwzjlJzUhHqp
R4BzscZo5G7mKH90e0CZC2Z+nJ4dz/e9NIhWiiAyyFLg3sSx9GIxJ1DmAX22KIM1Kt/HF8zI9ss1
Mp5EUaeoTuEdFfa/tx5/9mTwe6z6Yx9BVwD6jsnUX8Zgx7xZKSICpipqHf///bnTzLZgBDcr6W5p
e/2H9I0qZGHgGwdBsea+wmZKKoBog5K81U7JIOPvPtZByfc1U7eNX6yhUhc2QJsI3vO5hTGhx27S
Gqcenkb7oESh1XOQmTpArVcOWgv7n+2s24ZtJSdeNJ8YKhhPbdOU3mPBIU2UOLQJnOuLVpxNCE/r
fChKreBCKxFdJ1Rq5YMdfL7xpZGycoKu0s53HMVuuBYD29JxyK6zgLU7PuA053Ukfjrf0ULc2Fzw
tK0a6WmePuieOQ8QNRhfipjzlY1uqXUrIUgnCoa8AyykEZnz0gDsPu07P5zMyjAtzbQV9QC9umTk
E7sZdf49GJwC/nuAmuMEv3bbXOrBOhmkM7QkokGkDyQ1BeRiC4ZTDh+m4QlsrIsYimH0Dw88dqlf
eQ4UBL0UooEiovJBn848lwWEzQNXNWwWB0+zG6WyV07AKmjj4SvwBmv6BQujZBPBg7J3/8fZtzW5
qTPR/qFDFRIg4BWMx/bEk2Qmt50XVZKdzVUIEOL2689yzstE32BO8ZKacqok1FJLrdbqtXQ1c/9c
8m6IXRpeXcixnv4/LuYrDmEK7KZ8Ghxkdv1r2fvYPyb2aZ7a9Bx4/J9Czj/uO8NaJ7ffX93+pV/X
PGtRKOYEUxHhhSmN9AhUZMgcCJdt7k8rXmFi5+bZg2i5IvpJzP1PwYP6wd+9c5jIOTtrwPDmef7Z
Bn/xt1yQ6usSju1LK8RQR8tctlt71NopYgLnbJ6nRTPhHd6y5o9d2aqPio/8fdnYC2rp8wZ1S2H7
0g1zceWi/Ddn3bf787RmQMPtXaA+9CSb4UkqHn60e7y8RL7VzLv0T3EpM5weqbJJ2bRjVzfEE62o
VY6LTSaO+77eONrlEuRqGbj6ictMX0JBoa/+yauduCsQ3fy9iEXXUpUCxPo0gyYmUi2wfhND5dKu
jzehclo57WhXbHhSBLxKmlRFEXmhP2zM7EpQb8LkAjWLZWHp+DTqIIwRynWx1MARqtw7456URfu3
dhMalzuZO9dDrZ5oXfwbzGV6zLshjRZZb7GErqxTU6J3DpnmwBWOT0BgnVSJ6gbQuFi7ILK+iYBL
cScRdT7Z13kZ8gOU3wgU3+wZ3MNaPW3n19fGYB7hGUeRD126J9qG/Cutpyw/+GQKd5XeeP8j2Toy
BUYx7ZIrbwP10waHUkQ1qqGGrNwq41u7l5hIOFaxohxkSq4qsKHd876sZoc/krzBuRUR0PoEfZRr
vCOcQKE+984R6CItUSJgW0OQX9ywVBWLoB/mbE3eilVNaIZUtQrTwLGvN0JGPSD+raYm3Rd1mXgM
uyt6gBSD/hooBgBWEOLqEPnUCjci35XT3qx858sU9NbckSsNgg8Q3K1jnXXhS8dGtXEQr5jHhPVJ
MncF8ypytWvSH0ToyA+ZB67SXXuYWepepaB8AYde+Q3FQO05HTkHtrzeulytfftta3sVROhpDDoJ
lq6nERJCjxUdZez5yEvs+3YjRHHLaR7TLi+/uRZAlSponbN1Sxnsa/0246++HXLl0rqRN/2cSjHF
xeL4p0y07sa3rwUMpuIwwfsB54MAMhAZXZt6z6jECb94PQtAneL6IIIIrwKlvEd79prLMk4/9w3L
2MMUm3kuWI4FW3fWc1nazvt5JF/vN77iDSZUUDZgOi1nbJB5gULFspw+p9xfHjUrhw27rfVghCOj
a2Pzmhg7aza82CHYa/JGgE0rp1ub8Ep2w4QHVi5KtKsitH5kwAkeC9Q65BN57MoFz3c4j2NkRP+1
/OrRtrd4gle8xMQIUtfDs4TfUOgidHOQcE+y9DEDY9UW3OfmEG+8hpgwwRz80iHpqH39cyXJR/bJ
VUv3jTrpv8swj593Tb5Z6D7inQ2PHwVOlqqZX1LNx082HuD6qAMZ5y7xEM83UYOUWbgxgAbrynPA
xOnt/paXjn2uOBk20gArC8BE2UHXbuCpM5bf0i6g0eSAsU0X+b9cqp9zljpRalkiWmzv0WLFlvT0
yrI25V/a0Cp7L8cMSVRbHP4My+1AoUgcRR7uT8/aKjM8R3KvTmeiwXTnutlzy6h1BT/jFuhkbQBG
II+6qrZwNO+vcHX33zzwwg9txjI/nrKm+rRrBCb4jvWZ39U9RtD6tQZoX10lk1vMoivmMSF3Ypwn
qQF/vELFhX5navSHx3oO5Lxh/hUfNCF3uQ8uGStz2Jn6eRvNIbKjttVaj3W46AeLbGbL1sZhHIpS
oSSD9Y2NZ5SheieVkh/9QKutx6615m/z/+pUDIQrGme02Zm3EOyhKSC7dT+pjeTMWuu331+1bqdV
PXhhjdYHbl3n1rGuSMt7L/vWz99H3/02Vta5KZwLBlLP8f2cnXHddyPoHlSJ5uBbqEa8vt7vYi00
oIanojqxmCc+5T9HC5XTUyaj0SqbT/SWo6pb1OU5VthBrBmpw4GDUNrJ8M/9vtdWqeHGwaCLRTiW
dxY9JBnH6fOfRCKuUv9NHrh273eyMssm0i5VVat9P2Nn5abpdzYv8leY0ex5X+vB32uorcGhB+Vh
+v/2OTzjWVcXB/fG5KwcDia4jk5zZelxds/BxM6ltfxnE/HLDkb72KKgrA/ku4L07cnB/+wbjuHP
oCAmeDy2vTNnhTzhdZk+Acsi9vA3eb4JqgsmKexisfOf4JsDsr+WHLQbRe2Un5ZBbEL91ybccOt8
oTmqK7L8J8uZ+oyHKPqrAg5x3xXMVNHl3J+d3PK9swz4eEBG0Y4gNMTiUPFdyD2Hmi8DCziM+xYk
YEc/zfRjyu0w5rxkH0fVOnucAl38vTn9Hy/tcf4Qnh3BEDvj+USWn0EouqVY+ua2hdbp304xF61N
6CzKo1oylcVjyvox6avMKqPSH8Su51t0Y+xcvACAsmB+dgxSjfxI2h0CVDxuHA5rYzD2phz4kLKg
eImzpF2dQof+JxS1QAU/b4k9r/Rgvg0IFApAcdXJjjaqLE6tU4oYKC7n7KT5Fnj95rb/E4o71Hwd
yAInp+VkZcfed+0zpIWyOIM/PLCur2Owu2yFG7cb9lv93H5/dZKyufJTCOXkR90vV7w7hVEpyBX6
EAln4nFasg3ne9O1MR5je3I86lWOh/Hk3lgfMouNZ7sSW1DN25791ihuE/VqFGHqsrbv6+w4d+nF
5Sw8z3V3rR370KGg8uiUSEnjBrvBcbw2N8Y2VULdSSxDi7FUzD/MdvVkA9F+8LLmXCxbD7JrBjP8
PJt8SDuGEqoFusgifyjrI1v0riwrpsPw87YLUBO2zPlRSt6fHKioNDoK6npott6tV77fzBQv2TA6
ulL5ERoTULTxAQxrgDgJxRZia60DY86rcFaLB0DdUYaWGymU0x8mP9xC36+4uJkp5umUTtJr8uNk
KRmHTt/8aHyG936PbkK0VnzPM6aYpyXe2pFSP05N9n7J3CaaLXnKU30p/OA96qb3+Z5nTLZwAMhr
Wjs7ou63jbndy6hUAd3Yble8wUwUD3k2Zw2Oi6Nuw/fZlD9P/ohIdMiOhVfvSrI54Gn928HnGRJ+
oG7OjiMui8CWuTNwCfJ8P3RamQczczrKAvXwi50euRrVo+D8wVL8iifSPup5Ux642xzv97SyT5lZ
1MzWuvXFjBl3y7Nbte/cJQHv2/cib859o+Ou2WJ1XevJ2NcbO7OawBqzo1DhOQy/ozr3EW8fsfKn
xAnKY17oj/fHtOIprrGzUzYiOkddz3HyfS9mBNcQpytFUshgS1tmbTCGqw+8xWN8OqEL6T6DKCN2
RBtPDTktS36s5quvvI3F/GbY7lAz2+qDXSDLlc6OvF4QujkxmODf9zw49sp9Kgd6Qr3PMxgAXu7b
bmUPM6uy08LJQAiHk8Tus57GVqNGyJZbFvM2XH9taRuuT1FjVRV5YSWWlf0o6jAhgztFPp4K4qJR
l8KVe94HYDgjopvwVN4AFmMlpPF88P6X/Rl0Z/PzfTutrTHD/alFUTxGsZqh8iarM7GmDgLEXjjS
pKKTHA/3u1mZDjPBWoDfw821zZPsllm3A9ocvCKdNlpf2SjN7KpMwVMB3jQcWEXXPwyNbb+H3nDx
eUbCChrvfvmwbxSG66OekvaKjDxpSFW/tLTv4rTIu42b/5qNDHfXme+CmKrjQFX5sTv1OnLwPBHd
//Q1ExmOjrdYlKI1bnp020xeELpZ0xBB3bwC5UIAla8+cnJRfr/f2dpIbr+/ChpL3WQ+A7fjUXCU
9HxpgzYXT5kD/O3GaNY6MM73BQlUUVJcPSoI1X30FCfHTpVbKZi11g3XLmRvWxPHRKSo33q3zDOP
Rz3Wn+8b5+3kkkPNGuySowRUuZ39ZXTBqXDgvq5Azd+nAKu3SUaIIuKoBsSlWUTrig/pA2sEHgcT
BiSN68VEBCzbWHMr7m8mU5bFhShHWoB5rHTqkwQ+DmoyxXgq+mqnNc2aRLcLFk5ZyRMwLuPAzIby
wtKl3ELjryxsM3+SeeNY9CAwSEg/OQdXVSfQIZ9RJPy7J9NWodTK4WWWJrJCBVkxTaiRGnTcMH1E
HvkCKYVTKYcjYo/Ez+RDmA/7zhZTn733edCLCnK34JMQ7ywvc5+WLAW9s9vxuKZsiiH5Ux3ur8cV
A/5vTt/pwMZjWwkwJ9Nh8Sr+0BXteNUuiuRSyXhyv58VrzLT+1nYpWKAnExSZ+ChHyiBsEY/bx3H
KwvZTO4TvMdP/QSfDbrROo99o2InSN2DS8jWw9eaoW6/v9rV/LYKiGMrnkyjOA2920bLpJ91T8rI
mp0f+6x0G9+rThQ0nSiAqTxZFlIf8bi2vK89t9yIitaGcJubV60Tb2ALOLCtmy+yCMXp/OMSsC6m
Auu3m4diI+5fm2tjf+aWBc3xmkHAvq94bEmnjtKw3hKFW2vd2J9zr3GAfx+tpOTM++jZgGC6PNhK
D6ytJCPeIg2gUdAHwzrtQuswuay/LoyXT5Nyw33HlynU7uUV1HMUJtmr3eoDD31yziEKEe9aQmZy
PyiKEFpROBxB3lQkk2ORuOVpcNzX+u0m8WoJhWHne2OIvanCGfkV8sn9OS3zZl+EZWaShRgnndbY
zduhoYeJuMUhsAjbsMxKzP6HrfPVt9ezbwdCoPUU/ExtoD8FhSgSweZo6giJbTpN+2b4D/brVU/p
stRdylKe2DStIcHhWBFp8Hpwfw7WxmEE7bC8KMc044nrlD9AblRGPFX/DI7zAPbInxCX3UoOrOwX
ZqH2COK0YqTwBRyA4de0Csp3jQrU2cZFNyEZSXcmhcxybZQDdeFYW2EC7oo8DsAXfpq92gFDkL2l
WrNiNLNSu7IC0JR4s5XIIftA1Rzgslb+E2b9iTEuozZtvY3JX+vJOCiI6wnP8ghPxrTP++9hDdAC
+AzBO3GuBu7F89hauAYHI90KglZ2RLOQu2bpDPbTyUp8CHP8Ej5pPvJg2iXJ7lDbODUaVLZ1Th+G
iVWMYZyidTCGF93G/fa2cbyRYTaruB2Gt0LbkWidli+lmvKkGYUVVcN4Aq7vF/gvgUivt8gN1la0
cXZgR3T0GLQhQquMH2fuVEcUbajTmFpt3KbzVun+Wj/GKYJsuddVjLIDpKPgnWduLRCxPSpnQ2xt
5ZSyjS2Alhw68CDkOKT0ao3vChzf3of7u8vbTRNT/buyK16QDE1nKU6PBJTXkVdvVR2vNW4cHyii
lnnXE3bwi8/29DC1v5x853ff3PHVnltNQnkE5LwH5n6ypyfdnuytY2ntqw2Ppj7EKnjohYlfsP5Y
MxpCQIICjD+O+1LJxCzHbhcsFlr5YaLF6B9Y7S+xXlr/4f6cvr1BkNBwYdwWpomFJEzGsMXVq+/n
MALupftyv/m3VzsxmaV7Tqqgbmd26L0+YVMF4tAs7pYaGPZyI6RcmwLDcRsRDmFNJ6xKp0409JOp
S4+CDhvNrxnI8FcLWmzSgobDAXXccZ9+G5B+uW+bt08DYsp310ErGjw4sgMP8CwuEdXYqHsd5JFX
JBrsYKObFfuYldVpZqNY0sYAnOzBb/o47IqIka2g+G3QukPM8mkXoVPF2a354aWeH1WaJrwKXtz0
P989+p5IUmEd6pQfXLn1DLWyqMyS6pIyxx+6gR1CVHHZ9YLazyquFX0slq3daGXWTbVsqkEMAgw+
diMR4Ant4+S3G9Ox9vG3aXq1GbU6dBtbwV5SfQHTTeyHsbTeI7I93F9Va+0bDt2GugKxAb48QEZI
e/4Fj80xaFYi1ITvyg0RUxS7XNx8QWkhO7TzfEkdfoDHPRSZswF8WfGLwHDozAYaUhSwUOqQS13N
sbf4sU+6azfXR4hC7XNss1RaArgDelaMYuLLgU1f5bIFxFvzOOMIdjLW1Ypr2Idc2+rX7KaRI3el
AYhZEi3bVpDZQ9sdUVGD63NWbph9ZeGYVc+I3uqe2jaqePv0DA87cqStpJe+93Tx3/21uWIYs+I5
COph5hIfr8oXob8P8inY0jRZa/o2qlduJVk/5Bo0XofMY5EOv/jhyzD9c/+zVzYDU/ZauUSD/+b2
2dNnpYNoqvSueycxwUsAJqobGgCbQfvvsHwLqwq1r0ffnY/QXNnoY21enb8ts4CzgULPlR1Ae33J
3FNAf/usPqTk+b511ixvuKvUll/aPsZAQKTALIhFPGVyl36DQ0zU0hCCtnfoFBpnWTx3UP7YWIpr
c2r4aEDKxeMB4h4g+LILOI3pg5N16e9dNjHRSgX0Ekavhs0H8U8F9OnkNbEbbHBIrBjcxCkVrEtR
AQyDB7P0Iidk586fL5XcWu5r7RvhcmrjTC9Rk3Vo/M9NcKnt/mC7/cbxtNa44afU7mqENvAlbgOT
VP2zyKTUNNln9lunrzaBpckmliobwWylfyIL8W/uqRvwIv+0r/3bYnrVvp+XRZ+HHVzJOoIpPIHE
adRVW2nklSVp1imLBvqf4QC70/bR8o90+n3/q9faNRzUTRkVfo52IZvzsW/IB9cnGwZfa9oIjkEA
309lhabBa37N2jBG3e3OVW44aD/Ueghz2Npxv3RI1XvqqMMtAM1tQfxvaoGYxcchiijdoLhNpPMF
lQWRqI5BuyWXsNa4cZN1NKqxpdcyRL2Pab1EdHxEyntjN1+xuFl5nHvB6KkZzh8S8SWv7TxS2bgR
W6x9uOGb2vEK3BPw4VB2DMP8NOVXTvcBOIlZZNz5lg89DzTusPKhmr9U5WXh/sY6XPvym7VeOaYq
+s5PUZt16G53wOHEl/Awso2VuGZy4wDNht4rnACNi7o6TUN+pN6Wy6+czSZMrO9DH09FaLpwvhS1
B94D6D75zyDvOdz3/bdzaMREio11lemAogPfsq+VhyQdrkzN1HURMsV95DXlT9/eVWXmEBMxlubI
90tShgmzBY95PRZRkPvDQ1jOW08Y4duOa+LGhgVsuVkjMBcdxOIA0qz1wQv/KbMfc2NHWT/F+a48
GjFxY1MRgCB7KbFex/Y8guE0LZY6GX1CNzIvK9ccU59DOR13lFewg+e/F8F09iDDp77J+sdI9On+
7K+4hYkTY67wi9BFF6o4e8uX0XmW9dYlfGVlmfIcbOp9F8o2CF1n6xJAzcZqo6r5WeUDaFTjstwF
/CUmOgzl4QXI09DNkP3wZRDdnLvAlVxsHQUrLmjiwQBvQHiZMe8ghubQ2eHTMg/nbGHPrWw/35+G
lQ3ELL1t8WbfEysLE5FW0/uJV/0HPS37LuMmCox1S8vKDA9KY6obfWihbVsm7UyC6UDCIvj3/hDW
rGScxoB/NBadM1TAprN6yCdWnLw5pZEtrOWIL5Af7vezsqpMOJg/Vrbv106Q5C37Xi7h9FDQYYgH
XyREizxybT4+Kods5ABWfNDEhxVQofRdbwoSFNuc0sL7FYzLt7RWD4s7PoUl2Ur6rDiiWX9bFiz3
g1z6ydxnMoawZ3fw60FG84Bg9b7lVhaZWX2rm3GYmrrykxCA+IsLus0zSuSLfWGHSQSRt2XGgY5n
ie3P9pPHq0mf2ioM96E0iMkF0Tn5WLWpww5WB8kxC2IjLX2oSrXvCDfrhpndKRL6lZtQ1ukjdFbD
S7NY2e99pjcC7LzqypAWgZcEFXHGi91MC1KeDsoDN5bp2twaYba0wYwTQoErkXTpDyn+evQ7m329
//lrPmf4NlVZNrkQpkzmijzM/Fsu5WPuewd7cR6dnL0bvGLfGjURRSkLpIXaYC9JtZUeXHCLJn69
S6raISaMiHjNpBQN3cSFNh2ETWtdT1fcjCu2sdOu7IEmkkgjQzZW1HETVYC2iolf1F8eiCDvtysK
17q4/f4qjtUB6YIis9wkoDzgJ3vQ3TvouVvPC6XOe5Z2jbsRGqz1dNupXvdUsKnoFlhLkvw9a8pj
KUMS6aV4Lm5/3F9Za53c1vOrTuZmKBsw1bhJC/1dbusXPvofCpm/zxx3izl0xTdMqY6U0gmvM9RN
xOQNH3K3le+cdMILyv0hrDVv+La0R9IHPpqnFaiwSm5337xuDL/cb33NQIZjC2LRAdkzN2G6BHsB
KNES2jVWETMngApSUOLffT0ZTt6Hy7AIUDG9ILC9qt67cA/kpqKW72yXbNwfV05TE1+kAs5n7U/i
JSiz71w0FzKoFyQ0ngmAkMSrtkANa/3cNrJXyyoAfkZVos1etDecQHBqK1xlMOUPpFcfyq7fSIiv
TL0JgbVLhGyaSZq0wikvbefYN0WycONIujnaGykIE/0KVG9a0cHrnxd3mT4tiJuTwqrEFZeoal/e
2kTACjBFt54b9M8lHshOs0VRC882tRreNA+U5G6z82oWlI3HPYfW7mMrwBM/VpDTgvLtnk9H4zeH
edU4aGVzXqLm6JEt1XPe4TW3s6GUcd8X1r7c3PtUx3rU6DS/2hFJCSRmXVE/ZCIg+fP9Dt48UfH1
t45ffb27BC64cEEoGOVWmn9Aiv+qcuhhQ7L5WUKSMYvlkoMLsNnJiOSau6AG///SzSX5DXQRPXa0
8E4VJGz2bIIYj7EJOmSpoQrL6O9ZaZDehWkpQECnG+Cc7xtsbUaMfVCiTKaeBaW/dOa2oGcPpK+i
moCr+H77bzobBmDsfrpRzWw3DfnlgX4ggtaOdegs4hyAEd+n9uiam99Y27Ut+4D86oUtu0PY+NSL
G6tTF2rl9cam8SdS+p9dw3NNhSJfeoMDeiW7iKZy6NJPXMuGJ5j9VoLHMmQE1NyDKCrydXbohIgx
R/bHLh5oPQzdJWhl19inWWBFxm7djb/F5MrykIKtdPlMyWA5jykpenJe5FB0z9QFXAmASO5KNC9m
VkOjQxXQTByRSAJOaomWpevSR50iy4C3SJTbePLBoxyQ4aMK3IodR9WM1pEgU+BsLJY3D03YwFgs
qK/qlsHh9BEktOwy570XlSTILtItEgt1MhtrZq0bY830vuOyurH63yjkRBXX0lljGM0LCkiLuEel
XfjBpaL5cn+BrjiAiacssyDPG992Hin3yPxQgsovjxth1Xojj/K28LznmkBKm+FoboYFwvISxaJl
m9hj0WITmkXrBM7BcZaQfdNdPlr5qQwrPdEj+LxQlXVmXt8x/Qg17ZHlB2eqsqKMhczyXchhfJpx
ktBJZ5xX0jsrpF3AKJ3Gnmh23VzRuHGS+LmHBJ4QYKJT80/gIRRU43bSn7smvFIBJwKeI1tc2grl
fWD1caNs6TambG1NGKeIDZUly22gIDQuIKnlSFEeponuk3lxTXTlXNldFTDGHkFOmx7G3l6icXSf
7y/nlf3W1MApXV2zEAQBl6BoPvDJpsdqGU5dy8KNcHbNNsYeYAni8mok9LdKh4G+m+vco+eQ+cMi
d7q/sShHjoUelCN7tOGZKH+24rzRL3lJvtZki6FhxUxmDMiQ3JStatnjLF0UVy7jUY1p+0Bu2gf3
J2LFTmYImLcgHJg87JWiCrX7Q/Wuogm0tf16Y6bXOjAWKUPJwjKwvv8lROrLJAdLx3wapnH6vm8A
xuNLKYYBZmL0US2Qz8jHcYZo694Y1sT9F77WI8cz+rclHz4PQJ9GuH9v0TGszK6JxHUXGQ4e8CJn
2vY/UwG2+oC7z54ATcp927zdgWPicamD+6Prduzcougxkvn4rRSIwrdJddc6MC5aUtThVFe0urBM
pYlNyk9A6XqxytyNlMrbq8cJDSdLSZ71PajFLvNokYPdQc9RhO2u/RM4iL+jcMoLKmbwfl8CDmKu
ltnTqR99newz/s1mr2L8HNXpWoL05reE0BiCIu8DiqOtL91Iio3vX7O+6Vo6HSSAvtlFTX32Sflg
9o86ewh11Lnj3k4M/6K6DAW0GyDcWQxThKoyFqXNBD9o5Rb/4Nok078txQCQ1o3vlpcxVO1BzdyO
Fyza+9Ow1rhxEEA+ZSIAHsmLRIyfuIKxWI3Tj/uNr82AEQLO9rhYChxGF00bHgW4mUfu0E3RVE/z
rg3aMdG5MujrlrklXKxhfgRG4f+axgsOu77fxOZSx6vb3JIIjQOwoIOvGkIBwu/jodhKuq5YyITi
ghXVWlhdIAAa5BdK2CfK9BwRlIxv2GetA8OJ57a1ChBLtpe5AKmonc9ljOcuFRUSK/W+lVaWUHDr
+pUnC+X6RQ7VnEsrBhqDdLuMNYcM0L7Wb72+aj1nLQj/Zz+/2LT58Mf6k1vznY0b3ivawJ0G26su
N7lP5i5jTLI22Iix1kxP//5ynS2NtudaXLSbg2cVLKgRL1AjQCyIwe0zjuG9wdiCNQFidhfV9Vkk
oP7WDFAD2Ne44b1iEUI7coAGUuj7EQc10mFB1v5+4yvGMXG4ipdWWaUwzqiLDmcvTvdUeO+c2wa0
rwfj8FVhMfpp2wts/8O3dHTd4+1onOzN4GdtCMbhe9Mw8JxqykD6gGsXZZ9sd+SHnvu7nnvAvWn4
bipp06SjbC4a9YCH3G+8Q1dNn/eZ5zaqV34V4E7kQ+UT5pmxLQdBCoHVWx54aPtdtZr4fsN1Wd52
QlpQGy4D+YDqU+9QpXvjB5NUMOXBMFpABlxooX8ycOvHoLX93N1Ox/sGWtnWTF5BlFXrpc/a9sJq
CUpeAaXbTrDg2/3W1xaP4bltrjJk2q3soqfgSG+bTmnXD8X28l/7fMN7g0CHi89v81uX8KkWHob9
RwmW3B/ASvsmRHcs9NLhkor2R/kLIj00bubNvMCKdUyIbg5W7dqy+vqSzsO3m15Z6Uw9noQh3rHv
6w3fpRVRnlVUOHfL9qJ76I90duYf9jVu+K2mI4E0gFtcXIcueJaCVN7wFdI/qMPctzWb0kIc1HpK
a2zNDnQcY5/56ccJZFwv979/zfq3KX+1NaRlCpXHwhcX4S0VRMkCEPrBv3AheN7XgfN3B3YoUwqa
6ObCCOJCiYV0cZvgSgC021idN1P/b57XMckCx5BMU0ugxDKHUxrNI5iqAlqoY4htutKdetg3EMOL
FQOhjT3hijHKYDyMZQ+VyuHoWIO9MY7benxrHIYX51JIVHYiQTar9p1GXfPFvp1ksw2+5AL4niIi
UmwJEKy4tInqBadcjxRQgGlJh5eWjAvuGZO94XEri8pUFJK57p3CohjJ7aqq++7KFuihcFbvuwub
yF6lnR4izqy+jBbEzv8cBiHd0oVcM43h0u3UVl4QhiWAQc0QlRrZvgXX+furaK3xm8le+Zv2PVDg
kLa6BDZzLrZfh++GoC429oo1w996fdU6v1VM15rXl9aBgNDN8KnrgGhbuxuPKmufb3iz5qE7ZnMp
L3pGnCg1OKJBTrKlObfWOv3780XNSjydBeWF2/6ndPZBXSCnZeOMX7ON4b/twj2VTWl90XxeYtlK
6I2nMkqzLdusdWD4bzu6PCyzEDfIckCA3nTI/ihLRoSKfVJdjgnptedsAdNkfTO/1cd/dmofA9m1
NE0U7zzkeTnrIsUz0SzjP3sCzrEv+xo3DuG0aZah5lV9mash+TO1hG0GzyuWN7G7tuMDPw2lkQsl
XR6JHIzys9O/gNHK2XCslTPGRPCKAZp+M52wMlMve6ZpJY60hP5lMHnv+nZTmnLFAUwEL/c8WY7D
LUwp6i7h3VJ+9uvNt3zUbNwuRG+cMSaCFyrVA0ItXDPsKZDfgUFomxeNc/OLXlxiJXQIyn9TlRY1
SmpcdVJ9rgseLWwJqhqF+p1dJQN0SyaW0KmpQHUq6ibJNWwTQY4V2Vo6hiU9qDzLSYJkJRXvySKn
5iJHMKycwKddBgKPJxSFntAtruZAfBVzV09lrPx50lFZ4xOPY8d7epDOlGUxqDTy7Oj6afEkc7uH
HqjXL81RtoJeW+qKKwVF5UUBzDs+joizz2MJ/dBYZFaRhL7X/IPr5/DNllm2gItuIT/Aip199CkU
g9qJk8McUud5zuTy0YYq+Us61PZJO0KgN6rDeBw0+6DrwgKipcmLb65beScaWKJMBO/1cRTlYiPN
y91PZB79E+o2x+MgPfGbiZKdbQQ7w4MK7YLGrQqD/8qumseYQfQOExxO6kmX9GaxjNs0Frx2/1XS
Da7hgpRCBKKgtj5Lb5m+sxRc5LgIsY+ahOw4e65O8JCNOWBM9J9aaEg5oEjuepqkYPY7Crwyf5zD
LH10b8/5MQjxFhSzLyCTryBN4USqgLJNmtXpEXi5pcdzLakeM443Dx4oazq00HtEmJPTIUodzLvr
VHkC+HL+SDu8Vke2U/vuQds3kGjbKj+C7pn8mDYoiYvsJWzAK7DM3zsFvuto1GWOAJANcNGwx+6o
GoWa3CBtp3d2uEAoUfOpfy+bOTgziiuY6EGMfij9stUPagrczy5DndohZaV+tN3Kh0B9qYvq1IbS
RR3ADH3odADT0ZFbQn8NYQXyfzm7tiU5cW35RUQIEEK8AnXp+912+4Vwj20BQgghQIivP1mzX+bU
nnbv6DePw1NVCK17rswjivOQghzA2x9k6oYk50Ed8itlT+T9cxa8oq4UJR+rQV/1bB1LF7v6Vdkp
/CXCcBWXppFbX3ba0KSMNRX9NXAimJkTy7fHNgkysofSR3JcWSB/QvV4fp2BG7uroHXn83lY+12n
u2A/Eysu6nnjL3omus1JGCKvcC7pjgE2cdcCYhWc5xuXPry0IgbmzBMaP5ANI6n7Ri5svBCdCP3R
iKr6pYPwNJfKpirG9hu3+sBSOAvgOIGQ4aZ1N2mGPlEx6orfGjLhtwQZ0u28xdpHXPoxNb6IJEYu
hd+y+t4qGi65naIJOy5kSf/qtwjH6U1tKXgQnCF5NXk5XJAGKBCXRVN1w7qNylxtAnvgUS2naWcG
jMxLCrjterShBLa6xc5ofxNQN7R7IRrYNrd16C/nmpGXrnGNBV8i3EExSY8/N4BJP0F4aY7wMwyM
95FYU6uH1gtVvYbtDCIjiJlVtECTUNujYpb1jyD7XK8Tp+cnFbStzMHngsYtpKGgOUhky/s3F8Bs
C46qdZTF1Hi6HcN0qOobNWB5BKnvNNrSVkksHknCiC2EBJVfPo9hIkuFOlcVapgmvLbKrlkOGJpL
d2m2pv0uAzpgPLBowlnwZIxEDhEHIg58q8Pu4CQcU75J2h3i1kC5hnEQ9G6m6od9YJJ0BKKmH8gB
P3YyNt+EUHQpKsqq6LYBwVZakGkUPk/jWPYvHiIKkyrmuU22nHVTQndzDHa7QloTZnNJSDP1ty5R
DcrcqGJQOJzn4amJ0RjLHRjBpmNH3BBer34dkjoPgFR2DTRdfTK+8llEazkrENn+JYxoV8xX/TyP
OZOiz76xTPeoQcCExtk3Cae3XAu/2XkXNC3jF1B2aXu/S9IlYUu+ReEafEezFbEYZs6cu9ZhOEV7
0WwrvWoyCYj2zi20k0se4fiXfbBVI/khMT9YfkrR1eYS/f1WR7kDV1JngfyHJDuixizYE4nBBrVT
noz1sdl8l6HFDVGzC2ijeLWLVGvnok6zIdwvIAHlhbIeK5fJmDj2CgIDeyvdlm0PcjFmvELBJW0u
h3SbC7UEZt0lcLCusFHTmRLwKrHcQ/zpxEvd+IpdhEtKtxuyVKzQgmLdj4bDdqhTXAPsVG3zcuEy
b+Y9Eu+KXDhSt/GOTJmZrlS/xracuilOh7xfopHch1uV+S/t2Kn5kEGPsll3maoGew8SChPDI47x
gtgaDBW5AhRpzH7XSaDi+6oSGftNGCjdfjRLDQ1bV2UIi+kG7sxDu2poFwS1CrFNmRi5jb+8yFLx
gm6TdKCSSYQHn1rbuJx70c7Plkb1M0ZbnrxMGbglwzyb28j2qKGBJ2wgozhnSd4kkskr1BImLbDM
0k2uUDJU7rkKneqPDRQs1rUE5Ft3Q+7AwCt3k2JZ/UNAhmrJU1c1pGAmi9IXubqq2/llg9FXXgTD
gSzJSPIGbnEovZ66ZyCWeHLDsEjBju0493U5Z+0aHwQci79xkKgZr1PwMCI5CKLuQuq/2fs5+mDt
sYIV94gR8HwFQDuQRo64t6LALTHRBWjdqNn5OVzcDZuJave6T8EDDURjO1xYvoY/IoDu2ZbHU9eN
L1vbgnM9spPcymBZ8EsSGW+jyvVqsusOZLxux0aOjKkABUrVw9ZAS0tIvor25MLiwVKeC+smucKD
mGDdd9jV3a4S7tu3eiJVcgB5Co4iXBcs19K1XsyONetmX9kESoubbVy67I1mENBxpWrThV3N7ZzG
+zG2VXdcaK/InrMk8T8Mg/DpDkoZNqWF5/3gx51kWrnLzsWZ+63JFF8vWAOEMisuNZgrZlW/4gjX
Jj40VTzF695QwPziHHUMVn0OUo9b+tCAtsZ8jdK+kw8AYAv/pWoD1CEl5SKY77jr+r4k2RANqKum
ADz7UrpWX3NkdvLRAM2W7aKeJzNEOWXfrgeiQlBbFKyfhu1BIE8a8XuHbex+AU9pOp/revDNK0Vr
x9z7uqNjPgeQevnOPUN2wRLINAj8RoqFSd+wWD4JlNPmlrFe0Cu7ggQqzGFXg3kjVT/9lQigTO+V
UDWAWiEDRRGg/JPqd6busK+a6zgg/lixYc5Ku50cqWlmGl2syxj43AAjnx07iinD3qyTzm7nJuKs
yuXaE3/BJBHmQlGdoqLsVue/VWE6ugskOANROd/WJX2bum1CkKgHLaBLq7JksgVp1cz3uq6SK8p7
Ghxp26289J224Q6ayS4soR0P7TnCGg12wrpPSdFEo9l3iDBxXi+LFDtOaE+fsKZT21sT69VlpRi1
fgOuMasvYkW7R1sttb5WmIezC65ibMTMbu38pQcqgmOxykEkGYx0vBp/doDumUJFNhjvwiCOq++D
JbidWPsb3S78G2QfZZDCwwJBciOCWmMzSw/Ifa6m2iPorkEbZbeBFcmVi7HQcJwBQYn2UYbOdF1W
WE/MVO4xIIOjkbKTcs5XLwG8zrM1XuN9Q2ZPl1w7DsK/Ugytoq/UuD582ZYaJGpNK4P2ngo99FcQ
2w6SL5YtYwtS/w1C74UcIuRJrj+tm8ATe5KnUAeE6bU2O8kQp4FgR9F0YfDDBcbyyzRqmsvVGwzv
8m40iLp0biRCE5jJTMUL01esuciailCIJY5r8oJKM672U7tFZJfOif6u+DiIH7yekdtxjzSg9Nz3
EJ/lTb8+z3XfmHulxnr5pZp45L/dwFTzEHZLosB5u/L2OrM16wqdTGLdNSSoIVbRdla9soYm9U7B
zsmviAKAUyIGbuIm6mKLXrOt4voWAm6W5Hztx/HC2wiYvahXW/oUhTEf33gdt+MuruaOXlA6+GnP
ocu0FhTqEeYmSmrmfkmDwy7T0cxm1/XrshyMdqp5sTyNxd7EJLIlMVgY+soHBJ9jENZIhFiyjCg+
qgns13vDG2SiB0qn9fs4Iga/QV40Fixfas6aPdL8STy7E53TY5yqabuCCrgV+7UDxcI1HqmiTwkS
fgLntQZIS4iv5urgwrR5qjakjXdQTYJJ0S5u9LdZTNzwvGY6bna9b/gv4ULgTSPTVGPhl85DcTSi
qJ/2CYXG8HNjEGxAMj8N/DrDuUMCte1RUKC35+pDfNIHuY7lZvpdvcSkCIME8TE3mR+3HYXLBi1B
BbmYg8syoQo5gfunBCGSgyDGausGMRcqYyXDqhMwA0hWwtImkRFXiW43NMlq6chFAtjaTxVyvJ+M
ToHcBW70Ye481Cxz8BNF225LsuErlHui9jCjML4ig0OSCNj9NhURnBB0ljKShNdYDuIvHrp9yK/m
vpsK3qlBXTEU4XvR00UVKIrsmwBXJj3K0GajzBEB6Zcl5NNyu06s+5qRdKi/1nUSP6YLxI1Rg+j5
uq3XCCLa4ci2k7DTIg9KCHgIp8C8ResTqEZVqRj3dBlOrbMl05g24VML48k6FB4zIqBjRoJqw5sx
IyWZHVb0ORMQbOpMSu+RNMCiCa0RmOlqU0CluhZ/1qhZAlpwyvj24LFoJeHAx6TMoLw7ldlaZ/3z
onXyRccTChXdUwQCGkZLsBdptNzyLWa+xG9snmRq7A8fUn0/L2Rgd+j6ye5WA+78FfFztt8cnxeT
p/L0b3tD9QH5sRgfVMBSVP3bAP6yaGmM2dd9JZEgAv4Jj9xXMeokjGe3m01a0LuTEFtu5eIZNhiN
hQEbCiabwlZNWFS4hrqU69b3OwkZ0fnbNDDd3+mKoaUxo7Tit33qCOiFpR9zFTrk5HHtgWSmKWdf
oxFojjcYXWYLR4f4Wg5xexNkEfZvZ3nSC4OVwTq3Hjihv6M530GNwP2q1ClKVJNJQDCE+GyKOTjp
u2sHmaNyplY5kFZN88+q2XAX0ScWgDKJMeS5EmQA2YHSnQYT3ZJs4AEPUUHNOp63AwYSOlTYuxKM
PVpUb7zY4q2L92uWob2ynNo7MfWwqiiw3QXpT8dAvLD+asqIuZjJ0i551UuktlUMZaE9cdlkdgCM
16+yD9QvhFlpygGbAWuO4gSFV9fD/X5fmnSSuzRdHAw9yWQeI7kC9xM8S4HuCx13JCMT39tgwnWy
YGxwO4oNtGQvgXo/+cmwft5AWjujfSGDDqkG2UCcrjlYnooGq6d872GOsMbVwiaBYK9+mWxdnS36
weLK1dBBz5NUIxlwgUJVN+Ku4s/pgDS6H8b4ukISdJU1wKfm0nnIus3C4BaFgbpLoGSVFtJP7R3r
krS6hB7CZEBpCrnkHHlxKAsRj+xNJ6Sd0apXIOYbuxRuM1NbuBxdPLnwYBBYdrbfQtQoizIB8twO
l5Kus8UPiWuIwvsMHTvQwztVTCGxY94BJ6UO1RAu31wd455gX25Vz3oVKBcEp6I+CEYqdJAMX9Mb
59GmeTZsZNcidGN72dRdNeRzsyD59a5FuGomtJdU5NHu6zmwP1Hq2aW0VVsqp9F/WrjSe46a6yKo
upmiyrRoDAHbEPb56S5/OTEglpEiKCwCsHdfzkvLDhlQSq8nK7lyZolusxgdnhxolzgrOu7GrtRB
tAUFBQL7jQDPt+64qpv+SpNtEwW2YewtJeMC0UTkv/JOVgJ3AmlhZC9oPcSmEAyWNut5OfUwcRqr
VdsNkvqoKnvp6q8iWsQX2ZruHtnhKZJkVr6A1skcZ+aW+42hBWsCuiTICuqAXEnUvcOOoVi6ZGuT
jlc9wizCVhUvXYQ+WI+kWY+IzNdYU4hv4iCYn40CH0de+6b72UHg5hdMJW2va9DFq9z62pzeApI6
sa6kRknqxZd5mNo3Uy3zkxTG6T2bAvfD9PCZ+VRzdWcDs4GgJKCi4CHWTzCOiaKxSLna7qPMpUBh
15h+qpqqJ2bRiVX1mH0h6H1cLlmNN9Ij9zwKdOnQN5Gh3/Wk4mlJabx+72zQIvnRHRhUG1E5hswd
TfASam/kji1pHUCrnNhHKA2ya8eqdUB0jJtbmvC0KTd5upUMXDC7rDKkv4xRgqGNwt2Peh3GK88r
dISXcNIlLgz7NQ3VtpSCcrtr6QpodL/EQ1HVFr4CWDa0V1jWtceBwFVwG+Oz15oNrxHwx7bIKm82
0I5L9Lw2nzmJKBBAGzIj6GJJYJT/cg1fbkFwj2R7gU2H/RwV8J4JK1Yl9IGDgOcK9uleugGsLFiQ
YZsCr39lvxBgwB/BUWgvm2xBAt93IPjyEzRe+LSqX9432+9xde0PgpYdEjU4qkJWEUyqAjjr+u9/
Dq2A9TvP5PqmXIPOvqfuMGxOXODg0+OSmtnlbGyDt9lU+lFHWVs6B69UetagZ0A9UrVSN4qDrWeF
YqrlcS2wmGL7S04ndFFtn7lfw1AH32mDPFygpO6B/sPyGV0JfXE15DiR5M+LzV09j99YvRpSYHel
xWaSMuljYpblEoUJ+4pWgbwESR35godIDk2brn9Fw6huCbbY6pyQbn326FNGR2mz6gdFWdzl2Onv
niXt9QM9rfxWTsNrIMc5hcE4krpsPIconRFrml2Lrmu3tUC3DMa4gSmjLXWIkjE38NBTXo0RdMpX
kqLJji1c9Cutn7ef8E8Q1IixW1xgQjFj5R4rNwPuS31HFJ/4jVqkRhJDOr5g8oYed5/p7rGLBjZe
mZmNv2bCRKGHxA8lq7q2zSNMWr6h1YLLH6YVyngZWHtPWGDkC7bh2QPc9HIPoJM6hecIKeWMMKiL
IDPxdZNRfpWlZP6Jtvv0ZRggk4fuZJIeus0RNMF0iMNc0PUrqgWJ1eB8rQ5t1gh+4L1sLwRAQVWp
mEKTnw81uQrGpmEl4dh8RDeZIbylNY4jPe1RVHJDFerGuD34KePBvlMACuQRujF+H6PL9JQGDcjx
lxVBppzGFdO7LUM8w1+Tx6AnGS+wDIMDd1Rmty2gVLYUXbY+4U7LPaLBdOGjWuVLzyv02XqPC7Na
jeqJJ4FfCkrEgEKmar+nmBLEuDtcvDC5dhe9DCpVjL00Q4GXUh1Qk6kbROBhAjouhHo6xxddKfBC
FTVcLzKAYMWKXeTc40L0cmxGuCjEaboPmwwrVpCn7ac82uD1OlZPz0TjvKBePwSPBPjZI5qLaPDC
o8a/0VufXskyIx1ceYi+q13EdhhC1wzAhzm4wnEwHj5gZSrO/SQ56FBW5W7QgTX70Gc8ydV66hen
EXiu1yVA1i862jz1OmlcAbhHe2fR+ywmjoq3WfqxOGUIF6xlC6TkmiD5AeP6zY2FFUQD52rXJQjo
B+6DejciIw4O/ZzhSFWQ8peqavG2wZiCRnFWZ12F/2cQd0SkgHZgYYAch9a2b02Xoe/X1gTtvTTj
z1ifE0iP6XyArJF8IZRQSOgQ02FVXGy/wWEeCOx/CnSrwxmGhKlZfDePBgkARaDBXWCR/60TZx+B
+ugvEmifP1V1xH/PTHQ/Wd+5x1NGcsRbAO4qDbIjg6LuY5AOcrgWVCFhFUE2jI9pxPQIXNnqdxvf
7CP6zMije6AkimTVAVSxKngeRshg8iFigKqOgcChkYQnTz7CaGQ0mLrNXqt953r2o++S6AF3Ge2H
Lmgw3sJPf8yMQvO0iTMs4rQBslNvF+Lyae0SVxK3VOXQrQjFcWLwirXIxBdwEmGmxDGCueNN3FzV
s6I/q7QJvkdqEnc8suifQLZChy8raePlmNgpa1DVoQdczZG+xyy6/gUTwlJkjNwSfMlhdSE0ukIP
KkTrJsdwriJ5YtUU3dNAz1cKjdmpDMLTRbFma8eDSnpkW+Dszn4anbbwnlEkWwyOErgYbyy5y8Ya
3W4djnbfj4m9BCm/tGiN2Cm9QK2LjgYJwuGrboKl3gG9lCIPXMwTBMbSYxdJFBThask1SBVDfhyU
9xDkxMUkA2lZTmY1Z6fVNym/jwvlFxlvUFBJQ4i4iFtGn+fZD69gsmDYgYUa92M4orgtpBrMU8+B
Bs1MZ6Dd0YLUYikrxshlH2A3yc8qeANraf8mEjpt5Wqj+nFDG3k4SCf5jmaY8D1tKNjvMP2oDoi+
cAk8WI29WgKRTpeIzO6utq7fVejna+wF8KAqhfNVllPgYVjeRf3YFc1Ew7bQjvFhR1jofy4uGx+w
kBztQLGpv2ur62WnkFntCCrcR2DD+S1DunNDdaMvULvPSdmjxtGoxyDHd2iWTN1tkACNy9YE21W6
SUSxYawwKTPJhNAg0OvMoHS+FmMURw/R0Iy7qJ7nJwspP5FbSDNvO1i+xjpYgkINPP7y+7Kewl4H
IcasRNOL/ZCaNrcbpuMxpJ+gAFWykOi/RIt8NVgbJKNZncgvmL6guhBLi9x3TQXNG9SCbgfEjtyz
WgdvnZ7ttMtITLd8EAlQDNot8fXG0TzNExGvbB+Kmh103G0/R4L7fgz6U1FuQsjgDHjHYR6kkOvb
cwT3W5OIUe4iPyFJQkxBK0L1qj1y2bbfIsiT/hXEKGYKPnaQFh1jQ0oQDqfzFfi2hlc547+RMzW3
f09JkWjVz5B0Q76tgZUNkPkvt2nDhq+RQL+izrg99sI1HtUq6464aij2Tn16LCnJPnobswXj2zVd
UrvvIFrZ7OoUO8h5g7IG69GUfwt4FdPjskAx/Kgg0dblAU2Qopm0mrp86OuoeQwqGmEug3kTNnOH
GO8D5F013JoijyAhh5EDqto9Lht+XByg85hPCcP4YQGD7U+NK+buoq0ij6QN1VeCWvUpSVP7ZYAW
6ZzX4Mg7URG1wZaDsxtZdxN1Owt/0pXErvMBQxv74khvoBIxYLogRI0/Bsi2IYXsX+kCNa4bLTDy
ym0z+QsFMMf3CC/5Me5A75JTEesrEE/VpGxWGeyRUWK4jw46XqNJltsBCbAByO/vQYBc9RZ/Fy08
dskx/fyN5MmIH3ptxH5iJAoO8kRSvgaN/8ttZgI5jQyXCpSIjNPjtJh0Q76WBf2bTUEwEs59dhAL
fvCgVfCIUn9DSeoVGhDGgWwEkajaoRYbvopNNQiw2YzBtIGm+pMHMewxtG39iva0eYI7Ed8HFmIi
ijlb/asOT3WBTdsuLhqMC+/01JNyRqFNXzGy95cYteuTwHK88AP6lokvgw4wnS6vViZfuCDmqCqL
Zh1zgXNH24ZgHahRteR2wcL9UfsIoQ80BKYUqzXD0Q6EL+U6R2RAUztr2jyzDOCVTJD1bmnrQd6o
iLL2OaiT0B0wCO0eaS0Mf6p9gIGhmsPuq2w7XEgkxRXW7qdgIldRM8ikxJgouumamrYX6bZU8zd8
RAgJap+KDXMZAqgGAaUX/5JO/fqzT2UPWVTWgshfO0yZsppU2S06MVFfZNMcfe23jXSvGq0jfcyG
dmvKwG+YHcOktTugbkI/Bh3yRtxmtIM/QdWJ0X9Wewqp62HDbbwH0GJ+TWbWASaIJi2dP4Clvwc2
OkPbRaRnfphn8Z+NJ41mzHELtrj8HODrDG4HAW/NwrjSlxKN8r3ZTl6oTuFqP/j89zBfZ2i7qIKY
yIle4T+o3yY2SQEt0afQf44tKYnP+fVmlbjFoJlzqWOA7K48QA8EbQzAifrPvYFzSj2NSMpRgOlL
CGt/iU6PkKat/wDv+M7rPefRA7vTGiiKA6Jtc4fAZvP/Aan5Do7snEEP2V+Tod4BjiwhZB+Zup8Q
w9bwENWxVliaW2tkcylqEHC7UfY5hOI5sx5pVqT8K1fAzWJHz2k2FGnnHv58Yd+5UOe0elVoAQ5r
tbhEYGAFEGiv8Dn3U8zNBy/kvS84w84ylHhRhI25S6yLsgcFLMxOEx7/DqqMf0DD9N5XnJk05gNL
jFEi1njjAb16ihFSNCb/y6L2e7fqzKzlmp3GbSmMgqLQfWHB0tKHMNg+Ejt/B2gZn5u1UfXAxzS8
IjEaHUeCqasKAfbyqJF6L1L/F1otG8CIn3rp5yx76JOjgE0BtUfudOdP+2InWrf/YbHunTdyzrRH
XDAnlAXBBfXYyXe07pFDmrdMqo+kcd77hjNkrUlRYbOkA5Ifgw6dWzDoFIuYs+u11d3zn4/pnbd+
TjFFkZMLqUV3GWUru+S2Qxq9sjn9SNvhnbcenZ7tH7h1ITHvYxNFRysJcorXWxAnAJQxaIgjinxu
g+OcakojITZ+BXjdhAPQLDEDvPLeO/Ti0nKzqEw+wrG/80rOKT0Ehc5bMBl/TUmDbnILghY/gwwg
bZEa/fmNvHNi5MwOiQVzgekje2ky8AzxVKHLqQCoovNtqj677ntOy8DAshZUbYpv0e1PjvFxGVKU
JX9+hHdO6ZyHS8zKEL0qfUkQTJCB9q9ghoGz+nDt8b1be+YN9RQnK+QVkYJUG4LUaeNIqfjX5379
2QvANL4OTdDDm2NXAbV/lZN1/dGOH25U/rvEdYLp9/83CkNlbGjVL4ix4rtImjuaPAtFfgNs8QQ0
7Ksw9bF3/scW9Z8zkHNeLraIcBABllOaTIOaGnvSCujN4wKf/IG/feeVnHNyyTkEjHZSCzYVKyRq
USrR3K8FiY5/fivvff6ZMyRVxzCmDelVBBrFObBvOuo/SD7eua7nBDSYQ1WhGdv4ylse3XOQeS1X
BKMwtNKnBH23Pz/AO3Z9TkLDo7qv1zaOrmQdkj2gYSLBfDBy4/owmUE74EGJHj7aXnzvmU7H+A+/
a1Y0HyIRRFc+xuKEFLp+qJBEj1O1fEDM8d4LOUt6TNXAUU0jLnFUxYWHNeZ1N739+bCyf99mOKek
YSj+gwHiuZdzNoKUYy1txH+KIH50mTjSJsjRCLvsInznn7/vvYc5s3mgerz1VE+XDupDmBbToQi6
j+gh3vvwc3MXC5QYIFdxaTmWtA1akGUnPyQoeM+bnLOmzfXcOpY28yVGc5gmwJ9jIP50Oqy5lgt6
x+oL8KPHlPeHfvxkiXlOpEbHOQaeL0ILkHcTOAtAKwMwhtr/+XWcjPpfllnOudDQecv6oFrxSJu7
rWYQQYke+ZVJzQ1q95NY8Edbsu+UO+fEaGod5k4keI4TR9eMTXFQPMw7tRhwG0/Fiuow9cGn6Dzj
c540hpk/CYZwuqSNfzHYwCknj5XWPx/ZO5fsXIUWI/QmjZt+vuQrOGuieXzrYmxf/PnD3/Em5zRp
grAqANR9vpRp8AWzSKDZbSiKtfrc1iqwoGc2gvZomJj2VHGO2b1c0zBPkPZ88PP/9WwATz95mX84
Q2B8TTdh6Wcvh0aWTaPtoY4/ZJD4V8eOTz9drX98uo99lYgOuF26BZjRbkhC03sXLS+JTz+wh/ce
4Cz4Ye2nV1Q2ZK9xRLlc4mnXArn7meQAD3B6sH88gGRYSSObJnvXbLIwvMfmRiofU4vxz5/vz3u/
/3Sv/vENkQeYYJ2rcK958qjrFnWMAVT3cx9++tJ/fDjnlNbKoRVF5+ynj8FZE8rPkb7ibM6iHDjB
52FDV3YPJA0v7Yip9gAr++TFjP7/T1dxu7Z1g20jHoNer0H4rLCK8clDP4tpEuziXWfGcC+20Dw1
aSeA7wAQ5XOnfmawGIEOXdLEeKXLCMAx1rUeVyjyfkBo9a8Oh0bnMQ24DkJ6mcR7jYE0cBk6PExh
jaWbDltqn3qA8wjmCeeAt4xk73v3hOWGYRfGqfvApN658OcBrEp0t9IRPgFr8vFdvEpfxMnneC9w
OmcGa5uRJ+00h/s26tZiS7GXsvRJ+blzObNVMLfZSLdztDfI4C8Ns9D/gNfBesjnPv/MXIkYW5ls
Jx5DkPa1PxQWCVS6dl///OnvXZwzewVQk6KDCe3jvy2KBihs5xj4tczH+pMHdGa0FjtjEr1RAphj
0IYFYExASyOw0E9RceH1nhkudwI7oCEneynJDyWxTJ2YDxl33ruZZ3Y7j5KaEZP8PRZuKyADerff
5uDLZ07/v7TRgS8DLBvIzD2qp34HPSfystUOMyIsHn5gWSlc43+lhiCYPou2WF0abcAUvFrbApIA
YvQK+PiG6ms29Vd0Xh7+/CgnW/q37zl9/z+iyiYky2zS0L2to8dtVdhfAhy3JgeRfYqYDo9yZsYg
ocfm1kjjPZ+bo9nI3TD35Qbdiz8/wb+bwn9JplPszffBKXQB9pNdN6pr9o5X+jnB6u/+z1/x75fp
v3TTjeIGvAUxBbUMjx68q/zvpPHDB5QU773qM1tutoHUmEfGeygd3ACWvMcItmxU++i3Mf8k8wVe
w5k9y54BDxYHyN/mIASk9cQKsmHj43NHdG7Mfdz3s2UUuWcd/BBRNop8oWb44CW/9wbOzNkMtsf8
GD9eZeyZ9yBgq6sl/aDn8o4NnNMybpJ4mhAguNJwu6MnCDEISPiQXLgk/vLn43nnkp6TM5op2XSs
Muw3DCBx3cm4t2BcalOdlmOrAFP689e8c0z8zJpdMgEeACaEfUSbn9WMyqJX+vDnz37vlE5//w9P
ARmrMBG1+881JUQfCFmwXMPu482Vf/6K907p9Pf/+IrTmq12YxTtKfYRb6O4Cb8YDth4K5cPNV7e
e4zT0f3jOyLjWtUoWJtM3YPs/8IS9uH0FHXz2ZdwZs8ULJAbnx3FppLaDhDm+D/Ozmy5bZ1Zo0/E
KhCcwFuNluc4HmLfsGI74TzPfPqzmHOTzT+yqnSzKztVoSQQDTQa/a3P/U4funMWYZX9cRHHYVXG
Li3QLEZRed1nzqc1ZWfO0kUQ29VQwdFlKZVO/po7M8SYDmyEbUNy5htexLFJR43j+mw33lhc25WO
yBy9Y6dORPKR+b8ENU5TCa7SAh5RBW6/yi3O117nnqLLH1mo/8c0vcsQn4SSFxsG+zYoruXI6Tp1
s+t5le6aqjgxSkfm6NI6vQ0iVEcjYezr2pOX5fbP1Em91RDiyVb5VXPeorpENraedFogDGgWLeMl
LYJP1Oon0opjL2IRyZ4RdaZs0E32QsRr06Tzw9HDU5eex17E/Kl/xXCjp2GMRtvclW746g7xXT89
xq66ab0IAMtwyjDw2GtYBLI9CD0cioE9LUn3Q+L8MoT/1njBJ4Yy71+veMd+ySKYfZuEGp2muSMf
ujZcfefJ4FMJ82G2PY3OzZGWzuopKpSuwzQXLg3W6mXJFZhKbB9CpxGcOZkWkT3QO5GHdmfS1T5O
W6/1P1MnDnZfD9M8bf6RpS75jdLLE6ZQZe7CzAGAoD7lGO1ct378+vFHZuuS4EgfAHoUg2Uj7zmv
tT7gqz9d2l8//cg7tue//2u2CivQUf8kvONEvFphPc9WO6Nr2y7zO5dC19cfc2yM5ln818cUJEWu
47I6RUGC9xo9cagFDioQL+c9fxF0KdILHcCQwYkqRb/o5WrfGNVN4iRnwcFMfemJLoc+U8ph0RCZ
hN/SgGVDMXNOVZqHLyKtDSNdT/Ac2aHPfgp9xAK0D//6emiOzZ/FvjnFdI4KvbB2hiXePYwqeqfW
118/+9hrXcSVH8N0itjTSNvHveryF+4j/JWV0ZL49QccWeWWIMW4rJysNglcVbY/U2WsZdjdIn67
7QL7vLR0iVMsZYtsKUfxYpK9bDyugekYdM78/ovwAmXQ50bQmLtGtNfI4HeT7sFQ06Md4vwT68+R
ELYWseVpDTtLXlk7u3BQpaY7EOuIB2V5cDXnnl7bH1+/iyMTaemb3ktABnVG6miOsbNRZddsOufc
hy8CuJ6iceotAjh18mdzourdTCf5cnNd4h8rtLXYK4VbQyvqaxPvl7FcGU6yi9WsjOp2KbDlVRxB
yTmJyzs2TItYxlqgG9PIqOhH0gPEKNLox9ekhSC8+fo9HIuJRUCbGV5MWlFaO+5rfpeUK3qt/mG2
6uL0lDr2GxZx3boOJ5vYNXa1NzzVgk7ArjnpwnBkvi4xizAoJyBICIjZ1t7SNt5JeoRWadshFbLH
n70Tbr8eqCO/YolcrIMsqQs/sHZpHm5ir35xGvNE4Vo3/nR6/mNSLcnBZRympoVjEVulJp0Prnjt
eCPrXuGdE43JPdbzEAxF6lRgp9oOxWZOb/Kqb6A46K0ACOSUkv+HLhNtpTEgICRwp2bXKpd+zz8U
RBON1cbDfWuHpD1I171VtL9F5iKVNx3NfB6zOr8Oo2wWnwU0wXtFaWOA4I3fZuCCC4eFqlMZ2/WF
iSHwJu7QoSFhVfkPA2Tbva1wkqSd2kUCKtr2Ondj8UPKML/o0yQ/SDsySxzArP6pgj9zq0qz+Mz4
xdomRtLTr5LcjoxvvlQgOzifgUwzLb8rP6CBtP4vhBUwQ7CbgcGATQiN/lDRUSjUqPILMHpdu6/q
1nmYjKx4TKVIb0pAPJdhlg1Xbaj0d3A2zWMuEkR0Y4zIrGwyQEBRxDWN9Lsab3cnbwowWAXNLn0x
miBNOt0XG+lwTSGgizVbM2iiH22C5sSXqbtrTUQ1a5TiKInjcJrCFXbMKLyURPmElK2D+NHQi15W
Ca1GNp3u052qTMYXlghkwdiKh0e/MZqPIFZcgseFl6OAnlUnI9p4k6VLp53HS3v7p8ogEdmaKb03
Whuq+EYGZnJFlRSDY79naNd+Y0KpdXXjMhSB3KSWbv4Q+ijLXRGE9eMIVqjbJNlUNZepmBJkW+g5
bDf2rxB9my2ogbAHLufV6Gz9FA761q9rhU2lUXnayu7t1LuyrTq60KIOOYfwRf6c+7oU+9HksEjN
c0hNiBxjZj0jUcFFnZ6VhnGlG36DlQ9wO7d3Q5I1vyq/05c/iFWNsB/uju5ADdQKabHKDcVNPrZq
H+p/1NNDPyMIS8v9lkaI+yHFNbylzMSZD/mu7o0PEFD7h7Hli42lE04XkmEsb1Q+Yw/AJQVQpaoW
DSZCVdRJWG34n7kt1SF2JNaVqoHKhSoWTVOBej5btaZwLhBtQCNgVDF2gbaBkKAZsA/Mulp223gy
ow8N7A7LcV04CHx1F1Sl6ZlPPqGJlq+1jMvEhoN1MShuxr/HtWEYWySvMU7jHUC/g5qa0Nhy+9jf
hXaCetMzVPISaJkTASQYzR90bEPnsyr/UzloPR4kJcEH6bDxrGrkEOID1KFWb+yh/sOD1NTvUs1o
yNJ36DEsyuoatN/wmE6mdkMvf47HZd6+QW9LQIdUat/bBt+/8qWxl80sma2iJv9GYh1YV66ZMl+n
AtB7A5XoU5UkZSPKn6sxU9VGzwp8FvFw6J8AlyT3vt/Z701sh/6lHnY6lgLpjL8pG2QmXd5TePXG
hINfPA1IPN2ZrKlNJZIOs4dq+g1kB2/H4B9d4fUkb1kM4ClIvFEBn2YH4If1jnsIY+OpIIA045GT
y6qhMybU0bykdQ/zTMWzkDloG/uyyOtEvw+rBtYcpj8sAyEkML8Kb2Ec2eWVX+bt7zSS2BGDr7eC
TTyWyJHGUtPfTHyh/LXvxeN0GAfJx8mphFbtj6jPV15px5eh3TBaRh6hvMtjxUFtisLmoSyxIlyH
VtY8+1bjPHiRip8QQDvZe6Fi5r7jpiiKnbFHvppPKozWwajPanjWlBujj4HTSQCKIdwCx/LW45iE
v2qzyt+l64JHKTX3PiWwH1RgzUJZbZ5+fdTFvz0EdRdCoDTfeT5+g5ANDfVoj1J/p38o2g8skxce
0oWNmNE0z6SRqJNnvKy1SR2peTce69rjZMxzpvCqDFxVP0YT1rRpN+zNCC3VDRdXANVqG0vOjZm5
zJB1MjTyRWszMfyKw964g0nRWDuZuaODfAkZv/Kt/pE7F0AbXlg3d0YAn2kd9gl6M2UBjUIay+SA
k6Oh9JGx/G6zF3WQKySC2Myo3WvoON0BIHnz1oow3VHRnD1ILR9Eo9ebyUsWThZQ8QJBxprKuaY9
hS5Iozuj0dHh5VzDiLVIq+o6RUPowv1xGzTFfm3dJCwBTyNq7deWfW/vhI4NtcIp6pVZDMl9H+by
xgR78aBZszVVnIngMYbQvbchA7zaSDO/sXX1GznqWrOqJn949IbICleAaUS3iQFymRe4kE7xbe9P
OTxXiHdiepQJlKqSxQh8IDIzPco+6Dln9wSpK+21SDyEdCYq/DsqwdqsHM+1B2kn6GxrzekBG+Dh
UyY71Q8aZN1ilrzldYeczYY8sUoTMaOZ0I2zloZOd4Ogk8q77AY4nIVbJTA/vDx4AfqVZO2F6VYz
vK0zYbQlKb0ch1Z1hfNQODOyKPaRbtCnydSXgVUSNQ6wjcws5W0cpMl95E7mE+5LvrbNwkAf3kcL
JXBfIcRZuyV6+H4ViLJJX31mj/4EfYhvBY3P/sU1U/VL84hsAUXoU8kxT1YGnRlbUpfUXPkc5q88
er55ZbILNqbUultbIu1aYfua6reIy3T3ysxbYCp0pqpm4/md9jBGrVVeVfFov2EkEf6AXNBa26Kd
2k/bHbMfbhDR/lnLGPWjQ1Vw3A2cn69QwGqvYZQSjqndWtWVKqoZ9SC7HGQ06IDCT0e5tkSBRShA
aSjCQMbUFc386V0OriheA5yR0Yr1AIl7ybamrxn33kPo5NHjOA1sRnZuoVrzzNr+OUIa+O7UzDmQ
qbTV9j1SZo297dCjlv1pWbRPrXuPc0XkpegXiwnzLLtANrxByWfvCgTAYhUZXpNxiO3z67zK2T1d
N2Cr9pGlHpoQ6bipg2temWFra/6G0pgmV37q2796j0WEFNKrbyA/glSmU/L36LNYGIjDB/Alg11f
TePUwuxjI4Ja4yOxnZwIMa1qpP0mgqAsrkzISTRXtojo4QcNHjQmoBC2sNda6ACWXAnYW/5qaENG
nSUkzm5YktAkrLokE2KjhSAa0AQmLOQ3NUtvszEcgFxgHoJ4uO1cVO9/4JTTBj2Xrb4nOliOfqi6
b3FjTGIzcQ9d723Xrp/jqTML1CcNG/AQinEbW2hJ1y5KvnXeCaAFNCC+WfGU3k5mmFzTTjAziQAX
0AwxI4J8IwLpZJc2xB6ocCpf0eGEdLLjsgZaHaMK56oeYB1nCjz6tpIulErAymBVG0SlTlKML7kV
6fYGWCcKyJnqBV0k8sHioLoqd4ycdpW6uTtcYeWgtLU9oOr7XXJfdieDcAYSkXHG2zYxFGPr22xu
wXAlW2N89dws+Sw0Q97XqLMvk6IU14MK9LndvwjQ7ePPhzw4uXe13qhRJk+lsenIPO9BeCLQNJKa
BRwiLkS5zBjzNz+E+bkGOEbm07UzvTuTBosm1B4Gw8E4DIZQqfmvdSRybS/ULINWaec/NQFCXjvy
4m8Oq227Lg1EvCvBGWZae4Xpd8B9VLTtLXtmWXvK+ymLrn21vTL5qeiIvi29li3UL2emf53gcrdr
Rpm8kIxPP8uxzJx1qGskii0b+SVifotvIrQKmK6YJ5LSqhR6wJDG5aqDP/xNxkF4H/nzQSYua7YC
DuMqW5vGfOkYcvaxLrLRge0w2iWdIxlJ5ls5RPbP2Sv6yfJg/sew435K03I/01DZO9vIw12pIHLn
wZQ/9e1oI9cGejL0yn0NAyf+Rm3HX0et2z/WPphzpony15i92GJtahNjzdNI0EcXSXQfp8NzmEBV
yLNueOdAAy1HqZgjRWpq3otv68BMOxt2pW2QAa+9MsIWKKxnZnhLFZIfE8noI6j5qnmBYDmKwSTF
E0JykiuQML6V45Rmm80L3aIWPCKOgXHda1cmZ7cLvYzSW2X50XdwsPm4qai3rKm1td97STdWaxe8
s6zzD3T0KdopG+vGgfo8rcdyoP8fX+0dWu9sAwEE4N9spxUOoKdXQeH7V5XRU40YdEN/Dii3rzg5
9DdBL+H4VQbXgjmX/I8FrbIHJVnw5iaMja0a/nltCKRiFNHlLapKciSFaeC9+Qer1QtwvV4PfWTb
ZnV9q/p2AE5dQZ7ZCNcp1q0BcCAuHYLeKqb0RqgZPovwSVxAihuevTTCQdSFSzei1n6YNLe7KeMm
vy4lDHqylngddsn07Y8zajuU8ZtegUSAMcFoozMrDyH+4BtKIu2LmHMj+J4SqrlwHswiiz9s2ELu
Omj08mDpnX2JS0V2WYl8fJG8U8i3arqiVca7a20MvJuaZYhKJjCvAgLrwCDM3J/2VZI1DasQcsLA
XudNwNvFmLzSpSWjTTWwZGwiwIWYYCTNZelk2Q0XHEy3Fq8ZDUoA60NucagFHjs8u95MIlDGn453
OC9QgGsIsq2Xtrs0Bt+lix5ybVagUrZDW6wAuQT3PvDMFRef1PqEUAfsokB+pbDR+LVUj9eehArI
sUr2yQXtzd0PurbbT7iTNSk4xO9tXDDHzJFtZ6OEU9z8wfGUyn6Tud9yHZZAomxzPHPQ3TjGHdEZ
ISKSnFmAIdZQZZvkmh3ZuLZHqzs0hM/3zvRZnrkAhgcRFhZdrKZLDyF8H82CtMT+gFhvz3FJaKtR
Yd8qVkkgQuMxRjheXgDaEeFFppd29gapwgv3vqbVsU9y1zvOgeMvpw27acxhowZf/Ii5UzvUnmCN
sC0ZvUtRZ2xpU6c/NLonhpUWD9eArN2agnrJTCXPgoDa9qOmvouxqTQOyyC4VmaeNj3IYYodLBGT
l7yksFKT322vx/UGERXnu/kwBNSoLYP8wqwg+F8amSTYXJil5iYK3NrjZkbxosrM9s1LD+pStJaA
Db1fXiFja986aWBDg7Cd6gKYapRv4JwY2HLFvgfzc+5ICYoUmGfcFXM2aZFr17Vog+8xmSjH0iSD
nvVd05sg7OBNwaX5XWcdKJPQ1AGhUEqAnDcGfWg8WxpLgJkh/FpzHKU9Lnc8hskbg8i+T2VD6sXS
21qXJktXzRJtwH6JLU1+gwjg2D+NQePYvGb4yblkzrnoagozzb8nu3Admw1Uz59mPC4oNXtAvwYR
2NEPda6T0Kg4a/NNNspeu7HruKJeBU/c3VdSVM5Fj72FQ+/9VKmnxK3ntTLwJY2x6Xzch4zTrHxk
+/Ya4UGk7TxmBQiswAGRpvSUo6cHDtzZjoUbZy9x6OXFjauq/gEgIsm5yPxC7ueFrryog6bXQHWM
AEP6MR6/h5NB2m/DLsi3NnjshGdhurA3yVkqWpqUC5/CZXqvjCxIHsaGFOdVgmhT96Ays5+gwwgH
uGrsuyF6j2CX2g00yNhn+bxFDQywadAzGJUwQOVN7BRJ90I4pTNjVtjRBXFGGjzWwFFXIULfeJ8h
sr4HXjF5q1nj/ez1AHgBYqbzeSPMM28LlzkeSE+LvskyMs/CH7zVaPXywuSqvd5gJ9/1bzpvpVsD
cc0/5ASc/KcRGL15ZaYGBGHqFPiNSe0wdRzxDnVv0sE1VpxQbaUH4oAjUApwsDaxbIgbtc8lBlzk
mYP4bNMGXJyfKpYNr5shnGinSE+biioAbmONyuxVa6sEHlwFtsTuRH1bt1HxbDaYEm+UxcKs2qrP
H8ZQqEfPLRQYCyfbC4jlF3CX7QOF+YIbkdanUuR5dtVtk44uad3TkmAbDZn/CYnPysNVOAzKvQTK
N27gslZbThlEoIrhwK66FlwiICP3GsorkTfPm+DgIVHEU4YEU9/2E6shm+NE0QEyUfMIxnn67IX0
nx2zhzVUW+21IWgPblSof4sEjiqXkMpwEPEd69azZ4zS2GFcsUF1mu4dslIcQQzLWJswmpivLDor
L7Zg1CUOipIg8ufSgLLTKrpqSb0TUHiCVRQTTWpzkvQ5BlvnIoku2nBbWySlNat2uEu5xb/nrGvd
0qCvDpiZf7BscBrQlZZz+qrqag0NWec0ZkP6qYQDLZu7MX6Z1xL50hysm1BElBj0Um3FIIY3gSHB
T2+gnupOtX09ibwNdpGDxWM9WZwk06S0r2F+5B/BVIlrfciggRnUqj9UoTg6OeSuSdKNO9d0Qn1X
tWZCFMgZJINxQd1dzQLsfdhKf23rML/tHlqBcvPp3swDClAeJJBxXSeq+iFScCplEtgwGUPK4EFD
0ZKKqWM9mTUr66g6QfOKBJqnZZR6FY4yV81IAUCVSXeh5XMG0lewnQZgyBds4sVtU0Zg9P2u0a7q
wKeDcHASzmg+68FjVvCOXaqbW1aj7hugXNPeBw16pjTx23kk2ZS1woHi1+DNVyuqT6t+8o1yP6bg
piTCsXtVZWBOepMjrU31sarS6Ic32fpbW2Qc8Cnnc05m/xsvqVfQDuaPFQWP0io5k5te3e/0rnZe
fZcedM9syBM4jzwXdoYDSlR7XJeSaPR3xLh/p+VF8Riq0L/rzQFUXCYMv3/Xfd+Va4Ns5alxrfpG
mo73omiQWSNWFR6Jp+ACwUPRuveablob6WwzUs/19TjMDeh9jcHy2xqauTIFFrcDHS/fHHhK2Zom
P6tgL/PJtI0m9+DB1wj3t6XtMqdLaFbJSk8i+VZHTfDSKqfy11KjaQOMHac2E8jn3rHyNN1kUwvq
tpOUvrfxGAFo77j0x7Mgqq1uN1DFhA8zQXnB8ajPMbWIo/E6hZqlrSvuBqqNKDQ92XGJMny3RexU
B9WNffwYE9vaAQwyRzyvF+5zb8Vd+gyR2o1fQy3TdrFeVBTOkhnhmPj2vUYXHY4JIef+xhibu9BH
06FVVj6/pjj+ABzFVG3luJ2hofkGxpK9q4GT79p2RomGlq6eZNPjV9FSDqPI3LqGzfm9CL6xVubN
dhqmVmxxUsqB25PPTWzjVcd6a0ycpONtIUfHerTQaJUHNvmwPWTNbJhAdXrwWDQ686nJ4mrcwSim
1BDB90fsahVUYjLdYW3PXNO483UKNrVnklPDIki3lfKJibzhP75wM3+bAm5kDw/n8pEN6fTSn6op
+l0nE+KwQvWchCnM6fVP1TZY9bh+ixw1Kl9rWbDZYsHCedkqovalHayaEw/w4nQwh4/Q85LbeqKI
OwwkjCTsIuYXaGKdTxSSBr2H1jgqV9wFQsP5gLJkeFvmcl6FZgihn7Fh6YI/xXla31e4Nz3Ejm6/
eUpnrwfo6n4G9HPvcmqbN300pxSGmT5pNXknAs1WXTFv+7WnBnCoITaXv7NkLvVSa+U6hp0nf2PB
J68prTZ51MAC1BtOW9pDXmXU7qq+5q7Jysv2GmgTjEYsV6i0QM8stmApOOrkcS4eWjiyD1mfRT8M
s5K3kFwgWcJn1b/j3UQgBlMPMbEhcWsvgqhxXhu/EVT0qS1E9XZMjPEb+iSKzKmyxAFgvf7saZb+
xuXf9NC3br1NSz+PNw3Jh3GRpRQdA7wVE8qEWTMT/RtDNAdoqnVobUqYpa9GOx/jZBkXKQc+2ZXk
0bgW9REnwI1MmpDEXq/A4po+6KZSQyONsUXPSQqkFuDsMTXYGgpWxFWbFQC2fc2crjS3wk+KypQG
EN2yXe6svOi3wa3M82hnAP9CqNt05JJ8vVaCTXUdQAO79h1OsRfgNaOL1AT8ScXIOnAxZGaHEpeL
uzbqjHQXAF8B7udkqttzIcLpqEjn+7mvr3GPNJmYix6KUaA97QbX3KUevR/pHLMEJ6ijgEaQE30a
xz5j0UORWnaSFB1NMtw9tFu7ZxkNp97bu3M32tc/48i1vTl/9F8tUNDnzCBPhbEDklHTmJm+zp29
XOpc6W37/evPOHbjPf/9X58xAhOGw08XBfhxZ1ULcio7FXfnPXzRRdFZluypAJk7EuZmnWMsfBlW
nIHPe/qibSIVXFTq+mDthB9eeAM78ZBRQf364cde76JlgkGuOYwb9s7jaLfKXZQw8Mx/FJ49nRDL
HRv5RceEQJDo1I2JdZzrJlDKu3htZNHT11//yNRZsrI4RVYDLCObtVInqzfJWmjydEdzVTSBdiLM
jvyCJS6rLlCRZzn3QbBzf5YehT4rEWcqMJa4LHjXmV1wo4pScXxqu/ntDuUptdyRt7vEZaVtmZrC
RvE06y9iL4LpF2fdyjLbbHveC5g/+e+4cmsHzkH1/19f0UUyd4aHbX5dBLl33hK0JGT1dYqDSErP
TZzOoiqXMQIrPcFAoG543s9YRHCtFxjkark1Xyjdd+Owqar406RblT0oOPEzjnT3GIs49moH1FfZ
GTuvTh5khlu04z3jFHDXTY/FTBH4+qccm62LiMbTRkUh8tqdZ3baLyt2sw+Z+cmJVv1jM2oRzXXQ
BbQTzAPljpT/s+tZdJZZ3f1ZX37JxZLkTdUoStqrXMANJTQm7iCr9/MePjfB/TVXPWPkWJMSDaHl
JusZ0b7R5war856+2Izr1G8TO+LpQDuxo0TD4FSufuLhR4ZdLnbh0G0CNKm1sSu58F9x+ML6hH7M
oeQPX3/9I7NzicLqu2jCN3W0dpXdX00G52b2YeG6awcpUqKd2Sy8ZGEZdu738E4RLqZ0ZGC8Ua7I
Rk89/dgwLcI4rAp4is7o/llM54bz1NFfmvzsdyz/O4PCxAGWgintjvT6BzKShKquc4oDcWQvk4vA
HanPBH6o8/AsvR7D8hpXm9ey4KSUim9fv+Rj47OI3jD13REjJvbicPbDQFW1ij3sLpAYnupLPrL8
LGkWZidahzoZ2vKYovdYwX8MzOoE1efIEC1hFpT6InTxEX0qhqJIJxCzBRd5mN2fbrc90hGrL8KY
GyUuXMyURi2QVPeeKq6Flt0HhvlZuLjN+RElDu9EzB0bq0VUs7JRt6ordhhfD4MLKvb1brLPsnw3
9SXSyW/GTDcSR9HkOc7dXYm3zSjs7L6eSse++/z3fy2mURNpemkOfHe9ijvsdFzsSQPx9vXTj6xG
S7CFrLmFbjOFrCNN1Q580HdjaJ+KythSjXhLDOfEfqPPwfWPXtUlyimU2GRVlsYHdRpljnjc9026
K0r91/9/WHHdG/1GTdGdQSBO6Xmyhj9f56/RS/F8CafEUmyjtYsbDZdsOvb2JzbpY+9mGea2h9EH
dnEw3rkXo87ubAq/DTdfv5sjT1/SL7Dv7DytJsJD0bzDTvY2ujpXFrDkXnhRZBWBZRu7qOxwyFBt
slaW+eAHBja8Zn/e5F0CMKyssPPJbJzdbHFrlyyDNHJM50W1WEQ1ZOmmdzUL1YHAfcKbGwO6/kyF
3v9SmjAAbGrf3oWD8xginFxPPZ0J573ZRUznvUUJ02vNHSV+MPF0KZ+/di8pTRF1+HTqjVmpRa9u
WKV7MOQht7byEq/E5kSiNA/yP+J5icCkvujQQeyZ9DMbL+WcVc+1hEr0m2CQL+cN02KjFtw5eW6b
0llBxw2OmUa/N+KTv+BYeC2CNzLAe5nlVDNOWXM/GNNwjaFzdGIH/ffTyd/+u2wDnlU0SLU8vdSN
FzlW1RVmCd5ZCw/+Lv99uhjF4OPMydNVmzcH7jrCTWt54vnrgf/3rkBnxH8fb0a9NnE/h4BkwhFx
NVj5ZrSgV2dl/o4JWb/SZXHq6HxsoBZR3HN1REuSyWf5iTQ2ma/cLWfbx69/yb+nqXDnBO2v9T9J
wiaouU9g90zUL4e+nvUQG7SI2m/YxJ7YRP+dygh3/ml/fUiDTcvkgn/mQ7oYRwbQM1z/eLd0C/l0
9zb5WlJJxRD7rE1NuIvsmyaCPOHzClIn+lLW4TjRglLjaP31mB17I4vkeygxdcIDE8cyz3coEGtN
XdFyPATF03kfsIhrhXmBHSub8WokZ0OujWgzzqYTRcJ/kxBNvAH/+zo8HxZbUs3vPLTaLeX3ddrj
Hgg01AnSe5dMsxtvVGFfofU4q/YmlogMqfu41Aka77htzfeUommyN6xx+/V4HZlfSzqG11UcuFTG
031Jl46uYftqbrShuNKDcm77kHu6F358/WFH3v6SkRE6eedoUVx9irTFpzFglyq5sbw47+mLaDdL
OrKTrqs+M7dT607P39GyGudNXLUIdto1grSOVflZd/0PU9GgFLk0b3z9zeeH/O+GJ9Q8Xn8FOaUx
mgcNXfsImyjfR5jmXDlYjF4EhXRPJclzhP3rMxaBnVToCUqhfJr0e/235pQYWIXJrrTm8kxeYb0Z
UZAezWbb48nqBsaLOxUDq3F+grVz7OUvQr+LYhcnM8/+PW8vaxqSuLyP4vBE2nNkW1GLuM8HuruF
JcMPFGqbhIoKUwFXlOBx5kOc/hHHPmYR/5j+uq5Bw8vvNqwPMwRVaOomHNuLeRWeNLjjX8+II4O1
pGm07FncCVXj+4ANKteiLrlPhanT108/snMtaRpJbk7h2MTmRz15O902MY5Gs97HwR326GcBb9Eo
LTb6AiuEEPSK9Z4I+nr7KvsAthCdCMcjy9aSn5EH7VS7rdTex4L83Gr1tdalD66VB1j/0JxHjXNd
m+apwtqx17GIfn8oqyDF+ObDi2n3xkrTcqiJfP0yjj17/vu/gj9Ps8SO0U182E1/2xdDvT6X2cpL
WEQ9S42SoZXjfGAUYgPDl8v0Ka5OBN2xr74IaWyOdU26nfERBCk1QCw1V7AtTqxYxx6+iOgsGsax
w8DyY6KC7Gzoe3ZdgG9ZHZ4ljRfOIpZb29YcmU3iQ426caANEVgdfdIndqN/rukYzi1GXo80Kza9
pN96Rvo9p0TA6NvmRg7mCb+Ofy5FfMBi8LUBwaIKcj6grqBj5/UrvOx2o2NeftmMHi6NaIzOyUH4
rMW78Gii4wrK5bPUbd3cqWB/xtznuYtXIOqSTp5W67e81b0WFXtaFndfP/rI+C9rmLGBHhIHgn6r
m79teipbuMvJOXkMaJh5VforZGmW8XKstvstaJTf+N4Nn6nQp/fzvvhi3dTQ2ZatxcQZxHUqX2r3
CZ3mOQHLF1+kSKHoSm+Ucb+tgvC307rTqnHjE6Lxf8Yrz16skfSMZjkcdb63R9tccJ/oJyLpyETX
Fwsk5heBVJU/bLkAo7N6bYYfVnqVZz8yP99+Peb/3BD57otgTeokDoee7450amP2l/r4GjmHVp6V
4PH8RaxOFUKlCMgKJoZqh93zShjDphzP2kJ4/CI887gMaXJ25vmIcLEY6E20TrzVY2G0iFBbDXqK
TKLbDuozDj6l/Qv7ttXXo37kxS6LkGOMGyhim37baDcWxfpEA7443ruUYeJ0OrEOHJmWy2LkoAVB
6yaopEXtbPOCV1r105nxtKxBFm3nICLiF5hFbN7Lpu73TeP05YkBOjL4yyrkQPM4b1KnMm9Oa7o8
9l1Aim4ZJ2b9sfGfP/avZYwmVaeVet9vYdB33uOkJ9iR3qQKW7RTOLVjH7GI3cKeCpfsrNtmxbc4
2Q9utnJxqBwbjQaSE/v4sVFaBK9ps4vnlui2jn+b19Y6DfaAGzZfz9FjD19Ert5NEXJsiwZFFdxM
SbyPE3XoVXEivI4sPEsQL7YKOMv4zE43KncDXcFIxFZE8gY3gvP27qUPT5AVvtMZvOVQXMauT7H2
lPPSv8dGLeuQlqvHNL+P/VZZV6p+s8Y3pR6/HvZ/Ry0NjP+dmnlSuyIt53nTXND0KMbPr5977CvP
8/SvKV+kcZNWNnOljQ5N+yty19MpnO+xr7zYW5HHDJ6d0MoaTTDFd94p/uq/pwjx/t+vTN+m3gcD
X3lyfrrRdTa+B9kvdPDnDcj8a/4aEFeSXcuUnWnqh03RU4tTcBXrYfv1448NyiI2tcFKxsgGxD96
GrhSo3EoxerDx1lPXx4xSyj8Wtk3TMDeZOeQL1ajvp336MXbZLsew3wgavRG3xSuvbEG/8TB5sgc
dJYv1EAq/3+kXUuTnSy0/UVW+QCU6Xn1O+lO0q9MrCRfR/GtiKi//i5z76BDmmOVd3IGZwC4YW9g
s/ZaU6CH4xRcQ2NqF7S3avy5bdjGdE4kZMhKLC4ZDXeSlj9mHq+EKsuwTRJjknao8F/C7NDdJS3Z
pfw2rp/PD9vWtnGA6YA7r70GvkNAFo73wgMA0oeo30R3HgC1bSxyCClDZgnNe+FlGiEttHIytQzb
TM1OEWtcUqHdsEgf8QgAVZfqFtLEKxubxXnM3KxfAH4HJszh6LHkNgQ+GrV5P84b3Na0EQenpk1G
zWc0jTuAT+NdMlan803bjGJ4ToMSkaBrBOYyGQ/Kkz/ZPF/xkayk4G3NL/+/C1g1avRQiO7po09e
e+9HSd4UsODnh/7nSvFPkjSArsffjROkeNy5j53/phKP7uAie8qayN9BeuUGFdfQRXHolZD1axVG
KFXXM7v2IP/+B4WM96v7cazXCG9tE2QETrwmhS0fXX1smg41auBBAgP3+a+0WdA40jjghxmGZe4h
znfyWXso8xpgonDbjmJmYseZVRUpBo0StuwxnIpox/PwtZbeGtumzTSGN8cMYIKB4EgWuv+FvQB5
W7Qy/xbLmFnX1ndKpBARPVFPtpshM59UO5qthP1l/X+wtsykK5+TkFU+vJkH/BplzxfgzbgQ6XBb
6HhLij2I/sn2URROlx4284mdhuZrPvw+v2IsFg+NFTNz3xmDAe16/ELlPye9Bqe1NWzEfZpNyokC
NOx2p058VpuUYGEIY4mQ0c+qaEIMCokHJTeC68Ao2feo84pLlHysSZta1ovJjTuGFcjoJgy/95/i
/MafwW3SbtsSTWJcj1aUuz3ONt0QoBCWHjX37uLVA7Zt6MYGIBgInnypyl9kyECsQ8pfIm/0jrZr
AAtbB8Y2wFVSqGBJqfD2jjUVXvuPfr/iSsst4ANXMskJwxYFfDlDcAQ3xQny9BoMdzHqwKVCpeVw
GpR4HTIwfpxf/RbHZcvifbfj0CGUtT/OWP0NcLRALGTtuGt17V6Bs2g88VhtPY0zI+qDQ8MLtCf1
MaVyR31+IfGE0fNi5Uss7mYS8U4dCno9itM4SsNPeHJEsUji/DxvJVvbhivjdTFdqFNwkYjuKvns
54/n27WtI8OV2yRLx3C5vkbKuZ5GYAaiIdkPafXfpvZNDt6xnKX0J/jZEAkUfVdPLOr2Yc1WsvQW
s5j8u7Xf875mMIuu6iOOzyhb8k7nR25r2nDhjuG9EfSW+pircJeGDupau5WN0Na04bw9MhF0kDhk
eRH0Hjt9QE3oftuol3l+500AdBdJGeB4UHctCteHyT/g9O8/nG/d4qt0+aB3rYPYVYONlMHcib7V
LL+I0umCDd5hAOp35Qv4x9HH5Nt1+gHivRNWZBXdBX5yksGvLr3uwicvaHeNvnHXtoCP0SZBRI19
F/wic0fyMXlLU7BGovRqL5MEJFENlCorP5wvsxzV4E3t74cYRV948Fh7X7UtAMObu7gkfuXiG9vu
xKovxbZkFIpG/56fmPVNETK0S1i2J15zOVb+4fzUWwKFSbw7AUZekxgLK+guNb/t9C8vWrsYWMxh
cu3i2QSU/VwhCIUoTR5E0+5yT349P/A/rwAfbGdmCWhWtHOrE2xnnXJ++XWwz1K1k6r/0bPxQGOF
x/MaRAps3+OqSbo+2yvFVq5TFochhqdPOR4NK9ToHCk4cXCivAdjxa6P88tyXtP4sRnP8Hiu2gxE
lZiYttQXhe/uqJq2xSmydPnO3UFQMo9gVUFuM7hmyEksFGrnJ8U26MBoeYh8SOrhKuDIh1i+xGso
GJu9DZfOMzIEcsZKAo3BoxO791VxCMddFslt50ZieK4khQQdDk4rC/MsvQd3bJesXC9sHmY4b9hE
IakiUf4CYxz4pXx00upOHMqBbYw7Zi2obnOFOiUsx9BJL6Is2ycV3zZ6swKU0SAPUgEPGgA7ndUn
qCrtOF05kVqm1awATcGTDI4ITKuXgcHiWutv6VSBzOFt02o0a0Ar7melG+PgFtc30vkekpVhW2Y0
MFyz5WCx44jzRwGaGZmAyxvMN8VaesxmFMM7XXDGQG8ePsTZT+48oqxrVw0FeCh/bLOK4aOJqySY
SOD92rsjeNmo3E3wqyAyyzypHMGsRNAygmHTljNoNLpNonlo23DQtJM40/awSl7I3dBcVuJ5Sldy
tJaoFRgeOiQVJDaWnaTprkh5y7zjeUtb1olZ0kmR6BShA3/nwdHJPk/tQ7oWVCxD9o2XnhKYQLAj
xf0xdsBrATWYF4J63ZX9wbICfeOIDIbjNMASxH0qSDLQZ6JyKvYY2IoTClob0q2pItnss/T/bh/K
fOlClEWoI5fNZeg1V4MEy+vkruSZbTYy3BTFbMwdRdgfa6oAVAKbKUiSzs+srenl/3cjx5N7BpgV
LOQ7ISC/8RHPy1vKFILIREDlKQGlX5yoY6xBqQ5I5iDWAIy2URu76CjzABbBOo9VvnBxQlDD6Rq5
YhPbgcyEO/U1hAj8GScW0H72UAQW9DaF/ss9qKTvJlJ5ez/Vj33j0UOtGQWbKxj6s8kFgST4pzbO
ueHKIM8qcz/E7W6aguam6UfvpXGIt/K08PGCDU2Yf0lqrSW47I7R+Bi5N2XyqRo2TTtkj/5eUXT2
FXQiSnUcHXD8P/ne4/mV+vG1K+RG3BxR+dD6SQ4fGz+16ksb3aeA2xLZ7jzyqSqfY7UGp7EZxzA9
8i3tFEhcUtz5aiLPpHspQP56/issbZtPRqBjzSa+WKecv4NmeDc2/zWKrDRucQsT89bFFR01q9WR
zh343cd9sdr0x+OOTMib1p3Ttf2SEdD0tZDTZSaQnQLn/Xmz2EZuBOqooxS1AWg+jD8TzvbJmB+2
tWyE5nwYgESuESp4M8/HCgHpwGU5bvNSE/TGEzBzgSQV8BDvqo7vgmFju4ud3oVldySN14moP6Yd
aGEFGPjCaKNBjFMTqPhQegsS2SON4mcP2a8dXoNezhvbtkoM30edEAJi5KjjPCWgk/1UeRCP2Pg6
Y6LcZEyhBeyngKK54rsK8xealIcActArYX9Zax9cw/9kYd7ZnDtF53UO1iBAHG9ROUFAdPIJ+A5D
eozy+RtI+tqVrqIPu4Ikzd/T2+g040WMOeiqz633EtP7LnyVwW+qXHA1rMT4jw8/oVltkzoNbjoN
osGQuBeOPx4D5NpaBdWCbtw032FkOJcquyYgCc6yQ/sQxW+RvBTZpsQEMwvfOmj7+EiFgzm8nI7Y
gaFprBpIPYQnvwy2nfPBLP/3PIAhb6yrLFNHpw8PoIHct/XDeU/42Pjsn13QGfqy8XEirNiEk+ZN
Bo5ez79O+pWTvq19YzdkUHMdtezk0ffrXVOBhHy675OHRq4daT9eouwfzITXCCFqfIAz3UMAKe1v
yvi/rL1HJe647foJnrq/zd+pYl64JtWxn59lo45J+F8es5U493EsYqaPQYjLLWY8FR3B97cLybUP
XseGv52fXlvjxn7FCtzI4wbWacsbDH50MQneJqdiplOV2u0yUBoosKYO11wXJ3cE5fC8qW4+wGP5
30ZPdDW2ArrbR58O3+MmuIx1sLIobVYxdq1ipmEriIMSMjWDeXreiYntabWJlgQjN7wVKlNpOKRo
HkIKh0DxvVyrVfo49DNT2LmGllGE1Dru+XkQHsHNL2/0UoiTdPIaKI/kJOq1VLKtK8NxSz0HEy+w
clwq9+DHTPKbZfWgBGgHKeDzq3Ox9787GThU/p5ixcA8WidkAhFtD42B8jKs1sBrluGbEIkEnBdq
oLjULXFNlM+Kv0XisfEuEBc2Dd7ESWiagZmXYpYHvD3VgKdMSbKy7VrsYuIFvboPvM6DZ3kdvWrk
fRtmp22DNjZCnZAI1NnIYnhjdjn33mlVi8/iUyZaMC4LnkElZok0YHLA64MfxbsYKmzbBm64LIQh
IbsQiPkoKnoDMtyvNJIX55u2bFEmGgUSbEw6NQKwqm9w2NmR9CaKQKxdbos2JipFl6kP0fplNn0U
E/dvUfA2lPNGuxhuGg+Jn4wFzC76ENzbco+9aZtZDOesQFTjFi08CIYIg7esfBgoRfOb0tzMxKRU
c1yPOYf75O09DasdtmxYacUqlsVoglK4KFBHyBC80PiYsz1ONBU89LxhLN5pijXH0CTifg8f6sH4
Dc73A0gCV8ZtWYrMcM80VmXquMuWGj3jMDOR+3i6F+W2s54JR9GQW4/BTQrSZO/Nq16a8gZ22RoP
TfgJuGZ9MnRLxF1kwVhzWF2Jllhuok08oVmCcsE/Vhmd6yW4/O/YU7ZtIzIBJ6CEaR0fXKTHKqP7
WQFFvfUwwAwHlUGgalQLqqNu3zR0REceblyHhoO6Qz7h+o3pJPMDaIF3HU6m51e4xX3+wZqEohRc
o+UBK9x13iSEPFZvBLbGjTtlQaGiNI+YTfimWzjLeXTrQZ0uK+jd1Zj40NYQZTAdoR2lH+MuSVtU
a1XzQz1woVec1OL/ptKzaqeR5ZDrRB3P9FKp4aoOm5WtyNb0YrN345+DgUHRg2NK8QLgVfSrAE7j
/Jzaml7+f9d0Sru+nBjc00fTokhP61HL1rR53k36uulaEEJnsn7pdfowz2sB0bZY/L9HDRXaxIWs
65+bV9C/YZMg2Cu2WcTwTDy1UA3dTtzay/kqDJLHqupWaplswzZcMwdi203DoDmWEIKCrm0BefNb
6LU45b5Rk7N2dbRsF/9ASUKPelOFsNUPN/CmDmnOqn5T2+C0zESTJEXstWJEGBj99k9UXD+22EZu
OOoosgnPdJhXbHTF+BwFzwOuYqt7ka15Yx+Vgrt4/0Dz2C6KAVotot7NzhtH5mTT2jFpxKsyVxUj
cNTl2JWiNqGh1WFb04ajolAI71AxrI4No0o6vO10K9HFkiohhp8yziCW2SJZG4lLeV3Xby6IEJxM
QorlBOucH/4ygx/c6YjhsWkPhR6mYJkJt8XKu+/6+7C6p9mztw1PyEzkCGRKY2+E1tqxCdQY7MEM
qS9baPCtgQpti8dw3iSYa6+PNDQD6uKGFe0xaH6DHvIrJHDPm8gyDyZ4xBdtXiP0/EnK6Ppmrl4I
Tr7w3P/HVmjCSPquHKDah222ov1VzLvPQyP2Km7uz3/Dx69czASSdIVWA7h1e1zdf89ZHUGE57mK
7zsoWTet88mHuuzq6cwSTf9BlSDpWYwTti5U7u+WIIeTZbiWg7DM9j/QkgASWXGAxqEDBt2VN0L+
Qxgi/Yo7WPZGk098bHteleXiDnjfORAIGO1imm4rMWGB4dEVD6dSLum9zoUiagTJvtUchM0uph+D
llaMPezC1XOUgY0JV1ZQJ+zWe7CZxth/vbx3IXC2DH7ifyL09qYNF66mIo/En6x2DpkWZIDcqj+e
X/iW+GZCTDynghwkSGKBTX8bht/L7oLghjua2FiMzkyoCZAx/5dKwc279HA1Lh+c4g13NbdaSd1a
TG/iTbwoh1gc5GaObhOMjxCIm392c0vXWEktAe4fBnEnLxIX6rlL6iCFz6ZTdIm7LOzERXjJ09/n
p8ISF/6hEa9UOUCCAelD79WHDlIRNUuFyLbjocke3pdx62PLVL+gO1k/5JUzPtdVUKw8etlmwPBc
6O0FoRtUEhrLaTQe29CRwynyWqDxzhvH1oHhv4WreEQoOuj8/sjEtENd1+X5pi2hwYSd5BhkUhVq
Os61eFYBtIfi4YKBVLpL65Ut0jZ6w4GzFEL1ro/RqzHcB3F7UcLPzo/esmpM8MEIIb15HNrpWAHB
zPF+T5vukGuy7WRoAhCaioK2I62nY8DHg4SarhLBStO2kRuH5gbqmzxOYZQaDy550xzGZHzwIVu4
zTDLdL+7IbbViEMtNtpj15Tkpe2zbvhaDj3jN16Ix5LD+V4sM2siEZSbj7GWEwQNW+wmUVhlizTS
l/ONW1amScHTlhnpSpTyH3OPJje+bDmw6PS67Jvm0WdrpNSWLcBk4ZlwXOBDVyEB0HsQCe9203TR
FVCLivNd46x8is1O/t+zMXY9KYTEm7Ju6c3kzgfVrAEULPUa0Ej+u20HUz2rUUDBafCGyx6Nkx5C
gaM+Ab51lZcJaA+J/Kzpk79K4mL7HsOjexVDWCJjYBPAvWB5c3ORDT8/65btxuTniWpHJASqir+Q
5bmM0/a29/tPyESCo3emb6U3g0wE9dfnO7M4ocnTM7S+GLvCk7hEkUswrB5KOp9UFm3zcZOpJ4/c
bGx66FvzGHKk4r502z3bmvIwiXr6sk6BqhnlMXG967ksf7N+3obQZCZb+DAkA9ipcW1KnfRWLBXm
eVWuZTpsVl9W1bvYNHdK10qh8aynhwS1GRUrHouu+XZ+Ui0ebfKFMzYXtatgF5Ejj1o/4LCSBhCF
nParqUnL+v+HLHye6hFC6/JY5c4RSwh+sA2UxkxyHjC+1lNQwDjLWycV6t7Jg5VElm3UhtemXTgF
Q09wRu/Gr5K4dzxeiW8fh2pqkvL4QNHhegqTI0cA1dkDHsagN3aUa0VpH4+cmsw8Xt/6MoP84DGs
6HMI9FgD5reVgGMbu7ERJwW4gV0HbSN1hdWS6HrHcXDDGfR4fj3aOlj+f7fcmcPrsVwGD1BLM9ww
dt/y60auARRszS9e9q75OVa0AQeYPMYYNRfJHrAT7VyPdO0B+2N/ov+AohLoH9MlhSLoyWnwrILT
G+4vDh7KhI5XjGSbYeMI3ZUQsvRTBeBMn33KW2eHuHx/3v62po3Nt3NmWYsOTU8QFsswYpeuJeE+
jmTgnvrb9qmnGJ3GRh5zIK3a8FTVz2n5fH7Ytnk1vBV79pByDSxaw69xhTwg8YYQ5m/TgAyoiYOi
GZUQegGYKw76L2XNrojOP6eF3nQnoiYSimmkshHL5FHjoRkCwLsxWLnvWgxjQgxD0PsOOlqe+LU4
NsPOWar7ZnAVZGsJYcuKN8FQ8zyoyvEwdid1lqyz753wPLfrAIZYfTK3fYXhtkMrfZ/VOP8L94Gq
iyXs4Eo90q+bVo9JKqPbqm4AM/wTdIoYVMgeFOnIIQEk4nwHlqVv4qIC3UHRFQzxx8aTp6j82iT6
Iuk37VTUhEY1IQp/SJ4iGgCOQ1FOGHT0dH7cH58vqckU49Zcu2WSyKMsftO6usD0Ag2l/f9AK3dF
1/BENusYzgs8BJXONP/ppZxqCK8hNq+lSiwBzYRDad6TFhzLHQggyUH7qMwR5HDeOramF6u920yI
KKcqc8MO5I/ZpaOnU8/XMGgWk5g4KJc6QYygII907K9LN/kMoNse3DGv20a++Nm7kbcCqqx5DHHg
GuaeWH5Do2mbL5loqK7KoUzSYuRh6JeHhCffJ8mPY+rWl81crECPbZZf/n83/gGrvaB9LP9ArrSf
3DXFtvwLNTFRdCJiLDOG1ye30JC1yb/XabayS9mGbWyuk4jlXNGgOw6DbHayhAxy3vBt+RcaGvur
ZFMyo3SZvEZ1k6HkCvcQOq9d/mxDN3zUoXHvpc1AXgteAEkblGCi6djTpuVoIqJkpFgxQGviNZNp
u++pfnHT8te2tg0nzTtQ/ouiJa9hzKOdDEa28+di2G9rfdkU3y3EvOlShocO57tDKxT0CNxsmqZV
K+HXEgVMUFRdNz2qZ0vne1R5bKfEOO/HGpofwI+t7UyWeTWRUWxuQWHnM3C4K9ZeMhY136Cx2X/Z
Zh7DT3kaekJWmrw6ICffRZ168d1i7S5iG3rwt+3LJK8ksB3TzwUmtasolIkqmaxFYFvrhq+KHLWQ
QCyl37VaZB0m7nEgduq5Xdm1l1D772sxNdFRICWGvEPCy1/VgqUZcoWLVHjbJzLfg9B5ZXnaFpDh
tcFYDHykeQPmV5ZcRXPML5EZB4F2RLrD+Sm2dGEipqK2bYqudJvvdVJ8a4Mh/EV9aJYDQi2+nu/B
csA0CXokqrHzBq+6v4aCdbc6gxL7OEfezhlEto+6vITuTsaO5zuzTIuJo5qyjgjiorOxZs9dX4Gz
it7KhILdcSOil5owqtlph0wlY/YjaKbhSpFMnLxcPZ7/AMu6pcs8vYtIlS54WeQy+dEnUEmfgKPe
TTJIVmbb1vry/7vWdeRLFnSIdy4pvk3C1/tUIxN4fuiW06ZJ2+MyVXBC0+4Fy+jr2JX7IGqOSAcj
i519yaZiXzprxNq2aTa8GxFudFgYti+Ey3w3TN5t5iAH7LbZHie63fnv4R+7ODU25InNkAtNgval
1cFzVz62DCV9wtkluYMV278EhF3pLLs835vNTQxfr1IlnBmn0Bd/YAcv7C+5EN9pHxylji/50Lyc
78ayAkzkVdPPjXChCfHC+uRQgOVtR6JsDetu+QYTd5VycNwAqOO/BE6xx2Z0r1N69HPvuYUnOvGa
WIxloZl0PsiceH7fsuaFp9Gb8Jtb0dc3qu7uWua/5Vl6Keu1R3NLeDTZe1jnKtzrZfWj57GmF6Nu
o0c5Kp0fmF8qsbLSbL0YTh+WRE0UW9QrDWp9KgOaP7QuLuA6dKsV1Lpt3g3P7xy/5Ajx1Y8ONcZ7
RWtIJKRJuLJR2Sbe2MuHIAnwWptUP6CleIfUkbtTERQ9eaN+5nkGRkgwCG5bv4bn87J1sEGp/jv3
4vqQdCAmSJq1Td3yvkRNhBbSCBOK07PiR96zL5E7PSZJfbGsrGVVJVP2LaTiJGKB0hm6LXdEDL/H
gy4tMjCE/0io36PoqhzuozhwVqbdsrJMxJYY88Z146b57pGS7GhZRPscGcJdnqu1M/Sfx7cPjkIm
YAtC3C5wGIR/H6PixMg1NIF/xyy8T312mSKYLcpdraDPIu4fOhqtxEvLgjZxXC2UlkK+9NoVZbMr
sqY6VFPlHs4vM8sGYyK3UHUOKEvsz6+CNon/FoVj+kzCtG73ohftNWG166wQGNq6Mpy/zSFuWI51
/IqcZBmCAM0ba9Rl+UXe3PZDHdXuXuABaeXqbfFUE9ZFurB1himIfwJiXqi9lOmXNKvFIXPr9LFr
C53upbeambP1ZsSFRPOkcjrV/UodfbkcxxJneGihgZG53xoskfOTZVsKRkzISyd0Sq/nP/HoT/fE
ScWR5jj0b2vdOAbokbalrAnqWnT+ElHH3bkZXqDPN24zkOH9Glj21uM8+pkQdgvdswelh0+iVpey
HR6cfuO7iYn9GnoOtcNojp5dMj1LMPTsWt49BMJJDm0Rr0yDhdybmvCvMgIXTUNi5+fo1V6R7bs2
7Dx330Z5BkI6Mo1l5Z0kjYbiK4nB8BjsBOCYoA8GqSQPHmUIVXmwzfZDrsHZP411cCMCN+cIVxEV
3rfzJresFhNClrVxj6081z+9sWMXbezFFyHY1Ld5s4kgC3o3UtDWmX4WRPS71hmzi7CjwUU0lICc
ojD4tO0rjKjBZ5r7sWDjT+aDNj3wORTKSLEGIft4WRIT6yLDGIp81JNPTZx8lkOS7wo5HkonOxEF
TpiAremefRz8iIl7Kdqwbghi7BOP1AkqSF85FV/6Ng8A7W5XdlhbH0YQAn1CGShUjy7Es1fFhFeB
ionPfVoB96K/bpkO8ofo6N3Faqo70nWV9J4iPWWfJU8EyEuJXNnFbV9ghCBFIsUZgUI0jh7AoCh9
8Mv2Ts3VDQgaVzaGj92CmOQcXjDPpapS76mIB9rsdDQXlxr1pT/OG+jjyxSEff++eYok7wnrfPdJ
KnojSu9zPdbDrtbDqferg9fQ70HWf8oIUFXnO/z45ENMuIuIgEjxFXWfUE0dfOFTEc+Xdeh5wykt
RL0Gubc4iol6CbORBek4+q9Jpk9DHp7qVj+AxvpqbPxrFZVfzn/MxzceYsJfIp17Y6JgPdUWXyYB
7pcyCE9BKO8yZ/wcpy7qFrfpKhITDiM0d1QZS//Vd5trX7Nv2Yz3UrdcCb+Wtewu6++dpzRT7vgq
aP1XPbGrlIgvymP3Revv9dCvxGDbpBgOz5s+TKM4r55kWd6Wtf6Uox4CR8U7odu7GtrR5yfF4jEm
MKadOJv7xpmfwF5e37hTGV1kveCn863bPsLw+aZBMQ3Aqu5T0lWnKBndI1jRH5ZpTmNoyUKZ/OF8
RzZHMY4gcdcNsoRg7RMnZbbrdeldxKhp2ju6Wnsh/NhSgQmZqcscLG5tPz8RMcz3cS+dq8YJ1H9b
PiAwATOcOnkThtX81NGEH2ZXxkeVDe1JTf50ON+F7QOWSXq3aFuQhECHYMJUD6C38hlENEtK9cX5
1j92iYAv/79rvU9QwqsLd37ycvKl7eDdirgXrdb/BXP5/XwfH89yYIpcNV2WeVWj5qeYJ96xihmS
AMgyLVtgsfIZNiMt/7/7jGhUVe/XTv00TrS/y0T74jY633TdC0wiIV2CyNxpvPFpWh4KaqIeRLJW
9Pixq0El9e+B5x33iAsu8Ne+r77kbLrwfP+75urk1vNv2g4rYck2BYZHu3ggAHNXHr0K5n32+PQ5
pPphlv2a1odtGRmO3LZTHCWBE76GA4NiHJ47SPY56quLGUmM86vIYikTR0P6dCCpcJOnOei/+mJh
Q0KZojjOCmlRNa/0YvkQE06j4oqAxWVInogrwLuELwFRD+ivks8VcLLbvmT5wneLNSnrVnUj+ggm
8nvpAnHjKsnoleeiQmZ1M/144w5MdI2SLcObFg1edSg+6/mbX1eHZWXVmJZh/tZEa7TXFuczSYda
KQByylnwGmt2IByFi6vr1jYdpl9TErFK4RsIRNIrHV46ACX6Iz0E6Ob8bNi6MHZsr5hZ6Jbcf53z
+hrraqIdkM98763hqCy+Z4JsxrAuRBAX8SMb+VWDIwB0F66HjK+8Btr8wnDt3OmjGFby/5gI419u
S3RgdxmO6nj1WjnS2ubYcHBV6CyvdBK8itz/PNVOtXPw3LLS+McH9MAE2vjgHSnLvB1fM5/dL0oI
ASkvCC56y/Ev5fdLCr/swk0cpsE/HERNNg5pS8pXvxlScu1XQV99zXjm5ftNK8pE4FRODUQhT7tX
p2pQULfP/GwE32BLOoArUCerIWSfKzfO3s73ZzPfsrLfx5M4TkDOOHWvmsf7AgG4c3AFBFJyFMMh
RUwZFP5fXQqWuGLCdFjWdNTtWPPKEUiWmcqx0mrg9nQ1nCqEr4yvJVptXRnunwD3KcgYNa81vmb5
OqzvSg8HVCCdlqduL1nDylu8yMTuxEGjhzgKm1fN9MPkhyeGhEPAi0NJfqbCX1kZtl6M3V66TkKa
1m1ee9lfLTlJvIidSBPdhb27d4c1bLvNbEZI4H0aZC2ZmtepLXZLVxNslQ8x1IaQhRDqBL3Ow/m1
Z/siIy7U3djp3K3rVz7XhzR59IvuKhHxPqt+ZdPatdCywE2QD5Ksbh8DPPQaC7nTfn0RT2Q3FPUB
2bTd8j0RYkaG7zv/TRbzmURIuh2RlerK+lX24J9GSUO5XBHhQy74qP9fhxqTFgmpIT/0cLR5qlz/
MgnFKRyHqy4dDtAOPUpIZp//Ikv0NtFAhUSev/AD/tIC+/YDXEA5srA1qdaAvJY91IQCSa9LZVfn
2WuObVq65DpxqvveGz7xcu2gbNlFTaYkpUNHCNCwvcZ+J3ZRWl9Inz8J7q1MuiWDHJiESS6aBSO4
dF58Ms+k2g1+gmKyPcqvhKoPXQXKsHaPTFXNviBUNNVN6VcZL/e+7ymH71jd0ra4rFWiCmRGZKxf
SDqV/RXQIANb2ett82jEj4qrQDphhRd03pDmsqs9vAmSefTWSlcs7mxCi2retZmXUvdFCRGXoHVz
oOLe7cg4ZsGFAmyvQvYHD+B8P4ZJ2a5cEG2fZQQRXA2Tppv4+IIS6IDekox55bfBnWe5bcs3kUYt
TWZobgPI4KdN/UMhoH9PhpE8bvIuE2XEhq4Yi4LKl7qpiuQwp60nL1Sf0ejifAeWWTGRRSCVwnsj
l/2LE0PdxPP2HiPHGK5FS/+mYsPpfDcWF/sHXESCdA67oXsJYtDA/PD1GMYPURC5+fd+DFny9Xw3
tq9Zun93XPGjJObcz5sXEdQ3y7YhRIVyZXKz7BvLg+35biybhqkWVqZ49pj9qH5p8/RPFE+wvwo5
fCqjZBe73r7BIQKiu5fnu7NsGiYCKa+8cGKRKp/8uP+5ZEiXU5FsyXHyvOckeST+tClbHpjCYVxm
bgxaV/HCIaT+DWz86beazfWX899hCeUm8qgBUSpDnElfHNjtkI/NfGq4d+nnZD7IuVErR37bWjNc
vh0iLqYyT8EFxuS8g6E653ooHWAYu6lP1xAOlm5MyNGYeDNxvS56zkN+p7LilIbhq07XQBuWwGWC
jpLaRUoobaPnTPqjfI2Bn0shsFV5zv2m2TDhRqomJFe+CJ+nRt4loYMjfnI5zmSXMf14vgvLwjVh
RuFcZ7pqKvbssbQ+QQvN3cVtF+8IzlNQe4gOPbg1dm1TBofzHdqMZvh/lIiZKSemz8PQ609pXKrn
go3DGizZNuVLt+/CSx1lBJSKqf8cJlJ3F0S6oXezFJGCAJiN+Tam5cDkhUp8h5RuHWZHnYNPQLZ6
xyP8nDeRxQlNPigwE8+0XkROk16flomogX8eSHjdxXwlI2jrwrgjgBzd4cTN++e4FM6z59dJHJxQ
gDzReTfg8Ovq+xwKUmvmsnVn+HstfcrI4GbHvBui+zj2q30cC++67fPylFQk+L3JciboqAZZe9yW
Q3rMZfFNtnjnE359HY/t3TyC9Pl8J5YVbKKOfFFkCVRi0mM84iyKl/VoP+jq17bGl23z3fplk9+5
2cSyYzRMj0LhxlP4/doF1DINJrZo9KYWAgFYtcUgDxKbn0uSz0sG1eXB67bxG+4dCI8FNRXFMzYQ
9iPTIn3uSSq9Fdew2d5wbwRbZ44mlT+HKmHRqSqiWe2rhYxqpQObiYK/7a8cr+FCZvlz3SfP7Zj+
xzL3IpjJdbB6n7WEKFOBDPT+dUYClj3nSa7vyNwQfsgrSiaoT3r/w9mVLcmpa8svIkJCCMQr1NCT
2+5qzy+E3bYRk0BISMDX36zz5MNxdd3o/bDD4XBAIWktrSFXpr4GjLz0IRsLd2hGWbButuA3l0+h
JB+SiIHjY76Dxu4bHdVWkwyIbvAujZCdADiyv+lYa/+4YaqOmCIvNWQLhH5+06naooi6dVa0F7w9
DA07K1kLn62MvK1hz7boobmKAKVXRXuYy5H/xOgTA/Us9dHHKKrbt9GIsy34xwC2H3coKR3W3vY5
7av5uPrZPb1tgc6n4C+3QesERAaDwk6wsWpvDOahvkY+tvZKCnUhat/yRg2lXXoRYImKEAmh8ml1
lCpqb+O5rDAzbRbUr/w1tZYLRr6lkUp0qRrUe9rDMtbPHLfDvqcmOr5tpTYGTiLWas4H7EMdvZfL
EOezgoDZ2x4e/vc22EmXFWascJK8Dm+nZeoPIHa8dk4v5DRbEqkijJKWVWH5BXwYKoOO2X8qYWnZ
7qdhXLMV0QJTL3K6lkNdcCHh5tbuVhvHpVHtoafpjW8pzyZe7wvkaA5sPlcc7oWP2nJLLYiaqR19
+YX01Y2O1A44Xg1IrTRl1rP0I/CaC6dv2/wt01TXpBLDLXXwMS4JCojK977btYMjbyyI0s31LaJw
1GmbBp/Paec55Ty33ZbV7kNvc4TTh9fP2YUrhG7MXa+LCBsj5D6yk8w8oo9+HmV2PQy5tCuba5y2
aiKgaw0+1626l57mLWLBppryCSpttOuOhXqnu2ve5YLB/w8Wr2/LekjD9oAyK0ym7Eul9o77Ob1y
f1xar43RKz7pmS9IAHWyzjl1UXcAcpwdF16K/etbcsFYtjg8buJ4YEvSHsDMktxCn5odTWvJDQfO
MBPd8MZ7fUtElTaijOpANKh6rxO7o8kaCMzmTRBWiwr5zQyyjH6+7ZM29k8Hx/yi4c3MJPx3N6/2
UaXcB7lo1/BpLYP0Guj9wvWyxeglVbtOK8hnDuPo63dj2J2quN0XOpJHqFiyDDpdt69/04VBC7ZF
56GlNPap65LP4ZmtCAVk4IUPJZE3fA2OiDKOE50O2vkbJ67Jwl76uo1TGLu2iyI61odkrW9ICZry
RcssLsx7JJHHtU6uVbEvvWjjFoa4dOGih/oMH3luJzvnS8JkDp3Um9iM1aGwV9WcL71q4yD4FMQ2
YCWOYTP9RtTfADZb3xdJcROkimaJtB9f37BLL9pE/PHsKZtt0xww4fUsfPG7psFX48IjW8Dzycb6
z+vvuVAI2fJZBUQkfYqa/iFK1iZTbP3sXXs7cHcjevfJmOXJgpnn9Xdd8Hdb/F4x+jYZx6Q5WJYW
4S6hdQ1ipDZU18iQLr1gE/z3IechNif+DIWJ3I7Nt6mp3rgfG6fQQr1TlUFfH9BjfJe0QZVNafdo
O6gHh00FLq3mw1sWKdxC9ypnazKLAE0x30RB3mpRv+tp7acrsdq/D1a4Be8lRNvBG4I+b18cV24a
xLZu38/r7SoakAlU8RUU+L83I0zPP+Cv2NwhFMQEvseLRlZ9i5lbvxnB0/JKAHXp8Rujl4UPrAvC
+mBjM9FMhH09gxt4muWbTmu4BfAFTCE3gqEdAl8vu7hY9AGB7Vt//vmz/lqdoIxdsZQWtlBK8o3Z
nt0FZL2qJfLvmx/DCP/9+KmuIOAiHfpkNnjkrTU5l/4gwDt55RhdWv5NyB8skOSS6JsdrBh/8say
7wmR9trq/NsrhVvqq4A1JDAaa89xdcxN+Iia8IeQqN9dUN5YKFG7pb9GQXzJIDaWHfLAxwuT9UGQ
4mGWqGU7uX5m1XCIGOYq/RtTsHCL5QsrS7FkVX2QMpl2XcPWAzJV+iZwdLjF8KU8FiuhcOTr1Kni
ZpVl8NhZB+zp637pbFf/O3QYbomxQORbRWsHv7Q0MjmUbXzDiboZRTPsVttcqc9e2Isteg+TsiVP
eF0f4m5FlTS1BzjWo4tQiy+H+StJkmsUtpc+Z3OR68o34cIb7HpA7+c1+c4jd9Op+YCe+xUHeOkV
GxP3QKs34JnCfuvxAVF9VixBCZpIsPssyfPru3LBzrdEWZqGpUbtFDOyqh33oqMUIU8/PthUT2/8
jI2l2zkae2JxbNNR7dMYn5E2X+NluuNrdSU6veBMtrRZVommm0pcrgYgDSgrQXgiKtYvry/RpYdv
7NvMIRWOFPKwVlPyvk/r9UZXa3gNxnfh8VsYnxy7DowkWJ6hAZrfeFfm5CqO/8L2blF7BavShEFa
99AoibFr86kGsG1Ww5Wm6oUTusXsuaCtZeWFPJiA/axY/DkkU9hCZ4n2GbQytL1yV196z/nv/7rs
QB3LpiTCZ0SJeyfV+r4jkIpR9KsFJfuVXf5P0vQPB7VF6PEZJBUdodUn5NKRuE2qdK2Otlfh75RT
/tyDDCP8FI/VOu56B4GdEd2SunInmlajvx8XUpWHoK6b77HCf/mEWSzx3Ma8IncT0tziezItstiB
Xgh/LDm4j0FO3FcQdStKdogTANrKKVmG3bh67XbQ1JhE3jXRnGQhKJp4LseAlMcxFIgYgaiKNbjK
bae+qlgFw0EULqnyZLS82bmpgQYKp2Xvd4NLSrazSq2/AOcQ38Klpl3mitF8XSP0J3NN2HzTCh8/
NWUI0g/Rr8NjGzjaQkFs8iLNwQZOQJuqAB/iTqw284tYgtsyAPnmc9jwCLWUEoR7WasnwjLTpuZp
bXTU/wwL1wQHCvHW6FAuzL6oxuKK0QMSrn0cpkOwCxOUq/J4SJYwAylBRx+1LKT5urhOBCfpwpXf
j5Q2Lo9qUcRZDwnC5R6eUL1feaCXQ+WjOJof42RcoinnbTAsuYhXiNqtw+yaY+BKLW4KO44Rsi1S
teWHZBij+Xe4jA19MivUmXSOPWegImmnh6iMo2mXgkji0ELy9+Crfk132II0eeKDlmo3IAeO3jEd
s+imXsoa+JJYClt/69agoY8ARBZtti7AneTx2At/D/SGnIGPbhYKzl+IT+9aVKHmjKFjiVWTogae
vU2qKjmufaLuCKgSHKb/bdn2f4rwPHJbpZgdzTpa9/wxrgKe3AhVuu4oALiyEG5gGrvMWUMRqflE
ps2+MMMwB1lNhnhYs7AcGOkOwbjI+H3gYvE5LcMYEURSg7RzYWGwoINdLS8eygDPfgnMbT2X5sNa
cq/hkWrWZ2DKt3WG2e3mpBCAosktoxE0C2mRsoMHnq1zZ/A/q37IGvpiXxbrC/1HubZMf6+tJn0+
twSQ12SpmDlGzGI7E2R1DrTmfjXHcgCt6G3lA/M5QOlJnRTnKwVD+OCjdufSwEwPGrCtOBN9ROOd
ZWH4ErPY8ZzUyYTl8VKVmUqr/meQ6uohEssyP+jURXXWgEtD7ftGmGKHg45wWavl+8Dq5UXFjLf3
Op61z1G7qadbAihjfYRYsiInMofSZujUwPgaLFqZpa6E/vw4SDF9YlOjRLbGwXpqu3mWu54k4T7y
q3hWS2PmG9xL8Y8uZPwxcdaRGzoHCclj4cWn0hD+eV0GXnz0Pm3XrEkG+94uyVjdoQ9PoagTKtCm
M20Leu8bKeiDRXjWfJ0T1Jd3QTPr5l2XFNDeieTYLx/RCLPjYyAHWu7Q0Cdfx4FEYMHs5FBlISZy
yJOazDKBltQJduRkVlOmaYAVXEQUjZmJYkxvV7ZN5H0kiwFz/9p8MEWf/iqSepxz+GFI9Erajejj
1sOpWBcd5A3aTJ9KSzDNP5kg4qBC7ovxA124COY8cW0ynaZq9U2TLXxOxyGDNSp2jFM7Cux+3VWZ
XCsT5HYw+Blz6OBIAkP5O+Pm/qkyMqXHgNoYEmdls/4yWEyb1RhHJDvZ2zTOYo0U8qgjyFhSGjK9
MwBJmF28mKDOGXhewyzo+vTjPE72h0sXr02GEV0+w+GVlcwbSNAcwsiyP1gHayARr1h64OVc8V3f
6XXNI5CuFiiwx2U6ZWPats0vOK8RxDmGCJPHLkKpn0dDs0JoIJVM37iU9O69j3jMzgPZnqx7R3nc
Nnse9iZ+T8pJu2fRyuQbLgKcO+Baq/lhhtRImY9p74sPoJgAxmcCy7HKre6WdJ+2mI7eVwn4H/Im
MWGEHhJvinsbzmF5xMQVKGgAcYy/BJjoAvIXl4o5BPHEiyUbo8mEhz7pqnkHNt3h47imKLF2VciC
Y43KpYCH7BuTRawrjkaW0tisBZ8fCTMzCDftO9pzpPyFhK+NajTa13x0ITcdLgtp/8BgjdmRtoi/
BUl8ltQObPtxwm3yBfFy3z6mkVnJk0ePh9/6ee6HXUeLOtwNCtPGt0sXadzwwRiCdJaWE9+j9DYF
B6igDsspcYG296lea+AFBVMPvA2XAhXvlombstHJ8BTZQtMvUTH7HBKkKoJSS7+cOdzTOUTBv5w/
A4IS0gWuAoqwh7FNtD+lc2steErZHB4xbtDr22AcVyCrPIi9JO4zhpsnw5CwqG5bTLKBKEe7cp7w
wOqsUyRNonZEAMd4Wgn3A65U5XiGMgxO15Lq5EW5ugWarSsGDRTSgFhm79YV/7KA8wdRJ5gBQE9u
eNjkrp6lvqugpf4Ham8A+IDzUDefeN0NJ2rL7vdILZx8zyAH/m2aU/tlhmfQtwsw5e62bcHt6nKM
48T9u9kjcRd5qqR+juq0Lb6gMbuq/RkssXhg3JumPGFCrIjvnJmSbg86CNzOY1stYo8p6dHfYf87
807INLhjkolyzz01L7KvUC/NzDhWad57ehZ2S89FgrqKuTyyUk8JKF5kFFQvtCR9t0/p2n/0kU4H
NEDruryLSFPqw+ux24XwcIu/nScNwhxRVJ+4mB+psLcJNbdn9Moyllci3QtRerxJAqIa/DJsMBXa
0EFxrFnU3siaXxsEvPD0LdJWEPBwgfVAImTrmx9SAmCZYRf42/qr4RZrizjPahYyeSA+kuD71RJk
KyNv27eh08It1raZTUyDwMtDwZh8LOOpfgwqWV1hU/h3Vk+3fS4/IrKtrQr3YsF4YUnJD0ii76fJ
tTsCTO88k+PrB+nf6RLdyq1YXGBAGFB7Sqd1Bd9hq/Kl9eUtO3vN11/x763GTfTfqQyCniUaIDJ3
kilIg5wTNHcp5LHe9vRNAbsg2pvae3wAB+9qEsAKUxFeSYT/bWZ0SzjRR6koySrDPZmWTwStH1+7
p9SPt+Aletvv3za0wm7kYwQdoFM/VDdLqooMLU5zJYu8sPTbFpYt17kYaOFOA/KovJuaMV9KhHav
L/2Fs7Mllii8KBaoapmTDKdi3yunoHUwrge28P5NNVO6JZWokhiXu5/MKQoepuJ3cq1qdmlhzp/0
V3ptFTIrqYbkVKb0D4ljta/nRL1xS88v/evhc500s2wKrAuN96nCnHl0DeF/6XdvitRhHKGgPhE8
WgbZNGMWSKZXXM6l3dyYqVnaWBfNPJ76tbpnzn+uVtD7heJaF+XST98Y6jxqIfkkxhMY0Wj7jqZo
dpyY8kP88fXjeMFYyebC0lqxbrZqPMVDfAqU+eoHJMeYURkC9en1V/x7jUAU+N87W9qJkqIh+lRx
/+iR12dBG99aiRvm9Rf8e5HIttVkRhD7dTPVp9l2GipO45wZ2nx728PPl81f5xIwjaDzoAE6mQGg
HATn36eI6Su//N+rT7YEEUNRpz0kYfBwo5djQNL+ZgnNdDemcQ/ap3q8YlyXtuD89399hAji88CV
0CcxaHBsr1yVc+5VSF6iSodm9/pS/fv+JVuNFclImPZRP536oHlE/n1fJeGXTuvbuQzvWchPb3vN
xpxLw+uKDiw6uZHvYt1/a/14N/QxgDNIZzmmQ15/z6VF29h2GxppjK/nEygDd6V1me4whcmvEVlf
evzGtA2SktmCovWE+eIWNfspROaoXCYDkJC8/gWXjtfGuHnd28kglzgNib4ncffSqf4hwUgTztin
119x4Su2zaYYsWEY1XI+TcGHmAxZrQC9sPEV+7hg2dtmkxfoG3exmU9NnSJd4sioaOKuNIEuPXxj
2RzyulQpuA1Kg6LMQhMBiMBqc8VxXFqZ86b8ZXNFPNh4kkqfdNl/Lvv25TzcKql72y1PtsQQXbeE
kzVFeGpo0e6KNpJ5oa4+/d+dUbKVXlFA7VXNKNgJE5cfz2PvDoUFxqt9M4ibM3/hxK5xYJ3vgf8t
qJNtb4mDfydYljA81QT0V2ApYjzIwff93cTq2KfTU1Gpzz3s+/UTe+l1G7PGvF8/aBexE/KC09K6
fcL0Q2LNI8GE3H++DAglNIiOr7/u0inbmLkOwtSuGGlFhDDg+2RS9eCG4cM1yP4FG99mnDGHDAzo
RdtTQfrPTEw3BZmez58z2v4aMvbCN2zzTo2icKzisD3FjYWEIRPdLpqC9oqRXzKUjZeyYRAOMw2H
k22SXx4VxLAD/hY8b9du2Qsv2LbOIjMyrUYKT7s28LRiPZ45AnEdXlufCxfftn1mKZfDQGp9stR+
JTS6q9fuiAQRNebBoESbvgkmji70f7uUIBkHBrnH81laUD1J9p0zP5OW33Ge/D9ec2G7k43nArNr
kYShHk7tiPvITmTI62W95tMv7cb57//yi1XhkMgCGgzP4uZsNqBthGwGKiaYc3+bzSXnD/vrFZEL
WDR7P5ygivfTKWt30kE27XWDvmBwWzKLJebM9Y2agKF0N2C2fEy9fx6i7murxiv7fGkDNi6qaBcg
FHjfn4J0be5KFNHvSVfxKx9w6ekbj1S00IxZGZtOYFH8Df20qnma1n65Biy7ZAwbc0YvuRcQgFen
s/bpOeSfdHOAjsxjKoaHiM3XNFYv7MOWtyJuQcJS69WekHGsM5gqVvq9Wac6zoCFEB/RXZQfX9/x
Cwu2pawwFGkv6mHryS1QbaALuLbRHntjHLhlqVh4ERRLq/pTHDCfV/FKPpEzpzcYE/qfr3/ABZPb
MlTU3Wh4qmp1oqyecj2jqoduYQHcdHmtaHJpNzZWzdfOjYyP6jT69T2wtz+rhO+SFGKLyPXe9hXn
7fnLquWC+BKhQnfyiGjrXt+Rjj9MCTqjb3v+Jq+ok9WDpbToTiDnQ4dcQa2XOzlAFhrNi9dfcWmV
NoZdumDwNsQqDWXwwWpTHhAcPlRRg3nBrv38tpds7LuaYmJCdBlOBO2C+zkth4+IPIp9gxbtDkPH
VXNlwS58zbZcDFZiv9qoqU5wV+9rsPZJvn45V1qH+tpI5YWTuy0YoyOdGgPplxM67AzTtEOVp+kS
vKSC9bvXl+vSK85f9/exEkFt4iSUJ56we0/nJkdUnQUCf3j9BRfcx1b5xTel832/ytNM2J1K3Y+6
mT+9/ugLUfqWhgEIgdYlKyH7KY6AtniS88PYPFTuFplABkGh/ZXXRP8ZWP9HkL5lYAAdGThRwTC/
H5o51PVOgSs9fJ5W6mqzU52LSrFDxAYFkhxKaukIkEbvZTTvdYfhjDBDAYKMdaZBjFPKLC2EtRqk
8XEgl/2si74EMz7mQotj0EU+obt+isPyFHMoKld5Z5aY/lwWOPxfhPE6AGFg6QcowFeDmeOv8WBA
l7L01Zn8a4GcXfESNqk1gPb5GeOYkqFudgf8iqh8JsCCXA55Be3HGZqbfKF724fNndcxGD/QHyam
+hQGk9JjxgLGIXrYTNEMfc55WooyyhKapAUiF0EFall1JyP3wVYg5WFAYjglHgoRL/Yzm2hj0fEe
69wHpPpVd2vvZ7RiRcsS5DlDQI99bKNV3YLeb1WnRHi0j/f1Wqv2ZZUL0XoXhsk8j4+I+aYwyBdf
BWML7dr4LNUc6I4PH5aAdXbMfAd/FeaQGAjPpN7pwuWvGQ3LaV83JGrWI5AHVfLVr5F3/MnJFs2F
XMzQjB/33YgEbNwxa6vxcZhbwITQmqyh5gcs0egsABotRHOQXnY1eZboKAbfhjk1TO1NVETJnMsW
2D2wptRBY7ubyciJ/zF1R8og611fc3BbD6JMjrSWcE4ZGRfweRyD1lAH+TFgcLoXAFaU77IGU9Rx
sBvBURvJZ7SKS3qfhJh7SMWMSb8Qk0ZFxsPKJycjQRd0QzEvXv9xVNTpj5QUeNQBUV88NBnaoQ64
Jd8qmT6u0Ft1UEciCjYo+z419+h2VSjriyos4jZbWpR39F3T1iu3hyVoy3NLt1tbRPEpTSqUdKVv
+PKYAu5QNYdgnTQFEKIARPnzjF4/sKNpYuPum0TfQI95QGTEXxISVb7clzxt4seANmHb3hPecP4j
CEpLz6hv6/h337dDE2VM2oGeotFE9qNuoRt0P3RzXN2aOOqNPCy+YPrXOExsaHKJPvJKMx902MJY
BM69B3Ot6ABs7Jo57jLoo5Xa7gT4YdfnlEWSAUnWttH8c0AXVpYPAJQ4+a4bPARRdrQgGMzOoaXL
ljajaiyqDj20grN5j8skBqYk0Lwh5KBEL9aHahjb0GdzCuby6obUSgswDEH3QBw48MED9r+o+I2Q
II8lu7mf5PRReMbEt2ByYBu9L8IiapKdQ/E5wMZGRTK8x1CQYrfK18Q8xmYI3NGUfW/vnXNNMR5U
AkDTgw5YnH5sZcHpFyLJmo5ZanDEeAv2siUDLkHOd21bhU2NW3UFP3xrKuK/JiMPCp93oVEF6OgX
Nv5U0k4WmjYm9cVjX6QhUjgozsY2i/iIEeXMqEHqDw0E5FtAajHSUC65UmwZl4xSKbq9SjFs9EuE
CH1AP68HE0IQcOr89KOsq0Y+hLMDn8xOAwCx3g1gliq/9yrSywkSfK3djdUcYC6Ljeso3idA2dhP
HkmquEtiCFKUYCpbR/OpCGX8QAGrih6nto666X2RCOdx4Gy9zlXWjnHVPCdpX8hnYEiIq3O0VumI
MHVYMd81RwutwYfn8ZwjxbEp/Muiz0ivfWV1RQj0NAPj7wGmEhLImQgMXL+wL0R/quqQMpDfN07s
FGA03Y5R48vdMrvOALxIdfNQTw27m0o4rChb7FTxLgcrp6meZFo25hCuirZojkC+rclsbZfuBbCs
iOtd4wHEqm8TSCSl73mAO0ZmCsA7JJyqryRQNBaADv8SEGh/fHaA8ak/FZlK/dTHIlrLLFhT39+x
hmv/W1V9bL7oOKzqP1q0i/juAI2y4R4xCqFoKRVjeQDGDKiOPNWdIl+GdiHhoUsjCb9M+2LuThNL
A9JnQcnjQmeUL7b/EJFIN48oFsr1CQAe1sk8oIua/5SQjBkAPsPSmd0QjWcJ6rgH2+BeMMNE3tui
rSIwqhI1g2jC6wEjVVMTDs2OgpB/uBsNIHEFEE1uiH8pYUfotoEPGZowAJUOzbFB5wEXY+dYVT92
DslO3i1Q+nA5GQBmfo5jCAHft8yMwVfXlDXomDSIAW8X1jYeEMJiciQ6FJNm8wdPiwXDNxpqmxBT
i+A25/chSaqC7aqwFWiYd2IYyVHMyHU6aLCrVWMhamiugpScUa6gHWAtwEbHogPRuwDcHOKR4vNC
kqga3pkQeVL9YCID1vz7Sk6it8A6kZUuZQ5Ex9kjYha5no+6ArCly4IJ6J7f1JRMPOqRgbd1R3w8
JbfKao65hShMdJPpWvX6WNbjGNAcQcdIfoElH7SyWR0GDmij1a8/ZtE5emsIqFoxQgvYiJDHRhak
+KhNOJ4lSliTMqAvh8mC2q5T1bhzEDRxxwTWlOQDD/qK39WpankIISDgZ2jWxbTlSJRiPs1fhmLp
ji1NomRfigrSFvsVfi/Kq3CRWUvnoebZSBD/rhmgPut8hLqj5ZiRiOXyPe16yXLVJH3k7obUB7CT
GFx3aCeoCVrFt7MjZDqNw8CCIXPd0tLqgP4qOn6Y0W6iMc7MHE2zhkxqEOkeOGH80h5hzTxYjJJA
0WPNhlJ4zw7YvmX6ICUKEz8hgVpygUvFtdGdDYQod0nDzVjugdGbuiNPCjX8xHbpaNiPiqxdRiog
U8mhrMj6TWBg60dIiacykwuFoNUO1FtxGB7gMtY6zhVGcaITAxi6744QAqrjI1hndPdQDG0p35eA
m/UEzdAZwD04RSzbQ11BgAQngbUl5jkEw+UKvpHSoWsXBDXWg0D5+Gs0sBlY4XQayQ3hMr6jZ0Go
NFOgH3IIIqcBcoqZQwzYISqZC1xT+Vw7IJhvXe1nzGTGTE/0UeESiI81aHfSHaLHGWcd98hUfAA8
do7eN2D7ahrwneLqfYEq1Fg9lW1B5ZLJSHhQGmmSfPFzWMXPOJNy/cbWkPkkT4c6maOdLQvA2nMh
pmUFxM7Gqn8H/rhI/UgSrX0CMvNAiylLMKiOPNv5gdp3c0nMnatma6JDxwh3GL0D9q0CDKo0NpmB
reJ1qICdSEj5240p1x872dQRGALWUJvbEPOsYjkoi4tcHmyd1MHP0qXdUh7KqFnA2Zmmui7eBW7Q
6rdZhnAwmW5AB+d2IQeeK8zTKughuUtjnDZiJkYdYgXYXoyqwNTxd8qugf2VOIXQNkucmwi5QfzU
yT/dKpVRj2qlxACoXHdinR/aZC7ZfhDAPUU7IHD62R95VHIQiEBuQrggA9GBJ/x29lWoHtvKmeAU
KgkWm6WeKVCEagWvTbybl2ZS4jaGd531AwGGRD4Ful3vJTFiGDIJrFN4goSB6B5KW5dAv4Pnd2DN
bSi8Zd0RwneuGu5kmQ7DzzEKkT7uap9S8NumQiXTeDfif4CIjwo709+0dcgiqIcUscVsIu5bOcTH
tlLTNOwRr5jBIbwHMWNzxEAubd1JLJA6AbSSTVED3MkCSPUdWsKDXHNV0lSC/LVYfgRrDeTu0Kh6
3plUcVCcK1tHFvj8Iq3afIE/D6YdZUASCtQYbLRU+XoOdyDXtRYELNxWpFw2h7URHgPNzVQh3cms
8isQ4xztmCjNCAIY+WvlI+BmObjxlvQLnJEGR57HuSc3XQMyF7fHcJ6DH7W+jcDlM8qkWMdbMZbI
v24bROEDPUzcsGQ49DKwEKeqCQMhDyp2rTJ9hu9xuMMUQxxYZzzgRtyDH4M6iV2po+VDorzhX1Y6
DNhOApjkbwn+pnZBHpYO/LCgdhYnu6iBqb4YC7b0HzKeSimyuK5GBmOmfhBAjvdTJV6GcGzZk5Ar
ArWdcDLgn2np6/ZDPUFZ/P0gScm+TgNGYE6NmYqQHNLGC2RYmLbgogE/M5qRcdYy0gbwy8ID1ZRN
FJ3uBHS2VdPynUOEi/hFFU6gU8ldDxpaiI468wieNNpCbant4+5pQeAeSNAYusj1u3CuwZqyj7Sc
kBthCgc9ix2AvZM4Ftwk0FxsC5KsaT6paYm/OniG9VuLcHH64ojCAObOQCOLfKplkzZuz4CYtxC/
Ir7s7fPiwLh0XybtGv1hZIqgBLTC+iFJN3dUx//H0Zktx4ksYfiJiACK9RboRa2lJUuyNL4hLNlm
h6piLZ7+fH2uZ8LqpqnKzH9LJKChbfdNYk1uLr1ngR4+XpPG7UrTJEPgoipOgm2IG5kGVTFsfzyE
/8iu9nBzqbND7NusTuW79zn0KXLE2qFIuXPxjV58dF6cKS9Q9TfcyZmHbrVLutotcj/Ze4TjOovn
MN6IJvU88hwOzWBV+/e6Vyv3eKAVGzqdya9y/e3GuqwcpsS+N3bab9U2qoupmoq81wkQQMVPJWTY
eJEeb5qPsipg95ftmG60+aph0DIWl03V/bE6hekgzfViWj/VjR3XUZKLQUdvNaWjlima+hL5NNfs
GJ36iKWBv2vUpv5/9qoH93l3mE0uglYStX8YLy3RCl6v8XfqvVmnpC90WD+WpTF2ZnwcpvTufuvL
+3gLZwIlir0CfT1qS4j6W4UjbyIZtE1vrrWa25AurvAc69cqvCG6D02h5/aEicHbP+iTi0InnaRx
UQh/62n8cD0l5znx1iJCmtIqtozws9hOzQLxDsX1rzxW1uA+oShsrCfLo9vTjKWbrfoq6TaB8SRZ
7PV9rtjs8dqFssYKIetd7i+8nSv3e12hhyMHo46cObiXbh/T9/VB11lWsuo1+JtbDV6jXYCZmFTb
Eil46gLpiPnIlnSfkqfi0uq3kyTxiyHKYhduaI5d2UbTfRtOrUJ3PKvZ4kbQTN8+LrHYWxS7Rpdu
CI74oUz+HdsO+yeTYdqdbrzbupjgwdQEWDrso1INytLb2RnLD5ZUDrPMpGFp4SnGJDK+oiHY0d5L
pto58cW0Xkteu91g9oF6thOk1c5NTx/sq/XWbLlZf45RYd1Q7FKN+roATumn3avC+b8bWSm75JZD
H350iPXHKKN/JFzYVntv4yEYSwa6pHbmgimqEIMyHxHjXf4YTL3N6dp4wfQPXExe0aebVMHECnBL
FqcQtw6d5FjPeXX2C1jFa7uzDc6QBQ/CQbr+4KuS7hEJdvM0eayzHdPciMY89M7kuu9u54wGy0hV
7FYa7EjiX72y3PMrik8Zl9nWVhqZA0p6/h3yaINJqo+hKOlHUsdM1cLKOQ2+QQW1t3BPmY+X4cfK
PJHryzQxlnGI81C3pAlt+3DZg3E1PpP8ikg/CZwmp0cNEYHcLBL7GDGfkZdB/zFL2yiba8AN7c/B
F0ysjAS9yJnJGJFyL0WWztpkIHeavNcx7Pp2Su2cPvbLsWWs/KymcbZwZSCd9/z0dtXoOamLhkPA
hwJqG1Iv1qSG4nsYlfuTo6hBPYJ8Ar1IWBlnVJBqWlgohK0aiutA21D5qY+eMSwS0VdW7DCrdnbz
bbjO98vQq6a+lrTK5j+ztKjpb24bjxYx17E6RrPrO88km5nVHFjg15efVdDkQ3S149wE00Fakgn8
pNlJURmc8VBH7mHS/uR3RxdlcrCdvFnMBjQltNmmlMwUjqC/65yow03UlOU7HTU1KlVyID7vsJLy
KJxT6GLyqM+cgwDhUBfN8zZl2zY7i0rLwpFTk9JKztNbz2G3+5+23KKYiuUDiaq7WrqbU5ytuQg3
/ToVRfA8bX0YXIPAssohFVZJP5HhJ1nK34Oe8i344cXD1i9pBVJ1qIIiIlE97Eu8IhhjyuawCtO0
LG4c0OWifKkDk/gFv0uXMF9JyCyvHq3/okC4xygYX1fX3siZF00r/lhVs84jKx1L2sgklKxd6++W
UjMVc9lPQ/sctUVQ/VY4uOQl4CXKVZrbBUtekmZccBrxvfp6bwi6chrnv1XT2vDn2eluMIK5hWO9
Ymdloyxc8zS2EixuqcWREtjn8jyTk7nkb7lfb8PbRuhP8w21ZynSw0c1Tf+aqcEOkbdr14KZ+fZ4
H/oUwPgAWYS08dANjbs9uRRgTlccT5M3JyQgNK055MLeRHEcyFSs9zQeZqf4jYnOj3gcw06UzR0f
mMs0Xf3CuJfaG1p18Amzc3G+xQhJ0m30wbUEAA2HT0VL+IUszueeIqW2997pbtdKMcSNQh8jH+AW
0krtw0k21i72g2hL5Zu0ZQ5ignInWpiO4UJdJ4ADP8AhG3rFsSpqWC7MitgJPv3A3uIfNhhi9e12
y2B+KGvqzJSEDAblo8f2zeCn7NkG9Uc1ZubYdO28Lh2nksVmL3HBWfvgZe0N6D35048AUPuAl6je
fjcL9Txn5l72+GBmQmgU/Vkd24+sSyZsqRChWX63jU8ZctvAybO4bmLu8bxUtcpyg8+PydbF9ZKy
cJk3A7S3iraPwmfQESm/7QbOthl3OwTczTbTW0Sqd57NQ2D0v1lXAZs7WZAe/LZ3sLF3l0tkBq+x
ua/WS+6GdQU1t9RTdKEBcF67firCDP/XSAXTtMLJXjoVDxbwEUOpPdthavXMlA8kem/s91XNfBS7
U/FYiigo0tIz+CULXJ/VfcHkMd7BKzhj4rjOYFK+cLewbmEZ60McW/tnnvfNr7Je+KGaWXnWfaNY
+0W9d63RxgElohv4rvHdjAH5NsbT4XVlhLwXXtU8+pNkpPDyub8UnRcCDfl6+hWsW/Se7537wYge
fPv2bkwW28ty1i1+ArAWi1I1OP0paCVeUbYX5BN58Tv+wLEtAcaoLq9d5yuTEi7s/tK+WV46f54f
pJ3jOFPbhqVV55vQRKkO89GhHzmWopNPe07k42Gt/fUvuLcXv7b03MEPkdMM3i0AVjXRasO4HPpC
QvSAGEs2prv6LhZ4QbM2b8Ck1mKP/aRehv5L25Y/fSP0v/GNGqT3CKwsZdZwWEAi4lUNp363Yn3a
Tensl2iySpEVZsAi604O71s8s/XwwrGb6Wp9geUrn1T/2foGX+WwNwG4QzDgjtJxqDMXfOxbb7a5
CC/AMrovLZa+fp3VNXYGHdLIDP7PoRqDrx6HmcPJH706Lagh4WFuvOrTb+1oSExYrIRLOyrqnpQ9
x1YmxqJ5bsyIS2rz/EY84kb0X21VmD2x26btz8YU4hFQ0f2qnYgrj04ovoiRA5xUYeSOinFpx4Db
wUCQYIGhUB04iIGTxWb3n2ZYq+DJX5o9TNnfjQXMhY55lb2pq0RMLo4xgaL1YtVTHSduSwdI27EN
7/PW8XNubcMepb7aWG0VFk1ep620+ykJXK9QqTPPhXUI3WL+5+3DrK9A6kpC54zuB+OI8TIdmbHN
iBozHzjWpj3bAef8bGKmaXBvalU+BE68idMk6L9PsY9JFXiGPLTMqyhn2I415Y+Lft8GJ1lMyfrP
zZm7xIls55Uul3omeV40miU5CGfvBnpgXovk0+gDbmcKXZ9gSUsv5mQDs97PmzX0fpq7K789ZDxK
XmI6Rna2G6CVolqIsIMw9Me7ZXbNP7G0cc2uJ1uPZwJRGaj6sK63R1ZR86gAL3STuWHvnb1Nk0cT
hkt4FZ5f/2i2omMpbVfz1oaFzcCo6kBudwv2Q5yAKwnXqemNtWVcAvw/8dC0w1+2GJdvkReMKivc
VYujCoaqSWNREVxVr/5mUmXFhXeJ1KYfvJEX5VzS4agXnKr+UxuVUXBc9zB+6WZdwoIEHV1+XM3/
kbrEthpfrdW99HBwntqVyn/Ztzm4FXF/lIeJih2nnu3ORDvvNgRF20whHvLe7AsWRoYEKjSmlZ9r
PJQ2Q8Sw+kBvrVJAGJAAL17X8PrroXafSn8p8AHCYmQqblg0FXuW80v0DSbtIIhG5+CxL6ri4VHl
YHg88eYsuXgrZDksD2s5edtdBLGpTo4etzdU0v01Cko/eC7EytGWiBzqw8QwyB9XXtScZDu3WU/4
/X7N25bvTc80vrEDgRQcjSXP+Zi72PlbhjL42qqgzKl2c+nW1ymqdH4A+KhYlk6f76Se6oSX9sol
TMFp+qm6AGiu+X+zhnhIdkmSwNsI3vuvnZdQZn24+/NF2PrmWp4CX9YAh2OJKqnGLw/IuNveG8kE
QZsOzmJPP1crXCmaEjlac8GCadACeKUkolH3U5lN5Ci1iRs2TZvxLW3zV8IU7Pe0Iq56HiHjDFfT
aPnpKmo9nce56H7DLPg8LHom587m//ES2WhjHoJNsKmxo2bDg/HR7DQuVJ6/Gro9c44F4FmixS2q
E4Ldf+oE9zlz+O3ipzr63Znku22+K+yGOIj8dnkdxjGqf0kitv6r6PL0n0Y6zniGsbSv+6b4WO6w
5YSZqkhc9yHP9aMdFKHC8WsHH9tQztfB25ZPZ4p6BujYGmjIl014pyCyy7/d2IQg7HDC7NpqBVRq
gao5hX5aLkyAVpyMIzNFGtlivHj+VvXHqRzUn8lxPVnC2wZ7f1La8Tfav3xxLlNXtH9atEIvDr2Q
l9gqJpFijHo137sIfu7YmFARv6mE5iFI373Htzb+MCMY5jEgcCE4N10V21/evLj60ysqpyXKjq1t
Waxa8YhbeyqPPWUHTrmZVHvwBofiZ08N9ZpWDTGMi6P/O6h7hhQ8y4LpaNJW94eNbFH3p+vIIDg0
XW9SJ4/9l4bVszjOq27of6wORPMJEiuoH3MVz8vJKoQsz9us8+CsAnafp+5umzAlqXK62vBf6uyW
qAaOw86TezQ1xnCCnefdu9P5yD+pw9itswlthf0grKUOeUcKqzlgu227bC7cZn/IG5qVKmGkr0h8
90H6T3QhQZUWri9ZHVf143PUrM23w9QWXcyWjyKtBmQu9Pqm3B67LQJBRaoQcEEyVcfXkea7fSNJ
o8KKEMZl3a2nyuxzrFMPF+d+mhGoqS/XCTHmAiI7+69hqxlLRhNLk0gdjQ8V1Qe/tdb5r8qL5dUG
ZtD3wAkUiWXQjjo4gvGKKVKRZw1kYWHBTZ2ihJeiR1N9w20c5f3wbyJVfopP89rO+jOKymaUn2b2
3Lq9bni43fVham1b1mxbHHeA4T/b3vcl9wv7FfxLa9mjWQ9rOHThlqjKU2KG0DZWtV2h2XvnqfId
7JSzQlf0p50h9x8Zrxva+CgC1Q6MtQ9p1DC6yMS3O6u8IgKxYlwzQGcpm/oYzyN66TCjj2ndbNpu
+nhm3eKndHO9ZWsbA94Fce5RyAunBAWGRO3v2Si9FCAmjeVlropGfY53HT9XrruHrObdxyeXd748
+Jsk5GQubMtLZ4gR0MW5JoBhH8rKHIac4TQdl2Ccz04bNsNzjzgeHYOIh58M+ds13B31hwrgfdrx
1O4vnQyYyvGuS4SwvRHw7GELU0b4i88q+0kQezE2w+a8Av/V89mOATHvDFIWK/Un0XqcZ/IssmIN
68twa57vy30SRdqGvnylucrzQ+fqsPucp2iiapK/8uqzfet5HKxWHNohDN0lWWQVq/LoCBlQase6
f6jV4mxcXOVoX+febbrXca+GOxMNbXftxlu+RaxyQI7V7/L1jEzS6dMRR8IiUjQI83JwIu1iKrcc
vgJtjLtn5JlyFLoOEDyjG23posJA1IeasOX2caqiECpmsal6kjBptsgUwh2SEci6uZOF6xKwwu9U
HzzCI5dMe63THIoeDcWZaEF6nL2u9SuIZfSPwNv4oVlsAjmGDRL9uW7C4CNQjWx+RlBSf2tP1o+L
LGF9FUfXfrSc0OUUQiZS99rcHd92+IUISZIR+0Pf3ZbWhfkmx1NXchUDJpCa9NlK7e2/+jD3izLl
3S76MF3dsdgPKAKKa9evQMYHpEFdf4XlJPQgDqUV3rn2NLd/GRqX+GpsMdE/rBMXm1NZ3vw6AAW0
P6cwjK1jj+siPE6mAoAjcTxmYVoXy8cijrdfpbaWneCmoNjepXHW5qthEYsNHK1CC0VXs4YROQN2
50Y/tbRqci4i13F+B2vdX2n01ukEOFVGz26wYTTOuj1Xi0yL2Kv267YEdvDQePMMnbmt5SrO61a3
wx3Ty9Qfdi8sqyNJwqR957ZYxWlbRh43K6aJrlVtRJ/nruTkJ3KIqhosoXdsQlVsXWQt4PX7TDhE
eFd1nigyllcsn4Fawm+uIZdeVkfWdBg1Hy61LTndISXonsrVR9XEaJofGDhkfGdtfe6cSrmKcUiX
OaqRr5WgFOpplOG8Z60b6vkhUjmQcaJpuKqHHoVCfZDaKvTBX+1iel4BqovfLOCxrauVVzeAcABx
emW7xXZvuat8quJ++40dzEY2sK7omRc0QBNA9L6IixH5PpHZMO/hIyWK/wpPzou00/w9epvprizK
3tmO3eX6BbVXfHGhxKNM1LYjUq/Pa/Ps6Xx433kqVbrKosykGEGMLVq6L0F/fHZ2ZFO/K97K4bwx
PLcHdm/r311EUP+a2/oB2Wr8L3aK6W1CWfQi4yh+JXqXKMnd0/ZnUN8CWdaV0BUGOfgEBrjyeW1l
8Owxdf/L25rMncHu5E9TVXFE0OxgxEn1Pvm8EInM3ADMxZ+1NyCOs9yrB9nrcL3B5v3TDuP8BxUr
/VmO8iUbGvuWvVIqc0eglXMsFGqFs9z0DkVBysBgkzTkboO6hnU0LgLENw7JQqq89eBAy24pVI4a
uFh2qCqbJovhyrQklvTO+HOKPPPBdl8eE3rZIpvaBVJA1tN4Kk1ZN6diYYl3Fntb8xIZlb9wj1r3
S5DX3y0mpjtv2gBUp7Wwc/S38HhGsHlQ2jRgWWuPtbhMw6iXC5ErM7mTezP9Diqz3M1yWN/Bpr3D
5IjBu60Xne2PueLCLLFaf0+Lp51jjitDp80u6KPpCP39TOp+b6cOeGGcebYs6ocCuTrMx1JQ+mFW
vJ9MVjfc1xsnAnliUQQpb1yEuKXc5EEMNDIoHSznya8qvRwKOr4xRSI4+Ect+rm+dMtUPZSkCa1H
QHc7A+tbPNgkvZtsl25hDg0apAK6Ptj9M/DU8FPSlQBkr3PH0iMEKfvJmXv9INdb4we8iMysjZiM
HMvF7RqxG6mhB9cBYS55WD6PxCctKR+stBPbxtzkybX409BDWSea6FY9DEHvrpnxNvIprGCvXmGv
66sro758gjZW40lX6pbvtbp197iFch7Oc0P3V+wOWVyjooGJ4ql80+xE+OPmsXki7sUtU5Dz8OxK
G1l2UZfipUU7eMmH2nlD5OKuh3K0oA1siSa07kbdpQJ1XZOIcW4f4m5HKTOPRVGfAToL+84Lg7VL
21FF79yMIcz7XtN8gj/14MRb/ZufGeA6tNfgl73dUmPkEPLS9VavE3ODKjOh1ltSjU93TAhP7z9O
thsmOOa3Mz8pQNdK416voAWLVYQMDcz8XtLtlbZu1Gi4Ms8yLZLMIGjWoatPM0oQ6payeicrdrE2
by5r9v70oS5f8Gp7B7cH407VFvN9WT5ZQ+dYOpt0vb4zIfQ6zasdEtRq6uYfLfEY3U1oCnUmtVuf
trgL/1Z2FLErw0TjgSOcz4lbsmA6y7uc4Ke4dUaZuFRMmn6yrR+dDq6NRKCuuBtzj4vVJqnFujQs
Y4su4IIkPLld820FMWFFOZUdXVQ7W1OSN9X+2JXhMiZmDNjuCWLIr4OkLn6IfCFO0FDm4Jc1vXG5
FkjMvHiUT00RwqiF1fwxC820gIzrx5aHrENYg+ZSlX38k+wwWtPC9cwhZFJa09Vo8aNqGvpDSeDW
kgwmiJ4I2nK/qnZxmm9XWp49JeNiZJTCt0RUic0ZrUueq8H51fPgzLkNGTBTf1yRNwZdReq/ofIu
J9AWpq1RSDK4Aohkld3iUuaHgjwqhMpVpH87YwMMyBhLHN+g4PCqOQra+6WPQ5jZPhx+oRAVdz60
YEmV7HgJ3IFzMCImEdmKvuK+q32JkqbzqwfQdvk9+4Nzyq0+/A/dcWUBtcqyOxqCoYiqito8IiUQ
ZOiEzrj51AWCorSxZfOuARFKpIIQ0EQ+db33CvLs30s/rMLUszgtCVw8X6JHDLkfKyI1pjvS2aOJ
oS8U+z+uOFn/MH7Pdggvj+r1AUap06fFuWl3WUxenlBKz9VdbvS4PI5WWYhzPDq4M1EPrn8F/f7F
qG36FTWj+SjVhreFN97Nj168NP/YsrgGiaWr+XU07hAey6VG5UbOV/HSNqFazsxzo5uRgDALNMvt
SpxV3rKOVIJ+zcjF1/aZuNstPkbAkIeOOCWS12fuixx0+CvmGTVZa/aVrIQOjRRJ991TtIzd64wo
+lMsxF4lRRWSlZiDa+njLFce7bjtcZ+CLIl/0QL4DbAQmG/kw/NHZW/1t4tEUSGX6pkHZJEvly6v
l/4op5HtQsAXN61Q5ff7E8IKkTqhr8JzgQ37xVutAJlh4IImy9leeZLOfL9Ecf+hBTsuh0QYe1rY
YLIW5hgOVhCeb5KIe0I8lnTI+eBWyB+BgixIRAu3QKZrvTaXWeTxK/XTfcmH0L2Xg2P9x6pU6+B5
sO9rX8GHe7cPDclsT6m3MG1U1eYeLbulh0aOVJ6KuKZ4EvZzgt4ggLLbytojghVlQqCUvz7n8d5/
TVMDXmfFs7fAs3jTL4GmzTvJbZsYhdouOCxW6B+iff+3+ysxaiw3i8O7G5TVZnisrTsmY3T4MxlX
OoWvc5+Q3Qe/YseS4VHDALwu1ub+4h3wrr6typ+jiwgaOcEICElfi1KIu3j6GB1bf7qTbfqsheTP
prAFehFj7D8bKNTDEjuobrSNIZZYt7K1QAAb59dQ1np+kjkDIzhNuONWcfcV/TR/GjQ3EF/NLs3r
HnLBcqnyS7J8Zfm0jNeeAMs3qErXPPhsbL2vff82JHTe8HvYpvJvQyTELz0BMCZOUMLNmoq9dWmr
LMdKSihX4p7r4n1b5KyPru1Kc56I2PvPC+MmCZB6pRONYkYnt5sj2HZ127xcOxWT3+w7PDccA+lM
tumXu3kL+Xu2yTU7Vbr9hTFJ348gv/e+uV38uFCRbWOF6/JoyIqWLLV0UWr8QW5ldY+CR0cpsdrt
QIKYS1MYoBR4XlyIzd6XU1IhFytTxJ9WouRYHHjKxCT2etK8ocPg/WNjvR9kTDgxcLTjy7PTu0If
XIQJTbJ6m//pb2XwdyX04210t/k/Utiqp5t0Y0060avjCka2wT26zu/WmXZmKhM/D21Ijpqzc3Wp
xj8je/fJmdQ53cVM49fWRlz8Oh5/cjHvgg3OYX4qwCPuYOxXiF1UUgaldeX8XAUClSy3UJpmdmgI
nYi4a/+OSMW4+yeFRmuRNqB57914AdRaiBG8sh++PFbhzOwjz9snrCg597wV6L+ki1T9F/KTUZMQ
SVximvPXHk0+5geic63j3EROpqKge5zLbohPa8lCZCCd0XuLqw4UM8cdgBcBMcxBO90AGUPzkKd5
w7++IVCfEmkaegcp5PyABlr1ib+XekmdrqhM2lDz4NXDanoD0a1/Bw4ieHgswPgpJiZwlgoUgfvv
qYnq8t3qd67+qTBggTUk0UG27fSO3n64L6s+f47RQLxZiN148WzZHWc0i1erb+FkrKk+r9IdESAH
wZeKb/h0Hmyoj/ple6iEy3VnymY6Ryy+iNOi38Am16bzzxzZVdwXs3b+2j0TR6K5d/pDKVywSMJs
uTAQ9dAFB425U2aN7mhhx+4QcOzGpLH85Y9n7YgeAhXaSWTp+b9VFY6bkjDf3jsM2dSfpT3YQ+Qd
Ade3sz/M9OuDXzRsMVkG97DQiX/74WT9jSlYIp2LuonSHoRvTfEcQc3ZqqFnWxqFhiV0ZnKUW6/y
D9bqtixyCKziL9xJ8c8jKPFHiZ2me2I24UhFauFWKAPG0q511i/qqXNahPI+qe9efaf4Zu9IAOtP
lZvmZWgnabH/Zgu+2ohpNhmRaKL77KLvrdO7PG7+XH9Nq2F1FczWozPYVXmsLNZKJ9tOHlJW+Jsg
QZV7J4m5ltLdrMNZz659VYOYdRp2mzqPSNJafKjDLYg2opO+G8mSvQxbG93biFbeSx/b3Ky6SuNj
3MoScru1P5cRTYcUq3tgfe58L2wzvCOUaf8rG395bkcJ0ohR6oxAw3/DxVH/cBFmD7isGqJo9DzF
D7kjovw0QFUr1mN3NnKpiMzdpEQU2jH0NHmfIg8eXc77BE/j9QzN2Vp5TlY2ZZxt8wp6kC8D797K
NTpFc/0Il2d9kcE8umlUTu4jF3uUKV+ou7GzyI9d2YPyb3DL4s/URe3BDWjKmcoAi1cqBUBDOJ5j
VItHMFrrAjiFuAVC3HLJKujVf3ovgAS7wiZ4fWehNCJkkwN6D24cRHeui2Q0WQE532i2pxEVSIya
Ys/rKLoUDd0SfNk8Z+zP2v9sBYoOiHQE5rKdgo/FCZiJeXDrY2uX4dXOe8RvsB+ALYLuoUn8ORzq
k6XQF95PIZwo4njoQdciljSp/Wki90D4wYvqOiWytpT5oz2J1Tu3nho7uoZKk0k/4VhocG/6q39R
y7C/7EK4LwI05DjC+pcH0yuUp4Y2bUvBq2uAUyHsB8aMQuM9mETwti+qcj5GGkqiMJsQusXK65xU
d7I53+hZt4fIMJfjvwO7EgxZrFAMhQVe0vN8vX1Z333AaJQ2YiBxuM0t58vDH4J0FduZGpZJ8NQr
XszZZvaAbHGIzKROxT+rypRFARs2WGGZErp/Uxpx74rpEQEVCCTa9bk6LHKMokM4FlX0hly5JLx4
hScngtPbkL5UapV0f2GDwylVneJnC5d1eXbJiX0tAR9fQnbTZl0XDz9QtrmptvZiODP9L48OMS1f
diMX594Pval837zAfgcZD4NDtysma7bZ++7dtsXOBloSRsNGD1DkpXPxqmkK7riWF2yJq7yF8OKm
cZyNvF8zhD+wJrTi6u8Un+6g12bLHKRUbaJKNb8EBSJbImDq66Y3+ehA5T8POWJoihvJoQeAMKFf
ECyEjcDZ0OTxg4OQLj9s3cjWlyttLh1Uva+MyzF5uOg3Ad1iUrRzq01HxFhOls8tcaskje9VVsl5
vUVmMw6eZ0gJFyK1Rk7BlEMkrUVHV6d7sXfTEVXZkNk4d+JD4NbK5sQ79l3lBf0LHx+cedqRbSdl
b/MBcrfO+WW86NPf8ZBhCW3h+xcdlhF3sp3/igeLQbPb9qext8aLNcXrV60rJD2a3FrihxBfVKRV
8L8gMHbD6iWSgmpub3K+ChWaGTiEvLaTJIcUViAUeKLREwR/WY8COeEPpb4Pluj/4pFpiVO/n/nH
EUUscaYFTv1E27zJh7g2lkID0uQRXJzb48dj5JaJaE2FKA8txTsLLFrwaPrLAbaXp3cfOH34TcJJ
e6ZJVVfylC2Io9sp7ml27bNn2RvVIiC3d5R4M45NIXCshpTC/FKW9npEoQCxZkXuy7i64lrBIh4r
0/CqOI7cn9CP6Xtu2OKubyBMspaNCiD/GlEsliGrPS7bvJ8AjtyjATR/CiKwZjFz5TCUBuqqSrFa
MGILPDMbrviHL+MWtW+kvZDGsu9EmZ5Lfp43fwijp1H5EGod2p2HzY+Ht3Ctx6dZzjVqudz7H0dn
tlwnskTRLyICCiiK1zMfzYMlWXohrLbMTAEFFPD1d3GfOjradsvnQFXmzrV38m34rF19cyqGxDtm
nMMhgdui/uNeY+CA0fQiXSWnvU91fZczFPzQiEJPChYWKJOC8GqcmWlb6qHqattlH1Hn8ZKlofj0
Cy99jwfwGupfvuysCrPPmSf+DmFh/pp4AryDmKZh5q7f5BbBk54iWuTiW8G73giSmRfqL04u1HnN
hADRzntnbS8m+TLQTzxU6tZWSf6aV3xK8doxzhkF3s8jA3Qms+1olmzPwD78lxld4/yZiviOHe/O
mRQKPENuQ2k2CfW5uHRcu0yjDuA1SrxvxwyMQBN/Gr7M0MY3NvPlYzTm9UWnc/KI2BzfAYWFTzXb
nyhZAgKE0aN759TWQf469Kp+7J02OZd5X/4b6o0haVDujlGB9F7jhGwABDC3CUy6CEFhOP+nRM+z
xIIHyBc76JhekhFOzayGyP2qLD+DQAzmxbgDAhIuoeriSRIqc2ktY91M+eMhGOoQzKCsWOun8eX8
hAzX4Tc1Ud8NbgPe83J9quFtHyq64T0tK6+29kVIsEUcVj9ZznhU9n11jZTbnJXMgYVMnX51Lhzc
pXVE+imGahvg+FvxZRnc0xRkfnUBiExv3dSYP06uNF4uqPbHsJrHs8OimOTgTUtZ/AlkMVxLtm3v
O8uZv+Mygv7bhz72gFOF2PU+1TNeb1VKsWOvWjadepy58Q1qweq9eErMPidNS32JpETPKPTqsz8h
qIppl1Z1Nh2NO3oxA7DOrz6LwrcMsaWM4EvkErPifWPl76BHxv5YtHVk8Jr4PXudMMJ+kKnoOg/4
pykL3LhT0YFGfvCP0TDN6hfd6vLPm2Z2VWguwPhfZ51+vshMoqNL3GW7wunxEq8lCwAuscNKjX0d
q6x6MHVIzR9gAm52a7/hnmk0qunqBbpwLwMz6ZsSBwWuyS6cmH33K+eyp9TfQtKV7XKGAuGu7Io0
uYx0xYjjiXQBfAoXRKhRS3sPsR78dco0zh/WqE7iozeGPvdTDFu7cyMwn4PqDLPlPHTDGqOLtN+R
ZWJxqE2VYhSAgOhP01YPwFlaPl7yHNCvJqo79g/OwjtEa62wQ0+T/eFSnKY7RgDee7SENE8F1IdD
95gUB+Q0wtlV49KM0pvgLFiCd9nEFaMrcuPbc9MQgNWZwOK7X0qaimBqk6MqC4K413IOSCCvYhfw
1Gfj7mudEa5j1w4HWk7Xuc+LQpCLHWXmF5VhNrOJc/DP6dJiTltQJx45ePIKA0GUlOx+xnAO/jaj
qKVw8RnTmaIgbdgUfX9bFDqr99GW3X5QcVXcMi5mpNNAO0c71yp5mdZuUzu9rWPp4Bj22rV+t/fX
Tv44qi8VG3TjtTp0czQ8LoDGD7LtxHLuDIrm1AHncyzOSX0ULcY53Lg9HHpKdi1EE3/0PaogbeEq
MtpdggAx4we5oJKdesmj3mHMVD2D0mOVjVVOj9MhqtoW7bmlhv+awD8vNg6Gf0pNLUcLpO6fDhuU
fBa6rX/qZFw+Ezj39hwsvl4OTVe140OfNjiWsio6xCIy93awGCGzhL7bWYoA5TMtKpfDxe+ZOXLI
zahMCJpXylMdfGOhjv/iNGHKxwUd80mXffswqrrYk4Gs893MVcNRiyQR7A1bRsPfIDmhLw9a5p2u
kDqGrMUpybqB8qHxq7n7HPQWT991vhecU6xH+XtCpJnr5Dea86Tx7iHIqj69A7JABuRLGOfwNkHU
rveqXeERQE6SiyaZ8yWKO9lt8ErPahlwCqze5ygZ/X+TmMq3rhModTi99W2ydi5VUZJOEfdeNjhX
LxORwiY3lF/k6DG3GmPWQq3KC0ey4ZuSgfxSyORjbmr21x1EpQSLv4PlXvZT5b5D98rgb2mQSR59
tpTcMVqv6wPcXPrFbqZmZg1CFXPdQZLa+ZdTlDb8IRNu4mKiU5xGTrTI8SNK0pzmHh8xGlUclLI7
jbQK7g1AYc4Oy4KlFbRC7ob1rK3+R6cb2cdmiL3uoLPE3Lih4L5NlPBfqoVwg92k3M7jQPCbc1Gh
trI7t/jNq4E+LqxYPrHAbu+7p7g/TV51fzc0+qUmsTPb5YyxgYvrAGLcmxlWemkfE68aN6Mu9spY
7V36YJmjA7nhjJmxnwGf4ZxNgYUG7HhHLr+pEfvODYrw6DGerJ6bDesu904B/nu7kJX7ByCcfcQl
0LR6wJmpqoPGD5nhrinH7CWGcMbJQpJBvMtUAGLXVNBsR3w3TYAFH0f0LgZnueMqae/jaRH1iQXj
tF2kY/DlxaZM3y0JL7iTcp6CFg39zlpKJCa02IkudeF4+Us+xar4hWXf6x5YSE8L5fAvD5Hfz3eB
dBBb/DQrNZIKRfQe6mV6SNRo5H92rCgRpgYopMtVHTP5LiSSA6jADf9/9mlGsQJiJTtD30T4NJdD
VJfmJ5y1Uqc27E13zrh/GTWCnphbXfAiMq6i3yY1wXo0lF0xlEQ84v78NTitUBd/CEGidmtNDsd2
uVpvTo+OP5j2mzoUkXVXw7HRFkvtI0NqD6f/a4HByNyhI6EFL5GSxV0HajNhN/HN9ApGu8rDFNHz
HSqAjn7P5TVPT+nKcuJdxJywfR+BMl5YC1XJ48jWpPk8hi25FoFINGNdrP9PhbGhQGxC8rpVqmDR
BdO5HCHAgxo9djhAmQu3xn/qhmi5wm+3sK5dnt8IXYFakIjQnV21em8c1X396XYOAGUl0cGuUQD/
dCUEomZl7RIt0e1CI9/ygpdp/xUD6FwGruDk0oxRhqN3GBz9wNFhAOqMK7rieXGC/jlFcvxLiHiP
TtnJoL8DDcrQfySGrfygh0p/N4zc5WE1ZiyeG1ybDIK0XNNzFWpXP2S1OyEFktIm50/e+zEK9iQF
49wYFGkYPxmZj/a7ygde/p1ourz5zT4b8EMUzsU9ZYIscdDlsHWo44JenZl3RQxVgsgaPzy73qSq
Fw97++odQolR+lrHjDmeizL3zPdsA+YhATd+cyPIZ4n+0CvNwYBCq6GYuF/KMQ3PGYayYAGT3vqS
vU3qqV/2OeWPeOh4DIJLra2ffhGY4PX/AoSgMGHOxcG79TZF5F/YKTO134p3xdwWuq4DpkaMbD5J
sxRo90IZUnqasozqelcF1hLHkjZj9dRKPLhXdMeQvajLHCrvWDiguTlQzafOIKKJaw/X8krSAeN0
ZmjxvwqDnryzIFcR8F43WP+rZX63dZjTGgTksHddfJrTTiY3U+ANy63DGCW7c4bBZD8rDIFY+Lop
8D9TLNU1gAJUXf02kBlWvEe9L9RHYYzxk12ecEi+i7SRpPWXpVgHxqFGtpG92pTj0FwKPx/7AuWv
VKFz7KysvOQlzwrr2X3MavD2frAW2wcLzLDBnVMSfLOo2IHK2Oyo4rhIL0tH8pY6zC0uZlYpsSLg
w+t1F5xKr2YDTdtnQcuNWIeKbCiUnSV+7yeRfS5rGhW38UCRv5vY+5W252ralm1MSEJscmrM7JDk
28zJ28ZvkZqRN1n6EhQe04dD0gcN2oTrBkN0I6IRk/euBxUY3nowpuHC1B5NPbHaCT5cO4JppIsH
Lt8PIq6PMwPM4RUAO2qe264f/FuospDGNamX8pQ5QuXPfCbrE462ID8SHkNXUTDpewmXKMz3eV1i
vOyk8l9KpzdUzV7FEA8+IE4vLYKvPSVhVHI0sDnoUs/OALjSW6Dn0m+H+iOy/ODUi43rxVdmHml2
NorcF9B4ZLMHWaFZPfQ+2U73wpRLxSrpOFgfbU5aUH/wWDSeHvPKn+0llzlrOHbTHE/tE2Rc0fKY
e9uEe1rWNdmxAMjlX4CWTcCR7fThUp6bKMBVT6hBzfgI5YVhJad26OVnOYTGKK5CSbt8NA34Ev8Y
tCReCGBCtMPFjm1c3odxayUgVN330X4yMl/vpiaZVwfF2WXSmshNuWJ8DZUaLT4qXNPP6zllp/lP
u+ImxVc8JdF939ZMkZocVo+nqoOKWmKPyhpb/ysGkp5Fco6G22dmNz/ZJoB90cZZ76MOPH1noshq
QkVm99FlGLoeY/wnVFS9/9j0pb9c3TrCaT6PImfy5U/MHT1Wmf8RBLBAHOQ+e7AWlLjimNdd/pNI
iQit2WH2VvDSkRIp+xeHyLQ/HtUYp07hQtdGY9kdm37iklwqrtt9bxYGcEU3sEZGi8A7kjCAtkcE
Ql4+JCMp5CdPBzR53pClpyCqilcGQGDSYexbibNtqj6KpRnBYyyiyi4be5on022ZXdyI4j969vHO
JBHhCMvsIfVGVRu/pw0Y6T7OZpDSdZ0DsoOytH3pQtY27+N50+NkbZHMOtnXHldskh0JshEfBIZC
ZeGvxw1YTEznfZZerfuq7J0/nUMiz9EG2vmj5nXMbzzmLSsp6jlOjm2h+mWZHPcK+kbGw7K11DZu
XPzxCyOSIM43EIF5SrIryPZ8I1QK1y9RKWwES53WvVQoU6/buXi7mJYrMHVBOknP6vVVVilNJHUD
jrU4DANvlzD3f2NSXj9odueVx3K0bY++3lbXNeoFv5usygP8FnvKchf5Khtbjr4mC3fVNKbXfNDr
w1xCPe4s0A+R+VOdpBgtZ9foP5J8MLflzXCH+d6EQzQy1SN96cgILjNnW3ALVmeLHT9u8bR76Fol
ISd9fA3DVeUtVWaTJ8/uIrp82I8LhDvb+/hgZqawwzKcET1K96T60NjPpJOpf2MYz06nLJ5tTPkz
TvnNENfY4UrUagaWdfMTZoMPZIDH7C7J5ugzZncPe+EGPpOJO6Q6LB0OSSbtW92cW0HplCQzrcmy
kjjHA2ac/hxIGPGbyndU/tbOXcyUTeFr5u0fM3vFG8wzkelFXTNLaQv2Bi2xC9zC/EZtpLQOVmrd
Sx6xWRcw1SzegW6FW8WSYaEfVq1TUb8ArmBTm9zOTat9vbqeqi9l1sziJoQKxLZdQhplv7tlHrP7
RG4zWpZP6pgRlPIQofGOgE9nJbE1AeYneme9RPbi+xh7/Wc0pnF9X6NRagibMGnkAS9MDbBix54F
8VGnPLToUWOpjWzu9S9TiUWjWgR1Glto1UMLTsRWSZ1GrEMcJ9izbnGBJqBl6edCmzLtA++jXMJI
YOcPQKgQI3MAYLaLWhLxdrii5XibQ3a+Q5Nn5kGPs51PcaVq+2rpju+aIl3NPiLniLtWGsYRpZg6
0txmgbeuTlw1nCM5OOYjDTo+AjjbwAdC9v3Q3GT+iF9iGuqVIpq3GEyodNr5y84gJLfsNWTdZMbz
2PxSFTXaMc8Tpotr4AS/MXXwwUVrU8HVSQ/Kr44HV38OcyHvDKlT07lxrGEV6Iha/8jRY9x5v5Kc
h48WuIFdmlMQy5NH6QomTyn7d2GxYX7lV9vg4IwkdNzx4OiWoWym2TBGDN/waQA3/jkK3RYWYCmG
fUIR/rn2E9EZKoga75J3S7m+uYVe1v00ODLEHZM5Scz9FOiv2abtdIMrZ3FvVmjM92Do2WJnYnSK
S4V3WJ3V6vSffjqOv9FC6Tz62gkb3KpFW51Woaf5TDZei3Fnil/7xmPYN6KwsZ3TY357wBTTfTB+
Df6tCtB0b+S04kvsps3UKRiMLIlcPmtryYFBB4SByzZhLiqDRh3EmgYN1tRc5X9Q+cSznLNouNtk
KlICZ93DmxPzu17xavpnLL7OD64779oRdG7viZTA+200AKkRK0IkFBFqZ1GCXRf+WOtTwMz+xhQp
BHZYpbZ5wIaoG+qmCqNXHDURl+o4UzFBUlOfjr1BTEHhlSRg0W9v4T0cgveosNgo0SX5cmLs5fbK
uy3Cz0RDU7Ca0gdiQ4DiSiM1L/5t6IuwbKA9prt1aKhsu7nmP3LfFhPBCbp9wJis3z0nXF4bR3pf
hROK/6IQOe7HkXk8XQu6eGyAuMdL+53YinJED2Wxnrc4lvyAvTCGu608Grilh+G5lESWMYgE1z3P
GdIfMhx5bqtTP+YEOSyH2VWlfxbkjkG7sOAIHDV0gwQ9eeDeC8heuo51kLrERQr5gRk78g6MHeWX
Rw5gfMoYJIgtbo6DsKDm/4V8OV3CYs1/FvKwniPCiO4JOl3+OQV10Y48RNJTps0Pt8vSgFACMZQJ
CWIEwdyrNVxfvK5zfvzMmdf9rMP4mT156ZsciWTbMT1Pj30qxX8Zs+d1x0+9zU7D2r9bGWrTgXAL
UvbmBRvxMkMSQpce3dLnYmzX1DzHIvEfe0wqxJARbYMzumIGnLeDqA9ylPHTpuCCtYjAdXllmKLH
M/yknyLwOA1UIWFRafUueb+Ha07k5NUMJAJBXRTqQUtJj1uaUF1LYiTvyoLdnyMuq+XYpetWymDi
zfdNnRDp4K3OPbEo9rc1rGuAKVl6FxQzkzNPU5W9+T6BaDhicmS6KnPxtzdp+Ba0hD+QmJm6v/1O
j4LcQ72MbCYNIX5hCMND141dvhs8hott3yaPOb+DPZsNhDV/ruDhC+MYYZpr9ivoTfmeAZYyyl/D
maKkVy6hN3NPSuRF50UUHKgKdX+bjCk/niTrR51kPbJNllIBLbGB3X7VMSN7xNryhU8T10sbO/4b
0ULTIQ1qIA2TyVL81Xob2a9V7Z0ITizAfKLN5uiTQfBCfAM9yI4Zj+/cWq+KTy6aPZkzK5/Ou8Cp
zN6HtK0VfG1YPQAF4esnVUsMjzRW7GcflrIs0N/pQh4wjswhx7FuX9yBoKi9Ien1zqIHEPgXsVqF
ZEPfdTmToQRQ8bdzvxJ93Z4C2/XNUzGQh3rTFEM6oo1wpVzpRqnCBqbF5N2FMUdZiBLi77NmQoLc
sTtUkp0VGifxprOdAsbcu1TW7f8hP0Zqahcwm/X+OCOVwDEsIztcFma6WFUmUcsTLHL4CpYdZqwK
TqQ5ocWkHQ2gAaV87/EDzdO5Vl1PhyWF/29kC8JzKGWiD9BqKmPNpEqHF6dIi6u0IXMzps/2W/Cm
xbsOePd5VaK478lH/st/bpZD722QWgdNwHc4ES2xw/5bVk8ggnnyi6EXZl3+SKd6tmR5RGegUxsd
aU0KcMPClw2+lgosIKmMOScD8UMHomycbxtR0O+9RtmvMKH9XxlQLU366GY13uoJ9wKkKz0Cn3OO
9dsOc4RnXwFKcCjAxIHfU7LKEvAb8XCAuCTRQ6eHSflhCWfZgBwFJgubK7J0AM0GCBEeRpbbRm+q
CZn4gKu8SfJ+Tyl2zfSI5RqDtk5wI5wJZQT6rxKuSsql+CnCGpHQptYMZxvPiks1mWY8xyVJTFsx
wbdUIts+iLIDeCCsxnmhPEyimxrW0b9KldIGN9rk+qYeIxyWaZJwE+zKXEhCfcaKnNY9X9rySUZe
fCGNZSH5jTcN7/ngkkKlsQxg5NBVdt8jqqCiGiW9u5x5Yr9zB5AQBk6Y1iAyQwYDHUun5cHB17+w
ALlGL0/gw37NqARnNaSNC5uLl++YyHT4FZEQtDd90rXvAPl8hXEdh++ZMMV3vTKFs1pV6lwWWGV2
oQzq127Mq186MHb8L60Xv/sDukXz1GOmMztulc2Gk5h5OK9YtPWjQrfUd3XBuuueIRzLPos6Otsu
2qCEQbTihTwd+Yx6XTEMqgsM7eAHU3gc+SV6X05j8mHVqq4dchhzDPKHTkyjWMNapjZkfCkIPn1t
/SRVJ3zYXXEOdA0PNaTDmu+CcTFPBgCOw5sPh/ueJ+wczhabe9MyZ2eSLRjGjJnb/+lWi78DJIoJ
P0k7/h6UEpli7FncPK/Y068dzDNjrnWSZ8Ta9kmZ3DZ3m0DObt8cn/Uek3CoHgs1siIpQroYTsnU
eu/SW4pzIXzt3QEBKfT8uqaqnd3clCeIFJZ9eCHy73/wDFSymFLkE21stRkrCMa9Ua2yaM2Ng8H4
KXOX8Sx9Fy1A+3WZH1GmGud2hgO/9RCLnxbThM1fYxsbH6Qbps2nk1ksJmosw2tJIGdzbib2tJ9D
LI75HSFsjF5IB9JfLER3r+BHMCmaHEd/3zra606L8WB+FBBiSaomjrLjKsb2PjUb0JjlpuufAlsy
cse8F2Pt0yr7lYbo71gSQMKOC9BfcOVgDv6pTkjAVpweO0Zrs3tC2VY5eD47EuEs5vKM1EvwxC4l
bPgd2rOYzjFOnc0XGjXmUodp2xHk58te/hXUScR41r33C3tA8AvugYKJ7iv1H0KHOK29MAnm27jF
hXc7mdFMpyJfYdh0ZNzi2uaBw1DOL2D+U572CafMEjhYrlI6ndkIr3qQNmF5edUWhSRTeiupek8X
lzzMqr+ItQhFI/HyUERFz+Hv+LH4aNYYfHGiIH+0ZbjNWMfAfRPugEUjmZIcqKJI0vsgRhn5HjWD
2jNjbyrMsQQguNGkCtwSBcMoKpJNP160vyqCCkO3wLG1zFTep25l8wLBl4JYg6CNmWb3BaUKaas9
a5cABUzWnGDpumpPHgOxFrObDX9aLPHqkSwyOTwCw5EyG+BfOElCypGBu7k5Wpyj2Au7KrqNZZlz
kRB3iaeppCHZVpaI56WMWBGe2hKhm9jDzQVDDyfxmQ1yg55rknTkkuWwwUOEw9lo+0NYdfCLXF1M
FWUa4MPOOKJ/52HA8V217docyjHhysMhB/8Kf5hOh6XAi6KR3NednbpquBY5cX77smiRTBIR5sw2
Wlf1J4fxCl90PVfX1F+h3GoJvWaGMoqOS9KQ2JkMHUORxOdGITaqpjISOi2/IlyU7M+GfH9yUSpB
PHFu7bHzY/PoDHUzGcTeeCZjWjwRqerWe24NDmIsGBv9moAZ8PEYUPSGmLLnFssEaMNIQMNOqu3v
mtMXMTdeSLja0YU7JNaie74gq7hYKbqwOnLTQ8UIdjl8eGXBeLVsE/V3uyLdXRBM8okMHHmHpRdn
V9QQPgN6uLGewJ9g1cWZQFiIZcqewD8a6VLLS7eBM+AiqvTJnYcpO7puktZgVVXWn+q0Sx8t7f5z
2ib2Vx6t1JTBNLYPVvTqPvc4HUD+UmIPfLHFWiB+sokBkDt/EBPpeCeSKsUflU6SxMTOSV9rlpBH
1MSCP2gBM5L34crMdmGkegTYTaoL52fZPkixsre9rP3PoAcPIxlw2aQv+rNLVzC92bvVHGH76FM+
EGsxxBC7Pg0PiecU6Eu6wfoxAjgfE49pD3SQjXEtB1gPKNt8HGWcQvd8adVnbsTmeu6oonnNJ3HP
kYFzrBUFqEyo+RaIcMdOhd9q81BlTXLEwbsNYNot3sWSXTkjMs7ZxzJFIV5UwwGxz+cWbJiCl0qJ
uath0trkxb7EEHXVfsU5GKYj3EKN++tHEiAUH8fC54gewzV+zfWQvdTzXH3EdZ76u7yPtoH/GuW/
x3WLZBBDz69VvWq+3YlUBH5v/K7KCAuB28s7xXDnK1mD2D9sOk6/1xH5uLuwY4TaAfi8UpzL9pg3
Hl8GHWj2nIxZDN3VGi1elzZx8gupNdBoo9xwnlQ6wSV3c5ICGL9Xf71hWgl+YaLz5ZoYoMPUKn/V
2Ni/anaXdBcFYY2WjPZjDmVYACFoicS0k9EITZnWDOxzT/B3yo3q072MQsBjp4Zew7LFW26WscIN
lPvgFWmyPfQq5HooVza1M1Xmzd5R3Ib1WS4me2HVPdHSBDJwJBK3hKQM8TvOktGBokQqcGwRoQZa
uBn+kl6b+RggV/tHmTLtPGzL4D4pLjjbmUHg8NUcy89WgIBCMfLTdCkkUM2do/do6zwnHfzPlxMv
dAG5Y2HLMJHkUHyL/i/t+yYlyioQF1KD0e8SxsEsdAiHsj0urV7+60wM95cThAmJ7op0T9I/g+oh
7vrbvFe0dapyhk9SZHnAy9Ah9i3MNuYcThuLGD0LFgg4xL9ilexIIKm3/RgNUhU/J5rigXEIc4xu
6N23pAyKb4GRWu+slxcey36svElxw65nxdOG19Vp/U9/LsGM3DqgkypJim3Os2/BFAGESSlhzdiU
3Vg9m2g3FkOQnTID1HY0XhOXOwa1U3UP0g752K9AWxdBILG9aTpDEntqaosreJXucg2Ei1cHTgZl
g79c0EN8ErxkBhnwsOYTfxd30ByPQzyhe+OI6q4EacIF6kGutx3MgTwteWWTt3ZYiJ5S6ybgeaHb
I0qaKbTX2XI+0CfyM1JEq6sqmPEfOk0Hg17htIRxpNuSuoglOFc3U5R8w7JyHnTwliCDitUHdzoa
/eU0tVRKCzVjcQud0S+8nkWuL5rWIIQJAawp78Scl817zreQPwYM0PrnVpYojsSlKrFPU8o1OpWw
ld2tDONoGlEhidy8BgFBrjecM032xGsw95zu1IZ70o36+DEoKrAE+E3jXtj02+b9nnA+SVRPYvk2
WTtrCYtgVv3DyjTJoi6sbzmybzvyPyCsJMvsRQ1eM7qH0a2HdbgE5IVGnDXZliySJNFEK9izF+JB
swxlQTKMbXlQPiP58ViDCPXdHcuayuTFLjysj6NnCDLOsxj1FrSTy/86FExDHlIi2+WtRU12jkQj
0d5Qi5T9eWRZvNAkEVvbpDdlwCsYIGYAOBPbOXb4XXEYMjK/oViCbtoLibUXf1HBELW/pBZk/HcN
dJfiH+ldcSF0p+shT2Jv1X/d1aXtFxyT5e9ONIyOj1VFbg1ofFr14iGsBwykcoW52tdhPRLan88E
4Zxon4QDiDh2mABHPjn8nDEQFaAOSUg8qwEUMsXDNPH1k10U034AakzM10bqB6wlqVe7d8KIHNm/
n5ssYrlAMSffpdr+eRB+qRosGTPuUkCesq3DL9chQ4alDmz4OUwyR73Py4nnmPQo4d937USSb1qO
jrcTBaIxaKMkcfI2mctQ3UWg5kTJ6yEIbiorg8g7F0NVhF8kbMUbZQnFhjfYXwDUcCi2zbVv+AI2
OkOLhC8Jr9F1ysO2vTf11pmrdqTHXUq3Ib7PizI5vZMaO9VPlqF0+S9FHkELWeZyfQw6coQvSysg
qpm3CXWPV55zxG2IwnpOBxLfnoijqmFX3b4J7g1x5c51ghkgergJ6uBVBp23PKUiQCVzSbYpoaS7
od0FkGfdJSHVCSUYl/h8SqfCz37pOpXNl3LbJciOZedRpJIqCOoB0BTfiUwTNzC5REhFNAX9nod1
aa9zVDFTXJxoyg7WY8kfEQ5B+3fkNd2DrtjpN3cnkUdxpoaaXIaZTnVHRiFOpJxQ5+Q6NghpSN/K
X/7CiLvZeEC56VyyqDZSe1i1rM994SEbYYO3L6MPpr/Pfbd8Q3unwGCVFq6QRArwY9IUKrTkQaoD
Ix1H/8UCHE6/UDJ8JBPYJcZDZRIurPQN+dLd70HWcvxjJl+Tbcyi0KE+i9VbB8KyhK8emYJ5lJWC
ZRjvddG05QfyiIOtvmDhi3OUgBgYEkaVSn0j5nBYMTujqKBhj/i8b1rE4vJkI5w3GTlp9hAUxOz9
rmY1JJeJoEja0FrRyxIF1ncdKGlKyjxu3JQ+HA6c4Ryqb0ZNsVAkYoyiYGlKPd4quvol4QU3ROtQ
lcWk4ZAs1mJ42WsLNzAdumX0xTmZJ9SnJRep/Vhw5BLul+Zd+h9GriK9wQaKf2pb/gHbrDNqESLg
8aGQxZDeM+XZ2EKa5eGgCTepuUnZBDXtsGz585VkxtB5F00Oup7Tx/vDXqUJEwnGbwwastHlrgK5
7ClGoCUI7xSqjwkri7zl2WD4ZtDnaC4nwfI1/eMWzhjecKh1j2wFYd1FvgVy9OVWwBP+ikOu9ho3
YJDslmX6QgxA2/zkTQWKuDCAdJ/pdgEpA5YnFSdYgSm4WZi8E0ZMLizSxTrRRnAoqjNRYEOZ0pct
KuTU1vJa8/7iiA587zuvXdd9SKfR2UV5XA+/F8IRWFuFkaHweSQJOv8BmjPJDTXVoh+EthA6p6UH
GOHB1XyiLyR9ifCRPiU7acIXpwuiAd/4HsKXaf/opVo9Gz5tFe18itKBiasPlBDMazqTLjjlqCRd
TE+7Y4tHFN22ZTyPh7Zy5dIckY+H5VBj9/SvKC5z+5SP9VqbO9YkyPE5t/UUV3uG04Rm7OY2Zerh
MvAg9XXFCpG9jihB7d/aJCBtJEe4Sf/EfoYtiQ+YktxSRzGxwtfDtUsSGzJFmhMiSaBPzjheKM9s
icsrZ4kgGHO5jEWLJduV4fAUED3o3hqa/x67tuq7e42Z/nsciHy5prQq/bdZe199aMG2y4Mi6Nbc
LhNw5rM3OqohLSNYf+E3972jVd3i3dQZOQG/hdcm82M2kjZy6nETuAYuSXCYLnoZ+stIHpBHosaA
OSNJRlPeq4Xa4ZYdoDhbutG0+Zd1Wqf8kGpxnH82X6mGmTdyFAjCh8Kd7ItADQCZzG2Pawjrvi0k
2QwqhSl/iFoiH6FY3aPo/sfRmW3HqUNB9ItYSwgkxGvPdrs9J3HywooTh3kQM3z93dzXO2RwN+io
TtUuGjrfrFzH9RFmdVpieahM6GENIvBVXEBD8asBUup+WVje7GmKDL21C7hucv8Qhd8dEbfpFdkl
qNY3P17scJp6pd6YquG3CcmfcG94NCScaJSYvYzxnx8mKDfpi66Q1D4YFIsNlOU19iQQeDxwmwn3
J5gozXKG2YS3jQu2j8F+5P4878LMw/SU523InUd01kEAmWuy0jD4PMXDny1vpchK58l3xto8+C7C
GK9/qgmyHeNcNXzDkpUjTm+oV5wHODTIDy3BS5pFwXQljyBvxLLgfABVkURQ0JF4T8XUiWEh0yIe
/HccMEF/XlwD9NZfVvIyYkxt+ESnDxEiFJVges9Yc+ntEfL0Dox/tOn24fLph/HInbcOeDXnkF7b
4zRKgCM+e6OQSwHi7qklULwSMN9OBnDNgXMCdhcp9vhpWyxvmv+N1BRvjvXekQP5go4WcOd37Mic
Te7Eivey4sFEUyGTPxyieknNTx2zYDu50FzUaY5Ykh2MDttt/RM26bWDaRJ81j6VTyyqUP2WeyJ9
Pp67CTq5cyQT7B6cRvX21HRkmQHvgBy/K22EeuYDYhp2Ez65Hza09Z+gbcP0qHEtV5zdXtr8jiY6
WxbMgjjr+RqRhpx9xMl0KvDP9ECgDlyxSgnMEBTwGRlmbs4w/XmjUWPmeA98X3kJxxVuxJseG5Zh
EXF1cV8H7NiG2Yn6kx1dMxODjVPnUZoSN9HQV2F/JpcEN9rvAtu9mBTn0XUYejdhYAjdT24Fuftl
3Lx2f0yEXHMJGhVgZ7ng3DmWZY6QJCh/sg/pNAE2izymmZsuMzQzDvdZEM7x4OFBsnbxXNZLFhys
9mx/j324/kN5F+4xyStywVsmedk0a54QBZJCKYhj8Mh387im/qMCQLfe4fw36Y3FS24PBpsChl29
Ei8gLS7SiwsxrDhz4SB+yQ15dp0frC364pcAManvJoPkjqMcPfVb47h4v+O5a+cnoALqrWuqSR8R
1ubyPYL1y86gbDhCunFkbtR+HOKAKOqO+AwJD/BfayIVuZ0gruo7hKRiudcMvdMd79nMPnPv4MIe
95jzIiJawZsoLFdw3FRgJiK00QP1e6xiTB4v3u9B9WV1MdWccYkNNhjvIph3DJdpwT7QTFxMu5C8
1YHFdyEvcJnz5EbQPepeBuKStjoivnGKLkXDrmJY2S7yWTos9ku8p/rCkrUAmu/IEvVqMXzP2QHW
VOpUePhg4afTUJ042cnuEDSoQ3430j/noeSffGnQLMFlGQwPaqRDoMBsnrnJcbqSefJLCnku0njg
FawNVv9PP7g4/uOmhelVL2FPx5pd+coElLLfMDct4qUHTP4Li2LXHbt2YQKRUYmvZ7d4w+QeCmxP
BqfLOmNlrdfsqXZHbmiLN5HXHVjOlTwNxv3EELz57Wq4lAzUpXabfed40ZOAgsGCFKZvezbL5M2P
LBG0uAzYXIYDzQJOcfMrK4ozXnTxxN4oVtckaxh1Uy6Uf6d586rytvaGj3ztMvME2RWZHTWHPLzA
GlUx2XccOuUwZOlnGtnhYdI14ZI269bgmrubgQ6mCiOgNiXsvNytt3qXukcPx4SSRlDStvyc8Sbk
kjSIuSjW/1+v/YQ9935yfP990Jr/BN5o9y2m8sp5s0py6pEN14jCmMuah9nt5+Y+Hds8RxSDoeSw
pi228yed0cQhuRQe1C8Uu64TR4FLhbd5ZkKzZ/aNeryVU/fbw9UScBHLOGQLr5AfIYc/8WuKpn4w
3EPqGaIR6qGJG/JLgZhCGEg9IaIhoypjx7uMumEPD3v/zMRDCop5ytNHOfqwnb1Kc9ltGZGGmwdZ
332Ia+xN8HyiafwlCTpsj8jc9e+U8xTiLdPkO37kTR/0tCmyuqahJ3JYFSAkhvkToYMNJz3HxW0F
pn7eGvH0NZQh0/vosYd5qxqtPKZ3aup2PLZ8cZDlUF5hUsLvwSoro2vHxLve1zrTX8RmIG7qVmXm
ilc0+YrI8CUnigtdQQVPxbfEZq3w7wi+uuplKQGJ/cj5Y4+PxTjL+n6O5Gp/CIJqhrIimLD7FCCu
OqSZZk/Y9TSvsQD3qDU+b0mL9NAJApVgqhDXELZwXr2xnDE8dIrevkfJoK/O3SDxA0mc4fi7EO4w
42sQC2VZhOa7sKtjx2PdRbp6ogurdf+O3lStt7FPlAdAqRkoYeLS13+56wzUbsDJ6z2illbcqvPJ
L3Fft8EMvWGwA0N/rey8PHXpsqUpIPfTvTMLWz4CykdBWoIaBj3vTbX88mcf2d7AFC1ONiRlvdPV
GIgLN1xvA/mrFF9V70MCD9LY/8emT/uvkYAFCdQUKBkXIBfu7AdWFkGiQsxqvsSBnt7LivQgUEcp
OwbDMj15zCL5mVjrJjkhr/5m7aX6p5ybKzWpPaPHAe6olGe7bBZpXrho24Z+jf8B2UQZjC/bj9jB
gEDJKXlocU27ahzvKqyDw3M5Oqq4Ul2FlCPc2KIxpVqq8LZNq/GNlwkx2riFGXVJM1D+l7occyCy
TQRDE0ZiPxymBpvqAfTRXD9idFwLzMNr6L+lcpyKO/KimEzR+72OJighXE00c0yy4E9Oc71/z1HI
4gbfgf4Sppm+Upj5xWNDE4B/pAIie9NYLpN3VPA6P8WFHyVPht6MmjmYmcn/3mk6U95y9jefg+t6
Xc6asXSdY8SNHdJBJeL0ydUt74u0ExvsPxM6vAk2/Xxa/Gb9y4Qvav7UHUIWT0dUJP1rHTGx7Q0l
M+7JUAjSvHIRImiLqyftDS5kz4X04CFM/Bs9NlYoy+66vjfQoGY2dGFmXhckfQDkHu/bvMNdFLcU
Lac7LIAsgFiMQ2ySoZuA5Qi4Pb0SHUzqCykY8q39rMbm54LaaTBGEflaD92U9eIqdAdZHXsKIgMU
z+1V7m4DcRok43DgU1jYImB/DV5Lx91O1cHzxnuSorwqJi/3k4uXQal9E0ujQbLWMBlhMgNS+ysm
Rgk2BivQPJ/4eXGc4nJy38JFIwD6WKLUk1f6vLsmPMLBKStmNFjhWYSlIhqMIA6ZL+iZnYzUPdsS
Yg8+fgSfiEI7xE+t1rySoXItwRnNvXQ5JFVXJsdJx8zv1g8QZXqPbPMBCJEQh1J323FuYGTag7vQ
zrJjDw5bb5c0I3EXDulsfYKN68/OfnCpI3gsNdaZ5syvvagHDMjL+rrJkXyvygDS/zA28L4RnAxF
hqQKOHt0Hs/TZWH52T20jirdF6kWncENiANWS7oWwOvp0uufByAvxYMcTc7OjRS+PlebmkSurMuC
+Z7fKwjvTZhH9r4njfLqwdN3zl6aRyeUWZiBPj+98EssblMdBOrahKdl1A8UjhA76cQ2kc2lg0JJ
Ve98LWZvtPdDUvMyYX+e3dARNjSatAOaPvjoXB81FpTNL29xmeOgRKeomw3PSysoDjx6D1l41GkK
n3zq3S57Zogk6ZqW45Rx0pLv8k9p4w/lAc5BgnFIN03/azCh37hHmw7VcRkjZlusl/DBIcPHdX7I
k3KOf9St7J2XDAiedyHahpIrJpL8hxSzLpnLHHAsyzqP41sOWTHeTXMzYCdMQRb8GgjCW35/lvaI
nuvqhd4pB6yFgZhXH3HGJaRm6Titw0xWzAlz8TZMQTj8ouxWPw+GtP8bc6SfPAa4gmf3UpXsg5+Y
a4buo7XoppfcYCnEBMdotJ8JT0l7KNpsoyWIacluKxeNBcYFd4FLMhpum5M3Qpbu6KSiHDIryPz6
hC6RQDSI87iETf8Jl7Srz4PgG3+mKZlzgFMFPw6etFbd0qIkxkUFs7rapZ4W6l3igvVqOhAEw5oZ
ruYa+aTBzhN/7fSOzSN52clMqAMsxBPvJ0+til5YRPkk2wnPdW+2DoENp67P/tzJZ09xT23M8ijW
yEvf4u3lfQSwYPJb5EORvN+oz7gmTADcG2Jzps6yB5sG8H81/jONlPJXmEZ181730DVOwyCD8Dma
iajuuOUnPZ85C8VTXIITeGkHgtIUyeYItSYf3d8skXGNEljCBTcBmyjuzNx56Q0TK1Hm3Pcn/T7O
0eQ/FRK3q9uOznoO7cwRLmw3XCt3TosDqi2y8+xnjOgEMsse6LY3UlgRSKDHHh23GM4pYzRYL2QN
O4XCqv+bWeYWBWkcM0rrYF+wV81th5bSMApprP8zEU5P4tc+MP7St7XDl8ZdzvKTb/cxnxSwnZ6w
CShfTEgS5JICJUckP5J/Rtep/WdeF1BkBSjS9GiDTtkjjolOHuHrNe3VZJogKHMZBy9defRH7TrA
K5T/JpYWgG7emM15rQqaNqaMj4Hl5GCoVSptcZJWRemfskVlmwLAJ/eaF/UTBB2+PsPWOPSuFM2k
ALTZHE53goYEpgkXMedDI+dNX7TEsClqW1xUx1YMfBMYGpx4oJWyYwXmqyRNXzFn6PQ72l7NF2sa
gE9leKqSD9FA2gCvyEAXdLiBt/TIwj5xgCD0VnHqKjQdCW+Y1KVqXmgR5kXFQVBzhLZEVun6RmGB
I37UOEzr9DwhjGF+WOegrW/u4A7ho6UBI7qB/AN2lpKOxRQTjK04BpDwS+jgeaafQcUs6swmG0Z+
CT6D3b+qBdSmzAaAyZDU/7/3OJL8taklAx38XE8gcDvTUJbffeqglffD5g546sZjKyndEhXtGOUY
20E+BYaDcMEqJ+nYcO3wVuKZT9/BSGIQ5wXnrU/QE1iv7LY0PL5dlsryMPp6hniGDeWHN/AAM/zk
wRONC5l7ZokBiWByG+4wisAOcT6Hweodvg6uVtmOpX8Tk5qoS1JN0bg7VAeerIaQdHcc6IIFemCZ
yi7IveGDYPacfuDU4dWNvkM4HxKK92RIBq0Wc6AaEdyxFEPD4pUF5KovvXH55H0SiLdKIpbFoo/I
StaFgHmxCof5fSQuHvzokm0VnlBn8l375MQP65Q4rLWCkskBjRyfgJJ+2983tTfTOC2dle9lbDGQ
HHDgePIpcJVU4w5eMw2TXOna9pL78Ake1rDowJqBlTzOfosQhrcuoKsPrgBu9nURlToCC0CUnVkr
xxgNtuf/Eo+dcO4G4aYPSDSITWm7uvbBZGX/h9OrcJ89FjPU6xapV/wfuVZwrGVOBxz3PJcEM2vE
cCCeD2KPtWMGtkMdJaLP8gm/R2fXjqmdIctsUmgXSDf6y2YAcQ2SOLJHS1llmiQ9QejZ6hfwqjA9
L0L7fNg8OwVfm2j0i/sA64C754ZEpI6La9xegiDTaNlkPOLYXvyk89r+eaOfqVtktrgd3Na6+tJY
RsTVcSZ7qQG/Jf/ipZQDeG2yF82W9nDHXz2F6bRt40we7pCTerj2ZlYxxJDRLfRrnIH2TnfGOD2z
aTJvqrJekPZp7tFdtOvgX28249Lnx162M3+wm17bOm5OBE5RFmyjeGeliTHfSKP4pjqGs0YVrCRj
4iceFym/eX7A7WEdh9xBVfVbnGkAdIOSUoAooauHAqpYfy8idtnjnoIoBG4blf70NGI3Le9mWned
7+5QYLeph5WcEBWgoXkhA8RCROix/NLNdtJVC2rvUY+ITue+hlHG5q3y8hdsx3zTWeGTZR+pGVg/
afSkfGWZs+mDOskofyjqicfJn5IoeA9DlXrvXVGB7QBE4b7j0nDCD1s3/XtOWJWlrlOyygtLj01Z
v2b1JRYNkqmZ/by6p/kVXxX3JUzRqFLs11CXZveQ0sPd88YpFLfj2q6kE5gz6GJ8x6zWVvUOBZM1
HFtUwhrnehzb4RlKUsDvkVtf/lQZzWO7nn5PVAss+/Uj3UEFaXRpSJ2AQgP3Sb+zILeKMyQyurn2
JdcAds9yq9tll8X+dWA6gQ7rYE2JWKs3+zpcY7xS7JXr+7yvRw8XzgLa7ljqJgyf+fYw53fBaOU5
QLOZTpoTAuRnaAc8ALTcCkrrJ1l/dtgCsFRpgu/vdVbShkw/OJ4ZOnCReBdnEE94edfRRWdj23PU
iuN9V0nBeWtdB7+q5lLJ3jfMceuULFDX5CQgRIesPjJdfauzJPtIOhQ2cpQOKEum8R449yf5eDf/
tTRs7X6EZoIse6gKCoIlEErKfgi70yQ3nZC7vflq0i5s7ng74o+/nye3+wYYbynp+fKdle4DWyuv
qPcx4hCGENzeq6DGO55gASVD7kK8g1DfABAP/TomuTkn3O2AIHEIRqx8lpeYaNH6s1Q5ATfBuntl
KkDZIfuUqP85jwMM0p+8IwsmD0gVq3isEJhw0zOdFNzE4KJhH6JiiUcHYSfzPvgaj/FXzNqz2ecT
KZ4fCJXucgfbdaXVMqq6BFf1Fl3gRdlOv5lbgJ/QZSOzmRrAilnuK+SvEB0bJFgAWx4KaGapeq3C
8SsiQVHtqAVKp38uPJvq2KuJ5uQdzpyNgcsUvDFLWvYKAHvXeJ9pv/wa4gojWoYmGlwqnNJ/cXuS
t4+hPz0rZnb57EhyqE/benLcOe4GWRAYwh+9tFYlPgeZpt95PMsMaJqS2FkxFi9TfKHsoMaWNFYd
NVgI0GiuEXl1Os1m5xpguOZBn335knLi8ii2TKLHsYXpeeXHOw9/Y9Jz9b3v8xiA85PcHmgxRH1Z
ok1K4hRMPGAu7HGF3/GpJshg036MBtnfWLHa5pKAsKODWFqkXzIQkb6PeDmw9u4gbBPNpYSbZO9i
1jMNLqz30yGl064lmNo9DFvdPDt05ZsHNjeEpNKKJozdqMasfcU3iRkuTGP5S3gYi/jH1aBpZdtE
zLVbXdDMhKCvTh9jnYuTjN/JDceBDVPhs7RQpgKqxRm3yRfkbQNQk7manljzMEKVbVkUe67QuTnE
MZkaAMd93/yVDmmJu9RJQ9DIpYESg9WPZdddTgQMNOBQ1/JTey1KytkSAvxCRwzN/TTF2ccqeoCl
pBN9WMwxzgaspiqV9zr24+yrZtns6j1Zp5AoDIfVOPTQ/Vs3PtG0ReiJLj3eBqai6OSGMBv+67bf
MjotEcUwz1EHkPnZGQPd0fqFV2oks4v/ZfrLYtvJzbfGRxy988oyCL/5mGBQNtmerXzgyM6dYfQt
q1H8wxAnzBXDkewrUDUrFi9sbXCw3nTTIuQewog76z39at6Cx4ub/wxIjH1+8i/PVZkmT1xgsUDs
O5+iZJ6OqY7SbzOcKcPtnB+hZAffxGv0GJuaAPjb4PjFvHBY2zm2T3wVtjeZy+fHoJqh+20XzbAx
IVfyKgLDy/Vs+EhG0ri3ol+aIjymY7S9HoK0penWzmDO6Aprhvkiqk6NtAr53txfGjqJtHOIyRuV
wJcza9dnZi3P+a1VWxWcOyCXCjQOzO9Yb5rAnQFP0tJTnde89vgWT9wHkt9sT0CU7pZETuJH1EPW
gfNZDziS8rFd3jI4wvVDqizBNW2C7ZJadmzqFZeXaJtBq1w4n4onhLIdArL4rYBqv+mWgnm2SIPX
H7lwdmc+APMz6N3S/tZm5ldksfll2q1wSJBUAuBUSXmaYnzqWE4FKsZSuOqRxtqaG2jf486lNDFo
bhybAXQLaNavqtgsusTjWVulW52eUNacUYi8hy6z2QdALExzNhpxpKHfr90TRVJBvU/wjtwDsV2L
PXU0EfV32CcMO5sC4ZqL+bDpPkEFdHe/ER3tAVMoLZd9yirp3c01cLbDQF94M+xxhk0CruYcSLbH
odeGxPSDtWd55G6pLR92CVgD6xJp4GIyudwwGMPeAvLP64EFE9zyLAjc6G5io5IcJTog5XWtYP1Q
JwmdZOywY/c9YgHIanGt1+AxbnGFg+CeghEzn5PJPwaw9nyJRB7WF0Hvsz7RS9hVtwYfgsKYuuYv
JR63iNbKjfecLC0hnnoR7rb1m91sgOc1WjZHoXmPu7RLrwPWD/NSdt5SPdhiUe2DHbNE73PsrMWh
9JMwvddmVSkLtDX4w4nsoKo5kV/diaLd2E/FBiiIPFu8x6vTMc/wn8+knzbWRnqAOBo23ADYoEYQ
BxQaOh0FqLcrl7y/4J7QhvwM12zcKzzeUIHQMEVuYa0OMaroA5EHAv5RWOnfdKbZM1SQqflsZ1dd
+a47LYJY73WHbiV1cOKMHcE6kDlbyxtRB75MTTMDSGwJUMD8zDLauyIxOze/bebkDkdUYx4wPvNZ
YBLu/xDc7D5rk83c+1eH9ZpcwyC9Mwk4+Ee/QgbaQ+IwZza6/K0N36qnutLS39e9wcKDmi+7C7DK
ofvSjC0A6WSAEfhjxOX6Hd4rg2A59hxHFJcDw2BWDZ5Uk6Z0lAH94I+4TCObJMm0CCXZmXXzVXtu
X37PfSl/QnSrL0QH8uZlGdzW+4yxMPUkHEoRIVthu86RM2mlz9qjLeSSHvSU9r/inHPnLLwmeJ04
JF+GSJMO2eDCE0PrWvysI9VlqLOl8l5ykOVgrZs5MD9lChDjJ+xMyyrCQYeW9EM1Hq7rOOMCWLoR
iT0bDOFbOnUhHOzYBzLGVRxb7/93TyQiHLaWr2j5t4kUMgoA2enV9UXyip+XUcEaQOLHzTBo7wuF
jRLT6Laar/ON+U8IGwNFYYOEmPr/yM3OZSx1sHXG8IPZE9QtFoeavbv43OBhE90CIS1GwucNErYb
JinLYyYmbBz2CVBCPD5n6Je0V1LDOnR3gApscsW6MxOTXEufGRIsDIUYOQ6Yvt8nceZ6zyk/txHH
tMSZcVhasBV/CKiP81vcrU3q8looTPa7W6IZmYHNZOmTiFL5HPzaPAyctRADTHlXOXNMMWKoA+cK
NIPnkgg+IYhPKYFffbB/r507iZ7ssccWnRmo5YsT5yVC9b64+J5vFVtL9axIvbfnvszAb8YGyVQZ
LxZ3cPCpZCODhQfQAA8mIpAbjdYTsnZuW/SoS9dnXFpgZMJFlyU7+6WA/4+QHOfTKXBLaU+404af
HMcb3XBJeOCGbvgJyJIv+bwRVR9QVGJCvCu7xvK8Bokf3rkRD+FDxnus/tk0W07SYMhSjzHujPsg
ScUrZVy+PGqvcL8W6i/MS59pPlQBQhZwXpyyeVsiD4UxIBW3aS10A+6ImsXfJbGg9JTAy/th2iCt
bkwa8jYHgAG3w4ylPs5952tlisVVG8e8gH2/ZI2DZ3iwaXsOmir8OwcE3g61y8yC1rv2XDpG3f0O
GuRtLOAslg8Z5pFb2kTwZqdwiwwEeDhOkI+YeTGysbPQi2upJi4ajqo6Z1ezkwq+LOCRbdc0JbkN
OIVqxru63l4HsYevGyfW9MR/230zUZZcAA92zVuQkEmDxU9bDT+VOp8stvCJtt3Vchnf1SPcfBXN
rA+Ea31CJY4TPGPRxMeqRp7Wh9hXXCpCncRc99qgt+G3FLz1+4A5sb1nmTCGWO4dhbzPMi1CGoww
bFqq1xI61o44pnGdGrgiPnfiYeWKhvcro5h+7Gnl3Scspar7so/lZwsBoT1hYRv8I6cV90emJNCl
vOqCivEkCWVv9mE+Gv81K0MQkF1EnuRG13sYHP3EJRYyDPiyBOALeAHgsvI7RY62x4uTOv1JNWYz
GLNiqy9Q1vpQPfed9H2X/lYFWPHAangAhewTBtzzXojbO4YrehQ7K6NPVjSYSnf4iMvu6mErKTfw
cjtEj261yURLMlNjhTd3AkEPzUWFRLR82FPXbk24x4AvgBmJ92zcCH7hynQl8efaEzeh/JuLxSm4
F51Ip4tvy+Ut52casmWbW6mzXdt1vXvHwhFT2YVwZEPBSznxPytGKDKLDHXLkQK+qL1BiCmKb04V
c7g2Jkjcw7ymE4XPrGeKB9K0eLU4UKbZfRXDSBCIDrG6i/nEGmSgJ7KJXvgVNljkwr1WSxE+pr6q
AGtSD90xeGJu8+JL5LOdOUYdA9wN4c9vX1cxwDxlBd/wziEPyNvKgi8wVx06GeXIXk8kHR+1UdxQ
RJwjIxwGQnIRbDuK6+1XySRc9GcD9J42cRJt68H2nuGWQTE2mU+wOXN542vPpKlTFwOVKTuOeZAc
ZVc9oMGM4ws9xK5xOd74Q1NOwSUl2WGEoEoePrF1/8VFmnV/GCNZ5rKgzT32hiYVn0FZR3Q6j7hM
r3EfEGtPu5HLVRxImJcIwgzhv0pYEP5xMfgBgkPsiXh8lSlR+5vF6rn84rxtHk03Wha4ptJvkzOY
W4cod0GXwRyQ09AkHjC4qPQ6K24RzyB9dHZJmmmLGXuqT49lwD8QOotHRBn2bfclNk9AfBmwPSwJ
5Rx82p41ck310+bA0B7GDJR7ohK7vAUaQdsh7R60qdfMSey36JStwFXuQaHor1kJwMy0X6Q/K39U
3R4LqOyvaxAQUVYBq0rO2oYps3ZJOnHasTMtc3IswBXJ+dVDn3rAGGjuTH2J19COE4LRIDwcVdQs
5+QbibfTlWBWu1kpKdDeDH7MW7ThbPikdaH+QXuEP/a+8baor0VrKdMeXbwc/eVnaDYHW1bkWzOj
jel/HOlrEJeFs6wjPy1JeZpAsQnxxHbJR0uZPqo6o2qn6jE/gXDzeCEKM7rzq8BMWT2nsL+mv2Sz
sL7kUGrbnyQQt6oTljFYUZfNaIGhWt7SrMk7Sn1WUMMkLaBMdl0Jk24Y2IwuXTRdkalZMDB2Uk5R
JmvrstWrKd+NqUl4VGQrynPzvyApVBg7w4k7eUzb+FKhKAsy4cMB5nrY//Yp5KwJrqfsD8HSTsMW
Mahc7SDow39tvemZJlJxCdjyRqdE5To4j5Gz6HO6GiIuC0/q7y0MGF+F3Say0C37XyQh2XbMbuv/
9UonqPId7UKtfOD4FdWNMCVXo2leE/cLu+70LcWfku/5QXF3N1pzDglnCLMHdijdF5MeP2+jSaLW
JS/0fewVZUcFvVO/LtJlS9jmbvuh04ztvb8IMLqqbN6JMU0dPqSEtZVmywIlz+WSAlgqVG+Zmli9
IYCZD9xQhXkqU0c+E5+2A0YbARUxBXLYj6clCQLOahVWHwBx6pcJRZphHa7LezxNOGmRWKaTX9ZY
Icsu9PwTsZzqYss2G96soOJL9C7Z/9UkE/uKzQLEUgS/CY1k0n5HWqHIkZxzVKYPo1q7V8OXlOga
x4A5VQIBCPCKt44HqrK5JdQpxYILTosh2uM9pjnjASNkA+hdCD19inhGi6ZYGHJcuetxz/JhA8Bd
yEEhqp+rmYwb+L0JE7lfOj4zIh2V485VacB1vsSsBN42e6M6B/FzchOYZlOLG+6cVlBy/sANxTtP
spEYborVnq037Fy8kyLsvqfoBjB1KJ2PiJaC+/U5fmuWolHl3dV6JmLrYZbax0UfOI9baDc76zWM
YX0BT8DoDxeaxxulNPjHpql1LqLTwjmKQHB876VlHfCNbqGk/SlaJP1v2hFwA3c8JHUByL0wdRy9
IFPhUIXTUykOy2J2B2hXeRf/W/gOBOaQ0CrhxQ9oIf70SGgOmQ0PfwXhkoidvoosha+DyQzM/yt7
2Cyp7lgDF81jhFNhfENI6VsqhpttkgMCO3tXtBpLuwKbcD+7I1XPEIFl2HUeKZlwhi3H7hY+vyR8
tOVgklGMz5MFZPil5ACAm8/axdnYuQtHJAl17SzDK69V0dqd7luZ4nQ0vPKeFVUQHZMYprA/rm0i
u7x3ZiGGvxsbaTXjEZP+NydOkvQVSufMQI00jY0DAIhKHkh6lvN9DzsOHi4+g3TCGe8X0bKvZiVX
xMKxEg+Mw+xLAY4F7WVlg7y8slGnW9V6ML/2EwUfAJPhKeYTLke5CLAlKbYRESmClbjJZn3aflGo
dTqc1KsrUpypA6gO9bBQHiV/ebJZfqRF7+YXJr6MwgAufqq+rrptk2vfAIegOqFsqisJJVhtrhzm
6V9OYXl1gDyDDuKvCDElrsTN17YFL4a1QMeAJ8RYLQAi9D9ib8JdNdhW39sw5EIUqHKxNwIrWcup
wVSCSbAFT8cOudl6/qKwfUlwbRMzysv4VJPCxfhG6/SWdOq9IvyQdOV4Fe+llWGgdZPoYpZKfKTG
Lyr6kWEffvfXYnqYgUPJTRBQ7ZeCOsTfj6A2CxwlCI8D2ZTxiXwdhIpdMPMwk8vP/nAyB0WwJSCC
kbAMcjt7E19St46f0jNZgM+VF1b0UiVL0B9dJ/fznOKZdmuRs8INfvCSdU/V3DTDYxXWXE88z8HX
CtGIiDdN7iwbkZk29pQoyGjArmZ0IVWJRDM1xPIoXaaRBiyx4/4qky1DW1TkpMGMzgmFaxXt6KCE
wlI9TO2G4YnbdktmRyhJZ+gPbvjGjxNcSbMYynq70jftwUvZ5x2H1WAQL4FbO7uSQEcHVQhp5OSU
3DSACos3WK7Y+/N2FsspJgUbnhdiHfHJasalE2KP+B2zFSK2infu6sZZTRTKuCR+zSj8H5x4rmQi
oUHZZRom6sNvZEVkWT3Ns22fNWLt11p0kwfXnMXWLVaoh4/pCIzxECnWY7sMK28Id8p37aVoxmzj
DFHNuJPS6774mqr0FR7saj/ykavqBVYCBibCUzzRiMPI+mRerH+eVNYwTtSeaoDD4lcH0QIfIvVI
9psqfO661i3OmBhk+TRRnqm+Cwo4LEd6zmYZpIdjWBqzDojtd9ulLX7F3g/QvdiQEKPOJaa6IQ1k
cb/2eKBPhcu88irDCTtRAgTUPnSjhhgoHTgd9x62XntdE+HKY+JzGnyNC/UfCtZls6q/C6uC5AVx
z+d9hhoMGiVv0vEEeiRoiS3yE4eQVC8U3ZLwSO7pT2FUWVQHTx+Fj5fFIMKKwzVpM8Rczd/qlK8l
agEvPBs94rDh0GWbtHQP+JQIUULmmlOs/i1TGH4cCusjMFnijvoR4Lx+XuBkBIk0wIYNu4HDZU1i
fD/WE8Hvgbm72SBvoEcCduc7rMw2v0p4Q1x42m3rX0OUs/dpSsXag1AZpJGBlDYN9u3Ev+UVguZv
Q+7Mh7wtAm8ft14vT6LzqLOEqL3iMS0l8gYZzs1sANVFIMV8UpPMkwTAXX2XjlSPy1rws6LPAsUJ
novovzPncsW2MXX3RyJlY3/emAk/2R0kX3yzmB8NZvnf0sumV9PWfDnsEOBNQgmmXH1C5OAgxnnp
7AYos/k+t/N/jJ3JcuRall1/5VmMhSz0wC2rlwPvezobZzeBMRhBABftRQ98g6aa1aBGGunPVB+h
BWaqZJkj2XsWxohgON3RXJx7zt5rs21FVoZ4BMj59z5yBuJksY5sqECoz4c1HS4JnYQfFqqZ9b2I
gOh9wl9kmJJAWHtN6QFoiDZlQrfBoX+1tMuievdrJQ9M1CJtBWXNJcQVaHZIRyEYFVNA+D70X0ec
MyvYa7TIXH1CzEijPvRfQt+tDy1e1fEYwu39RAqPRzoOrITnmyJSbNbu4ZaoTXLOVojm6af2gCPv
AwPAxRr1WVmuwsRkV5UNQGkWBOl6TzFiWn+FjgovXmDW2jsf0L+ZAhYBwl4eW+iUYpUfMesh1ENr
CscCWRPvMGk0GqqGUz9nvYPuDvULcGIYsu5PXc9qG5MULXB7L1KLU4NgK8sOFYGv4BmMEl5P6yEO
LMgmmTfD8KAXdQ+6lPYPCvcDG2PK9yIgr3QDcBqRrx6MoXdJLPAQS9ihpGsB002PJlSBeg+Bn60+
sTRdBxUX4SM2TnGg2uTZGmgadkDdt6leVY9cccEUoCaErUp0Zg68OuHyUtGHY4m7L/WBMqk2S3EC
cmi+aG2J9c+jYrKvuskAfaWbZeTcux34EUBtM6BkjLEbYNyc04wgPQ8nKBUpxpMGrY5rjZj7qMuS
a9DHQESQMdhIrPGJrkHE8DHqEcPmiv3IOJzCBpzAPDsd4Y7Nkj1lpuyO6PDYa1L5eljp5Fg1ex9J
M9HwbQfLCUsOlbXSNe4fWyaUxcGgyIcLEH/9DHNTO3KfYLVHk+zeu8bAJrBQMfrsmABZOnR5n9tX
HjsUjS5SXg/kZIlvo84Np1lw/dfRvoocLTyOoiYjJ+kZVJwiJETQLdCRhUta9sb7iCdiVdMipBNc
Saxw/jAbeFjhsdiNTBfsWxtrZX9LYgEtTQrkvBmxhXtsnXPVQRAFZSSKJlZQAkkLOIcwjz4TpIDZ
cuoK+1aHUphvXo4Z4uj3vvNISyDZ5ELy2PV9UICLxJKZvVdChz1gotLl7IYCWXIwFf2DtE06+Hod
GetxHKqBox90HTd9iQsG/eMwvDRqZhAGJTMpBElT7W5tYmwo7rDM4+AY+tpZ0kNOOct1OjuDgFfd
5yFCuY3qK0A0NlEQFjdWGpCPAbcG7+9G0jrwX2gEETkAFgGWca1hPFkxMHR26CJKZMqRrR4xPPEg
NzlQyWM7orH9O3s46NX0FWAuIC2tbRPSoxm9bNtiQvIuBZrsA6mP9S5Jv710NhkBqK5LBHO4f9yG
FYRMyj3JejgMNYYYhA+7BMleQhByil2jbA49cgJ2AInhX1NmDQ2gDNd6U4YVXgKvjZ6M2qsRtlnQ
J2bvYjswiy/kT2UrAnGdQcv8BZaNiiV8MESRMzxO3Du/mYxyUSl6//ug1sQV6QYZMSkVzGMfgq5Z
tp2n+YSs8PSgYArEFqcpTnHCcXJ2RnjFkG/kI4JazxVG/zDRYoR10rQg6L2qMQYAP7aP/HTnBimy
KS9R1UmgIGvvzHHg4EB8iNeeieJo09LHtS/4AzttY9ZGPBDxLjtERTZobAKxGvMdk0wf0ItOPbks
i2G+fwAWkOpLzFePVpvm+8axqCtLOTKhBTbDpaLccvhwCPcg/CaN0UOIFJ87CdRdqmERtBls/C2G
HAAW/pqAuDq5APlkPNcVsfVdliE6wWJo6bB7rbwGWdSVhNuROPEr9Fut3RedOzvWqoHxx1A4VNMF
QBsqxqKjBJQ4a1iUY5Gx5GjwGEaeekcrz9lLIuLRmpWgAT/tfQbzv6uhRchbNoy+N4OMGaFb+JVe
vLGDggJ23ih+iVLmtFbJj/VePLwivCInia4dnL4ggu8HWnSfSVsnqa/VCrExR0e1qLZi1ITLAI96
fdCipuSxBNCpQQeKhRfXRRY4NiJMq/ZIdTHjCmJvwo6TBiRDOKO8jQFIPWQpKPiuWoJf4udgjCL9
iAndo8lKV3aOVojqSO0z5OvmIfW1juloTe5FcleX1mw2H6JGVYch9BozWaHidmmzWJOVbmMozwSH
1hjta9R+XDi08RnhJexmkwPeSQz/WdnHHEpiwokwCslLnXZ1JasSjhGZQf3V1GcIjaPPDriRBbLf
Qm5Mn6DUIfjwaw2Jkj12NvcyMonoENPsH8gZqmge6BSqw6loqUvXBVov88FOGmRa9CyZttssTs8Z
vlQsTdJxma67Tps+5nTasyeN4IDh3cVO+lIo1GZccFTio0aSBfJJ2apPleuDxTMzrkKDVhSpxCxm
E1SCr0z1TQ8/eEyRgO3d0u5I++TUVNVLG0y66y/mCONSX3oY4vUlRDefOrtqO0bGvlMDmgUrEN6C
pqsNmjWWmpID14J1l4V531RnzKRcX67D8kJto3ofkTmj6pAoO2oSmOZ5gf50lUEt3egIGp/R0BGb
VNWm2kubhlKKVTRMrafE1uz8vRCCdF3wl/JURK7GgFXhHjIt5R5a3xyMbGdbNXR+UnroEK3D3JvC
vVUOGujKQlrZh7J15W3Y8or4JyopGs4Et1vlQ+40dnhLWa36t7Ty6IswHW9cwKINMjvnFqXQeiD8
zcWq3+r8/ECxnf2iEybsmpqiKWlwqIkh6FfbsYkAllAjPwSNYdkTRMW4S5T72FaY2nhSd9CO6RmL
aIS17ZvNQ6t5TfbaSugmR66ioY5XplsQnrX0U0rXA4PvucUYOgYZGioVBrEyIqTLHxskHt+1Q+sD
2Glb1d9QRKTaiKSf60dbojuRs60GNpPf7hLaLCNDDadwCdGaKp/lqdNHzFv9LFt5ZqJQaDei99iC
4Wiw4l8hXoYwYaSDkIP+aQiPxcT6FCB7lvier61ru4K8IvYExbBniNbHOqK2Oi7fAMXR4EdlVCT6
g1ZmRuUsCj+rtLcprAzXXE7uGGK5IAAHiT83TJFbG/LDnLxambXp5/camRMFpAGDFC4sNakWcLOm
kNsZyAUe7dD1hPdCjRsCbEJfO02mz78afcjv9ioNcidDYYXKeXAWDZ4IPV5FkSPfZKZPsHvYsz+G
MopHtE5N8aaYVJjWiZxU3zhkpUFaT861ekoi9LMLnV2ZgQ7VwxoK/gSu7KJWIlFbdnZdIdZRPDGm
XBrKROy/Li0UcfdNhVj/Qlu9IdQI71HffYKbtMbP3CX59ETlMokv04frumxIR6iOJRtOHUcN6+4h
xjUE3tWjrOCywcd4ytCnlpeatJRq0yunZ7ZXl+pB2B3x2DXEMA9jTg5pcAnCccQiFCNLvxlBVX3h
6I7s+8GUEwLNWh/TuwDNRrm0Q1eT2HAIcdxFtGzJLZ/67KTlWvaLnKQ63RJuq0O+xdlLwGxPY+ra
IZkPd4PiKZIvpQl79eLUdPsU7eIsMstVY7vaB+nPBok2FYfwkeRyirUl2kX08T7WX8C8iKv9TczN
KH8yTHPSM20hHWMejXAqgiyUxIfTyAbpSZ4Wk5OqDobfhNulOOlTSiYStaRFVgkyyM4ketkOaRQu
GSRVNz0eeq7BjkcEHSrGj5fEr2CpePgnrD2GzpFT3pPNRCFVi+qry+Rwn1iMgj1my4bfrpniCkGy
BOlIwR2+oMp7xxqnQNcFfvpB4E9Q07cONdE/Sq4rh4tJ18Z+0QxV5wKd5nQtRIfC/WR7U6Au/cik
7tS1mQUzEpq89ztm1mY9lQN1CjrTAOaGkJhbxFJonkKNGDrunai6wuMKn4syv+4NcuJjO1mmGAzR
e3TCYqDg+GJcYnxhclOJFmFJmwJL56AZLrQhNLBnjDP6TyosTlaaJyGgKJPbjeifRLzmk4klAxlT
4Cx8epz9FmkeMau6o9lPYIj8R2wBDQ10Hs+lbvcfJSDfaJUjea03pCxY9qFDB0ZOHfrpfIEYyUN/
YSFTYh0Yz5bfQxOUoHJJHs4g2mDXke2ZsU72RvtZC4EyKOwIIDizL0QB47FQfreJ2em8tGFcXGkm
1sjuYAYaSG8vmpuKZ7cyrDd4bRETcxsaAh3GTDvK2C4/fBY0mPmBHvo7zbQL3NfkHtIV00Ldo96F
hbHUEOP87LCk4vxnXILqQDU5OxXFgITJdBO+m6my3KUXR8nDrEt4JEuXLdNQ0DIkFiU5EjVGlgUC
AbZQRRNe0rwm/teqEaazewTdE/foEHrCDb7M0rOO8FNS3GxVCAC8HqsvLKDDkWKecJWpJiGBWicf
fmtGG7rrWNEEIq4eUfiT7cG/ZGimAsUrc0fgzsllxkVuRfRRFpVGwMGOaN7+tbY6opu44ooPOq3d
DR6qmGl+SoDodm0yvKhcinWUm8WH1FsNUWli9nc4nf0ruOUBSwz1hHuZqhjQBfEMo17eeFL6OXgd
lzzvlSULLr3EYyuC9QhTx7oDBHLBxJmxU3bnt9WNTnrHvs/AVuc67D0ZvfXyre9K+y3q/fJIEDTq
OpV0Xb0b8Njg6ohMG+M3sog9p9UM99TIg7nJ8G72r27nRdt+JB9jR7BhEy5SF/nEnnXAyjaNpZeY
4Yi9yK6tnenxOvW07NhAaa3hcZCVuLBpQ+NEde1Krgofrc/CjBEXnSIoaNGsg4viNXCJLFjy753H
qrAzEJ5ZPhibQFhFu6fRj80ENxf94HxU4P4U65t+cDHC6DR1SbB7mNzUr/emNNwXeBllsCJknZWD
Zl2ODpYt0UuPhSnlYVSi28R4kbZLdtdBtm9rL7M/pzlDi29MPP+KutHuVoTBe/bOTaWvrTWuBMbf
EivyrBIisIPsGRv8NRHSFh8/C+sisLbEh3bZkaLAsNEZaanPhsIbE17rex5hG1n6yoQdykKfc7o0
vUbSb2l2feud1BULv3H1XxZsoA9NGhrsj9ByPgC8tgBlJhSETDnT7M3zDVTE2P2wJ3ZoSD28Ln6G
iRNaDsnVbanuHaehG1XkLcNeYfqHoULSfQgSJJtr4diUK9JEPLWGmNAwtzUQnjHYUpp9l5S9+bPu
3SY/YZOp41uhGu3N0IyyOLjOkF3YLTFmx9lLoBCUDRv9FdstYt6KkciXqrEIpIb2r91Qx1Sfo0mV
TXKspocns/JZ3gZNDTHVEtJTlDla9qGrRCRUpmzUoFMyC1XrOGO7vWasmt18I1Lcb6QPnbyhHEL2
CJEoHpo+dj2ylVMAyi6ezvu6baNDkbAfW2mNkDfkCNXNYSN20Nnc9DtBAhKmIHQMAUTDUo+eRI6d
+RN7Rj6c85ApGD1aJwlWgzmliIOi0AwYQjQlop0IobhxksKS5a0pjWw441kt6qdEFhaG4jIq/XTB
WFYVSAwBoW+pvImfrSDpmMe2YyhCryRN8g8EUIn21GO8He5s+D4lBm38lEuM/IQA+iJvaKfD/87o
zw25LiQAdqlPK/ZdHH+gdkV/ivUoS9dGlBYagxxHZ+yvDVpwBv6v2dsY7SbAzHiEdkW8Jf24nFmM
t5+3k9WbxFAibHykNhd+AgUZTJiO/XLZw3vg2uE8dWdydmLzrcerWA9LMDyxQ1YsGosX3aBFtioz
KMNP2sQW5FlgLPc3VdIH3hsHRtn0fsje2FliCMcbMyzRb2rmYQCvEHmbW6zFEjNtSJV8xoqSe7up
p3hY9kXnCC5vGWOy8ApPBpvabqS9bQeh+Tc81+h8F3TNe0mGa+C8EMNkkEHDc8dbyZ7uI5Zj0iLB
MoUiiRYpgioyKT3s9xSEwgTeQFD4atSHMD4JOkn52sTqUOwI5qzTq+e5Pq/QF8qz7uk/j8jNzARC
wFtpekqxrR+LYUm1UeS3tG7T9hB2dpZ9REGh2RuZSbNyVshtJEaxQC+quxRDnnkdPGNsz10RFdkd
3gFvYmQjRyaA1PYCJYSuxKFJGRW9jAZM1zUTAeKmudvDcUNwr5k/ITU0R/CcPI5vJnrXaFxmtk3O
PLVTyjTWjRGC2VGX27g6sZveUkxDzm+jiXLvOhPGxvU4lRymVQ732kY0NCIdXTldpLw1o40sRakW
MrZcD8C0ZrpJpe4j7l5mSSxDFH3oxb9cUnGatdZHJd5n3fHeh8HLHh3mNHKTen7brdo4QWjnuhG9
QaeH70pzb0SVMRRCvU6Z69Fbsr0aJ1TSt8Rd0E4FFA1IO1kJSpXgoiJhX5Rk17DOlDb+JCbDolKQ
bYPXyB2ws68IB03wtzCqW/Ss02hDTWE+V1hDec5lVHe4I+jF00jCaLXUrTG+K6n0ZvlKVL/oRMjQ
x2XMciyBVnT03Y36l9X3Rg/lWjaw22NRdzvdZF4NFyAkotoryd6DQMd0AI5lwVLD7cMIVB+Ei7Jq
FPRQ+77sCfkJq4SZGHEgtJCZbxW7UhDpuC5quoTYPmAVrZssFtV6TMmm3cPxpaKOGNcFS8qHylsL
z1EoGi0GZ0cy3RQKRhrxJIhn82SRythbMq7u/EVtpXG4AUuHBd9BKUXm1rxxRQQV2f6mdryK/OKS
R8QCMqr54gW0WdYWypp30PT9Vxi0CAuBnJBiUPuKR68p7dQ6cJ0VL12cjlsa1G67LvGRyvVUp7q9
Y+3S0TuxMbozigC48jRKc4KNF1TPnl3V47NCtNgRlK7142fcS+p3qJBQZDiy/bAjKSS6wHUxygd2
R2DA/VGN1p7HRmgxnPEBiTBlrfEmLRBoq/6C9NIsdq4D4QawHREqm6AX1ILYO0y8MVWtxedYwwax
ZHCei12kVWOBr6wkxXHhx50fHaHCS/QKbVtECBHs8CeWfdsEBdtHR9nDn7xMxF9OZ9G3jXsH1XBq
gV+y3V45muZ+eMBlw4VTxR0PxkKlyS4ZGU+tPQAF85/E1UWidT5wc7XvocCWxxXfJa9lmPjRHcZ9
kewJmaumTaYc7wH4Tj+sCTTCz8Mq2Re3id4nMiCcwQm+cFYQNnjugEyNGFNOhCO1FxeGXnnE5hvk
RzeL5cARYfSPjLpp6OWJPHBhXql2PfEyBGKA30X5rIGXubkmXm74S0jsN5yxarqxRxfmilCJvORC
UuMHEijyI90iMsDEA8vPrl1bOeVJ9m4vT5WfULNN2CeLtZjyFuhlg9gB/hNbmzxrq4/JKftuHZDG
3PHB4oybbbJyrOTdNG7cJrK9dTX6HrsaIjytJ8sBc/LLKHWkrMxJZX+dCBgZV1pnW+VWVfSktn7K
U2vBetkSlDJavr8qzKz36DF3OWHkBSvKhmSN8jEZzeYLszZMP4x67l2g0BShYWtRxfcuUP29RKHT
7zRfi6NVR6+0/ZXRO6esjBhugxjpq2Br0cE2VkjioamnoyeewlZDfWkC0EgPXaY1+d7S3UpfMRrW
ug2qKrp+jhMV5SlzcHc7xP75i27GvaChDC5Fb2KGBt392yjZ2CoAYBeLWfZ29LOi/XCyNkU/0vnv
fklQaJWbauvUuXbrLOWzewKQ/pDGY3nnkF7BPQ+3bs0tMWxz4RW/G0JuZ3qZgaguDQJtmZaeeV/S
AfioWQc3E3Lxg6N3ZXGlhjAudqB59tbyEjZmFqjL31kVibeaVuMBa7ULytAcVhUD1keWNHMbR5qR
rfHUu2sQt9kWQsJ4X3a6hQEsB6xn1e5PenHdYxkRtr4fp875HFmRj8IYtL1qgukdNips1sL31BJn
Et3HmpzJnaygGG30drAdniC6Z63KPKofi2hwD3WNOXqZlB1i0pgh8r0GVsWCRirdLTKneJ0bZHoC
znY3RDuglslEd0CX2uokU5dufAHb3Mb73LQ9rgZSEZetBoOvlHGwj+ppJK4S2d4CH2z8WkkJiLUv
LfJGtRi99gIMObp3p7YiBBXcPB1xqIxx6aM2/Qus4UgR/RqxW9Fcw+x3hXKqhyC0GBhAH4RpoQIQ
DWhdjew8kFWhygVm1fYXUV8e+OeavTKsBL0+aw2GvpXDvAGvr0xG0jlVPlHg1aODGQgKSbvBXDqC
CLeMO9r34hQl+JWx/U1vXj9aN2JSETBYDpgIJJrCO3KMo3hPdJ2UTwnDQpZVjdfSlam/Dbgw9R3A
w7k+oqvXMEXrCqz8TQKKiAsxrHewcqb+NOZsJpdgZDBdwF9leLTXB0nrg4IxS7eNm1lXKCNQSLtU
bY2+ro7w46ytDpP6zoek9ZwogjUI8qg2VP31Q5jmVb31YwGVomLLxirs2011NBNktRYYSlstrNjX
GHwUGPhXpDiNdBnCyjFXxNnBvSoN2+1RKeNLeA5T6NZK9dljMdbmma4diZ81/JnnflIF+WDKZ+zn
I0c2mIK4XV7sfPxVhE+T7wsZEywJ2eldrSgN877k4R0IKPIk8HIKEbcw7SWrI1iH5STPbc2mgqcA
/SLFUYOGBQHiHm7vsKtKo39liArFbwr0j5jgh31gj84OW1K+x/kjx7UX4itb9emkJXubwjl71xRc
xY2VJz3aSVI57aVeisrdh+z8kiUiOkOuQ8lgbIfInRQmiVOR5nwFRdd3YVHmFc7ZDosj0aaqLzjb
DTs7wiKnYRtXSVcjpo6n4IhPYBI34ROM9KRYbykNnJrwylH6QXqCMd+SssKcnV6dRrKL7pFjb/hl
/FNybR69sLGP6KMhUleWc0WQNVCc8Wdl0aVINZWB/bhUko5j2/7qDW5UkVdq3FnuPDSuIDmQR4pR
cVi5QzCRCo1sedtVE8bXkvyr4I6ExLxZwfhJLkC45B1BcmJENBZXh64ZHgHFSPuipxJTB60I5EVE
jsTgmWAMraRNLtSmgaQLwUBNVU+LQuvqA6o5o2ZLZTtYheMyn7hVLSY1MQBcprjtbdRoKfFAMPCT
xlsJfcQgeU+QtBthwKcsCu7Qdk/asNLQS7bbCScpu0PNKUX2hJDTiJtVVuuOX2/ACBJriu0O2Unf
FFevxmLS55qC/EicIUyvddawD25WsTFpBD2ObW2X9Upjq94WJ3KEp/RG+rBWvox93fGuysa0h4Nj
1Mw695XyGOSsfDge1Qf6xQ6DXUG0MPOCHvtsxE2OWztcOfSm50vO9RpGURAZx6UmbPHgE39BXQDp
QRsPLs/s5HfblDazI7/WK5vJZx1NcztLtubVNBxN3//441/++m//8jn8a/i7wPw+hkVe//Xf+P1n
wbgpDpnr/eNv/wp4nP+//81/fc8/fcv2d3H5YCL0z980/5z/+je87t9/7uqj+fiH36zzJm7G+/Z3
NT78ZofVfL8+73D+zv/fv/zj9/erPI3l7z9/fBZt3syvRv8y//H3v9r/+vOH/X0A/vb551f/+1/N
b//PH//5P/77f/7Hv//v//m//ulf/P6omz9/GMZfhEf/RNiIi+j4+rxW/3v+G83/i+tZvqfraLJd
IUxD/PgjJ8sz+vOH5f1F9x0PVAoRy45DNviPPyh2578y/L8IFkroxDoAVW5O48f//eD/cGr+36n6
I2+zK7Lppv7zh+uY5o8/yr+dw/mjeaCSeH2fH2ULw3bYyvL3nx8PMQ0Oftp/UyX/TWV0oCSg0TTt
8jZ/gHJjLzSwioshVeml4ZFJM3g4sZbSE+8rIrekUWxgflgLJKPoO0Y5rqYRaB3y1VOYPLpmVlzw
oxeXsITYFAHqY3YcrAiYQThgFRdjSBlTEu58oavuEf4xT8mDJsZ3YdLMZJqksxNfct2upQ/ZmuP3
KxqVu/VtNTPw4J1EVfEuGe+dJWpbU5/WWU9bIWYweTHMIL1oll0w76ryrZGQHc5Wekt76GfQ6Nmm
wx1xzES2SXXUyTzD9imcyQNm6eTcipdUVgcvoDKSmKY27C0xm+WOukRVrG2Mjs1V1GbhRSfpm43c
3jJ1f2s1ZX8hXA/LUenCzymqAT/JDVJ3uu8G42I29qqdMI9VmWLKEk3D5fsXBOHDBbf/hNTIp8Fp
mucMqOHeVtR6wJUZYfSTWUPW6L4inAK7bj6smfKKy/dXqJVrir0Ol6WJLymaOEiyMQ0duzKHgicI
dVIMQ6TTGUVEZaGh5tOSS+XdULvEZ4S88eX70IPiJrxZYQ9IE8oZ+DX50mmQWZhl+vdfvn9bNmIB
uDk5kUTlnazohmxRQ+lk+9MiIoZtVTqU1N9/SBo81tkA9amKDaw9U3YZxrHcJngLUXfWTCkM9kVe
451JyPLO318Z81dl2K6GoaA20lHOVNGoncfc187fX33/ogc5jloCB1hdw3XjQVNFzF3S92rTX8SU
hztLb6u9WidGeP/9AZGYmMiwRhipBtgnOf/y/dXAtZHkVnj8fr/TfOFMNKm2QWWSmUevUc38SYJA
vn8f8vl2FfBJ5mb5R1uJ9FWr0HJ2KGbvQZbYG/av1FFM0VcMGon4bHFY095s7nyjoduTRgYQsgLR
yewFLbUm/pBVjZwEV+aCaBNUe3VEbEB0jEKMG7o0ooPuwk/p+kY8Yt6x14PeZ2c3DvND7JfsXKKu
P5SBfVOwylcZyIWXJrEg3Ljdb83+JUOHzSu1/zaX6Ht6L/8ZDT36Fzxra0FPdOtS2DAldLoHfQi8
NeRy5lPubPRCj75Egt8z6Mm6M9Z4PHquCB8BbOdLZOPDWx4/oF25RIYNgn1C1ZTOnyPSApyzInk3
MmYVcSZA3QQJfqs4oSJrjeQ8ygRh7Nh2m7YL12RkjXfxoKBBlqG67zXzHKKTWKhWFJ+kgS/E8NjS
UaP+DxrWL00+Ka8G2TFhPleBdwelk/1NAmwjTIKdKzL3XPWZO2Mz430tHI1tD2q3WM61ol6uWd/y
L9xmVz8PXyJnCO5Nl5ThAYHsPYIWtUX6UrJ75M+A6PsniunZIZl8of4GxTV03imYsE8zr4OtnJW0
esv8MRSOeOxadw4wePed3P/Kw/FxMJPgSRA8PSD8WXqWqV11f05gxoCkGIngzWsJBKv7T5Knxz3G
mehCUZKuia/NbxYsDkYBY/BYO8jTIjtaCs+tvjABP3UKYXWIgmhFP+LnrILa5xbsSmZhiLtec0Ya
2zZzDmlMTVdmYlwbafwVSZ0WM9cCrsPPGNDDoQuCayW8aJ9HQI60PDiydZpem5ZoJrwV7mkOQcmD
E6UjTrHRHN/HoVwhXk6foQ4/ORkRG5By3HtDNMU+bKKrRPyDjzAfbp6ePTPJDNeRCpvT6HaPVjFm
V6atd6OjO7vUmZcbo8JgAuJpr5VPzRS8iTwj7jZqaEPI6N53uvPooXbJ9P5tUvc5bPRVESXJnrLS
eZXyNnk/aQE5NwI2HPbjbDGNGZVgja+6RAsspms+dtUenbFxqVoWxFU/hdZrERv6hmCI92IwuNK5
afD4P06TvWEGmK7KsJTHPO/GZ50gbXamJNxYOPxZ16O9PsloXSENfMVgoHOF9szJ47y6Gb3D2azT
vSpNbW7v1ns0Ei5vmLcjIMItQh0ZEy2N89C5IVskeFiNKXdeKup1CSBpWZgx/XeJgsmWGVyLEIEQ
JmD/1UirX3hGAfJruK9xwwUwHPLH7w+DU5ohcCmveRL4G0lt+Gon4zNa9uI+1qS/q2r6V2BObvQC
jVfdK8mbU1207UrLeGUu/yDS/No7mn8qkIPcgTjFd2lyG8aFVZ4oBs88/TJghUR4WojcYX4ENKas
YlHGmcFNnPK4HevuJBFZLVvTD2++A5Mf2u6SAyOwqnjjiy4uBU79reqEselFG+wZXNNWQUC4IZe+
B9uLTcGLCuc8ma55Z9bRA4SYpQum6sJUBdE6CQ10Inh32uD/dspyfHVC8pcLqSVE01T1AhFS8QQo
adclkfvKpGlhOpa2aSpjWqdO0rwiwwM7kBbTJdc90oIxYK9iE/CW0LVXMafPT3pBLFJ3U99nreg/
2U6WV8Vcg9AonzZxNZ2LOOzua2k9uVVrbju+Wpv1Tzzc6WuJacCqovbYAdQnotZ+iHXnTrJ0vZog
dpeWnj8NVjCnrfL2mZ3e8rHq7rljyGKprDO0utvoNe2r1df5tnSKnuSIuWeRGuEZg/RHUE/9FQVb
+WAE4xXNy9cYsxbhu3oXFWTcWDbriOERkucWJ2Db39vTbtaIN16fMYdn352karpn7ntMJ6JY5ncd
APLeVqG3IUS9Z7UGJl4F0UcFbv4qZLehgyguIsYZUofV6wTXe2tkDmT0yY0XvTC9F/hiQLZABJxV
mr0WTNjuAkKoGt4sZd57NPKNyM7zdYglKxAIcS3pF6+NoUfrQsO1EtSwCOe7J8JFvyoL/5xgY8Q2
y4fzxiq9Rxr3XOA3i4V6mdNp5+OuNi1W5p1HSOAaJQ/bKpImqDN5npKgmO5FcBj5Ca+TGeWnCeT9
koSU+FVpSqNznz0jqS/W2If95ehzncha3CxBDzcvnjstAFqLPZmhCYIDOpDLvE3sw4xj5M6h1fr9
yhF4HvqJ8hcGNnNbBKV2M7loEUoOr/CpxH4op707lTZjGmW/ZOhh6X4Mx2ZwnEMOP3JexXKduVrc
aYfJbZkztURWqzbitNCPWhi8T73W5zQAO0NnVydLb/RPAxbNh4qimbBEqg+MZ19T77SnoJ7vUt/D
ujol3U4RzBuLVD65bfVImEp3L9CcbyF1wlLOcaF0RvuCQkJnr+qSOp3rdDCIMlhiinaOQc1l72Cx
OGYoNIpmGl4swMd25Dxr/RHsnTzXFvlHUldHSff4OBA6s5hllytEAEe0GhldrUbdSH/Ejm1tPSrV
R82N62svrTfJ7HHvZAVMHZcFADZUsjGY975WzCFYxnlG8lAUR2+gFLA7hh/Eqrwi9ZgOtkApMDSV
t+zgJB8YLBI8pWUKOyR9Q5zG9ppn45ZRbvA4oOZYwvrpNkCq3qVuy1d6KvSo0iIDMmRsIjeMn3QN
8wLSKescWTjiEFiRvWsfxUhZN2VZfBZjCM2OpedlDvxZT4mnb0fxiDd9fI5Yn23yee5kpec3kXdL
RpnPXhZYV2js6ZHk9nFpzWfLiBlqJ5MJrytjzoDVKTuYHUJj24/HEzDhg0xH64HnNOtyp5NCyKKj
DMpKx84d1A48BFA5di/c8RxOth6iHdPd387N/+HqvJYbR6It+0WIgDevJAwJelG2XhBV6mp47xL4
+rugvhMzMS8IUdVdJRFgZp5z9l5bUv/qJupaQTAbZtlefa2EkD9YJeEsD87RkeXNkccW4mwx1gv0
yx1yK8gNYN59VV5eiW927oZqoAYBPnKtcUbZ7ceyePFoz+e+7Wlus2leC/x3CCdJ8nWID+UEuDbB
Zs3y8g5nqFO1YAY3E2eZOSZMtw6OVa+7jsGhBrJyfu5oVaG5hkc023D5G52TvvxXiqFTqeLRJjCv
oRhdh1767pM6vxlt+0eBLLJD+DLSJB1JLucjvlOY1ntTZOLcW8sOn5mBsB2iJGKM0fEQHqg4TGF5
xxmoMxYWUHn5G93rc8ao7DTr+l9FMbWDQQCFiysfyZWmZz5pDsUe7F50ohYgjvCXQGTsdY2T7huV
5mIu81/2FwbFzQv+2LMht/NlIOBibLVvux+qDzjPDyyxxp5GFmCoMv4FjxDEC/6QoMHgRFJMCT8M
vs4BfuZ73VjLUeAEd/ucGz2PtB6tyHNqnHaLlVEV9b9KKS/3qG6Q0TXiExPvfv4bd6X0/LkkFqLj
KpLO5QiuP9NsRgRDhXdT2wSQyiI98UbbZ2VVMJ9H0rOm/sI2GP9RLSkNGFIlEHKUxiO9kUcTf6mD
wYsxADTqTMOayP0iT6JLwqyxrvKo/5tJQnhUHlHY9vxHSCdwSy8EVw/shPocII04qUlzbnQNCgS9
vt9sX7/AAKov6VKppyKfbgyygPb1TfKbBPgQ2ID+JmtNEeSyHKSahoa/GdtfRrNyOJU7hIP5LxWT
FyU6Jt8hH5S9NvRYDOX1kOo7hupOmz8FbL4bHewA8mMb0MLUA3OU5oeWt2+lApRQNPMFOzNPcsaQ
Iu5Obd1CJ9NNsqTgESsRLgWZWzAkpME7zPybAYBDljSnykoPWQ7XlOylZNbPFmSk45yKlyGRetQN
y0tmEKALbJmdaHpVKUXuP5dp01gbim7v4TsRykr+4G0WtuNPEWLUQlbjAF6PuXfWIn+RcbO9GDqu
8BznObeRtvVqI7OSOuweHZ/17I1fN8oW/Wx3hvVoJMDihvyPMEB2IqsM6OKzlsMM3vVIhvYaSLOH
bqPgH8gLPBKxNHhIJgj2xMk0ayec2Oqjm3TqI7j3nrkzYJa9MVm0dwPcEnRg9scMyPRcpcrgYneZ
3LrrizM6Q1xsEeNoZUC35ehMJTEbIMtH4CNd2zGr703avhOn5RxoevGB3O7niI4SL6N4t+u+3QPe
W/ZJO0v7bimGJ/J5BqLtshu6HFu8UoyBxYjmjmHnyx/AWz7o8EKcluKY9D+p9kiNH/TM2Uephrk6
KTuX1FPp9H8vDTIuKvI5kM1y3UkQ2PgtHA9N8XJQpcRykYdh+Zi6QGfQ8grhW/idQdBc4viyhm5s
wtOlzfI/RWdiWpy8sZKbEyMBJR5eHIi9dFlyVsA0C6jvGNpNadKG7ag3/1367as8xk6oIuklD60f
j0NzaKxLVKXPqTFKt2CSnGo8dsMrhLg6VCFiE+ALCzNcyqoJ4SAYgWhNr6dJF1m9y2RudOH5zuga
TCD+6VZgFtqpM4Q3p/F7KyzHwzMT2luER1dBuJoogPpkr6IiAcuzy3S4yIvUfGqCVXUFCe5lVqMf
sykdAgH3KpAZRzBBSJ+2PPy1IkhK9KoI9rT0W1rGW/dMIDImsuyYwsf3B0vN2d0a5TyvUzAmefHP
OqDCLLRFebYVOG2Z4DR6Xf3eIvZ+JRvolWOBxxokf5e9AXGnb+aHsJW/psgtNDziTZtSalcbU71R
jA+QyaTwqJekWvr3NbNRG1u19iotnewThrOEjc3aVPC5GYZK3oFp/1UVWfKKMfs04lb5RD0A6joz
nROn6fQaK3PpMjkgXCSRHQ+D0p6AGG1HgAeBDEYLqCD7AG4POBd46aWIlO68WrCD4lLtPjGynVWM
h7uB1ILHUldfJd3WN2mcOhcDd6DrChN08ji9jqDfXUxoq8dN0CXjDdeWdFuSv1M7XKKxG7+pj347
Ti9ezUlGSQUCds7r+ZhXzMfyBHddR3LUTsl7pvFxVVyXYb3OW1mgjyhuMJmU+y0JC9GnbML2ItKc
xqzlawMaDPQmCN9aOgFQF08tqHC/dpKXmWPxmGEKEm0a4jSrAlZ4e1cg8vOyaP5oGmKtZVk7F5MV
B5Iuyy8GVp1Sjo/NKPjcDzBVJ9v8HnRSkidOhPZa2c9s1qwAgFfqWr3jiypzIcbx69RZBJKwOiTr
pF3rvO9co8OAsBrm94IvjwSiTNo7In3w2U/38KW204H9Fw42Rw8aDW95fiDU8zRldHeaSif1moiD
lwGen8Mmeslq+TQzYnftRiHptl+aC5NVb+io+ZWKZqRhvgzQznClayerL/9MWVP4S0+6I9QA7QT1
5DzN6j9xYk0vhS2/x6lqHYbBkjEpbBLSgh5nJI1PUc7IaY5NZAmf4p2plsyAaI2Ng94ZC8rgFE23
M5B47mSU0UZNUxbWnnWUG+O+FFJ5z6P8Lca87k6RpoI6z1ksUfmCM7zNBruNMk+uKkqfWWd049j6
l2No5lMvSC7q6JPAVIAbpnaCHE7HnmLMOIOGFG9J1XgaYIxUWqqbM6yuxZjwqBdmoKRqeQXK/lp3
JjaFpvoqwE4kSdPd21jCH2mIzCUelfFiX16HacIQj2zNbwCDSRsQY+5Ye1orf9GBFpxQXBzXxkLY
lHGyknPpnc3Uuqbd/FTz+tLZc+ONy7Dss57+rzIgtC4+sN3gI+PBi/CZH9JI/2T1fq+1jWkA0NRV
BmWGzDa+swdHxzW1wozx3b3JZpcTTXUa6ZTTkxMO+cz5Xge0A8DAedKmvVg2jwM79rclJgJc9EHa
V9FUXqLmn8pijgGBUnHbJB88GR/UvmrjKZCH72xFJk2fmBGjSltHgrWfG9qd79Bpl1HwRnfGvAzx
UomDHZaYqJEznCeCMapOtvhvZs+0+elLlXpxalu1fRIehXwrZ1dVUil0Vg4kWpUdDHwsnO4PKE3A
MqsmHUH9F3bsYBJIc8bC3ozCAhaP3YnDoq5ktx2yeM6ueEn8QsOfQCiLD3AAKpGBQrOOMxgDGj+S
prPGW2OMzr4UeiCcaLlKhNrszMkOdYaLvhUlH45ZP0mlW85HzFOcP1lIGKKO6qMXR2fWkgPf4YBj
VMs9KW7GbC/nRrXf5JyQ9QJimRsXpXNrtD8DQjKse+vINFnDlN+uV2x+ybNVNcQAde1pYq38Md8Q
8azIN6jz8+3nK72BjSvlOTYKvSEazFou3MPSbfoMeyTG1hB2f4QTcLPEAwf12qsat9YN5ee+rkR/
mJDP7BSgviedZKb/Lrapo8WHXLnntwRKQn5hYIztPdcjOCN4rtTvnpLPb2VdOql9h/p4hi+CmBM/
F2/kCeXLbora1YvVGctDbN/UDC1/2s6FT58lPTmG8R7zXgakdaiHJX7lfz0B2NgrjoE+ni2RbXE2
rHfeUkhUq71bO0YSJom3+26qHkhw0fZZJQZNejFhVKTPkkBSsNEqkP04VOiXHgrGacivzdyTrEmE
Y16JMLH/z1d0EuCBSsYlQgR7FZglrlVdeV0i2vPPt4qaY+rQLGHdd6NPr+2BUuOoTBTgRE8cVeZ2
14Z0v6tKNAeLKNFZ1fbSTjgwrcicSd+Bo2dvl58/SJCn7rTCFr5Fzmk+NteGTKA9DWkj6PJM5vxL
/seQyNk79nj7lC3v9AnIY0qS/F2XkMastQLNHdND2iv8cRvO3OWGCvx17XM1WC0cAmWUlneF5IxO
X8E9scBI4/YUZnH6HtOEO+hSPbjJ9lI1N5LljDljnRDdCylTXzEQNscy/buSDrrPc0t9xz4iB7W0
yU7Yye4DCs6iEc9hNYjNS/72RfQyjtofLKXxh6ZWn1WBx8SSYn8oEuEXrUOsqaWPp1w4XiYp9PyN
+KwonE7btqKiGE59L70D8qERqVSvq67RvRRiuYNHm328Du0FWZoOWYrTpcnSkBlxedKUyVVw2gJt
1w+Wjk4fWX3jZ8u/MyeffS9QSEebKCNT/jA+TI8D2hc7YoPk6PZFPCuKBCWxiN9Zhp3aGH9ny3B2
U1f9q9RELNGDQcgZm9ZexCVlbquXWMdkbxoNl/lQFIyEB3KiIS7Vtr7SNr0mA93HRMe4nFuw+N9V
PW4IrlyJ+arQE4GvVoK2kc2dVg/JtS9NFwu17GOPQw+zrpx4sZ+TUxAfwV3FO/0dfdNwE1b+3eT7
0ZKIi28U5llEgt/MLKpvg2UX1xoSfZUFIpPLUB7Nt5EIg9vPRbFSCsL6zjZ8JFd0cRWhqbe61le/
p8TZzUFntPI9RcWCktg0DipQiqsj0eJD03Qjf74+tzqBSFkPwNQhzgVT5Xyt64bJi4SsvLDL3SQm
HCRW+9SsRL3RB1P+uyT0xlHrqx2HqNZtkG6YO5xWKnM5cjwcs/LNTEUwXyOtndf8xlQDP32U0N+R
TPmEKO9FBx9G65yc3PQUtayT5EYxI7HVA56yUI/U68DBB2nN5jCiOdFb9i1DDHX/uYB9jLhRuuzq
mmKfKHrOcrPxBkwQ5rFGzmVd5BB7RgmBMq9+Lo1QAddpmEVpW5/TkgRORcinOHFuLOcEs0BM8EW/
0pDkXxzyhRSwRhG3bG7FzSaB+lJXFuiitfSqnOooGuXujo+2u0tyI13nlA479Mu9ATjET1KG/WoP
RsES8sWYyz5o9OpeCHFN42bZnNrGbpnpVCAEMqicFvWErNTHgmfctZZziGHbjTdVkXFvRL4ycbRU
rwKCgxYolneK6qHpXPbkpH0ueGwxGg7/7+Xne3mVglDCNBOCbuHUsBSPHFPIS5FHd7wL3ec42w+m
vAKZ/Jihv+wjSNqDTUFqVp9jB4AJjPJwRbI+v23ELF2uagx3bqkViBTtDNSxpdC+t2N9j+0mChVO
mp/2JkUaMwnh7NgeMqn5E4Ne2glTZJ+xpkue4dRywIGDl5b40M1Mv3OuzZ50frbp28mSO/OFmBTs
05amuM5oJZ+EaIPSZzk4/bxcjV8Gp+OwHRxAjKOSXG2bf2PUlvjTwcnp583aBnT0489ONr7LhEQl
yOgytfFkhjwZHuqe6GMU6LdxgRl7PNvRB0FPjYtj1DoaCP/vi5aecfLmITr90Jo6G00HipMLkZDq
RaYP7cZdAQrYAZOQLND8NDocNSonYhPSmMHU9mUhtVWIU/WEmTN5dpOiBEsTJ4ekn603Sa1uTSkV
vqKa+lFrCdNAHTDdjVWop4zjsgtLe4LJzaWlZ7DxbEBYStqJ57O9NxG1tcIb+wdgMeaTeHpPmxod
OsrKgwH/0IN/CWgim7FdQAkIS0sAXq51AgTIGb+iRPwQdim/MS0DijnoR5Emb1M5rG8RDYYbcvTH
zyu5n0B6d/BjHEhnYVMtyRFcHYflKWKabiBbmAEzryZNim5wJM6CfRKoi5lfQCl0h2x0htOgQpWU
dWKG4kZ2VoaZuh6KrMJdxQYJtYvizS7E7acK7q3xk/QpfrQ0YpWrzf1EDF+IQa+6Q1eoQKqlngXV
6r3bgKp4UMSNI0P70FLMJXV3mFY9emX0KbnppIRNHk/7zihmlzqMAFcaeWTosC1qTAxhgr4WdiLO
mW48m67Q/aHu/wWXQjIUJme45LVMk8e8SEBFmm56z5egksBmcaSgcbE03zVc0zODdrx6a//supBW
YsPmUbwylkx3ZK/RolTuVKWSV6ckAgkBtjtbZ24QS2OfxbhW5dwlUQTDcQzvgb9+T1t8PlAk2CBL
kFsTafDW4VrbIecsvCUf/nFohNPcruwTmIdH0ajXNY/zs9WxK2NfZDLVSUdzE1GYJqyfUmgr8ZOy
vzC60RL5oSdQJhelezpRoeLeihZvmrriLNQZ6FCqt35VzAoT8nKH+Mo+UAY3ezthzo+AIb6Y22UB
QnmUxxJJUDOeCLv4sw5T6yP6pOrS9XcG7ZM3M/GUZOWPhTZ+r1oJMKliCJWs+NPWqhJ2qqTdofN8
xJibV3PSz4O98oFF15RjeT8g1f4GvmsRKH5BN9ju7UrKXcXJV2oe1Bmlvl4HXWp3jtkAIWtS6olN
rDOidN6XxQzr3jKgPtM56MQ28i/mX1NhleSSlIhbgPDZtQEmDD0SYzZvLIzsd6RVmIQb7Ymq76s2
pDXECfsef1iEXm3MbkK3SAAYJIuudMZ0YamagznEITorFvbJ7U12EU0Wvo6I/hirwz8VAfb36dOK
3XyWZv7X6VtfwGmQOD+TdVC5I7nrhLtWoYUVnUU26YEl5Izzyvkpmwx2wc1gNJ7tXcIsa060V9Ea
ZEZE1HdD1JduLM8W3PFtY0Yk51r6kofUC56Tst4ZGsLtlnO+klcHGUMizZZ19JIy/xw6PT200mp4
gBpjol1z6jaAG56TYzwFkUr1lEwqD555tTKatvnYpy+qJXu0L1mjYjv28wV4RDWU95RhyH4aZw1X
gXW1ZPJg2rb4N/csUI5bwB7WcA1mg1qkpCDUK3SKGTmywqyOD2YiLnFlC9Q0C48gZnTapMsX2WCA
1ErmCy3HvwKEJO8DYhFRf3Jus58iJYNOeaTom17g3hb7QUkYC3XfA263I7ohRkgQE9xVh+JOV+eU
8raNyhbQ8dKW4+gzDKLxzxY0YXE2K5lGEQySviXti97z2U6UR98zWbVnczz2zXA38FV5GcZLDHP9
Vi9Yr1ZevaEVwikDCSgFHvAwtVfcxYiyKizhORw/r9UY6DC3k66RWmC3VFxCPVnHGiQag01WSVL5
Io7ooAO9zFif94RG7B3ZiuiFdfIRWdNZyqvhZoKpK9gS1VZTH4q2dlfDKF+Yjnn4weUmvhO7UYQp
VZZLdDrw06rWQq1qIYMoq283HTGW3V5IhoIIgHCgDmsSzsM3GOrzAfHvvw2xuke6yQ7dLQD7ZlII
ryQ6ZcTCgukEwYnU+jpT171CGNduwjUUpGhofCXp/zTS8lkQJnYgzsBV0zxmAj3KR8fRTjmOdXpR
FN8rgVauJXhQDe46fVOSAuOnif7eBbWIpFFT9R3S9uV9RoTNHKbgM5NFdwIXu00gUzIWoJACEeEv
QsZxsGS+jNN+B1zJHasJ0Y0J6AYzk29pEw4QLDSHopc8va04EAMw1tgkQnVNv7oRGBnBVsEyL19p
PZQ3EhPcPkNQIdPnarLfiq4nZ8b/iLp71IaRGU8uXoYuVMy/6WLoZ55aV0UXFLQ90HBYRCDwDOaG
UAh9hWUPc5Tp+HaqEm9ZWm/x2vdhB+wPtSQlCuUvKd5BtDiMr+g2aLRjplb6su0UrehUfZd8hvCa
ry/GYDwTfmMT+DDL+wW0mDuW6m1I0vqlYyVYmjuofmtf8hT4QtOSnS6IZIHmDiZynK9tN4Acgx3r
YyJ4jsQYNarCcBAjmaL/22ANDMvRQk6ImlApwDYBvuB0vNKkMfsyQNWi7RDedm6hjcg7mVEFKFLb
iuyvFc3eUF9MO6WcJfTmmKr9e5/LrIxAMvyknXzgNAG1CAaxahz3hiUpPuiPwetV0hMk43dBr7xd
3GVBLSrkPtuv7O4AtslBjOergfx+37EXVl1yHVnxae5hFCdHdK9Yxj+dLJ+T3v7AkhTR+YH8F81h
SjiljzKXdTSbF6IUbH7+cWUo2v7qJsmVNKilZtw/iGIqvdKGNiUvOsd+IABYE8tDJCibKgPj97Bh
Hou18yYVGF61Xp2EPECeqyyIVFo2vLFynrdeMyZuVmk/3g7QnYQSvYGyMGwMfaQzHgu2gQhZremI
WwtgfA9sqQwyCC9zPxwcBT4cHUb9V80IpJbkcjtqYf+AjUsfjP0AngXA78V6HyC2Lj33urVhBaoJ
U26OrAo8xJOlVdcOLSM6hmyvO60dlnVxiCrhgfP/J3Osc7dWobOMhwatpJvFGWrI/kVaCUmBhfC1
pOVLn7ehOesS0wjOOXHFUbLkubkYjvxt0k/Nbeemme05wb2yMwrikmeM4AWz3JokrKU4L/a7BicO
qn72d/W3KxFWE/0hJcFJZ+V+0cRBpkoyiVlp4mlOOI6l8PRSwQtaGzh6kA7I55h49iSaj0SrqvAp
KLSMIvtlRurWUYPDv2qoY1TDMxSlOtOQnOuFJr8k554sM0Je6W/GIkVOWjPcl2M/VuTRNTItOmI5
3o8NxnGZwOfdquYNR6052iE/ALLCoqvJ/XgBVsOoVpt2mG6vTOpNBMRIh2mH+Eah2xwSiy06jbzc
Irpgu6N1bHDbJYwWji7oOy8J3bsyecdKWjKit31FY+YragRpi0oam5TqigcSXXr020WMuGaRI6Wh
A2+wRPCFMFu3E/S7rV+y0t5wV40HQB4atBgocseIOuQs1Z0UzL00BTGdHQzJwjihtV5hQkdlYBld
89o5tjjiHqTnUOnNKzCE9a4w0tI6UBtDS+kpK8b95yssUn5tNMvl59VM+OMtM1jGbf1QqSuIWxPi
SCZ4EjNyinbY3BU/I+T5rs8W7zD7VLK9KtN30dVJOJPyjRGqI29ETv4WsDgDJZHx7vVDd4ZQ/YUf
fzkUC3LQAkPzbs1G46BZ8xzUuqo/Yo2O5jrJQS8EFM2FhqedRQ0jwfQgbSO1uKKCJaiseAWyGGID
XHjHlSZUo848GH15NgvDj6V8rzqx9iZj0X8yf9sDj4EDTbdigkYIYiOBsyFy5tRioQpIVPXWCfIQ
oz4vDwvkfXfIGMxbk2F70Uw51MHl2kU2EEIksDXZBS3yQvvW5KVxZzQGL6CNkkDHS+0RNauiyM3B
/7E8wlE/CYqcE9o1XGJCdjtEscTCF8VtGZR3GL+kiNjdiy1VJMFajxKyb0CZztiX0/ltaRv62gP8
xiVK5seq0DwAmeQEBhSFL5GdUhM0KvCfzzlSPofWOmdmN5872nhz6iEPrl8rpS2IZkk5ArF+uPWC
pIgRZh7S7nUnvMAf6Bm7MzQFJlylmwAivFjzWY9yah2YHtOIAg3mFkV1J0W3frvM/SLtdTgLHmma
zN6BguyszeLQDnZ1VYbxL1zU+FhrpnQjCf2RFnhgM0fpD+ksc1Akdend3E6HIKgRcGRrNQeiAeJh
o1k4oafoT8p2AYX6MQMC98c4Yigg1U8zW8JMtbILcXA4uSTlQQqvc06Z/nUM3/HAF+thhATn93X9
tiCF3xctD05G8sxBy+jqV/bZQPLGTLyPTjTRMuAf8DECo9dj7t60QuhB/xvbPLaY0361cOffJVDb
JzQqq9GOQeRMXxDXPkwY/a/Ycz9nNVIu6ZK+dBUWVPBMDMaUeoSCG32gSYmJKx7HV5WU3MLsQFTB
7w8oxWDebRfKMHy8Gub5rEH6FM/sQeqiz69xtB5MHp77zys+ytmuMUz2loQUYy0er9p2+fnq5zI3
2TU30yJsOnRng1yjOLJKlMrMftGIqeMZ4wL0cCVf/TUfnZvSL+tRqxElAX4vXwcN30CE3ht/BFWA
o0QfNegulayZnWgkmWmzply05eCIqP0iXuGowep6szYdsFJtQNaBhWo1giwfHhMyBU3Suw8AEBTu
veRai1o8FFrSr+WM1Coxi+aobS+7ooCMw+dqdfDmVtZ8jDDOXhPSuwLg05+FYS1hQrcsXOiRhV2u
2iCoIzI5mpk3wSnGa+NUy15FIYbU0QKfa9u/nbmqXvmHCheIpR5E1D1XXObPpqhKrxUcPHqsyxdS
Y6KbPFToiP2lXBFhGjGopUFszGlQ1EmxulOXmp61ykSw21LjItpOL4mVYbeXdeyvS3Ya4Bs+6XA/
joOqAp8iJ3CIx/a0RR+jDbSDfhNrmPoq3814uKEIjgIZsMpOV+bk5kDrORgdi1lCxf2U0VXU09Va
Zhg2nXzqTLQo0pLbdL4WKdmwUdnJjrrsVEjp/35loTA4ikrQgIjF6eeCnkqckrQv3Cqdd9Jaq3sG
99FDKTmQzEBOVlLHH5XRd498zH5lHZ8QgD7xxdmX9CVObdphjWF6SkE4zIwGWVGSdlxPUyIZXh3h
5TbHcbjHWBnpl2JyLsuVhsRs7iUwv5sA6NzJfX9RpOVroId26rbLz1c/F+rPaZs/8RZSV7+xkdYX
steMs1N7VTwjIaBr2XOubeDe7TzMhOTm2plEuSDH88lO4ccX8zcH4PY8G7l4qkPOMpNOrklJ5eNS
Gt6HeHiAOSr2ArXPsa/07lFmQCKgvGQHci+JvPp5HUs85Dm+wX2TDwV+rW68Dpj9f16NdvJetJC8
9sVH1fcr9qBkvWLcpdE1sFsU2/d+/mCCTOJWymq7jtByn+Ctwu2hF5/UXHpMA3AaoUxXCFLdQ9d0
jlIKSeosYI+qrb9luRjvskJgcSO0kEVIC43aGP1RhQUCDUx7UUwrIl2UHhy3etkbukKtOCEBZMpg
VPIlI2IACSkHBqFqSMfnqrgYnSguErtHkMfxN82A/JJQGe2kHg2bbQWg9+LbFjE7TeIEgqp4oJIt
dgLdM6Q1zT43S6wGSaGzUaWtclQQd+6sWWCmHwtGjJY1v2zP3Fwg6LSW28+WghBdu0SlOKiKdtPy
1XmfKLcPHHQUd0gQ0iOGvTZWW9+gDlyj0jbD/17NvXPVCMcZZjm0UkeUHB00h6ingsPMFqwgZ1bJ
wQg4l4nTwdFfmNFo5N/wFhFFF19yJU0ukPM6nzMRe5bu2Lefi5J3mvtzGel+7w10tDjUZecyd3kT
mDPenmrYTl9EKh4EaQ0I3ZYukCj/rjkUvauFbixb6IV1Zi9QvA8/TYb0+POzyqUhh7atpJ6xZJCb
TQ5Pa64jCUzm6zi127Cmov5dtsugJgTXZU+HeD9XpbPY75qKEWTDjocJfaG4tn1TdOWRXrlxKkep
P+ad7rXYKNgdhxvlJmNXyBIdUgpn31cNip26xbstxqcjphQa86beZ0+jVdmWTOAFrTmbft8KA/Yf
Y+4YTtRFWAwzctJpfosngltjU77IkqljHWpVn+cd4FZqTAwe7VU+60PrCmbVn0aTpAdrwOqjjfUF
RI4aYodXw5+vmuUgjZYALViJl5bsDpnO7T3anpJJZ1ChLZLjZ1S/PtrO7xqGIpnEhKDw5BIILON+
UwprJjHHiQ+9ZtWhZHxaitO+KljK3tboY4a+b1pJWEoNonD84NNk5W+0yLvDQsoOo1gMlgPujF2S
2us+o3R1FwiaF+66dVEJMyL3evm2ALcEi5Rlvwp0drUxP20U2wQXZS8mLqqlbR8toq9D1CRI58xo
cYdV0Q7T0OJfqJB+m1ZW02MA8VESJfXCpyhH8N3GV3hyTBWZ1R4lUn1e5HnIPBoOVyRCEsnz2ZXw
ln6HQ656w0XKhKs2m8ASzW+CehfEWPL6SKicYc1rF3kUQd7h7zKSNOFD/SBXcPmyrORSpJsVX45+
m6K+4VpSPkRpyTuR0EurLLoiAFWe6VqpiJClPpigrvhx1Vkf0QJVvbuTyrr8ami27ecx8VZzUa9q
Oqd3MUpXIz9IUjl/yRaoxAQ87hfgymon2nfYLs0TvNZ0yRgB4XAH/rcdHSzqI6WBkznS2GEGVPbn
bXB1iIvu4pjjjUYizkPRxVcCpOPrT6olJ7g1aBcKiqlXt8yCySLFRZIJRDOHwyBBMRRomA5oF6Fd
jGL2ivmfFll3UHMS9JOBqhJJ1m+FZWKXQiI9RXZe7zsybNCgGk9KhXNTeqB1kjsdEwedqN65aTkX
NzviLKaWSLV67i54j8ssp70fLfY1W20mQXMXIilHFjUpAaee5oWTI+/FOrwM8lT+RibjYEgavKqJ
BLDCmL9STiAVa3N16t4T3VQ+Vrt+G8bB2PdGEjFImMWzzYjXjITpuKZeW/TUTfRQlpOFWgGWiTkh
LedsPTtJp1xpiCsUfCkaYSfohGn81jpKFBP54ylltuOpWorseu4GN2YyF1INq7TnenuPxvl/D+Ko
XbAAqPNL2a10QFD7HigGOGDk2sMZFvmrq2n3AOCEQZoCUWOameEp6urLyM+Hzqmw74lwbgh9Sc4A
HO72E95MQHGoTWvp3S4d/YBk2I1V+sntqg3Xohvx1+s0aLJoxwb2350gc+OEq+rv7NBoGge1CMm6
6B6GPHWP/+97fFzniz5Jj9LwZiCmNPTk9oJHb3pZsD5CycofsjZl5zQ3yIOAPx/mdGOY+tPl7jOD
UDrehIukfypLYoZ0F4801FuOHRzHxmkkLlEX9IlztfaVaMUBlrCIZkX1IWgfQ7Web0mm77My7ZEM
Nha6r6g6RBF4YNEnL3rfWB+rhknPNvjsoshNUSE2VajiBt0BEnOukpjF77yqrj04h/sWtIC7WZnC
Ed+OzYf9DMHZ3HWW3fipVmv7n0OcPooPBErWybB1CuQ4l9ihmG8MKSdGqILbNveVD71+4lEuXyJJ
/RwWkQTbRIw9ctJJ19PXgKnXfGpBaJ7+h6jzWG5c2ZboFyECHoUpSdCL8oaaINqcRsG7QsF8/VvQ
HbyJoqXb57ZEEWVyZ64sC1JFQT6Jw88tjJbn6mxOwS9rtKtjIRau8WmwY1jS8Lf4cRYG4SXoz6d0
sLKjO04wbRDzyoFpOK0x8zZUA5G80jlIC/N5YlkTXOeU3uBqz5Y1YuA1QRnJMoL9BRXPN4+1UaHx
ujzHHQ4vNnLPPw/pwth430zB8uy63lrxiUeF+/JvOkXCE4fs7FwWQMlV8tdogBoxeowZuxDXS9Eh
EbHQlNLvrCIhGfs70z76Q3BkP7vEkDXOHZ0zG2jKtPUMKnK0VzLm6LoIdiIlGIF1oG0kfcq60X+1
4+Yjg8BiIKPhjnkIWyB0uA0wDGyws1pRv9rKExTjAdwItQxmRArtwZBw9hy0VKyTzJhdtWZsg3A7
4qOr4gm6TULnYZtbL3WwSM51FdcUZu3hbO+WPohSwSNAYFoghzcnU9OfuBSijYagyfYM21t+cv+/
XII1moXXPeMaJilY+uo7zJuLJpz4j81sb8fDwTSqR7t7YfV0uK012GrTPVhDP3KY0n9ZjnkAP9D8
6eKKA0md0ey72P4e7gZhS+RCafwj0q7oA3LAZ9QuBuIueKBeYb62QsaXvGBInD1xktwD1hydq0hC
aEMxjyN0n/SXb6aw4xUo0mEOe6xM/BQm6gbnntw4cpPfsiNc0pS528wIAMriRpaL/MbUEXP/IRBt
/JNxaEYxVPhNy9XjVLCmESArqp0z2ssrPd3Gc4tFhTft8lpYZgDBI4FQrgTUOUzBp5bxxQakHxPm
wp8OJm9NAF9YoDDzt2dya+SuvQ3E+D0VarHdBRe0bkzQwIIRMIz3RDHDy2XqciZL6TL10EVBPLlE
y/34r6Zn60i/ZHjjQt1sfWxQ0dQp8+plKZf1Ru3o9mrInrf9k1qy5FJ703+M+b4ETKgo6WX57hvF
xvJn+hXM/Dj0ID0nr6QtIIGoQC/wNaDObkZwPBuzpu6LvZGkS36mjP4Zes5Ly2H5wk0g4+SJdYbq
rP9KqGAvOcpuE+vVs9dGCM+/mLbSc8jEJJiz966ADklVCB0So0lFnhFCdLLqdQHLqBWoQTIHv4vE
93fU7FxFgadhaed83zQd3agz/DLZDacCMtcGyXI7leFh1Cae76V7j9v4VdrdiHhqx1teBCzP481o
OmMPaFhCJvD3bVNnaFX+97AQdQckb58ps/X3vmEMGJl3cRJehzQZDmOcMl7WPSklxuKzoymxCZ6w
CT5VkLX2MOv0vnJKysUAhkEx5+xG02+1tfTyleXMeFCu3mDkTUer68cImOZroDHMSfG7yQnx4eDY
GEFyay1cK4R9HgnYpjs1DfrD8ZIYbto4XjR/a9cCQOJEjZPcNDP/O1f6b+e2vLd8lCs83b8rChNp
c6n2SduH0H4g63G4Lg2DHstANkcORiQb+yxCYUS8y8erJbGtNpRxsPOO+6JPxVFrLNGaE0eNa3Mc
inMfYyc0B57ief3Q/av89JWOCd6hRdNf1fjgNAZRs9mSOyg0+rtZqDg2v7q2qO8Qh4xdK1J11mBd
3+GK4o+Etsk18wPXzJNtu2wNIFVu0oytUzGU8aFIh+w54ei6takktFv77Ns/AjgmbczazDoW2LOU
1zFkNJuN4/vWHs1qwqc3P4gFDBZpsFcL5AkuA/NpJu7uuDKhTsmat0tq0KDWrFo4SbAjtSXuZxfI
V639nCBOR9kc3fWR8ryDkfreZ0aXDqu9CBB9K/+TYbbazX5zoxqli/y8bB4HbnoO4Y39rLmfpVPx
h7ae5aVUoyJVwis7O9aLqY01WL8UD4vL/L2r/84wIB4BATCwJdw6LjLdxeEDPoX0kDSrKRC8GVCQ
tdoG1XELHBgSI7V/I6lonabdzk0G94T18FWnCaFPObwmaCQRuBKMrkWPG0NAiwiWR2NyUQXnEfOo
yl4Lmgt2K9sJGcQOYP9hG1Bm5Z2mus4wbLB8YgvklNVFlcYnas7hfZmnt57t5aZ7w7lC7T+kOcsW
ybIThH6GN9L+SIegJcaRgmyYND1Q5p5qvfw4Bi0pJoxueFtIt2bl9DnN355V/x7rkQAP8L2h7AO+
GXpKTKb/22pp/roBJhmaBmkJcd3smQmOdzUHih/LEacxL8rVXz2XMPAvjcrCKz5/VgQtx7015+1t
gqwKxiMdNlS+PVZ087Iy/8oC9jkJKrmrQwoVMUwA9RLNg1wektSdro4l5yuAQCcacZJs4H6oi1xS
8BALRW9qts8EWQX+xRo5mML5jVXqiMNPdXbtzr9OcAfpTPAtvHLU1jdhe2SeMx+gRwHUzcXl5wO7
JH9qkSfwXl0KlbsR7kTmgH+tooKtT3g0sgbSfKXZOler4I442LDeHeUZmFGBs5vDc2aawzmtqQgj
fhafiwx3hoymYlYgqZwM2GD2h61YXGY9iwueos72xxM8WJrRPWi12jvbZRiDbq4Q2tfvzUlw5fjl
etVDGa+swjsoMkwn39IfQAdRpIJwfGIlgvvQPdtUtZ16If9lvq0fg4V1O2+nva7JZZfWzh+L7prO
vfu/DxV3DSTLDnzs2KcXiE7fEi/eXjpZhlgW/JGmy7hrHKioK7umRdrj2pxSG4btEVpkZkhvhwUQ
AzoaOFNATB9O9VeBpbSGOfk7teWpwDaM+ph9BgwepQC1XUHFjZsCfpEB5kVnOCY4lzEBspnfJusg
xUs2zYTYWsf+06iDEzAaCqToB8YAnZE0w7d0aEzrHf9EsCt8NZxbzuAb+1M2Ft7zwbjovFquiRNg
rub2vA3y/8iPkFWY55Nb9smWs/m4bT33FGKGpp9HlNvSwQAHahoHOkULWsAz6Ntn4JgYW9b6xGXA
kJqz8jMAcd6yfBk3nZeKbWs8LyQGtpOuH0Iiuyhlg30Oy6ykWouutbzwbQyZ2TmoGnmhhrS/ZWIL
sJE0lUegK4U1+xCU2QbO2iNDgT1sAC5SroeisT4ydM+lt/bPMPCr62NxS2s9HOaptg417SV5sKwF
lnrB/PA2GbjjTSvIoxH2SFhjceZRcSOAz0j4viURkSecumQ1fFfT4+A7MSxK/L9equZHMooySiSw
bcbVByaS8Y37wnxSVv/sN6zasgdF43u9Rz56+DVboJt03vxRfl9s7RULBfIzv/38iS6tb1r89DHt
gLzH7qW27A2Bq/haidmhnZHwdwZceylY0wJeVrx9Vrrxgp4qIg4RLjrRme6iI2kM9+pjDXbbRwBs
cDgy8cnPGTVJFpx503yMZoLXY8Ism3J3PGvbhKi1L6b6J8ygLlVcnPK+xywSzhxVSGZDUE6PhN6u
OXApDBXI4qmPe7/s5y+bWjqvyLNTMljEJDUEnZVlOI12eVBF+y9kjgpLT/2B0m9vGy4hmpvCBscH
BlFPPFaJfk0MMWxHPJsHYUE+btuX3GPAvFrhMjGcAI940YRz0GtT+vJ46gm1owTX/HY27O7Pgx1X
t5jeRbe29qKdqTJmTcCuHBQc8Vd1KBrEX6NagcfSyKiMMQ5VTRw5NXrzKKNs7E6AoWbeC3FMAKrb
3ELslSeVMlBo7T8guvItAzgs4S6W95EZOpiX6Ujr2aH1ZH9wmlXLBvC2od2Kk+NkP6k54WrTOwYx
dfFcpBQarNJjbpbk+ooQH0i6vHkV9FKn6e9ySF4cT/4dMqjUtOE25Ia13FGrTKB228vkUWNPR3bm
Lu03zxgmOCNQBM5k0aha43dHlr/sl6PVdNZzwnEtsU8AOPaWKsClN3UT2VZOobvZQ9VOXxJotb8s
A0kWjlTOfGCzXrWZ1XZP9WhOm3ZCwpixl2+6yzBM+nE2ubgbhgd3m5n9Ygz2Y466PnZbkpWC3JJ2
2BVsfMPaxgSDKXiePQpTsiF5jIOMtrscZJtKPzs7dvdVcFec9hZ1tkeJ5RO1+skMzOKSp+J5rmj2
Cjt73C1Gf4WtwYSWsDROP+a1CANxOiyv9vhpFVI9jo6KRt65Z1GU/0nPp2++Ww8irnPRJk+ZZgwb
xQzxdinwYHJk875Iy+zVSMnUmdk9VVV8Yk3V2xgG+A7s2fyNaLtvgxlrNJOlaxU7pB5dhuYwD0kN
HnWcZ684TJiKBsYbcQVYOIs17umI+tOHVIrnDHHYCbk2DuPf3F+Kw2CH1MzMJsO6Rj5ZRv80d1gF
VdojzWhsM9iSk11okI61rQCd6kdGrrLVsDRL3DnrPrcoP3fZEvhiMwnsF9UjWSCmsX6R7Cx6iZjG
reZOF0V9cFXkdn23dZMWtTcXEzKea2+axAmpw2aV1VVSQyWQv2NNsetUYw6ZOUZgpgfgb6lkCyMC
2nUX6FMQJs+xgTUrcwAvYlQgxa/u7VBajDkVMej1gwBuvMsgDWHRpKZWYI7xfDA6U9LhC6k57omq
ek7s3H7pSxPVx/xivFdEKkxO9FBYV/iozQ4IMYcGhvw7P/QZe4HFe64KEopjUXe7uTdOtSubN/Jk
e37F4sprt4VV2XI/4rIzi0/SjFDiqbx4sgML8kZXIgTMeGNnK9Zny+3Di9OErzltID471ik12Dti
ertPmQfsBJHkpkgrb5lpMGO3mzO9Gt3bWOpn2joI8o9Cc0ctv4VlDyQJCUB7WOSw6DJWI+S4pdSR
eYoFqLgFoBghWPwb6ty/kOzuX/kmr1XOnMRKcSz6r8rxWIoAv2Urri9GTYcJezaN6Quj6wE2GYF3
kB4wO/1tZvXDPgTb/xhnuf1IKuufg1LCHJyIZEw20Vb8TEQwZ7qWnefJ9RVaqpXv4irZArvIHw16
g7ZJgyvTVkCyhom3BzbLTW8q88lDm98x6uQGKPQZS7NbD9Qha11H9tLlpx6NfotdVhVZdoIp82dq
AIFgaSPRotnnZWoMu0HAQezrfoom9tNt4rOsNNZnFX86sR/sm3hJHno/oXDFXNyoMPVRubQE10QL
6oZy425uhh3F691VGsAu2qIPdy4B83NOs91Et/NmLCfAfB2Ii6rqT7Zpvi3c13eLOeoN9oN2S+G5
d7BJjrNK8/fzAscH6NktDbUWcDCqkdgE7EtMXanSw1bOOn2XRvo6OWBfOILEYLSwYpdNFx8586it
9h17P9KcsaEH19lTPqHXBALtpOWZoqsbemlB5Gp6inVBMzSupT0/NxJWz0SPga3YTX1pneslZGJV
SnDQUn5N2mFHWnLS36yDkxCsWqa7xye3VWNHoVNBoKoMFRNl134jb7XtmEDuY0yYD6aX4Mv0cTFw
p984YeZehvkS63k+8iI/LKN847D+wvDwzaUSiuu0YIEL3b1nGO02CCUdN4IWV9Pwlh1EQ8G71sfs
UOV9fHN74g0BrtLa++1xDZvN4bRA/aO5e0K3xc4Qe0bJdj74kedQeSlL+/3nLFyUfN9iUvWK6OR0
qmP0grZtd62CYrUq4rjv8g96OGjxROD0deQTiTyaNRffNsbk7aFjD7VTYCx1Pv/gSwaDXsr6TArk
PIwdP+ZIEwJv4kNIwnH9PqCp/Re0MyhPbV+rsYblVjboT0KyF5/6RICEYqDIBQlUmBYjVa7L8q6p
WMZj3RJ19Qd/n5aC6KWVLOfEFYwYyD0FFFRweZJPYlSvEj74YW7Nj7oM1yNw7t8a522ZOc66LYyn
JA0KHovkc2YHWSPB7rlzpxPhNe9IDInLKREoBxX/1cg5uiUaNxbFyvYNvcTZuLzsb87ocTKaxFm6
LLNQqhRAIQg2BctlhLVlPgEdvNAKYj12mdEzPiiOPKYPEArab9r0aqzhK1NHzH9ga/p7Wi1igjLq
VViDPKlwDh6I9ER9NXSnggpzdtcJxrpZW9HUBMEGLRYxgxdEJYW4yDLQxyFpUc0FnCPDPY+QjQ5W
O+AdNJLfQ3PvjOG/ZnHzN7f2Dp6mfIH40YXLnTz2kA828I+WS1uk5HiQ5Z/MtfYSpeCi3DTcLEzC
ZVE630GHrDhv6k5KbK54nMpGHIuihfBXszQr6FUcLv03k4wQ43/xgcs0xGpLrtBrzlQzmN8VcbW0
Ts+tPdb/pVJTplIfADXpJ0WE85HF9re3OLes9LwbnHYTwwZV3T45eWtgHTb69t9C39FNq+INQiAY
be9lQNTuJ5+gLOzI3c8tccR0YSypePDgoI918K6MghxeNUHpcVlrusEvH/KGMxhywPDZQUZEc5Jn
v4BmOJpPNPtYREbj5prYot4DvKi5g9TggwJ8T3KlCvRVh5MIABKkghayCd5qAqTe3hBT8ebVyZ6r
+7uYAXcj4Sec81rjkaHXJciyP2iK+lkJ/tKQcEphuxlDxqtCyv+YiX0EGCPeGSxaRy9jfl0tNbnf
DO56Q4XoS4FUnmu2FHTb4aXArLUfmVNa7B9V3ZpcRpALtDuqKDYH7pkIAeelzJsSvs6MSFMJouhV
2Z9/PiS9h+L288caP9lZdG6zLzUilqJUjrLDwsbtXCJj4sM1+tUD2/q6Of98Tu2mPBKH2TvNEuOt
pcdR19zIf/7NPpjhaqz/+hxjgu9r8HBkUjFtYBj/+RO5ItyhP5+PnspNUoP8T//7atfQZuomWPkz
OzEwtfHBi2V8nAiVT67tnyVFLgt778kVyj93UhMzTCbK/rBan+0kwH3Rj1Rs/Hz+86ems91D7zEz
bqfxjNw1nX/+9PMBaGdWbgaXSnc/cIG8QaJDAT21nRl/hJQ53FIsCBt37r1PlyT+Pk2wIji5FKQn
seFDTe7h0mN+dcu4/EQX9Qhmf8pqTB6MoFm37TT4tLVLhlmluw6v1iEoO/Hp10BM4tZ57EeVXNsJ
KkymY8T21vzMBeOFtvN/VZLGNVUu1qfp2Yxa3BSVZP20dcW/AOXvsaXk5S2wsTJVvyYiO58ewuSV
ADyL5fppiby272TcsY4E9ieaTrbBunrqp7G8QD/vP7Ls40eTLLRrA28mZvOjWHZLQismy+Ombiba
2NYXIM6cf2JAgQTsm12dgAN0r/+bEy/9ZD+zbktFDqYgN9QNjn5yM5cDiUK+lG2ZfXrgb6I29WhP
CnqfvNlkEsWXiNeho9YLG5AasnYf2fj284+lOTH1JSAY8/OpQ0CJMpzRPJAZSM1GfyJJ/7WLenrU
hVnTmQc1axVMjQleEkCyMAJ/prbC54aSM2EjP+IMu7kq7RMJg+zL7RJgdzjUxrZOnzg6/g4HHT/0
BnfJboaCqwU2U28Neboe/JvAL9PHuu3EWxDi21u/biMCjN7EUAqlYOc6cfm1OBOhOVn2l59PU6RM
c3E+ZK/aqCJhswXgEGx0YwRfBHIghKjMOzOfdL8KZjx8Ne1tTD46OfQB6Yqxq9mjx+KECCVvhArJ
DmPNunP3Py9tCkFRpnclLCAdpj9vEwVKYiJxvh2kupDlMl8HJ5tvQwudys+U+MoXLq6W4QiAJL74
Ivtf9a756ctyvKRjQBOWW4dfBj6FbVulztUDbbjFRmBz9KFzPKXdOC7EJlwG+ySD0TtOeaIiJI5w
y32cdWdolj048VO7wGZKAr95st3il72GY0cRcNPp0m+hfcC5YZV8p2GF8GKnX2VqHwlJPnFqmiN8
M/zWpU7vKZL4digRw90JiTNRF2BwxVYQk4UOQ4ULQ+OF/OxehnN1RGhAXFHwEmr9X29k/a6ul+W8
wLfBPBX7N8RrQm1je6bKy/lq6fclYM7EJHM8+8tqxR9Vz2Sa+R5fMp9mimE03qFi7YYi47RnIY3a
doGZwMlD4AWpyYUaUzJj6oh3zGvPQPXWhQYD29gEiYTHKp9hPefRz2udLG6/W0j/kBrlpS/jXUfr
8Es/Vo+cpburUGaIiOu5b7Gpdh3TRMhMoX9qfR7cAKtxYOThnZhEv53TacW+hkiwbfIiqomBp7c+
T1RV3oisVC9Eht6JIsx3ufA4tDgEsadpzKmGMr7Yzbb9QriooNDzykrA6H/9etsacEHsqb/SKll+
xJP7v69LW5qHbgHf6bAoUEJMO1ea/sx6ApgfH1iYyqtn1P325yezOo7smdvIq+U6wQeyNuYi7Nzl
JD8b44UGiTgyWMePDqT7+4jH0O/a4CzCErnNDV9VkJOQnccQhTb277bZgxKfeTZTs21eYlN8/Hyd
emSXU4VVnaXTVZ8libAEL+DdNGnWkoxoErcZomSZNWiwsuOeM497XVLY5DXJ+4BuffGKKdym63/E
MIBxYt/4F93nD5mjqxc7jh8C+PrbpPXMi625/owi0UeiktO9JgluOBGR+fi9Lz33aCCHkj+Ty52y
vieekQqjkQe0pHFe0ln/Xbht2xy7Z7dmqiFj6jUFF/ZhoT8EOBNzgYQa77H5wrA8AJjEgcb642yN
oUWN8Lv3/rOD+P9V4PDAa49w3FYsnjGPm0fuAmqzORw6Z3itC8bIAdI8o6u5fqlgjJo3mS2vlo9D
34eIuavMVp3pLS6/rOzWGgmYNycbnnPFQi+k/Zx3LNp66v9CHPbuOZqZ0/O7M3oU6amqTHbiYSZG
zf0gJSXJCr43WxwEvY5fEFoUsDyQO8P6y6O/EwbmEvY3P038Z1Ji9x401cFc91Kn4T3uuKs7BxIH
u564Z8a/RNXFV8mGfxpMWqZ+vmzK4akq2uEV1ImAjVPB869/IbKm93imd9GZmC0mmQ7eC749u1nk
PZQepZVsA4mYSETpEMUoObrFACOegQ7LRrCcKHyydhZUri8c3yQ51tfetjFnWGsMqmXbnFwu5nXi
AqlJjK8Jde8Yq9mI4KfE5OuHL5kh9C2DPz1JR/5dSvWIkM2wGlMLrDUgEcT8YLc0eQrIYLD3oQmt
C4rAlvAPrdUJEfElZwBYulN9N4z5taRS80WNFMzHPmwZbjJHnMYcTmzedRJ0lCO6o2lY1X30iNwY
V/g2yPEtNYrlXL+2PZy4ufaP0pLEzftwuc9D/Bg7efuqhk4/0M8JGrzVyx35ArqhpslSEV+ha6d/
+vn79ahuRjrKHYvZrpAIsC05ada/r3GD1G3BQSBfVsy5GVE3iP4gTPOLGHi7jRlq6dS62IEjjnXF
+5e2u5M3nUsHCSh1eJKHtl92zjRCxvScXxWRMSDA6xiTJ8eQRIaH+qMdP3QAzqBmPnrGODfxnHvq
Hg64OTligaT51SQetgGzcNc4z1v/02Ob+XNEVXKERGjfjSrllA354+dvztp7TYoWCrV4K7X5O6sA
t8x40+lk0/vJyC/cBjADpPPfOZO7JfDzq9bMug3FIVsWl9qOMfyP9afjldNeZr2iDZnJuI8cxnEN
YqV22ruYF+SEzA2OIBL+ULVTU29kvTJH50mmjvjSeWwNbrYdGNnvJmiXjHV96nQNHSXsZd5i8ZNn
RDNSHueiVd0RO5kTNVDOUJQ4htNcDtw95Loc9jWxLMw/2xQu6pajVLVpOoIXhhBExdjGFWnCQfPi
ijoUF1CszpvvLOefJyrIyWMJEf9udIiHtswPZVxlJ6N3FzToyMI7TfLhtngTQcdFdOCw4zcvhbuV
SrFlG0lRvZ3gkubte1P16kUU67jW4pZuTpZ1j8PmOUsq3mNhsAk9XLMrImvkcny0ev/DH/AiMoTn
xFIQPOi6k8vpFl9D4h8LvqNxnR64ttRROgcv8+xuq27Ex4jSwK0v7aOxmyZanPNL4gZMgOFATIoA
NFq1UFN+hfn7wbN+wNf2SazzE2TFgv8KE1ZYLf0tBrOyUQMnn7KboBoy7a9Mp9umTY4EP7NEM+15
p6eT7g/jH0c8yESiZZsUqO6jB0yU9BvoirZ/d2Sz60Viviq35tmkuR7KZUzN94S7K3G6w2ya+SFr
zT7CmMMOrNoDN+iR6aBpnsoZaGvPyZirNlF8d8wA4eTxNxe5G1E6+jn8aSaU0dzc3KN81cK8u77G
gvbie1ekvyVxAbLvxRnTz4OrCHXwVJ+zhSBykOOM8MQOAZJ8F8BqWIA+Hvz1P3evXUk+NNarfsfM
MLXfLWVw9Da8cxLjK8/F4D6MDTRCEtg5qF4us87gvQf8zuNVygj76bMZ4zqKnYyfA3T5pwxgYfOr
yjn7HqXb5Zt01J9gxPE1VxDgEvKKPLDrkKU2co1vE5BEz2rkrQmF6VEuPAYuNRWIbtRGG8TbqWby
um/Xs8jgrKHtmcVzofSe6RUUhN56Z0Dv7JMeGijqkX8XBjgNETxn2sieMJNVD9LnRJ6ZVfitLOsj
yfOKVgpuLibLeAQpoVwX46NyWs0SIKZd5TdfnWX27GRO8WDz+zEyTIdyQRvzBo5KBIDpBjFcuenD
mkwDi5Hoy3+eMriY2EV3LDJNVVhvEnBw83xXDTSoaZNzISrwjd/1lcERvFFvIQx1C7kfYn4QtOdI
JfaLUZEoBq57o5DnXwlM+Wwo/y0hr/zc8CJvqHV8aC3WomDsnYtoa/cC872Hjq7PLZjj77AUWdSZ
c3q20rw/sUVVO1Xxvm9ku0nLqX0qtS+i2XtAhNFH0FTd65rzZ+n2R9ncbG3wRACgOnY0eXGWt/0d
DPYLAYh+b2ZvVHXtlS8vDf2Cj773jQYyw+DgX0mGWxwDpo3Ryg/xktIJ9KGKUfPW7AjJ1rX9UK8h
s4D/4sEa2QHGxPgTxnJXVPZ84P03bziMmVvaAtPI5P8Ab/4rrL1jLMv0OjsE76hHoR+JzbOX4Dji
hkZejuubQQz6lLnDP0auNMFRRQGgoGfqWx9DTvHbEczDRg7UfrSxxZpl/mGL2BoeY7Six0k8yONC
1SW0CDK0jS4lmnnxi8SoesRvCMdYm2+rIS1dzxIDZj21FATHuF8usVt9L3QLVgHz/9JnS5g1UK9J
9ufGDFmcbdQn2EhGjc7pdlzEBs0CBVrUpzfkjDjF6xAafzOu6num9uAsBsyUUxVuu7YCpmGI/BeA
qiOjbcjYQIDX5u2c88JQHNlFzhaNSGDPYoj9xguYbX3rRD9sDG4HYDVxIczLi9/21kOrExtnGX8a
3Rh01k4TSyZRDe1mMUhhOlXqMV1nm2dsziTGr46arvOdhWUJ5c8gjS/98i4kThgipfXRSNVnX9jh
PrD5hlImybXbn1zD6t/otaHbzFDPHPr7/YjoRqYGRuyAC7dPx1/2Mq62iLORJw4ssPm/mp5lpsp3
Kwawi1gjmTJQccK/x9uWGAQ349YaWcGyekdF+rizmJk+tOQVCRNj02yAXT1UcqwOjkdPMwha7Gsc
1A0GLgfyjViKx/zl56cL8QquCyR1euPFyCfglz4zGicwFXTjFv9KYb00YQ5rs0lINq9LLfIdMOCO
njapL0JXvKkFwsLPP0ES6lk5zlYYhnrKl9l/mhvzT+dn9d2heANhaSNCJztNxUgBBcfSmvw1lzxK
oH8u5jbg7M3Pvfv/r4g57rCLmS3xlmNK2TYnuClpFGYc/oe6H3cBDLr71OYsOaLxbl23koETnGrr
28q0MEiOJSds0xqLw2Q3yd1LjAvMr+V1ZHhKsiauDlVKVPrnYAXx/FgaWMwHz8P9YUGHkUDjEnHm
uY4fvOJprsiyT1Ns7TK9M43yglIXRKH2r5zycVerekcgzjq6qqoPTRdcFcvnZRJ8wrd10sOftGLK
wao5bBLp8h51DNJIGCdhvw8YROrgJ1mKp6Uw+aHUQCMUmJF64OtGUKYEKbuBUcU5qWbeEBZyTy2x
vcayvakg+welj3l4gw5hJNbLokcKiIv/YsSHI71E+3lWaqts2NYDnRhezlArCTsgWxqBmH0p7WI6
FLN0O3Q4YcO4/pcPXBwRKTYzBqWDlEZ1YKhGijkZtx2UQrHasiokAa14qXQo8Gk6fIrExW8cczC0
7TJyp2KBUxgtwnH3eZXf/TwldMRYbqPoHuPU5j+3I63KwLHuJMqNMwW8TVe+Lmu3ocdQCyWLl8xo
8Ad5Pmuemvg/yjjUBTLoj51RUP4IkuJY+QQ9c8NS+5QX+QhIIbNmHgJSbsBAOqzzZuAz6mK79clG
7QDl8j0UOHzYpRxs0Iu4doBZGIbUFP0EFdespT5Vaj7UKmUVyASktfhlatzdNIC+GYoxvLAbvMO7
Jl5jzRxmK5pivJQrKailKEGlujtgyKqWxdouZhwcYKa3oHx2wns0xnyKsjZp9o0xEVPxv7BxvEx1
tTNzqBueTRO0PCW5jxGEAfiSS0ZK9vCwrJMgs+zgu4mmwTCsttm3UDE4lIqaVq6yWGNtXFHZOjHD
kic5Z2wLanw23xp/IwlAm3mrbN5Jt4yORjoX5zH0ftEXHHN4DY4M/ZcxeHWTBYfBOgWrnXoNmHqb
sOmPU5k96Xx5Jo33wcF7Z4IN9lT97brEmOskftBzfuoG6l058VGMIiw4lG7B3WbK/xCFhPCRJhAz
yoMYlLFv7cxCuCMfX/LkmuBBQ+yYG7soyIi2T3H3m7aC6jCYE5Kk55xFrY5458rImby18J3hRMh9
eowxatKME5qwib22248FcTmt/ogK72E1Ob/wgv+d2H0bJ8OnRBySKcpTlV3A8tcUkqpPByv+gV8h
PEz2a/zMtHWV7cXIFo2vK8QUoxDiel9N55ZrNg8GFGCrnOdrVU0niiwbfu+jc5ITqnVGXA6Cp+ns
MKjRc2ZzXOdnmDaNCiJPDJcazu3iWN0DpeR4+Q1CCVZBe2ihX0qLcRP9Y9smTYE8I2NumjGMtCPX
b8uMilZjJVwgVsFp8dpw1S+Cr8ktfruLfyXYjCRnfHGCHHRtw7GY/4+7M9exHFuz86s0rs9qbm5y
kwT6XuOQZ455zEiHiIiM4DzPtAR1m23IESBDriRHgBwZ0jPd1jvoY1VddVZVo6BrtCGVkaisrIwT
cc4m+Q9rfeuVG2W76dA4+RAVpg270y8m0kakU+EW4NzCYS5jHpfSs0eGhTp2HPY9JeFZy95ozb1h
jyUiaA4TrD0KzHbyw3FmNq4CwfIMlzTqWvK+lirYNUZ+OZBldJLwPLldImbm/ooGne9eVRUS0fVD
DtGJNzQTvVKowdVynMgDJCjtNuQ+r03JZ24By0cJeUJ4/CRjETCUYxUT8lTvX/ANNF49v42xBpA7
bTmiZAqklrFtu/Cziwsm3dFse8CTKPGc6CEng/gCZBr6x7LoNijDZ8RZyy359g/jWOwG0NB7s2V8
PEhkYQwGNU/vtJridw849r5yp3hnMmD1yw4r2EIZl1yGg2DAhmdzUtlpyIgLG53ugl4MzKijM9ZD
eObHHZSnoLa5hxrI4ANci+7s6CyDyW8npj2+txgXC224sZkR7Nu6/mhsrfHSECQNcUpdpSMZbdhb
JFSxi3IR7XaXAER8grpYKKhiUyjznYCuZpM0H+w0wTkJUEjOVD+5gbWXSnpUoA+OXry2NuEmpnwD
adbrF4qCoJboIc3J2lm6TtUKt9DXW7LLuuhoNOjj4+rdRnuCuBRXajBjcQi0o1vrt6ULPCRkwW5S
cdq5fGzAyLAEP1fO/JDiELA4RZxgnilDDkQ4aXOXxZGewPHKQRea8xMgNydLvlQWlaEYBZi2GCG+
073mI6nGyK0qZA7mh6VFkE+tTSV0bWcwRfDA8J9ruRzDJdrGfHEGqKi4eLBXHiRGZ/mWhdZ9Ns3f
cE82m6xgY4XWGpsp/HpG+++SfKnNobIdSlMIBOwq1VUPeNMpsog3EXNJDW1og+J+TpiLMvmiGCAx
j5tHhPF9YS+4vM3Sesnc/jUFeWcG4Yc25Hwlgf44lvwow6M14ZVAxyF98MZYnJevUnHbN9flJvwJ
dj7l3mTZfuEqmxAgxLKd1lYA9stwq4dvqEVqAAM4auFumRurj74CdeNhlghON9va3ugxti65zzSk
3cnRgS/wxPjJi023QhOM41RELsewbve60Sf7ReWnylBQ1Gz3jqQILycq0OuhL1misfx5IeDXWmeu
jnun54yfHTbvPCVHWXsdEpr8xkixrg9qJTPtyC48RYPzzobpunKK9pKR3XzMcnHmokMyzxDeqr7x
f8Cdg0EfkbbeYoOqnASCORUmd7q3qTSmQwu+bjBUv4m5KmlstYAo760TInifnZAg7RQck+MwMihH
7SLJMDzliIjZthTktvq8Q3jQNBLkMNLkmjMfpCKZIIFi3IXFe5rKzL+NHGIX/1UyfC/j96Zsy8/u
1yG+32f4/un/oaRfw/rdrN8//9v/8Of/9j/+/D//4Z/+/T98H/f741/7KfDXsH4wlKGYilrSFqSw
O38J/CUKGA+rCWLVBALgsNn5P3m/mlCk+kr+TBem4xqWzd/6OfBXM9bEX76O4yphu4Kk4L8m8df6
RdyvIyxD8J1JRzddybW3fnvfx/1qXSMDS/VfbWslDz1M9NtD9u27AOSfU4a/TxUmnfi7SOEfX4Of
xFa8C4ZuGnzDv3gNuKmMYMn4cQrCCwlu3ytkGRR0vm6eirTZGlFkc2Nvdr//sob+69eVUlq2ayoC
KNCROeqXr2uqWTdaS3zW4eR38lnFX2LUgXH7BW/HBtQBG5XHRCT7mudKPbo+OR3YA75W8ixL9hon
TJVxt+v68qer6adA6H/h/bB/+32ZumNavPdKSsPhjH3/nvdJFYeJZnyGZLZB+ACcatXk/lQY1HUU
OPgPTr//TvzmQ5YSkbOg3hFCgO5d36jvMp0n4BWo5+Rn4FTlBvnKp6MnGGfWEu2vfSELK7PFuWTb
Ig3xq9Nkx0Uad00YbkorvVq1piyuN0ZoPv7+y8jfnChpSV5BWYL1rxT6rz7ZbqmGkTVWuBHiU7AT
ahSA7gnEH/krYQP8wYbsASQnsJFXLq91MyIxosEK0nWNPjwNukEOCI69xSD8LIOa2T9V4ytmbdAq
DgKLz0SYQG36I5FvUMz24HDg6r7YVoKZCJIIYu++FDQ6Mba8UsNitRxjuYbF9v7v/6y//ews00Gd
anI/UK5u/eot1ZfZbYoWTVJusVHMyj06GbTM1V/9MjbMM8cxhWmTSy5+cybtkcQSrgljJsEWwZfB
RlQPvL/2h+FVFEIKaRrSUtavDqICKZoHwmVuVl8FqsQY8CKHcfv7LyLFmlH+zxnm3HAcS7g6SeOC
+Th82l+9ZybgE3owYBvBEBYLi5RxCZqrIDadeC9FhUfWxFpvXAVuO6rLlrD26uxGg4u2LB1scLRu
FJhHYRI5t8ObRKxJriF2v+B2XcOu7spyHvTuXtQLQT5bYQ+NO9/DstGZYtNiNkli+64iPCJ4Z5w/
I5ft3N5ZXjsVl/0uWEqVHiBvEeqAe5gFpwOLm8zm0pxoFux6GDzNdFhwxcQbwVlwZie46DVZBPsg
mCdnV9AZPZtBA/hNmzE5eiVE2G9TR9O1gf8iklsSl4f7SofJwIeZG+X9OAQEuNV5iifHZtjLZDFi
kou7rmLhIwzQfjXM0vJoMyCDu6mR6HJMlWgWltOkzCEOkgDw97nOgNaHjjuzkIeVSCx1rY/FoQka
tK8TkGH2+XbAoi0cEZOdu0msATu5jr2H8mRQB1mokX+3xhT8YZslLSVlInXYLRlfZFuDgJJPsrUo
iSbLje0nA9VCgOY5tdpdiZo6Kw41xkKHDXsTJ7C+P9hyMhOCKMO4CTt/BF7uXFtlup8hdDxOi8b7
EljI0x+AaU6lB9Y0KTAbiBnIkUrF9NiVmIZQ0hbuGx7kItjCGdXGHbEXwvls7HptWdNeuB5s5t7e
jZVV2RdalGT2KeccardKR2j8ZuOdxOPI59hqrziQg/qh72NhvyfsbD+WhvG1lg3NAuxjQdAIZTMI
TGZgTpkhR023LbKh7BrxBz+j1pC556exZkVYzOISn5tkoNTdNWYnsH8LogCe9KVhrsC/Bg1OEqDZ
PAeq6kD2VcZHo9wlYtVk9ZPCMpSyU8DSgPIgehDs9pXfugYiDZzi+nhKathAfpymebZvDKt3P2g8
NTZrwiHtXLNjha4iCdp51XBbNuNSRGxZZzyY04qRHGQrESRXuWtbZ7R+RvleVwGyNR9cQ9O+zq1O
OEAK02tGutyO8L+txWKQmWXzBOdjcBCRgoNQqK8R7AzNrjLHWn1xR6Y9h6KDuf66cNGWHgm0ImC6
QYAFMP+mmYPYm9VoJF9ol1p5qgPEJbRUSRfEjw4beAAYVBnxF2LWOepLBnPQk70yXIVPrk6i3Fum
METwNSpl3Omx5YgLjV7RfbahtdGYAfaYDJYLFdjBIIwDkL4D0TMhxNjX0po16DCWVAfW/iDcGPtz
qegpOUmBjSBtw/XVEuPWxWR7+8CEkLFymSBMjkK9e4gZsTB3LB1xi764UlyX2ljIMxoPt7yVU2JP
W3qAiHlR1RRMeYO4E5eOxWsRsFZK0sPKIFQV41+6YVonvdJjKBNmx6DSmYjQHvHAU+Cg+qqxssPW
7f3Q0jLz5DIYZhWd2imWauY7n8OUiPCEOxnZ3xInkH6rIEUOR2yMMzwQByAAxy5Z6xwit8jtvV4J
Ldxm9P+3nRhVDOVHM/NLoLUWEwd8q+MNkCiddpCZ/JVh1ShwpkXGLosOs7xkguu4JzMvLYarkzvi
1RZqumvKHFOWCgZAR0opchRI0fpK1J1Tn/UZKi2WhmBN4igJOSW2F1vIrJex3DY9uH3KuzDZD8jV
xDZsmvgNkGiqAxRixvC8aEQWbtsma+tzNCx6cR0YE8PckYYyg3fVTALHv6z0pWKoJVE27OHsSSqK
1p1sx++bvH4l/2cNOuxjY7gIymjlgIHvGbZE/o7tbjIbMcC1rUBw2IYKeugGsnsfZ8LtwT4Ik/1N
OFfwu2ILwqpiYh5zWQ0ZQgSEUyjMUgy8W9lE7qtmGDhHbahe41dLD1c1RJ8yyBRUls45sErH+HQy
MCxXYBs6mNNNvCDmltbyRPB5vZxQXFfZo71oI5+tLS3SCU35rU7Q0VzkcT4bT0Fsrau+Wo7mZcUl
6j7YOqm2h7KeBvEISjB0Zwofha8blqdVaVsxVGF7/eMT+29/URG3f/q779vAX/32Tw+gksr8/5fG
kev9u6LFf+1e/+aj6HCgXr3mH3/8Ay3jn//Tf/+b//X3/+af/uM/ft85/vj3fuocpfmDTn9n4q1w
6A6FQxUzfrTdH/8g5Q+UOJiXLXf9qG1JscYmtIv++AfD+EHnH4PSRzcMaDv0Wj83jgb9JpI6k+kB
eB6lTPHX9I1C/qLGsiX3KUvp5tpZOIZp2WuT811PkaQZcQRQwzfRYFfOW8Ndg5GpGBfzpcXPjIVk
KSOWYviVUcJivwYggop9wqPKktzwG1qdhDACOdnatinhttz9qxyqZ/jY1ce3+PXXR289ve9lNZNh
EnWc1p9P8/pZ/uI32x8/19v+o5nvPto+63485+FHuf6f/7d/+PPpeJgrTsd72eNL5auFcVl8fzqE
xbv8t99//V+eqv/y7/78n//rb/7CT8fJ/MEwgRm7jkk74Qga/78cJ00Y/JmhKA9sGwcdn+w/nyfa
kZ/Pj9A5da5FzAttAgU8n/hfvpOfe96fLml+8n+pB1bmL5s4SgQesY7BK0tXEsO3XjHfnyDUDyub
DurYkK5JBiHrTdc9akNUe4QJwBkOXtJS4zGzeBW282ylMiYhDRY5I2+JLi4rdI1bWANHtOCaDzaG
wqzGhWkQ+6rmh6bqYk/DGzkkGfjmaFwXbOWqr3ojsi49Dk7wkhABt5/0db5KSCLW8yVJmlu3Ib2t
i8Rdo8GuQscLIo1YXBtfoR/pvfAaZGGQnsnaHCAeJ7g0ZzSTdWHsa4FJvBfx+5JbAxqILttVA+Xa
RLN9YLPyOXXmDuq+15kusKFFb+7VgMorrr9OTp2fEgVJDtvTrnexkOuJHvgZXkNVwvgPqYARp1Tj
ViOmblv3wWua39tVeqx7B3khxCFd9dN+6r+4FZhGB3c35gTNa8k4D+LxQuXmCSMbRrzwyBMDfj+Q
IIb53WoXWQ1vn0Np35X6/NVEJZUj6d6EALTI/Q13qu/uCxBwbUFiuWHezcTOMdkufZjiuzZrjpoB
MjsxbuIyTfdlcd/IhvcZ4j/oZ3zp43Rr1Sx4iTX0qDhfTZct7bJMJ0F80TZlOcRY9Hkpk2G7ZjjM
VAvYSrAkG+1Xx23eCzDYQTkfiY7gQQzkfYr6eFNV+UsumD0jpZfM3ZsLci4eJtxNQ2R+nbXpbTYn
CLSsIWMe4wGM/CK07O3cwO2JRuFHAQu4AvcXvIqBrLOeycBSuEd+Q4B4XLMfYL+5QUeQXljlfNlW
IDlQ1j2QAfUZpSAJ0M9iqMUfTdKvP8zEfqBOMF12kQEdimPFyQF6OgnqIfnRJJW6sbjMDKoDtcIp
lQ3ErcrGHUW0xg4TwXeQx7vlxzz5z1ab+ByafHoA9cm7rXkwoFwsz27td1X+ODiXw4KAHmDYOpjo
6g1JiYA6TaY7wN3QD3TLEd/BhuUai8Mimzed34r9MMfuLZSqXd12J20pUg+IDXEq0XClW9jT9QH1
JnKXD8mCEzE6Dm2A3nqcJuh3khtQT9+6KOphfQ4vC2ftRIcIaS94KZzXRksFCPfe3EUFFtwkYtrN
LebCHaE79C1c72KGM3ZsS+vZmJ6aiIXJKIozknUqyFRhNIFCw9AlPdP0Yw4Yh9FP5PyEtCGAwhaC
N0FgNSf4ExjFVH12RqIaIRchZAWUEcsjoNJZn14TZwKbPz/nxkywvHxyezF4fakRe5V9lUuQ+5qJ
/ytDMWwZOMacnR5al3j0A6huAzCuDyMmdwGk9ApRu2iSgAanBebIqKnU3NdSpKTXuowzbMLNypZA
Xbteup0EoQQTYx21iWs0PdvGaIFLduHR5U97QqU6wcbfiXVqLncrWfmKpn7Ry4ypVF9+JUnhDOLx
S4ccWLK7RE6Zeehj6CJJkKaX2YyCXoui7GXCJaTkTAyDG+9wpz4YS303LMVbF5WwFTVAD3p0J8MI
T4gcxCrGBTak6JzyBYVAty6VLPsC4xMLlOGQhzmMorAGd5aw9e1sAy+ccsFG0dlE2SdghTPu+jsd
WWffY76EwdoeNKaXhgP+rxzimzCKnrphCSF6s3FCteVZhMjKrN+4BkqVlv0Md86N6jzyTdqzCEp0
SPBao4EEDwvSYRK8T858WS/BATD4o1NT8K69/iSSx1axeKuJWcJF2u6xoG6QUSB6CQ5mMVxGtJis
MzHOSKN8atJ7N5lRQJQ2+THOPsrZJZXACbedATHXSC1/XTwfE/LGWOkyYAhf0fRtjBJbd9QPe7ue
nlyXzTZEqMnqCLTpjuQPFadqYhUDZG2NBpFbVwP6EZsomGzTgu6CvLZxir3TYQEJgb/uWEiaG01O
5ZYb1atht/0hze0ry3AlFy5KMvooUEcmE6diOXaaA5y/a41za+lfQjyEoB9sZyVv91vuBnou7IPt
7lsogeykeZ7VprUF6PQu53rcmCVQp7kUh0p1w67Mmc9gb5DA0VCKSDpdZZA6Uu41oKd9ET5yq/RC
ezEOgJ68tBpI9LnNA/2jY3DuKTjWu9m5aW3mp4WaUEUCnlFZHPq9dm+K9gWsEU9OHAnxEwP9k4WY
xEv1HnN/KGBH4fRPjFfbzCSQTvKlYuyT1UqjHkPnWYsc/rwpTwHcVoAPDwpKLnajELwv6puksR4m
iNq7am5XOTar/xnBYOMmN8WqVF5GNDeMMtLWJI1QDwk3r98BJgaJa13MXXVnSoDVMYL4ncTgsM0G
7TpxjJsgDM+8mVflqiNvY0IgRQiSsCOkg+EnIHKW8Bwg+jfdGFGfiOFVdOwX0ynDYpaOEAfMrY4N
33cEEWazhZ3PyLELIP0s4gzjPG5r30is58kOzvXijxZiPj3tnsjFYMimeXirMwpfV3GVkd9tN/sg
XPaNNX7r6Ks35HCcWjyym7CND0RZbIdFdhCD5q/TrF9qCeIDnIPbAPPyqURCtSE5oLmuo0uiSLHV
s5oPRp0CIxWEGoFs88gWei6wtg5JMiI7ybciKx/6qQy9OrG+BtOJCXvK/aE9tOHznM2nWA9D9r84
t6sufFHU+qixwZo7krDln36xImgZRv+spJv7k6ovdRxyG22gAS/p2as1KA4+NjSxCIgkWwAmmW8l
pBBDR2LKDIlkoEuiYnUPWrfjtZME2xNc6hLgTBZCFEjGFwFFtluMe5GY0V6Rf6Rc85qgiMsCiMDO
YbK/41vw07I9KUboj9mQp14jwdJquSNgZrMNLcWXhPwkWGzqykX/gEm20KbuUFo2BhnnzH//Cg/7
rl1nc5XUxa5bo5qyxPnajdmbxfk4p6OFFHhpYAz16llMRH63mspZ815YbrPe+4BmCqCaXmCL5lov
WhcOVnKTW+yZHCLRjLzLGO+mwYNb36oEaEXXYVs1g2wbL+NVE0p0rGStITwjBWtRmS+DqdwstnVl
pwA4l4yZRhC23IZaaPpRQ8LmOtkpbdvnrSDRYEy2oSk1EqtYJLED2qej+YykdbMwfz2qccaWzND3
EEhuWGGIDSdmbOzgAI2jxPKhrSy+IVp4UFlV+RYmTpw+CB9LlZ2Zh4a+OcdbYodrcow9JBvxVphe
swoyUsv8wLo/oy0fb5BAs9g6RRWRg0qGd1ViXs65fJ5GEHBrnjW13reSyfZUps0F2Gjylptml1gD
8E2nfWqGCSSrcSYahXTqdEbCnuO2pSDSRH1ja8jjxfQ0gnPxmuGj0fDM4HTCPZDE9w4NAqlQE6ms
gXY2Jx1Kw/zRAB1BOeLcTJXFB2xoFxykQxAiXVc5P7mFRMgdnC/WSooGP4JdZixb7GE82t2kPJpO
yLSbespVBGO7iln5aN/iyG16jMjsnTy7aD0erdG2aPTDNA1wHD9IES38JAM8RvrDha4OqD2hUfbV
JfTv6FC5aDrMnCDZ6GywUtIM1+sXhFQq39e6egqHkpl5lINmF6QAomC3w/RblKKuSZpnV6sfFAyx
YGTShMziLbKqu2mlcioQ8MltX7WP5WXLxiqy+yc7Cm6xvTI/DEii2rN2rlglIf7ttQ93WEE5tOpl
Gn5pY4wPIcI+4jXVLG7dwn6fy3ckbfy5Moi20PuDLdP7dh1YjhjS3Nn9kPilNvjKB3+y6o3TWB9R
2X0Opp7sjIyZfC1Ca5PwtrkaaIUBHnzdb2w5ok4EKyHEQwedxOPh926tc00Htn5E1nTWd0eiO5A9
RPN+mvRbwnWugjV2tiLLWmXPUwazhMurbcXrGlxPC5h54Yo7modrrV69NOW3RUAasgpAsTA/zQH1
4RxdLCseII/QmjRZTWVgtR3ZPgHCcWHeJDcNAWZ+6YoT8zEEKClU6UzONwhev9YbHWXInNH9Ed75
CMMKm258XhZlbSzI5/QR3I2UfsOSweVCCY+zW9x36D8sO3jWe9uT1gyNA+aIZxXBuXF4LxYGm5vY
DkhOC9J7A2j4RtTF8zy/JoOxQxh2nSHHDYBp62N8h4b0VEvSWFuQZ15KgGwZQYhh6Hgsg577KFfi
tsKtCkmC0EidGlBUX+vCZVpPe4idDEjJaN3rpdoTHYcTQZL56gKAEbQfWsquRosLCihw4yc5QoSt
jGU/hiQnW/d2w0fcTineggjGpKUucJzN/qDR32rA7Da6e+4ysyTPnMZN2PlhLNgoThOMQhlwvyvQ
1C4hoZ5g4vQUDZBo7D0v7LNhmg+mGq9EE827WkpKSOxozePcPusVkUVNTqojrlA14e22V/CB4QHc
AcSoaIftWLyHc/LSdlW5qzmxOLhpDgO9xE6FXq22EpOoPJPbzfsA4A1yBIVm1Ohe20BRYAwTeEGf
E3JtcZjT+Vq4I7jAlnCKjNkvRnB2S+O3xbAI+aKkYux9sFI+ShEW2baMoEXOrSI58w193SaKeDqV
ay68q2HPnMPPoZGf1PA+W5PYH7CTb4KJhcxSYaoLRX9bqz7aNXyi51hMXqRgPVVLOvqIO+utnJO7
pRyJYSwCwwM7H3r5QgiLwzMFD9V7o3fh3gAL6mUdoZu0ZdBsOxh8gjqm4ufseBoQIwuzYeW6TGiS
I70Zt9JFfT866sMCisnCHiV4TZwj1WhwVTV3M6kih9zAMDZkXzDQkJKgaeiRnJ4iswgT5KhM7Luq
ADv7iAPA5Fadk0Ir2uLCXUWPWfiUGh137YbZTdMGpDRYagvf/d2hLmBxnkPFXyu/glVJ7Mz7XDZn
M4PkpxOLCoKnVZ6F3pGHEw81zBBkgLjuvewXH6D0SrNHgxkN7IaIcrE1KpgKvXMbZrRyiia9ysMz
8pCvSmT5nsScJKrRW2dF4NtO9sRknG4xHCHhhHhN2tImpn0Ma+ojaBmwlc5oeh+ysKTZ170U/ERZ
UA1w6zBs3fCrrDlltv1lVg/RbNiIU0leaOpki42jOE8zyZ45CzsILRxDEtJD2wy2fc/DJkorP5rg
fseGegzx7WwGnAUbPX7QapMF9KJunDbEzk6CR2lHk2fWEdJSlYwHdlV7O68SP8WuurFtFwTTRF6c
ad4HxNFsCe4o/LoK063ZI0UsZs0iWwJLQiXadNeEGSA9dwy3ZI/Y66jhoCmdg5THJaJzSGtFn59F
Ob4UOPQ3oWBYEBds5bKkuIMEDUGNnKpdXIdfwq+iCeY7sHCxPw08GydzeLcjaDVdYRE95kxbROwF
PpluOSSjDq6hMlBPVzVFbUrvTXIdoW9T7oVfZ4PnzkK+7H2TDdcNZYVKwXRE+Nx84AHzJuWbddJn
tByCSpcg2Lytez8C0kY3azbnzI1vu1wzz8vIG65zS9XhCW2hoFpRUhCmDRZoYSdXQU0h4QYJbpWM
ilrPeZin7pWmGyV1MDwoOz6TsrpHmpM8yAW4frtGOkJOfa4CkPBs06G5g5sWsQaQoM32HPHnKEFs
yMYLtMlivMIHzGwj9izN+ZANtGO2Za8uzZGRs/qrBeRQI9zN9UwbP0fkNJ1p/NnD4lVMh0Z4Fddz
HWbVoSrtby3hzWGqZ8cf5zrSfrV1Qn1lwC9pNizbwnSfWnDxoZL5oVFv40Djmjs8tdDX88ijSYuD
6Rhyipg7mVfBmNbHnYydV7ucMs+SCaJDlrb0BwAQ03q401zHi7ogunAYVcUAqnrDIHmpwo0JBK+D
nWLVuyycD46R33EngOzkkthVCF7YWW9KVOtPUXMHvDzfmG19XOoqP/CcxG0ZMy0F3lAuqHZmuLak
SCF8bYVx3farkRG4CypPzJ7cSaLBsPdV0XMRjeU1ITjlNkpJwSxrPPmKcMbNCODXG915oaPlWEuW
lVvHOIArONV6m99NWJGHIot3OeldcDTmgaDMst4icw5fSmOL9G4vdNEdS1zQnhXhKgpjGR5pWY5O
rXZyaYpznBgH4j3nbVAsJn00X04RYXEDQb3zpfuEeTt4SPJ0F4/TdtHFU4fAzrMFgqKSRnQKh0uL
W8F1uxDckiSvfVMbB63goYxjcTmk7twewJe+pYJ9JopuUAAGJNL6LTKojZbkmQK13YInBBM1bger
vh1jUjBLRTQDeU1MJR22c3m2Tj77+8HAvpM62VEHmrbB0NccGrlVmB8olCjCqjl/4lK+6jBnnAcs
t47yCfOwds1Kb3Blv1UNeICgAoSJwh2SRUPwjZk2Z/JbQ9bI5MRAJtHOYY5FhkgPSpAvqTkYXt92
Ny0X1a5YmLirhEFOZosd17MOd5/xKv4ZqPIjcSUNeYJcgVAOUt90jJaJ2MeUi/yUI7uSSRUQmZ3w
/HazSOPLCdAJKYF5hV3skE7Ly4GSMOoLJivo0X2oKtdBX+1KicbcjIkabdujbUWlj/YeDGET3TMd
ifYVbO7KJt476QkZMNvqrBsL5Mhi2mlJiQct1exjZ2aelgXU7Yh0N0Vcv3Rz8AntHPt7VqebsSUR
hIE+5ImSD8EOmevZ49M4W28JIQdUHPLezVqQj41+5Kjjmx0O0SzErtZ4gtoVyj4gej4akcdWMslR
guC4ZMGtlgB1aObkGVXBuFpUN6kB3GNJ6sZ3C/lmuzhXGbQ5Z5kIx6Mknv1qKV/NUXwBRTSQoBzU
+2BAXRlZDFFHbbyIcfhT8jsEC4DRc7G7gWA8ZyYBIgaafUJYat8Nx+5SIwR+h/2q8cOC2wBiG/T4
XA1o4fwqJPeyJL7Ly/qBlbUynmBCDgwwiKeW3E770kkvu/q0JCn0OeAWvummd2YSlmtvCV3JsLQD
xc0eLla4FWkWe2sSRmIryVsUK5+Wc9VcyxeFEHZHsNxpEDcIc5rHomvreziRvJ+kmzQ8b0C5w2eJ
4Cp0obNPeiu6ydpbEFvK1iYfR0tMer0ctkPD+TBb9o1ZZhVoaiyo7fjkZWvHOzlbg19zOLLZUdeR
Pd9YS3JwlYnSH2/endkRwWm0ue0JhTvFsdnWRLn0i6WGCWnU111p3pFEbl5moEIuCKF7C6oKOoik
8AYYiJJFEDFRSA9Rag721KkY3XqtjNP9qA22Z5BLishEHxgIUGR2uqmuTM3ZQyBgNiDIr2H08V4y
oCdhyXFvUts0vCAgBq0d+dJWBoUXSY66afWmPSVF+G3BpXToWzyq8NNafrNfTaNehHv/lgH3eJW5
g7/GfR7bJicyaajHA0aY+6GhDjMWEKiFa1CHJTWh8mxOQsGdF/FmsY+X9ooICXuTRiPwb/AHLIWd
czl3L5VRbAvN7h9BKMt7nWqWhhaj+eBejdxuPWDGsA4G62mh5hkzAz3YYtwZUHvv54AZGJKUwsd1
9TAwSbkNQ+FppM3cLdmMADnOAEhoVQ1CmynuIrVrNiTjKcv1vapnAQVNq7ahzMyjnk03cxlj+O1g
Z+Y6pUw7Eh/bGzoiupobW9zww2hrFKS0t7aq9XMXnOyp9IEZ5bc//sLNBtH/HGu76X3KOfKGDZ18
rrVx361WBTAux6zRU2I/An8IxXBlFEQ55kkIbMTICGzSNYyQTnvu7ZGKnrm4qfNZ2RZ/2crIDkpF
C8Opv1pMCR+gN/aupjegUEKb0sPpbnltZg5GWxzHqvymWsauemqdU9cwL0iIJAdhooGRzg0yRBYz
zpjc//hLt9wsQo92pQbFW+vdaUfo9teUtFjcuRXZ1iD8wJHG22K0CWLKwt04O/cEehQH2xCEruTR
WhsY9qmA7pfBb1eXkTEbFwklKX5GIuFoHbdjgWFpnmmus54CDWdexjDcMegzCBNQpfM8LmCx46jB
V+jPOfFcQe2+z6lb7gvY7XZR4z51DPCkPCXanLCA1F32U/TYEFy379aIsc7oJ7/RIShbQcGUK0KM
HcfmcD2GMy2wHZ6iUSs9beoPLiUKRhvX9AuzbA8Ill6KiVu5GXbPhexx7E926nMDjGCfAS8ylJs9
B1jwiVntNqGrWKBO7JkqjbFu00gEv1nF20NzgLnO76ugO0hLw71l5Rgzi+JZj8PhNoEEuRjFJ7bK
jEgowpWjEkrnOINdJVsD70oL8bHLG782HAp6mR0rGe26vogPOcjZU/CR4Kg7Kd2iAwyn6qyqsNpb
aPEOlPe7JDeLkx3BIQnH6RRl2XvTukwIu6tQEqs65T2WL520oLjMn90K1nyAE4pwZ8xJ2iLvk0n3
NLW4V3zibONCw3ctZsWlA2MDncklcu3siwxp8cMMJEBXTQQtERHuw8aCSswyKR3zS1zz1gV8l/eC
nWj7v/k6r+W2uSWNPhGqkMMtCWZSsnK4QcmWjZwznn5W458Zn5o6Z25YoqxkAgT27v56LRoHlLJj
KuMGsAV9jDmwMvhq0dcYwF48tk4Y34yGbEc7+LpT4W/NuH3qqcGQ+cyQPsOTJWAFdiDPYctSoc0P
Bja5bQC404j3RNDeYtUoNr1DAsRM1LecLRQLUABZkzEYJ7rS6aF19yzxFZBjve+ats4IHEsmVAh/
WoMpK0Y032PL/l0OnaDXcT/DnIJSav9MvaJk54PjYnEaRp1hS1PbpyOcutYDWUQm64yg971KQcvO
IJKnR/A8CveohRQncwKOG2KxIarQ3C9C/gJ4X+UZevO9lTJ0mWGwxik3cH3nz6BS33i7PGG8EJQr
48czNeXApNsyeX9KvU134LlnuhjY4YjpfS/ofhi7/8Muq76fWxcwMChfSufPo4CBzZpVz6A41pHN
XQ5b/5MEJ7Nu2gQfxm6gtrsRp+6ixr425NxwoJqzm4PnochGEXUOePBvtjfN0RgUWFnaD8BG8OII
COORR86cp99zZikHm7oNcMFNHxMntEOd5oEU190hTbbppgznD7tTPPiezRcY3vSqqPYGw3i4s935
2wmVh9ZyIiSDy5PqdGwRg+IXe89NBXbq2I8hRQHD8ismBjYxTfILc8qfgbI4m9DOR14O7Vi2C2oq
9drqHeJdHeLWmIDfJo/I6KQ105y3GC1DJJeBn8ziVwgeJAnIFL0XAbu//kCdqb137VB6FARfp+RF
UdzseTaiO0YJQDy0FLK7TnevDoBTZqcpY+tBy+5ICLBV1Og7qtHTtV3uwa+Gpxy09L6ZQgzR/Uz/
MtLznRtVD1yekRkSDj3hR1fvR8ysTq5H26jwxkvQ9W/eQuk8c0HsuAZ3rM62D+WAJ00QoDn3GEA3
3KMqlTDKuraOl9k9wts4NbX6arVn9Fk/JkkDNrC0uFCmoA/24RDdhoCaelm5DCyotX7Jkv7cIBQ4
ZnR9LzUl2SQK+1NRcyLELopYBRFCVPQsddOsukCABBrnnfPEmJjnD2cAKCyaHZdl+DQXB5MMNDfI
j1BJMUdbwyfJ+WQ/1T57jZAWccMIsOvMl/WhYNIQ6VVevekLZZPM+AW+mLVI9KInBv3yAQgp74Rn
oqXgiCmTsK/mIczSl5TADaWdha38rD6bRH8OpRp/j2y+SbvPfs2LdTGq2m5oBDLkQG0x3qbLdKJZ
Zx+ZYh3Z5lEigor25bF02jc2l4QpFRp9O7wQfFD2seI+hA1aihpc6X7yCHJUNG+uWJkYTO2857Qc
WSqO5NU7gRgHHkXPapnPKcyea48q6GAs9cOQ546A4z8ierfbqtR+eZ35MmUTb6vE+bYL7g1qUSEL
puG3XX8SyBPiqiMRt5iC+WVmvJHwEdPUYB2NnTIDQmcpn1/IBZOlHuioWdZcXQD8Fb0zXIYEb4Wx
IFprQ1rq40x1yhj0Xzgtwz0aLucwddl9D9WaqKqLRX2O7tefl/Ux9gQ3gBG9MPqo9jcnqYaLTcmX
MlkJIsp2qovT3JOBqdkNuaccC8K5lIcWaxy8+gicA89oZPWsS8+FxwCuQimYGy6B5TYTshMVtLM5
QIllUzj7XNnBDNKnwEpeO+MsZ6m2cahU+rCjynNC+2WL1hdAtRuxCddCtvFh13/pvEOaOprYrZuH
yCgeimLoD0YA08roFcdPXAag/j70FQvglPbIoQcbNrbqbqi4eC29R8iibl2stRYGjC74BVT6wBf4
nfXCeHF/IGCVZU6Mty17jMJABQxAxVtBGZp3wBmq8kdmUWo1lTg6eRVleNNa7pgEZuheZ5AeFwCB
FF4/aiMeSFliZ/5QLykMYUkSkDBTAYX9Jjm9c6bwW2Mo4djGreEnKSUDbRof3YjNkuFCPLIzZaPb
GpU5fgVMoJcclvhRg0MkZyBhksmnjQ8xrUEroIFqcfTM3ASaWcAycdytZ1L9wv/16JiYnU1rPtjL
JwHe7TAVzxz++UJgD+D6aAB8YgwpUrNji3ogjJfqrprN9mYqwBbK7jwp+DQ8RmFYsJf5jXl/gzoa
1N484+8scgpzXn2rDDO8b8l7T0bgXFLcK06Rl5Q1lO5oQsimtjYNtB3RvCVVQnc3Rs+aC8Y7xIkR
JgN86yjlFgD8UGHTToqqtDZpfNRS437JOYhmMjzZtfKsSHbPAINEyS8jIs3lmXUVLZHK+zFxXUFc
EPOXx/VjpWXTxk3MeceZpd68Mb0Uo455A1OwMKroa8VQqWZQiFc2h4/FqEnX1e1oL1Es0UNqouCE
Ocx5x1Y+NOgVgFSmG/+adMlMsGV8MbqdGwjiWx3VzcjspNRaaVYn7RMoXerBCdseSD+Qx7O9YU3v
uQanhKG3l64dY1r/2QMdV26duXZyKk89aPrWrFAMGRXNumYmt8SnN0bMapTZ50MGVvmAbRyCBUOA
G4ei1xlcsLGliKRsTGY1NrWML/JXW6hiqX1wGKGf/U6drtsNkDIPjcJOY/0+rLLn9aOYgiUcA4OK
MXDmzGX109P2TzL3cWmMSTp3CF5bOuG9dg5jhXoYDecdYyckOCL4IGxv1SpyDoi/qAu7rgzjuyaD
PZ5+bIOMdD+V12Mn/RArteJnC4jujh4ITvUgenXuOU2CIyIcwiCKqbA5YwTKwqqgmeAe4APAQqBi
5ijJeXz0FvKHTKN/mayhNi7NUhar3DXNxN73TvqjQ4B5KBcXteMC/zPUXvKae1M/SmOergc2DuRP
DijqQKm1XaNFP7E6cv3xGNLr2EZuzJ4yvtUnPSrAogCZQxGl8uijzAvDOnoX0QTYohfH9GSQTILy
eNSgEnBJr0D/uA94UIhtKXZ9Xo9vEKv7PAR8EqVMtxuSAZN/MxE48UYnx6pBKSfIyUeL1fAWIlaz
DXIKrTmzR91inSKlJiVG9anutHuv45pXLBwQmw2JX3HqMKpT1YgmsJzEMDXTpg59BQb1vtLj10gQ
2wNCjNzE/mlUSn0eI2ydMVqtpmAAgfxDFrbfM4ODZ7sdlG1hhhTiWAHE5EC12uh5p6rfjOm9AL0H
DON2I5cG5AhUiqNjC6yHmNVzFqNGUIxyOcNqflMUlrYZEdfzNDRY3VCR936XkjAokCZZRIb3nfLQ
s3sGfcZx6lFdgRA/WqR8d9mSf4OXD5CjsbLpfjSVk5/wNiNwh9BdOr2sNaOHgZdL3XV0lEC3Ub0s
eW8YSXCoKoXIjsGOwdWUY1nn9Y5SCAmDEpi4mU/ETRzrla0gz+QBxR/aI0qaW06N8rweflYmzNm2
g8oQFWSPaYbIFamUouS/tD6Ag0C2VrnLPueoULfszmGbyHd3kCoa/vieO2GoZtpxNiHtpTmIRl2v
6rNq6LRXiGPi0JjOKgawHTHSD703/AYN+shZDN7qZVWfU6pkNnBaNNaUynCXVJ170Mz+lEaAMQpX
ASWzkCXtWDmByKnvWNPOXC7aZT9U1HuquQJo/EYDLr1NuaqdzVg/VbVT3nGN2ydjOF56pcspEyU/
CyU8WCBM7qggFAeHgBJO7ZpKT04rSLr5kow+FoPS3jQ7+2wrqz6qoMCRDSf2wVLm74JCw2Ucq12b
xiSHZqv31VnbpjAliD4Tg1nU1NlJKQfqLNnt3MvvXAcZBgVrEBohb1H+PkB3S6gRan40Fce7kg3Y
MspIaEynoADhGpKB2sNT9FKkihq2FDvOpmsF+zvDnQDhjPUeU0/M9zXZ49LNx4XaAojGcPNIvAmK
kZAPICCYNiiEQqAI7L0psUOWEFxCKeCEWhAK45g/pdmlgqzgCWLBEtjCItgFTwAMMeOYAmRIBM0w
6qRJOmgNztBPR9Oafpb08WsBOsBHhDuh7zNID7EgHxTYD2Px6AoKIocJMQkcgrnOFvW3fs+X/Irh
RzC7tu/gSeTMT2Y/ZCAvZN1I9WBTcgGeR3rMYfgUCZRigU5B+9byda5evdtAjRGCBSSL1OQ+q8K2
aHUZXF8Ir9ch0oaEWWvbjSHQYrC23puA6kWkzfjtKhMOiGsTYFJ+GKyWfY5n5HtB8tkrFV0NfiHN
Vb3etcNPkX7segFzaFSu6BzmlCnq8BpWzaEUjEeiMv3WmM69FX3FWs1di+CW7+nkwjX3JbIpMpFk
oBQNHqTr89+pij1hmL7qwv3oYv2nrqinAklq2KZsU4M42NBjwQLA62lTZ6d7mDMlilZskFKybt9h
FdW3hHCnw4mMD9PZEE1MQZuYAjnJoZ3Ugj1hdf6dhiQUFv2b2+bSVtsYI8YubnViVAuQRBL+CyQV
Q5AqDOoq+yGxqAtG95Cvf5eCXylG+lE9RBYCQgDOQLTUAmvxoLaEGdA97bUea5NLGEjXoqTB7rBS
JmUH0kiLFnByrMZghz9rWX/BHu8bg/ViwYsJaotFEQm4oFYfUogyxoqWEciMC23GMRrkAMoZ1H90
gkmpF1Ps4wcJD1OrWExIA62Zx8dBvYbqGcLyT3SUby5zaGHfPSOP2laaebCd9hUeY8GGHySOYf+2
AzZiyUjcoQ1RDvaYiSkOMCx6U6HqQFYmpQ5mpxfgTjX+oqeHjERQPB1zqq7AeXQoPTa0nlywPZ4A
fLDDqycFpk8scB8GhPsDUel85wj6pxQIkNNrKvvC9joKIGgmeRFBDIpo1exSEJSAhCqIQqEFOLWp
RNYMbShMhQZZ70BHKdvRIKtuCZpoFEjRBK2ojtPn0VrASYMxcgRoRMM42RcCOVqgHWmCPVoEgET1
glsSTKRe4EjV9DgLLGkSbFIz/ywFo5T3H3T7o53GXUEwS0mTvdK8PRNVRIA6k+iHyORAZpopeAJX
PekAoonZMD9MXcgSmJNDa4mJaIpjc1PsDK2HoperhMQUp4Wllt7MFQxlcl8w2xlkI8QoCiHaNhpn
DZDvxASuQKcFMGUIaspgF2TAnkKX8Ec1K3LhgqXK4VMNAqqyBVllCbtKIFaz079bOiX1XgBXjaCu
TJhXpFF1LiNHCxbWFMLEAvqKo+tnVVnvXWCBNJVp1JSLj+C0yGDuRgFsAb3YwXIm6I2wk0SqQsue
BRo9hsdEAF2JoLrkBB+sprkFU3q03f5SQ/UahB2x6DwUgvyqBf6VGmDAoNVjfhQ0WCKQMOwUJ12w
YTJg6jeCEuuYeKUwAl5sFtBYmLIFiQU+FkMhaxsCKIIl4z3sHDqjfiM4UJ7K5LJAMMsEZeYK1GyG
1CGMs0D9YlSXxLNd/zIDe0/jgytOqF9GVFX7asL15AgyzbiC6Zv3ZozfrPXAcBekFNWEnowA13Lv
K4qqHwxK3NhkgMySAz3kNs1wwiQ0JLee4NsSOG4LPDfSg4Dd0l+WgN48Qb41sN9mGHAtO2+8i2bu
3sqEHlDHoIE6mDtvpKmdz69NMlEOjX4EpOZ1gcwxcb8FdjxvrZBXS4VE104HDS7dKIA6hJBf82Kf
zaY/ztk+sPKXEaCo71Dl2d9N8Mmk0IDHTtB3+J4TQeH1AsUrBI9Hndy9pJ9D25GVAp+nCUhPFaRe
oPc3AljDIYW2V1Jy2GuHTm9SXyUIsoWD4td2+5g23nsNry8VcF84gfDzrHsKWX7Ki7o1BPJXCu7P
hPsXCQDQDkABTgIF5BjuS8EEZiswEHLgIAhBhF2Ov5QW0YrgEdzEhRGtgLT7fMCDW55GQREOAiVs
oRM2gik0TICFvaALTYEYOoIzHFawoSAOWxvYYSPYw1QAiIwXERXuj5mgEUuBJBYquMRWwImuIBQz
gSlSMDP3oQ1gMRLUoiHQRRs4iJowlLFUABl5n5E/O49wGhsBNkaQG+EvgHCcgTk6gnXM4DuqAnoM
0cAI+BEYcr6zK4IEY2QDi6RKPgoocuzY1pc88wQiSVzx0g7usOXkI0UHaHKJKF+S+95kAqEMoFHC
BwBRLYBK5meoRuPb4xCyi6lPWdcOR33QvyJeV4L4hI6I/e17sunHUftWVxSmzK0JHJP/JtcJeJkK
3MxKAJqoLRGsrVDN+Kz2E6xKEmmbsKa94FFY3fG33JSJtDldJUr01GA3E0XGeyB+/EkVw3pjF493
9VwiSBTI5+L9YgZsOWlpfYg8F95D7F0tAYMagghlH+aDNKQ0Cj20FYwoU+qXFHGh4EUXAY3a2Y+8
8rwbeO8x4qVi7gDVjsBJ9Xy4keE/JsKDLwVgSr69gNIP1JQe9vJkwzmdmQr60Fb0qUBQNcGhBitv
F0IqVxNs4i7Q1FnwqSTmoo9BkKqBwFWzkYv9kgNcHS6a4FezFcQq1o5oYXjDEa460mnMjPXIIkkg
rpXgXG24rrMAXj1BvTKzYAr6lWRR+UGk71e2gIX1BBDbQ4qlSP/QCJ12EoisJzjZpQcs6whiNkWl
LMhZGkHZqRYMbcAq0wVUAOkZ4nDAWUpDBWwt8y3jBaPLT0KNGD8A905z/rhM/IbQ6EZ2fvwK2vy+
KUjcMgKOWxNEuM0lZ2Qj6FxdILphDk5XFbAuvIeRNc8K26W3AHyX4fbqxCYSZzhvUhdAr276mar9
Judk3Ef4wB1L5wCPXwNk30QQv2xtw0Mh2N8E/i9S4c4f+7h7Dip4qzCCiUGzqBZscAh00hGQsCdI
4Ul+n7eAGRYf0WUU9PAiEGKbgN36v0PIZZ1UBVSxKdDiUfDFxeJP0IydutVuDf2t2/oRISAoksCP
wyDatYJDzgWM3GMfIQj+qQsyOYOdjAUAiLLglEOi6EBQmMqIYC0zcJN+tTSd8LCQBcKVN0hNkw0z
kOYJWnMp2ObJPq+n1SBAZ0vQzmHF6rAcWWkqXLIj3lkLv2UZAEIXgoZmNIPRHmjRqmCjDQFI95Ck
qWZQ4QQtzYQa6wVg0x7U6YCs/v0Ah7oWIHUgaGpVINWt4KqrEXA1HX+gTdsEnnW1gq0hXDM2xwgh
deJthLBHINiK4LBdAWOnELKJaA0nQ6DZnuCzUwFplytSO7lnFQ1tV2Db3AOOHvRtDQp3LTjuRGPO
RhdEdy6w7oDL6wS9WxeMt7sA9Cbej35ZIN/MqtC6E/B3773iY7tTBAiuCBo86u9iQYUbfMfFsT6b
YirvEapfCqjiWvLc2ZAHImjjANCIwMGk2S+CIqdXRd5d8OQKmHIC6WZSNU+T6FjM5K4QoDnlifoH
HhCaEKxkW8Ge6wJAb1VQ6MEKRRc8OiVGimkA0z1BpwMYNy5z69RciaubVmPo1kHwPMB1fC504Ovs
E/+QIojuVAGzN4JodwTWHgi2XbnrBeLurDh3uO5gu+5GAb2XgnznLsVdWTDw7GdZeOug4WmZsZGH
Fh9Aje8EH09IET/PzKsoye9tLJj5EAELsEYapEyr3FoNGH0Jlb4VPH1Pm+uSx4LmVojIesW80+TF
iQRs32vaayqoezLRwG8j8PepgPA954FdM0v7ZrQ/IoHlW11lsLE2Xjo4+qpN0nNej71A9i0wGYTD
ms+QABaDRoBUaZdhYhA8fxpP90ghO2K1juD7KU8N1FgZhBO0vwrjXytOriD/k5EurkgAMtEBZAxX
SCW2EFEANld61CIPGFn8vin4BFy8ArrRWy8apoFAlAOTyAcy0RBEIiSwMBNw/o3Pif5Sawpl7Im3
tWFQXKEBLVIDFbtBJZoD00Z4UC+yxceBMCjVz7jVzlaHHGEqVEYCx+wc401o8Sesl9oUZBSh+EUK
l/mJ+PhdYqNd0GOWwRYmhkCUDJ7IGZjlgtoPxH9XiLmhQ+FQVJQNzK4+NKJ3SIkakvujP92J/CEX
DYQpQgjVYIfT44joRBaBHtenZ/Vii0aC1ZHu66KWSOQc4NhJ+UP5o+CfQDX3YoiQIhE1BVXgZksw
lhtvw31cBBaKqCwII7Z3pegtNBFdNBgvbMwXFgYMxe5fWd2k1wo3xowjw7Snn5FIM1AQXqaG5Xo3
IdRoRa1RimRj4VAlWDcsnYNOd2mg5+3tSlFzEIqMaYGi64hE3FFi8HAweeiMfk4OPdsGxwcMEo8F
Pc2hFP+H4lUP2sSiaZTX2BNJSC26EOBHL5EIRExRiegiFbGxi+RYRmLRjagyzsf4GeMU3b0Bt6VD
TMKtPjk1IiupJb+AvcRNaVFnru5+QI89Ny2KE09kJ8PAoq7Hf+LJDXsSJUqNGyX02OGMJlKnbECc
EohCJQYfunFFq6KIYAVNSX1fiHQlF/1KGiNiGR2ULPaivUY4WmaRtajTSE0abQJzmrUPPKgVsUvY
cSnj8k+REetLIvoX6ji/BhHCcEtqN/Vg1B+e6GIcglOJCGRiUckQKpn2M3aZSjQzOr6ZkJvEONTq
hiVtel1w0sy4aVqR1GAUu1SircFU+aA0rBvoSP503OdIBDfLYD3VIsdxcN+EJRKcVnQ45KOBEjBl
1Q2MOA44c2aR56xfCUHuSx12QU9BYl1YkUagFFch3xlFw9OMr5ZoeUh67hM8PY0Ie0ox92DwAfXE
XlCkPiCfeX9TJ+AMPgeEbWlAGFvDQQVkihSIS7dCiARnoqq+z3rBzlMUQqXIhIBeae8AuWQR0zRP
eYR0qMU+FCZoiCregpGIjEwMRaSFiqd0lRaJviioERk1wL7wTSE3UkRztOA7Wr8+FgWSMiNDalrn
VszlkxoOGIMshyU+5qTJgrHNmkZlBuaINKrduyaaJYQRNmPWis0oWT8iYipI9T6G4fJUiKRJFV1T
EyJuwlJafhQcTY4aGVTSTPtCRE8uoicscMifyJ0SKx+4rat5B/Q7+lZ7VFFxgjSKe9R7DwnuXRGh
1CxqqUEkUxW2qZlq7jYVAZWOiQp7Ev0mDx+hKZoqXUdYlfaoq1SRWC2is+KtrtzUkNItois4FAE7
Q+RXActSNJ3RR44XK6IF92KS6LkqIs2CfRV/pHi0Qq+4ZSLWop7XP2m4ttZ31CD6LSpPC292lFyp
8uefT4usyzSprYq+SxORVydKL6PxPpw4tCnZe+3dSFlqM4gCDClfutUWtGCpCMI0TGHkKBIRhxHE
mdnxIxObRSvG26enQIJqLMM5Rhfb+hixkGWiI1ND9SEOtYVWdNI/NCIto4rticSsFJ2ZI2IzncG/
pxjXWRWodyVibQRoiFnnYyVStBY7Wkez+cDpMvps8/aNKNQKkanBwMvOBKm89+4trdCthUN94AUn
OCEqNgoY/Z4GGTdhEbUtomwblkey1uHDKDK3OlxwBmXqxxCWdBwaGjCJQRfQqyN2HD3XZka9h4Z8
MGWp1zrtd6hbEuaCBo5wQuRstmebiLRL48GiS7I+jC0tq3/3ufVf//7D+nV/P/f36X/83PoP0f/+
ovXpv/vc3x/1H3/b+m3//9f9u5/8Hz+3/qi/v+3vj///P/f3L1i/Y/3i//M5JoUoHXaTd2CA1+4I
z81clhPlbGsUNJTYG7YNtkRIocV4pdY0cFdgll/tvOGaVWbIEIl8mCfMIjP1N45XhqcYtYny4yTf
8i9f8y8frv8UVgxvOgFirfX7Ks3xuGgfJhraF9Vg5HhGpE1J1mP1qxikJvXopdd0CjBS/aAFl23s
ImRoepiL6/q51dCwPnURK506eBstxUfyjGo4X92enf0EGm9HSXS6Tnb1pxiJYxhGG+xHb/wFx2n2
eX9M2Cac8kJteQOMh9J+qK/W0c0YLFRmNEqrkZKNAEjMu3kM3rS0ZKTMXq6CRLUGhzeocsLVtjD9
xHYtxIWQ11D3BvtXS7CV+kmT3JY51Y+9Fz96QFq305yU3Jqjr8D4WVcqA9RLm250K9I383LpABv4
raak3Jxt2GZTw0xGTyi73Jl4iM+F/HKOl82skAQL2HSxErF9kD8+Q4qZT5Ky9bM29JdAQ3GjcF+n
J6ju2El/WDE1H8NjjspqGYsEHWLUStdvtuVYLDtQLiYQ0v6iVdO0g8L4cqxy4jYBwB5qSPVhXLqb
GVON1ab4uy3Nz4Aqfl7/6ifGH6gnmee6q0kmWSFEmuTmmbxwmh1InpQthdPnxy5R37kcqle3hqPa
RQrrvgXj3MDeIm5rP20qFtxYvo0q39qh+030apeYk3fkNnp1zN7yHfoUKRvEmlYppcjlaJCu7yuD
7A0vIx6IN7tndJPuJAX2IYA2U8DPj4eReRDF2sad/QN42IVMWrMr0i4hUEeucKgwLbdU8CZa33RS
QfQMSv1UQi3aBh4VWiu2b6wAB1KrzmEYGVxQnegQqR4L59B5XjIMo71BNohmKZVdNoJSgyDhUzd/
mDK+g0YfHiPbOGrq9AjIBExDT4QqyqK7ydGsTe3Gn1kN93gkou6vZ23XddM1VkkMlUFOTBhYw94q
+i9OLqLZNt+k0eBXuxohS5xANHLZmBWlfbIWi7JcOtlkmYl1Bklj7INWgEP8hTedVTu7HV5gKya1
YLRa4zMmtdcJdZyawVdI7TP5ypiw6cQRxUorvMbaAH6PCKJLsY2dAvOEfPUT1RPSNnR6+McpppOQ
HpYk/PICBQTH6FAvcEAIRrP6Oams5LTWOcfyDnZplG6rWGgsrrYxk+KieqHnJzl15jDiDbv+/6PG
ZLOxPs86yfSOFPQgtLQ2Q0tu+MnwGa+56bS7Rle5IqXdk9IXG910ftc1UXKVcfp2cscthBjecQuH
kt2E5U8IZ3YdsgB2TNC25wYkxOAd00r7ZlrQhkUfxSdOiFNbUfMJ2CvDAwcTY3bKbumn+6n0ToFt
MQLTEgz0MrXl0ld0V7YyB4N3hk2jx7cj07g2RcYbySwmCqpYFXRIC1uLuPOVP83Yl1Hxx7XH7sro
SI2FpyCJTimFKFW2gyP3GpZ1vGvU8mKpBRmFtDZ8tg9+5sInYmlecZWU7p3zRrnvqWT4nNIix0OR
Pr4xqL5mDiod1pQ790KbkLssXfRubC1IIzMRJ5AOTcykEDm8T8K15dFUlSvVEL1qG+7Vkpecpsc6
CmwcnuWF2ubOdPOeZFwyXY3cHiE9JP5QeU/jQp4wWGi82DBr10v8etmfYX37CvZodlANuJ0eXNlF
44ITspHxk1C3yM2nydW04x+lubhsa5g27XvOBYOgY+gqBjHn+uwa/OiygekCiDa9Jnnw2FV0wFkz
zlutmi8agLQjda53bLp3GavtnW38tGZBDlvUEkaVHF2W0kuPzOR1nhmui6P4oNu8sRd37jHBe7sC
Sg1CjlJjtr17A0e5YV4p3RiThIo+CSmDNGi4yoJoeavyvpX6Vnoy++6y3hbXh7QwJM0U/HPTdOxl
AB3ArfHvV6wfOdX8C2f0F0IRhu3pPl6DmUFcxQERtD7t2HBf149QfXnXcqrsA6nwF8/scnrNJrjV
SL8fA+tDrcfpaE1H3cnBdCYDM1klL50LTOLQN8zq8Wa3XhR1/tmMYKtmR/kVRdhWE/M+qNOnUAEP
pHPRZLZg49aeyjkUP5ED8/hDuJol9CRikxuxGrpHK+N0bizzwZ2i16WN6BQZXnvt5WFWGSRXVJKo
Ez8oZRiiK22fwb6Rdar6XEQ1EhGVu4ypjwg5k+I5NJQ3J+++qUi9VNq4oy8cnr02sC9uul364Y80
sYDLlm+uRRLOsZ39Ms4/c6GANI1h7+ra514bbkjVsLhIQVvPxURhIuc2Fhs/LEiKSq7rZ11uOJU5
sDVN4FNgPIUWSq1RI6ftUZkKwi7e9Ug/PIVmJ4PvxMkZ1G0pse0HcuxpXDzTo2agXanandkF1bUr
J+BPQeuremZfZ3nIiWRuBitPdguuDfK8eYjs5XMstMKnFa2wxTOcjZRabTbHW00Lh2vdQ7GzAw5c
kNHM7Or0aoM8vuZKlZzszDjXU3cb4NDRfkLUFdD/u7KSJxISDzVn5m0umt+1TI+uP6UfqYlU3vP6
xCQMth1YUR3plt4lLbcfp/HgFXhPVQrUwTYdKlgy+Bu113g2mqtMyV+HyTLOFo6QVl5nfU5myvoq
M1VxhZqM8TXVDoAopNWppnq6RGG1yzUFst+vhfHxy+Cp1bUh0kLfSvOVmMJVJe+rUTOftRZCienF
l8whu8mmYc5psjXkxK6J/Opc5wowjPpzvUx4B6yQZA8rDHWRo58k9Q700LLx5gl7XWjudKOErccf
LwXcroyv65P1oW/Tzp8VhZFQxuCOeRM/DFkLC2PynG3SEgtZr84D3ZBaBUWnOyl3a+Ut4srO0PuR
vxL3mbyujI/J1SqczwpHe715zaOSXw2lLK5m6rTk3DKGiprqOXYX/UAGsj6FTnC0PQ55A2zapxC1
y/Q5OteJ0V9x3/VXvagvjHurx5r+ErNROGrQbgPU678bVF054TvqX8Q+ZlhkXmJ+Rb13VEEQU97q
Kp+c6shunwRm+DQs3Hi9kqTCtHiniUz+dZpgw2hEEWjJT366jOm5j67pONOVQ6jChRQSD3F0Rps+
ozjbW4r629bNAzkE9rMWVz+WzuMPuvHXduhu+sQ6BbILMgEgTFkO+YqkHgJfeFblvWkr1SGKu++I
5YhR0ttzXQQz63bBm0OmDDNYJmqQP+b6RMHM4j+SyK6yVg/Vorzm/MLr3wcPlsNVZ+15KLjyGPEA
ESIh2VgGKQsFtBM7JcjsU+6YTNNXtypWznPaUylmxpchAoAzifLSTgqLtqA+T61lQmceH5s8Jg9X
udeoM3/MKm9LJcl8vDhp1yd4pqk8FvZ9ziD0kTuzeu1lUTXkrwkR1W0G4YRNAzf89eyOHZdlCoPR
RwK1mGpImCfZd6UyUwzhwwWpTrPP/LJGKzvoIXwhr29PXrz4IcnaLUEHFuRWcKJPoYE09L7XH2rL
VWX9aL2z//3c+lTX2Uqkjv3P107yHlu/4u83/J/vr+T0LPd6lPiFp2XvxWiXhzoq572ixtp7Xahv
BpzRB3fI6oelsl/XT5udqe4rEzTE+nR2swemEUsCVmn1I+/S7/XTzNoD5mAtdwDf0Rxdj1evkw5o
aLfjHbl2BoUNBhKt3Bjv1n/4+6+de5nC1rytXwrjgj0PizxLXN2ff7/KbpP0XJnOXTyX+t3M7Oe2
UxpRIfNUmzrGr1wbjXsSaHd13hR3mvvPE/Aj+t366fUBOwCrnpQUtTcf6KmBOG88ssGFcaf3838/
9DTOj3ZExoYxz6UZurv1C9YHKjPGHY57x68TMCJFx2hOZLpQDgbHvmPG4aVxh/ckHOmffA0MgJ3j
tLgoFZkzK9VfPJUJELUxb7nFbocJUpTM/1PgWIsP5PlY0nYgNm22bpsauca5iBnQiEEf6p3TXhjS
p0ebA6jr5MczfNOce41c7D8fGT1ByCWloSz/6tAPgv6DXekxtIhIKk3l+W6rTuf1YeQmtjVsoJle
7XlnSSKwT1YPHSNN9MRZXS2Ez8IivhKiBDFnRC3VofUx1cnXdpFTn6u426UA/Y6NPFs/5Ra0u3qS
2kpnW35kfBoyD6E7Q3WGHcZG1msevFF/YQF9jTQCuHmdM4kmH60PjdGm52kE+SliLUrCRdWgEpEQ
qpuPHsNW1ChJm3D7CPXJOQNjWgDkDq9Da/1m1xgxYFz8hh9PfHqMBtanZn9OKYOjZNXf109RnnKZ
IOfg5KQoDlmol+epzx0f+BDcFXnqsK4mCJuD/GGKx8BZR/EpmGL1GHbTwZo7xmwJBrd91fgR9T3C
dkAUatYa3FTASkU2z1mal2cuDszbcyCgtm+MdLD8/1jEWaD553TM0WyRD9b7ulhIjnCOhKV1s5SG
LhK4FeTQtbypVM6QPsY0+IcdICEnJ2J/MMwZv1cm8IyiqDD0Oj913Zh2eVHTVZfX459XwH6pOsCn
obFke5pfL0MF5Wh9cJRgOkD4YcKR+bM8ISjKXOXLegDWB6xj3T7N1dfAik4WHGBiyA3726jmxDu2
i3WzpwybocKZyNP+IWMRSEjUeAun4RUUartfX00W/OV5fbGheWIvLzPEXYAedvgcDrNnvAcuQ6BT
ykgIp7BlHMo24NL+X5ydyY7tSJZdfyXwxmIWSSNpZKEiB7fvvW8nhLfse9LYjDVRATWUAM00FaCZ
oIEG+iGp8h+0GBGqikwVsgQBmQ/50v359XtJmtk5Z++1Oxz982fyz52xqksrMCDGk+9432lBV9Hy
0GTXQCgOLueOQdCdGQL/00iy+19emgm0tU+07a+/x9z40+u0mQg7UN0uQ4b1F72ypqWhTfcccJRR
hEf9szWHaRbTd2AkbLFxNO00FVG3ieF3ZpaxT2aDDsdR4Fph9MQkviBnnv+rnf8XqOBSE/cixYbi
J/YLxBS0g0mch5uJVeGXtaDD3YL/bn6jXgz4gwGO2PPIAtXQg6UHbZTKjsFI5EKa7IPSWvqDkV9G
fPUXYbQ4p6dMrs06QnpX2WeAKBFSKfyi2mdLIjsDP5Srdmwi/Y/LHUmN/Te1Jx6f9iRrJ3iO9fbB
Dz1JNDEaVdUmtEg4iGPkZOcwRxBdE5zAuKWG0tAEjcN4yYv1XFjlkeee9Co2L2QJT+txLil4rtae
BFpm+PFvf6h2fE+ZhENKgoLaNy44sTGAPqDZ5Dv7964NY4Qol/AY6nzkVuq/9PQvFpHekmiovzRe
5+zRM27Jeo52ZR7AHVNtT4nL8noIOMksGp9KgLEw2mkNY033TeOEkYw/Nyrucd+SFpJNgDpGwM7M
IxeskguANsueg/XOMHH305N+KzpMwHKcbfMDeI8JiqaftVhAirHC3lPXtKlwaqVRtw36rN+Pfn1d
cgk2HY6ZpdQB7XjBhGR78g5mYgLHi7SjZ3s5XgEAS4VQ2JWTFuwHtDvOl4caqMWeyp9/O28Ys0/X
L/khfnqOm9TYWrhILjVZC46tmZcwkd2FNWPTWwboT9UBg0MccVeC5KOjUboL+BSC6cOE7RMFufud
ZmhlVPbRBApKTyyoR0u2r0xF/O6AtpGuJrQAbZ0R1mumEGhypB1yhrJWqQ5CU6g0/E+LkfgaSZCD
saQ5aqJxt2gxw8OQPPcZekw/1OHykW2zQiz9FrjDlonoTatDBuLw9ISGcNiOZMdsyLUYWHPP4Kxj
psfdle6+Y9ESKX7/TJsxL3TOVhE08wVw/HWHr29l0KSqGC1t++iVegYht6jIPk9dXG7g8Upyq/KQ
DKPWqp+VMQ9HpsLAdmgyt8TUkk7MGjrp9+ylm77hyRqM8qq29S113ZVGOjaCj7k5MnB7juF3b9Wr
UlWvAPNYEZl39lO4sfTWQrFaBid35i45GI1NGe5zazqUQe4hC4rrRZNpKOBruhtRfKTryFoadre4
LgmhdQGo57iJrU4c8DeNmxSsWqZRsFn2eAW8OQLKJE5lMyBryrxHWRsEdHvOPu0a6CMK5kflISt3
bCte91haygEXYCXFPcKgZ1raN0nlGNtATtVSCFh+gWVDSqSxXrlqlrvwUBDesrL8UGFnKQ6jZj2y
BSA2T2mgThoEkIwTBQ0CDg/dtTAzbe0gqSbkxDuWKj8QB5Uu+sQ91k1419FdpW5G4hck2jFJWB4o
P8azkh3kGA2nh+xiWmJgIjZd5O0as75pW/RoBOwdVG/sQ3QMsHWDQ17PBK507Ha6Fx6ZDDWHJIHN
pFmXVAdd3CD6eCsC700IK78ua8hAcYN8KuuOXiOIqs2d4CyRT6wM5Kh4KeWVX2KvcKv2q4YPs8il
70KBQ3mvsjTcGE30qqZOov+181OShOWuLemADgGtHj37npJS0sA0aVbPv0Z06v3wI4rZP6DmZGvY
CcDtyuChggqBqNEEYBKgBykSbZUJ5TPJB2HLY07uEt7iFW4cUrahHm0BlWfL3q9KIL2+sTDIs8Cd
wYQxQbnCm9gYFKi842pHGXXJGFNuYy93D6PCP5vJFBEpeOMjZgBf5CdqzXBnF8braLBEwukNVnqj
PzSNMnZulsyhz3C+qHA3MKRsl809Vxwzc9el6Cto3sC2cbJIxyWRk6yt7J1onNu+69/txIFGSZ7L
IqOzMZbxLlDwsRPUbOhk82ab5peqs/qFlzj+Obxq+didXLuRAJ55aJEKIfCgFTOkm4aRh+pppKlu
w5d3FmU1iupJx7/nNts4Dg+uhZnN7d/dAhQF8wVvtgWTWQRCssU9gTo3wVeYVcvMr87aVJigWrp0
7Xr9Uwbtfc5oQi1kQKI1M0BiTn9V8yhesUslwvIYQfDbNXmSLwWjhE0y4O5wI+3F1p1xNxrTN9cC
916NXd9gmL3gZ7LgzTzwCjXeOqxjY9N3HK+zeusxP9vT+GNUb3RwYDr8zpE3s2z6nWbQQzNwL22T
zCDzlU65ngOjDYcDkilUAXJiAAW7rOTwJDWhFkmfMhC1kwz2kLxJo/J2dNxHNNz1gCYAeDvJtnkM
4RqZ+BSrxVChm8am+IgB4dzGc+V/3VcUUTR/H70gf0OCk6y0mYRJa9zDQT7Pr9+deqZ80ShG9fZq
tWQqariL+Wyh9/aCz6WNKiiGlbcFMl6dMz3bKV1s8s5GqEdULYaXGSMl9LNQ4b2mX9UkEXGyhf08
BkAHJvTerGwA/KgruILEMaCnB1/bNiUEZhSz4KQZelVIgK4JQL5Jei+/qKzf0I4fWOknfdmZjwFm
FHbv7jNEb007Y2AWji+wmj6iHoyrnNoHbXLCCxlYZ8rSZ81nfOQIgZvWMI9AoRCvBVB4Pa29wuSP
6ZuuNKBQDnKZALgTBiQJad2D3kLe9YGjpJr1SRfruvdM5CM5hISuXPqp1R1zkPtPLZq8IPXOYzP1
T73h3LfVU4gibanw/WJVK14UWifG2OkuMKHq+RbSY9SZOXgSxNUMYLBU5s65HPp44+b13hDiTDdk
wL6L8nYstLPp9ocicz71ycFkBNoPZYradUpdVWg/+uZ7MlvC9NpkM4KYaGaBST9QcpSOdgJK9oEw
Mt8PUXcAbvloOdWTLIaraj/29n0WuDwWaWRhdDfRS2XYeaLuy5FBdghc95tWaNA1z2zhSIAk+vAs
1CgyjZu+j68lN/Wi1bu3GJDioozVqnOSK8oAiearRSOrV9UGlOdVVeuQkuFtIOzWGFahyy+Vib9M
O3vaeLDoiVqiGRZWPaRrzMiJE15nlbj2U8RrWF06yA0Y341jwucf6eT+4qa6QxCHG0NxOwoCBQ3j
LGsXeqSMxh2Rvoe8BPncjeazsvRsaWJqUxQ7gDHV1i+dq6gv3zDy3fvcgbRjhsMQa9+Vd5w7dcch
EVvoqmuVPMqR+hZz5smShyH3dtXwXffJlaDEXch2eG+0YuugTxg9jVQAC9zRiGO6LCGFtZmGXxwj
FLxBZMags7v8K8p4Qjtnlk2802rq0u46YTxr9e2nV8tiRXs2XpToB1uvgghuq7XTlM3NL3/o7XVl
GfE6dgkSM2NrV+diH4V0oUa8zruhDb1bRxe3aOgJciencaUoDukFX9DL2yfkyVuCC2KcX/qRXMfp
VLfJV9xOiKSYeDTklAFFKWCCOvH7mLOr6cKuj05OlYMJl+CNgkS9xGXCVlf0V00iwQQ2PDiF9MuK
6pEbLn4U+L8jF6B0TC9sQri8HGwfyymQuZD5w2KQKN8ci+h5tIfQcfQYVSTbS23aJmhyvVwL7LZL
w9dXbe8Na9mmT0wd+7Ujw6cQYJ6yXhwR9YBQpXElZGsDT2wIEKmbcsvVozHgwN9EuIpGVgBIrFdS
qh3zef+htuS6c2Dy+b38ZD0r1qYB/gTqGhIzAGSbIR6hJZTOMgqGO9LYLJrGlr9Sg0iuqyZw9xK/
s96TmYFdexd4Xgz/x+NolIPuESXdvZa55so2cI6kITKJ1jZPzHrBXc3nHehY+joEFkCUQFDH25I4
xWXWWjRxp5UBXIo2CzkmScv7nyWSrtaFR8d86DzbOHiBEMDO6rMV4lzoVaTW0J9PXT9ee+QFomR1
3aUOeSRn7L1RE9CFCfth5UyEAHS0cJM4uYOwFdferW/ux0bAifFxEDaetFdVhTKdabgiumrFUWHV
BjxSAB81I91rwbzjGTDnCTHZVlnwRR7VuHRd2UHxRpJpCJaxZsZV5uG7ZuEtlw3924gTKUTDZAfd
jwCJq4l8kr7VObhU8WeKQe3gOuWbg5ka4SG3kDwxAmXW2BUfsjLxxMsGQLTlZSg8JRIxEMdtj63M
Nb5swZjF6IjZKGkILJLSk3vSfyhTMnVddW91AxHQdTlIA6eEf/bc2ca0/vWZBIWMcMPjnqaFkl85
LSKKjKDB9kVZ9j4v8D8P7CYLRi03mZUcIEQ8oT63mA5yTql7gukFOMlAq26dxAWIltJ3Doq9MRtm
+dcg5320i1RXtczBkYB0RHAGxRjK2g6DzFqjY51XDIjN+jT4TXKlqP2tMlu5HUe7ksOBE1usVUSG
LvK0OQHPKrn03bcAmwQj+CUOfcqZ0WXMndcrbQjQJNZ6sFV6/OgCnFwH6U2XOp/kYiVcROqvigl1
SZ8Iigcm0UmZ+xq0d0fUAUq/yN+Ae/yqLO+u66Z+4/sJh4oNZnuGUQgOVqhZTm0O9qyNnWWLrGUj
GzS7dUu3IHLgVg/1PlOdWg7MuoAw8oan4Imu/+x3D16wFcSMvZqHUR9OmR1wZcoOS2lacXAaDzQv
bsMcRlk0ybXVMbxP1IdVRfeGMTyJoCFaIVz2Vv8di1xb+486xVKHczvv8P24FkzwaNwY6TtMtINP
d3c9cUyD4IFOPxpBY6Tot9l69Hcsc69NVO5k805FZJ+JFUTEm3xNBptq2YcIwfXDUPRMOzhukZ2y
CQ3cMxIZu+0iIsdQssn8/DvoI7jskVMv/ZFFns4JU5iK18fANCQmKOSehk9wWUfIeWRsHIyAY1jO
UAreyxduwUsQpBeRhyd8URqqdwFKVnsCJY07YAp2WcKQyyHBjirwKUuAD1SI6LBLuRvYendZ1mkr
ADp0YVL61jmdZSM6lEbNVLln9DuLpPO03XqWi2QgwcVrmzVxuKDa2DbyPZW10JInChxIWOTXmiY/
biyf+tCkAkzZqPRg5jaoh6pGkBCH72nPr4iD775lpe5j+Tj0SKv1BPy+gxCUlKLtWIf1BbtVtoQo
TbhdKDLsdcMsHYRQRYPaoMAkGmk2z1aFu3PTczVUD3YIASIzhm1WN1sW/OvRLLoNXNcTx3I5B9ly
EmI2SC7lqwevmuxS3kXrnWijvNtO5aynodntopZIyhrDqm16lzgFlVlG4YsV9FvdVl+4s77LKHqJ
ynoXaoO2UOm1op4XEwYIu8xBDFn+W+GFIwlkqAjIiiT3jD4bj+tkvJJR8z2OY8PuCMNIjRbEPHNT
+pINuvoUWk9vNQfRzkjq4NrfFo2Gha1zzp/vAYsNV5/ZcaPXrtHEfziqgDs4iue0x4mtJuRlaaqO
UVhWK5PDvJWHOwbM+Ef9CV9ylq07K2ZmCl6zkSy1nYNYBabtIuJTKCdrZU/IEEY9OA9l9dmLCGwI
pJQ0NbfoxdaJ1d6lTjmuqHQC1wKhNXZvbEsPdotyt+dwhrdCm4NFuoGjtS4+0fo8hJm/IeKKf225
HCyom2Km2eCT+WR1zb6E68rBPePilFpK2T7oWfaJkosqsc0eR7wPZtOEC0Ju7htPrzk+FGitY/b1
ISeiTnTx10yX8qbBogzpypPwy8VIH6bWK0hfNbPDEO5A4IFvcWNuNUhE7+zJmzFom/1om+1GL8tt
HqFTsXDTB50B0K3AcQBiAAV9UiNebxGbu0kz7VwDK9oQg3UTMz5XNTUUsKPoLAwk6GcXyhjCg8PN
igqhZulS/Taow73TxTQW8arcWM5BE9r04cfDs2Ynr2HbaHvH6ZtHaMpzPpPXrIxwrsZAyuhtO9+h
7jKRWrMTfdhQWnT6pjJ98Fa6CDZ2WZGX91zI8kSsxwEFNdIC4VLpDBqiGv9M9G6xRoO3H9VIveK5
T3GFcLnAidqIFpmW+R3a0cPkWGckPgyhQeE5ZkTwB9V2F44PY919TnH2QMQ0sv35qGlzwwhVHbXJ
uEjSpUCTbVzHmkFhauUWFVRlIS9pPKGDc+Y0VWmuXCkY7Kvy3aCSLGZKaTA8GcxbNxyMXO5w0Dq4
guwK8ULgoT7yuo3Z0lz2p+lgU+QAx7c5ixkvkZmBSJXhd1ueRRUTvNxXmy6jlc3+uXCGZDMl7mx8
72ipmSiEOnPVg5xZOUZ4Y0k8JcPAvm+qfc/why6Bh1OeGPTS1+4M8ZUlTbLsSiBlIZtzkVAuMBAP
EQLpH0h7bgcLLr4+YqSEeuG46ZuX1vWxgKPD1Uo+uz4cUEPGD8NYJDvLs2+gC7nr0hHEM3QGjhpw
3/lmKqqUCA1A7T1SOHoQ+k7JSqxDZHVJTNuv87dTFpyqlOiggniRXo8uIOW4iVwoiCzLoJ877jK7
moVS+ctQOwThECBWuBGeg0JGK8hsYgnvxF8FIrpMvUFXgHTG0dQ/XU/wJgr3saoAYVDpVzs/1T6I
x4J+pXFF6r76yCqHt41QVWnpS1NCuYuDDwZorAkxwTB+jfMIzAiorm+V0VfLx0cwsiszpfKOc4Pu
S5Y/GHMvxZjJnoDtd+epKJ5EZuBWiF4qJcEIxNqatsxBdwb0MIb7mqU82WjTrvVa3ptMYm37E2oK
L45mDYrSdZO5HVARVgO32E4OfXL2M6T2Zk7rEcRhUBM/I2W9ay3QvglkRcapTdziqsnGY1Q2exWS
CA00j7WK88fCz8J7MUAMJVjtllYhLSjONvEgbeIVarmoskOq09TUYvqVozUfUcKFWTn6oqxLsCy+
f7JTDEcEWLC/W/RtQw+FSM/JeXK0JeKxY1WmlwEb6cXBPQOX6c7sg9eaqcumrzzQ/fmVETLVhhGE
OtfhAUnUe8K4egnUyCQD41rHP6GRu93AF6OxclU06Cl6Hxat50LygBLVhMrbjl0FHVMH3EjsRCu7
GWlDlENRnNuIJk+ttkaGr39K0byZpGkFlAs0qW/rsdpqHotOkT/7uhUcYlRc0ZyLQJ/rGmHvu33M
dJPgzWh4B431RW/MG513LFo1Ke0syIPSCA2I5S1yq0OPfHRRl8UDHQIAEPLcsRFWMAe2+G4YuGnj
yVNq4wtDXzsPXtA+oV14bDQYqoKDQUGmEsF0+rsN+P0i6mSX4U8v/dUIg7BH5b9RNWIKiWPdjvXH
dtMafrfsSYUlSgyOH/vugszrB0m2QaiTxB1ywk70Vd3yQfbmFZKlaJXl8dG8eDpAtUozjlGeXSKF
XJlaF81RNR3R6KwDevxbwskRe/pL3NvXmRY3216Zr7ov1m1Qk1pXQvPUI+cjt33G096nXqLcknYB
X7dw7iAKEt9Nt0MV903kvBaxG3GEwpUaZhQAaAnfM3mmCXMG8xC9lYj+lIhX8ERQpqpxIzVWJZcO
x0wu7eo8gf7Yj3sCXO5oQ9LSsJIvySSEJoAm1lb4EkzkF5GLTREX+Se6HCP9zMQ/+8juWtkeGfnO
vmMJw7UtHkVBIzePOfwOkvOIoEi2wumzp3OZEeAi3GBjCSy2dAUP4FBsUJSAHhy3sIjrUShwG4vz
Qg7MpqHKWHidyKDI06czMX1x97KuB6FFTuaKdO+vBN+WravboBwLGn3Gdx9rF9PDkV0WpJ0WX2Yl
AXfa2qn1Zm8guHPNjmF+DOFdYHPW6r3pSREbU1v5PdiBZuX7dXYsDRt+rgCv0xkBPE1s3G76lATd
7aDloLxz75ax65WDnGMJ8yBeA9r4KhoawdOQcxR1Cd0Z5ZwElK49B0I8Rn599Lt1L+kBSB0LZ1xh
+4l6evJPMFMeGwX0Bm/xhU1W4dMn9qhTxrqox11fwvAqCdTcBZV33Rn2K6aW6Jz5zYccpu/Gd+8s
OVy5qBPr6TE2W8URS91EEQ8GypZDE9HPrxrzaGiHobRPoPjerYYTvs1j1HnPHd0mTlHUvTMtWXXG
QnFZmCfuRybtHKE5CEYt56tszRO3c+32raQA5UGguAldOMsT6DzbK9du2141BDMpeR+QeLlsifmz
ShoxOcKlVe+0X2kdJ2w4zW09uNd1QMhcW7bws60tZBvkgUZ+lxVyBzjdNATeIPZKswroSQAL9B0A
bUaBIZAgJQxgl0rSRRgS65Xw0GUeyBxPq2DbN/ObMVHBqtFvybmoJ/lEJOz7lKhr9vNzgMd3TU4N
xDql9klXnsEfyQefyFuDHr9njhcg1U+pFtubqketBWXwZNpHq/3qhondFdRvOkNbLX129BFp2Bhi
63UmWDZR3au4eAMOjp1BledK+pwYjGXXmiUf3A1QPgaX/tUAtXVhVdNWa0D9QKidkJ+AIkkQIFCz
Pgq9vrHRD1SkcJUDKzwGwGCpWMehNquVQNNKIAXdB6OyruKRgEhmLAS+G/BFyzTpUdCWW9fXNcBa
3rnMCWjRQU1EOfkgA4ENJUNrYs2fKuVsXHLy6A0TUqLRNMlbtYo9nM2+/t0XVYz7klGROd4VvnqJ
u8Q6WSmT+pQpudD4GFMWXr9GXedI2EgmclfI4h6LbrRspeDIYHMna335LUOD7rG10oiPXGd2Ildt
vUqRQiFtMt7rUuNkV5ZLQY6yZqJca/Sj3QfZghmVK8onhsBqYVk9m1XTXvkNGYZ99mqIZFe51W0J
sFt63FpdagOfBlVpYGVHWsQDbsO20yT3sdEf/Im0J/dGmnYJtaafaMi+cRbRthnHJdsl4iKweXy6
cDj2TnPPKAvvxCQYE9vOrdsY5xiNA1W9Nq0DT7zk6xBaKUR+c0H88NaDWwM7wSFFtDUOiYKgLdUD
xLJ4W9DAW3gs7q5zb43g/9W1l3Ssh1mCApbcyB7lwNheA6IwFihkfHqv0L5po24sGjg0XktSaDVv
j/WTjSmAPxgEzS72BRwtApwgRBksMwm5VhpJhsxwvaOq9Wuk59xQQ2Nu/CCzR3idJDbFo9ky04lQ
dc1/OAaRD4Fsxo0+pi560hz2l8+jCWXLdVdIYTughQEw+QRxAC1qjWvQr9iVNgEn5aVd5wyuGsL2
Wi6D1ozr1E6OnHOYuog8YCpuMptyMagPkaiu28r/JijRW1GIVcsRPCMq6RCbwy1+rZkc5hFLEyGT
db0Prshn1TbVjuF3AHaCoa7XNIfRqoYFeh2YdxkVDkmRuH5oS4Jx7o+YitI1IxUbuSSZ1KZaRT4n
VlWifu2aO1vQVNQmoOthck2sFYYQhaiw8iOSyRhPp1Z1VDnU2NBtvrgGsARjvCKd3WIpYd3vZPsJ
GmOjZeJa5ZwmGSLKS9+qo+mAUw1URuRX9tJPFKCkgmnEcXaAZywaV3YYfWh5ny8D7MVwHW7Hbng2
XZPoEXKefaQpOGHWblO6cOrv+OhurAY5I+Ylvr1OXsSo9GOgRTvPvEPq0C9af7gwYhsXatNaAWQa
AYpbcGbUK3p4bdxDDi5vOYRUi3ZyrgvqgtYiWRiD1kb3IwDpFQA66jKbE2p34Gmqt+3E40oquVc9
Min3doT40o7Z1FNz7cCSM7Np59mK7DHEVwvfmd1vY87AjlzkLLfOPv1m0xjFlZ2aV/CrlhH746qC
9YzoqICYDdCrUC9gmvlwKetzlW1BTX2jurhPEqbxrguLzx0NKHkEtVJ/4yooAtrZDRZM4YgNGznB
5qZY0doTuDblGxPzGlwEgjFCOIGCAcyw0ZXoSQA4339uSnIFsrh+L8b8izSMckn43Z096gpvMoa5
qem8rdkW94WOg6907Xkwwrg1Jnfb8MZjFfjVSu8ISkmgGtmhuiNGNGPpoKov/SLZxLZ35RDzGWpy
XRtMgbqofjDr8MN2g2GlK0KS8xy2UG8/T2btQlyD6BEaz7ll3WSTFkOgErsk8U5ajJFj0LuYBmWx
tZvS2sqm8lc8iip8jBpUdiQ+fFusKkOZPavUJzKSTmB+bYfnqUmfvBD5Gtl1bL4oBkr1hTP2QwvL
TQSxpySiMm70VwPV1xKtH1F4dnkfhwQwDz71yy8pacwaDI1ZdmKAfGFbKhnmVewjDNEy9nNQYNL/
7ntK8z6k/u4wG0X++M7JgyamZEko3BRtWcoN3TKO43Nv9kkMi9+hcxIrMPADM2SvNotrfe2VBKYF
ffEc2Mnb7K9YCRikLRyFpaSCXrNvyTWtVUqVeEgpgidGw/CgpJ9tzJ7uneFQ/YKFvPcLOnFAzfeJ
7PWl0e1l+BFz20CBqFYYGDrc6sRD8gSiKQoqFO34gtvSfxVkyiETWEusSlfDS0/g1FjU9tZldUJ8
kcBI8j20s+SkEQUlL1l+gy4ECrAbv5jQZVABNcRURiRu2o5zSLLOPzmCpaKnMV06DQEs5rgBv3sL
GscqQUg3qOtWkfyQUveWOspdbTCLvUTyBvO2TrYOi3Ud93cVoaZ1Y1xp6cjgxb2Jke2sQ1sjq1HH
u+fayee8nmK4lyStMPDOPHllJgiL+nIv9LJhR+e4j0sopR6B0hkRSEEQDMU2gy9emSBoo/e2JRGo
y8AFNyUdaEUKb5tVnjMyYLleT1DmCjT3tY4eLhgW+KbEuqJjte2q6sPQvTMJIbSLPJ7XwhcPYxvu
oa/YZIO0t03T3RDBHCR4lHJpelvUhK/Mc1coeKO9rcOWIuC9tVV/XWbUI5LZMBMNgh/yCoeGNn0b
JV1ynVp/beLQzcZ22Ts8kXGsbmpBMl9rRCufknvlauPalhzNQlnuem14tdD/Qf3i1uf61iJyNiGC
J19yps5KJQ4SfAqbHiSslqPTFqAvSCKGYlSJROa6wXRsUnh6od973PEoJ8oaeKlKt96ol8wLmW8N
ZBIue+puhClVSalabUixiXZZKS1cZOzahRWYDJvqteXTBLBEaW08ITK0bfGlY6K40D0d6UIzmJei
04/AzK982IBRTYxUBQCZtmDA/1JgxqaQrKdJsdgpqqomqJ87iyAbktDhdDbxlYzDnTHnseTeG6Dl
+pQEwDoTm6C2oEvPobePayao8N/TYz1590aLCmukoEmS9FvZPs1aE+mKpR60oDuXqTRWtR9+o4xN
FjFSgbi5ikjLmkovX3Lv2wtXIZYAwA8n0Sc8ewh2GL60dd4Oz1VlfnuGwxLb5stwBHlchS90ix2C
lkiEt145UNElIrqyRm6UDtUxb7udNrb72gSGVmt3cdX6K6dOLinRYoiY1uSpbzGq0p4z33o/uIf/
/BTI4NnP/a/cetNRpSZa/xUJ1ExjcNZtG8NCGR4zkEepaVyKIDqr3meIiOA37ZCyGZFtXarSu6Jp
hHKGSIg2T8d1nLg0FhwNq4bP4GEaTI56uEe6rLAX8N/VHN7OUaGrwycxc8DG6g4B6hO2Rskd0X4k
PdOp3oWklkXdPYFs2M+18YVhyEPpi+lESMGHvlUWH2HFMeiij+GzXsafvFuk7VOgb1qfW7cmd3pj
mfanyfPBlJFPUoLMzDICVPSxdfGPFU/ZxOi6605J6/aXX/4wAvsLnWS/MbWqpKDOd7mQm5SbEYF1
5B815F4NMKQlbSN7mXkgYa+NKgbtm+jRmmQXGlvAhZdCq2F+gas+JyliMGCsdyYZ6o1x7Y7JgQVw
1jVN+7rkkcwqcI66th+qTNtklf4Zhc5bpZndxerKVaI5D8rA2+5YcG9iSVpPceMiAjiahvZcOyhJ
u17PNo7A+kWkzDsD7GQdeZRio/cyZiW3CpGhoYja5TD1L3hnUg7Z1ndtFCAErZQOAr+SGqhb0yyB
4K8XF0/mDzbS64Ot9hUsmrNokOFqWsU367eC/twKpgioXpy6y0GKz0QbiaKLAnBPLaPDygfKaZaA
iH789Dd//Lu/+Rj+NvgqrosUv1De/PHv+PtHURJ1FtBs//O//vG+yPjPL//mn77nL77lHH3URVN8
t3/1u7ZfxeUt+2r+8pvm3+affjKv/ttvt3pr3/7sLzyLUTvedF/1ePvV0Mv65bfgfczf+f/6xZ++
fvkp92P59fOPDzQi7fzTcBjmP3770v7z5x+Gbv3yQf36Oc0//7cvzm/g5x9/+o//8I//4z//9Ke/
/+//67/+25/+9B/+3T/+p3//P//bf/m/fsLXW9PywwzrD5ZlCtOzdIeGken++Kn/+vUr4g/0GxzX
0l1TF8TQ/fgpL+o2/PmHaf7Btj2S1eCf254ppfjxE4O/375k2LbQPUdKw7Q4Ov74P5/En13Rf77C
P9FZvi6ivG1+/sGLl79e9/mNStcyLUOCH3LpxHMg0Hmd8uPtNsoDvtn4NzmMnzb0W1Zz1oHEJQs1
f4dhTMv93aAZTHn3u0/qt9f//evJf+X1+KB//3qxnVtEeff60Y0JtYLmj6Z0bQTONpJM48v3/49X
cwxT16UnDE+f3/3v3t2kAzzqmRcddVgtIWf+gpn/BKTCssDTUkf+9Zdz9X/p3dHJ0F1pWFI3uKC/
f72GfDMWKj5NYeAKYHLsZN+Rvo0dRuMWZGmO1hhP0auwmkJDUEG8aLVXu9Z2SYdShDOrGAXwxAz5
HlUKnlgWZM7wFDzVqWheWb/IvKCRYp/87mTowFGHpeecI0VSKv/V2e40ZnY60mpIcRtsTMeGFjyD
v3mfMKFzWAYZNUAPHKC3yDIgcDclcTGI0ku2OKfZdqBO4+G2SzFSs4fA42i023rin6TLOYFSclxg
ukGj6tefko6v80tqPX/NXxPiNvghsnydaLgE4tagkwPLzCx++VLj24v55UN+2b/+2Xv/ykfv/PlH
Hzv2SEbvfCPzmh6RPOLdcLidvdseSYsbEbtFE/Cvv6Zh/MsX3PIsy3Fdm2f5z191LjlpQ4760WiJ
xWAmGRsCjlXOmRCVf/HaUKt2Ctli9dVo7ZZDWeAnK5PZODqS+Rp7XI+44joQ342LntMj158r7CUX
opQWaXVyVbsdycBTDsMBHVlLwBnsfxN2XstRpNkWfqKMSG9uVVYqJISgaUY3FcAM6bMqvXn6863k
zDm0UIiJIRpkKvM326+9Nnh7syaD4BdbGpn3EtwqNcCt2tsqMDeXBOZz6AQqcDZLVUJS90QwA9Up
lOXV3qVxI4T2146sDeyvu9QnNXbhEvBc/aZgs5nDNMPIVSKB+cuw7UOUcbGAui2cbwwGkN+lfeDA
YDDuEdgQH2w314D05sSMcfhkDznIZDd9Zk4jXSOCLHDF5icGL9N3CNHr0zIDagCBX5BJ9XuuODHr
tSuPLsNaG4ssJBN6VpHg30tukFwGG9a4W23E2X7WPXV63k5u9CF+jJlezm02zSft5ziTfH/nUwgB
Tf4HMXekFH9TmsH/n7qU3C9qZU6r6nzxF1J+dXir9fnXeqfclk4TLpRtpaVwC3hNuqM2CARY/Y1g
UE1JWcN5qkvqN2D6evO641T+tsFRT1ZxrEkUuIWxsy8NMvms3Y9nshyhwQizMxU9ujZQLWPV7N6+
yq+Lz/8v6YWmjBuHCdaxaZ7KmBL2VO4cModXE14+9HJL7qW52DcFHvPbj5VC/H0nMYKm79tO4L54
bDuPSRT3QCgHwBoJKI/rmSbCyT28/RhXZuXlc6IQ+XUsi2mpvuT4lxMjOD33Hnwjp/OVm4is6tQu
81OcfewvMHiMzx7sip4R7czyHcUjvoK6rpubJyN8AhyxAMz3QceLqIOsAtN34FMHqCsxx7xugIJv
UkSfk/apP1Csvon7Cif/W3aaUKESDbNBOWuCH603jCHYeEOxTSUbFO2HZ2KkP+ytY71YdASklKWa
UWSbTGZ6af3yDgxOQxP46Ywi5CrWOU1zUJ8jfhNIjTaHU49tSMstY+EGh7fndVh/Rj+6jAHla2o0
zzIDMhcd8ig1UM7PASXJcCCDjmga/bvKKLZaMm0QG/q5/qBlX17NdRmhCwGOaVses13/eXaV0VgR
0gYDOCP4EiLQBP4GLBQw9CgG1eV+c+c/+A3WSzdlfWbEA+3Ij2zX1tb+cl8qh7Y7gvTpBJkE0MsK
ZCojaW3MdvY4GscazEmBpZOMe3ynxhaaGDrff74SBzPp86jTffsS+6asya+3WG8VhjSuMaTQpTas
nfrlrebarGEpBw8naExAVRLezq3aOQOr2c1cUX1NtlmWqLZccl0FeQrGpAKoAv8A4AsPA/0h/QyZ
FqdWwXCOrl31KjcgSCogPZgGFKuUGeC128LBgBA4l025flC5IB7cZ6fCbOV3XXnZG014m+X09MQH
fRr9rTvPxRzZ1vq4aSm38n+k2dFqQwi8FOnwbZreMBZUZPFJnvMYHBrIKa6Zz6xjWR0XNdgYz5b9
kUkLNzIYevHZqp/00ReunVaaZESv87OGPYZcWccqtvH0rJ+OELfL2dzHLQOw8KqAL8/0r4EJrSZe
Ho1t8lM6zYnrW7mHZmD4F70GTYS1TOi+S5GKhSo6qpuG4WPqgtv0612AvcLRILDbVqAEqTtOSXo3
Y1/1UiOU1XpcUZY0ujOJeXJOl0tA1+j10IcfvQmbz6auJ9bhtflkMrC9MTO+GK0L6Yq1kZ21Gbf7
323zS0w0hO2zx1QUZLeBsekeqPfGYvBQFXrAil0gAjgeKbT1UA/m5YbpUhtwXHsH5PLA3NGibnfg
67YVo4vqgtsLEmKmpQeu0d3cQvYF2xL1YGNggqvxNPMWujvoJm0W8V8NTVXA+66uLC7qzAwPHA/c
rNWjlfsiXGuDj3eebymPM7sEZ9d81gFJ4+QQLmnxHnpm8Z8ch+uRYyndZle3NAMatAFwgyNyFw4I
vZmRKsyNGRhjYvbPfA6lkqMBx62cE7nC8fivBdr8Kox2PkjRuKl3RnzeDZNNMyAN7GJ9wU8Ju/fl
BRQhl4lMODN+z0dcILjj2AK0VUyuto123fgw/yAfd5jM5qlm69rlGaVpz8DvES0umMdUPfK8SHu9
08I9wB4cWxJBAsbOA3Hj85xteH2uaO7DXQ/nuyZoNkln0brtggyjO9R/SrIK6AHugG8cdX3PTbzX
/cozn7n3Smqlq2zqqJhOD91/c8CrScCCJaaxa0eEq2AWWqYZ9BsztgDyrRJ70KdGIaas2lzAkWnt
RU7rletu8eGl6+fyo0R5CvApCEYCj3mmeCTazMi09i6ik1LjlOhrObKCTLoEn1g/uaZzv8DY4I2m
CCt5l/NxTnBjRj4jLrj4IqMSAHDZ0GNYbZ5r54P8fYU0UjohR+Q7D17/n2G2KBMhpZ1DTW61TXL0
QJLcaik5pHqU0fcZRT3dW3k91ClvtdzW9klmg/1TunCENuT5wi2G3m3XcKP5ilwvmfQguIfLW9pI
isQ4H83ucU73hgthNY6pnE0orORknevkVu8ovRbgremGSgfqd1eryMbghN/wLJuYRtuo67FKqNkd
9G9ZSyI0fAUdZM/7jni89KJCneDdaDNGnlWdm90FbaHL4jRnpqULqZAz7spjkGR6c2vQxQZYFaqi
Y9P8kBzJcbad7Mhs6neMGdyM+XO8VE+0Dj94Y/S+R2VHpX03ow3t1ntwSMYrarwGaBjcEZ2T1Jds
giRe5nuhe1LnrXfOAJdfEG65MlJ7xCmQPOHdL+59EzLRDPnVCxWQ8wIqjRsIALLngahjtLOjTly/
6RXu9mpG70eTbu0zRKeKu6zp43xpqTbbW3MM3rt4yl7WHNqh2NGzDziUuIOmosS3Ts54fQqb4P0V
uTJC+177EXqgDS72X3CeniuPCUzZN4PWI/laHguS3yV/hFFL1Ffcmw6n2zQKeTkmTFjVsK9MutQE
pdasHoPfWJ5WW1Fzp4gcmAG/zfrzsYGOH+jDrqOIMxJYGPbz4kvudUAKchQ4U1Pf2txguka2Bc1+
68Iv3CwOG2de6miEnky7O/Nfv7EYbOTdxiHVofPfOQcxcb317voUtyz51J+hnsK92AWKcv1pyqCJ
6Bh6hQMA182yt81mt+AR9xH20Fn2iu3kc035eQdXxR0U0BtpPN2qK94qBPyyXBUmb0mbg98fznLc
kuYgo1ghJUxS2Fw6oeq7g+wM7EjsB43jALgn3OPZ3U1Xsczve26vIj3FkNpmEFlbSU3pYFEIwxqK
v7Iy+RWLRTyS0oBQ8b3LglVnWE3noIXRJekMYKx69g4BSXL5EBbEzhisAgIuGIX3vWvtU4Z9M1dF
O5Hk5VYn3cMD5IH0Tb14L+2hzV3dTZZrEwbL2143HsP9tp+1Bh0v3awIwgqbCbh4XPYLN6sch2Ds
e4ceHgJJOZyyf6Z95wYyhqhiUqk7aWmpUkWj1ZlhavlXmbjrgIZu3um70h8R3ENG+BzTfagA45K/
k44u3Gc51Piw2mD5YCmCOHVP1JQUGVsFoSPiKEUFjtqDGI9TlXg0mEn9kO6RdkT2h85c4E/9H3bB
ehnkytn8ZRecFyETqerAKUuPqSmo8MTcECp1CZ4RnR+QZQBNu2mmb1Df3eQtxVsmQgPwffsgfsuu
RCaI+BDX33ItO8QA/dPfja8+NEoMpaBXER3GgesuJkQnsk3aHK8m94889LTU/uHZ9m++Ns8Gb+uS
svUDGsxfPJvel2QGb3xSPC97ODm4CkxXw8YMlPTJYzioFQmzYaA7OPu338B97Q2AK4WKQQhdvRe5
pR7yLzeDdPvUhuw37mSUX945UKOEX9eIJDmRoXWTU0Y4hOVBKKABL9GgTwleXHDtoUSi9Qy0TzB/
G8HRc14063TNN8j2blzrW1eXu5QOEL4SkY0d+JFJkPmna3THty/4uIyzGEifpVzIEavFxKnB+P72
Ol9moDlkz7Q9IO4MxHH8l6FWB3iiy3MfvOnIuCv3KWdXL+BB2qLfFkR8Fl9++4m/h1E80fVdUg5m
9DMh/2sYRfa/ZIyCDd3w5B1j6qxsWcAGGJRd335S8MoZembken4UMjiWDMQ/b5HjpOY16MYZ1GlJ
0uCbEZDng6zSaW9LJqnWqa9TgVXiJnQocvfxfvYqDKp3hKL0ONTeZgagoVy54RH4mu4hpofFdjnb
Hgafetgy1pcyuXuwMdcgzx6vE3xxGFdLjzhoAxmMCcfUz9SK/s1ozm3oV4+s2m/7rfZ54aFFWTzC
k2fT0cSV4HXHVpg0hmMyIFN/97lRExwtyqO27T28cVt9a31JZQpIFDndz/NCsxGWX1gWo25uqomn
VN6hHGgIhFwDZoM/Han3MpGkW2SFnCoii6J4udGhdb5M8TBNJybthUy9IYWmTZo8+kK/VTlETvON
5EhbWEW0SMJM3PvGnXmJ97HTfPQhWQ5qvLvr95ZvIWYqTMAtsnOS4pHy4Ick6CDkgz5t+gYCMqHJ
u2MUtZVfD+cxZH6hCWsIaurifBtQ2DXNOOkwUKUllcag7nS4A+4lspIduo5Rrt7B8C18434bcBZp
6h7t0j+EafDQJsFDEoO1geGHd4KhsQj/IHO/p1Rcz3YpLaHXiALWa/tLImEAvM2g2WI+0WRFo9pN
YH2r5y9l+ll3w+jhQrL/VPh5xZ7omRxPSKIs8NwXojAXcV0EIR0ISnbJtcVwyjetiFCIipR7yil2
KJSI6UyMKZda7Z+qBM5rAmlLz5CtdxH+F2/h+snIzPVkJh7/XgWMo2C+DtCJG3lQ0qqJ6ZFF/ikR
0J5A9hLvkVvAUEcrDujUBHuI+ZtoGO88b2NRu27Xs48prhT9U2wFt6jPjor8leHj6RY3beMY1LqK
p7d1i/fqUgKHEiBRIEWuF0vJLWhC+iaASJ7OD1nIoYFI1UdlIM16Sb0/t1WagxmaxDXeYUGbjAnI
6J4RrO4Tw1y3DOTk56lL5RvE1gPEbiz3+tv4vbG+8peBXj3AS1IjpNzcssDVI8+gJI6DBoELw3oa
8nI3XL6piOjW31NZpFta9/YF4n9Ji92I3qDFZDOdmeGCEFF1/EN2zH6Z4pUGYJr4/22HtuuXO31u
IvDH8xlngfDR9cQb+44UjTaGSF5RLSws24GMuiJFXTNFCikBuP7eENHJo7B8d3Wu8Fj7/D0tLlSy
jPTj20f3e3bRpYAb+BgZLFD40q9J/OJMqeo8nmqS6iNT6NECOrA5p0vocnl8+2nua/bu18e92Bk7
qjwrOYdgTfFG43ANk5XgUxqm9p6VhqGUqJphSWraZr6XAhyVZa7wJ0gyClzNAYdcaT+vCW7lftqk
/7r2nRs/KSCjxKdIaRk/Wsb+Ov1VmO8JreMRWYZ49WkeiK2JeZSwVBYwaZ5bTsKxnr0U6l6+yk9b
SXbz9tKd1y4FVyIIyYKblu+8qNSYfggatq6n08zsS8XkzE7azHeK0tvuO3NklJpSJVMF0Mu7FB6n
nmuq+P4SkLHBWXetZ/3A0JN3Ykso6snfszuSXDCaKvgssIIexQHtZw9KjLGhw1ZJrDwpP7y9oODV
q8PtUQrYwTt9kQynF7GeA8CEdOfQwIK7ZyrYvn4saOf14P4IUJ11g7rh73jskjnpc0nkkI7bfvFI
6vXQGoDmYlKv536TnZPmUNyf5MeRs1jgd10G93AxsfgM9hVGd/KfDEKhFncSqQIORvnP30ufnKEM
HPEJpB8b7Js+u+mpFpHtk9KQg3HJvs/0+kEqy8iXn+pALqfqw9fPC13G05NUhXKp8jc9JlTPS7fm
VqU6BsbZlaxQ/kqOxypBCQsWTstqztdxhCET11R78M0snl+v2j/5GK+FI55rmg4FfgvjuZYFf9Ew
lttWRTi3M70V9GQ7TxFFSeAS0qeFqmaZnJ4K1/XtM3dfFpml2TwrsAgGbFzltbj1y3PNqCvtCPay
E4Gl454ZZdivdVqlznST6+WvS0ILM+ZLfP4ByXMl/5XY0wWWMM+8Kje378jXcc7K0+m/ACFP8zV8
yKC7X4rPYcvYtPNzl9H3kHU3H7rxw5ovNsi3KRtPsLlGW+TrhSVQdfXtpdqWdNE/Y2/WigeEe+7i
Krw0agz3rDojjiGYn+19FpDM5WHtbO6lehh0cafMu16EgkEDgzala8OinDeQ4KspfPBvKLO2MeOA
6fqi+5OKFkn6JWQUHXwpRGmq2xhXuvaKj8oISylIvveV8S+YbzZKLK7FL5I4DEhaM9ytgZCTOOFs
NyaazKCXMgdnSqF2Tf5O1MRJzum1VLHVLaaPe7U3Vw+Ve/3YkCRVOlbKRYp0CPOjqo1K+6k6sr6Y
5d/qUAYCTl+lEXJGqj+okB/apJXCfOsXFIKpGduhxWjlZqecqhKRMm96lBwrvbWdeXfNJbydTGo6
fN21f6bHlYqmwmdcS8rP6HgItpREWSt95G+0AR50K9YRjLYB+V3zV353PnA9tnn9zByJHvIRpSwD
dkfP7XA9VIpRgFxDhW+7HxhqelTWE1inyvRKDwvxoewXbFQ3NtUCYSCwzcYBYuftEoF971zIyBHg
Toeq1JUABFKhmAWl55TvE0ZACWcSJC7Zu8Hjve8iOTYCcla4Os2/VLRQrVWZmXB2t8GxGOnFq+2T
DXWVztEABSs72HESyrA2xWPBzRA6QZU0n3PT35f+WcktFFTAFgtvoeKmNH8aOD9LRCmFLmqn0v5O
wUXl2JRV5OKuGIxZ7evaTxST1iZkDOiIEYgGcqxr3AebgrkKvIhjQTgKTeFAIYYCQwnSQe6xfBfZ
xmZhm2b+7nHSl2pjpfUfasXWa3YFwYvI+lDZB6v2T+8pryF9YfQZgepI2FOR8yT1r5PFi6LOIelD
f2TGqk2U/6ihKg0vWJfym+IbAyaCt3XB66rAtyDLskGnmS/TcJelc2l17OZTTg55YjoptRFGyK1w
KKWIwZZwPKsbgsJ6++FOJO/5N0UUeBRhCStRuy+8a6MofQCVZF+M5H8rcoYLWNfZSuMqk0zX+86E
5k3lo56yl8rplAh6MF1yMFfgVPNONTxl4YlwlBP8b9BDDNlYd8LjKO6RNPlUY1W7yDtyAGgtlV1W
px4OUHSy/ikh+199glfqRxTT+KXMuDJqCD8FEdd7SZVQbGRq4L90aio8KNkId9xBGkgohp4KZkwa
TXlUKXLVLKW81vplaN8p1TaE7l16pVKEZ4B61C0dUVR2d6LJectctm1VwOCNLyehUDnXJmPetE+r
hRj927FjcUhTzJgxi3IV91fO0hlGAj1XooEOV/LSJ4vnt+edakCqsysnzZh6RuMx+VceabGdvBAR
L44lPgUcLsQVFL3RKNJBF2To8tgMf+FEqPQitB3E8rS8dQfZQplJpl6uaX+Ve0ngQee1nwp7r8Ke
jkUC1dUk+Qk4dRDyhc+VD2EIGp49Hf1581RemDmKi4pS69AFiMNa3MFe6Ly7GdnESFq5cVR60sUg
KLsfUTsg01JCWaRSsPxNy3W2epEy4Cj+WsgrVsNBC+fnepA+qjLJSDiYpwREOBQTkMg+r7q+Dh6u
fsHYvvmjxacvbLJeXIG0SoyQFnJUJEZZlBZC8wbgpK/SSTItMim55d2uej6gDbndaSeVmiYlsA09
79YMIM6CEWy85hD0Fkdi160HQ4+KqhB0ruU+d4KeMkVtEe/2yQ4XrrJpKEJMiyb41JBSCUvvViUV
Ngk2OfS6yFhxS3gHsMoM28H375+gF3qnSa4q1F7aYlsCKOvK9DZbQELFnKD9szRFRVUFOLvOj2tx
HuiknBoj2JdVv66VHhioOZ4DblFuxt/od78NsR4q8646GZKHiXnpVXrbZ8bRWJiJYDFHo7mnYfum
qWD24o7rNy68mTAGBRkkBSo6wgtVjdmjOhozH8Rgn507GNyPaSaalfGocs9qSfBSkv4g61+SK60g
YU04EmH2ZHhUPe4ZUuXgTfUUkuie2ZXDeafv2/QKq+BRt+UWwol1666tfS+7wyxj6rD3SnGj7goc
vJ7iJBM2NxZ/dIOPZ2+5K6rwFnE7FPjw+6mx96qLqooqEy3ch0ziWtBAVM8jtRqLmikGUDU/QZSg
YN8KIZAXHy4eBL8eBHZHmyaaFEfd53ZqzuQURjdQd+xUoZEUqzD03/CnkUEcmwN1jILbrvWXuCgC
NgnloR2WI6CLY4BZ9JYFR26XXQCl4o6tlWJ8A8kLGSI5cXLNpJrs6T6FfClcGX7gikINyjqpoGmT
ibgud1PxYJ+W7Lx1g6fF+gS5Cw0flM5wLdqztc/ICFzT4HbqWfY83zP29Q/mwnnNWkRCa0cRSKs1
bPvFRU/giDQdJo6tlQoiGEAFz0QIQrW4zyhrOQExGcIIeIe0q6Cf0hgqHmM0LJ/bje6RsyS1plJm
RZVOclNTUVK8LeMv3SolWuY9nEQQjuLI6Gsp5AZvryh4LWmA8aP6Bbg1CNd03i8rOjvDkDpXhmZL
KzfFnilqJEd+ng/5FJktJQ5Uoxe8TPmEjOqBUArkTmSrWb8bPFcWUAFiJd5U8iTnNLCeBLdB24EH
bYqvckplqob8qwMpFadOMU2esuyVNLiSNHVgHC8X68RoZjjinlff3ySf9FNhKzKfCQivYnNZVmyW
ZF/1URjJ10Jh/WiG0BijlGqq4y7SyDXTq5Oe4I21xdpuVZVlkJShQGrj6d9tRFKbqdJRs5dLaAV/
cr5ey8b6jgv8HnoWF5/jn75XZnqWzchO89Tl4/b8Q8G4e30CuWzAOX8xNeToj9nYV5/pg/cErM7/
/BfAyySdU/w92zz1pveB9KTJxq3upkeBljOqYkZJI8XS3thVWW05u8LrSqGmNSOL2q0TFu+mrv+D
NLmvSZNPPyoN9m7gk9X/54akGRTJSzexIYQwEhcFaDLjmUPIA1xGoe40+SQlmm0UrCmqFtJBXbL/
Qh4EXQG4qZyerpAVkFamvKyoR5gFpTm6AmjWgOYdf9j0b+GryJ+aG1wGbuTqBKFpiUm0eiE8pb6i
kvozd+UKUPp8Lf+w9NeKYYFDWpBTsSMzeFF0ZcxHMeQRpSlExoy0YHrtqcsJvz6rb8H69rac/+mB
L9zcuHTJr7g8cGJiXxV/5/+65KoaksxQTeft570WZ/y6QPufR+vY/sWHaYF+RYoxZIVcxFyZIKVr
LuSr337ami546cX/+jjdtF+0WDzO3pnWuUVFbEhX1sJxn3rbpoZzDqy13AogrnLYCIul1KRrovxH
HN2ruEyxX7pVhkSRvZzWt99wLXv89oY0jNAD5KrT58WJB8ZYMvfNWk6e+22Zi51qeY4dn9YrPqvq
Zt8slNeUzI/HEMaHv68MMUN5unV1ozvCkBwghCRz+ClsssR14ct+w5f5QOXPIN6jQXBt7PGd//Q9
BAdWAESGCpl9vpMBd2lai5hSrgKfun6UTtNFULL+7RXbr14BCPYprZPo4c8/z4TSTGG6zO469RRJ
VLtQveLqfLu031vy4VpwY+Q7LSeOy52u/jV/P060r2cdrH7eUdlMd/L38SW+yYMv6ZUZmpRZIhxC
JTzj+uhiUKnEvf3m1isAXPJ+KCTbVA7wNwDu0pa+UzXcXlkIptsbeQtQw/+ZU/Le04ljJkcF+1Ie
KkLKq9FJCvKlUNBk6pEsmxIwGD9gjeIrwd2Sw75Asy+/Vo6BokwQZeTl5bc1c7nVr8ld4KuyUwo/
9U8FEgpRFDfibWNbpfmEyM6JgyrwNgIw6J4rHhCwh74lKGAxgXj9csqWa3EUjIH3Ea7Iy4vjeSjX
MFvaUsqOmXT0DeN+qm8H609OnByGNKWwXp1NlRTbrpyhfGU9VPlx/aa+pu/BJr9RXsX0sf0qw7gr
yJePXIjF1txITjxBrYxf0j/PETuMI67lK0QiasOnkmK+MFEUl8pmCWnq/EEBrxWB3+SR7i3Pp6MH
Us8X8phFA2OPR+RRjqisorJQNkwwa7qLkxE6Xlgnxf0ONZD1XPDF/Gg91eYKe0MJOcZMSwh2Qweq
6MhP4DYs+RjOC7dQADBhshR2k+PSV+OQrSM4UJjYl7dW8BkjQB/p4e1b/KrG/2WBL8QvnvrBs1N3
ORUNo/AUqMTfU6iUwpKSIJW8P/oar1bmQjOiQxwfx6Lm/E+Bt4qAcaotAu/VM6yXMYOVoJDzSMeG
3dbzDZBxyUZVA9UZhrDfdExGRXspww/YpaPWUKUug0guN8ImmAn1aeqNeE3wqNMWvvyplmi9tkeh
ZXMDHNp8IAP85xsXFZVG14gYDu09yfdQJC5Mm/I8Jn74RNitVLvSkfIPEBedoEBAknglzXVvhcl+
+/Be20u8cocChOt75m++IjLN4NLLBFrmyvCYj8Z7N2lu0nZv5dHNcOIoXYRx8roVAJ2RK1T5rgnz
nSrSs1vshN6IE/twVFmoLiiUZCk9Zt/ffk/2Spb8hSD5Jn09kcuMEKYMvjz1fMj9NCgX2Fbb/eQ1
DFEBBtJ9T8d/hwanV3b7xmAECGN85vRbTuHWwLrWjADNy+9W3+6v498d7DNl5sG8sRuvJtps/pwz
Ds1IxsMc1vuACReF/z4kBTNyOpHT7v34Q6tqKkQECUwGvtvuhrTdRdBsLFF9Q3M+GU2aFtLLnhKI
l925yl457c4m9ylqTrbQLsZDkxlIdH+6ZWjVPh+7PfOgPmkVuf0TMpPBzRy7EHVT3dIfc6Fja+Yp
V2yUHdFc0G/nke9drMeBeZp8bud2JGq6/ZJMB71k20UMhmv3Pf81WsJti0icjpb68imIxoMunE2d
Xj+SOTDbW/zht+N2B/PbTivWb51J4rjucKiGbgddEjywfxdWAIUq4syPMMPmDsZzwCgwVfYNQdYC
WQ4nUjESSntKgsn1UggpcXGG4qkE1RBRvxS2CGacQ97oxXhhwlJr+TuGD5VkG7tTszFp9BilzbY9
fyBWOloUFksGl8VLRA8oLWNTu4vJ387OTOcjWwwDRJFkTKIB9OJMh95g2y4Z0wJ6ODbgKuOggrq8
P3tM93OGTzrqxfGOV+a46O9hld9X/fgpIDKAMWGvo6iYNekRzw10wFj2aUVcQAOrj26M6VC4oqZo
98b4oQoZvc1C/f5MFNrCQDofEjaFeuKRtoqjO296wFkhe+Pm2FZ7PsHNsz+X5qPHYsav+cJk9Orn
a4/FGXLA9C6xoX0bnoCBbLKw2adZt6/y8Ms8Lo8O0bCxNDcMad5ZlSHK9/vykt/p13TDZvC65+v4
dCmmgwsyvH6khkwmhrvXzge9QmuebyY3op7U4LwyZbAjncE+X0rvASAoXHW4DtwEhz/oq6P24GLB
9Njt4YaE/x/u5wpoInfeuZiPNcHTwN/Jx9Ajt9dv0jlxo6f5XDeLq5ZlFTyJ5xudmP57qf1jNy+P
Szlu8U9jw/9SURMIp4lq75OEDJcL4MXJR4o8C5oXMoXBJ69htHJ8BNh6388Q39XFj6bhmvUwT3El
E9c9JuWXIv/k6s3ZH32HATiw6M2H7MyqkJIzBwFjAelMksbBeNDZzbARRsCimXpq/qchYZX1xj7y
249MFd55VXEX6rT8/K6G91r6xp+/OAbodNg9E3p8mJ40MncaAtsmSO/judsPjDVKLwzrmZu97qyd
zacy6vYMFLnXyrUjTGsmJGAg31N1XT5IUNzmm3Mt7gzwg3qt/g5Ok4MBWFT1p4sL0QnqbPZuveu+
yWm64RoE0+PZxoBZkKmzb5J/qT+V2Cu48MDpSJCHKb+T3hoS44ZpFpWV381WBs67WYsBjnIahnNc
f2PJ7/TWWf949WjMDZwHE9UwcTOjsoHGbOR6N6T/xoN+vOdyuFxJLdIigSqBGjBrq6JrmFO1HDrn
Mf7sMfBBetGerEf93nn6EFRXCIeIB72DtCFh88YgGaK7RDC3TeBN1yevdX4qhVqaAcOTrnCa8GYc
cEnfZI4spikEJ+f8vuggE+ct7LGmCQG4FbpZWrPkqoeo8fbM3D50tp6l03az4t6zhu1ynR9JZ9B8
/t1hZNoctqvOm1wHDbGuWW+hTznX/fpmzszVRjFp20o7eMhMtMLeNNujV3U76dm4QNPxE1IMEiHb
b3d92e9dtLn0r9RRWEJjiIrKW/94acbD+4iPjysCgfiDzntCpUmtud6XaIafiI+8sjUCZ14mVA+D
YajtyAZk08GBgtwzNi0iAeleQl995ZNbIhAg5JYoemNxr92t8CF9hrVKzc8oSenvukhBl/Xbnh/X
pXQhGHK86SB1HHLu08ilWrwHnUiazYcYGKSZkIK3v5k1bmnp7otrcmAsDCl+tF8+nYKMCwvC4szG
9/F0qrmX7QKntOcdxyzllpkAyHitujwABB9JEXnlD+kHBhcuIEqTBPcI+Gz96BcIByNNx3arBZTc
39UScFfNBu7Afjp0/XBqeUI31Udm2+vBLLuyIZ/HTiPHqzJicJhMhu7XBEu35ElKQbY8rdKvXtQ9
LT2T24qPC/Jx5Ui04Iqyj64J+N6NXAgdp3SZjFke+g/pkt/LMOudimB8hOWZMtG0M6aKPGt+byE0
uoYDtFXOkt2tgsIsngjUUGzer2avB5vb+Q8N9lAb2LjNfqbicna+Xrj8Wd29c9ZFBVynAs78aFTe
cHxazP5T3CyP9ey9M0McXs7cxA51A6nTKLhsXOfk+AcmWwZ5uZdI13Zx7w/+cfHupwARNXz4iIsZ
cmov/hFcwocxdL4M/YKmIT0JewiEwlwSbHMXICpYTp9Lf7anx7FidrLVkEw0IB6AdMPASnN7nWR5
rPg9mUltu4z8tAyb82a8KxMgPKG39T5JOLXDseM9TLhd60/zyUWJuqEDFMuQ949QPN9XJp4oirGA
B72awuMMCgxvS/tE7HxbxF+0asbyHCzeQqdw4aR0fWTLpVlliaMlvZcq0/XVz8jrcREJXffzNThe
OYKsNnd2u9etT1DfumzSJ1VaMNgW0WSBUg5ZXtzJsBXLcLDVvLJ8M6/fryPMnbj4t9CDHTMcHK0O
6u8HqZkSpbfCPY270UKrmw8MZry1rukPZvI9eKVLHib/HnbZPfoyWDzwGEjgNb+3gUw7w0f9kwEH
8AVhxblD9dhsxgnUAotc5k/+ddM78A6302GQfLE1fI6Bz6KHyoVN6ulRBlEmyGc2iQPRQOzPMEWm
ty0gKQWm9BDeLFN2zzgcUpzzSQpH9l6Sjke2Y6rHVhf4Og6itnwYzH81I7SRuABS4XGb3UtuMgxE
CcmbBTGkZMdhAFeUvm+wPChsHxdd56KzkATVjHvSB68CiT9iZWemO3S7KXKPo9UfjMg5JmN2J/OT
jdW9D5jYZC5NPS4nGccLJCxl3e/bisk1HJg+kxAZhrMfWeu905WYAUWuv546x/fn2HrsZvwapLHL
ynupdQddFNboUKO4x2bO9vwogddHMUvyoKsBUfbNOLS7BEIreeyLweVGjBwmNN3ACuViV9IcRFv2
V3tGxfDjFL4haP33paKp/Dm5nE9eF9zCi41KgDP2qxapN7OIVYZ22BZyVbBKMt4jelmWasDRmSgN
mOnXegyPRu0e+zNdepH1vnhYUGfB5D5oaV1EXY7Tl7d/Lcr72sruc4ySNO+6I1wBOe2ubx/JkT8o
fCoIlOU5yfmSN1KdF4r5XxXd6N2uLjzC8rRlwtSmDOE5Trx3bNA7Ruj9a2Tlo90+ODHeDmbpMvWb
oVtauKwu2wTyUiOAK24qmJELNXE3lCc/oNzjXSChaZx6k0FleBMk54G+PiO46TzgNpHBONk6JJVu
MRc2aiGzbt+fcz7Lt81tmPs0bA9MUs7gJbkyLPimzfqTwbjssafZ7MwcsDi8a/2ZoAweVppuGR5C
lXahLdGMGX6Hm4JRXrg/MhFK++Hc38u0haxM2j4pr0xV/D7jImtzIje/i53xqYl6qkrtvvRwzA0G
FpjzZysiv9UXuJ7hKeooSfkRCed4bC4U54cvcEMeBoM4raXuf3W+RLX3xYzHp74DTozBPXNevgE5
oJ2a+7lGBTCGDI7ecNrlVXWCuCrnTKbPeuP1k22jO9VngjP/e+YPEPfGyV/tUh5IEPiee8zU2szl
klskaXJxWXsUucnMj3x+lM1XOAFd7508kKybP0ej+yVfMBU+Q9VT2E35mKv3mCfOZwMG3SVifLBx
W0JNctOZ2Q+7BPKB0YRBF8B1wuiJnGiARHg8JU+teXsp3Y25wOzcQIi3rGo3nlFY5vQ0haSZzWib
zJ/nHkLZ2Evf99Xlu8IRH9y2DIaHXqIN9M7nUhdTfp9SZe1K7up0UAA1lD2YzWdpL2ln/fTFdI8F
0ZO0lDSWPkkCHeH15phYGRWI0mnstW7agBxnBc7S6D9Z8Fc4TMI2p/5rlIQ30ozWZfwENcCNYvbS
84/SftPgPdBXDGHSjmEla6S3BNNBIZyMQO8xtBdlMad0VxbhTQ6p3GX8N1yxp7afv3ex7IR9WBhi
kc1Pa3TZP6b94zVWNh0SS8//YiopgaWQIyv9xeT0H5JmeRuMQPpiO+YjTNa7zIVBuGzL3cRQd3m/
lzZ51zdfqgy3NIs/okOPlgOFqQLixkhSIIHfayhns+xvOc7yt/qgf7q4tMSah4KPv16yeyso7+X/
VG329VotjzpRkMKH2NvLNQ1vBzcmrJ8/O3xs3ofbyf6cD4wdDqenLjYOcRWzo/EuDOq/k9l8zGqy
p/OwaRk15SlW4pRkfwYLgB2DtpWhgbxQ7Yp4dNhofVNGKU6KHw6jFJx4yDaLka9KvSyDowIpRV1S
YxTWTvY8f+4iz/68TPFBcUwS4g+RXFj9KuNAIDie5K9MCaZFEXf1Hyj+4YG/dp+ipLyDTJzW1GFP
3o3DJpQnamsIL7Qd/vQox1W7o3ukYkZy7WlBqg917BzlBcgzv/QMSVjMz0kZflmyBR7rCgrr8SDL
DVF56EFN5QGvmR+twTrVbXanI536cwFHL54BU9eMkkRjSoAL2XDn+g/KV9SOf/SCmhZjCEq5tvL9
Srwfv6e9Wpeuq83Tebnuv8nqeRF6mU0JDRxHAsIG5z2myasn+pQXRbnzJF0wMKvn7UTcK82sUMCE
JAp9MKFgxl+kMicB64IhQbe4FT7Z/zD3Jelx49yWW6kN8P9Igg0wqYEUEVQvS7ZTtif87EybDdgA
IMFuXPNaQe2j9lS1iDpU5ss/hBSC78WoZulwGiCaewHce+45wMQg6rxm7UcASnLISCDVB9wJMvOR
wvmPzMOajYchuVCrWDnFVlzCCnBaoWsxysDWFMCao19rWlcc0RoXH7zPwtvTL1EIonkkRtcS1bVW
04tQr7kiAnBurVnXFWi0ZpZdSDC/InmgEITc+wouAxj4Ggl5igff2sNaK+YBB3V6Nt6DcEcueF1c
3w9DUNYa0f0YkPp2mdXyitNY0yevuIPleU10MKQyVhYbKHiu+YXTPa9cfv8Ih6KyENxDa+YIqf63
IeV0XoYc2iOvmd0SHFghYBGolqkgq+tAaWIBkX3heZBSWP8MoD5Q8GsGrGRPYQqFOCTFdAaYKxI0
axy8HbLb1xojgHjWdN2Kv9vMDb9XPREdf/MaJj/KnjZRC5lriuQwbvjzlB0UapInYKDXxJ0gMAqU
agLcvCYRkI9cc5DhHF0GuFxAPXGtsFvLA9bqohL/Y4crqyzvFOiRUUO8/gp8ZfInogIP5/hHPIBM
E3nK+c+KovbHfyIfvK6vGZSGa/UJAfIBRbXGKixRLIchxUnrE9R7IW+IygEQ7qDwoX0dzfrBVfZa
/9cOKEhHUc6aF1kZERcAAEDdjboED5BylD8gzbedH3/9gn9+IbboyvQToErt7ZxDFxwytn6P4tQU
1WmvlRw/8mDYDSAiWpEAiCGs/EdT7lw2z2ttLO5yK1/fevUIQFiNjNrpnbvG6f/xQeCi9D0UV4Vu
ZJiMX7seCJDjP8uQ12rZGIJ/mI+1uvF0T/67q8Nc5IYDFqPOwhi7nEXcjAKXg3WDEdyyBihtUBfv
KncvNL1eU8EZ9FbEhHpZOOE1QbRaQbneSmAZsl3LRmANIBIDRfIlQS7k9Cd6wTuzATpJhupBjwKs
Y2Q1dB3OrYsY2SujJEdUaG7w1I1WJVNk4FFRA8G+/cqVtv43DlKF2kLX+S6jm9cP+Yv89MOfC2Bw
sRp//O//Od7Vh+9D0fxqX3lV/+ZZ/c8yuK7f8/c/+v+EnHWFooHFFl/2F/nrf/uT1PVPctb/+7/+
9//5n//jDRfr+g/+5GJl8b/WFKQXBiA9pWu18H9wsUb0X+B6QK4PQAxCVjbWv7lYSfgvwL9ZhGxb
ALcRrn/1Fxdr9C8U8eFHGq84hghEa/8VLta3lub4oAzFow5n4luTryJPon4cqF7Ujrr+IcbrMoTq
IUgRNqAXb8+gf3dg2JWni9Yrs7i6EiwpgRAeOii+sY3G31rGvxtf84BHh0QKbdFYlmgcb4TLcBwv
+6jZHa3gX3v9mDTW9t1GqnoQOBFV641XHVg4Ej/Pxa1bdTFyx3yTIfCNXf/76w3vlmlZlC30iK58
XUDda8Y7N8Cd97wBhCsK72huNAUrugYF7RVAuP0TiunDr8CiOrdUp9PVWXMUGmc0FIWLMovK8UoG
3vzAodiAcCePwmUflMvw5XQnljUOjWNz7rpumfsKneRtXx2CoswneGJXbI3C1oHhVoVqKGSmCNSj
+oZVuN40xSfwcvPsvE36Sh9wtBAABg5RV03xvg/zalWcnueX3I+mh9Pzs87Dv8/Kv3dRuA7rqPky
dvg8Tg30NFAimN10VQkUReyq7tugFrzOG29Moazm9ZDSPd2jxTTMawKrofGoeQqtZTV45aNfucBW
5GTtl1RhrK5Pd2NbF8O4O2ARyjFron0+iyGADuxCNQQZADQ63b5t4gwLj5kEmTyE9PbaE8F9BAQX
fQbVvzffzdAJQZAsXiLoEc5SPJ/u0DYgw94FdcUQrx0OFYunmzbXqQb4TefFxk3B4swDw+RpsYxu
r0m4p9Xclp/TIieQaHIZT8MdQmkQ6rgIOvC3fTw9HuNl8/fWMxlURVx3POzmcK+zbJCXoB9PSD0p
xCNZ5XzVOppKEEuPuDEhFevc+dylwJQ6GfXru9OfYBux4RyqbK6HKhzD/UiB1CGq/ZUP87WEkMxu
nLL7051Y1i0wHAQeldFI5z7cQzo4/pIpFSOx41YbTtQ2hNXKjuy3omURdUSFew4lsJ8uyO4hOwDF
ZFAkRQBjIxZ1OD0My343S3mDqFSkzMN1rqDehWD27z5CzZdZhPjkwnxxQWIRbTgl25QZp76qxlII
X4YQQ3WWZa88VWY7gbrybHd6MLYODOfgT5lH56qM9pELMW+g9nidoUaxhuzQeR0Y3gG5eKdpQU+e
NO0cRx+ABl+cj7ETuNmGF7Uth+ENOupqd0RtWUKgMA+AWd5DmmzI+QyRZalAAjxBPrpcyEZ3lgkj
hm+ASERQaX+GXpFDl/owKk9Al6Wo2yE5PWGWU4EYlwEStKB5EE6c9L32+6v1Ae+CX9qrpr0o+nHr
tLZ1Y1i8bAeZAmhLE+Hz5RNXc/4oRa/AO9Tmj+eNxLD3kU/UG90QSlfOVAD2LnPEt0eK44GHlE9n
Lohh9znNBKexoMA1BDPoFxf3kWUepGNPD8K23uvvR26lTYvZxQxFiY6lD4n3cgq+RgsixKebty2D
YeB6iFsQX0QRCIKwDBMfke9kM8KnhafFmTNk2LguSDNXc0mToBs4hChnChXSzp0hAn7eIAwb58wJ
JZvWJZCKsIPMdenuCyp0f8OdCnjL87oxLD1G0UrnOVOUpHO93PtskQ/dzMj9PITVhr+1OBOzXrlm
gFaWOoPxBR5iRuCFHsWT6oBlvyUSFQSAbeQsfoImC4nOu56t0iLHGywGApu5bhgng8IyJXkILjUE
eSsk509Pm21MhqXPWZm59YjlD+tBQIVPa2e8q3wfsZ82iwvvgYdD7N5Rr/emr6e7XJ3hO3dpEy1c
TVkat8uYJnht56sUUrCgMMBfcrHiqNroiQN6CU1Qv8r7O7f0hf8FGUASPp3u3mKzr3HcI5ud0wh3
UA5NuToGyiYPVtGsKN4qGLRd117xvUfNh0M/FdKXLCEAjLb7xYN60p5mJVTTMgCnshfhBCM0EBCI
DB8mRCoAP4shMvgF1b8AHp8eo+W6AwWZN9umUgQimlMZJwEpAOuYx3KvaNUgVdwuyVSneuN2b5tL
w3lIkjWl48QsCavRLS+1R2soxxZIj5y5PQ3n0RUA0/iTokk/g1fhOoh73/9NChLMV02hRX3hQ6U1
+13UCwjAT8+dxem+xjCPFpAA1IilUFES0RRZziVmHuTOeCZ/DjMMfmOFLL14xk1hCRYudYRLbp5V
fB9BmxCAcnfalaGkGwOxLM4rBv5oIBHQNk0ppyXpdNYnfhEhByvCeOOia2vdcBxIK+RgPYdkcOkj
aOv3HhRD59bf8Oa21o3bAV4DLYU0+pL4kH9F7aL30mTQ6zq9wrbG1zU5mhgvEk0wVdkCSSJneRqH
BnViQ+YEW5dOW/vr70ft56XuBVEz+I3Tml07LpEH3HKDM6fGsG2U7Iai52i9T31oHNUDBWkGTzf2
pc1/vZJ2HH08bfyFDjHW1eMo/xw1+AGm+7rOvgSMf5yokzg8QrZquvTreOOQs5xBnmHkpesod0w7
LLYov7pO4SDbBdGzKhBQk1wyecn6aqMrm9kZt4QmDfNl8ZA+H53wp8whwH5AtYAAI8IYRxtTaFl+
U8SBDDF0eDlECAkM/Jn1bbn3gpZv3JvXk/+d09PU/OjBPA8BUkSQvUACzyWXbw7nd0iqgKsjgLhs
C+4oBgX406ZiWRrXsHKvr6uULqVOuhAytK0i4S5b/CsuNKrCWySvxFRtDMw2bYbJ49BMOZi0+0S2
JUjaVQit9DifeL47PRRb+4bV1yi2Uc6MOAqLSnkL/Vz/1qUDS063bjlxzYrm1slYMKRy2WvJnkSm
Xpqx/1xMzt2MKrbTXdgGYBg+wpvO4GkUICgN+O3H1MsgqCF0U/083b7lXuYahzn3ikFmgz/tM8T3
Y7eFnmmsdjOTqBFtd4NbHPicudAIAlT8dI+2ERmGH5YOBz10OkCsIkdYs9MojWFsi+jatiSGrRMB
mE5a0mEvwPyVTU2OtAh7FCsARITlWYsCJZ63vp6LRTlOF/01hMCH4inI6baG8P4EgUnybesQi0k1
zb0B5U3MBX4erXfnTpDLDOPmLjTIqw6ty6XLLkIg7zPEpjTl+gJgky2qRtsYDLvOUScMigMXcZDA
/9kSCBqngbOcOf2GUfOprihUrQaolNN6vwTAwWVQC/8zF/tngvGd9NT73g80z2+nf+oRNapmjk/3
1VXA1MepDwApCpYD+ApfuhgKBKcNwdaRYdp1LqBXTly9R3w/GTv3oeSoFprKHzmUuKOi3oixWg53
VGy+HVC3qF60+aj3WYES4XS6o5xdOZW8jEBqlCnoCw/BU43yeZBTnzk0w8bdNFRkzh2AiFGUHtRl
Qkugzbqp+B5w72PMpsPpKbRtM8PaZcemEk8CvS8jBhXasqgutPLjjVFYWqeGmSNokUqnSPt9XTIE
SYoqTzrgKTYOD1vrhplPOvCbIGY6WZANBe3RUvPqcpnyON6dnhzL/qLr70eXOl9OrNYiG5KQz+KZ
qTA6iJpiGYIV64L6rvt6pvWZozEM3itSX7VTrZMs7aobVnberuMoMD89lNWy/3n/calh8VoBvpvN
oU56RkDgAj7wDoDihjobU2Vrf12jo6maurms5xlSjkXuPMDhfiVp9gRxv6fTn//+oYRUzNvmAfGv
Y68BjRNyhTVIAHCgDm3+PNDshvHyL31fq+OyDcKw84Z3jmJU60QV4b1UbntR+8NjH00vp0dha98w
aqArRtHhMbD3VQG4avqxmL0XP6xvTzdv81NmjT4txszB7QBw5RT4WDIht8pTwBEXr61AHF4WCTTQ
Car0+vZ+KpZsF6zkn6c7t6xQbJj6kIU652g5qXAPfZjnqgGMmfnQA0dNpaCVvj6vH8PotYSee5VC
wAbJ9kde8wEcnhir8IFdl+zXeZ0Yhp/SQsZDoXQyDkKA5Gh5rGsw/MS++FABlny6E4v7MiFTrImC
Qjh1n1Cv/AkST5S/yin+cLpxy1aL19+P7NHv/V71qoA3GcYHr8seyTLcCj09n9e8Ye5L0LIyzblO
XAX2fr9t9+nYfqskPfPzDXsPxmAaC4L2qTN+4E16GMv2Buy4GzcU22Y1DL0d0zTrSdbj1HOeBldO
F5pOeNKCiKNzyX+N2+c/UtCgRnm7Bp4nRLw4wNpJzH1fgzRraD+nMbSspHzQvty4ntiW2jjCnRyv
D9VirrjGXS5d9j7w6NBG359eass2NQVfAjHOZEKOYN8uw5Ua/dsg3FgFy4ebXFtiDvuoFXglE6+/
Fl0LKmsUtgd6wx3aPtww4qLqp1xrfLjffnQFMrDs53kzsu6qI9uqWKnEwrGuXku/+6l84Cy+Oq/p
daqOmtaorJrmEQjzuSu9T8AW+UmpSbc73fo68ncuASagjgL8V7oV6D+99JHn4DHvq1vqiwR48Ce/
2yI0svVi2G7mo6hCBFDkgz9+Wjyg5t3ou+ygrZO5KJh0qjM3pmHE2PUooHdxJwgX1C0iWSYvgyEe
N7yzATz+23ojw3ppN8R9EIJkcDrQZLrOvwCnj8dw9m2l1Hsc9g24NnfVk/qctrutkJ7NIgxTzrNc
BjKf+ySX2X3vFt/CrAPqy0l/nN4AlvZN3B1q8lDM1KD0ycvFVYF0xy51yucip/PFeR0Yp7PS2kV2
Eh3QKvxARfMDqId7GrHzjgUTbwcQ6uxKylAoUpMPk89/VCgF7uJwo3mLxwgNw/ZGcFiTyQPD9kiC
h6gNO6AHp2jD+iyHjom1y7tgqHADByfUWq5Wa/0jXlCO2DifvYJs8VTaVngd2pEDmZgORs7gQGLf
hYyDywEO2oV0ZcoWsu22bnu2bgwbF2MdpEiU9SijF9+dcXgZw/aLm1Yb131b84ZpQ13SVRHBVDVB
gfTLeiQ7Fa7jRG9yGtm6MMxb5UOMNMOEF4Wf36kl/lYW433a0M+nDcG2lQxLLusYNS856VBiT9b6
+GJfBLRITjdu+XYTS6czBcy1HvDYCudd4KprGtF9NS4bwDXLt5vQORU6zZyRukPJf4iaJUW+scmT
53mIwDiV59wrEXPquySYUYJdkZt2bB/lUG+YsMXITDycj3wqUOyOSviYPuc0uqlK91OLz7+Ua5j5
9PzbOlnX5cjI2nBs2BCgE8kKlOwycUVp9jVq6z+chh9O92HoQ/19/piQONTLdTz3wBsceW1Sd0DL
hp4/Q2co/IOM3p0cUrZrsvwaWSAOGdVc7KCp9jFwUOdXp+7WI8W21QxDHx1g8WQA8c4g9x+7Pnx2
gvhTx8hvp0dpa94w9H4kXS4i6KGmDgo2fRA6CHHt1luRO8tVxKRUHFKUW5dVoJKxL/axP5HLIe2e
oGumL3xa3Heh2vDtNpMxzL1YgrRTE+8SlgvoJc0oLj3zlmyC40ZH+RUwJirJUfsHUZ44Ku9lJCbU
dvuIDZ61DiZALuTN1PA2xETN/QcHTrbKgxdH8E+nm7dMjyk3BIKhrooQe4BHGbqrenZ7EKeAffZ0
65ZNRFYzPTLHzM9BxE58BVYr72Usy2dUlOwDR2zsUdvHG9aeT1Jw5eZdstIDjnuft6y/zJCr5hvf
v37nO9fy13LDo+8P8iyjmlYQ95icJ+isfKqk+DA1bTI1en/eFBlmXBWhREQAXXTpcC9pdt/q6aov
mo1ni20FDDOG+k9aywF63IrEv7srzzf0ivsnLxuLjTPJ1oNxXPvx4IIKFBtUj3MHsh/vNgOxCphP
2ZlDMCy4nlIHAgFQBFZBBjqNyH9Mc/cxV+yPs1bARMH1KtAa3AgqgUO9HWb/ludNQiF6crp5yx4y
EW9szCpdSpQQN7z4DfDsZ6nEx2jIHoXcSknYujBObqAJgLTxOaqUkQYEGyqe7fJuovXdqOh529TE
uCHs2qfR6Miki+gLuPXvZmAMKi6/nJ4kyyYyMWwpZB54JqC2DV5jUOnJbASJA80uddCd50dNGFtP
SumULZMJZ9PnaVqelM+ftMM+nx6AxRWZADXXxeOwCV2ZQLIPZed5iTpzZ2rrj6ebNyRm/r5z+IYd
lyVDbRQYWhMuxeclrj8oKu8Lp/tBpDNC1SX6XMS+vmwkAd8rj/UFIjbeRSXLM8dnWPlQhlFaUyKT
hSnoOHTBwzBmW4ha2+QZFq6dhrbh1EoQQ4BANwdPoWzFT8oGvhHPsnTwypJ85McFFMrLmIRtkoIw
GnEOd6eqKNowDVvj654+alzNDpKQFRqn7Uoy0ITXvDkPQ4KazrdtByjdZcj0y2QWXS8Sz5MSxF2o
YNzKPlk+3sTUgZFDU1WnIgnDzM12fIIK84VmUMXYeFXYdq5ZwO6BLDwYmSOSdpRXC9FXiLveLfNy
NdfOLSjWrmKpdgukeTnD47st3K8y2kobWW6Z3uowj5YmjqeJuoMrEsLV5xKsIWkfiws36tTlxOeX
KtuKIKxr/c5FwTP2QI+K2LkjDQJ2y9L8HJZpvvEWn3/n89RsgUtsfaxLeDSYqVCRGqd1IvOyvegh
JCC4/zxV3ll4JdTIv22/8kG868RaJChtFFdzB26QsWrzjVPcttEMBzaQgcyiGgWIJsPlxW3T7Aoi
HmILcGBr3vBPBKdH6M9YadasNJyxphCJC9M22nodW87Y18ze0ewj68vbRgwioXFTJh1CtUrRz23T
fA8zqCOddvOWJTaRdqDR82XUK2yjoP9YZN1T3i8vjHbJ6eYtk2RC7bJ0HkkFVeMkbti3pgV1Bfhs
tmzN1rhxCZH1HFNH1wLFBI76Bqlo/1qDbmBr+6we7x0LM/FosgBdkqB+m5TlXDifs3jxVnLIVqWQ
9HU1UZA9S8EMrNOYzh+6OI3FtWQ+yOu8QIf0WkvQr/PLgKXjDEonQcbdOM6l+j7RqC7Byut5OEd5
35TXNTiE1E02ofwscRYUv30gHUdilkELYvjmQvu9+MjSNuyvorCLKaRFInc+jBPzCpAJka75OsVB
kH4A845T/nCziOs/qiYG87bgvawfVsYd70IVJSgqegiQj6CKVtMMvLTHwmc21f4M6HEqFchwyayv
EKVdwE3LhroBxl9E7vXYpCW7bmPC0mc9Tbl368rUTRGD0IQ2+/N2i+EP6inQ+HLSJg5S41AsaRCt
nNvzrmMmNg/Izhm3x0okVVR+G6bmkXnZTRoX590nXcMdDMgwQS0N3x7qFMZa3cQtg5Q0O9NOjQtL
OAAC5NWlSKBFNF2kDuNQBC7/AOnChi9+1xF4zEThKTcjEUeaEpGXEoLG8ARkdL6hFvPT6bW1tU/f
+voSFcVDA0hkUoI5BAhopzqg2K64aklfb1nsewaLIRj+II8KV4MjtUtiZIGuFwg24XGogufTA3j3
ZEfrxsmu6mwYBjHg0jWp8hIA4vIWN+JlLyEkdj2TQt5pzz0njYu+1kk8cv2yKXrU9zBMFqqgL0Iu
f1ONBDd9qjcGY1uN1aUedeAWCvwfVLSJ6mWY7dgcttc+QMpfET7ZJBSwdWKYs9dAssUh2LNRVofT
PncK8VPofPojdjCkDcNYv/gfXhpTZZzyfS3H1Ml7LEtQ/QKG+yZ0OrnhMt49gdG2YdNCj2qAlHSL
h3QbfWpErUEv6LR/1ME8fp1b0v46b2sZxj2EciGDRvK1kgwqvCQrYiQXwRF5J/lCJFSpnXCGoMI4
fT/doWXSTCzeKJoKWmUZTn0KweNWj0lRFJsH5/srQg1LF/GYllB9bBHd6NUl016EB9DonnOj8MAq
83bnji6K28MCAbEGItkgy2s4JME697fzJsYwcvBvZTxtW3jxRsc3eUPcb3gDzxtmbZt2w6zjqZZL
3eFGx9OqutYNLZFu77cQipbdStdej2zaJ5VmxXrA0ZregCPrAXehb6SYf9M9tFbOmx/TpJU36Qlv
58SZG/IzR2HDz6XWdb9hcLYJMow59ElT5iXH2zCKB+eaM4iFuimE0zdgIK/1MO94C2pYNEqN0zSq
aJMA0NXzDwWUDullGje+2I1d63zKuvrBofHgg8O2g7yqw/oVIlFLH1SqThi2GzvB4hpNOFBXBk0b
NF6d4Fh5iAdob0V+kuutCKllHk3BrGxCniZSbZOwEloIBAqnV5WAFMDpTWD5eBMFNEKzhA6c1EnQ
dkUyB4v61JbBcJXHutnibrGMwIQvqpjgil3i8j3OMqdQUC4Ria3zRlSH04OwdGBiFCOXLHj6wLen
RJX1HZ86ilDTJPstoRxbB4YbXFytUA/uNwkkIAvc1sZyDBAoC4YtUinLMsSGJ4zAlaugmtQkXVZ8
6SA4ni/6BRUuv583QYYrrPp67plemgTEQ93llJFfSx9ufbttcgxPmMnF6zoe18nggmvf5ze+321c
ZC1uMF67PHKDNaSWoQHXN8kyAh4MRoekyf2nKM/uncz/fN7cGG6wh5xD5qHqMWEhJWBeGEYwT6pm
wwvaFtbwgmMM/fIGa5sUc7vcZa43QcOYlZ8CCpnt0wOwdGHC7QI2ocC+cWtclZsSeCl6lXr+Rzkv
501QZOxNJRoIeLACExTk4x3tmbvDaeR/OO/rja3JRj4Po4c7QElylDSzMAiX67wvg3k3Vk4b/zqv
m3Xy3uykopMDK+rEr/Rz1Xo73bvPGbSgTzdvsQETgUeySPNscbDMxAW16gz6M4TT1RKmG/vIdtpF
xjYFBQmkXFWG20zVgVeXXXnN8EEGNajvQdzeToc2DO5nkv6CRjtou7fC07bNZezfpqTU4QBc7ruF
eFdkVd0bZkd8bPKwOXP/Gud4BRVx7fpdlRQ6FQevK6pE1CSEKndId6eXxzYK41IuFqd207qpkmGp
fm9ldes7gATP6bKRIbC0b+Lv9AzGJD3jw3H1h9QF6uLFtyIO1eNSsXbYuK/ZOjEOIdAPpZAZVlWy
qPhHWPHrNs8/Cuj3nJ4jyxY2MXjB4CLfjgJXlGm3aXmhJMk/xbrfgjus3uKd25qJwSv8rmlA5Iol
IKtutRbyZs77L+VI2n3FnQj685BqOT2U1Xe819c6g0fG3vqlnhaFoXjKuy8LcBzrWqGkzwPhFMh0
tp6Uthlbfz/qhkVLPIcdLv7e2HvzrtAAyF7QyJfdRk2EbcUNm6fDmApcojGOPJp3HifBYyd8BZ1I
T5y56oZ9z1GBsP0onV3mZVN7U7qe++D7Itwq61hJQ99dC8O6o4D4UxRpbCuUQtSoN5VuCJoRkJai
msULh0M+ibbbIUnv8gTaJBTFVyXN2xcvRHWcqDJxWUOb8DnOwNOvLmbAByFjlDOn+iJa3xsPoxhz
eanDcvqd1EFwO0A19Qa09wMq+vQI9RCWF/mFW0MC8lPuoZ7pSaX5Mj/mLlCzD6XInWVHaifv7klL
FLskftpuyQNadoiZ957zacrqLMxB0Q/d+kZDnWypwufTu9y2OwynFi6R9NcK/n2WeiWkCDi7G6Oy
vhoDt3w5qwsTkJg7JRmWYeBJX4a/dam7w+Z+4s583v42AYl4LyOLF408IUsnLio/uJZLDzGKrZeZ
xeeYmESQ99TZ0k0cEZGm8lHBNKt+z2agQXZLLZ3lJkYBOb3umFOehdfwmIlT9CQLo2AIOcLeTrQP
+FgdMlkfoghp/R5FWhsHjsXDBYaHyxE99IgiPJEig6Lt4sC7+fONaJpDNHZb2VfLDjOhip6bFZor
zZOo0sVHoOaDR5pn03coNTobcV5bF4aLc1MWZ76QfN9NhEe7uZp6+qsLxNJfFSNKJzfcnG2+DDcH
tEamod8BTV9Il3AofU0ecHYoWSjqhfqXdNhMNb1frIcdYDi8LEdoKFUVT1xohtEvAGrv+4X8EiXZ
TUpcc4/ugUJ66NVWjO7d3BY6NPyAMwkPUY+GJ0vjXOVevgPt0IULmYhF9heTV+/9Sh4meuamMHGL
MUk5XaqYgSRexv01q7rw0FIGTEGUDZW7scEt++IfwEW0HRUgpNlNrRZ3U1uAHF63zYcqcrZKWy3O
2QQvdqByKIoZWbo4DvtDVHjZZeG4ZwY9TPDiUCAmCw28PIlmQiHsOBeXZZX9Ou2XbZ9umn8jHbeq
63RXp9U1gyrS7PcbE7/eJt+5O5mgRfhGt6v7Kt1lSu1yF5u2Gy6dorvwps+jl9+JLZO0jcGwfAg/
YMY57oJ0yfRNwVBYVMWowTk9Q7b9Yxh8GsYgZSUO200abL60Ed0FcdxwXzn5z9M92Az99cZzdP0D
xa1KQ/DzQG5S/fQL+QX1jA9gX3hSEzmkTvQ4DflwgaqfnzU0sk93avFjxLD1LIozZwB1d1LNfnUY
2nS68SR8WUcy7xKZGbrhli0+xUQ1OvOEnFKtChBrkltFgvt0SO9GMu5DQlBdLu7AS77gQjNtjMuy
GUyY41S6UnekZdh1jTMemrXSBdSOdNmdnjdb+0YMIwe0V1ZBw5AZj+6gcnGYQ/n1dNO2qTJscUDR
w9JmLWxRxL+lY3zpDF9o961mLeTS/edh1pdFvYUjsY1j/f1ozy1guuqGXhQIpWburs9n/StVDduC
0lmsxsQhMiC4g5iHbEeDdvEvei+XB6f1fukhXZwNy3wf0uUxE4wYRIsHKrYsT7zZIcNtzcuafI+j
CfALIBPUDSQRAad1QLoNitplctnT2KtW7mNUxPbf82VUAaRbh0VtxO9tc2oc2BNkuMHI0q9PINVn
13xo6uIAgn/hnLm5DaNtiqKPqJfHO80WJ7yhvJknqDWCI27DFVnuuSbODzp/ehlSofe6BWskT4cP
RVo/8FT9DN3xoOVW7aTF+5hwP9yUQiJIjX4E2JwnpMh5mTUXnXau6iDeQITbOjFMVcRD0KU9Ohn0
yKFF5T34S3ENmZMX5nW/n7ZZWx/r70dmFOQajCgaKPzSXw4NtMW6bPgSR+FPBCh+nO7CsqtMTF/L
KXVdAoqUwc/rC+o4YJGZAvdwXuuGH8jozN3AIf2+RWXsRctV9lDFpP/tdOsWN2Bi+QKEr4gXyX7f
u1ANLKIUsNeeQaiKBlv1R7bpMc7nQo0Qn28rSLiDbuCzKBRYtCJ32aKQsdxiXqOoRwu8hPkoIbwL
gmCFDao78Ki74b1f0KsG4opNRl/yeKtqzzYUw7xRd00WQkOomjGvPoQutCIRM91iILTYtgnqI6NP
lopDVE+2GbR+IXRMgHFmnfylPRSKlfMfp9fc1s86k0czpkcZplk8Q1/aq56LKPtQx/ltJeRj0M0f
10qcDfdv68cw75BriPRKrMzoeY8KyVlkTp+r0YHeZpPu5mILdmNZFRO07SyilmlFwO2EIqIdQyHd
JZz8Fs+ZxULc9fej2VpQ85EWA9TcY+H/KKrgCRwTv1qRbVy/bB+//n7UfF7ndduKQO9DlscXjh8A
NL+k7f70Ulu8n0vetl55HGjGFq+SNtU6389Kz/4u13VRH+bIr9QhUMLfomi3XI9MqF46kDTwSgyl
GiHQ3Ya3YJ6/RxzuC079A23TX3Sg1wLatKfHZuvOOMxFnsZ9H6G7vlA3M8SpGXFvm/lnGH6jAMBd
8pxeUYDWTvdmm0nD9HkJR0MhQbOnYoLSbTngwFJyuKC9/6Gr040s6PubjZpwPgbShb4OQ7UfuB4O
dU5XJbq4ustmbzzLKqnJrDfXJIoWhRXy8CS+AN7+9yUo76Di+jhGww9PtlsMde+bPzVxfUteB0uL
gM+esUpecEfc1NwtUa6TPcZ99auRw8Y79v2loSbEr4nnuI9pKvYFH/ILEYTZRbmI5kJFAyRgJ3fD
lt63VEjnvbWlNAgq5ZURuullflll3EOuodQbN0dDhu2vwh0PAnlvm9fevKRaZQggAL0bc6QsZ3Lg
WTteghL4bhxRvs2d6SUMpmvUFT+wIpAHUJ4qKFWGhz6c3DP3h+EyUoKuNApV9rnsf0WEFqCUEx8z
6d0L0PRF8qzyeozXuBYgLYDg+8zYIXDCCzY4v7dV8+m0rb5/JaAmAJB7vpdyIuODjHR9GUhICbIx
TK/Srta3A2IQvwGb7Se8TvPD6R5te8PwDl4FVCGUsNlhSSE1fdlBTru9jbyqoRuOwdKBCf0THdV4
uwh2oDmF6K68qNzzLpjUBP6BU072s4+mBx8qwUW/Y3G3O2taTNQfRE6KNI8lpmXl3qIZymmgkr5F
TWhxlnT1B0dHJ3hw/h9nX7Ycqa5t+0VECCQavQKZzsbppuyyXfVCVJVr0ahBIIQEX3+G9+O699wd
cV/XqnDaiZiac8zRQPWwjawO4OWnWtzr2TyRLP9vb+T/coz+bbiXwmOqm6lmtTbF3wQZ9p9zVriL
axr+bbTrB/XDD2fmh2xGVH3oVnea9CK+CVgLHZzqSBm2cSxjCTmRpOyZ8iwpBy7+m9vg/1L2/k0c
1CaeBunGHGsAPXzISWJBtsc7CG/xdGGw33j5fz/E/+1z/lUQ+kgYVvgmOyoT2RNEsJv+mzjoQU6t
2n13W9Cu/Dfp0n9Qp/8TkyyKf1UFG3Y9OW3lQZXw6TyKE0cNLN1dEBU/1kv9Gsq7e/Y4HEI1PZpL
cUL9O7SvpkpKUbv/L8NhxPP+q7VIJV0DguHkQbDXkO0lfLL/66H6D1Xt//Yn/qtWQIfZbR6P6zCH
zPCtyjrktBe1sA7hm6VfGMO70k3QwyHEGAnHrJwcUknwh2oeOlLN+4SzNUqTdepo4nYQcGadGhuf
rOyz6SelHlRMQA8Dotu3GUnwHhqSnsZXpHa55qaKYY7yc4ANxASCW+qN/M6gyRlfx1jPoVwTZBHB
vojAoZQOikymQlgR6adjLLOtab8ysD0i3xgfMf40PWKiQ14MFyroUmHzb76nOctLKff5xzzu7B/E
JEDwne9TlF/hDK6acsAAvpdch3i8wJ2suxifEWRX8y8qzdYHjKKKq8je6bRh/U9fxCa6aD2w1pX5
OPcXcBmzO6+ZvHOkmx8Tu2G1J3pw7feiE8ibUBTetWO+qSPAW9dWQ/DtMY12VvasP8uO7x961W2D
vz/htJK9D6FuGoTgZgMpysKRSmbsQBPen+F7td4V2iZH0E5rYdJPM2/3HRRAVZyHG/XTMR0hKWhW
f6cADAuzHNeZd9WSn8eWo+7dQFB8hKXup2tNmUysL5Hk8JtGvyE4vRVRiI/p4sT1i0BeLSAtDMVC
kKwGqzZVNtl4ChyS3RCt9iFeFlYVtBkfuqRt7sBFphLgLIeFH9CHneDgEMh92wF9I8C9edk4fklr
6m2f+MOySVJ63Eulg293OY7sD92Ss9XhZRhcVs4+vahZ3jcbq/KBPqydPJKtuCXN+mNe2+9Dt/6l
WSphLG1qiNAEFKAeMtCoe0+29tUt9ind8TimiZYFtjkHLbvf457+inX0zjj7bXd+k3lfjZu/OoQ+
dFHy3dMMDslqqwjpyCGfuo8C3jJQD9ciWR5kL/LKqvVP5AdbIuPrwPqpbtyLKlp0eMfWwCJpTSED
3+iJ9PZN8PiFIv6dmTkvt9F8ozs8X3m4pcl7nOVH5CscwpDe6yQHwYnx76uXN07kt3Yffm5DuJd5
cUjNiuSLqY6UANZ+phk/RnH8IDtl4ENtHyycejo7121HziMZTvB+OPSuOPk43MHY49p2X4nQCF1v
l0eIZtp67MeD69ozQvqqXvQ/cBTLXTaPbbu9N8TWyGir9vgH3/iTWMOxD6ZqWoOY977uwPrSG1zk
OH8w+LnGe5SCRzaOp2XHKRHmAKbwk7PR0WXmod36sjf6gCCbg0dyRGz5UM9OPrb9fHLyb579Sah4
g17oTvcFVCpo6kR6SRpbZTN7T/oOAygC3NTZ8P4lKZIzMUhwaTH1IKXgLmHzUEO7fJ9QchTIyCkR
ktpXxezlvfUISXdJ8XuLh2Oxjk9JQWQJTvMvuEnXNGt/hXV72L/CLcJ6mXAGEOR5nJEYUCqi/der
9Yq8p6d8SJ6aZvodiIkRti58Ca0juu2EtwdmDYU+aPlMi+kTQRmPHRJ1jhPsu/XwpSkU0ePMEVps
jFUICZA7DoarV0y8dcjWvmwX2LG5iLEfu2j0CwLKuCn1Evbm4FyiX92AdUsJUkn+tCQFexlC4EWZ
e+1edNxvNWJCcQTELKulHx7I1nym2zxXGu4cWYV/68aXVW3RE4sdbIb7aQSbcohiyEEUsdBkd4XI
73pGu3emEPNRJSlHpLLpZD6VWTqF4o17ZGmWIOnDcbsfWI4S0JhmKQu6uFe2rvpN8f8k1DOUoHqH
+xje/c6og4VBcI3Qr/1AZznlLzNA/qcGbrL0sDVg11zSMZO/CmxxP4oc+Ng4z/SBsSW6JWFkVeOl
YvU6hVYfbXBzdFAxR0+T7rG4U1G6/IoHMGaHYoiuIEHxqttp28JfdxbPQwOnfNxk7fgx6s596c8Z
wu53fd/4vqg2pfS5S/AJdRIk0WcqJ5dipQmT0HM2bCu/5zuN2K1AFELpssk8LD2niEFwEXkfZByy
6zLPsbuTrTOkSmQkabmYyPyyoQu/mibRbwZF5IyrI3pvBqw1S4+vCjRoXKB/N2nWuJ6s4TfIwT6E
4vgTcqTTHRY7pXgj14i7WtoC0ksQmOiFxWN6bBan5+MgF35cEG731ifF8GNvujE6ZhBcNs9h7roa
BQu/irXjecnj/gVEUPKnbWHygASkLtD7VfHpn1ZZSg6ISHI/5pkHxI2usv2Yo4w9iD4knzRZmcEz
p+Opjcn20OOJ/xTg43yMDOwBG8Niq5wVPLDWceFXOQEQ3KnNDkLI/C4Ug6wagtbhadeSI3k+IU+K
ZdM3uGXol01N04k5PuOtZlmhq2XMAPI1YSYnPLfivHdtXK5MFe/92gKi4fmMK5rZ/bsF32C4FEmW
n6dh6mtE3/ycY2b1QQTaZ99GPvc/vrLBEAUOYPTPEiXuaB23yXmxCFV4dPD4DbVcB1x5GxtpOTKu
J7yTTD5mYbSHKI7a586n/kMV2DszS/LXcYnVBSuA9Nhr7e/M0vVHeF8nJ57m2wPq7/orW6PZIg/C
D7VYluLEWvxO2wZS2Fc8dsV5ET2nG4QIWzaAJZvjS0ZFiqKtwrW5fp9DrId6HLZ0xS4o5/R+71aV
VvnOxD+exOopHewGV/K1u2rv84+ctqqKui6uwF2klU9jjU+ZcCFi5OsK19Zz3nfyb9ZhOdNVMALP
4YGRTj4lrIpbC9DThbUgtERDVnzMnLN32Teku01I0G2h0XVZ+lvD+7mvkdMX51VB2ng9i9An6SFo
Swb0KjtSQk4B8ubtsEPqFJX7GsxTCvqsLQMdW3It4gj0RzLlwwvtVh0+qRoydoQ1OVhpnSB4YXPT
+eYf6aT2UUnkLqcWXo+5W91hUwZo5BmfAED1wKMx+6OkB+0I3yRh3xaVYbkuMsGPGbxvqnls1gnd
n1g8oRWUycpUjKVJgq5K02/9MCQ/JW1fUjjzVEs7RQ1my6l5QWjVupYpbbIHeGw4/tOm4ASFEhZs
7XRuGxBe96xL8TUikEqDPNi2cU3Qx8or1XQ2tUMp/abntunv/SDSioc9zEe1BbNVyMFFKn2GP2i7
EdXy5I4XaZ4M1ZhFjS3KRZCw/vEiAlMfXpRwSjGh2NezJOBWwZ/QF2rMqjVRvL/20on8eWSIlh1L
My4O6eJrst1Qf4rtmPRDLA++VxG/TM6nUY1EREq+SaQfrTUJi+NX2BTL4uCXjXzAo39Yq1ZQD1Bf
quFXG76GQZ8nBb9jatJj2cOjai+JTvQ7EehP6tA1CD9WMuxpbVlqfiqCThlMR93zBw6PuK3WjUn3
2zAjSOuptTB0PqTKR92xwBEM+L5DGw5CFVted57CRUM38NStt1H3fyFYcMPJqHiY3vFcNni1YNBw
Fe074qoGr/lakcnDuKwlFl1aDD4gKKnISRRYba5Zc4R+NrcVtMAjvbJkKeRJQyLl6gHRduyB71P+
W1qNkmO2oRsP2mSRKlcDVfrRoz6nl7kXYvk1JZYYUraexhwpOGkm//TzBCchBJeoTb9A4jxuNygs
bFFNyRgxpOZ1MT/3kD7Pr2InsKj98vrUv12sp/lM+N7h6xnVnWhZI15J0ZvuGzeQmDwRr3cktjUu
pAurbWTX+NJO80A/hYlldx2yiW53JlNrdCI0+O37wChLfoDty/hn7EXzEI9rdAHjZ//DZQxvAQ8t
bktYAwoTUqT9BRF3636Chyf9kMDpeK2Q4ZU96zzI/aHtzeROfcPG7CkhZOdvQ7vZOP2KtsyTasxj
EbJyINyKkqvMrpcYcYQjarfJMKlhycX4gx57ePxUkdlIUXcTjhR6ZMTJH/ccpgH3w7jtyUsXyGyR
KF+w/aBx0xZRRfCp67UXljc1bs6mqyAkgYH2ECkTX8iX0P5khsFsb13HB1O1GoYGQym22eR3c+5y
ck7IVwTS6rICjaYsaN7tyGdBpOmfZlXuNQfBO6u6ZkEsU5vDdKFK6JSFK/ilObwBF7lHh61X7LWF
0T3FWWN8v5Na0BwTZUuQvY6v2b3BczPFHUWVkiAkUbFjMexhZeJfN0Razw3mnCUPuox34wGy+Kzp
kW8/NPLrNfJupSn6gYDMcih8nBDfBuJsjEBas7j54KJpIe6Y8qRZfpFoSYZQLp5N4uqDbTtZBuTZ
8hN8EgCyBfgPtA8pqqb8xlvns5tncNN+thKn+2wKizFsbNQc1ZNPmu2eIg/zCd6erX0djWmAeG/Y
qFI4CuHy/dP1TGXXfR0L8oDJe26OmkXJdJlax2SBiUwufih9oAXOeN/28jGmkEafA0hy82302dJD
WIxUSLCN+FZOfubxOabcLo+pnSL9K+lDIe8zSS2Ge90p2X0aP8/jvcM6X4IKvbX7WxPFw/IshUq7
B8jQBnqGbUkmb25OENx7EI7IDMT9iDZ/d4SmBIwu8+p+r0gUBg4xFDEbLt2wbF+HRdGkLcHOXsnB
GnhjlOuy6eRFR7y40ETR6Yzt5ZrciOmRB1zNcSRw84Ib7utJ5bCGQuaE/4vpU6EuIqVxMaWCNJii
sPaJ/CMSNfpnZgrkVrZFL+OXFDg5+QcvTpec04hh1Ftm1IffbQGG6VDmYhT97xW02QjXG51E8JWd
cjaf42gl+2+4AXfLuTHdkjzq3dv4Dhkn4SkfF322gLvXe8AKWfeTrmPWvJM5pcs7CRsYpVWbRQ5f
uqftDkjB7AYGnmWXxftMyknrSD0W+bKHzwjhgxRkiVhDAFY3XPeprHLfuuzaNzrZfos5N+1loQXY
+ADx4EUKO6hOiaOWfVv8BRjQxK8JTk84rmiB1icSR0X0SmxSNJdJyWG+8T4Ve52vHdHPEvJzjAkg
bSFNo7QZ+PXFbdjxtvoSRplyr0dP9pBWheUg4Ie4ich5aSxRElsyUiAIvEi3ZcXQjPw29IIUyBA7
tanP9CmA8MnqrOsiUWtSmOa3zIzHOEsDURMm0qlLeIlwhWBAh8uWTIBMNJj4msY9Wx9jTcD0201X
8NdgUDyORSy65TWiY4FjlxN0/U2fdQPsXlO6AzcSud2vRo5jFErl01lipwP2IP5Byux8w7YPv8sX
xU+0twkRseYVbUMCYIUNueUXuI8NC1bn+qsStDPgoKxCzmFGDzNpElMhAcKJ90Fgca/utWvmjZek
wMF7M3jR6Ns8zBs14EPiZqBVLulI3uE/tElat0ueJmgms1VCbkCI4UAI1lmtdyLgbfiRArFZj0ku
ZFzhrrXhEo3tMhxSrBzu+dJEfilprNV6KaQv+rFSmcJyz4MitdS0iGN4XtltT6/YA+bpd0K5caR0
sonXbzCLHRZVeQtDjnsWTV+xd8qabHsXHn2Qr8APHbAupBuSuO9wf+Pa0Qu2EY9TkjX01tGW+6cY
weMDWCSp7SRYGBQF1ZarNqI98qFDjYegpl1+NkraZTimSveDLhv41WCWLUal07GU3bBpBIjbTBSY
y5mfSMVsFtm4VDtgYSAAwsX5e7MrWlxwxyvygLQauxzVmDqBZ5KAAPaSU5Inv13kglcl22aiP/na
FYOuhgEjcVOmKnx10hoGs+mvGawR5suGRvQL70pHJroSCjUnz/lOuv4TUalfZPhuKdJUl9KiGzDl
RAe9H7t4T+MjUmD74dlHBZe8lNnMSUXtui1vmKJ39wDJCo3rmIeUn2NIfsM/PbRR6jEZ+JjBkERY
Fj60iRozH/Huyv2Ki2tc0BQW6fxP1miYL5XNgvf01Oncx7dxiAryFsaI528iFfzMRqeR9KZ8/qPD
QL/+ErPu83oIYwq1Spj3rw41b4BQNm4ViDubXQBugRP8nnl4Ar8VHq/qR2FADJV1BKB1QeYFl6t/
BmNTjG/7CoPWcoH0QFW8oTJ52ACikhG9Hkymj8UQ+vZbq4BjXpeQZ5iVFekmwKSZwhTDEgWdbebb
zbCSi61haRmslJ6jMTGiuZsTagqIaAYLmH1fDR5BDclgiK5Gp8NUbav5uhxUNqfiYuWM+R3UVeDF
n9JG43oMgxLZOeNQodem4AqT1xTD5agtezRH4wugNT692jBE02O2J7s59lPbZBWqwdD80Up03WGf
tiYUpc5nLd9SDtUPth0JZhpoY5q8mpMNu1LMNABzn3eokQBWe7qsXR1lMB+9TCYg+BgoSILt8OIW
b58Tih/QXTfDaY8cSTyu5mILPg95haif3B6RbxG63z0+kYzVpmHX9MhSpEdUy9BG0XGxULWcmIRq
5kgZ5EYoSQWxb/neJ3gpG7g/6/MaoOU7kgSILFJ1u7h/6O08wdSaIFX+NudxkzxCjRVDs0pGlDck
I+0D1AulcB1r6QEHNU3OoUlI9pGSAQmoLYyk3AMRLEQfY7ysU1+FHIjoPz42ckPezSpZd5f7Ne0+
gl+n/V50o1jqOBgQQvCQetfbqu2FZ5dZfWlJAAgZjkSmPOAKHZu4ryfkeLCfIRmVq/w4g7SN8gvp
fdmhXHev6z4V7q2BRUzxd1w6L/Bj0ReQ3xE1etwqPuYel+XskTn9EMwXI5sPYY5ukMZYIMdmHo36
KPaRdo8NiAH8e67H0PTISkAA5lYHv6BSnuAH5NTdKDvEOG2m3f3zQEnCnyEY2ccTVk95/qPoeKv6
Q5RNorn6PcrG7oDERq/WQwS/+ex+8VAyFEeUlW2fK5JKNZ+HAXK0ckPS4MtWpAg8KLXPXP49Glbr
j22Dw/XsC6fFjwT+VrxqMN6LxwnRs8V34JwtjlDq9wJdZ4NZKjxnwxLNL8ZSqv9JtUWeSIhbSSoQ
7JUdSjRIjf7cwYXL7vUOhPOfWe4O+l6CaJk3JoIb77fEq/j7umaCXHazhOVkRlA6caINm8wVwyUc
vKkkrn1L9kbbg26I0ACf1yh5YuvAxrwEikLzKxSwmzl6CnvGYzciNmoqo7XQ+ox1SYauIF2x48lL
JhvRnwe7ZNufdeV9ZssxtyF+jWw7ulPHfA6WA+b4bD8iRrJtThvT+YBbLIKt2nf4onANYDxl4jJ2
NKxAmfBWfeeAfQEFRDwjrT4r61UD0Hvjy6XpaU5LuqdQ9nUN4OrnlIwGffxUqIa6EuBBjkWTZmLQ
ycGCbmrTB+mI5/628baz4Wg7OOyxY5r3MrxHaoM+sOzihY7uiD5qxdU77lksfnadlQNW8WtLxW1A
HWofNxVbvwEMh0vFWtKuzRTwHCuIGY583lvZIwvSCQjUgPSOBqh8Z4boC/EfXfEoOR98ft5NbAAQ
7HTIZ1u3K8dyroRHUuGGg8+ZK15RBZTChTozJ95MhFXLE9qAeXoe5qEp/sZLxteXVPQ0/d7FqSav
ZnMi/laQJYkCTBthzfEbroRNCNggK1xlyAbFW0ZrkmZLcfVmDS3eZ1Fk9zHb++kZExnMbiQKlT9I
aeWEYZGQhlRCG2evW19swy1P8i5/blLjw/vmTDcAZ7IMoJlTxYyCtEDn8xUVu77uEnzT6osDkt53
HdvJZxF/UeBOHejHOSDDZpuBOMsIm6giceY00T5lxwQhW/43t54Nx0Xzhl2nRqy9rAy1qV/PwNFb
3p9gjeV2rMUj3W+mmo1tQzXLDaoGnAssuy4DpJ3utsE7X7ePGsQ1cQ+Xd1e8TXMMWy0W1DYeJrcs
/gAvIa0PWmzkHpAr+TagTMiSz1hK1X0chZ8qWjClBo+ZESNwlvxtor19oYDv4PO/KeD3vP8WtciS
xtyQJL4KUse0TLAD1FjHpeuZ4Vba4O3kmLjzOOJT6RbQoS/o36i8bkkh7AX1l6IsZk2y1E3MzSsJ
pNnLkJgIs5xs0xTbXfR1T3OCmvPAMbHyJ8BBchVVkpMUFINhLBQ2XizJ5h7ehDkG8aiC20m2IRTA
kG0nFaIDsui7yFFoN9ThHwtEWCn+s3OYndNUGl+Z3MT7jW2bn6p9E0lfY8XjmzLKe5NUZmWiAOZV
jLwtV/jq36ecTPiYmUXuLS6WKfohB4p/s1q6fASwm542RLqycidL8wytI7/HmtkhPdEK8wikJ/sE
Rpja54jhc+4MvK/aKg24PZ5bQGPjMcVyxdcAlfVUhRm3Zwnz+CSB+W2TAJkuR2gNDOCFtI/R5Mvg
85887cT+HSjK1+yzxezI9z2/T3uSRVfE0628yhF7d5WCNsW9ASdmKbXRfSfKBDjf8LxI4AoVTMv8
UkFWDMSu03G0lR36eAJN+OZtUYcUzlYlH+B8I/HpOX3LWIGNRgvc4H7p3PA9YVTSu65rEyzEF3x4
hXZj8vdWpXt+GjHufF3SDm/RbPvRfAoYE2N8CpDun8apF1BsTFO03QCBGXmXL22aPUUBfUmVTrn/
whkxp2K/l8KwuQLlT0Hf2dAY9Vuk2csO86qPfXOAXuxssqaUHj117SKQEMtVCILbed35UEGYvr2w
YpzGas/pLqrGJm2G2PgUXW60YWDG7ZRND2iyA61pzPQvAPvweOhYhM4fTXscHVORoaVDL6Z/aasC
mtqWYJwHG7zATq1Uc8flNcZKtHtwfZH6s2MmonDqowveDHRvf0zv2PSEzGqGVdOytk8zUFh7N+TR
hC2SnnZQKKLoizUnu3WqxTTQV3yy4vWmeiRi9AzgWhmZHq8RKG9Tf7QN5hmMAhvZP1jjUkyjAkF+
t2a0ozlE26R+ZNtixaFJ8ZLSbujyyik6QBKZw5+4nPMowuq2s26vCPpSflgXp2522ZO8hG+tQ88+
LezW4jLpKoVm4JPJGFa5WKm2WMBnqUgq+MhtGr+zbUAgUxgaqiTJ5+Ey7rHZL12fTCvUOdQ+GXh8
su+tQ5boE9Z+gHkRt52/rbwlGmB8pwNMl7IhK9OQ5+9ywtCAFXjPrgxW8oDoxLi7GxybEQPiKMlG
gP+JmIpKxbA5wrQGLigJGH/POSgYocwxCthXXH3JAKHp0MePnGIZVgX43aePSpMfEc4huSm9K4Id
gaWvnkJ/XZFWhOguHSPyu5Cj/TFzC8E8Q6HXVcIjCH82tvipDM1U/BiXrTnHHVjJjW0gpY+j6E2g
yp62olUXAdnpXbdGvpJLhhYl9dK86lZNdxz3bxVl0YpxqojeeCiSvwuSXoFu5+K+j9f8qRvhLtes
hb2XVM2/kPaCuXKDYIZDyfIQHHGlmC0Y/DH5Q/Y0OsuiQ3YjnKfPGyr/m0TOOF5LLBGgXuqXMhZ8
9qhaDT0sWT8eCYjzVzWv5NhtdL1zzdI+D151xz6f9JMqtDwvFBsOVOP+mhMrzsOYJviOVXtQI49r
L2S4AUXNv2bI/gYzM37dYNLkz8sWgaFNt/7YjiCYHjVl5JYVdrsa37wWazt8bM2avk+dwj4YzU3Z
dn58GnqsZVska5VLMmMhyb36uSdO9OWqGnFckf9X7tGWlC3Gimqm/XiGbDK9pyLtToDgKHAyPTRH
K5uJgwax6qfNDG01IT7T1xEiCUGO2NT+BOcwdYt3tZRsUqB2JNjtR0zKk91dU0+a8gpBNKGpQCbC
Xen9tp0x9cx/gWdKxIxi+sMGDRv6oZhBfHOsBjIPMtYiivawdpMcKiCREWKn4W6cDW661xShjoNy
2RExrvndtrIe3mWtxj1n1APdNPYSY4LcqmVW4ZfpG+yT5mlefuZFFo58Sod7ufZYEirgkB5xPMcN
LtwVQK3lPVEyqXP8j7KTYXpOW+3Oc2HFXs5mGX/iAYRDKmMDihP9GppTGsuHhjh6nGNRvGJqGe+s
txxgvAwHQoWKyxakhTs8fRS+rw2ln7CtrCe3d4e0kMWny+NwnjOrXsfEbKJkmR6/xxgdgHkITLAa
LdtLLuYNNXSbr4WzDS6dHAnWGbUA3yZ5XW3XA13BEv1+j9hajw2ZrjuGjIBNVfYngC10WBrCLjwB
uytEsPlJd6wbvHSNKt3mCEjArPu14G69NyMXdRocAkvaWN8S4Dcnk3FyVmhw/mZrkr97YeM/WRqW
S8KUxeXaLHklOFsrWyzpYc+wJV1muHfWoufJtzHd/FtWZPSx5VN2IDhtPzOmujsiBizxxwxkALws
fqhckoqqj5k4Wazqa7+s5gK8b71PpEFM+jhP5sdiWX9cu3i7ZbAQ4iePyw/uBOtw1CCV7aeQLJm+
MrGopyAxXBxp4PKt83grSnBEircuF+x5D/1wxtpkfR2R7QP6F0zjqmZu8xq7bubQbqriE4GlBghX
hthdN5D8YHwLEGHh3ZPX09R0JUSFyd/ItfoU731cz2FRHwNWylA1Y+jBdAcKkAnJ93xx4NdI5Y5A
BNunKG+ml2BnLBwbRIe8AmWO70AEsXdjTgZ0CGCTVysc7Q4kBvCXYy/w5kbjsCiwhXnuJrceGBX8
HVJFVNmge8hpV9mkB2fZVMkh3h/jfg+uTHvZ5BhAcMheFzFlH5PtLMx7v1p2Io0+FW0hvkaS9vw/
nJ3Jctzalp5fpeKMjVvABrABVNS9g0QiG5KiKFIdNUFQEoW+7zF0eOaxw34BR3jogd+qXO/gD6pr
m8RhMis4lEii2/1a//8tM7DG+zJ0rNtOGetuVymJHl8QCnSQTzSJb/zUifeZ6Gu0XGzgrxtHyG/9
Zw2HkrNHXz46F1Mb+9YxJsPIylOmJRsvXQ+Yl4Epb3pnqLVLMYcdwo0GPcUwRSzUYmiDrWX49U1h
JeWBgFRG5bZ89LQ2V3ZpQq6GFcMi+MPiiHDHZGp2mbIdd6L2h0pQ0Sw+jF2j3og+cYJDRej3phRJ
htgq1DZ2rZsY5Ui+ck5JPjVlJFUPjV6YXQ9aPfgfsH4mxM2mkv2k3X3h7DnEHiE1tX2obTlHCq+S
MjwJG00axzjSbk2Wb3rUISxVg9oVlePloyHD+8ZkLLF+aoUWVXvDZ8M6bzk9UaJiPyXKPNNFIA0Q
H39dKXtKw7+mExagpB0/sqydpka1J5FgUK6qiFA9UGhvEyqy+YImRDvaWoVLJiQSU+bYbwbISMXG
QutzaBME/3AamSPPPNMiK31Bbmqt3F5AianmOSGGp7lFs0tb2whvCraV1V5nAotdRYjAOMIhhQrZ
t4HVuWSTQscl/l50Z57ihIZ4DT0MxrkdI6W2dgUbsnQbhXJ8Z/ksjrpWGAe0FtI+vv6+J0Th65LM
ddVMjaHrcjcHIRoohEpUjNAyMkSHJCrq4Yx19YQef12cmfxG5WSDMHfSDsS2BWvnVVEZvfEllrs+
UbaXtdk3gI/MXW9lJIu0z3YVZAg3pjM+6FMfaSXpbitANWXg442n2NkmrKej78TXcM3OkUNOfZ6V
jLvF/4AMQJo726g8bBAcQ3AWnelMpy6+Umf7Yx+BtIzQfpKjYULp/Y0W2v0Zhfapq6/k2SIpdXNS
+DZizuTGah0KSs/F3eu984Qnas1glbWWDTjg6Dah5YifTR5lg6vKCdKXZgvEpSX7kIzVtjXL69dv
eeJ91sxI2xyrbrAyPELaiCK0m4zLzur029ev/tso/ML0skZGWvGky34KjF0X+5XlNWrlFC5FF8zk
p8xyglYcJYJ2kzhlI94rYTTH91ozq/5WilgPLkMjLoOPhlHV0dYIi0EJ/q0Z//HH+E/BY3Hzb4/Q
/O2f+fePopzqKAjb1T//9rFgs5b98/I3/+93nv/F3/aPxfVD9tisf+nZ33Ddv993+9A+PPuHl7dR
O33oHuvp9rHp0vb39XnC5Tf/vT/8h8ffV/k4lY9//eMH+aB2uVqADOePv//o+POvfywO5398evm/
/2x5/r/+8b//y3/6l//+v/71v/6Pf/3P//Nf/uN/W//h40PT/vUPlBV/kaYKa1+Tmi0BNNNbhsff
P7L0v5hSUo/AQGNgSVMyOeRF3Yb8mdD+YjlUr1CFUB3DEpL5vSm63z+T+l90RzVMSwMMIlSdHvJ/
H/JZK/3/VvuHvMtu0L+2zV//eGmAkExdswPL2u6ooFHFxH4Tuckq89YYpwcWjYPlxF9sltA3DPPl
Ris3n5mQ96tw0Hi+sLexMZQbX7XOgi/4Vn9adJerL4PxyQQu8sAp53q0vBmVzlTssvloRJeD4MCa
LgcYt8+/qvNRMH8BWd1Y4u/d/lmv//d8v+WBntyYmia6hv+HHRNDfDTEe85N10jnNmNfHMlyR9sn
nevv7fb0Pi+tIMsLrib4VI0Q92ad5SUi0ClEAFspStL+kCR26b3tFqtpfui0SuulYXHAS7ctySk/
i45h8Pi2q6+meWsKrcGQY+IpRtVtZuJjiJ3ahwHpxJnnf8k+xidaE/XMKm7GzLQsWEfhBYMm2Y2G
cae28ydnKr+idb9MnfzD62/z0v5quddqkxf1DQlq9use4rL3s9J+UIUa4KpwbgOls88MmVMvtIzZ
J32rpXZGGKrS8sakztCKZsVm7hzDLTtYimAV+3c+FQYxjqTZmTu+ZPFeXmt53ad3VM1Zx4ZDL2tv
HfsWqKQxPRT1tBU5B0M0cU5yhhr30iq53Gnp50/uxMESpDWqC7wQ0HaEJZMvShf253xtJy6/Bkj1
SS4XJVHoUSl0l1VydjmYjW/YD/Hsa1JUj9lZCUbs/Y6yC3IksXX8tq+yZkNl5KAnPI2hV2TV+3hE
kJ0lWXhmfJzqs6s5shP1ELPHtbzekJsu+mpX9qZR8DkM45k7vMjtWlp1NRtGtcpCpzMECZxkzsco
3/r4b2gJNkOJFwf7srzS7bcYxJe7reZEp1Hy1jK4sN7E8qoP8+5dqGJCONPMS1dc77SWy6/mQ6fL
TH8Cfuohv4k+pm0pDByPVBDspRacOdacapPVrJjF+Fdy6AmeKaMPqR/f1VPYeHPSZ5spTMszw/rE
RLLmCkp9DlHoGrEXJs0XXWo3YlFvJI1pXLSlFn0I0uSzYqhvsE4vw2M1N8qqgZnUWjH6r0w8VFOZ
uX3TTWe21ye+2BotmOu2rKzcTLxgRKGGGTkf1Z/kXW4J1O5en9xPTR7LrZ/MTZMyojAedF6gbYpv
VTkZAZH8ML95/fIn+pW+/P+Ty5PbMucqZ69C5bGj0qc7Z9KPfhafefpTjb0a5m2vxlEjiNbZPnU7
K1IzOt66+aDpPwrkGmxR3vYa67Fe5BZjnYaYTOc78bSEvUhB7KqJDPNcoZMT65G+GuGUi3IqkfEu
ldF+7uziRpbtVhoIntHzUdhb+Ff4W7D/O29rmzUsb4p1MzLQKBEsMvc4Itp9YfRfhKjP7RdP9C2x
WtMH1Uj7oKPxY5WQNUL3I6a7w+stcmJorJHIeIzKxu8my+ts1aVq1UONHkg35mtLoOV7/R4nzgti
1XnDkAxBpNEiKEGuHP/7VEK5cUbMC7GXjvWZCes3TOqFuVesOvFM6L1HbGN5DoFL/Ebf4gjPBwIM
5vcDiRUwaaReEnPba/m2K8Yvr7/diaG5hvRpoy5nJWlCbwT+i5j5XrXRhITTuW3Jqa+36s9FAxS8
TzTGZh8cLZxgw5R9NqxiK1Jtb/Zy+7bXWK1cfqk26hTWoScy2e3SWXZbLZ0BscZ9f+YWp/rxauFy
iOCjNlrehGJ1F/qYZlcZKb63XX1N3UMFhL1A5qGntEG44TyC/KaeznSuE42wRu2lSp2Yfs/2LfP7
vUgNNxneRfYDsftr/Ry47ERHWtfWlTqSb9vi84xWXnqGzd6zykZzlyCMO/MaJ1rgTyV0wxZeZZMi
0tTyj7EId5Miz4UTTz3+apQnKTo4NWMf2gD7cuMgEm5CJNmDH3MuTn6qFZbXeroKCjvEiM4Xmg30
k50irppOPBh2dWyL+KO02m9vGgu/42hP7pOHw4A0RhApU6L3DUW47UzscP2dWW1PfanViM4ov4QK
Dv2jYnXg2wk09ndp35ybME5dfjWSi9bo2shgJFeqwDcbENojr6+VbXQZoqLSzszqp/rSajQXesWe
p2K8RaT57nUxiCudGpFvIQazI1yD9gKjQRE50J1iWARHDTO7qoT2brDG8MwLnNgorAvoFsFkyrzk
bBNlzWUcikOXV1/R3H5OR3UPswNSJ5ug6Vy+QCzf/4X1SV169ZNe1RlKb+kQ1j3VvGxMZVNTT072
8YVjPg4ZWX4TrTEaHB+Dr+mq2kfqurhVTwJWe5yM2jM00Ilk+FEVfU2HgZzrmd7+Ynh4+dSrvWuC
X7HUOxZIlDfvarU9jlZ3oPLjNlKOvTITmnrfz9rON77H7XCtpNOXQldu3zTU1uQ+3VfzJJxH2yOf
8lkknaso9aUm56+vX/7EjLEuNIyDsuzaWTp7NG7HKBg+JHNq70KnnXFAhBeWbM8lPE6cYwHpPm9e
kZOpFdZge3kwXYcpxhbJRhqRYHEx5Oa945so5pIrfAcXUpnSM534xGBfwwOrPJ6pSmI6+7Z6p+a3
WBqtc01z4o0IKD9/I9QxvjQc3QHi8itn3mj0Hyax3v6Dnv4a43cRmtqpkmde5MR0si7yO6XkDAjv
OPsOn9FGM4Proq3PTLinesFqqqqyPgjRNDt7bS5gT/bbLgvcrL4XKmly/cwwevkmlDR9/rXSeJKZ
ietxH2DLaub6Op0cwANyz4K1DRv5prMs6qznt4GQjzuy4TZTWbthdVQWuWJ50xn710fMyx1KWxMB
h7Htx6zm+rUuNkK5rRpzM3VnjkovN7K2pgB24Nkru56go4XJtAmMNt/gH5jONPOJEwD1tZ9/mzEh
R6WNASozpfqgRyVqM7SC7xqqLovwJlQaV8t3qmNtLFRnb/tcqy0JBh807ssbofZZzF7Ex9D0+K6/
MOBev8XL65TmrA7NuYisvu+V7jCWNsfWeEuIDPuLZ03J1ujGdw6vpyGUe/1u8vfU++d1SluT+fQK
D3HQTOVR6TpTfa/MzdzER7gE+GKPFmvmnTnFIr0fnALMjGZZwt+1gna8KUazH7cNsVP5fY56e0G5
KKO6SD1HvUM2ao/QPtAwdt0G2NMAs0A3rRs9TYx+Q+Ckrf2LohgiE8ASRjekO7aTGHsMnaN6MG1E
aqrAYL1p7WCpV1Vbdf3RArSgxW5PBav6IwJOpTgMdRuBcGI1s8jqpKVqX8zkx77hqs2MWw22OKUp
SxFUF8SQ8/CI87Zvbn1i58NHo1EAUmhagvTMUachmt2p1DXxHqBGaN8H8ZIRdXvV1qbL1O+hTALl
YF+aeyNkSOuG5LEfuDMCJnBnJlnDD2WNu/WK7IvxVXWUjn2rEWMpNckt47YxC3wK6EkzZYet10jc
0sHr705WAGR2EFgh1I2JUawtvKQPDFX35nhurOIAw6uLlG1SOPC+XKtG0ndpjWbSIjmSZlluHGzw
oHkKPHwIcbD2z/3Pri1VdEZD3ZWWdTMUbdtZCAhr3WkhqZgNDTbmWFDtEElhJoddhIXTAYAjtLC9
zsC/x1tZj8kdZI1WcWGfjvdarTotwm5L5PBE/Avo8Ka8zixTAQekWioC16tQiCzPt4GO2exdkNnS
ubZ03RkOiW6YlEiZo0m/z6LqEnHUMcV2kB4GJIvtsI0dTE8fgqZR7Muk7S2MiAhYY1KBkEuBKLii
izvqHkx9iMHpWk+D0fevZBKlWOiiyVBL+1ZtR6AKF1rM20ye2pWwTl3fNEBv7EctjBH6CrX2nQDM
PLLQ9jLXpzBHBRoAozlSSxZuoGeVeq9/R6QZIADvzLCcLU/Ps9I2KcWBKpdjYV3WY3bM5tDy811h
YnFAMdt2KgsmWivHuLUmKmlP23mm2u14GY0p6p2PdtdAsNjmQ4cO0Q3zNHAeVbRY8PqgWfhhuZ3t
KtHuUlNDRIZ3JJ2Z8v3AKJMYlJtq12hnOD0MX8ZIS7PGzSOqH9abpIwc87vQBDyYrRaKIXE8HYuu
plxVMmko4bmHvGEZyjVa4bSdcRnHWM1Qt5Z6q/O5QoM8JfsxfYKgUeOPQoY8h2mKSkc2QjFiknEj
Ctq7TrRtkTAT0N+cRbSlq19DOHDKw0xRlEReRGEpEV+OqQa9Z5faRRA5PzQFZ0tGLMCwmp8drx/L
dx1EitYmssHAHz/2g9MD1+5yHzr/Z7928rmAfB422X3aVsJ33FE32jS+xFmZTu+iytScB1VYSP43
MVJZJbzT+6EKPjR4gwHlqcY82HdR1OjDA5JBC9Sjnpqp0DFaKL52qVRB8VsoFIUagK0GR7i5CSm6
lBeHPqVm8XRZ1TLj9wN0gvkxcrJ2BHATygb+QdhQ5ARfvjBRIeIGCvOpOcJTiVElU1azr7xxLvGk
uSjDedRLm5ExAFtpUzsw9lNqNo1PbTWueJ2HtWVfpaKx8yvBcTp7nKpYLYKH1BqG0r/ALz3Vv6oo
i6bhwlGc3BSXShuLKfFMNSqY/FImwlJ3mwCf9OdMs9C1b2OdUNIvgK6qKHZCtdvio96owDWgDDmy
0m7G0EQ7WW5iarbxCTurz1TjDvGyCEwcNbNwZvy64ApG+8pW8rFAdJiZAfrPUVT+NyIWVknoC/O0
aV4zrJCebnQF4AQl+Zqqiu5xeRl1u0t0pw/GXcrclmEH0qAusE8WeZH/ShK9Hu1Dmk1O7mrZ3MJD
6ocGAd6umNH5NG7cAM5CSmhlXWLu5t7BK+daFcEAPeLw5MdUKYgt6YjwU6CCvZJId4oydcPUSdBv
d2mKSt/Ne60dP2PA0JSLJE96YyS1ARnsAROHjwzQtpFW+1tw7zIQbqvjWpw3hQxCDOFtL4b6Jxm3
MFG2fdHYBEqFj5P8I6ZWs0jQuyOCT1w0z4qdEUbPkjLG6gMdlj8WSvAN/lfW7acRJ5Bw80oGWryJ
O6tMv6vSXLBYrPQZAWtqMNaIQNFGSjJULXC55GdhmL61G60BZ9yGpFJfYrIO4Nt8nZFjBBPKS3uE
02MIrDPgytrCb7+hP0+bYltHrTKA9JpY5L4MauRX8U4FKth9mtRIBRFhUKI9GymPJpoYzZlZJ20H
8UwNFMqljVVTf5JITRDE562RV2iB0QfWG3usZP1zNIFnNJ5Z6VUG6Q9FS34Z6qphGC4knFpJiY3O
UBH3dqzl0b3awVEi8t/JKQ92qYFSVWxhdjT6Y1YkuGI3TpHF5b1lUH+kdTX8FVq/yaIIwNOmrZwE
al1ZzgEYvExkXfhdRM443fR9iufGAyBcYP5Mx6TSH4TV9gWWUrsYOZVp9pQJbOo5Bhe5LWPmq3DD
YI+xgQB8McSvjpm4/anh7JrabaoCTM9d046HBXyAXVC/qvXKbh40m6/Vb0oVI3e8qWYVYPEW677s
HrAqFwDEcl9J7HsjLO35w6QJR5QbZYys6b5XYcl9gmcG1ohdUeAoh6Vzz4FX+UqXKhtw3BwdvD72
Z8dhf6Bn4zfTRyj0oMNz7T4nmPByHcEIc9liph4HoE9q62TOJe4XARkjpszJdwibvHFc1KXxdeoG
HZF2hIndvq2NOGwOGuQdowDlkdJVd0YGLAWtMKuf20Abmw61CFIJqSyqInWfVybmeBn5GlSlzqen
MSNZuA7wKd6XcytRHw++aFxCKkVymIu0+p6pM/iYAHR+vLP6AJ/7QIzwZ1Rglnd7xbQBLPqK/4DH
3dePdtdHzVEMEFUvwAjWyoVsp/gCH3v/s8ZIEcPShrvjYnliQlIGCdjQB97TX5mz0KhI5gexfQ00
MRkux7RQPpEuicQd7l2FJu78rnyvSYlwXQdi9IhwwPI9JU5a5aozbX/ecaUJGE1cRn16h8c6aasN
yvQw/yBHkJ3bDJi8QgmLXgjXsfHYexnue2KdpJuADmaWNV+nUjY/UbePGDOmQmKY0hsn/6RhihsP
Wkzj7BWrzAyv0p0pZdM1OhETHT1uo4JS4dQolTTYR2XvxMc8tQflRlcEPQYbOT6Uusc00kk9hgPr
11ghoeg8jlE4xxujqE1/kwy2rh5riqhgggwUjp5YTGilHr/h6OXV1CQ7rEVxdNGbsqk5KWlxcqs0
HT9l2y7aQ1jlUESSYjLRPDXxbG861aLrCz9qe5wwESY1RaeNXFMK3JhyMkqTY1yZtu+iwhbjj8nB
Qn1T5kkwblQnb39woCwlvLcsmw5pZPjWe7NXYutynrAUoA/R5sfMSdJ75PxmgDdiVkt8ruEI+rJc
IkTbCeag4plh7Q8ZTo1Mo9iWCMP8ahzTRPViahZ/R0gF8dYCrkbdQoGOfZOk6Oc2UYqxdcH25S1u
0akSFDYp0FiJ3AQ/oZVQFy9mtcMq0aX4QMGcz3AI9TJlmov1OpwvQ2kARAodp3cOkBGgbuacX+ML
JfQTE2m/jpMQ1lKaez1cNO2C2dUpXSQSI5zZKu1zF2xRl24NDSgvJnMm/k/KZMKxNRq7b6+KAdTw
baP0wy9dVZRs29aRpoFDD7ryOx2veeyDVLM386ia9t4YA9FejSqr+Rd9MjTna9sAO9jT8ZLAQ5ae
dEff0ot8a1vVfMdq11GRWto9e968CxJqCij1cDTzPjCPUHHq6c40u0I7BpFKseTJBEa2sVKzzW8M
u0Z63FCfeyQUXsH4FHIwq/cUDlZsl7/tdCbw1phZL+XQuwaGyW9Skwu2Fvml5rL3N3AXgIFxLqBg
tF8pBjtTBXGKWvJX2NPHawP05U1mNjUbUC307yyzruY93JyiftT8cpqg6Ot2D89ryikZ7UJgwWNx
lKD1hbqxy8FcdgOoINWfONRKSrxNqFbu/Bqa5A0Ao8rc/ocSFyMmLaU/pCHQolix4vgHtPysTDap
iVXpi223IyfaGJjgz7Rj3TtXMuDlzDqVtJ6HJPo+7ukOgbIvGjY5SsYceamUwyEjPyjtL1BEzwQi
fiuJXji2r+nz1ULfqBbXhIgPuaTAfQInoHTTWXcDxoXaXujsGHJt2sw6uv4IElTBAnLfUz3cCbcV
uIwKJDQ0LapCa/BBQ/V9lTVMUQ9TdJD6Q1p9CK1rC8qpaZ/RLmm/NaMvPfUqnNX3Vm7pg+YDZWaP
1h3ZlR4T0PkQ3JopcEP6SSpbl5VmqazgwXtylf5H6hzyBWeJaDnSvtnQry2UkxwKaeM9jMdtqw87
sJguBR+riJpS3QEBDvynhYljbaV5lyD1C6K7hbMwmJcTlv4Auio2/tm5HBv/UhH9ccDK6OARR68J
qe9XL+85Kxx1KwInYTItjj1Ms2bXtT2GOsxH8E/DO2situFfJUTPougH5CsPWK6jZmRjBmZkkLQQ
DBpIfPpVyBHfVCD0mlDAYsqewubOFP9SBWo+xbdR9L607+z+V10vMxG7+Zl7YRw2PK06jNV1lweX
tpi9MSsu65RmGTkcT3hYusDzbWyRM6gXs7mtMhuq1IegMja6f61gSE2776VVbWvzNsFhXDk3CiBH
lWNOUf3IZO+24YPPElvW0Kkr64J1ej9j8CyIswSk0rHKcxZMx4sEh5bMGM93Optgx8fCnV8k0XtZ
6xvN+eFgpdR7fttIN3aVfZTTdWdflDJz9TDbpoO1q61kY8LALnTw3PXRIsWBLXFTgl+bLiz9tu+5
wwRbOb2z4X2Gi7WOuRxLfvRFSc8F0U9E2OwlpPskM9M3sQKlkZinUNVt012hsph5fYgt8GjvVHmF
TOJMBvbEfLCuh8A8Y4NIiPx9KoARlalE12oOmQtPad8pgztzltxQCVWemRZORKWtVfBwEqz+RD/Q
TJbyseuDfaq/n6Pucfqg+mde6USeQLNWeQK1CSgNUs9gNoNsX2eWsaUMOzY8GN7JMjx0eO3io2AB
peOfFahJGueFmcNapTk5cc1DbhUpJw6sZWTXrlgy4Jz37DIBsH99PRz6W2H1wm3WBSYaaFLTWHOU
NyeLlUqFJRbH2zw0y5lATlkq0Ek0tmuQUQe2nu+mOjVssDO1nHPwEuwmWgBVgFtzF17K3GS7CkjX
HB66AHhIfYnbPjPEO6eNc7jvcNzKA2ukMszURoUEBItWxewqj5jFC5Bn0FA504AfTaW4TxYICP7h
FjVLiid4VEVqeg1mWK3Y9pT1qkge5jBHoH4bC4U05mwJd5YpxGoALXCmHwvnGHcptVLP5HFONMu6
LAPhj4YTQh0e096cLxMHrBMdICj98thnxrkiy6e69XpZrebAGXO0PpL454ZNBjQVp/nmJNZVXUTp
zhrSM/mQl98HiOjzucGgT4P8onOXGrIJIBFsT4k9hwiQDfzur/eyl/Mi+p9ko02tTTYxdU9TQRyV
yT1NdW5yO/UCq081YUvHBYdquoVQ0KndL1vtPSnjq44D5psef60VFUJv5qhIUg/UEZDjCkP6BJFi
+/rVl+zNn0egvtaG5gSK88IIiUEKeTF2w4VWZsfIfpsaQ1+LQxWwEroRLvp1M7ig7gc0ZWovwF46
kxd8eXHB1fi8A1nVUA2cDVIvEL3lUufwgw7qroziG2Ipt4ExxdsByN3Gt5UzKcITvWktFo17kVDt
DJVlOnBq6Iay/QHojTjf29pjlfKiIEXf6aBpwAvId2CFCDll9i6rIUS9foOX10hdX61ZTUSgjIqN
PL8/XNZkJL2+5lSEPbQiXat9JVJ67U/QT1+/3ctzCb6o5w00Czsgumci4NPYH8/iG+zLYTubc+eS
J9E808Km8fqtTozFtcVAOIVjQBJCRjYlKGxbcibmDtEXLnV/TCbC1jUPc2ZdPnWz1cDP1VFAyhMI
siLb64ziNqcnXKaERIkVNO3xTa+0th84MHucjHiAF+OAtbfRSCgCkKmHh/2MEfZEd17ra/sm6p16
pH0o3OTOMX72lP30mY90YnJZa2sDVRvIDvGRfMe+pBTZt0YUB+xmn1//OqeefTX4SVRRb0HK0NOB
SV/NDZaYNs3jn69f/dTDL///ZN9KRgjGIlZxj/P1O6mp79M4u8tH/+L1y58YGGtBbS1EicaUy0sw
Va4JwshV0csQWcQek+mcI+W5Yk4n+upaRFs0TZAlAOXIUAXdZeV0j5wKvxK87Ny5wYj6+gudao3V
SG8IhE4q8hJPQrJzIVsrpO2nT69f/NQrrPajzUjEEIoer2CpWnBAzwLVZQ5BLHtlashb6iIV2ZmW
OdXwq6GdigQEBug8z5LaFSW9qU+EXOxc9fcTV18raTXOm6Ojc3W95YhXNJ8Ak3+v0/Hjmz7UWkvb
jbWucO6Jfl9+YR3urBoopi0n1w5N88zAPtEcazUt2ey0ahrV9tJA9Ug7EKiDlLwx+/BbaZxzE526
yfL/TwdgO7RxMyfWjorsIEjCNrot8xjkV5Vlh6o/2yInOq62GuihkwxODBTOC02w2FTF3pI6a73X
2+PEMP8NynjyEm2nW4qzHMaV6c421EOuH3TcryWqimk8Vwjv1E1Wa3qFqAh5TuR4iIIuw3HeqYgu
iwVdJpwJ4njZDWca/tSdVoNcnabMFFUqd05utBQkq+Fm5HF6QYRXejNe30PaqPPh9W/3csOQwXne
ARroHIbdoSGdcuvarKHhq1J+eMu19d8qpyftsugSfGz4Nqac5kIFl0xUVr6lYrIFcWk1g/RdoJt1
78id0IvvWWR+s6LgU2c7X9707Gv1bt9qnYCbjSyqdQ4cnK9Stfn+tksvu8Ynn2XAt+UHooEsMQUK
MqLxxsjnT69f+8R4Xkt0KZiU+o6MYdMYt0p5UCAeajWR6kk9E/B8ub+AiXv+8CZ5zi4pZ8AVydzJ
D1HT5b1HkbuEEhWvv8LL3V+s1VuikpRNGBeTLNmxIqi3CsXCZPje8u+q4o29ftV5lGwMi0ij14cj
MU05uBMRj9cf/+W1h6oqzz9Qgvyhiqmy4Fm96G6nohsoDdN2YCbzbv+2W6w60NiQYpAUivaoaeYF
bXU3+9kdNM/qja+wtMyTDpoL317IXLbnd6Q6ouzGNgLKeWjniv+e6kOrxQAMTwIBkJXNCCiwqPdK
7jXc8cz0+XIDkJ9//vQFLmISRELuUMxK48JA3HIIuooYbZ8hm3zTXcQ6LBlYEOOn1rY8zG3mcYrS
JVvVZEcAr9WZU/DL525hrppBWoLKTxFkf+pUXFH91JMLOMs2vLiNdqIHMA/XTdd2b+lU+lqHHQdk
1BVL0m/BV1XRtBsZ0XlqnfleL49q4NnPW8VslCBVQPLvtEYdr5HnAqWnKI4rEwug4TR2e8jM7cfX
3+XlL6evpdiB8Mu0wUbppVV9Vbc98Fn4tH5Vf1dz7a4ap32VUs19eFuMGurx85dDKdppYsYHk02Z
37phPxjBu9bPo+IxLSykPwoBeudT7PioZl5/xZcnerEOw88SrmFEXgRc+nA9yOke2k7mUjKI+kZv
vcdqnCZq1UXRyDzQdIDQxk+FU1zZATA0+xzC5OVeQd99/uFKX299vVEWQ13jtVp4MPIevc7g2K4I
MySAcXL3+vd6eVYAPPP8TmkrfM23cUTBrnXRU2wiMV72wznW1YnmWIvawTkhl+y4fE2Vv62qj8k+
bS0TmG7fXM/hdE6tfeKDrcXthmGzPUch6CXpTe7bkAaKW936UmSUIyVP+rZvtVrjy6I3IAyyOtZd
dqgHbLW9fdO28bn15ZRfZy1zh+9J7TnUhh4l5agTMnWXtT7twBa+t5eiWURJTWF4UP+PU1f80u2C
7FsZftfjc9H3U71h1e/Mhf4YmOwxarS7/UyhJ2ru2ek5v/Cp3qA/72xyoOpAq/J+doTErfmMM2WT
ZJ9Saki83kLLc/45oizs1Q1SMbcJtSHZIynKZR3m29FQzkR7T3yadW1s0C4CzLwDzcKXm2ZBLZq/
KsJhb3vwVYzBKc1KMO9igAz64MqRAZCBNFK3b7v6ah52Gq2sCp/P4oyW7Q5Wdq+USPlev/iJRl1j
F7VUn6uR4jHeGHWXlIhxDTnt66L6JFXfOnOPlxcuscYoJqqd1L3kHgFhN6BNmtvF89Uo4g9xnzPN
G6S8iv5KaZyH11/qREdaIxM5UgLDakfby5L5MkvtYyjTt1E+rNUsUlDcMSgnOpIq2nyHuZkivlAl
Dj5I0ttxDqszXepEh7WW/3+yW600LbXznvtYwQMhJKroxC7Vrs/MhScsOaByn1++WGoZWAtgyfC/
DEbYbeA/36VaTUUUcNYD+oNwl9vzO1u9SfUzO79TE+Q6Id0neqRIgd5dpIjrjIA4mY+YF4PGVrHu
I0I1c4C0zB/VbTl3W2qGkDIm3KHiaHtbx1gN1DoP+6YRzJAjxdMGXzki0D0TDj81kFajVK/B9AYp
lw5q8sHUOfiuDGhXVF0v3HColTMtd2Kp/BMFcdLVscDr4IUh1fjakRI3kZVEe4cyWq7MJRjyhpJo
r3+uUzdbHck60KrNXHGzRo3ep+D846XIe1S6hR9SJLw5804nhuuagxgUkmoly7nVrhvjpg6t7hgQ
2t6//hKaeHlZWcB7T4eSjIToCQjxFtTu2yapHu9m7IUpN0NbyNtRoPN+sChLbU+Ks5nIDrgL55yy
BePbAunCXH3JrJgVVVmwPX0U0KknpdmGM3nq3ho/Gnr/tnlPriaNiQKp1PpZ9mvV2Gy1GpMjpMIz
neF3nu+F5Vmu5oy6jMJq/D/kncmS67i2np+IJwASbDAlKaqXUtnszL0njN0VSLABwZ4YeeiwX+NG
eOrBndxX8r0P4V8qn1tVcmVluKaOE0eVpLTVsAHWWlj/90scL/fJejLf86/lsx3pcFmVW/FIDzJp
N/zFrPHBEapAkQzrcI6m2F/Xn6aEJDQicR3xWH5wXt+7au6iBbdANi+vd4KZ4Oqe9xyiELYE8QdX
zfW+/bNfe72afjcAjzlqOPR6deT04thOPLkz6uAi7EuC7tGzm6Nf/7X/KHR7Z/Tw7gYmV4FLVxmM
Hs7IX6pltNdjm77NtIOLbIte8L/+Ue9MxN7dGNW3EiqwGp9iE10hBKqOnLJt4+AEcnIBnT0eYW+K
O8DUf+/Wdu8SFMYWLivjIEHxPECoTTV/JsB8lR+8/a3S/n+fJXqfagWZdiq9qGILcWEFRvJkWv6j
UnOLAbKEYyso0bOr/U2lhq77xIsWYocQXvY4siC0TwFdp0bb8BqzBTxjFcRxIjEUAjD0yiFV+6C8
+F4r1n1k63fQAQrbzbZ+7j8Eab+m6RBCdRhX7TOxzXrhuxkZiYSU4q/P9J+P3ODf/vHqTRdP9Spn
YmsXNQysoPqDF8DUFyvjes0nv7SGw0Jg9v3Xn/bntyK9n5QGJWE5gp7RVZlXXynT6+pD3fN1gPyT
E3yP4CV0XgLDhysNohZhFihv5wP/WE0QARj4T4K2n19Qbfl7tz0N7m6RYgCDNx+6DG57OUQpnYkn
oCGmQEMT2kBVMqWHXKUbnyyJ6j+Cn/95sAfP9D+eLeh4OHyF0Zy1NOh1GC1nhFB5QZ6dBx9imN45
R/dBOKryc8XQLLWVnB3GQZ39GkqmQa1nN41lo0PVsCc4zl3sfvwM670gBG7lVOO/gnyE63nvd16v
1t+PqQXtG5235Wr0r3oC2PdGsDazo7Eo/16EBwXdHz/Cn9EhhD6+cqWc/lvt9vAaZR+RF965qe5j
ckt38PiDLHQFhdQYliSDozmBf5SFC2Ti0F2s/tbtdB+c2+i+VZI3+A2wSUE/uksn5Bdl9kEK885Z
uA+3QFxIe7ie+avKNmEzThHPLrj+Pvjy77373QlgFEuudYexIG39cGZfavXg28lfH5h3TsB9fKMz
AyG7NSFiK8Zf4A4fgdyymdwlVgqmkrza/PXHvHOr3Ac60KA7LQkgJPbb7mxadJmTjyLqP5/n6RUQ
/fs7AJb045A7mIGtSc+hJdCbTvKfsa3qt7/+7u+Nl3cD/8Tg+JH2mHBV7nePAaNWpHD9JFQpmJRA
3R6VI+8PIB2bDya3947WXegSDFcdyoKezwwZ914X9rAJ8umjqeWdy+kelqyXhUECqZEmlmhXrUf4
vgDKwzP/7wFOqHv39evWteBJC/YWLE76FfwSz77EUvtfn433vv3dbIJeXyHZiA7Vqi78+vN4FTeW
oZt7bvuJajizuR/M9++dhLsPogJu8w2sg1cLFPBrZi9l3EHQ9cEpfu9n3M1PQVCkeX5V1mvR7Zsh
2LQaBjmaQRj518fpzwNTep8epRxmWt2MAhqkkNbaZx6WhYT3GT5k3w1tvgCFCFUas9CdDeT03wta
7heiNEK9zmlw3RbIc7fp0rerTHXsg6HqnRNyD2PvJlWlEF7g3cd8A0/4bTaPH3QZvTMK3uPXqRry
yYcP6mqkB1hgwq/y0zKtjA2H6/lvXk/3EHaa1twJmlyshjTov2n4T4IjLYu/+QvuRkF7IC7c6QIr
9qXVJb5VrgK0oawrKHsSEnROgmrqB2f5nUv3niRe1mirJhnAy4FjwSVT0QPNmhMamuQHd957H3Ad
iH8X0wxOBtdwjfGDyhpcsnF8hIQUdG1Wf/7re+OdK4ndBU2KAZRlhiqNYZrpfKaOJeDX2MvsgwP0
Dv+M3oPCnX6CTzHk1BsbMAhIS0Ee7DJ7Z8GFClECPKTnZICCSfpfOG2j3PlekXZTmPa1DbBOj3SR
cbTJTpBvzezo5s5nT+w5GAC3X///sxfF9Vp834zi3//Hf/33//4v/+t//pf/+G//8h//9q8wpviD
H8X1H/9qSOGSf7CAc07gROFcY9JfzSiY8w9gtGHcSW3ofQF0wU32Ty8KSv/BXRhYcM/1sejBr2/2
Ty8K2/2HyykhyPwJwdUAHv7/gxfFrSnxt7wtsB0YYwK6hi8HpwOs3t5NTNNIedsLXUbCTD7AF5Es
Dq1kIXRWP03W80gP9QwROP9pIObaWhlYECg/hH0HqMQ86zc264d2uDaktcU3b/72u2P68OsX+b0H
ww2t+cfvxzzIHoMAx4m7zn1I6aQSJc6CFlhXIf6VepVDIdcldgO1vVqcH17eKbAEypPH7B+mh+w6
X179Yfmk5mEH+/A4aEwOm+fgozaSW2nk/pu5jPr4Hwdz6F6x4+qACHhewolTOmaNVBd2lAMBuwGy
qjknG+AdgEEwRkcgMDy7IpsTWwN1EGgGKoTssg2BZzCasg20c1MdMoK2BweWyVVhf8rhWTYG+qeu
6UuphyGklF1Eb1+sOitigw6pCB3xe5FZ0CxOU4Esqvxe0yOWg5s4cHM/6htHR2AahQr0MIhL/DzK
vW+UiiG0tC/B6GgbmNRCLw1DzpVLnRdwEqA2dyTfBI3wIxhIYJic0aQ59X1MLP8g56IEr0WVcWA5
xzqt+3iazScnDx5MZ3+UhN4AXX88wC5h4H/hyrwastwzDjl8boUvcWk2meskBkilTc/NZunG4SBx
Unu9WGeYoJmwY5j+7OAbBYLguZ1MbA+Lt6Gdl+/nhYIh2GNqGZYygiwp3UzT0ebDk9P4ZANBBn6u
W8e8EvaxqS9zq+wI4PNypWeLrCEsVxF47mZH+YTlVNTBkwBdPWgTQ2xoAdMV6dKtw8C1ksFm7Wkw
9ZYrLD0BqQRTzKDYt8FyhPBDRlDhA85iUrOFWzkcz0fg7n3hYCnSLTYM1UoIW+cENIQDtPJtDM/Q
5VSzYT/BOTBHaLqZ0kAlWi2nZdyODiRV1HbqMDMKIKslnSMYSpzcDobRLYhCawndd4hCItjqHoF1
RZ5Nq2DxnBh1TBmh/2HYe6I7zBV9FDJTl9qGje8EPRz00DTsl/JbjQUS/MagWIs+ixoirXXAvLc6
C7oYOI6dY489GEqTODBWn2tTzg9/ffff+tfvLwHAPVGxwhUNi+C7QKSEM60OgrmMAPFCWs8sGTUe
PTn6GR38cLiz0MABJaGqLLpVC30RhbU3Ql+Csmti3rZFJGHnMXOrjw1cUCNLO/CjnNwvNjjdMF9X
2w546FVmfVRPvakr7r45DTBcuTZGLt+7L7nVXR9YEo6dsJjsYeBtw1yTK29t2WWduBaoFVeBuVTQ
X1PCwMsYQdmrC743UkdqFvlqrGYajnJI0NrRRTnnkIrYGObGuou1hmNlobK4cM0zGaC7zYE3gC5m
glgemoaiNG3UwhPugzTprox7nS0CeEoEhKCVysbaxDVt/l0wxSCtrGEgjhtJAeDsqrCFf0I8ScUj
Nkyx8MZDTvTnWp2WFLhOcA6o0W3o8X7H2FhGjm1/MEHc6favXwmzIeZVqMkDDML3wzC+sNZ2A+MD
b5naxLHYHE/GBID2oEU6MIcxlQmGyR8WnK5XcwAjzUFOMcguhzmzTGQ1ALdRMkDHLaedvopPQbLr
EyHTvQHLHZYvLEhSDmIDEC9r4F/K0NGwrQ5wH/YZfIFtCTwL+pPGnHcfHe9rcPqHq4jBIx3Tn0eY
Qzhcrf54vL0BUleTcszOFMSDINfP4LB35ZhtZA5zbeJMPPRkj/8XoXBrWNXMfQoR7fI9Ywy2ExjM
QTF4AofIg4tni7dpPjIgsQPbvvuWAFS5mAmBH6fUcYP7mp4gE7dSAZdqr/UBPsMy6xG+zm6Y9ukQ
Iyzwdz7cQ3Z5Yfu7oGy+WiOxVrf95ZUSFpYm+9QrDGrGqm2Oppv2qYNHILzcVH+Aad1DUNjWfmoZ
iTq19CDeMRo2nd+cwKlhj6DNXW77UyG81SC8eePUYvgc1D/7kbFXMEcwVmFpJQZIDfavy2Rh/bKC
u+5s0yRHzvwSEEACQD+Ej/F102sqF8AQqNrn2bQvcgFK2bjKjW7PwjR43KWZl4EqqZpLq7p1hmLB
gzdjcTfj3mNVlt5jEwTdSrfDhJQf+1o5e49evQAU2InL7RUtKExrQ1wnuj15e+A5PJz5CLshB4sw
op2XhAW2PEFbV5yUJdaTqMu9uW7ddt2evG2W8wDvYbC7IkPMF780dsjw7VeqnFiagAXFDzq1+UGo
sVxBeiYjOaXOUQGhs4S3P4nXPbQpgEDM7cQKmavzAkPrcV3CA28Fuyr7d5tmTukGFsSIXfrejct0
HragJy5vBZ/iKqjGl1aSZd9VWABYICLp4HT/GXMt4ssSK54i5QYwjWItCzK9FUsK4ivJ0bRE6QHd
f/QQmEWsB6ddQmU678HoamMZqOJFybNkkhi5gW2AFxA4QBLQifZ7Bt5NZBuv3ARZOR3LuneSHO4f
ZwRMAA71lkSGOaHQY6538NhAfjkK1W/kj1T09FNaMX0ZG3GkvkU+jUAMHqoUyBVoPMinvK6bLUyN
iriUIFWMOYyhTSMvHlN11LSWXqOZSAsUmmsWjzlpVpIv8Jjxcn9L+mtoN8CUurc0VrNYPj3NynYP
MCt9o8Yenxbwsp8KSd+grvIPt60Atg9r+CxbkXN9BakACCsRu69MD/ISwfru9SFbLDApZ+psb5u2
S6zN7CNeITBteQKHST3h9XBkBHWf0UdEMu0LxaTiw4L6KWO0fbHSdgNUiLrcnvOZfEwL1pxvW3Pv
/LT8ejzetsjirNyWyFjYVypKkVnH24Ow7PQININ17FtMdEOPa2mBHzgU+eDUYDLCC12eoae3krBI
ub76t38MZ1zrCP05Lr/uq5dxeuoUDk/eycNoUxwe2nTrtBYmsXLbealMHkkfNa20gYXr4ruZEwK3
w04Tn9mpJ69ZW9rH255WmS8wl7Y2sELzTyMMYWPYy5O4aNPrnLSUwQltso9zYeykNfw01hA4rWxM
0ztMtyeSufAs+M9NmF1359uDtezbkRWHAkTUXx/GBpd4NuFUzc3EDs3iWjB4vz4NWwXWxMzF4OTR
ZtO3ApCdVlpobKXQOgXUsi9+Wwg0bWTzzpO5l0ftZG9J5zjHXzddmB+nc3e5vVbAWu3kTzXAyNd/
iX7Mi4Bt/J7xfA+UQ6KnxnkZCt8F86d7HTscse665WDr9pxLSu/2XHd95e056Np/fe5P/t31udTA
LxvEKHtt0Wa5ZPZsxaBlagRd2Lw96AInA6vWJgHh1fy6z0YXRdRUPqap/9zncyRqvLHgEofKBcet
+thAuntKTQopHrZuD7bsRFwjnVyjpjVt2dgtYUv9CShQfsKKjjnctvrrLt20a5eM8gQHWZkDmmSH
Opjts0QnRB4ZWKbg0E1gvl8alVtnjVj5tuUBLHSsJ3UQozefbQtgXAq77QixeHGZxm+IOf3zLJ1Z
oI+GbwdUB48VbYuLxie0LjHHggxD4gOpF5leVpCPUoae+NKqt5lmX5Z8qM6AFdiHoQDstTTpfglK
a+8MrtmCbrlOU0WgE9Dg85igf3DGuX+orn+JfT12zcNvew1yhgiWWGNye9HtCThxWTtV8qfbP/lt
v+uQlyof2e62//ZSlwLYPOiqj8AuaUMIFFtAMHXwpPL8OMOiCIU2bC1BymNouZeEMu4/lVWgDiTV
vyhYM6GiZBw0fNb2Q9PawVNXznmc+ba9RprwNc3c4LhYlZN0WWHA2A2WF6pw9rivqxWYmcsLlmnt
daVcN75tAlIEid8ihni+vpi5y6YDnHDrVE59AHvPicrcBABfjL5BvuwfSrD2di3SjfMQBMD/pMPe
VtNyRlFMe6GLMK4J2Om2iwTEXTkGLGVOaqgJ5eRuHXzqc0/qIekLR698ngFWPKV6P8zoqrs9q0Tg
XlKQdW5PVgOydVs1e1cb93zbdXu3WZmHqoIboGmbqoO+ycsOLJ2yg7n+NdBuj8HFHOHct8n70pzb
irdPdmlXkOy5ABTqpnsC4pddFlOFt63bK+CMS6IU6eEG3fzdExpN3AO11NvtFbddczb/AEgnP9x2
icWxN14BgtDtyabvfqYVvm03uxdvWJxDpQR49qhAn4oBeIHr1u2hmLDwUKLDJPKt9v/ss65Adz+r
RtDv/7nPsWtQdUr5oFWJ1EnzdJW3CIFRsAhiOHPp5wEKtcMyyh+3LT4Y/ezascRiydNtz5wBwlGK
ck2GAGnvqPGjC0jbnuBN4YbAEQRblVHyBAzlsM17tMThoNEneX2o5VeCJAaM42mXQz9xqAI00oVk
SKfEHcE972C2fbKXtjn64lRWdX667UHfgdg3Tr9Fp69/aed2N0oXk8F1ywWC9SHvPt02htRaNxm1
jkGaNgDnWjtXl2h3rAC8jl0PRCvBsyYqXHfZZ3rHZpd9LgH/ynU77wyd8l0h0nAkrnu0utI90s4p
UAKYhxWZRvdoXx9uf7UYoQ+w6A5T5QBpaXDHdYLSVyUi2Krlbz7XP0e50Blw9UwcirnqLoxorFuL
XmzBW5yy6LdtVxbzxhY47UFe+zsJrnQ0kEK8AlUwJ4KLIZF8Fq9tM49RwGt7Bxiev4X5MgitjctC
uwPKuZo664k5Ol3n14gEfJb0ibjZ8tCgzK8hWT+jN9oHzhPkP6FUD28YN3ssaR+hPIMtCowWSJsB
bm9ZRbOZ6WpqrPnYosX2OC/shbPJiQtNbZwna37ss2spDBBc35kOlC4+yBCB/0XU9LFymmVbCzi/
9QHAPHY1XSS+xWlaeLuqwHS00Yg8HKC1VHvb0+zVou3KLnZlqeuHBQTfh77osy0DgZt2GYHmhrLk
FqRmQLXCZfcscrp0IaRwQYTf6EUVb8iA8HsyEajiGXImiyN0ab4C1wmEqVvk267tvBgQ6GonKtfB
bCXlEXhPk2RzX22Ux63nX09Z10/D4dprHE59DpFgxc5pdv04VCm9SDCA4YKuuSB3DTYy7fpjOvVA
itewTxDO+OoRCyykNPBA7iqzRGclyhiT55zd6QeWf5cvyGe70BpV/oBhedoRI9ZwwuwTAprAtoVx
xQUUL9AZvXbN7R6H26HuvMLS223ab6umecGGVy3oYDRc7W4HDMURAzochBUQIT6X3C4fmRbxbWvq
HfrsbPxpjoeu9y5YoqbPaceKELRmfcidrk76AXWUbT1aERJVeR6q8Vjzpn4WDmp/Lc8RBg+CPfC5
cFbMArecI2I/dpV4NXkDZEDNpy+L9yYGP/sGg10nBtLS3tOhk6DKZnJBrITrKx0AUTe+mbYe0Yg5
C2cnmGkPWFjEZMrzo08FPaNT/QIWjPOSLc+zQikrXRCW1dLK1kA64YCgzbI5VXatVyT3rb1OlTz5
GOiKvqPe2k11DO+jJYQxWPWcidldwfynX5NqfLy9LSKI2LKEeJI7CeFbFi5tcEqHySSe5eSPNpl6
1GRyceo99SqhFT3xUmKBzPiRTydnc/vKIPGqFQhzFaQsJo+Los1hAolmdIzMMpwNfgz4TvkRaY4d
Lx3Umt22mxuV1EqOW5Ja8hmQsFdX0WnFee9uRiD7k6VMs3U3NM2ruMIRO6YBil8w380Vfh9cDTCo
KpSYXY+yY4DJ+xb0LBZmEHBhH+GugmCpMIbsajn/4Dj+B1j9XeC6SB9BGK5hxQg43m0zLbIhEZ2e
wZM3oINO8uEWpVULJvFi9FBkQt4EhF/tvni0qmEA4L3CAIOfbbflZ6sABxHc8A5If2zenkhnKtHN
2H1v4CHUry0VYEIqoF7KgLJYgyHkRmh+s3BlOUM8UUU/T623aZTj/aiqDoAnPu+JAtHGQ1pxwBQd
hCPe8hWRilw7aONdVQANvlK4GGBpbJgRKakXW7sGY/1MVgUR02p2bQxybt2dgXc8kS5rniaitmAi
NzvSKtQ880E+07H0H3n3SgZPPrtM8Se9A0AZyhdHbKTQcqtTc72y8ADOkllBbyWiwSoRKI54E0bG
NsKS0ACGn8UuDtfuhTakSaQWkG1e9zXUb4DsbQFwFK5Id5gfs7Pry/wMsLKOQA5PV47Fiy1KQ99h
luBvJ3s/Al6PTBlu0SB49qPXvWblsClbhxyatn1VKJvvoR3on4DqHqMJMjdrsoF2TCtUVkwZE1UA
NZMXEYWnyCH1y+5w+6vARBsJoexEFN3nK67owWeoeesmJSvuoQipR/HsQXO2wS0yAY88O6se7N/D
NJTLAXfkT7Gg8D2VhW5Cp6bQERgHkdIAXCghJdlgoQkd1jX1knkxm9xZxEND6XCwvI5H6OZFL5jD
9LaUvovuJI6h6XqQ+r68eoq7oEaidpIUEE7tGqx6XlPfMvb6Lkt6yG1ADc7iqpr0Jyxdf8t7zNIN
SxfwZwNnXyHcAP9WH3rL/7LYS7Xtl6k/gGSKK/gapxV2fyyNe+gae4wQJQFDi0qFa+1ki+mkaFGl
JxyYQdKxmJd9h3YXrwwBRJDnXjTyXFSiTtp2eNCo+4dsoiWKbYVaAyGwBdmCgCTHq2ew0RGKS/S1
Fz2sBpCxiE3bZk9VvcwH1/NnpP84lL9tcqMOEGPAjaworLXJraNSZvox//MP0fBf91yfEm6OybCk
+QpE2vkBhFmDmXSsY9KL59ZmzsNCOoowqprWKYrqcPf0gXlvSkx1Ps5BiFWAae2kSEPhr/E8ZmhX
Sd2e7KqU1bHVKm8D/DumJQH3BTH8IkTxiEyaHJzezhMouFrArrkMc/Sbhtym5RPgt9mFIWuqdcOS
om262M8XCCHHLsMlgRu8AA0zSMdrOa8Xe1cwuoWKGvdwyxJdfO/aMo8FSq17RDfogZS2/uTpLNu4
rjUdbw/Ka+ajxcHqzAnp4tKq1r0LU7XULdUDeO/qoW+qr0AV7aZAIlqkyqy065iIwWPqLGtRnjmS
jRigQJTnlWWtkLv0+yzz0iPWHoa4JxU8dyzKYi+v2XEJFudorMDBog4W0FBAGMt8SBYmExdk7Gju
YdKIAv5RVaLcQVvlR0vP+lhUetjZEgLqaW5fFB2watT4w/gTspTmQCfSbSQuZrCNvWLdtl2wC1xu
xbWHEt5Ag73DvTypHS5WcmBgm8puJRXKvgHgXhgFDo3v/IJsagEFEwVG16Uvkgf5JgMOertMyscN
RixQ8wUN00Ib3KD8LWvKz0Gq9B7akROfUnoAOOCnRo3xDUsqxzIoz81o5xvFMdE4rSKXruDFKVfz
4+K3CYBirzWMj3Ywf9cPqFBHHYMte0bmVVO0+jNDx9Ma/3ZKgorSI9xMsYybpRAOaf6GjrQ2scw8
b4t+GU66h2JlQQoQtqoukgrpvq7YfJTUHOkUdI/VDzO05SOZqwdwlIsj7cmlypDQUlf9YD48SXzH
Fms1zGrr22URgRmRIY/k1noGQRKGFAb9u61eHpj/0uTVGVx3GRpkUnt38cQuRWTwcHsYO30UBfe/
pJn9hoLLtxSc/v1QTEtoY0V5bU0KfrhTuuyHvK52nTeJGAfQeS0yrM2A/bJsEcxvhezQ9r64+bOq
502/+PObNTXLBpZEPURIWMproHjd+FgawmmrXy1cp2ubZ8sGdico+wK+gupP4Jxg98ROgNLuZvfz
AjH3VtISNlB+uqQhrborADrPjoIHFcAz4sGZW7HXTT0j+RvUs3el88LEuXrF+i5ODPf9CIuYbh0E
FxvGHtcqprcngb3NYHA/5i2WD/rql1Y5z9qOW3iu7LE6Bn+/5a0PrsYetEZQB8X0YSkq5FaNiKtp
RJCG7/TGhzPLW3ftliN01JZX6cgyIJq1lYWpaBh4PPEuiKkq3cgptDpBG3DwbXfYqxxGI5bMnu3r
Q2dnr56Vo/goCoobshhWfeHLzeR0KkJ/vtlUUIatvImhSVMP3XfYrcfjPA5Rbll0Y0MpUXtcPDfX
BxzhL/M8Wod8nOrNr+EhZ22XMC9Dsj0OwZoUmh/SZnDXged4+4590gBRHfWEsAqpT/V5DqwitGr+
MLVcroWN6pfdTnq7uP63QS3N/vag4Sa0Sbm/SZnJz7cHXRbnjiEwU2pUqG1UPCkbvcSkbKe18P0z
myu+tjtOMPuP7sofmFgRkxIQcRzxEzV9FOvy/eRAbmtTyo8W6x+Ry2F+IW76UFEw8GyU6eIsXcad
qvW4C4g/7kpCsfqLBDKqJWiGgGu1T1I3a1SpiqjqFliztBOcErhmWNntB/QDZJ+Lzi6Ssi27NXQh
OkIVXId151YJaqlICN181/bkDNVGsFMB1PlojRgT3dlJ5vXNCY4i8kSUTDLmgXs/Z+jX4BDISC1x
BS4NRkOvTsqlwNqhDxOrwgUIkXRVgWukVwdDnPJN1SEaqsIG8ZrN3Hwzj7IJ2wwr9W4T7GG5VBwW
BxkpHU7oyXDWEhpJrFWPat1YDpoaMjSJYCaqN3Uu8620LKx/iWVMGAPRArD8JwDEnR2rvC5mxht3
U+WGJTX+bjDw01bXRoMlFU6YVT4J5ZzGojD6q7+E3jDsMlEhR1xwFwUEYwekOAycRUGjPAWxOUfU
4KX66EzU2rTOEBw6UiqQfESwS0es1ZKWb9wO65LK1RT+Mxndje2yMTNSQKTi/k7lWAgJFH30ESjB
p2tysHwwR16Tt0ce4OZEprMbB/Mo6/zil1QcxnEJDjA/gcFHVh6hgHjKRA0de9bRtVUX6xHGKptx
TkNBM1x4JYQ41KX1ygGFV/uZ+uSj9zhsahqWXmsjYsTvEC4WFAuvaxMpZusR9LfpAkfDJspF/bnW
DlRigr9OBisyY148CnTAwzOFH7Ue5Jl4SHRR/hSotqLcmzYVzFECiuwmLQ+pdm2kyNc/OUHDBBxq
cDByf2cEs/ay763zDJ0QgMRwvikow2zUsgN36IzrdxYbKhCJBj0aK5jpmseBIRqBJHEs8SbNSnAo
6suFIH4lMJDPF/g8W9bchzUxbwvzi2/XPyZdYwFXFkFUK5RFjGjIY8DZJ54Nz35QTEBZetNDRZyX
doBYGCtBaxsOxvuxBGnLtsEwt9NOJ7O28ue2Y8veF/1r3c+fMboq9KfgWtPo/gHt1pT7sslsLFQJ
VEyWQL2V0Ijb6BZ6Jv3knqwA9J+BztmJpLA2tZZOY5EAtmBwwbZCbxkpwRk37GnSkm5ET+kKvEhy
dIsALTx+16xqZCbRopE3aWBbosoBNwfeZHlYzcDh5gtKP0vPE8AH2z3DiCtHgjefAQwf2Wi/UCqz
UFSlnUi7mTeWXHCTV2ZIhrpmSZoaJ+ZpBOGL9b1jXRWhLEkeWIeeEDWk8oKisYjEkhXn1O/QNNLC
zyhwYCVje6fOOHMMW4TiSOb9tCz9J0em39Epg2m5LYsteheuzlxpuVtyi4TK8tcdkxXOsI58XI5H
XSw/7UKQCFqIOuqxABeOdhkPi6SwfhqbuCknrNR3lnda3Bpk+FGgA6Bq4UaRl01olNJJA3ZEbHoA
3osJoaMu1MZutqwNGsi60mw1FHrv97Q6oD7ntjN9GEpMaiSvrzq0+USC6RvPjmjRGL/hOv42a8We
WxzfddEEYusEPjzXplzEqqq+Q4SEX+XJ7nx76H0tDi71jnmVVFblf4blF1sr5V8DlGb5YtBVK2r7
U2uRyMKEfWAUa2QjjMWe3RwLAUOXI67o+HPFFUtqNARGw+Bf7MGqvrYzPOAnJrsjeoyxZjDijgOs
z3sWhSwjtajpDBsVmUiAvs9ZjnbP0r3Ullfvmr5uAf+/5vmzXUM/PjVofRHzU5HykCzXWRgIz6iU
5gF0DP9r3qLAhXTRes1JBdicatvnAi4MMOHzsstAcJUSr9/fUshWoa62wMYJXSpF/dDbGNbrkSEK
6B1WJP+buTPXkRzd8vurCOOzQfIj+ZGARkYEY4/IzMg9yyGqsrK47zstmQJGhjxBhmy5MmXoje7o
HfQjq6eruu/cO3MhCZBDcIvIyFjIc85/CxTzvWpKeYemJbrU8FYjwsJesXlCame0X7h1l+ukBOYv
kmBX+GV15C7j7/mlTozWutFNuth/bubfk+XJ4T3Wig0Hg+NIY/AW2IPmmurAuzZ59/1ENo0aNW/I
OSyGZ+CEpL95eIazEATkuQNjRIJ02uqcoOAhDntXa/1XqLvOA4FXREbSS+zMoXlKCiPddXUTPbfm
B/+TeMGDaTwT3iIpiAk5IKPCu/SGofHqy/RGd8L6YqAcdttoML5ozb1jWfXnDmOFDTedLQEjxiNp
rbjMhq9dZ6ZnPm9ITV0CU8gnL6D1q+KsJLabCo8koTx874suv7FaQv2STiA0qoN1OUyav6oVbZdS
OW6zUGM0UZUCnqZXXdQX21P7K97m1Wo0yWudx3iEHHVA2t1XXKrstTSLVSxT6zwOEXeCZB25MtGr
86AMIy+mMt68hEQE+KzV1mmH8dA6OCfFmjsNT60Wmc8l4cDb2GKsF2RRe1P3gviwKaBbHb1oR2SU
unfMvjhZkPugBlXrQm/96+QV5T0WdPx06jsRER0NQ2HdWMH0FjpEZvqxesAyx9hYMpbrznT8U28P
4yumXfxHNV+lcWBapslLXjFZMKhedSv2dvnYa+e4DiXFIB8cOY98b8PSetO6GOi5qfS3YKQHSGqY
KUpivjoBGXiT8j5EIPjk05DBKQz14Hd8H70qyx9rCzpCSSG+svQouHaefpmIPHm2A36PXW21BwL0
CL+0CFQnZbA+kryZbKwuoGrQ8GWgrSifG4a4g1EUr0MdWkc8OiHYNqJ49YiSW0/x9KXwKrEDLQrO
OQQ3At467VG3RuIPgY0ftFgnRca7tVGLBytj0kljHtt3W6EonLSyPAeBOq3tKvxW9Xbz4ZkWkV6N
9YUkgXgdKIWBv4xN/UPy3zEKiu2UBd4qJbr2GqpTQ92BCKwx+nxHQshwHfr4qaxCpKFR9VxadCDJ
fKqMB+RbXkQJUcUOQHxs3AS2Uh+ysoSIqlXN98o/iciRkcYpNceEWmfwvxp29+SnVfqaxROFuO6q
aH/PRa1lN2ENNa0gSfo5rmNuPFz92wRCCHe/q9WpYHpKeKGwqK+tSXJybxe4Zuf3rU4gmK4bHxhC
J0caEZCzYUT16QckjhkxqUqeM7MqM9nARXoFuG3uo7F2jglZfyvCYD+1fW4+2Vl+9jyb2TbqZML8
8uis2QVZZMHwMvb6rcjS4cKYoVqXTEz21iwvq42JONSZWFF72X1oa5dm0ixmlaOziXB9ZS5Ono9h
RsadNrVPANfKwdRj4S5Dikglcyq3N1PcOrdhFjm3ppLye1zerFSvqtukScyHsjrQn9mnYB54a4zh
1komGlehfT6PUu9Jo2iSQxL38O+Cj8BM03uZ1dqmzGq5zztfe6OgihBHm8SNrUwqSwBp/9Ekze6a
B9VLimxxPWY2n0WrXYbO0M6mE4d3TvDKL86DHCDHXYHT7Eo2nXdTGm3qRl1kX0krKd+IelFWeZzl
t36Q5tt8JIOldZyC0bmhniFDT26r5gSURXYKY8cAfDGs02D52NpnwXCRhMlVdsItocBNfF/n8g7t
hH87Dh6DzHzSztNoFdvYM1I3lUp2E7TNHl4ZDIAZTBqbQb8myQWGQPcYVWb3ODrjQ1jUz2HHXYg4
yPaiDPDDm464MYZv65qJGthcf6Z84IbDhTSgAxsSbMRzLDDnf6wrhuwYGQET9TwXp6Kzg5OVCOiX
QbKnB2xe0rZ0IZCk+6RRo0Mt0mdKkunLvJJHyrismPMe0cTPy8p8yHYscZIOFE1rgL5qEnt41xLj
eGysUNkA4xgvpJqeoinR3r06jleSeDjpOAru8OpwNDFAsYav9RAwP+2b/pGJu7OxI+7fQV55Zw1z
hZOi6N/sZBjcgiZqhxmg9qBzOcqntH0SaZY/OTdBZ+QbjRvgOreYq+xjW2RHE7p4oIO5B3GXnpZF
PPpMCdTIunFKdO6DOXJn1InZqMpvegri5sE6OHblPFN1bpfqkfdb2wj4+G5AquCZBiY+54Zx1mUd
3GhFULoZ/mS0yrJ77FPrrqoDZ1+r/j5G5Uh6n9+Im0IfELdm4Ufgvxpqo710iXOn544c15DXbd9r
bzyCz24iGFBrPAl9KJCyuoKw9FgHK1xOY8fZT4WOW0chpavyh67M5vp8rRA4eMDmL2G0r9y2tDlv
cLStjWZDDyzMrH9TxOPM+IPeluibFirbeRLIB8Y8tV+ou4dNaFCA6GXgvLSieY1F39zFXRg+aibX
xliT+7IlUI1kPWaEpCDeZN1gHh2Ahy1h1NWjFaiUdGHSfbKktvaq2GAQmAxusExvSOg7R6UN5Kda
FwvI7b1Q2o9U8YtHQ8/0nS2bdEVIQMu9emrezNTFAch7o9iP90OTNtuJAcibMoVbekWYc37Y3UBy
K/dW2fi7GFD7jUy5VQmW5CfbMG4+2Z1Ujqoi+LFZ82rQxtxeB1KizAC3DLu3/QusjeASMZi/LJuY
TMs99JPbMSwvfecYn5PB3/kpXAkjsiY4OpVJGR+cjEbeG8vMJ/ALbd8QSr/v2+BL0NMGQ1Id0YRa
0Pi3Uz8EcNfjO4rY5qIiIfi+SKKYV7vsLI5TbSZz3F8AokOqGLh5Raq2rTGx0cLpzWO6MIkx/DKO
MXSWgNtWPD723J7OBYlh8CuHVUiBQPhWY90LgPbbAnBO7Wxu9h4u1m7b5tW2N6iPsorcIrIQM0a/
mdhoeWk+e2WC4VGfDQReeVdjnjQvi0aPkMHrIzlZhVVdAofeXdfvf8zoZtyikRouyWFiFwdVBvpt
7cl7UaTDcdlaFrgO8v0cbCZitRavprIPHqUq/Mdx+Ba3Rn+f9Ip31PjiAYHrN3Eo5EPlmw1lqs7Y
muDFN28gjtHET+bOMWghfDID3TGSw1ZRFOMma9Vf1/p5H4OJxoUEAeeI2v9MfW7ucmk/LVuJkIQj
+6hD8N2+FoWYvo65fSB70vpWl+AcbU3wlqre+aWlHTRGaMDbwjwKuzWPPl5GJE8tq/NOp7fOPiTt
vZgn0m1NoK9qQ01bNpNef5sD0O81S3sWgPsvGQEIribs+MYShqQ5G7MVHvCniAzM1CXbujqHcKZW
Q5tWu7Et/BthRrvlEuDN1wEYALHbxNM7DJtx205pgg6lUlwMJJMHRYUubAEBPtvg0xAFE+Wtt5pP
DpIYVem1R0z6rb3ZGKWLcUD9XBZwpWKpBds2V6rnquwsl9htb6VnWFloc9dEGJG4LfR0U+NKe58J
n0DXUJIHLWxxCIKQjGZD7zZxWdN0B1yr/VAGb39Yiy09/L4P7QuhY0HRkbNma7fLorQ6a42Lhkpz
z76paJNNNHCBKm0H8uXoZYdW14fnDF7gKutEdy5bu3+2K+0Szx2tXnypLONrZmnxQ2AV8jCAtm81
E/Ztb1jUBln2VHeessr0djVCZb1Dk2pcI82SN6ZTb5atIqZjlGT7irQpIRuX9QEQ8Ogp1G9mU0En
tum0T004uFXLNyfInW6foQm9V2RgX8tgt2zghNffV4oPVazEnKeYTygAJk+TyGKcndR9vR2mxOOL
0v26INQuOgZV2Od7x7H2k7D7bVNP1Y5mxnzFpO6i5Y1y7xB8cDvKL/wD5EIl+kxJ0KCJUkBbaxQW
sPkl9cfGYNS6Xi525jASizpf9pbL4LK2LMZmrcvI21SobfZ9oZavBVKxpUnnoldsf+w3gF0DQ4yf
iKEuGCgGE8UJQcSCm9bGjlVUaYrKtIGrXQ3y6RTA/J0PBbaNXkD+v3lG3XyoxkfUFrW/Kn3oS30w
MyLUtyjXfdcc4eY21SAv3bxY1rw0+3WNOSPBe9IEe43lsfRqeRws7de1H/tKoUTHLHzw+zG+CHr3
y7LWVXbMeDA0IGlbhx8Hl/0/TgvnRxHAXW28AB3BjwOZSkCDHtCDNnU9nJ3WYw5WjMqjHxjJnW7g
4jdV/pPfyfwxtXYQy3FxZIawzYLUA1iMdP+kWPa6EHF90HR93AnLTx8oRdEuVIb51es/GFt7X6ws
PnQq1Cc+U2dXizG9daq2JB8PiJwx4xew2WY9MB+4sTXtw8lUYwcfAglHE2hfKumsBiKgPgnayU2D
Qd4R2IDAw34CYYTXdV4Wg6P+ulY2dNvfD/DfbbLKZ6hkWze0u8WRzLX6NnSm+tYxW//GBDZnxljf
NnlHV0yC5mlqknI3xsVmahPpr0bFQ9UfB59sZ8JBXz14jSFeIoyPjiNY/tpv2SSVqXN1ivHBIdda
Du0XMmNbEBMEXGnXd65NQvYlQsuz6hKR7mQ7+Dd6n7+qcPEeB+yE73vPwPvMsR+THkzfw1ujZTx6
csxZ2Tsv/AhJDg+3ETV048sQ6OlZ7ZX0PEaNslPAB5ddy8LkxocUhjN8qPKbQhMg660mju1vCyeq
FQTGEJOPsi90sdahNwTNKA4MoZ181VciO3kIUn5ddYo2O/V5kp2WNcrzdYWwxh1bRtILuthV5ifF
Kuq7QhT5g2H1R9LRs3OhauFuLGGngTaBqCtHD0/zdUfk+eswoF/pZQsMk/vOvkfSvQuhTtwoeT1f
cIJ/WjOS2yTvsjst8z+J3Msu1Qy9Y9XiuI5j0r1ryfhQxIfShC1hBPJUj9KtyrxzR57JlRliXbrt
r1kW8LvWEwB8tfPustKA96ek0depfCKRdPqiqIQq4xihnUxHrM15Sv9jMeTju4UedbfsCqF+Z3Br
npSS4G27ZrTo95JX5pvf+IaukIRC1arUV7PiiytKE3FoNbYboUrhFk6pHH1hf4Pug3rRt5T15Pji
SeGyuU8cT+Hjd8QO0pDJmFk/+VqVfJBld1IiO/6xouTj0TpFhgnG2s4zJUcBiQnAj/H2dXW7s8+0
7Da9RfrrGkN6+xwz8TgIpYW9ARWrbI21kznq2RTGhEXWvLos5G9rKtKLY815yy65nAdsimRxqm5S
nJoepHc/yLp7XBYkSD20qVPfgBt2j1wttPXQF7SMPVE5RtjFx5Ck87umxs4wxEn9vcELNTOM91bs
PVl+Dq3Yfu4VsziSKcjEPBjtZ/TxzZbM2n47zJvpFE3I4cz6mBUeeX89b5TT861htsvUFp7Dv+Ax
ucTT/k63hUaOAC7MXFBtoQ3+g6o6hlSV9rIb0AZHt3jV6E+xDRIGOHNVzck5N43eb5UMXzxDG8ct
xIWRWOSh3Lakhh8QRGJ30ptXpo/1BSjXf+CzrbAlbi2CsRPtKtNPiyZAM2N+FAg7NqHi7Bmqqw8I
auTFD8r7yXZG7n5a+1JZIcwWTUufU78K1yocnyNXrXRrmojjQml9GVonI1d1noGUGLFPbU+RM4yI
xrLq6KvOWzcax6zjIzBGmBx+a6MtFhLink5KMsAdPC+/VaEIqunBEUdPLazbilvRZDII16iks1y9
yQLxmJdGv2ut8BoRHQ8lRNE2aWnuFDuvH44LVlxL5Yp29TSZ48buR8s1FShzSj/M15zswUgZfVaJ
2t9FFiMGy2pv9Ean9LITlAAj/OYm0aNdmRn1zo6DUyMYvRIR+6CZlTyQLrnTVUKeI1n+v3FAuITv
VV7n35p/O3srvOfFWIW0Q4uG/8fW7iO/+Zx+1H886XePqf/dctj/yN3PzeffbWwy6Irjtf2oxvsP
hmffn//XM/+1B//Nx/Isj2Px8fd/9563DEp5Nj/Ms5+tDvTZM+Av+yT843/+T7NDwn/59//rH/77
n/7hP/zZI7+bJAj9F41OY9Y5zipCJPX/5JMg1F8wQNBURxgGajYsE374JOCFwJlIrXXLNk0Dl4Cf
fBLkLwiGVcemCjJNIbHW/Rt8EvjR/l7kiEUf4lIMEpA28Kx/JsWUvTkBnYN51LVdrAt/siH/tk2w
lVn0kupDA+mn0pOVMRRXZWivKnrUFQqXbuNBO4JInewGQXSCkaipWw4pwvDIvk0qI9gZWLjvmam6
SNFgESkVEhSQCsUA+SpLII7wARck5ahPkzg1t6MPoAu3Xrp+31snfeq38LqHg1fEhJqiuwAdJ489
cz7lSJnaKYftOeuRzAgNRkdguKMNOyvPzH2Q3I+jJsEeZXbqQB2HocsPZtdeTUtevBpFiMoNt0dN
Y9e3g4oVHL34ypPOZy3INwlAxDDDUN7zZPMXGZrcoGNdDSKEVDBkuusFuct0PFy3PRdyAxYunTtY
ns5USu1tJvj6sRyMzwM577AVRLypRDIelwUy/xFkWEabpKs/VL13ta4TJFY3XHHGEjTAbEZXQ//n
DcR3S6H167DvvHWZ+Qfyi+RuCJz26KgVvKssSVc1nBfXJtxipQV9dxBabq3CWMUhYYTEkqdNjX0R
flwj2OuZsBlGqdagPiY0fpHQrh1+1dD/0nXgwCBTyQlP3iEiBGcy6iC+lsW+mqtyeEIVY2hdd50A
xrLUcM/x6ii7peySm1api3UQefGhrrVbM5duzMXrWFTE1wJxDgjTCqc624WJzWfSNFhOltq5MYOj
rsflIeurx7bQyp1mZvAeSouwx6DIL9m8YIKPHX+nrwpfQPeEyZNXzUcyGQxc5eOIFcAqBBnZSQUY
eIrtcGcrhzFSSpeQAuNqw4moJakRvKUX0aiQsFSNN7NoIAbGycFszHEHMT9zYQmvNCHUa+5hfaop
7RcGzMGuSh5kFEPuMbRNnenIKWJn5RV98haG+abLyJEqJpQUdeJvvRSbT6toH2w+vhTWh42hdBsy
t5iy2Fv1UzdeYHHtmzD5CJyqfNW6CaVcYcNqSyE4xAN6DsLYW0gsbz7Wyur8rJXEys6ygQabLL13
nBSjZ4eYe9N817L0MnqWfSY3K7ophspYlZHeHrx0QFfgZDuiyNaplt8zL+brbjWKS4kTuxVjyhqr
rrXP+LLi3oV4rHtEhE99Edk7GNExUW9bkQ7dWwEDMuma6SaQ2rGfhgeh6MAOavNVU4enTmFmZFbW
piFDPY3DYz4iWR3K0ViNjvkywMVySQwfXayIr77TQkKpY5Mo9/rkqIbr8wLdRtQp8V9pznc22oR5
U92iFIQWLMSRukJbK0HH61bHi18ivcmk1W+UMuTfkIb43AUQKRhhfs0MwCEjM5FBAxwUQn1Vab72
U9zsgR1LCHPaVmnNu7TKLo6Sp3cJF5ZCqdawFiFfxNY4pzGX7iCuU42MhsKWHBcKW3S1q06EFTR0
6wNWjoADZupHPWxXoQ1/Nm6swR1t9Xky8ncNo6KNNJXJLUxQqDTMv4UTYTMhtlzP6z4exHoIR20X
pnKrD471VDh2sZLTJ9R26pqxx2OcI5/0axnd+dFwMlTT1ea6xCCaAiGPXiqWizmK/lA1DBzgN772
y5C/AFeD/s1okHFvYhovaWqvypy6oklSdSe1qFu1CsPfIPA7RhzpgSr5m+4k+q1DYoRj+nBna9vb
85dXYzaZboNfldup7YtIkEt5QJyCX8saUKs5qHb2yGBhIwujY9SY0euM3klTTFAcj2ES7baytRCg
rzyuOD03BlOE+yiKKWE7Z+8YBYHttjZ2+6KEfGyL5FRrL7INvGNU36X56JyKJhCHFlq6atPlwDCR
4HwrK6uriw6ed2zs9qGz+/hgKbApHfvicxN2Rwr6VcAwsCkwjioA+VbjKIatGIHGEmlGmynYQPJX
9k6XB1tVZBAYZT5fLWBa2XHoylJ/i2BDbGyzfuBn8G0aQsScI/comBxbL6a+LfX8zKAW0icG3gWq
eVfTBqaeVEX7Otqm28mKNUQy4ZcA4fs6LKAxYgrm1gUMeJQ4hrTtva9W+kaYJTfeKTzbI35quJ+Z
Kztx+OQMbZu3wWFmwN2qNOcUd1FxtaIRywR9HsgAlkR07asxgorQeBLT5jhw0aXlV8MIX2u1rV0L
JvO+732Uyrjc6Jm0YbaZAn+4SDwUNunfWdXc1rKFmwpJ2MB/eh23N5k01FWXUX23uTuVpDLmFd0G
xUy5YWY7MknZQtzfOLbyHmgkmMkx66/LwuuhScfQaPNppdZVx0SFnHFjID3NT4eziBT4D4l9LZqJ
IgI1MhCsPHR4aoMq909AbeFmaC/8uPSzXuR7riDd1bSTdpV5XXJQPG83YYnAV+1bwdWRDIcBuCLX
PsextZZJcdvZ3k6XOC3DZfliqNxuC0e8kuccbE1aKzeDP89Qo62PQWJhDG5jX6AxT56sV5gE1bZx
/GpT68APfRyvmTzEh4iqSDhMGpUy912nbl1ye+eY3rKuaAayuzrU0W7UlbdqMXljJJf/6iT3f9uJ
7F9Xh//Fs/4/LMTnBOa/XIf/6X/8xz/91//5j//tdxX4/JDvBbgijF8k7j2Y1ki5VNP42H13KlOk
+MWhvhaGZUnHsmcPs1+dysxfdAzIpAM8Yeqa1G0O1TlV79//nSLELxITJJxiDKzYscjS/5YCXFvi
s3701JawbWFJgAAVRIDu+o+xukZr5z2j3mY12YO9FhrXJQgK6pbYm/CtAYtfhGWaGhF5Pfj6uRlL
7xaGorlaDniddU9Al/1IdSRWKUJJt+3UYq1XmXia4IEcmSYVILVQ/wxmZcfl6KIoXI5maV+s1d9O
9tquWHEJ+uYU+bBLU7O7Cr3prjbyw5Wl+c0+n/ctBwobGDcdkLa0re5BPWm51eTW9NXMgjXhIThE
VKMljz+taqk/751lAGmQOfre9Oeiy8hb9DN1gCyIq0DjRB9dOEWfpqihZW5Mf2WvMEAW/koZgntw
A+VNIFFZq2GUP5hTaGzaUhkv2Ew1hxReH0BogKXQxOCfJDzvYQQjW8HNiz/lcKSi4U4JbetdDac7
FFvfVyh6rPeOQ3FRyeVQ3ucjXc1M+G4MDNJ9va9vhZfUt4XIrk3ddcdw3tX3gAsrWxTf9y1nLOcu
R387d9k/dLLf/fRt/2ec5BaL/j98f/gOqkyXqQDnZvL3XjpTIm2gjhxuq6IKxtxefHSGsTwtC78r
ypNZCZRLyzbD6J+P/GHfj8dRf2ZuXX6xSTB60oM8XzVpMZ5zM2+fkrjQ4fRp1WkatfZpCDApmlo9
Oy5Hu1o11tpQJIflaBCIkw+DoS/ao8ps505pffVptNuz1hbDXVg2bAXjzTh28fdjvrTuwrQXt8uZ
flE8xK1e3sZ2txmDXNxNk/6kNGgt23FmJQGW3ekS5stYyNrNRR18qRtz1aOmfAuoh7eTTMtDoyj2
v2RjPZt0/fTGG5au2vgGcIHgB2yYf8ypS2incAeQhStkE+F9VgUXOc+4lwWKv2pXZSbCZklUYl98
DDPpoZAA4egKsq1vD+JUJdZw9uJ9EeC6hpuZfVGCup1W7YyULNs2DSGC8eaMClrfS0m1vWkT52Zy
em2nz+Y1aa5J1xm0nBQowK/MMpnbF4r/0JUCVxeKjYR0Cr9MW0LsrR7lyayyQMxOfT4ZOm6uMEGQ
DehwKRoA8vlfCPoxO5WdvYmq0kIn4cduNPXjpyabHvpRtA/Lfi+Qr3/9y6zrGIn94W2VlhSOsBzd
ogLiGz0f/8mLyzeRMokoxNNg1Xifu7xsv9hmKrGksAwGYV11yqRqbBS16l+awbzpRZl8Tav8jUDn
/skoAmM74fN+1BqzvsscM1kvZwhsnKOC+BCKiHVhtNMtrkXqUYd5uS3GtHuOVAs42kq+9lb34Cf5
8Bxhj70trE4/4rQ33CoTbCcY2sM7PfvynBQKyZprSXuXwbw55Hrz3jL8pMYvkYr6vuIOmj4+tFqI
p2QOD2QaMvr1XI2/TCkJVHaGxZlOGZH3aKKRoMRr3a6Kb9DEri2ZuZ+R8lSUlFXwEoQOdbed+MCf
RrbRLZDCQZ+KnWUlgCBVYhwmLJ4OgZOq57a3PaozxYZjl1rcWHTQhZlxu5hAeMKsD8nAV3PZDGVY
3GqDfZGzh8SySyoecJFR3S8+EpWi5CuDaeZpOdjmMsDlvkP4NtpHUebq2cu07I7/ALWxk+EIhFwH
FjdXxdSGRKktRJv5FDUkb3M5hbo/+OmUEXnbndfO4I7WDyfN3Fh2FD8tE+Z++mnDVjYyFdHTYvzC
kWWjTjz9IUYXEgcXg8YXCUNwqSzBSiPOsU5PuarEuVn2/K3n5LmOXFYZpxVgp1g7YWPs0bdpjxn+
tdtEFunGqqX22ArPOMoQa5vlqOGp3q1PqPWytSzK7AN8KHkw5tOzfPgM2N1clkPLU1ctnnOOhAVZ
zq5SfaSv7DxWX2KJsVdmt3iR64H9ZmnjIwRg7b40IGSGKX5dUZ/INzo/c2UGfXkz6rm8ckV5W9yp
KtmOGIeo4zH1ffEcp4277J+iSNn2umhhkLSYNEaADNC48XxFw+3vBJANetpsV1NWLSt/5ZC5nPzX
H/7n58RNTraGlKn785/58/P+/KX84Zz/w4fz3xLIMph++LXwHJwtfF+7N/CehjxDIgefpHNXdUWy
9qJIvA/xuVM86+vYB9NKi1X1+6lGof56aorxxm+n+vDbf3pWJdLt3XIqCnlkTvOp8Nt/POs/9wKW
U5cXoHiT/vsXwC3O3BYTcIlSAaDYeEwNoWc+6whNcHLAZmiaN22w931It+l6THyfGUKUGzIBdLS3
88kFZiVTak1w3jmKVOw+7qEyLweTbtcQdvJc+1F+6R1xE6Jvt0q1bdZMQI8oDpTb2DSqR2nh0TWq
yDCGLKkflRK/HGB0oq/mo30U+ZchSN8dWibs/thFs8SUQnlYTo+7IlgFqtqcl2OaNdt097qxXY62
XikPovN8HEx4pAPV+G7q691yEF5j5hrIs/cQ9kBBO/h2qWTOxkx32RxTpd4x9LQ3y2bfE+HQFiCJ
yyaEHNxJfe0hJJnmOjnGxRuV7qWIEGE2imGtl7NalOwbMKpuvxz1A+9d80LKv6zrEVacvaaOL6VZ
YkdbhkA0Vl4fFLPxr3mMhZpHqfyVlN4w4bMOYxwGalS7d0A20dHE7G8rYjudI2FxkBjqr31pHpXB
0F6po+INfNEO16esvFiJprqlP9hvzM233ThWX4Xpg99beCrE89+Fscl8pTDPhtmFN0pji43TxtP9
NPNeCmI0X9qMN1pDdvOuximiz2rkfY+futTwvjXpdC2TyPiUariWV45Mn0Cre1ehgrxrbIahE9dl
yLW0FXgJTXtr/ivo17FpdKgq6HCSS6W14RETqwSst1MZ5JWd61fcT70BIK7PcDeuISth+gpfJMaP
xlTj5HMBk2CVa2b/UFXwGZEXVDtdC2+nOMvu0pZEDEM5W8mY3S17lkU7ajXXjjHb/DiwnIqqS69w
iLL9JwvQ8YmwpQ0jCfu67MqV8QWObXYzKXnwBMyJpaAn/NOyKSxs+dDDwY/PHsMQIyYdS6A57wkC
I7uMik9bKvfLHmdMoCtBrzwupyNMRTEtABmVvNf2sIPwlEOneu9hEqk29+RpNvf0Hyqk5lFB0Mfm
cqCPa3JvkEIzC2MfHKJ+VcveiC+jbz/KFBijGfJz7seMan5zbfPLZB+ouUXRP6Bo8vuot3c+9M5j
W38t4CzfQGBIdn6JJn/ZZNSe3yyLzqfg/O7QoOsaemE43Su1aMrbuqrGh2oajnCQplcq12yftxC1
hF+Nr47Tf8WwIz+CFfCBzESSZSGNjF1E10WeFk/PuaZrp4XnPjZhedPH4XbZWojwOMt835U0pblv
fdgV31/cxmcGeFNYNHpu1+BpoUDJWf4QLh0wVuyS8ijymq1u4TGrFn42PVvQaQ5F2d97s2ZvWdR+
O21D+gI3UMYeEyPMqZhDJfYeAvGv52BNyp08x91mfhhsjvHcZu096G9qe8fAUBWMLU3r1pvm+dIs
1RApFhyNxWh82ewpIyAEoqJtsGU2qbdOcqxN1FiG7eKlg5n94o22HPnj9rLTx1+VZjm46QM5HD2n
ii95oaqbsFeGx7xhVJuWgfHOm7B2dMP4Nor0FpdS/a3hg0BuPuVXa0q73Y+Ho2hUN51fj48RjjAr
JR7FuyJQDBi58Q3HhZ8ePqhZfh3+N23nsRy3sq3pJ0IEvJmWt2SxSIqiJgjKwXuPp79fZkm7dHR2
9O1B9wSBzFwAyWIBmbnWb1oFftBIid6qG2+XzRkalaDaoqDujorCsncq1HI3eS7EVi021qWTtVeP
xMhy7oP4bUQ9DRH+qP6KpeBJqaMU8SFWxhXowIXdRjujsKdvVsVrpczyz24O9tkL1eY5Ttt8HcZG
AuLa1LZ2ndhbL48+Zeqor8sOHlmhZmuT6tBb3w313uvJknphNv9bv4xP4X7KeBs8zF7eBzTn3/e5
3R+9kXVYNtG+Qn0gKNScX5YXs41420KPtIvXOdqX3Kkh0CowPDB18lY1jiqP0AScraaw6DVLTT06
vQE7l3rjJQ7SfhVOnfoaKfiyRkrtflDgA+8JVRjzBMx2OuSenJxMSzPm5VtONmejZDrofNGMux4m
l6lMp0o0TRvRrRHKlh/62bXr+mOcocYDsFxUwLJDZZbgHGPX+uSg2bBFh7tcs6G2Plkh4kNNWQ8w
7WnaCQuUoi7nk2z6GYLNSjk/2SiZfDLrjezt+qG7wHa7puKGZq+qR3l/9rWnasphJrhjwz8rr499
W/uPVSKAkfGcfbOLdmWYcADvEWof+I9prvwRwYwyvgz69FJaVrXw4CR/pFAiqYSN9lNkWNqRDQTr
UzGQq8VKN6YWTFSKZhHM/y0fQf/WwSGQAXPARI/RVnUyZthL8pZa0/UbG2YLJBRmCpDUGLRRxt7d
p4ROc6fD0AhmaEVeXcYpLfqISVzMu07QOmSwjGs181VG3LrE4P2e94Hcm6nn/o6990dz/6zPX5K8
zcFx2ysHLfUf3WQ+o/QTfHYLJtMqV6cHDZGoPTSpeZvNpfOEygCa3kFjb7ORKsHPSINPje99Oj6Z
LoIdApDe5LxvOqcs97JpdEm7V6IgWqLuYT7LPgTTLU1/TvE7XOWFAgLXjzLwsJmFwhBnCumjX2cI
0F87FiELMnLJqbHzReyPcLVFK52y5NR2FqspF57RLUSOyIML4WnpuE17BAGiQTVEoicV9VzKpvvE
ANIou26Dor9R4mAL8o/5TECHFz1fTLg9CEnyaAMEE1PVSF9ZZMvIbL2nXjCc9ECQ3ofa3WXd2F6R
X8yu/Wc5JA9NyX/PHsuAV7mDRGzSdkuMC4Bqm2GwrEIDrF3TVqsInPVBNmcQl5k7qJ/YEyHqheUw
qwxAmZFRQT60nAGgfJ32ZO/hkXdzvTGt8lMbmz9CMk8PCHug/y0O8syt5mhnOfUlrBwLlkljvZgT
aKayDJ/7sRYFt67g2wYY/MHrTfcxYaFGPQ2yTtXClFIok5TDVPPHKogAjkm2wlOSfTSYv40fA0eU
G+f77rlRrKXeKMpZdpVhs7t9QWoSwpebQJpAZN22xjnMcfKx6dF21FMJ8v/aVg4znBKj76obb5ZV
eHtQdSn50NJ483BAX2FF62Dc2LnPRgM6Ie/5VbUctFRtIoify7bamTbODFhAdCSzl2pbVhv57U+7
qTy3oQJK45+HDF4fm4SA4rujzt7j7dftDR3sk+cb6zpJ1I0eqvqrbCZO9WdTjmoCEAgGclX1gCkT
RFWPAPczaFWNR0GSpuxrtZkZ996WnfJgMUEfXVSHKdz4C6hW+jmNwdDaYdSsUX74NiVphLSEmpPy
QHeFOr3vLE326cdZm/NNInGFvoAUOiOySk2UIjaCTti+1yZyM3peP1oUGZaQR8YPx41WUtMLMfkY
9vLQvlSB5WwMX8sPQdtnlLqa5oCCbHBoJ/I4RaVPX2B47iZLM3bp5PtGuBhZwqxYLCvLavQj1AKY
EWtdcV8shyQHmuchutOVvW1axKhh1irraLxgyWyuwVE4pD57luKS2oHmp1iVQ+tbVt0lJv18bQP9
LIGnVQo+ze6p40lYKlTwnzHNx9LKplViGBp1+Ho8j4LiFoizsq/bzWBEzHCiSQaY6nYQTS1LXjrD
ceJnaVmBBlmWIbdmqMnJrFreH/I0A42z88hOU5fHi+WfA7pvySkTChiRWjwhGTOSioSwA1WmUZ5G
skqfHJwJN1qrmwejMQeoRTWSVb0utMOWeDvG39PCy5dO5qaX0LTyA0ypESSzobzafvFJRoh78XB/
0qK6W9ZW7b4gIES1wkmd7ynicBkmzV/I3SlLNSv8h3IYpgP6+zOwJe0yIL6ySFRY43eVanWO4Jew
WZBdVFnzVeqpTFuCS9naZLHI1mSLMb6GWCl8b92MArZb4ivWT4Cby+wFGxCAiKAATkCj4HPD4WQ7
pkxPipp0qItQrmh8tAhr1z41IZx/H1UCSMdKcqpYfLyRRF1EITnPqjZHKvjpd6/ywGVPmbtNih4w
j4iCUv0tc533TqtRtTR7tML9uoJ3/1c7tFC9HCee+bWjdNpStq02v5LNs6h7l92edUcHqYSfUXiZ
j31IXx1kM8ysvQeF6rlGPuwJiaRH3Uba8q+LwijyEbo3/7goy7zgOUts635R3CK2b3T1rq1maIZ+
jlCPDsCpKDp1P46RfZRdEajNX6OyHcKc3I2xebYLXQfKYKTsIaL2Kg9VHFBCiuroSP6kuSZoTj7O
ZAPkYJZ3bMqCflpbqJtvGx0OnYrukFg/zkDxNlNp+dtWt/r3vv6j27FH/1+iLdGdVZ4uiJgTRBxE
jnRIFPjOtNrapJDgkH+r51MSw+4Qo5NU/NZOFQqTW5vtG4SIoH63KtSDzaR5md0yPYNpiGCgTtW7
HWmI5DJ7nZxhDF6pC20Tch/vlcH3Jw3y12KM/V2oYG0i141GACZ3dLA4k4vN0UqVhcY0grQui80W
nIQDKfSZwrl/9bJxd1uD9qxfJ8e9NKwNSUOm5clEM/slb/W9GQ0Qcj1KK7UmmISi2bUJeiCD/Zbr
SXqAX2Su8jAibLa/oPcwPnme6T9EAb6o8nLbMicqI3Z8ym8PUIDTHx4LYQt7U7Wedd0o9/w746V8
vMa5Mp7N27nskOGqRSJ7aAL773C/JiGsQ0NjSIZbqfrYJ8NrqnXmrhN1EY2a8LlL4kdX7zLSVmaT
sDbXzV1cx9HzOJI/GpFQAwfM6CBGkUtpdxNyiJJcjfTGvrV468iNP+YFkH5hhMkUgYwYq/6SGD6g
KRE/oSuzQijBYCLy2Qo0M+w20DOossKvV3wxOaVK2Rz9wHrqMoUS5a0vKk5toOYn2WcP2nTpbFNn
n70dLMTvw75GzAWZ7zX4ijlbpna8UaMEvIggdpHDHPZuBiyupc6GkEhSjguvV8y9HJ4hdTy2JE9v
o/PsCSHzaB4WmeHkJ8nw/uNgz7DHuy+GGXe3MSlRJwMyG7E6eZZ6fwSY8Q8rMKaDVyTTUZRCjugl
T0fPM4ZNrEUfsnXv/6tpARvBqFdcEaX2ozojEAyLzizR0+HtZV4acagorC5qVmxozlaBssgKj0+k
B4/1q93M3SFn7yhFXOVBXsyd5lJDrSkN0yfKmvgoMP+zUuutPVnLZDcFVXHxfFdZ4hnWfR605FXu
pEfs12ct/pE0QkVkarvHjNzmgiIJfMIx4kFkCb6qwI2Blaucz8G8lN2TVvX7KB+jtdIP1btaFt9a
pfBhjDrpRV5txUie+KnmX+DVJwsTG4ZXwy7MdRzl3cnTKueI+0CymVO9fckDu1rgPNL9yDMKOYr1
DMj4SbPSeXxKItT1bKsDVQZWFHqpNfXbTgmvYxgWFgni+jjpSrwrfSaqj2iC0oxK+Sw0DyvLJ0Ed
uy9G37O0n3XYEBNpx9NNZliezrXhbtPaf5Gt/xoVt5nbHpo8OZSVYXmvt++XGfkeirEVQoa3byPc
WTdprvK7OKHXgnqIry9rOVip7XtF/o8EUKNdg8wfTurgvJJ3Scn4mdXGnuPgSYUYd4yxt1LzICDL
qiLH6povGarZv7rQgN8UPc4DiodQh7wIY/IAME+p7GWfJwb0qO2XLEDd233lwIAsLp8ia7Hb3e1q
bHbNiICWvI08IKbwU+m9ek/VMgZKpUL80sl075opth59LMoclkTWojAF00rGeJOvH0zNfbo1WdWY
j3VsqmuEyZ0lr1vz0QIfiPAZbmZ+i6sPSLB4OEyVtfYEmTkRPGZ5ZidzgWuSGJ1zc22FEci0e8yt
/W/DMsYVpGh0W159B4hwa3YVhsOAu+Vz3ElSsDyVhwp07sb/Z1g+8PfnX4bE3CqLw3SLq011JK9X
QtofYFo2RQv+QJ7+3U5gMrlL2RuV23hU7EM860AWoiBbIw4QULwFHo8mDV4BHbTR26bIsQY28rVh
rmsEclGsFDGWiEHs9VfMraYoyo4ibjKgNgPp0A9jOz9mJmiGTZ13xhq+OTsHQfW/dZq8hdd8rMNS
zhNF2u/r3vIfZCszWAqYSTTfBs2SLxIV7OP9QUCnETVw4ZshHyA5cHuKGlYyGxNHC7Gnck9OiBoA
ItjTl66LcAwHQ0aWSGFL39oQ3SfmcHQTrNt6q0Piakll2D3IhZXiKBslnKxnC+H2J9/on+VSr/LS
ld44KTVrX9nIrQUgATNWzHcsDiySVXTHaoKHSLets9Z6zyoNylDsLlp96h9kmtVAiAxjKxZgMrNr
WXzQtk1VftNpXQZFXINla4ZJpC1kJjmqi+DYRw1ybGLPm/xuysGgAi2ajlqLBHn/HfDq8DPAhyEw
f3aa8gEVKH+z2bav0H8qH8EF2qxbFIj0gDYfNHecV+RTnU+wctd9HOf7Aj9VmFS8khKRVpBEbzRs
yT4UARroppaFWz2/lVxd/I83XkiyT1ZYi8YxDoNak0MTxdu48t3HTJuOsnYrK7JF8xXYUPEsx8GQ
frCw6W/l2TyqdfZiKixVcXFG7r7D8GIh82AmezIkJtOPpkeqoUM16xSlnf+gsN26ZcrCJF+ggfS/
REQiovYAc8h7dGWsoOxd/LqH+Cn/e0SIAX2lj+kLKIfqCLjCWvbCcQbFSsDfBmKQvOL01wGpKFCa
Hk40qEpSj+vXM/JbnxEr+ZnmXnrJyGk8mbXxIqPwy2yRQkymrWwmPEQVaYBnd7aah0ms6UCqo7ra
4VABzCE8yLCqO6n67L4ZTTruy5o9N0hKXHRIciz1ylsqnhM+OaoyPgejba+CEfGLoAddzkI2Qkqn
RQKMloywM+t7pszpybWpTniK6Wx7DTNIGdHhjPfM5kfcSkb7kaUuo9pJd7JZlUAXAMGEi9tPE3c1
Tfvspc3wILuQjso3YJajtWx2qTldci29teTPcFWsuZI0J1UgfgOlR1dU/j33W8IIBtQOTp89+Gfk
WUvgNUX5NnekpWarHfi1Y39lw7+4UCUxN3HUBGe0WvxdQnL+YBX1cGwVzd3GXdzCAkZUzxoQg20D
1GqwAchfwzhwsWsz03cjdb5ZrtJ/Q1XzoMQRjpa5cgZUjkheA+dasUOMTRE+cCez/QjSuMJIs0cc
lz34HgW+/sCyFt6oyKmrmCogPVNhspKQ+mpId8ucem/BlRX9ltn0YFxbENhiT/RPfGC2r+XkaAvV
COdnJxziA7KulA1VramoDeNN5I7eRY66GQLTZp0Da0zs+blqBvXM9+7ZzCFBLKMe6aqk9E4yls1b
wgtQR6zCa8EbNTU+G2hf3GJ10/IXIxtVcNGMolBJflKL3zPTnD735qeAbfobRN3uhC8bznyibFUz
V6/UljrL76jWr7O3xMWRfvbRsZHd5N0BuwOOOgRaDEXX42XhqcPXvE+RSdHsDoaMM19rhArXZpNq
Z+r48V4r1GHvIGN5LjNkUwC6R9eogGECiNJ8QyLl56yq5fcJO0agkRQbdFewOc3gh1vMX4PA7LZe
xjNjNbvCb8P3NGwTBLvmUagxOO9u4Z+tpvOe0eucTy0C5YjD0A/VAUFKJWof89LVLqNN3qgTA3rN
vlh31OGIL1f96qfpzqJY8F5CY0bUBbEceb3mkZD1it2MKPJOG2zMRpl3Ps/iLHWa4LMbowIXlIry
Js9i0ff/ME7+tAHV/UXRuxW1vqDZ/X/+kagtH3TVH/ey5OqCPz2kuFkAIazws+Sgk/sZm22fOTOg
sSBZTlNcX2RF1rDK/FBprGhu0ay3SVKFVbOVw/LwzxVZmdqYvEXjsoXlt9N01Hbl8kHuLaNyegSu
Z55llzulzg5vml8Rsg+yxi1Cxv91DxmR/46436Oahy9Z1CLJSkVTVjptpUeT3EHY8d7XJt0xLVrj
LLsiPxwe3NLb3iujjVEo20m18iVuqR3ck+DtXnVW4n5bul56MgqrgeXFQVajRX9Q5xl7FFYluJ2L
AQREZJ8McwZH2yu19QpsUTnbbpSu55SVWmaQz5Z994PV2j1zeMlql9j74R5b981bFCLIc++6h6Vh
tw7mWEuoQqlKuusFJ1wmcOWZa5kJqnbZ+a/+UYTJwZpBGd8Al4Gj7h7vof8EyPB7/3/eWl4NXag8
BTDoi7bhQ6Gc9M1HlnA/VCU5ONE0sKP/1WyH/taUi65iVuOziule2ygOqhQVQBE3xp2DA2xmezNU
jbK898VQPBdZi/LIvU9cHpU+aOW6SK5W7Jun4Yw7xvletR9UhketYSf8u/9ebv+n/17ql+tD2T80
+nnoXPMwxBQ3eKgeHHGwk8p/MLt8Nfmonsl+2SUPSZ93yF8gyyMHbvr8lla6u9Tqv8o+I0Eaxwi8
DR4s/YtwZmBT/RKSXX4BEf+VrW1ylkNNH5UrDRnDrWzCZSl2Ka4/S9kEKIq4Ut++yVY8TZ7wL3rI
pnSF+Fz01c/0eBUWiX0aush6TDvFxkJCC7+Wrf2UKUP4inA6BjdQ4Te6HrifxZWQOPO1gyzZNhSo
b83SlV3vWt9NgQgfWgckhDhDvFrZJanxPRZRrGlAQcq+f2Ll5YOS94DHRnfLOtnZwKoHNyT08xqI
K87Cm0FFWMbQwV37raynBRSSgu5dhqUoVKAKWTtfen+2dqZUmHf0rCBz7TVbXlQ5FrVqQnlAS9ot
JRM0eYOxeFBAFyu8bs69j19k15nuVrNnPIMd37gdLCdS94mlkCL7j/42U5V9BLwQiVZX20yDiYxR
WXbtwsNIZj/22UEqj9qK2a/IFPvtHncHtn3Rj0J1gg+Iht//+wSgb/gxmsofQzacpAHI8fhUKKjK
IJnhu864QEwgeNCCPn7ti3Y9Ce2M2jOzvakiZ40ofrMKyibHsqQ7BqWd/UAf+3byT89/n/xLDA46
ug/pd8jzl9boMLfInHWRdf5FtiKXPBobsWafIDT6Ai9I21YqPhKyGRrW8OBZHqkpbTyYYecgWAk7
qae8cCrQncWXOR92FSo+D7UJzylxxumFOReno0FpP6yIuis0crLV+EZ1U/szMfS3gUTsZ3iLLQuQ
oL36jZluUjVZ6aqCE6QH+iVVMd1yW2rrtTsAep2bCxLxzik3EQqXA0Hk7XrM6D51sV8h180O0svt
7B1UNYbsXJmMnbtyIK0dyzCNeXXW0aaI3A7dW0W9yLNgQC/rr7PCrbRLCOP0X+NCcS0qOd36/xwX
jOWj2dvevjWr6GBk5AKmavCvStepi0bLnO8N8lFV0v0wXAU+Rtm7z0jQ4aVRZ8aBKmryUM8NOZOs
GD/Hev4oY1myHLtWnd7nDmW3MC49ZNz1FE8t5zwJoY6MqitPfpCdqB70L92Avn46BGi1iFEfX9q9
is4fZtuMot5hPVTufElNvtt4Y+JxH87utVRxh9aMvIW3Um6mZqzf+qnOd36nKpsZL973Vv0KG7r+
qA2rX/PHRIe+8OoXH1YuJjjNh2qNzXKofec8+Kr2qKI8v/DEQOBNPxLyxVcNVPdxUsdB0Kq5ET/I
DrrhAhLwazxG2gplzeKKKIy2wunm11kxKMUVwwd1Jc/+Gv2/jYvFnamVcechsdaFQqHUd0L8XfPi
ozfaAasdWkAuvK1i9dZSNknD9M92voRNGj3fAno7Xul6wWpExMdNnJ6VKv0kW3lik+5PPdQQ4S9b
KB15Xo3GDEravLv66cvvbhXXsq1pGimEZPzEfnfL6P/oFnKza7hA5Yb343iZIYuc9KLGZiCZLvB5
+Stsr77g30NSGoi4jweLHawVhE5X8oocjZm2DxIWx2Sv+RLqG5RByNwJEdVbnzytkZs+d4wKHYiD
bE2jyxVlnH+23NjblG5QUKYuMXxThwB2lWi3JguY2+kfQ1E44rTbWxOOn+rv8fv18kzDe3mjle23
NDeGcySrrhQi4FoWeboZRLlWjuSDjxGYbN+H/7hGnsrDfTh3AGCu7L5/7VLkjazVmBTBou/U+GIF
Vr2Q/wsbuAVFZl17+GuAt7GzcLLm14COD9PtCi9ihq2TUH/Qw5mEgx8iKo+SAzTKsO+wRev4qnSx
OsXPmTvC1i3rYwaIrnzolMJc6QUeMhGyOVGiaS/oB40YZGfPWGiAo6/r8SXZzlOhIRROx5jYKLXx
fpVdJC2SJX7OiIOJQVcJHRj7k7KWo6GeaPvJSPNlalnBGSGOj6Az1Ws7foPjXTzVSCBfsz7OScW1
mBWJMXmg0AsXLYF/W4oQrPC6cxn0j3JQdukIi66qJhs38ib4P4WkEKNTTIoy78q31NH0hx6v68U4
zMVbV6GuWLmhs5KjNfnJVWm23V6OqkH+npiN/YgCxfwJWrBZDyk2XfJjrFt/WOG5Fu4btOAXk0BB
kVbILl00ZhfPDb6MWR4fotGHFn6PQ2yDtgx0G/8dPkqMeA7Xyssi1CZ3HbKPJkTeukngJMZzhERs
cwj6of7wOiVYqf48nEbyEU9A20hxiQFbAYjBDKhf+lr1TlGNSJYcIGV7ChMNvYCC0l5rFNFGHdrm
w/2c2B2lIBJWGwSk/F0PC+KWcFTdCQXS2P7oQJS64deknPP1kLjugTRZfLVU/twY44mvWOeFi1L3
Bnbe/nTArQsEXW5lOyOzzeprnaK0F8U4IJWR9iIP2mCuyEkZT4XMBsKfWVB2yE9ysPWiahWgoI6Q
Euk+C8QnTirJsJKjjde5xxReGsUybjcFaoluUbDBgQTzV2dU930xm/hzJz0lPjfZOBgdOAvZWUCw
MhJUfWWrQRL4MQX4fUbrZdWl4A0p9XTt1vWhkdxD3Bb/nczWotUgRILaKMm+VXb7jL+cDnzZaLak
RI1dq5b98z0CJukzi9f/ikhrgI5Wk5OxyXbwfigLDRli03Wewz6fa/KaHVLhm3yGuj9phbZzmpKa
h0RKheDkdwjZqYvaV4EH3du8FOqnZMTt06iaCDc2/5woPYLFImfkGEzfUae9pexodnmp878Quac8
spbR6GhvqAOzbBbxst93f/Xf43EQ/oiywuTFUdvlS+LmmDMIXGTIK2KLBmO/rm8Fbc3A4gyUjWI3
xZvm8hirXciz7CSvgamj3EC3UQfTmdm/AYqhsS1hSYvWbIgnD0CidUgpt1hihKYGpnmVe2w5iPw3
WMj/GJRb9ARM4tqPIEeEi6Gfy1OK39/VMfo3meA3EuwT2QhUt35Sm3/0931Zb51W+8ispnyYNPRF
+ObFX5qZvbawB5wC86NzO+3V7KZsE7AbP6p5Y/O4FdrSNnwH3f1wc1snzyTPVS+KhDfihA37hOBD
b2UPraVhvoMKUl/VqxrC4FUTjF9kMG+tG5GQVpCH7jUOAbpCwQz2/G8A6s9q+W0Y3EXXlP4PVJTe
DYqmb3Ooe6seZ9EzL6DpoOFhuTXtMLsmGWaSuAe0JtpXvKge3Ewv3/NQQV1Qne2tbJb4jvWIaH5i
FewdE5DPy0GgG0Cem5iZKtkRCMsm8nrrCU2N7xIDFfvk4Kg8pee0SiysQrtbfzLo3ZIVBE4xao8H
1W3zj3Yqiu2lc5hGHZVE8VEa0WZqi+g7vqMRmh9q9gRGEYHWyo12I3oVV7C02kL4MfZ2iklFxX97
9pv3bFanddGZ4dGw0/JiCsm8rpisrZo29fI20ToprugTXCG+0AIIJWdWQ3A5LVSi4eEhWYxM30od
vbRY4sO+sE1tfJpchIDGEvDYU5qW7QX11U861g+sKJXmWuHCfg5q8yhb8oDULm4rgPRQmCVinsro
cCMBwFApsWmrHlEA8t946SbgfWzjNJfxdJp00GZeq+lvaM9dNK2zv4vQKtjetlpTADpho7TWj9Kf
gzMfRHTqiheYjBQcTS/A0ZPu+6F2FBKOsiLUOVChLbv2VzmwjY3cJuVBNRzKONSZs9kmGWnfXa1S
mGawo5J7q8Iqv2helWEpQICnoQXiIQmjkr9kb4ntwuiiObOQkvHg60oW8Cbq8U4SxdipJOxOo5Vc
jmRF661z3Qj3c2MjdO+Ht/5wnH/1m34zvqn0Ky0IWnXK04NtdOGzaQ3voM/qk2z1YP0PqAiw05T/
on9GTRHrx56yl6MyOFNc3L5x9bMkwA1AH6AsAWlTxpq8lzK/Sk+ne79s+nxxDvhYivdEOCCPgQzg
vFIToDG+WzOBa669s8GaUsTuu5U+pPlbOcVfs9w0flYnzIHGnyxcvidp46IOz7XsF1X8eq8amINF
lKrGV5Dqa0cg/o26OebToH4Z2AewXWmCa9iYbPs0PTmOnt6fJtT2QQgb5ckqYuonPY7GpJ4+Rsve
o1pYBwCpZ/CbVfbdDRD9ZqaHBjbYqCpWBr/jmLc7J0Jup07TgbxSp659r/Wex0j4YZeQrEC9VQ9U
sD/1AGCfnKgtHtsK0xr5CmA5XqxQQTUP1qTrb433VXZ3No6wHjKRaystAX8ajZWcwV7q1VcTVtHy
VnvUcgU/sUjTlnAnU7wxPHSCNXZwv8b1CEUrbwBQzYfdLjGSzvaSvho5s7fRgaOuZLOE7Hca4Rss
JP2VRbd6jZkN5aA8+GqFF2YXwv0vEOjH93dpGT57HTTAHCof+h4dPzDTrVYmKzed6iViMMiD+cE+
bTz7JCfGNk+nR5R/FvdpMurs8TGGe3SbWS21H2XErRmI0ZRROaX+yz3wi4bQ1ef4rgp2jDt248I1
g2Er83UtLBLqSrZWxYgXpkjAjm6774fqqgkA8ywOkQA1y2ZmJt3ebYVIlP5n/y2iT76ifqZv7w+/
jeRYs/LMyF0mQMVX8gUhXxX3mNYdQC5g4+KiCR4mKzmCrkaIVLnEGFG1U3FZQRg30fwX+RuxngIO
HqRKvI/ou/+CcvT2qyru5zjAT7LXsMW6ZctkRqxWUoCmqpPtZLOKLO+RRzh8tCkm3jNrecr2Xl6L
GOfx9u5LZyXfl02Wj+euA03T6DX425vvtfBg1jzSWJGJ6FwOuc5Ro+BRnnnizFGblnntd9+/xaVB
E+yLSP34K1beyRPX/3VPefe/7iTg7esGHGFVNykqvIX1WphoYwoAsT1Vybpk23xgl/NHP8o1ybpR
QrS/LRyPHUFTkuQj3GUczDBEO8d/aNrLXvJKF6wOnoPAIrEq1QNYSlNgKndKiZ2rXOvMMxidXh3/
jpCD8qJ7hJZ9yZwuA1AWKU139MRzEkj78tunKx8cFf+JpQWa8tdHXjto9Y2ptZOgEt1EASuYSSuM
I1vTG9BEuI5MzU/eZogJF+Feb7XwYRyBUgosOwujca9RGlsBvDDeKriMyxJ6+EE2kbs6uKXiXic8
Apfx2Iwb6TPpTBhIutGcrJA+Cs7yIAfkWagOvKYqAxwCOyu5T/LhhG/CWsFwSfS14iDPTGPeGJqO
HVTMb4zjkrsGrSlch/Ce9Et3XMN/KhDCTrvD6AbTtgi7+CkC97h0sY1+zzC7BHZk/tQnZivQRd+8
ECp2MOMUrLTGMR0H8i2klncDBd9l1CSkU0SfnX/lJ8YIpNDgIcHeujLsTYUG7vNcO/55LidA4GJQ
HCa7DXE7NoxjVevgyeLoXNuuhYkaSTerTMNnq/JCuADWWwyD5pRh1/N8j+gNG2hkF4AGLrP5NhoD
3+oLfZ17ebULgIy9VymwzjET01VegQEkRy/7Rz0eF/UYqw+ISqrXyEyutfBWTdnO3i6XVqstkud/
XS7775f7WvTH5SoWk2vEyEhxxrnw4lTmTQeH8lw3Fvn6sH02Wt05Z2UD+lP0yzPZZ2VCgiEtkHEV
Ay3OefC7U/dL3evJVs9CBalvwz9CxE2R5GixiHJoyr774d/6EDompyl3opa5zIbBw8mtcfUdzOMt
Fhb9Ecps6WO6E/dHf4AF8Gq33m6aqnPdGRvsqZsvg92CAtDq/qFij3twkqraFH7QveJ/863JFeu7
CC2DscdANTyNPnoklJo9C4dhPVjmaGit/ug0EcT8Nd7UFaEeXhY7tYtICGvFW5TbMWKWZftgmlH5
FqQPDgKJn3JLiy+4mb7JXkwitL3Z+tgliWsyvOHWUwiUzAiNcOdjn7aq3BYflWKeDzE/4LMVv7Ci
Ld56NNVOap5kS9nNw4lsCV5DgY+tiaYAQR/YlmIcFh3RQzEe4Z9QyZ/q7FtY2UvYQskXHXT4etSn
aZ/XQ3TMwBuy0B3GljoYp1qb/NBzA8UL0SpLpc9WjrAEL0RbdsombmAXpvvV4Opb5skIWEyL5mKo
bM3OxubEZIcN+HhnWE/RXCPNyO8WlPkrU1h7dhXtzWKpejSdaNGZubv1IAJqHZzLKhw+hVaPR5im
BiThIDHp3lwvakuvNjESDC0MlHU6IwlXsP1EI6BAOnEbudFTgossJaOId0XNUqOxnsCuPEY6RMiZ
BbHjYubCBrBaW222nZBPOrb5AJU0QXgf1ewNzoT4YXrothlA5CxvxCCqe4FzDoYHC4F1EHhfdJRm
UMqzZ3ARdQvPDncXFn9pFD1nPjIGdohUfoyZWggIFmclL9tjGoy7O45R6J69eFHPpqWASTCW6x5o
BvqGEKwB4XnazguG57HwTzjbwdsrFFZfo4GpuGIFK+RrjIWr2MdKeJmhVYOIYk2lPTXQInDA7KKR
f/LCZJkotnBCr5MtBaJdgAfuW5CYiNjVnx0/oage15+rEENKsuKHUk/Uy/9wdB7LjTNnFH0iVCGj
ewuAUaJyGGmDEn9KyLkRn94HXk15yh5LJND9hXvPzYlHfXdH6x+Sijpgd3aCAv0rSJpiNPQWOej9
xaKTkQh8Mh6JGx5RyRCZ8UMAUh/QaxQHIiF0Aq33wCKxxyIqYW/gzw4ipqK1tLu4z0K0R72vJVs2
nPKee6YZNjG/OyCrbzXveTgrq3lcqup5rJwn3TYPkR2Rg5drGFRTv+llEyw1ScraQoJbN6v8vspR
4tTRHJJAv6kJ2Qua5YmC1wnqPP3acKRucmoln5luUj+7RPyV+pbTt0K+Nvs4cLEQwgyJe18COaav
jE7ENN13S+fy3yzg/Fi/UkQz7WA3+O0mnFrHSIYkTL5EnU2QzRu1+186a49GDAe99Ihs8R5z0t59
jzVyO7dDQCEEnqE+ae0Wj9i8VsmIjiuuv41Se9MNsOjjLomn9DTbHl06g5KezOFgJll1R5b9d2bo
6SkV8G8MWR2nDQquSE+DfY7D2nIICQfKK0ywFIkHa2WLnPSI1glXK3LYWEbk9elrWBQbf10fdnYm
J5rD+pQU4xGn80PCy82H+qTsBc1AeowRmPvjmjWgZkGaeeZ4YW3wyir+fWHQ7BMhd7NsgbOsA51t
qD/FI/BZJKUKrFmcjWzJD0gj6r3JvA1xGNlZDDzmoI7nG7g5tUPfCSIrctnonM2GwA7TZkTt9UA4
LR0bdbl+Mggr9xHDnFgZLZCeCxm7eTi6pcW0kL9wB/2ZfLGL10c3TcZhq09ZYOhMD7I4/9UtHRd5
5YQjM/DMqpaDcvMnrxYM2Xv8eNYAk1RTJAKqjJVkdRNLfqvn9sM17DfiCNCKIdj0nYgPsLcYsNBT
xTSV/EyLHaik/SyW4xCJxR+kOjc6OwnnXigbjs4Wc5hPmDUZNwogVm8T3hgmZ3fCUuMhql2AlrgF
RAzn0yDPh3V9EhBKw75czpe8tv6mJTlE+s/gWi+uucLBrQZif8bh1yuXl9gWt9EkNSkhlKFpyL6E
WXs1V/D+CmXgNEekQM/8AnIEf4XNEr2BFzptf4dBDcfqgvaJ5Ta5ofgS3ZUxWLM2oWsSJ6iXeKe6
ZWHJgIPbidtzhXSchRmvQqUMn/y/pe3uJifbHCFQudblDf/kV52SMtvFzVOWZhifI8LWPfuHeyMY
ocd6XrcAZI2HndE6+M9GAL7dv3gBSAr46RX16otC51o/ayrX/dKaL6vrVEzTyMLToi+iLF7NevL8
uuqublete1GkP6Xa1atZB/WoKkYn+q89/LOCYmmHE1TNOBSMeYm3/ZhcBvp4CGMDh2jLs+wI4L+N
6l+l1BMsaUhDQaXzC+K0BKvhnbrG+XULNfrcMmkQFwvkEkJrdz0B3cwHXsoZnl0HTn5nuNMeCezs
4/2dwqQhYCZxbyna7UP05a6LHjYlZDcvd88ST2BgkOKdihGIc+dkgbKR8nnUpX3H46GneuMjw530
wgjQzkg/t9ZvK8ZArbu4mV3Rh1WqdsLIM5BOdR9EaO1MBEfh3JBwW8/1+oTJ6MOmGJTW4PluXwK3
UfMuWfKrq8kuJLqy8J38ueOiODiJGIJ40R+9tcuP/6U60a4STSRt/47WdrKcISSLiassT+Cjmt0Y
VG7/5BlTwi4POV+z3iFCon9NxRxyfdTBPH8k3SLPHoPzQDBvjaAyHbok75lo2wOY1rDQSTwp6RMA
kZaBSTzcIIenqTXKXVLEnyP/1jP2k0cNrEQ4EgkQWNV4p+m9E3LSk9pbGruFedYuHkxAzyQXUEiu
aUAiCBCNrn1JYy0iKtaZj3aqPWPZYyiI4ZoGaPPxzCG9vfGYGbBf5bRfrV7i8rCci3TNuykbRThj
cdLW/CVHthD9ahOvwBqtxBHYE7Al+1ll5zYuZID7lWDJBdZrgaC5d523NeFcGRB0klfi64DzgqUD
O5WuRCmX+G/Vot/3KsVMX+xrb91XHfLx2RqiPWOwe7fm8XPt8d3J+n9Je+4aZe1MerHRcojy7WgD
+R2dYF6/XdsKq3ngumEB5sU44ZAmPBDZp4LFoh/usGoGrVnc6jSN9zNOw3Dho1smagEQcF/YlT+w
6MZH7l0IVej6pmxTiaQoXDER22lYRWheC30lanLl/xhFxEOe/KxRRv226pKJe8XALI45+9lnNywE
hyk5cGfk4dSnf25HsyJY8jl9GTJLIi4r8uJQzfpDJ3Ejsgy193QikG65ZNvUmC716LX+QIC0WVNP
6dN7brUIivviRUfjCf7buNRyeZ4qyztEUruPVes89d0xW2wwkIhCbVV9MFDemsKcgmJEF9hhcLVA
/Y6e0wZ2PksAmJY85iYB1NpH6qb3LR+hH8eqOtt4Y0nA09/GUZP7Xk8+EP5bR6s5DHrcHVo3ubaI
fn2A8PnBhvkg8kcMQNGhaOF8O92B+FAtLLWBf6UuTvOxQMiwPWUU5NRn0NbpVB4izM6AR9tvVmZ/
blUcjbY+o+H1i1UHnDyY/1V1czTc6jsTSHK8EX2QbXFSGd3eS6MnN6t/i+K5oSTe55mLrc5ZHrTe
a3eDMT63Jrah0YwLv0nSiGHZZjilrwiJNtqjWMBfDBIvFCMan3Ge/Lpee2JR42UfFVWoOdHFKsi7
T2v2+V4+v1ro9cMVLLUttF/bqclfUiwDSiZd7vBKst5ZK6y/qhLpufyGUvCeJ7Ee0oIgCzHnp8hW
T2M/j6E25yfS1v513nRZRONS8y5PS5K7oR21JP12GOMMKlBKpEi+FqOF7moi12dGxsyJihqEC0/w
ErPFgx2vQ3Lsm088hEBBrA0VM4l9pR9TowMk6gaTLunMxZDsp4JzvZ3Vq2pFHjiT9j7VSFbrlXR6
aoSDLCcDwYR5daQz76uW1Psc3NC67GCI06Z6/EprOxwbcqplDCQoUTMbhUR/6vMkC4rVa57WRK9C
Eq4P2WLYD9PUHrLGyXf2tAzh5NQpoRDlGAgl1xDC51chu92k2/a/1panljzt/QojMSyj+pbk4kdT
w7eRFtekSN47yoXHjbdqkTq65tl4T7jVfVR7Ahajw2SCK3pczPdh4STCivZgNURxxsQ6BB5j8kPh
lqZfTFMF98DNnuALgnZgH2UNj7CY8UWlhA7YrL+TwiQxz1WPYsU0D5SAUSi4C3sKaJCS0BmyfKcR
arCfJ/ujdB5KMFjZ/OXk0XMmdDOscOZXjCp2VvRZQL7dtaX3bERxtF9NnsPaoN4r54i3CRkfxtnW
5DWyngFRIi4AJQmFyqzacGBHS6VZ/LgE+vk6Atydm6lyJzFE8IKgkPFW8BcVkyasq3EIl0EFNcOd
7bVrTvkCIXQyQ2vMjXPUVxdRVJsRWzW4L9AttYITGcw/qbLx9C8eHYkmSkMwI7+NiC0uFid4WkQv
2ElzWgpmOqILm9xFv4qyZkYdeCf77C4mP4zbDpensmIcKv3eaUzH9zLjsESU/LGzNHfqDLLBIZWp
vp/i7kotoo5GNy97MIfsygkTP1uZAa5yJuGtgHozWCwhlPswmZt4qcvDNqEmi3KTC6mlrpAjJFr3
tc3NfZKSug41ZtkDeVuPqvQyVEP5q+fhS7Gcha2AqeFx7hm79BqRGotFeFS/HkXTcX+u7dkZax3f
MDED3igvo9m+YXJGAqpfHdPlVapZ/Ug4tXC9viPguDR8ZRTqZoxcsESVkvb9f+MUkYLWVySg6sdo
419kbl+Em27R1DAy91N3LIsShmT22UMmAqJP81/ZxPUUaR+iodxLidHBo20YGbQGUfoz3U+VjHbg
aeXBbscAS6Ub8EZMlHU6iRIWDtAY+5LI32unJeYczZEfMxvdaeVuIfY+qF3PfGjK7JWYzhVIDiC0
1WVC2Uz+1FtZUEssZ4t510exfZpFCnGe+nsYR55Sy4gDlW9piAnBrML7WSFLHDS7Ea8NOxA2PQ/6
GGvQZEYJS9SF6d4+Gmv7bRoDuPrll70r9gLYnoe0ohntpZmc6uG3jaL/iGCN3iI7/lAtv42Y62Nq
zf/cOqoxjDMpESJiymv2EU1tCa2nmhFEKS+YS605gvd4i3SLfJT0jVFR6TuQi14nMjcLTJtmVBy5
vzXyoHcM5VmbLJynJl+hl/dP5tDXe1uKv6ZwMDd61QeKSudgZulzKst1p7L0sbKsiQ3XXAVpXhwy
Zer7xuMM9+i25chmkZVT09DZeXphBjnf0GTZ1YF0sieEAOO9qfKgi5Y1JC47DgtNPzYkjDLvZXnL
K1c1aNmFTQOTDaghUs28M7OFk9JhwmXmJxOQdJIw1rVJtskI7Av0RNk+q+wCAUXWBRaZcLvaNN4K
GY+7xtYfbMOgZbDtYzP3a8B5MoelXDhIzOG7NZLHFnC3b+gJnEDD+iFbOruPEhICK5f159QPdDEZ
1bao7bNpTu8NS7nte6AtgADOuxU9rAUH5EoJHybKe+Pqe3GMWOy8aOM7/auA+wIR6MwzGkiSbfC/
ElPyUSjnPxvVWyD0wjrXjk4GvUrv04SnMa4eHcN+KsuceEyj0lk42DfO6yWcwfGj5srucNdr+DeN
fdTY/wyz04/uuPzYJT/ptNruvixdzhl7Cd1uXfdZ7X7jrN93OeEfZUwB1E/XLsWCv5iCAj0eHmZ3
fjGeyaOjCKQNMMuS6w25bzMK6TtwMnzRWa+Tth0JcV/6w2wTvGhZfeAp4EGpoHYvwA9mDiFAccQA
CjloGYq23A7GSyG6aEdVwdpc30nNfYhqbmCHsPWg3aAkyXjvDO28dwuTNw6AcjZczdSrDuTG2CdA
1iDlMPRUMXiKgl2EFj/WxijDKiuJfZNgsW1vYdPL/Y8d4YnNiTxWXfPfmEp/SqFUkz9Zn7XIdO81
IpYcY40Dbp3Cz0pzCckreMq99jqJAkt278bnaO6OefLeOuQFpTK/W4WOKkN5BJEQFeNGFXLXccM6
g6pjSuTlen/QK3YEjrJGrgXk03bOxESeo2R+mYcEC9EoYGGaNRkZ0pOkoeinasVBjXTkPmqdF46c
Ym0xda18KPNSnktrWo7mwN+TxPKSaxOxHe38A/owPVcToe0JHLl4jiuOSonCfO78tuGUW7kPgm7W
2Yj05IhITj98telh7okKsRdGlYab+3QAXqghCogaIO5F9WrRbWm1F/O0pWEmqzo0FCJTk821wMF6
kI5HzKCIPoeeyUAjmaP1NB5+A4REbG1nETvIGBea3yQrH+ddOZwV45swr9Jsp+q29KOkQ0qwtuRc
jOrD03MvRKDUH5NyuOXa4lOE4HidJ+3g0WbvrJTT31uTwe8jLus1TYmnwatgzIlxwl7f7MhQDbAq
7Bybv5Ep5w4HKUangiFGFptEiIIz5bEHVOA6O1pf/S4w1skLsgUzW8T6+KjjtpMW75ZFUw2OyDuD
+F+OC7lNuQC/Huuptvd40yd10Oh+wxSfPJJT59Xa/AMtWpqA553hrts8pSv6dN2T6d5dsjTMp+SI
7Gub9xbyrhtuYl3aMz6CS2U5oBOtD7PqfzwiReqCkseO15ZKhRlp2+JurLlJEg++gG5Cw7bjNohG
VsBFKvpAj4Yi1DIZyHYYGGMy606T5Gv2rOksxHpcW0ZRJRKHPpvCbOTkQ2ZdEEiS2jP5BQllf4ae
nvvQ2IHXGi2wmcV912cW+T7wymeD2l4na1wsnM2ZfI2zKLsTMC5FLfMQzzrTMF4WZNHugTwm8qbS
DEcwz0sp531pd29NY6U+q4oPXFkt8CCdQX93yTHWhZ3wq7lESgXoKuhsrrIirYG3Xz01r36XtjMm
SwyD7nLTp5HP3hr/JkK/2iS64+rtw1WoDDorQwGYdn6zNFUgC/lV6ZJvRE/rsIua91hIoDYegqN6
oARLHGRr5nDWO20JMD09YOD+ZJXN0mAi+L1BPllg4RuBA4Vqcbiei/JLILWW46tT6r9tbueMqEg7
GNP52BSdZOiZ72KNiC63/jLdER+NmwUcBel+UvUEnqBGXOZiFVceHQIqMw2MZUHjS2gJ/uql/Y+g
an40ua2FevMxwRAsC+97tvVvzV5Ji1jWJ3PsPtOZ6Fss3l9u1r0LnmugibnfzzBRMdTCkEr/KhLG
KNiRDhsW6khzUnuCUlYUouIRdr6xz3AtMZo416Ib97Fa67B123Nhcyql+UCWHLFmSc0nST/m57Lk
VZ52zI3v4eBdTJqrkg3iND3UXb+PJMNqt+/e3XjLjl05oyaRcsYh5w+VRRuxSvOyojJCW8nBiXpc
awaSNnuCUqvJ9NcpOeva8Nr3dhysk1MGdR2/YMK+jWeLdNYAJhqMFyuwapipsoTzEwlfJHSIM7Ok
iFuELxTzhNmcOjWdSVNlOm8n5Eka9V9lNfvamrIDCQaPkc0yC9/IKfbMk1t39wLhY5CqkqfO037N
kQT4A5q6T90o82M2vejOwmgtHaqDHT8sqqn2tQKjGaX6oXH0MM1QgBIta6Gjdg4FzlnKBD4A1zKu
dMPGUc9NXJbWS1NU3+naDwDhoyuDJ3PntvlRDgk9weQOxFwonHpaFVp6c4mRHa4G53Pb7Tq+duI0
CBrNJPe9RXzWoCkG6Ub/r7I7hDr6GK5oE6y5uxlt3NLWdndomAmAohQZkewGhNyRIRQJUEYuD5aw
LnPtXZBVNkc60b3OFxxUyHKZEWlvainZGkXL/ShLoszafZKvX6YlDcRJ32wSAq9/QBGIVj7T3joD
mjS63cDB8hyg2mNw7VQP8RayNMjfCu9EMGxzTn1mc9IbtE4SpaXMmid9uNirURzntv1t6nDp0MAo
JEfF8BUJwzsRDx0QrVHxoouU9iP+Qyg++ut8b+Z9fWitbtqZIyC9ue4Os3iDryMYlLr/ShNBlA7F
gHYdgO58a3SmyNXanMySRfDEGxG5ZXLXW+5bE3HkVetvn9Neo/VYmeaKpyguz42Sxos5EkTIZxFk
Q26Fkxs0UCR9s+e2H4mjLqGI+Oyrd5rcoaXXz4q6RCBt0BqqbphT/5FBSWyBLvgQ7b29bIrInAep
nrdfqDhGrGoMZ+h33uTWJ8zhdaAhWedlLhGc8P+tRcV0Z6qWsBayERgVcC862l9RXpyurA+TyfAr
pQhd3SE/rwI3DGGhJL1YDTPGCUlstkKQwqzTsu4L3cyu8ZOoX9aOr54YJAz6+AFFKa8txynTwDoY
W484qpzSQXja1UjoCGHwagSRuMHMyCuvjhUDuF0ODVVgqUSvC9WALWrojB4Dl348uhZzEFLDHYYM
tE+LryYvD/UOSHfBhjko24XMxZItU9MweNKynzJZZGAuZOdtCY2+TOyA2ekSojw+eSvWI4B6sGLL
W1fb2w/hwYZdmWHqqJB9oyaTpoEqu7XoRjQewRINW/TZGwseHIPpfwSH25DyuBPq6U6ft8eWwiwt
RcipPEBhrl66uL8Vs3DCpmj8eJqZ02buhfstCT30rEQd5IErrXszrqpdnjbMlepHe9w08YrbsZj0
oGeMoHedDrDASRCiynOfq7OCs182LTGX8Xq2xZaJy50U0M28l8Z60RegCcTxFrvREvekcO4iUZxw
ngUuMJa7fmgX9AQNbJAWUaDnpO+OmS6BYVTD3smTV4IH7ujXVr4fPsouXX5ooTDGuyOcRuhgWT8+
VytXfOXoz43Gqx3Naj9OJdmd2S1il5Z51Zm1CTSjiB+uGrb4BrxzbsOklrHcTPwQX1w5Jk8JlaGf
VxgY5VxcC0LWjZJ6qzPttxrYVQYFOMym5YlLj+88y9K9cE09MEYtiFztQpr7h9pCUGBCAhoAQMD5
9bcY5JE7Qd4zyME4FKhofkyn+q1B6SSTnTOqcVf0xnpH/NClkM+xLX+7dN7Unvm3m8tLNpuBS8Pd
6mQzOalH0or2A3x0CqqcJV7fUxXaaCKN2QXOynrDXuOXlpywtDUfV/AmZSQIy3jVCXzz6Q4+tn/D
8Yb3UZd8AfFJdMU3ItlDFfdXKKsO56UIkbReoCgBstLzD1baZ9YrIsjMaGLYKP6T67AvzP51HtND
HVHc2/aKkWXiMqW941EcAi3azCxG+o3IiZU+3/psn7KO9WKZLmvgdoIGinGeX4K5iu24C5A68bbU
dKJlc7+wKD9vl4CSZNlYX2ZaYVSwoVtbS41DuziVWvXAt6kHihkTSjrWKtOY3AzLPugEegi6dGF9
DWl73+XZ56rzyg9e+zg5MzJqa7yBhmWVZeBxdqf6WTUEpYqk0cKeh1OPNuesLuXeWPrvYTXOOP5A
vhafUEg5+gaq0QYTj05YMxAPzU9ZCtVDaZ/cKnmwhrm9j7SRFj2bIgRo0ZE42ZoFCONkGTn1bhmy
PhBujPqYUZBku0f79GCP8RzMTsV8tryDHCVVZeDl5HpwK2NvdOzjswnpErmRSWhZFkc6hcxunXBX
Gkhnybf5qz8qq3wvTUZBaY6ILLYvKd2IHlFRCoP7OXGSeyWha1vXGSRokJo2nOqUV3op2h17BH+M
PDRgw2dprzmvk2GjGeKHX6FApZuFA3n2DzVz4qes//e9TGamkPN+qIky0Nj+I6dAMs4rvJ5gEHJm
DAvqBHXfTdnD6mD6+P/rmRr/Ik/HmcIyoqvII3Q408fIIHJ02kIB+tCW630G4SpAd+ev4/pSlG/R
ONsvUGJCDA4iAN5O/W0kL4MjoPnTIRY905wMCbNy2lPb4aisy/FibGv9///IbupZfudVJ4OWrmvo
vgxyTYIhgeBE4BuNKw9iuXbfLtCueQtNUELtvPl1aKjrFOiL2na0Xa5IkJfqxLj3id3/75i4H0m8
vNpN8S705sQo/NfT68eptbCgeTmcn7q1wi63d73zanhefifd/rGLH+gXSVSdUSCv7kVzMAYjaVRs
DRl9SOYS28vLfM7uclLP2JEAEdktaXNVqJAc1IAjAnNIuk63a8rylnTNAflq/u3V03arVI+58sAF
uMTJpFZJtBlTtoRBk+QsdMdp3+EPIW58AQevc/XgxaC6zWOCgxmjzQvm4LKzc3ptdMDeQIrxMrkP
bbxhaNX4GKmJb2dO2iCWzSezI6aR7Ih7aZ3JV/vQ4E8s4JSpjOxLR/tE5sVMzSz0izvrY+ClSROu
yQvoYOZXcmn8NKOVYVXsjLR9Q/XYoI0pNqVEHxukLplJUBErJa3qb4F5IhamUknLvZRa9k+5kUjR
mFJ6mLcFGrCs6zywF7S/mlPsF0+Zvrkyv7GaN01TlyomnADZ0rN0GLxDBe192/U+hip96BszRLht
7hUxe2Hrx9mIrJ9RDBUB5BmL7rSITwoizyCYb8958YogJoAyC/17nu7HqnZDY1Kvo6NDeo5rv1zT
xyxns5sJJoda3yNOIKVmTF2T16U6uCuWatNq3k2DCQPwslGqh6VEw5AJLuBEdLdJjzk7SUp2zeVY
x6IJXL1I92V0367l9qIO1JJyvVq285aO9/qSkljkyOE4NdlrOsT7lMGuX+vDbbTbpxH7t08oWrgh
4ibyP0gdQ62eVH2w6ibvyEyAVKOvNDPCuNfs4UkXpAYyWn/zcO/wz7yp7MdN5Rq09kz46WT8sFE9
Fy2X6JiZSBiU3nL1s12MrTu3ah4HAjLx0jTnloaT3WO/2z5XTgyAs5O1l2X9NytkTVW3fivyQp28
e6Pjv9PK6Ke2k12bPEmTuONmAoCtDA8rEDysCmdPNlePkgAnmILB7BZFGCv5tNWmYN+FH+9gi1mz
ax9nU/tZM5g5c/lvRvk4ziyqpo415gB4rGtbfhLBdLzV3ReDCM5aTc3+/7ztZUVYNc0DRRKD/sZz
KJcjHXesuQRVXb6IOG8OsWdz588ro2ambYVlXaQJCtuAwzPaEZmfTJ1BAvO9gJg2Q9sdkK262c+4
qpqlBePkcungtOrrFen3O6ciDCFVNCyn7f9WUr58r3auU09qoGBqC5j66uTDXztJbghzfAVntxw9
JJJBMxi2b8jrODc4l/JSvPXJZdxYVaK8m+aWQz5mrDtkxbOY+NXh/V77idXeFHXEF5t3yVAfs6o5
iCX6qNLk26jzG620tSDVw6zUs143DzETdQVVFEhGEUCts7Hpcp02M4ONeZafTlESCQdZ+87Lkncv
fZSRjSTLTtjlLLjY8gdlNyerRrIqo/cM74VvuMAibTivAyxusgfhLaV6YLlwywExuyFKjIjHK33r
JBTPgoEHSqPXtI9+OSb+2EC8pbO1s5ngL211NK1dVSCzM7wjw5K5SeHPgJGsvPquYZKKq5VgZyqW
QPUZBFnwepksQC2W2du8mmyAqm9d46TcHraFLzDz2FcPfdke3Gq8ROB2nRTq12LeY6F99Gz1LhEr
EGXZ4mT2+55cEEbba8uCzlasbTqGae1/s4DWn5go6Vg9kMD4GpFZgSwSwWOybX4W8BMEASTYh1Ou
jPzmogSCHNT/Nhg/oop2Os1RxlRKvSdo1EB+sbMmrcvf7hQxiq8qNTvwh1wqknX1lAHPthi0xso+
u0wuJPlGvuWitHOj4YlxNntx9eDqn7EsWBUzP3EIlh7LAohbXIfIK3IelQbmC5tuTvnAJEY9rIAy
z4PDKYHPPVjM9ApgD28jmce9pjExGAqLdo2yvllM6Aj1HwiFU1SkL3nD8aBSAemA/nIZpxChIEkB
2ONCV5Tnvsb4KM5T12bgRWz2pop49AHFQrfU0y7eNIIMhQ9yNHd9Vzun/aBxBBka4FySf0Ndc0j3
qzFBV+uzwzoNRVTuHanTDp6x3Ns03cV6Ly07PeXS2mK9aQJlYoXsVlEOterUF+NrRc/EooVBiGBe
grQT+FuMMFTJw2B7H85K20QgjI8iHJ2b0j7bZCjOo4pHUjckUcgkCO+GaeBMwaGjLGE+Wi3LYcE0
oRy7ncon+55kpIr0ZN/IeGwFcRMAM1Y00t2h6fAuFGN019hj/+AiYIvMjOC3BHVur4VTXuqQWrT7
TO8MEjC4PqKOqLR4yXgY3KxkFzwit8JI4MGU0CooyxhTcT6nOI6RV/h6xph5JVWTOI6JogWoOHqf
GrObGL+8kl29x+8a8PZ/qFywIM8Tkgz06twPwy6dVjSAyirehjLlmWFklw26xHkTfSAjZowh31OL
ADJjAqsYtQuyFvWFaYqTWOupWDDMMGMIFmN97Gq0RPD8fHPiYMmn59ZDm1nG2dNUs3AUbKVsl9KX
JziJaRZIttrE4UxchVKvAsFAYPAqYN0lT1S1f2Sz8uo32rO0daZ/Q63xO/IvTdkFRaFFjF9eoQZM
//SCM8bN0x+oa8JL7ANbFFrsOsesCd7cVqBLdOuQeZL8GJa4qEeTnY0wtKqwyK19WFjRpRlpH7ny
uvUmXF38Uxbrfc+Bq7lN1iYPIcXs8g7E1rmQxs5dYsSktQhXlx6NVUnnWDBmyNrF46sfB2yLPpEO
f3IRpd+MzblIAfxOqt3bDXx6Cksz0AxgcpF9wvKAg3ukVVGOpZ7hjT0SBPcGBOhKype7pwINvBYl
VzlqzGB6Tm29WoJ2Sja5Q/usafad2jYBbBsYEwAHwtiX7BkI/6LegSTWkNFB/G/tyjfTtd6IenhE
CEVXw8DGsucbuiDaKPdYeYKdnH6rWelufzqu9bRJ3YYeGP5MZgmmWzGxRneXn7pwr3MGGWZKmH3o
e12xOBfeS92618pOr1pUXTEb074uT9Zc/NOa8U848mtMlzudu9lZrOtCsVG0y23pPslY/3Q7967X
OCvVcjOj5itXxk2KHDyT4uzxvnpb+8/rxu+xISRB9XveuGuTjH9FPX63vQryOX3STe+kaqQgZXEF
mXvd/oR8d0vhyi/uR2oaP1293BqvuvZt96YlfzRbbjs8J016m7rimm/VoI5CbPqzCCtODP60y/uC
mwWlNcfceuus7Aql+W9B7BvZbCW3OIPsKtb4FjGwq7dKXiWx3+Y5k1BVBGutPThp9N/2P/ZWEpAl
rp0cBP8EV5obIEnGn4w3hUJuuplteSWyDnGZ9YYxdlur3xAf+vqkv/fr/LMo9WcN/WVdPGS25e/2
n9dI/5ei2l3s6/ZPZFr+adePUWHeZm/4ybrm187ZoWkwjq3pBjL8BxLApdhKt6q8bn+XghIdsuoh
MeR/4DOu7TJt8KprnG/NtXiq1vzTQKJdzT9UU7eB0ZpITbacJu5P77/tz3XAi/o/ns5juW1micJP
hCrksKUYROVgBWqDYhCRc8bT36/h33fhkkWBJDDT0/H06cHbqrmyl4/Q8mCrGvadVponZ+qOLZwr
eeXexdm8XBvb3lkPHaCbBd5Ocqs32pczPcNlf5BLDGM+NtQI8U7eCos7icYjo+tOtg1y0TpohXeO
2vZHnpdDe8OgyOe8DWC+ze7/Lh8LPhrzhbmr15qBN25y1EpqdqV+8aDJ7roZWubhGjkU1ZiHy4E4
RmwopbbrpNhQJZjY1vnSxeEF5teApBXNuEH5rHfpieIIcH27Z4Qas1v5Erpd78PM28nmiSx0afM1
G4d/+ykbPs/OZ0HZGAb5VRqPr01KHRphEKGQHZC3qm0G2GTYz0X3bDEFb3k/S6TU3TGJ67uqwUYI
GwULIItA1Hmy5kMcmu8a//XS+ESG5vQwpuZZ1rDzkUBHTne2r7PyMCfmKU84zMGQfVTaFcrfMzCr
AyBLMGLBzmumWyUuDs2gneqm/Ritb2Bh745P43S7Mui90rVn2ds5YGG5geZ77ryTfAN9uJT5p/Gq
KuQ7sfNmvcb/a3taxhmGOFC5SE3cV4NkLXOjCOKqlPFp8lb5N/jhyZexWdyr5p/lZ2IMb/kA/jxO
GHrKXcrjBQ08ayEz7NTwMoTTBbd0RWvOh6/k5MONZWXk5shIPloQbM0J84LAb3m6dwbedYIY6Wrq
5mFWxkttvk9F9RGFK1aFKXCt+hXp4xVK/pOu8/1KcgJ4vZtG4JNzeKdF/poxJoz2TE9jn95DFrA2
FGQZ5uZes2FF004B50O+ntkrp+DPYBo/VgQ6da4e/fDvoSIBda873metU7IK2uBSDO2PPFmjaFK5
3Cnt3xXRm+6aKdrNBA1fH3JbGbPQk9J67KBEXlab2RRXWShGyBRj8iObuBwUDozXZcuS1Y13Ntnk
ocjp+2FHOusw6TH+TwxxuUvXCGecQZEr08xeAeFekjq4yAY7CHPB/Bjaw5/LoaNFDGb6Qn0Ih+Ha
zNkpbmhY8btiWxdUsqYJ5VCc3Ek5d+mzGeV/xASUioEJiQ7VVjS3YQ5XnZzEKktTZo6Bu/b4KhqT
cAQwN07229uraYLzBT3a0K9ErXEtKsxomN6cNUdv3ouCkzuM4/IpDkgOs6iikuTR2zE59fme2R5H
lc21B85tkOJrR+9mCi1Ia6KdAs43ol7OF7UbLk66yezqM5kmYl6eR9Osk5LaG8b43NfteKW/9UTq
GCOZx6iw28nPvlQWnWYnYv6pJaEW3pt1eDExoqScTiYYKmkakQwUGrE2u6OsvqZUP3lxUZOIaSzW
QQSknvxzf6droI75LUJ0RrU9+wRKDqyxpH+tbr6IhhT1ID9jNT7J/8dNbrza2vBnsS6i3PrGPSz2
RtVeqtT/LNE/YhTIj0Za+0OH0lHkS76HestWi7ydH9AT38NB14/H5a2yMnJrPh1CAEZf0cWnQk1P
YEreGucD+ucziMIDUwyfio4QXg9O8KSiiOs7EbE4Vy99Nl7zbD+b6tEbfXoTON0JvHJdbm2jnRUn
f1+qYwWXLP9typ6Pon4k18lp9kVXTUb9EoOWC7VosRG2RjnL/RFdFn9aTvUtMlqyfbK0U6V+EkR5
jxAkXkId2luo+FdM+7sNTCjiWAKxbg4LKXpUHtGB6zk/DiQ0Khf0R9wah+XJmUBGXwZGBSHxGUk7
vQcMXM2QtJmtow/8Qtjy0WuLCpIzJmtFqvfZAbJQ+cNRHh7CxmsRkAmLsqdiHi9JxJOl1Ygf0a10
XXmZbf+8vCiHFuol8B03rg/8GOmRl0TkCCCeVC3mFoBGLUuzqPA0/9bCbTV0VwOWB1m/vvoqY+1d
J1bScv+VgfEXSvAME/bP5VBR0lxN43SM5B7kKMh3JCRR+lhbV2W7lZv99726/6u6yA1vVVV1Jx/j
e5q2imP1MZzRzeyOW6WQ2cb3dNC82HznoqDlw5eH0uvXtiOgZxW8EPPSOPPVaD8M4Z7ATstqJT1b
QMZD1Y+Kl77RnLKq6+BTdIQaiTVzXkJa/cSJEGmtkuDiOh+qWr/9O63yKekIj6TR0TINmRHoCtkL
uVztu9t8ineFp10cExlvD6JXdbBHqVltQs1+5NNPVo6AdOEJOr3PpNAuorjEOwQopRH4pr3DjZib
cNDuSWd8auFetJbPWJ2m+RK1l9bxWXH/72iJqpLDaaTJnUXtWzSyr//diTYiro5B6HVXt8w5fnCl
DYpzziATyroYIphoL7pDzk6nT08R+AARm8rHa9OSX5t8Z8Am/XuJomddGU+yjstTa/qnX752aUx3
kP0g4p/ySfmQfPnKqxKYJ3zcxZCTuaW3G2YfRT9o6XwRsU5U3LtMuW0KfZuoDDB17slcnjPRz+E4
vuXN+Nn/MuYGKh2Qpj2YgugPtaOVrNZo5gelL+9Nn8nEuEgzzS11HDxYc/lLBvDbSPbitMqhY/gb
kYON9smsZX9TynnthDvl1BdViz7saiBTDAhz5ptB1JxiHaM+WkSU3v2NfJsWzhRetUujqBcS+nma
vdd4EQGWuqgd+NCNXR+j+mcQcqhOu92Z2vIU02X2XHA49aMjlV4tvMt07zDK0FYTCHpv5Sfbr9ez
OT0mTvMjxovO5pPfURFNmYPV2ifmuh4zjK12nGJv29IwIVKjx9VBQgWwfkxH8+5qYpPlOzst+szt
P8ymOorc/H1OS7nLID2SF2AruAz996i0HwO1OF0F5yWBgqyWwiLFeJI0P9NaFL/IQhml+J19+qSD
Fhblr+QyFHTYixPLcJmrqPoBHWdY0fOk2gB1zHNLs0p86tX5CJPiRZ+/Ox0EM3QgizPYRRjXKWYE
rrIfcNR1BGAxMf+ZF5HmxvAPbb4TS2mU0PbiyvKJtS4BCkZAjEHHdBvDbN/oFziLHyg+m699DU35
vagcUQ9T17xpWrSoCiKs64gqqfXyDN8Eykps69wnl3GVNVjYmvGDqkLxipfFGsQ1akTOjU15cGI2
tihHA/scJNMuBNHpB87BIde3ouH+vgaZEQXGJgZ8G9cdvG3VqiHMk2w2AzMvDvutJ0SVQNpBMt5D
XpVXyrkggKTKfwHTfnRj68crNwaOH9Mw9jEoRFGEnmkxdNv59YPiV8mUs2d8RE2+1go4sPzpWLUG
LmWEC4bqLdtHBY5NL9eObkMv5t8CODldwuV65la1tDpFI0Ai7Sh3NKQk4YUzEInsGJXKPApKSD3d
9Pxthn4BkMVv55U/CnkjrmHgxx04PcAHqBJmNpwU1mMotuLuyJfK/co90pmwNjIbfh8wKvEO4rjT
8n5Z2ynwf3tqoYH1FQzJn8LdyLtSOzkZPALZs2Wt6GTZ9X65Tz37uXUdSr3R8npIND0MHYU0Ji1x
LhsidTf9+7f02VCCI80Jl/k2G4rjsiQYe9l2mNOh24GhMEDylOKB1teTz6RvuXOX1ZGfRtcDJSKF
zNxBeVraf05ieRZ5CrCrht89i5OXhT6ZTozVoKfPTENYOQZ9RiyvneTQ8Y9XuaipSQn3zruYzLrC
oI31ISUIQopENhcvLhsfILkHxY26EC1sEEK1FOj8Ln5bpN33GKYgZzDI6wNDkv6aj2a8qCESavX3
IAC38v8JeGtXhrdywCdz3EYTZCstH7uoR5dwJHO2wCX38ruc9oFI03WHS075y1D9bdIxP4EAFwE9
ibPDAIGvMtuJCyb2ICvct7Y6OQm9oeZISz9PK4+RW/65AzLpT87WexoVaA0qgzvoruoE3Uesf6ft
fe2xZmxsWN46Zv8l50DOhPzU9OZH7gChzzgSw/wpuyLyt2zBXA/HwFUICZ2dCU/EVMLiLXsjkiRy
A77w22D2L3bf8EWRzQMMjlTP6fsRayT2zPay0wQeTR4FCy7+AKDyvT83NAIQsaA95KdRG5uU4Wfi
p0sUpZbE9SQeUoW6nWWfmvivm5/4/p7q36YFXRt0xr2HpRvc4Wg0IVHtQPkBM2Ekv2W5Yej8veoo
a/GHRF4W+Wdt5ijZ08i2E6mTdXJKUlj8k2sg2H6kTHEDrWtExwLeRRWfKDI/KykksJVwq6aPYj3F
KRS/vkhHBokA4Va7o8TeYmElcdLfgKI+in6cGn8HpnsnqlUc7j7eM3PzIFq3UKpz4msn+tY2aq8y
2AjH2bbvMvrfGduBu/E3DyIf2DQMUQNxBEfRqlFVmvL/OlaxPT8NtGCJE6wwCsJC2osyhW2P4XCc
hCUQ0o/l1H2UXXunNv0u7IjXsaGiDESxuYn5IhNrzD7+dPJvp6tOBfEb5Rd0SvMdgIvGMgdKjvaa
iIsnhpFHMPLNxxajzDyDU0U+TWGu7sRomyYZHrKcKfc+SKbUIsotme5B1oO5qALJ73/kU5yRgSYA
hUcMqeZ6BxdVEpnNh6afRBcCiT4qWgIotH0S7WOrzlecPMtt0dl08Mkumjor4Qfvg+e9ibIXRWQ1
49MUAdhAmSkqnRyWfyfKDaKBXzBIb7DFk39HXQ7BVcxj4/mfXv/Zh+gp5LkDeNKr2ndQfHRACIM4
eUkblAfvEEfezLLVrHnv4hQvamnG7CkAYbXceZNg0/NtFpM8KYy2uFXvS5guwbsCi4ZHiVncNByO
U8trtAWgnCTch/j00jNOzJ+Yaw8iDq9QPMUlnMnjYQsNHb1O2km2dkqak6ZShwGaWgCTGaxfIzc2
NFLvFXf8JEfX1aT43OonUe2NMxt70Sf/9ApE+a+KBrsuJ070TaXZrKd2r9LCJtKuTwGwT5af08lA
8jtPr37EFZeffLR8A1iYbV/b6xkcveSlWpU5mhkWPCMr6mJM+djYM5iwTQqaNIgzYCeQTd02aa6B
zbH3fhdlAdTnIWpC6ddcIu1FsyjGEY6MwzxGP1W1EvESQz047gmnj3J98SgWBgrZQ6/3F5plTjlD
by3zILtfJu4DzYkUHacLjJo0Dc735J5/Gyw0Y0t+bKM5p2vLtcs7yw53neK2Wxf7WRI6ohHlsojk
TzHt5lo7zqn6pY47MbQzI6QWpaep9S6jL11UhURhEs2KgSsiB3KTAvRFvZNQTOyMnDCYRt+HlNnV
/6kgOZBxqVz8biNWSTZ0WYs+nhnLkz7qk30W1032x7PQp8WPZGLBqJynFCFpLloDeCkNL7o4uYFf
7UFY7rJeMrXdNQ7ImocvimASxH8Vh3rI9J2iuztJe1NxOqdjfgITe9YCm76U7JEq3E6fp32LrfUQ
dMUZL22863yTSphxlV8TjKrvlK8TWTwH8QZm+w7nxVI7oAx8qQCv5YH6Il8hSXlJ4CfqQzdVn+In
08t8mi33DPiTcKh9lDsTH5kG4RMUfGGfHwrS9yQ/XwCinTxMkI0JgtRvnVQK88EJQY3mx2J71Aqs
dznRd5tgeLtb+ca56K9SbchCT/L5Ei9AovmrIjcdckLvyYuRnIf2Xu2Vsxkd2t/a9d7kPiXbZ2jN
pwY6kA+KnPHa4RuFNLvS/6lhIKFi/56V2wHdIBlDx4i/dPM5Cnkgfu3DaamVKH52MI39cOsp+lmu
lQ/2cFBt8qGSRmwrmnL929R0tvJkUpQoCGnkHiwv2vsREwt5fXYwvsgxlaZXz8buTVeXkoo8yRTa
TKbAZUXwUgZIaHJ+w6/RCu+zMt3qRX8JZ1aeNbLV9slyJ9DpVGn1b7sjd8CgYLa9YNsls+n45Xfp
PmTIfKlNsCu398bkbRof9zpXzrLg5jA+5Iq3TlCe8hZ1ZF4XUACx/rCA0Aul3IjEBJgSuScVVxTu
GTqc/T/L72158Ke3iZQHXIjvBYjgBtkfZ1KWePUZEtUDBoBJ6lVel7fEkk7wALzTYgVt4bgCGof5
p2kWPPFRyk807Wuee5GNMZPq5A3uOS6PYzh+yEqqjvMAqdpaFlweIfHcP9X4m2R/r6xn49KoAExi
8L04/SACH/Ss3Mg+Dey8PKl8sppnTwOwzK4h6lOBLScnCsLE7uyrYpKVUe3nvBhvcpdkjEuaMvNI
bSMI/y1uS1uiTfeIa7Fq3IpqNnvoiW9FsmQHwW5iCtt7U/UOUs2qR2Ab+QnisNPckHfoSOD06rru
ywcoL456mZ5IyeMG7jXDOEgYCQz5iIV5H6KMDDJqQFzQJdjUEvU4gUKnP5gesIuvhYAk4l/JcUn+
kGbkJV0B+GIN7xWtWBExugSR/3xSW3r6esrftX/+56vCsLan2WgnXy3SabrqyYDHKKYnZUZ1Thzx
DokO/PnTaT76mHhi7mGwHbRLkW9pOfyRlLm87g60E+d4mlTXJPMTjcMRnPGqaHqmeKaSsqDWwbHL
y7uI9o2+27Q4A0U/HOVy8qIH87ZxVDjNqoOokSiKnyBaoBxO3aDj5KAZw3vdjK50CmPl+594GPeG
omxEFfY4bUCvoiNpW42nGXlKqd7MdvhSgsT55637PqF1Vj00YNvoCpQkPwXwa8xg9lWHWSIZ8rqc
4/kBePq3CFyKg11TUK977U50ibym9CrayF3XDhEnHsZQwlelDbdynkQDw7x7UT39hpFLzwlnccpw
Ywu67cNpVyLQIqUi2I7fP0yhstY87XNM8JCni+i7snUOEemIEp/O+TYpS8mrVsRywndeFK/9h2gN
UZsZdwMJusIXLurIb97ofVqJuMvvDpeMwfSV9C8ioXNTHIdb+WalRfBFiEWvqFr+kybAovtbY0qZ
RZ0uil7yKFJppQeLBi33XRmMk+lrx8Zvfmo6SYaif5MVMSfjzYONX44atlhV36x8/JRvkU+KWT9R
/m6ZPfk0MdC2+99f5I7kCs2gCXK61337Ww7+kMRb3cju5RmWS8P40ZhggkQqxBROtn6BXMpS1R9Z
qCVf0+vfA8BgdINl+x9YhKrDrtcAe8Ik3i06I3jQ1OZT8k41FkrktG3APVqXyQ0uYoKZyns5yoGT
4xAY+iW4qYyZLt/kFpTHWSodMDt0wU+8yTX/R2rYS9UD0OWb78Ugs072ZH2K2NmZu1LS8DXk/2oB
OlTBwSWhL3+T15qQ0P+6VEdqemSV/kOOaW6Zp6h0v6vu7l9N2S3n61SGpynLX+MRIqHqoOXlp1wt
EemiI1p1Y1bKgeGxF4t8leeqOzdgTjSHV5av98Nz/dHANJ5X1XtoQ9+kJyefBCTFa8CdM1AmDNYQ
rgsrfOzM8a0HQF2W4apQDdgn1Qc/ejU9auh4L6OlXcJAeU2tU4ejK0YgD5CkSomZfkm3df7G0b4K
xECUf4Jh8dzPFH+KkQtHam2RfOJFqyFb66a9XJfgfg8+PA10itDw/0A1bN1JuhmPRf4+afo9qHcw
+MRt8qHyAY6XfPfFtpLUEfnvCm+L8PPNq8iDz/mHByPCADcqmeF7sylOIKk2pe/dBzjp3hh+zrn7
qzJKY7BxLUk0J1X5pdm3EwWVyoOopKoOdDC8MlwIXTcfQ6JURvMd69HedF18J28BNkua0DnEeUD+
rX1GM+FmOIdRJaHZbRs4CQxiZJhoibqTPy4TZ+TGGwnw5cXMLCl7wGaDli/t+kwnEjEYUZQ5fcjm
yD34SXE7NQyilYsSwt92bN5si4mnPK9cRHB2cEZmexvJu0ZVUZZH1iykCcBBUcPv/BWSfSQKqWfG
AHruXVu4z3ZcAUjhMy2z+QPUg047sjE1mzNH8VujyVmbGEk+XuXpxzF6dSIan7hDuVNrZsE6mq7j
EHw9ehfarLPaN3srYxpsn//abXkucItdPXgIVMDyPLfYYmHahuGw3aslPGOpepQ8cmpR/aL02NN1
pAbwEZFwEQ3/9xC63yj0RTvLge1I0AACoO8bOgKGHqH4yec+mDRVyf/FFsnZdlwa+FWGp9EsEvkL
uGRInOcso6pQ4tvxTYE7/JESvd+Se+ijW4zBndSMAtBXeEHZSU6qXj/CjQP73Y9rPJQC/6IoIMdX
Cg5iNgaLJVQm5gk50Eosnvn8HBX0ugbtj5g1w6PG4DFCJ6wflxTTkm6lwFWBq2POx5uEVCrrKmXO
kpJlfZSoVIKHJp8eFa1eS3wmqV0phlKqf7RplHbTm4rxZAoJjHYoTqXXAlOIoVVrbyW5Iv3XTaq8
Sq0moxmr8fX3vyli6b5onJ8SNlMKeVI3lMSNbesvcUD2klywlBAkMSI/K1CLgUaoSYlB/iY3K+GL
xH6av+nD4UeKdTrwBiny2uYnAPCPpXopu6t/J1HzK96JcJm7BkwN8UFQKAb0E25h3CxJI5IqUsuR
ynSuTRCeNHdzyXdJT33tLlWjpQ4M8X1cWOSDScKQapH6MEqHmkZQfiTBLl/uvsxxZHCF5AoRLqkq
C9km/hAkcesFIgOJFnOWStotJG2jptlJ0nWtTutYNt6OVg+g232RT5CCjKxFAkelrZEWZguqNPuV
7ZnVZl8n3U7S48vaSsHH6wF098WfJcZj30x//miHH3lOKSVqYDQKIZgK6U1J8ZkM73dJ+NlVdjNM
xovEkEvQOI/uy5hclyRDV3XvkmiIoWNySu9ZPlw+UYL/MQ22dt3u24hKKAl8KR+FsfqeZAX8IO2t
WYZbSVvJjsmKecJZyCgadnZf2YAPTeSUNasm5VUHaivbGWfDjjrqXqdqKpXWoclOSkO2SvgXImaL
QWjdKY9JpnzNPZk9o3lathwQ+2sX00j6z28VYBfqYedPyl6M5cwRtdP4yxne5HDLSzT2n1LVOUiU
K26OnN5AYWYLbrAUrBIXoQ/nH0Yiw3F+EavoZqSR5q9OVT9CCvfQ90FNqR6X47coilC9mz37U1wD
OsQpCKKtUsl1f+lK9BbR+ywuZjfOL2NDM2anbOCJvF+qPOId+lC6JuVPJE8hdcHKkWIMzeT2Qb7e
0P5acHPo7sD6wO7RXgFz3qpufRv4LS227VUK/OEIKjc6SqVFtEZht9/QRovd1i1t7Uz+g2QJRfLk
ZEl6sVQmKCFaiHbwaUhBZsHRV/sPgXH4HoN36nfZnToC8cV5kXdR2iUqK17l/2YV7bJ8vJW/Ldgx
sAShA58z9yKwJfk25h8AC6a9zD8vOyYHd6xegnD8qtNwZ+buvoDJTRMahA/5UElSFrHz6k0QjKBk
5NbkdTk4dX8E9/pu7EZ7Oks1Xg6X/EGwOJLVmK+dl6yYQv0mZ6zQqNFzL4yFOMv3Vp2+CUuPVhYA
xgKQk8+VCyRmEVBVKtOu+vSv2gTw26vBl9x5NHlPLYxaM7l3WXzZIw3010a+Wz7EKlJ6OHwuAnkj
Rk6Sw0NZMNy6phXQo9BdsW35SVJQDhKylDugjklnhqgQp0kGskF2S797Kst07Rox2BL9klKa89Fr
afIQ+ukhJ/SiheyWmgX8vzoQw/hC39zFA30MwjujyjdSC0g66xIqTGywHNoMXeSpOUvmKjRoVFqZ
2bjHGwBMC4xGgvHMfTUr2kTIH0qafXmAWm82VacyZRlfGYGCvIgyiWPssjC8rTvmnR4jsIYBB3oU
1YkqbYe/P2G+fqU99W/x3enfZUvk7yIW8jOBBXR2iqfQli0g6T01VBEdUoW9TMeR0Wl3gqcRsRK0
n6hvIdhsKuVZ/t9pwFvwmugP+jaf67a6paliwQiKuhHdLyrEm42HFlCPWNwa7jzFLd/M3DlLVVRe
k5qJVEdtxXjWOGBz3sPMXC2F/TI3HmFM34rNFR2wRMO1Whw0kIG8V+QljuzfLu23szvuBXglYuBa
Cc3F3a3I7Zxar5CdQbHBE6PUNQCIPStUtsEeLpVt3LOoYvS8eZdm2T5MioNvntnsD7EDhdgZOUS0
K4VrmE7Xc27exLm3E8MmIbh8oRwWOQMNjXEdy0b3m6ywVDzkp1zi+d6mphIix1sAe4IAoEoiYIGt
ZIGl2hINJOpy+0aGvBUkIkR6pWCmSaIymr9r03iMhld6uymoYxX4k5SAJJdpdvZTHcBcIU4yLqsU
LnoNH8n47Tv7LVLss9ykqALGHSAn1s2s9I92xhTCUXmVlZSn9G3317bUg+ouGyiXF7FP3cSCFee/
t6vmmwHrs9gguxwAdz7m/QCzU/5bhcGbnbrPU1XCNClFrmFxGhyYVeaBoWLUTeRoitkJrBYUHY5I
eQUhBv3PWwxUQRZV7lPEfRBxdHeWYn/IxvXTc+opf6wkWdPjxNCV8gu9KzqXmIWm8vGVmtqKhOVS
iluUnJhKt+G4Tjc9cQ9wudMC3CDZCT3ErnasOzHdkrN1BZBTdCOQ2b/gDbg911U4PQhIjH6Po8CT
wjE5NjU9qGDCkI2uYyBKadwoNmUUPA4BnpqMqm/zd9FOuiOuhvUs+QeJMcXwpXSjem383pnZSSzO
qDsfer3kfySTIs4vMPZVEo9/lmQNbxm0XNQ0/FLsdEG8Y3pP2iMTwyFeuKiB9vmfgpRV0ML6egPt
2Vl8Mlld0ZDUuJgr7t/5lX5pYUgBhj8dTLBz7LdN+5ihw0dCfU6kdHHzyJ+HEYQFVA2kRCUSi7qm
gdVfyYoueklKHU3QrvwpXGpTgmxaUFCJT0gSzG+SSxefxnPxjZ052A5+fi/VBJrHzkOEq11m+Xtk
XEWryTlq3OGrsd9kYZfNE5GcjVBALFI0mwu6+Lt8cc7kzv8ZN8ZzfJgtA0cAE6jKnZxC8VIWBUdB
Ty4tDW9P9ZOC3t6ynD8C8l7MHxpIsMFqv9Na9RimnBylvWpe+DZ5DGdl2yTSEOi73tCTWhcbSX7J
vuhzSEHlr7sTeva+sMytfKT8yxoD+CzJEQgrEE5Z1cY1H129WC+nz6HPNqPFjhhCdkkec5EvdBWd
ovAy/QZGs42TYXmrvH3gwKqV8zrRVCKyJwckk55SLWO0BgqfI6XE717p/FkcxqhaySdKjjCK3T0E
WUvJRk7kUhW3GLcAYS6Mw2yN7BPUAycpmVZN8eJYKX2B3n6wFbx86iD4UB6WUq5R+uQ830qpprXN
Q0/GXmNgfEy2iigVz0E6ZtRrXVfUKULrFLlgp7rxdWChdaPedgGgUuChY58/KbDORWL74ZBkKYeL
jwllvjCxVcGQQZn1UkCPZl56zKuN6hlQZjJPhXa652p0bvLmVSmar6SKL7XrH5bPspF4Wkfg5pxp
L8GNwg67RfmUW4ztyad3CxpNtS9PXjeD6SPWUvVNYVj3NFEeZ8H/+uFXyRwkCpktfqI8WMAkZaVV
ttFGapdSQ5fHXwqTXvfdDBvR0fKreBV/+l5d4Cdz2KMj5xUbfazJv4u2Tuf0M9Uh/ftr7SvadWGY
uBdYzFIjMwMyba31Lh8o7oBA8CjVvPtEcXLsRAHJcRSzC+k6OabsjxRA5boCCrnMBEtBKlMMiSDI
jbbYKJF7JzGDvE8iRlCvt0lZMUmYnRfVFw3DwWP+gAuikjBUKn8etHAM/oRboviVwyi+lZtuq7Q+
22NMGzxcZ+yDaIyOHgERUMHytcmtqTNGr4Tj6z9lIv6EYGAtGF3jrHn8BzOSp8lC47UN7aVkGeVw
LzkzI3vGRc1adX3T9fHTOMW//0x6HLiHkdc1U2NQVv1mDBnDronPwvkqrobcpZO+B135LtaFxNIt
SbidHA+5jLFzvwDvsTlyoegON2XEgKcDzCcLIL5Ekz5WmDoBYYm+KSd33Qzo/66kZ5qybcTcb/wW
PUrXUN+DkEZNc60bhIv6km+SG9EH6zYBG2DaHoQT73+VKk5XUBwyyqJDUT2OwHTb4avQpiup8QPr
TQT+I1GhuH1eBNNLFz+3HilQ2Sc/bJ4bA5ZQ0cM6XRdIueqDvK87WLB5EmKMMemJNxanqI76PQyH
W6kwiqaQzWIm2Sf0w3IzNJ8tfpDpahcLyqEueMsBYwhgoy7aJ7NmmJ2HLfRlXJ49vog4yr8F6iRC
LgLsKHCyBMq6rZjFhQciFyyQ37wTVBIs9CTkBO1LG9VXQa9Yr5MURbj+pR1qf2YsR7yRLRe/tXe6
fdeO26Uq/aME2bfUu8UaCeYxeCgM/Xu5LTOdjm0Z39u0nadWB+CWFYL89LLS4BWjViiGXuq0uWTA
yS2nU1JuSg7LikILbJRw3D/EHZdq5kw0aCTg3Od7JVCcve4rL5Ae6+s28CHHLBRYGvvKvCn16tcK
rfzF1uDAj9V9Vhb+E2Oj6AFQmFjh5O6mc+CRgq4RLlegN2ZxVIH1vDp1us3jut44LpOQTa+O112i
ZrtoMJksoU+7ZgDTFuRDvFf8WoGUuluNcx68QiePpA0vIWgzsjMu1MFb0wjKuwJovA5EdlKV4U9o
aL9WqSn70kzhMwS+tinC8s5kFtl+9BNhHTYgN2oydzuCQhn1e5B733X3pPMAKziPGL/COItN3Pv7
LAONqA9l+KoNzSp24F1n6DCNYlCXhhZtan7am3CDc9MK5JjoZ/vZ9EfzXitHUFyd9RynipCHe9vU
aN8yv7e2RgbIUa03VlzqkEXE1g0BH0StK0fJgb63b1qm12vN8eAMpC+EHnwG0ip68Zn2tbGag/YQ
p3RPD858G3aDRpRKXwiBvw8H0HMzGs9NTYbHZqTOthAXCQaHdM2wyPFxApxSaOm6b6pLCgtWWk4w
uamsNQMY15B2qSuaTntA0/3aaCCvyYZsWNXl1EMT6lJBd+I7Y6JYa5tFvrGV0L6ZGFLLQBr0Skt/
qD0EH4bmrVsDdvk8/YDhBSqz3HjO0n6fRJO58pgDDQ+0+6Z5xsB19bmz0ydaCTWY5mm0HDT9xsJ9
U/vpZLjjA9OqIMgLjXij1x8KRe0oie47pxxvgBw9QOr/ocFCuOrcgTfD0a9Y9u1QRZe8Dplu1WXv
kN6mkvnP107l7JLErXHj6IOCp0lDG0w8X2Z+qAFdnnOjwF5Nb3unfsEVghs3eu16iNRuBZn2tomK
T1+aXwzoQKqKORUcBcODJcp3u/Rh9unDVFT0A5NvZWBJSIcsmeSGOrkHqXLcJzQ7z/Tnzr3yWtCI
PajkelIF+H4c7BMDoUnhLggnGhs1c9/M+ngHaSxaOqWdW6cLDTKCY9i32hNt2yRlpiDYd5yAwOvX
vXlkmLK9bWkKlG73O5y1zXgKuvnBxY6tIrMDG1bWAMH08VatLYjEivLBdYBt+9akbv0OZZr5MTw6
1szQiby5c7Q03SoJzH8+GnkVw2e5EeZ9x8dCKZYGu7harBTD/p7m9FkrRvMuCaoNRDe0hVQlQ1Eg
GNd6fR329rAaA+MPo4ihbCZKjnyaNkOGcAzxCEEVlaqc4idpydshctRtr9ItEZTBTR0DztSg1Z+r
3NpoEVyTWQO0vh565gTXt32WFbeqluUrK49G+nnfVNvUdhF3RmcJyUfuom+huNPVadqNuFqzNtAp
VUDd3PVdvPO1flpBPHKar3o9fUNLy/QIx2RCCuzRI0waaTtsadhG1OBm1gWsZgzDtjQQFyePd0Mg
Ew4TkEiRqn8OtENKo6lK2/JdPfPUjtE4K8rtz8lkNjdmykxdBlRU9MtOPmXFozIXdBdO74WXA12Z
K2WrMuLbeC2qiek/IcNeshFahCqmNbEenjIHuL4/wpDk1WAZI402ABk2oJZ5BsGnpq3zsbS2A9DK
sE2BmhvMowGtuc21g0mi/M63+k2fwg8wQTK6nq3gz/+4Oq/dyJVgy35RAvTmtYosbySVXOuF6NOt
Jpn0Jum+fhZ1gbmDwQH6SCVfRWZGRuy9tq6WGdm7UWytdGaU7y7e1reNMwqR6uhFHebbdNxVg05k
EcAJfYQWaw5EGXg40LgcsrhVDxlotr9my05y4zQTxE1iIazaHzam1/hB7er0mjO3Qo2O58SWqoD3
+8+PsEcp4pyK/N3M7fiQZwqxwQx4YYjnU1K4wZi0MTox77nGeW62kCeVhOg453TPa2XxIqf+1hlL
0jlvbJn6xnGZLub42DZ6+0h87TaujfwE6g5K3gV/scTzojSDmUYZQO8eg87R350Gf3jGvk9HIEpq
lxucIAqjtL78RoMUabf3sSjf9RH1AEkwIs/GEKTLwxGDB246AeTsNP9AH0Pvr/0vcg7NoBc3l5E5
W3D8xgjS32ZRj+yR1GhCgGYf/Dri+Kte/rGFu2OuJnr7WbRcf67LpSYAJoG7sbG4G/+qiGRk5YDi
6jghRLa+X9jxU2kw4R0KghsgBFXISajx53N9q9ECvTquwwLvTQekiERrSujt0kEBaFng8vyiOQ66
2LXKeqML2HLVTj1QuFMjp4d+lV0V5hSVlAK+3AO6/ZN0/IYjNAurpJT1TTf0bf2qcsGwiwZemObP
jtMfPJNwVnd+MvJT36Xpjj8bI5+hfinHJo6u1L66qA/lXCMTY7TnTPF/4IHqsC3fi1gZp7rIjZOy
zGzb2BoDtWw61cpjuRkgltlkugvAAxM3HZjair4B8BQ/N3ee7dWn0jMP5rSMe6zGz5WOm3ISIIAc
kIZslibgV81eyHQCwc5hfTMmsTpS+vsbY2pIpU5Vc/r5PoC3sw1BztAaze6DjJTP0gLJaGF9bpT+
S9fiJVgKwL2aDlYdo5SWq89qZJDA3GwgEhWWXF5hpuxSxtad33I8LU3Cjl4npxK7MWvPwCgwCpHE
Zqf6vo/61xHG4TbJ85dc5UA/138S02hOMHiw6mXNd2NRjkJduNsdThSjuAydtI5Vs3QnX2u6U9dm
d5IWIWVyAFISILzKmO0POKYqcZpKWQPhbY82aoUNiHEGygZCLQMKfphvGs4IRWQ+59mytTzOE0vT
mHvXaQ6Gi51f1wBUFMRkI94p2vCn09E6XApRwnLlUp9qzRjyKtNZXp/FrEiqnTC1x7gMMqScZiec
Rqb6ptIZqZeYeh2z6jm/RRXrVQZKx6+oFfWM5aGuTmC3q9NQ2bSRKK7ymeCMbJzMjZG4W8OA7ziV
ZAFWZUYITXF2RwXxjBLRXNQf2+R6I4HiYqFaqlv2wjGDD1y5XDqR9Z572AtoS+8Sk9wkX9wQyCDZ
nXZLFwXjor8WHuFSJRFuFcqA9SoZapdjV02rtLW7LNTqgoHCsMAn1Tf9ZASsExQcSbWpccbOczaE
GW6WrWaBVRr+xStVjPySZIfb9WaaQCYBoxe5ajA4/NxLbzF70B8H/sNGmyEnJl0ORrhjThtb88ai
jN0mgvCUau0tjl5gev1FDmCvSnE2zRxu79RB1ZMZfpjo0przH7ksmBhU9elQnridtxPSXGln7ENJ
bJiB26XhTOYEC6B9QQisA5SVXyKHijLoPMmi+9Ydrmzf1HiOrK9U5xVSvn9r7ckK3Zb23YpitOZt
JChMcmKgauWQFEA+ZZGcCkkwo/be5tjcNzO33ckYCtgoUzUANTToj25/HtXWD9U/n2UrXm9Xjlx9
P2/mMnOB4ayf8D9f8PO1qd7gm6yfRwdpnqDvlSeU60Zir693iZgBfRt7RpmNh8Vv3a2zol1Mw3/V
x+kakz/A/c9zMBHK2ZVtR3FObZApawtoYNw2PREZvuq2HWTihK1hLuUcalp/VTKmpzUhjanzXpEp
SaNRdvueTqixrqy+Q8gSxT1qHXsM5Vj+G1L3WRpFdI6TZE/gHfRKL/rOZv9p8f/2PY7HKNPcfbzM
KEyBNUy9dWcXF5uyvCSd/1p76KVaFE3pUh96Nnui2JJDHzN5pzefh8YCvKRyT2wFnV7uhgGlSjn2
NrlR6WeuSXczx0bY182nFzY+FB9bjj51JZVObpjnOPd+daSQbfCpdiev9LeWiNx9673FdEO2PXPG
zUBM5EEJUnUSDDbWyAwYBD9x1Yt7mAf8JiX5GNhpPmySdTkRuxwkW7jbE82i1dga6ItlXxbB4lXO
+qVEoI/Cczk7zV7Nfn12dbsJ17V8jvVkS+yYti2UzgofCJCX26phWogTSm2jmWlybIFSyp86j5wK
Be4nJ9PP1PMXt9VzaFTtt1eL+wi/CrfQIR07Gshgiwc7funEa9YRTDcIMzBXGZghKoOkj+VC4+li
e34wNiVw6r6FRd4UJC4P3raorXfNAM1VlO3N0bUXsOgkexVs/ItVn7D+fBTz+NYU/Wc0FtBDi/SU
kd/MEoMcP5rRQFhTezcaSvtlPW1DQTQh5i/fwpDzhmiSsvqnp1PgJtIKtTaCgZ9vNaeSgT6MFx2k
9iaq6KSCAnuaaodirSF6LUOJiyJlm2uq3c5yeavdhOdCW6Fo2Xq4qBM/bJx270xpfzKy+O5y/kNp
JTim1fG8tavov1Rbjj55UoGv5ZtK+Dezn/qQcdwfMfYJmchg2BfDPoohDbB8oCCviehEYhmIXHnb
aUlpFtKZ28XiUFI5HfrG+0coSZ1HC7GqgjIVIW3N9dA6zWenKX/rjXogLf3sy+oxdh4CkRwMudFd
a5MowWkanrrRevbL5V7D/tpELvEbCGnoY4SdbhER0oGnoMeCaNo+ojY4tFpTw2FCiOTti3y6k5x9
aub+0Rr2p+Nnl34AgQZvha2/OZe2yU/09OcBrqihS6bvw3XOcXUSYSj64uxo9hVBIJTDtmmDWHpP
dDc3ZN0NT6apfsX07rY1XcsqsikCYDfTsTBCJXjuoxxZaJY65QWo/qA9pwR2GZKXm9lNF7V/Skkk
EtA2Y6MXdAGGujsv2pdL3m+aV5e2ym+t4Vm70Y+7Dbvk4cOYEYimZqa4USGnOf4xqec0dPphCEjK
Meg/JqCTsoEf7njqiUQdQr3+qmk0TpUgX7Vzq8/Ccba6B/qxmx+i1BiSc6+nLVFCLYEcKovZkmg8
bxapntDth1YFdBNH7JMnvCNA0yLsRnXWHeSMQ3vWMgw/ZR49kaw78Gf7O5E6YUabe6O7ugiqmFwQ
12j0YDHrj9LunjuzRYxA7EdZzCXjhzrQcmq5hut7xzfZYQAiWiKhVnX/6bp8dFZ7a6Tzz7A+/J4C
nyPGE8Cyg196TejhwIeVfbGE7e9US2hkFuuvrK73ZXYAnNEtW0uwwZb31EYzx6CF82SbbeD6g0wc
th/1IbJoZfQ1SPpo16bdmZLKkRDBAbY0jNsRkRBJGCCHaTeS4tAoWKwaUiY2fQJga6IYcFgSDYs/
Se9fJhtMZWJhCoovbW9ymkjnHXpR9HoC2mDr6s8/r1ckK+ouhslFvTfWQ2HpN5+NYC8yujtpUYc2
Z/Po+zaAB7RNbSBnOolaGy1b6G6Z+b0roy+XNPWlzt87B3lKVh11TD97Tjvd6X//EfTB/p93fz5Q
29qukoN9UONYlrte9oqkR0ICtvNorI33+n8eS+mRn5c2T+lvrm8SwxSxDa49oqSDzjbNfnv6+ccr
h70JxP8gHP+50eR8sHj1aWrTBG+sCh3FqXPn6pf0tbujFa+NNaDr85yTTIFt6ZhMnjCPJqwn8ykr
PRxrPRFdwkp8wnglsHs3KsIMpqNvmthxq484BRo4EqpIBeIDkWKSBcuG3rWr9qSKHhZT5MBTKagr
40sk/B5gTv9w2can1tFC0VUk/rjwMIekPIIFzU/RC16xkjMJ5RMAuHRLEsCT7HvtYVo3VC3kOowV
3Nux/iVNjaTROd6T1ZcdK5l4RK5sgAVP+1lNgPgxIo691XGyzQH2ueEM13EkjGrbDWWOGtF41vz+
tSyqOylCuB6a+KBNZb8dGqHto14B+rXS62LJMoSWzMCJO3Yj0eEtjp4fga1/UzccvRb+iVErEcS0
WTZNr6jv7e/IKLoQzyrcrxS2mhY9A8Vrg2Sq79RmmLdjQwbgXuwNeYHuWhrdZVSkgYyq65r9seYJ
uF71VFew0qCPGm707BniWWfJRf/wpOJmX02OvpmK+Z3JXktAVnz1e06Zc9SWm8rT/yD4+Grtz0Kn
JkT8yy+oLqOSGL45/styr/VOKNoStYE/7plXFFuYu2KBJ96Y9p/FZhrmzfE/07SvuSDXCP9ZqCO9
pxiYHiL+hkD6VnqXbqTPZPi0xJyyPPpTdwYanR8yOwTLSjyM4mkbJT0TMWJVtECvp2WoGW+eXZ2L
Bgq53dCFqu1F7NdvXtj9LelgOa/dZSLR/Evn9Y+5YZLRQTYcYu/xE5OWpP1ZMKbe9nAkqj4pt3WE
gGHNIsp7agu/Mx+TXe18OFNHc631m1iEcxTvsrF9smV/knqxYzYriISgCQgVjXufgE0xDb8ci1lk
2unfLULrzc/zO7YC/5pDyJHp9MHAqkc6hftZPOo4Ppm+thxcx2tpQ44XTbR7W42fMzObndnHz7HS
ou0k6JNOgDE3dl1nF9uA8p1m+o2yvj0RmUHmbVaTKtP3yyHHlhzWfOewBdm4GVQ07oylmi5s/M8k
glR71eQXCNpJ0JfAi7yGKHgtsl9juvRbTePkIgrWIYHQmcoFXLTrl4S2+wudX4fYF4ToNrz/4ptm
cx4QkWkslnebE2p/mRR05OaW/CGdhLtIwD0mg5UsK2UQF2wpnvJI/i6r2Q7RMJNqyoywgu7dxKxM
5BFlu85fps1sD97VY1tl3R6RAazvNkZWqz0nGzoh8/XnM34ez9ycw3xdkE/JJ2vBtEZrkxROICaA
bo0bLegmkS4cJBr76s6/h4Z4T6M0rOvPP1AV7f95q+jW9EXivDY/j5FTOeM7am//3+cWC6Xi4HV4
60pHzMHPh9u0b86zmYNM9FSHfI5vPyr/y6q836SNcq1I0OkTsZJXY33r510Ewt3FId/x572fx6Fe
eMRo04TAXAPOlRuEtvriyd3/vE+u3KVKYvs467ZxnX28NUvMeXMejKsyYlrAqdvotAg9UrL/90Fw
PEBNssIIfx78+eKUiYlLHXdizOeQLrEikPRMnMb1O8dF1M4B9b9z1MocEeT6KT9fy40z7qKEZIhC
Wf41ozW61aTlBW6l+AulxgGmWj8ycNGe2rY7/nzAXNLo2tsIN4ypffp56Ofrfd/6I5IyPvy89/N4
E5EGQ/6LHvx8UV2N1o7oSCLv/++3tYzxCGghuzUL0FaW8eQC4Zcsh1FV52ENZumtGQwxH0wRjYMo
7scXVvDm2JaKM3iaRwGn5OIiovmQCZY5ws2arRrtV3Ke92mbc+rTGA1UsnqBvELJXYM2ttu6xKmH
Chfdx86SsCWAbTxrXdvu4gj7FGBRAeZ5QYKeVsCUB6iXWdIdGugjmwg1ytbT818LUaij1ZHLQfOK
nKdtLZj+LznJQUbyvBaSWU6VMmT+LydynzzJwsI8pU3Vmdb5sSEMCfB9t4unxSdmZAg6D1daU0bc
JOmFefe4Mp0nr6Cj4dN6KCnYSfa4qnVPzgiqXwyNAQ4nGe6pF43JCJCSOCR7guTa+jR6dGHcyL3V
sdr5UXo3hH3L1LAbmwXOTx5fDYfYHWE++ojIrKwx3S06lM+I8ChcIRiTu4jmhNMA/RZYVkk+Z8Rz
LGKqehUv9y7L+KrWg3fQ9R9GAdNKB6KT4tiyFEr9zPsYUuJNdbc+Firfm1N58JPnOc+PahT5wbOj
g+No8ba2ZzwrjIJ727y5ZX9Qff9pJt7NbbyRKO7uRJCixjLNOsiw/c1FDJvL9lLk5kfcuNT5vJwc
vtAe8PvG0xNjQErjHut2ibyQuQMT4Hs2AfNZcs5RCP3pfRcHIPjlQN+m+xkeTfrVh7FkcQoKeb0t
k+SbDgihOQ13hixvwq0hRrvvQB66EF4PgpaKw3rXs5bZ8Qxzvbn3TnNJ699mDhVvIpdhTAPP7dXB
leJKQlMbFE38VBq/ZURCDRHzCYHzLhv3BGV0zf31OyBQE43dTWSQtZnq87sYmzdYmTm5MEyIGiUG
bKNagPmeg3Bd/nG5IhNzHcAWgwPiOf32CpsESUopQtrIEKyG72Q2cOGyAbYVLzQ+QU4NGvxmywvZ
rE9VwgnJH+jDmbh0ghoTPL8IgiQfbGpKaxRhIxq2/q9b22ITN6uVs7RQZyx7s5mCqkybowJd1jAH
bUe2zcRem9l+T/t53o2L2pcMdi6OoBM02O+zxYzeEgAqhu7Si+TZU+nRcLHD4kaa5hXRa2jvhNfc
jT4PqnGGolIcGX3BNfioXDNDv9fc47jYMR49DwBINh59qZ2vyAEtemaFHUdiAlM+pqJhJk2WaPaq
l+0LmWtro+jdy+t0x+kXHWsnOHZ6RERkS0mHLgm0WX/rW/tBoOuuNYdTVBaMAoDkSnLRmta4MEHx
A+455voCeTwpnvlyKqDdkp5NwVC3B69p8L94JG+0/ZMra1xJ6KhZTPddPb5PTdRhPZk+9bQNPF5E
9ATzzs0GJuHT1vV8kBwW7D/Vf+UwfyHGJjeXpHFQkuIa1eY1Bivu6sU/u28uo2PVnG2hxELVTIdM
bXUTV7ru0BzvvJroswjbPQ0qguhsI2PanmUXw2rAsVSuvdHp750rC3R9s7g3T+vvxWh8RP2wB6Xb
HAH4MBaovnDMQBav9VewuOVhfB2R7OI2ACG6pj9Y5gJn2ynfMyptzaN5P8kKmg1bcKUu2GJzOjfU
nrbyYM7mzx0dXOnMR5GzjiRzgoduJcxXVfNYWrKUGMthqCJ32O4WNmjbxe//PjLD8qAUnggAZ4xI
U7hp+p2/pvn1zU1qcZCR+wd3G8R4Y3kvjue/Sia7THSbO/R8UsDuS9Pd2A/p30Cr3Gee82gmqDz1
QhZBE//VEvnUt0wafJ2xoUd81nr1agXtsYJEspRxvezoAENsf/MLByWA27zRlkDvSR8FIjj/3zGM
IGwgoXWSD3OQivnTw0dDH/2JIFH8OwQkbsA0UpAR3SAjL8h6uJf2CxcVUgnSVqS0NoutkfoN65xO
Kg0V3/pI9Z4Ami6hf0YO8agPv+y2bwICJ0kpdNO23bg6bc+Szjd4pvndIuU6wenV8aOUzj82s04y
ahgWLSCgiTpr9kMyyMDW053v+teKseTGjZs3qsKjazKKNd9XIdIcE07sOK4XkqTHrLV9MrTqy3e4
sJXzhET7vTGbv/OCw0ws+aGDp+GgeN2b+kunkAoUX54suPD76Q99vKuKw8qVXxR4ZzW6xzGWoWOP
bNh57G5BYT9chEFLLh+2m+UYmpnGZfN57ME+NlaHIbJgsczGO4ykrzy/anX2Oun/OW2FRGQojrFd
E6SjA+BodsqlP49M9p7H1t6B/xDyHYB9WPOurtNPTy9xvcfQizHs+hxv7Pg3w9KD7c78CQahTr1U
H6pvL5XMEUmSUem55VlHYeHE4lfiG++kU/6yJZeHWLHnRL9vIGN/+NPQoULg1ZgS7U/daZ+Kcwui
a1gm2aaAXkJOxiUnQbwwJuZV8wVtxYkwZ0z8jzIbSGzp1TtNXgBS6btFj2ZbSOMhbfmrQatBRCce
dSbsrcyfrVZ7qQwcCQklS93B1gFLXBGbLJevqGbMyS92VFCGR9f4IyLmbCmznsSiKLLbB+lAc+gV
X3XLjtmBhq/YWoipooLaO3O9y92CBJW+PWi2+gSEzeDInL9Gp+dkVeYvkdH2dK7py7KFbQfUGxyL
GaZrXFa0ko6Gui2NG8rsnNH603UadDqQ9bIhvLOZGa6TIbXrU0NsnWkIITvbWxrO+rlUb/Ok33zB
Lu22PLNOr4h65g0tK07K1N/HzHnNmwiHn32mPAmzZbgzUqpucXxJ6QZ6jDQj+9EK32GfE/d4kq9U
yFcjbmjhAcrejrX1NHPvGiVdeuIzSBz9R5BpH3QanikQ42Ob3DNNSHJr50AM+ccE+3BTOtpuirqL
i0oclRl15cipuFPOm2FzaxUz49vFX2ONC/s9LkGSVTmDaUw+X/Shjy0AcDMr26O5VG8L7a6prurD
WIM1t9qTlWgs9va7lDILdGO4DQ4AJTwUFFaomuoZFkGa9AGkm/d64ZzeJfNnTw5bMlSnhe1i6lKW
xzgcxlzuaE+fcV93m3zyxRrAjjEKNS89F2+UCsGVMgNOk6C/iMaskjumrohIMswGvTj8sGmpLXOI
nSQpHen/oyz5lB6E4IVohNWaYU6r0KBy312+gj6Gj1UE3kjbzWdk0usQYpePzhUyElsfrTmuQxof
2XXR8atrnvyqsSlHFpM47qY5frGM5WTW1e9MONxhzJbrEgeE4T8XmvddTJPHuRMxA8AoatdRvjF2
+ZdQC6w7Tk9micdpXlBc++ZrAUgk6qpj6o0IJFBrtxoXu4j3Rdrv6Bc8k3y8bMoF15s1ZNs+ln+X
qWGiOH+P/YcyhkDjwsM5sLhHpztKaT9pllEGsGGrkPEb3DQbQkeEZGW79BQ1VebfZUcHgf+CWGsO
pnYjMiwP6nmNryoLNzTt70k3PxPT+Yga5yLb/qzK/muwaiSyuKzsgcpMVV/S5mk1YxsfINoRyyQC
xyozGgurcMlJyO2Y5xfH4NSv5fob9P5wKOU9cSvUYzkOb6rgaS4f7lIgslgHzN7E6UcbLrk5ChCP
2643FasEp7vSHTiiFyMe4G/CLd9t2zrEFYlUHqJAPB9PWhetURhrt9e2jpadM4HLwTCaxUvX65d0
Bts3Ru59aed706j6Yk3il8ZOTc7kLZFcZsuQsxchx+QC/CU786o1DvEiZH1MaviOlP/uiSSUbXKM
5vJvas7c20B0FVs7Jv+Ny2IRamuWl2j6vfIyCmz/Sl/yPAN3kUQmULhMMPA1Bj6E6NURtzIwklvk
Xpku/UF5S+3EVLP5S4NxW7r9ZSryJ11Mb6YxfLGzkhZ8SA2Ddu2CPxWxhJugn9S8/OSDi14pmhFt
J1HZxdarRmYUMUhgzTi4XfHVOhmssow2I+MGV8C+r7JpN5SEvon+QaH6nDfLux83N3+ODl42AUDp
d/mc9iyCwxmdX4ig8CLq0UShRyWlGcUHrqovM2r2UZZpG6kvYWbz56N/pFneEpvKLF2rLfoea5+t
Peo+y0KVtieoTMgcspdc6vy98RvyQknjjawyAK5Puko4amAZivL+6Oh0By1novFIbogvvbDWsXrY
tB0d90Eo4IbABxiu3VEb8r9CgnxuDZ8fw1BjXAi5L2jnEf35RuwXQjFeEc90MY/lYb+mmLcokkgT
OqUieY1QIgCkPCeu+bDG4mDX0QD5ernFvUk50RIFJCKLWEnmcmk+i/NAfRq5zo58rXaJgmI2OPya
04OMCJu2lLWfTWNvpiORzTBtzaAcLEAotHpHlt6fJzEVLpRxpG/skWkisYxY+rO2WsdXxYE7k3bP
ZKNr8WuWrZDrQIn5jE2vS7DI2Y6rdpRqdGzIofZN/U4U2M6U6xWbpPaGu4lClik8pdTV1rwHfQNu
p3L8NFX1xy57ZqqOeYelw5K9LIyoathn5PR4PSPh1ezcqnfToVVZZAOKCMI/mQBEgBiLL3f48gnw
gqfGgI3wL+QfkXXv1RM9gn3sqx3xDS8OCEaWLY02IzBKDowcU+R408Tw1KChCQjkPIz050zlvdpJ
l5Hb+1F4Vpj6Zr7Dh1ttPMEpK6UpaGGd33R+faxt9UgnywyN+Q+HIc57HiEyFXIAKpgyQe6IQlUE
g96yVha3ToeVnXgENU86gOgOFWTL+DySL83M2F1N96rMw3Ee/pCnRl1PXc7Bh2xXC28PvPh5St8G
OqX7zvBucRYzMhpJIJz1A6pK7NX1szBoaM66910mgPQ7rDcbKz7F6fJAImMAt6kpMGGB1fFbOov/
kgnG22B+Zzl5jhEKkolsSLI47E3JnkGrkh59YlobL6bLKuTXVFn93gXPAOuU+oS8n35ADSTmcyos
d1/2U0LHZflcluG7mVGwlKwxEghTtWqPoyn7ZM/bxW30miT0gItGAdAd3D++PTzIGdp1zPSb+EWV
otit14lVco1kc0S+KQ4PtTA0Fl30O16Mp4WjYp40Txpsug0AsW8AfAFB8exjkdpEQ3W0FvlJlBCJ
h+giwMQikET/N6iK1SRfAvR/bM1N0gTu6D93pfWvcLJHwpK3Gea3ZsVBmvlp6ZLjQsauU5X0iVyI
Y30d9kTUrB8Edke6aaIf1hvETvBhGMOUY3v/x70PLJdDdJN6118VOdhHXJfHWrPtjdVPvwToiyz6
Vu7sbPqBLcUa9z0eTo7BCBZqPf5izI40sSowXBPb4UNqMxJm2lkNQMZqD8IzyArlAZYvrvl1r1JR
+urAlKOqs2997gD4Kg7aAg26hGE3xVY4NP1bPgZRb34b694Qe4yqo3R+WtfOQSyPJuL3iQT6zLrh
aEss3JET/5fjVQd9rlCwT+S2Rv0J0hX7G6fVjTugwBma1ZXKrLz6r5i9u+2cNJGSNt/oEaINrnBd
1R9gjLQ6WfbzQJtwHqitVAfIJs6831Z9YKb8NmRGt8s5tfvYY4wSjF0NNoQYdrpmk0GoaQIGOiu6
nZuPp44YP5aDad/l3asXjwGupD9EueIbfW290J4j/ai5xT+nZH6bNb9zP5NXF09qslJQF47057QU
D8WyyLJP2aVy7/ecbeMOnH00PhQi9UKmT8JDOFz1hIQnQxcm0aXWBEJrmpb7OpoZLlY6Igr5CvTp
II0sYUXEhZ0PZEflJQpyPR4+hkJwmq3VyYmxNvbqP21s/mt8slDSrPpnuZMJ/j7QR73eMmg7+mg4
4qbeV05R72qG01uZ28PBKy2S2JBWuAlRAqgs4Reoc7meVvr6rMvm4OXT1XPco4+krLe9EmeFvJH/
s2P4x3htxolbmfPGqfNLr8lLtcy3mWxKLpj+0wXCmZUmuCELSzfxZFZNDqGZyPssvyhFo41N9sJ6
oYzS/2e6Ed5169PV3W3TyGcHDrs2VB5D/NJg2htaSbHmAzXsGpIo2tGLiv0UzjTHjmbsPwxvfO1d
ZWzACOZHwFxo4wxSg4oWyUo7oeOXNvVx++jK50zL2fpYsejicn8SbaqjGc4HQnopIBiJW+igBwJK
RvR3msZsolKnsrHLrc0SNlIVxhPKX6LwgNFzjA2kVu2dYgxctDaGHEk2U+5nrvvPCicvFu7nerU1
+zG47JxbUgj/LuhwhbNIZShflsQhfrGJ0iD2+xP7I74I2422WkVyoBbzIiETtoj2Ai6smgpqpSe/
ve7TySOsTGKKyfVyn2mr7XzhPkoHM2lTjkRAzfICH2EKpMORCPbkqvG15Y7x/V7MrnvUqpXkHkKB
668Aq8PCa5mCNcbTlFXYh2brswLDHFAU34zcQBVDuSdt2Bd21f+1FR7Nqem8DQHokMLHZrovqOZR
Gv/tK39Ggg6Mw+Y8vKz5muRcj0fT7g51RTkV50u065C4jvTfaGh1xnaiH2MY0XFsNSoyK39Hzj4l
eqjT4ie9nR+rn8ZlvFcd7T2TgqQv1IGL8z+rf21V+2nJ/IGsAtkZvrZgSof+tma52J4TbZXN6vIz
5Rw4SaF9JBbo3KFj3TXFgASFeEGvIjFXb/ZQrdaSwkOt9TakqyPZDGw3RmRWHDv8lBtkUa9A/WDb
ttsM0VqbfyivTYPWNPWw83jxjMl/ZxrocS7lFRuzHotGmbxQ3xFXLDSLi5cbR9Ut6H/SPhZV3B1L
sOngt+uZYZRD9mbiswwHTGMxhzCFjT6h52/m83GKU+rPLEffZg3PtLZDpEc+4V+o97ShiAOGfIGL
8iBgLJFsVUqXzayKfRLjT1oHRszVQmQ9HzBJD42W9BxAx2grFB2LWM+2RurZ20SpVxgmXkAkeB76
eh1fEi8PQH69FHn0tqDj2JLz5+9sMd2VsLRLzN6YrNp9X2qX3LPdi89CwF22fNiy09/njDgHghN2
M5bJg7kW8ZPF/UsjyMHe0bnjuCnMihpxEvSKdLGfE/3VH9NwFKie6IHKwLAdxlAyJR3Xo33g2rQ4
/El840rG00nS1toYUD74vEG+yohVVcRxfxCi4viTTc8TKo68HoAfWfqDiAr+6olGTFJqhG+XTYw5
RTfYw7BQehRpYUc7ICB9MeOAGr8tRhRoFuv3MHwxgcLNEeOf0dAsmyUdM9FKZvidvZHtrdBiqvEl
VK2rnerU+IduUx0726fL53Emm1IsFUJuMwsDXlz53ORcEHqPt6SayxMHqYuXR+7GJkp5hxYxtGsy
tGdZeFv4JnpAqvQ+N/Pu2P8fos5syU1l26JfRASQJCSvEupVfbkavxAubxdJ3yT919+hujfivuzw
PtvHVkkIVs4155iBe12FqfY5/dRSxQecqFRLEdFKJv9PMwXNduyGk0Y23HQ2+k7jySDKjF2gJtnR
EsbNwaZtGMB8v10q9yPhjeaF0CiOO/2FKM/WHWmHSTMyT106AQUiLRJLKAc3W3/p+1+oRft47T4p
z9mugkYyTETIQ/mzlQTj0Qlv3F+e2rcvnBUGKJi8YbpyOUs7CGwhcNgsA27BuBlyaBnrDb7PPff6
iwpY7jjDcjuctBc1xS993VKDoMJ/pT280MVV7cIAtLyX3BUO2TgJGLdLj8OKyk++I+LiWdFcug/u
iCXDKF5WboZ78g28+/HqHDlGXJSgm3jMpTrN+DS3OgixbyoeVDntfUIB3GP1guUV60CRNny/e7Ev
+qU79ooYX2uso1BAMaB3bgpoqpsmd7ZQVfige4YwCt5+GXyxi5j/TAt3nPYLyUGSdqKqWThs6ECB
iKa7eA0depjT/e3Uozb7MzjUtkPQVF4RHIJ0/qQpOeEzHqHc+TZaUGrh/8jHm2lP8EKI2SHRMYDy
CWb7PF95mHBN9LSR5jrzka5LGso9zsyTS4CxcJcdmP/kqbI/3Fh918aljXf1OV/YGGvnxfPuYGVd
FwfHgt3PzzGZuXyu5dFyUBW8BWtG4LvTEYD4B8B/Z0/khpCgX27W5ip6nJU6Xe0opr8er4e+h0cg
N2tsAam3/9G3yVjNkt2eJfmVdiyoWX9OSwjHRZsfSJIain+cnRt41UYH7PpH4PBWiOF0JqgW4WWP
SGdfwFM9BQNqp3JmznjBG3T7ZWuXRcokx0c6Wi5MuYehCAPOdnOyk2s1b5xmfcE1tMkFS424jp+0
t+Isq7G2Q8onFjRg0aUIS3DyN3akbIjilWkPxYITiTE0clgQHuIge8baEWHej/zAKjagP14DOYVb
U014F531Ebsnhb8pp3/aqB5F476K0Xn22B1CA/xHVJG6ND2dvKa/rFqwu+YZcy5poJ8GXTyiV322
nWLLN5fwiD1OBgBU81uxY38gjYl1a6kunp2+aSfDUOX357TS3y0cIQRf9tK+Bp4+OP/mdPnPVsM2
65F7h2ql35BRT4wtcOSKru8xpnhX1cQVYhJx57CerkIm0wGI8KtdfnjkBWovF1tXY0/Ke9iKesb2
irsuxWulf1VWR8k0oDhG3UKBMzBUV7jxWzDJkImbSkVcvov/W1v2THo/+zBT3F8Sy/pvWqorafua
pbl7pCZ9inxQzZGMA3D/JWMMCmGETs6EsGqanSWZZObgrRUs89al37I4lvbinyQSuaHkfEeUSmwV
5qcg9HBRN7DpVw3WbZ2t7Vwz4NMXTSVuNWI25vtQzvjdfBstQI5UP87iGRglxmAYOmcaY1i72DGo
mQpecNCeZg2fgc1wafP5itF2drhVyFLGE+NbFc40fPrYoosDvdH14nBM0tPVa/Nh73okhoxjk7Vd
z5btlEfWJwijZFhQPOvTOiHj1DqmWKRC91UhZJ84I6DZjR5hj6A8+LdrVRX6bRgYyELPyvejmq1z
3jsvfgl6fPKOVlLM5xmtcuff22Zqop79zHYlapk2YcBsCXjWop+zUXyTRREJngy2GYc7QqTeQXCz
tnD3Zw3qRE/Yf3xkUng2y8A4kYJK0Owm0L6QdxvDvOTYVgSoiYu10AS+CPTTLD3QEZCOoAtRk8zg
kSfIWvpxV4skvjffeZS5spbDazBPiL1GsD6u/0KntLE1L3+njrNfOOAUMJb9tqYCv5rgJ3XJ1m58
smhMpNuwmfgE2c27NoIuLCjWR9/FTCaPxtWRIywVOJjSN22tahS7pr8Vh9N8m1UjhcCoG86aHtd0
4I9LVmYuQ7LRaGOdbT/406HrOXAIrl7lnmJdtXd+yp1daUMuCsEuajIcUC6pkKHJ452SPOftODvq
emg4VttH27WfYhnjaEgsSfh4Zcgwt3jOzz9KIjSszBVBDX+dHllWTZxGSfDI2z9+fsvPr2p3rs8U
wGDO5OK+/bew8f/vd+EAYwZFS95VpCfSSTO1bds5LI5ZDG3eTlcVKYNz0uvLVyugqg1Tz8imyQdL
lzvntnlfytGLdBfMUaPsZ1Wx0BQdjGT6UXFfz38rywsv9XLlzseRQgJyNn0flRJHDaBGFL5Wtptg
JrSEARLT0sp0TYZD8pPS6dWkyV1jAup7i+7i3+oYTLVGyJ7tOcuSR6WK6TKzKagrBioVeEdMPIDt
7JMmwvfLKYsQ4S4II1lRnd3H4p9H+lJ5frr1DaFLOSkCAuNIFGT+1S8tG1T7FnnHqySJLp24822n
dpxp5LHQ/HxJfCsw1zB/rHXPn2GZU9EREeB0L6iZc/5ZGD12IJNJ85bLP+1309VVy4ffhPrUWQNL
0JlBNnVxRGR2e8t0tQTdBqKq8kY2TB9HO1heKrJWXiVs1vUKuJWtx6gZenQqVq59sv5DeR+5QtSy
z5v4EVDsfvXl8+BTzgAx8mlNR05Vk9dxYLW+ZDwlB9vTPQmkjGcDLbLhkDk4h5DuBPozZ6FgP/bc
wecMkzlZ4LsZdBWRVw9XQDjfhZbHiDbpB2vQf2D2VWe8zOX551eqdxWL1aBJD5mcLr70QvJ7t7jR
//7S9gl5chrF3X27Un/+i0PA//9+k9sJLFYSCsXPpftz1f78xv//13RKnlpADfufa/f/r/CQuFKx
kcGDIgX3vxd2e7vUl4HGhFuE0D6owTr8/G+k065Osn5bJe7FkhGC4zD/KAVVvMyjv9yWy1bWTktf
eGaiNh0p3s0r2iXqY56tbEOgqhYrTGIq2CPuRDxPXqx8QBWpXikki1M2jVLu2DgYcuj6T2OhivMD
V4wddbd1GyoJxsnapbRC19Ysz5O96K2fzTsd3OqIi/W7aawBDYvFw7piRy+GbVc9JMOy3CchuTTJ
nSDSdg1nFh1vqd6XHkNdDxonszKNZeheTOo3l6ugoj1nNOsr9Zxn/WcwvRROwTlohfRXuXpD7THL
Vy0olGvppJZJ8KKVOxxvfjql2B1ST0Nv5tJSK0kmbrHP5W1pM3Sa7b7kq5B7ZwbUZHH30IR+hUPc
krDDFDp3e38uK/qPnx1L/eOr5HJdASYhF3bxB/JEbSyeKycoaRIa6khN4dGlKweQOaO8xRTpS5aA
OAiYuNAopono/kgZO/umkimMXcCWRfkuEXH89NtlP4uLuYHy61ClaONZHaaV5Uq1ojorI/aT6Fku
4LfdtpaONwqq2GYOrD0AcPvQLfsqTfOHcAk5pVHnFFcNnpniteirP0sxlE9TfkSDgjKB5/jij/a/
sm1HpkOyLYGfkVREUxj5I66m5P/lLiXWC7NT/VKhojsA8Brl7JuSRQYRm/TYzpVgo2mfzDCNu8Dz
7/LKIPHEikmvCqN6ZCHnjTYjwzgeJworiCphAlsWlgK17I4BvR+TSXkQxPkdX/5vwkk4ouPsfV77
ddNmn2rlVosE64echoaQ/IOql4JoBA+/seK8RK6Te06XNWQD7HTHLuiM1Cg2o10/DaHAOmYv9Fhx
iwLm9S+GzSA6TOPJqO7TpLG3XndwHP+Xr/4Otnlwc8YUauzUpjcwvQdSpZ5YTkVFU3vaA+RAxDZg
Ka2DExDfmVGR/ICc9EBB6L58mQfzqeyyPnBhwvxl0cduAMs9JiisOenwEqTiLXN6Gfmm+4pzTg9l
yKVrB6q5R2mmD/yPErPe9HbaHxOfMXpq7+tlyncuQs3R1X+49d3Y9ASceAMwdbHFSCiWzi9UGCTH
AHKhs02CmODAxNgjRH/lUfpAcFbfmisjYAHqmPuFFxkHO1+HXg+dra/PeaGq88+/rlijee3DLdfG
Isby3TN0OPfsF4t7Hn0PZlnY0WADfD9fymXXePQSW7k8FE5aEDCacMMYXt3ELHb2GImOJHSgLvQP
8zjrw7zUGKlwZBDM5czM75st70jgDFNbv/JickxqqR8ee+gt9nctUJtdN9s7Zc4un+Rzdhjr9G7u
gxDjXspck8gPD+jGvmsgKoahRWTP4WdXI+odcLlxWzeMBNwFCctCj/j5G7wugMzPhsZa5v6c+0TY
OGwO4bELoM80DW7/orMij/wsoIrwVsITcFGMifVQE1VaejWdtJ3N+9AE6b7i63DQAqGgeZUyQWYm
uWrnWUIdXb2tOgIZfSqZ/btJnZzS/j2U40Nq1um1sKzPfEl/u2Ef8yCEb1K4zYNkOGESZA1u6fq+
6/w3Nw+eeaix/WBzFBWBw2zK2MmZmOGa0IOOhqV8xbt4ynAR/0oSjBnJnB5QAt+9tqiPreQ+7oea
XNoYBJsK/gKrQkJVXtpvs5bcoDYgfCYCctPCOV9/D2QxcPpx1MzaW9gvZZ6BIcVxKL3LSKRAal9+
k5piweKEJCi6jrR5/QDw5Zy16jj6vn9rvhKRol43VwRwly9ZDvdALZqLbPlxZTC8hHVKH3c3vYa6
5oDijc0+rnxxIFPJ+QteDreySVwNIBmEIVBmSWCgKs7Vk8Y7nATNg52ZfblaDW0JyXdZ8bwHantg
hHgRrsQ7EEKg0YzQVmi+KV0LYTymL/m4nmcxzLtszZBttIuLI+wooiZxZa1q7zcG3vqcn5eMwUR0
EiQkWS4Wq68sQTJeRfjHhSTCTah7a5MMm65kFU2HoG9kS9oJqIilBueSW5wqi3xMyKhGS4G3DawO
aaUgS49SjJ+OISdjiZmdd1FC/vBeVZ5XN6Tva2jsi9PEPaS/58rtVmwl41M5SmdTWDa+gqUntMOg
3+fAYxeOLRLCH49BZ9/F/qP2WvR1qHT+mv0j3Id1LSXKoMadJ6Ynt7H+iCyJXPLXi9H3GpCyvRhQ
Dg7HDs8bfhF99VefZVONJTEfv9cq/Ein/j7JzKmlJD2suku79vdBxhdrIChBSgh4A9Z29nCcP8Dx
PRHi7rZekC8bIetv1z0OoTnHbn6fSVA8K0uBaEiA1C/1XRn3brSsUeiPOkpvjk1gPJTCrQclGobU
GlOXHNyXalmfYiguWflnZWFZCb/bixi/bgxNOnvIw3iM0OaueYKuoBuS9IrE7rZ2gx2PXFANgxfl
avla3fphTuNLpd1iN4wBdSv2vR0v5lhaywPeVEBnutlY03gNCEMzxbOOg42RYRxKFIcpqjR9lMXZ
BVuREkz0QvnEidMaHN6Opf0Q5YggpfNrOxVvCKS3fLL/lllNsjNDR9ESc2rtEdxaDOnXbHgqbAXs
klx4lfFGajm9VQW5JFXkv0hzXcvUmnfxsPwFX/XpuO51ythtWpnznLCijmjI+5AtqBYXlM9s7L22
pAHTa9kbZ6TCI8/d/QxOntsaOkZOXJLdA6QG55hTXrWNy/uq90sQhskd4t9bynSRUp0JD214sOud
Wryb/avYul3+S6O8bZFNrlV1S1SOXVTXw1uJaE4iXmzIVN/nJtmFJEpF13xgh2Z1wY17h0K5H3Nf
nybHYd9cHN2aZQUW+MFnDRfnrAdHv7sn1/CPsbIlMD0VbDqRiivpkDmBBTYI/m45iJE9V/aAvb6L
mZdcfuM2YcpvKEOqPPev7Eiz19x8x6GHa57EYtNDI/0xQCFVeun9nOFbxL4EDspgodPd5NwvbIAt
Rz9040CMCDviboXQDgzR2WfZLYPTVckumduSHIGjd0ToSexxK2Guc4joUkmAGpWXm5yWa5R+E9XG
9k4+y/XM5ky41sxxWF64fdjOo9CduKRtOuwrRVGPLZyAO/lqs8NnlVdph+xzlcKlNjxyFJoN6ZZd
MuGisHCzF+qk6gHHpSyYzx33nucjFoYYF4GF8IUKw9cppVFrri2cPenbbOMUtToSPkzLmyng9hmS
JnRN+9DUD3Y1p7vYK/H2ZSEuLCRnxxyXUPMzVM5jYuPEDMaYhULAJt9jAg5hTvfDorb+TPID5CWX
xlpvh8X61yAF7Ro6+dpWB9RQsBkvuTlEUCA/nGB+GTLvWN9oGK3hNuwm7vdUFt9T0tVfgMXTzVJb
97VVzyxTzovJsm1Y/IbpwMDOxmDTk2Qdyh1rXRR2vJWcjrapb9uXxqzNbsjGiGUxxkzvpQ8TcR44
1WZTjIoUe1tZFv62YBmWOvjjFjB8+No3ZgZ0ZE8/d45glwbOg3R5Z6sljYwbXOdAINAXE57chfMZ
LAEG+VTVrHxRelgtc1rudLBrreJDFOtpbBCDSW5wwPpxEGr9vsImOMy+dXVDNzul/Xfm+f4Fq7hz
0rV6ips426uelI2eyr2anROhmXi3Ok0e4QEA47vUEXYEjABWAf1RvLRhQb9wne+FnXwJ7b609cw4
hyf7RZagoJzOwn37QxNqw5zFdY4dWZQsYvg69HXe3c9zdpdyGqpFMFPa59Ht50AGYNezrOnVdywu
q1DheFILpB9HvtWLDdQt9axt3pF6jVMLrWi4j5Mx25ezwETfKSyqR9KenCL5C7flKNpt2GHwjn+1
N6C1saw3ChPLDYryWxXfrBu4WArWhIA3xttac18VIU4SNtK4mDqOfZlmm2cin6k0qnn8M5emvMLb
XwUQ6LjwRaM48eqIhueD28XHPpffsnydXYsVASTFDs0SeZ9QPie+MKlfEUQ+ggqGVXI7aYH72+by
w01sGggZwFvd7HLYFFuX89rGLRyxhX75KXrchrQt7B0+aDP6mCnS4QvwHJxJE2UZLKU5bnEdcgiy
u/5xLdNTabyX1GreHaU9vEIa63qGEkRFn0f8wYVet7bePuM449P+QsQB4waH2D5aMJGcs4SbecUi
d2lYL6vqs8p5s0O4PHZ3zWAgrEH5ads095oRIxSnNkYP/W7jZD5b6aGDWgqAJYTZUzYnKb7FwM6/
qFk41cLne7q2RCqbOQKJcJxKLB+eH3son8QD6tB+9Mgg4CIuH4dO6WjsxaWrsmftL08Qop5rspob
aZmPMuVMMGMU7b3zkrrJ3rHdzSAgc6VAhfxbSUXvvdympWymBTSpSOglVtbvVIiJuomds6kOpnXa
bVe2l556XapHPww3ijiQJNhT8E9dsBs0JPtU1CzDkBSHtHjvBp5nlusxIY8cpAMQ2zx3qFf5U+gf
iSsPMSiUvyl2+K8NxzsMbOS3+1Ae4/aNSz6qV7u+cEJTnB4TSCjYoC3aYmL9qymQz24JQcb54YXK
3Lvb66GFmxOvGs+c7aDWVxVAWyzNac/gwTX7O5msf5gKI8zi/sFy5afGCHvs5jgAD4UKyIyMHjAd
8zYMt/P8UuOqPAz5RNwlrz8KTHNew3S4MIYTjvWz/dCqWykA1SW6NJG3kH1xxuxJNM1vjCCqa/4s
AcHHEYqIbq61hxk4F0Sgcr5WPX5yJz4sqW72jiXdTTulSdRAAghDcZ5S55EVG2zAFYmdoDzBUtXV
WP5hR8yMUr1BRJezj6ocoMqV2X52fFZNRGZbuf7zqNA59oToxmA+kKT/57nWm9Yu09UYM5O4I0gI
r3zX00vuTiT7Ol3ivOl2DpU5W/h5/wLJCrUF/Y+9/W12B7gjU/dVae8ytuXfjEwbppu9081kJdst
1YH0zPB6uyx4v8G4SFu43F7L1YVXFo4YXle8uJzh2My3USefixEeQ9hRQFZQs4IQ0940Jba2oBG3
YzYVJ2RNnucxjtKOlRpLO72Pc7QzgLBPFCzhomvizzw2xMGrhYM0sRPi5kgJGTEHriWuOcw0c/eb
bhKH/XryXiNCb4E43jmYzHZ6IdSBH4IV2ozDdLGmvd23zypjuziC2GG3lzYbLPj/hVlCerlLrpDF
vjuV3OeUShFCx9C0Aizb65EVQzfLSArDStCqVwJSZZRW8i8GObNfpKLZ+GC1Kylsr2/2dnL9uYTn
cfzViOGaWdzmmzFAekNXHljeTCVOtVvcqWHcIkDTzo+GvJOyOG21U3WuQv2rq5y/g4gx/NZE9gYM
ySQpOSoFrRUJGzeZRT6aTWzzxJx4rkhx0sUmIrgjX2mib35Pj7v6VxmQ+VpG/mKRcwyXGZ6c3q/Y
AOW7su7ze72w9k+qoN769LCmLT6+kFuPKYqCDCYJNLtMq20RP1srnegck3H3kvTGJfmN/GK2pTMR
nSvBejR4S6g8xlCHJGJNksNZiMu6X5e7lVDEsZg/x9J7XGMRb5Mp1ns5BBdWvlhwff9lnTltTcwS
HL7rIzrCbuw57nrsTrGwQSmef3sTJhNtweST7ZMV5MGOS8nbwVBaI1PU06bP6vupmD+m6pbnwkdm
iWaHJNruHIjAkVacrt1G3LsckgY7qB5mYXWQfKJp/J5q/6l1l1dbiFMaB78kuPvSs2HiqXPuWpeE
UM9e9p7Y5PlW5WHKqOpuuwniKHBQbFmDSPZinP8qo8gCftuz+zqL9JX5nB9XJOdhzf90PTeH1upf
w7E/JQNiWxh8rQqK7FTVX5Iu6FKFKxM876np3LfS4bM1OStkQ2zyiFmRuDHaV4zyOXYQymzLROUA
+Z2JuHVPjsuTzV+ZHmUzy72xJJ8UEUdfyT/FNNqHBkAlpgPqgoJHAhJXB1zzLp04DqUYRKYyd4Am
1He8kfK6tBYqDufIg1eSBcRlOsUk85oFNqtFRPMsdfpfIMR/hbbXAzqMG2UBsJrZeh4cH1B33Ypt
4uLFDGJSfQEN6Vae2CffJiFRFMNX6GJRjGteEVI0cvf6151JO/MAgRIn4707L5pgKME5a7aP2UiO
m1R1GXEY4vWE1kMVZzZj3Zo/G7/MXy06L4NlApxxmibbv6Bm8KXbjszY17hufqtl6E+prJZHBydV
rMNiV+jwr5/8HlvB1mQjydmeiglfsZlAmDmBt1396Tv096ZqsJ5a5Rm7F0rbIsotKgfBs3iljSaM
X+NV0QAyPwqnzF5Ezfkobgm1r2XBRwMiA3HArnZqBB6jc/plG3T8ggANp+P3RCd4UgKTn2ThsUqc
dclYy4EFM5OzkyEyZmLW74TwR58sFKZteYbhxZGSKdmwdOliDv0q+wOeQZ+cAlGCeHkOoCjwiVvV
7gUeKIwev6XoL25fXIcveVW6l7pq6KxAXF5Ve99Bsox9xnTzBmSfR5aGG+tKpmtWQZC9ApKh4nNN
yxhLF8wMu0ZYMq66sC63j5VtLrEpq7swxmmz1LaMKgvJbsqH5kwJ6RZCNM4dwUALsmTbluRpg7JA
ORzf/Vm9hrKFZEXNGzGi9MuOJ1JLYwUFgKtKdSVmJSOSw9zgyQyT8zQHNaUp9SFv21uYT3xjAuQY
yLIT0nICXekWFE+mD1XiuKCbG1N+03JYDQxo3ZsFxCm4S7T7mSPlVWfCOa7bTlbZNXftN4WxbhM0
ZcpTxO0jv8qOYx6UUS8q2IO9fF9+UkdJTQ6fBefq4cwhbgmamYMVKru984MQJdG0x7kkLlMHDKYL
iU+7wIIfTDu8yJK4efZKbJtjc0c2qa1OoBKemxCWR2IApAGce3fExFwfI66zj8ckU6p+892ik+Hi
mgn/xCFbnIKDnAipG+TbsEljfRrGxo9gWOP5a4uLglV6NLh9sGnrEmKkezWDLgG8mhRwrjiw1WGW
nAfO/m9lDZ8Eov25qlCV8gHOIilt1LgbtmCNi+2sM7Wxi/hTWBOfZ6M+k5CcRV92mlx+vCJg2L91
7XqRGqu7tAsuoO189HgkFWbn/jXHMPgi892UemiZHdvUsObgjNnw27VwbPLAZnTPSklwPU4/FyrY
Mnt8qkdxddv1glPicywETWqlBEXNkwlXMTcmg7MzJ9cOSO15HZbpEJuTl2mcRuPnEuBS8VQ87SRL
K2nxFuVtQ9/pGgy7JFmepNeq7UQIAAH42HY9CRM5vuGr/7sCGOfEQB43sFDwWPoxFKRi3w9CnWml
KVi3pleVGHIVPG6q1MnxuoVnlqD+oaJPLE4ye5epnGVBDnHIMC1f8rn6APKzc7BnnTBgnINOBk/j
+DqPFLeXefiI6R6Ydg+zL1zMoUqH6oH14J2pu484RhGpTV7uyn59VQ1hr7WTywZxiO36PPsnb2GM
wIR8TDHfbG/7YqzVcsgUPNMZ4keCV4/y37vREB4Qut5SxJxfwC58BWG9nEfPXbauhS+Z8Y2Wk0rL
aBmUy7KoPZou1dcuWy6Jb83nzAclKSy2NVLaR3cgjNLUFvzzEGdYEmaXsl4MRRNcidg7nW3otaRT
KjwMdnFgC/PcT+sHl9Z8dDLnnHRudRA9h4jSy5y7XrCS0DiZN3nAeh8Ozd++xRlrCwaHqnp2MC2d
ifYVR4yawMXc26IyATOIpCYSl+ElHZHaltXA7gCfkQfum4HbOniwFOCyGTaMTB4thrpqnAnjwfLi
xC3SaCxgf0nv5lDDipeiwUDcuVUAKJt4ZMsaeklvXKdhqzpWvg0u6ICSU7FYmiVN6V286WvKSPnn
iHdsNb2nojNHXfIneuZOefQ2sb7MuBgwnowBVokABfbY4wveYWDfM/s0l6Yl9RPG+UfpzVzGgqJg
SBDpPuVciYwyn8sEqX7C3MSd+VP162cjfXMoe/VtAXCC++zV+8wJLrrkcc3+LILxBgu7JJMpv5qU
YIwKwclWrb5Onk3TL6oEeAyouAOLM1ynAbqdt5b7Oee1AucK7qsCmtqcdU8dGjQBBBfZfVxvJwmN
+wA/75OeoPaHvU8baO1dig75Fx82J80B4jFhKHo50vLcBpm4UP4jZAYao8//imzRD66PAt2XyDwt
81RkFm7ahlbyQ1g1BO0a3kscYv6lmcKbDEbfDxQmCIq5hxS5HBq/wvMKuZybIba8zNBKk6Qnk/T6
b+YziQ/yfogTD4hLeFkTGxdxUN14d1DHYxoDQ3fRm6wn08aqg+QY8zNqn+vv/wt7rNIE8+DiY+S0
c55MbDrrrP3Thyqn/RzjeYCfUwwHtg2IHL34K5o9WPUVFSP/TBz39zLamvGpZU2rSQRU6mit41Oe
QWQ3gfu52MO6a2Pu6WRY95JBkGwCqkU+e58hmTe6EZK3dmhBGjvDM6MrsJPsBl2aKAKK+X5NY874
kruvfNo+b0N44QG79da4ha3OQ3UhuTa4NcSlFJw2gdaoDykxyHx8AUHI1O0bWAADTwGXLPPO5OK1
1lzccnShMY3g9BYAa60HchMs3hdsq8fF8r8Xr7TOJsgzKDe8poI+d46AWl6lo377dXrs2jHeaZm5
WwsBeeEaiWStb8pQW+7Hxnylix2J2+G3mDhaGKlfWxPSsSjxMTGv7DFA9aillsMm1IlmS4t9SvAX
W5MFX4H9dgO247qo4csCrUQM0o+CEZSOSYZjPHN3TLEvGsMqN6ys76Fv7jSM/APe2oekFnM0zCGs
xap8VMDXYCfSN8VhOZwXN0ryljpkWiTY0rThwSFUlnZ9xklW/7dipRkWe3rIU7Vts7zdo2d8qVjV
29TljNv1KFKiyARWw30+kIYm2TWcc5g1DEc9q6h2/Aqojrp0nnhclD9tAUftCJPwlLH4+nFi+KKt
99w5EDRIm9hAsQcolLogJT7YBzdZqn3m+hcoZA91DPCwDAe4dHATlOoP7iTdbRmDioCnCuZtMLyL
WfHarH694z781NfWw81u6yc8Jb0JoXD2k3/osGUPa8ORv6aqYxRlmVVNoT5LFFDqsNkmkv91sED0
CxrBRGjfax9TlOdjxT1/leo/B08gGLfgQA8UZrwQSHsZ4x5mEUyYIwCwGdAQkdjTpZa0CLP5BY+3
YvPPw/dFy/TKzzARdFYZX6QoS0VwyhYsUF4KNsEv72xwwkfSBo9D7NuX0lW/MM0S4vAmvocIYF52
zmtxJUrJ6Zi+v3asMfMnrPHD4NqXzXVyPD8awT8STCNp6zcVXANUnDooF94E516G7DBJzc8xJ5OM
uu9WjucWJ2OY3Y6UyWDfN2uC8lxPf1KwA28y57BTuhCkNcUhMxHVSOGitaeabKo08w7+9i2uxZDP
l33bkftH9vBvUhSkN2jc3ARv5soOz4tmQGfHaz/cCKwXtNJw08YYAjKedIcwnHdzpz6mOZ93HOef
kpZBMoy751l2fzguQ31yA+b75l5ZAHi0qV9VGPCBZqRt9ItT1TgPLXsfAkrgw0V7r2gw8EYsHAH9
AZ7DB1wO7cOKkzsyGo0d2+dLZQd8I735G2YOFYQrLcOSlAfm95v7AhNb1uxberFExkrLCGgM/XDn
rCPIHqBhTpq8hk545zsqOI46OIbT+jKCQEW1V2RptfnP4HxHDOqcfQ6LOh/m3xlHkLssyJCOme9O
g2xOIJIeMEhPu6lR4MvhKrQpt7W1NFfEimmjw/Whbbws6lbvO5zr1/gWXEYXKG8Qngdjy69unLfO
UrxPQ/4ZSO1v9LWM+USUlX4P7kI059YB71l3nbbe7Gn9RRQ238/zbUCvEeQ9jQ0jcZ/dBQZQKpv/
gN0rNkrDrre6R6YS6Li34KYx03Xw+QCwO74HLYdcZzx5bItQTrgY32c9Ht0p/x+uzms3ciRatl9E
gN68qrxTybuXhEyLJkkmTdJ+/VnUXNwDnBdhelozra4qkjtjR6zwVlOOa57NM5Xw/DB92DAheBQs
09FhxvJaA0Y3KvMBtavx2c0Gw2HMbWork2lHeJ1NCjW4qJ+nsfqwraTdUT/nrqj97G9ESZCkdpzq
1KOGCd7eDcDbryQKnFWniTCNQ8+NnUd70kT4gqC9b+ywhfHI8ou17WfOK9lK77Wpt2aCQOCGREt1
CcBcVcQDlCS6ODcVB40eOHdxV/XGrzZyczNVpt4rN3nWvt+dMP2g5IqTEXgbI43YhE7eQGy8viec
SUNGQxxnpxeW47C8FszzAdVCYezJwxy4BOTJNVk2ZfL4SOgAxSRK6u4geL7cZDn0ZUt66Ehxs1VL
+1E+gZDI2EbHsc2hI786Vr/lSgiw1Jr0YLjmNelnbmKNzHaLvhu2HqeRrzHH3D0Ttr4Rt17g6J2L
5MDR2Zr32mgfMPvz8OoEjoGJBhnAwivRBJDlmBt9mwff2HanvI0t2mrbn6GYr149JZwC3mRSqUtk
4/838rvIk7csOihn5bGEm/XJ6kO0ZvPWFWwQJH3w25zuF0edW1Jfc2bvJCeZPquwsDnVqmRwNQIy
2U7nH4OkfeiBrdYCwIPfVc9S9a9548xby8Xna1QvlY/RzMk/jBGYi1u96gAdeh67PWRIM4I4V7kI
d6qK8IOp/Zxp/FaUeSNzjKPchOO1zWfKaUGNayuAWJoggC8B0UxowqNp8hTiECETja0I+YJ76SdS
HafzcdQc3XkGliGQ55B9lnHuOuvXj7oNwMUCCat6ygI+8GyFNwhi36FPPgiDdqHEm7EgyWQ7HSa7
p5dloAeFODP+OMFfPHJTd0166YS1ZbJKjfcu2Qxj/VpOEC2KvH/FswOVTOzwle4l38JE28GDoqaI
FShOfukHbNPyyt9EHU8AkfGZyy0582OzDLZ9h29T8bZpsdwG3hWqwFqHO6uKzjoFymaE1vkD37la
2SFtNHEtyc/MfLLLxQFBsoP7RPOhsKOnJE9WLCFxdoruTpbRfTja5t4q34UYKYk3Hn1WVVWOii9l
9eU42ciRGe/AMFrZqms95o9++OzKkVnGnx46li+yigiyyPGfHXQPJn6i3jJJ06dpdTsMvMsWJ55V
EHi/eNLgIKAulrKGjWHFF8vvy02ZBXd0M3jIIOZRhjFcQdJCiMEOF2hc+tMqI4cGm/I4FYopUrhH
1492+QySXGIbYB33C9PqvRXijBbLCQYny8yBBwImoUEOJrNAYNPiTC3XqyldYxeYzZftyi2dRGs/
egy7Ua2ConwelpCs55Vcbb7ajYLcsGx/cp+LtKe9DAzAa+k+jKk6GgwdN/ZsfZhp6h4aR1IxYaPn
eoRz3fqFkDCdTDVdaWVUrnvKwZA67JvUOHkO3gs0ldc6A0Vf65Ib1lcbI4JDRr+a8qGfuX+kBFRv
DDWRv+/BJCaYR9Lk3cn0i6/qtaKaW5Y8uAMmu5tspJ0rDRHi+6uRnoJitBl1pnyvzAuYl2tSee/j
1FKQ6TVkQNWTGr0vcgCfhsVIlxNnBjgHUL9d3tSsi59iK4JptE0UZw2AC5+5ylPgXQ2RxrR4snta
Q1piS9lkWde4j/dBifG8ycipOAsppSqJZXjEj3QcPyWKENnkBkjnAPbYXD/ZFuVotqQyIsNTMfvl
M7m/5eV5M7ngDoMMEMvmJRJSo4trcVGh/NW9tjedK2IubW+rXo0Mg4+RdmzoII73NszqipkjxO5U
zs6PhxRE0yZJCat4j6HOG4nx0znDkT6jHncu+jmZ4o2o0tvIZ7E5BzfgqIO/9xAc2l3i6eGk3/ux
8bg7o6WjKGI/knfhlD+00kQ0wCZv13LjaHSevKANy5pvc+7RqynRB6u3npEREZ+c+Vx5/S4R6IxB
yDISR41VzGubJc1NHfdqnVsIjzEfBdURiA/8i1f3DAhjw2mlvtqUEeYungheu8w9tnW19bFwdwXL
IPZtmIz1yOrD/JrFP6A/jEeRrkkJ/AAveHIoDto2TXXAsLhKBxdImL8v5hwNIKlvKYUgZm41907i
HxbVIfXh6JeMmHXX3bIq44PWMWwkxb9Au5dJL/0XZXcIOZ864co160uLK1zFNgVgOtgP3a01+LfT
7Owag2EFZMENpXCYZ1oaRSp1q3x1LayJJKkAkt+Lu1n6HGzwxGJQhpXtOcdk0QgDve8DPHq2RfVI
uliTypp3OrDsf1OCtdMOCNbKzVik734+XyF/bFofq6sVVVwmEC9rTi/slPybXnO+8NiNWJJZBTAE
j0YHu55+TU0sf41D8oHA5I2DL5Co5/CQwxUvXaBsy0UojPlqmHRfIaOYojsCIY7wjY37jkVdHttX
5qSeZ/rgEbmKzrXgOpsXf0WKyOvW+BWwEVmxfeS4fYUNB3yve2wixibU+J+hqfRmdthftsj4G+nr
jTana2hjrBszzklkkFbCiX96i36FeVylsEVS/Ev2hL+JJegVjsuqrenL6McODu9djy2U2hOLEwd4
CTc1WXXPv85sFOyzJrkuVEeBky4/Mtejx9z+ShrxLMSJOYrK4AjUIc1FjokQBzh9LqxTK3kB3ORh
NAOeyQYOV2E6z5PoD5b67Xk/2Nlw1zPm4iO3231XLcZof3a3iPQsR+O0x3AtqXDp9MVpbdotfFBb
Mhm/+ZPY9dPvGLGIGLLeOdYu5RRdFe+p7VpRWD1seoc/VVbtihaReN91vDuB4ghZidOwWKEIYeJQ
oOGdNqmdhUhLYeHFWoK7JkqYnUkwb2F0b/aMaHX8mXQMifQH0vLgO7+Y/Pd+FWNv4w8wIkg8nQOw
fakbABtlQWdIW/AJHoGhidSTJ5GWLHsHysDKHaCzDdh56XqkWxL/ROnjy5LSqpOT+uvvqqODSKN2
C4qAlbFUrHTx8+2x+5yNhp4cJ7SeSTKO24xg7CQoKMqr5G4cI2tVdjNzOw15KzEUXwNa1Tou0Muo
xVxbzeLqWgDGBpyJm9bCZ21W1Rt5DvMYsksxR0rFOkbVjdsl5QXtf3YoW2lb9VGZg31g/5Jg0QIl
gCN8Yh/h51TuNv6xSMz2ou1WH+n22gWYYi+2gG9QtuYSJFl+N4dkuFo+tPu+Tctja9Tl8b9/emeA
To49pw/oNPzbvy/8JBr93vHXlVGBeXvhg81ZbPah/eXGiyqN/L2j5xbcsDIeDEE2sqdR+xIEVNHM
VcNyA111qPyJBwDPzyXm+zCwflrJPDHezLZ9iw0n/iWug0A+xyQ8pby3W3BYZusQGGaMdHMtX0oO
Zessaro7s9bFLuavhe7EJxySjuCvm3k7ChOhMKQW6wGNCDLXmY2tzR5PYaX/35dMyvH09+/i/sQa
Mjz+/V6mwkeFmX33f7797ze9rgyPSXP+3/9LyGP9RJyauPgUtWT0NDc+7A0ly9ET0zxMsv//xep8
EDNhuXed3Dn1fWj/98VfftnmMscrynkPRfa1GKjI+vv3f98bD3GI1h5Gb0lf2biwuvupIdloOHeR
wRZFVNMhhJ2w60pgi+BCR97SGbhVG3Jwg2iYcC7i0V/AyRV0IFg2y/t59o5pnftHbdpfkcsnL8Wh
ckw4sGL0g9N5VA0KWU52ZF3RWeyBn6LQBTv9EiGg56w8/v2T9V+iIFoHgJr2wKfaY2I57XEiX3D8
+2XR6HyPPAtkrGiPw/IddcS9O5jp/8qCduSZnLCuUJLHxYhvJRTk7HJWj5N/PwkyHVjIEvJIdnsa
2l+K78Vp1nq5higBc/hBInWpVQv7LkzBPMOugE7UtvWmJ9BKHqkzjrOZGCBdW8c4/vdl2fdrOzVv
oOmLYzHkxn9f6rhFJCg6TKcEndD32Mz8fYtcvsVcLFszfbyR40HmJgXJYPRn11sBq0l2RTcdZuSW
o0dBuxoddSoHKIxddzbM38q0mmNaGCzpfMxb1hgcccnx7NV404UVN+eW++yhNMqtIvZ/xOWGmsDy
XE2f5Ir77ZT8Va1o/C2zxTonumH1krAtQTMwxognSZZfLDNkc3wAh52SOaH3QBDo8YXNK+2f0NMG
UPxgP/2+Xru+5ayrQRKlDFBMTWt+QlrDo+q1n8y55oVCq6hFeE/G5IM7RbhCV4pOKUekuMK3OlYT
2BSHwogKpBCNFOlKDh5WbPzIa9f1l4QIPbitvXFNkBxVDlzCmhqEi8a8GTWl6K2HCMd+/xSoOj2Z
1CGvEnw5VrhSjeLpWEMJXeiTIfY97KREyLv8kW5dY14InP64rayO4wDlfEi54bDiR6Ro458SUXnw
B6DXFf4tt6FiTeln5KUz8wjIbtg0AhvqOqHJEs70PG6UeE4j7z0rxF6V9VvtnGrqOUZfQquifqPk
YMdR3djCKbvps3+J4AgHibHksAsbIvooh3qvK+84VsQqnJKA1+iKcwG0PW5T+1wYGfujSByqtgQ4
RKaye+I+15sIXd1w1zn2D5vKbs0kv2OBnHCtlt0KkshzYMGdJ0rDT8jKoWronYyZPBsWT3UYrK2y
pAdbP0Zx9Am0W26COr2ikcRkWt6LNBT026WrygBzqYddJItu6SPbpbzr2BC8ew+7e6Lio9LRbeLQ
J4uhkGlBraN+gAesCNVV2l83SX5fO/o27J3fhFscej3IOjNFuYLKTaW7ucfuWcESD5VfruKoeJjK
3ttpNW1bL31o/UWQLsJN6ohLNlb22g6PPChuu7p9NFTU39gtiLvCvifg8GL73mO4FM4tXQBohAyI
pAd7Uss8RvFFGlSGJLSdzzEcvwqCMDGxzRB+5Rwmoai4VfHqL63nmKQDJM6kJJY16R4SpPhVEQhZ
12ZhxFSUh29VUb9GRvYKlAtLItW+DA3ach4hvvKky78z3kfWUs4bTnCEtoEB34ZWfDPasO9HN7zP
Bv5npcbY5PTwhWAXGxu5PDXHigC84yG44YVo4+K+Cvpvhm7nxny1pIOFnDrLeDDlTqJFCBPMxJTx
iO0pv3Hzb8UOScrkd5iT6FCodqsN8TQrqLyFu+lYwV6IFygocIe8LveBDl6pQ2NrEHO4aAVjyoQY
GA4/XTZT9BAhTwp1tWBC4tom55CKezY+NQcV8uzKYAnvk6ExgCoxwFkOTYneoY6x2zeFuBW2pu4W
f+POcdkThCzPMhhjfQImYMx8dooGW2mcdCwZjaZ/pxeLz4C98ksXxljqboohu2LeB2FqfpoalIyO
7O8kxfbVYLIDFzKz4PTct4gKVCQa8K2UC2/cUv24TmdsTPqxK587E0CmAlZX+W6bHSRc/9h0CtRl
wVmzcR6Ib+OAzOFHu8x7Uk/bMCSCGM79F770M+b1YSkTJREFfDEvYg8IIWiXFhdyXXgwiOf2u5vN
bzYY8SbREVoPyz62zEzZE4c51qcrVuL8Q8/Swk7aZOUU8VsDw7YbqU2sbBezYDG9T73/4KLScjgp
jn2GYzISBQPQEGFEHHN8yLP+VqrNj0MgbhuO5YKk6kEUGsTPHG0k/zcWYPNHOSJdF3MxIPuF9zgO
YfoN1ZVU6LDOo/LL5unJ28AL2ljMPZ7Fk0KaL344k1YLrJekbjemjm91VD31luFvpToPThTvugaK
DsarTeq3HC0wtjXdblYKvbdif4lInaYju0X74BKYceP2wZ8ezU6f/Fz+4O7DdVNg9tTDMzuCQ5lB
zRitu7yemlW6IDLdIqBBcnb2Tq8+AygQvhdvJ2cf28Ol1HN8BxEf4J8dAB5COoKHT+6KwlrGuMR1
r07MKqEKN2OcHetyqcMexV5a4biVEc6AYmA/CxCNhjB4oRBfL3MLj0uXIAv8ocZBE7Sr3MaSOGfz
MRAYDasUyIZJDGpI0hdMppCbJpEdcWHszda+b+UVgFTzTIB5fAS6ATYnnLlbQxpRQ5JglKc1FHyQ
Y3rlFngE8FdtXiwcqZztIGDXeX1fplFxjSoOmo5uoKl1aypw6FafopDlZ9kfesVNPahiGsTJXZPa
iq5/X5oPlh3BSpOcriNlnec+wVhdA79xosq8Zk6M2zVMkLNIxivRPYhP8sYnnVNG4xUeL90s0JR4
M4vYXGXOIxYHtjI5s6DQwblklhDLrp9WEzz7WTmsLHoTCHIwD1oGaUwBxGAcPuLUHc9NVYGebNjQ
8LLtCnLb+DZwp+AbYPuVPwF1M8/gx9n4ZsMenRNAgytorO/PA4M9nF6bQcyZtg0lciE/gqtMdIAS
0dK1y+4uT1rcnKLj4rKyTe9P3d3fvw9iGmMqWyP7Rd0dmex2nfiYmPKESElMYfxWGFcA2undVIbJ
/bB8QYw+JzWd6Hbjh7fLsFFOZXpvxKQleYAxSy2/rJYvHNkbts/0Eo89pcr2FKnt3+92lhRrTbc1
B0O+j8sba5AYW9RKPz71VX4fzdgcPIpo/ZRDEzKejwY2pVyiOTo34zYOksz3Iy5U61AI+1gn/XMX
B5SfkBdas9B48Lgm9vY0GovvJsDLka3DuUYn0fQtcH95FgoEJEkqWJtN/NIsfvFu8CkpXbNQCG8b
pbC+pckxem4gvzNhuW9VT9w8KpZmEC88W9W/FjrURpBRWrOJGJ5tG1qtazz9/WKgk2VkT7xqKlnv
M9ManxtIphHek8e/X+U63gajJ3aJi+mwkcGIg95N8LF4t1kUOtdkrsrnyjX+eXXRXP5+NXeRTcdX
lewcO3lw3V49c1VwRzXRg5okU8+2M7k4r/px9/e75jitZnMI1oGhUmjcoXrm09LvFMZM/G9V9WyK
MD2kk+8sFmsSkD7jj4fN8ygtCCQQvqvnIhwnPhWsQ6YsgFWIy/CllVl96uOWuMgQXthOySvHSzDj
ibw1ZeMRvbC2doj7Xno8aEdOTpbDvX1kBvr2fbxopy4v1QfAniOwVZYgRSmvXjmLzZRHCAPucKp1
MJ3rpnOgg4Q0sczNO8gWQpKpv6oHWgpKKj73vTcZ+NT0k6Fy405xwTp8dy2M8CVXYJQkp6uBAMGe
Ix5YQ0rqbzRVWCzkp8fCoWZVDK9wy3ELhhlzF599PDm7iUQCKyn0PZgyZGuc7zYfug0RCI51i2Mh
ZqW/q+LAoUsVYwUIWQy6cc4CAXtL7Ub1QcfhVut0g5XRRhoW8SZNmFsDwANT29+VFev81gnFhhsp
rbq3KilfbVu6SCPhI5tMBsHS4WliQc2AUaB2WOUvch6bNTWB90lA7NOkfrFY+iTteviRlDYPLPT6
JuOy1MkyeELOLDnfRQGxUZ6pArohQwuPLfUr5ulKr7u7oQLjBfwfxlvckaXwmLfEYhC2SKO3o36T
jn40Kj7cNdQwOt6Scx/cCrcGvMu+w+1H8hcnpcgSCE5kC7v4W3L/8lyupmhgAT855F+bVrFscDyw
pq6x4a7CcySaHl2OMXocFo8LXKUeey4nHfu2GIcAIiUCZOKpTTKwR/CDCwn3z7gyYNNFbP8sz3+w
R//eMhQYUd/7GkI4bYkw1hn8DegK1iFXSY/lQlu75WlIMWazM97Bwor94HnfbIiRoYsODlts7cLB
AiQ2kg0G1MZ7mbofSQgHslIWPgpiTVbMKblMy4QKiPpRMhQWLgQFjm37XDGdG4LNURD1JncbfNAO
u685t+7wAbDyiRrWi6RDhzSAzEn2wlYV45r079tmIVmQT25oL0SyQrzXItgAcQK8Wo0RMSRisp5p
gCvBjJYiCoXV9Jszy+ZOeG0AmCYOB8RAALOM3Z5dZv1dVxkfX0NTY+JyiMqlwecNa2DKCTsAHqnt
mtt+ykSJeok/6T6WuVwjDX8lsx9tbEzjTAAQ31VxxyD/JGswnE6E9FSp4c6LohtMVmoz1SYHzIhc
SAmKqgOYY2rruxb2m4iDYWfk5L0oV2YdMcyrvijGU5nSPubzLEoC2nMpMXjQDq52GjnVuk81WpN7
V7ndrxmJr1YaP6AGkmlxTyasrQurv8jBfMs85qcpNqjgtW+7ErYuinoCow3RfgQLnA7D3mncYePk
3/Oc5St0qnUUDr/JvMlg4q/y5DLwdhz4gdDCis+qTfdV0rxFSTgcQj7vYCVvQ/6oG13QpoVFfG7S
96YXz1nkPXdtY22ysrrivr4dxfjDKqPZN77NljL9SrkNHUZaElOF203kOPV5lVBHdX010/gZ8sRm
tjvWv9EbANLt6HWnVnG3Ce2B2ldnzcPF3XF7ge+9CUgn7RGPn2jYa00O+dJRxltHrCIGFoJJHShD
PgY3wYvM6GZnK4h+jTMyLaz0ligOmOmJI61274CiAZFgbjXnDEOAz22usPsVcQcksnCVV4Dggmzm
qTezKUAMWLtORflRwQMyZkBR2MI5wO7roGAyK7w7sXBr5BRc7ZhoiMN7DxTePkXJSBWISDG5sxxP
4eGvJz17fHDD13kg+Y1P/1q5QBRtHAaI6RNzGKisDYgXXGmZueWqwA6NWvYxWwNzrXul7OlV0ycS
Dzh40GQIZeC5Z8fWbBzIEIOqjJWXIlt5YYKZ1qgAH0tOafCLmwmBRmZXRVZgH/JflZQEhFgUiHAT
Lc6QgWHk7HJb8oRTtKsWCP/UzJ0KjTEjR+zeckC9TCUp5SrxM7Sh/NWMq7fE965STo8q1VB7RfY8
TYW3lip4c3kmTO38nLXzosUMFAkE7Nqa1LwPzOBxHhRHmXTxh2Nn7GYqYTxZnRpbv5BUJHlLh3CS
NlQF4GWHPaeqjUuiBJnSJZmPKYBJkkLLklYQP/5ls4L+7ftIhjOl6Jb5xWqtbGMFLi3GjleP+zAx
wDJ4T0EqorU/hLDOQUlMqQX9sAgPeR9jfWByLyzwOWBM8YFj/vECdozMBivakXBFOOaj6MMnNg+3
RTTRIJZHB2Rbftyp21mG/Vz0yb/crMWGVNnMAl4bw10eufeMoWhtUiNGlv9sTd+N84PH8yvN4msw
tmjRc0HSx6CqnjkN3fzDaRJ/G5IvxOxvkReEfaXn8lFi+uFWchalcbU9ccpy/e5J+iz9niNZXHyM
PkpT5drrHrAwM2O/5WmNtSx2cdYZ/oXSE9SNikD1nNXnKVbjbgmwbarbwOeVyRfWjT85/yjpWepp
Bn5sg5Zu2GwrqDE4OLsIWIrutjCEWPUtwZECJjeAq/cg5UpDaUgIE/Mc7IBmRF35nffyX2PxcYit
V0Jm64IKc5gCTC8OkqcMw3HlDOoDdgDS4Ng8Zm5ycLu7FGsUGx+8Qj7sEd3yt7Ha+GkqwKKyYnmS
IYmOPCKDbmFbRQwJabsspHcKG/nFjXftmyyQqY4/2g0iEWejI/Tmi4z0uK909dia3ZPfdyuC9E+9
82BW80gJFeH7yCqeaYw5xrb3ZSThadQ8IYyWEGnd0sfqd5dGcNAf8mANQfasNdKP6xxaHtt7Vq6n
nhpxnuH2LvABCg14Ufr6RjM0VBgKuMr1tefQtBtg/omSi3NMzesceu2aYB/tgcmHrPXZpeSMJyQK
qWW/6s4+h2XcoCAtMr/bcaNJaED5VSWPj6iiaEK5nr1vCsx2S46hHVBYIbdx80TBtBxmGNvNF9Aa
GL41O/PbNIpht+7lMHxGlBRxzsNWoCbwnnMC5tgA3TkWuyKbWQgPH1bLPVdhi7AjEGuENu32Mrn8
CJxbDW5hNS0ht4nXFuhA6XvQzePJN6J77FSPEt/bJooSqkt9qrkp68qzEHMe90Jl/taW2+9owSKH
lt5FTvNKSoWKrZHKuzD61KiLNLeY1X1UP2mfkoUxY1eEoB5437XH6d92zDOlqgOXq+18xNC02Mnw
NOZvuy89GFguinorEZ11AwevFtmBuxCQFPEWxVm6aVLuE5MB2ctLTFboqgL3GsqNWeN/sv33kXp7
FI2ctwzchVqoLMaPSE2GVyXXkzBwg7bdcVrORh6OlHBg+uGj8uTZjHZtb32iHs6th2rqvk1V/+3E
zQEXwTW1ra0p048cfSPsILRmEZqsHIAGfloam4/o4TgFDFRzan933LvLzAX9Gtovyus/i4k7tlFk
nAD0D7W45F+RxGXzmpjigt/9hd5pxtjMekXU/MEIb/n5jz/iKpzr5mtSmMkcRUlHM4NSd0DK1WOb
r13Tw+xG+8gsxCavnR3pNHy2RrVj/b7527PkJcoc9xPTmd/BrZxiTd54qv1PqKybxI9ewrh/8rmK
g8bMcTT9gLMBVzgD1Mm4hZkqo3rP+70ia14AruzCEuG3BZtA7fkNeT686F52jnqg0p7INrgrTATv
APGaWAPvOmY5mt2q7FjFuju2wb2Xp9G6Lo0PSvKGPVJPOs6nqW5noCMAqe1Y31cy+EJdvzpuOK7n
ubmfvOoicvno+cDkzYQ6wunFnMTaCkx/TY/mS5Bz2oBcHsWosDgm4eeQ6vTr8MOiFGiNaJvAfOH+
5GBGIVP9QZaOrLh2Pp0YG4IRYhLLiLt3SbcyY842EhXd9+yXJmurPQVQKQ4rCrv8mhguWvJmmnGO
hQA1Ug9wcVAhpjrB8JF3zWEqmE5C0b67OgFW7/xLZ/sZeqa/8QpYH4n70EbTE9nSnWX2z8AVuwvr
BGrKsb51bfKsGtoVDAvfQ33v1RS7KtTGLgrXiX1HWcdLNYx7L10cn20UrUMq4cbic4yqN4xMBZgO
44TV4kejnh81uSI875wVdG5imBbsySvCdiHL8qzDFADh7zITT71pbe42vihwejTFPnOp+AHBh9RQ
Yr7t3wOZfHXYGFa9l1fU7eHdmuJzIKktsdhpDu5t1yGe+1kA8naksbSmfGxKQOmpN8COZOtIcqyW
P80P4o+I8cQvUyIxkNnGlnVN4SEy5AkdNQlHiRunbp7JgR36yU52jSXxP0qKsrP63xgT+HeGCi8e
lbkAAimkONQaexcvEKHUBy0Txl840xUf+jKs36t86fbMyCT40P84G+ZHKfPfCNwDefvgyWY31cFW
J77nbW0I/gwBpBdVcz8n8bG24z20qhXlVhcjgzrZNA2bHc//MKf5kMryQc5DtcuC5MecsW6xmWMY
qV7GNvFxzOXe2u2iU+zCy6Sk5DEQ4olBnZHUtCqYA9QulPvZCgXdujJdYxdkhIxnvab7+eg17Tk2
GWggXlg7x0Fb5bmYUg0AQpCGtya3rk5agwzqgg9IoMkpLAZ+whDrYjX8C+vqu/bVBFI/WUNGY4EG
ynLdd5LPetZuYEi9m/Egd01rYS5KZ8yGGTeHzCk5yM7lOqns5mjGjCcd9AqTLIHX0vQJEJNuH/rF
2kXwv3YGXpu8IIbpON3Fw8JeDER8NZI68Tz/KTU/IXb5/CfTZugEmYYeT18AFUEpthvdSCNET71U
GMzubY4+b5Kyxp2+7mSDtNfpRxxJ95E7noZy37XEI4ZCR3xLEt4xhFaSxRSIvbjJzePkG2/RYLr4
/Kj8EuLdboCkjGpE+nKe0f2WTnKQwZnbtYcwxGlUHce2YoGc5eNOCbs7986lMPDZ6DFMtgl592Y2
eXEzRvrQOXZjy4kb/kjgv/ZEnskrxVTCWkVC9plzMm3O5trqMuJppDLyPiKGLt3XTMX4s6pT3oXV
jzN4D5xd66uLX5KtAUtdP2IhNxnZwY+joxGTG7YsnNk6g3ACnd9ezjLx2jJ+RYHhJG1OLN3UXvHO
DM18HYLRX+vxyU077EFcKOFsngaHyKE53Lqk6o9inM6GPfughdxH0oWo9p2BqxQlxIvhoUwlXlgv
2GGCoH/4xcwgAhuZeSvUBK8tzl79JNwp8C74loEm9R4Ikqz21yMTD6qR/PEDp9mxeq/0jJWCJGYS
TKdG9iSFUwgzzuxsxw6dzQ304xzx8ZDJ8GI0PLQTp2efR087t7tfm2MThH87QnT/LhYrJcK52Ntp
x9mr/mnVYq7sgTFP++EcONE1nCL6g6IC1FFWfwPAWY2ByfktZEtn2ARqm+nS+1ZwtLSsDqYGNKI6
udlHbSNoiV0UeJBTSOb12izZ5QrvGzkcEs+3MTrRGpu6f+O2+TMMJnnNHfLj03frdz2n2rjZ1I2x
FVOmzug5n05nkndtwVOIhrLBoT9xbOUOO1CjO5iPqkYT8LtuuuEASS8Rm08OjNPNSBXZQrSAtUOC
FRXuqQxIZhr3TQSeR8w526Esuus5yZgltggNPgJV/AV4D3N/E8LF5kLnRaNZyqA0SKjiNWuKmO4Z
GoYm4pNUQ0bvGFXv5tE62Z08uHLCJoTDCbqYhy6LfzrEHnwwOvz+mc+1O2+slB0lelvDxDUcp9Cl
s1nC3KzUpkQ8O1uQh9ZzRtqo5+Z2aYb4qTThd0y1e0C/KXeWp2FBJR4ApbjC2h/RbYmtvsL/sKIx
C7ftsvrAOJd2F+USEZ/6X9mmdzXp9VU/BVhkpHzSIbNfKg/SJVqlAq22NSlKk0DmxoQ4haxHzox+
srI+zZSljOgNnlhgYO2zZTvfTWacWM2t48C9rzA8b7OQHAD9WUn8EaBvt3n62UsWmUAnbnlHT6KQ
4lDU7LVjlp8Dvo91ZjRYG4d8XcasTRtugObM58w2S2BMXvPD08I2/R+s3/Ums7e2gVUsFtsp5/qI
YQ5w63FJT4+XBGMCDKcJeBDtqkqfPH/+SofCYexbW1H+iO8cNpVutpm0n33SF2g68ttLiPsONSBV
x+Hi86G6bfzl3a70G3/pkLtqQ4OkGd674n84Oo/t1JEoin6R1qpS1pQMBgwOgD3RcnhWjqX89b3V
0w7v2SBV3XDOPvrn5OXvZv8zqfFLxWl7KNPiayAib4jx8cNtiPXhhKqrXXMTfdSOexT9+BEZuAFR
LWDoAtxJ+yZ+M1a7S6TnUG21udZr23uSsRvw5l38cEsCJwcZVyzLFqB/3DOvxOL1mnfxnZQw5BTu
lpXdu8ZPC4yeROKJEorfArG7Js8q1M5YUdZ0VGi4alegfl8UwRjuCBCeFjHng9PID/a/A0cMcImJ
5nyZMDgNWz1YQhh7icfB4NZBENAm1beToEHuxvahGfA6zc7ixe+cTdL0c+4IahIOWNIj6monITCt
J2Ef9Ezyd/KWUtYMTwIZBeN2H968zXuRF+bR739KjdBZwvDmmp6NsRn/I4PyIyQyemGjbeVlwCiW
FSbjym7aVj3SXGZc7H6b5mOwQM7oCMCXhqV/jb0iyJnx6RS0C+Hq44pzqCHX5yQt5yIjkv/cOTTW
5ik3onCjZkKByF+GIqNtiGKxrGqXKW7wm3ryt8IUtDCHjAtWWdjRmhpVA7A1FFr4c+pZ3sKWQ5av
bqy/lJVzL4A2UOsl7B8Hnibdm0fChWLRlfmPQOdM4/dKgnqkUu/dRX3JGLGj/vO5ITu6JHyui2DE
lKcb9n5Q49EsgDiapyHGZSaRlS2kSMRubCrOsgxYc5xQ1GFe5R9N01PDilSEIcpH154bX5L0shTn
K2oMDAeIaig1l8JMrmz0prVGpbNsjHPvaR2buBJnYyt+doHn5WsnhlBf2vKEH5GM2qJjg2HYRwIE
i61T2ueo4LGF7KPvS7vjaxFzXGXF8mdgnV9GjPZKQWGmeYG/Q68NEEOKPzXY7rPCEb4IjZcxpXwK
mGtP+Nw2eU5oLyaeRjPfeHyQGevlr8fWhgX9RFk9Z2dGdnzxKDeQTH4lQ7IVMW6HitiZblhxUnfL
nlRBug82GSVvFLO6Ux4Ze2eU+qa31asMtIPbiTWoodUAc8NKXxwc6YiO4m8jJssptsqXIMF1MziZ
vszxrZR9w/NRko9EZLox/bakq4F+QhWSduG284rtOOakIFbdn1FzStppDCyAJ9aqMFDGZHMbFYeZ
6q19V/ePOC7vIMc+zaT6CJxtPGKrLZR8NdPExOPYnJIY2goAgHMYYkBTI/2V8vtNHOrWKngd09Fc
W+WIUE4GF1mDFfaTj9ivqLZabikieyjzPeTFxQSkDxnx9+Cyla8m41rWOhVr0pAOkabXwqP4V/i0
VhgGuMtZ4q8sZK+Y6RjHMY3/tQasuxXrXtT66cr309/YLr9KfZvaOsYDwaXjuOPWN0mLypCd0IWM
kCNU/4Lgt+YtSltIRWjrgZeHtOAxqxKhimiBCG7ZWEzLYVOzE35ulQnCsbQoJmp5bhv7YvBnYl0Q
jKIZlqUBfjq9SKg35RYOA2lnffvL1uRlKMsraA5wzPGr5Kba+LhsmUgDdTQSPTzQdCOBwiOQorTi
3l42Iyokox9ngJ57qJKcH6nL8euif5O07w2BSf6sIeJHB+GdJqw0gwzFot3bEDgryUdZd/FWqvJ9
UuW+VyiqPHJQqCmzgsc+pQwhTGiLOR1CzNAedfjkLMzUpE/rwMUkbQiDzEk7412TrfaUavFBulG6
6ZHMLBO4FmvB37XS/OS9ZzK6L+L8xnih3nlyb9kMDNirk/lApKURau+NEoxYTYvZlzQfdlXdzMAU
7Oc4cVPmg2WL42zIVbJAUvfBZuMS0tPU1JBseURNt1f+ry/RcdoujDyYNpPSS7ariNHGUW/p4l2w
WWX618wznGJgwjWEHAjCy/71Ujdxq+mv4jgAhF6T6pGuXJMs+xpEYY4bdh0OnNSSCb5pwKxCCDzt
WltwVSjjmo0O41YVDywJgDv7QPgE/5LohV1X2+FShoNcmFlwGgOL/d3Ac9ZhaUk1L8Kckc0HCuJr
3oj/N0g09Nqc2JAtVYu02NMrrEBISCyOtwwte2pwC3lZ/RhAHpTkeY7sOgn8tCOvvAxQZ9bSNX3e
8c0wn86qtRtYRO2eO8IiSgSLOjQKhD0u0smufivb8e4IUJ+hwFfdcMozICIPS88+wu6tnlzYd8Et
8PpXImp+4RDOJmpDLp2AC6USP0bb3F0LwYIv9b8hw5Zv9dJfsv+AjKioLq2AaaStYAJWQbbkeGBK
yIv1WgoHiQyldBgSxhoyFaITYJnqs2kq/M+6Uj+ETx6AzexVjimaNMFCe1UcVDA5QHVguu+zOyLu
ReR0W5NSk9mSQDjMvLmZvuGyvseEfzVsonki92Ci0ItocCm50Qp5zX2Q6MEUrdNguKdBDPgrFNUi
/amC+tXsx3erlKeYkJjFTTkNiddgXUypPxdO+9JboISNbs9qYpe72W5Sw8EOkWyOzq+XRDfROu9F
xrEZCOShBi9C/MuIiG/bY2FQ5Q3tCe0HzMqkc7g1AE9C0QugI/3/D8hSh7Ym44eWUoZM1mYACTqM
6VF0SEQ100RjlzsI3Zg3j0iPIwMGKO5qllXcFdZEwlKRXg3EdanJyiYwH0GH+0qlLxUWApYHy44N
QyvjI4N5XFLOcIyS5uyTVFeX4Q5W8V6L1bMX6Hu9YayPj2GK7zFrBj0CzmlEJygLFAfzuISNfEKi
GjiS6h5q0c2fhotyNlPV75OyvLhDvymsYh9G8SqaERdGcKxb+I5kzdFnaWH0OUwU5R2CQZQnuH+T
T/Acb70dXADlYzPZ+aG8JE5wjdst5Tiylb55MZz24Abue9Ex9yrxdujFe9gWZMeWMMF4JewR44xT
E/PoJduxBsU2xeXSqog9CFNOA0XSjLJ7+Lj1sE2b+Nx1NWTjiamV+BRUtSHTH1igBweiYzxw+oKv
4k0t4p/C+mekgqRehkBZV/+aLrzZykhasn7xOTM/jPOCcjbGCJdlRrib9bw0oLjOYqhwsBWWLYqR
pgNcOaQ3noBj4mDM89+qMnkX4CHD1LiEhD3ZMvusWjCZwNAxzZj7iuVuP6YPZX3IPPthX0+2mz9e
xoQTV/I6zrJuzf8B4gAOI2FqZ2QCHrbaWt68NKh4qOOXkqeUV3xc5HrxAGy5M8fsmPWcKpE5/jA2
fksIctXG+gz3kWy4EbkDqFJce+ZK1HmGtQ/wnpk7q84JzsTCQoHM8XvUIZ/DOJzTqTS2LaLDRWLN
+mB56nVg/mP5zyFreBTmq5Z4L11rvOAIYiqftr8Vbu4RfEdQQKCH27KYcnEFEnWTc+p6ydCCUKxl
5JCYlmzTTIo1C7tD7dX/alP7wxW3o3kGHZ46wPcs7ZjbdBetLIyF67dnpoi0OET0IeDHCYNAIU67
lZf0DzVHVweB+ZcnGPrdEVFf/4QyEcn3TCxw+eNaC3LX6KOzUxndPkybBSy/pBxhiIfPbD/HZeFu
c0lrG9UkCTDdKLTsverbFQ872bhFtG+94RAkDnaIATi8JIzSLmZoychmt8R5wjghoj6wwh9dyX+x
iTOyjZMbks6Nnnrc3DVURIEzrpnqPSv/k1nUrxQSX1kWNztbsOuHUUWgSvIwJrjheYb4thweqFSe
U21X67RLZdJfaJ6/NE0quvCR6b5zjBmZY1czF0zFg4WfTlsrMajLTOB2gCgKE8Uydfl+zvnTQ84d
YwyvRupt8975SHvrarfio2RBtcKEHGjmuXPVX9IRfFggD86t8cdLjH3JQyjav4j4Ps634Zx/Vm9S
0UIHrPestnhLveHejOa3E0UvsSVec1IGKcQJ6HCqG9HTT46BJ92DSheQI9BZ2tqmUwnM/BAznXaY
vzIthO2cT3+0dy+Ga/ZLpuqesLfsMMhZ38aAAzsIFcv5tyZnNt26pWBLHj6ZyXRmkXPWs2pNW3dA
Aztjt37rmnoBr0pPPDudsIU8eqnl/jkDEJGy7jJG4ianrWNmx4Era8SPzZe6HsTwQ5uIAJayXuYc
HClksWU/eZfJhQdQAGAyAZwU07OnjLdY2p+RnyQcRuMvLhy1GGpUaToOCJqbg+onwO4gYGLFczWU
sIgJ78uZyyLKfrVDgTYP597QboO+vZLc3kFyLbaMXt5cvsxJz196JvS4pYkLNNH/x12+Qs7bIMOx
KQYdD05MRJsZ9MOKUMxkbbfZN6aedZV2WzpcAlGdBdfKmiWcx02RZc9D8YXyNOrsauOVbryOTN57
2w1uUk+fk0LDlmRhOp1gkuDRIk19eg7YErNpewO+yEsM38hO6zuRcn8tMa80SiSQy2ntNDTxMXqy
hWqok75QS8LbjVodyUZICJXxTn7HrLGip7KbuQjyD7pBXDZjsSE7lJbEfZ1yYIGvXkzZtBAdATER
0TzUw/QV1EkM0sJ/uRT20qrL6wg/aFXWPNEu3z2C2pXO7b7KwRjCZdXXdli8RSo4xZN36ro98WT3
rGu3etFd+mB4Cqpsh1atJjhrG6NTS1v/i/6qlGa49AeCINzgU9MiNgkwDCuME4uQCK2xEWtoEntT
6wi209iIQgXGxMyrXqIZIS5uG2kkLOijXA/skKa46wE1NjiV4qRlzlBtW9R9tZ0dpevIZZ8RbeDR
RGMVhh3OLLGp/tlFfDJreTISBoxTL58GzqfWMdZJA74L0Z/W7pBsI6IntThNWDMVFVTzxv7UEhcx
AqTaogyfctUA1JSoEVR772u+zSrOEbmcADnTzlHfLxL9xXRx3uZxdjBUg03v2nGuTeTbLnQ3/Jvf
wbFor2HHPJtq/jYk/SmuNRK+TWg0wWfvmQffLt/83HoqgQmshD4htwXEX9GWHHsWuyuvKS+FK7+U
hqSxYpXWmh2WoOI0sTwyBT5aAXgiM/nl8/Jfb/7mqXErbUdtU815owzPa89eOnT2i2jA/B7X+8Fk
zW5iwtRUWy6aNuMB7UCTjaj8qW9KPnRpYRjIyYwfQ9J/I6z4YuzuOafaAvws/97DnD8nZuHCzxd6
Zt5MqjutYZFM+75o6Su7Qryynd5FbG/JFnmYA6LugASQybEeEXbnlrtiTdAAYQqkZeiMzTGPLbqs
garpHaehe7P6CW9C6m8KrHamF0MnB+Dn8KWY5f9brlUUXHqMqVH4zSTfWHgj9JGWKpe13R8esLdA
I18Vdifh55DlI3dlVpDjBODBwEJGULbYxKA116Z1dQWlKKUA5L4WcR+QbDMm1dVD4rIMT2LiGtd0
H8MQAA7mOa84w64CIz5zyu9u8q4WBiBOoKpF1XJJo3/IlZKlUNppdIZzSOKQjDatHNaBNvxRQ5X7
NmBaLm+EZN5bK/oRtb1thbcdGlaZmrGCmD281YF14c/R1n4BODm1g0OAWlpIgzw3ixwPKZqL/6RE
+aGZTKKyAtNe17yVBZJkaRVfddPtGgPWQ9BSfihSzeEwCbwBl9iqz4LrdmMZ7m/emFjJ7SOpAaz4
GTlj8io2UUMhoWv7sXHxaHv6phnIzmG84Azez5RR0Ni/eQQ7cVZwJpJFYpqXRzsEvyZA7weiPMEI
u7ixfxMg0xpverVaa1y3evxiVhWQdGdHI0hmYRZ8ktjwIBud4BR36aKmK10TNh6LHLZP2psU0y8e
Naxr5Y5JFRDZrrtmUbQXFUVI4lHKpDg3FcsMBXA9cI5sHc74JeNDFvvvOumqSzEyRIMrhWD8R7TB
n/Jw7zfRDiwUaxdCN0u8PG8WHC8/RMnAlmRNg3dIIQwZzlPVGldRtC1zSwJEXI00qZpEtoLRfCrV
qTRCij+WWzFI10XLioQn2V1zXmcQCTF4u/Z0KMkhnDRkDrbshz0KayxFOUqtuDfO2mjcWisf2ZBj
0/ElclV5saaO6tw+dz6pGoirnX789ZgfrAISIe05U0w4w6kEJdfjnxBudccrcCum8lqmNOhEiv4D
r3UZeqSqDSFnaEEyansMZsiy2Zz29dJT2la13hHZ6RIEC7lRIfuAlGtfjIeJbhKlIo50o1Wb2ulP
uvpMgjnL1pDXlFTNRgrmrNO69l/xl0OubZlUWSOuJ4dQhEBzjXVolHJReyQAx/Wli8JLXRvM66mo
qEx+HDzr+mzqUQ5R1YA2iPZ5I7r+YpFMn0jvpgdr0vZe9cgnBwbK3RTdxtJ7w/6NF4XWTarhovnF
1fDSbQcrGthYpEXvfnSrnfRqFupmZu1fSkIGtrNIAkfkJt+nSQCr47VX8UX18boy6aVDEilIVb8A
RkyweXEPzy8cFmuAKIj0ysz/ldm/UoB4LnqmtkPFQjpL8TvE31EXbmwtfmQlyREdgQMbt/yw2/q7
LKdl00OqSGpxCyz7wisxE3aY/EaVRPHqwFXzLoLYzJUqAzQNRfsAX8C8WOr3qgrejDTdCtFvIt37
VWbG/CIZTgUDHs/0n9NMf3QIzoA6rVMv2jiAQtFns+idjY113P5OWr+C5DKS0IA/C70vwH+vo3s2
65uS+ZfIPzOXJLrAoaOtKbSZfc0SkDWGyT+MLxv0bWisQjksY3WhVpt2AZ0yydXPg+u/uEGCML0k
sE+oj15ae1QVXDU1xZ6lsmPfG4cUZiA8bO/d0Dz86byrUYXnQeQ/hT3drPFaAkXwneHgm6aznoWT
sVH9RRiO0tH7yVPxDVLzGyv3BlfLY0RrgGGQZxIR47tVV+8V5zq5259D419NLWRcErIxNAkQsvvw
R5MjiQ7AV9o3p2y/+X4QNzVLeIGYy30YzE2RMVlDGBeKbCPdjpu+p7nsRnvLrX6UE1iQ6C+o7XJh
GcFNdXvKxm0kFUx1lhJ8lnPwQ5+vC138hTRHehUD95knd8a9VGA5BqMOlpNl7gz/iUCSb0cn6YYg
3DD2v1zPvxMrdcCMseR0xGCDqk8K8SATk1mdLU7MMZikSGa5zXckuttgt2vVgiwWz/Dwn21BQVVS
QdYnskYfE+nsc0NFI8AeLLLuXU5pNdTvFWkPjYiOaYItWD70clwbCHwjCIcStaxwbfrf+GLo4zcq
tqPPuK3oAfsY9i4GS6qy5kHA3Z/p7O3RYRzhQAJorg4RfiXegNA5csrt6WD2wjKe5x+uEmdZu5us
0PddnF4S0ztkVLkNpaTOgpBEzuSCdUfDqBOvLZPCWXYR44lMu0FripdvA0cEMJWD3pr/zGg6Kqf+
cTqPcZZ3bWeObqLe5EgvbM31YJEvqzFB0TP3T4wbmCWSmAgV/wO7BVsldY7UKgpTWpdi3iOnVG51
Tfrmb+/CDUokz6WRkVjA3u61eBTYLkXCkeT4BIS56KujCDt8MCJhheuoSmdtU7Tjh2RQn0QdXO9u
y3l3bm06YB0Ksd/BSHa1GabaoK1irlBDza7j0VgYuo4lod/1Y3whiuFX1dgmmh4EdWA9eVAbonMK
x3bJBtNnIVxcgAtiU24ymEPWn4sCshfooVTyNabhCHWUErnzYGJWiv22QffBkSu96NcIufs5FyC6
DU+F378rJZ/iial6joYTH9KAZbxFjFJFxPaE45/luihiB36d7OyE4iOv7AtzZCb69YlNE8Nj/73m
8Zjq8AHRGRiV8k9BQAHQaBzFI7A1d1apz/RGOjJI398xrownpxnfA8Vg3LeRnskCPkf2auI/roOw
XUyuy0wQd8uP56F0ldz4FGz/Olmc3D7mdJt/nyB99xQvb2IjmpcR29mxxQzDd7YbwntGR7MqwX4z
eBKHJqzx8NLMLJGOE4mpM5BlIBzN7vmoQhY/1NHOrrRrIsw/e7h7df0ZN2h4cVFBhXZo4qduIF9H
fJUdVoYy5x1PAaKN+NFsE9Jx272yo3lEyioZmJGyZIvh5OrJM3n1vG/OHEaHXSPIP31aFuxkG5Iu
mSZFxbglZwC7W38rPSQV3cAyX0N4rkfDV8Fos9PTp2A69+6I7Lhvuw0l8aUpChbWFdZ3k4HWwI+W
mx7PK0nlCWcYbv6bGMyMRatzQo1/ZoWkhPbo3b7ijUIjEFrdWStAyE3Bu5bgGkT7+qdLtsvl+OlV
nCcxvD4Qah7kMKK8VZiz7sQwqVvzkKtYEWd+UXkD8LCGxUOFyezZv2MofPV7ISm74s9OspNxom+V
jdYibvxvFyMbXqv75GLt7tSR+Kp3J2GwQuZfsxToRM3Gvs3v/wAHdqEiSPjCwUkSNPm3SRk+gflg
tI1Aearcu8zPtER81G0Rbgh/QfEN4gu4JnkIEyQYKIEkoSdHL0J/1CMyjQcSuDrF4j2pd8bsbvdD
vdiqH703WWYlTCdxly5BIVt81MaTN+W71JhXE/rKmSbEmkAhFwR2fWKKxsg9GPOsX961JnyMHNiZ
7a5VQQiOF9PpYMqMbMbXOMTV0mJm38wvFnETgXnCXL0DvXHvPTp4UrlA1lWAsOjh+wl3G9+uEpRP
7CJ0n7eumO5xVr4XFtVBW5tqiZEGtjmPYjbk6w5G5Irl5gtjlI2IQENkZKkxrkPnnvTRti21e6TV
tIcs9u3qL/bkX8PDysjilkv7MYKJCXQxLySIS+rku2mplzHehkN0roNxSTLsOwqLTw+6gf5CMNcP
LjFFM10v0de9O0axdtpKw/zbAM2Y0l/hlTiDFPK0VD3Xhv/S5eOLGNuzM6Ysx72Qs5q0nQHbplfY
/0CjfxpIyk1YMdKEcuu5xZ6UhT+TKY8t8PXNQnjPviUMnnrN/WkK6kAoJFAWuROoJyC9ai9O4Z5B
aFx14yXGF8XZZOFHaWnjZP6UkrxnCxKx2C9SSuV3K/e/icDdIBmzg+AjDHCa6XzkAwGisIjjs+l4
/NnktSATAMwf6QdpwSaoow6wrDe8MxpiwLoYc/E+YfjLO+dPs8ZwFabTj6FdenzrvNQxhiZmmnNa
5MDttnASDC+j1izLhg0oHN4TzOr3svV+FKimlSM+3IxZkwfXp5k1vPh1CF1m5i2RbNXmTxyZd5Tl
x6gnOc6p5xZzCBZ2wesy1igtmJED9Qj3Vu+xPnZ/6lH98vNvs5m8JEQ7boMy+3MN9y+nyY8bFK5Z
h4bArrqNhVWaCtS6s21g9LxGl/7pakyQUPcTMSyNa27Vn/XEU9+T4jpbwlcy9tcORjnMvDlpqeDr
KhuZsw+psJqP9VIygGX9qvifVFn/jEq81D3OEfnPLMJjkTTPadn9WjQAq8xWv4iD9vChVpjkV76q
PvGQkO7T+TxPrxGWYOZ32JmMGhEobEZydq9Y5NFmGi0G0+QRu28xNn4CzsmXa1Lik/iJXNe55qn+
CcAOZUT3FXXtk0B6Ubo6mlYuVm7hABkhwgjf4Kt0R/crUu1rafrnUUZXVxfks5LAVRPMBgpoiQgC
zUjXDOs0bl9y3fkz3eZ1cLx9ZFpv/OXfCSs/1GPs8kmdMjQSh0ODnRRaJndgG1DJH3Cr+zyyng2W
1NAozK8xTj7lsgiDc4dle4Er4jUco+dMA8QlDP/SRsOOlR06x6XBApkta//rKXWuhLPtkdPCZueE
5OGM+JHHwP9jlD1OX7qcx9kVYS0mr0Q4PuLURLKIMYFk530eYKDKSBe36cqrCpRIXN2HvuLLtY0P
z3xtLWirbF8WBof1MpP2b/WaudqX7048dq4Ohswf9xXRFYigqglzU1lScjK9jfTmL22nezSxa23H
o9HNqY5yTr8lBlgv+DJa33nYsBIgVrPSePOuKbASwGQ9qGiPVykHr1Eh6pHaPchYyUGgo113gFcn
RUZOZTPvY3yPxwvKsZtz8FEHsM0qC8TV9aOV2c0t8ELNW+MjiY7DyvPFI2n5D1MpMcPlMfGMlIOp
Xx7iGDfFIDkechfWXGa5/6byXFjmn6pRTfuzWQpUGsdq8KQmzJAu29U+rYm6QXNLqkg4MKW3hUOi
SkLaG7IQ3nSb0h4KrIZVKc3VCfCpWFse03+rRc6VJv0cpTVvK4nTQjvObQpvKGCD1kzhW5DTnoJ3
lCzv0TqnurvAgTaD7UfUI9iKEPnyLE3kcQXaw6nSa23kw7r0id7ytm1VHKTSX6jhmAT3/IqBTvJC
dPWi7OFiPmTr3yO+oFsAX++sdCoxlcyfvZGviuhFmqW/LjL912jDixazAEK7tUFj/xRiEGRs3D1I
W39yxKOxNYSZivGYhal04PBv6gltEcp4Pp867vlMzSRbtG7xYM1zGAVVUm8aPXNRiVnTfJ3whOZN
TZ3hXQeTJWA1EIqV2fLXT2YhVmtjuXJ+XR1Vph0zq8PY+Jic4E21/oc3u6Bw4SAc8JH+2iRTFhqw
xoLHI9S7V5Y4cz4TjhB7B0SyXiNaPAnI5HS/FNrxYH86BYOLON1V5jGORc8sJGZ95rCbZYL+3DiY
U4oSrpxFSlAqok3FNHUJ2ZnKoCOmz1FnPg7sQJPP+ce5wFGz4EMC6t6ztCwconadqFxjEjlNDimM
sd+xR43zd8PGQzm41Z+pVWd3wvTrQUe1e+OqxdGJ+HM0f7jI1o7QPnvb/OvQLymT2dqUzX60Smet
j203Eqxzm7xHawkxKCM3ytEUDfMk9roJLsVQoOjZSGD59Z9kZ6/MYOJ5HqieIjyeS6yvb5ooV1mg
kehs3ycBHr80PhOdXNI6vArfehMyereatgHiGf0EuY6SCTpNhqE+c1G7Ngx53Ux7nQJUfQJ3ntvX
74OVwmEdo40v3H8Dd3ydoZEfc5/3DqcEfkvJkoHrkDXcC3HeFsmoERTzBUiOmqNEQr2TV2Hme0QN
F5sbYcEgBqeeuorBQGvnQhU0VHoqKYoRTaBqLJlH67ZXbRwVs+0SdPI9Csy1GngLtIyh0sCsJ49q
libU2jG48aWqCtocFTwHQcSHBeScqBXrVnA7iiZ5RgD+adcUEibj7XnpRtCxV27GyNFXBTNGiyeY
uyH+1obiJ2HdBzsuPsfntE94gKZKe0cp2C+iZAi/YGmzaCrWtWO2N6GPcMoa6NseXH/HzMmo5zHX
ME7D/jd3SOtY7itxyG0CEkoXPAKKhFpV2dlK7s1E/wx43HkzSfhhmDfNYN/sikqVhdtovkpa3XU3
EEJpiiJdBykzgFADjCII/sEnHSULstySJ2pLJuCixqPMSM33QF+ZvWi23VRrILE7PlW/2TQ2rE1p
MCepZ9i2j8J4nQ6IdZsiSFczuxLbVc9ZpRxgIF14tUTEytAjsxGUPqb+Udg8ZO3dm1hYoYralK5R
70uUVk2lo9YLy6chpzgPfcffKN2d3rTMzMA/nhFys6/UqZ2UTc5X5XIOlbbYTna1NW1GPomDgSR7
SqUrVklltKupwd0NVo6ZyRRr+ya+wRNIgPMCpPf5NbzmX2j1zL8u7tTKY+JpX61o2pUl5jc3j/ir
ccIHRQgzV774XVeuDdd4dJrJPJ86DvUKMaH4dldValiLKAy5ptL4nWHrjzR7+H2Gf6snAaedBsV8
SHIQVpGqn9s+eoE4+hqFYPnSKPjMvItfkJCrR6RIGQlgJvwiNrQLh64IFZ65T+yAt6KIhiVo41di
Ztc4Ag7Z6N7xmAPTYBodoQys3QQDKLqHkWX7oBf9xhnQdqBXJnOPIm8FzuyIx3CnM6fsKyTIVlOZ
K53fsJ4O0H/r8CfT9ZM+RNgIwunOI39BjrCQ1fDq+kyntTkVVyeTkXYMKjVmFg1Bn8zlAX3qIxwl
FbGC0iuHaglks1pVFVVBNDDG6v9cEqZj9FymEPmWpQ+Q0phPrhaCAY2n/9PKSOcIa0n46cZjJMwD
Hk0myLFG5gqboMbwPqqG9DQHcgN6Cl7uUfcfaaf5r0U/4+OMBm2bxgkd9WA3Zm2NCiOuvHWju8fe
piQz6+yQmgZzmKDYtnbxEmrjp0Wdb07IaeAVMYNIvosE3aJwgceHFrpp/b32tJceqkGUy2cxTd+4
y4au/q6qBsRpMLFenT3PfnaRuncMgFHQ6KefzEZzth4tg2AoF+N3leFGbeEHzkqRzt83+mKYxEdq
xKz1jP4H5eJu8oqdH7nnyughAIbw2YtCroORXVLWkZqF5+5ztLigsH2SGihA00UmktN63+k61WfA
+pJWOUdipoHsI+acSXPGeddrmNOirvqaAmeCTQjJ3KNQKei1R5+SA5Ueh0GO0Zcq+zGkjD3hUK9N
wOLQ8c3zFHBbh+a0ZZA5466jgvVAe0yabHU1UbPhbwCkVIhAX3Z2+Q/lKoFKA3Nl5SbfQBdx4zh3
nJolUer5ZeyDI98ZFRi4tXU0gfCwscgv6sH6mIe+3HZ7bECXIePnB64Pn+AwZS448NH855Xei1LO
2cjn77syn0VPj+JLdRnHE0/S3Bl45lK0nFT6PI3W80fotV/mIxbN++jG3PQuB5j0wo9owGTj+9Zv
0rJ3sU1n9UouEiRV0v+oPbNfHUgBblB6mMF8Cfmcx7C9OBGeKJBeT4ZEq8fXzDSDWKplflWSOSkT
72k/DfqL6Nw1qT27SpbfbmcjVdCy0yR/mdZTXditv4rJ4OjBaY9T+O5O3gY/1y3t1I+VUFHhlK4g
uu+aSNzSABsaFpZnol5IYFLIqnTy3hYu1lhOcnEkVS71dkPkXpnos4TylVgw5XyvnIl86+SvzvXX
yCX5gHik3zRwgSDSEfpkdjNX5jJKt+y6kcIR1DSrNIHLpTcgN9gtINkS+HWFg7BwvXivQDa0yOVz
7Dea0r+aXj8q7cOtWrIbwgwDczmRZVNtqxwDb1rujLB/EKN7ECkLqnhpCe+f5+K3VOqSK26CLnkJ
As+mWX7VMkSGVWAeRTBs6bLwdQ14vA0x3CfS3oA5McSWHjMx1F999+FXq/84O48lydEsO79KWa6J
HmhBm+pFuFbhHspDbGAhobX4Aexoxv0suG2j8QG45Fs15x34IaY5zPJJj6DVpqszM8IBh/jFved8
B9XfLRAiNgL5LAmLF7ePryJbXfsOLmNfJRS01yaWSswizq9butkzSYJP5hdtM1Mz707w+hp2e0+x
aNkPTwqufQcpjaZTJtdMhzQS6RXG2VigxCsvzNvSZ5k/NKARpOTItvmtkcoBpah6y0vBpeqhHuSd
e4jidyVMlyJCZko1nXmnVLBp+PN0SN+8z6g3Gd52n/asRBxCSfS6OPYimVpgWyk3AZQfQiDCLfaP
lqVZA794iGWMCD5jhAJwTIIyFxq7ivRRxrAXfdiWRjvxoupDL3BVFhkFAUkrRkUl8xExsjhqakpc
cAgTlZevTbQVbOhw5uXDXuFZMYQh5mwjVyRTo9UdML5aGpqTVoJB0LUL0UGLDWVQPngoFllALhai
992AwMEJ+xcNOC+pAnQ4wshBpARwvaPEbZTkPbVYPP3EeBzNK42CV4tEuTfdLxmT1QHLbfVa+JA5
pajcdGVvrRztOpKcZ0VzruNKf44L4c9QbjqKHs9B3gIzZIFeGRHwh57yGkSllY/ibkrOxNqMorca
8LiEVCAAJTHiu55s3dHhwODrRrGrOJxynfo7jD/I7prDkOJjzrVmH3btcxf31dZti0PqRSCmCx9J
UUbHiHhDCom+bEWYEiQbLcZYNCOI0Hep6OsO5BZ1XmD+BOStH5WRlKHjjGWyd1z71dTSbQNZR4+x
4dU5SjMH8Bs1lgm/gZLYsY+uQkeHFBwC1iauoYJs6SFM+oLRve3v6xYnbR3ZG4+2xDoT6jx2qmDR
lhhQovoGjak1Fy1lb6A0IYWOVwsvBRN5qU4dFpq0oqmX6nLOvoXqHS5QAKM4qUC6tjvLTPRp71wO
BRCBMJev65AK4qDrEFfYRRsG+yTtIRtLB0aMvTHW+Yuc2KhBxuZcN9Le0/Jh6iYDRTUXXUBPyQSg
2VMsBLTbcglLpIXI7UkrGYmXUxkI0NOF48vHLC7ee7Ve9iAR6N/mJlhhVTcQDiHRcHDVqyagZ3Lq
S2vcFvduPmUb6sn0k0PQv5Mo9Y5kLlzn9WilxlI57VxwoeVzmaQarR/jo8FOICeCGzygDK3K19iJ
30RrI+e3/FWhmPZF5B5wviEh6vFSCa/euN6jUZY7k/zhMmc8NVjkThCJPcrWAM1RoRZM6ZxlAONm
SCVSAwiAL3IvbfEo+Q+5dB163dGI6Uu2vTOTC9LJ4KGa4/p+Ool6N526aC7Qd/EiIr7axm3H4T1z
UwwepDxr67MUnWD0tZCcumxVS2+fG8a1laI8oYzxQZrMxKdo7DF+6844A3rSq+rxRoGsootj5i+h
XCFRNe32YmkU+b6MkN95rtLMDJRrfhA/1WG7k1TGnCKBW5ZoqJ/RIlBeE1cdVQS8epCglIi9RwR9
L9bcS4LEGHSYYyGnQDA1lGNlKu9Kne997OgbWYNE0JXeocW86wDBR/bgVgBSyvdQjh9y85GH/WCP
X4j++ZzdCjt3wAJJdWNR+kVwQxpcIGNhTeuezjWurcK86yjej9sz7DtorUJI/dLggaNxcnYmDhex
Kb153jGZKPImkikH4ziFSqqT/YZtR05ae0JckTNvYWjQehpVBRsVSsFFZsOIcwAv6GjTnaI6Zn6X
T4v72ujTZeKXOihka1l7ZIv2cn6EG0l2lsAvEHIXWiQis6gnYcboym1G8bsTlNylhIJMiV4B8LBY
mYNHJ165pLneg9sekPFRwRFULWRJmwmvSKdSoV+x07irA6AYhGxmcxiSilmwmo9voY0M2NzdA5W6
jyRD85L025rQ1J7wSqoHSJZjyiym86AJvK1hueGsn6ni40c3qD0APKYZmNYE2FqY2XNGzFiXNEwY
5nPVGq/Qk24I9YwPfYB0GtKHUSvrWiWBx7I0/AHeiNWkgCTph6JnRmCdVxMqEz7a6F1MwlAnyC/I
faWmr2aXCjy7aR/nz77F29SUaMeyjBDOrk8WpAsCAsjZXkmqNqndD7+IlkrXZzPs42yOEAGiuTJh
EbP5UanXyiinLwyT7psviN+j+CvJNSayHjse9duZHNCblylcJzBz2SjgpSRpTp/kWXQbJGwCDb1/
r8mnnkR0MYQM8qRKCK/L44hMBIfwVIsIbhKVFn0jJglOQHZZotkoOOBYxTLLRbo2b0jZwrkHKsYc
W2uoXh7VjtTd0WhrRygYaVkSjI1OEoWREOZC77j2+Bf8DAx0UUkxomUb12ZzRSJzguTMQmSA5Dz1
m1sVvX3FoDv55FYlSYmkOHgEwfOu9eBlevxHKuuX3kgsGqLDog6w3ceJtiiHVL1DsjkydjNHlreq
xAagCLhbSEuv8SHsVTqHt16DOiobxaIknNgzvzWdteGjeTZQb1gEBCSDJh9NSavplpLLEPmABtxe
cm7MJrjuVBgGQcpcB9uMHmE1PPodyUkFjfNx0xYBwum9KfCVGbuDFlOpV/ECgzzhxTeS19Jodk6N
XSTKyCcOIP7Z8H4xK8KtYVlAyR1gNWAb3LAAbCGhFaTY4oDFteFRxtPsDBF/fUtmBWIA+U71xxgm
j6ItvY6bGNWb5aB4HmQeHWS9Dx5UDSoV7CMa9KFD0a0YghxAVMM1u76JV+evZIV5c6ZKYybzdF7A
5SsQmNC+XbcB7lXacrbWIVvHZ0ogAtVEfYMhpJkGdnrjOvSMpUq/lqQx6k6D0QIQ6tVXml0rlfLK
rVlRFyYIWIAuhxq5sKpo8D78dulp+hLhgMMKLD/KknGorXZb2GiAS8r7XqVc5k10ZVjwrTt2vk0W
ARtqsner9W7LTLuhoTfzrNCZtEn1qDSPDh57reZlyOPqIKDjEK3mGxexRHM5zJPygoVbQDh39IZL
nQmteBFySrCLSWcefy6iOfM5JjQc20v0nkr6LNWYJRDuWSxtxKqcGTmPTJhbxz7IniIBGS6gT4sa
lgcpF/2mtayNAOihhWIdtxpDHIW4xIRPV4PpMkx08+mgXkdjHnwvgULyyvSKPcK2DN7ztlhk4VUJ
xGRCYNpa0tmE9VQLxxINK3P7JYPPSxsdQ31ASdc0jVds/TFkZ0JB+56GnokOlRjsl9wQT5oc3RJ3
GbJgZVKoaoQ0bSthk2ArixPe1Sueq30btw+d126gO6JDMDEPifqujetjJfuPAjwRLo10bmEtNX1F
nTkEvtUwRSQD/Ctlg2dV1kBTUGA0Ss3AoWsfpDKdAoxkvvWqdir7+SLNGEcKW7tWASxLLakjNS1D
kAbqSKGi0Ncxzc8kp2XVgqhgQhM7nSVquZCRy+Mco6erkT5plv699qZbbPMDErsY2EAhJmPqUIhn
NsNhqZnAUHSG2sCjscETNxhoiHLCySaqR/OvxlPcs79GXYrUhMJSaQ8PhDHDdqXyWmtKtbIBT8sR
/ZrAcIFH2eVlLlc1YCWR3zvREXzEKjPrrZbYYsoGG5imY39A37spWkrJkkdvLx4lssj4aQfyLM0s
B8x0KKv3ngb2rA4Wg8wszAqomyH0CZZN6HZLuGNTOQnoweY0WcokONq+dWdeObZ73/UGKSIuqM1M
2TRKvZYQPO5TQ17w2BZTE9PmBPM9+Hjk24kTvuYejIpKX/q0fiZKzVJpcMjFbCJ5rqYafk+Nalwu
xWtNLu17Q6DIcfRRiVrgt8NLJyvSCulFbYx9VBUoaVaxP1Vtax6wMMdvirQywIepBjSrSh0bheQr
a7XOZ2pVmnOVYDx8ywrRSMDydP2a3CgxrUIB6luVN7oaV/OgIHNFxaONGzBAjpNjRNxoTFdtnkdX
DP+zsaKodcZNpNTNbVN17/BB3tj/N8w38Y3XQ1DyvHJHLGUmp7gJfG2YtjlkB1uyeSU0k0Zt47NW
MMBjDlW5MCyUnV6oXQWtC7WDH9e15E4Ls+AxCrrxKTYXNnPvwi6L8jY0mlnae+t62PsW4XcBjoNZ
5KsRAVwhK+SS9LxSjqhCWKXGWE1pmYXyq8D1tAPCZDS05LysTheSBN0787KPSFUXLf3WG63qj0qF
BVtBETIxcJEjtrGIF7DjgPCYuZtCUuvDlEofIo+1KW8tUeprL7b2WoecpwpzHAa9sYUJNW37SGEo
Zg9DdztUVHOdZ+aDF6nsyIxkLhlJMi/U8nWgSr3xMLFvPv8fUUfMdRptBUDyrO05NKVWspypx4Yg
lcxy5dJDUf2GNHPXJn4WRU2TWOvGYO1GTX9pe/62l4GsdXKpTCVqCkiDAV4hnTVnTe3QdCysm8Cj
Zt2ohsPkFyxMf85mmLaKDRDCyItbM66SqUiiYUXF9EqSTV4EW5n1CC5ksuLotvbDwmyGDUJeg/Tn
xY/f/umv//xPr91/9t6zQxb3XpZWf/1n/vya5WR7eH598se/Lt6zy+fkvfr8rX//qT/+zl9vcZVl
yZc/sgtey6zKPurTnxrP5t8/l6P/4+ymz/XzH/4wS4H+9VfNe9lfv4NiqD/Pge8x/uT/7z/+9v75
KbdY5X7/8Zo1NAf5NC/I0h//+KfV2+8/LOfzOv3bZRo//h//Nl6I33/867/8z3/9L//r7//9b3//
b3/77X//j7/9/V/+6+kvvz9X9e8/JMP6C9sPRZN1WTEV5PT2j9/E++c/mcpfdNagNlABR7OMH7+l
WVn74+/If3EcUzctw5E1jelB+fFbBZbi89/Uv1CpUDWGRBrCuqo4P/7vRfjDzfx/N/e3tEkOWZDW
1e8/VPXHb/m/3fPxS0qqolu6Rewl3zZ/fb4OUo+fUv6TiTi9EbWXLAEwQenctQh6TW2eMxfwn9Qg
B540b7wdAlXKq2zvlKC6KswrS5tbKI7puk8DPN5uDfrq0tDmfnL90/X8x5n+fGaaeebMuF4/n1lW
Np6nuQQS5d3l2GZRsdEw4dgemYt9OBlPlD/2Zgpze+5SlRTFPMETPeiUyyO6arE/D7u5iVF4HF9H
7VzRILi6VLujxl/m/c4ivJsZ6sJw3ktkftR7OuWtK+ZkBywG+Brffhn93GW2/vhl6gHajxRE8VLB
kGDAnYBAAgRHuZR8mXe+YjORLFSRU301iklDnanyWhR2+AFwHwAz6l8LZzi4+rC0oGvleTAHNkM0
63hzvAb6eaZiqcFjcRnqrExd2rdxFb3okO6pJ4Zb4BAUZetUnbrQOxCtAWfVSyiSQ+5Nmg5XjJ80
z1ovPZZV8JKEbOHtLlpLjBqrr2/o+ET96kkb7/NPT5oLIT4gmC5ehlF6qHVn3kfajYxqg9Y2OYEN
cRNEyo2F06+Pd+754b36w/FsQ8QQZ6Ml0r0FpJ/JeHmNgQqbrs6/PoSln/lO49//9J3KtAhaq1WZ
vmwdgupIfCXDKKImhrQtE5Nekx6VIE8mwgg2A8AqOfOejKJuKe/qO+INqKLGLxAEX+pEPUAp2I9P
roNCsXDxbdjOk8SasVaRxyIR2ksNHCnDuyv5R6X2noNIn4+fqg7sChTS3qX2GZbgIZbbuSKSG68o
tT3dUmDAtG/acpk5Nn0Qnmx0VBuV7Rk0h2BNhAdotvwVCAglNIt44v7oexUW625lh948qIbZ0GXz
CBQOKuVbfYiw2OFFKSpz7ztkzHB5D+iWIJu3/r2hppdw9yZqgfI/0+Gfk/MXZJdSWj8pBTWALn/7
5vqfufzayeUnsEgkKSUAO1IWho5oCEcltfFpVaRX+NDvvj7M+MT86skdX+qf7nKVQOqp9DxaNkax
0EQ5H0WoKgXxrz9eYTT/xefb+slI5/ZsyeVW95Y21qcyNNCTjEaprmyOFbEwqYD0TFXmog2zQ+7W
C1ciBPnrY//6Abb1k3GpzfUipHjrLQPTQn9of1Ame/5zH33yvkddShAzobbLyNAPwkguCRGf/LmP
Pn21G7JBSTQj/5bH8yJLqZwQujj7+sN/fbdt/eSdHgYZiLkZcDdcD8djtEi04vXPf/zJM1vgmw9g
m3pLpIFLXdIXcLguMtP9ZtQbn5n/+KzanxPQT89qqAy9GSd8POXhiEgE70ACDNN0cNX27AAME7dh
dfP1lTLPPbjj3/90MA1/geyIiPuQlXepr5MjnIFDD25BjNwNjXVDWYkUbvxD9QAGwVmEYOoVrXlE
e3wjldmi8Ix3Q/g0NDKJjm07MyuPxD5ac+aQ3PX8ClsU4yWxy60jkfRMgX6uVckj1BmIkVhqCr15
Qo3xHvfhdahXt4MjEHEGaHIcYz0gOa3bHFFuts/d7A4pQbZoCaS9GNjyXDSy3t1r+rCq2V8YFZAH
19D3UBagMNKecVHcB7HDVrQ+yF5+xAhKj1YMl75SoNswgVi1dF8l6/D11TzzKqonF1NAF2bzJIIl
6TY2kArSxhQ6KV9/uCr/+rnQTsYYFBIRkV2faa7Etpejd7fWpzrUmF4ZXouOeD259SVKCPLKcvX7
EKfjvGFlpSUBDrLEhvbARfcjdy7LWOlxLrsKG5O0XX99hme+vnYyEiVVW6KL5sHtivLImvSN+uM3
0/SZN/pzhfnTY8qKXDUlyyLJFju2kfrkNQITdP2Xr8/cOHdtT4ajEBSLhESKkc5tl4Bd3+A5UAYR
6qZVLVBrbvzQaPIq6qMlKJW7zC/JnVEF+txk5of09HPAY1mJmt0OtoGhv9HfuhtfF4o1jxBxnlNh
k05rq6QqZ6iY+UnHcbdsC9aZbi0US7uFzjiRTarMsiXfYRt+NtuINhJvTGnhXU8WKTXUC+K2KblA
CKm8UeiKNQIlxSJy0UdnOc5B0P+kcTQb3LjPkuPefn19xjv4iyFJOxlQq46Jv5VNbxmy56RmjVm9
Ux4ynzBPxzgKA+v41wdSzt2Ik7HVtnpErpnmLeOymA+q/jh+c93vDlBKxUWJkAbPJG4+2Z7JVj79
5qjnHq+T5QEawkQi6shbpiR/T7y2utKqdoPs/8ZqgFnjG0+Ddkb/dKk33iT24nXAnt1HAmrE8NSg
2399IufO42QA8eUhtR1LeEuKY7M2Nxe1Xc00S958/fHKufs4XvWfXqNWyiRwjbW3LFCRTtqWnL6q
2Q9lfOdRKKtT80YRNhsp6a6KZYFrpvfZN+IWq1t901k6UWFiqgllJip98fU5qb9e5NvqyfZVKUAk
pl7KZJ3kz4Nc7duupBWXZWst8ufB4N46anxsevFoespOkJVLiCiCunKeB+FjweRgiQyFZ+msEFQR
iY7LLyXxo5IzJmcwwORahNPIot/u4UtbGEr3+s2pnxs2xoLAz9cTfGTWyX2JkzZoD31FjlnvfWiO
/IZEtdvCG1pHvvZYacWUqCxaNzwvFoprOxoDocxlbNFF4/Vmj4Z4SCcSlMCDKSnAy9qpn5qh2IKo
i6aNyrSVDnZ3Iezi2XeMa8X5yGooUUWSXNVF9twCcFC4YrVJvo/voVtLc2q6TbULQvcdB/mloP8a
V+narnDVcu1IaJpSzHhpdJz/NDSfrcq5NAqCKr3sLaQXTNjpPsjlgzKoa/xYt5GmhlNGt6XmIaN2
uz1J6mM7DuWQfciyZI5M4BJaoDctG/8+i+xlYPnAwZipkUihgydUGXfxRaPT9RKm8Qhs6ZJIweGu
qp1jUTNVDC0beSY4VFMWu3z8m2y7vDp8MrweUDy5cRPdEngp7UvXBGLiYG2ap3FQbbEzjxISt2cA
TN/Hh0hu8EDQrXpExbcnBgrFsK7eZK6ys4fkhTjfBLt1d5+RgFak5Qf1QMLox/w+HY2By0qdvv4z
LH3e9kB9H0eBltuhe8Bpx8Ue31evy5eosFA5cLVK9r5ZHdxrDOKwPOY0L4sFqVIPENGRp+m6foGE
6rZVkS/l1V2sJ/J8zJ1sknRhxs2qEQ+F5++K1N9aVTvJyVqpNFqFo/8Gchi2sKUmezOMgvdV3M8x
KN60QfgU5N27r6Kaoiw9ARO5aK3hPnWDy6IsmKAagk+yQ4/rh54PrXAXWoMUXY6fCt30Ca+NOhme
otzfxmF+p3eDPbNG0lCVosscjxfVFjZ4B1Q49uF9Sg83quV9rAevfhocfAHyvA84O/vFpMEYGpS4
HUG+evI6DtBQ8klB0Gn8haZaPCNRnbMKuQ/9musORrw2airHuk1AqXisA/pHbk6dvYavZIYKSt/8
vvaiFbzM4ULLFNIxxA0F4JkrjxlMziII0dAXQoVC7gI7EKxyCgvTSmumcC9DsfLwluOaSSCKxCSS
yQ1ajWH8ll4gudNOI8qbgg5PYrOtUijNsjFJ0AzWabwZx5hYte5BMuLuy/mfPE8fE03c2MStj6Tf
aEsjiPy9hDh3rb6SbZzNLDInweCsMMnO2xzStK4bc9INPIxsSCK+HnbOLLM+B9KfBvGQ+oqVaK67
aJAtTB3JnrVVpM6+/nDl3KefrIR8WtqSEzNOkq0F66BslkaLwMK33c3YpMy0bmOAAUPU6360Rnan
80i6YXo/JBnpQvStvj6Pc6cx/v1PXxJAXZ+Xue2SxpIfDZ4Gy0+/WaYq46z+i9WMerLGAGidsqpL
JPoT7qL3zFUoQZnVunterwWrwL3Su1d0g8BhxXeR0rHygkb49fc6e31Plhp4DJokiZgyPFw7cqmv
akXfFZKzMhJhodIt4W6WAFNjhKq5dSdX4Vy1SLEczEUit3+yXqGeLNVTXQRqLHmw+OAVjcNsVOO5
IrAMLalE1I6v2kgXsXbbaba3WnteIv/55gqcWYR87m9+urVuwNCawrhaOjLQZR41rBAq/RT8s+W6
pzWG4KFZIryXV1VooPQWuHiD0i8WSVGuW09sY5QgnVZexlhHTQaDr0/MOPPMUY7/wzNXJ0VFcoLl
Lzsk8xM9tFDxgDFwRqGIJN9mfbBLGoRGSRjO89bela39LNTk1iX1l8zE/rYRykI0fAHG5EePBPYp
clg0m1J3F7blWiJNxCHTS3Eoh6fpsk78jaDbfxFXxlYD6r3A82cswYrkF4nVPsZ1fZR895Ulxias
o0vC43cZ+wyvQYjqBiFc8bhjL4H/Q3XQ0uj9tBYPBF08JXq7oFGALSxvsxlFyqvETD/QaxyLFjgU
pT37u7s5vjS/eJmUkyVQUEkgbdiRLVuQSGZHlo7aBrTGDa5PLd5y13iJC+khb6UndqePvHkdK3iw
VWqb3H9z486cwsnDzERIcZQ8ISyKRNIp6Y5Ew4VKd/vrjz/3WJxUwRwWDV3VQTdpy/RAd/Sm061v
FuRn1r7KyWCbJkkAe6v0l5mktReVru+bHNNwbO+soPvm9M+NOJ9//9P7ZldNpQ7o4JdJ6JkT/O7X
uDeuLMTbTdkvfDd+NOz6XmExBTMJQadk9fcmi5AkrkYjd7f8+jKe+64noy7ZfeUA7T5YlqF+rcoZ
kUgFqa8Kfe/vSiTndo+fI/5PX5VNTNDaglQcoUqkLEWTvEp8OB3GGmVLyPI5mUgFYVXt6CkRg7H9
+qup5x6Rk30buY+ZT6R1sJTQVU5EKq2FUb/2I5fHqCUWOJ6GRME059iSCeok2cHCH4Okq3YI8o6t
ldE580Dpn3Ds4peXwU7W8a2dIMruy2iK8gDYHgasMuufvz7l8Qn71Wt7shPMJYoSbtqOeox6m+kg
NbsMU2NFmujXBzhzu+WTwbRzQ9IMFUhaWYCXv8jqLZpBUq+Ycs1Ovvv6IOdqYvLJ6BOZoPYVnaMA
/qTcnohZXbvgDcMG8ILFGp8lXRHWUy/MFizx70bpnZbaL+MlNktrL8r0sraVWwOtdyW39IGJlxbZ
9dend25GkU9GJsvxihi3cLDsbG8jo5e8UDub+CFHkXBklYjhMDpJjnEpaQrgPecDJcMK5+mNVUqz
VmBHLxrIQJH01KfmFg/g3oQs3mfarWfmCTgY2B2kKs1Sx14EQn/2CRvF3XgwfHXjCm4oxSrIEhog
kaz6yIvkSaT5g233dwMFhmyMegXiCE3CLfcl6hknl3BGtYsuQ17lF0hpPC/e+S2CAk+/8V3/MQzU
XZaLfSCqmzpvVzY2c6LRvxnJzy3N5JOxNlArrNcQOJdtKEhzhK8eSWhFGjwHE3PU34RDdAxhbsN8
Y4tE4ywR/saTtW+eWuXMdCafjMgwx6mahUawHPxWXkbdSL505Y2pybdOivjKxHQo1QZ1r+bVK8Cd
+9aLYCM3vsxfPzRnT+Fk6Uv0ZxzhViSWNuHWlD4KlWKIt1kjH1vJu5fY3tloQ9zWCae5FBwDOVjn
UvUh+m729SmcGRzkk6HaaDW5z0IeW6MwbsfVIWhCyAjMGH/u89U/LrS6RiJ1wmHwqaLo6HMVvYoU
8LI/fv3xZ5+ik+EYyFxJIZRqrlQ/AOJEoI76ljwwa0O1fJ7VO7+6rMyPsYbsm/F324ozk4B8MqQS
G6oODa8aGyYApYRLCOQOXv5i+Y++v48sBAPqiowvmrX7Sp5H7Fn7WJp/851//eBazsl4G5Wyr4aJ
IS0CQuhkCigIVSYdXiuOTRcPB8geMvaiCqWp4yDflNGYT7859jja/sfJxHJORuG8zy2kqLGEEzea
cDwoNIvxInCZdSSsWS/POB6JyQNzmGoeK88jQwF4QN7DDIuXiTVX8m/P5tyVOBl0UYmEqOxjf5kr
90n1MbCuqWNkvfFVmNhzTkTvySzhCnGmhXJf2+9fX4bP/eOvLsPJ4AVbrep9qnjLwgPWxyW3iBET
GXM45jLthTvgE09ZffjBIrOgVTETGClQ7F0ZOBujXQ2lsoiIVCz98KLMN/y8IAv165Mzzt2jk4GN
8I8InL6SLYt+p4GYGJr7oNvzv1kE2uKY1vHKI+VJK3WsoHMz02YK/wlvPAN0IqoBV8BjV+b8QtUP
+xSKKisrQYBrae8GKN5J+AZqwIzWWDXwPTB2sB0pG/xEo4v7srB3QgOAlxBahGeiu8NOttDUXWO8
qHDwiqJbKOBQpY8+9wFhrLugWatAMdEjcZpRdY8FDCmQ3l1nubf8+pqcWS5azslIO9S6IWNPIhLP
CW4apVzVDVVijTwOkMmX7ghKlofg1tfAHkPG+mb0O3vY8cH9aZUaUNYg1jTIGOCdS9uSF5ZPlCq7
T0pS3TEfq1DCnbF/c0AIWk/ffNlx8PvV03ky6Mq4TlpLxjWoAe0rIrHWbIRHSWheoqubql2PsqZd
ay4FK9tELc4q5Jsjj0f41ZFPhuOccLUyAGuwrH2mE71e2x0q8FBaGLTpydQheUtkOwywVwBd4NDy
tNmlVX5zucfX/ldHPxmWYUCWfd0SSmHL2ZUcFMs2td5zE4K1TX0Oh+WfO86pDM9LOgHoWkmXRNPt
Y7l0iT+DNFcXlwkhU4qkf3MjdQBDv/5K9sl4C2KGVO2eC6pq1RWpTIvagzDWQc6VmQcoDXTXntrv
LXg8QWceQhMniizPnVrfRP4w08mxS1pIpAoSsXqMYKuYIKLB4n3NdyUsB0noS8s1jmAzdkpqbWqL
pZfvuwtba7EKCmPfK/q9phiPuQmeJ6eW5tTJiyKhOWwAXCt6ylJbTElcm2O01ScCJEqoDclFmFoH
YVqP+CLmnSjfoZnbE9GZ205RCYvLYQrJCSAy0Bi9/1IS7EvOHWHtmZ3BQtQmA8shODrGWu+kfdOD
wuGLstLFkpYuc9a89GrlXRP4oE+0SeZWl9bQ7+qA/R65gKs0rOdViCHdZed94UThrY6Bjuj5qYnV
jWRvsXCV4cYlLCaHLJ/ZyVsYJ1eNMNutQ0S348GDq+SjT6KWMPOHxPGu8C4tKwWdL8zym9ju51WE
m8tCrOha2W1iY0shA/OIiR2arOJu89pclQ64YTd8d3rMZQa5IaiJSWFMED73wBQMy/zIEvGgUyGY
ZlmxAxJ+1xpQ5mUgo7l6WQcFKShRObG0Dv+apN/VWTJzOcMsbuFzShYls2SUdaX1c9pI5PTi5NZD
xCNxY2x1KVJh6pUHYuqSmaeW2MEcZVYRXaw75Ya8zXDmCwvMa4WPxkV4kVjKk+iBhFr2HsG2R4sC
uwaBPTHhHXjbUhJ/TA0iDYBNbL7jX2PnFzQxLhDHAhyRo1UQamsE46jsW2h+ca7e94MOz9u9rWvU
14mZUIYtXRWvvo3eLNUOTiHPUXvjSvJYiJehf+gz8Yik/p2ol2vZpBfu+vI9j8ubj9VQyUSyEKlx
UOLirvabhUnnXbaHD8T3MUSSgEQq6Z0w0AigQ/gegle+o0j12sH+yLNmJUNSMJDvIYaTvVVcOODr
mxX83YkcDcuqADmDv/c1ttKdEnv3mhrM6LbtmkZ6diQ29+OtRgZMyiGHa9QnjNQzx3DBvPYQF40E
i2uvPwipwmRTpYe811eV0rwHbknwe5FNBPmtF3WGhJS3q5QKQMyK8uC74ZOSGRX+CXr6lfJhJSQa
2tJGFmDx427ZwbTRfXNV2F4/H3p5FXjBzCc956LLvOusjNd0qm9MG/5mqTJaFDiibZCWGMpyRIjS
tRpW3Wp8mTQJUYjKDIsSwSM4dLDvLfLfsFqEbCPZEs0+L4JbYjQN3O6ao06w12BM0ZUNlu9DUXUb
x8Be5A0F2UsaLy5BNwrrjbF751r1VlgEQJVOgwbFgfwQVdOqFXPbQPGvhldVTB6sn/NSpIl3oxdY
VWMwk2VAmqcFRcpUO94QggivkobcOim6ghBzaJzm2ldZZ3SwnXMwmJG+kQRxqA3JO7beQHOyZ2lR
CZCI1LSDSjn6cTHVHXkzfusQQmVveMuEebDRwyu0JoccsIsoOzDkLdAaJQ22IOEjlnNEE7PlcwTP
dG7HOB4HeUoY7BWEJ6q2NfGObNL2hDUdogqCLbO7YSp78FowPHX1dcTMNIkzU/X4Km5H6kAc3Ptd
eDPYKVlBZNVKXQvIq5/2PWRKz75XrWCpEzqGT/gQtNFxvGRykd8q9HxUs7hoWGOxHZjnUn5DgOsF
tB77gqFhraQh+cTuofUyMMYuhQVhHOMcTn5Lvi55v/jPUYsI+mvoU8l8Qx0ONGiJnxV7pZ3cRK67
M8LAnYRkmE5RH5PdETbxFe02G5Sg+rlo7DLnQiThqsGcONGdfFn59ovra1eKUeIPjtk05td0Y69r
9ghzAgbijWJ6zbTLBHBVBhTApHQ7mlmb8qPw5GheB+6riKWdWxDONGASj/J4odeYU0nt2YYNmRER
pjEj5echyV30MQwoo+Wy9DQxwgwkOiBExQ8v/w9R57Hcuo6t4SdiFTPBqXKWLQfZnrAcmTPB9PT9
YZ9bdQd9dtuyJBIAgRX+0OTBM/4D8MoKwOGeET1mRv0qsmZl1eXJ7QY8xsufurORwEPgwrSMd8vJ
1kgzIsVaTOmyN+hAFwHqAEhG0J/47uZsI7L+KlrUs9ByxDHLOXA6rtze3zKX+9asli3maOsk/hPq
CLLeOo96iY85jSejTcYi83y8RmqsHoQfLaNZHO2ZmKfQ/8yo+tBRIULheDrmeK2iGihXgRyOAZwj
NMoQHAQdUtfzoXQT82my4HLZ/RHCGrX+0ayQhQU9nn3FI3ZT1FsX+tgRzyEq2nf01/nkCE5SEXrf
Y1Q9IrG2yh3DAjKGd1kgGwTrBA4X9fSWctDYGh3nEM3KFlDFAi3mtXItqObyuwgjRHg9Y9qrI0dz
ESKsnfhWp9W4aoByDrrYYAkLK1+PXtRihktyMlnEqaN/OkCdUxpqtq5t9Sw81mN300J/jYgrvHzl
fBH217bsK9Wyv2RtOW+CPqAhjWWFxWkN0+JYV/jZ9s1Gb39iIbo1DFI44vCma3+nm97aaDnnRX4N
oukdouxb7HZ3aTeXLlACAF2xxERk1xjoHrS++xKlkH/ZKi1oyZLGNLLgbzLAdLHXUDowjHWMNPMo
9Rodbv8yeOmtc8RmKDK8VrtTa+Pz2UvWBRLUhCAcdsH8lxQaai/53kzJlnRUV/CBpdL/CIVlQNMl
JvJC/X609D9/Dp5GVg6kThZBATKxr7qtP/tPdMkOta+tDHt8EZq7jsilqiT9isPmqtM7gENtLe1y
4uK6MoM6EOMxVgPjHvbIZRBGxOanUWR7X31y6xMgSShLokSTEC7LBpleFE6QZnECPAMmsczDdmPB
QYAzTM2NJF3abr6UXQl10piAn1jBeqaIodZwXGWvc5CdNHUJrhJFKZ+naFhLPfo00VZG5YbgjLpO
QzfDR68UVABywfZeeh7gCa/ilBXjizukRz8Ij4FwjhIREjhm51KrflLgJIvYMJCWG1sk85B2KdkP
9XRsPoZxnGwkiPHe4J2VYC+InRQ+pF5vi3x6jSFiuBpmiIwJopJ7fM8VLvRBlv0q8GC6lMh16/2O
cXhM8WpaTII0XFi/hiluDQ4+YRvdPKwsFmjEIGCYHwDHbIpSv5a9K5dABTEZyDmNcHv1qfyNRxHY
D5EorjKys6sVxe6bZeYZpi/+acAnZVX5UDbrHJ+pQqfr62m/qv0SlbOJ1Gl4beuq3nJqIjzL0Z1t
3PrHwYCUukjVr0o53VoDqSY9Gr40drVNHDc/YeEitnjOZxNB43l+6Cl9t3a3QxBkjw7Cvq3co1VP
Lta73hHGKxRFnHwqC09Ur6LrTeFJi3pkQ5wdARPGOPS4YdfQWT2qalk1WmB2rCUd2g0nqr0siYzt
JsMF40/vu22GTZFJGhCl/S6y+/QBNcKbBM6D604Jx03U+BabV1QHHztd+3T6CWNx2D1hDWGhnP1v
xI82JgIYKCtMzwMkBOSjEOmqkPecPCT3rAcUKa5eN6IqKrahFMHGz5nHFsxIZstzUU0vVG4Q6+rR
kKjRlfNMjIWKh9hIPy2GM3edHc5nKJGWPTIucieMaAcR94Q5IrZA7qkmYjPSdushj0fyfYOo9KyN
9rYI8ZgQddIvjbG8+TL6UOXlAJjlKWxb9HSyreU2J0wQPmcvIr5rNhES+XY932XUEE+i7azTY0II
UwlYymtqeOhx9RfTQe2xFjApW885I0XyFeB7vMHPcjoOnl1yamIoUeQVv5oXs10fill/dXLxFvc9
jXo2Wfb7pSn8GbejT0cLfoPKei1zzlnVmuxFMcH46Ta21p6TJHvC/PYYae2m7O2fIe33Wd6XGzs3
j9Jv36Uw/mLQq1hz3JIGI9TYntHM6d5Byj1ClTybRfWsmutQFa59KwI8y8W56ixEJ33MdjNQgeDD
bgneHSmaM2My792B2o561ShYY9Azq31VV+0eLv9SLc4IkO13avWKn4YDhhuFp0mgpqwHqN9aqfdt
zOMTr1TrkuRj4Tdaeuzc+dYP3k/NTWTCoi0xQYpvyAta9x7F4WGGXbX2fflbIrO6zqf87DXRMyh0
7WFEL7AKrIfGBjWImB5ocGEhlIZk2FqalrYpWrdbAej5TSt5l3V19xp8tKsRNz1joQqHvd3cQ1I6
HAwR/wL+u53tDhkM9jdQGquqsnl4u/Zs2jI6WXUArAOJAnZXnDyMdgt8d4ujwS2l7TeZFXBOu1r1
c+cuanUGJfoJTA1a/qiDJCA/6Ibu9TA820Pk7SdMZpdJjm2qTF1smDu58yNMc8oY+FcFh9lcVxlq
o07A3lE5qJ5oxbs9SJBH/7bNYDh2koZTSLhE2RUFkpVWkNv4ddCg/h4vvTLcdjQShFN9zVN0MAtm
aupWyNEdJn7WwdyrRaGX8jmI4nNFGTdp/QcaxY8QVcEENWGzQB7wWIXxHvfuh7KySbPcCgkPb/wJ
WMX6PP3SxjpFNds9ZdcuwZSC3nKgTS96LfbpGOzjqXxB8I8gpPoyW0/pkR5SyqfejLdznL2j3UV4
EfsPNd0Pz0ZnYzC0AOWxgFlMgftr9a1OInBlGNUWYP8x1+VE9IGUQPvlEONmUUPyfnoasJEXPg35
MOL2wdsL5AaQiz323bAasIFbTEwYzeGFqU8bf3YfFMixIR2IhvIgrBcPf2lCKhAbk7PFMuJ17DFX
IvxZNt28D0enoQ5aveY+882Ze5ipNy0miuKOVz3bENr3memsyw5HG8EoxNC5B7uB/M1QZAjzcPJ2
SGU55I1ddLFkSiO+3dkxAIGiOgSVd7FKxOB8D1MJNPHwCb6aybBUy0xddRnMJ6ctCH9s900Nt44h
TRy3H7pX3Q0bMG+G1+k8sgdL8KATuOYohtM8l80W7e8vR9jnSucoC75bMKMozm2bWsL8yVbOcEMO
kJNefg8mK5D7QhzveYaQ1xTlQ9N6nwL/uqYq37QEbRDZVsTEYb5Sf1EH5avMUF2oNLIjAK129eDn
5YksalsxBU6FMBUS11jCRyhTpabBDLTiBxIcga9G5c56KJvi3gbmU+cifJdrlM85pkpHbpG/gkPp
/vatBSBeNngc54o6/idNBKcK/xbXFfJ8Y3o1fTzwqpxhVktSyrbAp9M/tJjeidndpa2NWo6uw4i3
/0wMd2Deo2RZbKwyP7tNgsuQpKWRvkzSe7JK/1oXKSRA5tOkH2mE81mv0wcdZeHAEp96Yp51c0KL
Hr3pztuJgWrMDKhWUyar8DDMjno3Kye1/XUw4p2ja+jxmpsxd86xpSMWgrdAZt2M3HiqZbbuXXH0
KHyp19AGlEB9GyPcF4b5N8QW7D6E3ZBnpsHAutOMFWSRh7APrqOSa845j8svp9DeEkCbqLmfvcja
IwmJrF7t7yOQm2oY7BxWBQbUnRhwO6umjVkGmAw2w0aNdjd7BOzeB/bRJ19Ngfoshc2ToCEXdjv2
K7U5w3VEaMVHgNr56ytk0gLH+0DnhtIcEv7L2jTp/hTJe+uyVnpKh1YnN7M2ox6bF3ffjhmC6VCO
XkTRyu23c09w71SWe7M/TDStndB8ZmXhUyp6LCB8tNsI2k9qsytpeRtwZxVx0PaIsW2ZI55Xdtfa
t7cGwgYeuE7V+4HCdScBWSkE81AZ7QIBItV44IaAYRfl5C/msk7WArtDr8pP4LfBm47HovNZNUn6
mZbNq1Z13+7cPU3q2u3gVeG/pqg6TUPxnCi2BgLSEVE4EjV+1O20YthpSpltaKKlWRY/7PnXUSG1
sdDD0aJOfYY0/9ONkDzEpmQt3fbD7RJjTRT/od7x77PA8h6tpuPRoQzjCAc9LHuP/yXBH0qbYDId
y7+P9QAFNa4OnazvQqLrgs3JQ4L1RZMGp6Adr04nwUt3yPHoop2WdTG8aS7oXxXhpBUJpV/z0XA9
qiDYYcFMmTVMrtOIjrc9D8PWRBi9YGhjazpCRkHUP7oQsZebodYpX9QCk7PGe8SQdtqWkiOsnupv
BesudLSMXHPBY7KPYueSW+VtHpPHUbr3GG8IGjWYHAf9Rk/QnVWUYoX8z2FdlFbzgFvBc9ETRWEO
t+80S8fnJI42TZtL5ED8eWtoWg4+ocZQln7HqpAdxUGTdof5StHyCWWZg072Q8+F3bfFEwX5tj9n
bk9SjMdgxOxHTIgjth2FbFMQs2bdARrCXabaQeF3JqIHmzZZ54uHiqP2Wk/Beuq4BE3+TGDPEc+I
V5bAxRIfOspEHU7pOPti/hYStHu5/I2mAowliQH+E/t2LE46vcoiVcVS3QblriUPjjOdZIOqfS4w
f+jRBVAPaKeR00Pzfsb2G4bDJgqao5nGpw5jYWGVD77lLPvuAyPeQlrveZwsVb9TUvNDJBNqR+1+
at2rhJ3m6XJvA6yeuo/K1l698ZtNpbbuGjWBmPc1wxtlnb+2w4op2vLWmI6GChuU9aGy+046mE/B
cULMTO3rmUKyRNvGuvOJDNUCj++lM6AGq7ivPOE9X2pHF8+j7PEbVlsriLBWpOoyeWxmJ8/5G3QK
/e6sPsZxUCYwtb5aShfXpNKiQjhhXaaqrKVEGz+Zzw63RSuVTGjLQ3jjwJxol/bil19Sl16E9Tc3
LzUID9aLCihURlubDsqRb/wV3+K2v4TDK0bLTYHActd06dU1c+J77GsJ1UMDJmKODXthIUrkJif6
FjKmcOloF8X3wnv23zUTrd3aIj/FCOXUEQ12KKiLpHlBlodM4DlHwZBPy3TvgTDCVK914pQ53Vpd
KZcCIPfKdRmcfH7BojdtHIRiNZxqUOle8GJG+UfltD1E7jyY9jakE2aMmzRma+tOd6/9LXBUslHh
2zqWjsaQQamMulHXrei+RxPQIzYAvT70tBBEueEfUdbPCqxARqGmsEGqwMC7jFeU9StqzF+8wk81
527k0T2kNNiuexle8gEZ2JI2SpzH17jTyUf1ce8Vyaua6t4CmcIKR8RxE03+wa/rWzX9Oh7bE5D5
CClijA/gggRG95FG00ErvUeFusddAiZduU/R7FeJOfp6VK2G6So8tMBke6FNDiz5HLbuQmdSSh+y
HscPLNDSuGsMfd0+A2RbaiQvzFYNG67u4dhEWz0A8MRwtexw/G8xjs0ODPGS6ykNA37OZ9Ii57BV
CzEeW/L7G935wL+pB6Vn9SDLtoD84HSbhJxwgpzKkJfWOYXuQgPrmLm3FvlHVpE1lxfAuM1wF67Y
qS9LCIF5NEK0uYJUW3kldcDSX8nsRZj6c80Uq29m2CH76pa7TOrbqM8XszzyHU78JjFVSCncatPK
4dwziPkInTpO3k6H4qkRU3criRgN/HnrPGZQPukkqc9NmxdBQsL2jCHSEw+2mSBKqk5BAwrd0NMg
dFc8Pjyd9FvKyFwVfX8eeHdv/OnNhdnnjoKCfd87ViVuYrnSFZlRdwpX+pAf7PitL9E2iLZ91L6i
kQ258cY490b2NcUGzpto9CfVUzuGctH4Ah/f4sYaFdVdPVbq4vgCNTL/Jty88IHqSTDqg3o8qj69
Fp4gKhr36M7CT9ER+YFYNBKMNxfNSO/Ms5a+tQN6wr+6oUAoKZJemwBlrTroOe4NHirHYPrUjskr
qYXMf/5oNfKX/adurQOH+spyH9RU2kbkryinI4muzIWWar9kZhTHhX8qaayFMe9sNsH/W3Epymi2
pTZKtbQCtWCBvgA3SvuzivUUjZlR9KSDQrdaF/xXGO7ZJinrUSGLMXAJ3zpce/rsxfLTA8OhgEv8
Mm6qN4dJ5rM1hl36X8BWuIGuokVpo1CY3dlPuQeurHaqQ0kI8//vZocbVA2TS2W81Z7Ga2p557R3
1D6GjdiaX/03xWo+Qf6tp35eeMUI6xqF3tBZzG2+KNjI2I1q9y9Inl3WUcqw2tLhKByWpOMZu6fp
vQkOILWtOuaZNuG3q5+5OjXJaaLteJK8+kf6FYqx859HcxdTVVrS8UqtQKpeau0FRrZR6T2rAQkp
LE32joHxpcncsXQxEgCouWm8iX1Ix0gsxermP3RV+gZwWWU9lGrUEFQO3RE+yQz8Dc1sNYJB+K0X
9FwC1Pb8AsXJU89z4vDwRE74OkNUU6PU/qoDjfGcEOlXs6O/Zdz90DxW3Rk3suW/Yqt54TrUQcdC
SWmWINQIjomBZD9gG+GD1GHctd9q1JvoIqLwxiWoQQ+9r6wE4UH0n1gYBbq3Tnvna+sRIxigafwx
T4Y6OTjhoys6xQtHp3/RFRu+Qr2NZc/fh+al6Uqq8t8AFaG7P6rdz4r/gY/U3Km1oAPfY3nxSR6P
mVqIfIPS95Wg07gezEPQEFfGrgJH22DLJ4O9WIggRhzrBr11gQTsittiMEajJlD2vvlq7ks9rwPM
URNNlPrQUh1otPcKVBv7TSJwuUYrZG62eJabpDUVwAQEF5/U+otKBcOi6vdvVUXEVOyTfCKncs+p
NLf1gi3MF+lKbYRB94rVLoKk2GNgnjd/KXVf/hGkxJblHJQpnUeaNpTjmot0iOjpMl2VKAOJNILa
mCIgf62oZG3xESdypVIFYdcrdRGEC5V3ZKML6Twy5/wuAUXreYgns682Qh2X6uTkNY9aH4tNV75L
UMkQ1F6XAKbpji24ev6Am5u4OS5+gCnZSJD2PI0WVsKVs8367woIQBPSwayaE5zqhW28Mjwq8OBr
A+73vyuqGcdKrFTYwS/UDsSS4ONZFYzEnP3xW2aEX6rIIM7PJiIUhotp7d2R/TbyiXWgMcrg+Z8W
OdBHtQmVpqApNZzU5Ubm/KI+PjG7B7d0bioaNLyHaAzVJRS1BxlhuM3Bpk7pO3s+kqopqoFUOn8B
etkUIawGl0ZtFeGPREcqAeoiwFXb3mUAORWkDyI+ICc1Tj+pVoHneNSmZut73SqN7Z0s7S2aqr3e
HbMAX5rE/W3TPyPhXkdllHtRO2hK6WYgu2ZBRmPPsdFeKwoSPWKrYoKXWsbbmCmLmAQWnLopNXjm
xSSrQ3Nw71g8LdyiekTz6qIOEnUMB4F9YuDUKmGv9YIP151WVoTPVIZroKEBRkVhgHx7yLalfqv0
vzaCDORduHtDaU4l8atN3JBSmPHRq4B6+a6lvw4uX+PY7nmXV3ffCEJnSmwiraMTPfxjY6HrGbZH
2nOCyDZLSBSIUGxopTmFYVTMwxFXOmhBeDa5zqab0JOCZBrNnzRaFyXd6GSuTtiRri3c/fRf/jti
wlogPGl2YJj4+Z+YFw0i0gE9oIAM3I7fcuUyx8X+VyLfktz5QCQUFiZ3YqcvTGeofzt9djUaworO
ug+gyUsj29Gf2EwjYScKiOV4safjWMFVFpxlwWasLHq+lxFOKaPSCdA3+cXlIccv7ivHp5vJ1brh
zIueV+/4CSPw65Rt1Rv5CSPpK/8AJnrkT3DqxZC6+Bm6v1mmG+F9Su8QlX9w9LYtprqjQ+r1x4ga
+i8axE9gBLZj6j925vgYUU8VY4ISy/uEqF2Uklin0dpLxnVqaWdnjJ8qGvTcJHi2h8mM1uBlSDu4
RteDYhqY5Gf8wVhAsSvEFTtyPFs23LEMaww3U8g+5RbbFn8DOU6N59xRIqGz31GT4uJb6NFkRK56
qcrsA8rYq1F3tkGaU9yMzjj1gIoVu38z0V2HYGOiSjq64zHhueDWGt19wO/2AcPxbTdZiL6YRN3x
1fX3TB0Nv6mhNs9e4ffKI7LaVuxltucNarnnquJPzNywRQMXJQWo5vAmIhuPhjurXJ2E03RqMSAK
InAfI74Lcs+WY/G4JET9QdKeUNtVR6oNGqup0q9RWNPOcNAwZJnfyhKhomw6E1WqDmRjIoaRfmaN
SY0bn7rxEpb+ep6urAop4s+2rfdD0WLaUm78CrpoV+2b8NGq7mOF5xy03EANboe2r6uhcp5rjxEC
dZEbrC08GJv0b2LWs+hejxeejIET3h0unkKNFo8VY1kH4t8HYHGgD/dZ/51CrGlw5eNTWwvn1/HC
UJsYkIZac00bX61QdbkN71CPHj/ibqemKwbzALarCd210xWHrsUvCGPqYnAWHg1NUu1zJHFFiiW3
QoEk6sRDhgC2jcmllg0bM7IfA+qdlSFvGvwzCid6t8/15G8QAls8i2YFsCh06+hSOHr9qdMtiBGp
/0fGdgLqM1ElPQobrr9U+2xDT8DwddKyVP+OkzJcuVE2EILapvnolA3Nn64pDnQJdpGQZFd5eO2N
8a+3yh2Io0MBztDJO0BfNru1qOYL0IcPBE+fm1Q/ozR+tMNiWM0+HOkGd9ZBYGBLu+45k6hpTBFJ
Bb4HPmwxioLzXncrCqp4wdBjBOmTTTvbbt5Nv9iL1trLAqRyDW0G10RsejV42QmOnzhA4vch5iXG
RC3gGZedO3HQsI4nwnNrqa7CL1tlI1sHG0evGgDhvvMPiuSzV3iZz0Ov+gptkyyDDL8izicsQw1/
FZh6fs6B3x2QAtonY3FtTePHdLpg2Zr1ZcZNMgigrMiRIS4kjV7XhW5l9cT2obcL+vQ7M0w8CcPs
anf9C43QFht26m9a139RlaOoTApfefpPOINkxFmeamNdHYrJ3MLS+oc48ToT59vUOaC7BfYm+6zt
ad8FGHYMxpIBug7sipkWvZmkJVObvjZh+UkZ85maLLmj/Chg0Kids0QdsKjrFYyBVRTpaxmzFw0J
VZNYRAdh5O+EzY85lnwxnabewvfJzuAB003uK2ORN8kHXQgsd8aJncaErV4+u11AKJnfTHxnwI4R
kpYmBihoVFNdJCQSFCGtfBn0FZUmBNCXE15UyM4i/tiDA+CA6kJU9mLtSjv/bg/iT/hsEnb1WPHE
akZ2pIm2aIziRdKEIH+ePgChgfZyx/exSe5Sooebpu+ml90VjLeudGOVUxrDt2DtFw64ciSENTZs
cFAFygk4+mHxhzuPa579RKBqWATTKnKMS2zlJvsjWi9GSNt+cDdIwwOtmKyHTnfO6IGgmqij7GG4
w62Z3L8pqQscnfpX30owORrzLxG1a8+L957RWMchtXZqO0Gz62WQjlLWB9NusDzSmj2USFxOK2Bu
G92sDzHmagBJy8NgE5404Ndu0pt3s02TrlHVcA8liwy/LfSjQbcwgvUmbvxjSbe1GPS9nMWt0xNr
oYVevtamkshC1E/ogy6DXP+uo+aez+6y8PEKmjiOWAaYZeI3bpF4yqk0l2Uo8JSc5TrpMEV2JjIo
1PMnotj83Z3o89v+r0AJsW5ATAcDQgamuRozd1UnVMZLOwmpbZKhe0G4J5ZcYoSN1WA5P+PbStEc
1ytG79uR+GTENLDd+XFw4+AY+ALZ7mHfkKk6WnRwcWJvdTPHUtNAJ12b92bQv1t2/WjoH0GnWr2N
u3NG74I9rWpXNgch51VY6z9oZqxtHn+nRhAev7n+qaplvxoKCqGS1RyCz0GAYjgFtNDmXmz9vPvs
rPFZm4yPJOXIabQnd5jXg9DOaTfgecG+hKkVHEKEzD0UUwzHHc+QteJXw9F2GiX3hVsSqmcA+kRm
jktp4UA72Za9LLxuK2ykQRvrpum4NGloQbuepJiHxHlqzTNFj+zYms5D3rjGGrzXs9nl98zvwy3O
Vp+FZj2W6UTF3HPYAYlmMxA9g9ltmilZFeQDK9fXXtMZ+qFhlXtV2/H6fqLG4l6y3D85mjfSLY3X
jUpKMKiRXf6nYdgIIhL4hXI886IjwgcrGWGpWR4qT77FdY3c0JqW+QbTgh3q7WcRJuc6f+bcAxX7
njXVOvGGswfFD4zYzpM42iK+r1gXVGiRSyGKINairEyFZHj0fEzZFG70X6CeV9RinHtOIYXTlt9h
MH/MePBMelN84jjmKyLzosF82+sPRHlNfp1i+oiwaTMnBf3g7tWRC2hoQjE/Hy9D9QZCcaHO4oIc
JiE9FeS/sws+lP+PE+Ni8Gaf9mj+MHr4D8rm0QJHFDZiHyQYY4QBwmZpsS1FeDac8TTIbh+48z98
6gRIRwVHaZie27JUzgIfbRa9WQjlYby+sSz5RRJ9txuT3r58R7G+W444DDe5+W6nBSWk3ltigZBh
n2Ds1e0r0JTWzhJX3PDJR4unIcLQBv2AYYG/tsPhkhN891QXvdQ5mTHYWBxNP9vAvjVI2AAxrrSt
RBZl1VodXq9j9YyUFFZqWfwU68m9zub0nNjlo2/1lAPmCKvOYIJ9HFr7CfObuOquY1L+dGn/nHAO
z74zbuLAO/h+9ilaEKKGjx9ozAkRmgyeZ1TYAgEMOqY0t1f/9mTyvSHx1sgQHyeJ42EGRDKe8fGq
G4HAb2LP58wBBLQYkUiHsmlQeALyPafAxfPe2SaCbhImwOfMzVO+DyS8rMWJPNJaBUFYbEVm7Tzq
gU1ibLFAp5EbstPMRv1eV2DdORf8CN9cPxaHeRw/rCiFqzzOK7WxBZxaqZFeu8jdTCUyO9iDraKC
EKGLUFYf0gZ9fc+FnovoQpUnvzNok9s88SlSLsjFz3qL5jc6M+kI9CIZ6pORzMmSgDJss/d+yv8G
u79aqXxOnOQv56xucMmJJ32LGcvKbel2ezL8Kw2ZQHAusPgc6Q2FfnBga127WsxBRovNEc1Wrdgu
pg0vkgzdCXcDfeNUsZ6X0mnvnpnQbnN/6xj3zloGhxmOql4Yp5iHJ6LS5IbBe+Vre1uvz2HZ7l32
AOHrgtuKXpqB7RZ4JKi/dBifrb46GHFy7qr2TZvFw8DO15CjmAof1OcvKaxOLdYvwGVuaR+/jmQ/
o0SjAzQKLmV41dKudfyjmQEvgk5+VvFFi99eJrKtXscHK2/2Hho+ymHJMw0MUgk0TGUyX2TgNtnA
VKhmxi2CzwomUu2nqT6pd8wFEEUOoEtUFeOmofvnUzxZVdlEa0q4FHf1Y8RxM02IL1NGxkuFWk/q
6U9dZEHqxOKC8AR5/CifOSpD9lnnq5jcZklbQ1eAPoCPKO/THcDxExxQoIAn83Vy0ntSOme3nd6h
eHACx0QdM4NU5d6zJXE/1sPYo4czvOSB8VQUGHsGtQ3xQpe7vhN7cwxusTO8B4P2QLd1lc6YO3YU
M4avQp8fbF6eY9WIzA/DPHyk/fgBU9SmPEylkHkHGLsEqc2h7G+hy93Uz33bHgZ1era94OIN7dlE
pM+ocLwaKGpv9Li5NqNz8/OqQncLySP6mPT6qBJTyjwqkPHYOs85yryzTTPJj/UHNcpZJexdX+Il
nQknWJX1AIl9uJicqUktfhHMwviJ6Au4zisSnS+BtM6W8xeI4S3s3GRjYWy9wAsDaI8ROSszx4nP
c8KU9GZ+TCZ5ImXaDexbIh+PbVA+Zb7JwlCOfMlB4tbZphg6NmW/HGr5B+vsKdPtr44lqMo0ZlW+
5z6wLKb+XDvOpiziq5c0TzWptenrD3j8kWsbdKHj5ssw9LXVVHsjmii7pvm2Tt1NNo/HvrAe3Q6k
OnpP7Vp27r4qzOuQkrdKHHyXRETjIjStQ29RGgt9vGjjKOYKBKM2IpVmWvjWamAJ97kDED8fS7Fq
m1bbNDVFS2pRgwEUJbKtYQ+Va6Qe3J0a8H9Ys07TKjXsXQmPp2uxCSMJDLJpzV5PaA/kDfRWhZui
Vv90bYsas0vZb+SAdUJ/E4zUyNzaWtal2BrNPO2buP7y3erFs4rdDOy6qJOTX0FbK7onbBbYVe2X
sG8/YWSfFD5WLyAAmTiPZPFwi3v/sxnkXZ0tfirfI2W0Y2WEp769Ceb2EXo9tkEY0WOhsS1G57cv
sTVqrfAsKu+FsOPZAd+uorFYUpePrFPotn9lAMgmhpK+0HBjq2yR/vtGoOHzG4gjQnH7L5AAuCXW
R5uaQnViePCXpudQCG0pXPu9CNo7O8dahtPVqMTHmELr9MJ+N/SkIzgG4coXhVj6gvfBNFwqF7Vh
crnt5tpOxY59YFn6BcQBE6VotF30MsJI1aHf+Q/UrkDsnGaQKXKcgYVJFQ7xUQxQXGramHSt1FiN
PVmuynAcgycHu3gSsTbfBmP/1jdAjicl2YHln6u7nxZBPXd8JFq8YRGMsXXypg2AwyoXyRK/+XAV
PwLFLfVvaMwntfR76Tyq7MnyUFGY7ZUiFGgs7Er5emSZ40BumZ7SOfzG1yhZeROi3GP1qwOkLYx6
V5X+o687Bb4j/rVz2kdhSnZNimyhHX5gXrq0HQpqfckmGTqARaldrhTyPqlJJ3nczJFo1feyvabR
uuOcxn9wPpqwDwlm810W1gd7RvUnKKwDHJwZMA7HKT21L0G81sMXkTXaeAIt22oskESS+aMZ508Y
/UAaaY4uQHOj6X9MAqel2hHt2DgqupwTz8syyVk12VadRsTQBzeYTgrp3ozlVxn1R4e7Ldv+s2h5
TiN6IwuvqciRsFhshufaaw5U+ndRU91Lc3h2xvxg5uHdRsPQy/t1qMMZgwZkdSz1qaOuA9Mw5LQW
7HGGlz9YskMCnwBq4UjSXj3UQBPmtA6c7t2Nu9M4O8/AgteAx7dqNQkesNACn0FNqBbD68Rc9tQN
K7d5DdwRFJeBkQEwz7wT2wQ5OxOHpD7OH3JmKo8JTu0AQ9PKCR9rxJk6dJL02G6XcdLCSaTiUc3T
zjUlPGfSJfiEW4ZZtmBBBvi2jdGtS8LCug9/PLQxlk2gHQX8jqhNnmm671J/lOhRoLcIj2wJ0P2Q
pC26r735ipoX7RHfyJB4gS81khsArHkPdf8Th9yz3dfrwfwfZ+ex3MiSZNEvSrPUYgstCALURW7S
yCoytc5I9fV9ojZThiEIs7foaZvufgSQIsLD/d5z+42sy3Pb3HOSatby0rUZCnmNk4p8v7PSYvre
ELP094kLPCRN4ZQ+FzX98LLlFWcj/eWo05PoOXhMdrCT5Z6sw/Apr53CQXYWbEeWtVTC4J1y30fA
J/NRvNvZuNAK56SQzZqpEymiYUORz/d06GdlzEHMunjLLW9bjATDh+1wIBN8mUkri9msvUZ7byaH
DnkZP/H4VfN8CreBTbqzw0EXuyMXP1Rz9jxnpU7Vqs8c5wG6O5N2KiXTNhpiYOE24kSex/70MiCW
KOv0YHv9JmCbjmz6ypL5AeAWylW4IOmU47B+VL3oQID6rVkqWM8nIi6sO3iXzKSSX1mkn9K+eyK2
iplt9uDIlLuEENCOSxAHyWekq7cyenXg/8deuJPnG+JhvuRiMNL/NLIiJjWi2bFV6wsK7dlQWYc8
F8ze9SfpW3OTDOR9BFc0NR7k1UZAvHXRFEcWeC1VM28ACJMnZembjtM0KuejNbaY26lL5WSkjc0H
v693/hTdqTl6Fgtu46hibijdYo+24Z6AHF5xWj+pc5eVMGZtU3CqYGJFZ8magjsGNw8qYxeh+Dsi
PbCLxZi66JLGdX8zKuazE4gPkzc8H7QHI3NuFYdFk8bhFr/JXO2Kk+9znOHG5GaKxBkI8ciZ26yY
83GBoGfmw6uSIrzqsYjQ8SOhYBKLnA3ApgtR426Ykd9zj39wQlRg3eO0WTJhfWLy+KhFGKHcdHpF
XMkWlg2PLerkmr9ND5mVz54sUqbKcFYjVqbA9mmlKRqtAq39aPvkgBDtzdKUE/3I56S1PkBrUmgh
tY2HFN2CbPlOaOMaTKAbP25Poy+O1dCsWOm2tvBSrjgshWwY7uSPlK+1wN0kd7E26n/r+r2pWghN
4ubdMA3ZuEHB4qSpskgKIHzBhIbMN4tbywdF75jEVUozF+aug/DH1xxbo51O+Ex6JAXdRnOnFWLF
cKEHECbNNKRE8n+1JWl6oskZO3e9PBlMf+Q7X1XWUzjUj0Gq7fIuJBVThYtB1sGt2QW4s3nYgCeu
Qx4Su+NWuKP0HiCtSIQazMpoWApmhL1oavIXzGd5eChxb9IyfaZtthyLgcCPAc/hQJJ5qKybMbaY
LpQnuaDFnrYrh3bX8q1pusF7GOcN5UoUq49+YXCHo2ObEIVYJ0TUe2gm66lhFEh8+DSoCGtQ+gWj
/5sTzExrh55433zlVvRvfJwO8wj3XkJN2fGY4qsG5KI/KnHRLhRXf0l46cKK2IhCxPeRtPcFzVcb
6PcZZ7KIN1D1ZV813PkjBsKkDQiBc3DckMdZEOtuzvWS5bhgZQTvdpzK8aX3MoSSSfdbEx2vAzmr
I6uESXuYjq/TzmLgX4R3E/ZqtTdVRuGsh+jGESG4SnyXU153rSwfpmeSACl8oxVCsoXop+cRn6pn
tK9Qo7ZxbD0gO2TcOxYb6X7x5JZBhCnFZohvsKmNO34CdPqme+g5h+VwLKzR32MlYaIWLBuyOZvE
W6NOX5VldSoT/486xTd1y3ULWFGNMGMSaY5fRBEznDBmRl9+qbnxMGJJLAJGHKVKe5w9ZVLibTXU
CF1MHwuzeNSBQE34UPRi+sgda5wPzPz7RH0xTVGuOg/tv4iSl5LfGqe5gQO8eI8LzNIMpaJJ7IIm
J4E69w4ST4B0GSwhi5lGw7PGbxhadCDHepynVkh7uDdvMr8g266j1je3ocNxg9YPbk+8/HkyfOoO
kzavDz4R+v8iKQ3ybyYoliOUPER2Vf5tJpq9iUpec6O/T6euMPwQzXhTNnhj6r4HLMSil1MChoVF
SRehG2us+66ukyX18hfr+Y0826plSl/VYhkiPKxJV0Nl9jPSdHUcWsVachamvEHoMZA+ODTrqCEq
cszob4eBwMsaDjaWbuc5KfEX5TgJmoTxd2x/qPgNtgQ9MYQAQhI0OBcq31C2eU9oZ2fq5KDFS8NO
ymXjpwe8s8FCXq1m0G97z3mwwXYaevIKnPKQ2OIOF9qcrUcnPdFnLElsaxGvPXt4sbD4pU67bEbl
0R61V2rSWzBfG8haz6ZlLTMmRAJqAA8MShnd4lw+qp8sycT0UfoUvnUw7WhEtTwh4DHwExjmQ26g
yMpUUIqdh0ikwBOq9wc7U46+Tqe8KatPdRKvNvADGkE8An7WmkTz8XA4/V1cZOzBIdm4bXzi8Mnb
qE7ePhqmbJHE9kHpo1+VCKBIx9pWd8wOf3B/VFJkskHNxCKLV/IXUtT8cnAZzzR5uRUOp3JDKlnA
XUe4nJmRlygVOW5clrVmxa/xWCI2CcjX1gPwOPyJWiESzg85LlFSlSgqG4gQLF+V1WOnCBLy0xTU
vgjW5xVndAI/95FpHEPOcx4dmaBWh11pqw+Diy8jqL4SOAxzuXEV2cidjk84wDbaSBPb0Mt7mgcH
NjJoNMFND7lADZv1oDIkwFLK+cN4n4Lm0RsIlPT9x6RC007uwn2AxJ7s9eyktuPJpw6C9XRshxrr
RX9b2PU6GaJbJE5g+dPNSI8ap5L8Cw+NrT/2iEznjDwrzj8KyiOoBDPd0XdaWfGYQg/AhKUth07F
vTg8M2nbDXb8AXCb8DrEW6FGo8Qf8jv5A+sJo2NCNxV50GNGUYpvy9pMEcGqOP9PTcgtJgToBoXW
ynIL5h/DMTTcNf22mYdnQSkbyFPRY6bTDeuYiQ51VcxCaAhT4aa7uqt2ujfuGmI0MhUhH139ZaqJ
5zwjJ7mpFLqXMYVjXZZPGc0Jzq/0ESOxEwbhgWN5nGAfSqSIqkw0GIJNLyBxYKpA5lk9lRkD8iTc
xLAaOMfQyU+j5740vtIaP6GGH9hNPOwU/cGb8sPgsuX4fRXPFNur2RYR4lkNWK0+JQhzejJIJQT3
iaF3nFAqTIKHJyjzx4H/vqVm0NpyMUWMXiombWXbEoJp1KiSMN/owBkiI17WXasjk1QQd7nWcxdV
iMFDWuLsaKneztWxW3Fw2Ye5ypye+COFgiykCyYRHrCxCUPBjxcH7NlmfOpZmctkXNoBclTej1nE
1Vm3JLPfwPZeJ86wKajtY2GrayN2hlU8givR1PIxnmo6Dt6uZzewrRKla8MEv4NnrRcsAyMHfFKs
l83g7rVOO2YNDx5uYZrMNUUpE9871mTU0bHy2yriPfXhi12l2zYScGlz/7VrzS2JuIgIp2QV0fgc
ZSVZ49On9nAFy6TsaomQI6OzC2QLKTS3UTr+zvNpgxb+zuwzJrPVryK3cNP6G4t+GdEXD6o53QVa
uojocVZG5SyHPsMujmBmZHiEtUDKbREEZvamyYLfee3ce850m/fKPeCTve4EJ6vJH+jJIcrG2Gn3
/UxBgHPsPVqt5FnYBpHNBawSASpcjU6W7b/adrzVlIE5x4AusQxUNOlOfFBVXq2KospQ6F/j/mK2
W+JHLwwI94pjbQaj2Wa2TXeg0z+YSd8OUhJgNiceRXp5BVGnFo200InvtFJPt2MwYMtrlGEZhuLZ
hohVAlBr5YLcJcq9w+gmBMCzDAfSaaNI/fTV8i5sMXlKyILBbxMJ5BAG6EqQn4a4wbPmWSWFivfK
GrpL1eFN3oi4h/GvIS1n11vbRDxHHUpdXzk0VO4plkKT55CZer02je59tLBhdaa946iwNVwcTZNu
6XMVUBWBx5LgrtIg6If3Js4OQaYij8Tn5wRBhwSPhk3iV+QFCzA+eq95swgTr4mAy9T7U8XDi4ti
7aD5L22HuWQ/HdPROTUDvsRcvORlPCxUMDqjRgMrdC3aPaq+V0MM0XYWbFKveFGnHpdrrn0VnMsM
QmY4X2okltklqAsk2B2bdqsZL3CcHyKHdDwhJEGgxiaBmtoNP+TEVqloJJReuHfbbKnmeI/w+0KE
8W7avi1XhLnuw8HlBgdHr3trDPML19JXWJm/soAvVWTUCSUi5pnVq0fYYuFGpO5rqaNiVFN34bjW
ltQ+upTVya7L+7ZtnbnrZqu4Y9AVGL87ZaJ3gQBXEcZD1ddsfoP2bo7ds5ratwmulM4A6kYyBx78
GD1mkSgPEjhkmdEhqPwbDCqMIEXynKXtWm8sA5KE9xCJFswmEQoGPcvC8d5Cv2RRqT/6fiIUdhQ4
JZAugeDuwjmQ9W2Kw2jhcSrzmGtzgnxpXDxWLUIkDsSFZT1FLO1xloR0TjR35nst3dSufksy9yuR
BIWydz+M2LzvedRTx9rbEUyZnLxFS98bTr/18XwmPnFK3kBFVbjeHwYcH9y+uaIZETIQCCBFz5Jm
HBXdfk1gCzmedWMDh5wFWa4yKAzRU7babxogQMNY7dOm5saqt90wPFu+9li5RBF4TYUHOsOjH9iv
krAEk4QyaUrJhTRvyLLYegSyDRD65zT0Xgw9v5MPvK7FNc0U80VTmeI06JsZ1QIna0YjgqygvAuV
x8maUP1NrBT1iP519CzOauMd+j8WHWsxYiietXVxF47u06hgMcLeoKjO/Si/cZ1y1IianYp6ZIF4
eKsFCj1X717KM3TgXQkds45yzmCdljI8o0g+WmH9CnJrnrjUH1B+t/Icl9BXQy4nTooR7cMaM2MB
oqa2+32VioPkb4Sd+5bU44mw4A+j1l+GnrJGOI9hqaPH1tfhaL/Km9WwzLgdc6CJ8atWOsdU1x6U
ZLytWu2xIPV4tIdFyLNkDMoeE9wrR2X25QzKcTg+OvIhiExhMavK3jVXizceuyozPgJmk/CodJyT
NN+yF2nbbcYu+11JSGxJK2OGV0eOCCBpDwqZRgJDZ5WLhZ7itjGSQxK6zJ7iQ13ApBjhpNCvshvz
D1b6jTum+9YbDhX48vmoWUe1MfFSTNZM67GKl4wPJs1AQ66VN1Nk4OoNHjuYXfLiZDQU8UCON2Ss
rwj9xA5ff/VgPEp6rgEGgipstxPdyTELF3XYiXkj2CjM/ig4PFqd/qnobPGGwuwaG4qcJ5ktxKUR
XoXa+4REpP484TAjuWBFO362jgxdL+zbdrTfXY/DXWN7t8bg3QW0qhNX2ekgi2Q7yk2zT07chwIG
f9YzKtX9ElENbCHSp/5ovjp3pnKj2dEqSgsEzKibI3gVpoY2BIAuJower0XkGXulC+4jNj4MBsgU
evfRQByhuuUzR86jqVHmROq0Dc3algP8jdLAxpnGA6SUCCST+dvR7FXPhmLzzNUNbvMCDR+wn/Ya
IfICVO4Mm2lhxtVTpM2bVokevdHdhsL6zFpxhZH9PR3Vcc/gmIEXJvA30nzjpwSNE+3WOObtFcDg
JR7eGdvSb3MzDxQ/42FaMO0m5EPrD6FOf66meWfnLwkoCzvBqEon/efP/Jvp9g1W0D1jR6q0tqu4
5/d4UXxiDgX047FlzkdEIkrk7E2OGQanPg1j/sgB5I56xW1QIqfKsU6NRzB2e2HFyyRHYS4ZeAQG
rTVjSq7cTePSNTmDTLZIuQnX8bKNHIK3Q/Vq18HKSiChIFroeDmwPh/MzPlKOKT7RruSvDV/wvFM
M4NZKqpDMlLka1DGJj0BbDTz0Bue66HksU3/RGbyMAU6jX8q0g7mWl9VT8EASBAM2YdWJPaVX3IB
XOpKquTv9/+LNw7bJBk46G08rT65vsFApakRQzVLjkEdGpuE7EGmCz/fV+3SdTuDVaKLcOmsZcnG
UcSz0bUPMt5HqcN7FBbIRgWrL2SOJnefss67hr2+9KHyP//nN5ZpBbFqTBLUecFHqUc70+KU3Hvh
b7VFLhxYIX2T3kQcUx6aOLnySsrX45tHWMZk//upjU0CeUYYycZAQN9UjjuLatxek9FeQWJe+oBz
TmVhOWM+OfFG6wyIrgN2zfJTMJH4+V7J7/nd9z9bseqmxTVscdVUN71XK7GS7mZZSYmWf0XJ4S/4
px+ugDcv/ZqzFazFtqLSU4w3NIxfcEtTCdFAs/IrFGVDPtDf/Rz5uf88BPUEddHIuniDc3YXOhiP
9JHpUFPYb7FKT0LJluRrsJlZREiPnhwMRsNHGTCBqsdj7Kgn4EeEuYUIqINor2I90DzjNolQvAFR
UHv1Wbo/20rDYwo5z+vrQy5wc6jqb/SuaG1KsXISsRud+spvunTJzhbJUiQCCefIA5AHvxMA0Zgh
l8pgXXkAtAtMW+dskWOcPtg+Y4aNgVTAjmKoAfw4EsE+20waeGR331afCZWhlHf1pUe+6M/Pnrzp
392ss1WJcRcHWt+IN3bar9XYX4RBeergMNBj+49vz9lKVAdQRBpDjQFsKEfH695VQiPqPFn9/Asu
XryzRcfA/FAgkos3iV08B0xeS9tYSmq4nBIhZPktbVJ90+8SOuB67V+hLl/g8dpnq04WZ8TzTn68
GUflrWzDLVYJJgpafZe6YTinqaZd+YXG9wuE555dwdBVhKj8mGUVKR+S3m3ZKx+CeYLlOOXMyMc7
TzaePAhTWt8Oc4m6Daf+gD5oE0/Bs504MvcaEtwoU+mm5JUhzNzw9JUzZNUytetbBmmH1hyXCS4G
bezTLS3edf1XYMg4OnTHd89GbuMN84SzeQEAM9Xdo5LEc6EFz0pSPlaWeg3yfen3nt3RrjB9L20t
fq9v3EPLVpGE8W9KhMW5iG/D5j4arlxb7fsXwDvfPEzDiCcyY5KNZ9rAZkynWBH4S2xfiK8dDQWD
FxwBMYTWEFznDKIG/m/EfuvBlnfZK+JZoqHxKunBL4MkuPbWXFhGUQqdLaO5L2wzIFG8BEQeN1o4
jxIQjYq4GRBExzUdnqGnwx9VMKuMuzYcDy3GT+Sf2wJLjsTnGoNzI5AvNnlTzrzGewnVDnNvv58G
d6WP1b7NEFLX6W05uMfRsXeFFazcMdzICRvdGx/wga1fqUgu3FTnbJdzmzorVZxIG9/054EOFVFK
3x2vedCr6kFJsyNjIeYWeKp+Xhgu3Vn5n/+zD6VJ3DtDwK5Na9pdDBpdCcgAv1OIQFmJZuvnT9G+
Xwc852y7czkvVX5PXZcm2KsVkRPvld5XBsSUMDNucsrWOI3e5Ltoi+ItarMnZm2/IouTUtAPqA9j
Gg9yeGnd//yVvq80PedstzKDIfFrvsBGOC76lK74e64PHX9BEgfNBYVOjn3l51/69Wc7l0ZvXoth
1G5gRD9HQnuS5hfZqatqTqZBdeU1vXQvz7YpbSTKrqv5SXIpsCqOI1nBsNvyVtZIOfvzdbPkl/7/
m6HnnK2zSq57Q2n38cbEQeJUyUM3KpBc0IUIDGVakGaY0ZT0wXBQqbQ9dkWEyWJpdx3KMn2clhb5
qRSfWrt1kYLkZF8Z+ClbX3lpwVqjA4Rubg5Hw3Z2Fm6V3sXTq5tPvJ+bZkj+ZKO9Q/NA4KnYw33x
103pNdvY1u/GvLpjALcOHKZTCXzouYazqZugpHrZi+3nD8jWzZWJgYOsqHolDRymwG4/pX+EwXsm
x0Nun77bcbdGfX7ltuiXbv/ZSp3GVj9qNskDqiTwSocfQlviE4yV5d1b/rPDJNTusRLWNjkQ6rIM
XzDB0Ysh11Jb4gbAK1oVB/4v/yDdkt1kYwn2rXVn4P7IHvvRvVLoGN/XWN75fu3QxIf/a6N6bOEZ
Y7goc2UxmvAaPFpMffgCAx21JQA/NDbJdBqxm6UPTXXTlNa8HPVFFtkPqQKa7T1J6k2pf1o6WBKA
R7WS7rAWWXGCqp1Bo9ouJkWd50zR0865cqm/L0E9+2w78K0BsSXhlFiU81Wsh3c+0UqTFb5eefa/
f/Tts9V5qD0k7X5RbOwyWNbCufOr+A1ny/rnP6+Zl76/fLP/XY2dIbZtpSs2zKtY+FL9TVdRSzbh
Sz3wFpS1fhJddtMW7rGJG1gyjHMYRCJQbV3wHxH2TRxaQFqMmvKneyYNAf9orT9mjbvLmaPMTEWz
lrECiiadEJYNK91I/HkYI0Ezgv6jU9JPPU0PVY3Eaejt3WTht/WdQ25DXmtSiYVJAWOEBoBvRQWh
5hiPtMzmvlfvtH5gYAj5NrVPtd+92wPMbMMbwWVb7by1GUJO9EwByQMzxnLTDTWJhp3yUpXjztSg
1lnpsynlmCbCUyPRvkKOfcx8O3s1uNY7x2apsM+YfXk710kOlhPs1QQmtOIz0jVXNGnUGeq2TJqk
5ujKZNeAqMl+qefhU46wOVaIOTXURaJmX06SrlTEvYXebp1OBgKo/qZDDF4V1ayJdHsRsvNkWrwC
9ArvaAqJ+w16hmGueIv8eF3F+quaFsd4QMlMp3UZecpNp4CESdKTTyrs6JVbLw6e44ApCkZONHXL
DOeYV/NDjJReNjZMmLBvKDlvS0V5IBL+yaKNQzQG1UwM7IEDxpQM9xYyl85JbzJ+U4tXRuTKttLH
U2SFLyZ+tjJJTn3efwo+1QxD/IkOcq9pbiA1q3hQodutcgU2DgQJAxlowLvx80N7oWKxzt6JGkKY
ZgHAweevVCAGxCaNs7cyHW5rUXxMZrLAAXjTsmr9/HmX6nzr7B0RtVFMpjCLTUj9VZEPUxaABRvt
2Yr6haKDaQo7lCeqjpWpdcrboYh2XR/uupOROCfhFJ9hr94b9UQqpdXdNPBdQQYYwZycaGINuHAx
UwA0QJtBZ6MqC+XTBs9Fq2/h+cqXm6jPHRz5gNvjw8QuYUur/MqS0IM54ct3nk6zIFG3P//cC3uH
fVY4jcPogIhhyfFDXFh1nCOvRBxEcvG6lERCoVwL4b1Uo9lnFZE60DwIKrvYTDpWszKE1l5sdLtY
6lkEN6P6EKVGE9Hc40d+c13c4IlYU0etLZyVrtzDWvOxTewrR0d5P7+pM+yzoikwnSFHw8Mv12iU
ZmLc1Uid0IvsyhLLyn+7vGclE4eFeJwEv7NCX1zq2WdopXhpUwbRAguUYl57bC+t7GdVEwkAOtt0
VWwUfeIkSMSxY+5bU/mPj8lZiRHG7RhFzHk3OlERgJ1LpFUt7kx1b5jiwffHp5+vl2ZfuC2WXAf+
2aLAPocEivD6wcFE92QrJ2N0bwxzWHZ6lyzhNNz4vnpn9Ezqkemrsz7PTqkwDx6HyNmgEVsegOnR
O2BoYlW57h/GRoSTp/y3RJFjA29jennZslSwp2W2xiRmGGYx663w3EOmJdjdOpLQS+XJY/jmt4xc
FM/+Lfz+xsVWNmPUsoxZuZvS3TPlBskybuQVCDT9kGA1milNzXptdtgcMeOPgXKn2doxqDVzPg7O
18QuNNVGiCuqXEHE92ZVr944RM5CVkSaXqs7XPxADfPX1mQ8ZRGxQ5BD/IuwZwwGfgjpptIlAwUx
cDI95zlGIPzezLe9uZEUDwaKR8shmG4IcSQzenfV5pAq7W4AkmTCxsZixe4Qiu4QMjxrCnHykPj3
JH906MbG0tgJ+oOliYJgzHduYdVrt4iOhcM/2nhTyWaELYNuPpvpoxMCk0NbWgTS+9qQtCAwB2If
AcJbq/jWqLM19BCC7aV0xTEPsyfgER7OUSb+DkwF17ot2KE909pPWCEaJ2KYG1lPhJfcI2dABRd8
4gbA3wtYz7XTD6+tll1EtYEbYIcTZUMwCAlbLr4CZ1uhsQ4qgxgDexuJBGNlvfBIhi2F9yC3LrYP
BibObUUV0fpFsi7LZlnI1o0Zi5LUygk1QureKZjX5RaPsznGyYe8mEUZXbkFfQHVeb3TpVpB2tPC
Rl+4rU+UfLloFfuuMUsPMGYurpyhL7zb5xntXqtVvlc1xcYNk0VaKA8UOTdO115ZCC9MKTz9bA/w
OSvBK9dZmGkjwVrItl2jJjNYdwRLyFEl6iW7ox9qeGsse8ufX/WLG+1ZMR2PSHTbdCg2+BtWrcp0
04oe8Ep9kZGJLnSAQ1M58IySrZe0v0q3/oyraRXiSOygRBUhCJ2sxI1Y/ZrES1tnS9fjRdCEtbbj
+I+hZciCirc0KZ4Mqhs3955bDer/SD72QIKE3FR1isHKVTYGXtOUTyX9YF/3H+YYfDSq8fzzD70Q
6OtZZ9e3rwy7HVWVqls31oEf3ipqvSFgArKd6OFmdd0Tv0ifGwUKSdMnKbQJK8TV6U06lLCLKNZk
ddCGHadVG1WD2gXDEvkMWHHE+eRvv5hhRm8spbkAL+3nr23KPeqbDfJvDu0/K7ExtoXdZkq6CbAP
4QqYmY5CgkIXHqYO81/zbAUjqQQamhJSowoxU5Fe9satGPA9K+6Xx52SMgbLO9HiWo3xmyUgMg7J
PblLCwMFY4nFpH2S6aRe+CjGfZScQlWfa5lBTqpAV+DgE/UQi4GZUbw7u48OQ/VLBMM+9D04L8ri
P/7Us1og9WO9DDSXWXKtUf/0M6fDXRMeWpD+uvc4hKe0E7dFgt8s6+aNky7J4V02fTlX/LUzknU9
EpxkMjX4Gj11XoDcYJKUNgiBDAy7Dro6eoiTVd5Pcb/jXZLibZhz7AFoD2qgw834kuf3sfUn0e7H
5kTCsELHgwMvuqWff+TfM/Z39/OsFrHqMPAUQZco742jyBjMWTjgfRpnIK4wbqLEdkIHECIjSrB5
tFa2wGbgWxo4mOhZhZGMpiXxXePMOA/pbc1QKB7AL64F3IR5UiPo1LDkjKB+7di4mWRnpWgyaGGI
Q8AKbYbGXmMSpc/in7IRwVwpwXX1Y6y2yEUgZgugGqC7FxEsMzVblCbxhYGJ077eDEn1Bp6Ddjvg
RqkRLLTugxpu2eRwjGjeuBnij9z5ZdX0Nh24VyBZ7ruuX5Aqv++i7iEz6kVV+nsIJisJ3vj7D6E7
beGJyJYWKIjVz9f6Qmis93eQ/s+7ExcgToYR0ZBlilspzA6N+pnwl0UBRCaqOnKjOJKFY3zjslGT
q4fkWXz9/OFyWfnmPutnFZRXUXDWSpZv7MK+r8hG1yfz4Oj9tZflwp8/W7aDvFaVAor+RvNDjszu
CaDilT99ofb72+D656qlce93k1OzUI4Oj1sLiz0bbowYynXM1v/z5bnULrPOSmVB+pyhCS/ZVJbA
EkGeRlQCwEJjNQqslobfh8sx1x9Lq3wilOBRp7+DOGtdj+C/E8P5lSbqnY+QSDG1+ZQW8wJjgd/B
Uw7jp8xRAFlZD2WMHn0EVAyg1DH6+sqmeeHeWmd1eDfWEXsW390Knyr1SIeZSJOrJ7QL1988e3Jy
s3WRxTUMpVGsN4UC9QWlpeoBuUdguEibaZuG6XOEmTIhT0Fr43XWFDfE3vzxCo3znLb2qaN+vk8X
fqp59pwVg4E7OamTTTKlB80R97GpHdMSBezPf//CyNIzzzoLuj1yFMjKZBO7qFh8kJBWKTA9geGY
lC/CKV4cpMAzUi2O6Ri8dcH458onmxdeobPtxqQ3AxKP59wYMqpcso0QgK7TkoFArIUrhGsvOfQO
LUaL65jJkw11izyfrTaED/QgyytX4MLt1s82BKFmtVqYKn1juprzAppHbZBQiKDIzdMrteuF/oIp
P/ufVxrYBNJaKasQAfuNHT5NQWcvVYHWtSLLp/KJ3Pn5ql4aHPxtev7zUSNccJR8JEAzVyKob7yX
SIpUngRQFnbQYST3qWyGnTCVamG54gOsGIEAwS5jXNcNnbVQCXUa2uSrlbxP1BPZIq4Y5eaSvuQy
1JUZTtVc6SCXqjrOqwB/qQ2cT+56VUAXHUtJxH7aIhmWA0y7am8jZvtIJKYttRwWsp4DFf7Y0H1x
+R/AKIjAZaSAqsudFMRKOoIRUTco7UsjDSq0gbTMpMGWbVOgUleulXyJvtkjTPlk/nOt2km1shCO
+Ebph1UqMvxy/Q2CxnKZuaQ6QZ/5aDSOhbp916nlM/4zTkCVNuss584o3KfBUeArozmdibwZSRAC
22ZABfIGGkhjYEETJt8+yZobYodQjFnklKMpz/t2bTL8cEiAdcLyPpJkocJlQNI88XCcSgAJiRNs
DPIPYPS+B5m+qQfnWf7vR3xriRs/dFZPP9IbNiIegFaHS7XJFtJM2MbFfor0XWVx/71Auw8r0mrY
1xU1vfWcfh/l4ZV2iC7f1O+u3/kbjNu6L/o22diYKUXJ8MJXkhe8LdHMKprHDnml74CN9MAGjIKM
pEmbpVra48eSuUHdsS4CUh26kzKSDTqNp1ilt2HXd+7g7Tuww/7Y/bct46/m8J9brdaVyHNZDhgc
kDkZrWXUISmEh58fpQtr2d/Twz9/fkQ6XGk5V6Itf5UWuT7X9ulLK8fZNj1O5qAEJn+4qZ4d+GUN
RFW/RRC/8fSXn7/7pY842019s8YpDyZ0M8T3fnrXkc4ljkV27FHp/fwJF67O37PvP1cHea5J2pr8
BMu8rd1sTgP5ilD1wuptnO2P+qQ7eMK4PiaoI4Mjhetty+GXK+orC6omt/1vHnJDXrZ/vrwlNFu1
o6DYELix0BqWbReWr5G0XxXAactIN2BnFvBmD0qpvzmKd8qd9K3lHKGM03viZNbcZRaKE1+b1qMh
Nn6AH+HnC3upaWGcbSxlU+lpU1FhE8cWIqU070ff3A99v2dMuLcJs5oJpXpyUxzyWa9da+he6mIb
slz556KYCfyh1lBkPrSzxkH2Jy8wBBvZE1H0J2ms6jxpDoTjow/jMQrgZDI/UVr1LVKSh5QYnG4a
zFlFL+U/Xomztdz3CJ5iYp5vitA7aU51arRun3c+XhGRMnxOvHqmQ1iZ3Oaj52j688deeHeMsxUw
FWVmBk5UbDSoik1sr4Mg/z3hgbS7YT1Fjjb/+XMuaKO9v9Kcfy64baFRp+GAuJ8LP8totipFvp/K
8FXNOakrubLEUSaWHrPKTNEkqnmTVtq2ixtcqkN2Z2YJQX4VlKnwzmvsA7QDpGjF+Dg0xbVS6tKr
crZYBeRNgDSzEHAbYu0x9hSueZqU+sbCKjpP0mhnj8pKpMbXz1fF/CsN/+bl/Nts+ueyGG1HkmaW
Fwgc/H1DM76clEUVKe+xVmXzShuOLr3NJExRkZUsnbKlDGngzo+VdYzMaq2kgYqHMMchUMDvqfPp
4X+cncdy3MqyRb8IEfComrb39E4TBCmR8N7j698CR7r91OyIMzw6Uhs0UJWVuffatunMyUz2bqfa
JVKxFCiRz5A0MzejHTxJCC09Bs8a2QeyGvknq+kMNm77FVUkGMcWPJ5II9S4jgBXDVWI+wE00qwG
fiBCRV/Wbk0cR9EPyxzLfS/MN72MYbW1b6wTj/rUE29DjZ1yAD+lB9pTYHn0x6JyVQPn0WxzSQJg
Pi/Qj5Ns7f+uXckODz4laAnJGcr8MPl4iRBHapE7i8h0d5PneqqlhdVuzFzdlpoGMImwroorhJxU
A+Cq7G2nPCrhAIWBR7PUMn9TkfS7jLNmp2n9blrmIqc15+3glTPFKv50uHcV4OGNnxorl0ZUbyf3
jClh58VQWsl5MuxxOWU6R4VF0weEGyYj9EBiPbQWzCXnd5rZd5SZKvQveO6K5a2VjO67n3hbNxkO
phQH4VIsVg0vOgSQZhu9mY9Wk85l5t4L27/zx2EhFYtuUuLvIjvedFgOrXy4cdJOArdT703RvlqQ
PbErzqwypuE+gEfLq7e8zp+lbrzk2GYQhAQww83wZLolsaPVi1UquKsKcGJTp9Qd5a+m7FdZ2D3n
POktpk6lyp7LgoQ+Qucfi3CIGO+bv1ULWq6WQJsgVeR2qIDY24DWWkY0EZgGw6KnZcc0PtkWq5mw
EqQdaAqGDsVHOikQbNLnZxUD6BG6miVGuZpgJlULB8GzxzXxLslMxQ1qJvJ2ZKiAJOkdr9S60Oky
xX3RLJySWKkAOVLqAJ8qqnSZuepjnxjkDI/B0ohQ94/axDGPIBE2J0YTDPwjd+lH6riY3L1GDynK
kL8dpgwT88SL4Cam1Oa10xbrxirWWQdNSG2PaYgqhTn6BqTc/TCGn2JgfmNgMY2jjrDU2ptzJZE/
NMyQbFWuJzBAFrH8TM7uSq+OKEWVWTCQP4DfL83aW5mhX/U0zMa51ZCn7CFk9YxJdDCZ4IHu0ffP
iMpQDgVKCKvCbEWq9QY30bJD3fQdY13A3W/NTWrBa0GG1LQtLsYGLoIYxD4V6ssQIMI1mNJMnzei
D9fE9Qq8+XwyW9uup85j03sPde2WzrpRgsuTGJ6nZyvz4i8X50nY18nC7OR7Z6FvEknwMBpNt3Dq
cR3E9LSbugNOpvNjYqV7Sl0j5hAVfeSm4y+sqtAWzCpfcPFv8WW27E4JIbjg4KMSL1pkHNsEDIlm
jwzxQBBNi7YB/oHUcChUjho+T7bZxuTm4JTUSH2jZjGpCWSMRnrzjpT0j+nGb7Fa3wstPWSmaSzR
iq9JRF04YfLFoes9S8t1GQXN3IBZmAOsmIzAuLuI7MZm7WESRXb2S4D/yfT0ocv9YqmP7i0qkPkE
qym0Aq4pnoqZD18tb4f+WyYgJxHq5GluncTAMSy/1KF/TGW4HQVaciWx104Sv0zbFGetnRI6R4XR
FLOs94JXhWW48pu4mAdKwPdRgeuiMutIHSDeh3f2xuLOB3IbQLgCjbHEkHrbNsZWaYNbWLRPlmU9
+lOTvoz8kDYtPCbdKj713noLWnGaQIQG6pppnm5V9QNDrDuEHRMznHlhxeMPNq9xoxuyViGQcn0z
wjg3iYAaohc0SvU8eO3DZImXeSt0fWcqyWekseo7rcNiyVJv1yowX+vDVZGS9cjo5gC7yeWF0kZS
NJ19ZowJ2o0cCYwbm4QKxBm3oJnck6A4KVLFryrQ8LXbBZuPG91NMyEjiY66K7L5ZHJr+L657x/z
LpcHjoArw+8DVmeSkKlQMUwD5U+aeTGSTwYxKeV3tvHRJkwewREi8nT2NPi2AcMJRCT7munt92sG
vUJjwCbNJNwPybic/gI2MLK34MMZI5PX6f5vzQC7NXdHHjjUlUxlpseoaEZvDdrl1GisyKF4KQr1
OdeMcBG0uPD1qqVh1ucPBTMl6Q2n+nudDxn/GLsMbCTKVSyZ4SmHyGMm4/PEUdQq42F6yW6wNvkg
EzjAoTVX0AbNJiIKHl4yo6YVsHkxXQa+vjm8TyOjHOv7RJZivP1SV/LesexHGp7vbqcc47q6JiS+
cPrQz45OnUebowixXFotGdJsaxGkzMHvd5Jhzc81zoW3+D6W/FXhoIcyuXxtuuGYht8bOy1isTen
aLboGq6czy41AbWzU1TgUh2HYJsRJGY3+VD+SWEXkuN4l6gFZgJ33QKAAIFCxlh8kJ6y+vm7XTgX
fp8u/vpuIg6brAOcteligyYPiiabGK+fX/uSmv77z/968dCHs8Y0Hi0IvDGS62jfloQC65r50gAl
B3oTLjHrzQoqRnLv/FlQ4zlAjs1gUV8llk1ru9R3E7nu508kLpTH2tmhadoNTIYG6aZJWlJaOqJk
BMwAqD5dFb7WbfRE6va8RR3I/S/vDL97ngpNdoE3J9af1NH8XYD7GCctAwEh6igepG3+MvLuUS0h
0wbxIxZggii1pVJ1f4Y4WXetwLqZAoce40lPyo4JuG856t3NqKfbQGY9QSxgqc2i3bT4FAldzbdq
S8JR23BiGjPlUebkX6ftbVLUR5mKfehap5SEqVlvRXcTKAiA028vncAUGguQhnm7n6pejSZ1zIJj
Z8kenovFCLfRZpGf9Bh86QaWKnZvmyVQx5YemfUtljb/ezMmLplwLfHSo4tIeuUQOfqbZ3sHI/XY
Jfyd1IjyE7n24BiwwrxiXNBxu6uanLj59vT9fyOq3UIh0qOEztUVI2FxunnFtaZd6HtpZ2fNog5i
W6n1eBOwGOZlj+WbeDLNX9byZupnRsSHJw38XFTIsfdg0ekcZH3lyHnpzP/9qf66sdl2qkpkvHtC
rmWFXN+gnhICYqaxMvj1FAf6OKQw58rZ88IZ93u699f75TE9SD+mS9qrnzq6Vmlrq2kXmKhmjlP9
1+f17PDYt0ksI8eE9UOiC5P8RddRJ0w0AMH6Q1QNYhWvW06z0e8Csj+x6E/s9dDYNzR+fn5ILy6F
Z0u6iyFRy22urinLva/+dkm/9ip7SkhhqV/pBVEm5ZOjfBF+fuUCf3dN/nGKVacF468rXAs304Jy
jDew/J5zGZBkQGBIlOr5fBh1c8Z5bGOr1SmGvWs56k50XTvzMMpbcEksvVs3Ctch75qnNHF7jjho
aLuxRKbU18iUyvCxqdojJiuIyzD+Cn9U5nT/j35FZ6TscqqS5snzyQQnwGJFdsqK9tVrNmYPZnJt
9ft+OP71Jc/2GOqSFlhdk2xS9SssHnM0Z9EUzIrqzPGXlDBy6NYWWEPu34GD2pTioF+T3F9897Mu
XmJIJ0nrKtnkZN5yN3Pn3ifqFylaBTBuv19ZVH0jj7FFzhJsKM4fExXt55vqUqNcnTb3v37g0ATp
KKwi2GQJtigQHhwGe8INg/CDo+hHXUiSpm3vLZPGq8jiXTho5ZKzOS09LfrQ1RHqafkM9fO+HU3m
ZKGDC42xjQVPntlNsQbu9QlzOLjyFHwXMP/6sc62Ktf3swnH4m30ol44WrtN3Imtri3KLHqOTLjb
CW4D2BYzm6P5bMqlrxvxUFr1OsvgZWEZ5qju6PtcgowuYpTwmC28gYTrny/phdJBPVuCk4qdPeqh
YWWJPKqJ2Cha8vvnl76w3qnTqv/XjwXXhYwGei6bWI1uOsvO0VuH825KnxPRSu2vGRHMaUn510XW
//eNPL8FU0JNsiH++IYWRDhjoHKqCNUDvbJsOjRFcoKKGt3TFOIJ0DDEeGg+x/QaI5dej5dTi6fy
A75HPi+zCiCetQLQTkq2AtaE5NIco8aswyYeimptZ0jb/eAR5N22BdbkZPYyhjHOXM64lXHyGpJu
Yzr5juym59ZNn2IJcUp36CGX/ZUiyLj0w50t845r+tnoIygn09GrTgTGmTpsFj1/VFG6TlGG+qkh
sVASL6mKftH12YoMWP5UUYw9kWrkPhJdoYwZoRFynTOr1exb/nfRCrJpY+SWyrIssd1Sw/DHxHBZ
tolW/FklmfXnO+TC3FA92yPwD7g8qdx8fFyi9UbnN6fd0xS8TGiq7TtXhkoX9iIhz/YFc0w1rZNR
uMH381mEqDot6+jZRHcS/Q7xRBn6vTUik59A312ftgeo7cqVd9fF9LD///tTyLMVOw0YixNsFWwG
P8oXbRHoc+jbT3qh0LVq5W9PozXC6NGj1Eiydp91DcKpkCasEd1FdFsLvX+KPCebt0Y50xkxh1p4
NwFnMld/VdtYnSOO2nRldYqg/QSUbE2PTyCtydlw9ZppfOfl6zEGHtNYKsHq1Tj36uoZj+hXuXHa
NZCKlevlO+9QjXY86xCTp2F0LEd+ChkByuk6y5tLI37gny4ckxOU54h1ZrzWdfwUt2qx0CLCwQzt
VklA4ykBbYREK2dmVgzEXFYfkVV/9AqmgKG2gUj37uNACgF9Tixi7UYJClCF/R9DbYCMI2TTAr3e
yFbuGb/u4sgh3FAPf01pZWPkHR3DfGafudHU8T7UsTuLBOoNIk/6hoSCkAPa0uN154oi3pIKcYAx
Kiuvqp9HWW9B50NL1ocvgzHAwiBIzjH7XTJAFZJuaPGuSIE1i+TXqkZ57abIqTzyJNasj+HY7Fvu
oVzxid/KxSoU8t1ONe9h1Gg25bl6DPuIcKlhGt2bFZTOuFJPYeBRwjeuwfmvbhaVTHaDFJDixnWm
2SkZOvVpikDQE6I6qcuiIIbhp30og/NcA9OZhXFcLCLd/91FDeFwFBh1aX6WLVLACDGkpU3sX7q9
kfc4hcbkZhfSLu4fcd6mD6bG8NztHH+OaLo5tX6kLYxCblO9/00uAfq8Jgvmfd28Tsk4RP/AmKye
bafYuJnC82B775VZKCDwgvfBDBXAycFDSFQYvPvffvRepwiWC/YpzWMT1bUPQYtnFdgKXHMSmYM2
IddNnboX+b1WKNsywr/Prz+DKnFHS/UxdAXJFE4IO0lw28bwmNKUg6RsypjukLMuRXEQ9Cjmuee/
iMbPlswAicziPJdSs/tUcLXQ7sn3Mac0KhTzRxCOJb8A0cqx4n3a8P84MWISIyGG9tE6hrqT1N62
8esnDcY3Ydk0QqcuSJu0H8we8nlCi7MtC2IS5T031S1uQ32m99WtW0PwCbt3i8gsI0+3OHDJPPe7
nV8lCrKLDmWCER5gvi8oR3e+VJdVIcHztrfTP3E7fDqIQZbOMIAlA/83z9pyFTrg+gAZbjtFmXuh
z8hj4FEMyT5El+v3kPu1k0AnFfQ1QGKECBH884qp7aZAcEPOBOzctMCQNdzj9MkXgePcGqa2lYN2
k6o8FWlmdauq1D4bnuGqj/dCkMVHlO2rV3SfpHAtK2arGybYs0op1tjBVh4GBZIjHgBSb6coTo6H
S3vkXwWy2U7A+J/3gX8f6IU8KypJZLSoxEcKA0IXmZXAP9MIRwjAO/jLht9gCnGy7eDK2/176xTy
rIp0k8oJJdSvDcE2yCetN20I737+Jpde+rzec0xChhRMzVGi3aloebn9jCuvPX28f20j03v+VU8Z
ttt5+jT9T0riVFL3LogRDBeLtKyv1deX3uKsZMPNgXy8RyU3ooKhj76IbG8eaPqhs50W/gWnyADT
glIb92pW5aSPq7/GMLh1v9lyRG+o3ocTkOOjkt3IkNDdueR00DIgjAiM2BqbMz1cDd4rTTJ2lt+6
X7hXLs+lm+isCtRwcQ81DehNWuc2Ua7jB1B6wsPU7sFqx2pemXj5C9SUM6iF18hkly7YWRXmFT7h
SroSbhS1fS50717tmz3lFl0wyLT/7Z46r5JUs2GPBHrQp9WNBywjUa8RKS5UJt8dtr9uKdf2Eo8R
K8FI/Cb4IVjD0/rRTaMrPZYLl0ecVT4wbQbTJNp+4xfi5OXakxW3m2lDQJh4RRJ46SucrR0uDTRz
QDWysUmtMglbY+b3WGbO8ueL//1R//HUncPhDB9nBdB/n7a5FRJsFsPhrfR15YU3UUbXXg+gQ6o9
URiB70Fv9IM7LQ/3ponyTlJ5RfgqrAGMn2sbNUmyEaQp7W4IvdswT49GK58JqGolZuGc6AoVY6Jb
eRvRV1vR9JvAaQ5tU1I1Vpm/yqethKEEtubxxszqrTUqO1tnGgLEu2s4YWGFutcc7cWE5NJb/Za9
9Na1rBcb40PeDNNumNmTJXhrZc5jG7t3g2k/T59KRDG1pk0USlr+8mJnUZYaYPlBPqt8VnbEXzaI
L6ai8pjqGqiPBL9SAhfANI5WkjP6GPWlhpN51ZHmggHV+oU/C2symEIcb2RR9FW8N0OcvZXOZL8K
932l7eXoZDdKLV+dpOgfpHSfmfU+KHq20rpmC/hv9fPveOk2mf78rztdsWlkCnzEm7H1D4ERbx10
a5wat//t5c/WZkaWtVGUqo8KPN/VUKdnQay8AKWOr5zTLz1JZytzYKlhK8PR30i1uRuEukh987GC
hqsk9frn73DpmHSOs8OU4+mELnCNTP097sulWwhynHW479p4DEfjSVVJwWZZ3WjEXZjSv9IIvvTj
nK2irk5ilZLT1tGEfqfzDKel/VqH+ZVV6IL0TIizFdQgq4zgwzzY1D0N8d7JXEbPWAad4ctp2B7c
Plv4hf9paOqW8ifk5IQwI3CPcOdPJfhRlkXY5pKspAoEdPMU1zXT4u7KzfPvRok45xUphBqSEMsS
Q4zjc9t3m5FIuybxlxaxPFmt/ce3OVuMG4QuWlOiRhk6ArwVcAO0ZFNaTwNtn86NrqyYF/bhcyiQ
9I0GNWvqb+rI/4xMol94K0KSt3kK2JWM3x1GvbUnkivvd6GPL5zpkfnr0YbWbadtLr1Nq+lkuBfm
jJi3OdriRSgdwJXKowjbnZIb5oJE3WsN7guV3jkjqOkrGp6+52/0kihmv8rvLUXc/vwkXnrts9UE
NoHb4fVmNalMkhlJgUYSd+1yTSvGPza0czCd19YOIDF+nwrjR6dUp85kxm+O1muv+osmgiVvu7+7
Ln3MMoADGTGF7XT86IJrI8XphvvXJzir1OQYS9u2uRE5fe6jKL9xSRWOYWEDtEqh+A4EaITRNTHd
pafrbHFpWteXpRP7uKpJ6c3a5BcqCnumy8kvp5Dehtnrv/1sZ8tMqHHPVW3ub/zaIhcaSeOiQdb6
84tfaCWLc9hN2jVCGdjDGJK5xnzEPhC5zp2HRGGKYsxbLJL4T6b63N7klX7v9BLD9pSZ1/sD1vRu
pYrx06elMOTjggA3Iuj9leG4V7aPCzftOc3GcIZKaqHpbRJFXVMQ3aA9ubJyXejwinOUjWJ0Wlin
ircJKhOAfkSasp8668Qv123bfBXURdI1XyJbeyRBIljninqT5v0vW8QfAZIMzxTbJkxeiS2fsVwc
ICXM3JzkxbTNCDsjxy8mOaCp3y3S4UB0wuzWnooQGVc5OCSIVe/CiRd5Nt4To3SSOOPTMtvGBJxJ
+E6Srn2p2kuyRP6bXUl88wz+WtOyftAbQ7C6ZHGeETdCUM1ghDtbza90JS88Ff+P1FHBhaZTyWDC
vlVL/09p2Pi0ZgMJl3HuPPx8z14Y8BLa+L9LM7mYnUDg4m28xD66elHN3ayiCE6P3wVwy7V1kDOz
J0S1/jKWrU74tbPk4f9vp4NzLAeJiY7p6zYeEBntupBYFsR/KELJcvz5K14oXeyztaxujcgH6w7o
NWV2ipf3IePU2+OA/fn1L9R99tnq1bnSraTdMM3tq11fkw0UlB8Wmjy0hFfKo0tvcbZsGd5Qkbye
Rpu2IUwo7A5TNDLqwU3eB9c2nQuLwzmHw7FEAJCBw3mrN6c4NceF2yREWwbGB87opRPZv9xicj9V
C0aM6yCt7lPRfDUFuo2+D+MrV/PCXW+dlUDYwDWrMcsQmT9duh6RN6oQZeWj+zSy+xot7c+/2qVS
+pwzNPlOzRIx2ya0KyJLjHUv4F5BkBpQhoJzyOqDyxhmsNVHG/C1Y/vh6ue3vrC5ngOH9KSXYTP5
EJuB8GPTXBrOaSpnQ/fFNbZZo1/Zjy6YksX/4xC0g6S/1Ycb5ttLlUGbVy/U8qRUC5aU3hxZJpOt
598I0txEeOVGuvTtzhaUytDN1tL5AaH6LWv/5PUV3nHyVuDjBcm8ToYr/vZLbzRVT38twAahsynV
Prym3L/JYKmn3SkfG+CW3m4aYRqINn7+wS49GmcrSOdo2lg1urdpjOZdL9NHZbhmrr5UM1hnq4fm
AYYKNc3bjMTY/crhzC5FWj4Mdq7v8sBfMUFflLn/iTyRfF5hHnMzhv5Sj+D9fPWTOPRkSQS0vzQM
67N0hprGXoRV3tQnscGVNfqCpkCc25BJLJJ2ofMpgWSDD1XEsvba32oiD62Kvqlo926Yz8ZOfCLu
WIcl0C4/WHax+zbtvD//CtqlRs+5Xdl3bSvLJVNkDNn32diuprLK6jPQcQUpMY1N3DjPkdAg2SVG
RFJLutQMe65G0VPnhc6sJWUFakb9YgZjuhiHuLhNangAQt+aIqBTxBBkPjjm7cQCz4O8X6Yp8m9F
KfyFFIzkQmGvbUOMCw0DyDwRRjNX6C/O6hGol+N0C1cQfFJV9rYY62GeCf2IeOqgBdmjVxd7ko/o
tCRwGlWxJFyM4J7AnDlq9khcPH0a89FNrGCptP0uDbVZKt8Jr1oXotsWQ/qkGPAYhqLYp6XcmEny
Fejk6fn+kwiG13zMXjz6gyg7KDX5Qbh5yDshWIUpRLMStbPxc3En8uF2oKYGMELCquo+JkO/ApeH
e9Vb97pJQ4H4HoIzRNrhUbUX8IttYEOI7XN+SdKVP+ANbFyoXqaXrFo6WrPOUxedrjBPRArnqOST
xcU0HEFk2IbDfUfy2WzI0/vRy58Dr94ngVyr/CyOLcjXVqcgnL1nO8sg0xZsbGwnCSWk1ZpENvtL
jRR1RbMPVQO0sOiPU59MJSJRLZP9BD5KFeXkCusm95Mvz/af1bpZdi05PqMNhlVDkT5VuS5YSEMU
qwyRxtQ3wbywCsJu33TJTa6LP9NtKgm7GrnEdZi+TnqPUUT7NtS/z0AxyuY27Lala30VgUrCyrhU
onrXWcO+aZQ/ISrYxnG7VUFOFDR5Uinh4M58dCGjRU6t6Sz99KlBx6SS0NLvpu/vwnpx4w4nssMW
oO6nq2y20Zvt7AlAgHIa3InI2pLTI4JVJJFBx0GwTJnEh2H1ZhfmLyW3IePV7z8/YBfaAt+l/V8L
qltGHcooj9Ym0iQZkj+ctlzieOaqxm2VqieiZe5KlZjen9/v21f4j1PmuVkyaDI16tOCCjftxKK0
srlJ4nzYTqglpdlYhrrMuvLLl92c+TUHUGJtDo7woLLEysZXMKEkXqkgE7cWGhoIR2Q7nuVg0Xre
vHRYBdy8/j39h5sgx4lic2UQko18u7BeLeSZL7oJQyqj6wSsPNejV1JC841e238ct903PX6Cvrli
36SX+89DNXf3/25YJmGgGM+n0Y0JfVhJ8ExBx7NJAbRfSkG2jGd+6gimBrBPM9cgM9dovZw4LEh5
qr6L+4R8I7wU89pQNXxHkFMVv13bbXbk/DzOnKLECEewW1sPB29oHwZdXaG3SxCQqws7VDD1JCRr
p+hkp9RSPeLkVKnDcYz8e9/Pj2bTLFpS1Wn2NrMO/JnHAEnBSgwFZzwUKqYoLd77SnQggHfZpM4T
jaMHPRRvtqFrnPeivTaIeeuas8GqnihQXyYpB92E917Wi0Y6CwmFd8GMFN0UEd8zMUbbzgnWndcd
KuwrmaK/EooL+Kqp8NQ4ezrwu1I30Y9hL7LTL4j9vz2zB3lWEhQmna/OSj/B3wVoh7BdJ/mxJONs
pkahO0tKInwRCPJtqwjtQfkU2zgKhaX9rvXxI8tY2f3uS7CJ0HQ6RJH30CjNo0PP0c+cd/Q7t7AM
SIhKkrVj9fukq49Gjn+/aQEIkgbaz6opLK8VUwITCVpl5TyVjfrLAoEft9aJVNODp2HEJEBt1mfi
1mTZ18zuze6ifVANm6QlaBpcGiiDB6hcN3QWFxYRnVB1IJwPVrp0RnfKK0XjGq2ZFnxm03zB77dt
4NyUdr0acZjUkbhL63bHlMido4/iVu5sGFjZThPZo4XGummSP3AJGQ7HWx1vWuYi1Q0DY963xF15
9tI2y5r3s0mnlF80I7qZnhifzEnXTZq/ShvGXeg+tUF6A1PImlg2R9FGhzADIeF5GZ5A88qi8O/T
mnPeR6AdoIVq3pKgYvjv5GYuObxxuw1XauJvhtr/X3Oc82O7TgSHIRHRbgozIi/R7W/ouRwqUaTI
DB1gMFXArpG8GkQWkAJ4W7F6eCmaHV/11x5mbtKNN20HIK/UGPdFtzIJl8KsixmQ0AqnWcPjBjGY
AGQqIqGScBzn/y1y5bwj0AehH40+pTXn9Uczr2+90X/PymvAqEuX/qxyJ5cYNXqdhRuVNK6UbAUt
cQiKzv7jpz+v1718DM1W9chTaBZuley6WBxxFF9bXy8tr2dVusr23ZP2xuuHkTUb/Qz+bnpknHVf
+saj0ujPnjL8kjJHhNi+uEn09vM2dumynVXwmTewQodVsDGL5GDhg7Y1Rn15tvj55f99IHbss7P/
oNdqVfi8fF8kEGar9jSCypZt0c9RNIHRwk7w8ztd+CLnHQBjYHBpCWY8Tezf+lK571T5iLP37ueX
//d5jX7C/25/qeeMSsUseGMaYb4wDPGkeG63sEt1Oa0jBbwALb8GPLn0ZtPV/KuWqWh0esSTBISN
sjMS+Ielkk0/dR1QoeMi74isGvIri8qlC3c23lDdYixBFyEx0O2H6ZnEZzKv2LJ/vnD/7v4458f4
2oYPBD4dbWQX3wsoIxBDCZCzD73iL39+C0f/rkL+sTCe0//ivPFjr4dSrFaKtuDOomDS8g8rwG6i
d6RkTQQI/8tCQeZ63dqdOjO6hbxNpOOa5gg6DtQbILEeO8e6L/zhhsp0ZSekgUs+syF9mkmFeWdI
iX8wlW9GNOxLZvRFYKsLmQe/W2KRZxMPuBIEKdvmNlL6Nw4Mu6YjWKqM7w1jBPjdrLyip0hzVgZS
iDmDcLT+eYrldQqrlUq/zhnK0ETOhpmLwqpNZHCQTOpjV7uru9fCcasZqKCD4Uk+dBUcohY7aOw4
iz4Mb33XQ9wosiePaL66kzu7cd+FmY3zoelfHDaMsbGGWe9xSFIy/k7Tai8wz19ddXiNJE5ms4X2
3BH3RcfILsKAJjjJgZCz7x3UlXTJ8Uc2ORgxfsJANEdZlKfONigRVFCWcX5Ks2ibOsVpVNO7WGmX
UTA+I+hHUpgiwTXtaEXOJ5jUoDhCL3+E3byk2aLMMlsQvGuvM0uD6mr3xqxk6D2rcEwpifJaOvZN
Z/dbnc8zUzPqhAHJ5syDbY+ULvoAzvdu+0O2C03cjNirrIbDWOQgaiPXKVCsL4+AA83jKFQl/t6y
OkzRJTuFOXfTjiwKBgtT6jIMtaVd5Yg8e38VZ9rODxz89RiZOis8Ilj7I110zpEV3dRB+TWo40sk
9WqdZNZyqh8Zeu4TXtTh9Ifc92aaTg5TyZWa3ZNG/ibkpRtPQTAUUAQaoyRLlSEmPcid0XknPcfT
72rZSQ/sBuGesdIddYkx/hb03rpXGBn0sGXr8RCNTjLXFWiWje7cjvo0cYh/p7qyA9L7B6bJn3G6
QLYqfnluvYxq+aiSFrjKI4zytWbv3VElbrW6jYZhAO2UvFnaJGX1yaSxzIfJBjwdS2xmHq2IbkDY
R+RTV5u2bomaD8bFdOkU4dEFbEi5kZlCWWkVb+pY7UY2kKoKfWIoxYPeG9osCZ1DZKl3YGBehqG5
Z6Ry8o2VlwuAwqZSo07xbwo/axboQxB1VsXa1DDcq2UxRw78OlSiWmpx9DvgNKCM6gmG+7ywk6NJ
wOco3KPGMaBJUgSdPsqLRreIiO7wQITKpx9YWHi5WgYv5KnwlevK+aMKPrDCz24WYNF1+iPJpHps
Bv8mKJQ70eWfppVGc4HapA68k9c4JAuE+SbRAwcKJmncdnaI8/qo5+HBcsuViXWEMxoB9LHunqRF
+maPg285SO1EkMdKIqrjqfN80GLz1I4fSi+9SwfzabpKJuGqle/dFOyICkV83yCDHLz4l0z0J6LF
j+pgzDM/3KV6EZLjUy+yWiEKmJNJMn7KSq6iqsNe74QPYTuuylbhfN57N0wIiUEQxS4w3KMfkPKr
KmYwawkud1Kui1Mc7CyAjOrvNLbnkl7OvHBtB1J1/Cp9+aQRvYUcc0+xXsycvLgdBrkpIFbNbKmT
ex/3zsKtva9INR/6vl1VXXqbRPFH0xcnl4WLJi6oE1EeFN3ZF3gIYfaO8yyz9rZqqnPI8w9qqh7H
IbRnjus1+9ryDw1RdphnoAHkb8iZ00WoKysMK+lMIbJ1TZDzOs3qRWA1+KFZudH8bsABLtPeus3Z
bWaeCr0ca/XM9Me7hPwpS5C4UhbVB3L5nCODT0ylu1JkTPS4eUf856tfjJA4egJoZAzfQwfc5Soc
wxvMMoUl104WZtzh9jOB10d9zBEYmy1dfk/ddlp20E1tikf+gJfH2df0Fj352qVsWESauQrXhoiT
dtlY9p+RwNVclSuEUzuzamBXOPkvRQ2fdFMFomvdtaMAtc/s2KmsEzzrZyLCTtKEgo3Q655DTTZr
kQbMMDTYHJBA5RDj4h0kRjvLx/5etynkisw9JpLWgOV2L7llPCUhZ25iaNalHnwliXkrZQL9GY7q
YO4MgN7TgtAkWJ0oLiDVIMRvPaTv3k0kACF4uXPvOvWiiAcOCR3dMtnpKAjiYy2Cd0sJ7jyY4bjY
mqWSp19gXD6Hod1mibuTVXSblVY5xzBwnzk6w8b8tWr7/ajqp94Aqq9V1TIO4+f/I+m8lhtHliD6
RYgAGq7xSoKgEZ28Ri8ISaOB9x5ff0/vfdpZaYaE6a6uysrK1ELQJGIa7vUFAsdddHYggm2QeWN8
dTSjg9uZt7Sjohlmb48n1X4MIyRu9502/TWc4ViicKkBKCemucdk6CFx6qCl0dq0SL3Bv0a+QTN3
jWf+sRbvT1YrwG5p8k2fjIehFUfcqy90QvcGx1/T92ejw9LKEtZN1OYxtECtnOTadOHejooCpl6C
DISBPkUFsNWMiAZUq3jtYwmFeRoC7EV8Pr7C09AItHW6m5PzBF/g1XRSNoWYDxY2hy5n0YTQzapF
0o/ZvD1T/TUrbvIkct101+EJFTivY/Yx5zhwW7Zza6LyE+nYZ02f/RIzbwDLYotk1b52mockTQJE
nMetntjHuKnvpdIGQOCFQwfRt1xWd+ZtPGNiMsPadpmNmqiNnDP9/6soGA6GwtNjyMHsDniWY8a3
wuKI58EyEuKBLRaolgsSEKvp/HIwXyNtfh8neZ5DPqqX/QNKiZ+TO/RbYWpvXZaBDtR4RKeesZ3d
5WzUk5qZMxnQjD/txLzZzXq31KneIvFgmwtyfGOJjzCOO4w9FX5Yuu9jO3+MnXgusQ/Yj7px6bLp
6BFzSy3/CUtnPxhIPPf9X20CMIud+dblTrf1MueUihFp0JohqwRJEpav9TgRAatJq08l3n/Jkm/V
VlrWGtIzx0tWTBxy2cOE8JByBew2KVNM5hQ+ZTyBY8Zp7xnVZ9XNR/VBteF+WpxIcoDUaIb5lyXJ
eMpoLIOwy5+B0P8iq3RU4cmIvGZTiPLqDO59rsanERf1jaFFbHuxqUejZM5FfxDufADuA47mr/aa
fTLAM1TK0ArnlTmdIGdKwnWYs4Kmn+ctUiPDgtpRbP2zV2T+jCLfi1LfjpicbIt01vCFTp+H2jI2
lc2V1ppzM9p0p+vmYwInrMmib/xJr65rv2ud/mrH7CTHwU9mzkx8WFsZxHp50rSKGYz4OGTFfgB/
ZvrV2/d5+JynOsRtnlwoxYe7ipuMrS/6Fq+VA1Tm6cyMxe53XzRnOqIXA5s5HZr0Fg/6m7Omd5Eb
71rTfThT/OMOUC8i+zhjp7OxjXD01e7Sew8z1cpXrwojgCe36f5pcZ9h4iOPDb6gkTM4/61XleGj
v4x/G6bVuX1cnfExqeE5QCwdWejmvqN9wWhUfG3b+KeIES5to+S7BqIbNVXZxYciiY/enJxt6q1O
03aLyJJAadaovS9raTM50TylhfO9EP9Liwl2xHGwpJLfzmpcBWJIwGrcAy/YxhTFiaxyu2TGIZtz
prLjXVc47GtWGHEE7xvOVTefP4vKeJfa/DxNGRl1XFxFZ/+RTlexDPrvaHUvo0UuaUTjCbArkFq7
iyqUT1pgURfJfxTwiFLLtfGSrYVG6oZS5sONxUMzIBIfZ+U2ncoxqOPeDIo8CTcOGnBqAWMJwUAM
J8hmMHT8P7yQFkS2HatoN2L6GihfQKeXz4vFYWzI5ax+W7bLtlbqPAI1TZSL8ifb6xHSxgwr6gKV
3aMPf8zD1S8y+1RLrJ6thQki5ANMJEslG64xL460C5zSp8tslQ+umwfqedsNs9H10LzWksdbex6q
3xj5YPQQUz8t0Jjrdd6Fhf6mblnY49tkt3fhJRuLN7Y6xrHSp9dkbLd2LBRVEKUoKiojeRy7n6r7
NxXiqK5htZd3I+8CLcsvjOhd1bOAbmHSF0IFLUe5v4+/GQAKVqSwjXl5RC0M0oy1E2MKL3k9oa3z
gIBToAPctpBztdXc8DA/V/pKabYGKv8P+Rlpc7RJEpHtMDT8gAZ7Eyk85TFcR9+q879MfY/bJuZY
XfLyo3azo0bdUjTyrVgVHVoHeG0zl6nsEFzZCkr0p5ox/7KzacKqff5nDvrzKopH1d8c+xo0jw7m
NhPTJVtndObsg03/cBK9P/KkxqzZhXnxwvF5AMi4NnVyL9mYYMq3voBYTvO7GsInLDw5N9H1wcqh
K7Gs866ZZd/UCo5l76sjQgUgIvyl6aJXhfAAINMo0vySa1cxMdGiB7V8VCIJLY+5ce/Ux+TdHMQV
tZ7lua8922/GSlZdSoIYz1AMl7Tu3uJJfjrT2m8MYs5UuDr+4t1D7MQ+3lk0uRyUG0Qh7l62nBqu
Y/DGX2eM42BmbDW14gtBdh/jbSmG5TBGqCtKO9qFJScjVhEgBkwkTD3eRtrrOGh7c8TB3Cn7B2nU
uELp76YsDnlePDtzQroa7RTGM5BTqZQ5absgqRYKnvk7ZmeGevPB7Hi4LQGrCy3B/ktTUkgsEvWF
3QBvJ6HqgRTFvJofl/s8QeIdeM+V4VvrmHczFy9Ol74YKD1lcEsRj0eGSeQt7EXv07C0S00DFWvX
nWb3D55Z7teY4fsif+r6aNcnHpLA7X4ayJhENKE7gQSWRxQ3rYu6ikFcp1U8lijwILeEWLRh5Wc3
NH2znlvGfJYPw2QmKo3JtKHyd5nLLC5CyGOFzUDJ6LuBXd9WZO1Z1MNzVGJ/NhWBnXsoLszkhenO
ncyjJbwHlfjlDhopxbBD5yzbmhZnnIx1zDqrFlH8EIk/Kg+tiF9W4e3CyPBlm701zURvhc6AbSwI
QTUVbcb+ZOrtBV1+BMCy6ZkRys+BUyShx6Kt5QlTl79tlXx50j0yfHAa3fFBrcBBuheHo0KlYLqo
H9se/1B1vQuD+euIkHNIXwiunz6Apzg7prdrEueUYWp6TsKOvkqv2ts269iob+WsP6ajeTVtjoZV
FZnjD7pbQUENO2viXtbtwazp5dP33FnlEhQpdJW8dRT8weOKnzyjZm6vRh85DF8kGV8u5i83zgIr
0q55pSvviHBnreMpSRBLIQ/4QwP5FxGhhRw807cOA3KbUopPD8wxLuwXWyJGVwFDbtp6/cPA/y3K
psekq5j603GXLZk+mw3zQqKwMwvnxIT2y6oll3WqvhqXIl444a1tyjeh1oJmh3u0wpoTrpl7Mxzf
tNRglEnF5jBCr8zUXF4NTra4zWwc09gXZfbf4llDC9k7i5KY9acWeTeKi5u6+4qYjxvvRR3a7VQF
AifKHenzY+IkLOTyDRTjoKvA0CIbMydPpTM+UX5dmog6HDKtogNQIRW2tpVMu4vU+cwtuLuzvo30
gRQGBfwgr6N5G43p3aVWhAFl3BM2GGqHz2ZU/botviumCPKpDoRu7CqVdsvcgQnsXefROrZiDmRi
jFuUzvx8id9EW/xbq3Ff9Mnd7SLNl72FJVpbYDFO9uXU5S0bhndDtj9rOdB3MaadizGWK+0tAqMU
qBHD8En1YKBgQVcxfqlgJymihq3OZ649KdYPBA2VG/JR/ReL7r/VvN67eQ4gIO0Mlk/rFLeurveJ
qBEmk5/JYp+WIjlApLl0KGXqY/NliOzFacXfMpd3qArHHk8GOLlB3Qt089JdavQf0pJ+1a7ZduBo
isxG3+j2+jfrYXIk1YqfX7r+LtLdzX3DGQNC2U6oQ6TmKafezokfZrHeXJsBVlbCj911NdoHwz/B
V+N3dkTq6zUqxudugUaCOjFV/HjUS5XQjOPzAEvYQh3a8aDiNWb/k0vrLUua16yws40Ow5BJIcaU
e+cnHzg+PRvR7bCbf0gCv/S6wjaxOVBljQX+sEaTbeJ+ZrT6Xlm7URwLa7nYcflp6iX04+arBrqO
cD23UFSjdaX/NVWJjJAgC187mSgpYRd4070k6IZW46RZGb+QLfW7+dzO81fXGf9m03vSoF4hJ5oE
jHTc6MffxIpmky7fDDWpIuJsZxnxWz0JesXxyrAkkNg8vmTxLDeilvc4qvyppQyK3RpFxvQ9N8UN
H/GDbkZvZaW/WimuA6Lov82WB+7aLaJP7Dm7chgewq+vkO82iQe8/0BnBlftvL1EW42qa2Paw7mM
mjt9tICJ8DPo/a5YdADq9dq7jAbChS1rYy/q/DWOZ78VHXrxgIgkBpS2rMMYkjIHkLa85Vr3mXKO
r/2bdOXJGGoU/tlrWdm9JJr5m+aut3Gn9NRXM+NlU3xXl+USoTwnA4bSoHUgSNrbYoeN8WvBSdNE
yVF35Uc3I3QRe8YDTNg3coWrZIZxMygwpKkIcsDHVSVZGOZlIp2z0gTnghyCHUNmb5qbvLMfnM3C
zdnYF0J7Fd8h/LtNby0+pAP00XMfncC3HCfKpJt2mtfuxaCTWoTbusCehLeMcN+h99JzTDN9qOWh
bf+JKbxxGB6giewLx/tcijEo0+SzSMiYyWAQdnx0VjzMNJR4tBbPHhsJQrFZkxwd3mJjI9evfh72
o5+jUT43/0RWnq0xeo6j6RkVi9S1d4P8VeydJXGQO0UqASvn/0ppdYyqfCks32m6v5QGW5gkOopv
S1d+kwgXnWBMfg1UwCw5ZLr+Sz0qr7YDPA+2S4cEFytmIlWOCUVoAQZ5Kw4mbByC/j3tzXd1470e
zDUenKmQjONR9lbxDkOuj0kJ3TfTNaXbgCPNBWuGq5723yK2g1aJiCVa7jdFAruqBCeCjOjI8dcS
kQ+V22+IKDoinw06H4ULn4ucNiYFkEytU51F5Fg6MiC5410SEFAb1SWZ63dtLPbqAoWFhAN3q5ug
FOW70SUXrjN2xEuSy60EiRAxPQB0G2ZAAH4Vkt3wRq3GviyYTE6SBtWc++uY3iJTZ/drHP/ol/YX
e8luJukFz11aLwP5YbO0/xBBY056I9Jpa7NVqxAlubU6DoXcmiSe6nOxQyVVIByEJ+4A4scDIPlO
PcbRjverwdjKYNUHLa7/eDijxi4wxCpPsWh9kDd39PaLVgeJ+1Zb1V4VM1Os1Jtw9RpjTNnWJ/Xn
FdG2CPRH/WuIPygeQooyPrJq9tWSUjkaFn+R9HaOm+wk4DlXHnYZWw+spIDCnoXCL536gLudz+Xi
eB6YSFuCJgfS0TYdWzy2TDwYoEqwxPp61jf9bD7kY35uOyRcU+x5o24rQqbRmcYlgrtPiVaf1SNW
l8gKnMFQVTIyteGRVd0x3KQ+K/W0ewTWI7mUFBN74f2WDLZ5fFWG/EAdavjqeJ+4f26w3Nupf0IK
jfWd9WI4I9hzSOXXv9kWehMrHSexnNDpBRP6zoW+Wz3TQ4OTKZJ2Otc21UH2IcEgXZJvux93NRll
OfSf3jgA8w1Bz0CFVkuUMQP+ZpjPvjU6x7C30WD2tJ9h+uo4kBf6dIgI1BtWD1Q2AER6N8BsALRa
oOs6kiVGfous4ZLTqXJ5qGo52zaKCgTKXv4qmKzJtP+Cje7YZ74us8SH2r6OZx3Rkn1is2aT8wct
c78X14KkxCzDg+7+xLJ85u+rJUXZRi3Rd8jTkukSsQKxek8eNTQ6S8xyz0EWMTAOd7uUKFbzqauz
/qjOlXqcQ2kyNAIr1ZoCY0Fgw0iTJ5W94A73mKu5M3Z1Z3za5reCFzBnfbJQD1dNRnUpXMN/d+QG
Sah9zzmxem32WLR8oGFEYTCSg3+OmbwqYNKQ81sRx9e5UHne2PmhZ5BtYf0kCp9PStSzIpA04Rwk
XbfPo/ySJGDrnSPO+kLjY+kPtPzOWoOgevZhjslBb+C3JZh6q5XlteqOsGNkwujZBJSyNcRpgUl0
kNYhR0OQq8j6EcDzW21qjDcYHJL3tYGG28wP+lKgW5JuzRzzXMkb49XCZsEo8T3jWtDFCHrnn3pU
XWahvyS/+d9hCr9UtHEWvLgZnx6bm2eV+yY2jhD1ruhOar6LKaWZqnZ3sJbxaaZt5RLjvW5UYVmh
bawHngCm2QHp3IOToqHFlGG9rIgVh/s6sx4WRD1qzj7cQU5MuZxUlGuBX4Q071xGVptnSqr3atT2
o8YAHApILoQpPmVaHpYI6IOhNLdcbg7ghsoi9RJZ+D5Y+vas0t1UaxD5fld3l+om4bI8rpqFACN7
3xqo2jPrmvJyo9LYMTA9b+g2boou9xPtmnEEaLnyaEETmvPQhmCSWN4hjZIO2L8/UFHBM5QOBXf0
bKHl2znNL45re1VCzZZ24Fo3AqjBs15U3HPLDul2RE7Nb1i0ITltUDTmledXszhGMpC2pQf0XyhJ
jYe66XfqVaBdY+FqWPXhrTEAW0iRR6N60r30R+2Wtnjhg1pOFs/LPkpZ3qFDDzQ76tKv+Sk2Vueo
ak6twwUNTwuPonaX3ziff9QJK3WrZTQA4Kh7WUN5EPM/tTpUrDStNyTOUMAsL0U63C0oz10CSEzk
hca2rYgXWex9FLTj2+wb4bud5X6Go/a3Y7d7JM9cnlrV+oCoD728dIsUGG2Y2bxAmzrZJAvuGvlL
XMBiNB9VCbQ48sEFh6cHCuGWhgAPZuH7FmnAdqPC3YiBc34o/CrGG7nPwD+HLfMPT4LVWkvB/Gz1
NlT9dYkQWzYWog5AuyF+KooIlo+KOmpxqIXdtO4WshNY49DvopzSjNNjye2r+kZ14ZHbUlAk6+U/
LTqmUhAJYzJfhX1sax70wav8uYMWOGrA4K6JwagxnNrZDXdlrT+NKmXLzKNX9IfWGM+O85sChoHE
Yy4dbXVQtDkPr51r/21659iFMTlOYRsqcz1VeQaU4cSbHkds7hBhxLX9bXoLUuQcGFW0R248sBPU
gdStZZVlb6qi3ceVfV15nRYNtK7O9qILHxaOTiR2/+XRcEg9b6tqSC+bf7ISHRR2sI3O16Z0wEbH
JXwjubvYZfIajS1QI92SAtufKoGUitrUkzXCayahGq1CA+gtmlMVZfF+GWhxiBl4IrRRNuYvxTw8
DVwBGwcUeIAMVrPbYWByaNHnd4BdVNmjMhsvdiEzRgtyA1iVk9QsrvFoFtiNcAt10j9kU3v28ABG
XqV/Hsz+Ke44e+wJYo/D8VTzaKNRO3Vplv1p4paafUqDQXeE3496gBfPd6oTP8eBdj8NsWNGx6dZ
xN/BbImcEf2w5T/rU9fvQMJDyrQoth8IpzqHAYyTrzoZXzwLdGWh3Bn7tiUQRhT0obezMqTUvfaj
8uKbNoSFP+RpdxQK0ESdghsMiYODdL7ixfIzD6S5MindprQ8SqJYXpdPRr8u27IrRr/Q0X0WbQjX
RVrNViR1UJPKegmeU+j1IRGX//ar3R6IhWBjUZvfWtwa0E30XDys8ONEw7OnwtVkc7Wh78WOqgC9
8J632RMjlH6orT+dGE95t+wTpHDp4YffIrRvltPrGwOVbHABTt6kfnHD5K5BsNDsKQ8k+Iy/TPIw
0hLZzA3OllF+HvQc/CfyYJjC5JrpIqzRkSb4aV2Gg2PEf4YU1joIpoF8oloThgMll4itVmy3ak/O
ZG9gO++yoVqeyxQAfSY8VVUxksCFflxlfpVEfqXbT0mKjLB6ZC4iO2XVXObup2BOedOmXuCoCinv
BblGaGz0JfnMOH0Z8gKpNMHgQ6gpSB2vhntocjZ77JhveSneIyCtibiFbFPnIwz8rluxz3zwIdIj
nXahdkaDhdYw6F0z/qMLSkMbsH6u3VMx5AaVsudtxFrAmzQ/dXPdRVhJd3RmROo99G24ga69q0rn
lBcZO8yeL02dP61F+NLaiIm3mnacaiNIvLr477dxWn11nMCDHK+ycOhhm3QvFkgTEHawP0iXh9nk
LF+RL4fbbH4aYGcPag3WJqJADq6Fsmqhb3FQw3zHoYYF7cTDd6TsOwyGqgdbm3iOYsZyzNvHyFky
5qZtvU7/KPLR12bvXUOSVj31uvB8k+LNA0cdQlH5mELs+tV46/Tice7CDtNeEJMelfqR0pgKFYGr
wXqmm/4rKrSeeY5JZtMPsa5lKV6tqtUIAmJbZDhy9mH+KZvhcdY6ipAaXuiYHdWaQKXpmpkTk7/w
QZo4wLfeV2HCps6UfYtqu7NBiE/bzDPM23KeWUGzP2j9sJGMwWy12SSKrF9uihEp9zjY5t8hNd5r
Ye9GpXHL2muK4SPRZ7pcZI6JKYpNrKGUH8+qRDZfbRq/elGTW1fvFiqOoJp0ytROl79Zj50d/n0E
u3nb2TqHRhk0GInQbANr7oGvTWzPMG3ZCdWxQlcF68bbysSL+hem9WUCtaG/96cOu4dWHegNqtKm
8zYphVgAQYgq1msjymUbR/p+dsUeVv57aPV7HShJwWarxeIOSwEDFJC+hxuK/jxGLufG1q4wvv0y
LH2Q/WMxhosvcftbK4l5OF5kUd0qQwbwsuQ6KclwFuw0aFt9Zvgac7IhvdS5dUpTtNBQ9DvG6NNr
NJCiSDJcwS+bGjFiqT8hD+k7oiKdtFBpLxsl1gfWMF2rHsl6OY57Ol/XUauPMnIOY2mdCzHeBzon
qmoQ1he1XWDMI+3X4WRlHUfZ0CLYaz0moYPT0HzJ5B0g+J4b60u0TH/w7xYbKylQuQrFs9G38MOF
n1NBLgtnODUZxU9qIw8yowPCxs4l7eVKqe/y5hJlCkhk1wA2tyrsVGJGfI9KSEPjT2dVhl2/nqYV
DD5FTjCy0e2mb49aXAmLv8AfN70NpKCOMVLShe6P2Za4NIwIb76hp/PST+iPFt3NNH7SxaShhkte
jQ+iF830E/jmEcDUmnoWD4QRVkdi1b5LZWxo4yegvZ48xXXy1KrZAIK1SrKSqiCxTzYtG6ihiNIA
HtXvvckMJs0JLMazzcR+sxvIf4MENZkyUlvjCe3UHauypERvSJOGKDwvUBl0AzuC5KzuHnDmFeZk
h282wb3S9+oHah3YLtM2TWF/NDMuZkXtR02Dk127m4gktBFuNpBOCALPfSqoQ3NyRr0uaxRz2rsO
c3a1j8phMFHGoLnxqoJHOUb0NYHb2YETv7etL5dSbZsmvPCp/BfJU5Gkkc8l60X7XOXzLudMcUmu
Wse3PcXZbJDmQytZQ7ppK7Bs17v8nHCk9g6dguYLDOSj0i2ABEvhH5LMIQGOAAN91GtIgsxstf3F
MWBc9CBlnWupb1usARsJnf5siwoB+0jFCKPPLh2HhRban1rf/+HTa6/4O5fT3ux+gfPuMx2pTWIz
Bye9y0pTy1rQqMnldONQlBzb4YcTxv3B5a0anonuU9cE6utUjDJr/S1TklNEgv/vjOpflFnAoNaT
iQLutmAeTqg3m8o9niaHRAeiMDvfa/8uzfRStr+mPf8VXohGDgHdtZK9AyzA5GHgLONvjRynBSzQ
6il8uUUg20Nv2gzf0nTyZxB0xgiix6H8dgYoqZpWP3IkPBdL4tuMKAW667zGAjiKbd6H2TnmKRKi
t3WNkRLr/xpGy+NKADF7RuvgGpkm+UI0GbsiY/zQjYrJb3iKXVgzI+Po+dYgNiw2dBrQ7A9uGqNJ
FKaWGsvVCcMoQwyUKRAhkwmwChGoBwC9eN8sXhaYKbCZLJYd6Oy6i0OoTkaPMDg0WN3WetpO3qYH
Xcnt+d4q0fa5PLiNGwz/8ZeOhiut4zS73Uc62G8McFKURjubsw+kL/Qnq26+Ec2/9mzfqRz8llUR
ps5dRlZ4wSn2q4A6BawWs1TXibEO2qT096Wdngj40ybxwvhhMstHDTuUmTpqZ+HIpLqtwTr2YIzJ
MMDaMbZVm76OPMy6mCTADKY5pi7PibP+IgH2Qu4TquRFcjh3R0ONaCZuf89yrccDKg8wudrDGDnO
ZC8yYahJOpzgrkaDSZiXttTfBOKpWbXLmFZCEHT8Y+ewCYlZwgrvsps8Rjz1/ffoTbXfzh1DXtMl
8Shbu/KSG8bdsNJj0jjqqor9XGyjhaL+T+tKrM3MY8cwp0PqiAzBL0gq8Fi0HsDNShhmw36xvPBc
RHDHRYM6zGhvbIYY7XKdGVQYlx/TUKm1hGnoTTk65E03bK1Wb/6rHrVxaj76YfpOC2PZM/8afRXI
CXQSvQ44kjoxM3mkQ/40Wu2rzIxHqyroCJHWMT1G50j0u6mwd24rnr3ZgpDLDtugPnon1p7dpryL
icSiohUkOjcw+rfZYBogS83Rp+x912oU0IzxsrYAdAaanS1u5C11+qrfRjoo4QILwVwfSn36OyT9
r+znx6VxdFLZxJdSPDGUcxuUJJUl9OuwzmeZGgIAs2RwqBsR5Vx9tuKVEoA+fwc20TobqdLXjllT
jL6Q/q0uRsg+hFn00IL8SnYzSr57phN37TjRfsDqokfdxK1+G4r+MfKyTUPaiCLq02T0ZwvKRZlo
kEay/GGwI+DyMQWxlXRv3QoDLFnOP33n/Wh2GwPj1D+m6aLQSikb0bLa9Q3i22nSo0oDWGHoI8Nv
47ay3btgAW4AscBEvJHRs9k4oSBzTg1Ye1okHkN9OLdGc5KSiONxpqRGfYzNEVhkgKQLLcNPynT2
6fwAujnMWKNu9KmJGvfsxWyhEVl3sRSfE1O+9As3am/SF6gPbexRQAiOingn+VxnTR47r9xbSfZS
RvU15S82rji1a/2A7dQWGXfaN5ZvDGjy5jeEIwKFFbW6/PKUyResVJi98TGbvbs5x3gKCp/X3t5G
x4ZuYPyZZb3p0uTM5AjQgrNnoSwESs4gFTs7eHFOxzkNw9IK47v6mYDP4ddms1MZt0MkdGLyaMZy
ajqUi7iqs2aAz5ghAITBHR1Tu4VOFC7JQdZRQMt5360CPtiwqeL+rKcVB2/0Osbat6itB6Ma3rrF
BKQfjA8EMZHsZM614BSO1nDbq9ctwvIwdmGzcSITJk8ZgIn85kZrBm0Bf7WrYMIPkzFDR9aP4CEX
dPX/DtywurMM9XVQG/REHwjIM9ZGsODf0AXrtzMgYk0moUYETB6g09PR6G6qRRibjxgBqoPc46gc
6zVweCagZfG9kNr74BQ7JxT7ZO7OdlrCTZ59W6SPBY6gTJJfUE+Ahart0QHayaz+Q9aA5vV7PCGY
W5oH3h7oKm8O04cOvEgT5YWk9NFLq1PN2w878TYTa8syCySBHu6UVgWmATgeptV+sh9bN9pVZveu
is4BLei10cC0nwbd/ldPFnwQ96nV54u1aH/MQnzYHPpq7RnEbVn1P4vTPrRN80s+FyERr84Vnali
lebloIjqucVKcc4Mj/+9EqjZL+rfNvCFtqTvcJlOldHthmmic9IkMDa0yzB670Ou/ywdlCVZv6qS
tDL0UytNn+fJEpvh2+gTuhUi+/ZiaB/GbOCB4cFLoDUIUVBzte+6ZNZZ9jb8tKw+2CLUsG0bPtqp
rfawgV7UyrVnjbSpxBwrghjDq8058NMUQBWjhe3KdII3MzpipEiTy1i276Kr/5ROc8/0DHqJngLT
gPBfJsNlmEHNm8mXxiHSQfuyuFdb5KwmWiphi7dgphTAh8+M5KQhbnXGsGyZfLvr7J9o0B/rFsIF
UEVFg4bm1ZRmL2savy6wpLw4ehVjD5TXmQ+Nmf+ISHs0jc59TGMecuSscdCkmLoWyC2oeaEZpUuK
j2X4qcOwfp3s6ESD+29uVM9Vmq67apkeSzaHx3SwW2VXKERocKXzHXZ9g1wFVnqzaB/0iHSUyeRN
NOR1gKwm2z5v190IBtuwcbGGp1vaa+dqtRO/rvEB6xbnngIjF/r40Q364sMZLfbK7SskyVVSuwcp
x38IQn0auZq3sZk5UWFfZtkd1HOH8w+K7QibYzH3NXljR5FlHcO2bDbq1/FaW1uq4Gud0daeJTxj
TQ6vxVr7au2VcX4X+AFtrZS53DUuDnE4X2lZ/+pYVAFF4oeQb+dZ7ioLAGTyopd8Dm9F3f+RMY6A
AzzKUVS/s6bfsVZ9nCilKZ+vSPIdmtGkp5RWTylRudUdYGdgqNYsWbjGsm0onix7/qOZ3S3tvWnn
xYxoqUCVr825yRaERqG155I+VbUzxXxnxJPO0So289gekCkIoIcGkEZ36AgwPxY+UzEkgsI/+W4G
6wJZ/Yyfn7+Q8UHofZqKjgq4+uNNWvyUlXDgOe76XJ569mzeew+DzmlPloYb8JmFsu2WBTvOMVj1
/D3ShqvaGV0/+bpp+6tYnnAOe1UfrjbsQLGnteWpHsePNYLHbmqoehscMl1stNuwjw923V3dUgZM
oPEV/VcD70OypVT4b8P8r9MYPxVz+rAumFuwev0tzVgUIDN2lrxkkCJmIiL1K7LjEAAnkw705Ksg
2FS0SbP6Mnlyr8qhToSY25bpFiWXvS7EnvT3Ucsf19La5kOEf6Ay8ULSZcivgsjIJJ+vjeuJgNmn
tj9M7wl8xIKEpRvlNq0hKi3Zr/om9YFG8jSt7n7hw9QXF0l1ZhLsv7Cv/qzQFJY+LCc7O6veG4bt
yLOZlwiACPWjg2HWG7WqTIrmrEL+dVTUsGazgrYQP3yTXdN01m0ZLBJg/v9/LJ3Hct3IEkS/CBHw
Znu9JS89xQ2ClEh47xr4+neK8xYTjJHEaxrd1VVZmVl828aV91abjkfEBVK79AztT73SoM+0R9/9
NuCXYEpTwztmgrPA612dcgnTTNDHQ+BFJ9dTu7SDhR6qr9lHqsIVKl+eL136Br17QLY58/4NPP2u
RKSkvGSTzg1ilYr1KK+Cg8a5e6Xg2stqUWRS9a15mcRRd1RdKL3NhwTShRvCfw4HMBG69rVzCZLg
z/8/tSxImNjIJSiFq6C7/pbGuMm5pbOyu9SGSKY/9jj1MI4bq2ooznn9NbVqr6rl1A6sq+2+Mkrh
swoW8LJ6Gw70FTu8g9z5ozDR5pSCVfnU7/GmEwjCabZwSUDB62yTae335FEy6emJNJqxR4W1H3vt
X2Wkh9aMqKrgMMfxXluKd9gx7zlxUS5zHy6flahjq6UYzGREYfU1AlSaBBHszgR+2VUoE6rApraA
Bt45f8ICVNSP1bcj8x5zMjDYCPtppBnuLtwiQ/N3XLiHR4Q9BaPsXRIUKOPrHGR1IvRAV7+nbQYf
O1xb1AdRzfA5LsONbUMGYyFVyBSmajmrqth3HlR4t33X9OanIID0JAsJMyjW2FH8VXr+3Pe4tw4Z
GI6Wl3/6mn5dOb6NbojQJ8CCpon2zKqCBFgu73Gp1rFpXH/3Td/uEOEC/eT+4+Bqp9IIbtWsOKLR
cIL7cpKdg7aBUpeFJX6FwE+YKF29yL+2zM6tOxUDyqit7jkvUdKvM1/9ETYXg1vsQNtOfAbl5Buu
eLdqL8oYeHiQgpqeDhJGEyu7wUprHk/ZFDKgYd42BpCz9Hh4Q4/81abJO3bEZ72hFd3WCrRxmT+b
rvg7dsUF7Lrk/eMv+mFIKYy1lvjbMkjuJRakg/E4Tvql9NTZZDsXdJLtzH30GRJXFfBM2biJso6M
SLojOUsJQ2GSw7d2AOvwf66pXUcab9QVK53x3SuL0UbVwnTlAVuadvpoBgN4XUcvaoisbmCcb9Ge
g7C8jpHx0mCEwf35IpVWB+7adfMzQEZnGHtPMsMu0H5Pc9Yw+VOy0N8/SYGpgxCLjSg8ppp1kCdQ
GOrQJcUunLudXhff/tg9IYfdLsz45PZBojZsLZKm3nQYdpLdWj6XF6mf3lePA4B6MhpfHK2xTX9G
CqcoSG9MCGbmir8LE5PjVjwsDeSK0H6GnnUJiWi5S4vOGp8HjEME5WncbBui5wiMR0lxbc4WM09u
OoQYn7Bs4Ack6yagl1eHL1VqP/3iQHHImpqfwAXb0Bw95usSnRoaLkuL6obe18CW0KegEhJnTy1I
k8fBiavL631mWs6e1HYyBijebLShoi1laf0/Rsa3a1rflHTO47Dku6rxGMyVGvcDlUEaJCfmc/xz
lvZPQ15bIDFno1LiJt17IDOY5Su01kRbN9s6CzE8Tq/pMF39RB1ijiVWhLKDoaNve0X3F9tzxu4e
C796D51GP2KBtJnK8JjIzdXax9HBUKDwd4WVMA6F/HMZtM9yYH87pU891oF+qZ+Q+nTSyofM1Ggs
sckVxSaoeD01myGpkangLpNAVU2K8dSk7bHsq0Pexs923cLZ9/c6STm6unviOpSjKnFf9ejVaiyw
jBCi6vxRMRHH1Ib7NPIA51KHJaPXVZkAARCEDH0+ZU5w8/iW2aDdS9mOiewxpugqNfXOgYTUk4WR
NLBT2ZVTCpsDqI0P3modlCvjkVbK0cJ2SCsy7GbghQ/GHzlYiIzXGIjBU1xg8ETmUxYgw6PXqdvl
0fOt97EO79JoOTeVvUcWudHEEka2nMVY7yoP71XbbdOCYWBpC5Di0+lID3MFO5RDM9FbCGOod4wK
KjjOM/9v1OGj8hkbX5nVD1sU+hS0Vxr2eC3uwTGjUb1FdXXn+fmPyI9J1Y911zN3lp6Nxl6ecnIO
AFKMImB6que28Fi0ZCu1olt0jx5UKHZBTj+lXRKQ3Bp6SzxuoQjupYqz6w5ddLdumNNc45wnWYQO
Gk09G9jZd0WUCERxQv1XOOWdwPeZGT1IE6JMmI3C87NACvMlemUA6V6e+Fii57BSPnd6lFBIq/KG
UgEZZvYu12+cag/CCBO0OOPUcxyJgIz4glA7tsc29neyqbKG4mAuXjuVnVy/lzFalWAoeNRL30JB
fJFTO+o0MmGKx/XC7GSx8KLrluE3tmqJVxDn11Ibwf0AKV/enDE8MUKtJXUMSvfil+ZnorSDXaMt
TWCL4j3/Bt6rMn0WpB0/A2QzKJcT7jj+PParV8uVChWSbocRWmi6W0f99ZknUIOqbXq17KSA11v/
CRHlRfAArK13XdieCu7NoJ3+SsFuztlWmfBttcX4wvr4KmiA5PMl9GupOOWFoa49GV7+hbB7L30i
FMdYD1UHQr68rh5N1zKnOBJmOGlOH8xftRHsSwPRJUOZaVKM67azPhHk7uRe63kNeTjGAg2yQKMk
7XzfTc7aWG59eJK1YZ6lb9qxhMJWRQh70Oz0SegE1gzhkrWvSmfvU5K3bb2Tfr2kyLAjcGpO8V+a
d6jMMY8zVkarf6NXxGl/PkRlf6hgfQnzrYuGx565yK4FdF4kr3b3zWeX5zR67YESF8UvamxIXSPv
BCi6HWb1A2PjBzB57dbqUeCW1LKBV6H9SSxoC+2GG+oAKRpohlE1tCNtKFM+CY9V5qecBIkpdxQB
PWOaZMMJGZaLWhZFoHe9+OuoZg2n4o8CgVFExS7ULiHYoUmbwedeThXnJlKH2qF5rNRZS4q7pIRI
K5GSmTK7IM6PsV19+Uv82pLXzgUT3ZiV7KoFU6gYKQaujB2JDGtjFn9LL710CSNAzWSrY4pepzGU
kfDQwMgawP3ksjUq/8WqGPIT9vZ3HjkHCfVGH+w7NLwrgy1Q5c0/K0OrMo2vboYy13T/ZtVwDQz1
Euj3Ajb0RsyIItpbEhnkgRlLdIc2d0+3GoMvHggXRJsys55rv0rVuVzsT20orrAQLq6CMFGOm1K3
f5tOJcNC9My9R0r1i7a0AMAFqHjXsxIq0F4dzkVQcQAL98lvgBJ6eD9/CGR1bb3ELPccoYjtdzGZ
/gLaw4w8epfelmAtCwOt7veHHIBhWMdu92NCGpmaDCBjxPrAXileEpI0OCrRSxqtjlk99Zq9MSUq
hL3aS47qM5uq0ULSUWcTZP2doxePsqtpmx8oZMhp1IENSUxh+u66ZdTX4o3wUqc3c55+GLRxB33t
C8XOUw9HyLb8I1dIMzZEKXsX0n6TGm20AW4dzgXXwoVxUZCoE1jeJpsOMor93SBSAnfc6mN/ZiTV
HSfEZZ9L9VOyNTNyamdePi1buHr2ygDR8+34JH8HD0l+JHAs23E8y1JFAPbSVKyYWoXGe714mbV2
G+cUTt1vWijVlNfkj1wjU0jrrAckRAr1ixBkCCyJLnLX8ylM8DwItSbmIV7grvqCwELyBqusPOod
Gy8TMwBmls4IGGmHCzILgM7YnMjeW7SmOLESgX55vdWIO2KzGQFgLVwcEVA/ZDOmCdQ3xjy+dm3z
JDeE1okLSbuXJNkMflIDsBzmlg2wGoGqKSgRspPcuD/9boEYYR43Q2ib29Q/8aAyKOMNPOTaepPX
mBpa4KxzPHlHCb/6aB3kCdfcuFHkXaZ8/JxwLKTBXcnaPUSMejFH7ATV+KR70zrz6J8E6k4iJTRU
+cG7JCUnh/AWclKWPDtJTjNRBcln8338j9ml7F8/0g5SHEFA5j/ngvRBfls2Kj9kk/BDp0J28v43
Fhtw2jMGWFhhkK7k8wOlI4EwqIyomeNgnlcoCUwCLCQxy+sebD/b0738CHXvPuYlSe4wzsi4h+ja
nIMi/pBr3+m+ZU+0eXXQiX38Q618c/SG0G3jFIOgCwIqWq8xNZ7jpXh0jfpTEvfRMk/uWLw2abZz
VMoMER6ZFHbyKE3y5zzo30CIew9X/qDH91EqIHo3G94i8scjPwyy9ZxTqczqim3FXqJNF7TPskT2
pNGRBuzKSvr62mdbBygzo9UACVnHkqUnG2Vk4i+kLWRBbfCe3frNtPrjDCRbjQgcadlCc1kFFAx8
C+rDV623b1ozwZhmEB3IGjhwe5locwa0/SUD4tCufnERmIMBAUSeIs9W+E0qUNtRagokNbICXY1v
nWtgojLJONCSZkm9sxm/I0+dbCcgX5Tee+fmGyf0vkoKDBlLwnNt6eS51kytOLy1gfeYWtZVWyC6
8cVj2kcYesJj5LQqSgPa075lwcAbOX0h/wF9YBJSj2rrSZfWFh2ycyDZvUja3GBHG413+RTz+Ije
pIT+tPFLvhzbLjXDG2GrAZ75LTYBlCyaGzU9vBmlx+/2oeeMe/bAX2VpupMaST4HL1RizdsCj1PD
HML8wTTK59ZXe50zjqagBORvUXRU6PUsKKvQJO7TBemjxDeaJ16C24hNnVi2IeRYbef0L76tDtIZ
6XMLPDS+0rS6SSQPh5NvptDi5U1rsL9HLMN3iRMeYNHfsAo+xBKI2grL1DerxzKEJILdJh9aevqq
jDdq0Gl3/0hBKzyfsoxvJf0Wo8x3Bhl5XQ138ucA6J71UoAnWtQNTKE763p9kmpkDoKD6lqqh+o0
UAPoXn+eq/QqbFUKafA2zKdOEdgQHzlmXqZsGNp3145FkfCOZRkGE9lWGBSlCm96kL2ZcFb45yps
XkfOXUcHSjYTn8JV4zkDJisIU/LWc2+cBADjOKPkYvAVH6l17FvNVYqA8l9sGEcNsoI5gSOlKczR
JL652StF/FBNuEDWx2rAqqYjMvXoMtWdKNv6DnF+0z7JgYfW3Br1peOR4mT1mUJCXiEK2M+86wLP
jl8diKoDOJ9cSAXCJT5n2XymzOBtYv0wcfVNfBO5iPxS3wjDsNGMozmmWyjKJjGPNPutNLmf+tc0
ae5Nsin57cB6cR3jufCzmwnuDQUQ60TXqi+kppnTvFeNfzIF6dNGTb6Cb/U4jdeXjCJLrl6nb//p
BZMU6arX3HMTAFC3xCJqAezZwqI/6SEYQH+VJRXaiHy+ziTNlO1S0cjjnezEfJQjmgJr6qSbDZVD
xxUDtHiWco6jKhor2b0Sd0j0H2WXlnN5V4PMDTxnuXuFWVqjgnOj6rOcgvs8HO/SMIVQRa8QnmSy
LkFBzAnwBIrHRk4vm4ddYKTLPy2w/gps1hZwtW1gs6F0KfQHnM/mt7QkThl0+nO0CoRgWM/L09T9
1ZTXbjpVQMohbWIXd9PwqcdibJFQytErV8yOggV26XjAcnRpFckNYvrlS4s3iC41DO84o94vkvKr
SspDayN040Zta/KgFElLuWB7iBpcrtOIW9JuRZNAAwBikAMYw0sTS9qUm6zrPzpj2hhEGbpD90sZ
7nMKyJ6oziLOzqjwUIWHSARvyxlw6t+wuHsJQ///J0FPg46qXt6DlelImjyv+pkM+Jvs4l4P3zG+
FWFF0uSboXtG7SWwIHuDUVnHKWpvQmriOgMroSSQIj2t15WOU5Gfniw3ucfz95fcWzIoGkr7QZEM
Lqr/607qTo+xfaH8yqkZZQeM5D+0XZ8bBKJZPMFhpe7OdQh1hBMmpkmh1r4xuOETxPzOiYN/v5sg
HsHxNBi6cb+s61bXV+nUHMzIfUpMoC0LSyo/oMScadkZwY+cqKVFfCcbzQjOAr56afk5uyMAEUgt
ezTEbmhr9hiMyL5PuQFYfsEuZYPK2rdm+wBPyLOWB5fUETXxTrZ47GNh0WBAKoW8ZIxSzIWxfye/
DvaVLcW9C/SJNdILOdTOBrUvQeEFn5HgVVJEyZUleJfvdfuB9EzgaEFZpGQWMFnk2NBJ1gEJZK7B
85Qbk7uKdiHS2eRaMQ/bop/hQXZLxLF38G51lUGgAE2Icv1aa9O+UvXbqOVPTdZiAZgYX87sfmUe
7mC9q/+TNZdgWTrpuRtrPKT6YkOZeHaK5EYBu1l4cj51VhIbV6S0f3G7BPsyHwu3fylrxsja6cmw
vScvG+6CPCx2UY8f2ojv12Ys672POIL4APyrTfGpb8rvZYR8gAKsF6rYRTW6udWSJBHBPAhVGwB9
oypoA9w0wH5NlgCOCzufUU4t/iTgHTzCNfm3wqNLCIOSP7MpJf+ZRWDjcF/fVQiMBLlP2jmg4DHO
4MV4bOzwrcFcsttNDfNGat3/WwwhDiE+RV6bY3WW75d0eUimbF5HoXG1YQ9oHBu5Q9oc5X9WYX8E
n0ubt6bhb+pxeokMuMGkHFtVOmfBsSW5h5J9h9zvxkRCpMNuvREJfc3zki/QLAUWEcleMiJOHO4m
B3/qr8HI9L/Rx1yBtidBvHLMHSYva/IK+Vb1YoM0Sn3QbLQckhA1hnSspBCjxSJ7nARU8GzXeA0L
8+QvL+zUdS49GLMxd179JsxCaT5Rx0mnAU/mjZG7vzqX4F/t5q/+Jwq4n8Y3b/JiwuS1u+4gdYF8
XXjbx1/VfzpDVuYKw1blXja/Y/HQEy4LRSqTNYxv6oPNuEy/W12aUDWeRtw3ZMDkV/LWHd9E7gZ5
eiGjlvRpXJfev7kK90jjd/JwuV105d5Q4vso4vtvecJUMRD0+nWJ6s917bWNCmGkqVZ5+UFaQc3M
OZColvfMK2OvRqOdgFzgUq1NDzWNDUmPuC2DhMYlXVciWsLnTfBRiyC+2LG6T1Ef5/VMA0UEcDyc
0V0QduMZl9ESj6td2Wh3ejswgdHtf5eT1xuILfJ97K5/ku/YM+c6tKq3zCzh1TTJJcI9beVP5Qve
1Lc6Dr+Vz3qZzLmiFzF2zPjJY0QGWbNyfOsc+/XfKDepfFImvvkM8BVpcQcFUSpUr4kudWJuQqS9
m6hEzDzM5xooz7XHzyIE6K5wC8kWTELa9BFn8+881pgYO+Kc1AV2hM2IPq2cKjvPEOQCNVyTBawT
U3wXd8LAj7cIzR8md3mykn9JhEPjeDbdV4f7VkSQ+JzC1YJZiESHMGsjbfXD5dA2/YMsvaZ3GygP
BQsNf+bDn4qzg0mDtLkE0+BKicISg6fpt0dXOOOzg2+K3zigsdqzbHXZd6RCdTtiUkr+3Cr/1lMy
FL47UulV9FSjF1kQedsQmDLgjuF17QmNnMPICYJquNgPkg70ef+gOepRNctVrrDf3qf3QRpHDCmC
8iL3ew+CL09N4g8NgOPoN/vRxFoQvJDOBzUSe072JChDC2WSe1mikDKTRxzLjmBL0CwD0bYaWnlp
kenNU3S0qGYNoz0lsFWYz5OupKFZzupiWapEmU+9WxOYc+1Bs1Hj8tsmIEdFdk4SyMbsDSzeMTcd
nVSOaJqEeKUiyYJ81FKAVfFyNHPm21tXuMmyeyPTx2kHKUKhw9a/4K4PKQFrK3qG9xbMcyP5tLz8
2lbuZ6/bt5zhiEPn/clSnhYrweW762TuBBmBwRivdKYdUY4ngztAuhEVwxkSG5wrk954P5+HVEs3
4xQWW/z40UIwiHWFC+UDCoZ9NQ0fs5/fTw5FGDl1nAz/GtIapsRbG5f2p9hNLUNMkT/lL5IPyxMK
Q0anquxNlJ70QQHvMT9tsK9a+4hbmC0wPQCT32NWSf6U2S9xAzCmpX+acvixRwH7Z2acoKJWLsPX
oy5oMKTIPxgCSHm9PCfQl9k8ztM4+nfuFL65kGoUzTI7VA9jS9TnyRBAIsjlHT0DEME54SkZHZD1
9GoMyTtkjH6JGhbH+nSG7o8nSSgRe6lJvmZQ4ljhyuZFiDz9yJjWzObc+LP1YrXxR8EYilXuoeq1
65chZ3P6QnWqbwyHvfkWG1EX+RU7XXGHRJ72T4MUEiQGOj4tv8Nf7Yy9EvEgClZpS1jNtGjHoLP0
IOsQZNCrq9Q81/7ErY4RVIjracdFh935jrn1PQxAjEPHOkFrBRISCIqOpOmdiWFfJFxgMWF9gCFy
mjErsmjCeMHMlGpDx/sj5iCQdW/rpf4sjRQptFvtVVlcOspEu9MSWJ7JUxWOj3TLydmbA5ZVP+L5
nRbmshe9FdRIxeCUaq/r1UvrsGMWUumCMbptOSHR8Q2mDMRFRhYcv6kS2/e4EMuRsfwbjebfJOUI
OVlrcVz7m1vPkG6RHI0pCAA2cpxsJOD4Sv5zIfdi0Ir1D525ctv6FLUwKNSqzpt9xrUu9qZlmv7x
Zh/C4Y8+0lELWuyTXL1MeGLFRg6n5k+nZMIfOdGKN4igaFbnbY43Ld9js7BCHdFCBLyzag8dB7KL
sncZ0dst7b3BpBodbDGy/IvDFYpoiM3l91/F7OzlIgmYCVQPBdZk7cAFgRMSstGKQZVTl58SnjKd
xvUMOaymwdq4gHuaMXDjJ/3LINwuQPYhMKCmFJds0N/UguAmbJGnWwKS6CnUMXx/whAWsjsHZ3Px
IR0kj0M3PhWZmtdL2bD2hf429cvzmA2U8ETkqcNokK5Ovm5dSh2fHAOC6TPARbt2uznEI5eEzhZb
SnDqSCCpCx2FU5BCvs+sa8x15eRZsomq6VHWyY+as9WNf6B6P2Vt86DXGaZGoGEDxJMux74KT4lx
mb/D3HunaXjEU+bmQLWz2+p9GNy7jPUK6u6GxeWbmiZna1Xx3tJR5xYGo8B6QqpR07eFTHiYdc6X
R+KGw8mAMBsjey2Z7+2xBC+DBNuBcrlec2iMN7uER8XTPYZN8IeBOsTLKN7mQHD435zzCSQQc68e
MjTkhePMkxQbhMhJdsrUr63u3Hw8p3LkyoOfnX0EpHEzNWunhBkTzQPzWOjnZLiZ+x220Gj4HTBQ
1TTPHmJRsQA0sL6kWpnXfdnD09ce2xIlmeonDXOnmeuhKxiZBVuED095eSjgjul9cFiQAOrd8O46
1KNz1AGVaz92Ut3VpQ+M1yJ8i6sHG8kAvK/sYtbNn8zxkQLxnlVsPlRk1W4+ZKCealOn+kfT0imW
58jVzpSXqfiOhtLZyF9XOByuwibJ/tulrYMFqbjDJUEaQzEhR2dQC7qqdPx0kuwt8GzMkzApzp0e
/rVXQCPt/0QZqUVrPU2whjNq4zaYAha13gO5P+Mt/aXZsN2M2sBItTgNCCJifz5r0XxSQ7dHBf1Z
MwelBoUdTaXR1fQwCsKNMaBt6GMWpSxkB3rjH/3Bvm9Lc+2MRgLIgtjZ6LFlKj+MIHxSIVojy8Et
B2JfNpABaxcJ2zO9pGzhYi38W8cEpbLK9z4ZRZkE722gowDxznENV3Bsgkc1RN8upQBmonAxYAAw
n2ZYIanDeKfw6NBEnLwML5pSmrYxPP7522mx9MgR07fMZB25hHF6ofYqpmGlZW74OHkml4uRceCr
6tP2ows+ex8p5SFbFoUGPVQyj/mtwl9nDJJj2oGHUs2edPEbcWoo3UjRS7DIgQZSO7cbo1IvJsFD
UrUK1ZBcmgk6KLlTaelrk/OUkpQWLSP74r/lCD1swcwhTPv3GR1N1OSn2u4PTP48Kq08q6A9xXmy
HWmR4uXhc0PZMS4L4GVg+FCVh+MEPIGQXbw0nByWO63+5jPEOiU2nbOnWW+jSu9LM9zOefj7UWMN
AgLQh7isFS2M+upLzr4eR18i/CejCfht8SHw8+ighRANGUEgrgIO1hf9rG3aId0lM1NCkDWNmcsi
YHm2FFvx8G2b6dnQq5uf+3tzXg4DAlKHFMLoGRMCLo4EpEIPm9koo3LjXuK93z5mQX1c+BdqgsrZ
YRGSoIBySHEFfG64zttqugBWB0ycQzRCr5jmHMrrmxv0KAq7SyF9ZNHz27b4KzhgPXF8b1UD7rXZ
uUySd78fmE3yaBj5tmjaNYs0uvFJOo/RNP7lo8nIDX5Y4sbLn5IRxvRFZ1opqDHFuGIt28oHtPOW
5Q6rwSfNB6XrO6pQ/ZdAZpL+FS34BBZP/cisKNwPYluHhCxx5bty8ILr028jcNCOfOfTsBncHwEY
XOLSr+0/vmj1pP9UEwVQ3jxhoQaXGT3IXHiPss3o75Cb1iwAP2ZGefh2cU6xt4hZL7GKsL2z2A+K
owhWZ++Yz7iEAmT//6YSCj3vqjvPto11LT2dlZdgE6lqTCrcbUn7CO7gx4Tsq6HCS1BawZo7cFeu
3UjMTqJv8cCg1XU0IfDIFlvQ7fY9njVcBCAZ2xF4+XfpaSRTs8TYNEFTfNCoM2ct3BvkIQWeCJqu
78RyiCWWV5HNqLyAbqGLxzFX/rxwrcy0kygIzDsDEHhZ+peUMollszqahVSj0E43PETN9W/V1L4E
Hk3TbNkG2EhU4/S8GMbZw2MdU4cxcL8R8l94PDtpmkR8ui6FxNJY02qg54qPhN7ra1UY347bXMVv
X2yW5BiIWW9CPFDMM+P2/ZLXKYgwBn0a+aZY+ZwXEqlFOT8dM9TMMD3adDol8KZJ/Oy1A6DFHaoX
UtkB84FKvyooalmtnsVtzyjmBxM5sryXRUtcGp93XvCnBK4FnkAVBCfOf9eH8VgZ00HcL6L8sSzL
jZzV3lAncQFK8Yt08ZPkcYvzSw2tKLTbhy7utywgCGZH6hfcUhxWGhw4vGx+6jpEzHIaM5U8OF1N
SzPdib/H72Hl2+HD/gAa/NAV0T7x5iNHY47JhKa4gwcxMRQr+ZvSxZJruKkIVxgbQWCEeFceMDDY
mHCsRVlh1w9NnL2BYv5ujQntjm+aRxlLBYCIn42xnbgvcNbQMFVK8/lO3Dpq6+ogfUc6zRsofJ1o
j5HegAndGjBmnIC3skQ2F4K4rEh4bZTxRS4FPqQ92D18LeQU8js60imoPO4VDeNHgoWaWLkZdbN3
p+kMd1oQdSCLmHILG2ZClhPFr6iIth1iCm+I1rK7U64r4YiKFaU4q8gyl6W7/X12uCthNrhywM8X
woUse4ZaX+xj5ZBrzEprAH3FqyTrLTox+qeZfdio3+OyuBNvdElMxJ9IPIF1XCsbttJgZncFRxtP
/R2BbOX5xGsjuiaNB2ojXHiN6rR7Ai1ONbVxw/DO5LnJTSSfVtafwlVWq6XTk+BBuTDBuNFfc9dn
lCJKtgDZRDbQNoLE4+rmWw08b6GME2tVG0l2Hs77kqnbkJH2NFQKINTSdinxQiR/4UUbnHeXhyRx
zZixrwiQXyUAb3WRvy6RfZUNjj7rmPDx8ok5p1F30BP3WfN5KlF09TL3Gjndpiq7N0ZkijdOgA+C
m7y73fTcZdpqMLtPMAYi6F1ctNIRS7g4fBjxghjI9puK7Mlz/X3b0//oPZzRQjahY7sfOL+98LEu
Qej95Fm8k8eJUfVRrIc8c3iJpwKAdpLBY7uQXFBOTGonxsbGvqXJ0EiL7xWmLTEMdEA3cD04rdab
GjRWw1nliXkf0Hkxs1pYVyPNNLY2117sFRdo9C919wMr8bMNzfRQdOlJlqQ32ERO678OsAjaCdpz
yLRiB1g2puKc4pZebT+BAyU4lA5BhDeYUe+ysefbdoxSRnYYmAwH0kqi9TDem0b3mywnaROC7amH
cqqPY0Bp3Cf3kqGlY7JLEn+fhnbOjJX4NOLJONCApSsPcw2fZhtUXWGlxNAuqHQy3wC+K0Vayt5c
rOy7ZwQfvS0sF6y960YPPp5nlhf8m5R+0HrvgWejUgjBVra1QvNqTbBqexow3NPZxTC1j6nKmF9j
4DPPnDU468yTaZ2DNdqPeMvdD0OEg1KZfJklI8JUYF901mmqtZszmoweHZD8W9fRzI7Knz/KzDgt
qti5mGymmEfJv7X84dSINF2wSaaHmExwryozpgueHqcZd/4h4Qj3FCBN2R0sbzw4WF3JZTXYzI6y
UzPmCtag2SOc6ktIBFN3EI0gAwSIRN6FjjBkKzzT1JBuqyTuVkQ2Au5tqRKcgHxsVrofud0srROP
/2OFJDuNuFkbTd+2GQ4HxIc2zW8yClTD4tQp4+NiTNV2GQZUmQ1Efi510NUX8b13x+alaPt3E3Ol
GVo1jIZnYvUXE7VObouKKYngUtjMHkgy/AzIpyq8m72OESyoX8WbVn5TmoctRpn4g9OtZ+pNuLiH
ZrFRQ3XwWRi/sAoJBXUWXcy4eSjJ8nX89FTv4XPioznWGTRTjvklbuIPNTEBmyw0wpq5x2zJ0mhH
p9MhJwrrrAItmGsSCZLUMo5RU1Am0r5/jaPgz9KWd8sYXxx3OkxWtpNZjouPUrSweEuRwEaev4oi
a4NuFcBe6gxmYizoLzMbWwH1wtg/5PsaemfeqcMusHSdQ1JQ1GGF3UUwvDnLdE2u4uKYErX6kSF+
4kXfIPI1p/AOTscW7O6WdAy2iDPKK6uNrpWzdGvhw9o6Wa1lNqCgM9RA2FPU9Bt9oW9aI6Qh9xtq
Y+twuYcIfZoIpMlS4b6vjfqWeFGywfoXEX5i7HxsfSmEHv1kemZALfo2a8MEPEjPeCvnefUW83Rm
khNuG6xSGOCRYrlhLdE1xE4YOS+mShg0P/t5enCYhwLoAg0NHniJhXyB2z+tdzIpZjvMes5nDaqt
DOkElXqQn9QuwX8PX+8fFvypajZdZoZ48iTRDiLLtcrQRRZtjmAvR9aOtO2gNf4ud6Oz3Yxf4mgd
kSfgcs8FGO6hHWAtGT+4Jepx3qRMrTVDhLCLCgOdgSr5Jmb4UUdAkcE9Tu3T+mGymDapHzqF753T
7x0jemgpapZI/INzONAKH/fKSr/NwP/KFsYg8EiQCvkLI2RQMK/0ZCG+DvOL4XiUanw83Z7egRJK
9Afj6+zG6MYMLCdqwPnMTT9cu7rpcb1C0rqt4THMWKUEmfXX7fIn7LI5D6keA52QhRkwCJk5UO91
/GTWeifIk9ZkO6P5VlDqA1O4TlwRMqssKIBmXKJo5LQnZNpXJxiwUR2XP2ZgPOlGiiOudq7q5dXk
gmEEyDUoAwY/wRMOsWGoGUFouuOD5eGUnrGHaYjHVFbpt48FAn0Vx1vVpXOQpMFguPTa1I0T1lqf
MKVpEVgD0Nt4AFA7YfVycFt1cRibIiPJVac9pDk3axj/mZgRyqkEkABvocuIt06mnTzuLq36wgIP
cHtyiay016PA3EYTOpYWalaQKEZZzM6jq3efMwZhAetMd/ZS1ww3souGeDHfq4wxThkfZ6zHA2uD
pwCkzTQxr/ncX6aGUhpZ30dStyZuh9UNnezF7iwMHMdb7lZqFdQWIpdp3RfGAIylUH/H1snwaOEO
jBtdGT79X9/tUUdHFNssUDipjziOziVF4SwOoyRGM6UXPJm9oXuIscRIKjpqnYEwwWijjRZFZyvq
jyUzlDx0QlvLsuEQOt1A58P8sfFY3xd6ea26FO8yj2TSDrJjLzwHcanSPKgRJRQhCyujZXyfpvlb
MwfssEi/Czb8FNL60rzmCcozE2YL5Ij9grjNnWMGyLrlher3u63/x9yZLEeObOn5Va7VulENB+AY
ZF13wSAZwXmecgNjMknM84y1VtrJTGut9HaS3kGfs6q7MyFGhPquZFaWZZwCgA8Hx8/5hwlxrfwj
nbrnkUZ4QmTsfQynDL09cEivAtaNqfwNeBfYyJmrYGsIUPiqRqh34nkMntTY567+TasB82GA0xRI
wg3kcGrfiRJxHJQrDivTP5vRvDexFyjRws9D1D9KVNbsynt14aGs3CG4VgsNzZOJQAxOtp7YAblb
cRTgoxow9hXmNazbW0NHv7EOT124rDrQetPTn61afywsGmIpXtdDkOYHqV2tPYsiE8/04Q6+D6r3
Q+WtgBiv6xScau1ZlMbN4dY3rJUEuH+AJOa6SuLTRrgrpVs4VVRgwpOB0cnhiAi7foaPiylSd+hQ
S0Db+CCjKxNl4SlWShukS+/UKuvRWbKU90CS3CS1HhzWmvddTMRPz70oyNzV6lWuaIPh3cnQfK5j
jHSLznjQOCf0eru2eeGxj9ZNj52w1X6Gym40L82AHGDUbnhdHDVacKX+jyQGtCTfuBcFegipYT35
kXuBYEKCbB8aJbQEjlOnvcpc7a53tHVjaYdxLq5sF0aN3a21OjlLze646CmUUWr6KFBMdXrOc5rx
Yo/6QzA612PlzpTz6fBRz+WUWR87A1lIWvW3UR+8AcvhAI/LcMP6NNCRcnCVLZp0rU9DuaqV8l3Z
Ru8xSsmSR0BdDOxZX4H+HbtjQzavKOsNHKRd7aCu9YlSCy0WrH+UoZXneEcZHGdyg+A8Bb9lCOzR
Nfh7ZDH+K3a/9NWae6SyaMaE5aO6p7KP2GBTeuDWNjXWgmppVuKqZbO589a/8W00B3vqM5i+wjX8
AYKe1tk8TptA78+RGg5WRoEGizm6AHpy4x7z7zsZsMaA2VrRc1PpDz5uaN1YXlW0yU6yIIBMSslL
R4oJkh1uaMDBMlQ0zIzyFUInZgryZACoy5Fp4qPZq2+lsk0MOI53FCrsmt5JL+zHpoWK1IsAOD70
lUk5W1UYleA2ddYl/RoMHBIIJocqJeg2mcVZJRHXYlinIAR0EvVPYdCeTr19pz4pVmbEKPreR7zf
4KqVG1Af14FHwxLK3Qbe/SOeOsGBmOwXqOsdbFXvSpQcDfvsLcHjhbqCr69MSHZVog4wIr4tcuu9
TwZEwoEG9R41xrH8UYd0vrxyRG7EIwYPTLxu1PcgFoIDLwhAoyHvZ7KwCVmnnuPchdP0gTrSWzqi
VuKk9UlJ7jL05QvOW2dRjWhBEc0QpbrTCddi6qEBaVtloeQ4DadBkH2L5vys5Vpm665CDVar5QPv
4BV+onZhSZ6Fkxoga4nSrYltRWza3yzpfvMd87TxkwZEZpWhhfw5LuTuEw1pP7GgfbogVWY9uPUj
zudxeO5Z9YtfQjUGJgYhmc6JU2tHQPg9jsEUooYR8qNSOheWiW2J192OrUGHnAwytkEDWEX3MBWg
z2RmvkwuhTv8sFUC1Wowk9UqL+tWwcHzc69ovvt9+0PvqRLDXtUP6t656xM6x8Gwrk3ikGmEz/6Y
n9SePXBE6E476birCOrIgfSMN0OjEm/YYXM0Z+4JYNbnwDB4e2endZTc4xJ5X/nGWTqCWFXlK7N1
jkN6OXRjQw5q5bpHMTW0Y+M4w6An5gSBkGEEnQwzN18h8uDFBuRQ8xC8IOLINsf0qa8vjF7eJ0Z5
InoTmJ9ffQfdnygPZfA8iCAGNZUmhqFIstcoi26tsvCPPImdFDj3E6x8wC9gG2TWRA1VTXWqEL4b
gznADwiM5rkg8B1oY/hYBP2Dns1Y2GtHRuZf/1Oil209Dba/tnq4TDKkJmsg2o2sEhZL83M0N7cR
1p1TliPqMGxMCJA9p8HAtDn0lUeqX1CZ0zmxDzWZfT7GuodH7VdOrAujZKNjsQhpJRvNyS4yc7LX
hmVCZnQv/RJcLBmCU46nOdlnauAtoZkDrBZkeSlJoHBeHqrgxGnuRYtEvKo7EGeYOh5EgMYQ+UsO
e5iYB4PTI1LiBt84gKasvvHUy3OThtyrTOWzchuH5sSyqAZiVRRhF4UzlBjhdLuFDRhS9t5Kk0Cq
5pHARjkmxvUAPllMe3F+zgVMfNM/nSvsxeMYEfXQfUE6OT2rcgNRizxhAuLbEKE408VGM442Q9HT
Sc02tl8+6ZP8SEt12gR9RjTLTwQlpjzxKA61wbPXlk9Vnt/0fUO5fWPL+bUuoKAqu3TTQE2YrJkv
XBoTxSH2pRdRj3N97b5ZId9Um8YPokurbs7TgiKkPW3cisr7rHeHvZTP5oCIr2W03xypfePwjL7x
RD8yj+K7Wg5XnJ5YIWnwoJxEs5QGs6y7e09HzleWZ+CxgJVE3o+k6I/oVRwH5H+TeNW0fI9V7xaz
YXOxOpLSGS2aaNpaUn6FsTwdhuggIXNpPvz2t3/++7+8jf8peC+u/1xof6PWcA0wtG3++G3bBRY+
2oFBD9wtuYBd9BxgfQ0C2Rx9L+zU3mdprRzFv1rhi0twZohmXRuTjYhaVVdrXxxcOubaXlmK8mym
3/UaAIOTlKvOiu4ArZ230i1OWNDf9YSzlJZfhL2eIIKlfUhrBtMQafgYsP09mb/N4KoQIf3eFR4n
Jq9GbMUluWpOc1k/haK4CmVKVV5Uj3rHKyRJ26tcp9LIMas8yFr5EGUT5sozb8tspXWUUVrHPYzT
6rAd+oc5aJ4CGV6bGe2PXHqgA2Vx4zQmpEwk4C0XL2FMHhxUFFrKx5CcpkF+s0b31U3petXlY0jF
1kmG094I7osCi1/nzp/jqxq3jZVrm/dhZp+UKdgODbKmWnOcIuhUhRPscXw+d0+ztc1WeuFbPkBc
kniYRhs6J/pR5ptPvjl8m632ImYn6Cnl5jQrsChzYKvE9EgP4qqQvPtc0AuUZFoMoCtzpPReRZda
YULWRFLWbc/rdHg3OxseLMyxyhmYXHT9gqYLwMwX6J2ATz1wnPbRqr0HJ5J3nZPdaF33ZuDrM6Mf
JwZYmLbtfcCTeTQysyVxbM4TCgqodL7T0MFdp7nNhfuj5myJhwi7f/egbLENNxdjwqkQ94Uh02jh
xQe5nsVgLyqO0Yiro7F8mWOqu3J7b737altmwFxYu9eZrOsCpP7adlIcNOrDQVLKCqfuzGurPeFi
yzUM9ZJ5e4VrEbDlxT+Zo517tcMTKVeHHuSo6vKgFwzVINizncWWiCEXz2HZcC5jSlabVvQPke3e
NQgtO96TKgJO0zNICKO+wjQuyUNKM+hM0R8X9RWS57vH0VAX+iKeWIuHzE1fH6SuJxu/bC5oq61c
c/oxekC7dN9Ah5mdX7Sr2OzQ6S1SxOZ9lTCwuWzO0EXP0XHAFdYas/sknYG5+wCpAXUfjq6zx8Nd
bFlZlvr+T/MgadhmE+DmdUkHV3EXUlmu4wi+lmIM0QIrECqAggPC0G+70zkpTx0EchWMtaW+qjD7
6KccKIH53YMm1Avjq0Fzfr2jJPNHS6B/sZ6C4dJSrlyAAlVqM4nuwjXp84BsgAQEDJ+eGF8ootDu
axtbVsxnTPppNOZ+7IZEG5x1hOich2gHtmZ0ekEhO4F1rwC+WDFRTQDcrphhDAp+BWpowGIXcB4U
nUENZA3VnDtzvNtGUveFSqMYcHh/7r7PrbOm7v+n+8TWHvFyr3XWfn1rQL2x+hcDzuM4nQlwl9wx
SRWF609YcmGSlVAJKRS5woeibBLc0j2BaetsqVfpT3dSNW2ADSoWtya68AeqARblCZz1lBIPmj0U
cFS3ucyD654GRWaVJ5F3Wmjt+e6R2JKTWousoxDVUJgi0taA7Q4HT0OAiAYzztnMDq/PCMVTjsW7
r7X1WRfpQVx6+MuAJl7rQCX46lT25KPNZWN/xJl/XPf2OSuSUyMtwdQ5ViTZ3VfeEiytRfgvE2A+
dpTgI4w5gMKOhpA0dZzIamw6dl9C7a6vdt0iVmoY0jZZRDyudTw9MYjVs/aqR31EOeixIfe83bds
MHMREQXmLKKuSg0vguYYqvnQyNshsfZ8+paHMBfBrBxnfbCrlnHC84COBufGcuYsqlM0qSf70pX+
nnfLlnVnLoJUlJeyBi+u0Z+NLxy8Y4Y2OQ2M/iMLp43V+IAAbe90oCe/e3q2XU+tjJ+2GejXHK0j
9UoGKhS503GCNGhM5WcyaE0qB5lpCJ86mj//2JIzFxEmxKUnDFwuWLHEugCFLNXbGTnvJFB09lxk
22pYBA/T0LDwmlkNNGI4Ho7xcYZaRqYkencP25aNYywWRG77tR2o8IBqK1C3at2h6lfKaV2I9HX3
JdS9frFxjMVKcDSMG2aboNBSS6CvqUiDntzzMtz24YtpT9IhRjrA99fKdMOmt91mRNR/7MYXM9yF
s6iayoFzUutnbo2XbpdJbc963TKzxmJmabJpho3H4toNwG/hRoS0zsbAKGb3vW+b10XY10qzS+qJ
ccmRoMD3xVZNt+lSzrQWhAZvfPdl1Bx+NbfGr7vOaQaXt8vsr6ca3Y7WfvaL4YTK+sVIvw1yy76c
53M9fnWhRYD38wnnkIg24ZANp2IAz40NhhU4FaCX/tkI0kddpGsnFt+KSL9R3moKrTLavvtJK4+U
Tcg8o/UrkPMSeM2mY3CcRwV6yNCc6CEOq0G2EK+RJi286h7lkbey9c77pt+zmrZN+OL9AUw8NIJY
+OvGhguY6MjVhNONLbur3VNhqKH4YojE4s0ByTnVOmtiLjRQqpl4ULTZYajCw3Q2fSwSzHdlnuBi
LDKEANeLApodkNAPhL1WY+mc6ihUx6IGa+E5B/EMH0v5CZojhyqT4sju29yyYj4Ttp/idFqm2lRp
tKZlBukIpA4VnqE8bvPqfXDRD8g853D3lbaEBrGIO5VuulaY9v46EjQFzTD+3kfWP7Z7xSLsgOCp
ZxOBTogs8Xlf2rdGqAFujvekr1vOHJ/ntZ8GyQUADH0bky2Uy1B60MnWyvTIxxqDF85Dwitg0s3H
3cO0ZV2KRSDy7VTqTceEVAXqw3WzaoboJpPDnozj87z61bJcRKJIhDQ1BttbIw8FTduAgdpNDnTl
eVgpl6kOxqITZZSYsV/gHP/opuNtrSQHSkO7aBH7zhRHsKkztMzStlnlmXxWVOkC3XfXcC5MzcuO
Jbj/UeHghsREX0Cx3ZSL19Bfam6zZ4dtW1CLYBfqel8gaeatZy849rFwKzAW+scmYRHe8g7jVTlp
3tpGtDwouhNHFV8TLJz2vCe3bbtF9LE7u6a9FhA/aZyCqpkAhNC0xZQjWqXU8tER/dj9KNuOXp/V
8Z8W7xRPUViOTLjl5i9WMl3lSQPbLDxHcnJYOSJ9iqLGPHY+PXAhLqAUHtGZb66Vk1YMLCeLHcTv
wvBI4hTQtubd7hvbMgT6ItVpA+SDwooxnkZaw6DFlZqrjX+p4h0qk9ndl9mySvRF2AmcVso0c7w1
IeGbMMW1hyHP7o9W0eWLraQvos5YWVqBcRfJztzcOFF8WenOc9yHPyDY7pm9LdFAV9//afISTc8G
lCXwFnKzxyERtGcRJmpGYHe7n+GztPPVQyzijYhEUUYju8gIEXw0nZMBzz9LKP0ttFiViBo9YxdA
0zy6R3ENGd+t9KdZq64cnX741G70WvvIUSaJy6TAM2aqDxzqsVpt35RBd4XgNCRiMjbUqTjdQC2m
nITrHUxRmLjRAC0gzaF/zMaZbOiI2UmGe0vyWkByzxJsgTGSSyLjaG6CdZ/GEQFKKn6rRraAH0BJ
1kB/H29UpQao3K92j8uW84u+CJPDZNV+F5lEAOKWWY13OeR5JI/KKyNzbiZezVovwLr733Zfb9tE
L4KZP8ZBR87vrZWhim5YV0DWn1pHC/YEnG1rdRHRYOKVAh1O5PjBVZdwRivpvZeifQiqds9O21Zu
0BdBzUHkwQiM0MFltz0pc+dKUXsN+HQFtiCK1q3Y5/QgqPmk9yq9m+CqalazJ8f+eghtb5Fw6UEz
QgkRDkxDWDJoJMaFeTKnYk/lcdvHL+JVNwY1XimTs47d9K1FY0TpwCmR/d0LYMvo2d4iULWeh+xs
acD3D41LNOM8zGHZMYrQoky4RhAk8EqVeA9bLhZIw5XpmRfiEEHbe889qNX2fwcD21tEtKh2nRIN
HQhvMSo7OVV8EOb6i9LRa0aUCwbcaZqwRA6iFzDh3SujzxRIyDjZfQNfJ1q2p8b+p3CXggobtYpG
rbKyamxIxIblbXKwgLYhR17AFj5OzrgvJf16k+OY++vlwCvVdRuP9rrh0KEkYCkfK+8LZz4J4VjV
t6Mon3c/2devIdzEf71U0hmh1eHEAqzsGWEVWuPW4e5P3lK0t71F6DDKHARuyVstjJMNMLNTpXGK
iVEOWxGAryCmJGl+NYJ+SOn4RhOeVHXpPCkB0IyhTdHHN5zGOeGALQ7yrmPSMYBHdMvYs7a3bZ1F
8Omc0LAaK5JrDOlhQugfMfYqgTfvyWm3je0i7uC83qRaISTqiUxbNfp3mgc3f/fwbtuX7iKsgDXj
dQ61bF0j9DyF4lQ9BNjODWg0ZFCxFQrBZsajeeKBrZ4GXAfoIR9ayDbs2ZZfZ0q2u4g8c2gUOtIx
cm13dQpnwTosmboSr7YZAnlsjnuOOVumyV1EoDyRWtaWhlxHPWa3Rd6xGCCzN06750G2TJS7CC8G
OKqYui1iah6WtiQJykBz9zRtu/dF5Mhrw2oF6lBr1JgulJWdGeMIFyfZuGcdbJsE9Uw/haaoiEHL
NpqznrvgO7Q3dCOw08BdMWD2w1G73v0cn0fWL0KwuwgU5azNcQJXfm0JO9nIGtgEPaRLK0MIGdAp
HTYAkCZWab6PE04okX3Qx+ZbHwzoDlJlVxpEopouvBmh8t33tG3aFgHGHcrYDWTLLenJk1fSrs76
ec+a2/bZi9CA2F7vYy7urnV83hBifi1hWu++bbWqvhrJRVjwWlC8UeHj3kDGWLU1KAejuO9N7zb0
0rvd19iy7JxFcEi1LOi8nG5kDjUtSxFxVOdns7D35FRbhsdZbP3MSZxJt8lpXOolhosLDLipPdNq
qPn7YoCcxX4vMVAP0FCG1g+YC2yhsi1EQGWCyIz6UmLbiPfKnlU1fWAKNILIhpZQokAwcRRIXfmU
ONXJkMKHdPSzcPQuvVnc9rZ96ipfQQ2v+T0zuW0UFnFDQnUd2pTN3XLA6hEo1736afcEblkkziJu
1LnjzlnMR3Mef1BaX5MaA3ioFoSW3ZfY0ta3HfVYP4WOMEhylO25xpzo0O2LTUYd+yiMo4+5rsbV
kLcvo6j7FfRXJFHwAEVg0QTiaKDci3pHfwggpDrcfTPbFuwivPg9LAy6I+xljsPEisM0dC4lcou7
P16ozfXVmlJr7adnHd2yRaJ95PNzsJHqfIYJOa/K8UBUKLM7Ur+e0YrN9T5ZJda0J/XfNouLKFIB
wx7mvnHXQWUeBa4JlxvA3GCt8zT/sfvJrG2LcBFOIl0zisqYvLVEvoDO3RqaPjCjuKVdh1CzVF5U
+F5YEdyHssmP8rk+NTUYLMpBy/TSa99D1r6rn7GWfUXrGaiUhkdZ8lYpF0QNxgWaXuCeJheD4Dw8
jTvcKpPqOjONj7ARt7wXBhTD3JcxRQIfBQygRuOx0RnP0Okv8x5GCqdfWOvvTqlX0ACxvBblzRCj
7Npn692jsCVBtxfxzknNEsoF8inxSK8SAQTIhPm5WwHgrhK8ivIXE+ji7mttexXai+Bnd52Ljwai
NAwwdDxZX3ddc2nAfu7m5pDu2JWnI1Izjw2NfPpNSGH0K/wUnigP5IrinOfpxo6KfenLllVmL+Kl
GdthJhwv2EB3P7aH6EUw2F46HiI89Lr7mbddQn3/p+1TdJrXBSKEvON5OH5p0QXeEMdBoZSn4qPd
19iykO1FyJuyTJYgY4MNvsYN/j3VdVm2m92fvW19qGv+dP8V8sW8sDB5xgahPjDADwpKJSLGgi6B
JW+bPQwaI9nzBts2WotgNsp5Ar8eBxu/FkeVrzExCMgB0zyLTHy9dz/StossIprnuXyY0yDhJTCw
zPrH1FN6Gcg4JYW15xWhVtAXUdNexK8cbGI7pAnDJkDIeiYair4TrHSkmw8mHxoXFNrdT/PZfvrq
UoswhvvmCPadJpLhBPdlHx4HaOoEEbKD2mBsfLRle5T96QvdwgG5pEeGJVGMKpUmpsM+KmGRYakM
TyMskCHhUIJOpZAne27u84G/uDu5iC8Nys5FlSXhxvfHq3IaHvWSgFtA7s7Mo8mJH5XtAO7fObxS
NgjtshslPBMX1bqsgjfD6VbSDE4mYzot0C7HlO9wGofLFAqalqF+Y2lUI6vZePBL/2R0nGddYmla
KT8q9RODbNoYg/PB5juYXD/VBB0Qzw+IVXzXp+5dpN0mGeV1qSeovGvZ82ihIzgYHJX7KrgIRiOF
7Qmx1wd8TuQvukOEdFGVpDZ1IIfofvLcJ2FCeZsQrVIE9njSrhu6/AeG3t+FiLk3WoGk1WTcoE6B
6yT8rqbABUaLHitHvlvGBOwVDyVXfIhQon4rrlyju+wieR7E6VVglhfFZJ4OiPPix8UrA3WECqHf
7l0a1qnWxz9kXmyU8FyYOieFY73UbvIsQBV2mnxJ4wLp00BcT/p45+Fi4Q7zqVv4T7yfNiWBdiWL
/syW2hG2fRbgfajx2FcrzI2Vhm/eVG5UwDLxrcDPoT3oRXGWw1hvkNhD9WmElltlxyNMqjiaH/sJ
5TKmrFNdJShqJOom7M3+RB98xLvQtfKnl1iH0qn4QjAJvvXYNsEvCPBlLZJ1HODj0XmnAcipEga6
LMm9U1jWdXrbuf6FFflrGqfWkZTVRhOgipGnpOHbrH2/v4Bg2x640MRsx/iu9P5BX6Dyl8JVErmL
B5umnSnPAA+uVOfhFmpYBW4JenqgSbqyvjy3EP/YvfIhHHwdAuQiBMRRrxu+C4EWvtqVETQ3oYQ3
oBZwgZvFPIRvRlQel6F44PDpyeop6/E4LitMCfC/MWGEoHjSWxeuA49OTC2u0OH8ZHQmgK/pJCu0
jWnJsyywXsU4nRcqZVHWKAjHwWdv10WNz6kz5c8jdJai8VFCIHVJoxleIpKbCZTxFjWGkWXWVT6e
GDL97BbMvbiaLQfKsot8pnMoQHoXaXAVNPVjGOHSYXfIvmTRxk/c6AALyvOYj2sqCjXKkggdviuT
fKoRiBwVFsTeHqWsOe2KU0cHq40v0Lrl1FEgMl6pnjQNCXjXR2io+mZ3UWACwsqpqdx1MN3pQqrG
kT3gvoXc5zs01gsH1x0kbi30vORlGM3nhfSxQEdWbaXVmlxbScnBuXVvu0A/cYyWUUBaBblPEFEt
yohUQCIC/uwHG8zGvkFIOrbn8rzGjsJEnSBPjfMCrYfYyQZKJeaJUGyGvDkycv8qGYLXDiOWGEWS
PIz8lajFCnuN18RERt3Qr3R0WpMZX/lpMg7BoDyquWlVv19G9kdTT3cD4yqYxLpOLlUbVSpZIcSa
LbA1qLI9uKJbxzW+Uo5oL310eVfGbBwX6J+gA4SwIA+t1kAWNW9x6sXHJnzjBtTyWJvZscEhg9/c
pG1yFKTTTeORZ8nZvsfyjd1/F2nUW1MHZmtH0/4QxYy7tu7eVRnfcN3LOZDXEbPZ4c1UKbW2XLvp
0LcKlTMLDIAKXaZh6k/i0DzWHfFD2cvasO+SLj+HkQ2flpeLgwBq1gUUOPRbiYMA3L8V1BdUCcIS
zb8M+40EzwFwMnJoHrrekMjQQrr3Q+c0FNp0UNnyHr3GZ6ODjmP5KL/OEBpgOWH24X5vlTkogD2E
Iar2wc4QEPbGR6OyLkKwRAeNhh4wTDRAqf6VjgFKrUGKZB/cdXl0m1vueyaLs6Ftv4dDuvaqCI6q
hhVxXblnZSfeswFGctO0L+D30VbLpqecN2dKYm57MefoPL5Ukt1JB+2+lv1GyOpKxhZGML32Yg0a
vbLRuKaAuXaa8a33xyPNDfbElC25mFykz5k5tLAMQbhMscnhwg3XjjBPknC0DwZvfqp8jBIya8+r
e9vFFrlxlcogw04VWG0g1+PoUDpoL7TRng7CM+R//D2565ZkTC7y43bK+k6GE+C1KHoMHOe0B+qc
Bt2bP+9DLn4SgL7KQRb5cdDWnsiDFCgYEpSrqAwvo9i+9dHS4OVVXQxTdmcnARYcg90dtHFNSayG
yQRJe0yzCyM2L/Bq+N5V1o0DngLQy2nu2RvTZiysmPqhxCkvDDaOh4QBsOjLWW82US3fbdleNnD3
YbmcxLr+nJjlXeOAkdr9ilG3/9VjLVJzdwx7IQSY3CCJ7zpreBHCPQtGbc/JZdvHL3LxNndzOskD
CLdOezIs8b1GA99i2e+++y2HFrnIwt2uaeiKhvTaC2cTeXmPKLvV7UuKt938IinGE2HERd1TDgXx
5Wwg94S/HufMcCgvmlClxu3hEPpnnC1986pGFnx2olPTvAUzv/v5VIL7xewsmRfdOIlCZk6IMHZy
MOs4DoHCQE7tYyThcckToz66QJhqs/tyW2BA9pJGkba5aePPGm5CrUcO+bsfXGkDLnnGJYpwdhoe
IA3GF6mWrIviWo2FIjv7AQzmaB2TA0FUOehIeQc7fI1T8zz06fkr4Y0avirlngKWO8h9LyLBbob6
z/rDP/9Cqms+SXZvRTnVAALbxZd/vy8y/vsX9Tf/9ju//sXf1+/F5Wv23ix/6Ze/4XP/uu7ha/v6
yxdHeRu10033Xk+3702Xtv9K+1O/+f/6w7+9f37K/VS+//HbGwkDXNjb9yAq8t/++tHJDyhEutBt
gNc/zZ+6yF+/oZ7ij9/OXrsIivDXf/b+2rR//Oa4vzuuiwqEbTrYG+iKeTW8//UTy7AtgeQC2p62
ri6VF3Ub/vGbafxuWNLzdEeawjERZPrtb03Rff5I/I4Kgyt03XB1h0qz8du/jsH1n+v2z2n5mgop
PnHmy/Vti88r/FwYYDCGsMrA1/rZGKEKloCmKEPnyAYuIgvqrZnd0E7PjKO06H+knn6JdeF55Tco
1Gv3o2+mF8KNw5WTXFHhmSAUUHuzlErvLbYDP5DkRo6DXNi1mockzt+qzDwJPBEfjqi2nMNrurTS
Yp060arOtLfczPC0qSHGVygpJCnyk7UOVckzOOIHNqoysJc6G3mydNbOAj0n4bK6ZzgbULbL6MxJ
6qc+mK+k5qDs/cPOolXT2MaRW5p3MDIR9X+S40fXZOsBIuwQSmPljNGTRevElH5wNLrNq/RbNpVz
X4T6DzxjRzTpjBuhz0g+5gdYwUb3w9gPlxrKaWjlTVeYvSExF8B08HK0Ddyp/SY7fz7xC6Czpt7d
ZqWEBTy2pyAJxErPoTTXpWesjaRocI+FZy3MRl81aOQd8SWaZVlXHMnJCpHNq2Y8OsmUYw6QUKOT
9mQcG/0G6V4HbTpmxhuGNVKOxrFdB9+zVutOPGPqHnma4sTKSwedgIrziHekzTC/Q51/Yq3vD+wu
C1fUMBEmsysF//Cfw6J8T4WFWrFMftQRQkmGbozHXmuQ5zZkrpkfRt/pag2Hjk87CCrTex2O7VWb
xtUKx8xj3Y38s7qN5Ak7ACM6BKYOQSIoPDuMOb3Tuj/j5H8o3lxEbzVCFR/tMpr8EoC2/tb/hzHH
3Rlt/vd/+8//87//1//1X/7Hz/FG/cmfkcb7XVoescFWkYNwosgrf0YaTf7OxncNz3FRJHLx/SIZ
+CvUSPG77iLj4ulSkM5ztP63UGOJ302JXK9r2aYwLce2/0Oh5td3ubQcAh2zbxPzdL5ads2TSvq1
X+aYMWTDtOkhcKItKLAV7jEOR5k7PE9lbR5zPOzvCvdoHPJvZjxoGHe3AGpQE5sux6kczou53Mdg
WHSCuBtpmYYwpWE4cDq9JdYHt6ayRcuOJCYrObp3XY4tWntdhZN+UyAMUkSTgXvQYMbrHPvcc6/q
tU1e19rKQ2jtEIUa97BVXlRBbIrDn14pf8XsX+jqKpX69xDNzdmkZyYvCoNZQgaVGf8lVHe2E+Mu
QKmmlxqmuFHnrYOguAhKa75AUhxMCSzuSkfYLUJS9jJLkcjtpRhXqUyG4zGdBLKXRnEZK52quTFb
bJnwvMhRB78Lo+y7V9tXqTVeW3VUo6ExOZRi0mskvMUteldrPOQmLB5joAdQxK8Gf5Sw0VOq7EqD
zMiD8yaeOQ1Hsfmgi/x0Lh1CN9pQJwGeUedCKUaZqcDpdX5owry/aqPqyNXN6Ng3OX2WnozR+iLZ
s4K0Ru/MOGzMLrs3u3neg0z+5G/9MpQIhbvCkuwU9Z+zSIqLStKA1hM0gEpeKMhcyZU+9/Wln7vy
aHoZWj28jE0vO0pK9AeCUrPuEk0e5vIB9azisqtfy3S0jtG/FChNn/q89R8KH+CjI6rqxKxwZ/Bp
4p6MJYWFZgi7oznFijma9GadUk1xtME+NUcCI+KfJ/2cU+zqM1gWovTOTTGgeKz+8bzAO6bKTfGN
bbNnPX0C+38dBE8IjwRCWpZJdrGobCFFavttgCzLn5fWqbOY5Ld4YD2FDsIRNQ57aWrdG15gPrjU
D0RGRUjHjBn0Hk+TNTpCfb5X3ySxHx7LUNzuWfFEquWKlx4LnjQYHTbes7+ueAshiGywi+IgDOsf
vZ62sGAjPNojCk/zJE6nUl77uciv6zo0cYwvgqsyaT70yh+uOrvZpElLjTXzYny7au+21Iv6IrO9
b/ytve6mqb5InPB7MefNhRgb82juEZQGsIHgjGtpF0URHP77rhlMVrIXp/lRWo3h3WjQQ7Xr7tyy
NNzUhnMzjOR1UCN/Lws6txY6r/59jubLy+xMJlqUZFTz6CfHQ2kgfeBW0XGCEylKk7eOXSP2MeZ4
E2YqT6FkM0blZdjkP2hjPaTuKPDw64I9XVnpub/GFDJR2+QdTgLpoEtn6vbigJW5MJ5G8OMHYoiR
XxptJENbD9NBA+CBiVaaQHoQtwVjXeAL6oNFJo+49BMKF0F7HhWWvtKEbZ5PpfjmZt5K+n12Ucq3
2rGiCz/MjJVVIEo7DfNRHHnORdog6NUJzTjsS46ioFJXkrLZoR3STFWrbzb8l3FIkZeYuzNwbxpQ
mmSd5AMVGX1qsIDCDdOuEFkOZ4pNcUlVUohzVCCNsy7t7kPNOHAQwEHsV966sfvQcx4yEu1bpSOa
WRaGi2hp/FC3+jooq1OzO8LFFwi9NBDektllh5PjMB3VYUxtP6xvqXZeRBgJHeLPdWbhcbjSTPSU
mtswG25Kb0YDEj8kKGrpoeWbRybiHWkcM2XpXRIGT5o/HgpK+hp2dYC1kdIIxEOT1HeOuPs/PJ3X
cuNI022fCBEwVTC3hKGVo3zfIKRuCd4UPPD0/+J8J86NpntMDyUSVZk7d+4F7KT28ZsC3cbflxIg
6ktIJZU9fTXrta+G/bhxVvSFsTxU6e80Z+LNIPzVqYydzuF23jzj0dW0/AjXzQO2WVvHmdAmJHg5
3HX1sERpaRV+3vQ1afp3pu7mV1k8QEIatseY/FiSuW/xHtVkU4PWvAgOawPeUIaYSwoaiv5qhkYy
02jqyb51ta+50r0I/fOhoPh8yNv6/32Rpg6VRzoPTWs2B2eqtg/TY8MfXFWwCAYcYkvKwEtEcqVv
n8PRS9sHZ03yvaUMeTGaHjupqh+lNNz9PMqM9Jc2fnRdS/Ohg/fv4HN+09J1/81e7htlJCvbvO81
I3347wuUd7FfVn7KCVQNC/MSeOw4IdqeoOOQP6DyqzZmtJPebsaGIKR2KcSPKN7bhhWKnVm1R4Ae
yb82Lj9zb2z+ZBK/gFY2grjgjJAeQdCZO4H1rTP7Mooa8i0Mo6U2qpe+0wh5o6S/OIDXS+G8pPr0
KcYWnOVkm68Vwzh2y86Ot0yPgzaML9lEQJCtxHuh2ihLhi1SmaX2Skv6VwLp3xjLOHvRbV3YqjR9
3LikPG+QT50ctodpILsxWZp7NdaEJ0gLFkVHZq9lukdv2lwIT3L1ywxn0OZaaTSurfncDSt2OD5D
ryIml9Ixmz+xAmSxGvmjZcneT7SJffqaFG8Bhvy/3/W528r//QM6hBinPdlfqcZAoLc0hhG3L6Z2
rywkRs4OKYL09oyrrM1OpVM/jU32aEI0fkjMUV2UgN2l6tR792IGf4UXkk4Vh9hNT40k/X8ge9Rv
WIz0xUISgdWbJHvpDEWRWObOdwSIyf99kTaxZhYhLf44MXcY1AgX/v9/6c2YhNuGbF9P8eZMrIcl
ZjF/xITjH3Jeip/VqcnETcWXQiCBeyVkLsc0gCim+lOu8w2aSTuChRpj4D3iLTOetGz4cSocfktW
EM28dg9OpewzqRcaAd3GxVCG+WUDlkXN+86UG+/MYZN9JHgAyCbTC8I4hTyJHFrw7Xd1OsZBK9bl
cbRkpOVT/+RamXHJJ3nX8Mc/DUqc+2wYjlmh42ItVkJf5QZddWzMg+Hlv31lmrdbmbxxJd9JY3xu
mQ36tRDrR7vphm/GYBfK2Kaq0HVmseQQD6fJKIaT4U4rOHgChwkLhDu3zdc+X1zmKjAOFnLOS6/9
JL36x+j678yc+4cU6E5gSKY1mqmXJ8U0B9Z7ZT4lfX1ql264Fhmxkna3Z1movxbwJ/vBu5ZJe60t
AUHQa4bHKdGHx25N+fHGZnzIiVg9ZbdZQ5u4oSNy40Qqbu3jHfjbcAlflvyWbcLEUW9O+mpUNNjj
tCsnGBBSAg7T7NlfhEPwszMn6Uc5eeufqLOG+kVOgx5uVqOFw+23RVVQum+uc/XW7Gcaefeqbdsb
UNGObiqe9aldz/99GR3H3BuNKt+swduCmkb8snTQrbsRplvieGovbk6wabEoLGYB9gM4wG2FK/7S
Xau527SBgtzObqi8WoT2XOsH3uXEXzsxXU1nbU4d5qud2KrpquUJAeNe+Q5ld7w2JARdHUb4QYaf
8waVzXeTSNVxi3V5XgsmLYx1S45+S5znblr2a8p17Y2sUzIQYjqq3X753+//+5Vb4xR2DZiKzZg8
lnOWQTXhW4MbWV468U5k3vRl5P0Qui7IN95SLKzmRbaiCtqsWKKK4iWIAUodLEVbwNPBvlNhQEY3
Fi1qrY2mgssoqnImd3G5zpduLbp9Yq/yfy3Cxo65W5pwofQlJJbNvKPS6XDqVm8qrp0nbdmcJ9JR
5O2m+/ff96kn7XHMSeRm4QHGT98BYM+c7mmbMHELle4Nk0QtNbfWK3IFTWQ9klZe9g/efEJ9U1FW
lmT/OW59meArVi2Zipqqmoup1xyw60w0HMj6l1ipzTeyKQf8kcZRQiSyj/rPzMu21DMUqdW08HaR
shasYcXZTmx7l/Fopy9b11y40qZrDs1iX4Hn3rGF+NQukFNzfa6PqarptDZr3DPPue9avX0a3OTc
Y5y6ZJUdbnnSflYTsJoptMzpda1b9yQWt4sGV1ZR0yhuYtcq752bJY/MLmiow/rs0dXd8TQ216T+
IbHafsfqXAfmspSPndm2AYmC/bMmU3S8JfmnS5L6//vXq86E4QgVfdf18/dobNlFKVM9ZwVr4Gs2
XWCfd8+QlW/+ZRnQhTbR6DZPOiUpOSikHCN8E1T2kOfb8qDIY8xACNbcKu1a9X8xu/+z5iZ9seQ8
hekN3KJGeerX6b6bOsUEtCV2tSwamH5cXfSJZBkrkOTOZ0a0+I7NFugj9fRYo2act1YnlK2p96XV
XQUX6YkSZb43+4bkCMJTda+FA8WeXQq8cbcUFgv7z7nw81SQQZYnx9kkmtTJKBHbbcgiWKDWPHp+
49ARs7KNVYh8cVBDpl92d8QiFa/rMN31U/PUGxoPy9xvHBYWRgLU/kYVb7mRyEtPS0gmM2F3sjef
7dx6s/jUn/nZTRs4e1wHfl4OZyXWDDA3JA+SXlt9H6/rnZUPQBalQXTzNn17/DlJMoWwkmCWsBu3
VVoVwiKIBjWRMbObCW+6W20t9HRad2espovdOXmYDcsabu1KPi0Fs9i0oNZz+yBGEY3OUB96eTOa
KywovTxZHixEjzX9+zG5ZqMRR6anUcTWTDZZHDy3CJIMEB70Ut+5bZ88lczJfalkT71H7PL4vCQ3
pyswj1y3oqk8xXp6YU2zB1tf0SkUeuBtilugmLSdvq5/9ELPr1a113oSe5ornatzMnVWscyGlzKm
85Pa+mhprZZYaxbZMVWc7OxWs+l7L0XhTGd2YaTNbdiZS9CdVaZPYUaUOj1oUJtT7ZP/+Mws2zto
mxGxTDMEtjf+kYzliQ8tf8aVabVNitlCYdYtYx2ZIlE7rw5YX5J+NujbYSn/bR47ReQcXGpre0kT
bL+qcadgmTjDhmU5ZGt5GdfC7ys+ls7Kp929jWbjfH4xxh5h1vt0uFt2CKQmsAfhHohRf89vAbwT
6jA0r9u+cMe8u/vTWR7pvcTNcx9+IoBwSs7ajqS+KtrK9cdbcTvMs+5XuvHGlGn28zzrzkS33426
+2TOpNmbFjjBMq/ukoLdgs54dQaLhCLcEnvV5w+5AfotM+3fkUMkTM2JRYSOam01PmviPG9xwB/Z
Sm6UaOQYre12slwtjkA1Qt0R20nZw3zrTafLWs6PffF3trv7jBDch7X41vTc3VPXLc9Vrf/RX0c+
9wcwoaWfbligPdaToU3xiVXb5S6ezAA7FpvqDpx0bMYPo1yai7uSdSfy7dt110NvqzgkLcQN7CyR
p8Wow7UtV2QGWii2A8tWFhFOkyVMB+tqrDRoBSG0a4l7pSJhneNyOM4p1CJQwETslrV+nxfuHZjv
F+lNKrKVdS/bUZ1KBMMRqkpodQs7ORPQwdpAaazXc5IMy8XhqNdtxR7bTAT9uv7kWbE3E7kcxYAC
rmM/UI7XnXuLpTBFMZlbWnNE5SM7UTyuS7tFE9voAQjqnxzW1bgqGek3xk794pglTufB/JOA9t4p
lcIyyTlOE/BCzEt3/Wq4J7hcfjFNzkHfZlLb7MQGBOGcWfp6SQq+25g0/dbqXZgRxUSPm3eEd+Yg
JbpTxbB9T2zza63FHuGR5Jfnen/VimQGdggIx62+543ZSH+zXNspWtOyFjvdK8bjrSfKNdXsZt3h
zc95SAoNBJqhRbObMuLE2+oDs9V2lhG3O4PL207iK/SR7Wwr2CSyXQ4EVE27dNSbveNpwI5rSJDO
tsP9VJ3L3iJr3ZvBpI31b4a2ELQ6Xo1h0RgSuZdGKzduA+scw714qlv7iaJKN7XmyxXu00IHR4Ld
+9Y4T3lvJ8RqyCQgNbDery7ViEuy+5aL+q4vEWKrHiNAPdNMbXLbb4psHmswLumk/jbezNVIQ8Vn
coUVMDYA7rsWWwcukcwZizubMJOQMshqvCFwq7GlWC6XQzosf5UubA4EdSycpA+2toKW5d7LvCIS
bKr/6Ya8JmuDW36jxLatRAQutKQQbRWvm0FxpxvBYimwn5ZOmDLjqi2NTd9oGkKBN46IusgDN6+O
002PiO20gydEgm2T8ifZDgToWt0ZeawfAHOdi6kQx3XmPZPdahwsXYI3libbbEl9sgb5iSjAkG2D
br8UexjnYwTO8FiaTuWzTQzwKa78WWwj1nfMgjIurnVjh+34Xtg39vrc9JG7ySc3pkxOqOP8xYRd
6JqERi8yo1VWRJERyuzjmxpZDu4xTNyECJM1TL8mzNavehDSg5Hlt9jbHZNCwulTMfnM9cJaA6Q6
u8vBIP6dlRZadNrnoHPXzh/1jvdgzT4IW0inCYBqDNlh1JhmTfjkrZQsx5YKfVm26qhZ/dH15k/A
bUUif9asAhVJvkUOIMYtj00nABbbz86W0sLMOetWExvzFvtZre1GKp3N4yjfS5NAZdmAACpcDKo6
9SsJRv6sMsjSqxdHdi72JsLC1WnXpyS/BQRCFgwqmyPBrHNSrmPOsjkL0zG/SwSLImkRY1ic0YUl
SCdIHE2YkOTuDw0ZG0nP3W1rw7Ho6VnaRnCPCdIArWUsSDy0Q73uXN+GIX0wY3k0UAFtO0WBZNyQ
uSo+5XiNW5mWr7PhRF2/db6L2x/qBfDZOcXIug07Q8cQ0fV70yANba74qS+VF9AU9GekIWBQNKET
B2lmmk0kC0R7ATQHIBDAWWN5Xz0ueKBRz87YkS7o0qKRBhqsLV4HV9+4Ukz7sgnoxbo1DiF57OQO
j+YaSsra2eCpcFuXuCBi//FiQmjMpikob59Ku66W0AVYaVbTWZjlHxJGh6ipNV6BhERb3gxfogkI
PQFEaT8PqyEi4ZLP2ruk8rLCZ/ZbmMrbgcZsQ5h9MFsugb0VCSf5uy3Tb11zxoCYxZdqdZ6HUb2l
9RjfdqTbkCYpkCvvsNwc45A0vqaZCVcDDlTuhwik7cEdZucAO5MbE/9tmEv920T6ClRnJGw638o6
nWlEIornAXsvxamNd9LT7oqB3mGjDtrVpUvipluAgRo2X2butFtAigtOBw7/hF5rASNiuhjSHCMJ
hgXuT1Wri5vDNUgxxpUsF1K6OfVdpVv+OtZmYGhjwwXkaKcp5YxzhcEzRG5qv6QFFL/S5Bt0ND+2
uFOrLAndvGcfsYBfWOj8N9r0ann5wEosz5XcILMZPdkwFa2uIqs9kTbx9I52IPBqlxVzzRucT6cm
xtG5UVZf+qq57wkn5Ei3JiYQ/N/JjNtCuWxhpSf3VPrIgYKjfQYWOw5N5lccfPPGTTjIQ2sh4LTt
0qLr9vwfBptWNg1Eu36C0nnUW9QVlq8g8tXyqV+Xh9QtTpnUR5odU4XUm2us7UsiC3YtmX52PJ4Z
EkiONKgWbtaSpSkyUuQZp0SGvYl7ZPyQdvbFM1wo2wl3CR8lpciQlqIjdhuVhH6vP2kWcY5bl7cc
P4l9Igy3ATCbCNgXbn0mf7Q+SyfGYgBTM+hm75BsojvM4wDKPR9v5n9aMRM3IAnSOET1DsBosuzw
1pQnMahPxftzt1jjsZDpMdbqZp9pKSlfBRCFtcpPHbbhxFCfw9KtJ2PQCnaLKh56HYSTZpxoI9c3
qxOSAHQD7hHtJWEXhLZPifZIe5kdCgJ8AEWzjzQ5ISkUxr1ZF8fGW6ddh80Wykf5uNiPBRjD3dgP
v4m94IWz03tpJsEo528s0vc0B4HehpS9957L5ZdOzVevGyNEGuueQmO3rA1T/7t0FB+9ar+cG3sE
5+Qcy93Wh3nq/F1W/haW7oNrrzBjCWhfOant5mVU8i/V2LWg9+Rin0r7J+4PRJjIz5YPeG+J0E2m
t17GQPIS56IqNVAp8E2qpX5hxGPsnP6GVVmVv+gbEc2x85mvBdQtIrcGmf8AQbiyKn8h+92O6/s2
luG0lsjKXs74bdpNLbKk/Zcts+/+BotwkhzjeNyg19bX9a+z8DxV5fIOsdH2KRlehp62Ra5Hcy0N
ny4e+COu9py6bGeTwrhjKfpfKhb0ROMFCYzPHec4zgwIPHHtz1pKjKbNi8xXeL49l9Cg7GBdR8Of
SPYIEE1Uob8ODUENUr89GNmDeJyaugUIjJd7KuNpZ+XlC0DuB616yuOWynbu2Kzychnl7iThK+vP
ZVG/lY6GlLy0910R935HyjilH23FqHXWTmeXP0jiATjF8EZUFPJvNd0uP8G5Mj3HddHdSVM7pMYI
wAPLERfJxAwF90k0aqXpT7I5zT3UN3LRf73MhqDHrBZrfeDMPXun/aHvFjYlVcFQU7AfAOado4ON
t8Gz2ctYxDe1zhJ16TfjpNCaXfHg/O3lTWmxB3FMkeWDNStC3E863APqUo28eyxr9yNV7DGfmcHV
3C7Q48g7UyWleekt8X1WNT8Ddht76e80fYnyWb4N6Oe8nrbbldZs74oidjmq484ncRICaJPcx+zn
hzoH2FOLpzZI2Z1oxjtMqbBs+G+H1Yz4bqtL3RhkoKo/c6wRE0AMlt6bgERE+TPryAl68RXTnlKc
Lx8t/SmuPxsVg+FyGPeiOsxo5WD+Kvhf2XLXoYX7iU1T3lgbs2RzPVd9rGFPhEFpwTGqYy07SXt+
F/N09py13WlNmkVpgQSsrOG63tYJNGNI/JwA/N3ApPzST6/c5cmhb4DPZFgAh++hz17tRRRXvaa/
SpLiTfU4gTYT6lCOgR3TOrUqMWV5z8+kTBeAn+uSRQ4uEE6J8S0l08SPJ2Kn5jXbb+mX6NBTx64o
/JUlAMCAb04NJsGMcdwz1+dDZvbqYtlWUEmg1FNoZ8MMR9X0LSSQXZl4dlB36TNgNU6sNp92/Lzd
Z8cp//UuA3BVbh856GK7IEnVmc9uc8LuzeE5OJfFzD8WtmOyoXseCFoLANNGTaa0R7FBSiNZvQ+I
7Lv25jidu6a+QgW0fK934YjBxuMp9deJxMN0WdjPvy2o9BYSQdNUkdY2K4X6TCdYEDu9rbeIHT5Y
liPIvm/Sk2ezf1QZM0k4+skeX52mmSOjAFwGOpPDM/FQFlyKpQlgXgfIkRMrjxSSCmETnzMj40Bx
/Iq4BQaq/YnFB8iZ7ICxL96tLMJsQntXDknxhcnijTubAb6d3yH12DdetVezdu7LcUrOeCNmQmRo
EeoSL6t2Z43gEImFTiZ3p9oFQF7nhG3sRnVVY+gC+2vjwCISjLyGMf4onfRWMce/CbLMbHLPT2SI
dhoni6RS1Y2napIfjdi4iwqx+D28X8ifLQVATqWOfMYibLQaHU6bJxg+ZkjIIR+EabuuDeIzdeyn
7VD784o9f4qBX6sryBwWq2T8IXp0S/vOyMSNgliglVmoWFsNeqKd2TaYJZLETN426yj68LdU3Vvh
trg+sNj3SEf+4pr9fs7ax7rEHJgNVZDFOZ3FRHUCs/A8TfmLTSo+NamPnx0qpS7jaGBeF01Ab2/9
k1XYaWSaE1WcxaRvnmHLAummHGExwruR8kyYkYGZ18w8BR67xoOHJQchmd5hJhphLT2whIc6lrNe
Y64NAzQ0mZpDF/JHcbFwITe1ynydBcrFmQDgLaw2MezdFUiru5j4WZ9ltjmeQCFOZQTyOVi99zR1
nhzgg4cGSQJZAuy2OTcUmTm72N6MZc4wnzFAJKdKY1IpyuTFoxkLpLTxDKxd6AmGfJC3TRjGgE9L
a9oluEd4foU/6b0Dt6ouA51jHjfmstdSZNyiR2kkd3R5bOGtJUt83RzStC32vEgEw9qBXO0Z2fau
RVWPIQjNz+hTcsU690qexh/bHH45GhyfQxKwJ5LWzquMD7jTCIUDhJM8PxsOc+XF2FmZiZSkv6yO
sU81pAB7FUXkluNnuU0XYBTxw7wSWLd6F4TQmqtqi4OG60oAmo3j7QQ1tC2NfSubX3sy2dDTdAgM
8FqJM72SIsNOnlOK3XDjFOKhPaYu1SsT0R1mNndvF8QWm9XJ0LZDKbPfxOIW1jMkuNggsDTndMpo
xZZ0sA9b2y90rjz8qgLFYG3tSNfBLCV+nM34e+qYlzkNMlptYwkok22FlTD/yfU6JBJc27lSDady
K87sRFahzcfhtIzLqdmEeWLLlcW2mC0XopIcJ6FIIbSBnJgvnI88aDrDF3bZfBS/GX6xPfVHVfNK
1uEvDji85AT+IvuOrylPhjRuW+fmat6ZFujOoCnkn5LJ9FtaqUfVV+NuNnSxzxEuQ5UvILatCfcK
UUbFkjEidDhoCse8TxrjVht/Skurj9NjPBT5fkXj2i1D90LFL7io7Yl3g9gclrr1YysciwET5Kak
1u4T3Xso5AJNbrs49JJAXzx8Qulvw2SpNz0kA0vb9d0gnmuhzg703v/+umyKKqZPg67r3jU4LoEU
BFQNjI80nK4nuXb23qtLOG/5U1FUDiUT01GmLOHsYj01vEGLtvOGJO9WLkOxJsdrkTNKH7HldB6U
KjtpbH+Is+LUV+9UUPV5nKdTJfQlsBmi8vDmwJi0Y6O2L9YjwVzot7WuHUMcUjRF9VH0zIEL856O
Xk3eXUnzaNjJ35QUnzXVljC2sR9k3HvB2BlZxBQb6FfqYlhrBZ/IikJF/NByB72Bgo8U0mhPyv7I
E1h7yCzcZeMmH5ak3NuCHzpRKpHXSUQz+zmtEIRsp23Cm/nMG2qIyiM3+YodpHe1lyGO4SN7QHZW
F0s1HSrRP2X3w+oLUhqEnixhquihSPOvfxiD24Ab1bb9CNceciYmiDybA5d577F7aYu0vTNb71iU
XReUIyFlfJo4TL6msn50FzH79TTTbHX08oXN04aECYOKJ6XoU9waNVlcMlV32Pe0y+x+KAAYF7MA
XsR6QQkYZXwoZ3wcnv2v6msHskP/lXjPKZxGyPa2eyo7W7+TevW2dXwuM+nO+DPS6V4AJ087FI5e
H/WP3KzeNGkeyrZt9t7AxLd9FNRd/tzMLDnEzb+iDlJlv/calpSBykO48mS225m13/xCCFqSjt+J
TCjkYnyKWcqvyFD/V61+7nUgkW27pTGfztw/l7K2h0AvOKuzvvPxW/9ibU+PabklIVMPX3ntDQFF
hoOUh0U1ZZiM82Onx/nOsastchaNpMEuZuFs7vBaL4wycQBY8qEeVu1rLZDI3IR6qqhk8rR4+8zl
uGdArJ+KLptOaZfEobUs4Qio13S8UzUaLFRCDaeSf7frm/Edqoe2DfeY4KK2Ini2JvswcBOlo0nX
NrhlFGHDpenVBaEXhavXTwYWHYiMNZHE9jygOGlRhzMfN72VhiL17gZc8gCOky3IqmrX944i10KD
P+V+KkaM52F1jpakvWpNckiavAlhKv8S8fhorCnGeSxsuuoP+cacrZkVz8ZWhshnFkRRI91tplRH
5vX+Nm8LP0QiacAGRkN3bovlD8cVJIXSfKo99rb0oiiispEWUSqkYfd9cQ+siJc6RKPMD7PM2CW3
KQMsHbnXjrna81v07lACLVuKS17hT0dJiIP+dc1ttrjL79VISE8Y5Z2Fkhdgc8IthUbsTzdVViv6
DXF/tziEKKdyfdWbaO0YzRWsLrP0RbifG/Y1lkNQFN+EvKR+m9pMYmnpUsWmTbHC+04ZXRQZjojS
aXnQl6dUGx6ZG+PpV/lXtrkPHrITEk2CWmsyex6bK1tRd/1YsDykK8wnJcqprX8vS/4IIEcPZjo+
jMW0g7rV7lLCYeGfj3eboA5NvO5e1/Szno8nh/jPQPPM6qLJ+B6n1NVKk31T2JRd9vYx8kazuKDv
vA/n1st24ai0cSc0y7mr7SkLMG10gXFrVYe+eBuG7V6BfWoaNClz7l617dSP6RvHRA8i0gwHRoin
us8KyqRRAGHlsMpG15+7OyG8E5jU6bGHUaLqFSR6+5lp1iUrK3is6QzqKK9PQnXncc29o104/5TI
8cMZFLoVWvkOkp/uYxABk56M77a50qkq7t8bNsYHjYYlL8ZfQ7DJsdaRxSFXzKwrwJR2gQ9rmrhK
eSkdkt3WLUb8bcdD01cHMu45k7BtHeh//Riv2S5drD6coa0zq2SXlimJ2omseZR6eXA774vibNvN
dusxJakwG1F07RLFPWBsehtVwmGsp5GJqdtAoddtNwrzp7QzjQVB/IWd9zmrm/fsppzi/K5DQfc0
Ysqr8cFwGbHr6lQj95SjPXa2sbcXbJDpRlICSF78Wt7JQkZCbtTOvejeEzZkeCEJZarjHteNVHqJ
DyaTEKLyIj5myRzAP8roL6jPKm9I8VrKg5Ue3BKrYqW0vw3R5bvGbPcLIVuIOzGdADeawlW/m+fm
wUD2jLPa88dGthHpb8U5c7M33vwa9QsEqzmJ6yxtVu4JtkIlhwSL9YH2I4hjTt68KQmJX8p0z3CU
tIA8JmpPQXKdMx5SUZ2r+U6O2AHs7afKjDvO4zVQmDN5Bv4QXfc+yM2P3Rvye6S3HIwcWrUiHmeu
qADTZ1ckbeC29V+3Ypm5FSKYCITfqRUjUmHdKy1/moatjbw5Y+woUCFLiJF7JJ5K137jvrYfUWQN
5ewrxqWlRiE9oAgbE4zQyt/6WN67egWmFoR4V3FzDCn8C3Ca3X4lfcVc8EOZMTt+lFCXXM55MNhJ
RAf3YlTu1zaWP4xg8t2g1cRvDiWkE+NEHwXjfob9qSf1P9XZL87CErvDAiMpS/0+Tb88gRUhGyG5
bpDEOIaS8ZDD+3UNZLmtah+QwadVqn1XVnh7rBijawGC7Ge0zMipe7EfbINphTsKf3TzYmeiIjL7
QYzwdJKOCq8O89vjKpTibUNSgzcYsiXAHTrF/gCpjM99/2onMwi3lNNbMV3X5vgpNw3cVrfiVLjf
nbVc0lu76uGgDp1xOzR6d4bw/ZspC8jyPETbcO7T+D5tsUxjcflXj82eeeYnhRkWpRm0qqhrKsge
NU09LXn+ndy0Aq4j4IU4moK4U0xevHszo2/F9sPcp9iq0Fsy1ri39r1AZtRjUUdgyDUUjjEcLW/1
60HgUTCb6iCm97jLWBwv7FuKzcwd5NWHEu7rklGWVgyQCECbgpgoXVbZzUthz9eG1IqwHboVrLD6
XD3GUe2qLTvLGy4EpIe9hu6pWbdMU/tNMSRnRPZRpL/msCSHeeZKn9LvtWcZvnDYCLCc+C8PoiSB
3kMgLDuNKGXilrW1+FWtowVpQ7SomB4aVwuw3Z61UidnQ45XrgwOuuL2dgkjsFvr7+qw0UpjQ8+L
A30RC26PozbdZs/j9loNKetbivQQmaYfqxBwpTuY7KkBhtR9Gsz0Z0y188YOC04U57cmq4CdRcT5
EYOxaPAqmLTzC5dDwNjXuyUVcNnUf0X91L1V4gcz02s36xd7RuMgYA6jsZt8MdKbvRQfbT7+WQd4
JN4CX0yoIsP87vXBNBdMNKDQpp5VBIBk8dQWZySoMIldHppOfnn/rdm5mC/hvcNVYF/2JogPdW5E
8zB2vEvLbzGluOLi4sMtE/sQwaM2cYZ3Ho0SnEtPfbtC/+w7FhVra6G8YKEtX7CsNaThkf9uRJO9
vW8Kn8CCyqVVOGC7JW+okIyvkRW1GCui0TndUba4rpCBWlSw9C0ewVzgfAo0ns8+ZvwyrsvbODFG
Yx+iD69YnD9qI/Z2pXSKSC1499gYBC+sixNafMYOunY1WZ2UPNAsKo7x+3/z8F5bn41h+VOO0GqN
3ClDfex+mP6/8VMrgwH/DZHahAoZOSk+kn0+1hoqw/eXt9byHrzcuE8JGYxqD/kOSNARfojJUJAP
oNXo5X6zaWgZ8ZKluVBPJAy5qFtNipmGcYDOwUYK2tEs8re64BOReu0UZK4YdzqVyb7n9VAcwqle
7Q+PZWJ/4fQDdP1Sd82/iQs8SBL3qTNp00dvfrsdtbsVaFpxG0ZIbkVmO5YzsFDepqHhDo/6/3F1
ZsuNKtG2/SIiSJoEXoX6zrLc1wtRroa+SXr4+jtQxbn7xHkhLJX3ti2JzJVzzTlWsmrc8m606Gtd
XnxpZYdluO9+zzWHrtkg5KlYai6lKk/z7GirQbPGdWV2bKyzsQoYYrvquytAy78yrL9RC+9Dp8/c
93iLa3MOVlpuApK66GaySMNBup5sOdLwTTbOiC0pbXW2kdL6tsXrUEp2bqd5pqMFhqUb7rG7sy0Z
nl1XbgPO5FixOd4xr48h9cWb44w3o2HGktsGfl3Hp6HDcV2ky1B4PVtnzrxJtY+8KF7cEmxWU8+c
eybu/kCdknnCI2NuLIe/QOUsq0qdGe28mC2XuHbT7uswPXk1RXFlGnujUgO2Ms6Ujac8aKuFj5Xg
pgOD2NN+Puq89nMuj2S1w61XEJ0dBZqvqdRbU5vfuMBYWiMwQVNd0H/N6RpJehGBx7oWg/2hFYR0
qjFkeWxKzc9jde5xy7VMwjxo3rC0iGjB1OJ5TNPI9/Io2emcQ5j81O1Cyn+/C+U9KkZ0i4AzRCmd
W4H33rKMZG15OqcKT70hwKOZzqRne/mtWsV5Yqyx5SnxSlKAKiNJ1gDA7uSI7jGfIur3GhVxfg0M
c9NXTNU2YDKAWkwuAz1kRtFTX8wlUoNKw081R3I7jPM1rpL3Mt3QH80O5Hl2M123U+0aR/gsGbMN
UXi6kM1VuuqUt8l60kCNJCOEJ3JuRH+7B0E5q09lgT220/qnClv/FtM4y592bBTVk61Prwbvi+6M
mHlHJfwyLMLr4ocuHZyvtfKeZlejiGEf7DlBTRGGfrbtxjK7lYBzJw0OlF7RfQsTgMvgpgUkGGzx
PVUoW3um47ueQt0nF/mDoeaxn2gFsjfcNWLG2AES0R1cdKajtPUL0+cQrOndKy9fD0n0DZot3TA8
PFrVRntrBYcul/bkKpiNgggWXau2Ojvm+GU447DvCGf1YTsdClt9qiC/yozJEXNXUDdvKfacSVwq
hkFvXS0h/ZaITTJlqY9VZCSkUv+oFlM/Hl+/i0JrJe2m2pZJ50dut868aWPM+XSci3fLLIZtn/BC
EzW4yVr2u9Tpm7VZ/G5I9xBfyt9sd35pBpjWhssPnvXarzjEYWh0Dv007DlBv7aW8TLPdejPKYVO
2bYfLRzHMa6fYkWegy1hEwziPbL7j14p2na6thpDrTooSX+p78O1EznvgJX+Rtb8hUYe+XHaXrNy
eHKDxGelyLdEiALf5QPJiGzeBIXz3RbCh5iQ+fpAIavqY1B3H7Zj9xdcEZ4/t+gertP7wir3ZT6b
G6DgA86ohjHRTXzv8Q7z79PGzXTqVDKiLiXEarK6tWSlBzIJJceYxw8qKQJjbGTVQh7rF7RTQr5x
V4wTNkk4YWbDMhWnGLWsDwhzK02aCSap4S5ixE7kouKcm95+8K5aTY9LdoQk9e8oK55laoGzhi3u
9PAdwa1NvkbLcMP4WUZRZNqHJN20tZzy24sor003uUSuOjC7xmKQ+jDv7ZHW/2xFq5HNGAnJgwGq
mMVpW5chwGbf1h0mwVz6wOipNCQfoIoq1knEqgcbsepsbrC+ZNBtIaVAySLByTieknJ1rvYFRoIQ
bgU9seUkZ5q/GEV/TTo+0tJaVMYT0mK0wmKJEQ3r6dpRFMplE8pdtuzahD9TH1MoGoQ7UL0PWCDM
FM19brzFfHyjexPDeUsN3/W8racZBkizHO21+zUSvNwWWvVt5j2b/F+4r6mvNyKCWhZZJD5jbZM4
UYeuT+m0lM+5xlkJln+2IEGPbuXRB8smdF/rFzEW7ZI342Xi/L7Hr/9G44bGkrNpmdNHNPYWDc01
am2qQN2v8vFKOCV7Tuf4eSoS62hWyUuvXUdvvDsdk2GVFp+idIJHDlGMM4NzqMr4c8DcchjTegM1
8TKlMx/TOtK3+C2ck14mkIKsRluVi6VHM8F5wbii3NxVRbshYHie6ClnDUdeQAMZxsaNnUZvvUw9
1lU0GfvdJhW2yzLWay8OfTccQpJz4xPjRfBN80oxPMRqQ25HOa/rAGOlLZN9HIp+bRFTXFk5FEI3
zu95BDnKSYiyRQ4DQMy9leYTQhB2r8mdL+Ng9n43jt9OtQuk25/CLDwOiOnLZ/9uxWH8jBLE/ece
ivEcyw7uQ1JvAw/BpkvexzluNu6wSgzL9cPOPZsj5qqMsdh9j82GpuUmivru7OZgE5I82Tkk2TCa
Or7bxHwhsvAlxE8+MbVHD6K1i9SP+B7lx6l8i+dOo9Un124RqfOECVB0kbnW6kdg+6kKRLGzbP7W
Vj/h7yk2UkKQdWS6iRuGo5UzcuxY5YfIKvZ8D4fIpK8Zqmai0yzuYsXUmW0m2OwT170oqvXFFmMd
q6UtUPXdcxrhmKWZunRL1SpmDVj1GkEJs/Fj0J9rzBUGtauAadcFPwr8P76lyS9CLx6m8dH769i5
+d7SXjMTZ60GwPfQ2JgJPk8XjUnpuW6h7tTxMqlteBo7exnunfi9y+wEzwlf8iyVB7OivinNn2ns
IjcIXduCJVFYjuJDTlZ0k6iNATBrvauJGWyGQnncd51aaZwxUn2bh8lRa+NbNnsxu2Oy9Ct5w1zJ
C00cjElP1U8GFf/OTLLlCRKpFljZid8Jb6VtFHuJgs8hn0AKLN1m1PeNUfUnnCe7wgMNQsT6MNaA
gi3xUDB/kZy4t1R424at1dcpsG2t+1k567lfeuu102BrHpl44UH7z0YKZIFGspryV/po5PSXXqaa
6u86LzGDenhLTEV1YubZpo2TyhfTt2tw6IrJRq0UrgS6CdOXXdUFpq6akR5kNIKuwmhi63ubTbts
SXaUiOCbxmbsejLTZ0xKyjM7A3yRU2mSI8cCHGnrUrScwDwUWMyE5q4YxBbgQLjymgrroLD0rVbO
27lhZ6haRVypyYByTBJascMPMympDPymhl7+5KdZYUJdMqccZse97jUkdKaB0yI/bSXM+EK2Javw
NBqp8VsLVek3AXSr8c5nbd7p5q1E7UNf6uI1HophW3XRW1fLv1Gqbhgw9DHBJK/19XWOiLyzKmgD
BlNvPKmBM0RcE0SyNlFDW0NGqU5fp73ojfFV9Xx4dL5tTrqzCLrzpDEIO9N0CwGaUixt609Ruuam
9uILkrKDb6qb2NNxNo6vglrPx84frTRX3Q3aDbvAcnBepNYr6bw/iWlFB4vcFGdhYzcZiOuIqaQP
h8F9SlLz5CH/70k8fGlYx7ATuUZyTZFBfHcSaqOnUXoNBS3bMY1uQgtta6/BwkINJzU6W65ceRJV
JW3q6KmQbDXAw3Z2X/K+emnxPPRkRdpe/+45aCIeRUfcJpVvdQEGXks9D4HL4KUpfS6t9hKMkzpV
QQvx2Kum185iSmVOT/FKq/bIFgvmMtDIlOATmkR7yrKoPHqFRgcpNOaChF7rhRxYcxu4UfInT534
YHvzuJwo071pYy8o2h5+HRYesxsKJsKJ+IdKh3Y1D9b4JAmnX9PW/AH6Uy+yM5/l7OCm9S98gVBX
bUi1gafd6GF8V3IkUrM86u3en2zDO5VppV+amGltPcp2QGNl3xJoV+OAadKusGbVyDgRhtsNCggO
xTSZNv2sFce2LBsDJ2eY7bHEe1u6GJMvUlVezeXy+KoXenis++Dy3/M1/MIdQfxsn1w4ZTUvShLx
mXHw+x3GF4EJ526NOIlSfdw1vYWXvzVChvHSIIwiLzhkbR3tlEf1gAudiCocg3UujO6GodAl+sr3
kTyi45ImPxvPNjaU/GKjIZLCvNRcUopxsNdbau7RHQ+ALNbcz/k3rn/WOgxwqVbI1ymf8cuby/m7
cexXo/B+1HG81D/G/G5mNAx0kcZXIDvze8HqNsR5e48HR74Z7u5h5aO9GT+bsCQe/0npCvc8TF6L
LltPd5gGO6Oyi6Nj40IUdWG+/a+HbHtXTTnvdWf0z3l9MENR3O3lgqGjPGD2+dYxSphTZ10D3S1P
5jTs+hA40Ep4p06T4bXLW+famwypqJnkVuDCZP46E4ZTQ3/N09lkSkXuHoeowIs/O9nFay0/VsI+
MajUPnHH88KOrLtx5jin/y5jn7qnPnExdTnxvCEzgUbpWu2BUJ51L9JOXoUj957KDb/I62EfyyJ7
q0i3p0xmvI+Dnr0BVLla6WA+eW4WXaXRv6uJN17qndjXrTbemXpZPRfBRzrN472ZgJpa+dhsJyNx
LvDeifQS5mh6917ZeVBR6Qe/BXeva2X5kQlhhLlnQMCOcrPtLJ12I2032NuLlcnBN7JpqU72SZaq
ryphI3Tr/IOA2bHsQcGnBD3WeRSLr5iw+KosclYpYqaryRMe/rqG3lXcPGem++uBOsGgt8R83+K0
JKgKpMAhSIz0PzFIZZ0adrFXkUj2XWvp58cFRKL499XjoaAFsIrjai8Qw/ba4HlYoXAie3n/5k1R
eAGoDCUB68O6sxob+56ebolG6Jhp5AAys47xRHfqIK12E3VVd8pNW13+uzgBH+pCLX9vcRCuKfCI
/M8lXOypg6dfanzDh+IRkccZ23A0gmYgLTPyCVIxF36JWGbwNs94ljYd1pJrGnfLn1udZEjLcaWX
BIlsD8c41qgsOsu82RNJD/eWqeyj1kTC3Ty+7OPCz8nT+lBNPe51oKEsgmwQNgyRpmqepwz7XVFN
ObBkr37WZPANRajaCcsVJ7jH4pRon0YFOWHj9UPwxsaurbiX22cObPhYkgUWhKWqOtvTaQqKYq1r
iLP6aOh+aRfpk2Oinc30HAS7zaOToOL2yEDkaqtn1RljfffHMO2Lk1vyudTnz9KYKh9JR7+7rG/Y
090N0GNQ3fbVIT/0zh/XEckYh7ONlpsn1odIO53MakZcQuvwHSuUU7fwfo5DFJ9sYuM0FyZahQF8
6iKeDj0RAsqGiGNMXpVLiuUAnwa73Sisp6oq3L2RU4nnxPp8p8jx3y2vw+MCBe0ydmrcNhZzI/Ul
LNwb8oKj3jhYSwY8DNBo45h4nhBz42fkVbZp+/VvschID8xjygafZO90YNAJFliPwlEAbK3q/cc7
zyDFbtUnMTRp08TgT5RInehd1c3eqMV7SjKJ5peZ32g0WpuCW5KKSKp1OppkxNPikmjAkkFdjied
3I0/LIprQ3sWq4l3wusbnIRB6nVOCqj9hk5EOO3uGMgjTGZ2eMcxB/csZAP35vxSRprwPc2JTxqu
iqFz4lVY7yp5lbWon/9dhrJ6ip0S+3AxYAFQtwEN5JbUs46eHXu7Zp6/ZCXNfWsHxc6g9EMpc245
o3yw53QDjmFowszqKVnJxkNSmdk7b1R0DJk1viUTkO8zJY6Daervaytv7ROsdoiQZZCcx7JW2BWt
r7QaEAilOdB3kq+1DPu3yqmTtZypK1vL/BBxTVaQLdUq7H4HUqB8gSD4unQWYlBu706K3Dv0OZ6X
LP80R1Oum6bKDnabvMfmDAJiMl5qMcTXjA9RCO/le86sW4JcewgF3R03HdIPixpro01NscUm54fz
nJ3M2c04iLrEeiHs4DTnoatctZ+Hdm+Npl8CWzkMM2cg7O6s2iUZmY4xDkUAETl1HPtWKgtNeGgY
yFaqetfhBL9mmDyvhEj4XTr9N9yleUMMAaMLR4Q1LfMcPnOFL8lpgE8vDKE0c8Mbsh6JUoQuGKyT
/VrHo/Rdl9hWPuXpWWm5t6tjh1IpH08WAK4NtyNNraSdrqn7TnhxuBS6rfnZgE00TzVx5i5svOi9
1UvtQiHav5pax6G6eu6Z4rFBMKI2kZFNqGca0j2kepCiD0ZVBqp6cNufttbaL1byewD8uLIRpitM
F9B9yMoZGCFZJyJicnnCQbdMLmpBOpBDNU7/Fp8U/EK34IoQDl8RXZESg6HBjROVT4yP8pFhdOZF
ldMPieXDYAjJhjnJYjV24LxmSrsjH80s4Fs6QT9mOER5qt8Krf0tMmxZVWiKc81QbirG2n4xVHqJ
SF5jzALbYBFddZRN2sMb0yPYgOI2J1G20XDY4PQnaGCL9q9TmXix+Csvk17klw5ixL7OzXtvEDtq
YI7v6rIPTtFgHmIJJZsYMkJeD8xEgqPkDGlTxhceIVoZb4aY6H+Jx2RFhMxYP97YwO3vpj6Qg1f5
fGKQrrkjPAksHs7lhgU7WNjLHIGjTjtH5sSAlDFCBtWb6TxaVGCJDLBMNNWvxmCTDzkEPFaojrVw
SwX812BY9TpKXHAls0PWoHWDg4gKzSdxNFMUDwQgpoYgdhR/hRAuXsoQAZvizzk4nE98vTcFzAcu
GvN+aQmzQif3HlPSk9t4HLhY+jTPzEiKC3stskw/jhkKeQUKbIwAVwgkwcfiz7DM1Lcb7gOXweKY
NTrBDD0uI1MLiATnBSKMR5mcipg+fQ3bPLKGTzwchMNq5tYNng0dKWrxMgMQPUa0EjeTHOfzsFzG
1m2OLVInRMeazLrtTMdkkfRSM7lKtDupURMxiQSvfaCa1ahLBokm+WcGSu5CuqQ4Fnh9Vo0pdW7S
KEerUz2bLA4Km7TfDsj1fJ3KpYwewhuwH29XhsL6d/ZpuEnfCuAXS6jxHbiBfemFbJ6LeV9Lqr/H
kjNGzdHuWrUpRPYUTEF7sM0BYTCqx6s+JPiJWYp2beu6Ow3fq75a1GPkMFoxQZ6uu1RM+y6soIq6
hNVbaHoV37ULTXzodVHIXaHkKosoPpo+ac/eKAfOYtlLzsKzJtA0vFPQqG1WzxHqlISl009nwi7a
rgoae0sAxLn3LgvEnC5nejvmsCmjtZRGvDMyuW4ZhGDVfXQvAuqHhnRxmTj+rOL63NRWtDUX+sW/
33yMhx/MgGAWexncZhvouTNxwAEdEQHaWUo8DXuwSgi5MXp3XOvLLSMIcuyz5aGZ9RFz52PlYzUB
WxwrhWc9XdeqSMBe4GoWdtNR8ZWwy5oA72aLKBjrBjaNcN7JCtM3yef0TNszOYSq+CgthMoxcs1j
ksvkzP+R46+qrKvuZMGaUQ8jYaD83SUptyctmHH0B4PjTjjnq2AOLwkEL09m5374GubOebJL9Asd
pTIkqPf0uOccoxLrxGmdSzBYxTHSjbc6MY6DNuofA4aqbdtZL4Ro6ycLpdqQEswXVemKX228ySzP
1kqVi4uXrEiOA1nk4Y98nmA4edm8d3XFncoNiyCYjOfHV010HuX3kgWaZRg/kfqSN0FZepMgZGEI
ncYsENh8/udp7HGAmcCuZWPOMX60N0la58cu69PVYNrletI1BtlJ8ypbGmOcFMx90nvmTTRqO3E4
u6Ci7RqVVGfm7zTwTO3g5NTd3nKYIW/BtlgXfZ1CQQzTi4ZHkOVsPZuTfGUSjHsi9CP9GB37a+qd
NXvdJvcK+eyiSu+6lrBALauKfmUcnCe7Uydjrvubm5T5Ab4v6LU+7G+PixLmJdTzP3o2P1u5Q8+b
4tIT4y0L5uDUTw0cKhunDeM8TrFsT2ViF6c66bxnWw7bx2YwzEqt/31Wu9L6hG32ZGh8HESbpq/K
dngzQsNd4wW2dqCG04Pp2fZ6BACFr3mCTlTD6q0GRjl3GWSdkbt6Jvt0KitBy9xrKP6g52GXNIp7
Us7aF+onPQtbhjtZzIkf5ISpVJ0sSao6vD4u0hThtQ2t6Vin9YGmq74uqxq6SzLA/YzNEbOGkWjP
3HnUEmlw9wQWPdHh9S2dWdEwJDOdKDGvtdDTNlofp3fTes0AxuHwluyH0IJauqQ7o3QRUyqVUkKn
ljh1gpZPItira0SnKYnKYAulXm4dFu1VtHymycACbgCBsZGUHXVYN8c5HrPzuFxkl32xKIxsOXF6
qpxSbb1qJtyND+N1omro7I4WKdjgbTV03p7YzbNsRHDqDE6AFtbrY0P2dBUvP8lcTHjKUT8KQHMn
2+yil5i0ua+MPNr3fQ/IBvPUDssQzlzdIceO1LR1QABhfTWz2yCtax9m9saOvGlbB01284S8PkBQ
aT92W0aVTKe4w7RVxpbDdFl6AhJy+o6BIu+qU0N4sO3KxVfRl37eZuUJk1i47hlJ6WucnVZV1/bb
CuW0KI38yjyq/pnYU7Vb0DBYh4xLENvPSDzNizmjZcRJ9ofSd/hKySYNWpYBxPPYWaEpMZWIs5eR
qaMYvL/JZNbnNlIOiQv6VvR350MR4DTLaxGtxeSqm9Xozk4nn3msmeZ1CafQRHnXfC0p8qcisN21
lhgAu2rXXT1+9Q5BG5kyi9aPhwRsWNGKCJ23xVqBASld2wUHw04Sa+J3upA5Rm43vHU52NYpFU5J
ftrECis1vNOBCezTCcwryy7oBwVssc+J2SYMzLr1LUQxMyTpUbXeu2lRVrSc9tZidnEnLI563zRq
eaZck2fbDOLDGDGMQJX7NPDi21yI8NUcIjagJtF2IsMyWIq5PulRq7aMxKMf78p1pxvxJy5SwBQY
NK8TIwAS2Wib3LaL2+BEu8eCqoGdTIUcECCY4x7qJ+nM6VmL5AWr+6KnLn9lTOjEZk9ZawJjyNyZ
zeuDrqSyw+CN1hVSknXGCwZnwrHCi2XE9PY9usW4Uls13SyZmk+p+xXYGtVLPfiOocl9FndXIXIU
q5afQYCQpgunFyQV0zxOzanKEwk6Uu8IWTzrXU8XdFG1OLWsUEy0q+happcEKQum/dnIaT7YEalj
/o89jfID59pg/e+gZRS1PyMUkH7xwl3tZotn08uHvaBvSWHlsqmxTiMmg2s05x/TDFbjgYHqDO9W
mXp4ygM7OsqMUj1s5MEIsz+q69ehneCThnvabOws7WnYlt6TEcTJxYt1ABwcfWujB8xgzfvGw5WD
Mb5cDxxdjg9uG3T3L8UYo1VHGnsDWbs9Qxx9jwhAXpPlIhv5NFp1cVTwRMxw2JlOZj9xAwwghhYh
kxxfflQN0ywbJX83RgluIR2il+m7I86xzQq+U9O7+SRkt3F69pgKDufUCu1dmWhkMJ9C+qDiPWjz
8AYkKf7wTfTmk6qNbGtgOtjmCeisRxS5mIro0rGuZcVPB7pHK/BW+o2I3af/HubK6o8WaKZ/5LNU
771dRRuXJE8WMHvUL7q2ehMG3ltb06ZNB6SFN9RqfEtv3Z3hsfk2Kbbkciko+lSFoAgSUq9x9aaH
81GLElxh2cviWL0S8I9vj0s6URDItDJPZJK1N8xBq1y/aa0TfQNspQUbNn+MlGxir6X2XpQjMpu1
i4YQ/QjGFRQBYn+MySGbKTVPbUqtD3hfKgT3eer6Y/BHDWV/rFXbftKh5l51P52G4GmVBfmL51Zn
qUecw+ti3gapZ+H8VvXe1vv6OSsY88BQH6+d9K9SN3m/vPju5jT5naZ/TdN+X8waMDuFJcCN7ObY
ufDNK2VPF45d4Ta0wMMFsguOmMIJ4zhQDU2t/qzDrj8E+KueYg7HfpZ50NNGaz6lcfAXpQrPuOdB
WmPRZDHGfyb6yMU71BVXbTzag67AsgAG1rSM3hDVsLbSLONsaTA9ciF/Fo6a73ZsXsGsWk8CZ7+A
ivvvUUZAlkk/5VaHTvA5F3ckVOersHXE1DEbtubYOF8d2hDsSfsNPY2YqvUBBq/flJNjvuQJVEON
9vkJigEYWHqeXZx9mdqkDjUhnnXB+l5A+XnRyEGtH1/FCY3Cx1cDkh/53GFjtdiUEzs2nh8XK65x
DDq4mJanutHNrktftpYuTUrVnigW83ubz/otZsfukgagKTs41XI9ARzodXxiy2X2AAygRbc+NcXz
IHN9a6X0/+HYlVh0iOS7eAbOWIxg6VsgGuQQeYc8mgVJGk4E7WDS/9WGS+mOZzFj6GSiG6ep7sDh
NDkxF0HQDOPY49Xpq4R49AWD5IOcsUYxAKIiFll7SSeq74H+/D6Dlby1FQ52E0oKUQjnjyJic+sp
pavwN9Jj/Py40La19tHyCzmF6d30v6ND5DPWwv7ZNskkRij2z7iWOV0uVVk6wlcpxcg8gCT/leKF
RWNv0idFmGDNufbXUMrqtde6DW45GOFZ4EEPk3JLtvFm4zxzsr7D1FyuZ937MzZ5cTadsPpYWx3F
FIZV9y5bXsRqBOlQLjdJmapnjlfhd99Tj9VwoPAnMBbJrvI35m0yi8wBq5qnMaZCcBX63G7GUSO0
0DiuQGe0IMDMNp/TEHxBO2H/yHpwgz3OwQ3kVfs8VvjPU0d9pqTbfDP6U+NmPtVUCHZTPxc6+d9H
HdyXzRUaMgcArfMszFuVZKPkwKW7P4ktY9t1cJ2ivQWbftSTkxq9BDe9g9F4YJXuq5yJd9GJltAW
Rqx3iBa1TMwRQ/cWcbuJsbgEVN4bZtYf+2yYPi29aP0m92h3UFykGqRmBjBP7P349GbLw3hOsPxI
BMvg5//RFaCQYfTqVxu3JGST/GSIXAOZvpEqHFaZjh9gmkrx6hBO2iRtI7aPh71RwFCrxQsYLniI
Lt10Oxrdb1X1T7HZl+9DU9W7RnOxYddt8hq500+zEfa1SZklQf7MuuYT6aYCT82+nLHsrbtyzJgP
oV/oBZMMWXRRVTbN8wKS4dzIc5odNs+jIbMjbCLAZLHDt4Sttu9z3s5c686GN06ABdFC86y1f+rJ
9E19qu4trmZvbp5Y7qo9AE+me2UVL6DDAqPNcbXLDbRxhCgSywsL3mo4kAFDJoU4oTwPs/ueaOal
m2X+q4GaFVrGFiSQfqduF3fMFNj8dZzXlkdHwYEx8FyXiw1SeelPUXa7XlE06ibdB7dO53NvOYSO
lpeVeXun3gUyZGKhww7bGdvKVN/EQkgGluGBpcc9RrR51+Hs9C86uk1NiPeDJi4GFkFEPmwS44TE
km9m0ri3sfrj0gLz4YQMHxQBsKkdR1k7d+QNjsuy23ZGGV8AHMUXN2DK0uq/x2aXvNSIFvvHU/89
//iqjFp6KhpYJS8Phi0wG5t0kz5f/7s4DaBtRwa/Ey1s94/nI9mPNAnEH91oU20/IUKfRtzLp0k2
xiHoLHGHQdq/dT9rA4cgCQKSmnU73Xil6da5TAdiVaufggJkktd68WcPHmkdRlZ6EAvkvW6bPaGv
vT5SWkBEse9BEFzYHKbPnkYodYYAPlZ6L2WClccwf5cmuYpQ76w3I2GDj4dmLwXor8d5FUu+dehG
Z1vSt+V2wzXXMOvm/BAllA73YyITc1em1j6nwU68w6fuflWT6H0jQU0QssxOWCn4OEi4kD1a3eMy
6COcDQy2vOBvyAIHr+y8ZZ6gd9F6vdLXY2P85XNpMR3BKPX1v38hIb1rBp0g+P//bnBfM7iAmTKk
b6rb6My/ETyMw+PR46JARu/ZDit2mlJUxKHwctVyPElRl2vLJHXZk/zFPlCbR2Tz5yYNrKfHU49L
VkaCmx/czv/5Bydo34RUT3UFettto+iizWYIcSX7cGfVHXu9tza8ujOFlvF3SCb1RXoJ9X8O5UHZ
ef41rbOlf1laUhycurpRrKIMO4Z1b8ye0/csrHccM3zCNL16i53iPtfutuyq6ccgvYahrZziC3h9
B9h024lE78s8lOzRwWRuH9V1UpxwSTO2NzSPbabwO7aZtsqmOhAkRVnS0ap+W27ECcwo2n04YZOA
I/cXjtUSvKsZmFWZ9Yeu6wctBJ7ViPIFIkvjmxWPQI7S9AbURAt9JjK2SmrrxsxgX+nm31F+IP1z
NDWcZJe1pACpL7EmW4mJYb5PjqaBdVrT66OzpI9paXn4CLNlTcWj6iAj1NEXxwqdSL6NHGx1Dq4A
EydIsM7hoREEneutlnybdIL3ZuwCuqMzjmllHTmQVGVC+tyj3HTxzNHcJtBRAVMEzVKedLO5BUOL
pamJKr+c8Fa33CDlECzEQCzBtmYykM4bVzSRTR+3ZApnYYmnodJhe2+fGe1MM3z5DwuQn0gU6cbT
3F/Fon5aHaZ8Wvx+J2q4HRwMN6qhZosizshD+HtE/7apM33ywXRpgBTXfaGuJK5gGiPvBd7TZGoJ
QEzXPegyPcQWyBIaoNUxY8CdC1PFd2sFomQ8o2H2TznhtTKx1EpVc0sw1THwEeZMNrU5WnfY0TzR
AMQk8CITCih2sp9hgGzDYDDGyDZL9NOavgLsb/+PszNJjl3LsutUZNFORAIXxQXMMqLhFdzhJZ3V
IzuwV/ChrmtMQV2ppwloEBqRchBa4A/9Ks0UljL75p/kI51OOHBx7jl7r014vFaepxKpcmC0/b7F
jpwO2EJpQHpjY2QPc8tyETHPLQ1aYYsF3jHiQ+9np4boySpohnVLnb6adR0KRsQ9kv7bhnjf2icm
g5oawG4R3DpFd04qqRil3QFU6dnlRyVObaoZOpbquIo6bLyhRHbeFYdYU91iJK3DsBtlV5gqWJ9o
rFjwMXWZ0OjXbVa9qyoAibQnejIQpb/1jZLvoLWpaJdIJuU6DNCwWqikR0s33hW1X/sOcZrNHAMP
1ppDhpJjX0Q4NHv9FjK7fbZDC9/F1NFrQ7quS0SLZuvf0ArT/F6IorOvLNIr7mhsgnZqMjiHqhdX
ejApuaDM7EHykyIVRYe+UjY1e5qNTc4ARi/wa3MKBGTy7bewztatobfbgbjXfVRuwvDDxzd+JwBq
NXRldJg7WAGGzZ/cYg/08haPQhBrq3SRfeOVMUnIxCOSbfpcJqcBImMdtLRLMR1VUwfuJZAj4FbG
z9OqLsYa9URyh27A5Crrf4CxewfCMYFQ1NtdWY3XscQkh0E0XTiWGsqszSTHN/IWISMm0l5Uzp5t
Js8I9owtxDPWop7CdTA/2ERthTB/WGgiNo41U9KMBI8m2k7vm3YZkiYbi03wSnSlgZUs26l673t+
hWgyBRjHpA/cIghCRn0zRZyePScKo+NcD95wqNJqLD6IzTF2chDdVUdHKg1oiXPZfuA4N19KFsrC
0d159l/jDLNoPTGoNDFiemMk3hSJja6wzFsQaRmmOQzYSmh8RFJypEPl3aFRusvHbi/D/qGEKkxZ
nO6SGp+FpxEreXXYIZWzc9LY9r/rYevGbSy3GmsvqCjON6P6aOz+w0+YQpIZ0q37gEyMcqpc0AJf
Q5l/G810AYEsYCSo6+sQNdeZkDJ9Zau6tjXhySJ66esDMODXmdtyT8jEtpNPJf2Dqx5D4A8EqAUo
9jsRFsYpinyE0/UIQIVgIW4ALFWihGyjw/uq0GlbE44ItU/TVVOQGTEYJBn068Yqv5Hgc4l0q7xB
VqdnHAM4oqsBKLJOfjQL2MdijkgXV6s2Wi2RYJuHVlU6rxus65Qbp5JMXaqZ+mYLOOWGM0eHVljR
Iu9e/MqUHEBBURr0545sqlUSI/1W++xO0BGed7987yt0GFOFCdSf+2oTCrGd69zwoB8ieo6POejx
Rc1zGWV+c7o22pZWcEwq7adC62ebD2RiD6ni1ZPtexaXHk2ded5g4B/o7BDdWxUDwu8ONTLg9Z8K
8EfQX86xau0ITbr6ypn0WkVwC9HO7WwLDorRaJJLbcjBs3LEGq3eFAIVn0EgMhU3PJEu+wFzDVZh
tM4JJF9HmgC3+9KUAGXTrHskVc/xWv9a1Tit8YmUa1SlqJBMJhhOAnJwHOQ1rSDSTMGABo51Z6ff
lIZ7Bz2m4F47aCUFA3nqPXHQGyU9YDLExR/WJzXNnQspRdHWtwlrMO5dQAIEZPXzLLjWtHqKz8qo
/ByX2G7cZ26pEh8xDdrPMs9f6bygi/KTn2XXP+f1/KWexUUP8bJj0SkN5M9UhAvpVId747DJTiAZ
19Xb2IKm6dThSzVZ0tMavGkDX8dYC9c2pWKcNa6dsJi8B2cuGMS3ar7PJNeHbPdM2LdyiLQjl9Yj
QB92GWnDJmvCUAAhDvG8S1D74MVIwuw4tw7gp0+WHC4W6n8PnQJccD/yMmckoSLAadIqVe51EWnR
Wc65lOBGHSf2GX6VXZLB2mFk+DEH6q3ty6sWFOJsN4lX1cHeinLt1V7kIch0UuTS0bvjRLyoSNnE
/Nvj4Ac5TSuWdTRzghbuqlCieDcuGYdiep60CXFpeDKlijixYA0WOhYlYaAXgZ+uqHd8eHjXcUOT
5p1/c+D4xAqJpmabrVVV0G0WRevagsqjUgZ17U8B+rLW3Ha4m89Gyf49Bwdl1eSMd0hG+iL7oEXY
X/oWbatBhgINrLWz2PERWW7gsz7MFvEXs4wfekxg/nia2295SYhEZhm7JlNdUsDffbX8kZsjaiaw
CLTe4UJo8SVXjWTPQGFFbq2idDR4lSDdCvwXLpOWh14RL1DqYrv4JuLyPRr77+VooqzBkrOjWTsg
Zp7OQw0iVqblTxx5P2M9f8ANhROBmcDeHqkI+9ZhvO9EpaeNdelRMzFCPlf4X1alA+FHr8kXQIho
7mxmFU/lKF416MJYufN6Q3c59QFv50nhY3me74hrcVAn+T6JAJOGvf0Qp4iincIByQSMYivsARGY
iYLMJMG2LcdD1tOdlRr5MD6F4L02mB1oKjzLcZPE2MoZXT1EGjiEjvbp2jSDY1s3xmFQetdq5Nqq
iVWvswR1Ve1YV7OkeztfQ0SyP/pBecAAvh2Io3luWbnqBUAprCdO6+ZSIbOfUyi/Vm/vhp9toLVb
YQB1aFGRFCiF294pD6XArGKM4SluCh6qwJXYY2f8WmeH4mrVJj35FqW1q80MQKOifrWDUruWma9e
wXe3thLsHRiSnpYnO9RUlD7T/BLOEEZrI3nH8qM8GlrTHgLELqvRt15bxnabxNfuNBAsxGhmukdp
Yu6nxganQCSO5CrZM6iFblxCJvH1cbhmuFqzrNU9tsv/Eg4MhoxkQai0+Q6s5XCo8KLGAak+k0oX
DMZchKldoSFiDgjViYnJgvKC1U9/sory2EtoWKO+Qd0jdOS8o3Yd8zDe55E8sJfeFUSUrgpGmfsg
IUWhmO9W4rORN+g5Tv8kE1j7Y9o1/SFbFxYkJUeTwoR896fUa4RXEvweBu16JmnG7gDnhIkhtzaJ
Oky/0JVI7oiIBoN823CoUTejEMg7+1FM5regWdsi0hmaoTxJovHy/05PE/8h28vWTZVfoOnYIS1G
sH9MTwMVw95nanl1AfeNJB6h9Qep/9CZO8yFHMpGRjszU7dZYkx3TW9RNkSvphaeue0ou6aEqkf3
7YR1QAPNwkqSCzrLmbIn/kN9nfHx4EUu/0komaEtOYZFOgVFvuTtclQdW7VsIaWlq6qkjfbH1103
FuiftAO99zkwgUObXPB7oz9zJuuETiu7szh9xUqa72cqrF80MfBy4IMpBslBuOcYXJsDfbh62ilT
bXmD7TRePfZb1EjJkyGSp8Ahwz5AN8zQqtuxinfoHTP1jsVRvXcYu5QGBt2MWZsUC8gIKhnKYZK+
9KrZn7o8HvASNwL2gxluzBYkKGYlYJAGcQZFAV7At6MTgu/sGBTzuKlwUVAo6dvOr4pb22nNIwfA
ANxFAoRSAvpq4pJZuEaHMlXz6BjBPVyjnzOxTg4RS/YIk6aNI1ZFaG37BiwXDDm8T1Vp27y7JlS2
Chs6e6322OeQiZJIWwa8cDcLp9uCYGNtEInjBRgCIc6CtOU5BD4nobhxoTfn2SpC1winYB2mRrtD
T195ZqnA4F8ePj8Fo/4So2Pc/falNMzDHb2zF1gNzMXahDYaNwnyqJaf+vz5zx+VoUWOAbkxBpHw
V2t5qHIswEJ0p7kusWAUbE01MN0be8oZbzJmYg0Q36uhsW8I/lfV0kysg8F+pDtEuIcG7Fyw+0n6
dgKSzkPawJ3oTJT5GNgun62vUtOng9YjJQloZGxHJU8pwTuiSCJBV6HAm/v5YGnWM3pkw8UrFW9x
8xSQViq5dxrlexP3GT5kSB8kNRbe56dGEl0nxjF2o47enGX3rjWrPb1a+qjKZW7JxZp1ce4dpKAQ
xL5o1IKHKdQhtmtlTKIBmP2xmawHUZdIN2ySHsBO+KfPh7xKgVTIBqypESqnTC2oidWW5BjqrId6
KPXnCKCiQwbx45znAkHhLDYBtZQWBvI9cMSAbwsEih6Q0SNGRk1tNaytiOSalI43M04U/hPvhTMb
N1GeE9uxr60ojFszXWRiKDuzax3PHhEUDHULuFa3RrbUpu6RRgPlvayn023krDzhUa5ROZsB/ICm
bneMQPxuNcvIOLXsy5RlWIrVK/U+dZjcbOnAzMdRCfILgWIV48P6A+goAZwya/FklGtRDZo36g5e
UjEpd7oljEXphq5pUcY0qolTyCttXCfLddIuV0e+dQIr3ZPkV7z2ZZ6sAsZbep2VdwOsIJyMmSiF
BSTARMk5mRggtgPLOYlaFWR8MsYA66pfbA3whdEL7FlwrG9pgFugyAu5Ca1lDxOl0PoaiZBtzpq1
lGPtCey2K5IXmqyBLlvbGKlj9BWMYyNvsoMfDXcI1CnTaZ4NlLyw6oWoCMqwikNrx/VBOCWlOd2v
vTJFzSXyG7ykBUoyv3KYmCxfi1lvyC/DelI3NlsVSmgUoHZV8b4q+lEqzoWguYRXW4YnNBTffTMZ
GWafKRqMk2+YyFfT/I05vHmU/hBAO6oxBCZNtq0NLJETe09/iTHVS4PtiZo324gULnfMcgQYivaB
mmL6Ei64dKfIDNiCAwMcGMGNOWI1Rg2eIaVC52k74U9cu2LP3LI8ZFAkNwPLzbqZFJieg1reYn0O
9lhmjzJ1mqse1SbFapk8dyGXiNJ6hZGlJ8SF8a5vbPWiSNocdu2kni5R8RrFcNZxgWNJ1Ql1KWLI
NpOX2HH81i0A5ynpJDEGGl0N9A7Y0dFyCL/79ukDIqV0XsXKK3EDI4wqz54QBcGPNbsX1L5HGm7O
3slG6UZq+7MP++whSsfqkmuqXLW63l1QMBoEgOvRyRySad+L/q3o6Xz0A2bhUY6bDGPm5FvNa5N/
iQwku4HOHqMe0oL6BAJm2l9as1umK0rhYtfor7bleH6onSMiVK6+byiHKbdrAkXClerr1A5Qsy7U
UkzkZnYd2pAr+N/qfpcV3XJAl1GljjFNIUyB/r/1o4QtdIoHqFFtEAxevTwYdNDWXS/MLTQT7qCy
0vYM27KnGTr3XrLhIBuIUlH3QTOlAsYQaMxDRD7GRqFd8E3p9yB28iO9msrNTH9eBxNqJXr8KK2z
7GxwFF6zwQdo6vujx6BW/BJT+6+Ec/+WTf9LVv33opzqiMbhnz79+1OR8d//X7z3H0LA3Y/i8jX7
aP78VMur+f1v/8er23xtv/7983t5qcsnuO+idnqg4TjdP5oubf/+b7/8Hf+Zf/wvH5/P8jSVH3/7
y/eiy6EN3T8CrqrfB3prFvXav/7++f/xc8sf8Le//O//+d///b/+j3//X//tP/zMLyngim39VQpN
tyzbFrowhOb85f/GgGua/Vf43vhUKA5t0zTkrzHguvirZOxP3LewVSF1g+IMGWAb/u0vmvFXU9cN
yxGqSsQc5cl/JgbcXJJlf6vyKEx1oSM5VqEDGIJKeqkCv3+9R6hA+F3/UjOkiHK82OciK7H8DgC+
FsV81o3tPWmYm9fyRrrSeDZkNP3yYP36ka5DFzVJOVkPc8+lzzI5R99DxZrWgkyo65zqqodas9qp
LdDVwfCfg7TYsn/snFUjInE2NRkeW8FwGWVC+2ibuEMywPtjCRskS3t1qy+/DXVjvWcr1q9xpFzQ
5BofcToe+nwq32XUeFZeHVVJD5acCRRanYTPRKJlc7WYRJEGiVYlWj4Nu/H+u7f79suR+n0cuMab
9PsDqJHabCFCMSzhCM0S1p+iexUVuHStLxT5btAeyujroOrzG+ESV73pIvdTDRpEo3LEOgqHpgKW
mwR42cpxoJKZbVEeLGBZqyaTZ+JHcPZ3OY28f/IqNWzif3qhnIGapiGTFxaAGExVf3ynmwgOYaGU
vWuiz0nZu8Wm8wzOAsDfTRBoE7bnrngk1gHhNvY/qW1qtqc+xgtumpdeWF44jV4FgBU/ByGV5TmW
3EggwMRz+1jr0J+ZzzXiyI+eWgE4aewuEaOlsunei1B/voZa8xXL7lUE/iEU7Tke7HNGFEfXnkQN
rBi05NtQdlswihcyJlZ+Fezi3P7SGtoat547E+tE+ocbLrGe/onq46xVVxOLQa3oXtKyT5XKLgKV
Jnog5PJZp/M9oYiatZ6VFr5inXGwKUwmyOASCcO8kBZ0Onl9TotS3yY1mV7JhxO/xfZbNj2DFViC
NfRj6kOs2geQ+8b1+EgbNf4+JavM2qjZxQfG3VfX9IbmAWQkfOGn2vw54MgP2UuE6HqYLIXNQ60g
SXtR0HdhpHEITHn0UQt09hGpVMwmp0E1YLGFILJl31jruNxI0yXPhuEZshQiyJf0TzAFBayHkTcr
nI/5KHY44F6hjxxUg3izZOEG8xuaYyiGPXqdB0ut3DJKt2ah30khfepN/azBnipBWDFrCxKmFWjo
8Afg7ejsPVmMriqbhyadPTE3SKLYuUTyyYhINIb/NJcJ0i1kFA1i2x74HB0Xal1FuYUi38nsS+nr
51SbXSfuHgIim8rY2DaSVnmX2o9Mhcp+3JuQfmoyA03VyFYItC/wVHcRNGwfZxwS55VZfHGKcj0e
UjrYgfY+wm0m9HaliNs4QyWgzC2DWwO9XOQwz5pVi6BVhjxZNHwJJmDF8zWNQ2L5qOVvfhC8BLN+
QvtirIZk+Jl2rEuO9S0K+kNgk6+Nkoo+0Fpsxw7UpVFIfttMXeST+9Udp4nTJTj6L03waoOP0QGP
Gs9meR37tck999kg7Nj4mimUtnqwVqYfQEY4O+TOYfqTxOguonRdaHBBI1awx16v1uRtYkrc6hgL
jKe2fkvGZ6qfMnhHTd+3Tz182ZchSHdYGEzqINxuKMHadsuT4XtRwB604UWIY1A9I5eEgQW7wmld
IY9I+LDOk1e66yJPcjAhi+b+GxCLwDP0W6q9wXSt2Se89yBnKIOYr0HGTDXwlk29NypKH8Ocltfi
Z8D2JTgfuLQ6/b6C6yMKwcUnDk/OqIq6tibDRMWZYrXNTYmEWw4v0Hyxn5GEg3+zdcdEJTBl2sVC
WetwnyYfaBwJlJRmexqnHv/nT+yYe+UYZ+MNh2EShZvjo+UOtG1mviuiTQtIUTE2ZtodcuZLEczL
pAfEiEqQvcNB5/RPfG4u8UOBnYORLpoCYoOsfDs2CFtJeGYDfgD8h5wTgktA1k8dHxErMYI8p/18
YOt/sXPtZvnM9gWUv7onb1J4PR5fozVIIy3cidrbYRsyZAvJhfQMLu1AyVFFY5vOU0Y3J40gSI2O
WLW1k0OqkBn+UHdb8pNLnM3hvmKu1blzdYgBacEsDU7EpwahJ7gq5lPovA/gnNPpRSTfI03zrLZb
YWHZOmHqovTd4Adf7rhnQAeb0Ge+UBOKNWXE0ABuZ0OX2hzsOn6BWNpvkMD7SAszlx6E2OjD1JyN
qf1IUYY9dbTUmBTh1jMhK1XZI/Mx6wGTS0dOe4vJL0hcvM8JY7krkkPiRAAXu8jLDcajWgdor/6W
FFN6i1BBPzojHcS4iE9xaLI+9AY2MFIYNzS7PaBjxr1MJmsF2e8AtU8elBzJhh6H6p6YMCoOJ3pO
pdFdmdzjhJCu1qvVl8xe3LR+nLh14SSHkp0XQ9z+rdQH7ZorVwawwJGmhmRqW3HDynQF+/wvbdum
B4j6zqZO6+aLavUYWyqZndUsFy/pAj1bvq20e+mhYLTx0/FpMGbkP0ZNdWSOvcT6jNxgpmMswvZ1
yMnjzehbLFaJF320sodirIjWEil+WGH0XwyyVYZmsJ5He55JjjYY6ybMWlB5E3QPd/gwTJJATG28
L1ikKST0Ye56DA0RZwW5Qv940GM6zWgLz59fL2aHaCI1IJ50NTdCuvZk7gq7GV11Kg9Gb5Qe+sOJ
q9OM1uavz1SjC66E4Ig1CXODSd0SNamRICxIy+wQ51lB8pV52D9+5+cPfj58fu23Tz9f1m9fmyzb
zQIu8NYogAaHkUrtlyFVD2BqzFs9tXMvMJPCA6MTEOZYJMW8ljWzqMwivvfzn6Ll3z8fwjzjlXx+
mLc63w/4ni1c18XrmP2U5yspxm60IsCC3QotZtq12yL1t4WhH2LsxTx5Fg5ez3R/tODjmku/izG1
YG7SwlrzAdQyUO1LZH81137QXgahc2NtSGmo1sSmrXNI3uxnD2ouDop461RqIu08SOnSQr4wY1v5
8Hvszu0m4frheyxsskkNYlhReJPxZdIRoVH3VFT6Ych4C6DS0ENj4XTuTUGeesNkEA8n+2XWZrFR
p9otmGNBKkGORkJzJPYNjFkYUstyVdCyrlSxyTRksYQPEYV5FjVkeuOY2uGJRJpdr8fbIoZqnzY7
pTVcifO66dMlEnuVx/NZVYY9W5INeo9tEVquwfVLIPSqTugF5aaLDNnNYs0FCOSWsDuB8yM6C0rr
vTRbWMF0F7pqU/Ytw6X4TAjloagU7qt0xSLrVhrxlbCb64R8BJTWmtr3OjlILVr6kkoOtk1/7Of6
a5XdUM28ph33KX9+CeT8zUyfO9kCjLZPsmnc3uZ1CO0KffVcEDYChOoQFJexSt2WOcTy5nU9XhMW
vj4TeyUGd48dNMbdWQuYDlLuxPTUj4jsTajVpGExW0G/J9AwiK0GSNER5rosiWbrkz3zH49r/8qW
dw2H7YsTT48FUimNQA5VdcPAdB2HOzL7gyHbpR8ko3iSazYZEbo3vRv55Ll1+knWYhemgctoLrRb
Dw8lGSClJ1nQzKQkIYBceN3eKU0OzsPkTGXW7LgpvONMUQlnwjSYnWaVckjHPC3eCnhesTnTQLY2
RseMemGk6+q263u3o6sTTJ6S6xvCoghlsDe2ukjsPBGELgh2bOo0kJjnmPii6i+DZt/At2DPTag3
C1fhWkhRD2D8fNR4gYPKJdQ2O+xuXGUuqFR0V8lRTvaJYR1KmGnjlCwNWkF7GiQJf3ZHylxuv6hU
GFoRb0k030qDoMRa25LdvLHQ+/RLtYqMWLObo6WPx8IiDjmBECjHfd3dZrvc5bGzaR3WB+pvTJUb
kcLyIkHFn41dSYIyUzpkBDnocWXn95zWMXkqtVtnwVbOA0cvAVm+4S11VeoXp1Ixr06YTytqTfWO
rP9YV8WJTMuNRToOfi+3oLinQj0Y70nl7625PM9EvlYslNLUntkZHSya875K4qQdbVmnt/OgevOI
1EKgF6m9oRy3reg3VffuSCC8Jc5FIm0cX14mFYuIUX4Bs3EtCxCUBM0MJX303O2Nmqu9eC6IEc0q
+IYGEfQ9L7kXrsT4XEX7jthUnJhupihuzd42iKa9MApKeCTI7VWNWpZV5vI1FO9e0uaeV33woJD8
bDTmIVvusSFzjTT1TDzIVTds+ynxUIXfC+iTZvuqzAatJ4wGwI3FvHiyd1nAuaabFD62p3WxN/cT
RY+1dlRjz83eneLp1OTDU2XMbj6XHr1zayShJJ7vwTx+T6364HTRMXPw3Su7Xma7jhSvItcPRJge
9Gl0eTdRGMiHOtz67pBoNyYbrgDorfE+GnpyJheZZnOw7aGLq+RAF/m3pc4XoqT1hVPM6FwfIS2J
SJoa7YhbdPEX7hT8Y2xXt0qEPElDi0WBlI07Gsvb2m4OKUtgLMnzybZapXytHH/vQFSwFP8gSEGy
Uq7/gveRtXlKAansCAEh4DhcidTwxlXrV1/p4L9VtcFEdDp3vjgAKeFe4qXWvOb2ssXEijvqaCsD
KyIaJcJRZ/KjlPSLzgmS5WsyGzbDgK8ULzi88Ws+XcPZ/BiGRyOPb+xWEaLk9yk0DxFcQUuHdnGr
jORUTuqhNobdTKy2VL+ptcXodjw4kqBz/G80EFAbkI6GoEO1m41C0KbT3EmZujL88LISGJiUG9Pq
7qaE/QAY3WBTsI+EsU2N7CTwc+OlqQdq4h2z/T04GZe2+86Z86ttlO+1v4sjQb4CPWR0rwXCrhHJ
UY0VvQdsYqmZm+dyq0NGRSB7RkMJtoVpSVdBJ2LQ3aqqJwz9NDokooBiqGz6/X34DGbkMTQoVny9
3BsDXfjLROEBugRuNdDgLH6iHnxAo3LHPnW1wLIUzp0O1dVEEw20MfA9e+B+CEfgXcV5aGEOGhBl
YhvdjcnVrp+db8gaYrahmunWMRzbY5G64ArO2Ip3iRWdmJQ+K5LR5JKJK9MVToIjC/IhUm3PaLHj
a/JHL4M3Y+TGqsZeWIe7NC1Oy/2PPBdv6TWkyA1Kp91LixcTGmfNlPe8G45oX0pWDmULWnoLQR0z
E4lMpBdFqblvHg2lOSBL28zK5Boz7vshvUuIdhb0ti6UWxzLT1bzpsUYaPvpINrioKoTHZB2FxEL
OsNH8k2gYGV7gCyjEohihiTg+NEVJcXLJPqLLcDV9TNjTBt9xwzR7CFo+n02vhVIMbW5AG+W7k1o
P5qa7kJpbZMUbQDFptRf0qd65t6Ods8WxzxdShc8A0FQPM8GZrkhPpZmdB6RzmY2+CWAHL0fnWPN
viT86noeyaQM1hEA3t7cU0yCP+b2mdIhycWeNs2FnuK9n7RDHfb3UhlvZRt6thru5X32EQ0mZ8XH
IlDp6k5F2hk4gZcTImgQsVH7WN2q7Gyh0RgSWB1EwwKX2SOFRcaQ700bz7rvPyma/SLwixOaem9H
CzxtcjH0eJOifMGmuMW5/5BlDtClcD/rjDJKa6NoDFti5MuKdiuX/TJzF9+cb6lo95WcQNPlz5M/
PyTxfNIz4gvam4yNJ79sTqlJDZfqB2NgF1RxgdGowmLcOdZhkMEd7+E5solWF+YBw6LdW94I1Ewr
8MT7FWPM9sX2vzO/ws9ANyBokNJv+nFwM3U8pnmwbyRkP86CgWgHY8F59wn3/ekVzPae7JWVn+WA
sczXOpweMtV/Rrl9B5JFCBorZaSeM/aMU6G+sVK+OFR1ZsVQT0GbCe7G8Zs3a/ZvAPsPWlvs2eqL
ovHAwT2oLcii8GeaD18jerZz2d3QFLkRTAQrLM+aiLdltQcysenhKwN2fuwWUwqumSSIWQgMT6vk
na42z1K/tLK4CDJJZgRhaXxoDQsWoLrr4uDBJo0ae+GlRkvXRNpDHTdkxkEFKKaTvaQOq7jf8vA9
D6VnUeovp7gaB++p1R8SJMXoOu5dZRxH/aD0LZNLBP/OALUvvdnSOjZsCsfxWeXW2OUVZDX9Qpfw
+5wHXlnRixD+WhnXTFA3GpeXUyFflf4uEvWpw11gjt/S7qUU8kDGBREbzb7z5bFHvjxEJ24BVOlQ
mOimLgIyhC7yjVjWXTuVp9SgJ2CIYzcB91NR7SIh79PwtW+iL0aiP8pAugRfI3efrqV8Sm1Gfl3E
mEgcGh1ZnJ2fe1OeVAPJrKPsfVLPiCcnxogoCXWjam6vW9scsBrEI5eM1wKc/KBvW0nQUBxvMdtc
iQa5xVzGOO450Z8VWm5ByOCdNMCyKN3Uag5Goz92qoTwa+6grp0TRWwjEGKB9YozySvDkWgntviv
Gr5HdOOuSgUv7NRLVbyigmxTZ3zAy7Jij7eOY/p1Vnx0pvGigwNwYkZ0FK0z3Q8S6XW9flG43oZu
gJgdcF1RAiqCOqc9WC3TRIdUjhMJlzvkMXt6OCTV69xCI3OnEagytRVXTXhg76tI7SbRAVY4jSq7
O2tNfs0STuEmOCK0A7+v/+jz9piEjCdoUzQk0pLOgTtCvWEUXphiz2mqsU4PH/0oWWCdEwyffZds
zfElVY1Dms1XQ03OXdTTh4OQVYUVQ8d0O2TFgzLbz1LKe9AWN21QiGFM7inTjV7fZymeahDp8IaV
GJtmRLc50/b91C6dzJORDyA7jZXMqLUbA4g4JqhsvmtOfGUvfkmD8GR040Gtv45ReOp9423KJiIh
xXcJ6NEypj3JIKckN/Z633kFbdk+6mBymV6svSpdv7ZB7S5/AGYOt+sYt8QNK1V7PJROeZS43KQo
13RwN1KpXIMpbJrmJyCFe0UNwLh/MR3zYbTztzlXvkRdcFN8dBjsMYD4ImvrViMmE6Jpyp+dSSLA
dJU03XQgfRXFRMWyF02LTjt2UQezd+sujiVgt9BXgLHZ9OGu0D+U7GdjVCQmqdeUyq3h1COEchex
D6LVoUh3DCp39EmLFqizbfT9qu02FMGaIo7JQ2UUX6sQsRzOv5S8XjuBUBG9cA0eWaBuomv2UaHd
o4HNT2Jf1Cln83ixHZ1+JAhdEohlDiozGPdoLdxFtl9blBhEH8aOtje1r/gErzLJzvjOT2APH8Np
Zk/Gpr6mgZLriFEVTNpYJHllKHO74Kr0Ol3RX1srn90Qx+zoV3x+8fPzzz7J56efD5+tm98+7QCF
bXClogjPCWj8Q7un+rXx8/kciQPEGAiOVOkaDyKkFUC2C8k1U6ZRaDIJKLBH0lbgoVwyi5U86zfx
IqX9/NrnR3k2OAvDm+8BaU4fMgpsWup9NON1mTHEB4qNg1fDh9Xbo0cRXnltFFZe1dFPUht8m4Em
OVFTouk/BZ+fDyXZGTBjFgGo9qmi+O3fF0saI0SAuMuPfApFO1ny3b99y+cXf/88vz3F3Izdqm5S
ghiWo/HZ/Pk8TNkw6QS0x6zIyz8Usn3VcyfaqYqueZ8PyKXQlHKHRBwKDgEVWeYB+M1++SiNULHL
aUKl4Fiv3XJAflEdLx91y6FQ+qBEnUqpuXTYPt+yz1815T24FVv8SA2f0Mo6Hemg9KLY0GTg2H4+
VS6WI/r54ecDQJjvvqQ/HwYVb1lVrtvUcA7/h64zWW4bWKLsFyEC87AlwUkcJVKS7Q1CsmTMUwGF
6ev7AHr9XvSiNwgSpkVRJAtZmfeeK+Y3ByMtFJz5aZdby7lac2d/1MQoDJdRs/xO/33E8tjlXELe
+/jzNMv/TRqQSJ6a3puUvzUWEuaO5vy3bkWFk2rsX5RO8QD4jRdgKjs8C1vgDFuHvhFA2V3fGnQc
4hViVvZJ+ViDbgSwRRQzySU7s6mhXOSbRBt2spcbFSpKOoyPevQ+leockAbZuavwKpJx29uxn3f/
sCTfDJ0sh6rfAAKgNUJfIYWa8a8NmABO00GVzTFP5DYkqM1y6AClT1qY+U6XbMbKOjICO0y584yR
75qZxQ7QGYPQuNF4YwqkevqxUqOjVRbnTKgb6Fw7xVgTyt41FNWjTWyVty2Uch/K8AlH2SaZL0Fp
eimPfRXuM2XGNM8XRdWXjn4Et37B4/ygnfLPUrZ9UB4hthC1Jcp7rKdPErJwK6ttbFh7sSNrz29n
zWY8rqNOkhlIZz4ud4jWjkJMp5LiQc2Tvd54TyYIns5+NqA79N3X/GeYAntjw9XiE7kCXIbZlXiQ
FmaV6m6T2t0RHkVh/N2oYhclR/pr+8SctkYdbaQ8WUtM5uxvCFYBYauge7B/KHC7c7Zd4b4Co1XN
hiGSW/Hr+oihGHFsvjSlxjXIHqCcTpIkoGhC/xNSyZGOUmOKkFqyM9t0Ax4Wrwd+lY5EQ1qZrQNn
vwfWThYpuytcHttyBlvzFB048NG1r4lhvVTVi+EMDzWfYM7Hj9bsaNVniLzZ20bac1LHp3nn2GYG
fyT+5ARxpU2BklhtX8iEXGnk6zjDXEAyOpkYaZnEsnX93sRY34Lfawptl9JKqxqX57b8hAooZdCq
1kBbUN+oIb51OpTg9LYRL68r63VhM3sK7L2tvDcEUxQGHTOJxDt6aO6Lxh6lKzy/N7xNNHR+fk4O
dJFXao7OxtXX45ixiu5j5cXEU8OewY/zr9j6ZWf/jNZY6y6F+yD8wAGtUWxtoC+dirbKIA8yk36M
qi0AiqZVHcU6rOs+32BuOpKLgQJUh8jyXEoCwL0e6Tv5KFPIvhnvCFSKCWh6PQYrl1eG2cAvw+qo
69BXBnuDOJbPsPQLy970wYUpYYRoOUjbG0bR36TF7RqeLCGGMQa+aqbWx1Qy/Jj1GwjAEzI8HHJ5
8FX7MZeUkJaenD5gm4cOsy8bEQLRIARBrEv64mHyoIegREhWEbQrNgNoTJxKb9JEyOgzCz/EQinJ
Q+lBTYge4as5rTQJqJNsGrUbn5zI+WTzhltB2dVhReS9s5Fu+GR1TAkq/QUaHcGqIIRYrNGystoM
2wAto6K265oU0iQkJHmXfIGFYlxw1kOSKoNpU0WSISVcKBKOVd4sC8MbUEOmPFNenuIQalCgc4nu
d8XobSc7uDGP2xgtXx+XwqbnRSQnI1b36Ot3cxBzVpqb1HNRasG66/4a/NBRhJuIDqhRiSfD854i
4kZTlwiOttl5jFmczsL2SOMqmHztpKVkHCWgp4S+H0joyWvhWz2fNmQSKVkjChOKpre2/RgQHseH
M6/pEHyr8jOHS4u0k/l6S6TFITefQjTC2pgwAFH9jE5oG+LhT0BGplB74vaAIZlUGgk09t8oILJo
Kp0zgEIF7ykabgQP03Ua832J4SEw043DRHnQopOXjpuGXjEs8ANQpB1GyDzL/smgmtmhe7du9xH7
CRk0T11DwW0c9QwBCm3MKM+eKoxJoQPglJhjk/iYoNoHwZtFjmRDxx236CGKh13GJcPq7BUyRqiH
5tZFs1I65DaQs6awVDaeucIBjS62Q+qTHwI2L3Xm7dhhP4VjuXOrvzk5sq3hkbEAJ9tBU3wcZb0Z
exon+bG11EdEMp2lq081cm+TUaoc8Efggai8K3Hkz5rDNKKu7o0NtVjWzbFH4zpCuOdaQ/cqnbxd
GNQb4s2qOH4DqrhVvHZTAVqaF88AmLsma3Bj5TbEzzuzPNGSdjFJ9CPgdA/xotcDOEN4D6LL5Xe3
J4qUXJkB1tj8u7VgZ6nREHRkA0G93gBB4zPgkgeG7ZWRT48zaCQguXCukn1oHdprI06ea1b62I5o
G6h+p7s4TKDbTB4tUJNtAMJslD8elhWHzHObyFEJ7zfXQcdn2rNCvF0k9cPQBv8ijPzj3ai6ad04
8wAK/EVkvFn4T3PcJiZ/aZSTmxlhkevn0EBpzgqiiPFXJeNXrGA3wyx/hWX0x2jFU+IUhyJ1fzGe
XZc5K6LK7mPeEdtpSLfO2HWwKLA0xqZ+KSNmaVzSwZMcO8ROlXabBuWgFfIc53cdm2ASj/fI637r
sfU1CXZBpYVcnI14RSjGNFkkGqovDV4pcpHWsTmsBbs74znVMiS0CYUNZVI3sMNTCAMOdlWpnUMv
vgeadRVB+LtUlAe8PlRS8tEUpA3Hzl5H4wmnlsb0NndG3wHgDcNybbGGjggQTM+9T1sr0G892CpE
2j4NoA2aYt/AgBnUw4Ytpx/QMC9nuWxCAFlwqlwu3SaGXxxxJSz3MVER369SfTxEKv0K7OQFb36s
J4yd0SqLZ3cyDp0DcpcKIYyQPMCwHrlYdFCtTPPMcjh/7bd5RFj8eKMPhkK52ITDuMdfBvERsSqw
KitQQMO3T3VJ08Q+0+t8Fbp+KjznWFRQSiF6yoQQn4i4epVxWJX4pN3t6unPEHjoiMml16HsENei
hlztDBeBcbMF0MZFnQCo5pQof3q4twPxa1kLNs2mumDXI4FvFOZftHurzmhWYfUXf8xY3hztLadC
LzBrNRsVAKwjftnaQ5tuOQgWHKNz6quf0WBJjoHzXHb/0LLXeyW6Sfmds/9ir4mcG5e9fBj9rtH3
ns7n/rlw3gwFSdNhfCMVlQumeBBllFkH9TtfB9fyV0z0WeU31dYDjflpfnjvrCk4mRGvXaoL2KOD
uRoeaAIoMmreNgbtd8lSif3E3UpmH6sIiPC/rlsRh+OlXJ/YRNuJ4HrXtzdysiYGbal5BEgVXkpF
Vr7uudpDpv097gldV9SCNQZiJq1iHBQwhlaaDSokDnWbSQ5yO55IX9mw4Vfx6MgDa1B0xzlR7Nso
k2s53yUDYdyLgl8KRwpgOul8NaV6t/JwQFnd1X/rSFJ5BYbTb8YBo66plcrTABefL0O76TFuwDsK
z7nXy5arqd76pmJRpGK0AtdDaYuvGTYcveVgm3ZGuR7yeLwVAwP1mftpOaay6Yqs3iXwv1n1lOTN
m/RTptJz66fI3bgduSk4errXdBwhyUJwOXmRZK+p5tAgwggA4n8PymhDQNfYswRjeY5tryREfJpT
eavyvJxL4SDtAzmJHRSHGiCe5qzLWh//6Gl1aAgjKdAwP7DmpM+Lrkb3tMdyKtUqf2yLgK8Rg2oV
at9aSLW8xGXncyVUjjq9y8tyMCNMNSsLqRBY5iosTwVOn4tIwgminjZeJiegi1Kbf5ZTTIXZx+bx
BRehcZ0UGrjzO7O8W+wn2bumfPkJftvWs6NDpTb19SbH/tkqwz0Bb9XkzNNil5nL8j+XQwU1XtON
5yDFay1HbEBa7YpTgC/2tNyyFHGyh+xS26n2tPxkRCh0GTQpNrZafRNtbt2h9TINBEPj59SNZzOm
zJ7FtsrsHoi6Ll7rvLmdLAP21ZNz7GPeZqUqk+dKJU+tImvs3Zn5VAn8TP8HcvyD6VNbgsWiKZ8+
0ujDtEfld61O5JPDsdonFbh+1A7IyXH+5PgzVEMEZ2GSdpPpg/Ge5wzI+/gbNcuK5PQsXk3cwix7
piNvm3SqvGd10Kw924fmziYLIEQy5X97N8DqYVHEuZriN/DsFJEbp4XxWs+2ltTgm6U0THiw3ps3
bywOVaeat4CIschqm0tG72dFVZii5DfHX5HR07fu6/7kyCh5V7I/cL/0cyEI6VHDzD7kMutnYHK/
IQwsOSIA1jRpf8maNIwaTog/TT38VCHM4pDO4OfWfh4nKz2FqnJTW3JidKWrjgSqJZcFDj40A771
XkU9Ew+3vDCNfwZoO5MxzNcQgSLj1WarOFGeNLWsSExr7GQXWso/Binn0KqB8fQpLACksELS1Mr3
zoyVcQsRnacaKGqeMfBPyjr3E5leFUHURdzG/dGya8fPGhF/VtV1Yq/HkF9PN8vHpLa33gDZx5Qd
33LQVuSfQxSkwRCeU1W3tvELPf9y4+XgRATdeKIvRLoB1PHHNgXsNEek/crrcYFGNNHSMuPpXY9c
WE9LbnBTGYd2xmvfZ+N9nnhj5JC7Yc4UDWhH4fkw/0WavqOV5HzYbQ0tZswh79I78JdPdrhPEnd8
7RrdeKVH3uf9C8SETT5l+r2kT0zMi/UmgBRdwjl7KXB66w3HGeKprmMSbdbaDtCTy8W6YMxtQrLN
pdY9QoCjVx23qeMRY94yAVppY4HvOpm6BxXmDY2RdfFGpXsg9QftVzohDYGZJxkPwTF8If0BLWOV
FGcnjPqPQdNHdn6yfjUKpmiiwAZnZB1XRdPkGhPyCW7UvTrJ5KucP5ENdvmbDemf2qVM1wHkAcQF
afgwVbTD6dDZcHeoGdl0fArBZSpvCoK9lNRletfHNHK1jEzYIsbJSSb31KjNfcp5FToCjdaxijMj
1uY6Ubec0bbjz5LANMO0vco8IGsnK6eDaRfDxkPxRq9V9ITnlQ5qGWLUfDmSdkgJy+asYHaCa/1m
a6HL5G4k0VhPi9tyUEOtInKqHdejizDMEB29E96nhEjEezh/eyZgIMmYOQwMs5CaGXWzW+fRGS8Z
9OggqZ6hkSMSktkpWZ7Z0Tss2IRA/ck9RBV6b/m9UzOv6F0+j8YYnnv4ayttGjtIhQ3gwzbqVvAl
jEdLulowA+uXg6liNFcQpW/z2NPIqY0wbAHjeO4n/b0csElNSdNsunkWqkqGdzERVGe9oaJY5Pwj
+iZftGyrWc1/1QBl30muAtURO9oVsFq/n4NnlhVAb8mLAmlnXCLw/0eaPWgXpHlJJmyhuqCFCbKg
RLgMKRNW/tatuvK8nFoOnavts1yFmmUF6VNhSpBpEdU2A1oqzfipKFgHZzq0gY4fSOocpTEqbAID
g8Sdzs06UuymofSZsFCV6ADjVSDhT5EdkMw2EWTIR6p9z+IQlVKefCXS/N1J+8O2QxSzuQ5SVpg2
eewKpBHDsm72zC1eDizkZDUB2Ni3yA33kY0JljDRm6rO2dTE4PmYk5sXmlW7fEzNi5FFKAkJDd2S
pwJHmjxDWvb2ZG7suGObE4w2Lix4CFhWWOA8u2dolrRs/DRSgPzaLcbLctB6gzaQlX1a1fifU4PU
0k1Nht6Wim/jAKn6Y5nV5HeNnZ8zJKAnnpfwP8fyGMICD0dHqiTdH01Ucsccp971cxwDKqEa8Sgw
OrC73qgXJGWNpLUJUC0oaiwxEAjAdP8c9kV2Xu4ut5ieKCgt9f3/TknbzHxcaObsINAINZD/if/5
ocQbOAcHiC5bxXRGif131r8OWj0+NWniC8ctTtV80EB77CzFfV5O2Tgjfs4vt/5zTt+5Xpo/ZVrC
dbLIQkQxrp8bVn1GoUSWaWV1/8kDapVSW5EsgTAMX2pbi+a6oL6Wg+extEOapIPEyHg5LI9w5vNz
pMlyCpZ0c+jLEFF+UHR3AmNXaWyBfJjvEWWBRKd0um0vs/jFtT/zXK+vLjvIhTC2HLj6mWtPKNrP
uXR+BGDpXQdl0HdDD/Z9RclRAapZA2hxfsc6DR3UC8XN7gr7WnsZ9L35H6Cpwhbo8m9bKOZORipZ
x6NAkzdE2TV0xAlhjrMXOu0ujVLyBSO7+tLPBbVbtWBi53NGVBbIyuowZTQZ0j5DGMc2aaL/aVt1
diLy+hwVmnEzG43cyrrD4ENazyUc9E3YTMFza1A7SjfpDk7ENGs5F7lZdaq88bxUsKlWa5CrDb7E
6vjVubb0cBiEurIt7Go4J3ryhpPA3NZmQMb93BNB9u73A8AqQoPfumFoHv3Uhsyl8DGbbgovjN7I
0YmFcrPUDqJ9YMrPOJkgN6ntK6befG/+1VNL7O0u069idAoa38J8Jyr+l8M16MltZoBdC02M8Md0
iyLJePWC+L93AUKXQ35xcmPV5iWkn3ld9zRvY2mhccyRT13UuPhOoJ2x0AUDepX8oZNC06zcdFRY
bnRYcpNkiWcjjZraTZHDE9PKdprWCcXOW2j27JdUPdp16PCoYPPgMPK5mPU6zdnJ9HJLy6yhk0nB
kBnF9JrDh4AKuerJWvlLqAJgRiqE2IJVbWLsRD+NSbicKFJ7yZRZJt1TBvzxHJhEjTQyeVkcwiSp
Kys3K4JjPBuGAX7vCtx5T4gxMMti3X7Vp1tR9dNjCTzhTmTqb3Ccg2eQ+Cgci7zc1+h33mKAOdnc
CSK+3HmK54glpI9QYw125Iyu0T64d0bQoF0Jme5snT/xDUAageFYBbbRUFgbvSjAW9QiIz/ODrB3
5AycVTXd245TXTLU6aAjvPhlKmicRhI6WlR6ytmtqrvSufrNUKz+tRLpanltaemeW33UD1JSz4qh
qN7busD536f1Bg4ZLzf9g9SW2MORtqujqpT5dpHqV206o8Eiu8JjnuPMCTlwjorLcisMJ0Y4HhLH
pCUQ0dAl6k/Y3vuE690ekuSAEbkguyqUcKirQidkAEnykhLVzueEV1XVKukwHInkTs5vffzfwZ2z
E5e7Wg3qSIHlslnuVpL8TjYZ5rbPyQnbVQlMZjXHI1PgOB2h3OtbN3L743JVCEs4QHUjTmQAjBfw
kpWOhVq79kOYE/0GU7bWIOgGoJTYIUiQC/M5DSc7ehAzBcp6b+M0/9sWQlsPGH4vQT5oxxSPNJXY
XrfsYiet1H2XzsTMuYk+XXOj1Grg05Mtd0uAX6V3+abseeTybmeMgdeRgrTaJjgd4SmtkzlWZzmQ
ExwcLZFvTKYG5Jc6DRq/Brc4qoYQ+lwpJO16qyWLts5prL15Zaskj0pX84M1kRtuOXFCvp+1XUC5
k5Y0z7Vqgtj+f05Nnjg4FZ8IXOcXc+qD50RJg2fDwYxtDiHBevO55TBDdMBfkENdmNkmngMy0vng
RHV3UGdgIRk/xg0XsHqsPfW8sMrjER2gcC89g9gzm4Ph5/SYohmXEq1hMsNVCegAOqdWww58Htf6
csoUjDwQRPq+6PeT2nYbDCX1ncndi+syWCLhneHEvD4Kjw52X5nReWic7yyqs3emULmflnF+U0iX
w3tEUEIp428SIhNCO/T42W4TXFVaXH5U3kNNMSANANia3ssfATTGNRaFBIEa0CF9Vjpi7z43VbF3
BKRcq3IaJN+K0QAWyrwj0j2yAtrUqFaDxSAomrWyKjSCVzaH4gj3gtkstYzT4MImlBATx1R8Tq13
JPwU2mAw1QA9gfs7Ha3Rop4erMc9IjL1X1OkCVRy0q5/AkrtDJD2EBkv/AR7r9q5xRXJRmoYNMV3
hF6wXvWsr0fbNp47UEEM87hH8ZPvpsz+IJwrv+VoV24Grppd3JhElqtR8XOudvDNFSJ+0cLfqoCr
HUWyuycS5IY6TOBN5ruTV7jIhKJndgOe4ejvVR2OOwbYHYJ+OHppZj6brSNfbALFr4mFBT1z8NDj
t2iYkuB6NRPa+MsfcjmMY1fAeXTHVdrQgF62gIGmgbtTFJcpSAvE6adU9gxaTfowOO/WEBzCIar2
xMGwi6aD5B3DqMRbkAbTbbmV1JV6G6KYc3X4K7JLe++wu3oqa+xFJQSTsyvib+TkjybrRrJSSfyZ
WqI5rCBnmwLr23dLEHaOq3oQKvvxDxcB4oKrWhGbsnqxW029LfziXm1Oy73B0tC6ydAhw7nXNniJ
Q782uuKma2TTDnkPKG6SYu+OnVijpeJCTmjTSU9bcbJcsc573blZZuTeBuHszLFqzsup5QABAK14
1bRMPgrrJOrple4yFqRoTE/RVJI81/Xufkjq/uy4It9GqtrTJE+5Uqd58iYLb25NBH5ISXsVZdM8
mzmDgiInTNmOxsAXYRNdSjMPNpZaWc+ZB8GqAQvzaph0VDWv1/8UtIYSGBPfvd6tk8F1iEiuohcr
QRte5em/sJu1K2X/p+908I92IV/tjMowaDoubK7VY1PQIS/hckxkBUWi7UxqZXh4JebAn1vTfC6a
/zUcLPP8/31cSYixMml77CbGuyYAOVVh8TwKhm1hhSE7TKHMD3E13ZNsiv2w0qZ7mZNwvNyK/ntu
+df/Pa60G+uptHFuLg+Z5h/wc2vskhezG7EDRv8ah8zxtaqrHTHTdNmJq0lfeiNgqYAhspWF+RHX
pgVSI9demBpYJ8aH916rGIejWfJlRqFd4vXZL0tOZSAolYFroOiyqzuesKkU4uxZtEAXrM1y15nv
trmuvyJ3oGSFCeV3RFLB40nHX4rkVSYCkVzPFfNXaN2FdK1DPRv1FIqI1B+6sj8qAzxmP9Bq5G1z
R/bnMNDNFrT2yljJnoop/rf0ErEI107aoHWkL5na42wDsrIN6IDtT0sPvo5JWld7Frrl/pksEIwd
FJ57PoC8jyB+npVcygOJzJBycldeMiA+G0v26qOqiWRWSzf4EEhzgyC6M7IpX1sNX20VWwGxhYK6
s2RYKt3UOjZqiTyLdfEeDcRgmlbbvemj/ZZdldwKfyst5J0JPK6/3O1rXnUnWu0y4MO865Z1pn8d
bcHWp1Dmk2nbad24q1IAhJoebLimj6/9aBcn4dGVX6LychGBKbTlxEDI0/yaNJZNkln2CZ4Hydwa
aURgbO3TRLMUJKWKR0ElItRodedszQd4S/A3yhSLQNUQelUpAMEzvYq2CxA9TAemghZhvdJmYWOl
Ro5eqSVVP46Nn4amcGyInDSVjS5DyzE3pU0SBfl9Fa7rc8faGkFQSw9AjoiycddrTBT+09kzk55S
kylfbHmsuHO7r58M8PfNiLJ6rbeEzpV9Wx8zPOhHXgbJm8tNUZrRTm8UHSQ3IWj4GOggsyNqTmh2
Xoteqrvl1HL4X2cZ4Jrcog8m6YJ6mxB7I1WPSe9gBw9a9dh9GV4ijzSPOhKE5jPLA5YDyuJxpU8p
Y8IpN08GAzYGjAbwTFa8wg8ygPMrKOVYpfP5pue6BhGy3O9D9hU5au7JldbeU70LPMmSb2mf6WdW
OXiyjgRvkgKUwfRhahTO4p42b0EUwFIGdFvcuPfTxLKierlHjELzTBxhu+2JSvKVsaPx0sfZTyce
PEC+FYkL0HTeFsmILvzyr0J19dflX3/u6swYvCzsdh7UJ1JDKrBAbXXN55++nGoUAsOzpLou9wZl
IDeYRyX6gLJWTESHp8kl0pY0SBn9ToMaVGYjYZgWnvyVkx9Xd80N8PxnFuoW6mAArgxUVUbjbXqg
9i38UR/VN7PucKR5ZMz//CuNb8IJNSxCJmzMQol/BZPNnkxxH0A2yqtKS2f1c97mP6Hoo3FNAtbS
6VOaEmbsfH/5hQlTd5D200eoVez8Saj83wcu9xs13gDmUChdVfu0HIgV/M+t/50TBsz+eCSMCNEb
sgITfY8wKRw17E3Nn1rmWy0kCicedPoxDV+XkRYDxKGV6ugRbmqan16xI3G7hzMdr3ACv3lk1Lgx
WHYCIQClT4dBUH6HZrSSbY9Eo2GzrNkrJ9WdVUr/dwvLi/qS6Sf8yywQx9JMtnkz7RAlNZtJaJCl
JQk9AhuUN8ATtt36IivjOavchEgGsjJkaOF3rN8VaLddFeznhjoSG7Z4aJw8xbhy6cdxSvXOIqxl
1QfWquak6gTyiFp/lUlA8kIlGSKWNEqQ73pBwPA6enZNlptQ7ZhQYaFREeGWXo5yM/3AKfPCIBnA
DgxufiRuwGTuf6B8R3M7eP0p1/FF5m7xYnlIXcLYOltoCnm7mM/EZct+K+n2gU0fJqJLn7uvaknC
sp279ygfTlFC1yLovWTVoA+OWWpWRKf/DkpxiFvtdV5LgIN6xGyV7/Yg2eWlxbPFx88yzHWefjZF
eBtC+Tm/pYlhUEUCohcqqiImgOHqV2vzfe5tehnj5FySXsH7IfXT6HoMWTHAplj2vCR4mzrtAaD2
yowN20g6UCDa0aded79YzwAJK8Mz3uhylxuaL5lf16b+bUT2l1L+AiZKWGwt8SjWLyJI8Fs1a9p7
XwDtv2olO1WCjaU34Yhw23bLM23tkHaKkh7I0OHDlIXblM7TSlBqr3RLN3yDEbeJvDGdaRgKTrZm
pghmyXq2PAfMw0mb3MHsRvAs6JPa2Qt0v3tQ2Bd6ZsnapndV1xi/2iF+1EJ/j4kF2mhE4HUOMup2
/nA7uX2bkz/qMMu3htQOSU+GW69e3WS4ep5xzUqi2JK+Xrv0akfcBYh18Fq4b0zg3LH9aDrvuzIt
CyEOTnNcX5pDNmtkMD7FvCBD49NV8EKGxbY2RgV3cmqjwwM2qAdipAhs9/VQXmkZfVgRqkrUlVzm
tHBFHNBXSKrsum7DG/0x8G/oUqOk+1VZ7rvuKXTYrOzIKJkMPTc5aFVLyBME1SQf0TGxZRtmPVoV
zCFGMvQregFlhYaaEO+wtkPfCblQTqp2LNVrXWX1xhyznTfkcEQGD3tLnO8ihParziqfqTdOcUCf
T7QtZoV0alaNsM54IonByiUyLp9StJ21K51OS7O6tVr28KxY25B4zIUIo7hVmu4RFN6bSG3cnXaK
q0fjXSvIAk7s0m8tPutljZxvCL8BKgfIpn2uHhUdMkKfGmYidWo+8V0mal6yaWnqF9WN622VltT3
UAPRnaz7HNM2yhhs71kC+sCJ6Yxm4DMZbKXzBDBFkFm1IRJ9EZGjET4nwvmbxU3sx5N31gZ+ckFL
rZi+PDRsKCxwJEfQEBoa6luJVnhli42RsqUccTLqWJgHbT9amM2GmsThEal7nV8D4oHXpdO8K5H4
dhm4zpiHHj0jSWbFetKUb8VWfhWIUMoQTZQtnkaaZVI8kRN2JB/9AC4l88s2ZHqZKzaRP+ZvK2U1
zPTxM3QDA2Oiaq3wGNQbLWJr7pgGakRV4cVNXHAJbIvpXVH90pic0m5nkGCyMu12zq1s7nXWvlM8
fWM8fHGi4IvKd+eSCeu5GOPNgZSFuhKeb3/ij3pJ2+RVwc0lun+0L9ljKZaG1ARjSRL5RonURldQ
LIUh1t80YaZslPO4o/kjhUy3PRm+vVrrKxFrvMCIaB8z/TTz5mP0IIRgqrakglBJq/5gxuWz0GWo
RUztAGZ3V4ovcmA04pXi54AQ2JbV17FRdKbE72x1ws0Nk0RaRlcf0gEq5UbHoibUdEyRGnbFo5vS
r7BqmV7bzbuRGpIWgfENGMJaFxhyCZElq0HsSePWzl0+3KOuwUgMFaY39jOeb6bJGZvESWAEgRZQ
HcEVG+upZwMeyAKyNmJYoV6KDBB+hWF39F2sb2UY31Gy0y/VeISrKH7dRAQqdME1LyRRABSrIeP0
Dj2H0k+bgMYTCX7ZxSvd39KAqkIJcKXkBLpnoTKE2LCi8fcgHzGBPKwRMJEFaxU0gZvoX5qGKCvC
7K7P7fI6GV4BIo5PPRkl6OdxccCiU3Tn1HpkHbuGhnaiE9S6k/PXsgdENaJ9nbPJXdG6K5ijx9GV
DzmHpTBJHIzqFWh/iDUq2WlOO25sF7avMcR/QedZGyVaQYaZA+q9vSP1L7dBr+uyAGFRHtbQ92ls
uvWb4rZXobn/wjwwV7IgyZKeRQexxdAwiXY3kp7+9TTKXZNlMyJlnVLjjU+P3OqGeB7R+2mTquJR
l9/gGhlsaT1uu7Rau2SAr3Py1EKmTU9z9F0fB5cC7WUmUJpq5ZNid+0uFaOPKfxbz5TG78ucy7+y
jag3sgLzVUDEi089cO3DTTwAKarrgk1Z88dkKr9Kpfbm4bBZl3wxVkMrP4H4MVQNxpPok2soMQw7
biWQ7q2yeCu9tlqh1RIXrZjwtRY0/TP7xVEieSlkUGxGOrArVRnxImOZhQBFypLjIgK2QHdR96DW
QfYBQiR06MlkxUW3MaonKTE5TPweHYKIA2Itkib4HbziXDU5TnBBmyCKEZdZk/fOx9PyI2Ov67oD
Q5vWUhKr76mMEx85JmNYQpJiQx3x50UT8mowEa0eEV3lRqvWCQaU8437oFvj95YeXZys/ruETRWK
h/aNpOpkwanNB4Y50w5BBrksqWgu0JRcat6LOhR/+2YQj9C6gKZSEyA3+7alaZHkyl9AV3lYSppv
E0Shkot5XJOvaKge26g2Stg5pFttgnnuJdVNbzUiKJMSaQ1EgaYsfAbyMTNk/nik0PrEYV3tSH6Q
qcmkhqyS2t3Ebd9fdOLEN4Y9suBW3hHRERgMFtU0ow5svOSpCYxb7rAeuxXcUoTesZFDXLaynW2R
SBKjPkZV2L4I1C0YsMp0i/WXON4y+8xYuXULfFJh93vYfupOFdNnE9Xf7ogBRGdXDB6dgIqOB63S
SKfxHrU14r2MjzNQrSZyxmPIxTlq+w+2cxi/AwhxbWO9mi6Q2UoH3y/pr/eh8qgTN6MbTmCNJb8y
JA6rSD2TawV0zWp+D43yJRCNh5VRrE0XopiTxNfuEHtEWXeDS8p9Sz+574b3JHa5AHj66BtdfGsb
4x80tczpfqfe3BVsJqCkMTnXjeAq3yNX7mKbfjsLhAkJx/H0fcG+JxhzewsPWIJT2uZVfA9rZfd/
uDqP5caVJIp+ESJgqmC29E4UKS9tEGqpG97bwtfPATXz+sVsECRFShQJVGXevMYNcKIg4oVsGeqf
SEc72Pf5NFuw4m4EW98qSHzHwHIaJhL1Js51DOv4j2G2L71+YoY4uV9Ye7nrSWsL3Ogg0Za6766b
MfzQomFmX69Gf1o42tCfs5i89LJs1poGAYFioxSmvSHAgTQX6Xy6vK6fRv2QOgXG46iW8+o6Fea3
ToXWTs6nLI1vW+j3JVokJNGbcqQKloq2utZOUOZmxDiAlJELEo/8A4OcXQh8QYZDBrknyPt1hnv9
zvPdF2eYtCXl2sVqKU0nu/wOFQC36dV4k4BzhBvX7Q6E0dOMZP6nzLSJBKI/Kpr8tU6+d8HkYhYu
UJGSArWseqd/FshQh1i95sAmhi3ah7arPssw7Fd+fydCmW/GdmHB/dgaGsRkOQKGJwFsHZ2T2zKZ
HJgA/QtRgdGZpdpotn8viGtfR1xaC20ectoF9bzE4C4srl7Zjkc9yU5YF7MFu/0rfgkbFdh4LiUY
W9UydbFDgM+Zjy+Dl6vZ52MCRjAgQ9pGtrBF/BrK6oRforUWaS0xsaoIXxoR+hr87aKh4pXW3h7K
eElNxarjLfOx8Zcd7eKySt0XIgpb8AiUEQE8jyMZeSjXOkYSnUgRsjlJveoNMFKnRuchG91bm4J9
Dl8jNLr2hEYzwrwiIa5Y7/eygKFcSBZZlkj0ADhBtZbJGAideE8iZWXhyYiKBzqtozD5qPKIWEqr
XpLbtSlj+4jANTtkBf+xFjXxYWZD4iEOTsRyvXaDZ6aJ5SJJUJW6RbkbQ7kIA9EcoaXR7pl0v06S
r/Uqduihi73Uu2rjl8LC5ke/j6fobnJMZ5c7GWl1g76pOwTdYJlz0i2dcE/Z7+hVuTfRsy1aCVgH
N+E0QFUH5b6zhwKafMMqlpHsqVjXruzVMHTxHvFJR98GDeAhc99h0VeIgh0w672rOJNlC3fcC/Fs
gxnqLOtLr+NISLdbMJek2ePU666sONBTmoNbmxBuTaorPKHxsdDxHPE/MAAcTfnLACFa6u1YX6ap
CLa2XWBbVJjvNCgk3BK5hneQv4ElRPhzh/Wz1eafjT6Na5VQ+HcZyKEl9mYqyf9UeEk1HhOoNK4u
oyy/xYCBVEnSTDiifsmY7GhwvlLbNtZePp8WGqj52I6Y7GomCieMGLS5PsuHNl3p+DIarv0pWMAI
NyBlesTSXNbJVtfs880Q3YLIO5i8Ckclm3fUs7BiLpQ4+i6Cz0udbS/iztGXuIVsjQzhwGAEbwGD
nFWbuWCzevYqXffJ6cVZdjRD+NAA8cqtDdq48JK2WKZegXJMN17TdEQbISHgefFIzzBXRbhXYWkK
l9gKQCQhxmtQ0dnSX5gtPlaRi5X2vFbWE+zlxoJZHfyJlXPnh/pb2HoWDYoAOKKuM6RFKhZ9WZfg
tBdNzZ1mZX/cMUYgnFHkgjm8wUS/h5VFYkNiOQvTYc3kikTQkIQIk4KQdXjn65wwRS9+47uxVzUj
BJKTmFVwCfc9ni09nkgFl/26rS2ymPSANO+RoRvAM2MbPNwJKrtK1BSkTEIgdNzv1GSjDJz7phRY
ubn7IvDQWpUwDEcHudR0nwv3wcnTE1q1fOnlcI6cEF8p94XVXthMpuKmYxxpcVYawrvzoWb4ybnz
zFd30G0GptGJEeKetFcEjY2AEmZ+ub7zFTm4WIbaMXIEvpBuBY0+P3s96hqAGS4mCOvIOFYiJl4k
9/1fDpw0DOl89jvjdzn/uQBV94K4u/dEx9lRb1hCO8b31A7Gp+sotNj+H2mQz4zf1j626Uv7FjtH
2vjPNGofh1ptGxhxDFUp0uk1tqKxX5rMoIboBNcE9oAeimXXwonaFHYBBoFG0HU+Sicj9cNTe8cZ
8dDNkCR7IoL4Mr5lISiTkxVMWVvJrlSSiZNGDEea1KeM/hNgIq0MK3u4HWLmCdsAxuHydreh00Kr
40LkVV5F6LuxzVyshMIEUR22IEQlZ71xmHiPh0phPRNLBeeVlRTx/OyzM+IvkIaHMEvuKz1r920f
3hdh5u1wsXsqZ3Jpon3BdadVYo8AI2ci4ce7dCqnZduOHk2gNcAp8LKVjjQdi7hp5Vn6a+mU2jlX
bLiRHpx0hXhP0xGme7h+9Uom68ZAkxV4jPiNoD6hU9YXnaa6fS+dd7s8YUnzJvLJJ+gkW4ygSnsm
KU9plH2NAFJ9Oz4aulXuQt2sqfSHcDHk0aMHCrv28KSahnKLSwl72UgxAsD8nonsMbWqo2xMNPE2
a3PIVKBwsnvNac/uML31jrslz/wsPAxg4hrtpOUiJkxyaDLUv6xT1RvJNheMuFYifTHgON5NSN8t
zQrJrWZzqCwPSlZ9SBvMZCNmF+mINZjj4OTi9g6hWliiJz1ao47AgBp3xsnNqbC7DBvx6exqRB9l
erD2+fKrBrGKn89GU2B1poNXTvpqM0SPfYQfoTneV0XxUZrJp1bLowY9atNMY7zAetSBMBuUwZZZ
mY+Dr7BW+uAc2yDul5bTk0tTuK+VibjRtLD5LSCF4r0IFpc9ZlD1j87oYKPB6Y3vgVMdnXpqyd4C
vXDI9yE9BoJRds1IImJgH/+qZfkFST2tcSYdorcxx+rGMKhlsV8UaPUtpG4RnYxReQx3yPTQkdPG
LYHrhXyYqXRpAzNJ5hET8PAjsMw1S8AhJs8Go7oiXAUanogdcQu6iUikLVuBlDBEd6iTk9SXAI6e
6D96ZMhJ2cAcI6O784NPmuPHqOnukqI7N0O+LKwapWFu0Kkb/asbph+dT+dBlME33XqwN2Xw2AfN
Phbqa8Iwe1UN5jlgM2Up7c2lgyeZ+c7QMHiysIfUc+0pk+wm2qx+HKyHOLlPbQre2qdFTrzuZBUY
KxO5YTfHJpJrHN4Z91u/YNzjbAF2tu4ZwSUJ0JBhfnLWYwPq9YemSvfQncalpcozweyB0wUb0PJy
FbkoOpvW/K6icIO34oExBMho+lUXE41ARTYdjmS/VQwgodd0BAFfdJfVciEymxicVByhiz96sVyh
SwEzEf11qOpfcCgP0En1RZ8X3s4E98v95s7QUZLPWlYXmj6MbZbhavBeGA1syMD4akoq9aiu5mRr
MPngpNXMVZvWeA8nP0Ut5y1cztS6Oxtmv3enCAVfzKddGwNkYQSo+hBhzsvO3Lfyl16qt8odd4OV
QluvXzN1SDH6BE1WcLKDO5+VxQ7tRynNl1bHyLVrXgLb/yy/lbIeSU1aUU6dBNEAK64Rrl7yStEA
naYwuqhYkJWmtU+Vm+FY3SAdqNQbrqu4iKHrxEUBTDdoYecYp44PqyIw5rcfBles3S5dwXqQz+2h
YGjhsuWMNbuTj4MDE7BVWMJUnGUzgRRPhZz4GFp3Wsv5BIkRSo6V8RbTcK+czrhi+uIsVFQ/pHml
8UFYLziOf4j3urY30RjCjqV8W5hF/y4rLNUSFKHGsfXZfzzg29kvjiYVOXsedE/RYLyOyWsXfuN6
cZVm4i8ucS22TTDOwdHjM/bI+3wCF0ZGtGggl4hS0XWyHkCAjWkKtfZF6uxiYaR+hXDKNpL56dpQ
w2lS+JIqiSQA3A1iINVRLT5Lq77XIbcsJ9SpXN/jsUvkS4k6EgbnHT1nv+jq/OxrzR9ITZtYJZ+2
iVWA1324lyb0dq013usA/pVLcmpPQA6STg3fnAK7FdV99ir6Bs2U+BqW35OXcc6gW0Npsgss9TGy
0G4nPmOTnnicvpkRk6Q1AkTmFokw1tx/N4xvkwyXxdxPT2H0nfgEXGoaTs/CrxnmCKyJbMDMHIDX
zIsK20VfW5SkFRNTCxTPadMSrptaFKAp+YZ+4fHRWQPBvfmAPVP1ZZRUqiHrTKi8XTpMv8hNRrkk
o00T0AVm+bkCMYc5+TWW7sHIIb2CDOBtjTVlwbcLhISDpKJbRlgWPYMtnBtni09u4g0Q911c1Rpl
gjSBC3gu2IkORQ7dXvcmYzwFMU2sm4SdEF9HIIitwOtj3af4AnZq7/edxY6BVNtrmB125HBk4XfG
qrD0LO/NQfJLNYHBY4G4N+gjb4k2cIm7UgnSuLPa7t7oEbqDlzm0YEG6NdZVZSLerJEbV1/BTDXN
wfHQe8HuLliRw9xE2BEfSD19S02MAcAGxOwxM5SsgkEJ0W4fh4CSaPAy5AMqotKjfq7K0FrjxMhy
TinXmt6BLxaJwl0zm/vX3VaShKZ865DLnMwSV+MsuK0t8ZEtgXBQOMtkfhEA7HgPWDu/dX3sYyjB
IGSQV0/X+1Xg9w96V+SbLvOefTE8QxtFT5IPUInCo2XK+8hgIqDDl6N0aReJFCejTO8Mx1+hEkXZ
PlG6+zBrCIl9qDT9ybKIRi5j7z3oKVJwd7ib4uwuAkFcOJEkktp8dLtF0zT5MkOzv3ECnElUkyyL
0BPYQk4fGmJYvFU5WdsvUO13hA7XIQRpNDK0bkqzv7ziG8rZWw4ARyvMYz7hQc00V6yYnehF3q1q
hIxeKMmX5ePysue6gDsSp969hUxay8o9fc6b7mXNoqBEWvaypi1Ph50lAf49Pd6CHUAole3KlSZm
nwnDFKiaBhXhMoKitIpN4wFDXG9p4jA/tPmelObi6MX27zwnDsxjVtE4M1OcJcpOAUx9Y7pGhm4u
KXVxkHGxLJT1byYR+HIk1p8uClFhYfUS4ufU1syES015axsJAvUVpgDKgR4JZ4zEQ+WvM9U+ckHh
QBJav0TYvJv0gscKy498gmzjkpgmehYueHRaxSIsELMyeEJuoD06+lzcmxurORZR+1bETJiD0V+2
iXyVVXdXj8GcGY1Pcjhmd3IQ586ApOyXFcYoDl2aXzXPBE3F9vjB5GvbN4zjgMxTFISeiv6kIgLY
CsthWcfZmYHUKRiHpwEXEwqD2V2JwHccfj9rQAytRfcbObgkonVfVjnacREfmWRFi5pS2G1zZg+l
/1wJJ8M3I3w2aqartSAps+vLD90iWDefHlQds4xU71ih4zveB5fZiXZCg8eoT63iEb8NFHieefCz
5reWOU/JJO/8gbTlxF3qMsCrNGP+4Yegr4ROIqVFExNicmhbIynPyb4b5ScjNBKA7iKjSpd2QvhP
VPbV0gmDX6abP9PcsPdqyIDDfgthblg6mXcfY8+0dYfhlwOCbgfxJRjHcu90F2Yp03KaR1oSsSGQ
wbA2x+HZl/jJ2sVcbqXNsV4Dav12cCmky3aWwk5ZEJnPsPBMDCsxrjQrTh+7eg3CmCBPKa4DkAuC
90/THVee1xHa3Y/nSebtQjfHLzswpoVn0yz7dv5CWfaSUMbYHh2Bh/wX8rdNzlQPI9p38rvMtTcV
BDLYFJAyQmcCecl/AYmfU+sZ2Uwwh83yUqf604v6ZGbZtu0K7GfNlpyqCmpnAkNhirt7Sc5QEUcn
O0bHmiu+7ja5A3/6LtmDFsD6aCNe86l3912G46KuZ1BJgmoZAT/XQFHLQtd2ZQzw2bgsHCEjcA9T
jwHXLDAv+9inUBKG7oMtmbg1AtlMttNpgPrTiPoJvF3upGyg8CXdyf/2p8G9ZsCZdvtEb000cPRg
WcShJxoeMBl7YP44xEOGMBB5M7Hv2EobYNjY7U1chwNJqb2FXQvWBF7gYLaS4OPfN69Cg1dEth1U
CS2NTlxWHUK5leCkcZv+zsmqDVuQuaEhW80QkmgYGxVBf5xCuJyuNYJy695DE+r7WHbprva6ZzK6
uKpM6gF60N/w8Z/cCQKC3QV4j8TsEm0AgyZ1OSdaAJj+FctqygGbyzTE+R1dGdEc8EWwetrXqt3S
bkKuGtc1BSaFbPiqe6Sf6DbFr4Dz2eIbuMijpKe7sjFCDeP33gtzKAR5ME/gP9wOdQ0ovOW1F5sv
fUrLVzpfybylPwyx+ztQZJq3hGBkOO8s0qJ4VB4Z08om4AQis+ulux4tQaT4GEfHjT7iXhsXrFIk
qlaUle2Qb4DZCp9cjXEnIoGlC5FudnDuO+fEWsXCmfSEhmhHQ6UvcZkAjJSvVGbdPtWHN32APYai
3EmOdQnoJ0mBLQrUuj5GhnXa4a+NzVoURRsHJ8mFMSRzCg01R+QCwRFgtyTasNL20vO25jTIdRrM
tqxdee2Ihq9zPYdSg5klBpd0Boye24R/hPQghrXNBBrn/C7cbKJdsuN12HXX1m34ZbRZcHtSw+pW
5QRPWALub4dZgZ0AbfaRBk0C2hHpeg/TnD3Yi+xJ76P9EBAfRrU3VNNvUWFxGqfPbZZ8dZH53rpc
bG6qPYcNsOzUjh8ikB+eiXFrTHowOlaYY00xLCyZ7r5ErWG0rdWrtDRxJk/lKlPgnaDvtNdU9LRk
njE1G3IKlvTx76BEu0QfXoCJFk7JdROkT9FUf6hPgssA2Ugatrd64RjM3Js9Zb6z8gjdg/JDFLju
IlCsILPhN8GIee0ECPawCNkMWIAU6gqH6NUIzK9CdU/TBFqZy/Sl9uKntmlQzboLeoZsjA8D27TS
nfNUpe96CglJGikmeyNW5GX5jFCAIYDYum0mtpK0lYlJW2dHzlaq4Sgia20ggdliennSLO0rsPOR
7IQW7BxxyUIO6CZn5BM5KQzqgX551dUYvRO92w8+1rF+ixOSQfGPMy+EkTRbMfq8tFG5riv7M7cc
QvOqP1VanN3GGRdNxrjJ2xs01cuyivGfS2xctBizlkT3VMG4R5d5objG75uEHF0v7yln8INqwWVg
LQPesSsPGkIrop0XXmYx5Z1OUYbRaVydR8W1hMAMlJVgchW8edCKF2THsQxh00/l3KnZmnrbs6Mx
zsa2rEVr71viq9SS78QW3wpLu6hF3WMDNbevw4jmwYnNa6uB0cxBAQ087gWJG8zljWmVjRC67Vat
0t4mtbHJXqlM8LGCZgio2WE2nqZvWj6/YVKcnBHd+eQ948BBzRJO+AAR0naFLhI1BSotxz3VIsSz
ZBsJo1pWI2EFAVJFwqkM1t7egNcSf1puQ15NJHC6qoeVmXfruienUkxIHTRsrjGOQazIVIZSf2W0
6mJ2OY5d1vAxJcVTRK7IL8R54S4NQ1CbHGNHuKaLDiPbich06WA3JHS+ktwY7pANBcsh9U5FOr5a
unXudPu9SPWV45t/koLZpVKds2yCZQcfZmXYvffpYxM9100GDkdNfvSq8BmRFqJ69oc0/NLNZKCr
f4Ma/m1agAuQcT6zVL2OAzVkE7JtuEZAfEF5QIisr7KUrrsWkAIhN2C5+zJUxoMtNJ2+PMStka7L
DwiNJjRDZ7GqjCX+NFwGQF7LwpfWMozbF13hPScYzZstGgKvfPeZCrXk/VHfVM99jZDFYJ+rmHz0
+mdeq31Aluzatqb7sWVsqIc+wKitFTiu5ZsmpYC2Y6j5EVRufLtepjAtN3o1kkrrOQQJaslX2rMj
aYK5p0anFWEwOhkYl4b9E/Spld7yC/1Yvwr+ATx/rGjvekDHJtWM2PmV0pFWTG/liK9VYIKbU4J8
Y+vE8kDfMRoWZKJ+1UEZWU49DAU9+KxSwH69cn9NBs0sJnfXvqLK7eRdP+K/VbQT8d0VcyCUIOJj
Akr28wifFhu4PUpM6on21c7Mmn2SQTgRUYiNRKJhQ5xtZNOMK5J+qcQbjPMA9aQeCzJ+aOOVGphr
DLOBCtj0ssZueFma3VenOf65Fh9FA4pum05KWTL9ZjVp75hdbZoRM3Xg3Uj70/FDvucOnWnAELoP
DGshQofGstwYOQQFF7MTNU8PvMbQTyqiEk3da5h7ameJnG5YDeVatinW5cawRZZWbyrNTnjczXYt
+/Pa9ZOP3gwIA8l8MFaMOQUeTg9FssVie4zMaeH7GC260SVrm++20gsE29hOK0e9eCOO6aMAY4sF
JnIBEt/ODGe+TtnuGNFiFIGds04RlsC+XsJ+murwNbPge1u9HhIWop9o3kekiDFoZMrqr5KY4aN3
0rTYWHi99946mJil/findRVgLCeVhi5BL8EqcR9d4tuCKXhr7cZKVPQEItoYEP05t0nKNQp0DjH2
eXmdFEAE3YluywiLAvLTTJsI0JWUbXeycYkyGdSvS/J4NvVQHeJGvKcYewDE13dCpHuSIp+1mFGN
aW00ECgATmzlpGnYy9CI78sWA20TMCSAPbedcMtYoNtiQQo24zyEgWfKhKkmK1w5r8KmwtYH2kbX
Nndg4vpV6YxQIVruZdL6VxPtC2R2nMnsHIN2r5Kr3IBHOCrgNSR7ZKKxZsZ8MMU0x6VGTC5BW0JS
u9kqOYUmw+ef0XO5yAYmYQ6og1l6WDWl4xNhoN+FqftbwyU+AzM0xX7JZ9cVFJETGV5YH60mVOWM
sxunJ7iEDqDRqN6OJqdkEsX5WjSqOtQC59Pb4XbXLutyzsV7cMGR8Zu2GHrLOWLn5yZqrhqWegGN
p0dAgMwOVmrdK45T4KLX9CXNe9MW0BObEwQ5bRMHJmrW+aHbAeo4LZuQR7uD9i/muJy/h3AOxolv
6Ti+mnbIXpfdbB2KAhqz0tut2R30791iNrqy8GlmBxyzQ8kVmvzc1Ge3UTUf/Mxn+o3wki4Va9Tb
QYv+d+t2152NUzv/q8XEbq8V7DdlhnkgxTM3bwfCIMj3EMVFzN61yZzNE7O5LQAtK4gFhEvfDq2f
1z+3MtfrjfXtQUR2DUTe+UmpYVa8IfWRzRddHdoDXuTjfw9CRDTVw8nKQg2hj/nlpRgcOrxD2gxj
6QCKUSB4mEb6ml7zJuyeryodSZtiMiKyArS1gfToDwyxahtLKnOYCA6YP5nbP3y7RanDh9DG97om
sTVAEjoFpFDHhwTZ9gFG68aW45Ekc4gy4rluII2FAUw8ZS8dqyjx8E8sbAECwZiGcETc8Y+Dxqeu
RyRf/P1mbt/W7dDM35vfEukA+YgIn4/beRAp4a07Q3zEDTz8/Kj9FgFYxMiHZBuPCirrKisq5nP0
4pbxDSD6m+w6Da05QteW3zJpHYmXrouuq5pdn+P/+1wE4zOVVrvbZ/XzY+bbbFrSowis2pFZvBeV
h1qX+Mfdbg6JidFtlQ0N0Yn2189jPTydnx93t5tBZReH22HIZu/nyoZYcHMTjpzWTbjI5hN2Pk2l
OTlEvCWvZkPj+XMy/f95dTu5/CTzNzjYndgj/ertdkq2vYHlbYHjizHGMYSrcB9AcNjePlL35sB7
+7DHfy6Nn+vjn7t5k0FVhYRh87VmWAUcbreKYAK2q5kzQowAEq2a+vBz0L3/3rp9YkwTGPfWTPDD
qp0OKYXTQY0JPKb5kEithSJISZLDi6HjxpSQOOTo2s4Hxgrd0sUhZyMcn75RCaIIq5x9Erum8Oqp
mC/XrGIG2cC6UQU0IsbJQUrp2RdmSPI0ROrQZpa17Lywhc2E3Ut9O4Dvh4yjz3+fb8BTW5ht3Oxv
L7/9wAxd4iHIc13fXnX7QamidhdPDuLCyLCO0vIuvh54l8oxGdMCDJMx7V1IQoNV42D6ajlZf397
RujX3kVY3Qc08DlC6X+vzDq8woOS1VqZ6aoEdr5KzQ2udjXoayCh9uexwRiDq+bmxLxUhQnXm7u3
Q+UH49HCf+b2qtvrkR4194pNovvnWT9PRWOUl1l3DrPo4uqFfYyrTlxItkSYgCyaPjkWl3B+TOXW
sM4Yeq8mkYZ441CJsxDW77en/H2eHR1xgNTub79omGiOOQGmNZwP+LvjJSql+fNHbk9AhSNISZxo
4NBJsgry53RZulstDQhPhTAJL4As5aVe+GDtkb1OdfKqFqlM5EVo3aGafOuk5teyvsuLRgbAMkOM
u709djuw/UpKHICAv48ZKk5Pcz2oosrfj9X4BywyupZOoi5luR7Bva4ujps29LszdrbmxbbVY0wa
+7FtQ+tye6hTTAUdUqJWGlSP20O3H8Yw1/e2STNwe+x28CzV8GX/+xGtoucLaKmESTzO36fmQ4O7
Uzkyw5+fcvtBLMmiam3x+vev3x7H02iR1A4hJv+8K4/iC0iaufztGWp+81nb1pvO1rAHKp3qguty
7kr/vpwPtYtfrSB5rp8QALnBIC9G4ciLzoq8LGxVQT3kMeyf5AWP83F2KmUSNj92O3g4RRybYTlh
HfH39Io1mZ5t4TFwOw4AU4uk6py1NmFSWvWkQ0KXfx7tOD6OsOeZCkMe6BzmwyOVKN7ew6WtHkU4
PdYt9frkjCtEf59Nm2iXaj7k9RhuQtMPZ+jcv9x+oBdDRnYPtB0JjxZFw5gmd+PY729P+Xms9o8V
Pf/l516sGVdyLo6DKcxt2hrhrtQI2kBuPJ2hBSymgviZedIVFcMpqOUnO9ZL0xCx5dNmxWME875h
nJ6cJVyMxagZ0cprhmcLdfUUGU9xb3qLomIWOxruc2n6uwbD1MbnDbNqLGRtL2wHJknj3Q3okxRK
t3YMvksPr8aodKJVU9iLioydJvO9TZS23/7Q7WMDwVgV+fWiM5OalPj0a0wIGUXVm5vjb7tKdYzA
90FugXrZvVoEfvkpPMPaWUFE9Afkba5oItkDeZgo1kt+zV02Tr8CjTxSrv2jgsNRIdLl5u1gt65O
fTc42vJ2U8z3bz+RaYG1EM7PbXI/NSPLxu0JXhr7/33u7X5ppAampryq/ueWn0/qMGXf5JMQN3b7
4f899+cnt1e4cbPyCZHcV5qG6/rfZ//80Q4Xatg08+/mv3lJy9bf3F73r19+++nPG5swbnDamLji
+S0BbFqLWplipVz/f2/79ux//dqfF8ZWW67qMkL7NL/y7/s1/v7vP3/y73/shXGNZNf7+vvQv/6x
//+kpK7cnSAtDK4238Hf14y4gy0R32GkqcbHSsp4i5W7LMV4Lcqyf9Ci0dsFyncWpBHMHrsCyip+
bvHeio3+QehDee1BY+Y7t0dipx63pRv2BHMipGRWvXfSHl5Cwwpyp/pOHctiuFhq2xHW8TLaWn2G
TE8gcDw6DyLtASFmnexRTrViCpQoyTA0AjW1aMNV7UE94vkrTUz9w+1WkMPfZfocH+G316DsXrfR
La15sOnwgLcwnqHRMGi7crt/9GCRjjUC8NRAhlUSZWy4g7ecoJJub6+6HbQsXyWN2LsVDqk28Xcn
UzCd8Rx5kEmfnCTX8qIyXJJgpATfzuGDhYJAod4bp32F6cTtHukJEwMEuCZ5g1AtwHzgPsKje5Or
vLkP5ltaEcT7gXmRz2zP9RgvdQ8pYV2P2HsaRD7NdoV6hygPCQZbp/oo/eE9zPjn3ZwGX9ehi5ay
8Y9QQogCNGvnJcudLepV0uqikXCnwbpj5Boscddx3l2LOTFz4OwsElu7arn3NjBZeK9K95yZ6Yvv
+upDxNCAGG88erQFx1SaJUhj6Z3hPyBUKrQXIF3nWk2quufF6FRSQBz6AWA2Ob2ZQYYMyK+sV4cV
SGkievC0nETsvJtNbQ2sHdxZb60xjL0rUqLuCJCpgE/aBPPK7ihv50AaMbrnNARMRPJ+L6lKdyWw
HqY+4eb2LnHEWU6mSTRON+20UQPHB/KCLdsg6ch1/6nEqmAe0g13AcGkB1vpwVJkxncic3UB8x1/
DlUCMkdk+nYYmz+4YdUWfPXR2Tk6EExOaLY/qQ7jctQXjqa2lT4yx3ecGPvepkWfABFIg2/vES11
/nvQ5rv10FyyIl12s41Zi2EJapSI0cJ8t251wRnljRdMMAEVyuc0C8Qf1E7PeFI0bwxB8W/Py3bj
RyQiFPYWlwanWYaji4icMNqTiXx/0SrGtAT3ILs36MSOvm35x7bv/J9bifgV54N2ChNVWqsKGhsR
R0b5IGcrOmjez7WvedeKGQuXEJQ+rbNx9qxGA5lDTG3p+67EtQZCbR+72cHM/OEOAKJBS+dv4Ay0
e5hC5SsfGL7XBCmagn2zTASea9C/By2tro1VfrkqCV9xVRxX0KLj+86HaCdLxmBWOX5FcByIJMBg
JbTNjRjKCvAcw9UhBEk0G+YDwkAMEzXgICrpvPvBos9KJso2fb57ewzbk4NXVkRlzH4kEfuGaNr3
wcPgPqXA2yRUVKwpYQhqVhOUhAhtIHjo8q9DWt8HbukehQc2mY0CR9t5GakirrB80i+pHZd3fRU8
ECFAMKTOmOuoLEzFLdJg7wlGdg4MiaNNj6vTixYV1ySCjIzbo4/VUPdmCMN+7USZr8rKtO7rVhI+
ECR4O5gY0ZZ+d6rjkS6YEdCGWGdio61QPrphEdyh2EFzo/a5F75bftqQpJwqhjmVGG+Pdbp1Z7R4
TGyoOd1roEE2lgiQR7QNJ88CtxLSNQ+BSyx4OlvchP5v5i7uuRWUKFgkhVRCjtPiPwZYL7RWPvqy
rtcuVPwNvZ1zKsPoC653cUCEhzWLFnJBY4346Y4+dEygj6tVw7ilqQ8+9AFDh8K3ACrt7BiW7Iq6
rX+S4IvySwvbay8ey8nltBVpAtnEaQa6O741JCOIfg17H1tJOy+K1LVt/2wkvqLwd79UgGB+VmRA
ruHqtQsS5dmykv3tila9We8Qn/WLcfbVNDP8CjL8aAtm9SsVzQWc3tdXd/YbKLIemLT34SPNd1F+
yDNdwb2X+gSZaEH5zDLNHtNTxDqBvscImveZy8dmcsSj5Vd/CCrKRWKcmtnXQEq8so2yz++q+a4z
3w31aFwisCCWqLCjMzZJiLpmkyyZb5NW1b/UbI0awrerDNt7h/19vjnX4lS91DCJfdT48IGodJa0
Li/+wF+ZyX8Q8ReRjMEQkKydfK+LNmHfGI/elFjEBQfdf+g6j+XGkWjbfhEiEh6Yit4biTI1QZRM
wyS8B77+LUB9b8cdvAmDoNTVEgVmnjxn77UXXtUTPqZnwXPe6yGNejfjNuUyRHN4EGSxgTHn462o
C1WUC8c0J2KksMONJ/pv3bEwXpYVc17DmlJg2bXjvIqJlO8MebI+2NKKciX4ERaqXWZnIBP92g4R
HMOv77v2OaxBuuTCBQbOVVAx/lR8/M8dt1FYyuff9T0Cxr6DseYD8rTqj8LMT7YhodBL5r9p2vJb
c+cv+DyitZ1X4GR+dDuiJzo6o7+rIaYN1NqxfhsH5h86oWqrCqvjzdftY4FF9ZWcMqxVCY7c+RJn
j/KEuhIqVsQnd14GCwNIZ+xquyjMnDOJusk2GIIEb0V7xIsmPsBluPxfDOsyxiazAL0yJWrK0XxJ
8Twws57avZP7wdL+fab4Q7/A/AeCdUJIOTCTtqXFeCIacob084ukVb2FIthI0vU6s2rWqgioevte
XQQ+FusgtdNVpTfJS4pMGDqw9d055AKpfq6uUFTU1xy9EkoU7TFficJlhrxWelU8uqRMjpZJRzKb
MC61go+n03A/d0gBL6M1LNB8De91iVITkXS+Cw0RPEfCJoB1iNZRLzZGWyEDn3dUhSNrm9GfmF8z
qhywYDeUt1YG7rocyARRwBR2RfKlttZLZnTx3iCaYp0KjDRFaUGwtCz9Oj9AjiFKhGYTqileC3qM
DA5ZzXNRJgzd3mpqUC6GqMEpr5KLF7QxkRkYs1f99CN3VobEMKaQwt+oXnUf0z33jPVtDaAoW/+r
lo+4AUyQqU7w2ehEoKpjmN21sTf3EF/wBs47psfcgUQ3t7xBL3XX8282X6oChmhtuyBKEZUKzpDP
eqC/mQbunhT28kYBUnuzVYeGE3rlRchH5YUs4LrurOewNNsX/qffWl16x04hajmUodPeOxmSieI7
1Sl3caGluWK/uBpRD3WYFhfCbNH02s09Td3uonEqf6hGdW/Nob/Mf+Da6+6ZOpaHIi6uIGvDa+NL
Sp3Wjr+8gM6okaofmhXgb3PD9OALvqNUANASNg7yqWGQoLCakY3XNgdfj9XP2ubsHihOi6TDSt+9
HI5872Ryq5RV+l6x69sGlYF0E3GzY/Vu6F7yzibibpIiXusWqrAQiSOBdtUqM1hmwzQ/jGa27hSP
4MWs/WotdEF1C+cqTTtS0grfOAvsj/Rk8CGGRXUfRPrHdWnwIWaABull8gzD+JXWh/oCuDJ4Ab2k
TBcW3qsLRCP4wPEBtWH93BZpc0HjE6FDuHZlGf8U8c3DdPSj8c9QbmvOA4rp0jK6ybIU5m9+KAgX
SVwmTtNlRRUAPqJm5lVggzXrAlRY4cqjZY/EHsb4PH+XndBwLWY3sPJzlXzuPOIsMl/ODzM/n/xL
zJdOaYH6BAtdl719UnLX2Y9UiT5idVgW02tkg7K7sNGe2lLDqySlAjWpJD8SD/rSGSDhPinKM1wW
+4L/lSu9GR6xYccHm9bCtcH5sVfV8ZNWJl6avIRPPW11837HMDCBJJjjQGHjy8uoOuiF/xAibY5J
Nyl0p61J+7+X/31VCU7UOP+0fdTfq9Epd+rIhCdHU0c33TS2821o94JBf6QS7huG9tFSRpLMQu2s
5YytsnlLr4KcrdIaspVu0ANLyiF69SLSoWF+RLWNJFRUAX04JBCtGWVnfcw16tdGoyal7/0kM7BO
v+g6kSG5Lx3R0jlgnVIZtL3LdmiXKG3FTp8uW9/ckt093lN5IV7IvqQmpxDOh8N70skrW1/ObLY3
nw1Nf+sRo+Hg839Q6BcIQsGSVWGZIUmGelLO1LJawqGomBW2g51/hELCN9HbN9PUnH0SMDRP+rRY
9XbdUvxmyon2+QbIQ3mzIgLvq3Ttk+B2DgsbApU1VtQUHAzRo6JbNwB/qpmvnmzBRF1J/eglYJki
kMdZgxgVi74izItxCNdVlIuFNfEUlYT7bn5jsyZAJEvqxMLCIrv0s7I/2QrRJXSYPhEOoCe2/yiR
9/O/TxSl/yzMwjjO/9KgirdU9NlhXr8q1FfYfmNxktLwcdzjmSJYo4ZNkHd/0CmzCt8lWMclSmwA
Xk7Juh6VL2UuXzioE+E7vdTZtMoKU8drMn2xr/IGHg020vmrkeP8JUkhXuc+MlU5ERATgdiiU137
OMIkeZDmtZpfN6dFHpK1+3vp++aboG1A57khQxLB6fxdzmhkqwxQJm3NuliXoUmsc2u8+0BWv5OR
Y786bcAkd5WpiVwDc/c2tBLzK2vkV5So8oOJNb3DrgyWcTQYuz4q0Y/4Li70pj3HGm8Fk6G1Qe48
rjYA6m7fuJ8teaWRYT9LJ3C+2s5dJYqdIoUDjexpUfPjKkAwotp8T1IOwwT4rhzaGhTEnb+pLSXC
yth0xwn+BC2KwXWMNgF0UEHcB7wbkGmAFnmwl0Bkfc6RXv7SvWmhTuPNdqqLqzRo4UvDoeOYVacs
B7cRqIVDAq2trSeiXAx7MpCq+uJa3QcZ8uppIBHkZYB4sODM7m2Fna9H7m1ovritrJ7bU1a99Sqk
wjHciJ49icEoGSV6e9PgeGvqxC/N30IO+ZkRp4+msdL2cdEHz7iNKUGt4TZfgR3Bv+LQzWzJqplf
Mgo3eDb6f/zpmxwpxms1agii/+d4yq8AulVVgf9Op9UR+fM6N1EUxzInl0q3KLIyz/pLA5WpBNC8
h7Ada6WUFg7H6XIo0AM5sFBlksqPwM5eGq+r/CcfOA0F3j9u5r/jDzmOntsfE5nJRz93WGKtKqm3
GgsPP1Df3w9W3DqnviBQjlXYe6+azyBs1DdKQQ7e/IldWYSfdaNc2iStH56mi22RNy9da+GoK1I0
i2MsLmkSiEXd60tZx+YzhACTvwg/ji96hVNMoi1G8u+ueKcg/nPbgWNZO36NIwzMwl+r+IoKDgEA
wdR1zpaHQ12Gr0bQLZRaPY1U7qgEibVB+K+fHJ3ZBEG65BchS4C1FkxIBTJMRiLPwtZPES37MLSE
H27bBFE4nFCbKJ28P3kZmVd1k7vruFfsc6449HI07ZGXFjYAg7VesSfNU1I2V9xPCA5tn/Evzn7m
ASidZKFtqHv7q0Ktfu3dVm77lNQekevGyvMdig2zadnelS3ON84Nl7GtxbYf26/csjhI+6MGMnr+
P5EntzI8n1SLsPaCrc7tBi4Kr3zvBQRH62n2Dv8ka3WE0lW9Jo+NXD8qjLNadzoT4/pZqHm9gwJm
rp0ssvZ0hgzEcVV1a8XEuDAnG+j4jK+1WkEhU2DQmNX99wHgO6ZaDRxQZxTlOouWRkjsRFuH9X1+
6OOcAElZj5sgjT99mZR3X8ZQl/T8B0zU75PpFV9CLB210ENOnw1rDonZVuAkfcu6bea4nL8c+Bx+
znBCLXnWc09lRX2pSju7tDKpoXB54rPj99iSlUqoWuQfZ/AsARrQxSxthHDQhGfQISfy+oIpaY+G
lMJbBdK7VC8h8jKr9ZTzb/e0zkW8hOOCFqKFRsa5NejWqOU2REJNYGu9oq/YZ3g0On/3+6fA+zys
Qh/2SC0pXZxEPXLfxruOagTqIdWv31zpFQy3Kkmz+/Sb4bzwO2F9TU8yZ7C/fNnRT4NU2Dfti2WJ
qf9YGxs9t93XQB92okq/2zHSr6paJ5vKhQQUV4mz+KVlKj77j53ml6JCyTBDO/XchRqWmIfgC3Fl
f0YJiNJ/8ov/3j6piE9FqCikCuTnJlDlIgb6eoAC7B5CH5fhnEaTe+Acm9gNDpDj0XGk6G9k1wIE
UTOyNPtSErLpDcNV/MQFFQHjKvJpC6Fu59tgGIApIDAKVohs6HvQGZkfVLg3aLlxdukpPGHmO2tf
7+Vdn2p3zy/xCdfsbZqpESA1LP2EDqmWlM4mhKq0jgk9OYHqQ5qNttuNi4D/L29NjyiFKcgtkKb3
U3f/YMwKvlMFGVZeIcP6zRCJ0O2WOIKTZSOjbEvq0a1X+ep/P5ye0Lwn4PV3GYAcKMSiC+k5yaqt
DiAmOdebYfjpqAddQZlXSjigtQjveHDVOzPypWt2ydlx+pcmaduXQA/bF0n0EPzlZ8/Vy32WcRoi
hCKmAtW16qUU7HyqhUElDBo0ktPHiHG5ykQMeJNRTcJwY99mPVGABUaDpkpYKgTyXt9pxPn3F9Mb
PdjgbrRRe7n9pkDmsoldBH+RxLSRxZazMabSnW5IQQJ4YpxqAnyQ22WWPIluW9pQUUH+mVstNpW3
psc0xdFlNxQT/biJAcH8ny/KzP2rj8I5zxjZkvLjVKAYngGXcUcXFUXS0W7rcpGB9QKJFKPlHERM
HoGvXee/dASCtRYyYOhWasMhyIpur0YcTvuw+5k/OanOjCmK0l3lO+6pMCIHAo0jEWQ173WSKVsi
t/Cae8q1AQ3wEbMo4aoN3CseLG1jKPo1b4JxqU/H/EIQ9el6jIG1iaBd0HSdofIUsZBX5qULkimJ
Bra7rxQ6xm5v4oVKm7HY0R5Pq2ZiMtCxaLsJJ8IrvrwFic0di7F8qdjGcOh9H+ehxHVOQ37869Cp
empGVOuKE2M8rjXlYNT5uHJcrbgCteRPiN8ixJIDkDjLVNZDR/7890SuAk9j0ijz98iT/io3Rozj
rvju03BYRcgEdvTvC5a4pNnSIqru8+k9mkKVRq2CQNTQR4NoiVwLyPpTjEHjU/PDtat3xj/cY3vX
irONBSRvZbrJcMJ35T9Vauz8pdgm8gbf0SFwcmNLRZExjXYZMbLjqQa6TLduNr/rDyhAgg0Ss3m1
SfaMhBz/eBaRCEYv6ap6vcfQXuDHN0ydJqBLXESqYXDS3ee6xDzRTY0E+q8Nasphl0/NERIylmUB
BkKWI+BJjfvYDpPbvNgXoX/LKtU8E9o1WYLL5Cvqf4QQ1d8cHfkSLvSi7b0BYiGVVKdy/+bEw4BI
qpbzZwsgWX3vYlJSVTtsEN6gw5tAxxw3tGXcRSN5hwrBkQShG2ZIN2EQAcN1+Fi2qa7nlcKe1rJu
HDG4I7/9DYsZ+/4fwbp4M0T/VcSwv4ECdgsvGDZg/ql3lCx+a9zXNnHGLbwMyJ+a1+8zDVtbnQ7a
CeAB7kOleyTWqL4hNlKXhuMXZwibDTSr4tSgWcI3Aj4Px3pRAr/yvUXfWSP2tuzFAhH/T6l+0q8z
1/BMs1UPAvdEU31pTqlLfT4kJ71FY9qRWjQ/VIPtHuj8kulrLkAUhJfKTL5+3+Wg0E5zPVDp6Fe7
GkAEHaBv6nJlkTX9xCJv1eNgxaTn+QSOwEXfhxp70FRjtszdTxWyeCEAyOS5Iq4teQp72RoHa2jp
Xmd52D3DwTdRqiblKcFe+kSEznC1BSjAhMDtzI7tbyfQEWflPWT0xINg4efPHimHuKNASg5oqVB0
weRVy3aB+9oncgfSjYatZtOnmFzHLibYMMUh7GCYb4Za7Ough9ELqgmrXc+KWdSbeVWNfEhhmjme
3LBSwePYiL99Hc6OM7rPI4EraNK7Z8Vyw818F5VG0++l3SGHZAJ8/t1XM1bKUy8ZQgCWcs+jkn+7
1OUUyx24yLSifZ+Ye5sArWeZac9z9o+Z4XWMXXkr3fgW6QxrArtyr7//YBnSHfHDcq0STboMLbpn
NDf0lWmVNGXriAFO/icK/YPjq80utQ3/ROdKR6VLsYJJ7ElaUXVpHKt/qhsPkxB5QPbFcceRZulr
3hQkEoyZZS9BeDBHm4opp2P9ooIhFdBKgJJ4Qa7SxbWxBRfFW9BmBNiE4bAEdSI+OKt+RQaz1CyG
FIXV7+54lcuhDRJx3IT7XjU7xF547bIibPCu8SzS23+fBf/7bERs0ovMePz/v7cDRY93DJdWyYLU
jxm0gCncgCmSgjWYfvMcakArGSai81yl+qZvEm2Hlz9ba4aQHyEhYvh428+00RDXt4ZyKhyd/JEK
BBt9Gd1T5Z86lruo52SKbvyW6rH/btnoeQP8gSfy8Lw1jcKTh3F9h3iO2WnSjGezhj4uq6h+MYJs
EoKAsxoUok5pIKzTSSs11/3zA+BFxiV0R6GxfHlFxl82JunHjGA/GArIYXQrHG4r/C6DIUj1mnQ4
gYi7FT3VciXJDiIMmodizLudVehOsQkiswDuDKc9mc6YSQMfqi5HXPdJDg82pMEyaDSJmANrTwFn
SSCpuIZUkLX7OElxdGFFeW0H1M9YV/zNfAkDCiETf/eQ0yshWh7EaJuxsdCH8FP6lL+O8v0bW4AJ
qtzamdbR9sdDOGBUOpid4x1ybxr6o1Gf+WbC0bPT/Gx+8GiSEm5OZlhQGOFK04Hi6aMh9hqW2PlX
nB+G5JWxWfYeqePBnvYtHUFzCsf40wAjNfiAHNap1hlL0ersoF68EwSX4a33tUM7PcyvV8m/KXJp
oFtrIopHGq4MbrmDeg4f3FZzQNtcvnt5895X5H+ZcDRMacRX3FsmOOMG95r0cSBocCMCpmiZ56LP
yaxsm9IsPvYFOnKpYDUAs0XuwrTRzItFH7ivvz+pXhLzRE6gA7EBcW5TRofBTNgve7rgZaxB6OIB
d516qPJcrGJY+kB3pXlTsOAxX1deA59wUODdEMinS7yU3pJxtrnqPa3HwBXq2OJGlGnb36kPkPxd
iK4cwEoFC8ieZ1YEV4XEJScAk2pYnxndgf8UHAZbAj/on1mIoIHPxlACNCvo8+TWGxIZxUDZSXZ2
JO3kRXHMYBkMMQr1moS30DWqZVo5N6WL+6//+8SndBqVwDsaZFow8MV4OTenNA33waToPtsWkwBf
JIe2tCYFvwrLzBQ4S5R5rt4EVbjR/XJ4L/EWHH4XyUKLf28rW+jovyLB/ZF6Qf9716Vj1y/qEntW
n8SHvsiTR8obxYnXsIkucG5EeEz9C6bVdlFEWz/HMhEEBocPokKfQjyY69Tp88vco1SyUD2rGUM7
We0MNB2rWVhCkbfSS0d59ThC7yLA7gvQeRmkKpU2O/1AbwdeiXNUkVrLyLbf1JGafp7i6BTj17Cy
YL25Xb8yp0sZiL2oMnMfj3q1cr5SG5qwPpVPtqto94g4vCLVd6PCy0Ogls+MC7d9lOtvbpUO+4DO
IuqpL0JLvINWTQF9ZB3xFL8hOOaQrgZJknSQ4oxMiQa136z0KCazBB9vYukdkESpcPy1lYb1ycvp
U1f0k/ypTgJ92OyUglEihxAgJdqEVtUCXP8gtfZM/zIiuvBvMOHtaOeGGjG4yrCmx0iDPnVWSseI
FtMprbLf/DM9ZBlUmOfkY6pfNDxJ1FvTOjLNnX/P5UGe2Lg3ovTFb2S/rhvBEajQEyJ2Un+Jup6/
UV0x1h+EHmx7yz2aRUU9QnhYPiWlmNxbJxaNQ1pFGYRmPfTwH8Ov0cF3QaRohzWht9pjviwDW1vF
YAy8ssi9BWCPY8pcfouysNikVSVOdAf/fcZN/u+z9NTr0ChdRTLXFahOsEp8GKaCb3F6SN0CwlQ8
SbTCIj0Sa5Jf4kK+CCEnNFs94H4PvG7VTTsmtlywcYJ03N93qOCbFraKPgLoirI03CA4pp1vcBrJ
wpKfM5InYyry5u0+Dui95zn23gZAijTU5hkHcDYptyI+FndTdTb02OT07vy+RWlgHI22O7R5/D5E
g3KJHaV6leZuHvegHmvO2mH0qm+1CT1sAwiJmOBn6gKv6pIkSwgfSiZgTCThXyeRz1a7tnM1+DRL
Dv+Ix5ND10v9hiN5g36caRRFu9CNcw62l+NHOOo0t6R8UTSma2ZS439r7Dbb2Kpu7MjT9vBmhtai
nk4KRZM628pL8FzOFR/j/hMUimJTmxrFRRspjyavF9gt6e6OJQMn1+KdZl+0+sDYo4xALtbTWYFN
1hW4UaX4nMhWgb/ybU18Rk36Mas4ar3Tn4lWcEzl9HsYzNyOhryXKkcXW6yLU7aCdOS2gX53Xave
UotHW851KY0fBkCtQrCl1/RLNV3MU2uSHZPr/CyFkOeoq3q0qLcl+0pecsSm/Wee/TB/4Kg3XzVh
gC9KDPRZLl1xkAYNy/i6JWvq4TvqDzrVna+zF8TlFaIoPTw95e6aT7WNE9Z7P46qVU3VscMYU2A3
lJtZKqLSdV3Qx95QX8R3lciBRWjFw0c0yntt+/SCo4GaQjYrRu/uDhWD3PQaRtzIZcbpdtN5gCbP
ev6czB+b+dJxaK4PRro2+1S54NsMLk0XIEWBWgSllHbkdLQrp5G3k3nx5nc+Xg6YBX3j4qWFtp1b
753dG2tMTHI1XzpBYe9rIBzEm7M3NMM3+U1EZE+6OTeKUHT7oXGJPK26CeF+5DFC3aRU/rIDHLqS
oeb0ZBid4UrIglyMwvCmGTjhJtOhf36QS5C42wgd9qdfOg8rHdTXvrS0Ffl91kHqeXeq01HDegoZ
Xc8ZVSmq7S4VTQlPntmlR2BO90TgDpd0oV8UkgFpaqRkB3v5rq+CqbuOCqJE80PYRInGq6ORKaVN
slnUVjdNaxFqaDQrwXfRgeVf2YAITvZ1bdzmTVhmKHUqvVY5oGLHTLOsBaLPB7pSqgPa7PhiMGKD
vm26S23KDQ+JczmjxIRfPxbBik9mujOCEomX4GMr4Ftf1Io8MtGL+m1I6Whq4li0irMzjcwmBXGS
naL/oCkkGlKljODg6EVwnvfJMUEahVnlreqhss4fKLOA8Fhhb3j1bZ2UIayuwQhMU84fz+mDWk7t
lN8FkPZ/eDe1Rt1wnOwX89/A6TV3mU6SvhEo4IpowBSRkaU9ELGbRwryi1qT1tw7vX7qTEpkbAvi
lZGmyx3mGoizp8uRs6+vIrzi1woJcq6bJZlyI51Dmy71dGrXWPY3pd7g9J76bLWhvw3CCHbxpPFT
yzLZO3pTLaXGklnYynghjTW+RIL7b/7wzF8Aqg0TdIAgqTE8OdUKtIjRcGn5cDO0XWQ/aoUNI0ng
izglP6ztG3T7Jw0GAXEHtYFoGDgNxn0bGZ0+WSxyxIoNBstTQ1nMcCzZueSSPjlqWRC3zcAA2d9w
NRsYNKMdk2yhgbFDasBXJ5WMN/IwpIzIs+bDd6WADN4p19o2Jw0H4tVeeVWV7D6/B2lmmc8NgPnI
i4rdYHnQwfG47jxhuEffRllbR2p1b3LaIyE91fcqMt8IT5h0Wo0NJtyimWwMhXNC1mOVBSiSaVEt
e8wFlKnxFXOgvm3DQd8KtQzOfZCtuqgRT2ZAiaQTv7eZ+oHQlHL/Tdfdasm2He5E1BpLkxV8VZJj
fVZ8fGOu0+1+K1Z4lpjEYvk9NHqNHRzHra52weW/Bzdnoj0ozfd/L2GyWhdhWxydGHTqXKplHWNM
EUNB9SlnlqkTtptw9vJOz/z52ZAySYkivGzcHl1WgpRoKsh5XXPL6UhjmDbaF5V2uqtq9r1yKrkL
W6dcKhY+3s5BPk0A+Mk2oQtPV2SQEeDRYrZryhPgvPFvZWLKtkHN7VNZkj2fKm8m8bgnD2vRwuzs
nN+015bIKbAs4LQ8dA0FEd519cXoXAeyQEmMmeI85Zx+Fz1Bjk+/9YtN4x+a1j+/OquhU8OVVP8n
BrbTemfX6tVWn6ZLKYX/Frh1Bs+eS9VkcljQ9uEglQ+cmngY/vfZaIys/I3YRrWLwshW36kAyeYh
KgRsqx5FmwgJ9PsQW9gsRPBZ0V1Boecs9dpt3lRLfa3h4/0gxlr08UCOqZqi13aYjen4o0/0aPI3
h+bjSPPrYdk01k3TLbBHKJtfEU/taze/9LcJd+sprll7JnVdMT14g26Ri9Ju5qVLmppYah5BOVFQ
It8oMYw47tQe8PE8M9xD+4XOkdmLcW6nq5CAy2usgXwgf4tRznQ5f8GP3CfyfrtVIIkdm38Mh1H1
er5Upy7yRPSgSxpdknKCZEynIchV8SmptT/zlcn6ygEa/VJK+3qt+GN7+e+ZEk19dbJxl3kVQQjM
bQ/P1Pie0Q+8+23wNtR1tOBzVyDF4xm9Z7bx6Vk4vaZ0/b9fDVt+tbTLf793fn3+jvl70xBKtezt
n4rWxdZ0RrlS3dh40yODHmIMZbbLrOusbIg6E/Hn8NrpYOlVor/Xc+FUkFe7FkwjYumMU0YUoNyp
wem5w6VRCHy07TDbzd9aV01B07yRfKYILPS0NjiEQy4Ptgb+IlY4DQ0cAB5tnSnLBK/wGYgH+14C
VyYQ1acZVtVbr7MAT3r9oZ2CwnND7ggLDUkFHp/dGuBl0gbxNSiH9ugUKXE+wk5ey0zdK+iOTVEX
99yIqldGVHbsKo841P1nh3bI/KrfguJ1huZhqVr5GndyPCJ5aZ8GssAfo3H2aUGss3FSZ1utfVcd
VlDi5JxPmA+PKgrjB/AaZQPVSdnMl30dPeZvqN1JUmXaNpk8/OfzP9QV3YjIfoKxtc5n7+A3853S
X7tOgFxQVb2j0ufIUshb+Ru67rUfw/olDbJq39fIKHPgpX/RFgBw8YN3Fwvi1lZwW5LpV7yaAd2o
CM1S3X3o0O13xJYyFp4uFVm/EKVS39O6b84NmZIQL3k98KoBWkORHAf6qw81oUmGdJfGq38qpulv
M2rKbo/rloo4Z+qlodbYNWnYbEuAZEfDSjZxpvHeoMRbzstj31APlgqJiQbyIs529X2ITSBDqpDf
LREhmqh/eG8nEkBbv1hhT9pQkNWLPhKgqmr6G3Hjemt3j/CTsUrjl/UzQEJxTBNKtd9rxcfz4MER
z5v+oRQ5rXyq/6sIBpuThlIeU+kpO35Zc0sSgHUaRoqxovcPc20RZ2V09Wm8zFc4yHB/1a095Zei
G6FI7zS8ClY2lPfKLtUtd76z6UZWsJxz44ZyzN5UTuvsNMNIz30G8yruFPU11fuvBiLHPxGRLhze
fwY0LU8wSIK4Cx6d0SKyL9h8NP7Oh9LuicpIYxKZM/ai0WjEj/vRC2NctbJQjlQB1LKNKG8Ny/Ex
JT1rWep6+TdR1V1HBMhriAFtSx8VRjSUCySpPod7bguVtOBJIBQ6JrIcLWcTrePgg+E8yVg8HkUY
MSozyRGrMIAgZoxe8DFOoVRG8A2XFd56WJFGoj98k4anWWApAW/aPxk1E76QuUaNXqyBE3Ngsl/B
HuGSVkC/9BC57UjqqtFuEGzbePDdMPX0W2uqtVSTHldhIduZy475tWJ4dVyIDkFmxmtVONG968W4
M/CeEj3MEHl+rSyKP3kYo/NL8cO3DFKCFfQNlaEX13BGJ0nbpNlv0vx9dhU1Wh3snE7ZKoGK96lM
JjmYNiXmUMQ0gNyyRZ3Hh6KwhjNBRArTKbfYg+3BcNckr3krIKFHhb62Icl/6ECDsirvL1nkTqJl
ijNZOMZmVgTDgVuBrfEeljVlL9hMd33A9VmV3hJbKjer0Joj0pJ7OUFx5ofGKPGOx965Bzv1yg10
ShkOf6YOR9bQj3NstoZ9CEwFFEnqJkclGYh86TL3SUMYNWWRirseRBkuS9h5hVTvDJHVu5SojhD1
4sFziz/yea5QqZ/JrD7F9zH3x7WWSP0t1SExetIRJGTV9abuA2YfWDWHDeGQgYoMJ3eOZBSjAEpS
opOjcFIMbklHLI7cSsxD6lKp9oi1H9QgyBWHfDjLmprP7x17a+CluEZSA33os7V2mRbvyarPzn6u
vwdt6D21urRf5/8A/aH9yknMe2IE5zzpeW9cgoki5EfJl04Pa2G3en1xZE2PtQrW5ehbRyDNYsXc
LFlYrvto7Kg/Ee3cvtTKcwmt8hFR+e2zMG2PsW/c9NwpD/w4OGBgJLXLElXFMpmju5mMLqhGu1uh
/U10D95V7yv7uf4xgHXUJsrkUGNDkuSfLe04MOBvOBut09GG2qLaqL53D0uqc80hKTHKEAyN7ZTF
rXcgKFE4LtU+LD6aHJCC12rJJZ52Ul+qpzxBZnErwnjSn8Rth5sLbaXZ5X9laOlHsyLvgyDGYNt2
FtTNzH5IaultVpFKNj8L6YHgZrCLTYurbRPgevmDoCVruoU7GgH0TfHvlxqF1aJE4EeVOK9vAPMk
pC+9ubaZH+wVTdXAhQ3yBSJcIPdmek+0cbjESpyiqujBNo/ij42e+GQgkdyOrnknODPZOuiHn5DR
qI/MKn78QjY/psaEyqz0zzFlfEkwe36T8Bm3NtVIRaTWhs90fhMZimtB+va3Ni6zTLe+ewVZm+YP
DgJb9OgSwlYGj3klwJf+LX+AROV/iRT019rYdTutmdDLrZfuQx0upp0n6d/GgKI8DQSyyFijxvzD
kHm4J0ZL1Bo4GsJg3OE9QCWZVZ3yopmIKa1hfEVfWx2jSkV4P7UQ8pLama2qObmQ0kjzMjkL2mgu
bWyD67ADZ7wgcubhqN2WPps4C811TvkAsgEDUvhZxKhXM3GrtUZ/TosmXGH3M7bNNJrS2vpssHjd
DQcleJJYN7bNYIH1MdvPp/dYoVeJmUwaFLytjp9Imp3EFkIjc3JnJUgwcAHAwkoJmwaOO74qfueT
MViK19RHWahkf3nP0QpbI+kkOirwVsVjnbtmdFfNqaul3awxZlnVS28f9zQKipBCMnVoscbagr74
xC204nfOcf5BevmrK2LziDCAeniaE6YVQcsRYgpSRPxHQZftVHokWQN9WBrCPs4dARfiGc3G8pz3
ZX3PR5Y1a9S6JdU6NX3vsvrSfQAfYQ40c/JRbNPEQ+raq+60lXq/71fJR11BDHh3fSu/qbn+nCmu
uEWdvFtaxepLaMQ6bEKcDLH9I/rEv5ZOat49zzvhg/zwk6kqLv4fY2eS5DiWZdmtuPi4EInm4wNI
yYgBO2VPKrUzswnEGnX0fY8llEitoKY1qAXUrioXUQeghYebRYpHibhQCKqauioJ4P/33r3nYuKi
/PgYFbQFosg0rg1z/kWhIyZJkBbh5KPszAPSSiDyOrB1p6IUjgSu7FQ5VPFj05XGpW5stEd8qi9I
6sDc20J8aWKLdmWZfpo7hWArHzW/InuDlKeLW7rGQxsk/iGJkV13Q1w9NO7gX4UOcL9vSSYqgKht
9LBPntlX0Jj08EDOh7TU+FUNqDESkN9cyekG3/uPQ3U6FGWVQNkRzkMz1gqgeZeoWEx+6/lkCugS
0151wGHV2u7+pms6+70xG5SH2ahTjfjWPCIfZ+9OyVqSexkU+inVK59yXKxWJTpaMRucJdOLKq54
Rgk5GZLToa7I8EJr+FQaufu9UwTFk2x1fT+XYiLvomNFgltOWMJVKcIX3ljllfQbfd+65OIVJr4i
ryFx0o7bL3S7sImMavlU55V6rsf4KNiF5stWJ5Oskmq6pw1cPnnspfZ6CR1SJVleRzl9LugTWBCn
ggTWejRs78dkhCGMIapqmZvE+oQNcnQdmIfYlCm8HSAlxt5lkRW4r5By5PFayRTxpOe2cvYI0XKA
is4F4P0hUigFreSjVKxpsEVhONePdta7m8TB6Tj2cBQIXYo3AbawoKlhjTWOY6G4orkXWQTKGkFg
f2QwuLWCAAr/pCLULa5qp7UwPrZrP2WKzx2UzoFFFGgVV3Lnx2q5mm8hXkaXIfaD/FBNdxStVbn/
hukNiSe9XrdA0xTKZmuLyl3NzfreYqjWkUS9ax2rv1q18S3zh2UjK/ONia29DVFwb+6dEFYOv/Dt
g1uNKYoFNMVkAIntLHkPkueBU3oFkcV8LQRpIal0tN18WDGJAeM3dXb0QL6Wvrku1eaQm32w19im
n3Ruij0i1HVesh4ENUFUIuBWYXOCo6RVRIY9o0zj/dz/cgbUK9BCD/ORNnXDbPjGKxeXKjBFsZ+3
P/MDUNt9m+fleT4iOK7ej1RFYOjjmtWTrVKoGRmNWlW9ZInbkwlfFrui0pRdWRpPQp0GnpN8r0sr
ri7bfYvcKkEoUACommYzRahAfGY+/CihrO2ZTOA7mw7nB+RZgjhAgHFiIDDY0ZnzzZdSXA2nkPzv
8/0y6xz+z1Km9y/O39Ew0LeYjZznIy+iuBgaEhWCkZmsqqdY63qf2I2OoqhkNtmskdgd3J4xhV58
P/nmMzDD5sQ8dkxRYPy9e0EWLkYSgjsiFZObmaTO0q9t7xaTLXK0cuCTCHRv80teWzUPjKf46Kfv
mL8glFRF4TRmD/Nr8wPqiKvAOAvlNo+Bf+q1s02A4fWFzgQTONlqxJtpEKWWuGcywdIDp99ewThF
yWYTH9KSNtMx4HkBNI5RDrjbS6piRZkHaO0gTnOve1KY6UNYHkx4wjgGi8+mowO3nSwkqK/iVVCG
7r7t/eYtZf1oCvISgtS+zcL/JO0ObsnwgEupfXZKk22kYdRrmIpPVgtwmD0vkkDoNBm0GZTX4Jn3
iSvHbSFLJPO0saFVTg9h23x/VgFN2wHkxzjpPpSu3iEXZyWezdIOkR370exegyoptjbpIosi6/rT
fXo6meXnZ3qR3FSPKZXJhvD+UhATMjtSrK1rUejn6beCiute05lEZNbuVc3bda07wXl+fX5QFC2g
AmUHm2suQJCAEYSqBQ7Nff3VjzJlx6BS/aJkfftAeDoyw7CPP87PiKtI7s/ur+nceWnULNS0rB7N
gC53xWZvg3Mr+IAVeVcYWrllxKOidWwflCFtPo6B405S6OGY6mV7Miy7WUWiUldmVKBccMdPRorD
Yr6htyEaGNjd1HTxY5Aj4eysfaK59r5rTOPUTA/zM0w8yUnmD/eDPhQn8EAEEQVI3PTZPRuI3CGM
A5fl3M0rh+iTVXbZybSz+gE2d7smDZDxzKiZKxp/OfN6Q30dpGMt3Kw2D2FvK8ckLzVaC4RIDHHz
OoadsTOCijvE1FTyU5P+joHKPqPR76JK3LaS6ZZf+S4ugi9la9PIx0KDn8ZzdiK4cGPO30wE7w7T
k7tNX8bycRxj79aVzYY4PO3QsVUrNvrAqlCpn6kEiApxKJAi6AELrbYQD08PggL6MB8CM+Us6y2Y
F9O8tk+jT14ooo3jFKjWdeyhYGcJLZ5+uMq08NC0TbdrmfD84yXDIZRxLoTVQmKwm7Z9yMyNXRfQ
EZw3fvNrXWSTkQq4AjEOeWMYhhovM3ZJkIfnNiYylc6RCthPir1rYpbvSdNe3Ad08zE3Ljq1Kh9V
6vvmVnOM8WhaXkgzl5mGFbPmJENX7UUWd2cTUna5rtw6Wnom6sOi7q4wwOITQuerPcTGSbRi+YcN
LlPGcDNey56kNT9wYKhMM6i5wTs/S21jwCaB6kafHgaSq1em6kzar3xS/ySFRxHjBtYTHlr9xbYm
d6LpPJmparyM+fejbBopCbXtjzL7xuQK8oJleWfNG1PARByyS7kkg2bd1KmESzLzgBvAfTKywttH
KcLC1J2AkUVoP6BLKZdR2elrNx6xkLT6FICmBuZGixWMFDLT2OgleNJEI78f2+xbNmZutkutieyr
nVDwJYrbrHp6mtf5NXif3U6llUIs2PRa5vXs6YFHqmGGZp0lk7f0JsYCS7NQvW2kON+fdZ3ybjOg
2DINqla0BJ2PPsNoLSXAgI1De/HC/JB3Ivs8JJbNehmMT4E9wocZmnajIJWlD9GqFwSvSAUKHfWq
gPccO/IaJRFqTLTehCjJ0CQ0qECV3YQb5IPwbdqcNCTkJQdnepgP54cxqKDjj+4VqG13dGq3hSvN
M1IzITflRn9wU+yqvOyrfXdUXAtRyczOUAjBiCqCtNUCTX/mVmSi/P5QR4ZyCgCjHWumTYRJQouc
8Hdp3gOeR84M8Ftb3e+80s+OI722+4YLaxBrrIpNbN5y1eTnbodJUMj+XluiIJP7WUJTaGwINKo5
QbDfY0U+3fxy1KZUa1QZTjN8HgrqEsXKtMec82uZ2TYmQrNXH+cvyImUJ4ra2v3jtV6OV2F7DZ1K
gtwQGOnLrLfKiwGZbhGEmrtHAVEto4xIRfLljDffZcIcJd0zi1F9lQlpttPLJWnIuHxwhCOs3his
pm8QeHc6iIAvtUnDaDBs78oeykLuk1or1D/Rl6pCPcQS6ocooHq4MPYEF7Gpbh+KrLH3pZxu8/bU
oCT99UkxCu6mcrA/i9ojUhdXmGRYaSdEI/ldz3DbFIyeI4LD+4IS0BO4wI0iumrWNAgyUgUMDzv7
Cgfstyx69utaf2fAiMYz8UvUwblcy5omNOSc/FhQoq1J+OpemG5OHkJHfx/bj8BTvG+6ZmNbyasP
bkLVHTPJxOYUjY8GocVrX1DO9kxXHriKnKM7Sn1bQ2LcM53t98BZlC1hoj0iZVk8hC5BD5RiNsOP
Pn60Wqo7vxqm1Ux7ZHoN4NOv1I+loTPVjup3JyQ7E0SOvxCA4tHT6e9JXLwSB2B/VAOXjhiT4OfA
rvVV6jr+le4ZKgk2r0cLgt4ew7W+tdpTminuQQmRBA5DLo7zM7bhxtEjNOhhfvaP14IfX/MiU+5p
ZpKD26e7lg7W1gxlfx56izibUUtefCbciAHc6CvwdQYlPRTIEbiMF/XaF4refqErfXYpDHkJ8eOt
0JS1FyNkIG5YuFm4aJw9/XJvC17EJkMaSPzgO/6lwHA8mDji7aru97S6AAxb7FM7xC2c/ypuIZxG
de54N7Xg1IXOkNznflQ9nRIoj7/+8m9/+4+v/b9779k1iweqzF/SJrnSo6urv/6qqdqvv+T313ff
/vqrqVokChvCsiSwFceQhuTrXz/fAvDPfPt/CzrUc1Gdt8e73WWIs+KSKnhRcfbafOpVcipcJGQd
yngWqjpBEhONeAQCBMNeyE22DOh0SenRNLa/0fv8MvvE3EmSQyXX7iNhP8zq2lyibnZITlneRagC
71xuhelhEMwMomAq8dzCeFMxUC1rcl3rMoONHly6adOa4qLdFaNdQlQo8nVoJtqDTl9xwehTe2xb
hcxP2u0LbAfFoS7C/Aikx1+MVb1tdDwzI4LP6+Ab/ZUFLoWwpjN6VLolBMOW0MwoevTqoadviw7b
N/L0ZPDv10HnHLxGVymt+n6VNmV3m58FpBDeMDi3CZTuupBkhZFFv9B1z/nasRu1nBjtlhEk65I+
G6UxUu48Ds2LBSt7DJURwdxA1Hg70lBlujk/dDQQSoOqNRMNZwGbb8ieLhXqGNYrRAPDpxZ5cFi8
KG5uvwsbj0XZw8aBrgkfr9N+G+OKfYBSf45riNtFi9ymDQJz2cu+W/35mWOqP584iHIwBammpcr/
4sTRVbxGGnuz490sXyYuyE0ij54QoYQXOg4bvJR0CQgvDg6zAN7oodzHXtLgjkFPO7u4NFgZMBr1
h/kIcl+BGaHFSe6TZbdQW1u+xC1ReKqFqlGNB0YnczmZJUFxaNeYIuQ7dWuGZFfTn+vxogZtsJx7
14Ys253hOow5RKu/wOppd11hoq2r1x3JPK1PUU1OILN+aVmHwMy/Uidr1nJU+BGJbWWAGlKmesOo
Ht3JfqhZr3/+Jlo/X32OY2LTn262JlNRTYofr77IiIWeG2b+/erTaJzfoOp7q8J1xQkPbw5LJcmQ
QgsdK0iNdro23HHTAXG6NejXiH1kVbVcLHLza9YXBNb1DUXPUofhf1ELj09IR3hUYtxnq51dtcjg
Uh1s/zNOWfrt084uMn2ycdgLrdI0ZNCQ1OZzKdQP+L1jbgJOwJoA66FDdTOhidgRIjhLAzho8x45
tQeHwPo7SmgcI2XZaeGtNQL1kOmZWKOtCq9qhNKiZTd9ZaEsd/pACvNcADDYxwcwBPo2SuWyMyg7
ynRc0JkOviiCAmY0veSoQ72PVK89xUo27JSwfv9J+pfZ7XtG43uXdfnpzz8n8dPnpE29Z9U2kcxo
muTxp7uklg2aUHpdO5DiWByGcvgoujr5DeAaBpgq+hZ2/rAgesx8UmosIbpXW8AVHFoGpp6/xVpO
Bx/j9iEO7eyNkc9OB3ndmu0Fg7h8GsdOW9VVZm3YlV/u1siipt9pKem5tsWTSe9lZ8qFsA33Y+Fl
bK2CYjgb9Hz2ZEUnDLy3EsDpWYJnv8wPPu7jo4Nj1GrZfcuokdt/8Z7YP94AwNXbSFds27amVYQn
P567aeC7PSmU3SGIv6WNEZykp7ZLZA9wg+2MRJCaIcMs8O8ykPI9ZqJNh2R3rZER/TA7Fc3Mf/Pp
vV65AsE7xA3TtWkvJq11FKbfaoecRqWKM8RXptcTytRmJ7vpxG7UUbPE0sw3TmtWICyS4gqVO8RQ
Hsmvg/ORTLT4i0lHb6VUgfeglKhxAnJ6YIBx0dBBG76A91j0hZd8ynMUiWXZtXuDfd4jVHti2Suz
/6In44uhWP/izin0f37jLE4hqVqqKXVbn+6sf1hy0zFToEAONdCYjH3WbC4A4EoozkTNGOLCJgqQ
YM1s0taWkcCCFaBi1iYl/aBPVb0gJpvWdH1zLPHWOVG6Yp5dnIcoyFed1TkvSSCoRYYJVWvKjhuJ
kTFMjMTC7hlswl4fn5MCNZ+vRN6xZMlcm40Z4r9XoUx7lFwOI/8jmB3WyTI8zhvktrEXfu21L3Ig
/sUTFXmyYvAwIkv3y5+fW7rxT2+RYwq8RURGSUOYP98XYY6lbZV2xUHaJFrktd3dSI46ZlmovOld
nO3qOtZXekeubtEnkMIylpZohD8fkHOCPoLRJAFdpRpcpefn3Oc9ingZvzDueLBLA+dMKQDlD+xG
RgAmobr5879A/Bd/AWujxm3d0YUGk/LHD5lEVdJT8EQcbBUEXVIjt+nb4jbbPF2QImgFiltswhQg
CvIcOzZ5atDmbM/xVnEDZqOUnM5l2I+PhYoZTpvGd8KzoB/UZfpIdnl8tCjIVyOmZw0RCFE3Ba1K
jzHr3+Xn8zO2LPYy0XJr7Wtmwt2faldVzoEDjQBD3ItWOS5SZJ+MysiHVE8nHz9SrNDtJILJLHKU
O3Xz8udvjzH9+X/YdmqmIaYFD0Mutw+YbdM18odrAG63tD2BWyTtOm3bK331aAw4rZGL9YsWRGbF
TYMoHImHalL5V/CrVj7jp52NN2JR1yBFywgvEJas+llJ3XSVKdDRx65KgCyEjE5C45uuy6cwLobP
SpeyOWMC9iENJucVElDKSijfGh5aRCziw2iR/MP/Kdn1eZY8atgRCR05zmo0crz663Q0S9VcW0aL
P387dPPnt0NgikGTwKmu89aI6et/eDsUvHQGEY6A+xUNBQFLq3ceBLN1xbzlALcrGzfKgpFytMnw
EULAAHLHWPA3Jh5A1NQYBmnQlw93Vc5kj0rIg6S+XFq2nb/Ng+FkHPRl2/hf77i3Rhle2hhV+Z//
KeZPJz6XrWHqLArCFDrRiuKnLY1J5EopW8gOwqoBjSlx/0gmAGFoReV/MqQ4cb2I39gor9RGr75K
m+g+x/TyZ7Nj3GHnxNn6RVevkjblMLDS57ZkcUXzWX3lz1s1fRGv/MbLTxJJK/G4DXPTWLUumTJO
8T519bkqgMFUWUHLToBXYMbdLY1pZAQDtP6cZfoGT6/7jtHp2gdhiNjUq0asLAT32BC57lCqEEMQ
7s+/HxJ5ZRx6RP/3r5pWBQ5mZiAlWUey1XTRzcaPNiAEDO/O/RT5tx9KtWou3b4SqFhSAtU/Hf7t
FJCvXGW/1f8x/bPfv+3Hf/S3h/fs/Dl5r/70m56zhP9+/pYffiz/9++/3epz/fmHg3WKhH94bN7L
4fZeNXH995Jz+s7/3y/+8j7/lOchf//rr9CO0nr6aV6Qpb9+/9JUobI5/sMJOP3871+c/sa//vqf
//1//ef//N//93/8n3/6N+8g0vnn4i+aVB1V1VDoS2k51q+/dO/TVzTtL6ptaULFHWlo7O/Yv6Tk
Ufl//VU6f1G5Dn/9pcqa6dg0/2IYpsAnx4/hgrLMX//+B3+vse+f1H9dc8tps/iPe5+lUjLZJnBR
dv3TLyZ/utiJsnH6vi6IS0rB1S2yTMm3DGjoAnjNcMb/qLyOJHQmPXkBtdDTh3nlz62K7MOJ2lG6
myis5CNmn3LJomKiWEZ+lmUweD2EjShkFajHzDW55dv60p70Ji4WmiVqckwzAvVKOLr1g+kmKqze
dGB+i2A4BedxnPdlo99/P6TMpjtrvangiURNHaFPD5EGts5vonypaQrzfZAfN9J5imdTNfVDn9Eq
cGkYPZeFWz5Opq/5yG1b9Znk0LUe0SRz3EB9bqusZFpUagdrOsQGbKz8Ed+M0wOzmrcdHUOShT9i
J54Pq7eYBuC/2Msa03Lzw0ciJYnYBpgdWFuWVH/6SODc963QFPKUSjk8dAEuOF9LiWasKgN0nlOs
Sie1NoavUIuFvrUzO9dasps3sWXkxQYY8rAJJBwlSC3uLvNjXB55G3lbM7fOURTsTRpdLzom1Ecv
UnbuUOH9GGr3bALnW/QyrZ7oIacbLXKKRRqwMIowVfZNCVelTdiy/uEi+X5O/rHvo//TOSgt3bAN
OdWfjspe9McFB5SbldPjrFcmoWqrkCTqo2XEDWUhYkmTnh6piflL4A/2p4rAu6i17ZdCAzPlRBBZ
OtqwfBr1EQ92fazasD6WQanTMpuO5wcG3sG2S6X9Vjjae+oP2i0AloySmOYNaL7oX/xF82/840do
QeeaFh36ErZmTOvSH5bQtLT7njWpXNFKY+JfO+ehDsCnZrn1MBi6sXIbklCTNHaXQiTDlrP00rbZ
CtQYjcTfH/LW/hTminKghhEPuUA9aSoI3cmWahaebx40MGwnWAftzS4CtqAeWplR85YaOMCFX4nh
lNXBCKgzOJcW9u14bG7CHwiunEyjipumD7LNP0Rc+qeZK8Dos9bsEeU8CKlzng/IWUL7k2PBrMRt
Zm4Ji9obg+eeEgSZxANr6Y4OXfZaIbdNyUJYNVkBXS0wg6PdQSiNAIchw9Hx7hrVN8Pp3zQG9v/q
BPpxB8ddTLLGq7phWBq6C+3n8k/J+xgJMzJ9XKuk7DCuZofb1YS2twSMVwH+EjXN+lvQ24cC6eEb
OaYMgBM9WjWN4Tw3QovXdQYmJcJkfcxcvENLGJL9jg7R24D476gJL3jKnUrsaCdppKqDg7UV/VmY
3UtuR9ZBIilclJNdC2XXWpTeOmwd42oBqVp0gNm2WhChQiPke48ZtF6IMh+2epkaLw4zqxUABszk
tl0s2kkyqPlht6vU3iNtk4Eum8eHwi4ZxUU+hOep5YFGcy1D6ewCM7Z2qlMF22Swi2sXgs5Q4/ow
g9YINenXVfYtHLGveI7Q9wQBGDumg1+J+Rp38WTdonJIlrbRbnUDCJiEb0LdzkM7js6FkxhoLpa/
5lOmufEqa6YuVud9UczEeSo6p1gij/ZWdpRz3qjYkFtVYYxEEuIHY+rYTqyQzgW7Ah3ceVDUollX
gRw3JPzh59SsaK1O70Ji6NicHC1a17UGscIRxRLhaPmbUlVPPoBOsNVuAXPSdP0HEIovTWjBwHZ6
cebe962qfWUnlDI5O0W7SaQPsbVy13rogYjz8UsbdcKPyNO4PQVJWx5zPK528lQ1ef6mCyc7g+Un
hbpph4s6JF6xoFr9GLk2KqNeJ9klM9ES+F31YAijXHt1Lq8sJhIg+Eq/Ryg4TrWPmVvEjUv8CANm
oNpOeUOwTxCWnXwKR2iRXk5P3oukeC7z7gCMPPmUSitft3LoNuA2XESfZRQtA5XuHwtAg1Wty18F
5VaxUM3SZOrpkq+JneGDNEF2gp8RFeog5jnVLfL1ldEh8ZkM2gnEvOX3y1lrgqWZVwcXXvYncHnZ
MjAM71ZmB5WuGblfxfhm+v4jusJoKalOJ/tssAI/hAuM0bq+Z10VNE2iljFvK17G1ocJ6ibhc+BX
1hpf3MaMDDjJju2dgULHKzjt3WcUBQvy1+t1EkIKgRLVPoxAJKdALh26JYf6yPAwYiswnQTIS79/
Q4OQ9UIqx/NoWcraqyiS8unKbVJ9V8bglYYh/UQJE3DzT4KlbAWXbFz60SEixQ4vqf0UllGxk7rR
smlRL8Rzdue7h83ygvgDQZ0Z7ESD/rBQ0Hx37joLXG5bjBtR5/mrQZA5nFtkAHYZjJi0i8TDLP3A
Kv1UNvmorYw0Ba80TRcCBUNShZ4GBasafs1kDaRlJL9Bbrg6a9+ytvOl1jvEYFOG65v5DtL7zBWR
GV2hmSwKuhAXBJbOZdS6EruFUW0ykGir+Tv8nGDxpR015bsyoDlkUxWvZmFOUvfueX7WBMQEyoBx
FX793Z/fZekX/NhmZ8Mp6Q0bjj73hymVf1qomRo28Ad1XOrzu+1HSJr1rnQe1IIbQxGO7XM8yuJk
LWAjvIxlMVxtALroI7iJuTNqq64/qCQcsruMfnMMfFVDsdbHtj3N9Mc8zp88qEbRRu2Id5rRBjPU
oFYd4xBC1A9McSb/U5w1k6Fy7pqrO5O6U+Ee5dAWmDNuyZCgNKoVZvsifSnrqg42HjSq2izry9i9
3X+VqPD4nBsiSZG3P6GAolPcRuay1JxigyWn27lmXG9QbckPMIbW3ai3oC/bK6EO31JsMceBWPqb
Xiuf7Jxr1wqjsxZ26bNwQ6hcURMdW8yjCtqv1Ywj042MhAkNygJ9prVXIqqoiC+qXEd+h2y5U3Jy
x/fLKX0iCcdj33sFlmycRpmaxtv7fbAOEdk5g0LrKSAffhzGgpXPcdbfEZiJ3JRhgRc27uAQJ8Et
sgd9F9hJg/K6uUjyJI7z++2qlrVIR1SYbRWTJuz4p/tt0gK3nSdBsgwn0JfZJuHCKXN/PeaZ2Khg
OcDFtf6jN8n+6edIssRafIKmV1+EpVt7vIKvutcn6Ejdr3NjnZqLyXpqP+ZDbpMbY2ePRVX023k5
DpP0LRoyNI05n2HIjXvV1rp+LuncbLEJlTt6sktcGsG20KGxDnb/1ZeIfis5fjOImdklTcVckLtH
jf/MMVb3s0jzjA/zddbGFZmSlUnOhP/EUL1bzqfNzBqoaWMu7n92GnGbVPVuZkxEb75eF9tk4i15
leYgMctUbTXKiMiXadlE/8RgC2rdWqtb/sdlOXyK6d/s0g5AEa3xYTmLEPLAdC6hzNtDqmnnO7pf
gmlbz+bw2PA/I6liCAUhGPUFU9BtxA+fdgH4IgD0liTSWFPva26AlYVGUNrsxR3yItjEOhuKaTs3
P0gKpO9u7axos10aSvTfbE024QCIHOuSxpa+8ZGQtG+k4/VMluv0wwzqUFrVXoZtWWwLhnyMhQMQ
YnAaHvRouGiDbZDtW/sfpQEXPRyTrwk7QBp6x5bdxu3+oA8JXbB80wSNe05qo1iOee+fdV2oSzUf
l1JkAuqtca5DFrWxUBcGTMLJloW9sJnAMPZhPol7trzHeqeYWZAtaKvcfFPHLOGb2poKeuXXfg0w
06qJIOvLpSneVa1OPxfFN/InJCByq9149ZfYtKtPnh8QiIMCcE3gFdnS3LEqgmrI+gplW32ZYFxK
J4Itfe1kPbccHcjFa93LOP07hBs+Q12M7v3CcFE0IqYezrYbO6tshpH0gUEkbFJ8tJ1yuvvPn0zn
VTvd5Hor4dehcxnLhzTThg07vVcn7NqtOeTPMdF+p8SS2Voxml1GPDvRCg2p7aUFscIm3i4JglWP
xGRbdBhgyiF4CYfyW5sEGghOOrcrxrgSXVNTXRK/7rZdQJ/K6Q30E71xY1vWr4fKTEmdc7KtWejK
Ooqj4mPcWo+EddyYc25hAw+vbeTs23nEpTRfWc4o3hu4hNLuvihtW64yq/pSqtxl8vQT1C99h+we
H5sflPDETWVHzh1CUEw0vAGiUnSed/nwmIFsWw95/ajZIv94v8TMsMLhPu1y6Bp/TtGFLMLqw7x2
jJXlbMtK9Mv7UtLxtoeW5wFetj2bzLfmab6PJui0VollAMonJn2+VWrt66j2Pbxq136sJpNd1vnG
uWg4A/uokvuOq3w9+uv7DbRRLe+oZDqcdenxIaHmmuVgyCHg0iMsHR0jgBUBjL2F/sMdTbziG2Cn
bj3EOXfwGWfYtM/ZkH0WemJ9G7AACw0gQjI45MZBT15ApewvlVF0N8M2r8xJnA+Iy3EWUxRCVJX2
h8HTT7Kjs55IMuUzO9gZfWFtNNMqLm1m8Ft4GBM8k2Q43xInf2qT07JK2P7i7ustdeRajvV7joeC
ty1t/RK2vNmuvDJbeqMsPzpOBtwWxMUmIvqjFLpDXDtXkD5xWJOidR6GMdBX2ARuvK2EMevvTUUd
OQjjQbr916j2IH5NFvkMrdkS1T05zoQzLGWTytv97eysKNjUvd7dkjq/aGJ8ZtP1NMvtlKhKlxEt
7oPlj8qp0Rp2VjWWswd7ZBOaJQwT88p01wyOARJ9teOqXkYJptTEj4kMVoK1Z7NalqJVPqEHo1Ov
P7JnZ/NlhfJ1JiLQ5DX3hRc8O5W9YERJ6rMH6AHpXpAvMjGRTwyGb2S9kO9eyuTVUKL12JjqRwBz
OqSeVrqHRPOuc6lieMZlyJoPID8yn0ylsVo7iKUXod5VF+G4qOGY95al9anScNkQSxNcURfSH/79
WZeacu1I652tf3/ShQdGhZnJwfeD37rCT58VyeXpmdpCFSGupdpoThrwucV8kug2neWIGLK9TrTp
h+gFWssEJouuY0VwONoWd5+izTmboFMwcyAxMZua2tfweG+VsIAkThP/4hvZtE2u7GWumNgouL+l
69FLvsLZtg8aTLVlolLeYOSm8pz2kNnvG0kNk82y8ht/c18NvVeQd17PXjiz/ehtfjbCk+/LzCQ4
eFJhw9Bql0aEvajn/3Nf0aabZpEzCnzMYwW9aqGNnJUidTbEYjjEEAEth85dvkAX+9ZnRrOY7xQQ
5R4xwOcArtC/rfNOkSthVmvFMVuivQS604KRQmS34hyOXLxhAu9cul2+cgLQE1b9jA1tEro7znaY
KkTVRTmJP3VbK/aRyfXwQciWgRLZaDqEJdeXMRHXw6GBaEsYmbZKUts+kOi9V0nAONe+WT2pXKgK
+Xm5ah5jQ4P6PxPc5ocseCTYxDzM2iLT8o31/W5XpSlkgd9TM1AJ6wsCbG52lGykxR8zj9WLiYRB
C1OiW1duidcqp8igmxHkgPczwM8dLqAbqlW4/aglFy3y9Vc7TMOVdFtxlaEWPZQRmz1S3K1zW0Td
ChBouRdFWd406V4db13B5X3JoAOcXVqWAqw222Hb2/kTYKtWkADmbfLFVe1oCcTA33djYX2IUAZU
IQTQkZfrUpQHqdroZkyZvubIwic1PCg86liiXvvMTB5HdMbgZ9g04u5JqWJpctSi/WgHUXiqaeat
qtiilIspVFgprG1ulglGXqHADY1gfhcZvIex37UdqF30y6f5AeGa0RLLWDOM8dpEcvEwK9UokErT
LLbzHs9y9ZroUwWfdE6EntckqJezEWhVmu9KJ4hW9VyfDaaXr2U+DOfQlF/KvuM3NOzhjJ8/OY8q
0C+PhhmoXuCisQv2v21ae6MOw9exA883lmG2jkPK4vuuD+klNVdXoOzvuunBdNghU8uCFTuWWndi
0/si3dC5FLPLJn/pOI1f7DSPb41jEsA9bMoy8s7eBP50O7EQo3dEyA+DZeomUWjjcG8VyPOTiwl1
Y3G6X+p5pDU3N5bpM07p3Gq0Z1FZ2nMX5Fe1VvZ2VirXIMqzDRsV/SAUyZQI9CZE6bLbUpgFx0xT
mpVbmtYFPULN4F6juoptD1OnT8eJMbdc+E4tTkMpFvOaZ0vzpY5GrG8Tpuv/0XVeS64qWxb9IiJI
PK8SyJvyZr8Q29TGe5fw9T2gzu1zoyP6RYFUVhIic60155jYq+UlDctTXFU44pHeqPumIfM+4bdf
K0t8rA2xsOIfN5dnVcroHsYEmOjMCTffzafSBXtv8ku+G1Ju/UaeS/KMOJjawrXapxb/6qZrMwuC
Qk0C/XJ2Re2hR1Y6aW0ArojA2irEqFzIeTwqbjc/j13GtnjOQWEG3F3S1gClddEOELha7BLE8aFy
sazPsGqV3Rgp0Rl/cVlu1sNsPZTWEHM/Lw+9JdEtu/p7HGXFMcLlJ2WNN3R5mw32VnuXOD5RatbS
wWFAyLxdIfUxL6w9UyCCupgORojhBT62yv7Z2XZ+JIvnOJaTK3Z26uA1WrdNTW8WPuVjeNIQMbLh
bKkElq7X0BpvltmRIKx35juuYvW8cMrcUSftrCvJuaypUNJylhdB/vehTeSwSSXvIRLjJ6d08k2w
QOsC3HhMcxi9RE02PUVzSt4hZ+jBgFzzpNqEWRPEtGhR2P2mFUh3YxnEg4y5wSqI/cklrqizdbLi
Rj3+g5Ydr8+YEDFFik5dG/lDXQ8/HDfNzrAQuUQuUE02SMsMPfS+X4cq43cjLzkWBdshi2r+Ha/d
K5kAGWRo91mFtZvCGvDquDWvGXycvbRJ3K0zrcS9nX6tDOHvTYBe40ontOjqttbPduGVaCWQKtHS
pRAGIYp61TvPLtq1eCQBqkNi7PepJg8skekmy3P96hBSsGlMTtgyRT7cRMqvEHlsGyrVC/3t/Eyu
9x0nOmSrLO/tTS8s3kw3pryjHf3MRhOD16KbtAba52jG2dGO0D8cJ018OmHJk4FXnpweHF7r3dq1
PaDmzbZTUG2AqHLw0QR4hsHQ4LOQXBqbWS8h8NY4tTX8CEY4aL6pc351bGlWQOqEAIffqN7TRLex
AOfsrQLaMSGoiQoytufMwXjTaa/YtQFrMWC18fpJGpRsxFwXA89h/ZblLnmyxkYrYqL4luGDBcz9
jHHeOUZhcexaZThiP0ZA1eBExg81LOBzZcpfXFX7SWYrYqgM3fdyxCa9eLPTIj3mE0+f6EKUzYsz
SFt8QH0z6Ne4sMVeFNXPmoyAs0k+7Hk96ic388NZrWEiTM3j+gJ3mRLskqFzfHMUEHYLF/njclPa
zgHd2Xxy6+iE9BPvsTWW5NUZ+8KKCvpffDRhdeaHyagGrAKq/mppMD2/C4rCkAzPIEA36XT9TvQT
NnZFXQc43Gr6KxYfPmtZS9y16B5UxlMPktzArSZd2swJc0ac+fLmxnOJvKF9lXadfK6bl4nU7I+6
jb3Y1KO3lC7vJUdeu21dVfmgBvMRqnsRNpFNWjjNoShIzeSJxZcZS9lVKijvnKKJroDq/7lJhXmG
4hne43QgwIjkA5bcTdsubJR1MhBI4O/jCFcSpNFvmZF6ajt688ZgqPEac/mQuaC9SZEvz3S4OIXW
Q23snuQh0SfQnlGQ/LJt5MkrGpD0bq9zcWfOaoCZoE36HanR3aHCV/9PR5lIoZRZ72NJ4h7dLvmY
aLSc2NLh5AbirJquvuW9gQhv/69vZPreBqb1BuIMtvYZn5IG7/yMmXj0uwSTwswbt2HxA8vVmvr3
5cNs9nSlUx/BLJNMXdHta/hWvK+k5X5W/MppZ+DKkNPUMfrzXZKEQn9z17NlEcuaGsQKa6Q/3020
4IaRCkVjgSiFeLOxE+/WK4et/SQXR/mw0hkj7/JwGjRkbQXDiAljMt2zjg0yBlP3ZYgcOq89fmaj
lSOPKiUJmPDSa8Xcqqx0N93ojXM7UekvLpxjHgqxT8cYmVXD6mcihf0jlKfYcXaij+r/auDIyIGC
URPWEY02pLe552xpidxb74KbvSSoF1CpoDPaDBnJB5YyYQYSfP7irDmPJifW0p0qK+v5G90/znSn
N2qSwZUBwLTUMUtagBzZveGdcJC3OM3OplF7xVFnc71lbDolHpEugDKWzasT2kgnxEx1oRC1sQTt
MPLJrknfAbfAuiTsqGSgQ+t6HRzlcNzw9CxTND3COWVltXLN0wVVvvQfWod2UEOxO7bgvoaIGNVw
+D7qUsfc6ozuSCU6sO83XvMs15+cONoT2CLf0JthIQ+s3zKgCUwPUBzWweV6Y8GwYHxl5p4Su/q+
0Mp0s7YH9BpqiG6KD1eblKfQx3mdXwfIjv40RHjC8vp1xYEnvB/xuEA+lzW36gRqgWXVnOpL1TUL
8tT5ZAfFFlU2/VNUC1LqMYiUBrjF/zqSEtWk2mBublX9KtQiRJaQ6+F54FVaH1NcokCXorLoxweA
KDQ4m+aO3ia7a8NNaZz+sdch8H63MeEp4Ctk8SOihFStpIZ9HBStn0125s16UB3scM5BDfwHGw7w
7bfttgIyAusSSYDFZm5G7RyRN7kz7F7x0Up1xyZkprWms+WqVW6/x1jOiNxuyo2tzmbtSCZhy+a5
UB7H0Ji2YYSvU4fT9chgPbl+X0wrLb3ES9En2Fp7bd209/VGtafgkE0WO9dm6e25xYNYxj5GPt6s
SAT3fJzb1yTWHlMCLu9rb2e5N/Xgur5PXfTGltWf0ySi1xBVBww4oKKXizmqldxj/PO4PoRW3iV4
PO1xxpAi5WbGUzA12cnurkluYvmWyBq4suMBIF4oPuamclZNfYHkRA9rqzUl990D4OjuwiWbyp0Y
TiDQOa+MzboJ/jNJW/ceUxM19BMacdFaGW/0vlNJt6GgJG2DHa/1ZaRkvUUgQXkn7k6mY8GbBd2m
ZXLREkNJgCguPzByX4Lo15tljYCtZAgjbgjFZ1mVn8S66mc6Lh8toRSXwu1Ro+NH/NkZ4jKkhXwN
M70+ZoyTd+VobyOYXeDIq2NNysA7mz5P09J8W+eJerAJXlD3JH3tGq05rI1aElmgtAfDXaOe9Iex
K46OhVEwIIzlgrrN2n2//nHbTN7s0DveOLOb/bN6fl8RC1eZ9hDB00ujq+kl7By5pfaktbK8BXZk
FH4/idarV1ehoVy+F6tEQYPPDMDhlHTu5DW1z85If5TPfH4A27boPmY83tgALmWsmBtwU+abaVnR
wexF5Gu5nj6L2aHXgUuaxKOP2ImVc97L7qlUB7bTnRwaHJUmpOSkDB6rZb5myfBn3Elnby6TFdrU
0Z2GDpiFJV2kyLyQnstgQr/DEtZvJ82Q90CZDNrTuIJbpwKxVM7PkEcZLa5V5Pepr5FJeVhPXHbu
GYkx3QkzZrJdbe85LtidGaH2JQj0yPxz+lBDUtodp5j8SLKyKtj2Pbtv4yO9N1RTCxkVZnu3K5aM
Ceo9da8klolfiCQ3s4ZOuig1zEAMRzsmyyFziMiwlI4ttoJfSKvIaRRT96WYhfVnIQpnhnxpI7pv
FuP8MUoN5qE5k2GCwEDTlvW+zxX5UI/JlxpW9rHpG2s3NxG4VQQ75E2V08VUZeVVLqshl5xPpqj2
NrU6bfOvQiCXza6oHPeSVNpPeFxcwwpOyUbU4zlVnOAR2dTOmAFeFUb4tRzIthPvRBM9B4ugfr2x
Fz39eiQ/BSgE8FQnBIjt4+SkT5FF7MOOySznRRloR6sfCM60zGMuhsN69uV18jXazbxb77mLvXxt
hzH+lztN0QWb+9N66kdBiRFIGcWRbpq5I5KmwGvdEAc/VL+RPX2YU4hQpRufSZo0GV6XTP3g6iMJ
uHy/6VMUad/CiUBvM6gHYOdR5HSw76S9y+ug9tf3qR9igsqnKvDSQgRXYyyS/b9HwAtpUab6eKqr
t7V6X2/iHNESA/d7LgzLJ1Gx8qM20QgctLJnfeSTiZv21Sxny8/qxnhK5u5vwVbwJTfhCzNu981O
xdayjI/cbj+5boY9OVZO9eJ+zsb6SjNJ3OHDXcMuIiRVCohbhuK8mxUjF8tRQ/AAPPQ9clgiUeMc
Hn9oidAzG/WtLCKbFjLylykDijnGxqGAS0sfMcGAuoos5iHnCiggLNZ4jLmY2Y0VfYZA6zaZaQDS
c3oWvZw5cu40z8S57VbK98DseasJ3ORWqZxGrWxOiZ7XEHunId9D1UQbE8ry1symvkuCUfF60SJP
qZlEVhHihBhD6tWeWpudQw++wNCtcx+Hvdf02n7dnayKliidaq+rEZ64KP08gdoPlhIRAejC0Ldb
27K1n3FtQlxZTsrV9OFks7E3xEhgjCayk5XW5GiPQfhcDfXrd1xQNJNTLMVpJC3ImqcRZCnCgHxJ
k9eCKttArw4Ok9mUe8kFD8cp3IhKEY1PaBEM4IUAYMqUtmLttl9uIZahqjvQGxvkU0Es5i5AxnKG
uEk9uDYLyrH7KmONhD0ZV8f1aBb1cgQWWUb6B7hoUqyG2G63hFRFZUZIWB+II7l0jZe4GkE5zXgJ
c3QhXTnUOcZgRJtG/VlOxhcJriZL1R9wRoxUFec0aDpL/Drp/G6LtSMtnyCXl7luNF/C1XvMNDa3
bl3d4aYUNjPNoZqic5BPqodfyj5QgBY00aFMVE6d7F2Jwz4XCdlAetPtx978woTbXFswlXSO54hC
cRkdZYGB12BRYBWIsrf2SO7LOsClzwS/cbnAj9EiS1omkcZcKTtlnJRt2psfa8uzB5IO1lK2m2XH
sPai1VSbrkqiMmQd3ZtlQqf/lr2sHYXOyhuvpujfmkWr75yAmbabOPVxEjK7KTaZIWuc1CCniD3k
QO5875wbwEU3I6VZuBC+RWTi92aIulnnOOX4Z3T6/GVV8XNnoRq9aMsUhjsGw/nDmr+0dgEllwnc
+GhDOAWwJTClWBeZUZ/leb1b4czb9MMM+WipdFOetkqUcjGaf5wuABwgywtgxvKMqcifx25+nWcU
tbGECp8tHElN1xAO6eQ1sHzqO0LHtbPdKsUuntmNYiAtSFwYwqta04j8/ljXQ+ucDDUmLoHh/Hgs
h9In1JpOKKOV9vQtCln3R1kzE2b2d6VSrHyKZjbksSuiYRP0lUml0kEFDSrl2uUDGJsw3xmhm76a
I6cUXBzbTyKA8uoA67kTTPalDULbiIEGGc1Y3MOuDYk/IhLEpi94XY9AR/znyCUxOsqigYDWUDLI
iTxnCRHte3X2AlvafgshY2+kzeAlNJO3A52h3BbhaXVW5lbsF/ZUn77rx8VxaaNU4l2U1ecI4LbR
AgivhpOEPq5gLDILHaccquuIin+TKOHfNZ6wlI+EO0ukd0A2lXkSz8g45C6VqFTw1HyfI4g90ETP
jQ/kNLmv3VLNnLaiXNpvtY2lDkEABid9+lG08hBYGPwzaza2A6m1UZxOJwGTi7gvgeIEvDDVifZc
9vdwMpPLemqYavH3n3364ESPNMN/QcmpKOMZD+Kibh4r7Dp7fo7w7zl/bIvZeEaZsVlP1CFhH1Dm
jJRT/W0KsuKj11WxDypJ5neMu5/YNbGZDCV5kj17P4Gyh3wA7laOlW2QwzdXKvPem4qgPxoYl/cp
fHHmQzY5fI3d0vGYsesvn3JSKddJyZI03mRF8WRWUYbcuiD1oJzktVAo2PqUzOtYsSpP6d2n2kyS
c7wQvFZsUjNDfAK2NpEQCMeroWuNuDh5xb7JIKNrXrPFZb0C6GUML00sZ9S4nFsRTkdAp1PuTx3d
JjsGwKCbuvksYZ9W2jSelDy9YvRiObIVfLuYCofRdj4QVrPVKeT0EMekdtQ4SeGeTwXxHi1ev4pX
5582N+/0usKxO863ap/xp5jjbNJJjQlwaOazKWzbD3nJNrlSMd+MoharVVdy0eFy4kQdmdxO7RA0
XMfIf4f6RziOmMwn4sHWo/Wx76+O7DPLipCeZOFa9R3jA/iU4ujEsfLYmjXoK8fxZOIXGq61sn8f
zZ45b0ngeNFPtPrmWtwZ0oW7ohfijjrb9ixbqT6/J7hahSd8WYvzqiA/kQ+Vp4S98ig1fcvzHl5i
xmEvRFBcpuCfTUGm/elNN4MVvmhlxiQh4SCxrJtpds/EotYvXLyBR6N47DaznQuvxI12SI3XVf32
3e1tCFtGpwu9hDczO1gNsFphJX9TGT+AHHbviBOKUztQk4W5u7iUYqe6hunzum+wWm3y5xLfoRnv
M5NxdGGgU1Qy6xCLTOxc1D/+mtNtxIO+D5XEXTKGuiewOaCjlcFGt00TpB5/Cd2SXty7XKMg7FQ8
UdCDQ7cTlvvejXibWrCxuN94Qw1UpSonDhfqASVIgLsWJQjjZPz9OOhKFbQIwLTHitGVh2MXcXZ5
mJIcBUqAcZIIzGdjhsSVxkVNT7l+dmeRbtCahluIDPj6RUQEeTuTJiDIGbbiX1Gqe4vnXlloDi2S
3qvJFIuWfuArQIJbN6KtUYsnpSVuhOcTkVoKlpdSgsU/2oUN7zUuJIVGM1DDyCWDVsbd0azqgnFw
RYtHWgeCIoati42pdRnwt7DeEMT/1rLc2Q2R6WGTDLZa1SRAFpoZ0dRMe13ZVIswPQxdfVc2NeAM
46onPc+t7f+KzAw3VL7mm2Ou8psJRyjVZ7acSXKiERtSuXRDOKKoB11r2cIP+vgCThfWEiKtHaN6
msDzcLf6+JM102sq2GF6VHe89lPsj7H505mrn0ZEIyq0lX2UZn+CYb7NRaz6kPhp+pJp5loQ1pJw
b5i8Io1qHyddCXwiA/qrGn4RU7aLBvDWEM5HYgffqXHznZ2Xo9/XaOAAli5CbPogMZp5FObqhn7y
Hv+13OUGakNDV7/0uXkbYBRkkwOPxtS+mDLlD3T/TUCZ3Cgd4yMQBdlBm10oj3p0wQ1714EoEyI9
/2JeGN+cybw3RBoNFG5zPsyereXDpujBZxABdeoNhc1jOLY7QweDFjc/RSdvdUkj2JzaryGg99Pp
3d+xsAnOdYZxK40FQgQ5BVb1+CRnw08nl4p51JJtl7BTg8Uc7uLB/CHJl7XT1PLVhHGS0r4Tijox
n9R+6g2LSqi6B0SNuW9ifPPaJWmWtOCiXZz7FaWgUB+iDgalSn42F/D2ZcJa2ajwoqvA2ZHYJs4y
VbdTCbIio4d6qwBdk1S1lYHInkqZwaZTbCZyUP8z1Xlr6lHZ1rA8PTefgZIqzp8wn+2bFD56knaP
sd0479JKeYkkb2kWup5Qh9/uuAumHPm5Xexdm25ZkAlio0aIuSga9keblvqx6dpnBAz2Y0IlRsBj
XxXaTppoNLleEcxVMfnrE7gWZdft+Fl1R6Osg+bB/rVJH7pufuMMmQ4x4qattoBLitAJ7r2r8J09
KBzcWfM+HUR3DECf+qxovV+r9jMhFSY1cqwfOqn8DOijcqFOpK8Wc+s1OXZqRBD6pukcc1/ZEZqI
ZGJcqWnlcYQh4Y89UedDxbloj/tCt6h3td0c9doSYVD6Q5Dup1z9SSPw92iUe3qM2QUrx0uoMsSV
tf5DhWQ8wr2HAUjMularoVfOxGW3RfQ0FarqwcnWvUqB+2DW7RGM1Q/Nrpxd3WR/MYu2m26UpyEv
0+2YjyVrjU3itJb+FXHIgmf3hCsB3nE6npOo2G8wiACBW+EJNydd9Wy6z3zk4z9Oz7mQmTaxOAIt
bOjkMHuE7WmEJDG4YOsGDcFvwxpjmEqebURKmzJEmz6ItAPc7fTkRvY1C1jpRoOposmnx2tU3u84
16urPfzGsqadGY3zVE0htqSoaUetAFxknOh+BDcNIEDnNCn00GCfLZFVjuUAgi5AIaI0TjJqNb0h
scDS5lsJ3svv3b7fwgvTV2GsH43VtTVa5Gcuw4/GAiIrUA0IZIOHtlRv6APFNjL4iFm6Rv/bKnH5
JPzDSpijxNPOCt70B3vjZIv1TXthLQg83FQDnuFUx5KvbsGtSFbPgxhshENB8EN0vTiwVdV2g4bs
YjT6r0mJ+dxGYew5GpeBZHrPkj7xqzhByNMneM0wnSrMIUVdnIPxs2S4TutFwt8ROPrtS5z/UoF0
HQnPyb3BatNdPGnqFoLkA5Miw4/LQds0pXaR/Kf8kfJ3WooHp0WA0dW4l5zejQ9V2tXscGpJwIGs
TkF46JPgqdcGx8M3GWGy+Cj7RpJFlxDNLsqHrCrelSzZFkYVvXaJ/lXWwZ+QcsaTjnNzateFQKh5
ZdXk9zJSYSlPbncgDPZTNTPHs9gPYNI+uWVU+AjUumM+knhk4Etsq8k8qG2/MbS532smaDozyRBM
tdPRTML4ai83Rty+zmr8ozOn4TOjFdqr4b4xW/UpJesanVh+7LPMPcMMJtGE7Lkttuhso7W69bTo
afSlMjHblMI/1j4iO/zpRHF+ZXEy4XV371kK9ipmI+2Z7otNmpRVIcAshDo+1q9VN5MKWrufU9n+
LprgUYspprFibblkYNPM0RSEs0MwJF0feOaIZNqG0LHCHi+d5YLT6ptzKUZeLJiBnkgiwsnq4CCW
4CaccM9D5AQPLWi7/UzOBqK5QnloaDn54PFJD0Qi5IxZcEjtWdl1WOXCtptudserRKOw2odpgbYE
AHTZL2GBxJHvw9qcLzMBJZsOJePJSYebZFKM9ZCMVRs6kx/rLqMtpvCYhPIzwOoIBsEeKpq6HVo2
+W02QvKf0l+FVagPNolHc/eAX0gnoozaR+WK6nVN/UpgFnrXiM2sVhTXGIo6BqTIQdYflFf1mPVZ
fWo6XCuDquzcoKcVNmYXizjVw2APGJd6KhF2eNvUjjltDJtLEaOfZUW4YdM/sXfGirBgsKzQOZKQ
h94sM9ONoO+wayqNxUpHRqCiQX4YDLCxGD20rWmV5s2B8YMj1Yn8wRaJz9Qm9hS1te8W7cPNrMQY
Z8mMxYgnqKm1B1zBbIYcivjODwiTg5Iu6qn0chYv1JxjRR98ISCL8bXJdHVnJ+AUi3H46PusuRCv
Mhx6PThDq8xPgMiGmMiCzYj6LDQl2LpRv+qymjeRtC2wHO5O6Eu/OsEi1c3hbubfQ9Gpko87a6QI
KI7ppWGP60d/sseu3pX0+Te9zqbW1NLfrqEQJDylxobRgktEZAHCKKx/UXAcQ603X6MSxpREmrUf
8ycSHxBRj+hIZtw76MoJ3kA/c3KEs6Xqh+qYauptMFWHQDVB8uE4ZOcCviAbUDH4udU5Z7Yt21Qv
jFOBb2vbswHzepo328RxeaHYYaJqe9eZsXgZ/AYMZs1fm1IvIB/dSmD+CPMtx95RIHwajBxbWI66
NlFPVeXEHsUSHdzW2btqnm2HpN3JPmM8gzntaGtMRXW9PEfVs0I1e2rs5FhNyMad6VCG9sbkJDzT
dNcumcaEJLWiBs89fOGlDGIe8meMZIS0KhBPzqLORpPkzZoe0tUEvEtJ8tMeXEz7NM2i0VIP4/Du
1G11IfQSZIFdQJCiTvCqFJEsydfkfsR3FvD0ENbd1xhkd7RHxrbU2bBGoN2IqvvsyMM4uQGSGYbY
RE11WrNvaXgRPwf+XTHGfKvlfYFdikq5smTn9wqkVU1raOC5UPUShd2SyA61WhB1Pw3oBTLnxDzr
YLWA513JlWeoKZkkwPagSB3ey+g+d3CJySLjVLUQvhTWuYo0TOKqopM37+Y7Rts/Itn96pf1rbAr
dT8pX2Py0Ma1fdWzRJLElHaXMLApdBE3cM0Yi+mtyopki56xIMlb4xM+92zcqoLmInKsbdNaEs9V
TnGM+cZvmuhoc3pu4kHLDiFvuV+ljuUx4p7IesCTJ7SO2q7DIuqal7xP440DGXiLDklDsVAmRHma
r12Zd3e6+X1pbsPaVo9gDuW2ZeFDAtJUp/VG6N1unqv6mGYElWEJZOLbU6oR4ln7wPTdDQrqcpcP
/bOZkm8p8uGdYU9GYhLrp2M6pKkrFZ+p9VCHsHVKlkvWv3fXoxyFXbZZD//rfrk+SuVd+U4wfn3f
pb2RnjrImS802ZWXFOFnnbJoRMu9vC4++Cwmt/VrxFJZG4LBjJMDKv817WkWWG3o7tevVpxqjIEH
6Wf6NDxlQY2cSut3FvHUelWDnZVdwEfQ2bZzWO76biAxzYluAqnLtRP1vtTT+eiUKexu7Iqkwd0K
/QWDgPouoxagQFkab73FvjJsXyz8kLdSIFweorzektn3CI3Ivg6JjfIbh0MUx9ldzxmYqEPc+KVD
am6eUxxXnTc6TXx06LD7QT4T784U9eTSXP1orDNq9Rx8phz3ptNZfEpFxuJR3t1pEA9JBlxVRNGP
qu9+N1l7Ne0EQURc9YtI461mu3CpHbV/UqjmTJQTbd3XF90piHwPosf1pp9U7Z4FX0h0Jp9BJZ07
M4/3g1oQgRUInrlOVMiJNsSt7ofhNlYJeROZOVAnxi7AAxeGkGL9coOH0Ai1V+Zm4oW2imKVb304
UXEm6vBczBXFfu9uaIiVe0pg9ZFYl/SEbyDaFKrMNhON0+NcVAh/QZz6hsxJfdNoX0MFOfOxzG/v
XaWNpypXbhE9lv1YhcZV9Jm7aw2X0k/JF8dSoSF7na4TXYij0GcT1InriOv6hTbo1bM+utv13r83
diy16/ptimTehfpyJJ6ax/79lvVofSwY8FoRjiIgO/HH/v2COinGBBUnPXT0OU//5xesd0UjuF4b
Yv/9U8s/tj7+/aNdbui+zFCV//uz//7z62OFouPhEXOzW38DWyd50Kb6sQ/Vqtg0TmidoirmMDQq
67Tehw3QQfZdvhSAIT4ZUU8zIyDCan1s/cb1C1KNI7/qyLhhdl1GBu1bpgL0cuwAybuKaYPhhPNX
pGN+XqWWeCAiWm2wFyU+RdfNn7spbPj/LI/LjXNRtaUHW5lDff0+zA1DQ6qZ2r7ldnW2T5TJH8zx
BxDwgsHpf26Gaiyu+eiCETVaAGWz4Y2uXWxFVMEG5frf+LIzDfSA5UyagGk6xzLAXtD04qZ1p6pA
WI+CrP41kb/VDUgYWD6iV9IivipHZLcyaX5npDt6QVwmj83kasg+2vo+aha50nIQ1zQqnH3TF8nF
HFJSi0pbPY2OhZRe66tj2sVQLBG4HQxsrNdE6M6uHxNjW9A6OHZLZ7LquARKpJ/u0qy0CqHjnuu3
Gh2F09Qof7vcGe7NcjMPA66ukrJ8fcxi8n+POZXvDLgTsqnLd67sjRchCeAjxU1AtQlRiqNIKk+W
I4WX0ILfaCgcbtIo2pvxv0dj9HvsRhJVafwOGbGocdZmdHNaNbpZTf+RZewAIh2bOto4ifC73OP3
Dl6WFlii0c+RmKiVKrR30Yi0AhyC/cDH9pbNFcKeSmDtktiQWid4Jkn7RE3g0uTlxnQpuidNjLt/
H2tb4+8YDdopgdGPQib54Rh5ca7du2Km7hOJMu6TElVHeC+BH2Ozw3cRT/f1ZlZshhYobpZYE3Z+
hLIgARblfb2B9lLdzd6gvds9x5jmPw0N6aNJcOZV6WrSt+PgtD6Otnne0fub9rmTdZ/GnPmWmgZE
7w3WGbOhvgkmbLJT6f4GVOfEC95ySPIdVKxdP8X5K5/gfWgjnatBjuxznCmRg2IvJs8cQJwbvKYa
JDUsc+FG5DWWuMDOd0qQMkqtXiq7DC+jbVRbkx6e0N3k2UFHP0dqddATNouAHV0/CuCCF8aUFCQ/
aB2eYcWoNpESf2aYVnZToHTn9UYpGOBSGb+6VZZt7WQuH/NI7w7W2OsHwg+tBzWeocMutvaa8n8q
wt8dseMKIvGPviEvXkG6c+qDzHmMG/igo9TC3zZKZMlQ9w3NT7iXpCgdI5AZz4jrou/f4cDxU5eA
QUm3n1nImB7qwQYXalcf6x/RXeePatTOOYFd68WjPZ+r1lHYoC6HKSHspJLkx6yS/ba1c30rwG7u
IJEWYKyz8hEEfr5xmvJuGNm8gzLTPtVR3z6JQN2peCHv60O0Cquz2o9/1ntK3xIilgwqRT20H4XJ
9smip/gCRWryRWJnGIrngfU769iIZOGW1YxsFd02f1TaJziFGOVSYd6dUn0KolA8B438CbuUblca
EmTv6splCEtKtxg6ed73t1BSzBMoYnlYhyEEacXCehbpT3fMN1ad5Z8Vjv5l6j/vFc11P2IhAegm
n0zyBsgBpByPsECftNaqDylF8iFWuvLQQKfeVrAsNkFgxr/LViWZ0v7TT6lyYTAKb0JRPcLOzENs
dufetPtnynrM9JR8u3pwnmjJ1M+xWvan0pH9Zr1b1Vr9HFhEKRB5ZJaZfstTmPFGEFieqyPyoXfv
PgeBSiUs2apZQvwyZrMmljklctqZfjI61W+Kqf/p8J14SqWCgOGlvTXVzHitw+Chk3m2vMt6b0Cd
tuuPXg5/spggvCAcXrHELLGp5njM8BZNZYO7ABHjA0yQbUZT3ePdeSanvXyol/pEJoKIwuXu+phd
luVDZJWvNZ/AE2qR8mF9yMptyN/JwDK/fMe/PyCB6FgyD87rj6+Po8XnhA5Z3fqO6dhm/UpYRTu7
YcSy/jxDUouN3ZD6Qzeqp/WGLBb1NC03/95dj0iuR7L4/37ZrQLMhZrcrd/crN+8/pr1J9YH1xsj
t3/OQ1eccxSmahZHlxicSsBbIBNvIFXXV5pWPKw3LmlNx5Zd+sayUqX1rdpXhi57mAVjW/pTxilU
5XQybBbeApna4/8wdya7cWTrdn6iON7R7B0REw+y79mTEicBUqKi7/sY35EBA54YnnnokQFP7zsd
+x38Rer4lqS6LvnOjAISZIosZmbs2M3/r/Utm1usNwbzBnQVnZrY0z9XlbKXUoBjI3UrW1px5GxG
03KXvqbaJ9Mt2aQNTbIsZWlzyE3RmPmGiA80+OeGc3K+Pgy+/o+vrt/q9dAd4eZQDK/DI7r5fzxU
HZeFkDC+h24aHO1CL/fgEV6bPMoWRGPlj6mJzoeG8fUb2xt5xsKN0YayPfWfymEadlOdm/f4sMwb
z64QKzjG/fXBaSs+AHbH60m5eG5ta9yYEXNv4/WopZ26urVB7p6TEYfzmBfN21QkGNP89qkttXI/
NDb2wPl5HaJUnb3FE9AoIu7jfdy31pNNtgJKIvc5IhdJuSnNmSoWN+QDeOgyTYRKYJJf/Ho8UQhR
X1yCOBZOampgdUx7K5wQ4zRy+3vXQrB+/ZH5f9RCwf5UOXTMKyZpmp9Ugse4q84aEJ7ZN1GTT5xd
2I34H7Y/3mhVH37ybcRCgTSjc6jAKdnC0tedOXXPlWO+XH+04n/d9K7/6tJ4XqELGi6tzXLL8jFu
SsGy1EaNw/mUfUDWeEgWuFlJK8TcQzRbjLvbLm8V8qrbwTGCY07dZHQp22Hr5R9Sg3JEgwTi+hPX
nyUeCwpqYR9867WMA/OE+16dEeRWONbmL8HbFOtxoAVE7eAoGhfcRWaKZegjzc6jxCcna34yyFWX
ra5f8vk3p257/VrilSL3GvwxhdCV4ny0isauutRu8rXikPke0ErhMG98lWmxd6Ch4OHBoV8EoYWD
L1vHpaC+nvVvbVBPwaLrcA93KnnumvRIrVHDgpH942Gav70+x7Ft2+uUdPwocjtEMfaPP/f91wz5
5OPE2vUjoTeEKlCGizsfaU6DKPf64KvQPzF9+6dpNOUuNyXdBVp9eTx98qcw2g6NGZ40QeXy7voP
fe/oKyslXun6bSaLp4yZfotfh2JWpeINGkV7vGS47kffyZn8CTXdFuvc6MwbZRPj6nm3MQlSt0VY
ardpOWwjqQ3nP55P85mBwYckxqnZVmN0wI1R3xkiSO+cBzQq08aSgpaZUZnnqUT/aJIc8Y6uhgNJ
1bzasG/XmkOAJMKr8s7pmw61Hj9hJwX3Weg8ka1ibaNguM1GS656nLVPndIRSdfNe9RpqCz6vL/1
g9w8UnS058pg8w7pTaPnbCQ5ItMc+3mnO1thti6My7Da6Q6aux6p5jMrFB2jVJ/NUGW7cnGV31kV
ttlSUxu3CPVH3BLphmxKsc5nL+FgFfFB48piWeNfzRDXqFG/crZ/yJoi/5R1o9z2CYJD9DrZJ0z/
uL0Ct700qjJu9AKiMdDg8C7gHLOhpEf3oBA9bAyGG8dv9tR1XG0aWoOkXI4BHUZ9BvgH7kOLxmcZ
REP1nCrERRgQiUP1m/GUjvJiGpn2zWkk3e2o/OoHabEQZVOf4spBRD+HcBOK3d/abFI2nHFQCGup
RkE4bc7hYLHcaTSs6FCb7GNYOxl5h9jBplFz3S5TmMeUN5zmURs6ipuAid6CaTyHgen6C7ThyH1C
fzFG1WNfhBO6tBretU2pJBBVjUUDdE9UpI9amCdHz2v7WbooXo1YP9d1pz/qJPbwmdI2uz7fRsMR
42O2bDzRgwtKtk6tzFuIGM0j8kDI2mWSHYTqm0d7aooN3g5yrzg5UCSES89CBbuXjfK27azpxaFi
twiLsJs5fgnQtaXmJuLFqAt5zv2uRsHgTVtMJe02c+XWM3z7FasxgcmdqG9dg05jUgIR0M1YO9cp
9RQUPUuSy/N3oRVHkimm57hrrO3UNOxcrbR9Zv9wuv7AEKGwaRE238ikDs80tgJensjeYxpbaOTS
E4VOUoOFXW30KWn2SRjlBFLMux+j/ezlFKsJUM2PNm/B9Ke7JtXHuziy1aUU7uqPp3D/MA5UfnP9
gevzkS974Mkh50J+5/pg14MOAj3A4zzQrwm4rMistDgmJiS/6cckuGvnB9gb8ibTX/94JsqVf5eR
9Wojtblcn1d2GBxrg2wvMsbbjT8V3QvMW4xBNoHzCNC7l6qeq0ON9Ugj2r5Nam6R+ekGF/bedKpi
df2lyE17ZAFFtr/+Ek3T57Sd6tu+UsWTWRMSrHJnhQYH4DIilwLeGacVQDHtsjI9a0m6D1aI+VSD
XPFD2mxGK4ysG5bV4XVsb8tByTdk9wzhmHItxpnxPpX+t+vzAG0rNPwiuAvjNDyVyJxW9fwL5Jwv
UUObn7B+hVsvIiNMczuCxw3vIJ1Kvmm2wldXm+YhDtjUcBSUTyCSUpxYoX9uAtd66lyIR0aXl2cJ
y/SJysI3vUr17/9YdDNeMl9XI8Y4u7WMDU33cNvM36LjelR6WJ/Z1oUbWCIA0txgWLskZfg59BMl
Wvzj407ToPpzln/tbWhfhU56kpZD1kWM+yWB8TH7z+0oXQ9QdoI0ek978zXIW1pcDSVjAwvpPO2u
Gn18tzySPitzErDYonUkhYkOuD5PaZAdqfj6HM6Orc/BHzsJNb0KsVZMIkFrNeexboydQT9saXmg
5QUuYo8xupts2e27juq+VbqYqLTjIKfgcP2uM0vwwmbUrzz06xdf50GwECyBLEfrmaB26IjVvZ8x
PEbMnsII21Vi6dqyK3RwnGn2mZWW8zSa8ovnPhZZ4HJrRvnJSYdPKXHsbYFCv/EsOkrx8OA3zRp+
9DtbYWmQK5MYHmEyHIJLLzJWCZxpV5qQcbR0I/Py1VHRtOko9ixDzT5VTJEveuzf+YEWbYKRKvnM
tniVqsM8gmlMd4jnzeL00ClfrWwj0p4gVxzDPjHejBZLrOotcy89/yxbP6EZlN7bIbrE2gq2ZhJm
26Q2Hu1suIfYuLSa4EkR82xp6RHZwSkc60eNUPok8d4nJb7h6sTHL6ajN4l3jBlnu46Ls4v8KyG5
lqDiuN7N3WyJkOdYGQI2S5jvNQGLZvSsXd8WSPM6BBqp4JI3OXItJ4poZ/dUJni74DfSXZnT5uwj
WksCPip0azNfosNcjYhPsZN6yTLXUFDm2gWIiLsecXfQ+MsgN6T+quGEULUxspAa27fhjlAzsNEu
0yg4OtJzFoIYTBBLg7NyNDdYmkNM7ZudIOwhcysqvCZIQiYWa79ZjEilDrmSKyyBivZrQZJKShqF
nofLum2ipQNmYBWP/Ufl9uOZw/KX1IMz1Mhu28PRKVj+lmFgiXUo+8cI2uBTPEWP2b1HH4DYF5YM
WwBfGJo8Q4/idFvKey908Yyzb1M0iHgzsAgJghxYKCqDameyGn2MN3ZkgkSLzccczSOpwDjBvGCS
C8MRtPnMKdqXIDgWwVubK++gj2x6DOHpa1l+6bNWW/hm2JMnnqFuSZ9IslIo3rgrwPeuKwt7ncoK
NJSGszS7/sShySFGmjzTwRz2bgKMgvopUIb7IDMRUfkyokHL2Zx8ifxg9NG96eI8EB6JdpnfrArS
GUKwXCvWmrYL6CcIcRJB351QvMLIQPyHGuYwuM2jYyQBRE5j2lIAf4izyN36ZsuKFXfG0nbVNzZb
2SJT3Uc6v2WU6iszICqEnQOpVwk8AvdTXUbfLKntRBA94zqN2W/SaStCbUO3UyG7I3E2SR5s3aON
JrJHRxD/HZTYzgwrWRd2gd6iSDdOGb2QrvVOXQepcRdRHlvHkNfp/3Fa/eITwFYjA8v02FhbYggW
ydSfun6VjMBGTXC3uGMyjJYgC0I3fWataxa1TTqppvV7QZAvNOFFEGjbpgk/xNSjGOn6J9FP2oIq
47gGzSo2rm1URPgORyDz5N7G9pKec7hxippMwLi50LlZDVrw4JKQTgPQPLuaT5e5EZ9Z2JnBjNtx
hPCvLOQYhUIpmBa0GqPWX8B4vliUzQmQyHLjgH4Bn4MncPaJVRNa7w1HlWWSNgSJRkt/iAeUB0mw
rCmyMdEfp5aAP8PXjaUx+l+0mLxZ3uSYhG/KOwO75BQ0LvSpr9hsG9kub8dX3bDGLT7EU9FGBZN2
FGMczDAIQvVfWzI0YIAREZ6idqsWUz8H+IUo/+qMdAso40tPIzge5Yy3CFpmq4Nw+peqn7567cSe
tkhXLZY81bvfHF14i1yHmuEbXruorTlUntEdT/obEytKQMMK9po/ZNuu1I9GklSrpIE5EGLwP9vW
pZfpuNiZOa+DYK5HcqZPCkM42sPsgTgG8pdOOV12w0mquXLxpTQpBsUKKlzHHMyhb94u7AFB7UzU
thik1gnMLb9O3xwbMfHQWPCmsgTbSJC+FQioHkOzuUjHePHy8a62CzI5WnpApUZ2W2bzEaMtRdHP
TWXFu0LPaf93wbPVM7NQ248WWmjfK1F+HTT31AfEhCfJC7EKu64BRJ+VODrQUgce3oQiiwG+aB5m
YG9RmJ9NoIIAB4GHpWONDMJC6GKqbjmV6kObymCphbSPcAov4947lk0yrDCcfdYQSRhNvA/iEeRW
e1LYoIeO/1XROyuMK3uKhqdkSm8m2sUN/V2raW9HqoJkU1ZLqiurUBGMWvgaJjaYoAHG7cQ/DXZ+
DuLhjoC17p57rqMfJwBmp18hXUZbBpCPumRJWBfJDdD24aiHHM4VTwWZT6C6ebCniXkb3mupecNm
yuC8FWGyqUsgrDpQAgItsCzWAgVb9RUVBvVQF93lWBfbsG8vfSqf7ZZzNopgbtIeEdwse2i8N7bb
R0dtEUNyYe4haC2Dajx4xqTDqsD1O3RQltF7tuFAVFlDxFIWPbathdwo56xiaeV7b9T4TlXwGFTd
0Yugv7jxfhAct4Dt+PFtObeFiv7DTrVzpZVv+nTvl9aNxAghw36XhsZWkz4q+rfJIA3cij5kkd6I
LnhLUPEmnRts6hjosf+BCJ6Yxq7k/ra8Z40SGWLmPS+tR9pbQdbNj5XO3Ascwt8izQ/zlRgB6Ggm
cuR65KzNdUAj0mF0GbXABnqHksP1ETqbXpIuJhP9etJX4WZKPT4+wPiUf5AgySHDKE6lIxQEHuZ1
u56qmPWmFQQTsgouKmxbQhQLPP0fYCtAsygxkngZWaAKAOpq1ecuZmvvasW3wkpWdjcNS+GIaumK
bV6WCC+oK62LlAoINbU9eNZVwZ5sV9t0kxJmecvR3uupQ83mZqc49dFKU/ZJom6VUQs+QnxjI9+l
49KCtHRD2nm1crPWffGs9Dmoq/pb3JcL2ebt63djaWuPt7RqAjzFyXIcKm/JJdzxWWgbXlu6nxzE
NloK1cycHWRWSr60wuKL45VjZgfNyHcc+kezW+UaExySpbXULMd+8uevMkMTh6uXJdXM11A3tkpZ
5rcpa3YGAqg39liLoCbjayE89LWjRrLhoD73BnohKrAjVzP5MGbfklli5cxSxp7WO+9ZaFbw/CiZ
O7Qj5pyUsTDEvq7hVvxLCkzvd0tDv/8OJfYL2d40yhsPxThpq2qwa7JM++nZdwA2zQG9eddBpHxy
a7Jgg1ESKPYt8qP0i6cRupuA5XstLO/TqDvmKjIVVrI5pKrz0/vv5k8jLFAaxnCl47TLeVfw0q5u
gu/2YdgN2cnVsudoTruJpDx/B/hW3VidpJ51W2ugWGypaSDHusk3dUXa1UBB4VYDFXxOZ9ZnKoY1
Cpfxk8McvUhwJIAh7SN3lYH426rKBltdUz3W9VZ9LSwOeW737JQ2mxmQUH88VN3dZIKOUYmdHzMF
N64bPwd0m+bePka6YhAlCLe4p681YpFwkHJqWnZsNYPe4ZUGUTRgfUZK1o0nN2Fbj58zNp8OgZpv
fgO8taMzuSrayb9raGNjomm1M6C3N3c+zF7jT7E9sXgAKMMWGt4QsByfOEgZm7pwv1yNtVb6dcC7
qNWc9wCPjidawupxaCfFFA6RP+9r+Yggqd7YWSdZFRHWR3ZI1tOMLJcGyisp0tXokNi1BC+nbk0J
kga4eL1hXweThuSxc9UMjyRTpE+VnD71fjbekoyES6Ru96E51s84IaBkOhRm+3A6CK8qjqbsyVnG
s9L4CqjlTEJIhHuWGbWBxgG/2iR0PlCl7dsou495M6frD1XoSRf4olb5zJyxUsc4FKLbCLu4VDNN
iO2EQBivaqI9SWfJGKeltO3bOojEXWsBqV4SLQd7AUnXy1CiI+osl24EoIEJZcxmgP6wE1U84hbB
M2jmhHfGAsEeIPvXOsPY+902B3po4ZACuLi+ji4c5JayA1S9vurPYIufa5GLQyZrMiwcvNxXzqzX
G69YbNtb3S0q6LBgJ9QZFKc4gd+k+xS1/FnJKTMcrXs4zRIDQyWWvdcE71Otb20am9K7v3LF6iA0
HzD2sZnnxqewRCeAepxp1Cs/6kIcv7xCDjMZk0owD71vpAVn1DchfpJ289UX92NkPRP307/Tzn8m
Gv4T3rzqHtyCIjoEwP73uyuLiwHSkSN2TVn0dwblq6ju2nWcp0itrmMg9i3klRqSmywZmhuP5v/V
jOZ6H5lZJI/f/ZTdB/ULdACc3csZlNaWzG5+FuyTRmlnX83qxLR1ILcSDSKc6P76QBs42Le6/ZHA
hBe91j+MtTIAKxekMMEcuuRI5tidNIdrPP0UuAqtZVJiRNWArl6Nt2nsamfLl2+I5YiUdSg+q+ab
kY8OEgpZIKIguqzttZNd2vLU2gRCIeQuuSq7npiAx+8fhN+nFk6nTD6kCbsJep5k3KbTcmzwjV75
6CjxP9tJM9xaBHCsv8OzKuTV8ApTmiOjDXAx6mGuYkP1DwU8Ixob48Ok0xwlMC8+Rg58D7szX8gt
SHcNUV+iH8YHWUG+8EpaH4Z6SwuLPtyc50YgLOW2fIIg2sFS86Libmz6gKvefsqUGu6RQwQLti7j
s0mycV3McE6VjZtrYCiQIPOAde8Cfcp5HIqwh8DrxHuFCmrthb5LYVXAO5qpGFfybZdjiWlbWK5N
iKmnVZ22C8ZcP31fHUYMiV6eWYs6Npt12QzwtmuqmwvbyKyTuH45KLunil4SiTLfrLgwqXK96qUG
Vt61l5k/kHrrt9GRlGAAL+5tQQzGEq9NusmSL1NcOhwyIzVs/ZYxMAHJhBOt3oq69ZaurIxL7aDX
6SFursu+V89aK++7HFZrwAi75ls5UWHilr24nTub69ABXD9KyHkt3nuWYKGHCU3ivHroZ2mbg85c
Cyzn0Oa1vhvZlS5bTOaXsvRevqOD/TSN7/HYRihSYViOSWyteONiac/ROc0Uqp2hZ5C2+qkAotpD
ShJ5s0nNncCJlC87Z4zXOUzd76ZdBx6YOZTBnVaPCkyEQ8m9tTGYppAjBERHymH00uCaGcKyP006
yr06eO+pRy4dp8NilYx7mur+cycGJN8JMcme9gJyzcKNismaqhLUWCgsj4XOZjBIOxTWQcyiz/Li
U3iBBWxRX+8sBqqi90VeOABo1BVI/D/hpHiKHH3rKHs6yGGOt6evsQNkSAd/bNtHuIv6WouiYuNf
wfCRB17aDxEgVXrOuEjCmgwVM1+3/oC/26mJEdI8+dwZLCbQH7ADXBdZEt4ezb3DONpdid5/PICz
kVsRqTcyTWkRmWaw5NgSbsAHQOt0qND9LmFN/zXxRifmmLO0aTnzf/qv+TAuIy8eDVtbSs8tDqNG
yWXEa3G1rwtsn4Q2+19ZItDkD6OGJ6OcsCLoFOoCowYtFFU7V1CJSV2CYxCw6FDj0dfA2oEr0HvV
mxNXW2E9tnMG7vXBlNSnKkNp+6iKwocRLu+pHsfPf/yEyD3S7vTKP/TEdLD8dqe4I3netrlJas8q
XgdP+AtlFPcj+oKLa3nrKY3FRcvI/WiSCdq+/LjynbzYsHaVV0zrLhrLz7qdPlf6iA3VNLMboyZV
aJifdzw7W03gig+lVh/MaJYg36dhklD0EOWF6WLjdHq3UWIwaONg3bKJ5AYyAn99foitQcML2G7C
uOnmntjKl+GxyDsQ/NzaGxQ5xaGPZ+ko3a9lWaf+m6t1awI6ta/OMH2F8Fs9SbeA7iLb8KgikV10
jD4rASnlc2z4e5B73te0b1/kEPTPfgj1IZ7sHksWkcKJNG4LWl8tdoQD5p3w4gsfi89QXlonvEF/
tU4tP//AvP7aAiVsLOXugNOidZ4ZZgFhLa3PRqyrM7bWo0o/8H8Qup5jSRHTzrbRoJszPqbLadXO
y3pu2f1RDC/orRrRpW8eE/Xa8YGNuwoKACwr3oSXvrWOF0L9eMjCNAE6JeKjhfPo+8P1OeUGGO0x
ZV7oKd9/l6qbVYQKSecvE69hqCR8TnvEtr6lwnPneunRpgjPrUf6RRck7Bxav/k6mI8E0i8yNLJf
+4HTgyud53YQalXURkK9ug44TEb6lkCC9m6C6bHk9E/dPsOE2gKe7rqR83Q3gEFxJ/ky2Ckqa298
j92ICIKkTe80y4eZMzlq5+phfgzz4Ri3mka3IJG7wRLd42TYz1Gs2vfB5vRcaqm6G8NSHIZWQ5eX
MRTYwFYrjP0M51jqp9CjhjwFzSWeIB8Nuanv5NCFWJxYqyBGyHszN5ulmsgLdlWpUeHwiXJobepn
ddICYaUSBbJixfG8u8E3ZOyK+qOHm3vEihsci/lBg5zBJzN/KSyTL6//Dks+OJpu/+2v0zl+CXK1
0cIraTnYTaQzR2n9KRV4KHOL/MJg3eDGOF2xPu6QtCfe/RkPTRsE2Ze0kMZyMCj+8Aypku7qevv7
iZ/dT+Nxmt1XKF2M7cT27ORElbcYdaZRiuD1TVeP3l5jJGbe5J+DWk4khmt0aHxN3/kNywG9R28J
bbdfYQnCHWvuDa7H1lIc7Uc2xBGZ0TMlEp7EiI6IKb54Ju88iCNSPPxU7oKg7B7++nO5TqU/R3Eh
yjIs3TClpQvX+iUZePCNyI5dLlXlAM3XZ/5YY4zdvlFsYa4AV+ViuP5+YAwsynow1fjHsF4z9ePV
RvHZF+ZTS7wtdWW7yrCI9Ra5nqaOuYVkIKNrMQ8BL29pLznMhYFbMdfaybEYkJjINvF3nrB6JuSv
rIT6WZA6spvGhOhgsNtnhC7a72J9f11ghCTVD9iPsBQiPPuaMfdDAFkwRHhGEtmuVLUxiulrZ+js
LzqF6hJW1ybNI+1FNkgQUhfbUVCp6KWN9ppRBs8JYl99HI+WSc2Zok4xHuu5HM6Jv1l5p6uTq21L
47unq5uNXWbecCzys1kbrjlwB2rUmIj0kT553jkomubFny46tKvnWCjjxjNxl46GevaDVQDj/iwm
82Y0c9YqI/kcDPX7lDKECGImjpN+1lNsS//cltvr2PhHUOQ/kud+ya385dt///ivZk/+lGi5/X/J
sPy/xmH+fxljSQ7qv/s/qZF/jrH8z//09//6H//nf/lPf/8f//z3//bf/9d/+Oef8yz55e95llL9
zbRdQnNtnc2MkoqYu+95llL/mwQWLdnmODhW2eH8S56lof4myHll++Ma1jw+yXKr82u0pWH8bQ5Z
NlySzS3btVzj3xJtqc85iT/c+WhPHcdQiqnRsSQb7jln8Yd7QJEIW9gRIYn0/EzMo+U5Ks1mAUT+
zrS8jjvQ53DYwgbs0peY2jgNJae+9xufTkQH/ihAp5MUvf+buDr95wB3kh15YXiIFG9RKOdPU3Vq
uKnMPTdfSZMWhwplt9NV7N3qyXRTdnAZpPPCinEsoio4mTK+16AwHn+4pP9K6OIviXnfXwOficvs
6LqGmCeQHz6cElZ1gtqgWGWgdygcQXDPqYaGdBKr8H3SAn1PaUjSuwDl+2//00AUpLRM0zJIsv/5
T7cYtnCg6fxpDjTLkVb72pQdKEGyzTqWoa4FFJEX7Z3tluFv3vY88H4ZFK6QCJKkzttWtvVLhFVV
akVtRwb5zR1GPzahgwvnUZIOryp0QrrDBsIre31V8xIXRef1JzekOuH6xsqu89+cBPRfsj65DARe
GszQjjPfEL9eBnsyzbgfO5LShe7s2oCMnyIa925Z63CS823i4FXLTIJ/uyZaNKInWxutSV84029G
5Z8HBPnIgmhZgSmVIFru8h8HBDiAuJdS1qukJnhOzeemIq3KyxRYm0yh6Zway0bH0D6xJf7dieiX
5Wr+GAhdUOTPOwbFWnu+aj+Mxtx2KbY4BqA2i+POWJnvvarF3mU/venTvL389QgkZ/fXQaAYAzZ7
aaljG/llBHq+4VCiCdpV7luIFPu83kSy+NIa4tnoxpPnu+Xhr/+iPn98P09GjDaHP+q6jm0KY/74
f3iHAX3zKB26dkV43LibDCi3SN1i+j3ZjVc7NFHM+L5TJpRj3zjlxNbk9Em3qQZryMOWbqDJufnr
12T8K5+640jXERhtLV7UL/dCkgdmMTHJrFxb2tum1Wr03gYPKd2RMoucXVSAa5I+k1QZAwwazH3s
1M+cZ8P7FBE6RdjeuS36CE+GS9PJSTRxHEYLp7AGgbSOKOMlBZDr7h7bNOSd3s70tWrrdiX58b9+
O7/u9ExbCV0IsnTY+3A7/XqorgxZqrJsCOhwWyqMdryLAxUfzDZlFz7HKVX68Iak3HwJgunVLT5r
GVa9ljbzPmzULtGQVHvKeE4ksLxQp3tahsOmsZ1yYbX2TakMA41e7R50VptF18tqbwj57LpxsDMS
US982s6LSkMl0/UlB0Eiuc+m18t1Fefrv36z1xD2n8aTYgwxc0CDYnHDP/HzeGqpiljWCGShnGra
oH5GqzNIczqQVFlyQ5LTNH81lc1apvF0fK9kWB1wzz+jbQ0ehizM19Q97cOYMeM5ifNoGmZKduKh
8j8ZtN+27hTcl8gjd8KGLVYGyd7IjUdtFO2l6sJik6SUZUMXWyuSn22gK3+j+1Ss9XCE6FbXyIdo
Py1Hif86KPpgI22AtBLXNT6g8es0E+Pi2UsjwksKXfE3w2He1//yAZnCVaaa8woR3v5yj8siC6lO
IAeZxrrbFIM94oTl3ZASAqXMomTf5Lwexx3839xX5p+mF8U8ajGpWZRb58efr42VNL5lq6oBZxEB
nB+DDzmJGxOx0bHwtHOfQbxusBRuOX0OS33UsiU2QwjftcIQb1N2b2RCUmrhDasOa8k6pzh2lEGh
L9JpmC5gvlrM2hAK89TZpaoMNmXYfDTOqC5kxDwpgjcXQKJ9qvSUOzL24+BbYL+GCZETrSLVEuoK
deuBMqjTj+hwSus3A/TPKxvFQ6VzCpnXFBa2+fr8MOEp1j0yqMeGu87sAIU/6Db4gdAqLah8HuoT
V2HVlLS+lUPzh0y6cFWnCdFxAakNf3236H++IibbQNcypHItm7vy5xdTO3YflbHCojzo9dYKE2JT
svI22WT1Szrv8CaIfUvojATE5tqHB95sD7j3tYMSjyoTnXCfaBSJSMaAG+H8Zun90zysLJLl2ZCw
U2W8yvnV//BRjbYVQjIifyU2ExwCBuuDziAlFylYdW6W/e7O+NMeiL/HwqfmPZBpsfX4+e95lCWG
2GMSBnJNlUrbu8Nk3/mt1qJ8jUPivYxp2YVhfIickNgAVDO4JWp71ev04hFbrWXQxrvOsZ9D0azS
dAoXo6mjZSESD55voBnFucy8PQLM6hx6cLbZ133Kmtzb1H5krWWvzOXkSe0w1wGoaPTzEuSf+5aZ
ugjaC0f5dcAQuuvDYe95Vvxs5tapshr9GlQ1m03vmyohJUjHNNqDn12wvExP6VAQJTMXGCM8kCxk
IQyUPPwMFZBV0FpoeurvBxMFhs5qsUXfcSntRFuUoYEQYRLFZ5uTrhv4460+9KcQDNSDJWbHbJBv
Tfp260aH4eAZT2hi+5VjG+0Dyz5ZwbNNW1kxWIPKa0/CRptQWX66D0xJq8Wt7li6KM1QoJtsc1z4
HPp/c1mpIf95zuN+Uw7HJ5v7jiLUzxcW8rDldB7zRwLpfF+FTbatnUjcOkY5I7Nc+TwMMe4negK7
QY5iCeoY92pghWttAeinv+js2eFn1ZdJl8PSt8zPaqDYrDvRxWmEQm/jEm1cgI5RZY9nt/UeaGOT
AWNp71EuwpXl5f6yGP2bLGcyo9m0cpvx1p8vhhuRSyziYqlQrFAc/fCVdrA1pGWGu7bK+BsBaibS
N+8FySxqI/xQSCg/rMR9nyofMklnfA1TJ9p4vUmsoFt+c3rMysQjsUB7zUdk5DvKlxGhYaSZIBCg
lpgvra70l0ae3JmE5wXlQPk3i9WqcvdmuJCOTkCr5Tg72WUvTkpVMybReYeW8DF1a/ds43mPkS9F
7TCu22h0+BizuxZk5WK0RL8KBE4NS0dVVofffK2M12kiJc1kPsU+wZYdPCZTF268NjrVBLSsVNHo
63QkfUFJpEYqI4Tm86j52aX1H8uynC4m4M+m0W46yqFwiSzshBWDhQQwtHz0wQlUdLX1VJtgIp38
8+QZ5boZKwNJJf2VON3GuYt7hb7RTsu7pTOu4d7W9L7tcGOMComOOW4Ms9RXUic+N6/k16CfLzao
BlunANboaEll2REp4nO/a/m4HgVxYZquZ8tI1NtsmsYd5Kh13JkFWGCKWTJip+PExDipaqdayr1W
y8C3AoA+ZOGF5QjqJHL/N3PnrSQ5k2XpV1kbedEGToRWEJxkRvKqLAWWWVUJTh3uIG8ywuijjzpP
NPsS+yGyx6r+f2e7R1hhlbAgiAgEAdz93nO+M5wHoyT754lj3t5GPlrTWcsPQg+aVdXUVNosfxWU
9QOvcwuqL1jc1m5o5K8elp3qR5n5dGR0mHOFDdZLuXIDavyGBZsNGEz7KNN5DaMOqWBphTmlBoS4
xCc7DPTQZuMNFiGady1dTD0d820Ph7AxYTrEZU+/e+r3DlEsBqK6dCi35L1AWB/caDM61XmMGW/d
3N0VmOHMId14ilLg0D0E1gin21QfENixYKqTnREsXcz+g085M0QxC5zMnd9Qi0R7t8hfKie9L21Q
lEnU0WFv5gNR2vcdSuHFyhusB7M81ihaFSMombAq2clIfRvIlQxZsIMSSvuNPtf1HsC2hUj+hCWf
iLgJAkWQuWgAsxLRp0UypqhhwoDoaOHqrXO3WZWjzhqrom9MtgOqKognoh/zMx3I0IaOVaPPpYJ7
JVI6JSIm8zGPSZ3PiXixlxepJsSrBKC166AZ5n2QUwBGqr4TFlKRvuy92265sGLzEePLV4+o8o03
mPJShlXlTOBRDTPsU+O9IBZSV+5Ho6PRlg2dV+xP5C9gIpJjvi+XUNiunhlzRvQXpkd2uFOsDEn0
ReYFu1kwxTdKS6yEWePn8Xx4wlVw8Mfgxk+YSigPlIr1gR/oi4YzNOcU09RxA9qgLEPGNrRCw8F3
zPsKi3kneuJIhdyXI8xayzCpFuNqDcEAfpFzZW/5B82wXNrvXb4n4Z0x0Ue9GLjEncMZqBCjh62l
Yk6lfH+BNA5zl8ZUugMNelQd9mqmyS34lVxKqAwCYZ2imxUz0pOOXr8w460toPcxsX4bneB5aGA3
Fo3TcAhW5iomnHJPmflpWyfQdWSEq60eS7jUsj+3bv+iVeYPrxRP/USlAKvppkW6FroyjsPIdBFs
2kZN3ouFltCn3dgu/+RbsyRZMHcagWlIHnx4aHvV4pjxMEg5i0CuEpRBbLx/DYBiTqhIHbu7JoFv
hDaeg6k9dUGTbYtO0Ri35KbQmDwUAV+BJRFR45g5gggENIwaGPEMRjTO1ORbvNAIIygqJ4UXkQGq
nSRFxuxdBkjxvZ5sSi3fTqZzYkJbhlMzEhMqwOCpgvWMU31x6kYDLRrcZ4Nzm6HNWUVWtW7ZPfSq
dhYmDBEAlE5k9JE0g42rqUUXkoaBgmL8luoC6n4wEZM+0pbQ81tOetXOFPNjOUffOuHnYHBEEUZA
YTyoNrmCowQkaVOY/U2bz/lK63UO1fJpRhSKnpOPijj0RNbnh4OMAoMm1W4nCclVyolzdqt1Pxs3
kWo4iUM/QkDmpUCM/GOf7DpcCEyACo8s6P6+UDMaryj7acroR+OKfqu6e2sKUGfPiaAaxf7iJKCf
DQJ9EZaNKEGdQJ7xh4A0RJS68eY7t/deRIRRP2WGvuk6fIttz3I76MhrHvF9hFPRPw8xyzd8Q0tw
l59W3+KSlVxN8OGqjnsrbEXd7WKCgVadB1xOn70brQNQDx8pHEgWY0pU3yKq+gZXCvHdPD7IwVWh
cAZ7nWOvUAJVBR1F+Fj5S13eW7313gBlIy0KRBvNIFoM1cqLVqAMyV92ij1m6Q8pQZFbRoC1lXB7
q7GwW/qkmLZetwebfEs6wcvUppwWv8D+zXEFP45j6q3TkizMtPwqWN3x/8dMpon0HEiymSyjsGlg
+VvbDFZebPz0ia4OR0tiqRvWZkMLd6L8IoG3TYOIwq7jp9P8AsUYLxwFSw8239hYuHOkAyN/HIPG
u8ggXwLGL7UZIWmFRqyyeB8r+FmwEhu9hFkxcFNlIhbRfE45Tkfo1dBUq3Eko0h3CBqJWs6dNj9q
1WgXzsXnEs23QWR5mJbQ2CIH60nnvJgBCkfPuYyt/rJsgSdaEDCH8SIJ9FfHSJ8Fbhw+gjdWJO3M
DjFpTr1DR4ZqqnfVuiAUMIwNZxMv41E3PA4y+O7ENlRcmV1ixfhnPOKYMxk14SOJOnstxUzeDVCR
NaCLQ26nIIj7l5Gsea8YxXqo5u+dpIWaOvJLdAykdiDb6R3hK5SbpSUmclgjEiuH41crgpqmlV9G
N439wZ/kW4DNJUzgmBBYNGwn20a416HOt2uJbV7sUUJEqOXGe7tHYsLBF9u4aXGuBWuGxO+eRuRG
jptcV4w7gXj2KsEqA4v1zaCPwX4I3FvTyvzT9aL3/WdhG+XuekskuC0sO2atDXbr6CLiO4qYUFoj
9+L1EIOiy+r5yMnZWbIy23jbUrUNJ7dAlTSLJ+rp2pnIZT+MJ4p3/TIVrBWx6Iazi2tojE61B3/n
HEYM1yvPxnCFSRCCiiNxR3a4foK9O7njpQ31wRnObSyY5sRfmQ19GAYxMOAmyr2VSA3xj0knkUMF
B87kQ+00E1wFY7GJmILfRL33mvoka5HUjsLSIk2uxtJ266B8QgANeFgx+Ukqp9zmmolHmDNVLS0y
MSDDZihEtpAJtK2XXGItfQuQOJ86zWo5F3s/+7jzT2QHl2TrNc4+y4ssnJkAbvJx1YxavjLIlKfF
m9rH2S+8rZZ5j6iE1Nl/gb2lbtwyfRQOYqN2hi8O6YAA+s7/5hDivSNhzs4M685KKpssymINeyxd
oV5Otgj5tnLgkJrd8pyVbkXwBlCjoGO51LoDiUR+f5sZ9QAnctikmV+crMncxEpvzvAGDnbOu2Ft
5FQfx9Wh7kmGALLu7xoOYoLkqP3U2Ipr1z0AymFTjeBDegHuXWW1FwJxEoZfrdvCCoA4Io14q8X3
cTCiMhy8syST9skUMl5l3rRF5lzs6rjWz4MAz2/H3K9jWSK3h5TghCH5ZMbZPcuIftWVhcCVGp1p
wzw1fQBbAo3kUydQ8sbD8OYW6APAE1S17b/bXW8gXNd3BIj7X1AChmNMfrs36/W+nJLoNphQ0M3q
OEjf35DUQIZKkqxSeJcno50rjFHEpJpp0p+xWQYADOSEhmG0jWRvsYpagbwBQ8oJ3iFWiuAD1HLo
wdfU/p7NmoVOrobX2LBOgYu+uGmy18zAPylcFLc5AfFhOSTRasJtjliq2eQSMELipPbGFdDeXGRp
o8wY+obmRK7VK3k+Jz9jKOoRfTLmkUTfxWlY6O1H7qDQb0gk0TiYcWGqiSnscEikQQtKn+IXnXUC
eJy1pR/KEYmBYcnpOW7Qn0fAXmZNLw7B8mfGzMZUC5jQvaKmhA2Xcq+Fg+SerplkDInehBv5F9Gh
jQoaF/SSabKMMx0yU41brZYKoyAIwXJq+k2BK+y80LUPQ1vtRlA2xxZQAi0yRhB0hSAE9ThYldNs
HfnL39t46w8Cm8xu6vPFvAh3mOW+/OEgOjGNoeHP0DPFSBRnRs5TDxkz4q2bQLjOq9g5DRiDFx2O
vljkkju3IX8yk5H74PUWbZ68JvrCGipilwmK0hDp+UbXEX1iGRvShMpt27IM7GrcsFeTPvkTu8Zb
MK+OAG5Q5sNDVTbTmnn/kdS+csvELfhmsfSYy/mtCOL7ztSwLLqFRL2R968iXUBogfpS1xcBAvFY
yo68p9xYHPHtppx97Yil+OLQ11zprqudW+BNHIRMhxCL3UwKqpRUpPe5pn2XeCfMOToyC1Bhcz15
mwKNassA/uwulJLByc+a21FZG3VMl7Nz07aOtRbNDEdzrHvoOzTmZCCs/ZRvNfGDokV3Rpp+1IVy
CSYFcJe1pAa4TNLOQE0gELvOcA9sFfJZVWxa8n62Y96bN7PGQOtUhXemeWGtfMSRoel0zt08i0c5
sVJKo4qFbJqdKEp7qybvNNoC/Jr4qfdGlz/w/SVAwEus4cCCt4U52zcInX5kHoXyaQ503AdB+lwD
A382CvnWuAEWoUifjswG930/RY+lGr8zZW4eKjrq2wG2cbDxyVuCGQjExLTzGxDexY0qRb0xVA4e
sFDO0bY6IjVqaDVtCXgx8sVWOhqrCozc3x1CG9t4LCF8R96uiheFFoA/RnHGYlPPmFn4DQZnCWsh
w1t3GSLBlLwRB8/Rgju0V+cp6ZkpdOjHtCRToQm9f4GmhIOa/Dc3ZertV+Wd6F2S3UgT2C6vtYnp
Wa3N0bAvxSzBOjnQ3ts+zW4Hq741Nc88lkuy5Jzm2SFvO8RdttxIlIoYR5flsQPYhJd1qZJ51g74
F42vvJcw+ocHxOLxXliadp5Iq0dD8JAhC79Ma/Tu+TlP7P7IIve9rinzyEEEjwhFhoPDV85JZrD9
t2vwEjEm9TYH1LSf6DDnkgzcfPKtfYApZFuZmMZNmyHQ1gqD86MfbEQDkBja3EPd4pXJU4ukQ4UM
t52aS9E67lG2QXKeLRLZZzK1p4K+hvKdrWVnAQJz5ledMvawyBGDVXZ3x2xLX7HswXQcd93KrnTa
2kxTCMw2CZI1Wa9zumAqAqv50tqq50wKLE6rnfvES5twKAmbB5je7/FF4Q4A74sfuXEOPWfAU6uZ
YMaT1lnrjDA714M1ktUdv3Tibv1Fn9hIiv9ou5n3Y0guScpKC/kkTK9uV7Fyvk7UELdBMD+nLkgB
z+j7EybB6dA4ajz3HjbU0uJIRaeBR5q/iJBWfIkTCoQp8/St1bc0umqreO3b+UenEPXh5zI2JuK2
u0lWw106y/hE0MdTkB7iedIfvFb2+8LpcrpCUlGIkJjRPT8APtE/RES+bAAIpptAY0hr0OGHSCnt
HbZI5mPZ3Tx+G3vz2cyx8yVG8555Mr/xMKPA0IJYPLdnmjnbbKyy27bJcbenWstnyMjOG3V1cKey
vUAEEqEl3SXalWA4Y9Dw61G6wLtC6OlyDX/QPZ4ktY+jubxxcdCsJstnePDtiOVnMJOCPED3BZZw
Uh4ExeUY6J1B3FRfWjysMAvxKvlOdZhFa+3jMdNxI1PxxPcCQzIgGGaagq3TdHxG/uSM5ClOuRlf
ez1s6/HLaLTnTk7DZSZAkvIB2Xl+h1XNJTLgqA2czRcN/KmbZ/9co+ZaWQ7IBteYNo7lwxtSOU0u
A24Y/Sb9RNJhFPq5X29qJ3lv4oGoTmoZlgapMnCq/FVp5hERv/sjLyZE8yOlbCwUyoeyrHc+iE4w
6QFAlJppN8m3ycZtp46kDB86JC7WlZ+nIswjzbizUmSXvk+Q8RJXg4kPVHNwrMkQp/2akBXsBpfW
6RsUvE19wJZCOcSEieT3kE0zxdTYHjg3NV7bPegxKdOAsp9s9RRz9N+5IsjuJxFg1e+y7FmjJe7O
1g/U1WJDQb8LBxwO9/4MjWeROKzTwHe3VZ+2L9N4rNGBHxW4oB2ROA82Y95TQhdeSlK1g5Qlik40
zsXRgxW6Yg8fscBNMlh7FPvJ2VuoZlo1WXcqpWWltCEkTUrbNoOp0bxjCePZfERzClizIXDdBVNg
PVTqedT6hLDe/hlUbv2stajpcizKGCLIp+W+LVxNtCdle68S4weLanjcnZ2gRrGBskZfyGzA22iP
VN+GeOtfmzJKj09VbuAIYI7Yp8wqanJvdu0caLtAwGLp8ejreKtTUUXHosgp4pHNe1Jzn55KFov8
eUC25cL+0rEKVJH24hUyOpQkhF2q1p4vRI1vgfc5J0HogV+M6i4K7H5LpAor6wXMrUabSOikvegp
cee1tMfbWfj9XhP9A3GGu6TAnGkUECvSalRbyAHm2ljaa5OKjD0AzmhNqcbdYgaRIWKX/qDS5CWo
nBwuX4CZuMEaBhpUu0yj0kCYS+ueme2LbYqzmVMDKqOIkCc3QjzNwpaXJz5wTBbevqkduhnJiCZU
QlrUuu8fQRG89VOpwRPrnYPdjiWzDtfFYEqqmCoHG6hJQ8aJob3Bt8nXmnKGO41A1F1GfPuJyLw7
U9r8K0dTv9A2PbJKjS+zOXxPoMufmD1O9wz01T0wlka1hEC5X900Gqjc2NTwK303OEF0qBL9VQ3M
EQq7gSxA3ADL0MDZNzVNyUSDNd1WVKrsWrlbyaSBSm+JfiKOk9C0CViiDHykqzcT6FoSI5ulNike
xT1/8H5tzy1lkjy8rnCTrKYBohEpVaPd4zeiNWeYVCRmeTRPyo+hYxt2tvZ8y0DHH1e0ZFdIpao7
q/5BDCzjFH6OXdwREekuPPkueYP8W+x6xwekM5CsquSAtoNeMg1TEIS9777Vzljv/aCQO4dJ40Z1
+cuwDBTaTGGZGSgxEs5j5N1IPwmOCllqkLjzzfViqf9ss8Zpj5Vv38etHhxG8kgPQW8dRmp/BCvZ
fnO8XigBHDuIB4PUJFvtaFHcCTmpD1hxa1on6fe+88xQetXwSFplu+1iNzglbRWcEP61TNk89RjR
naS7kaffHb6Grk2HD4J377ogr1/hcbi0sgh8HwCrU3vI5kMyDsPtSOLw2nNtj/RL7X2eUt6TXo7v
OdR7qK8CMLOeHWCPG2cS+s1s6u2xjjIqYH3f30ez068aSjHf0ik7XfdYuMmORZv9Zg4++upxkA8q
T4Mtg1V2GtMYrxOePcySNKJsopZBmtriR0fz7vp0iHDPrCmSr75FRACTbnUp6fTuCyP24WBO8nJ9
4LpJnCQvOBTUh8DZpyHi/UGVGxoKbq+niaLVxrcbmwU3b2z5KtjaHO4P19267qCTZLvrtwQU4ESx
ffjmlUa/Gny7v79+xDIV7fH6sZMa/vo81OZznGY5ZXFh/+zyzXWPl+8tWL7AyZbW2mkL+HrTNB2K
rCz3LgSvu+uXn3tT/br8rlX+wlLepb4ej+fPC8pYZ04wZDyz5B/hzXHhka9XNkymk25ZB1w3vD7w
6ynXa36LW6UebYQ9ywteX+Dzta5b/3rBz4cZLebJB3PHW1zvuV777T2ud1r26IXuLGjVX3freme6
7Ob12ufm9axRgui8x18v9muTP3+czPP3kfQELn3e+c97tdz3+QzqmNCoEFPRJOLO69ZNkPHV/Hrt
6525UMXRgFT4p/t/28Hf9rowv1lVUO3+vFu/bU0ElbFpWpva3x9/md+2+fVJF5UJge9MOZaf7df9
f9obj+xOTt+O2Pz6OL992b+eJ9yeSYpZfPl11/Xa9Wmfe3293aNJWP/PzHaJsdSIJdEnlRxzFHi3
LW04Tv6b0qvTJ3t4KMk4Xgv64/u8oyrSawPGhOVmMmsr0htxbIqPWnhMkCmYhyA5nLPDyjssDb29
FELNRzLR4RgqvBN/X7VimrTr/yhhsm0bkDEqDQPJ4J8lTCyhtXlI+mHNvFTbug3TTjWaS+XKKwiO
YdzT/fjoBY3YFQZ0r45eDzA3Erdman5MKnr6Xh4G+jSRoeYx64zyurrrHTv5bo3HrGJ6XPWJuhtG
Fez+wc7/n1oE20b3Y7tQD43AdZYP95uohQWVb6RGOqynZLYvDVbXpswe+sXFZMjYCzUdXp/viB+a
0dOIV55BHfsddy+IDTSx4dTO0Ub2bXxkQryJm8Y4FGXsroAGOJtpavNDR1d6nyU/qsnXoGgPGsIC
qTN7A/hk+qNJI1yKfyBrMv8L7QyWCi/QLbSjaLz+9LGwI7cumnBalW12McDvnn03bHOdYpHp/Rhh
wYRmgc+wT7vnOJnPhZf/rEvS7TuvPHhlryNPyRU4BlIfyGowV6nc+CC4b1IVfAuwP3xJcuu9NZNq
df1B/l+bHf6vPob/liXi/0OzA0Lbv2d1+Of/+Ld//V//8u+/Oxx4xqe/wbT/Qrw1cujA9zHT4B76
T3+DYfxlMRYg5kVI9bdH8Ar2yV//SbMxRZjIunUEHBy09iIF/pvBQTP8vyDL+cPz/tOGcfd55H/6
U+Kf9d9u/49Klnd1WvXir/9EJeQPZ4hFsqTzHovNB2WxQ2jSHw+yiVmBnCAQe5RTVmKyBTVfyrWF
VhNtL0EbZVgwVlQVEVUHxbeCP/Wm6nw6TtZ0ckoxrRxpYUwE0HgSc4s+UTJLbjoDQg13XS/IHMT6
J6imhJGtmcRlsn7ExN+vBPKb4+IWPpGN/nPES7/xNajjjIlRf8SjS2lTBDiD3Cc3SuXx10Upcf5U
GEFo76XN0cZvW4Swb+mofV5XAxkrn1fbAQ5a0EHq7ytrOoJYmI6DQ+VfS4vvmW1RIPOlc0wC76ZO
9TtHo8QIoQDrKY5pl6NRrpPMadEIEFKVKU7yrp44FLzmXeJ3EJVma96mONSFthI3vSKFZsgBtRDl
vQ1Y1qHHCVgKWUrLWBGXF1rGWchC/o7BgeWXBQrHLux3M81fcI6AOaxqVDXZeOcn+tsgy0s7gHTL
JHHr5gsU9TkUSTusU6s8aDTT0VDX33LHJxYzokkLJUynIJyfdWccUJ/U34LMGraWPKJSA1kA3YeO
cWwXt8put1AKWSXoXy01EfTEknyMqdx4D4KozvB98kpAZAGY9TR+CEroELYjaY2a1S0MxyLMxyU5
RFXzrpnc98pXCjw7NFICCfFQI5uKdQbtvqA/61tLQ9KTq0bm2DK1+L0spyg062TV0vpjRSx7gnGE
HrKM3c5Ep6yV0d5HsVtDJkSMtthLIA1u9FTRSJqtW/yIz5rLNDmPQdijfZhtY+sZ6YdCU0tmEBLr
mkTj0I9GmxST8oVwsLd0SJ5mrXxuHfUVcYOxiQN+HWu8cTXcAlN2BwjhDsFDFsb00mn6kL3KouFS
xuUlKvOfFIfePAyR0aifR9d+0T09QYlAATmYSaqtknUrrQbWylElItgEZvdTY3DxRgEFp6iPNXU8
rE0IZfI2QvLhbPNC3CgHG48kr7qoc3PbIa5oupUFaMMvKXfSlO2pATkiWceld2t2EjESHOEyJlEu
6iMqli1gEd3/5sKgv3eLdVNTliBklpHmfgKWtSmgXK9nDIh07gOaRcFqHgqi12rq+CZf1kzuE42/
LEOakfvz15mBPZ/YoIq/Yjzmj17p3s6sneJIUhGeO/vAIns95+74rHTfv+GP51YRq98OlJmvdKBd
lZifGpOGeEzmwTTM9wCkrLUSuB89+5QMIyeBkvxGPpP1nsnqnMGpvcX3lIRRI6tT3HLRufQOa13e
R6a/oZ6jHZOCFjMKFXsdq/jdzZaIgiaND/HUPlrBk6St9JEW2ktk6mLj0dY5uca2sQjWSlx/Xo0d
69zc17eOTpQqwlAAUaNVH2L90YizZBVPMt9MNBtT23wM0Pn5U+Gs7THa61YycBRCPBmU/sW14/fJ
ogE/agBZ0nRYWD/ZeERutsOwmWxIlJjDvMub3WihmUuCBsYyv41yTAKdWOHvln0P8XUC7BikvhkC
4ot0fTgta/VVYNILKdriVjeiR0dmiOf9i+OoRyOaeIIfU1vJu+6C2Yq+vzlvdYBve3NYiql2f4i9
4gfYukOGYPgYdB45PvR+t5VFoycedfNrhQ4hYAnOYtzYTQMcQPBf/ivsanQSQ/48O8N8Ii4NwkDS
NwjxRqqIHJkpXwJ/5ByvRgbW0UTI6s/OV6Cxa4FyT1lavnYmTrgRgbsnVRsfVAsV1e3xI0g8nW98
dg5JMrV3s8+B0lKW6CXRAqi2NXM/NpEBZteJbgkHnQr/tiB24VbvJ7IPPjCPN7eee0obc2tGhrYZ
vcY79Cqh81Mo/SJSH3J7nW3LpTIbUwV8mrCBhjPZUz9pnTpt4HwvJzMgP7jR7pEOqVWGOc4wNG3l
dRnjVhM/qc4bHyLtBK5bvAUorDYoiuyDMVK6NxIT4YFjnkkJ774JGFXrXFscD6ZevKS9trWAWB+y
lhw6dArDzrdyeFFMr2+jjpp5J1v3rc/UTT6hLpy7cSlXI7PDF/w6TzWAsKQR2CKswww18r7L+x3r
HvPiaTH6+9pEwiL77NHvk/S2MPPbwECHVRp2tFYMMjfjcjFJxkSfgKGNIclPJOJNO2GFCvNBWTcm
s0e7NaAVpCiIqmRAxjzUxkma8lbaXrv3mn7XtE60IinC3EqxwJSLnuIVAycTzdkkk0iaqyj1V4Q1
9us6mqOtXRqMnMRbIlQFLTnNrw40VXMap7c0X9GSECCa0/4frA/sZWrya3Hj68GyAIC7YAfMqxb/
6B+nLiZjcubm1kVEiQuId4wPem++6hG7ZoqlPkXSd+V/T8Rwkby73UXWlqCYifNJ45qbTK+ooVcv
Qe5np6ig7TqYXbSV5vzdNxDPDRHyCQEMZrQi0nWzF+V63wNZ58t596fdEz00+DLeNolaiyke+Q+P
Hd8MtWqIm2VLRHA8xdld2szjTlkDyD/faw4KK2nYe/P0EFva9BDZLDjo4/lhD32JOHm0soZhdZ9z
d6bU//VEDyPTH5dTLBtww9qG4xp8VSysrg6H35ZTWiRB4fjqHbc0Y8lcHco4uBc1WSmMHByXkvwu
IBcso3vqyMg06LfWT3FZ3Gla+UY6Q7+m+lGvIXCsWsTCExJus8V0Ykujp1Iv1rRZW7Sc2P0SeOaK
PmKJg8Uz8gsEm6M/1IhKWrr0Pkk2mldZQPu670HQg95CsuQs6uO4a+Ff4Zy3CvMRw+LDVA/NutXf
ONng5G6753xgiiDn9NE6XAEsgYdSOrKm77XVpTtvhIgYQ0bNGaR6Ob7LVVwA/nRbhcDfIxlhSLRt
x8nCM5N+W5vJjT9AbXdb6wCYhjU0bvfeghOijT8kvRFadoSEAsMIVTuy/7ZH77Q7aT2it8Bv7yFb
fWkUc4goG35ObroOohohXUw+tUKanLOStMlU5etNbkxJH8BAHhjWWfNayw+8kHjNRq1dq/yu8gLi
HYtx5WqrzBi/R47zw1l651ljPI/EcR0hiD9khBiwvvtu1l/rYD05Q7KpguFEFS69rYlWRGeOXlsR
VUwulZWlt4Jw2W0syDosk7EBRRD13LlcDJI4N0+LDh7ZVH974HObZu5XvERxvr7CVDfQOHspC6xp
U7+DjFiMJJMAGTdzizPn1NIuaZeXJJWxRn1Vv1/f4LpTnzuxPFiYZnWTVZff9uPzqhsXd5NHYO71
WZ9v1wC6hRxIeOf1VT7fozc4dbUdbKrrlr9e+rpN4JARU2o1+M3lg1536PNqMLqrVnfjz89zfS56
LMghAQ6DjBDuWytqX3rD1fZ169Xw/wjQu97/eVP0j4RltIfrrev91y2uN0tUCilR3Iy0vM71rl+b
9UEJESSOj7/un2MwPEDHtdMEyuQ4eOaraZT0v/GFhAQd1IveY6WTAhVp6GlHKS0kNelPYVBZrY0A
e60Dr5Z4k8fYEfrGmKutG/U086OKqXjuHiI60AxLxLYUaqMHhaJL4RzJakHTHNt7pfgDM2OOG3zi
PRpNPzUhgpLfusp98ysNDVpReUxjV601kTPJqfwN8iqADFb6hL6pCiUyTju20dlXA94URO8GQ7mc
0b43xoiuSQFsL+LuLdeor7TEQgotot8QjN7aIOOYWvShbkj0NgpRY8aAv5Sn2drpSJNWz45dFutS
q+5pf57NVn6UnWusui89dR5Cly85c2kiYONx5afFfNP09gsCMb0uxztJv3YX6Zm3GnQQ30VHRqZm
bqoikXcUrzEbliNIQSiR9Lzee8jRYebBKonukti8x4fGZLUlh0BX/rAGQPrhloSwEDISVD6zUpAu
awLex42Zlo8jaOJ1Q8uHXLZxXOcJutbO2SVJUYVWEpVnv1lOC6UGJrF8hfqRM70getjqOYV4UT7R
JEKGSWcI+svXNEmNEzBqpC/ASpX5FdLwTd9AGxAtqu5qeNa89EaWWre2dftrWjJh9zRSIOG6LlpV
tdHKOoblh8XaMImVzyujXZsa6lESE9+NObg1FRpx4ki285hEtHrf9cS40Mtru8BcY+8d15nbvLc5
nonehGHcZNU9A/2j20XGY9o+R6YoX0U2vqK3RE+bg6QTDlNZWE2h18EmrL0RyT3s0K1gWhNWAfl4
cVO9ujWAT/wb5NBK0mfdGJNWHtMRd0orPjYRsaolWLLlLAlJDNdEhCcHGdsqBUcGiks2KPI5TOzp
JRcDP1lQfsxmT5AufcfOADVkyQR9TBefLM7aqHPCsXPrp4aVKL4XNHLeM7YUUsloMg6l6F8RUO/y
WHvyLCTEYAwQ2/ajsQJ997MR2AVoxowhzjL8AjMsfce5aQTaRUjWzsXVBhTONgcaRYrnVm2yWqg1
UdzEC5MMudbb9JWhztqKMX6YHAOQJnlDmGwusa4zGc0lTpU2r7bGJMaVkqW/qtsFYR0TmE05Pij1
5xQwrsRoEUsrP0YjQ2laD3eWUX1TBgkZfuquq8r75pkXCunw7cwMKW6n19RtTk59qSirHKwFNsA8
fZO7kaC6XDlbcFS2maLF7Ib+2u4GrFbdI7k09xgbao1FJtzqd5ZJajXSi9mRyD6xdR+EaGbkNmFx
osv5sS6qH4mMyEroddDRpexRwyFWjp2ZkXNUP+KBEEqMJfTnmYWHnkrx6XGQNpHES5I1H3bHdzPs
CzmNN82gUZTVrqKbszlCeiOWipJoQaZWTjyRm2n5JrKrcQ1EnI60Xx3BWdaf1643hWNaB83Zo6tW
x2TB8le+9bVo3VcXXuaJclO0gwl3RNadFZy9RqDvS9VIq936GMxzWhBcxNXPx69Xrw9dt7xeu27+
ueX19q9tPu+8Pv5r8/z6Rr9e4/Pp8fDeTRiOMq2tjtcL6RvJAh1OCQq/Xs2n+Q8PXbdCihzPq9+e
8HfurQjuhAmwvMNvT/vvPfe3J5QxRlISCVCTl9XRT6MSgr5iL3uT6cv1djNX/5uu81puXMm27Rch
ImETeCVBB1KWJfuCKElV8C7h8fV3gH3i7j4dfR6KQVGiqCKBxMq15hyTV7p9f7w9erv7z8//6/v/
+aP//Kr/+8dv37m93H/+tv/69b+9+u23/7en//PY1Mr9VLvNPnXNMojXmyQnmh5SJP+/f7tLIJMG
in99dAnrfNlai+OeVIO7bcQHr8VtcLvXN7YK2tuNnVQC+Shf3x68fRvzgKNj+vxfz6EQ5yf/+aHb
c+rbg7e7//zi273//Pa//c5/e43/+sK3B+U8ULxZk27ru3/+3Nu9/3zwX796WkdX3n6a9VNfFtee
3ja8R/ku57L1bX02GLCo54ntky+s3N6Ab2KlNS5A69hORK55lw+43DztnMe1ZHRoxVuZQPPtyCsR
RCu231Adli0h5Ol2LOQuVuKrmyZ86nT59IXtECLpfB/1n8Wiv0iD0nJU8T7qGnNVwCWbpjAPi0Ri
tKTkslFCH/LoMauY7tMK+CDRGe6CYRrsn5dfbmodHARhDkT6bd6RcaS1EmhP2P3VW6MNQE3cx0S9
Tx3oEOXpsHspLvJmXLaJO2xwpwFotyEEh3iD+shCiLs2JPWw+iQfCr44yFXRSLYwCdGazpySU4fj
gyxeKnStpamzNlvaOBfbCJwA0CymZtH4XPVNuEvdb0uA+85kc4gH4nutRv4lKu29Qhi3bgpPyfjb
dIxkS47GjBQdnw7xbAldYgOpBRqDph3ZiiAoo5d7nN38bdFLuK3fpTlg0iKbPnqyEvsHXfZnzuUb
Lo3Jf958LWHi0yFVFbMxwI2FBwQdJdVDYeQzqj56BiN6MSijE44u/U8lFiKytHPsiO+q9RgFet4f
0+u/uzh8BA6J7DO6mDF6Yy128PsA8MEhx17XIjlFs7vikAixycOComedJzcJ1p4sHj4dj8AWo5fE
iCNS39go7XRBRAZ2YXvb6y3M00r3aZMDVJfWCYrxY0fZdCjwJrA7wJmV4jIn7xcZdoUOUUVKHDI2
Gobr2edyEfZ5LvFECgfTX3PPz5oHmSMIhjCxtVCZbCcvD4NI9mGg0Ity5VHmjsbuQn7FiL60Rtjf
mlF+gP0GeDJeABcWNTZOjAKqMhCa0i4mNu2I7YhR6yXpC5w4aMqzdjWIwdnetREdk3AivoIW4IQq
2Ui5ZGY/Ym7cDZBxnfYcrRzKyQ3eQCYBb31fhXTGxbzPTOjzMle/sqR7marBDNo83CN8Jzhmmciq
jd2tzMm6KjTN16BA7uYk/kyt8WuJe9Dr2qMs5ISyS/PdGu9a06KdStpuZSlynWfTvqmNGq244JtL
1w+HiqM+DdPiieAIoCTiLv/BpplsTU14ZBKE5GsUP1Vl/6mVYx7B8T5Ejv08ZdFAZjAU7bEiADAE
/k1dH9/nDiZhvYyPtj03xDF1BxFj20qloomaddvVqep5D4a06p006t04I+c3ZimYmHAFQoueEABj
CeJ+oP4dJjlWj8bcPfRwY4+65pCeLkZ0gTMlMCi8pSblJhNHDQTmekB8DIZ1AJ1+rogS2nJ2Kn9a
s3pcSm4SE2IkA71p4asB2iWp9nb2gMHN7nr2vLFAMJvhGmro0lCCGL6Vu19OjqNxHJbrMCEIi0JS
UVp4TyB632OsGIn50bM78dnQV9vQBbkxsKVYZE4phtZvsZLupDcPYWOnvr5gWkASunXRrW5E73aH
1ljW4AdWVS8veVXiaCpcjOHKVvXSo2MWya5rQtadJTzNcD+Hlatv1AofuqCSyqh8zS+vV0iy199S
EH200WOO3HZKTzELKMM9zLiitejheTsVC4dZg/WWK1JAbeupCNPw3p5oFGel1/hCG0nXyIG55nxQ
XeMGRoGfsLQbfOEyhvxLjilGj+4yjpGJL1z3Cf/WNn2T4BZABbWjaGdutDj+aJKP0FYEMCsYFdjf
lgN6lRmIcUz/y0nFKYvHp2VwLEyeWrlPrd7yoWDzdK9lIV6QMuqBEIM4spPlAjqeQydMD7W2KqjK
5E0z6YB43qQ2+jPZEemBGnvwQ419ndmJ1TJP8w1LjQwSxd4sRmLaRKG9LbQjl7FPGNj9o5snH/jg
Cr/uNNyuM85cmkHbotTyq8gYu1RW1xwBfzEiCjHLy0jDkFMZoS9KdkKmjU3Aa9IvEg4xQpL60Bdx
9UBBOAR2Vj+GGZJDVHTeVRj2RwtXk1DwPUa54uB0ZrBY78tiXXWBcIkqEqqXhQ+2bop3Wf2k8JNN
e8x/od9+xiKkbeyoAWOaJdpGBzhJfEqW3nnFzo7Gen8LcxCEIqNxR9eA3zcPd1EnuGgs6hRiKTR7
+8uU+OMUuIBt3ifMcY2XJcIXHE6E9RbAnQ4ksPtjwzEQahGT4NV8WLQjFoYm20cMa/xRtilxP+5P
mOjz0XVbm0iRlUautadFkgWxVCuUBYusVWCHsHJoKdGLiCoryGdSOg30QtO64Je6+6tsLefoWE7J
/E3Dke0x/LIrdHZcwAkaZsGqNeM1selYTpUWRB7XMENjqEbGmIVH0XrWEiBEaUVme5kSozPjnvbI
LsvSbqR8tahqYvMZUId9Kpkv6LYizatQ+MGQZ2JQvS7tdNHtKjqw8f+I8RVeFqzlmj4FBqYiXJnj
/D68aYrrWFu04ZXGyh1j2Pqgj+GXMIzTQBDqeUDsqkVWtMNawfKcFeG2haO1tbXsCZIq8M8/8SSl
32eju2l1+63CQ0yhEDqnuG4IjaOBXxbhd9Ybe7O2i2PfMNSsLJyn5WpEadzSvJSObmyKE1245kGz
hpXEhMFO5Y5PA7Y4W3k+IIWEseTG9r5IzPehiQ9hb1/Qr6ekSEJoKyAyVDnmKN5y0t/wFvBq7jn3
3Gsx8ool6tKCtXBT0CQi9pk1kb3Z7Knl7DTej8OpT9pW9ahMnXgIgtO2jb6usraLPttFxsf1jYYh
+//JzREmN2wpxqUGSJwdHMSdtCpRuurNcGD4RizfQnBQphLT752PkXH2pWqbXwvYJRy+2TfNzI+B
YY4qm9I3m/BR1DqRX5XEj5MXeiDLikt6G2L8Ul7AoJjQhTwXO6ygU5otW8MtekTrOv5Ss8N22KBZ
z7WDxtjWSgZq3m5p/F7RJegq51TYjJNDbZ97w2uk4tY3k5B0vMp4lkvllxBMN+iHkfi2BSMRFWub
rs4fEnAWvoT2A+iHIIRFvkrSkLd2NzonjuaXfjSYumgjblE9v+8NBXMfUXRmVZ1PlBd5g9YIxr8U
pGDMta8nZnNsLUZOI/WVLn9cfeGyMgxQZPWpP9tZisPNkTZAGvddF9zBOz8jKCWkiqoUYfyoHVUz
P0K4zemB076KEWNgIybsYMLXtY1neTRhZmCSsJBD5VclBBIM8ena/A/KpWkPCc5KwiN3XKstH4JC
kgNQcRw72nH1I1Al2ptg6v0pTN6EhlnNA8Rvad9ku3abIWSvszZJ2JXPRMuOE1yQkg87d8f6MOPS
XVPn2rrDs+3otm8CbCUCrfQJ4L0KTfYnqS0biQZiW6i425X7adwX+fBZofK6aC5WmDlSfhYkMLCI
VW5suAMzA5wIQkLnmXdNjH0TQqJLCR8baB9gyURWpeFeHgJFa4mw4vmR5bg596uOoDSx1A1qJssq
AXFTfHL49XxaKSsJ3gHmxdOyX7yRaraZfsaMOiebV8Sd7qzpf6jOiHVEZfyZVMPVzCXaarz6yZKL
zWwIhPDtDvbci1tOKCJIDmDTuXeMgcsGjmra9xg5EbuldBKZ/RPak+j1Axed6hAvFAJlTanBZgK6
Q3O2wIVsqmZ4dzkHJxJmdnJdQMeufrBT4ynLGMRZQl61Vdo/OxdGy4Arp/HQg+eh17lsGJyWvjGQ
CJRK8n2i5C9hAH6CPHSfOclMqaqtkYxk7mhcOgV+Unuy2ck51e+kr37nbiHRh3ti5/B/23p68ays
5GE21HNLkua296o8aEYyKcl7UwW2vDxCZGJm+log/q1b67WSzJuMV8ceLOR6FXkTytmOpnwjo+Jr
duQh6eur8haC2Ov8d+TKR3JGTbKLEHxSF83TRzRhlDPM5E+1DPfEDqyByXO6H1CTO1G77PLxPprm
n8Zg3G1L7T1z9NfQbt8ox8vVRDUBW0JHRPhUwgTNt8YtQYYZvWx63J0ZvVYe5tU0ktfFszARa0+a
ZziAqFiI9DeGEuRENAOaZITbSUdtOPdTBDHBzHz9klICcewgc5lmFJZaflfF5Ocko42dsyfXWFaG
H4Uw6mlOB+PcPZV5/94v+OhcWAmsaz8TbpBe0cRT+sw4yPPePEYEZTnaf1E1wX0Hl1GzDSo769O0
xjfpkGrQUBOoxy63ICMlZcGyvNzpmgHXZxgeCHHBndfA3nFrtimSoB3nKetDcEH47Te9jQSrErvM
lQWygNuzj6Ny5R7K1am3WrZMZQFzdkaekmlk9ThICXYecZDQOJJRzke9RmwZ78g1GwNy+E7TCA1I
t8Z851QjrgMSH7QvjMPjXZrt8XMtAdHp1q5p+282q99jYmoHQo/J3o68xzTNmRss0YOJ2x65qdjE
FmOMJj9VeY+7WiHUJ8UY93U/7cqFS08MR32S6d4uPIH9Ey+iVdqUE077Qi4b9JVYniYoH2Mo3tt4
YmynmT2zQcdlxoX6ioDXuzSn+27YT7i+Jh/EU8jlmWN9jMi4FC6BgEPRsWTOyTHWoTG4vS4pS89R
2Dc76XKVTDFUspdj7FnK8sLEwfbJZMvXRLl9TRRM0ljzrtOEjmuD7sHoOMbB7o6lYCCSt1nh27H+
q7MkXu6h+iD2JPGlfdSGNTkm+UEe9IXMFC27Vj7Xaw+TROc9niVdgxmoQwVC/UL11AsPn3RK/Btl
tQ146ZQ4y08cN4e2gVybaKLehgwkNxbHzWbCNbfRO1Q7ixnunFoyOy2qXeOmHkV4/0b7miPbBaZy
Z2hrkxvz+K43bA0noT7t5856r1JazLQO/haLeayl5rCgdtbWTgZiGYnKFR1BeOuVpScwb8PoCIcX
+U5alPdbtC0Xcm9PKe4df0i7M9idZsu2n4ZQeZozZhrjyJiJdGxjE4eoh7pV52dW7iV1+mE3YfLa
VNUanhMxbF37FaW7fEQiNeGV6VtGMqzfxvCC0+KxrJZPw6GuaQilbKK/NILVhTBT7BT2OqLWoVD2
HLHGnKWHtmYynFCEVgLEQJMRUcs438eTJw8YEpnd4fg4mvkvAuzPZLwRrCOV9xyJ96h6VqmGlIMm
DnWb+UNEJpyKjFZiExIcWQzf4DpQ0BnxE2smbjStv6cQcNnZTZ9QMkh/mcRbFtW/p+wZfdp9Mlff
i9Ej6hhkRhEtXnVnwN5cyKsCMsrga0AslRAKE6FNclGP7IioW3BlbYjoOFmvhJK9t+Hg+tNMz3MZ
Dlky45W2ktZfGoba6retj4ZvqgGwBfsXFBPdU8EcjIqX48gMfzPvydj0GWA/TsMkn4qxPpFnGvqL
uA/ZOiL8jJ5RfexdG1XEYC+oX4rsQUE6gk9D9DP6CaSDTcYVBA5NPLwv2Fu25tLNZHm5fBxr8Z5y
BpYORuvBlD90M4hxEewKDTuQSjtO1fKI7ew7Ff1Rk80JmxI6z0QGcUX0aGgchnUVt3svORSF2pt6
+OA6jovr0Phmjl9v5+rv7ODkHIbqEs6czSPD+32aN3fttAPiBb7Zql9Vm6DtIG2DDS9wvPek0Qe6
mQzmOhIwVlYSQvQ9eyPSo55kuLwZEZtsRU9nHLU+WOo1anG3lMZB6favEXI1NFgcahLaHJqhTUl4
3FYgQtom43IVUb2nukZm1BgFz/xrYRbaa2tc8KJV+2hqv/tkfjOVLjZFR0Un83QhDMNBAUgXquqQ
qM7o4d1If6nwlAe3m6mlOr7do30ngrj3rrprVtC/PJvmA8zPY6pTeEyai6c0RqXZZYpECzK0yUYM
4pjJ/kqpAfDDmIhVjwd5b+i2OiN5SClE8mNY2Wu/MiM8NYWMxUmBIq5wl11ya7JHTQipbsG1yDD8
iq/e3c6pd8+EEHsotPCgJ9s5ixrnwL8qMHFZB0rYHIH1ODPR01DXpt46wLl9y2Eyt/5J7lmFMj5U
ttYvW2Uw2gnXUQ5YnZ3KSp5X2USJOhkLe5zxuVbT0Vmn7E4c1vu2nZmVuCU58syggaBdwJpvyoS/
cWAcnySSUVK9gi/29pAb+7izUorNJNs0o1Ht6hBcBZZDjSrBIXi0SY4azT/UJsT2xiXcTaGc9iRW
7ITTw1UCsTt3l26uHT8kc/Y4W1EgJhI1vLUpWtVbrUGeZJTagHOELrE1kQ1oaFYLy9J0uWLrjOnG
fCJmNx+CJvf6ACWwQ1Ntbkhf6i+Utgz9po7WoaL3o6VcQfWk/sAvzmmhgzTYzHZX0l+SDQIxZAtV
U4MnWn3OTjs3AclnnLyCoDqRI9uB0cBO9FfuDu9JymUmSlPfVRASkxRnzgBMyqcfu9Nd/WXBpQlF
iomm/u4SYKsZht/xERzsyQhuv/t247Jg/89r3b6molCYksdDNLb2oV/nJLebKGwUbbs6mCJkEs6/
JhgYQrZdZf2wI7u/PX770XZ9koFt+uDUTGoNOZ1jjjzEu7q3K4/DOlNDGVAG0/+/d3us0O1Tg+ni
gH+NzkaSg0cUHn9N0yrCrsX/3Ls9ZteduU1qW24SMznoIrE4wkd0uRCtK3S/Priz32BXnifOio3u
LSMuQrI/CegFc2GB8ej6L/gPZAlEkmZzpwOYJKbt4I7jSI/Ovh/qsbybXI+lMUcanLbiiomk3kQe
uo0U+z6tijPXFFb9qQDnnTT7fiy+ML39saca0y/AlGRNRxkastwzwFdR/Mkb+NLG8zWK1TqGiOiD
yD92hKzGquzXSFbXbRVrsJnuC2U+jv1CjyV+NZbqQfeGa6eciynKHxR8PDlBkumV6GzZe5St8HXX
YERYH2VULfTYpmtmlOdYjehdOeq8avrwFsfDkNX2VHD6Q9P0lzxZMk5Yhs5a22+kpx7rKLkfspid
K/qzhXS0Pkp+xV3uT1LzFxrTu45uwkFnFs9IggBmO2JpNJ9bMTzCfAnidjiPYWNsO962XTSGpELe
q9EgETWrrYMsm796b967LcgPvax9jwi0TM8pIUDqbZI1dKi3uf6UGA919Z4wapq0NBC1dvSmhmm/
h7Zkcajcmz212AfBbkhWolYEt5t4SPWTaenPbS4eYqiDq7o0dL4rMUQXKI9/stoFowT3Otbi79G0
ryX6j22Xdvo+lo+Rnf0sjNd2tWketYJ9alS+68O6k4KAsYFPyGUFCHickmw8ji6OH+W3KPA6rbl2
FnHFWaz5NrHOmQ0PEY9uv1cO1JB8sremWzzYxnDVRuNu/Qch7EVZBgbKvwVzZxgT8aFGc02j2SRD
qmHbbczQraTFhsaF/jT141OrccyOpqdtJrRfuQsZM+wGP0vbkuaVfcebRRGGjoBFnHDnmlZQzO7M
yqz9XHZnTwOoVc/yg+5WqGoEyarUHgn91Q9Uxszd8QuLYpnH7JC5AxLT5GEQ03RyDDqtdDyijYKr
VlkcLYU04IzNF28onzsZb+GnHIeaPlvWAjUZ4OXOU32CY5VSDeaKF1Q5AncsuxSIg8VNWdbB7ct/
PYbCTuxuDyY5fUydBOmoIYTbaK8izD2cCtSRshn+WsJYsPlnQYm06DD15iVtigO8QL+vZJpcBGSl
KjppKBtweoBv6qJgKevHSgEE6mKK6YaQVIiO3HGb17RGi5K1i7snWTWwVHJVevNcIBW2HXCUGAfw
nMTfcezKrRUpWkcTYA/6J1kuHhMZ39WDvhlniqi4HH5qdPzoTMWG4c7Clj69i6T314bZ4Q9g14gj
JqZC+0GXzx9nW2+kvPuA9qotsj8C/HrpewsakmWJkiOJjxc7hy2bmfRfFtfSzx7Aa/iHlP+oqaBY
WQ0CV1cmnNeYDpKKM8OAA1VUUuAgWEitHeYPLZfDiwYOsKCRvssLpljzTLPln8uW20HO7xqDujlf
dbomb1vPHmxbQsNCR+z3dmw8DRLGReHZLzQOe0Yo3bAdh+kL/VK5D+PSC9L4Abkn8xK0ovu6apID
6xSc5fzeKYhomg1ggaqM9oOgfccAVmdxYNX0MFNQfdpOtUtDHUdC2D3GIBlOo6mdyDvQ7wy5nEoE
l5yPKUYjBrKkcDI2W1wnALEDxjD9AtZbnvQsYNMjTkZtkB3a2Iuf196wbczG2Yf68ET/Htiorv+Z
iXcKZOrWO4R9XAVsRqNlD0NDJ5kaTyzOfMWeTAAdywkR3yw1lUQ3k0qf2+6funaZfPY5jJsVHqr0
dMv26sORw75y8OXEY+E+4ZM8KDNygHM0zQm45Vfn1S+aax0ZDFG1AYRyxxO12iW2MdK0Xu7Pc/2i
J9QLSSyAI6F14PLVXVVmPKK/CaaaPeHCSe8KhhHt3L8Pgr3yGKAIAah3z5lRkm6fnRxZI7umqUC6
dSyXP6TmXpXDgt2EJiqR8acYPqIi/OOM2mtswv8o65QGCDnpdnTyCtPbAUv5LHbzIp7yyHstGkah
HpMRq/xtFBnz35GejYvbKUv+OKYMRJJvOw8ARBjez6rSDq6KNw2mx3D1HLVOcRyK6dJYNEhKJlQg
rsxLQsh9CfFJgS6uEAUYjD6KVmTsyNOvUisfWCmqdLnCo7tjWAJ6c936yC8LAZyItEMaO2fQXOfF
we4+ED0zKXikqvUdNPj4ZuIfKzK/qkL4Q1WCOx5ma6OSdt/0DvLIREIBifc1gCp2p/Nb63DGhOMV
qPF7pRy6TMOe/g9beO+JeUzl98l4rezugRxrRq/D4svce/Ws6dHxiBtJ9Z1XhU/CyZ7ZQCn6KzSX
csbwsgomaXQc1GBY5yJ6VsxVFK0Kohih6IXN9MTClRPL6+Ar2dCbwrkHiaRTNsSW6GlkiraTBUEu
Q8e+FnA2tiMr6MJqZ5GgZS5NsDANx1FQfqVO/uI03sUy4iujId7WO+rThyW3z8OYUv+T6zg4m8Ip
KWQkogurWK5mCYxGd+FiDu25nEhftM3fRUbt0vcd7AfX44kMtTVUA/xB1MoNW24oZPtkdWE1E0PL
jlkzw41E7IFVnzzd2Wed3kHOncetVNHRdWAVWNbAhKADvEv++BYCUMOAYeKAtcv30b62y/BJQIe3
qyr8w0XMQCxVXzIDjNlW0a4Q2p/B1Bn45RxRmI0eSzf7qg7h+ht7OLGs9SBaTfSBJYjn1B2ZDVQP
c748csrRdxnp7yqbT77vPpMx5Xoa9QfL6N+7zPkup9LZmc0MabfjXJoUnA1P0dXKZRzMs3nI0645
2G1NKZVhKhjj5zISXNdAFYSz+11nDIhHfA1IBD+TGuVlHLKXzGhjQfpCuFpfCK7r9hkA8HXeuK3p
XuzMFNFNJP9mHhtr0e+9bnhI6EI1rakHMcOxOcHR51V9eNCs6dNCRhtg9DsCPoAaw4YYy1N6NCO0
xuE0fWMjeAjHkxHK6yzLH8zHDDO64r2bGAZxdm+UAZnHiPFNtljTKLMevX5RkML9RLmLr2uSXqu+
gEcz/pCyzLNTruVCi/0M2xkmqBfPoEk6D84xot+2SSa0mlxP4Ai3H4lQ7+uHVKmx3LoG4wfPgoxu
V7vFNS7IgkL9w275sFKsPZr+Ki39G8P0hqBT6iynnzbYPkoQNWez0BA2TGMT6GHIzIBlRaXM/kGm
v9EF7H1NNF9Raf9ZjO9UiwBhwDWzL6lHB1mf0weO6ktccHLn2fDs5o/kFNGXzVqNMSkeHCcKnMj4
K+wnG383/e1IbsNHb5HP5B6zKQ61J1G5HE/lhMG+OWpG+li084NllOBpFJIIujsNUypmGvS9ULGk
uxoapW7o+04rfrm1dshb7bd0CZOuPYazvfM8lRXvn7uZQwDTCKcOdTa9V0v2OXvxDzN1WgTepa1x
HX3hzyWq8nVYNxzWtiUDxEOIw0aCQj+leoGvvLW8BiyAyRBWO4Y64TSTmK29GMP71OZoAUfOgT4y
eXfoRe+HjpWo7IgGIMR1M3bmcnGjtaoTR1Gkr5pZW+csFAecfXw8DQuPrMJrFhcPXYKWjOkDAn6X
13cBbG0W3Vp8d4iYVtSp7hu6feckBWTLXLtkpk1D8qGLuUqzvXEmrGj1Lw1H3HZpqQHHbj5MTEqc
OA0BfbnRPlHxr9QQgcrUvd0NT1gzDqp32DvowcQ5Eim8Op5rArMeQTSPXJ7lUPylj/A6aulfSp4/
dWxwmFjT71mTu7HgPUwozZzcZE6SMQSa4hp5BitDMfNnei4Vncqmczh/zqnzmTjN+1ioz2FsF6pq
3qAsxE4Sm/JIYOZTQ5cvTokXj+N0360AwZWqgbJkM3fVy9SyfR/IdmGqTqxWeowdfjsihudpvI9l
8yZVvideAEgW7VO4W0Fe8QxT9NR4P8kwhXtZqHOtQCmoPLCmaCcrRlQDlJdND1mwoSlHi09nq1Du
5QiuJwzLL6vsDpR47S5tjMemp3rCbferYj/e2BJoYpi9jFp51PP5k1N0ILuXik88qTJpqOu8by9h
XCZ7nC7LfW7yF9dlFx61qNuvam4ZI/ZL945VP5Su2lVavbWsCkGEhY1mj1HpqLcjCgadDoodht9r
vkAr3G+1hFjWcOG1tIWMKsLNkU5/kz59yTPer9aoH+Yi+WLu8FjkfRCV8zu2xh1dRlpHMnkZWOiY
bI/3gobN+l4BpwOpS0g8ZHa/PscYTn3qNmtTZFC53BEyLKXE1MCQw7Xd9POhRxDo20v+YzCcRidQ
H01szVbrvZth/OlGxZcNGWysqbtiXM4TTaEFXXoHvmd9Kwkyus5RS1RoCLaoJrjHWgcRc/RieVw8
KUIrLwSfw/+GRvfZRMRFx+2VafuN63lGRvGyjBkzG9R4fHL7lk5nhWKvYYSrR5QruM/NQT7VjhmA
7qGFNm7rxtgLtAHh1F1gWQ9by22ut7NwWDjajZSuvzDeOgSXWd+ex6rfdbb+3ni59qAQTTYa5NnM
eVri+KVNvTuRM/9TA50jG4qsxUgO3WyX4eKmUUY08Y70Irqt9vwX88d5TueBMW3Edr+bkGVhNJ/K
Hud486la4J3Q/7StsO+XCZlJO2kfjjUhzbJTEhQygWlMzjT8mzlAFT0HbQq/TZX636VU9ZZ9k7Fd
apOQlPUmKXu6Ij1dLFREMS2Ckmm3wSCim1xU+JVrbfPZwAXawNWG6naPBLQ8dCB5z86gkwQ9hMkZ
HCy+VoewF6UBj6pCDp7b3VsHCvfVhkJ6Zflb9rZr08CkyZhzGSxPudGIY2gn0cXubO0cOdwbUioR
PapPFJHawZ6nk1kK1imv8byAgtPm7KZrsrAmn+ihY3WSaFluXbKO05vxFze3L43IZeYzhgl5aKmL
dNGRAYYbrtFjWhL4jkQ+tTNuhhBsNNK27bg+Zqic6f/t7u1nrNSUfmpT0FGDbMVUrgdWX+zAUpco
5LmpC+wqm3BVgt++TuytI4A75Kk5nd1V6RJ3bKJaOe3mgZBoEg24fNzudkX+zOUZN6CNih/tD+L9
WxcuCo8DQQqPaYjRyDXcO+pJNUGlM6SJrW2onz2j2mhTrO1kF/0uZBHe327qbiLm3CJ7J5zHV3CE
WzUJ3ioEZRiirWdTMc7o+1NJjtCZk5TiVrnl+fYl9eQlbnPj1HajdiZnzTcjcmk8cIzbBZwg6Ree
fZl0SKRGoy7g3R/rrvuaGc0bbl8FeJfSa1zn+5Wuwg5+rvaomVf0u/opevEqLESD3m9UnC1SRcZH
gAEOohNeINdPNxfarxk8bjEKbGHWT1/261E+7xdllB+pWRyQ3shPL66Nrdu530AjY9SRkqYUZMK5
rPYNaJ6wxqBVM23zp9iI2JPIV11fBCpBdvHEZdCmjDt7l5RtCjxD3ruNSahu5u5mRQ5FX/P5GtM6
M8tFHYyLRy10u0ugygrMyHe9CIvjPz+irz8n0fdsRgpyzs7lW3hdtJfTZxQW+MhaV0e4QqJ5X+t3
VYuGIe6Vubt9zOFSM++pWDTNigxnycFPVFV0micmvqmDOKwOUbKYSFY2dv1YRIuic0LnmF6Yg1Bx
p5E1t5VYe/Zj26DcT9RaP2WBAnZ8NeBB4JJ+t4d+PNZx9h1F9NpmNfi2i/YDa8y69ci4xrb5jtHa
eK/PD2YOJSBUA2oGmXpBRHmZjCEb5zR5xuO5i3NvPjhJNm9lWW7zGP/cRJN4QzIDndwy/bu4ydFM
mvKYSfeOj1wcS06cuK7R4Rh5tzcmqPcedW6AC5QEV94UxRsgkSPifzrTKxuR7rDRG0XSPuZ1SOno
hBdAzpz6slf3lQHBqHcLyx8ga+90VvB6TcxeGIedJVBjSHVt0EbzRbFpPmkRfPmCKQpMRImTNHqT
WRW+jXP1LgwGWVEHQ9zSteXIaJz4jBr/ZJQq5zC6hyivzCvUXHVXUABsEFIeJe/2k12gFhBN86iF
00edvo1FUwVjY3tPWNJ+vLbOAo1KpqrZbCLorYepetIjegGNUNEB7aYIbLoNwqExS6SW9//YO3Pk
SJYuO++FerS5xxwClZwnAJmJqQAlDA+FisFj9pg1chU0mvUOWqDAXZHcA7/E/7Pr8bG7zVqnAkMN
GDMzwu8953xn7Rgs+pBim40IQH4mln5gXXznYzfgOj7umkFicrYFRjEyGVvLTF7HpLio0X2/hbST
ERHQSkds75l55UhuLEEoOBsxtsC+6dZYSAzlASDkXP3RMZuvRlcQW2xvqfvKqe5A2nFhZAu4myNU
wrBhlIP3927l45UeMUDM7eDvpc0HTXnuHW0PxmY3/fRiu37tEjHvdd2sM4V3ieha+8ysYh5NH6sJ
O7j2OeAGDa7hafLN9+YGvsC82F5zgJ7Ktuen/PYGX97edMuQZeFIUVEs0hf8ZqeyJHQZWfWdBYDq
gNRsrLKiGYjUBckDK58z9JbwGrhnG//4cTRIpdMll2wcCB5YYjE5T61rbJFmuNRY1N7P+FGrPHS3
2iZdOVTjD98NSZrzrMGHX+1G8sMRzy9WvrmoPjW0OeFs6f6Qv2ytf0RJyUcYLqRJlgAntgjr0dTQ
OWf8mG6F5WbgifuUW/Y9EBJ/z9B68INiUQnL/mxT6xO0FnflcTxThKBPqpse60wFx46JHTetu8+U
+cIcAkm+MIetHaTThXzIK92KQEWm0uHa67LCmiJFzRtBDCn89BpwRPomFHCv/BHkZFOVy5Toaesp
nI1LCZ6RRgVFOQ4svzX1XSfaHlKqbgPxhJ7408Tqy/OELCWMxD6JhjeRxCficfoOGHg+KYvFp9Ec
a9zeTe6EF3i081G7XCXm/qn1x+nHrIO7AQTZkSvFYpz9Yh248BdGUeuzdJkZnMa210aRoN2KRryU
wlzPlfBJts+cTiVWMuYPtjQzTj+Ojck9ZoCFb1rWKYMXXtRxfOia/oqL66vTaXMqfdJxcGPVQhwJ
t6er3s/TtV+Am61sXZAGnozHpJgfQo/X1iTjK7O1hJ9jkzIVN4aZRyivG/1kb99iEn7deCeheUmU
iiELmrt3HHr3k6YFddeTsLTGieJqIsdnX/eMTS2p9CZ8NypTnecIM6Uy0UwswYogpsXNrllmGtMt
N59j88RrgL5e9qcptR6aEfQDrSb1NqiCHSq9ejFd7z1tGJTHxL0b0C75njskt95WuyL5mUZwQHr9
ybQRrR3siJs4ek0pF1vRo4J4k+Xqia6KI2lzNhSe19/XPDw75kOxRemYufuT7lDOfvbL8KVwXe6x
EcZfu63cV5jqM7QdDYqZXS7ChhqvdhI1awbgdGVgBqMAznidOjZU+JlRxyyPNWyWEFHGph/z46wq
KOWDVXWnETNXkXchZWgWoVlGqoeghLQbE980TM8kYzWaJ5DLHMN9oit+TF6+dSIAdmDsSaEi6Dge
0n2r+dEJGUDFyX4mjgdsGWLcphm6nyDAkvumHZN7h4VIPDScUaPpHoeju/EYLTesRQ45L3Ps5ZbH
NmBEAgFQgRecIrLZ5Z4i7lRpRIfIiWA6yzLfKceAeAHoojda/+RiWVz0xZCvK5GfNPkY1tdWsmur
NFh7t81dg39oqairW1pDupaJ0611P8jzUGwNWTSr7zfNZD58F1cIHNdDCU6Hi6//2VWdfHWjgkHJ
ByvidJ86nQ7ZjFTY6jZeT/Ry4I/fz7Jzf/ZueRdCVSQekZ++H1+TPrcVQf0F5wCbfS003c6D2DWx
MV/xJOel5Lxg6nluojfH82l8ItNBVZvxmhehsQ11sk1KC9d5VFFrE4p+g41NrTiDWGsvC/+o9VME
pGaH6ZgfCp7Pqpb2L8Ee52CZVB1iwrWm92q0NgT97nTvxCeznvQ6p2hshWNy183gy5oO56fOFOfG
KljVDsIrXmADB1+xs5UJVatCQGlYBgyW6T0Sf3mMCwkVyBmCbeGlKRdeshud2b8WEuipx7KcfIg9
QCOCbc5txA7Ar1u2YSzZzZMyHq3qigEKd2GjnIPo8G5CnjPXQy3khn5Xa0u3G20eYOCXBs1zmzmZ
cOIWw5MKCYs31uD8CNLsknups0mHwqKwrax3SYMyCnBVpY5LzZzZrZvEX1HOsKws01hZDP8TMdwV
yMtmJzCpwvh8NDNCKF3quk8dr1x2+DhLczmtkxkNKugw0I0WPSicCJBw5UMAOe1gqIGWdh4+M6VT
F58yWiCTbedSBCS9D9Six+KGxJ4/bJSWdR2k1L3wA7FAj68qbKeFjdKwIs1tHWwQbpDVR31QRRec
HS4Gne/qYyz690Ell771NTyHJj/NLVEzg+UsiRYDX6i2I3iRWHGt8LWlmJFkGhNmOgVnMYV71Ot6
EWIl2N26F1hzA0f3McgSLsfLCuiE2AuBJC/kRkwnLp9qwI8/+t4BRVBvtW8e286vsJvm13kYU7I9
2DzCwcbx3TQMysTJ0zaMruNMKV6ZhkvyqCw62E7sAsL8CTcbXBd19BaGtOv15sIMpgm+Fot3r2Wl
7ekAMFFa7WP2apyuxU6ybF2ZAD141igMToChKI7ImpWTtOMezdq4KBtSjwGKQss/ykpUv0yzelNh
/Yrh23gcavspxij2ZVFbmNstnays8+/sQX0GYeq+KEFw38mn7j5LE5BQ/NIW4NLlVrLTucb+zGFd
l8lPN7tEteq++pnk/nC7J2sdXA3NeWWoKQUSaeVuGlZUSz76Fy/a5hRYKUCIwiNePpIVn8s03qsi
PZMW21id552t1n8DqIl5EZ0A7kikzg66cJpN4arh9HTkCOHcgZQaVjluAE7Hg3223HPKTemNEhaF
0syGktMrgkRg47Tl9NjLoEKRxVQLBXtJA2ix6SESnzkF2mcH0RcdSUueL+aXi/i3anuMF0zOFs0X
uHhMOR9KI36de9BhZdMGO93mP3M25PAljHlVW3m0pMwqWOKlGDlEwb8Oh9D5IST3myiwWSl75XSk
I/CXUtpZlx44NR/1Dy3KPMd+uxFkuzaaWk6qIbnrVqNaG7785aYtVx+q3wb9hpOHhl0jwcXSGgcO
8BADzOI1j/DmVETLFkWdi3UxDWdKuLyDtGJvgzgpOYeN15RIEiWTXJDdUjz42kk28wCNooeFuMJG
yUmJMgc6D7/AoRoUu0F844Lbt2N/mAWJnKruHsKQi08VcbOI5/SFgag/NQGxq4LQKBQQazXO7RNd
yAWxaDC0WmHSYW2A49XB+muO9PmwLSDQ2m9YmxF+LRKcdza2LBF6cu8I68RI5b+EwbvqGCo428Z7
nPqsyXiuaN2mqKLcJpIgS7bgdYq7+OoPSHXEdJp9GTxrJw/3bBGGFYWX8hrGTnKcbtZ+Kc3yrv2g
jWhThyl9hY5FZT1+Wh6A4UnnDgdPo2yeyyo++qL0sMHiGTb88dbWJotztMwJjGKf565kB1tXDd45
LOcH6s2jS4mbJG267DGZeh/1M74mQdPegS56hmgP7NLsrmhXA9kIrDKRMuYtKbBXXxnFmd8MFd43
VOTUUtNAuTBPN+QJ5IR9p6lCHf09HvCSnF5F7KvFWhSSzrv9RpdG5Dr3NDd0K+7a6cmX6FCtW912
Fa796A76FulKtqkkz1A5wbjs4tA9qFKF0BpcY2+yp1z0I3y1QUeUyk4hkevxOMXWeC74DBTbOBiN
YrmPSmM/21O3DipTv9XONYRFdEkK5A09Nj+9oYD1XTCcsRyIa+7LlWniTvCbaifBtZuZ4CDZKeow
0/AYJjEbnJSDc5FjO9TY/pZw36DXdPlAJlT8qlMhrqodECXI0tmGf8opA1q45H5hSOSEf8vr3NVf
acszggxH/lVUETvKKsbVOlk82VmO0GKP/VxIjOtkHTfYfw/CMsutKRqknvK+MuzpasNnWpvpuEtZ
TkLefCxLdLXIa5JToTAROLK6+ubNY97SS6RR6okno2ppdV9Y8ldXz+46tHq6SW4PD0y9hJcufq4+
HsXeScUXccHubgyGy4DzLNRVuLHyaUcbCMzPgNtw5Y3eTmAGprVXNpfWx49cyrpYztFcLWuTAXIQ
hOtxNdnoYZrjZgqr2oDPxaR7EGmYXCGAPVbC9te2wok59+Bg1GhsYEVudWtDHqPsMA6RHalj6KAC
VaTHMbytps7Nlkx2IR/Evj73koJLxKIg+/OAzEDmFHM6nmcaY7mn7t3qoupKbnl54K4oa14ps/7K
WMqtbEu261Cd+iixN3SoqnVt2ndl6gAqinISJWhmNV5CfKnLWAyk1LnQlm25sxS/K4ucC8ksECud
+RmMY4VTcn6xjAzDecCWsDNwBJBqqJFAbQd8PQOjik3If8V7VmpecqGxd8v8LHLtsLfytsCfW7hL
1uBV68jAelzOpy6f7Uuvm82kYmZ/jxr7tI9PkRM+tqNZ74Muux8VFNNhJvhftn68Z99C4oGE+aKb
6vBhriIHp28C8avD5sXBbFn68a8w7CI8vgg3965ry1VldKhhSpzYHJjr1pcuFZPjoeq7auMUKGCT
65sbaVFdnFWKBJrBHsT2JXuxMQdM/840U6+DcTcM02moyKHmNAdnNcZ+BgDaLMzDeJvjuG1TQJmd
oKxRFY4DUnZakiW03uvRKI/hyGNpAfTd27L4sJ2yvyOb3d2pqrSWyFxk2oTdnxIsOKdRJffW2Ey7
7z8F5bbA+HYMPQZ+mHGknFhoaRTrDg/w2Or9MKc+jxaZ9ECH06ZVdXP70HDtuaFcRKADV1Nls2EN
YniloFtPuZ+cTQBUG9un/d0Bh3pvJVG0iqOp2YF9e4hN/5USluyuM4Nbm3h1csGpsVOS9tp0baav
Orsz4w+63sxLO9iP+HUexnF6BriW3pfgy6gKuW1MXqp8Vk+FMuKzUYxr18zoK47145xl46W/3U1V
fFTTd6QwBYlGuzh3SOqcisC+2v1w9CnJGyaqHOoCtECIpLwDjMsgEidri8KZXpHCMtqGXMpQv5dG
4B3dxmth0Ho2V7+AyqnUI69ey32qqn4zyxi0sMhWs+WrnbLw+HStAZOc6cSU7mcj2H2T4Uo3Fjfo
ZYj8uMksPJ6BO1lHd5J3Soz+0epORSzhgGGliRMC5zIWmNBchvIsJg/Ya6ZQGqtofmm+0D9BBpfa
W8s+0aQtLVTP0NkEQ0l4lGJJF6Wyaiu2Wsz/fQ2aoqoIfCeDLy+xgcDMo3kX9NWGbD9I0OaaZcNW
hdoi0LbOraLauhPDVOHhFmolFL8um065gVJXDW61GZ3q2taD3JhuAJadSzE+ULFPAlZvCeTPqU3n
FZWMV4+21rgn+uek4R/xLPS91XRQDrL+Lu2Zx9Ikukus8kfEtoKvm1AnYqUDzFWTXCo4q8Qxh42a
pV60RDUwc3vJWdiluDM8ZJFZwJVF6nGA8LVxtoEEpZddOExHpnSaowsbf1OPqpshZ67poDmhO4st
DYPEwIuRHBU+5UsmSHyO4YCaBFoMYiJiMqAy8MofcS23Vt7WR8vlAKYc11jZAQeh0rdAYpGWW7do
oovSaqsjK/d7uABiKw2iuHGoKVv2idzTCIIJmwHlWE7gWPvaOTQDzj2aIja481IMSC7J+abbN0Cx
TnXST6eZ0x/a1k2AN3Evm7m7nBo/33Bzs3+k16TpirVhM2jlbWADQOVcWU4MszHbIuxSKAYFv/XD
xCZElQP9WimFQCFeUs5WZAG1JKipIUwuJbelFRPxc6UodIKgFWyS9Hn0W/2gJT3HTgQiuO8QzqF3
sxxl4dGo56LGRei25M7xTq+a0cJCXtDdODu34rWpENt5yl660P4Ej4cWS0LHl8gruYNsLfL8VLRc
7eJGWvsOAzLOoSS7UB7zMsv2LbMYelBH/DQ/jKm7B+UfvgWDQ+lp2iT3QUWFWRXJBxMnGKY7x353
c3LGHs1SC/ApVPxGk3UDTD/ECBEPNq5+P/Gai+mHED3zOlkX9tRys5HtfKs5m48qqdO9Y/qEvvWb
4ia+82cl7mFYzvceApXZR+E2wSVV0dHNzWCcZy7kiRGf3Dx/7snvgRQtk5MVWPQhORdURTC9tzfo
Ifbf3kMTpVwHLc8+0NXbrVxOjLigQrgHfrfzPe55cY8/OHfxKse1RwFjVl+CWye311a/RNTHq5IV
K0ALQLCxY5CZ1JBQQkeNdwSbV6i25ZOokFDK7FcezBNk3cYnDZPzNOP8yAuoBrgFhxU/FHWBScM5
dWzGfaC0PJseRLzbpwrzDWvf7Mh9/53Oz89mSsJN3UiOpGHor52lYxrGXd95CexQq94yra+ojdKH
fAbNojSlro6cX0GkRKd8Lu5z1o27ma7zk7y98bA+r1CeyqWOnfT4/cYTwc+hjgTaRjgcEOjnXcNv
KPL78cC3sS+mmSZ4DnUxvVqlql6rJAT3aCRboE72pqLxGawJOthAR3mRR1hgm6uaHvwxQOMJ2TGF
GoRF1JFLw+R8zBLyZ9LVW7cr/0hF+o4rhN0Hy7w+ccbVWIZUeg2UFbpsPhM0rLio66U7Oqjizipr
rWZjzABeYEenCdnNOjKI7eJ8WNwOca5tf8QgN4cse6kGO1gJH7emTbMcy5OZ0CKZ3bF12N9x+YGk
bxGAbIeh3jj2epi7z1Q3xJfKbR2RF3W6/IXlO66REhtADq980VBqN4kZo45xCqkOX47gA5dVtK1G
MCnMFjtTekiOkXvQMYf8SvHbKcVnFjKdUbQtkISYJ7uTF2MCrcjBzMifscAhGY7ee2NDsHMMg5zp
m6FEvu2Eu6ktv+EagqktsYKS5795XyX9nQ4tSMHZi201vK7N4a32ScdWNvlubCocYlO94Ir8x+Rj
c1cZewS+0hDZbzXe8QWet2oxB/KxwSMDxdU7tJN841nkrPn2to7yvxLdIIC69XvYY97lOgBXujpi
8anWmU1ndfKcpf649valy9I873lAYvfJHgqwvjZwptBxOXyEOxo836ktI6VcxU+GJ57YOxGR1tAz
IpwoXe1dDfic3MVDsj0jIOuHGZMR4wrYk5v/01nH7DSwKN0Xt3BR6zWwJqjZmpqBEyaXuCQDGGR3
PkNMgaBrxIckIVAGMGpZY8z3ae9eGDAyQh/dMY+GYxufFXjVLnidAgJMdIOg4ricOkfjmkJDv9rM
tcvZJsYSzQpskPcSzAZgiOQFu/q8sCf7DMjsTIRkC+zmRzAVR62wxgrK3OvKewdJv6xbw1/6HkK1
5TOXdfhvJVFITXo3TQg6gyBBpiNxjLP6Qxodl4F5WA2qnjHBkJ9P5CUSDU4e4FWjL3AcBvE6NX8S
GMMNmEACQok4cX16yLKQp4QYloVUzdK1261tm89NzimzOM5mYhPPo2eW2smjGzVbOjQvjoOxosyr
vdHhpIJHsJhhBoP8aWGGsXk2NQ57zjlPhbuDuPExSuqVkpZNtV+/daXEVYQJ3qJ9bF02+NWEmT21
RvhKH8urGSZvTZFeQ0FMn1geqmQECqBFUU2dbJUBo2AuAXRg/Bgy89fNjSKzTy9rxWagXLxKo7sJ
4OSuxZJujTbAWR2tS+3ema4qd2kpDuMQfWbK+tA54SAVpSejTe+LwX0kEIsjJR9eMc3sEIxf+mh6
VPBpfTL/vuI85VUeI1UN18OPn/0RmMjQEPQzb9qpC1UofRtbP11pTT55ZOxsCgrgxluyjmH7Vbde
BIBBHmrlP+clSCjq02FVaprKbiXwGN4341y/oZ5fm3KkvIlqx4JmHfYQDmUBHGTtmz09IHShASIh
YOMxrX81VfkxBcPWrZkIJilePTYseMvE3O6gSoUUYOLlj/GOxDJatjNspBwyjx388lq6e1MJir8b
8UGNyARJqk9WHW8cB1RNZPtnYm7RUuYwsVu4KWHcRHha1LNqtL9sYtSTOdOnyWHKCSxTYPF9KFLz
Lk4Q7lVi7vwU/FkZYa7DomGvg4g8SULQCDNh9d66467W5rgqs+aBynocrwm6CwuydXiNqIja5VXy
VMB2YvLHSRjUEw8ELCXieA4bdU+BbPCaodkaDn6HnL3zunXKDy922KQtaR+oPA/dIoVzNTsMf97F
zzGVUpQ4L3JAJkyUTGdOuqbhksiWyVXUmL6GkZoQt9tAwutXeaDzrV/T2JRgu+t9RGuWBJxLg/VY
pt6FSO56bE1qIHqVnezwhqWbyyedcZcY4y89GePB1tz4RUw2kFwtUXp+GVHQ8oNmD1HYEFvpuTZT
Q7DBCLuu8vzRtPz6okXCLqRp136MaG4UH61zFqUxvEqePJnDvpG44VcHey4d2FTQxsY54KuveSXU
YGCtqOQKjI9FIwoD/ay54m61rOuFqF1ck1Z3tCLzKZPBFVoYDwirQdBpzikU2t/IaspW/GLot3bE
WO6/9Uop5UuqY0J0aNgIBqYEOeq2kraNUH4BdUeFLqebJLxg9Tr7jOPqaRB4p4fGf66cs1/Zb6zr
wnU+87uMTE7/M0UFclIPo0ckeTLIx88S5nTKIpGxVc8841WBkUdwiZVUzaO5dONIm6T6VDWPE/uy
e1WomkG/SMEZr3uXAxf7iGcRcMBP8/ClpNsDY2Vz8UPzSnIGc7cLj8UZHpAj31STTXDiQYPV0c8+
YuHoTzxZWzIJdfc108pdQ2QytJjXDiooxRLVUtCNSUtk/gdWJF4Uo7yklLiUfUU9Lgkn1mX2Qd/e
fL834/gh0Wm8pbbnrL1bojG9xS058zaHslYY2b7fBQTIu7//6fs9/zsF+f2GU9hY3XwdKRzQ8AYD
/X6vGOTf3/v+u7/88V/6L7//7vs/47EoDr8/7C9/R/sPDJ2ZijpnDsk03Mxrv98kkfnnP37/w/ff
0Y3853/4/f9U0twSw7dPQzEg7/7+p3/70/7ly//lw/6dn/b72/vTx/z+xlPPif/+/f3+in/7y798
yd8f8/uH/Vf/y98+w/d//Ff/z19+/t+f9fsf/IRevSzWP4mnfY3BGK4nJ1kPWEJ3TT6iBubw32kB
WaZW8+pnTbmhmJGKcNM1V5NYfz/Fvt84DXCC+bbwn/Kf7MTGXZvrHX3fw6HNPnh5lcQzQa2YKhgP
YUf2uKa5rR6tl4wJ9VDo2NoMnXGFyPFV0dS70SWHpG5mazSihy8TjQ0xaAoufgEcv6QqD7/fJFk/
LGc/JnAg1LbCs7XTrGc47ZYYbyGfdEG2zaxs4wvoLeAPQ45Y3n1jqkdjtKaNMzTca/LC3XZNY2+z
H6Pt2TsnFqu4N7Mt3v27PunqwzCoS0AaHQQHLjv7FmMXRV7skhxQwCh/cAvIN0VqYPnUEQDL72ud
e1umggBpcgQNgpgHm+jRnj0QgytpduP2xonDDpHSzdnQhu0hnC+REVuA3PDniffvF8/sOH9/gcJp
YuciDHJLDXApjgpkH+dbFBJnByVZ3+9aEoqBQwra79o/kiokIuwJXIMxJcluavZ0GRFznGgrQs5/
QQ5m2amwXYBjCSpGLL/CUyag1A85MJfxLbFaLE4q3YSFQ08m26tKruPaeJkJhixZ1p+7DvZWW5GO
6NMtXBsevS6/UZk4ygJn4ZbYn3I5HGKuuswHlK8Yc/pR46y5TSGnhFluLQ0FEf1u6Lpu22dtTrBn
r0S4C6k2WrTJbJ+Go1slREKCiPkoPw4AVw/qdvTzQK6scAEjm0jmM+7BRY5VFVAY8mk8PrV5iXfQ
MIcllRR38i3sow+HHDL2fP/Ti7Il5bsa+ifP4Cp0/FVF/zJOy/6BJ2O/ssHlqmZwTrbsXqLxFvJk
T733rfHXSJqKX84vH5MyMmJ6CB3Kqz0j/iPr7Wc5pu+sfN/JsTB0ozSooWUZD010MYmaKy7cGQSG
ZBm1OIa0lGeL7hLpJrtK9FdXTq+zO/6MRfmagvVMe26ut2MJiNCXGkq3mc273PYxdRb9q8rTU6qK
+3Kun9i7WycgBncRXeq4rlLK4lH3RVrgUsJTDEAGyAiLq3Svj1kRUd1NWnVZ0NGTOgECZ+F8mgNw
rt5nNGaCO3rFBlcXBePpiDblDP5hUIoZK5rKteUH9yGgzEVdMnql5qtrhNlKoUAuDWvEw91fGCyI
qpjVXijzeTAkThVdnB1ykXXsfYUsH1WVTYuKfNQ6GYbdnEKHxW4JviV3Hhv6HLaVyVVlMNaZm1+a
gbNr35F1QoLfkXYjzRm2a6OxPgzgemzcrm7aPMihjx/TL4p0Xk0jJQ3Y60ffBnUaKrw0hNYUR4De
f3ampOXBD75KC8pV/YyZ56CEfC1Nzr+kTj7AsdKAUPdvqeDl7WL4BPeAKT0gDEgNDGZ8yF8eiCS2
TPcpx5abPuSuXbAVS4o4X6bWFGst4q12cMaCJHI5PcYbU2tEtIxvOArtA4uck2rLnxanjZgNr2Ov
TM4iZGYOrXDYUnZcnAm+bp2KR5yY6gxtfplQFlf2dDoH0dlVLaCZ6RhVnzkXINrnpuqIuHag1rcG
RzbeuwkreZ8z1Zo9xspuxpgl+ZiwMLFoXgATNs13acWJ2gNVVI18J5FVLjNSIFBR1NvEQ7LMsFv4
UtzLKjhVTb4p6TqZAiYUXhTR1jQ0nk/1oN3JXTLj3FMlbwBR6O1liOkOhWZAdun/EL6d7WXvvaop
vsTxh+smDyxgFvoW0YKCPNDwI+MCuM64p0l8HybmJQ1ji4OD/5AVtA3Ejb0cdfXAaesQkN9m1C6e
62l8H+Hg4uumvxsTPmQtKgtl8hoZ4dJuWQALre/bJl2Xov1sYpSTlicIpz5A0lpm0Gb89mRN46uu
c/fQBuBM0HgzgIlsXsEXEdnMzY95DotdjjtwYd7S33Ymv0QBNZvz9nwp8+Btvh13e0b5FTVEpyDG
wZEBYRX+qTF/hnbwWoGyezBFdacwjyxELLcBbXE85NmS+MkOFqraz1P80iYAs8bqzXdIXQ30cnHn
yDezo97xNRqAfqY7rth5x4GVUNKxC6y3ZJ7nJahb3b9VEUWE3MaxIEWfnQlijunqtUtcDCHbvqXW
wIaivfCLGVXnflJYiMH0cVO0z17cfujbPr2Z8k+klD/80vol3Ir47m1/GSvvQAByFxfua91PL4F2
Tu7NWV1pggOlWX3OMwU4tGcfySjsZFl0m36qIXFkcpG5t8tlSeFCweYgjRLKLVwvJ/8wrzFAMOTV
xWWkUAGfOeX01qsbYtSTdo2SX7/KsqVjQtQgbcLw6PgvXWo/WZMdAx3srg5iLPBs92dg32DBBHiD
QTG9yPQDvGi+Q9FD8xd39BlR94sjW862Rf6Rw0EVHbCDnJTmxcRt85I0wXGn+6q4xD4zVjuyMe5n
1Jsio8lkTh9I4EaEGbyD1Uf3ra+2UZes2gpVvwnAorrTQy5iyiBqO8HG80vFMTkvnnJjEUJQuBUV
sSar8xAAklNkN5vVNXJaE3gcY4nZxIcanzDR6mzb6BAsawfVkXA9zMjBW9iR91XGFEKYRFWmpJm2
uv7UCcMRN8v70vcyMsDxJs7HZwL44FYzEB1p+KsbbWeHPLmrm+Ro9/4vqLL+rpP9vgnjzYQehF70
vY228sX/r5ot2qSdnqbq6z/+h8+yK9pmun7hpS7+XBxr2vLfLJv9r//tf/2nf6Js9n/+43//H//5
v/w/H/m30llb/MOtNdkUlist05em839KZ03zHyRds67v+7bpeZZNsezfS2cdk9JZx/IE5hnXAvXm
/nPnrE0fre+YGFeFZbmB5Hv8d1TO8nn+1NrmCRqdLe6dJgB5G8ql/EvhbN03YUC2tYB5SJTaMD/r
ssHiPq0by/z80y/nX2i3lagl/P7+/OVMR/jS8xxH0iAtXSH4if+vEmkpayDYCST8IkG3S4y1SVnF
xYuT4OLHkd4VWAw5HkB+XvGKgwXkGKxN7fBYeFO3Gf2+ZZtmN5fG+ulkMM8MLyh2fqzjc3h7k1kh
+CWr2w8INwuKs5o7i5ScSdzxoajQ34qqN3ddIXPsqofwhqkQQ9CASDft0/TPb8geLvBHDzurEuYL
GZ1l5It0XwDXWrG58w8hhJFtrNJgpZ2QDkHjrYnd9CyJ43k3LPY8NAB1XRntwFNhHBjEs+3l5Q4e
zg3hxv2jUx4DhqPiQ9qlcCfdDIhFL5/ixrpRDSpgd9Mw72pvHlFKZLuDV4nOVtbyqnQorl677SvK
Pxq7B2klU33BoQFrBCPF3JeCyYBtUG2XCuSFfZbs4I4jD89KR14OlHEwz9oFwB44k0VvGAPe7HNH
BgMwHeJ+ZAJcqcyoLgA4rDDTD7YoqLwc2Jck84i821TdQdFeiqfEm4W59Uzj0TUL+1TILtg1TvE8
dn2yx8EK/Ncu93kzAewfzKdiVOIxb7CJGI8BxMlnXUJ57hgj2vIoEeM8Kgv8cehObhhO+9TR3m4i
+zFM7qaXI8Ce2XUIVs3t1hDiSTZhvRfrugvQp0ZPnPDsWUuHNTeU56hbmzkYbhCf54o2Qe7k5rDz
R6mf0vKEER0YD7eiqmM8SoemhhQmuhetSX8FVn9UCHtHKQzUhACIaz8MVw1e9jqk5N8Njn6aIY7S
CMwhvND2DGs/SkfZJ7hTxXbqHO++xgGEZoRfZuQUBcuif6rq2D1LGxdkcRyCOn/QUeA94IzwHioF
zdGlQ24zNBnCuGuJIyIkknNj73VGavb7Tafr/03UeS3LiURZ9IuIgIQk4fVWUd5c716IK7UEJN6b
r5+FJmLmpUJSd0utoirzmL3XXuFs8+X/fykBjLCVQ+GQdExAqyWK+Y0ROEByVSWf/AlbVdvlIczS
39O65hRze/MidLRdd2T+aW0NGogHK/Ze2qT87aQekzO884Frlf5ddpY+sELmqwe1e9vbtrr1UlIX
LN437dhVVtX8GdbGH10nDCGzWaJMBrhsYNW8DGkht3zFSJsqHXkZsvSql9A/eO3kIsx9ZTeSXHCk
Jxent026dP0We+GLQUzUe6IFmP+6o5Uzuy1RxjGVFs0GWRckmhLLbB1HYSGD8vz5KWnn+SmPl6BU
a1PDLPa6Ih2LCEY3biLzVJQDmk3URg/xupgchpA7umayUSRM0xV5qgsThZnuivDtF9I4pw0L5K85
WdMTImcvPTyNYO5GRvQIwOd0OJhO+rfpemj1FrC/Pu0eI99MubvN57wlRYrYgXiyqMI7lt+sscmT
JGVbh5B4enGGYf2rNsgPKNPxxbTc+cEXaCXhiwCLn99KN5m+LDicm2Gocc0Bs3m0UcqTz1vvhMDP
teRgvhYiYhO31Z8s3R3AUCAjGVgklk3A0v+9/Ps1DbZnG0FD2qeGYx4Ls5sD08zLZ4ZIT4bNSBqy
RXYpaIkuZZ/84e/7BI84PQ+DTLa6HndunSKmJddlN/g+hJ9xbp7oO85NYSfHKbVetBHHr6x595w8
7d5Owf1PyrYfG8e8CLfYtxWrUOwTmFHKsruo1Govowjbi7OU6lyZewLF1LnIDfd/X1ZARrvgmqNw
14EYXPGWc+hNvfMxDLE+gL8H6EliKGkbbmAOHqJ1bDpBnSEV8FBBYe+o6mM11s+Yw/RN9Za7KVF7
I+PKZopOCjY6xCAOB/8cqbF+sRx9R1uV3BZjHe83/WWclb/R7YQGPpf7Ylin1TUOa1WzKJzR6F6y
vHvvvXIMQG/DMrJrbIXk62xrV9FptniIYy3it3Lojnjt/S/YoVx8i7PzUlUeyrb48KTVH0bHBjk8
FKyPQTV3nRov5TAtV8NMn0LLjY9+VyzXKJGvKHvGkyGVePSZUm7SRbT7cj3TAWOKx3/4Lk2WdZ7Q
KC/yd2bK4V0CWjoPE7ELFjvCdxLWyoOYTYd4iLgM/DSzjrFp/BALmb1ixVmF/iNWnsjs34QsX1HW
Jr/x9ZAAMpYlIBwY/QvIJ6b4cH1Eh8vL0flrs7ryncRxfk/4BCRUkr/JxLxA2w8aldTvZpy+udfk
a7a4y57oA4t+rEiYiyH+KFHn+mHmvdPcIN2rUMLP8wL0a/CNm14cbtNCOaeKBvxc0JhvnFx8oYpM
P4Zy0pDvcRwNk6U/IEqCaYJsAma4P4deXByNLgPfkM0lEe7QTHLre8Cet7XC+sL2Su9KWfZv+VTA
9x5JiPn3U7N0vf2oYXlqwDC9kREWsL4wIk0DRCDuRnnwV1NRTQ9p39fXfH1ZHND2LjYFIuEja191
mIXFVbBQEJUdXac1tbVs/OrKTA/gf59+Q4JHTqEjF2b5/FsRyH213IMUs3P1/Vxe//0IVgT6OpY9
HDCpPYRnMffODWg0qCP6tuNIVtMmy1vrxBJDki7u9rhoWuMRwP4W2ot8sfN8004WsxrHjF+Wsbeu
WhePbaluU+0nz25G8wqp7EPlcfofHtdTaKXuex6v0TnsWTE7BmGblVdHM0HRCaku0UQ4LPckNIHW
Pk5Ol6EyHZJdNpFv5xXucKpUC5efkzOZ8uEE2odhpWVneyWrZputk4CSIeni2+TzthKRAu+2mKZd
jP4gMVLQqXl7lIkgqUDq9ujWbnwAR7TgrKEjI7MRFtQwt7uqtVZbXt1dxOioAG1Ms4d0Lba1MeN+
b0l4KI82ZgEcsfm9j83p8d+L0un7YMNnSiwrBi0Y+WhjMMB3U9NegYQwRLG2jVUBvXSH+mMd+xTY
Xb6yfPwuVfGZFCRGO1yipCzGLHPDRD/660vSF4TNImXgykrdXa/7mm9enT3ZXQkn1HV///tZ7qRP
i57CCytfBr6Opb5FMmHDifHGjfK9L+yG7O28vkFb9U+ytsotIll0NX7/4tAUPjhDIX5lZhFAcEfx
7IyX0FHZPu56uYft6hGQnNevuMNYgPtxcY+91N/XnvJOvsdcrO+IyS0h2TzVAjoOb5H9q8WbrYlx
omxbF2KG496WqPhZAcR7c2BwXy+lcw1b075CPoVyb1s3c1xIrR1tZh9+Mp9c6RRQU9Px2fLgkVkm
61+p7LtjFwhpzLw7kVZvXmzTK3dGW803N84/exb0MxXtM8Lz8VnPbRGUk7EqqRFY8xl9dVtYY0sV
cpq4cfnSNr+SIsruGTrs/bQyB2ze4fv6xt6nuiB6yK6QOvf9dDFiZ7oszfzNF7giq8wrj86iLlm0
tEjfpjEY13tq1OYVPYV3nIp4uv57+TdimJEPMjpPV+vkyYj98U7SEUotTLHdjIu1cGT67sx8SId8
PEWlBctpYf2ZWxFHGqR5IIED2+yiGK6mH8dnPwNYa6no25LouUTc6Htayxu80Xk7l75zl7bEW9pX
Jx5mcsz7fWmtBb3XkCcV2c3Rsbpfg2fP9ykqHpNF+i+ie2ar0J+a1oGK2KTnXlbzX/6VnR83yS9r
4KPrDUI9E65t7uIhmc+xxHcfW3m7Nd2i4evRDic/sWZgmnl5zHqChaC9TJtWIqVGkJnjG0BhCjmu
gcucJ1c77v46sHnvNEQgKbievDQq7hXI3XuxvmDcuIvJm0///0vEPzScudM2Yo9wKsLEOS1Nkx8L
g0ZJrIzT9aUSZhSQFGSApnLGM/nDRFNlWfRZuKh+Mv0fAsv8mdHLIyay5NNe66Eu5un00d6IhX1t
dDTRoqEF78poHYNXu7msXC4Z6oOuieVznke7WUQMCR3HeqnqGd3PXI9/PpN2+UW0RfZU1GF8ym1N
Ehs7ws+qLCsY5AvCuMxgxA44ctM67IFjs00ZAXHlJtVqLgjXfMKpbt8bg1QnkuO+yhmVyWR34lA0
h6JKELcN9nTnrvEfACBqorFqQkCw2u3H9QsQT+3w3FSvFLQeik0kY3GrzFvaE2NkOxWJEW2FqE68
uknv7SdzdK8s75EAYp7A0ViDpHIHpACr3wqRUIoVHnheOzMNTZgnHgvHRRM8h/65Svtfg5pfh7V1
DjnIyMQ+uZYw/+RZvLfIB/oFQ52M8gGEfcqnY1fIOAHD0xnPcZEhp6/F8jRmEp1z4vT3KA2Z4PWe
meyGUCQke+PWKecBR/A6r7Qw4tz0bKGmogwJmtaK91lIToA3P/Gdcu45Mj5HV+pih3qB7OB8Visl
LJn5JsuVAtNqC/mzH598Nv3nXljnRs0vGbbRPVIXjHljZZ/IE+e+MJ1Hc2xLCAUQJYzUjh80jBmB
OHdvLORLqGEOMghOt6Tv0yfMzVwRCmRzkktiLRJJQpHnnbUrYmrT8AsJNNHrbg6pz/mPy4rf04Mo
HjnTUfTFTkSLRV1VZJu0TKo94qD0gdhfEPtRciQ4hlKnSvp9NDXZDeHHcFKRW785nnugu9VPI5iO
bcVCJejj2QBHHM9v9ZhKcsOKBT9EngVOh4jXdeoRApzYusvP6DbLpjDlO7vTl6JxJ+aVHDtx1p/1
YvlE2TQE3ZUlwrmSnV8fGZ+D7I6E8JgEhXuAPRCeQ69lDVj+ndZ9ce1igEzpJEvon7o3I/qsiO1w
/0QL46RRw2FQ3gx5ydvWOznXLu3gwLVxuRl9xcw0T1AQjqg1he53srGuSeVAmplYPVbC+bAcCeok
k3snprFhAU04Dyf1gVHKG7GH6kyitHCRWbrZuyCDDEaYhWYlXIBk8AO3U29uYgORrNpmb3bWU+iN
F2sJZ+xEoFNCDK0l7taQswo+1etiuRwb40VaqKxbvOH4UuavnoDx8bXEr5AjxMg9/+6n8x+Bon7n
Z0yMYwvGotl5x7nHO9PUuHcb5wcwX7qpTfw/UwfJRGfmySZZOghFepvcKsOElTZMdDf1zASWxHQc
cfDg8d1hWM+rh5xHpccp2urRxfjRaS76lBAjSCBz86uVJu/ggu7cmusta2VNE2N+VguutQV5exvF
UEyxlXuqEqhPbl2W+ZgDxN2dymm7LP0F2TT7ipiVqCVsrLmFH8GmgA2INSXZ5Nw0DxUzD1L2eBaE
xVYtIQpdKoB1/dto/3tx1g15OTb+UTaBWuTE+r8C/VOJPGhVdZla/21GlLfJBvUzVu6z54svg3iH
DVZ2vKr+JV2gRGSIW4CgEKghw0eySN/F4ANnNdJjXgwBrLn+FNLfPjgCGU4FzBmvWoknRRubErJE
91/TJT8g7WBuWc2bTkbEwOrVT/uX0ZIm2Rf1y8RO4mHY0vYA/5uZKCKlpb7nwF/kcZqMBIQ82Z95
bR91ZIJJ7IBHjtNhpj96AK6JcjL1PhXjFMLN/nZEeFFbSyYQLxliXkZkx2oan8e6/l4SDzWbforn
6sWnuLs0AC3GSHM8GGzqKpTO3aWsBRk1ofEiiWycWvUjq/E/sYh38seIL4r/TF30p+ATg0l7vMGf
aOABssgDtzvSoGw8mZMUbON6QL7zoFhvBE1TvrorFSv2JIhxktTPJvmfO7Oy3+LBXU7+qJrAMnmA
buYlG+G064RD0NJh0TDJwopscc8q5NUep4I5N+R3o0/gZwC+CNV6SedfqsAm0GRslrmL+ALPRJFM
xDs+5PbyMsoxQO8cQnVCfRy2DTzdAiGZU//SHkTGtlF/Md5eAa6clOe/MqMwH0yW1ejcdL8Zq2bG
AIwcFmepnu0f38pyGA7x72XlD/dF9HecXAd8Q9xtKPUXTQ5XW9eY0FImNE32lcUOJ0scf3hm9qQ0
Zlko0A5C587Ct/s0xP5PCgOW6ACW2Lbh7Oc5/WsumIjL1c6tE48AP/eFIMlrbOD1LWbne+whNyEQ
6CvQLKm2fqoiKW9j4byydxJkXqO+zlCbGujK2OnK+oEIl4dhVoihbbfm/m0eU0b3fDQTG0+f86KQ
q25HYOrky9RewIylJbC3S9j1O1+DIz4dJCfbRaNyclWy04UBevqffqNqD1kl+isnAnkQ2c5ukNCm
g0LdlhyyojqUPTGgqrGZ0Df9M3Tka10QijUYbByl+wY/jxQRV/5J7eoPzHjQLpd0AvJtR2cM+f8h
fMwZJRjeg5rlAW/mBTcMGX193T+ZLTZ2aCNEEqqZQ6MBaT0pTv2BBIzUYRiXJP0Gl/PeXI3wBRCd
fW63447V2RGlBjmqCq+km0dP2TRw1sR9sdVZAYo+K++rlHwmPP4IdUSc86FuAwF2i8gF82EdhPYg
Tk4L64mHEvkNCbF7Kl06IHGCvAu4Si3AVHqBtN4nbaKuvn2ok65FKFKBVokrnTdKmfiKSkG0rXTg
BbkjBakCh2G0wD069DkOmWibcmq+e/vKRIomTuLRL2syNkMkzl5OSgILXHAEiA62I4O2bTl5zPJC
M9omZkbb1Dk8D0JmpxmkaZqjBq5BvjbekxFL+TD0YDeXeGx3M2Sug8HGX0bDbzNbMHvNtXxskg9s
Fu6RL9Eh8Uf0IiC7zj72chz64XaSJLZ5FG2n0hm/QtukRedvjeu5mnZlrj0Wh/Jm95KMp7gd7o05
oKGQmRVgRVN7w192ViSxRqkiD7oovZkYzCpvdVGZ5X1odrnOTgmJny5O+36AUWTZzd9ODK9pZ9wi
fHMbqvw/cTb+8dKu23C54FSKkpc+zk9Vgy3HVCusuGUIQDG8s1D4HCw57pTLtxoJVrp3WoNUevHT
4Ge91OMztNI/fuf8dT3nqZrmv+TpIll3FWBQu7s0qrIu4KdWwjTEAIQpS+BNjbv1Z4FNj3AjknSf
2tVFLzMEo4aCNMfga41kJbhbOj9TFkPCpFgdRT5hZSiWfdzTghUMlCfXwNKW8NeMCQn1mqrat672
tjbOVjITRoIByQjtLcyLkikxnTC+8ihSQbSEW9cn2ITcr72zkLM7pHYeLHiUENSBRCiFrnZVVgQO
yRIhkm0ctvFPSD38kCXtwWl7H9kBgmr4l5tY91RV2Er2nRarS3p8GhQBr2MDf4vp18HF7Lbtafeq
jU4Fp/mkvV1BrAtNlHrlo+haPHryShVGeYMjJ5UEoTT5gQ91eLDi7l6ghuFLjenl0R4rWhCHLJ7/
/cUIQ/tNjJpTfcGfQfkhYBeMBYjpdsmn89Lb7V6Ehn+vHVzG+KjPtPLsc0IRBZFqL1itcb41+cnS
Pmjc0eYSEOPHAJL1sbaHL5OVuVlL5wP8EgEsgrFlZPXNB3QYfUdjAQS17fnyj+D0UTpf/dk8Tn1U
Xqlho7OI69W60dwzT1SbXLQwnmHTiwLIgnRT0JvxL52FTwh2kCqZyTsQyPMcYSyazOZrzO3fZZar
o78+dMZfCJaFT+jqCzK5+Di30NfztoqfSKINEtN6l7pWF4eqKJDjX1TxqYBaxmB260Z02AMZosME
ZSWd98sKju86InLL2Oy3DQGSfS1uq88KXPjwnEiwMovVltuplRH7FiacTKHMvbn+WYgc/S2OsnRV
A8KgQDSYBZ5M3C2NGyOwTHgAy7h8UUwgDx45E5v8HIPBoDYPVVD2uEyLjiDqaBIPvYDe5iXiDrni
GguR/KlTF6XDPB86K0sPNhEN+L0S8wzbn8vGnjIEOmP7iqIL93DxqPJuvCZ4ms6ymA5ydsY9GLhs
j0Un3Li9GgNK4msXxmojFf7fRTNUMdAWgeme3nVM05aFFfjQHIF/bHoQIaJZrp0RDWsaYnUgZbsm
vWOxoPSJ3K+DvlzvRLsAyKJ2/Hv9tpCDuuPgV9jLaS7TiUfSNhAgrLe+Im1ULCPnaEie4RDbrHUs
9dKy/vhRuBJX1Y59MmeaaJHFuzD3f8QAo3PEgQbhEl9nQwqV0y7dbnB4lESRmHcLE7+Qefui/Ll9
sWdWhXMyWcd/Py0tQGtaj1+KqqnqFOyEOqJ+m7wneridmo2fhGUmgnvnM2UYNAHqFKrIruiA08oV
N89lNRRiKB3sq5f17sky8ZwyRmq2tH+SYKFTZHDOeW1mb0meHDeGMLOjzNfQaCtYUlG8lAKx1ghG
AtA1T0w3tzxMt11Zj0e38Rt4exVk/9IWl99LrPpbnZDb4zF5NaXdBU40xe/FACuf3EPiW/Jr5FX5
yeU5Et/iWVfJoBZ1FGaHVE8PnY0Ixi4IlHZZ0IDLNB9gJ+V0fd1Crte8T/1avYCTqLYCpc0JmR2H
X8dmcunZn9JEwG/KNkmS3IC3018jieEAJJ2Smat3NmvsRxq2RVCyXN9LyPm9dPvnpTGpGUYWhlGa
7I3JlWdw58t9SMfq5lGFs9R7QneVnXVP/FbiI5YC6qE3DRh29gsGKwRq4scJ49yjFbWf/lCqQJBN
A1IjCyx7Gr5UPD8SEUS8QdnAUjHExuCLsDPVY1yMW37f966vVmi9uMMX/x5I/3mQdagAeKXGMTfN
YB65PnR36wwW0mSgb9zfusS/04/N/Bq3AGZ6FwcCUQ3LfVQp22/zvS1dyHRWjH+mGtoDsDAWXCc5
EcM2G8QttHefZ39VS0hbblfGzoSwu4y1j4QOg4Mdc1lVlXzxo3iC6VM/EF0bHsixXhWN34BUMKtb
JwyznGGluyEC3sQZCKp1sJpll0zhKyGFFbmoYjzyTeZUBbCPTEmchjLE6yiHoLHQM0DlOXaya7eF
Z1S7sHxLbdw9+LGmy8S+99n05bGoIeORJnhNTLNmPF+QvAl/PvJ7EcTwV3e1m+obFsEM1xmwwbov
jv5S3hZ/3qWW+jVEWFi9Ef7DbGBYYm3tjf3fqC5ypBwDnj0bJ0c3+fnN9maere0Am6Fi2wJ8wXfG
nGFc5u7MpxVZesNykQ5+A8yNMa3y6YPb9htLNKyMpFEbU5fzrZwbIA5WIJlbPhhm5WzcdQWX6PSp
NproNoDY7gUyQumRFhTSVA6/5lCtcVXfRrH6hQzv5pADf+8domZc4jsZYD10MwDl2CPTiaBbv/Du
VeV5e0XCV5WnP37FR5QsOSvoW3ErmAGRBEozBOx6TTCe063W/jkvoM9YYT5RExddAESLdSd5fyXs
4IwAH5YH9inpoJfOyiNgPHE/uPkwrLZcSh4isHCiMxxS4z+pYzBmgy+3UE/PanbfVFVtbTWIe8Eh
7iKj3sezg2sVaW09olNQ6yRx8OPp3jHqZhO1SZZo2HVC0rHBvTDL9GPJ7iWDb6JmWCwAtTy1RJED
aPKPA9fNX8IodvnIbhHBp7bIhxlEQ8yhYz86et7laWAu/J4wYXOkJKglzJxGt3QH6jCDdNiaEquR
FrLocEx3VpEj6xQguwE6PiJG522dKmicmdU+2Qt7HRBwJ5tVEu6D2bu5EtmaRpS6jU3GyAZSkf9K
Bk041HI+W112QdRAUhcJ1ldN/uIFom8eDAWRGzpmnU8s1T5nHHnkUPwdVtFnLEx6Bi6tbQrhc1tZ
s8PGjSWdW8sfy+sCa8Q5n6QEFysJRq5MSJzOLTJTNHxl36956PSHmUj+8zAQIeuLj4gj3pgqLceU
lTGKWufRUS51n4DrT1Cptfv3UuYCrmnRDOc5gZQ/Zxho434QOzZ8V7twrJ2q4z8uXx0GP3GBvRDX
mEm2pJdOX6BzzsKr5k3JfDQwfGuG2TnuJO1AOEKpGWEGiJFLWGNa2ECnYkoG3W0HzuqXGlIStPGk
b/oWlmynERtFcUnyTRvn5NnofVL53ZMcSUlj5xEe8DWZPgfvg4u86tHIje86sruTTSaUdIvp1P6O
weyeI4q7ACAuAtMw8Q4gcQguDoHQt+TIJPlgEfPMS0EExa6c+2+QTayraHAfWIz3MIUZOzDLONb8
h3hhEWzTcwSz36lHrpB/5W56BBcFwa3GI7x1enY+zdRhps8MUuhKy4CnSZvt9Upu2IsiWUFu00tu
4sp5LO3i76CqVyfP5acuONNl8+R2pCDBCcKeT0IpuNSsD0wdQUyuXAKVqokazF3Eg+I9wOwysEuB
qttVAUDKYmfjotWRZ6ATioLENTHSLsxGRlgqcZTmFxyR7u73nmnO30Sl57p15rMEFIiuPX71Ia3w
/J363PCpfLG+E2nMuJfNtzns53e7sPbcSuMzBsBvs1HZxa/j6aEnyigtY3+rFyF38ZrmUi/VtwZi
uriu/WitLyxtyJ6yhhQot56pLHI/aObFvcHZfCHrs9wb/eDiqNsXVU0KfW9+NwyQtkXeEe2jMw7Y
tR0oyLVCmqU2acZq11mfojHEa0an+ZSZdgd8YXmLeAKoXV3r4paNEaQKIjoFGLbV2gCgueqhS3YJ
gJBMRaEz5AjbIIQMrFHBVWXbcVLjmcXodP73o5796S73jV+Oqlzkx4cEFC2SDpj93sDBGhKLDLtp
2i09lXJOYSRm45fEpj/HHRTWzth2ucIWiS7j3SOhIRgANTx4XWRToEj57Hf5JSWN/ATM84+tXIBZ
KtynpFxfzJqtsWMkb32DndXUgPBaL/BcpqShkPZvx/VIRGifbd5phIT+PeY7tdfdhz/B70v0TIsS
0U8Si9JferQDtG6gMfs02dXmqAGMEZ6Sz8atMwk5H8jZKe1PDFnHzGIRMGsYkCyW3dciimaEPD4k
+znakR0TA4EvSOSYICA4DYRK1O0bNTB4Yw7PwZ9erHLYRRkmdAKgoR5Z5HOUYILrbGpeo3Aysb37
B1PxKTE76DXIsS4K39XZwUOTt9rk2vLm7oEdOFvLfpf18FLMltRS4OlHADSE7JQRPU4xI+mPv+aS
lKYmrcyrH1nvA2X0rlL6xTBGAvlw2/AFLSDSl3l6c8RHbgnxQh4Rxm5ifJL4p7Txq/PJaw/TSFpG
XtmUbS6DKm+XKjLvi3J8n90uOw04zth5lfWxyQFndao96jupqeOTHMyG50hecZwUxyQ7qwwsZedU
Ct9/CES6oXRr+NY9jG7520Xjw2eaWow3U4LB6ko+fbZ5VINzHX77NNYso3BZL0VgVwxmoL/iayL5
bEsuEW/OVLC3sQnbWFK/2qPD5QDQ1cll5yer7mEoT4UXwb5wQ5xFPmDWzkXCdZIpiEqcpGlXFzcG
s0S6NHed9DNpzbM+iAmWylw8FfjaN6ajysDTsSJ1Z2LUsMIX4GEDW0BYf0vq9DGas2inzITn6vPo
RJXtZbWsCscwWgcYO3bTP1xXp7xgCU64KUSZNTtkXh1befxXVtxNkoI/bs3mZjvqjxqX9G6+uRzz
JPpyyRYx45OO/fqDtJBD6vIwY4UZEmDKHtOiyW3Hy+Ix7EgImLXyQ5gk3sVp6it+dCwl0QnL1Hkk
oDcCZHkGYw1GEH3iYk7GhROabqRIu6/ZscxX3qJ9sXCkRXG0XIYpvzgFsi/Xyn9Kt4ORZMdjwKL3
LEzO6MYc4cXq8e9E+vER+Xtz04A8lqGZrubKN0sHh6FACMYfogVDWfbqQRE5ZCtPtnHIxilA8ebv
cJDpIQOVj2Z6Y6QruUgO26KPiTSKYtK4S7kDBPdIIru+wKMkm4QDp7Gcigtj4KlYKblvYGvrMOJK
ytf4d/b22TAQMxe/9SxTh4ilo57Yz7jxlEHdUM9eSBJE7424IZkzsZxpn6uSE1jaLKI837t6XYap
wwSP5XlBNRfpR9/xzrY9LpYsejTFRxrb3jExGip+xHO5Pz7nHWpDTQLMdrbNLf2POk5LSvwUCWY8
tnUODdkHFg/088GoAhSIwwdghZ+kLEtGamMTeDwgY00hbjR/INq5ZsrwoPjTPq8dBrSSi2wqPWC7
5mOozOlk61xvncHGIzq2L73W766Z822z4QVWAFV9GZUA6djBDP7wHoXDp6SQ3dL8ktLrpgid09TY
AH3dDfPNQoVKVUjW6mCAwl7Y1U3q79h2BGdZ5NAWLmYIfB75zRsIWdPpB2mz6mldolVcDwDDodM7
dokqt33Ik8U7I+b60PZbVEf+Qac1Xe2EcEu7+wxEyC3N1TqTixjn1MFYOezE5Ejf6jQoHH30iZlh
E+zY402qneY4dxTXkTHvqLFKFp8R1kqmWAxS0Vn9e+GLKq9x6f2xpw7OlyTMtlFH+SBazJYdEFIy
JuWNkshC5+O8q7bsgiKTN9Hjowqj+o5gzD6hJumOKRxIk/U/KXbdW+hqfau65tTrijxx7+CZgwjc
Ir5C4Lw79IQV/j03a798osiqto73C+go4g+6wE2rbu9rEM3UsJwcXEK4dYDenBJD/gVsCgbOnvyb
KNv/eq95lDVuUTymkKV0ynGnkYa1xBig6u1zRHET3fkTYSfzZq7hmSuHEgF47n1qSf0J2TGnVrk8
AGkg5VQwS471QgUb5VedDx9DyBqJZCaGaXFyRl+I1Wo18pdPrm8c05VnMuXie4HtGqh5vNbdmpRV
15wlXjJcSQRVSY+XcPHZidYUbQYnw26IohcZ9fWu0YuBoGrcN9OUMmQT4SkBYymLTysTzp2Y7OdS
l7eQzXGk+/9It91g70ByviYENpDbMZ/+WjAbYWG0CXgi54yS4Y9sm0Pp5fadbmPn+GkeaB/EHB0H
obTJo2m38mpmBftnMDGc4+CGEJgE8dwaRG0WeNay9qDaBTgqhB4jrViRFHxWFXd6kNgmgLeY9LFc
2Of4xWgn8hJW4y1er2MW5vGBb0MSJBNlh869+bGd8WG1pH7FKm8DNkoYFGdQvqaGToOfkKmz6kp+
v/JlkhH5QJo1e2U+MReGmgREFJDBqpfBBBXU8aGwGf8veTJusUHoQ5WK/VzRj7GJmyjwyAhvVRZv
wSavPl5y3RRcsMG2s2AgXo1PSfnQuJm+FJpLK0u9kPNwxOs1u8wwUVP7EZaK0GTx5pA8wQbuefHM
J9E7XArLxCquiznOERQEfYZ8gjnlG5qVu9To/AsM6WCH8i9BQbkZwMmyfd2lwtqgAwgoI6otYcOE
FcUurgtjzpkStGcQx2bABXKeosg/itVkSKLes4NS/ER73gajXACm2sk9dljMeCQYB00cZntRIYMB
gzEgw9IfltXhmFQsA7r1/67Lj57PP8pwna3glm0n7IWTKvrxlx4zhWWygw2HEJVP+R/07HrTqpZi
zANYW9OAJKkxbsLCN+HQDVTnVk/QRRz5HC70gY3y5S13Ztb8Lee2p495yQSpmKx7K1hj+W69Rneu
81qwv7usxLDB1CVWxjdcacx0HijkIo4/Cfh5dD3rZTBQkYrw23TddI0vtbZjHduvVbFsqIzG3bL2
+HmSGDskQr+N1Y7Yjex/BT49YRPQFFWPCVU5+jQNpTChf0ZtYvpTc4rWqBG1FObB5nPISdvjMYw6
5NrwOvN5+XTtkWqJCZVuOQYL6qeWucsGSeuWEldtuaX3UAY+ihU4xb5rJujpUUznAcE8c8pugjMk
vtwa5tr/cHReW64aURD9ItYih1chJJQ1ObywJtwhZxoavt4bP9q+tkcjQp86VbtMhdpZpZqaLcgg
tN6p+BpsymNJ2/0onJLVKCE7nkJhyglKjj3HYoe7iVbj6Q6LVuwhnL1TYGOSuI67F9vjVz+QguU9
o+HBd7IgkQ0znlbVT1QGKfgOBwLUdEcMixPfHaCEi2aV+743A41b26e6qAkkMqPUKJ6K9OwhjaqI
iaf6zFnmbebMReo2zSyM9eqlI1Z7WTwWBYQJYFwFGCKHw6I0UaCr2aPtfje9rm3NlI1o8dnNM8Zq
e1qhaYgBNcIBUzuvncGRlMA6FFGQBIjqJNq3Ld4DgZ0qVGgzg3oDwlOm+t9Cd5o/RogqOufbXd3a
Guxoko4UVe1oslp2s3TfK2qm9bSA80jHcoa0nhUg0RwAxJ3Mr8zRdw0QmP1E5gBOq0jSXdli3CKy
CF7WfCejzleEwXwjzWc5pLFPsfdZ50lCQIMN/1IdiCtj8JYqmUOSHRuFBbXP2yEN7Xi5Z06PV1Dl
4NPhVu8LDtSYxfdiLF+12HnhOBqHHi4fP6fgOq7QyMEir2kYMJszRUkLNX1qRiaXRfhuocaoBra6
H5PiMuuVdTGWxtoRfyOcm3YvKNTKRowN8XI3N0LHzZ6kl1vbFEjNjqMRvbDFkl2TpKOTzYBM1Vc3
oUz3ZalpxcnRmAFIbkp5nAZi80tR63jTHbyPCKj74aT11loFII6EffR9VBNSwI0Jh47qJvR9Vni1
leUBqMHNPGfxOamaHRVk5Q2diEavzHvQOCZrXo/dWLAqL3ig847Gy7lQkNhx9oLzkA1nzEoHYQg3
1JNJORELzFbQdb/FwGSdkEjsU6FP76ZJsZNn5UG2LNbRqq3vZQA85FTuy4J35blxeTnFS8yZXJxs
j6bnajHfItnR1GxSYeUsnDE17yasf9BsEUWon6J14lQ68wY2uHFzN5NqP2UpTYHq0k176IDPUJpB
8Q+MVhUrT7cz6IR3pY+HiN7KVIFNbFT9eos9mIPUzs3KgaFTdtt3sASEndZ3ovGV6iDsJ8bWxN/i
NxmBDo2erqnlgEMTMShj6JSC8G5UFjp9GmXg0Kl5bAvLOLfvloZRIC0c50T86mfKVR2WadpvcFIn
O1NRvjuN/0hXoxHkekTk2C5B3qJ7VCxhFZ16edWasHvNr5o78TRGIvFdrQtJlomHhvgQ4xBEqzhC
lo54eSijxfvbpkh3tggJda597pnkfTUZiLlV6TOZfiBRZvwydzFKmhv/lsOhz350lQ2Im1VfFeTi
WRDq1WdOPWbkvueJ9aFpFlEpN6F/XbxKJUfdmxlRcrPw4e26G7AWtJk7bDMmsN0lRS5Dwu1XYvs4
U60VZG4Ld7flcSlaByjWxGbETu6ejuaRaNm3bvIHI2B5W+TPaySmbwDyQLNsUvJD/GNTXbLXMLxu
lsGDOWln1mbFYDruninqUsacD/FZ1w0NQKMXWcditUjEmILUlO+jrQMl8+7slqYNZ/DR16m5ymaL
I1jXHovKG4Bd6l8UkQeOQXqHs1GpGM/TPDGbrHCHsoTH28tnQ11IsVSRx+XtnoRZPeIifKMuhvYx
m+rvKJHD9muWHXq16j1j9sfn3UFBY8IJ7kPbyBOL3g02AAw4DaRKeg+Ttj1bJK+DMRkoPezuI5vP
1Qx4xz15UyVpQ10Mf1TiBIAi3LJ2/b5kIMF2MP1F46uug3SYFloOxaeSYNUVZnqcJDkhi4ApCyLn
T8vowmvqN/LbIeAffnf4iskHqhUIPCIp7Mvtf5DXAd3w8oJbYmTzkYVXE5A3gq9hFCypWPOyRdxX
rUNdAHcL1/yO6NurM88wbqcjDAjo3j11zJMRdiOcCn3Ca9PXNKAZWiAXD5a9bAKIxHR8pvxWYz6z
vR6bq2+SCffGyl6AZfxC4Wqh7eDjm9KAXkHRRHtTpnv2bXrY9fWBfH3nAwZ3xl9drGhgdlF6/Ik1
9tbOMw6utkLqKIcWBy72m7KzXhOeAoaXsc/R+jdnROEoWLrAi8EVsNbwTsQUydoApdMhxsRYQrix
3BLfHTjtRdKs0tc19KzI2ZY1niHAEVsOSkel/Aa9OXC3Kd9MtwjlQ4nVBjc8xgNErnWDYrij73jA
P20QW9Fwd1zlaf1GlmRxTosxPg1/ouyGHYM68sWMJ9em6ZxpiPpDjo9Wn2r73MpPksWar6YcuqqJ
7ymqHhx1QVek9iPMFxZvkcTDn7vcB9YjK0kZfNgLPGOYnachhlzTjD8I7GgOFBiH5byPEzpUyRxc
J7fRWRum1Meiqli5HnRkf3iVEerwxhGP77iNtZkav4X5hW3Un2H3h0GsVG3ZnBG0caI4rE7YHV68
peImty7jFFPCxYHfQ8SQ01tpLe6uiE2af5J+B2kloc9N2baSbbhhXl02ORAH9kOvHKqeF7KRJTJo
+xEFLk/+GPxQRPDQAIuBmDh32RfMoycxaOYL+5RmQ6sKCNdncpP3nM3ErvBoU8uW9JoYQ/MxZycQ
6Bj1OqkvOOYo6hlS5+a2WMsSlsaG1UFn8KxfA+bx3pM5PrsFdCvrBLbQmLm3Gjl4QJIptH6HOiJT
8kLgGmXE/G4MFCkBTGXT6k8ERnf02+wdwaPabFzw3MlC2C4zNS7UZA47GwuwIabsZNaj2MODhzqt
VSEm5l1py+GcOgSf4qcqWlyIMis3QWlQZriAodDTVI5JTKhj7VPy9sv4N4UwTbxTXk0UfnLkag0G
j6KkAbY0pldD0aGVdtoctgq3vMsdmYrYuNVl+lEJcHA6wLcD1wkI9YQCvZqqYT8rL8YQuSy1IFTE
6sBcN2vb1vTcm2rIJ7BcVYjr9pMc7MGpOQDQ6BGwFIsuugoREsY6dZYlYl9mYyCRAuwT1UqAhzKd
JiA73bM9fUFl/TBoPDzWzPRqiRkuxjSh9066GfS+PQ9cby2CM6HExNw6hv7aRxGyv2Li46zE32jZ
6bFbcUULUZWQs5BLaYCqWPu+mn7TNtKxL3iHpBww96hD4OQml2r3PPNQHk1LYAbGWQ+JUt9apcXZ
xnEP6L0Um3lrmc78IFnJnas0/qDeoNwsU5PeiVQyX9WHjIjOffKUDNsMXDvVjicYmTtP5O4BH+Yn
YpzvFSbqQ26cjAJ4ZNvn/IoU3FBAhQ/EyPjcSsILKkqfOpU3QEW+Dzf2IyIPzrZ8WHaxrbxwDt0k
CeKoIkecmCpVtRYeadeNTlQVXpKozc6weZ51GxeDjUTL3QHNVI0J55XGav/xF9wnl2JZfo1ya4GW
5o1U2ZeieNM7+aXMhfGZxK6DbOGwCq40bWsLpfYVgVmAUCDR2f4yachattPvVab/NVfT79rZ2U05
OXKKzbqgY2e8kVn+MrtgyYzYuXqsyK6jGh9nA/u70phPda++Jt6g75WpbI8q5Be2VeS0mIwIqMoP
t/hs+U28txG8ssQBAa50CU7bBtxhcctju9ylBVM/h0tIKaTEbmYHoqnVfXDY3n4qbeptUriIxSBW
QGYDU3steBkqZ0tVBNp2nexLSztXCw4HpWgVlHZ1ChTZ0sAskArNNK73acahitPSUY/4xmQ8HAbu
zEfsDGR3XBrghXCDzEJlsC0BxhVrkhET7htRBFp76na5nMN4ZCbQPAKGev9tNPQY5gv6QMPEkSyU
2LUgieCy0kjtZgC0UP8xhg2hperxvlWGyM+TfALkHT9C4zZOQ6aF5oJH00i8h2GN8nG4cTbMfuqh
NLVvsxnrHXI+jS5rnNhMKQRl5QfwiycYryArLfGUZvsBvPElzfXnSSC+pfl0pxyjvQrEgSV39iln
jZ+IXQHMGEos+BWahB8wFOsytsKClhwk/xiyRfvLa4g4auGwlk3o307hhPiTRaHqVGJfd+EPNRXL
A2nOoeHyC9WJR3TeCnLX6JJzNP6+Fylc1rjtZbFMp856n10boSnnto9UL4PgAPw8itDr1n0agYU3
zbD/ma4dc9ygOLslZS6czAh6PLAolhw1lmvcWDrzMJsdvepDbZm9LTVx8W5Y2j8j7j6NqSYjpC1f
qZrN22i9ejwHKV0f4w9EFuVoK+D0axPPqkuyHSYR8nLn8uxSnOYadeh/Vr3C6hzzIj5pjuuP6M1k
oOOm5aIcnT2RMvBNJvNw2kUr94+aA5uVeBU7DOH8C3sEjoeCZujAkubRqb03j+hnmgLdm5L2NJcO
BVPuxKZovnksVlD/lfxCHy7c8IxBuHQ/xtSNzqa7r9R83q1CTqfQJe894hKjZofl5+o6rIIY6+E1
heuXQR2aXYm0neckEoh7b5ssCemhZZca296ulI5Pl8G4iVt1PErHIoXr0RsE3iAY9MXaiqzvfSzQ
jEwWeLOmtdBR6qtHSVUERgOvmKUGjTUfOVlzTQD1ww1EAbLBcO51UZDjut8aiAnYSdiDS4Mi2rX2
Xo1tk+JHHUzSZy4L88FR5scCC/QWDzotivk2ya2ngp5zdUD07e3mAB2bE1qjHV3V/Gm1BbqS5i/S
owXzG2eAi4pIKZw7QFnDNHmIqvlpNoF9285hnku2H61xKkq8aRIFbcpGzOGIAOFiYNCpPWFQGNBw
rEE5JAm11WXOvm1x7qJpbfTq2j1Wxd//zk9TUi+Lov7LFeD4RlvAV88SOqI7PImeEF+OXZ+A46B7
4F6GKJyyJTBrAnRcdSYzLjF9puUsuiyABSoPnyLnDnkxcnWP/fXFrAc70FMmJFuVv4o3sYJSNBB9
hfpCbwqrCY07qKZjC6xyfM6PaHESVzIMFrfpDqW+OIFdKO+Q+swjJ10C1C1vItWwUr/RJ0pt9FYh
iaX8Rm6lkPkxBJ5rGOSWt6QYtcdxo2FkMnMNwdOuWLSKMB/VsCtGzJqm+IV7Q1dU6rwuWFysMZF+
qxiPGHPRVNnYQf/n70BZedE1K+zjod1QnJMH/bj2MxD135JNAXdbcLY3E9ygiE2Mfs/k++jNS8DW
aSsS2HaSm/e/9TdhnW4xahE2gnyV56+wxZ8x5mHPodLNp/mCaqGMyIks1JheZQ18SwxjvHZ/OE1j
qF0aBryy50bqSCt0bnGn2iw7uel3hcS3rXBlbtu40i84+NnQZodIb38yfDM3xA+B4MnQ7mAZEFou
N45e1lcuYs5aqcC/MiK/pW3nayxuMQWn4FSi7q2rl52VTrRNaVqEzwSPnN7GJiM4zbkqtg1HxF/s
/1R/MUGWMcMj/giEuyTG5Qbf/IstlrNtVz8RBeBz2MTmpasJeABnbgocgIlbjHtHcnJ2S1LJ1Qv6
g3mOG6luwXUJPy+bG1F0eFpt/0Jg3djbSkv/KXRGHi+0DzCAbivnw9VZqSYMC6Fm3vBLRVesPUst
F3xPnLg8sqs0JlawBiXIDS4l35ArMSU9QEq2ODMx+GHPhUh2TLvi0Li1pN2EpjoqfQokYKpczCTC
vGOcNGKFGyJN7W6qzZOgBoWFaBT2gEIErTgc+ooNsuq8xU6DWdugbJUtcjg5tAUA2D6lqkPTl5Ln
O5E356lmDiCInxGD3pN7R/ZgU4+ABBUAnH1gKwphoYgDl0fUEufLMe5IHMRUeMkpI6Q7e5Q/pdVl
sYrP1MRMTz/6dNRZIM1qI8+FFv2IYcH4eG+i2bmACcWMqbuUN8bOdrCIfKWLch+1ZDnIuvlgZTQj
7/7JBDdyaRVYQMiNS6YTf+zr/Zym3UHDCgZF46SKB62FguORLPDpDuh8J4uqbZ0Qkk7HHqMzjsEl
B7NnowHXMcp22x56YHQb3k8DpTzCDDjGW1xQEjSQoL+CIQFJvGFCf7WnRTvhdC1VPUFAY63Njgmo
WoX7v6Vl+tjVxnhrJ33PpS0Os8L3W3AUuotuOtCWZ51mcCF0cr3mrmafOFBAiQR9Xw6zDlipp4pT
YMLMklieK8AobOxqXvHjA9QIBZquoRzh2rBgrqN6awjMf92StVx7aDtRN/s6/t3DUvOc0BXL28kR
Jk6CJHpCCb3PpFhCOVM6A6a1D/vGRbJI6KjqZxS0dTwLRlZH/iDUEluegaG6Fn8cwZcTcVT1RMrk
O9cyahwWrESbghCf7yJEbdWuU07sm9hge6AmIOJ82kPjnDB2/qS0zDGYWY0/D4u7N2zadZlcaRcc
wO2pGRlDzYysW586xy/C7PlhJFQ9FEzdhta0+1EjZ6GiBgdNKWw8wqa8EcIkP5tE8U/rTGxU2Le5
xbMsS+MxNbsw09P4ba5i/ZzXZKb+/8uo09y95zU1Gwf+qcWoyYkqLw4Djx1s1kp9SZrRgqFrjqfU
sI8JzrijSNyLAswPxiFzQVlH8ZHCl+1IqPiyVMoXMN8/+BfpbrAOhhYtuyaq3yXGsU0x918pPQ5b
hEFevqM9z7dZW0mCjn7UO8YWfRHDTmv27TCoLw6bTr9cjGPU8yDFKEeu3/cME3h7DId20HBkzfM8
+g0HKIJvmkrnRuoFpYkBTaS0USXC3o70Hj1UIBxvqki2htSUk2yLZ6rltXAwSUAJh2e1pMvFzJUL
IS9Ig/NpGYvh1XVY5rNqs1mB1BPGo9KLykvrjTT4JET1xNzpx54Ze5aVx/CZ+m6z5s2sKr7SV4RR
4HNou572cyXCWWi/5O1b6n7MSbwr3ecYXYLmzh11TOiZBPAYFE37IabodXTcSw/Y2dTSXVN/SEqP
1ZG6TrWkw9Hcx1hyW/d5iiIsD1STsATxW5JUPedBh28zzcHJ3Nmc7Us5+WUJ3QpzxNR7lE5kLw0m
gEW6W3ttudKPA89eVfOeNVZ8vYAaINuD7EhsGUR5JM0AdA3U8k3rKffqB99149doOME3dvT4oCwO
Tu30qBVXGhy3AwtXpyUWWbKxkINx6kHQOlgFEKDOFRm2GkBoySfSM2ip7ZuHAtYC4MBofmwxcUs6
aKabkeF3aq5T+u0OZtDqSthWjICsPxWQVtr8objITLHLWqkPpTUT56t36MfhpC4Ihd1HYnEnzlSl
1OVzCYDZntlLCEYozHMqHBUB76ICfNl43onRg1jGF3Vjj3z3W2twgtF8UyWdihTcFJMgPzXfWdgD
sRteNFi+gxnzmW/Ka5zpTyJ+saxqDxcrsClhUr4bqHsh0YMqfdPn9xi8jxNP6KOMEQrzQsuun5nK
aM+yZU0Ibj8a/kqimricwSDQdTXhqpLbPG9wB9eYNb8d96logTUQzIkorILf5SkvDk0UcX4BdFBk
RPGzT5fdhpk3YIfxNiyuz3gf46nCe+y1ggKWZrcghxQu44U48h37w9gwcstTRscuSBqfDcQb4EDK
QeAmqN1+gJjaVXe2OSS2r9hrdznZeE5AUv0g5+abqx2Mk57nPTXEJ5rypCGlwZdgn4T0TrkB29HK
pkjGOBP6Ehamb7NGBWEhOwRpfSvN8iKXTzHtcCHSg43JXWrUFKCC2DuFdhSI70eJFuZQfmERTEUA
u2Cw3C8AGRYs6Etb+BlF60gtHq/hsXoqKLoZsAWWuP3MaO/k3ScOjoBU2S6R0Uujj/sRlBf9mwol
rbpp74CWLdqXyeq5QQ/Nl39pbZ90mjRi68JGX5ktTBLlVh8Jl9LWwSq9AV31JNgAuXHJ+W2V7Pzc
pRor0gOjis4JLLTMgPqBhpxT79ckxyY9kTILbYPzl3zHdR7GnP6BZ3DWMQ41lo3R/o5bulKoqFj2
Q/moIvLm3rM+/KPP9tfgmq2yH4sgE4x0YG8WI5o9fDXqSZkK/ERdKPhV2U8MvxByOZVSzKnASa4D
iF1UxMaUWajsFg4dF5waXasWLMI55VrKbYflfbanUlWPs4DWV1qaH+g//CgqJiNEAtbZ4TzNByN9
HYofHN+0IG5UFsJpc1PLSzNQ7kq8INHZ6qfXfAUijNzo1mdfPZd4VhRrgNR1K7pX8GEhro+rSrsn
FtWourt1s9eKmVXLpVWO3CD0e56JQPgjJOny2WzYrc8U46WUBxaa39sHt7hVcVitwqik51u8r2vw
OD9TEjLh3lQtqpn2bJKxvB5zmR8dnPBUgiHqIoPxsyWEpVsilumIxfQLGyplRZcJC0I57UZW2uOi
+ppyxv23ryq41gLzLFpf+6bTX1vsS2wOFblKje8jdLF9ZjwWFYLGQie23odZ5wXt/LOuA4fxox3E
60ACyQPsraGLOmJL7jFU8Ahj3twS6Nyx3NwOyRJa2RtZ5BbauYFmLkW7n/QxkIJJCpa62f1L2UZ4
iLKxdxUuzpwaCOGUb2keU4hXNzD1ZD4QQbtMnbMxmJx7dhYoD0jGhEHtoKDWy8D4nF+Blxwdceuo
TaVf8eK0ByU/D6Rp9fkGl4esgthonCDHLOigIVndcSgQE/XUrwfdr710J+gPAMcgUOgEEE1SlTzg
d/1oIluAvciD6h8nIN9mG6AmdHy5Disevu9+V6jOiTMO5K3VYQN1i7JMlCD2Hpt2Gh6rpH5Iwf7x
pvanFCcBNO4+vwnJkySiaA2Qp0ciJjY6pEqGEharc5EcHuScPZBm3qsMN1gQMOpTvQlNB2MrZpKt
hV8pBrJdEYSObLDehk/4dROzrYeUtKmThxIQ9DRGNCCTsMSarXO+IjDBvmHwu/SfJp9X9ESGL5vl
GhuQXQVMr+84/TkBV5pkydRgKS20HzXi/1O9tXQNVk2xMXtSIwOBX7pRSnoHskgyTjwA9dnYBkRT
nltV8gDDgKFku8TRrqCZaC3wUqvVA4N+MaPZ1xu4KJve1OCmKGCxftdsAsHwS230Bxe387Dy+bGP
TNqbSkpm0U9j/ERRpK90tNmztPTcpzIdSGv3+8c1HG7P967i3WAoL5Ak2ErxEnGBRpOAJBi6+rKO
SWkFmZlcunWrtdqsxBRKvD5Y9iage3WKC6QsQyAk1IsjvAHsynNzrSJ4igtxZEYGjn8piR0wEvMV
34y7VV/UdXVPN4O2Y5PBCG49jDzGJTf13B9Z2gpK+3DJbhW9xqUycm5lQNPxm1FAzBb6TVXeMWs5
RKFFtW/nQ1GxHwMcy/4fBew5Hq6i/Yn6H2N6Szv0uxdHqk+Y1XYJJUgeY/uQRFtRE4ZP5m9zpmkh
CTvvzxoxk3Ob1mNHlGp67uxv+lgZKdA+1MeCz2hypyY9evqJKvQnzbpX03HqUZyt8tRTl1cZK40q
KKM7FW8PLlTpOjqlbhpA/NpWSXPOI2fP0f5YUXdgqe+p/Zvapj/4kfvg9lcbQ1LleLjXJKzPyXf1
9php3DWsWOh05cflsC/a0BgQqHMfkN2xqV/04YSrMozdAlM9khmMTffHrC5aJQ4O9BW7KHaaqGAq
JZwDsg0og8689g0R1DSDCDsEMbdb7kR3OhX8pKQnpDE+Eh06R+4RX/kWBTr0SjWdMd1cSgRnouiK
m+yoQ3joTf2oIOBY8thJCjwoDTDwVkXX3swxav8pi+GzWzoV3bve/zNB+8Tom2OiYN54L/RqJ43p
4V6SpwIK6+g5Qvia9yUhXF/plWAbovozr/H+0fHsLfT8A3UWgeMiiGAB4KnuTjDQrb2q54w/723H
uQn7AQLbcOtNdA2JYU6+xTnPKfxg63YSesiFYTPQXB7CZV8GbUYYsdvVQ6fxHqsPdWbSLyp/qF/B
A20cmH+osP9jFD9Von7QWwo5PLqnqmkNlXjcISYtmlzf0Z+rvqQoT21mHLvlfbKfC/N3ijApKsB2
4N6Be6thqDrLQ1W5D5NXbaSrBHGk/JpxeyoXdqvKCx715wkphMXKr6Jg7LJKtB9MwBOCGuCEF5tg
o0ccmLL2iQgWcw7vyPlSKpQbqqRx7VQ7t4lygQhVuPKUOObnwjTGiQk+Ec91Wz3XtU7ScNpAheE8
zBGfcxehvzzpbm4Wn+Scv+Om4nQKsdPkzG86z+bjjGVxnjnvgPbDPqJkr9wVW91tzzV+KMPuHpYk
RvwssHWjJETa1nP+72V6imjxm9v6CRQutlADdwFmPZ2W9yk5u+ZybO1uTyLTss6dlRxqOR+I/QwG
EYhF4d4/M6js51oLFYiFMOhpuy3CFrrq3FhnOKZBXHIgjNz4O83Um4NSwIrqAHx035nvg3f1krVC
l44Hpv2aI4bXKLwDWeGMrrUrqKYT/EkrDz1qp6XXhgMLyrb3KHBet9M9gDvlZ1mNUhmasWAxd9Ia
SkfpHbbmcKFSqNFRhdeDhdKzb69fbbf2sxoNSKOPjFq3gWb0sBgNSJzfCinoxqTYpKqeQJ0GKsNf
aZKw5HJXoRrZI+gy/SjNg1p7+D35WbI8DZ05dC2YSApF9SCuDOc5G8fnCCjQOm+q0F97v1Zt5HIo
JyamNdTkFQQqDqae3BDyOQRSb1jdRsfYWdRUDhirh+I9W3/U4Q7OjLUy5eGyBfbWxL4lXgyVeEXn
MOXat0U8ro4QbfyyHeNkrbvF+HM2mD6F3DbOg7WQ1Z7JquFzfq/KjGf57LsoeKmNCYRxqb80RG2j
zD7SjQ0L+LAM1wLMY27fxxlSLat9T3lrYGUQr9nx+FlqCgOotHe7t55FlEmSrwfWRNSgasoDknsQ
qRZ9n2zQeQ7PymVRxqdJVo9pHjFngEJfqp0JLjdp+7B2pp2IyUyhYqfRZ0eMxCmpO9Zxzzt818A3
fjsowBBythNY775Nj7IHHTXtl7TbacR/3PQDYOU5Rt/rl4OYWCua975/7LqHFf8CYVgx745xXRiQ
cC3QRt/TM6ImdpBJyHExSSAW/a2q3OwaxrobVBETMECmfAW20sGt48JWs+XVM/HfCCxZBVhjFZeu
atYgiTDQZY4b8oQOJKcJjnEVJ+kmGvx5JcWxy0v5bLp2KGdtk3APNDwbEIN2uh5vp+y11qx9bGDG
T17+L+TUIIw8MKn73T6z30Zt78bVxRmAspLad885RxWveSDCOokv3qPZmi0g8Ui2M8aH2vKU4/c5
4NaJxb+O1imVswafloDnr6pIgl0gQJnVNYRoIYM431XdT4nfeaREUKP8qG8esN/SKbTuUHG1TSAR
NkCLNwXUBIxZU3ZkYgw8BFlR31LaZyoAk9G8tSRNRRbVoF1319SQdSVU+iOxllPLm6xPyx1HHKB0
PluYdw78+JU16i7EDkLpwY7O6Zp7VacrFgOgEe6Rk1dqRdApiGQ35bY3P2zEYVW5aiQWZFxzJPTu
bHZZCWs11qyToain0dE55HFOXR5j7WhAnFLZ5KQIK8iEuyG5s3gzN10f9GCN9UTZOnwy3Gssmqtd
F4UTNOAYcOU8PDIm6C3dl9Fhpvg7VWe/a/JnPb4Dicg7ti3XGkxEZH+S3cAmCOmCkk8hcYA8ijo+
2WygWPX4VXvqXaKHpOqpdGxTshBvkTEwrDu+afW7cj3ImIB8412H/bUcyi8QsZ/SPNlMdEUVhTrJ
H6c1wymG7I302dTO18KoN1ZV6LGHdWooYugs9bEmOdWgpcHeGey7B1WN6y2hH7UYuVHminf31VH/
Ggq1lBJQ6AEPTFVqu97jmMQz17Uf4/4pL0liN4jLzo4dZFb+sxVgKD958ll7h6mrb8BUthGCf7cg
UE2oPOI2ajz0g8b9ijX1AFxoUwL1LHqyFtua5hlF+BoN8FPm+ohTIJeosToPQ+ikZ43j5AhWkDJh
HK/A4NhnQllJ7DBhScBqameN3XbpNRDz474VLhhX76tI5+dFH3aCzF2TR+KSV+PZVDiD2VZ3roF4
+pM5AlES6pPR/VrjmO0gA1BbDjfKmGQbeKo27sYG8oY3Wf0V1MKGrf2wy1eZxTqmQCUoTPBecssU
4GdZF0PTQ5yJ8vhgNVM4DnzB9mzQ/eMmYBV78hLCyNRts0aySifJz/CsUPevo9fjU0yMfC9jk/Lj
Nj20RKJTDBjBnJXVJs1dM+wT/Ul2/XTDd1kF+LliNEjYVpkZ80TFw4mRZ8LHsfGqWg36svyFqzDy
LC+/0rZGGTKQWAw2aBnb2wi7wi1us6trZNd4lOZeEyh05eiiRxp4dKZtAwM0FBhWDwvrJrM03K3n
zW8FH/CCbPfar36CstuWuZJSYFTjCEW7I50/HFuv/RE1Np6U1LUZz8kFAtZrNRFeHNxWnJQM0Ri2
68G0+52zMPY5Req+ZKiUe2FmoIDqfmvbzAzeYATEym+SdqUQnAyZ9XGkyY4rx6ILPhi8N/YNj2MF
1EfV1Bfk/FcKJ7BC0QYBWUtQ14tG9azZjON83fXiEmaQeN8qZ/hu2gn1LWrg5DsvTAmCUl5v1yCB
Bmk6an7TR3LvYKMx1XGvD6m4rWmGplBJYUBWh4tgP/Igf8wlLc5pDTxYqDwTab/80zClX4HGG3YE
G59nfwQsYnCW+coiX8sW0LGT/If/WxzxLya0CxliLyUBLa3QjAck7m8KZx8G22l+ChDOELYOltDK
w1hwthmzhH2SlQQz7/D6twaoG04eg205Z3cXmNekGfqmjz46C2DRfm75qboJlZu2WfoWoji0QcZv
+u2cJv80R2ExtRCn1ZOlCSBSeJPyT4tIPVR8UlC52AH08ughv9YQEs1bZkFNXpSK6TWD4NMJKpyF
Xvl2Gmfbr8Tg8DKZjOfOCOCVhpPFru9ljud2AWvxU+e9F2qj8g+rN/Mp25qNE0XvzZTxToI7A3Dd
fletmRckQS4eDQ+2FfPQMVLkGMxkk65OfrOw3ejz/l+SeOvBZ+S1IuegUXVly4qH/c+c7nJX4Ts0
Ri4hBZTk8uTiZVuvi3b0zHAxAdSVmtfuOzt6mRRYXFZcHN3EPqWxAqoaWUKz0lc84c7RJNMrUpbL
S5v+OPq7Jjny+xUvIaW7aLMt98ZS6JsZG9WInxMsNVDM/zg6j+XGkSyKfhEi4M2WIEHQO1Fug5Ap
wXsk3Nf3QS/GxET1lEQCmc/ce26T7vSSEXSwVMQjYC7NMF90Z8jPk2Kdsqrdq07K6Ycft6wU5oZQ
yMlzR5UDChGhbpcKL6mUJdiae3OMTIWRQ9qvzALjH0qEoYu+wIFzYI1DeVS79x6CeKAN35lW+3bM
zVerITe7dEB7utLSZjczVCQBzROzdpLqeqsBE9GMbE9aGBphCGsmEljtohHYmza3PG3XWO/2Zfzs
EnuvqGKTInoN+8xrLA1+xXdjapAmFURNyUZBtgU7wFIl/tp/BsDZRq32doGtlNaNoGn4Mm5Ugijk
gvaxHW2o1z2dgW8SPhjd4JKevIp7rSaV1sERbZRPjCMeAnJQuATMsBaX5OJuxPcydr7pj3MwJaZM
EPn8Peo/pD8wRf0slukFD5aTDPhqtik67bnCvvBl2RelQbrq7El4YClB0F8h3swo3UKSwtdTr63+
LZwnX21BJgc/TNNe0qD069g6NArBIZupqV2MRF7ckqBXs9mCCZqm+K9M7RBH8tZpU68nJMB0rmbX
bVX1Wc9/qfo1ovccwFJVNJEB8+OAgbVSTy6G57PykVdUD2fJsTea8qpjmiHrjsoxWRXMWSr7tZUp
ysSp2RqYILWtLL5S5i7QGBmDs29NiWVIexc2yHVmyKBFdBYgB5NmE3H4zZj/Ze0PNARydG6nESkX
/UVM4xc36I7Tdq/oL2kECAc51cDHje0Oh59z7xnbpCnbQUTiohhX0Db3WrJS7U8r35I3bBqbzHHj
4KY1r6NNoho59wt2+7ew510FSYwsG5qV5Ehs40qicYvzTUjVUEBvtOPxminHWVxAsrhhRRbbULuT
BqRe3FTduA7a03bWsf3y/9TX8mFlMIthxdxQbC56CluYrhPce3wqRqqh6EBMOo2nNJ/XcRi4lvmw
y7Oa14gi5r3eQb1JixNB8ugs4L/wRI3aQ/gFI8Y0qoFDIbzTEE4X6q5G3EFrlgUDNjR2cLwGcnKi
0ablAQzPe8kQBQ0ZeUNRzJCD5PVI2s0O6htkYLpm8bQjP5d2wDwuUzn72GPYPOXrVKc1ocTPfxL9
jWgRekEwZx38E88cHCQSG14mQeZ5n34m6JQy7Q23/FajxWgRKa8aiUg19NrODGSU+WLfbUu2F/OE
r9NgzEoZkNPcKMdRlCuK7E2oH8XERMNW7nNqe84g/lU08QVipgxnwF7A7O2ZJ0HhdEd2zSkCyfHQ
5h8wFmYS5Rt7j+QCU92i0EMG7zKbwiTiliWCOuifjmD47ekZjs7qC1jNMjoSd0VcStSeQwechHiX
AYVXUq1tFnd5dkL1ZBv4C8jxxFyml/4cXKOYtIeEB5l88ZbcUyjjNbPKhQdFNtwtNsmIwIVFpMCK
TysOt9TQ1nhSJKYu8+PMfuBe1m9WdVeRWQKhJMvzowHv1WjYnxCY2QEi6p1Eujvgeza/rwmbOkBV
G1bVEIN/Ew7QsYUgHfNGIXaVvyQqvEx0XJSfEnqnLuPiRL459jjzWWY4KNlL5WwqX3X2mfOKyMEW
mZGrqsSOt4pbA/kggUUa+NlPIvuoFcNzqF/GEqQIQ6FERdVVA53JqLjsHznE68JMQk6jDevbVZA1
0Ih5nYwlHV4jw30JsVAeqS3z5ZR0Ic2hjtrLPOm0A86pS6xzR780y+FRzx9w/zzuGebOIIxi/HKV
jL712av9r1LXV2DBUZvuY2t8aTJlm8B2ortYNV3w3ieFa6Tj2ayi316N3qxkSZthvsOHODiUVJGG
nmiyxN8IjjjOSSwCSxIcrBEQb0Bu46rUlJU5tmuyg24BBlt5vvatthGF/gnZ/NYtVEwquuhshbZn
KRsW53db4KALHLdoVUQquO2Slcl8vq/H4+Qk1DpD8f+qqG8k/Ehcg3ZFbYqPIOueAnEjoJe3FGGO
on71Svndw0XOuuxc5HSI3Kl5KBbGPPuleB9pn6ryZlbh1fxSuluD+SxofzPpEGjRt97K+1aNsRzb
H4M0euq8HJXpRzIS9sMnwwH+0QqGTdS0Fk/zYvNlHdIDlQ/yBvFbei1wcbO/Zejf0ND0kY1NqNyH
cbwWIYIdh2F6VTk8wuYudPStAPbpyNWubtjI6Mui5ENWMhTG09uQpS+iLe/SYPkyb12hfbXQKAxV
0LHYh3n8UgSoHg1qVDnsYrjbBXgC056pWFbyqvwdjq0Jp9fNNmrviiBHeFutFItAScDscwTKuro3
2PPUBgW/iC65E/FPdLsqAhVVH6TFO4f3Vk3GFzR5e6cSbn18GXR6R5ocuZeupjLjl9PcSt7wEUgW
sWGXnIUhOy0MF4eyMl6CiR3R9E1hqNAfrzuQQzZDdfhyrMD1mdKcDavdnBupJyqJJOigW/EMwZ2L
FjJjhXKIf+mc5yZ6eIXbXsbdEur/UBEUWOlR4CnzJXJcLdiE9UlL9nL7kTn2TY63znRHAk49GyuH
uTHh6Sp+Aoy/PEZoCSKO2bn8ufK+eVP0JHeIQNToIExrK+V/XaH4y0vRx29R9TBw7BRArcJc47i/
IFSFb2FMG8BGBhTFU55fmtpjAYKMzVJ8K4X8vMY8btZ4neBECu5OkvQ6GavNGjYvViKLi4Qg8Ri1
FA8RNBU6w7UGgOaWvHJ441iXgKxjhTGYXaKA5BZzLXlL5VqgFiar4MFi2DzyCDTGSnpVf53aA26w
IQhCFq5KnZc+HESgq/iI4ISNtLpDDtH8JZr6zFQD0BZDfxXuiIMR3gZLIhT2ytU1MQvf5LazGkB5
Tc6SsrVuXa67PxmbwMiWd6rCN4PpdoNvXa53dkSkNVl3WYmZSgwMQbnrRbbLU+SUkF4NJVwrjEoc
Fj/cKAwKhson3i/r4nWMH93n81BOtApoQsdninp+jZo0a9wgWOVX7a/4mtDjX0rUmABGpH28m3bt
y/jEcDqna5tSuFrXH0wFSAjHr/gRvpcvvG6L4vjq7Oor6N0VlpYJk+IdOTGebD17CdEtEMSu8z1e
MjgDfY6EqJ9IfcuYneBZYptILTktAcrKdxyUjM6t/k/q19rnwPK2Xs+us0coIF70o8ItRIqsQtCZ
6/yj4XAgtCMxZfLBcgQIyW9+RVKHeY7Gr5DeYJ+z2lWmjV6fzEeJEcbe8rV16X6suFlXzabCIoqz
HHXAfBqRA09A21fF3/QOlQCdMr4LylBycwHzEqGbL84Vn7kv2uFwhRu3sG3Ebzy7FEEragWee360
fiaYhx+QHwXPuZi9mhVhtiejrsv4mVAdYrzzgmotlQ88NcgD8HAO4TGTN47i05Juhn6vhwfJPuTR
gduvmnYUxWHH3NiXqgMqIXQwAr7RvoRWxxcIGZ5r8730uhMmCTVYtdYvJl+SYJkc9ZcSyhjx2XBN
qcP5evN1PZ8V1unhqba+G5vJ6XgwBTyidQ0PZ4faVTHOk/ZkqxxmL3L70CrPqJ8NdxfNaPioPkvd
N+yjMC5puQvTCznQLsnQqxBmjrgELbfH6WmEvAlvcuLlht+hCgCMQdUW8IuaD8F/K9W7NJ5yaPUm
MmDlJ8g86a/qPFUGxrdpw1V05yRCIM2YDQMfxWDsolhHxca2Jf1RUCoCAbI3T5QFrf6kGeiYTFsn
Cj8UJ63BgbU1oCpv2R7Y+UlHj48HGVrTktYMCs7l/OZaJkKXJ424tDTzcG/XS8i2p8dPJdgkqY+m
U++2dUYu9w6qzVC/cFDweAcYInjOSApiccHELPwGkx1EKHh47ElT8QrtxRZul+wsZTs9htyd5sPw
pjKSj1CmnA1pM+gkNvUIsdfOZ8pZi9cAD5r2wiNSVAe+3bbjHz4F/bYp4Viy7OKk9c3qNPO6hMHJ
QEG9zZsdDzEqNMbht+wtQp2Q7Jpm+ZU0EhDJij8Utmtsa4NTNfoy5JM5Hqzy0La+LO1tIlGzPae6
YrvkwfNDLtrGZS5RkMYyPfiF5Ig27jyTm5UD2de3REbPlquUXBbVbbbWdoU7a21OmF62KvFA6a4o
/zJtr6l7MDsBFNP5UncbHWTJHx8F3yH3ZL2xU3c01pp5htvC19PtxjPa3wpFUrTVHSozcLDRlhli
oV4G9TqeXRmsQbOm/WKNKxVbZd5UzS+TbAuCXLdrQsCQmwQUBqdQwipg02P0Ril3ouRkIRtg6y9c
je+LzUH7RuBHQhkKAgWxXsk20q36R0s54/xSDuotazdW2mtguU69kqmGUpxRq/qC8TC8ZPCx+xP2
LRbePAHBT/85k/+RQsFyScwSxapCpadCSmNxgUAXV5y7MI50WJ7MVfY9QnXC1BQP1FtDO4SYwSiI
8MKGfUkf+KrU9sA/FyC2pKBfNSbzlDXqG/NN+ou5UeYdqAgK+E3XA2TZZtyI5YO3hl+dXJp+y1y/
gBua8Q2+VpqXfC4Yv3cNkpyzR64nU6V0Lnq7nP8C/TJZEQfL1wx4kE+XnJsGLywbK5QKL91g7jpG
eBx2pHwZNeqmxzjSF8q03UyFAOirt0VQ0kt3i0AI9EP4WGALbK3eV5tTjegI85GMgvlZqFtWbrHY
25zBvCAZnAJiN0muXDfKaWKUFstLCPtKnx46y0xjMzKS1zHd+Em5bVqOjzXgg/Q6rD80usJVGh5C
Pqz3fPQ4iNVgl4frDInheAVzxjallsEB3Ga2Mmytmj3zRKd2mQ8QX+qoW9OErw3lIOLtPhI0y3s4
IcMd19a8qXMcYgwmVsNx8WzNGwXgLnFOpQydlRPbwzuXRbeIFgIgDhKbtYpiqt/GH6PjTs5piKnw
fKScASmd+hqlSie7WoX7cx1aPkieCvwIARapp4pV+MJ8rf5RiK578o5RwPHJglCsbU7StdYctejS
8uAw2M7vzlcxuaJCIoNb7kKmVLqcB67ZMOIn3c5HrSYlfoQs3jl3IJcxBFYuSLE6/CLK0SToTN1X
ss+vVkabVN+UsAjY5f8blDU/3wQDjlXNZ4hM8iE1Z/1qYB8Dh8KikphJg7t93XylMauJHS0UYlZc
PPo70TPUS9yZ4II6/b0of+R63Td3omZ6/kizGX5bMm+oTza8TrwWfG3tjoeHKJLsKzrPyM/YRJD1
1y6nLVwTeTikfNXzFVrEpDOEIoVwJY5S+jD5NYXLYoV1XNns0mDPIsOkh+DRD+yL7uyByjO37Ta5
5XNQGwQXSG8M7Mcc5a2XsMEntB2/7Ipd3XjmNBgZughs3XfggixBsXYdVSQD3d6ALCUFb5PlI8TT
J6/V/s2kFcRYui/9H7486AE/ZbO2u+3kfNnWrgXNrkN4aPyWHPpgeGjFIeqOjLESouUhu+RIy/wU
QUFjPZi8aU+Oi+HCzZzj+4j98qK9lsZPbn1PjT/gCG4rRtz8nwrQX8g/gLhARLV3JYouC+2918DG
aXwz2Nf2tmfBTa2OUmM+Ycdk6TlwLeSZqyMfx76xUhlnbHiHuGKxl7XQGLAzoQufV/QCJe8KChhj
qRLV+YAfiyMNfWoNfIUjEusr9bHqpu+U1OJSna3bgoHcme/aviNWKRncbEYYCaPhLlk88BtIYHRQ
1CUWAK9raFN/oP9bZ/KFAlX0zH+whK+YFRfVP4qS2PrBWsGtw5sv5WuyzlJnl1aXuQV9S8PgWSaZ
U2BVNgM7xOAL660ryOS4EHXB9pzrK2XQTsa4x71NRY+4sXMeafKEARW56jskOHNgKngA79Fw3ykn
7AohA5N+3WRro9g3iBeK4aiTpYGQgzi1oTtV0UUZ71KC7rfiXCdGBNeoRY2kHhM0KS8zMvgZZm9o
eTxm1FUlLSQQ5nI8YO0hxpb3guOOl6468/hZA52lDzoMQA06MbhX27A5RTIZlQtPgofOevJk7cux
YBUATWopX3msomJLQUsFEF9Npv/vurPq9+mR5EgODv6dcQulDC+5qrFKew7DniwNFjI7E7Mgzm1r
oy3rQ+bLroaHJ4TCRN4up88RpihQHyXdlCwE4h9HrMELkIoU/o5nbof6OuePaYA5K1+lirgEZDVw
aGluWTHL0iomk6kJxl3kyLuwivdiFn4InXasCFWmOUUbiMQW3Ui9MVmrmp18X9I8JuMfl/aQDEgV
CIUR76SEU5VZxIW/xDYarOEiDcjwsp3O2IUpiab47jLRBtNJKxmfoK0soDQGWxIjUTLwGIchJxzJ
3eWZK+V6NesSsuqXtiIew8AR7BRr2SK0W0KjTYcg+iuMz3V9nerLNAr6jFNRfhNIw/GOzi66NZzs
ZfGpNfOmmL4y7NtoPYvPlpN3In8qIeVBUmzULwhklE+j7cBZV55d8jn3ykZGXjDsDIZiFaiEVCR8
9Rl1Buw17EepxbHCy1KfZ05/vX/vrA4ykb5riY8yanZZg3Iaswk7C8IN4xYSC5jMTJo0XI+NcbUz
qEE8CNbIzDmzVoMgwHA+Zkx8WPE2PZNsCSB66AkdBdxary+xYJf1y4fcpZzl8zNWf4qG1ImQcOv6
S4fg0lapm/cDsy9ofNRxfHcts8/w2spvmooV6/tZZFfdAFbAgvGn1U9M7IP+s6+MVecw2ruOwKay
+l3WPsnGQu9+n6NXRB8egYj3DNUxxEnTH/u3TK8Zd4YGMJAlJlyn3YmoUEVH+NhEloJRzsZO1CRI
GTYRCvpwF8poblm4NQqOH1t3qPfx0veR8EKdxkBNOJ0Vu/BDh42LNLY5u6+hIN9spA60ORM7gZRl
xM0uO2spHTlmsPWtgpqkenYtm7pmc9cwoGX3+NcW7Ia6XvWtnFPJnMFcUXugcksltlNwPrQaUkDN
irJ2Q6WhjAtsxmKo3wnknqWE6yqQaMYnlqMEaLupsY3MLN1LEFFZ/VfH0eTRC4+xLV5jqC6hYwSo
QIxbMOFXMIIHCRchQmCJ7bwJZ61G3W06Nvoq1Xpr/2fw3CckSdK/QNdOpZn6gc13EMoDJkdaiLh9
K5FSlCJnJWsrsLSUq150GA21TTAy3urMfpPH1dPgVCI+CR/zTpT6B663nm6o9wzN2WVTc66E/tNI
4Y0k2I1jBlulY2AQz3Q/i8FqnrRoAwgFq8dr2eFGD8ruINvhS66kiavfKbT1GgruLJHD21oMxibZ
uQon/zNb67sn0zQpNK+fsgNm7J1Sd/+6wMBMThtRsfoqCssdpgh7gkqrqe7bLPmo5FBj9bKECpbH
oNdQ2VQ2Qb7jUVUgCTS/I2emUZUzSqEU6qTq/Na59J1UDO5LUrzQb+DvcboSXFeI2sU2Cfsru31A
di37hSWm7T5a09HAsbvOTsWY3uVgSFiAJwcwG3g+W4qGjoQBtWLgBzJd93pL8oQEPEwxdJN5KwMb
gqDRxi+10MjpnGmiASKFP7yOFo33tkmbQwo5raB2xWvPGhK/7hqJo4z+fCLOTCflqu9HIEF8jor6
IuvRLSutt3SEIijwEYB8OIg8v2uyOCzqYIrk2lZIUE9CLO7NwZFZR9SKP4bRL5p0WOUAAhkRQlhr
iLzBWXNkA3gmmwSzNYcLWFHSkW2t30XDyWDIVhNDZQR8+qVl8vTnB6kwz6oj/pkN778lvY/BvZ6W
Ore7qglY8ZBRP5zz2Uj2pNTvMxvp9ij4/bKNwRi0SMy/sTEOHZxfyRpuLRTnlT1yqhT9QSFxI0VO
nPLlCVa3BaPdeb5ULIcSRdu2jfUNUBALC4E1kLpQOJUpdhrG+mmQfQsreEs5dVcRAi5+RA+K6wvg
/JMyS7w3ZrGDCMD+sNxrbegZSryrHFJaIpC0DAbDuyGQsYo/Rp6nQB9PYrIf+Ei1rrsBTifrQgLx
FtBbqvT4PEb+RqOho/TwbbabMvBbjTGzlq1pP2bnAs32YSuMrxt923Rcsct0LCbfoGLO2N1Fta9L
tppWfmoiY5v2h2bq/TRvL5qGk9JwnrESnOrkXVtQkMvaX0NtjPkr72I/1l4aDRt2x4Qip13rGZQl
xxTZpA0tbqIYMwkkX0JuE/RngsRHsqJKyplbn+fMHDMUQu9j8p0On3PSwxs/FtoP3E04UfOqZeUL
5ckfOoKSZuZabAjxaaFILVin56OxqShA4hbRKJV4j11KrUbCiWz8JYGbYEirF1kCV4pef1Vox1o+
FyWW1tUY4Vliu5OxZgSERkwmOq2E+fjcmq6QEzeQClee9gppbvGvFX40LbYnOmUOM09CagZ1kK1M
C8gEebVSuoJjNkzLzTi8N/anZn+CPiNqfGNHjyr9IPSAUc9An4Uis8+PbRsjNNTXrQiPTcwB02W7
DLx22F3UJdZSB04UtNskN7wCBFkpmFXKJJk1JsRYyAAkOyi9wyqYlDaCWwlF81Qo1jrQHl6AroKD
Mv3A5FoZz1Z051ILvdj4LArUyK3D6PcPDCaZO9EWruGGqBM0nNpGDSpeNYTsoLFGAEHtdKzGd9l2
TkrGcjlzcQ4fkznYp9q8V8eeWBRB2ltBV8dOTt3rQ/ClAJdmBXEsu5ndaUFc2IRuQwYxJ43sKQGZ
RwFxysqRdco2IUY2xEs4CBbxw8AYCayh0Ix3nVoMIwGJLPrYPGROYHbD6yGccFCAHSisDU0kgxYQ
KG7otK5KvVviD3STjOmqIa9r/mkiv6p8OveBDibHuqos2rsOa/bAGGRo6TUEMvRA7Dg1r4iQ/DCN
tlVRsJGgkwU1ddUZbsY2/+/MlqdivMb12QAwt3JieRsK7B+BfG4I0+aMvqozOZSGdKhZfxi5/a9G
EiTN9p0CJMC4L6sWkC+waycc0QT1lT6C46wK/iRzeCOM6KDM6sOM5j0W1KOF0pK4E6jupLRIAOAt
5VrAIFVLyML26Ifydxudgjr0hkA6F1un5xYufYilN3XMz06ubdO5ucwmI212No7i3Ke4gX8K77s3
jxFm/3EE0gPJ81lgXAmR5sTIlDWSbgCr7Sxo2gVN7+hg9i+P2pyCfinOYmjQID+cGapEN3xj9WOK
ofDZYm3AUZh20U4bbObKv4Kprjl47IfPatTtpEJfG0H5J3fIhuPwZeoyj6r0Qo/X0Yl0Ejp95nSm
JT81UwHvovv8nQyk5D+5tc9TPLldrQFRk30DQIkBai1p1bdmqN6FaM/GUB/IwyQk+H1M0TCr6hHa
JYHqA1ekeDENizgrkFkRymrkX83cv7MoojTfmta9jTQ/HiXSJ9LTzAYasg8YOuuRs5ys++DeMJc1
clRLFu5jp3qv+o+un05zWj+Kfn6X1fgkSGPCfw9rM/0R47Uj4TQcXyXauKRmioSXHxxzflJnnqDk
kfDhjiFVeh6vrai6wzNjjRP27I/aI9wrILrkyXfpJgNC1io33lcPNdRJ4HbIeA2NSPuxx4CRYwUv
Jv6Wu3ZVx60XhvGtUx1yaUl6NMzhkiFeZ41MMzRgeyNP+KkSxYBS8DxK2aObnddCDh8GY3CFQR20
n12uWH+ywENqpVRVBRBhRkjQuSssyjLEIOeRC+1FBa0ESxiKRnduSxb9CVmI7OXLzASSH596ZMV5
IH6smEcejuuaFY9FP8HfugyFAA0Y431chMzzA9ryfWisV6eJ3xq79qpQ+21alDlJWb5HSAYIJ/fG
pjlBuCSf2HTOhtNcJ0N1Y3bwcoW2ypoP9bJEsLjDg+YDEYQsW75hKB9RZ19owjjR7WNTlkdLX3QW
TYgJr7vYutdhSc4z01kZAn8NYpJdxPqCMK8Ud0FXtq/QZV+5vLYZhg19fMKAequIpStF9pSO49Cc
7Tp9tpXi5+XAU4qarFF+qsyNotFPSx0xSNc+quAeBOKXAglFY7/Rl6+bFHXM0yPatvKBsul70k+I
Eq9DWe8NJX1X+ZDAtCIk3NZLxwadyg/m4JBOPGyT/As+1pfCGH3/eSB1pAbslPbs0JL4oC4pEQZK
2apXaAuiR50p51IobjqI7dCM56jt/k2iuOiZ5BVm/b+UEukY89GwY/acjRppSmszoP1vrC8ILldt
mS04hFEb44ditZdCKU76hHgTjt80oVwvP4iau6ggHbw5xTtl50fqilDV3sy5IvbKZmYp9Vu7XKqO
4FCG4ggfCQ5E5nbOkXRFr2SyOUgcQBAZwkzxG5QvDfvUKk4XGxFv3mJvSj/zBC6Q+ldi94PCAw/r
V/ReKx0Gqoi2egM3DzTyNc2Y1OCKC5FitAgGeGWV7JvwBcK6IUBsO27BhbWcgyGnAVwNVes12Gtk
xqk5KoY2ZkNlv9ZMpiTsdJPWY7WBYQKzxMzW4YJv6aA0tn8Ew1IqfNkjM1iKsCnowYPBPOhQQhig
LSsImtgdmUtIQFzSaSRfDBmZHPkDiKWI8L4RgzneGr+CGakq6BFInEbxkyJZ4Iezww+oguTLTts8
qUgyCn3R/1bNtB6YlleAyDr0Wb1D7HzNNpBtk+bY7jxlEPRJhtSv6SVIqBqH5gDWYze0IT1ZANut
xmLCutkq0LfpmxlxTI2CTkHwYJEHl5bWTipvAitW2j/H8iJB5WkSgLbSp8VUr0Efa7QGyii8pEtI
yIhle+q2CdfLhPO30xGDs1ZGYhZoYIhhCGCb7EcZeSqh8EtuKYQrO8ZrRoMoF696a7kSy7Fa7dZk
VbANHFFy2hszDC9J0vtSzQht6PaUvZvgLNB6phwryxsQwEJu4aTKGCm5Rtazmf9q4ZM5FdK8DdX5
OLH/Zq6bVDerf1TVuCcfxOsanzOOvooPoWfKuEgUCRZosPgn5NpWLeNhtduYNaIyuBExew0Llqfy
b8KdOxNyxZGoGzfkEppjsi8xthU7HAxkDWUu/zGIV63exap5DPV+j65b/cDZ5unl7/LXDMu4FFtJ
g4A/v4wwgVQwiAEDXAK4VxFzqAJZDrzD5ocrcTW0R/SNqxxbc/M9IXiSQ4bHxo8oKPT6jA3ILch5
QN5S54FaY65OoA8gPI67Be2qpvve/Gmlaye2/EkteUL+d/o3vfDV/h92kVr5xh+bxh8CG1yaXMjL
VVtAX3fgTJyJXlmRU8cNl7fxibCyU4SpAjtns3NCVpG1OKf2+ATghIylOjE8ZroYWsqBvGRUO0gU
7rLU+mDNqWG/2vK3RZyU7y3mYoZ4s8Vltuf/y+4s++Id10X+PiGhVfR7HfcA1x0kXxauhI0lXHO+
mLySDjpPE/kBE0iK6QEBRRFPaxnJfjO9teyfqBVYFj3Lhead/YFOZyn0rIBEIawlVZbZOL0qkmUI
CpBMKW4UZqFG7QNMYfyqIMrWzvDvUjhp6qKIEs5aICXD3Ymo0u8zlLLVq4PBLjbeJVT72J5Zv0Os
4Spp0CSl8zHCYTLj5BcQ3Fos122kgMbgocETANeFP2qsw8j2lgOFmNWNhs6jloetjbiE+aqANKDJ
lyhwmI6y9eNAixo85YPl04aTRdTQjx4DRIr9EOx70OyCCXaJxW+GpiCA+xgoQqVootxCaa4e6Xx0
2dy1NQMExt0tIDx7HF2ZSZNAgzeXbH1CqJY17itknpPqZzBhTNQ5On9fQYBWyb5jqNO9DQvNFgAv
sMOGTEZBZbllhBkHU3IgvdbIQkeW1DcT5ms80UDiouV8ZAwGqC31ZpmlKKJcBQGFw10dMSZEbouc
04siYAoxY0FMEUR7lfAMJjBZPa4UM0GXmwKWq1gPhE89xf8bQEFvYyZtjh+3TA1Sv22JjBqIOIlR
EAzKx2RnJ26MDU3jtsBYEuiFpx4YoLEmoxnxKpYxczivAb0TI1zBx9XPErm1MCs0fDfTBK0PUM0Q
pbss1bYVv0JqsBtDvMSldSMF9ERKV80WIoigk2XDetGUxlVygNbkGc7yvy0ETzhalbYdsE05g35Y
HLukX+87BTNiSJRFmZMbMkBBkcnOQh6LpBgmJjG17NrgSWJq2cwgpxW/QOMqlH5NzvlaR9uAPsIn
PAWvdb3iDxmTvOmiGsaotKad3IIPvUMG8aIOfRE3fTTEO1jZy6o3sV5b8S9L2Rn0N2uRAnOG6uZn
y4yZN7/MXlosXU2+4J9d5n+I+qe1nuN/j/8EmMyhFp4k/6tTui/rZWJsBBjQK34aGDm8ZB1pBkbx
0dc3UIb/O49Qx5iALmWdPpxalBhy5PnYZOA743+RCnax7wnDOnTSXfsp0WNF80so3eQZsS83MIKl
w4RhKExvhf2adldD+g0DIKZIYAyLfLJXkfPngI9I7Mo7dnszblP1lrevcXwbone1+UdkeNZ8WN17
pb3ODGw11q6NRJRS/AYK0pY/SnryHk3VyEolR/49iKshTkq8HamnnPh7QqMNvFG38HBs5fESBlew
4xjIVzF6aBO1oboC9D48EFZp2VUWj1l9z5J/pg41PIedB6P0Juj8xpcoIl3WI6l4Up4KYbIDbBIL
6WkF+UFhY9vb/2ja9NwP8xIrXOc6CU8Qwti4/9eFe045XycRjzg2buH3RMl/Dar9HAdwx9LIhvdh
9S9xD0Vmqj1tUhEAAMDL8m1ALsfEvmFCWJDPXHlYwyJQMFaKeUSrTs51JNfFkAD6OBCleZTC0kRE
nFKCDe5TDhoXC6EnO6xsUzaJTDropAVfg8OIUU1v+vy9KIQBhoNx4L1SjVUTv/bTe98CtIPJktPN
WVg4i55Jd/aS2zSyl5lZmPLEMGdLB6f0zHpTD3+x+clAuW9Z1C71ncX0xkbYi2gGZDZSTNTliA5n
UaE7FW5eUn30BtJXY72YrZP0PIMuGtQNgEh79lKZeTvFSU4IEVdGQKTqcAKqyQ9zLMKXsfrmypXM
NxLceNQ/sxAIxF2Jf2ftIaOI1/t/hgYZXn/wdWrzS97e+vKvmiCKX2x7l9nrlvFL8Bz70EsNzMRc
va3PL5JNN9EcwyU+NXLAzADqZ1YhvZes0Fr5JYley02YPOzuK0ccA6BowLzZDSlIKKqLvWXpfFGn
yvQr5dVgcd+Vt4KaJKMEdcRbST0QaW4pTWhXvm2W2CZSbAKMVqZx43Uc2itRn+goQOIkjxQYySy/
liWlNgom3D/hgJrbuZbD56Cwx84PTnMxytuMos0O4X8wC29zSk6VLS4OBbAhYblIGXlLrqnJqrpG
aGN+GIjDS6cnlxaZpPFNJL0LLKLj3c0y5pHRi91+8QNhDDeD90LaOvnXfxydx3LjSBZFvygjgIRL
bEVPUSIlURJVG4QsvEfCfX0f9KJmume6SyySyHzm3nNrVGiN9T76PzEoipKVSBR/M5Fad8nF7h6b
pXssT1pftPcU2gffeoySC/+ZRtuwPKb2GW3+KBDgCEDhyAptunQM13x50MR7iy3KrljsUTUmSD2T
8YARiBnfvGmN6WDr4Kw0rWg37BO0pt6Aa7IUj4vJb24Po5e/Ln8rdHo/RzU7btSTdKL06vshajh1
pwcgDEDSyZ6InoeKh3TG8gppyUymk4zVUSZoM2z3OKancCR2bvrnSnNXg4QgGGurB1ot0yJm1CQ5
0TyBeAb+ZxBOYIIBA9MCUN0xQSim9k4Fmk0x3U6pkGcmF6j5j4DCv0M0oEHEpNvrnuPYfGLX82ln
zW5cLFn4YXXnbrlhq0wfYmabBgMnpYG9+eV9/Ng2NuSl+OwNpHBELYrR8UM25jNSfVwQ47sRSjJL
pi38332fvsaWZE0JUahMGHAWO2tInonqPE6DOFpLuGg43qeUVYXqN+kCaG/K05QtzRrHzZIXM6qP
kkvNjTHd6enk6ZpcJewaQ3Jr7fBKuulTT371gM2sddGJyWBHxuc+Z3yVyW+BkG0gjRcuwjJfM2dn
7wUDbiv3WADMCpJ8N6fOIaDEcWFOAshAj+4dAd+LSB2SpjtYTC09Ge3DgBQXsIMRJZ8kaqRkqA0i
x+pwWAqb1dMw7xMVvDguTjwrf5VyFHfS6T2sz4ewY0FaDMPrXLOZDNn6kyL21Fv8SFnIV3fhwUYV
g7uAbwDCI/ad7HAXMReH47gZVtOgkYo0yGyJbKIuM38qkjgdufQo9a0doGTJp9Lq+vsl1zUPmKpk
Yf1iCfvk6m5nxjVbOAEZxXrkRR4SlDIlK8NVb8Bgn8sHO68+W6Pfz2DTF8dlviyMFr7W4NAOT/6X
hqg3ESV1F7ZEFVvuJaXW9ch44BKYz41FYRHAa6QFB6q/Bpl+wt74NJgDbKq/Pu0fU4s14xgZfz2U
OkreCmymIfJ/c8GX1FafgtJN/LjgPGbyo2pAH6MkiXixEmFwHMYvVd+nb7kSVwdxXoB6rWmqM16m
zxzbSJmT3k3+FatA1gI4JZzW/B59SF1uz4uuYxYLzCKC8bExzUeb1w7X53HwhkvrGpeIPWGfQBep
XqSev2odXTB8fFY3L56oRVn3F4tKAqSnG3RXqPunkXPMyqGL0lmz77m31fTcQtn3nNdBxfug+02h
hVVKvLeGuth19uzQB6IU2Lhudu/4WCzdnTMzpy/7p9m1znAlT66VnCaWfy0c2FaTFWoca6b8RTyf
gmbelX3+DJXHJQw3J+DcECHDGnN8iZPoFijWplpjspfMjAtw7TmtnFfIDW6UTTU2G4vYC9/bWTCm
M0Q0WaIeOrS8sQh3I2m6RA4DGQ+InoBIPZSsRXEZcLCD2LgYHVGg5NJrLh4ytYCFd3eV8WemW5/5
Jg7t2fouAsBPBZMpzcKgNLt9ElIIe1cNbqRJv+J+OsyodBIbLGfsbqyy2y69YQT0Rc2vLlNWh20u
P8iZzJMRVRerMN9VOq/m5NXtxTFhu64gW00hYnzrbp0aT5b3mQAJAwNObkCMy4l9KJhOEBR7N/fP
iJi8l8q3cTYzACfwG+PR2omhithMFwAMufnDYC37uDsN80G1fMGHf4E7HYHtooM0N1Gn93OLitA2
mR5+2vN5RD9KKBHy7AjGaesPT04QP8EJfQSrsifi0kCM1M8BGlYE0F1MHGSEJSPXWyUooygkxv6W
ZD7SEDL/kgwDDVBPi0orAc2O4LnIGTLBQ3EhLTZ7bm25LyCDRjz0lZKXhF+W614CR12yDvU+6C2Z
CgTsLJBvrhc+hZS4sCePQOv+JeTcdVV8yNkwaG3vpahOEzQBuaBfRXHILNozb5oPQeydyvqnQ8rb
Vg52jezY+j5eBKzkhvugRuvk3KKLG1aPkl8g2Z5IS4Debj2pCKdEJT9rVM0luL8xc97myXyPDfEv
HLNL2M4bEHLerZzSR6dNd5lGAUkql+MyoMNYnpvhsXCadxpJO4JZdIiRe9H09xDBvKssN3RD/K/8
BSAVAGVkzeASQrBUXGbvMKvPgAOpCHd290wCcCkf8J58lSQM1qd22JvNMY4BpvF1PNnDdS44tPcg
TON0qYoCjhTQBMFzWL8nyXcESM3hV5cv0/gY+RgKl+kUHUtaBN++yPzQIHWlfc03ZfsMKmom1s/+
1tgfq6tp/U1VfBc3lyT5bMYXRq/jzSzOc/7BCmSkuLefO2/P7I2er+pvnr/LzYM2D0IdRXcoQfXU
/soLHozp34B/k/WqV3y0jBtU92bJd92AOaTAwyfSiR8wTRxnPxiukL3+pEQeDMvLnYjcsX+z+rur
EJ99SEBPpfxR9rPJ1xYF+mIt2yJbr5Fr5E9zAszq2ugPqmw7vpLWjbuM4gp3oWf8IkFgXdq32WZe
RhYoB1O8iENGWVm98Yfv4xMkOm4zNElHW9x7xbPr4b986EjMKy5pjbUW001Dt1T6ATanP7wSm7k5
wJB/JFBuZUEJT1ueXH6hxqbshYLX3RxokaI4S3GCsdHOX7q9b/oPbziGFH4tRwSDP8EKe7jPguM4
PYLOqBFysYlMHzqssHhS5d+oeavmF5m9g5qekRLGJ697KLtH0w+xxsZ3lvqNlTpmuJmofwMQPIHt
sFldWK4rMgxZz5Pegyy9hok6Rs+QXpaPl693KQ9RiJ4UdGSKFqvKod+fqO8MjKv2t6PYd7+bzYFX
Nvj3urmvAE97oEnewuKnU58zZOJ+eDeY5XUFkWM3W5wazW7ggiQ6+aW3gKXZjQ/esM/9rSCHnsxs
fYis51A9UtBnWLgdD9jDt1f+M2n7wFnY7VcKYdi8BPWjPW+wbVYRySac4NeyYuTd/Trqz9LXKn8m
0ykqXxnYm8FPJl86qmjWizwDismrFzxngqWS/Mydh5C2uQnA+U1fpf0wdmdmw5kDs2UFg7RxMGW+
8tDMCe6Nq6kfWgnlHlPvwr57HiYk7sdg/hc5p1zdI7wqOqaq5OacXca26p3uJTQ/EyzNDU/cyIC9
yBDonH3QV8y5GPOcbf05sZvPx3SjMBV0IIlYm9yZY7qy89+l317OCV48kE2GFNPFLx8mznqo7nEP
Hv8rb79iSDHL5fYoOP6CNx8VMclBqGXiTZ8/ZOM2cn/G8d2Xv4n8c70XzddrZOQuFfk12LMrMjdj
WuSvfgDcVa3dBpFX9S6Dk4A2465jdNg43sWiiMbKGF2UDbpl3wXnvjvo5jGb7732qTMflfvoNq95
dvHa9wRBlu9Ydx7WE9O/tukF4LtwzkG64y8yDkYTZ0bxF4RgB9RNQR2JoQ+bjNJhOAH+eYjc3zo7
ktFuICE1Lqm4TPIK5JkWgW31iDPulY/ewHAC/8DkI5HVWy2vdvjQYLM2sy2mralFF/TgDgiP3qLw
z7deGKC4GAc1OUbFl2TaZGOotJm5GewomSrBzf1t28sYYj8o33IGpVwCyn+Z/Mcq+dfODxbcGvM9
q/8tDxgeU2PxvpnAU80/JooDBovJvaYMu8PiTmcvoXW05UNdb+f+kU3biMlcvsSYBlTw7JfHPL34
E8KedaPfiQIBD44w7t5k0WnLe4+i3TyYwZnFR8C8VuMyGB/7BVyAibLTiL/HuQKHAq0nC0p3nYrQ
JcbZeSPR/hYqVMoIGS7TjK1uCm4RDUEoYzSXRBstucu0qYROt95zLtzXooi+RFp/T1m60RQ75tT+
elSaa7+/pbj/7irJDEOxXGzJ/Z0JkGNJb1xGl/J41O1bnw/o7kMD4kgIZlx5ak2ICDnaOaFXvkuW
dpV4m5yQzrrLH0xZgaIyAbWbISJYgNp8IrVIWSBUyRryvY1ad0GvieE3rStERPC6PStyNqXdIkgP
sFGwZfmD8sE2LMoW1AG58TiQXLT5o7U3PUY+2i4Z49p4MBI7oZVLHLHm4ct3blceKPSD+4wJMnr1
ndD1xbX0Ohms9f8LT+I2UAE2NavPaDvnCHC9LoqYcLh80Wb4eLhZIYvPetv0xjEjRoXRrnsxVMU6
qgI6M0/0VtW46xw1PcJxtQ2I/U7CwLibUOdnAv062nHeDGcd6EhuiWhej2XcbTvNgShjGqhq9n9z
s5PbFKpZKVniJuKgJjMGx9KudZxDgTBcLJN2NPEMP4+9dZ8bEQGNWcu8WoiTTRHFsjSnGqRLJy+T
i4FNhkcfRr5afQ4if6cKRU5JS5KlYqjb1/VC9gk/NBbvbpo+S4GfpVnYuE5RjFQb5b1K0UqWIUfI
8nlD6T8owrkRLnFfDDVJ4/6Px7DcKADIOaDlagC4vO/xYUiALomWVzuwv155tGxjB3nZGyfuB+gV
JJqIu8nEBMPW/j6u7WnfNfZfo1RB5NOPnWcLpaMSK90b0WEm+nybDRWq74YRO4ltgGvjRm6ZdBbG
m22C7ZzRIWhH3kdm+VwPTfVs8gVnrQwuFnfX4FTfDmwbonzae7Yk7bEvueJtms6+TGEbCNC9KFlX
UYcronaza4EqqG1uM4agyHLMHdmInJqmtY7Ql66mtqx3xBptpsIj1GtItiwjFYKTZeq33OtkRDOH
9wpj27rmXyWZMGivxo/IWICfrFp8wRNGZdmLF0f4ZzAsBYZFctcKv3hUeV2TkNnvguq9mxFVegrk
aJzbxUGTxzX1SjzEMAUCQw7HJKb0iXAAQ/Y/tRZescxLEJJHXLWZvjeb6SFdtA9GH6A3rZqdLejg
/YqU95yRN94XdjMQ6YmCqiO5CdoEHs6IKXuMeWJtpjtljWbCaoDc8RtTH0TuacpVctZ6/lBtVmxn
Fe8MYVvrDkAhvngrO/iF7+4iTTBVrkLSXdBy3k0l/4jbjtREswVqGRicPVGzyzy/7GOiIzdVYOCL
9sLbmOODAmbkoapJjKe+nZHSz88jU7tdVrFMdrT4sNPgTOEV3I/lAISlwz2Sx4I1Rmcy4QNzNnjn
yQNAMJegtaTvedRV3tEjE4saJLzAYUOY35b3fKuNlYhT6Pzp4q127SfyZfAGpNlDn7vsMhJsBFH/
bBbJOrNZMTluIrdxgwk9RUoubUwrVWBjmDWIdSlpn7rgrhqHbj2Y8DDQ464bn3HXYM96ZY0uYmNZ
fjbWkN0VJaEStmhwz6Dyh5wfrkhsQWzUk8VRMApTROQiN2XAa7BzzjOxT2raJKf3obiwNUoTFPWu
bsCq1cFWMq5DKs3HYGcF6wQ2yrpy2ZFF/bhqCeMgBjHeNL2Di8I/jxqJfKsmMPlIqwBp94d+KtDR
JvMtjsjoEmDSt0xWXpLcfeWbtqNk+2PyDHB1thmP9sMb8H0LC0J5Bnh1c5KW9bHSVALmTwBhxinx
ZZDBc0Bb9ZQGfMZJMrU8QNEhk2JgShT+1RIDVzuxlRyRIICe0iubztfQ3VOWYyFO8gF6nP/k5zDd
RIAFi7kFhzsCxYxM6Y2uvbeki06BJe6ZuwmPU9ovq1s/2FeQQs8aE12bButBmhJwfk2uKG+uq8Hn
tYb/ncH23dk6OZYWiy/BbAK1UHhuc24RU15i2R8nVp+ALV4TzuyViwkodK1N2bERUFN4kkPEMGlC
20KIPG9Zg72RVVrWpVco/qSRuPO3soxPUio+c/N7YIyUTC7R9ZAdSBluNrIZ/5bndOinmr+poTCr
h9aNrUNsQRTQhLhUZNGtlOdcvJBb3ct6wqMz+PAucNsGEiSOD9YRHCd3lo04uE0sY9fMxdsCnYew
jNbbMMZNKojmCHu59uNlPYXebI6YjDszm1IkGi8OtGl/dCh3HfkTw31G4AMlfWHnJbl9y+Ymu3RI
MUf7cZizo59O31GpJXEtzPf6YNmmZj65C3nobOv2haMXs1A6eSQRHaneqeT4KnJWBVzSrxZRZ5W9
ZFLxxG8bv8ZfR69Y1b95z5w2jCp3O7T3bHBRcbeKjTzSR7cOnibp5XuE7B43JNmW+WZqvY7DkLV3
n9Xw+4qLWxtsIUku9WOYUonbnmNUvbC5HjrbATxvdNegg40UQftCbqtPPiuYzsIKsnA4QT8HA9vH
9tZjPWHRzqzzAQHTuaPj8ryZPpfny+KSGSgL/WYf9HTuJNFZ6yIHbzojd52SPxoy7s77YGb7GVi8
m0JaL7FnRCdz2HT42qWHK8nryBSrbLxpLCUhSbb45eqLPfI+yq6z7pwxeBOzueotDlMdEQSoXUTW
ZYnnz5m4pyY81B7PcWDZH8qYn0phS3rj7jTJ8laT/5GMPZqRCDeueFK+DrfA5nnL2OpO7MGV9r5D
09+W4GcPVWJk6EGvfZAdnQ4r0xDlioeHOwHVLp9O0MANQ+8icpeyFPNWmOBPhXjD2l9hHCCaDv0U
T1chXvICeIHdNj91u0B2+uaST+6wNikbE+EiM4JqVpL1lebOLlPNwPAG+uyIYT/zbrEnQR1hh0Eu
e/XnBLcuY4aAOeu69ZNrnCtytuLq1qIbX7f/o0Ua3MTm2ijz7wkbVzgkoNMjtjCDMn+18K+Gn+5k
Sc0pPYoD290lnLsAXaLPVifPtsHX0vfRd2tn3UmdYJ56CcSgVrX36ifAQcl5+Z28OjxMHRg51uML
nznAF5UyGnXYgvAmieTspv6SggdofvQIB2APkjgOHow+I5jVlz45LNap6NvPvtOPWfLKbPc3Cvt9
LPoD6W97B1WNMl7MGsPM2A0sj50a37H+dZI/P7UYfGlWSiUe7XSZGvikgmovu+Wu+4qEgm8Gn0Vi
4XTMypJHNcEvngKflTn5WT2wrR4PD1gG46gFy9rUsGB7T1tMCQCaWRX10XQMKX9bTUNeSz4NSzUP
o4NaJQm7V4c4eCIIGN1grNt3FHkQZQYT3wnrAHaQh35JIc6gqUwVlEJPWEyT/W9v+deKgSZgTmnt
B3tdTq6DiwZLrEJhts6z9OwETC6T3LD4Pzuxyh35MNs9mh2DkD87RWVUcZEnCU0+615Sb8jVtadf
sFNYJEIrJtyGjhMZSWDXDSkuobmj2gevZFkkz/vsRi0IW3WLk8MgR1HaWOrV9Gbb9XNW7bj2N0Yz
/HoZXO3wsZsBsfQuOsyu13tZOPfOTFJ4nXbr//+Jcvlt5jK5BMn05g0lXVNXc3lbeOdzJAdjAG4f
xDhbG+M2zP5nKLlna6bid8xpZ7/gqqgx5k5De0D+whfW6R8ywMUm6TWqQueQBNiohZAvbYGNxpoK
6q+LFmjvwla3K9OoXqOK0i6uJImlWXWtWzBBJu6cShM+6IqEdB6JA0qk0DM8Yj/zHFNZ2SVXl7YV
Hc5XPtFuR3++4w3bxgJ4GNFNtmQ7LQYsWDWFe3S9eoQSVagtOeCHVujxaFcR1vUeVXfjMsv0kWHE
wwlCNxaDargaM1+FuXPBwc4D0nQbCImLe6+ceqC7xryl+ZxpKobvgPF8GKFaqjkKIoHcD+ZwgfNL
h8+B2ysmqMm2VXmClj1lMx33iGABanjua5cab/6I46Ygo6n18vOwBNsEmX5vOaP4Y6N50ZIP0p7e
EU1T4bAXBQBwGQzj2w4XBXvrnlIjek0iZoNjWCOcLjHzQ/phxzuIrUX3eTf1iHGC8MVOxbsIcIjH
oY0gzmRLXNvetxNSTSHCQIrUAdYcA9gnDClWbRYmO4UBU3TOfQj9kQEE6spG+f7dlC6OHFnsjXaG
nVZdSVleGdb8WbY0o2TWMNNxj6rQOzUOQAtTba41lGgU6ihNFcob9I0FJIBUYIuD/n01S2I42UV0
3EU3c0GkES+GQFmSnBB4T4ZI+ChTH3t8GG0TSMCovTx/05fTfdXq4phXNYcwZ8XYnkBUwleQMX7s
Kcrv8aEQANscbL7EU8IEoknBs5JOpTFRONG+n7Of0aIiDl3sB1NxjLPhtyC2cuXXkjTp9JxW2Ysp
G2udWm9orT66uLp2r/mZqmSh1cDenyJkTR6JUwwrt4OHtNryCRCkw3tGjPWXjlGIv7957WoGt5m9
lq0HbDpJYY6Y3ALMlOHbfRVOcScbbzslzmuFfmtOxI/XIJ92dLkrJEqL2eDGr4gcyGNO6Gr4MEum
rYS/g41oxLBvO5eYEo0gy5ioLGyS15Ug8yKnmu7h0zLqFqzXLL/ehPLRLaDBDqZ9stuxWx2TJrrS
roM/DePoPrTsrVclEm4wNoLQYisSbzEKQswiPYxJRllfetvESTM4agN/beLtIR3Gyt98zbRcQZYQ
NUGWWoWIXfo1BNab4ZZ6GyxBiQ0Owzmj5rD0q7aiE5e8ESJV6D2WjXZjdwhpQRNl0yJUcxjN6EIR
6wBXeDTafdwjc/Mh1zd5IPdmFsGx6kh8CsAML+I4vKQYe7pD6yJwFVBMOrqWoYxx6jjd8yzac4Ws
T1iEHlC5MdzKfxLVM/OtT70Of4fO+MrJWjI7F0sA/JMkm6+mMq/AY2kZighLkYnmy2ke6x7UmRtj
jM9wVLUjbEHhzETHyvlJZ1TVRJSyjIr8vcX3hFJZHARB2cYISzilnivq+EuH0TvdHH+GuKPD4B7t
jPJQ26hjhElAcpRy9w0LzaXchiYpJ1PIzxpQtLGA4EvPyE+o8SXr6sdEzJdFiNeGI6+BZiDRaXSI
xbmuyMwrCueYhPra+DzvtdL5iaTsVaksttieh2BmHI27okJ2m6UxlYYPJNIpEDXU5sgfk4ypOvX2
3IzvPll3nbCf5iXeVcnoBYch1gGu9dpqXI6EAg+bJBXBk11LZc+DRVlLMlmG4ONF5lGMpj+6xIvW
AKtROpnDylt+ko+3LelJ8wuUOPySVgYTKe/6zeA/1x1nRFfbhDgY717IFeRYn6QS4Xqu7+0wuc9H
/cURg2MtxZTB7GCPG3KPoO47CPpTGXrhymv7C59FpMW7TxC4g3GYJSkkRuyTgG7yZXBICR8mI11S
mKHMaM9hJbfTEquRV69TXzx1LQaT2LCwrpq3IDJovRQvpkurbV2PV48wI+banC4TX5aqbP9h+KzX
ZGB+o7y8Nh3s3qnA4hBLos1mSZWTKCbb2eBtRF+F6+63KsuLJdTB8QTinZLYF2h9TwqtzeIOaFdG
YKOeIxNjyDy6zaF5t2M5HzuJTbgYQDKAdYUKYcSMoYenzsv2TlVjLKypyHW+eGJHLNmEOjgortfC
Cr58mwGRP4bPwtpPsbyipPgj+EJtpgFevdeSE2ijw47INrlzGJyIkBY38EfoTNWrxrN/ncdvT4Xs
7AxGw+kSHDKyme276JbYMcamKp8ZMDPq7syR/GbixICepExl+vDCXQX2IvegcxjIt+pKTqtC+x/R
1FGJxTBvM0Ntw41FUjDiQUqJihgVawKGOoDCYiJM6kYCXcBOvnvLte9kZ34NfdIgJ1uMgozea9d5
M8PwianWA6HB93lsc19zxjBkXndglEaLa8nR9V/TyxXT53+tkxMQwQlvsvHOGlhdSw+JWhulxydN
CMNu+zgUhPVhwInvXNUfpgqZUNuyHjFdzmAq1GWGuALwAGlSgZ0MUPysDBFAHiQJiuA2vAV0M1mW
nCNhD8cmW9g3/Wp2pi+RFDeHOZGynYNSyAVnvK89anSGpuabjPVXanhvbhyt4AeOaJ54AFUN1CdG
U02+Q7+8xRJwBvzoT4PYXLzF4wm50ZqZ6meGzKFF8NRhcZR2Suxs7VNKU7nMOizWgeIYNir3ZRDz
2SFEgAYaJLW73HXWjkKuh2kS29sCTU7rEIfQEDsACv8YdMk/SeOPlNUkYGpgO+W7Um0UYWF9jsQ1
D9KclLP4d5Tpq9e6fyrgGaRrbwsM/UX5qrXCak71LXvAM7qDC1FnPlkay3+QZgK/olh2onj/2O5D
GjVdDByO3JlVlm/8yrrih8WTgC6smGEe4N1KJEFO8WAdEz7p7eiCk4ywKKpkYRWSrDjFmN86B57m
opEhze1vnHGaIX7wZ9jsRoCsrfKNckuu6TJ4VnIjjb8x129ukD8XJMvLXj6BIk4erYHYE+HBdy0n
kKhpMz9bUcC8J1ym7/Bno+M8cUUBlvXXdR6822P+HiQISaeAEeAC2svDFEpm1NxqAp0yD/gHbmeO
X+G3+CqoMJMEycc8Jp8A361A/5vnrEHnzz6GZNiFQgaqxiLs+dzzUJIx8p4sn5uvAjJdICNax7wt
uleL/YxTQgXvuxIRa0XyT80caWM36bT2K/YnhU3NUzkw3RtdNssL/Jom970l1APXV8jmB6cFMdfN
LvVAalvzzIY4/XBqhoKe8i59WaGxEKFcR+a+15A7c78MH+tWtXdU4XJfWui10gQ3fYEsGf0kwmty
yeJ9T8AYHyXfz8CqrUNbMKKcUFjD3mQ/6U4K0KWNhR75KxwkEoknSlVR3BkpjKpsnCykrccewS9D
S7TLCVZFBqe8tc26V6DCy176d0HVNWzMUm70eFuXbJf93odgJ9kJWzn/umVDqSCNZDRgetRE5KKN
N8wtBskxyjT0qOmnQvBZlNOXXLK5BgHab3ZfeFZ++sk1UPJmcp2xJs0JD9wn1XQtJe5LPaJQ8zOY
c4XtMQGpmEDua8XvYJdFtEEjNDe/gzKODsBVM2R5YnpAvROgNaJQ09GDpOTJtNsGeXcL3DzbZDYL
hEIQID/zBW2i8gNGwa0sezBVmjkB70olIgpYHS5euosiooAJG9aovAHl0kjczzP7hlVOqG/oqL3f
WwApFcBC7TxbbeZubY/lqAD6nnGHrswMf53xODSWua0UETwuFabbNG+I+Ami6a4ixclQz3tGyB+Z
54ILw2/mjRU8OJOVqFn8BMFwtJxCUFSyEe9n/djSIgwprWMnRnL9PBBQGUwVSBmYQeI1IXP1KhEa
A2Unl81yTzL3k63d9zpkBmYKwHbB5JIBbNbHph8P2gUFDN+1WI9/eRh7K0T9AQWdiWmLFaN4FdXc
PbRkYmMVHXetJfYM5i5i6tpVwwwR2z35gESWrWwBtNvCdM6TaG6kNzx7vgWlK0AP7E3m1orn7mjl
SCdLVltbtYg2Co1bZLaZWzhJw05PkWQOcthD+LUAMK2shdeECartSRpt/JJ8S7c2mHCPYt2wPr43
O0Y7JaqEuj62E4mZ2dgv7S1PZ47uI04G6gcnJ6x6gIThEzWV1yVTCKhZlskSZfQeM8PCJG+TAR5G
xjUveEwrisjMUz0W2fSpKQP7ye3GOyckf9RNUUozCyUsx0PxS3AXiaR0M+z3CnhJruduqjwt1lYT
pJshw7MwAHIRluwvDo7zKb4MkyP3jiRl0WHIyCzJNfYmMcXUuj6qzc4RT4lZ7RUUtAGr+jGaijez
y/tD5pYnNwA8YwmHpB7TIqpiNDYEaBA2MrHWCmvxySTvr82hFiq3+hKRD0aqDl4V0BkmArzZaUMW
bsdXIR4nmKXSg9Qe/2gbvEtkuN+9ZxB+ja6zGjDSIDGYvABgvY6njZPM+4FGmLAmOawKDAixb6Cg
hjdqLUafDMwtom8sHxzVayTNgoC8zJY3OvJ/VTKPYDrRp881W558IFr2sx25J+TNRgRH3BYzNhpE
Nc631AFaFzmfY3IaJ65JKxrOcHxZD4Rn3dowXH0DB1kfArbq2WvON2eqPWKh6jcCmN0Vqrzn0s6e
BkGWjBGZ/1q3eiK3iikFbxhXNvNYdrQBEwfIQ8CC/XRZcgfL2zNXX7EzPUct0vXOLp6n0X5xprln
/AWLZnDNV+1kBwp49tY9jsoaZTE/Ngke6Mwh7KMbISAFV9f8VGv/penfBZmWrjufSCaRd4zuYFoA
ONOK6W7nzf0+Z9kaOUR4Ni72kwpipDSnI5OmkC09ucFMF+lGyeLRLkkiIVOxxVA3SiAU84hkuNr1
Mzw9edexbbOCnhuTyG2ycvU47UoAaQnybXKf+UAAwjQYJLLh0PJQziAZzfwjYnkUZL+h3xwKnTzW
HMXtX+pzf3uaWUfPbqoRR9nrjsFbBleqKdcpy/IdVVtLmYRioxQbI3We4jj/F+ThO1tAuB89u10f
rVOwDWnoezWzL2NKhjws5Ee4DwEReqV/8YXk/MRSZ8mNi06zoU4di9Ncvo4VXkgD5nRTvraDa6NS
hqPqE01iER0dKGJLWJN3Vvkvw7tTUgM53YBecXxIYO7nyJVMlEchc5gUQGsh+W8Fjjip75z8s4kv
me4Z0GFmxQCjqdnJaV3HWH7I1GNu+2121p7I+ogHHBnQrCFCx5G5ksvBVCtmlyiA+P3nclozbLkz
QPEvs0AL8nlLUzfQmjZ01mFsrzCxWpuYUXHu+6AGWAhX8b4g1hYmL6NyV9NWMrZiB8XuGyYqSkJ7
gBRJXWh/kRCz6lkFGjTQmJ3WdWmubLQuebpyarZE1Rx9dw5j4MLfjfOs76aMUR45Df2KmuYyJNi+
UhLLqQBhTUaEyCJWyETtkN/kACATi+d+1/g+l7a7r8WtwiTb9h4Wj3hbEUqWAbZLNQ16lT4uiew+
QtnRoHlS2VHjk+NsO9GwdHzG4UOI/KAvPg3v6jAdzZbMVJUTTBRzz6GTNnCMmL9hYcA7VvW76rRF
+VL6W9cqsYvC8wx6k/46QCXjh+lmyVVdwv1cXL8G4JZJINKFB5wwwAQakNPZZ/2Ea6Y4MXvGWV2f
lPMPAVruKJdUWLSRIUdbQhCJ1eKH91OiqXHzLkc2PgegD8gkp/ZmVt2HDDgWU8c7y866lYkPNd+k
MwJuUklprCKL0Wr2H3XnsSM5nuf3V2nUWeylN8L2HOgZNm1lVV2I7KwsmqD35EmHveiko656BB3m
IkCA3kc7D6EPs1u7M4OdgQToIlR3IMMzyL/5ma9pMnrdQvE8qoqvC5U7VMPjIJLDKCuygGq8I+cD
TUZqEhphiz+u5TZ5rT3LmKHJXZ9+VWtIovqIJALNXOGhL4HtLMW0nTYNpPCk6yOoJXU4lHiIIveC
Hg9u36SQFtvwpAivST5OT8qE0Ew/k+MsL2w24rg+61ue3H/cgAxfjxORXGwIz0WxpBfRmKHRAO2/
JiZyllO5nOiStMdNQo3JqOLqVM/0ulZzut3RPbbs3kjEwBQ6DdsBVDg2A/aymX9Wm25+EAZTcSdl
NaJkmnDyXLRLpjUmaKSmweCBq0Axpjg0DdgfJsoB9s/6zTJkk0urzAcjGevn/XHMKmYFMK4e73zh
9PY9XjfxRLd/igxsPpXcrL+offog9Ip6Xw8lFDde/fHwdtN1nE5a08umke7X0LQknnkalhqA8p7y
wfMuldJXJf6QymgcEpEZoujb7Yuu1vgttcZF7YTVp99dv6Rb9aBIhnlHt6t9ntHz/HiYig11/gbW
T9UbraPIqfn1o66fL3EVzjUE3cUgQO8XAPKQwi30Vfd4bK00j7waPatJkP0GdNNjXaMv3ivGwMj3
0iVVv8tLQ7HWHMyHzAJkUi1U2IY+S67GgKD6PCqdLVpzdxo24D4dZnHP2XzTHBMmxqMxgDjQe+nb
3Kv5hXIbJgXqqr/L1OiGO9HSxHvz1lnXvO/uNBmJNL75pcsQuxZjczgN8LW6YiZRS7r1S9Zsb42W
tndU/6aHtlyvFjuuatCe3pKgRxcE5a5VOW2CidaYND4U+F+5pqB9aVoAv2UFNW5rultgKuB1FNAL
JEJCf0Rdxs6QoAhXQOWPAl6JBnpkqdTUUS8PC2MH3aP6NjRBriePe4MjNNTUOq/p+NVQhv7YQm1F
j2k5INKWagnPDLJwGVnJbxQXz+utGLC3XA5rX8igojIYQqXwrdhm7unsGWiDgZ5JimtnoS/XjVix
jIgnXG8lQuU98S/OCgh+f9yUBhCh7VaaAbnvWRcZ8mIsz0c9nzY/2Uyk8RlBd4sqvyWItb0uQP4Q
CVQvSo5xIVVUmnRGrFwyOFYLs5V6VD95etwUjBNZPdVNAwxEF31TxKiw6NqvS4xngLygir6hAbqy
V6U1wrxdtmAGIMrol8ybjxAGesbS/KsuBWpFdGhvmeFvtLg9UdWHYJ64nIthIZ+WB+k6Q4bKhlc1
G5n+5m09pjoayOij5M6Gqpto603XRwo6b8bebE8pYW1JfbEkcOqE2ojhCKgEdPTKfUndHbtlQlVq
RmFjpYCExikzQLKBc51FCYDMJncecfnDMFfJedGRxTYLQuCyWw/sGvrBuCHAlhrD+hWUH3y5JkP5
u5ctJMa2V3GQu6eqgYTUDwj+6mZByVGUnZla9Wld2cfreWiPCrqRZhlvhIUiqYosABCrka1gP4va
RSbhWqWjgc4a3Kirxd+TKQOw02/oLeHcNNSGeUBEonqhOEYUcBu+jsjQA9ClHo2op9ClD+uI9lM/
GrWX0rekJSwOTi5KKJcD822WUnqUFYCDCePhTZSra6HlrrACl1Y1YT7nqK3QhgWs3a/CQjmrBURD
kuPzsfmhVX2l0fUT6T0kXEE2vJbLERVqFg3m3H+RFbQ3REgWGisEGkJacTZ3gRp9p7ajXVAZ5NPJ
NBCfaFkbUlQBZqKIeaCvuRm2i0q3dhK75rKmyCdJiJwh99HR2f24gU2BItRWgbz7Rr8GYD+96SsU
KLbUYkVhbCiAbO03/UBHXdhAloN8MQ/KiqA1Jn7nugDSmY3TkZ4ZeWSTdxg7TuJZFbP7sZnVMDfG
2xmtz8FO2672P+6qwu12tjcVRSiFSWJvCE7uOE0KFgPVwcqQsS0U+icohO2dqUH7k8wC/hij9c5Q
pTusuuEvGUN3HPYbsS1QghLlMGtL7WCaUhwBQcm/oxQAlasr1gcZzEEw98r3QdTebl3ZHi1LHyCS
WCIuO9WNmKSPUiJZFzGi4QmT9zmQm2GgyYdKt1rryVkHqWD3uiBdLVlBb6rADGW08vVSLjIyF6bf
L5r5XsWARm/yKnidhQpqMsQ4V23K5sufQTNlFMHfZNLIWej1oy6X9WUeyWetRSHWnmFxIbihnQa0
MbOOZGeUwMndlor6lNVjQqyLz9a8QwN1VKRrEu1Dp2ejl6U15B0BOGIlAAYUEOcbO+tYa4n6ucHP
aaoYgVW8og6Tw9PYYqpbqYx41TjDjK07YE1JL96P8Y4ZwexWFPxaL6kwabkENg53qFS6HQeYUMdb
a/ljFc/7smZXoqHTsVZvx0SYbkdxKvjckrRHBu7zedGw2dlKqQ4ZTr8OaMFcFpnqqt6XSOzf2PhM
tcZ83hqjW22Oj1YjNXexbpIIpsTxt+RAEpAe9YJGUx0kTS9eGtKyx7KpeCvmVaAWV9ucDfk4yPFy
NAWc5AYUvT5uaCHgqkK11qQcf0qoxTaIZBxQ40TgGpcv6Yu8DPH9MEpHTc2nx130aEyVEYSXEodD
fhxZZM8NtRL6g1P1aLa4mVTZfMeCe9wgT54ltZVh21HJwZersHT9uMUCclL7Db8HnEparS720gqb
UE4qxyIju5lC861uReVU7jdDlj+v8JKCUUzjEX1pHvt4Np9LBLvy+J4sr9oZrk8U3BDtRw3g8nHz
8fjHX4O8fVtHou+/evzjriLuJkTyiMG21cU0fts2x+mR0L68realR4EWdmse1rLkLdM8oTXMClBX
JDQ478pQUGQQFDHTxzSbu01PoPRvcXpZKgE4+naTCs8sdgeFXkwvErqDl4+/OAHWUep75H9YPHJC
sGOnWOKBvrBGPT0D1dfRj/InVUDFLp0ugkjJTOv32fMh7rTf0FbefDOBI5FN1XguqMe2CWFPN3Yo
qFa5dd1uo3WtNBDTuWWwRsrtkwqLLUyml06X5oPQ3eYDdXMRyadC+zqJJlHgaMVoeuTG2SjiL7rE
eZ4bcUBuIr0HNUYovF/Bj7+G/e7HX51MKYduDVKF/M5mp0PWYxKJcrMhVc1NcbvBG97g62XgLxLt
1vI5g3j9uEEyFI5trx5XUYyUJG5CiKMaIv/JcEBpsCk05dTtN3nbdYEo09rStOqHlatL1GtNjmSO
/EPNm+H4rzcNLNfQzCVcnDtzEneNU6B2qA9gfMKyRhpDG3nsrTdL7PGxYEOBJvpjyRL5s0GBjE1g
7y9auNVakF3TBv5G2psjkBwLjpDUCs/ZBu0ySxE6LufucUfYjCSyixCPx2kVtfPHDe2VzFO3FlWV
LSl/Ra9YxyxhpIsto3BYYaTLvuSCKlkhk61UO4BJ1Js+/CjIuboeQpBuxpVvgJo4gIIxTzRvD2ZJ
/it39bXppksOmYA5zWp6W+A9rfNKkUa7gjJGj00AXaEWafy4guJ05IHqgFIQj4uCVuzTx3y6WRWt
IFwQUe54bamvPiQ6UkSl2iNJNLKlIbYh1JiEbLBaL9RLMPUSNRRPBeXLNq3msSsKCwQ8mRoMS+TP
Yh3XNSNpXnJRaZg3xDkdCoYlEASftv1hMNG3X6CECyRZrlSh9msg4eViEUSqqJhSJF5Eq8avV72J
T/MNhMdEoSlev7WgYRx4HdlFRyLjmHXiA298ySdzjeQVJf2YRg6IFK8wSpSfespSHUqtXoxmplf1
J3qjmHanFD0aNCvLTEdI0RBhXKTSA5USV2qM77nVktNMlnK33PBtim99gelGomHGp1BtSRXrPq+x
eiiXjrRKVM7UPvEA2gcFyj4VHdAEEunEJYsl+U3NKSjN9HDzaYlDZWnlc1WYj3n2mL3Hmyp4VjUs
PjJN2WeRw/CqTcSdG780rxlyi5VDA8cUH2rtu2iZu2veTnqr0qfkJn+ZtIrudiE/1SbqUynWqIdl
tw3W5fowjJCLSlm8GhlZm1rhI0JUlwb5jZSh3CDgrrTUZCAs3tS3CHqYeETmltqdTQtAdp+ZIspZ
I8lwOT2JMix6scMvEQHJCgoY5ZBU1aVLXBbypZUB5W1x7Of7kiRTtLNAhANqhRgEhwjtJbn6VqRK
ClPMMt1JH5czWJSamBQ86ZaGsANEb06FJlqQABIyZTdMGNYvhSD6gtBKj0k87epQNYkKjOQLwMJ7
JDHLsJZGlGHGJHuaJwMkRpuFc2xS7p6KwZ8lI3tWpK+iPsmPVVfnz8gAH1tUh+1mwOUaQOf6lK4q
UPRk/rEpqPaDWpMPdOKA2FjI93PlifLGeAysMV1dpUDbzLJqahdZqjxtZNMINtEWamZRfipTUKJV
S6laq+mvCz/m5qymcn8dCgHuXLEvJkRnQZaJ+YM51xQuU7GAJoJKDAj35ZBm4xIAw8qpBljJZzlG
+wGR58TvZ+O60N54QO3iaywJ05ss7kkt+bq2lwu2WH6x+pFyKHGgNwiF5k9gcJCNxybVaoQa1v6E
u8u0vGMgOv22t35soY0AnW6e4d4Wpl5f++rW45AQC97H3XItmmv5IiEJ6CVY4xH5SVQthTu8JSqk
HLTkS4XbkLnFcEFHPejVso8aExo33CsMCohASDDQMJQTM7+I+w2YkNWXOlI9KIyI7qqoc3R0Hx/y
UtAeauPeBOZG7XuBkaG2dErkVg6tEodCFCIBoYCGBFDW1/dit30uZmF+Yt16FxdkQCYtTcJKVJJH
Q7A3zKaZ+Wr1bjXPhgKva1YH5XBbBAK/Pehcdh1Ky94E9LtQlBbu4joBJbnAnjRS6aWsYzq61XBn
tGhH1ZUohEINMqVTRPDAJRhOaWikYIrX+3wdjZNpfkkToMvyiveP0d/wONUXLFRIiKkL4uOjrL+2
+fwKDtF43KbSt9B69SVDjf2iT28vLOlHvAy1X5cOMxFDQ5hipVsCjqUF+AU08KXWjRIWNQbFyVyt
D4nQR0DHKzcjhQw6fAaf0g4kVzLPvQ+jmdV566FazQv5WWa/miLijyoazBdKvPRaMwMTzjSDkSRN
YjjoGsS6DOtXVEHBIUDPM1E+FfoZejGSDY4xiusXZIqyVelOVZ72SMwBuGzzHAxLhqYtorgyAiay
9Sb2gxqZ3dJ7RmG2npAgR7IL1p+tEv5PmX3DayywVMQQoAGRo6Mtnqn5GeAsvtSLvLha/bkGsodu
CBYObd+jIGQqs2cIkxUmOlnHtsLXWvRbxzxHbUnlD4px6pfv/dyWbwBAG8pEGaV+q74TGQORZe60
wk5/EBvgCuAz+zAVUvm8lKju60mqXsGMyK6mqQBVhvyZ1FdALE5tz0LNbJc7DcOjvk5Ps5W/VSUN
/aVBDpfKLzJCPQmpYRaPnOD6Yqh963366R/+8I//8Lb8++S9viNJhIXQ/+Efuf/Gue+yJB3+6u4f
nuqS/z7e8y+v+ct3/OGcvXV1X/8Y/u6rgvf68lq+93/9ov1o/uWT+fbfj859HV7/4o5XUfxY78f3
bn1478di+DgKfsf+yv/TJ396//iUp7V5/+XTGw4Fw/5pSVZXn35/Kvr+yyfL0AzZUD5O1m/nav+O
31+w/4hfPv3pn/77n/7bH//0P/7LT3/6z3/85//0T//m299f++GXT5Ks/qyhmCMqsoGuiKqYn36a
3397RvlZ1aibQWHTDFOStU8/VTUmKb98krWfwZiLhiVqPKNLCkfT1+PvTxmSZZEys2XppqSrn/73
qfiLS/qvl/inaizv4AQO/S+fVNX69FPz26Xff6sgS6rBfmnqOo+/vT5QU+Nl0r/Ttlk1silXznmU
Hem+XoSrEJLHU++2zbN82O+qF/Oie/SgyE4dI1wP0iOCptI1vs8uxEVedV5f1jD2Fh/84HUOsoPs
4FVwQPzktcDEDIgoVXq7iSCqHXMP1xRfdySfaNGVXdpqhym6eeh7OCN/L64cNO7tIT7IHpX3I9Jf
Thu2RxBTjuBNR1h9Ed1rh65XmIVdtHoIYwfqoQ0oF7mrR2Ic6ofmMTkoLp3ASx9kIDPPkttEONj5
lLYupA7YlflQ4EJAnWcW/J0McbqdUSu8yAfjqgftZT1TYY5UdzsUlyyawsYvwz4ofCyeQthmh/o+
vhMuxSM2o5f6XIbtYQg7D9gavxOmhSectQBmX2QC4DHs8pxeC3gFs43gwO05vhtVNpJfCUUj1YO1
ysciXGW/Rx4+tP4TeGAHPLybeZD8fugO59VvQv3jMFRPCvkEFx90dwtVm1Ks74l38Wk5ZEEd3DzB
6fllY1C5qT/7MOo8JUBQ1ZUCDI6+dsfeLX3F0V22o5Phzb4R3CIpmO/QkeFd80N5D702sO532YMI
X4h7bDCdW1AeMP+4BQg6O1VAqOsgGmvnh/SAN5av/JAO8Mm/y2/WN+xUOY7eReDkySFic1GEccBo
HvrT7OvXOlJ9FAO9W9CEok8PNxxPxn18XU+r27qij/Gvg/yBq1/zB/FUft+gkNs1LcAJr2IbF6Xu
Ajfb0y7KxTqzCT02z1iURMsP0QccFRku+Fo/u0uPtBjDPNCi3Bs8fLD9/KyesekkR4hS7HlUO3s0
7oyIpiJnOwsUB7VHPBMO5EIu8geu+KKGzUE+zi9CVLqrC4fVNb3hDXwG/8RQfSiPSjSG4JNXyksX
1C7uGIlB7GU+ZFnmichj38dj8SzdZb8yf3hlfm9Ea8Aepx/UQPAzbOryMzZZh+KknwlZHvAxZQZ0
pzxKD9VBPfbHP1uhfp/6fz7VJVVU/8ZcZ6H587k+G9lNVhRTPLceviPMQaBogWDjvhfualL8uM4F
r+yajuUmruFi33pKT2pQMcmAMfCo4D5CyfdHD6yxm/mz/ZkQ0F+90v5eOZUDZ9lOnThA8tE23CZA
eDQcj1Qe3MGffPDtvGJwF/ebGejB5LOm2IKdA3fE19btvY66sN2GSPRwlyfcxOMIWRUoQvh6IPld
ZB6ASQadbzIGYw9eiy1+Gw9EsXwgDTkPrVGnvCx+y18pV7v1ev7hEkbxKRg9QK/O/tDo3V4HF2BQ
qLk190UH/7MHlQ9qvTq0wtqD5xnk0ews/Nj9w1tPivKIg3N/+yEUZdzJBSvi4T/uFu7mjl4e8a4z
XsoOMIbPI78O4wNH58csLEScNFYfxV98hBVYtBa/fs2f+HzOK4Gdg0euJwaDD+XCk9zSy/iHC6Ir
H/g8TjeK18Jd8Rx7YNA5pPUHl8VpXFABv9K5TB5p8aTPdFxC2tDB5uqcucJFCTMi03GoDDgzC3TF
5aQB7Vo+HFLJRaXIoV3CtV05UvhY3uSujmavjsCV2Z/bzxltfS4mVDQGfeHtM1pzkPm1wQE4tCZc
I0Jo1Be4vMjm8D7JrfkSin8ehhnaieauG7txtP+cfY2nAHJcw8znTXwRtEhn4xXEzAy9OtxPXhVt
X8zzfFg5Haj6+ybXnoUwiIPmlEb9od0Hqos2w3W/0oa7hngKMGBND25iUHid81hy9NDWGXCV8wNG
tW1xuGS3fGf5cS7QBuWgIdB9nGQ61uxGRKMO6n8sxY3M4TT74YTULgM91EPc9MLMjT0rhLnqjkfh
DhZCuDKO9+9S2Z72OQLlyUs/BqbkQ5DgQIFTBxhPChGqPnwbgAxm3j4kqhOaT2Gxj2RHsZFO99II
4QGvCzCcc1kwncYBzOdtX7YvaVR7+ooyfRvWISBfGFOsUWBZPTWAf1kw8kSWk/ZXK9KizgdJwiNp
gJURs3gfqdnFDOTD5Ath54fA7Y9WRBCKfm/rDbyEFrqtOBvLNG14N2WPhqXlCGEaDW/qGY3LE15w
rJ3gEhgy+7Ak27ORpeSMQpXmKwxGFdgPZ/U4owFT6t58nu/VC6rwXOvSlc7ULzjfDQeDm1bIvu3y
aTZ9Uq4I2aHD4u53HEcVFPv5cDJes/L7a1YEM5i5LvMFozbWEpNBieV5RGDvxaxFcJqd6YQ9MHMD
kFhgnrU34AKReA9a0stcEJ1u8yoEEJiY7qwNXv15ZjqWHrw/Fp7ZQfyDIU2kzzdbtuHTw/KKiI3X
Yb8JY5fatA/B0kn4bikyPcutXXYhp+Ak47N7mFzxgGMRV1X8GOGLL7Fijfvn8n3AGvdlCIW0gJnq
AJawkWnnJ1CsBNru4Z/KOW2dyYZsa8vejrzkNCLJwIyCzuFNp9ShcGEj3GLfHtLv9WU/1Yjvc6AF
p4HVk+fR6yWWMIP8KSY2IHUO0EdwEaNnfWqD7bjp5+pa3q/vS2h4vQ/fwEMrNuxCVg6mOs5UvMzC
jsOejoRTXsE8pu9y2LmQPn7Kbn2o/PJwOyDKGBQrDTE7vS7H9tyf+3d0MO3VtwLdBlsZwK4onwuf
WDDkWHwA2w4gLp8BZqfuHLQOiLsz4ZwN3cVNCBcaPwuB0fEqwgoXIpmNBI/TEcy0rEsCgVXrpPs/
HwD8d8FJCHYsp/EwsbUxhHErfz2Pl+WkO7lvugMKxFZAxcldwgZOLB8vewrhVBzBAEE3JsSHzkPN
y4XNFTVH7RI/aWAv+UN8NJ5b/RmFN/2EyruX+uVil4FJDKTBUHQIX+yM0wKo3dOfJhaTaDjGEdpG
x42BAj7kOhI+VUf5biaJwwzwWY3kqDgq39Tv5pN6lwWcHl6bP8I0jvSv2bt16Y76XRkkHpIpUAQR
t/KSxEnuBY8mVVgGbJGHMiDNcyQES7wkEDzAM37pGE7Cw7R0+BsHb2d0Y/ttCG+ObgOotvFBdnr7
jjT+tULLHO0Q73bKTgmKS87oK8HsY8nB9e+LV7UNEcxGcPmbplHjc2hrPmK5inaXzx/1Ey92gfZz
eYU9Wi0cOLTwghyTc1hHewBpfVw3iw/s/fxVxd3im3bWGYBCf4rD3gXJ/AQaDpoVlL8g9QFeuflX
StruG7bFeP+ipukv3isgdRYFkHz0hWyDYyT791Rbt3VGV+82jF1skGw8BVzsYhyQXnbMpEqY4/Tf
Nweqsr1bQNeR6GKk7EtSwKMrvIvhB6gZD7u5tbYBlydP8lsZZVHn4ZuKo9GP1cfsk68jVHbizF6I
G9HV58TGtsw3mHwTR2HjNQlu/172db/198MYvJn0HKvH4qG44Eip+jWbW87cJQhiWcOT00GtOyjP
hsdoZ1kHbuCVrs58GAlWgaPZ2HEF7DlcOMau8zo4ChstB+/skwatCf7fLwDFDp+N+2Nwb4fNef6B
VCtfsp8uLrM92MT+fMnKFt044gtFAj5yOuBPaqOHzp73saDYoPz5TVRyWZAoeTv7IaBozL7DtGFf
BLvrrnbtFqzvoy0cc4dNjSi6YrFzUVdiGzX338FJJ34OKm/gYEf8Q/HKchANdPdwkJ6bg5uahzHN
E3U7Hzu8YAlwo2B20hzmlWy/znLV+AFqiPJ4dHtqI84Xm9Ls9Z/RQCb2ALnO3pt7GHKE+OrabKTB
njgOQbovw95+losAvRsW2u40QV390RMxCn7DF+Ue+C+bwMXmDRwwgZSfRuIhu+RRs+9xBidUtl8h
E7rYmxCIpV7zTo7ADoMRqyMQVfz9+FuVSdr/zVR7D8v/LNU2hQV1IARzzwSpRJolIFMyYvZ17ztx
ioeJ8soeUtEjYSc3+GJ0oZ2JJJaUlzUNgWXCJyipxGd7mLu5SVjc7fHWElEOJDVLWeBIrEmCiUzt
7Ro/x+f43J0QpYxkD8J6IJGaWUSsGG+4EkH1fNBIdvvPxdPqJeEQxcR7s6OzYous/mSYId7pZ+xX
j11Y8b/usgh52Xk46tG+IiIw+QgohG0r9acXjMntO5yuvDLonze7uvbn/LF/37cB6Wnf3xDGd2+e
Fkp2zRbQ3xvHxX7DYoaVfvlYqugP8g+UnkM9lekGIsHVQgqYG0/TUGQJLnhx7qbOwLAlaARr7HZH
gdUQC6qD/oMOPOtK6jZ0V1g3gXDzjWw04b6lbG5zmglR+X6HlM8BxcNX5C7QbrKafVNCFMOfXZYJ
XrPHaPH94u/RDcywPWq25c+bu8cGe91B9oC0s5DtJ4K9NBACzCdcfHc5QqhQBIUtyxRXBI6up7I7
19F2qJT7Xme62yC3iLZ4J/VvtkzAmA4GYyOZbe/rj/x0lgEQB970WbjfmGiKt3jKIYuSSGPXxu3u
nAQr6yVWpEFOnpX5METY/Bfin87f40jLrYgQ9xibbIHfgNiDow1X6w7DjZf8vmzCDGiFl59npve+
iMj06hynJAjDXxvgF0MQ+g5jEpaz25FqHddj4j/DR3PGqLPpA7NGFPcAmdNDty8gYcd8x2KVOQt5
jhSQBcabr3uIOBL/7CGeAqmcwq/dHApP5ID2wHDhxI0RWytrScOqsYd0DWFZETUEdY1y2pMS3FlZ
UlnB9nXsFL8VlwT78oU1KQ+nAOEMVqqCePbvz1bFMP7GbN1n8Z/N1hmplFqvW+lMFOZNKTWrgYOK
nT4cGQsNGXvn/vgxBBlTVd8PNdpcNAkI2gZXeFIikkuvfE3v9lUEYClRK7E/0/Zmf85IndFvIJCW
Pcu0s1Byu4h6lH8LpdBgQL6BJmNo3JgFe/SjkEkQ17GVKtSE6DDv0QDKBfyDTMgEIKAI63vtKIU4
+RJOJUEWZO+ohxYGzBqnf99+LZ+ncDii9PcMDm4Js2C9NqFFeAVafzo+CAxA4TOiYjw2hPHX1NcJ
WdToxqYO0PNrcpYj6ZJkJ2zQ2dWvlG8YiUDPHrSHPZacDsYZl/Akmg7JqThul9jvffWqBUp9hxGz
t+/Q7C9canYvxv2yV4/8PXjb97QfUEid16+F/UY0wmaKSiBWngTMhz1J//4j5/37br+/Fuk/xgHB
Mzuc5PWRdphP+wjg+p9pDpMrUMH34Vns6wN6Q7yYVFO115DV3hOOyQv1GQYpS74YZaQ8rF4c3Hcq
nuTGXBSyHYDrPtaPLIXslkfrjnnDPfT5Sd0h+D2oIA1IOBsKNXJA/usio8NWuW+W8Jwj4Upix/cW
5/XXBM4DhAK2IOaFV/s020OLOkJN4paEInUVaO4OZsOXgblTOMCdWfXJxY838gWF3elGmQUxY38N
RgqzPckCKnr2j4T6KS14r2VdqsgbKdmgFBblvKoNxYc2RHPnyfiaMKdEO/uyz0wSpUigXrtn6nsg
gDGuGz+QoLFFsudQOLDc9NA8JySEf38aSdrf2vTkv5xGgNlQNUpN4xy/S1dEKpEe4tNJm57Fh+1x
79OfceFy93zQ5ATuGZrkV3fCdabKPHzVouxRu0P1K4jvt7fixOM/bhfDV0JCZc88mET26TWmfrwH
4fEdor6P07E5SoFy2H5goeYlpA6bJ1PlRBweH2/cyU7UocgGqDBFE5kltRAfhOu1IGTX77qj8bwd
qO+5fUTs6d0ONSttdsICk0rN+SsxJoPKFS834obN86DiRfKd/BWs94lgjrxQJiSMfdj/5LMUdcI+
su7NxJ3fIKG1UeurR7Bt1yIiTCIYonzOWqJc5Ut/NCIqWN6+yiCKFX5cgv/XbRy8urLm/Xv2+v9B
h8ZkraaT9TeaM//zv/6Hf/7jf/zzlsz++t+7MTRj6JyolqkhCEhfhlLob90Y82fdwrjX0mTZEGHr
m9K/dmN+VmRZFy1LlFQZrILMx/3ejRGUny2I45JlmrJm4vloyv837RhF1cS/2Hbohqq6biA0Zkqq
heGj/le1WtwZ8oFuoietenVsNOIKXXI6WZkuSzQsQPlgHsqLNZ96IDII2RZXLSNRLWodlahmd9i4
4RTUiLhMl1hdCqt4kLepfhxTI2omGiXp0DiNhjWrvH4dG0XCClFL/VYhAY3HZvKsWCNF6CQhFPu3
ci6/4NZJ/cOajLMwC/fNMOLMYCpfCgNY3oDCqW8B8fOR/UBYy2iNY51rWygp83cJTihKclZ6MAbL
HdduOSsoK7iyulQYgQiHeJzP2a20UPFdfLiwBvptCft8O7NtrvW1NFTZT1JtQd1WfG6zpMMxd6mO
AiKgCEBCLZ9HSXGUnfTUtWqO7ghOJ1ClE0O8rKIpXG56Sq1mznWIltN1tcpIVkb5hC+X5bQbjvRz
X7ogbB5uag/ydyB4FW9VeIsVEdbPzRGkcg210bq9NGnztPP/NGnRQhn0pqK9ZAm+jvMEEHygQIAH
1A19HJMODfhVfQB1MOI4OSqFcgZtn8LjLMiddJxgkQQ9Wk3yUHSV8jRISuaWor74GpwlfZDnhxVb
Js4HFXm4jpDNxC+LNVJMk0mYs5v5bG7UmJScKo8p1z5QtdsT9tmkZ0KSnBqhQ/m7fOoTAeYEsRai
nAi9YJPQAdo9a2vyelvTN+OmiUe1iS/W7o5lxhKBXYsK0DwWL6lZiyfFQMxu0uJAvEWyAZ8RAP2K
1G+5+dnexdcnYEISmNRlnailayBfShOwc2y1+N7r3fpWl73469BHic4oTFv0OpZxzD0wR7eDBHVF
lZuXTGWFHHTDaW+S6MUYSHVQ2cab+pqUhgPd0Pg8MVuhO+z0+yn/zPAsn+cywxAsGTEqE5ImhH5l
BSsocx/1iiwYrdRVTUl0BrGUfNCLjAzsdcQb/kTqJAswbsZ3tRFpXc34cW/lAXmZNNgmft8g9bCl
c9gQOABgzwNIp2wrf5m64mTFVe+0Kg17aey8Vqm9LJay01AUbonf1RMYseRRgkO545QekVw+5m3t
q5K1oX2B8LtY3t1u2jcLXQgL+8a8X8zAAKaSNkZ6rXIIRAC7RS9XGxCZWfrYqXoK+UIbHMwmoMeD
VXPSLqmfignxEWkhKMMZqe/XHgj5iOeJnj6N5UT7JlN1sM1l9nTr1IMqmaB6Udwqyw6qWC6+CZ1k
3jVVLN5tD+h4WEetftEBUo89KJlE08lSqgm1uQoHFbwqoUwh31SAi9d33ZHhfxF1HstxI+0SfSJE
wJtte0t205MbhERRsAVTBVtPfw/034jZdIiUZsg2KHwm82SEGrbATqvnP3WT/cH4SNqMc1I+7jHf
t2BJaAlHxAtOhTIvpH+ZR9KI77r0BVSd8TGLF+a547F7IGoHBdERP9uh8hJBbhf+0jYHfjokkKCT
BIKItPWbNrt4a/ql2JUmhYQN3XYqTFKIUbwiWMPj3JgGrDw6g1RH+E/JreyCUOE9ZnQ2F8lwQojF
r5dogJnF00huxHVOkkPWu2wP0s4E64GaZLSa19gcGHEbxKWpJv4xTPF3DPrqlpXBpylzdouF6QK1
UKisuRq3aag+HKip51JaFz9sTrM0foKC0rPVxabzu3Hf2H16aNLxDgpJnGcCoOooNcm/K9+iRupj
rciqcJn5EOr7Uoz+KkeCXWeR+zZkTJCb1GTVOKh5k/QwlYVXnzst+jVSIDoxT1+Ib726nIL30Gt+
cc2WW5ymCMJmXE5DlKtrFxECDuI1aOp0N2cxgmmSUHPLZ2XjmcfWj38qRHZhAJ6xl7bcz1P7Pofg
nTFc/6kWD99MLqlCYnOa05bhixizQzDT27qZdyf5EG5adhbIh8dRAFwtFP9TuWkz8W6GXv5VZnQf
QSzJpgRjyUkbbDA/hpl1IdPSJ1U8If5XlcWmqiKCzOslU3G+6I51BqNWqfuRKMf6ElayPE0ipNtI
yPzAKPEoOoWLKmz2BkdugQDLE6d/D2lP0mWQRZjZq2denG5xfip5chIN/zRe/vjva6Kh6fE7LTfS
8K19lnafMyOEzPsr5XC35iYlvr5DS5lE31BTdr1lfXWm/NNX6XxLIXquTGkSd9XalG9ddvJJF191
XfbST7FNQheumgC141FDjFbRwiCNuQHA9ue+uViTwl/cbXlCnJhnX80xttr8VIDoXjCq9SHsHFYn
ofHHxGyz5vwIUNhbYCWJG3Ks2XmcQYocUodJvN1i6PMIxcTVqGPhfSJQfJ6UwUCBHMdLVw/08klB
Pk4ab5OmOhjGEJ6GQk4rHz4qfJAUMI+hd32BmjgEAL2xbBPHhmp4YZOpv3tSOgdVO2+J39cbmK1H
X6V6Q2Rqv3cKkjLCTp/9yqedK2b3UkXBMY5g+qcF7tw6joDIcOuaLF40zKX+acR5XyS8eqq1/oa9
f6y6tr+UAwlJkGY9R5rHxHB2Y9UNW0fjtxcS0m6qoFD0Ul0bNXzWSp0R11rE24Bx7ct22Ioztj36
b6V9DjIX3TxaqniYn+2weXDtDJ4NgYbgQuyF0y7G5yJu7sNQWs+gfymK4ob8LZIu4kHTYVrtvvG4
yNLBOgM3z1Zj4LIQCZ01GH4a875HEyOsdifqqcf0UMHxzD8BQbAeNC2WWSPYXzVX/oYLJ9sHBhYS
fiohMe08brFGcIsBIgfUdpR7O8T6kmGdrvw+vg3GQsNHEJvNjfWoMU6ApfeuURkwEI30CrPXxN9h
0rYRLW41jOERnqBVDktObUOiWGEf4yRgST2OzLYXknBcd+xo7QKUqsQ6vnhDZT4w4fa7S2SOb5AE
62MMLDlPwhljvzFCpJv9M0yj5wJAfejhHGvbkIFENI8nqG5rTnrwAK3zZ+xjfyUQdy6WRtyzAiwY
g9kB5OctmTa9HoO1FAIWvlq64yaB6u2m6DbkPmmpQmJYq3gYlLkxiUT28xfcRtVe4gRZ4SqzL+by
EJVP0Oa6U1zZ96bpj9BFcNDk02329Uswe6Q064bxcTaRG6C6BzFk3K8Mj2mbKB+m1qMryw/Qrb+i
wqw5P617ZTg/RsFqoDcV4HnprdNQJ2dgayDOkwDhKrbTtA6vFhbOfVkzZUYn/5WPEuR6RtfXkUqY
F6QLiLxIt3Koc6Le+KT7znxwwQiuvAylsWrKeccrfvJlNX66OlWbKfSYt6IK3nLanmKzXdaCWIVi
GHtOeW8NOyTz0iSWwKpeFeesW7sHpxzd76L+S5eTYWWAeurPmjDd+bWSQ3ar45ZhYL5YaElUskFG
oLAk2iMmsFNbC2iG0xSEuI+MUbQ3EjXzsNSH3ubQJTvNebUIH4UTuXEN7jSIpVsiF/q3Rtftqwqr
naO77GoVNgiSNVldZ+SbEbSAWt5DaX5busEzzopQTLxygypho3Y4AvNIqp1nxMOq4EIcHf0+qfgP
ifabvB3c3fKL4RWXr1U5XovZBGljUYDXxvhsxqI+ZYDqfQFAxovG4pylwT7Gtb7FUdZiKyi/B+np
jZkfowHarxcG/S005t+yKM6BH7irqMX0GEMfbckyepR+z/D25qC6Xk1N/UgAq3swW4RSEwkzbVa8
Vi28CC3sje1BqLXDiqk8vJpjALqqMqLuWuRgBnVEKEPndt4hNL1m2809KpiqKc9+6rZvtsF5Z9WW
ezWdoTtQhKitT9xa53GpOgP3X+wzXaf6N9+Ivm20eAOC8YEcCarQztnmHcZJBtLEeH2ggdfEqhGw
bYWT9QFSG05G7HAUmuxQsSXonv/Mxwuxy7SHlw0KZF6aW8+J2I8mDThc3M11Ev+GfPBZIUjyfU9c
ylbR2VCTY2Om/1uCWxWX/CoHuLuUYch4EK5w051wkjq8A1kdQKkApT+SvInrh4p+aAjh9t5av3nK
w8n5zob0RlpjuPdMYC0+DJ2w2mP8IyDHbz87I6oBz0uE9NbwKWVTfjpVo7emFxLNGWKEjEJtrqcp
e01kevdnG+kAoWoQIhk3J4L9rZZvduMZD3LE30GtM6ie4Fttt+dW5o9RFfuHyeAsDFtdbUUaic3C
Q3Us8HxV003b0pM9FIuLU/setBmZ70kouEaV+S6trNwHMkTkMq7spQSeQg4jv6w+Y/IacbtcU5G+
uTXNMjZyeOOJg64kZJ8wmTDVZo+llVfpB0h3j03hv9so4R8Gx5yOokoi4P3zpR60cWgj5W6yp9LR
UOqSFraxRKrhF9gJOrFO0hpmjDS3WdjgAyucd7fMiOap2Gm0XCZhmsL2KHvY8gKXEsngsKmnX4M2
z7LNyZ92u3rjcesw/IlVTK2RlM/oGm2SffWUIT5P4m1RhCidc3ka3Euakz41qeyNwh36CUaJS5jQ
pOcp9Iq5IGI3jHFlz0qzdG6lCbcz6fc9USE4xj6NKB7uyjnbtpgeTC6XsZuTq9MMoIU0ebxxF2pw
rMoKH6KJUAVrTo/T0OI5XL5lFGa8Dhp8Iboq5NlaHvTIWlFH6kpsgdDxrrOEsXITl9VhDEorQoi9
H0NN2SAHUryFC/G7E79Dp7PP9B/2XSYLbT2ZN1UWm2t3MpprmXCTygJrwG0HhamLY9YaM3E6wByA
/nT/wkqse8NmufIB+dUjoeVOdcrN7mp7k3MU6bNwhH1x2/l98vCmBKhHjcxLDiA7orsZDRdzBHlF
LsbRtar5tZunLwT/0brQJkRuLy4PUYr3zKAMBrJAk1yGM8ijmR1ekbPLKcJ7jWe88mKGEnX1Aim4
PaF2DPhwlCEJ8gGemCfTcxV8iQUrE/51C8X6CvAuzomJxB5Fn+vJGnFQnbOoL5aMV+Wuco/1gv3j
S8s8mHnwEkVWd/r3YA3xrRnF3cnu3pCzQ4wEsq+BwnNksVu16b1hWeFWDFW6MHs0/WrYqpp6wZLO
gO3L7VbI8qdLkTL0sGrI3zac9X1pSQ7dTL/afJDJkwOuW/TEerk3T831k5FrnOTCn9ZW08KSCIjC
guy/zQdrbxMysHYlbJAGQw7IGQK+tVv+sicKW18S0Jiov1aDDiFOqVAxq1H+1hpdDq1jYzasvXLj
ZPWBXKGx/sFW9iuUA3ulXJeXJjHFyopeeRH0DgqzXDmYh+8eQT2q0dbR5WPAO5fMzbmy22YjbfYk
kGaZ2tbxNp6FdZgbeyDiab7grcLKMxAqWKEmcesnD3RsCFMKijfB5pIrTTTmqzVku1qCwq6MQm2y
2MWMOv7wu1fIQTHp4kRpY9EcldMOq2b2WT62zPGwxka2VT5La3GrsUUdwu9uiD6FNyLLcemfXF+c
vVaDcKtz/DZpggUsa+x1MySPdnkOQwevsplRag/h1YlpYSQYdcON3pppaQOHLNlOxmM41w8UZnu7
Qi4x2VWE90s8zqn1CHMXOhAIEM0rH1Dna2Amp0x/8DsDLOqmZ1cM7laP5TfUvt84GQBSI1CZi48g
FN1ey5dgifmCtsJ7IYFqaOmz0/NHIhUIaE4aGRLMgudTy+CxcLhFMK8sDrzb2PVw0edFUO0FDp+2
XBll9V7BLKF9ZQxiTbx1vhP1Z29+B8FEfDydBEGDy2+F8xqJUIr5vh4e6lEdRmmRoZKK17AIQVlg
dz3JCdm0HP86RVz8TdDNofgaRpTWuMdhf1jojlPiLFtQ+0MGaTh1QoJnJPd9Mo0z4V+bZmx3hUTV
YLdYZBfXLnpij3yS1PjJZIf6SBkhISTxTRmed28DZxtltXGpzL9gFf5yV8VwVNI8VGo5b8njG3z9
2tX61kfa3ALLJF2F5o573NYrUi7ewL+aY4isA6u/qTLGuz4K9GZCayX8Lzfiw0ldXCeW9R6Qo5Ob
4EkIQuizDoWQleZnnaGoFTMwlWC0Hgc5/VL4R+bXDL9MY5V67ToiORMqvAGdeK+F8Vph4r8lxOGQ
aQQcZMjJPepz45JlWP7s7jkVcMMb27g77nbsCECxNQlRdeSjfjdp52m/wbOzEZ0AoZbomYAMgEJk
/+MJg2FahsIg6NnM+fB666p/lFO66V1y1yOq4m3Z2zuZuY9VCGZKgquDurqv0vKPkS86pJ5TTU+G
ZApIGho0VzgVIZxJQOZEIUG9qJxFzxNBY4d8annPuk7Q6+Dn3arpOE1udHAB5a2Z0/4NQBdtzek+
eHVCcIvaAYI0n0JpnXUPgJ1gzU3lmO/JBIojZEpkQYDIdfsTB9WrBuokfVt9CVCK84K6cpK/MWbn
yYy3bidRtk4+46Qq7hkrewY0NgIOuqg7lVb/ycBglbXOvnCG/CgiUthCy/okyvncFsa+zOwP4XZI
rDWJM42UFLZtucm5GebViMveFM/5NN+NNHg0K35czrutFUGlHbZ3cFc1AomQSVSadhp9HgdEPxjG
xiv6BP9fwavOLSqaXWdrAKWCYoPiMgp/CbtH9t981T+iY1oTJeoj5IbNkuDa4c+H5sY/1H2502b0
2cVTSxOsAPQErJSj4p6Ayass0l/IyDLh0YV/lWrQnxMJ4pbRw9D2P3o2aEwN6KX00Y+Rtl+NxDSO
3fwbwi6fHylgKovog0HOSQgWmuYAXGjmiXupfyqSGdFGjv6qjcpHmKSIK+iryFD6nY7uZy9Myujw
0549foco/5oEQdJFypFFLjt3iUtq3GReZlvPoHzo4v4p6SXXV/xiSolCi7GSb+KAl0N6Tcqpfwij
+I0PB8rRJL7H0vwUEZZUpqJnewkgkDbXY13uvTo6FQuvBYPgW2ZSy8ZFfPZ7d5f5+kDDvg7aCFmV
bp66zD2U48KHIMdWwZzymYlVfXDNvP7mZSG1lxg3tV39GvPqWDkA+Tmz/1YgE1dqAf0YXVHhQWhZ
i/zKeg3wIX9Vbv3B4uvahPxdzEW0EhajSi7sL7c0NeBnGoW5ZrptiWVqBRFQUHUHQfYY99xB0xgH
Ql4hu2h+5U18Z3wO6LdHaboPArr2wdOkFgRLFRl/eaQ9MoV7xqPIaHe4MIPpqHQYpjbJq1tOPwm7
k9XUc/tniHTMu+42p+HdkXxDOGwb4hGFtMuLYxFDR71JmLfqaKxc95caMRO3T5Dci41RVB+1K3+1
fAS2FMukU0XWqU+qd5JwfvA+opsR082kyt560Dkc1914U4kxvzwxvJQPGraZ396s5QebOJ8gtfFj
WvxX2yLpkKhCwu6/gWMcxiI/ABS5iqIElIeWcioPfuXmOyklqM3ullFPFMVXFQHBsuBmV3SKfG5v
DhoPTepzr2PmFgiMhLeMPhg+DEFCqGxhrRI9EK88v9WTvuRkaXA7fUsDIirsmN6/Ogp/fjYN5+56
JG8JwirVNP+1yh9rjilULHHyS3yHDWU2bNR3s2l3dcNblsCsBjZW8b7NcGgCLFeWPI89n3E3GTlx
0PAk//h4k3slk4X9VX0HDPrAgIOF9+IQjglroiuwFqD9c9qLY5kGTNDKj2bqCIppq9fQ5v7W2gQK
jTLfBg4U1hYZ6EJFtUYPvacnDrldvobuRlAAFI3DwKVDS22F3/NMlEPa4/JIY8xNg/VmgNEiaoRB
KhOjOTLZm2Md3swZMFrDhCHRWmh/bVA/iS4rsre935ViMpEXT+B4ErhKbrROs/pE1govsFGcRid9
CmcUWH2BOnE0n/2IoDfiE7Dkox/J7C1FmZ7cN7+Re37rV99lTmW38jk01Ufn9M9JMDKZ6peBJBGJ
ilOx4en6Sf/baWCsxMPvqJSX2Rie69CDsjYEeqsqguAx6e1MYB4EFHUPnK8aR2pCXpE/u1u/IWA+
D+5zCvm1rP4E71lnvMXSus02bENCndi71Qj62SWsOuPMR4580epE4QGeUohgS6DAH4ZJF6skLok4
4mm+ie5bN6Naw/8lQ7D8XXOV+wFmqrr8ajv3Z6isS9ZTJ0p8UY2Tb1XOXcUR6uhDm68wT688lhXE
XRxE0q3jMaRt8YrXucdjb8YvlT1d3IB7uLCXjei8rpcjB2L1d1jav8o6YeZXEBtGRQe287l0+p01
sDYuQHVXSX3sVLO3RoLQJwPjNrTZD4gY3wkbwrC8Df6IgGKgPxibi2iANIRcfKQWPPc1Zg5RnYyI
8Elzji42WaVOX6KMhAC2kkEKR7EIN2oY3uDC/YhqeC4G8Tr7B+oiuPZqk3fYycINsESUr/CFYP37
2zhDHuJwE/bmRxVZb3U5PjtO/GJb6jSSxAsb+LWzxcGMmo9pgeLQTazCOSSV2nprsugHUv+LE2hQ
qgEGhBg5iozvVtMchJ3B50jIN2ie4xCiqTeWP03Ce82uPOODDfmx0iHBeR4+C1RRWXQJFZJu99Cl
NkaULWwZznE+gSyTaQ2hRIL1V6vJk/Y6DfzvfhBHJ6LcdnrjOEdMjCYr2Fvg73mu2ArVOOBJLvWt
0C+ZU9yagHTSSvLDdcO014S7PvvcJDNqY9Ix9GDusal+G+QSk71QLsjEGTNXmhPBxXz+6LnOa+IH
70PjHutlhl0Wr3XuS6CV9VEQGhiQs7bW5sS+rvoSMbVLWtM3dSUo+tIEhTA/6w6HEX2TMm0MMgPC
09CFrMZM2cv5pHZtd2Zdd3NqAeXAeOhYUJiBumWj9y2B6GynyrpaQ7spVL+yM7w3YbhOpnEXu5++
x68cTILo0th+g49C2RFdex8Q6FKcjE22Qf3R7rKpOaIcQBYNhmDr2XW3nuktlxmHH1asGBNOqgVD
CTLuBW7QpSrFwQi7c7rsKEr/g53iBxzRD4pntH51fJwln9q4QVNu3K3WSThweeVbC0k3+FynsZFc
ZhwGbMY+ki9Hp/XW6BrIE2LT1FxfUKwRH5R/zbT/XZNK0unwGo6fY+VfOmfuwfeLihc5PLktznsG
avRlR9B5OUNsfQHe9cDw4JrU3rWyvsmKUYWHwa7uSX9xzqS+7OhAjwWHoembj3OmbmUVo73LyJrq
8lNTzc95X2M1mn8C/QQ//uyoYecNiOJJmUkYMUPbQ7o5DvdqYeAFDvhz20r/GJM8EWb42HBgm0p+
MV7jsEiTV8XQshmafd8QkaIhJI0zs14mI2jmX2Mx3kLWsYSGUPj2Xf9sRhLucDxv46V4TqpjXH6O
ufnmjlgkreyvntVzHbBtsDLeLMV6NMCMNSPnWdeknUJrbillarLKrO8IhwV28UsSFyepqMP78WIF
kDXc9gZV4lJNPwPasN67TTnFiUhewSzj/0yeSHTuGGwymR9iZkvYS3XIoEdaMFuy37nwvuck/BjT
/goCcbhM8G4LAHg3l0Hr3ottkmy0e7X87scGHiVN/zoEFoncHM/BamCtAyZzvvA2PJeCRMO8HL/s
sr6wtdswp1gVk//OLu4lgcSrjV+MdpFBjHpLvMOtZ8pdD81HtRwyjj/v57GAO7OAZph7JfrN1sUj
a5w3k/OOSFv4YC0KxCD/mvFZ04Cf9EDcTl3HnwGpQpDcD+MSxhPN/nWavO9uJPMoG89ZVjj7VrZ4
FcUnVSIJJk4CR6ahXDFCAwNyBYrdkzvFgDap8APMwAsCjYPBQaHgDB+U6iDMeUpD7P1yW0et3PHQ
LxBn7XAeZsnF2Ge+/NPM1h00yKMIw19WGf8Kdcp4NlvEP4z3m/EQRhhi44Qil4Hz3qQY8T3OrLZj
6d+Ta2vaakdU07XJ/J8+if/CAl8bHuV6SxQdJ3T2OsB3gOaiZX4xIWCtamXRWQ0BcyGnmQ6+670n
3m9GY28s1UqSpUdUk/2fQnW7is9wMGWPZe4O+2BmK5jFGKBnSTc0lIc0m25uj79MQIOo3ekAIBsu
eT946yxYWqMM5u4YUMqEd1uWR2vgpkXUnwfj6VkN/H6mMz4gftimfV9sEt8iJXJi/eHZaX3yY5+U
5CnbM/p/GDzPucLGpTYvDXrWKuOoM+nOyn7hAVOdN5JuwRjtfVBxLtYe04YAuOmD5lCagDhVLmT7
SlXIxTRI/DpOf4/FPD3afyZbkeTpS3etU0y0MwGUpcUQtKn3zNB+iW4rGEq7LLDWsbJdiGpYREz8
6cvV3Ytqm8vgKkeP0JSBGLwG7Uob/WVyhglUIKyxjLFZmSapJ038TzYBYMcqkxio7yUqose2R6vF
JADxdEV+jW8w/nG6fRQ3v72YQY7XDi+j398EUgECJZbbWoNvnDHAgjnEwEF6DDvjrTfnj9SFw0qw
WOQUqUjT8y1vn2Hs8Stz7aNSkh1GFdndUsf/qXOiVB247+TSXSKH4ICJOnvKlw95yS2XQNDqTKgX
eVQGw40WV0WW39rM3rVWsQcOSM2Ds9JgQQ3eETD0WO+HhkLRnqPVp/UkE2ZMxToU+uIq9zp643uZ
UaSDwyWsFSeUmey40GP0PrpiosCa7m76+VPEct8VnVy9R5opiG81ilv7bQrz45KMMhBMRWgce6cQ
CnWuInp5M74kfsatPkdT8q+oidvmA1DKU1V0n7qmmpt6Dv5RzVtlo/h/cybCCy39bDJ2n0LWoAy1
NrazCcFEEWtGLzm438YgAL5x48zq9tkPBpAllr+xe/MTcuhX1ZEWMZWs7Er9mDndTyycN9BYF59n
a0c2v479bmV6V9odsuupxzHAJ6d/mApYcHYt3L3P5W4GJYRNkne6wN1Fs/FSOQR2CSDPISkrwltk
KTQaucu/IrxtsN+cpcEv6uKJyTH2SXKLmPnu/p1/Bvq8kkTNIe5uxEKRXDWBDe81HNKFeAqzHzOU
XPfudPW89q9LGUp5rOCu4/EzdfeMniXQIBUZbySDWNQE0JCSfl0DR101RfyrMZaewVP3Yna+hqwk
Sy9n55PXXGKMb0n7o95xqIR06P3INn4qnO+A8mgdUioSH1Ud+hjqqrD/OrONg3SYsw27RW7OA/cx
B9EBw6u3thyQH9oLo75oToBa93B8Pwl/4QZHxqGB4sAEpL42jP45TFHfiVXntPu+rGNI3LRhYxLS
saOVI8qMzGCL8CRpbJb/rmLxsbLRSMoY0wRBQqs0zCg2aG9GKlvGidva7igcmvg7le1X7Wny82i6
QIMjM0+sPcxgby/L8BxVnneOMouzy/WHNRHiQp26FG41K7penf59TXrXxWN6Nlf01G6kPqiI3RMK
ipQpoJ2Ox5FezsuC6VzCBNtQiQcrx54BxRvjhbAmSh5ZgNooOn2Cip4hhoSY48ABa2JkMsu3q8R0
jwNK9ozKgqBnaxPB/z2R1coSIqhSJBwtPYMZciQB9EGpAudmi6zsl5FEeAYDEZlIYyuidTyBiNJ3
PuZIYs0dwRZBZTlX+VDuR9qnf8/o30M+FJg/ivzHaoR5UBbm7eUp//cAVPn/v0QiyGS49tGHV6PJ
WMozTwPt7TFdntwcc9YvD//+5EhOpbFW7sGQDx75wyfCFtqTHQzN6b8vS+6MqcpxDipQHNUYvjRp
Xqxtf6JOKCii3VoT2sFdojH7t0DBunBm5hiKXWTcjTQ9tMyndAGxlqRao6uavuOU+bLF+Hsd6HtM
mg4+KJaU+PxnjJ7SaE+5w0L/38N/X7om/GBoZrRtPRO3MeuYO/caXSVDvJAmtVsqh6RrvkYai+2/
7+VeQR3z7y/+/VE/TDrgzFv+PQrZmqBVHv77Mgs8Lp+xe57r+VekxLkrynGfWpFkL8Qn7n9/Cn0a
uknKeBWWERNM6w9tEDKuKanZYC4P7vIk0rlkjt9NWLCotU8hmliFis4RLpFyIly7Td3s5tT98QRT
otoqSH6KqH3sqT7J5cHPmvpkpw+kYm29kn2XjXJ1yviwhKc2yJgHu+AVPCRNmVcfJp39jkvzW/ss
OOpp+ugMXMY0RnTm6GlrotrTQNMhdZwd4B2ZdFrpWzLIpyJ1cnKYxe9Yy4tMJO5UjARKEVcX/FhD
L09Why9iLMaHeAx2yU9UU3x1tsK+5jEQI0t313guDuXGZ31BZlfWTjkjf7EX9FgQBC101hL5nNsl
u9lNf5sMSMie86B+kKSTQr1GN4kGJMzPQ2Q6L6xMh/VxIthpZyQM10PF1KgaMc3bsboglQC84FoR
136K2YYBY9iMx3DAPMz+XT2yuFwlgYcZmjVZZxmPNoC5zzoydpI+bzOhWSG8a2z3jG2Lmz32p8mb
d4ZUITmqCXhnE8WDkWKNjhYwJYseaMa+c7QM7iSiaeAXaLbwSpSMU0LeAgSDflT7qHHmd4Dr2DQ8
ai2i6Qa2GET+pa7JoPojLjMX/xJbceJL+60IjOohMX7nQIhx+NFNbu3ODq5tY74gqqVyde6jTMUa
MRkmVaOcj+E318WCHxvcEmjqbFQAhHsgHFH1m+EgqzHNBjetZXPO0Pq1peEciyqxLobtHoNpEvTB
HY5rAJpJESBT0qb6IxwqJmJKxM6Kc6IqlfkpnZl9QNN/WmZp0zdOj0HdMc6kvOAeEtxVWCzI8mWu
4Abji29QJ03SA9Vv4VmB1kplo7w/g5wYIDfsv9sEuUiQt19cEPt26t4caI2sYUv3SAzWwXP69Bkh
JpYYb+32EyHYBvrr2jsadh4+k066CmI8fshQ8V5rAv5m1obka/GUDZ+FS2FgbxIquzsO405Go4ip
ZJ48SNDzSUT5M5juxev744gG8oZgFQPlYPTHoEB2B2I07GafaUiSkQVRRpcKZRqLcGZSlg9rtjHs
71KZAQxBRpPayM+1Zo+ToKRiYJ7YIKyBxbhBsZfJDP5D8S8gI6P4G2cJps89KhVUj5NttszJqYFS
wuV6VnEvVSRgTzolg0uDUyWd0/ohy/puZaUmEZJWnJ39EuhKxutd5fmNfMmPf5+JWeNesGhmDyLV
d2iaZA1MENRAd78lRJUjdC+JQWrYgDlG9m1NWfuZVfWpLUT7mIjSOfmND6S9KAikyG1XbRKEDTtf
DP7OGDveSUL5jNH9zcIuJ5tMLwHPU8n7UR44OBArj069+fcBG+ro3CxPNMUdwIJVooBGuMkNwTnT
gBH95EEKbf3EeuwNg5mPicyuYVlfS4mnLairq9cj1TBQV3qpjXwhr9+Mrt+pxBXbWokMWDwiKTKB
eWcEDFY1J09FmUycIdlwsD0ii+c6WjCCudgTzOUi9s2d105BjQimHtsd2qyXf79svOgzoPGN4YCt
Yrm6YpvbSUurVtdJeOyQ/ByjOlR/SJCiqg7C+jrUHsStzgRoQGKfW9bw/LsRaFflvobEaGOU4Ktc
FN7RydRDrbps3ek8IBKUQXwTR+ElUHCHfbssLmoabm3knIOM7ySWqwkOUXLz70eOTo9eqLXVUvBM
O1hJ3DNSZW/7omc60DVHy5PRo+wmhaiCfoHpZH3+92Ahnfrf/0Qzj9+WcMex7GAus3NvYwkpKLyt
9mLF+PSHsH/BZJIQM9Ftozag7mTF/TbWOWmexnXQbnKexcSnYcROUGQjOsTZSk8z5Nkt+7+1Q3De
kz1kv2YOt4lglaKf6oe8D9Z5T8QwNyj11KQfU5NlF+TsRIYC+XEj55jELbLBSSKOCJ0L6X3mBQfO
DrY/PGuPynhunQiWJxOTanSpJZeLURGts9xSTlMa0lSpstxJgrtht5q3GmOG3fmcZJzUSWG4Dx4k
RKm6cJOpaIenST2xpH9TbUy22ein23BIvlk3atihOQluPO41U+CjEzQYVmUOiMgi4uh/h1iUuNcU
ycB7cQ9sG/Oeqvq1Z+QlKQoo8DLJHHKaf9IaqoUvZjre7KB6M/0/7s4cOXJgvdYrwg0kZrg1z2QV
ZzqIJtmNeUYiE3C1Ea1B29Im9FVfRbx3DRkynvMcBntiF1kA8h/O+Q5TAvs7s1RIiziw3C8IVmbU
KY7OIBpAwBlPBKFB0KmRpkMnJDnwW7Cfw8dgrl7tpDxHKRleMqVMd+3a3ruEa237vshWVt7WF8lh
IImQIVcj+j1040OZ2f01jpky/v3mK3fcC4sjdWzmG+K79GKbw6ogClhkZvsiVfNHouu3uqlfRjp2
9nZFRk4i4NmRDrLRpKwsyGRJUGLQDjlTCbbAdwIySbB6THWVrUIYHWPhOh+mSxiUjHqw3qBW4dOG
D6Oyv0PhjPuwLcMHaxyZ8bpoPe8yKnxe8Dof4joYvvtwGkm4LNqnpC8xEE/D7wQBIQI8yyMwqJXQ
9SV1SMIYktAH+0ViPvAGVojJUCePbdGjZYpib+uMU38miPBJ45KIi3x6t3soobZhOlt0t1Q+Tvxq
JNih4lw9FrP37Ke1talUMZyCtg5J2eXn7+nQpqKlu9Gpdwwnbvi/R2+QleAHHE2Q0YBaUYbukzm0
80Ml6uBkxfyjkJjZzZS73i6174UQ4uWrPeTZIbJ7XDf2vE4yzjFEn5egyP3v3jd+mi3OuPw9HoNk
2Qyl/zx2Wb3Sc5A/jMiZRGTpnYLWv8nmew+MZtgQ7IGEEN6e64Y5rEbcr2Bmk1DLFcLjcTxOaDgX
0p32nqfyKwoahDIF4acDAmpGvsnBmblzhsJPVn4RjhdyKMITD/D8kLbBr7+/6ogd3KRBXJ2VPxyk
3aTrVszwLRRpfVlvEmHrkPqhvPhX5ZjWr4lPVF7+85PYKP2FA7OYymXeIGof3hkc4DvvEbJzQsJq
aiM6pLEuDv/nM8MpTlzW47ZtY3BRfm2dI3OqNklQ2utIWYJ5UgRUKzMo1Xxfn9OsYIXVEsJV+6nc
ebaDRxnZ3U7rZwsFwiFqWcCkdmJv47J7q7z6Fy7LRTe44tkbWzxo94ZS9WaHKhgXwzxZJddPg8ub
lIjo1pWuwwDcHQ8aMmOq/PLVDdgAzCy6pGml77NO0JuzywPIuunqydlHVWxs+pzN6tSaJJaSVXuZ
I+5hMWBIqMDzRkTTKr1Govxb5WzDjExCur9/FpvjW+0yu5h1M2xdHmhwjYYtwavwE6wJk+T9DMm4
27h9h2mJtInROFF8256wxyMZgxWqogsxsuCKlE6J64NaMFXVq3Ckv25Z8aSm9jcdCVeftn8ym0F9
JGFBOlcDJn0O88+ABv+V3cTNUNr79OhrfEnWT67aV2Zawdox2l9+jucpHREt66JBNqDd8ttIEaY5
PqV2Zrx0BSMfVM/jxcIf4Xm5PJRua64RQnmfSjFfj8vXuhwI+sAC6GRNcwqsIH7MsYyyywrELZ5y
UJ3ztJZyEN+TUXCaaEo4VI3v8l7HIWK4sh34xCmTrIgdEk9IlpKVEaO9niiaj/H9D1IdomYz4e34
UY632zXpbFF/LMbABDFZjk9JwFSAGYODOSx6cHpGYZGBlASsLsmVrrCPFP/Viil+tp1q8csT68K0
xPOI3DYkuG/z915hxDpQnKUEeElm7nYKD6GmwhiNAJOz7q9ub38gMEw+q3vKxPg+pJiP4kmSBVQX
7512ALERS7qrnbJ5iKz0jMj40+st78cFFS66IvxIYv0xW/3X3NWKFPDZ3FWzrva2Sf4GUfXgq0qr
WbsmQR3EmfRYFUqDU5J4TkNxehhZi0mhNU5z5TCcziv17LOvYiZdBfuiMD8DWoltayGv17VMV33U
I12KMpsxTAwMTRNNYiXdG7ok7OplhA6PM2xZkZq+4HR9ioP0nDr9vP3nEcbpcfTcM6jk/k8j61+M
BK0Vw89pJ10BZDDovLPHoGfbIifmEqvWQvf+ByuEa+4rzZtGLuQc595eKN45F7714f+JCf3/O5aw
Be33f3aq/+d//Pt//tu/ONXvf/+fTnX7H4ErPEC/VijMf3Gqm//g1HfvfxRYGNVty4Gt8N/gYGH9
gxUhG07L8ziwLQes739b1b1/wPgUoWm65J0A/HX/V051y3b/lSbqWyGvwuZLgin2oRRbd7Lw/wVK
ycooIQIPKAw666ObjXCAUwcGHNaZixP1H5ntGbvezO0LEVsW1VO8yMpgNzpZuHd865l+fN5znLPt
wt2AhqkKSWnVzovXxvHZrWKJmp2NpCE5JszeOUXYJmaixP5+6FkB2p5X0DayAtLevDX45DCZKr4Q
OfU7z8Maq8AACMWHntTP7inGNXAK1PhO8Se2f3/19/fzioZtCBzcErLLj5xDHyhvxaaAvnx0FDpU
fgbvKlAXNRe4dufsEFYiIiabjcl6Lj2AJZZ+SRD/rIKMMGYW4hgMQw05Lu8QcxG7E4wdNrli8I9Z
RCxQPZJ20qVBfTTzojlK4ufw0cW7RGfp0R/jj6gL+21UWtk5MZlIEfKzDe6/UtHdesAiYctLd9as
JlK0Vl65dNLEYOeSIkTU85XcOSZlmSzW0hRYVPJfE+u9g136hwaXM+DlmlDHEp+0mSp9yphyGZNz
GyoLLGwp0bC6p86+m1LJFHQnZhhDk4QHM/Tf6i5J9nHKrsI3oui57eNNQ3AhPir8PUVAeCxpHoug
24iiJDuvyH670dCSaE4FmgFLssdvlwjoPoichcM7uHR71d1zUb6G0LKXPocwD/Vkm7bZn2aKdzVD
PIa2Cb1HeIpT3g0yC+UCd8HD6Ar1MZOjTZrAT956f+paXSdUHqS8f6euma2z1sL/X7Elq1jMrGUQ
j6tA58B1WoSgJtuQABHoPhwgcMxMSL2ZTX0+lFth2eWxlbU6jOjseoT/SJcwkCRTIw8GcQgkwTx3
paw5e/piz1R+77TRD5lxHKxkIYcNWhWMJrtasz9oknTrBtfUrqxjivZyjMWTP92f9KmHn7axtyQ/
n3uvP7tgHAjc3OoWbQf8FOeBteJGmjtvjsXaVcOwqX1cDv1YHFtXGztrdElHHl2Ui3wwwhDF4z1h
Nh7Me7MG++/IjCRalnH5gF7O4atTlYbht9PnwFX9+J0pfXY07x/qWd/Q9suN2w01Q/w+XWm3h8xF
5biY2+rVc1Ia/ib+cTtcVkNJqAzex15hZch5E3GgERwXm9AJpQNPrW7wMCUYTO0/llkEh5RF83K2
d0i7wdCYyA3ooOC+VjHlFY5uU9HNxcyjWveFwUuMeIfiq2pfILgD52rNlhOYNVNsHl3TQQXvKlic
bApjw03OunIXLXlsLAxiwMpmy47Wbqy7sgpeM96jpT1X/SrxOrV1Xe8HMYdP14PJDMkr7C6UHRU3
k4WTvmuc11wX77zqaOlhZuKmcp5h6JvrKkdVnPrzdhSFuyIILzoJgQWdLnVpEq6+quaaAUteXCkY
vHVPhsIiYfs5iJTNXBtlK2dksKjGclmW5T3Ima1pxt74ND/LhmRTM4vPrSHlgyM7sUIQwZLRZRjt
A+50q+fK6ohtJSavxTZjuR9mWqGDxBsmzQZZ2wS1o0uR08Quz5walUzfLEffYDHcIAxKQt5JxK/8
v41+NNIxWoioAntnVR/0/jfb5S9pv/4cMtxNhrSwfTHoscoewoYx0BdldKUMCA5mk4zLfkCzgk5l
UYP52AREymI59Osts7Ya5zNQB1SNBMemd4e7uU4q5nrFEDcLpB0MZCcsUZUFD6wool0uvD/a6UKm
zPyPY+2/t2Ryk0iTpFyzVFwx34TNIKSW0rgPIF3EjyCD8JovWH2ADpAejqkJxREci1WRWyfeonyn
BckaTnRNVHUWVLALTMDvZWCMa9NpibIWj2PtqVUFZThP9DbPUTWWMoLrVMZfHok2TNeYVm2qqWHd
0M5qndvl01ij3pdnG3QDSI7xaRbgEhrzUsQ9QGHwIutwiJdmmiGvBZSxyEcgECqhSrVCRjedsZCl
YJUjUUraPgCou6YOGcAiLfVDlxeg0lOU8P7EVFeLEjPeiPMScybCu/wz7uwBBTFArWriE2GQ04f/
KYf4IiOVYK0HsIAogbA0h7aUpyKc+3T8I4v52HCNpqWKltTKkDcAhCS5C4LAtp+CiSF+MoCkc5uO
N2pgP6xPSRW9Oh0e1sCbn1jTchxFZbXJ6kQ89cLb+oEz8xhl1a5nl9mfExmbQH4FHfpDw01vtcOK
G7rEbcr5Il7oLieMU6bZPKiEubEQ6a1MOaRyXx5z38Cl4t+1e1ASqyBaJ0V8IaRuh/bEQvFR79NU
qaWQ7AjM5sVuBWqSMVB3UwleSw5VVrQrG5s4W3WtDjg1eIQbGBad3N54dEAeg+1VPqUtP9zHRs3Y
p0R7lFogn3VGEmpjvU4iO2eNLAm0bRNj0Tj9Vqk63vdMayfktOsy13pR5y0Wzvan9i1YbQr/Jwrz
oSNEwe/HbZW6J9JLuGZwp2PkYCetra2yCu+c2fmp1Q1LoAzvbaGrHaqObDU2U4+YQT0ztBqXseUP
ay/Lizc3HrdMWVdGUv6Yg5ZrICflKsxiqImo66CNtPbac+OV3aZcjSz5txlDgBWzTrYgejPFpHC3
jb0fzLt0kM053u7ydfQRO2TlA8uvewdnshbhqp/DFi83QuaHrHDWZTcH1+S7RGC6KU3SjH3WeNtZ
Ybbp++wUiwG3Dp0N79l3OxKEXSJnr8d2OuJjQCYWLGmi07VgZSAD8n9JjqcY+y51aW9S0/lG9Ojt
ybZ9Jojz5Bv+L4TTwF0BCBy95tIkwS+E5OessdQ68ucJRcUYLEItI0TcSbEO1d1GQfXm9+R0ayu7
0t9Pm8Fn2kaYbjLAqmGXAUXPtF4an3d2zPWb2XM0WLONmCKkzzdT2a5Z9dpW+tiVjr1kbNZsS846
2IcdOT5xuhEps9xwDJgzg81L54J47Tlb86wDMCpI1wyL+LuZsKjOTlFsizFF5XBPWeqnB6of9wQI
6tGm4b3OmclUefbwMRFHk2FXYYPPPsK5O1WAvpASnMJcmj3YRj0cj6jE7mBVz0OOdWTIFFl/1So3
p6MjUCl7KY/yqZu/QogrpJ0ypMvdj6QgvNtRLSpMo746kR2cs8rwl4lrMglQRBqZ8Rbp5lddinjr
Kr1whkSt/ZIF8oh8IbNqaz/7aOt0ANWW/KOe9PCNpvNYp3GJdM1lgT1CIw/aa5uIa9emb06OYBlL
AGGQGOaTCdu3u/Zah3hXXCS5Bm83KWNNhR0slIlbqrYvnUU9gwT64AyAKqTb4gKMt1EkwxUDI2Op
8DhVsK/oDcbkORng/OEAWmAPyoktzu5LgwrIXTefLKvS1KEx+rB2trZ2W+37Tn4JDGfokaB0MueO
WE5dxV0RmSpM5r4NM1VReZhus1INcCke7hu+t1M9y3SXQ24eegxLvOh6LuAyEi1b2+OZaOJ5jxbs
JeXhe5Vl+hgZzSPPHgsDBTFHsSrWzT0B3W6d38nkhvvGzhVzKAfXCHGMyrEXCPSQWmXDcxtyb6Lx
rVdUUd4VCyBOt4AzZJDxOSFMOg08vFlpj18nuPUyOZeERs514u1dBHpYXVXcHrTspw2CCZ4F3Wtl
F+JqEp8rouEayOgnQ5oaRQhjpkl+JWgQFlaCrqW2D6FEB1rGiV5WbftSpMCr85K0wHlY253v3LUj
NyfPSUJAz7bOWa6uHZQ/iUcOZ8cSbkHkuETda3Ac6DQgbaG8VNO8hWNATVFV37NUAeRtCEZYJO82
QsdJRsxQDAq50X/3ynlUTdfRlNjslRqmG7yYbeF0X6UxFCyx1n0up0OYYGOiNVpaMpxWztCyzkvv
C2lWLDoppwsEMjwJs79PvXpeItffy6EMj1p/BxIJpEL8x0JGbqkK3tJgPhuWgJDR0RxUxvDes/RB
wsE3bDY3XedEuwENWAqMrMsI3hQm8v3oqwSJMdgOFgIn2GGPJMLVm6i6pb0pzshi3FXJ0xA7fPcU
VvPL4BrTT+w9So7a3DKy7yyMUMbei4W+NlehmZPahdtiISezX1ewYZakOQU8v3HFhlZzxmLdvUQJ
EuzJqvrPNq5wt6GMThMGdKNpzNuOpvUy0V5hp4QNhN+l6UuyXDDVXJLR9y7Z3w8DanaiESlrbJBv
gV1c/n6YEqGXlmGReSHEdEmqmUTmMrZISZhNw9p1RmSjlWuyK9yMXTBaN95oCJrCB8YPU4QKpiKq
IWtPlafe4jLZNs3A6lDhehmYrGn3s6tBBdDhzkQwelR9afTYTXB4IhRDGlLNgn/5JeuGiAl7O3bi
OUuDU5G3R3Yby5p8cVayrgHbbbjEWSVWiWuFSz+rMYc1/rtnapJkXGTKjnMsmtk7BhE4Mm7CTUKN
0LKP2/aj0a64DDIERBQYZ1kkJRug6DnNR0i9KsrXxPpuidICpuReU4sypkNihpETcopN4in+Fo45
hYWtwocyzYC/a01JzCIphynR1f5e1BNKpPEgq4mB9l3VZxl7rxudZQ89YmfdoTHsUPt9AQg2wGHO
TxkMRsn225n0ihumyTvQ2gIhNcubnVULwASQl9hrOe9tMT34Hjnejsk6x+pe1EDZpFkt2YnzysTH
upkV9gir6A9BLpdWy8xRThJX+6AnHF5AgXhWVzy/3vCp6gXOxhaAczA1NL7jOhj674bj+jjMrP8N
fBJu/BFU3D6mS4aT4YK3iq4eY9K+ObaVhPLWLQYdMLYcVY0gAm1DgjC3dyN7PaBMH1TPJU7ILlSn
9CjdEA+E3X92+UMOn0vKst2mKLdXPRFpm8AG6jyF+ihygOFhkW8SQXxzOwVoCOqQvsYFgeE7GCsr
45Tld5VDaccrkgrR7cQcGZndGVvT87DDCPOrctEothFGFlE0CA5aoDp5HEL1l4rNrGf+TNVUbnTd
sW/9qzPgTgQP99ML17+GEd4RR20RvKF5aFnRxfoymj0FrFGScdGbqB7yFZa0F+r4hDuHjXYfa28/
jP5FCgCDUTcX674Qas3k/YIJL1wUstl0vt2u5vE2FkpdtQ/FwVT0WuxMgK9PPfsrhy9+kW2Namm8
lTVTiSQ5lUEGi4RDDi0fdhyG9G7HD0QO+cNUmx9Fg98upPBYo8tChFL1GHFMQNdhTCUfFvgfZv/I
IvyzIb9zlyKhWEbTU4h4TYW/3JS/2jY8cIOmWAEYQwyb2RADLUHiEexF3DtLfEGfmSDPnhDxQ5CQ
IWB31p9MJJ9zwJldf/XpvbQQHSLuryYjYYskNB65RfQiIu+UZ+DqxPThiugkw+4GI+KQGCx4QvSW
iwxjyDx9BwNhSfm4j3O+PM4uQA0SS+Xspska2oiBqSiEGBcFJxW1x7wktKAeeOfjRJzGMYSlKxtI
0W5+nhCq7fEGuvhijXBr8JMlT3b+qHRHYIAZ0zSyL16k7uhf8zl99MozIMV503cUdvhA+KOJUsEL
O6o0MjomjxwvqdvXxiY/2GipvrOZ+V1L0MBEJLViD7NYEll8UxAwKEzJ74mAjVCdLOJR7dvcfOEK
Maxf7KuwNNgDjB6TRCsyTMd8hzgJB86cXasJGYeIEmzKZvU0RZDB0AhTjj6FjscgEO90TXBCxi5W
OuzhCKt1WcYdEP+eZJdddd2e7ldnVJev3E2/XTRrY4I4ljqMlFN7aUruHDsbj/eXwJb5OwPy3RBT
ETlCby3kJ9hsYOjP8x/faR6APz0i0YVEKTfFGL+RN47qXrqXsSrOMewh0srvP4Huq9MYwHJ4yfjS
QoMMCdtujjXxnqjB5MpQeEKU1seUPq4NxIXyo13BzvKtsVwn7W+7se2VHXUAXgbzd6TsZSF9pGIV
I9QRgN5d1b6zp8wmjqNkL2/256HtDx4AIHNUu6z6njr3lSNh6/Q+jge7u7FMeyq1Nt8alVDadv1D
7PTdQ2SQll07uXe5k4qcTGHBorYW8dWc/EeGFGfBDBMgldHu2TuTY5ZCraprgMPEkvOKHKgcnf0e
Jc5w8aeyXALlsl88vOJYWOEbl2F9wUbw5pgRhYwpzY3XjvGmVsggWBkxMiveZr7oIrZHbGRJNZ6j
XJ5HZb1EXpcwYDRw5ntTsyuYNZtDPu0KTpUw/pBWzziibY5T+CdPOBWzGqpZ+l2Yrf3gGuOWeeyv
uTJB8nXRDZCWAOZ06JLi0t9FxazkbEscu4yiJoR9tIRHdAtbNvN2V29Ta7yhUlsYeUOFc58NhXAQ
Qsd47gqgy5HcmY6x0o34RBhQreIwfSaUeRFU/dtoy30k7i1MwDDi7lh3KWejQdzEYH2mETFQ1pSf
oe7SQuqDZV68VB5ljT8SOQuGbTt4kjOlcsdwzK2Zx7CxPSkiEXdhN3yUwb51XIKS5uFWZg7+6gnL
nILrlYd6zeWwY8UAsJK1+WTfjS7xNez7dIkEiaKhg/lizWRBFYwFErmDwyF5MA83v44YZhj6aHFL
tFxp2HfotbPAfZIoJRfKmD9n/egrCaWcpNjVeCx1xtDud5yPB6KdLwJ/uczJSxL8u6G2bnXJgCpZ
ymZ4iplXCaInFxmQzYWPisHtWxzXOq229Oc/pntDZWHRZMwPRsfqmu+fgIeJ7xOoCIlGYbVMG7JA
B/vbC8zdrIE7KfHHNvpDqawnBrLrmDcks5D9cYh/Vq31UpraXFRuw3ya5UTvQPxGf77W1pmmvcMz
qjZD7aMhVu1PIF7oiyl1vV9ZN217/Pep6xH6YvAolNDDZe0ucsMiOKfbWJB5m0aD1AL447fxmxE6
7xUpd6y9t5lvQ8xTX2z506D4Sp2I9L7SZBepz/4hC97t/NVpA+QxXnJjL8+CpajPk8WzNecJuYjQ
xa2MdPoykX43HhoQ9ydmAyNimhUAB/jfneTUA1nrG2ZIZjFe/LYFROMwjbTaW29Gj4QR82bC/oxz
8aJG/aW6FymUOkYWU2/UVWvlrCI/MpaDE/4EafA+QX9LM/UStSaiwHyHzHsRtJx0OHyPMuuO8VBx
4kwDd6RtPHWkfxtlJ7mqbKw8+pDP8pZNaHUs5plLwRjWZnYtioCq3Ctu6FsWZZyH29BsWI8bgHr8
4TT36tA3sHogvHrb2SyPXla/kUFNMdFFD10b73rGFaibeTRMaX4ZEf3nc//TmeHjmJV7oe03o49P
mRFeJxnole9anBGO9VxkO9SyxAkYQb0JtUZp6awwnFW7aJbYXtBXBg7YrjFBM2Rbn1JOT2MBpm4M
ap6VxP+hfrHy4t6Xwd3QXvUVBON+Zq+xaGY8rYwDUr7McFWusRxlCOKWLVEGXcJh2jrTdZFnDp/K
1S/pQBRCW4plOmTIOvNBHFqlAEgaB3uMMQN4FTp1lW9KyQ1LbDNtl9qWDI+A5y1UzkPf8GrEU4Az
W/CE1eA/FQY609lzweHiiOlSMiVsos+kjI+dNneZYa9K1y0Wlg99DUQv/KmueGKgdZsTsZZJRbbX
/fQfcZKOo/mEguWnzZCxNABV61y+Vw66SH5gALx0ni6jrts5shArl2XqXpfd2q9s4lgSiZXS67dE
D396WD7poJEg6/mhzLkhMP1+ipgslyIBhRGFcAdCvRPWLxwN3bY2hnLdesG3NXNZpQa9RYJp0tEh
Pud8XI/9G+xEuorEO5VCbode0d1nzpLhIOQTwr6AQjLyYGHg6vlnBrAZ+oBXSHkriarJC2guo/XC
HHJQgn2C6Q2Pc8juop86+mWmA6FKY86QwiAgWjDY05JoPJLsVaoROcViH5LUfsWHnzj294AFdO8J
FMC8g/Q/A3OZhQGLkam0T9K65I7PrfSPpeCGiWFeBp0m3kZUv+ahIHGGRhN0S7bH9MB8LHG6WyKi
96qK2jcwoxTcDFwyXkAXC0VRXH52hQ0Ko6qqrSowvoWVNXOPFnhi1LBxmxwrPOuHY0X4G/rmQ/8o
wtRZjZMJsqYgVhrcFI0Mi4GFZUPXHfph4ARmjixt9ieqdAgLK3G2jcZVSY/QH4AGSRNkJxnncptK
l1rV6U96zsBeU2g1M8wz5NDQN2EkrOuJDNeMvpIvhz2FcryH4XGJSG9eV1TfDNxtfEOsGG5ZTMNu
m3T58VD+yWR88ya1a5LceRwM5ms+wN+VjNjm+FVNYrbCDDfjO5S9q7/ANzEozTtW5lBJMLbcX/IQ
IAicSoYY8QO7c14ItkTMg5YPU7ECdZzt2FOiRhmZivVhc+SYP4pxJluyhpskAsHVOQ4d4K/J2WD0
RrAfyDcFLOHQa1ZefZK8dCYTzrIpojurMF7PmfJ30tPZ+9znZzMoqARn2VyFwQOxd0jkRaRzFB7D
uEKyFLeLLFg5IN8BVVysErs6JgPuUavVx36I9sXY16ehYhLsWlSHgcGrFMV7b5XE84Q+Qs5Y/SBD
PgNHHLbmjKeltlpYIaXLfpQPdWnSXmfuwooLZyGTMaYQYfZvFYF78IsEcWjon3sH/DLwcnBpFNQL
y5v1ufex/METNtdzgCXbLsZDAHh3lVIbLHsMu76f0ADamdjUbIzHZjR4y5pq04aDhOdO8BJYxCdU
9i0qxLnfROULgE6iiQRZNwz6kyAnCHUiRVk5MC1gzfHb7WfQlADbRB0ujYjtZGQYmGorTTU8a0X7
QpwaknBmFykTAP3oOR26OGvCXBMXz9pIiPTTw9kJSe4DG3pBK9qt6ChcrgrspP3UlqfZDL6UO3O/
lJiZK8AsjUpJK6s7Dh4Tq8io6zfZtF8ThIaFHgGV2O4AIKymA+7czmGbCZYJUoPauYgVNwMVTzPr
/tR0Ds9Sa2ImbGIs7NrmNdY2fVajfgEJcroiuSsDbTzaKPkaxEep98B2Wz6rQj9No8Gi1r0inSQZ
OWIe6vpoXjPBrqmwSKscvK8WvztrUJvc1bS+OYgB4W7iKqYHYWfFZLFDv1x2PugopAU8n7scgTxK
ewYZPiU2cm+rnobtkKFpFkIdws5mKuLV7toy8yPiKJLIsgZWF1KLbV07D8WUZsfW868kB6jNPCfN
BnH4k4se49DkU7u2HLoWN5/6HW4QNvKsT5O0R8n9MhlJdpAIVBBvrfCGslLKK31gQ/sWRbCUfRPU
6Nx3p7p47iWaRJR/a0kUADq18Sik/TEWBaVTU0Ipbkkos2JI14Vem2V8SVRMaJdhxeTWw40g4YD7
2mY96f9Je+veWmMJtWpn04XedMjgBcRQm8Kh0ijuE3KWGAEtbL+hgQMgdGC4Cg8yIvp9ERUZFonc
tHcjz33Pg9WlxCzY1rbcBIwWiOgbLOQqLh6qcVBrOqev+O6A+vuhS/GhCOhNXVCTQ+Wzo0shAhxL
ZTAXgobBzxejngeMgenEBWtgcPcHBgdrGFmcYYWYRP/eVEw7B5dtS1yVGEXN7IgYPTv6acOs4O+v
S6JrLJkdQPiw7dQCeiH1CCx4h2ijO3kka9g/K18T1WxWCGRsjg1SIviSjqZ2Rka70lax7SLt7uBk
QMhkpUWIE7yadTlIYFcmCAzuvsdh1i+FC6y5KeqPNDpbxjnP71hYOKObSeALX/B6A24fPazKsXUB
sZCxVMfOVvTJeHcdjhCFHEIw7h884KAauqY5TrvIFjMUn5Oux+pgCjgmaEeZHmLXP1aM37dMT2lv
PYYBB4PtB7JgKF2FCCR9YhTu0JdsK5fpkpN6rxD6nwrsMbO6/38Zc0YPMKjT6LukgFgym9loo2V2
bRssuTL01qHAjd2l0UqX5mPTTZSANCEIWspTwjbK7KbHDsXuHPCMGtAczLFBhnjSXRuGRYu06J+V
g2ZlDrxXyC/EcyUpP3xE4AzGWeZP2OLsPFmUCzQ4rFS8/BZ3FONm49Mba875sH0s3e5rHmINtFHf
2MbshDE9CZtTyIim42wz9cr0eLdFpjfYf9tZty2PMu+XSRranZYY2Iik7FekqS/tYGx4mP5mpEKo
iYw7JmS/Q4OOnlUW6Zp1tIyE9RPgiwOkOT+adfYoXBroxGZ8xMZhKusHyW6Hh8KET8n47tNkX/hD
izE1hOdKU+M76bCJJ/NMIstPgGZ075r5i5bBW8jePzC+VF9QTYXutq0DvEealQdoSYN4exvYhubn
6afZH5uqt8zDK1XjC7gsdG64gVaF/DuiISLUb16jtOUuYD+1KEvI7+H8aIjmoZJUd34ib0WVbLOA
PaLL5oQRlF7HyJmLeidjm51wTuVbRBE+AfGgw/mdatfs/W+do57pWObfhQYQWmxKwml+tO0c+Uzx
QtBbUuZXmyppYffeqwl+AP8xV0jF3TBn8O9VlizMcjzqqtr5Ur0PwntVofnkIq+NsxBm4p+6anYd
dw4juH115x6E4Xmowl8YkqaVawTH9oSS57UP4HhiuodLr6u1FdK9JP572eIkTO2aNAoj/7rMTXPM
c7RaXsACqOZQIuXFDmnJMwysbpwEINR2yDsgVhbLusRo1KbrqqBDq9yMDIQ7TEXnGlj2vSQukGlh
j8qk/eqn2CZ0/F/snbmOLNl2nl9FuH60Yt4RAu81coicqjKzsrJGJ1DTiXmedoQpyJdDQPIJGgJk
0LgOn6n5EPyimrzsbkoXoCvI6AOcruFkZkTsvfZa///9xqJqDWs9dHgcwtsIW+nSv1d780cscd6g
6N466DbQ8UxUPUwkKpOeJy2gV+A9VKqKT97UeIYNQriCE1wxBlfLuggvZOxY69pVDsI0dvj0Ej52
IlBaLo5mG7yXmEfMUKG5VjReQE6uqpJH//+LaPMWTst1LL/++IePgq5IPV6+AuRcv45vEuhb/+8i
2n/6H//zn/7rn3/+h7/9+b//t5///s+//8Ff1LSKI8h3UoXm2qqJOlZzENoOX037xz8orvoTLm/D
QFLLH64hiFz6Vzmt+ZPJZJ4vaIaKV0r7NzmtZvxErYqg1lWJatJV9z+S+6Tp+m/VtJZlmQh9LQ1/
g65ajuP8LiRUmBNWGk65HkLaa2vC9ArhKDRPjkK/MnPIrLRQljhCP7aSRAbfhGsfxMTVAjdT6aXA
DYMwm6GJqODrq9JYu0lKbi7E/TQcsAgqLOX9zNZIw8DLbZuMyJoGcTgwMkpr5KL1hEnWpRgabEFx
GunkGOBa1gpAMzzXSWp9WniuF4hAj1LxibY13Cs1zkuOls5scM3VDXHeveCx8a9GoX3kmr2IcMFn
NBH6ItnDaucbSv7QEgGeyWAVyg0k68e697AQvH9/Ta+CBzkwyvWBCxa+iPBLJl6HGWuJWXXBMgX2
G5dV1kw9Qz7sOQHjJWoExpJFwf7hXsGmw94xUH+0Na8Rs7FuJ2/zy5ItjflEs3bT5BCjU7lLW0cB
FI6YsZyrXiTvsUZlI9SSo19QfnbYCFR/cpdT1+D9ZP2uEqALBuzLmGAqao/kHT7lMiCSCqu5RqJo
PQbLKnu1bQbtIMves7LlXRvxSQd1AjjJqxGgwDSaPvxcYijC6ExCIfHmZn2tyuCJzTda4BqZZ4bx
qxKZP77/D7CED6V4qfokWxSG+lxxr2RBfwkmHZOgX2y6zNyBz2Lw2ZFG3JPk0oZHqxOkcMfgX9qY
tnbdko2tsR8y+PTsUH3OXGa7pnsBsXSUwmDV7DTknyyGTYKJhYgy2DP+5+grN0GTgyuj5SaKD25g
KLmZeXWm7lnLCO9NMzqedNVwrzjLOn6paAkss4agEsMd3oXLP9lxzhoceu565q/KFOA8k4pLkA7q
0mOkWR8dPrsFk4hdhAe4cpQNKWI7Q9HlLvFTmCXJdPAFpahVzlSrSqermtTZkVZ8xGHdPNfTQY9A
BAhFI/ZQCS6DyZDE4iTsF80eb1nPtlm+p/N9n9g2+aawG7Cgzrqm5GLHsTj08bjK3Nm0YbXzwINJ
KyiGcGkG1BzMEXeaFXhRXP5QY86DqPaIxRTmC8gQBvCu9gJbB+Y8gTmrOOUUVva9eS4aA8huvqtL
Ci1UK/E6nbSzpVKNjiHAeI2Et652b+raAXHfBMOiogdiuQ5OlspCfEALgwm749pPso3SlVSTu7j8
jJVInkJlDXREV8NPXTPzVWFOwPfiF1ybnPU6Hz0EOhwloX9o+hc5Ir0S2Oo47qA1QnwJ9HYRwp7G
Mociql5XnM+g9cTFrgT4rYWoZPwXNR9wYjrhvY1chqAlM+DlBOUN1x2MhLSUTRMEJnc/dRcIuX0/
Vdkh7w2keoW59/0ovK1hFHHVzUXNZr7MenmFxM+wQX3WJqocOpA5aSvZ5xANZGs0hXPo2ENDXORM
uwko6eiWZaYItv08DQbCsjTA7G9E2zfbYiaiGBYx08PE0DMuXtp+zFZd0FylndKvqbgb0HTU8wWx
Il3c5yq0nFxYhzIwpFf193ZflCvGSU9N4r8KY1N2McwbApFchUUX+jFV2kRsQnLrxvKVVv0Ls4YA
YyPyec4JLcq0gRyZ1SDphYQ2DWkUBuAkGDP7KzBRUzgRbYpaETF1avbvUUCLAkvrTF8INM+lcakS
o2A6M+ERGS06ZgYyJuefpQvFynDqi+lA8zZ6Oq9KSIXjxC7RDOTXMKwgmRQN04Kj0F0uerFqQZGZ
OlpBZBiLXKuurYNixAwjbuWeY4efP8Q9mXCagz4oOgcqTIgek8eqMLJ+1wVfSN6ZTKeeORKuYBnH
Rgf8kenmD2hIDdhYxTMH4ujQdezKBvi2lvGvO/Wsk5gW+A0f7RBZtB35DXkF0UuTW68N2uVVaXFa
a8sOQ0KhESWXRnelhS/dDuFXlG7fbctULZbdmIXnaCStRB0x6RNtxs3JDuUpX0UmN+pbwstR9IRm
n+tyEznwTsH2zR4CBM+mjvw65R7lUJPJR6GSmguZboNvlO/T6YgT43gOrahdNTr1LPSJM5Uds1Fj
P3CgptXs/BB9066+GSVWZuekwcC5YzaYqOppNMf7qso/7AFCvj6zBUrAgbnNbBz6csIBLB1aHDAT
Y7HaLZrjBGKNgTyokdpF424yUW2y4YaIDn8Vl8EhLHFd2hTyCTZOVAV7xAilfmkHpd1ZYaLeOGG8
CwZSU4rGfY6l4qxE1oebrpNe0kX6ZRqRGMV9RWLOSPMcfKmHOhvvvp+xG7YkIQ4PNoYHmi+KJ5m3
InhnnGW3zAVTq9n1VkYOmfTXDlQxNjR6L9W9GTGyjNCR01rAGz92yavrWuQ6qfWPOigLFHB84oxZ
URhMGS+GnK0e52XlgCEhWgIyBt1ip3qp4+bg0try1XurhC3Savl+AKfWKCxyXedseouN0rajmyvc
9mNTJOcxi2/VKHAWtBZeWgGcfNILdIoayN8w2oF0vNOjZjMq9mfJmHT5XSRAyVDkRAoePbB14dO2
dulkLaIrOeMxknwGUcGRJJNFqw4ZLXj2ItQx4OLWva/tNa06qQ0AC2Vlhucxd06JBqIno83UWzDG
fGncp+ZYs8oRpMWDvJIdJwqru7F8jdjwOnxNQnwQfeX1ceRu6fJ6k+6uxwIRhx/mmxQU5nxUDnDv
mx+yGbQNHQ61PMKXu+h2RTMqnNPH4nZXQBksmKCvaq/LGppJEXNUv5lWQ49Q1+6fEhMWf625z1PN
Wbe81E3FJixRkevjbe5DCQuGhoif3HUfLPj2dFmWGfDulRiCddv3h0oflaW2d1SgALEANhwa6EhK
Hw+HEoShJxS9WvV6gTejYdRYgIYB2vWCOGrW7yukh5eIT9XaB7nYVckGPd9a4sZOGTL+yDGrMMta
ukNTnQebzoBP2biKkoAuBp7xBVowFWgUDWb/wcH6eshU1te2uOU0Ouw0UZHCaHgMGT7jmMsUdKwq
1pHJ9BX/CmZsXMS0c3/QmWdgwrnLymPwydhCT5nUyNyEg+2OF2K8fsRF/0Sr5WWCI9zE1kUOA9T0
Psdtmuqfk0VuNsXZyq8pOaz6C1IWEg5sTF0qizWj39UAMYp9EOR+R5QS5nJ0K+YIhgEtgKLNEEoK
jCh7d52eld2Ihk1lEpHdVgc80k+kgUAzbIjS8UvnUhfpUuL9XzReYprDKlCMV8TCH7V6rd1+6+u0
zx3KdcdH36aATVios0vIOodhdo2h4PQ64yUHWwAPcoO+QgNWbT4EuQQOMVtJIE7EyxhuLBlg3aKL
am6I2kAt7nplO90mgf7lJo99cSikWJW2bi8UhTs/IQDRhUxBFhjtGbxKqyArgnWuxz1AmfSY2dVj
BtRj4rsXbuA8daeyi17E3AQ0Uud+kvG76SRIc8TWTY9lgFzN1aJd+GrZ9VFx+lOXiWMPBHUXO8lD
7aSE9aBIVIqM7JvO3OY+Lx66o/DbS622W2wd9Gga1KxNFWZ7qLK3orP7o9QYVQVs1bCRKmsVa/2N
FvYdtXd1o6fQXbCAwZmE48DFXHV2etdnQ331DbfcqBaLq2WXz+6Z0A9/HzhivnHkyK9QNn3dPJY0
BG6lAd/Ntwt1k4QvDV4OHCfoBGtXT/DP1+Q6dXe9mIVRsFEk1xgKLBVWGYldmjhX3+QUAIR7DqZx
r25DVcUzRlMX1bA/eH2KI9fNDtnIeY4HDRT+YDwV4IDns4I+RJDqjfHDDGzqc5YYCzbw0glwSNOd
eNeCkMuWzQw8zNeDhDAAKcVmawSa5Fu4ZASUw0wxrpWvOOjE7ZUfSHWZoYRl7mI9FIaeb8yixZ1J
c6uuitl+BS1pLv644RsGhYJ9ENxUjdJ8AQEYBLe9V9MwBAuYvBc+VFHN7k9h08GvY3DBGwu3pgkx
s047l4+J1ZU3Hms6SNCQ0kltnWviVuiVKqvHH+YeqFK/yDSiHCI9b6WO1ZskUGn+3kzyfd+fRF+h
wtRyL1Ki98mvXwbgL1jo3pHhsFOUbOHCvxCh+C8/Q3Ob68D3ZnijF8HIVMWubMSBiYSoTOI8DlvG
0NZHmdNog39Wa/7eSgxjj1uydXpY63CeDlqrjFQvBLDaWvIO1q1DBNAjb+4bzWsHczx0yEDD+Ujg
V0F76fj1vToCS1DRiKSOck4l7Jy0DOuN0t3WWaKjFU5SLt70ALrEuWMOeZO5XAQV4XHWKm+mkvWn
SbFWutUaDyWSN5d0ZgSz4y29knWFy2ijtAhfOypbNVA+OC9Ui3ZM37/Pm50jdigIFoOr//jL526P
ziP8WoagWrgd8ffshMk903d1u6415lbCDe/n/nBJ/OCeOdINpNuEc+imQ92AnHgfqeFEU624kAA1
jE59O1A65K17Y6X1LfNUsYtzuCuB79t0cnXIaULf1R3Pyaj5wkurmvSbHnzlOBgj+SsJZwyiszaT
Td4qZFChyZanJHgmFtjfC5vUAOQZkNp7fPTTXk4smKXq7NyIDycY73yLEzJx6Zy+DNPe4Xkn3Y/Q
5TCN36NG8vSGl5SWReG61yAobgu9+RziT0S7NsFOPGq9rp+sQbwWGbcMhzcGEwJGDuB5WlJL9u1+
WarcOo3NS/AHNVtWcEqjCbSz0q4iglgXPR81cKnm+/521K5agM6olw3XYhX6MgHtRaBXIdaFE54o
0a5I2mhMhAriR7QsZXuccjoP5oBhsg54TTi0+SN2jjoz4mX7mHdvvoYIzA27s+Vn6oLjAdkKtCys
bt655xUi1vibrqMZcMBW+Czyc9MijuwjQiaGH7ffj5Cqs47gHXkXpAvpFTsoVtpdlLM0dbLkRY28
DUogI8OFMb+v+bN2+N4stIGCgmWvK3eTSLonTmb2y9QJP0IyIRlajwuh6U9q3DUrZp3HccKnFAqL
cLNdOsZPKYXLfHPO9yWoBk5OQXuOybIMcgSWNGLi6RgksUcM5uQFMylV5xRoBfSO0GMyaeBX+UF7
q2Q8Y6qavKsUOL+8HH+yOYbMqxLtHUa062wuklhhaViAeSD7eZW2CK47LHRScAqLTbpDDCYb+lpL
hWFYVucx6hWW7C5L30ehsOc009apOHPnjIoKNGxbhXY7GUzPGbb0789GMVjqdETYMW5Gdaa6fF8O
c37NeXQ1O+MNgRMmeC5E1dhXDdeKjbK/KjQXvmBqLHqwlK0Qz98tszjj131/vuPcMZsGk8aViRym
7Y7SkghfoP5m2d5MmM3GT+iM34ypvksjma50G1EEKV/BqnDJYcO2gyrYhFLXOlQratLbC1Vp+vWk
jDdCchPbMJ+YrivXjECc7wXye+GWAcInv/+wiWXEsYH8q/fmy/+9BRBTU7HJWwQL8koNwVVxnOZM
Obo19UbsRiMYV+gikr3ZcDBiYg5x2kxgtZt5sGU5B8Gv0ZeclyO0fJ5VEKbJXGleWbHe7SqWWnr5
RMPV0r2qfv9Wlg10bvahXzWBzwXo3yL/T3mXnYsob5s//sGgSVz+8r93n3/8w9xQZexrCqHZqjq3
cOev/wpPYDM6LgPftDzF5K4Z4+3QZQdBhEriry2Xvl/efsCenKWexzDm6fpuGqalf51fmZIT0JsE
z/MiMF9b000/HbKVxr3Mq3MVW7uKmzDquCtLZT23M90SWe/Ak28F5hGO5kX3f+n/f8j/EnwV/4e3
NAMV/t07shxVN8A7WMKlhf3rd2QqMCFaS7XghdnHbMio3+mMWdF7K7QN2bPPdkIzcdDF7q9/lN8k
h9//wzqoCZfFBYugYfz2H9ZzMks4BPFR1iSOQJVHdHGc28BtrMBos48my/K8ipSTe4RbeYW0GCNW
j94tR3Dgd18MyocRYWDUPIZdiy4k+zLn4qbjaQ6DaJ7KrDpeOOOC97lmgCW+iwv7+NffiEG7/t99
gkIzbcgawOdM7XdvxIgBmoZjRMYq8D1O7vZxXv+GRN41ytp20K/39Yl7fldFPL5keDNPou6wx4jG
HqWHyeoQ8bIa2rpC1nhgj/MSn7ACdwa933mRG7WPyWLPLApsXlBiF8a/FkKmyWo61zENstcxR+nB
xzdfy5Da5fud/uff3CvNn/6Gv38U+M4jEsp/99c/XSEPFtnfzD/zl+/57U/86f853orJM/NXRkX/
+Oef/9ff/vx3//vXQ6L5R34ZEmn2T9oM9nBprRqUx/Pc6ZcZkfOT6ao2HBZdR3Jr26b2byMi4ydV
kO4Kht6mOOTG+gtxRfsJyAojfhguqlBdNub/yIzI1lzxm9sXVYOmM8Fy50mVazva759DNbRTiVDB
IzP8ViH8h+kqMkQ6NivdoEBknOCupedMGajFqIM9Pnh5Y67TQl8nJpgENIecIpx3rSoOto5eBMfP
sg/sbGWW5PaFSbqrVDqFek2c5DQy6zDML86C166IFEKQAS6nrkbjSO+Q1UcKJlx4gWWf3hfCnfYt
coZgMIjmDKtnamKxHG0XX1BwD3MiXSLxI9TILI+GQaKLr+G6jRNOpgEzDbxtCAtv3AEESmnuyqG8
cGJBNm9mTJ4QASjF1e0pJThzrVS15rA6zTTdlKz3aHwtk+olGGKccgkA3K5UV2YHgU4wpEDoCKLA
xM85Zc9g0JAVFjhVSk4ofeUsfPIRvcwgf0thBE7mSwkBPyGoM0O73dr7NHO9nrkKxT4h6hoNo2KO
YtOmm0g8d8k0LooSoww5e2vZZ9ViqqwNBIg97Bjk3BZSqSrFaVjtfX18Q08UwEFLmz5ZIinGNV86
6M45z2DKtnbhUHiR3p0CG1aAZjHr1gfOEwVh7iI7m02PAK2IA5LmwI/VDu0BjXyL6WvIS3cL1N6r
6TAXECKQbEAyznAFl07gpUV8TSPxEQ3jdXAYuNTto4ICY+MSAbUcRLBpaTsbcjjUjlY8y8HcjR3u
rXrqmFulFq0z1C8grTZhqD+JVBIBgMWB6VKjeqWkC6/311TPI5gbqsep/MMciazXyCsNyFpb9LUb
nF2ESkYU3WVUEXeBG69EK8DWm/0np/f50wjphytv2NA0it7IuOGTAorQcA8Sv2xHL230fUWU984k
QimzA+ybQDDxvBzJoRkN+io5+CsF0uMA2GwC6G/QClxKhPCgDhAqTSvwAfpeyvwJTXC0IXmtJauS
AVcIxYiI+X1mwsfuuvKI4ooGpu8cNNioXlFBYnBEuiskkVxGrMIM1uOdr9M46RyOpJzQb3RJwy6u
r0TTOEhaxe00Jp9xpS2dkMFAyq9fpupKcbMLDWdCGHMKn3w3BMrBFoQWAHsjH80MoeQV9cMUwPax
iR5o7fq9bNsDoJlda6RbmrcXQNfhgkDs+X7vEavCcsabMxpeTYsYqQhEnSjmVNqo1tqvPTvAYmQk
CiZisneSit6P8EiciHfSV05VlHok+sTUZujJAtqhG3zTfCaNvo1GjWakEt9haUx54PMt+x6bXpto
cyszXWaTALiQKe+FGT/YfoBkGN2ta/nHKg8McqJZJ3zzrE/BpcFsmAp6ra42Mcomm88wSRsTgvj6
9l4KzO8NIV5MCfiR2AKQuZi47smNiMtNzwGU46U6Jw67nk9PyKQJucFz626AOdDluwLmuxO04S+W
SLcxdGUmioMFEoDmZ03sKk+QvtOZIys6B4QCs1qeXAsod7FNIpxShQR86oewahF1MLlC5MKCpH+V
BqPfPmbqMVQ0n0rXZQHlPZoRMlqicLckGOl9AbPCH9vtkBnvRPo4TXHWBnHbwhq8NLqiehyaPyq/
P+slU5BMNRyoQtAVcL0Pe99pEGM9dXhGliACD05ZH0gkFJhXGIoU/UnRx+6HNkKu4CneuyVfmbXq
4IQXzO1vg5poM3OEd1iGFlzjiIs5YECgPymCdYESAIURQWRpUOtosUDm1YrSvrXmQPikXtyYYdms
GXXK5KpVwnpGeo6IKiCeGMhGsXYccWiS0iUK0rxTE7j1TaISfCqJhcUqgVzsIGN/WCMNiPa221xU
A1Al5wVrIbU68UgpgdeK1S0iwJV1joRGqWrKTtDK3Q6J2d0WWZN7QTpCV2zuJYMckLo8wWTDWLMc
a+5rkcSBBf8EqqbFG4OWXxtb4zWd0sek17VF5us3HAfUozJ++PFHSHrEi1FXD1ZIWMAwkG7gxMXG
x7961BCoL2oksXRekzvsV/YJPQRiJTVIzmnsPlYbLMeZ1wyhvYWp+5CJWThVvjJacde2Wh8wrjir
FMmxF5ttdu479F5kJoTb3JkIewgM7aRq+eeMdhwb21mpTt5ujLFEVDDdxSagQjmF4N7nO6fh8Gmr
1TNpUcsO3QGbsYqUrLlozgmLAcIE02WwWrDG5IO8rXXyoF0yKhCuNfWmdjd03WiKU8o25iWRhsZT
KmJWRvupCm+z+iHtWEE7p3kkMxkeqSD7yU1Xtu8ZKWgFBW9eQDq0o8ybXNysG2nYK6GjBoYF67sW
kOIYazyu8NnW4lmx9pkm9vwDP8xSu1juFG6K1v6BRPsS14CK7Uw+gGrYuWP0o3WcYSEjqDkFgIaB
R86fuQb0CpRUGMt6QkiMwuue4SSxTI1BMwWnn62fzDzxNKl8FKROIifLHmihfrbua2iEDxHNoZW0
JUMx+0cSOCtEhmr9mUjnpVaiZyZaqM39DG+QwhjCGteqL0c4JK66q5YVwzUk0RsLk2ZHrK64KTrQ
kK5QLoTAoPqPdBAWvfKelK3mKdkEFYqkRHhsVPKpXFQ5H4Y75aeWDhcZXhhyi+BC2/+SBukH9JgV
LVLP9OvUw0x8KxH32uIsnNJmVooqMoq1XcV8jtiHcHhvc9BkgdkjBrXfReh6qTLcW5nOqm3LZzXu
l1Hc063uCV3I3VtaiauimfaN2T0PfroekwZ/WM/Oin2shmnMeAKfG8asBW0HGOkDrUSY6ouYlZn+
VYBMES0OX2ezUPHXJ2mz7+Ocy2NyjVBp3IdVN6KLs06dzyyxNk79mBPLzC1ohO2hmq2ESfGmFZYB
6H1Wz43DWnHwCpMC/1GpE0pxX04rTW2RAKfAjAubRgB1JI0bOme+TkCMOdwGI39LG8SkJSN7nERT
7sHw6ZcWfdcYfX3+kRjjvZlF70bMk9eWD04BUEoLAspVjdQb+0MtSmVT3Q25qqDUdjHsqxl3rR57
TtnsUxk+9AYmAoNWhOM2j8SYoAQPkUtGIQYu/8sxB2sdj81zBqEYkdO4DZz+1nbo0VlOFtKxqfDd
dM16nKzX3go+XOoM6w3nYrAC1RKwapCMx+vBKDxjoUhbgQe2iYHRLupxfG6RQzLCCLeWasKYGOQx
7xqvEZjdY0g8Y1c8TSqZJkThZXibiWNEA9CH2QMSHGE7+o7+4Js+1jvVLpDA99w9qkU4Woc+SNKi
y0DYDJr9Oua8J502MbT4M1Tw1WjcWYV85tFc61nK2N4nWmSosMO3Vr+hXGrJVCMFBRxckrNxhbHz
Ci5Cg4po+DfAoSrayWrmiTh/SBT3HU4T6bKCvgfxMa5FUbEIWJW5GNp7WykfZsLYz2a9rjPbWaMG
npZVgN4Wr8Pwpg5tjnIKaIZ0rpqFBD6237DYoeIq1fcmLM6JCpvPJRjTs2+aEUZboKDNVBXMyVnD
DD+XlwRk/ibHaMDQdo7s9cVNhNCLMnh66cxyn4wWCW7AnOrZ6xOgRwBxcai/uX2leg+sjFmpUS46
UZ1w8WMzC7ip0xG6nA/WwUSHZDK5O2gGGmONNDhplvB1hQ6FIHPOzJC4T2G/hla5IHlmIqAu5lBj
frR8Rkw5jS9J5AtaXIVUoHlRL99LLc42rTQwG2nPXcnF62XEHq7d4IpDD7DpDOs5ZQtktErtXVdb
TSTKTUqEa4p5aqHIknB4PYk3ak4RX80ZktmG2u2h69S7op2ifezn2PIxDIzR6C+bgWODJLVVC+V6
0PHwRgLHVkghNai5XNvDsMHQ1+Ev7DyF0++qroeU8SDQOKWgDo7aQoJT4vlRXPFFyLkJ/aZa6kYk
tvXsqiGBvPBaoX70jOlOykR4Ty29IUVF57fRzrA7r0hcpqsi7cjkq85pYJzGXA4rly7nQim1NZoW
e91mZInHwVAxoxan+b/IMoZ1BFCCZc5PDmkAmEGExpz8SBMpDS7f8fYTvAm9aE9jT82p+yNpngqP
FpNAojowqqFh+Joa5SacY61lh7g79tUGTbCDY0N79iksV65ZoCbuRp2jDz+CTg96cXTAZN5GY7fN
y4CxVV0eJVhwmFtDEwVL2SC5YU5I1jXZ82mETTemU4u6uV8lqURqkDie3jAnaNXiVVdYQHIEfEvl
BIBZeQr7+LZ0uzvbpeVTj4+TzgUiDjjzlFNqCzZwi3F80uGwA5ZQWezB4HouVjm7/0u060lLhEnz
aklydcfmpie2+9yoHLRyugCrMlRJYXC6bZAFHq63XSU5YeiBll86fUg2Fucbsg4mKHjkJcc2s+Nq
FJi4sfQ5FQeDtijzM7/Dt8NXdP1w1uyk9vKqPhttcUpqLhYRBniBRPGcT94ES5kCudwCoKiWCgoH
xOThCoCqv+BejJEN1IDb8ciU6K7otadqEz4aJRAMmr6BJ1TjTnUOU8G79jNO/eOMf4W91nnUD/dp
7nKT5XAT4Z4VqDgcZT2VfndPtJy7d6P0BkchJpshexDgUukrKFzrOHvo0m3daxytddv2CqNJmOrU
3W6q+8RLIvWmccKGIRqcMgVOY4zJcKU1+s7VhitJRUR0W9F9UZB1SF41wnN13Cq9Rs61k74SN1gt
bA2mIp/4utJnDwT6JJZrWnL5il7fLP4KkHKZ9qoUbbgrUSAN/SWKqktFFtUtNvrL2IyPhA9wKIr5
dWWa30kne6z60F7j+WCTNgqs0DV4jnw0WpBW6VOvlOnSMtwGVxcJvJ3GtjFF8647Al9iiC6bE+Hm
waFEAhNGdngD08S6dUecA3pxdo3qoWzZnFB+sOhAlcwTmSz7yX/p6nSp9f7jbJujBE7XdqidiyAO
t2oJZMIhfsu30tdSL05MyaAXORt/zmmlBbZtJmMtVeQPxGwrG1/24wnFF7G/wCWt5p5Wis+8B99R
VhLzkgoUwNQCG4VFz3QzlT0ONzYfNOP501AmPNzcN6iRiSHNz1TozUJmLSEUpnFqSNXEC/YMyPDW
r5vbyrHIqrSMg+b76iEY2q2MSRSWCSEUORlHWGeysBpWER+QnaZnfPBQu9LU3ZFNSUB0b3Dr8tBU
9YfEXXKMcSK4xhdTv9WQljuQD+WWHHt2sUAnU6o7GCYfvmOI3JPPA1LANcOM8tBaCQGf4kcCoGnV
W8y9ZcauKeP6nGTamdY3XeM9Q6EZghKkq7l6VTSurFk9FlwPolzvAnt+seiSoA179VwoNzpBAuNw
E8K+5WMD69gzVVElWM7qNAh4cBUqV92QJ0CvB3uYowngzNLD6j3hoF0xJSS4wXpGYfIm0sBi3y1e
UxolHKdACgREEFmJ7DbFQFXQxgB3coTizK7fe5C2zVR7SRV/lkp8IXwGk01IllmbzGAUKkSGXuwf
+Zu+ZAARHhorOXey3yY667DPUYRkMd3jSeXrqpVsgGGqRvQlpNZsLPe1hlG26JKk5axcP9dgXKaY
UjSYyodGIYBehwmpWZJyQT23gkNn2oXayscLBIKSSZxAEjdEpxEfydoojXkhhxhFsxAnG1viKCnl
4DksLZvZQujoe30INrUj5U63YU8VbmksFQ02AjRhIpge0kmxYQrZ9F+U9AZWX3bLGEW/63NDu5vM
h5kQw9GY3Nqoek1Nipu2rtcZmSDHTMm/yko/RymsDhqe1rrrPphKxxh2WO58rMqHxglWGsBaZSpU
4kGkTTKCSbN0tLHeWi21SSX0bdy06A6Yhk2Te/DJ1IG/FndbB6kNEEbD8GSNY3RiWMitxfITaMVb
CYgRixAWHvZxaKiatkuLKNkyiwMELCSD5u6OvRNLrK76Rzup/KNGaAaup5UEremxju5qPdN2sqnf
qg6djYKgeYvljx1U50AG/1VlcrMJBzNFh5fhULSKI7tXsqkUvJkUcZQrQY6VHNpuCM+JbBPygU2S
YYlOWGak+YKaf5aCQzS4jEPZ4fOUIvrh1O7tTNpRKxiHaRU9u9mUrbHFlluUwUfUvWIzuagPlYpC
Mk8trDv+V9mbKLEQt7BF8Cx2iboWfmEuYlmtx4a01C5C/UsSBrQYowTXFIGuk/4lFAHHcoYzS6xC
75nW5LRKlwIeEJaCUsXKZWyJmYYaQahjRtSliKthjYA8S1GhgNPwcbYRj2if05IwT10hg80n5Wxy
neXQNkhx6WksfF3shxCiXRhM65EILRTjYEoZd9bYCAmoTHvwQJi3CcqynHtOh7c43uGYoEqAt+IT
ADlER9tPT74WrdF0ECqGTL8ZyhO0V1fnXJO7Pm6/Eg5EvtXoHsXVtMzwz4e5fCaVnUlVxqm/49JW
aDsqwaEGkzPKrcBfF4oPhkzftWkDAwJrxzoqtScys9d+lX6m1LJ7ow8RkkFdsmZdtmrhKW/Fdoh8
NKS+dm9RR+mBM/BEV9FedGh1/QLSy4BvTvHtkZfS3I1Tg37PlOZdG+bULx1OtLw7ZQoHwtSnbudf
I/pnUEJaWMrGHW/U0MiXDcSHMKzuxpJe3j9zdGbLbSNZEP0iRGCtKryS4E5K1C7rBWFZrcK+718/
B/MwHR0TblsmsdTNm3kSaCmWz/zszKAWRDpiM/Yq7oEyemvLkIwJ7lsFDC038nqvwj46wkVyqZGP
vxKjKfdwpG+QfqgvwyJPzymN8Iqe8mm6llH+MrYptDIzeVMUhuwKx6+fuhGcQETma1LDMdb1Y5oD
2Krr7tUswHn8H7c1zuJ99gjAhhb8A0l/rJDRS9u1316f/zp1154SfZVW8cmX1LduuNWMHYcy1ief
SPUgvHvGf5TU1NQZzjqk9dh84ROkHE1PIL6GwM9e49Cga9nkMGZPQaLa+smLGNd0+mywytnWJiFY
0TyuRFyHJ+1Su8eEEB05cOOU+FToFpnJdZvMTN4ZDRJZde3gwh5MK6aL+CKa4gdpihmB3osZdhai
ImZpZaUdb0LnETrDFIR+v3ZaFF9xzQ9uSs4bK2Qu8vGeeY4AtWDIr8nHDycibizHx1cmOzw4lUPe
oc2HHONKbmz1kGOVwmGGNhf01XDzdP2nnwmlE37+LhwQjkYnvyoPSaKJ635H8JvQwdpgwo3C+T88
jwnPsR6Nt7KN5h/47B0Iv+cSv9ChBAcSmL7LiXFKLo1n/DAbQfpaBqhnvENJevj7aLgnNid/A+z4
i4xosRJwERSjSdeU/WtP65rU2U8ygh7gM0Pps0nY5sdk4CDP9n3YjK0WLyLPnii1v4koy05ebpSg
RSD8UL5DxLGm52Ca8RUI7OEbV63uLONDjtbEAb++UDf7o4dvPv/mQmHUxWaSC1pyQURY8+Hg4Q16
z4fswYCVeskcrsJhQjIQIFGI07dB4cxUirbDUx8XxYkKlScKjBRDIIcIpbtd1dQQsMv2g0sHDb0B
h0/+EEJWmWDCdwju6IrXaojEaByzCjLwuDDkNCyO1uxnse3StSBdzwSfzLdu2rd9fp7BYZzZAIFE
mjpnO/vjgyXfZh6NdIQ8QXsiZD5lFnjBnBdUipjbApnbgTBBvQAdqYt6PgiWesTwhnMzmK8jIe5t
3FCLHfr5S9g7eh/xs3FUcDA7F9xtZSWvc0Q/tME1PunooZubB2IP8dXzwnfGyXjLRgufuQkRjBAT
pduFzXH4CXl6NUzPBF4LBcgpQ3IMs+Hk9rxQfe72TTuvr7QOrXSo1xnJ/GmsDHN2RTv2RMBbxCB9
5sS4ck79yd05ogLI/y9R4YUigE0dNsiBxL7Zfa0tfK6ed1Pc3LKu7Xeyt+fNPLN5JWwhEm7c0W9O
0Gt7cqDc4B3wttqJrUMxcTgUdVLwgO7DvVKwKgcryNs1SkAQPZzXSmpjkFQ1tERdZ9IsDbfONn3P
7ITMNvcfrlz3Qyj2IzCLMO/ZTnaAu0LbUWbgmhM+KP3+aKcSOdzyAiiYd6cxtzFqEaVz9IRPi0tx
DxoCtMhxE/s8yOCNbJW06O0m1GQ6S3sBhPxHlmy4Wjc6K55mU+maH/Vqw7J2jonLeUA+PzbGPwPv
DsNvGh2zvit2xiws/uqWQDBK94vR+3tnQKeC2isDTI9xYFLIF6gFnilG20jkf6Y2W1vKq6AreBUq
Ylazx69j3fvHmTARYgDP9rUx8JdBpTS7bCB9hNpYVKiupBBxSHlUkxrwk6awKoOSjtLBUhjU/DvO
O/uIXYOc2PIQxVgysObk+4zjCMliek/BvQr0snUvpwgT1mKIg0gSbvN4YBW9XwUTmH3Zv0hsW0MR
fzjhlO3chk/E0wUsqX4HTYddHvn+i0q6w1CGqBBxclPSpxQWhtNOmnTJuy6qhrKnj6LzSnp1miho
S/cpVj4ZD0XKhP5yk+/YjSgyTXwjhOjS1buVwwet6BdgyRelv3wao6yCorbim5aYnkF2RxIqTJsX
PFMbiG2umn5iM713HSkBo3KQ60J50ROvyCzpD7VnvMy5PwYUXiK6cyUfmYYOmWvtMXDRyEwgY++N
+J8YfU0aikKQumA4t8ooz8syqav3gEbxlMkFg95gXMFI9BiWB2tXUlJEm9cp76mmZPw+aX+4clJq
j0x7Eysx43PAJajpDNgs9hLvZiPOthTJQtqQTNnpyOg0QZcec/FajNZLtDBHGRze+Yy3xQSbSxXl
G2IuHrcQ/ajuJ4jDp9h0GjZ7RE+WNH/nLSP5szBRqh5x05yKn1J54z4KqwuLBuqgp7XsrRYl3kLg
PR5mzsLdq6aLdhZ61kK/9IaFWn2sxcIpdsw7NCKV40kaDqL7k4zWPrfDAVfiSRJ7OlSxmHcqYuZI
O2igDikACDo7H/84Mc/0PrR0BJAwYxFgRad6BICtYmazPG8OoTW/Jyawu6Vzl6AsuyqQLWsj1ufn
2vGwA40+OY9+OArrs5UTgTd7PXH3l8FLsqBpp/Q4+/0nlv6u4m9Eb7m57Th3Rn3jHZrIfx+a7D+R
F8becqkmiCQoCtTM0aSy2cb2kTa8qtEOP5P+JS8X71jNNVtYjb2ft8tG19UpquB3Vaz7M/PuSfQu
WBPulr6FkkMv8iENiDTQYpQ5mChzfLMAUAabRQNrrz9jRSoBuXTTJwaWkWi8G+R2eMU3jBVfoStf
QLodXS8+Ye4tLU4pa4111QfW3Jz71j6vDRmGOmeSnVzBbz8PI9cER8W8uotYfrmU6ZCoE/mZ3Zqk
63UD8uAakwWtRjafyD5B5Bifabj6tcTyaRfquwTWoET1zN45gsgyvtmL+xkJrhbNSbrX4lbPHu+U
/h/4+m/oKOgxtvva1zjrHZ3/TkD8ete+ripr28sHt/qpgWUyG4Gd8dm6IPV8oG5uW2yMdBLz0Laz
h1BW8APn5cLuhfudk0Y2fA4Y0vGwPq1fTMuzB+3/L6eaJ3wjp37qjuvaMs6XlY02E3by74jxW3/2
hiBJeGll8trU893BLxqEyXzmjni3rOcGF4N4x5kBYlbiO3PI8JgUDkTDs9AlVDZ5LeLx2VEnfB9E
WMr2mcPeLiJZtzXXWtFk/I3HDu5CZ7+E3XdJMUdk/qfnV5QImMXRUm4h7D9AZvZ870HxEIPlQ1Ml
Wy0InexAGQSiV/QZ8MOaZNAS0neIyXPIwpdE8y81nXcALtms5Ga/JgmGa5f5OxYE96KyTy0ZEg/8
PBO3R16c3iDQPhbQMwqUDYrsQ04g6ctc8xwzPOAM/siZJ0JIwJFIQ/Uk/HUP+aWcGF1anpuaDQqF
nnutxAm+xG6J6D3p1kIbYnCG9P6Ns/fcZEa96zzB44aRc9+UxyH2eOA7oP0El1ki8rszkw5I8cjq
zv+M8uU99oxjZE9fsWmdKRguOcRQqGs57NFmyH9WSpNnHat+Zzf1zmzME+dZvs0+++I3/gIC+4n3
gpN19+DI7m7CJOJ0QV4btBnG7W/wOmBl1zLKObClw8DdH1w9/qKtvXLzsXjr3e3gj6d+CD+N3LgT
FqXbl55ngdoY/raRYW5bkioAlB8jET9TEfalmhwsds4dEaVkJ5aIo5dKf2PXPDXZM8A3ZsA+/+qw
jmRDRHQ7e2w0nRW92FsGCeUEVPHeWCJedJynPYsXTVdCGuC5WqBNshDh/8XP0ME3MysMv2XC5kvT
tmUr4FutO9Lv7TYklTn184m4uKHt7G8LhdKfQag1ApaZHuxbP2BF6HwH0wz3pGlB88/yp4wnPFs5
kzeB/QNAkKQti2nhHMIa1h0KAUzcLGS9yjzGGWtno+QRToM9Zfi8SKwBakvbz29tFr3S1RBxOJEs
V6kJVlTEAhcdNsDvNnbi3y0nG3bd3F+7Mv9IRHMAQZyihxh3juMB3kDwW5EXwV/m0TSFf6J2Aab7
/70riZah+qWY5cSz7hJHBJVHqi6h8t9hC6KNe5xGgODqRBb89sa/+gZYZ990eY3+Itn+cS9t7Lob
MWgUj+VsWbu2b0GEV1+211UryucHd/zBNA14a5ReLBJ3fLtqd4uHSaD89ekp1m56suqe1ufVFL5Y
73MxuGgjAFGcmI3ayu0mv7jCN8MHf7WQiqJ9JDh4ilredsualVbNna+E1Qd4zhbxEO1+RncWA5j7
tly3nRdRN18Jv8+xoxR8Aw/mnZeuQEABvDiiHpYOAKyHQsT2lVmerQi9PtnA+r9dplvIW4T0yGch
oVqp0fzrj/NDEtdxENJ2uSKwzGNFtxWnQRIxUw9LZ9SXpiXAKzPIixa1DiwuAZGHgq4hvsgsLB4J
bafH9pbXg8UaDwtHpo5q1dan+gd1dQjakaaiuom/AcWw0s6SXT6294yfd2vliO6T1X16Tvwhe8xR
mR3hRvq7LPN1Mo2eyGysttJJzzpjCO54d8B9ASw3ZVtQa3RTz99+GHsb3zb/aT/Nt0rQSh5K8Zo3
JqHw3sIW5n/NEbgJTs7t5nWwE5JWBYhbavBQbJSXvhQLjCKjhlyrETUcm8y2rWrUxJPyiduRQMn2
xKkfZe4tTHrre0J0f52WY04k+ejW3wvvGgEOa9vO6karUHtA02UzgYTYGy4sCOTMKaaswWrpjqvn
m4dQvCVWBpMSHxvCDp2gRNbS/EmPeMLaiMZbiJX/qqj8SdnjJIofxBy4nUqs/bH9t7YsizEnfY3N
8nlIBUyrtCGoUkH5TL+auFjvIP+v4r62ot7Z0/76m8FVMkT9YZbmm9AhrnqslDFGhCt+Ak5ohn7z
k/LFLYzVQsT977rJzPbS+R61hkDhvMEvYCYvoSEbGC9UyLceO7Lf+x0xU8KFmI40mwqH1Banisa7
Q+PnbuRRaRv0sxGAjSVlb3GCCzQtGRY7IyKLHLEXdomDr+qSQSlK5IVPI2EQIGFXHfbU2nXoXzlf
cJ9jZK/yZIcXDgUFw5VjGhuaIbKtjs3TYprgo+LveHGZFi1TX6CZvxcis06NIPHtsVDYdH5t3Vqr
PZq6+7ZmGj2XlVnkdcvRMpfkncAuHGEALXjqJhWCIcn7N+qQ6MMAZ2zQcoETg19jNvWfam3KsnrA
YqXJ25wRCZwjBhnPXPFSEAZ8+6copH3Ou9k+VwZwVLOIwEgkB5cW5oMi+Q8kswEI1ROuFQ/OEss9
MB0cgiQgMk3SS2CkwTuUXPKq4Gseg0iZ6sYmOA8yE0hV5ZsH4RjZMUc4QlluwPuqu7ZhAP//H6UE
y9e3M6YY8dqhD5UoKHuC1bwBIRqSOoPiwYKZ6nFwiGYtzlGuT9JIPhZLYT1MSeE2TMDwC+wgHOxP
QFLWkZWQ7pS+LWp2bla1mHtPknr2Gusxb55lzUrKEJAqttVIAwPmnjmAo/mPzcqbpTmEqSqgPVHd
irzyb7Tp+DezyZ/aGJKj5YCf4516jNRknOmjP/UVx3voLNFmBuMCj8M6ckGbFDC3v41a7nZ40QhW
sqneajRruAlETZq3QaVPsm2BrbjzV2lBZmgkmeHaoT9xGr/tzpm5dshxhZmtuDS7K6ifVMtPL/bv
YdIHyPNnh/68vO1ucQHzFlsoXqXNBBfCitN/SyQ++RSutSm+MROeHeZuhsNvRUCFvWi3F4sZBf5o
/M5UyoAnIVk1YTHU4+LvWiuDSd+x06w0QSOJnMs/IsP79U3rB4ghwBQXlsXcVH/SBAJNosR3RdzT
Hyu2I2X4RtHM0fGNkxYsOFQpFfc83TCD2Z3SufrQnHkKmzFpgL9ptAc1ZRdSzEUQlQlM/nAnpPEe
9sK5PQ1O8tTiVNc9HAsqg/f45ThSVO5Pna1WCIza+0G0r0240OZDEo9lGO9Zg1NJNrwC5v9Z1mix
Eep469socJ4NJih56SVWIYHM3CcnA3F0k/DXi/3x5qmy2chCPkW+f9a1fLDUwbXAfU0XV3KYtwx7
B5STxHWD8zWMBnwNCmQRNQzFkO0yN5YYypndnTBIdc8rgAAMzXrE9VZJ4RM3PRbH0yJSEnHRfIGl
72zeazpiIgCUbAtYn1aW/1zJdsXHnnsayzFqPvaLarlAwifd2Z/mOqZWy0D9dUhjYcgGNoOpF/rN
h1bGbfK7tzBDU2MgtZGhwidb9G8RSNxdEUYbQdRk9YedR+M7HNsDZslyq3CAHVtfXLqs+YqHae+y
X51xUOuYh1/CIbPzR24fBgijtogIhy+eaD/DOKMao8L7Fn5mob1roBCDEbqGaydaQkZhCxGXI82y
zTK5mUP2Nq5ksO8x6O1iWCNATnn9YkaWNBRtZWZ9QokdOGJRZPAZr/bsctnp/sn2qXcUJjv+mrUg
lJo8GR/pTMXpYj952nhDlxLnKY8f0hE+ZdchLrjK3oFBl2mJW5kXhNHG/xS5WyA4XNAuB/nMNf7f
1Bhu88L/dZNqQ0DpB+M/zIkBWB0VPMOKd60KnvFi/oGIwyMxao8xPUXOuY+BhBqwbrZZlbM5g0Zr
9vA10mXcIi5+mRBlPefs2OEnwbVfjaMGy8CFEkB4tCyd2kqQMR2acxup6mjMJW4nbfyJ29e+t++d
r1Y/eg9xJNqjHKG7mlS4xMxvHDtyL/+mdKhcgdQnchtiZ6ATrhHzu5vaZMDG9DLM2c0h4nvAA/zQ
lQ6tl7zRer6ehTOc3WoqnCJGE92Eh8HNLtTYZ+yjQCVDM6e9wQTt7wvHP3iuQB8L8RWWrMRjzPZn
2npATGN07uHhEzcBWON/NFZCScDXbNpzUAiXjINn/nrRr029Z7JGMiElET2R7ZcJMAsSAk03fFeP
Cz1mIJ7JFv6QGCyvQ/NQ674+hN786ZsU4/mT+23aiONQTYlvuM/eUD37dfUBFsu9jDldg2xbuCnY
WkG6nf39GNck5KXkwqVbc9vmrh84lMLTfuVsuFVB9NWMv0OJDMBLZtzNiV0EKvbWZsHulyMfxjRa
iffUuA680eU9drxjlhFGa3uEkLF0tnDQeb9bXXKQ4YeZYxlw2l7gG5n2+RIqYrgZBmYfRNIqy5gd
P3of0oPeM5W2KuVyT6qtmy8ncLJyr3rDuEQNtR9d0V0jyyp3Og+h9zfRq1NhUHLqxN9QQUc6e0a1
tUuK3b1Q7rq+IodZW19KewfhhQiljK2aQP8utpPiVljpR5PwRw3x+KsGiuF6S2yYwssN9VmUzK1B
yIXmhbTG+0iZzvuSm4oAA8iOtexzoVXvQC42ILwBOr1v6kPuxucC2X9gvNjGrT/yQElOphrk84gP
0GfH76pmlVipTMR5G00aiiLyWJT05aOYbHaR2Rh0udHjNKuPmaa7zMgPi+x+hpFWkK63vrQ7fo8w
mtA8OiwsNsofootjdN+46R+7Sl9F5vxNe4/+ByxAW5N23ik2xTnJ1Z4alk89ND+5cD4V0NJiplAJ
yzlmc+8OBiNgHiLUD5OMujiSU8vHkFY5NN7h0jfqs1jLWJKIuXpM3z3XwxdYNW+F15PKJgrTovCd
naZ4yZs2Yge07NI++sPn621MVa71C/zCROAk1dlhUmtMqIFzQeKaU6dmpRUgZR1zS0K9m5ezqZZn
ZnR76NnNcki79spWgTKtB6zIOZ97Ay7fr85GrS65DPODFvNXAit+tE11xqK5yWrl7ip8eFC11CWx
icJ7b5ike+xDf2SKYlxN9X68+kbaXlNZ4YurGtqGbGY4K/IVhczGLmrdf74/HBxQWZsw5LKojZ6f
MPI/JnhGHeQ1hBNxk2PXHRoKPOfUe3P7Th89Sqm3JN8CvLX6aguDc7TBjBt7HvpZ7TND4jyM85Ad
h2d8WRU1ew7a/LZ36ks4Jc8phJJrqaP/MI78JS75CcYWjY/WBVvfuhAKdlqAZ5U1eLaivk5+wTOb
CwQc4d7mRdToXh4GKEpZqYLcGL7HAoejrOYPUmgEQLyw3FUmAoAFV5TnNmsrgA8YgiJS+ri7zMFj
qnY9qJ1WVO3qbrgvYfbc0MoQtBkBsdr3QYT32BrGmoIX4ibVzsHZJopFX6kk5IdFf2j4TTNMZAHh
1Q0D13zFVbkdjXiBmxruLN3Mx47qPB4fSGPDAuKlN5PnvkLC+iPKIb+6OTv82uCv7nr2X9eeP60Y
UVt1VlDYM5OmZK2E9sdqCoJU2fMgwKKECpZQuUin+KaXWjI9SQIDXqe2Om15UHagn5Px4sxZBjQx
3WG6+y9p9dluZHoSxZ+I9NqDZ5UPfZE82M3oHfyceZNDgHWyfnVp3XC0c/2ao/VUa9mgt1X8T0Z7
r+XF7vS8/kYrwnw+rfvPJk3uXSERAHFglBXNgxnOlbJ7Xsry1tPCyj1SHtD8u1PBTr+7+To5NIPx
7rTOe7zUIL202hnRsKvUUuwEiLlgWlbMU83hoY2aO6m0MDAGRQ2AAf0BJ2D2jGtbbPO9KgxgMpXF
DI8w0xClinEhiuR1iFvejTMd4NNb6TrdnvfGx3zxZP4jW3gfbMoLuvjEgJpDwQxZ5ED0OcVeNnOl
FjH2HspiRq+OuDncZyFuTVlBzCD8yKOb+QBAZOBNjkf5LH27Pr9b7iiSbezZMW2FFP+6XGSCCEFk
1jNCIfXCJaJkxcMRcwQCN3csXvzHBrzCqfCz50TS5mXPX2ZvbYZhYJcXs3Jr+vC2lOM9n4dvxxPv
Ium/PFR6lub9fVC7peHg6KKvTpLgpTVVj7K3dnrt6auMMAvygsjy2puFWLB1TIG5eVgLWiYOlcWL
5dYTmQv1UhcZKc0RwHxN0TW4kC+ganqfZ+7zGFHIOJQ/xaheAJuFWLbOhhELaGvcujMWtESjuVPT
MI7jFPgGkkaJwOYXPKdJqfK1JN+D9lbXoLlOUNU+1px/DYYLKuNOEPVow1VFch7GvgrqPLwYYrIo
Zod4EbnuPSHdyYtJvoK9ITKH360c+cYLtH8T2O5YQPmCbIzHso0xfBWTi7PsL6F4MrEVbT0UAgZR
yotGNsZ/teWJgy0FV5Uc9q6D/TiLjQe7ClETcTnRv+urXWSVp0WrlyEJOVRm3Y+YENK8xA5Uju2a
qIt3yOf8tXWig6ZCk7UmZR6oi0VnLQHhpGRbQ6zc8LjL924l/hjjErMF/7XG6lfa7rIfX8BEy8Mc
LqChO0VLEV7gwYrEVpbJY7f2jIdsr+ARjiPFmv50Gx13l9YzoldEmcbMKSLtsLpk0r5ihwdDheFx
rJu/Ild/K6Di1Jolbzb3Rs61jD7LwbvLgcU64sF0xnarKvpB1/do6PNSZGhMY+p2oRdkTfif2+cP
MoGs7/d8g63xOGI78B0Qb344P6AGkt3Ec7wr/HSPIftEzjFlg8RO35/p3S3ZHC952B0Nr3oWUpa7
dW0VVKX7IgcCk8bifrvc6fu5yh/6Bs+StZhfM17zYMD4QXvihbn3q2DbP8xAOjxrHSEn9xz31l+F
EnWjhDkYHT2xKjSCMELxwf/i9zGUcxjuQVRnN4xx8abrs3mbzibT/OpcTihiBSxabiU7HhXan1bV
vakVwKJZf2/08kHg6aEaZv5dADMTLS+Apeo6MH0hpSOJesytAYJm11YHWIaVR8+7VusN0NKnXji4
tRcXwQldnVDIpusUwcaVH+vMFsByJSl0ZQttLGyvPczxrl9UFHRO9t3QkGFTSOgtfSmHNJ53bjt+
uzjb2PoiOURteUwqY53cofDA9h0PU+i8xobJKcbcTmMdPaRxVGN8AGLgafvZegL4b26xjn8XYb/r
wfNHEnM5bgxMN9GVIqAF17rmwN53h20UcQ/Ny/TXLdXnaIVqNxpPjLvgiMtRse3sCmAN7o6aLYT3
mWS31AlFMl6xSwa/Jn6EGN+mxQN64Oc8QjWqne5WKdJcC4fibUcFRZw25xlHJEEsIPJkal/S+LqE
kg2QZbSY2CSKA6a4LWDu/0RaXicFG9blSLJn2GA9+1QV2d1VLeEOAQSvaR9avLuYAZizZHKK/Nnf
1KN5Wbxx3I/lClyawnnneDPVnOxlw4Qbzo/9lEGJfoq+nh8rWm6SY6ilsa3jydtW9tI/4LW/ebVZ
nUwYITfotc6+7O3/lnoWZz2wSQlNSwRLLY9s03fk98xDnUO6S4l2k0r5dCpPXRQen7Upyg+S3OdA
omleR/PC++NwNCDa2ZHJILZXHDl3x4eut3EXJx+DmbRbW058bii0YfwpxpSWQt4zqGbPHSHrfEK8
jgvq6YqFKL7Dpo85XamT5XV/BslrKQnbc+7Lv10r35nFfXTp4rcmJEHmmoIN4F14Ldwbpam/oqgT
uKvxoRDmqSRcgvLq0nvQNEE7cZXM6XirK0IrNBbdB2OhnBck3DEfCJFYff9YiNBBEGY+5m1iBMRm
Q5wxVBJ1MKoMq941fAL4ZOlzr4n3jtw5qb14oN4UDEr03w4Lf4AYSO5n5rtcTAyL3QgpNc1xXGAU
KAYg8HFt8XQQHeqGPruze03Y1TUhVaSQ3SqoUNBn//8Pb5xop/Oik0y8/4aowqGMuSozsASP0RJd
GG55n+Sm3FiL816mCXtswVtl0S138CKuIANhukr9ErrFr0BKxkyZv1bOH3fk9DXVprPXLqv9vG6H
c21xMoRcuaWIJt/mVvaj53rfWGumomv9vbXgoFqkzHdu7UqQuYK/68JiyAy5s1NfJQTZwrUrjbK/
dJ72ph7fezfip7Oz9FRmgLC9vMUJ0Hl3MYh5PyT+P4NU+A4a3cQ5IvFww2bfVUOizZAlQlNo7SPa
5S7ziE3OVa55WAGuobD7na4TIyB3PrxEUXX+zYeCdzi/inI85pHU/q7daqfqV1v28KZcBkhm+690
nH+xvSPAUYCAgN9ND2IGf2SqigsvzrKta3l/dJ/9UK8yEgqwvuoyCVSawGcyeevGVL91eHXAIN8s
2gxM97nA5BmUXboEurQpq49pAjgjcFmH2uQUFrrRX+XU36mh9G5scKUv4tyPziMco2iLwcvb4RnX
G9tb01yO+CoyeeQih3JYF2fPBSVtxC1JS/rw0nERDKBQ+3uF4aXz3n1YGDtR1sZuxAgBmzk9YCqo
MAmHj35snGEYCYql+0+VsINJDSzMFe6Pj86bsBhSf4CDkbutlVe/wxFtAUO8iDj/Ebp9Rg3Gj0Jr
NtUl7Zc2KyxWVyiYOxx69qUy0ldcr59DrDGQNZocf4lAWDKtbA2ekn1sVkFr3JKRyDCfNoM3BAtB
Q/ghcljQeNJ5mGz+zDGuPs2BV/uUVfv1g+p42DB8v3nTcCk0YA/+IzqJTUtuF8+qQdBYRBO88bXp
KZlzWw7bJKbpTCHDYbUxNUPA4H3O0RUQum2p7HFLxENsuc/7w9T5/0q//pEWnrzagRvvxENQeOFz
EQqfET98LWSRX8flsnS+gJTeP9dW9o6zAL3U8k6FPXXnBEeJTC36FOz4hWLNLZUMPPnzgRlZXeAO
bFkfnUU9pygrLgUwUtxC/7RSF2M9ayp3yws8V4rWCmz0Rlp8mdr/aRMcrznlJliB8FLNenlZJth8
ZZgriAb7ptLFeSH3RNPclwYDV2S8BdMmefNd2FA1Rpy5x+m7KNaxeCo4eEF3bizK1G2GkmBp8pvJ
6DPhBrOa6lKkuLoihT2eBp68ydGMVTtscZIfRqM6lAmZYUfEy3Zq8sda1j92QahhItrEkyw9zNIz
jzIu220dhdQjGVyv8bzQGxM5HM+Xma74uM4uC9v3Du+iKh2waeNtUNnI7rM60tzqHRmvXuwMfmhf
rCsvlIlR/wpBpLcF3MShT7wX5sDcPkEGNVdoHKJhusOcTUo5svbg9I09TYGfrjHfBSGcFO5wOol3
Dq7Eyrx36Vcu4yz648CuHxAgH0AN16m2ape+YvL3YnaOOqZLvfftfV4syUGb9KcUhAo3fYju6lv0
NNvjSVXiPYmyJ+8Mm5guEtu8ZvLME4Rwb3XWaEm0pjXkLVPCGLTuPkoaeTZhfuUz2zc1LgGKTtAB
hx3zMWZ7I4po6ESs1vPwVQzL0QzdjI8Iw5Gdvjm4pHGZHcZhJB8c07a8ZLRbZ7n52HdC4pL237hz
4xe3EwYOiIX8GWEkPUcVhmjrNWc7tw396Lu1cPLkbzolaGIqPxg1KdAhk7fB9759qJwQeKSc7rmb
feOO2mRW/UsfOs4OMb1YlX8eW/g3eCY5hkN5KMnAb6eUh23uEKkOYyJJcYw7GjfY2AFfUJ5zzIkw
4lQfj3YsETrxpmOuZy+WEAGwbcCLYn7vwvjXK9x3ODRXJykVu++FZpxQ7BeHk6Grh4vRpQHQyJM5
d3+RM8bHtlqsY8GB3uQvcI84dEIB6PFGawUpxgk66ZsAx5+ETaObSs3faZLHZjGA6IWg9Ztk/Kwp
mTuaXfOEXgC+uYxvgByzY+z4ASw8pjJzvnZheSpDU2+Lhr15q+hasybrQF6REYD3BrDazIfcjy/A
yMOJrhf3USY8CUsE/+1UXioz+tLtsE/F1JwMeMcJPVj7JnecwLWWR9Xg6Gxbpp2UY2uMFaPGxQIy
gxdBT1N3O088OXnOdYSsti6q9VHXiJN2G9mX0vsuXPwvaxOGxJVwbmt3F4Vec4413aqZfZin9HGV
UHOv9Q7p3LgXbFvjPFYJmkQrLqxh4LOtPEfcDbrS+oWIMbYhikz/RKhElWmBik8QDzFWuq6NrDtW
98pX75k1cKCPTtMyviDiwSUc23NqvEvDeavpZ/wfe+etJLuWZudX6RgfNwDsDWWMkwqpM0sLB1ES
WmtYNGiQtIcMmjQYwQegiJhXYve8Az/UvRNzezjkTNOmU1En6pw6WZUA9i/W+tZC/w71AQkPBXuW
lLt0tm7n5sXLrf2AGF6p9Stv9dtIHFpmAlMpO+g1JXi6zC4dUB+ydTMneh99OG0ZcgZqDno9p8ag
qPX2RikGZNSlFR3Q/fDFliUkFN03h6Fdo3ALwD11nUlXVuYMLgbjDXZlIHdWG0iwlAzd0VRGu1K3
8VE2DRW9gi40luOnGb+WTXE34Om/BQ0kGMdDigD2zAXL7Nkrx3rT9xJTqqo+G1VyTSpawYzqfaMq
ZChPXhquJCDwBdEnyhpXV7jWMJtMKSJtFvhL0KkwnXTiT+BYIuQY7qOAjftkuPPN1wwhQZjwVLAI
ISTYTo7vjo3cxN2496n3uY9HG4CrXbKh0gAB9fV0jUc6zbpnbIJDul/oac2DXyGMvPUfJrI6wAqM
OM0DnnmZ3bFSUOe1ldoFm/VdLwZkw9wYjQgGROe1slRHrniroKJUZf1a+OGzYOSSxfBj1e38dMim
4LaVM0EvlU+OQ0UIs+YT2yfoiAgXTmSIChaJObBDwrGpIJD2QWdrFN28U9vci1nhErJ4MNJ2k1Ka
qFQ91P7BLZGbyOS5/Mm+vaOMzRZlijmyXVYaJGkANxlLYMBYwfhRe6Fr2cCeJ322xU/xvd8GBcrX
6tnWrBXG1zNg/eWQxA8hvXDQgR/B5Trxa0VMC8gEj7XbBPLeGvhvgBovBkk0poehhoA7DmJlNaYm
bpQ22wY9639D9FyY4afV5Q+RNL8rYr2ieVo+UAAfclXlcVhGNZHIKSlfXYNKCYzqWlMR1cbjyWnp
Y3miofkB2lBmygWZQL3ujUcMFLvKR8LWEgTakOFlAY2uahNHPtNq32KIorXwqwLj0X/JrHETlsXz
5OQu1/a84xCE33Z1cY20xiRuy0Gg5YSbvNLqG1FMrlbo0doyeOxWinf0lfoyEXq1FuTEL1ua/QXy
W0aY5Drq5RqxEhPj3s+3Kp2fQc++MMyDlG+6VbwQUoCeVWF4E3du6QRPaYS0SajxmvX3Y9eliJqp
EwcHUbd1YJXySi7EOgvEY8S7MISSBo9xJJjlLXd4+RixOGQIgYM/pb7rfdryvjXwQGjBPbbdtdZ2
klK6K11LoJUbRkRHKgE5cXlTt+q+VQh6JRdRI7o4aC4Oks/A03jiIRvqmQnuTIPFQJtwAylgT0s1
OE0Z9tPOaiVlFc2jVkPu1wSDxdDso32cVNx4DOobHq+JyLhz4pqhuyW1JTip8GpXIRIBKpCOaQiI
cxrRFGXzyi5tew5I0Rlk4dew6NqtoqRnNKocOJW6zKX1JrC2fSFf3PAWl+heufbHeHizG5G7egjN
TYjSlV2EEX/ecljsf9yeROG9nva3g6Zgs8ohkOZkDiMaGY9JVDHfwCNEh2jCOgrRj1vY+d/1MbyV
Y8l4mmAIKlaeMg5ehJq1ItE2eC0uc12NqPVrCBCAmByjWoTFrEwVKtGswmSHLB+pYvMQ+vLVUELo
Bgmx3fE2GEN8cY3FskVgxuWQBWX3MkdvsJ9nWSGTHTEOiAc0TCct/QtlAlr+kkUVA2DvjshID3I+
DOSC96WWKjMnFUOXl3X72ERd4UmCQNX5k6SXq3kjAKhgeBgqO8LKSL+K+/dGnRdCvIlba2IeVSRB
uy/CYa07Cb+HgjLJDP1yX1P0WWboViPl8TlRrcdMCfMDmLFsuW9aCto4Vgh6jsSFTNdpwX4Wd7N8
Ly3lw/RKvl9uPML1QqYeoSrDLJVqpn3WRrZTrX+pgzFG9Vvez1DRbW7yYzp2xuA98oh9HcebEmHC
KjaJZZRRgy+SlELUj4dKR5Zc5QDhjJydi2JY34Wk/bML/PVT9mR2YKjDgBGH3XRu2EVX32Ol1qe4
ISUxJjSysHjQgiEpRaiM4vy5sEkIbRwCDbtiyJC3IL3hjEcOFe3SkT1Zln/rFqXqKAjUSTv7pE7E
wmjY5OErkLBbDNdWfqgBjZ3VS7KhwefXXrNPckqyDghvWuZATdiVM8Y0uuiiFAwE5XSU3nAXN2xV
hjQ6NlIm61y7FhOm8dLhqQrS9lGx1XAzAOYnovnB8YlzV4LzMBAKSfjNhlUQWrTozh4DBJZ4WNZm
ibyByB2m7S2HGTP1eEkPEYUI1ZSKwRxpr9niQdVQkuAtUZfELb7NYFF+PRHOMqeTqwFu6Uwf4ChK
K4dnM0SVAmRChrds7U1EHow6QpgRQX44FfGKYQzKDpZsk9e7qjr0C81nSSiHESay4eEbyuTWwK3i
Trp17nraAisnHAA7a7+vhLyxFWRfrSdOTlBWd0ZFdD0j1WFVhGTT631XbOpmXu1bBVtj02PGG7Oz
V2R4aczaOJTIJEMdkQ5M++5eJGl9M4l8HU1+hJWqGak6IWAyYmHGZmXvdT1JeEuFfYx4XNwQPg6O
YlCudTU8dzYmPAKO1U3LkxIFgX7w7FQ7jlOAPN9DrBFMjLVBuzBxU4A3mn3HtKcjQskIa+LUxgrp
LXLdF8/KkTVUxDsDyzW3geWY7JgmfBF1udNAFxE63Abfvd+RAgsiYpFJYFVjoR2LMBIPY5cAUMMg
z1BL7KZm7I5jmBlkvcEDSab6LPLBvikLcRv0Y/uoqcNCN0v5JIS5N30zPSmR86ZEOD6o5WBTVra6
0EziI4mTbpZZ3uHv1dLvUO23So4xth1bdn+YahaTHGiw6yGM3ITZ4WBZYKcDVX8wRu2xLxNtWGYm
AeYwCoy7COLAjjEzk8pm64iOzEqF0bbpNcEp8itqTj8gHEspXgKPd2wS/ondg9zKrrtWfRvzSfCi
QApBHIvMWam8Y0bm8iqu6/I9p+ymuNUaT71IqBA3g2lC5+jrviO+EWI2BXy3KXFnQB9ReEu0nFqJ
TIo1r4ZHM94cWkNGcgsAO9k163Ue6GmWHbpJHPQxNrdRQ3wI4RfXws7tW1V69TmM5FrPdI3FasiM
XWT1vgiQCvdYafYiyd8a5FY3GVoIHJ7lBQHsh5ZQJFMf0ofbenkJOX+WSKi6FeA1bFJiWjND9XcY
8QjTRECwA3T+3iqWfw0ACq7UMlM3NYrEIzCgNZRfjQERH2Zl7ziH5GKCWtLHO+f458dKHBb0NR7c
NbxB/WR2guyOtLfAnGIVJCDDuIvrbmLfNIuKQY0RVmTq/QeibHSmZfjoVa1yLsIcjOQEiMbw7HPv
YIQz9TQ/6yqn6Jjf2iYco6aj1AjDLaYLnEV5s81kJc9iBgPJsHhSRZO6idfKs6JnaGCb4kmrjLsm
p2wSSn07+QG0PZ35ph1qCfE3g3jSa3EzjM1RKaNqOyRKep0qUl/t7KwHAyT3+Z0qegwHU2Rbrmlj
yTG8LyYPX80YKw+DVGGhoJRdDyae+8Qrp1u0e7fUa+ODBJwEvinQ/L2wHeOQTipPBxWZBAkP5p6o
D86FlgGOrO3qkloTC1xSTt/9qroEmb8SaDCeIh+XSjxG06MRcvt4RL/dhR7QICYmDmmtsLc7WZ1t
M+0Plk1oFRL86lV1mm3nTO3XaFSuRR52iRvk3KQdcX8F962pKP1W0nXU/uBcvL63bhwGMMpY3vz8
oRXo8OARX3InvQ/quLvjgd/d1QJzGrytXQ82xs7jEVnl33/QIuqSKNnHcdeD/Arii48iZ4srbWCT
BKhI7/yTwaveBSr33c/NZ5BWKzIpD6iCxVlxYAf/eq/UVrnLeAZgajTh+IyRZZ16lVVaGo5X3c8J
KQwmV2Lk9FcNCwdc9wk66HWBvQ7A3ewjyIziqACoSwZYPhyWqQOD7R99ygz5EOW1yestGC3Yi2Zg
+0K85suk0JNGYuAwjKiTLTNpb9uqiBf5XdcpMC3NaZdEKSLRNrv4NoLaFKGsHUp9pUT9NarB8qWz
p92aPhzqUh1ppUZDsbAMs0SfyX44RSGvTEz8pL3zJhYGMgvuEdCfE2bdkH5XQN5vFCTWMEc4xFQG
XxQfqeaqIXVbR9rKApTRPIip1/xkZB1mZbMtpnkAFUNH9aWHANR671FCcmVCXRE+NqoGRGCgAojL
QD2wL+BZm2ynDH6EIVGto6MJNuyZ6Q1w4hJqec/SlAdIHM66rrfAuNXpxEk7Uh5aGzP7IzaOTUeT
pyrNk+VT9AO1dQpY7BBb7MyTdEffvRf6T1nGYDMXay6NdOvVAXLoZp4vVl74IEmlW5vodnVLrw8c
qmDr/HTLPJX7BKyI3RIBk7ej+/MvbB8352yyy/Y/f04kyN/ciLeQ1uYGQhKoK7TeWzEUM/Y4H1BN
WYBuSCYkjy9HhEKYS2jEoBfrJucxajPglCbnhqENq3/4ws9nv3740bcn3qsJGWI3pdDVJCGNO/iZ
KvMHg8ySfR1Y5f7nM21UeHQUHdcmLtt9WzLGUVBJJIufT3kYMT18xfIfnqvUBzLJhqc3Qts1x8ql
ci52Xdd+r2xjzuoObJHtqSSyvc7yxI1K3e0Hq91OEO8Kg91JWJWvpEB/+jGVFdknawQn21a0d4lJ
lTgwIuSXES+9uDiQmtWiei/dSumVVRJjkmC1u1AMVmDY9ssWCw/8S2+DHsoVM0Ah3pFwcxdLAD3z
v2M67aYzdDEqphdN78HfsmEaaqQ+vkr/FCSPkL7YMCBwthKZkWQ4AkkbdVKAUjQHQkdLmhdbi1xS
avSIqVj6mbX+XafZXxJlQ0yQIqtFNlh+lIeQu+ITCyRtV0fma2W2N0ldMRnkQs5odBl/AWTBxqm0
+LboVN8IsN/j5cYGf+dxICLnbQ5S7RDUTs13Okwn4sRKNtmwT7SYkESBp7cYyXwCjMK04Brb7BsU
smlyf3ocdaq8YJIbvaVkzeNbfZQUJKZEH/ScITfuVULMhtKk+KK9s1Lj9cezY0J6zCD6dzaRTQUt
5BRcNKaJbh/rYJKJ1UDPMbTVKtYbY6MSPFLpT4x/+wUQ6ZOda+ju1MdANF8Y7y99UpPFAfNAD7RX
sLI8mtjuGlZ3hbJ5p5mzkdPP91FifcDI3FkB7gBNrJCN4dpl77qY0NwLoIO5cRTPFVyLrh6JoyZv
EqUv8ZdT91Iqwy3rzWcjqHD2RnNaG7YLKnT/lFkAoDWb6JyBUnMK0gCWM/IjO9rp7dXQoGPZyMgJ
Yc97jBp0gnvbTm7Zm9/QPjOtio1XaeLD8Tdq0JJNDnjGUCs4VNMTv/WTlULUgs8YOkv1NufARVnT
FvWzJQuXXoS6gYTHZQZuVwHVGjoMAHL23X5yjeFpawin05EWwouKw/MUM+DuI/x9PRQDW5A9hdHp
iAEO+1c0AGI0v5AdXJWO3j5Md7PbfIm6y9DmciJ/dnxEQKMLoq1byHHO27TWNaudjOgPHsJswWA6
84BT0S71qHl7o7/KsrsHrwq9wCveB1M0bkJQj5lFh3oEHB06lVgZoXLxPDLJSRrC1EFKDNAjlqzI
JFWFzV5HJ4NoivOAOKrvviiY3EQPxEMJFN5Am3P2YbC8Px2eWHkPHbamdMxzZJy6rx5xKw4223Qo
HpbduZ6K50aZnD0nNksSvWa5/9mxvb3Q1b+PU965SP9zUF846nnq0GHqjA2K8pwZqHDNrMNhp/QA
CZvqFos6NP1xILuNQ5s0XTI287CYY5VsihVDnAzFObf4DdgUM60vy3wPSpBMtNwkBa1t6SZQ2Nh2
izmBOE7JMBZN99Ioc5bIVbLz7JvO0h7JJ+RWYwqwsJn+LjmsUG6TyFh1bbfqc3T7wXS1u2Q7jmQY
BV6wQbWprOIIqAz7hIuVhw/Qq3B3fU4TSq+g4ACE9fXo5x9lYj8Z3TBs0boQKJbYclPPB5biJ0eo
iL3qnFQzfigSXp8HWm8REDLFK2DFadlfnubAUWg2ZasUSySBzNEMmPr4dcLecR0fkrrlhMyb54IK
FBZTg2z2s174Tu+Jbb/pWnphmX9j9u1ntQOtQiUdXxriRBasUtDe1SykjDeKNB7nXrkz4vFZ8kAl
xng1jSEvBzSdGo8vzbgJSnVaQyAkx6fgKjcF2wlNAThRqi9FxXc060q4pXEo9IDLcyBfrLZP3Yxh
MvDCZGYFWdd/HbuYyUHT7weBIqVKX8vSXo3jjIAYzW3Xa48E317mR6Ay4SHN9duB7aQVqVh6f2Tr
xXMqij0u6qvZI1qtKX36SXlT4oNjmPeqYz9pdYHUjsBPiypMG1+DJMNvWrR3bYqsOMaRwER6gsFs
aeiPGvskQpogs/mKG/PUYLWHWzShDaii5qrlLL+zrDv6ZncyW1wMqfHR4GOrK+2coUNV07zjNHE2
RWS6VhkDfBf+Lf4Xd2rDhzmtQG0FCJ5dCmOmD4/8zq9GWmy5K45lXT/3M2smUo9D5rPelB8tVd+s
ScsMtpVUocRkEgcJCo5s3Zx21YImMo71nbCVL9FTsLf6oze9qH6285oMVL66jpseAmwD0SAxMZSw
p1nQFF2V+97odO5drhikL/g8kIPnXeHWhfWhG879FHIBxjaYvBp/QO1coqAkCTT4NMXkLycfDoDS
NTdOoLK5mLmK2aR9RpL9js02hMeJ0PZSTePdiDQhJCVPjeJ8V0V2RRFk4fq0BSnBipme60gZ3Jy5
1FrvE4Y0Qi/3A9KnXz/48x+Dsbtlj3GHgX8e9mfNalCoGtUWQ19po/VpMsi4PwXSMBdSyIB4Vv98
auA5G9hrEwebbaxg6FZ+1ABehA3DPskJi72cP4QeZvNO4HzySSNvyvLQsyTivsaWIDVeVqa2tA8I
Vvc/HxIdOUrDe8Vaj9KQaFuKlhqA3Gh7e5ySqJ4kmilAnEs+Kfc/H1QdnVhcOx1CI+OSFsq5x1HC
rRStqzh/rupOLGYrRVkKF3T1nqijj2Ia9G2jVvABK0Ouqo4ROMzllZoLtIo6YJlGuWnmPZfvBfet
Jum2U1rBoHy2VTSDFHdAkA3xMWGUpcp8Fmlz5wiqAtImlFs2M2SgxYzWvLENyPNzBDC4aNbD4SnS
cWw9KwmP09pH3AtHX7c2MAmesMIzW+RpZA3JpWZ0xQwy2EfNRC1j9rcFCC6KWXCwxdHuJwsRObtA
WzzobZjfqDbW6IyzPcKL7ygTM275OE1MB6OhD5aWFe7MxHlBgK7oEQmxWYxLhweYj0hng1oGMS68
Daq7STrVipOHfwP5XNXTnemI4zAxrpb0zDxqD0Nvn4zaufdmF1YN/GLsI6oHuz1EnvJV+zphAZ8a
ymLw/LuADKI8WgZY9jIHTnNuhG7QyJPZjx+a0B4Z6H4aVEdW2yNNKaWLYdlVlG0VEumkVO3dlAla
NxFtBz0YmTABHYaKuySfGucgEiSPIWcwVM5GGZrnkeaKt5onIYfQWiaYIash3GEFc9aVjiuEn6XF
l5M2frkNguzBCdgXpvXA+q9y4Sqznxq4KD2F0RxP1lXn8dOMQj0WxDBB9Uck0mKGzfTku9ayJyun
4+JIgfPt1D4XGA8XMl+GgVLcbPv4BK7p3hxvDYt3RKUaaG3gxFpdsqB7lBPpZbYqoRiqgm9FQW9l
ykDL33+YCWKjQUbop636WNiGveq6fKdEQbjH4pAxS6cUVLqt0RoMcvoeKTIEKejF7LNX7VDd9c0x
csL0oRoGt9TEI8RWbO1sBcNTb2TscvkPZOy/tyPtIDCrFiAjslQtJMQZQwxHO4KxPlsb/vRqMXZC
0o54SEOXkxc2+0Bsa8yhlqJEFdNUHZmkiUCt0N3liaTEZHsz+ZV5jjsFfB/VugHUf8SthLbHZqTE
hhb1mbpWKtZvBzzhs6gC7YzG6KtU8GGUIWDqXPWPRSTPRv2phe3tJFQk7Unz1lb0D0rJnd6pzloT
xq0vxYMR8d8xxYutEo9xI4+OYd01uEncJsM02DSf7KDvTaRUK13nJfkVMZCReB+lz2jCPHsTxQ/C
a9+OWcBIFm4SAnP5VjI6WuAKfx1S+jIvuQHa65pTtooN/mLRAmTpjeRxAo2IZV9necmVaFCpBSMC
X6n5/bkbJTRrrDjJUDKdy3M302iMsN3vJ0XJVlaR0qz36k7UcuN5zng/KolG8pp3ysf+Dmf4bZSC
Eiyrz0Yha1rrKAimjtfcwlwEb4Tdon0GnoGYwdG/2i5gjKiwx9R03jG2W7WrZfE5E36/V/r83guD
p6G3onVkdFfGBtXWALNWGyXuT0UAMxgIemE8c5bBpWpi6jS95LgssleU1a/kyU6M23kJRQkGsJ2L
9XmURdSPtrJ1CpBoGmssJMw3a37RU1uQSZGGIONifj9CEzgnKXMrlnkoIhQ3Jy0RRd3Qo4xXzqFd
rcwJdwuKK3mQo61supBYAiXgkLbKLRgKJrBFA0TCIPgT82JGHiHrYNky1UCGoOZvsNCeu4lWvdJ6
/LMiOfHgJaAgTKlYe48s1oj2kKYxoAARJaaoSNCdSkO+2Eq9A+WJ/Lhj2W2rOghD8LyrSCUniQHb
RUkf+652mNfRqsYIwo1muAFNTOaAHoITClm59aX1lY+wLJBofTVVe6BiL3/NHPz/qWv3Y/H113/1
QRoqcQ23X36YZ7+PUNMM8tD+z7Frf/wv/+ZPf/vf/vQf//Mf/u7f/e0f/+u//sPf/Yd/+6f/9O//
53//sxy2n2/yWxCbJn6ZM9gsITWh2oYj/z6ITZu/otumpuq6A3pAI7wty6sm+Ou/0vVfdI20R9tW
kd4IMccjsqf97UsadbBuOxhSLWmqf1EQmzOnBP5DHKIF4kCQ2oBqhwew4EX+oxTBAtuYZ5qIqyZz
WIs02DCzu4+jCk89WMgc7h7ZVT6eTntMl17y6ZQvnMw/xvHAv9fJPm7HXTvDPtApH1n2aFP01qEL
z9JzQBM+OKdaCJetiAsjbRvHDOn8W0Pz3QJ6tgIlqWd1oTM6D/D5Kmj4HUOsFBa6rTobWMc9VJKT
jsreSfUvzSEwaPJ2o6asZVEfE7ElXW6VB59a1zOF11AawkZvb0LMZApngVV8kwUdaduMFy0w8AbY
gQpuyAb1ha8RgxLAgmYRlD8Zpv4V+2iYQJ91qbNji/JkAyRP3kUnVpl9jTIgIGr6LvTmJWbAkyCc
q5BE5Z160Eitwna7A8C0rC36I9bZ7AFna/XvrrZ/IjdTN/73N8xEuSJsCzyiZuoqX/9dFKjSSJTl
bdRxz6N+9N/gcJEl8k5ORYTMs8UvPzrdwmsxuxVu5T2F0ZGkqKl8Aw06bH0TmOdyNjuo/bXlVPO2
kDqfAo/ixOy/FXv4Z3I+ocz9Uy8YG6cuTAfxqM1V/vsXPCUd6/HCaA9q/6DII8VKFSC80s41cFs/
9uGGrHl5sXyF+896GG8/usJA2EuThjipAXvq09zT856dG/XJSXcV4gzyeRehSj5QodzVXn7SdBMz
yFsuH8r6oFo34fhhcLLO9o3ZpsBvKs3HhU7SV3MfmVjVlKfIefD6oxyOnnxF/bvQs8+i12iqz4n/
5id3BuPvtDzO14T/lcbhxZQAGiAD2f2+HR400JIqBbePnM4hx0lJnjMHzcA2qc6hdhXVMSweLDzt
Cnkk1dGwy3MsjbUjtsTKgzGBIIrSC9Cmj09+CtoVWzCCrjVGUhjGeYk+Gl6r/6aFyrSHiGbdxJJj
hOVCTWDgICcHlrBiQhatCCLUSW0hIeke1966xllRSHiMRrkKkCbZEJo7b04oR1QtiLyDJhZ9tuO+
dx7iAf4ZqiBAUcuxr65Wqe1UkaGXaFZGgnGqHI5JB7VIeQLvrCofPs2SXwOF7Mk5rI25HsTpSL4A
8yLLYEbUXdsoesbr4ILvuOT5dNu0bjTkgBYwg4+a24bU/s6hybo7+JMCUF9EvHDE8rVblrHnBiw5
Bj91lSRf0tXjwGBu4o0gwsGiF5uKActU0rJC26xAjQUG0OgaQziDISCTf3n46L8sWfT81oXZd/7/
llH6Z8GmhJ/+dkyv3pq3P/vDGt9tM960X/PRhWip+QlBJXJ3/pv/0i/+4evnu/wzB6HgzPm/nIP/
41+RPfrHv/mb35+d8z/59dQT6i+25AllW7qjS/oM4j9/jR/V7V8cRxfSMaG1ceLMz4PfTj1F/0Vo
msZpKR3NNG1L5Sj+7dhT5C/SNCyVrFAAatDCzb/o3NOEzff63clnaxy7fCsh+VYWCkFjztf93YOU
F8C8ui0eM/sNS8e7KlCcYnU7GVV1kyOpc33DfyZh7Y4Nu7ftDDrz+lZQij4kTPBVz7xFdC8UAAej
xSiOwvcoMkhKRTzzRn9E6vm7Qz6nNfknlkfKqgqr99xOdynCprIDsVil8c2YFm6mU0vS9bAkzCek
dAGwzslkuzBaj0MBI6RBu9Rl/QVN4V4bI33JglHHBZAdHMer6SN6ZEeGhg/Bnm9/Md5rznQhrc2g
tWjjA7liNfpUyJ9uQVICrIrm0KQjTAym63E8ufVsRmKmBBuyo4BWnBbINyOdLNQe2XajXLbuDS92
Y6ECy0iYuUfZdM3MmrU/1tyO5LwmmG46VbtT+/ogZ44Z29UtsH645Yh6rKb8jGPxqPXtltgFrNnc
5LilV4bTBLSCGHWA0TDXYlfZm0jY69hmYKT3R3Rd/b4mYbgHvu+0tfYkNHkC8KutsMoUJ3bMctP2
lM6ss9exWtyyWCRjEdSiTgYLTk3GcEk+MwbQ9u+L1KB8sL6jCKcXl8gLwSwHu/LJqEySh7HyyXPw
+YF1BHOUIoEbkNUK62v4hFtfeIZLDOMyMu3bgB9626oMMmKQtosgnZHbBc/AlgkmqryRYoEUSakX
hKiIPUgjklzn6Csl9Pc1C1c61GGdRAkPfqwIBf51bAJrMEgIbyiH4EQilkMLqqYB02eDhUOWuVla
31ua9alZ+rVnfLpOxPj9szAgnvRZS2r+BsviiDO1975A1O+dbYQjgqjP+hiayYMSBu+BH537iWvK
G8nWNHGBJBMxCDxvXrmS6j1roeQcTcOeLJ/jZFo3wQB91yk6XnwWuQ76hEWjOrjIm4cqzS/CIRI2
d0PeSgzaK/UbqP9DGMQvDckR2ciiia6Tlnj279gtpDm9wlXC9GbhNfbeCMfnUZ+cjd/dOu1o7uKe
gsUKr32kDfjz/bvJiQ7ZKMeNocCLCo2a9em5R/oEoUmjCrKcs+zsF1Cwt4ioT7aO4dIy9fUQfTgx
eytN9o9DBaApw4wvBmbEtSky8lGidyfq6BSjaxibDaMhPJD1OncUdU2gqLqtU+8U4/GoUPou0VhD
Wi6cjyqImnPOIMJTlfrTq+nzYvW2NE0VEkv2nTQdY9xiuk/sHhPnTCChRX6FddOhD8GfkHigFnKz
H9ZgkrE4IH+1hjreoVkDxAium9ytCt9orDwh3OLOrxqYP0xgFYjjVhn2S8X0483gpU+FxXNgyNme
Axuv21ly31WvRaTcxN/2AB4+hs9HN62zVsaMd8Fy4ELdDN3IaA6qL14mD0660SLJCw4BsFbI0uwI
nZF4njo8EUeAcuB7UNgZeEjhCBl9qkOHoCjlzhsq8EcJ4k4/ltgso/rSAOQswnHhRFJsbHBVDYuJ
O60/M25hG9RWzBhgi+isrkvx3NQmAk9YEobptJsiJOHTzkoMwvmBtqh6GNjxhcA/bfVqjuxKo4jA
MQ8SpNPiS6E7Ikamj7W9aQC+JV2XUTThcfzmi4fOywnAYPNdRAQSy9ZiZ8y4l71Bwwwv7Sbg/utQ
g59qaEG2aSvB8tdzvWBAZgOftpwFzJYP3jzq1C37rhNKwZM6AELWpP3NKHLhQNAujSG7JFm8D4V2
dqaQrXaOj7plEeZ7zqMzU9aEeo0npnczyjjKv5C4povMS55aGb+GY300q/oaaBn3ow4aREaYlwfD
WOoxec+DnQfcEsULO0V1KYyAbKzKgl8kg5MYs+faVgjZECuLX8FCcSszvRjaZN7DY2AGWH4HqVKw
6GWkIWDPISbJZ1VljVhwULVmE/TTSybfopToPybTgMJa80yOK/Oog0fLp2eWCoM6QfpVHsk7oBLO
79vObLZBTRE5ON9xneO9LXNcTobkgU8QiGfsE0U9YzBmPp+Gz+hMmVsGA6nM4nUwyaRh2dHoVLJJ
upl63tLSkMoZTgWmvDS5KCBNSAP03kSLZ059Fmr1GMxzQBFVe+h3b+GIILsoiKMGdEn8hOmHCyGJ
0WOEFswC6hHcbJnT6mEJ3Dr6N/Bab6GhFF0MZkHGLrNpqsZownQzNbN0Ir21AuUyYrNajw0p1WH1
qCtEj0ZmaO/KFmjMkNRPDMLu9UT3t4bB+rQo9inqTV4pixIVOxV37YiVCd1KukWXUzAfe1Cdi0Yf
x7U39VtyBQ5l167oPA13AsStqNw7E64RBgFLpWtVnsJZuMx19q3RK1F/JZNEdPhFi9sLrRoa5bK7
K9VM31p6N63klIwb5PvDTpOMWy2ANNjIU9bSWp+ZgNbsTRcPxPeMSIIABT1NCH+PuhErW+DlSGom
eQfxHaBcU2dHqJHGAl32WpV28mwmb30QrzOrNum2kPHocjz/hIiqEAESfG/s7dqbXM3gQQ7j2omx
TTv4MpqMtw8FzVbtgCsihMBg7d87EzIJZY5nkMqKWJ5LbI4Jb9IS4iJ0WNIyLYgMnGePvW2TewLg
IrSnZ4Nkncxghj9yemDp+4bQsQgzMjOg1KbB1JGMFm4Y1ttbdQq+O11gy7TBIsXc9q5uZ7o7+OxD
EHkb8ZdKtaHztD0NrfGMPbhyx17fxhXlBViMTYJ+3uW3c3BahUVIUqrrfGo1cLoiOdYtfBWNASZF
68khYCvHTBI74VODMMz1M98VanvPPgwufOthElIxRBsqi9keToxpQhvEBK7PpiWP62zRoufIaFuv
TsaF1pT6g4ZELGXtNWnR3cBlOmY1S+bh0dBRLEzbrtXIiq0AR2uSF27a/4u5M8mtHUiz8148Z4EM
kkHSAw9u30hX0lWvCaGWZLBnsN9GTb0AD70vexH+mFWGy4ZhwB55ksiHl/mk2zDib875DnWlYXp7
YjFXZK5Ot13OpTnHeifa8hgLwknGJjPP8VdU2vF2pqo9dtGUrrBvgpYgFUaNLJEclZAPHXPnspBK
RvM5TDBJ2AnCiArTNaC0Y98QMeuk+ac/dZhLIjKGxrrl+u4oi2ZgmbomlH5OHT4Z09jaDiCQwI4/
urg5JxHtbDuzgoHR9M7QOh9pwoOajxOtEWZGgmgsGuAgMbdd6rMlIQSgSEw03eUQ78UM6oApS5eM
9Zm9LYYuWkVArhbKCDs+1RRQbMuJDcERv7Jc85eIZdzlzQP0ixV1GyI+3hP6ZjulNuWybbkGNgpx
z8YF6X8rssSkO9bsgO0HV+mjbpxlRe5blJ7to1EGXxgXeKCEsTed5tqS1GQ0/hnhPJdPxT2StpFe
Lylp4RjRtVqIY0pLf/d2CK+mtvG7P4P1/I3ENBws1WG4t85u2jxmbvOodPmM7YTIAoAY5FdIKPZ1
tbOoa6wRpxlF96ZCzrbc+fa6IoUTQ+9aCn+5oHo48eEJW28ICPRdkFxFb+w7gBf6M1ycHYpMcaOm
RSkiIrZesvvhGGLYXbffcZ+c+Ve28az0Bcgy+m+SVQgFpFCfo+yQBuifzeg9CBxoIZ24EYTHkQuV
N4ekI6+g85v7MEakRaFNfKiMd9p08i2xOA2ehlfmrs7KMDNEWQ4ycMd/BDHCYmggYIteI/U69jwl
gRuVbWJ96L44Ii4TU8hVrkCbm4HzXaTGxhrGtzxw/b32poqVKNp8o9/ZDkefLwNAttlHJNJLaCGd
IReHYzaM78LsCynsTjSM0y3Cxm8FVtx1FwR3kK3PVBrvRo+pw0naq/CBRrhh22OCAolEmwS6eiRP
hkWb05NBiuyIRJN42mOLX7XJ+Igr8dPvrGojxSVGoh95HEVGna05yZn3ODlzNw3/ptM/QcuKYZK4
YUbR/3Zq/DTKwT4PJh6xXoj7hm0p1rt8zeMabfLcW+YnKCmzCDFD2PDiF4NwAXhNzf5TaqIsMGUw
rOY/yyZ+JZrbc5mTKyA841ACEd9of4Ey4zxpM3Ty2q5XCE8h4MKItX9Lo2Df1ZH5I/EuCXz5K9Q1
+1DFd2nHR9N7zsaY3HXAA6OFtc3yKdnGivQkg6DLGg+IWXHk9+U1GWOyhBdQRDQXF2sEV2ILe5tq
3IzFhKS+mbeZnPHxRRNF2qwuDeS49bSYz9Ev4WBgtTTXzJbxiU2N8TAF45Ld/icIrAYmdfWbkW34
5D3VLs/Y4FIgpHinYDgzyOqROpED4fw2ie2sAmTifhJ3N15HGK16HjrYCIXrvBg2syDowJB+vO48
QzW7GBxibpc9DBPgrxHI66oWLBbJq0RSB9g2ddoNxpFjNWceaDUH1D3hZ1PXjXxBLexC/aOr6g+n
14/jMN/FNi7MJS4KCg9chIx9lgua1OxDPA5SnFvVHH0LFoAE1bESVvLm6zMeGnpSScD8WPr3sY9T
Z1bmven5J8eBUd6ApQU1xBZ4yYvjg9k2Hi5mPQX3cXLx6kFvPDD1ieZ2nEFvmzKDztidO7t9I+p0
g8aNQ8knpidhNSj6pDtMJgbv4Rhn43069Pde3BM9Jp5zMKBKib8cOVtXkg/VHNopPxo5BvUWp1BZ
8A1ppH0c62jnT3wVC7e9cwXPIQg31LZhOH1kIGmXn15Ry3Vm8lyp5MdAnM/+jGV01AMfUJDobe8h
ytDhGP2xqvtbAxKEl+agKHtYjD3yGHv2nO3oie+UWSmF7imtSipFJumzKrEQuflTiDN6rev+OQqq
dssY9tbU/mcSxoLwjDfTRa6C7M32qm2vkjsLJLtyGeeQ2TTyfNrRfT3OzPobaKUR2z3fgH9Ry2/q
noNF0EcZYM4uXTBUs+mbW259FPlzYJ7mAPLaHKK5KTgZYqdbiVzuLfafCCOQJa75llxZ5NxYDtd3
n3o7aTXnbGibld3gORvsYouVgq4OUujOSus3cpYfVE4An8pv7RlMqGAfGKuLatMHEC17OEs/TZ8D
TUVQFZTWHUKmB0elBVzkDE9y80MKEpR5aWpoZ5G8RrPcVuH4lBf2TTT92Cr46fIKOssYbfVYf4U4
MAwh92Y//2XDREoxwVs9QV6OP9x56M/rJiWNwboZWr0LHP1ctdnbIOtz36QPWWP+Na3+SWwa6tA8
9GYmtv/4F+IPnYo3357/7EQSN8H4nAjPF6WI0DCH3dwRNBwFyF7q6JJoZOfJ/N2S3rpWbnwpFu8B
v4LBfn1I1aUvsg+A4TAqixpYxKM21IcXuLtJWYwfMJAjUKYeSbZa4oMjWDsPS3oaK38jZwNTBKtd
z7h4xviUSCwslnAei9596F2oV278gVoLdoJCyxlihvIsDSm7OvdD9qBcfqgtIyTznaQc2WM4uc/n
GoXz9GRw+MbNnxOoiz9w9lQjGyQmKezqESlxNKEVigNk7Qg5l1dhhEtoIcXdwu5DCnqr2/whX3zj
ejwV2Ia09F/q+duh3W5H/Ry0iCPyjEfV5qMQaXo3i/IYFS70v7D8IKqXJ5v9jB8/LPhBYUWfIUD6
HjP4xtDudXm9jYbuHiaXPE0/aIHtFecCxVMVfGaEG8sIU/fIZicUfEZmeshxSbITY0A09erENIsH
TrLjNhaKhPFauy9TVp8dHMULITBfoalaHsDPkKRPANHRRfWw4aOgvBt5suI4vsDXYkDvYM3WaCYF
GHjguXo9QSnWo/3gDIuPdqhesowPCj7ZRkMcSNmiLfzsfExIltHWmgVkugrKGwLpbvTUf+mRDAt/
gE4/T80ZTAlcPoSTpeeiVwKMFhlnOJMXDK0P7Bp/8Et0a9uvbNK34CZjCUDCydHjU5nGFTzlCsLq
UGuAcem4D0mCcFOeCHv8oz3bpSNC3EJbrFZO8+eEip6ne77DlnnTmzAjyuI7LdnzzQjHkCqUKWnf
yaVweKNrWz22ar7UaIVwwLM4rLBsCs7iGmuJGTIorrktiA6y1t0UI/03dtxrn4EsfpePzwuKr8Hm
3UaAha4t2DeaSsAb64+WGSTeh2ntRe0LKfMgqivzFVadnJgOzNV4x1eRvVMvroMID3NPKOVCw5BZ
+hGibm9d93ZaNW+cTeOYkoWzAMEm1Ipmfq473/sINmGU3nSBJe541BBSL79n1+1zs+G7lvMDa7u7
kLmLqmT4qzKcBuYIEcAoHn2oxrWjQOEUcoUWqtoLTVw1CEnkCaJc18RZMhmiAKpgpNT9P+hK4yv5
ztX2/34787TkeuT/b2uX7/Hff5fV1GBGa//D/re8fOa/+n/9p/4/3M04/0eNwn/9z//pv/zzf/y3
i5nlf/8vixnh/JNpCun6vmNTvlvL3/zLYgY1goNIgd0KWxZEAe7/WMwI/so1beQIvoV4yfXZlfzr
Xsb7J8exqDwlGzspETjIf/ffV1L/us1mm8XbzIrqf7PdlgwT/qe1DA5+6SEndSX/KmiYf1nb/Ju1
TDnLzqktiXS1PQfEKJL23Z3IRn8aBv+ld6Z7sll+TQdafF9uG13fhtRPe5KyRNs1F6MM94FKxd1k
wFMKm3RDepbP3+clkqUsvKnLV4my4KRY4cI0XY8mO84mLW49A4ZeWVTHtMIFYzdAs2fJnKgJ2TUQ
rFvE+MITYTD1Dfs3owi2lfS+p2a6mxD6olDkUWD8TueRU4dDxyYNT/IvlzcwBiWAkvCezX1yACy2
6vLBOTnVcNApbIoh59KsQhyKOt82UYs32JEr9LB1FM072dEsSyoBom1pEhJ8O1PSpcjtPcSgbFMW
yr6JuavtbW/PL9/vpng+YRm7MNM1t43hveXxhDwhZwymlky+zhnJgeJKTa1mM+ZcaemM/tkcC3lM
jOyPKOkC8u4wFofWjX+8klWKbVV7Px3OQzX/jBIBRVpXPxgXwK4DLCRuduPik8+n+YvwBZO8UT9T
39pio5vavM2Ipe5EOVqraU6vsP63s5WSaLJcToxlw4wI1ZC213ezDy6wx4UeRrqnuCdJpQDD9xsL
j9SY5Jx6/pnidl53LnPQyE2fFKVs7PN2k1l+Yrxd0BLwHnnEGbYpa/KyACVuGJ+Fcja5J87EItZn
XyZoepv4mujsLxr7AxEqO8TEf8DHk7UcW5wMtfXQTHO9KoGCL7LZbS1TAM7tHUqwaFUY2VfZGmrr
kLgK55WeQnb0J3DpE4vBCspHVF+QA/FXnugUzvlUa0g+k9xFAIQZOkCMn/TbSMxqO0wv8xC9mpom
XI3dqz2gyMZn/kvC2bOblHJJPD/HY7oDw08PZ7J2G5R7cVJWdTWkg4H7bIvwmwjfgNuLx+6C2odY
JKgnMgQ6OEQXVpn7EGUAkJPx6Dm5uxsQBK/wCTYH2fd3XNUvPrl/x94ImCrH9a5W5dHK5nPLrmLt
ad7oMtnp2AUNIasX2FabtKSCizTdcxOgKSmHjzKAbFoLdUOOogTHy29ry+fGVn95RnTVaKIsRYr7
wcfwlTno4ITy3qaRIMd0fAP/M0PeM160W4KRgJELK9ngg4RWvXFG+QOw5VLVUqMycq+W8O985Amr
SoibQn+43Vytzc77jcG6VH3Qcvdjo3UL8zQUto35IyekIvqSo7mhE0PuUF68JniGNHxHsnm0dkK4
p578ymLrtqi8xzxt4eklzZ3jVSul898ocwewymcRqzvFNMyIx8doMMKVX5XniDQCXSQX9PCAac5t
xAjSyrsPsJNIV9r8vmuDz9Tvz4DU75o+upS6qU+2Vzy7+FBA/nNl8jyyAKXnB1HZCK5SN9V3Xa2O
wch+LevlO25GvNbpYcxzZoIpI9tRHkkj3dqBzUSSic424FMF3dKcJEIwuDjq6lW0c0Jkt//4Q4Fn
IoJaaiVyu/xoXEK8vKGBPzXJbwiIbIIDuoulNC4XRVhXv4FgvOPzjwJxW8bxcWJlNRriqI32QXoh
2xW3+mpxC1vo3FBroblJ6Y5gC2c4N09ktDIFm1DG5Jh5Edd2JL7W4hfBO6FJuKwZlDDTVhS3SX4w
bX6DeID3EuvlB5unsnV/B8u8VwuNeur7x9ys7yrVP3eCmguPMyV0zHmmnO5iRvVpCo09GRJs2oL4
uWkm6p+wXOyoUHn0uLFq/UWqEegUzMgzGZVtD5JlMJ5yEQcMFMHvJIQ/2cURXdQ5+pptScBAjPAe
C8RlRgmH8PO7nOwbgyBgtCc+mQspom0bmWpRFggEKD4hFJEz472zD4utbtrVJSODlvRnE3rHts9D
jnC4i4OHcw7k6gTJGURy9B1YAzoAf76pCzbNrpD3QJiyXWzlzTrpL27j3srgXI/MUari1vIIDS+7
j7pgEU173iX+zhpQ5AEa7AKnXtKnrzgW3mpME8odb+I2IQcnxThcYeWphjMzFYiSLIcsEOY6veN3
C/lnWaNK+2ZUqJ/g/6E7GkFjNmnyPExLZM7MUjwzCBOFUeEWz4pOHf+G/Tgsga6mU0w3bmzDsFys
aVF1LJJSXMhYPvU4Dk2vewl4WlzlH2ZM/wTZMHBrbwoF1AxXZE18WPzWQ3hbo5B/YW1xPw/Dc2km
1yoUCS42nH/htJ5IRs1H8VL0xkaL5AxZRnEl7J2ycvY5R6jn+IfG/7Uw9xXScDY1/k/2CHQ8ZXbC
nyKRhvkVq1X3JRpdg+6f9e+QPuuB1WYWFVisYzGszK56VmXJEkC905+TKSYPzeDdMdCk0O/t59H1
8Ct2xRd+APwTUG5EKW9dkbzGcXQZZ9J/TSZUYWBvW/8X5njPpgUNRTQyGRNVfTRm4yAUyAs8SYkX
hLgIM/GRl9LYeZOD6dEnZY3vjIHarHvG0gzxaKgZpw1VALyf8aROsvqNYM2ID1OJ3roD4n+IE1gQ
OXGjIKU2UT8y3Z2goXTQYraSzKzTvPiRx0gJBBTt1eua9Izv8atmXIEeEzN06ATOaQbEzcMznVmT
sKTIY2frzb2782fn1TJobYhY+bbJuF3JZhrOocCn2LArDzMAEqEjnlzDApZUtY9AK3oUoy2OGkWi
6BpuNZNxLFH5XVVH7bpzJnNrZc65w56IGoQXSilT1rCuOmbobrxVxkeeayDHBnTDdkz7s1sVTxzE
yX4OcYJPuXko86Te9BAgB0zShOAM2MzlN7HR5qYpx8fpWbhesgZ0V68qW5P0AWfBNJMDYL13nAvG
oTXyM7xFtsTUE4CsMbbkJMtM8/Bnl/pXoyXNhNsceJVyH2bRc9aaV1/zwGc1g1aNchXQgt7bEW4A
H6QULPurrFgk4l4HgIxGf1NVpKjGCUD02GLU0VRAZlSMLH4J4Mwew+Eau604mN1zTwjYuvSRkssK
Co7Sb65iRkqliO3QNEAB8H81B3uby9zdWyn3R0neD0m4ZN1RRQ5MRcVChew6gG1uzZZT0jia1ybl
a6scYhjCJL9B+wktlPFF1iTIT7iSW8lmdG62ywC/aolVCOFRltV3hceKku+mZEfM2BM9O2TV8ZPV
3WvDu86HTOcn6mMCJW+dBc0h8tjGm8WDM81PIZdegvrFye1L7fEgwOqqBMlDAlbICs3Cox58htcJ
yDn716wJPRnvHfKndcsxXxH+qTp4UUkW7hwWCt2ihrBwAKrstQd2GNFRT7N7HmLrPuR3NYF9lEF0
D3v0QU54ziakxUkvr3VrfAD6d2/a5DqJ9ifIQTs18fDclAw266b7mgm9bL2nEMo+53F5zgPzoc1m
mAcze/OGObIKvRv4CFvTrU7phMTBqIDeLx9A67CwqqbPqYr3xETtUzP9JcDTQE/KWRTwGGV4HcCI
EjHEyglPLbetSSuDq3ppVVwzRAxhPLso/IkkNde8LpOcgPIm18h0dWwRSdpvxoCd6CDXlpe/wkvz
NobHIMWziqtl3WNj/xmDYw8jOxxQOTSDug3q6KePGdp2I2NSLrK431WUlGHlhGxNHY9NrLontPLN
sKIbM5ovVNOQ7yJPIAT5sp2o3Ja+gmUtCQvoeRAMNpW7sJ3CDWVH6sbeTWWXgi/l/NS71v0k2KZU
bn9yvGbYZf1vPxfqaGMawcsRH/yUkZXk+xK4wXyQZnaXtCkSvOQ8Qf5MWwWmkYCPUVsnzDivxcj8
xwIECGP2sXbkxZAsUoFuTgi7u341B/0T8RsmR5x6mAt/m3ruKyhcZDHI5lY5gfBpY+78tr5AY2/S
S5/ONFaQu/oYfLsq93aWHO1GgMWK+5dZ6Cc7GH6GSJx86dyPBQIdbh1+qeVJW3rAZQaTzs9jxAyY
cBgDDTgZhr+W/yJ7g/1D3SybNsQzcw3QlWO4QUU3kven1E9EVBQPEnKkIs1ObRVc+8b+qXX+NEbZ
Ka4J3Bl3UZViqp2/pmSGH00zQwv6Rd4Er5GYhQ2U/rPi6TEWO0nRUqgESnwyhgFDlr4Bftg4qQ9m
mhs8J5t3BVbhHR8194hp/dVZGu99k9K3VMfRk5IvMC2sBZh6quRusqoL6U5PVVr82rNfHiy81iam
72Ycui36iSOTM1g7yaZOkyvBO/dlaLHl6EnQ7ZubiaAu20O01+pTJw3yXHr7hIHPhSMA+lH4CLED
0kmcgCspoLKJ/HCLfW/aOTrZhnG1cg35zmL6aIwcFUWz7mHXc1uT6EidjezA28ihuZOtpdaTPuvE
fB1KZkyJkeCALCh55/nkyfg3NcvbCLUZ7DpvFdeyY8Uw7LrcdY6ONzz+QKMlPMprqj3GwpTBxCqR
3IBsVsuNI+76xqw3ARc9Ku3plATT1W7RhpXoCg3/2ewuswP7OHA+siL5VSPz20nLngYOOUIWtW+p
hnpfdfbZnUi1cY14h35w7ejp0ATBC962BnMku0NPn3Rrv7opNQ5xLKgNTKUYQ5jp1e7sT1Re2FQp
q/0xttikBRoG+HKaYXYaU/92LBoURDkmLl08PQyW9Yt30Fgho3TVUIKrKc8acNUWqwDRcBJQbb6I
n9I8u8i4cPDgjajEyMyAi/vUU2kdCkWmkWjsLfcOAqPMvA6Nl+3rSj3GoxEsEgyakKneTIh6iUpw
36sZkfvsPVmlsZxs9a6Q6aMPf381dnwtfPng+AUkoJxYVEoReAbQBeI838W+e4uWQbPQNJcg7Hfm
lPTX4zZlmFv5GVIztiDrmOUFCiqW+yaGqtoer6PoziMK8HLJT8kaglp7W5Ch042XubffJpJ1NOuT
VSkKEv+43gISKjNbHMDeE3YVhh9trZI9JRNF6DzC6+jXmWtNp9BHY25ZgzwVw3iqbCh0VglNowl3
gSjunZlOrk5e4aawaZ19nrfgjznLD9Y6xXX+ZMzZTxnPL0MYoSis4ADM1s4c/Gqtq2hXoMBa9XRr
YUGSjppIK+FcPUa7wap/F+EV6Ay6YwpD0OVyvpfzMqcl2Nf2WBrjb4ZcV6Pq6zhjWUiiXbOFWKWi
yjbDkOzq9ianXr4p0ANjUGl/MJqlm86ycRbALkk1FnI3nq0NOUsAlpQF5SMfN50n/2x5jJoxP8Xh
oaHO2Lk9m3dJLlcJuDXPsyeydvW24EW55W+DqwlVlmluElZ1Vc110nQ0bFGzj+ChHhqg4h6onRPj
BkWk31bJ/t0R/ivg3QGWuSa2FWWrT4LEPdrPcC9VQWvaBBwyBnFMnUa0U6dR8JRw8Sfhu6js8dAX
ZH4SkZINpCeYRb6NTcACkzLw2dlLyRF/ImPYtALkC8Xm3nDGXcZhwFtcwpdz9XsZm3Q/nrkbEG1O
Rvo3eVF/MNGbOcULPQ8NZYQEECnwZW66UwZ+drKy53hsd00SciUzEInqCRuLqABqkcSCnuytVw78
5bl8DnIgADhd34oM4SegC8x6z7lRXod6fi2blyItXknqIyqph1wEGXCV28avy14dpQ1bULNQFeyV
DgspaaZ7IEF/COpclKpJuIWOTcKTE5+TfLyxCr5e88gyNMUFEdkkQ7vjVcUBxOWG9XPCwqGwHtUQ
PgUGYi3DLj/0S8WuluyCsWGlL/INk0UKcSjbkxo2tm65X+cetXLhfKVR8Ta1VrtyXXR/ISEB65Yo
9zUXrIf/PkRglwu+cghYVDZc/X5ud+SWkNCQdK+DDo/LwtMNOA7lXP85enw2kRau4GmVmwgU14pI
EtPOb8SylnfSn8C8esxLqnBx9gZ3tRqGveToltlwES02sRYaLzqF4jL14DADhqPUWpCEkvdhMi50
TPOmFjPOMPc1cHA9w1O8a+zgl/nUu4nqBnMzTtpZzIAiHH1rpDxlyoRwjw6MDjGsTqz1r1OliIB6
85K52w8ll6ddD7Qx6V1pIPxry3INwuuYsibZxLF4E1F1pYx/1h2J4zwi+cSmr/bQBc+LYQfgqf8x
+zBIrA8aiL+ASERiWYJDgUGm6eK7sq/vzL/Q0dkpEZG7clPiwc3oL4hJ4UZlv8w98a+J9KsNxIcG
1Jny3ZUDAl8ps30rjAmHDfgPTuuVq6eHqaF+r12GbWDVSwtN3YBW5Vh69VVnDaY5OO2Axr8FmzFj
iQ6JHPBPRfGAyOuYdEF8Y1SS8BzrAl0OtjFYoU5nl5KqOgpYo49BbhIKdE0MUB2t7t5odUhX0c1p
ZHPUT/mDOfVHEeC39ahsgXBCgXqfQsXgQYIlMTBmo5qqqb0AEiOZAKseAJqQ/rnF+YhcsakPbi3w
9SEYG7Uu7lTGC3fUZk5rPp9m/goIrLADfGQh7uGuUbw6bgjmlGz/En0gneph6mAP5wfd9OQtR9UH
wWGkhH90CGboNcNPPWOzShzvJW/6EX9Af61cmhkyll5R0JH2qPsbzwkIKxokkmm8YoC5h7D84uuL
Xqql0OVeQGrY2uOGuLz7wLnvwnMe9c+Frb9GO3lAB/SX9BZ77nDcRyL6RL/4NChESdFMILkHeq4m
3yyKvjFaV1j4sDb32XNm8MhEMxe9zXDKlPnN5JNVXtpkltmMNoequLP4fdu6OXE8JGt033od6up3
7n2xsZqqxVG9TGy8s+lzzNqUAhkSEFtAQJU8dO4yKnSjd6cKjygXuBg6aldo7L2aeFltfM6Ck/Qq
5CSKyBqN8SX87UJc0Oy092PPjRcRXkAWFdBcSogsOftZcKsqjV+/977NCu0qakBQ7FjM+lwz2u18
Ju0Qw4HzXDVkCVF3VBtWceNHLWvVOrzNqv6+99Uug7qwnWgl12qmRfcJzuzlb2d+8IUwH0tbncYu
LrZTTcwm8Zgrvx8/WE5TVg3+BaPHuvRyTvbZEocIFCxA/Jde8OmHkDWRW3KPEjocSAZOcTDvbddm
NRqPW7/0XyZD4/hzwlufPMGU+CBvZhLVYWjadaB0l/cMVOdPQPiaLPUp9VFrdE50Wxo2csP4dfnL
LmfqVwViPXjzp1SvQGrujRoDu/Jg/xbTI6X35zJFdyOgM6YVE6TnVU+1fIMB8m2nVn8Qs/UnWNMz
Sk2YxeU3Jq2jnYufacBhpBw84oS+rzUiYAs5ECJU+yI107967PEqDAeMsngnsxwxmXJvQb+F626Q
GdON4ESwuH0SIyrpKVFHHZLeGhUpMi5FgK5nTJtwBoLnug89tcU6gm2FhfmbZHNZe+84FNTGy9v8
UJXRHYh7xwwefU8hV1afVYmoNlfJpUT3ubfV+BUiTHN6EvTKAseeLS2bcTFBDqm56kdJxmvZ/tQz
gZoG7v5V5XxVs49M1o1emU0YB1JoLrVFYCCClX0W+D/hdfmU3KljjBcC7U7N4Nt0TaJ9wQubefhd
ATNau7bLJVT/uVNeApKY/hC3e1groX+rdqeC8DGz5asRZIqXd0TAFyJayLiNS7juQxasYDb7yBTd
+2R5P5q463AtfpjSBphkv8UZrWBaEBYpkpncLmO+cqOY2WjtFNoHGrp+y3B6UXcr2irvpSMel68J
7Umb5XhCyfYg2S3YENRDMXIQNkFnHVtNzVZzyOAcDtXTaPIhmc1ukqCL7ZKxuu0nxb7NiVnrBnIU
kQ72bvln5OMZgvHGD7oFEan3jBpZ85kAdCL7iJNpacEbqoICq3Wox7Vs5S5XMNxEraGxUh7l9nQN
BQgh8pm/3TwoDyRdF/HVsNHezZilGGgPO/rKo8AhShJJ5KyL+tYbGvjHTcGEhFE/Ga0sAxE446nm
jwOExLn860YiigtQrJCGP6PGlofW0lft+xs0y+tOvg1Zo9Z+EiF1s/z7nN3pKQeH6btkNcsqeDAX
1MqM04pxMkMZKJ3mfmaeHr32XAxro8y+Y1r1Vd/RE3RgcI9WJdDp0ib4ihvDns13YTCQHJPmvlnS
PCLztpyjU00G3iEMOeIsjVi7pRSC9sMwf6GHpzFqh1in9w4CcpYMHz6F3x5bkSKHmO7boG7tbJcG
Sy9deYmCt5Qx4uHs3kZJTdbPTuQLxK+KOzjzFtswEG29Dvf2wHaF5Kdja5selRQPv0Ne59TkAeLC
mJjWBrm8ExqXNiCgZUKxYTS3EZwp5c/4agIog2N4HU0ZnSK66Bike2eSlAfYMxVQDFmKucBI8chn
U3xMKqbeg+70ziYaxLZ2OkLiUciWrx7c4OXXVjsXCsByAB/50mI96t2rHZr+LrKjG2DOzDMptRm8
84VjsrfSDjGrM5m9+HUdfx22MEu8LHgLCeIVOQtHuzaBYlYNTXRSAf52om8IgXBrCivb2NQr6Azz
4mgKRSkbq2TnmerCqmebOKV1mfWD6Ibgoc5duNZozPd26PCuVPzaefnX6GC+mkwZTwNew6EcH4LK
3ffjJG+rqo3A3kEfLI1XZpRvKh58bMHeZwOV91Qt/1EQ/7hodLH8uL+dNecA+BtgdhbnZ+bfp3G9
DSMnWM0EVpnQVFYZWQLboRRIbsey4wfy3wYQbxudtp8UD7AxxalsxuzgwKCPw4lpFyYijXT4BPcO
TxlAy2hn2WC8qmMTau/Ux9w8fjbewWejGrUFOZFlfN8NHSrnFBBTWeb1zmTEDT7yOczTey81blIn
fJGhK7ZpgL0MuwMGpVG8NiBydn7WtCcb0xCVIgdryCYVtqW6NTJpH3h2i20xWI+TSraYa5fcSTaV
vnrNI4NEvHrK3/r0fZxy5KIOq4s08W7pp5pzTBZw1Rr3htdA5LWafaF6uFSR9zjIgeuNhmvrWWiH
nJATtOTk2tZB7l6KrrC2YQ5Y5R9/9JUENDbh8cm58O5cNo3QfBEMLH/y7K69+8d/y4piOlp1/s7Q
HkWVC/zX7WmlSsoCnnt9DRTmUsRYdx00sFyK+dInAQ0csL/RrmYSFoN1WvAm5h0aBR/52rr2ae+R
bv6Dm3iKkMZjBXpkv23wsGTdQaYMFXMuvY2AkpOO37UU/dHJPG9ni2pA7ogLqh9gdCVFBWGOHCjb
BE2cRf610qzH7JAh72wWn/48OLsCMtkRQvk2iH3Mg4A/12IBt3Riwk7HTtyGgdWENKNt7ezYzDj7
kpk0U5kSrHvWcfIT2L5zO3/gkh8Ak6r8RAI3kbOwtpTpGXuMiBd70YaN7USv0O8QXpMxm/qPfJux
owZsCUKLHoVgC2R0y9dJCP3TV0N9rsj7XlPSPvqsp53ENv7xtjb09Aj94/1/I+q8lhvXuW77RKxi
Bnhr5egkp75h2R2YI5jApz+D2l+d/0Zlud0OEgksrDXnmLydz2Zbi0fSdqpdT8LWuqN0KYuxPWQ9
9WQHwjMfaF0bPvEkMu7Ip69s8azYUKY5uiIsOibE7j3X/N4gsTAmLl1t5oWPnnQYDQt2w75tdmYa
UXp1w6Ef7A+A1eVLa22E3VpXz2zOIXT8FSfGbp8kfXwLoq9smNVbA9KXsfb02GAqS7LgUyl9kUwv
bpWqvgmAJKckbg2GfyL76COgDLWFt9CuEcWFaX8q4gavQld+GHH+YdQBJWDvojOSsJmSmT228AV+
J/x6kQn7BCdJ9GR5/cFQgNHuz4zURk1sm8yVLKPZ9rHnHu8PuVTROh9ybLpjPK3yBtLEjMSbkhDC
O6PedNO7xPnoHvB3jphv55Yi2MSc9gvm3Y50Bgp/wzmzEp5UNV8Jz4R+FLWEZNYjgpeiwWc9MPWS
NGTOwZjTdQ++6079a6xUrTqqjhBbLWO14YLn513htdiYzXgkwpQ4RiIqysz7Rwibs7H96s8AaK2l
l/HeVP0Pw2rjmFZMDIc2ODe0ZeJIqZOk5R/WWbwJZjhFNu7YLTbnUwLAGLGz90aTf1xtMwsnsWlV
uCZGZx9q71dS5pdotN9aJffCxdJR34+VqjgTB4R9rFCrSXfB2kc9us9Qhq4IWOZKTfeIUFgOPeia
Q0vdNEN/xQdLszvvY1wo3YtMEgCjCSz/znbfSun/uKH5nKe0+MNcIwgAY+xE7e+GPB3zK+rEL1tJ
ZF5e88SLR3vBt6ky3IfB5gRaacGrTwzbtkRxhB6HSLSIKZ0ddP2elBCFbru8wma/2lnpbO2wGc80
tNXKNHmvi/zoznH7CZwPEoc+ImtCQiGS7DG7Nj7i/rFiAyeeBY/sxgzGZN9zwlAqiVd9h1tV5cG0
U4FP0zVDyMFNTMO2I0muNqIT1DwRhR+6tNd1Js8qjhtUyLfRX/wKFjsw4O6VYrndco9zWza0ho1s
XuECf3Tj7iVKp8fJQ59pnVinE9pgCUNr9y1RiyNATkfd5idDNHTAmSgnhh1eohmySpCrldeQ5cB+
9Bbb1T4p9T4uyvSRXvXrXDgvxNbC+Z6dV3wOiOPrjYqJI0dphw5+FfmDfYg9tOye+khi+yvK7Au9
eHJ3mJT4BexcJGwAEvK+3WZe+lENmFH56zvlWAe3nZ6tTt1mSKWrKTW+ilaBFR7l59RZ3yVOhbEb
Pxn6vkURobeZsZNd9eJMWB5CB95JajVHRmdkFXQZBNvo0zQVpq1CffRIQFkCmFs5zgdjkDEZQXo7
NVhdBulHZfCekpu9dVtPEF/QMpma0uHcz1O7x6GTgvALOVVZpDCjnZmeejP4yUI2JcP02nM0oA3B
uqZPBSaFjfROumjEIXAMhqAVTWzw+bRxeYNTzyAj0Mr+odf4XRGOrm0GIwu4QIFwvRFYgPJsil/4
QSXqwAzynoKMx1S17IfpNNjcTL5R0Vyy4k+j1Z/CRpPyAMG5mn9aUPanqsXIbmoazlaJqtcq5acy
gXKnlS3hK3lfTTHQQ7cqQcp08Wrqtj+3/mImYAqLBd8OdsSekxWfL46uMvvjzVn7oCyTwwJRlpOL
DadazFjlIqbvAf+5Y4YhxJ1c8AMsTzpU3Qs/n3ociXfL/maTcLByqHpXca7xOZEk71Cw+V7V7Ebi
j9eQhy99M+70oE5AePVS00FwaPRuiBlKT5WHVMDPABZFDEftqH0FGoizo2pJfpg/pshTlyFlOY4L
D92SbW7d0iDhFg0stjoaxcTQ7Cerf2cssR0zsg7KmSJVivgwhP2LA6z2OEL6mds4OsdNijHFWy5s
sz/k7ENpmqsnwGs4PNzfg+ufStKXV0XPfd97FUAqmBt4is+UbOW6mS0Yow17LwoZ+rHw4sWAxS/x
3vG3Ln2UDFZyOJ99LAL7wVLbmBFmm/mgOiR4UjeevMv9waCOIqQZGVPIwrPX4VOcjclzQZDaS4zO
4FQD/M08R10JYvywOf+JNn4PHJJuurG8Zk3q7svFTe1iWL00XQRLG7kUdL8I12tpPKHt+CuKjHRZ
3LOIdgjiUcL45VFiKwdcKJfGSdJCHfPIOCAaHolZV+4BpImNrmmOZrlNTQT/4wLj/jJKsolazhag
COCkmzWBUl0UbwfiY4+lNR/zKLt2HmYkX32icQo3Bq9E3+MCRrVTboSpaHxjqXbKmjlsgdGH3jRj
Z01t0zvNcxowaVLNKuNav44tk6+hKk8FptlN15J0L+t3OYl/i9SI1ED/2KU+SW6Df9Fhlq+GqVK7
2Oi30CP3GlB72uG8aOU7JkSSpdHga1kdPBOPXluJR5V9GHivcLKxxBlfMmTBGfTjSBxLE8zVlrwU
LlNTnSwjfekhNa2aQuKmx+Bd9OI98wj78er6NciNR9vvi1XjcW4iPAd5A+2bRAsX/zpRWwVjRcje
LX0EDyQ/58jdOFPpwcL50zXOsR8gWDlWm+0c2whXqu9vxcSBXaac6lGvsOUEEl8CdzrjyfSSoUPZ
0bXneI56da0SWG5zWWHPUd5HHmEtdjjcOl4uuZq93+nIudQM971dynMWegfbMclQwHozcnP4Xbc2
4+ngIMWVkYKM2hIZajvFprRoW3ODrJh0hCilq3o1SutX4M3QIgWtmbRlVQ9JFttNyTCt0TtXFu+t
OCSsfHmNdXGkyGc6WX4xWaBMJ4ZoHbhoiBCt7yfS0TalvxQd+kSMylrl0DlNAZCfcALoZVBsDuNi
IcTaux5s8YezC5wBLHYPsiOMoCyR7rasm3FnMW+th/GYuOiHixF7LGsX5v/Ko28o4M7jlXKR5drz
jRHnmiiDZlPESGu1wm8hwXolaihwqHlvmdUgwpsmDsg4uwY1QqJKBFE5o/PmNlG2n9EtntPiezRI
dsxQMOVNG+1CI3sqyAfDaEMee0mSp4sz9pRVQbttYwtrbTUVTwaVR4DQ4sDVEOH088N3YROfM6KC
yGHHryJTvpZp6RHq4FmPek6tR4G3wxtIGDPRUT44g5Wc1KiSU0iJtC8J2FCZI/Z54DxHleovia0f
u9yotlPq31QFzhRvLWQd25NHwdYTh2697brhHfk4714VdJuZQfKVraTHtOiyUuT4rawpejYTMo4G
hmY5jYKLhVV1HXFQNy28v42hunUjaqgOdAC0aVjbOmze7o2oJCtu1tSxOFC390c8nM1u4DqnllyU
8dZUHfPeTw9tggxmFvD/sm4+3j/y2ux/H8X8Bzl6kozb/ezRrvXMdmeOqUsOpzfc2tBk4a8hsLKB
cSl2Rv9OTCh7ljAh1I5qeK+7kHOn0E/CmNJ3zg0zM64wMsabCOXwiMLmSLd8rVKGSipZlkdl+Rf6
/7/LuRjfgrF4yVTu7ggIPUE1/qryuHqvKLn3UUrvjeZm+Y7xwMeYhsw2BSu+ByRgronsIPUkJ4DS
dEyoa1NcHBHjZNveteetI+bxHb18ugaWaO6miUVi+ZSyWLB8ThDFRPmtw+SCFONDuNbGjJ2fVgFn
yIahec9y9AlNcq4LmV6AnNfvwXWy4Few4ZA1MYo9FqoUzRXTGyOd2xVTgg4sz3tSNJKjvbZXVsvN
auj8Hd2s/+S27aUFyfFutJNmhAMrKzFpi6YnLac/akYtwPx23M19UV2anqAWjKJ72Rl41toBCgR/
ntN+aAuTQRJ3xXvgAll2J2IRbFIAH/KcpN+h8iFQAXre3H/wnOU0Lmv6nvefnDudQSixRbhLw7ic
BL53X5Ap7Tge6zUinvck8Fj1vTU2FcJG6kmv7UAnT8E47gu/IbUmaZNLpP3htSkF+YDJTqhcPrv0
Bd90NuxLzl67qnddogBpoJj8omwrSH4Tdhupo+KAS7h88bhCOmzMHTdRg177il+ifmui41y56XOD
HGY251vncF8ELYL2yhs/Z19yOrePzLr6LZIJmhAEAK1CXGvrZEj/GeEoOdf4LGt0WokmbDAmTstm
1OXOMSh7Z9Xo9F/l12gfQBasK4smX8daRE77SKQ1yyin7a1yBMMLpxjfQaVEm7yfxHbGwNfMIKaT
SteHnFPb2mgthiKC3gm9YBIrnOhL9vrioyme83mX+hUBuU0dvoXcR6u5DLpDX7vAX2wkdylFIFUC
F5/mMptRzD4EcqLXO3u/uaC8K2+o+z40rHCyDx6x9SLv6qxDoLCEWOIhG/HA5gNM8Mpz3E1Qy9sA
KIr5d7oeTumgw+sQligSR3pXjXSnQ9vZD+zS3psI3WqbgnTDes6tasA5gmkanAhJItSCKexpbH5N
jbZY94lIlpxy0DMRQBlkCkngwvlx8u8QE++7uUjzcpHGnNP5+qoui5NvFUv9i20EoAkGiWz8ay3+
fTMf82uh8+xou2azcpb0OGvgkk5Nu0aBgypaDH9r1xEnr52CoydK8hGRE2O+1n9ba3I3vWHVm97M
z5jQ6SAtTQy708bOGGPsE8vTcB6LwyiRiWd5Rl5rpR8zZuZdoOdDHAcukVvcjTE86Z3vk899f2pJ
wgC6GX9hEufcN2Q+3Fo7+DCjGDOhHVM/9bQZGt96W1wqu0AO9WZCqHC0WpWskkJVu6mD7MxhrDsk
iQ9cpHJCTFQtQYFtvNG5vwdLUT2X5D5sCUhrt2ZPPk5UGi/V7AV8sxRoky7dN4Mu9oYO9bitawA+
bT3cqlTNWLFvfY8GT+uyeJtEFe2VxWXf5H3OMTRNj72Y2NuN75m/9YU7amN5aXl0aRiuLEMNb0MT
5ifb4+W8P+1VhEqVlwzu5wTRkynUsWsbedJlBLUzcaJ35vXzUU2AFO5PY0fYhMtLyFoGbQU1929G
tpgusHWvuthojynTaLS12jtQPngAMNkaPMYSOxnX1sZfbijVFCFCSxZwDCTdo1mrd485+8rp6urA
3LID3ZL0S0sv2Rtl1L0Z/TJLT4WxDZanomqLLdQcQHvL2106frGj9GH4uvxrlRv13gD58d/F0NTl
eIBfPq3u39kpUu/otaDW7t85Grr8zPhIPdy/ldHH5sVtnD/3Z94k8oUc9Hp/lsSl/0Tc2/G/X8nM
9Utvq/X9mVvU6qbSa1Sk5BAhbjKDcLzd/wnfz7otTPvl/ozQoENY9+HT/VsKq3nJLVE/3p9Jaf9u
QQRc7s8igcwzsKzqfP+P5FJJTuOd/O/HE/4Eh143MyURL8FMgQY0Tyi2RF6CoSnizYjKYnf/V1dz
daleV4wkeXHzmniONlgSye4vrvSMHTSpEeUj/0q4Z37IPYZR9/+L36I7CvB5q/t3HpvJPQ2FZCyy
/NwkMItLgtyVxjD/t8jo+IdD+Hb/xq4xtU8dMIn7l8qhTV7S0EExhAKk7S3sskkyvNa4quoymt7m
Hoe4My0unUdjcMg0r137LFjLHjJkDWNSBc99zb7O7JxzaayfZ7O+1Jy9TyZq2j2Z7vDcm4iGpWDN
r2Jp3njvT1YvEZBTWO6xKbpv0/KXItYo4BSQAWRx0GBVIsYxmKeJpp621iFK3bd8xturOobbqrcS
zC9DvyHMw0Q4n5FKSJ6Q5+fPmS2NWz716Yso5zV7TfQWLA+e/HJUZL4myXRIm8p8KkuJ1btPdo2E
O4cRL6DTGQ+oBuNXXSV/c3b5i7nc1zQ2gdyMHfxKTvnr++e8BeLIKODQ+YvFyF62uG7+FNMwgpZV
Jpyvbn6bCaUO/Qp2O3GV/32KMpjBGHb+ddHVEnIDv1uaUCFI1/jKrMDfxZ4CF1TV1nOAW6iLMe3c
HxL3GsWZ8Xr/C2Wkt12EXH5S/qNPXMlNLCtlTQ1D/FL5Q3LZi+lp7xa4mFUSBubnpkyGnTBjk6Aq
KWiQS70PisK7OehGt3jpuo1e/keHi+kwdB7qTkWduyxltOfcM/zRFMG9n78Jb+rRqhRP9390hCr2
3OLIGHS2JiY8BxvsHbumwFXmM7UtK1bjqv5nQ9Rg63Amglys13Ks1NUoUUSHS1SOrgCrVA6kF25h
kVozLQtAWrbr7Xry0NZ+zshORcPNxH7FFHh4xmrJOH7ZFWRlRIe8AYM3dWV/U2ERPTaty8XyKMZZ
v7nQx5+4tI/088VFeeOXSeDQ1c5nInawQhBFeeN8ex2xgSMgZAAYReWelRFNoplwmG+SZxjPf/qg
tBeylrOn/Q0HzZyNhyqMOVD2tILSyI8uCT4cYD1bewnaMTOgZUHEgKINrfwWpUOwTekIrF3CGW7J
pL+nlDuHkeVET/8xNdSlk7Z5nbxaPcum23KMBRxmJr9DirLXyUwI4C7rfEc8ob1SEwG+7jG2I3tr
DO+OQCJEGI2370jx09IyV2nm+vtkmaN5eKm2TuBHm06RjWCXkKIlp7+5/2c4tDjDqc5vZkvBFwXv
eDdwDjlkmFUcL+KmUi+98Qdpjnhtex+ZoUeoeqYy6ilO7ES1nqpAjxfHC17zShFlkKFnz3sck9by
OzmGp+gOcuT2axmtl3fzFcGFCLPxajbNK3ZU83Z/MDbaAZjtkHsDn4lf26xTVqGURs/yLPJ4MeTy
Ihqtsw2a1F+b9Y3JxA0AbAc31Tn7zOtzMTv4MlhO+sJetto3Os4+9g2xdwIaiVEUdQesbgdpDmTd
jYpi3QDUosugou0VNLcQEzm72xiw5dftrQTazQEIl5Svxw8rsaqLbESwzzPk6g7tGQ8gtxyca9xL
Br+Wwt3CoD9Sn0NtmGtPYmWKdS6ORU/7iJwSwCRx0eB5aIzXzizNfYbRdFXk2wRq9hu9doKnMLus
pR6+ZI0FpnCS4nT/cq9cRESm+a4AnvUtIVtVNL5ORrE1KKB3kdFTeWu0IYY16W3qZGzQdfBoeaRS
trN7mwPDvS1lE1rYG7ex+chg+Gjq9LO3/M2UOSNin9C/2WBj17Ecsx26MnHjpiw3QeQ9W3n6RZjk
WflzBdORbGOrRYjupecppyWM7PeBEcavoAlSqB6CSCv7TBNC3Sjzs5eSqFt/kRFI10aPgIGnlfY1
AEe5n4XJj26IdjY/KgZaCxSCvquvh+sAcfJ6/6gs0dDLqv2o4W/ENG5QTrNq9EyhMrxyeKIgC9cq
ud4fUm6jjR76p6JuP1IhimumJ5D9//+jijNvzfH0oCZyZqsegc39K4rly/oBezX4u5ds7DYtJTRV
Mp8uHc9lVprQF09t01gTJLoPvMY9ln1+0hjKVlNP/2iiI3ht8pgmUhWcMnRX2zqPqNZBpYyS+X2C
VZqQjxDWh8PCCXnSSY4SndiFNhVDVVotuzgBhJ4Uo+LkDCzk/g8BetD/vmRcvs6g7RdOc8awjM93
Hbt22aNfbYfP3Mg4lOXSOrLm/O+j++eQGhc7W0eXeK7G4/0BiGYOdiz8FQOEjh2r2crA6jC0ZDQx
7PujmEFk3T8bDDPKl/vzASmYn31T70Vbo6Nq8XV+EGH73PXWGxy64tdQV92aEVdCX6Ws3obYPOh6
yJ6dCuvkUOitEdh6BwJtROJp1+tJg9nqO9KbUMf1axSO4cabcvgAWHJ+RhCjvermfdgHEGXd0DoM
DT1dmKLVF2/WWlZF90Nh6KHMx6ZbUZ9tOxoNqAqpz2wORlgeWvUcy3oPEwfRXiJPgF1bYLCoRfN8
6424uTTtvMbX1mstxYlGCTbX1gqe1QQmyh/n+MlI8+icdrVDw06OP9mjYQzJr4ZuX5n7CERSwzox
Yhieptn8RxbrhkHVnuSdJ4C0/jt0JTKQ5mp6CWiu9yTDrtHYc16cHGB0GuZee8WO5hzqEfEmBxJ0
UCrODgUpCHa7q4hIPveMaW/NwBirk20K/LqftgFz2P1ce1ub7fK7KQiDI30uksJ9t1qfrsvnDIz/
N0lk3SonSO2xQHK9EamLZYD83n2ma/ec2rQ4GAH2K8uEdCrG6CVGb090uJus3WKwf5zwHf60/SET
sW5am4lTTv8b00m9NZrpy6yXdw+oDSu0f0Me9W3RuuMMTHC7JPT87HcMHIY+xCfS2I/OFO10xCvv
xDmtJV6VRxv7k2LQgpnC6r+Yjn/QfSVZGpGO9gbWcCbXGyLCh08uT2MMiXkSAYROoxk+ey4FtCFE
+2TYpG4e5Dy9fGXujwiR6mKBF6Anb8rZOzkGvkEnbfAWEeJ5mRrbffeNb5179WebQRBsmdmtZNw/
zCV+yb6kBZxnbcDF300IZ1zjVbCaI6asviKZeltFx30HFiA/xbCMiH4wdzKDoyR5L93SQ/5ss8lJ
Rngq/IiDciCyVvfnOUyROXXGJgdBd/GzNqf/MP3MIdoqRsdg0Ao0OaOWqNqQd1fSfVFtRLGatY7c
zSUYupAZXZJDqRUdhPYIKUreV+lOZPMV3PIPq3uOH9OGVmXLC3moeq8QlnW0k2mVz5wR6fm2z04U
pOA5oc+2HeoZiuKYBWrBS7rkVMB5OwK4QVlqBwwg/EmihmIC19qTQKj5L8kc78wZyD/fP5ri6N/Y
9tEO8z1y/iUddfC8RaJFJOooSAxsLULTlqmzG8/nrDc3qfQw8BWWs1UWPT10RemF/htAlfLEuW2V
R6I+xcOSQdkogXyeelHo9Hx/8DmfbFpXQzKTSb3xRsNjsW0cjGDSfPOcBsGKaZ0sy3+TlSY3Lgr9
c4lE4dzTrEJ3gtpNNWGD+vlHdxLTXIsukBf6bEQ3MgKB9yKEXI1uGp+QPsen+0dmnTfbWoZ/UJC6
O1/0X2BNGbLXDj5iTFynxLbgTlthfPJG4HhDggvbZr5wMpcHRnbFSVsEcBuc6Jyo/O8z//dvTaK/
zQn5mHb4Ige5yXE2h/995C1guwAzymSM+OV50BYCvlSrPcZrx92bCXXgkFvqv++N+k3sRSo3YvlJ
YUAwX2r35Frbv4vRKo41PZ9GOMFBqJG8WRs9hkgubUJ3uyw5SHCQYy00yFo9SaOrTk2HP1WlDE7z
mgGNP7UHEYFQCZYHaJ/DyQwB3aYqhwK58FZhcdeB04uVPZYXr244H01xTpOL/UeXzvf92aCb/HT/
6P8e7p/L/fw6BmYM1H4F2MM8NdVgnDyP1VQDoHqI24zhbOdAY4o1XiHfK26YwLsVmMAAievp/mAh
fd3ULlQUt5qX+DA6fRT7GDa6h7JVNkRsezx4o9oorKwAW5x1MHftuvAUZtI0Pd1fvPs7lCZRd8xo
BLi1MT4NRhxtIvqrL0ZKcmA2TtS8VYho1cPInuuq/nCtjglib4qvQQS/ZW7oH962R9pr1hOaW4wC
jt4GwEiAAjXvZQBXBjbha68q56S7/ijs2ftLTuE+kb7655ioXrCWHJPSeWLUTQMckS2tcMv4nPuZ
2BFVpdsGy/q2TyqSR4y+vKV1eo7FohUjEPxldJJ0Q2evf0oH0CdDi2fZx6WycwjvvNQOmBgu8192
2Y6ngl7bofFEhBely07Mh6x9bcFgnR1koyaD3qNZV2cbcy6UjLl8YoqZb6wwBM8w2+W6zlEnpvBa
qBMZCubd73x0NjJH1jPF0n2rSUXNGK/TiltFqcs6HyfzcXBwnDXts8HuOWKbe54xJ9gumGSP89eY
wtXI5yxdE02G/1K1xmtUE5yAR4nXxMSNCO6Ds0PlXVKyUPegMjKWkHo62p6BI9CiiO8XqXjT2YjG
h7Dbt6Yjt/i1sBbAF36QxkSRRZCSU0PUn3nNk46uXtsOh8ENt1XOgJisBvdAjDL9A4gkm8Hmr6e/
6G1KFzuWNvNsb4ngJ5yXMBc/CJ9JW8BbzfSvKKyLC0T6UPnOY1YT3YbWQL7A61D/faTmgZiMOjzV
nfbPOe5xzIHd2jK1ea3s6eIJHBRx2MD2CB85+yqGaEyQYxl8LM0SV1cpZTsCP8cjzqZlbPNk1/j3
Jug/iTddbB8ecFE/BjjntgD2KpIkvFMH/s/fpwLHmE/wU01lcfNc5rs59ozcTndZJQ/c/TVHmyxA
7twYdK9H9zrM4ecQ5c9J8atzGm8b926/U5SyLA/2Q5Im8VION6SJxyYYgTFbNbRfSQQWt6mrzJdc
LhEDgJICgs63IvPT74CszX785ZPAwXnZeJiswFrZU/1aawOJA1u0FzU0pAoMVwpOaIp5SxvdsOsY
OHA1BeKbaoM1wkxHmiXTbh7r9ajqPeNMZ+M6xd/ctn611iEtTXMT2oM41pR9OrLXQS2Y3TftLhfo
X4KwnzAhuazz8Wx+0KzddrFCvmNL62Y5t7GITwXthD2Ta7VLuIxN3PZobAvhxk8LaLRMU2NDxZ85
8LhqP5gOZKkY+2xwxWZofbGqbeMXuxOyihfDFfEL+o61AszFdsZxyQmdg0kERJHYv3GR2ycC5S18
Hkhh4rn7CpXF5ZDkj6KxqluMH4rZtfhdp97vcSTBcHnxqlGgIzML1izrineODCZh1iSkRCuHAAqS
JxuyV2wcTV6n/yBVMlbu4lxDt0N6UeIgQs7nS80yOQgY2aqq/nlMkDtvp4NhM+Q5tRoHnaYBgDXQ
lGvL8M/Yr8ICnaoVNS8zOtcd0509rU488ZNtMGcT9b4kBuLoa067Wtf5qjUWC7pGZEJIOGAvKz8a
od4K8qLiRcpBEIfe0+X6q+QfPw1e5OiQEKmAbNVt2G1d6UX7sSwd8CrnYa76CwCulnRidHj8R25P
AC/czSagRzbJ4qcgnXY1kkC9tty2f1zg76DDHpIE17IVTeVDArETtgUSFI3Y8KHRRKaGRUxEeBJC
VNOV+ZA0HOMxkaMeIrrxwe30Wc+ddfbNaQtZEgekC+QUXzuQKBxMaNOSH/TD3DigPglIxukyFB9V
LT7HwWw2wJNcmryEphs62Xb4IhBwNm9VXfSIqw+5G7X4SSjKa9FIzraNhJB+S5pIXkV+DdDtXDGJ
iQvML53obC8T9MJmR1PPpQLxFRdv14cAJfuSPAzplethgEjw2ghA513nkzo7WEwsWkkKjo8k0XH2
KRbA6/3BfOgGQu/07J7aaHRXUZgMG7gw2CTIF9+ZRo4wXmT2bvBFsFJueipwjzHhs8T1/pBRisBK
7o5+8Rw0nHMwTLLs/vTyV86lx55NxBcEmGezG7xTRHgIPrrAB+JQtC91RGYl3Z4fm8r/vYZu2pBD
AhodNcVpKjzeglG2B3yFPyl2w83YZiiLE/1h9p6zsRLqTkBcT14iVnGtP/i9WZtNfhEwTUCqWnEG
y8bsw4f1603yoVb+u1AJ3e/gs64McZm5Jcegvk4LYFRl2Crov6boeaGPBeZEcGiMa2gs03WcIHUX
JnRsNLekVtUfSDanrQ3AhSReAl8k2JzW3YSKTNjSsj80Ob1L7GticGQlMj25+EH6yB8dplBLFi8Z
u16Fgh9/EhEl5m8vsbqfyuAH6pBAhFDmD3GToIAySXEbIuVuauE+OkZWrg0InLSEyCMx9umR+Tex
FhzVHkcoocCOGAPNEXJuaEwzO53714hDGGMxwTdTHKK/5v0c3frLz/OWA7L5YxnGa2DEf8wudljw
cN0D1v8QfXWwi+KCj9U492aH0gPxT56ePMIat1lko3AuJdwJ5Hg26pLtnPjXuej/0VoAAl6kf6Pa
C3YsThxu4j/8afC6O2bMBY1PiMX2H2Kw0A955kuVhzSqeHsf8OvgR8P80JnQTUxffU1gKriQ1+aQ
GIfErLipddG/jTIMINJEj2WGHpkvMUm7fnfpKmg5smRrNe/mqPtBMb5XQcP2HBjtA+2Aclv4ORLO
JH6fLDM6xbOrHway1rVp/hh0NuDdUCk4AGugjAeMZtZdXaSbDip/UGR4p6C9MiDHqOkk56ESq8gL
n0mK34wsF62L0aaFFvCAqwItI2KXOG3kQywI0pXaWAaG2MlhtcNSAHLuPMERQHFmn1hC1kZEjoGH
dVOnVr8V4UDGnsvmWMWc1hKaJXXnvo1G9CRy58dxU3IC60HQvjQydFbVa29Eb9kMUFoXMwM4D2QR
KH0GjfZb6DcfMUzsVtv/4prjGib9Fezob4fJC6rl7JcLkiCzsvbWw+iLzeoFAs8NIJtFdoj7jTeT
sBdJa6o22ENoiTvNn9hgtkYAFFSPclpzSHjuA/AlutiGoiUVorUP+GP5tTUcbDqGY5LITZhWoHYN
F90waK6RI0eUwxeTACwdQNkrv6Cunw+Mp6HGK7hcjt99GzbbBdggkixL7zGPfKqKgBG4WR4sueSP
cN9kaNBJragvTFHiQxYWr6DI8enNh6Y89HYqtq8ZeCrKVJjkOvgV9Rj+IEfnq0D4N+Fr2l+SN5ju
/W80PzgWOk0bqj25ZLgA2kge/JjThZGFa9/JjnGU0KMrRL8qg/GsvO/Mjo8g0VMUD9FHXrWfE/m9
D17QorIf1RO3Dlk0jMSYsP8Ar6+4RMxhHXh/VISLHnr6vo4r+rC86+2l6lNaOWH5OMdElOW0c3dR
iiMELQzmHyCPCud1NkYnOfUwwASlYU78W4pqY18kROPQdmSXtUdsx9M3a467JXoKA/j/I+/MlRzJ
0uz8Km0t02uu736FHgE7AgjEvipugcgM3/fd34HvMAoFajROKxT4Qmw+BL+LpDWrsoZdNvIoWVaZ
EQiE467/f8532k3TzBw4094nnQ0fVEGhKLH1owGJwRxZD9HY5vkDoisHTqB8pgNYLCKOgbvKKd51
Heezsos5YXdNhA1vPHZYy7hlsZZw6CByYdIZ3I1D+ign4tzJmxsqeo8y8U+NSX8LDcHKiJoAV9qE
qyrvLUj7+jMQDWXtHm6sFCFLqd14QK05F9o0Kq/4SvKOqybH4RysZNBu7dn7ptstb94q3+uuOeaT
rlPrz286t6SColFjR3yKYK/Nqh0pAhsi2ArtU4vc/Bga13lHjaGxuR/gLbsdRb2MQ9plFDIPWtFA
jCm/ggoGGHEM3MDmp8F/axFYI0hhX7I9YdMb6DFNaLeTHeEcd2qOUdlLQyWotLSOYe5SN0S+yQcK
Fq2Aej8vcaAgrmuQJgvNf/DS4Un00CZxQTbLuZY1A8Rtlh5p5o5f7TvhjMhgSZw05AhkbDC2mIw5
opB54MzfUBo+JWr++2l2Vwo9W7qhc601TOy2b9ZaZ1zzibgsO9m8rtEJDUb6AWrg1fRIpGfFpKXT
NII7hUdsVhCwXcZ+SOkRgUFD4cMiuVpE0O3NBpMwhZ+mSNcWYtAFneElBSVrGYlh3ggSt9HHOpsq
IP3DS2/sQHsdJSJMGb9zZwkxAdxH5bzn3vDF7OEhVziRc1YKz2Gb7HIiVR2YeZMHb7I+1GC+4cx+
OU51LwRLJc64OJckBnmvgxz2c4dmNO3MFULUxyBvv8Z820kCo2r8YXAGGu4hV7MRnUfOh42PARDv
MAXwlozvU2cTasgRmSKq/m526fsAbAkKulAr1bqMcDhRdLY2FTcFYeZYQoraXtUNEsxQ6GCBRsrr
GoKm+Zkn/Tol/FxjIuzAyW4NmSEXA3CCyMN+qbCmVsiqGrJ216SnV+t+su8RdH7K77ZGAMYUIpKP
8bwPjY2hIdmgLDX2pXSvAFccA898x/oqt5CyqrXMXBiHBknDtdMtx0qiK7DuB9ndaYArlmMCDsri
uuKPD74jQNFeIqf84BzjC/dQDISsvEPdUnIOmrMME5omJeeGKOjJIU79B7RPIOBwCGOeWjZNwgfk
gynMWb3p/BCD4WwYKaRk4qyyTgn3vxxQIjYnbNio8bTxMRDfIekvM+0jxPlOawkyRtl+JW5+H4RE
VyQZQSoZxYpWA04j9rXW3keGfbSD4skK+3sWJVjrGxOfDSc1AsWnRw7GGHbuy258lvF0ZWRtxxFx
umWVPeati2WVBXQgUcYI3VszmwgPY5sw6gpdWMOcN/dzbd8FdQ5AgTBYN6eVctcJDfNvChu52cwB
dw0xzdSU6OP7XnwKLYN/xeNUjhnMw/zFkywAjd5dsZhwWnQ+EeGcxNzctOgoBvp9RpB9tahn1/CN
Hi2J8B8hx9nq6k9nMO/agCkZl6vAIX9Dnxl3TgtjFAYh3tT7nP0e58PZduZX4TMhAlPDClqvimHk
0GmUi3aaiTRjAlbwZXzYwhsT0e00Wu8UCgBIs8a1+GNzVqYErbLvXZU+HXVHXNlhhYiqVVkrm1zv
t2F/Y9rRHiDLTlruQ/pehpRGfXvQ13k43LaxhpGMrPa+1LPdrOdvneEXC7ho/no2eXnTcDy4zZxe
jYzgClvj+F13OPO5d6ccwG9TkloQMWOu8fI9paYKiAusDAkiKkWKRSTPQ+Tnr3FNspxeFYdetARZ
lDwbPhhhlTDdslzbdLSHqlA+B11tbzm6MJmgDDWlU+w7uRll91o1Y7JjoyWZC0IcwqtF7YIRsfXX
vut37gAptcTwvE6M/MpB+7nKi5YbX2sRzxyDkzLq4XmKtOpHPSBKxC7wWxqICTL8Zh5IPk5uFWEY
rAbOkFjDfBgl7cEN7XUROThDBhQnfrZPySm9jkhIs9s3tyZRGI/ILhmyFuT2TNqAa1S7KQ8QI7ri
0yVQfc1St0kTGFQQRgu20/00EpTiAxlaBH55yD1IofOYf/MiddBAD7hsWeCXU5I9Dwaak1CY9dLt
96VyKTU+TA4CYJcuPblsDBO6AdyUB2SVNShAasEUmZzHYeyggicD5nHIHcgF5vWocZ0hyjJaa1Gc
oVW0TpWvvfpeMnJARe+k0ZviHIIAIAx2eiO4hIU7xwEPYtNT2uIjOiYuAjcEJnfWaYLrc3S14mqQ
hLEnpo+Iv5VYRIYa1aPW6pvaycUKKfmmnapt1VioTs3UXI4Z61hpI4eJyXEdunCH4P3glybsqZZ9
JhTJrYl+ty4AHSHkptOvsK2kqWgOGc04DaNrMbiMIDxW5HH178ZYAxHkQISaaR1JzachFWj0Rmjy
F8WrTyEZCrfkiG7diQHoU9aiznWN8cW0YDeiFNEA5bTZ2nUlHZsovu4KLN2K0m3Pkkq/1raUUtq1
rnFODRq5clMon7WnPZuco0fRdw9o0UurXFnsLhAt/CMwtWjV9ISy+ILkd+LZocikCiFrG7Q4DZFt
UhPmqR9MJwIADmkCDCSbbmMg1PsAPSTDAwhRUrxkKMuRItsB1/PaAUyIHlenVHVH+B/Flt5eAT1I
N9bYY5e1w7fZ5qglgVl0OUVEvF3MAmz37FVvaCe2ci6vdTsi25Zey6owTFfxLwbOJkw0L042va2T
x1FMOh7onAyh0Qt2OOc4N2mfg+80O0u0iB71dU0veSosQs/JGi8b8IUeejfaeW/eXEG8U8ZLQr2B
eEMeiOC1xhMI2yhDQEHt4b2h/6taN1SpaoBis3WbzToZ3In7znyWScyugr/JHASpLgvPMNNtjO+D
7ciHQOdaL2LAT5UZfMoeYx7seuXl3PsaRNNpQpITYYMTh7DhyQ84mwKPSjw9WAZT7pPLE+S0Ark0
Oa0rtj3bKY6uftmNBN7CO9pPIU0sgU+OZ7fWvGkCkZdhiIvq69YKprUdzOAKCwRHtY8J1gW1gfri
4Bjye25N4TYvk29zrB3dqO7YVYS3GCiegcsiQ68Q34aK37jwsIrAbqU2hQzOJtgPL1Xa780Uc0vu
jaw9QAShNIFnG+7SKDfWZVxbC4enaFVIs6CXwoO3/Wcb98ixI2TVIJPgpGv2gQvEqqYedXTDfOBO
a5ibiHxWDZPahhjBh2gI3MUAyXEJwujxQgWY2pLokmgi3dnY2COo9pZm0FogeF9mRZivYp7jEloh
Wgunu3N4gnb3BH3mVI+tCSJJB0lWejFSg+TKrojr4d7YEqrD0fe7HmA5NSudfBYa30tUo8GKDlKn
Di34aS3KV+tM0yo2osykEIKvbCpo5NWyfMG3DHVCq9dxiTnQo4BE2Md859Od2MMVuKsleQDUGBqE
sJw73XiAQevDGohiccj0+IQlpH72R63bEjPFvKB5vMqm/FBqHDyL4KxF/idMs4PZFONzMr0EqGcw
MtKnkBPn8DQDcBIkZDTZMqSTiS6QfoyX7AMjvp6y+I5msf3QdrQQzFm6G8vfCrvtr6Jp3kRDFpN0
k35roWE1ddGRqgK92HHISFDn6T4xHyJDoAPvb60ZJSPKJu4xM8iEEvdUZWvfOBQcZolZMOf0A/M5
DradVt17BsQ4Im0+WyTffUwC1Jz7/hXB54syJFbYnKd1FVXdurBVfgFe48wkd9EHbd9OETXkoHpj
n7k2gcaumqE9aV228cJMA/rJXl2o/DCnNUYsCSPpfSE9HW6J/qrT3HfLdKxVIMd2nbcsArML4bQy
hx2nvXdSt2BDYZaFP2TfIP9qV0UhCXxMCLSrLRfJMxoyu86/WYeZct6S61i/RYR7FCmIohg1R5aK
+RBJMGQcT/YRBe6VmCtrh4ACLCAFIrCaOChno8+Wox/ep2m26ruwuuuIFIaEt6gau4Y58ZgWEuq0
L5p9VSR4IgdKPEW9jarC2SbM6c6x0TUMuzwK9igQnC0lVn/pcdXX89coOBpV2+ytLvtCTXCmW/Pg
8E2kw+P6tFV3dnKee/qlSmMwLcuqfYzJmiCKsLrxbdHvMtUnGbBrmLK6c/NAW9cifuqZ7XyM2cMw
HmdvLNUFbpePSj5XI0yPzOE60ihqTMhSPMshXNlnj6TCV23cznplOyDG0PffhiJ8gu1rbuwE2o4x
Qdebo+zKDZFDlJrYBjwQiJ347sBEeyDPU23bDFoILBT5JP5gzHkazhco0t1NTeJAg+vCwSl7N86N
QWGhYYrBqsIb3kJgKSBpd9lKyCq60pkhWwuHAQSbhz7yUfK2GLmE7XJ/TJaaCBCN9CEiBxTvXVh8
K0W9rnTzxZVRxyLWUw/nnF702FMSbT3XiG9UqXMtKyhYFjXzyCyxSwxshfn4mhKhrHHgJ2Zg1WvF
zjJLUpV8tkJOrq5iB5c3I8QrwjXTPT37te2nN81AfBOVagLfKL9rgr2QVPbrYXYeYoSJi3GG/JAV
sGyChuJn2dHjctiEueqINeZgVRVwuX2ALO5bNPv5LD1KgM1NZGjEMpUN9NDbuazeDauhsI0JfZFX
BzNOhnXE4rLQYqQSuY4OytwVyPWUUwJaPdUvvclvR884lwE0HV2nRzfD/CCcG/mUWe7jjCkFnCeH
awn5oQeHrhmU/t0OQIPIkQAKm9+lR8cv/e8ZFXckFQ5OBklFIrVcd6tn/klqSPe9bM7WBBS+Uhuj
kBfPG7dGaxYFX0UH+laL+8Pg2tnGtufXdIjOZMWDeK8IeCE2mI7vxJ6ZsQpV5K8LTtwlYhsWQS/Z
wmYvTmPGaWiw0lvcOTSNxcIyYCaFJfVPX6eLUyoWwNDUH5WR4bTpuz2i3XCTuBR2q/nGTir/5BiC
P0LTvorK7k7vWcfMxtklRZTsDF3fA9QFcysoYRdZwfFYFB9DrNMlHGpeG7IVv7dJYTNLUe1HMWqB
OuqfplkeJo0NlXibZVW5BjeHNj3Mk+NSh7DAkgOmvvLZiu/sEmF4EKCgB35WzDQgaZJgZtPOTVPb
6xAU9rKojNtUy7+ncEdOTU2Mt6XKmVH1Loyi5XRN/d566nJTv4vtyLjroja7hrB8REiR75NZc8ib
S9ynYAp2vk7psDSXyHrmXeWNBCQPED08BK8OaegRPWs2s5H+czw+aR5Fbg+Pi1GaHRCZwlknKLpu
ROG6V13bXpGvTfQkPXOm/XoexG2Z9x+UMZeJZFvlEvwEVCdf5koqE5WvbZK0sLrY2y357owoTviF
vwu5CcWUbHsB9dNOfH1jJHjyjcnFzNXvaju5HZ06POCMN5IPa8zRL5clZYw22bDGXWEmh08oaXnO
wbemqza11Vwhbj7bfYRAoO8PCG/oAOHW2A45TO/Qpo9RILMia/xd62h25kH1MUXmq2fgeIUAFRKO
GfYPuu3edh72QDhL5GSYxVXUAOJQ4oBDWLcUTea7uMav0COF4k7Nq46PekUXuMqsVRoaH3SUBH0F
YlYMZ4633E5uavzQfaiPCHpcMM4U1uZUwNWya3ufhvOD7DD1+OKDFeU9+pRuAtXAYvv2rXZDWN3M
DcUgdhTtmd650a5hq7MVuc+RAFX+/Kd/+udLhtf/y5z6kUH196ivn/73n/8jRojZ7uU5/YjmWn20
H3/6Tn+tnVQE2l/+/L//x1//9q9//dt//5e//Ze//u0//7dfZ4mpb/yRJaYZxi+O47i2tKQg/cuV
/NOPMDHNsH9B0+7xT45j24ZrWn/+U15wF//Ln3X3F0M4OnIyIQ3bkObfw8R06xePdF+Pvxa6Z+rC
/veEiRm6+E2WGA555OMmOn9L4Bl3dE/9++cHnLmg4W38p9zS2jKma7Dw5Aj9Ei6lls6boWtoJq/D
sNyxI2WL1Ohe6YiTcZegQe6qfQ4qYDXoE8Z87c7wa7n0etEvIabJ5QTXAyWxgScB0wq1RNckOMdo
R/+qQE05JOUdbt5nSwL8aAWt69kjEcLTnJPAdzdRhdZdwkczCDomE22FaAe/j51w5z8Wkfio2nbe
aNPQL5s8/ga2ezA4Z0WIH/TKJr7U4ZDouPqhreWjTRNrSbd+Z5UE7tZlEW684pYA7zeMXweJvxgH
INJPT0w74jUxqFjO1WCxPEDKfJwq/xvuA/yFBbp0j45DMFv1vra5hUtBhaGIOopfWSfRPtCPVLYz
jHkV3Mkij87F0DxhjmJSTyZ+tLWZauMOspPCVef7OhQ3meU8lsLbj5r3SJopDaK2vDaotBUZSY3I
aalHUnWI9Q9kglznOEihSH6MhfbRT3yl7G9jjAzwPFrKHRM0PmWCB5d3dnmcZqhjaeFkAM9ZsOvX
u36G7j7PXbu27P6JQva6dbD7NvziZc3rRH5A+8ad6P3xeDvP3Q90Mane8AmQA7MGS0d8VPuufsLl
B6sv4T1TGOmfZEo5b1Tvhgd/+bFA5fZ56T6PlCibKT2TQnSmlse5ocT0on5qV/HGL++uquzT5aee
im9U83e6+rpxCLm9tLyXYOIhd31BmaGbqJvyvdYYnN3G2as3o15dD3kfrnrUwLfQWqBnILv4ydXd
R9ok57JsDnWD8VgtpZ04Vmjq2CfPAyUoQpgXOe4xhTkgpCd5TglogbJIH9gPnsJGcsWIzulIX35W
anAvlMhI+OyLmdp1qEXnNjV4k0VOrZkbU1JazxlZlepJmJ7coxlBgm3WmyFXvTydm0hg8XHXOvUk
F+qxOR/mOn+bZu9x0LlA/Gph+jcyA3X7d9Pc86Dre7qt66aa5kQa/nqa2+kY4FUzv4Lyk/IVEiif
ByiArjFB3T19AeI2gEpyclZjxuiS85hNK9vs7yarYqarKYgYBkvfzBglcMPMeAFnDlZJ3BKMnJ69
1EX4V9OTaXmFqXA5wjCFsjhb2SVFH4uxfPkL2otw8MM3yU1YTfrLW0EDY9JM9h71SN4htb67DEei
NRvCGjwMuh52Z4ZKEPLxFgCAQbHvNVoN5Gnw8NUqYqHdNAhwxWX8+OPXkyhFSmZbMLovhU+c82Wq
NC1UQvW5pIlJXwoGkd/cAo+gCsIkqcLoPI/UnZ1E0Yve+zPWhN62d96s79QbLAb75KHYo1V1mCwe
guZg8FDj8DKM1SuX6p1i51pmkbkTMjhf/kLNyMs3zDmjE0UNy6WaLZffq/eVO097tG4mL/wxNRI0
DWbqg/gAeqLmWaLb+2oijQWQVKvyptSUUW/pMtyrXlurH9HWwWbmWuMv+nhChcosUq+SzhHKGHev
FRX0YuDI6EBV657vwF8mDBMsgVrMBtMHVlgx3dV78yjkRrZ/Q9iwVTlQwNWnqAYp+RHny9cnIZ+B
ehVZ8k06uCIrstCH+hwoIsgR2H5sh8zJ8o/GtE2gJqqMiTm0//aXP7NzeYxpT6LYcXH/m9ZPQzqo
TCOLJmyBqVHvAy/ZQSEkGwYUyEK9u/nTGclWig1a17n94ZjsNmqpndW7z1lR8DSuMJDmfBSMHq10
Hx03PJPq+DizgV2WbMEI6o2JAoN6GBj5tA8cHPuAJNoMKXbS8cAuYzQ1+Xertg7NVNwHnXOK1Dit
TPmY9fbeUrhhx3RvmB/kJQ/+UctC8iJ9vqbM7qmDnLKYvk9UyQP4G4NPAvNfjR8x8lmCLs/ZV9uG
Glx/tDL8/ilKnThRabI+wPvlePLrhQEOqChKK/jyAYzQYCa2MRvTraf+L3INttyYawXIHQyelKhi
/vryh1UDY7G5JrfqeeMJl8s/eGPqB//246WEYeiGcHXH4YRt/PTG5mCg9eV+r1uJj8AmQIS5lsb+
I9K3y6gP6E0ptAxHhnwgIpR7xI/3poZ5mzBLg+Sbm5tIG6LzH7w5af/+3XH28qQHdBAUpK4G56+O
TVpgm0NWlt99GZ4CglLJSgQwU7HVOl58bjVWSEOfsXM6G+CiA+E2HGbUklmNDVo9kktddpbLCnkZ
mX4VnyFpsiEqxJFehjsXyTIrArV5y9znNiMi9exTR4IlcY3JjuohJhvGRBt5+8vJJa+yMxMXKuB0
7JrwVpaDfQARxY9LB2+ld9oXfeZt1XUfVZSe0oj6KsOxdLlg1ZiGQKzxh+vftx3/tSzOdH4a7+Ka
5K0a5rWIvZNPSqiaXE0ZvZshJuDSbRaWRSaqo6YCfRhhNugu1CkwRC5A+eOgJl0N6n7pADS9jJRM
O9Yq47Wf1eemthbPiM9JOHkrgJNkbau+AXDI7WVucak8q1XZHup8wecKrdNcXJ4wMBtKiWrdwY8S
rYBeOCt1GCh8lni1MNoTxUFzdE8Ae1+wH7PGBewosQnbIDEg6qU9/84Xak73rfXS65xI0uXl2BVq
9mfmdw+X10K6uQZv+K2axE6vUY6o7yl1usV5+TLEyWOk1kX1owPMRIuBM0SjqWg8tWykw2da0fS+
HHzkEJ8jFscUh5LfJqdEHSLUb6dW+1jN9pYIv37Aa5Zpz5ff7XK2CzFaXX7A5Qyo1qVSGzWFV9pg
EL7XSvvK81nU+rqUS2RkNO/c68uPx03LLG4B4ycYHsq44myqDpe+ll+lRflRkrIa1iCH4T+w82cm
5gvzaBsOeZlDS5AfyVOw++RqysdTGcycujvqcZUGoimhT6dhx1+pMdHHxYs5wxGBDEykLQIkeu6Y
8TRi+SSn0supZ9LPQQ+jMAKeNoXUM9RpQJ2f2FKxh0xAwBK+W9Jd/6MFRRDO/NsVBSOodHnMEvCC
BYztt3NW990pDOfm0/PKx4Rrf5jmJ61lcuKa45ZRWDBU889O+umSWqm9lnG6dh3jfSCt64C9/ilT
V6RISmMNSmcprXnY2RS6UNZsLheBWh0t3CanmT3JNSu5Ch0aQA3ow7ol0GIds2qgfTGOPjXbKG9g
eE8BzidczUkv15mdftki+mpdEiMK0VIbkzBhBBJqrGucOpUGkDgJTqf228SyUNgCfryAKCHMJ98f
bqSvpUtPD+2dAfM2ZH2usnHXEZ1GtbbmnYQO5VmIs4Sb1DtRouyttRUwDwrUJkX6sSSfPRmWAczh
EwKTzYhlZu16yDXwSNc4EGW6zI34yw1p7ObNk+mW0Zb25ieVL04lYfI1hGhWc8TJxXw0cJPLMv6c
Fcvz8ipTk3w5MNQg2JCDCTPOpJ/hU1DNsYq7ZivXpiTNqI6N55Evxa8brskVoczb32d6gAsoKamP
V6TvleLWH+AC6nYqdimll3xq+2sHhvcfLPbqHv7TwNENSaPcscnb1k3zp63Iw7hW9KI7R85MKy2n
a6F+69oD4zPLsXyjhCiP9hRj6+4nMJ7h/ehxic6w89M9YrNCQFb34k2LjAcEhy5LUr4v6L+viLnD
2Kdvs/rTd1mkG/zja1ZbtHvZsrS5bCuPEZk2lrGufFCADokuiB7I4Kx6ZCEFcELjNrP0fjX1x9ki
Z69H5s/BBPrMIA9jFT41jvESwEpe8Sl7qyrK3+YGLiLA0TKBFFQo9nEdx3c9rbPVnJVMBTCiB7Lq
+2UhghMJX96Kbq8m6R8ak39FU5JOWEhGksv+RG51qO8JTyEybT1+yayKtpwM+F30pFl3022jZsUc
Kwm8GVwDp4i2NEcxslO5d3v4OlPG8AqGS1c0e9IoiqIZcH+Ml8u4CPlV1oQZ3ISCbT59CLv0S40O
zJVnIbAyeshAC2YJdxZA4iMSQELON5cBlO6m2KE0Nonvopi/zGTygbbVz6WMNdgK4PZkD3rVrwCq
TN41uzLQ7CL88pySZCF400B8iEGqUB2yuC3p2+PE0owT+v1uKYVqFEh5O6nHFibRm2mHDMSaC6Ml
xns94rEHxPQtRiO4Hr/7mlJJq48BBfew+INx+rsziURkjWaZ0pBtm46jYuN/dSbpUWJVfjZ/huqq
jLKnNHvqLzZHEXXmvWwGl6u6oeNW5JZ2XWFCF/OmYVUZXKKBbe32D94SdaqfZ47nsrA7lg2rjRrT
b9+Sk885/JDxU1d3fW/kCK7z8U/mtOsDYxvV5Zc60tocmQyDGpA6hKv7aER94x+/E+vfmMOSa7Fh
SNtyqLr9tPjzuOmiVu3n5SzEHXx2gEZYobYoPXJRq659a53iNRPFWzHRJpoKFlK2RYUxVtxK/Ies
pM+NO34CkNvCsaB2DhtbLdkospduhM8gaO/HKCOTBe1Wa0Icu4z8AYmSr0VfRHnXu1kdxbhaoc43
KG3N6tXTFOWxxwAyGTKk+jiYudmC1GoXq7FCm5rCUzo/NX9wjPV+P2IM3WVVE7ZDr1SYP51ia8cZ
Y2vEVhZZSDSyeJeGEFkTEK9rYtqjra61C0oCcCzpYzIHQ5kgqu+sdeOmKVUhae7Nsj+aGkkelydW
Ow2sqSzaaCa7oAuvj1sOEDSCdDpMOznXZnTBqvxFnNLU3KIsYfto0Ts1c/Pm9f3Jny1Sx3M3WRat
86We2xRgL08sA+emRE1rWCj8PaThERIYNuKM9QrfxtYMDSzQPn7B4nRZwNwqkeuoLB9qrSZDo6x5
3BRewE0++xMuR6HxXVXBxC+kT4j6Kk2wm7m094GsNGunSlnIZAQuCD2mXzYv/mixOHituB4TEgEy
3GProSKAmspotM2cTFsb1OytuH8crPH2MsWzro+2l880B3CqWawH44h+CFgTkrPA2o9qQRnUqPnH
Ax733+/mnml4fLAGy4JOkfmnym6ErdVF1/qRQSBfeGoLr2dSJwVcwMtpA/Bsxv9GXx1HzeXlfVTx
I+6qdtNWgkcDdQ29CDKPpLGInaVdYxT6XWFM96gM5brvYsQUIEqWuvrj8gIsmFRzETaYo9pH1MFJ
aPFLUoZkQwG/HMpdYcl7VAw9oCYFkuLzR6fzMDmRy/Ci9WR37OnE2a0RsJCEJczPtkV7j3QgVW3K
GwOa7CIqrW43tXgrwactS5IQjpKU+y6wlL6YXmxI/6fVh91MC3NTAwdeJGoqAWgwqbqgoNfNnEh1
tj6bYAf0Owj68+jRG2Y8UYZgDjcRdJHUxevO9hfJI6IwD/wcy3ZaZvWOGu9H6IAREeNkINnC3K2e
x9g73+ZMUmqArnj5Qvo3+qlMhg8jdZFMUpVcNRPEYLsKOgLOELDHUKQv4zgMVHzVcBjMjwhczioO
TWMJyQXZl8borRr8T1w/ttNQSO4jIPHL3rwBc1StAgPP8uWrenV+1ZP8oZ6mXWyCccfBeWg7zntI
wT0OIsdSNOpGym95OZMR9cXvE4wvOsJ23jjf31vIPhPLRvmtxidBl89BfS2UgVgNpFE9OJBNR+gl
b2MaMQQsQB75tJ21/ujQ617EGEI2kT6R85l8JRVyNy0Sd1o8fRvSTltdVrfLa6nNXHM5VoJHA7zI
HQ06Iy47oyixfXa3+TB1qzw5lb06vWBrWYXxp41AE1sl0PbQZlzkZX1NPd7BHsp0q7kwDqbFWdG2
Ilwo4ZeqjHP6AIqk3r3uNzaxSvqbQz9+QSw7NMaBz9VLaWbHBrr+fzwVL8XV35QypGkLG1OpQ53K
FKqb8+uNOcxodTi6+Bhfs5YewiwjhA1WRDdfcYMai7CaECwb0qPowfDFbVjIeNVIzoeMoLORkGEL
gR8/+tjhbo6o2SwvVw1G5Rxj+qCxDfk2s14uU7pCiLJE3cAyK/hgC8M4hnP3RmL0W2ABqMb1rJgv
JRLThFSPFIuI7X/OVV7vSkve5CDDL/vV5IcWVCyZASlPXejxrOjqQH/Z4i4f3WULq634quiGzxkN
hZK3miu1yqtBRFYwT1ZKWh82l0jcQd7q8ir9WgvnCcGx/tle7j0hJ8QUlPBSaNxUdA4yhxAJiflp
BzreATUErcA5d1VUEzvNapVzKM4brHaX+4RQmn4FD4msV5bo6yTgSy6f4T/96O3d/vi0fup5/vS/
/yFboBZjlVbx/68F+j//6//613/5dedTff2Pzqfu/YLx2zPZeHTDou/w98anrv/CidCkucmccF3b
ZOf6v31P8xeXc6IrpUlxF6+J5AzbFJ1qiWr2L6BFmD2eYQjP4Fv/XZ1POqa/PRJ6gj6qy6Sk6olS
TJiGOh396rysh22Dm5xhYxCQHuhCu4P6glR5aJzPMX7Krbb+7pgoYIrSxJo2k30QTR3l5AEfC9FW
N+Dbi6UkIWPvF562rnpzkydHKiwlxtlFwsM5EcSgnYaYwD2xTqZEOxEraRDBk5k7GWyb7paJejV5
VN+DcKrIRpztvRciOhdi/EJ02S/nyPry0a4eSE8hYdZKYLil7U4KLs1G6PBOrCfuVLs4tzAwRpri
aeQbYDv1RiaCzM5EcpEJnPnQ0OR5qsxgn9Wj94b7clhRLdmWhPiuZ3deWSXSB9dEdchaMm68Gus6
QmLrio7ZfhjRT41Bt++0/K3p+2iXeUTDogo+eq6uEqYTnDqjOS91jCBGfktyarpvXIj6oF1P4WBd
J/D+YQINh15WBl0EvPIdhIplZTCbjaLytxSvig1CfMTLRfMCNZ2zR0fk9GwQS2914LDqRmzNMR6v
wohMSd2hXl0ZfbSKmvg89uLF1Fr8Cp3Xr+wRsBYkHryBzsrhAv0we+9cjZI1VzQyyILH2NCKfUYx
lSvjjGPEjfSNTh9Mb7hnFqaE5aSjmsyag0QbqTQ4z20Yt1+GfNTG6kErq4C6Jx2vIorPnFbsFf1n
7tJDpRHmzbFSH+4qhxWb4k1+kOoP18LBFUEPPEVdftRS1zxnGeedYCD+2opd64BbRcbCXPkT2Zxa
oHCGlEPyZn50e5Gs/JpQXjv3E9ieNDE973pKHLJFIjwm1r7Lw3DlO0gxg1y427aY562WBa+NU20l
8s+aVEUtv6takyT3on6v8uB9pJkeoPlRFB50bLXNTb8td0GZ7b0eAaxMuivgx6S9xxRmXDM9amFX
YLvkUgILubnVO+haYkSSpfFcQx2tE3Qjia7rYAW4CzDGIl3RI0KyUij1AkzykGDBM6NvBoWQhd/n
HHBU/rc5hw/F8FkF2mc77DBWVHe+AX5H9CfJ4eJQTKZDObV4mVK5AgT1HRb2LQDB1yDTjxBJ8oUu
FLsAIDqeisoeHmQ1qVDu5C5o8FMN1CNJasjXWtbcJVP/OvXZl9a/gWC4CVLr2bej+7yOnwZ7PtoY
tiOb5MT2Q4j4PJnjrd578yoVOKdCeJsJESeT42OuADARNncSX/0ivppT5xmtq74AU1OsMosfa8zO
HcsGKml9bN/6TBwh/m0LVE6DZi12TueQU480PMZm6pJ0MzMq3Xo7pzhHPCe5cXublKjroY+e7dB8
IirnW9U6d05ljisRvXlN8xDl7f9h6cyWG0W2KPpFRJDMvEpolmx5dvuFqHKVgWQeEhK+/i4q7kM7
2tUdLlkC8gx7r60IprKuhERBIca0+1y4pPL0QE2T7qz4O6XJQHoa6r+NJs+ggAB87jGqkEzx7hRr
Oh9qI9+dCQkHUBKvgxFF/F6LBjP3M6RWi3nvFvOdHfjeSdHytqH34BkWlM+E3elIXbrnlhEbYRGK
njbLzstpIxsePGSPuXC1jYksaIISlkSyM8ggBYEhecvkXG9LCzmpyUiYjKFil46HKVmQJcSh3hJc
VZ2yvu5Ok0OrJ6v+AyYNNkhQ9oTN6DtUQR7Chv74p9diMc9S3gc2bNsBGj2i4EHGkBcnjj2PR0Ui
gcp+GnNpkLGgxmU8wfZkedLDuFxlk596hTqgEASqJWL4hoGoJte+KXf69GKcSEnWgqFo+M+d/wO3
8KcupLXrBLTaIX+VHgCMcGxIpKBucRGus2c9gz6JDJtFcqvvnuTNmlXbseOx/iDd5iFWp7+76xR4
+lwxkCeOtP9w+m+tsvlNePo2TP3EqhFt2FIV+CVqVjxW+zt38cQ3iTr6YxLvPKsed47TvnAbuPvG
Kl6WZWa/rpt73DM+BX8S1MN9dMo3PzHiQ5owWxyS/kjvjKfCPEl3rPcqaECZ+VZ2rDyF44VAHIje
TpS1TUx/kzWX3iBKu3P1ocbBQPocU1uQpZjng/bZ9ecR0Ff2VdQOFvJ15ZuH4k49eZpxjm1DeL6R
kYP0r5XQtOaIoNXK3Z2W8aePTSLZQbmwFrlWmIJ/Crf+rBxseFoX4WFpWMZgEf8vAAYy1ITLOWkW
cmw3v6AmYpOz8jcWbFHvucseeD8q44yn16jPNP5JBDHv72BTbftO+YthpD5jC0ufR6aZnoHxuXwb
x2Yby6mNEAI+gcv/qnpBf+8Of1gJM+8kPelKGIW90Ub55PtdSUK887IoI747c8fOblTn2kcYLisD
EuMIKNzBbRDgwzWC4cWdkBR6Q0AX7nlg7rP75DOz9hWnKCuUJ90JIjUSbMDu3LUoxOnutDaOfCxO
BBmcqSQkRogN040rMIH+kySZZtjc8WOzlnK4YaOCdXZsmvOcTTtimJOdYTi/ZQls2Vy8haATlWxL
/Ipe6X0w8sZsXaYPhjuC6kMEa7G8/g1e39+IqqOUcI1l6yUhWZKFfij65FMHjGZ1PBQ39bs0xMRE
Pj3Es7PTQ7ct/cneTgQbT8Ff1X6aJehRRo/kiS9I1PuLm3Ll92Z78pU7s5Nt7vMgNtqHwLMIH4JB
cGyslqlS6H31uu0hXfNdFc87rqaLmZg7f/TibQxniGcq42dSg4LgV+JpJ5oZBezY1B7waqcHyCNA
eefytEBXwnQkonrBxBGb4LeWsn4Ph7qIHItcjqWB0xyTGyCzMTw5dCrLmFvHMJ1/91a1T4hhycIq
OHfROKtPK16R2rZN3M0QHoxKQGlDnLDp+UTvTu3fJVAD0NdOv9OHf4C3xW6QJvQi0tyU86iarfKX
s5VVz1LKF+pDEB8ChWxqjnxgfvhpt2SS+JN19oLBO3sjZ/WI9rUEnamBMB/A96MmSBiq+PjHVNxe
k2PQjejcRR7uPR1/+qpEnevTyA+F82XPTrN1w/GxzWD/TkaxhtsKJnEgdNTSXFpUFjzTiiBqBDGN
KZ/GrU69syYOPWqnsDy2Zf3C73ybGgZdqbOQ/w5gvxrJs8Lwnl/om41uZd3PxZXzAeWdhhtQDJHX
xTqSQVnsKEhwB89pAtf+HCydcU+NM7NBsTfMkIGPt3QbBBEt3l+EF3jVXwr5JRHDbvN2IVQ3wVEI
2RpG4dxBU4RZyFaLt27gCb3DiIYGSIAjE9BDztasXmUW/MJIhyAudii+zJRDnzWLD82DF2/Xu9U5
Os7mRcM6PaaVsaP73jT5su4KkL/UVmvcuJsbRxKZ5flUe8VOlqrbJbPx1TFy24dG8hgY7bBGj80b
e4qNQ1O5RBSQrj7tnHxI/6tAf5MzD+B/mbt9K5wIYztVpjTDo9tl00bpXgC74Nys4G5REnCFtvEm
YViBY1wGOKyc4QJ8zY4WrY6DKrPnYuUbTINXXOwcFFAj3CNT0HZT95IgsxJnd1i5gPEkB1Qh3Tcz
lTXZKcMGOq3FIDf4WOCCbaah9HCK1Zo3Ev8BP3XTJh3Kvxj9dY//Uzu8wNjqMaW4Sq5WzfHEkO11
sa90GXgexsDbkCnx3LEnPpae84sRxydnSrtd2B2y/zT+ZhkPoCGtlkuAN81Q8mG08eFhIideDzOi
z3VzMxocrkGKqUzH8UhUC4OirCDTYC7k7zD3853i6YYv0n6C8eIdrAZVQUWixmi3w21yHez6pzn3
6RF6Vj5OD2azEGAc10+9BcONHc93mM8ZPDesP4JnQERW7RWDV3roZq55NxSnQFnmxVLJWyeGFAvA
spNgQZKxsF4aUS0n/p5NQFIS1q78YBBiCDiN4SgvFipZJQNsxwvGdGHfElCnz6qzr2VvQtJ2x+fc
mOMjNP5fDOaO2PUxa5MIsS3kQAR25o8HawTh0c/JSQ5JdfXb0N2bIHE2QnaKPhKB4Eh2ruMx1ZkD
uo6hg7ivJsyRVkZ3mHzPgBSwohP2lTody0K/+jExF3GnN+BLXRwcPng7XdDI6lhdNIQ7vWjxuMgQ
cwav0IKpAaFYv3BdviOSlxePwOAC0z+tLxHCOGm6Uw28B1UIM0UCRV4tI0dc14nbsoBDKwuf3EO+
yODbdtsTK5jg2eiMBh+R2W/bcfmA0JqedLgSs0uS3eYKg7mMY8RXLWa4lAOZgcBLQ837yEOpv8SZ
aLYDzmG/svYmf3RPQj7IAH51lK7dC7icNCTmiglE/RC7WGZaU23KUc1vk1TPYEmAyUNPPI8jrfDo
NdO+aKrbCMWOCIjhZQ5YyS2sdcQwn8fYfxwTN4NmjY9cEJPYIDrs6+kJ2PKDW+Ynh107DcRiH/M1
PaXRwznWDCvTETN3OlR66wyGFRUub3PgOcMBAL9+ZLv+SnQGDvhFc2TE7a0pmMe5MsULPKjkSERL
8ZgC8t7mPE03peG9j7aot8kS3mxqLK4Cp+AxmkFMFxxbtjN7mHlwfPezfGn5bc//vthAB2LcOOc+
yx4mKLCkgHAoT0KeiKMlFRUrF3g27ySKadfXSCVT8Gm0u9Zy0cO2HEP3QnbpbvCT5lbZw8/SG8OT
53X7WgUp3mlwfjZQ2EzVDWK7LIkGhxjMQjKOGAHTR3jW1P3fl0mXL4UZvE11/bcgDnu70OFGCE/Y
Ihfe8vDvy0R40AGSEYFcFb9MIpCBsKeYrsYyTJErkxC5kzGe5frF9ji+pautaHZkdhV4YKNGGeEm
jc3grLIFhHhOYM+66sSmNuKt2DcEvX0wFETXawfNQ9CY2cdaizlSAh8q5vKFdRHzmG5W/bOJCj7q
RivcmIoaY8Db+57V7hk9yVGYzfAL1z1SYN9ot5wD9cnB2hV1luxejHjAjQZoiNaFVSpJADFyFi/+
qlxvJyqUQnmc/zS1ewByUP4Ku7zbpplW4DE592seDicbLhLx9VZ+YS4A3m0sHlqjd54GlwOkysDU
WkXdnhXm0cInr7PH2JJ5nwVi+dPcvWfEgoDSi8noGHrvEPh0Sf++dVzH2Jfmonf/vu2GptrDzN+O
MCqJUAz6N6vsmZaPVrlLm7F/62e3PDbd3EX/voUxpU56WaGghMihrJ8fBbGD1za3b43j7EkLSxi3
UvHS7QHcjEum9lkXrrwn/7RAL902ePEjxv3NyacSpWwPEKUYPSFjjBZuMWVrVOFoOireBwYD5L8X
thhemdIDUQMrlLahetHBKeA83NK3zE/ANIiQsf+WfVMeasNblbdmccC4ey9V7lzzuaijJmVwZFbM
o1wmVyqV4ozOhP5/AkSG8PatB0a4FezuaHJrLvqKMErWlAyC6oDYAubMZFPWxgnvw7tOXVhPqLlQ
25TTFneEumSx80s7yyP4y+QMXKVSpCsV9rXqYC8E3cLhhvEAT6nf7ioHiZyYu+TUx9lLPYK7sgfj
Ef83ybALAKnQMW5iTp1D3jMfm1mLbtpOHKRpjmQAwQ8d7Mr/GsrlqQnFA+vHJZpLPlozZqM4OwXO
gbZBxyH7E4xCHgoI/+iTy99tR6nhQBwWGkcz9qpg9VCkhE5B4+ieHZGch8V/WhdHxCr9dZr7NLXj
D2zqT+/HsGfxYGprO7Zdds1Jq9uMocLeID1xM+yEdX6VQvQMqp/Eh2WP7u8QeG1+Hvzpj/Dc5hUC
NUaLed47etWcFf18sJRpHopUPpGtaERVEoToAMYDHyOTTRgKD2rO32NpWFejw42PFQcbJhLif09J
VoG7IEnjMxzw5oa+TJ2JUT0S1mFGY2rAsohDArjj9FbwJ3UxsaYO4hwGbCUvsav8wxyE17ROOLPD
agb9gVKKlVwTusUpHmDxa0vyYMmT/tY6U4In3CZb1qmPA/mZR2tN9hHpFco9iCZX70cBr6mIzXMZ
Yxt2pqo+5m2jtm4zWxzC8G44JD1mlLFLVB2hXTmX5dWjbHxNChm8uK7xyJwMJGtAhQe4YDNB3tuD
dLN2aVIhUyFK7wqNcVf9MWuzfhoBZ+1YiKidUkt6XBfuUd39gQA9PuOu3c1t6R79fn4wTfw8JUO4
78ZNtw7uS6+034kcTc8ihAVhGOkvkzrtd0GKMw/g/hcRr9PNdJo5Coui35OMwvuyQNl1B2jfSLIv
ngPNNK9cNwqE8x2aFgi5uDYOo9H9AX99AeLDFG9h8OVIwhUnIt4vax4tySXcsDlgWcYVjB9+tOkz
VZrFVgy5sQL3GHJlsE5E71xhGhq/U+m8N8s18zWzMLtxn/CYoh2FjCstuFYVnRxUmxNW/D1DKfPs
pNI8Awxj97RAtEHS6vmRNRQPTVeiuvTR6tuqYaLeeieKxPpMTwLhvBxfGhqG2qu/g0pU9ziFKl4J
RkCL35k7t3WCDdTFo9aMZGMz3hKizdgzby9xh/+AKVx6xLSM7bqdrE28+B92hyPUCOPxaegtdbVU
f+pyf4pmG2xq6lvxHshKvREGHPYarQqhi4zEyrQJdvWgwVg52NkXh6S3MjmUuQdbRBCE3aIeghMD
HT/+D9YfU12TSh1C7iC5xkSXEgwoy2zn443YTCP0Pb8ayVuu0YCmlwYD1ivvZpB+ZtUyHRgw6Abi
OQfL0U4oQ2yEwRtEiyMOLdTEftcdyTdiDe0Q3T4jTwxmii/TGgvGSj4JvP2rGGJetwUjPVzCfeJ3
YBAGsrtErh+5ixF0DM6WrcoHXsZqN+EEnZx92E5Iyllwi5Xz6mr/CfQPyt02ufEaO/rFFGjBkmSw
erNDFgzp3ckh+KrEeszWAjYW7OFF+pUHsjqEOt3afl5eQjlHpTFMpwbo7bgs40ZhCI18+MlFb6V7
H5rOVlRUUp6gt/MS80+88Jy1FQCQUFVPaYnKfUlB8QrflyA1aVGSDBxn5ZoPtg06uMcWUmdxd0xd
83voRX3AzHoxc0Hd31dqa7XtzukGZx/rZJ/WlrrkojxJYR2AtqpoKYAzInsrIm+0AwikYwlawm1A
vAzMQOceT+cgDsJ2HzSytbMeq5ufqh+t+x8I5wSUWDGjttQb91kab2Rn3GKyavkwzVf0OfHCJoBp
f3WwjfiRhUq3ya0WuN+Y/LGMBgsugkAYhgRX0MJEovT3jQnicUn768hYmwTN9FL3WXX+96WtJbdw
iB44GIsnk1Mc+oxRnUIet3PZo1RNaY1AVR1y7UPIEvURi0WFVmplWmQahzI4j4E92YEXD0GxSb7T
St0QerQHiwyZbQqfZXPTXZMdRUavKFqGsRaBJ1s14aFiXk3XU1yts17ojf2CPnd2Ier1ZfHBRKk9
0npmmXxM03x6Ctj9oJTtUBt2RGvE/r4zcc6DBEQgNNlGNKxyzVLzzKeWZbdvfOXFhxk4IF5U9lbm
VG5t2H66NcXWarrcSg9ZkKoqvavy5W6OXb9LFGnFFUNnweIAoATb8IT89UMeeDNcGRXDJiXoQKYl
pA18Rt7cett6oiXXM6EEpbN4hFvDIHTcdYqxYKQhY++buM2EkYpNkOJuFpO1VU1MoGdXX4lmBiln
0yz56zmyeiBNqjxV+PA1i+Sd5ZvnBLsWTQ5A7gqKjh8Q/23gj8/L5uZaz51RNdyZy++2am5BUE1b
zWFHkIT/M3PcniDMfNUVeJKWw9sjH20zJ+IOLmgXlK6x1xrqvCqHJ5vdO3MXad4ny+IwtFeMxPci
y99pLubLgo9rpObbkSUDG9i69WNv7eFGCzKI0Tpzh3pb/JXUyAUSYEKd0AKU3VuG0ztib4yeJf4V
282vHiIdcsq8RvYj0Yaag42GrK+2fe58dJz1N8NP/kBdb89jVf+s/5BuYZxE8A0gL+EN8KvtEj8F
VmzdDHwbmBHKfld1QXeoygTsuLFqKvyaj2N5K32JBMsvQnLTW5TKloAcMEJoMadXzKVRNbyQHKwI
2Gkh/WUkOSTZQ7DwMLZSSiKqXbp+5+QxMon70b1NBXmq/gpo5vpZbA7KJk5ZdnhPhQQaa2II2BHe
lGMaq3mOZWu1oC5B74ynGjrENtX+LWRAk04JCHU/NHeAbN/+vS6jaE9y7QFTULhxjyCITEe0FcGa
FKhjsJVZs5kbiBCyzbeLgOYoeBs3lBGvlG/3YeleWuK9Cqi/hF6a5yAZvW0+plGfE5Dqqh2/KIZf
hDMbVyLbHhg894TRIDq2joSzvKMyM7HcoWt1bQbaTb3rAFRt5vWQUCJCgAKthpyhrH710uKx1MbN
HeHcqUB/pG4ot9nNqZgZA9G5uzDMGIGRdV9ZhIcsEEyLngm27JjV+4fcdEK04yD7vfCgw+xPXSyf
Bpl2QNTUXkELUAWKW+hk1LFt+VVIGBIOxTJ4+9c8DlwOSwBX/VQgdvZShNEQ/T0ubm24f61EvUxE
LW1EZz2btfvuGQ6/00C1HGMYKjJBDEh7L5DsbRmn9cAUOPBNNXwEYYfzxfVRFI/PinjXDX7OYj9B
p9o6TfxlG6PHOYqU2bK6B6Nv2JrOwWuPi/rCB96IoDk4A0XtsFg7WjuS7mR58kdmQQ67CygaKgom
f95rwrighXPS2Ma7aw7r+ij2joU3v5td9mbd6xnIjNmuWch9exAgGXwHzkA9TyxE6XpTLAucABV6
osCNfMP6mSv2DwaHgmujr8nLPXlLpCRBNIPcahCfOoM4scVBjYvHE4xRq49JmPrCqy6DFcA4zaY9
eI+HKSMbR8AJNQ1mw8AHdsVj0GX/1fZSQpMaLoJ/CN67Jm5S7Yk32uaVB6awze8QoHYaXCf6JUil
IqdcGqdlq6Ugawz2S0mXN2RLFcF8Lo52738lVoP4HEKhnpyDEwR/Unf6zJSAx2r4DJ49dN99dTBt
AH+BiY7QkS0CMgAQLXNWZjAXh8i7SI/pipfJ5KUYWec7LWTrcEkPSeu9tXMLemfC/DTLQO6yQ51K
QPuU/TSJfdgV+xZW5ZYm3OCx+R6IXF3ogwFCvLZCxFcGoxTss94PueCOmbiwQB+mewPqsdVnPw76
CbTeZnruMF1f/0vC5XHF2EWOw1NuEuzZc+RUEfrp9DgSy3fhl/hiGf5azvbjYBB9VRLr6RQd2+OR
KpIuD9kXbjySnb+Xmhtm1jD151z2BG1Ja28TpLuB7wJWAwNSwJzDlc6frEBYzUTyzswe5KL5St50
SgRcFu/6NDjNoTmfvDF8N7rKOyG9k1Tp8QPp2N4OSueZ5Il7l6lH4FqshJoui4aM4XGc+PFxdNi4
dPiZQA+OfQ2RNjwVzbs9TAaTCVCb6djjWsdIx1qQjkLmdE5mJa+G8UH38pSH3IQIieEW7qVOsme3
AfoC05NYS/0Zjv2nnONvAMLxxmH1LD0FWjkBuxj+nY2AW7XVD+BRLtSSyWpO7kFiuSPwrdRsacE5
V9jMsmL3iGjYBaQGhmtSaCJZSG1IFPQfTYKAlAHZV8zxzepSe5doj4WDHUM1t+pTS34MBFkPjj+b
hAL6arTM/Axi/XaOpWCq1fF0q1bUcAVzprURQIwGsNIiwDaTZJAH2X1HQcnVKWs0FJMNXadkghCo
7tmo7XHTNrrfO10u6GGLdtvN2Uu1WF1kffOUY78HrZoltdc+4Bfn6Frs38LhQy+yX3gW/psQ8QDI
mxOqBfFVtqFxVKzCkBnbF9fK1p2DnGCF2S6yggSOjgn5KIc3tCngHp9sHMI6oFgs4AEyjYJpFuCM
wuG9zpRad97KuLV3liO9rU0kJcBVW+6KFL1ngpyhzZppl4zLCRkAixaE8WgFlu48e3LPZaXOBrGc
28Z3/WspaXWA0z8zjeEzEAuENPz6bGdGyrLuIN0lf+YO3JX+uZB6eXe88lkIS2zConyU64fhxQyO
AFCE8JkYIyj2YGfRq8dwrb3MqhSEqAwMxxY8h/++FINezma895jwonxAEMMWaYvZaOi1ZO5VrkMm
GC8GOculX0eiYhnm6kbu+GHuzi0zAYUrj9/6bMy2aJkP/UR3SbTZvA2c8A3lV3FXAHQttocrOuEP
3QuPNRZfoHSzR2wy4+ahLgOJMLN0H6yYHN/mbcY+95gOLkpqo47cBUZ3XzbU0lZQvQ+K4ixxCgwa
67eWsvRhMKdy9+/bQCzoyxP9pyoGsVO+R5uW6AcvmH6vSwCO/9w+zQ5WNW11hAmQA0Se+fTpUMTZ
lu+fUkKDtKk+AHDyg0QVnwxYcoFpvptigoQn+P2MgAognjz/ZhnV+K5UfuEOnp8qKcb3ftnHGdAd
Cv8JKOM00MHn2b2awVYOaCy4+Uaf5EGU3MzAcJwlafc+sQZpm+kVOuN3k6WvqSGSPVmYvwe7PCME
BSP42r+xF9hrwiZZwi1/hRD3AOhm7+WXsZbcOfk6NgxhADF1jcdip22qyqliu9y6EHHJTdep45wM
E4RYB58jLtmF5D2YvySBJ1WhKJ5/xe3ZbgsfCbhgm8nnu9D3GIlzEBUnn8fMNtHa2lszzMZ2+KzE
cu3qgePcFVgeFYxS5ZzyklUr61mqtg3pAbBPOx7m9EbV0UJfG5NSup84pthdU6bImufFwhOyzD8X
mR3JFq6we6B2Upgjh8aM6O7LgzFCQ63z9j/mk19GXp5DMNKbxWQRP9U+zRhM9sGoX6UB2rHULM6J
Mwvn7jlpnBN8piMhJldghSW+ieS/jNxOododuEpSWkunecjtlZa7Wr2SF+2F5RZVig+AqP00RhtH
Vt/tKj9czvBbX3op6AH7dTuTcDwzP91WbUqmR43Su0A519jO33xBN4/aNt95KOUHS54okjFIJV4Z
UegQ0GoNkQVr10qC39YgfpvWAFoDRkjX2ICt1D4JutWHqXYDymdsGLGF9BA1tIxKTe6TLJq9rLyb
1FO7VZ269EH/t5mBrenW/5tIWOMKgEVkBbzNoQLB1DRtRIQWQkDs6En13sLrZ8wOw94GqGl2EJ6I
RqBGCOjlQqM/YZH4jzeGPqXvyJKBi48mY7nRuIVTbJ/rrKx3dsLafqns4taL6XFaDJs1mvpkIPeL
YgFtAhxUCL3ZmicCaYojX83cVWDMN8Jvjwm6t26kY3DngLTzpHUuDFgz4NsdeA3jwXY1ofAlJVuw
kvEyb9qbjkXEisCokNssbYFI7E3VEALdQ1/1IaPz1qMStHJWDd0gIitB1D4yS4dPjYrTRcCxBNmy
IcTva2mqL22tKbq5oSJCgi2vehj0qqI3bAJc3DZ+8soqmiASHnN3vM+Tv+57049E16+1nUxnC/G9
crv+gEXL22qDZ6hlhzbCQBNzfgkQplafEAYKuJ7xyRy9B2vkJWh2yax06j+Q+QAZD89UE0R9xDfk
52z+43B+JStsr9LlVPmJHbFRriI0JO250/GzrKnCUsZ8zYR9Wfb2vm6s8YFxQ7qZbS79IebKRUdP
wLvYztQZ73C0GfpjAc/sMkIPwaL2aQaaia51/OpoB9HD979INXEYmKDR9Mhp2VpmYRBLRHqIk+wm
af9OUTQhFU649O0+AruGO+2PqhpcsqQAH2LXf3EH51r4rTwUqLy23grutt8s232ecFQQBAF5o6vJ
GSjIjqDfYfM6PRckBsTuQ2Mm1y6DmEF1RMhz45/TGXUY/a2zOSwdvIrGr8wd9DUYzsTCsSsrSKVI
no2Jl1QQ6sIq1nuY8F47Pal5gT28iHAdGDPWlexzNxL0wJZZyHYyvcsk+MRSr/jkmRxuw3H6ohHt
tEDBMk1AXc2wiMLa/AT4qjaWchEs5MlvujJuVLc6V052K6djlnlRJ+z3sZ4OI1jAtySnE20ghgoU
HclzTcLVNLnANAgPSKZjW9SYWkqGVkmeZudppJAKXCQmJH1fwyE7zjlEfynV9zijM0bzwqy7Eh95
YU48vYo+aqp3l/lFmbMjb8wJoam/3P35maTRV19N+Y0kXQQfTXPUTHdB5iUHtGw85J0JG0fSonKo
f/gtqPZl3ZwBbT4stnmdYstiWldx7g/iU82mJrEcGeuiGRL0Gses67HBzd+KIWmJ9YaDV9G1ueXj
2Bn4Q3V2qnWKbDOmgodFy6SHwIwl7z6ZXITs6eWjLTG7BXaCrwKLOM4eFq6oGN2eIXiLKCfp1Qsy
LISEaIet9uAP2jmMwfzpeShCqgxJrHhnJvPN459IYTx4spnJhIvfYONnOOP9sD+lSf0c/3QJvw1g
+B8zUJeFazcaILgbZVheh8J/LWzvtoTjRTrM0VHYRevvIixUvZRLdoIwkmabVZ9g9oaCkqJrT4ae
ua8RVVk8UjZd6yVXjwawCP8L/Ixpw0R1qxW73B6tLOlHOeBaJmUQ6NiPME6rn0L7rUQ/vwmnxWcI
cuUaLnD0MzX0pud8WNbBbHoeRibmgS4eTavfNw1rfW7uD9vf97WpDnrKWMwbu6vVsJ0okrI5DXDB
WNnY95g8Gnb/CeiBDqV2YifGcxP7JHfl/Ys02k+7Kk8eaZRBUkzMk1BGthxxJqOgUTjuMY3TVzVi
IOuNJ2JZ8r2obc4T7EFRP/oXu3OdSJkdtMZFW8c0pV7R5dkxiC0TKeFKSI/csPxEnSV3ePw3CjgJ
oRcAZvloxAob7ZyGJ9j6BS1gsmUr3Gwnl2nLHMTnTvXqFJD/6iWOS2JADGXWipFAjU5z/veFN0Aj
eIN0j+CQ0kW6SWRPZJba8nGyBXYmY03khd9+jsHSnz2xANJwanz7QYqprlDVfuDC2ntWTJz2AJCj
K6CN/PtX6eaogYid33gocaLeNKwzLEZKT1UBw/RRGlLJv7DJeZ4y1Z4LVfz/y7x+Wy68rCYIqFqk
oQ9+UjzkCGtIFpmKrT1jzGFPCrkNcUPEUHrnmugmhGGLcyg0A+uAfkwG8x8d4piL03WRjWd8M6n5
mjHNHECvd5Xay6a+eMtzMv9FbNDuhmx6ScL0bA8LsBwmpjrr77h3HyVjlsWpT5lBIE9mXUCcXbrc
VVvmdaX4Nir3FqTtDV32w9Iv18Fj9uqTyfXPzIaJdJIAGjn7QOaOCEUr7+pP/8FEviU6xOXZ/VZx
9mN4rL5rDgyD/Fs/q4+EAdU74z/HGT6RLXE92zxIsdDTaeJ3K1iZWVgstoUOn0ar5plO21vHpzIs
hkNJRxtykWIS++SSRnPDK/byIzyoq2abyoXnMHXK3toWzBbDrXfkWQfHAu4Jg5W/NnF5JMn6RDnS
7qcBiK6NVgzgHRzZm22OlLD0yfa0bo0crou1Q+zGPTyMrSBAUSIH13zwDPxuVQFVXU4uNIz2TiLf
1jEf/CQjV6Ex7307XAYD58tE6bhJAudog6focFdvbULVEG6yt59eisK820OB3b6G1x9TR+Gm+LLr
6Wg3rDaouk5oWWhnEK1p+7XSKOQV5SqjtA+HMxMvzGmoiIP5hZ7pnQA4BoEQW7eWE3ybo3nonAMT
6Yv2GMaZTfpopBxwZccNICxSh1OyEuTyOpT63je88UzNkaeSRB7hoT54IS27z0qYDGLU7WlxYg/z
HZIdst7H/MDMWM/X6gFd6GcuMexIBiIWXZNzzIuCT86/Wu4hXbPgutI/tjPqEgKD+ctTZt3OVPwN
A9zbcd4RGJr85tJ81HF1jLv4CQEb+0ubhpShF0Oz16Hx/naheDcT/1xlRONO7E2WsPnEJLOu4d7q
kkI2786OHb9ODCrX/7l058fSBhWbJeey8fCtrJPSnrxIuPm2NV19t+cgD9BQnXK7fiuq8cWCmGS6
+n3JgUtodhF0dFySijZA9Pl9mcOrdGs2JWWFvjGMiMR5Ib3+XDQWe8fmOo+g3XlYWzz27wapFIsK
vpeCE85nJJCO7CX6vkE5V556JN1NjYwrtxUw1fYl7JFjSfJs15w+03F+2V3wDT0ZKKqHkD+lIu3Z
CZSWvoJZeKUPipTO3kIkVhx9/dbp9ZFh7rWsFm4DcoykGE7/Y+88kixZ2q06ongWWnTzaJ1adcKy
qjJDK3cPD9GiQYv2z1Qw5vRgDqwoePAbmGFGn86xe/NW3co6ecL9E3uvLfIkXfktY4fOO0yL8L5H
vtcq9ztqyk87DB9qvlZl5a+eWY0TCbmqiKsep/seySw2b66iczaJP5lh+Kz/Moznbn3M8xIt+6kl
feAuob8C4kZEm0Q0aMv5PlXGq/+my/rPiHmgK6OHCbMrlKpNI4YzzTMa0RUH4VU2aYKd1tkWNWdB
KC04GLHF+e4rIpbEWcb6V2CT4cxx0tklggWMMSaxOqgEVm7G4947/VPEJ7Cq2qcuD9la2dkLs74d
OSuvzI6yjOKOEldUKOZHRPuTmJ6SnrTNYMI4bhkPuc6PpcNhqPg5kvsV0eKxtiV46LGSzksnvF/G
BD0/tUcWEGjaY1OwBM4WN1FoWmtoxPFWmkAq5viTHGWXsZ3F00gpFDUDnzVk6h57llyVB0jg+J+n
gnp/nVEJtiiG0oxSOvAjhsbhChRABzWOVHg8CEd0magPp/bFkvTKRflepAHXMndEoPlbpKgFvHFJ
/8QC07XzhFBbXa2keShDlMedfxlcu2AQRfRE4jK+SkqwjZY4KVA+HITTNpeAVEiYQICpAfiRjEcv
9gYb8OqVFtqmqjl6IT/U1vqWwvohHbDnyUU2aThQBqcnZhkHG2+WJK4uGPRrVha3epzPRF29GhBV
WPLe9RyLu56i7Q6RLvBGuNi0t8/5jFHENlfMexElgI4sYTnCyDyy/P2cpi/fVvedYO5eu/mWRIc9
HzlGi9U6YMw8FvneDup99VPwQ5PuwJDSNzyonAMGepfDCE0ZYjVX3usOUakWV7b+NOeUtYhSFAGc
YSCTDQc3fwiXqNeF37Fo3wLtHMORRzUzLWIBu/4rLup3N+qKdd89FinrMxF8TT5/jDE5R1ZwXLqT
xe6alsF26Qfs5Q8mTvnBEJp7tjsMPV9AyIXJI56/iXVHaGbdKX9QB8s9C4kaAVDUUxRDw0Lm6pFK
etd786bmR3Yndkk/41WTfJDa+EG3X0lesz6NkVkthgDDKW5J0LChAYiXZjF4oxDVacexwg3BO1Al
n7WFBY4ROPrVsGATPrsXkxMJKNdLFpkHd/jKeizLiv8WgnZnJrYcOUH2ExScOWPORwTo4VSMLL/Z
N2fugFYsuNQ+v0xJnNOwrpnB8LH39pYlHv2OpdWML7qrrH1nedvYM05djdSYiMHXvESf7TbRMW/K
HQ70ld0jUvd8/9QnaM/6wP4YkviB9FSbYj1+NYqxvxpVfsFJPe/qpr8W1eRv5yFmey8uMu4fXYN3
yvC6bKO6hyIxz4nDUBC70ZMK/d9FX31ak0c0VvihqgUFMrgfsfmr8RkauCFz9TYqEfNySebJhA4V
/T4+JI4zU6PaJhcs6esjeTfv7CuheZiY3uX0K05M4+CRms0q4gaBGDp9XJjUOOP3kBrXLMxp7DUp
skP4E0zkDFQWyMOhdAnKqR4mC1g5ZfU7EX/sAs3oY+pLxhsJ6lIb6FrUX0JSgGjG5HuplsSI77z9
LG36XAj2XyLjF8aMzEMwVhuW7RE8NqyCBX5OpQ2DfXdr43JR8y4I6RpcRK/sblC+U9Sif7YIIy+Y
BMdpcMvG6SEwqydtwSzQpMaGcUkJINv7hliEVekyvysy+70tiJ1JrFNgWR9lxK2Sg4Q8kBix86hc
sBB8WCpSRzd3t4y+SUmo455JlA+qXKEtGMwYIli9Hxwn+Rkmd1cW6w4AxOdEJgFH2gvZut/mIN9D
Vb/gdTPvKsd88/nIricoSIGwTuPkm4+ulls+HOD2xwefmE2K6eKHpKAZtJEb7cVIBkSJladBm+5a
3lO9GqIOe41D0TGkmQd8AVa4R9jdyudK48Sl0B8JGDX7ADVI7gkkReWfAA3tTgl7LfD2GYV9SxvC
okg0xmQ0AKuAfzZ08ub3qBNJP4zJnwOQXsFzgkmMZzIDCFTk23IsSMkjdwc4x8ZnGcQgnTu811z1
bmEg7p02vdkZDwin1tEoiHRx0It78XkGuD4COkfvjYJjdjNxzyrthdnQA4SK9eBFxlHlqEd9ZMVh
+SK9x9zrvxBRWLdcKw9yAPQ5y81OAPJJLowCUvzMR78JdnViWW+qODa5YYLndz57rMv7IqsvGChS
EpQRLQG7voNY519KFf9JZ7Kkh3otOpQ/TNjNTduO970/vwRk3gR4s85QKWiTawTJBm40UfzEWQOm
MHA2UvbeQ+SH9wW8kFUuQNFmxnfsFTUfXFyC5Ae1YXM1yZpW9H1bX7qXcjEeculfMhQ/QzZlR0HW
Z7r4HCT6WxaH5Qy7svEPhKGQb869VPx0o/oBunV0oHcdC5eIdZniSxNWt64HuWcYf2046jsf35tU
45NJbdwOvIP4a1X5ls1mf+K24cFfDM5CNnoLxfYNVlpfeDuDHKWdafvFujaLLSR85taR73Gye7d5
9OLFNQmIenFidoU+6wymmF0Tr4NoE+WejXKrNp4cx8CZRQFAcnXHGH0tPPXLCbLfTdqit+S7AnWI
kIG1fRpL1irpTOYsCjoRVzSrqzG1bqSr3ga75um1QhJiKn9nutXVMm+8vwbxWVm6zVHcOAKzTdQS
02v5l9TM2MTZ6PWt8sRzfXMzDgivd6u93eTcEx01I3uy6gT+eG2b1IRSRx8oy37HeHhQ+T+GZMU9
DQmgmJRiuLbGtSSmgKF/zHyqSLcpCN8oNcDCxMN3GrunyihAOArCLcEXIe6yXyJU5HdcItQ74Ugh
Ee9pQB8T0HcrcEF6XcgHQqzOk6U1aoXY3PdltJmnrDyACWJKNpXtOo2b9hQzRDO3YdzRN9XOK8pF
/8GDEHgHo3HmMX2JwgE9ktkS3lB3Lfb27Ksqp2+v4MdLAXFszHZi4UlJ3czNuhj9BtcaUCKz5fkn
Z/Gn8kX0SDz2ohD+0iRDrkvJHhOBCd2xpn7QSLh8kjQ4QxN/ZTKwwBTErUPu48ZdMLbOfd7bCVwC
rn8sEQtifX4pLPoDS8tgZzbkDOSpr/ZVno5nUu0XZq2jAQ0uqap+DeUDgPYtRPzBiGARWae0xNtQ
872OEfM7V+fWWjUPzQA7S8f3YWQpYpt4mfPg2RMWsM3vzONUk8gAkOqk6JIqgUZcuzsHPdKmCEci
gjsJWp31EPFv4U/J+nv2SH7w5wprS1gsG3bBR/kassGEVNI+V15ckflAsGQRPuRgdI7FiANKlyGi
YJgLVIexWDM7uHbo/Pc5S5iDsRTuxNF+Ekg0vdD4HuYB2zsDtvMII+WBsItkP5O2dsey69npprfS
qexzmT5Z3uhwcCmkUU7NMBSFW89eEtkHMwHrIRKVvyWVLttkjMxSNm2nZEljnMxe71oNHrExLXKF
e/SiVjautYuk0M9NG+lbYZ+0n/8aOla2Ju0QxmzIbh5SkV0Zp8t4jCe3tTNjCWWOtygc50hepiWj
ui7EaVpe/LYkdaRA3wpuN7wOuos4ylKCO6U6/f0SuVazw2AhQ+OETWCt1cR8DhMMw8TxKpxTvEhe
3bj9UEW2nfKk33FhERVbqmBTLLv0ycJNpqOZisJD0tVGnLftgvdfRhxKBgTC9GDZ/Q5xUrCZDKZ2
EzyBBNbjBooRFMV5PsT+KC9uTpy6qxpWHUQF4cg6RaX+ChBD0d5Ekug3eZMWY8PQh+khLPLHnDLb
isJ5S7GjXlEKmoxRmletoWui+H1Gl6bXsq+/cEl6d9m9z0BiPTDv3XvzwJg7CFdBL0eQ3NN8JePl
bZzIk5LRdHUrxhptqNHt2UyxDVQzQ1y3a6dB6JVU6asX+QXjpy1yFOg70mTBrKOtHkjUQVHVWRmc
5dp8i2uTQZXId3bje4A+zy1EFFICUSDOGk8Fn7FjHLPTMAdVb0qHcMuxs/19p9NbO6juJDrmbKNb
bGqTRDGnZ6nUtq/Kim183wgRkZ2uOwRLBLEYUIGTF8JmsM01zMmK2l2uj3zGFh8UH9iLP1rfaB/S
gLnNKJoPJI4Ad5Od306sjahvB/iXu2w0buh7nd++Uz8K4FBRW7eH1E42TUzbN/tEJ3V5sJpzZ0Iq
J8oREwNfmqe9MaF+DFM0x9WYYKZucD1FbZPj/2vffDFUdBQQdPPqwxXBrywBrtJPJG3b83Rxsnnj
NkXBB8rBWhV3W12zHGj87JpIs9lFKqYTZ5htci68c2PAoxKkAgFQnd4DgtEytZKWcjai47eJznyy
O+vit8HvtjPUaw2sl0A164bKhmbbXXW1T8hO2qh9Wwr3gnOa9s/ould0vRCKgGuuCm9uNyCoPCQ8
HQlm9PZU4TztjurJhg/NgxPWwdrxeF7Myl43HZ0ib8ELLRPLztTcTUns7EtV3dx5Zip+L3HeE+fn
hTeDFCBuCGiqmQvGa8xOoRh+Re7Q36cjO3oz2JM8NLM0y35Lyg+ucmz1eRow+xqKU7AsFXNCjq2Y
Nrg1hqfCQsJB+4JLKhovQ6xeuOEwBOW2u81GsjuL9JtLz3yT8ROcRjCcGLe3RIyzILUbSXuHZyKq
SI22kexGwvyNlEk80AhhxZqik4TOyhnrst+8qLDednPTvcxR/xpVcfe0pLZiW83mtW2fLBrVF41w
YpmdEhuOQ11X3b1BovfG7we0ofVwSAwDsGeGCopA4L3MiS134EM1bTESIYXsoMiGlwxEQug7aG0t
nV2l+y0SxvZNaO+l46+MsCF8iAlzV6K6H9gT4iNN4+2wXjSg20mII4AwHqvApCZVf3Xonv6oBDaB
OR4x+rKOI4N7icECpFvgsDIQH29ZBibkc/X2pddhuLcA6BqitGEjSPXpZQzEIg9+Ys8IQ+bpGhAK
UhrFoUg40akAXqZN2TPPGGhXsTPNnvXQpqRbwKD5lOGutFX0UMj82mtwibVm+ABX5SqzEUDbzKyH
JGDiWv35uYlzqBJcelhPDkZtY9tMsSaWj9ak7PO8vEiFcC60db0L8mfLblYkq5lrIxDVlrud1BS2
X25a4fpKkAkP6Lx0T2JS7zMScMU6r0YLTBHzaivHIa3HnT0HNOw9E6Oic/4MXjDeORU7+gi9mOhC
n2B5W2xKGTzaI9MtdM6nbFqorrE1bQDy3YXd2ID2G14DX51lTr1gBO1SigrrrrGLi9Go6M62kWQA
7rBWlcLQU/fSPiSqPdolsbRksRoIIe8c2PqbfJrirWlCKZhBqeGSa+FCeDQD3bjL0TfeiL25DgZ3
R+P38T0cC/jpoYJxM4gdgcgIkgxYzdzaw4Y9sbcKDaLWMsItd2qqISYPi0/RxMgCTwMxff4RDbjG
a3QAd3ZlLYl4NA987JxdExItG7jNsSpLuPnaOnXEmp0HvPuGnnPaOzQkuo1x1ixMNl1aTwAIHvhT
h6cYL/sa9QZDMe7s9WJbdGLmZFi2F6oAlmLcZTaY51VNAVnojeXkLKv1gHrZ7U54LT+yIZWYyQAn
C7AWLlQnQu6V3rDs3/oOydeGOXPyIjtWXX+WhnuQw/SDdydaudPE8tnyj8rlhM46b+caTHutXDI6
Yg6E6tk/yGJysZf49T5S88mF/303oCfaBfAY1rGdHga8xOswMl9dIZz9lIz9Qy9b8swJWDsEAxWq
KhrmfI1BmZsaf/xEEE1ciBFTjw6PRrOYAZfY56T4oYHhbvB87zxIUBQqyZ6muPI+KvUUe5AXI6dg
0BC332RYNntyfp0bMR6/A9w8SA2R684DLKI+NP4E7JbWxAji0Iordq8qO3Y9sn2XoubE/F8fZ+V9
pU6Q87FGp26MeplESdT2rKLISnaq2tsSYGSvpcqemRdwLoXJkUqOoMaBdy+yedP6DCaQFzV/SEn5
TKZ0q5MImhGyF3NqSVPt1ANPKAJ8OGLdhzR8azehz17nvbUEwklxNJYXN5mZ8f/9d9EVqsTDVD/J
OQw3S4ia6XkVxlRekkCxA/VM1MX21F0ZIqW3wQTSrWd9DCkvjkpVZ2oBDjvApYxmD+N0nhsO3aYm
uDCXtPOTIqPYsFt/GyGAZlxbOExrkE+YmymgDK4ymL2hl38iW0CIj0+nQMXJvh96YbvpUTQRN8tY
yHEfnHHRtTbZ3q/Yj5tj4R6pA0+ipjKy5/LPHGIfmcfuTQsUf4xMEn66Bt1q+N2gZte1hTh2RiXr
uOPaiQlkT4zjiIp+lRueuAzJYsaJxprEReRBYV1/NUacP7hmd2EWfMbcsXxSq56Wkpsm7RmyaTmB
fDApKDJLMuKI3NfCsLclBCQrR7DuWSs2R8wZWsE3oEuw0Km5JuJnZYdVdepSCF42uZfMDIYdOt41
A0h2E1P4DZLoWLCssBvXOSUhA/wwKzayZ1SZIWNfzSDM93ATP3TQYy4zSe9s42/Mr+Qk1uzhqOVe
VC0CnsTWZA81Yeew451rquQiPLAfEmhEk7OwKxJ9FChN7qhFWZenBDLT9EcXTS4iyzqDI0NdAoTi
m6Ew56OySQEtTKgqEAO2k6lYgdvzq2FYcLlGFIldhdVQa5hrsx2RX075gX2gRwz1oBwknxM+QFRe
Pes2B80MN6aeUvNgWlyi84BiRbQvfiiNYyiRQLv9MUOFwg4z+zNNf8oiwYsTgZ2qyRcVZeVt0dAc
aojmdT3Uu3opgQ0XWYGS/bT1/ASVw1s/9CQlPmJIMe9jYYX3XW7+LiuRYux1Nw4wklMu3CNK8+wZ
lJuPIxNmzdD46fOY0gfISV5xodl35ghSto72iUia5yIgu1V6Grl56rHS51x76pwsfSKt4VRMNlYQ
QnrukjZIb36jN5kcwx38wQx7/4YD5LMzq/uidG4N6tQV2yBo+PbJHJzpaaR4S/F0guts9DMSyLU/
yOzc2fUmchvw0Z61buccm2CKlSlyIPLBmsbtNnNzu9me9Sh3V0SO6xz2KZE55dFE9d2QtnWUtvhO
OCoJLSeucEToOY+Qp5izW1snZBCrEHBgEst2YziauPqbCOtX0u4VSrU7XWUVkTtt9aJ0/monKXAx
Mwi3UyeDV4BzK1W4X8wGBJZXtBHa3NBfBlAymAiotn3zfrI+K1goUZKrTmA4TTtCOAEAdtH8y7XD
8Xcs8ITHKb7EkHnh1nKwhMA3oFwmIaxjSkyuiDFtrQppJ0FvQMrCPeEeMYoBf6VqYz43ef6GEo6N
OopT2guKEKclgLPwzFM+pb9JRfjq+rwEqC+pEIcW3zVDdsF5IKvnKE3cR2w2xin1kd6PZlI8T3Ig
ombCtQTEeSdLJ3ixwwHnc5Nt7X56l37Cg9e2Yj27wzZQ9vDoK2dfm/647S2HvknUznPcJuzMXKAr
i/K/h5YDkYqpBSpKSDDFjgM3vwpGHmwp4vWcehw4gMBHTUBxnvAmud6bk7ivvjXCSZ2y+y5tn/0+
Kt4Su5r241J+xw7mZLOo9xy0LPld+ZR61eMIl0SglttNrk+YnNNTu0UES6f6Vg25fyj9VKxmMzSu
wCHhA4BscJsfh+6APoYWynWhL2XwlVeipOl1/1p2nQBTRDG9uHU/3uIMzEBqVzfH6ow1dxtaDoiD
a0IttjmSVtR7w6U1jCOnb70SM0wg1O/jpaYdcSZsDB4dCInj/Z+hHed9PqYBpuDAXiO7HRHuws6G
LpKiYdXOO6zKY66jB2JZg4s2WdBVefFuQhoXytiPDuudqG/1pnXolYXrQZhoHetkTR+o5G1mVnDQ
SKziO/AO8ZA3T6SqLUbrO8tHyu66qOqCljFe0VCYWFNGf1nmNxxpPSg9+nbEFAh3ilO5h5eir5rI
cBoSbhezvZCQgM4zgHJjt4P1y8nNB4p56OpjvCA60o3dkW5LzMf0nvryselZ6Fs9YfOqAcBhDGZy
YhPcbEVgDi9h7IF+NLpNb9fzJmSVzZ5H/3G4RFFujTeZODido1I85tMOuAbGbBaHj5Pj8OOCuXaM
Le1vYiFsHjnl3FexyxQiVPMlyQFNGe1LkWfDd9gh/yO1xnodhASrZI/tDdvdtIcUwDhakhaRQMi+
5QkGMcYAzRf8302FzvM7HsbPhsHoa9mY6yRidjxaY31rlKt3k078k9vMRHfbSbDvm0afnfBcUhwd
h8qO1vk8TJ84V45WkYkXhaT4LlxihaQT+DsvIO6u74du63W+s+tT26UfluMzWgGi+1itn8gCTyn7
KSYMF52JkQfskgfbP7T+0+BX3RrZW7ZrhaLSNnqAT0NwkQVwNGR7RMeXvX6WFekOAffRR1DIj24u
XwPTSV46t/2QVNtPVoqvcHne7BnLii2S/ouwHR5b90uMDdsJbo1j7LvjUxwZ71gc0ue/yNv/jwZ+
nlpiTn+zP1dievxG/FP/M+rXsuD2/t/YwP/4r//hP//rP/7xr//p3/2X//jvCUn9P37zv0Wk/ou7
BJpGyJBIInOdEBDv8C0VzN/wXzzidCKSybDk0nyAA/63hFTzXwIyLpyIuSBJqGQ6/E9SsEusarBA
hMGCeIHnh+7/S0Sq63lLktw/87t9/md+4AQR62PHt/3/LWkugHylLEwfufDMdemP6izCdGKWi78m
nfKHrjY+e3OkxM6xggdwCR9yByJ+Uitmwuw4RmqvMm66V98xD16AN4C/W73TUh2qflSPIZQM7VPM
uz5nbBTkDWL4enxMbLmJezXdWtT3WZVl56jS97UfW5QZmAaRE+Xb3BzefBcWWcQQ6DTnycWS2XBg
i3E3V56+uJXWF8aw/RqxPUuIkZI9w77Fb8SIHeUyPSYGyBIG6F0yq4/Y4Wqwey//YnkEke/qk7Tw
q+4suCSsijWudaryXLx25qU3p+2ALpR+jVYzTe7ZD/sHZbttxAzPJ+Nq8jIAQZDzW0jBJbFB//2F
4yc///3aYv/EjVbsYqMKVn2XbGkr3S3jII8oB2u8oIwbL0FV7Q2/3aECrZ5MaBlrGWq2ay4CxQC6
KYLefTxbiJEmz7+4JmJbtqUVIbD0EiLtqy3ZyPnKiE17l2SiX1tGilOmCzfsQPo9YAZxrgeWC645
0yYl2QsWlu6qhpTjENSgTLLsPu20c3UZ+//9NzZhywSKOtolk/mQe2jm8ig750EPZIYpGlOpHWbe
6FSH3W+LzcuLQI+kvMmDMpACP9aJ+YBacBs6yw3OHXDOehJJnEJXF5U8gmC5z7Gv7lOuw3VAROBm
Xv4vzAPW/JKzTV7nuY9RfdX5ABspq95tvUjIyya+//uSeqW/eR+SjMum6fS1WF4iEbuQlhENGqJi
Gm1hNswMdDX+2S58fehQuGJZqYP+YoblezjYr0Gv1boCSHYRLANHisxQjgw8QKA6vQXbTTyKMByy
ddfo+OSFJSvpCcYMoeEzuOBZ70F2VGfIcNU5LlO+RVE62Nln1D22Mx2FFcc7nbvxsUpT45iZAbEI
//Tv9QwkpsqvtmMap78vXh4bp6ZyzvFil/37pZ6G4WCm4VYSZIbXOzTSswKRzY3WRdtK5d/9HCM+
T9zfgUHltE6yMr0GjSbB73UOfL3zhvmzBHV1hCilWY+3WAOkjIa7KaJWaZilsVdooxNohX9+6Vto
oyjZbv/r60nphDS+dM0MXXbm6BCesLwY0PcudhEgwiooaNl/Krym9e/CdbBDjxDTznYJ5FC2EYtq
NZjHegqgZUzsh1T7EVn5BauAdahSxD9pR4A7OLMXNTh0SY3Je2YE1XwXGMJjBS3xPBbOquqGfjth
htuKDhW+1EN0iSuUO0XlbIymSdZZ69hQaQMdIayB7lfOMSwNd3jU0KtwLiN/MbwsOf/9pxDCKgwE
YYAFmM1zVEfmWVGM4kyQ5ZqMQrJWOv4yfu090egVzCV4adKyvNp+IrdJCwDaRh12GXLMd43T5rvA
buNsZ+fobio0gpupjwnWMAuXDXtnkzhqe/ceMqeD0wT2xTF2YNm7axWBQ0A1epo8WAwkCuC0bgi0
nflo73XhRbfJ2tVhD6nCuLZhpuj5QYlW2BxaUDp3PbrfbU1zECb5PjLAgBLBjLV1YMXJt9YxPIfi
rYThbDJFwVcnZF43zRthD2xlYh5nPRrbUBZ3PrEem2rSpyrHQxRH3ROEnnPtIrbrTG8jXJHs7LJ8
9Tzy402cWXcyin9Dz/1OWKWZmC/cugDghnauypfFON8x3Gza7y6G/zHkm1A1v4xOIdqcQEXL5tUK
b0OSv1c9tlgEbqMN2au2Q2C48QUHRVhD8GgboMEgKHG7I0ZqWT9QflucJOKkQ4ZWAwdnK3nUgqm+
qJJslkYdB+YAbjmDYRycS2DnjyqqD20ZP4mUjJzOtc+Ng92pFyeiX9Gjegk01jB6lDvTknDL2+LN
S/uHoLykidyVYiO1MiAWlQe78F5BOuOwiHFROjDv0yRaD0F16yf3HtgwUx/PuMyZ3AUeiii3h/vY
7xdoOZoKGKHJoogf3XtUvRh9C+fklx41siIwySnODaSO1nOLreg72IxVfaHO1UfDojmXDWO+gcfZ
L16gzjHc8/JfxDcGcTMjREP8Fyz0y7nA1hHi6gvgHU84Z4MSsFAdf1oDVXzP/CLSTKc95r4wkNfg
ba5zmMPn4RBeRtGr2Y9/3CkjPsZJix1yj3eXj1Hi8hkIAp7YFNZeKlWHnlBu3ApNSDKFYpsGur/0
vtdfkmo4e1Y0AGrq6oO0k3edpmeDyMJ1Xoy/ssH8Qpwk90HJsC0emTaXzQEy/dcUdQTH9aAzhu6I
wjfAKgswp9EBigqbsZ5dUhV3GMMrmsQqGz9GEzCjijm92+UKIkpzKorxaAYbY4VxnEonAhcWtgxM
61QDeE3eiGx4EwaShGo+hnQpeKzZtrfJwcgTlHLmRx5H/YZSAWQKhmxRlY8sFrA7Ej9DxCEnYvEU
orPcTgbYT4VlDbgQ+NY5uIO5x4mQWOWFoKnkwGgXc6uH1kvi50FPmO2yHoWNHaF7yPN9G6KamGbO
mtB+dBumpmRC0fzaOIuqQe3RZ4wkJiB6H5vFKCkvVW90pyj4Kaa5PmbNAGxImJ90qwyKQvXFQcPZ
6i7Zt37748f21dRBs1NeP/FX97e2q9B6mpne0KM094HEvaDYhKVxofY+u9RLJPl4TgNLUD8ghZ5B
8iZQM4sS+OhAdVmreFPf76o2o35qkltsFf6rwR0Ely6LtoUizhYdQo/7yH5wkamnkY2NzvGnjWXj
GAwHiOdljYahMOsVUc/mhpw0cqy6yT96JhobFqUppGJw3GCM/yjt4VIi7YnW+pj4LjJ9TL2YF9kl
Kga59lwzA1ZzdSuXF5PCilSO7Pj3S5nbVECD4+oWiZ7zeq66HUMVWGQh9vyYud0JUhXgoDS+pcxj
SR2Ii41q/IfRrKg2m/vJyX/Fszo3ZIKzebZJNRYcl5bPeleHHLjJDAzmtRrq8IQ8DzBglcHAA8sa
F28Ivs+ORjemnOhVgGBLFloDxdZrZjL5Sx6QyqFPHkC1IIx48qbmCbvSyZjYAzAEOeB0KA6s4fgc
xr+twPLOMrX0MziG3d+UC7fv+33rjLy1HHPvWUzJy32YnRj1obhdjouO3+j+NIJ6AmAzM0uR7gOs
g/sIHQ17Pqd/6yhtVkNgpccUXO+MpGjHFjVEtHGzWsGcc+DZIZfoqHExngen2GjfU8fMcLNj0NX3
XVB5TwjnvDsTpOedB3/lUWA3UKosv4bB/B5GyKw1CzIyIuH0moPtXMfUWAcUciC0FDLHHlf7MF/D
suz2Rpl358GW3VkbMx11O+GTGsR7n6nwEKpyGQzqievdoiBjfnInTMM/OjwTFUDrOH5SSE/YNq7C
LjUOhWx/WXDcQPM12jhhNzSgmfBPyPq/hN3vAejoPURX53mMGheNs1duKtY+R4IxuV2HtlpPZarW
uZgfSH3APxWBvoJtefQM7T2IeHhDJgdBSebdzmliptYOk1gDlSnXIUPbi1yoQq7H8kYDemt9q8DS
BmOaa/65zuV37nAKV1hb9y0iF9KrWR/WAJ6lVbXnDiX+Kqi9iM0RfFxRm2S0STQDFgyn1PbZIXI0
WRwCjHX9TdfrTUewGZlZtTjBO/MwSaAZwKzUP06qnfcxGzngZAj9mxze42gPVxqCDaicqEa4xn6x
2xqIlCyw0/d5lP7Y41wgrG7RhjfmSzN96hjIPhajuz4C2IbSwMwD4jxGAb2lglRiubsq43RpkK8N
/pTc5zUhmUX+x+nBvvqg8+8yYWDwCBf0yG+VILbg2plWy0Nhkn/lEbNsS8AOrSKUzNY3mhiURUj3
V8k1nG7k4DSvrKCRxch5QgrdPsJyQsJsG+s06ZEeEeiQz/09K1eW9Xn4GJgF0rG5f/CNJFnheGGR
DcL6mC4BT0TEASZufyDArlWJpdtsEtBzgnFYYBSboGQzrI0MsBcK72mck605aO8ie/Q0BgjG2Qw5
W1QUXSQjpi5gj9Hl7O1J+kLNSeqVME4gH4dN0z22Mn0lUiC4eEX2P14arEc9tdXGRQa1mEwaNJWt
oMSsNq30EDGFPO9JFa2zJDfumvJEL+nfKTCmW2bOMdGzNehawj0NBtUay2x6wzr+KwujbudP5e8g
JXV3dEbiat3/RtJ5LLeOZEH0ixCBgseWnhQp8clS2iBkC94DBdTXz0HPYiZiep5Rk0CZvJknrSeC
5F3dmJsE7ySpz27dG+3vENrFXtX3nuK0xoiDpJUIqJfJpyXYEq7gWz6mhU/9sSZ+Y0UHr49DnBTU
ISa4GzS1Pae8yo/4duBwmqm5ivjKViJhZw3GPr2zPf+DUNNdlsrFh9fdHM2alDiR2tkpJIa287+j
IXgXU3LyGvPDEbvEGP+1DT+6bHtWE58sVhT4G+QV2phH84d/PYLw47UYa4b5+RgzcwiYNBggdDvf
YgN1H82IQVcQ89SVqb1zfbwk/KL95Ma/TdePQN8k4aJMbRkkgZ7hYSqiEIbg3BICcaOt31hXBno+
Jz8r2xblXaZIVlrpZRYzdgkBFgko+9YxjLsCF8+J2fs9XyAvgqPYpCoM8JwGmMUVFFLOAXHDnrMe
nifQBzdGC9MKa9+SDrYBXVPilIrmtctdIAclJWEkjfnyGWhr4xZk2W7sHLR8xQAvBMC6ydLQ3Fjh
uOt88dImjbU2uB8SdEOXTsyaHHlljifLiNbWn9VLPqQyk8c2ZNDKcB8LDFWOmvhv1vSsvujQJfVK
YjSNJSJCoN54lQGHIF2U5CVCeRorCoWiZqSusEeSTzFfpzlCNusbzvPGIziJi/ylBZbIhDafIbKk
HdJ+LcS484rIwB2Det+bKCpD6n+HffMmCrQLZiWuXzJr8Zq32RjxsYjBxrGBdAyJfsKd+i8cUjzm
NfZY6QI1MjDWhYXv7kJC33ddLE/AXuo9ME4TQC0WnJIKozzKmpUaSjoUJ4L0NuDjLcQsGuWyemGb
iobpSsSn3z5Ced+mJkylgiNTCIz1Npa3aN4nTGQee6VfmqLGpji4b0qTiK6Wmt7cB6lgVkrdtWHw
3PTd96yDhx4aQh0DT3C88YU6g4CpFlmQuMjebSVuwEl9mnmZw3s1r8ok+Um6QWZ7DqgHrbIf31oc
+Y79XSKHbEYqYVbYSC6TAKDDk4cHwnX3fhmuCkSdA/Y4zGe8ZHIy/++RCAidktWD+uCGNIjox5yp
G69lfRgxUXXVZ8k8q/NChtR5/1iOLn8+MSjWmWlf+0ARFk9wx6Bia5F4akH6bPuxeoVD/QSH5W5u
udy1vDReMLAxtu9TZI77RpvPlRl/xiX4HrK0SQ8gunfdGwcXOAIMrezJiJD27IWuWj04PVYpIKZc
hMb+WOYi3ggxyXX05KWutVX2rzQw7mbumzH+kSjBy9AdnNy9eqHf7/0E8o8h76h6pcCnGXlRbLXr
GkAQAJqIBuOtK7zo2gXQCacOVoDJmjB5A9mukjF4Uo33BQvOfqmTgDxVrWI2feKSVcsg0/stm94/
uqKNNqC46R6GXV3aNQl94czYzumVTDxzncWuva6ELIghF+gqDfFojGY5FAEUFtelIddYxhQdrUFx
YH+jcrIWioTsdea8MtKf9lAsy7VTBFAqOwW3Ae0yyovfGbv6QDWDM/sPzsDSAnb5Rxe4GmZMBeuV
GpULBMh7qgnzmPgGV5lksc39oF6XaMnHrVFDDDfZ5Y5RDSJnhLwzmQ7nGiM7214T38XGyCcmhn+u
YFnNaD3dRrmFqRVuDLQ2KFiOof/wjebrumYQYXopN3gXmkcWEhZqYfbmDjfVNPWNlUI+xua6MLfQ
3CjxkFzbAFHIHtYcjzQRoK3lAr5JRu9U+uqsh49O60Mn3aXZmcqAKsbmdDKUIvyjGFqPEAqCg8Ea
Oy9VZhAcQm6E1eus3RSofUsYucNd5/BgzVKcRqcnjIV9gdoYApczjjl6e45scyHA1nOzcVIuy1Ma
X3Ojfw5IfrT2Jx/sxh1diPQNgCvHh0aT2Y2+M1MkzaXkViZ3uGF/RfoG9fsT1gD+cqyTfiwwWNcT
izD5q51bV5RhASSoBWyTvsLXk14T9o475Oicm5cmho2GqNgeV1VH75pLqJK5OPCrN+LU7K/1l6KP
C9P8QyBeC9BgpvPtSmeH5eqZEnWcMGg+LXx/2CGEAWsapu1xRy3EpuHeOpDcFk76Gen4V6uGuL+6
NY1uV9ak3hJsSPQewQ+s6FBtaI/GWG2spO8wGSam2ZbjX2Xa9goWy3sceheD+RUp5QjrzRzuQDua
sJThLbZjRPbceMRpGW9iK/HeTflbThPS24Z6T6o4U/dVlRa9Lslf47RfGpe35WSnQXO9zAp4pXwD
pveRlli6lYncYGdMA1m2ygSCMiUB2DO7UB8GV16RDqxzmMVb1hKxLIFBORIIsK03vmRS7n1zLsLP
UNTTLjc7HJE5LIW4AUlIMOArHvt+XS/PTE1IDkLsXTDWHFJ5c6uSNh6CmMTkajTjWPwMhDtWqUVC
cuSGnWYKKKGjFy4CIPUijr69WphbkhNQQ//0lDwmBlbruSj/6GNWJxVjDWKXpGSdPITrghOJSiBo
fJ+1DZSiHR/wdWFowNsdgFYnyHaYEyCygE0IgfTvU/0qByDNrcyeOupGBgMZByMfpuYcYYdbecp1
t5QAm+Em+UXza+O2E11xMWZue35yGMvooiD7r9Ip2ZU6uBN6Abra8b2jYPJN00RFxRpbKRJ/PP6N
iONICmfT7J8K4ZEz6rZFJvFFw1is+lFthAXzfpgPvi1fif1t5ugljbn58sfexY46C0vg8VhKcgLM
mMvP2o7Bn4EppC1fjUDtQwdJtLTb4sw+/ewmHfcP5FLbylNsQ/S0m6G8pFn86cUJpqp4/Ci0/SnF
eJ5dNqqIWkmGxO/hGOL5qtx3YzQ+3Zl8UIZZceNyJrcndYg2IuUqQ+TppOrHjlHJMIErYrD1VlfZ
SWHaclNxaONlX8L6GDSOsSKGRFaleUqr7OB1rT60uOUSlWwNEWyNssVMM71bLvSbwXsrYdFs0oRd
phfhfYN31J950EjpfAWphHzGlRfYtFDcj2uMKB1Myih0jg4RTI/RGSaWdSlDuSIoji2ZZjizgoZZ
NuqOPhZau7N7CM/IQZH8Jcy6BhRzAUjNX73Y9aEbTRQVEiKgsof9eVGqbz3nvFXUYr92ckxYTv7V
TLaPmbgmPFHkJ5/w2QSGA+zUi+4A7OCdfZlpB/B8iddf/iuN9NiCgdjG1ryEGOofXxJkNlrrUIls
azb3g+qIuRJWbnuMZYPN7TGh8QD/e0gED8s0fb+P+cTJozLGesXWCf5XIxzj+8wswKZmQgzTltOT
h73OLaDgGam5a9hRVyA1MCpt8gzSh5zdfxVqh4e1Jp7VA8c1zHjWfZd3pySdXjBpPgHp4xpZ09JQ
7PPQohQvtr9t2bx7fv/O97jCJ8zdzBo2+WIhMGrzMjchs4CBHE8ckQpXLMj5N1goSaevf2nvwin7
4nLDjSgq7sAZfzHcwLTrNscwmuxNMbJK2IC6cWYzIivPZkXYwyaCDC725hoW+z2XA9OVDwMgWpAV
+oL37RO+43UMw2uLQzjj2gBC3fjE5BDlzhsCZb4v6JNbR/DmkK0euL2DCM5/hLQBvZPFq6fqggH/
ZtmPPec0Cgew3JMCbRvVrRmn3ovS30r+1nVjWSe7xc8ocT1UxGzd+K6rhteZk9CqKEhspno5vtT/
IFy2DAxLJPKs/IlbUqkdUlbnWdjG5wsl4gQfRw9pd8B1ZKfhqmuwJTa3SBTRSZO1sRr2iXEM32xr
ePHK8jC3+gt93N+mWMMCvMArxgiEsB2gtUWOb6bBwj5wE9pgXrxVQEvXpcGgzAjmkydLuSVzctFZ
Sd44jjzKSuFvdqOxwXG/DTIgVrPIz7HFicMwrQHlEdGWyUlr6kd7uaok8a0taICMrOpbFKHzkA1o
AgPqaxhxw8eJzsU/mckc5uln0ln3mM6QsthuU8+0Cf4TuySeGs8GBamm/9Ek3ypQfEBjdphw0RBU
Ikv6khcVvqL01NjjNgSaeakcAxtWWzKohGCXYwVOi3wJ8cAd7AIPf6PpHLC+P9d5fWz75jm0pn9M
3sw92bYwebX66iaj8NWv8EVzkz2Ti3208xMD+/UAfmOS4jyl5n3YBO+mag/8q+Ezy+dd4BUMCii6
oTg+A+A/cWcnlc5td6dMiH7IzTJ3z36ktsGyz2CxjDZIrI9Vb3+aia52eL9X0VKyRP3aAsRnTNNw
qo1CaO2lzz8O+W2VgX+WFxA4OHuZ71XXkUHEyiXU4AvF7+CB1kP0RCiETgYVnkvdn2JY5hTmSThz
rXhiDrnGm3ioCvrELP9zedQpsX9siBxtsASu+66CuqjvGzipCgN0mKY/Rg1FzHGYqpj6B1EFdpqU
T1Il7R6t9RRagKC9LNrJmbh3U8ufMmJjdaHyRP4PrizuuF7zOrmQi1sKRfwItcd9wxAfb6pkMY5i
5MVIe9Mu+e5QMOQhYUcl/WCTuhv2ZoY3sfb/kyTGT2EpJJIamITH3g+YMcbrViB4ZyzhPY0263ok
et5iX0NFurMD81pP4UNKbyKGwZLerpEm5aQtH6NO850wfPW/ctPDjt8tCGfQOMoptrQ+kgUM0+ss
YfplHnSoBh8luNl5Z6T2M/5ieo2g1yapAwOvhvVUmisQPryS0MuxIbz1TgBUGZV3J73mvWxQwgyl
P1Visb6Kp2ypj+gtl32BBEgYGC8EICwRw7Hp3gv9lNSUKeeWsdJ5Z2xan5HSFFy9MrN2XCkETT3z
r2ddTa8/DolcG562Drin6VMPn/1BbucGC2wqrA0jMma3Nqa+qsTmwadUlJxMA31QDRlTZ2aE1Xne
d9UwO6poUTDH2CaFu6fF0z8ICPgh6O7ZtBe6/VJQ084sGvC7J8NON64zHVvLcY6iZlZs5xTbGK7N
pMC9t7J8OIAW/ZQOL/hUMuuMTcqhwt6hPJNjSa2LbK99bGipUx8hw/M+zxVk3MzaNBMDZGazJfZy
SL9LGaBOjsw7UYyn12QY94PIITiByLC1/NSYmqFyr2sF8YND64Y8qc2SNlG5M3iE67NDo+lUQn+F
LKaetGxfs4QkhoQsQC/JeFEIZi7JygK4geQCm+TEVymu4wItUjQI3kt88jtbBS+tjg5zMF/45T90
6FxK3IurOOfD6JpjUpvdHTppFnDskNw3Iov5JVRI4r+Mcmv2c1vtYWBLRo7xaz0mV2vZFVqOuNk8
dQdqZaYFMPw65/qxFz2bb/mXyOYU2sYDzAfO4ynPmiUZU5Sy6LfWIpFxskqB3469jrelZqCFr3Tl
N4vfli6ZTdvDc+n6xzge89UQV2CBdPll6+YRePVzVobEKRG4cUdBQQjeaWWZVr5FnUmO7qdj73sJ
lTuOgKqUeYfaN24UL965Yf5hZobYukH57mAzajqQuQlmHdFZK7zcR8YyrCeCsZ0a7gPwjK1n02WE
emr66d4O3X4nK8agY8qQDGQOxAm8+lXnfw5Cv+W1egCyPK9SADe5l2wHF9/MhNSlR1D1Pe2AWHBK
gYjCwWOl2p0/tGdLE7rNh4qsPrkJ5hDoje4r6GSEg+IujMU5npMHrE1kXjitmOSa12ZG6LsZ8rva
VXudggkIjWOM0LCiVYJC2hg7pEeLeZ+Cz8VHkt0F87IRUmwqCwR2bDN3NtxeNJRXKmPfkvGYWOX8
MDMri1T13FfDOYvZg/KMjgylSmdXzgaaY/+pXf+9yTAM9ShkIu3f3cTvOYCE33EdX7vUSDa1GQR7
w2HtAnRpRs6vQDteCTeHQh+P9zC4iWrjGsae3p/yzNgRlAz+ZQDu1t0ycm5SB9WMwVNf9fqIBUaf
vMGhGD3M7123ZzhmeymBBoaAQ3DpcHSL3mk2LiHeQxxGqGjBCiFPPQdoRSt40T5qGUMDspeyW0O8
x4FG4/aOoR+9cQnNvhPWYxJf2Hr2tqwKLMQB13w3SQ/JssO52PYZh1wUdNFoBA/EwWep5+z7zXLZ
GNM/3wa3VZvlyavmC3U42XkEIbSykoZY8LjEfMrwqBexzRjGelspSgP6uehhtuC3Ad1KJetMsbOb
7mJyAuXSzI5iuZqM6atV4oOSEwKW7TPlgGeTY+eiRAPn9tJ3FQ+Y0kJ+0jEONoWnjkVUH/2w/c5A
cCQNybokmU5FZZ/mKh1xzXVvqcB1U+cQ8RN1klMNRU00TK7AspOiJgU1/vNKbn9Z4XIaS+uvyn8k
bJjui9S6RpZzaPP2qJsW9bvEQuC77JQM6MocMgCKkh6fXHZ/pnzk9aTP283DV+XiY+DPKVvzT5fF
KfUM6pUF9W0JI1yYvUeo9iu3cE5hQu0jI/TW9KnWK5n3TnN0DuUt0+WELjij0ETuu4erPPMeG9//
ZKTSbENsCVvpYsaD5xhzWXeX4U9EhQxWrtgJdhnNIKs5aIoTl+UPn+mUIMD+NDihf4kN9s3S3uWR
9wcudUIgwWgCLiffocSNF0vK78SYgH9Jae0j73UsfTbSHtxyEkzpPdS5HJ0Ao0mfbmyejq2pS8ks
wdmCYX3E7wBoVtjNPyaY4MRfQpofj7QB9XsNvIY7ZXakE/vLcsptEitrh8V/pGZUb5u6T9bu/Ixz
y9uPcM8Dkfk7sndLYU14rAIvAk+sEVmiT9sWtHQ52AaFZZwyppWeDY4g98J3/llb0IkCoC7EsyIB
4FFGY2MWIOYCxz/oJ947SmcAu87lDu/BD82iE22LoICcCCC4bz5K2bobp0PVanXQXrj0e1UXnSIQ
L9Ir7uso6jdqYtTozxkCWu5uqAQCvtmIP0xd+X7W6p17HN9s3CESFFSThu9pWHFuVnEGVD/6AhpI
4C3GlWiINlvbwriFpW3fmWX1j5HgymdY7+OTO2WW88I+zTbbDffYkT7LxvyZm8LYNdB7qK17GwMk
G1qFj3IULsPK7GTKf/TdHDyy8E+mBM+Y6ebCILHf9G5gkfMbfEJ4ZoLPPTXXTGlCzIW4LTlmkpeR
Gv1IJ9Ed5hSIT0A5s7w82AaCmTsWamdJ9zenxvr+v/8i+MiBFjJHW70ROA1WZWGi2iXZs+f0XP56
lz5ry/3p0lbtJiCUqzSkn9sbGa10Wv7APH7zdNrfa5TCVUdzjPHVRLY+2zp/oSjrnUsv/Hm/fZ6C
hRegkJxn2X8XYepvo7p/U3Pz5OClH9v4LWaiRl5tvs2wehmqK2DcJUUTW9lMBtNTVDvDgSYcF8a0
bSte6gYpaW79B4wZzn2sGI3YVLBv8OziipeX2Nf3tMtxNiB3oqfu2PrRObats2nrXxKNLKCfYRn9
Gp684Sp5cxzO+Y7+1KF7YRixH4kYZTig3Da7Txo2RorMn0r0VYaHRx33B7KCdyGJToAOKZKU2JPl
/HDpH95w9cARcwvT+ujNfJIAMJ6YX/0V/XTrsgj/4ITjJlJ7esjQUmKMP3hwuI3HLhWSaL2kqQlw
gawAq0TH4q+wOXDoqiNX8NI3PUXoUoTnAM3RC9vHqQpK7KD+c10yJUViJ2lhHivGdR1SzMFsY2Ar
4F4RoD/dqeAY4RrgmWlhKi0JJMlR+0xXt1hzkbUD59OMaXlvRyxe8CCiVTtj0ufbZ5uC30ptyoYE
LIseBQVtRZEA38G3zSzoaAWps2bgzkwvdDrOqQfiCyMYc+fPBGMKeo7cOzGM5I4yr0fsze79jBOZ
rkKbaTM7iSpsyl4FmzijQmJ95WcHJvKbpeq9qo2DHrEPDv1rUdA/QusCqb0yBR7LvEYND42onkB3
2QEclGKUn3mn0HXaduPH5prF7S3guV7ehHyUeuM19s2cSo4UPTIrXXWS0HSe+DGBo+FuaTBiJk5R
OgiRIA7nvcgCOgfZxSMOMGBInKn9wT8Qc/s1XktlruwBUln942niReSYVYJDQ+L1ZqjkXMLJ/J2J
S5hEYvuCyuiaLkY8TrWnLF6l4stoW2izWG7bEM8Nc2TaGQ61mhoaGuSDKgaTc3x2azxjhalE45xU
HoVsg/XqxPrFHD0qOCBLz1wTp+qr714j1aGYqvOs6TihQgo6Un8XtxyBmUfWU/Qcy5hbU3IwKyyy
sVB/1IBuSgpd1jPDegj1+VFZQKxH33wQlr0dGCltFSbUtWLRo6aGFwC4b+w3FFhl7rW3q8fRSd+E
kz/P+USbvCa255JMdzLnw2mD+mg23onhy8nS5p2yhusE6inGgLZLomevVp+ZGX7Uqa7XooFJX/8N
aOeVPVwT857ZyMbgNLiCj9359Xvp0xBIUXACfhNd8H2a+UzGAB5/xuEXymXIy7ARDSHV+GY491XP
EDQbup2H0s/hDR4e1kW9zgb1UI1oHBjZ120b4iX/TykPbqw956Fxz1loficY9XH5r0O9hk9RK+Bc
ubHcXZODjNP7fEQ1TEcMuYVqv6QoKjTpd+VDS5zj7sACRlFxqPZx133DuMSGLD7xp3GhVGhTNW6g
aPB+SAvfO+w5RHpfPIdTNBSUpbCPlDqGoIekGK4+XIkR+3FpDA5NbJEL+yZkAu+cJ2Mot5M1//Py
kdJkGi7xvzTmFkIHkg2ONqG6H89fWgp6tKLOMKtDnlNRlor0lsJ035pOMp/7KfvIqEfaW36PE5OJ
EU3RvJEM9nP3r/a8p9aLqSRB24Y3+eszUlg1UxBvCrMI+Djm49C8S9k/TOqb23xZhk9KeP/gW35h
WTmDlnyxw5JbWk73Vi2QJYBx4Ocpf1VIzyqeqL3PhBUgIp+WrFsiRZ5GUvf2LV/llL8qQ55tGC/D
ZDiHufRPsgXYGSbRtE4bmm1pw7Uca+CsIH+ivOKSV1PXWBLzU4wbuC+mO38yQSbMXb32JfQeRNr7
IWPFxr34qws17+wkPemhPfZO9uj3FSJ+CYC4d/yHFiZJ5GTwMnh41r2emIla80eQBupYdqO5Ykp0
YQacM/NQv5zf55UXessoCUA0+8qaMhqelDnmiP0TjfqfErywpY/32+fj56UHNhLKeybj4Wlos3Yj
xn+RNUNMoD0Bo/QGTymUdZpWvDCY9yP1qvwv+8B1Er8JSEiyfvwejn2hy6ws76/RXLCaeuGv67R/
Jsq9nRiXuDIEFSUxqqehsk2ain7jhfk7Dphqz8CEvpTFJTKw3XpYux5nKNdxuTRxmaU4mFa/tORV
3JVnvisPuNDemF0ybMA4O9vau2SKQQhcKCP+CPkU7krPiR9oJKbkY0qvQhcfNSYDUqXNDptkf5l5
m2ClUivvBRQI8FoVRMG3qXZOace/ke9rPE81E5TICa9pQQRHjumegTM+c54ZD9jQJvGLbWOQEwzd
EsuFV97sFODJJPfC19G+s5pzjVzRfcnWOXtqMDZBDWobJjoaCe6Prdd9JnP43QXVhL5ubGrKFlpW
doM0h4cPmszw9K7p3ehz869LE85U1o9DyUoVn9upDfY9+ZwBCcHos50Kif7PIiMUAfJ612aIbbaY
QUE9FNI3cEdMAJXCdg8KpP43hG6w5q5OSj38DKjfdpvcPHRe/pIAlSwnn4FxTT4io7INk6m7QzRO
ANSPeOmD1xAY6GHuqqd4WjqLfOuhNhmeNJAcE/QrPNb5m8eKySS/Pfdz9sqxjKsh6/jWZpBO7LKw
+X8V5h7qo4IHFB25JKGtXbsfQqGAE47qUKBoM3EvDm3QfWe9/5vNqGBuApa5TL9Ejkm96tNb4+M4
VQXaCLL93zh8BmNwDoyQGYdzbEQmwcGYj41ZdnvHBs9I4h3QC+r2zg7G40QB57m2yw+zqa2XjPmL
lTW3Op67U5yMr3US8dUbOCPdyluwYQyYQ7w/lh7wbznzg2SjHBhAQpxxHKBfE8b9ld2qZtUYD5Gy
l6WWgnZwZpxadbBqcvtKC/YSxTRfjND51JnG21dA3EW/gGs0W/9KaHlbACY7R7pnMc7PleGkhwrN
kzeINrjx2sxowaS714bQr8A+0nWa52dh1/tSVJ9GQWxsITIMCNdZ/1SF1IHEJiYdRmM4CMZiVWQt
RUEJphVpk5oP3wDHGGvLba7VzPRg6gm+tvmR9PWv2wMp6Mb00IzU3PTmfAhnhBpLBb+NPf3wn2mN
AGrqa6TgkMu+5UgD8MhzDCIrMABwgqX/YEYcwXv422DoXmJa0OlMeOlZa9GQyKrWr3VmM8QL/Xcn
jT4GwKo0A0cfgPAeTOMhN6l27QiEwA+Jin2SsmVH/7g2wbE0jSuDiA/pbCZlPRQD0zqKiq/jhK6O
evRgUWGacfKjsuel1M3VHdwzLQFgJ+eHNqfIahI2DFms3J033TXU5o4quW+HFAdqz3aOu1DTuoEw
bISn1qCcBApeOdo7e5RHx5ju8W5ezAKiP+3J3RDS3akxSAjompy8Ws951pBp6XVoVnHfrj2PjmWG
YGrZim0vfAB8uA10fE5tbqCibOz1S5aT4pkCfoM50D9L7KEaoOKFhvzXM4XeiL56re36VyQILE0l
7ttTXhAonIapPsRYDbDqBQRBpnfTp1lAIrf39DZu3ATfazNTCWPjiEuHhPSyn51ER/tB40xXsyNI
k7gtO6TlfDqSEiOgSts8D7K91fm/PXTVTVQwX6C1Fb1+5NabSlpvKkiWp1RMtFZ85IjeR1eqKzjn
n0FikAh8Pkvq/RjmWcxWPE4RFIGcuppeHcP7tmE6bquKgylRsvkouKhhYJNkgDnHmuqFxgSuPJwN
NtQ9kZcL8aKzDQw0biC4nQYrfyT+++IN92NNKNzzn/x+Zj5dcS6zcr5S+wyEJDmWCjJOIs13N266
dWxTs9wE7vvs9SNDgfzmc+tcFSYLMER8JgPckNd0xhvkLYrvhY2ocxf2RtCAzrJxZ/RmAWUttvam
HfVHsv5kqfklXAo3Y4tKmqPUDGy93H7KJ7tWlx4WtSVwZFmj+TwZd26HsS2TtQYEbT43i6zN79kQ
JwP6Zo6vHtoVdpKNSNKWhGfzxDgXj2HGNMLKjjWtDhuCyvU6GNnBl1GE248bM63EOs8pnawAqZiu
chGkkrucVRzlATJeTM5Djo26poHZbgXAR0bcBU9KHJwQ0LgUSdBJccfzWnKl4IyUHSp6dw6R8H/I
ZmNkwMLe5s4+KRr2KFUUuyn9rkEqrEPhWd+cWfJEXcusDk/BgO8uzK9Wxe2SOAkDC/j0u/KeW6q3
bfvhpxqwc3ezooJY8iOyqHE28bF3gcQCzOe6+Ya8ZHk0abkexjY/N75FwRXtFWhh9j17+tZ1rVe8
mPFzgE1slUOJ2UlwbccAi0fMo+1HFMCJzq03ObnGk+d6tMJiM7UhP9kJlURBJp+TaW10Q3yhUIp9
1Bn+xFwjIcSec6yH/IUZUn81pMIgSwZuVceLFJUkBGiEfbMmDm2iS/dBmE973S4ARKGsp8psjm2k
z6M3QQDSgi0eCltlgrIPZ+zXZJX3Srkfc15BXIm5ceT7WhnZplWRhGkz0Dqr9drOFHrD4H2gl5p8
2755iXKDLBn2PpyN/XgJ+lXdN3wi/nBj5J4Su62uPQe7IQqMW6NgRqL4OuFW8IuHrmBi2IyfNqXf
M8dIwiREyWza5+H4NScQa4cMXs5D2UwvmEJjfIILWUbJHXXwsMh4fzYWvHmTDW3vdNSlhV6K+a7Q
915dRJfZY4muOWiOdhvRo0CWxaeDjfqbXU720e44mljF8GEOmntr/6ycaJ9yYcZgEHGqgw64xuFz
TcTX6NChUbkDrZsDyZcuBnfuDk+BtK4BLklEMfHUW7qDJdzzQ8DRmbA3pfAswOo4u9SdnpeVqQuJ
w33jQ7P77tGCQOl/IJ3kGwyA3YoLBq01IzPSmCavemD1Y1B3qvLyxQNpsq9oPE0tK7qgR1KZG6kP
jTJHdMe8WKzRcPn5AGiJRN3vKyoKY0wZXTo90VLFNhu+azt/mMz4MbSGm5rQffNlxeAW2alWAf6B
b9jg0pLOH0IdEBWsHoUlzYNO9aGU5oXpxy+HKUGXSvjdl18zwDu0RvPJyxM8Z3j+oChxunIYVyfT
H1/hTLl7+0RH94tM/G+juAoHWYA4wqmJeKa9gL/TmOSRRe+PsQTdXkD1M77idBjcS4oc2+yR/BZK
FV9UqM+yZI+GTI6xbg5savQSylc962CFJFa6uo5PgU/xF4ScyL6RPVAwl4hr26i5iD9Nnt3cvHgs
Kg2Aq4ko07BmGgzCC5fhqzmPOynY5d/92Sf9O10ZvEKI5BnpGbyDcqLW2p4AC5vIwTZzpgJkTFSb
L62rrnJxQ3ZR9iXd+sVpn8MJSxbf6kvnDLeSspRIli+Zxo5uBxMwDdssdt3kvuIOX+nK5h7up1+l
Bu+dVO21culdrm41d8uNPx9w8+6F4q/Wonjw25q+7sxd+2596qd2b6n2kuvv0OuOy19khDaeQf0m
KnHzfVRZb3ZfRboQ1d9wXWXswHQJRz1XkhCbWmmhBYhulwSL68WlYDZ+iXX8CI50Mw6ca+LFXI57
am0C2DKH6qiG+B9Q1YDC+Biyfqurrd+Jw9xzgUl/OLsUDHAggbUFJ1ci7kb84Gp9Vy1DszZ7olrT
tMExdXI5muLomQAeWxbGXNtuDl7Zh0gf0PBGd0uWYhFc2Jusyj0RloRHbDPM76+xD4A6Y8/2PRzG
CDjA7mNkxKUEOuUw4Uburmq9FMAPR8SAl39xeoxi5nezG0lCcR5sAg3UJzcJdqThxTHg0TWyWMOy
Yk7us7lGwYWzpr8pgA/Grf/m44NGPryTPcNeNSbDoZm7j6FuvqzRxeLFFph1/2PvzHVj59rsfCuN
js0f3Jx30ElVsWapJJXmhJB0dDjP5OZwHU6cGXDkwHDQ6KyvqG3fgx/qNPy1kwacOxF0TmkoVXF4
h7WeZZjnBSTlucAKjSV6sQTjBOclOinzTAUMgFnnacLYOpoDc24tja7mTHqglzND5KYz9sMIZCVb
rAm46VOGZXp8zJum2LdNvmknoiWaxN4VcdYdFGtzr9yYRtg82YfZAFsbCFjQWfRma+YuTNsLWIZw
Wwf6GzG/T+5yArsTrp3eiixY8oQZEWAnjFMyLxTqJWcwGIzvIWBpap7Izz43Fm9yQtiZFLp96yqP
PT9XxlTKHZS9X0MGwztCj6u5XFrZ4bUrcu0tbToqr3jCm4pszKv3wuQc7ioCJQd3H6OICixzyUcs
rsxuV4NlrpLOmlbVwF6TufYrtSJ9apM/9Lyh1EfskDHyMzBnEx5V8iYxigPRWq+BNbobrdf30FgQ
ijrZpYv1Zwh+154xo6jbU9J7LyWicBxcJK7kGkmiPDAH3MHwVAQOjOYZ1g/GU/0ZluFaiwbrgfD3
i1PTDuvmnV0XLzGYJYq9U8j9lA1yvheMURcP9WiwjZAOOxiFnoK5eY1/+bMSrYNmOX3onB6vXY45
h+YV3w54Xz2TJ5PrBTf3+tWJOBtdxVCFl4eqljMSu3HeweqUzvirZP/HvBTCqxDIWJSBXrpcwn07
7mVQeDGg5iX6TMdXugmtPCR2NwNcuBsiPAL10FwK5d1zixK48FoclLwlOutyAE7F00wO5SrXqBZd
pMo2M2GaVDr50jmw/sMebRnPcPZ9J4XfONbENjrhJ6U72iQKoFXiMBHgSQW9/qtzKzL+xukZb+9z
A5q6QpaGqDJYUsD2bF6LttHXbt1dl3doQmK4N6Znd5wWWPu8IYxEY4/Li4h4rit1fmc8P3B10Ndp
bGn7JvxdoWdA8k7AGwE2e6+c7kYrvtR2vlFVrjPIbo4/1+C6gIY5UnZbJTKJCTn0om65Fg7Ivngx
Ns4QQzhQo3n+bkvCumajPtVp0RL8QWCeRqNLfE3hEPWuL4EZtLThWu2asnocEWJthE1gbVGFt2Mw
Xg3oCQI749DYV0n1u54cMmpKI7sZ2+FZKevGa+adSYJrrHCJW6G35xJzG5HluqKbumoDzaiLNLGG
+YFUYDMtF0oVv5sKIFI8wm8l76lc13FB/MbWNOAwBToDHDOo4SZX0btWijsnsOlYzRk7/uA94qsV
WPKK70Av3h3DNjbJWPxKAB/YBSluphtB4FcfjR2qJWJ2M1WcoUMEbDkg1n4wQ0naRwkxsiV3VyPF
D2oJC0zOJ5srW1neoy0zKPyH96aj1AfbdUetnGw1mteE0EFEuaSnaIsoGlMLSbl17ow4qaybWZh3
OuF9q3xy91FEr17odPTTSI5a+D6AgSGbYVGuk+UDAY0ZBrfk5Zhj/OrS5F0CdLR1dm8Zj6JGcw9S
HOZ/s2MLzcWamIGwZFndjSVJFa0JuDlgftjLElCI/qFXDS+vxoHuYIsewWyWPSbGmlGyHfzOAsZG
qJdGJCnJ/ucFhXj22pTmHcX4ezAwYEGH29rzV5sJe1+NhPJCbUaDyiJeN64ddmoThwOg8J+FQzhI
mgnuJE0wXSEAjEcWwnsQ84+U1bjfc6h/teY4m/62nS3EQXl2b9ryzSNvjYsE8/TunJH8l3TGtwjw
HhtyuCudGZs4t9GxMcCqstRLsyvJepDXaN7WhmqvteGeSXLdNiamxNJ57dkyrMgHgQc2ooyJ0rfG
yPMzG20tUCcuEMsl0da3k2K9CbBmqrktV5Vl7bTZYUTnXsKJ480JPFa7g3qHj9L4Y+K9IFPVfTvT
Tl36DBQBu7aF4gerpMFsH63T7NOkq3VFb+C3jE1JLll5Fh07sLu3QQdZmEUNc9p6h6u63BRzYm9q
ZPIcJF99kZc7rp7IP9wzziVqFkFKj2Vxc3ZIOuoosVrl+XaurkZLlefEZM0FoI2LBCVqGIeXEMfh
lAXPeORP7DGxrOQ0E3X8JObwQTmSGzKiApd8KEx9d8rJr8uDtkm1ILX0ablv9Fuj9awNE1KXsRNb
2HA+MSPqkUrDSxwzdbXihCOwChLApNXeA63pac2TyKNDBVI4ae1r1pmEdriQxm1sFmST1SJjv4Fr
7phr/XMT1u0qI6BzPRvoMTvm9Iw+NrVbpAjhWkgNGdoYN9tzmLP/6E4TWyWPffGqT1oic/Lklx5i
Xx3AeDDTJJ+wspzHqFEIoEzS2WxY7MiHmSqwxIsRHioNtTKDdt5j+Dt9xZgxlx1gceQtS32FYGao
yTXDEPHO6EauyQBhw+sgu4+tHtpur71gM30a2vJcxcbvDB05Iq30lyyKg0Q9QgNS9DQv2bdo7Ody
iC9BHnwwu9fZngn4vwRwad5N7yL7YMHcP1aKFZMpR7mC8vI+qqc5VqRNTMmhqPJbfMbZlhgLhOil
vOPGcFlOFm/gxM4MuuYshQ6q0u8CxoZPKBNiTfdU87P7mrVrOdNLMK9YSofwXs3mXkQsAuQCiVg2
g4Zs9pawDl26sYvyOwsBYLNqEODbQfiRGJbHmJpMqJWTdpgyCNBOcy/dsdmWqXzXkTdvlkrQsuBY
p2wIqJODTZXOarH8r4VDdCsxkEx4MjKDh11uymHh11NYphkrfjB0OE2Tte2evDY+FoV4Ran1kact
MSjcbzC+NQLF6ajTjZnNxiQ4oZJUTUg/0Rkh3SaoCzH32JOfi6cSuIK6tuV4ckM92C8/ShvGjOq1
2IqmN/ySSxs6vFMleA0XETe58eO7hqKxzgPsqhLBcVfOV7OLYRISjl4zTu8nCuIKGyvrl9AD3dC/
a3l+wJOxZ7By0ke2rCaGVzzqWEDKCRS3l+0SpzwNdeasmzhjvdUnv7oJfiZKTh9lOFyF4bksdf4+
LChdlO1HQLzYIrWXCIAIhjLqFa0FW4iQ0jcIgV3mMGasf3TEcq5IU31PNeZZBaZpNehXa65sZMs2
g5Cy2ZGR8jSY2dMQsICtl4XeIcknNkjiS5bVcAB5jKsogeJp1KymeSpFPjFI0uKDHbkRUnznXATQ
Fw0Kz25GJhI5tzjWWD17iIrpQC6FHayh/3+WwvvmZnZP7bk3uog5coQBQ1jvU8juQLlAYSaJHmor
VIVsqLKKFTdNKr90JNHd09dNUp0QUvhAI16mZqLBDZ6RpSGvNBG9sb5FhfzuzdjJdDy3JN7Hd03I
sIf7awz49IwH/32CqrjauFAKSb1K3F1Q1fqOwD/GiyrbyWBmpz6Nx8S1rthkMNpL8YH7/Dsrq7OW
oMs0EsI2O7aD9DRNsgqc5CFmiOYXjTPtCpMDq4tRRqr3nl01EbOsanVD9D5gGUy5NuBPpZOzR/DU
+v8jCosu7qbHfx9RaFn/PqHwv/7LP/7nv/sf//2f/+d/+ee/+5d//Kf/9Z/+47/803/7t5jC5Qf8
oRSa4m+mbtOZCaFb0PlM8+//FVIojL8ZuuMY0rXR0BggAv8PpND+G1oRHRChsE2HpAyDh3CUdBFo
Q2H+zbJtB6igNC2wgrbx/0Ip5Fm4xv+FKfT41QYXWQpR2zBs09V1Hv/6eIiLsP2Hvxf/IRqSsYsM
L1rlXYPjv2L3OrpBvGmghWHVrlnxjMi1NZDjK602icdE4t9m5QT6u1+PsGew2xpfEms7mstG50iH
V1xbU7FJtLo40vSDlvZazDhBOe6dPiRdsZtsbE0u9EHJVqftd/08saiyXDtb6WnDOlDiOiEKMPWd
3ssZ+rAft+PgyQYVduxzzAcIzBBUpDrTrOUDTmBk1VNIuAmqpjRGNGbq033KqGfLluEjzBu2C8b8
bUwT2qqQZOJh+RYHLSxqYchtk5YF+7KuNmXXV1u3tH/3jL2o/Y8RC/TZDo8me9xjLgir+PkQFzih
+8DFEYjobZxQQrTd7LtxPBADA4SoTxeDx9iZTJLRaB+xUVvMLo8qScYNSeAdBqphARnmpMfBzb+1
lhdH0l9UkXf4+Qfb3vL481nUpJd2TsWWHXpJVa+zeXApi9xOqIPWX7tG5fuZ7FWi4MejOzLKzwlo
S7vBomzDNpA6d0boPAtuy1DXPoiVIqPNaCDhQhR2JatepFnkGaSQDCBqYR/PwpehDWZKRPbXUfMw
GQSbzbnw09Q4xKao7/RuV4+FdgjG7qSqKdxpdn9BW1ithLnwd9rZPZvueFf0v6VgDmO7mrEhaMS4
q1NiG/lTNKyKKIq6RmbHuMv8GRMgCKfe4B3tXqfcvQcSuST2Ykpyb2W+0wN8FTk1GCvycMd2Uu6S
zCDqrcHHn4s3lwjnHUUrNXzt7oSy7lArfQfE1axDp+W4ueJBVNYzEqhy7bApW+5ujT9klV+N7S/u
8gwkShzfCipBUaV3AK7pqmLa/kCjqwfx062ssBjXEzMHa1pn5CufXK28NQWybCWiaNcESOy1OvSJ
x7kyV26RZ4NW6QGiE5Jc+/AG4k0aWZuOSKDHtIHIl4fTr0qm2KmGmaQUpx1fMvfem/CukH72UdmI
UqAPhX0ul9hb1LjzgbJqQhpb+bpevTbK/ipyTHlFVr/ZLUieORwOQzntFZcA+HZMzwnIoQNAqJ0j
atjY9QuJ4ujKwbtsJqSimtYcGnhi61SBtUNMhXkhgL5vg+RaJ82JWnSe53EDE+uZs0CigHcIZBiT
XT3Y4AeJB/dH5Ckpi/jZZL+ZOJvIbYmWRYa6PImQxqlb+OVuQ/0XRjZK/NbcD51Jxm1BfFUakFcN
7TdZKMVOy6yjNb1mVTAHhJZBQW93txNvh1eG2l5XoCZS8C2oad+rJr5PwiehLyUuC+/WsCmRPFaw
FPEBXgD9Mwq0X13izq9WC1k1Qr0UVCo84qilP6KR3jlV8F65MbIEUh9vQgtpUJswH4lh+211KyoJ
FYJXFSbPMo6ejDQoTsWiRRgc6+KxEaF08G5bxBaFApwxWbzv0htTUmREsEudcttHyEgiyYVyHhjJ
EdBYCBO0UtW86BPRUq3uuTsKA7/SUTslZNwsauK1VfZQR92r4VX9FvsJ1z37ywVfBlSmJcO0hLKV
WGdjUN6+R3DsoXfcdRr6a0R3m96M6E/A8OFYA5njwQElju0gQWNumCx/0wVtwfqozQh64MAFmdlx
Z19Rmfq8Muhys8IGlwQQ1WN6Oin0JoopHLewkVvDcZF27xOtOyfCxYsKeBeKJxKVEvSAkZ3NpjJ8
U29/6yNb01wZ9sYUFsOqKoRBEfebpjWf2qz3VSW7PZn3B5MhiB/Y4ylNhbfeVtC3fRF7vDqe7p6y
Vr/IOVQ4gRMHlwKZfLazh60Cqs378tIhB0IalSswqSzcbaSkirVSALlAj9CMqqh/h5n2Fc6QdKA5
cSF/QbTbwAIsrtI0JJWe1e80VnJsWH003JbvGaq78ZALZ7y9ZaWiV+HErKSt3Zzm7m4Q4zN94x15
O91hCHTOuxSirkaQcpg/FnCzfLjq27kesg02RBuwfdfu4wryT5lYL9xT6j3hyttEorioMS1rZoaP
FcHHWu+5FseqtjBL8FqwbclirMoiCAlPnz8z8d2XX7Py3rHoLhtBjMRzh4mMlHUig0rfqh70JKZz
AQ5p1exl4+DaYKhf6ZX55Y4IZkxDn9YOGrxjVrQPGpC2hQsylSw4xh6SmuWJdwCTL64cuFio7yDA
cz1INLPlAu5RWEfRRi2AuCkG5sUdMAe0mUqARwOzL52t5CFhQo72iujqjtyJyrnwmz3fSgpvm+CE
qD3WaHLQtnkGExFP3VqgkozKeNrbg/s1muprENqzkQpz2/bIankqw5g+e4VVH0R744Swu6IF04Bc
8qBkA68lmTbkpKDSykxtM2LbmD31xpz3l8JRua/aFmxYc6fHjbPuMTxtnKqfjtD9p9poT42GjXZq
C1D23EAR8ng3wRFYrL5LLPGV1+bEyhi7XezkRNxHeCWS6i1OzfbMu897LNHMwhpaV1MLiAODEeAm
crCMpP+SWf6ZdKR94YDr/JMKDYMlgF6TClD7AksnJ1D3oJUMopOMOM64pyklgIBSCJ8xl/xkRKlc
IRKb6/yTPSnZaVg9RQ7JFVG96muEAdQ2fovicJXbjBukrG7FjGDAM5fIDGbmeVRDgkzLbVZHF1ON
3V0YAKJr2R6m6YABSyPqA25bspHNXJM0y7mPmuDWqFiPoDx6nLrUW4f4pbdE2nQ4jh8ZyTNXDEod
plBlE5YKUhBDfoCR5gg0l7cT9O+mZ9hIsJv6DYvAb1KlbUG03k9tOPmBRsaqR24Rw1Zrp6tGcKx7
FslwHGXLNV7wcvgLZNawLhUJMzryVahL4QOVZokAuvhSTedt8VJcA9xY65J+ih4X3FiCeke1FSJJ
z/2d439ZOW2QrapcdP4ima3DUrCMJ7mYk83jouJqc791A8+iDjEff8iPtXGpc2NgloX9MeaiTi61
1gIIQ8fuKPAlTSy/MxfpXcdaaijKm0QrHjnem6U42cEFeu2zcNjSCdPjs4QlHM3Roed2+BNmfHd0
3/w9anLxG7sky+dtd+fEYoBtOhI4lpjlDWyjl3RAMT6qcFvV3mFqYVdWGRvlsEJ82XFVBZUx1KU4
JaX1Lmx7z6Uo3+fyFCzzlplZdEKIkSeh1XAy+6bpsmqIDy0oQt4xGHZGAh31k6lk1CJsqAPg+sEg
X4dacnxls9/aYbWGXcIEp0FEbTk9sEXSizsCeHGXQ6hSaEuwADKdlKa7cellYHjBNhhA0THnwjYd
2P1ejJwk2oAcdXAJ3yszYhW/zAKCgJjhowsG8keUyJX3qGWgcQtp+GKs440guN7WI447suqbxSvi
9tvWQRXca+a8RjSVF9PriGPaL7Xhu5kOyh0W05G2bmMMEomNmjogzuu4aOJ9V7eZWvQMYRsLax42
4RnBWWFpBm4uP2yakzmoz3mct0gcIG5Sdq6R/nubBYNAPMvBItV+NaAYWKsxDxGKsfNElf3FkTzy
7GuyOdO+9xM0VQp9OWyQfisYRY7K+Qi8jOlW1G27tgo2INGnjkVlr/pXRycGEE7ZTW3l/RlZ/C5y
YK3ogHMoMqvHyFAc+0umUBPCLHDTEZl4F8Rb135HYHrqtPu0fkJ50h/LGaVuYjBMHbx71aUkbyk7
2w5Bs43NVD8BfjjnYWHvm1ow2ZsbUqnT9gFrwMrBTnoz6sPX7Jn5pSz7z75jGd1KXTwF+o3qQNGM
KnVupUB/Es1GtdVkmvqB25g7/E6koLs2Y2smO8c2rQ6ekcBdcANIwwPMQweXFwdVdxidsOTsSM6R
k6P7Gd1D3EWvRNqLC9sqgVoOTLk5t/khpn2giM6YqOSJWlkKiN7UAAWanRZrapF+Mc0kzLp60jC9
fnYyecUwyJBKts6+rCRSzWSZcSn7PuzyQ4NPBIPLviskHcNIBvQIUPoBHy6WYWIHDtDfxlrqt9Zi
5aPHaB9g5LzlaeAnfUNVoyy/Ju/JLbTKb7VIgLOJUQhoEctmrNvw9EuOrP5XaMTNpVcZ4fHetyaH
+tYEnEkO34VULdKdmIyl+C9k49oLNkvtMPt2O/65zO3ppZTiqlPo35ZV4aa2GVWLqCnWhM8gNqVw
y3s13U/ZLS7/5DoUn/2seIvK+ZZrujpaFVNsfHgEQMk8Pebxd+2Cnw866fo2u51lfznUm5HkExrP
0l7//OfPB3N5eBqkqjepF1tnfffXY3++C8WWcy6jFLsyo27UMORlS1Nhgv75z5+H//qeToBAd/RH
I2fm9ecrKs+GGgVLiPIgq41/+81/fnHjiBh/OvaHn6/8+WGjMPj+2LUZW8cq//Nn/PWMfz778yxq
wWwgcOWfL9F/fu/Pw//69D0moNIFT/DXM/3rif95msAJx8OYzIc/z+fn4T/f7SSIdLRBVNufH/nX
a/HzT5Ck7qZucdDLlETfTntLQjLqqrl9MWv3NeiH6dbi8XUFCB1YLxBd3Z5usMSAxijgeiGAuJWp
mUDKi+Jdyfo9Zkn+6Oa0qiH+YaCoDtbWkIl/LqPLWDj3fd9kHy6IKH1+mgnMuUQyK247uqCyzap7
7DzvbQRMMAzBDw46EcQ/HwIrXCchbAW3NOS9iT33hiH14ecxDTTaikKi5lro0fpLNkqu0+XXxAF7
MVQPNmGw5tB8EMkhDtCD5TVs9XeVZp+DF1V7UyX2U1CgFZu9cPjzzwm0SaK460GK63ZViHlXITza
BxPSw5lOElPLMzsFDS0ushcNQAoAAZqoUEvECSIwe+TanB8GzDhcne4hhVLc1jMpDdFo3hM+eGhN
9E+gLwiXgStDWEh5oYw4WV3r3ZkxIGNlASaJ01Z/tmsPQXPpqbPZFQmSBLfcsXn+0BTj/Y6xOLvK
XDynqYtWZ/bI0WMCS0bNC+LMXZE5RwOQ38XT2Jsz1ANvVJo7sKVqbVq8Iu6UdFw82MpZHpyP0eix
UmvkzUVJcFdXbfzcp7BO9Wj+PRT6PXBHGj7L0m5cLbtP0DL/lri35mgIfYXl8zA7ziuNFSqMUnzE
o0ClnRXasU8QqzEQ+o22n4hYd6y/uqa5yMphMahGd8tLLdeimoylAIk2dt+nX91SI8n4LS+xWBFr
sZ4g6Vz0KWkwSifabh6FuHewGq2dysJq4rrwAQL9VsWJ+iYba2fqxrtHZ7evhGCqVGFCsAIqwXry
7ovWIl2MvEIWayyn69lSL7wqMII0413URCqXkh+Kek09jzXcc13W90EYf1WzhNsdMW9JCtMvxuKc
lmV5ybUoPxgdUClRGeXVhHDGlA4lf2nFn0OuPeIGTveI9+gWe6rVoonuvSA+lJaLPd5ALz2zKT1V
HlPHvEfgOtYj8jTNek29BqS/EVtHfYh/EbHQ+3kLopsN1EAr8lMBEoI2bQYdCbfb186mgoEEg23w
br3lwyzd5gwbASlrNoPpQNXRZRJpCHosuMIjRYVdFackmFmwt4RdTlP2mnDa7QqVziejdKfTz2c4
VBklEG/V11zrU4u/G0XkN5bFdK+7MMaE3kW3eq+OSDQZI/Di6Pa1RtN0IzRELKxJkGLRHQcYTeF4
QbvsdDaZXDfqLhrvO2wV9yNSpHXbjc8jySAQLjXa+p5KPULic+7M6CXNZus0tYvKJBK3KPmJ48Iw
HMwTdvgZiHm7LDTzqbwZgMNcBWSvAwlmzgof7VdvsFUZoR4+mI1lrms3TXZpCaEeN8RdM7YM8xQR
ndrcvqbMq/x2RCU3WEm5xxxv3hlMvTcZTHI/sWSMU5BNM8e8eTdY4DJBjVPOleBmuqG4ne2Jfpsc
suJWzZ5v5gxp+yIxQFMghbW7oDrT9mpbzbBfDDDtx7hycYDlodiVE9r/Eef4vtPEi9JgQGpTFx2r
oJdXsEaSU73UKAuK4EorepBuZPup3hgbbaS309pObtkRTzDaX/o4gF0YFcmpqUcH1SXNYRYm731Y
x1utnurjPGnXIUnDnSr4grQBMARHpNoYEoiwxwD2VLhevhuN+UHOlXbUlg8/n0UDmlzUTr3fgeo4
FvovZUW0iZlX7moGbDd9Xg6gpZndqxwnWBxpzk7Q1+rMQTn+UtpQU9z1M5I7k0H8Yto4jsGbOwyZ
LyKZ3ABy+rKtkUGml013LiGGAWPIAp3iA4ALay10p12xuLaJ1LNWOpeDfduxt8IcPhL6jmTETPKn
rJ1+e+WnrFtBkkS5sUfoJeSQ/qK7G26HANRQ0BOwkoyaPBNGwgfibPaFmO+jypmPyfIhNx2HoVOw
GJHFm9E4LqY4lZ36xMpOkxzCI+/fiq2lcTLmKt6RMPCWOxVxc3yiN8JaCuVdxvb5bJqfky2GG45G
lDxufutSWPnk91joFW3kra99a3tHMiyx+ojirW9Jp62dL6+rDloI3VqyLY5jZItuFUdEcWLOUkaP
BY9t3ZDElwbZuI9UwY7w/+eczJGx1QENxGN7U7qqY2msnjSSLdeNnT8ix1+YygxudLt+nxP9mNHf
YJn6mlFO+oPSjVXF5JH5FKqTqd7UtbqpNEVKQ7XqbXkfL2ooIBBxPjCDDtH+1kn8K/fSp5xcRNJD
+lNFC6bEO5r/mSAVcLLr0u4ukqk9bUW0NSv7MHjsntnoQudjQdJO+YFYj/3cl9fC8Atp/bZdrHfJ
sxdBeU3VeJel893IHHnWN+aiuHRjRMMN0gQs+XDoHBR86fC6/PY0IDGjJGwhIZRQy3DNpA0dcnzb
TfKudWEdaCljH7fHnct9HncyB4nlMO1xvSOwyDt0DAWTJ27PDnSthqAAAhhOpohfHbPl/qHIT+m5
M+mdQxK4Cg7ITFmv4LzPFqUPq+nCF6RKYI+82GhxnKR+p024gjg4zX0Pr4G9A4Jn+2AYMDzNpMY4
PnUbRTa4rZGIuNSUNOQQfhHJ4NYu7gkU8lEuxbdos06EyLCqsWpmXbb1zGyRaIT60enFmWlwfyaj
ZNXG7NFj1/oeChfW7gJo0yXtSsjCYlWPNdNKWz4yfGv9Mr/mAZ6DVBi/WfceSfHh4oy/YSbuMR6T
ZxsE+frREViDFBmZvqhBa4zTw2QXNyZGEC/AejZ5TJ9qxzvPibvHjQdk7l6SPDOmg71uDbJD3XyA
pjOWL1KPHd8KkKlhP70nn37YD17CwK7SuSovGnpg1AZS9GYqiILMTots6qzKesKO7BlUTu8OUVtD
PwB0H8bmIUuB/HkRC4fUTnaQjS6d3R1mflSzqLEFSchbarYeCIiFxZ11nsnVCJsA6yWTCi4dGWXo
XzW3aIPLz7lU85lnu+p7j2c1UJgjT0XhbTFhKm0HNk1K0CLRxZiWHgugUTydYx0CZSjs52QG2aEi
Jg3Qg+69mfd5fLESkGKC6TqDGuuz7qzrRCOnRT7+W+cw0J5tbKHEOq2GYlW6DDU5r7CdJGBnWyIg
ll2Unz8AecrJOajOlYO7kEkixEGWvit69LmozqKElGN0AUMypb/NVnjVvR6UaoWDqHaz4hDw8/D3
sBCNqR0YnB2bxJMviS027bj0mlps+bOZFy+RnUMDE0Idc7JbkKkTtQ2QbD/ydZt0JDgnG3MBrhqh
Ohek8CDS+ktL4x6TByzYFpwQaz18yYWW7Q1GWg+zbv7WYu5Ssc7gSlPbACnEqTJkzMIsZuxATXnq
THQHBtunvVNXJ7ItxDpIjXCrkAndhDVNf5bM2OnGZrjlujvfuI7loJSPgi1ym3hnD6S62s0NYSwc
R0JkvMsI9Icq77ZUCyNNGhIVbhkoh+QqlS1q5QjLbi4eyikj85oX8i0Lhl9WDJhGxe4RpfebMzBR
RThD8rjVgCHBG4dFveK07yuWGkO+smOYWGEGpG1qaxy1IgWlV8X7PlPdi8KKA3zUsWRw3+fmM2qt
8Fg4OO7yCAeAnLdkidgbGUjOY5NdMsrubuuR/LkxJnhhHjkVx84yGrZXHkeQKYFzZmhzwqFJkOrn
4GYI7dtXy4iTqzaryFXmuUSVJ5x2xFYK2nBI8wL62oyDIE1QWuWaZpO5FcExyTY4/oy1U3NSJdzE
AHmM4SaY0epE5UMGxPyS4tHDGWL/Bgf90aEfS0qU/o7ilayr6tHyphsR5R+tLV8NLT/XiccIsEwY
ggXpFoTmTeioZNtkxYNLLu7aSnvg43F85aBgaWan1Y2RxF9lZBDxe5mbGhcVhQnLKs/3PPyJ5TzK
Vbz4EYsY2JE+EgEmCpyI5ptkCBHp5isDbfKhYla7YO2AH9YQoX6CdTqqEnw3wDnyITtPHPDrWkda
RhVPal2vyUPWY4OMs7LmqXb1UdfCw2Db/S4rqmupuoeE2eI8esURoOhHDjUUvl3o64Y6jXp/Nwwk
IPUSJ0Gp0yVIgE2YONFntsLZoy6usRlFcp1VWHUrtKoAvOV9mZrFWiHI6gLEfgCFfs0lO7YOIUIz
4KJBaJdvxla7q/XF4Ma0UTbWs9bVnwOhDitHsJoULTQxMkNZO8UrvJUhikDrK8JQa0cwt8FbHRNN
8WQorFvGZSVuISAw48g124gLEo0S6aGu6K8mJl3GiTFp63OMjYvorYm7BnYHP59YLbgmYPV+Arrv
JebGk/FHaOo75KVImqND74ZQNhUWJ8sr30Q0NJsUFcVKn1AwDhMu0DJPtkwSqaWi30GcN9gbGocR
KksxRIQFfnGreWK6OO4hNnCzLfPJZ3mb3g5YN27JLU9vuappG6u1ERaiZTA4CflPTxoc7VmAC3f5
wp8PPw8YGaBLF3z/JicM7jRMmg0dAIX9mEgqx0RekcIQm1hgt9Ih4uYs33U5fdhpkoK/h+8Xtel2
DIAjaZP6NDWjpdAWYFbbO95R66QBLZBAY6HyImszgxc5nVSKsjaTA96VQMfaiqAhHz6N3J7WY64j
NywZ5PcWVHhYMKzwNbT+UZ/t1FjQ1qJvXhcIz0lM84mPKeHohvzSof6iA8GuuzhAgxiOZUmS3KnQ
7WdEp+UlKcJwR4uYr0y11tv8XaOaBCY2gd1McyyFMwr2qmymW8aV6tg7eE8rXb/1MJIVIn5KIs3c
Zw3tgzZpFzMerV0CQ3fft23zUAnUgQHuIJb0xbpFSnpJGEvDmvW+hyZ/zZthfug866aaY7nRW/Nt
CKnYhypeI7gQRyswr1bOqSsTYzGsPBZlKLdeTwmNKrPuy/bCtWnLEpzAxUCenUR+FlB7tkNlcYlr
yjvh/ErrZb1TsatmZ33C0FP6qJko6BZBGlT/U1LlXzmrMNrTu9ZoiRhGb0yu5ISkPf7FhmWjcJ6R
WvY66hTtdZNFR3KZME+Y+H7p5JLRuwvH/N0i1KxyxNbCFEVi8sltGfLDqvSac1NCB2JJFVUjujqc
SHAW3v43Ueex3DjSLtEnQgRMwW3prUiJEsXWBiELbwtAAXj6/2Du4m7GRU+3aFAmv8yTZvJwA+ti
JuYfjRVMB/JpbTs8jGUqbtotlk6wTCI821ZPXkPBs1Ixg5ICK2vrWR9pQg8H2yXHLavFnzt+MIJA
kbF/NaCa0nBPVWX95ExcmAwMzqruk70S0VNOj9DGwyssPFzDPXblqMQJ4vTxpvbLZ0eN91FYu1gR
bOhGQjpuUayTn8jqNiLRIcbWBKSaeOsC62MFQFbwORagn7SGfndc2tAr+rHINqpdqgUvxCV/E565
VWeLb8cI7VUjlgxRAgbvcL6ixrzm0jlRpEd0RuRPlJN8imn6gp9RwakvsNJD8aOaDw98NgAkck26
CJt1Sdj+pLYDyNHGM5l8ApZe8wAuw3EmFtg/3BSHVdhUcp9NuDVVuM/UAKh0/i35+C4IPY+Y6vKF
aTInsh2RbTPuV0vDqlet91dzW2DCgh7g8GrGAl5wQAcNSXKOV3pHuN+Rqb9LRxivJn2SNEXlLyOn
WMoVo/m02m1lTrpcGHLpB857NWIRCisEQ60iOwUF6pLlSPUqcd8gzXibnAXIpPxTucu8q7Q7EIB/
pT+6v4Aplt1sFKILZLzEkmSvjpx/MZTu7WOrQJXo9BgTTY71O+KYYUMmOum0LS3RZK50XE4/Ves+
w0sp3j3NndYmm+I6IpUwZxnliV7NAN3Y7V6Fi2tOTozCjPZ1FGGwGSng2Rtu1l2NaMoJBenVDz7a
UeQ/rgXBISM0k4esMIVBQauWtdqxFwVB9dj+zCti7aOQw5lZ6tF27eBHDs0NW1UJnTCTa57eFp5G
ZJ98XDaNEjhshn44OgGH0JAJrxON1o+rOK3qdpbcwuyQeOmstGDBaQWJJJcRtVL7Hi/cj+yDHzE5
9mskCRNrTejsLeF111rxYVmVUf1w6xT68M5A4ll6HPHKVBrwnIgkp2Tfb7lB+YRlyxBoRESNguig
8pWwzCV56A1dHBTPllury78otGKuxAr6NLRasYPTYq6hB0wPzeDO30Vdd2H64sA8kDjM60EdJLg0
7m+11lRPCpzPrqdfYKMxPvjwOo/zepo8ckkLeWEhb2rmdOwajLga+DE6jfNd6DLra4ZsAAfMLWTM
+dniqjuEdSIPTR3vDD191tpxFwQdbsZa+5xksoeazInu2Pp2cjDbblWKVm3xBGlr0TfnokYCQA4i
FtfI3dDkTw2+SBXEANEHO+aH4q6POR02TbiZG2PavuNkmtVXE73tLNyJUlu3UWszjfm+xuZrmhb/
xpZ4vlF5Rz+U4qCl+CV7YWy9XL62RrJNciFPOOLhoCkLR2K5HRzajuKafJdlHTInxCwWvA6jDcDT
pZPVm1mEum9+lwaoV8ber91EnyI998wjrVCDf01PQKVP2PA4RYLvC8RaCv+jbGQ2O6O28InFpSa2
VpBF6nWbnMb0a4TmYRqqTwgCvVF/dL0ANIOdoMM0k0n6upCbSBih9Pig1Gwj4lX74tZbOCAoFe3X
ctZyOpTUNbsloAXOlwvDlQrcKomfU+zjK2uVmxxxotI2UITGKi04gGiT+xy1hXf97y9eC0IJtDT8
B3CtohH182QwYqB0xYt74PYzeHMS5hab4XgIFBC4OkcHDf11Fg/1k2O9Ujqt7xo7eSp7hslal7MN
FfAyxukzA958bMaBQqrcybBv2O8ydEAcCnw8fnwm8Y9tMOm505qN8Qyq4l+Cig3qiVNGimOBsN90
GjuaU51qI2Zqqajge+Vt9DO2//ygbtYG48nlCx2XNWdy7d6FhnEus6s1ZNreSW1Jo96CuIS272NF
aJDIWpYWIB3qmFrQ2B0pUFTNuQQ6x7TdPeI7XBlcOVeeUwzrtLCCtW8241KRPUHf8ICfqDnEYBIV
x7QQFf6qmxz0N+waWIGB3DF26QhZ04SVb6PBkAdvSwI6u6Kzxwv+fUFNs7sUlTGtlPbkWu7PGNTj
bXQYgulMeVd9APenrrHwYxt79cfuxHmakbxhTwg7FpU7I3f9KppiAOkk/Fs1rG2lbnnZA41n10+1
blwZgdXsbc/ZeUb+hgXsnSR7vI6SGVTHEK27hyrj1ucQ8O6p52C4QI5V1CPgZAMIY6GxtOFRKbkG
dDOmaphYag1Wuks8FHDYAnWJMvHaQUXvJea9JtQZ7cHMF1Z3sBx5MYuwPcDfrNvZPeKfam/ot6+g
0DqYvDbvAJaPVL4GhfVIKi84dY2MV+WU+UsbWolSI1coZgVw2clUtDr3DNxyTI/brdlxjAtaRYff
EJCctyb+aeVH5Y/WBDYV57SajR1vdNrb+7wYdrFDWsOxsokb3YhcgnJ0ECYGDdOyV0ZmwftS25BF
ZZF1+rnonKtKrU3XNANkLhygaKcAcpR5kG36C9eMOPdQ0XzEYa7I3Q77IOFjm+He+f//Yg4y2MD4
xXqosTYMdjBtwjYIL45BsigvnKNjTN8JXDu8iapaixTC+KRubR6RSh5om2CYNOTuXznbALMCKwa4
dRwg1Akvyg7Co5LuYQzAa5jQvvAD4bAUigJ5wFTK58jmptQ95XlwxLNYrUGH7kNmXVxfee8TBn0W
XZ3rQpbezh36FX5mhvNl/JKQg9I8o1n3fQ7/LEiAouaMDHXqBKn7vrg23Jcg4SvWxc7OTL4cI9tX
skhfCgLUxFoisJJUfPjGOWdDZ8bOcxBgVm3qPtrWADlWY1ubaydukl1fSywKKKtNe6StvlwOcWJT
X+HfEiQ5Ul0jOWyyww6Su043wFEP7srTjTNsdz7SnsNe/TKLARLhnkZs6CwUFoEOKh81px2qe/Cb
TDh5AU3/E0HorPya7NlIWRtWzRCbND0MetEhJT2SabLJszmYuPmOSob850EF+xg9Y0FgkJBjCw0j
xQgYxxAKbIHBShk1gTpQIV6ArUprsYNMKtuL2PVOmpt+4Rr70aOI0A1iKMb85soxhvbQziX85t1N
iacgx/UeR7jntILW5A72dNY9J713jvycQ2Ea3Ek90Hk81ndIc8Uljn5TRp2RnnOqlq5/Rk/7quzY
uuUyPomKJDcHXReUCQXhIUK1FWnVJmp/65yKjl41PZ5kkOcDEAK/wTfblPl77oPaqfx/9mRmmMKK
kkUmfbErYN3cW+Edp5SyoMaYGhHTyeSgaRdccyl8wH9M5XJUkGq0SVcXyGToUPm+Tqw3YIOP1EY8
qbHnwJ5YNIOtHejgXTT2zgjsW+62b4ySfrJIxDsL6QfTSLVGfkf4JDm1NuRz1ad7DgcpcxXjmoVQ
MCMqdZQveoZa3iEsidonSWguXewrqKE1lltKfazBeMRpXzOF4KIFJmdRmdVb3VCc17gmTUGWL3g6
hsvgZPhPQmYygw9IlDPfbui54Rq0qrOrJAstAa0bYg0fsjjFCzoY+AS8HZSGDYwje++ngpkG74io
QZn1VhCtEpMABsXjWzvBuB5iBx+iF3YFa0Uv9IePG9CtvTs5en3VJ+az8kGHxvBYOQ+/pPXQrGa+
V0Wt1+K7GqujpA9yN3Bxxd4OXoxQe2g7T3bDfoDRk6GX4+MoiVsIdsEnOxVORqf+G+acdTMQzUtz
vrRh/MJxboux68Y19+7G1jrzalqbaZRdiuI8hA4ywoymMSNv2Xt5voWeYS3eBBZJHBK/HITXk/1M
FgH3E0r/kkGLwzWUY1Q2HWKqDxBd5C6PMT0JpsY4NSu6WDxMVQyz7wFJSlfF/YvV06M4a1DDH99T
ncICZqIYcQQTaJubVakveqelKJXcZ6TPCwBBTy7r8ik08i9jQAMdBlbL3KrBcWBvzU1+ItOKn+tG
/BkM4JcVyioGfjYF06TzifNUHNWY6uviQbicVQM4PUSrCcQl3oKFPeK8zYBfLDmplgRFN3lFuB4n
nNO0ME7jyttMweSinJGkFkgKRS045/c/PUvKgphRS+ad9IHSiqfQiV1WQfdmFzKkJUWjvyefNk1M
vk33SpqGaxwbbmHRUIVp36vUVSORBry2uCeimM0r6TqppnAZA5aODbIaMvHPHFywcBc4VqBpBESR
B1VIjgMpXsmMwgYY3++gDq7wcAhkaoBFGkgLXsCopsyvaFfJGsw8DOBk3ZiJQeScfSLjE6Kl13cW
EPoadl+qrTnpLTBmz31RuyCdpTew/cswAj1bNy2ko5ACHHhPi9jGAT1aGAzcGYQxmE96gsHRc3pa
dX2X/cUVWzPcJSqklaBqzk5aHvKQdl2MwzMRZUYqeuFHENDbWjT1oQmstdP7xsLoPB/cRpVt0+xJ
1qyxgI6Bvotwb2v6P2Kr3+Tah5XmGptGNrt+fjADX0fqr/N3t2dNi219XXTmqmj7R224PUwttete
aTmDPWFSkTOOj/9eXWyDmqvjFAc9PUZVIc8T+yytdkhULWVBaJowtrEp6u2GTIkzQ8PhVJTWBkL2
d+GAMNObQ4n2dPLVXoAd0G5wmnhpktXQj9u524qEgOeXO48JIWHJ+FxzVjsDcp0RZ+dGaZiULHgU
hWIcLDAloji9hE36wmrJB902SNGtPYOMz1qN58zMGSNIckk0WbjMaPLpOxAu57eevLNu08ziDs+V
tNJNHYBXvYJGRafSilM7lffB6vZxzxODUX7HbSgiOUQ/U9aYLxgAPnXcZxNTPjmKs2rxJFV2fwQ5
VkAuWlGjiuriEN2sTA3Ew7AFjhkvdBIbFzGf+ekiRxpgll5tcqQdkwaQaeofg+/nx4E/qpHmBTcz
GQDNcJljmDtAsEffQE2sxXQdGaWthY7KVBVryzvQ/eaLnEGsaT34zznul8DZxHqz54r5Ha0KlH1Y
mrZY+zmDHokLZWk5MQowJSCxgxNMi+/AZfxNGEIQMIkJLSrjeQxyGies75gAAQZdsWCKT5mGtadP
aaQMDMd3eNNcSrGzOCArqzFxmHRjXeXNjQy1BbB8pcFmEaZUm5C+C5uzgkimObbMyR8FfIosbRfm
1o+gMJigDwbyAiZhiR4653EtCQM3isSF2Pqd7N+1bXCHGWVHk4NWM2mPhuP8+XuunZBENtBUq4s5
dE+qGx+wQZ6SWnYUCVQ0G9BfpKcBMSnrNeNagv3s1UuDX7uq1jgyYYD2MPAt0uOixfiRbWrhu2fy
yYyTOuNo58hFA4PJpa83GNjT8thwqaZ9Qb8AFN0hGBCy8L1vrqIgoc2noSI+ndj3KRnvvcEyOvrY
3DXSdU50hKjD4lBSfSWD5Ej6y9h06KQL0jRojqzyAesy0ol5SvR+L21WikjXfnGtO9vWIVHefkcR
ne8D5vmmXRqtnq8STk9zPulJXRmLtDs8YJiMDHstmBQbyrsHuJq7vsUMxAO1F2DT0jJ90f0Uv7rB
aCAnRrapdo4f/YR80bneREQj9JslQGg4NVJiKNVKgJIH1Yserls8046/D3la8RN72ZJChQz+Ad4z
T4SP2Om3sU2A3eabtfZ8QK+IbMzAgSBga2EhRK9z1GKMqnMfm08+dQc77zfr6L747w2wcwtMJTgG
7jhb38LaEPbD3g15fqKEdH8Bx5C1a5E5HqOU5IqBH/M+7RVouERbSn59yh5hGyJfNLF5BcSIEaEL
GFpK0qJNeXIfedg/9FqVh6mteGvr6oTh5MlniAWCk3Qb2+DWEpXY9bmctpj8ZcTbMvlkQKC3MHDO
i4PL8WBbVflpzAF/UAtC6k7F/Ek+LjeHlUHR9ViYucG7SNW1nopnIJTD2sjSW55AOCJksC1mZ4QL
Fx8GrcJYgGEdWOF3GnQPOefM05bkkKKwtaPyeGG1+RPuBxpUjPRfn6pPJUrKJNBW4Q19lpl6ZrOF
4DvLRnSLcn8131MPATh2rH+6JW6JgOYSo9wHxkPB86EcYbj4ujYtJ7elwzb3D4KsBuEzbhRmi2t/
THj3kjGhSZPu3EU6yRfEmmCTVtMj78ZiBwUBtZh9lsmnBhxY/9ZIqi2k7P44kHxzqUMHI5leqvxC
WzWq9Tp1QdBFBHjXADrSXZeEBEfbsd1NymDUUA0Wi4oXXgROIxgwVlxz5+PGeAq1P+DgPl5O3Jaa
m4tjYnJ0q1xrT591sp4qGrQEhnINdPNRdebWmGLae2rvIHhM0CuA+Jb22Wn0twnHCImNuVKH0po6
GQBu27hgXf/b9isQ0Nb4Nyb0WRfNB4RJospmfy71hBUe5W2pxcM64UANsoW+tp6JB11h+374bH2R
rGSszR2KJKVsiWPaGm6xiPnV4Ocj6itKdvl2QqpxE3Wja5BVrJxHTLhiquTFrcI3eyRsHHLQphWx
NFgf7ZpkpQe+CeL1VRnl69CJbcgphwFjd+t62jIyKsSlAZNRG7l8O8vMzy+B7704IvySstCAckRr
QEu1EZ8wiX66bP5ybq/StOwtccdHW1McnwzfIILMcQK2yaNO1uc350yIQnjxuJcvicVsqcI+DjbF
MZQ94kzc9bRaioB3wpO8uci2QvQMb8/muA1tPk2/hyTsbuHfYHTqkn9Vo78T5nxpuUJzK94IP/zp
+BKG8bw7I84Y66bi9YoqeHVtNs8I1JvT8Ow536nbPdI6OGtmuXN4RkHTy6O0QYfFuvYcDf63h8Mf
MzNGGSckmDnFP0kyXifK0WB+LHR9uBkm7Q+YeLEspTAKp2UTlHcBz2Ry9XWTabDImunq0vfQudkm
yEmI2sVwGvV6y4nuxdVB+VFVFiKVLMIGMmpikDJoSTNTSEAt+EzPj4oVrP5zYPfXhPuaCBLqaXuq
G/G5ela+I1u9NuEOLTCD7CfXwbjlO/uu186Bq58wUuw8N+cjQ2GcF2Ev/ZLViA3GvTBrpJ7InOFu
pKz4WpFnh3gEkRLqvPfrBtXLWMEmtQvaaTHWlDbig99+MKU5CcpvGIPdOq6wqYnKnKQStkn7aALF
UXlyn2jpAN2ve59eWqwag1WdQWa0Cmzy244vv6uNlCH1FkfH1c84XJaUbCNUPrqgpXtoYmzA09py
JiZdHDJTkQer5fFAkAIvCwFscjoGBiFcIU8w+gyjtyHnNNNg1gyAHYLV8PQPdQ/I4LE4gOaJuoM9
96apcp8yaXRC72x3vr+UJcEZIT+wyxBu4chnUMjKzblioW4wElUg8AP9VIvsmjBaqkP7jgP3Bilg
F7vgfkKz3mJ52sDff5tEfslql2sGERJb8PtYY3KhxvXSmjCNptZ8jC2H/kinErX5yEcejx6tfen2
7U87XKrQ/e3BAWz0gEM8l+Rlk03vI0v0cj7gNWb6NjjimGrFI6LBTMxdOxl2GIe1vPDZ7BTMxTAu
D7B0v90GVVSjxs1+DGSlWzvfS0IiQbH0aDrHLjw7ZbRvPWdCKHVGmVmYrWqnurQRm/pYsGsFGcFh
/zz12nZsdf/At8uI2qMX9keGt4S2oUVDtQOumdwNPX8lPbOctwXIpJcpyz/anB5PB/kvyIAneXwD
Qx4T9hkWrd8i8x4lCUEED2s7UNJIlTyKZLWOKJUwEu3ThFG/Dur4C0w/hwK75+xfHwRqdhpP8CmT
Buycny9Z0ndD6t8pAd0CfVxXXUDSIfCfQeO9hWbxXscObYJlhDpW/EW2PDItw23KbJ64Nk4ZFqSd
rOQ/O29m4iKh3Cqf8zVYFX0luSgzsj3W+njVsLeSs7jXJouumjf9fBrvEcuCMcaoXsFJdRK6atfd
MC4cQOEjUOjZuZX3Ic73ngeloh7cCzfjs9WE1BL4ww3W+h2DMHwxvbjX5YZwPb7lsdzSvkDSyT+H
fbBLS48C6rjeZY7Wr5C92dOn93YEw95XD8pEoSkGLUqcusq0vKiWUFb2VFg2x+4w+NYN+OtF8NGk
kAUcPiGt9u+eXe5E1z7MCKqkr4OLZ7doklc14rwQY/5WmM5von48E4Kdx1XTTqnVDPxlnvGVAX21
DgFMcy+4c/NmPxnZ/TNkFPCfnAKpBPnrBBVrZQQ8wY/IHXrWvVOEYwbDIS7bBmeXL5LWkqiFXHkd
A/e5UqWFYWUzNR579pC/eQ4s6Gim31ARTFKAhc7ROgBy/jP2uhdbIsqGrTpiLsAaU1r3iZQZyeUU
2M/pv49Jqwru4zofGB0QNGzx3YgH505o+tfW2Rw0ztGd3z8DstuoNnsyk+wvalDRXqU3/aVZD3Fb
Dbf2DxedcaBA/WbJtyIdXynoZiuNm2vgfzojG7qex4jd9Nh51c7VGZh0PexM0EALEwF5Oa9qzqKP
0QHmh0gU0dM4uC1foXUWsQ4D8UsZxUNE2DO4ZFHftrMa0uZpti8RWXRxrXQChEW3aZoKtd/y3k1q
m0rK1D0grVATiHQmFkstUJBbYoYGkb/iPY3kVhLlw8+/tIOKn1O63KPqfesz1uY9LwQKdhdD6Ox+
BLEfPLWyW/MtWMdobiZCtShJfG+Yw+Xo1dpZE8N1SLBGmTGffzag4Fjpi4yKQ1YT0oC4tZA5/hbf
t96oVdhYUOPTOsXawYUz19hq+BZGU/CVGwPWPJN312feObk3vl7bVB8YUSTU0QjrBsTxir8cTWzM
Xp2WYtuKVoa2O42x3IaeYrnuKcrIky/lBK++691rAAhL8SYjHpEyGw5T0QYbvIzM3ch55xFHHeoF
AY262muI/Sga8p3Z8fh1NeR7pihoHkAVppkI6bJ6MrrL9LeO49WWQvWXhmuwwt4z2xaZoeMFNCt9
45r8iBRcfeTKA1wBvzsz3BfbnG5Z7r7F/ltR4ocU0nx0EDa2SW8c4i6/mm750Xp6uQGKfw5Mh7GI
M4+jJdvgFKwx8T4h7D/XcfzV0vmq8bOXPR9QywGo4NS2jHL8jm3FttDAV2q5NQZjezT7cD6pDpyA
bgUj9HNi80lrfX4Z0QICtN92sL8r3QXAleB1Ra21SGcDxiQHiGvJ7BZV6t8mh4nl6GCPddryQu6O
+QX4M6YEV9e09pKFLAy5YBA7oB54PEVy+LU17dQV2ndVJ5dUWr+S2LtTp0fMwLDsXA6wMObm0thT
CBMmSmS8Fab/xkwGrp81XzEC2Z55keek030MteEZyGj7bCkWYz3pMSU37K+UV2PqGq9Wy/Q6IQeP
vslHmOvtk/C0F7o3r/SalJgIIN7pRKHNgaZTOSE2cxBYcTd8KydDLFJluJtCYODJpb0XblmDW0eN
ziN8HP6YHxNagXgtjBvHLt7oRvQpHVnCBUtvQSH+RpOKv16P2Ohjbo38L3h4Uu2kquzHiT5QWmZR
ZPjF1wDq6REaA0EP/cY0/KbwUENrB51aN2ezf2X2wdzdS2maoZcOLgM+uAT3S0D/aTGcdasgfMrH
OAkd70BtbPGTQoifgkefZepgI+AYE8HpvN1DHtRXXcc1xRutX2dCEnacdj9WyXLic80gLdNghlHS
Amo7MK3SFWXzWRmQaZPulsDlTkiYt4Ns/kQMAtmtPjIt/EMrnIeZCtWzouij9bD4Gs5jsssBt86G
CivatYw/vB7g7WZ/UJrS4ip0S+H6gUjee/SGtgQ64HpmWfrmOng8dGWsEGjipUGqZxXiUDdi6165
boWFvF1yVAFT3JQf00uB1xlzF8/emEEhCLLuYZUary+F46g4mAdQDvij0f1S9ihUNUkJBCTXeeT+
S87iYDWwCkgTnkSMmykqdiRr38j3AiO1vI0DNGpwq9c65UNHvbcWKWnHRTovWPqsew7YThetRKgD
zRmAjS1oS48HeATbqPIvsePD3p4XD4Zs2NjNb6MFqwql0xzbDYH+u91mtJ0UJe2VWasWIHEq2iD4
kcp5H/KeTLrIkGVXyEDFmmmAAUSQ8ssaqSjp6utYq2uHSpRDvnvKhPUiahO9rI9xDwT53kqfQ/tL
91oIiDSsLgSSLmTMgxgScQ5ObuNoz8qKf+2iWgNu5MgwJ3vSSltF9CsS/Se643L2zE3zmrbyK06J
ZcGw3xIPwpfqegxaLOZWBUgUdPgFr8pCd0bkk0m7yDEYHYGZEBIgDOGYVkSsCJFxcD5Qm9A/I4qh
Y3KSb24XvVUuDHfbTX+9vL1hm3RQCueqKS6F3D+iijXVnw0T4ZRgbkq+vNAGaBFS0cup0c6cRxly
CSuk/6lPcKtA7qx8w7qWmtUeq3HT6nR71YnJUtkRNUuTmk2xYdpa5VvQPFAR8L4RoTcNCRqay0wU
4I5ORbXFxEDnBdNfIsd3YTCORThOs/zOTAYtoTXdgpl1h3yeOOtac0M8HZ7YgUU+Kr5FV7MPtlbp
P4fknQAQ6XMHH96uMs6ftci71sLFngr+d5FZAaaLYRN17l1ldr1rh5eqnRh48GZBKDrh5pxrBR1t
adBixjt6Qhsz/kGC38Wo/W99wesOWJXcWGqXCk0pBOPQVhBc9IjpTKIxc2nqF5WO/Xzmc1cTsMgu
GeEDxNYp56Cz4OcgZaAYCAgD6wOoSc9EtBa2f0eu5gEw3PCQhHGzmmnRcfU6BZ7BIiKq9Zj6b2Yt
PLibJEjZoxdWEPSryFK3EhmHBG/KlAltKNV5k1yw7kudSDDuhuQmpvgz66ojPIdz13GqoHD0YPcD
WvOAhaZlA9L7ZB3LHTVy3NteFNqhY1nzJXrI9pqLrxLxyLNmeSEjjhK0wNCQQE0Pg7xyu5MmtGM1
caj0xyXfLoqADPMU2x1MafAGSMVHK6PSRZPghjkM0HOaEu7Uwz1xxmglyA6yIyQvqic0lI2KiwDt
qrg8XbVN8Lmqurs1dmRs7P6tJuNxTQ31XiA0xkw1l2aB721CbQ05Mr2kbooiXEoQnfLFCPxiPbJb
Lyfu1Qt4D5ioScTDbgYT77B/gFgnyxpKa5U28V8XRbvIGYe1BX0YXrEkCNVAv4JKmzrQVYwmv0jo
bFCZU4v6NAIAPk19odPa635kHpukBLiDkUw41m5CN2xAdX1yvcHbgcVr1pnGlCglQzP1/wzNX+sR
4ae01UN0kHkH6pxlaLvXIbJWkhkO6ZgW0FAB0qVwV7aX7JMBH7Gs/HpDDPllCkWOrBxpTH2ZwKsS
livniC13pXPOqbaE57JMKtqZRBD/xo4UGyNI/6V5f0beVQUytJsieJoYKBdDaiwt4nQ4GO36SKRk
Azs494cfIwTi2XfDo9BwvvLUrHB/eMfERo+JE8dfV161aeo2XQ+Vg8cjWtPQx9+rIl1hvup6H6Np
kZs7d6pGjKAWziuOOREGqXXzPnkVFSd512zmYvA4/um1Xu3tLqZtwAaa35rEh2s3ee+L8A9Xyqs9
iJQ7KTOKthxqkj0kRLFTdaW/DHJDrjumkKKx/ZdWb611Wp1GNy53RbnPZ9GzTMMf6W8hZB1so2yW
OeSM88jB2DKnp1LyqjVHv3Wt9TkW7aOYBrG029AmBbv9vxO8U+prsrfcVQyeb91uVtL6lJRAEwZG
HAArezMw9HP8Cghyf5IMV3scfRS3G+NP2xJsR/oI5AxQYmlfQHdIaONlGll0j0zLH7hGRjMw9lKx
lPZzksyGBqPEyotn8yt3gHzg+9ykbz2zit2gdGNZjuIlMTldCwMnaclVV6/jw1RRmGc5nMMLsoBa
bgH3hbJNsWC7c1giN4TNnmwZZatkhIUEK4zjeLB1XFfAvGL4nxoapyzRUeJLK11MYj+EQrOim/eE
8szFSOvPjSC6NlDixBzf7lbK4IEeGMGtIVuuogwQuK7mM3QnuPyr4a/psvs4G4abPHBX8KzJARj5
P3d6riosDoqyg0VfSUg97bEb3U8nGx8ee8vC+PNDTqXgCb7GkXePTtmtY0JNqEOW5sAJ3VUceL/h
kLxGOBFXfqs2XoQaHymUQDK/pe7+hnRibEvuEuzGPFkGxlysfjPa/+iOkUHuQHqLEu0PAKIgsqH1
vdoYHmYcz+tOJk0cvBJ0O+OvHDjxRHkAPiKqD0P0rLucCascj9sED3rdYHNf9q77V9vht+M2dyfH
vxTPoylNPWukyZYOLTqNaphc9sW+Sy0UID1YpcGA2lBUFKFMPDHP1TQW60pVK9ll7pkj6yapx7dk
IpOqkVBWZbMuxob3++D1SJwp6QDCkx5q40Sfht9/epx9KhpNTdvctSEaXAf5fOn6433oVbbJOtqy
J0bLPsoyA04IhcYxihE7UwcXKO0A0YYRCr1YFCTO3L4nUzZkm2rvmKluOurVR+ppQLtqi6cp97RT
lvrMURVBkF5+2YFFm0hO/r23c4qom4ECuLGG56bhePKbfy4OUs2fa+VH5i9xSOypkivhlPmbhpsR
R0tICJ2OgeqgE09dy47HwEyI+jcU4lJjicPB+zcoODYOdZoW8zH4u9yvxrgvDynrYo8hbEkhxqOw
TBYKJKao4PqQNBY/taI9qmZNmDWb1FFvQGiag/Lkb+XFwcZSzqMKJPWUrYsPMPYXZvOIZEg9GoQ0
szd3FWPGCnsKp2oKIXuEui37ApTquWmcAGrayXIb2eRLQptLvyym3ah3W1MHjahX9Qcmp6fAEhAD
Wib8rWDd1OdArNKZnuF3VZ2ebRzD+2BEba2SoqCxq/bfYmd4WJg4tmI0Tyrc6c7wFSkEDKco3hOV
fDU4UnR9UqcWRhvgr8/EGWCB+vKQtPy2gRKbUJnJbgrsX2j8lCvD0Yg0sfWFztSSGLxBX9CS6COY
HbcdnogYp7vR0DEuhAZtz9aFo3y7CwnNZy0YCpll2SpNedYre7igdikMRtmXrmdEVN58+WQE/yPq
TJbbVrIg+kWIKKAwbkmCAziIGi1rg5BkqzDP89f3gd+iF82w/KJtiyKAW3kzT4pPjcuX+tr2MCRu
zk3EXW0vIuha8QUTk1VEki7gP9aKeSyDEBKSQ0H7mE1RHOf5D2FrCl0rqdnng9CE1XBPGv0ZmNm6
byxOQws4k9OcTNc2mdzYqOxVDYC8YLHq+2WOPkQLhqlXrrYzXC6vdWfEuajZLCmJhXS237AKB6yc
vIPJ/mIrOSEU2h+i+N+t+Qu0O9ntdHmqypYsi1l2/KyXbaHXgJLM/hwLukPcDGwOPBpAKgOuldLt
D5awH8gor0CYEshXbr6lDVv2VQtvztpSP0m2cwdhPVLscrf5mAgb4YggCMVtWXmiQjMKylBdBXMN
nDB+Uq0mH+ch+tMURMzrft1SxYVOW/vAd1FwUqyM8AsIXuLTeMOhCr8eq3E++L3xxsYb9S++Y0En
818SfYFItHUVz8DMoU/JkHMJl4YuW4e5hArhEf+O+pIO76e51vKOOA2p/cWcjNOX4xf/1hoQect8
AYgi+gtaQu1KLTxntYYU2XE+cdlsTPG6cBsW64I03AVh3+WXMe7eIQnA8jSiHwSRwIMSSWMKQxXl
r5vcJCze9EIyDEOvTUPSP3F5SSjHCElXsEyZ8bYTaDpOjvg0kvq5jpPXSGEym2zUKp575o7jdSke
J8ctHkQ8Ufp5NmOBscQd3+ghIJRt3YXUE1IT3JoQf3aDh5cOluyxNMp+Vylcw55jnqyBUDOfQIzM
U86k19x0j5BC4fDtGBPuGIaYCF2LHJCNcCqFi5wP2atLV6I5H4GJMvq956FQNt44HKnnWQ4uPje/
t/ufqCRCn/HY3ZqOO2Ae7/n04RHepSvNbqF+1KFQEQd7LA6xIQ6EizhkJwTmU3M4xrWKt3zE9YGC
ZSuJn4a6ms45ByH6QkZOcUGIOim/3LE2b23VnEzl2XvEO0V2AWc+3V5+pHPJVcnwTWPlF9O5ToWJ
va0nPbCT2eJJA0E+18snHmTU2ttkDZOqqH05a+9ZUj/UHOh32RA/xQnMXuyWO5pmHxOBOStkC9LT
G3Ic2uFlkFRNkNEtDqrWzwrLZeAom+BAEZ3Qpx1OI02PzQfwsblt0BQ2C2kTzsmcKQv1Jx615WiV
za6eWQ+ohWdSXvZ+FFJ6ZGu0GEfWQ5dkktoVMzlQuo4dAzQdi4G08p2QDwUWwonHZPIjq11H6XJg
RXOFzbiY9ipkocx7Qu35y2Tm6dOwIMhgXryNIFMJ5GRI9W723HtyOljwbob06LA8weWcRodp1BcW
PiYHXY/SIV26RxPs4rFp4mVjpfE7Qm90IGTRQ7qF9Gf05rSruPCoQ4icXTby81tcl0AGkRKTtGze
ghWo7YnUDoVKOLpuK8lgMzOmsiMZd+2Kz8M2bfnZWC/Q2ZavWgG61A+ctmNfrn1Zbhv9KemfRsD7
zEz9sU0E/E7RxGAg/sQ9lsVKuvZ2jaXr3dOCjrvPm7i4aBbWIToL637KryF5cCBbwzOu7A3GjvqF
O5kvSocQS2wEDeTHXRNRBdmIgs+Wy5Qr6ivzsINzxolO5oPdRGK15hHlwUm29UiCxTybN7D6BRth
UtSzeVH6LUvWW2Bi3CTsikNq0bEOTN/Ruv2A+eXQquS1IO20Mehv8PldcsQOGCdQt22a7LKu7W49
Lq85ozMtK7XEB9WJl/g18sTJNArehopxVu8mTNwp/X6hiTl/+MS41x2JdtOowXbfbxyaJEQ6P/cY
s1l/dO426qy1kNwatnRBk/QzSvwC45s3ZOYZB53h5NTDLKs7NW/eMbqQtGzw0ooR39TqzYk5vQKA
pJwI42XC1phOiFQPqj7duChY3C6YzJCxuS+8J331yQma4i0rc3YqQmBLymVLjvStQBALizEh1ZUZ
fnXrEDBO2NWaokmvuqse17mTH4NwHwztmrRLfZQ4CrKG90wQAAxgtb87hIrQErFfKiy2hIQZp4uU
DpdBqWNklpBjiMAv4R+MTvKS6B+9mwynwUbiiKq/44xlvxVt8WCmxp9pQU0qEL9nNv49xZ1hWuMT
kfPLUI23anAiZP6Yio1YPpokyA59hJGhFRM4r8DsoJ03vfknbGs6NKmRWlytJRBIEGPBnB0K9kEl
A6STYJaO5oWxtbpDyGLrhzNq27j9SQyz7fd9aJ6EV9A7Qk8ivYaXMgYLLJGKs7l9NBxnQuHyPrsV
f8duQ+/6crM0WkOzIbwttK8LPeMGH/2EHfW4HIzeqQ9rNoZTct0SOO8eKrCru0l7HHqy8jUIRdZR
UwYSR3Ukr/4q0lxJ47KreXUNE57AOL1plpHs+rK2tqgCPEsXffZd6zVKO+505Pix2Gvs7+LZPS3R
e1sX/VEvUxeNfXqE/u4dYrf+LermLY4K9xBnHamckfqkRBxznZTcwqTHHjG5tMDTN7Xk55gZU+1n
vQOcuY8emlCrjyqubP7jAnzVgWjR4Douc2M+U1+6n9Lmxxl41FYUg/IYj5FFiDs3YBagbUDDFy2Q
ArZq5C9WQufyB7UiPDV9XGzcmaIT9EeCRXFu7vEC9BlaumMvw8XKl3Q/6x5STtXzxB0M1mlJuuu8
9GUu0gfpiPoETGj14fCkzatOHHtQSxRbcuTPzrB3rCtwcWoQE/PEijZsISIQY1PbMle3OdWAhOrV
Do8TiLvuGbo+NhoxvshluOHW4xZY1mfXgXiBV87c9fkrJGMafzSMPqgX9HnmOl72KGr90PXcjWOE
xnUOH00HX5/WM8FM3fcwRNop6bOff/9bm08dVv1Ym/trahI/GimKKdxc7nk04x+1Q5gwtUc3aVZ8
RiOqAMwbWydW4iq7frVWea5MoLI4tFtrbcTBuRZkJnNm7FZmQILaaw5lHP0OLDM5rXcmDOhfjPN5
5Hw7iXE2Jfo9FtY7Lmd0m6x59Fpaa9tq1va4Cfw6Wu51BfvfJiPGtILZVDQfsOi7UxlbP1xvzlZ0
CWUhQ3GFVP9VawUxNONpSXOYD7R26hG2BZLcckc9Ja0P0+z6jApUCxmMxYQ+8GC7mJCrdLhoNqkw
EtfMA3p+MSS3PNw7tDQXPs1ef8vJUJgtyu9w1adLx6aUZLS8mwF0k1EFIaXErba1bepo4hykpeR0
2xcmXtMFo3FayxkFWroHVpFYxYEooNJxwCjxaqbc4v0km+5GHk0MYV5EOHi2tlTlEGkcwYZWaekT
xn9NW1ge6zJcOeEH4Za9KkllTfiIageEgZhy4iQTtVhWCAqPhdfq62h2FG7veEwMj3EePaSMNKyK
j6kT/4oxu2N4wN7reem8z09Dx/CYVzcjQvoNR75njNlgzkNiCp6N0u13NpqBMQIHSzI2LXrfXhPd
++pQyLh8iRtXNh64Phnu3sAjpBj4w0XUl8fWYX3d6wfDhfSKbAJwH/e1N7CeSr1y4oSdPI4u9HB7
4YIYLSsP/r3kpjo7LNIPsqkJzAz9PlL2vi9z6NA9GxhsihQXcLu0LO+77bKBSYg1kaGFD8ksioMH
kBFNnsXsKF6gP9CsxRmYu6kbUdHLNVpg8wIoPU7tT1E2P7rMrhi1wqBy5c1IxYEAeLsTVlltE52E
PWC7nFPsTCoDGWNHVofsm2Z3O9noh7bITl3S9ee81/AUdYiUNTndBnglpRYuqK3i3LZ6iS1NfBek
wo85j5/1nIJvxhI3Zt+czo81aujQJBepfE/Kjq6SPnt0chgTfVaiyVc00bfkNkXBLsNmLtpSQR7t
Bz2752ulGVXDgEc5oOUyQ4AEtO7YOCzcCSsINCRuv9pv/K4729HiHV7Qh1I66T6G8HR38ugwMvSt
XgcW2BVpSvBzFxzNcpON1qPFXM+xodzQ/cEmB9Vrr353lAj6FJf+amTJisfqDqlrjQ95rfllrWCf
rcxq2y39ybHx0qgX3ZWIZWWV7d12FPcQ1W1balPNShUUQw5zKaTzDkQay1eD6nLOS6wCjProOSWf
UNQnTMGHetB+aUHGZ+jFMrQAvs1WTt1FUX14Keq1k7VVsV8lNAxZYzJc2Bo8RrCFSAHR6GE43u/O
nI8zZ2vBzdjQRLVrtHBfYojcGeFsEk+YtlnEcnxw2nmjYl3gNuvdbWIYJZvrIcSuTa5+oK9z15Mj
4sa+IrLC4ZHAbLz1FucXqzccGhLSabrCp7kJtpxzwIzCWuOGtn7uCHFpcKoIN7LecyBG5joVBSEb
rw0eq4LMSP7docxptMGBRc2htpc4h2v7ZPSV2CZsBYjH4Fs3luRWGzvLxqWFQkx2Wfiqgjgn7EYE
rV3vPS2pTiPH6ygxnLs1D5w7S8BAlfUYORglsTepxHzT41r7Eq15cQBU8kesBJOOWEzVzjpAVefU
m/lPQ13fJkwfCDHEx86mQmQFBEo282e5hJR/EbjaGnV/dsrqD5gajaAtCdRUGd+oX9Yubhydjskw
P3fCxulUVViD1rlMgG3mryP5BnWNQsfq06ps1hfepH02vfZRjUAWZocFU+2KN7VkPtY4ignD8VtY
5Ai0abzFTFF40XM/c+LhSbnfcWHTUhY20VEZHdlwzEDQImiaXD4x1vhcVyRE1sXZKEwDN5mB+4S0
MedltF97sS8e9FMtTdxnylbrF7cTI8t6/G5RbVlccJ7F9o7niE7hKUEinLbKY6yhrqG8TC3kv6Gb
z94y7g0zbE+prkcXvX6qJlGT8iiPMsfsVplQx1D12ytyFnXoa5FA6VnZydEdgkL2lr6gGVen4p7v
QlK2eueg4hXI6EIMM7XKRMFduN2L6JoPDGIaeCPDthfksPboJk0f5EKvriIxvSCnyE+lffZArKvw
Y9aeiZWvfh72XWEZvxWO7G/LVKMqcbVw5vFIHQDjQYd+7JHJDiWPjEMpOXSgcsL1zgdC6131MqX9
n7aK06AYxvYACJ+5qC1+oACw+WKxFKpRvzrovLAk2KQ2HlN0K3WsAdD32Zlw6EC363/M8EEJPflL
nBA6/KNJYjyR1VNml86DGDDELdxVKnzOqpq5JFqPbkzirutS30hneBBwsTwbkEOcWc4LfpIc6WWC
QBQNC2YNcasyYjiNZX/MZrSG2orhdZUkmHLWtX3B8aiwYXxrHpljsB9xjr7KgPkwVir9wNv7jDVF
nZIOKobr6iuOwTaR9HqWGA3Sv4kjIcmy6gzmENEabO30UDfGZxNxTcDMpKTXWu2VJL834SDeJpCQ
p77NY/LHIjnx9KVuyUPxBGgwckhGs0oLEkoEHF7L3i4OoY4JJC9tEejGksLUY42EVsS0rCjMldB4
nNC8k9TIDiY65+qIzOmY/evGNkjKcaE3aiEVmIlTlk39c17QcBt2EdXCVfeS2pO9CU1r3kFY5nMs
02WXACq/egbm4gqNea+VDpjJSlYnUJjerhDNhGc/dqA5hu6rMmOIIG6/2uzYpbqyU+9QjfZ1o18j
k7STrQEsqaPspEcxyuOI0aQb4/a1y6h2buGPotPwpdTH3GcxGh9UNbSvVEgQKickO4BC3ycAzV+J
W01+6fKj/feloFaKk2pmH/59SXKO7ElI33gan7jrWvBY98bCv6YPcWdpOBerwtlOBsOWjej6GOsJ
dakcumu7S8/L0lBE6xjzadE5LGdu1WM/V7BpxJh/EuM/LE2f0ixPzNWwfI9c+Uc0EdJz6m7Zu+M6
uTF17OQs62cutQwyX46TeCIQRu0UbtHEaT9F6x5jQwYW6J03d9YRzCbiAS5vyk7Duf8EwPiWnyKo
Ps9jH2J+0dj8qiL+lXRzdeuZDTidiPiXbPdDng4QkQFRrESncGyb/Xq0DrqRk5SV42LCphldtLo1
dk2GObLI5BBU6wsxLXcTLlil54XMlSZ6LIhFMxzcvinRT3M2Apm93P69lEmN4SQ34J54bCXw4P9N
EQqpCHhuW7O//3vpVTLsAF9lLIEzEJSap23nSlUnvD8+5qpwa8ZGxDwFH81busfFq3+q0KBZguYG
IxPWGZlLuBBPlOrwUVWQqiz4GhDw7JOTF/sIfZ/mmfiUQEBE45fpRZTqlve5GTR2faxlNgf/XlCs
nsORb8YgWYRjnubH2I1nn7shZMOSSQrzy7WXZJIyzX7jlsrOKcs0HD3cJTsvV0evYAzRh9YA4Vhd
FeC4Q0Fa/QDW8qWo9OmBYCuzj0WMBzc+izuO1UT3zPrQN2o1NJRdkCS8V9Uij7K0oJ3m6Wlw1Y29
zvhIkPW11dlITCkr/z5+QE18qLnNBgNHi7hTV0oanxeY6g/VlF2TPBn3joe+03maF0y2wZJatU+G
iOZXYJ2ESZltwKWVNzIh2JtCczl5C1MjI2JJP5EvUoYviRuBoX1jWCMhfdm0Z6TP6qGV9rOuDQE9
xbgwJV5YJjlQJZOgzp7PEyOYp07kVn7FHMO3yWhVPk8k92lpYMu23wS4bdzB60s9HrIZn2Jv2zcW
hMmL2U5Hzr4p+0VsfqYZRsHk8OjnFgy9zozPXaze8OGNz1xkJVajJ63XqyNhQ/3By7xnIsM9D9OV
DMoAC/u1YI4pXoQNc0iLsp8uI4apCKZseMxTcdl5X3wMkLqKknaSDkBUPT6bgjaPxMiMgJLMvSUV
LcmKwVeOhrXXPCO/pG2Nr8Pq2e4swyFqKqpzndik3NLRQOl5RxIXH7TGhcfJ6J76obWOhtAvZZ6O
T2lYy6uK5puiO2+r483Zmfk4EjtfZrokEvQ/G3xGih+00eaTWVj6s6RY1AZPV8AMDvIifBFFJ86g
Gk71TJKkx1x+gI5yEbDYdhAr/mie9zAb/CDpUKaduw5xW83SBxWVn7UBcGVNQuSARSAXgP5M1V2d
Que5QYZb02cIypp4NHS2rFNLlRx/yVeShdlZj5qIW2Y4+B7cM1/VEnyz1ljXKcNX0VWCbx4cSqJH
N5d1v4X75Bx3LKJQmf5Kl7MiYfV6W47de18Yn4Mxa0cD7BgCCwTNlLwxRVpRRdk9uOKTE1Wrrp6O
Rx0U8KYNSSFBdz+gPpARIJBm16ODgwbr6rjErNQzvs2ysn9RpU0IBZRvy9MwqGzjtcOzjfyDHmAX
bD/KiiN5mdigpUtAg3SBcWabsnNUTM12IhH5BJLqODe5XMOJ2F81DR0xmQTULzbgboepoVkeupCz
MYEF3fdoPAEIwaiBShVua4M+84j7q5dHLwRIckYRTf0edyO1QltPylND0PTg2Ck3azPrqEnRboMS
cj8q76OAnOc3QMsSknAv1CJdnSwoR6VdY3uEazM12dHrOa3D32Jv3x3ZdZ/DDvE8pyhDckfZlZ1x
cv791KkCWY1yJOYH0Fpt+2LFdROkJXG7djWqRzGs5rhEFHO7YvWt5xIqGypGyNhIioykW7EGniP9
N97t51SLnFPjuYiQ08hKsWT+LiJUfa6WtFba3XZPueFq297AUMvZI/PjyJqoCkTzjIsHTU5srefs
osB2+nA5Gq1I2aSn9gbM+i42F5MiNiNd36Rrk5fPXE05K1l3IW9jBzElw9es4RhvDppD9JuTUU/L
+LkHUiND/TBpmUsbEVFiT/UPTYVdkJHkQ4QDCaVS2T4oznfD8tx9mmNMprPLE/WljYB0WbUCeqSf
5hjWcIF9rBmm4ViP1eNsGnYg4eObdeywMvTeO6HDkZE1I9mq+BRF9izj4mlwlmAZiIHOPRmDVt+B
a2xOkHmic34kQdP6EpAqhl7vviKN7q3hOmyCHKCoMiRSKik8CiM+JnP/Du1DaQ4JRfub0BLprPlL
DKlxNEeKtEfpUVEA0EZUuC8NNeDB5rFFtPyNHgY4DqWi58mqOUcBNasUC1a70Y7NZNDOmFuHWV9w
+FSSNLPrfqYzPDtXxyQVPkoOurgbdZ8euPNCGioZCDqsIcdDNHgf/+VUZu+oma5Psce4q2PWuFp9
L8poOYq4PemCCqQkB4lteiDSdI2hWfzOzffB/ctyjMFDXyvoOe0SBi70iOS9Pj4NX3PYZVfu23ix
W/Xettl0c5T3k1i44pk1MGpqwKdlO5dfRh3Ca2D7j/nrZhUsJ+vF/RUq785zm+25pi072XN5N8L5
ouSK3Fg6+WNVBazNuUVYtJSyP3VLrEJqhHROWmaDY0Dy4Lz2tQg4WxE648S769LwSKx8TUSB1iyU
NXCkHmo/AXEipS72ilA4AL3ojvi8dzoXtben1BSKyPM6i4UTN+B0ZAo2jDgYKybeKWwDGh2IN6Yi
vLu58Qw3l5FYSx/LHLqeW/TmhYWgxgjU/EniQfPtRn6ElvGoJVTVcIvFppG+elQ7L3oweh33q6ac
Ai1PP6eG9ZURmX9rGqp24xSkq3/YoCvt4ELK2TfgoEUfv9pQX7ilFZ8WGJhthQnMZxLf4hf7LdOZ
NFoSuodFI0QRtfk7U43+06eXmJnoP+O6abU/hgV1JOFudahYffoqg24EqEnfLUSRtooVbObpd9Sc
dpeXJqViZvxhOzT2VG79lETJGqyjmqqCDb0RjTUdOrxYYx9X54Re+62J0SFKSggxXs2+oBlAG0Pk
xzpVlfu0PZU1Z71Ir4/dQghMm7iEljF9Tes1EN99MO0e2qXA0d9A1eXcR77P2kuzfraMcsCgqshD
qP6YWMgVvVF/dTOufHZMu6QXZCVBhIMQGa+Z0KdX0yMzVv1q3ISiHow6gQwgR35yd2XIm5c/dVaA
guE8jxQ/3EPJxxkH37DwSXKTbUctGHzFJojtmSdHl77UOsy+jKqGiIaTofmpshq5URESs7UMGo01
vuMuklcPE7xWf4OYpry7xwUbowCN5BYvlGk9LtVwQqmFsdMhxja69teI/Fb85OZyrBmIJ9KmW1O6
n2utJ6QtVhVRU7Nz0iaulhXbpE93W7BqIzoZERysfnFFrcM7mhWQ4vwUdhbkeKt1fK84LGWcUbZq
cmDUGyTtrtyGcfNqxUZFpS55XWTqE+EEpEeHTtWsM0hmDoxEiRYvfrUWZVYxlb2c79BxeK8szWCl
4Nk3lePonZqRo+P81pKLQ52ZDlAnOCwv9imHBDOWXQIF1eCS0rloE1rERvutsTQ/bScuKL7aQBP4
S388+ZNhvnhDFeQhLoXcusEO6J48m0hBKoEYFF1/8Nr2WY9/OzVAkqazH3O7+KPX1quy0re4vA2d
gyKeP4isq3aF0xzipTw5DgZm9LQhpNgLiM5p0kw0e3AgFgRbT7+gtv4mlgY5CQTuI5olu22MZTsz
wQMtMvstDcISHgbDwaPbJJ+LHX6zzbrrvX2dUIy5UHnSLXK6t1H0JUIyp8RjWvtNJcRlm+RVs+In
+G1vcZtB4v69DPmPSLt3VbSP9OBgTgUpEyE2U6qcPsKnAzxmjc9VF50I3AYGRiWXGAdKqn5pdOIj
mrgb0kZK8Xb5WIIblRzu2cTTMHBjPGBIoEqHgqFjo4jgjN/mEj1bLSYSbSi6rZQEdcz4z5SCzNEF
t+FspA5Ch49EKhd5hu7ijUrPosOTEusk62yNWkedJahBIeDGKUV7VyOuIRWzrHRldjESDKxxo6st
OnLA2hBLhJOeVnsrT79qUxv8lWWHgjhyjGZb8DHL8qPqpO2HxSOwwGdXZX80kLuJu7zjPGGxWh60
mTrQjFz1Dpie7MLyoI/elu/6TJLXRCuhxnspFo/mlOwxkt2XjgfIVsACR2oQYvuj1HMCZmoFZan4
Q3AzBKiIadu6eaPCyTdvWrIRHvx6sxEYSnhU5LuKptA9HRU8DNiPu219tVdLGmw3hllZ+Myp20bP
0W8T7bxk4cUK6aOtZ89fyqDpsR4TlcL7VPCz59Tmrq7JNhNvrTNfhsm+Fhr3exn+GbH90Ob9MEki
YViwCTU7PLHYa9zpwr3b43JigAavmON1xgUJHeldEpuoa+0ZguKnNqdv1F8C2I24aSwuGeSRoAIZ
wPhnmMVerCHCFBZCaNdBZqWvrtRvdNp1/hzNgC3Q/DHXnHKPi54L/7HI3XxX2Ok+9DhQcFji594w
MuOw5ElO+iZrw8+uwMIbNhKsoL2gn6QKmAf38UZgrMgpD5CCsZxaqoEdlPyisH05pAPCllYB6ULS
v1kWxgLs+y6oI/WU994Lz1pj8xpFrP4dicdfXTSn3RkDW90mEe98Ztm6VVhg4HsPtgOSPSYQzbAS
VFAu9paWURtJCG6gjs+qMVGWMfclHk20JRE+VjUWs0QSu5VoicOI12uMxVvawwKyrV05U1EOaAG1
917I2NpZGcvS3Irexkn/6tOF5XPT5luipndbX99prPYOZgx2iTNDD6DctTh4ggWtSv6kBAPx1SOK
sY18a5FwCN2m4V+D1iLoZGdwZ16nU4XHOFY8Nms7G1sCpPuBNlVTI0sKqOyuwMbMKeRCQN4ZNNTW
8Gm15h40hbSMYrplindjauSxnGMrXH/576UdGzA168v/f++/X4WW3BS9ilgrrt3uNmeAwO5eNInB
WouAxFmkuAO7As/nri/jqI1+XhZ/aTmKzm6YpOsYRiJ5gSRFmxSLCT2Jk/00mRwxDcF5JQPPVuPS
2HQuhgg7b+dtWcn5XLKLtcbZ8kG2fdQtrbkyJWsa9/RgROMq6doc/imbaPe5FIafMfNvZ9ORV27f
yP2afB1w9f6GNWXvBjMuDkU/3AoXLu3oOlBP1l/hSzUPs0r8ktzArUsB21KCl39PFet+O3t1acb+
LTsmIzLiDyTHwEgX6SmSpffBHtY6NwQPqmT51JuJc0OUx/tQurztaVHciUJROW93Yv/vy9Q1P7u5
bGDXwRDDa/FSt+GlXtT0jtGmIdVl6saGRZ1GWZsb8AlG3kFZ4PxTiCMYFUQwSZiDIeF9MPTw1zLE
v0KZIXTmbDwc/s8ycvnEGgu6qtMGmkNXTKH6cwbb4jph3wTSoPth05prvxcum9xqbiuNbJNpCZhc
xVsju/au06azjyT26yKezoOV4jHnUVioxLiWGsVucgkMzGc7knyQzOeeX8UQJWZDHBPHZe9eF8fZ
jY/UivyYK66YPBuBgoimVQy9W4usMm0W3nzAXujT7vMki846aN20D82WtUSyUOdiJeELRX0pHF+K
uebMX2fteHFtrKTMk2puhh27oi01hd8Y08ajNH4h7S2PNXHK57pJg5GHC3iV2tnbXaP2CsQf3Pi9
7abORjCk73LdafBo3h3GYKQx3qGeMM8mRrYNeAyrk53YZBMUXUglQxM1VST356UIVN8QB2/xxlXQ
W66WPh21xtV34wIIrFCf1WLjJVuM7wHy5a6IGAksy60AjfGCpMlLATdgrFlOpYqjyb/fczIDFz7N
aagfaW/u67J2/TYz0VW9W50PyaYuFlqzDfQnTwH7n2Co7UDQvo2RoQ5lH+nUhWB8Qe/e1W21nyka
wnkTQtYg3cGJ5duNKoMgiut8YIk/zI1R/B643RjStG5xSftamN9ACWwsJ1pjx2Hg1p4XlB6KKfYX
5JwQWMR3ygpphwvvLXe6P3LmWJxwVttXBlkixUJXML88625fBhPlJFk0fmnzfDdUd+kGVfgRrOFL
MZmgmZoRBINy2Vlqitls1GBDZMYJ0seFMgxIV41LmdzQl+d/X3b9iVAbw35pP83SWn1mfOL1FQs4
j289B51D2U3hLSO98N+L3alPPDCaTyxwE89O9WRDsoQdbJg7C0kEYBsck32TT/ldoSAzQi9+Kath
3+bZU5HQXLHh/MKiVnizrzqud0ETyIZtzgwfts7PPa0mriyY9oYi0NtWS5lH+PrfSzaJ3E9Xjr7O
FRJbqPEyIU1HFqsMhvXl36/+//Lv98AKEmYeQoydoqQDbRoTqFEazo4aDmIArc4NyJKDyE7osM9l
BG+yjZw6iIwEr5Oz+klNfKsaLudTQuHD7EmyrdX6A/33YmdDGMBrP822qR0SIlGnno+6apH4Nh5L
g0tq1AL7M1sKxh+0575mMZEGoEstUmLEPpJp4raB2YIMstUEnT4SNFBlE5AoJHSDu9ijoO68wDOm
03qwCswbxg2KNxyl2Ri2OcnHbUQoAEcxe7a2KwScZA13Qo1TfWaldIbOWP/3ApvawL3OaXiIzB/i
+Z2fWs5qtV0Qxqd0CXR4PgeqwC+WOaXYCbXf80Tub7Gw54zatqadlNjZx8hDAJEU1ylrMvYJmPRt
0fFbTXGeF/0n86hnxZmWgXmnizJhspErkDib+Zfg44XnjGCCre46RxHQZvtR1Nq4r7ufCojYQ2vp
7wP+XS3pAQJF+8X4pScOiKuF97XBKLSVbv0cLznOGnoUU9mdslTfSxxMSAXbrjSCpMc4LxkQLBm0
NQa0YiLM0OwpjkTj9/7OIyPPosrXUUKuaNBBWUqCnQ1htxfnuuZHk5ceEsBxHHpMU03I3pPp3qNZ
KGUhHCfgv5nBn6fKvGOcOcy4vpypQD436AE3p5MYrQdP5V9GGH3IlsadOcQdUR6dhPet8+hi02wJ
CHU6GBJtkQn4FYQO/jkEkYytRUhuRc0RUvA59yCWVir8S8XWxXW7ICXc3Ds9dLwVvbioV7ZwhI3H
xTeFwGg6BJac79M/GEb1kFInu4n65DVOph+9BL/WkDu1K0sjYxYeG+F+i9TCnBp+FzpxG9GOsGmU
d1QD9lTzjgv6oLAFOTZxQrN6oKNwabL9ZFQ/jtPs4RCHx6jjLUyqm8TgEA0Mgn3lsLiggmOaxWMd
7kc7Go7wAj5GATHJiF/5nFBCTwdJ6lgvcFZ4KtXGvXBoReU5dvD+x9V5LDfOpFn0iTICLgHklg4k
RYkyJbtByFTBe5fA08+BOqYnYhatkKqr9EskgPzMveeG5ReOVvYLMNSlbT7XKExBB9SI0qjgYCpE
GwelVuyl57yOH/2i5Qmnw4Px4xi8dHJ9mdfXKkl7Aq7Zt7j8zJHXvE7TnVDyUdGTbjj8j22R5LAL
ApKFuKBN3gbAhrQN1kcH7C1x+/QgPPW31tlj0oYPke0deRhwjjVcktNEVx5Z1QdIgrdmtj+s7IM6
9walD6N1iS08xSS2m+IaaTHwVZnbDEly4x4DCu4LcoHiYvw0Ey6OZrRxSaT/2F+8uLSp88TVDnb8
j+xEhFWRXsBO0DcDrmgGl0VuREveP1DX3KH9Pze5eEqFGR3cVDAxrZsbdBKBXZpcbZJ3lTcIlyS8
PO4j/CF1f01RDk25uEgu/Y1pytusTk328hSZs+kstKX4rpk80UGQt0fPUPUEpRRXtwqfhDI4woyB
wWVoBKFdI3guCKGjdvEiZhpJbAAQ4gUqSA8eei5AaQMsCLF0Ms/k3cAIvE6fwrvJAG2pTJw7JvNW
O0aa3BAfjWUOoFm4EQP/fXYXK60Wy60ByOtp/pOVSb99RucAk1VdRgGtTwO84QH/YVvDm+iagHxu
hje92pjgbsbZf0Q1sKtciaFbxF9eLYJOkLNomQdQF8e5wxbTWJWFeZUflsDRg9XWe9vClFiQD+A5
8b3KmqOPIQD/CExgn4xFfMVkoHuP6r4BJrklY4dhzfLgFsu/qBEnyHKoDpHXScsHlwYaPxsfe9eJ
SYAxLgZcKruzCG4OL+3ifybgHWbrWxR4r4zmi6fagJg/fG1StE16wolfr50+Oo2zrFhAhyzuCB3c
CIn0mMxdHgAjK+h0+fYqQEz2yUf/uolC850ULN+6lGDHOcJAiK6kvYy1fOH5f92ifhvDtzni77Iu
j3dEnK6ZG6RKdia/q/UMJA+ooEB/mXIAKxuFuNFapN/Mx2XENRG3TGBEuvMHrM/ReN9RmFNDc5MK
hxGxW6+qQh3vbdTMo8W/1h6Do9B7AiNLO3QlxfjbihAPartJj0Xm8kto56aCRmZPxnQOHf3hV1wt
mmqfQDv/4M4DGCAH2XQ/XosVyMMDC7Xnv4X5OQqKmDRITkCHJzHzxv4gi/qiK/dfgUGPF0RsZsn4
2inLDx+vUVDx8FOz/521pgIjw9qxf/QJycNcBlIuwxrHxBJ/shfzHyWhZGJdguM5LLZL0hE228Tu
vsvc7/XKI9IhiJm1gRoaPwZszOi6TI4eHthuZt5PWXNNfDamJYJqa8aUzD6jd9boSizUmzJg+PEl
hui+zFcZhD+jfeZN6iqBKJI0BSCdX27BC+qgnZ0lFOJ2GT9G+QTw8k3YlJwpD74tDD0q7vU72s54
j/aaaXwbHf0Bt07am/3WN11arJAuRx/Soy18mGCrvJiW4JoDb1DNtPJP3F0oiN+0NaDswVdBP/Q9
pTaPx1janwVkFw5ow8+z1W/fsA1YngS2VoCeJU8ZeGI2zJfUyQA+uCiW82t5K7Vix2IxFGvUJaE5
TAmgn20qOmtpzvbQBF1YEXDjnFmO7YYeB55bSLyfgJv3nXlfs67ZtouFDdqsbphorGinqdsxa6nH
h8b/EFzqTY8W3/8z4zUSEmYskYsrVK46h+yDN+OMN8IdcYNlj14TPdqYJpJ0gN7NbDdXL97SoPPy
UdLI/mqpnjMeMCCV0sMIRKRUI6QV9yVR5JiG01PrGvs+ml8R9Nv7MMb7gjy3Hgjoa6DIMVclTaxi
9FcWRKJG9lfqxz/SdJiLkXyfgtgWq+aOCvKiSEXFy84SSQRR5jwB0XVDnnDKA7+SehD+lqeBEa3A
ZJHHX3UKNsDO2OxJK2jYXBVuhSOlOpXCubRlAUQKcPFmKPSldYujiriiZjJfVxbEDHskGIy738fK
AllX2t45Tf4qn4FNOZkvbTySG2l9+nl3yBu4PlmkXvRiPEDFSrMP5O3M3IQ6pjr9SdED5BqpkZwE
yYDh35xw3emnDin0GtftmOhgf1+sv9EM/anEDt8SyuDlJ4gxJYRxmjLAZGI6IzBoWeRpC9PozK2j
TCABWVWem8y6755m5FKTpOlv9A/gfsrbpnxeOgWyRgLwshR0jtNaD9cRO9x+so+dqp+TSX5ZomlO
jR1hA1lgbU6F/1C6jMEkvGwrNd/LFpzA5Iw4o8YVxi/dUx25f+M4nzGfo3T2HGkwaDM0O/EmmAw8
Xb7J8QwJLIWZwnwHweXOTX3Y6wStnmfT/Ls4pgqUOT64WruH2onZmlkhWXcz75Nrgwar+/MyQD9B
KfAlsuyG+A3vXCQ+EYzAR8iHRmxuwx53OmQNyjdvR1ucIicVJ7LP7pOQLso1onrPv99Yq4FXXXMJ
RaSLu44hKKWAMuEWD+548uhIszEN+lInQe0v6YECf0V2XhEmqPMUh+VhHPUXpl8o4bIBXafk8+C1
8baXsQWNc9qZFMK9YP6YeizlQb/G+5qOBCp6gaRMxzU+EhB0ByvSxT6Kwx1LivF5CY33FvrVbmjx
0hep2CYz62g0kfiV6GsQjIKRlMnkXfq8ZEYgDcYNWWLdIHwudxTzybZriwthewnBpvTrDXgeUWNf
Gd2x2lIw7nzpvDZGWDPTEwhkOa787ImA0Az0QESdGOe3Xg0wQUfUMRUAoKgcf6YRVYTpgulNQV1R
krG1GYFHa25TDrLYR2ySxwhh4WqaS78tUCqDaH90xuypMNChdot/SGrAp03Rv9j1r9M//eTFR/pa
IxIoi/Y+V0SEL1ClSH7dlnNFBOsx8c0subg+QwddBn0uL2ncekG9IFpY+2a/Gf/hy81ozsi9s7sn
qLerfUD9ZcwX76yyZPAxOvXZ9NjY/H5Y/vvZ75f/7680eQQjtOVYTioffwa/cXUa2PunHSf6ULOQ
zqwFgCMauj5/bAWQcI+CAVk+qF1nP8a8iNJi/zAYWp9i9FSpT7PZQvzKgqRsKUyZvvSZZQZYpsU9
MO30tGKgZu+d1ZlihNXfyMw5dDFD8aSu7kNh7GOWjUQ58aCylHvr57pkmd+POz2QDOINwWTHxF8n
JaLDYXqofNvCBusAQSRR0ONc51LBykJuCBinIcGdVWOjryg7EvmCWeI50tZt2ji3jjU+UdfDIDfJ
LkJlV5YmNUMEMaMHQCEQnu+kUV0H0Tx1XFEtdHKnVXTUuALdLry1GI1uQ4FyGHO/sY1L1ke4oxrb
Phr4kHGXZj+Jdz9wtB6q3gPqbMsnEL3fGG3/5DUwgMWa/tbGGIFcU99hBTqmP1mJBXlcP0Zjap5U
1LFEXz+0Q8gMqArfF33A/kdjCoxri7T96lvRCWvhGVLynUgAg9Q9MQkIQZqKh/CIUQH7XgrvJL41
zRJEp0rPaKrvxrj/l0+TE4h1ha2u0Yz8UvMg21cLQhUlppvIn88DrB4ESo8IqFgt+j0PemDV+H2w
R1rAhlhLJj0pjVHyxxjkI3UGYhSdvuVkesL8uZ9XBG7HTolgjIxk++GCKuI6Gd1wHy4YmsNKv6uM
zYBadIBG/SbMDHZPFeAGuzlavnWqOphpC0P1VjYncw0NWbG/jlH+DK170cnMJq27Zn36ooflaDXy
vgrvfJx7wAiqJ0AHL25kjtw//7IhZUVmIyDvCoP1dcuO4wOaBpqIZax3UUoJM647O3i4JsVsmNZf
wKkPWBoYexTQmi3ZQpOqmk2skp2v2LiV2npif48TLWJARwRveWtJD6Ubbi25nqcTD9+NEabizPC7
2tXqy4+xuZRqAEITjvxJD4YtrLDatInxGKbOZz2HJQGv2j4BuwCRmWBrC9PAzdSKTEahFBqqPQtp
Mtb5/VQmOfDYdoAKFiovyE15GtZRai+a8vw7VP397PfP1HGKfAWrBZ9GZXn6Rtby1vLrJHDBx3K/
rsOm2NF3Urg/E4tSYpiZQQ3/HURp0YC2nFsGzP/75xFpJUE4TQGphPl0I7u5OZupcx7arAw8E24R
tN+ucd9wc8GbsXaWbz5TWCPdRdSEVBuEYCuB24Bt2aVp+Sjr+c3OzT8WwRE8b1nJEbOaYYLY/H5v
KxP0fyXxLRDtODGTuN1rCXS7qgpJenFSv/uErZOIUEveoZ5wushHBd6AHqWpBLo9uWTRKDYraz4z
Nag+VLHGgI+bac0w76B9DHqPwJ4z1CGFdWmZEJd8v63Jw7FDTj9X4kTEc3zUcebu2CldyEGajHS5
t1X/bLZud1qz6DfulJKpJBpg9dxhRw1qT2fOCqvGvYk3lO4rIjce1d8qacOYT2vihSKIE4/N00ij
nqJeYC4CiC2OLgvSukT4cHFBgDbarg+y0TyddKWPzE1uwzDyWfKTCr7i0JGwmHtiuutz2fc9mSAq
SYLeZ19L8Xr+/cA3rP/zmbP+PYXRbQvtHoje+uXvh//7e79fGp12efOroEYZdaayjzaNCDHwLgSZ
NN5TXDi4rf87pm1IFz5364ffP/v98vcz1J+gQmd9+v3K5gD4z1+zf+e8A1itpLCQSKWrN2f90GAk
O1frh98vS0zbRPsBM6rcyYPnpoGN9Xibqi7GD9ZC9xoXBhazOf3nmzjr8ajW72T4dnWIBvU0RTWb
rqkrzDN7a+M/H7zIfE7gQa9jirVO2JilC5mC+HL4JfjsMR8Z0JvmVzF13/kiqkPo09wuc3KYNT2+
RcZWC7NwiQiempanxYTPxOKFGQ92dxewuQN1hsBEIIYMPv/E2g6IBUJzuEtcazg31EwmD13ix5bX
Oq0e8C8bdnOIte/t46Vg9fQPmDV/GPtviqC+yPVumy6557V5MSJa5Vbvk7y5XTLih8TMP/BkcUky
Yzm4zl9nxmsnx+U7q0x/Zy7Rfc4M1BlUEgyajEm/toJ+ylc03fn39/D6+jRW/ZG99Xdf63s7hNLn
WPKchvNBCMyVkfxJbS5x215IC8N5vbNx0zN/nDm8zXHbx2+6J8aBKccngkemeh5lVoNniDKJdW+O
KMyTXNpkfx5qAlEeQp/7rblTs1DgDsheGOwHGxQcp4Pd92AOMv+zLTrOIsAbU9U+zBZzUowLC1dv
SxBF81m23QOD/G6X8mZu4mUMoAqcwxZZvenHb/YLbscTw4MpA5NsJF67j7x/AyigO+DC/l4slrVZ
Yvmk4bge2C2/kJ+SnUWLsyZR+TenN7rvB1CRn742XpsBBONg6Y8qLnzsYcNdq+sOu7cVP8RFGuDf
+YatD8C1bbCtt8Tg+fZP7ELIIKJoCBr/QSxvltdCI1uWcWtX+U0rnyjpgExLGl7HKLzA8T2Gvpl9
Kg16cYKl4yNStEMBTywALpPvSbzZso8g1SRzaCCXpL3U0T8MRDvTtbgw7OmjXOMYi/a5UrgaMN8S
ipnax8Jf3tNW3PQRvviyotCcOoROiTtgFKBA/F1kRyHkxpi1JtrJNZslIy0zWfH2DsoyS63r8/4G
sQlx30t8UvNyYTs9sKIEyqlSC3sUicoKGW2HawrGDWWSk4z0SjXxVx41aI5wf1TEQLDJJvrHeetj
5k29hT6p9fDKmSK0D/1t3fu4DDWEibl7bYSgaSvwO9SMFmcyK1FFrdU2XKEJK+IG1gCDXhP5fVY5
xU45VVB2w4/dtPOJw5mNAzQzJdnx2tDY9JiisppUecjgB9fTAV8cayeVPzqeok4R1lfPcNys4ztX
Hpc1jL2Kivd4NIxAufMf3YicUDlCzPPiOBJ3HQBTtzc1eBRqsnneKwZ2kdEc2Nlzk0HM2xVeCVy1
CsnFhhWPkRN3U1w3+ykCrtd7R57HjGKSNDnaIzczBt762KQ+u/+SsC3HZ0zsZ3Qo8kE43ICW2dyW
Yyp3Y4zvwKc526AoTQCXkAHhJAdLS6wuEd/I7Z5t5hlsHpiVmpSxh95ODnnqRjdLSlzrUHEIAlHC
C5NjHs2Hv4065tm6weP3xQBhnI1qia52kUFw9u7rhq5NJ4iyo976Tuz2eySDD0gAW6QkOxgWIZHQ
pXtsnFCfHgxn4oqFkLxFunzySZiAwhXvjfrkWguDRALliKhtckXX0zNziEVMdukUDscwqWyO4ORU
raBgokUsvDvsColUYEVU2CaqKbk+lF2LGdsVvjt+WPlvoh04LxFIE0hq19ghwmn29a3j46XSvlb7
8Y6MPKYwstt73fCa+uaHVXdcFDPDiJapbznJfz5KnESp15GF8HbKmENNyn708h9fE0pFRzTSyOKy
0+2DTBTCJIZDtgdeZyhXruhEvxEv0UOY36LBaDeMrMjoC/FdxTd9B8hZD6i7eQoTQtYZMKINGyzf
5MHLfO3Qf5D44x6onR8Y2x4m03oqVYlP245eKjNioW3OGTu5beyYGCdJ1dqYds0TyZLzXiOrld1r
6hLh4Ym3RIl8L6b5R+ZEf8/L2nUHbjKnB2stL0oACSZcWjGpCBeIfjfRRKNoAHBmb4Xn3Yd1/mmn
YFtJgH6COxoMZvU12t5r07rEBlVMuwxMk8Mfx/GQVHXOiyrqf5MNR0irbqedDqgcU94NcaJwbvIz
MnxqLat9HI3sCuzvUaJ7QF6pDBa9hce+qvosiTZxtGQ6C86GDYUg12bayoJEG8BniCY7Lz2kY7Mr
ZPYvnuWzOZZ4XEb0JaJeyMAwJWiCKWhR1KKy8AljGi624T0B4sxvnNR6GPv66naOe5zMvtp7VnVf
NuMbMhdyiNig4AdnMVybOxakHODgdwIq+qsqTXEofdz57QQztCBF20fEIC3W9JhmsgO1buCxcfRt
+1kOxJtyu80iZocSe2djgHvVpT29zwcJDWfG5+FemiyH0EqgPpXEGtYLD626577TevW+wZAcTRL7
pDD7Xf4xJbOBnhLKZTpN9WZYuYyLBaBTlNN9PK8Y4WE8A+Ykxkeymam0x0Vy5oKrYxrXTtm3c8Qj
f3FNdptRwwq/QF+UnjXJwyFDYbyz3njJ8/GjtA/FoajLfl9L2mcXSmLnLMOp6E2GzuXOApKzfh/y
5usewBUMyS1C28yf6gA8brJdJthXBWvNIKmYr9DdGsyOQC9GjvjmLhfHzLwbqvDFMsxkZ+PP4KZG
F2mQAJXrEcXc3ulJEStyVe0bVEAA14LMBe07Fx/lzKku/ORpsq1jS9orx4R3nAoN81RjD4s8YI6O
h9aasCdYu7VxL5Lw6HeYCvos13trGGa6RzZhLAje0hjypJOlCOsQgd9UxFkgbWNaWXc/I6X8TUui
l5HQrvo5eKiwNP5EzkQ/xY6DfUPV75Yxv+mtFRfhpXc66aJdUbPtkqJ6ViR4nsqpg+BayZeFo5G5
uiD0Bv4g3O1r2EHBZa6PsmSpcCI7BU5lq9w5mfEILFY/ORlEpHjpX0rUQAfJMrvnO4aCMjitm52N
7h3SFKGcWO2CMG1+Wrs/+NKcN6YPzwbOLVtA/dBUGOM70q2Z1aiz3bHHsLMsZe1LVezNls3mAMAC
lgHyKoC5DGHzt53K91Bm33M2Roz1qj9jqKLLlL8bPtiPCuUVAzMVb+kpxmAIV2UgVMahygKDZd+B
gSL+b+3nu94gzlYw0No4s082kvRPtVlsB8FiD1tMjEWire5lzLypUT9atQsCAA5JYn12pGxTlcN9
XlhOAsbydnMV/1mMRN1kXX+Z4PkdwJxaxwKd9TI53FAR0rkw9y4eU89ikm8uoqwDEvQt3et4AjBe
oJCD34WNhiVNo8+DF7dXEssnaoRm1vYFRhJDQc9ih+XDsfX8iIYM3xFmgR/Mq8u+XbO5y5CJscmA
rTclQnGDcLwUWbhf/aPWvuZR+eBPHGglOgLMsLy6C/fNvrUtUAwDJ7Bl0Rp5X15X1YE3tBh5uvAp
5ONmeM0LDnO0whEpOqY+Q7iLCJy5aFW8w9KIgrnTFyYIT74zX/uCmHjws5rbxb+bjVoyXDYe+95R
h4666MzUh+dYDjChBbTvV0ztU6u8mRz3MXQiSQgBudnVbPNKe9HN3PFDq1riIASWAaQOEhFk2oUk
LbwYgkee44K7Xx+gBfuWyQB5qSyE79lM/xpV5NL/gZsRHW2SzNlzlcgk8ppHJ1igRpfYlJOIl5QT
GxTWfMxd/wc+RHojbOacroVWI0d9wspIbi1kg0iujLWEpPruXNj04wKVTXb2ofac55rRl13PYmt5
7ESsQX4pwg/Jwm5PojO2pc7ZuDH420xb7gsoM8q6zdEwHCgA2mpIb+u2TvDjwMhwWN4eXKnZfuNN
T4kM/kOo2bZ0fixlF29ORWCNm/Fj1Jl/Evgyx+LdFQ5wCNRgg9ECcBf3XeG/p0WvnizTwk6etvej
147nwm+r6+Sz1mFgTgRX/uUR3blZ1hiogv0AIy/IpkJlRZDMPCOqtGiOAwJEorFF/uQKvZ1m8JpA
cvisBPvo5cn7NEfDPThtMgKOCEUg3sSYw2JMMsVoeederwOC3gCkIaAnG3MH2yVZYaOPPoarFT2Y
8wpnr7ngVFBkYQeWvPEQNsOAs41jfZkyha2hm9gAIE7dJA7JkES+lod5dB2kXdMDDE2DeIQYO6vn
z8cKjmGTW1CONN63SK5bGggBu9Wu5NYZRnSnKiBNDeRDoyEkw5pqX0ANVynrKQdjqedOM/0IJbr0
FZos0lUcMV66gS7T6OChk1KdbQpM3EhOH/k7VAWO+0reDtGMOP2qVrMKCjk61wY7BEO1qfOVReDA
aYZLua0wsu66/i9tfA3KOt0WSyfJtS4wVgONl1wmQV5gZPRAXfexEuDVkSb0U3+owo60hGrYKl5Y
iEbEUobxbe2mZ+JzMTsnDtkQE57KMTu3jQLoCeOUHw+hRZeTOOCOo+Kpko9HdsxoIbL8qFtWmZIe
uJxJPTNxAGziTIijBypT+cVdNJpHCi4jEAWoocYoziMuMH8hp95JtnQfy0na8Y0QUNToAeAwh+ER
BOGFVOwHuMdftduk5CNBu+ub+oZN0my58tSxmizq8AGVenIwDZQmg+JdCzuE0TpvjyWj4UOYCB6H
Kn/uOmPYmonL4DGbODKrlZxj43DCDojT82iMPtNCCT/OjMgEAEVI/deiAlYPGiPNLhnGL1OV0HFd
x8agky1ZoNr6pWp6dWi9UW4sFlMKJaVnXQsnYVyatAo+fPSt2umtY407wp2leglfhhnzQOQaf0YD
tMOg9QrC1HNgwuwQKUM8a310k835MqePhEOxSGX4wEAA7Z3qr8z08Rn0Jhq1pXzQDFFuBvNPtMQV
iSMTA3nzGXRKu0tWmrcwTUaYBKnDgfNfIgc/ab/oK4V7tq1H+HUTNOLSmE+dcI5J3bzEof5xMSjk
sQD4jbl9dhhvThpwUZZ9jpNJppxBdrFtNKSyhdCWc2wVCToGAskws6eNd/I6iTQ3Z7ki0P5FzsNS
sMuu2Esp2CMsdHgMAOr40Pbf0AedkUR/0qR+Uz2vRJkZV2tZszt5F6lh6ifpF2w2UfJvtIj+EvR1
nfbmbM0nAoDUAa3yc1ua2ZHxcAx1wz9UCB/2kD/2YYEqzgDye6hg9mMmOMF0WA5YYz8aM3tghbzz
Ek9ufc0dZhYSM0Xl37cj8VdEbFzqmZ2o9mYYmTwI+L/1rk4EPkHUWnuSXlCu0g9BDOSR4K1IHjRF
ls0+Pf83tyQ42t7at48IGsfoUBWI/SdFCFpTUnnzS3BclHtmGPaWyLEXMTHDE2kBEosFkh7d4eyw
2iJ3Ckq4XE+mpEhwqqX3mFZJHdThY9GkJ90U1L3IiFvul6yfQPibhVpRySGCVCeg1q1j1rpLtIMs
2AbIeb9K8If7Sly8ysFOFs0mgR4IKgt1Z6dkaTuzTHYt6w6eCDYRqVJsYquI9qj8CXWKeEjM2XSY
GZBN0khxirHzLtp2Oi4xNR/9xzJwo7oQypEX36Deux1knO1UyQ7aRijdWiR2Eq56q6vbJhHDLio5
N1wXFEDXrcv++W4Q+Q+MOkAByNUd8VBb4wdJ6OIwcp4Sl9T8KnG6hEyAkei0LiqaXVxfVpFhxDN0
8iGwuZn7mrnRl+oRToWN94kuEU64wwoui0216ehf6drZ7tGPJdlCqDIPh4V6Wkz9Ba3aqrbGap6u
F6tH/1QrAg5M9scjQJRq3avOsosO5ahuSbPtj0JnOHaXd7R30H9A+jEXiDBADtGhC3VxE8XZLbJI
Qs7sZtiPtXqjUHGPOkzIsLTeQjbOKSXhoXEIY9Kas5OApxnlsjagQA+SK3AuiXETjOYSah1dcuQ6
dEC4v7+xcWNrFQjGFA8getUQdTjnn6O/lzKPDpjLQB+E8APpSCAPFrCF1ml+Vlr3jmrRujBOD0DI
7LC3sIhi9bLppj7atHn0KAudXlO6wljOcPj18las8zFnJD+hRKO+0l24z0mCP/a1e9fM0y2cAXMr
EDIkvsfu3F7xBSE6czhm7L/FHlMrLaBkyWTjsyTmCL5XDtnAIDa9xe2OxyrD5ljMQYxZdS72y0Bo
TLcGOVXWHBNWXhMWw2gT6JEPqe1Wo7jfFMMApQrA+a6DMlu7K0Ol+VMswFasPv/XyvYVZ/spdZmW
tGkstrCl97nWBkLI+XWyeX75jn2CHPQVA+1UCeI37K25nKB9EsiYMpa746p7Hgb3p8MatWMQuZ8k
gPTcLBjr+Ja5rSdOPhr9yECbnUr4gXak6ahzP0HaAOeJfvcZ/R/8SrmueDy1c0SRnwr7A/jwfUWx
c4jq8PNNuRKYTBk3F40jrVoB4HWanHMkSCgoHqzGf04y/RaPiB1x3clNW09oGCRzxVTKR9OeGD2J
dXXOLKCpaGszBiJbUXgIniYZBZNE4miljQzIiPnDjUdpS9BCHSIwSZPiats37hqXIMVgBTpaeIRm
OzsnNlizhoOF66N0GLqgWvIHhqbYf5A2/CrU0fNRfEgQFbkpqMYtK7rRs5bbaCKKwOqmi1HI4cRE
KtTNeJhjCk3P2o4QrveMFm/jjHZjYmHoJQyKWga5x7jokYoK+53Kd7nJ648uX8vNpRz3TvYQVUyi
Uv1AQpvP5SbRahifGJF/MCG/FgnTFvp1FEtz8joAFzxG3ngkbiHahv7inhk4bnq7PRrazO/IdTuY
vqb9cur7KKINnzDD7qDBuvvCKupdMs7ezpTeDf/rjqE16OPS4LRUMRlZY/k4r8B8JxYCFCcaEwRH
QYTRZRPbPOK7aPzKS+rDngivIsLmaDuuXFUDZ99BuQe/lQWysUtaUR9GqX8s6FtNzAiOVLwZmAe1
/dKhpiVCLj2NxALhuNi1Dg7w3J8U9ytTQIVi2sa+PLIz2k7/CkHXPYAXtrk/6LjUrpsKLkvB6qw7
d1BEuI4JBPCN+iVna8mBNLr7lYHBI2cVNuYJjMIvifj6j5+BsJDOc1d2xdE25L/MwB0v8fhrEyMi
OXgn4sjtKGLkE4cvpI6yQ8JxjsbslA6ttU0FeCnTN+cT80eylPTJdehzQ8gle2+G8N4BXha+co+5
oVhWM6hMDfREbof2TeRo9Cr2RJiWwgOmgOfYM95V4X1rw79tG/veXKZPN89A6mOLoyk0/5oWRR0M
Aza8Dpaf5k57QEvrHoKaqHF81NyhYwqmsMEXCAT53HFUHVwwExuDk6DMcuZrWRIGQIreYsN5jDqY
cIaODiOrITmA5zBD4EcMjP292WGxDK/EybICcRDEd0Z7GyXehw2iGwaLvJIB9YOv7UKo9YPBLvhQ
z2z3/Mm6GbhKWKcs1WbOmZHO9KZOg8XfadlaYbUmUfgEGS7ZVIoqB7GV57AEriwquLKbmB9RTCrR
hkdyl4AZh5+tTxKRN+u/yIiaPZq1rTF2J8vKKtLIhnoTa8kPiFk3GKI6vUax+TUX3KSyWj5jk21l
mPcnc2a9azJKx98+jxhc+Oz3Q0Fdc0YKhIq+5CmGRt3INUQYhJCeDoSRY5xmGbUbPXWYmdXcFsmV
mYIf+DVjMrNmO05s2LzNm0YHoZivY81Tk4QS75i0xpfJsRQYFUSIrmuviLxTUrUt++BNLavCiGGg
OxT+GhjmHKPaRfA78gSJK3j7nAX4sub4ijb6XhKnjPYBNl7j+4dywd8lta4CVKmfmWvYQYXC1cIz
GQ+8qnPvBSy8P02FTCj1J5IIXGBMspl/zKEAWlPaP6nOr7SgNwJ96MZrU31DjEVzmuziVbSLeTYc
jhfUR8+IJ9WWmTDszrhN7jKsL00PMkTqeX4U75VjRzthzNZRJ7x6Nw7cx11fEFuc9PVtwvt1aJql
2DeqgJiD2Souyrs0D2IbyKWqaQ1NyxF7qeTJ6JNHJQZiN1ZTFAgIuo2l+hen/LRlpbelO2b7trzi
JX/UqR/uautVVjOEwKi+ixQyC2nDMB0r66fIW3Mb+ySW29x1YlBy1/Q8O1orNzeZOQeEG/o25lQA
N/hamNg2TfRhec4PG0TYOgWldC3SoIl53dRKCDBtlHeWZd5bkgzOwnJJ2ei/ofUu+xn/1DQhIrCM
5pGMEU0Lj2Rz1uILhEfCcieFFdpY6aWWyIXg2exZdBKClhtiy+tN8UGIHusrkxW2m8QXcG3IugG9
Lylm7HEA+DG6zKHxSYIsMKJj1id37eA9dXW4YofAkvjsfpK2OpS9+e7rBnouQCtMK/6GJVsRqCom
sCDiohvmhhFhkR67JrauOICTUbrXNegAMp17tG0qoaw4zX54McpSctVx+xlGCv7Ed64SOTN1HnKK
E/Mn0JfeAqcegekWLd1jN7C/W98yWPwLidu0SkgFwD+m+g4z5VIxnKaI7BiBOYpoONaKfbrDisGa
+jerNXwtWvOYzf/D3pnsSJKd2flVCrmWZdu14V4zoYuL8HmIecjI2BgiIiNtnmfbCeJCgABBCwrQ
ohuQNg1J6EVD0EaA9EIq8h30mWexmZUkq5p7EmSAkR7ubm5udof/P+c75WNE02NCNIPKNVnZFVyQ
3qK/j/zhjMo+RWWN3caQOTsFO1rmCKPsvl91jT5dUq6f/RVtcY8w+akKzV0IHv/Gsszzssoe0UoF
C49iMOJZgjhL9sQrG6GbMTy2U+Ns8boBHYwQKOcDy02fsGdDuyHKSr8aWay4tl2sMdC9mEYMORDg
xh7CorVAW4TPIRCXsFM+dxe6WYcrOpfcOtgXwFDqKN4AvAA7gqPGScOqgZifG620CaCu5MZODaRs
dOaZsm4d08L1LpbSxXLqiQTB5hRHG7uq1BpAIAqmLKdt35fq3Jh1/2ZnQX3rvIxrKHzrQRGwAbAI
i8vCkegn0kFxoqNfNzXqdjSMm8rd5gQzsHPTdo0MyOi8lLMKndNiNMNJLg0mxwXtYWfJvvYtJrB0
OFS5mFV78UIEMB/0utnC2x2WcOhI2YhA7BomGFSnlDcdALUaefKWoDe0RUSgYKJnR0ayAvlujLB5
WDEgmO16kGbAhs9coI36ZEqsDLRRqo00CS/r5ZMR1ul6AkayNEpxQcXKXYXrvsHoRIA5OC9ZAFFG
QQy55tg2tFJ9Iv2WmBk+IkznzcaWKN2Zncl47ZQp8S3DYFI82oDFA5fF/LbVMo8FcTNufb7dTUWL
KR+mTRNk3obA2m3QeiiR5FQukT5ssXHcUk8d2YCBKMeBgBOgZ/dAc+Osb2jPcs9ek7qZEjBAwaKX
0WXlxMaiJgqZogP1MHJQ7bVvmTgGSuZBi+I8TqUnbKgw6dP8KUCgycpp3dNdpx7xWcoQkl8vb3W9
fRtstsj5gNpKu6HWCdutCB7gsLBmzdTjCK9wOc1tThWXLJVZi6zNAkf+RFt0o5NEQdD0gd1XtnN7
eZwjCFjZSPhozkofXWPvYdY+M4v8gjUQgSo4wBZ6mz4bJd72ShHF2Rv9XmT9B+McPEa3AR9Nky9G
um0p4PHucJ7gTlsBmdBwM5BpWiQE2iHGMUEBLybUmSz/4S1NU3aj25a3GRd6KsNlO7B4BnOi9v2E
W41k6XVkfxrAbwDXwB+jewhc6DMv0rrfq5qyt21LRX1SR1qM2wJXgmb60V2WGHcjdnji4+OdFnvc
Qob+Go8mQuft0IznEVEJiyya5YUuhaoUQJkpqZEU2CTaAg5aog9vpLWQbkLrwGfpQrlh6mFB6P0q
abktfWGcJexYtYxd+iQSbam0HjEBg4mI8aCa686KzqeEux35ORNNMT0IckKzPgbebfb7KmaoUIb1
wPjmL4JaX6nMA5aZ3Zb0VmFZV4iiKwsYJuP46CaPPfzLZeyfu0K+ujp4QCsfl7bdXbLhL0nF4fKc
OrVM3fzBsMnPczSdjoBBsT1oYOhVxApaRr30XRR1DHw3VeUilocLl1MoiEMipbBbsDlz7Mu249MV
DUWrsqnowGYXvYf/hi0NcB6AUW1EyrLMVzqFHRR8OoEVK/AeRNFCoWlQbVR+hGDYQUBZhUzu3ay1
laz0Te2TXWohiPT2EwvG5djgDR8p1i/h/W+N/fw5k8SAhJM8mDBDz9wZ/54G6JXj6gNKSvbWefhq
oFgSdf6Kr2ENW8AnzSU4trVnLyfQLJWYjnVX2TsazlNPnhmBwsZI8DsOhV2OedZELbIOSs4IJc9b
4JViFfbwRxy/vhw089UESQzbJXkVCcCFUGaPs1TVtSzuxtqm7I+s0rB69AJVS9CZh5vCBTe59m0K
BCFZx/DOGXSCWJfLpkP1o4nkJYvovvSe0hhQacv1Ljsk+FPstZSLTz9H//buu7/51d/+zevwr/23
HEz26OdZ/au/5ffXvBir0A+ab3791V2e8t/Tc/75b376jF+dh6+oY/LPzc/+1eYtv3hO3+pv/2g+
mn9+Zd79x6NbPjfPP/lllTUMaNftWzXevAGSb05HweeY//Jf+uB3b6dXuRuLt+/fveZt1syv5od5
9u7Hh3afvn9n66fz9OU0zS//42Pz8X//7rf/9zc//I//9sN//btvn/L2XDffv7Os97al24YyLVPZ
777r307/ar43iEyVrq1MAqWk7r77Dnh+E3z/jqLze1PawnAtsH2GLVyeVeftl8eM95ahS6nrwnEN
nbSKd7//3D/5/v7wfX6XEXeekyNUf//OsNS774ov3/P8wRxhkrdjW9hcHNsxXVNaPP76fANFhj8X
/6rD8ZBLHMvzfpR2QwUPMo0+NEm1rxG2FpN7IYiCALmFhDamGnKG6+EgdO+jG3RXY095emgchgkZ
v3C/rckEQdKQuHeTQw2M2ZViDdQzMb62tK5A1rgh8fTMmEkcA6+Ot8HUHzqFMt+rTQaRgB/J+BBS
DCCvHBEdPO/rcrIOlu68oD0kHbS1WedRoWAmmrtfefwS67RYaPWSJ46MDxbIMYh5H61lTsyb6RZl
2Dlri2UwSpYv878C3NjNz+zCdeyyXKFrAS5qfrjRDrkLpTCDrp+nvORg1FgGiApDjzfgKkLpjMyN
iQ+HH8rzlVGkKFKZfmgHzpui9AV66kWtyks86xxWma2HYbww6CTLRF3MfzAlGNkC/tER+O5On2WQ
tYPiLj6vB9rmpw8EdYK2xPhxcnhdRMcdgATyIlCQfppf5PTqadK9GezbMzriqD1FudA6FJvxyIFH
VnGep/XV4OMthO6FGJMdeYzw1Uu1OyATiyZsdc62Ey4oIbzA7/jkyui2DMKXWpJuUdeNsxzstlm1
IniJOm1ci1jtaqe/tOFJW4P/IiUnEymks6xKYElRSMilwdCbacUNzNhxCXKZkLNU5+BIwu7nT9na
7iJqrWphzweV98Nj0RPeXlfuHeiebhEUCuptm6M75UvRoBwPmP3wa072AfffSBOI5xEFiXSFWCEF
z2TBSo118tqqsd6YKBLnaxlw4svpLcrev+wr/Q6VEGXZpj06esCygiAV3lIj5dkQctXNnRbwRHyP
sXxjmtmkkv1pkEQv1CJeSjSoBFznrrlPIa/Q9pvWivSJM8EiK5uvk5okx/nKuCgL+0NKJZeA0lkg
Y18EWvjizVfd/CiK8jNQHwCHfJ705Zksqn0oDGNd0GKcT1jrwk72+ba4ycj2rICGdXV811nskgEC
NDRMV1oLwBq034tsPA1YIFVlx9lbQcWtTLP97CQrihpsHBPXmFsui2HEtKADz22b9emFT6fbqkxc
JOdBOR1Pu+Y45S44HRcGHGSeI0l61uXpaLWcW3mSKftQsT79iYd13KrCetV4AFVnOedXA+mP49XX
45P8o9HJtmz8vLqh8E0pZfx0dFJAcr1p1jF1NoOMl8qdQUgRueHO3en9f/7dGHK/GQt5N2kyskoh
dNf5ZiyEuMQYJBIkaSN3bs994x+S2MAAjoZUz51zrQOTz0Xz82/LaP6zbzs//tUQjF+vrjFf8iEd
BdQ+egnn6b/hbv+FsynMP/VOyjRpAPM//dsP2KdUYsImo6JjMhJ13l1sh9zY3t2YKxScASCzZOLu
d7kNesu6oLy4MK34LvPd3c9/ZuH8iUORwkLCaXC6EUD+9EP3RV35wsLcEXouaWPNjtYoWTcM2/Px
EMten0F6OArhf04AgEO5jHzrw3x0qQfbgb15wUXu1sNDqqN9+YWjY37/o6/k66P75koY4kjzCZ6w
ucFKix3RZUwwLAturv8ysvHYuXSUmcWiYtxYxpD/0vubf+oAkFzbXIiuYzj2N6eHXJTCBFKO5LWW
u7qqWfDijzob6pGZci5uQSUNqTE0n8KZcte5x9p1PtXoPBcgZdDQOZS+p8z8jIr/bk42awr3Y8Ru
gXS1W1sad6Jx7kKPrpE2QhidW9YJlR2mByYS8DD1FJYrSG1HvbYOxHa8ZPM0Mc/yKDQXfVtc9sF0
QTnePPMzhmm6YdFZWlLskfkhDuVFphITxYgB8xbBWCD4ov3+6jSlCDd3aDxzi81TjcA4zdM/5gV/
OyIK5rBJDqx99FCtdWllNX5q11vMoygbHdgP/J82fm6s6imcPyqqV5YJtrwQwbh2EvFcWBenqaMq
3hIhb1IUsR1NMLLK+Ot46O4mO7lMLHlXDm8GiIszjKrU5l1vNabwVPtmp1sU+FPtIuL2QDcNWUE8
oPPlZM1Tz6TiCTsPv8anU2YfXF2+oma78CyuidPbzBfxaUWlQXBY+HmJkNbzgejHL2q+cIP51Pe2
c0ePvrWYhslA21I8ufuyvLE75lADYBfhAyGf9zSXnMb2cO4tZvX8bByRLB0XX57FHCJh58xXxc/f
C4aYB9mfLhHnm5Sh0VGuK4X8ZnxyvJKKmo37/bQSbLsUmavpX08Oyy+Cwbhj0SOQWMBvurOTTvSi
enUdeIBT5plrPhXhNL3ReNyokQtmPgmo96+sLLwdTTlt6VIT7yf56k/3/qVf64/0XQhzoVDj4U72
IJOvpNJQKYcvjTaPDQ1nutHTi9nahdPzy1PnhWefjgddK7Z5GK7tUFz4MRMqZUjOmrWVaQRpjW+1
S5OXZiKCzkjDg9fxrTaQ9Nj7D0+ujqq09CkfJi/JfLbng2oVbXU0PVc6K6CB6ee0YqxK5srQmy/9
movQ75zrNEse0WbVZ1XPOihP9BtyfA8MgeHidHGPg1wVQfDYD2szQPE0X83OPOxpfvmkoWKscH+X
VXV3utZtEhgtfBY2iaO97tyc1iSDS0IZlbDE4D4ZQ1ZquetSnLDv9PkrmVcZlcnVmYDAr9a5AfV1
fnuXyUvZEZ8Up2Sp2iNJCMxyZpttTjejYZL7y2jRUwNwZXPdcySgH1hzgJui6vdamDP7Y77lURty
w/TOU12Oi9MvRcTQknbDXVZhjJ4fdkYu/GbWVIgDvYvqLFbGyzzqiJiV1ryijF3/05BBZtG1Z3N6
pJh3m2XccPyNNsImsqnTy7He4XahQ0X3DmkfSyY5X/gsxhBw854V8MLF5AaXwNnPSMCZvtT+0TQq
OgmPjc2IeLpNc4MOrmL1VQjtym9oIXll9EJyJ02MeWyLsRBgUAxQnlXgWOYbaQg7i0rHZVNRldNa
gghOe5R5mwAllBjlqlv5uniTpsY3w3Rd1PLudGeHJnCGfHprgv6YEo9GBYoLt+WrovL5UFXmLV6Y
lwR5IjWPvVPmyIznQSjtH1SZP/cE7JAnxXkg/iMb4/PTgrYj6fYMVuVCkxER3rgmkO4GOJk426d7
/q/7/F/Y5xsm8ywFkT+30f+3/+Z3/+4ff/jvv/nud7/59Q//8E+//fd/97v/8J+/3vWfXuDLtl+9
tyQbaldKyUTOjMFq88vWX/IIix6XfzeVsizB6uLHrb94r3Rdh5/lGIrKgJjn/d/v/PX3ujCFdPkP
Wz9TOab5F+39hf7TNZgyeSObTYFlCECAuj4f4dcLT6KAJ8lADGKHSCW7SvamHR2oB1yVDbmmY8tI
EXY7ayhBB3fjFUYc2CNZcDdGikIikTHzbvLaJJNrFQdyY9CNHSJsIkWVFTgas2xFK+MVPei5lgQZ
IiyorENEUdC3zH2bOTespy58Mleg0ptnyI4I4dbhSA/2imb9tdwj1sh25Mhmq2zqbzJ3p3XOlr7H
UxqKFC7Kvun6cZlNBXasAFpS0DqoMdFa62CF7GiiO0ZtH3iw+pBkCJRxV6JdxC01MHJmmHZXmo0V
XBm6T+hVdZ/4aERBkIzLAoasgTps9NDp6WSKmaQLufIKZX+ziItxXJRR+Vpa7HyHOv7ctqTzyIFR
PxMrGrUJw1+EjHhizIiTN8tXzZJorx2+oG5Dt4y5pBK3Tlned0W093ryuaQRrb0pv5RzULJBeFif
50tDxs92yaAuHA+GXMXHI8+0mYUfCJpq/3L2BbS0V5MYA/uAUCPU0HhTi96jyBerr672qy9T/te7
MaH+6IqxhIEyT3EBOtS3v91AjNClCqk+yjR+GHMCc5q0IyOIftwqTdDOK6hXnj9+ziNoG5RTFlE1
Cwi9kbMUFxr9P9oCzqg9FJpDXjc2RT3peWw+qVVswO204o6tOJoDO9CuEss5NqUp1pqBSzvtmvtk
wvo51Ch3EM2cDTShqE1QoOhpKdOlGz+5RfohVsXRhlkD3ph5fRha7MR0gUa+p0zP8G2XDf4wsLGY
+sdFmA1UXpRqVhXRHpYlz8ekcjcRODpM7o+5hbWwJx6yH8FGtnAVjAZ4ad1UNB2SPZY5+LAhF2jK
JEkd6OClyVaUuNe8HrCdaA6RdRwRNS5R8R5HHVJz66ucQAI0WGYPb9Q0uqU3eG9pR3sIGjfJ5zUz
p27syprkJE1wCbYDr95xM3n28NqmwB+n7BDozU5W5VNLJXmMuWyaGnFTUM4v3KjLIHHOiWhChwnE
YBGY/nPRM88UIUqqePxcEOOCJ2EtJ8PcBy33eAsGcovBeq0RGIzzsL3hK4Fv17KsliCpzOIT2V3u
AXVchAXSfvbotgJHC0uA5e3IF+6PyzQMP+MJRMw4iidSLqAjKO2pEnhIPcmVawhknQWWziHuLzjW
duF06F5io3vVdW6Dvksc9G9Bgu9FPArJrY38kGYEDrDTddKWpJUpZWIVo0bYhMRPqYQubE1z1alL
TAHjwUmzautrNVXzLP0QCTBJ5pBQqqwaymUNYqBsvq8RG0h2YNs2bbsNFddPNcYKfJvzyt4u8BjX
7U1HQdAViYc2C1V6pHWw+4L8ifUF9hcNAHfgBd1ZZuA8dHzjUfbZ/hduOvHT5beuqBy7ioKwZbvM
Gs78+FflAbNzusR3PiKaOfejBpSRpj6YUp3rDW0HjODzqueWgQKLaBd8Pt08f10N/Euq/g7VqD+/
GPh///Qff/jfv/7tf/r11/P//JQv078mzPfKVcqZC/xSupbJLP9l/teEfE/h3aLCRFvAVY7Njuv3
CwDzvUN1hrYAs7/juhbf9o8LAF5QlzY2G8ZgxxK8+F9S+Xetn5ad5qOy+a80hWEaBpu7b66rAMkl
Kp/kOsTNQlUgfkQJyqBFfw1Yzx7pr9uCJ2pK68EL4n3gaIsBHf+EvmTSk9ehMIgoKJf+6MKKRN9t
z7XTPC3uURH2C9SHzyXmccdzFp1md+hfiycGSzBNVoFIwUm8s6l6HDx5aHo2sUHp3mBYyjFmBOsM
NefWK2vo05oOMnf+8YdfUXQOZHvl1GNIzP7yJ1/+LtHsbQFShJ5jsOHWuFNmcFnlobaGw032lO0h
PSDlZgaPpPX+9PTTD2lguXTjIkHr3UdbY4jXKT1yvGH5BB+rctha6O24P/1gEzDu0VN8LAf3JRpB
RX3wggQgqq6uMqYtoqvg/LZWN1vCwtcSWiFrnZWuPWZEeC+Y9ANGySpEHTd5+Z6013zfhGm/NRjK
EssD+OiW9KGxf6wyUt323aTrw/b0f08/4sTa6VmEwQZ7/qGWVQgsizWS07rDBdooO08+dViRthJL
6rUvNkEEZT2IzVuJExb8wfQY+ZO60CC3OnptH3y6AOxYMerSCm07tAs+DWiSYmbM4oWEtnbe5dUD
PrwIPwlCUCRw29rMtopUEcAsaCrmgzCnvMbBpT3TxBGIk7BOM2gLcna3FvzqidjaDVVyIr2Z38e5
PtRY6HwTu75xCmiEeG7uqC5spiqJ6e3CMnNk8sj8X+wcOTqXua7bm6FWl5BEr0OkIcQg4F6CTjic
kRm2STpGaF2Pjdt48h47t6joLrn2NiS1WLXo3QPCSZxI7EKP2SiqNALtYcZhlO2Yl0CzoPQo7l3M
Y9glidcJI4yP+J6Jyko+1y3EqcJYYj1wF0aePpVF35NM1W5AChztJO0eNI7DU+g9416eqwlBmGtR
HaEhg6IMkWKcl9auZApF4Mk0H1T2SgbVnSv04gCMWAL7s+7YC9ZHDbstoms3QgwUvJIkUC+bmdLB
PsPeUwvxzlrjHk/mC40TrPsIqXo0E6s60AmPai8jlK0rN3iVE7WEoKOgPehmugprhL+OrafLa/DU
wQOGnfOCfJHQBcuhPLzGTqY9NzJK121J6X+SnGbToRmfgjtPmfkqYd9gB9OOpB7AYyaKPPAhQEEd
8DZV12nbTGX3qUH2tWYodR92YbLRLTXCImsuCsPHiCFcbGW5JBmskO0anQFdmJS03soIV4TqraaR
/bxRgftyg6nYYSPOyOs+OrPhNwEhZadFu017XlNwHyyayNgJsNvYSJwNuhpcxxJpSeoanyvXWOd0
8KEFG8aFPrZrK2S92EV1sGk7D6xK1lyiDEHxQeLLOVEW3RkXLnJl75OvWrX0ZPIhqoEZD0Z2ng4y
WceahaLMHG8cP+LqE6gpg0FfO8Bo6Of5G6olzVEm+kupXztVZh9CWl/blDywE3rcry/6KMjWCD0O
k+Nvo6R1WdkjJOTSRT6vnEU9eEvPIwPCzERznHJn55w4ddKku9YazrLTPc5WW4QkoVxqWgqPM6Wl
R0QwWSBG8jQirkPniZo7q117XdcUW3S3Z1cl3Adbb5GfZC5RY8NoL/u5lBfmabZUVXXhoK1Fg0A8
nYzUxYTb/YpdI/kgDC2MI3F3T0E6OW/FSO8FK5RkLdzraDStzDvgggcllmsXQ65edVDFpGIi7+67
QNtNjbaNnFBfCbO6r2Y8zYBPGJEU/jMAj2LgK0rhBCPVKVZlocjI7ZyB6M3K22WFdpQEb1/JkhrM
RB5g2bXmlSBvZZlZGHxsXM6NzM/dxsJDnga7KCyxHMeVvDFM8t1qgls9RGZBZmIhHUkEcKgRr8Ki
QrEEKR4fCOvXsvWrvQHV36zhV4kWzOxE62FfRQi8nWOvLP3SprG3jgftqpE+Svo6xqrgblUNi9OS
sriYxv44dVpxnct2U7kFrJxKszaySN/64SDh3K2kx/kvBiKes4jmKMaBcj1lvrmUHV+HBwvmKnb4
fkVm2Iu4N96Y5rqNeTN5bnhFsRc1bldtzNb0lsjD2QUKb59bcqA9nDlbw9QAvXgh3oLUxA9rq2mX
tIg6C4fevc+V3I4ADtIc8VKfTP6aTm11SCZ02Jlnmgvfj/Z5Z/pH05r2naJhLsfUXOmhLzdmacO8
mMZg4+qgVkB1ryVnHFuKqha1dp3rKKP7SLtEsGLu8HlFS7akdy4KgEWRElxqC89l6oH7aSsXnJ9b
c6jnEVV0kF0xPWINhaTsnaNXAM7QP/dl1Z2rDJUi4NcBs3q26VG1Xcg8RtztvFCVp51BQFrk3LQG
dvMOwMJyEF0Id6smYsfamXZpA6bkojKNhDOQ1c1KiLLcFR3rdlFNH0sShTZ+HVvnisY3cl1nrQ8w
ZzrwV1oeI7AHGrTwp/4e1fS41JX1oPpZGZXpJZ5O/16k07b1BZRDwv6w+dU3wu5IesTdel5r1T7R
80XkJ+Ex43KrM/UsGBG2StzZ3HmVstoHP/S1yyTQb7HRfzC9ygI1NMwpquNnW5bGWoYpJT5YX0dS
0a2drxKiF/q7pMO3xQ4c8VxIyFVmn3dOqt/X7MAZHYmWMtLRI9VhlXaw6xNAJmeC0TqJcGkVNbiw
aHyIx7xfUcrBflevWh2UVaEn4bWRhcTEYTNxjLra4NPxASWSzjC0wCVZD2i5RJdgkvZExiQG2zzI
9iiJ0XENNOgJkDqEfQncQYQI7jMvpGgfybPGqNKtlTrbAmdLK81h05QvtgyKNUWqZ9vO1R6J56HR
snTjdLW9cTDKWRWkumFeTgEfqwiaU9DcsBoGa5Vr91B4aIa3M+2uIINjgVWqWKABtPdj69h7as6z
N5niiTlz0PySSmsEOY3QIjAQoE3HbHjrSNwbkqTcdY2DGQQ44UJg0l402jWN8WlxenPEEMQtgQg/
983+nmoHiVapQjSvzaEWpx/hDEsjjPvYKemt4/m3pIiwniB1JoTS9RlZ65s0pnceqgbRW1eH0P3m
H2JMFlbh8ElikKiqNc8r4Sj4WHVL5LUQ7O+cbO/EzmUT4TOGRndQWX4RtHhdhY8TfP4R2+5HDBIv
vjHlyyBM76axKxfo12OuIAB4rol0DVNeUU2LgD7OGRWrfdkZMA4aSgvVVF2EfZBRhRoQfUbTOivD
Fw0Z32FIrGWE43sGO926TQe8Ls6LdZqyiJPEzaSRAzBhOHZMosuIevoCXsL29JsopkXb9w1W9uhz
z9Wy4EJ/KLFLz420EBTLhzoK4bMJzF8z7Y9sz3wpQjiwhv0k7NhlTCxflCF5KB+eSmorZ71Oxei0
R097qguhAQrI9C14PYhFRngdpyJNPSKKcT25bLnh2TIjy0g5Ta3JQQyDyJescCD7JeynGz061yuX
T4J/bsmqir5nytRCoPjGs7WNXSbjKmqm3UTK0aY1/H1N1s9BjOt6UOnKyhnJy043d/50Wbbe0u40
a0EuiLUTpvY5abL6Mumie71rWIoC716xnt707kZSNLgyYNTSjgWH4rKiqcvhSn1uCEGAvGbfleTM
L04VSkeUxXrKOfhw8i8yAd6UrHGyoPRipXlTjRaK8IgS6+JcTBkLgrmLzLhx2g53A2VZkmugZeub
qKGaFfS8TlQQ0SNHek9z9UUvqTVaw7k+I9hWEzJZuKhknuXak+Gmz8QAgJKWikwF8cC+CEEquEIs
kh6UOsGFsIqZH1bR1N3mRvQ5ahh8YTyvbDK1AAqZlFNJrwTPt0mJu1+XKtTPwhAfylBp7ioKW+yw
lrNzLRx/zFjW4tTeCwpHW8d71edsfjB3GllTrC2Z3FUmEROIhhmaU94AYxOXUkslrcFoRAmX/Oa6
WGoN5oCQ1KwJfyWySMj3cQufxKjxR1GBdedPbhsswfxk75rRSC4VX950nAuFjEzHHMIRDagGzGs1
DBs7WBvzveLp+S414gtWt/ly6F/nE9XmvNb80Vk3bkG2OcBUIDrhYgNr5JJtQGtwWZt0OIdUp1qX
DZtkvnp7aQ0rJOxV/ZwP7Lcmc/7H/PR3BrTE/oU8v42YZmPoXIqeYgjQngEXUBh4AWO1xrkwrKQD
wp1rsenzT5AaKFTalPLigNyLiqQKC+PzNBdaK3LyKhf2nmnSzqxS7a2s9AdrLjAX+NjO4PqtG0te
4NWmxkZ0R4nve+l3pJd7qfPcsGDBrglvHKwKKHIyLfjIpz+GBHs9ysuSf1hoTaSWySpPlb31Chx4
s61XnONTs1ahhkY7LbZNbbI2015IC6J1O395DIu70bXxzErOuN1yGXVkgfjNXTkFn9kQjISYfTCS
SO1cNP70AUNgkw+WXu9SZeVfSt1/7YD9QgdMWNSi/nzR64e//z+//fv/9cP//C8//MM/flP6Oj3z
x9qXOulXoRgbuq0LNWtbf1/6Eu8talv8KzJ6mmMWHYYfS1/Oe9umqqWjPSJGWtlz8+HH0pf13rSl
RcYNBQqXDsRfKno15s7WHyQNaBV02muIZwXoFqXb30oakiwVRghoEg2dcVOrkGCuPk0O3bz4i3IS
qCRHyhBb47OFFOhRsFt0PQp1gfidRhZq7U4WgN8JgwjZ7FsGG4YpmIBmGzmsAHxkHWKTVuEShUjY
rf3YqODA0Jio/DfTFc+C6F3mZ3Uro2kfTCa+sNBINr0cP2pFqW+KSBEWUK6cq7PJwDiIVvMpwsAf
RmTU+mEHOy28IqZuWLDGZhAMuyffvmhMkzSCsCQOY/Q/hKF+jFT6AXri2jTKAxkYaEjtcl8T+HbW
FXCNjK4w1hgjyH+EY9Gp84nMJ11YT61Erms2wb1rtFtvcq/zVnsbXGZjvGWpXl4G7OIoaWDCQO3T
8uHPYKnhMrYH4oscQmIIq6rR5efpGOxDY3zQAnp1gRNR2ZfBB9JfiQkRr3Q6HWynQJvQCrD5Hczk
HpzPvRaSpuwgG7InKC0Md7c5lMxEgx7QNtWTrRMaVwnjmUx5Ck/AxQ2P/DGiv2mhUnhx/VlwEDyO
icnWFzMu23FCKgexycX44MOUKZB3sSGajkGSfjJryol9WPK1NuWByK0NSahUMWUN3ypWOmP3uJ7M
8kCk2Vbp2S7Q2ydNrchP6xfYHzYimcAntPVl7V9bDVbOfLpNXAI0qtRD/6Pa5fjkC3a9E4pRR5w5
RnUoYkqNVWusMmLNMcEny75xnwGzeNvaGQ80aW6hFQBkYLt/VlWo3EDKwhcZpqPInHIR2eZh6OfR
fhgAA1fmVUv0W3GXxXWwmF8qEubjDAtPkuNgg2aoDMJhIsqclLVA4xJfuMjgJyZudmc5ab/QJdcL
lqA8hjkeRN4Sxxh3xmzDtin9gqz2WTlrT1A9q3VpXpd1QZgDxsQdc0uhMn9l0PgBNT8umxDteE53
KcvfWqZVYe2Qa2yLAOfzABnACKA69qBCWQBd094jgGGKSCh2iRIlzurMjI/RlCuQYHje2cK8Be5M
6lfFwu1HtdAJ5PGH9pJtwJXbky4QKi8BZ5deCA17TkrFr3HuZUnnSUGzSJyAeLCxvztHy9SjIHPO
XZa1XSUORkNMrTep51z3L4PAfMjb5E0LM+guAtmyk2U7J4w/kciJyNWxPudheYS7/9BzcclxcoGe
+SUaNPThfeG4Cz9Onzq4/lg1AGikO22ggOh57QqGc78us+6WuEnyLjR4SREYkLaPST3wJeYYe1jR
I7wnP0+BuZB3k7EySC+qu2JVq3rd9/6ndJrpgy18yxCuiMrqQxVXl0olW1KwgKJjxqkUEZxKp8qI
YIX1nIY2aUANjeMIIWP74I652FcCmb6TXHFLUhJP7Ie4MfW5QHjLZb+n3rdTWnWvu8UeV9O2LCK+
QqJUAL90txGxiFiwfPKIIRxQvqZcDZPNcAJ7aWwKD2ZIlt03bYAtbojvlZffUnu+coTz2iawanuc
O8bk38wPdsQIbl22Q07XHcbe/xCI+jEI/Uu2tv1S83zy6ZEYG4bWL2XawYkH61uJ6t4nkTq1rHRB
ZxfI8mw1tp1jF8Oxz1IMacJ8HctqU0WwWXsH5xAg6E0awNbTB+LcveKjS8dw7bHcbYBqlHAeV62i
TpJgDjJHeD3IEnykeUtkGN6ijR9kAiawx1M1Rs6HacSd7/Tdk/KcahHMuNzSdC/p2VAfoehTjjgl
VDCcTx1bqdTW11WPCgi3OWj1XZb06THq049WAQii8PubtkXZr9Fu1rzqvM6HdWWoo9nVtxYmr0Wl
ERLqauGtpztHsDHHjPDvQlKkMrz2atAQM4SN8TZU1v9n70x2I9fW7PwqhZrT4GbPafStIqRQhJSa
EFIqk33PzWa/RQHlwZ17WDWya+BXKly/gz/mLaDKAwP2vIBzEkc6eXQiI8jNv1nrW7vcaU4Nknk3
60B9+T+8LHlOA5I3jFMshbPKc8XeXAOrU/XWq5ETBheZ46ENpls36bgSaEwAuB09nwQq5e6iQe5a
27q1tGiLmdxbj9OnXtLKdLZiMl0vAjXgQ2zQrolrHpjvbsBIrudosyfuahiaDWOv301AQ05GL+FG
LsJ5B1QDrTwuwGRFROhnYNcXUNQuMnfT3MixxEw125fCsn8iz6lexF61dWr2x2MbXcv6tcmetXo4
Ov2lRn9D3nTwOU2EvozljGOKyIkDcjASoM58M/jRTeOpKkCUxJGLnsrd6dLBoy3Ma1FY56mgtgTh
Nljmz0gD3N+PzRa7PDZFwtWTgRBzOxJXRhBc8pn88EuDSMyyfDZiItTd/tYr4xxr1cQC3t2XJZjY
0Qz9rebK5Rj1JCtWKXv5sF61NoJq4fafYGiim1PIfdpoSFKLb9ewIV7rxUcuil+inhiYDd4roEq5
+POGNqV5ha//wXwnXWs61xtERhKZW9g15ROJHayy57Ye6gwQrj7+UEod9WTVEHC+jVxGfIlWo6TT
bllWQbFM4yfLCr0dsKaVZUyfABm3jWGcKTMeQ4DL0IF6E3j4TMcGhDU2aEOEF4ZbN9WDkyGWekkk
pVrNz5thS2B26+Hz01nvocc0SHUld+AEVPni4DBbxwT1HL1Q/Jp1oG2LPKaHE8JlmzjQ14xavylJ
SMkgeIdFAReqIKja0sHZMOY8yArXfAw9SYCU9cvp6nvdLg/hsaQTAeotCvHYImNOI0zBjdWLJEx9
nVtvjp9HGGM1PKKFglc39ezLH2TK9/j3yKzKm1tjc8aL4mAN1Y74u2BVT8Bck+Sgjd6jLQaEKqnG
nFj/RnSQ0m8tpWQPgu8Qfx7XnFSkw9Q8GwOb86DTH67GZZ2C7zQIroU0ku8RGzOf0wzsroDCc6u4
pxZLVqLK72JgUOmX1CslylFOiMuIepDY+jjd9pVjLZEQQg4h1NbmwGhb/jNv1KncGkm1lcw9YVau
ihH9XxVSIwbO+E14QLxxbePhearC3L0oKjNfxg4LAYQT71Zo4Fkh7h2ARL/EFoTJdnK+qrJWoLXT
l1oAiKvLL0ZiNKdFug6IJcOezIbFc9HHevo7eea7yBGUiR65VqF47bT0LdfNq8v93vjTJYwH64Wp
7dJ3xocOtXdhxB1/UOoAg9QgIHwwIXLtp0NEGIsrLJxO8DY/N2SmCMkab5E1PuZPqG46Ctle32kW
gfVNKt4J3d3HlX/GzgMHLoHn5VEsyIFj3G/yF8DMpDURNVUPjIzSDu/6aLFmhNGBLveGo52qqXMu
GRSNMUh3Y2qqBUmIOw21z5+PpJTjocJEKub1MsILRkTcLqUTvxlJ+535/taGU+H1nIaB0OcMFi4A
jUn9UCSMru1j2X0Zlf3L7amEUrwyR8M4thjTV6w7eiuykD8xxOtnEqerR3enM3/0EggWie+XrrK3
sZ78IC1+S5sULJy9ZYQNg87VYCYrODvdHmSwve0Ah3QgIoumKXa1Hh+SsT9mQfhCWiDIkKAZlw7q
rLY1CSiCYwDM6cXV3YAcYPvAFcD14lcwhbqTPWnsRyIAoTKllXBJapnNtllrmCfaDvz/Nv68qv5q
pvZjJOiWRFDAkHFy9Br2vnHjvtHxLCe/clchZZWeuUzGeZDYNeM2WxNbXXX+uQrOBQF82PoWM7ST
IBnmQsz6Uhy5OLsOAA0wEiQh1xv+5k1HBFWYsn62eWW1YhhfcPSnwv8ZQqcBAHKtDLMkZDXft0yd
DwrjW1IQ8ZK3wiYDAJQD8twkaXe5xd039P6PSpvnMalfMWNxD+Rt9MOttO2JUYY6Ci26CEucNHno
kESwfB7pKor8uzYOhW3sesZswjB+AXU9OrDCpXZVTMNT/HE1kSLLmAp5kHAHUhHAdEpeYnl3Y/8O
KqNYtk4HR8BgfVlR+EXAHVqKA6apzOjG+M1uGHu4D+4uEhQN872fxJsq7C2aip3ntPtU/WTCjS+Q
xU/dsFZjD+P0+UYby4s+YPYNNFZEzk7ks7fOrd8HpPJ5dwXqHrH8zb/wpQ1LaQ+L1HMfpDzmm8Ti
EMkUBQld2H3+HzUW4Zp5e4/SYGIU9xrZ1b0L0q8/ZzAIiKsxGXdpEaKgIH/ION8zwYfzyKIOjgNP
CvxhtCjBI4nU1Znck/pRjvmFIfQmkQPpFP655faFkE4RWmJIy8rypZ7ydwWODUGg2uvhWcIQXWWU
EHkt1j5006qKDrAbkEUj3af1KchbRUgXZiOyKyyPfH86oWhXi5HjS1Lhpc+plPbZT+klYs3e+spf
2VX5m2jQfW1zajZBBYyiY2MgScdKpmto+T/burp7YXPzRMmkd/ztWKwlGRJ3zAISSqk4WvWWcVOO
HJByfHVT+F37gWAY4P3KQ/08JWrH9FvfYfSE+lljemV/7aWFs9BcZJtaT2+FJgVOKaSw0VlAxXoX
RvKiE5NZpFRpIYdUMt7CmNz5UKLpihLlbe24HnAQhkzvBv2sU9cAAFIfhV2mwNtD7VxVnCIddW7Z
Vfc+AT7fsJZJMqJ2ijz/Jr+Yyz0s2oXL9nql+e6HebS69iXzV82nV+VfNkksqT2+JmR4pRa9mT4i
LK2YwEZ2u5SGwlAZiVtqI+z0Q+Oq2/LWoXdTkrxFNjk8xyzkHYn40mz7GvmcjYPGFUpHZyysONyF
zqse8QFJUiusloskZzxLOp+HHX+BZjTEgMCaN6mCcsFpuXWJWzvHuXoKHIp2u+UNEIq3whytx2BH
uBgHheVFjzajyWc8KStal/V4Z0VSXDIv2xVA2kAIACvsSK5URdtvXCLaOm/8pNkY1kbXn6HWrgk3
aAZn0wee9i798GmIy6uB+OfSujw+uhqlPjkoIb97QO4474gI69JZLdu1l5yNfp8GcfUesd/nhI++
6zR8LSt7IujRxvdkkx0pB/tZIictoqTfAbjErTlVIMjC7NsnRU6Zrbcgrt09OJ2k2Lbm2PKpDtgX
sotQWnwxg/mlevW50Xdm5F+pjdXWGgZnD2haq75zH08w9q27nla4Ze2VGK3PEE7twQDbHjKj3kVh
cehjlV1jABLwwYwH9M+jmskE5djMhHkALYB1FpAmon1kbvifV4CBXHdlwSNbZ9nBcqYPTwvbDw8+
m4DIoJVFfnaCjM2/6L4aFe5HBwHCqCO7idhi+SMmuVSG8LzKQ+iUv4V/k1VyDZ3gYQJBXuEUvrh9
8ELd46a2tontQF/A1zWvY1yRlNM8IhSr+zqsLm0S0i+PPKpyOSxTItAWusPlPlDt8M5cDIOaKKgp
peJglfcasI6gPwbCREg2ecWGmE1KxwE6cFoX2sqYJB9XZh0jTz8NRvgyFc1vUunsSo9OltMclKrX
kQszfCrok0qv3rO271dW+Nla/qsrqjsGyjvumhXYWvhE8/OszF8sYMULPSrfs1a/DaheyN37RezH
siG0Fh0J95I/1J9hJYLNGBgveioQ02jksTdKW9ideNbriiBKh+yNMEC55anrlM2z8AkWUqMjlcJ7
hHBCo2CMQ/enhgACuziHutfa34PY6do4bKkuEHfcEEoTdTtHHtRwdDOFoIW3qxmLTZ50l0ngcRnV
MJFXc3W88ajITWw1Za3ZGP50RckZTHIB8xiC7W2jfY2geS1sQx0qNnMME6Rk3cvjgsUW+Nt2AzQW
fjqdrTmn0VifgVHa+yBNPhHFEK1MXIN8kDbX7eqQMkz4wXmohYZiizAls2HrZWkPkwgWLJeMQ4jG
WKWJ8VADT3x8RJvRDoB/xCwk9ATbYOm94KsoqcPtF6VAzZW1fTbD4b2nUa4m+xckfux1ZDxhCN/q
nvGTOF7iGqtXNsvTkjr9kfXGwfHMeKeyN0N0ZHALHUagu54/St1uyTdMCD2zJc9Fvzt0nXKXSVAx
5c3uc5MJVR9sH+GvmwLPDhBvO0RP0W9Kj306QzV3mUesbSdY9CuIOjsvw8LYMmVeKwewrVP8HpP+
WoG1GRRk6SpyFEdPxCGp5vmN0h+hjuG9MU8Ek5Vr9HdQ3kbrS5eDu6xaUMOdGK4kMZvEBsZbq5Bf
cPzfMjmmbJs0lxmvK97iduEBBaIjIhotY7ldCtO/g6tLCRcj8hIMXLJOGQHjwz25cX7tS/+Y5fGw
MnKysnrjOtpVcIjMEl2GgodvMSpKBMlyjia3pIs+l0SpjuzqkTk29aaLnlqgNfuW+RzAPmfXdA5L
0jhexVQAEeAHLPfqJOlzQ3CyzV7P820Eonpndw7HB+UEnL2c3Rhkbj1NHr19TsCiocd794XUNoER
glbqp410kHMFBJhA1djWTFqXsm+518kNJgHyC+L4uLRDPVswiQHgzSnFkvLD1bqb0bY/hlYwmrEg
AAxZCrHMwXrS9SRW5jHh0Z5jWlvlsmDjb6HR5SDIG3ZOzboq08lgmORV98kUG7CFld4TUplHHRA0
XCchEWXGm2kMm7znQkhR9DQ5GsFA4w9Er7J3SDKXkfsqpmORoPLMcxenSkCX2+QbhJEzzzP4wd12
d4J+06eMvYeNmQTuKp2nKB0htG42i4AiwShbYaZULwn0/y0fQ++Y60GfzyzrKupWroKS6WkZjIhp
y11Y6s8WogH4reMxycDA+t4TWEY6SOhxLGYzhSBBW3e0gMtzA0VkIdg7U/64aoXkidjlHDCsfG7x
K7QEw1c2adpBYvzM8WTGgEVz9zhkQb4s+CwNrUR2qPwfEDkY6ccfZlJ367GoMTKTYJ5CBpvCQ5kz
qXCbdtuHzbPWz8dkW74REHiyW475oKeKj7iY28wdFk1NoImV7f0KyyYqiHpp1fKWRnp2RLVm7pKm
ufSuWe1Mv+c087WrW4Lvwua3sgpiWiU+7qWcxi89OfUNszYsJgW70/xdtsrGPVG8OUP+SIiQ3qb2
F3jGHHug4a9ZT2duKXBVNBedh9ACuigQ8PxXjq1rpxvtUzwKhys7OwcT8xeCPT3iNGPwQECZmDlh
e2j57MMaNFNHFpCnG4AnTJQqjisRHXZgt0cHzkRPDUw51FkSqYU+GWsx0TwUhvWlud4isuSlcrI7
se8A+j37pTNtLncD6V/DnmthTzxNrTSzl2JMjwPe3I3eVAdnDuHwyU/BXhvF2FDFNv5VtvWtz3S2
Fy0RbjJtl57DEsz9dn24Wboi5kApIt3zgyz5I/jRKpIfEMVJXGr3Vix+fvdlcrer4drV4srRgZID
n6se6cteFjVzJBuYvJZ96LV3xs9cLctu3BktpTipx2c8xr8HxCmT269FBUsKtSCoZSdbF8m7GhGi
pegM15kgGk6VihSI0jsYk4ZmI+3eCWwEw8AIuVbjtENhQpw3iH7diN9KauLD0PAb9TQ7AEFc9BSR
wGNpaLUw39uJ/O4kYjr5ywS1SWY0InSwgY+iCKa9UyvMmFq0QBj/zODrI+dgX/Ra4OEuyp6lbD6S
muZnyEp7O3T8O80dTyFWciHIXdJm6vzgIjrTfYSVFAa5jlG1KgBuy/E7AadA6dLNyvh4bfBwW7Fp
oqCyx4tr1+1SoW2zs+RbayZKg4JYopSgsa6LV5Um972NYlm3aFnmCQhDnGnf8XqRzmVAiHO2NXF7
1Nyk3sWOQ1CefTVb/sJsVHXDWdjFZRrL2drinEtRASj0iCYb5dPYo6ByHfNnMlCopORNK8KJl7XL
3TflWIrsqXpjZLuPmRYirAt/pzx7mDATJdx1BYOlAMph0g3GPhPdD48d/0rZXnR08uHSFRT+dnEL
vDkcagYhqgZBQiP2bGyo7TVr4TGG2k3Tdy3ij8jOChRr7s5xSpCV3YlGGrA85z9j//KHrKYbbxsn
ftiXG9jCS+HLTz+3q7VP4OhCGslbQYS7RLkMn5Ek0cEeVmCLHrkRBNseOPE2DtoLlEtg1TqzCAig
6owe3QO37GlcYiRuMyXcBAnDnzzgovR4GrYuiOk+aZyHNyAa6WzrPXfSaWugXPQ1lDt1q13Q1M32
JPVdjIB3bZP0A1nkq8gq3L3j4I7P8pCicBZyRYWqs8uk5dxbZOUsLDYSWws3FmoRyr8mQLEyye69
YlXiO/oqytWBjbnFvqvQ95Y+I+/KCQU4C2BCzDNj0+k15Vr3hQUZndjIbKAt9YXNGkdEazwA8Ubv
DajXqvyBsO6Q5bK+T3UIjLnacAFs0QONT7A4eAXd9NAbj+JHm7ZEPy5aOd3I8vkVQ+vYDvUutCh0
2VMgKZQ82NGxk/AJRCmZb/mmWrL2f/SEwAzQEbmZPAvMIHk+opqzW8PPqYNHiRvTIOHHzlgvGumq
9hhNVpa+7wv5Orb+T63Bl1lNZD/h3HS9ZN3Ictcm5SGf56ZEqUDVCU16pzj7rTtWsa7c/r1J2N0C
zf1I8KfmFp1LxRA2YRx1ojq1+/k5HE5PnBn5bKw+1yb3Ejf3e+/gBqP+04X4ItSh2YQmyEKzEtvM
0tgjudDYMrNdT82+SOWw1ibx3s+0FDviJKsOkwr1XaCF+oaysfX2HO8g7rSBaWCj7bRMvph5Aoh/
LNel07Af91lhuiiw44g0Q9F099zs3pl878gco3yjtPTpsJgkxQGOubPpWdz5VbULw+lWB8NnmnPd
tZXcosNi4sh1Azrm6NugXS2DzgPj+3cT+8vc8n5xh6hFms+Sm1wQKGjdxhzHuNNWmN7D+I50g+El
8UDRC6T6OcESUULoGduUtGpoTu0xBFvXj6QXuOmlGyjgJzwacf3Rmx+Fo9+0UvtpSspi6iAc9Bxh
FeTMgqjb3OAnIKD6ibqWqXWM8dDSHXSjBDQzaVivo8z5ZcKjWTbzpE+E7bF2aXFMgAojrh3TofRq
x6ecmOVZpvEutCJbBfZ0ovBeY9Fsn7jOJrd7T90U1KLEp5BJYLA0Ug9FUlxJqYZ2mA338FuV/c1X
7QDu0z3AqSxd6AgC419vdwdzXDlFH9CaQLGWJScH7R44ZJj0wVH3KLTiMfx2FAGnY5iyRIRAZXKq
VVhEgt4rN3HTv3DVHAt7MndBxLdDQCxMqL4j9nO8ELw8SNuA4zZXGILNEpQpZIMhlUeSdo5+TARO
WhBSbfYncuLlK7KnoiYwD+aKOjShc8p7l3pL4WdEshncfVQAymXCjauj+cVakBBAcpt6edCMRr+k
uvNsicE9pYaGD3uy9NU0OOVGpuBEayOutn7in/VKH2kweiqASs/vrcJJEjnRrSEF+06CDVNYnXc8
4lEr7CEFmsIvU9B/Ku7Yk9Gl6WtSBkS3+aDYDQIeX2On/px8wUQh7b/dvmxuf35Bd/qj9Tp1+vNV
p7XNriO3ldgltmgY5+8csOi/syE9YxBwnkXKG4cdhue+LXd1DYHVtc3+ivzbO2YZjhGDKLsDQQfD
su1wWKcqKRgI19Ep8JG/+AVdRGdrAebcWpxk0Z9yIJCnZOp+DEPRHRBS40xmXY3jiudsaQB35c0Q
SxQC9S1sUXToUXFln7QGpD2g5bfrdWITlArGlV1OhGhcdhFyC/Z5Zyiiu0Zv+Wr+Vjf/EwiVfRka
zknCYvrb96sK2aNOYoRyo3JHOlL0opM88GIG3o6c4/zpz1fUPBMxPGx2AtQQG6h93yyoxFkfyJ03
BHDNice/VwQw83NMAI4ztA8OIG+dqcjZtMWeMkq8keDOesL2x4sU4ScCGoyitS4fPWS8kut5vssN
UR/1Ljr0hpu/Zq7Oxt1RHyLEahSi7T0aCvx2bYXkGnsRut80+LCjGUcsg3hjdpDJPY+yhyF5uXEV
SS+GeMom3tO+SZ29BMJ7zCI6p4zxP+srffapeA2KnzDbm2Gsb+3A/MxDjTX15FVciKWxEVbEw19X
R0zfaG8tvdm0Hb4mT7T7smajSsCJse0HA4d71RukhhPZ5IYYh4zQ/j3lzrFtyZSbB1QXainCJqtg
YMBa4VfyRowqmn6ZnGqfJ9gjQgBLj1rxfhqkU6xcB9u0TvV287Iz8arNR5trJz8Yv0c/sa5T6zdX
lxwIBKwwDCrzLfKG+6RTrGVtFm8q3anX7aVvpoCRtYpRcrwlhqe9ZkH/LLUhvwzZe4CUiQ2g35wL
dpsHVFVLlFwQ9QhbMZu5LQ0mjU+l/ylG2fGfHb3MP3ieT6GYpevOj5nbd8q7MClxt4Yz4gUw2diE
lTudHA+HlG+SZ5qLpNu5dknLL1M0OUoTywCj0sp2NHfH+55tyowNo0fs9YRQesmknF7PTYdtRlgh
slJ2avW89+V4t24s93lhKnoJQaAAIY6NHb7LuaJOvmnNOoRg1NhhdUNsjn+xQCOdMTB32OFPxFmB
ZqhGRVwu8puByCXhREfUBOJUdDDL3Q5+OKquzWhoBiyIxr+2Zp6vU9u2Vr4e+uQ61sFeGRFCpDFN
V6mLJBu+Xf/a0wviKJiXEECuIcOUY9xtwd6hrjE6bQXkU90It1g55udIuORvGZMtXGgErRYhJwQH
3ZOUmYcTMMDx5pHRJvVYHaPI31vmZ2GE2Dp0FT07BO4w0rVQAgXhfZya4IDmbrzaoAf2eUMWDOnl
Nz4k/8pIJDwj2cgWU/c0obR59bVEuznOIeLPWJVu+BmFMZ5HNl1hFRqXIigEFybqf3/q0m3aMTPt
u7JZmDym+oh7ByyNuWqZP6MpgwKU6Lj/AvA8XmbFp75W78gWnEsgdXTMbkjMltHwXMom6yDQzC8n
Ub/97YVYTNaiHjgGq/MlQX76ieFLiFbO8VcjhoWNjOKPpmV5uBid0SXpME03kvHJUyfr2UD3xR5D
O3KroY1J2cLP7wG2qgE81mxLYL2LoqF6Thhixcg8L6Pr7UPkYYugdZt9b+AODV0/21mCztgWi6oH
NV1ZJY2x5BE1U7WCdRoCw2op+w6T96NQifbqBMvcRo1gQShmeGswSMn7L+KnoBMRjo2R7Ae4Nn+d
Bio4eqp+pawer2mbtKs/L7ET8Jn+0xH//+KIt/GQ/9/FwX/9b//w1//6l79DF/wHj/NPf/2f/+Pv
/vW//8v/+ss//uu//PN/dMnPP+ZvSmHjDyUHfwedDENJgLh//29KYWHNnNtZQmwDqDE8+z945MV/
0XUXya0JtwbnisB035Y8XuHbAtXVbaHrOrkOOgz7/y+PvKt7M2fv34XCrilY6/IS6FscoQvEwv8n
fGEYHSZrdbYtHGOXqGLdlX18TX0iuuFCsk1KZ7mHswGgMzyaPFTPMsoBZIj+YYjUO7suI/Eg7uWi
DVjetJrxcKFWDOkQ7OMBSHYXjm8Z5WWTpt4e2zvI3AldIYtQljvAbk2khpz25p4cSiCqg/oq/Zqq
mPvTLZVYW6b6bnt+kAdb/RFJI19Lwx+3f75Eu+cv56k9lif+LdRT7up0IAXYSauVkO5zTZwjW9rm
bjSPcRjsp3Co0rePUScvq7Mp+fV82vdTrpa1nnzz5/NxODv7sfKzaxrz0hpMGK1P39oRAOClCoSW
Pwb3ziFaR7WuTR/W080B1+LBV60o9WlmeZwBrQdc0xJVybiGoeZy7HR36wrgtexIbKClB5OkteOf
XzSHmVTrseysUubJYzVcctbbh0onNtHvQJPEJBYseg68fZDlFwOV9sJ28pc8GdWjcBmxM+q2Vfpi
YmgTfbPxwBEg4EC03EekAivLegl0cEEZwRinJjFJBm7IHHKCFB6g1xwao5xZQjg0wkDfT3E/rNnq
0a9BRchcGPAWoaagMhNnqcWjuU7m1Mps9hmRcBAuyjD1cFgExrLD9rFSE5mOvkvURdUQbjORd955
GYGo8KMXel4yJMpLazUQOgKbjoAwBKf7vrQ+up6IaSv2ByJNuh+1mX5iSqUJia2v0nXRSmbNk56m
9rKRGH/k78Z2m1VvpLemqdgF2SReT/ikUDKTQqGP3UveoOGhzGb1gUWNi5UeB/GWFpGxlOK+X0sN
TVdlYijM/+grGDwRDjmcTYM4lYr2YpqiYYWzXlvF0GvbnsogRthCqjcfhtQchG8svM0mMtdVGz4F
s+ZHJ52MQuNylguM1Iw7fH6GK262hUu9kAlqFMdnrFP0YinmjrHghy1R9S3hCs6e1ZRbAAhffe0M
/5c3cJmUw74MjAcPdkR+U/CTtQRqg5FbiT10ZRGOMobxC5pLri2SdXz7MdXRiwKPy7z91E94T9Bo
0Eqj9UaDnG0dFsL8PkvbV8YjSrQ9pnqcdW6+U85XEtuEAiXabvTI9HKKIV5lFQlrhdZfVJZeZxFt
mXvOukFUbJWzjs3q4T872sPJ/Wmfjv6+xL649shPYTBivrIVZo9pX9ndo2dNrG8/Yb/BFYahgN0d
GzGEKrMd1G7aw2QKHPbCYsRiBj9rWJ3MnuBeQMMigIwWSuYlucBa/mH09iU3qtcWYIELZooCOY53
bS7ZD/seohVV08GVQqxQoV34obV0T6PuRYe5gSThKPuNp/rIpiLapCxcka9Y8L2DadyQULao+JSx
5kevMt+7gn629x4W0q5l5ROg2fjYicyIVWxIBnSinaMt6ToJLiU2RNVUEyxSOXdPweqoKYCAOcwO
e6RFQ4/sh7ZxXHmOLI6VtXIiStIEROwybYYTtoIaabMqto7yv2j/PBR5xiK0h3dwBd/DYG0Ls9xr
oqLPad0PkaMybmNVrDJf3oBmMMYfCEDuyXxqRGqg3WnAKw6zWA5Lf51eE877U8zr1qyw2DiJOKF5
PU78zUwz37hN/IPDcRSkyHhq1VEPE7XYvxuh+9Sj3o0CZlq85vJoDsZsE2WSSt3krBJ/65Owvoiy
Ut9nTtGs3KAilK/ddN0I0ghVLFQrxejM+M2ZYRO9gEonZIBkNAiJp4EW0KpdQpRmBlW9VcCe+Dak
R3FtVXofU/EIx9xlxMk8KIvjNz1sdkOJqcOFmUAco1whJQATnqLW14Zir2BGLoMOrTlN3akU6Gzx
AjaDbI9ku78GTJoWwmieDOHyIpi8L8wq+Oix+S69bsIuplso59qegKVZ2es3T0p2b6Ol40xGgMX0
STJSctrr6DQ04+mhMyVa7pQRInvjBy3lS0le4kJmw61jZJUNXOoGhjWZZBhcyHFd1cJdcmCTBzSE
9zBWYlt58W9M/x84DNpFlxWIuC3/A3ug3AS+sy0y9e6r7BvlTrAFRaDTMK8KHOLcMRElP2MjiZmg
6AB2RYweYgecm19dzaLLztEsD2Gy7o1vVk/kUlBHT3GQX2pUxyAJ8K8nj0pykDLSLNKI/k+uRZCw
qpnoUahk9EVtyEdNm9RoMDXclhIgs8zjEE3M0kiS2IxsPjzlIP6NVzyWnGXW1zqDYaLNqukRWd0t
Ha0ry8tXaCZ8U3TtMub5wmO3vQx0McnI4CUiPmTvkzrHOJBVWqi0U5xYzMhwMwelIbZer+4Fhiuy
zcJ647FXCkf3XGDeX7qt1e/NoZCwrSBJIG7NWJFxVyCnSRNUHPD8nhHlYD1XprGa10ouUXM9zg6Z
sXYKFtA+OO+qjuFnEEQ7pk/DgjiDek/iNUFm6Wunl7Od0riiuCqOSvhsV3KoEp6j+hPrJ2R5c6By
bm0ywYTKnxhqtRInVtbpwd5X9N2IgP2e/aSjt7T9yFHgDw76YXQCDtYYPSuWYY9TY5EF3W+CeTZW
q03H1nBaLlfcyZIAEuApDsWXVu8IJLhEreYvxsms13XAvrVzyT8moe2kxSx/+E65q4ljVoa1qWPh
7CYpva2ud4+4YXZkt+T9NurZTktv0UY9sOP+XcQTxtVAS2fj6ZwC3PUMY++DEvhJczxUhiYJdoTu
t0K18vANKzxM97Tx6J0EY/vpFyyFbu3HY7ZuxDCfRYAMffVc8yhYpZi8WZy2L9XMcDaR9207BjhF
k/hLAIGzDF2eYpisS73RmpXRsbFT2atUvbgHtf8Jyo+TemqfAYjSh4fFsnSb4sQXet5WS8PJSUcz
oB0jpt8PkSA1YCTGhqfvNWQPAQomXRYmaw99zpuZ5RYowS5mknUrlpnImWnskBR+h1Y5rrI5QIeU
6i6KT5Y/hVsjsZ8Ltxq2BPvGmyadnnxff801dsQl6a+bqm8vjPNIb3UQ21rfHoXGJVT4U4X1i6AF
YxEkbb/vk09J0M5pbKJfuYOWYcJxBxDQrb18aSVozvD0klk4oNRl9gPPJZTvbWL0iBcGNHyILorI
rfGiPplUDReNGh31UPwMYY7ABXiVPdzi7NqLxlhLlMVLN5TH3HSxrJFNnyHwRHnJHKF1CFEI20+a
+C4Zdm7PiD61EW6ggAbB0ImDmcUurrHB2wi7lU8R+81Z9YszmV3UMATNJucApeygQAM3FMpu20db
25LWUW+nh6Uoy3tgnJxYCNAGTazdcfJwPidiw8D2hv6n2fS8pWunxMKlVNntkm9kzWC/cyR+qP2Z
hzak+IZRb2yR8e6BEzJhXUchEySnHbBRN87ZtozuSQ8Zp3QctbGNZiWAkTVg28o9PPGE7dwbl51P
ga4F26HHiBY1Q/+/OTqv5caNLYp+EaqQwyszKVJUokTpBTUaaZDRaDTQCF/vBb/Yt2zXHYkEuk/Y
e+18D1/ysZGJ+zQYuKsvWZyqTVoM5iFTWIobnz3LNMRQBmEL41g214TQksvKWUc9YZoXQsYMdL2a
54a8NDgAaGMa0zkxaEl3OSu4JIokkvJuVabTa8Vqdj3JoLokMLhaMqoxbtRn7HpMjLwX4NOcEHg6
ppyVgqx+u6nPuHdIAi9c63kumeK49j5Q6Y/NjYjlkV8QJWiWF8fUQyqyeEBtH4F9US7x7u644QQe
t0GILqZhm1FPGGWWySCfZIkdUjDV75AVzWwbioEQhDkNeBMKNOiMWzfNpKyVkbn92ZFWuneL7C6R
Lq0c3RNYbDkhk7OUAbWL+GSw0K3MTHR8rJIrN9bFod11EWAMJyxfK6v0N9pAJNmMLfZKuMWDWxUv
WJjexiHZG9F44Pwed246oSdAh3VCV5DH+T9LJai/46GjZSv4OJlRr0oN/hyxWr5XMIRpBK4eRspt
EqNnB0LMUgsQJnwMRnEVwxtZmwfChH5m9A7T4FQ7qUq2K7nrAldwil2MDnrVP6BPSI9+4p8gAE0n
o7EekFzV+55vZ9czoOusURyIMiJs1s63ZhE/w1esN8QuUutlLxiY2o1ntFd2+/esqeUWzsO09yps
EqUlXhASDWsvn2C6jRZx3f66yEzryzHGb5Hrv4kFrmIMi3wrChrDjA8F042/a5v2GAwSBnzpfEe0
TWV4qjM8OVA0ZTM+uHn2YnLfbsmwSGUCF7twQa/LvFt7OvtNbXMfYJxlTVkm28mpv3LMESvYtiZ6
x57I5CDUG44jqpol3LDz+39BvUCwWE3sZTTAVAMOyfcbGDvf9K+qwPFqFTOnrRneOBUgjePH0xVq
5D6G7Z3LmImbh4YIVcijX/XQMWZCoF3dHgTRQawSTACTgvw1Lto+skfermyjJqaqoA3yc+o9jWXs
rrpweHcyU66rhzkDvD4EYX11kP5MMIwK+kmfhyJJJJaHLL9ZuXwdAvNP4FbjAadE8hwp6vIMm1Jm
ZeLs832lbC3qwiOD3WvStWRXlBcmX0qYh1slKax08a/IWRwng76j3KvOKYkNiIUi79yhiuCUpWEN
OS3RX5InbcQPvWGDggvS3zbz1WEKceWZHZUJN9XKyXDtDsQOiVxRWo9oiEMFTT4yhlPmII5B63/A
IM6qnfBiYk4RziiNNy4UJbNmrA9+WDwlMxIo16VIM1e5yQ3cRnyklYuVkuXxd06qNRZUuC95VvPg
9AjlZJ2mm1GnP63hPGcVzooZavuujhnm8pCfglIcw7Bgvz3ws3petu8s5ymYn22pXHIP5QvRtKJ9
yFt2jKqCmAhEHRsWWw+WnldEi/3eMPp6TQqTBFfqn1MTHw45ttwzljzjQViPruj2Qqhpo4r5pcuB
FbXuR8iC1ayNH3s4J8zScTmwGZksecon/30qaA58f2xXNblW1C9sNK002aqC8bKTFV9zhTyA3YtA
ZXAzBJ+n4SMVJhQ9qNDRR+JYQjFaZy0s4gon4QyFi2mGXPP8JaxivzxYunx0JdJURjWc0bzMS02b
FzOARroKpczvYSzM0xTgPiCX6JxHah8nSXpGZPEnRB9l3eBFXodafBcNQbydPV+LBDG8YqzB/YNu
xoDNqAfZHXznWiVMh0fLlKgcnIIkaigedcBDRagfcw2JgH6mna+6ytvrdlMlCGO0E/4OaYwU0/F2
WkL0mCENA+aZj5X+w+sr8fFGw1kvlvu8+pZz82G1ENVmf/zWycGZYFlSKO792ryHs3HTtSQ/zWfw
jmr4a2AQwrPQgYNK7GONn2KTdm6wiRhWRQ7reeFlj3MjvyyTD0lGet9Uej4YbrZHHkRWQa/w8+DU
inwD0S7x19DzZmzXs0NNWLQbgtGR+TuHUEyMoFS67b27yJjnd8ROC3ITLvbg30WYxTvwrr9+HLen
3B9us6WfJj/7QQ6C73VGt1CGVbKNFNHUDGgQzKp7X8NEySu5HTMtTn0Hwt/WFnMVqmPetX4XhphE
QRmYLTzZ5Spq+2rezDaBcvk0NieD00myv16zZPdFdWPixI2PemTyiUBmP7rzcT16UfupDetijMvX
2HI09V5Flw+caAsTCCW+Vt+s4r19USwyU1bIjgRhRipkuJ2br9RxiC038KWpNjs4uf/I7m4x6VMj
AExNkbQMmmshhuQ7OQ82H/QYjPfJNsxt0c/bQQ/lzo+m9w4BzXoMUpYGlXsoidQ1U47X+E9u0olb
KCM2YQa31DTcYd2wkx7VtumW3qKFsRkL/u/NW51Wu3DSwaXr5Mbq0JiY3rMXHFSJcD/0GW/Nkw+o
byBRgisCzSt3DuYDIOQsj8fnvMIe4Y8kAvhl/072BLrq+F89oYKo+5R+kb9CYkS2E6lna4ITptEw
uDlCXwyN6UBubUVWO5vt4dzklQ+ZBlmpYHVVVyQuiJeOSEDuBGDjQ/FQuZwzgcX6Ly/IxKqNGbbk
LPaMR38xMWQDZsWQThfJ77ij40KA65RvmWP89qoKaGSJFIczEG8HNe1JIaVJmPNvz8Aizk8DWdTG
Z2He+zL+Y1f6ATHGK9m/1PANfxIfTGBVn6JxcWpVaFXHpuaB6UvkUiPUTEhFpuLPxrKGG9Z0NmyS
ieWem3RTJx5YhD6Z8WJpBqfOeMFpCRQSwRX3EY2/QnEUtLvBo6ANZZluJwTFHF4BGsjqUNHKr40q
MviKqnIToWdD1AXgUGj8oQyfeF/REBf1ra0Hc1PT3uCoYgCtixoSVaC50HkhLf/FKjzG1XkkDnqu
bhXjSRt9GcrGGeMP6znYbj26jXawgODasXWU3UNhVFim8Iq0gqFUVmxE4rF4m/n4nEaTR4ax15p+
nBj1jSIr+2j9LWSu18ylW2SB02s5QQjpMHqjVP+jTVajZWmlRJW0/5yoN7eNh6sRda9VFRzYDXT0
zNL3jv84RnlTq5E51Gg9ToravR3Ni5XAJIerdwqLw8CpUOJ8BjlyHLHQH/LmrMzO2TqtF6Ed7TdR
Zalt1GOX1iS7UosoMWKiy4jRdcclKy/13/o6+dcE+YeyLUTCHoZEt0dZ1LMHPKbZj7dog6q+xYKM
cVF+AIpogWAz7Uw5nI0YJDiGQfsQ006hsngm84kQWycBjlRvrcAINlISxSvCZpdiBN5mHlk8LPFC
TJTzpjIcsaIXvpsJAJAyGn9srj9+6ab05IPd5xxfBeeYQdfnFzDwdA2LhLjWvNIXMy4+U1+5OyfO
fsGn0vwO5L9jENpOEHI1QnycNMJk0C63uP8IX0vcCg6e/wK8st1lbHnXbpgfmUogHxMQMl0IAa2r
GUM7PBHBU0UbSpZp8Y/7AFlHulCucmOb5NOnCaM+R4wPQ4QPJBwp+xN1xuA34m5GYZ2b1XzU40c+
ot6iuvO2mCKHNVcDQc+Fc2pB6q1SIa5hS8fow1HhNH9scA1xsWU+23aoUTHnpCrKf1qPzqZttLF3
Fa0oAc8r1+AewUxO765w+viurteNl4ut476M3dwha2uipWk2XpB/wOFvsWijj1oHHivodP4gcsh8
ssIb0dP0ryitM96YoA2GPT/RokxFYykGo9jwBr4k2GLIyeKFHrMwORqmKo5oDhCYzXRSjn8KfZGc
e5+BB+6xxrLPreXnB8Y762CanvIe681ITIrI1BrJBwO9rOoPVncKpQ0tBaQcDcdnVI3l0XPQLmg1
bBgaYss6kR1U4If3YG22cUkkrx5TqBHdSfdGtQ2M7EK0PML0EhFM+aqWZV2tUKrlZsDwSlDbtGVT
bGvQV5D9XgHNDpvRwDftFB6osix69DuqgSSGsjalgNWsNxLN1k7J4LYoi/SkBtwDbpF8KLUwLmMB
oK2ILLTd3bDtqfBsdP7wwJxzByl6gsuC/CLY6IIkGLeVL3BYGOxHPJqpIjS7pPN1m22dOsZVoond
AbCGAx0mtyL2D3oKrc8puZhpCFp6IoMyY+/NPsg+J0taNG/Nm4KE7zPyjdzoXZrTbuyTi3AmYJMM
51CbhE9NVj2zRBBro/SIO+f9XsEQe46RVbhSuhhb5QMJ1nRdyKlXZu5v0aXyu3Gc7JSbXaPXsBfv
jIMci+c5xryTBi1v6oz/A0ewBZr2EADl6T0wOX4AfC4rj+D1thiQ9k2LMjOXdI89R2mb21xKOQHN
FrrLoO8W59ZTq/XGojFeCRX9aZA9Mg0L76Q336GK8hNJf9+G5bcYyyfPaftVZGhzZ2n02EWHNSxc
454lWKLVr25Q/AqWvhu/T29p4hQ35hj1Pkn5sAgAHxsXFf5MwnjIq078nVjXVh4/cBJ0K4dXkB/S
ORAlxvzQc5k0OeWmK+N903CCj325Twsb8HCnvufKtp9MCaSlQ5BL3bZQdgzmIhitsbKtXPJQtJP9
+q1vPEdnZ8zdSyaKk4PmZ7YQoxT+SLkn/trF8xRXR5bM7MAkAR6F67yUqRU9dlH4d5TDU9bLp1kG
7cEjMxuTpLUadY4Gto82VjmcYzt8NGqWwwGjCv6ylnYD+6Fl/xgx8tybo/duTR1bME6Brv7SIwYp
B/0GBoSVTErNfsK4PmSc8xzZhk29inyzdN+UwlUAgmiOKDZyg6YJHgHiuWCCHVeQxhql6m2qYDAC
/t0leQudXdxoGA5OtoRbOee5GMBYSXVyWvdXeg9mxdTMRvDIgGfxUBusBCAKK9dYhvEsBNPsX1T2
97E05caNJYp6jtCH6aUP5ddUIoGOZ3wGECL3Tee9u4Vz9uB0bmxjwd1oG3XcaK/TrroRW46q1D4h
Kl1DfLS4OBAuYcvC3m9GCUp3/uihxNRjZcEjE1OH9emusPy7w152RcG7MzzUuRDxgnVhJP/oor7o
r9h7cFfjh1n7ANEjbuK9X4oY207xyMm5hsIL8iBkAexhLq8lQqCEWWKa98cpDlBa+78MOJ11PZQm
oMqj55JKXkaQ8cNuOKVZ+jnFmbVvTabfM6mp3UJnNMvmOCTzRdg4O3JohUn6L6sYp9P7AsB1SKa2
9Fsr28vUjgzZu/SlxPoUTTYCrYl20bw3+nVw51/YUdEuG76SRPy4aW8APJwBbtBBzBPOCL937B36
qX9xXL3SzImjqos//LbZDi0uLg2+9DSaIBw4xqqhx0c328uNjT4gmHgDVRsGO7elKOLlvDVjxerJ
ZLNOlUMcgDk8dGMP09IS29jTT2zSX2qze6TQjVeFtNXO7diNWuX0VOP4HNlersKAXcn8f/q10M+L
XumiZRDt3IpBZGR3l9wnvjhnO7pJkuS9zGY6MHaz82idU2lDx0zMVzlabCLwTTABP4ZkvVI7XlEi
/e1EfLbm/reKp3MXjTwR3XBnKQkoxDtmhvnESg31Gvt7KeVVetQ5eklPwpP0OnMDme1KGcabDbWI
SeIKaT75b2aASHX0/lZacsU6Bw7eq2HyNbZTFl0Y5iUhmSmqweFCac3fMZuAmePTunWdR1mvLdoU
D4lZSxFNJbdqWCkz//k204rhuv3YUTEBIVW4ErI1wizrMgbmpVGB2FUKzwrh0IUmRAAv+N5T9j1o
GtRs8r3R0Q0NwmthBS8ki6E5oKXI8uzL6HWBMcfcMYf4hAg/M0hC06xtZwu486Ub53lfmDfCWHcS
alM5l7hCS3w8EjJ0J6ud1fMVlqxcxRRxfkRvnunFKztcPBlGgaMhYFFcmDFStenU8pivnBvzO6IR
ghCNKumfXvmdJjSFIQOrOVMYW8+U6R0tFdpTt35jK1CgFOPRcJ3XRNiPylLZhgzdvVG/pbxxaBDm
19JiPpTM8XeRL64bPB2iqbe5LN5srua4K3dh5NwAtNEbLCtpD1tdOJQn7BsveTkynl1MJqjguOXG
p17ThieUFdkudkVLoMRPpiZ0jWrrZ1O/dQ1+EQjWPxTLe8sPzbXx+n8J7+XyaKngEokK+04xr5fn
vkzVXozNB4Re6wiE/jVzYE71RArRycUdCLZhU5UxhnD/g/y7ktlntxM0R6PpP7n+Jm1UeUzRK2HU
W65D8pfkcbFirFDdtzC5KkyPVPx7pBuPCH8e2ijB0rO2U2vZVjILZUbZaVAknICQ4cLmYIT+Za6y
70nQ8NmKB6x7SlOERqKY3lx1i8oJRHZlnxpWb9b8mpcUAW04/3tNELWvepn9G+b8ETE2Y2z9HNtU
RmaPPTvwf9GAvENMBkqPDoThDr9lm7P9svlf/XCuk4KyDrsszqV3k1KU1D3gTqSFrhOjeAk841ky
aGgDXjcpkQ6WkAxD1Lo76YnbhIqc/dGOhZhzHOPgmenUU9JDSwgT/dDVyWPUZxAaPOxERfnRILNa
DyHDtM41aUgi8x/5gT9huyQC1SD73cUmvAtz9j8D3jijwAYPPM2VHMG2V/wMrOICOwGY/FPZ/q/r
i5ueWp9k2Dcrx0PuU7TBKX0Vob4XJXsnCXk/dl5lUeaki8Vfy9yGMSgaec4JcFbBkoKUyCuc16c0
4dtvcFHkurl7E3Pz5A6pb6mTUAgVmTyUghSwVAMJlNEFcdrB8dF0dpgIGoEOuX5nQ8FgobfeRWa+
zngbSWqQl4yTjDaJ8pqtP1UAuaqXrOCGCKCKOH3/qnsl1564jMQzbGhjnmIxvA9D1ez//5qsKn9n
tbyMAp7K4jzvPLY+q06w3Z6INFmDItm4FeLRtlGfQVUfQmuNCIDBkLMB+YFTTiGe+Ce9AiMhHsDV
kMqP2CxucbzAJXk2JkQIQVvthyJ6t0YFlCSCbi0XkqM9fDhZswkHeQo8fQ49h3NXkgXMjbk1c1Ir
yokuginX0DALQleMYXeoOZJzx7szGv6drHjbZDSiJpVQGf7NHF4ig22dYYkvX7MaXr4hrg/TrN50
nb+X40YHpHYAtCI3kgdpeYt8sNwyik5Yvg9WEV36uLwRcnvwKtJDGr+5OryrmL71w1zxyKBL/VtU
nOJZzc9br1s3XCuvOkZddwzqT3PWYHTUqQmSH3dq6FogC0cxJ9Gk2DsyHnBSZN8xx4VR3yfffajj
iuHUdB91Maz1aH0wqyYWgRiZvsjUTiTBbxPyQww/bcnUk/HvvCrbr8SEZ9LxEAEzvo8+JY8/1+xd
8quLF27R4nCWcMEapri2CdyaPt4ZltyjQ8SLPYlD0HJCtbwQ0tplfv7kY6Bz4LOsp/bB8bt0jRKP
g8fou/VkqJ3tqq9lHh41bEilH13Cqd4YWhwpr/+KtD8VBvsIe5Qb8Ta105e4M3M52e3iHKv4QpP0
5oYu1qXcwmGAj4fwBgPvHUq9hHEK/uIT1hb2ATiOTUw//x9r1aQfpG6ZkBwqFCO+aV8c/YDZ9wW7
IEYkLFKLsAZwgrQ4a4Oi3qB0+jOTarpNdfSoYoKBRDXcZ8gGq9xuL129mLYsmNb4/Z32PHOf1l7x
olLzbLEazkpKO52qlzgzfgNgtysdMLrrW96yWGSwUGHtiWhTBde2wepHhfbdkE9gLDI/t97kpjgY
gXnWXC1pFx4dN1p2QnxMBgedL6xtyOiGc2tdohBy4hyWBcULytAnxt0X6ouy7uQKky/KNYLQWNzM
W1FT/uBHa6gU+4PPXIHQh2fQJYACxnNUMQyMjQrwiUvdbT0pxPcrvr2tB/cSUu+7Zv+A5mcgjh2N
FRMZ05tf0XpOq2lpOKcnpyl/EBkC8ilgXJkOqqo6+cns9KXzUGk5Wf8gDVprOBAHWO2XPOjvgE/+
+uM2od7aaVtdxZjcZMPlYMb0OOgNPdAPHg0qKlNZccv5AA4H70W05gcCj09li3EFddVpayRZI3mI
LArlJRHTp6es90B5F7dnztuTmVi4AGsH53kAdIty5kHE7Z7zyCfkur9WMVZUGf9GwWzyUU8rjMjZ
CAEIF7Sm3ouNkooA3ZJmuhz44g/y2bNjHJDvb1sFQoS99rcNTmv0xHUwA/QlJroNcD4skDedhibn
9q+D6igfe3evLfEG8fsJq8URx3qAkhFnWOJ+SnhazDYINhizW6bKl6EAEGOND6Xj5GsMnq8s9THz
sbAnlwlTyLROXUqYIZxfo6p+jMTAKgXo4KqJIgBfyXe2aIo9ijMkV3wSWpPKNTEbF2gBwHKvjH68
pKmFfNbtviZv+T6sfzw/LI/QH0sjzolWmQ4QWg6zV1iwxexoNZn2LSEq5oLuED0ieXthdPKEss6J
6+wDp9QPQzVfdJ8wiY0UOlgzd4+ZveD8K/dBkG6xqow+Yhr4jz5fnW2Wy2tgMI4GeGyEyXVu+Dan
AW+T3U3docvhOvBMLpufciadIvdZSExI1faZwEXDJtBQMUY3s/rbqv5fDEGdUs78W+b02QGDHAC2
VJ/9VDPznO+NYnyUz+qlt5ZU32npl/OUVKoONLGRGdPacfS4dauIDRZxwqFJvdu241V3PMKRdV+u
hRqVzQqjzCsvzKfyHPpZz/5gYbLGHMzY28owkVCwMIIHfC7nazKYz2Y+hHs6H7hfKoFIMhV/09I0
VsNofyCCSHa5hgut8vEz7634PQC9bITOhW3Pqgl8XEvkLOfEWlz9Xh2sAK9YUg89vSK5lua9rAI+
x6jFMDGAYxC0fmy1qO1wpMasNWdjhJIX0PqjIN/2y1QwKt8ik9LToxYdCj9dxJWvuWLSYPrlePLZ
CDJuivaym8U2610X6yBDjDoJ/ph5y5x8z1oxO+ZeeLkKttqnxkv3MiCEia96W8yeeDRROBWQfXeT
2BNrET6qx9bqxu2wPICCs79yzHEpqcNdnnY7h+HMJol9YG+Et7AigHQx6nqn6dxXhnFNHeCZUZ8A
4I9HoudafNk1drb9tU3jT2BiI4LC7zJhe2U4UMZYJm2L6JZbHF0IRu8qcRBPI04Hcu2vWRtgQFEs
EJrWQGtAygfz/79dUv2x7MBjIu7/zDYCBTmgewjQ25GnGKD/Lr/YRL4MIhD7lvJsbdkJnysXpMrP
RWiBDw6jYpWm/bnxHb2nzFtNvmbUR+DXOg9qLOfmec7IDZNIa0T8yrQpRL1Gu9HX/sHKR/hLMIb5
O2yPqiZjG8QkvplMVfUaIwtsDJFeBv/RcKhKEhvhlUNi6EqFIY55dngBYp/1JJ7NaoB/iFVgn5EO
3YBN2SZZcx1LNk3IBV9Q3BwjUXwVLRs5lpCn3Oh5OtR8L/v5IJqCM6WIoIywG6wZJ+PeDodNG3h/
bVW6e5xL2wqdzsqIrRbKRbSToZyehA7Q8BFHVHoM6klB2KIe/ckKdZKUaImNm9kK21stCJFI03Bt
SSxTCNumsYs5fC1MhbN5hC/+bI240cGYHtruMeB03doTL9mL3UMWgL1puaHYaLZacRl9p2TinEC6
/engwbGDF4ykF2YtK3aOWvVp+ziTxrZ6GBCWE4mzKlH3oRfl8ZoG6H5htlUMVDeR+CCKrkTjSJcO
BpK7lnd6Qg+XTObn/877xjc88DnJumgq7wyLkHMC9VzqwUwHkYSY00UQZ9neL4OcehV24hgBcV61
oiN60OvOEyytda6C33mm7pHAqzkSnvzUZznGtgvUIJ9MDJO9z8HLlVkPhFH/8fy826AafkMxE0HN
RIs0sXJxpP5BAJBNXQ+gNuAfYoxadUg7ZZIobB0DUn8dXWgbv2HQuHwPiqWhTxzEmS3dOh4e+IXD
bZ/S9GUYfdcSCSI9Auht8Nj3wlsGhigR4+zkdfWwq52UMriF2loMcmZLhczcrh+mia5XREw+XDPl
7CiNeO1O1yBF8tHGM/SCuff2zkT/nNSwTCP5SPyvvDbQLsIeMQUGH/gAkXu1s4xuggIS1fW/wTGO
ugggELnLxqawnreE4D06KQP2RAmyVksbjQaYOs9DFgKyGxKt3lscS0kxtwdt1wqgfHPqpsnYxk8z
DrR1kTNxMJb2j/0Ws5xunWUoRVzvVvkGflxvFDtJvA3yePjU4c88N+bTMKMOMvwR1K0Z90cfigHN
zbxj5Yly0dzMRHwsDoBHFrZ8vpmDVLHK3saQKylXnz4qJOYJAGbbOHv22zlkaAwmgmryNhjYSF09
pIBmz7GPJVFPm6kTSHypJ9wWOGfd7v2KjRawCbi9ibfqm/BFEBu483T57kfIUwltvFZhuoAUoary
O5aWo07Ikl0OEZ6nm0JF0TK09XP7cyqT2xwbSN9nGnirGKaVTHHkj0X2b1oiyZDD8Nk23DXWeWr0
PbBCpF5W+BmV1HmzYMsAqlC0wRe04eskjN+yZEzI+OWqZXbsiQBZu0m8FUnvP0i3Y/SGQyonGpA4
6GLTWMB47fh3TuRPWzMwyGp023bnM6NxcMJjb4XWEwfItbBM/s2Etyu1He3g/dEQofp3AECu2668
YQzwwdNBV9MUqlNhPXjSYtCKm3+Xpc6rzhje4SsM+YZ8ms+45xYyPmwUGr3BajqYl47rhgbFWPsd
CzLZ+49kNN3NaHzQUxKuMOEj2rNQfxcMxRyjEZxr5DKak3tv6dECLilMlel6Si1G59iCCCTaaR02
RKPVrEa4kYRhBsfOHRDWdUzMVM7PPKDfn3lByZ4xrAdrZm9YsTIqa9PbzGIirs+Ga8s3/mR3VH86
9H7FRIOdKBaF1OFPpCACMdAJYuJcbz1rBMwCGUvyS2BEQKIFK9UNMLYkvodloIH5h76iV2lzqshF
X7GwHQG1jZl3DsCSBE3963VUPHpa0nokztGi8INtHaAp0kFub80hecU3An1CPOtev3HlMC9PLYwm
bX6Y8C6A2+pXXmZ+4w5zNlNVIxyC4Up2e7gF2s+gbfB/B/Eameqeq6Q4mKX6SS1h09UjPIiXuaYq
2JobKkE7inoJklFd50gLwhYqfsclakj5AsuDKkpuY4GindXdVzzc/UVurNmjJUF9C0OcS474wOXN
HK9ER+BPD+BSSV8XUI5bIN92dA865hn4otcpyRwR00qmcu5qrBIaWXMbaBtzgujddUJqU9c9uOED
NhKUQiAzgQU0G13SOLPSYDL9Gy5sFZEzbXGBS+/85mx7CJc1j58rca00ORbWMHxyLXA6HVmn3AjW
Wgk4djIlYUBDSQQoJU9m5+4SpJfkBDFTqAbIvvZwKXzlbenjx1Xym2TZDxEiX41/1KQ8q6V+I8vq
K8wRJhv9t+QEnuwBMbtmCFtPT25p+tQu5EcVyCNnOqxVmMG+A3Tmx5wLPVjgKEPiYZcmRAAj/fEs
RMwleaYpqjKjMX6h03igu+VG2jjg2KHHdfX9PyCjcHki+uGZPhhR9HusEfsyubQd5CYymxEdFc85
jSxMjfo2jtQ3Jke8kHS2EX2G15TfYcU2qG/B/4YZgwm82ncvdw+AhKFpFfGvZNi5qmZjwgs27GfX
vqZF6L6MuLa8k6GZehDJ8BUhnMsg9j3QmgNVRvtrc9rT/DKuM/xqQ73JatKRe6brd8Eih7Ss+ssP
786YlsybgQijvGf7umBhp5IPqcI4lMRq71pMCxAsYVdcWIWXjBN6lar4JWvLbWDV8O4FUZL5T+y1
9S4MEPdJ32PI+6EGgY3T7XdTz1pr6fGrBlZHOhkMZzmDOlxVK7BrL24UbLKk/oklyMXFgwLL+BXV
K5++UF+8SMUesz1Icvc6AjlvuxzapnkWVXKfJ4BVYnwPsuDutjBx3QmyruBBnTxw0Ik8d4XTvjpB
cJgNKkmk8tsIwixGlOBSLYzPWvaPqOa3VWG/6Iwk12S00Y8pUDW4vWHj81ryVm0s13sP8+UdjWvk
2Djhmykdtw5Jblx5EcIibawLDVINVEOJ+CnfD04d0L+oj7rP9trDRCgxDKr5MEhcl8Qwor/Ed9Eq
s1rTNkPeo0HMLcL/sKlim/Lh+UsWC8CP45Sx6rg8CWQOxiM4WichvThFw6QoqZqqqnftpLGPxO4l
TKtN2Q5XvE0ol/ysXlcZfAvuPy6tT9dpw3WvzGPgGgI6jv/CGPYbJh8UEHDC/78KbvzZtCzE2vIH
IcwLgXybdHwsIWxz3vKa9wq/eW7E5aEsOKUsgAdJUf8VlKpnKmS+ATdYiwlfEYPKJisfnallwmx2
/Z5H/dVSzJ3iEPYnPASL4XYYTc42bG5ZCkwy69mLZTasUDE56aadWMgn2DhFw3xNuc3e7Su9oq70
1lXNmKnNr/PylRINmZpcJ2jmJ2Yy68mdy3UVNP6DIxW5EaY+EuDRPJe19ccRLuzd3ENk7u7tgtab
rJf8sUK8FYVJBkaB+6VS0QFdBIRY4nSMZVKHSvEt155xcprgomgX0qEa9l06PQdGeHI8QMfFTJBu
2WbYCXlYCsOJz4CmcAfq6dvEJ1NhRNqEDWtuL2Ke4g7dBzp2KkbsrDtgVKaAjWt08lTSgq3rvCEx
FQwheG33WiPwGx0xnNyGrUphnhF78O9LTp0mWhwHFXtTFij81j433lQ3myFImAK4tMUGCZSF3dEt
s/bfmAnDU9k5hOBZv6MvgvXM/IThtTpoFfOkeOxIjchXqNDc3zprjJ2RhQtayc/wBNmvBhqAsKiY
f6TFI4f7nm3Cc1Rw5E8NYalBzlKycD2aEW4avEy0AaKWbEvL7Dt1LSjthEyM6Ulr3oByLJ4JLU6h
nvcbImGIFerynWukv371H0fnsdw6kgXRL0IEUHCFLb0nRYlyG4SkJ8F7FNzX90EvpmM6Zl63RAJV
12SeRGwDKIsgU80ntQYDQ4kOO9Tr5ygILkbtxc+6HP/MCLp/jT55FXdYpqEt8iF6/XrkDFtUGv2F
brHEbMiGKTMcRtjVJsu+jKiThsruL3bMbJM2X9uxyz422AKWZk1WX+rzghXDHta0QAkbP+XAdyGD
kCBSRZIx6WSuix6oisP3DmdEizZtUcDxnO5V15sbL1E+MmBW2eQSbUgnYVBlXNymsK52cIwJANwg
lHkj/1XnIHeQ05TjrhRTfWgn1q/7vvTUP06zNn+Gkxzsey95KGaeQVIdmB+XBfWyEeeCJUxgrO10
esqpM/YM2kl3yYi0GpkikuMCOW/cCyShxNvR0QRAYZx03gxx4SwxT75YmUS74EV8wwVKIDHt1dAi
s6wJkmzGR9owvsAsE1wx4qjFZx7Jr7If1TYS3N+GIHSL8axpcKLatkkXEPL6ms2wjh2HkSTeeMdY
NeW0J4wyYKHA/w+u7xz2Y541WUSrLEJz3Xj63VPeWypctHt+yOJJyHm0mCwnvf4rQHBeUvAYRWTG
m8nVn70iZb+nkRKaJd9V4VY3DxS+Cm0ILpJg054gG5jGgNfWrVkNT0MzvQbm7NWLcFLwkeg12/sx
MLI1MYnpiUE9207naRzxVSOKrGPtMwvnU8iNnLUVRt+u2SKgjnCUCD1vV1W7UgInpYumaltwJZrS
P3c+TokG8CmK8kjgaOq/3X7St4bO1F/Dgsj66hBl3qkm8QW08RFlewADTfMhCs08qdBhjgyKix5u
4kDKkZRxrC5zL9CRpNDxGUSFZ2hBtpqFygp67Zbfo116doUNtkK+WbViVZpGsx1j3cCYq8SGxsaC
gGccYzOatiM7hkhz7mZNceej3/G78kn14tCm4puVJlFSViIwX1iroc+8RRmLZz7shBUIQWWqNJ48
ApSPo+ucVWRsyNo5hX13E0ERb5UyP3g7X3XfLPeqnubhC7WqQ8/ZTLyPSeilq3qQ+0qW+s5V462y
MmvZKdvehuY+b0wAomYmXhEOXgh8ZZUeWvHZ+EOvty4rd9iqqkLn2s2BU82+F/FbObTMCAI8uIOb
PrzeaDcpRqdJ5NfBs1BEE2bBzBsWbtgWmLxdpjUsfftOp3CSZGE1ShSbtGBenbmsBnT8bGu+K0pa
e0CTo+8rBipElY0gjuVrzSRv2xXc2zHbrxZdQm2xZZDAAABHj6CqCf3FQy9AYFLSW6i4vNwjlxse
cNG39wZDBt9igTNDhPpan+PYMhROBe8W6iZkV+C0ruFE0E2HTtQx/DvDddyKOodOk1Lg4WcGmOPu
Wn20jwR9vQax3DQdH+7AQmPS3kuhf7QmEp263vz/x2znHATJcDdLnlpAfl3BxDhBj9GK6mYxed7V
9YfqhAZSLLxYbbUTtgtJWahynzTNGRo2Z6HT7jM1PpoE1LFMALBLQTFD2NQfE0seDibnHoZ1FFAU
Wan+zCGz76pDm6T+zZx+9SI6unWrHYgYdvlcdCKE+TnqjMZZh/ZRJ8OwEeIQTPl3isxjWSp+VqMZ
dCQjK72W/gZ5g1rVBqMahApcN7nNLZTthJ4h2xgj1qWEMbT+6NyDenyUL3Sj9oPlKW+DBRUw4uiW
vXdSCLBP//+3qBtoUFN9///f6dDMu4WpO97Jnv/CDc8NTp1GfCfaQ1Q1HziEAZJar1RBsAbsFGZC
r7DOpeKDy/gJv3x5jwkUqLr8EiF4nDtZ9RSH9Rsvu0L6G2UHgXXuvUOnV8vkXRvc5Di2Ppo9F7Q+
iXcSL4x9R360SbrpWeCkhMEt3bvI+ydFY/ZBULezzm1/2CEGEzslXA7TVDujkL/FRlO9hB75Zuj+
IZJJ9sdhoAbc4813VY7/OjKvykEYTxHipltkFF/1nOIYReOwdCVrda/Vlm7IxNwuhwTopE9ZjFhi
hiKdkPTHgD8vcWj76xFIpsnW9xpnNe9L3C8Mn8GnCum0W6iWTd3EK9cz1i0180H5ydEQGP4Kiz1U
kZYrsA4xRcponKqxOWEZesdDSi6aVupEJvmEvBZ3GE3lqQt61JbjvxKNOH4zXtpEHgBS2SeJVZer
ueohBrRyMyRgyo0Q7qDEkcE80xwG2hEqzqDtgn0s4CGV8aTdW9gq0mZHgMjvJLPJWFleVa/+p4Fl
cXA0wIMKr6J/aa13pQ1ctHSXS/RK0TXXSJwvRyvajF6tyFsTRIaNrDeCOvr2Zl2la6INHhwqD6xo
KP5dj9SyJFo4jUxXDlO1sUmnM0PPQ+tyh6coQmmWsfsoz0KQ78kVzDPg8l66rRPW5XoKiREHRnyp
BGFjTcGMqBoZmI90bCFh9RahaDws9t1snGYdAgtjdO7MWrF4kzPLY4HPjrQNaAMsgywIcz00CjRZ
C0stSKtw7+sahJWBq5O7BlLiotOx/BuVs+qN+sXgWzj0rbyjhKUhFOMGl8QpyqszKNGj8gDZ+tql
rTOHP8pAaaozD5DJzCj1SOLyO1yvsb2vgaCh1Gz8beUh1wOJktZuu85CMLAhpL9oYBNSxzeZEfiY
kbSQmNifBTMoKKUsRmMGUjn6V1oG0Wxl/Fkg1WJBkNxoxIhjJ2aano19sw1X1dYmnYRFbi9nTNtd
Ab0kqM4a1Heic8sbe3ZjWSfjR0Ltv+LUr3G1GmtRSnPP0hKk6yRYgOvRT51yiKN3eO3WzuhNW6/B
hAOSZ86kRA4dFe4TKX4MmGwD0i7BE7rh3BrdEWQVkUEimvcOA3kruTiN5h6iv9zFufZVjMVd6EMI
0qT4G4qDXmCupfoW27AcSIKc/64mrsfsMA7XwblMCCRh+GCQZsRpFXQb8HlIfixipK1Ue2LoTWDT
bmisHw1//fxB3WXLgZr11YVJEuHgrcP+vOFGC3MWEKK8qzaroc+Ye/KpNonvtdQVzRZUNDo9QTWN
NKO3i7/5eSP2pVkojAKg2PKtBcyaNq2H8N1VG0JbD6LKX5qeFB2/zteJ0x/hcZ5zZU+7r1Dyu096
shmyWS6IWX2dBTghA/lazKtNLHsELScaFtweV6xCXgHzJZf0nl3rrZoMRkILB3nRevp7UrN9LD4r
EBarsXPGlUUoHCp7qAN9CqWzKB5DliK81FBdBN4Oc1a8tCvrrTPlc4eTAA/Q2VS016Ia/5DPEJbt
/lqmDYYKWudS792fokNWAc17geD8x5I8TGiH8MgW8lW7Z578p1uy33ILnU0zvOSWoe185b8WnOqb
wvqOJTZqRxG/SXzfPzVApSfDABgx0ZAOSY2gx3nrQrzcHNwrt1PfVtA4W1UGl7QtAAuK+Mt141Vu
6d4zCvAiuDpY/XYlY8KVXbkfQ3rxc/GjAWBWSMKXvWk+ZRC39fnziHE3490ntaz23c0QxXvlxhY+
zMo8oK84+N440+fwkQyVeeYbwz84zXaxpt+FsumWUeZutMwExjmJbZ2Om9Dlw7Xookcml0hPp3/S
JnGOQFXRBGc10YEKe/yL27bbof/+GZv3wOBpmN99tL4MApzydZzCL0Ysz2gSj37VGlTXxm0UrxwJ
Xx6TrRlMvyDq4h/5KW+5hkXKCs5YKRVqLNw8mNXm/3GogRV78b7zHLHRYps4lBpkvJvxLfjsjoH5
z9/SqOHby7sMROG4LVkEQGxMV3jpWoigqLQEQ/fIt1+DHnOj1Ypd6WbYBZk+2b28JOThwMUZPqHb
Ax6xRzyN5IoHeXQIS6QHGRih6jfRm6tWYfdnpIUHu0g9nDEwMKv21iP4IGoUTyfxUicDpT8jgSdC
8+7hyAinDN2dC9SdFbfEQ4eTt/FdJGm29ROVTbdwU++M0+BopxcuE8a4QdetIYMtZxu/MmtEYv+k
2T0qM8Su7TIySLxD7GqHulXwnA37awgojBMXcnnp7+fPLMF+t3YIdJgLUsrl22T2mFPcem12NvB0
/HYBen+EiWLl6xmK7LxZJj0QBvIv0IK2dxxt14LRJtuNOREMViYlzwlfyr9ek7SvPXUTeW+PBtWW
7aYlrhvvu6rKa+sa65CicIgDTvDcQpoKWViKgehz/F269tuawRPt4ncedI/OP/rWjYywm9nCJGZZ
wFaLl4KaLoYgUmffAeEDq64DV473tUEP60FJFwlpsIi237xGNsuSn1fgv1xUrf1aE/EBWEd+ZX1E
lZN8EqHBoZp91jUMtIjicVAU2sNTh4owVyjqCxPque+F+5ZQncUU6ZdBurjg+29UF4SjENK70sRH
ijviWvoo+Qhn+gfAmT1YY+EoztyjbjnZnNlGnVMSG+9MBM0jEPfzyMNq6Mb7oPgYiWQAxEoOvadd
jLHbx2Py1PLB8pUeaqO0tqpR77E2r3Cm++hlOplrhPgA/7mpMQY0O76m7sSEMjQufkl8gvLCkzuq
fZqnT4GJypfpImsY+vDB//G9SOLcqHnWq/vgWuaeLJMJ5spfibULvewQ7KxmfDILQrq7uH8PlTVu
Canbur3VrBKQPU3V3RpPfAqRfMcu3JHMAZAUIp6Ygj8rkSzTPGTHPmOGg/yxxuLajdolw/xdRt5O
wj9biqL5G8PpkzbcS5xPJ6qwVZGaVsHkGeUrnugXSY6dV7sPg0I6CMU7xSWlYubvORwBoKniYMTx
NU7US1+yFpLRRBJL/O4MwW89pXcWiIdK9dYq0rVyC74HWJxWnZkG0LANIWa5lL2bn+Yfjen9CrQl
thOhtjftN0YvJ/Z2E2Gg3mUYoo/Gqg5WiAMo6jHAVelFZbPflxp0EdXqUs12EVn022xyr0ZERiYM
DKnfeyv5pxqmvFF60qsz/zTsO21fzOyCYsFg5FGRf5N2vDKczcwl/H1g1m/8x+ZVbsANROpeoMdd
hGUoVsr0d63B0Ma2QAsKzZFLx3ba3dQaAEKCHFuQ8d1mlb7iYZl7UL+joEEjwVZRFQLWO5t3oiFZ
m0OwzrPPQfHQopR6qXPj2Y20TcGgx0QIvGxEd7cDwp5i9iWEBH+FI0yROBtOoxVCjZg3z7brAeWe
cwus/G+qsQD1bsn4G7H6ApIi0jxzZKTuy19VtNiVWa7PIsClayVvhf/o/f4t1Yr74OUPnFuXLG2I
j0eRiSiKiid7uGnnwye33zOGLCxPRImfEk6awERAdsEiGtoNGTuPLGs3ndPA3PDPTP/RBMSs0ixg
anIgUi/odlUW/QXzwc6zW4as1kVVfQTNHEop5jAfxry49bcDqzBmxvhGau1Tq7AA5iMW8Egv3/m0
qJT55iJUb8R6MEsyh11EQk04LkcSRl6ElwGWZvSFNoHKs+oiCt6gJkKkbkfKQB34i8RYPWjdqkDH
rlXthwZdba0AkdmCeKkuWBV57RIrUEI9GQ+GcIgMx045Jsz0c4BLBwQxv5OzEk1BpiuviEaGJukB
qDloB4g+bTaRvwvrITvU4z4LLeyY2bAyY0QfbsVOLqS/SVGMYRYyGdihezEE9tbeYgttkgvK8j06
OfGpbyDcGeRHa6bA70xtwerCuNWo2Pl5yj/X8FgYeWa7cCdxrRwU5rrG7S+Rw7Dv4Bowql8Qv3hG
OztM175kZBIDgsb6y/OUokzKsZvVajIQ5hC8gOq0DKfXCc6KJp9rW8UbcgF+Bgw3maKmGyF/5Zr2
CuDgyKrrVvkbvWA35CHvhsfcEfLWOwffJsIlDNvxYKL6yFq1FCWfzlDLcJu08hNaqE0Wp7EL/fbb
A4FJO58+N1pAWoErT2ZovHu5Gi49Xh/b6coNlHmiq5DYj2RdVnoHF5OOIM5oEgxnZphwQaRYjcnT
xbHWkFmucwN7OUoZ/ZSnLQ+ptM98a2xWw/46Vbjquo5FkZWnPx4TRsBHlJPo8GIRPacZ3t8Am5qs
7RfPKi6hYJbAM4XQAut9Hk67aMDjiPf7ucdfApplvENIINeE/A04IdEpVkLsTNm+RJFJICQrDc5o
a5ZNcWTNYZeOP5AxMFLte0OwTori6JB2cvSYLiOmgzVh/N6Zjb/kffGPPLi5M3POTkBcSwTi0J4I
f2h87nkTQmYQMRO1lPml68mdsxgokv8UILBIgNYkofHGKv7Qx9nCMAPMvKP7agXDLpmPLfjPbcGX
5NksARqcVuRjv0tzIkyxcUCrtQJISR79Ss/61C19Z6hL3IPl18XSgrIWeyMJO+PBnmpz0ddY4mxx
VRnkNqenkyHCQnKy3xMrKbdqRsn92m7/zKzP2utxtzGmQR2AMRDYmHQLRotn6YS/5jQdsopRAIa+
zVDQnbSR/jY1R5dDd+kSSDwNiPKMPLqwUP/jG6AA62PyKPNLqsVAaZ0PjTEYL8+aecNIhAEyexEp
crE8yiQvXGeifnGVRkIaEr6l4UHyQVYP1+cQGzjYIjs5eXZ5sjgL0Knq9E7drU6iu4kfmC7nRXdt
+OiMmYBzLYTHLBGR+g7k0m8QDC+TUULecDahMx4oyLCiu/T+hbvD+hIsayy628AZ/1xEF5Bt+g+/
NFAx6dyd/cjLU3kr3tP3IObgGqav2EEuHweoJrVu7sbCo5IKNLyiH1K1+GZWwmuBC9t3++9eC1/J
MU16zqI+Zj+evfS1+U+V3p3Rw8HU+O2KFrgiy4N/yPZMAUBl7KYVxKyKlTChqVV9dDs2qkK+8nn9
m5JmP3Das9E4gdJ9FIpemO56bBD0ARwCiEon2LjiZin94GbqH9TbFz3sXuN65Le1gj3ISb59cG5h
t1MJP65XJxe2EEVziWsiSqyQh2D2v+nsPPVcvo25XPNdP4VTpaPF6l68ENR2bdh4YBzcuaXlQGVv
5vx3kIkDjm/de0O6aDDHz6DQJusqBXbmx8ewTc42oBdpe9NudDCxuYk5cyV2ooVtoKY83ifdr+nW
/caohsMgQkxDHLEAEl4KSi9uytA9zVVtO8LWGMYcAdA8wXPsbS5jtaa1x8IefwfsxYAzTPkON8DF
N4ITYvt3yFq3OGb/6pWkvhXsTOc5wRzw0CoylhCC27r3Y1rhGU8jx0KY/qUGEmD/Z6huEF/vuItQ
cbaUO2WfvJFow5C7/ytquEss1XdqbP8mIzsVDoNrm+2RgaOFoGH84bbus0YhagpwvsvWkX+OYY4o
mq2cWa1RQjlB3qroHCcfZ0+qJ79j32yrKKDzHb9ClpnsLFDzec6O2G5jIYviEAJPjnz3lBFZizVm
+ginOoWlMD4FZX6EekHJkdkvWBVGs2YHlKJVs1qMdCyNHK36Z4sngTr5RITO51hb9zHhNIPzhV2A
bZ4XQLGud1pR/hQU1VDdjvhvvxUBtcqK3qZQHHlEl2bfr0KGsZHSyQVGdEFUAfcdykp9wIZscTTo
v6H+oec2RNZGPBtU5DQsobVQIZNMooFN+unR519VVwd7xKGu50+BjXhpqHYhw89lWpT7POd5yYPh
FvTOmxV9jfRgmAb3ObdHlSWnihVsyM9KVmy6scv20nO2jSQuAHkOqN4BcES8mjj1JGITGCcnTj60
3cXsvW3GuyP4eQDgqQaneys0Dmy/Xo6s8FCw9Qn6xv+/AKV402Qr1pPe0TnRWGmi5HDNACR0/htp
68myN1iN10IRiB4+PC8Vuyy9C5N0ccdeMVzSAF7T9iOCbjNAeLiCAbc2LGhRHNMl5G6KvkV70oMI
hg+zfUUrCnSBuPIqNykUoA/wsdwJwnzhQHO2A1cXmqlsOfXlr2O3f/7/kjGUEpowc4zm8FNA/aKB
C7Ud2qGPBDQiU7F92tGhI5mdnRhI1qm8i4EsLgyYU279jBpTxx4/fc2n3pPcu3IsH2gRHA43qiJy
FFLSmHBqejPQg2kZKz4ifLWJSKmh/sVLx9CSUFDqAr8cTwJUNTM+qGoepslKJNe4A0IBDtwtkV34
gDPUqFOLu0n97GjQOf1Bf0F5AeDIVFilNVKTsrIHoQWLxAndH6HNiN7JeiOcwt74gWuuO81ieSdG
8hN1ei1Pt6DJFgXiIW5ALYi/TRUlR9HWd6OQTNJaYKFjZusHZTX1GgA+4ssEYmwG9m8FBYjWWjxN
+rjr3MQASsVPzmfZmuW7VbFLKS0NGHiVwTKYcKsW4cO1XHxc82ZGjqAqQEg4GlZ68Rm7ns+12i/N
GOAFlSEM0RJTFSZSMwCZwqqchkfC+vTwP3rTqdWtVZv7Z6MO3lRnnb0eCXAzRCdf5ah26bvqzny0
PfIR5q3XrLdB08At14IPcOxMAPJHFqL3sm34i8iS2xUbpoeuM/4fbEhrrgBAj3+4CxV6qjmHQURL
pKywyB0N61XIRSJ/pSV3gguo90JrC1gv2TrDs06OdN2xPmG5RugPw1HugmY6VT41TqlDz+v7B2Lk
G2Ka1wmw5TJptTcvpLSmSsQEaNenkW8lR7/tCWfnE9BiuOrVZSjVtNq+njyDNIl8nzImckJkGwb8
wNPgsjgYG/M5iRFW6nb+UEb1VIJw6UgxtTreUVOSBjFgNCeIir/E7B2SRJzCiC5IP6sVHO4rt2wG
tLXP+TJznidh8IaX3D3epP1G9nAqoxJw/PSeafEd/2WFCg/Yo+j3GNc3FfyO0iK9xKw/dZfkyiE9
U1IsXO/o1LCEOnBmWb3UXMzDqWnd6hz5hIX3sDSgltq+9y3JiaxISbZsJDpRXDXbuAaZg47buCBv
ucN22UcGHRAbz6awP/AgIR3ACgAB/FGjWMBHHv0VzLu4W+ZSDzVuZfyMkoss5oGR89K/S0jWC78j
Xz9OZbZngHW3wJqkIiSustdeQPX8y7VxNbTQBfqa17NqvsupGVaT5Ebxi5emHlGAGNqLnFevFSJd
CR6s85rLpGOYSATHfCsaaqm4ewizuDpVywzZspAvj7deF78xQ61D67+1TVFtYRxwSETZDs6tsx6c
cJcEIbLC0n/Fy/9bg/MTU8hiYj2CodhpgmCc4oAsGSBLos981GEhCCg5qxkibZffVeZyj2jt06iJ
/TSyDw3DfZAY5xlwq2VXV1XvoshCqLLc2exWHHjswDZMNgC5DQ4d6asxRNfYmPULOEg65Zw7Pbz7
fnzGhGKw5QnvtJojHBaNm6lowdK3GJg8MEed562zyN7D5rAXBpqMeuiT3eBuss75KLuu2Poy3KdF
dUVzBUnF1Y7gRAFlY4OAZCxX87+awNVH2XDrNV1woRq8kmFxbFvvq2mzW2FZwyJE0Bk6GcyNAsG0
saJmvWgYzdyyOGqE0y38cHjGW34TaXhNzUNh4OYjOui357dzoxqRXYtDsXSf8TSftfrbqmd3JIlu
4OSSqxm5j8o/s3GBBTpNGFz8rxTx+ZCbJs/KePA05GxVx2QzKiHtKPfXURNpnc0nsISTNytPhZBX
wUbWkEG7GcvpYg8OAx50zG1IdpNicMf0tnA2WaS91h1AsC5hBMGVbMbuO4ssEha88rsnMm4k4RaB
Kdjoxoz/wM89WglGLgxweIkY9Djm4iDCYIkOnRI5RMuqe/B4icJgiN6GjK7KaCMbZnRUeFAobf1Y
DeWeYVG14V+9123UsXZfcdJ012CU9Y7hZcusJrM3fTrsNWTGC72d2f7BxentbpV54cM06fAdHV5o
TiOXNSbm6ATi2hwJbCeEvsf2xdVhDsU5NWUEb/1/b3oEj7R3kkfjl78xnmH01/0bVSp0IDd6sx39
dTSGV2Qa70lAGJ3PWc0U0NkowrWWItaPTZUeSItctaNkpDazvtCSUOm1aEUTk2jHVCEWsGMs0fF3
zAgL51B9jQRbzQFoVliyqij7apGU05PDO7jyXAAQk9R+5YhoDQ6pM0Z/sqTUYPyxFE5QHbkWjkVs
YXzWvlL2bYS/OisZt1svmrBWmehPDHzInkO5SuQlc6AmecHjvq5sSe3HdDepw2MgiDmNfrNpzJd9
Lm5BkZgrotSe9TL+9IlJyiruL2zPvT3wCxlkUA2Bvh7I3xAM7hZ5JK7SV7gyck2xSQx+QKQ/AcZE
qPKdkuKgScZ4dRENizH6TqvyH/YhPpCx/+cl/XFqi602G0SUHf7rs2wHKEQuXUDv6Z9MNHsvM2lv
ySxRdMXEX+BtX/g8LyaSH25JAiJ8eLjMjuz3kvH02u4BvPfDITFUt4FD4W4bVp1JwCK/6dXOzd07
5q1k7jhQFQ/OOipTlucTeQ+wCMYNjVHJKq9D0b2WYZOtOeD6iDFJU1re0i77XZf11iEjmzHw8miX
WvJWRQnyTEU30ZAxW//fHaB38WICKLXMQURd2qDx+mub2D/TvGEd2vcKGCzEV+ZtZsEEJNfZwUHO
5CAGSMumYFfYQO4lVB5YCucWoh8XMvaeBC43XD2wYm+o3bzT7FFqekNuT4J5NT4uYh1K27i6SMf8
KKkvqJSyXJdbUJdn6hHQvcOxj83f2u5vQGNehfJeSEo+hAIneUhKJITWbIWBPFq29YARw0WNMgN7
AP9uML5MC0GACwQ1ZA3/WzR//Lj61BCBqRTFdYilFZrRXk91QZBDtO4jvJeAf4dlV7HBZAxBNvQM
fPSnQzsXdYOavjxGNCtRuQd00C+aiwVTthBGuniHP8ejqj6Q5VodR0ePd4i6D9GE5rGTPsBn2735
WOaew5pTxkzK31oY3WZS4Ih7zE9StkfhYLw02EDOH2AgCwYhHyqpVqXC4u71s4lcqpM+e52lZF6g
rZVwcqJUHBgxUfkU+MnC8h5ujb+4MbD3k1LJyIy3nMdKQUBGeHHzkvI284sWsaw8GnuHqZqy/sBG
nayiL7HPOuCyXvXCyDeuwxzKhcIk6f39eSzAqqPcobXeJ8gwy+IXzcQPmWBgueU3slh3VZSCujkC
M2VKuS/TkU1OHt9QH+yECV/EgRWE6pQQuYFQDoYnfdLs6IP0Y5eKIwUuPctUnYkiPHdV/16P06l2
jasxlODA5gjRwc1vtsOEo8BH0JUJ0pL0Si+OyUWysIpwPsFCqYws3Q7spZXlE2hB4MusTfF3tM8I
yhemS7iMspLxCtpQ27bjxNS+F2vEss4ua71LLOQ2YJ3k2dlVcMIUkhtaH1CdIvLdjXSvWVOk68GO
t3YiX312SySCfLgc92zi0Dr5MMHbGtW5NKuHIYpb2ROcBBn8nBp9eCpIyuAPB8dBr67mFO/JOt9F
rQY0NyJ4yYC37Nl8+LUDhgXA0FucobDj+anmYXm1cuckCKegXffG5NVL0qdY0nSxUDaXFbFQMBDv
o24251HL71Z8p25cGU4acl+RwmJj1NFwam9a7E0r0LVZoV1rgXDOyDtovAZlu8XFNDbx50RO/boo
hl1Bei6GxJDxlRE881tPLLnVy+Dpe5OyjPU5u84MpmUiZI16bDwhzSTKyCEKKphoYgdIShtTm1Nx
SSQxRfoAWzQzz4LnXsXZo2c2TKF98kcCCJFlqedAF9q6K8FtcFU569JENqhl8TNUCQUukUs0C1iL
sT0DYzQduwn8Omv9DStyPGuGFryqfDZON2AuopAxO2lQSA3iGQPTI/T0J0FN0ZIH69hQEdj+8kc3
tsreEbihN0nAmDDlv051ebMKv9pU5HPuRrsJP+nU4GLceE3gNzA4ICM1X3UefaTn6saBt5V5YYtq
XpTJ1ocBdHfsIbtjkNsXkbae/QW7NocKOL80jdfqG9ew21sUn2hqwH+ypUnN6p1IGWREFXPkpHIp
Heu1k9un0SzbZVjyW5e9s41R/LvpRjNwvlVh/1pZznMrm6fWDMEyxdpbfIkVPDQxNzBhkn36CS99
D7YcOwOG1JgmJhAohSQsJSnVJhsIwTAaB984IRYoxm2Cf++wVi5ZSfvTUB3u5ko+96LjECxlyfgD
naKgIi9g49u5Wmn6uzGgAaBbaLa9GrCTzb4jpoonKwOMgsyfqojbV9MtcGqAkAYmtMhJcOjKaCUK
rFj06XcjQh8KWZfJaBAccWylR1RsyJRtxkFW613n/3QF+17aDjjRVkMVBdWwbGjWh3yAXhOYV5iu
twiD8SFn/rSY9z2IYiPCm+wXZljDxp9ITfXba+PqP8hHsWUywTgY1LLMEbFTx7rFjBjMSdLHcOkj
NrySIxm5SbnNqxp9bUX9rVOtmi67rVZ2W2vCsOIaoEEjSNi9DlR/gMvF9iDd61NzjfLZh2xwhkWY
g/J2ijii9ae4Gh7ZJDO6GLB3+XcoknjrIwbYJl3Gh9CA0Ylc/1SxOw9mWevsw1Gl+a7p8Tb/CyXH
pcWKv0T+a+FawXHwlOoy3WZ29s2ZQQocVlcvx41o6b+DrsEyodMb6oiPFC9ujeF0RjTtGeosykze
aNBhFgH1R8dH+as8gi5Hm7gRYpQXtU0jLtMIIhWi+IrZhu8X18pgTsQ7DNNjfEZiFPHwJscgJelp
5HgsZX9rIghjImdz7DBj7NgzVzFjR0rEW+aSVxo7IA+1bLhXGQa9CWqrRlQal6RfLcUZXla+iXVm
83VY3ND3fSMJpd6KnS/dTt96+TKqzGZ2hQHDyvsvjZd+XEyli/o+cyRyKUwDZhKxYAd0HhjfmgWT
SdqNjkgZTVceueNh0iGvV+43re8j6FS2YWKNmo/pTBgR4H1BAkzuN1ODNMiuoxFuxgANv97afPcI
lleKvTgGIgQc3gQqbXiPmifDoSq3kBME1ZaGCL9mYn32CtCZPYDSD94mG1IHhSLWV4fdI5TmvS6d
L8AVYg+kVIUQ2iq4R8JizALI9jjq0fugircgLs19jYgpQ2aYaf+xdybLsWNZdv2VtBgLKVzgAhco
q8yB9w2d7s7ukZzA2KLve3xBmTStUf2AphrWN6mkf9BCRKoUkZUVVprLLCMtXpB89O4255y91+6H
W8nC4iQKdrVTspv2z1rF/S1wzG1fetEyIF6BRgZmGHZ9ExzNGRuCTwfhbShvCbd+HybrtWnr9cDQ
k6Rsvst25xFG1J7CYtilgeeCtqifleytdTR5X0FwwBfN5yEEKKzc+snwuS6b3KHQ7T2qoj4kJcsn
KJPd6NtcmjJd2xZX3Qq0bRrbH624030eDyuI+VICQHlKX03YYJE5zviRj3AjRQzPG+9ETSziJncJ
z4prHpk2RLMNqj/V6GHBbPAneg2ETFMvCTT2SLnBs2LlWtGEwQPtFR84olBDs88NqHEXem6Zqwjw
iouhyAgaZPtQstoxO5eFdTYMZqiBdfbLlrG4298zVIW4E8H/hbd3YCsne8TpgZw3SJNax/8ObWQQ
tDwWft/wMUpwq/olV7Y6LhfljIpygpx5lNNdhrj+6DxMMrJ9ljYFQR/RKnVP2H1nv/hwcXi6Rq4/
y9QgMUTr7+3A3cDBe0ef2B0CH7mLGN8jKgf2OH3aR7Pb3HaYT3HjdGvvpFvqZHqkomWeseFn2BGT
D4o9BPBQisxgYFSrVg5spiILIUXySxc2tUqC+9ZL0TFGRSM2Xqe956ExA1QyJqcKcGLL1hxbrNp2
BdZ5svC4uvmhAHjMlQB4xkijcFxXGmOMOL8LjL2HUVMLn+vAJpv7A5pVRPmhAvu7t4cbqmG82mbw
WLuvP19ek5k6hQJVH4h7z+KNYRvnqsl2tYADqUfxXRJ29+WE1jPqDfgtabbn6S47ancCk25cP0XR
Od+TLUv7Srtgb6XDYzZpIGfowmWN/c3KDLZmIe6U9o0FGYZxJD5TmO4om+40zPp4dCzUnoa9sY2e
fgz4LiysXIk1d6NVKDzlPIxBtWUnUHfCdFWjbQRxgVurfqLpmzLWfSREaNLMH34OYweBML7YwrjL
aeTCqn/QxNbUk2q+ROLADNLyMJndicwC2pKSj2A4QWqwhnPr33FTl2tqqwnVuL8cs5xLSoKVPkRS
2Uz+Goacj1/7atAxAeaZNduhtp0V7vunSWSfCi7JOSUlelV0c6RHmyOzkXSFYpUEG2MqnJWlV0dr
pBk/acVrouwnSEqPVY8SHzoFDOxtHLlPEQk+F8Qn6QK7lX02kyS+lkX5rk+YcfGwFbeKeWDXs6PK
IBIrrJCPfpzHL2704Y0fUpr6LfX2TdQZAgMflcbYmK9BUbF5elmzzKbknCj4MuzJ0E9dOmJMpmZy
m4sNp75Hhdlds3RGasSyPdmZdHe9LujENFiIAy0Bs06sDZ3wfI+WGotOjl1+MoNxBnLdSaFChuUQ
mbTRsY+c3sdoOFSxXm6mWKtuo0JeqxiNn3KQlbVBvjYgPCzhzlrzcUD5jn/r2wxw9cZc629q2R9K
TWvedLNVXFIqgwU6ynWmDyZhn8pfdymRRy2Jj6s8sJglMpHYarj61nGVnpKEQ91itOhgckSESMre
2K08Y2y/87w7x4YLXtNXJ1VUAMrBlwqcb+MP16lbkoHC/tDaiVwnuukcRGGRauRhC+rjj8rQYGlG
rU7jnJ+u84vqX7hBvJeIMneim8+tfGllHaRclE5obhiB0hTpyqFnZ5vqBWHOLqBi60tnsml5kpoE
cbtvGshJgwMWALThg8/O/dDnLLmZvCjIbh5VamBDiutVz2SsNnjZwtS0AQQkO5tp3x1RT9cw7/gp
uDi9uzUbjTzVIMW1gimz6fhTy1ZqR/AFe0ZqK2IqeheRYQp22aGd3yv8hrbRoTM4VyiZFoOl4+p2
cToU0lzTb9sDOYByfTE8g7jIDLiTJfxzyHm5GAdtl8nosUy19wT/B2N7vOthA9S9woO+gfW1G2xg
OpnGfHoUzT6vDbw6LaTnSsitZWbYD0fezNCLNsL3zviooj2/VuKJd92ChBdCDUYPNm6bbAxCL9e4
46gsa0gVZCvdDyaue0ZgrcLLHcyyjQw4MTy03DTvahOXL0C+HAqAlRbv4YTsyZ8k9U/x2JMkIj06
XZWztoiM9LUjdcUepfdbnEIdcdM75mxxzyJSQdqvwlIsxzH+HDt1Qs6qVqZ338JWIBC7ukkBZy2M
dnTWaRHuFdkJpDoAVVUq2WclRHPOZWPTDoDx9RBFhZ7dGp6m0PLilgwcKIEoD4uIQwr4cLBN0uRH
bGmEkS2DuKC6It5kaQz4XEboLegVkJ0XK0Lhvu3ZNyWsl3EYwXZO3PwSAxCMVD/Anr/XYeqg+Qlf
iEOIczZQooNWpL+YN4nrC65f2ptHiK82QkrqZfdpN7SnNCdaJdKorzBdrg6xuy3g0Qs7AaS4GDwD
5dKKGIMPoeub2MiQXhndQz7AxwhqfYPuBe5wMpD9qk8/FMCl3GQgLSYLulVrwk+J9EXfSwx0gj13
6I8/51X/54/h7/yv/PJLsHP957/nzx95MVahHzR/9cc/P+Qp//v7+Wf+9Xt++xN/PuF8yOv8u/nd
79p+5bdv6Vf919/0m7+Z3/6XR7d6a95+84d5INmM1/arGu++6jZpfn4UPI/5O/+jX/zD138k11tY
5F7/+8He//Lf/uF//tM//q//8s+/DvH++Wd+SfGW1h9NnbuLq1NFScY0ZHX3X3Xzp5/4ii6Aizmw
fByp0Gb+9AcggnNUNzPeP9rC0EF9SmUZwlU8BkYgv3zNJOJbN9HzKEHKt1T/TzneJvniv0rxdgCY
2wp7gWtz3bF0IXgUxcfbXZj59Z9+Ev+JrAnYE4EN+ZPIRKv8YWXxgAdAcZzFu6ZDEVUgr+r65CkC
IopQfkkjgqo3hT9svKAFTxdMQha9Zh9aFIcmS84nKsVsNkY3blFYHAJyixaiRJKcPbpCgiqO02/A
MFdhWDeyjo6hU1xzNRvPPn71VvzlI/uHDEozlpmGh2s6/+bJObbgNYT4I13UYfPXf/XkwEkIh0PU
WbSCSbZ+4ZBYSZ0orjC6ehlb3AQ/bTXTqDOqgL56ZRe7D7TygcyGg6yiRyCfCMG9VRokWwmonCzF
xruIwYBvwXCWqrey7l3jqDRBfjWInWxjos3lsnQ2i/qCT/wwYlYpEfKr/HsejPz+MyQD/q/ePZ6g
Qp3jWkpIpKS/fYI0enx/IgOAgV61RjV4CUZFskB7Gk2XaDe5LZL8MpDTtfj932vof+MXWyYB84Zy
4bjZ4re/2OukKGpCV1HzPOVztkGTHeGgHHt6GWb3NHG/ocuxzHOGAEhnw0w/6ql/SrVgGzgWM+Xq
YCSAittb9sdVXN7//uOz/+bjc0zX0SWLz5Hyt49vcFXgTzG5VLlq11Y9PJfZuE117GrByRrnkbp5
HOzhVh/QMIQBlBKL+0eMPvfT6ARWaH+dD80hap8T09+FY7KlStv3ZvscN+Wz5YdXnhXMKPxhurcr
YPlEJmpCLtuF+VCO7i0SN3eW1omieTGAvjCyGA7oUH6ILjrWUbQ1alIQ0mRZ1RIShzoORr9WNxOI
ff02L8w7U8DXz/1gQ1LemxGmP6o0PUMY3AoMPGhOOGX6W5eush6+/P6LJ9X86vxyAuw///TTvCk4
tiOkYNdiU2Bb+O2rpzupRlZt78IsKG+tRl1RSy2bQCHAbk+GyI+NfG91eSXEFz9k9sFl4tUFAOX3
3RkWnJkXD6kePFr6xrImjn61mgIBd8V4b/xZ9BbC/bJWuulvKlu+xrXYQuh1EkkOKaN6BD+RTjyj
g06IoT8qxaMcwnXS4HexgwfM66mpwSuJlmnlrwp3egjs7i2Kg8dOpEdprWq674u0rxFwuOCaXfol
yfRg59Ge+GM0ZtqL0xLEkL+74IQqodDkdqeeuG9dgzMVFbd4xQ61Hd7HfFS9RttaN7qvAMYWN67M
rjoN6tR/0UCgWbVxG3vFxeN3oKyxP63KXqLyWw04L+rI2gjC0BoPUUff7su827vM9lBLt7p1dvR8
S8uJUX+3t7FgRTZ6fRjrdkQQwIiJN9NnTfG2qE99357D2kbMDWnjmcnJsab9l+NZ6wSNy6Y+IYZF
YAPJ0bFXsGaXjpff5CFqIM3dNr5cYyfcbCJqE5/OmZ1AihAMKZDKDiiMU3wYZZ4enXA8R7RYnWQ6
+G2O5Vfsv9BWncyoug0l+JqASJYGm0BTtifgH29G6b25iLyzU6PCqxYYN4OR/mhN5xgZRHdDcgvQ
6w2CCKte3OSlc0wGbW168bbLekTr1cHrexji9U6jJQew4rFE1uMmN0OHJjeIV2lU7nrfh4Jpbr7S
Nr9EurWZGsUwe3qKbP87a9UOca8srM1C0FMzuvwCd+g+Gub0weJe2fGaVvVWoWNcIEe8MmZDAU2X
T4ugjNv7gP1HuQTACvehseWPSjz6VFeppW/xD85doU+7ZWg6ig3DIuRD6c1UUgYjeHpgyIl4dMDi
hHhmij81VTLg99aTQXNv3nVR2qhJ7bv6R4taVHrtyYKPVBvFBXjZDaXMLZiFOMeD/FysheAzoqVY
W8GsWMfIRfUTNYghWla8KnlDhbauyvzeRspUwWtI7dvIA6g1pTdCeywwaYvGeQB69N5AJConZ6Mq
UuUyHEE1tlVe3g0C7Z2Xg7bQhhXE+kUw6U/NKHd5mdJD1Okb2SzE8j42k7XfBu+GLK8p6jmsVMxQ
6HJ5BG6a6UxMesf2i/MYM2rsvfme81DY7clEx2KN4lpRbENjrm/9IN20NuxBh32YfLNlkQTkB+X3
lWPeQrmBCR8/dm89CrlFBpMrK9V6cClF8ZRzf77VyR6Z3G+7LL9SI78vs/6J3AWuuv6MKuJcdZjQ
6dpDocV3/dGOtfcBLRttj+swJDdtQrctULdWVd7jJH+qvmwbaFXBVHPRH33nVrrND8KMrjE8yTCg
N4BcoZvQ3iRZSdBg8Bnk3G4IBn+MrAqaaNqhMy3wvzoPvhl+Y5Yk3cylAPDUTpf5Jan7dRWKYxeC
Rg2SGzu3blNskTE+5yy/N1sIQFBKn+LRe0hdY0tkyRZi216TLU0mOTIEna8SjAOX0YSorDN0Jvf0
B4I6e/eYhq+4toQTnVvPpnYJEueo4EwtoFgxrskgzHlEFSqXxqWSWyw+5UKHrLki24D++n1VV7Nc
PqXklVdDV7cgSb9hGmz0wkbTiOqvsPCzdfgEjb3WYC6cUF5GMXmmiXYwBnYYx3HzZUgvLXoykR+3
Tr/LMxzHOaNe826CTh2paRMgtcVxtMSXeJ/IH7WKboapOg2FdiTCb6UrJOZYubuweZIi3Vl+tzdE
+CPXpnPXMjqXCKxj+lbBMAuxvW8ZlqtGldfKFbRPMR+dBnJwcQSuDWZ4i/TNDhOuq9pZjPmDMt01
kIujhksakYW16p3wtjLj9TQhXuqMjW5Fu7DH+l7iZQvCqx52yyF5KepgNzSsMUOfR2NLU4/uQqvb
TWa5sq3kanSEMKKI60QLAUfcADk4FaGz67wYsPMW9OrWxobaFhNQ5wEJp33xWloGnAO/f0IL9bcO
6BlkaXNSS9P5q4ttypSDvi5EliQC01I/OT0ttO6MuxsU8AQ+ntEG9WCLEEPvTMb/6765Sh1lPnEV
AVakr58f0P+vDh/G4utPP33kLbRvak0/zLPfVHo6F89/vzr8H//83//lv/7Dv/mBX0pDTf3Rllyd
XVaMbhONOddmv9SGmqA4VDpfkIodV9C7/dficK4NlU1R6ErqR8uSfDb+UhuqPwrXtKRrm6ZuUECa
P/2fuvgvxdIvBf3/rfd/XTxJ2/3tNdBSls0vsSwyI3WHhqegCv11+dT2pWPokw2oFGtPaLgfseyh
btWw3TAcmZhg6T7YFTP+WONAi4tdNycS1B4GU3yMV3IIllkTkYgRC9KLPePOT6G1OH2JRAWYW1Y2
cJhQKDnJtz9guwBAci+C/BmEFVKkPL1TJHMvnKpfliYYjiF+1Nzq0dG0h5zwWtzOq77EGJJNzH4q
OSw1HeuyXc0wtOAG7U7Y5t+d4d/5DqkEyLDF2OrHiODaFbJ7ZNcovtFDRjmpDASAqXE4Zp2GBi3E
ZDEWj+moA6e06nPRs6CEXW1rGzMh9nNmjC44BpDs97ZTnpOq0Pa91TwlUXU1E828jE2IjhLiEamh
pNr7aBVdBvQY3zTLezKy5BKUD8i3v32TkUgo5halSWjBFADcM437pBMU0rS8iv7dVqVPkTqkpwAX
ag2i1sm6+lVW4tVqDtLnSU+AA1Y/q/RCEyU0gB2ftu8s098Qko4enlkqe0Vz9FPjaSwjNESRl1xE
nx986cY7TwfB2jkxW7x84wYtYrKQI1U9pjWbeGV90mqj0W/vwRtM2ynQLpmz8820OoGpPJkqPms2
BqqhJAQc8yRw5BbgNEF86jACKaMj2qyJUPtMSDuAIAbPPw2ibpdqktl/bF0DS18HTMsXWWGNIJX8
B2EEn75Mebu8sHgW3V6WTnTqdVg4hBbiV4xa5jqzosuIUn/rDIk4xQCWl43mvE66LW+LFt3vRCI5
/pNgBU8uWUXN1sP/sxoSwDG99Tq3ZbbOaCMYa5l56mqncqWtIktgb9DFTR/We8zLxr1GxjZsg2bY
Fnq8Jby9W2gZ/sAw7BYc8x16ZQYVnt8TRuPrzSVvk8c4sDGYzSyWQbbfpkvcoQeH7BQA1OEJwhk3
lpEOaZbZLYFEDrafGY040IHMckffNgjzYsbJvhj1vWXzUapjZidOYAQPaN+emC7OPn1KC9EB0nXU
Ctl/cuM0wdZwBMm7iuhj0ixnA/+QLKfAAv3LHW1VK9GtaOaUW3o9n6XesMJRKqJIsYdi2hllFC75
cLhtAZmeIQP6PML1xq0nbOOjxPe6HKOPEHkh3w+1XeN2jAU+OHikvZGi/Ckz/pYhEvFushCa6ICW
eoLa9oZLPRDzPh56PX8JBHYP4girNUbl/iIgVTRY5veDzUMUbXzUJ0KMrIL+POq2xRTBh5UNERyz
CBsE1q0lB6Z4rZYDPE735NRuYnq6S9co7+G7lOtcmiuLZRFqwxMGoX4RKw/HLpmhLLUHRpHTRtZt
sey1o2EYWHa5sbaiOlbheAJGh4mGaicLfG0ZdRr6slU+IclrHRxxwvSavQjov+ppuvJlH6yUU3LV
ShjEGQP9DpV+FBoOiBDwAvGJpB2mua4vYNIyuOiTZ5R5EC1r56UxAC/bzLmXqJNeVM0NsE70cB8G
J4OlECbz6mlIEqSPd98X4qja26IwH1PuJlVy8GjjLtPU4oVVLrI290a1Zr9qkGqDbOgflWac9I5O
wwTIwdW9YU9UIZ+7wbdRz37U1OOLpEz8g2ZbByA5McRlKlQVBcvOn/D3qOLT9vtLWriQcqrXWAw7
siEhWflpvra7FAIvUCi4/HW+aRU8MBOWe5o48bbykf5ZqMjD2HgLndTnzsj9n336YtSEqrFrHOKW
rr2TgbotBSKxINXQivD+Z4x0FkKVh7wfXry8BTWSdd+0UIpdStrpIkZUPopb5HYPTVd/GU3+xIbj
0QzQ/Ct8sKU2+e7KLYfP0SmR6Khu/U6lAmuSzIdFXEQUTM16ktoZ/yTYlbze20QjiqReEgta4RsD
fW3LB7ehesFPL2eBay28DbW7SHHscDU8SXu6jQBCTEJuMiOMIL9uKgRYDMcw4wydu0rpC5Vc+Zdt
H96Wlv9a2RwxA954YcLksF28Pvp41hKExaZ5k07lhYIXr4q6beFWtToqfQdXDgO2S9JCRe174wwF
pQxT9jjtEsCEYx55LRXSdHpu23jk7mwFRbLRy8s4pmcz8l4bwek7/0vUeC9uqVIiup5qI0VtDrcJ
JMmj38xWzpp2Z6vWnlHsUZ1fC6bJwAU0hul+ctTqKsAXD58k06cLOhtzGEBqDMA3ta+hCJhA+Pou
DCYYAnaM8BgosjKNL5x5e9QFJ+Y9xCnI+tIaPc0bz/1B2Wtua0wzFFTb3uVNRXhPaBzig8wtGnoj
zf3AWm9CaIEZKQgwyQb8BVzqb0SkA+MQ0xNXdgyqwJ/C7iKCDDwqA8NMk4ToGvqDNO2bWWqiOhWs
+9G4OiqLABfQnRxjDOiqV28IcR+lWYw7O7YuOq1UDP3NrdaKnM2MbaQs6Tmg3EokrhVTDmBjAS+Y
ApgoDAGo/mJqqRkpiBdGDGpZ5nhMPZZxjkUR1X73lAcIgkVcPkcOUtqyMB5zM3vtc6O9MZxu71WQ
emsADkufNEpsv23N3q/fFajDN2kh540cPbh3E7lv2mR95xOJWYxHcB3aybOegCQtVPIupP2RjC32
hUZ9wTv5QPGzy6BI4l7oEFq7AmHHlnw+YzMyy1r30jkPo0AqYnnoP2k+LPBB5LOAXuA0DZz0Kawa
JFx8tbKyHxGXUQiNnOM6veZJGedwyDDM1fm9p43mTpmAOiSGDXCuSzqf9L7iVqz6AinhQB8kasor
IthHu0ygfOgO/m33TQHW7VwLyJ3VF1fhVluJSmZJsIq2ddqzFOOpxsXHDJcG4SRi7zC4FOl+i2Kz
xQ9Mk6oeKmdbBDdMiZ+a7BPxFfeeRP/WScUI44EttWv4Af+u7nXWdHbLCbsCzQmpyrE/Su814Qyh
MkRG70iwVapv2S4redO8l1q5bIzyxlAgDzzGyDNZH3XUM2gBBIfMibkjIWr3Mf86E1LefBLI/kPU
dkot4HBeZEHcL3IKk984MvWc5AFib7quiRzbMRshmkosyxL1dOL47SkeZblpMp343OJ1nl9eMgXV
tIlC3qqRRRi24IdA1xXyyfHlNvCM7OhPDK9tO9wqjQgD0ppYgf7A1t11YiccRs/2wH83de+uRb7g
RqLbRQmCU1rVObid/MUsUVrWPmy+2IKK5Oe0IIwQcKBhLaSsvgvb/aJpwONvLo5ldhuQGER4DOBb
S2UeMhMfXSN3PSpepBAOcCWmmySy9rytQOuc+kszRnoJ3bWr4mrVgHI/SNe/rUIUPRJdXq7Q3Q+C
dy4dxNX/ijl616mNgcmeXGI52B/t0ieQxM5hppj9VxsTSehIDRlhpS90NfX7KelfgxbOdlPA/cUO
iWw8AIXFzPbsZRP3Ii5tiKnvsFruZRgdSISBYgWrvothR0i4Shjj7E2l5i6UgfM09OINXiR8Xa5n
or1tcGtqJRqc6NNIVbtMgOlkkXWyppAIqkrAlLMgaTWZtZMZjFTNvxmTp44aPAocUg48wK0lQfRi
GgCF+t1iGME29GgabKv4iqvaRzkikadEMyXdJq7Lah4l9sLJ7d/poV5Vrd2jaOn7D02rz618wZm/
z3Rm0SHKkZVD75TT4Cu1SMPKKhd4ry7vOe4hdDjQGCw4b2BNWwJkE7fhpRniVyfG9wfHXV8jEny2
QE+iScMv4dMEmq03XK/7+jNG50WIDk1PeDIUG/SI6Rd7h0b0uNCwQWSdvEkGl1GeZx1yjZCAXmlr
x3KAQLYXE/PTmbsWwhuoQEqifmt97dGq6ZGXMXut/Vnm5Xqaj2LyAPw1JfGbRAMb1vVH5fbboByY
0pBeNyhCY1nUvY1c1Yva91lvSkuHJx4EUC3CXTHHvqHg87c2kSFyqdfIKbWYZ6x/tJjoJxyJo+U9
5w4pEnXl7oyaj1LRzcyw8dyTecHR4BNT1ERQajg7ikYr1751O3TPXMIXTc1S1wh74JWKClAsSW+6
jEVfwonWHmNRqKzZbaOKF9QgwFvo5QY95Sadtv7icZksrG+D7MQywk5Gc/ONCu8tItjV7fxNQ05F
z2XYywzGZf0B0uLBIoB07xs2cPx0hdwRwxqDYbQu2UMvI3rt+V0To6EroJa5ernP3YrXqcJ7GXYI
uz0DcaQl173Sz4OROAtE2PsQodkiHcmIzqeGGKnpWyBTXOjhjgsPWP3Be2C2tQgr+wmA5nEI/Hwx
+3kkMdp4378G62nM34eRBRsP9q3okPEF0yMtp6de0r42Le5cqHSJFBnj5yFt9UXQ+WdRm+V6hCKb
DTSnVMVllSsmbIelg4qEkhcRTTKRSlcQEsjNS9l6vBjXNFm/mlieYJcJnPYpGs+Ki0tY73z7Q/lk
gs87ezCb7Mxg1+ftpyceBot6FL3poxFjHgrccZt5ya6wKKf1hhZp2x6tJgg3rpkwtDMXgYHPUieL
zpYWb3QyrRQcN9RjDyi5f2ho4GsSnAMdRg/mA1Bl9kA0wrUS+T3UGVIIqkcjB1QjZfrcShDCSnZP
emecesPfd273Qihx8sFV562cws3Evo/G1q02GXEI/H4s3GPTPGl4RG8H5d/36BaPAWjERS0RPHuD
+jZ6OBdGvPcmv9nZHuZK/iFhzErc/Rh4HyaUIRKe2XmEAfCGGbXrauce2jSrhjFVYmW0Cl1qOkiB
gwJF5g+93GCaYKG59bqYvaBKT2gxF8hVqlFwREXlhgZHsaQ29SGnJzNdIuzW3oiYqewSBODgXx2v
OoReTwp3Yujgrv3pWPECWkmQLe2Kc6OFgrMNFGpTxwL9nhWdedDIb16HvKO1GdobcEN6ERQbK+a0
HrThFZ/TzlYk8ZA8szZUTrwIl+hVRwWRhc3V1/XxiBWhWZrpDuwAkS4Feiwi6r77DNBpJkk2NlUN
H4cPdGt1VLAhH5w565Gb/l4m4Qpx+GtO/43TlgY2dsymbq8oEu9KvZqHTMG+8MxH3aWBrCfEaSLY
wO1TfkCOnthdTHMtrVnFOnIEaRZ2UyvqfmRohl1ZnKouu+mUTRIxVoXSJXpcCXRkohZL4kctylQW
WA4GY2eH6g5iCCZ/s2OJ6aDhsG6aMYe2Z7tnHy9HK9LsCntnHqnEnyjyON17Cpu4L7hUd87VT8dt
XQvcMdpNlo/3nAfwncZ4awqyTkn+yPdoaXemYZG0VnJJAhaeYwdY2/qLO1BJOtMmaVlGlurGlaKN
nMwJBcKy7QPER4itpF8wCwLGU6UvLbdjuBRXXRfqtopAXTd97FFuxWeXeDcCkRg7DeBTxhfHxwnc
AQ23OeHbwntVTKCWOuguGFYB1A+DtzsTjNXtknBYP7h1gg8DWB3aSthZ5T7lBJ4jVB8wtjVIwQCr
O8pLN37LYclgQ0ZDQm4jGuspHIjnKTVrHURAyyYs9PCK0TNm4VsPavF5QGenr4qyypHv61T/Ddp8
25tbYS3FcrlvmXQR1WZH/K2ascnJLt2UJZzRsOzf0citGLmPa7+eiNv1vtuUUOCB9b6sdO2uRKQ4
tLCLCgIicQxtOcnhjiVLdtee0ziPHr0xewj53DBUyaE/1PprScRGBHwcGPpGJcbHFIzzkJNdDkpW
EGP2MbMfojrVdXEhy3YqK/pitEfj8XEqve9yiOS66YKnbGX6vYe6rJfbiWoqCUS0UTxfUhi9m9g0
d7OieIOz+qo68zml9NHGDnOQp55VAdOjQ1MnHX9YiYqXv2weO5vcCFD6zrp0wBpq56bqEKlykcA4
6aR0LLp7WEQeG6lAVxzhDxyQeFQMVSw46IirseWA/kDmTo5t3bpbciQR4yqsxY0S92GJWj0bsy/P
aN5rECXLqgheqHiWNqmB4CKDdWZH7Cg6q58+I5gqSrWhBgMiuFrBclzkfSA3Mu1vZRnuHKsjfVCH
Bgc42qIbE+mbKPbytWqGByKVvtMu3Q4xcVReFn0ZJnWBvyJcnI4QLraFDS4OQTv9pEie08E1z16L
jTSTJ4iJOdVRynjFd4+6DZTKszp9a6bTjtLivZ7qSxRD9CIyF0veLpBPavRIoZYAL6tqm9jtwSb1
YjH0GNOwNLYrVWKXb6W1JSoNiJa80JAumHhld5be7mNEw4hJPBSj9Bxb6YNU4chh6D5E/S0q0h5o
CSKlcCfHTj8mVfyiGaR2WLXUNzLzr9IirK1wdrHelGvGyYHgA206KJ3a4RlW1V0P+LWC7UsiQ/gx
SXh35NT0Wu4vIy4YI0A9LwWlkaebFEiNtJpj6TYsdEkreMrEpWr8jREjlMncu84iWSWOMC+kCVTz
kLt+VUUO9vDimBJvR76btnI7ZEAREaCrOVlOb421bYKB7moaWvC8Iw8ieWV0yKScpTRja+2FPq7F
Ip8dzeyXeU3mYtrPMUTcGyaJ+d6r64NrwJaE4uGDC9JLUGJgYptPM7QgVUUMKfWavIRmuIu8JriZ
zHQ/2RgTlZ25KFrVd+Ljt+odjdVO42EZ0D7nxoPYNrXwATXjOmnBQQnPerYhIvIy9uVSEHqCxX9l
DwS853E08hr66mCmcbd3ihxEN6VPxsW9NjGP98yX+2nchDUz5DauJcUs/2daqll5Fo4lo4xh83Kc
GJvGQVVHm/TSpC42cghyXZxU5Bfg6Y80QCSxZxpI1BouPX26pvvTLrlX742qUbzanNpmJDddAte4
bUOsVxEtiqm5DCXoDmzZXLHik0fmLXXhhXTGi2s/WD2RPCSMAPaifKym5jHpwpPfisMIlw3OlKdv
J8PcNoRaIptGAkdsmfmiOdpEeq4yEIqYJ8tx7oxAA5joo6Hr7PoBsd0xz+hvupK7WivEDietth3C
90xieO4Iu1/phnPVpk/OxMOoqQSXaXaoWuhDAV2cpRaeu8QKN3DlYCjgB6ycEpBQvIP++ZqyWOiF
nfsSjqTuQo+p6+xH7v9vjs5jOVKkjaJPRAQ+YVveq+TNhmi1WnhITJLA089hNorfzKhbKsj8zL3n
vrqadqV1p/NM69OyJzd9KdcDb3ZYz98lCZp4xYhnNMhwpyzaera3MbR9jEf525FctFbCSTcuZ1Ed
xlD5QAOx8BEYcAZNsYcM+ZKVu5HcClePIOxy5V50P31G0bNn4zOK6yHbqMj8zcP6DyxCHmiHFN0R
Vo/KxHtLlazS/r2JUwbnOt5Dc+BEwG3CYBJLVngN4a0/jbXcN7DTVhZseThxFXk7RG6ufKtxHwJM
Ai7nGlqflOWXj+5mzmLSWgaO5CZ2kfY8Qd959NO3Yl6IE4qYzUJzLcX9IjBvUI1wUKNKI0oiNeDL
PULXk4cCiF/LeNwZ5DU0yUPQ2IyE07xECiV10Np7P1sgIsRZbmZYKpxmvHogfLz+n9LnFpvthWgD
bFgkaxCO+I434GZZNbBj2lgT2kahlppogPsTjbCuidfCtnp1iv4eiolTVLw7Haf905xDvvTt6nGE
QoL+TVRbFQusIxa3pcIMG9KKGfl72WQTl/a8c/KQD7UxNl45Lxtv6zZbeyW8gz0Wz6HDxGNy3X0H
GAvPULWBK3HHf/yUtxkgB7//h5OP1ZkEo9eVxMgs0BIlXph47UXfP1gBXoi8Z6vEZDA23X5dp5gF
hNf/kT0xk9ukH3EoKCJWR7L9gGGLo4oZlA2K/Z+kznPbAw4IeehV+IG9/uoC6W3Y6lk4bjz7lLom
GwcuL1TopylmSUTiyKNRUWpl7fxGABPH7kOAWZYc398i6thVO+m1t7yvuqHtG73p4EY9xjJDH1i8
bo3BLjjNQdWxdrj1bGTxiaZvvvVW9f1fsDvzMTD9z1FwpnQ0H9thhJ3GIYADD83PLM5GgbzO8WD0
BX58KvPgn9m52XbyCeH0YvUwce7DTw9I8GmfTPetwhhut+58LCUVB+E6gPzgjJ0ZiSGsnYqXVtTX
MZzf2ZCy6xiT59jPWNRolP9jxjOURBeQCCRFZiWtZfFlQ0V1q/Bm9tOv+78QbeyfUMyvheP9G9eu
mBpeU0asKkT2Bra7x9iG0CIwzQGGW85TYpvsT1P8ol5AloiXYu+krfI2XgV/0AErYnQ26sMIrRCG
qkb/zLhewwhjdGbxq7frnvE1WwXUvGozNFW9cXrRMwVfWWVOvnxQYXloA2J/8MAns1/uvQSEouFs
gygx95mb/8OEQbxykD7PgZ6OQ1vl55IY8FE1qIcN47mW465Z9NDayTYL7a0ySirVarhW4gqq9Dst
GRH4dpHzvti8L6PzVQ71iwG2++CUZ0qV50om6YFLCYJAEv7UXnQC6vN3lozeWGOA84+gzA/2Fz4R
oHpJDFMBJ2WJLA+o954NzBZh9hnHGMOMgeiSrCpvaWtCLEzrtXMja/I8SFSDFnuHru/uhckGjbkq
6TEwJMp13y+iy54ZPQvyOEs5YSsf6Me298a3VjBk0viONWEDOz/XRy1DMkc3bpsffCutb21hfktN
0pibxi+9AeiOj/8tivt3+8WAtrCNhmE3GdPF8xC8+tXc7wce9TnHheQ3T52sX3XJ3s2z4Xhk4okZ
uIt4Hbhi5Op2O0bON8d6o8d/hVLfMDS4689DM38DJiASJc1XeW/iAnfjk6w+AFOg1JpANkX6qWD5
jPtl4gzFyFp6APXaYT+26meu62uWsA4SSh1BwfAXMzfNwOqqTwaayUTsRexT+0f+veomMh09xJ5U
UpnDSEqMrL7vo+ETJFZh6pE5SXuc45li3uVpalEZ3mJzgQZnhLZaOv6a/fZ5mcL3WstbM2S3agzO
RgTJUWTjUtRLRqHJLoOkw/nP5dBH3P8knALesGlsf1Nt8wdbfDAYePnrhsc2acWKfokgWZ+FWETU
fWGQUNMlcP8T47n14XpOgnW2StgC+X5zLMrpjGR1gBUAiiPi9gLiMOjmENvpuMPI6m3AxlWYEWOq
zTphUVtBzuJ7lUj/8iC855mLLRvnct/8qAZ7bO699Glxp9iBEZz7X5Y/lqg9EIW6Ae4kj6d6iD/d
0jqZdf2+bbOCFiv3GKFZ+c5Ak+fMSu0UAazUmUSoBAjP7ZDWuf018Z0TFiGfrJDYJ8sDZqvCbxqC
Ayy1zzLE6DOb9Bii+mvXlrt2R/KDqVL+QoRtDsBPykWY8haGLAJn2/ypglzs2LSfWLnd5oqC1VQG
BCR8AxuJbhaM/ryaWt++5FX16TdIpBXKzS4AH5Yt7UMWEJk7mulN+t53WzhYWEVyYSRl8pnwnhp0
OKOzbaiWajF1K+lXWPlqSEizg6mAFcZgnRofXHwpZ5xV3NzE7OYHjpRXwpLp3Pr8R86CyNuiBZ4a
FH8YhCMAYNzpBjMjs/7JMEzwMm6ylTnPRZog5iEmGEkE0YhJ/a+JjGdgJPVOq/AyShqgwh6OuMjo
ZPD7Cit55BWvNqkmPizjNfTBwkAVplEnmg+QYb2yu2nttZLhCTqfkfoiMf5ldmlv0+qzJiGGRovq
w4Ct+z8uXbr9TsShWvsIGv2G2jsPR6aoJvYsxiaDqSBeFhdPF1cWyN+5P9J+h9ZmkBy/YJsbhITe
rRvS+TAj6+jwh3KS7kg6kVvhzjekSWeOLr6t3X4zugYICsHDR+QPdfE1QM6Eh9/GYU9QBbx7XnXn
2o8xnfr8a3Z4WOZantLGuJJK896Y2I3zOjjqQtdbqHrB7LUQfW3NMQ7ILzSzky7qS/VmZZgKEE1x
wdi4AD085Lu5jBY8htsdwlFAVK89sjWsnZ1w5kR22G3GJY9I+Lp7S/uOXbuffxnZ+BHDlfzr+adM
m+GjUIRaJm1yZIm+L8VIaI/gKdMQ7E9uWlIbKu6TMjsviYW9hzZ1ynokGFbK6iEnZrRksbiP8hY1
P4n1q1ha8TZRNPVwsAmm6QC7SrmfPZsfPe67YxaPuzAuvsNF5cytjeAQfhVqWhgStkrZunJnYAsy
lSsvY2O76wQG31yW/3oKqdXglPAr/Rb3aOUy6RXZC+PjZDUFmuSE+s31KNmoln8wG7wGDSOf1qf/
5K4T4tbZBa0lCA4eL/qPwoXI2HZk+5XgvsP+Na+WTQcRCiFdfVML1KT3EEwBKDTv1crHP3W6KNN8
MrCYaWFQf7YIcGPJvI8RIWkXhKmWzQ/gxytAD5B6nGBJH14Ch8maqXxNRTzyfATGmnSacwz0PUjB
gKVxWm5rUsUqL4aVkxJSTbwyvxjvxCX80YPgAGeoBmrWEPBG3a/BdDOOSWZjFSypzP9/SXVe7pkk
PMBoznaoJ0wWilA8miHyEUIw2GJAeM6jLy//rabOP+eO3TJdpkBUNGuDOcWQ9tTjpOsvXaArixI/
3ngKj+ekS8iMIZ/MkoWmwOAKyfhO1nV/aXUPcCmrDvwkj/isHxOfRDrEGexw2haQ+dTbSEjkj2Ia
uIW9CmcjdtOjqRlZaUc/1VcMI6wzJ5c2t8s+EE4d3VahLAP77vnPou/QdSkER0S0T6SWkBGFfJqB
tZedzaTjeIi7vc0ERHKwrWTHZF7YYKwGna7qV6PI5t2oEnebJYi55ohsQhfF9hgzy+TBrmd0xmlS
Ak3ESeLazadnOu1LZS/qkuSjJlp5JRMkRqJ3vOVcujtN8NtCPQIssy2xyyOpb0Ay6fx1CuZXiVF8
Z9npz4i2+YDo/wVaYbSNjFJuzcwcnuUEjafPyGQZaWZlzN6pdOLvwauNqyniz1EGvP9Oc++d8Fog
bFpPtmbYHWe3jj6qQV8DsJr1YeujgB6Kg2AojYakuddxEB2ZNj62My0vY53Wbr0Hwor3lmrbI6SX
izeAjYhTA+947PzMS2YC2KF47Xbhm9FlJ8GlTAtWQPmd++6VBIoDABcF8yjL+WcN4sy6OD7FMNr2
tmUwNTW7SztYJr3bJfY76wiyu9wSA48yDBfCnDNDYjjdSjI0oUQgA+DT2nl2/OLGLgIhy6y3Vlu8
4Ggid3ROdl0XklFDlvWW5hl8WNKs7LYb2dhR9jAa6mpCnBkzyUC+0tlZyNuzN40mDYVWigCn4Z5V
OxTjAfbbEZsr0xzqsIE3YvioMs6QUg/ES+CAXxelIw9TVO3NOXqFiHbHxEVKjmixvDTyT01SnF8w
Ah7rR5jvWDYSsiPBJwMHZ244q+ktBfN6CIdI72TXX1yb9QoxNR9gdueHaPafoWlum2HZI7jcsakV
macAAA5S+9togeEVtD0bCfwkJcsWJ6Hjr7PiY8RIBU/EfpE6O48DtQHtDyU9sVGzNW44IT61l7+Y
IvibmO0rkHb+NwW+zE5fJ7R42JJbihWbIQ3pAydw1dcsXMjWzROxu8znxFk3ckMeHAyUBmFX2Mp0
681UZ92yQ0geYOWTe8Ti35e88iGf3nrBGs1pyUq0OoBdZBlEUjuTO/SsXDMmUA45yRfl/RjsxNZD
PxCrUI72KlE41zrD9VHciUNQd/whOkH35OyMiRk9xPOnCQEaNq3mXlUCQvz4EIiMbwoNmYaA4jsJ
STgOGTInZrKXjcChLRcYd6UOXjUuMqLx0MTeq2oAnUp6uWFgV5pCf2wj3NDKYn/carLbBPRwpqhY
2ZubvVzQDKGYQiTp3skQ4DnATV0JcyBA3US8HOAgwk/UOfUJaKBq/nAXvlJC4cJaHDYdirbz/1+q
ziXnfRiK+gy3BO8LeBTBmbX6/z/+/yWPB//QwNa9ElQDSzA7eZbxZsxju4f/IoA1WxSzHQHpwBOv
2hjIzIhyBLzktMyZPI6u/E36WO/sOP7ktofBnUqbfUHyNwxbdxt1zbcuLeMpGXF/+e6hrDnZHIMI
sgoUwzZz250H/Yq5amk/aC7SbdnZwcq0qZ+Tlnm7hfHFsz5S32RqNicExVIF2igSt0mevycIXMws
RMxqRh9z8JyZwQRcJn6c8xnPRL426kGtCFT5iVTzqQihZCvTrWwLjRLirffRU++Rp0lQLH2kG23x
tzWdYm0gzE6CKTtgHHweObwPMZIwFWWMsVpUUhVaoM2EpGbtlukrq7ZNanoWCLMQRVzikrNi/g7L
TsqwA44aREdlBntG6Sf0ix9+r3B69X8i7ZzTnveBiWq+Aus3X6DPDSuNZkIboPtjiKdR/M7ai15b
m99DhtTSVtdM2C6a8OSH3+UUG9D83QkYLciFhilpBykUCuPbMI4PMkPluuxoWJHE/3QX7obZGlCo
Tchv2SwsiXRik8QW4Zy1uPQysuh20NLOut5bgBmZAdVnpVA+o1hfD/yWFXvuzTjGH2pmvlBk49kJ
WR7wQQRKgCMnhH1bGR7zxJCbhD/onGT5rZA+yIVOImsA96pNgmalbV74xqbmfctqg8n/4PSXuXdO
Y4SLWjKNLpOA9MTE+a2QJNlz91y2SxmtEDCKeo53iasRghfOpqstpH2WAbp2CI6d90Vm4nCrh5+0
UeVtBs59Th1xsWqFbALq7arZOUFJDLYZHAIfHh6zvcWPmGZnf2BfZtIPbtkGz9s5QtASzd2705bz
nqajuhqx3BX4kY+xCIiCUKlCoUz2Ox8LsglfPjs9NenoGPm2MKKTE7Tq4A9klAUo+JtM0CN3GTgI
GrkWQuiNXHaQRDZZLS23XhETt0fc03dpuyfY8c8uoh2ENz7Dr4mgSjc9pZl/Ebp8d3T5TcHxTt79
lWw3tF74LwF23FiMBetRMzNo0UG2lXcai+DTNqydB9krJmZmYwj1wImM2ZIopLJ2+IshYK7nv07p
boGk83vqoq+pGL46pU4d1NOZWUTrJOBuEnygWquT23MOtxYvCzOLB9bYP5UjnuPmp+FIg0y4ryT1
T/Zqz+U7FieU8558Ktv20UopghMozoPPvxyP6tf2PKSJqn0oauvXoj2DCMn5OHpwhqAhHyNiY0G0
MS/uiODTZX5wpuq5aknE1crdsm1pn2azOiTF3G6Vltt2Mu9elh4mtiqeYUZYMMWOnBVgGqRWAp3u
zuNsTfdmPLth+ljg5tzxE9qbPCJLKxm/aj/zsNwxAhhLwEAVg0ftzM3eTojkYt15MtsgOVEePBF0
N10UOHctqCJawR2OrYBUHazzZBXRt8ZrNk77PmSRmNMl6xaTa2D9M2T5hHivJFJSxHupw5H5WlDs
3BhVeYIHA0Sv9dGSWGGV6kW4iXyDyJpc5y5Al+CYyIFn3zxZBP4s72n2VCbyYMazPrAG0SxpzOhe
+P7VqIJdM9/sBgS82XsHMDTlrpuVPlUdCXw9UcipwRHiWKUBuLE/hFN6I7ir3JuKN8fur6xqxKlk
fzS7MfsjcASbFuOlBIzKWCUeT+kynhyDifzLNIjhrxFHiorh5DHo/w4Q5OSD8j5BT0IvlpV3LCdR
P/eteJXGzQ8T/cIC0n4sa7XJBcmaccaScexq58nO6nZDYom1+/+/punGnArjMqIzWQ2ofN5SGwZr
onm6sjr2Tq4LerDnCTqk5sDvQKLu8caZ8JCe2D29JB8yxSLoVzbRNikFCUjlBj/nQEAZH1tDyCgK
ISSbJHQ6XhpfwyJHeQb3iw5sa8zIegqiDwab162v5N1GvXk05ZSfEIgza04ETWiqHmj47a1oWGJZ
GQqh2Kv6RxbAxbYMjOqZ1BWGiGETcydlzFsn54/kfEUH+Vvlhn+HIXUvKw/JIw3mk17ruYguSsmE
Otiy96kjkWQV9rOXygzvt+e9xFHN/e/mr61TYGJl0tJFrG9iarTdPIbZPgYdg5hPe4866NEdh/1b
O7v7uq3PztCOBNHImMhLaxUbyvzXxFP9jAKCuzxi4A9vNN+Iurvn6BxvjQGYN6mTF21FDOBbZ1HQ
16gsYTTtHIVuQY4MYrxg4eiT3ULcwutAbd6aIWkS0bX0i+EaV32NqQk7gjkOd7NqKtTc44+VVy0x
W8hfh8H2j2wvYfnqCRVl0XO+GWLXDh2WENlgj+z0T8K+F55hvJP2dZ4LAdu1YCucueWGGdVNLOAC
NRLi06mZui51xi1Z9/7B4N9hm4HReq1CPAvIfN2jBfwddlVH4ePNO4uGfFvOodikHhHbU/Ea1qnc
6shnkTt58Vm59k8l7RivgPuPNO5ob8/MvxqUPWviqLvHtv9gBuWfBr869oBQjzwiC5y1ZH0pqECF
s2QQN6jdiBiiQ+snG25yNqwhjA/neskfyYu+32EiCTeZn7RXszmFUYs5Wq1F41QPZh+kR+WwIyzr
GGanXpY+iTDZLJjoiArSh3setmOW/hDN8CIQ1+fsibNEPqfLnsz0cV5kA8l8BMLTGWr5ESubJCvc
VHG03MPlEi3P+PpK/AOppyk1HrhGun0B3b7GAVEYmFZRZW5Gu2N+3oBcItGH0yAc3ZuGwraJR+6X
eOz+cMmZu7gZmAMhetukjvET8I2QpznLVB6cWoKo1RcW6V+hfSAVgYgN5VnHfnSIVuHF0TV2oyhk
11+1gXHP+sUoDzQAdz72FDPR07MdJI89xo0vXNTesnbfSVPJnb0UHugIyBOy8pkZH8TAqune6rQe
H0rKiQenCj8m5ja19Md3s23EiaEpj5Ftt9tYOwaT0RnhFwGP8wL2bhqbhC5hveQ1XOuq9sCEWJ17
s9Jx3BoqJ6kgjrZUqi8Tq6s9OEVx4c+vthPP+hqxk3GKW0D8DWofjuSUiYALTtBaiBjaz/Jnxkak
nzEzWWdRQJyP6F/KzPjL0tL9q7kYUYiFbySAbcEgNsiHdfReZvY9jc3wxzyj07tnjo6ejLhm6Wrg
aHAE5VlPfpCXwNJ23K1VBNYe0/FbImzKS208pnFHmPLSMgY4v099kA/cRJS8KEyfEsmyhXYkPxLd
xWiSrd/ahZdRDGOzTSIq6DKxyCHwmge/eVBN7+/jlPZ07JqXBkEzAj8nhaMmfho1NEcRjED14NLc
uw6dsGM4+3hy+9MsxiXohCrZlryYVXRuki44+BIEPU8082YtoIb7Uq9KGIarbF60WaZsaHqJtSO+
FVChKypqsZpAG9en/UIDgGF9PMKGPeOkG0/t7DOz7JhoeeZ4733r2qcEjfuGILp4cot9b9Nu9iDE
P5RhfEz+QoFuZXYv013a5slbkiSAtivIrGnmvOYaLyZT2mr2wm3GumSnybZ40eF9xrtBTLiJLjiE
TdnoPtoKfEo7qTQ0OK0fx7hCcIrFcDvNMT9w4fmXPG8+HdRamy4N3IszMgFSqicdKQ93akrIAuhi
52yXLY1BsrPQIl+EW3dXaKrb2WIaOhpesVOuE52qMLdPaMgML+44+9tsPxiN2tjSodOr9kZlXsha
AwcxsJJQOYLY0Us3vZml59o5OlHRPXQeA172W+TX+z3RxO2vM0pEAHP+j1Hf1YspU+zWYp4vfbr+
skAVg4TNrON3eJrWygbF4MRQYDR3OyMY2IBx+mYkbX1V1meGs9ALp2nNUvdmdOIZ56W7MQEqrgj8
WXcYkrAyeq9pnP2trYXq7CIvCxnv+ppX08Rqcaqa12iu3depypGzGu4XlFceioT07qCPsTYRV8+w
Vzy68QjvZXBIpmmsY+lYX26ESl4Sf93OA9iH2f1CtTStzRbtcxz130FPaKKdwgm13OCaTfO4ePZZ
J+UE3hLJAFLJ4LSe5+AYOek2qD13pRXfr3cLQsVHgja96I/R1npPW1FeIuZHCDg648ABsppqs360
3YHoXw29s5joa8GiBh7D7GFqbyKIovPsygOZ4GxyxWPlx8+Rk4uNtHDhJ5O9hVCMJeXqhkz86C0n
SLZiz2RzrSdIAHYvnmKd+Zui/jSj9ktgJ91kU8uq2blaEwvpaAyPrmKX5S2kvB68yTyjtvfZR1QL
t3ZaSwbHg0dh5RZRuMbY+thIgWsBM1dPgI4ZgqUVpfNR6PTXMJvvDHbnUJKo4i3qtirMXkLVfhqp
T5jYYpIWVY4EzLSouFlOdKH5HM99vrGxV0C/ZYMgMmBPGTbJhldeBtCbZ6I8BfVk3uxz5byNw/QB
iOwDRvOz8vmnR9kcQXtWGJKoDBOjPVRRRNCkGVyxXqtFVhlISR/xoSb/dTLS/iHpKBKyxCOnLfc/
8plAqxq2oBgDZElzfwsac51GNtrq5uIjREGO5zFcnb57maAqxHjQdy+1HwAkYD8n5aXygmsaJVdQ
aCQb27SVSILFzjEGUDUDe8kZrkgwigPaIhtZfHCrQRBRQPebXPXAGYK/YToR/01SM7KUb4bI2D6C
4GEay+eise/t6DwOyt6x1oZOHl3sKmAQXHcPToeYVfF9XGBq8Cvdd1h9BOeJI9m4O2EOW93AsQ65
2secdpJMT5SugqySyjiQvQB9fhp2BMnw3Ov43I3dF2kGFO05wQJkfVv1BYf8YDPFipkNZVMO/89y
DiDqmdRjLbCJjAC+GKJwqx+6jKMRszZce2cdT8cwJg9eTTTFg5XdhGvgcprEZrJLhM0FjgmYqE+O
bf2gYujXvj9f3Qy9IHkCbB/vWrd8B+OzsLCGI4OaW4CS7YEufsSaQVae6H8qFY27XKGrKexd23ur
FjHpCt0xRl+iHM9tvIVRwcuWBld2Yp1LpGuGwHhDAsJzX8/l7f8vs2WOuNJw31j1RnvwVlonuP3/
pUsQ1GUYcum7MBUpvU00Q18O9xWJUC8uSaWb1lKanAxIiQA8+P1WUCXFUGLsygJWF9D2twUtPII+
1M2kwoFQcu/YpvdEut+1GNIN6yj4aXRzKpkOJO4gyvUTb2NbbKzRwln3zh8f6qz2zhhSrDtX10i8
VkZQTWn/adlvcBnK7ShSdx3l1j6comZfG2y5I7J9rzFbG17hKoUHOpyNpsmOM5oDrkdWRlbL4PX/
/4psqTo1eDBWFmqUUbOD53ltABx5TPlB7U74AzckOGjaO76ErcOvpuN5kbblnNwptleGpbhi/NrY
lTp+DPz+RdQTW/XOee96AjzU8iXRRbwxqhF0TvZ3ntRw6qQznNzun0chemxcHLiOZEzPLsTHlygI
KpplEx7YGJN3m4ZYRpYNrZF0J99sutO0j0l1RsyYkpzYQYaZ+XVb7so2+CRAD9dbHKykI/qTvxHo
Qo9+pg4xe7G1Y+cMp2vjzN4k30QdDNu8y09Nlf9lo9Vc/Vm4T1NQHJ4n3d+wS0tIW4ymPUPmLGPh
2PJju0x4MAWEKcJ2ARmTj3SgiZI/VaOwVLNoQNorn1QL5JIX/6WaWrHLunxXm7ChHBsMWBArcOQu
Jq4YtcJo5tccB96mwWu8ziRJvkvwnWfCOerFMk0a/TNW4as7/00iIAC6CSGBW411Ga+yTJJtb7Rv
lQh3Ta/mK7Rgwk/QE1eubT+jJ7OaNwqC5KiqiY8MsZ7DVX4zaiS2SVNeO9ZMXu9+8Fd/wCvXeZIx
YrErkRLsAo/0IJFCjYuwFwb6RCrfc83ZnrhOsA2D7KcjVoJDAhAwDikKH3M+JW32G7BUOjjxP0+z
xA1i/aeRHGIuznb8j/WPL/KjQAHTtFwWRpz/mg3wp14hDlvqB3EnP2ZTSiSOY4E6FdTrujRR36Z9
/KtVCt6O6yqvd76RWFxhZrkx5unaJ/GJRp28UXB3rWY4QqwUZ0Jpf4yjsNbLFbIPnFKu2ZpEY3Dt
8eevuMqXTD833wbI4fcN2vNgbnYwHYJN0g2/6Ww/NqPquNJRfEqrqg8Wo+yxAZxhxsHBrnzahWja
+bJ7QWX8aFWutcUYqQRyaQQ7rEuzT4IvKCJN4o/a3vwoizbcEqHFPdGsjCzfGvWob1V3F1VJFmTX
f7bCoIeREzYTF6fVyGwfTV9x1m3+0dCBr40QZxHBysiuJ5J/m4YmvfED9yrj6JwnndzipH60m5D6
doqMTQXFLDCFwE4ebmAjWwDpubm19eRUA5Fw3j5DibAZU2AXjh39gd8rlKm2kZ89YbR9LiSoNHme
Y+Yfwo/sPXHv1dZFMrwyucAywumCFLKC7OvXqhbElvbcGlY5vRCMRqUZxQrjO/kAZR7KbdkjaUoy
hKvwcpGBaKIoa+vDAoLHQJzA3c5k7IGoCSgctf80f/hBfTQMnC10avOKOS17wZErzpjXLQyhNbkj
8V409kggFgIuc2zGbS69fjMzI44WtFjQXNo+ArFgi6vuC/QkA8SyuHs3YFSt+b+5NiVJtDXiNZKR
mpVjaWqvOJDrGbF14HefLWi23KQdMEsnJ92xOcyaRfTCAgeWZ0cNcvzy20N2k8F0lxFMFqdpMbNN
E6gG8d1ObbiXRGox+RavAjKwXcEv8alobFXG4LZGdqlstbwU4//Uojg1ymCboClBooKg2jL+VVuf
YcwOht0T1w7CZdYqX/TdBICGgz61cIv7BOJ/aH+kafvtdf3bkHHjGguagJyRZM/ui8Q/7w9xFbjU
2vlOJNora7kHE59/3etXW6tLaPVwHav9WGXfUhDnUvrW1iEoJfBJN2n4peCExCmPqAXPBQq75Net
iLHx0pPnLDyNxvuNhuScqZkhwfCBiS4diMtyGrRWrcSWjQt91RjDg5f4zt7w8m6l055NfAtVDz11
OzUEiqT85Ix5LgJX311wVRqFLS5QjGHq8Dpqd1lJ1OUTT1DEE3XT1GIr02/DlR1V0bpULlE3yZMf
YSUZFM1kROO8rvKagAHE+Ot4nt5JJ2tYV+cWmlfwQCczM5j9p16A39FFmJte89gz9/YSKSHyAQRV
ujKn/NvDZDZhB1eYJlZpXiFUjKz0ayhxGuTJV9cvc+G5Ert40auJeMISkFTD3veGZ8a85zazBHTD
ckBo16EkLoDHIIlLLBxspizN/Wjod9ov8PC+diA6ROfKx2QUdsFVp5a5GUZ/2AwGcyEkXUitlbVt
Y++al0QWaxNCiRsKAu7LeG3bGF2MsYLNHE2/EuFsEfIL88oJJ3/0hhoCy3+RsK01NDB4X1Agte+T
YnDn2zMZ6jknl4ky20AmuXG0/1cPTO/qTt+AomPqsOTBSfwrtAhvZXrVA4/R1e7QXdndHVf3ndXI
Sui2OVhWf/ZLdKmjrs6JAtEfQ0g/Irc7dorHWZQs3MJeH0eGntk0QYKD8Rbx5qyKoPiZmvTmFOxY
PXt+UD2ycqZhVNYGG3i/h8RRB+y71PhTw/4oKHOZMDrUBh5MlkaLY4QN07SmeWu4hFiJ8eLOjBkw
vzHBVIyXo7D+qtvsMXNc4tiQZK3gs3zFQfHoQQxnmJatZl3OxIjWb/UId5s9NJt3e/wn/SfL1z8C
OQH7P0oB4JcrDUSFZcBJD+S51EggTkFSvAsru5ILgj0XtdZBULCREt5dI3y5pNrLjeWHp4G3YjfS
nq1zH4DhhINmXWYf5LQQSJQhcnMwW06h3sY0oUyqfl3HKK+qizY139Nf8uNy1L0JmpohJxkwm6g5
MJ+REm4/DTHkJU86d2Ymd42f65+XWn+zoTvOCNtw5lsFM/jFrkFizDzPHwHqNqeLIRlM0U9QPgMz
X+NAQVZakP9adXBq/pmMmRrqrXPggv30pEWYcStPNQBwNlLp2e1jb+1OvkUQKc3Xf+yduZLrypqd
36V9nEBiSACGnOI8s1hzOYg9Yp7HhNVGe7L1CpIjQ5Yi9Ey39Q76wH06zrknpKtov42NILhZxSII
JDL/f61vZYbQMUzSeWxd+6aBU14CgXgJrO4SK+9hIgkmlCKfbWkGSmPmLi4UStGZ065pkJ0lhr2z
wQPXJs4IRzfKZdPoJ8ISgX02MaQGQEj0ZtB9sNJajEg3iWqhlRWo+KSMUT4kbnX2HVajaZb8yOPg
dXJQEwdVfQmHhuJkQkqRS53HKTO4lt8isvAYOotXFPBvfmrCwjKLd0rlOYK4WU7XHls1fm0zwq3M
nHgyDRO8pMy4rj3tanh9uUFXUm6jur6AMDW3cainB7PqnlC7cXspwVuQrKA5uE10QR2tL+Zam5Sc
4dixsf8diQQBXqEHS0jXj8h1KbpjpBmDvZEkJO7WxSuGUegBCYw8P/o0px7up/chNAa6rKXQMls/
25F1Rdg/+hipbV18E5F+rJHS1bT0m+KxzMZdPGqwkBwB+9UGvUVupvOwKoME42dBXSugalFURrzQ
sS5hebz0JWJF1HsHUt4AVuY6PR5CfVitZQlldibtYHCsK8Vn6Nq9NFf2jzzC2iDVdOunTU49kYPZ
cmt0ilVMR2NlEE60VBRVEntr+/06HOMXGfkfTUtAGCwelxzoBz/Sy40TMiEZywNI32fbC78Lvnp/
rixoghhVWprLDrftykDa6JjTW2T7nKQamitrem0K99y3l4kWDZX/7qpyOod2ZTKPKIatrtGJ7OPy
NP9revyIgNTAyFQDd+sYSkyfJgzmVtg+9A0KCtE0H7lTP0mANuEAkkebpxUB1ZaCW+8iy8VXVpwH
ID85ZUGi5Tmum8nHy9JK4+wlOGY9A/yX6DTa3dxrDHHt7NOUxK8q5gO1QYmkGAI2hAr5EGSlv3Wh
z2ozzXthSIHzYzoKVLwIX4ZrqXukF7by4AxyWw+Kr4FJz640T6pMK8TYdQPfw/wxhukjK9QOgFYF
ZrvnG5ITlBqz2MLx8Pd1fRWZjBcJ5KxlV3gHGWVXABZH4l/m5LWYHEfuxhVRFAQqVN5LGImFBvBr
TXhfvJDkdnNfemtbTma7JIRPS9I3OG9fxyLcxCwld6qohmuKklQXtbNIPPG1kuDOyLHNV2gFmKTM
1hv1alCwWHbcLKApdRMgdRXv07YEl9Ve+zD9STrcpW6caKUXI9MIXW2VVaXLzrC4mB1utYPLiRDU
zP1dP1hOmoi3BfFDa7paDBCURqSVvkQ+X3Y7OYvKa/eSZLotJttN4jMtnil+puNSphIwXUWw1dQb
EQrRNgytPQSH19imkkUy0jOGmOvkGt8ac9gEEFgBODNZr90fdYwutFPveWWf1ISYp+3sm01Rd9E0
/g1pHzykaa5KIGNj5b6+z9zi2HjlHmGA/6LI6cTxkp73m4AsSAeLSKsKSXjm5NopAv5hK7vd0vZ9
Jb8OMz5a2Ri0cWDvig/HJ+Nd8/sDggNnSTTEGsBHQ8e6e6c+0xE8HDFlIO09YH3w0NkGha8JPJY7
kZWstVgFk/ZbkkprpUC92u54KN3rMA1qM87FaJh8l2rM14r0NEzkKZ0mxDE0AK8ZWeFJ5Dy100K3
qmFjtVtdGN9NSDm/YO7/Ae98/sfwTgkt///N7vzX//bPf/uf//y///P/+DO+c/6RX/ROy/zNEhil
HNbqwpgJnv8G77TEbw4tItMB5/l7oAPMTgfEp+nZsDylYen8mt+ZnUL/zQPfP2c8uI70bFP8e6Cd
f8+FdUyTWY4wWVFIW1g2061/+jtiJwHspJ9oVBdcTZ7pkmEth89hF9LECz+c0aFt/3RMfqeG/pkS
aswo+D9Q8b+/owNkHxSobjtyzpf4U8SCaUoKBLY0wPLECozhMOeJxxlSJBr2JpQFDbAIYw9LFMRD
mkpRh6O+6TVq0QPRXhSDWRCU8txMTC9MoTZTQAI89TmGtuCnFuON/Md/8vwX/f1fjLzRMz3PIKcD
wv1fEi9cnfJeUgz8NQi10fScA8+CJCfP//htPOuvb2TxdQB15Xs1BDMx7y/41CbxImLMASInOfmT
HdKeldx0vvbSUsRd6BqS3yzATNhjS2qLY9Y4tNCpHywAAO0hDW06A7BZa6bfgfMtFTa5vecBe6KT
Tj0SlcAGqCjpX3px0RSSsiIssq2PZiavm1U71EemSM3CGwkjzRjWqq7a5d2jXUNUUn3mPJRmt6ks
zUXW2tK0NaBIawVFgbkkqOIPAuYgcdHqM2htbQyEbw8RNkc6GkBHmTNtppyGT5Em8SmAsAPpPdpU
AOpWcNsbNBbxt0HVYsW96ZCHrEsaSdB55mcPbaJp82KvWUMTx2lYF29RbaLTh1EPqD+in8maNSSm
4CHRd/Gk3L2uy91UZyMoC89dxSiqmdgK/5sms2XlJ49Zy2fxevUpWfJe7IKww5qYdpphaegP1060
MOdQPz7EIJHmtB74nTqt3MCdir2heasmhE4QWxFtLkPQQkefQj3dfzT69LVr889WIbynr406z8X/
HSI52IQZvogAj1cd7CzXPkQGKs6Bu2SchfrCrb5lRhivZYR3ZtS0ZYHIn0VzYmxcPfNP+dDXLMzL
5dg4xqpw8bXZOVH0AwwoEAMltHhWP5VGF6GzzROxiNcISwDyfvM18O0v1NG/63mEPzS7gijK916i
2VvQM4uGdt+J6K98B1rkpIX2zTVicip17SOstC1ia3MThwZ6oViJTaLBtdKBjPgQTCnaao9NrjmX
ILSQM6AW+Ei1IQHZ72W7RhnaO4pICkysf1M7lQcUSrMJmJfZILeoUzX2ETC1/hKqcEXOUPARZeBq
WtOdjQn8eJx6n7qMgkdcBPY1ybuv96fx5+mMHvW4vb+nBEVR6xMLFStTnCvJQBt7XGGbDgmLKpg3
JvGqhmSiIlpg3hy3Tg1ta0ibxhHMJc9ljKmm8bkl0obGGcURhfKMJScr3ovdo+SzJqqslV08l2p6
pXCaaYh8khr9uonEr9eYCWSRe2g6LOj3YS3k8Bpe/DNA4VwU2VMdg0aXzNLjKjfwisS4DnvkHFOh
vxrzqMYRXNd5cMxMLj9fI3F+tM+CdhxFe17nZoPD0NBj/spWMW/nVeSl21nw024D4oJJjnfR/Cyb
uuXXh7RaidtFj9skP4O50qZcPigz9TokmlfRXkhsyUpFb+e+S0OuFaJylSMujere3lK/cpf6uI4m
KqhkVnGJU6de3I9WW1pPdsKS+D4Y+270pcjbddhxDI28BcrjEoOmVda2s7GC4dGb/0iauVCXM+f1
fqyTSJ67xNQfyoGyzhj9nD+vJ3bEc8UU5jhkAeKaJHYezaLnvRlu7289FByJJB2aZR+LjXApTbe1
d9FQ2lPKsznyZMObaJqYWqW/jiLNHLJVqKQu78/H7VcQXT/uf+2vJ0q0WXmD8x79b+4DmnG7n1WO
KWcgL0Fw0Kyar3nU1auV+K+W6M7V/L0Xk32/QTZQqLec18AgOG7gjTjseMvM+Q8N9dfUERdL9i/l
qO/c0LWW9y+jAKIJ3YZP85VSJIZySlhL6eUpqkltN+FY3zL0fRvHwp0v5aNhKhLOKk7e0kaoIfUS
P3QNPsLiPHWz3sD2PSLSs7QvDD+cy5L7YD6f2qlVlmsv5pwQkr+6CtuDq/BfuPMpb0paQkjNDOF8
kvL3JdEK8C0aZR3NmpdMiIgiq+YIDBifqZZfdUwVD37Imxqdcwoj2lrAvh4HMhWXRIwN0jgkMel2
ft9uEFyxLONqGXPCAhgJuX+mHBEmtW8yMR4HUAUZLcGHdNmA4NlKTKvgNm5gdQg4RaK66LP60cEW
SCXlMjX1ivv2sa89kyDpY0Gy9DZBwLIkFw91d2Z+DJnb091XGnxDuu7ktnnoSfsAzn4Y2dQQ8c9K
gbfDGtOfJXKzhQfIyR/EtgXztorSoMfU5j0lZWWvg9LeMwiUwAs5CvdDHJbG93QYdhbLm4YK5CZw
Oe3yuv8IcvMYR3gEdC5DTDDIfBDIT9lgAO4w8QGPm26WAAaQLRb+C/TwOffd/Roqr0LjGh2DTnE7
DaMMqhMUSVnhiUy13X0g8RFnLCB/vhekBOD1QoTAb7m/XRjrt0i2N8o+XMqJfbaot1PxOkYRlclc
RtbeHPj+7aSlB2Lrr6E942ylXE7WGG26pPuaJy9l3q+TkKznaUy8DcvyDWFN+FhZWvZF5R01q9oB
+vkRl0jsM5FdCjW6oEbyvZV031xB8jd12Nv9WWAiSwt0MQoch2wvlrdr3XlPiUBZInQq8PwRoMl3
HpQkDsaAI+dhsgDPtWxt9UjxkhB1m+sI0+R6KPvDSG7DcqTGCExy+Ixr/aNvPGqtKUdem5HgAXwo
mjUl8BkdkGKsLOIKgODEfKN55qXXJui+JUFIGIct9ZWufxL6ETxpA5oIEiQpRFNALXJBITC4VvW5
pouKvY86niHqJQZCOlQlU9VgmA1nhnFsA4NbQ463QkNCJLn6F3FHdwZNMyK/ro82vsNCeoQX2DES
kvpNQjP5SZeySb1j9zn4xZuu64u20qONQUNiMHmB0K1uyTjBYKkqwiKdgcLvFF9E4i17l7VvFv6w
8NpOadVvmGChenBirLFMoCBJVHvhzveApr9Js62PA5zl2EkHBhFwmfRI+Crmo34fuJz5OiPh/dvo
Wdd5IEYZjOV1HganUoDGffEr74tfYC0IE5vaQVoPMHt4jSEwBtyHeCGIwewHbwuhBOWrjMBCUEK2
Mz4+dJfnrjewXbhUjMuyMQiyCvCgAlgENXfK9MZ4iLsWIhd8uPuvi/X8XUxWsnY6suur8cMyuU/y
t6/UwJ+lCUX5NwBIOd+WlUEwvcfhRYSxpGSSbrXEuGF784FxRdRHu2Z4cn1rPCo/++JM1vBkIf5a
mySyLwMmo5RyurD+mBqAh1qPbVBFacSckrV+ao7yGJmtdcyM5o1B/Iim295hUtyRgAdr1a5PMB4K
VGHUlEZkV97Ufoiu2MjgRrk+WAR1+HP0qYnU4/hShY69oWS+K1LyhQewLcp+zqSOkItbQmBjHqkG
EqBK/zuYTaAe1ffWNZJDGqoLi0aNTDCapY2zr8FWxgltvKoKtlJnlDY7kDsm/PGusZ/MivAnlOIY
Mrvw2SVyiVsBc1ivZkaJ9APmluzGBagxD+j9mmbYRvdFfqyebSa/8I4pd84SAw244oOuuw6MkVOL
O2ClB/4ZnT4Qn8DcGA53BgcKNZY4UCbG7G4lplsn5WqZFaCOTQauHeGUymkpXxZK3egFbMM51jJD
X+Bje67SIt2bNgobKkJr7Nv9c2sgBEl+UKnIDnC3sCzT72LuRe3L1FkOOQFqXR/veDqBaOmidz5p
vwx00IAtw4g/1LxmOOj+9GKAzF8lyAUeWllm9I3r4exzK0FMJt2bQJaY0nunBBeudSOcNm7cb3Lq
/9Iulg3Utb1Ex78cA+prte7Q6nJSBzU0tdkKBaVLA5NaIcHJo/fZQTPdeaBndm7HgYcVTjT4pqtJ
IJU9EcaOMbE6CMfhNiiGVYDBKAeNEhC0mRLq7DHx6Z0x3ws1V56jalz2IYNS2lpgHCRUoYxztNHN
6MOLrDe3Iz3ILBzK2mdWTViker1+CCyWVE6XOSsTaDKc+QiBfNf+7KPwloPVlunMdGvMH0OQd1cR
Dk8aLr0yVNqDqG2C1idMwDQLTdrDIl1rqOG2aCgraIvv3jytN0wMqY0r3CcGvEPioNYtAO3vUxgu
U6IMfI7FJpq6M5MUueylT6Z2txld3yNQt4cyYLQ0yStWEJ5dQuUiV9FCZnFEHSvXysLVzsL+FCem
eo6rb7Hv2w+t5T32RYfSduPXeCHCAaMdE641fbbiagVRsIZHymorhj9kk9AgzHbriOQVu4a2Qd+x
lFnCvKGymhVh5WAmAk/b2hQZHqqo3emVFu6JqXiVKnF3elbl12EGueXOUTeoe5JqEc/qqg8NU+9B
+N5I+xCqjzEMF6scYOG2426Mte6Ciay70Avz9nIcz8NMBXaqxmCt5MtDWkhcbI1zhHyJEMdrmVb1
3b4yrG7vDno9y77lougoilJ73RGRq7CfMBWfvGAvqUAfRKqxDgicnir/2O/tQRWHHtQcdCgUbrkO
299rdCIKo+xhTLGb5ab9nlXBqbbhkA2li+pROw8DFq9qeDUDLkLhUliZkmpbzD5Tqz+G2AC5yl0y
y4MbOedqN1F4vYDmhT/f/GxqYiaa5qdWDPhtKn9dpCPRcXS2uwmaC2AfE88L9x0vf7lXQ/6jxvj/
qTEifP1T2WiOp/09dnbOv/1P//S3//rf//a//uVf/8u//LnIeP+ZX1VGw/5NmMKmYEiGJQl0goie
XxFB3m/UlXRDF0Loc87lnHD5e7XRNH+jDKgLnTwOyk+2oML1b9VG7zdbd3WTXCFwCZgo7H9PtZHe
yt9HBDn8bUI41NJItxU6862/lP9cluaxL+ntJx4keDoFYlKh/kR4fJvS+yfr9UdCTPSeVmW7j7DI
G6XjXYZg11QEa7k+cJHAs7OnaN700PDbkZaJGN1yJTsveYuJ3FCWgPk1Fk+KssAjyIdzZg7eUkfz
ucY2Yu9dMXLe4p1PVHoBgITlA1PzkZC2r7o5mE9ekRA029frQS9/GLzomQjaduHqyesInGNbm9m0
f/f7hCQiIz2TXRawQLCWamzhiLqVeLb7Wpxq2X0UdP2eY4MctAwR7aY3/VXRJmKr8rBaYgt1r1os
jpbM86ORdMQcOYILzsc5MU8yQnw4h8YSLC+FsZdUOdcwWuJF6Vnt0h4iuufd1D9OHvEiGWGCBNVJ
mzYVzH7N8/tHva0GCic0iaNp1BHxoZhNLCWWWm04pBHBBp0EnnjblNNnQLPeyY3sHPci3cgeJ6uQ
yYiWOWjIPpctqMleQg4FC1BpwWvuQbOmDAaQ3iE3zW4GirYI+9Z9LeU1s1i02LW7TVkVnzUXs7bF
7J3Wrb4C9PYJWKV6tyAQ63PsjCKR4JA3XrIb2/xLMvjfByRA18SAZdw24GCAvX8rRihJgURBYirW
dmYRV5eUIlJgW9VjUuvHlih2mKM+Wegjw36VgMPyYm01zCxW34w3qsrKm+GxcGnRF6LpCYblRObf
shLOuBWJ+SVPjWQLKP6H7c9p7iXSsFTzbq1VXOICe6rW1ZQ0e796ZNSs12kxEvcS1z+wMyl8azAI
rcxlZaB1GuDE0FxZ2CZXsa3NHeb8GA8kj8qAaM/g0x3s6ajPlPSsNbJt7HbtTkXJm57WsCRCoVYF
dfgbQ3x8rkFD5pfWNtQbuPwun8LLaNtPneAqyFDJMrC3J6+zUD5bFOpaC69QWWtzFJ9pH5lAyaM1
I0ji3r+6Q22BhzG7lZOBvuyGJgVdW8qVMbqbMGVObXWux/yxdLeNCp7HNhx2Yalj2iQTRnCL32Jr
6daWZoht16v8TTPkqnYz5zO4JUEZLrWuyK8T/woByaZQnVyGw1B9NKx2EIWn2Gkw2V/9rPyh5UUF
SJX52miH+noIvKdi/OJoqgWsbRanRjv3+khXWA+MZV3gbTHcW0tUMLcwy994ZC8g4rl1VRLe3Cb8
7N0SK2lX9GdHqv4swg5+WyHOXWB9l2YT3aaSuBvkOA5I66bZJSU6Mh1M/TUBOYm260tPlPiNdqZ+
LZIfBnCrQ194JIMg1o4KlLFJoD/2Th3vY6w2z3leZ4AOxEgxkrwwP4OBYLbN4b4xHaM5UBDDo5RN
/YqOX3vpXNbgibr6WG2ulEDVlZCvmoWZKnBFyVXQw1C7b/yOR3pW4D8cu3hR98g7MtlgeqW+i8jJ
aC7JFDSXKKz7/VTwwcgSAg+0lilUmjKFWEMpPmgPYtZvzs8R3HEtTG88SrMLn3LfA6KtPHt/3yUr
Esl/hjK5jh2xHTUrvyIYo00QcSj00HpGjoDXOPSihWdm2tatSuvcBLmHoCt/6cKAiMyxIAlLkAl+
MJvsubvvgk4ysVQUy872snXUud87JrKUTAcvXIOdEdO2j4aDWRrpiap2ero/Yi70+6OGkBPMVsdi
ihwGW2i5iBUbP2oPRdFvKbjnR0/vKWaR2BXTIgCKVyjze4Gfa8EiiUq2NP1D6LBp1PQUl1ZzEQHV
pajPsqMpMNqMKmVFZ9biWFEJ2vVWVwJF682XoIIGKOPXwh695ySirByNuvzaWP26NrsXJzDrbVR5
ybEUkYdUuTpbukApNdFxDpKqWNCaMI+6g15moE/OKgyhZN31/TkIBgCzU/B637Ocotu6Dqyk+8lB
iZ15sl21Dzpj4tKJ2nHt9kX9hCc7WBQ9PyomvX7yhhCVNGCwmXmA9p/f2yhwcd28MZX3NuCc2adj
7p4MuCRtUsDv1IsI0yCpHProWo/3zdALlF/tqHaRl/sPTQ6FLAsd7ZrNJFvwXtW2E2NAsivPAUfs
wBYAvBUmrfKpV0ivdEc91dT4Rm9gHTzv6XYEynMyyg3clAkKSsdNajKMfeZ6NG8crtBaME23Ee+M
Gb8SRoC7bn3UCyguohChovleue6qSYfy5nGiLivsq6vRBbyjSutnW9W/XwH0y7rdECbPbgojDTSb
OaxdVFUoeuN05Uqf+B4j9VcJxHSql52ittuE/k51xU0RoPT7GyIYshdNDy4WhTEUPzclP7fQzaVv
iXzdh6QmkNwyLaVRJ89exLdrpbH5FuUInpLRUl9wjohabjwHeN19U6QF9NDiqveaf7k/Y5QnhVzx
aAbAICtSizdtWX4ZRhtBEr2g/lhJGTY0/GOPyYLpnCPRGsDKrG9dBlPZo9lAJ2AQX02KQsucU3Kp
EKy+BjLh+7CiYXPfJRLVoRbuRcf7Lrzig6dsBCcuGQoZgyztqXSuG0+b+27Bmbx3qJs8hGjS60Vn
HCNpaTeLm+WCvs24ZyH1jF52vKAVT149w9sGEyyi+16tENNWMn+ORda/kF56fzbFYkkCjbrpQ3xr
g8D+GhUsaBqnoGWUZtmeWn2wtoFKfoARXgF5sb5asO4X0KnJfjAQ2jC8d8v7j1ZHXQbqa4+8Ce+I
Vx0haMV1GRwDYMfrth3Ta15yiwgTbXzWe8R+ZMQMH6lhv9PsCX+wolqOVcSVEgU0HCKIMk7fDDOb
7WYNXvMMgM7bFTVdpbCa+i8i3Qf61H8WQzmsgxp0Kx694RgxKGDrHjHv1OpduGW7EykLX0y243sj
GIFdcnZOYSXal9KjCDMlKwtDDFC4MTsWFlwDpDo8vG+yIsmPtdCYOQQIeImljGbdMSRwYU+rX/uT
oJDfIkhCHqMPlwKyDNSPNPgBIA0UaEEOivSz4H0a3EdQPeoxs/rxNuXyaDe2BkR4THeZl1jLcNSD
99iGQW9Aej9Mrp6+OuFPF3eFpiOe8zkHn4ymcOYYiB4zRTs+mSNzj0klV5Mve86ISH/A+mK0w+I1
p4BTicQPeiYN4qHyve5639RR2V+rnuR0AIXx9v6cmdnWJtbo/QHP/IaBcbqgvuleuKqxNCbmmwR8
dwyIGVjcdzsxV2/Nxtukxmi+TeX0TZf9//WHHCTs3B/enbj0P2QgnslB175ZJV7Xzkt/6goIdWQh
nVHUo/twZnQzAajSgahfSCAkfcDdF7DSKiiNP5zRPGpBOHcYeueEMfpAWG/72oaeu2kdTWy0qrdf
i27cC6uDMEjXdBE1tjx7KhlOsqXuc/8Pr09WjPj1Wxmc7NYx96Gq+KgDIvDYE/2R1jH0w3m3aJL6
7A/F+33PG8z6Wibx8b4H9A3QDdhCIBTJqp70donyCwPer630Qx6X2LE4c5JDR/HrCGfo982v1/xp
X+TjXnoTFzev09L2JVa2Wukif4FiXKarRCcdQlNRS4vKsC+WX8vL/RHaze/wk5tdjXvoUs4boWzx
kEwehcwMI3YDMu/TM1JEcFXwqqsu2ON/yVcCQfanG+bbYfS0lz4yeR5a/IooYvWJLWhrRjGfqZJY
1IFp07NP0e05VfUFiwFuuC8aNc01ZEJv6wrUwEky7u7/zUqQVhk4lKMohXjMY5pi9fxztaIB7EPc
vDpAVU7Cs6+V5r/GXaTe7ZQI7Lb0yONOB/WevBh1BLHNDGD4jcV2LNNomxDQ/DSWtEnatEW4GWgn
S2TFG8BvJnp0hqehDtZcx6wOJOoTFRVkYXXwy6SI8WoMbnhFHj2swyHE0z3vxkR8Xe+P9L64eb7v
oofg+fumrnVtZyfR5x9PzRQsWQ/hvhYkyji9sF+lwS2/DhFaVGVhv0ZCyFUxxPHm/r+wRbiqqTXv
WSxf6b1RlTawaNopsMfUrNGUNmaDGi0UmGaigtpgODaXiuwueuMYI7U23LY5t62HTkfSZ2kEDcQO
zlsswXiDuRs0mqj3WUuNHUceUb7mIELokPO+JlDyRzODC7ZG8iDMnBFHlayCRHJSULoufKD8et8A
bYFroqlmLrb6hzT3d9qsGHzoyjE+9YkTn3ISzurWSw/3p/54/v4I/+fDENTl2YvpRuhaeTatogJY
omX0KaT1GeGiv8j5zJ1zobKiKpoPwhMhYnA/+QXzuj9qPTURFYv7wRsjvCMz6uuP/7g/um9sHGBw
ph0c5aNLpkKE3ZD66fRa5+5wsoimPd0fyfnRfTft4maLhfvXK+6vr6soeEgBZjwFDXiGRovENp93
0VdlWM+7HI+Fn5EOooZ91pGOC1t7fAKvcw2SkUgbIyi3yHbTNx2PMxrYWp7sPs7eekLLZMTUFKaU
eoys4Hx/ldk06aFS88QGMXjeuG9JhRAi9CPjmSwRztfaSR4dhfo6ygf/JFgYLeTE7N5J83Clki5/
H72OyDZyWo+UE9u3gaCk+enWniT8Z7TU913ZkccwRr7cOZaTv1dRtGaAxOrKlHWDYtt6btrPJu6z
10ifklszueSasQfOx7jIMni+7/W4Gk+1AiMxBsJ7CFVkrFkGscYi42mhjZO/lvd1Ah0nOI7+9NYq
4AK4Udxz3NUPNfqsRS6ZbNFC9eNLzRgf27m6IqwOrjK/9V1nLkvDSr/WxHaUqfyKORgfI+vRk8F9
76ykNiwIjZRfK8JxtSE2l6ToUezwK5KWiNddxcbAiTxvrNnHb5qN2iY4UcA2swvYgQg11ByrNvA9
a+ukPbGeMKgme4qvaEUQ38sYv6c2NbsyqeUtD4b+PFnG/r5XRjW+8CB2WFUnyWkwrORUmv0Xp7en
DVdicvrjeazt06rJJ3+F0sTuIxWBmYyZqKr+R6eFT4Prll/QGwLYxqr6bMHFg65vrupQx8yOjoA8
F+Otxi5/zQdOwkro22wytbeEFLtd1RO1U6Zp8N4Ms2agiP19R8QMCz+4GpB7nFPR0P8mKJBqHbil
E5cSd8p5c390fw475p6+c7YXjvxRhWO55zsSt35OWWrDVm0NpcfHTE6P9891/4Q2a4qtUzRP90//
x/P3R5mLCzjIwvQ46ETKjhHgFEHawzbnfoUn3AyfDLCU+wTNF81PdVNtGZ0z4lOt3h5v901ZOCma
/RrhNcqsjUWs4IOngowuTenIVVnBDe0aPTzfN6lRY4kJB3y3nO6n+0YzsRCDtIJajwT+lHp2h7PG
GlfCk7SIeiDUghV5ZXnuZTZTXbqi0zZNinlour/C8Roc3ipHTsSa5WSfaLuXJzKT21Nb5B2I4Gom
cMwPaXfukLTjtpxfWQqDsbwCfgIw9eAkpXtAYe/82tx3kafRB2Ot82WYQnP9l5fcX4w2qeeWxJ3A
EkN4iZAA7A3WQPe9MXMy0Pbzf3RoiyEaKe587FFCGBCRk79DUUsuWids97bbT2+hLA/0a4cbun9x
k4Wg8BJNb77PKIZ/x17cdw14rMsOTuySiMX31uyyZ2ccfZKOQVPcd4tQ609uFLxHiZM9J/OmHUhw
7rr4ZjQmDSNHu2j6FCyyytV3ei6CZ43Yz+0YALVz+3KuvEra5Mwx8O7XlBt69ZXxbzq2wzfb4x3H
sJG7sh6h//t+/NqnBtDuOlRc4HXyqpoMJE2X6KsBoOYuj2ptDaoGxy4yjW4yy3WdAZDz9TNYb+aJ
o/fuOO8u5KyHsuwAUeXyg+MFHkA1tKomozoE0h6JGjPolAB+AT8WsoBvxyVrVrLvImq7GgCVZS2h
FGZlMCdMoRkB0WjsYDH5u8QYWFrLBzUxKraKDF8wIgq4R1kTOcYSBg3UsPf5I+mIy1O8bROSYip6
XNOgS3CXxmtmARjKnNLZGibWzConftKDXxiBFz5i5+aNJ5tOuKXedcv/KfFS04hOP8lfoxRNJnXg
ii0hHc0BsBeW4sLclJI6gQEDfJUzqXsw/a5eDKHG9CI1QZkmRU9Kx2xrYyWf4DOK4jLdOSw+RA1j
wWvNj9Kws3dhw4CcfG86Dd7XnCjKF/Isq6jJ3oltrQ6s/tXCaVhfV77e7FsLYq7eWmLjIB9blLQP
Dxl1vzh5a03mv7WR1Js6SJZ4rOQhdM+IBEkfGqqfjYX9eQIdv5pClrANiYdx0r2huX5xbBXtUmqg
pOfiQi++R65Bo9trW0QUOkjLwEmvfMHZlSAUaNzEpLK29+mSI7Jq6uoSRXp8iz0La5A0XgdheKsW
yqZTav0ZakW6h5BaAkTf13mPX8FS9aoBcjlG7bnI8VN6AXOXjF9a/R/2zmQ3cmTbsl/ECyONpJFT
7zu5yyWXR0gTIlr2fc8veKhRzWpan/H+6aH+oRY96hbyRl5kouaFBISUQo03pNmxc/ZeuyxPRY6g
rjCmLXwvCbaGnAWjQchWZsWrVjd31zLD58oCnOSWRD3XTGF9L412dHLjbYMDLYsnurBIF6aipgsI
oXsLAgx/cWRdLRPOqiqSKxaoZZK6n8qE5lcfdydScsznSHO/9mF/F3EuaI554yGGVbSuxODRM4jx
MQ7JKSEVVtSkAhBMAyAplQBdcgI3XHI+nH5WCE5wF9yCmY33Q/YGAOhYrLwG/Dx4xHFJtAcpOTUb
pYKfzPT16Lpir3ey2fcCH7xMMa4LCa65IyW6zFu8T++msr+D8MXdlkQ7D7zfth9aZ9HTCSKmEodJ
Pc3Q21sFbBG6g0jPfSKvaR2m2wlxzDKpmjvoasyVpBIathaubEz3i4lqY8/2sADeLS8aHPsBJhL2
kDtdROampsI/xVhhQBa96Fz1njaNeMZfba2m3EO1BGSfbJi9LJayCPRtKiNmLMvWZXBam0l86cQh
tFN0y/rUgzcLjxH1B0qdINkw5MJkDOacCiYjyq8J1hwj65WR2N7Rd5i1OyOMZJaCLo4uTYYgzUnz
GkRvSHSF2X/1eiDZbjQdGTMwJx69ahlGYlejQjmBhTagxtrv/sipVA98omMztFxtra+HwAakApxr
WffaqpJ9tswd6h6avk90X3YxWi/CwJBN2mHwPEMCkbocw7wGcIGSF3TUjPJAUpYk5Z6mAjMfv991
Aa8YMX5XZn3aBsMvuhwLgBxtCSImECV5HQSfqPxadxSFFTipW95Pb3TD4zPMn+mmhWQhVkRQogCJ
d7HeD2cRGc9mCjcG+xYZsVeap1uJqMP06vCqT3mA8Y8Bmhlne6rDg4Tq/+RYpXi2UnIzBveUj4zF
0JfsCVo16Tc02l5FRHAM9Ttx2HOMcepuCG93Q0fhmgGurBfatsXSTCqyBoNDf2HCL4pol7ZNvqmq
iWrKBGI32D8TEmMuQsyoYVNUexybq46ovoVhc7OFPaiQUt8SzFoLnWK2933KJj1eTr5WH1KKYm53
KHEWaYvMx1D0QCsKWrt7saKGzTBV7d5J8dvlNUF6g2FCzI0HrHMmiLDYdfY50UWlDRLHa3WDxq9/
NUlKCnx7TdPwVgX0LRgSbrQcGQYsAf+9AWtgG/QkqBe/BINGkSrL8TUl8NPtCcVoUI2Aclx0iBSv
EiXkIqK8KKLkkxuK/qjZPuHxXT8LwztUGrC2ONB4FwjAIkTNZE+lfB3MW4mQ42BluKWbztc/5cSp
T/Gulsg0VExMtJOgsZSl/9b7gQbaDx9dr2PjsrNCHGKowGsY5OiUDO+dYmfheQi1o4b7dQyvRlVp
x75RDE7Haifs9gpkBr1ngkFYQxQ74buiDBbpXjr6kVf1IkwxbB3Y+sTmZMmGLcV78hp3E2XVRzLN
O0Zbuwdksfq2qMtpOTsgM/vSq+liWNX4UuACTcMQ0EaqG9tWtBOKNDte6Za42gP59K1r5+v4JrL0
KykaAEQ6VuYI03TaWO8TDY10zpvFSkiqI3sOpMJ1EqNGIm9MQ8GNS05NxRxdBroAANBPE7sPMlTj
R4+CjPO1Q7R7haa19vx316vhAbboWitiSMNI/+p5DBOdvH/rRtNfhuNPUqmKjXQT8msTuROdaZ8M
vQO16KdHyyFRVDTuuvQKc1czDH9iethvumEYn0dTAiDO9OxmMtmoao0oiaPjj+VliGPEmpZ/CjU9
/hkNbG7KbI8xwaSrOgmGja2xjCe4aQ0j+1wNpv+paSU5Jd6LG/yoJxLa42J4rQsbxYt0nsEYl2vD
K6Avx8q4j5oRL7Fzk9Cb73stMm4jGFBodFgKdLuvtn4E1UxqHFW1CZdoOH8KUU1nubfXJds6F0J2
STxskqMS4XrEqYz6WHW3LgKBMZaHoNaB3aFPySaIxlKrwIAH8b0qdOT0491leH6sAxHdLXpnjN8i
8eSlxJDm8DqXKm6Ls43UMQEV5tMmY0Tb6uci9rFKjVNCWkhAjMnji0R4zLe1G+7y+Xt0L9LPuL73
ohPhsWW11Ezriuej3QQNM+I41080WJ0zp6LylIL38ODYo4HWrKfQH2DbMs04+E4Hkmn+P0/xfyGD
+PVgSrK86yHbkV1xSGVukLGDjT8JX50xRVqk0pnJzpzHaKOr0+CoRhE/LdQEBTyuLXYa6x5N6cJk
7McyvU/MGidohFTplUGiseux6m6J2r0zeg+P0CcSYOR5uqDgVhcMJz8rfDTrMreY8BnF0S7LELMq
WIoWTdapzDvtKBCfbQZ9+jYCQimcz2ZbPhuxk21Jk68YNmpQw02WRj+HuP74YNVae4wkNn6c/vXO
JVHVizT7MiJ5N6Z17wO9G90E+J7vuoe85u2V9ZCuQkS2T05lQuSI4wtVAr1/CVfh0SV//F9D45SL
bMo2HtFGtl1L9FtJ8AqY4Vy27N5VMbUrAk+bCyp8LU7dSzyGE/qoefRuOG905MaTn1zCuZWQ07pi
8EJgdDXsjaw1rnylJg3UirY75YzjCUbiKx3ZTyZ4+s3o2gc8qB5aATHSlSlMfOSAsavABvPke6Qq
41hfOQMlDOVauxmtyN/EUv3wa20dg5k7l2o7GNOPnJ4ns1bc+Iamm+uKFICNh0u+6fSPura2MVFa
YFrQLyTtCaNFtLMEzD9JtldUV6z+wCxsLHSvaRIf1ZiDzhHJvv9cgHXMBoxNfSEjWHUMxkKYLAEd
M/JSr23lpsdI98+RJZ8n/MSL0Aj2jk/onzbAvxXe1yi22q2jKTTrkVeTjaSJlWqBjhj2t4iE4qfS
YXjdBdWwbLTmm+xFvfT8EtCHeiV4gzUcpIzSB7qOPkxqj/3i2CSgl7zReB5DReWvuUSZV3c8WT0Q
lRzUupzEZhg0vmR+Tkl/2IVKu5LrhJAhiD7VevMkQ3nKofosSwd6tR7DW03bV5kKdZ5i7T6GhCDg
hicTibRlWcnkWKj4patYWTyXnnVOoow+KDDJDKNZUglFSDttF1oDWQ6+Zi39oKieyTHfECv0no8i
WUedREhbpVAzbAgoatgzFV0F2pixo8yKyoLRmxqA5fUWPgEVLxMvd7c9B8dVWjbH3rI4zxgmwS69
+jEYvXfRhxQ9AOQRKyfBLi6nS6/NxuEYeD6LkJkTJEXK29sYi/SZweYzGh57D+IUAm8PUROYHZ1L
lTJmsF0H+fQk0Q079aY22KByqBzEXe4hUX5ytfZVJCP044Bh3+AbYgW1XO2sYbz3ade9sIh85wB3
4vqVR7unPlZ6iMzHir66iXG0clN/cdsXHgD0JbdAmtmZnKvy4omjr6RPLR/oqCOBM8R/SmtD0kv+
kqgJ9jxJOOtmTI7C2eaeRUyxgcUB7sMPZTjGokbdvbQYPOd0zZchdJxnUku/6WMGNp3leqVHiTx7
89ZK53vn+/EM7MdDmjgblRL/rYW94iSk1KsyDFCHHLGm1PxWe6a2hzkInwwhQ1zkB98SgmgFARrA
1U96W7q0kepPsQ7FILNZQZ2xybYN+YZG3oF+y7RPORce/BqxqVtxHBrdX4XEcO6ice4EyVZtBBFp
hypAMxVj6luSFpgSXMe5PpfUt0MznUc/S86szeTeeygtosBNoIEAAO4wnO5LwCoUNs7GcevhZqnx
C+zH9ltbNk8DJBBj0C527ryF3VkzmTOWJsyk0ggIoDT16KQca+u1XbVKUAm+DXn2XodhQ6U+ODQP
YgZARvV5JBp7TRuzOum6qJ4UCLWFdKJPOj64I9Szk8EZbkEWGGJk4a4DnCJ7fKigfEmwOtMhdVG6
2LhHvRxMRwZCLYmCW6qMj7LBWpNias+dQp0NrR8P3liJjWbn8jZGDkouYorubmmAi8Wyl7RX4Xjj
i0FDc01M+ps1xDNNQP8x1UV/TWogL5QZ4hsw2fXY6fKGw2lldA05PQayuGxkKZSj/sr7NKM34+R7
B5pDhAUUBUW5QXxpvOniuNrHPikcQerLva7Mi+Ho4mR7iF+UaH4MEfmLLoiAfvKKbdjRxg5ZvPcY
UWk9DxADBq34HJpEDwbMOvLSecduQFOFU38Fpx600UmAUywGBXws9O+dGte2TOSxhnxeakNJa6zB
nWhULREr9aoiVK1n6RFxj1Ng9HLgUhC6qQf0/JDNH5rgViYwB7ICbwoUNjcLX2m7qmAnbdXsSQnX
oQrCH6rtrjigFsMpXbXmP/+X3iZGH4g8DrguEBJ+89Iz7BHFsaBbU9lwe3rxPeogtkyyhwgLObm0
tkZnDxup+vFG8jcZJnC7dQ3nYFIg4Q50Kkpv9C5sseDaZNtvcxPP21hqaGz++aFRfrXKjRmHYwIv
bYGuDYADLc339zqIYOo9SG5zA+/dzrrhGQV6u62rmNZfWjLEK3uGGElDDEJPHEWVU5fljK8BXg73
JldrIufKD90CEwwx0d3lYXkv2ih/7jXtnHOosRjX7U0ORxX88aWThQxg23jFsT456ZPqaNbYdCXp
bJ44XtDONKZ9pDzmVp1tvI2YUzttzZgKkprjGFcntiiVqJk0f233dsMS5+Z7M+dAoexuuDqanJmf
4JVcFPnMIFngLYK8ml5+d0exU5Wlri7+pFPAW57Q9Np7le48j9Dy2GugH0ZR1u84avIClEP84jBO
e2GlsZcxEyCc4ABiO5CqmyCL3EtQQeox0QYvgZphme9T+/nxIU+7G2JQlA6W+2xq40sdaPWyC4cX
G0nD3k3tU20xhgvjp1SFu06UR8RLFDecNZd1gBpVkCwnaBlmTY1zMkNKUjbVxkPzcKxpE5h0zCk6
+ifwHEsjLt+sVuuv8EuR6XGg2oYmzzweyotTxq8IMXm6EboNjMQtMgVGCZDPjZWeaeKAM/vDy0R1
NgtUYPP7GUjZryMBtEUWybbDfv2WEvqc1kXwBb8Xw54M3uyYGUfgXAZSQAsT5Sz5Mkmb0YOCphbZ
Yq7WI8OBngtpCdQXKcZFtWp7hjKZT7veydVPGbvnDoMBvZrAXBWFU60cjlpBWEzroCmPIIOHRebr
bN11NYPl0oipbPQ1U43a6pgDXsWkf5m83Dnl+qi9TjQJ1qhX5TqUjqAY84elRbzNyVfDR+cZDgnQ
P4IpWqbF8Dm2Y3lMqDmXPYDYEGkCtnQW2phjrmny8le0M12Q6dy9aPIn+244pcQHADwpL/BeRf1I
EEGNCbxI/Q9jClscm561xLl/VXWTfWpK+Q2P4soUZf/kj9mpgIv0Uj1FYr5ZiWJflwVKvr6VBEuB
ooKqXSWNR69XkK4tKUUCYi22pkZ+lNBtuesg84cWsDk/0k8FCC2y10w2WAdDek7gmtFxHvFbdx0a
yCqaEbKb4KCObob9QQgrXttpQahP26plhm/wSbSspmZZfmWuzcSz1r4Vkz2cOaYt9OHqAeKBaae9
MwNvd0baH10jDpjROht7KprjJPPqrBUsKhnBoRhLanwcWknPhiWyqjto3PbNmgfBUdVDDtTeEic1
NrYsynMWivKsaxB6cFTQulqIyoew3g/250C2DAAmXz/H4A9Bv3SQBTwkN4GRjRfWAgbWlrV3MS5a
g2rOg502Z4ZOzVlLq6eawyBgF1DasU+gX6ZHJqfKHR1LqvwA/Dy16Xe3bMcnlZLj3gKqsZ2K8GJI
sjxp7T2UwCNDjNrn0NbcGTEM2AaUKEng7X1g+6yHCUNPq4PXwx47Zl/DgqnZgLWmGqVxSljDzjZY
j02Lrn8xS+w5aXjiSxgXvIVGJZCQTR8dK9yvz6qeByOK11IU5jJP8OvNU+DeCI6E5q7jT6MRjmfD
nszzVHrmWc2az6HliCDioF8l3PiL3kFZnVrRK8cpOtx9xT1q9cVBA7HdaDblXNqTA5nAhI/tpl53
jUK0OrrtXkgTwk4an1U9wHxmsTGSXGxlh+iQMegmZUiL3i+AQlW2735Q/xTEQW4DadQYgpp2j/yO
dbnS2zWKnH5tyn2mMTgvzLhacwTw2baKYzSxmMT1W4Kecof6s7k72EOpF8rPFungBxiIzrKsGfnS
G2sObYFrua3L7KoZiTzUeTlHUxFA1JkjU+UBnU2ZAN6uGLdSlJo1mTbOjIMNNKIdwyb8iGEBvEpW
RBVUW7JHIH8qNTxRW+G6bgrnDUzrDAiOip890xSt4JcwiodLRfxDaP9UVVkBkQBWKxIX5BnGzkiX
wToxM2edp8a1EbLZUqa1jIKGc61rX0YYSh+JDm88QC5mAnO+svR9CSQlpJ/F47kswcwrN2qf8ija
yEqY28DjAGDV0XTOUQ+sGkMzP2Ew3jWUqcJ0IoZWrTraDsbkiZCUWFvGhDqueWvNg+YE32GzkJdB
8mDv+j5ZcV1xDNgnZgFIXy+JzfCimwyNbOWaLMAoiaEzOWl2BL4W3QYLzkjgaDyrwqDZ69LSAzmt
gY/Ti8PUOS9xmTxPLE54pd1LFMLMiDxCtrFurFCgmteClKqb2YO8zHvCciyz+fCm8Rhi2DqT+7rz
C9KM0jGiOmhl89pmx0Lk+t6zmChZ8kMvr5iGx1erifRrIPSVESbDDSHMCK2UHmpBVk3m2c8G3R1Z
NdG5MUMFELntMJ2paMtJkPgoXguG77Y84llnbeN5qlTznoss7K/4ozcFhGqk2uqc0xgm3DHdlqJ/
ZrUxmTLiz7IgPffZOpJhSnaNob1SnHDVIn9bWuRVNmTUcUBMgK7SzV0PXQacjIJ8FFVI3h7dwyRK
XnyCOm8oGewg715RqcS7tug/xgyyPplFR7AS8UnZ9Ubv2nPszB66Nj0VInkfQnXt5xdPhqa6NY6M
sRY4zgrri7q5SgNFbKq10JLPo14f5hL8QgAUum60eX1t3UZXM29WG5yGRLgIbpKNqsxx40EmwOk9
AY2tg3KbwBAuZkuudEZ3yz3Qe6C28p6FlWvuNTWr9Fijqlow9nsvI0OuAp3zEQ3g8Q1ZnnC6fkkD
VOwe307bltS4+WJLHY6acEDUwbVCbYOLTl+Z1mfmg4g3SGNZUaSuiNGU5zScObDHoqcV4hSRt6My
zJ9sb0QfzZl18lr/SI5pdWtqxnipR5popRXVDQdpcTQrCrx8or/M2svRiYl8D5AfO3NEdkS0V+iv
m6UvNM5YnUGrLttZqSP3OByfrMQ6TcbIGSVXt9jgDIcrsBrNjULDuiEoqltGbjHdxjbKzlMRoQ3k
M6SQzLZBfq48IuZDcXt8mGjhcEzpz5COmtrVGRg6/gp0Clk5msUWq6C4xi2wThGb8R5kx7QyLPc1
c8f+ych64zgm8ZZF6Cm2gnFdttT3ikLotdG+I3OvX/S8YligZLQfOwygzn2qRvfsDkVyo+OQrNh5
fia5AyM1+0KM53gzXJtA25Jo1mB+2GFs2ruB0xTYSEzaCnaUMT8mr7v7nNE2kzAPFTO8TBlLlVHc
9SJMVm4zNK9T+M3oM14NRVBwbxX1tQYfdQ61+skMLgYKC6ZIDbzoAZF1GaY3znIWtQcvYunpyc3x
Z/l7bAZLvZxhlC7NVnaN0LfJ6m0Lph5eQFKWIFG3CwabqseSuwYy0dOYdN99uwyvlgj3MHWnZ01L
d41O2kWXANRo/OmMuDG9dUrb6ckEvL9vz+xv7+wdMwCjO0gp3We7n8a3qrkUFU8SPe6lb7L2FpPO
wqEFTYHuTO0tG0AFKRfDlukCmpv9I1bC4Zl3cwWei/fR1IAi6NNLRv4dUXLYVkfaPziwumcPAn/a
5/V5DPVXLA3DTUdpQQ43uZEZYbsSrUtdptWF3u7BbAOm72PMqo37xFB1uiuSli8l6TPKhPZiK8bz
gj1kkcfEojz+sQIk1DaAumsApPsByN0NdliD7ga7g5Om1s02HYB/AaoLWwRixTLHbqyXwwnBI8zW
+Sc8f3pJ+uxrrlWMSicEjGwx2s0aavtSs+8iCN1EhqPdIJJrrwEOEiQ2t8cHhP1rLSt0UnVmSg6a
mq0yqYlCGCheWfhvCZsnAyreFn/OJEERj+GbueCSeUxDiT9tH1+aZE1dNTC20pvps2n0zqm2Q5s1
K9mbDUNwFOHpm2mTAA6uUXKyxg74+FqcWfRW8vBHYAevTRDQHM0M9gJHsbN3bchu7pwR/ovnIKQL
XPvi1XTeMcL4IBP4YGfTKsas8/J4hqadXJOsXWB/Z7VOY8ET79p1BdlrWzU9lvcJ6wSlpP82FJjy
nAlMyJT4JrBvEiHBmXkrhxzzXT9Qa1ktR6Gq7v2daB2IQlkPJssRN5OajF48R8BqHEhABha+4whY
HjEeP/mzLDDlzsEnT/cjzF2guzNuGMqOW5gGtFNpX0rDuBjQEtp4vOUZvZccQ7gboo0tqTTh4Uzt
NvTkWnVV+BJ1U/1WB+1JakPFVek3b/jh3pJYl2flN81bUCC2DlyRPj2+tU0dCJ/lYB7RrTRvNsKx
ZWSq5vD419jyzeWMBNg/ftafn6nnWNr28YtL1ysBjOcuqe/8Zhrq+UaOHPgfP9v1ObjXMg3Wj98c
ZareMdfPMAjwEJMRAHOaFAxl578b6g1W5oH8vMenDh7Ek2YH0Hfnby7ZJp5A1n379aB0VVxsvfz1
XN2iJfzPM/a/HlLKqXMA+/n4DOdlf2NAQ3qnADYWIeko6tvjnxpuYVJgICDMfz6gsRMEmf38+AOp
F72ag0ouj89kKQlVDcSv1wtrRL3Q2iY5PX7QJOoNjXVkHR4vAeZdBBJF1u8fP+rpKT1x+oy7x0vQ
hUm0TqWdbh//inbI32AoSDePf+0jpeHON/P14zeXHug0UYTt6vGbMerTzTDhUKEhgRiWNpfelf6u
KlNvxcrY4xYo9FmuEG+Hvu7uA+OyJbQda4/+M6NzoFUHtALwbTDrz3mb7ZvTcU5KHGdP99vYNMi/
79VAmW+H03R4fDpwwl6gp3GOHvk/h0AMzAh4R3B9+ulJaHX3prOLLkCS0iSeP5Ul+HhhRdmhGMCD
oDl8yXvtS6OGY1BH0eHXUqa7KBdU7u+G+V5vKGswmNyyiMC7suhueZEml0KbMaUStnKOIu+tT6KW
LF6ursrPtBd8oasJlgohDaZPkDqUo4EsRJeUh7XeVMc+52Qc0DxYgdpCbNAgLgxAtm1FhZq2Twxx
IEO+WGeNFm3j0tbfEPrWDJYCiIWBS6fW/STnXSGAOrxG8gFP34EMa1FX3y2bVpvvV9r28SnfT3oT
kmX6U9EVTMV4iRLuZ4fOqTshDf91MfTcPCTfadtgvqbzKmRvEcmp0WhilPpgrvVu/KFBwFgg1uVY
Uw1M1EypjqbqfoiBDRPN81J0QXowAmG86TQPlgllw2FKehrVDb7tNu5/ZAICcT5LXi0dWgcxlOnR
70cMASoKllNjlkc3o0lHS+aL5sD9ddy43oIqJOaiFvs0A13dl3x/V344aYWKUIH8pn/iHseZ89gQ
ZYTEXaBmNPMN3RfrrYRSVjjmsCe4cM4PznxI96N3bo86NESuyYLKzrllFllscUcqOWJIRN+KrlbC
Fhw3+t6Y1C51WkSZJe1ENrW7mwqCayfrm+MMxnb0BwuQwniYTC98Cmv+fmqAH2kKszyBOmj2bsIV
35SF9xbanFPHhGNNZT0hcHqKRwm6LshIjAH8R18PJDnxM6sgH4t9MRlAmUxEe+2cY+8TuKjmG4rK
cVh3uYdoOmHMWve7elCoPvWhX/gWarPMLkj5Gon6yKAcDQ3n0XaowXprrPmxJsM7+FAmoB5bHFT7
n27HZT91NpoGDTp6ExGnlI7GYbRx1uVW/9mpfGQZlQeVYroV/K0Rrca1oKTlT71xQ7nn2hgv9UBf
VCfrS4uyF4VEltRDOq9ILhZTCEAsAlcL6sg0l1S60K2ItpMM5t5sdCtX3Q23RabWGuD81yQEJJPY
0BGdvt/p7hg+E8MxriabBJoUSRUJuD9xmsR30AQ5rHHpMSgx47tjlxEBXvoxlo22KrUkuduFqDZj
jEMEDFByr8Y+Wre5PQEao0LAMOov5IAixKFDuQ+CJr0ziW4XRvVp4opuMNDuVKMF19RqdkVLJsTY
pvlTaol+W00hMQvO8B3LrQqFs9R054tXDQwR57/MKfeprEb7+fGHAQms0ggrSYAedVv7fnonoMuL
JvRWHurJTFmQk7Je7Xrb461g3u2cq0ov7nnqAKUvwxNwKva/rryXtTme0et+tckzgfv6KcDe+tSk
tBksiIUUMAuhpv7eD+SHxT0BCROJjcb8pQaK8KZp2ddrhIqHSYpm2SZQ96tmoF7L0HaE8wKO8M0m
RsaxNz6D/bsWug2Sp3gifjXI79Kt3p0eL0RN+xYUyEsKtexNDsO3qdbtpyoEalVFgERihpGENB1s
0nEupEj1t5ErhImBjRT3bkvFjLzxLt28NaRoMp6iEiBB2Gjt3cOnyK7C8QJBJ1S8yupuU08wFRqq
7WjV9S9i6/+Hh/wNPEQB2/0LQPH/+O/gQ/7Xf/vP//qf//EbQWT+wf+LKdahATNcdS0HSogER/IL
ICLtf/CZgiHimroDvRY87T9xxc4/hG7YtmML9wEd4df9EyBi/ENaYIwF3+DoCmzn/wtAxPgdkcuR
0tRtZeimNMCIOO6/0oOjoJVCCzqLYxxmqy72jdNoiUWg3HJbKqmusWmla4uDD3lq35PMxc3SEJc4
2mG56Yl10gY0bonjdjC/KlJUmEGbDGpa2+7xarv1nqHkWyL9bG2kdMyIc3y2snr9h9f9+Rc7+F8g
yDPJ949IYZ6GraM+tKUEemgY4l+fRiX8lJlfYS8sLx4vKFsXpb0xJoMCbHbHgZrK90FNhU+kxjau
4RdEZUGkMF1GnYwwIIVWu+jdN9Pq831b+s4iGZXauyXYDB66acNTcHMi4/iV4favH7z+7x48L6U0
SLXjowWb+o8EZ7dxBhc1LXvlKPSzwlazidzo48EQNeNjZLIXZxKp4ah0/Cx9/YUXN9x2qb2LyDc8
/vXDkfOf++21dISiISls/hPyNzwzUh97Qu9gLiSmDkS7xY4xzziPTr+pqNk7HE/3coBcDNHQRglw
TSJrp6c2H0oG70DS/FjVr+MohoWlACZBe12xahlLzyEqglfXWPYkqjHNBZJaDAR1DaQTkagFyWRA
T9Dm53BMxcE3slNnae6xsa2/uWBmAs+fniR3ng04By2gMn+77hEC058minmh0qk84hP/KGhyLNG+
/JwE2bxtAgCxcqfjgxTbKSKjB/jLBYqHFzEGDESGHKedTxxBXH7963dAn6/W398BF0KQpSyb9o7x
G0RcVUBru6GkqkQ5SbgehOr5pXpcEHEom0XsFFu7DvbQcC/tPFL/mwfwby4B5oDuDBc3aSbrM+X8
D0xxzuOBZ5j9HIpjnwgqhYtXOMsCi8L6gWck464HGUGAkNN1ya83F/YD0LQ2Wf7NY/kdcMSt7Vo6
7xVzZ0T/9vzvf3gsQGoLULPBTCGyLbx99DszyFttYWcn4tpsh6zuiMx2lNLJLMosoCpH+eZxyw+O
9Db9GPzd6/PnO1axqEN94uHYUhe/XT1svK1B28yck+6YqZKugP7pHNjalweK0S+kdXRC79jGZJj2
pA+tEKcwP544/WW6tfmbl+jx9/71glG6Y7IEWo5l8JB+u2CcHKd+jkEIuFnTr5FdrCuzJMzHJJ+t
YhLYbHKTB1gEIdGvHsQLaeDZTUqMONzOhGjPi1wlUxYVhwtN6xj2o71BlGb0NCo8tRnLxNxAuf0A
h4aOCYhcnGt7OWJbJCvsUE91THLPlHMWYQU1DFoiFnPAdKAqi5zrMFY52Xk5lNWGPqMXIfUIRus4
KHtRmlARqxm2TXastm1G8Qnn3ULBpsmZmx71mli2cqDTMZNByTLSd3USE0hJQk9uOvbR0+sXM8m/
yHCAuh7usjQSx2Je8nsRz/g7wuY9tKzICLRmY5DLvHJjE3QIi+gYVGdh/ZyIoziSve5uLees5Pgt
g+Z3bDOaJXVBXEsegQ+P7T0BbD4KOD3dj2P4SaoC4jqm3jBIspdqSG2QsO1s68fLE0fON0AC4fZx
20pECLsOWqIbOCsLHcRylA5U6WbKQAEVzpU4bGPTmxu7U+xXTck2VBvcZJlJLl5a7vAff6jclXi3
PQ24HlrD1L7/zYX0765r17AAAbEPQg35bScKGW8aqUAL9tiJ+gpXu2dQpSZ2vm1prCLySwkXVQdr
FFs6GtVzjQx7iVns2sni8jeP5s9rtNJdh7WZgD/XtazfViFVEkxrdYjRoY57S9k7L7wFP6PUIn1y
inNYlrS1VM08tuZlHkGrL2vS09obU3Azz/ZFS7HfJxzV/uaB/Xl9Voaw5nvfkMIynN+Ya66Xy25M
EDHXsSK/nuRSACnwYwWBArbnfoBFfclcG9Zn2GysMcv3f/0A5uXlt9vdYH12XEu5lJCPguIPS2Kj
EXn3KBiiua7yfCSDcpo2sR+96gXdJHCFKJi6ylg+rtC//uP/plxhX2BnMkxDF8Iwflv80HmFI+Ap
LhJdzGPKOazc9n4SY83ROiN9SPO9pxaw5wrjIafzUt0JrBRR9zWH2/Y31QoCsj+/GNLVHa5XoXg/
1G/XrJvXg4ZC6v+UK6G0w21eNeEWW8VXIgWHjRG41aKXnQ4+Iwsvefp1sv83ZWfWHCfSbe1fRARD
AsltUfOgWbLkG8Ky3EAyz8OvPw/4RHyn3W+8HV9fOCzbrSpRkLlz77WeBbHEYKHrRUusplNAiGM7
19PkTkM0sKsw8ezWgjgcmmtBD84vCq+FzWSfyKyaj+XyAtaiMh8CTRzX79X1pMHT3qejI0rvmqC+
vKRuEGzMgk0x1iJvVyJogs3lkbI5RYivgIX6VEjlh4QydXCH5C1m0cshLj14rZ6duwziSVTlfk3Z
u5MR1p4+iiRyJcvxORwMu4lq6oovYZvJ6SXzavOjz5ODq+vzZV2IlxAQLwBuXSiZQkOGbOk0khF2
V0znDmA+DuvwnMDUxWcS35rQu2H+ijEnxI4PbUZmZfS4vmP07hREsHI1Jj8beLwl+gE6bLn+zaSU
egx60B9s3/ueJKqxGzvSma1ov5bPc+AglJMmlrcQeHlDpyIKCZVlu0iYCW1o7ujgcbCvLJu5hsUP
GsERLF5W98YdkRAMuKcFhYvqynih9ox2gUDgHBLbOPUZET+kdu9kYKWHddmPa0+/G1NhIOulbfE6
xiS70cfz6T6Gm/WbSrkk2paDfWkRHhn03/wYZYgClQhABEp3FuxMa4z2Y1TSWqsJbDiBRFZLJ9JV
1wIL2F3Qpm8Fuq2tM6LmsFitk2y+FcxB9lruwY1l09kaHphgZ+5dWgm0Q0kzXPIKANSXpvpel8nF
ROJ/ttm+N1EJCLgBfbtb5Mls1GG1q1XzCjYclcHwtdbjhWPau1n7VSKfOQxBmqOjCPD8SHUtY8M7
l53mbrDRcd5quzfdrYu7Ll+azqbxL/kqxj+rRDxZhnBJcRFood1l/f4/y1BKwLIGnlUg3Jx1H8EE
yi6N58jOHD4nZrxG7WzJ6ei2A9kDHAw4AiQK3H0e2Ma/rcl/xuCYFPGWLS3DdDnICvePzQJydQe8
JXI2uQAolUc5YDg0gkw54i2SGJrw63O37Kmk27nQ9rsftWna/7Ye/aeLIj3X5ezEueIfhznEYLJT
LQfq9dOqzZb9nTRbyaBSIfkkqA5UfBlOy/ENNQ+XZGZC4Git9f9/xFm2TupTNvTlaP9HUVjN7VhX
40yrf3kVWLTtLvPm0V8P4zQFTlAtEAKNs+f3mZyPZJpgHYpo19Y0XFu7vpMupzx0PYRobP9lE/nn
ZZI0PWwukYdUjX7G3+8dkdnh0M2ClWQpPeFQx6TZsDCGyRKAINFuD1pJJVXzBJrlea2F9CihvcrF
/O/vZbkz/r6b0pXRbWEj2xdSWn/cOVakiFXPeSsrbh9Qr3cIB8wEdQ+WBWQLhJvlAv73FzX+uW3R
DXJp8Di2WPo4Syn2fx4et7Vay4sYlrbVlBw1z05vlPjlhxKZtRe2fNJt90vhvT1Amv2JOhA1lQM/
wqqCO5Ui5C4G8fAv72m56H+/EuC/0eUb8GkJwvL++FAgJahyJEYJAfP3EcLUORYdqWnsUksERU3z
81TEZoyZjIZ4g66mHJizMUIUAVGKqIrhZ1lgXZdl9b+/tf/QlPAEtTzymKXH848Gz1jpXj1kAk7O
2DRXNeZgPE+geTG4OK7NZKpKd4Qhmjt99G40oUJc5zzqAgNvq8/V1opJXw0z9el2MY6UYILFOgrk
fVbIfq3HG+Y3qITRH+E7NLVDnj7L1ovf3RDuP85JvARIhfIkzY4T4KKNm9o4cov8326Lf1bg/Jwe
/xksZo7j/XFbRNxqHBeXcXRZfjNS9wvDCdHVgAUuepkv6czMpZsORmxjD2SrJvZbXfXRoQlAMaTC
/Zdn4z9ed6oqOpFLm5BG5d9v04QYStFbOFOtXl77aEqP62pS9HCD5jjQDnVmvGEAJ2I7Yl8q5xNq
ic4vYvZeIyKpOY3QmCVSpkR1NNcQ99ixNqLDMBfWFnL8qQikfklMyOm1e28R44Ek0h9dXSPDIiF/
uftsNcDu65PQBWgpPDsv/mWp/Gc9TefQoc+xNltQm/39h3QMZNme5log0G374rjui8jrgxsX5Q6x
4H49C2az6k+Tbr/89xt7WYT/eORsWLKGdOj30gn+4/MuPLcOFEIfFO+cRr3l5lyPEetrukmM8Qyl
Bby6/F/bjn++tEXDlBvMQwErdYtW2N9/amionLoi7AqF2dI5GAMfB5COPT5Ghsk2vh63cVEgLlqO
ErggilNaGY+lsrE4LL1BAlkTWg4zikC9+iF7N8D7NruH/36JzD/3CppQpuEIweVxWDSdP+5Bo8y7
JmCYyVJJwAeK3uZQw1raDMNoH+ZpbG7tMlvMJ0q29W1NA89InEaXoLkvzQrPsDsRnD3eB3Qf7uGy
PiMCbw+VxOjaG+Eh2dII+7fyyITA/ceHC5wbMoWpO6zzbHV/tomaSUP8Vy/5NaaZ7fLmluCjutRB
jn5K9Bqq0WjbJrjbp7ek02BYKhslQBTvdWdb1WzV5iwNvxS52htYPX32B7LudfVSmBXqTq/WWeXs
Z0FmhegIr3CXGIulRsdsTJoICRf1EnURzIdeSM0vA3h/Uksunv0VQIwBHBT9qkgvRZZQLgO4164n
dVTa7gvQjHwJ2JjkCCWN40FD9oah0euLSOMIB+L0pubJNstDpIYPmju3aYnvcHMb9nWqmltGtkdD
xkfTE/ZRk/qRkv4xtZa4jp3rXBHBTrig6KHMirVsWoJDuqH9WLLdhYHHCypoUZQST1wyPk9D+UOf
4umKbHp47nt85iGeVr8uxFNDj/Rot5jCEYtJFZZX8IPeRsK92xUO2ccgtEjjxl4eluG9EtH4s8yt
LbwuyIiOKx46ymPIFu4TgJJ6gSXCUyOyCzn8nZHa23AIOWZFuLQrr2ZOq/0szKn0C+j/W3fp1ZRJ
XpMUUHkQOiQy6rZsd5rqrIe8eu290r6sdU1hw2af3PD5dzcoieTjQSsQBhtt90sj3mZ96k2V5zuN
zi7mqvG2/o+u6ZHxV+mvZmEs+RaedSgK7pPZdBb2x1dRWRICbI2Doc7+alXPKB2vz7CMc+gfJMe2
Cq7C7skt06v4QFo6tiI0virTrtpEKla0HITBIZ7B2XT7OdBZATsRb+lp6UdTXm0XA5yNd+R9eZtI
QHIocCFqKqejSFu+FHHNYTEZfpdxwNZbgprs/tDiR4aKgNImHHpGBdaz8KqWkJZa7BBTmtsQYSIL
D4IViRjs3A7tjeeYuWn/LS09yR6IJKOeg7tQmOO5n3+WQVRDkyR1KzRIaw0A3XP+r0+9h9V3OUmO
iJ992zOPFrbux3UFWy+4YxJoLIzA2U3kk3havqQ+07wDJnxnT723yxV7bjIuvrylgclct9k5OafO
0pXNiXDYC/mLGy1qscPM/TYyrNfZfWSV1o8j/VhUKNxEQxduginL9hy2ZjhmBpkT47yvVEQXYfml
MjpF6r2uHdKlRKmbTu4LYxGYR220j0O8QlNcMXDHg7KHK5LsMs28UyzTu5ae/BU+01IBglJRJWYC
D2RZBYQS9p9BhTI1VncazU/dq+INvH/7LWRSF5ajPwOO+hX13iUMcQaOVoPOPc6uaZX8FMiSBL2b
O8jEH46LRTCdgkfPo8EBpnq04FWMDn4mywAaQBZRztR+Z8zW/VqNAgao/ZQOGTpHzJLrv1CW/IhT
S7Bm0Q+bdO4iL7ReTZ1uHGMM5OWmM51Cu1/m51p9B7m6qDj3NyYAC0LmvsJ5qdVCKq+CfCZ7MvPL
7GUHu9yiejburLwv/UaDAl96CQNxKe5Rw2T7FL3TNVbFDgWN5XLJxDx4e8vJ33PMa4d2rn6kQU4q
uhixv/CYzziBaOWGe77NT3ynWBVmeOia62xdEXZXPc1/4lYjE1tvit8/jaNF8gLhFAV/C+Zfb5P5
oNMKRse4DA4nSIv5YJDVaedbQ0uaY2HatyLsI4QojZ/qrjiw/XxkAX6DSWKzgVRG5FWXHgLhPAQy
Oq0YpB52ThMKFpei+gsEeUJ0GIejUaT+bGPUM0x4vcrKD5KidP0rL2SwSbZm5A88DNukV29uUFfY
sWM85NoAudDQ0JRp4F4yaDF70G0FDjSyzV3nPODxvZPTIRzLHIljdBsMIwQvYdZnwftGQIt8NW7n
Y4TOtRb3xeLMsArwdcwJ71wo4Wyo2cUZTxwWsDU0kXuVk7iYXtw/aPZ9l8rkWujj7Bc6grFiSrO7
MSD8cPlK5XrzgKYeBraFjMnGjanKo55MQIEXx9RogjIKHHlwypr7iTkvIwGYdmHsiz7rOISQbAau
efBzGz1yOqLYgDLKLYTZx3d+xQtOvPaWRQOC9kkSJ93WdrY342reE3U0n0Ql0gPUmfRA+NLsxx2n
gypJ0PUzb9UQ2R36wg7oxWAcyRDUXYXsvtO38Yu8jJ+HGJOxUJkgGzXYSb1iFA7o7GrN9N2yKfUu
MdJvODmJstNzlFBxzYqA1lI5BaL2M4oTjLBCkClYGbiCojOpoPKhTLPCRhGTabsQrAaXYJhuVv7e
k3t0gFG2ZN8xppmr7KFoghz3Huv4Mnk4FSEHhSLqTpMybFTmU7drkPzEVp8Q9GuQVGTJvSqLYw96
4rgebglCv4ZCDVt4ipJJ0JD5GvLfqxXoD4bBY5/awYOAjEF8fFMuz3m/McoFhipYcNditYqLm97H
wxkBGj3gsb3Vdd9sc/Jp+YjnR30GrS1Mi3ZcmzyHAHcgEQS4nXi2JhE1z8AmEMxxykAf8Dlbr/08
7ixVdi/gekyQGF5+6tyy9ENrToggAlLn1OyfKJc2rk3bGcenARJEM/eda/9a136Mv2T01LPxDHqN
xuoHE7qy7QTyO942/tZk04NjWZ+gJkCCOtEl41PgXanL+h0AD24Gff4ka7Xf2UErnznMLzFBP/VG
K1+Qc5nXyLCzh24g9ItyoK4MgwdOj87EE7H9afbFDhTvVUboiBjrxFSua8yAwQY8ajzVSwdkHbis
72NwOUyNGU3Q8CaJCUXJ0CSnQje+BU3LkGppPfe9PMOihQWRFhpPbSb3y2pZ2jtOCzbN6nGBX0JP
F40CEN7l9h51+dpdNXqNT7mCm1M60542lneMSw2AztIQJWMpwis+0JP6Al+Hu9aGuTZN9edsmMku
Akm9g11TbzKngQIyx1dGisnRWNzn600QcjjbhCWZB+v7xIhfHu2yDQ616h7aDFCCkQl6wSP6J9Oq
Sch+qjlO/54qm4TKcfAmmq5rRrWr3N7btojc1k78WkxMCZFoaWNBFKUWYa9gsCfn0/oPZkh/wBpr
HrOi5BUAfv++B0r1NnYC49UyPow6DJeUocRr9SN+bytcStQDLf5x08+tcbfWYbRkGB+BqCJYjLQ/
IjHwNcONsy/rnlYm6Cnbfj7NRb/PMkG+IdDnUzsDknLEdKnxfBwl3ZD1o23gPOsO7FPBjb+dZaud
7QZwoTRSfNagID3OPKCExQ+CPA6JPTV3gJxfvBznb5DHIYMGC4+IjrQdNPtdARCGILjixF4+byMb
1ecs/rePvlzKAKKzEgxaPCaqDfIi7FJSe3PR2LlF9ZXawti245jsSstIEVvMb1MRwVec2I3RtkRg
qjZr176n+Pe10n4XxlifSNDoN4QE8iSSO3jC4/BdNS4A2l7fx8C61v8lMcm5TebWj9dhtMcSnVox
4iI7ao6W1mfnterixAjNqXTdPRXwJ5xAptJlaBxiM8kf+mTmKMmBc/2OhmyzS+6GuIJYUYIp0TY6
7taD6SScjCLVbHAnYQosl2Ju+VikAsZClNpA2aPn03gyIsYcU9jkjy35ZoBOPDOO7kRkXYao726x
pR5GjwZ+bdxzcEluqmw4yPTBVS5Nl3WeMA6CbES6MdgbotRfb8UKXwEAGeJDbUWuEcY7DPEJhtXk
OHpJfhdhYmLUUB360hzIxCyWigEBKnZGMXrZ2VVEHPUMxtTYThu3MofdjN+JMhOdKVZKz5dT+G2o
1DPtF/sk4pGQ4bXM07pwOCYR3F3pXlcBDgx2nyZzc6+/BhzggiKtz7NNrCXVDRLhBBK5p0zA8YGg
4KiXva5KT3nTP/VlX9z1onknKlZfjkhPWTXi1ChVeZd58C70bpuzJdytR++ZRFzfjRlj1wYm+gGr
pp/37imU43C2g+C67kEcKpBsptlhqMg1Kw1GpBppsdt1Slsac33Rovo45f172Uq5DyqYmy5cygNw
dkZARUnlvTyqfUugqoBGRwFKvGURVPsGxt827wljr8Y+Yorf7hmQtPvMfClGukQEGKVbzW36B7el
2LXHnzwk/X5985BiohNzqPVWSUZx5gwN652ZInHnvBwjVDqbUw3CidaajyP+UvZG4avGfOjJ0Fhr
z7IArW0tIurRoduB7OFztBFfhqV3C4F6RakiqIfIke3y1diE7o2se/Z3zdwZ0nTIVKVONCSwpHGM
nYvtJOfKNo1LH3t7VDXQw1pDIpwFmUM8Qrdb37qMOu0UDXjTszYPtq3SCAa1Bu0tG/gRTIUTv8qS
fdLpD5Tn6XlwNfs8Td4t0JLiLkmsO6iL5ZkaoMf8fa7t+r5IK/5dHJ66rO9fgKHnfq//nPTvXjNW
RHNwely39pKa1G/n5rciAOLqkqdHa695XIesfdE9ltxf4SRBIS8LQ2jjXbdNEKbrWbuhV3yLU++0
HsiV07wPnkJKYfS79Z+ve1JYU39lQ1qTcp6EWAW5dZnIPq1tTzor/7sgNXN2P2jTTw5XOcUgnxlu
K8mjA3Uu8p2GJr2Wkv9XmUj0l1YRZeuh7zR7v74UT1fDkb1J8G0qbV/IuNzA0TiDirzqC3hlKAIQ
7DL6SejWuB2aCISSUzZ7kLnObj3pFj1vFEf7R6PbTzTnjLv1KmDK/QXVzjhJhmSbRA/QeWQcLnSe
BMaY5kfRVu+0FuMTVt0rhhb3FhNDgYqfKYw75+UWhsQZjLzld1Mob3nE0DkPn0KOrb5nQiELqTNn
x7HINmKptmPYfII86RiUM8lWBetOlVI1IEF2GhvhAxSv9QpMi1wRyzDj8FdRN6+TizLJhg+cYoEJ
v9uy8I4BBXFt5qnPYSM8cESn61kYGmgX4MZDZS505N7eKUMjR1RND1gqiQUfu/hYJh0uezFgEsYF
ttF7xWR0sH30IupFTfX9LKL4kvdQHeopuU9bPcCSgeOwbw1OUaFzl9eV3yqYaph8YXj0scKdW2P4
KX+kDh0aDw3sFVkKQwUjs87zCKEjds2LQSm1x3/+VLhddZRl2u+rocGwnmsHB4wpPYnO/UgmWJg1
lmdnRFhUmVF5zKCRS0dX5xasnJ/Y87tJ+s5JaqE8ajqfhG5R2pI7Opw5v31UmKIfSek4CNv8Fi9K
pmh2YxZXoPMcN49xBvdyLXUoJdtM7Dm6Vr9riEKzhqtq8Go1BkXR71LPGRmZV+IHBVhx4sOYzx3u
R23MsPDQaHihJNO9NtsCoggfY8/N9nPuOjddb8qjJ7Lw4tKnOOtEbBxr61wuMWztREBvH964x5M7
pJbGzXGRJqFffMlEVL4o4nestALZPZXWg25U2yIMicPAS5VfCrfX6YDF02uCVKOuJ6CFBH81jfvZ
k2rMSDqme1+9RAlQ36FAxj8Cr214iktl7aj0zR2Jl6ehlpgSwLGGfPCE6fLwE5bhh6aJqsFlACvj
xteN6S9lxPcaUSHkayCB6sxviXud0S3cMMidM4e8+SwkwsBuJwczJODAGiCohcvmgCXe77TsJ88V
wekIu5j+7waP6NG4AJnhxp7D7DyRO1ErTikQGV1QC1dj+HQs3qXWjgVntyk9dNPwy+an5GOBtztn
P82YDN5QWCMWa8E2jesNS1sRXfJSCy+qAglX6vPbHPfL4xC8wqPJzDo6pan7WnKI3BRxz7nfixZ3
eOZu0pqFVJTHToZHRSgebBjxMDu1pByw9Jc2jx4do8FteYqo/Vmp2Zg2Ss/glNAASctI7KMs6Ham
GTyomkmyzVnnABYb1YTjjTsVn0yQ3DtS8jjtFjjFVGsxM4x6yLzAhsAM1FAMexI3wq4+VY0F5eOE
bYfuZqW7zFSzAqRS+17wieHkqeBhaZwyyaN+l0Gl04qIXzzVzntz7D0+qfQ2YCkEVnNyo9wn1NJk
fBM8k2VAFo+3aUJpgQ4SX0rXXqZQc8/Ky+U5Wn5ZvxxMOfiF5mrEMXA/zrV5sWYy5tDF7HBoWffr
V4qYhmPSHuO4CW611V8mebMlF1Wve3NrcQDlSNO/DxEk7dDNC0JpG8fHVs6i2aKwqOk8t7DyUJhn
W0bwYoPJGsBEzH4H/LxLmpeMOFwuMIStIfHzkS0X75Hl28mnGX5YdfNYs0uGy1ExaguCpIi5r4XT
+cPgRcR+WOCddFLoVTKfs4rcuL4uT0SAvlGbfWn69zFL671o6RnYZBp2tcb61VJMxs4Aem5We9FA
m3OD5HWIAXvIFCZt0I4Xac/hLqfJ5BsJHXNbPblDTUqazbiz8/TlNPjU6yEFLu5dUmbLu9QikyXJ
8+ReH3w9DvKFva/YdIgrDFrzyTCg1DV6I46qmDguDIJgczFG1467MLH7dquH1oPXECWcJWhLprY6
QTppL914ZyUx2Mk6f4ndsd0oJ033avoaehXv8C4D9sRd1db6V6/Cb6WwvlksNEk6a2yYylfWXPiW
AStJdCSLJgPE/SmHfgHwpXImmm+wnFPT3FZEMOxREdcnkcGY00ZdkqCkXnG5lreYuo9c3q1bMaSg
vtuEWN2BftHNjDkwpArl0/yDFBIUNwKZNCwHNEI6gBw4IONViPgmoc/og7Px0HwRwlFR+M7PYxA+
zFhu9vQCD1l1hqQz3dB/v4XLkNIrpLsFV7upwtzYNYSs7TT5HvMz+m0hKT1Kl8EYASFjPL20lYY7
LzOfgQr99NzU2Q9WyveQxS9Tqwpc+HIfT9I8ZZZ3qSv1ppqy2aZN8WaK8CtQ2A1CLENgmu0JxjIT
5yjX7lpdSqxTPMjwT0GaF/IyjhDUFVAs2APW/eBIxqY4OwEuHkNmxbciMn7K6BNJaXIlgcWJkoiU
z5ZMaqIaN4FHjyDUu/PZmVR9ceYBzs9c38uw+uhE557sAghLMgZQM+S9KOiazXbZH+2ZMDOjF1tU
vp9w9gLcWv037UXUMvQHsNJkJjMvTeSIrT7lo2J8V9x7enML50Y/yAk+uJszRvJ+jNOSpV38su1B
O3akFe51GmGbvr6radKSvdhayK1sH/Q5841qCjcT0abafJpSu/2uk1O5qaPqJc04QlaKiG5LJyC7
K7kXynw+DXgf9+RT+MALdr0TaScCGO+KMnAv1PfVoyMIuyS0Hb+Ul3e7nkSDrcoN66GLbeeit8N9
tHwVh5X1IKhQLq1NSchZd6g/BrM7u3gyoBOC42wctnfTJvXHqTvkvYA79awygAkeIs8oX3tdC7dD
mzDXU1D0wLYt0d3VwJ7bM9Krgr8ajQ2udjaxF3WvtKhPGEkz0t2bHOyEKd5qPYEC54zafkor7bGs
6gOPtUXwh3p0hyY9Dlm00Oyr6KVvmmaLDunWOb9KwaGvVL3zYMyp+yDNob4NIeTZ5Y8SHZG3azpE
J3kOlkfWfCjO9c6c7Pgi5gv6/QctG42HkQtJSEVp7o0MzmMkWr/E6oyknzXYQkx39QCzPJch3spU
O6pGhBuBSnFThGnDqpl1z1nvkMgYSO+YDHWx1RAY7TBSdH7Abw9uCNXP3GqcGG+iiPSlC/RdLQyN
MvjWBAaBT5A4kYlN3Kz6mzObPyyEYjdVc1VyvLcXuEf5BolIcbLKJr7r9FY/FqV4ZZ/uz64BPql1
AEqARoG9NfNx0fv8DCtHsVcH2yxrzCNRht8Sac6Xai9Fa57XX1JtjE5oDrfI++q93eCrBafX3Fx3
IHyw6N91Z2BSlQBMbZh7Lb9XyH+B4dRA75F2kqtXNRsBCnvnUCZDDwByA/RG27YlnQMi1y4D4s0w
HTzqxiTcthX3UQLzDsbgyas71n9HuaAjwgbcKi/d9zk8C5pPYdA6dG2rE2Et2klcRY/MWTKPY8yV
OqeeHpzXS/mc3cczzcTY0oXvEXajtwTZWWNsHuP0CTIcyZHOAWNWr2WvGr6WXMWPVkY2redUp3ao
nwzCeGDbxDndAibjnOHyx6mW3/p6hOoZRu9VN+RbAjHiDQF9ZIXxA3c0tT3qzIJUYRUlL66nAQQJ
yCIOQlpT0jcHE0vpJfFCko3TwiWDJLmH+4d2IKTzb7aRL8AZ7Hsaylt9tu4qgXpEOBlHvjkZLm2W
a4SgshoRwIkTOrPjXUkNnTtLlZ6ZTyDQPghiBKNO6LTlNQrKu3XvLOllgVVdpafcA3G5KHdMBEKY
j5lM9T6Aug8RpTD5NcSeuSaRlQBAxD0mKcTxRG28YUSDM2pfQTV/eIj3HBREu7xbRKQIVfMmmvYe
WLEN/cR4A4mYTrKwvndWFOLZj589vX9QltUdg84iIJI0BvxrwUHvux9qJHHAntnHHNXcc36l+Wu6
u5Dsgk1FYjaNtlehl3SOkoICCdEVw0lzqzNcf9aJZYxcQVpAA9ZFuW9xxX3QP9GMDJAOBC/DGGs4
oAl9bOE3uaMzbnSr/RJJe3VU+1NPHZ0AlmDnkrsMxN78Bv7wu94GT9jKej/U9D1oph2i/K3b2dmy
HbL7BPhtkyXgIAWyzrbFnLD2y4ZtAroIGEwaWE6bqL0NS3rMW/yC/MaLqQ2lTqFLRf+AWbn1NWIs
ZlwUArwqol9Z7zpOxZvK6k+tA6aYpl/TfBP18KOhkeIXC4lA1ZzxTOj7nu3j1QfeWRzNEBA/DrGt
TORrEccvSPie0iJ6LPLkneTxdssx91dipV8udbHjPFpajh1+JjGvcMvLPGPTbVyHdoq+7UaTDDLA
fbGe07CTUhHJcbZ4O1FIB2L23kWefjTQ6rtKJGQDlwTCtOpiePAlp6zYtm3U+0WmfeqGgkHjuGRS
J98n1FiIVhjDcN28PP7QsuRbZKdPHkUcQg4CPp3YGzY5NqxDk2N3lh6kIc10wbzRFWwYu29qfMR0
RqcvOW3jGbxTmjwUgfecuf1XpZyvKiNDUrSs4wQ57UeY0SQwepKShuUvnB8rcxqekAeLo24vLp8Z
J4mfuxYy8oE8aIQMZHVarP1RCYASe1fGOQhi79hSNoxuNjyt/yRS5k+0nD1uHf4oKLrkDjr7Zf3u
6x8hmu93RMYXu3l9iVgPrpmlidv6t16RsdEaxvffr2BDjdkWnSf2v7/uotZ3oVE+/P7uXmKdqpQe
9P/79vm4VNIaKOD1zwxOWk+N3Ko4ck7jNCJBsniwU4PmQdc9mLSRxrH5qqwhoksG6rtnIRop2FmI
f3Y8d1lQH4DofoVbL6/prcjklwc13AgxAcp0PuqGdxF5fgLEUbfDO7zVz4VMUClEN4gMPuY4fMwH
DzIN5KzC4VMPAnprtaa+Va12rSw6uKDj0MPHNLNg0qCfHXxZF38lWvUti0BTay2kyn4mHz5CfmNa
8li6DQTfcPwubUfbsUC6g5fgS3eSi7yT9CEnOcd3ruc+uCP5alB0iAhd8G2mcTPGNtqG7VOgzHEz
9dMeL97MtXhr7iqd3Xuc3S8Bp0griLlxg9HvLQIcgwKtowgu6GrAUQ7XwE2oxHq0A3bEnUQ/gdmw
xSixM+i6ix7aoreY38fvs6rh1zwDB842GsbANi1QnNTAUFBgk61pMExuLpUc601XnuO5/1aRWoHv
1nmwGeRupx6fKMBc0nxAXRWoNp3IYY1RYADLWf8rdUhYU9BC1UZrUEdEUYV5q7AAWegz0Tmtu23T
zyIC5hcmnJTayGMgH4iDBsJv08j+xMgjO3Q2UAt7ESIusF2LInFj5uYvHY71oUb+5tdd9lwlpJXO
ysHJgr0K+UYIJQO4r7DiGzX+cRDew0DO7hFe7iHhg2Dg0H5EDc9o6XS3mTy8RoAcrhfCrjTMc24C
Gc2lD+6Y7bgpWWsBLmzsbLLpUqRnEoOnR9tKTnbFKDakrEna7kfAgaBsULDQF2TCYHQP9hyz06qC
qn4wd4mI8YDpM64RDY9FkaXLtsYxqy8+EcOpLfBMtSOs8JpOUjuUFYxZYCtcx1D73vfhp9IqDQyr
WjxBHMf1EVBeAVxQeJx4kjB7YhPaaVon0RHFZGYsuPsQcnCivEcdozSLGJ82ivMzCQbjbqirZOfl
cAt0+Zy2VoQ0ieIPd4zPzKynhjeftB5ME/dkuRkZ7IFbOuT6jJYRLKDjALMD0NpT8UcJgxpVcX6s
/RFbRG8/QjV+D0p8Fu2VslffFKnj+olsXwE66FtaeH2V/dS1nuC52DgQg3Nftt7gp5q2bWoCaMpY
+X1AwwEbJDGEgXwcVBLtabDCZC9RK84vGi1DVTqUKZ3XbrScwjKjox91E4QZIwr3cWyi4UkRCNrm
Lo3Jss+ns6XPULPH9mPmIldk/EAgiRg6jdy57Bn4tjE9qtEEGU/ylp+CiDGj0UVykfJEqfB+Hsbq
sY/Gj6CvcyA87W3wMmPPHBDdyjC7VOnzLotbSeOJ8d28qDcily6bNYkT1hyYixorR5lACqrc9rPs
3E3yPgcW4YWd95fnXZtqgudn8s+Fxl/WGuyo2aOxN4ZfBMfVpX2iS434zwaWraNPgCETvGlY+/ks
gLhHbrs16+FOaV3KMRQ8s56iiUgR/JKBwBap6+0G3TrjEw0DHMoSpZKHeEp/SI+lBXeRSZYMSgNX
4zhebJTwFXX9UVhWvc30DF9InL5XFTNizIPICPJH9N4cnTP2XNMeX/u6Az09/gWXnJZPxqmhHuhO
IKswYDfW2UdSgWmxtF84tUygjryj6he5QlPyKEIVPOkZvcEi0x/BE/wwiNdCovo/7J3Jbtzem57v
JXv+QR7ycAA6vah5UmkolQZvCFmSOc8zdw3kBnIBCbJLEGSZTa6pO/eQh/IvaLvsWGl0ltkYLk0s
ssgzfN/7Pm8JBMuqWfp00p23otzk+PHZe5J2B7Z9DukjOaQGxewJqqmUFokcyUi521O+9tWeaN54
KZO6ewZuqMb9YmQVaivKjj7vsovG8IsVV+9Y07BDhw5DYlzuPcPUjtJzjr1qpLuPVy3H3GLQZR3L
mpHs0GrejHDD0n7NEIugk5rJEhDfe9i0R7uZApcaBD3uaA7LxEjusywzZ56apeuOpeIgk63IOmdL
pkqwKBsyKpD0LK2STgzVTm8DsY5aYCD2YRCcfFsc61jdZqPUZkUgdJpb8s4kERNHqsFk29/WU3hH
FdxYHuI14aTOCogMhCWXLZmmYfmiHFXhp2WjxWykufEmZOM44wmjihT4lJVhCsceHZAyQ1Dci+ou
jbF6hUwDQ1yfAx2tPdT3G/xiMFU88jvYGlLQ8GZOxN+V7PVniT8+uzZK2YIQdxYqaZ/TpIMttsgV
91lB9qNNzWdlgCL1LaRz2DHKzVXTe9R9hTJeQf2wO5W0EPrQoSCA+W0V6cM9i+RlE6hYq/KyWpit
0DYE8PaThj1fZrVCyzqJe7hNI3jgBnC1755sz3RPNQScmRj7AY9W7Z68wQJJipF5YU0vkd1FNyFZ
CyrVyxnZRynsHm4hEkHavd7YMe1GYR4GzXnUdK86ffwD1OOtcBXvIEa1PIVNr2/8gGv68U3QgtWp
jL0FLWBgqdNP+JXSLtU2pYU4/Q1PKdsbw3YXH6/G6UumS4MSLxhExellHFT6np8nTGj6ax9fq2XH
rqKNrr7/Vg8L0JSobj9efvwjtLOnqvHdXz+Ad8tv7KnBaiaLykizvaeaLzWFkntS7FJUGaW9JvvT
AjxYPImhTF6nH8i6qrjXKi3ZeAgIPv8BzUh++AtO4rwA+S/uhQKm73eHQMFjqGP+ux+oR/P7e/h4
k7/5Cz//wD+/ySYdumXdE+/L8JJfE234mPV2weYKKl+MLgnpqCgf7Kq1t3gdNBoFfJfPBsmCaUTL
FhTPQ5tPslY7dFcf37UdL1nwIPvbtJMsVm1YidxcW9+YMPNNczTIZQhmpk11xByqb5mWrgS7Z8Wq
xXsGMDUbUYLPEKxBXKVDR6lpFkLk9CibuBuPfKI3rQvPMjSLl0iX9PMys34C22/PPLz+50ZKSX/U
Jp4Hec4iMRT1pjDccIV0DMo2MVYzs8V0pqtWjjWxbc+1r3n7ljzCWaxY7VlDdXpIMabNPr7roJi+
YkrE3jr9MFXZ/FjoxrND4ve5dMf2Wpbq7ccr1Qr1mz4I9llS0z8o1XoL5r8/Aifoj5FF4wftBM5A
cI6CsZkvfvyT45pNkuZZY3PwwJDqp/6ztHJnmwBYQ49XFs9mPzU1uqy8ocZs3NDbf/v4OidL9E8T
jtts+jHxqKKEfFZZF27rogQ4EDv591/WhrG86TMWoU0CI773F0gonTvOuls2qtYd87pPNrbrUl5w
JuFcKs5RO+wFSpMq70nPIudQqVJiBJvgKYnH+ATHu1yEFmqtaRviClZWXhAvYZyyGJcdoT/vFWl8
c7v32/s0i1aCLL1FDqKR3CIMCAl/2kPT66iE72bDcNdbKGVDuRBmkXPlkDyhgEt5GrNHT+isGtwu
Xpp4RTWLzpVre/raK/Pn0XO/Ozz/P/bpE+yTiQHoD9in//Df/+k//3uwTyCekOvUw/bt3/6b6Ve+
A5/AOtm0pU1bNXhEhDb5Lr8Dn4TxN1AmhmUbmG50Nh1wA/4CPuna30zgPbrKL0ncdyrWu7+AT0L7
mwPJADQTFWHbpuH9LwE+XVidBDYuHAO4dlnj4Xa89OzKmMi4MhPxvFjGN0D/Z7j058PjZwSZC28R
xgkMRdCDcOXihbXtyf34g7sxYMudeA0hMVU+fJUUwg6srM6B2oPGi8+lYzh3VQIE5IfP4ea7bepH
DNRnR73gMqiUDf1u5Kid59iHIGdHlrXNLSXWOiKOIU+NNyUJlE88e9Nf/cHC9cu5XrgmUU6Znd1x
VMCe7J48X1+6SjUscCTrnxzqwjT6/VCWTbFFQJ+RzoVRrQ/yalRVxoqILjXJTKymWAfZ7t2fr+Pv
zghXt2NDH4PwY1xcRzkaiRsY9EgJPLS++gIiYd6nyWZkwfby50P97iOD18UJOaotuPF/vlFsTIxS
TREmd2PZ03enhjXvReo/pk3TLXNsSgfTNOOrPByGL38+9O8upmVQzBWWZRlCXNjKkCPXUtFLchNd
EGY9EOZdBqB79+ejTB/Jxd3B/W9RhpHQrQzrwuBnWp4R8+UQRvJJie4V84m88ttBP//5ML/5yCyb
zSXIKImt+NKn6dUdqtiWw7g+IeN7epqiOP3rDjHZ9H54phNlWhh61EdHYrAlCA2dJodBOMW/7jAX
FyxvcrQ7DmcylMdhkhrbwQxm+idHufzwMVzryNxNKESGqWrWxX2HOClBQqqTJJuJpynitRiqT67X
9Nz/+MlPh+AxNVEAqDbW2YtxAfCpllb2wGa08tda4ykrLe6pcqUkGYdO9sl9djmwfxwNwqAwNF3F
xT09aD98OiKKGqKZkcVI9NsHP027JTHo7rcuiTQkNpSQQvKE6BdNyZA+AZO3f/7Yfnd8adqaqVmw
YX65oIjahDo0UKAUtguDmr2APKy3STe8YFXObhOahBvTCqvFnw97OX5Mpy2nsYpHGITi5X1fqznm
3WCSZ5axY870utEo0pqK8aI56JzwZfRyWxg5TAEjCz45+OVDNx2cARIbHTOpzVT/8zW3YrVy21Aj
fLAFPaYBfQqQzwjbPfz5JH93JzmMkAyRUCLBHP58HOKWWifquVmFxWIegbtOwB6dq/a1srSSNTTF
rWD152P+5sKSL8gqmsq8bfziDqaNbUZhQa3JzkQJOjly6SH2pU9oX8leAnFX4RdoIaQR5PNxSudZ
/vkNXA6cXFzJ3ANjicvLKuLi4kJKTCwkqFP3JK6GWeVTTZ/FZLeA667b7A4TfDDOMrWgwfLnI/9m
bLDhQNCQ0zl549IYjdBRaNPuYE5EiHLtAThYQt+qtv/yozj2BOeQxvTQXpyfGfqGlRcinEMimanB
i+9/+/MBfnN3Tm5pNgKSIUheuo8b1Q4IodIZr2PTWaEIqnkwekgH1AY/uWK/uUGBdLHcs7hsKriu
n29QpSMTQu2VcK57nXJVw6qMNpNQ62WEyYZ+KKMW9OeT+/0RGVSJ/gLbcblEAf/l6klK6TjKiimo
1sO3mI3mXrQ6K9uEcOA/H+839wRPH+gJJljcRCzCfxpeI2GVuqtwhpSz8ahkoBfK5DOM6a+3vKEK
MAsWd51j85H9fBDNxVUxNkM499oGI+FqJKBUOHcu1XXC4z95vn49I0O1mQFtbj6DBdg0oP8wYVhK
qmkyz0IWy/IEwfbOxZD554v264fEIQwKDeCBNEdejltj2VV9U6ThvLZdNJMkLqN/y5CdlslnS/9f
z4YpQHzw2CZa5CXCodBspYgGL0RqNkLlEKGWvWpR4RmfnNIvwyKrBd34WIBL1uHOxVOr9m1hZQFQ
9mwktm3WaeJr5EKhd/to20XdQicHHfn9658v5CVJQEA9YRTUhcqSApnO5ZWMIiZ0uCPeXEmv2/oW
ANiOtOQjCq1Nj1VFxHJtm19iMX4yq2vTff3TImY6sOSRlqySWTFd3JK+lzdDn3JgK6fpRUA43Tgz
37veufCwZeO2qm5jpZhPlthPzvmXFQWHhpoM/xSCC/DP6SP/4QYleK1uXQe9Wb7Az9NgM16Y39xd
sAlm1/3s3ZjZs8Z8LWe7fO58Mjb/8iBOh2Zo5vEAd+NMNOcfDw1QS3pM/YT3otCxqc8mFGty+vNC
cjCnWv/5VH+5eS8OJ34+XJ74sN1GC4FzLva+IPzNDT4ZobGQXJyULqB0sRUBOc2ilEnh4tYlINPo
Ze6TLKhNcpRCjARoIYlBYklh2LruVa74TFFhCq9qwqZUksRAndNh7kDQ2BTH6JhWtS6rqUnpOIuW
+jjNZdOMxjtZKF8RSOyKuCGX3qq9t0yPULp5VrMpE80iHEq3Fi33GTlmYYFuGHFmbdDd1m2ihrxS
f0uUwaSdPrygcD03fX+KMhQeqvZstmjZjDd3vE9oxQ3UagcjvYoHBf8D43Ae4FITt1F3UMDROF/N
CkWN18z0ytv3+CMMYQWzMFKxJK4lJvICdw9MPjolznoMN1jTkRXMJdzEVhZL38r2VVtt0lI5J8ZJ
a9NN52KD9kNaya8ZtnsRbwnLwJCXgkzQbv0S+42hrOzanpmmCuMDoxY9YBMrZRNkVIN1ggCbOpv7
frc3CvOY2f7GtR6adIS1nR26AS9wFxxN/ADzWJIFajXUEKV0F1mrV9hUw3u3TjYxpT+ZTyRFtGX0
Q1lVrL2R3krVHtMKkz30bfe+Nl8RpK2QRZ4VnOxb8IivTi9fJTO/0Qe3id2vFYmF1xCoPD3yuMvy
YPnRWg+sdWiGpyioHzVTboVLjJ5ZzUX7rE9NKjAaVp3RL8ZH2BWA7IqZ2+lrU4WnIIOFFUYop9yd
axLbZnQHPf+GW3EZODkL4jReGU5y25F9NJjGXPVJQqD9WYxn1693hWjmhR0uXG0gXGoyDyJT3Mb1
rGqJqEhmdbA0anAnZ8CDY3DXodvp5rK4IhG+0TeogmfhENJHnJG1QctQb6L1EB4TF7n7i4/U1O6W
/nCgTRsMa1r8FbF5NErCVaMYyHyLRZkgMc3WbpLOsJYta+8xDd4QWhEzAg8AnzGkRUQQ4f0EpTYS
Aj1IYrataO1LZAfBoxK1jxYUE/Sa8MKgNyR4AZ1D6c7REcTh2nFndCktY0vS2Vjdl4gGQxMnDEEf
6WE07j2FxHR6+W31lKm3vdQWXFfN+AaVGgFvPleqncG9YC9i9RA37lYP/XNCAG8vr0YFV/amzu9c
36defCtbVPDljdXcxSOxHHThcDrFgTP3CS5aBIATuv5KN+UOfOhWF+ew/zaiZAjjYqZpX0fKze64
wFAi/HpRIOVOuodcnqL2CVGJNJeWg1M5OIctGPLoyhDn0TiTqw0c5l761/24RRsOW0+3luNwD9xw
5qvRwhTQYAhGT2ZO+Vg1Gfll9ky4zQ7BzbVmEdRRm9XW9kJAW+m2TVYd7Y5k2MbBswu0l4RdMrJx
7Nj1TUBLunTPvbr37a8W4mv9BRk2AYzo06adtbFnrJ7aVc5j1qw4vkD5Y19rOECb8mASNegzT0le
qQc/xxfGJ2PPOR1E8WALV2GzTkJEMfeYs+Q9jeHYf2nlQjpXhJL2YkdxCvoGHRjWZcmilwejSmcK
US9dg6nZJdRKc9xXkI/XhRze09ycW6r9EMJCrNXMXMVGN65iEswo1Swl7aSbgRLUsqzyFKclfUag
cHi2i3Gp80D3ZXMks29d6WjnyT6Kx+ithaMlLZ7cAIdX3w79ukhQuhNd3UACA6g3Nzx3J/3JGNeD
8VCyazRi1wIKFwsv83Yk/6/wHXJ6FRocAS6Y6Q2jvlkXtUVmCQqH0ThEvnme6C6+6m4qLPFzgZ/c
6clRrLkjM2VVtuWLkSPOjyXsGTJkFJpT2pcGNCX7s21FeHRYHYlJvY7JFLXHnR6uBJ98Nu6C5pqE
ZaxkFMMoEHiOzv19X2p3FjaU5tD5GwtIKY2qOb4ttUX3d8baq3Z7118l8Uq+ROAIbzFPLvsM6vYm
dW9FwjCNCqx+1SpupmgPxAIeKPNEIAkzfcANo9Sb6CULV0NyrhT6Jh6dbDIMorkldqMgUYy5KiYV
tN98aCvnqXdEKs+tZmcbpcJSui+zVeMnsz6lCQ6NQfHWQMfXnl6vbPvZDOKvnlefZNcevfa95m3k
6I5aaCuiKm61obsSLoZYZ7jW6yyfo86byU44i6qXKyWDTuXbAUGL1aqN1VNtDAvyFSgmkPWG8omp
y2/PTXQQ9bA0wnZjJ5OLDCTokx49RNGzq91WxpXZv+VIlFAst5uJETANdjdIZAIGR6UlR+TcD9zk
xRQWvHSZEzv7sZIbQi2d+C2hXOT4cyV6a5xbo33FR8FEc0+aMz7WwNtHAXkE+8kNT6t6pgTPnv2k
w64Uk6plhtyb2/ObP6JS+2ZG6xE2C2yKoq1X6A5T75FdwAxfmTquDP2oVKccwQdKDE+u8Opjl4y7
b6y0IPEusrK4cXCW9CpiMmBA40OnHREpLTzh7aneL+BqH9JMWzoGkyT5Vfdp2iNVl9zyrRV9jbVm
RQw6tEKJM1anCCbyKc5oVhT6VYeJRSM9MQgWTVA9m96d5N17jUVUWbxFZri2i2cjjJdah802uhXh
sLGwHHDfZh3Bm9m1jvog3HmONhPIgKtam9XZSSb0ZylX0/Y5u7nygCrl2PXanantVedF1a5142qY
RGu9JLHHn2X5ubBZvWI3VMzh2un8XVWEZ5pNN6Fw9qEz4cVv65pxHIUB1obo7BCNXGbWmli7k6Gi
aWm0Lx1RZUBZlgN2BKdECzlajLSQgYuXBAISNqbePabDqTecuaVfFxrRHEGCOniHGxiAZDiP0eo0
A93h+K2VyFrQCqno7dQUEvAz+CckPDJe5e6qUJD1NayKkpOhgPHtgpVVfKnGI76HTr8y0xcX71Fg
josAkzNeElILGEfCDFt9sDFhLw/yq6WOy05x+OCDJUuhOnlym6+lbA+sftdxcRihkqDwcJ8dGjfD
QKOzJ+4+G1GPhHCEjOsEL9qsRdoCFm07RNmtOZD6o/UrxWJ1BQc4qxiERn3d+VeRi5ezNWeVXmF2
7jdUqHZanm/CKfnPceZDFJGrni1DW57QuKyUkdYye+IFauaORZH7pTS7YqEkBTQmssMTbduAZcMS
Mi+4YhlLhMrY1WI7aDtsEIj5X/SuB2QV7AdXrv0imcucAWLQlppR7PwhOsEtQRPSLssk3iY9tKXR
Ir4xaQ9CyjvfeLCLkzJqMw1nFK39hdoEh8Dy7lABrzvTeG/8p5j7EP0y7fBBcQ6T33QIxJXidmvS
7rZe85oFJBC7V4SyLOrMX8DK/BJmt15nPULDa8biFLP7boZpEqiXFfrrQpuznJh18knHDOjjnoYF
SXijmd/2lb3UrIBx5Uz82Qpv0Hnw9JVQ1Ze0ex8RhdmI2upmqYoXoa98q7jzbQ/JY3uUUb2nELOL
1aOR38fWpKnxtyS9RjPVGZtZwigqinRBWjRgm7j9Ytu0vL1Wuxu6F/Rf28Y4qO5SZ7ZTBngVqSS4
QI3GnjUNG4pR4Z2JnBxJgkmWCLDNe4Rd5E6ao7sqqzFdRUbm8DETPO31pX2iKtWusqBMr2T0oe+E
igI72SFiN8l2WuQO66S28EToexXC6XJ0HBxmEapRaxLBw7hyTZYV8LXJqFev7LCG5uHDSBuMZWAm
yZpdw0qU3kM+kHBgx0uRpA8RF8Py1Ws8tltSiBdJpNxUdXzUNVEvM1CHDzYK8E1EMUE0+EoyAEbi
0OOMR0l7zW3Ig4hDxertqzYX67D3Zr7SI+IAHAbtubTxQab3XvPmkDQ+RZkEEYmAD121S8nGxh0v
slWg5oua1Eamx9y4cgR7JI0yDGZvEWZ7o8cNmBuPrubf29hqaR8sSqQbjbsfhQke8DxizFKgIQUE
iI+5xX4uu9Pi9FRWL1K+Z/nGjVugnt5STTdVRa12sBY+OtGG/XprnXsi//IIxDqOLkgnCxLZZop9
Y5PE7XKX5cS1614+rwe2H0gUJ5Hk4GwQUjLlsFvMxZOXheve6+EoiXse2cfJYumD+Jh1jnPrIECN
Cd4uWJY4HkJYv12aWcr4RXSku25CWGOuzVVDhm1n140K9IaZVzG/pLJbVeHVMElJIxetYsggCzux
Odjdl4Ryc9azWlFudKskXza/CuVDyCjatgaOW7kw3SlbMJkhe8HMdcrUnZvXh8Q0NznAjKQwd1p6
GCKmvesenwyxnjrAHSOMrtmAQ5Er50r5WnYlIKEG4hfdz9pb+hl7F98jMhKZXECysOeynaGhY5on
pQ1SgFEFjKF41wRR+dKPylfN0W6UAuU0O+85XJ11xl/vZbpiMMfYyR3gZqu4H29ck8/ETMb7Mh2+
eWo4N84OoRrAx+0bBxWSyhwp5SGFSVJUbznrWMFSjDvCNv1rzUPz5zs7B6EcQ0UUlavcuho89hBY
UpnmB++UxneZoW74HDpwl2GDrhiVE+MkweWIFvP42vQIjn0au43p3bTeraC0GRJ2OzbeqxuTPcjy
D6nnMvbKBeUkv7zqJWtlNsNFvIbUh6R6641rMuWHMN7QSibHmNQ1G1ZsQ31RmdZTU9DsPPGOUbnt
TQx3t+zFjGQT4A5OsMNOlZxHPIXrwscXNI+w8GtzlllpdZCEGcb3nTVvna3GAlUv5gOLPNlsW7dd
1tomhKEZW/1LMvrackyUnN1itYwUsVaSJ3YNmbKQ9a411hWe+JmaV/MivRqsN8yP5MLinyoR/YIn
JcLC+JaXpE5VpKCbOZfbWHq5nJd43Z2+XZj+zm9uQtzYyraFVqKxbU35eqyaK6eckx/v0gZhrLO7
xYi6eziProYH/y2w54VGs+Louk+j8qa115ifbX9tDasuPpbkfyfZi8UAXPXzMHhTMkAuR52tqTI+
ljE2NHaoLG37fZQGiIB3dnmjusd60tMPrMfbu7p5VFgE04zfq3GypxN4FyLfTcF/sWNNqfCQpZAW
D52p7pQeVZuBAzB4V5JTRzEmdoYd5u6yecGqm+N+IcREF/elyvgJhNylwYNtzFQ2BVJdwrHZ5VBp
BDVmAZaoGL4kZASkbbEPpqJlx4gkeTxTSBnBl+cRe3tlmNOiuAJDBegE00EMGu2+gi05ogCnEeif
GkT50Ytk8+4lOPiiWeSGC5ydK4WUnpAdksPO3NCYbEkKXcnuFthFx3PS4cLFP5mRLtOwHmL1sxh8
1u5yB6aLAj3r+bDDFqAfkdaAu2A1mt2hBEQpXqksCqkKROxKz51DvnxU3o9qsXDlsJSguhRDwf90
n6s7ib+iGmzCk+ulNVEPPByAtqTQYazirkDJC/4RhTzsUzFBABDWNszGePAHXVtSOMSAW6LO1/Mr
ob1G7pVeTCAdFkZtPmsnl4PZNlv43ssodV9zpf7WOxp64GQL94IhBGtqPj73lj0rIxxFTbqkq8TI
bZKnFBwVKviq2swj7DbUaShgmBMpgXp3iul526ovEfnLbnVsymTXFo+1uHXgjxWeh4KtWIXBu+Fd
VWV1w3KNUxwI+pILPfJOYPeWo1nsk9ijvBXnK316WiQ68tha9mFEWHepsJNzEUo2kzPVQWO4wvpT
rBrbxCGAKJ2TDibVfIXenUxyXBFJTW2sc+nI9nhIvzYOa6+lGBBagivw6tvYHPRnSV6zPa+CgBT6
TGvdew2E8Sb0BKFGrl186QSFNHIr21XXvnTC177WZTIG83TsDQaIwlPv8lSReDaGrJmPcMTAM7qj
8qXEA1dik57mJc45vRm8oGP2nrx5A/+jj6m36hYwQwQbMISvTj5uwS6oMMoVxN6MCh1EW6vPKHcA
uklnVqnF2aYKJiCjWYZfpBOOezuyrD06sx4oj4ryWdfM+KwEvZluK9/IT0QNZDdUZ7OM1O2AHCiM
ZZuWRvOd6g0w9btqzGYtXtJlVlTdeuKqLotGDA+GAMREb1I/VzhE7ztba15J90rfG8fVmlPQMZxg
LNHQ9ypjGn21vQCqkJ/7d3T7XHeBQjl+0dImiDcjqsVuXkiCgdVGqWZEMWjrOuBzxSLCanXR9pG2
1As+xQVCMjrKMaRGDIZBtR4r6o4dAbYICOr0yWxb9VhJzslLs3bj6rheyxYsNEZu2HrErlMDKKVG
eU9iREgxK9xmMhCzVMFFxOgWmM8hRdSDbwqKj3WQpEfpVKVDxY9IXVLdmLrobqLxb9NwMo9JhiY1
VdoFsJ0OFOjAprhrYBTNkjqgMt7GXfYQtAYwDhUuZTZ3MEbtVJvA0TaP9VsSs4tjMST9TaKL7IuN
NhTTdlAwfuGZf09A8FNErTunuWqrUULRJMSTWz+NMHf3gmkUOU/fAIHNWBkJT+sTzIlpexwym4HN
qmvtriAm/KohX1tAeLDzhejZ8ufgdm5N1k67xkRTrCk6pAglAhmbDiMJ9Z3mUW2EH29azKKjIqov
Xq2pJ1V0cLwhIR78MrSo8xN7Q70AO94D2vYSOJzMIOv3troeqWFRZjUYmpNObe5dq4+XnVqWX6wO
TVXYxYwYXWT3d3mVfkyCJG0pINreegkzxcmKDpplSmaQYmaT17zZhHo/0wBIj+TKhRYEMcq2qqYv
mhJD4LFIBfzisDBYPBYwgMTaEJgrF02tGfVKrXOStIjn0qA4BmEDSkB6rbuMo7bBmgvDOt8W+Eix
bFp4/oBoTse0yFkkfzXHRAwYKKtOEnt0uouSLmLnzIJdnMrIL3SG6wSrWoYKI7+qqElH39IibIv7
jBCz8NDBk6muen+0+yf0CI4+K5qmcZcmPUl7b3axkd1rZqKXG5xlKbuKbAgj89B39WitSJgN++dA
F1W3jVBH5ksLpkM1r5EU9WvfMKy7IsHPc7Aal5UEFgNmIZVg6Rp/Fqv3A/jI0VyBwbbrTUhpKD5q
ITY8iJDpJC4XTBEL9h1EeMEbN6mpqH1vJPtxKAP72mljv1uiSsU5qHSR6jBL12V403kKyS+sgAi2
Lmekb/pEukkSmDeR9FVn78TGXdhNqxvDQx8yc5Os64qlzTpF7Elj6stNW3hOOwspejx5kjS5mRME
lgbhE9UJ5sR+gomgKSiZ6Xy2gUFmJuZRyCgu9uTXNPT3yha4YSUbWewC3x+pY9WlHhwr5KPZDZF/
boH/qjXc4iUkHzld1i2SVEp6hHMtQjGE8uiUvqtuh8QFeaYZmPG2EpNChpMZBvZVFJo9Na++Teqn
pFc7mitCxpH7RfDL8KgYlEbWj33QUIdU6px5f+jZJrMNyOqeClCWUsjUAet2rKZBb7UPgGOciVEq
dUtQfZcNjMKZVuZ9RkMKSVr9aqZ2b261zM11hUZa6oWvXRQwp2Ui6jq4kmYZlBhp/e4cB2Z6NZpu
DwvDtkomcHCIc62Z4PcoTPthXypp4UM2bWVrLdtWH/ZV44lTmA75QHsnqvSlnAaPU2imTXbWXNKX
cQZFlnIwoAA8GYGfsD/EnuSUt55QGw9XcB70r11DnOqVFQLSWMjOsVg0MTElL02O4WaGkrOn/+fY
FYIzhSezHudKwsVE/6pXZvvegdIONlmSsNHWol5at2PWx+layFaXKVbs0bIO+Wg38gVer1N9yUWf
RDcNruZ0HlOgUPdYuBpn66aycfY9O+LkiYBOzXww67EFA6ZYMdtCPSC4a1cXftVegY/OnV1ROE3w
apEKECwSx2pFv7JidyjOWZ+a5dq1Y0WFxpPmdksIGPd9AnrT1OLVyEzsH0LHpprWQlhRW7hCSS1f
3aag+jC6TYQ3YWi468BDSQfyMjaNkDIlg7nymCLuYzPllao8Dm7rhWuS52oNx2BqJOtYaZ3giCTa
ACtUmwoAl9BT2scMEQmxWqThpHsngB2uzGjj+jlbR6DVjbCX3tgLs6CBmAu1frazxpPJa02n3yeR
UNBlKxS7HNnvmUFEu3amxZGSSAtmsydCRV8L1g96oq40q5TfJYf/r+0B6/fs+JK8V383/WE6pIwr
8HT+/ueX1ffX3nu2eKlffnqx/BDZ3zbv5XD3XoG5+vu/4w/99ZP/t9/8S6r/ifBfm5Iz/8/K/3/8
r//ln/7jf/rH//Hv/uc//Lcfxf8fv/ZX3LP6Nzrvkw4TlYaGshRNzF9xz+rfBAp/zTFs1M5M7YgK
/lL/K5r6N8NSHQ25NdJ/pD8oBP6S/ysCPwHxK+QkQSrQ1Umo878vwM13pQbX7vsF+ev1jxJ57WcV
AAZkHXnRJCdBKUro9KVUyzMCj0JNTuiaQxFOacuDyMLx2gjz9wT5/JpYTjqRrY9dEOI8ZB78f5FZ
3toV80DTFPnKKfCm+FT8O8rAu04JP8kV+xBe/7Pm5OMtIpVGdULwrIkIaZIV/SD8KITTGJkgbdcc
mnpXVtIhytmleqT74wnYZVg/GrnFwKPGNI/8wNxhfHzNKHYe+sgcT45bass4NiJ4MFq490xID4UV
DOwzhmgRtua4G7vxEzX5R+zh5bt2BNF6Ehk2itSLd+27fuTZGAEIq/MLTNAFfRPNzr5UUN4x72Zf
E1MHZVrvKiTJa2LTrEVIJ/ZW1VA0erWl3RZJ5axseusFsJKZq/onxZPdURvKeK8N8mS1FIbgkBOW
bCzGihxZS2TfeMBhd8Jhx2HbCq7Zp4rsn4U49pREJDRqSYYhVE7s8sxULifOA3pZg8muBf/xaqAo
e0y6qllGFi0i2XTh1quVca7KT6Qxms6H/eNlnWKQbOTMmpCwsH5RMeY1dPmgzEHk4mkkSos1vhRn
A4XvzrfZACuBllFzFhQ5vaVuqUQAq8odluS5WhT1J5qkiyiaj0uBLhUNjc0TJORlbHTuIZ7ENUm1
wst7+kxQyJgDrhgH9FVcVwr14pZCoKRBg7fLX5ClCsmirEyoBcZ9aA72IzFkX4NOwNXT3xjxjdtA
5DWuvDZcwJqCu6MEFIMr4Jc/DFW/e/InFdHFleSZlzpDD6pa3AI/P1bECMS5KztSLJj0STeauWao
reEHEoxJNFMW4cYbRNMvfMA6bFZTPJ64F7ZsDNJPrqP85b04JpJi1q4E9qGNt6bv//CIQwFyoyq2
rIm5DfczMIxDFznJAmjIolGJ/aDsHx1IRctmtZUtQFHwtMANw34duCZYSrMnBLHOEEDwDw/WBvya
8r8IO5PltpGt6z4RItA3U/a9JJKiLE0QsstO9F0CSABP/y2wblTd+0/+gRECSMkSCWZzzt577VTi
G8e4OHS9io/Pk7bJzKPnglUy4pQCEElUFDKq9yGR5g8JXcfQarUya7855YHqntDCAwFX08skaZUK
oJAHYYTagV8PTIfWOje/Tm/lqNTBQ59GvSNxTi1d7KhHxLRySsJcNdZufpP0+zqAwxjYbbYefUFt
Nk5DUsmD5P9HQUWV9r/CRKSIs1LOYXtq66jWEE7/7ytaOC4LbbT/S0IJfjuR6HA+UhUjOGGVtlSB
UsfdgSIqzlR8DsEY/WRl1B4tWQBSaecvheHwZY079Gi6bnt8fvX/PiJGelzBnKb1fFja2Vkn03bH
QKtOUmj/OcycEwqH83ke0kDmlWJXPj+nfD6CGeK/n/58xGGFeOoMdiyltA7//sDn9eeP+vdpz1Nl
xWLVeq297FzvglEatV4uqcIzaywkUbYpFe9D7tCWzwghLv3uM2jRLgqzGgktDm6FeTbE3tIc86Tl
CS17M2tXYWLdBzWO28GT3laKYh+4IaVsBZZ0ImR0MbaG9qiqIl2MFIUJGbXeith0duTPUbcm2faW
zIf6bihBBVsb8WjWkSm3ImqMQ5x4y1aRXpFSywtCsQ5LYZzY5T8kSNhNLn3vPbSSDwqc6V9JNL7i
bXCO9SA+/V4ERyNxWX2Xjg+8ERkISwlrGeomIj2nI5JlRD4RDXS98F3MAfE2xe60ye5pRGe3j/ry
r7FPd3VW7KIqzx5irZl6uZQe9IWJKG4jIGxO0PQV9tScdCxZGxVac4YbYf9Ey76bkcjO+YC/Y7AJ
JdP7O+nRJGLRGn6vUwogsg7MV+kwEo+GOPWSCjdAj3EztUTbZ6Fn7jPvV1DMKdypvtQTzX2EZUxp
1+6azdyYyDSzOLF/rPe20i5WKKYzCVl0M3u42RHVm5UpPZqRlZGt9FSaG1v58upL8V7Z5CiwCO+X
RWlrX7lFONbYlzcSjeSx73tFiH9hbsOaPyjUdVRcgy0vrW/0F4XEfxkXk/OdENow1W737oSev2ON
P200GumfJiGUzyfYCn65S7bW0XZL7y3pEUYGPwnoch5eN6YHchjINmNf8yjCYNjkGuHwz9NIAtrK
nNjfP0/NQUcH4Kvq8jwN0bilFCJvMrIcEhvNdodv7GhUwXiJbVYCTPIMx6XXUn2MZlgtjwogWv/1
KHNex3We/DwQFnXUTapjMH1OgSm06zhlyOV6ROy1pYdXxyrDa6xNN69zyLqZL4VBDc+66CnczqfP
74rz6S+GCev4vKQpCT8sZyv+POUNyTYSZOFqKGjWk/yLz0ga2ms2H9SQYjzATDGjNjRiKYV4Q3hL
BysK/3o+43mdkJz8Mo71+nn2vP78GW5jLRoMHy//Xu+j4kNZCuZQYxvLkFXdW2LmydtcT10E7F93
dTQmf18rK6q75mBSfZ6fwqyWvNkFMo3JTsAq615DgD8dvK3e+Ony7/O8K9x9KgOaWrWe0nGgwDTa
WnIljsDbIDtB8tQ36fV5rewoV7qGPe6ep88HSG5ZqcJsXsyGdQlRWeZ6VlDNwZftMkhLi5Jl3Nym
AJYCArbnlYLA/iUq5JT5gmupLQn1yAn+fT76vDbmfyicFtfnyeCJ3zgV9mHVkPMn+uR1aNyJYdmY
vu26/JWTv30ltCs4aLKKGHwt9+giLVumY/JZWNJ/aG6crLkj27NPpePYScJ+9SB3bhoJQIvC0tPf
hLX4pm7/niIiHoEgOXe3NmKEIN13IFW4rqg5vrVYTJiRe+87MhUSG0habw3lPSaT3F9NrfC+zRIm
FgXaL+BxcmNNbb4nrye4l8Xw9vd3grRcjraVvBRVEZ8p2os16Rb5NW0EiLBoYlWAWHXaSXrA1POy
9JSRw2A6TfDSoJZ/qeZDCQRlTShotbJLxmG419ohzxxz09e+tgsIKLjPmlzFLNTSecsqj9AzS79Q
+bUXQTfFNwbcvVvVbgPdhvsIw5MirpIbimbju5uPBKTU7X+dORFkEqqiBG+FTBKQlPah2warLEvr
z2bUf7eim16JkdEvWqkjMPCL0dsAlbBODLFMOaYwdxRQLp6qrFMwH2J8nbs2yz+b+f8U0HmtbEpu
T+KmXh3zIZdv6XygCGi9kBdOSc1r3oLpI1UgaApSLDM6vGcrT4wVHwbodXllXMzB0ii4pZQ94flc
ngfaIvplZF7alnNO7Ffoq+jteZgKP0J7pO2yxKjO1BD/cx16xR/U4p+GQm6Vmwy/U0a4n9UDMyFz
a8atyCki6MLP34u+eIVapV6eZ0QmxIuy67XT87Rrk2Bhkqp06EaHj5I1U2vcYBEkfn1WFBDvlaC0
LLroU4bSoDmBnFgo3WJJF98I/vHBrHOw/vkKh1VFQTp6f17X44qJ8p8Hg2g4xMMY79RYZ0eSPrNj
kxZ0PkzE7CuWoXLJy7XvPISTRBv1F7ZSPRHufBWKiqB0l8xSwaV/rz8ftACLoHyubnnWbtmils7U
3pTy5K1myUOotLcaS/GoY/8PKgI6lEK3xDlBynKMMuKEWBveCkK7VhT+oR/M2A2kdOvIJ/lGo2hd
rSI3Jugx1PuIsGp51B3ocK1RfduBtqly/9NMS8mWB8pUY7vRLfBrdh29YLNbGyaQBX+IT0lfxieU
G/EpVdMlcDO2z6wB6B1g1HoeZGlVayVyNGbaWL+mIw3X0YxohPnxLOKYyOqZJv9Ue5V/en6lF+F0
GGj+Afcx27bj5vXF2YEEpMjN5EsvTyeW39mSsAHa/IR1k5fN32cQ6ynh2GwsJw0RkPXWZ9p169DS
swfLm/QY2ion9ZnrSCZxW8hyek2Jb3/hKfRhcznBmR2BzY1G/BpU0UMmcAODrGpm7b2LR6MwTsaI
QC03O6ACM2nBak3vLLSgWTcm/vywAnwhcn63AtYraWEImgvjoxNtvszQxb2iijDMMX23clUfKt0E
NVmpP35tbAufhUHutY+myOGCGFp1eH5Qazha2AGAbEzkdNG2TUarObHt+eFPsn0LSk8tm9wVZ9XX
9qVDl1fWhr2NKh/w4vy6OFUW3fyw2mFEzl+ed0abGn9pqCZXOX7vRdpoLbN22WTrckSgN9riirYm
RKrDocjvcRA+SGKd7nXK/8jtDvGFM601p3s2FrRHcnSm0XRs3NB7dVEKvpZB+afKqV8LShe7KENH
jhBhPCbzV0MM1IFY+X4l5vWRBximDHJv32B5XYCxrK6FW3YXV8l1ZoyhjaJZgaFk7DjICBAL5WN7
WyQNv9x8ICA7Xbs2AJ3RTMgpNwdvm1u199ZhwV55DuBJu2/r1yb4SmcI4pOE+DwQHlUhBkcMNobj
QG2fTTVZ7/RxiUHtEIOMzfL5wYpdfDNR6fwxnDQnGinqyLavXX1DBlkNcaZ8Kf2x3wq77nfJCJxQ
If0Ag5We8qTszpmvglXnMTfgW6R5GwSIpwb3TfPRKxBW7G1V6daroOKe91iXL+NI6y+AExChNfKl
KBOUAEVafFFQfgRa2/yOsm4l3MDYpJWFmyIgvnZsEv8cVhR9KKF9J4affhW1FqPQyqdj6haz0sFS
h1FXp6Dsyq9uJGSvC7RwX0yF/QhVvn5et+ISVaYmpl3ay+gz0l9VexWT0n6XMntFzk7WZkLobTxV
7b1QhMz45P9cRvrDuyHyugOdquxUEwa7gUz73dfSZ7lJf8+WYXDM0jQ7TGwyd66v+nNh9tBunKZ+
s5yESCMzMt91cvlqQqf9DuXYgPF5HavBvEhayrtyGIpDpeUdAqhS30i6D2/sjYJlrgXZR0ZE2yIT
6oGIIbzHdnxMJaCEBSvDXqcLwjyB1mdM3N9KmlcnjPLvvG/kwkE+8yhtwviRtQy15T7SyaEW5Ar7
VytJxtI1NEATeT6ZV45/edgncL8OH3EzcyF41c4J5hO9MLO3htbZYoR9ujOghr89D21jskVuYQV3
FJQwYoHPWGkjRgYsaNFS0sDZBIXdXMIxlheqC2oPw+rqz2fPS/8ecr+01qkyV2nNB2EoooFJlEMT
9tlxqIGGNW2xj5u2I2rX7j8HK2JhWMc/G82v+biZ8lSpunrVHYXonvBDhFAIIttYXZ7TEAwddWFL
/zAN1FiBW8ntcxSKkaWvSzT9W8lagtUDp/V8KnLS73vSbC8xqIdooI29GNofJnLiP7Rsrm6ndIJP
BYzvmHFFQ/GUKjtZ0Ssebrbq/vPV85rtOer2/AotQ8zGW5M7QuQALiZGfvHLaoKwUsM0QnZJh8ly
NtXQe69BR8T5ZGjxIyUTatGG/LlOpx9jZZF6iorIdPvn2wcLJc9uBMW1HzU6L78HtLFwtdeqNfi4
+pQBIYWyohzNQzsOm44G02+mkHvNbPMx1F2zDqlQnBzQnzCGG7nOSaz6sC3vTh2KRlEzDJuk0a+Z
Y2D76sScvOcptATcx51h/5RJF/2qPOfTNlt1J5C62Nl54WxZL1TvyCLen0+wK2o5jjlVt76SYu+4
I6whEpCP9eyv1vwupLRrtUx6rnyPXXnAozx+iUHHxUOF4O/rGVKB5/W0osf27/P/uU6767+vzz9H
MF5t2z7vNmnBQKH8AraC04fvtUZlNqIqu2S7Gr5XFsL+UYYs0uZHZQ5foGxNxHPz6UQDYNsmZr1+
PjqEhtoEuU9heX60DaHkBiOBqBAhrAVwzQmR6RTsJpbJJCUmE+WEQDtLy3z8fTYG9b1gUT0/9Hx6
afa3sjC7Szd/sxxQqqZeVu2fz2jmbmqaiIDGa7WmM+9cy6p1rrE4Z2w/31ghOdcBVtyW0D3oBf88
IS+9i+BPPD+f3sZOcRhjhobnaT7/iMq0aY3XKMJs8usXcWO1N68EsuPWOBufp8+DVepHjVIK/tmk
uxUIdDc9dd3V80H4N9EWHLy/7Kxx1bObuMQUdIHEtd5rU2qE5A9Nikww9f++RnPcXDnc4eu48zuK
J2mH0G1+oiouuZE052pqGwDZbdKv7M6xtoyy388HngeSdl57zY9P0hXW2Y6Tky3Y6hk2WlvHQ7+i
D8qGPdkkR5CuyTHVYuKni1zt0I0TVKsIqaXl9jWhDNy0sEJ3YTjpn5ROtVzXPtkpFjvTsuqNHufa
pyD1XKO/+S6YIEMFUPx5ExqoNXrcWj/qxiQlX4c89LxeYhX993qYGZikEGJ//e/zW935HHJCgNlI
tu9E3xG93/soJ4n7fPer3Nk6dmqsBhqg76Mx+aj2umD5fBSidnyobSqUz+81e7NfA9n9YfCLrjoG
xp+leWCoq78xTHXYi2rr4Cm8TRYIysXzCV2nfYXsmG5ONPV7x6qbjdaEJM/ZI/XHyPn2296+gI2U
j1Y5O8fK4qsAEvZih/IQRvaHG2gV36xHxwjt/srqtBw/A4u50E6XbRV4uAVVcbe97OoO8jya0t+n
BUARhT1vo5P4uB5aNd2KuMSnYnCvWcz8cyvHPMVpQb5+JNx9TVT0SRpJtawst1m3RfnnuX1Tjn1z
jKJiNZG9+aPv/ory+HvUmB+7h6vnxVuk/KWPTP9l0Ab5Vox5cwmGYaseEcLuz6Zs0OKmwlhRy84+
jbRFAa2S/qWLKb2SvEd2smcG6z4ErtoAcDr0wczoMHLzFcYnNfHGb36MYfqBgRhxKUqiwbT1P67Q
v22nOsDulXdE+RgMCVs4BKQK/2AY3LipX9yzrhWvjsx/Pi/ruEC2UV7pi3YgeCLpanFwjIj7mAT2
xRB0zs+oMm+8YPU7zAyxNMbhm6JYdvPNKlm4SVz80mDFMtsjb7RbsVXxQERmyLtZd0RwOGHa3Kog
2YFKLVG4GB25rsp5jBqRoiXNT2TPIaZO6g0JBZQ+LPuf6EPQ2ybWHBkq2I90Y0aYbxdCS1IxPoUi
CRCoxcW2r2gZAvHB96pN/c6xtfgYtNbJctOPsA6sD+jyFO1C5byKNsrXbHeBCxn+I4+0YBUenu+m
ZaHxMlFSr55F1LnRseyACcNCpv2n0So7Z7aL+22aTlFCTj9LBXkicbHB61XZFyxHoKtYyK7cfsQn
HOWnAPGmsaC8kcF78kLrkkYOPnED3EPj7Pyo089GYjtrGQ/Dglt2fLXiCvLAoM56I/Zu3bJc7gUY
xaDDgJqRn4oYEh3LpKkNL233FUmLTPY2Gy6621w6FXsLtqH2hRxqjFYZdYsgTXY97YNPPi8R7p34
FVEESJQJKXLhF+ymXAd4vEAUESMKMgzYQ7qXOS/K6uwLEZF+07rHIq8wNE3mqW9yRgcEgcdydKHD
gtDgwyKP7OGsvfAGjEpOmaLMiLOTaq0HwKQAgneb3E1QYCQVvMUiOQ7Ea6LvnbBIdS0wqdjCoFMU
tKzmrk8zJPBtQDFmUVVCJ+MQOvLUqNxZJaqqrmg4EFUP7GUc2bw17YC7l/92gSM93Oex20FadNU7
Gp73HM1emNfOOZ2ZDU6PQHnStWbzPJ0frFXZn6dk34TU/uIU01Fn4GhgafuTxR+jdFX4q4qUyJXJ
TneeVs10w+m8Gu4F9BtUY4epUy9O6fC9Uj9Jr+iOVU5+td7JBPRl4rxMFHVA32pip4YBmwh5XIsG
qUmnOa96Nj4Ip5XHPFKSfPvZy1+M4w7OIZLfsPM2khmILhrzniXbvaf378SQF0ebtmWtomld6GWw
kakORMuZHl2PDSRrem3l+mw50w4ZaetX5qESihKcXkNdyJE3UuVxms65NumAd0mFJ0hf1l3DwiV7
PkFooOP2Ov4GrSyvwkhCjD26cywVVoppCvufid+ubFV4e310d3GEdjCnvf0sYTt6BRugaRGd9Tmw
twyp3RSdxTiwZ3JaXu0AaDPi7QAu+5Wh1Xutq+7uidI5tDrOpNxBnG37fbEpivro13l0NgMTT/d4
zbsmPEj6RU3h4xwYg61nq+zBTMHvrDUk3Rvi4ptivPj9NcrLeslv67LjiCrkWJ77cBxNnUvUNWet
xbWVMypjGaIMrekYf+jixsdwfEtth1u0nzGrVYf0u5xs5Je6dxJO7W/LOilXdZP+jpTnnec6H1Ui
k/56hYfDcuJ7NTUeNYU/ruGMW0cL6q1WMHrQUZ7j9OlLUZc2TuwesmWGzp3WsYFor6JsOrf12gmv
P43nS1Aaf+X2oO8HRxsvzghmrhP2a2x4c5DzLNjL/KMk9pm8FokfMZsWbOjwNk76BxnkJ0lI+V3Q
F9mZqWVgF3fcU+MZ31VUyG1PQu4eqaTH60SIPCAJHD8iJUWishpMVdL6Qa19POrCmcMfMNwXiAzW
cYOYWxXdw7Mqyogen372cAwIXvFaUYXCltUFL3nigC/CxbPVDDwsnpM6lKOo3JCAP67MvKbQ2Lza
BqutMpbqQ6S5veBFeMnFZK0Nj0jk2PeG8zT9KjuXhZ0j0n2iVd5l8NTv1GmoffUO/UINBb0An7Qc
x/Y9Bvi2RdjfHCK0YxcxyWYVWHxsQ98gRKIKwuNgWMwASYhqvsumo5fbX2HtsOgEEXcVoyBDwa8u
pmiXbVfB7Sx8OpCaAXtJdu9Z6wnMLdVSZqF5m3ilJ9iX9BcnNK/5WZD2v7L0utjqES3qMbOn9QQ9
Z427UGyAH5J5Pllqh463XrGgBE0PYmqRyKJjZM0OvUL5ALq32lYOlNEBUYoFiphNhrRw15OUkMdF
eoiYYFd9iEuiz1bgNb2dNo1g81ByH1zq9zgI1d5r4te+D3fDSCy23TjOxmrEJU5hOAKYHolBynrY
atY1a4vfmqZX1Bpq8g8M725nFCzisfhkWYEXVVFXRI65KMu0WEOwDcsoPUc+sIywxs4h8mlcazay
NpEgE7UdCkoiIuVWZrwa0fxHoGUXp66q7ppf1jsEyV/PKbchIHktLJS8blbui8BAGowikNkD9l3v
ZfVZasMcXPDl/gz9YXoraAtnwt/DgHjKGuvrpJuXtx6c7r1HKATLgtJwoNnllijX6EsfpAZDlPtP
5Zp+6lI7P0GUWfk9b3+oy+SKQjdcAzT9JSezvgjdPgyesdXp1IA6IcGcrEn7mFozWCHT9SP6xkfd
DbBiPabjqqvsbR6jaJ6SADcZaljkPVC09TKktG7gN7HYVG9zlkwkM/D2SWArO0h2X7mGzcoILEo3
Xviu29gtjND79rW6u6bS/9TmDoYjs4hqBKWo0SFhPYbfR5N4a4ZZSwS5hShf97QtmyK5aBpWf2GD
yY4NBqkkHokbZu+/a3KNhGKCaE9nDIiiI8cf2hC/UFjmJmY9sjMM+HXJ5IDyo8LeJ/R4W5Umr73/
sxppTIbVVALkBa6bGd+I1P4wIVp3XRKuHaPxQU8gIOYY7oXEEIgd+bS104y6ItrThVbn9jqJwFag
zuZDkDXwBhKx9e1x3XQB6+tpDsdLc4u0FdbXOngC1knjpuO717U3gcdGJb2obRsNRuNUb+RCvtNZ
2npBugtZZSDlOQ5of8mfSaofIupIhvfMl2iIxKn2FbZ0E0l+0qFElURS8jcekHjvZVu574WRriqS
5zd1EXYrl/msfNoIFo6DR8ykLX6JG9XiTylJjW7S9j5pGUK7inwKUWAFx/dH1kMPiod7rdNUtRE5
1rnBMDXc6r55jczUvLbAPOwpiHE4yvcwC+VrZIMp9GuKNOlPdilyP/LRukRprFZoMEEOpenJb0EG
qTFaRoR/78O0TR5xEWyHJsG6k0SE/ZfxdUAbs6Ersy5Kn9GRKX3GVwc/8gm/ZttZ7WXEsbGluU/e
idCNTZ0rhl2GHLiw1662ohsuqnrwossoC9AS2nmIsUJFrandaqwSa5Mw7LUTVUsjRJvD8oL7yoMs
HdAr5Ibw10he450Ah31p4SHv9IwaQEO/EP3EtbPF8CZ1cXU9bVxoVgXnpzLLtUiK8JuaRF4L50uV
F1Yo04JbVr5HdiggFrKlcIauOXuh+bMdti5ZjZuo0Jd9VhXHSTn3EPXgTjr+R6fctd6ifqdsmq9T
aSNvSLHY1SMBFmHe+B9epp30Xpe0JfXoavb70AlorWHqG+1J7HmtjbdeIWbqbaP8S0GeSWIrZaBM
y5n7lr+wgyAOII32oY7dLoV0U5ft1dPkpoV4tXKUS5kOWfUHGoTvCgnAefRttJdWSgiHjSrAzwAp
8MZRoB34wbU8mXZorZuIZJdIM5K1VwUuxC5bMMH62X2MXcJTHNbvNqgiLmF1Cq8GW649VfSKN7wr
f1qmUZ7IV0fVqQ8nBpd330zCJRWeL0KImtVQHlVH5WwY8BiEtC2AAy2JEqwOPjSvdZRG28LuftMx
1paOD6hvYvrfREF2RAMXIJSO4Gmw7NsGVrqhM/oy+flm8MIJf85wZXZN1mSaMHe1CWWRZoCgzsid
Zkm4Vm7/KBQ9/KKnn+3kakseHtXCzpPftas+8qCuf9mUbTBebcxI3nGf/AZrHpA1JPxDlI8hLsMS
XYBA59bK5LO3accHxDlqjWG9ofZLlg7+IRxhw6FD8bGs4/4tacz0CLxnWmkJ+ybMhonTF596RhMT
vO4iKML8liXsBPug1WablMaa/jcpFLgskuTVYmGf1wl+dZT+S1wUVGjmEEtEC81QiaWIrqTVxVdd
2g3rWo04JH4vuGnkcSs5HqSebODkYKjvwUtpo77XjPFOxSY9ZzhuUeSmD3ek4WgZqYf7GBXvMERk
YM0uG1QYxr7RArTrcurfK2zFTV1q51BcI63qVin7cHyjKclSybQVnbltveFaTERJGQXRYHFKoaCd
WKdIq4QXNHIps36gwNRW+lAAQMa4tAsdZ8CYmUUX3fllFb91syAWrWmn1yDO/mCxf0+qSsFexnnY
DWRg+T6VPGTJ7k/mt8gC0DtgJ9s0LI7XWuVu+wnDaDqnZWHcJ//KUv1CaK5cqQhlfiLUDyLSt8yc
3s6CG7VztfwtmUT5laEWwI9UR+xi2AcYxKcQhcDmGTjOBYaHvyn5FJELQcBXV4Y04cNtUjU9rcFC
7csQk7ngo285xg+7W1O46hdY77qjHj+k5omX0ZyYCX3t7Csj2nZDRpDFaJ81ldinqCW4U2VlvEvU
KipLe6+HBZ9JG1Oqqy4lcl42GPWWfhIgjhLCRE5+UDLQsRonyHNNSWlABTY167pqz+TB5Au2pMnB
qtRGCS85AuXhl4qvhhQf0jA+CA1A9FpOu0y1D62nOZS2xkev9zhtqeTdKlmy8CYcRtKgZKC01Rmf
lLVib+6uPLf7C5VtCVYySlA8Zlu3c+O9jP3yqNXhtWsDf6Ml7Q6yt/wBaWKZspZXLrEDrl4vccHQ
nQnSj4K7dEsPqwH2K77abKX8nBDJIBBLOQBhMnmtp4iEjT6hLdr3dUAlB3cxIHH0pmotfEesRlWg
ytTerYJ1FnSe3ZiSq9S5YJgCJ/xpN0G5HsJ0bRTTA0EHsOTJvQ+oJzduJj9DatkUW6svo2kY2tgI
EMtYIX0m/xGfw4rkt/iSGQhSSohQwmUDHw7kq/SKTVzGog4H1DKPv8rBzU6V20MIbtHb0m1m42Jn
+nrUJOk9OjbqWrL4ch3gTSYt7t4U+8JDQlug7Dlg3W2StMYGWNWbQBpUzKYBxRztqJ5iOS5C5zZb
mqeoHQ6GC12KpceRLWW7rAcg36NXXdsqukL+eyg4HKsu/IPY+Z61w4lAU3PDZvcWTIa5O3kZEV78
Lvec6ST2+5d4jMwDC9/FlFv5abQE8wulvLJjwZ+22gsewmPTlf1N1R7Mv6QCyKhQyQbRSFNJnJQH
99DTnReH6I21F0d3T693rbuhSb7OlB6s3NF8I+apDu3PnozGlVTdgR2s6JetOYsl8VcyOKK+ZGga
wVKFf/ki/1UP8R8R/AwNIckS828mdPZzoZvXxnOA+GW1tWw0pO+SruRq8MWPiK4wbsCSCVcKomsI
rEDQGC27CBxUInSxlyXJMj2oMmVV5j4NKXzgLcWNnCc7uFyECbHtPVmH0cpZnmBY2Ps9WGxwbj/J
yiA3DpIy2YfpVbmZWAZktg1tFW6xlUFVau6UFQm7atDQB/GmsyQxgB0pXJP4ZBtVg3udKW2siRZA
TBe56zXrdEz7VWAG/ceYnBzZqscQwqYrEG2v7GH4Zh0xLeHEhMvOwAuvNyY9YGbM/k8qQoCnwnpL
FDAqn3+aq12giJgHyUjyMgmLQJ4mHE7hnl0YdY2+O9a0ttfFUJqLdKslvP926eFDtdeq1Ii3MtML
sfzeYapQrXU6/bKsh90URTnm9obAbb8rUYi15rhqpG9jekzrleMOCG7y12yUWO0LAFLWpWn/GCCV
F4YPCCoBA999SknuT5oCguEuxNTZRx9sXXUGvGE1axuW2jTtYglaMQ3Ue1k206Grp5NJZT5sZvqC
AG8fOI04Gmz/lq6NG8yT+sosWWCxLVkUHXpWg1rBEh/UomxUtS/j8OARx4U18EYZ88dos4kaKu9e
uLwgiA1oS3cHhnvaV3z8WUsO1DqCWux7OL5QHO0H7AALHCPuQLeTV20k6GDefYKBR6nZv0gHfNYE
sRhWMekvya6YrI+MxAoqaRRLu3VlxNyrKPuR0pHgh/gN2yUJClOfJis5Fh9hcw5D2uqmR1ICee7x
OvANXNcJqfjapGF1LKdz4yTVKWLp0ivjpTdIl3Ad9oZxT7ZAuA7hQ69GCwEFgBFKL0yEMy+Ryk52
QhnAyrdzL0UXb/zCe8tJjiPFSANf7JfLoWyBVKbeMnK07x4/b8Fnc4dLhE0eBQEnmcqVN8XQoG2L
rYR78qdoh+AEbAwBEapkL79PGBGObNy8pWMywjMcXBLEqWTGWFQDA0q89ss09cHRxRevG86+KnHl
aobU6fOhZ1cO75dpLshLHg+UBzPbG4553hz7iBJkZ45/pmJi8VD0vL/NT8PvSNZEHx8GLbE/BeNb
9F7XEXg4I+vnbcAfXY2M7tC7GLVxXdsELDQWKQ/tC4hGsUCIv8WnR4BZkm9dSTHSH2goDuULoyvC
64wSQBhXL2Vx8wbFGkI39L0X7P3KC5eSjwou6PZHGE/H0Udk5BcKCUnMPRDoybGtA4YP3yF7zyWf
cGhR3uUGCV0N8KC8ZDcYj6+4YDCO0vtfolZbNXC+7TrfhHFs70Rn7TxPsF0dB/tDd4AWO+jbkqQN
2WZXYk0DoKD+TvROELU7FMyvaZT2G5kPw8rmCLGTsMumB6HY6fMuJUhZ10wYDZArL/KBWmE/0WP9
P6LOqzlObI2iv4gqwiG9NnQOCq1kv1CWZJEznAP8+rtwTdV9uH1H9ozsVgPnC3uvvTp6k44/NvWv
3aAbIXkZBzNzt/z/dWhT+yS441ncDmeH5gHM9KPGQOq0aCSq2nV05IxsAi/1PqqW5RA3NPsesu1p
4+s34BqHEilIElFQ4OWUxxFBX2oan2n1UDpteiQw7+xnV+RTVWCTgUlPqx1KhJ1hkjN1XIr5VWsv
JsfJZdpXLPuSuYCSFiMVEFhdQuYtD3GsKBegHcIGLcHiAaZQPVA0McDQiO2fTtlPfoX0c8z/CDFz
fyzTMe4NPFX9Xdflc2cj6R0SWr9GTFuNEnGzjD9GYj4llolgrtF/uqyK97IFDMFbYpG2jcmb4nj4
Jqv8wojzWrb+Reb+ibE7sq+lfCnN7jPhdKSi8i6Ud/A2yihUzsgh3JWhUvZPIlsukgF2Vh6f/LpD
ELvkgZxxlynDPZeKSK0JGUTYR+kLSupT222znFBavxk/sZb88Onup3EYWB3wMFY8ZdtcRJTUqY7r
k6uvRJu9IWgdQBpZsC6maHS9vxq7y0g2LW77ulRGKCL3U4xtu42iE5Welx18/C9g+N645z9yYpA3
TqQequEvYT9QVP1hr/C4bLIx/c1yke2j6e99H18S2hn7lFpyKyZtpmaNqL7+/dq/l9HQdtg0unD2
kl9WK0MCALpT4yHCWp4yxFfHxnLHjTb2Ns+d0j5poy9OpPR2cFU68Lp+yspPJWgw/E2H3/syerhU
fQ30l8EVkyWWRmbdLINW28++GHHxyehEZR3Bksi8TRo3eAx9E1Ary/UN8+t1H6TI5O2c7dTYf8Eh
MJJLWEpw2kJN73mSdP55GIiDoG/nhLGYaDMpH0q+HexSToextk4pjthTJkxM1LmkSgJH3LGkZoTf
IGa3lbqOrpUdZgu/naUZcbjoODkEZgWAgLwgf4RjpqrVRwNmzBypJKa0HB5ZlgeIfj6ztOhvcc18
xEy0FHcQPWimD0+yOVsc6c+6oTXbyZ5hCVt9e/dj/ltqvX8Lsb0ocTpoo87MOBPvSaeDSPEs2onM
v+Y0Ok7BmCCfx/u/l7hFiqjHzq8O1E24jK28e+g20flhUDFmMMEFagzImqn2ULrJxVQjoEN77lBn
6fZmyMCvKhW9Lx4ID3YWPgJNL8GwaL7ULOr5LMWn1zXxcSxoe8xOf/j34on1KLd9EiOr6N33EnT4
ziRPlSc+9Ckr8UapRyx0eahFAuxmEeEycMuzvE5O6906KwH0MfkYPwqdLquM7zlq7ROy7+bRqyOE
gPmzJmd2iIKFjjJHLWyeoomNZ4kli4khk4Lcdww6cma/omYiCc/gIGf7T2WgjZbuDYcu9w+JubvW
rx9cRG40nfl7Zy7jbbALfTcyqITi1e0NZS530tEJs3dibzeK/sNdvH4/FN8J+8NDKer7nKbpLY/k
ctX1UOpskKU5PhACPRAtnaN9ljHaUl1m+1ae+OEEvK/l6DOwOvuoNhj0FSuTLL9FnQD/JPM4PsVA
pCPRXwCRvE2aKQ6LQS0ce268J9Sb5IkvTHREagIFGvycKn7UuGMIRNgIr3glIbUh8X2Vv9yWSutu
0xhq9XSUqmpeqrx+bVDJXWMzwJHuPNeFccnyPNuDYjiYUjSnzsrKYlP02q/cmd+RaYFpE504VUQ/
nSgZy2MEzG7uS+OUs9YpN5RwzEuakeHg++I3aNVyUBwybX5mHceVQBh4m8s52blOtTxqv4o1dzDC
qf5sM9wLey3vwjRaMdsjk7W+jL3HAhL1jr0rmp5V1ZUjYQwstEsn1dnaSdfYT8w1+7jUVfPJrI4V
Sln2dDdwaeKWQEMBut3vnI7Lo05H7lbUc09zzVTfweb8FbXjPppc+8O2KKFVbPJ4yTlY6SON3TgT
z9X0Wf0nWzeFqfNo4DbaWkVZ71BxO0Fl6OPeLrhS4cU6+3yYBVW6q53LlIU4x2fxJGX/FWfa10IE
60bFTX4s6+UZUfe7jifq27PdjfoEXNr+dpvpVSFdZKMBIC81f/d+72+82XTvXtXytCy0FGxinBwz
10QEp8U7axDLFRSStfWzBh9T5GOPmiU35ti+CvgTWhYxk0zjv9g0m+dx5gdlldYx83TInY7Ar9t3
LiBu64vNQThEc/7s103D4rAYkcSjKkXgfuLAgJ6T1CBelP6lBqP8EeMNiLYPCK4BO+OmCFmVwfit
BlYMRaG6GGnrnJVuI8GopcdKn0frNKblt0BeOTJqyNG2DP5HwQ7svcpqJ5jAYFAa3qiWmEJNLfN1
QD8Hm7Uyf4LH3r4vh6vD8HGblVK8uUn8W6t6+y+fZrDAcDq1PanKYJLuQy6LfUexfLZTI8g0ivkE
O3WoG6BbdNeqTlMt/3v5/5f0RNXWlguyrlT/xOcT76YIm4TNPAXw4GS8xAX870xqzwZWy5doLD/r
EUfCv6+MMrMCpSaW4VlEEG9rvjBvW3ampXD5rF9GIz4DanoQ9uuXVaEIwxb9NemiKxrqGMW9RuQq
ChOdc+3h/y9cswYdLQWqxubp369P1vLfv1HHQ3sbtRdIkbu2nXCjNZ9+sx67ScavKC7myp6rI1uc
X5oA5zwvvrUtzLi+mCWoIzJg60vTYaG1gCJtiqVWoSEZYMDXtXi4Z5Z/tlJYtLM9oVhdvxzGOMLc
lvDbLAj9M3Ipzp2pAlTJ73br7wLrQ1AicdwIO3PhRo5ZGmQABTYzc9XFXbe1wEinYfRP3uz/poRM
zvgAA5QaiNnJDDpox4Z07drdgUe7CxQskpXkxoj0n8gBhaEvXwX396b0h61sFezuTb52iGz2i3Ah
JBhg9wqHnRT9e3QyaI6NHhkGIpJmJ6fswZ/VXSNi9Tr10Ezz+c3zOkTOcY0U0asvWgKF29Uy9IVW
/mlp2o2AW/2EDB2nKrg4xs+TmE8831UwZG4CiZoBRJSAjivWQVeRvhoahBCf4n8BAhEgpzmvfglD
bz88kxkbo8y6ekKAADs2tza+r+HKnFwMKPGrigGTtYn2OCzXPuMbZ5YB8nzhTF2G+eQZSMenhOlv
VPkXmx96wh4Q+dBLp9Ll6JUs4Yqq/a5N+iJ99rpDNlDrwK+tc+3ZmszjwBFqs+UOGtZ42BHSb3sx
pm0jjQc9GtibOzrD7pqutBkuhqsHWS65BSXzA1+ETF/pf7r+qpRVhjqPlQ5DS+e08pcv0+2oWOfh
eJ63fa5xYYn6ymA7f2JV/YA0Y+cZ7XEmdUu69S8zxo9ptchUWFCRkyVw38Z+yKqtDqya5AbTNKc9
sk19m1QWM1CsQY1hoAFquucSb4AaG9R3vH2kwlYwRMXFKRN4sPObrQaka414Xp/jS05pGWnXtEjn
Q2PETLtYAiDF8B/MVn/uJs5aPSK3LkJQdkSBtEVP7rB4Bl2KEYLzuEM0Og3Vdpbe1VfI2DwO9MEA
rSc6xyb1Gwc1g0vVROdMpXk4LjTx3M7LhveesJG1X1UnFpxnRRF2HuLrhIWBNoivxZx3yM3mkLmz
zSwVkS5hOevfJ9u4o5df1Ngd6gLcllNG94m1YmTQ6mkCHV8+F6e5qEjPqQyfoTbDiDE5mM56MeXF
mxlRKpDTnM9kcw0VIGQdeCS7bkvqp8Geb1Vd3+j6oSrRSWdFvF2ozVIwpEv9Z6ZfTY30W6TRg6XV
zB6ykZFNt/rjgNsYuviYmgvzbXc7dEJRckdI7flMOm69bZcCkByAkzcswlPI1IkBUIeqm6Y/MdU2
Sq3AXUsXvEhsmEYciOyX9Vr77EW0HSPCVPTZPKJmoUNmdaJVRKgR37kZ24NhDZj/OzFDO2TKIy4S
UW+YIkMsFwdw3EIJBI9vzwT+KI2KzrqP+62xHhVAGPA4TP3ZdqwooGmFmGZBO+PyI5GXUZ631ioI
MfYY80Kn74hB7vJtQTmZ48Jsc8vZ0estGo1i1RgfqW49qRgHa4OjZDPl89FokLyNRW6GjD9M5T7l
xJ2zVSaEoC/an8olFG3oL0463y3BKMjKtVdoaL/ZOaXHEVn1v9pZ5HEJC7BiupbA0WVyOWXyPZcp
9dsS8WFmD5NVq5OUCS4XjBQbpOVPJfbgXd47SMjXlx75SGg1aQ2c30nOXuy/gj5nHZV2dBwmBoMq
2w027zXLXB44+VPlahg03W8TQ+JUsTEBprnsqRrY3ywwpxUbkVI3MaRb6EO0vAdzSNxoCT/dMIxu
5/hY0jx4XZvSjNVWOHLfzebH7CEHETqDVqrTYessDQOQXH2NRipPGGl/ajbjomjH85wu7200fLJw
DT3Ln/Yo07KQ27wAdShR5pifmtbuHFlw8+U5jEnylmOoTcywi+/KtPszqOiLYUSQ3wDIBmP3qCnW
NpU7sD5xs4MC5xSIVzoRYtz1RYIOfhow7MBX5mHWdcOW1YWed+YNqx0h5ekRK2K/JYTjry7nYZ/V
KBFk/MGM+aXzwc3wowBDqCZaaOn5GxhoMsQLt/JSm6PLX2mrW74ZooIfNjRILOESwc63NfSDN9Hz
KDIESr17L3U7C6ilKBaZujXZEc0rEpHC2Gad+4IyP5Q4zMBHs9WbDJ7oUycCF5agNqH6q8nUDWek
EVxHQWl5FCcxYhcdrfFUDNuEqz/Uk4V1Bo6zgalOlxPyount0Zz4mcC01Ee2hExp6hmyu11G7sYx
ZRBrK+6a/MJqMN/wW7J9sL+adE05Wdguy/lZIBAFngB8doxqgKDM/erpGe3PeSwQ4vVutJsG94u7
jNNRbxna9gjj1b2YqOYXbgGezjwjDNP8XSMKYOdeY2jjL98NLHkjZHil33M78llajQxY/dvArPgR
Q38cCur7cgRyrxYdzCrkbJF2VLZjzGCKY486sN2YnvYORhE5R0VBnKvqeUEpvWGzofZGT/CGyOAk
mEnzQ4DIdGKxzwiivI9mFJA+f4hZEu9qYz7p/kiqxkDGuQfN9Ogm1VFIii0UFXqQpu0hLRCLRpyk
uEvDuF3sY2Yv/b7VqifXc8f9SvCt+YQr4283IqAyq9COWPz2SQ+S1rcvOKHR10w2+D3gD+wmmqOX
dHgMHYuRwtFwKOE4LpdDlfCxLGGbJPDXeZ8pAbjczuTuuOZvhZ4P2yhMSE+P98ZKQ3PK54pi9wAS
IeRhyefqREOI1g+1x2ZU+qUplTp4ylsQ9al+VwCdG5/jOKf/QvcCv5c+Kvbvlt4Xt75QH6nXFye3
a9YK6TJ46mQ5zNNNu3rtcvmcz3NBV9aTSrHBPWuz325tDhdAsr011ifO0205mRe96NNrL+1Atf1T
UhIfoY+Vt1tsnCTa2gQ4iQql0oGwLcvvih8ptTgPG0mKg+MVqFKqFnF2le6x0KYBf+I7s86eHjwq
odLEzDZooqgIauRim3JcGBvS1fbiPrvcQrVt/I6iYWc6gqiE/DYh7wzh0QZ4AfdR1af74sEw2grF
OP01pNfvOE/xDWhE93hzqM/dKth7LJtM7T14GFvaLrDIqAFjAthiq92To3JQyxSdGEYy/jOxcBUW
VoeKMfjdcvezokoksEHbDsk2q7Vj5ZAwwt7JYwMwCUbo3a5Li+IwGtW9Sa0/1mBTzggzO+QwIRgD
E/DU7czOkweB1w1d9XYZInDWayXtOnu7j7Jjo2JuV/XT6thqLNXQqzW4TS2g5firMIDs2BGDl4Qp
GfR2y3FrKabEfr9DG/ulmIZQD7nMZ+f8Eb2ZxU3NzDvmR7OLgCOigGiPmUiCpen/VFZx15103PFm
g9qcnijAv02ptQcO691IIPie3ox5TfqnrPtrht9xI1xyidrKNgO9LJ9nzyrR/tZMEJqZyT4u663y
Plg4/qr7PyQGAmKf+5emcc9rWEpmcUyOSyOQOkPEjjtyMRRJE0VOBJC500wPrX0ifrk9VspuwY0d
57LaiLh4rnK8boQNGAfPQek3S247W8OsT9eG8u6epll9RBewbcGhQOSDt7taQlelPdKwSu27dnkr
p+xHn46U8h+02KgARj1s+nxhMsxH3ixgUlkMhbnjS2xA2rUDohqi4FyFCRxjNoXaKWOKiRvpaC0R
XZjDXZOZr+znxSax4z/WhAI8mXo2Oj3lMD7no9nvbNrAk5GuXUKMiMb/XRoNwgnff3Edxr+Gz8I8
a58NCVadt7ahnqRK4O1ryPqdOWnu+Oy6wGSOtnOwreqzYEpXLN7exN6wrb1to/SrkNlbUmhgtYft
4kXMlsTq+DNWSG3acRHoQT0ATAZUeCB/V1snoggYyBFGwIQgNH+fFcZc8BWcLJmuhbJ1uQBIElAA
4cc5ch7LhASbBf4F+jxwtI9V6zinvo7KAMEv5WI8O+j3qaqAFIsgI3eBt+HAKwc4W5QGY1GJY6wx
HqXOH22sWl+sfadCCESkLXt2/Zk5XHO2G8vnJsa1NXPNWoJNrw8UkcnEQDoDl06iHs2JtcjsehSw
eAdDsegPtmb8NRVCgZrE9e1c2jtCs1DexPnD4hNQZ7O2C7QeTI4R7bV8nIK6sV1Au7FFDjvPC8nn
lMFcTy1/la/liFcZTAc2T+C9m2Ro9HrrUuVPBl7EQ61Zj3Oqnaui2LmW/U1BS1nM+HmrJ9N50HKW
qpbO+tOP8YEsxo82G/UuqiuCtCwC+5TiItKW0FslUqkhfhda/N5BvqfNbJiAWc5hoDPdGcr/MvX2
tgzg9FPAmrslt2rWYnGx8+blAa0W+AltLK+2PyEmKuC7WibqeyXzJQTDEOjd8kOGhbv1hXV0nY+m
1xln+R5TDBf+M89UCQ6cD9scPVijqCubBQckWUmWYgLvR06xfeQX2dvFOB8zAC+GnkJbGAmtsxYq
xsiyIFkr8eBDGvIY2bM/o6g29OwuHEttGS48s3I9c/4Tuqq3LD9QKAML6fKXou+vtUZ8bupr2kG3
eVa0WXVbmm4DeOOSIbH8jIn44srog1GN8WmCM+LBAmUJ0Dd7h1wxmUOEEPyBgE1ivPCh5iSg2R3i
cqj0A3MqUGnYzgsKnpJIumirVURfWp12EBUzkgIXl12BZverHq0Ec14ULqW3UwXfpUmdT1aID55U
NHaZcFGKkVaAoHuregI7HMX55OdmhcpnFRWx8dZ5Brm5Z79G2jN/gS5coGax8iHCY/gbG8AetNaP
9rJqn+Qs3xOpX/04mg/WcCbFK9mVQnIMOOx6DD+tGRc7PF6a6ndayuGqyrHFgZWSfGNSgMXVZB35
lIZmQA4HCnZXFS0Jf+uIycX2XyUDDTFSvjgu5nuu+c+9lv0syOKlRhstcPcFzajtFs+fEVY6Xmh4
uI/ymjEnJPyTAPOzaS3XCRq2whsBA6xucZ4uBzTELN4LSqNOMpxOaLf6dxtiKfSFC+i3q7INZHUa
Bf6kdgazTtMy9aDygVAl6aLRdGAQG9PrTBJkuE4FshI4gtsUn/3QlvvUyN/mtisPCZdu2rnDtqiK
u0nfz2K5uXrexBgVVuGWIX6H/C2PGWHIlxyzdyBQIQWZzja91nyxyWEFlMxcgPfNjwJm7KadKTMc
jcgJy+xPXknGnzHST3SdiXKQTAxjKFJmyIiQE/KCE36++czQjqMSjTsLJzMXx4yRlL1aPDuhnYfV
9Pnvq8XXpmuZ2hdk3PWzO1fdtrEWFWZolFsm47vCPqOp/Mq8+0AV+Dj6Q/LMJiQ7cpzREM8znVIe
D0eYeMmT2ehICkT91hXs7HVjsghO1MLcNcoH0SNBcqZy2tPiRU/GhIlas6iCBvVpNAZ9bj+KXeUs
N6sd1JNv27h6kupmRgMdfOo/dRgK70OJwkV3IrGfk5L8tynN4JTwtPH8lBXP4D9EIGtfUmMYX5h4
49qHcmQs+pkCTN48K0U0lYGjNuLOA2yCKV/OrsDsgawu793QYbFGQNpumXv8+i1FTRf3pGCtLzr0
hh0rOMne51q50nssFeQi1dJroSoEERDnxTEpwyG2XnJ7ecL9qe2Y6Rp8JJrzqr6KuCyvSyt7/oLd
NvHhaTFwRxeXoUjETN2C67klGeimLtH/+sqYH6vlaFTRxRU5MqmUsEdt8uO3RdCPdCB3Lv++rEH/
bmSJ9I72tCSVNwOoOCDN0UFkbFocR1xlwrnpflXdhP861tqhsiN4+hoxhGw6fd6cuILTmPG5Euxl
z/rdHpbkiOSZOpdOjezU+E2j3Kch5Xlq56jrxl57KIpae1NO/MkUtHyoxpZ5TFqIY61DigPNPGcm
ntQUrAK+JgQIdKImyK+oPSaWRKAHTFXayc1kN7/PS0ibTiat2+TdSDz2rv++GPTcgsqWAeaK9XSX
eaK8jh3KtWryyH4NxMxWbPYr72HMZvcBTuMztV9OdE1ElJMhT/FEOchwpVqLtP7JHcsHR80MIY2s
f+rNAgkIJT/7rmGXOWTMLnxeExCutCV1yW6Yezpi6+IW8zrKB3targ51LiGHbnwQKU6Lf/+E7A/f
i11UmK2Kojx5FvQKjCp7lLzrxdUlD+n60szMPJEvAMWxUTeSH5fd/71UjMjLpf2lcGOdfK+Nn/+9
KFbyWuRfO8WPvALgspu7dn7EvLtr6jE7oOnn8Mfo3HICA62uQhZBzvJsrRdAsgD4cAeedBzy/SOk
emybXrQbybwBQeUGvTVUL/5E1kq5BiNNjGgx6qu+7x4NUYoXYOEHvXa1AwZz5nO9X94HSV/Dwc8+
pDsawtpGTv/XrEtoqO4hT0nMcUtGy3FjkSke1VerNeZL2eFXbiQqTtUxmSZ2+jRGqQwnbsaymsZd
5mOkHAEcsFyImTVHsIyId8zTiU37ZJ9jvATcntsGF+ChEsO7Rr2NMNN6GHKQeiBnWm2GjVMfB/6X
ocWPOnL6WF5hKk+5Fdris4oseVxB7ZhMtnBnVJjbKP4Swwzqb3Zw6O3sh9aR6qB3ZCFN0nid8r3Z
gxEs/fRXBUo+IDzI2ZPeCseN53Y89oCSys8hyptr2Sxv7gTaNMdwxmDOxxTVQX/n8W2uQpqiFI9W
gnBtlOiPS8nkc04942DHR0wP6VmXJ8WheiiqGu2vI0kJ0Kkn0NK6bvNklfUrijDg9G7rhl7iMxSX
Uyih5/IdmuxELFsXDPEAbriU4Xryb3Ckmpn9LvDUfrjqyfK1A16gx4jW6DFKzb/kv6DwW0Ddo1Xd
icb57kqKhllS0JQDRZtvDCdiY2BFMVB1KYxPJsFIG2zx/bbK/2pNg42iZvQzpgnkopEdr9bD50Mx
zz/+e6HCJWCkqN7cijCdjg1OiKdnI2Z0cP9esvW/71jDMPKdzzJvaqxnIBCGc9Jb370h+rDGPttk
no+ulq5n3Sy6PQYEZzVEx2l3YZFo6t2wT7q+3jSONwe108cEO5lfpKrQsxO0AdWK5wGE3BNDMdBz
JvJJM6IcUJLpFpiIIZAIWaWFE7hze0F03fxCtHS08+sSNdwZ+BCZMD0piVVT/vUytezyyfjIYDNj
OCevbHQIoJ5+kwoCl7f69BSJIMp8QKZIIYzbEkv8mkY4mIQH0fRE0dkFv+lG6qeyE2ZUnb1r5+Ni
NDP7lvKGivxnUgw1ujKRuFxN2lZtYTy3snFr1Cp7yYIznS2HO9nJqIsx96R1Pu2npdXxf45AT9wJ
vYdlHplMvmGAz3C6IDJxyz21YlgP8tuDjUEchsc+z9gtPSN5Ufcai+VVsxV/0tFyKY+ovmjKT5Gi
vU2YzQ5NFQ7lQlSw4+6GPsZw4Fr1SV/pdjUt0rDK1Xq7YE9AJM0+Mwx6xVKX17ojhMhQvUFcWyfC
vHEJn62APyRkkJSWDIpyeulwVHAEm186CpQLQP1ik2i9vyWR5XfcAkmYBhuKQkrkKYIfVN8GXlT8
sii+2gyG2bqkF3VQTHF2J1DoC0ruCQzSwahEmLRQvDvdv9R+xNMX51Ko+0/I5J7pFTqLFhRdJJvT
lEvU4+5gHGPxduSNNcNjbBIOYerFS8kIZuw9or/gRAVOXP5wpTw2Tf1okqLA2BNZrGBKO/lvRafW
UYPNQJZ00TLblj1LCZ8gtmwWf23sd6uG4wtn4t2Jk2STebM4JkVH+9PazODc5CGy3SQAPICzsM9J
trGmBcIigj9kOz5zOPVMg8yHEiHQ4i4LWhkxcev+ZqNfbLNVJ/XvJVJKBDBMisAhSv00772yME9a
MeiIQ+s7JifnJDB+bCOzf6xKjx8TAFqHznU/ldbBaxkhoIG9lbLnamfovslU1x+WX+7kV/vcUHjQ
2EwbzVdjZ9MJswlLAF2/0LQhBCL9LvYIB8VXN22GeTxDhnR3eELR6o0uOrq7iIZ+2072V+baPy7J
EG0Ae+HMXDd76Bzd3JXmlLAs6/lQpzX84NIzIthVsTVeGTa81Uig9iC7k+3SxctrLoSNJ52RJzXv
L91tjUOSsbLmsSttrDSRZENcDK/SQ+5I9t9IoUMojilQj8XC2yCzbZPx0C+xIqCyYx6q9RljNL6P
z0VlOkQ/W4JVAZN4NBjrQimuQzS54mhnlEiFeXfYeG9mq0PDWYsDcnwvQEXERdVjMa3JBZVQRWt2
WDnw7+0Kf8s1R14S20DG1QUiMUDtRqBsJhS8SOzip8Vn+4er+eTW/ZcF0os871GufTjnvFXtx9XR
pVWDvekasjRHEym8abBnJ5QoDv2KVndI5HxE3nQYLHFPIwZduufQE7hvvomq3oygamYtQunUf9YB
UuY+RWgxGvIFiijJFrl7ULX5WTvGpwtSTDUQujA1hGNHRyBaBrtdFn1kJb6jWccqVYz1NpmMB006
atO48RM84j/WTGSWYbdYoR2aZX16KzGEn6dSnhiqo61jg1B440csyQJQhjN82G5z8HOvP+SK3L6i
tnBmUhuwAC8PWt5uBw8ho6SQPzWtHg5yeEfINLzU+P2fItJLGTJrRw1pGOMvznGnLtMD5x8xcTrh
V4ZunOoqsXcefmhw765+9mw17ynK7in7eYTByPWVWwhgnwlleOo++2OzBCOQYhTUaAWM13GM/2SI
858me4oIodT2TopFMiKRj9Czd0SXaWhX7Fr0yExxZhU319T1O9LWcIxnKyRg7eTarcZqDf2cW5s/
2B4CsGHlBooFgXwsqSeRfarcUSHd+hsjwfw4sHUJpFY848GgiE68g+qhGQgcU7SCmhWWVaMHcVH+
STDwQSFDcmIQU5jUNDxGm3xHTTpCHkANIqeU5W6HNmh2ildAh+xe1IjIbM34q6sYBTLUVt+B9i2b
R4Y71iHOpu+yTGhZOp1IpB4sAQEpN9cl4hILfUW3zTI/drR7R3wcnKSbvzh/ncX/Pbc9nf5obWrL
VKznF3OjsFplbwsaHwJxHxVNUtnYgOob3Hqerb+bUE/2FgwMi70dM1jMwz3ZogP5q3yg/bdZZr9x
EJoXm+84ZPRXwrOeW30gKb2ikax7ex/VDAvxYKLfL0t03ijAbUokI3rgJDz2ff5r0oDJIBFHI2F7
v5JufivS5mrXxmNjFtGhJDSvbRZnS5d+1bF+bxJz+BKoobdL+2iRurO1REljmNnRoZpmlhdEcjfk
U3sQbVj7p3dTZzlV5B45YQ1LCdJV2X6VO3Plc/aVc/Kw/vJIynw+n5uTGP5Wc11nY1PHzhNXA3yz
XS/TNd4IjTIk2dWsZDJRNn7lOOagyfafosItj69qoycRYeZ4aHyGXcrxnC1OKvLGbIZkVhvthWdS
+FrhYnkJ/S0p6IJLXZ/5Pp70bFaeMeYq+ujVauHEIiYxeYRn4V0KJx12RYTliovts0CptQzeVwRE
J6y16mEhuypYUHtiqdqaglHB5ESE4VUWwGaeiSziRPuQJM6Dia1tiwf7xZmsiZFuV4XGGmib4TVq
7WY7Wm6+dRnYuZLtdjZm+blksNAsxiNYmPHgNpzp6NhabLrmB/5y8zqgcgj85sv3wXtlK4kK12Mb
GXcT7av8lkvzbUNLlrnA9te4f2omLVGrdxuiOlA92Pc0tqyLVi+3WUj+NizGAG4D1byN7rfVltU+
6pxvOxVPyfQkSaki77ABWjGafGbts5Mmf4rcaZG73/W0wodSyS9wGfPvvGGzWqL9rNKL5uTO0V54
CKEzsAfNP7aSlHLZIC0giCDH67z4+P0KJtwFPBRbWdsk1YI0JhMlgUsV5G3UBS5pAqalXTp0eplJ
j5QlJtOejcInmaQsXQkNottkzOC3644yp8ozYI1uCNmuxEwq7ZSHyLR2UUd6YJQvxVbyFMawyFyh
qpyJktEfuFb7M14Y1o3gUZFdhUVTf3uwYx7NFEcrUMEVMYPnGb8BK83kigk1f46h2LIxLN1lOCyD
+0vEfnGzELbjK54fopwgu8pc/mR+vAQwDn9Nf7weTqy+0n8S4D8eREq8b1iAi6H4gJreok38Nob8
4EUrTXs2nF2cNntfnQx6ml1SjDezJxGBOsxHe4e5h/09iRkn28tPfUQXQew2Jtvs4Djdh7EooJNa
c22GHCc/9AmyEO+UdTBvoKD+j70z13Fl27LrrwhlKy6i3XuHUQ57BpnJ7DNPOoFz8mRG3/fhFVCG
gDJURgmSKUMfUKYMfZHq1T9oBO97uvc9SCUUIEeAHIJkdkwyYsfaa805ppCLvH+Un/0EoGjyA7Ad
P6oRWUJTmHd91ldEoQ8XazR05KWYOPWZ1rectXXVju3GHFSyMRIm+rkRA+npp+xAmhLR4rDqV5av
cF+WGlcr8hmttmORA30rM4gVupNY2zGoKNiWpk9ovUHZPdYiPUGEOXcN+lExpQgrq2AN9P8ugiL0
TUE9S2T2XKD8B0pCxKQVk9MJ9sbuQkTDxWdtx1BLjEcrHlhlaFdrOLZTfc52qUuKcS9skPy2vI1x
WMJc0YqtMbNSGlDKesBF2WisHQZ/YdYbXugzXtFRgsyxpa3gAVG0dNnPsjOXpcrumT1iEmjD0eeS
a7uojDEujk17oQXhrlNy3Xqzqc5xW94y3fjqgE6iPUAJAaP7hdF2AoCs28mOCRSLNlDx5R6W33JP
f/pRz8ZuNZXD5wg1aqMGnLhaxUXcVLA+x5eGzHjeV3XOkhAvVzVYmySDD+Rz/AaBDHdFcVcFuOcg
6d10HcGfbpx/j4fhW1Vz6pQmMmfXp1rAAV9uKbl3aRXet3MvnmtOPns09yX8r6CNvrfoZRkLA72i
3ceata3oKe6bPmkOk/IZLJZMgUv7hLGh5JwZUEADWD2WWk7UVvQt0o0YRxCR8j31bz5Mmwb4/B0c
GST5SbHJNUJehfusn93UzzaBAxVNizqypU13KRKEhxhoOIQhw98yS5DkINTK4nyTjzTHHIe2cCXc
W8w+xaFrSVRSuMDwLmEyz7Jjz7ArbQb+GeceBXK69+kwkCW2caRPjCLNmrEt9vpsHqDT26uSj5Ph
HFI+H+Mg8xdHrNjA30cRQ/os38kMMQo2OH2VmEZEXUe1nc2FDdUgZ3um51+YuXkDJh2nLFGMRDXo
HLJ3WpQ8znH9iYdgF/XmhxUM3gKVaBoM88kQ34zt2ACSHeO7pCa5lzHBJZnYx+Yt2UAI35+CiRxB
RgU9yQvzcbSGZM9xNK2sJtqVop9XoYvhEwTLk0jqB+iIMeOfzYRseF+wWXRt81WSmUQrfkTT2WoU
bxaR2/OES0MEUbW3BE741hXnCRqSxSJ/tmUF2CGZP4YovCgBsyJU8knTSvQrurE4dH5weflh9eXt
VE/buMRZ2ivmUkDjPTHHt6KQFhzlch+n5Qlur/Wtsb9o4aMcKoW1djS6hBQjFl1kG0OQn1xkqUev
bq1lp4T5EDnimOKDKfdqB3pq1dUegV8BaC3Y/MiZu11lRy8TH5TK2u+tRSruFGuSaZd7h0+5o28o
TomNHwH3T7/v9fJhyvjRGNk3iQwOsx53PiONt1jbMX9/tTnD/iCY1DoUCpyFdR6KjE6wDyjEYUC1
9mX5CG/ZOYdJ5ZkmJNiIaaQTIsOPSp3OCe2HtK0ObpCzL+TSlPqcPBxBKMtSO6Y0sYmN96FzZL3/
WqV8yCOQ10gnXXnGeyuTp3Ey2CZisF6TEo2lyebikuOeS7Ws2BAW+84Q9z7ibH0SPmS5ItPuOnJA
y0GTl3wm8KcvWaxnXeFqbUK5ojcv73yDUsV3dulc+SupEXzR5OZPOAEcvo7MX4hiBJiWWZ9tUjj0
YRJsdUt/2e8orVgPrIp9V9dngKOdojjnk45eCHsB4SAcrOk07ssxPSrFvK6j6YSDlIETpvj3acKe
W42watO6vG3hEG1AfXt5rdv7CPtUOgTtFrLAtkMzujEWp7hm1SeV3pvo5tdGTwXR2DNBFgFuvjGI
MiaGmvEoIiCN4AeNlHpOx6cwaM1r6qKiixpXR8+Svw2MNBNSaSnE4aorx13p0KySwf9WFewBuwyt
HtqercqtYo/dY0RkxwkllFG+IsH+0cdoBgYlMAa0pIAUkfWkZwKZha+dRCPsR4emK0mbOG38xVnd
WWiZ606Pj32PnbNoCv2IDOfTaoClkZnDeYa2bC/UYO9VEz07VLcAiOzm4HcqPRujvySUqAL9dvyZ
hnL0KnP8TGKORl9m0Y0IWx0Dzbz1OxAvhunXu6wu7J0DnpkBCDhw1y7jB7CMnFUGyRMGOFBbX6MK
6Y46DQZYNz2bncxYFOl1Q22BJtWep/y9suyvwRfWKRPOCCYreWbS0R0GrawPNhtQRgm9N8ZoC5FI
5q7OBNIhpR4+gJPE72qW3xPrMx++48F5ziOyV2mt0LXj44b9TbxMrsOMD1IME+kJmDGrEXxjIieM
W7J3VxBtOckyBqYZOR/7VjPLo9npz21ffMRs4x6jOn/NOk3QWWPtq2sfqBBLDDXU2Uyt4hJIyrdx
7rRzywSNazD1mhAqeo6rnyh7evoLBanoYya2Zgq0nWcK8NToM5L4qNs20QK5ca9XZXrTRPgB63qK
HhRa7qpBQRdER9dlpZIw8oi5gUcDfOtVaxfZpsPCgMbpMUgMmqBfSUWDdhRxdZjt8tWHZbpquyaj
OwSHQ3fD6uIX0DcUO5qLDz1ku+inmQ0zBW3z+NCYyA1SBwEtLNhxUyF5OCm1T0YOrNwQ4S1s6e44
lHmAPhIcCUdxTy9q5/8wrfkljKCyOw624NR1fXqPdU2YZxntk67ZSSizLd1AOrzQlswgmoHfB5QJ
F4JIxx37Xoz+Cb5PuiEB5rKUJqQ94stL2hVXJZJ+3Wa8Xy6P9308fYRjZXuwHjSPOe5HkS8pyaAA
d65V3wiIOycXjhSmAeMW8bZ1H4blA7RFbZP3ZAjQINQYR/XVoXPN94oa6zSB3OPUeR+I7tlbveru
EfEY3jznP3EPHnAVK+YP/YPhDh1HwQ9LqA8Z2/MOm3GAyNM61jIh9oBE0bVqxEmrGZNbTkgTmCj3
O3BSEw2tuyTAfKkbtr7p4M00DmbJ5ehG6RNOT3WeGCcnHTfjKDCD13KHuQDZaa77tK9P/Ea6MNDg
6bcx3/eMrps8uGIM/vuo25rF1G/hxVACqrDbzXL6poCbnjQn25Y67nO6b2fZxuFtgiy77IrppNvA
NIfY9KYOw6uPEnndDqOiQ20xPq2Dt1pHKN5D872VvmwO8IZmFMTlW5wyy2vaEa5DjFKYTAM8RKaz
mdWZoq1f95F4jqMowylDjb8wzVtN2V6df4RplZGVwY0hE9NzZ4yswI3iiG0D4RYjcyS2yo3NJlwz
8LiFBSqSupeXtpnYRWewLVlJs8ews7pjIC5zTD2VOKV72xcT0XPS+JaByN+B3FR7MBTBVi1Ls2ke
dTqH33jQ6k2G4rWwT/IbbFvhlS4y+WJ2j2477bvevxt8uAjAspGQpehfGwZpUM6QBwmHVSUInpEg
+7sBN4NsTHXKdBtlWkwTgXIoP2uzlxT2InBiFz4GT43vEKgGVP9MjsS6AxlyEYItYwQur5SF/jY3
dCknM9lEoX2T1BiDM6rP26bMXulMEMSRlKh/yy/2sl4L6Qnli2WAWtKZgthEPshqV0jfPjth6CCh
XCazsj6Neq2wsiixKi3q47gpnt0sWCpNxhzKdY7WcHFi24Z9sgvtqtrrhH7aIY02aRqgqywFg4me
bTISq2KzkZmbeKtIVKH9lD3ZnYWrNCcAGqxTe9R4B6qFzxos0NfEjomkmi5khgU7wKVb2rEgBqDt
rjPHPkLDBd4x8fYwGVolSZ8dXNBV4Af9k5FWMfHWUQ4QIYYWp4mj8I1dZiFrpK36wxDWY6TZ9b7u
8Gnj78RDQ59l8o2jGCUlYFY+aAU7XVfPCZWIhuBskuBRtVy7C3yPG/pBdUfDXQvnfVvalE0ZdqAG
0kCIRp4aodr2lv+JUeSgdfW8G5GGlbyEzcDuadVTCaGZK0r5hqXxjKhrkT/QUMyD4hD4kleRDouP
maizs0bg9QYMokCYk79EkR7th6RYuj/sHRSuvXVQuC96BdhIX3QB43EEQ3M0gh105cgzQrEuKl8e
CLrbOZBxwUGyMSSfemUm4ZkA97dpcpo1yvOvYXRvY8I0PBH5T/B++LcCdYn14lvsEgLeKCwKCYr2
7ajeUkKhENOujRB8U5EM+w7AdNwiWzSgn6J0DbYi1mEoqBLyPCZBMMMQMwqLcU7s8N/UpmQjiyL4
HIavjRWY7P6T7uCI6WbuOMtJfoQY0tX7YEwfmzgz2BgGcjPiBUrgg9xz3VoGQeNuwsKAU0dskSp2
nq37X6ZBvFHnnHGl+bsg5u0GmLuTbfgeTNFLyQgxdNvqknTssgq/No+GEcrdYA8Cc2hHvipNbPTz
EBH1to4YttBLC53sjrH6yu9AaEwlJ7Sj2u8BEgl6RGTHEZB3U0OLl6CpXLy794tScCO145SoaC80
XSeWpMDlz7xkVcinBHHIKq/bzzFHBIVgeGPOFJzDkDxmC484WW6aCi4EzAiq39Ko9guEEthKdWyc
0KOlaJzR94PBLakJkUac60DKW41tG4cRCvfQw0UH2cW4EPicHBkylPhuBMUDjc8LVAGihtJUW5s9
g4cWdz6Nt0Z6ulGVBzPyGRWx2iQfpc6SyQZjm2R8nt3IuAJT2n1iPEQMTujcc+0fxdSfW41iOc9a
VnjeIKxHaBVhyKFeC4f+qGcwaZM8wvibRPgx/Kjz0lrvvFrEck8tcOS7fBL6xoHUpdnf6258gscy
bWYqX0ZWLW72vkcBTdM4tMpPrQBsB5168kDkQy5fbujPJ1vk60y2R/t7oOmerw9vauBNcSaGPQFX
sTYuPasoELVH0dPoTDR1fepiIDk4eRZGzhAomptwhhR4fFV+mh20QHYRXF1nvA65M+r3gU6zZTKD
F9WO26qxDc8RSba3ccpw3UvS3agjJ5Qo3ciDto5Bb6oDUsENO5kFFUG7UA8wWXXNEkk6zTmiV+z2
RktGnDX6Lnrxqeu9X+92gYV8K49pDnLS7UqwK9gS7zOXTn5tQeOKQ7SyeuKOXj11lMIjjCaGcK0H
dLDeQPKfaSb6ynMq3dj+22DCb49BG1Zok9yqbtbQvw/Jsdey8Q1RKv3tRjwV6HxvGfa0qw4B/Vtb
+fSHCZM6XB/21cyGqrjVrBb3gpZbBy03b+t+mg+BSgUIhUgDZv6nm9jRapA0It/COfv9F67fYtJh
3EyYNeYBbDwT6pMwuv4yLWB9OHt84ljbDtcvumzhfw2//b8dVX4TfdRsdb7aPw8nv+ZrfxR/Si7/
fyjQXBDy+7/PM//Df/6bf/r3f/tv/vt//cd/+rt/9/tA8+XHPr837V//lWH8YsHwYfQlTJN63OEr
v+aZO78IQmcNVzmmbUtHXxJp/5hnbv0iedZxGb1SKbm6S7zvn+LMjV9sieYJXp+j84thD/yr4szV
Eqv9W6qxtPgluusQfWuZiuz0ayz375KEKxlgOShAztm0FxlA7VypFohA/oDtBOcgF3Hb81WBBbWH
ZR4n9DiN8psDkq3X28cu0+WhD4hyI8qBQS6rJ0qOfFvfNRCmj7oON2ca4Qh1LqrZMrHR8HVVtG9a
cEhLQxsC/JmGhbt1wJd1VNvHKk9hxaS2l1i4Hmqa4lsqg0OqQ740VOw8APp1LVfdQdJYpakpEeUN
Bt26XOEP10H6VMPJLo29E6F8Sn3mAb2QF2X51sOY+QMoJDqgYC6wjWeccjX1KHgTQxTHUMvrXYof
qBAYag0m21rJIDqCrBwsiQU5lN7tZLgVQqpwa6SFcyrxe+7NzH2eQYySoQSWwkFMwgV/Lmi5mRbY
H9b0Js0+tYG4GYRqD/0oLjlc11W0/Akciq/4TvU1L2tYFZlVHGUdYOSk67gCp4CGeermfWoU9/Ms
X0q7D/dliTBsSoE9WcYEDbrJAEgIIz+PdvuM7HGZFzNl4mcQTfnrUMXhAfYDGj+p3QyVvWuvdHod
xMc8P11/GyoYtm/Yepw5W18R4W1k4qPOEB1A6Uu8WI2LxyN4aUFIv47xyGdjOqc4wwZUPlxJ/jXq
M8tKvvrBQptZtc9i0OnACeQV1/dJE/4PZlfDzmRiIECMH0ID3WBmQ783wze7vp8T18btq3VbOz0D
wLNuy8q9E2NpnWiwoyBI4myd9MFNmc1P5A48gyOh2Rw+ZiQtoqvd1i5D47pz3hPl2timUtTrMRpl
jO021/tpWOWOrYj6BSHkloNzyoFhbaCznFVs6HTvEn2b0WLdxfnQr8nOfY+JpNsSCvDZ0rW406by
UAp8o5zCDf5fKjVZZjvXH4ujq17Mujbvfrem/K+Cx42/PEX55CwU3LBY8Eub+l9EU8+Co66zEHEs
LzeSdbhvdfUS9bG6bxr+rJYoD36jvoFJ1T7TvTPX1HPR/yFJ3pF/HiXPUmFLQ5IUzosxYY0ui9zv
Q8cVYXkFO0lM4+05cYofKpFU2GP7wJz1JQxw1bdEsKyMykIbgf8OAj7A3d7N16FEkT6Obz1x9yst
1T+mOfoRLzIix2fuZ6MKqWVE5qoPTgMQEZE1Io0uBco8kd3SGSs82peF5y43rU5KxjAiw4ZGChjD
/lwIlTsR4qnI8EYnhXxRyMdKVHFe144mtvkyY7BUoJwyhpqNHTep1pDz7CefiQxBU9BnWqVqsc0G
hstXF/jo9V4DqZ0OXnYai+m7bvSPoXTEOnCSwrNSlXvRcu+3h8MsY2+8XJ/NW4vxxfXu9Vv7uafh
2ZTv5fUL1+csc638aV7jiadGhVkHgSPaFRlYKovRA7Uar/p677eHptXumIO7ezadc4oZ17nXVcID
Wj6gPMaPsTIhyhktXKg099x2oMmEaH5B8RFz0uvJHq3Ii0WS646QgBkRIi4fX03bNkXCBIjrCWAF
n2ZQl4ekHA6ArivPXqA3huxL77eHBJ7YiW7DbsuRB6LN8Kbl5npvsegPDPuOaeDQ8c4HbgrBUawU
SOLJajyAgTQYl3u/3SRocM0y0w+wzz9z0BVbpbrGu94UrnsfJ3DsAHKczAFmiugGCPqFePOdLNq5
ZQ5iE28NCpEQcPnQ999zDQJaWrB5nkWLJBuJBLFXkPM29MsXVv9seLmAY9IjvUYD9kbEjX3MaJF5
QC6ZAUR0uSfEtiQEgQzgaadOZq9Gq8dudDrb5kROCIoryl6pb9wimdiYoygwmb5WPgEPq5yJsue4
zVuUsViIOPmq6/R8/Y/K5Z93agIjMNvyb+6CXOv5m7Swfo3XJFZiYjeyNwPLYPsEoMVd2CyK+J5k
tRr67isVDi7qqd6P4Af3TU1Vb/W4zBw6iK35rQx8QuE53qUKOLivd8flmHLriiyVCZqYgLritUvJ
fb1nOMQfOfc2E5cjk3Pdmwg5P2rmO1tcgE/xcrxfb4am/eM90uBgi9k4xOzllPjtCwEoVuI6YCYP
BO/gEbdffK774Tw7nm0MmJpmQITB3LH9JSgPUtQ47zutyj2KZP7XQOMjuz62nZHMoYEgnZHr1AJe
ozpJDz7hN5Y0m5NEFj+AvtwCj3u+/oQGvhiNX5hkhyalPWTwh0xDe5msTxDUNv4/rmCuW96OkKor
Anvm+nVg3mSjslbhSzY8itR9NpnJIax7SDrzO1619xm6FDsv8aQKThkI9Uhj8nBncG5v9JxuF5Ls
Q1dhAZ3YkOahzoIylljfp+8O6I6NHTFUiNsfIalKsO0TTD4zQklCrtoDMEMm8kmzRZCUs8mlGgCk
2a0d9vV7I8hwAaPlXzGx8jc2VzuCXzIFZBgpIlhM7dE3M+ISbHUM9GZjZJID1i4Zw9PKxJbRQKWY
n5k+7F05f+QutK4mQvWdDFCnbXMjM7RNIZGqsoNWGGcLQHw+Dj1j8/KxZ+67UiLtHqaYYboVsLJr
FmxuJ9G+daOb7CmhZqtUG2dEyz4FqNxL0dGGn0uQP8uFkkonNVx5L06KUBd8gpbjhUYCtAsZpmz1
TSCnxutcNsrXeqTp4hIMDvxDvQcQl4us3dEFoMNhGPYW5P9cR3wddEyl6rOlYrxIOHxCHdXHktlC
GuaZym8KjRtznsg/wKm/sUJ06/W72bgUPtKcFqUXA36pld+GGlxGDLkFVeQ9Qu1FZ5R9DGYFi6wy
tQ3pgOPJnQnOTiNUydqz1uT9bq6Ln9eXy79mnJpKkiwYflNR7PJKxMaYzeKYhgxKKBC209wRLuzi
4sbs1q3qKm+ZcJPDE7TwRXFDVPmMv7zDnihBmW0HG25f0IDyzNib927pgL9JWW5wZ0k3/uZnuQQm
mbxXGhvPCnfXpi+cfCE1CgCVwMcOeH9DckVLLnUhzsPEhgkhUqx6YdGP+0Zn7pSRCJ5nLqhhF8oA
rswNMVQpYDprgXrSQWiwkBaoC0w4gCtFCuUrZsYJ1X/tFycbiSXe7IXJlucgWskE21doWjdxjWB/
ea+uT0ElGLdN337Z4XdhmRxHQSsPUXxOmzE+lQn166jIMCmsUxzQywO5SNMjDe8dYsJTdyj2DuMi
ajdDHtxxETtx7Tc4PutsfAW9vhqtV0c6DNW6VyaQkgms/gEzJk5UD9bNck6wnnBonQI3su79Dqtk
jih2XJ5UdkYqUxdu/blcbBQ1x52qn651X6Qh+6h0etqVxkcmavWqeDk029+NAMrAiGHBTQmSDaoP
x37klYV39JS6uTV42+s7IMvVRQXVc+ksMriYDFzkGBDnxSNOMfzW46sMh3YT0nTbNwA/nbinTAX9
z2Dgmx36cBQntgBNL250m7blbN84Y1kdJvaPDHeJJsiKoj3PIGVkUyfIGx1Iz5rUdocqyJhoubr1
BAu9IItrG6S0ykrsQKp22g0jb4Q09Ju7WA92HReV44D1niZzfhfp2T6sRsCZBsKGtBRfhWODTCPq
I3SqZNNwCq1VgV5f++myLNMbGW71VgF6YnAvEvmJwfTcVK1XBfX2Xy6IzT8vRJUuTVfZhq6bDmu7
kpLt8e8L0cQa7bmsGBZpzY1jfDnAKnZ2dBM2BGP1/V1ULmMxO7qN8M5vC1l86UWJUyX8PqhxM1RE
MrZaZ66dSIfMb4HftIpDFVIjVHVAbG2RDxuN7cf1Vf//FsrTVH7+9V8R/5TjaXn4DKIi/30vZNlG
/AstlP/49//8d//4h//0X/75H/7bH/7D3/7lD/7aRLHlL9iiDUnPw1C6EDY7pF+bKJb5i4vq0dQl
TRJTOQbtjT82UQz7Fyw9iIlsyChcimznfzZRrF9s3bRpveiOYwppWfa/pofimPpfNlFs6UrhkC8j
hC6UtPU/PyDH2ukHQlYA6ZFltbPUc1WHd07EpaNG240zqox2aUDXACcQcbcMf1Q93lV9/ZZAHGWD
PHRoKtq3onDkLQ1sXNl58Ow4P4GRJR9Gq/AfFtpXRXcjYVbB37G/OtEDeLE9UqQUzBw0VUObUV9S
tKLoCO+D1BqhJKCtM43l0rkg+gBSk7yKggiJbWI8RWOl3RDT9Xp91JZWf+vG0TFgN+V2ufujUzHQ
NpRQYTY4RwKS0Iai9+y7cAdnbb6Vo/ONUFb1DBdvI2rHOOWD+mTnpp77oUjhnVKN2stDq276s5Ua
zWr5mesPu10iTnqBufb6HXUSIi4hhWkHT+RUfQVD1W1yiLDHzEylN5otRp4wMtAD5e5dSNCITrzR
oDqCmGgZDxbmXx0WkG+Y7YXxq8SXn8EzM42HsaiMBxnlr33kf+XA1PaqCIZH3SaUWmsg2rWgv6Me
DY1L99nri/bL5PfC6K5AjTT1Y5q3cH/bIPqiRsJy7MjuUVSk1MYzDlqIBOOliMisXZ7P8k+SHYOH
X78J6dTGzCO6U1TN0i+HWyzrO6e3hr3eY/CtBbw2E9lo4s6f1oy7dg5c+2Aip9iWjrYGN0FuxxCr
W4yoZJP5724M4oZwueiSKnPJr0AXIyLUEgaWgVjG+tZSyH+t4cC+dvSQvUb7noCh0nAgmtThBng2
LQusorRR2q2pZQ8FATIHU4fSoErtIxtF6A06iPMBsHuRrfoIwv5E0Dgd7nqem20c5zrhLqOgMrU3
ueuS0TZQ8cY5/tRB/6BvTgKiQahRxUWiZ5o2zhHjZ3WRakiPAUpUB2duZgfvXSFv0iTL1zljQAmY
N36xAYucYCESwGEGuEVMl1idsNrNs33JfFjHUCBucubhhL+Y92PUDbB6ogdnmUq4Fs2kVPseJ2Tx
lUb+M5jCI5ooPAeMwAj2tDWmcz18Ny7BDLgZIFFu+u1dErU45YKy2RKHhQU1Dl+hAbxxphtbq5u2
VhtvI801V+hyOhjHNZuYRWWtBCjjYWGeS8pek6Qg2nBYAw12ArTDt63ssFkOMSi9QfsiMVpUCrfO
bF5iFAoouHSvaL6EHXUsAs1TIXAqOMMjOzSP+TC0CUAlWaYDbwOHKpRLkK68M/v+EffkxmWsssKz
jMYiZYguH2MXMLzIv8hVpVUqagDqE3CyhXo7t4Rf8+lLC/MCEYV57Y1KAzpW4tMZgYdVFSmCpaWO
TpQ8Fcohac1lCktCEpxPSsmyeU+y4huif1QPylRPy0/muNFFzjYMZy1s24SJSDHQyjXNz6AqNrA+
cAw5G+z2L3QYHP8DGfLBgI/V4h7Cj0MSVq1xECD/Y3RCJda7j260IfrPAR4wQ7VjqJMraOllToKE
k+nPjV69tZgoQFvpLwLnb1bFisFsnBLlgQqwQzMbNMY7Og1Semq2MpQ6CABBdxglsJLBv6M3cMzS
OtrlDoLRiUqAmSTzPv1suCGULEKyyjimwwczkc2H627ZcJKuELdbTQ9u+mrCjRj1b4OkNWrMyaXu
g4cOx/PgDndTKm/aMf6JW2FHI32Y+v7QRQk9C/VZzfajiTpySiBO5NUetuePQL8RbbdHu7zB1b0k
v7IpQ7H8kVXRQ51Hz62cHmHQnKbR/+ghXPTgrbNxzpdjbzuX/OWWXWvkjHdDWO/T4Eczzj9AUd31
gl1twDJODQuMhlRzDT9CmX6Z2fQyNPiXiXjbQ5BKdtpQgSsITlqT3GDSOzFXRcMxEM3VI8iFkpQH
oBkzXbyHzlc5O0+xrbrHaRzeI+NYZMgFJdCFfd7kAMHCbi3IMto1VeBfTCSU4/DIobaloINbghyY
7hltG03hClPp3O5cNb2XHaYwtGDjpxqex0Hb4E7q39wx3SKuec+brliTQQDc1ieOqHcAtpHQE7bk
5WALjdZoKdfXRltMM+2A4Gxd2i3a3GHibB5AWG1aYeWn1K5x8lZvMyJxPLEoY8jeWc1hlx/yEr6U
T/N0NUH1RC5uyS3BxeNZjqzKPoxd5qmYDXVnD8L2jWDRBqtutXVaRq4D0hhOYLK44n4+TIWJZS3P
QOrGymuMBiaKnZIoKao31OLkf3GNQhjevVoh71jfRq9ByfTUCiPzoR2qRcvSjNuo+mijUD2QcKM1
PKn7dGwwJqGwJGlqoPGGziB6HMVIctsH5AYNcustpoVqU0m6UpxrpWemOjZm1I/bNqmYnBOc4TNq
oLndHIMiO+K2pq0gQHAgmqALm5batmthDcXNAK3TKEcQ1EV+IHQnZYYe+yAx89vSrwnvIL4WVwpZ
yBi+a15ZT3pQh98CWTtB405oHG0qCQnW2M2G9lQi+C4VfNEKcd6qNd1n9gz0emF2W2CByIZpyjVu
k0abCe4Q9SlMUvCGOescnJjZeksU3FqxfL9PK6tvzJk/FWP6ToqOtbfew4cGsTd/RfSBYhI+PeXT
FZ+iqgAO5MSe1ipxIKesZtJBp4JB29toNxmqQP2YNBU0VcuqX2EQEK1DtMcRQVVzIoZj6UjPPxVR
C7e4CNxnP2fAgnfltrTY5ORLWWP28slScClstibPBckGSNNHcb4+VP5wnxGZ6gowRZA3PjALqnsx
kT9GzFh5sE2EhBYYhlKfy3uEHdnRDRdwGTbeqCmxT0eVdke6o3aHUu5TwIbxWFNgjTXnLnDlJdOm
YN8O5FsXroU5+/qk0Cc4Hk5v77G0qktpY+Uy/VvTrruLMxlnZuecEaBHcVsOC4zddJCXas35+ghV
RHiC4nN2x+oWMzBOgNbYpXGWC85aGcDR5+Z673pT5lPA9yeo52RPZkOmscuKzPDUhRo3cRuerg+d
RnHmTrZxX2eztvv1W5avXr/vt4c0bnuwVn/xc9ev18uv/e07f/2Nvz2+3jNaaa3tti1/9yuuv+zX
l5MmHAwUnEGnq0uSzuO2VX58HwEMJt4tbx8gAJebBpLuI9pRQn8yM36mDi3W6OOGl1SRPWoDI33r
I6ulKEAF27s6+SJxHX8vivC9TEzzR94jQEiD9idqXxKbu/hrHPFe4GJi+kVwUE51QLcrOfcSUibc
S8pYp+AOCsHOxuay0vUCZ1lhfAXCOg6y8n9GrnGJTC3/6NHJBn2if4/M6ivyXYqphEtzBBjqbdAy
c6WbcfC6HCbrkH/1mWp2Bhg2pE9MYrg0Dpl4KCdpbjJkkPeqV8iuifu7g2wR7LI4ii+wZQGOqcC/
yfGc7G03lWfAFNVB1HSi+rLNjtjC6OT2nFtN7YhjOlnRiawW/4BdKiaCe4gOST6jtOWfQGrnFrcc
HcMuNtDEqiYgACURMBwaM9lOce/e+w4Ljm6SEDh0JCKGop6eOkt0zDgq7XnAernCH9VhP52nVdT6
7lsUA8PTgrl/DzAvRHTBf3DFfkrd0aLasG8kh/sn6qCDC2AQYqTBTgUdDfae9kecZwxAXZSMy9sv
tNeKDgrmN6GtU9pA8KBHwezHnj7TJL9hp6k+ijl9Um6TQ8kwfuSAHt4p+uira0X0LS4b9F9FP72i
D0UbPzbxS51U7bpc5OSJmrEb6Fb1iISHNBA9Dh8SulHbtjPsu7xR1jYAyn2ZdCrMqQIEwqA02yMZ
LW4mh9Ft3/bZOTUbeUCcnJ6kaO1jEkMycOPB9GbwJMfYNUxS3XN2JpG0zlxYp73TU5GY/4Ox8+pt
HOiy7S8iwFzkq3K2JGe/EG67zVjMLIZfP4tu3PthgAFmXoy2rbZliaw6dc7ea3O0Jvi41S6GSyZS
NHnZdRr8Zh31eXvTCrJlLCnMe+EG2crRiuiJ299Y+pjGnxkqwp7RBvESsUbhTOrqN9fmZGj1sfcO
fg3CAMrCT6+P2LBZ3ZK8vk5u6NCgIYU6cdVPUxlrJ8wwqiPjWYgsAvabMYn6fd3jWVUDJR8eJqEl
Zk87XATZRu8QmviaD4jBGb67qKTWL70/gMnefVwMn46Bj0PWynjnLmJG3sTZmwffHOStY7xEip1V
Y8j/bHU5KwGUlEdHoyYFcjPcqzjDLtzlxY0wMbVGKRZeacdlm6pSLOEdGZh4UMwzV4y5taxpOslW
9LsgcYYj8vUWpoExHgzYZSA+Uf5TY4LPiwNrpwu/OvU9XfYhq9tzMnTJFg8B576wxurbEorbkzTC
sh7411iLwrWSk7zHdtiuQkJlIBfUAifE6D3RckecEFbVi471D3GbQzRSiMWzI6HiHVE2M60pFx9t
3XyWbaH+1DJ7ROOcfMu6PVFZuX9xRmwHxIKzdmNc5l6K5qCN7yR/0DIoPq3JGWGSwiVlVTTJ9OIQ
F8V28DN3HATm3L9mpF+cMOi/UqE9h30nPgdDfINKYIiJbjI0JaXzI6KljctEdtP3cXLPFdF7k8aI
jfw8f9f3klMK4XBXnFNx57uIICd3Qflr5Z53M5Es3djkKJZo1qx/P1V6ZR68uvnTKBunKFEitRlo
hAHpdEYAOuBzT7xmnwymexOI1s8Ms8g8s99bjhhwvM21hG3GpWegOyB3NpDWdPK0vaN086FURb4F
21ksW6cKbsSlb4l8xpGZDm+ODdJtSlxjR+JPx3Dj3Nem89CkqBYCHHNa5+0TYSCxrqr4Fo3+chon
sbWTngwjDMBr4fmSsN5QXdPgL6fRZTHAEFT4bG6Eb/nIJ8FZKE5aLJLtSRTJMSwLAoai4G8AWDP1
9PwWI+rGQR0/IK4tbmNEEAU2MwNna3BxdRqdPHUkre5aAxO6IEYnWtV2+tfxIYjGNeO+ob7ADsxP
aGy06+8HUZPIF/dmv2u9bjyyX70AMgrWej62K5y8XAChjY+EDOE4b6nBDKO8M7FZGHb1GbtTsxca
EriFqofTQCwPv90+Enxp3ML5g1f3a2nr1mUsE5eEwfoL+xKTY+mfk6ln8XGH86DcB4H0Bx6/yG4O
I++i9IJL1Jv6RW8C8Ep1v8Gj0WCUxAAVG0xOSzofTCTINrd9F9hGX91SQUyLu1e8C8DpnJJJTVrd
gAS7q8rhDfj9FHVk+VBRjooJ3FcPW3L1+9hoxrnkYwcTaa66/LrZel3PMi/05lZ5KsK5P5abQZXx
AW/u3CYpm5sWagNDprbfCoukAmrlWwfSaOn/viQ1teiBzvz3aGrmBRfdqoZzs9Ka+SZo9X5blS5Y
EHThyz6phm3WdelNt+J6H5XwJI0sy24aB23LFt7ZMMN0l46cftVuyPTolpOSVrsB2Ci74q0n6z4q
/E3bgs7RB8++/X5gbNuukGdHG9ydhoqsK1ir/GZYJjANjQ7G76cZKuqjGKxnJkfleppfMadzH4Yw
0k8e1cZGD5gl6j3c9h6QjdsTF2gyWVnyiASkiZXc8hr9YVsOHxW1K+jG/3f7mi7TaM1FLWWmYhva
prr6vh2ce4wGQ0iHitiRaGWgU7mNgmgQjSExoQteE2yBDL12RX2GMk1QDNsS9r68KLcSN1GSZurG
IUDdjFB5e1P0xPAwJ+w4oi5r1kiQlBTV9pn0D6zFXXFNGOwvMNm7lyJXu0y5n3hx6rcZkFAgNY4J
eLgUkRsi1b0VWcVMEwh7LGMIX1brnjJWpoVw+7MD+mzjsmPtm4FelqKseWvooCGJCPDelGLWcTGV
EdYUnTQPYE3Wi+ipS6GQIQ3COPOmyRgLXJcGSPfj4qXpm2qJzC16tqR/6G0hFzGBo4+8MDiCHQJ/
BsKSlQqP8FY21Cu0S9L6szdjtW0l78fcnT2gyAhWEHFmXh0QyKtXdNZjkJKxHIH73kWKxWg01Snw
tEe2VGS4o+r3g2OGh6iD8OuV30ldTg/C1uSKTS42be3VkObVxMS+HNqAM5K6Vt2AvrqeY1UsYGyc
EKglzeQwpRWbAVrjKiOsOeqCPe67AXN+2VyioN8OvMbz5cFhxoiiFTkKUF5TwwRTmK3dOPnMZ4nx
2Gk/qfB1nD/g8wk5WsbEL6yjSScmvSkRWfvgesaM+ricRAOvPLfP7vzh9185Ju21nnLCxqvlL0bP
r9eFA0GbS/WzJGoKZtZEbIwht8yPkBR0qfHSClQcXibHY4LX4QyKHJWEg5J87G3m4KXPAK6iLeob
zQ3tzXdT2aBaGRqnofEscSHY8+CdmvYv0eH02C3yc8HNqq3Z91AA00dL/2L+69zToHTucZj+gKU/
VcA3F/rAc/v9cjRi+iTdslki8rfv2vz40opeIePIrQ8lGZASOnAtEjnL9C1MyAcdvDkFcZKHgYLT
s08y6fqtm7fhJUTpMqREijfxPYxbHZFTpb3Gg8VhI862asirXT3kH+lkfaeE+iJY7jB08uVj1wJn
nZRVXlikEDzEfrBPe8BBfui2998PrTvu6wJgixYnCBusqX7Q5hj0PrS7jQwKMMWIAHdabJp3OnLo
ERk11nb8EbUwpLS6bB/cDKIMrFoC3ifzFKngIazqPfn21lY14c61rWxb1ADsRhcwZsP6DToYugN8
RC7EW5eXK31iZM+2SvwXnorQHXcmeiqXjOraJ0CVy3AP+9tYYTsFhY4a7YozaEbxSPmu6TGINWA5
+Gy/ZJ2GT71OpQrEjlAuENmHhkMLfFUoJEw/t3U/OTTHFOPWpqxm1SiDmpo+UkGcwcILwHLC8xhP
gEizlgyNjtOOqgKP8SIkoD522iNrlLY2Wrt7ULBzOxw6XKv5e5rgay6D/McibuoQNFF75ujZLsPY
YShBs5CzBS9/YJ07Ut2DVHN2v/oVBsl6GsTLQYu/o8D5bEdw5HMZ1ETpVXWOdS6hDNFUZWLpoGKR
DT5I9AP0WFrIOLy161DClKbpv/DxFZyzKsXnL8m4HjX6azF7a1AiNvPEH+rLCYco+SwJMWqOh6qz
ScJ9kITXWP5hah1tDUgWq7pi5NSN9FoV+DJLZS/tNJdQIHML0wB7bcfYQXxUMdKD00tcwUzuZnUd
pVpYKbx2peiZYivWuLTB4gw0X63m5JPc9lDZvvcQaepD5ozDgDndeK9WhCIHX1ZJ50drLY8jA579
NHP2yiw9asS9wQW+qEqK4SEDD11NxSapGUvbdfEKmU6jKx01Gw6TGv3hQC68svgQETm0XqHzljEx
YtX7yiMKj3jushlhtLULZEd95RIdge1jUbSM7qIRW3c1zxdsOKR4L9ptPYwbK4KdOyXvyGTgZWmI
F11oa+RF+8s4cD0aYu12UpKsCNrpy6K7IeiFBa/F1aKsN10LznRwy1OBTnUdaBs4y0g7DCZ8A+6T
qnUIyBRas9ViAKOBPznLyYmCQyicVRQl38EISVda5bZkiegLHPx5I0DMFKfeJL04JDPYmJNLS1rA
S6zAz+Omw8G61iVW1t7Pn3F5L9GSWQsS5OGBth0Wtmw4m6BYIDrDHWp+OF54h7r5kcCPLzpE7Qfy
AMc9AXx3v5feLo6CTWGrU4kGTE+rHQN7skpCgJJ1/zL06G/rLnroNY9EHkzY9M3Odea9ofNBpqoz
R0GvdxBiNI4D8Q9L7FW0WfuxOBYD4yTFaN4ZWLUwHZGQGycS0UZgLhqIk/ABgnRf4gIdNRygfq9z
XjLt7kBEaofiDoWDXqqDNjXihEhwlRJZdPSqxtzS18qZRKJeLDx2YxhAGCn4INth75TEO5jt+JC6
MSmTKh7nwVB+TFL5DrtyvnBihkuBd7IJiPI4Yl7Rsnh7aYWvqcjjA2yovdsR8R2HWbjvus5ZWQVA
JVdX9c2NJVF7NvGHmnwxG42pITt8mpfBagS+xR1DurFflte0R4k+Ih/raB0vkfi1tn8uXe2mWVBO
cucLyuP0JAJ5dhV2/tEd3U3hquEEbnfHxWoTHORa23KcuB4MfYCXVgRHaW5Zcs0N3iN35bb9xQDY
YEEoY2PPaNd61iE1fRLn64DeXowoaMJQioeU2R0SKWFXB/RaYictkW2wJFmLeNBwMQEuOvqhqdFJ
9HaDHB/RQXbXNJvpWHRv4CbtpjS5w3H6cUzJwyJTLHN6GWRPMqY2md4tYEYYqyK4tPokHggT+imV
+0o9mrzTPX53PBkzBdIcbm972mMyHKhfsZJPnZsfyograYIjuOeog2oeey97VeNvE8/r71plQfYH
m08ZT9GhGzmHchYrNhYnCPI9Lg3Emkn4meMD9jjT0uvBhK0oAriUxFmJLL5kujSWI7O+FYOX4uCa
5Urk3DPwRojxmrYofqJNhUhrye2ekLsI09scp/rKxDtchNIv3ztwLCujjfw9pg9CYV854VfvfpeA
UnccDSIZnwKn+bbRYV8j1s9///n367kL+M0VJZHMERKz9MMsOv8ll917VfqnSLTD5fcDbtvhErTJ
cNGz0F1lQtFHm7/7+w2dAcK+lC2VUxzjC06sK7189ezW+q0JJsVIms+o+97TBpaNypR6Tpi4opQV
6fn308LF78RFEp2kJtQzbU0azpERHn+/S1YHBjrVWuuRNjXazgLktB0km9zW9GsFLmflJ170yB9M
ZgO1z7PI0Q5ahdu+ZZZDnBQaqU+zT8g+ZuZZD8GOkABy6A1ZLUTtspuQOVFOaAEQmdvr0GvNvzi9
5nHvRnPH5keQ8exw29LI6y4x/K8IbWfG2ZrZc9E7HmNJFeHyDxlHDF71gnzi12FMIPxU1i8J1I61
NekGigy+qyNMWfoN5w/HMOsXaTE0TWiLnX6/i7nvNa9l+dANSYUCbuzXWGdJiGgM4EigrZ5QAX52
kyu/wqh60+pJPDGm87YE4PwfHuBwTn2KXA3EYP0//oR+/hWB9P/zANOW4uk/z4HF7N9z+O8/4X99
wO+TJPEy/89f0RLxd2wSV9LF8cDjDbW7Mq2weYx0PbtbxvPvJ78fhENkjT7Q6/n91NFVeu6c/t8j
LNE0j4j5qAPixjr+PkLLcm0nArov+vwT//0vZK6RVisOJ3zJULR14kZT83tTI7/w3WuTwZ6ff9rv
I4g+L5aMnK3d7yPqQAtPnuV9/37z98Nk+K95aTKV6bg0a8gDoCJxpKMBoQnUIZhNdd67mALLM9vg
0ZuKDN2nmLYEggeP1jSMh84CgkKNHDz6CIyJXlw5YmJ8Hnr9ERZTu7QQ3a6nrCByz+iMHUGwDfaS
rl4j+WRS1j8JDZQ64A61BvX4VPntoxGybUbaH10FL72cgPfSXe3sv6l0xk0xthiCbq3y3kmQLThu
oJUMiSpJbfmpec2ZqJz3NhRYZ5vQIaUMaw1ACuB8DjW/P66Zil9HoUPS8atnFVQgvVFsjGZzbwrY
mviF2fRD2R/zOFo5VV+uU0yOdMqDbOcBQl22BIqMAZ24TjMMwiqhWDbpi+Xn/sYLEVq0TXztSOOu
CbNB427NkIvPSjl3BjXWkXExgNxM38fsMmnMwJIvqiiDodUN4c6rPbH1smINmJcmNEGw7Ja9v58c
uYe7toh02nVlwcEot+WTNrkjbjAdHFrXtnvu5EuipX91uxvWykjxCA9bNVGkcjKBxMkaQYZVtBT1
ZO2LsjcuLQ3vQ5YJKF18JqRXHb2R2kQwMLHa8m+owThRVrzOAlM7kFKlIwaEMGjLFpybA8mvR0Ma
an+iuTKsUTcwreESmpnYAiXLCSw6GObJnXOjkcTUvLO6jiQLhTOH9Bq6XSJmbIT6jAqp3wyZYrhN
gvuU3rpiQ0jHXwpplCzZBujKjz6lLwEwtDLGlFSpZdPvexlGmKymgKpu+KE4RDeu4MvoapXAoF7Q
QQSiiQOhol+R0xQ3ES5gdx3hto2mteNM45N/NAkCU5GNtF5oIoMH75yM2WeapFdMzmTFI8xYdETK
6Hi3mppwAfjkqH9nkXQwNcRJ4CmBp3kpXYM6y/X3NDPh91riRU+ZzpJ43GCMJyFMc3jpTbjf/he3
DdQyLVo4Wic4MQAHbiuIeAH7V+f/UKAE6/odluSCsUn3Z5pn05lIcv7s4hgDtGLr41hDwBg6uKpc
5XHrHR1M15BNxbJ1ieIYfGlsUNmdNeZjiz4a3vV+qG4qCR9o8jKnLUgJKjtmLRLYYGThOE99grxJ
4sNakGEo7CIsigk9cU1GOyPs30VB9RDk40HG2rYn7G4dhjN+glZRNedScWBcMzwJwKaRwBq5ROfU
c+g5xCpKmSdwKOsyslZDkkJg8VymLbJfIs5iyEQIpJ7rBfJuuHmkKvGyVw+MjLeNXyLuMJKvsl5O
vq+vcCc8I2sRaCfgwzgH6Q3JqR3lW5ukzs2gkka9hd4VeStMa1ehgh+JJlx22fBU6PTb3U7fZlm0
NT3YlWFPF6NK9LuwEmDWxH8LA0FY2euzkDr3HmF89BNcKDip3FjSOwS5gfO65oJpInGzqR8spDQH
SwOCCesMW48y1p6f3LEHsz4GJWg2oBui5o+K28RcplqlrWvP/+yU95FbAHVZ0Wa2nqFtK0HC5SCS
tQUzZYUc7c84AxhFrqXb3JnzhJheNIkod5XiiDa08tSaXEYDbGfdIDahamjPaA7MQZeeWVcds3rQ
FvAt9snMOFdjcmjNxsHkQ7AinahgDU5DAo4SnKcyUATmoZHVSI+BulkvwitIrnPcuIgSrOo9NUc4
g0m+JR9G7gbbv9aasXOs+CwgvzF658wrCi7+3ILPnGa4PTv52AQd+eQSObyVm39tybYRDSaUb+43
5eThwok8uW09ta/7kEBi3dp2kU8nL61B083rY5f9kUSErjp9OgUFaha49FSkbWUtyLNKCJeSbgiG
Vv+hwYZYLHJ5SNEx/cATW+jw3hTsHcBh3ipr3CsFnLmFGPOKhWuOf174iBsMVNITcTuELWibSIfu
iu99aY+820Q5lGO3FdrwEYQ7R4GKZYklAdTCeaVqexbD8e73ika5JlICAl2rPyXjKbWDI8SkctNb
wUskWFqqLPWXNDQyz/52neBHP6mOnU5OzGKHjZyAlBTRnVBV+FGmca5bYtlNn3i+wRkuni+u9Cfi
i0+b17/Qs4EL2JML/GsN0bV1FNKRFs18PVjejiWC9Td7CLs58j2irM606rXJ6h8rHJa5y5Yax+Fa
Gujxa8vHhtFqJ8J5XrWgBcMKpwKuIZtk708rwsFvcujfMe2wxGckfQr9D0XmG8mFTp6DxPCPFZO2
nRmqD9wD+GfSv0EODSaiDVN+5wE0Oln+CbKvUcJn8JXjLUEm7Wqrj/BFN99WVq9Vd5VGnKAv0kc0
H8Mc32c7xFuuhsLUaJnLHjaPr7C1iniZB01I79foCWEcPXPvh0LdNRRbV9a25QjXSQJJM+2NIZG1
/vtcT6ePEpYPZzQebE4GHVXPO/37UYNpFuvarNX697u/v26s0HGEacrYkv8wWL06MnT46uen8vsl
v7c1dJdtuP33Gwx8vkwAjevvQ0SJzhmVqI7jcH62jUBz74z0ln5/uhUb482EQeX63nkENkwPGZ5U
iKBkxCuxrBP3m1Ca7zLwH+MsvRJptvDHVVeO343XTwzuRLQINW7P0BIHnyk1ZA9CZAvd9rci9nvg
RSbju5BYuFbk9zBPX4M8fg9dYMCD7pJorQNiTD8SV8zJKeaK8Ko/HTDx5QR3D0U0KeN9mxyTCJMX
7dSH1k2hXWfvzPDf4nC4c8Yg52rPBCQBsphDj08xVIEIYcNcteBNFjqTmpdSlEebXKJnW0PaB9Dl
5lkbvS2+LXTSOTjoVaHLt7JAeZK09xLUhp96z90odVBz4fvQlDtVZ4fIxnE6+camTOp76Y/3FuTl
0qn7z7Z5LcCYDjyd2lJ7NTnOojFmvRTOEGgX7j604r3f99Bc8oCCuR8WQWz7nLK65Zi3Ev5MtxSg
0Ta+zozQ1Rg8AELD0cnuaKTvOIGgZvi8bhYwLD+ApOJ1DtpTwbywiZF5TZsiLhCUlx7BhP6H2Ziv
xKLVS0XntwHkQsO/+rK7+uSF9bcWctp38vpjCrJqiYmN7nAfPHU8eOvTfHYzFJOm++JmwL70YdlM
ybWZhP0omECsms7kfB+D2xviatvlCleN90dzKBP5X2Ktu+U6Spz6oQ1TYnB91Bh+/RnnPSZBvIG0
7oxTalndjpCCq+mA8ssZuta58ZFkAIqVol4MvBKKd0OYhe0SvdG141JYsUJXnmATnN7LQfsO+oEi
V9fxTgYeQXWzkKvQPCbzmKWWTsSwVkT2OxpCxdVBJjSm1TV9CuqsBF63VZ3EPIzCNvkAZzTBC8ey
H6KEFJImAdsyjRxA7ENJzoQTr8c5Mh35EGR1SVDCMKX90XElZQoThmVjG5fJhagejka/sfRyTgcZ
kNLCAAT0+8DFDJnSD/WVOlq0Bdcxa1As515v/+ER/rYgBeOpM2r4JyZkETxBKOHZl7OVmyW0x4HF
r6QevCY1HrBYc15dM7/REdKZ9UQZ3i/n6Jydtrw7DSg/CTQa9dCNZuVxstJnGH9NiWYSB3ZqGdl2
GiB0NX526szmE3tCddX6ftNZTn4OQkKDRNpcAzWWdyqYxHHjq8dXNTepryCZihN174nW7kZZEDCF
k8tHRB5Q+q12m40+vC7b/kk4T90EDSE9zR7ynGDYid8SiW6n9cVfzwXpPYLanHfp9MljlW9cwvpq
Kurq0cyT6RhOWBo4aPgufGoRoi60QFGvjJwJXUimW058xMofvUcVLSMd6XNIDKwdS5zGHE32dn1L
20HbDGPu0Pj0X/pSfCVl8pUUZnF0PKwfTW9kC7wr6R4G+XC1DeUvfbdQG5VgY08Z624kWajg9fo9
1ru3ghzndRlqoCVpRcajumnDgF7ZyZ4Ye6QXx9OqJwbSbCIuAaJDDPxVgfHcps3ZSLPnpB7rXTxV
K9mcA5Bkt9bKgxtEh/xYW8GnxhFuCzncWJEGOgtAqZR9VI6LJkHSlIEl2JEJ8djlXrxpA2fJGmTN
PeuR+G3DXZVKZ3vPKlS5IYCaFB5WgSFgWyB+4kgQFBeZftYd9DzQxcmudALzaozOp0PYG6OPvNuV
vfxI6Uk3PiKcNksGmvFJvBGgYDllyPqSskAUinWmtnVt1+dZ8xRnOWsZ+4475sBLKTyXiM4m3ojS
3REbd4wb3Ua4FNur3nlhfkpjIEnfy/+f5lPiNdoYHSlatI2WdTYUKwc/6EoOZGPxu1YJ4rF973Oi
bSvcfnJU8dL1OYkmFvM2lxweTO7jMqUzjR55jJcV4TFOXZjLYSC2uYhTjmFOxcZW3DGMk+Yy27Q7
iTc1O5o56npOjrFiaOANbB2WWzxPGQ1KxZ6xMEXHcdb1uJxIsxryNGNCQ0ICsd7rygeCKiIeitbp
hzKYE4iDjq5X9H4j/zbhBSfwm/EJSmDqUhjzbjWcpVnLvVvD0CzL/F4ZSJwxls9Z8P6hq6vi3E+E
HEAwTTajCza56N0Gtc5IlnVt1yhn/fMUJ+mygr6ytNR0NAeLrPDAYA1x0m1nkudB5zFid4guOoYW
6fanrq5fYymcNZ6P1za2zmSQHDLfYISYuQRmNcxBnGB48BvxXLECrXKp+W8DdiWijkJEII0qVxKC
nVlF/qs+6Me+0nWyKgJzNzjowwZJOceBjes2Lsxt6gL9HXw62aH+GtJeXlSBHRGRU3zMgwvicdrw
AWwv4ThpefEC1FdwUL01XEnUTxkoPeU3TxV81KB8V2hXXguwl0wyUWNpdS9WaZj0SDc9CoxaI958
shHKB6G5THwSbFtRfAeK+ye3nQeI997afiLloUAgIxmn1uHazt12k45qeAvIvpRxPb1wmHVP05pT
vcULYonnBm7k1vapyeM+vsZWDiff6lj7C47jnAWB1yMeKYbHUYMcjklMW3vpeA4ylpXJwW1Wkxqz
ctNQW6J25CSekbLBOOmFSA3zgSh4hqCGfDH6Fk2RcP+EjDtbnOyLvqTjoOLZ4zEVb7Hh0/IbqvMQ
cfMOnq4jMRdIahXCH7SFtsaYj4zljeEruQ4roXO+JN7Ax7Gz7Zv+ixbFNUiN4U6lbKA6x84KH/Cv
TND+OxWBDRDjHioT8DarRnDow+dEZRiFrYC/Kpwv4pwMnzwT0VZawYOy9B9AqM3KtaZm63rptxsB
DYzK8bUJuYMOHqYeTpmkOBiiexWEUm4aKdyDOXjEHeSMqNJc0w7FlDwZ+RBTlxmn2aJ79OxgS/yK
drDSOuKsaTfb1siYcPcs/ODsNEIkIijZ+XQj4Fh/ycHrbbrGIUhacoJp25/ejFZQXIx1PuDN6Wif
nwPbf7Y3Ni3H14nCct90At+KTB5M4HG11s8ZYPVysOiJa+UYvSBDpAUZOH94IHU/ci05QMGMAtte
w2zepILJM0D1Q90HZ5pr9GNIAd+SAsQcmMPWA+tY8OBT/x0EaNxWyAedXsjSIE1rg28MY0AQOCuz
1+Udnvg2IrHuQCLDnirjOVI1KcN5ROJGbiwDv/7jDhMwTNpFzmXMq9sUedPeS0l8COr6Xnmzu1HT
jlKbynPrMKQS8fjsdMphxlcE1KrcltjtBVJ57cob+rc1eYsLwNq0wstV1SWImNBfLpyCvG1y1FbC
azwKyeI0VUKABXyNNCe8BUW8LTiFEARqOxYXuiTYweQXrSxNlZvRQlw2ES7kiFq7Gh23czYhEIRE
FwMQwafFAT/0i1MS3NphJsDKYFqBalixhf5ImX8RwFg/1/bwM/ame4aYFcB6O5LSaL/5BbMbLStW
ba3sKxiU53Es7tPgCQKl6HMMpb1LbVg33gQwsa/ap8okRIWUQvdJ5cajJ4d/pxXpAEII0xGgXhYm
r1GdXTy3iZCzXrU5N7AZxuhMBBt/HrQSLtr4YFXFO+JzZ046vNRmygs1Te07RewylerWdM50zSza
TQyYsHYbWrFsusg8BRTxkEz6i1fGLzY66AcLqPaLKb1Fo0dABUkuftTL+CfrPOej8PIf1BskyeXM
r2gWHEmmvEDuc9+W7jieYrclK9JXW2v0YTpU7QrDkLzpEBHqji5GZHhMwee6tLPaqxWWP7Zbnms5
Up6WXrVXjJl8GyFMaecz66p/a4zqXExIoNuAcasBCW3J3l2SsMAAp0xKRFb4HrwqX2YgJnlbR2eb
u3l4zyY6n3jp4g1moYcBWQKCweGu2xkDpNhM82vbEj/itXWx04sW6YRLCoyyBpTtveEvnDI8WDGA
lZQEYqsGJcqOkmyRx3JMNJNv6IbtOtG8qz8fTpTuRus0HaxVTwbhMcbYvlI6Dsxw0A+kS90NVY/H
Fs87IJiz6mhXm444ZARLX9CldRsd4uFC1oQINRW4YKvRumMCqiQ0BOXUe8fLB9QLYQNerPjQ9Pmr
LXp019Bg1dRVK8sfN6jP1CUmm3VrVEa5/C2MJ09CiYesthzJp1sJCw05y4e3oh2JOCesL3ZotKcw
YGdPW0KGcO8+To6lTqREmndZoqEFYWRlBQGuCsRSHPXTysb1ssg0N96298aS2clug/KEqaE8CX8K
8fBRI+W5J4//PoQDpwTNJWBk7rNV66rKsHUUWf7v+0gwG2LvstegRCrZMwBcmp45HYXRTkcrwYJE
DBh57RQD6OuEfeS8KwhCFtpBVfQFbaTmZHl5hKLkNqRJTDz8FLdeKSAnJ9VApJWhxVIyzImHJSet
Q0+7AI5OxQGGHihVNMLqo61l5VqMXFWDIsyormmjcRM4hzFxzdXkI7rrOyCSKGzV4ffHWISLrsZ6
EGQ9DBWzXbGdRuyDIffIUCt3hWASfYtj+9zZSXMHfrpDn//eWpG2zqcRjS+BLF0FpkHl7+OEo606
U1DLYxVF70luPbHR+lQoBmIHtIrLhh2NFEUJ+v7Li81xO5b5E8iXDzyX2yb2Rygw+pcVVPaySHgj
6qMZsS0bRfwxBNolH9ObVATh2ST50FLmHdYHdz2APA87m7ih8YertaXqBshEgrcrXzi+wKjhGYri
K3T5Q4zW/xyr7gYDmAOf1Y+LSssPAbGCaGP7FzsOkP0E6akHHT8WWrCMI/NCymm+KzBGpHF9y51u
r81xDVTky05mX4nomcNHwRpdUkNTLsJsg8miLaY14pOZCxbd6RO4m94vaF/Jm8mTduo7woCn0noq
Yw93bdTiyY6dW594fzAU3/ICwi5GUcA9OfSuvgIeCxUQk+WWqufLt33kfz6jmMnN6pWcXaJiokFd
GY8BgZeuAcB61PQHe8z/lOAf6NvTNoLHESaeRWc7vBZ1fRmsuN0mdUGct06cp289NAXKXYXcLiUa
Oa4xI7o6EiGV2MbOMptbpsIDllnB+ce7JO7tv9g7k+XGmS4934v3+CMxAwtvSHAmRUoUJZY2CA1V
mKcEEtOqo6+iL8PXZd+EH1ZH+Le9sKP3vVGUvk+lIkEg8+Q57/u8Kh9C4gboWZkkQpRNykPu6bhg
ug+8FqxEBuk1CSolaGOAi/TkMT0yHvoPla6HaNzW2ChXGsIlCw3Xgu5JFZjyzVDLqnez9YBuG6CX
8/JQFi1R/GcbpLYHL3xklugD2O3eWzbW8IbgdKP7xhsJPcXK8s/kezSk3ya3krkC6rQzxLDXtlFJ
QFl/klP9LBQDPXApL4nJCyuJSV3QSrtGZIoRkAKeui+so8i5FGUemysE0XeN2hj6zpxayFAs/dub
jU0Tac/4pteu2+4Iu715rm+vWq9vMRQ7F2RLyT4GmwrzmAjUksZ8XZFxOB3bVOtO9MX1zah/pqAJ
NdFvq8r9hvhULTKVbWy7sQKncL8rkQ4Lx4p3Zmg0gSiocygPt+DaPvOUQo91mALMeyLIGt0L8SC2
iZ6de3SRWoiELYvFWUuuuU250atVY1g7K4K5y0EtoaifmXgxrYIFsksIsGKAIyq/YJYxHjI60xhK
+iscMU7ZCxbCkFiJJdF4byFuObLAreWEEk4q+v2zPb4kbnd1MEJ7Rn6TWnnKB/uFeCTnscs9cimI
Q89jjqA21dcorXNe82CADS2I4XgoQo03Lfd3iUD6zbKxrlrvPtiZCKwCHoNpCBUg9rki0d57uvPe
DADK/Rj/gToowT7ot+E67rQ3jRQU24FzYjdi50x0kGVxSUnX0CzhrVO3vTG0XKKzf8vLuFymXUaT
2gcJM5J0iodGfkEnJMAJAbvP4ZRpCvpI81tLFemWDcEGTjoAzkK05jPaXbSxzA596DzVebsOMQxr
6kllEaFdAse81NyCkfF8TXtCn5OuXiWgpW34igRdo+dUakC002FLkY9AEb0kxLqg2O9qwoO8R7iQ
9ttAxt+O4f5xjSm5BoafCOoGLVzhouYA7qZPvSDHwcfCF46ALNp0HY/RbZ5VckCyvcwczq7uyEGZ
Znm1rCHapziRbBTeuIu7V9s7KnM4AInCtqE99T3VdWIvyyxlyK05T7JJr+3EfNsDbIjU/eJ4yI+E
TmVfkaX3GNnGzfRFD2Q4Z0VjrpkK6CsDclkyacWJyOeNb7jv7Pc7eF+k+HW8h4ZPWL9hav1VRdnO
LKsHcpGEzdxlSQzbbTVz+EbnalmoCDXN/e5IQVra4zOhoTGjfHjMafPHD+MfQ5QbO9QAjENrziNy
HGf/tRH62Zc2HJD21bb7y6Bpb0qiWEehEQSjM98nKWipUdfzqOQ/7PAo5GlkGUdo5Fuz7HZwHOyt
kBp+O3SXrneKEIZxi55wPTOGmXDogO48gYTdqQfeuEpvUZx/hVZ7QEH8pnxvX2Unbhln2c2Y9olR
9JdMnEmtSBpGswR92bna68m4U52xMCzsSo6Ojz/CtZdU2CW8EZO+hpd/wMOKMkQ3uNeTkk/NyV7M
bKVmrjKiMsj/u1G2OIx66r7HEaChpZGEJ45KH37Ncbyfu7MgAiSZkGz0nneajWkZG9kHsIwv+LD3
DmJD7Zh3cBQ4q8yj7OUJ/yI9UpWfBcjXwK4NayE9OpZIhBYjLiq/E7ceDVNZ+yesa09tGS70KIfL
mW5D2R8l2E7rMVSJ+21palsn0y++0X4U3Qcut20Xy5tNaHpiOL/7xn6bfELvsoqlmcX+xXUR4A4m
PX2Yje82ky4kaqMFwNLidYx69KNN5Z8M1p1NurYojZs+aemmD0kxh+pWYvyuro3NWduzTmjfP7y8
O2Q50xRbQT2MXujYn3X1K0SAM8d8oFGs0fgp94aVMFEyCCBIVfZkTvkOrTq905JpvlM158YZL8X8
XUUp2I9Gf2sInVnClmGoJ44d4XvLRwetl8nr0GWXDEZMYFq8qCkzirVJJZ761bK3iltEA345ydAP
NPSj4/CQQXKHTkPMQCoM8s4/PR7jKNWPRE4f0nxaRzm7eJH+AC3fTeqh2m14GKLUDmhxBzZVuoit
9wiVPaSYddfSJGJfOZmxTtPDwMshwvm9AwmCX63FUk5Lvha/UhK4Uh35OvQUcvvKBckCL45wYWe1
h7DiPp3T6MWNgpomiubEX/TFiYjy3T99cio0xsOAbR8FEaG90nAXEpsTAer9zvL1rWIHhpyCF6H2
YdAO1SWeTEZ03cs022+IgH9AA+8Tx+IiauPzyC03ts2uMwAJRSUsY6Qprh0jiIvcX5E7bHDkmEua
lmUw6dqzE49XUit+6776KIcSDUlM+xoOoD1k6tRIM7DE/MKwWbQ81nGMC8bo4ielij9+jxNfwhGj
ZFsiyzxqolwmI0k70WR85K752fLWaNjWGwSSi3aywwvbCbRk4GWh2syIxRkr9OA2eXhgl/UY6qm9
MhAKbHIYEuYHWpfQ+wqP/xQ++321QwpTBpGGTmaGZbMhLdWmPLKWCG3o9+BjyRW3d/5w/vhbd+jQ
UE0oGCN9Ax45ICstX/tzidYfwav722MXIgaAyJGKxZrTs7W+4aguT9qjHPWzn4rwyoeSHJ7HZaIF
m9rMTROfjC3wHkgOobASUqWRxOmzXBjItCRbLjx8JvMeOpt2QBNIw+04d/0HAb7to1bS25Ghi44y
SD5QfzwPyvb+mPy2h36R1PSGsXxaIRRBX7SyzXA89llGxJITbQhRIyRz9O/Z2XNzb4E99afT6o8K
MTE37TaPcwAOlnafZoQuzsjzb+vvY5I9od34iXxA/4aBi7TkQZkwemo+CzgFKx1L87MI3QHfvtjO
EtiAZTQoxZhPLYtarLzRM4PoZ+gsGpR2tTPHnG3g4mXtn1kDDeOyEtmtHwx4P4buAX00Mc2D5GnS
BG5Egd0NsPiymIC1dDifg1GrXseeabvhUUEM6UTFx33mqfTQG95Hl9fAMPwgjN3fYaxfDT/6QzeR
SWl5TvziTyXjmwyjJ0x2WAtppDeI0jaTNUfLqAYZzR0/FMLeC5zfoo3mfcVyQkoABjh7KodnyzAA
KFqVTixXlgUaocOrGibk2UdhYg1iVSd14PW+s6uaIV9ZfcGBvUmIA6pwbTfy3PdcAMXdR1+E8Bjc
aG1/1mB2LXp/vndIRzkN5TQPPWZC0z0kbRT7Dhkg/l3p2X5uxYwQP7U3Zv0nDe0zbT25CzmE0Bhb
D7G45YohdvbmGe5LTBeUnWy+qHE6DAlhNqX/aUGLUtF4ILmpQgjonu0GM5CRoH2qotsEYppOwLGI
j5NGM5Te0XFiYcjb8RLP9bnuhgCj3LuK+qCu0BYPBlPxP1JP31Rm2qs8o3dqPSwz/h+26bWZsDI0
Zj0v0pRwChRwn8zUv4COcGNqgpwwtah7En9QJe2YWp9IfGR8gcww68JtyCBfWoD/Oqkf8ppVJKzp
3qKso+WvOXJdERwhSm9ahCNYA9fSgtHFDVkBTV9JvFqBPRtLIyPS2EtG4KVliFOb7pIJHVI5zm9Q
qfvK01d99ULnrvlT2Xie5+nUD7qGeUXw3smy9Qr3RKmKAsv1F50F06Iof3RhwM7AP0Lba+oFu1RM
vyUyyG1J2j3xnIQzGSCPUYlzNo5VG/QxQJ2ivQ79wNTPBtRgKf2q+2VA4Mz8N3rRVfcypQhMB+AS
cxLjWW72KCnf8ubYk7yVdRksKcFEEm0nBFKQ2DXUkMUjmRF8XLiKfSzuMu2vNiFYJgPAJT0Qvz6U
1VQGGVpr8jz25KbA6XSXlT9eUC/Wm5wGIA3EfD3wz3Es7DhHwzF6pPBxhDYWRRm/CXzPBEGMaLaM
U9PYN1OyKkO+ZzhhFMsiq+6Rw2xioJPGdNQ+drqz4yRTc5S2Xoahnfm3qTLzPPz2DZAifuY+k7mp
Wkj9j5Y0TNVhnje6RbcWA86nqcg5zsyznpggi2v32SWnqnFA34DypKsZqrVRk5lE7lCP7GQXtWW3
IVzxy0xwr9fet46ez/QxfimhNB5VNIstxv5tWSYQ1zTzShSmWD6YJiIaAHwj2MNh4wybwTWhMDHb
laxy8Zz2mwh9nZ5aEA+kf6JKXdOX+DCxlDjNfOhy56i79mOZp3gaBZEySJRnt/yRXb1z9Djoiip+
6mv7wunqpPn9uladv1JRQ47ZfIwAz+rk9ngM3gkK1LZaSPb5GLtIQ6FPZ+fYonw038rEuc+JPm9I
wW03DWjRhfUFwZ2tIU5R0NactLurH5m3kv4u2Vjzh2vkO0PoHhVI0v7KbMpc0887JFJOsvLaMttw
QZFhCfkr0kgjKJwsxKzLz7pRtJvG1Hj12swhIUl7DO9M597UC73U2L8FM+9w1uygiJpfebJPBkK6
eBv3vG+spzom+WpS6sMY4f8WgzL3jsnfBXQYH+xIfKRI40FeGXI/jA2c8cryj+A45Y6b9CVuoZBL
3linjOTZq5wf34O1VFrrpriVpfYSR2ZJ2dYtkzx0H+PyBQiS/Wh277NXgzppxNaKLGh6WY032I83
MANYN0eDuW8t7UPjEjEfWQ+hRF9cO/C067itzQAA91aml9IznCDWkIyGnhMI5KiTUT05iRwegCEW
LKSy9jhsNAKrVnkRLbUZXVpkg40lQYrwrpXRSuIOYKbadWVeZ+Gg5S3dZtl0nrtWwnlx/PxFpvFh
yLstuopybaXWF/KnNohTjVbIwDKOzIw+qOY+my3NcutxC1Vnrw5brP/4g7QRRH5BagTOoZfeMZgR
oyKABNUytUtaKr/sAyMpkUlwz7zeejVaFh4jEkTbdf09m1/KWCJYs6H721dAKc8i4QeYWsIm1/wV
lfKJMFJnOwCocsKRkmr8olleBPEozk50KlraEz2lQU6R7gonWZu0G/U2rVa+6jmjmr217KQWtGHE
DHy+ShD7c59SGLL4FTp7eu/u5q5EnpfeOr38thtn56ecRQrhD6tsDvyco3lWnskEfHGp5A5x+BL2
brE16mhrFPJs5s7b2KO0SEYd0HbNktRWW63jdzCo7oMmorUohr3d8xTLwQrGVmMBn1tAyTNgeTDa
y86TLdEe2i2JCJmwTaQODrGYi+hXONbhWpb5h58PDiiFaOnWHMGEaPaJgGxIN0Ytt0XEsbVgqB/1
SHZG5LVtR89mNsg6KjNz12YK+QFTmpW0zJ0n6KUWhfmcYpbFEI//JG4G7o/MvHUgGBeZXmVwH9In
VG3GXi/EHQm6s0qYmE5L1eGAlEmBh8gp7oVd+oR+d3SOyyYgrwQ6oxmCjmBl3Pea0+wL2AM8OekQ
sESZ+6kDmB7GNeMNIsWAv0zzShAndR38Ft8O4tYHjX2UJ9A6JMx1zU1B8v3juNEnp6LszgCbcODx
GU/9IUzj76muP8CZlAhScBGKLs+3jk4HguSLxZig0OjRZzvQhbDKar/tGOc1DtQXpPg5y6W9QGrI
w4V25U5AJ7FocCJuEHXpksW/BXXAMy1z6BIJtIF8usjCv89S/aHhiiFVc8lRqBQHOCZVU9ChYmKO
DFE4Nrr93y8Oxzg/P+TjHdpYcyDjtLEK1I8PcQXDwKxeYTVy6RLKMWh5cEF+PWJDAOdPGsj8qYk6
OOJ8+88vAGN/JJaN1T//k3j82N+fZQi8bVtD4DwoSf/QB/vw908oYrNtbHBoKcoMHMgQxSvmh9+0
fed9Ibq2oJh2p33UEAIAQWnel4N857NJ13+/S2ZANkBTKDVHIAWp8exPOGRMZkxrr6FGVqkdnlQ/
7bS0D7e0YumUJNYlITNrCTeFmWvS/8TGYehGnnXH35s5IAhXPed2+zISq44xlIA4htrb3lJ3dLmQ
YH5TIYbbzgizdWI5XHAwenUuOeJUzqdW3XCbmhxkKWzx34XvjGEQvDWVv4npHQcyRRjHiQRytr8b
qYtYQPo92aWc1xJCpSMzZVGITAvl6kkUvXsDdrpK0T58kAzIn3CY70rlqXeBd4S9BsEBooFcbktL
d1ZtAVNU9iVNNLd+0lJfu7Y0bI7TQy0cEmb+kbIl02UepotXGg6Bzvg8NBuLlS+n+CM0w2zpIsNz
HAgGWLtXNb9sZ9GUpWnq7nx33GoCiXAT5b9h+kF/zJo3w9UALbV01xsLA1cW0uGrdPNuNfG0M8r+
p7LxAcuIYWJOkOJKGePKVYLsT2KoYZ8L52mwaLuqZDA+whwVXpRG6mLzFDxlQ4tkXwPrAR+j2YyP
Q3PmePkz3cj+VEzskn//mmbGP25pIrGaam9hOxMhokOl//v/7Jz63scV/hjfgf2VwOd0aqN+ymcF
N+CT/hFCzBx0KlCojRvjdWjnmAoZzWef5WIdx4+hBAQJlodubcWqWZNOfc3rY+YzNsARb4GL7c+p
McbvzmBRkmaZtShDB29imOLLJhfTLsjnLNUQpA+8ZiJhxXXAORYdXXIjYosZx2SgCWD/dlvzrHgk
kJvQe3GPPUqTg5PAkbEGzpyiU58xLfK4rWJgiWKVUzUgnXq0UTEXhkw93bTuD3//9M8vRqVu+D1I
D61td4Es/ShsAgGEXKWDeWg8+sc11/RoSu0s07wLBHoMDIOuycQzlqtyQnpoeb+JJ5JBN5Ni7jCW
ma3HMMcgZ0MUrBKJC+qVw0bAORZD8JBQdps4NvBdSLHikRnHgJ7ZBk5jfR7S6jrF/U9msNDrinbw
HNN4GC30kOTxhcwkIk4wLM6U1h2KlUE/OnPR75njA68qe0TlQt+yvLJQPVCFTa9e2ThhooJNSaIo
RM7a7D2jn/hUHfFua9toDXcclCdCzj2lmAxyr/UZlNTD3vQjeA0wFcolOTenqmCQpYrkRfik0icT
h6Xqh10qyJJRbc3G169DO1r7yXY7IjLlWqB+2wmVN7tIe2ewsbF94xJnjqR0BdwXcSBHbL3C4EnW
kvK/m4LOzsxohBsKXKYA9zI/rBx410he7AM7/RCm/6PVs7dWRJCo+ORphrvXJwxPYrJ/y1Ce20Rt
nAg/XE+F7Cl9QepesZ7HxN5hyEQdVvarwY9f09IdT84wT7e5otuSEuzoDNcoGfONJPxpkdNOK/Op
3KL+EpsiGT+ScA4PtFuIW8+QZE2DvS+IKAm6h8SDePdD2TK7NJz6QGbGcrBhXBdqlTXTSobuOont
X1Usfg05wrkUjV/VhuE6LFOyDx9fIN5YUDqUt2x1Np2ZkNgw3dHIJLGDMcfehHWwENqcrXu3ucwN
C7Om8HGhuimXgKz7RTlnDEMLbFtmMq1ju+JFzPW3W3PT0ZoDHnH6T5582SXd9P/hyXv/z0i+//7f
/uV//Ou//e8Y+cfP/ztGXv8HcXoWsXoQ303bcJz/hZHXzH8Ytg0R3nd82/Ygr/wzjI8EPwQZ+Jld
AsNQr+n8rRbdd/xf/4v1D5dILv6X5zsGnor/GEfe8Jz/kyNPwpcJk8bjpeg60wnX+7848i0lv9Vr
n+AW5avQo30T+h7rbVSSxaBzixfTKVUehHZHjZv4UiXaxLZNGasbU7ihhQPMq/EQnxXWTjdK/5h7
ZFnIAsOhnY5rN/fxSZP4fqy8Dg6dVz35Ld43oKRGNF0SnUwbj7X82MfGGkSPsVGef3LqaXqCQgj/
lZTMQBs4Esi2Q6USinqjZ/2mBnEwZ2V5cRFgFJnXHMnyyQlM0jUG0YTfFsQx6O3ewGKVtN9/X5lB
3+N5sMZo6RmslQjYkwPUs2ZZg56rxhbDYEmU0NwY2PkY6kH6M5b+GDqBjCftNCX5yZyibN+UZbtj
FPdFmxT9kEQbFlZe+1ONhPwBgOPgDe1vW/lzsp6NjJqpKbO1+3g7k1v3O2LBaPQRhrvJHg4xpbBN
JPxE4rS/2rmiuRC5DtMnJtMH6h6NH5s2rYQFTQcHZQJFR6Pj+5pT0V+7yuxYuHvg2XTwKLiKp1ji
Mk/llRM4jjRKG+YmkFBAL5E8FQ1FfhiB8h/SLv9lOsSkDTaKzNC2D9GDD+lPM/68yelWM5fqKAmO
R31ZP6m5zO5l1D+bjLP6Ki7OWqgTTISCDqsphHuVDtY6qlauznrPFOMZ4zaePc3y18yL/R3ZiG9a
Dfx4bMpwb0kgslyxX3Ein7oM59HQm+yfHG2N0vSfHPTe6LAxEoha0RebouTcMqU952YBXDF7KEsM
KOVDAqxyeOR027mzNnVoE48bpWbE+yZbuqpIDX0+Lz/CqBnB5HOZHMeAL5ZZN8yveoKxaQ4Jfa/Q
BIykq5xqQgvJsRH92nETfa+NxU0zU3+j+RLp5TQ4x79f8lisGs46+zCRMIPzhAZt2V+pGaAft+jh
4ko7C33WiFfL7TP/+IGQMrbGIaYPpcpXXgO9NiSpx67xn+asn+B8EAljoH0PkGqxhSQhCdq69y7y
waMXrrU/QJ89Mp2A0xjP9kznAD3kKRPZjWNze4fVsIyYxZTGqE7FkNc7oMKcHKOhP5nAm+Np/LSa
Wp0czKBL8mqsrX8uxupHK5FT/H30SwMxNVGNBc0dlWDYw4yiN/YFcem0CxlbMZhMypOokYZ3Ke0J
5l5/rwfiDeeoaHe5EBTV8iBchGeu2bUHpjhmMCczJsRHHRfWRbyLvXH997sh0wjeNhFc6Q54griu
d3ntyyP0b3msNCoGnmNajXPC7ho90srpr9nrVlQ3C+kf+V9i35slShs6UqRGo1Wq8UE8Pshc46BV
c0UtPQ+f7UK+eXmNCiCZmlcpGlpKdbGhqQY+pNJxafWcoxMyJBc6VoUAvisMt2KSzDfkaJwR2Nw9
HHxBC3r0YEIpocGk0pNWyG93yCZMNsQSZV4YvYVYKggFQCXWo9w9FGMrA3uymSm5LoWnFRk3IIzx
3W5IrPCtjGQ2az6LMrERz4t0U4Z1drAmpybawdwhTXwGYTvBHPN/ywoNUIaalLSOH5ymO1dzJzAG
2cnXQN+VPh6dATwWIioM9UPbETGUkHfZtLoVNA2lQ5l1zabVleQatjSQk9e8z759x8zWDVg/9DRB
3/Wv5szvNhvyi0aLK0iC5XIAsU7nghw7o3Oem9aZDlrFmNxryXRKbAdXdVNEq8ZEkZfXHHfzdvjt
jy5+u6L8WjAUpUDtVHlRk7sPAUijljSrfW5ThE6zMzJ+xdmEOSXwEmvcNFn3WzQoH+apWADyYsam
Rn/J7D+kPKbx6PfZV51k0bLX8s8YrB2ln6LoLJ1920AzKUa1A850wHO+89JDIxrY+gMyi3pydDSp
+Djtxke9MBI8lBX6IidrAnE1wou/Zr5Y+NCj1MomoJLEhS7DVoSeuWDVY/LokX5FVqnAnqa7Y7dK
bj3Wf4KKVqUWlGX8x7WgpzB938AeBQMT4rXn9lyMAx2zpoqeU3vruYyiWxPlVpXyxSsdCEokgsrw
GpcY4Oj1An6aE8j1DsfXsbrRknzPoco9XBTT0sR3zQyfcYYCiS7bPV0Qe0to+wWxou4yhbRd/HY4
fhd2wXybuv0g4RsTMUvPoSBr25LZix63966fh6DmvAdmRYNEUGz06l76eqA69aJhNJza+ZoX84tl
OC/+OG5ElYeAB4tbw6F0QAa6geB6suv8y5voNZBF4TEmSUr/MMUt57uiRAnOhi/qD5j7ewigd1C3
DG2aiPzw2KzWFuYhXiYsioZp2sJNrQ8FzUdj1MQjp8EXJjB+cCuUmTQYKr1dmh2+KpcuRanTh4Cr
0W0UoMLJBeQ5mymd3Rzon/QTBoLyw4LvRwR7+WmaEthurCXLGWveoouVWLVOlqxKt01XsUUqmFd4
6zmPz3wAXxiZWgTs40vbZeGR7tV1rLgxcOXHm8RASJQz2FppFnep66+tSgOIhNgYPWOIwnnks+3q
IjD05hFMAkcog0mMURCFl+f4a0ww3U6n8byQttefMp/pFREhe6nV9r4Hoq90sDIKW/LeyxvSxZx8
XFguXOkxa40t5olPzB3VWoXDH28UKb4ZZo4IB7iC4qHXaNojRvAu8GQdreoDtKSZllD+beapw6os
TV7VElRLCNsIQ32L5lhhjm9rNCluhBdAcuswvsleGhq3iySpP+k0vbGKmMtRRocorp41l6yBwdsY
v4VQTICj2YRFln24g813vbdP4KSSOcF25fCIiZB9CoSbRxdlXjqa9z3Www1qMmZpgjiwliFQFCre
98MUM6axnSBsZ7kpbIZtpSNXI7Q76ANmNEWriOBqwHw65oNpvjT1tEH4j5aAyHny/ZL1VBjknk+1
WHhuaW+wa9T7CYQ1vD1udqdkuKNxTET2tQjb8GS5yCVEOX9OevdKc+jmevj2iilD7NzysTNfQvoM
T97Etpq6AAe0fIRp32crzzS//ZCuRZ30rxFjpYiBI33j5ssxKnuVodkAUgbhGv9MORDd4Ba+BnlP
3XMees8IDQaM8rMx02WpDToUdvTPIqHfE5uY4Edctk8oPP3TJC+w4/MTK0PQDK27MKYx2mSFE4yo
5Y52FRKL3b6A57V24L1uDBF/Gr21cbLB9NYdHaWD6/Lp1kxI2QPzYf5jl8gebUHfWJPmBcCVWvrg
d5ClbKwxZgZgg0/Q+veRRpjmDK+ELb0POtPCocbHkqWUGigSuYQp428kWSzKz4B1dpDs+E12vNRM
D7RGOh7iqqMalo+AGiwqyKpQ63NlA4RcPFUkNwfD44TdA5ELJZGCjsyTVcwj7V77R5ivyuwC5UJC
fASdhsmynlXx+MxAkvUPIY2YLch/3XwZiKOpQSx7WtywfiNCkDWPctMwV8au9mrq8c6w4QUA2x1p
F+Gcso5gc++TpUVL3WZRb6xJBJC+I4yJjR/XR9X2NBFSqt0pfdM6smDcqFtpJMySv80zBMJmF9WA
IvoSeGE/gXsFwnNOovQTZCRawyxFf9MHuWX1OHbbhtRARmJZQ4bFi4nTHOXTfE0GO1mqZqRMqn+5
IZD6cwvUZiEHPJCRYuKSvVVVxIBpcM6DgqUxZz9+1fnk+cafY41Quetor7kKt185osMg8/pj4LjC
xzUvym7W3zxLk0eA37upcn/NRfHZsYksMX+EKxdGHIqRjsOPNLYJ2AqzLI1dlsMnaDxvaUkSkKwG
RojtJWAyi+Yes100fvrVd0jOAhM2G+7IfZgG/NTZCB8boAuxesb3AjDCfIU/s8IIA8sCU3CMFG+q
qOWawT3mHKfEPI4cogD6la3+pQlqWBUSk4PjhUqhPziTd/G1ZwpBblAksI2ZvSfc+RMbKistrUTw
/EdvKOoDj8e8Sk3vaPrZzgkxnVb99OJajbPI6vLqjhZCPkvfzPGwmicCWUpCnZh1fejSuKLmuaq9
rSe3iBPo7OdvlLLLucnTNdgmkHzoCHXZbyx7PukFFpP2mDktMV6T+ZMP8b52MFf7U3Qh5P0zBkIc
kDLFcHFg30Kvny21KRmPKSJU9EcxLXg/XFaTSYe8H9dyTj4BXQDiME5hX8+blI0iYXvM9XndmW9I
7pnU4aMYDMo67W8AaUkuDc5T0WXNatB0EjMCZSXX1CFyhFlrX9YkmTTak9IteJdR3yyTbJRHG19X
awnGIJG7pc3GxoDPYuVELm+Q+GjGoXuSGYlwaAButwDSu/xSxmq4qlx8kl7JWBq3n6+TRAvD/ZFN
RQjKXP+pTINjvcc5nmuoKGIWAKVQqCUs9a6wmZjJ+dj1w7l2berPLN0whDI3VG4hoU/6YxO516ID
vROLDXjXI/33aUnoHM0wt90aI6iAqXZ/MlB9tEmRURkOkyLHuvdoKCqZnUoDqtAEH01JRkq8fb+A
gA5SbWmj7Efyca6ylsBYYEJ8MuS+4A8dEAmm4dFhFKDsiorfsd8tRlWJxGqPMcUALoaokZAWExmb
QJG4GDpq7rAX1D0azy6Nb8a3erg2tG7fJ8IA5cHMqCnXBSNLRnO5XAN2uCX68Goon1qMdKrM9eGW
ho/dQSJfLalBXIfafZLDTw/1dFHArihzdVGV+ZXqObI6ZppNK66xZ1+5rvuOTIgV+X7Rqm3mh3AM
OIzhfvuFebeF8wUvnCNJF12g3VZLct74leWmt0gRqWBiUZo6Vz10uMOS9GJaPIi9bd2mHoek2JsG
R3cYcx9h1n8I+ux1ZA7BoKmPOKmgmOsXEUp7m3JRFKVAEQLSDsOv3hhtWACMmq2G3VtM3SWS0Ttn
sK0Q0a0X4bSwve5jyuK9oWbMTKEgV8a6SXLu2rmNL0WWr/UGx2fVDpw+wyyIxlCu0GN9+bnvnizt
iA4jX/V0qAJibg6wgBHh+t9JP170hD0sNuxrmTTfUVFQTxnhrerKX3Zhnufslzt790ifkFdF/e+0
g2TGYjR78uxWbMHoFZDjFOLDSkCDmMCUpmusNIzxXfymx3nLA40iM5peIy32Fk1pbk1sU4uon++p
Eb8nwq6D0Ito2FeopTSCmofpBwPGJe2Mq2VFuA3G9dAXuwnFh0BOLqWeLHWPmiwWaMf0kEfGv5k6
Tn9SmLWVCwocgztPG3TXJ718Rl9xqbqJcTyO/Z2qo2MZRelRDF8jKRI4ORdahuVnSuevRj5KJVKp
w5jGgofdhQCpdd6UJ/zGPbcebbkaMo/jRGRWWQ/NR9Ou7P/J3nkkR66t23kqN05beILZcC901chM
pE8mPVnsIGixYTe8a7+GBqIBqKkxSRqEPvDJXKmlAajDqKpTxZPMBDZ+s9a3bIoPxzDCTTFynghQ
zBhi7MBgpYskmqXAPnXSl87RH4wRZ2ov0NbbDpmDOsi7auKaltWHqQlCyKb7bLI3QtU71P73eHu8
BRKdscQmeWZ5Xgu9+dKaRm2j2d3qlrI2zhgzXpyiHMYsm1LGoteUByqxZDgmMAYLqHbFLRB9tHVa
94KVsV6TCe4GkR6ftWUOY4xq5SVqWHdOt5kc+hZmCviWgOr25qZK+82EcZ23qUAD3vMIncxjxHoK
7l1xVzLllBZG386PPyO4Q6ELiWF2y6cCI5ejBkZgjXmfkR82+tgJ+7iz9jADtyG7wxgG04oa+wrN
Bi63ZTVM7hWGgtHcxFZir6y74oV9xRlJK7m5vF0daJWE+FqmH3d6Lm6XW4MtYhmEnAaa1r5SQbKO
0DapZ+8QBYFZG8gVMKY3uI37eq6rVVPSUSH4evEkkg96tisYzJEFDQ5SroKz68qX1iLYpRfpxqgh
riW9OBfuhBokAyQ3uEDKCcKsKowebbXne2NISJmXTegi9Ce8q4txyfrScg2MA7LRIQdj02g/YSiD
BnRw1htkP8kbO6l3Ss7MaADx8/8GjRF6f/KhXGmG9zAn1YfSI4hnBpYnQW5SND6WHboobwCCURb5
Z13qe2WKV13BeEVdd9ALO1DWJTFZeBnSf2ap8zoPNiqJeh53dcqdGXbpGBAbPq/SC7EAMZzT8kOo
5inmZGFvfv5NUmhmzuvZYLicTS3pkH15RTC/VDxJdZ9QLImQIMF+ZCY3J3YgTYsiXFHtLqdywZpM
I8d9ZdaJtsvleKjs8DH2IVFEOZWc4jv2idVtTG380DO8TkVifmsTZ8msFa9GorkbfPfkoWQAfVJX
HMqRlEPDZglUterJ54Ep7G02lA89Mv2N1vqwdMcHvYNNwc6zoaAeTD75GGhFCKAcrwfoHKI3R+O1
8c2nSafZFJb9yuT4pdDHb+VyNRPGshFIirSZ6zQZsSWnT3ODUM8jc2ZlgUel0C3vVaZZ29SprpLn
fAgDqpPVPWA0Mti8Tzcmc68PT1lYlEFBSQzUiPB1xnnojoyBXqrPtkgoFhKKlvJIpsnysIMh0SbB
1Q0R1/GIVrcoWp8tHWGvWhK84+HcF/0S04ZIe6jFMVy+ADlFWlkkGFuqRRPOSW6AHFQ6BPfYgbGq
hyzFGi8+ttRFjCqJ1OoIhrZ7bedOatpAhyJHzZLP9ZwBgMCWFMUcrMKtkAMhjooHnnwgxMR28ZLX
iI8LoitCL7lz885aPOynKWIu5WvOa2x5iO1E/RWXxbZFuX006ubBsxxQhn2lVk4nOpQBBK5YUyLX
tBcGC+wdZrxqZbEOoKLi3E1HqqQqp3+bFhiGZP6LG8jJWHgOsi0XvOwuLcfTxPrOUmcbaLtS3juz
crJjKV8IA5J182W38Ie0iB/RNmjgI1nfFk5/7Fwk/nW6hCiQlJsw64RG4KxzbLK9O9QsNKxXy6sf
BrGOUrQq08DhPLqkfGTDocjLJ+FxsTX2re86MArg20T5Ozl02g7PIBwzdHEAtSkeWTBOA9rCkPKT
Lpfso7r7o41oHKra3PkyPMsquzGaJb0LdvylJVKPDA0yFhjVBTBK71LeqD5rPCga2FdDILZofRzD
I2yrJnPC2Aqea1uZwBSAQ/7pVvWMNPTX+UvPivw4IOEm32Ywt2bh5xBR6SUMXMEbSMX0lDbkYzQd
CE1QBWxqdPVrqzTeDMnhIWwmpul422Ygg3MTTAOQrl1VV4zKOrUQj9WbVJOxk3H0XLk/Aojhhg2K
ApvJSNgG6HkilucBZfAnjsP8BFUSwUfJtj3X7F0UTjed5u1FZhZrHVx/Vh71ETkXaQYn4XEUe818
6AzG2wm68rFRbjDL9hCbDRJlyQzNYobL6JYeLjC7+i3NvEdA+gHwG86dZnwzcQjqOkdyBkteDafO
s25nC5CxNPurV3EUly+OPwPZSqLAr1oLiaNcOgMyDaTMqF6iZgu7fokZ4Q00SvTnxTEx6vGYmXuh
YdXmTH2JBsY4Cr8YhEmxA8IaL8pkKLZjWuysrkR1nhzNlIiUhjQwXbfukNF/U2gV+OkJVkFwlmM6
ITKKxA3Hyq5j7ej7YbQ+DfIPVhbOgTAdxqBK4B3DqPH2BdyVXjHKyQiuCWL03Cu6uWhvOH8s3+52
Yz8fXZYcp64pvruBqf9E88AjWdWbuRmmQ1FTfEE7+2HXd/RwzRxKOhBM9zCtMvdxsiL70OnaQRPt
2bTzPohdaqW8IKlUIN9FSt4dO9rbI8ZLFMpl8uPzmleIbM46Lo2djcOizSQFmoRVNd/Fa9d3NNCc
0bepD+BO08IP+rKvzppj9xxHxRuqIOwiaSfWLlu9tWd0i3zU/cTMYYO/AwJWufaLwUWH3cq+1AKJ
HnN49N1ucy2m6XmKpndjXFuoXlagc3CKJd1Ho3CiV5mPiLYvHpu2IQwIibfVKFJO9GkzClcSWjoU
m3qy29tECIhPEdTsnuzVLJE7BFAJmWLlS85Vsqpsm79O8k4Vle2xThm7SGBMaxAhQ9DVfGdby1+z
poi2CfoOnMdeeYwjVp26bYASqVPUIw1JgGl/KshDXaeSk47lhWjn5khIsHc07cE7WtVwbp3orpOw
q2XmXNKkHY4NejQMInmH98VUx+j8+6djad301tSQQlcBHi1u7QQSt5GhAGXjsDOJywwifBFJ57+Q
RIefNqzfEdNvY/a2GyvNHmM5UhWjFalLv6fxGfSjIIwXqDSJ6X1EteX6GEkgpHeooQIP3sqqEqBr
a7awCCP1MEBu/dyVADl7tgWsr43j7xc72zVu2AdZnT/CojtVofbSsmQnwSDa2W1zUySy3cmwZIzh
6GOQ2JQO5Gtuy8x8gj6IjcSIPLmr7Po2IitsR/90VX6xbiFxMIaONsUs4pUs0nrvx82WLS97co8x
4aDxKc2ieokRd+9KAMpAh07TDFCgw9Emq/e88mHNTvJbKv3chPoLcEBAoG3y0NkNzH8ASgSQMOlv
CvlEvG+xEUn1J6/zP0LQQJeG1I8m8KOYxa+vWH9ZUI53hkGEqWE8sj5k1Gsk9z7jzIkRAvHhFgkF
noJctyhgFM/HhUOshhlH3AhSKxnusy5tA1UzO+pYzew6UljWAM5+jKTbWqNVXsFulWREZMfEAUvg
G+m7sBCld/QppQHGLtY1sInhS5vQbCOKevIW80ghvU/y2ouVyrM/yTCxmInKVy8V2Hh7Qa8PDGDQ
x0vsJvJOEVuLzWCv1dk+89LnORoxGtWMRW1qc9Glr7WA31kurrFKNnJDRe1sR5MGLQofWZ+g/Kyd
oKzNP3lX+zQNJdQtJ59XE0tfVjRlg5bKIp+W4n6ALUxJu5VhvxA5oIVpDeHxiTaznNf62zEh0Cbu
cz6YQZ/2wio/2kmPd45rPdJklxvfzM9ObX5BWrf3iMCxfjKBxepkrbK2xaGjHULHuISO+WE6gIFr
spPJbEH9me4HQFkbbrGXWEzyZsCqsMr7dDpmBUwC7aHoWwJXJsBKEc82yGVzCPRg8CCZZjleYd7i
7wiw1dnuhn4Xl4RDOeQqYYXkXCbHR3r4B+fx0pApBgdSsh1xPZTmqwnd/1dVGJepX5rIwtvNiJZR
K7r4P0eSEcppi0Qr3dVGhcEJyKmLg54EokvDkKAdxgHThHXTDIyx7LDGoQJpezOW2gnUoY/AIczX
BuiPdSdj5HZ9bDwp3Hp2isnIwRmqmLsOc23fxF63NYrw3iGN4xL1Yc++ab601LQi5s0wnP5GOtYH
Othn2yOUsMcS0unyBa1tOQ/+Xs9cD9c23YA97nLU16tsGRHU3Udqi2ZNjCXhAHWZ7+OeEfBggcO0
MTdl95muT8jxT7FL8gVoi3oFOXoLw65ZVzH+dT2TziqxbIZMBpbUioo8dNHKOC5XkAJW0jGqqKNi
n9VVf0Kvsx8Twpxcq/iqABftzKL1wd/KJ5dB823eUykoPwPVKWARqLZ5CcPB2JQNq3DDz91DWzMp
6owj6dhB6Y9QbHvkMajxoIG4lCcxdO2NsJCNW2n8YYjmq45JUO+x9/EJi5PnxCFK/P6y6P3drq2A
QhZQVHEhjFDfj1aXfmvuErWpPde5Hd7pnJMwgudTMqAwSKp25yJExhoBLg9BE/sdxQ/hsfbI7WEX
fuYpy1wYJ8eqXagT3HIwmCFhV3G1ZKQbT2C+tkmy4Kj7Lt2U7KE2XSO8NUv4LZXpq+tNjJabQ1pg
DKwz1tSxUTGaKbc+p/i6Ye+9lEV8OM+V5rO7SPRhQzgocA2MwWLuEU7Tpa9rYHCwNUlwmqzuJhdc
M6Kiz6lNi+UDE8GpHPccoMnFA2nIZs9k258bhhs4lXm7TM2NCQhvRsPEVIXvNzRMQKB48onx+epZ
v/el9lWb3k64cMJtiH4sAJi0hgUWU+gMgvwkbFkELPGXuM57ecz6kq6W44KIT0g8+peO2T/wPRcR
Av2yVtEG0KYP7B7Q5Rhbu9LfRimPlKFw5MRnsoxJqkQMxOWk3lY3mtckAW45aOXJdNw3t4c4q8Pw
RnPJaIN8F/C51mL6dZKDpkLrOCaYvRjH8lAjLG8yw709pyQ0uTiMo/7eG7gvi2x8wkwk17iDgYC0
sGqUdgndIef5VH7jCuJYJi3Jg+S1mXqG3vrDYHHHQ1IbVk6hPomtqXeJjD57XV5b/FNZxZBJFASB
aRM0Z+aOBWzngpunyE4xFpyVFeU+JBZ9p4hS5bXmwRSD9Zschj1Wj3yqFTjti2UYBCzx8vulKBv3
gs/7uaChjahssDWckrhAlW713sapkr1eue2lno/gadiz6VgIDa2YNnU3HmYKtss4ztG2RVcNeJW1
vA5btnW1NNCqKpjRrJ6bTOu2XZRsLKf8kVU4H0kEW8cYNY88v921rbG2SefuztFTJKiJd5+1Eaj5
ubvVfHyNbYPL22aaxGMKYF5xX7sdJPKM1OTaLtRzqq6Qy320ZAzooDDZ7VWUZMNZjQFfo2fR4xCd
1xKxlE9r/GTZkVClT9TGCHi9b0fg+zO7ydkkwKcKmvMeFtVt0eIO5sy6TQ2xM7HGiZEHnJcyIG6q
a5hLIoNTh3VSyWAufRu18clsM5yrGA+3WoKDAwbjbZJRHc547xAnaZv5Z2rMQKTNcBNBTEiIhd50
yz441uW8Jzizu5+WETO8XIb5c1id4k4f9nXXQ581ncCs9Tc2OAXcepN+xECe5zTVdogjncZspk/V
CbzybIM3B9SaakYVFNzY6PjDFVRu/A7oUohDKL/tWD4WMQe4j/Xq4sbzkbYcP65i6w5bhnsjxWxC
bR618lqzRcMmiIgx5sLrp+7Fb1L7rurqIz8/wva5Y5lZjndTiCvLRPjILM5FAjjEFr0DYfRtGjNR
8HvrEQf6IpRu966w33sv006N6rXT769s0bOc00X+4bkiPCDlgsDCcGR6SKGL7dz6p0drcTTJBOCs
blnOdqz/dZ0G2tRT7+DF5avd4K6poxaSKkTB82zYCPJHv9wnw3yjd8TEji19SqrYBkk+EjZFNwrb
zcpN3Q5nJJuaSIzfpFulODd4vPuWcc9kgJCiIbIp5x3xgMn9liMmJotxbI/UekEy86bJtGKrTkE+
tqm/1c0GnKazYUJJ3mgLm7huJa4iFFVWWHYvxODWgaYgmrqoG/Z4c0EopYxq1E+ou5+zStRJJNYt
gg15mhYklF3G1itF5xTweOr2ENDMV+lOO29U/aOdNjYKMfczkyxfyxxkCTi3QzixDqkcpFPqIe9s
/SFdtmMEuW5Isdd7QqFi9ayNSEIrofZj4z67KuIhOBtn02JEpW19x7F2RHz0WxMH4cl7GAWDW3eM
9yNuOiB7lbYV+mRywOUk56FTq1L5oZnqdtDzJVH0zmdrREIQdnAIUlda6ejUuWN0SvLeXKUIcANj
zqudV3fQROIwX1yc+TVu5/xqeoyyEDs9pMvvfv/ImIsQCQ4QsmIUuKYcZv+2qNeYEo94PfBe2iqY
+vSLdTTTtmkRZ+kdFUo1OTgbqIcsT9cDUQN0oKk7oidCIWJi1R8saMMRJBiEDEQltObdMBndU9LS
xvUDxkcY5GSCGKnzPCjopRjYj7QHHYN7pKcDs4GLwxoZHmGXB7ZLlCeCXhozJEkI0Y1LREgy4E2N
fUrT0AJwuIQAIANDtPp6IDmssbspmHtXgYsxb1xOy0mgxUcimVwSrMhF2qtHi0MATo+7JcuhOEoi
4WqzOsnkMihGj+iuJfhgNZ7MtEEEFIPRnEfmyHpSH3Nbv9dMXo7yrGer2ocd52gFhgCGWryrgb6v
iAPB+8EOfWX3RnQQaZ1dIOqQHQ9xt0HSzek3gxawmO64Q79FxvvQpie7ZaKLvxtAuWKJkTTW2uWo
6/2kD3Am/8nsaE+29QFN9SolaGGdsg46FuWlKb0Xw49fkoQWVnE9jYWC65QIfRNiDA5G2H9H1yIf
FAUL4J6+DdcD2N94/MMseF1Wgh9w4j6VPAqYxQCpy+i+SUigdBmqY+GDmK28Mogy7T1VBx/KAkUC
JNhaH5s9sGryULsPFI8l7YE812b0qvtVcUCmPgDTWXpzu7vA3+8u2ugRHp7r2ZonUhA1iAYjOaLN
cvHzxpGwAwabUWG+EpuR7qwp9gM2DD+Eh+NjoETUvQRFzmDdYLVCOYOENySRyWRoQ6+rIxJ9I8fD
CSpwRalb8nNm9GsynNPAwWZkSHyYRjQfRpQ5iH3gm3KxT/GTrw/asvY8hQbA/MU6lnV8Xl1FIWwL
EGE1cEHCOurW3Th9OGxEap2ckPHfMIIwiLge3EZAVYjxfkgOZ6KdkRwSTdbskii8aLEaN+Fk3iot
vUaRjxuHzju1wwUvQB5A7z63XXao+1YL0ppYFrgG2QX/yh3Q8xcPveam5uLy72PS7bBv4MSXXX2K
6v5UCvP821einHvAf3uwdHmP8+giik5ShDI+sxCsOLCUJvw+jVMQmjKdXVn76NFq1pqtgfoQKLgC
mWVU8r5SLJZ1dL4MPcnM9S7K9N4nJnJrradxLrrnMUpe7fHauE9+Dvc1Qs19bJzsw+1j4nERG1QU
a13WagCmmVxpGf6SgnuJeC0sOCYD6PK79UOGVUwGYBanayvLnllKRLsK5UTS9aTRdPMZeMMDCDTI
EWF7cquwCjyXOJuR47I3Ueray2JcvZAujqO2tZGr1bj6UoQfAat9kFLM+ylQHGcVaoAa/CjZg2l8
7fEzbZXNdKjA3momgsi/QWsoBxFME4dZdbshtf0rSlUOpcpYmCpyZvple4hoSQYpSIhP87G9+f3i
2qE8KMt6tnmg/usf5V1CSmc7e6g8YfMk/jSCwzE3v7+Dpudefn8lYxbNv78SeKHWiJGZ6UwM7PFx
QxdINIFdNMWXY3ruOXVD6yYTEUrynuvTMeebXDoj2FjJKnz57f/+ElftjYixGvppBYUmAmAnJ0zy
wmvYFcLMDobOti6/X3rU727GSLt1GH3Zte3ehQZpBTZnuhPP9xqH4h1PN3M/E9q6bo2t5NHDkYTX
iUK/WucJ8Q/0heKStD0TwORFDVN910wRrb7MD72HgdmXn+Esi1tkw0GcysCOIwBVYGf/yC59rOap
vYF6iUdEc6xD7xY3sTk0V8cU+/9vNvp/MRuZBhacf/vv/93n+M/Rt9q8t+9/+/79dzfv+fff//pv
//Kf/+u//Mf/8p/+wz8ajn7/zb86jjTMQzCfPc/HVGG5FLL2X38bvpv2739phvtPNrQK1/OAH1o+
+MG//lYsldjf/zKcfyLs0jF9ofvYbLDV/S/LkWH+k4VYH1yi57BA8n3zr//56m5VBvC1aP6v3/+t
6HKcQEXb8I2xNZX/+tcOX3//y3YtRzi25Rp4jsirQOLKf/98v0evvvztf9MYFVonxIE21p8bA1kQ
h0Qe1APmCjR6BmGGA/z0QexbURLEiA6UGxu8cpHYlGkeejob5SPPTkuIE6ka8YpMJWP7D+/p/3jV
//gqLd/ivfg/Xyc1ueVZpsvb4RrCX/77P7xObQirdNDkWY7ahdXMbRvG4zatkj8zdJ9LVyWoTxpY
odACSUkgjYoMF1qKCE2UCxzfYN0cwIt9RGnv7GWbfWWdg/eS+W8t8qeYmfbK9BbXSB5ojfLICfV+
kDre9liw1z7siqOQMJ9wUb0mk9xkSdo8igwY8wJ/TRvkoXFDHg9qpiFKd7FwCVeD5WXpGeGRcyGC
MCOZoHjyqeZWjllfFcfZTs0QMozRpYctQL06zZqZB14gZlmW4UQIdcljwieUrfsMQegQeg8qvI0G
qz3pnjqkdsarwWEiUABtigsDqPt5wHjYRCI+IL/ncOrAHTld+YXUxzznNUwQApULMEIOMUfefCet
Avt+UgBcGb4yZ2zP2BeRgNioFTTsP8Awkb12Tn4xeMR0DKs2w1BOm1jWb6E/3M2ERu9aqMGWgKvi
KRTTCQzKk6H/1BnaZBWdF5EQz0GXVQyYwlBD1NWbEdHl5niVQwraZLEs/H5x5KwxD/GTLVxWykfC
acO2Q84Q+i7RfaCxXPuYesAhLJLt1oSYYNDhRebgkgE7nzCUjut8UCzzI7bELmtuLpLPSusCfWAm
GFGUqCi+cXQJvq9sCLMqgVwI7ejlXAJCQ5WWqOqrAlgS2SbMdGtbW6hhnAJ0qRSUxfH8Bjl5z7oP
pCBlUbsAhLMFxyo/QO1biEW6YsP8liLqFt6stkrKml16/Cduux/D7r8j1H7+HL7SZjMIc90brcaw
nrTF9bAUho5TOUGXTB9x65/RtYl1CSgd4OKbyukqqnhae0grV6x6ziMu6m0z+Lcmz988nHZQUupj
PVZPfgbXTHl7PdS4tFXlwXZiO2ubO43xF3gYNycVUVkrVptEQNcS35ci7AstqUEC8DpjRgxgUjzL
X0Nc9ChzhCahmXw4ik1hMT2JnB3dOHZ7zII9Yvv6xaTnqJeWukTkn9TFCxEOhl1DCCDHT5hUTq2H
hh7KPcEWWbtrlvXrzGRqXRn1wUQ50CNPsWayzFTpvxc5RCAo+Q+cB9uYPX5QpAbRrt1LNfgELaUz
7vg52ovIoZ8yJPoKvGgTIsR50k704DcCmUTtDt9qGu/NaCQ/2GgYv7b3l+UiMPQBEZS5bqh8EJ5U
H4yO0JZj0yvZdKxFo+rAtKofmY1bxyumwItdMj0R5OhTuTVila+ybtySn3j0i+QyGQzdZZh95y0t
HGaJi+V+6Eh2IsN4G339I28RIBOyiHATFeqKopXRxaTMoEn7o5l9OPiGNU8wOu7wg8iCbIr63n5a
wh8CEbY/DoCSxChfTGN8sav4sU37T5ttTEf90YaOWlMN3aOUQm5eV4Hus/yzo4Goq/E82M1T66Av
6JrkDyQMPG9h/JKZxnbSGS4XPfdYONYHyEpEqGIr81jqAyuCCkut4qy7ogry1jnbA764Oh95H3CR
czz03Txsa+E/VJX47u043PaICRAkUeLPvYn1nJkooyiWtgiOSxNZoe2m5Ag7XzK784eUPE09eUYJ
G+3qnrQhEvjqTdUACyKtG4lG8UeUCDr77gfSSLlTWXN2dLTbGFL6Nduvnd/5IJCdLt+4+RabYnoN
m5ZsGh9vH8aTtmeTiChu8NGpjDyaYB0iSVjSTMFYlz7USZNn7UaqQ5alkPtTT0EVqu7hl7vrBoRJ
jjNtPYSh4HZwXwqRHtEK3/kuCnClyCofiGrreBJIXGC5E0hVMKNLRlLK51M4HnKmFOzE0T3nCyQm
Ovgeov2mQQ/haG+m73S35FyssNm5hyqEoGR2JOM6VkmYkGewV0+gmZN8kLpkOCKu2Ooull1kRFjA
7OzTtHUiEEb7XEW3ROaYHMHFuy3s5Iia6wsUebUvyF5TMapeENAzLvVpwNYf5wrtNFGR8/TuocGh
fV+yF/i+yG7dDjg00t46j77Jp9qFBcaMSIJOj2BVsZztuKYvM8Gfg6MDJq0Bq1esi3xi6QmKxcqD
64lZwCGt/XvUUDwuHzKPZaoT06dqY0MKlJAsw0duH/xmsRf5a9kjQ8ZjgtZVnIld7zkowIcNfX2h
U7R2vW8bR9d88rVOnsxKbwLwcxA1+obgQR+UPqEOLbityonoCSLQJmnB7i/wkkzHTNSBC5mncNvZ
PAeRpbA/BanX+aEG+l7SO5AIQWIc2yXpA73U51DuLR4aREqu6ybyDkgl0tuyFeGmkSw2kmgkHxGi
KXO3XQLTdZtGDAPCpmmuLLgVAsnwC4DJklDsBXXqh09WMe7ZdxgYKXcVMr9t7QJ3x/C2rHDKnT2P
6SZpZnsj/cy8OjnuQaTvjBFuF5VgmAxDUNjFSzf4I/sjY0P/aKBpYVdrdREqsYLNUWfZJGjONom2
AlKkC3cuNunh3ZjDjo6LpZcN2CKxOaE9oNiDzhumJc+zqp7TBF0Cavk9BAyiiqsRBNBABrDCMGIO
prFxYqQkqRs3Jweq3Q2F50ddtYATXFx6ukjwIc09YPACeZ0xw+UzT0ilk60VYs7SCvucN+HNUNvA
tUJzQ+/XrFzdup94st/PVRXtEyBL6walAtkmBGt43r4WIEaM9pYqrrn7/ZIotBydj/cvHq/9wNTc
JpSLJJXqy/MQ0SDJrjz418NHK9wdvl5a7+UFQacpiAcMWVb+3pOd37D4qyeqkVYcZpzxmI12iLZ3
Xjt+1CGphAWE9JpYkMLfk+zQJePZ0uFADOmzaWvBlJJw5XvqVGOrS7QfnxSjo9azpOjmR4aJ71rp
XJ2x3w0FcxVLi4JB0Hmj8nmtdY9yYlRwhappTwTyuDIrbqnJsx4EsEbAgNSs4UOiy5RjoGD0ZVBM
rpKx6oJw6lHWA6rrkiy+9UkhGlE5KvDRorXAtujMheVNBK+AAYV3jAx5mWf+sePa9iZ1JauBsdqW
Pm5GXTHoMs38msmB2GVvsfyN75isfQZa2a1dW8Ql5drGyYmiUaiSIQG+4vGUnvfD6Ck/Jt23yvFe
4QqDMORnggqaFbRjuY/O0VPj1XaqFytmTjM2R5SpxSGcnU+AqudxnHAJWgCt5jo9m6wuCmem4Ria
H2Bkfd9f2W3ue4+HqjE7mOVy5wtLznFmm6W8FOumGECD6QvsNo9uh2gx4bECn22aaKtrHrBqmXsk
gfO6Slki15529UbH2ObDsImMAnLIkECSHyyyUluEUVlDQAP2RrP2PtqqoI7V2PznC6txCEX5UJYw
dGait6O2xeoRfSB6gMBjkQSvqv7slMkx5tsCfkfx26cxl+GlIkNkMRsDIC6cIGtg+sSR/x7rEFZ9
8TZBrr54OjO5YWCG0ftgfuyqBhyjoaurMh5olaMO7AQRu6vwJtRAKINoAm+EUzMAOMU6VejsP0Op
oN1ADuyQrcQ9q6JkyDyEmRz9jriA0gS+znQdotAfQ/d3dTirnePZO1XCWy8yoJO69PDnm+0S1Ry2
0KI3lll+qnEUexWT8eJBbCxjkHaAHniDMFQhpZMT/9JqnJzSMKQIY0hohYQ4yobEqhEUPwonwsE4
Bbh2Pzn02a5WwMWhwwZW2L+OFYux3z92bf1LsjlE8nHNe85U+g3sL4P3kRQNq4k+fyzC8SdqCGy1
jAObKRROGdIwW0NYiBJwTlx/0y9KDuIFWyZI9wW5nxu2ZBz/TXKnoZJd429XQZs9Tgof9RAX1dbw
SO+krhEQ1xrMSUMU73IA5WstTj9ZPEKnwamHoMZzsmNZ2d5LHvHGYrm31NzC2cQhkKRhiG3Wx/tX
hiDrGgdn40FIkipNNEHrsu4Io0t5fKr4m932fvAoxjU/ZM2ZAebWvXBV962zpQ9dC4fPgV3mfW8z
5kOPOtsnA0gc3d86qZs3F+XnCYBigJ1WBWTiQOYx3rKSv0WTcOznGixp4RJ9HLpPgOmY3YZuuHPH
s5jm4amm3jOa8NBokC39gfVEkuhboPrXEQc7uEDiBjBWl2VMhgGbyFhiO+Ij35uh+4zEh9MMT/qo
XzCN3ei4xS76VORPktQrLqHWODRoeCYRO8+kXBcz67/ONQkrrdQfv6rym3qk5zUjTPB+prYw0SkI
UuRQk/xpxot0pDj6ornC2GKGrBngzNnUMKD2AAQy2fbOgEJeeEyTOlho1mrKj70sHktuuPWoyAwC
FoLs3CnGCw/A9IjBwNnlUzGj7BrRSrXoHQ2kQiX1rxnPjwWz+YpqPFfVTxkTdj9KyNnscSJs7oF0
veRSExOBBokiLY/x7WcCwQAOBub4y3bSqX7aknWI7QIEhgq+GpG0U7Cis2VguDEamW+sfZmR2AGE
rIYj5YHzr2qiKhFUIWrprZ2IjqhSplf0h/eaKK7u4veSDQsYm8OWN9Q71hbm3mXrRRXET52Y2GbC
LcxnEA56uGHSwbZa1QnpAVAfnJ62n0OOpdITp+p4R+gEFZyLf75sHsBEvKGV3zSjQzinkfyYAy9E
U6wQINjHHkqgEYWFPVxpWc6EDpJ016IjE/JPN3L5wA+GZNsaqLR18wAehhDqBhxTbLtnjyNf2Xqg
ZieG1mXvURNuQnvxUTuUXOqFjOBhJ8viqjDNY00Jp4tpIuiHZc7l1iAl0N5SrQgKUv0W7cW08zWy
5/qQpj+ZipoU0XrvYaIPJtAnwk8nPiWtBf9gVtu5iTdKLBSzrv0sLNgqqvrWyL/GfEN0lIWbEJBL
EOr8r/87T+exHDmSLdEvghkCERCxTa0pk6I2MBarCa01vn4OaM/ehlYz3cUmMxMh/Lof99k/drVt
titTcECaenXuasDcsH3bp3j5XGpM3iZmaISZt5izjtHRn1dlvJDebPKj6wwzS2lhhcKmHCVPeI3B
m0uxH+b4Kc4GgfkRM54Na9KrIwDZflVsWBM5X9AC3SENDLERbtsRCzgN9wbrcJWtHI483PBdqu1m
Eifqn5u67VaFVESU9hK3Uaexh5HJEe5WJGyEbUiPk42pm1HPG7oXUG93QPvn0FG4IZMDl57I3kDo
cLPkT9vqnyzHVWBzeM0d+VbU/d3LjYeEgyxHoexhxkEBOvyb0Dng2NQnQcwcSTvDoYmWvnMV/Slk
/gaAbVqnuOkwNyUkP7voWLse89m44huD/8QynJxhn/GBKWjicbPIupgBEy/y5ioHINyxX+L4n/5r
zZLQiDM6dJAkh9Fy/hVxM+5R4WlJT0Fhbyu9Saby3NTjvE1j/wxEhqhcfMAWsM5lclLQFXKH7VCk
znZueQ7Ctv9u8ZNtMGMCh+trzA1FTRtfH+xd6e181uFV1PseRSQYiScA6xZr52OT0OmIvf/Bma3x
YOnpxj2qzjKDfrKj6Q0JfABjlxTLhLQscXY4sH6XMkY9yJ+y8hniC3WOJfahiU2W8a2NgpjApAYh
Mc+L5BSBVsgtPDh21T/k1d+2bf8pWsRB/Ml9YBY11z981OCCoEo/+GV0iS2Pp6l+YXfqX9v8CPiM
lGDivYa99Zc50cJwguloy+HFU+EZuZRJa91SeeiJ50JkG1PyiI2e/ksnKZ8DLbM1FMFg403B2W+A
2xjWDeA/MNEB6YvdnX26DCYKv2DBgP3GDUa318aEfg9/f3x8nOxSXwSs4pUE+rmOO0ym+Ef39ATU
s4lLKYy6VT/q20BbBezUEVeO0b9mc1gdlGtd4jF6VeEhRJ5Z5/Qo4NVyP4e8LQ5TaoINbuEGJxz1
mZJR2TThHMpI2jL4r/dyuESB81aqstgmgK8InwansVOkDSC7sqj/5CPDr3xS7w4M3j0W+HfRisMs
uiPIprNyFr9iUp994kH8wm3LcYTSx9mzzlbcHSHL+lREuP6st0OJkJc5049hUy8SUyAI2t0rMmcd
RqAWkZN3ddXhOU9RDruY9p7eOYYTHIrBz8YNzblYQihzRJBmay8tFcO23U1N+mA3VrvDM0aQPyCz
44qHCn543cabVtjvNApqh7Oxzeu/9uLxqw2YtM0ZTG4bI91sOfLBVCjKafrqW+qPzogzidB+N6pl
+hz8DZI+3PhW+BUoxTGUGWs76pVFtKRp1LTKBc0cs3PU0qM73dF3h9oUKOgFsifWpobbSaX2vOe7
WYVXox127OTpR+RxumIOHvDc/XN6E1mS0mv27VJ6K5bxibIo3ulsUnCB5aMZmRzUMKWNsYpIKmEE
N7KUPjsDphJLLYbGL08O75VA+WntfNySeuRAYkwnCLiVV39PRv5kGsAvZCt/VCcfrKr5YiMXl2qq
PlWj4SoounuQfRs8HdsB0ipLlcGbRFyMix6Q1f8sl5Ya0F/3OQMu0ETlw1AhJmZxzdEVLSxwbGeF
pfhcByWwfho5tfHHFWXxGLgusUKWgLS+1yGHf8vgyi2RSufNlIhzJvX0oopnRgUa6zrU4XFmKeup
2UZMBr/oDuecuNNqttLggKfrw5k1NhAbVTEJkm3cqK+K8Bhev7vfc58A/fRdpO6fbBL/AUhFj7Lz
vxSqyvm1J/Vjzu/aGJbgm01+aebD08kZtdQHQEjMjER78Ikq0sJmhyBfA07oiYiYMOMIgGf1CpsH
doa6xmibIuIClgnw4nKg1tZTm/14sb5N7jLcHRE3aSqG4RRoHMlirxqK7ScuFWzQ2Acsm8AcZRcs
0tZD7aTGibpbfrz+7tPJ+4wQO8ZwpwuTvk6IFQ94tUA5GohiqtnR3k7TinboRofuJo10zxMJs0gi
ULnb0qY1OcDh0EXgqYNsJAuh9FmNzJ5yaimPWR18+I51Gyv8Aq6FfBJZiEqJu4FCf60n9Z1NFtdK
gMuodOA5O0k+SxZLWvu5H3CP6gq4vGOZf0ePwxK1t8deUkNSTDRp4DNG8CyRsnMvp+16nl4tVT2B
jgsOo0npQVt6rw3l1JvM4y5Cw8Q1IDLAWYu9QOqDyxHFat0GgAVTXcxG69ZysH5lf7uiCvapbB8S
dy/L8Amxe15TNYEHhsNhhC0IfEsaXTONZTY1bhqu7qrXLOBLZVefZbfUL9wbqu2Wws+Bi6bLRaqr
vuKUOUkdvdb5nHOhbTLAERZtFC7Nhw5cyxFip05LxbvWxlSO4fuf5bmOwnAf90ULiKz5wdsaYxlH
U7WKXWO47M6d8jg7UNRbjDbAzEE+yMUQ7uOnZM80H3uM3xdqhr8nV4HrUemXNWTVAychxoL+ITb7
H1ZbLyPFC1ETg2mmokPRVPUOgwjSoA/zAMvseO4T47u3Z2IwM+IJBavE06LyONT5X1Wb85KBAtuE
r6KUZwHAdhOX/ntXXYLYlqB91SWYPdKS+XSFc9VugOyRBB8ra6P1/IIzgd51UuEjqa5UWPe205pn
4ECQodtNrXzw4klzF05fQsNB0DHcw1yBCUya73AervRxc5muOM22bXAEq7uToH8Y1zS3pGzeE2YP
hErQ1Ziaech4RAPGp4QIwRqO75KD/McYCwLJbAz7uqWULGlQ9jMPBkFMebRt4UctLJpBaZ0FN8Yz
ird8lcl4ZwAX2cweVyXSlgvdPvV3bllSMDV1/1ggik1VDMgY3Pz8vL5Mef5MS5/kIgz+vlFd/zCm
xb4w7WYjRx5jwx2/K29cHAv2dJCj+nZaQ5zMwdqaBCy9NopeaLCGuEbiTwOXTTkhZZxERsT9deKo
Nx9meEodMgImn/Hhm6z7MIqzkRfdyjXY2zT5J06eVG46XnwbnOG1asj6UP1O+BQsTIkZDDiGfIMh
deqbgbrldDrHC3MufIYr3mxQqJ9lTUewL/4V+VSsZrzApY1jNk0Gxn/yyWo45UYpHwcHKl//Vjn9
g/uWGB2Xh1nF0SWqnG5rJUSKf71+4Nd5phusWyIO5RknmUWZq9GfapGRw3bcU0BtGFcYaYHfQ4nG
aZRvep3VV2f0C3orrk6E2NDoeXwtsA4/JvTwsfZOr1pFwaMfppcBvYZ61+E+VwYgxVj9icN6fg9Y
Ndczrwc229HYuVlTfI5LiU9pT18VbvtNFpohhamBeBZe+01I1nAFc75iITLl5tVRYb+zW5LFGFqB
j/VT/Tfv/uqJPHCvelI0zQTpIf32Q8f9kHmvtqFjlocS6XvtKLO6jJQs+Jn7aWMt3iPSFfsBIvk9
dmEuWXuBy+Cv4SHIuCS8rzYdRTfGFNS+gMo/mEbt7Om7SshA/WCq/xxat3jH6zVvLOmrIzntF52a
/kFUoBQJQGsaWBi1KqBar1XokiKpbNg0mJovTFLIOI2z9dYmtFQG6h3pVD0MBSgo33ATWHsQCV09
EGnrqOMtVHZIeszIIK5IK1hDQ+bAyN9l3TJjSDQiN6VH1hBUd8uIJ3rCBlbVoq3u5tiaW0x9e0LF
uIHtQT+LOCmfZbaHF635bepoy+IIvYFW2i3wpWDn2TYmVTbGfd1hzuzq9Dsnx3tQmUEvPVo507QL
Qt3D4CUACsLo1E1efwrIQpPKvrrkSo6BgGIz92JvzlIeBV5/DsIj917vTwfvkytTdBw45j+RJTVw
7wD+SfND80I/lDAoq8rb0Nn1dozxzKMzoxFfHqcfJCGCSHbGhCbU7Mweb+qqrxghZc67nEMeTCP5
QdPX4A+WwSn37m1bl/vZgSruYR2AEfQiBu4PcM2IWxLmZ/DZrqpAJGs+6BHpnccGnTizDJN0CYtP
0kYOCDXhnUrXW06z3UunOciWIt6YHHuId/gzZvfsK8DOtGpVkT7nZXIzw8+6ddSrzrWz66T3mgRc
m8Igdh8a213Vpk+6a2yDmw6LO5/aYp/0Nvo2H/JVkDZ00HVtv0k68zrWigBVEl4tbk4XSPmY/TDv
44ct36YeJQTO3xTW6miV3NO9xs4fR9n8q5rg3JTsH8NvO1VlIB3l7tFVM01C00XheMfwRoyK6PAq
9bYR5oJrYvHLBLV3r70G/2hU0RDWX6I4HNZxibUe/8XOFa7DMq8+bDAcDje6fabmu/bltBcwrMnj
g/DXkd63SZpTtaFh7KTcphxdx5/cs4s6uzWxZ3xP3h+FDxGkQxkfk6m6w1nLqEyjcKB3p/zQivMw
+nRYRxwJCPNriojw3JlkKWQDkzBt+k3tTi8zknZdOuE+rINhL5TzWtYjdD3Lp4pMNASq+IHr1Mk3
YaWTC3W06HqV7rZp0GPBrGJcwOaJG8cnQP7uqCqLXpk4erSG6rJ0WGyZeURrmTkAKlKmL1DydAj2
tOmwPQJxOjGpELwS9DNn/I7wXwIYfYSwVtPCubFbKU+0npzsFMt0EhXhwWqoe5V9LhFwqFSeOOlw
fYKnCCSD+bzH3dLU29kpmu0ypBdhMGwtXrdtRyb7xDCNA1u8LZw2gCIUwfNh+k/8+iEXnGSdznyO
syg/UsbxEOVhcqBMgxEfUfEaYWddcsJixPtsJxmS4Nh9QvWXmzQzH1mSrS1DXzpKvPzUITjaTecd
KuG5CRgBec1ytn5ZQgPpiY40DTWIZK+xP7stDcCVRxcxSa1nZoi8hQELVtkW5abpA1pUVGjs6Oy4
VMv/omGYWPfyRTD9Bbtk8PQZ1nA3A9zbXsBgqRVDfSp8dyY0zrVHJxzfSd+5IalZUbXVEaowIHnz
PymyCBWD0WLiH5XGDT6PdblwUmAxklXhWOjZp2ie7RPkAYqUJJ/mrrLrk83wiIH/FL5ZiRPuUqNp
WaiW/+7vfxwacn0yvX7vMd/mMelBT0r/rOzCPTEn/9JVUe5K+2/rSI7+JN/VrA+NVWeQprAYh0bM
Z8GA4hxlA8SVwaUSLHPP9HbxC7PHnPTclhhaRcCOQ+EM7MNbJazi6DNzBUoQXhMXtmBpVteuLbs9
1NjoyZIDIaYJQyxLNZT8YVt35hsc/JJkUKnhhpI/4RpUISvS2bYV2eRvUwJKZNas4dB5mXnP7GvF
4WVx1hZMsSi2hqDyyo8K6VKoY2TH5SVaUhd4Tq2dI8RP67MUolarJ6399zKzXoqALgKJoPlGNxam
5bstjOzQOPqrzjwGO2l0ScxiXRv1KSzi+WrafboMtJ5dYc6k8AVaOa0E8Ozuc84ynrsOeICM4IOn
2MGm4R7ZXCP8ArXI1R3OEjxl0DK8neMwv6kT2jqrfNqD6foseggDpqiqI+MRyAQWJSJpbJVby6Z3
jS7jIELDGUQf7TtlJxvy0N4xIuAU8ZKdUfgY4f21C3j28DBuICH2vgeBy8nJIPRV3V/d0vzRpO55
xi8SgEKjE4aY3AL4+W5TFrfbRMWc8oHepOQiTtrlFmabOkDqH147uohxeyfqOIThowJkB6/wyUnd
em23BIJ14rPr4mfP5inc00ZIFxeizt6eMrntXFg4lsKl38sAalDEfEuybswI63A+6nPP1GNHWZ/Y
tBRd7uKgwf1cepjXO5CKtjsfnUyCUvAx7AhpUDng5fAMFElAJxI+LVfc0ToO3PnEyNcXej9Rv/Ro
PYNT4qNf2P+VEANodIyRgggfP1ZY7OE4p3ITBxqZubOnjaZLc1W1FL5FHbV9yjk7+LMnmdn7fqGQ
BxxByABUTzR+X4I0rW4gjaGWxAbZQxOZ04me4tF4FMlAUt2KxUPqXSr6YSdBltPsEKzjpoipjUnu
ER6yE2HEarFVER7jwcLkh+3QMnwT3c0z1oWvUJ+a/iQku1NSO88ROuN6Au/s8YrvrNYBzV1Rcgkb
nmz9tCn7TtJ8WfP8ABOyQ5fy1tK4zNzMjqL38BiU7i8diWvkMm40oafqyGZGlhCWHLGUVTAKx768
97Y3b/vAPwzUax0diuaJFzr+SXAXR8W6VZhqUGV9bvHKIEcnwLt45Rv5g1cPRNS1ie5++dQLJ9sK
z7z5j7m/rQr7Zo1Os9GL4OXV9W1KMdYrE1QllEe6tAuQr5S2ZRyR3LeGplMKp0XDkMCyd23glSuQ
2Dn0qfjPGCz0m0yYDG8ZVpfEGsOAu6uwow0sFtw/xgzavIdsaCjgc6IGSDF50c4caaAFNgPnmNn3
Yn6UYHZYPo19KKyzMp1sFzaYrom45ATpIt+fD4xr1dkpnnCH/1UZbIsIHqg2Pbx24WjuGEJvsQXb
+1gC4DK42WWxmYKqb/JrXsqt4aTvBS/9xvT/qYayIi0RRJjAF9cChAUzxJaCSp+eeCyHezuKJsKu
3Y7OI+tWdhwSYA7tcm39pA4l71HuG4ek8vZWGXOsN80jPTIkfweXjpms7A4A3VbabSjyjgvm8MbB
D+fyKGv0RJMxHoBUGuPMAR8NLSebxhQbyPUdAjhlMjj/1aqyoIH1ZXsTiu8ZYwzZB9J17yjcCEBu
fm96ykAGy1zu+0QMOhISRRc0azcGI9AI+7lYiKEi41YiPY9IVfHUVwNeNSdmAM6AzvMXXzEvw7GC
9mzp/JqMY/j2rG0zwzBj85GiCnQb9elSGgaK2A+/k77JtqDkeaeReRpsYApeyyjG4MF3x7+9dfc0
wVXbM212fYOcCtF6WNrhd2hBzgwUtlI2u+ZSV+p1YITAMmEC7A3r16hmgfUGIvAjBIe0gOvKYJPR
Is2nPITwBo0QzkqQOVeO7YySSKVGdvcm8/ZCpmDv2DWbsYr/uEap13rAPxWg0VbRT0mD/JZD7JrM
HZN9jiYnv8zvmfZ/iplMeRywEUbM8lB5uCN45nw0GZPv+0i9R5LZkiVg/hURA7LE+2haJV7GDoGz
5pwaL7HrxlcL2JtrHU3LT7qzHwCL2nsTJMgDnbElSwURlRaUvFkvmhPbv9K5fNVli9m2ee5UuJQm
pjRRTmJNNBLdI+SNJUe7sTJsdtDocY53T9GSgO0b40vNhEwWcCKp+HKfj0XHGYqrHWDVg405kjKv
+Gn2i7eqn0uiZuEtzxhXOaNrrw2DurYoMnFZoEezaZgNtQhRz9+e3VvQzB+uaxWnKJEvaZMBTiKD
EsfiiSbu4tBO0b/RuBBvHW+Gw8pCbo/uaQoVziInZgI9/uimGZay5cuME2Y8/P7RkVDaK/I+xM6x
NMvUWHecZg5guYoT7QTFiXA7SSKW9nC5hNZrYXz0ObcJzA1TGnz7XuWvVW0QyWQRxGHpPhqwXbhN
vPc1TlLnbzTWn2BHppNtdv/3BddJv7J8mlu72KuJAfEeQJGgLTwp061rES0NheZgsXwpqgyc66BR
Yx0fnDeAL/hftevvPBk+oNq/6hmqTFWV0MQMZrB0R55+v/z+dVSAZfQ1kK1a/oFRNfXJ+/9/5fd/
FsWMYBsFOzkHBRMU/YzrjDkWWpOh3wXIQpRhUAf8Frw9Y/anMzBauVgUymm+kIT9cmOf+SNIcp2B
5utbIGo+GGwJFGoqLY4U0bdE/0wXVnhgrK0xOjWVevM6rhRee5Y5lNMMz6MVAnW2wo9JRu3Kibr2
6PWPUsl5l6ZQtHxItdg7wG82eZ1eJFgyyhjx2UnvKjsGe0FJ9Trv+l9mJ+IweXgqkCvanTuwX3rw
fre+hH8SN9WrQSyLeePo8qCpW28M/blLqmFHBn/aUBaOz0ZSTOKwnpNRN3d6yElg0pMuIdfBLN8Q
DEbvcSWcxMHg5ONTGj6lj01Fe0X2U8qRWTE0RQgL8T4YBHtBD/YHfsl/PROIpdFi5s6wzwW0TpNK
VD5Rp0KN3aZw8j3OHr2n8ZAIcSqTW+mKH+1mwcH36kspG7mZbG2c6vKx11xUfMuO96xunOBmlgph
WYKbwaR2zNkcstX2zab8EpzTrhk7vYmzYAazig+w0djBmRpsATOus9D7rEqnuMeisnAksAMIO7m4
mO3ufiGxT1WJjcwwGtxdSv+5HfEKwNnIdXtuwokMW1J+5BEHPjMfxiUlvQcMoKBqPdljnO0x6tzz
CPEyIUuS9hAhwsCUKJ/u3U+tj6mnFk4s/Zxx96R0TGNThseJm/+XyETznKToH115KgZAP1CPnkPZ
+lsnW0591rBKDeMzTONpNVosjhbm/GOWZT+LYMLwbtkEF7IiTwM3zqRbB3HeEoqfHzvhcvZyWXgS
CgAvOfQDyKWUGC8+Gngs1G/p1sBmVT6C2WhvlQF7WR9Kx8b5PJsscISCW9Fku6DGRT8lw41cLLfi
ksBjYJgHgncrbMMfQSl4/dUgGNlNb21nyFPU6UsYK0DQ/bbMz2WL8qlF9AA34li5SuF6IT/exwjI
bUM7FcVl/AqZQc63mXfByOUuCScPEJUFkhvlcUrIjsuIHZbkMCcWl4CLv4xA3E1d9kjbPWZ2PIm8
V2XJ7bEz9unkzfuynh6zwab1zcHP/vsL5w6CcK6Ixtk8KisveVY1t/e4x49quq3zOAbZ54yXokmm
d7IKRQLPhMB83KJJYUWNT72T4/bFDrKyeuOK5B3utRz/MddMV7b/zzSbacNJvKJzoj0UpXVKxWjv
0PP5PtZDN4wz3AZN2Sxu+WpOHiSNNDRdY1cOjUer9D4xFc4kBLKvggToKaNhd5EWkiK3DkWfYllz
uvcMXwKX1OAvjagF65UgE6KYNJdO8mRyolthOsyvbjhriN5/+p78EPh7mzMgjm1dbEk1H0JUjg3e
YUhCw3KD9bBQyexS0pVxFLPxkmF/MPoYH8xIE4ah3UdJb+sqSRsaLukdWoFX2HDW/JwZyUBgHhk5
CbBUIs4+5ALc1OKBKpiEIVN1oUwM0rYBi4TnJT4xf7s4Ix+sbp4OC5ADN2xa7pCnSRaN7VNUGVdY
vNx1kSg2Q6ph3Cn4X0UNlYfrWqRxiLWRYe5yq98NTAJ7/eWrnAeiw4QSDVye6xTH2Cy/tEt0KfHx
H/X6P9XxRPfmeBacXNCiBnXzOJsR1kh/Ruov90wZKJI38H9Ac4v2kY0mUsTdw3IVCvM4I1OhCkon
d5EHb4WljH3OJ4vpJyK/QU/7/VtWyG+UQg12PQtMnuAq5Ub08eL92jRi4MQXzw8g0P9Ab0LvtDiP
c2Ihjy8RitsuoyMBSMcGVYEQ6EynQ8sDgNtaIMWOCEw+PlzngxBUdUps2t7cvgg2FCx2a+JYR6ei
NY6UBbTNLHuvltK+1IA/DhxjjUGGdnTzVBiGuuxHyYaFX1/kXGPNFqZqwt2UgkE848ESUUh8GpuK
8Nnua14aXvn1aAGhyjv5YvTBcz5E/zkMy3Z4F/sRCQivKEBiP9sWHaKGS4mIpL19NdABwgCdLSib
raPP5G01CRXt3LbD9UtOGcP7JhGQcT2Vn7FC0W3ccSkYJMvg9BEaCcECprxbu8DrvDB1koB/HNN7
vlVWwc5XQjGq6Lgw5HEYgpXXTsFzGbxMLRRUGHcMmrv0GY2rjIfkTP+jAMBXdP6xFta7lDm3cFy4
SEn/ASsNdyOJWW4UzFwb0wyP4GeZhyd637QSiabu6An06Spzom/w3jx6LVeZLgjxMRnxE8Ank1kz
pUy03SQbD608DOVLNMmrNK1H/lvSScZL2dW4DYfpI2pmGmTsoThr4T3hXKqPXQDmgFndswXKb+Oh
Eq0XzMWmWpyYtDCKYwjveqPj7mzPfYkoEv9T5Cq5l/q7XyUyDFuqrRv5ZGbLnTplvOuXgjNelG9J
g3/L2nns0EfPOoFgPXXFJu/sl8EKmZfWlBjZCTguq7lamXqniCQ4kAwHUmJN5B/EwxL2chwBoZgM
oekztvam5E78XXA9Y6upDKyzgeVdioF7tIhJTGSJWW4z6iUUo+l0MiHHTtljgAVnZ+gQ2oOFN7Uy
7Fep4GtaPo3pM9Yp07HnxxAQwx7/96WS7HH8jLTKhaniWn1LTT6TrQQGMoTIjKfGqHgdy+hA04N8
VKbJecf6CtLRwdSLR22EwlP4dDTbfrSzCF1s+MwWSND1g3D1i2dN9mHu5x2PEEykhM/WZIT3mijH
CREXTSBjcwyOIy9px4e4xIfCginPeM5HaixYMpMYxcblIs4HiNGK64DO6s1JHLVyfzAoziuqevk4
Kb5HIft92P8IENoXGBD20lz3gqvk0y+L7iAWEkc2bViZkfgcN95j8aB7W1GCBtFZBpzJUiolV35K
BEwsG89U9TfXD1ggoxIxMk6CC/EtMqGctph8oyuW7MsxhVaoWyTyJnih0gPvgfnLtUvOAOagudo7
PEIaN9dcIt+NGFq521be1mwEIYlChDwJPFm2j+lSLQrFzAa78k3vj6iH/lo6TxM7wE5FLHxqFC2n
dxmAC50/W4LtK1+kj1Y80NAWFWorb7btZhfQJ9wr4mOOxSlvwSCAF7tPxC03NM1Hp7hO3hw4PhxS
XQmxqi5fW/NaJgfwgsXVxFqBuL1UTjXJrR+HGYUXvY3TbXEusDBs51hBzSoCUD62NT4ZVCeUY7Qq
K8Pj6gc2uI3ma5HTKRblOXXIRr+H4/HH9CjRbrPqs8aScgZ+2fr42zhFHO1BgEmr/rgNtR6za/+X
agpV4QZ21JBrdWCARDghh63UmyjyxKhxe8L2qaoCll1cAupaxgkYWh+KwEA0supXB0sEVDL/Wp+T
dIRAMdILoMmY6jqJj5VpVVvhnFJJeqQsW33qJ86viZw+iPXVT71hA6B3faAB8+JhjM/tctrAlMRM
L+Cp7Gb8Jeyqa7Tz8gS61N3MyDEM7zlUh4oyq1AC2JbYfyI4tNuh3keaLLWw834zm94ytrchEUFS
5DVW22DOgpVv9Q1gyuKAo/QlYyi0b2R2zBhPH6lrmU9DXhwQbmg0jynpzem6n4P2w+jIODptvlgq
eJ3aMCdq4nfUpe0TrrEX1SRq6+biTMXxB6l0mO+zxi/ZugQrOOCwxVM7KIYeetfyJ6kwabPzrOXI
56qi/tuIppvD2r8UYPEpibL+imV5XfJ/R/CbnlWoYeafKhGBjWsuhJ7YHZ32jN3KuZOM9NZhiRAs
a30YZk0XZA5sLMj/S1JCCbODLVIH7nsAs+nIlfcAaS7ZUSf0Ovw0jK739JTfJ/bQTW0x2nUopy2i
KmUS36hLGT06vf3XzpAGCwbLiCDhU2OLR1Rr/zwbfvhkt7V5dAz5SSnCfq7EsAPRgK5QDmczT02O
ypgLw6wXp9RFzG094whGx7+YCVg6WT4NAxHGWRmbAV1kgxnuL3XcO0ju2BoCJjBu26TU/iAizOCQ
mGJBMcQL05I/ozbEN/VVikuXMFclvfvGCRbuS+p9RGgq2A1x98aB8RiPst5pUz44PnVzePARynyQ
wIhrcBV1/Qw6g6tO63/UyfIgNKpBNdf3xII71YTz2nQbzowquhlt/cY2xsfvOLvmqx1MLG+Oug3D
ooHihdwbScgvLCI4OuCWyioq4Ckqva7imTbDVFxRdPFIEyNyYTKfmqQttz1D1/XAmz75CXzXOTOf
mdGeB8STkwebZZGgDXaFz7wV7qaq2dytigt92FrGy2hZEYo4Szg+fuCPMaQ597XHF7W1Mmef01V0
Ij+QndrEvjHJw3Y+hgdcKO9UNKxmwgcXlweptfkLaWZ/NnIka+zZb1nucilo6QToM3QRrozJapzl
eEwZ0CWOZZ0yJ3txgNU2zlMw1T+w6l/ImrQ89RB1gXGMhoZkGdCbM7F1rJlZ0k7S2CzPX78jwMim
ubOP/GIGvk/cYZxnBpspAunvP/n94lvEpuJ2fE8WTWhs2oJ7t4cm9PvHOEkz0O4EL6yhRUGiD5q0
UsMiG7tfdpXdB6ylpy7mwI31M1j//qXf7/T7JVq+J3Umu2zymO5H7Wedh2SMwByO1vQ0InXhZI8R
M426PpSzddCxeq6GUaNp8B6uJmQBjklSE/muXqRjDkTt844h9/KKe7qG6ZVne8wk5WFqviZbos2n
Nklfdc/xIptbwqF8RnvnkC9C0++Xwe341r9/BDrK2K44Z3wkGb73wQzIki+AS1mR8QkU9CkxB64/
QgdjUyPa7gyNsVizErHG4GA6m7Ik8UaFThFGex67GB4RdsEKUxU8Ro4V6P+DiXVOQGqWXb1E26oG
VvzcoGjXm8wtT1Xp3jsw9Qqc9q6a+wME8GZVVK61C8xwn1D4ClLLv5QJKXcjhp9rFhRHGaQG+RR9
4BB4HLnxrg3dPPuTQ+SlUbvGjHYNsEfOGB5FGr/VZyyYjgfbB3MCpEuChYhO/wnFjmOq/oSlkk4Y
cpEe6R9mYJs2yg9ThFnPzihiQTidOotNRBAM5DDKnQuqHTjFeYmW1mW0tSoGUUlJNKGvSoIKg3uG
UTlWz5EGBamYdze9cYzHFMggTyFEza7fj11wr1NmNzH5N+5z99n18NAlr1mUfiYl0h614fS8xBv4
pMRDhvjMz/bK4kMCLf2gE4HkasiRMl1ujTrl3xNcZjVeVxd/byh8k/E1IJ6y50YgZ+oebeAToz0/
uJX8UIIkShv1F5utdleZtnkwlPkG+BIgbtjm2wqJuaQIZ8+c6MlOXdy26mP06q/arZ3N4HJkmlPz
cZ79O01l+yST5YEbWc05pyf8HmP8wurwwQi8Z9oW7OOByUnkztgEMO0pas/9mZmEGqhEKrK3uA+Q
t7zyrsPomxDHP2W3JGvZ8WtyBMIGatSCL2iwJGzrBhUjwDuxs7ziaI/5qz04xbbw/kfZmeVIjqzZ
eSu9AV6Rxhlo9IPP7uHhMY8vRIzGeabRyGdtQY/ahZbVi9DH7FKr7wW6IaGAQmZWZGaUO93sH875
jvROVpA8EojT7djwI5GpFzo7biYQxruqruSxQJph4ZFA/MJ8e9Bs9lkqGSRNWayCd4usZ99KeYq8
mbG0Ap0ex9w3xNunuDy97qkPO3kwRIO3OsS1YBvPxcxNOeV8rZKkeMRGeHAUsXVe1J/NoW1Jcuv2
jWgpT8ZVAwto7eXeHXSv6GgWza3n4ynEap8f3BaxBqrrdS3RnCfehuCZixYgvrKRrfQfJMt/+zfO
zV9Mln8jyXxV9dQmNGD/8NN/eazAaRf/vPyef/+aP+yZ//uz6+XV7qrf/r/8qv1PteB0un/8or/7
k/nb//ruFgrP3/0Eaiux4Xd0jtP9Twcg6/8QcJav/H/9j39xfR6nGq7PVzWU/fKnyaQq/yPbxzJJ
//7PeUCkj//r//xf//o//vs/ZJD/+W1/IYFc72+gOYjbCS2LMWRgwbL5CwnkWX+z/RARGv+gzfIc
/rK/kEDB3xwTPL9pBr4buI4D9+efuupPCrlFPrlr+mHoWL4Tur4I/n+QQLbrwyT6j7AdxA0gjHxB
E+N7nhmYzt/DdlpA9b6QgDXNxLvvQJpUaUHyXOd8VqNPFJLIWRv23l4scRdeZNmsKK1N0WF8QoG8
RRlXMvm8jEx19kEhOHN9/piBQnI2XoIKQcKpNpNfMh5QNKUFxys1pOGJo2SOQKtXfE2zuCntMd1z
LmByq35dh2YrKmZkmv14koJc4hjpdqhNLBozazmtNkWZhEg79m2F1BD2bS0sklUQR6/Tswqb77KS
99PIArztHLmejeFhIhUOKZ1YxV7HODQYP4h4X6U5Zgby1K5swaQ6wtEC7Jvc4arokcPyAnh1V3MM
908Dc6dN3XYEKE4XIxYXpoRG3F43njhPGMcCtyQMc2Ky3YMnlBnoH1tdFYgAid5sTnE/V5s6AB2w
zKJ6MAVJBqEicoObVNDrTtQPO4HI3ZiZmFapba26Mf/13WpjxlygRocCyYSUnHT9k+P6b01roO32
+5eZ8M02ceo1g6z3AD+BDPPboBM3eVgynUfGseID8EUwT4yqhkEL2Xoov0l0ZWIcQDVlF1C9656v
y80u2cmesATbU4923b45zJvYWGNQV+GKhkxjECguSY2vsTfEj59MD11+QAnzBlITEd2iVI5HVG6x
SdPHtj2NlcQ84L9Ufn2ZW6KHGy2GE+/odqyAEIeln6BWDsmorZ94UqpNASeLgWP4Vk01b0cEQigh
NKoMJsTgiOI2jTAQKdV46qffwAXYYWvruzD6M+hqLrgecyq48KSiUnVYkSelAo6vCwoHwDg91yRF
xnVqmXsoI6DZ8v7ZQve1LOQeC/ThlLBwvwmk2MddfjbGwNsjy9n3lDAI0EM2P2W+IGrTK1U/gvwi
PDFqsP8gLJ4DgjTxC2DadIvzMhOwT1E3EBWS5ta+QvG/wmqrHyFCt+oRoTF+dVGNm4KspIyKPaut
A7gYTUxq+uYiKKHZ1HigmSIFBqJ4KgF2s2ObMRBAl55hirdCSRq6RYrONNq7XmCpkQX2KGLil9Y6
5wkbPprsxe+lSVTtfI3uvjk1w3ef5+HVuOCVGGIe3AmTw+yHCQhhqoym92qoyC7Y73ShfFuM3lP3
IY65TlvyT6D0Ldsw3AJMSDJwU6vJEY9VHqA1b/0TVhck8Sna4a6HooqG9qBCVnpcpP5610+decW6
0ZBpuzUZ4+3sxZRTISTY1DXAMa3Yf+dpYx3ZqG2XLXuYGjUqptpC39mvS1HAwuiE2BAlMcBcKlG9
5zylMnaM/VR4xqrD6RIG4zdCi/6gChYgzAKeA6HYDckx2eiWBI0uKkkdBoWPeeoELUZgiMzBCLtj
5DIlBmyE9fAmwzeEOy9DlrrMKpMlPtyC+wnHnyAwPjBmr1yWJiX5yGhMsG1IOMEhAUNQ/9OoPkTF
dUo/zpTayxh4sf3qqZrAeKT72hR8v7NH8oRLaOniC0zyEIdyBi3Dk9iSWwBeYCfPvG0EJDmAk4Jg
/uBty68mnd8T6A2Uf3SmQ54urUwyIp1qAMtwXjbufT5P6lzMzmNbm0cNf+7YC4BZFLf5ehyYw4ax
ptULTya0rGPqXKBKMMEosft6mQmmjKdMz5Ame8IUsJ1eWYkmRrX30YSaBK+G2VWizMVP8ARi4+AE
CaEYTR/sg6H/DKMEXvnSwkYyXzkWB3rE7ieKhHcuzGL5dvtl8Rmuirb+miIBuSFLQJ61FNUO+hL4
myiY0uLCkjTcRPKmRCK4ilzmCmyJV6Lj00Ijc4z4sO+N4DNDr50MhrgKU2AzRKedvZl5Wc+LElYW
Qxk/uMyIbkowCFnQRtsquzbHtqV0twsKVSQ/OFsgcg5KMXkq9qpmCJdkzP167RD4JsHGKGOG5tva
D2S7sfZSON7SSkcbq1hkISzHAhnv3AcrnO/ntB3o2EPy4wYW83gwWQlDH9YhnrnKaGyaBJdjrFvM
gzBdgHQQFkL5OrmvJse9O3FpWhZRMqrEhKz9/JflMJESmQk4HGt4Hit9qPAc7+KyedIvjkc3OleY
T0k2vxkm47bAc6wods0mvJ55vfee7b2lefuQKXrMefi2IUzsJKwebLPuS4CgBqocZoHKuR7Yl8cS
2YdPYC7qtRt8CTgSzHIDBHpHYEV9EBTmK99CyGaD0N7mJFaMbmceGzF9cDmyRvVuXY7nV5GzanT1
L2DtC/gqajLIGAGXZFbXkhuJ7qfqvOcJj0sxM9DLWueukw9GAsEV0iaVwCJ2w+TE2XE0u6eZjMed
PyEyMOCKrKFn0fLRxAIEuPcl9ib2F7QLZDjQkil5RNl3C38r2XauJKLaIvPTdmsIpT67CCdxt2hn
mtUko2PdKGb2CU8l0OcVcfLTfoiDbB+RA+mhg0XwirEJ7Ft71XPLboIC00qrLl1DtgRcrStpLpm2
0YkUl3Frse81neFIh0pUlijqnZvsUL+cS30jPewvKPpmUizsvEaXQMp7ChtvYwfluxjbV6sT+zKR
j55PZqfqz50yIenWRL8hZdr2aJhacW0qRJL+eGlYnDHyvhMAoqRR3GnUyk5aboZcsaEG7p575gPU
wkeGvjyCoGpUZ61qyivUjavByc/kKDxWLFRpnrtj2gx31uL4HvJbIOMHaRjTMe3bQzizpRc1Ty7R
P0dkF4/NSHdTv4ajuMOztG3z4UyE+4hUG6mhEzyJlNF12D7RDr4xycakz1FQReFrpNpNrs36QdZA
lgoSiqug+jLsBZr1w5TD2YDAPKQEP63qdjwoLpQ0xNbi4xtYFUOBIIDIGOmPYEG04W+JtDtEVfXT
kBBDF26TrmDB7OtqViBeHG/6xSQ1KPfeQ/WudVOfMkfyldF4MvMD6nrKtwFZZaO7K3s+kzF7Y6rp
OkgJnCVdBzUhYYqFsRc6OJFDtsbptwatcWxR0tuxZW5iSFXkqrV8ZNztADF61eXpUidu6yhi84Yf
Zx38mXc3ww3Zet+JBlwWDETruDzrqzDcdpgpLkmGbMxeTHshEhDAMYMT3uQwtXrjlNn9E0g/YAPR
89GL7frasTFvF9gKzGm+HlPzB6Pikxxh3ETDlfYmDsjyy9IM5NEPEyQfqJ1s2GTV5PquqdmJPEJZ
/qRZ02PrPZRy5jXBMHMa3StYDMw6su7YLyHhoROL82BX+z4v1LrOs68GCB50cVBRZTEfp6lDl5Fc
xu59slAkiu5LxON1gdvEavVr7l77EUOjUWS3JAQ9m1Z03wi2yjXaVxRIAVcygjBR+hQ8DI/WoXp2
M+cxi2VGss98rQz/E8YqvmrL3eDwBZY0EBMX3xVBfK9i0IHh/BpKr78n8exq5nnmbO6pqVG5xti8
u/QHgufTnDwWZTBsJfNTPkvFgS8iarmjdS4mtuZA/DfY89iVL/S0qnSPadGtVY39OBnQDWUKkVrN
VrRT5LtSU8P69nA3zi16XZuEEwgcr0SiY0om0tCRzsfyiGUIk7KZ4oBp8GosBC8yNnspJzjlIy5o
gSpZll+VF+2XmDiGR8vNhJYEk9C8BUrnYTgQt+Q8njopnngW8wh4M8bFz9Jzm1XrnFvcFlUMaSFW
/cXXIKK4g37aYLhIcSTKQx9U5Woo4lW4Se5LZd6bPWEPBtfykvgqvBk4ByksWczyw42rVyPZRXnC
fnt0m200TyeL8971vy3mJBuTTgOV8HTto/oic++UV/NTnzE5J4SQ6VzHwej2wCMMVE25/xmnxEKQ
kvA8uzz9kyK4iuWkalL6kRreUlTKvedkD9IuPmxiB4s69mn7kndQC3CoRpJixcwipSTppWmte3LS
TshaN25k7KHgkQpeGDzeIoMX8jrOzo7Cj2Kn5JXOdPRmOPIpncYD79KVMc8jaaeTtyVzzGKh4NVf
dZ63rDJJYjUphnWSvDs8GrjHCNkJsXeqYVhDTKP3cPtdgBiSfRFu6i9LMU2er5E7AuocSDuymRPV
mXiteSmmnvhncpGa98AvvgFRe3zrKXbS4eJqZR7/4EkwkkEuUkwlh2Gl6Zy3FF9kjUw/Y9Z7N/5w
66q6PCIhui/c/qfCvLAPbLknb9qCnOH+xmTAUK6as/b3YzdSRxvZsZQgy0MorRsJZmHLwhwJPZUz
CweyOQGPIlDFkdXM935lcQ3Cb3xJu+jOE6gi3d4rj0Rb2GsAnLD+5/gpa8VmaAMa28XTX7VJc3Kb
h3BGb1mWPVVtvV1Gj242PfYI+uepCncWO89WFWyAowQBN0Wmkep+X5Xh9xhXsCDN5C5xECyVBiBS
O7LEmtzmJEuxxzlkwLSpPa9JEEl37KR2MRF0XBFcqWPh7BNG3CDAFgj65D5IxdrNjXwq0gr2AK3+
3syhbCJa2BXCtF6OyViHp8l3qLLwjQFgWc2xwj1UF5cpxjM0V453oyP5HGcUaRZs3K0rm3JbuP5L
3JFIDjp3P49Rv/VrPCBVS+WCoZalcVMe2M07J4LQLgPlJnNVjNWmKQ4CrHuQjbd551U7JlszSKH5
DfzKnv1avGWpqjdU46DsRJzum5ZBZhhn91Gc3jSmTl47o7AxtZD0K/js9AgT3zNbYIr0xhddMo72
ET9u6qH8yGONkQcwWqHnc6PRv+rXPkXRQRzAkms/nGRnD0hzcHo7eDvRCOVLIihJnBFb5w12xYTv
Ym5Pf27klkBO+ErlC7oU+2pE2LxvtfVCeqm1QaKdIRq5QAdsD1IIZJLKbXhpR+8q1fAnfC8bDxHH
UGszb6ghpX1YNWrzfPgUOmrgVzrW+c+bPXUhk5BhIIqWu1RlAoCg4Kz15vGCFGWt7DR/a0eu+1Hs
UF+nBIETxQE4aNyOflXyVsTe1Rj9cP1w1hHomYVMKkSBYUxxhDgefHg/sc7L5KZvWZt3LHeX+GDG
GRxpc8lMPBkHzTY3KHeWqG483G6EpyIgydwBQKtb38eEiSCumz12rlpsDW72e3faAe5dknhA2EFy
Zlkhu18vS3DT++GLRzjxOgsn44ROCqhauHcwIK1VyRPu65p5Rk1ohR2QTRtrcD128GS3TfFK8ZiF
hrWXLMIPwqK7EyZR4V6YvRQqvud5g8ky3RW4eqaUR9jrmR83Vh1cEa1+CjCjH3sfQRXQZ+LP8Ckv
vWR0SdoG9RNTqb1ZbDsz/aEjEVuRxseaEi+Fg//uogpAbeQSgSarjwbR+N7z2vAUoIYEBUN6VE9U
Jb7jNVyDdpsldX/sU/Lu2kGfiJQgPdpA/g4bOtiWSWSuymTozrlxYzjD7ZTE9ADmCx/eWwN01SGq
+2EDaw39FJyYjaWX34/TN3b4xJnIUPfkqblE0G112tbHKeoDIilGkoZkP7700RNhmHxkBbK5vkRd
PfUzsn5z5O+3iSqle/KGaEJDSuIKtr6Pyc6ja7eDEQBcuZ5N9zin3+6yBhoIvEEZSMyerZNtkgKd
sT1rY+bY2HyahXJE0WNn6JZdRlDQD9Nu3UYZWkgq702lTfBxnYmvRLgVZmzAHIZRjEAY7poe+lFY
k5gU5c0dfFCQGPG86+OBaUdOyMlkCY5WC38EKz93lc3jz5hbNJTKi7ctKNd2rOsjiJSSAqN56ivm
jIYm7bSjyOR/2eYlMckOwd44+LeklSzzqGlHb+Sums7/TrljN5C9Z3i7tHE5HD/AhrTQaknGndHu
pZXaDSP0Ex5nVRHua0yuf61jQtMy6wAveL4p3Sdkc/ll0tChvSInwerNmFMJtpuQgnDobhInBdxn
qicwNrsZFcydcgDuUppuZ7/pXmdMF7uaa23tTf0blu/pMZgEb2XfTSBueZ3FYCXHGGXTesSnuyMa
BY7EaD+nDWb8bO6uapcGEHpc3pb4d+cKWGJBLe75SxJp+lFw47aQQVeRDbCpNhEyCrvZGb1AZimh
PhZ6/JUce4/mttaIDlpzuB6DeKaY6fOjO4sBRMeD20kMEgs8J5tFSjnTXOLA6C4R74q1si3DxqRI
cyLr/L3AEopxSPv4iOviygX3tyoZsdw7KVVRZTrZAaVfuw4cpKqoyG95elGBjAXF2hR9k7fMy/aS
4vf57oviemhF/upUJZgjRzvHJaDZjKbw4tFqoifrms+sHI7CqrrbOjIumqinG4V5K8v84tGRWp2d
2CMNmtyKrAYGVXJRr2ne31AVddcBQyFSbK6mPDDP9jiZ59JL3U1ux/YeLzKKNamGY5Ok9tOfn5IZ
Ts/tGeV6lGbw3LozxCOoU9exWwTPmgTy2oTXC3qk34FsE3ssYNMxiGYUOIC4mBhm/XuC5V1FzUtc
5BPDzgj7UGFU962cgr1duMUxr4vkHOriPlH0VliR1IvPBnuP6tndZk3yk1bl+BAdp8RU30U+ksGT
B8atP0iCoxfaNFbLEXloDoEGXY+9YV2K4aBCzlZVr3aPYw1BTf8o8pK7E8nYMmNwbiHpj8hy36ZQ
BQfDzLlJlp8OUbzB1/PBWBzNr0kQB7LzEiwQSnFzZObZUkf3q9kbiD5npHmqaq5fNjwv7LrNoySR
Y5sFJeygvCfNJjbPzaAfHeXq+3ZkUW23kkBDTgOqYH+Xs7HYkwHa3XRleLT7ms8y2jej8BqU9Tn4
fekVFwb3L9SMYsvmCNWMmq33SYFuMKNnvzcB6IXQJIUB3zLHpHDm4nnluA/2Xp201wwv22uLzNGV
wS+yexbyqqwNeVUv/1IzNHE7MU+qr9DBzfZwQgGP5rq/r0dj3SyGE5xZ6tawAJ9nAN2QNxkfkTfG
4Itwo01ZMB/ZS8u7eMoAwo5t8aXR5wfnuVNMYPiB1BHeLn6AV/EffuXfv6ZiofFm+cHvKH8C3WWf
KqmTjUNO7GWCFXXObT/fYlwj8icvCMErqbr8Ni1v7URTvGlvcWSJ+DJHRrJF4oII5loX9XxjLcRU
6lz1UVfqc+GL3Vc+s8YKX1qdCOsuwKRMal8TfxD3cJjrufulUD4ipfPejeWjK0qpcTcFmO4bpz4o
yXFXC/ssihJKfJLVODfa5aEJ9HOTk8AAK4zvwfKCnVXH09HLAoa6pkheCVRkbK3UdEWa47Rp5Ogf
fCaXatDOHRvP5rmqn0rUVk9O251FKAImduT+URnOH7PnvWZ1MzzIsR9OzECbbacYAqf5HVSi5l3Q
se2UFu+9Yn+E84x41wY5Yee/TXMFV5dbZ/fnp0NsHisg2DlUrQs6J/EYxgAvPLPR5EXg/XJy0Obo
CW+LZtHy6FY+jBZTuqSkixns9CU3ufj8TGoal9F7cApzM2Sh92wUTnmZUc0uhfy8kXGqt13MeNfG
yrJlkRPTfMPiSYk1WWG2nBHmc2JzJAQYgFihr4rOwLNmGq8kkV7PHddYNPiQC5GRcUtNDDeM7Krk
4sJ0kxpHLtHzpFR5SAn+3AwkFLMicSQTEtiPrOoQYecpxNTkB2zIpQj5L9IQp16zFBrarWLtpY2E
OgtRkUrAqJSRPE2Ji5RTpfBNapZNlm2ulagqIo01XI5m8q/ifNyR9aavZ3Rh2ygOrjXNKSQO9wCd
bqBHwNpvu8WNqGJn7y8Mcu2GuFY70HLfQz9jz1Ey2NfdxGyKx8if9okauBeq5GhQ8GZ+ukNsH1yz
zL/FXXY1MDKyJB+j3nGRyOMKKby0W8hlGSV9bjMxog0nXHM+NoF1yeUgqFITBucV8baWS0BeXSNW
7lC3psVgL/UAW68iPPeSMINieJFzzIpwsOatk+QEL1r4t0K3dG9ynSJUUdahz6hYWiMedwZT1dyx
sYk2BIcqZlzmlSGyamNxbYtp8bpE+mG+F13wzQhcbQIA+isq3zsxg4Yz6hdb8EHhFwBbYbusR6CV
rZmQWOt751Ah4O4XD5kF1B7VVLpiWwVSULh0KuaPm7UPQ+AQSml0yJDliRiFeFV256yDYl1GbE3w
2r92sCbXeTc9Wx2MmWhEjozEGJntLg46XBpxezfGdEZMmJZJCVURdyt7ieRDhhJZUYY3uISkPQwU
u+j8f+nQftGQF5e6PBDiVBx97d4iIyfAwk/Ftk4PaGRqMHVY8isaEXsOv0yW6bxxr2k+o+WCwagm
XjVLukyl43eWyNHVmBVgdjChdFPwAxg61Vm9cZOiX/vDp/REuZtiNmFG3JyRJBXhsZZH7ND37DG+
IMOFLML6GxTUvIC06A2SPBLq3dvcvrND1MlsVYdDf7GBWBPcXelDVrQveTG+xglXhZafZANAx27Z
K+cT6WwxIzQ3/BrBFXeRQLXclpRZCsctfIxdvhRs/GjZn9MLs2uHZDdDXmNTzlTg6HbGT12oGUsS
4rgcCWtiIfAm1jFa4b16j6P4Gos3igH5bQ8WEw18Qt345ZmgF7ycJ8d3Wa+peXjkzdxq0j9qTxJt
GwAlS2GgNqHL8HSCbzDo7EHhyTNBDK1TXcXYDbOtiKKvrDC5HVM6Yt+rVw0HIw4YNPMmSoGuM9dT
a6JrgFg5Zl+tH38VkJY2IY96Z81q5RK/gfKLrirgbG45/tcVKtQOSw9qavoVuxm9PUMTmB0dvR4T
r4GcljWDGtaKFV4Mi2bKJeB2nYfxvQWRRZl8hCrUOacMRk8f+yaK0tpZ6p962zNjWrcwFN2W8VLv
6XBLAvUfv/xiUMrJcmGAiS+PNKByFaV8r+QDFLAhNnNCNdTW2c7Dm8DyUzCkZkhilgsJSFBfKImd
S8bUYjNUyXTsmnWT9N66U3z6yYzVhGGPpOM2NzWAh1XUozbTWM+NxVVc4K6LJRo9L0TA6nWcjp3+
sbzoYZAgAXJzhLllv9luZB0YMVQbNTyaZfLqufVnqpS3W6RnqGJuPCRhVBnORQUx3jXKFsrLlRUw
1MncmcaI8zCUBbzTUDxoozr4qf1d4qfBwI180AcNPnk8vUt6gM2dQjkavAt1kSnvbNsYzBayo3Sd
76DF+kyEFuMhBZZ6RlCaxWDVOnzcU7/Y8jCqIT1EhUB6FMubIP7OYDWa1nzFvutcqNZc9230NXX+
rVMa1VXNGeDpbJ9eckTSs1vfBIJIt8TcEau6gZmwYxjOG8FGZZ/O76OubqyQVFYAfiTGBvl7W5nd
2sjEyncQ9xPmsDIgucP/472Oe6i9k3SukiRl1DwZLxib3fMg9WOQFWu7gHYweuZqHpyZQaoB8qEZ
VjLz1wHU8WM9giJ1KkbWstzFdSfBalvvnjCu+YWHkg/ejrYGcNkEUodcDDHom2gYJcZW92xUDDqq
Ju+2BHtdDTqYtojLILO73kEHl77weD/blGSrNF1bdgYSPmQJaDf9M4wz1GbkvVj5FKJvGbkjhCk3
hRunW+Um37BFcMkoyDjtRMZCynKjSOJg48cj36xIIVeiadok5MJsFIt6Npi4efMKR85MYPGKkd66
gXdA3aYfIjm/Qm1gyi3uhWO8xK51y/v+jFbxxKCXaZUar3sl2MelUEMbEzdi6cyPWkq945N2ZiXt
b5RQPGN2B6kMXD7rLW8t2sBZoSX8SobAXFPqYLnggUV/vpMJtmYMYMbG6jO9xll60jbhu5l8J4V3
iVDGQJZ0DdvokVzQDLKxCXM+FuwooaIqLMN+npl8hinuQRZXE0rB5V9+U13suP8kMefXz0DiYB9G
OuDep7W1rSdrwRZzgOrixrTY9KsUkV9RHGsDJKabpZQ/w/UUWWyQG1C1LiWakxE+PbeIMzsPZlBK
9MC2GZwdYEzvAB8CqFJ3Cs3wkzXSVVIMD0Ojv6sWSl0YRSToQNQYZnxhNs5+iI57R7+K4EYN5Yy3
j5Arg2sUaRQRI1PFjL2xIVZ10YcZJ0dLJ9UKO8KnNRWYgUkEQ11EuHZz0BGsAFn55oasgZ2ZNPvE
nDri2HA/WgNj1CB7Ym6FXOQHSqrNE1r9hL71HEBCYlpY2XtCBp5t6zAk/IG+np59pXG5MwEZrOyn
92fulQAdBcB7PBkkwc4juwYvJ0skcs55FKhjKNUVvKUD/t/bKdjlMQcNLy5cCoYEqbMMuZQNcRbV
fNMeujg4i1I/IATAsGTZm64Yb6JW47FiPVo58pthVMloHSmA1X4MwfwMWgfopLmEl4IlXfcp1nPN
LG0lEys4Tg6b+QA5fC9QHLvjHRwN81gX8i4EbYchAVHDt0utt6r98pP+/pY+hwlYTlbRCNMJ4iA7
1hAz7R9aU/qksuImmrnmBb6YVdijXFJRvc79cuPikdxSK78CvblpuuKWaLPPDOjfqg4Hrgwls3XM
KE7J4d7r2dI5AQQw1X8Q4c3UtgKiQejbPrFRXet42ZNUg7vETHPbDDCqsWKx0HJ2wPY2lpXZq0FP
t/iLTxWJXARvBz9RPT7bUfTaudRqZK0aVv7kWd1TZS8m9HAkABMo/DyvrZIahUTor6qF+exN3meW
r6uixUOeVYuJO3syk/xTGQ+kCnULOZNUdXZUsCThuHECjy5jisQaN0bf4Rb0yl9borrmyt8XEmNt
kdXvBp/h8+SmB9WBKEsb43nWzGhNSbgB2ycXhW90X3ge0Ny5w6fvb0WM+N+zNOHJbX6PIW4RWUH1
RYSJ17CKmOk8ujnzcWMcxwtouOmYI2M89NrobluLE7ku++LNq5pbvBbjr+vhhyEj44vIb3JGot58
cAiy31EHIOwPMvfKg5+yG6y8eaCNJ2iqqdxPn03Nn9/uCOeSNo5+m4plqkHU5G1azsbeUhkA52Ao
L4Vi1si8Vj3HpoNCdlK/08EL5+Y3DZBvyyYunq3AkttC2PJCN2gcO04ExJlZdDsO0JJpQvy3dp6u
2+UbLhCWAx1Rn3bQ+KzKg/ghKH29G61kvnLssTyLmMqCgJbgIehRKnYcil/Sa9d/frsuzbvStsNX
QWjkmjIuvx15Vw8zRbcmyohkDPkkbM9eCRwqOhmu6zb44SMc76awIv0XdLjbIhebTe9KmN0dHQGC
aBM2ltdxNShwLV4DHdtjOYuk3duRcfyZiOCxtvKbzrX7u5ycRUw3PNAU08e5JBNHOIKjXo3s69qd
W0/qmEt4aES6r1KZ/vYMzbg9ELKHwOob1+421MiTVxFI5FTYgCZ5m4XI9qR9qjWpMrIAFpe5MOyU
8NaavPLOSsLXORHfPLoa0HJmR9cxk8pNWpacNgemxDHm3g51JU4uhl/73MGhHfn2l+sSyaZ4fbKS
SrA2ridC4LOxJZC6yX+z5TIcChaxAlqSa7AkJcwbqw0qHNHG99QXxL+U/S+yM3YHAqB/TmNtTgpq
GDLGHqw+bnVqHcVpox3q4DCgm2bbGhUyva1pqtPxzhopcAq743+/ak7eZN2kNooD2Nyzg+iO/C8w
D7N6C/gA8SzQ9sW2/aWANQQsePLAf8bVjnOZx70vUC4gHMsf4xEEdzsQwGhCf8ti4hQyJvyUAM+e
ueRnFCAgffVGYfUyprZ7rRZohVmKu2l2CKpCTWMBEgK4PG4KLLNgq51HD4lRaDRrhx3onrElkgud
Ihxl3ruHeILHwWytVdQajJvAOCQdGUbEqwyzh/kFF0fe592l9oIrULd6M8hmny6TbLZyWzdqbD4n
pQ/W7C5GT3IOcaxsAd41az94rQMNYTCg9RLgPjvQrNt4tu2tbwREo6o8P1kyfCn12C+PFpYtgtBE
7z5PdNf7xP+dFQvKKgjJRuSMwmqwanP1UOikP2ZVdBJDIDayhv8a9OIYkD5+zOYzZnU0ZuO5G6K9
YwXeITQoXvpC3y0XTpe3w2fh8zw4bokEV6dboKDQx+vewgbYgmOiCyynBOlRMmNrgICtpFNtdUsf
3R2DXMxbXH8nu4elWCDmYlPUjBsc0NiWeB1qmHBGzrlbFTg3819LWSBXau4CZsUcDzgrAly4myXN
VIvksxLQGglJhmyFVcHKKfOtCfpUBWS/T+sbWYLjmrAQbVpdHPIKsg+yZ+QF+MOT19AfLou6xwvH
W+Ep+jtN9+UiFTU61ql0KE7UIrXM9MPIdn6d2pq5B8VEHTU36KsANWqFK7J3L5hunphwIvssvWHV
m8HZcYYfjy0tmVDZd4Y0s1gyl4BkEwAe0w8lLrpqhIg3gec8dJM7MpG3z5bHrNj9Iq4dGvyM2jSf
m33o3LZddl+5K9bMGHb4O8t4fLIWLMUkzk6iH8IWFk6prvuuoOjxSTrXBDMgeL02JXMMfEHvVudc
iy5/tKsaMWGUGeuaCDoZEKLjuTiHjQGS+dBcSYb0Y52Ua7rtzGJSqKOXiJaYNfOYTRR5YptX/mNs
Gj9xF/2EwfTAKvZAyA74ojR5jENYH14ReAg6oLMn/5u980aSnVuv7FxoN/4ADsQ5MOhkJlKL0nWr
HESpC601BsBgRPcQaLCjHdo9rceeQy/8j8EmjQ4GfXpP1C2RmThif3uvzSG3MYYz7BtO2AUKEvjN
c5QTnQ9pqhOF2OPXPcTJVU39a4TFZ+lMtPdOdHPi8JkXIj0hDE4rYmevdEQtUyBDoZ4E4GMlnExI
+3ttBKEciJ2NpM1BRWe82m/1IvmuJ+BXk/8S0egYdJSpCoGpqL6r6YNcpVn32SgOKFkMGUqSnerH
ylw5KjvhGl7p5nkYbPlUzyAIbVjIALAofXPkWk7OuI+m9tEZWfPSuv6N9/tTk8isPRYnhz11mkeW
WNf48i0XsnMEYbNsg2cuB59C4MCeCHyD1WBSr9nxh8m4kPZequrSJopXSnSN1/EeQXsIj0qIlPiw
eUkmnKyZNc4Hy7DpaoC9i8z2MHP96H3UkEJSzmsTul4NfHKQytGC0MkZ6pc4/wiyOYP1gOF49PKB
249D4gBjNfj7UZZ3Q4sJNfs1EXDyBqF9QMSzePpX2kZM2CtMi7qAVt4Z9NtvYIgouOGraMxvNSUk
q1IPEDHkBYFW8dsjyJfhXc5gIHaCz7LrTlZSPzV4LGpneB/gMKzHNv3tlIKLJJcPLeofkVvZa2lX
sNOa6s5ivth5ecNOm8dMxCAtV3y6WB6SKqWl04ULOxgfpcUSRGk0YVDj3WqbJ3oxmUe7T5xBGC86
HJIy/VxwfGbDJRObU9tJIQpFwzBByS/Gw5Klp9aHpBhjGEQgBEu3/g5H7AhVpXlDyoEkFN1+nnhf
pvQ8j+ZTVY6f7sgJl5RcwinrbOP12BKUAvVPRqEjooLFCU9LWn5rJMi4a5ND7lxMUdzvMru4mWb5
LGd2D6oudjFe8lVl/q7zslglCgk3SVi6MzO4lT6NfHE/vYRN/TgLolbK6c5G3XNWJhHTBvGjjxd6
19Tyl5sGh6Zl0ibL4c608SovL+tH2S6QKDfkpS4FG0RwDQb7pffdehXC7l4aHehsmjgU5M2ldh8z
a5D8oZXAwphsA/Jy3ACByVemvTHU/B0UvN+CW2eViA9X49sovIn835Ti+cnveCxx8iOYJ3QKlYFa
9GRQTl1+c6jPDEPnO5LZcyr4C5p56D2NSUjEsh3FA0oZKNNQq5tNn1EROs/iEpmc9CUnrDkyXyrg
e8ew+pnonGI5yF/hVDHibgcuf21/W5Dvq3Fwrk4XFiTvOzqPay5cwwTJyeE41icBr1kDcoEk0riC
gNqsqwxofcVqIahSXeFHA+tMNYGa2DtjA06EsM96n9/6CexrLZL3TcBj5/bxdw4+1ptFSzZYCy/h
aG6jPkPV7GOPbl20gEXa5EfZPgAsilfKHhFGNt3Jt7Onybn4GVvKnLpAxcRl2VF0iX2oth8rMvUU
/ZmbVgKM6Ln6rnsrA2A+/rh6ebDL9DmV/ePAxFW3xQ+iP0NJLLOtuaMaQ/PKtnzG6IKnOn200Txd
FTbf5H22Iirf/UTRsBSx4Itep2VusSI5hcale9wQNzxUNc6A1uY6qcfoWSDyODITty2xQZSWP20s
oxhWwmL6bDt32azdRznMcWkkyyfbhlU6Wg8Jf2A/P+irdG+aFTpmPp07VTQAQ7o7aPNngCIDiIzw
EEWLd0zqXgZApgO5o4FK5uwYXqepPjc0fmF85D7ZYP+VHNeW+h9ulhNGxpGqGAIe7JuB8Ld//ZXB
MYV1TpXMjOQ2YoAVRmvxQA7Jysqa186Xe7jQUEEqkhdIlKHAoDOMcBAD89Mu0Q+NPjxHPei2pmEo
zLPbBdYljxJWny6CMIK19Qn0/k9LefvNhMzCKDz0SLjVXldGOFS6KlyPCYKTE+qUTLGOwGWibbLm
NpCcAK1szT4AdlrK62KFTm1UO85QiKEa43qfPrhZRyJE2KJ3RVd72Vf+xsVOBEd2rNjkwysuBfMQ
2lSS6JaGGZoMbmE8OF3MGdew+clp/Eq4etPOdC5MzXuou6hx+OfX1GahtJcUssGORh0o7huDzXQI
0Z8Ts/9mXEwdpF/gmuF5ptT5VTTFWZVv+jL5UpqnmzAg+/AbU1y2bWRM/9nIeQtfwjU10wMzmH0B
x4/rcEQYpXxr3PEcGM2vcTRgcmXl2S/ifaQyJjUtH8SUPz4K0fdsoIQbDHMkUGrE1cHiupkeUrr8
PN+I3n2f2HPgdszibB59txnxk9CPVPTzIS2IYIvmUcEKTR31xRbARUppcl23NoPM6IWbTrSy3fAy
J2pDPt2mva38bIxmJ2uU0uDAXQJgmeyerUheaBR9UTPmDHt69Hl4EYwOTqPfIoJcMAofssVpCS3V
2UxWuu6ahikBtWzh2KFoG3Ao+R5Vy2Gt0ilcZJW2E/dChfV7FeE91Ez3J3Hvh1S7JMj+J6sHGNq6
3NasXTgUT6Ocbz6Rj2RE5mOXH43gmln173iqqQKZ6e4V8NrrtH4RenjVmY9IRxD8pV0JwavEMEyv
Md3aOOx0CneF9TR2deIl/sB8O/1sUq6cAdmgVUakgqYeykbAM6IsxmJFDeA26xiVZxpr4eTY8Dsk
V6mej6MdfC+PpwsdoaBZCSOCuMc6xZZat/eTizTkuE7vBVibtL7/sCWnPUo1ZuR2SD+B9jBGIehY
Zr/cD4Jnu+JQbyh+mbojtmjbUXBisLRe3vXMdphEyDMQntRrNDoiOjVeKqE/T2Sm1pbLL9f1I5hJ
eoZsKIUNtsEkd49xyiMNqguhjRlaxLiFtW3hpbrOMQ5w09fZt6AZ1otycU58gogLtl2vKIjOY+ei
9SO5qZStFf7DhvHcN71+D3wZt89MbSpjCSeN2lNWDKfAfZM16yDx+PTLafxbNGRPlUNd7sgJoMJ8
mFY+Kr4ZrxmHMgyaMcppGiCjCswiU6zsW++TjTNrbMNZcdBKOM+jstawjak7msbaS6EarrFcGD4v
pVq4Un6IK3KcTW3d4F1Z270gisd3M+xOrOI8erTNyZNNT6xbLqPCJNrYoHg4DwAZLDUeSvj5GoCC
PfMIisXSWSO6EFK0CnX3a2D8iKEzDOgjK9YizcAyIsoxkQ6ujurAas02OLH2x45Bq5U1pnhzzuAI
4oAdZuaPJmt63qBWTopI++R0yZGKEFgqEj9AndHBQO+Hrf2OpglNjCyEsTCPfD8dTqgyaMt4MH0L
9bDNCloficofdJuDsOuYa2sOUuwWTEctZKUJcStIEJsHauOXk6lj2V9+aXKbn6atTTqLsnj9iGkl
AEaRtoKyYMDFRsPIn+ZONhhnHXWJuan9iYk4P3vp5X1gFnRMA3WH7XlGQ3dr7rTzD/BvrzadJxdT
5WnxOBgZpdwaafpDsZA3xu+ch8FzmQeCxdU93XJ+dRpjr0E9MZepUc/STWnW3Ilps9xN49l0wJDw
F/2GW8ALoHOZxVbIZ9+QB6TstyahlkIUVx7ioap+zNlI9zP1EW5c3nGW34iGeQE/T4IaWO6Q44A7
0v3RJLuFnV+D2V+kVuqY6P8jbUQxahlrT6LhdXcaPGU5BX/vhukahyCZ3wyCnp2bebwW5wbhb5VK
+MghKBmqH7I15qRtPAblfijkJVDmpXPETfj4u5yCl4m6DsJ+Ds7HFlkD7sIpjIG5x7L4zlWMykCY
LR7K52UTaDWEUlFkd/Am+KjRdcwaOVFXb1W1x9hBa41noZcXyoc3mkHBazlwmVZdODMASPaBnIXn
u/5nODfUYaX5+58B+v8iDfxHpAHL+fOF+iuRYSEZ/AuhYEEl/O3f/OUf//6f/+5//J+/+8d/RydY
/s1fMQPC/YPsh7RdISX21iXj/1fIgJB/6MLWTd0wHQPouKv+lTGgCfWHjT0SDImUYAb4D/8KGdBM
/Q/HIXuomM67lm6Z/xnIgGFI/d9BBpShuELqAA1sG66Ba5rwDMqvj4coD5q//Rvjv0U1lEF7liC4
I/BJQcY1iFQpxiOHqK7SkQ/Zrgn1+3j/yW9Du4vf4jZwKEEN1wx6RAg/d67kx2zgLXCY2DHVCR9x
tDFVtAq5JSC0r1lPDlWjX2e3OnBjx67gs3AUFfjSccBio7XLLL8na+3Et6agt8bEJsfgEexY3xzC
EE9Krw+v3KAVLLVw9CYuCaJYDDickil4lbAOeoa+E6ZBRsfBBtdkczdBhGfUIUam6O64plrbOpJB
Ocg+34l6xO/0NugUsQVxlKxNdknidGQ3DQT+yHQf3Nx4bHM/pW+LyTnQY8Eg7dkA3kfAyuiJrAPp
1GlRZULvNxTNDgz4tyLeD1P7QFUxCSB1MDlhUaTU0r8tULMpyU7IyYDm8aM+3k5Z75Crf5/K1rmL
FEOmOsmAbpqa2GoCn4nSsmNG3dE5CqlU7HHWJFr7OWtFs5uMe8yoOH3iZBOSWHQWZTCOsbN3yX0t
tDfi6PaGc/KdKsWzDZTzXBfaPbs8QTNno1FVA+cqvLqV8Sp530A54YJXSPuN0e2nuXxd4ipwub2K
33JVSc5CQRKWO9puoTB4gPayQ60v7bBuz0+O6mfazTEKh4JREC4Uqy6LPY70EDWJRoq077ItZeZl
04MHtrJ8024cRhcxLdJcuODjaAkrqQObfBAK7CYuUkqxm6VPxO3pQhoLh/w7kSWHyTb+0ZDEsT/s
ZG7WJ+5XAIEi7QhP7cpxk/slfCS+tsZGBD3L+hCBWGiPVNVWfYzVQKe/b0pewLcZRXjhFIxYS6+L
WWpPzLi5/8kav8V4imm7xgk/3JWxjZpRpOe+5pRVBCzewJYug0zYO6CP4RArrbvQ3QFHj8HlqUWQ
ShcCRntyTKR3GPn0nFBeyByZpgan+QlJ3G+aHGZDx4wfVh4GhKihUeoaUNHCkdClYQJlzaKL+Vj1
zu8kdf2DKjBnN/rvCTgDTmOQpyWV2Tmdu5IrN6kp9MM0DfggqGUQGZDbHJiiycr1klwDM+10V02f
YOBreAFUjzi4bDxdczSpeF0xF8IAO9HUli/MaiOKvWAiROd02rHzXXfTaCY02DYN8Kzbb9Kxn7Ju
aQzLQtoQuYIGSGqMx7kYTxM+w7BTl4Z9TzfseZtwjyYKBAU2fmuiajrhX907OMcwzrS3oukPYLzR
xIdveyEmqBmaEExFxITBBtePrkxMP2cLH99qvg/8ItQIn1ISLMzhez6Q7bZMnsz5JU6LjNNxH641
gbUFMAoOoFnBcLLec+GHR23qjnZ3rIJXDhGBV0d0WlBy45DEth4Lc3oKyuZUFzi9Y7tfDYy8aSj7
lUWWsU+RzovQQXKa7HptWtZzW6X9ae6XIlnZfzEELPADHEZu1mjFNsWQAs9oaC6cwHTclJyVNzwB
WDGt8pWa3NBs5b4m01Fbaj/zLziiF2/UeA27uhKPjs4IK3shTCXm3N7y4ILYNndjNuO+ob1xUqGD
FFWu+rwoKVlk9W2p1mhpkhV1+5qq4SJHVXqIGyg1akh3RKDOQd1X+xgpW1hBiKuKnGodxr+YXOtH
2yFkV3COg/7/7RgSxbjxtBi4YKB9yTKBCVmc0A5POdAKuQTu2bZ+Yn+j93u3tq4lR6wqGfWdEWkh
byPyh18KAsxz8N6VdARMDfmsUsqzzudoHBdkl28G4OXG+6wZXocW2IVTEAAV+M1iBgWHkTGzCtSn
a8FgNgtjPOP8u9dpLKVFPBdbezYXnWamYoqrkOYjJAvz2zLNCMxqChbFdO/a1Bru/BpHXxX4myas
yI0GEwFjXP801dXLXnPXNQmn9RCxN2a3WlWW2OJ2IawaS0hayO2spVycnXIBU2zTKNo1lKkS25p+
mBzdT01783N1b/ZgpK1qxJM2uuE+KAevw6CLJtOVB7l0bjZ0h1sOmaqiwFKBmcjLLvpgftfuEG8M
LWyIXJkP2iIJ5EtMDZXkUsO73NWtzHZpcQhALJdJXb3Re0lckxAKMf2eJNCttZNP6gg3icyzzxF2
gDJ2EVWe2jD56zjkOuNkC8Mn+SpBFnoNQPjlDXpLS+DRDRGOlWjcD0AjSB0hl4+WGxvZwH2NzMzk
+hf5viwsr5nkGbLJE1uKgylklqInrVo5Dd2VmXbpnk2avFdEZGiTcpLgGjnMIYcyLLdR+sVcH+ZN
5hyFoW7aiHtaRcx65nns9lBSPKXh4YjnCvSuMT62NIBiJ6IDWeN+bDeSyStWvWZ8pGrhl8wawjeW
6z/yJK6tpHC8rut+mcbwWLA77d3oSS9Ny1NBfgfMg2WpwZw1FMSRWoPWLYox4lcDDwGLZ4KEQY3S
YFrDNv30a4ixxBcrj4jXLlAHbVTibNudJ7MeSAR1SmSTwa7pKbRIy+AqOYoNPP/y0Cp7SXyTHIlh
+ZUzG6gVR7RoqcBkd8SsKmePjqZ6M5TpglwKVmWKyQvyDu2tbbAzAoeQfAwAtglJvnV7NYxLhUPn
byD1/SBHI9WOVDmCS0UihhUJSeJk6J6jJociiDRbj2Q5O3WyeOVXhZ10CLrxe0vr1vIogRb64Rj2
Xbgx4z8NEBuB/TplgCkXEiCyD2GTrvkgPEUhlJAfof5WusUB3DHU2yl+kyMRJvCbG1vV4ImdTSSp
f8YKNKbxt0YLIoHS2FoPDjziwAFP6q5lizOwTIe17qbwwuVQnwaKDuhO8BqOIZZgvJ/rBgAhMNMt
tkyrNr4NMsfdTF5fcphzVO1u8U+crTmFblxHJN18VhMr41Zn3bjjEgmPzB4/Rfqh4yAH3YvZr5bX
mgyFD7Eft1HbrLOuerQb982Oq/uGuTrteMw55oG9ylZMLlCpb539xT0tXstkYJVeIL8jI2ZL0W0P
8x1zw1AxPHffmT4OR4VjuNAfzIVdoZdIB1l+DWst2k/tRHcMxVF2XxjnaDCefVSabR0XMAfLW+G3
1kl27UsD3qUiV5rGFIpUw1MIi3gPWOQj7u0JkBWWgZ5kwabU9TurtR7cdLjgEkP4cYjJObX1EkS4
XBAVepoKXLpHAI3XGZCgtP5tjv2J9iQXmmV/TavF7lUOGL5JInZYDzEhyC1I0kWWLRpasSA/GBLz
Jk5NAiluctDr+gi2HnEzBO8xddrBjcwnXPbngM6Otbtu3fgMuvkJ1xxKhVMe+6bcCvSbPVY8Qu02
/t7yHtzVr0gdeRfxIaXVZYzcO3a7X37N50FGnGAKXHPWQDzGmsVHNSVfVtVe2roDigFqalxYDoar
9M006JcWjk8LL7LTr3hpL64bWFvK4zCxYRLsOH6xGZB78c+xZZ2EwnIqjOqVstz70szebdsXOy1T
VC2W9V0XYuWsi9+YIGrfHzezm7Tbqhh3iEO8DjXZyqRr1oPOf5NGDh4dczRyoQmFgoiIsU5z9aIn
45fSjeZoMPLpCfq3UPivhW7gBtbxqXCh/0ZNUSekt1OmxgKsfElR2dIB8BHSAr8Wdvk199N3WnxW
QyTgGMC+dgJ9Fymm9J309X3Xt+9SYmiZe3Uye6ta42jB2VhlP35z7GTv+a38bPvpGA3j+9TU0dZM
mrdRnfxS37eZ/SEaGqExufJcdzju6ba76mhGHFlhroRZHHiT+xBodEoXDIWhVtnMcob7opnI2xfT
d0x5ZxMjEzFOAXNJEwa1ZW91rF8ZmCod2yqXqk0SErYIVWWgfpFt1+F/+iJW2+VKs8lHjlGiq4BX
QF9sC/Mt0Cte8GUuhdMJv3Zeewp7pdDnu7qCVhkRllgVeflot5lEfnGf+ooxlyV6MgTtdNePqe0V
AgB/Yeyd5lhSywkXkitNjFDiQKQDmxPspjiUdF4+mo3+GHR0FSAe1lhRDWKKMQeM9CKgBnq6oKZq
HJ4iQemu7R5b3CAr01ev01KHY2K24L3VP/25ZmMj0gLEC2jHxOl0Wqwi1NOT7sbknr6onEKiApaf
UuzVfeoeCsnw3UZ2N/vfug6v0tdqj5EA2+kIXt6kfpXHGakvtp8Dv8GoEbANuj2j+1xcO5dgclm0
X24WvccG2PT01kGvWCmOLVQfDtehKB8tX1vUppPSH4i2/Mom2Jl218Vb4WSggHmouSxrev5JZMC6
02AhYhJgXDRL3i6s7C4TeeyKNquH5v7kIVtMa5Cls8I3o5oLL8uCW5G5uOtd8jtWwUiSQm0On15E
JTMjVNgLaswg8MU660CnwU+WYMAk4/86kotRNcyA0rEXVJOWPEHHPcs6706UV5wzgpWTL4uLRZHk
U9FSyc0I36N4zt3Igo5cSq7vIgBdJTgVBzGR/bqfdqpFlUC+e6GLRAM89FPyoeMDO585qlACl48j
PlAiYL3PZDWeQvrT2Mi4d+6JHBRwSf3oxshW7/o7u/ZBuaFL7Ej2aSlD1OkEdZ3KZXJh1JpDjIhR
jTGYysvEEkLg4mMADMyoHO9VPD5riXac8TAcI+zVU3VAX31qRkwd1J5oMXOzvHaJJ2b0pOLwMbCC
mkX8zQB/2g19fnVCzI+mkBSrWOku4fffSJv5WNImZ5RUTIzslUQBWN6dkCH3j5DxXW46EW8u7YMI
h7EJ35tk6WoTumfOex+RGTDA55DCWL5dmZiLfVD3FVN8jxaMtUVNB2naJvf60HlN8wGOKdrVtjfS
6DLivvcQjcEqBGxEU8SMtkxDelk740GZ+1lvvvWKa8mgt4rxXn1tE3jAgXNqQ8xkIz0gKz8JIQxW
j53eYsHxOdJh54A0lv4kiUq9yZTaqR4uRnFSYX4fkL2nHeXaYbw8ZUEPMaRjBDHZX61hwfxxta/K
tWxsURl3VOzCMDhgn0Uu6ev2ZlgG13Bfen0B4zkun1DNYTYL/SiH3F2HUb3NfdRSU1nuKWaS+8iZ
Oe82QdbE51ibMZwU0yue9XdOWF+t6p0jN9bN1JDTaNCf+5yPx2Bo41q0xWNNJMZbQpVZPY47iK8T
A4NJnoepKA4mwhOuH5jI7vxVY0k/gzt51jsYVPOUew0leBvcSCyYIO0faIZDww20DakXrBYjwHRR
NmdSvkdkrV2Z46UklroZzWsv4X2iznBcjHmg066lo1iHCWR23BTqZmcOpHyMYLI3GlwhKnzqg1/u
fB1lCIIDVaNdhdXNLxm1uNlHWWb7AZo5louScVBwUnSNcW814D2ZgfVf+NqfPyG4/4GoLBB0///0
2r/873/6y//8h7/8r3/65//+D/9WVl7+1V9VZVP8IaUuXXr1XMvlcoR4/C+ysgmFVpn8zwjIi+L8
/2RlgLcGNEhKGjBA6aarI1I3f0XX2sYfGBJMVzLRNw3Lsv9TqrI0TAC5/wZdy2SdlVjZwnWB65qG
YS2q879RlSsXrHbEz9kUqDXZ6BXpY1hm8uJ3001JuNrmYAV7pc8pRVw5FZ3ii9gUFC5JyWhsJycM
+sZu7PEJdUYtThj91n4UvuOTM1eZzZwVua5XI75aJU/cWfZKaY+t396lTGY3yn0QpurXvonDPMO8
78/RacLbwoiHpW+2NRKzdesF+Sd4g+M4cxQptHbnst9sHB7tNfOjx2YmxVEVC3+wxPZYCB4kF+rm
2mIIr8X6UoWNo8rOwY5QSM+BsHmltJI2Zx+F15AvhZJcIrO28lqq7sjdcPNOdOtmBu9LfSlje8hv
sv+u7qmb43DUFND5Iiqy6Iwj2uzv2o09xJ4hAWFzVdmQt/qu7Ph5qpu7If9k/mOsLNMzDZuV3BYN
Jcd0qOkcskPT8FpWCxpMEFMJeAOiZH0GoLaas3SDIH40rXkb99lLy7K/VY3JRFl6rW7tgj/X6sQk
aTrMRxISpWfF0xFrU7Xu56+EaGjs4hP3yXj1VWOtQ1zHPaEcKKmRHxxAVrwu70ia+r+tHOEN1sIS
kY2OddD5CxLu3eLIKpgGav1Lbsy/f1GAY21JAiiC2CQuSUYVw28KG7i8dvWtKHGqKYeTiLgbQowt
jK19z9VoP9I9MOnVjsZpapypsWpwn51esr4lQWUssq9MN5PUnuYR4CGWQpTYjexsyIMDHdMSUo/v
lA9j4Z9CihI3FGAAt2hGnHLzPo6WeBtfuMo182mE3KjM5hxmZLI6+yP0k25v1dUxmmyDlGV/gmkK
d23kRkUI+o4Oj4LhrB55JWOGLFgPrm8fA5OcVZqpi+83d4R7r/QvurvxViDqrbQaW8gY1dS3kKXb
4XX8wuLGG6pD5ozmT00FN3QGYKcYL89tkX2WtoMlFzPhUID+rOS4CSo6EHO7R1Gr2Y2kJc9jyE/H
6rPjkTtWMoiwsBfu2ndDuv4waTQECbgELlbI7kX5OY4/auaIf9lvHHV/QR5saJ4kczGjuimj/DBo
hOH+/NUZQOXib5LoND4D8KoVZgAm7U9G2LokyRnF97M6R66gpG6p98Nb53oIBxh8Ys7PUxchq6XL
x2nuuH+3e5rFs7VQaNklCWF7aNd1NFq7WaXGKqS7zOKpT4U/e01B6rbnEroZ9OirIrm/tbuIfstE
Z2wyOV9Tn6iT687i5LxPMrLOfTeMx7zLccz04krmG6owHkOapnQQEpV504tjEZf6jnDMUrhoMpSh
NdYKt7TmFXd1PRXgblHlihwkZDsa59nI71HaGs8uIWnFKUpEOyDANK19bxFfApqWUFZcxNtqMp90
Z+ImQmbLCxh56Ouhccxbh9yPe8o9OZo3FzY8q/J30gT+LZ+M88hY5Arej3uK9WovNrAefxyox+BU
IFZO8zQ8Obl6nlow/Bau2j975hU2ftPS7E0ihl8lhms0Wt8+seQTf1MWscFw0E6cDtSeD+yh7mPg
zIML1zg2NlyqJsy0Vg22it5ZgkiUwQXRkWPsfemWxXHujezm1sCPBYhckXHcjoN6kyf8Qq4cyWnO
v+3KmA8lfv7MyZcelrjbVsOlLnzED7iKOA6SmOB0G2zCUoA+6ZLXavno5qAW7En7CIJyXgEwPzUG
9Tpq6M6ABxkF0ZeZ13O3RGA93UnrbWVzdk/idhcZ9VO4lEY4FB4VGaVo97Y/llveEBKwYGr9nwFr
+7pPTYfkUAvtGEv4WoX+1uArsBKWV2GEcl8E6oTbnEnnuIycjBGfZWn+oquDoQqznh36vxOcgjh7
0k2j2hr1Ubqs3KltV6jvGH/n8KsOBD2b40yMomYBzIqNinjehuBAbwPxWRQqDG/zwWQ6urINApk9
Pm4wowx1RP1O7pfC1oCqYEt1r3Mxvk6V1dD7oJd8aPBU1TAWGa/ySLu0HTVBCrW5ftWHktcAt0IV
B1hy8AWzYUHUMcyXoHKiE6LXOlWhfWHzuxa9KB+m9DNXQ4ZYlA5XJYyHgeFZxlurswjPKqMNEwuR
+VlKcHbYW9RuiGmyRS4a6IwS3UFiGdct61ZRHnjnGphXU683RwlsBhCF1mWXzHc/mpkKTAukKINI
TN8YIKhBFOUtizgGRFXyUpH+xr5mhafKNPdNMXRrd8qINX72AkyMz7ORI4ac0PqTdbZzy9i8N/r8
V4p4yszJPTVurYhdwkcoWYCsGeNqh3fZ87MEaGYudzbG5U6WVFn6SNsxiRswXqyA0+SNjT1+Zrs5
Tsl/unRiRABedhDLHiHMFLSMWrvKnwO2XgdjGUajFWICmUURnMse12fxDl1u0S97TJJpdoM3bgMO
1/djAbqnc/t7yw8YKND7JF1A44GdzRtrCr+Gvg/WhqZ+HDywhHa7I54qsevzbi98xgy1CN98mkEZ
c45cz4hDVGYbeDkZeAqYO23V9EnrDeQHgiYkjePQy+FXzRHEySoyTHlu6GzD31dvZMIYyhh+GJdC
Cppki0XTfBiWP8jW/WwXBPW4rovmxiDFuEC7rla6E/6KO4qdQmebsqWsKhczEgmS3zNZUKZH770w
zn3EnixzNyC6Vxzdsi8umeNj1IrV0cKKQGewwXwryeJNbeIlAyf6xTR72kLE6k9+DuG9oQx1m4dM
GgPxzXrHSA9AVEPwDfM3GU/BYFi2zsb3q32Vpy8FpQIwZaryJAOAl+XQXYc4bFFZYEDr0B2ZAMQW
SaKGIRZrdBGRFM76jGF3/lAqbJSjOVeHUEdZj5A8cP1Bdp0zn1cBKcvthQCCP/DlDbVGJRCHVVhk
eHg6E9M2IyR+M2b/UFR7U1B0VFlrW9NvvjB0wjpJ7cHPPeBvItVOul5ZHR5pTFROd5fMSUBU3yWe
zsGOCQGnEUv8HpO0O7gTel7cbDU6dA6WxGVkCXvctmFFmNkEjT8zCToaGoXy8eRwbgCTN1Y6s/CU
IjW6Xnx7esLCT0aaWP4a6MIUdSgIfP/MMFHX5mraWoQBoVtTmc6QQTn6vEn65KMzR0pwYsr5griD
yOCUvSe5u65UACuwGeZ9D5CB5rkOW4EyD2N5S6nhvnE4g8AMvg4g5x4oeXIezXRbcuE8/0m9t+eI
ByS+6CZx5B5M6d3ggO6vRmCxVticikJtiT2GoCj1FOaXJT3uoWANQsQOHS7yVkkYjxVaY9S3X8C/
mGhrBoEyhkGxlUZro0LFL6WgVAh2A19K7Ba2CoAPIoVz+USSWKyBDos+T5gVcBgc63E7zUskedlh
0tH6XWkDfracOahzc4tsZffJtfHLzwHksgdx1Ok+hoQJDY/4QTPDBVNuH3w3k7xdv1R8mSPf30O2
4y0Ol7RWQKFvxMJKCzSyyJIODykfWCXQCw6aDRyzG8HNErayI20/C2l6ucsfYPnDwvp8T6lyOMGl
gi2+KeMq9FRn3ztLCF2F1U4Rw6fsZ7ofJPEFJ940QRQfC+SCgOnCIsnT59F1Dg2Vw2ddgKI2BUgc
s10wOkBGY4fJkZ5jnoxaymJlBi2yVTXcivZX/WfVZ96K7RDDdQWWz+kFIwhXxv0IY4LIx0EDBroG
pONuMde7l2SXY8ckklOOXhxUd3leRHdG0zhMQ6YWW0IFCUDlx7EQDbNoA2Z8wDk0YrggCoVSGFDf
A4J5245YPVRJaR85hf/L0XksSapkQfSLMAMCuU1F6qrMypIbrMTrAAKt4evnMItZzevuEiQR97r7
8TWFgvEZs8hBI96+yiKsJjX8po1jIuDMcbrpohxNZhY7HUoJKQMociYRzlKqgVV0I4MlAF/bizc+
RoARk7/RyUPh1IwnFA5oVN54jkdMP8Jmc1T3bXehZJJs2rybBMJC6Lk8HW71VYcJYeu0Dolp+Vez
1+A7miidGY9a7rrzufcmGSgj+7VdQDIZ+7hk2SB2gVh2gLNHlL8BXqq1pbHpJ4UvwtJeYrt4D6XC
DeKTe5k79ZMAmZ9sHiDdad013POtAJLEOofwkaxfM1vH2wRyb+WNYCDBXybwUN1qwzimSncd9vvE
pKfFUpISQErnLM84oUxuq7ka7vO8yAntuGorE2BIPWJh9Nv32vOw/jrRd1fTEGvxOFL7pO1bRIzV
qCJry6obL68+Hvz82aEtfc/9C7kcnS41tXaTPWyGjo01065lOf51HKNbSdR5RRbHW/Vaf421HcGu
YZsx0y+ooEeS8rnPM9bbGOfrglwuuNCtI5iBMXTh1ASQr/T0SYcns9hFPXPuAnzwlKj5NlMswF8j
xJtB6cOqy+JXv4Rjzle2Hkz3T7MrzB0Y1XoD/IVI1afb0x0h55eonz7aEFSzUV5gj2OqUmfb03lx
zg/U4jfgLPWavoW7p/tMd0A/614cJ0dgJS1RyUMqkRXhQvoB8fxX740UI3sKLXCGJGgIi6+nqQi3
kHwTmC92zzVbdS+xR4s0jjUkqi6CnoucgrzD/BVnJyXwqfFaCpdk9NbjLExScUwpJ+Bz6mLelRpm
WeFuIugBIULjxmxQZf2U5gvpbaeRVjnD2tqT9Zb57ZvjokdqA2hNLoyHgurVdcXCt9AME4UABE2W
FN9tAsIL1p6z8cXBGjOco4lGYjLjSDHG13Im+iUKbFsQgd8dT9157XwM/TkafH1FReW7y4TBdxdT
BNG7kOQAylW8IPqyYWBI09Vyod///7+GCESda8ujGutgmWE+s3CIi/Li9Rx/qRv3a1jK/AneZwzn
OVE0YMyHHpvtWWtQU0d04b0G4Bv4qU+EO2IwgdK4NoeEq+Hs0e5ePCydgTzyYLVQzHWBwbcinZJd
w1hr+cxaH3oX14esaP4Mr7LIMLIEagZ8unkd7Rq403tL9S+8WAK7t+wgntgqh7N9I/qhCIyxl1pK
QwuLf4mzoL/+Z2b9VUniA/Q6qzTRLrCDt/kgx7PRJScteRAaa7dxgccoEQ3uAgIRaB3g2BPrSXcY
B6MU43wpAZOq1Lrpfh4ABuw3uPL+XAuLC0bGYwHHudVwsURDy603xCGXVbeiavJj5Lc3EOwQWDN1
E0P27Hv4CsyFVjNwsiSREeP9AC5QlbzEtG0R5+leVtMmH+DsuyFlSp5OFye25b3GzW2n2xS0dKb/
X+m02JmNGvv8uKh+NY2cfk8oyveus2bsSbhhhLHov+MEnAWBE/rk+TPynHb5RS3OZjOOeXySB/G9
ajVIhqcpuhhGcg1t81XLKTyN6Myc6Uzo5qUuQ3VchLhHd/Q8sLKBKcw7RU9cSGFmcklQXtPMlGtd
GsXOGqaAz0ibUFCjpqV+T8sfMjf+9X21CxGL8XoEXCRPNTP93PWffDqy7WxVx4H/Q2UWCZzaRpef
DfZo3wRe2UapaicN+N1KnUoyHao3iFUkZFvMel/jH4nIM7D8eWI03Ng6CSUU5TWlcSQCgV4T+liT
0mOeoCzE7m9wBKydlQAEUN6BkC42KijXK7x/bMa8hUOBG76sNzGeySKLMejRGe6RTyCLYzZ37HhM
qi0P5wzYPsrPk4a6NQH+Z1831v1GDigtWmWQEfPIEAkG8dh6C7Py6LF43LuqeW9af/HSOtUeDGOy
zmSHKcXHs5ewAkvSjPo8iTXUJD61jNEEhtzlsEHDZpni3Rhgo6tlsUKxBhQESoafvTgurrrpntIu
S58Grb6lZbudHMO5zCFoIJMb9Ilq6wPaxHwyasYeBQQSP0IMgruiZ8xB+DImLpL8dfU6nu1hgdtF
gI18HuWsD9qOiuwxdNu1PXf88uL6p1PNjAeMQyl1zW83zMYXe4QumkCKiQfcWgaVqn2rxLasrXE7
NLTU096ssdsT/TGbJjpcMWeaMfLwnIbFhYUt2XwDbd6fCbCP+vDtVuFznyeQIljushLOYHyj8WWK
u4nbON9RlffntD15ow+N5A1NBDiXMz4NHTK2b9M1G019hovSZEyZvJD+2jfW2/3FtKOPzOQRhTlw
sxiu4BVlz8D2Vnyd3tpmN71LFk5+ZyW8iNmXQO/TttPs7Ik0SQyBPBEEMS+efunGucBb57+xUa6p
BWL5lpYaHIiMYKBpXApHb3jm6o3NOQjsjr7wzMgYUhoiUbB34zmk1lU4TwZf5dxJk3Y0WVFwEjNa
5wiBBch1f5r3tAR1eL1SMPScEkDQOa5MGC1tZA0nXCK8hqXpY1WhHzOnxUukSbOvQxqKUsppgLDM
7o7iQpLdNr9SR2HDcnicrgvJNIJKwQua+9noGd9Fn5F3MzE7tfULf5joniWZMIYJFIRl01SljfaW
jFuANW3+0prsSirppXKUdtGWdLeEXGD7HYbzxLr3ES5iH0c0xs8Ao7O/+z82ueyqDmNvdnLdsrna
Fsmj9lXXEZt1pMWix4wTZ+hsmjD3eRaeJkokNnTy1ojYwIXLgsC2zOR2Vt9T3w4rYNpQsfCggNyB
yRNRTePNHjWrhtzxDTUXXeeCbbLpDaDHztvJ7QaWr/W6Fz5pDau1sa4ehWZMz+FoQLJmD+mE4xFi
bLQ2Z5NTjKmNRI9HX0PoUW0TvXlGizhRjAfE5O45LCwmutZeN3nxTL5LruMeKovTQgl2IFsVcRd0
JkZbL5WL7ZhlWUORyHq2w5s56rfqVlvdcNDYFSb5aK9MPZ83MHD4eeryWGrGn98MD4+ZOB3EP43L
Tkar58W2zC/TxSgAF9cNe/9UL0MrlRDNHi7OxXXT/jjVJPvH6p4QgoCKpHEp9X0nqC3tPrV4B9ra
IArDzgej5Aed5DCAsawu9LZom9Gps6lhHAEIWRi4+cPMdZ/C7WcJJe8IpeiQY/RcR0Ah+Zj56xRG
/yU1rL0ez2qD+u9tx+RheqZ+eLYnrsGMWcA343uKbtmnLZO/6K8GQ++6LN2PrOz/EcBC+U7TasMy
nUOM7YA1xc2BUkCxzjX6Jew5ob6lp32XwGq8BxYrN1DNmB5nPTrWtNFtBtvztkzREORIaBZp8zq6
Bvw75ts6E5d66O5xGJs7k1Jlsw4h5kLfX9fWhI07HPRdqVJjZ5rv4AVvdQ/dUpTO0UuLL09A0keH
JoRoFPOu9r1jmYYxDvoZFEyCe0LabJCGivczdL4ZpghXuZ5XHzle26EjK+J2QcDsXiPS2IMpcEkh
C4GoxguT/UfW69Rbx9ghAwZeAk91xM3NFFa/GRTQK88GrAJlZO1TI5RVnhvEKPnIXatojmizqPh2
yYO3VHOA+xTrTvwqL9MO/DtWLlTg4F5OETgsnfcCg2K+ty1Z70EVf0kDd3S/UBa40HAm+r8YHtI9
d55Ln7WgGhwY3YNTcvtLedJTihpKM1Ishb1w55cw182E5aZmQKYqKxXtSirZKSkUlzxqT0rG5UEO
Pk68Vt9ZhjLe/Pav0zPgOzneJeK6xP094uZpuIXh8B2TLBxhhMa4RpaNmmtRCW6Sg+Y71LnLMKOs
4vjfOP8lxm9T/LjeVzN9cl9SGT6s96rN3XXisYWDv8L5WfO1+5oKVPruqvi7DqW3EWJOuLcyxGIP
ISavz++5RDGIhbGr7fqvybEk2pmvbQobNAqftNfC5/Ot4+Kfeg24CVoL3zof6ULwvmqE2NWZuYBY
VUBSt5ftSbrjnoLEb2KNv6Wdf434kgGUmh+UxSS7/9rBpGlsqi+JL1Av8qXkWosctmJ9ide8/IRD
M9x89VHmSbEGds9OqISwbcZ5MEnNPUJm3QLBI+PimD+ziGywB1LAy0kDrvVfxqjXu3hwGTzGP3DI
6ToDPHjGu0iABQ4D00EpdqgjvLrhbeDzo794Mt954jixajySfk2a6Js1z6pu7Js0jV9Wd/wcrK+p
S95l19MRPpII5cwzRr68PjSONFS5h5mfiCyIYvA6WRcMBS9Ey3fYZl9oIEzO+Lrlsasj0vxSA1aN
i16TwK5SdZp0a0ZAif5VkZMHdrM0JeIpy4be2ETarAduRY1L3dzBKwJiLl4pCMRX0cDMc8hPZMLw
jqLK7mlegUEtySm64sHVWOwI8uOXgOuRzb2/bzpPcAaUF77HGwVC8aYzxS7D1VYqSTJS1xT1xrSA
tw7CFxtfMpv5r0RuLFR5HuniONKmxxaB4K9RPfWlzQJfOVuhNTQsmowyPc1MvhWurZbWmIzVQqcP
NBtP7sW0nHzL1M9VTy/qSx9brCO00N72c8X8af+k6dwj5pTTKVXIuKTCschr470d+XEMpkX2N+dz
12QmolhEY7bcDpmXPnJ2rI+xce4tjYD5stIwo4XwxSrlxA8FkBCIBo3Nxck1/CDNpwlMq76xRsvf
wmsl/B/bNgbIb9yk7i2k7xFRjdGsdtL0Smj9krqP3LXkpSGOe2zn/ElpHmDsqLj0HZftxOaUhDfc
U3RSkY5lJ5KNvAi/WLacjSILrBZLKX9rB4NhiN8cfoIdo4WTY9OPsL1E2U+EMQdN9hCNrAkRjcaL
iz/Qz8Otm3yk6VvGlrgy71EnzmgG2F7uEMswtBP8pny8wtjHjQsKBJwrcDwTYLdkIk5Pkl7+NILP
ERfe5SQsUWINVPpswBFEHuBzcL4IOK1kroDVeVi71cvIL7WHCTljhIedVe3nyDxqhvaawVfSyexU
EPx3nY5uh8G5IDcEXVAhl6/4jwADXN3e2PVJ9ayz6OKTNnOc4eupks/cc/75OSEU5RLlWegktGWw
VmygGuTxoU3bTadXkDmaq+u3ILxmO5hgv0rxX6tzAuLE9YDADP2fj5+xj+iwQmtA+l0J4KeJp9+a
kdB2Yy73kEchnp3cDkrF69OSv9P0rxIOP4l/Tf6VstBKfBwbsiAc8JH0Zx0mrw5DIIbdufI5vlOW
sqb2lRfhhw3Op6HLA7GaVdmbwXoaO8V2VEfcEUOv1slorrQSXL+HiyRPwQ2Bncq9tSLHPcPsMcky
8qisNVsEDX2fpbeNFBbuYwmOkTgez+vzOMm3yYsD3wN0XCRXEuPsS1hFspGUi+tzlTDk1O8WcmWb
f+SwPlrEF5LrB71Z8DgTgDgUm+pfV8Eta/em2b9NEc84RE5yb43hHJGUdvZkviHHJUyzyCfoPDKq
dz3Y10mBB4bkV0hwXNX4iEz1DjyI1kDmPvYt0HdwYOKZA3v0POk3QQkDrvBIijYowc2ye9oUcMt7
f7i1LHus5hPqwSqKIux6TxOxyEyGJ2FNpBxD3mgpO0BjRzocVznnFpmwVwejHIrOUZlkk25TfmNv
/yzKq9LwLaBXUknhUzRs8hC3/FSLfS4+bcgdQ/7hVbfMBSbrUhGoVYFezUHn3IcauyW3EZevT5NR
AMVkO8cX8tzPCkmDIQLaXbbSLCJC9L8XHQtdmIX0ahwM9dty9+IzvbPsb3uoV12PIOzqL53kW2BL
2B57A2y28UENNH4kFv/DphnM65KtxJt4dqgYs/wcSu0r0sc2Hgayg0seFVBv+2+RChwI1tJuVnrT
v3IBRonk10EXfQ1Ni65UQLAMmUA3wstQ0HoR/XYMJPyhBw1EqxjAvcrzE56TyPw0DP44Soa3hSzC
EEfjL60kEL5LnDdReysFw2MWXjLq5V5gCYhHHmoPWgNqKOUEWOdG8WWNgG14Rjph+IeGyl+qOynv
yCq/PqRdP91YgMEVLWiSUSo9J7D2rnBy40OV9MHc/2Qh3ImvUH7PhIOWJcHc4YP2DxOe8I525qQk
4oVf3khPZs1NohoAF7Dx5suFuRJEM6CZgcmltQ172xjWVzxiNs109VGwaqIxiTu2LXVe7i0EOSvy
bpovWbNDrhNOMdKaSDyEMCKpyWLr6N0/d06eBhboO4q5NPq7wCBUhNwBfdDOyyNeyFPzmo49cOf5
MNbfAlQHJv5NJqrfrjd43fCsgLKXHEzma14bkHGbcgXXytukQ0jPUmRyyHBAiJkAnUGZzqi+tRJJ
VtgsB+dpGyUAH4bqIw17SkEBSqr8QOXwYTA7orgxHBLoZZnLAJU8k0pkD6PgGL6m78TT7vXkQEIw
+rOfQyXuWsWE4q4sh+lNQ6xY6aHHoW6tGJkyN1gaE2Q8U87Ff9S44oaadxgEYFD2Qo7Qg6jXDvHo
vo9g4QlXa2jG5kXLTjXX3kGP9oywPyXJWM/HJ6oIQxsj8LVy10XTsfPtjVMOPw2L4jFpTpOXPTf1
+B89O371VtbqzckayqgyPM/YEEZsAdwMsuinh3OImdampwUPsLAc0gwuaMTudfS8wC6IYhek3iQN
pcaYrazeILlh5dwwF33IvyAULP4nbniLMdQMUtfbyYjONh3KhosXpnxfuJnuNII/1rjZpjfu5VeD
4cEuf6wW08bkflcln7eRClC/G7jBRSRjs/yzzRJMYxmJX+PayOSGAX4H3NomuACk0/HzAxnIV2uO
drPNo8UH3Zoa4KziT8++i7j4NmfnR1/m0cFlmdRuU28ECVLYzQ6O7sdoYQFxnWqTSdhAnna2OYOF
H1JKzyeCus1zF/cGZT7eEt8bKoJW1nuueS9VZVyqqGtPaY0fo0ifYzX5AUCrJnYb3pQav8pOB9Fu
vGd13ZyItztrWnAmxf4Tu6/dk1qkUsDktaY+ltrKHAhElqZY0Eu2P9HD9DXn2KfcF7HAm+toRqRL
fWqfPAYxrU+8lVs0DAM9vose1xTNEdz8a1IYQG67Ib833SEzD+wg17ZOAG1eI7ZuJv9GmQrenPmR
6A1/h9PcLU2A/DWjI7GR9pzn5SUVcUXvaTiutJCPSZ0AjbZ8cs4RHSZSbFTMWzU9L97qxlJPToxD
aJgOA4HPFL/vAG9Mz7CE8W9Xw7ttlRvPonE3Tm5i+hFmjuCu7cbUXQleFYMLIMalYStNzdU4Ooeq
/mg+4viu15cUKLeEgA/yB6xvR1CKIBKazlQeLcfame27O+8byqTbscLzlgQeNiPZXab+M+lqepDJ
cLj6zrSRmZM56I1PbyTkAnbb/yLdva0tOBuJOd6X6gPu8ZvF1tYQzYOPEwysfhkiQ66emzgrnXOX
JagSBD8nLPQI9Pp2cEI0ljD77VAk0pooBXaQ9FiVHeTHhCth03yTI35LQ7L+9GLVdI0gPcvyCA01
3FqTvOZU/Dn5SJtfv/Zz+aCm7KIVhcZ2LvWOBTEmA0PmVlQ6z4oTX/OqgZY50ZmR21eHz9uxhl+6
Nit6QLMRzHRnnIc0uXqueJ5q++4DqJQhjWGTeXFxAOXFjPDdxiczrJygS76o6D2y/fw0uWlXfuBY
TWDRgWbxbAFVafQWHvn8KGd9HTVpEKXPZufuMWBdluEzvKrip2jOo702CqLnHGhlx9nzkUbc9fvw
OAFasLx2N4ztvUAn4zCfDffFal8TUmuSlK3GVa8Z/H0YP+rFGJf/07vwSVFMYDjaRjkmMCiGV2Pa
ECnaUte9pdFl3VpzQA0NLOEXXasvPvoe7v7XklN1irOLYlu2LgeuXsXvGDdbNpw733suAFr33lOc
Y+BI2M13PyVCArcMYF50nsyInW2J7fUDZOw6lXdHe877MdApCNVHuhx71hxzxLna7sseIe/V17Vt
XEEiY0MOTBBNsKb/ZeLgfJvnbKu3QT0wqWD/LLrAJFyzAHUBZRZ413Rpb7iHDrILLE0GrlgW5eD0
5mg/cakgVL3iis/fEa5avF49uER+AquSHpJuHGCRadCOWEPUezVU24GHBPFzXeMzYPZyd6OqsVpu
625b4QLEQTXEKBxc0Wv3VdLZiLC0XL7wLeeN2Oc6ffEk47m2UjpSP5d9SqH1hU0/+kNz9vQa6FsN
L5fCDORKgqe95b70LggtMrcOcm3I6i2LMmQRLWirz3hCF8QeWjn/ZbGxmzRiQBS1r2CxMTir+Yhy
tk2VuqAUOajUXE4zG3tOav2XauOxGZ+4H7Olys+WpAqVBttNEjO6zRCCmpDRkn+yLO+pP+66obyC
FsQZnACi4s04Gy+qS6ghkX1FKyyOyrwlGx/VT0nEkjb+jTk7S1ERWcbr4F+S+VniuVxZ9qWl9ryh
ANhwlpYqf03nCK8OEbjFsF3W0qo4RZ6/U0B46rzdN0N7qer3yUb16fHVRtWy6IyOkGS3Q0i5dkLO
fLDjaWPK7pR0GMlLAHu6qA2KG/DvcnD+pYorQ0kxhe09QqGdmTQ2ru8/uXQBpZgQTHnkpjoCrCOH
+Z2G7quPkLayuRxHtcGX+Z1R3EYipXhWPpdVDydJRdClMTY+HsukDjE3gV3In9l87/lweYZxXmou
RT78i2v81QUjb+gmgD2pE2CK5h6QJ8h1VNw00Jv5K+v/LDP6LdV813yetNlAqi5dFA/I2N6/iKBJ
gpC7i7ToLbTAL2n1B1C/pz5UH7NRHLArwKJkYaAl9hE8YL23muoW9fqZVPdl4tGXvYPm0zf3Bu/N
VsavDhVYCE5LJ/TkVRvIe1pX2jtTx2obWzoOSDNjrwehpZ+RPEN95/l0Ddd4I/3s3e+//PTDjdCC
8Zoon+XfcOZtvZuwKFYe53qztiUijqo/VOJuK+RJM3qjCG6DAfiCB22xkrnac4fusDfBdm1THZ/p
1Bn4sNtLxqY5bCCIyOaReuwV9LqoN231K7ouOzYD10aAtwlxcUYyH8DK/NNbMGRlTP2mZyc34BN/
Uftmz6W1Gh3tPtMTornfpX6uClyTBsrV9IepnyfeWmY3bVO7VWAI880kuOd45Zeh6BW2qj2InpVT
Jyhxv6MrXtNMBfT7oTgMtKv6/w1xpPHWb7lgGldXuqxjd22okOokP3Tssgh9F5br4MJSf28oikiN
MTAG94Vai5+pP6mE6CgesWMVVRua2mD0jGlg9rt0ip/QgRCE8ToCqz/P4eTuY396huwwrbg+SfoD
eFJbdZylwWgPTrQYh73X06XVhK+1r1kbxd9s5YxncNMuAlNNpzkZaBHK4fvIfPC+/aB3jnsP2EIa
17XnsmUqs3Fhta215krEpiSi9KU95fm85J/rWyRBsidleWHEOJhZca8A0mU8g6umyfaZp39qwmJs
Nn7TlgOfdkTs6/WHvuxP0nEnbIMgGT2YSszb8Rrnw0FK82XsJnoEp0BUcAgKHAGziccpPmF7XlUU
cbl4bPBLfcK2eKfEYivbTt9o7rSxx/JBNcdBCJ4xYfzWbRu4rXjlf9x8OmpqpbNFbNyg6R0blJ2V
YWJuKehzWHVu9WNCpzlhib23lOt6JdebMDqAWfqafc8GuWs/uDOfnfnPc+KQ1tb6iUzPk6FCgtG2
eObXGjiJvonn/jxjAN0pFAx9gsAzJS3HsUBTIgmpP6Gcn+iLXduJf66j8rOP5gn7SnliZfKQUcpy
1H1qM4MgivNUlv0px2NcWMv6tUSlQJmDWshl+TBoGEDG1r/NA9GbBZGsfvADbBIqzPeQEv5WUF5B
q+L9pIqEnRCgV+OKLRinViPgZfN2tW2wvT7qm9OLW5YV0FH9IIn/FED3Aqmg1uGyE6cDr+Sa/PoZ
GPVoY1oQHKzypdDr+1wO1xGJ2WJwbv3w7lSwNR2ueMxHststqBBA3/sEJFtlkMKuwrvgMjaW81Gr
fzBJ9f2CqFvPzkAzpsd0wbVR2d8enXpUfEKCbsFX8gO03wUbIKKnK6FJtH265PuL6M4JaCThyI0f
wWYT8anQomNj8YHkjxzxUDRcLcPXXupXn8Rxw/GhzLNHAyqWAC2Ep24fGkTdUowH7jPPYhLn1uJ5
rfV2B3pKcRKqBEpqVgYeYd/SjZ8kCEYNQl7bN9t6IGZPC/LKsu4RTvJo1A8xIDoccWveBq17jLmJ
EOwuQgJPYf6vasGusw2almukY91z9lVbYy4O8fSWxtZBkuMNptzeW8bPHJJMmQZ2cbbXHBMoHlO0
k9JydrmwqZCLHn3aLLZSJMq8jx4ppvOVDOObJmkpS266pz4T7gV9VLyYQ/thdDGodopgy25Ob/NE
DGIM7xNyi9TnvRf6D6noZXZZK0xYZiNL38qXcMSglCC9WFP9NiH5bhOE/ZAwaPert9ou7D8wHFHs
xGIn0oICuIsD2q/LOZ+cZpPFTdDVpJpw/85z++1moC1xNh75VLPkiUvKZKyTk/Q7rGjtpvLo22Sj
59KzN1l2eAoXHq5Tth8+/QQxNsMmswN2Cm2wVPH10IqjVuwGvxs/0s47dm24PIw5dvKRe5vhUQCn
OyFL2uyoja9EOsGW/foEXHwmIceDipBi/SvVKcvse+VHgBGAhbxFfXzyw/dyLJjPSLhIwlajkS+j
L7UOKHi/EBUwnVTuoZ6J3OaDv+1AK5TwfXJu16SraFmn2I9Hyj9ZVGgCwqQBdpwuXDMrjNWY0dD9
3F3eadpGut4rzwhtIxYR33WJZ2sb2u2202CZuyarKXAbtHOYh9YwghzMPfGImL0cRGHfrV7caNmF
KfyQ/d8A38cK0/k0EYxvkp4HuBPHbnZ/qJH7zShpFFqGQ5MTrzWdcmtgP8E/y80R59/cI6SMW8qr
Ln6BoOQBjeTafkdzPPMzQd8IX8YCwqugNtbCwaNU9GGYOBRnJ6UdZ2GrpnNgjKViWlbdIUqdK3c6
PGUO6eh6nRs1JUNk0PkVlB1luQJagTAtmC2GHLduWcG6RQEVgmkP8XcDbf5ot85498rq1Y3HV+Vh
j4hnGtiprfQy3PBhAy9UL+dqG1JlFWKsdCkkMEcsgI6wf3h/vPYJ4avya3S8bR8yfGXNLk6iII6G
dcmeqCAeuJ609AcbvI4fbSegBrsddYFeArWpbVCiaT+rcQKitn3mRfEEZmbjhRJ7dsTHZOIy7j/l
SM3mULIo455SWibMTP8eanIPE2iUL9Exy9QRdNgFHM6u4DoZmu1tstmeCRtgQfJaOuZ1Uo/GpcK3
ZdlPxZAB5rrtw3U/lLsJ0LeBDDxV8Ws5vNbupnTGg/Ts58GWOz9P3jxtypCwvL2lNec6NZ660XhS
3DUaAVhh6qqdx/vIlT+2dYkKgyH1vwQoJoFxgtH/qew44eB2IPmOFtLJ8KphE6iRnQa6zB3ooIzp
FZO9k+rrWItZCrGeymcqwH1lrRO9xpsrHomoX5WZfYYUZppoM3phXpSFjburkCmiSoEdoMNiMggh
hW8yvTuDe3CV2nBgHmhn+CsSrA4ukJkOfUyoF6Z/DDnJY9AWhCaFm2utJyWB5hKQpcfrpF+MhqJ5
gkL9LdK8Y5WM/608gIUFPrDJeddYDw0AwxAsF3u9fdbg4LItK54aXeyp9n4q7OKhW+VxauL9WNkv
jqECP8GpGQlJQqKaMXQ7+7Z12VtU9JnhpMkAp7KqM8Qp8UZKj4wfTwhczylmooiKhBauCH1km9m2
zoaXnGRmEJ3K3uTAgkI31RV9/52dKewF+ztr2sUDv4WAfQ/pmx8iVqhM3Lxw9kaboqUCzRAaRK6M
jQ9nKjyEaMeoe5FhzdGJo0y4v5HBeDnm6kUPwyA1aZxtmz2UCKPRvt2Yp4kXEw/80+CCInFY8Q5I
FXw0jPyNLSMPfvqIK8m1P4y2gnFCMpmNdr8zKIVLh0/gvj+qDswZHEdeRb8sbg6NSC9c///VITNA
HFHJni5L2TZ8NEZx65cuzrL518PIF7a4T5gHMWUEpak9Rq4WXaIFgBc5dIqTCY8rMz6FJDBUefEh
MfKjTCCDeBJYgekZmDSrHxzBQI+QcGrEPZs4gBYz7Gq9uLM5MevyKOP0q0mHedWp6mVUHGYZ0qAa
8v9kpz7CMv3P8op/3lh/WiGxxaZxiWDwKm8kmBpkkIYexxldCYErJnaYSbb3xD1MMknL6jxbetZY
zEbFe2ZrxxjOj9fze2Ldm+U2Q4Bpr4ZE22vkCSg2MgLNiTE4NHxqPN+4tnL4N4XOj0BKaijuDNpC
f9HwX9QtixcVni3X/Agt0AtRPH3GqjhPCIBDXB9z4nFLIzTydiCSdjODvI85bgh5rwdOmITFWwR6
23/PivFIxo+MLsNvOjPCKv0UmpCB2B6SHDOjm7sYePFe1vyMhcB9gq1FSpfPFUtp5ISCCOP0SLnx
RcUh7Dl75B+Qqc4vjjVvhyH+nlmBNhpXdDx5cqVnqb4pvLZcmbX4cx3W6jaMpY3z4hulvhlEvXah
ShP1XlEKA6ZantkLvLEWXNdwNoltER2jNgB0kNDAqenNN1yrufX3mYRSlqZ7naVJUWo3d/A2iZcE
VUqrS5PcFcUM+DdeVKHvcgj4XN7wrdPWiNZWWy2jtOttKCa410rdDG16VwevLlsQ6NUlGZND7P6S
rjzSEnAvrSjdmoukVHBaS+0FB8x+LoiQRVEfbSe7wiZfB25oftIYRixA1Ht7Ao4VEjKHr3yq3L1d
lL+kVq7k1nCrpOU3c9VL4f+Po/PabVzJougXFcAcXhWoZFmSbTm9EHbbZk5FFtPX38ULDGYwN7S7
JbLqhL3XVtW2i5ai2m7X0g//SRnt0zq8zeqnRV6wAXuhU1gzufIb3kycXaRE3NukP09xTsgowERc
z+hjk/AHLfFaV/OHm4VfLWM1u2b1g2r8hjdZ4vUOI21rmUi4CF/B1PSQLEm5jC3waSKcdUL/5Jav
JdVw44+7xob/WXjNawvKEf302vDutfahYnPZhPFy8ihHbrVvfePdcGy06qxuRVZuO3u8xYRZYpA/
Zj4yGOIGpWLRZjGxiLp4q3sTLK1t0RuskTG9zFZ1H+HAo6yNE2L/bCS4DfadOWQxNXovBpUPPnX3
vWFxQeQuAtDk/9P0p5v+lX6BTL+5+k194LL6MlI3iLOcIrR69JJyi1Di0BSIIOtoT+kGaBOxmrrj
MHuqXeY1Zj4dvda7R+Y9FOnFn90C7uTMTBsKffXt1ezAkH8WJD1VLGRdZjlU0kNAdgEkr2eLsEGw
a7sSgLmTE7QF1l6x2oNW+ZLQa2AthpbanbG0Y1FpeQ1MtFhSBFEHP2SAou7o2sNMuJzM0ToKAjpN
zNbmLTEozayaiXC4SrHERhbyfPy1+0JkR4K7TGwl2acmPhNG141dEDv4xW7vNA7DxmPugfjoSIrb
lrwHPnB5cySyJ9O9LGWYBUkfpbjvzm8MlqVkwD2nBxXzKU7FMaTmrYnFy7g9obZX8OHKxzpmT+ep
9ntBQ8amyy6lfUn4ZluNFKjaeXY9foVkeiiM12Z+xg+x1lgjShsZhBAvkcEfmmRZ9peQ5OuFcr5Y
DyFtUoay3cgRZBtBLK21Bo8ImwnGuA5pea6x+U5YbXMqNYDtPFd/FuZ7bRovFScbophNg/8lzxnd
GlN6IPiB8SgCvUIFU+59dD6fdKmecIcH4Ak3YSqiTRmlmyTH8tM95iXRbi1RpSl7n9knZ8qf6pum
6u2Anztm8hwqKtGakGZSaEm5esmH9KADYHerCfhR992VTjAg3E3H5DLr3a2Kjty5TOqLq8a0x7HI
hGnHbWSTO8yqpOK4MHT4FH58aDAkhkgN7LnlWXLRzquVFmRF8WpjHmH1x6gnPAv8CW1Cfk6KR9tq
j0PlP/X6rZ2vlm3sB2WeDHRUcBv9n7wQawn0X5Jo6y6IAlhSFuIKUyLwzTEsTx6LUblz9AZDsfsl
DZML45bU8m6b2ruamRA7odo19Uech6tpEadatWL+OTxAEDhSn2SbPHX36UjuFmNs5fRPKjzq1dUu
jCe7M0F/uRu5SMRjLPWk+0mD79mbA1WoxxFObWs/CtM5ACD5x5o5KIib0SjJAZi9WkV+TJr+2tS0
QzOEC+KDSvnbdUyNUxYZRT09pGYdWMsONY9eSrJ0zQE/N025ORoKZI7LRaK5O5Z0X5VGDhM9mkl0
LRXCc4IpcsUM88ujgNZZdLbJ+1zoa1Uz71Vj5C9C4i8EkDqd2nro+kdkuURPpw4TU3wWk9g0cRkQ
RBjoGkuIqd+W5LAtzjIiMx4mzdF2lk3aYm0ljMyip1mRHzUWL9UkPsDzrIUcTiC0XwQtqA98bC4O
WYkbb/qnpPXe2vbDiEIuJXWJ+sR+bQyO/VyC0WAngrtvx7WzVx7CeCc8lc4xqu9kFjBPhpZNoEUF
Zbo2zFNPPm/XCkyM1l4ugX3T4N/NLuG0bU4TpUZcmVvsHntHBImGHCQkjjJCqGJAms6av8YSb77J
FiajUImGo2PNe0XrlUULgppyZ5LyzGG9hlOLCSMkydSf7l0Yf1rFdK2ZXwhemtgoLjkXYtWKQ+bX
7M/6Qxz+H4g0rOohZ+UQOjeDYSbJv2KTVgyqmpkcuESIbmt5ecgQA43MqHm7yDD2S8QgvS4udn3c
Dwgb8sS5Df2t1DF7ZK3PgDR/kByMRDB+lxDSRuSw1sBjWE7XWORfuCnf5ykGHLD80ZgVTeXME+VY
nw6A6zImeGwiRoeNWxekbGSnWmceHpXnVogHj6hA3fyQ0bvfUMukxZdvLBQIdZITSU+asWsYUXNG
zd+lo1+m1g9GSKgsDwBHhkMfFIw7cyNfJY73IzU8sTja4lXp6beknRHSkxs5SbUPnTww3Dxek0OD
s6DxH3lECFKvWnb05qcpNHMd1qgI0ngfEreBm5d42cZOthlr9eiZriGQOXVuFV61XuxjWtcs0ikY
de85j4udSIHrEA+xxsmPHo0oYdkyS3orxvTWhTjmURthbqhxpxvtP2aeECMXXA6b3+UALqzi7Imd
YgAsYutcj90R+8kRfeneQz4Q54pHuLmG3i+6NQbg+QbTDkWlB0jtLfO6VaIwsIGlIgyTXd6k/ekT
qv4weZCdxcvg0/dHe01/86wRow36qXTHKBdlEeKofE1cyNrIFkFmdB0ZszdIB1bSN1/TBpByc7Ll
a8wvPVcPaf6vCO9uume98ZtQMpVZ9axR9ybJfCASkszK4qLN13Rqj1kf/whhrhGcrgfVvUeWPOLw
NCYUMWVpgyXRqEkWgWGpvYIEuWbQpbMMpKVV3z2QiQ2XoCD0WkTGZzSRczIWD8qsCTf/iNrjiM8z
5IorcQ5jw4lTe11MLy6lUsH8iCl+v2NNQgkIbQ4HR1+J9VOC3x2d25oBx9bvsyOpfOuksMA4s1Jo
2yPxNGuvLw/E92IXjI9h+Ev0385XBXKpHw1PUxE9ufJvZHRq58kqxUxv68fMm2+e3181uTWcah+F
f75SXLMus2nu3jYw+68h/XL9bCt5rZi5RE6EVAurRKrz6z1b/Qfw8XUk233DCSOrTxMiu6qe9Li5
O9lSb9oXkWHky/Yp6MiI9FFdz3lDLdunufMPJmqSVTxoj22iIWUugMZydlm5O1xBfMPmjItjTxIz
26yH1rO2bkkiuMTCljzyIQJyQHPkf7LAeCxGoJ3niCtZLJZg3gwnexYIhAaL/M2KCRYs2dTutyAK
9unwspyCibtax2Jag/68ufkPFzwminHeTwO5veVOsOrti7/GGNEH1Juxyl7M+uqmOFr/Evadhkku
mHOqyqeO1jvVvokTBXWwjq3nzi53OtFx3I0UMC9OeEsRmHM7rXVwsU58HyzmQtOFmttgEyubKJDc
QshiDcl4AC2jKYssyGF55k2M76Uv22/EhR+RcvgnpbczEueZ+2bd3Vqb/TnRsgXmouktLfs/wwHw
jG1FbcCf5IRu9eSU5f/ovAis7vFUMI1A18qeres+jR465UA0PdSCXY+l7cEdMA8OSnuMq+rWqMpZ
+VHzLqEJbiK78F77ZvrRGxiGFYJimF7+xtHxsoG2OXj2JVN2+IwjQ+HD4LM1NOtjzuffFNBMLDp+
QVC1YYtLicljvJOlgazDLYmT4OV1vERntGPnh9LQncPIgIyBSv9Pw2ROqLXW7t3qCZ5QfS3yF7bt
U8CKEsFsI7W9UbcFbIW7zeE6hd8DByDUisr9x2y6mj9lvxfNr5G9kK8wIL8u/LuBSHEqaYfDAmKx
vtYZX4Q+aGztLzfe1VQGTMukRsNUrh3/IB2wYVkAdcSuv2YO/p61yoSCljqSB7LduqB05gABFSvh
DmlmZSFs5GMHnhjZ77gTvXRvpJA4mosDXyJkCFndBp5mYYrDZHuBbuxqFgQcQqSRAUMBjo3GqQow
81Io3eTAdPDS0tg39i+aYitldY8t3Omhi8JW2XYgJoxsXs9oJKx7icHPCQ+yBKwUQYIgLhhMeS5/
U+QhySzhhPId+X9SKLjOWGLRzBU1q6yW5/Z3LKPNwjBz9lbMW64F0qXGRQdHzo9aOtqI4xiZzwgw
fjgb8b1TlDrJsY5/OnkVjbexvO9x2Kb9c8Y0GE/JkZFR6iMChOhYeESohi+hPDXkW0FOXlfzU61M
BAoaA5hTNBw8zt9CHnGvbEACp5hs1ETq+6Oar3H/2+gn/7efaHj1I2/KWqSHqn4vaokEK3ko2eRV
bXrq5GPP7CdUbyUyNINYprTnFAVp1ARlz7vFKJJenXyUnpiiN4B4K7f+kHg5xbQpcnKfIGskTdAx
t7fjfsOwZb1oCXQ21Q6tbuU81Q3zDaTjkqBlRCfRYx4+qtrf+PoHyAOgMEAdK7QSP3gMPYVIm6bF
SNEEESjy9f+TwzCDqHdkYQRGFVQN3mIo3zsNOGHmNlW3dZNqg6FzYNTZwSoG1OnYn1HrkY2182GP
zRnvAReSP19oJMDk1eaDQ/qDc8ueLdyIjUSgQwEyp0cAR3gTgP9661SlB8EtzfKQYCYmpD07cmg5
7BjRddno/I7ajNmbj4YEDB50WkiwoZpfbIzU2Lh8NFn17iwG3vDFHxn+MkiLqEfT6q0yRuTnn7mJ
u4EyUca32H0otfbBbenhyCvQiFjuPzo+ZYtLyuCQqvnfAa+ecm8RMSBTBenLXSkwmB5iorJ+Q+bH
zMXrHnsU5LCPUQpAwFyZBC9nAyQx2Pc2Bo8MBsTQ7Awm+skQJM4upIpsrH1bs3BCA0OTCHoNi53D
w3DrhnsImEDCUSuIQ6vUIcdmMNifMjmie9kPhN1H5DPMDWIThKPoYSCgRBBKyENl+7k8MBaZpYyK
qz05dCA3+Ln2l8unVhvppp6+NGLU1PxUSiJaO2AHaq+se8+dPKY8M/0fMk2UJkhwWTKxByo5rlJW
pE6P1ppNJSl4DLezbQN3KpxAFHVHtwe5yB5/HhFWkd6Natazaa85SRLe4QY7Q86CeaJKw1RkMJSO
Y9wRqNv86qWKyxepL881tlK7pAjRM43IGOR/bGt4rzV+C5l4KWOQQkOUsWD3YoZXhvruhAMQZJqv
g8HAkJBq5pc1y51aVSthPNvwvFhHBJR3idz6YY0PpSHEAZeDsy6UaYF0wqpTZoCofblMIhm4hjES
AyseVZB2C2tjKsxdk2ZYoviDsiUgL/MwlInYNVF0tZJyIwfN34yMfOKoLMlolcMbLEsMn+0/ou2o
20VTbyryqB8Tpb2Gz2FtKlYbqfYaZS2qvzR/UbRZJ5uEURM18gBycIGppA6TS4cNL6pZxAG2HChY
3zI7RhFM3K2dMjhi6Iyeu58FYL8HPb2UvYUo392ZfLGKHRw9H6Oiej154xZq1WFmYcVhghQSaHt+
q/t3hZExNB7N6gdn3Co6q/AVJfpRiwlun9tDyBTHRBvGVbf1LKawOrZBzS7eTB0ySOHGGQRk/stk
0ZuNvX6yaODIPSEbHf+xVlnk2w/thsDTcBNpMoZsqH9HQ9QHdsMKKQohINmD/6QRjbyZEhjmtHwr
VbabUTf621KesR7YpVGvrc0OcoYg97AxfASvpPwFZhNfXTOjKk8/MgedRW1hdMR8h4NZmVseY3Um
BZyNpRTWZwq9SiZUPO4mG7GDRCSRPMsyZMnDzeHie+pcRmfXiTxaR5O8gB3TTXfCLaCBlXIXa0Iz
cVi0xbQeKhuwYY/dcS7f4jl8H7rpoSqMn4HH91Xg3YQiBxTcyZOTqOtrmrXWm9sMxdYS2QN0JKoB
mMZykyLwwfMPlnBBWk6ECzT1USlsQRrOrXbTItXiHfZNUm0sncEbJ3IVn7u5ea7y6dpQl9sW3516
0DUgbShJtdh7B36jY9PR17Mo1Dq07ec/VluP2vwky+xcFhEs6aaFhX0iQPmzm/qgycNbDOC3tPku
m5xlo8u20PN/Ue50qwixXZWZZA7GzoI5ueS29Yph9NbQ2FkcDQMhta5+7qkYOv5QNvPzFiXAiAIb
L4kG+S3Who+xb78NO0Uq260ng5QrrB4Yo5ErsInhYY2K4WT09nMZE7dTfrWIKpuGv9xz8TMpbMWv
tNStp8ce8Yp3ON5LbgzuaabGv0X6JaqnSXtKuscQNn2uOVxk0UGvX0r3W6EwbLzqkGt9MJUHfA5m
9NxgasDxt7HjFLygsW6Ls56xm0BHXUcIsSqWRMg2601tpiufP1BjZ7eESxrnFMSLe85s0SdtqdbY
T8VIEjsERjtqvIpDfhG9e+X70DL9J9vFFL+j9TZH/KYAIDnae4ccMy3Jipl/eMuPVQwXG4LHa0Fv
M2X6TuImsWVyLybwy+kQ9OFPmTXboqNWmbI0WOr+OAijNiA88NBw25X59GiCTFhVgxlYuf2VJk+m
Tg/K/RihgDRqFAwZ43GVzfuRa3WYMNVOgIgglDRTd8w1bSv5ZOfR3amcbdqs2R+JOz6VY70HfQ3D
2Q6JJS+PmepfUpfMVUmMpwP2mcwYL32tjJPeMAWlT7ASbTOyc2wQ8zUfU/ghq/Kj18a1K4pnkhDW
wmPJh7mHKdGmvBW45XMzWvsZ2dMMQmvLeeppx9mZwqC9zS20uKxrjiEGVKm/Jql8T2z4XM606ji8
XbAYzbdfRBtI/Zemco5wbNZVRsdJwSoYe5kJLmJPMVHoKRpcFMwRXmFECIPL0L0PouQQi/6SZnDw
po1G7EhkWI+SYZbFWt7C4emRy9lydOnDtsxw1ZIDFonXkM2H0dT7ioY4BkDlO+7GRU+hBKMF2j1i
xQiMWuUwdlQXnxPrZpftbtbZOalNzn9EfBn8BLZuoErBowLutsXT13YUVPpHj2Ouage8HTu7Y9gE
UpPwl71h95+9RR7CDj4F1zZhvr4LwZe+hKzIjYl8t3Ss14wvoKSNteUCTGLlSwS6mCekvf0u09Kz
SRNOmyQiAuMKue1l+0qJ74uYj+RUGC2PVXdc9u9pzxLSYPzc91QKAP0xrYGVwQcz/0zTL9vMY6aF
KD/Omt7vk7+/ODX5l7kJ2jsMAsIfWLBX5kOBlLS2iAwxoOnysCEjyft6G0c/thq2U8lkDCrVlN45
/1etF51Rin906fOQU4KgY8T7cQ3pWQjFuyqmA1bm3OC9bkWM7c4JMadTrxOKHBooMiS3owoF2hC2
pUb2scielKYfHDfcjoJs5LS8LvbJLLzVEB4rzrJB6gcktBtvBvWkfZXZxM9FpKuJ+SXpOQ7m4Qia
712nFEoFmgmTdabmBo1R7EpfYClvn0YIc9wpzeivGDcxJmlZcJkxMzvttKiktfh7hCLg9PQ2cXPz
wGQQgL3WzVuFMQCPwmEHgHDjj+pfXMrnpbTSEZys41AdGvw3Pgl0tDuENWBJMAznOGL+L0EBiPRk
INftyBPicOG5AZgoSP6kjCe78ARD50wIEagEdIfxqbIRB0FGqQgfKBp7Z6NnpseUSv4JBINp154y
Q39u6QWm8EycrwfJddTyr3ouA+tnjC9W2x28UT2WJaxD7EkYSQfeOLga7GzQhRkTgbLiyerHE3u2
hxZzRd42EMWWxIu0o/KuDuWw59K6uLp16UhvtxQA0vHZnMEjZL33G9PEJurNIREtBboHG+qOj4JE
62PTtcHIYNSmiXT8H2HV8J7YXIonZnqlbwalUd/TYdoP/yrT3bkYgLDhHhyDVGs9m/atAybSlR/K
ZxYzs615HbW9T09COuopJixg1kmYl7d09N7SqTo3pr+ylu8HLrLlHW3vNaSsHPX54i5OmWWnw+vh
Md9ia1KK7iK8YZN773G1s+ZfEuWCnm2FEwNhSIvfVJUvBBEFAncDLx6l+kHToKSgjY5B3GQTUYzk
bdeuOuodAq2OgLR8uAJU6kT8LMhAcKzhqCs0NGAw9T7Z9xai2j5/7HJnr7OMjpCtYgA5V8wpnQpV
LlvvlM+nCcxYvMQDACK73/UW4ZwkJkCkQpYfE893LRQzwzYPsCCx54KPcNS5BMzfaFjwEiuT1twR
IfFTdzyEnunusxpCER4VN4xf/MHftX3z2Nf/PMkkK+bVpz1o4O302cFg/hVR0ZrdU1c3F+DNdKOk
RLQwUXSiJ8zpUujpez9fJIP6yviV6p7FDryabNEhcKbujLgmFqSDG0fSRjkikOW+Rs+rZfW+pC/J
6ugnKqmsKX78Yn6L5ke30H5tGQC+3uXJjDrs1e4JIjFQLH8j0AAgFF7nXIF7Dn9S6CeV/CDfLGH7
hj05Ro/YJ+Ulhk96YkK/76JiTdDbmu+RuS0e6KR+HfQbcCkAq6xrUB8Z0Yc7LQ1XtHW+RdbtFNAf
DV1ZlKudnfCz9U9Kvs+GGh3jIwYf6OF4H0tGnQXzUObY7Py4ih6rmaGvmFYo9wqrY7j9mVmw9YpP
o1rC3N03zYWkOb3L8Lct9U1H4xx2e7/9zupxJ0j0mjTtiSpVZ9EEh/vgOm8ItQJZseb30RBT9lbZ
QyVvs5s/Ced58MSXcK75qAi44O5UCGPcv6y0HyDVrHBX1k30VSKTNVS61WoBTBiwthhWE4dUOP8R
agMO8GCPaHeA9lBu7xrrb4oFrlNxcLDRFcbdrF4AVkLxEyhhQ/CMLGtBO8IkQl5YHXr6ULhrqM/T
YFnP9zhB/OZxsbk5BOiYHGYx2uW8IMh0gkfXpl+xAY2+GJ6KiMwkF2ERCwhRB+HASmHCXuc8t6T+
9N7VzO3b4lsqGySp7NxHkBCEEAZ20uzBwBzH37AGVKkAbyRju4mwJChbbjRkdCuWkXBnrAAp1yGL
NEZ9w78EUAa9Hl5k6ROrwvQXvku4T/uzZh3knUWLoADN9/2N32k4a6fxccQVTKRKkt8QgiM/FY3N
OOY1jC9pDwjvR2PiFgXMbAf/Je4v87wbMoJa8btt3E+/WmBcHxXCPCXZexrNVpA4YhyhFx5MThrn
zxj9wGK/bkHwJxT14E0Pva7WDojlvuXZusTJsqz3n4kAO3Vj9sD2cpLpqbGI9vLak9cyT7J/kAPw
8KC/9ykPhLnqieiyWufGO0V93PNexTvSBRjQtBer/yuFhmrjbHGnwcSi9zDvsR6TcCkvRCp0UXty
udCbEavssDbEpSOtb+zEo3dKu7sDxCMz7hFzzalwD2j13eIIcHGTkhObjSfJyrFgJeo9dvz0UY7/
NLMQOzs22ks1fhYRnDMxRo/IJAiyBlXmKOmvuiE99ZM0jkmsCGcDxMu1EBbQu6jaXQQJE7lOGgqW
fpq614jfCd5axvOQoSYCDxkNwQlCx5GlhbHXh/LF9dEOa02ymTNZXuao1W6o6jZENcHewHKztdPa
30aZDinR8ixWssxHWh3aVYZLfOMhKUC/shZ+ufVbFNxFbuP3h401Ad66a/UOz2sHAJwTofVc4zjq
0aNywI+NUNo4ssnN2sRR89WhvGPzXrwbejgHrX2ArZMEYWz+sRP6UqpMzyVUag786KiBR38IISmy
vPPpGgGuo244JgC+Th34NCTidX2OhV2QQ9HmrHVoc82wj95sq4cFCJdo9///bV2QY4lfowxd/i7e
gL2eTuYT2Q3FC7p2h8q+RTzzL63QAuh9Ol1APzmnrLPQRIuS98dmDmYvkR1uV94y+pQDvhjNO8Z6
7Vy8DBpX181pUNpE/VlOpW/mbvZ21UQY11R69okR8E9iTdDjTO9TJ6WB8mrwtpqpiVNbx0AQszla
N6RRwBfTU1gojf09yFw7dayWTn6l/kpAmUGrtGKj9BTx6Dzg8oTWhPvLH/eypouYjLndDxO7vNHv
7b3vFld/nBp+qA2j1IvCoLdB8qsGRYqButFfoAB9XzeobmV2ctq0xulQu0xeTHHMFQG3sd7fpDlW
QdH2myQG8BgvsznNA62ad5NxjPLS2UtwdFkhnJOLd2FSkJMr1z4VyGR5DNtrU8YVZl/8k9SjoGeS
4QJ02Dt2kul3qI0JtYdh7YqYjNY4ebSHWT9V6pVU5voBBKOhElQzJpHBoc6cTC+BYrt6wtwhnJG+
qaY5lNEemhxuIMxGgVW2n37Sg1flwnVSsJFWlMi1R6zuWmMXeZ3VjQ/OPmlyPSaJPMw8wBA6IeqT
pQvYrMCxW9pnW/uDb8IhVtUfyMxnFDDi2gLfpASM2Owpw9vPLtcQ5qDzjGlnFkGmh/9GrYaD2dFL
xvVwjK2Mo7yuPhOkVmcpwr0+y+IQOdXvMDGRR68NMShMTu0ojo6Lyc8Jm2qbGta2hL26pVVlrCby
bEdw3pGr7bmDiCNCmBmxxuos7rP4xGIP5g0YHN8MX9VU4ebMlixUYmpWSk0+qqjdTEzmvhNU7JV1
amYbtj2uNzbxNiqsghTUZkQIAa5vnLNFVgjVIJb5IcYjg+1rOOOTxvBEz9AcZM4czCqXcXuC2XBw
MXbkvoZFhE38VI3zCqyTpk0h1pdLxK5y7xrgdwr3o1so3t5iYbTm5sUWzYLS6Ynubdq7Z2JmS4v6
At2PtUE1anCOS+vBLu8tdOxD7yDcZMC4IyURLhD4xaYCoxdZ51xp0762mSCZPaRYOPDkJnCLknDB
WVVY7F8FgNR5pipyFJCIEcApNNOA3Rs41CkemdrpyEATtOQNqszQCuWbQ0Gz12J7MyxG2ETR7JHO
vIR6sLqNxurRyBcRDEeyFqs4cAdDXfq47S/Iiv9ZRCQeZtAcUWmcCwnHpeinBCsVKq+EK8vLrzMP
wwqdlr8uZmS8bQJX0K+8f7bBiZ7F+tI5EhOeFoTpFC60auBDrGSd5XTIX6QqXsG2sdnENt/E3Rh4
xoD/3o0J7xDDmxGnDsz2TAt89VInWvNoxsmvlVnJTsNbiqpVuJtW2QDZMgYVWgUEQCXufsK4cs8w
H/ruMG8MUeE2TZwnX7BEM5eRRee/Jq10toalfkh5Zh/da4Tp7BG/Fmsz0+2NhnSsLPDvgypLgpHU
D2onn9e3UGKr5eKHxAbGBQZeQmAVCcp6BCntpAGEDSGyTab3bqgOuxCQ8UPo4I1l1LdKjwIo1wOD
9I1ULHD8Esih1Rl3KyaqLfQHsl+18UdPTIhxSemg5i7vM01YzqAWqhHfVRnJnZjPekG7NtRI9aA0
4cIm98dUPjb8Gjrp/0z7UjWnOh6/vNbNMY3TnkgT+WqxmEPnavgZVFSd2TVX51T/G6PRO4b66Ozq
2b3qY5YdXQeUrVDpg5AENJJAQJQb69BkhuXbs4CjMsbFrabhAA3yNDH0emgQI4SoQ8JWe44ZfR98
IuFkjcG9BtSzsr4xL3nkt8FeCIefTOj/RKUfzQi8sNc69YEc5E2GVijK7GekH3YGnzx2MQM5YnpC
VGbd/OZziow9czwL8yfMt2ikZ1OxTm6fQZanw1In9GW4bRbzejRyNalip5udA+xOO/KdaVtfK/ON
x5y9a6rHsG5QrXO5bF3W54ZJ7xIXipgreMzJgCwY6plFIyD7Y+zAvigQrbnp7AdRTkqibwkc5YBj
zCyryEkglTnJBgKEq+PykD/ONtguwWALVVqL+++pIbd2L1C0uTVw/yrj8M3FA2rQD8+tGS3n/nqO
6vzMKLJfm/4lIeb61OghC8mpaTAskO4hNVgJ4s0ZrWNRVh52K5e7IOp2YJppBYTa+tMQgpwrarpa
6WEQIabSdg3a8CVs03e17pD7aAW7z652rbNVkVPTolgL3fqx8YwUtzKFGfcTucWWVjCPj6JtLmpx
LMLkw9Z7nL45J2ciFrtYZcDHY5Ujx+4z7rq/3HapoEsLIHDZ7rWJykLgQNqCXM8McGSt3x6LCJW2
HrXJ1qfft8o4DjTT+a0j9y2Vxpa/Ha858z1i7VC95YWOi5P1LC7Sj1x6w2nuvCcEeDb2NXij5JSD
WLd5l1Tv4ENEAeg3/PWO9eXk1VyeOBmt0HZW5JeDq4DGgU8Ft7zntfR/cfPDQOmW5QtAaYzsPfmh
4yoTpOU2vkvEOg/1KoZA+m+CvbV4amSBRDLOhmuv6m4XZ8ZLW2f2uSRSAcQNQlh42RojIXaMV3T5
Z9DW5j2M2LwONgBk1VrfMKn0A0nSLNrmyD/Piwx7oHmwe2Of16F5slHppPyMhxrlydrinyeuZer2
E/cmsuTiFShhETQwf3GkRRetgfw4ZzNfTQ1P12i/NV+8R2lPWQMB0KkaiR6COaRsxqAx8W+kHaJI
5hZAppUHJD+BKkzP3PZ298TW4UDYrcLC5B/jFAC/mUD7ot0HPUvruGkKZ4CvPIpAevYCbzMfNDQh
bFqJ+O1KOmlXP/ARIj7rWJO7SQIkknDQjTOGOF4znh5gvxgArYvO/GSV5ORjQ5AtAj2/yKa27tKD
yVYBWE0MkW4nyp/3TPuM7XH8YHQvSBXYaBXyM5n3zbErUUtYhvGKKeC5oa68zFlytOkdCIj2Htn8
9AGl2h21PEluBjos8pBRU0xuMDuoAQBzA81z3JZXy2EH0J57s3qYbewUE/jVtas5Or1obqKKFsxj
w9n8hKn6NU5vfTc65y51uw21e90YP+VYaOcJEYNus760tegMPaI92RC5dKdBbl05QD9oDJIxObse
y0c790+6Jj7CEdUeTSazRH0xJPj3SRXLiHCArjhlT4x5GGxqzYPrhHAR4cUBW/ePdaQdekHfgg5Z
bY2cm2jIzNM4dtmFTeu6EeFHDVkdPc52dmDpDdCpVr0v0DknqOXgsPm9z7SCVLyrO/co3JPoYxhC
orGnG8mEETqSJRjFZdJU0JCnmW9sLEmwqCvi/pB4+cYCiYXO6wGzABwfvf/AAH8gT9QM2nD6KTVh
79zk1JNyVVoscjrPXCnbYa1eqj/iVfC0JEyZenS+pYNkJ1Eof/n6gEMYBMfCXMU7GQ7rzJSfg2fR
YFQhoLPo0/CmO3fnrqUZ3zsTZ9egQKKZRMvjB0wQn3fwS40eg+vQ/sfYmSRHrqXZeStpOa6bQn8B
WWUOvG/YOxlsJrAgGURz0QMX3VgL0AKksTZROyotQh/48ilfykxlZRZGC6c7O3c48DfnfKcS1w1b
w2JUI4xr75g1E2csRL2GP188swxu89HagEuUXMAnQLwdw3yAJUQ+UbVERYOICa4VAt/smGt/0UYk
r7GO7FuJwKkSMcC2xpwOeNcglNjDj6rDlJk4wGWKRefom+PRTwHvFn4+HNhJfHYGA30EImCqU9Pb
KMw9Ztw+sAEEmgQo8jDwQuPBz1vZXclQ7+yEX5fwgWtHW3o/azdF7RsgoUmr6SDy0MTWabMwcan5
OJQJXzPsfUFAcGVdULujIEEDu1K1ekcozoZeBETM5cFt46pL3CBTtTnJbGIvI7qgMUAGjhAALdno
vR+4nxb5uYDpC/jtdXBFcKYkv05t6tGaN6NH3APTzHNkd9VrgiZPBUteLRUmIoDgzhICL/xxFJgc
ug4czEwm09igKGQSu0l4P6/yYiFXqfiLlCPYJSkipVnC7B1x4w5Du5fo7mrbuanG9ocRCdJ9qvje
c9Amqshh4Yxmt5Pj8OxD2u/gwA4R+xSaIHItzHbEbhUPO7TS2HuL5qrV6Fcsrz2as/fVQHDbRDOu
dgY7myjoe7IsaVXGUa/GoLa29DPIONPzMBEY7cblDVDIEMjCnuhaTC54NnG6f5DdFcAyLM8cJ/bu
XwwyC8j46aNtbD6YQl5V2BOxzm0aDEYbOXfoYpKT0+hhN3CWPJTIy1oo7ZtoQkgJb6bboEMe19kc
HP6lzFILqI4zb+AcJJs2oKioJBBrF0y5h/4WR2onUUur5LUQD1WIMKVMWgIIrccg9IbDd4Lpf/kY
/2v0q7xjex2VRfu3f+X2R1lN8L7j7v+5+bfr5KMp2/Kr+9fly/7vw/75i/6Gho5//+FD/r/f6J++
Lz/+77/e5mf3859ubL9DWu/1r2Z6+NXqrPv+HfhDlkf+Z+/8038q6tV0iVn9D7Je/9d///f/+W//
+3/8tz8GvX5/zd+TXt2/kJzmW4ZreaZlG478PenVtv7i8d4kfCBwbaYAf/4TIRdd/Nc/i+Avtiep
ShzD9S1r+d+f/9T+FvQqTPmX5bG//73/9ML944X8U6HzOwIiuvavf16+mkpyeX2Pn3/9s2/atmcC
bTRRc/iAsTwSZv+Y7RoBOJcY+Nl9TDkZQ0FZPgo/6w92QbE0kdv+WGu3vy0H9/x9Z6LwAo4wWXIn
ETARf/9A9LK4TpaSV7liAdj+fgcNm7iO/cw7sQ+fD7I1bqY0sg8pHHjgI+UN4xz8jO7wYjSOd2jr
MGchy82sFuypFMWWWbfeoxenOy3y8YWySB2lBrKEKfDmDy/X35+ePz4dlr+8oP/8hPiG6xmuKQ3b
MR3pL0/YH8JuS2HVti1masBaPMVjmpzTnqlW02ZLPBLoynT5kLW4hpJJ3dcO71vdx3oz2OVwGrqU
6gNJTdonxyHtn0u76oE+pb9qURDMnLGldpyatTVauA7+I2f9N+aeT6kHIMsrjMvUtVcl0Rl+A/cB
st4qa0pyc+HDaY8lk7IIsmEr2s3zMUjRFI4RI+bJdO9T234RXZ1dDewnG7ICdpkqgTiPIHTALzWM
UixywgjL27NAJwyVDnrF5WcbTgxGdNRT63t2uM4yfR7FDD/I5QIWVHm7TZ2WoX2nj6MV75cpBJyo
cFxNtX5sIrrsNrkO6MCgnkxr6iR1VekDeC1WSw6X8tCnUUj8vR87xz7kD+8ctsWleJcdIEKJVcK0
yis/46IrwDtMsT9sc+3gpGUXgYZQ7jOQ1ti+B0kZuW5dQq/ijsANU0SfunF4dJmwyKiuLMN5cRBX
VA3btiYFt+XA3IDXGOJgFB9JzhphLn+m6tZI81OaZhGdAyrZESt3yZHoTjdpOJ0KtEKp1d5NXTEi
kCFTlImotsWuUNkP2yO7IYdMcyAcpShMJM9wnOCM4zuG0Uz1BgOfGeJR5uGlyiQ4T90cfO0T8k6F
BwKeqqAK0BhTrwMYSqHpoBWWqfww2X+IGUslUsqMgwU0YGOiyK5whNRNiVZzdkNianBaDcs83IIR
77P4zULUd25gbn3qjMpmwpRUrI3bxWdP8g7aFq5f9RhtKaslpkJ7K4ZkpMbn56HwK9ZhZz3ISdxS
r8YrgkDI+QkpKSaHSFsSchOaId15D2ZNtMOcmj8kYAodgjEdQGRaHAmjriRIWbWJq+YhiEKb7h85
NTqWa0uibNEhrlGnrJiVWG65Jm8UkIlzrjQ+VZIHOPx6DLNN3bwmsYRS1x4dCMida7PKNRT23fq6
BaS9qQSZdyHjZBByyPBw0L2y60dqtZBGfEI8lL5m8Zwis0ldrulsCQnWc4HINFQFV8l8C9xMrv0K
IYbZ2reQhkbmidlnZrdEX6UCxxYOmTkxj0MUPDg2QXUMaufJbw6FhbpOFfWnzC12uQN+Ed+uH/sp
5jALzlhvr0zY/LgQakQCHYcRqTULpQIveou+fAwAU8b3g4KzPbsomEZ59hlLEXNrrzKXdZtRVvce
xAb0vHHSvSx1pRlnMM5NTLgMxEfOxPAw1FOUs6PVlPpMhji8CXXdlgBoIOUYp7Kq4BfiG1zTFEUj
cw8hbrSt3oXEQIJRBu+DX145Dehj0vD8g0AcacbOauaXuvan4YJE8ha2SLVzPdSQY8D6TIpT5EyP
ShD3IRymrkOFWFt1fbWa1rN0m6sQ1+6oDFJrausj1xUUQ+NryKm3XG1cN4m+DD3AF8Bhp2x0l9QH
3u6Ley4xw/jcquinyZr/1FjDR1/lAZZV955AJk68aD7XpW9KNgsVYS01OyfysauQ6Q5adwPg6YEA
0esshZnCzNVenpDf7/UovTezEP7q+8FBUSAUGBOYkjljMNwlbrji8Ks2kpEs/tSovHKX/3nkTuLL
RLZo2O1rSft2bEDqAAkj/CJEGoDW951met6hut714rGKOq5TUdWAa57BPC3/i1KAeJznoD1Y+DmW
T/3jgyQuy0dGi2l+QiaiWKElSUcWD0Y20vEejZbTvcacfPq+aU1WuZ3D2ACdyb11Ez2VmU0Qkw90
sCprPK+IGa51Ur1/32pSifrDguhuBeYj6psZNkGIZgXOHkluxrvX4y7DQF6AzO6Lkynt4vT9v3/c
NM28OCWtxSaSUEZwz0QlC685V/jV9qWoL03LIWjY8IZmYsqisnV/+XH0pvLe+SEZJZHHmnfXtvQ9
sjlQBjO3bQ7ZuMxCE4cLZjzfTLAUy7REFQw47TnsghffU+VXi7WXLS3ZlJ/EFxAZUPb+ZTRcuomk
9s5T4RVXRukK9GnmsLd5p2xqWRF3pFWAnOlm7Mz8qxuMjzYuhx90cPGWlVyFEzc8YqnTp5C3yV6H
9NVFHGycyv6Y20Ze+Z4D+cY3jIOT28d+4rzCcqB6QK32K1IhGFpMFmTSoAzsrcc4xEUXplVJcL2L
EBL0JWIdgXhDWjeeihAZZSK5CYAvMJazJE0YovfETKy3mJ864kLwq/GJs2H9Nr4HaNFNO9efk0yf
gYE+jFGFNCUjxihOxccAgqgZcUMXCYOLbgDAxQLLOVkyIkYPrRaaI0PvR9l6ayfLeabIy9sWiXfH
EGYL9KD8idSJ1jScTRCUHMxjZIUnz/YIvCcJ80WAiJBJ1H7wYqIhNK32vko0bX6j6bY6H/jNSIR7
Fzk3PlNRt8ImXRzp0yZefp4oE3wqUTngLRwi007ZPAiOTJzKejTM61wQtdOhfr0bNOocjDYshAQC
cK9STGsza35Af+JvojffK+a7maXGzsU6eTMvtcqQVF8x4QEbI8BwGj9nUTXA6hnSdTZO8FTmNodC
iAdEZzI7zqlnL9NK55SVDYR9PTznrXht7RS1gN0DbInd5KBw6u2rDKcXBeED3W9d2951qcqnYSiq
x6gajyyjjULA+a66G4JkaX/HL7zeT8KmBCphMK1JPsB+zalMWt5wjj+ithO3UNDivT2wiAxk6By8
vvpRLQTfEqaoiiIgZg6B1W2obuJisfaAu+KkROzWGJTzsRxZ1vC6Gla69xqC3M2ynrdDvQiV5+F2
YAGxN40NVOyZyNIE8KxTXghiUAedfRJmxBjLaV8yL/IpKroEtpA1X7D57/sRgz9zLGPXwiO9mXL1
DB+RAbtb3wKOm3ah5TFCkTfzMNm3Teb/7CqvATBFO8rWAsixRzJd14zbIkrA9o9k6tX3uKvFxsQK
/hgBkQL5oB4CLqGs+6u7bNmzz3l0MdkEMV8JCDa1OVInQI83IFC0zM/EeoEEcFKuNu5yShzYQFCc
IY17Ud7Yn0I/Tu67InwGM6cZunNNjezGuP3+0GcOiRxVdMzAb5szO2Rnsh47g/FhtMQNGn4C0XeA
yZWjqUlgJq/M2m+u9GxlR3DPV6rj9aqIEsbkKCQLIlTuJDDrsz1b/aV3MzSfg/8Kqqlcz1WoL98f
EslwxE/OQ98F18LOnZtssC527z2nlrDvIqxxm3HOO+RnybZSY3eXS6fGZ+vKrTFm9bZxkMzME3NB
0d3HkC9z4j+uohxRcMHJ+sZL4W9Dh8T51d2FhgE8OidkT8GaOaU4hFdg1uU9tBJ5TzTdvEsDaHbo
FVACtSI9cEAP16HoM0oJDIStTuttRGQPff5N5siOVSXVVpoAcOQZOrteiSh+NKIX1uUNhnvDPX7f
KzSBYlYwXUhWHu/MZnz5fpRX5c5eC2ruyEBKTrPp7vqqZ6EiVHmDSUpFhcPP54YTGjg1OZz70M2u
jWTIoKbn2XWONzROr63lE9+fbcISy+r3o2rHdHemT87MPx7vmT53f9/+7TElEZfBYFrb78/9dvf3
d/7H1yQh47oY5ef3p2Q4WWefmIkopfBqOk+eq+XD903HzvqG4g4Ygt/OimEK93w/Jk5nzaZp+RrH
Tv3fHt5o3raiZoTz/UcaMzbmJpquApXFyMCWPzwHe37jkw/zfUd3cc0wuqvtvrhj5RieY6u4Si1V
3H1/YCwGgckucZgwXsPn3z2BBUovZPbBQOZWryz70Z/2tdeBAAnya1xH/WPtlvoJ+eY6DkhQjqV8
SLCRX8gBw8rmO/fft0zs6xB6wuHwfdPh/H30WNCwY+Sxfd9PlwLYKpmZVyM/iko06655pySbwg/9
dxC3Pvb7BzmzJ06LY2QaNeA3bD8cDaB1nJUKQMyYQf7WTCWSc/tSauee4ISEX90BomLNuENMvRsj
4723YBBBmzBd40aa7ZvhRtc0/JixrZdx9hyokTFApQYdFgoqjarO+zU5DEbjmpQv2aLS1iFJeMDF
yjI1Vm4T4AoLMY+QzwcvBZ5gT9Fw0vEAdprfEpFeiCsuPfZl0K9LnS0S8/pYCxPhpQC3Ynb5sRvJ
vOpMFkOFFnI3mtiG4+ImtMW0NzAXFMljX0ZIGcKW9XqF6TudjZcgbb80sKNl6HySmvG323eccoGh
yDY6s0FDpzwEl8wvMfTnnBKijn3pUPtY4vdDAzVGdh3sk8i8c5OeTeRgXND3o3h74Kpz1C5+ptz4
ZCLxjvNwm2pgJ5MFF7Yj72Zk+VehwibkOLxi/4NFGVux8nCAxZM6xTb+v6RLriY6wF0U6nPtQs5q
wPmQBhdD+7XCc8OMMVI4lBIj/fld+pizS4yd0aIvzd78mrjmHsV3kmPUVZ5Ysn0b3BidhyraRYBI
ESGoavHMsKKr2D+ECs0n3ORRvJCgel1PjIjC+S0cja3hxtsBTBeqnVe7MD7nflold5NZdWSYVKcg
bhAWob1tcnuDc/WXlZa/RNJ/elXzxAAXQgI2aVP/sqRgm0Pd3gXlEzrg16iKz3OJAXuySJhy63yD
0OLBjXA6B5TfTOXtGy+WBRpk3rDOpI6Qi5YkYBA81VgvZ1WWIhzVth7fQpV8RnAnOGxBmRjOXmlE
uDXvkC6GhtE39S8qfrYAEtOPfJgjJivsHo/a0C8Ip1+QPZzrCDtQFE9onzrUpS7b78gEGepS0RsD
Z4HCuQtE0u3BBzxkltutjRDCUdOhbMMgGhTGe9SVb7OXmHvSWLhkMcFdljfPKYIENjEIBFBz7PLH
3qHVrHDY7tyZQb/ozwNtzVkzbdjlmo1mkuBhgP/ubk0Zf+Xo30hogfioeRtWGqfjWP9i2kUEUArn
LumKegvZ8BWc/XUYMB1oHdBv5uRxZVQaIcYD2sTiOa+Bv9nJvjHDzyhTL8mk75qW7BzO7EcCglg4
RySEdKzYBrZ1IwFjvVGH0NcIFdMCcfvke/jIsO1oyfLdYBHrL8yQvDXerY7yFvZ71U4nTOLenUGq
Ze1YvE4G8j72rdccpV9m3ZxEVbDe8UrACm4erpKWKVzp5ItT65fBpkuLhtGU2BOx8VEZmEImsvZ6
OeMM3cwUI9uM2IB+Nm4zdWcYFmyS/JU696sO3HrjwtLJwkPsW849IGFiSVN3G8aUxlNTiBNm5acY
mpHDomabaMpc2kFM4ZEFElLgTlW62eupeWzItz8Lu7udi8piAiCusy4C+RJa9bPk+QavhCx3CsGN
kR3gZLF34xx8ExIwLJRP3Ecrj7PgumaUBg0oPlhFHZ0J/GIVa7OsLmCK0P1Msor2ovSu3FKckzon
4KTpWJ/6Ixx6bdyhZJd7rERffsRGNg6ot7LWonAn2FZG9o+Bv8t0SF8FCCB4L5sOV1dA5yb68MrF
/8nuD4pJjkZEyh+qbOILtvqkdN4C1zJPQ+HH9ypxbmWHIj9PkKERVbjGjVneNzmt3wwhDz8u3rRp
BLy3cXLB3Q0CTax+8zobTlXI2JgIkisaNQztRaN2RUq88zi85i4BbWZRwg5vr/TIZcMfvB9G5l5I
TCJ2OPe3QTdDXWRcC9ZlaPakTOI5q5F9O+DASyRcOyu4g1x8i7dObkw0YZSSGVvnpvqqU6TeGRn0
yJz8i+rIpjbdR7civGFIsbUNVoJbiEFmPhTPXYpkihjVTVDKcD3NGq2MVf2wQmiBpBueKgNd+fwi
UgH2jWW979aQUUc9LKjUG0YPby2fwU0J3IKOH+mgaJ19RxgACRcRRz1Cl1gyWWt5y/dDt2vhocBY
5Bo5q+AAX5WnllUT0nnFghMf9Ch+pLKPToPppRshhlvDrR8VEhy0r+TI6HD+MbQXNQKCkDKAaV1Z
QDF8lHMtl4/aRHzou9eOR88wqRgoWNnDX5nMbacoPzwq/Dl2NmzzrSM5G5t0qC1cD1yvDJPRFpU/
I2rRggbDOxBWxkPqeU8t1O2cQxmbCO6hyWBG4gTeynIquN2GByVIxjdG1T6SfPzMBFfuG01P07Tp
Ut2DpWRKyNVddzaRAR2tcX07Y2cqg6wh+6xEBxliYo3ztd/pgwjq8RAXiLeFNI5TnVpwzZs3olQW
iuuAjNE9Cm2jOg58JHPoH42BmV3ko6azFQJ5NuzdYGZ3rTddOgvFJtkW92mVcDClpnEmnMrTrb2r
sQzSPuQBIh75mOdYA7v+vsN4N2rjYgx+dMjSo0zTfi1iQ+1KYkpij1dJOzgHgia+ycmVXIHrZ2hS
xVu2e+VVN0fPQS5+dMD8y9Sr150xPkvZ4oeaaxJtgjeGbIjNVPI4Zm2xS7TnHI3m2RG9Q56mxO26
yJiV987EFWqMQFHj8eTDaz/hd39gJVpD+3FXB1c3zU22fGOmh8gPOQyAPjELRjUrTTfe2R27dSKC
EayD2K4TY29okiRDkmbNdIAMNDmvLhj2O954IQjATapBrAaBtcvqHjChcZ+F+EFz+zflzbu2XGaJ
+AOyHl2Ianhs5r14qCQIH2jBR3dHI3fivbd0+WUdAyhvH+re2DIDFYDPz30RBVdxnn4OBmfUqjHv
cUM/BVYBZKjMxLrnnLx2Qy13phhM/NVsDzz/2ASjdz/iN5yiZaoCaikLfhB1cdWi4tyVerpLgjeR
cVELyWYfepjGYZ9kBNcvOIp5V0viu7iG34FA2bDGJUs2QY1QFFBcBIcOvP7gqYsX1+eKkRTa6bH7
DPxmycCxGN/F46sqWuN6VvKn58UfNmQlhSLYIwS5gM6GMH5NMs+z7Gkqq9nclxrN40z1n4BJg/nR
3BYdpAMdex90BsADQUs6JPsEQBJq31vJ0f4ksGnBbJIVNRIzXHL0cxKBihY6xiuhLYxaTEAnAsNP
iTy8UfKYNgZKXe3BehyUQwYMHsSJDJ4wsh8ZaTOH5lSfxQiwyHNVXvWzBw1os4CChblW1XRPYX1w
MqEOfkVpkNVPxUhVJWamd2nJbLEdgy9mx/kuMS2KnzWXWnFyi1KRIvDWBI25JthGbNoIluwUhfuq
51ph0KEC/KfxkJBS4T6gArCUuvXFRgtoj7owbqecoQ8pYXY92s+sGNkmiaVcjrjce5JtzM5qO7YN
nvhCHOhj3Eb8zgxog4oiXJsWIAOpbHsbYSHtq9DlsobEG/rwzuIC1jaglkQL3JNVHr7o9No0x+Jc
YexC5gIl0pJQUcpylXx6XjNd1338a/DL7t6IztXg+Nu2NXnVk+UVSmBRCSJcHFC4dbL8Ze9j8AMv
DqMjq204cWzHpqHIVeaIq0W/xyWC+GoRkTq0At3ST8XLgqAsrBspmBT4pUU4e30yVD2sR/Kd7LCB
qN9jn46ZHRZd8JNxhQs1lBG+Yzy0qcPxiv7/mDCJXBEYulX0A+zO6r2CR7Wap24+E1AJR6VBkVCj
T1EJ8t9chFdlBLDKq0jqtQnrio2YrZ9VRrtBTbitGzR0I/MbKvgW6ipF5Mq3R4ywRNyHcLEpKmqG
bclbaOpjTsztqSSRsOBsLsJOnxoimFe2D9vYmDl5yGpGQ6g5+Es2ZyU22riQ+bYpAn5SdkN0x/X3
8SvBXqAFc6lK4okpBheYyvwyqlc/cZ+mkgpQkJG8FbZR7zO3e+oY+azQch+tQBLQED5Wsva3UTo8
lTPvVb/I0aiOzkMSDSZK2hytiYV/J+q3zcwipsoMxQrSeJhddZ85c3honAj3AT72aAqeshQHqOsW
bIKQ+9lkJSgB4I+6FilM4qhHVIImoz3QxwAmXtKBHR7PUQItNWIAVSUdltCAGGzIIHnYkMAD9LDq
3luX0E2rBFU5NvCExnJkEcsUte+1h7oGXWvymPhYLtgpQ070gsPg/rANO7tJBgaiZFcC8mazE+LQ
6vM9SX9cmjlVWCT/Hc2hvgd1WNfZfKj8Otm5xvxYQ7rZ9Sra6TT6FK6HppGwojGwP6qmw8SHc/do
vg9p+rPq5ve59+Aizlhqmz59pakEd0G2SoXNcddnDU+QDcfEpgW+LZYMP9E902O/27UJ7CybNp7l
juspQI+EM/gnYgEGmkBJnJrgLMbWgBQM+2iZwK87h9cvdCf4OAkDXVAyuJ7BRRfJHCKQtlk2Gn1w
+v7Qcw0LPaB1JtlfCPJPdkCi1Zz+4JIvNmKgHcTHdBkKxtMFG0/paw87hKE5TKPbKjZeZk+yjG/U
XjrzO8rN2kuvp8hQIJo7Eryjc40Y/5QP8BsnsWur6DXt1U6Kitw9xR/A2vWjmIAS5ZMA6m/RRab2
Tuj2PiqmbBe704AQJz8EY4ddUdrzMWF9N5N9K8bwUJo405uJt0XIIZJGSMHSIHpBz2/vDRRrBxkd
glyS7R7Hyd7SfCAn+BLYckfoitpr3/hkTHBwGPmsCqt7isyRqzG+d19CdjK65WXqEGx64tanu+PK
zvjANWes4jj4hfCuQDyRh0zqi2fSPPo+Plw44kVUHw1E+Ip1VEB6wWrInTfbhIYBAetJsd9x2Dvs
4y53jmHjvdplC5+p73eejazXr5bRtxO/NOOTYKxz2xZpfIf7BmkuUGZN+7dE/HirwR4eeoft7FiE
UGuOudc/zPPwVbB00/Tk2yEaPhvZ3yQIBLdRNfMNaE+KkvW5ksRAlw19X54QAaUt7w707TqTnCmG
3MNu4CFm8+kwWvr3nY7LRWMdsG/kyArD8hz14BgkZp0VQWdHn4yCuTJTTm79YTSrD8+djYPqAxjE
9rCJYkFngCsWbTEcMntDs+YecpNMzghSxGZs6zdtRwARxy7Bwu4BfM1u6yATW2KKpg0aZYo1nLCd
t8QOh0fUs/yeiwNaBZxSlH8Tt+m4iUfE101gogkGim72EKYKkxmqF0oEviRrW+Fc/Bxw9ye3w1A2
L/aiQ+Fi6jFQoJD1+60h9KEq02hjzwWQ3nq4mMxKMyxfRqfOjYAma8Iwor3h2ewbE+aWRFQSISQE
YlCD075VPeiTCjmgtoh9S3/C3bDXFyTbeJpM5idWNBHqwjABjIxxVZhfPdeKrVt6Lxk8wSnun2IU
pitCA5qGEIZ64fXW4J8T4Cei0lz/3PkFcYCz7mIzPXUsF7wR2QQ2qrNh6g9vQGgaWe/EBiOVXHhH
fuJAvSGrB8AGlG+QFIesNc+cTN7c0H2aKwImUYmQ/EHrntUe9AfGUyuV06pzSXzyiQqV3RvOLAaf
OEUQGxOBCLg1ReAAI9lXxM6EVyoGgy2GGJqax/QwoFGvyItcB6P0r0gaXI9IGBfDc4jNCiOPNLIN
kWWU+T0Rjn3m7SoD34ATohUGn3PEpbSOs/LBKqLsqi2712AkxdzOA+9kRJSxBnjv0bLiLdlQissD
cEI28r3ZlmeM5u2aGRdE6yqKX0qg/gn4Gr9CNAAtT7opcmCS33ltohOJ71hnEK67CavOlnpjLYk0
prNN1wxhfFw+AFUZ8t5lzZBcpdTrtBbOKjEGfbBRhK7TiRQCy+mJkSAPaM5Es1cdkX7Sp6euh+La
ivAax2l6mVoT9iRyYo992gHx4A/Vpvneq7L3JMc11i+xqRMhc45e8oLne4JVxZaLHq2nzbrA0DUb
tl0pMLb1BHKyV1HXKpBXDsqM3m2fQRbbFZV8Ce1xtpCxTi0y/7J+solkhpWBxIUxps0iDjlQbp/S
cnwy/JE/vqf4m4hgpagQO7v3IbwJStUJkFEj0q9UBA9CqOliV2qXI/7Fqm73qNLnXZ7VyTYUAabO
qiu3MJ2RmtmL3omalInfus91TRBE313DcnjL6cJAmdAfzwt2PXP6aG0EYbyzOlgl4XSIeuNaT/2z
Lur7sA7CvcDrvG27X9lgwpjp4fERA4gY68FTPscvi8mRJg7eEEZmZRVndzCBqFgAb9rQ2yLerUl/
wuAueybbmenflon33mcEf3GJ83eaTSO1TWvdE2LA4Z1G7dbxxdmyZ3Egn+ycVWKbGTVEeNd7tLHT
7FD3shjwCL6VfJchIHbOddPdgJsmmzPSdUzM5HO1pxVg2GrG6w7X0Ak6R7vG0rHD0he/t5G+miDt
tfTGGF7kOQ4E6PcU2PKIFGdSVESwPdCIsKjfWIPH0l2lZyeVD7ZnD1s44JcUW/yqjWq9jgl/xaHk
3PJOe5NJNaxC2+LlXqAC/cyUz0BYVzksngFAEQNIPBGrGrrVM5+cgcWwhdX+QRHHblWM+12Z88IF
Pv6fwiHTtHytSvfYpgVbuMz6GgScL8rQDeMTrEoa+l/mkbGifGC2jFjsgxrMWwgE2W5SNoNkXWOR
dVLUjazosGh8jrMkgkih1BYN6KaRmF4loueY/GVFo7FNKVc3iWCRbFmbHIU+/jlGEKJzvgqAK6QX
wRSJOeLWZOeB/MB632dAeT3b/SRydjcmTJFYKBrWnBxydd/4LTy/ON06Xtjt7dxEDTcrAE92oKBG
i09tzxC5Fcv4MaINqFzKUKXp/6QZAv/A28sJaQo8dQ4jdUviBLuc3N2RDBVsIcExlxPmL5uJKBNE
MLbSb7bmCGU+YisLlBMIbrnzE4Vr1XGRBuWcC334Q+gnCL2Zu+qsjQfkT+j+4CjIpj1VAPBXTcVK
G83V3eiVxILEkclbrdrXMCgK7JtcwIG7d6i9ILkxA0WvI1YkG7NYrz3v5Apxh5Vg0t06i8HhdSRh
3PWOcZCjoTa6Zq4JRHBDuQ+YdSDnxG7Uc0nkjNMzPTL40baLmJD5A+bitoENTYIUqSaqoHdAxoCy
kPP4ik4PqgMS2B6W0mBcF/7WFCQbJRlOaF6o5N4VkJhEzw47xE/pTnF1CcWC0e3wprKMmoDywQMi
iSMqH0a0Q3YINCqz5KPG1ksJ/0ZaQMspOmCComdyfXalUx87RZBp5hS8tz0JqtSNfqYj6vvEeoKs
hneSKCrmHe1RjARQsdAiUXuR8TshLZFF9e9ocU0QS09KXa82JYxCnDMLukiBINXGpo79iNYoeJnH
YzamX+TS/CCgedh3KAkqMgO4LtMZASUAwqcCEvfSko4ovcSLkbfQozjmoju3hBzptjcPM7FhsEig
VoAmWhU6bPd47DDIx85rZPsUn5a1y9U7Xsp5Q2F4R1YI3kxJwqm9MCOroVybhkv8ev04aPCgRfvT
naxXR794ZcrB3SEItNlZ07/bOf1S/lBPhrWOLPYEAmIx45r6OpjfWsorbKlGQChitTOZfR3CUX5W
1gjzwV+bXqJJ9MguvV39xGVGZ14dOf2AtzYIXmkk8VeNadibblJ3OobeyL6fdXVfMP4I2l1D3af6
jECWjkynuS+HIx7BnS0r1AWZCVbsSlZgNhKPAYnvdl8mpSd+gfTYji6xviyFO9AibsXkoTE/YFCA
Z6InWJbQfhtvOf7Sg6SJW5u98TMfswuBYOpgjQyrDWZx+QALjspmXLOuPfJWHmpTbL2YAxgbIOl4
7SWugT9kIx7mvOAljyycMbmhD9SBNRfBk88cneOjZ4mChkST9MVC867FU7dpQwYqPiln4jtGtP9s
HKQsPDEouG/DMkv2JfBYBexk6Bg1xuqGnItqY3GOLoHojpLrU+NcOq5cGXIKkrIoMyQi8o0o4E0E
OalN8JfxQG9j2T6jZKGWcgvcOgWXMj9Tu/9D3ZnsyLFs2fWL/MHczNtp9F32LXPiIJmk931rPipA
EwGaaqiJJoIg6Bf0RSX9g5YHb4nvPlQV9CAIkAYMZERkJjM8wt2OnbP32j1D4YzCZ4XjD6rCPH/0
I90QzSvcSPSqKw3Kcu4LQstz+CdIVR6awV7PGXLjbJKXnri5RvXlSSdoBbyCFO8sMe11R7ybywiT
cEaqzuERtuWLdICDtt54wkqjBhQtcZ1mJ091700bZ7fwwp/wkO4iiAIbgijKHcaSxxTO+dhijKZZ
XubjeGBbejGzhPnfjWHDt5+ZjK+Tlmu7cEmEcvJHMeHLEtAHbZC7g49uOHDlRw1kNqqIkrCnpKOi
jG70vMlptcma0qZi+Vm1J8MmxcONGkmfujpqH3qUj+/w7Nusj3RwL60hjJNfmQ1Nw3JjdD5ZsOaP
gkSxiSLGc/t9ZRQPMdJP/PqzfZTopTAFYYPPqscIzEqKq4frG+pFJwJIk45I1DuMMLPfE81k6lNZ
xovA0D50kr6ZmT8lHjUfYocTOoqfyB8gRLWls3OR6ez1kvE3E5H06BTGpR9osJueAVeFAQ9UmA4w
KHuQGEKHkY7dljnbminKTHIuUjKnwq2FdzttDdLr0cgzgOGfj3gpaAIIUyyeTYg3zaAAK5oSsbP8
0CkycA3FcZ1OiMtGf3wi3/beAMgozZABlrK+t8waZI7zxa/0GfbOY25DMFExs32vZynw+49es8kM
1JZ9OeKwzv6Og/XZVdar9geSoQL2PHJg4MWWiz08UsBqM7P1pgSU9RoAYmSI+lg2rIIeLrjS6R5A
UV5CU5dI0rJum5PMXTBGOQLL+BbQ9nSWXaKubPpOtB6w791YEyteNHEKxR6OwjACec/VZtD+c2qS
HJxCZ4TocCSnxF0z1aTyQWlIU8UCmetOyKaMyhSHMSL63WwIb8WnBDtQYc1zCrmU5tXRqVBB4d6E
ezF4Pu3SaWS2gqOr9hPMiv34nPTvqiRbC897tw9V+WNSXrs1+vgYevUB1Iq8tbB8Nk23ZawMkhX4
RqZpJfFW5R4KTvVi9Z6NBi8+JBaAwyZhP9uH9wwzBi4lFPhuNyOrtdszCe2fhg/dV4XL3tKEm7lE
SYZhs0NV/K0dCLHEAbESAQsyFN9pn0+kcNfNNy3HNwSc/Xnp98aMsQm47E/d0H3XSOFWTdATC5E4
XC66GL6vlu/KGcgxw+uYluxxnI4mhjDNZrdca6brVNAAAOtHKgW7KC/DFTpHzLXMSbcwDZAZfsEo
QDaAnCL7s7H9B3qiDxmmtFVrm/u6SHae7Bkl4f1An2xs/n571f+JcepPfqz9j/L2a/6j/VsP1v+T
7irMNv+Ku+q//Od//I//4b//t3//Z3cVP/PLXWWIv/i+Jyzfdy0LjZj0lPwnf9XVKsVTts9A3kde
tBih/rBYKVxZUirL4xpiOcJXeKD+cFhJ8RcXAZXvO4Tweb5w1N9jtpJXN9Vvt5W9WL+s5bcI8m1c
lAF/Yy7ij6vhEXff61ChYQLdl2WaHV+TzWlm3wW9dOFsD5lriGZPiC6wNBbHYWisjWr7mv2aa3qt
eTvXFNxfhcDjfnRYKYBQMfnrQIOGU/uCJzWcXrOxd8dDrqsWfWwiB7N+GFWSlZ+0Bzu5SzxDZidC
aQrMHjZhCtCjM49grFT0Y8oSlPQDoLskAwgPemLXNpUFZSQbF1CHIIJi62NZ8ign4sCiV1NyUTec
DAghJMrR/1aXZNSRg5Zq+hRdiocVeuI4KWJx/TL1YNQUsaSpQ1IBXbS7TNctdLbl0I1sLxMGe7Xf
qtcKdSX4ZeTjxdHzvfR9xKPvHHLiAcV2spa0dfyn5VPqJnZEu1Sqh7GaEcg4OcBQinoY8OtR0UXe
Boyj7hO7h3vKhKW7YKYpnqULuzYd6V2Q4NPnKzvnQrGXid2wylaCpKOQeLJLVBnli2d2Jpp2K2lv
YlHiotYTKtt97+qYO7k7yMl/wn1RY9Il9jVDI81IgfEL2YYHb0wsbAimnAL4saGKY/xDNj8PaxEF
xVNmFF0mme5AxiDZQ8YTf73dmvNtgUfF3iD9zeIjHxCLPGu6je7JwgcTnTtPw3YsfT8xPr0Mcdn3
BFEZYLPY8acBG1loQUc1RULGW5ZPbUXJZES47+MkcG7dyg3MOzyyTOq6tnfL90Hn8bxRqkHQRhuN
rYfvTBSjEL+IZ0Mu1YTrPmKWfIrchmhHUNLwzB/dUQwYwPB5GPelpUL3mXAiECg4dpP4Zm5DH1mI
ZSdUG4hC0uCxGIfEeaMywBY+DliYNrr3bXHvcm0dpUTH16ma/PGhw7TvAeqUB58VUd8bsLPkoS7o
xu4UpDLrwmdSe+y2bIGyAOywc9EuBIaVYY7zm533wXDyxOKeb8awfjNwQNAqWqCl4NZwMDX+2+yr
2AZEBUVrX1YyRMfSzyiBWfoqdYQlzylEtIZg/o88wJneVIaSk8WrnYGLFcbAKRwa4dyQ5GBbJr99
NObvZPHAoMZUlyv7uWSgLL8z+DbNh3rO9JkL0ckOULxBGWihg21DNjHVJveTst85adIvSrmMvDVr
HAQgxMJL08NYNOxcKPMMARFRx/FWmgsSVlYSCF7gNJQ4CCClu8FbWHcAf2dUb9TGsoGTPAXlQLhP
ik46gSc4G3Aw4Gc1o2WhhsjzkLc2SHJU4j5iVGeTDaJDqF7OloEGPxVuTd+KOFGa5wn9NsKsZZ6+
0HYc3gwZpxFtgWw2AVuHvtt/bdkOed7WE9M83hU2AqIteZyAs6n9aFxwlWG2DAq5TQ+iHbBGrVVb
ug7/nwBhOq4LV6coDaeqxwaRppqxGIHktUJGNkYOCSI0QuCGkdtz56YOkQlR0luAvJD9egYgyqIe
9r4fZS5pM0U4YHQiG7rjBUyG9bOvMF3DNlRR96wsgjFWg+oKVAnKCp0CnbAW8V1h9SqhUVWx4Yvr
itSPRQTgRzegF+uZwWEYzj1sZ1xFVFHW0E7iJhJ1RB1jGroA6trbxUT+AsCodnrOqgqop/CIi9gm
bJYt6pMm1s+hhWEOtGwGbWjdhWMBryB2VNehMR4H2sdwE5oKokZbQa5heNeLstiY5iiH27LK0IR1
vRmSnTRFKnmotUnd50laQpg3/mq9/WfssWx+/+SOhRODxt9SnnTxDGNYts0/u2NHbVtjK+lQLCJ0
K280rOImG8OLbea6J/9ibuuvAd6XYpNzGltlurOj0J/Le3ZHbeMdJ22mIMEBhtFjRYFfpYeSJE4J
iLvDqumwlczBihYd52uYIlx12MegyMVYJiaPI1trBd+HkGwjsRyui+yP6/EMTsNzO5ARQ9I30xeh
ctLb93k15v7waqeLusIjT60YOlzzjQfxeIdRxpInS6aq0BvbD/r8g6l++rVJo/IbqQk13bBJlmO3
Ko1CNBdDmQbiLzqrE6oLY4jJT0Dg2yC6J6YO2GRcl0N00iK0+Fwm6WwdsrAHxl+w9tXnVsYVsRFN
6C9uxHzOmm+SZiCgGJydCSqGfvbS/hMH0ED/znUiO2T6q/TwCHpIf8nqwKBdO2Z2/aOM6G4+erlX
sN0zegp2xk58QoI1G62q/JGSBGb8rLFwogOkDgbZEivdwaD3x+atpbUGqzrFmPjS4oRWK3PsUfd5
oAiXz3lRq1Xrj85EZA0jB/k0Uqi7qywy0uroFYErbtoBKtCzW5Vm9TVLXcZuhAfIajsXQeXf+GMH
LLTz7TE11yKfpXgex36ajkmpw+h+lj14lSoiFGBbYV4wXiH9B/O8iJfj/VAQe1ozGO6ywke/qK0k
QhXCZpAkcul57z4zkU9jNAj//r9Sdf//VE871L//ej39n/7r//g3//CP/+7f/qmkXn7sj5La+gvn
uuMCQF5OduFaf6qohePYJmWssh0fkMD/qqil+xdwAsLxhRCSUtziMvFHRW1af0FMZgPbA8zkX5/6
O/AFy3//V259pM6m72BYtoXruz7tUfHn61FojSgzmOPjSlKI5GDMNsp6zEksbCUSww5YPt4m1KyW
ETRfIxNCMQF6h1zEUuLhTdozZJLgNvcjHy/QzILJWJvy4UkOjnyxK/c2mp303tOBsXNDrmZWc6Q7
zByUohvyFAFqfcDOdJxvEjtDWGnL6lT3RArE5pdqRLDljdTHyvG9Excl/+TF+qvjA6lChlQMOSGp
Y9r+2j/+ic7x1xQDNKwLtuGvNhpcni22tKZHQ9VB77e8AX+iGEgDskMe3TpFdY/y81Nip04dCxG6
0b9MtNnXk2LLbNcOrVaHFlxfQbn3hrtejfF2SngYWOXZVvSk5i5j3h0272GF0MFNcZx5w4tTI+g0
wbiVnnOEQz3hykjXrjd+Wg50JZm81VKJtdfQZ2T12wmUYLcyaB9w4lv3Uc4hqFMYPVM+RzdY/vSq
LiW87CpCDWKKASEF3HDHnVBWT0xIClqtK9dgrp48u61ipZ3GM1V2vZqX6A3XsZAwFYfO8eqbWQRU
AwyxxgBjKlO7FmgQc9nQHkDrVLSAlPsGo77ellP8LRgdd+sFhGmBzcYVgIt9SL9ilnud6giByX2f
kGlEpPeNdjr2VdDhiojZAaKnDeXqVoSIw1q0WUjYPmfHQ2tYPcrZfxgQG9Gnb0j06F3KeVhSPJ0d
ncjERKx75hl01uBluQV7laUpKxOQYuEydOzUSEYC6gPX1HIlx/HWxoMFLwyMUDG0e1DIpy6uzV2t
2Db0zpJDgrZ7LQs2P2PjRgwC4nmtB/kz6+P54OnoQwQe9Ec7YDeH6GpdeUEOwsb31wweC0rHO51k
013nezBINeYpyYSSjvINo5s3sxXZNhlGeehlizoBRk8q6GZXMPFi8Gr0fohoZfhKwTezZI7ztzQJ
D8Ucn6j9231pzmAUAMKtB/qLGFf6kfl8M1cAKgCeR1W45WygR2+5zL+q6LGlnxjCpnWCG9ZNwgmm
W4R47R79EtXqwOvNdJUcMufSLwRWk6hvbKLzt2b0HqmxDk5G/E7tID+eFBUF0/qmRps4Tyy1naXc
FdnsmhA3O1YYyya8mWmhzENryhc5kIsRi4m9j60++g70uKEKliysFE55RoGOSHSx2yh63uDsHOzQ
VnDrDWFzWPItcvj2iWm+5gaMAEFndj1EHE7YFyyRrp+vrUkz8lmkBE6CBFUO9BIZC9FJVwDmHByX
G3MOceKoiswZLUnjrsIX01k8vjrfEpRk0CeNvvvM8hWo8lGKd51W7rYX+U9Gf922rcgmoSIHomsX
2B17F6Vl/NEjyt6FkWh2uQveqlaJuXLr7odfhXjl8sS94yK1d6SCg8Ro7oZ5I0bPOO/PbULfH6kQ
fZTiHl3u14bg1q+pYA7usxjfQkx367I9zX5EkJIGp8lui1FSeAqZWuC1NBEUdc2p7UgtlM1DF/sH
mTWwvPsk27fosze927vHUOb6JkkrsgyQ0HeMYrdA90ogDcbjkHrn3qfXvzjWfXR0ZxTiz1Lmxjbo
78PIw7udA/3QRr9WWcVvXMJj6tp91aI6jZrhIxr9AkpnR9iobQy0r/l/SOxYJ8RblJm1fKgjuafl
/lDG9jtQa+vZbFhZqDY0O/etZja2/PcpagsMTKAIj8MUjOcs91/rlivSALC9jqB9a53OdzIPX5CZ
3bEd1TsrtE9tQc4GhRvhqRSxXTo+1rlQDKTSM1vajegyd1v5aBy6uV0QGUwJq+ToKAAGwjBX7PZD
bMQaEbeKkTBM295qXXQg9cdkEb2ko589HZIVTFWSg3y1SLzuWlvs8VndTa2jjoTY9g0S+ErBLtbE
uGcUp2uTwPotmwi45VbzTiL2yODO2PnUfSYtaJrDjIXiCNmsNX7U7Fr2wiQfuJkwtVXmtrbgrzv0
tDYZXaUdl0ua0bhvm+9JPt7V7pK+XQOBoF2Ans7cVYjc92HtvbFbMg4s8A+GO+0To/nqdkD/fB6m
2z7NhKC/V1YdneZMePvabc+IAAklCoJm2wWf0iDRmNkB9pNYbtJqmw26PsXqo/SRI5to7xFH09jK
cmA8c+Xc+okaL01I/q0a8u+Ig+6wBPzUrKKMwC2odCsAnKipMfGxwYjTp3ro9R6FGusYsRZh6va3
tm1I5kXeRhERexu3Gdu7ILvBGsiVr25PRT23J4Bs6zohqL7Hvn6S010coV+w3MVaSmDxehJJuZ28
xjj35K7VOTppDQ3AEam17bpEr0tldrspaO6NIR+PCHT3IqnIXpJjs9GaOUSQ6mjDuGxCbdcwIGSX
OBa2RlJYfbUtp9iDwnAPLStjyXWLBo9YLGn5SebzPlHC2YL6fgZhjC6YJpE7/pSzNiBsrLAfLhdS
gJKeEZm4t21xMhGCkCkqsuTQ1+W+xShPXuuH5pTAb5lP0ALCD19PEforB5qHmAivmIJnadhLsRPv
SmxFpxAT6j4naYh6Xn+TQWJSD3ATuJZ5i75yS2IW2papmLckGcnbMva9SwvilZwKDTYqNkgvwbC9
K2cuD7WHtw/AWrm3Leww7SDTs2yqH7lqPKTrw0sRFNF7FA6X2uiP7mCPP8OBqIGGeVCkXFzRZOmd
RmV8RhP2CGy1UC7tG9xr2NBCd+uy4cduKfNbWTbFbYkBa10jwSdS00rPNjwlJGA4bXHzbvqQMwu4
n73mbClO6Omgk4d2ymiy6F9bwod20nDJuJPC/YKemDfFUM+MQG0kX6d2CMsTE6rylHfpGx1bJOXL
QyWAhmPcgNdljk2n4qa21c4H08DfLqf5NNPK5ZBPiae3TYelkTCO8nS9GdoO2jwOAeEP/WFuMqJR
r09MyxMkJfSVZR2vd0SaP2dW+GNUgvltYG7qLJwR0pbzKS1Db7kqMOQa1RsmOAJMltd3/e3Xr0Rv
vhdtAHBG7Wf7AalNijSMSTQ64nf2k/uoJ/AncxnyE8aB5oJG8Slebn79IRURWqU7vcKYf4MPW25a
MT4opEXlIU46ttGzfcM0Ox3KDVedcm01dnGAsn8Uo3yd0qjbdUbNAV9uxrxHnh2rRSTsrixnvpCV
Mu1ZA4bT9aat1EuYEaTtS3M+1sXr0iI6XW8CX0MaUD6zUg/VeFFUJ3cOOITkioKMgEO4hbUFqx4E
UNUxIHMbk8wvGg48Um4t+B87A+T69aCYPbva9ajn4pT5vtrq2nn//db8PoLXxyTtX5CAyPwi16bz
pjAP8xaFkYMkY0TVhQOLHsFgEZa2Ctvbpq+aTU17aNUx8A2l3hO4KQ7Xw9nllVrJHI68w4xVbK9H
W9qaX9TnRO8txx3XH8utKs+6Syk4rq8+Tu13mG/+Vo/RHwfElArbWlP8iFrkeLAgfkDDf9XhMJNK
M7knr2+RJcC6Wrs5ooXV9R3IqwbBRw+tarQE0QjUF216Ckk//nWT1Xn76ytpdRc2iS++3zxIYaZr
0x2qk1zQHKH6CDoaO7lCJuEWBTgGtyYvhpuknPNDGVPdXO/JpDnlKkILU15vM0F3zMjji4FiKeDT
x2nEuNPt6QRR312qMg9OjYUClHPWWLtcpk7Xm6AhpZUTnPXcfhB7A7gLOF0j4jquqhLhFjlfnTk2
p762m9P1q2l5tjUNRv+B7lZySrtz7LRfko7aD9Nmf3JykrkA0rDHoJdxuF4Nru/4rxOH60KAnG1N
gXtTLUuG2VkvLnJBDhoBSMuvL74PJVo+o9LvctQvFsrd2wy1355QDlyhIWmeLYsz/H5P3erQA66E
kKu7RScfR6DUkQpHh3x58nqjeq0w3Qf72vTQSediX3TERdPFWRGyJG+vN2k0//EV9F49mMWvh4Ms
HDeT0g0ZCnxDRMt3S6TMuL7e9Wf/tg4afD65Gm8jMoVusyz9MERvMwHC3kWnkCf8RFo3dnb5/V3X
bzXnaLqlVW7upUE59vtZr4cs1oisoShv3b1hTdSuZswVp0s/Myut7u1wLh9nL3u4PlyDvdnbnYWE
YfkuUZFeNGT1gxWV+UNTiLfrw01UAt8enXKPijxDP0006642yuLSYKC6jL6oLgRcVH919/oY5oU/
nqVi+lTSUrvrD1y/9/odf/Pz18eE9j+ZBZk71w6OgQc4LILhgAREbCq/OzIM9w6onbO901lffTuw
Lpixa0ErvWJg7s/GkbifSwI4PHG9DIX38lewXsFLFXO+S1Vlrsf8dehwB2WNQoxt1CGKXo9hol5l
XZ+cmnY/GRid4zz8GnfWPaAkltU83uZSP+rWtjCWBVCUJ1yGiUEUehlt6dMf57QHpR4bpyRucPHb
2xDP3NHu+nJbMcYgM5fMeStmDlIyz1FZgMIwSXLk4LzHv29qGnz4GsXeTCBVAXEBpDZtzSB/9EYQ
ZIEO6T5UVgjJ0MPJIdUiWGAYE3eftoNKEETk3QBXvWOfssvz+3oq2EUs0pKJNRsZwI0UYA7G8V6C
HiQFEtvq1mW4yibvR4fGjrHTR5/pBAPhydFeuPIGa9gO0QVCUXqiatnIGkmMnqhTdETnqJtm/xiU
2CBm9v1REj6F6DVWJPPKoiPI2UY2Evf+IUisr5meEXIJA2xyHo1bsCqYpT9pOCBvCPELQl3cVnx0
4GlC5E9Uf2mWGw59dHKBYLeOP29cMmm4/AcHwGf1MfFmueeS9DwxEdjaKfthKIbFBZ5SfkkGXVxC
oyWHKdSnmuqSnQJ9/tbySb1i4BuX/pGR23suaXR3tUgO7QCTIbLUJQUCRq3jYiyngV008UPkEmyM
3BJ5bZt2G/IZYE8uN2ig4wuamesdpcoD8S4WoMjpUY1k0XoJQBkTYhbdeD4Yc0mvusGgN47yuZDo
JVNSVtArOfVlzsmVIY6CN9ld81fGZ8nKQUP/mbSYlCwKsrlKZCvQd+D8Lp9u0afVWeTfC9P4LqKQ
gWVVQHmh+WySYe5ljod0k7+NPcFJ6USzE2BW4DBJHSdbnYgcai6o2ZtLvbwSD/8pjS/CMFPrHuLl
0/IvbXV4cOfpFgMGcVn9CIXQwcE9VP4zOhm679xpluM6F80Pa7rR8YAloA26nUFm1mUucbTODo5W
uPc3bqZOBdlHR5f6/uJ0dXpJuGBuf/2W3lkjThoubpSZdGfSrZFRnuDwNRh+mYQm+R+QC8Od4ERf
jXYO1rCy5GqWdDbM5UYE7aYvp/JkL1ellMn3NgsMprlxQfU+rGkrNTvfJLknDmG1Mxf5OXj0/ZXG
iYPBY5Wb+tMOw31bxhhQEnJ6rCE5K7S0FwYv8uQkHJ34YQ5ok84FmEgvpYFHLUnTZYkX9onCbZSz
LZbjLEb9jcnQbu7B4jhB+RY2kCBEP/xcBpBo1c/ousNTTVKnnQwvXt59Lh9HPymebfTfq0RQ3pcR
SaUqEc+zovnSM2pkWIUjnwqQXYfYzogABuW3l2m5EW2U7mcZv6aO/eBkGVeP0ENwJM19ulx5QG+i
KlL+pu3iJ7/mZKtooEXKeIuWDQXBxU8ydO6od7ZmHn22o0Z3ZMzfglfZic3QMFmeypQSoSTXLkGL
hzi5QJ9/MOtxOpS998UI1F1rWcGa6Lh8bRTDSzVVzj73Rv/CXsq/9F0a/Poq9OZwY+g6WF+fwBNT
M37MvnqV/m52/kCwzj/d4AAZIc7Nfzw2L5VyoYzj7++gvXGWUYx1J6fzFcbem9XkPjp6IjPHD2vq
CLFLiDPCuLTKVfeWl6W5okjC+EIMxlAr+iAwZaF2x0iYe2sfW8krThO2liIjushu6EDphAak+pZb
A43frL6FgPEuh6g+SBR0swkApK9qYAJ5gHkihO3aWPbWh2pPN6I+RZ6hFrLnZuhhejZDWK8r7Lx7
+O73gUwhbIXSJj8T5Z7siBwgK/pcDA1NXhLe0vVsYtPVy4Ew53G8uLB1DBwG9DlxESaD8QTfHFiE
Qyimk0wX28v7U1rkW6zzZ1J6SYrlmjQ22GZV1TaQSte2MFggm/IwZeqjjftq10ATLAckfVjK7DVJ
VfQngxky5RJysMPzIpAZkNqo0Z4Dx6fjNkbZQVXhk0UihTQqSFBUBrnXdkTb8jpS/F+OQDjTivIc
lThHIHO/4hrfTsMwnRzGzbsmAFTmO2NH27D4aaaN2jmAgy9g4ej/2aKluQPYsAUAt71enV1Gjgwc
48+cPMi8QqASZKK9MB7HT+gsLhau7KKf7iyrM7atYqcmgpHG9iIMhoA28kGB0E9AYFaZrED+wZQI
VUNhUbaWcDrr0d1a6YKGn82Y+o+OQTd5hHKnzQXPKdpIy/0RspybafcE2XHJh3DbbY1HY+WHHx0O
nC1mPgR3Y3bIO3GMIjVdkO7nPbmjfHm9n+ZUKabPZ8FOinPumas6pj3ua9w218XLpJZjSCpWsRYf
0Ppwho2wPYPAQGtuxl9JktxbDQvvSGTVVi7vR9FnT6SASMhD9Mkt5qWbxBy2+WAzd3bj6CJtE4uv
hT2OlC+V1MmRuOud1dKjWtyn8Fs56MrnbC96Fd8YLdwNI+EtoclEcnc6OVtnxo1WEvveeQgmCCQw
1uZSVEmtT71j2qtu4Ex2iv7rkA3GrgqA4CR09dY9c/rL9fVPZhxBcSHmtfHiD80YjN1hdDv11CmV
CyxPiumRndshn1h+Wnu8BZn0M1KIh4RDmGPtzfoyKK5mQ2ZAIkBEEwtaE6B79uOIy6boXZCuDrqs
2LmB5SNWVc9bORr1E3jYmfw0JDodWnU+Dwaq6AbiVdolOJHJOSUDj8A/aJBYotYiHjB2stnI6K2u
uhr8CNsktPag8ryZ4mWge2r56WPcyfkQ4GyBtPFcRSCQK2KOZm1fUmvyD5hkaP4Fnyjsc4AVwQme
Cvaztt5gm0DQMX/25A1v/FoQqL0sOH0i3iO3zw9tkz5EfSwAFmTjuoEFl812eKSPQTx7Ay9uIqU9
yuvvy9JoOx+SM4NuieTK0N2kVr03+GjQspbj9pgHwYusJkDXwXCGYEAs5Mgqs7MgiFMfwSPmGPnw
ZlTA56FZExj5xS0XeymyFWguLmLsNty4gqhAGB/ZhkHdpjJrZxO5I3AIoqrRIDinsqOpYNOROmVe
tZ2m8U73qGCMFue+iSq5Ypa6cbyzQiy1cpbDiDqBBUh9Q97y1VfL1A+lD5ak+FHolGjDpElIBmQr
wafre1En7yLU9pZA+A0zcdqfUXSCovClpjXDmT1fZIrjjPdoDizaYRw46ZmwqaZgPqNEYNEL5Y+R
CcPKLj1WBbc8k5FBOiAtHWjI83dLtQGbn1HvtFP9vH5q9Uh4tN+HLYGAIOw66EZoeKvw5M9cVaKl
3hwDlxnCcnO96xZkz1TUM6vrYwN0230io5fYUAHkb5wTc04wn6kM76xBXZ8zlz2n65+vl3gGp+Tf
VhQXvy77y3L4q/6/rnu/vrw+NUX5IRXVSEgDSwPuFPYIv9bG5X7vL/MTP4M4guId482yiIC8jshb
x/vlmsZ0DhJOg1xD8sKa2QFcn/x94MPA+d2O+d3L+pvHfu/Vr9/y+9m/aeD8i993feL3tv/3L/ib
x37/+utvvn7f3//Y/+7/9vvX//7f/rnH/vW/4PoT/+KBmBztEJZVzMzpmj1joaRYLXQ4oxGvfUNP
sXCmkiw6Zpppcqsaoz5Bem5OzdJjyU35BWYNlSZTGT18Yp95TGZb3xi0Hp8QFN0bVTR/wT4utx09
lkM3y+AFl9wWJ59RVtOXyQvJLxhITY1qW5yXOIa1CoKbVA3F49imNwipKFPdOWEq7LhfnAyEOE5U
dU5sxmz0EY+Ro0fmJHmzjmZMXZFVcYEE1YILjVzi5YdonK1j1RRvSWkWp14a1mbqA+eLIbxXtEPV
IwmkwY0SAH+vj+d69PFApfNBWf6T7wMKcRtUnFRcK4soiC9h3LYQ51r23MZjMUVvo+E1jz6RSrQa
QG5ZFetcgxe5hnjw7mAIWxOdm188kZqvQYsdNWZVT9v6HR+6v22JloxlJGiqdMY7Sr+1WYb5q5RT
y2pvVCTB8rjmxa5B4yRwiEr96tHPtpbHvXHgWux4CZFvaOM6pAdfjNJ7mZK0wOCXjbejPQki7Kbm
Udfh45z40Va7pLv0FjlonpH6X7wBcTwu6rcp9p1j2/bwUciLBK5mPbMU48MemuaSiozK3Mwei2Bz
fWWigNMczVb76+6MPa1J9YOevTtvDsS+9Y1jZyf6ttXuk91PxNcyL2mimFJepT7gvsxbV6aqCEtI
kNIuxrR+NPDStY+LVf+xL3VzLxHKpsqW7zppjW2Tezh0h4Ke9VifmJmpp7FDHotmAcZFORMXZyTt
php+9B0HrHKs6BT7ujigVEywczoM8Jiz5V1zMIoCukd3tolQwJ7M7DcxYqB90UAyC15A+nZCQytw
75lZHVxbxu8JRvrOL5igUGLs+RM/Jg/RIkbE/F1Z2VdS8Kp70Hndk+fbx7qvZvSh+E0r9AFgR5j2
xu5oH4K5l0ew7B47w4pmR3nQSczuThUl9PtYXcJKI9CwSh8sCeZ2N8rHc9la4s11H66HHnatd8zm
VmwAB3vvQ83iNzDmuh0yWzwNvCptpyOvDvfEJBxqH1r9W/SOX4jmJV0owFGVJ8MXpZkKT5YR3WqU
vcdlZVp3rvODAfket5Q4wXdy3+FxuaP1bnSJfRIWbbjro9qLXVyZ+Knjtqu3QszqNfG/2CrI302g
ZmehpokUN+7OTpttJnua9riMDp5LNw+ePjFcjffsOXl8Z9vkijnL46NX9Ts+MAtzGotK0HNuTvnw
barL+L6JfOfJbsIDhXXyTjKRPE4dE/BFN3H0HTlu7AJIo0Pvagsgh+COuXDeauj8YybKF0WK5p2Z
OJ+JqIY3dlR9PoplS8SMjfbam3B5RUlampfr3XR81uhdX6XFvvp/kncmyZEzW3beiqzGwjP0cAxK
g+h79mQmJzCSmYm+BxwODGsks9pALaH2VlqEPiD/qnx6ponGygEMEWSSQRIBv37vOd/J2Edt/JCl
lHIKljqaxEsTEyrkNka45e2dvHX8o5a20yNQNXlPi/+JDEM0h0OEESB04rdO/rQ9D/9LGicXvyeA
VEusX8s3qyqyTON5uI/11KeLotlv9CC4O0ubOOFR2W9p8mpHQfvaqSE/x4mCO0rxmaDne2ujoNmj
7gYABHr/rSqUQ5+lsS7j/DAsPwQ67SaW+bOIidBobPGrzyfjDRSSs8efQe7D/BC5YrIebesjNhii
wnLT39I5R09hFOuGLrwUQU2KVql/ibwRbyhppr3ugdGwJF08PfbeQsFgIyYO4Ior3X3T5RbeY/4G
zye44rloIf8RDc/mhiTpkPauk5rubvkFkAwGTUbrilvT6Gz45XEsFXMuz9bgY/RE4mW80wJDO9R+
yfZutNpTA/RmN9Xmaxkp62R5NJU0cEYnGUH+1Pw4xIPe6BAWW19n0jsHSDRomGeCfj4VDEPUrE/o
0jLYgwXcJYjhqAQzjx7Y7/Pl48vnL2f/t4fj/NX+4VMwPfAl/vyXP/9v+ey/+zCeEXvvGsU+qOeB
uM6gZDkjb4BG73yQ/3UGRS/S18uTYU1kM6Q2h964Lu+1+ccI5hAA+Il8Z/arV18y2mWXX2LA4pAK
XuZytjzn18IHWsBiRK54eWro55xQV3gbzWBKE82DoABry6mhmXCwdA8GnEEVzx28IdCNA82fv85i
lX5rrMnbxvPzLtDeUzdPfTzFRh5UdLYe4r4+wcLAfUKRuhrnhxkzSti38LL+PERonJ8GVOeuJIvM
e6gKAr51AsdzQCz2nYhyb2cCBDyJEHkxM+KY0cY0nqyy5jnl93s/CC5oHfMVYeoVHF6+hz2BQU/b
8HP5jn++7Z+Hy8tjN14wJD8ur7+xK16XR0TPajlt6piGbA6wFnpWfcLsU/3dYXmulZnadZOCHD2z
65P8KKSwj06rmAYuL2QwBemcfXz48wP3sLtECffUXIZq88HTybZNVQ9jIWwmfWvNE05fkrwEgvOA
/6A8ufO8cznL5jmhTjuImz+99HEZhMnoGsN0wYCOxmE5jLnLZDFBssQ2V8eGHkN3MWudUBuYSfnB
6Urr0LcQdXKVn0bHyU/L2Z+DFgf5ibX3tYjh4yxXWkQwwInEhWhaG1VlbEJ2+0DKunKtN7xTZUvM
znLo/uusJJXxCC4vYOUgQXH+ZlFPQN967AmXSLop2Cxf2l3em3++S28w4rTC9GO5iJdDMfkavbP5
ol4OAiV9RazAEUs5v6H5msajYgJPlBF0hF79dVFrQ4C9W95XuE2YHI5c5/T8/zrgYC2PTZ6wOZvH
ghVcFmcKut9nnmYzJXSjSxl5OhmNWWDhtdFdtpexBm9OgvBhzIo0oKiVoW0y+JTHljYv4+nu99cR
1Ii/z5bn6PujAFye/IfPIQy1P6mK3q7Bcr3xYZ6flgNpRX+dLQ9FS+QNAZL1ugQUczJahsIlacl/
nS3PiQQ6pA3J2ktbaA7LbaZV9dFPfllZBlS2zT33xNTZRTzCRAfTwGGK3LpRpOGWNNzA7Z4q8qmn
WdSFcYXKcWzeijiA2eUD7afu8Hejn9+P4Fkufw6YV8HmaBOjQL/HfBAwMfHbcms4aXhWphlC7m8f
SvwQKAVbpgk5xKuk1IxN/k2anTwvh6oyg4pRY/lNDaXYFTnZ7y0imfPkKu/32fIQZZu+FfOrs8qG
vgshgMb8GXHmQY6fD8vZ8kErzq41HsN9q3uI6bp4S6fMAMkZbnMCelQGr/8nJuF6X0y6BTc0u4+7
8MfQDfke4n4GgiUZDhpT081ElDwvuksvTqwHgNtbpnASUsY4+iMv5YeSlnFhsiKOseydfSpD7R4r
sOCdsrZbalhVJdrWbh58IICfoUEI0jA2w5mtWPMwOeAYHGNgKIn89ZC0qHBLGafXoRbhjjQDsavx
Jw11g9V4yjcqVs2TneckeRrxhUacRKIG0KSjFXUXz6620FOkL84Pl8NIAsvUEe/Wzpa6BvH+ISik
vFsORqlNNySkqKhZQiebtcaGkmK6OblQ9D0JIx9Bj/gmHQmqG5hlhldvMAW89GM0HERQ3Fm09A/u
zHsgh2hUtLBVtY1qP71o1X8eajvPLobWfiHCpoE6P6/jbTqZVbT586m0Y0A3hjmBWtzXLtrccV3O
Wsg2e/job5DL2ovdqickycPeYYuH6JADZAXvbCnqGK+hbzxOoHbxDjJzbXSXFOAO6gpmbXJqxza/
/H4yQIV0NkGVzD3LbO5e0vO1MG3AOYBTBDaOOWdcM1HMvbvQ98NjPYP9m/a7n6F4o89yMuemitea
4mxHMEIqItK2/QRQdoqa44gfCPs/t2PJ2yzQQBDwkqJLU7bRJe6MH21niA2q4UM2Ty6kTrMuMjq0
BAbipqQM38u0/u40vXX5fchihhxMO1BsB4hfchLXu1H5q27uBc2r7gXT9oOiFtcxdp3Yfqnfh77Y
OYaXnNye3pqF9H7F3q08kTkE2oKWq26W1jrve+1k2IO5r1xxArfb/z7oXRwamMr1gjY/aH9H676j
o+P3OyfvMT2mTpvPQGMSqQZAdiks7IY8dEVXikwGbr2azk34T8WxPDeYlVgXJI7+rji0Gmjdn7Jj
eZiYZb/1U+erWCQlS8nx+9RrioYkgRQFCcu439sQ65ZlnUksaqLoHgbRX4t4mLKcL+v3crYcIkJC
nbSZDqzEKFjxVHxvHG6xfiGely9jzyWOMrp7r3fULoKjaWyX/5kTqbyyeafQrDVMcJJznbAs7TCR
QIdM+RHMorahoYlcoorgOSiHUXSG5tUAfb5GY8l4O23OGQkep9wFqLJyy3eAa9029Nqfox+rUzJ/
bDkruoHxTTztkUGzoOrzwv37tMUBcXAwI0+WwjOwLN/lYOQovOell+Aj2FfO8c8S688V5LKkL88N
RX9ALTZAu0lyLvn5o0vdyHDmPYIigtSXohLBGRsiTP4hgrlEmStvJhrqCS5JBAQsxEtdaSLyX3c9
1FN+NZDmwprg9eWwrB/mvLo73fRh4oxCgcmBEBoKrHlxSWs33QSwV5FaZEBOrOjYzdIeOR/iYpb/
LFUPFYx7jN3DUu/ocx2E7689LWfLc8tDAyh1pVXDwQzciJw42T22UdPtiqbrGPKbMM+WU8szyMFW
cM0N5lTgP1gB50/JLJby5Wx5rs6Nfg39quRS5QPLoe1mmtt8WB5qgaBBPaLfAuJJmLoNdgJJn7dB
kTTtgDfeLeXLn8IccIGZxuklM8zHwocoE/VRdW9UZHEyTaELYJIKy+4uDBN5cyfr2+Ar42xKwL8D
ap5WE489Q/e13bcewXMzOs4tPH0TmD7cPW18rgQp9ZYVfDdMmsYJdx6cd1QqQjEqCzu8d1WUXZcD
USEXz66bFf08oicIg7+vqobGH1uOaBbN5bPGcDnTfb4d0WQmc8LWvg012i3RogPBOZMweBgOk2V/
8zyL96wVy4Oo8+iKsvpt9L3sQMhveUl0gj7YX74J1Br95G9Jkr4ESV0CtW3EKUVYurJsqeDZ1gPz
8vGgIdqmjnW8W6gAwpLDCWbcGApEsb8KonRlTPcZPXV0b4LaWqNc8U8pi+VqMIKtLrRvOZv3g0hq
eCg6MC/kn/EdJPf0sbRTgjW4xSIIMyF9jU+GCIJV16ei3iBHFZdGS/86mFb+brvlNmTstlIxKNNI
ny7S6MeHlFWmRVj91gc9N7CCsZZfmM9N7jTfmrHSQJL4oPTtoVnrrUb7sh+CcR+rQT6p1v8gcq0n
fpxHKckl+y5n1iaw/rrp5H0zWx/YveHZJ6vOvG9rLsbhwcQNuNE1UEZJzK2vgjxiDvei9ZAHZyNh
XIH2WlTQlEIt8C7LQ8wIuOh975ELLXlOckjI1qC92u0cQArovxK2ua/NrtjH/ageOp9BkOyqQy08
eN3cO9f41sUVqpHxAKL9Ew7He6jn3RPpfAiCU0++OE4ELi3UvGvWu/6x1B8pN6u739YuGCz5unQr
deXrPEx4jtjKxetCTn5F3KeDVmE0DkkWJOeMIKzLWHS3Loofs7nWTjME3wTyKvD1urrzMga1QxWP
74luMl8fp9c0ZYTlDKp+zfzskkdG/oBFrH4NuwY7ktk/Y1U9wlfur0U1hbsy4l5Vap15b9ixeW/2
XXIZR/1aas+NYdOxdrNk6xjKOMVpijOkcqbtmD2zJFovEi0W1ZELPQfI3a6C73KuSVo9g0fod2mP
Q9otXmsFbXaSvf/Ka3XMxrgfB3F06ka7LgdC39irKeZmQQfePzehvzn+RI0sAoSsPe4MkaE95y78
KMPoERV2sJlUI9Z4buybDTVc0Dw61uQF4bn1SYIqPOabVd5tggrOgIP//4FhIpsg8xozW8tb+ZhK
EFLM9QiF0tVwhDpoQD+NrP6AX8+7CrY01/G5zMrn0G3qp6k20p0SbX52tDpnOooiPa9KQPpJ9umb
pziZchLWKmTW0KVu7SDcC6GGctOZ3fCMAf1JCERsnk1T2lchNFznWfr6eFsesYSiXLJBay4Pu7wg
SLtHvW11+RMN9wodWxdcTPKUcMvue8RkeLpHYy+lg3fFuiWmWT7+vrwm3EtAvcCr67VwzlCUOqr7
B+lmRDjgwriq8T6lVXjNbD/8ffCn8KcLqx8oJ3y3WFtJggCPQUWSRpORGwD0Y19EKB4L/NufRhu+
DW7xGFid/mKP7pOIk+ZJuK12tumDbRiPYsRASt+MQ7Gx9H5cg5l31CrzWVHwGg9sPMZXsLrdgxwF
svtB3TzYHrC4Q/Ft8GJjMzWFhi6dqtblr271QPQgm+71VPOfPOhTXdSpFxPm8YuDsYNK+QWntnqR
ciu8Pn/Wk7sql+aRz08uxYBxrS/G+M50x2KdB9E+zoT2sBySiQ0ODbl+dO6d0Rhe8Otvur4dHt02
Vi9GUcApGfqH5WN5Cqi/H/qzVoxnmVXxXTgGJMUol8mIB45seRg6018fyLXIpnmhX5fn6QTj9+jn
ELzRyq/LofFCbRZyze+WZm5oG7iVKOaDhKG1X0DtUs0Leo7uyZ4P3cR6E3kTFqvBa5/KTjlIG+S3
5RFtPHM7KiSckd1Pztp3CX+CpOESBYDw6wh8Zt3bFs+1I66bVF29sSSC3p6H37Y9TBflTvwN/QOp
2wO5MBOg7+W0zLvhvJzpnivPuPt/WQUqnijwsorOT4UoDp/4sS1JaZgfMceozstZ5ChIWq4Oij3p
EUGMoh2vc/zjVTXWa5ZE3YH91HgNS/Wj66zyOKLcuHcBQm/KDi7c8nDKocNGssQSH8Rvy1OZ4RbB
Cu/TwU1y7ULrlYfLf1MSoMryOaYr1caAIrXLiF5le0D0YWh13ZOp++GNZOK7wOTR8pQ9+yE9xJLn
5TmDt+CRKyhcLx9dnkMtSi0VyPtpjLqnyaRCiIqODsP8RSRtrHt869vlgzIOX8OIEia2IzRibNFz
R1x12/eeWgimm9bTtN0UWvbR75PZ49LqZ6umZbV8StmQ9dIxQZ+EHB6WpyqibFjwgvLgR7V4MjM0
qy00kSIQK+Em/pXJQ43GYKaRgj6EiAFg2jay4Yh9UDKAx30hlQUCMh7XfppWO5Vp+b3CwbSL4gZL
ncKYRpyAd2Sgb77oGlxHgzgimDc1zj5X3LxkEDf2/Gypy1xuzRzbYegV5zIA8qs8K7oF1SZqsCgp
uqISmprvYPDAN2Gx/ypUbm4ra/zhBWXNeyel932Kf8lErmqLdexbZhj0OhPCpY22eE0868FR47fO
KMSqkEjgOyw1ffYzoUhfO9P06BNfvZkcGBhIuGGWUAvCiZkJlNDn/cRO1nCHKHwapIsjv8symp5d
M7vJAOVqkKMlsjQEU57eIPeyIYyHj3kyfSFRdGYOt7mBUJh6r0Nd2+sMJeAEAG5V2T+c3NxVOdp3
ve/jp5T46XbCR1FwcU6F90UM0nRohKqglqgvW4X+AVVKuxmzci8GR95ZE1bZocMoCrbjMUBDiFTs
PA5GTyvQLTddpX4AKWetNoGnVDaWUI3aZuUNWY8NMYVxChJFm314Gvt17rr92YA4Sx1fkhAocOPl
1U2iGkQ3mqs9qV5kiYkfRuEBMrShiPlyekhN/MwtOHVlWZDY3GIt9P7NKmiO5DUY1hp2qBsdtTaI
gQAloIam4cps7WuEfVj4mncIyQcGlfiUjg6JyI1zR4QCTezpQBcvQFRnvwxWhYq8JsK1HL6ixHyS
mjQ3VZgxVvLn23bB4HwUzG1KpOWxg22kRtgbvDnSSfDuWedqQu+CU8dq9Okgm+ITwE51RNlUbgiT
W/X8smH2kj97jkJSgNlh7HNHHW1QEjvX0uJDm1jOShiz5gLrRTf+KuvwOE/ejCGv71CzfShvzsYw
jK/Jq+OLFVABkdwC6l5aN7tz7soAux5d+Yb9nC1WjebJTWWWOwVnrq/wZYdj+yuWBIpZYRntg8I5
p5B9MQgm3B6ZNgCu37kurkgwFNW2Nk2QRm2+xoZT4JV5jjO/2kMa/VCxR5vNcYd1igglDUrv1uf5
rXBJgvJC+1EJdsoqiu7yonsdPPjVeB7tsyLQBttYjeRYggiokgcULegt7yQ/6r7MyFwOxV4KAzcY
V8NiBpFhux4Ly2e/D7Yjs/ZFm15x5fSrpk0oPCrxPDDqXsG/CQ+90z5Urv6clH2868CBi8RFhUgL
O9Fvg5XtFcmL/BWTNWkYn0HN9jHRjXKTlMNjMtRXt3GjlTMKedLm4AmJURim7Zfj2Ti1azRJ/P1N
la8GFKEbJpq3rAm/5aADjhZEQmb2/lnLVERrCJKR1oIOdVIM+N42ckjcjqeEt13BT0C4QKRFCMhF
+obrt90BqTz3+sy7IiVRt7StDygLI/o6UFn4RLTgSzKRXeZmlN/mnd4yq+0dMDpeRxNIJQN+p7bQ
N5jN93iKD4MD79ZQmKFqDQkzN8hbZf6SVWU9hLY5rcwqI+bGYWBidK8C7taa1GjexUkvNj0Frtdo
ZEFU4wlyEEqD8HtcDHPsIk1lPK2EyegKgUMnEErRnlqn0Tdo3Gt7ehbpVjhc+hQfMB+Nn1XmvYel
+NIQttF7SV6aAethi0XDy9AjTN2vWPGWx5P2rci78NDMsGpdjudSunidYVsOU+XAj4Iu6zSZTwrP
Y2YRpKoIAmrRL5o3OIMGCUYmdKaue6n9W0kkGtWJXpIQGn9QpUsxsXoG8dnmL0UbdWCKKLkl2Uyo
+IbE4mgK9SYFlKfS1Q8qNNijUo0sVtrE/4bq3rC8brMGCRhAjo3V+o911H3PMbpfYAF8lK1zZ3bW
r0kzAUIAD61E8wW10RrIkYe/htKhU1sXJBiS/+nNc3ldbL+iXCOjUcuzW4Jt24+1eF/3wl9NsX5M
Jus+N5xt31vp1ixdnFPA//NsunpzHIfUSb6Lgx9Tx/2LjB+pNQzyJ7UrhoQ4onIX1va+doBiIaiJ
CQXcOG76WCmPyFqGMaN7zA3qy6a1uTXpCn4p7ci4mJHH7tUs048w1iOQ/MmnFxIuFDlvIiebzzft
96YpnvUAp++Y2Xc2qSLsgsI9cgvknub0YRc2FF8XvU5obmFXvRUUVaMsL3Uw3Tn0sae64uJpiZCC
/3OXTbvMZG2r3B5UXe8BmHYNKFJBrjZ+3hmrTPOOASDcKOMql7quzTK1XRjnvLvDBkVIQtfXjLOH
JrnkOhEKFXRVN6BD4WvM/JKNkfS8583zgFoaSggXtJ8zOgTLeaZjjm4x8c5FOqBVMg+0I96cUnFr
Hu23xmIUgDDwl48nAG8WQtU2pk/A3wLIarmNQvfVHC6D1+yzzGAxGZms2bjLWxd9dNc1TH8y6L2D
p5eHqA++52VirMPGG9ZWdIC09Gx5Ju4ZJOJkDD/7qkmxNpMF5xnezZyT2fClBFTcaz3p94XvQayL
6pHuPvCxeJz8y2ttqPsJaS6bljLb6GZerSZ9FHi4IZO0Nbf0FtHhhrZQuEJAeqMPtPPH8EyGCHuf
VOTr0M+xuavwK5V4IZFlsIhZj/TZhnUwBLPOJTrTcnhCdInmjwwJxNjTZ+g7z2EIL6ktjvEQyuew
eYpNEa/9Kr6kJWuRTz4KlQipVg1CaKTtfU3XMR1+JM6nXUuio/D+02eyV+OEhaNtWNVRHfWD42A2
J6Ak5pez1nT7XNZIa8Vg/WLQOCO83Gmv7Io7d1n9oiW7m8SQHuMSbT/8gin8YfjjzZlMDDk2WoqU
7Ep6u829stAmaA7t9xb5gd9QIYEDIN0g3FOM2Dtas6BIeumCJuXtEnbya+xIadUzGuZsOFcz8jUH
dcr4c42q4qBgy1a9OLMFn7YwNM6Nv0HsQhs3qucFKWnVfjDdH1qWHzLDdnetzq3McMefXWxwVQSO
nDkla5JjPqWyjYvKGU0X5TwMFek5Qe++1TxsL0UaNgyp46Puk2iV5qT6NgnXQWEVr4Edv+sRty1B
Ry2gY7nOEL02+MMIT6m+RlRfGBPvdKRpK5FF9/akXnLXerUrd50VRKMQ+PXLMqP3KeU1h6JNsFpy
5XVBDUbYG5CgEyGhguJ1dLihtVF+LfA9YJGOb4McbLLr7FPpmHdh5fVHiV+JdAHvB8v9fVsHP2Io
XeumxN+rt522jkqaAqE7D8NRx8w4PQJsgg8zYmfX4qFZp0JO2xngAIHX2MkJDJtl7DV/tBDppQ9A
P0FkIl6uDTKD8E3quM9RXTSp9Wq5yWfjtq/TSPuRWXAcogjMk7h76BrutUraswmDFdEBK5z35NwS
V2TR+CUQR+9JSpwQWiMJ3Axl/bOpSY5Ihi+UTAZzQhLiUr/e+TFlbanVI0t5txdgclECdQf0hQ3A
P6LUhDaHiSAV3uf5nFqsFVtSiT5iG9/HxOS05y1Ge326hh3fmgCMu4G+4N4xyjfERJtAr3d5SVpz
Yx+wgDGyytAYpMVdX0sPiqR1qqs+JJXMwD4I8zhNWwRhZH2uCjv6znhj12uIjs1Ev4xxqu5qZ9yo
Mfg+jKuobBlXE2fSGMmvRrk0DROUO4l8L9snzZU9aslCZ7NiqAftWaPY2jpywEFUUyy1Je+DImTd
yQ38CNJV56ILdioxX4Rj8IOgVmNnFJ4b3jonslvXIUHDe1dz221gF3eanT7mAJu+WeReMHIFydwT
/ELFv85dG9+axBBbUmKvTBCGEYDkqiLTRDJJ7QFnWxP2DPYWL6SIFKfY+1k3mCC8pET7CnIQmZ5h
b5jXiBUAiJghqkiuGuplYqwLsgfEQx1Dyjf74pfoIeJPw0fgDc8ZgZE6GZ7UDtaXRq4UHJxiukc5
4O5d2Ngn30Wn09d5t+WKKHiRgNf7qHiOg6MhPWR6beBssjR8mzz34g/6AM+hezdCtngJdo0UpnEl
6rvQpa/SqKsCuIyJ4Emfr8vKz0jQnCsfBZfBmfT8Zjj1d8bnyTqfmmDFJlDZsfvKb5TMj844hgUK
tGks8pcpiXAtxMGtV/pVFvYGT9k+mJzXhP5PhClgpRh0lVXMKNIH/s/d04jj8Vq1413hjzsxkFxL
gVdvEMkea64ea6Qn5apZmh7s9RzkZxx4L32VpEd29RUtGsdh4OOeyR17j5BsVHNHPaV8km6ZnOOm
fZeBWOvooWrNOuPWbCXiQN16tMA0baop5kaeu7tep0nqZAnacaA5JTIK8hjIHS1i7PGMnnqFTSsP
aFxXcyGJN63I3D3DBm5djreK0yBgaIJTwyynbhvp1ToL+Tq1IyipslNtC2LeSeualYlx+pX1Pllh
bCn3ftROW/ifgHEFMn+iSOqdKu1o22bPCUsUCgOnAEAfPZh5rBM3ArvKbx+N1uePj+iBoZlHbnJC
TT746CBGcbQSaituTkeNPXkeqF92iX6PCmoH5v5TV7Z3gKKS7Mv0LtTKfO06+o9uILqBKTwy23b8
Zkg4sA16heXpWH3RCpno6qaAXLPhI2wJaU8ck6iwxh6PPiR5syXEJxxhv6bVidV9wGVRfKJQqtgy
piSziXFXKGUf2DB/9cEGNlG3T83O3EwRfweKR+LbqhFvl3D2lGPlXifzIRHBd89IZwJB9jRM7nUc
5qZqI8B3WUxVmEyFMbrNjEHfIbT1AE0Yy6GW1eHWV3PMoFawSJXBbSLufie4wR2RNmNtkNpIkc12
wefWKgeJQ0v38L8Dob0K+z3SVbaJQCClbesz5He39kjcXKW7XGHXHljLvSJRA504FjGnSsDq1xJf
Lb5fj+0E2o5PLLfd4wgmq+IVycCunjI/Ar6oMShp66LZGY34rCI1YtrlnuWDlB0IfWuBCG+4ybFc
DwMYYNfYTY3Q7qqUfiJRS8QKJubB7Nun0RlJOrGA1odoRVUe3kudZDHdsq5eAcJODQnvY3ENgaUi
6KUAhE1fbE0I/ZRWRbEe3To7JGa31WT9vfeYgYVglanN3qThPkPAGoD3+te2IDsphYiLDq8/D0lf
sSXDSOubnwuacKaQhz8ZLmZjWBbtggL8KitSo8Ko+4eH/+P/RyY69MXlF/X797T56D7+28+ii7tx
hrr/8z/9x7/8+//6n//2H//6738PcFz+z2+A48w2R/xr+I5n+d5MN/9PIrpp/40sJc/2Dc/VTcfy
QQT+BUQ3zL+ZpuXA0/YxqTnezIP8C99o/c0WtuPqusEGwgMEK/5fgOhsVP8PTqFn8W0d8OrA1WE4
8lpmvuPXx2NchO0//5Px38MIYbo59q+KfYP1NNG4C+4qUHrNKlVeB70LF72fHVtqAy5vcrQn620C
uoR9cIhl9hp3jSCSMSI/PWeP4X61julTpolGtofKahOWqyhtomsSFyk7jUDZ0XqssrCY99eZQwuW
LNm6+9VmSad9R+zMQJo+ArYiEgIIBkyqLZG0Xue8T9qAB34I2WelGzOayrqlye7hA2lSbJ9sMhPb
5XWLkRy6orCGehf0CQFaedrYlxg0PTPa1BT1904Kvzh47Cx0upTRYK77OougjCHGHx5Kt0H6hbMe
SUG0rs0BfBf789mySCeDFruOIWDvlGasfVrIkJx9p7if234p9i4O8Pxom1rEnYdeTPShpIEdWJaZ
OdxSJ4CQB3EdrXWMKlpU8SNEHbc7EOjnUIsk1BVbvdQLosrQtzs7fWzmLn5rDt2myboiwdNq6AhC
MMDJHMqjaWs/GrIutL3hSl+tyf0IzFesOnp/KZ2+nS59KYgNM51mRgP2lVU/9sJqQrh1IWTXCoOA
excbupldU2X7n8wdMeu3zLiiR8OtRngoAQiqT+AFow8yS7o498EUdwd2AXF0Rxp0Vl4jaOe8NEsb
cNeN3nPqIr8z0XWR3GiW48to9pji9EmiSUpllOQbGcDfWKdBlr6Uglb5GslGlEB7MHH6wxknFFpn
Rei2gRdN3S4DT59vAJl5wy42afPuYtFZT1KG1bRKBDTaq10PfnWfBWYOQ9H0IBmYBv7BVYvTtNx2
xVAzmR9yuCosS+7zYNZxs4lE0DmrmllQhcMUNyzY+7z1z64opX0LW6/w0GbT+l0VVLPutQ+FLZ/K
2KhAzAkb29Qj1npjvBcBzINPLdXicd8EMi2Oel1I/V40rpM9pAEIBFoYmN/oYaAHKNi/iIqmVofc
R1oUW8IrjnRXUwfsYNQWxsXPTcS0hN5HRiw30mi8+MEIgnYOXksLL9nlTUro7J6I6Pwx5C+ef1aF
VhrrmJp97A7s4TQ73uHyVsQYeZZHhJ0NQR9RWoiE5FeD8ICeXkFeXZcRBEnwy8wcY8rUr9lt0jdh
V60N5guD86oBWwOVrrkwRuhCROaSn3qXEj4eXdowMuNuozVIlqtbSpuBJmDcaWmwB0YxIIhyjVqP
9yLrbdKc8IgZtyHvKNsLxN9yaxckFhyZuXsae4JZA3zpepcIU1yKWeIeRsaruFoVUkO2gnyWHV+6
IMvNc6QmMFWbBE5J+kOzuLsUKz8NQZ7R7vfK+L0xhzh/MCzLk18S/mP5oHdFVH7gBYjsI+1Gt9qw
AwPVQrya3e1podKhdKEiEGs8BSCYuyaAwMjAfYUHRz85JW9lpj3DAE0z7eKW2BSY7St/tAvwP4nR
PfrAUTLCOCOt3NREHjkAFvx2vOFMcEeIesRS460Z1Ucv0Y0SDqTlXwZ760ent53sIGzKp7cpSxPz
m2nAbbyLEMA5516oXNuTdt9231u3xtu/UqNd8dSgsY/p9FZYDCzMjIBKV7Y64RF4BV5pGje8BM8r
U95Rjla9By4hSB/4W2qXPjcG511aqS7f9RYpdfc43G3rZjqu661kUsPVomeHy6RCrgB0M0Sn72eN
+CmAvMN/sMpgeiFGI5lJAA1SmZ6eWw66wPTUVrVD7uw9RBnGj7FH2nJLZRyoG8yZ9j0odZdMicSY
7aHUXAZe1wL4ID50L19zhSt9B9vJL7d6ADHnOBW2m+BtroX5DnSgK1dVwY+4G+2wgrBD4jPlnM59
YqdHXOT00dTAjmLq524/vReYfmMIigzVEoQRBjQ2UP9GDMlaUFlrm6b2p+FSpaEOgM6tSGOFkd60
dzVjkn7lWY2Z7KTbue6dFlaBdlaTW1Rbw1fjwBRuZOaEoaKUh3BoSBQJZA+puDNBWiKP7nL75PW6
saV5F/1v9s4kR3Jl265TEdTnA2sjG+p4Ra/Doy46REZkBOvCWBnJEQjQFNRQRzPQrKRBaDE+8P9/
ECBAfXUcfjNvRuEkzY6ds/fakuHVzNTOFs0bBqzhrQ4tZEqJqUjTYQCOaD5RoLq2nDTDakcPiZ/R
ykop9yOCGtoOIUcLWrmm3u7CfITFFHKsv6shCUbrtCCVg2a8NqYH+tB9tim8WXe2fHtz+HRhHa0M
TX52g2r7v4IVADWhKEl19ifcLZcszNLkKeO3zeBB6lB7KuivBMZO0rZ3Sk+NB1I30SqbqH9esxGd
6soAvmIc8MDAwrLCOCv3HgwjOkommF7unMiYDvqQVu3VLTKr3mn0BrMV9bRL2kOKZnpbZmZRBZNH
/h+qRpZ9MFeSrvZQoQu6NJo7mSfdnrPwoxk1of+xjVBEh1GQ/bQanBEkJTbOhj4rwA5zxzmEOAcX
H7W6cxrCArdNqzgM4mYxmbjjh80x8OWFc+39qZjvktxeTIVzjIS3yTlG71Occv5aJ2eqATWs4Tkt
Z68YjyBzdYKhIlGp/TSzu6wj9Lsxp0MBCkS1bauRkeDjvhsgfYCMKCsr/F7id8UGwrI+b+OGrAu8
rzyWezTy8q9TTqA3nXko820PUU/sJrZ/OyDdsE12QxSVzr9w1v+pkP8PCLtvVVJ2SxX3z8xuYdmO
7ZlsgJ5nE8hjLdXlv6/5mC+iSCFP3Q953urXNPcIX0XEzepzn4ROlT86wBK7w4Cvn99EzC3FlfVb
aWnSnOFMFSPm2DCIGscuj///nPF7Xniaas4LX1Vfds308E0hWP77MwPF/P/1nPFf/vP/+m//9X/+
9//xf/ybfzlnGJwzfMclX12nVvuX04T6brv/9B/1fxiua1Lj+zogchZuz/7Xg4Zp/cMxHd3SDcs1
dI9//a8HDcP4h+u7QN2d5VaB7/7/dNBwLMP555OGyc2mG8JzAbVCW8dk/c93HSI0I+rraptoCoUJ
Np0q6qeDp8PUmWMSj5siv7nme8kphZO7qK9dacbreiy+naJ6qLzS2Y2OqR3ySLsr9n47P8xwghge
hs2VNHiEyocyE8kxVi5Iqiq5p2fhK9A3CRGcepLScAnnveGZ80laooYKUWgrNDtEfpypEhiYSZ7Y
UG1geCSN5X+5ZLGBFTq2Nasg+RU/oqqje+UOTGb9JNuXjaNfs/YZemKlsyzEdKiIp9OaW9p6qERi
puilXYCSrnSHnm5VU9pLLBMOfoxMjXd4kt6kCEekk2Z4KUEimpH1HC96E0fwu7sJMvLCeyXlxjiG
DS+Zyk8ySZ29UwAWiwztSqhlvJex4pQ1kXGhoUiRBijlvnqpqrFFdQwVLRE07E1dNzcJy8kKuVlE
l3Zckbvp7RDATZgaVyM5r992T79fr/Ls1hXNrS/ABJVz+F4ZANnwrhypttcRXJNtL9jvONntBt19
rKWXBph4nZXd9ekmF1N/ATuP1DCPEQBm1ve45LA7cXMXzi0ZcTZ1bVL/ZfvoKMLS9gb8bds24WJF
fM8N8jKcxrTh+FtbXRXemxj6jNCmRKx9h/hFB13NCImIRIAoiAfkhr6pGIqV6KwmYmUSAEm157db
rhWbVtTH73Me38VjQXYqmZ7UgOwDQEw2fdl/2rQYGbqbfz0G++s6FTapLt/4nqct/3wLVsgP3Klq
yIyJyDBKFbl7cACetCF9sl0ixz1KdLbJId0Uhk0MjBybayr1lRlPIqAaeJ3Q8DPK7MibLqcJyo6L
rmIRYMbFc2aj3kixOYG+IpFIVNCE/MJdJAmXZUsmoRM1NjnZ1Q7N0oOyUxxyutdwlrZwwmUGWhi0
64faR/SUgH9ZI8cfj0g4RsJ/gYlhnW7hUuKuJtUvcLNhq2xjPwgQd5k6KjDGpBySkVhqJD1DX9lN
5VXmhJup4VKCMN9oWQ+61Bv+6nH+Iwftuy3QZvuEnGx6W1h3ceUBoRHtcTRbzObepzQ688KnH4np
2LHtr2I1my+lWS9JAgyH+8T+tICkjk5Ibzu3EJ9SXtu1Mew6pxJsNUWLlMmIj+U8fkdgUagnfTC6
Sb5xZhS+Fgf0rT7k19rxti1Jp7vRjSZGRU12xdn6NsFWIgSbHRzj1ypqIozeTb/PAObvwgj1ltsk
OxET0eogjhYMkTKnYXYU4hlKOZZeWqJldunYzCsqoJqoeGfhRORXWnz7hZkn0sAd42sh3YehdM2D
qVcvZsRXr32+8QIdwnkRX8n19EgdkNWGPmnQEmIZUO26q4F71MSK4lmi+4Kc7qQmFnf4DBbOy83I
YPhEBBEHUftkND29RyH6TcwzNYP7Qc9NzBUdXwcU8bGFphzq5IubH5USM3RDR9/akau4+3jCrZSB
zFiWYMY1xvdQbZleSnzftRO5u0R9pXGNYT4ihyoxo5fc+nJzJjQMfG5i8eA2YlEtTaSGj1O9L6T1
nmnwqinuyR/FR7hl6Mf0nPq4TiqAkoi7Nd+4+kYP4UcnSVKhsypEh8MgPxYxwg/UL8j5onpgJGua
zFGtYmOMXnwkvJmpeUAX/qu1uvux4E6lFlb7BocNnFy6+wg7tlKvY2K08dsI35bMA3GZtJ26eWWk
P/paGDQOdv9ulOleS/1LmmdocMDcl57eHaIILYIWu97jhArlMQaaUdWtfyv9Wdy8mFYTjyrJ0pm/
8WF/z3LMHvywC29N8sIY0dDs6qb8rr6/r7uyuFcYXtjtDorppmzwrPY9UCVdLvxuSw+8CAWK3RBP
uryUXlSvjInOODsDam7rrlBdtCmtwYIGR/N5SSHFsAXlXDoHRfga+ApR3XlRuSXAST6XlKEiDcdz
JdDoowWLUcIhTXCV+GDWsR9T56lkdVVTbR1r/w+LV3ONnF3MkW4jlIk00R6IIM2aR1jQ7H1J7hw0
zV03Zv9RE11BIyqkPCaigunS3i2ZROInIPB1foIR+9jw7O/reTTWBN+xEltwxxM3815ag/XYhv90
abjUTxYUe3xg75n70bc1ObcKTlBsZjoTjlRfZXk675jdy8DQev+Mh7Pdu7IjENlq0AtmlXXg7OQd
wgnYhGln7X7A1Hvp8DmBPqtQm8z4tLIUeVwlGP73IiJ+b8ju24mxoS+19sZk3+FMcc2z2LxpnEJW
YnQekJ46m6qyrJ0FlQ4gQPLoDxXu7S78cJXe3OvN+AZ2xcWudWhSuKBt5v9gxE8CJXP2VE0DpZiZ
QZygeSkNP9x4uF63Wd3f8tQynjoSLVxNPsh0tu8TQGM3aTx0ZnMBVnuSsJifHD99VYqfepKlChpz
BzYsfeqgsxJZZ7ifZj+galf+DxvbEcq/fs6BqK98OzySnqjWaUaAq7sIxDo57IlkKHbhhJJcxCZD
hgnfEjjCo2N2LkAo3s02ESlqzF0kOlertbWDPdXH2bVNCNFuuSHPKZgm+hGsCYJ1AvX+aMTrLDGt
TYRt0vFEfmlqprQJRNcNvN6/bpptbAdUM4LNtwy8JQWJWW1DlbLCNU0H9l+/WxqDC92VgR5dB8GY
hmtPQI3jHyEwbC0bJOfEgGbW3+2UbXjM35WqGVk77rfudv1p7u9bhPJnk07BbiR+ism7I7G3wXD3
k7bZ57aJuoeMPrfCm1ZA3qsKY0/mGnzRzLvV3SIuKPcSnAmgI3rT5WPpN98qNHCfCfOFTsCFi0+e
4Gg7G9e/JnGGUNZAKDpbPC/TgM9qNJ+VXo9XPq+GEajOmjxVRESSR2sDmGeXeDDipNzkhXbIhBzX
PkfHhFqo85GV9TVx8fN49LFati6k/uknNCV8dkY1iFcwY41Y7WTQR3VQMgva0JD5qDvtDqyF9qbS
GG0JlfG2cnSAAzke13QYTlam8UDE6BEa9og8I01DJccxKm80uJ9qUtTOeK2Jj7HWtuAeofR4QDP6
DMizX2udvMBMIUelwL9twzU3yrPVuNCOHes2lO0zh1cVmH6OiC3BjxY3xmelfD5uHRxKWr+3dZCL
4m+nN4y+MqaWxVBlKzqO/SXrDBfHesb9UQehxoFb4L/aNnW7p8q+1pJvU4aKAtd6LLVDpA+X0Snw
c+EAa8z8aI3kDABJJqe0AnMYFZq9KwEieWzQdzGSdDxXFSR53Ny4EMIIxyPotpMykEpSqSZBpmAL
J9pltJt4F/puumHuHcMlKBFPxIE2RUEkEi9A+Zyu6tqf7sZU8/Ywvo+s4LQMFdJJhAPHlg0UThC+
roiuwspCWA8Uj9AWP7nFaDv1ukVNQcG0GfB80DlAlZD5O3B66TNQiCDx650Zormhd1JdEcEwQ3df
kkkbV2FTuRTYnccT9Wf0yLxACXJKMTOyL3fFg/auld1HjxHiMBrDS1fo1FWuRBcvTLkR5nSfMmjY
6rF7T5ButGupXDY9DuAVqELaL67xThD9mZkU82PIR6u88gELe/CuEXjRnNfKYCy6ae1282nWs4eO
lOggnsAoiQmhnE863rbEH0N8wnL9jeaEGX5ZdIfFwijeaiO6ZbqXbGzTfWNNAzKviXBVx+Y6HKB0
mdNDFPGhTXN9n2qkalpcHlKkXkgwsZFcODuvMyCYG0Z/CK0QJYMdNM30p05nYtFhkSE9RcQ1LjcU
0KwY/A9u6fGt0IyFVUA/m3DxdTWWO2ksd16D6METqbayEsR+9uAmdNo6IsR7OP2J4itUUbz1C4i0
RTOeBf1gIlPR03epism37hIOLeYLQQ74e71qrxiWrVtURusyoQ1aP3vQFHcFvTmMtIjy4P92m3i5
flrWsOamamOSNDjl4qHL5rdsRm6c1DZp9MRYu1F2cFx5D5GAbPK4DhpX3bXuEb4EPpJJgAwfnmMX
tIOnDGujierHdvGZMBenK+yAKF8EbTXkH4QoSZpgP+ugK0ZM3NcmqiwCZbZa58DCcBb+eAp0o/XB
S0ZEJK1UBOCFlJkfZbY3hRsHyT5q9rhYd6yT2x7KOQkyfHwRw4LeAlgP4oOkcVSIlyxx2CdqJG5D
/QGrllHayEMEEgK71X3FtULKBpurgViYk1+2jXuIg1NxYjhg43pE4T34sttyT8PGjnp5mpr6wjPL
PJt9aD1XzqGbpvFJNeFfo08CA1nfxiYyGK5wwXVM8z1rWfnkGEUEMxKxEQNBpP8+oYQunYRN5xln
N3WbtRYRgF5Z7UXXxoeSuOTY8tgjmWXICBdUzlilwxyFilgbNhK4zrrA/b5rwRHtkQo8kFP0zUSh
esRv9giT+rv2UcCqSb/KCo903d7FkS0CZxAE/qT1s27RMmsc40XmTOMwUVA4tTmVVmqeNNIo49VG
tOEP8fWcabxxDdaZIqfDl9YpqnLMDaGjMxBkn45N/wIuBZnWHB1auVad72K3BXiTMTug72oENuo4
O1EBG8lwwwU4HPAWJevWab11SuYyFdp8h1/7ifSLEDMHDdHamvIt9BNsD0LbdHYiHt0eG68+ORu2
lnwtBzTNLVMVwtYYs4m8OkAy42DQWBGArZUxy3sCLluYDPPVlrp9cHtg2U7KAAGCLx6juDihy2+2
Lj7yVTFBMxfZMtCl8p1b0Efp0D5w9NjIwhULcA6VXMSxleVYP6ikvmXAF8hUc+3toOfdQ4RXfp11
OtYKlBem8Zn+/gqpIvWSHYsae97LMXxwNB2ew2Bpa801b/oAq2oytJMfxiQImhOE/QGzR0IfgkH2
QC5WZm5GKQ+5Gxb72Gw46hEoPTst9ZWTr3vsNesitcaTbKqg78p5TwvUxDwXSrJlZn3XeMUrOts/
DDZiZJjhBYKiFyAcDnDaaBSruFT8ZSA6RNM+IwzhlFRg2D2/h1drXnU6v0dD9t2u1e6Z6j8Punkj
5jcOmIT+pIohsONoN0tvnn4P478vuIBpRqGLh5Fcn2em4/gDy1vZcakKBREQo0xQ56BwUmMzJfKH
r12Idtr+frffl3h5JixCC7CodOtq+UcoFYn0ICkPrTR6PeLbIGtNqKpNAXAhi+JsS5CdtcL1VV9a
XS825Pra68Ya97rX0jMoJB96fDeaeLtdBLZ9+hYr729MqAQojfAYmeo+bh50Th87S3p3lIjeJSa7
dxXjizi1hi62Wc68BhTZwHIt+vCZ5EG2pYwmEpK0XQ+yBlg4a2wREtHa+vzYSaWtu9C6N7zymuvT
HOQxC3nqevF+tMLoECr/ta01PNXWj9XZFG+Gdmt4+tdFmxf0M17izEtWowFpEp7JWEyYGKeF+ET7
Hy54h1tB9dffFw623rqQgT+2+npssRpoh7mJ5mfJPqSW3ZX8+nEz2+LEN/hB5lnfUF0GDTT6ryZJ
6aJZGSKwBgtaD0tC+GTSpqL/sQY20Ih7cEXVn2+tItsxge0PPE6h/og67SZU2JyJfNQaKhdjjJsg
0fAL4VJ7GSZ9XyhmkGnjPwtTe/ST+a3sn0Ivfiha+zWN/I8epQZRLdyvTWmwJRLYPm0LDnVLdrE9
yTvWxl+gDT9jlzhb08W0EY/Rg6mdlB798SDW4O2YfC7/NOzGqN/TmTsO+fxR9vw2tp7ft8vhHfec
DfQll96nrVnYXkaiKJM/jZeti0HPglDNx9HrE47Q1y4l5Yuj7tYMrReypL9Du5rWtgI4PaOSS6Of
nuA+jnTazTGmRzrRVzKDt62EyeUOf5Cgghg9EwhxqrFwrspOQjiWrONjRDcHdmhiiFXT3w+N8VyF
6P8lqToM1WYA1R34KGNfl97nEDU/mZ9c4+JTzvOJUJiTTpPKchbnhoKewyeHBuY9C53TaFC1x3QK
0bWb+KeZWlXz85DgfBMJX4Vdkown4m8pTxqXMVxy9sT86qr2rhlwVtIZ3IcxvgS3ede4YTPdMVaT
hbjQMTTmePoH+zYJiyZRUVKT+zrPnK0j4y/hN68Xq6S72NP1jFR4zabuziN1qvY/XX08iKTMOaTQ
Xi7kAX3QsxER6KnTiSmyFnYrrQldnVqPI8yIRp7IX8QJRUhu0B8GtjbJWooWXe0cB5ziYHzDlUWK
x6bPwfMzcdwKs/hTGfJpmuUnMy40d/cxJ6F2llvLqbV1QQDEjMXJS52TDEnjSQZBXYxVDDIIo3OH
pQkkF77Y+MQw3txJRZc8Z99CmGevKSofzJA7vwPcVkFjHvR+jSmUtqK7LghemZLybJdVhzKovxlk
tutRHyRl/DQBvnaWANe095f2leexLiHJTTZJO3+mNTER6eCfkDLs+my8KQAXNMqOlfDoYnSThRgY
qorlq20bEjnYGjfsT08TdmNJsUBItmsVeH5qggtpiaxZcS8QbHHwW6wWBLA0W0GvZq5R2cFUvnN7
QNiDdcC3Bw0BC0bNAmoisk/HOyvNLk5Gf8PN7ul933XVpCMp0V40SuMq9U/1ZJ2wQnLOMZyzGtuL
VICfWDDHtSStExjka7y4x2DKVqBiMWgW7MXpfMiq/rXKuyDGX8vi+UlzhdTWZBl3d/C4R2xv1cTV
AUB/HTxGqBnObYPBczKF58jE6VdXknQfSd+FnGroDUBWKvbjutGp2pEOMzgKmIzcKhJfa6ahtFn1
Uyvdc2uKdGVw2gxdfQc3N0QGzhYfcW/AHNuKRt3JOHtVcXSG3HbAL3T12AWcF/z6p1LPSC+y7gzq
nratn5VWM/wgnsFkDORp2i3ukPOmCbQdDs7VTF8AGhQopI+SKoOegmueombaG3G7bzUAp8qc/yor
u6+bDCSIn37BHbEqu1ulyRBwAiGXyqnY1s/0inaD6H4yGiaQUrtDWsOFATawmmqOiLQ6QLRhP9/g
JMfBoG9rjW7oZHzgeESf4+Tge9KZgjfb6lN+jXvtgpH1hyCj+6ixb2lcHRDBnJFuUDEsLd5OLeb7
da7Md4mzkGdhjx4HFWsIFZ1y/pKTnrZJCVucOHygMTcfeuLaqXDMjWcZKL5p1dBTmseVkQu0AXP6
bpDWKSgPwvwpkdMtKuIYYTYWTI2zgIuPpXDe/cXyiN49lmawSPHb+6hH8Owb1iNp9FfTprVY1UFS
Da9ZXj9kWnhUunesM3K9NGVvHSU4UTd3pjUeJuaLYAaIcQ1rFOuNe+f6jA+whaSTZG7HMqINq4xk
jXogJ0rPzXOrOwPJrxZyDZqFaiyeUsQ7Vgw0P5Eh+K/qQwxus5VtjEK5YNVn+4SJ27dZuLKNGlch
k7u4A24zHITbB6yGNkSXCsemuLX64qWCXWAkX7GL/I6hIpgYBvxQTlQHCCPx2ffs6K3yOGl23K91
wrhQWn8VZ36PW1aWgQeyOavsW1MnPxF6XB7R0PAvtlZdNX3OA6gxl4yVNamufVd7RN5FdBJKUO+A
0weNX55+MzySZUnuSkF1AQ6A9tVJ2tPSTP/Gsjbsl61LigxjI92eMmJ7gu7FginFE/pOutNG4FYj
PvBSnJe1WuTaOUv8ZzcNqWjzHxzZP7VlPyNIjrYcxnC+60dilx5SnFK4W8x1ikaFIGgwhniDV7le
XLjzn2qqB+rfewCx5ErY28S6RyVN62Uiwdkxbo6qBkxzM5UdD55l+k+Ghaujg/Ua7UnLwcWKbD0/
d/A+NwnqkqB4dXT33ZqLinodcxpkBwq4nSroC5V4vkTcDyz00dfUDN9iIEb3EVv+AWaXvmlS/QFc
Gn5SigWohp9s+c8ib1GBIPtUOUUIgWm0KtPqRGeXPv1knvsCH6tHmI2cnkbroW9J15yzGPMkFRy0
oVcEJw2Zr7Gxajgu10tGW0ZpLMzsEeXRtURM0i8aJVt3z2ldffSxTHa/hPTfpEPEIDhTI+JWw9y/
Q8y+8c+uMu/aegZHTAVa+fNrQ/bp3Lsm3KnmI23jr3wume45HyqfGQqBm2izg9HBjxtlcZ/25AAU
Dm2UwfvwP6fR8HYhx+OVKO5NogCPeSj2iYMd7/elrPBXdXZ6IujaX2uCHrKh5Yzb6gxr8RKhHYfJ
sG0j2hX48+xTj9cFJwj4NOR0vEB22ldM+QOz8W54hKdt37FsgwezV09qCN2di312M/elu+nRo1kr
y22LHU0Mo8PL5zNywxw6ZXsz+aGfIS5hDxPGwz8qI++K/yCfpHeRQnrXyLeTTWFHDeEHh7om7iVl
9tBbVNGFNjE/K7uApBd7PQ663Na1eOuG4tWISlBVFUG6BeEckZd8TgPWybSmPCgIz1oXBhCEyZ12
LsmqZ2Q0Z+gZmAFo1a0mhzAML6cNiE1FHqhKMH72E/jJfLm0mPY2MSJOEgaQ95Hrzo6dGeCr4CEp
s7/DNUMjY8rJDjarT3Ds9Z54KrwMkkxHBnYpRsh+TNq1mJhLmxHnSRKFsTJEe9mQKFVXDF8wnS2T
T+3Ba76jeP5O/W7aJ1D9wLjQF2Z4kTl+fnQ4fUK6RUmJ5HnrWggnpbfIzNyQ2Pkxlfs41LRTEdFW
akdBW6hmZ0rbh7CibonoJ4TR9+BJeHA4S8py6Y6r8nXS8J41hhPkB7bPHzJhu0C25tK6p09MpmZA
eDJYIZiZZtcSL9lNfzOTfIu4oDWYRvSEMBQBTdFr9J5YOqroDueMR/HPTD3uOL5HThdghvkq0vAL
66ZDJR/XT53q8jtGsBdqtfemzujzGDZHCCa4J0ioX4D0HtLeIQGC+tbzCa3zLHtDTGLyAJLMp6D3
y+SPyDSx9tBib/201fZ5WlA6czNesOmlXa1twcTtejdNbjr6UDk9J6pf65VqAzPrhn3lJKc6e9bK
2nyqSYpYeVmJiCsyXi2EvbQrzTGA54SLd0LoN7H98TSbGyODwGkLAn9dgLr+oS7tD3uov5N8IbJZ
ck+5uXGNKZAdQrB0pIrx2tb7gyEpWSWFMQR2LiA/iLdqUZyBn0aZV8LpF6iWC7N5xJOKy6vlw5tG
wNba9IGkYZgxOY8mEjKwHvXBgTAKxk1/gLr1JOFK3nm2DvJvQCHf6q28QaQjkJu7xiMZc5PrWh9Q
YDo7yWkgKu9FHL9rGZIDB3Erc9fW3zsRGjm0OgfHzwKna/52sQuoW8vyp5ZuGI/YuBf7Hl+P47mn
SpcMUiB472gEmQZh8vBaL9zh9zDu0125aJBTnDB0UkMiiEOskWOJ2QlpwatqCV1njrAu6huTSe2J
Rxmj8TBfYjrSV8HdsRlN99HIAD1RQJ+yfJ5WKi38B/py9IeWd+0QtxtEDHeRF06HQjMvmk7NPxpI
Cvtau2fmwUFcRV844jLiKFumhlBdtsIKy9tUN8QOj+xVlt7Zh2gAEjCDjfGneTiQbXkqvSxoEKrt
Q2r0NsfVpCEcpQ9FXVqq0Nthfu33k9R8gI8ec8+YCEJT0eWjeh6PAymrgIz6am97k3OZZj5DTZPM
Y7DJV6Yk6xqi52PawgNhwg2RQ4+TfScB0E2oQsqp+aw6S96LbECcREM7jv8aM+b8tGIv05fbODZy
5L+rPKycZ89nTSM7YWtSdH4lzoCo3BqyZ787SlMwqjFl+UAnJt9yNcpbKL2S1hChcnnIucCjxvel
bp6J3TD27kigsqwzJuN6Yh4IfFInhlwfnYcmv5nc5IJqNQuEq6yr5sKtMAavv9l9hUgWhOpDXk2k
B4TZWSJifyKpasDTRgo6LT8iE3LLwkmQQmj4Pdc5mKynwrlhQAYJyWcuLTwZYnb2ZZe6325IOq8+
WicaXo+zYbtry3qJDTnGaKzmXWcL2kxhYd7kQFM67ufPeYz+WmPivUcZVc/oozPMoqFYT8ghNh55
hAF1BFExEdi4GQ7HVvVyvGXCW5F2CFrUivBwOBg5fCPjTUuiDo6qDSKzTVeQL8Whe9vD9z00zrgs
BeiUQqy9mkVsMvre+QjF4qd2GiwLST2ffl9cYy/bolsLp3jqKvZ6OdQ49f265ExTxWqpTega6zY3
emrpJ8Ncj74eBzWss3Se8xNdnX//8m9/Jl3nj16rfPf7f3TTCLyzqi8+mgYG5bkXHnFrZnSk1m1E
88mLQE9BblMn4BVkQABfOxQ1SK5UZwJuGWrjxYTQCq2rTvhQIaMtKY4rMCnmjkZ3wn27xXtJ6GId
hYc+4d518IRw139pDVIRU4r974dXliQmVIW3r5ePEiwp0SCGo69VFhHcojlOu0+w+iVWNZ6i5SWJ
CgO6OEagwuegCi3t9x3FpH9sWQ93OJP+kE1cnH6v0O+736+dMtOe+J/+7e/C5RKmS2B3pwMqAmiQ
nBIjjE/9rJIT3g5II3JAmCx6hr+OTYs7/m7B0O1o5tNGwLxx+n2HC3teeynIhqZ7QigVnRUZrQm7
HuadL29IGcOVoU49puPuHUZxJtlNnL3e6QPTcJ9D3SCUaiQjO7OedeFbKJZlyqneQpFXpqQXyIyj
UFR7KREdvOAkPYTpiPHDZN3EP870Qqfn7mXVCQ5fAgfmohMMskImaxFcz8FfVyCy2mY+V9YOdkVF
kplJikdD8IBooo76lvJ38ZSsFAM0vDrJTyJAW/WYFs+/7xJIC8Ng0pCOQbYnkfYWlui1QEMtTSmo
+0eXGRATw5hBXkI2gy6Sa8mFXM1dmu3ccVGYIJDLvZlbrWOKyMOfIFdS4cUoRAQqVMs3uRZ9edl8
dboBi6mQWw3d5TrNSYMC/3i2csLTPDskQBRRJmMYzX3AegVhSjJUad3hhEZaAhZAfT858+cUGTlN
jya/4ITZlX0bHWlA9OeOSXUwtuRkefJYcCbEcuP9RJVpHdoIQmBnBN3s8jPFdc60S28C25DOTrAP
v5euPGVGFj0NJI3gfqZj1asWXVFVlfwF1t9ktOhu28lpcgv5NvWfvkqdF+G01UWIzuaUACHMVXAB
XZnBclY18+0Z3gwDVvXWRQPnO00+pYPrXns4R6vRtIe3yk/n7ZwU2Z40PMgD6q1to93sIMGGbUuv
1q3C77SPX33X6N87kIFry4PnP5M+Ysf5vJ+jPN/RncS/Ls27bGAoLOgpLXLYs2WO2g0FJg3KufrT
pC5NqKk50Xc20aeN72je6x0BW+2xQY2zBefLCH8wX+3wxQEh85lIqvJEqeTgKdq2eugcPRfRemaW
Nf7z2j4TWJsBPbWx8xJqti0yr7pr87Zb653sv+z5zWzcl9gT9gsoORLyiLZx85ZVy6FwsLO90fb0
0LyGzHcaChsAaxRjnTcgDwANFH22hIDS9ID0IhUHncowrEN5I3gA06vG8p94PdteV+D+neSlgQ3z
EGcspzqi3JeR7dOgLp/0ajvN+g8EkOFmpZpxqoiTxdmGLClSyUd+ZwhPfWYd6XdRlkeMa+f4BqmA
QVBj+PeInuqV9MSpcSfjcYZ856pFczHyyc9En7tpw3wJQDeKe57Teq/VTXvPYADBm1Xj06gAfNdG
5+2SxjcvaVxCEAT895lDXXXSuXpX0il3PAH4s3u/ovrrOAI3+TdsgP7TBaq0isY53GLL6zdDx9Wb
prbb9qZZb0LHU0EUkgivimlHnxO2HZ2SexXrB7aQ6jnVo+Sk6qrbCNkXH31vPHthc58Q43CIei2w
XbL25rb8o2JCAMMOzQ98tGUkz4a4/Lf1Gy3g/L7+/il7heSkG72RjfoRtmxAuRzV8felkMklh9IS
FFpm0sv3kA//67vfP+sboIrx7BGhOD4zSfEv2khLgNt4PZpleBmWl98//3032EuSaaHaXZKQYYCz
JQp+/8JPjfJiQ7iZrBQWAED1GTso2xIOTuVFF0wEcsmO+9/snbly5My2nd9FPo4wJZAw5NQ8sIos
jkU6iG6yCSCBxDxb19ArKEKO3HsdmXornYfQV/xPxJEUMiRfDoPdzSaLBSAz995rfSub4nFTWAX9
2oy0Ki9qzhPYIkzm4HKLLjuGonIPsctc1oaFyaAQ0ZUjXJNz2KjPaMn0ORvaNRfrse9Vu/356+z2
b6LoGKq2Izq8dqRupW77+fvE9/k/t69Ib5/lZf02991DKgjxdTFYnH8+gF5EgWXKFI9QwZHulj1Z
davK5hco6rciD/qz8KC7D13xj89kRLRIaQXdUsbXtIovpm8OnJFEv2ukfe7NhjYOR+ZNHPNItLax
xWSVsYNl0XZOKuMpJy37yHl7Pbc27ZFvxifQXa3uYXJTAI6ptSowqNAMnZaDn20sx+4vnLXCh9aE
jaqxnFnO4BwTFzFR29uoHoSpIIKU/WrsObOrVKmzvk3EQvehpSno9nWwUQETaXtyh+fWMpmhO+bF
LILxqTQeCM7Ek1UfAvw6e6CagL2ASJaBvJEM3LWXjTtvmDFvGcORbuZHZDf5mtgCblAo+M/ZULsA
RG0wQCVYxVhF+yIO5X1uV5S26sGovUftNeUhHwxAM0TiLMaaiZOVefE6S8Gq1EOmngXePSIeSO7G
ljtvfQO6KpBB9Ux6R983SwRT5HCWujxGKvymXKj30czjE8Rf3lC6h2woEvJYlmbJ9ithL+uw82mG
M0vsOjz05G3jfXTfSvTyK69R8zkJTW/v1qZLna42dJXR2VYjLYc8nc4JWcpo0qdfGKysixlXDigT
+24WPL9ETv4igO3M9+4unenQF9H2hbOHXKfoyNAV0sS3GHf1rSFXsq7q1y7x0IBB0BBIlUEI4V8Y
F6ZQ5TcYYHR+9B9f0ibN14Pvj6c8Fz2jDKaB7nDJjLR6Um3yAe0rWwZROiM70DBuQjgPU/+nr2go
pWJMj0RLTQuhkxQXBLRWprqHHn/dpS+J+ik41x8g4DmrhpYPvKtAHIpJVNcAdSqgx/ZV48bemfga
0hn+piiPZYwOBOFEvQZhMz4JZw9qelgHtdWtmZ7bl6xuuz028gZZGe2OOG6+jap7n2TMmXVyAPVm
6cbtGU0S1WVuC8iAEjfnnV3o9Gw5zDCnoIMk5jf3pEQ2a818can1La/P8EZi7/1LIwbQ8UNN4DnB
18tcqKdROmqrOwPUEB4HGkZFs5JV6TJ1J5wTpbZ7Zgw2nbM3M/XXknjeI4qHMjOAt5kQLa3yqRm6
6TTYtXkerN7bhfb88fMnlZYO8hPzFxmH87m7fUEvYIL6lq6Z4/F3qCfsu1sDS2Gd3A0TNI0BeKIV
gNVBGzMhOO67V/cmsiZnFPKzZwSMcGUJxdjx/SXHgXeR5RAvZd2vQlJZl1JPzH54QW7ifDmw8SlI
A2wqegd+2WUp73q8LHa9BvuB7jivT5ke2zNnoPZMJErLg0nt7ol9E5bhHo/0dJ+EHHMpntJF5tSa
YOrI4o7ucM6N3tXiXOrR/cabUhKKgcSnSMzq7DtlddYSAKgXBy9pPay9kFFAVHjPTdNvESETSMLw
soBg+kDkQX47HHlbkwiWsz+XLVUTvVBsJ0eHeDsb8NBuCoz3pB//yJmZcZd6oAuhaACqQ14m1F0o
NM28Af3VTEexK4SHb2SG7IbcjMcGslSjFGnaGdrDEf3mwtV1dhYhIxyqHuuMmsdcuN4EFB5s0NxX
b++AiuJz1hGzoqI8eAjb4dlMaBbYY1UDhWXB9QxYzWYHI2BsB/qDZhrsrXDgAJiab7J81klZvWL0
8Or0XuXmnwE+49soYXI4xmyhSTQ2Uzn0b3BqSEoKQvdAcU0Gk5hxMocAELGoPxq5dh65abDNCCg5
Jt6GeOj0ocwZ1DYJw56yYfWbWxzXrLFMx4l2PjqYSR/mzn8V3OkG4MeXyHWn+7YrvvByja88g3xz
c+v1tY9rKZVvpZR4jxsZn2g2FewXjXt04mVbte1bQEfkZI5oqoLOjJ8Hb96YTqw3MwKfrRHV6oo9
/kNJxDfWON6c32P4RJzgFqiPs24miC92TXMT9li0UoOyDpapIVAmAFC7RM+HuouzK633paFo8WaD
K48Fg4NzP6DnF5bMrumAT0jOzAqCmOqfTVii/jTflevUDyCWxdMw2uj2p1XlRdVLXLHfdXFMxItN
bgEUU478MMmdqDySjMQUwFUKisoxnkz3tba2P9dGQ2gLen44wFOL014hjpGHJikNu2HFYU8Tn0bI
+JgwTNVjfQe+hxhDCw8zBun+UlXl0zSK5JmExW0tZbfzc8izRAt3y7DW3R1qgW8ZYo/Jb1crIDnr
EQPrHayWdJmwHdw1fePt4jJ91TYQU8+b0ytUPLnobzP7SaJ8rpLsrbefZ6xC19geBELF/thVTUEJ
EDhvns9Wztu/58SA/L2ZhisIXsCAMnxpgJxtnVh94fW71b55fGWsYq0pd8LtjLn/4LY1UZeJ+SSm
AhDWOGHuhhdNWUSSh/syS4fs6FZJNMphvg6K9BXAjLEaLTO+3iqGJUQofffznWP7YGuJcrFGcQew
AJ7wQCcrx6+7tjt6cb4vy02XN/VWQmt4ixBQ6frV0FF2cRrT22Ua5WHQeSe8se7KYsqxt1lQ8MKB
FTa6eK36rrh26SxAvhNlaaAvsGYnodcfvqdEEz/Y4jOyRnFfuepqMV0+mYxEFm5T+m+xxReWBuuA
MZThdnKm6lqm5YNZuRKtbQv9jUm20xgfQ+lY13Iuh5UjxAZzUruNYJZcBcPTxm+PCLqmCxVRt2j8
Qe+0Lz+iZgc5pL/MdvcnKyJMVilGJmEFnyk2OGDq3i5Jk+/RGB58Bg1kmd5ebG//ciElnuiLQAhM
k2Hjd4BSb4feK7XTS1bzDLaosf0k6i8WDcEa0+8Vby4Uwi57DnWNokoLnEu2c9+oyn30RX+qc7c9
trbCS8qrrvtfhLmhRYm5FRppPkez2V2KaTylPovOdLvtZVGVDwR0f3plOV1RI/cmrDnh1tCLk9y4
Ju24xUbdr2bEdlvtQjwcLABvpXKaa1zC0NNyMOgOhgu/mgVvHtP3Zi6ei4DCz004mlrsv4ztePlK
iD8y1fGCxvK4N31WcSIAoZxw09qVcen93r7Pw8A9DW46I1ZgARi8tNnUFMIrlzPsnl3U2riiKLb0
JOi0T2+JjIMjza8O4rTLKjBEL84EsCsmGOUO4YomDNAwOY0i5/UG462O8mE5kPiwnE3ue4OpM1OZ
8q7xVUTmDq8Oy49xX8S2vGPS9oDZ8VGNpXWNUO9vOaGgR3Z984o89oXFHmULNfJuVlNxc3q+Gioa
r3UB71HV5I34KkakOtnXMM6ewmIMLz9biA7ZBEC3f5HsI6+M4vBFoaSCxMSo2O3RM9PPZvaTO9xL
dbIzB9T+HBSi7dS2qOTYRCmLSH68XTUxM4Y3pVHvJxMjpKp4emBzreiYVS+i1d4poqKEFz61xK0y
ocdQwo5uz8k+s91sncbZyk+S6ZUYH3Xsa2DjeetsPHorT2P+x60pQ6w4/miEj6Tj9suA6Kt6YlKk
eab6rPeioEDCA/HzclJzZD+eNmYei7sqocntNL9ZxWhruNfC8NUe8fW8ypExcmR7n6Aq0gA+qdSN
LlrVDwIA4nFU8n0OnsjVaCFTUxCVNC/WGGzFTpni3s9z/eBZ7VPr2s3d3LrIDur0lQbN8GL09M2j
3rgfBTpVrqh3CeYe5ktQPhuwGl/pKazsopg+nLi6qQnz8G7aBOmEGEDgngBPM1/VzPxmVPEOpG+8
n0P5MHXReDB1/Zl0ESRAbK1jY/xpU0yfImWnA4xwKDxr3LavksM8DVhCe0pu6b0Mo5v4Ta9qK6uu
oRE+0ROrvxEmMkpC0SmVDgHnU99AUNIvWcA1mbwhPnuNPe1rh4dzLstVlc4cIwdYnWYCk7etjYcM
gwfk13gLOD14rv2evAnH/5bpR+0DaoFdFzx1WfaUOEmxSV3WIlvT41dehqbAypibZYx3GVwzqUsk
IiJg2Wk/QBsB/7rNurK8UL/OyxaP5EXK4DWusofOlPpbgLKbKj//7RsiWpoBqLoK3OneKRnUeIxK
T0Usg51PGYktxd2m7ezfg28FLV3Vh8qf1LPt148EZSMDEdkTZ2CEcl3xWfAAkURknSSjyUtS3jiY
xEXfdwgrmP9A75j96EBnPz3BF8HM2RrearJs0P1KKYQUffqBc/EBrwVZG4wGW/L7sJFaDYf7CyvA
+G45BsJAb4yeXEARayRi3akcuFCdgcaXHrrHOhC5JwlmHjdC2z/CludaBmweVSgxGRINBPS+yRla
IOKjijZkgbdmLr/otPd/RG3+gRql3yrZ6hXmhZe50sNhapNwi65OH1qy+U765oL1sUo8MTtwkM41
8SELSI+cR5wDrc2cm/89R83t9+iq+2wEDlVZzOTSPK3Zj1xzb2aFWA2g6ZCc+8FWjJZ1qATHynji
WFfpwt3UUzayOyVIbhw2BX9OfznCIozVHrMdqR+MHS2aSuvaxtX115/zaki3/Ui0QMpB9WQWXXSk
D7xluedPk+/NC57YZEkUp71OHZWcUyt8AKYB63pPYE+0gyj5xVMenH4+cB+FJ8IDI2JI+hXl6sxE
vA2QS8WTccr9HAdOnxR0JZJ5DQdoFfstGUEuIS1YPpXP0U3th1G5h4ZFmC+rOdeDOjy7lmveYX9b
VFUqZ9ZMfLutBYkZemh4+usvlfUMcNi7s2xX4TyQDF8z7xQHbFereICbV2asLLERN8tu1uVfvw9T
/uTc6Sw59d0LAAWcgUZsrJVNp6I36TJZTerhEI0RYqEjyM6WVpQ0HkrQvq5hEgFM3aCRRCEUjcX5
57Ns4I3povbbZWi71ujtEWcZ6fmvb3/7LATEuA8D84QKheD6guRIM6aB0pvFPz7kCe+4rtmAW9N+
R3oWrecZ83ZV6peGq7bpwKAcZpRkYGlvKb5zxgir85BaNCSBuKXgCF+rA7gyJCcgYIrZmjeQkPUh
v8Wz/nzA8znhfyQjcYZVmpfY7CzFEYo6kDLyFqlKG8thNmggUqYtc/j5YA2wfmVlrH/Ci90JWwP3
DX5b2WICdUhTKo3oaKtw6wjYUG4nodMQTKkypyKxszceoqxgMhh7w8GDkVmVvt6PZ6eKMKuAFFgI
qb7cPFb4UHY/gWOJUeFzDxGC/YjlpdwQmn4GZtOi19IQFyuPkRE9OwaUTgalu6jeGBVPB7iyzQZx
7DNUpE3OQJ0hM/aXRrbAx3LbWcC8edHt+CXk1C3dBJek0pQJERd7qIzlT1LsWJZfmUdzETV6jTF2
i9xobZc4rLG+2TtF85ilifCtJnoNozjiPFBFHDdMBzoukbVxXO0t8E8LURogd+aBLOWWuMaSq0KI
yiYySE2LafFp3ozQDnHr2GnPAqcBHzSoZMxbzvPPZ8WEOwfd4+3KM2SGlUOkjTdujFzOm2hQl5+0
V1lgK+ilvDQD0Xomine87N6O5xfcVK/3KNsh26Has9BckZlNghukSQPhH/wxhVH0dvkbEKAk4kXz
qnYJT8kTOloGw0VW9OkwxkmJJWhMl3QcjlA71cb255ef6zTAA296SDCtnz7krgKCwFR463P4dxxT
0TJLfo0FRuD+MvmGOkCxL/2OitslO82F+AtJbziAPTAQJ2EmVhGB1CweN6OijwajJRFz3YomeR4j
y1n6/lDvmpYjlTAse8e0z91FDas496/CBS1A7/azeyLjiSaCOgy2O66HwLWhNzDQBOU0cUEm3Aw8
SJl8nOhirFOysktFxjRoFgo3IhD+t2zgyrAY6PbhVv3QfdroD136fOVWEzUV0OAIJqnDd8bCB7lJ
FOggf74DgI5qEY7aWo0ez0YWc8q3YEiNfkkzEAxw7Y8IHkocGehv+8jGKu7M+9zv/rq+Y4R+DQD1
S2YRpG2L8Vq4drap03ZZ6kCvW9k9D2H5lKYMrt0SEpmIWvrXGjaUn6/zoH0xNKzlyqxfvbFBlT+Q
tleXuMHgQC7sMIyXLIbmgrqxXYKyyLadY1xozhZ3Xeqgz7eZmDEPrMHD1uUFcdoxHQsTVxj0iixL
xkUK984XgV5lHlooHm4OL5R8VYBq38zAMzYNkILcA+RRGc+O6p9wc5trM3XuVbLjEINFZ+KYlbH1
cp8IqOapf4qM6N7uJjYWMj2XQArxx9j+DYSFeIEiAmjU4MDNJtF5aXJkZcnzj6aZgWnponuRlacc
D8eB23utAh7WYpXX6LPC7FRq2ndWhFERL+chwppEHdOQTVcgSCLqIeubbHdTSDjUpNRfxAYUYjzW
NcWZYy2n7MMdxq0TYdmW2n1k87IWMfiCZUf6BpIUUjBFgUkZ3tlh8qxgMZjuyFg6IbxEH7veanee
5b4gBz53yZCusdJggfG6NaqUfqn9bHg0YpTCsyavArfgzvGDTwsqTZr21Z9hHp4nKGQrYhtT0vEQ
TjQJoqgKXMZC1KiyBgdNU2ja7e72IwR1PnZ1L9oLl8yESqE14Tq918OvEcUB2x0aAD/KHlMEUHgY
TjZF3bYRL/Vcr8KUjDrH/1QR9BKvLVBkdLba0rurEdZwEdv5XXWz2nbmTNV6yxD954dZsk0RLMBE
I8Yakzj5JQNmZYwCyjyzZQCdv8BCFmtUDVi5C5gyS4em5/InKhNTHEHAJL3fduFp0/r6CXERz5e4
MGSeIIiTvPqT69pmgQ+TjRVNiZCgQfrwy94pBoQ5C9E6pDWzee/ItzqUDX/Kbx8qS+5VVFdbWd8H
no/NUvLL+cppV1KVPTdSxyG0Udu6Cfa6I789TDQXb8LLnro5Omv0qBN6OXzaPnyuMaKpbX/CfxvW
bVTFN9G2ybBE8nt1fn9Eau4J8P4cwT2CLWwQv7fvhzY44z6G5DGom+kuh2VC7dMes5lQCRbWECM+
940OatRZLYt/MiU2onv3KyjgzceZ/WJN02fb0cCie/w+c+zdMLu8dGClt1Kh0/JHljWNG+/nO9mI
GVEjgt1GW/48qRiDYZw0d1kAmXQK2mgzpLR2q8C7hB7yTV+1L4GCg5hjx6BUG70NCZS/moYegBLt
sFbl7O0aoi/8W6aj6NEezxPngAUFb3j0MEkNygazGZJaFBb0DOrpGf4milacH4siiF9oczGVuX2I
cjPckCf5bAKLXYdiJiHOfJY6aQ5x8Ukw0bBB2IPj8ubETuxpOv58qJgkcDE4hLakMyov2WCq/hh0
aG+aXLwXbf/CwCvf9lG6YmE197nC50cAxni0zDo4DOhZEom8Bln80S8QbytgAL4JBTangbCfDERr
TgqwvhwRdU7NwW6wIrlkSq1xrcXg64y7JsdvColu1yAK7TPsxHH0kKUHwxhfJUwez6zkzjChs4Br
tTcDCS8Lu+KoXVs+oYUkfrH1wmDnDjmM1B1wC1lDkuYNVTLaIOalywEZHTeneQ+BotoXU4K6K2aW
kw96zZ2LjBM29EoXNLfJ14hwLN3bgx65thwt6Y99azulOdO4t7hfitvSauSdTQ/gOPtTvPIC4zTP
Q/YMGzf1kXOlSgr0IE59X+ZbFUYXpSrrOvfUQ6p041cZQVjXNctUbxIvFqDBwxovkHJAvSCLobJp
Ad+VzWxtZ/RWsaehiKYYOb1WfnhdnR6t2OPdSjGjMuQlSwJfckI6CLXhp8kbupnG8QlCA9yhUF68
bPiyDbaRmpQE7cfpXV6Uv6bBDg7R2L9/wv0gAy0il9PnkI05IOfHJT0pd8FxzgRUXJ1+UZqy7Vq0
ONMIf4lpPdCTedd2U++i6I+sSNXKDBVva50uBQsetzy3gbL6ZDXIWC4Mj4SPwBpJ9Y0FiRDeu+uB
pCFtR+wG38w3UU+jGfDsMwGoyT5pYaYMUXU/Z98O9JAd+tCvGds6obUcxUt0u+sp+Dbcqdj2k0vM
iSEI5VAMLgf0asG65QS1LKj/0WUyqUgzBiqpvP9J8KaZZaCapsVTJic2YPoNSFjWRED2x7S0Eeiw
nR3r/iOPMlbVqUdY7BUo/s3OR1iFmTqDGrsLA3vYlNXD4L7Otzz4MkcxNnruRnPlB+GrldszM68j
1MXkzlVq+sVQ7LcLAH/RFJncZ/AdGy2/wtYPNrg/EMh4GQG+YAzx6QwZzgIMRhpDwTqiXKWDc3O3
ealY1ASyA1QFueGEgMTGklKtTw5ZgtN6moA6eL0+RbrDrRBLOFmTeHIcUVG6c23buMAQ5gThGQGK
ucgy+9nz+/Z50GgTypTWlBW3W0Q76C8a+JuZhwCu1g9pb35mLZkB+W3ZjhJW6679Q2YxvSOR1Tuy
2G4xDSL1A+ximm0ldL7yOCCVxLBeKe5OkKTTM4XL0pQ4z6OgfgEE0Nz8+MUia0L7yR8SELi9txI4
R9aTOR7CkcMEpsJo04j6qxJusaXbsYLMSQjE2DqIQM1tBHyX07DtLXudf0aJbS48TJjLWfVilUoz
Xs55ccJKkJ6AeNGu4cXFRGSuZY5MR8wBsI9YkoCRZn8SN8yORuR8ko2eQ2tp7rDu0oNxgnVjzMdu
Jxr3Dy15tbA7+vKMiIqZBj3I0xqwKlu75C0G40ZHVUNChlBcANV6HofSpsVGfkI/9YRVoIuB0CSw
hMCycGdcu4l730d/xnEs73lv+dE4ASAN19tbzJzRWY88TDSNXL3BVFuzobWrSdvxAkKUsxpLeRkS
4zObYBf3CrO4S87DMlbN2agTApEa62VqG0JvaNyjuTCR9XN4jY3iqe37b7fvDkicFlUY50uvh1BR
Rdaq56BbxyRoEQFTXQwdnuyYDBmvhAoGN2NJWy7czJnze1Ky4gDjLtLEc6ljp206JmRpV66zmokS
JKlsSleRoDxqmZltzCG+OAbWYDc/53Z7hJoM0Mvp/LUI6sskNXelwrYgo5h5OPjOZRAWJ1e1qLR5
2Jd+aIJkA9mAhURcGjzou9YT374LOVQnaByHgLSpEK9k/17mjr9CYrPFKC23HUMX8EMrXidgjhzz
iWQ4tp308CeQfXhyAvESVaQVRXl+bYv0XE4t0AYHW1WPWVBxW646P6THTwgJg3Jnqa2CSb87rygN
EbDU5R751XKsrWrpFHmBBXaAs03ZVrfedyrcO9UnqL697x5TIdBwuBqxk+66uTwPrWfuZMNZcZ7e
OZSAyqsv6I0wczuIBXLDgZvGaHHFukSkMce+xh1QflFba220rCUoLKe4wY3DaG0NGR2XED3SxTx6
1gpbRGGX7JFYMFOQVJ0w9KmNkhVrcLaM/NFkbjk3PMNYIlLMzViH35Kk+VWWreDm49ikZ6gIda6f
IXVAVowQtg7DXpv5jBYOUVkc4NvPI84oSq24266TgggYqEfGyDXWEx/mocZyNvrjksggYPESJmEJ
q0Ye07p5FXW00zSfVkCDh01qQqNlhnYvKRukP+x7WrXkFjF56knJoO1+0YH8SOP5w7dNRKJzYSNV
UTx+s+JOWQ1RSRnudoBnKg/wTPVkQGLY0CIuSM7uVkPV3s/VWOCJQBIAHL2Brdcb6F85ZhlBYi1t
WA8HZvC3BSlCi49jqRCht8sNEraJeGSEgHNqlYFnR8Ijsq1uY7H9Z/MIU9c1htCC44NjckgZj82A
XLo6F39iOjB487FjuGZHp8CeL9jxiDuJo/t8Lm8RkiZdRQnmxI8D5K+z0XMKrJ400XveHJRHYgMg
bYYmmDi7Y3/pkj9+J5HA4f11XXuVZ6N1kDr7Yznlzikwy2Q4o1Y+5u106pq1UzcoO6X8RtUUnlFR
sIAnffJRkoEoPQKYg/k1yKJrJ7JfXuvvh15MlzC9sJjyoP02x8o6KXdR6FLskL3ghbstCEDPwSaR
Fbuk18RhKCC9NNq0AOWGMngP0Dy/liwzeH7bhegG9xHfwyfFW7jg3+Jj2ZgW3U32/w5T0r2W2S/L
K56dpoKD0/cS93sdr4q525h9hQ0iMKz7qXCfGTn+LuvgGmgYoPgVqerCOMiOYxuqbdoZj/MATl/G
FMuTiNYTzuaFoUYCLqdynwLYPxgBc16T9u/KU1G6u4V+JY5HBix1Ew7J4d6aUeRi1j75ZR1tFTaK
Fq9xael3K1UPo85poJh7GgLNiVwXxFiZE28rW+irjBCzcsxPHVw0xEjjCwse4sL4Zta9C1I3WJSE
+Sz7Tj0EJDJju3Z90sj4wsjC0pXYJHkZkkAgkhhq3Mdi4I32scVAY0Dig6PqVgQFWB/q7ojjBgj7
NLMx1duJ6PYFLbD7dgyQbg3OS8sZoVXhsJAmEBQrSd8QYYyP0BBptQxwHqI43JFha7ND1PQ3GoOw
ovHG2cHzUfgZjdNIILohjGffgGzH71NrqrisWlFSrZvMYZcxw2yX9xhIes7eEKCrpSiifVI49S4o
u03XcfyZMVZXqT4gSm/mkLiBoWQ6QmB9mfYkWOLaPjvZ+M452V1otGhLBBuXMWJ2H2u1bVIL1uOA
Sel2J6cNTh8SRUnIXsG2B87hgEShqcXrZP3M0sBd0+3b9Y6FhKiauXmPlfFIoni6j6zuEnEkX3RK
7ibE4Vjj/A87/Kw8CjDQzTfqdbWOW5/Z+m1xtDAnjcyX1iAf7610/hrNclxVWORic+Yx18V3A0vO
ym6wDDTtEanGg0joCzGyCnHK5NR3EAkLZ97Ysf9g1eW4IOzp4CAOL26ZcB6DXHFJJvdR0P9YyR68
25z/Nolr9vy7OibFDsmvRsKyrbso3reyeOwin187bzz0CODDf7gSAXADy0RYZZR7UAurLu77pad8
snG7/quMsMFxLc9o7gRKv0g9y4y0saI34lVVNPHZQV/dRIH9ZqLV3kwJ2uouDcRDAb4TTyKPtzE0
+THs8APMxaNDAMfv2ZRIy3Hf32fllB7RrAXgQoZybTsWh8QMk049hLsw4fA2Z2jBcn5k4OTVfc7s
0epMc1dEwQrhnrthqAzlxnk0YRQVbfGEbJxpZJ1dsHrfjfT1HK5w72IeKhQdU4TKxZLbXAAog8j2
JLAIwlJfmEH9ZJOgtNSTRH57s2/dZNWqoZ+CmMxzb03k4QWbKnpOw/5lrpPWfnGDkXWyxzPZ44dh
bL6OiBDw3OxxU+SSaoxWSeSi10nnjgPyiHcc1zat4Op19ohOMxvBY4FdgbKN3nSYJov29gIJb6fU
0icSoR6U6H1+GbKhBIDUTTHWjBfc+T2CF34XmEaAGNqiz5d13l4K0PIMZQk0TSYOnLF1V7YQ4rVb
7QgXPppWeOeX1BS+B/Gl7wsYzAnpLKKMp0VRko4nJtoNkAHpfCTS3UmMz4vIGJABuLQ6IjhObXQi
3fW9KSuoUYw/pf+CXpbarsQ7mfyOrBpfjY8CJkvq35N8Giz94Wfimy4qx1wxHRKL404m0o/QwmLo
2pvUttjPnZvi5lbsDiFRzdzvWzcxg0XR/I7L7qCNp4ojJh3rcdp5jf+BNv8YBVnLlYt44CbWOFTz
6LoBucal261xu7b7xLXf7VLfE/9CH3MGNYwnaKEryphMqhcZx3eQ2/bSHx+1Xx4+OsMykbySXKAB
rC4bCw1bUDXDrZUwILV4dKKAOeFcbcju4Sc64YkYgmEdppjNQjfL93EdnJtWEI9L2gvMMmQ4YtIY
YtgzIvvocdORwlmCjI4gHlbunie63IXusJVQGjCn+hdSOIuA0wrqOhogRR0dx3wiOMIzv9gNFd21
oF4Dgaq3ZlbayxvAa6Xhft91lvl79ryG/mptbOn3wrpCV8Ry40SExeJHGHLjzvTddGV2vCEMYINt
OcltZFFx+QH6UTNVsKmC8eg7im6Am2/iKExXbQexR00D8/R77TQfICYhn3E0PNY8VqSYNoTRIxlD
LrguYkGwRNNv6h4rTYOlFOIbopWkhYuRHxNxZ4eXUDTXWeQFPB0dHN3onV4o01yOzQW5Jke/bT5l
26/RFpf7caq6zZL0Ra6Kb7ZvISmBDdSzoh1vtTdAX6sC6+CnyOpYO+Yc7KgZmPajHbuvg9lSZNME
de36JRuaYZ8Pya4qhvu6c69SV8XOKiyxrOZwpywSPvJA50ucZb47jSsFGyeLIN6lNbpQOoFah80e
EQDWDqGKnah7dynApQ8TUzOyVk5xOx6YgJGZ7O/NFDhibWyGhBa2E5CE0ToEqRom6a0qxLQEV4FH
1t5jUKTPTRlhtqW4WIAzXLGFDgzwLe2ZeQzhs401eKP87sTx6zqMn3XPpltm2byNhgHKS7sxQaEs
kWB46LAJ00RhgIyx3JHwcvUUzqNI2LjikxyUYNWex5gI2JxsFWoJsIqYrxLEDHM6P7s9AYBJtEGO
95v7y14EKv0m6SYDZRs+ZIaHTw6HKu9hqJiCfnStLu8h4iYLi0Cl/x9T8H8XUwDX/9//xMQRG/d/
iEP7z3//L//t7//2L//9X//r3//Tf/xfwwr4n/8IK3D/5knT9EgHclzTlP4/Q9H+5pFPYAfEfwrH
CqT9z6wCy/mbDFCGEVcsLJYC+5+haO7fbM83ncD3hXSlI6X//xKKJhxBxBtRQrcEvP3Xf/h3PuB0
TwYeEhjh3PyQLq/if07IYDVw6hQyoquduzpMu7se5vLRr3aJBh1gM3gD9xLXu//B03ntRo5sS/SL
CDDp+VreSiVTklovhNRq0ZtMJu3Xn8W5wH04jRmcmZ6WxErmjh2xoqqd9nbGp6tvE9r+LbhPJuU4
a9Of8mM3JhnB9RyLh2yJIwRjojbwmqIH5dAMa9SopubcRO2uDW1vq3uHczCrq/c0Bsfl5zL9FpF1
cwt8GCtbojiKmU/LkOrk8t8vxD6SS66n6KChBHVpChGxCkOSC9yd5tEa9lmpFe0+EWPtmDoGrx7F
JMixdf7vl2Cs8cdZaQX46TPP/fZuS2e8xTHXQoSyK3d2b9j0nnLOVu4lSHq6voreKE4QBSijhqoH
slI8TTI0n5qgv8Udq90+sKdHO4/iqzWgVkQGZCJFsVFaNTGy0GhFRxJZ2UoN7LQNz6bMkLpbFh3t
rlZ45xHioMlRlbeCgw9wok5G2DHGeHMNotJwLS5Y1utQzbemqKP/+8W10yesjtHJGx+9xamCez+8
6sWp8t/f5gr/56yvwirmI9mKB1aH7bX6/19C20mvbGcjZbTX2vfutt1yZemL+iN1M3YBpUc4mMmL
Ll0jG37auqM21nZxhmHaCTeOEakvwYhsJrU4xFaZ763J+OflznDqUtYDadUZRzlkPUGYNNn0oe1u
Y0lfOPeCc+h569Hv+r2dFn9ci0VH7voaPPwc32I27Oueo5/rTuLXVyarYGeQP3/476+mScOxyWhO
qybnX9WF3MIXf7J2zGcPLDlgD+KYKTUuQx5sVefq3eyTjgLX96VamqYr337RRjxQcYfZTrE6NSd5
gf3ONdpxeCzHzHxzLeyAmo8LiU2pXvrIvuITKI+t7Tz1ahhgMITpcbYYXKspfBCwFPcY+w5cDj2k
TphRY4FyPpvjwK122FNWtU6kgHsyN2z8auzrHlZNa3aN1RxqSocGTPmOKta0QIXnTGH3nIYaHyUW
b8S4TK4T6iuJAtpfaZaj/gjcHN8khSt2ODEfFw3xMyUiYw45pKiZ/6wXzIBZMb6gHMQ7LqPtyh2L
lz4zMcQT+ptG76Ld7MHFMZuM3Kj/W3kA/cwpiVYUluJU4s84xE/jCMss9PNLjoK9cjLzxe7ERXn1
p9Nnj5GJi7g5VpLwjdOb5RrNg7oyfTJi9rZmiX2utQm/VD99Pd96PiOwv2nzhrZKP210nW3KbknC
RavM+Y1sTPQeZWBHyVbdK8O1aukwajiBSB3oBF9s9wGEcK1USc5RnTr0YpotHmKP9O4ALg15GXAy
8it4AVaJhn3E8/EORPSZP5O7VWb0qwOoDz3ZtrUNnW+dhud4RDagRwXRIQCRofKi3TTT9OSB09+P
fpuyIqHwanbT/sBu6NVMwvwWNm78OBp3C+34oRsIu9WtxSKt/+hm/82P5LhVvvG3ghw0QZN03WIG
b2azXDWcbUPv2/oxkXxdWdLW58QI3z6Jriy28ySjXPidkLokbIC70RLSw8RIy4vPBbwnGIalxHIO
JvTQsJifTCTPZaGcr/NxvPd+7IOTInIiuGwZDppCQSUfubiqP0nTh15gcivCBFEZcXiUVsx3Po1e
FM5RmK18mX3g4dkRNd6SIepWlNgd6yjxdsJFxq79P4kOTTYqKEewVeIp7eCA5Qf22ycekkcJYiwU
SXfPPZonShIoiElUESbeRB0t0Nwk5akqon/CSe+pVz4awT2Nen/j0UExmi5XxhilAhsgTuj0ufhu
I2x3Digr3I+Yumaz3WO0XXeleRnIgKCE9NMqjICYgHR8BhznnAzoxnvL4omuleT48CK555q/MVnP
sqSfv7g6dzs3YYTo3Bx1xkr+1Sr6kgGJqd6qH/HEi43mnoYARYZ5CK0tOfPwZtkRHnm2EGufLDrJ
Sbo0zRmWi0ZVsvplUqHod7RtjEyusM9IvR7moPZEsVx2alyKIBtPgOROppgfvHDgjTXstPIouVIY
SlqhFfC0WdnEejzOC5BFUznCMPitbHySaujFugv8aIcMdjLFE3lxkpOwsonuipXMLXp5ajBo/By3
YKHS1zjySAsidSQDzA84e7g0bHhjWUGCoT1kNqD1YvSZQdry7iv3LY8XGUR+quIikFMScvcrFdLV
SEIHCzDSQMp8ESbvtWZUsufr1ATlyvabP67zxR6MbD3zNKazNK/rA+wZCsNB50rM9l3q73XMgE2p
Vr6eiCRujah9lAYmdhc2qdlY2dZq5n2lRPsExnJHnJDlmT8T7hjt5tYjIdKnwiRlF3IvbfWRJeZu
+MJF8FaV5lJ6D38iMonKFuG/ICJRF9g/OnaB12P/UI4+OuU7xUjtlgLUW8HvS55CUapAki1o8+lq
4miAHr61cImtBzKhq9Bv24vjY4gIyfqfbcHWuJfwMR3vN+hrRtf0x6n9gRK74EZ5+sGb8IebIo23
2cgqY+rPYdgRrJ9W3sip2ibOa5x3+2mkyRMfjaOmeau7ierZ2VhpXd4JRqznQTy0ItiMof4wlhS4
nvNX0hJ4LJDX1ypK9/H0l/PIZBPNIqif4EW2M4YpzXzKf8YchhdBqSlRuImhOXs2G3xMXUL/AxPh
SA/oOQ6gRyIuHSZWVZuaIQtdU4/oCkFk0FuZskceePNSW9n3G5I/P+44mDDAvfeOxoP/fldL1d8L
RE5a7GraA/6mD+FQc14giooJmn3UIlyRRBhZLBm4zu3x8nqtYishhzDwikx5Y9gBC/MmtOo1Cv3y
wUnvrdERqGvpo40hnZltw1cnynrjKHEbuZTwSSa1jeUR2GbyvYBnewQN090ZebpPnObQVXDdrfE0
4qf1/PE2uXzoTAPdaXzVI99Ga4yORUjhNE16LjAY5nH2cSOZKNbSgUENQbg0aikIzIrX99yjEic9
nOpCVjeR2h/xCI6mDJ12Zw9k+FqH+J6D/hnmUDK0G8zP3qhe0vmTwN38A3IbuYhUeBqB+3ODNjvi
3WK7PlXoFYH1MnutuU/l4gED77dpashJY269JLwTEnP8MirEZvamlJrLPD+rVDgrEDUBtQQ8xj2K
5ryYopbjlaen/DYqfgOCuyHv0/qnAXDApU6AvZnVqRLuV9RaNyLH+Er9k1l7j3xZG5KoxzaQ5noK
hnX018uw7niGfc+MNyb2E8ZcxIZ5eLGTYy76iR6S4G0Yq5sTDmzPXMTBKMvu2gfI5NdbnAf5H0mS
m/b6OH5h/4TyvVCOO7HWofDOg9NKCInsoHwTA1Bhuvs5rt49XT7WqHp7ml8R3toTMs62zygFmfoK
YsBY/db1X8uU+FNa8tKEaqZD67ApSgfBFkPNV6tE3eGMJaxD6DQl/gG42UVcp4wgiz3IZOKxF4FN
VIQbj4qZVgxX4dIedjrPP8V4rnvXWlcF3wDcno++TdsUr4Jw0zh9+IAFmMLkBLpD4lv7wHFgfKg0
QAHiiR9beWR3dVHBMqlb0UZSOHhgTXFtTCqT204/pUkhD8YwfUQRU5ec+WAMo3/wc/PXtbJgY2Fz
9XnJQpjbtComjUPgn4QZKk7lebeS16iC8HFownB4nCf9xah1jDR7Wyfuz4Zg6UTTGX0e8NOyOrhC
6oc367w1Rfw7DMNbarF/78Zqg7dGr8HBrETqL6tLuge6kTM4cO1Dj9sG0wwr6DT9JmCxKewOUZC2
HuDESDMCMuE6zpN739LSYjY4jIz5BdcilrRO/7osHpbTYfnwsXcLErZEofvdFf51mIl3zJAQWOq4
2+KuBCu05XMMjVMu9NxXXuDNJufbv6Lh7SXuLLQX1acvBB3ulhj8S9JMj1OBVNVEKJWx0tWqYgbJ
ocKhQ90HTRABGZC6jvlgjP2n6VBSST81frLetwgp9dsgL54lmCq+pGIXlhd4xC2heWwvdW49GS3G
fAOl/8Ukic3Uscn9U2mZF6IR0UpfelxJfuO9ieHISI0eGlEgOwcN4cZuxiJR4Rgsu9DaGQlW5ckG
smWR00QgexhkAGsnHdlR4I9hvIzwJZHQdgb/jZviIRu9t8wgOeRXt9gwb+HcfVhaGju3snY+/K2d
ivx827bo2SQzLLTbib1J571xh6tWuAZ4aIf4t1QUXuNpQCbjjK/rF95d7gFr1qELimFn9Fd/WWu0
RKEnlOCYp/I8FYRwx2KKuDrjT//PUZ8KOEpgf9o1iQfo3H2+51tWozJF9gZvw09Y4cLyGD8GnOjk
ThXdI+Oe8HwPupjUppxgWYrykWJyNr2sUM5DhNnAX02qvPKznzcSlwNvIL2puiji9FmIv53HKCBn
VipOyUhE1UjLUTiUyIjT5xRIh/dSXZ1CEF+eDGDWoabiL3vxOy2BEfQMCRl2ijkOf+gm+STRh584
iCUlDty34ymmcQCHQHnqTTJpnUNrirLzjahwTvNNUFj7tCj7zajMdcZ4Znj5izHgNky1s4bRp09a
uMdSI0pyL3qbs+EZHR/wBNkrOZYXSg4AdXvhMQvjlzkmsi94cjzB+yw29Q8wsh/qMbo9BnBvDfZo
gAnCp7Fnt7vitttMy35s5AeKUyinyRoTKf0xoA7n1yJaBnEX30LaeXB+HDalmeR+Jwr8ftyrA4OG
gdn91hKBvJtQdnpF2JJaxMKGsmEhR/i27Dlumw8UmQrzMZhSs3mg+7zZqNaGo0AxNyA6UqhdQaHb
8ioIk/pDGvkrbzrrXMQZa7pLYjZ/mJA+84xuk76GRjdl3bN0659x9rJzpPlvuhmI4iw6xp4RbJvI
affhu5M105behyt14seAJ1x7iEJRapyaKHo0+plJaJagQcA8kHVHy8HVzQbRf+uW+NISU20TkoMJ
TX3bRkFACnO2UfSRnPKuOWdTgJwcflpNNq4p48JdUXQu/g0GRuZAUEHBqQ5ZuZsprg5bflsy/5pi
6iTSOrb2+kLbm7utO3sXu81MNmhpvc1fko75LTCvBVu8o8I302hugj13p4keIOXYn/TYYifK65+h
CDC0NMWaQ8FnnKHTKfI0fugCbDvR7GqXS/ErG/XZ2m60Kl3gIK1NHltSC+V892RFMDssh21ffcBh
TxoasjiOEpmR0/agJumZkT5wzP0MxYf8WS3PKhLQSGscbCoh65MW3zORT9QPTC2IVcXiwaXyDmh7
pv2bBmlxZojjysETdOyWj2QgpzcErV2VBC0f7qTDFUDVVQ7NEPUCDEsrKTSNHcPf94I034hHgo3V
HO6qBuxgbKM8Kb76HCcQIRW88hhZEOT60+AS2dMZlyMnWgbW4nPCX/cqG7q+J/k7GOlLS0piw8TG
6QqpeA7oWBl0E+ETB6mfcqWU0JSQJIKEyQrl2/Sx5yRYTYPM/WcINzkyIx4BYpbn/36p8fhAQmf7
gbVv407OpWghx6TD3dMgMLOOpi/yK4h0EqKTJfoNpuhtMo0QSxyLChMXPVApCMJxEB5hobqsl9nr
9xNI+SF+pOsz2iqb6hFuDStkHejeFN4NBlH6GiAcml8GGlINj93kN/vWq6yDzzSOsDbePKcFATF1
w9UsM15oLUsnw9nXIzgA1VD3Be9j4jVyturhd3K8a9QYajcn7trLmR5bU/7KZRJt7PCNxoSvCmNY
htGW++Pwh6+KgyfiXj3XgVh5Ju8KKxEjdHBqldzyGYPOgX07V+4o/TCRQvyRkCmvQMqAivexdn9Z
gTBktNWhM9gSd/7Ub8qFy+v6xdmNcPtPCQdqnQN0liWnjYmQ0tCYZVGtN4ELw7Lpm3tJvKa3A1xP
Ph/WHuqgKSfv1HTWvxBbzQ7XXHb1pNkctWleqVvuHhRNXNTcoC76dXaQa6+TVFeV7PVSCKGANLC7
iuSYNbjSSm6/W2dm51x19rADPoLNmrGdODEU6IDbni03sn2Qns0nYJjCjSgAUQb1E10BQ9fRN9oh
H0weCpWZ/QtiDDnp5NMbIYyWSyfuLVNd/Np6SZ2ObkcfiTAV7QnFHLbjaJGkmGYsnP11gh/DnVB9
mFH94FrscQ3yE6uYM3TLK5mjUELzzAEjdq679bqp2gQUS/EnXbJm6pntHt5NO/pIywU5ONjrnW11
+6zBQ5r1LdpRckmhOnEK6+VaN16yeNgKZ/gGk2Su3RdM+8+dZJDNSNHhSZXJg+bVlRgmr1tKRwcT
0bOHupI2RrgminhQZYskACdg5cTzN8FGOmkLtS/NhU1iib8RC4ubUwKj0621VQNoI+FweWcO3liT
8Na8RzAn+vAfKpZoIqo/OeHbtcKiQC9tsXeYIFa6JXHZWHwW+OREPdDCIeGEt4gBm40GT9kCpRxK
QJWhtqKVktXDEH/EfmKs2mkJAEz9neT0h6GSrcLMtQZ82nHxlOuM6vDVaDQTrzqSyGFSXf3AHTdu
WUKWyPtFddyGFdQHOx4P0H4Bsgf1NevE1zA6J49Y+HYgYIvyKHdF1ZA7Roqb+elUjJrWbH72Ko62
c1M+kF9gEVf73+Aw4o3Q3kujmQVTmxLNOVDPfVh0Bwf1t8GZAr0Kw7jTiPyoOus4gx/xZ0yp5sCL
HGbP/LCMjrXZvQPMbZhACFEvdJeufChV9M/CE5YGgGi8xXhV8EMh0OX79LFkol07QPxKyJp5x/hs
tbzb7UZgWcjuMon4sLjRF5rbF6LkkfjI4iKHW2+JZi27YNfQYczAO4HE5BSyrPnqORDndVk8woUn
QroHu/uoSN0zXE96XXrhIU3pjLAaHJnjCwssfDBD85vmv/E4p6wdgz8ljM+dIlSwKjBKrpXrzRsC
yRCPmx4RSt413ioW568wzd19SCcNvhaLuw24KhiwP1CeJA0YwUsq6uMQZSGOzZDCrwY7CMGoR2dk
awvmedh1PjjwNPH5U6a/YV3DO05K5vOG+h4+4Luu/aZ+yuETwMcTGxgSJcbdTdBxd+lQFuOCx1Dz
VjGjcGuY4esCaAIs5lHI7LFDKjxxlD55EvZUjIZDdiKwgwN8aI8Rp0QSgzZqKLbehaO57WL89rZR
fOcNEw/qLseVahgke5YPAzeCmYxNygeACMQ/nGIf9PpBOnBPGIpZ8gtS86X6iafyZNXec1j18c61
s882q13E/3zTVIXD4R69uHoceaSal9kZya9EHzNIsXXNxAiZsj0Amv7GesH9ma09lhZra+FLxlkO
donyWCKNzWkItqLqbmIsaaozh0/H9d4qqjVMcB5GFZPVn+j/SE1gBpkFw1B8GlyrZqN6Rn2djkXx
KDPu5E0InSiz2e833tGypY3RbKklsKblZ+80K3uKolXBKwprAC8iUROGnnD8quW11MLyLCu+nxoL
LLZ6kPbeFU3wmTY3NDVIK0thL04x3IY+DYfbFMfrFDnchUubzkPX4chsDXQ0Ghlh3JbuO65ejStp
vFO/BKOnvfnZK5tJdngwaAThKM1ngxOAQt1dzYZ2DQK8ia+0YlPmkUd0eVKlnsesM6dmQfw17X5J
kG6E5VZbPxu2ikPZMzpig7b71tJuEsXZXtf6WuNhCPUxrE1SDYR+zbq+TrV+Djvw9qpRT0grozDg
eqg+u1WTxf0A6BTKnY4PYcWVUDBX7zSrTylZq4QAC5/CEOtODDxlTCHFjOIY0PO4wsjj7qEOAQOU
D2IEYuKJP2WXFUci3OwDgn9EtdhsQNRQWGTOY91tnLJ71vNEf0oao5WDllolWbAabZ53s+P6VQ8A
2qeCoY1N0TlV8Lxqa9Iw2cTGSsH4Drn4GFr3i602dhWf76NnQ8zBqmkFHQdT8Ty3MEY50nDYEcxg
wTFNB4MINXaX+dACMWliiebPvz5mpUnDMGuX1OowoY43qp7ii6PhLA1hsx0lrwANTIWijzTetMTS
AI/zuBjkLmU73saharYyN/BS2QGMkcinPcWXyZZ9NmkKQbWrSIK1RKjr3AhZhoDgLmim98EkiFoZ
/Te8gs1QRUR2On9PW8AHsHC2DhiQnTbCE6Iuteg8xiOtd2Nev4Zop1f6mrAt32rL/bCD+BsH2b8W
xAwN0MVzJNsznCUezo5m8EKlX9Kh9aPyyf4ajXGTmHqQ6vhKLDsLl5tBzL8HB6V08/WAUHSYtH+v
WPJVFoI1m/lrUsFsL5SxZXn6TgcKcsRYzyu/aYaVW46k2Py/Xh2zJUlDOi5ZlemQfQD7hXjVjF17
qdmD2ZKYdHZN3T8iK7pV9Mb/Pe7bKjhL+R9mkEIs/K/gNYiOsifCDgcIMYDf4xsYgHhGMf3po9+A
b8hhbZeErnE1ZuKCLwZ9sboFhniepvnUxUa78n11oOlERwUhg5QZnnwIofkOGaDco8kf/EUw5wQ1
+UdnTLtB9qdAnbGqpT9paF5MTfE5SXHudPyDdDPeQxeDJwGit76P/8yL+88CFQTk88wdtNwFuJx7
XosZpiUz4VGm34+lhn+ztCIxhnMooEGBrMaHU3Q/U1Z+GPTxUr2DTZo3KQo724DeGLeT436NUXJp
YkS0efhu9PBIH2yxdsf+5vgM1jGlS6NhfyrBq6afsIOlOIdHxfJ/sUeS/2epO2zSxDmGjlM/Nl2M
EMTxiIVVRYSkh4XnaIeIDr3xFzHJf05wSqQBBvVOyI5YcrUuQIl2HTlNGRIgj6uauxNhtL6EY5cq
eZuWpwb72BvJtIl2B1jEPkEBaP+YpXowF6Xy+UwzQ6pg+q3aikUlKiqbciilsrG3Jvt4TwD5BKmz
Bxr/ObrdtKEsLSDZJrYdeOV1M1bjHi5NyBHC4DNDoHSIGW6KASF3DLtLOBVMUbzkL8SN/Z0jzCNy
YMPCmityxFx+6qpzGxH/SnN8uy5BHiOQVGsMaUhoZtr54eyhoc3NoW8/HJP4X1iA5okZkHKT1/1I
GOqI3/VAbuNmTbInx2jOOzflITbb4bd12ZrTrV7B3pk5mDFs8/wgQ2Gh1JiOHYoOOQcCF0cIEiwo
yowkYG2yWQTpHO6EjnwwyrhTkPeXGi2gcaOl3vWknvP8BQ5HesglPJGm9L9d/GgrqxIfKu7k3hcP
di7rC2TkFB7srXdZRGj9CG0XGTRxR1ZU7afIlippbC1rm7i3l/ymrvlbe07NaERZI/NGK7JfNwjf
jerYl2O2sgVNpLU33DNlg6WQGBainiZex+Nz69lArMwaq73BBMBfwLvJ6N+YVXWuhYHZdJDbMiMM
XfrAwfysvii+75O/bPnSh9ljEcJd+loDf8DaJuhg1DcygrDfq9gn+mQfieTUW6ttvmskyNENLq0L
lM/v/CewVDuZdOsO5xJvZgtK6ytJoM+5YBDJLXo/IqoeWyfq14LudMdi1OrsFC8GaO54+M2K5I+I
aWirNkPTf/K8Dow+012iwqI10CAZJhO96suIfEmD9pRrfUgLkif+9CMr6q4GgyrjDAe76KlICJrs
2jXhD+hQYhzhr+hJTJWOAa58QRAZaK9BjSJID8lfTV6rwsqMlL2uQtrsspnnjDfpWsfwN7XrnbzY
uCej9TQ58rGMJ/AzfXOUz5PpGatOQjIf3CcN12MKmnduM9mHL58m72zP9kcgqJh0kJsB0oPDZCXe
KxCbDvIbK3b87SUiiuwn+hj0ofdB1Rhs5XmWikvPXYPALiEF/8PmhVc62cHhTTSq4CUDQ4H2Ut+7
cHjOw+GYEHtazUazcaxm45nTDlviJx2T5xBzwsG1Gdkxt+yH7m8j6M2ifXDFkn4FlpqOMK+786TD
ULWtjVEsIbdiuDuCgqyme28m80xVLKc7S1jNf3ctqhijvrY+lB09WRGn+mgOj70NGSem5sVvnxkr
n9O2Sng/cwVW1XzHAIa7qUumcz+SfuPYOZLzrLvww4BlnHV9xFv/3gJG8m1jkzc8qzSzck5zVWkp
y5ur4MFI+sdE5Wy0Y0DTlmFteRePqxbXqyuI7vLVIVbK4FSV7hM0earcwuGaG+5vLAjX50l6pEnv
Wo6QjZLkZdnYRJY6g1VggoKwg9Lb/5T9qw4YU6dCqLWVdVznoxnYWfuqoFHtZMh9LZ7Ez7QoK8tz
n3QULeZafA929vRsdJ599YbwLXbY0gZs1tOKUybKqLTaDwXAWospcgn3m2X1npXtsZhzGkZbm5W7
R9bRCY1j2EWHro7urkU1fahYX1fON61yhGoVigna6YaoyLRyw+mHAtTfwOGBtvlf2hALxfaikfDX
yTBT7zBiHs0JneIvlZtoMGitoNi4tDTGt87ARPTXcemOs0A2eXX4jT5zsfvgw0zzv7pnSViScyd9
n1Usv1p9BU6y1lV9spJ+I1KgXLH/AdAZBAiI9TFYqxmXHpFkFBFj8SDEO9vkNT44YCqZcD85jIuD
H5RP6aDvlbVWUPGheKp7YshnO+IImLH0tb9cJU2iygB9ZkSHsscE0jec4zFZ9TSAGZUa5sEihkdj
p9Fw5y2fZjWHVxJLIeByI7iGzcaKySiPjrznYfC3aDQEzYEC2wgwCoU8VOYeZPHsKfHo+VHOzEql
rRlMNl5gsNyeffaDVhyM3vpAG7A2rV3s85wXqCkCtQuM7J029iNmG9CVsAggE2imbOc2U6B6xHZf
PDSei/276a9B4L327XRr/CVJYgVoo8svcYYFwKVLqhopmWQ2POAURE9xapqnR4bUgFVDSd9F1VRY
jZboPysPb6ZDDqRW0NV0H+fvtAETktaJTat8QhzceFGe+e0XheJrb/6oPLf21PtE3DtqCI/8KU3T
+SfNRRCNiVyWxD8JlrBkkuOkHlsFsiU/eZ5BRzcZkjDcOQQVN9J3YJq1zrYwg+GUyjQ+UDCzGIXQ
CQzmDi8V+tsYzb+GX+oXOszkFmcVRXpZSo158eyH2SN1SOk1M9C86Y5bzxzqtbDe8ZIQPYoUGO3g
Anpl2tkpbn3tw0PXafMem+C4fJbaKWznZqgySvEWnseIr2amVM6UDU6E3CoZ/3hhjWHzQE/NVsLf
uwZW+BG0KTUvHrQX9oZeN3CZneqjXSj/EtEMCTjKLKn9Kb5TRgCPlojBmG9WSk+F6Fx7C9flfVQ5
b+vUire11343Q6COU0kW1zbOjUk0Omw3tBlv7NoP3/xKflMcVmEaeY48BwKA6MY1uM3PRBevOe1p
My1qjFVQaXXz1dCv1tGzppfCNZ/mtegClI8bqf9IrRhDrsmCLltibNkSs+2X+jbqNT6d0Ln0ACBW
NcJHXGZEepDEw+qCECuxY+i7s7BCoqUeLmzl+9L4ay7FcWU6sfpRz2k+0JPLU0XDXEfTHOx9dmx0
z5VLCV2sAIhD7esTUvY1GRrPU98SGiWaFU9sPD0nzhKqyZojtEe73su5/deP4TeJKgLCLWQ7J8ST
sJTjzeaVCeCgOtwhHvV5LO1rljVQNvKNLbOLacLlwUEcH2Kq90wEdNX7r55tAHgAbKpTWFBC3vr/
ynL+K+JVT/NgI7gioFDvx6kFZkm/5tT+hYW1VCEBeqrA7JNgs9a8ilDVumfEhVNPeSDFcoAxOuvu
NxZ5rpSyYv5JZdw9agdN2BJycC+Tp3uEHzqVA+dmZu5r5mAH9iFM8WHj4PJ58Ghz26RC9Afp/0ya
pJ6VjLz2AUO5lXvLqES0hYlAjBTC0GEvlYlUJ7aQLXuNDcaiVJGejJGKxcxsl/dD9RBSvpgN8wqb
HSj4f3CPb4HF0j3eB1xvR66iHgWOWmb/OuldaqeAH0/FY0YkwcGpt5kpf1SBCcoerZ8nAQ5TjPEH
0c503hUdRjZ+EmfpkawmvY+EPoIEeK6dcOOK5qlvyQ2ZSwdllBEpQyYDywZhVG2bvvz0puDiLO2V
dhFdxrF8tZdeSwuwkzaJpbSBfSnoqFsFANAsdC1IbEbLGm65L/qgOHtI2dHyzQhdKHagcDdRTfaX
gk1v8E9ZZ2+LmEhfnfI3VHFmVHJmdf8OwhIleNwNtnGVorFfagdoYSSfuo2IeetT8BktRZ+W9cfD
Kpo5Hjc6tlhFiGlOTjejeA0oCnUDVmJcNF3f5oqYkxWSS6toyI9oZUMr2pRx++UY83M6UDtqAHR0
c3TdtnOuTqhGOuPJKNPgdFBN8Moe/U9PpWm3dJuSZuW3CQ/U/V2quTwa0rmBKH9KKEWFiXWl4OdB
UZbqUJqK8jdQ8kGPKv1dn8JxdxUcQBk7nyEP84Cu6y8FrM2qXPpYU4pZaSE+mo3hr0Hd/4JL3umQ
nOBSokOla8+lzqHpkrXrNqTyVS7dr7WdPjFK/nDTtJHSyZCJ8cAO8ExRMNatcRafQFNQcPRWjLj2
qZgFOBYQrzRugvLZfmmhrVkbwNq/J+HSPgY8j7ra3HTPxR8WMc9mWhGgB1TYRhDw83ej6x4DGiLI
bYbxqmvxpw3jS8QjS+/Tylw2yIrnVRjTuWAjsyE/j4XLvCEA7EnL0yXUW2uPSDhr3OY0u+N/nv6d
iFKxr+04WxGMIBbYHDPKe7ulxTdCh6yBNNBjj/eujlgZFH4EVICD2kN8WdqAK5jGbaDeCdQcM8GP
r1magzuq8QRhSoJCQCuH73mY6BjuYWrVrrz6nnIvUatOGEvO8BDOQCfWADnfuqWx2Bitx8BNnzQf
UYdmo5xq445UWInqj++KvZz92cUWbbH2Z4/pBD7kvKvoSrNx7G+FRlJpGi74tG5eA8LW62FpV/aR
zGfMni61y6O6M3O8so666Qi/99LOnFEwVkUtSwJN8FEXJ6fKQSQU/U2W4y6l4hlhks0/2x0LZ3oa
gVgCDm4M1B6HsetsiGzgxjBeBMXRFgXSc9PdSHHp9Uy1NBbYr7ZwsZ0QI126p+3a/sZBchIYuZvE
eUZedteJGvfNwFXcTlwLirQB8qdN2Ggj0TEHcw5wg+19BOMW7bvt7bNp8dMhRzezt6cfttmKxSA+
PI1UaM+z/Mbd8mrk+ZegYht4FPSkNlUbN8H2oFwAcrZNSTyCBGF+hv6IenDWb9BSVgMl3nloYLXj
rP4fe2eyHDmTZedXaau1UAbAHVOb1SYGxMCIYATnzA0syUxinhwzljItZKY30DNo0UvpldT9EPrA
KrOq/1epWtprE8Yhk2QgAu5+7z3nOwiZbxkx381ClyYD03ek9awvUPE8WbN/ZhuK8EPbves4KJYl
WeuDS2vK4xx7xWoLxOnVJmS8XtLGFeT+EAgjCxw7X15N3w1GfkjOSwK6LIPpXHHJbeLLmYj3KQVb
Q9Ivo6t7j6BztodTXWf2NqGkXOF1y4hEt/Xsc6CoNIhKL4hMHzsD4gvkTHZ7lK6BdRcTr57IVrBl
dPcEDI4AZvd4Ju8Ugexx/g6dEB9r+1kT107TF+tae7SIcVcNwoBqSXYflPHcdDeGufR2ZtQg5vK2
4nIWeU4pQN+vbvU7LbNPONlCwuMVIfLL1hU4Hr3h6ZEglmsf0r2MvPhTB5uCzh0pOLa0kmB6EYgX
GUXOtjK9PXaKzK7jtUaUPaqElNsrhfVAyCVh95YmznntvisiPFdLdCRVq6Vnt7IbKUCYIwxWSxx7
tx8Z0vkscLxgKbGSox7+4CAVj+FDN+Lm6eg5pmVCvLeGMHpborAuI1o3WffdbbZT1vuNIi7DLYiR
cLhygtxx4h1eA1vjdz2R60VNoj1qEQ3TITBXAzIkpbuopEp5MhG/MadWkc8hxx0CWPecHiDNPvaL
4LJD8gvjshi+QggpWnqMv6nTfboeslEUFsdU8WwmQSx2E/M3wv/uPwpobjbtySv8lk9dAu8ywXxh
znCo1CQz4XB+5qU6TM2PYGz0dVHvQuW5DK2Gjiqbh0VZp2W5tYZsyTmWqddWWxqwHiCE1GUbT16K
5QTX2BBidEO7ynZJr4nEJwmiP7TBe50EwWyp7UZ7orA5m8AJ2JlucSFy6Jaw0rSLlrIIDGIwFIPQ
voFMM3QjNQ9QzwJqF4Ov4HnuaQ2k6yyTvd9iNNvGk9vfLbSEFToClxahew+nqfJjZtBGd8v74Bh7
iXlCz/yTUfLb7NnmejJfmcgyheegCWRn24hxn8Qz5Eod5dbMSPqsSF5ZZWGU0pkvO4jgXb4aolRg
Yij0dUcvaK0Hjtxw1k5QwdJFSag9Yy0EPcBR+/j1UDgNPgcNdHLxCZzAG6F2UrztiuU/OZq+JA0U
V50ieZcHxYk7mhgXF7xAoDtLZiMPqquebI4H2ki72rWaz6CwQEAY+lUO8pmfzTyu9b9+W2de9FQx
bvPakXZIVd5pphz346DtiDRBMBjN0Kf6aYdi3OXAFZybso5QT2vftSF9NQmp9M3ZpuOWEXofzNq0
rxM03/w4HGQR8zkAHmtsXJ9iQo9j9NVTtADAFvVQlGgGdeAAaov5AotslW8DMVIlCYzLebOEMtqv
s6NfiZciVi2EtzS17kPJYXIfGeV5LAmUZhPJiHyc3/OMxN6298sUIrljW0Tw1jogBcXT4wx2FWCv
QETDm6pDVvFa11Erw4VM++ahiEq5c9CxkavUo9guM+Y0Yc4RaELaMsoMsEBhbWDBsjNwwpJUdofB
GhGS1Q0m7PI28A1zxO8fo9d3AZc7YGdXzGv0td0bMemJ+GOqlFmsPTNa7k370YgRyYzAGtrlKeiS
oZ+qcbSVdvDoRNN9ETNB1IHArpsahBwOrf5g9TmmOwA/AIAPLQOyXRSh44lmkg4MUjo5KuW1Is1Q
T+9bV3mYi6pjR0+3E4nveaAVLSIkAdPrJ4tgKAmRD42V88npcYHByU6/y2KnvvBNNCwefQhB6sQL
9OHXHLY5Hd7Y96bB2am2vp/AOMZxqV+Ictj1TveLYhsXjVk8opL/1Wi0lZuGvk8KjbSOeJcPyu43
HEFb9tj8MEVMxeOAoV1dMKcDg6i7/cMIZOuscrmeJO0qK9NPkxrCDZ10b2OOKALtwFGPnoxCgPqo
p/CG7YsacU+ZIPIcQYQwN452oe78JBt+fCosQaVUSrJLjHZLtwmMUFdj7WzD1eDh3ebcNJDbF/Ib
vSOnYmQIXD0mWMPJbaGfVcmMFtK1brDDkRRDadDRizZ99V0nJimLLWC8jd2cDZWx6QuKqYimtqbQ
Nfc1jalOQPf1TBr8mk5ySZ/vpaiv2B8/Q2YL/Nldg6XQsVDeY1RAuTWsww5cFHJAZkTafeTkZE6z
va8S1hsC7hFzJdVr7SGyRU5kode017yquBnKT5e538ZIhu5oUS1jw3bgJKEsYvJjD/doNbiHHRT8
dnlzwvSApB59jRR7GPKc/NP5DQXcg5jlPkNWvEk0XGFx61L+pO0mTlhj2UW0oxc3tS+s6rmMLy1o
pvXAVV5HY7FvYiTl+PBf5ppA7C4Zlgkm+nd3iJlAq/EU5CzkKAyJBCH73O4qIl671sSoasdHqjQW
A5jjq2S5fAydEDqOhe/kDf1MbKI+LKP92PVvdGFRarMPAcXpzorABUogGPa8VivaPT8UCFKBrI9S
tjsw0TUveQzgoi4kMtn+BYgVRnoN5coM7RZEKBXhg9ZXUDFYxpQGNpZOnwFIyX6jORQjzw2vInXI
FegZNQF95yerOwYfGFMTWDmBZxhbyMBAkiaV+J0RFDtdT8nSnO+mHHIX3Xy+MDESdtmW8tKDkp7Q
WAwkjrHSyE6SkXay7K79GOSrNrXUBkp36ENPvMHcKbfCGG4wYJHwZLnJxVbNsVXtiwlD8aBE/T38
zns6p3Wu14jZ2zvgMGKVOD+MkhdQU5DbkkmjQqRrNAXFuUKsCJCP4pRgBSSymK468kMyz69nbPgD
fad1CYV/Y1QNmxTikCC+RrmufKkLtcYVimU5bGmXyBAeWkcHjft8Reg2HM25Pk6J5u7rypvuE8JX
0UiBOQlpEyg7ArePPWdivKF5YAkmycnFi7VzNkDKZ96/gwmD2mGWoO1YrpGlY+6qtm2Sl0eMclcP
HQnFG/HnuSaxC888tZw/Qo6YWRszOy6z1snKB2CN6BS0A436xzIYnuuaPd+YYpIFm71r6MZW03B4
WRVJcKhXsQjbxDLxhip63nl6CsWj05Xhs/T9bKtdklTfcuJotyXsHc+c8ATw+gsvQz7n2cNuKJrn
2hJXqfg1ZnGK5GLjw8smS9ZWhx0rGXBupo33PJtgysIBxZTLnTNDxqJcOAEuesrijBZ0dMyXBuVQ
hcy1GHxRM+1JdsdJpWPeKOv5QPg6iYmo+uB/EPTS9t69RH2bJMik+hDAPvBBS/THqTpHOXZgQOvp
1v5wnZa5REfQcYxROYv8auTUXsRGslviRCm+1hyKD5XmkimUa7ewwTxVd96tHtGDYChhrteoe+gd
w4UYLuzvSLdbiEJwjPCaRJQw9XzJoxlGTy8lCJWWrFz9hYqnWtofvwI3faTSqx1wRTJjSGWkRwdJ
5RVv6WPZBcjr7f2kerCJZpcx4kIHGjeQmEImDEVnLVJ9lMRiChu/1YLwRCaOYcOJySz71zgAu5+D
tyGYADwl07eOTIp1wunUBL5YuMdeA1xELeALzLlYj1BSe7l2GdPpPmVfYpzgJrtlid26Vq7ukjZ6
G0qUjBMd2lGLf9acfTd9jabJC6fsPJh4gmnbbQxKbQ8UH+hlMrriSlZrE5ryYDCQLVLGwWEMg83r
tYPtngcR4cKR9KMYJKqjbRLLhs3kaKRsum4EjUmbYgOXtEavve73jtbU9OnxmJCNgi0JHxBHPwpV
FesnNwyPEQzBT9H1Wzsy7PcOMSl0Wit5akx/5snsxsH50iK/qlo0jLXlXWeqs4LSiGjsqpJZ3hyG
FZ05MU8VxlNGLe0ZFtMschg2NFO4RwAR7ipN+znCpV1Veh/vMPB/NjTlNk6tdYeBwYEakXjp6pa3
hJP2pQtfK36UcUcabynEEmWBFG3kjS/46/M0Mq9AC+m9W9ug1pprO9nNtoLwevM6J9w6JX/1lCbI
lFlPmqDEzDgYHKnzLjsLifBLgzF+N3QSzDNGoQNIE0QUNfqd3HGaPalc3mlm2LJDizv77pAscLJU
5yMNTj3poofM/j450TeJ7IDaoX2yaGScW6OuVgn+oZdA5PQ18IfBZBlxtta9tjfnCBna/BTC+nc4
oqFwYf5bObiTgPLSMkfwZHbfQ+Yxk+nKw5xViwoCHFTJ6atvBnNr0C/ZlBO+tU5hnf9RylAcZ9mv
WnchyrrIkp3vnqswe7dRtKkcJyQOOxhPZYea1ZvrZw8g15A75f1IrxkAYm0dnA5HbOQcJz1CTSt6
cqqHNtx44h65IDpKain02WQ+6lK1t68HbikoEQLTnQ45Gt9LeiNJmRiAnHwNIQ5jeazbIr894MGs
bibl8zVJb038EgRtcAWCkz5g37ra08KZnHSSddGClt7sXKuq8a6xR6NEtu5jGNvuI3xIzMiu3h50
shJTtLrnMPXOuI2SfWMB3CNYZ+cxh320m3a4zt24dT0JBTYnEymmvwAXsQbFDExRU4zexop4rawI
cAEIno+wPzo/b4kXqYA1H5MFcmT3rl8my5dkGIA6Q4mA2Ck5xsnQXst83UPC2+BhB0kY6xco0mRO
k4P7ELA0DMI92UmMTIdrQ2wUuhDT1r8Fbg33TatRwKfihEGdNApcr3FFIwd6dWKGLz2gtVVvoClO
ho96CYR06hHwQWQ3QOpoX01FEVL6FdxsI3SOcDQH9riZCCkU6Kf8LVhwHWlBzHMlljSACQO6xtAW
eOk27s42+ekbU3WLBzmXdxxjOY+rO+mEjMkLEESLtFTjBhZO+yHUvB/abstiZMPQ42BcdGCnierY
gDOhvRVn0QX8RXihzb1HhgV+o85flDuaJLjJBxgipJIiVfmYuwnQHikneieObmAztglAaeqWnfsa
nR8SoGvw5LQaGD4BhHXCpyKgKWAXEbhgYvFSyQ8fcVxjnlGbpsKuS3Lq2p68AvCF87YMci5tRXeA
pBnd92AP6UZySUav2OLiIQSWH91NRofHZdFP2N2vcCRzJ8Egie8QfZ80ut4PK0oaKOJPGYfjzwQz
VT3O4r1H06icPFy1dW6+RBYwiKEaj/g37CkxAYO8e6CEDvweTrdsFoE7iPsK68umMTrnUpvur6ak
laQ3/U9VtJi3NIoSPe/P9vyj9s6kZUCA47yEhtbg1a0jajBq8WSJP9X3MSeTwS7NHfyrfW5Bsih7
qkWM/eNxRtV6jDK1iMwZ5Lpx0tLaddnzdZSonP5ZKyamucyPH/JmLP1owuNTmXHg55E6D6Fm7e3S
Wc7nHkNkqW+Y8eCUtYiZKxxqKbNfVzldBbsqFfAtXOJlmLzyxkYHaMwsTrnClDNLBNu4UV1089vl
h/o8iafZjbunwiEcWXM4tcVmrLbghd3d3IitO47TVlo/23kghRWEO6Le+SdIT9abWb2HGrtwqmIE
YFrgbLOcLM1Ku0jWqW+TSbZRG5CPho13a0DKQtAUtnsaR09wjNUDliAfpWrnG0vLrRsVuEDPXgNw
Tv3GlM7bpMytN8A6GEOFvqL85sJ7XNl0uYgiU9emHuGxWx8TyvetmSIglLGo770o2DqFYf4yyfGi
x4VgiF7NueyIFWkT7C1tzVEo6eUj20/i50m1HigsyT1GrWNp8RFX00GRbhZYHkjQorrqpZ1c+TZD
tIjxFpZXGNTjKoJeBFEPN6CdhduI9sHK0HUTOTB+sCXAdlssoTVFV75UBgY6bJ5bnSR1Zg+Db3Lw
wGfiXWSuJ/sqTohNI5IFBI5x1JaHzH21YmvYZjbDpzYYwRoK/XmOKcUIoWY0aY6HOk/e4Mdh5nRr
5uKUsoITLGOvAdAkggL2Bvw+ceNWG33U1JUDFlAZXa93ICOT5jlXln4xvTjd9zZNcruswttURp+K
KQkWIRddDFSDtPQ+iIAwyZHwLMbi3QBm7ljjQUV/HmM3Fw57jmvOdzh95/0cJ4cw7iiBvIEOPCLo
+BYCHtnmqRMfjQTBGmPFOVCXKSAs2W3mh3GXEug3WLDNCrew8CfnD62V/LIWXL5Xj9VFLS4gu/xW
MMK8hsLV1k1pv5Yimw6MJ6jJiAuOcnjvXYe3msyTnumDagUJVoZjbFzPoPHe6A9kCLKuePFNAMlZ
UdOaeyYoI/Yhr+MslZdqukDXL7fxOHCjVh5ztqDAa1SapAhwaoSa23XuxtMDTvZimcKigi8MzLLe
SDqxkjMJZIheoDYxP2YLYrtpvrNt5qs47NSza1YYOOxxCRIkETnRGqhyerM1NDZoV2fGq0qdOzHu
H2OPNnBiaslHC5Ffs66NpU0/XYRJLePHRzgEBOYM1iZqdOPsFQ8YtEofeOOVveyEzEEiu1xC06ND
nujV1jILBCQR9IihTIGMVA9GqEnaRkGydkb15oRQIhxv4CiUTGfm5K96vmCmofk4kLEYjX2gK/Xu
zCo90JGa1/bskK+LlXqI8gm/OOOgeJ7R8uBUNTpiYxZw57q2WNeabDoiZ87Bdh5HoPOTZTGBTEF+
1z0GBj1WRzXIq5F1v/LRajZCRhxB52YNvt8MrBbD8+AevKL4oPYFa0yXGPvpJR5jdxu6Gv2DHkES
wyIkALYI9oINNyExcetgNQXHyjdDN34wlUOZNM+0hNL8RFV1107cBQMkAJD75Z1KSnHEdhUKRLRk
JL8Hc6vWwrTR0Tg/x3zmGBJtcLfpNwJcWwLdOG1kE4sAuUuJbt4oN5nkHHL7U3XRWaa0MqFrR8iY
ttS5m0gEJzpVOCNwJK1Sr7Bv8B/KjQJqSWejfYKWJlcjVb2mvvw/kiZ4SL4BChj89ghggpazTsgK
iF6f6qw27+m8Xvs8vtYyb2+17J/DMp8PkqIMwSbqXvLz2OO0rQnZPsnuirkjvYChN0oBnxNuve4G
nWR0MaJlRRyGqeVcQcWEVizJf6Q6xSUQmqn5AKDFfKAx8D5L7NZhY+5Ke0lDX6KwIjWfMCpTlNBL
OwjdTumCoGoJW/dSoIJ+yom2Q8QerxHA0+gNcCVD4N15EjM87crHKQVsnRStn5Xi0nPQ7PrQhcyB
1N6d602m59/jYTD2Yt4OJu20jC4NRfV3ym6g15r2ogXDrXbrm7Mwnjg17eM2vWsH9vkGvZEvPcYI
s0E6p5MeY7M0cSzLFQ7iFJExK7Vksl6ShrZjJPsOejTcDVH3aHTTi2gRSUuLTE+KtRs7Behyyb4R
pta3ITcCTPvV8ySGdzsky7AcQeYUDVU8slCZu/3OouY0huxJI4eN8wsWP01aa9dAcGkxv8wtrFFx
T3xOWiFMQiC867W59wuDrrmKpgQZ3wQNIbROenGfaio7AC8DGENjZ5fZFXYP5CukL42rQedaWMGc
0HhT2b4kxYgbz71UNDzdKoz9OlW/MluyElpDtatzcPGmCfQ1+TWT8grsnuZV3nCLUFHxILtXw7aH
baP05640HN8ztck3M3Wt5vIZvsvkk/13EyaYpK5Cbj/WtCqWMBFa3vADgoWNRGfMF+BytjDtTnQS
f5An6GTsZloXcuLAfCGmnHxXTLJzaB/qwPgw5ZIp/KOzTDzokTk+RNyEYEXjbccfHAefIQTZuwAD
Y6xI3Syaj95AFokION2nIjqJIJpRQRvFDuQWdoeyJc7jI1Oze4szuY3TOb2f2FVWGh2TDU33iyfK
kLHlfefEph+H+YveMhpgWXWQ3UDXilF6hg0OJW1RChvoYeVc7GSN6goWHmPiVACuUpCEChcDSl8w
LmoB8M4q+Rkx08hku7PJkHgdBB3qsAMaYM3dk6OahhUKG6kYKzqrFs14uyseCIU+DZNjndvS2C2p
wYaHXEU0vI5KCTi8GdRME9t6VX3MPY7xdjQ29PR/Qgy7RwINvXmoCZXPNX8c4FzXuNElTHUclTTb
XdqsHF85M2VG+2C2LUVyXN1leU9EQHFtWkSIjhjxw5PPEIak7wxa4icEcx5lN/IAd2RxrhBfi60Q
Rveq6AG/K0hATMCK57EDZ05Hf+2gV9NMBGNIvPetAoPmGcHW4sWpOcYlDpsDjNE7SyPO1hHpQx+h
u5316n4poTgQrW0N5oNlhw8FpiX4afFDU6BKHscfCNQ0vC+Aw7oYYYLtUpDpytoVkaE/dnHu9zI/
nkjPeYRBBjfCdV4I0QKs2HL2b4mmL5lGLCfuQoDKs4f5MFh4vBm6b6ZaBSy4+WaEu2e64+ejVQ63
LpHTIQDDXhQup/iArjeydHKFkve2xa0z27g8PUDfYYClUOnR995AwwXz0OcgQ9tsohNMM5G2WJpJ
P8rHe2mJVVqG9TqVhKl4UfzW5ojcE5rcnYm+GwgapypCfkIHR5oecrnQdDMD1z3ybAvccd10ERge
l7OCGVXwNs5dqUrMa/njUKM7BZGTrdaINlGD68wS0jx8zzre80mKrc1E0MREbDcjx6MrNl9niT0M
a9/WcKu30MqNVTwUmCeDW1tURAIHyX5s9VM5pUhyJnLCGLBt9VInYNVCzcdMgOk0qdzhVGFr5mDD
FoDFFIKAuwRgMGuSu6503iwZuOuBN+QmMexPPfe8/Uw0IN53pFcODTIrR4uQqYDxTUX8Fgy3A9SZ
Yi9y1vyoY780nHLnjLTLiiTxfN5oK/ycCH+rqMfwRY2U5JhBtbb2jcViMif8xoBKoEmKxceUf08M
nKW9NB48s/iGARMn/gIHjev+qiPfXrVIUVdayj+yZxx+zEbpHGighlGjbZq6gNQ2MkRV9Iw7wfF1
yo6m+lbpwRoGiglqvz5Wc/ZkgK9rIIP1Dq5YjkngcIu0uw8dS1sUj+v+oc9ocIJLwMGV82qVtUIK
JcFD1uTXABod11RAq6ae55VWRzaH6IT8psTaVGpRJKESZLCOfxdb8akz6L5xUp53hsXUgvHuth7l
k0UXem3oWcAoJXurK/kizQh38Qw2KKNTMCy2khpYWVA51Hr2T9Tdwy6GC8XChd22KlzgJGIJjCEo
D/eCiTJ1VPqRmRBrqBWd6xHJJdvERuogRsYk1O8wGKharw9RWQwbvaif84okogSBpROJZ5BovDun
jaeRqI0sc50lAmmXE1ncJOhiYcnURF9xMu/I/kvFJ4DUY1lWwDEmlOi25I2wWOz7dFDr0VYz2hwo
TuG7VOAOotn7oDIJfL0uXjL2RkYFDSWZBru+XUIxEUR3qAfGhzkaEtKrlgcnfBtYZ32r+8hMl7Ii
JLMyC/N7gYly3YDF1tGkLOMQAyMt4yDv20wCxfnrwegtv7JGba/67K6ccehnAZSyabBpLzU4Qfg2
s6z7ZT9dcRIjDpr7PlZnoqHPcIDEro65Saew9rvQeIw0jRNZgfbNvbHZxbtiTM9WW+8tDXUFYQYN
1Rgl6ez8rN30AEsbnySjfYImhqeZ7ji9me7oIbim18D9SbAUyiQa46PR5XdNlu2sGUSdNcOAd0nS
cEbpHWZ06XodYncb8Z0HMz0olRJNyXgOulVAeT5FPWeL4mMs6FgVrIpJbX/iqPsooEoqizLJmIjI
ShFXkcULqcY7ZXZkbwpXJn45hfuoTj47RsK8UrynPUoq1GLvniBoVwiAqcoNgMUVESKB/qPGnrYr
4w1H2foIJumX5VjeY5P5HTDNMQhC6q6s8Q27Y8BUagg1p+CJf7xMIaPoMHvOK0g174hiDvxan15r
UbV+25NkVoIrKCZ0ar350KfzMcWqBGcXMyZxRskeg+R0nHEx23KIj5H5nezXjDZHmW17D51aMYw3
MwowmJO9Q0vFzteyLLmUzUwIQzzlKLwrMBZxABp7eeAwZ5HvMHECFNjVhx7e0tc3qulqN+Fw50Tf
SYItiQii13jE3FGJ/deHpt2rfThbPlIC/k5L/95ZROOOUWTcfT1Yw/yXj/Cf/OUjldDgXoVOoe90
dxkE4oxgUGO0TnM3Lw+ygs//9ameNZO3/vr86ztBYmkrhHHxBuKVcSzzzDy2I11yHK18+PVF1inz
aAox7T1Fk9q03OPXAygTxsd2kpuMapkmL5JuHzT6x5Rj08d6hRpsOH89jCOyS0QBfC66Qx0O7kkU
+YgycWLuZeinTqXsZl8PleSjydvBD1dHUqHoQy4PGlbbTdNAe/vrj1X5/AamOd9byw/769fN7qVU
WXZjYqAI4mAJmBi0hMBuTUpsqU3RyRL58EKF8FJV8MZSDDMjZpn7fkzn/GilaXQ2a1DxHlFttmG5
3/VxPLVOSLFhouoAgxH+wqaBubOPWF+1hJjrNHHueYZESk8GmKmsjk59d49xjTAXEVcHUohngoRx
eQFctr61qryD5yp+2SkjpyafviGPiHBuz919aiDXD4HAYkyQ0V3h6s0hTqL4LjSbv3z09bVw+drX
Rwiyrk1pYRNG2fkC78QvLZ6JbPJ6A8FLO/Y2am36TuL561MBp5YJiWk+WwVOla/vfn3ata19GLLb
7IhoW8peXsdEyq0VoPxDwzv6VW9Nx9CAUGE2kquZx7pvcGGvCYt8N4Z4vUTx1okpvTeES0ltRXhh
iVwKXN17VV73mRRZ+rO19O0dLQiuOZiTG6sRRBkNAUuJvqwyDHVwBxwubac9lTEh2RZBE4QyuOKO
2mNNhAFEktquKXCNB+g/xlVTjXH980egDpVdq40yg2bjLTkmQTxOZPFMP78+m2cctRxbbFwj7otB
qttFBYH2ZNQlt00i3aMb1frOqi1INziOzoq9KwxUe/16EBi9AXnbxAFkWHISROaM6/KnzG1/FKKJ
+ed8xsEg3JIOoPsg16Dez9WTN43A0YSmLgTP1I+zZZ1VaqbfNNfgDOEZL4TFaOsYa8O3duEWcT59
taiij3QO3M0Eafubl5TPKeqah7idzTN0qAwt7ODMwfehD/cc2E0qJS3w3TmF1hD278xJoP+K0aVU
HvSdmEyHuxNkG9iCdtPgEH+LNV7uFkV3OcHTnWZmGy5ZWL6ptSlitilmhEXdmU27cKQVked2vWvM
2TlH+DzdiriGtY5nOWZfT0E5+0NZkAwIwxrJRSp37L5zzM9+4PlgPpg2jXTq/f9n+f9fsfw9uPf/
Z5b///zv//Kv/+U//+v/+E//9h//27/913/5Dct/+Z9/ZvlrhvgjJDLL8KQwddtxHeMP/zT8ato/
/UEz7D86uuUB0rds16CuFn/4J1TgbfSnPxjmEgHguJ4nHQsdi80PbIgsX76l/xEPiBT0my0OO67n
/r/Q/CW/429Y/ngdbCAstnB0g7/RonL+LcsfnZcXEFt577SeP0TJT8G+ca/QwM2l+bNHI0KOigiO
LtLbybwEdlqfsg40UEOZBE1Nxn5f03ru4N6iCwm/kTld72SHvN6Ebn6G6XJkVmpv7bRzV1bW0qIc
VXJnl67wuxyWUdyXONAxle8lqud7ZvKbuR/1A5UEhPQQVwWTtXza6gQlXuvuB62Q/t7RCILG7rYW
1rjI3Yr88Dev5fXPYQb/VHT5tYyLtvnTHyz3f78ukjg/k86ILQ1mz7+9Lsg8C81rovvG7RIfzxLN
33wkClA175DDdqbJST3sN7QKy70bV0TOArx3C8o5E4g8tpUZn5VrkCdk52StT8ZGYAM5SBeBejV3
J4vU06rWilM1BT+gh5Io7iBKZ7m6AzOLVT/ok1Msua2jGX5qvlOTS9UxYQ23Iryk8Mb3qVOkrD/1
CKHq3UYzF9sgMHNe8fXcDfgwY3CIsdm4m1IK3e8koaZuU917QUQnyetPqtGRQ0ZYpBzvFxBN85go
9PW6U79WRd3TyRUwR7TVP762Uv8719bULUfqpgWr1iTf4m/zI2DnuXNva5dgDsvdoB4aNwdFMWs7
2erGwRrpTOI2SDdxzW4rtlqTiFfN1p8cNAFZXaWPI63jirzgjZFFYjVaVrpjxSVt0MlRceW4qEuD
ng6Akh6dcnJeRFjkzM7jBoM++ie6liuHURveGzfzG6RSlEnYnbLBOkossxAITKiD3J/XoJW0YCLK
WNm8SG6W9T++GObyRvprmMbXDSgl7kpHt4UJuPZ3bzTPEdPE4BhaS7J1ahvSpV27AFk/JSBgwksV
zoDBmFbudAN0/kxD2adQX+XJyFQAkew0IHxs0WPHC5wew4AWTTSczKTyZzP7rBnpb0a34rqwUf85
5uVj/GfSS/7OXWL8ndVDSkeAMTMNqXvid6tHPxsaWG7vkuR1cG90nFGBckaLPDzP8NToMUwS+hkE
HhDa0Nh3uMfo8/OP6Is2H//4Sn4tVb+7kpape1xCjo0Gjarfvq04lSi2v/jerEl/ci3G11oPolqz
qb5zzPbbIiSzbfSy8hES8qoBgUJudP1jRP8AabhMng3PvhaWs4sC2nS97ZzJRuxWRjPTtcIoGTMB
OHmWdrnCLBnrp6Ce3mIXaZaDAHTTCs77kR2MR2HlWHUzRAi1fka9ExwS5mQcjo13VLjBKgeqemDQ
XviB5SLb9bjVNI7Y/lDTn4ayDPszni5rQ0DYNfQJfzmai1OXPVmcSSMkX//4yonfBrp8vQdtFA5C
eNKylm3nt1cupebrpZKXphwqv8457CTkAPTKtfZM9rf1gKDUQj/aaYsWroF5UiSXXANCYkU987eh
WwFcPqcp3ZF5CqbdnBAcidN2UzUnmxtwtk3nqOUktDoOrp4FnIkNadxPxBSNFr5KzdHg8Ugd0bZN
9/3RJmaOcQAKbRbVelVK3tP/+EkbbLy/v/EcGE46W6gwXEP+7kk3yKhRTeuXDOH/zujRT+vGjhh0
ZrMIvZHvxZU/2fvAQU51X/S6/e8sg8Zyc/zu/cq2y+nARrYoTGu5uT5+PMRFyIZk/IdmNMn7CsSF
laWmWZ18inJvazIHMp/fCh2D3oCTJ0j0J67c0apZ0Vi4/73rIP7OAsTaY+hCEjGAWXN5c/zNn6GH
mZN5g36JmmIniAbbtvJXkId0+JOIcqxTZ7Op0/NQ2Q9gRd6ITpfHtuFAWhH7ug4KWoex6q19R9b3
CV03cFrmKXPymlD0IIWj1eeo2dzmxF6D9mZUqxHzPM+TJP6K7BNP0FWyvfAHE7n9/2LsTJIcZ7bs
vBVtwEvoHI1Z2Ruw7yMYfeYEFtmh73sMa6qJhlqAVqEtlRahD8h8f2TGS/1ZExoBkAwGScDd7z3n
O+DOjUvj1fXKlDomohp5799/79bv/l9VI/ET4YWDLfPd/+vrQhvpVl2KoL/t8FggPs3SR2I/c2kP
F7LdCfS125VQUvtaHLrRxEaWjEjxu2gry/hQiKK/JERtUZnh28gVLns9OLAos5NFg+3f0TD7KvGX
qsYFopTVVU3h3PWD+AyKncW37uFZyTyIgjlESDfWNhLK+towcuJmVLnTfOOjwsIqTEg8UMv8NofE
QzEUfYDdGAllSWkf4wxSlT6Y4Bk8p183pvMkty6A5j3rwQgN0NEnknrjNl29IkdX8v/Q9tcIEqFQ
T2BH4wXBsRvDeEXPadO6TnkNrGvnK8HZri7Wg2PfmECPwetOuXhGRqxYm+/tdEsjPt/EAZ4Do2+i
P42GvxlQLM0xpsmvzslnTlOHn36MPhA9LxDNpdLRPimOi8xPzT6mVlscSKVi2Bh7uUlopZY1QMhc
FaCG5cFO021kl+mqKfJ8k5ntUxjEyeTrWMLcCDaI+NItsoMViBMu43ZLorITn//+hzUPdu/PZzld
QKcptcok7df3HnY2uXtxPdE8X5l5lKcWmVrbClINLMKcFTk82Cqxb5gunKpBUMyCteJYjRO+VGln
ZPwwMkN7zppohwou2ZolKdm5298IksIvHkQCulbqLixTe+WlE5hKmBRjSzpMVWg5O62LUV9EFa54
bZye6XeHv/8nfzNSsOgwdOYrmL8s9d3Jg3pdG9wyvwwdI4GBaMhjqFyO1fCaF9Hd3/+t352orI5U
XWV+rar2NEX/6beQxzbMojK9REmfb1wRfBMoKzd//zf+ZdJgTKsvThguBhTDlPcX4STTFOJatEuE
3GVRavhYMcU4CMKDg0b2N2YTvjoslMwBCb2oCYOOmDtEFQG8UjuJmOm0Qck20WoqEpm/NbCaKWhU
COSlg+Xhc6SPauyzEM3h2m2GjJIFoTB1Y9yLcrItTkboIbgFg52tWhUsUO1lzMen+VvJD22hODdY
DfA+DIAkx4QH9FX+6LM8AmwoUbXgI9yOjYNgqVCYQurJqZQDVVrZ3+X4M9Kz21YsKiRxpX/47Cy+
gJ9/8Hx2NkOnxcLRMCRLpV+/oDFXMYMkxcUR5UNFlsDRdIlqHdSyncQS28oC7eMADwFLGZBXNdGN
0nR80uP0aTBj9RRj17YVXdkhCdr7FeeotON41SWZsikGOvN6udJz1n5j2IslgPONMPhuLMC+q1HH
lu2Z9nNuuZBlTUpepgjEBjkiCVg1WA69JtEZCT60BuUos/yaVUGAQcOlxS5Am2WccxsVeNIGsWi0
q5SQMa5V1qVVf8hK5o2uB4c8Sj2Irkyv/ZUZfmAVbYEBs7+0pLFi4y/uQlOTx7//XBmMfvPBGsz8
HVAyrE3ez8eyCu+vpZUXK4SFC+dKvRvJUxuTHAavrd4CsAfAlPXfx2JdAtlyI3ydbZVeEXw0VJ35
T8sQwJ4SGnIdSNfag1zIJctJr0NFVBANtbctfeuHTXguK3uJkK5jUg530sOKuUhNwBLU1vEe0zTX
9ElMPEbPlWOo+4QS3IlKHlIx4yNKXXxz2PmXiBjVdRRbZNez8l/lwIgWrV1py6jEcNbbn5B8TVZ3
MDwdZsBoOGhw/qC1aJQPzMA5QRBTN4WdvUaJZu6i2vxqW7lgSpHcemO79amEQqV1xmPLIKWOE5W4
rvB/RJK2yIRP2uQW3O4mGlROZ/4dj4SfvEARTMLbvkQ/TgJ7z7kn4aMUXnqh3B6c/DD7PExLrgCv
7NByKsosuKNc53Aup4eiA9Nmdol/ymrrsw2TGIiJRUXbUw4qilhTP1RK/0K5Zsmi4itigHxFe6kE
pEIarpn1hwJRiqlCS/M5i4ngfiBKJbqQMuctdSXIllyU9noatlu41zpuFZcIYQNbP+l59H5N6eyJ
slvpVpLcyCT/lmtil3qpds4TlFi0P49DRYBR18NQzKuLieJWN9XlPFNEWOL9Ydos348A00lP992k
EqtQfHo/Qo95b8BXSy4iCrudXXHVdIeg35L1guhbErMjOzqmJqy4BaJ8sSdB4MFVqmDblgYABtNu
Vn3PWZx7YG1y5ZKFKAudtnBO+rTWRWmhLJ24vrEHNdoMuM6ojn1h1WsdOoz5Qkj34iehyWnt8EHp
e5iE9skm+8Vv2n5voVhPEiCzmpb7a8Cb9cphWbjuph/iEFr3rknfVWvGW2J1+13ggLMgJoa6CA2l
1gi+Ij5Az893ViRpvrF7QHIqOTkj2YYrIdoe66md8W0AO//DWf++KsIH6xiaZCKuqo5jvV+PBI3w
pV4KyvKkYbVNmMCkaO2VHMhkViwA0Dn6vvFRGeqzhHHxh7/+vt41/XVJwcuiGKFTj5wG458G25LQ
QldI+wxXbFn65aOpxqDRsa3R34Z/ESKnyEJzO0yR7L6p70GXBduKBHKaAF87hxrToOk3ZJnYK+DX
uHPKP73D34w2DhVPS6P6qfHze7dew4FZBI3jnDuf3LRe/2JHDTqRrH/tat5KlihEvWfo180Pw+QI
dQaqRXRKCD3gsjN49I09ZAvuxXHN9A8jIYvFf7lkO4qi0NFnGmE4lHLfTYwIYI1jlwBKC3goc8RJ
gzi2D1K0NwoCc37WBGJUlhkdXN8d9n5S3o6USBalythSinKnEVLKgLL0g8xelGPlEWVZ208R0Csb
mC6xMDh7whhxECi+2LFP0NDc9YD8fJnlpfnUqA7E1042a7L8QF05KFFwbJk7z0NMlLIex66LDnAw
y+YYjlnyFIecgHbZihOaczVXdMRhhQqvrJ5sjGwavursFMEkGi/dapQjBMS66R6c/AaywWOipjCm
adfvO0GN1O5t+cG20KvSHP40ki4QADtaRHWAX1EzUv65uF42MT4CNcGCKhNn45tUe8ksgJWh0UZU
e+ug1mcmM+5RdYZka+M+bMZ6p/EMMg/RDcmuXJcDInel0LtDJUDyVaa5a2pA/KZzsRpn04/A3wiJ
u626vAPuana7pip2BE+Ed/5AapgGlox+tJ8/pQoysbIZ/HOLufYJouuDaMNzz/T+pYbuZQx2tHNa
RFCxEdGiSQN/O8RGgrQxufNs9WtbmjslIga9wvql2iPZGoBtfSUx4FpVuBenCDILOFxnYcCDw1Km
w8nwtLvIJsbVbkYkskDAW30kcRCX4M7oE3U7Yu5BDiVR4fYfkTd+RfWHFh5L9Qbs/4SWdCDw3zKU
Hm0HmmtptvzeOxT0QnEPfWUARw53eq/d4oBdY7pGtysoU6dBddcRoQQ0DbuyDkw3YKUhQ+2LrwJ9
1EZKMFYOVF1qN7XRgBNvXEqMgfHNtIzypkksUqjoMUq4+zV+Kq5lypLW3ZWc8Dvs/lTAx+S5GMNH
pqpagzWQhbBhfs50697uhi/ZCH1l5MndQIXOYHFCmjUyQJ3PjCH4DsgAZX6kFXH7Ma/cj+h7uP4k
CAHG7rPZQcXFR0QT0X6IkpLCTEMYpOWgaoDjFuvgKtwPrTQPyNSW5Blg7G3QptWdd/G7Zu/mLkLm
Oj47MqRVGn5iUH/2Q/M0AXVRMAA2xnPUuRNbthrvY4rxoPk+9Rh9l10JBgAX58deMZgbWYF7MZPh
KeCHBN2LRaoz0qhvLXEw7LLZJcCrBl1E67KxoxXWflAkxKOEZgYhrAZ24VvQ/5LRGfeeT6kUH9kZ
tQ24DtE8ix4pN1fAEe7cRPUHkk8SKy0TUXn5MhKon4BD7KyqlxeHzubEW8z4nELdIiKeMycsCAbI
2y+dkO2llnySrb23GxUCSKbihyaEyej0jZ2N3sZqYrKaaBwv9bG6z0IM8BBFUh8YYJaDWBlghOqW
ehhavT5FmQDJwuRz1dJ/zgm36pnuxz1m4g5NV5IjO6FHeSmMIT8WOJYyIcGG2n6yxqKYLrEHGmQ/
Tay6/tiOwKF776VNsDdYgf/Boi671IrkJqV2AUQCPr4KVW6kA0W0HusYYZ9qGp+rsMgtsgdj5Oe2
nq/K0WrX3UjE5Rh+VWSOwyNGU9b1gJnK/smsSg8KRQEbJ1taXEEGRAPITsAN+F9EYRsrX2vOTcjK
oVM+iXhQto73bHsSZWMSYkUlesxPgZuF7ogTgPSXgkh1rmPyKPT6VWIXY+X9okV3iUkjKwggmApV
2Ywl7BNRKt863/gAiy2a7L4qSxNmv030GEBgWlo5nD9z1FjzuSGlNhxiXeUMQIPkvWcP4c4dGEcU
nXADL/vsYAtCHAzwr477Z670z24edhul5afkDQ0yqupDaVtfQo35e1Lhf00me28A1C0eDyJ7AKL5
Ababt3YIBgii6FlvlGRtiX4FI4iugkneoam+mCo+hMYvGQW0bJdWcJ2QTarrBO/dDTIKKCITScmN
AZpNJF2Y5N3Cqk104v2ey5e4w4H7iYISjRMD1mGQaxCliHdD2PEhqD1iV4z8W0aJmDiWelOhvsYt
3H4xdDRcVV8s7Ujl3GVqC/qwL7emKp6MKAkPqnlTguM5BwTJjfDU+e8i7VGpY7kZwTT21atmYjgs
XC/BAFweM/yvBxfQBIGZHVF9UVjc0wp1WP2AikQjiAgYMycjBhdkJ1F3AxyKXa8DDR7iakIndVen
cJzp6nCMxuIDFWNjmU0KXg8aY/zXDRPwDLw5RsWElcYSMMOINpYv2Xodql6h3k/DQ8eIDS3DV4ZF
FMUgfqYnVbkdIKmb7s4vF9X9M+VJax1OqMf5RimBKIPoBv7XEarRwQAZl/MRI7bTQxW/lsg61kqZ
v8iBOjcFY48JYy+cRZf6Gv9PsyZLxyjMe38ov9XmdWjUi6tiLGc+RFmZvz/q/T4hnQi3cI4IoR60
Q5pa2mGw5RPEGxD3mvYBfrDFkpCsbFv4J7jhiypQn8Ep7QpQ5Qs9MS7zJ+4kfXIwe7ntNJ5QZPKh
n1Ix5bgxBrRAquiCtRoU4l6bTvLBV8pFybVzhXnO+BAAFQA+f+6Ynh+6vjgy0xrvBtUZCTAtwJU5
WIky6P70pOhWUulsEUCxzLVIA9K751ijyumYFtMCrV8AhJOI78mYITGP0ltOm9XqWuOiut1aV4aH
wmrKvbMNo/zJqZvgYuOOtE17WNqgdSRB53jEKUMoUDULYb3ECVNO38rvGoyRk8v4myjT9JHe9oi5
mIxI0ZUb6rG3hNSpy2KA1mLp8kVaaM5HRXtKoJDfhtXJMjBBlnSuWz+oV6xGECUbejKJ3Knxsqg9
M9tFZEym3dqJzY1ZVZ9wdvJ/GkBw0FbS9c2vahQ/BbrnnpTaJtrIKjZB0jKzQWKwtBUPro/nwbJM
5EWoTbcB5LOlb/7BJOZnrwiwmVTXCK2T6q2jjP41H7xTOerVymrlpwIvA6z1E9XKeGcyhrclGU5D
1biruKgfldRJtsZntY0furSONqLudr5rkXviWc8KCaK0K7F8d/oXabrjCoQeUkAZwg9DKujnrGh6
GsSPkEeP5Hi0rC9OQ2OxBI4OXmBRDNO9uzrtLiR9LVUg1fhlK2qi/Ca58ncXkznpGJbayh1QmJe0
1AZ+vUcfkfZxvmfVWrIcDcrD/MYrKPYMVOSdPNupepRVBMQ2G0lEAmNkSQIM2+g1mHxOJpxPxnGi
hAiTexlNZ22HIPd1hA2E0mY7VffAngWKwD2f7NOhybee3t87uIGTIau2Gcv/xUjLOgtySVSW/jX0
lfhocj71XG9uLHxHOmG3y9YDaRLpZFz7KrVCv8d1rXSPuY3EX5dB9q0ujPxcNNGhIin0CnbsXknR
W6tD2L50Y3AXZH18AFaCfn1EDJQCQjwDE0CJHAUnLy2JKbEKbWXL2D5GiOrJWHielYW+npwTJTG3
Ccj2Un4qxWvTRiHA3O7Ctnuyi2hh9cqHMGi6c5JbNOa1/BCN/l1HosbSowCF0RIajSMAn1uY2LEW
tfumRIaqefmNXidKy/gzVFtkkJuxEgdrkP0O9ygif6qIe6vk/xUycu5qK/hMRzTfEPeHy7vPCZHu
6QLp1gpzp71xY8y2fIvZIsMHGQGwcVuiw8zqCZI4Ku6KgS7oqh0Fw34Vj/pB60LrorXaTcz64JSm
mrZMFKbVNrNs2rH4hHsF83rOfllVsEkaN1jWjGWorMSNWffKTkjOs9JVmhVTkxsXeTwONxLmKxu4
omIS5+jVy1Bnrshsogb6MOpL1Q4ucQKCdUiIC+kl4sKwEe0eYcjKtALzsdUGyBomNYZIRieRU7+j
lHyKFDC1Vh3cp13Z7GMMDG1QcwHP0Id4FdKvdNS2pWG8BG1f4I5OPhL6UB1A7q/FMKwrrzLvfNEc
A9O+DW3h3iD8P/kWTAPR6dFlKJiWcZnUIcuc4Ebf1dJkyQzrcRehzVh2iG2LojnYKBBJs2wRWlqO
uYlB/i5GjXqx3mjqOotysAX1VF2jEzuasnhJeqTprqiPgPMF6TlAbmm1Tqk36rCN0zt4Y8Fj1HU7
h44XDFa1wOKBMdSKTCaqAvRvQ17nqnAC9Ok+8XwybpN5GLhmiavcOhDZtbq0Xyk5kBHM1xO4Oow8
eDdLKkh3OStLLAzVc4mdb1oN9xt35HoP2tH74LeMMc1VISbndVRuyeJsDm2Lpthrom8RsdNUmzzn
mE5BYIpffFH577eKrnHBbgBaGq31OcA5EEEFPVaRB1xeDo8tXyWnL9B1W/VuJDE+rD+ynaFmkO7A
ohcyOLbYvWqCWXMz7Y/MZAbCXI2llqjDfoy47pU+86mAsiCXdXk2BOwT30x3SqrUFyr/WxLQaV5p
2QtkD/9m9jV6ZnaTWE24VhC3nrIeQaJaKR8D+6MKCOjUgZ4+xBYJMqNzoEqvbGPpY8AUJEwisMgP
cUEZtB+MCH42tEVHc8kyVYqNibNoW8v0PmKJu84pE2RxQ1wFhsB1XZXuzphqJYPXYetE7i+l0T3E
U3FY72W7LDSG64AryTJMHT56fOyUHrwPto5boYdEHSvZi261ys4zrQdNI1WUX2nFnLMOLhoal2WV
C+eGCvcpzNNLJcfg2a4MdYFy9kWj9rM1posC7YIATg5ZG8HKF/Sa3BblPF3p9BDXJBp+i5j63fcE
XNjmFJsuXPKIAMVcQ4d0SoTYK7W26aAmHsAQLkVYZvnvsfBMoU23qO3GUx6KI871Gz3BWhElvnGI
ejyigF9w+FQlFAE3OnEhpGwOYggFdmMsMiDma8pkGj980hHD2iOoJFZhI0DKINFjFDAvxuEYNRRD
UoDDFKfjU6M0z14XdmuZk/3YtSI62SPsTElwFg58ZytrGMZJVLmXhpKuZVFS9Z1rV5NQzSVrGDV/
b3QnVRbBRWS6PGJoOVeu4hz5LNdtGlAoBWC/Im/64IwhAHARfiU1BIZwFGHrQh3zoBEeXpcVUQiq
mR71skThTSiCHor2mBXVpgwAlsg42Cnx0G3Kwg9XZhLuyL5ENl1g1TYGxEQj072VYaQI3FJXkAlt
4ZPqA4n/uO22Q9ffBe148WwPoyzRf2sKlsmSMtJOQfm6V1X9agRdNqFtgm3eBFsD2saZdsJdZFnP
bYgIuaPZUQoO1aaIl2Fp8lPAVFgNp45G6LpnkjEFW4LTz19ZMCRrBlliTSGNLBP7U5tTp/T2TR4F
lxI5UCXx5ym+J4+u/NQ2Ma3TWAPDj3o2h2oa5vhInND86PA72zZ1+Kw0pX5MsUtwMUbNnj6F2eCc
qNFcvIplMPIja+35ntiRZh0udTHK3fTho8IXOPHWTsnKTlf0M41YFn3U9yxKcESZYbA0TViWgVft
jVh/wcBC3RI7zW50cDZimXBtokcKp8g3ikHKcexiG+CHhdPE2xIOnXz02mWl895Fop6TMCNa1ycX
KwW4BQFkp7UvzOudk4J8Y0FqL7axBpTDUEXfgM1/KyHJLzwIUlKW2rbLemgNmbKtfZesPlwreUwQ
AGaOfKlkB6/J6XuazhevYU7jMVoDBgIAlY6CnD8cUOs8eunVutn4blruwVE8AryKJ5h8dI5U74sa
Y/hltdCDSeRnqz0YNdEPrJJ6VrOlw6Wv3ISaRcKVNl6AA35WU7gZqM2LlUf981ZF5kTyYl50+Q2R
W86gJbesKHayyybujwUSX2YHEAIJ8mkXxBwirD3M04XS9cqUMeCtKbKFjH/sD4C4ABpQT1ahNo9R
+ajmTOtEcazS1NgleDo2WI7KbSRb68ZTaGAQJkwK4Jg520rKFl6zgPjRoZ/PmL4enE67d12VemJl
nDA3Kozk13AvqDotK2ZyR5HyTZa6T2i5XjPQBt1xUAAN4CxH0EpButNNrPN10a6skhgyDS/wJWjK
J0gt7sYzBajUSl6HKAgeuiE7aUTR2sm54KK0G2vI4FXa3goASXvVIAuB5ikoMkAFW7MZTrmWlctM
7z+NrK5WYclobZKh1RHFtEdSeguqrF5XxJlQXAvxJymdetQPdY6axc2rfGNm3V3TUNsTMMUy3/bW
1WA8iNLr8SUnEXD+/gmyE63tlj+mGGhMYy7sqf7q0KHapY547AyooYqeuPde201Y4ugmIEFi4YOV
QdUTgbWrjTuz5xQJO2U42Nhe4wlqbZYJbYSYSOlojO8KR1T3NqQJnFq1cgM/83MI2ZrwNe2RsxsV
yiHSSuVTU9gkSIRcnUkLYvEWwm8ZWbm1buDfDIz5nD7HOEpbbC5pQVXE3DCO5OugHfo1kAlgwhVA
I9fpvowpIIvGA9ZIKsG47HOVyED4eNSMWEQ5+UTSZtCKcks/kunJR2Iq+W6oxN6tyPPySA/b0X4l
28GrilWHvhuRcHBxe/+A1DdeOrr4qo9cM4fIt/dVgaRDGDaGAApiXgk+IajGTeQO6SZmIboysihe
U3FCjCu7kEYnvIsiNI82E/Er6RTnIuymT7V+GEGN1b0PNqj0kyW1NaZ0ttgwPKhLrSEoyqiIPLft
Aum0Ntw6dAe2tsesaRwcdHmAwFMVaz/obG9Vm0xtDU90N2rS3hmD8xJ0Edc//z5Me3PveQHd5qml
NgqpH5KUv6PJ9tlvok1bESydQk1r7bbY5brng7UF949hnV6ED4wO/cMCQQCu14rWn+LVm0Dtt0FJ
M3BQRsEMp4jWGDC9pVlJ/LQ5PHEsFI+RHPRDrAXoabrxqqhQ1WJDBTTrEKBlOysratM7HOVu5hMk
ozxWrSkvSG4X9BWaA5pjwkZpGdo1fYqgozzWnAMN+ULDaUKyUYxpTjIH8rTiqjkFubRZ+dR3dHyV
BD083AhtHbhgffqIBFsSb7xNlZBoVbCePDW5djdAw6AmCXRX7/1TlMe3HfaAta6KcO1FuK2xleS3
SZs+ox0yV41iandZLRcllt5VlgAvyLRw2NJhc9xCHmuyy5BujAtgGQcVogQCW33jYjE6qQ64Q8jV
foLeMo6ughXNCuwEbnhwByIh4datn8TUdSWp+zMjJ5hyZSrwFhpiNueb01fIhkXq7ugiLdsR2iNo
se9dsf/+izy4+se/s/05y4cy8Pz63eY/HjJyWpN/n57z12N+fcY/zsHnMqtY0v7to7Zfs8tr8rV6
/6BfXpm//uPdrV7r11821rPl49p8LYe7r1UT1/O7QOY8PfK/evC/ff2vGEd0eoP/f9/I//0///M/
/+N//ef/+N8/O0amp/wwjEisH/jFWS8plq4ZdDvfDCMGGtYfDhFb/zcU17aNEQTNxdSP/8shYqj/
ZlqmrkMTMzmADu2f/+vtd/XO9y/p9xJv49e2K/J8heoUAm+DchfvSXnXGM4m8zA+QPtqI5Men1pq
TQdTQ7Dfej3eLsHC2sydbPu2z0scLqidkf04Mj+QV8nOeEA0mNiaSkBLO3wUBW0nLOwUzzjFbn53
INfjEr0buC/sTiomtebHzbw5QcKKBcttxq9fD2uI5TaFob287S90GGKsiP09Mp/s0kw3ecdwFhLP
u503O0ct/yQw+1XROH9+uuRbdCwLdbXivBNJybwzg84YjavpOdcIjuu5dPzkSBuWEoRMK4zhjnee
bxqVzy2IGCTKCEQH2iBsa1bzKjJPgALNp7Wn8dkZicTxjdy/FxUdQQ1l8qGVQX8mdolxzBDGjmCp
HI4Uq+9j7uTcbSeKs6HrfCUz0Hneno/PN5blI71N9d37x43E2q/0Sgc+pWe0BTy6dETasuJiFoS5
R4A60WLQ9E3wNagN96tAmhYa1Zc6QXcTptFwT6USnGQYRH/wHkzGqZ/UZ3yw048etcKkctOYSb77
YZrS90Z4wPXVLsRj3UftsdHq9lhNN/O9OCA3xFMGuZ6P9iDLj2+P+92+t+c6Bg0EOu2NlX0pAXI9
9jbUjb+22mlLRMkXZqf692PTVlJWw8IwIK56uTDutYa5Efh8YJ59Ke+dVGlObS8/j1GelAjlLYpi
qn5jhAPJeirdGnNwe/tEodsiW4A3r+volxZV7g2s8v55831noFLgjVTWfqGLQZBqTHT2O0teQQp9
SZnRXbMUHHCj2/lpaG0T8GPnU4eCC1JXufvV/9hEQvmKiAhORjEMD4pRBlhhNPfoJYn9B/GG+as8
YvqyqKQiFCQlQzrqv8hLZECpR1Rtfq0UBz8GlS1Fua9a9aNPGsxn6rMfxqZTHyT/B2TgNtypid89
/N0DQqMJmS/oxQnKNp+fHrAU0brqJpxuDIz9NzqD3xKzEX6sv/YVtqXs86K5TczIBBSRZaQ649wF
SWDSIuyzYz05d+fNt6P5dJTiFv2xpr4V4tTjS74LAiQFtq25+8SnszBvzgdcYyS6m+v7+m2f6LJP
el0Ux3mXW5feLct/anUpIQ+plMeuD2jsT/eIzWFn89f22+Gyqu+I/e22pk8o30/D0I8r/8+WN3Xy
G/5yRqkaVjcVs6LOe6OW+U5wO6ItxgNfdPc0PqwAJd/K1aJ6Y4Uo+XJCKE7zDdHnJdriafunu2Yf
hydMcNlxcG6NeaNPGizNv3seP+v7IYtYe6Ic+f6qv33c99c3KCAuJa+N24k/Or84V35g2N+Pa6Lg
DUU1ZOrI7J8q8Eg74un1UzOp2gVQ6lMth5u8G8or/f0SYO6PXb4MW6h40ybl3RtZ5dV1fti8CzP2
zfwS865fX2d+qO0U319algSLCEedNFEA9S41ZbVrkWr2AX/Mp3nLRCN9JWje36NsBU9XhmWwpFKM
zSyoAdfNz+Dnty8rqk1VRD9oMaI23esiuTcNLxHbzBp3TWiT2F2RsrTynNhbJTVga2yU7oXTa9gr
JuVF0/aUG18vlZtCD6t16nve931vBzINkANja7uZ9wXBwDIgHvRl4nURIV7Jzzdv+7I6fvUgS27e
dr099m0fnLXoVHk9xMZGS9Epl5ybbw/0SyP5029Xfz8aIKLVpEQobhuIkf9lmhIVmoF3usjv86rT
yd9TEAxNi/Mh04zTfC8W4ufN+QB6ptemGUpcDTxsvglApLaLt+dmwL2PcSF/2vXu5UKNZNJFpWL0
VDoTidX0WorX0nfyMgMse+ye/SJ9qSshHxqhOXcy6GDBDvKhnXaNybgxgyq7zrscg1CEQC3607zJ
PMlawtgnrHF6gh0H9cZoSlBiyMcflLQ39l7hgOedXqmVk1+TYERBX18LzG1E94+sRm7me/MNoGfj
UMatPJQD1PbFfPftyHxv3jc/8O1588sYsCuIdPzrJd6e9+5lBBCttc9l//vrv72WNr/C/Dy1psqJ
1LU6O5bf3sdEx4leWtfvW4OtrEzEh5t5s+6i5EIjg6glHuoh9ryvp4FWxETuxYnJpjKQ1qkqxXI+
6uTFfVub4950bPVMjOBrlWTeDhsOMlQbwBzh8M9Yf7rz/ID5BneMdp7FtQiiqO5X4mXeP9STdlWZ
b42OyO0gJebg7Xnzvfl5870CJuQfrs3m+2k412R9GkZxaFNt197PdkLEjiW6y+p+kKMFGUQ45zrP
3TOD33hMW30F1sk5v+2f7803Sq8RMmDLlIQinvV2Mz/fyf1mqwjqku8OvG1aPkqLJC6P8xPe9s9/
cSxhnJlGzmXnr1d/e5xLb/tYIV6bD77tf3uzuUppJTKHv3l3SBl+vLv5Bd6eO7/o9O7MvCmPb3//
7Y+16GxWQjY/3t381Ld3YTn6eIRVvpp39QXobDJVvdh3XvfACa1XC4cW6YVKcYhNK7pvsxZh42C/
KggBFqkprFvdNYKTbaTNyhphvJnEYK0hkMPySIBqrBjNSY+aiDZM2wNnJ8Z+383jIokIwen7I5mh
BBQQ/DVRjWSaK4YaP8/7RICE1cWyvbYIXwk+D4FCTiw1B7DdXSmuQnVLyus5aYiFLHbVJFcjxxgb
55hcmulm3qQICN9WDa5vu+b9de8kF/LnrUNFDXreRaffVBbzXSdG9KBS35i33r1kVRX62avW87G3
l317lNehrcM1mPeWsUnLstt4lTGgy2yGM3FAwznIxbhQ2yLeFBk5M9v5SO/VX5VejiTZdqwfqiCB
/R5pw41dG+l+fkhcB+MZX0BKw7cZ1qLTfFAyNiF63x+NiS5zDe+MAYxmXQSo9Q/rDpUZ0a/zJIt1
F6I3lSUx7kGVVfqvWumEUkieGrb3jCC8W7DQbHGWPGplqnPz08Y/j6itSblS4gRS/Udlelg5/HhY
H2nryvKhgjRxdltPRDQtQKlWanW8co0o3CYQwe4Bx6Tz0XlLIq67z9Ts50dEVfv9EfPB+WGdPsSr
xNSC768x/4UMg3zSbHJ+u8een/Ixd/O42dgQM3/c9YkaDXTkDUkCynZh2721xMOm7IfWNXatM9p4
faewicxtQ6ZlQ7mr5+1WXMLCqa6YScujLjN9ZRVTwyFt8ucOG+F2kJAUdcjrz4EHYk8FoXyYj8aV
vAPqp67TsEQ20fo2PGnGNNvP4j2ebes+LyAMgRVOvh/tUGDeieY8H5sf70zaxPz/sXZmy20jS7d+
IkRgHm5FiZQoUpOtlu0bRNvuxjzPePr/Q0IW1Nruvc/FuamoHAFbJIiqylyroKR0MAHRdyOuR629
R0WWk7IDXO4pra8o0irqI33LQMausub8ZiqmWhvqo8wmCmiBi1zkdTosWTzJIlPJmrjguyVAQF32
YIRfq9WsUhABfWu1DICyDndlYezi3jMeZMhgQyxB5rpK06I4lbTv31iBG94UaVScvWKiYBg8Yap8
AM2zpnx8LrxBu+Ba3TeqBT6X1M7SIMNBNUd6wJKZwUHregAfg+bRqbX6kfqG5qTW471IbME1j9TP
1KIK3rwMr2xOsGHcf1C9BZp6a5yqeWrvNCfvr9Smyk6F7sbniR7IS1rj+y9al5ztRrd/JrbyFLdj
9rK5ggUfn/OU91Xql/svgRGdcyd1fta8BsW5m9wZ+vxQcmoEa7pLq7FFaQole3+KtOnBGWv7y4Uc
wp6j1VWdgYAAMJNQ8TPT8e8RpL3DOHgYeHunVqpfdqQLpQAaz4TssByis1F68eUw67yYQ10B5WT7
rbD5GlqT3UEdn0VPXgzQZWjl/Xc7rL8oeV58Tg3Hv3aLjhrrtvVeCqrJxGHL3Sc2N1aa/yN3pfQg
baZgT8xsiu7bmMLY3mT3i1Lh+QRPZ3fJu75GdTL18Gb6PfNqAFHiwbt1M9uDd2XwLzrVj+5ynwoQ
Nqz1I9yjOgU6DDITnQyUDfHj+jufMU26m7ke7t2MXW3Vya1PaTiFd9VgPYL6a38SVdNqjzWAyHdK
TEWqqqX6FfWN+pWIFVwFd97oPIYJxqKEEHKw/Tu3iWDdo0GV8jewzQol8IrLLoq002jUnL9xNrya
s8zQj6soZi2FxhHiRZC8F4voVvOaY4C77poOv+A7ZU9UN7TaN8tT+8u+pWXAU735VLO4u0w6DYhx
rTg0sN/+BMo4o/9j7D7FqeVD3RHOFNXq3VPnZryyLy7/zKY2SntuAnU+BUniUz1m9V8bj4Vl1Q/n
aaEES/sGXHY1/M5bCSxg1M6cVWZ3vLiVu5pF/PeYgpa+C8c/YO9VDnNm0Zgx6yebM9ozB8jtaTLo
Ps9aGoP7etbOiR9d+0VQPLINkj+2cxbcm5lG+XP9qoqNvHmwk7PYx6jledYN13EG6c5FWGkWm3y5
fSszGSj8rXZ0mgHmN/vWO4OIluf8gD8dWEqnddiSzfLLODeyS00xnLOxDGWYdvw4L9PzrMfOWTzF
tDlJoJ9M7JFRqP4aI45Wnt82VfsCMvkFBULl95gOHA5pbfc+TF3aRaYoP8D1Z36KFJtycDsHJ5Pz
KfEFme29L51z0Eol1T2kg9TQheNZBh7A4xkEFM7cJ7Z1j4tVdGKNFmso1j63g+M0ZGsseILQT2WD
D2+nWPyxXC0WsOmc2+oHq5mqYxUC+uB37EzDmsuUpWOpXYlJBjUBaPdidTXLV//N/M599QwUr7pq
utLkt3dsn8AGaZ/ULM4vwK1ujyImRRc/RLa6E0kGCn/zg1tBYdXVUwRCDf2ARhjZ93rD72rq6u7X
VI/n3bIJenKTPPrcp+151LLkq1EdstEvACZxoiP9ts1z7JS3nETZ30xw9C5pDC9uZy0yPult9Un0
Wsxvclp0w6kN+viprdQf1uKvlkq+c1zFPsPyMUHYTOGvXo72twFeW8CJsvx+jN34PuMJC/+c81Tm
xQ1Hf/7JAnuRE3kdwFOKVP1F5RSqf9pEmYkOLDPby5rVS6LFX4bNq7KnpyRQ6f1YknkFdRp2Nl+B
hjvCwVBH330FLva6K16izp4Oljn6B1v1pj+cEJbSrD4M1MDaRtax5fjiVzRLdPTZjPzqhFdJDykd
MHC0iXmgXenFfvSs9E9dHZN9HAHdxFtc9kdS1Td6U2R/wrP6CVDcs5MMP/Im50ZazXwahyI9eWP/
tYeh+4kVm/UE81W1m8ou3NelcmmVlV1fsGGg3Cqwj69DEHooRQ4BO7rKKl7CvTfzR8dI3O2KbYvU
rH7EIU3CvT5DSMaJNZCaMGjx3Xbti1CpQCKs8il/6L2L3g6j5kq8gQ7+5T33mX5QNIrtizIs/Qvj
3rqLprC44ya8XcIry6WImlMXd407cUIB/Nd/WObFLD417aC8Idb3EutQUK7y/vmPXHnpB9qFhJQ9
72jiuSp57BsLo7fHaXq7t3sn/aGylUAHzDQ/9OxPctiscKZKqdlXnor7dqiy1cN3rOw28YsFT7d9
KnvAQd0YuGPNUJon1YLINdQA5YaPmM5uuOSyBdVGjL8LmJYAunv4iVDP4+hdZ/bYnvLGaSHJMpp9
5VG5KaIYZKj8pDttfjJLlwgtXbrTYMngbfxXFjFs4uDaBn0ci1mziltNY7G45dv8JKylSm/op/IM
58iDW7IjyGkif3mq3cMr8NeNy44l34NL3e2FOvNMoZ0curMkjq+9rHZfKGr7EhZh/6ApWfQ5cIe9
rwHxmpkwB9htY++cxcutrPqyhO7jRqxR2N76YWI+1XOgPyre/GA2hgrCI9tjls+uNYd5r0PZtz81
jZ3jjvrNVQ9ZKT9W4pfnsCnsxZsbZt/brH6Gztju1cn/lOlddQgpiAfKdMkH5aTf7L2weHWRNIZh
99dxNYNxOZU9Jfbfyig3b2kft0/hbLI/aeq1fZpTnR7IAXzmMcgq9vTc7nsc8WMu1tEYO+ozym9F
PbzGrulWq0R0hXuvlEYMoN04HMGNDW6gp92JJMMADvlRZhuo++904QL5Li4zaxf2d3kG0V7T0pG2
WAq+9ZQYRhWmdZ4UzrHq6C6Me2c+mQI2r4V/2HpgHkTa9IJE/0FXBwDWGVGv7TdDvxRibWEyE509
AXljObF+9f/gXCTgfTi6YUEHDAL+h4tPbdncJrVOURi1zlDPxd9UP6x2lj6nZzq91KdB854rMM6/
TRX0tku91TELdPOBVqgdgCPpjZGa37WG9ydeS1/F0kpHyiTY5b/Xf+lMKlstegj15t4y5zXsd7pk
Dpp7+vEbgGiXog+W7nsbZgsIxukNl+/JVAO7Ven8a9SQpszKz2hvzJTxoSmHz/T1BrfiJoOE1n31
Gio6XzFpheMtRIKKqrUOSQj+X8Gi9Cp27Zbi2954gbiKCo/SdO9cn2bTrvlC24vx4iqZcYoMcFzY
JjdetiARdV39EEQc1SnaETBbDnaLJqhuXS2njLOvzJ9jaYf7gL7HX5aFHU18ZOgsekPthb3a/adh
TbPo1mClKwEQ6hnWYNODUTSL+51hAeVdmol1XQyN9TnXtGLvtbl6FcaW9dmI6G02DZOOhkUsqRGm
k8X9Kr7AN2hPdQqx3hK5OnA261Mb97gmGxZSTJP/DhH/f1wKlovAbTWWnDnUbMtQhdPrjH2DuyLx
zJt3qjc3agMb4FhaKq7edFs8/ffFMXOD281odSFt3iKDur4m3qxb6I8MwgJw4AFvsGk/pt1j6kx6
LArv5HAiVNPJdtdlfmDQBM50nt2RKs2guxK/NQR2S4/jJvAjlljxkyGAy+vOjngZongZirAlwWYA
1PvdNcTXp6di9diuIwYAuL4FtKTfwcvlcABtjaf1w6r/DahS9Af4+fG903tytmO8cELORr5vOICn
8JHmx+R3QQGlajecDf1Vw4hOmVvQf6aK3Tw75vgS1Vb/eXSa/jNcUh2cQatQD833LjPSs5h4eacJ
nj2Yg4gwgebXkmu19t2aSyRJSK40NuPPcq0s6b9zbg/xmO4d/LmsrKPGbQOINhxdJ7GHS+uSGnfl
c+eYPCjCobkpqbR8HrowgFNqhivJCJNngPLsPS0B5RW1qvGzwxrvuh8aAO4XUXW7/laLIUEVUaFZ
7K7LuxcJpR6lf2RXcS+SG8TB87gXP7mQ3VG7V9bFuYbdeXaG4AEc1YsJTMzH0C20R4qLgR9cSEAX
leh92KSOuhOkHE78cuNhoB5cUCp2okssjjjyGab0CWyG2aHkuVzekNTlvWjS9duyzLyzqLq2KE9a
EP8hNhkkyI0KyrgXfz7jDLV5GyWue566waMbs4sG7yKmnxjSOY01vU33hqBhi8id0LSxHLGvIo3v
O4Dh9Gc/1u7++ymJri87rxsikcnOLJBUADC41IWAUuV82JmtOQQGAnWo/4iCeiHb6y/4+e++1CZY
H0U+1ntonqZvJWt/QC27L74COIClVVQiq8n8zca/e/Pf9P/0r5Y8fVBM31p+vz/4S/6360p+sHxf
/Zf8Tgl5leGyI19kNazHgDDsQAgvvpR5MgOd4Y03STbnX0ZOs+PRTT9ndjTe1zAZ05GAngLvaQ89
D3gqS5Q+l386g1499KVdfArb8TguamNgu8qc+OCKqFgKkDUDXUAu68wXr4akDq8wnHj9CmiqkNTl
BPYhL/jqfrI0F+S3RjnLUJWFfZs0KWdMv1SKCj8dAGPIw5R8g/ahuRbpnUHnD3E1ay3wPonxmkrP
oIa1ctYEgarysmrN5TX1TNmLpbJTU/v0YLIZl7+w2GUFNI/Pqd3YD71WPola7+MGsuzc2CmUUr1k
aTlfRW4A7sKSg+1fQH+yMKE0B2sNS3Vi/kzqXrsFP5KVS9WC8SMD3BvLSYk2U7l9gHd6EegKLu4i
I6NA1ryIDD8FpCetjcvfBYCM0LDSNP+GoAqAXH4Qh0t74HgGRJkOanWD5RjnEPpFqtHPGEJNxYu6
H5z1ur0RVdy5+AUQRsPQp92t4tTRMTrUsE3RmKHAk906D+It+cuekvFNt11D0otfQJnxOerhClmu
KCoJWK4TzYN2t97eep1heL0XcXacbtrlbX0Hcf1jWnr1CWrW+pQvs85N6TIXObWnDrJWjkCuQxw3
ny1EdKvzWxpQYGkrUcs14F2+zS+3svQINN+lERYgUehNDduJb/HCAkbKbaCaCXVsc1ACHcCQLyAD
q9hnWN7Ji3l1l0hxMpccYw5TKkin1x/04jGzBLn8788jzfwnqg7PI4g0NBc4GGtBmYNy7p8nRZEV
tro3jv7za9mTW8Tfrbl2eK3nGEBOBqJJUa9K0+eX7e1owCs17wj//B+bSmal/pfHJ+h+U9v9wLJK
MloeW1nmSUrN4rnpDpSO5wBgUYiWUR8Pw7AH2MCQ0kJlF9mFP7j9LSdc1qffObcePT7inHqwEW7O
eX5D+QHw3NHA8cVSUiNDVOnJkd/MV52U2dSUX8GaTgeTVNF80IkoBokVP0n1O90WK9eAZZzCw7wI
L7tct2GdMaGPZp+ykI1LSrOds8ggWEHlzQHJlYgz2C0zVCoAES8h77xTc2hnsOhwhxmxvmI3zZhh
HyXRP68gudfAD1dYU4hSX3ZOJY40EHORpffVb7rffafXynQu27w5tT1w24kD/qsMNE3TPz/byp5T
aQ4uF0OqF8Bby7QbqzWCEkEIRM0Oxr/YHiboyeiPPiwJs7KinV/ye0MYHLY8a7J66O5ob5+1urlO
aTLaWUBef5KhUKuTVZX1nUjiAYH1q0dl2uGnno2VDx5Z13z6798Xw/mPk1WL/2Nbo9qY0k6glD5W
oLlDFHdl4zzbnv+XlVltT0nT6NxWJTTwIAWBNFFqNMUr9Ird1kPh3Iq5g7uC/YPNUwWYtp2GW9ML
O1h+FsO0DKssgZJildlC4VCDHayL9Tpiiuy872+2a8DB/fcEtSUk8aoeXm53QBXNr2ts3mrIGQYA
gxc5myHU8rGvdTMV4GelNBTWhprw56pfZx90vjK1FzCYAAe1OItf3sP/Mve8BEiPpb80WsqgU/cD
OOYi99Q878fFZzPLzFwAb3ehUqq3vK32FTUzwOPwJrLMw6I6h5bvH1alN1ASIVHiHw5zeoRjbCGV
M8/pWILhzzLwa51RwKoVtXrKatX43OrRzZjn3deZg6J9aqTdQcQ4B3lNd73nOlRoqashu9KGh1Gd
s1vQUh4KoysO3VxlcIdSEq0MnBoDhAxU5YVoi4n2mZ0DFdCr4p1NHADYZvOp1OEWDqiD0706ifeS
S67BiTepNnm7lMzER6wivssIAsUO9kdQcpcL/KvfFvbhGmIQ3fpPkAyiDMqEA1+n+Vuk1SrT9Z/2
TrE6OH62y3pawigAom+4df6Me/oIez+rT/rM9h/tbXT49q7zJ6cVf+qlnn+ashzIajsbr1geZqcq
COuDMibf7S5zb+B7zx8UIG2oYi2Kmwh62AvRbYYuzb/HoDmsvpnW5GwlBsVNqjohYH/04YmvGJa8
XmGlFzr0BAs5o7P0rDmP/HNuArprzyLBpNw+gMtCP63Vxjt2F/tbN/K+iH+8BHlspFH4azc7CRBD
6fMGYHMEf7XlNfq85Qw8H276PmvvtXhBZ9DTs7uAZmhtZxwibf4GOFHKOe8vPVs42TsRRJ1wB3gZ
jZVvfuI8wAdBaeaSClq/Hc8YChkWl81PjLAFgjsyTDxmL+u/adGbOMMFeW2iVu8epCf3iU7y4Dqq
2XDKxMpy5CH34uHs2jS6UnVo3eidN7ElibMMlmoEF7lLHZOIPjjHt3Pf/pCAwgvcp6UG/sKJzOZG
PGAnUM6x0Z+3HM3s6bxORtpBccgLOU/zwLn1bvMw8wAQkVaN9wbpHgPtBCtoe0wNvz02EV/ci02W
2Tb8Dx8xi/eaZ5M/pNhEmf2rn2akX7S0965+51bW0E9K6KxE3+mkN/fFUt4pg6KVFgXaAf1wIo9K
+wJehHH44BLUbcKusI53MyvNTdzH7MT+yrKl+qBTE0BJwEhVLzeDXHITt1iz+jLorJflKpt6vbTI
fH9d6C6M15vdHOkyA4xGLYpDrjT0ACpJedClkggcnVWszE5jt4BSqQyQhPu6m9N701CcUwdaoEii
r6rU+h840Cs8/j+W2hycaQ6Qh4ZKs5HjfkDqprbGZKeznJ7zInZvAOa9h89R/+pwN7s+y4tHv8r6
BRZ0OnaOAQdHCMUlX5rxs8thOpjHo/EjpDe2jE3zbxNMFDX4kdEfS5vKpdWk9tGPsuw2hE/uNpnA
QbiQqSjF7YOo9B3PelGKeYsWnRKTh8ylF4Ga3dFHXS0lUDL0CQ1LdA8uJVCKFXb7wNXmfdWN36kC
4/VaLJv76rMpJ3N+LNJePYgLxbwBzRxA4SpF/Sm02uy47j4v+9Cyhb3o9VrPKNlAJYNsY7/5byqZ
veklj6R40295ctkjn9r2U7xcUzzEV6IWPWffGWye8DXoNuS7/PDnYMQzKPmv2QddHLWwhyapwjhl
Ie6mwTki0CAAHizKRLFdTJDHrpl+L6++kluyiL/r9d4NACr/SP92S+KyXnLReVlZXvkgIAELVgBb
HyrhOnT5BM6syDQp/Jpu9tzL/2z7Ad6st5A2omLwQxqxftB1SwRMMfn/KuX1pI/iH18dR+OFlC4/
Cgl1lSa/f64Ks1ozO1h9gmc7o13b/wy4A4Vtdtp0lw3IIue2ropz3/fPnT+VlDTD6XYQXdIOw6Go
vR+wStMsL85+EgOn4xvjs1LW5bXogIBxOfmhd6hvfItNUAoPd/TKAjWq6/6doEyAgePflVqUXoMl
Hl80RYmjKMUMkC5/aW86i/QxjfitIZ41ptdtiLtmjsmxKrz7ePCNs98AgQA+LAB6ivEjSbTp9E4l
Li7HkoeIo56Lai7Ms+i2WNEFTUKnf8kjcjOsSUXO8p+FG06nVVV0M1WAo22/ZuUdtNzZflbe+jQd
HVyV0wnPBFtlUMzysq3S+Qvklw/VOPh/aUO1pxpv+jMHE2an05/zCFKGf5hrfbqxU9rIJSiJ5vmL
7rsPraH9SFIjuTGWo0bKF3xNLU5BxxGkaAY5XpSpG87APwS0YYsoPoMS2idlXI4ve9flHS8P68ve
HccSFOepufXjZHqd6ossSiXldE1mm47CoSs7UPMbMQJz0tzKbM0l8n9MP7hKRqerIF0A/fBdyHap
agoCsKv7Ckj1tKSQ0S7ZsuIEgkJ4fqH9vrzjFXQ2LtuwWngL1X4PtCJkBOIudv5tgH23cK30gfPY
Bkp9wwZUAuU8G8Z3ekBHNHszxs6fIH4/RK6i3vjU/axiEKXhHbwzl1M2ObcircGAUUxxlVERvGzg
D50JshgtPpd1Xo7FIZqq/DqMgqoKrrI+uMlZ0tHv0y4bAnXiXK4y6Bz1VWz7UJbF2RDuNnkAxpiP
TaNeBv34LR7T+glyCv2kcpS1o+Fh+gb28DeKbeunvkz1U6LxR1adYPqW+907f1Yn7/zVufprhIO6
btnfaq5to+LVxHIo5jGj8+R0r0PuFxXgHYs8KINzFRX6vIofHDdRd9rysqk5opOwzZCUGkAgIo9t
ytsvm/5Xq/LdZcSugtZ30fWtv99uZUu06djnpPzPfPZnNdvnbl0/BIpe85afFDdeSfMiBDrNqhNr
lKZ3kKaYt509A0UEc267h99npAUOP0X1Wo+SkJsSQPz71aX1Ev7gkz5dSWbfJ32rVsGZbphDoMUO
3KSKdpV2YK0BdDJ98xrjC03J6hMM9z1nqom1C0xj1SuqOz8FOfrN38E/BLV39e/4nu4op6xKs7nL
Fdv/owD8l0KPFzic+YRFgABUy/EWzSblnk9VfABv0nyh+JTfJTVq34LEyw7s16Dcao3rUlmwS5wY
jP0FJI4upvvSiNyvswpMSwFu62NSzfZeVeuJnzvAalhx6/sO9hxAMNSFJ913v/rVeGMpLeWWhQ1E
aBF8G3h6UGiFKs3YAuHoPQDRE5EOsfy+iqPbNLSVS7st3QM9jfU50/3q3LdGD9W3WV8MkRL1l6K0
4oqagaHSrnU//D67nXuTTSXA+rL4i5fF37ZQXFeLLP7Eb1sUim81Ahu7+Yp1WVSabwvQNdygqF98
ZT26BbwtVnkGcn3lza9XFeS3fLJIlWXoh3ziUVdut2vLLL9KnIxH9DIEmg3qmnNTQye9akxQW/uL
GeyQ6rLxSzBP+L8CPO9XRF662Df53zJIRttnI4X/eV61WOpmP3xjeJ4UIMS2NsJNpdk8ixbRsYzh
dm1FXMRhCdhEiVfMpVHx32I1jZYxA3QezuGKwr0GCqc/D6DdSDNqtHSpapwdHcIFOV1EMVCKnOxM
m5MK0ckQp+4+GzkVXlW/Em1B/5poLKmvamPjL04Y1WMRJs4dm9pslHmx+y1aIJi0zv7pNe3feTcE
zwZFXvvIiUE4WlzDEOyXN1eFnmZxbSzOSDfXFJDIu4aqLoh+pg9ZxdWnGnQvNxBFUX3Nb8Cw2xYK
cwZUTtaoYNkuC42E7hxnJyuDd6uHd4uN308lXwG3zrtU67JElimSL9umTQMJnlHyoLN0/l9Bb6VE
cwS3bBl4L/+jozL/LFBmmWvH+9ngaFmMGeQSd1aovfMH9PIPr4yac3zj3phLK0VSc+hsqO2Drmvu
c2S+cBpcvtjUhN75Ltv84uQ2aXbdOmZyFS7dGPVgBJdWByw08CbFi2vnz6nKDk1oFe7znH6RmHkY
X1N0wIfeNPQaHdpAPzjGYP7deu01W43jnxR/BzsvSs2npuinvZ61BgfKtcsG+9jt1bxY0IAbH1BM
x/qzJtz7Fe6H8fQx3AA2dZ93nnKhsH+RBIN/1LTKA0atcYvr2q86vql5/rAq33xois2gJ6bMUfya
hcoHro0SkjkvoLWbT+/d6GjUzSBlKkBeQ2l+MUKVPu/FtkirZ9auNpFAoytPgR7ep7YOzDc1ke+K
IMfAzaBk13eik1rGzUXv0/zk8i5QsYW/llOKm3iIUQURNoICi9pxNsLrndPy40PxAc39FJGb2pWm
f3XHnjIh3jNtK/D/SusfAMLFP1P60aiz7etPvWHqe/4TwtvOVIpzCgwpJC3uu5iy/Z4CT/MTtGyV
3/SCM9oKzGfOGKNwfqiDBGRuEwj9dAHSG+w+O/P4f3ETy/wkKvZAqYlqvbth+bBGuZ9StFK8+reg
c4p/RA385QAA45WhUiEMvOPnYflcAZsQHLuq9HfS5QMtGlzxkxNdi9XiYwdXlamcxdoNP2G405/f
UojWYql+5E3DB9CdjFrt5Ffh2HCUmBef+hHY22HBQGrr3jiD9mlfDgkF0d3osQ4QpZgBtDbPDT0O
NLA416IXlRhlyDTfPVaUy33Qb76RPthAlYEItV1xvY7IS3YaRpzr3pyAPSyn6rMKq07Cpg04WMyC
OoHm8J8zRVVfdRy6v85Ug26Tbui+UdwAsfwycLbR3Dp5y4JA5HUqWnAE0cpUKYcduJTajUgybCl+
HyJOqqI0t2mUQvxYZdV1sCAl8I+FGtPuvEPhJfUFR+HNfc/S4l5mm0H8JGIz9FnxGrGlokDaO4hh
c/5wjc15SyUX365raHkMJbjZ3E7alb58e9POiZ+H90LfX8G/azy3USQWTb7yQEU8EzMvQrEIxGyW
JQZI+gtw0sKZN+52MI6eAgl6OlsFlMeZdjO104MgxGx6mY299zNvyv4mYY0e0JL/Bk8DCmEAM4Gp
XhVlk19sMDQffUT+YJ66+sksNKDdfhSjHd+EVTsf47dhGpP5aA3NsfSa8UCVa5uB4YGL+K2yvoCQ
i1K8N/OHNOL3+xQQ/XTgRi0XkyBxFTHpq+iKvsHu4FlBtqs5hDqkTqI8NpnlP7rQGxUldFoihaPW
PDRdDhg3DmCSKI8Uwf8MaFhK/4x1kNHg2mUXlk+cgHYIVEcR6wEPqdG4FsMG37EZCrD6KQBdPpoO
DZ+r9zjAb/FOWfqmcS0+W24jiR5USOFTtlRAa7A5+G29yQGWh8EITHgD7ZkyrcI5i57aB7phRC5V
O7lQy6Q6iPM7c+P1a5zoyvZvy82Hb5qq7a249L5k1DKDnd4ZS9Wg/qDWYI9I6TqAz9AZOu47Dytq
/oeH5DBSIEmikbfMGqgICmHCY+zl7tG0BvfYQ221zubOB/5vk8Usjh90fj5MkHIs0TLob7OgWCwi
r1Ox01lk7tw2BAR2u2wY0Tn3Tn67jXc68ZEU7y757jbfXW67G5nJHftVX+3TtHxZVR+uuPm9y6jW
V0pL5WvSdeD1sR1Y0TsfleOFp9j9sfKcvej8yS4pUu6qM3sBzkXv5NNucCbtbC0IAqVVgLnZxbAy
pd6t6LvFCPmNPl1Eg08XkmUdwyTm+F6c1yk4fRYgSZpz8SGXiDIAQsOLOycUV5tOMsiFjVzZAWeR
3VhzV0FsnHb2UQZw6/qrMUtCShoNMKD0rDcX/o5Xs/gkVA5p16I0Fss7uXDdknS0kvN3XJKu+fuI
tSGw6nX66NR2fWxyswbLhMHPppOlJQ7Y/0i51dSPcHCdurZzTiKJfvFq/lMlgbMW04S6BC5eW+Bb
+lVFJ9JNX1CmQFumepf4er/j9ai/KudAu1MdejfBVa21uzK+MlUrvZvNVAVvcbG6yUgB9ATuJxQi
KCVE0rg1lD2hZd5I6Jpl1rLhRvOazxK7phFnlYU3DXBJsX93OfrB7DM1pqtKQiR91/XlVWfl6q7S
ZhCeQOe9Nth6PLbK8q7V9hMEt7rTl0d1GVbZ6M1fUzGJLFEiykCtBCj22gCb4/K3c+TvX1N7Ba2S
MZuXzqS2699+qgOUq+m92/u55JBhEO81RuU7sH6cNrvo3l1S5NHTJqDAim73rhoe9KKTY5QnUQXS
bmTa3aOeuby2SCF9DgoA7JiWCvzq0qOiQW588ghZW1bowkhPfcrrmkp7MyW1jvKQ1VnwCDqVv7cT
EJVFJ4PZUxirVfHfIhWLm8LD85yy3ShBm6tuQhpbmfebZ5sHT4aV6bebZ6UEEIK5eXktbmJQ+T5c
yr1IfjHMYab8673UUa9QqlfP6300ehoE6z1zD6YWjCc/c41rNW7zHBiOwD529CPDEhKY1tFehtn2
McnUsy0AxEH7tI7vAsS0yjktqJRnZi+imyTpavmYarWJdhveXUquv96K3JU4vbuo3ERd18ludJKX
xg8hCRuj6ms70dnh87ABJ7fgF7/1nkWfVv181c2ecd3Mavk1z/8eq3J+CaraPnpBnl/OS3S/RFuA
vK7Rmq48i/vQaDPvdE/a5Oc7YJ8jKlOsdritZar6+rJDglwugOxZ32KfFuVm8VJTP2STevcupI2A
yNhtPh+j10SpF/7FD3QKVpXsvHCZ1bDJ9hTVPAuWK26XfbviuzutprCB5hW2vKk0OHdY+iiAX1t6
JisW8xzSHUSXL30bm4uI27C5lFVF7CZ/8KnALrwACYut7CWhDJ7a0f6xjnKFzbTlscA3uYqDsDnU
NXXzVPVwiBTmOn2jXhMqVPrO/uVoGPHlaoezML6HxB4qBaIuwpANfJqnWDHqvADqYY21DJL7JrZb
k6b86XqGRO12DU6pcfZo7LuBHbksOB5wOKkz6aS6BZmou7QV2iBWJR17OPRulYb7UpzXkHWE2hTW
itWzHZoI2OXhp5Hp7lUystMpw5ph9fnPqDXDqpcMPdjtvasd31/+ffB6E+sNyR0nLC8uZwU6oJYT
JD/be7M1PsyKk5+jmcOCaFw+AE3ytY/9DiR2jDL48WiCGl/HcHKAu3pRZ0W+dDUcwmmiLXOJcIY2
4v80pfvzSk1gp7DbOAM5lrbheTDrkwwuu+WnpZPzBLovlbgyXS2Lt1LDi5UN0QBV9luMzLS2p4Z3
DV88wwbP3ydaskvMmlz10vUugBwxrrw46JVPUdG+ViZSFWjeOcsgZYZgEO5tTiAozKOgUVQy6LqR
7bshDnebrxjEryntPSt/85YOlr88d/bp3eX9G/wo5ywz8Os1np5jsd8Mury761U5HPU4vGGvkvd0
+LOc8zqVmKnhiyvKarGMbnZdKdGgfGrGGOZbDaTBpaZiVm3tMQ9CjhRU47kfY+1Rr6JrwXTx6aN7
NJEEuiWIkRbbFvfm+RbnZtatUCkpsOdBcQEAlwyW273OxgwUrk1XhgsUlyjFp3MS7arhkGqnO0Y3
XsAtW59zn45I1g+syZBEVc/t62zT8cx7cTU3vlb6sDmLxwe3LocbhqLgkX4j4t9dYi6LL3VBf5x2
UQPQbcZhcAFsi/c50hT4LBqgiM0aJI0RmDt+pwzlm6GW69bu5pvCZcdJhjetvrk2ACzn3GZR3zxU
bawc+7JTr3w/L7+6g0HrGBCQgHx6kLn8F4/CnbwLUAT+PcfmEQFgfbEiwQ10WLAkUXT+52DWqxYw
TxED1qhQvvb6c5eWxkdrC6XAO+d6ETdnsW6iZK4XKFBbpaNmi01+zl6m77evgXza6cJr+OnP1q/H
hy+QFQEmF1UFnCT//AY1UdgejSy5i2GlvaPi0l76FSDT+24koMqr0sqwiJnTtteh7dFkYU3AZSzW
VwzepZ1hcamW9oUPOgmzpE9iyHooI3Kl3QuowsTu5P9x9mVbcuJMt0/EWoAQiFuSnMca3G37huWh
zTzPPP2/FZSLdLa7+zvnRkuKCIXIqkxAioi9N8ybNCfQUFd1aEdUGaoF0GhmHIYESIyitl9wHinc
fIjNHUXAkD30agPh/1ZHkf8acRT9yvBZFQXBEYSXI8gmMfynSYPi8zUOwkLcCrrsxcIBOh3ZlHqU
vdT+KKMhqPHOO+RwaVwJVr1p4pFmhMo5HQ3vDBA2a3JybWh2mtp/Ihk1iwmYH5XzICnaOx4f5wmL
HS9sZIGW6QR8Rfh7mKumo7dXB+s0T5uYkuzr1L4yFH+dwsL0T61kj6DhLAPF6box1NrBo/ReQdrF
+HdzkUvylCuZsf3HqTRrWYzcIVEcxA6svf3WpbwIMvvd1JhbEuIc1HGLdrlEpTFr11RBeBWVNZhO
TRBuqPIuavDBcNtW8DlRjbQ01CTo1TKkNLbF+P9pLsgdzUOqJH9lzIrrvzJT1w/pUAlgByYVMsfA
xnEnq1FiiURBPArA49jmDExAqE9tkG2DaQEoylcjahtWgGBqpk8jzgmmMDqDX0Qf3IbhNSpFpvom
UzswSphIXgNzaaKeaQz64UNm4NSFRFZvTbOchqmd4IyBz+atDaSSuUvKKbH6PctNVE7B2cNMGlbh
2GwkXpITAvBxFbDGdKlW/q6Mnsrjl2YpwS/qESCjWouaqBAwsr8zmd0Ew6DvsxKnDvownVU/Q/wd
qcZuXFfBNbKGZyTlBmBT7cGYTbIpBhaJbfrFulK04EoyanLQrm5FAp6uO2uF4U8SdDhBTDzTB+NU
9+y3VXBYppEXsDuAVENPi3WddZrb4SAFyc5W+lqM1gtiYWCglyPUjHeAkEIqMw1zMzf2+NGBBoi1
6asxsOYp7Tpw8LYWsiZrBMB/nVqMXbUl267176ei3rGlqaR8X3mslOAi+ix7xTlY6z5MV/Gwm1dm
cno1oJr/fWW7La1NrKSfOxGPR2qMsH3r0TDXreH4IKOhNujf+GQUm3+c6nuFTOt697y4r7yw/I9c
NfaYqiZUoMuD5N22VeCr/h3qTpJ38hCbnw9TCS4TQFazfeB7qKT6icSj4Q47Y/KQzM+m2WKG2lns
6ElBWrxJHGcIHpKRSSgRezqrZHuZqjN1eY934DbAJyX1nTlZ2jhXWctUg9XiYvFDslL4yZpF4JR9
UMy+Fg+PH0BeCU0hE+yT3jz8biUyWRahaQ1FQEFq4QMH9qkDGDHOy0AGFKn6kyUbhtf/vQb4JKdo
69ewNGWZYYwsDw5EaTzlcpSmXmmUa3Z7ArbOC0DXEKpvA95vwM+UAmvy54QEyzk8Yt6OZpDiH5yQ
QVkpYocbe79FVlm3HWpQWXC5cdPlBo+a0gdnIB6+W+tXOZkxWdDUIQdnsQ+9Mr5mqFl2psgAkfm7
I5qAuvjMBVq95S7uSLGszwpASkSgC9iQguwsDQU+8iI6cFUbQOqSm9QU79KJXJzsloWWxQFwECp4
BQGmFa252FDPNJBwiGAFOHrlZ0P6YXSYsF3e6oKDcSYF6dmhz3MLZC/0WJFjxHjBhiqbQeOjfcRR
LLpiyvao/HMaVTdRt0otGS3mminp3EcAuY1jCVT1TOHbStVuNEqxbcYxq1SEWcsrh7rUoOyO7QCb
t79TgHzYOy4mUQaGE5LFNBmksPp+BPhLLx0udonnA1iIxo9TgCBmHKI2xHMJU2Y3s6FcKuktJAct
Y+pVvW4drbs1gHg7hu6k+4MrKUZWcxZNN/qtM7DMx2vvzywanIrkNs6txn4/RtM+UJouegGSSOv4
TeBvujgBaAuZUx4NMjhwLosaaTaYrLgMgF8UQvGPE5Nw5AlgIjSjUQBCbonspDCk27jUnaWa0l3q
1ix2ZjVlpxGEK4B/Xbp5CUJbnP7/4qSSnsiIHFFvkaF27MJQ8r+7Ey1uDRAbY7v9fm00OTXLm5hM
f28HQERCPgOyYcEc6p8zfrwThZQqW5TsHAYBaOb9QnOywddHl2ZQ0+smOHrLJAHtPAy12DDXfgOc
KKtq2UloMTtFeGOZe4Cue/aUNt0tothDfqZbZFlzKsUnIdhaVWKB031ALfcjjlRTLUkdGk5TL55A
MoszxgkcMySjxu7BO+RVXbFdZCKrP5dxUB2NTgEU6NiFjirG+kYWZgLEsMLiYPvEMtS0Dc/32jSA
LfpdxvtGx1FEYbjLNeFkPAYDRuDvyM43gSbu+capBJbSMZ2UdheZYkejXIr4MLDCYX3cIpV9bI6k
oYaRhrqjGRmFQ10yEjlD+gFCJmuauCiW4aMLGlNztyy+Fc1OBg3v1gI6bfAfT2KUQP4KbSA0nZu2
aglmC1sysTwkjQ8cgaZCL/WXFjhGa2xlb103et+xwdqFJbinnW7CoTKKjcEGBhBjPQLl7dBeLIuB
+jIuM7fxOu+HGan7VFT69yLTn4C/2X9lVfdVM/TiAhSZv/K+yS4qwJewHfdiJKR0PuB0UY0tJLcS
gqXZc+UVk2OXZblX1TR/JkU7bAMUYD/NAySjHHSBI+1lkinwhhQWSb4BXZfp8LZgu7jVvafKKL8k
XBRHHQhY0Sr2dz7eOZ5mnW7Wp0gZnzXcA4BiGQKsEFO0TkUSfA7qo8KcrAh8zFxZdV6jbxpeek84
aFSeyjT/YlpJeeyrKtuofVG5oZz7d/8IPTzPawvdevNr6i+lPlk3mrK4p9VpDXnVWQ8I8Bj4wGW0
ybyI493F4zIiYTJJ2m50KOC2gg95a9RuHTbelkhRdR/EXhVDSHDmSE2GdtcLL3BHADR/GEoG6EgP
JMCk9Vu8g4IR66Oigk/VH5LuCRjnG9JRIy6NysQr9b0SgOh5emiH4hiO/bAF+JxxaGTDyxxYg1OC
t2Ve4Z/Zprj3kyavJo+tEJSAPu67St2RDqmw/KAXaS3WZDZ346n7ghxsUA6Tv9ny52rLvLslhaqH
Gc6P5PIkRpZ58l+/jBn7/Nd6CvBW2IYFygqDo6Li4acRmJ5aI/Gp+UPrEBvuu1gcgaf0JyqC/G2Q
4EXC0wFy9nXUBhBDhsFN1DoHx6FSrYlfFFi48cXqhjONBpaj3BlUoSsPh7c7kglpgZzi2UIz/PAF
mNNAaaiDcecFan58q+8fV2C+EBevtH7UAEr8ExD1bJfW2CTTEMeftasYbbkH7BcS7+IeCeSxdtVi
EK2XYkVSU2/EZdS12UOsamwHNlDDJSV5EFNa7pMCaDo10lHnQ5jOw7l0GaXWaj6joXGqddb8/tvq
kpKp9dm6Qvq1U0vYPEBkH1Om9H+ysAQEdNCCbCKKrCdUmbxZpBoqsJgePrFaPbQSEssAV/xeL8of
ehGBWwJfEbfwgROkeBJqkI8BiJVtWassMbUG2RRZxfZF1DzO0FO8zM5kMFNjl1sl05RrZyvFSY3T
fVWBzZgakjeAsQNoJRinSTYWpTJrPflFjXIwl8sJJBdIKgF9ffNRlVZt14HyLEpTVHWVybbjkbnK
dKt8ZnFcPqsxbxCJUPkeCRzlcxmODihytcuYKOkNJQgWMu2idutlGpIO0zK7IUMPyI1mcCKLRd7E
g+X4rGy3ZJa0AwN0KAftDnLG3KjWAbGTF8kpa4IMgM+2+bHqm31ni+j7CGBGZ5ya8BWYxNO2MSSg
UBjZT7gb4MxRmsR2tPI9s/5C3vS0ts+mPiYnYCtk60x6K+AtBlzVd1bbwGDIg/A14QpQQlMQHLP6
c6dkyXWYJu2PEF+RNEyVl7xm/uukAQehTbU/fPuk1wO2XhZy7sMR30DZ9LLJeomqGKJmgkZDJi7K
JN4sYj2OUJDbJrtZi/x15vg+ju2KEFFdckCaUAlekWEhDgReoSP8pA7AjV2gLIqwA3dGXDFAl5q+
4gCpEVV4PBnBAB/LscJzvM15p3n47sauDes8y7ykEk5rcrZd3FaZh4NcU9nqwFN98j3k0iMJQv0S
gs/XUkCsNQXRU9aV48e6B21u2TX+tQExwB7I+LbEWHicBJIg7y8zSJ4aMNfui8rUzG00Zj/qglV7
wnf1O+A8gWphgXIdLGRZDzVuKmGL0+GVhe+cE+OVD1/IZGNniXHFP8i4go40OYI96ALsHONa1iab
5QOQgTeNDubxRUFagCsB8TPxlDsnpGgavhsBinNanCPvhZ8QTtyQweKoLwFRp3SDDh6inxdCJlpu
aMCtHKz1g8LTmmcBSCz89H5eJu5nw4WLLw++1QC3ryhEgZlfNAAZJXVQtYMLdB9ZcPNzPn38qRR/
VaxK9g9yNdohmoj96bt5oYTJQavTPxYReSgTs1/7lrDv/lCk6EBqigP80twuM+YPKTo3TPryvHxG
4DbrxzxCJZX8eyxyBgZdpCf7yZ1z8oHidfD25iDuXIxJMaXqURSpBl6nn39Z0MQjYpNXLhnQxQBs
NNqUCeigUHOon4Vnf1FbvKqkVQDaEZIFvYYuCJuzpj+TpA9q/TxbcPDj7VC/95Fk2GvpZx0HoqM7
gbfKBTEn+LNpPk0k/T8utLjwPtBiJJivQV4c9WjBilkfF4dD0YJB2w5w27OL+FyGOC51Mu2PwAbW
BYkYMiLD7dgBrLEwm3OM4FbjRqEfn9MuwKZA52CzAHsYCDMWFempsfA7d6qYq2tk1AG6cdFQr7P8
I9LHh/28MnaCwIIiDdNShqcYiGblWqAKXiG68pdpG8mWbvr0IJgGsdYQdLm28jmQdaAFM25lNZWH
oiw+RbHS3CI7f2tUPt0yUTSIVv6UDx2LUTBl4XSEzKQisRV2TYFUKiW9jxz9UTZeARoDO0R6y6Kg
lXJefVoWoQlypdafsNL74r5to5xVrkTeSBFUFiA3wWjuBIDeMO18ek5Ce3xGZtKwZp6f4++KfSHJ
/GDY29hNXGiU4ZDiAOiT1KEhNYPPQdidt+WOZoHfrH8qrKfFAFke/hYYGb67yBBH+1Nrw/xEIqVC
lVyax680ogsqQoD3YVeAxEt5adREYFMdM6T80KjjXN8hWxHpM9KCZvUlsontLEgPJIs9y78Oer+l
ETXLZ1w+t9WN+zDp7j9jij3x3Wf0uJqumK2VO5qlpOXwhJv2snCh6f5WiYPg7jMOkXr3GfXA0E9l
twfue2m1xyr/xq0XU0cigiehm5HohGOdKu+8eWyKxIMRhlU8TKGb5q8aM4MjinJwRjNb08QW/nY6
q3l85tr0WiMMNmLjfQuI8wi/M+TgI5uUhrY5qddECXepZEDyJDUSnoaDozFeHGhoY/+yTxrTcBCK
tkHtnVprrYiLm+KDQkkFkjwK6HTAcMq55E4U8Y6UtAK5a7u3C6p7HPRTbblvIvvWChJ/SwXmc/l5
+C7sR1RarjW/ezOaIVzjlpdOPpcgaN2IKvlLL4xgm1lgbLGy3t43arOrgw7HJFJETayFwd2QzARK
GR7kyfsEmgU+MHizyzszwM6DK5mm0RJxe0ZoURl7YHCG4PMRIjoQelYeqdPOMItuRUMwz2nP+EL6
EkqLJEBDY45XqtEBuIkA0LJBz/VgH2bPZEpNaBSorZb+f2fvlb32DHtDgnHN/gPQtND1CDOITiKK
ntvI8LCRSzS+Mo0CpRMo0bSQNXbXR9aDd6Cml8Yxb0enDNvJvTf6ez8LAmWedq9bnM0LBaqFRSNq
AVP1FY9BFONY4I0C45Z+5DGyffQ60OdGfe+RjLRk9zBkdl46EdOQgS9n/M6OFP++BvCXnscybra0
bM1Ho3Ro2v9wGWRX1CibTQp9v3yM3634Oxkt0YBp+dhEh//hQywmVZHg1zB/5IhNu8TG6dh//y19
P9/oalPuJwlopcmmlkBYvtzoIgfh0Hhs3JGIlA9mpKgJsmqZC1rrcovy2tdZ++5u8UI9WmIxWdx7
kd04WaXX61lL7v99MvkyVOSAqel1uZKHq12WoJ6B+gp3nGqxCbVgyxsBBAOJZYqy4vKoa8X3O+BS
vUNBJzDANouMNf42xjn87yblZaqsFB5ZTgLSr3MmG4Mr/TlvgJapGaCHkCOUSw5nvZ+M3mVGvev1
6QNQDKJbpObRDQBYRdqXOECNy6cYdK+3EImfckDiYuyTp/JYvZuQtOlXds7sG9mBK7fc8A7PJoO1
JiJgxuSk8sZGTSx7oCcHafDv1KVu4v5WybunFbFoA4Bo4POaodiIOh3+nIJ6r1m59rWJRgBcYwt3
ncZIOdZBzt2mzoqvTeKQQa8CzTKzRQNWIlZdkeuDNCSFq19HE+xaWpl+LPC8BNYYb/ZD6qUvKHf6
QTPDOP2a6B5/wWGav6e1M8XoaW2Tsb+tnQ0hd1Ekt6wNdLW3tYGGXV1rhPFWWlOHV8tC6rFfAdAZ
h+BfQB2NeE3VdNekLOODoWWoV6+z/NXs9djxY9SPar0+26ISmwFQM3yzVSxerTrVe6YsBK8DsNwU
xtaOhgmOvtzcr1FbPjXAqJXaZTjWAeId78bLXGSIdZdmUDyg7Oe5W9uZ/3lQASYhmA7ISzO51Foi
kJwGOQNgpFNnanURQnRPnZJ+K6Uct3MQegG5+Yh9f/oBsBo4lIC8tBux7qKA7xKcrH5C2IjEBsiW
tggFgGLVRGEdUFnKVTQZ/GKjFt81cmyxRNjyS531GXOQDladcyQ0zEPSJNLaYKjgABOwgvC7NCRN
i7K7Y2ZrB3JIdrPWMwDF5mlM2wL2vxDAT7fEDmdLX2ZfVQaI4dGsXstGB/Gij23fUGj+sVgJDUcu
bRM2z1oT8l1XF7ZDQ2qAneGBozrWd7ZaGm4aWbrb2IG+r7tgXNE/Jgey7r6VQ8oWWYb0f6Jh44P4
fjEePEBnL0PSLsbkirSg49b3/8Pc2k/cvguMJx0RpF3PRbTFkVL9sRs8NwXfxhfUHscuDwb1NAU5
jo+A64qQJRQKL/60BtN+GXhi7AsAr6z1JLc+hyNy4qDPe7B9e0nvg8kuS5+jga3z0L8AbWf8rHIL
L+NjzYCkpsdPVlYDD16CHeRZnIF+LXxT6AnCL6RofD+bZwgfp1AMNQkgHmEFC4B+rDLQu4Aal3rU
6E01uEWTg4P2XQHGw7/Zzcbx8CMsNXv2RGa/8znb2sfQHoITWXl1jqgryZcG+B7KFgALr0ZoN0gD
BOWbgZwUC/VYPfAsPW2XNcjycdS4ta9hPqZr3leFW4XcvlIT44d+nRT21E+FdVjktVdqx07tTiSi
6dRLMhBy41BUB8FqdG2qXjIwl6XqKAFiJrqZ2fGKt+cSCFU4BY2yZ9RsgtZKR3n9PJQy028Z+Cwn
e73IerwFWn3ZnriMk/AiDa9IXN8sBr4SonQ66tpVDy7ZPSK+/srg5XDE1XvIwoz0T40ZgBDIB8lX
nevtzawbxNMGTfsUFlrq4oAvOkaaVvyReYpLcnUyou0YFNm2kPMrbMAVP+v/SMNMOSQdAwSYlFtm
EKDYDIQdwGY2gEGl5k4eST7rCljiyQQkxzwd86vWZjbg/y3kX5SCfeacA9SvSr/9/1lo0gf7xUcz
PDUl4nPEURXzCslJCVJqEfuQLFWGP30SFucbVY5Ukfz4d3BR8MI/RNBU7OmZpQJxiTETyGUPYYIi
NRjQanj80tZskyJ5aKUP2fCHqfjGJkjyYMMRcv4jr8E56QEodkfazgB0dpVoeDmVWs8rP+bA6rmS
Mp901xv9/iWfeu/VTH1nFvc1tu1RcaMpEx6np0wZQHtWiP5ZYN+DtEIwOMalgZPmQTvgYRq8UFMa
ZbfyCh6DngYy2wj1i41zNhrRJAtZTisFd5rd6NuD22kFOM9+3SG1GmJvSIEYN4uCNjw4KM9rd1FX
9MJA26V+8tP15GNbo9pxeWz8tjx2sqFhYRfgmuhGfjOYVmwXE+otdjSNZH1rhjtl1A+L7YMZeGPh
k9RiZDc8SN4cL3Zvy8rLMKxyI6zW2gEVD2mZy0J0zbFqhptCD6crCoama6DhWWiYQb4x1bCN1oGS
/wXc4wi3XpgsdtMAxAKjGk964lmrple9NZjKKmwFFS09jQg2TG3PNyUAPU7UGIF4xsZHouH6fBXK
ukfsncVBsbm6ZXF2HPNWMUCSgSJKnDilHuDAYdNTDSZJMw2BIOfRYPTBy7kjKU0YcLped6n5UrE6
PCOS+yVDju+rURrJqw1ugUH1i2cS5S1+YswQ6aFDxd6rXwpQaADqjvUiuGmyKaygwdFx1az6YQhu
1Ph9Ft6UUDzlU+ihvl7LBKjIuuCArI9PD2bIm1MA4Nxe/+PnyB6wsYWGy0IKsGWoiGcD7+YBG3sa
c5TEowr4BQiA7QkhMOTXs3pvI06NcH/en0xk0bYOja0oQzc3wBcSGECBWIyoF6hDf5pthJw5T2fm
DhhN9Z5Gi3yZOy9AXhsPuSiPq5LbxZx679dZ9Kjq8jnKzAMhfli5Z78mqjZuUl5OB1WxxYUhbOEC
1d/7XCeAq65BkBnB1FAHpNOXYtwgpP1mqio5uNxZ7H3W0mrde6n5HTlRIU9Vud2x3AUgJ+686Gav
Z8AbCeNKvYxHxmxJQ8LESTrsS94sOwLOWaw8xb68nX10YPtbK1lUgGAOkU9quB6cc0QZLzQy+dSh
nMfMZ4vAUIOXUlFODxa54uWraCzAXvsbLa2Ac6s4Bw7K37zT3NyQABSmiIH39MEA/0W88sF2cLCZ
jyehEvjPltr4z3HqW+uoYpMT2AC86EBim0yA+PPCDClockhstvngT9U8vuviXSAM3QogtKAvyg9k
PgC2R3ui7tyEQ72yYxTj0LB1/v2bz3Trb2T13MbRqW5bOrI6NJBV/AoA2CcirwE6WbwYWi4OHs8N
lIOPmhsHTYZMwVi/UtNq+XTKbHMTgFzyOptpheJt83RqHBZ1ebwerKh3O478Opriee3bZCTdZyg5
rtvd4pC0ciFkav1tIT/GRvF9Ok2ixYDB3zg0rMyvUVt1J8pzpHzItgjyYwx+bxJRc5f4qWVGRtol
d3LmbKTxu/ZuBpsiALQzHcTCsjKSgU8P+QOyi3xO85DLhnrClIWSpElVoNapgbjTTlQXiSpT89BQ
sSVNnKU0faSSy8VnPOUf/Ahp7AiR52dqxsGWyPpGs/HUQIlmTa6D5ikf7R2ZtGQ8WEovQ+v5uVD9
v3ojB+eg0m37kCd4hA75pZHNXGwhKzaksolCgF5LuZ57OEpoAKrSZyigtDx72lKuAEvwIOqHuj7T
MBXRCudF9usATM4nhtMGkIggwQB360PaA3qJrMiH0tfq7COq43sf0xSDLZjZr4WFuocZgY4NIP+q
JCA5NQQ5XiRBtQa9LQJOUrHAkJtlM4KR5h2WnNQa94yV59UAW0O++Xoswbs9tCbQ/khdvPt+cEZD
mhLJpR68AlwWS5HNXVMZoLREVBz81dWePnExep/CLmFXnyv6H7hV0p8FNWr84lc1EKdlGsakYi+h
1gZ3EdlLr0oT1DgAEZ/9qcs+cS9BFnlRNK8qiBxwEtLHtyBSlI1qRfUJeXt8H2gi3vdAbTgneJHa
AH3Yf2JdXrrJlDUfjKLVnSGLq8+xZr024Lz7y28q1NQjHOYMtgd8ljb8YSN1C4kwpxBls0cKE6eR
j1PsCilMc1AYgNaGgx9YtKfAMbdK8dSmgI0AWyhNCLuu3mFHFOH4AjJqgJ74Ddt3BnbYwcq3XT6O
LtHrBIYIkRRcjy6R7xR6cz/M9Mra6HaYbjuvr1+9AjipOLz55mXiI/YFxivPS2+rDSLe/WrQF5+A
PcSOFVFBqhZoH8FxH55Z9PVOBC7h/DKgsNExWiQT8uhr5/tgWhnVDMTR41fSR0CxxN8GbIp0PwCX
q10D+HS+i8g07JnClcY/lfO94i4fHAqgtr3NWu4zNAkBDwMgkxOgEWJl2oTYliMoBR4jB4BA2Qmc
r/nJRCVxicjDISZFLG1Im6mqvwb3n4mXDURvsbFPBzAQIH+J5k1NJ9QzdUUDriVPNTaWgZSiQDHV
Dxn+tE6ai+zH2jbr9Ec3FBGyY7LpQ9Sxeg263fSc8EKAbS5SNlpqIMkNf3CAAzLUVVR1uSGoUL1C
Ch7vTv4kSQ0XcNEKNyS30kq+0gYcBbtd0a+1FBDtyKQGNawuUYOWZpIIPzTE4drkhABXdks2TG+G
v51zp7/rkhOzrX7UzOoBhpj8QDL7BNoEwD8fVeDXhhumBMlR8TrUU0khNSSrg6ayVtQtqQt8/CsA
ckHK2tqo9i3bH8Q1Myp2qG+yWEEJqwDX2KnJVkpeNylepaRsNgpqdOuh8JEQ2jgIaUsN6ef5QoTK
Pq0AgW+CVfZeY+cFtvQZKpIl3V1ELHoJtX/v15PAZsOXPHh2xQ6KpocgWbWQVogiGOAuJUkJgnup
TqJsW0dhdxBg7sS3OhcptmVa7CIzk52FzP5FmoU1OjRWW/AZqWGAA756qLZZzrpj4rdu0rdiRG46
snznblBYDHsIbjvzOCIDWxrY4OV1PFPLHOwUgxUbg/7aVnV/pZ7Kgaw6ccREaGjj0WQ6Spv98MXo
7cgORW2Agc74eOvGSjvMJmSNpNoN0HkGwIj/9EdyBfS/7TheFnGT4hFWFt9CU+/uVtcrOzsh5wWQ
2IPvaE1cOhTXipKguBhhfqNQF8XT2iB90aLKPM+Bsl4z10DgHdc0zC3Ap1VBeSNTmvRuT6IEFCNr
b7QGcH0heEb20r9J1DUsyV8An/jmO373PQfaQOOLN23DLL/qSqSvRm3sVoGtDDiRQiUGNb3fHSYc
nZznEfCVL2aF5HxpQKUWSp6ZWyBvlch6+DnpnxyVOXjWaBbSUWdHeJ01XYbd4br1/J02DBzp4UBH
oUaKvCbjZ0JHIWwVKSpK2zgro/EdNztcnURUiVRlK6TlAszyqz82luuWtQBzlmQOSRHj/TbByTFt
FqgpaxVopV45iwg/k+Syym9VA9F2o3STJRwt99JzDNJH8rTMJ5+ltJsxQ8kfzj03jcmUfA0Y+7cl
l3lkIl2Rl3mHslzag510NXn+hz43LnZUdEcrbtdlmwF0KR9BJpHoonB4l9sAS0D6+5FFHnDnqDtL
aRKN5cxhAFzTrLib9OZFE3sVMfUjl+Si+GoiOu8lYtsbXR9g4/FzrOo9QuB1KalFNbwrIi3M2s7C
gLenITXApFLEHxKdtwfKTEwbFUmNI+jIegG6epmxCPbAtzzHROBFHr9nZU5xXBSRVu38WutOi0hw
gCmw1vpCPowRxTJOq+vNylZEuaFl9EzFlggMHKBrxhOkQej7RL3WrHtcHLiTRafGDim43mN7Teq5
a+S4sRkRCzckrNseCJWmuqukm8UX9R5ko9HUG0+6DgG9gQPPqEf5rYH63TVLrOgoMju9WZaGCwN6
zLewj9fJrxZm7jW7aSyDkwrwG4fpqfW98F+8yKu/sZhlgBOMGO5EBZLu/dQA6IewnquI9wA/Zea7
KTL1M5z/bxobETfbCZrScmu+ica6+TqUVu16jeafgV0ZXuwiFyvmj+m3XwwAL4xCJ1O7vqUsgDJX
x90inj4iLgd+tCr4nhuFtSmYMrA/iyD+DnoBayM4DoBdZrHaHXO1XJGx5xmAX3ifR4Y0SiVHGoj+
fmq7pSs9pok1bvpoPUXWiELedLpRL/W/A4mpuNKAGpz1o5jVquqtL61mU7uLd30Q4VEgp0/tMN1G
065v/HlxReZa2PZIHprq3WIpQiveZkiDxMYjAYanCgBIFNagKFUuULZdhaBNglNq5FN3+y4cBhRh
IGppSa41anC08tabbJEUzqJ5UHeTdpNv6tsHOQ0f5y5eF38k8+xkdPU411ZKZp1xf4lOHd7JPMfQ
NXUV9CVgggAJAxCiYbIAXZeZzjw2cKRxQQYMdtPSfLAYu9UBbvvSBY2oWdzMbgHS8eamZYqJPG9U
/KoSY7BDeXol69QJR7T5ZSRQ4mfKinbCH43NN0sayXlWV78MddftgtrADbsJUUQrewA/Hc9RBZxG
r0OGDylIRlpqlAp2MQJNbtOU7Wpx8GCX+SlHpMXq3WXu4qATBQiCsj/NuEY+rpfpu5rn6TPv1fQZ
ybErlKkkNxKBiogdoxbYaAF3ishcAydcXCucvL7IaPY2nXCqZTKwjFUsBNVYIdam0YgriRYLmkCy
dx+LRdY3bz7eLcjH71Yhi39dpWhxwq3nfYHaSzW/WG3wyUAa145GHWKCgL2QClQtzopKs4Co2epi
k0+tugLFo+bebUvm7UjdJCoAurnmzhsTHoHMRYRRGl6mKhJbP2i2gY5iOJCQGpGL+Ia3VlLuf0JQ
cBOD0esD8IXw+M0MRf7Igk+gzGarIfOGYzea2Z95BNxLKe/9qADQvx/N07VpCp2q6oE6MBnmkyXa
D+Q27ZN4w4GauqVZ76tYugEuo0wAXleu3jHQI0+/rEJyWgWb57Vu23tEMj9NaRs/e10YA0DNVtYt
trAuDWfFFKCMTx2A1y9NkJd+M/rAPjXiG4DE+Y2kQxvr4AhJPwXIt8K53rufeTz4SesEZaHuzb4x
14qNsHJcB7dUsbTXrGnDgynAmIy7a/Yl0gbcSDz/0zioHU7dvWnbesz4iON2hwxUICuuAbqTHZK8
bV+5nT7xyEu/AHVrWqVtUZwVXxvwHQe7LilGBURok1CNW2gDFMbo4jXLccpQTnX25dfL0HCgtia5
vAx5xn1K+77fGMI/REk/XS3821643TduhpLW7Tzs1QCMubx2aAiiBA/vpS+BFfFnklQgKV7Fadns
aVgjmWqHI55+RcMiDo0n7BjnEYlGDiR5VQUYtsYd3vfxhcmGekr7fbR970QDvN++ifUc0CHKAJym
sTf2i5zMqKk7FahaZg9ce2n7MF9BbfoqrDvbXRSLnZLinX1UgFe3eEZW74DQqgYYWcvUfywLLSYK
fo+HsUbCN11dYI7q/HGUpPw/xr5kO25c2/JfavywFnuQg5pE30kh2bIte8LldKZJkGAL9l9fG4ey
GI7rvPUmWMBpwJAUIsHT7B0/iv1iKYCG8KDCGY4wH3N1BPQbSOxAgRSvl7Xj/AChQYOe9KJkOK0x
yc1dx9oaxy0Nl+R2A9gPzNrZkJAGJ1G+uQvwzp0WyRbtQyiQxbH1M4vCba95fkPu4EVSy/lv8siH
nOyVjXD9MCKyo52ArjN+4944IFmhhqOfN/NmJF+c3i+S493tLN2x2gtd5uvY5VG5nnnpdLkwiYZQ
VVu8MTYboSuLSdbHVfU4RLjPJxOwc0gmytFEXhcE1/NSG/Osxyl5FOkKnM0m+Hv0rvoacTqYl8VO
ibzaoggF19CfgoagNqpHgGYh1wWRG00Tvj4oF4qN3gOAdvcP2nCRgnC74Ln1vI+FJ9CKEvNpZ5e8
3LMJVlnRPgBi0kRqdAKUuWgeghTI4nT/Vlk2HNohL9bmaCJvgMKKB9Hw9JHu5PfaeCzvtZ1bg+Z6
CHST/q+dKxVcnLyQl6Bvm605oRe80wDho0YOp5nIvzZhFF9bMbyJqw7UvYspWUVyjLZy4nzdBo0B
9oxRgFQODQ39Cvf6ZwfHqoOnueKCJpvEfjARjPAdxAS13Y0xF9PXps29ncR5YUZ0LiIOopcOgYOj
G5kbl7CdCY35Ztqx5G9AXJs7BJS6C0D1u4tRFebO8NoIJ13E4UkxjE3YzGs/zJp8k3rO5ySrxj25
DAJgXtGx5C1oQzPnB/ACemBCgRmeyONNPqpzLyXuFhb4nFTgH3AW658aPQz4hu1jwwOhlV6SAqms
HIfL1SKhWYCI78pMY2u/KLBtfwhMPB083Fz3TeqgD2GQGzPn4JLIRbLCf5NKQNq1aYQfpyvUhpuT
kpCgMBI5d/R514hf+kUvNfs139deY/1Tp+VlCILib1k6z1XH/L+KIX91cqDRFzX/x+nr/JtnIsva
dHaAbyPQs+poVOuQpeGuD5rkxUfvNwVFaTWhPEKhlOvTu47ip8vqXact/3d+tRArT+XqjHSTXf01
xUgmK4SkAP4AvF5NHBPjRWtdZV70MOV2SPK0C97kACeI/1XuA5x12cd12P0+tL8ZBaAWGpI9c8SV
6pzcsU3wryquVEDF9ep3XRREVwLqIUu9WvxSM71S8ZQ1usmT1smhty8m+nrXE1AN1iMzUzBu9/kK
PZH1X7hdn1MpgE3bxluwdKHFbUL3ZVdk5o8sQLOUM1WveOqVa8bc/iMDfsAqkqAr7MUH22z817Qe
gjXLZPlkO3UOPNVxPDbSbx97pNY2SZNMn4sw/8fDc+cnuqrCuPvpNtlPvKm3n7sw4Bu0e2WP0TO+
7jh8Da79ZKAxeJ0VlvdFeeN3fbP+CW46lPQhSyDT9nlyWxsYfG615oCf/DB1dbdLnCC7ACc/xPnD
vt3HdRL+Jcj7933MbsA+FaIxJm+t3SSa6RC3qKgEnxL/GvW9BPkRZomWRSBS/bpol9l/t7vT/ut+
ZIdqOnQfdh7IjB0fYE5FIFHEAIiyKDRvl4u21tBode2+aWm5aFk1okEs9UMQiYMl5Ii4fX2qaiAv
0NsvahKBV5jia4+0/54IO2lAwP8TCgvZeeHw9NqHaEgZbsiaKNSz2gfeTOd5pYEBMgD0HZVAv9ON
T2Sa26hmyHJrL1IUBpdrupyn3UjRdfJTC8CDm+0Ev9DlyKf2og51vcP8cRrgrR7NsUhX9mA6V+Nr
hO/Z1TcBHEsC35OaAtj9q046VAaTrM3x/UMyf9xksWIp6OeLnyMAIY9DU4fp9m0PPiWCr979Z9PF
tWcoIfOm5oifKD3T4OjAuUfh9AjELGdaL+op8hBoDwGAaE6FfSDFYpc3yj8pe0Xi2fTOYtmJZsvu
tMmdrAN0JMIjTffkxdWGAjD4UotVUkfDi+i5uwu6pDpFjp9fkVvhazkNzfeYVRuKwGSNC8gBPvUv
RSrQFQaS1iICiAPSY0WKclpM5ZihLSyPkDl0am9Wk4y04EdNLzRrI00btqxjYZ5ypDjQuGm+5lXW
zrPILt9mQs/6YjBfaUZ2pAWtmPl6Z7fskovyBC6lvzlQrNZZZlk4jjM8eyk6E1JAx4litm57Zs0B
nTnKg+QJqukiJFy5Cea7sUHPbZEBBsfVS5I5peOBTucTSSqgLc1io6oDVKGBjIsUPbLylWuqB/IJ
JMKZsc/e9iGvwRNc70ML0eUvqAQYXtgzsYP0kstV1YNYR1TM23ZAxLhkScPORmbGgBVxxpcyR8qi
C0zzH/Zcasq7xaceJN+imVmd8h4cY7oOBOTQE9hmPX6k5YSH8GXycc8edYEHcF1vtQDTAO8sl1fi
abez7gXPc/MMMjywFrUNvjN6ubDF58Z0IyInBSvTcIyzq0r1TKbaqmq6W9Hve3GVyl0Vm+ZGtkBE
rIExN8moeqoQzaEVDtzzirA6/byeV67G+Pzd8n1FundLZHz8TWIV0aOqyydjasULb1xw9IZofA/i
bPqm5U0hxEuQi8+xH8v9AGSRx4Kpt2FskZRGNBYgZ33EDFDS/tJ4rofubdCirBfZ4syUQIu0m2Sz
lhQofw/wRgXisJ1UabBarHFPeLseyrX63Rj8dqUiTdQRfdAfM56Fj7llqrUYEnc7L5sBlJBa4Yje
PYSR+nEnp2WJ53GMuNclcqMSZd3BcNAACU+gb8YZXrBmRUvcz8YnmklxDTq0p5EkdiEebXwd1IjI
0GI6MjkclHYnkxsFTqhRKrdvBDllIz8lmiRipnhA5O+xcPPgFGvZRLQPLmS1DyKXG2qIdxkgp33A
EJjfXAud2eCjOnPPVR9oaIIALc59B4yqd5ntFJ99mRcImiPV/rsTiSzTfnNS+B6cVe6hZGFTIBm9
zktUCeCPYzmXecoTBnCGLO/WN0LAqgF6L0CTFk6nzkW8D2xKny2ZqwMZm6B8npV3S9PsGDi2gx3J
yX2+2t12y8WFxfC5yPLmc9AFkP55DvC2uJOlOwB7LTJ8H1WnrrththfsHAQzXwqQ1JxKqUCwoZeW
6aYfUpAzDUUOzL1K1a8tC9oHM+nzF9ud3M3Ip1vXMUQ3ILmCiGF6Slv1d+cY9WXkqnvx+Wht0kFm
e1q2Rod6QEeNCGlDawNk47GJrWda0WDk30MWio8ocYIe51p0d//aLK+ct80SFXUvf9rM9CaEgRnD
692EgpzJdFGlgG+G0caoLKtCI3igtXSQwXT90NwHToWI8LuCZgUL2G6scNO/cZ5cE1twhXAJj4Lz
vCPpWxPFNj1vsl3I6wghHrBYjKMCk4ErAELJ8gxFfD4aEgFUlj7YPujgV46eOsL5ICygb6seNTho
6IOs0X3WeFA7ZzesUDKPVdSbdnfyGgBc8diqViXKax/IuIyzWuwdw0JIN4lAVU6Xma8wVb2mvWmd
XT0U9WnKUqs71UAgOraRe1yuNV8bR6FsK1ozXCU5QGTN2r1apa6hRQtUuzIDQ5NEgJKVBtIYWs2z
v1ukuM8dmDlbcKhoDz2Q2bJEKUe8imq85oINEYbLVi0Hf2PBixMK27N90pds5UQcsUY9JFEvn8LW
v5SGp0vJf4kYmi73PXqcV2SxOITgF3OaJDgtoiLtjEMSg9C4i7PsZl/uR9/KRIpTKD3bR5MFsDZ6
a/xp6ctEmZbVI0hsHdfPj13eO/5K4sh7aoFBQtvTfvQB/CiqV/6AekpakiJDQfJ59MfnKU2xFcn8
hiOOgzz1ftkgixQ7B4l7bhpPrKdRdnvKE5d9jTstoPHmWFgI+JMrkE5BKdvhdktavSRbShd7gCsm
h9mClmPgzBZkRnssW77v4fbjS2qFxufeRuy0U078mXcpeied1nhS+cB2CHdHlyJX3UkYXX5wAdjw
aKVNvu2Vzz8iF49YgsGcr5rXD5yf/bc0S4uV56thZ4rEeep16iUuhbs3oxFJTcrHtAVS8G7ebusq
tput0ZcPnI/ZZdaaPki5aAeA1iF7wwp4lwyoz2aIty57HOwdEq/qejNYOM2PrQx3UTAhfTsOr55f
9eDaiDtUCCG0gs/SXmhJM5LVXvBQAMAJnZqR36C8B3bzlAwH7dwVIj4YVf5hcbsxyVTZnwvUhyjk
aREoQn2ZoYziyUgbYCu3PP7LqN2XBCiFL20aZMekbtpd11TdVzOKQQJTbKpKBM9dFecvfRtfuI/k
swMUyheROR5CYGZxIGU2AndobNAtlQwFCsfHOH6yM2xIK+3w7k72djMB2bVKy0OM0DuC8CjCrRJ+
9lEk/gEZAv8pSezP1mSmr3GTmPu6TdiWlmDTVqsUDOKPnTUAMqKzV442K1DFcbY5otZ0XEfnAXoT
rRhXsNH6ceGOd+5wp33q6qpD3VPqP0QMoMkkKwCU9wT8N0QiFaL+tCTFyHB/ApLRt0xbDKyKj7VM
vjFd6EnFnFEpwGnjUtmoNY3eCbf/2llTJShZRRKE7hVDLCyfSuWgkwKupJ6dRtSCBNt5G9pxMaAZ
DRVt+uer5KONuAWIZtOHgYqbmIv/bj0k0SDO/ftSdhyQRlbe4dYERcJEcq6SogKfOlkL79c0RdR5
Xw/lF+4n/qEAMvwm1fBRVuS1IMJE9FzoJTI535tJtdeyCKIv+WfmqeJL1MVonTSTf8iDRQa/2SAv
GUjE9QakHQ0+bxA5IEgO0ea/nnQzSEItF2yw5H4K+DMav6uz0gNpabiTzR6kwRcIrx2L5SzUe9Uo
6F7kswtPnRMwPP19bHeNt/ZxMyxWwTjEZ9dG1HMqB3M7C6sCebOdHDv5ZnDrMc/Jb7bwByAtGEAQ
2wOn7fwmWzYn9a103h2VmvGZdpnXXH+Q5dMocIDjoASbG39S05o0syMJyTuki84/QusZyltnCITF
CaKfncbXamNjePJHywPPyPA4c+SQLHQBfAEQl/MsUyPgeAUAqjaNdiPff3Prc+WcyYJsB8Z9xGE9
ju5NXIyGwGfeeXCnx0VEtvqq5I7mEOMMLsP5nki3PgpB052vQfe4bYCw+05OSgpS04wc3NKddi4X
8RyyXhTkuywX36RpvyNQmO6nPEeb+d01lu1T3MmOKG9GTdSvu/jsQde9c0u9FsTCGYKTywbLD3Qn
c9CBC9rqw92nC5WHz7N40SVqXgESDRnC+WESlsNOoZzq0ugUxBSJ4ep7hzm/gHohtN0EYbtBEXAK
diucuQGHYvd4OB+DtoCWchaLCfmVTsLWrgL7Gj28YvSwrTLwXu1pSQM96ULAt6/SIEVIXj/9Cu7y
c5dXfGV6/dULogmotl52XQafJSjRiI1wv8hoNnpqQMEY+MkWRQ+K06s5Jfl2EGkI8E8sSUuKssVL
XuABMP3OQ6JqBeXU+ac7OWiw3cuUj5tlD9bj+b7ykmdnispH2nYSZ7vs5dWJyvqh5+FGhm14BcFa
eKVZ2DbjFolCth6Nfsq2GTM+4ieeTotdqarpXFfBJba/OLKZBn6qFKKAXtyAAScERNfDMpitC3wL
UzJk6XE625MGoMz+IUKRRJi5b8Zx4UZISpfd2xoAYG9+5OFP7Y+yBxihaQIJEkxX9raMI35E11p5
6XAbd4+O1xUXWntZw9YoXzTXqO8tLouiNRmclzWpA2U1J8c21mU0tXKDmqh843pltu66ADHEUI3I
6qAY69xOQJM+0JSGQNjGMVFIB2rDhoUwpOliQjPUp/3awu7Siq8X/WLu9AyaBPQaKLZyjmQyW9+4
k3TCcwN9sfoTkftsBRrN9EzCcTKextjDk4YMl0swlJMGB1rPP1WEI42Jerl9xnFQYUbV4+V18Lwz
DcxI/JO0vpCyFm2NViD8U6LjVJsoK/o1nXXSCItdZFs/Se124wTcH205+c62z/EHspO0urh60C8m
89DiyOiLsj/dySvUZN+YzQ5aNqCMdhV5fktvN5e7PYEQ9NC2YXrweeacFXq1ARtm4t0uBqvWGWwf
eNOO+hMpaFjsaJmhXq1CQSL87tSOLNDMNNbVmhS037z1neHiTDbLssb3WSJogrbn3z7VzS7kQXpy
y1AwsJlMeXEiFFt3sh9fBfpNNyJvhpNoxfhqVV8UK+SXBHhwl0DWEn0QECM89WbF8W97mYAfsVY+
zstureKvoEPqAbQIuIUw4/VHXiAnq+VOCwQI9MSDLkQvs6y4uLwcP4JEunqUCEqtwCYdfZWjLDZp
ChobHrfGa2rN4qpm4tS54bAhKwDR16BecMr1EHYVeEdcdRnH/tMU5uis6RIAKeuB5DTIuLldkswI
cSLX7+OL2b/aepUVn+sG3CD6UjTQFehaf5J1+ZAc2il5/tct7z5SMYD2HEHDbrUowGKQbzKJ4+/0
sQRU+Cnq8uRMQ92FuNe2fXKmWTYo++CBlIuUYfvLjJZtWDUFyuAhvHMj2Z9cFruEOerNeQCS9cEt
xXyRu/2WZTKisJWBYcxojODU9XVwotmolzSrcVcEsJhez9M7PfnwKrj1NhBGWiVmZW/uFGRs2Tip
r5YLks3dcr7Uv5vf6PkAJA6jjPIt6vsB5o008KrQBG4d9RUA/hJnZqa540gao1Bgns36P65zvVNT
2QCCJveUehoiU5PBkQPtF4Cq49R7B8k4ItjcGI6tAu6Rp1yAyoD0LXpo/B5vau+a2ZA0VgH+NxAw
T7MPyWgAXSIUMg/TvRBjskoaNFZHeKqu0Hkp/L3JimPVoBewCTobzaxO+B9qXskPTRyijikd0ZtZ
q24n9Kv5cqZBNYFYj+A+mt/ZF0Vu9NEabbbGrJCNQlm2cPwQd9rK3hVRoc4eOIc24LJ6rTRENOJd
qFeRGR7olSZp10tScBSxoP3e83duyiDTCjwBvoXVVJ9pRXI1XMKmEs+0SNLRuVhVeB1qhs6sKU/A
hVxOwIPU3mQCsvdmY4VBMm8rurJARfeYg/TAuIaA3gC4PLoX8Efotn3q+dtKo4o5UQZsDzv4yArg
jpHo3b7QBq5it/YIYgOecQRpit7s3Z6LsH6kFdlbNv7Ysp8vUfDBokuMaQkYCB7018QdFSKtYFy3
x8bfOENqo8qqn8wzDYAJsM4IxPbrhmXeelHcGKraBvc1qW6ki5OBvvCz3QXoXhIjMATrEkCxRLze
aB73Dhi9K0cGJRqDXMDdoxtrJninJbK83iUsP9KC7BcrmoUxGGDxPQEKrR3+mOqJ7Sh9SNlFGhTl
FJc0ZKYTkjwcQKfNnMOShZztFr8ibvcGHzkAbxo0IFQMOToPxUcohhnS7nwzHeyh2sRpwFY4nnVn
Q4zSvZCXUU7DGoH/FBFXAMHgOKXpFkA1FZ4RAAAsIE3N+ImnQGcmpSNBSrRZ7GiG3iUUWLz7wqFU
+LU1eZrtEGEdin0FcPeH1Cgfs7xWAAvLgOmEmBL6M8dm29s2sIgtrzmwor2diUa0syx6n93Zjb/7
9maLV4q8+15NRrlhmR3iBG4g8hi0YB0w+uC3de3pwJHMUbRH9qKz1+i4CzT6YMkRYq2RRaQVqwZk
uZI4285L7iI6OAH3EzAfqBoREao9C9keIw2LmAOa9NR6UbOiJXkARBTMT3hbCDXSoWA4d9J2ZNEb
7byd1MCJxTSAO4Pjt1OphB1RVPRao6ubgxEzCQAJWgfrTFbGdtRANIYeSDFUxg59Kx5gstw30bs/
GSzyZQ9SNBNOHm80N8FQdaesrN86cGUeTWC2KLLPce/We2p+veuNpSUpFjeSaa/RiNT+Tn7Tjkt2
nBsPHYqsDrRJwKvPVj3We9LNtjRddrEiHI0yNSDof9MwJ6Wla3uiI7XA0XDTVEdr/75bbu6cW3Q0
0xvleRUd54662Ybr/jwQ1iHmrRkn/3sTPrfvwGBM3wISjIl8KTcsN7DuWvArWZk9qgTjD6XqUaGF
esFxGwXmz7IenG96gtCn8y2xnZ+I6LovqTGMG3d08yPeHewP8eBkM4F7U9fXaIiHz1PjVTvW1/uq
Ksv1Al85g6wgIfgGZ+mJ2ts0sQQM9e+wLXdgl4tdCCahrYm79roLOJDZm8DfVY2fPzpE1kdT7ohu
5ZjdmwZlE+jL0zZct5yLGuBLwhlQYQAWLeK4SnGbvXiD+yPW7Fozp1b1pQ6s4AMtrAztHFZU8RMt
0UHT7lBeJ7eFCTyQoiuig9TNZFXJ1a4Z0TuHygDELyIDmBRl3W8ty2mQLvPrh//+l/Pc//jLgXwC
PcVgpvIDJFc0rsiP7wDIjNT//T/m/1SCFwmS3EDYLiz/0jMkZsAEWIIB2uZfyoyhKQiNPHaqAIPq
W6BLMAoPUKrcRzmw4h9iVOejYjgs/TMqWT+0VKNgTZF/7lz1HKdW9BTEKD2nmVVP6MigViqAdT/5
eiCFi7onB2AyQYeY7CqUuE7P63xNSq8ZU/wmKvHFBcoJ8nF6CaxXdqpAjh3qTXirEDoCt9GK2GGB
F9Lsedex1cwOC9AWfk2640wdq1PqkU6gG4XboetVNIfZjNxUjz8IMCOAvx8L5V05m90WX0u7uXnV
HHhXau7ZBnzz//2vEhjBf/xZAs/xDdB6+jwAUu/dP5SP8BUDcWj0MW+S7iD0Gz5vawwKfLrrearX
i8ZN9HteWhxJuchp6QTFUKwWN3DIYQ2wXozzfNHNlyhMwBsktoECtfeL33qRvas/wp93sf1Aih0Z
lKg73wtWzz8B2hKcow/ey2yywqtC/vM5Fd33VKbV17bvs61Vo5qaljEyySGg5Hs7yk9Gz8YNicHb
kqIDNmbXqHbk4p1UVrYF6k15rDlqdcIAr/fI6JurKY6CPeE7zzDQTZQf2ejjaK3rsBcFAO8RKczN
yyIvbAel4k2gNiSjgdUT0AZbJOnNDBXgJJuvE6A4f7GTSOUfswkHiQXZmrS5oY6+GxiXRV7p65QZ
2E0WaOvOCiu6DnBucB36nAPS4auxy9+u01QfwX1VPUYmIpEaX+W7sPhH3QXy4qepOmaIVewM08++
qeQH6RsXHWhmOD63Lr5XGnwm0oOqM2tt+Ya7J1kaWfKqLYidg0SVtsBX9s2CGRGQRpv2MEzptEpd
vwOMhCaQsdt/cInxaaaPQZzuIQrGR6fXhDS+HNkedwwisGYzL42TRYAWzVmxmzllNLFMw6yfycjs
E5HEkPzXtrPExv0/EcMj0dOQCHWEb1vPF0Z56vOy9bLP71uTHO/miSkBDCw6kHl4NDIHJb3gewDp
aCOOjRDmZRbN6rZxjAsNOCfGl7460qJ0Ae6Cd0Fry30hLz06o2IBLD0cpXEmJpGeue+zO1mI8ME5
UMA/+WW1GJDMaTtQntKUhrEum1PWqDXrrQBU8b3xrQaEiQjH+lvZdtMaiQr7SVYiOygGfFEfbfLX
CNilG7Q/yFdkW17MsUSjbS6aHVg25L5HIwRQFwzv06QKb4deJWOb+TH/NDKr3aF1Lpy1ygUmasPG
csdCGCPR527r0jF25BsypO1Htx82LtBmLBllD3ZpyYcmcRz0oOopCafG8dcKL48bO67Afv5uWNUp
DGnd+uEeRDXpydDaxWSeabeel83BztyPi5K2a6beftsEpfhAKK/X7Y8RzDzbBsGRq5GoEHwvufml
mHKGNG1nX2lIR6u9IpE+G5Bti4L448Sd77ayAm9FZpN05BZoMfnmRti0SImyWKUHssHuwYO00TSR
ZmDzzaPhJHmef7I7dqJumGyM/A1KNwcA4Rj5pwxhFBuvdGe0LxWbQKlpM9pZcC7i0HtSKCVZqX4Q
f0XD9GpMJWoAWsM4ouku2U1dm30LOlTfawPynPBTz55sxDMLdaQCtbfDK1hQ/dkzxvvgTli4P2hP
MiDPsk3anQMoSBAR42mbKYaGo7I8tmMWP9Fgl6hC5sBGq5VU+dZGKwdgUgGQv5jQDO8mOsBoPuLG
ip2UivP9CPo6kF5NwHCdbQrjr3qS1rHTmGokkpXsz40XPpBo/hQycd010EM4CjJ/2YURT3FscOrI
OngFkFTryWNs7TW+ca5NaQLqDmGoFXDi0I1VagFJSe+VyTa1+va4iGbr+/XsTVLaQubyQ6sRskk0
gbBui1oWHJA4kEJsPVRe6a9HMPasFxlK3tWZhj/JDA0rghKacx3xcI++obGc9yOPZdOJI4S6yP77
fqRdjOm6d8s0mV5TPJUuZZng7jd50gREkW9ccJJNTlkWbGlFcrsfjVlJMkOb0aw1k/QECK5t6A4r
Ee98Cf6IEu8y5yFN43lGMk8raGYFoShWd+o/udzJODrqilXp+tVajKa5JjXtSHtN3Ejw1g/GOCQ5
mzMNgaaxA2ywqZvwIaQ108JluVgjvp6iACZJN2SHzjH7VAJK8xvefn7Ycdx/VHaI/wS0iwI3u8pe
wa2HCkwHIa3AAZWclChKE6P3wUMZ+D6ZUglqt9B+cnwUbidF3/0Y2JNptt7fZNqgWODGlPPSmU1T
Gd+bWikQgBJQjGWWLVeIDQjc1UEdbI8oQaJZCYD7LRsKtr5TjOjHPHoVfyFbAGyChZhMrOALWpzD
h1k0iv7Ri9vpNABl+eYKZLpcIWuRVVtkNKMryDF4WeTL58JVLCCRPpCOuzIH/ejvP0Om4mgd5uB3
21Ul2D8AKPWg+21PBG5EyEijhkeiWSj5rFxEixk4WWclmS5ysv19W1KWErAoNHtXzthLi+v7loto
cdVe0xhGp85ABS3yiNkFDz106jOU3BQaXLh3+BW9bemL4qJCVxvQEkgOXKNrOTTDA3J0wZrAO6NE
F3jQ9H5NKJ03OJ+09kNubB0g06IR8Re+6ALnSbIZ99P32vTouMk2SjvL+ER+NbrqV+DLSMTRseO/
UN0ypGLdCEQn6DgzoBDtEplsLVE9fZrPP3QUWrRcCaNd+UEw28xHKPV+OqIdUr9he7srfXCDxWo3
JKX9JQfEwAqVc9WDmCz7y4TQK9LfX4Sv8LdA2SIwpWDlg1J8/ycn0iIF8yenUDtZ+kqTg3N76/c9
SrN/ob4rVFaevLDYDsRfQYrQ1CDwpHHReJPoSEIaVG2054j4AwYKYOHKw0FLJO2JZjSolOHfcFnT
LNGGNYjq0JeUTPsiSPie/GbZzZTM77bMrKE53e87r+dx3mVxVcq35OreY9GnsY84f5wHmyxV4WNt
W0+stIBvqkLXXpEMsKZowSntbDYh2awAUMV5KIbTIhrUiWVgw0B9QROuJ25156K0QsRsgXKHbvCk
3HhR1J8rEpJ+0EayDFW4JpUZ5+7GGuPu0c76fR4XcbSyzBIvWSxE61g5rfGfAqg3B13kVmhxger4
Jz8u0KLtgr4ptUGSUUZeeAxFmJ0m170d/iRTaMVFJ4b5ZkfLxY0Ud7IApx/UYCBEdKcgt7trLCbz
NQrrEjKX7QBmXp8SK6lPNkKQoNzV63mqYl6dChwg5IoMFlNaLjLOmtRYk9qIjeRtOm9CVveb3FhZ
XbDvC+aiVoFHT8BtLI6Ik0Wrls5OWkaK1E7wJKhAAlrT2U4rfFaiT1mYK4/ObI1WZLYLpLUG0G20
AZrREanpp+kUxY64RJKhYgNp5SviVle82Ztf3doaURDIsuemGbp9ncnhZIypfAA66bQ1gaz3knAP
9448d3+AhQAPNTT0OUb/0eqinwrFuwe05KGctOXIQKEJ6scku+Q4L0mDWPP3JB+rW1kCyN3azYdj
EvQTEle6nyHw1Re/BsM9eZFI4M3u2kj1aXJr9uZPsqBrPyoxZieypQHMMAqsQPZznfFmlhdVfvrv
ER/L1RGdG9pNxM5sbgao1HQCgCr6xB1/E4iTsciHGr/QZ6/63CVJ+mg4eXUSMTq/RanqD2kNngkO
0Ou/kK1FUyW49mQUflZV2X7xhxSUw0aK029udKsUYP0XRxhTtwpztC6nrvxGMhpubOZpZXxt3elj
iJd4dI3GwXfkq0CXzczPeOWPD4XnqT3Osv6XtsvwmoEgg4Hs3BqvMOEldxp+9QGFscozW3NsFvs0
BVX7OnH5ePKjaTzZRTWeQENrdQdPr0lIA8q8faCxNteO2/mbC8qNqwxPBhi2WVi7W9qIK+RV10EP
FnrRO+BVaFt1zuvmsbI9djUR08arRGOLDZpMOnDZu2G2rTNzPYWh9wB6QIaqTYlvfNAXBzxg1Wo2
AVs3gPciBCVoH7IxqxBA+UAJb7PGRp2Dpmkzwq7blsko1qZvmw80kGK2KVB6vXKqUO0W9WJDs7qK
8Mn94nwnp2UwNNmp7r0j7UkiGiQx1qFj3NiW1cAQgMXF72xIVlioyUcYB+2M2qTuevPY9OnfPtcI
/X3j4sW7BqPb1Aw7iVvuSxyFxSoBGec/KDDiImv/RuORDVJI8E8X6PZmcj0ZeBQGeLkfVmg1QP6v
6P0t56HdAeeGKSDolM2DLuTfIo9UrINyah6i1DayfYDfxAGdHp/CHgybJwbixEtsnubVlBZ/CxF/
rQKRIipkgVEmSMarKtEmE3aDeBYGkKUCmxlIC6h0E7Zu+QLMvm4tgVLy2fFagE/VwfTA3M7bjSxs
9m1u2cBbNcfDYIryDEBZ7wjaruAIhuTsnHiJeWgL+U9kdWCqn8LitAxGnqNTEViUxnYR4uufFIdl
TTMEQ4ZpTVNyulMvMgftpnK+Tu6EiVwtqvuNbkxvpjde8/Tebdnw5pPP00V183mXj3pzlZtpQj8v
ud5c8MbgZkp7LVdJ60m8/aoW4c2lbzxvfqw/fqBlZzRO+cf/z+3V/z2g7toWyj0DE4wFyE4Z/4mP
jvYEPF7Kzt6rmSVXeqbcDWi1KF9DFPJX/cmUXvgEsnZ7TkU5hrGvBtRZ1Y5C0hXvRzcWozCH1xJ9
yOBpMoMjNURWHbr3fYQqjqBhQEdk3LRr0lLzJGkn9CEcqSdyMQ44cl59jnTIhIYxJXqxUb3vinU6
lt0m7f1gK6sB9OJ6GGzdKTSx7ECyWPw/yr6su03de/sTsRYIEHDr2U7sOEMz3bA6HSaBmBF8+v+j
TRqnOT39ve+NKm1tCbe1AUnPUD8mA+w1lc+/ZWIID9IR7HYuTGPbNHZ6ohalU43mseClcZLIqGTD
z3hOlVdkCWUHcQdsX8ptwPotH58EXljNxYCK2mQ29ceeEUjYic3mWXOCHn+xnaIYNal2safqzAqe
LWFkYvcKI+gKsuzbGg8kGHH9fS5oP9z2BfRwL/NdBnz88Je/h4xBCATg/IqG/DGbPqbI0z3LI1j3
BNiLAmLcXijLy198KfkSFgUDpBEb73EMcAxgw6qIA5u+sUITwnxhnV4loQ3YGlWpcAPRycWlTbUJ
77TLUW9oQCbxbeBlChV4sJr51OP2gBCLLoKYSpWrM+/t76MMwv0IH2m8JDCr3mQhM/GWYKA9OWI8
jXm74NCVk1CDqAdZ7sbUBJhai2e4/c+sM7w57A9ZseIVD7e5Ndj9Avw1p1/Eygiuk6GSm96C0Qg1
Ux2j2pzJyzK8bi0xwTMYNDoB6PWx8aofEKS0ttTCFzQdFy647yPezNjPcDTVW49OppzEtZtl3bmQ
4fCSbmu3XrDt7VQ8cd/bdqN0vnJwapY2jj2OfZFE5yr1rUWJ1QwIjNXL4Fv9feuq4uDXrVpTHL/S
CLuyX8E79NZxVcDB0Xayh8zIvwC6CIOW2jAW2ASI7YWRQdvQjLpmk+FJd5qDPn5ZV30Qbilm8sk5
tXZosMWYmGANdxB/pCB1V2nwYsPiIhcLZ/5DJV221WqT2Pxr0kNWSY28Nesjc4t6Az1v4qeWKyco
Ghjcw6uQdSx75Xn1mPlZ+7OEyEtRJOpKxXxadoZhnXjB8MBSUAHtApOd5ljuOHDiGfp9Ck2wq7ar
3jpqXcPhvLkN8KBe+JRHQRpnNfH3KIFXfdXF0SlNr0ctggo88BZS9WB+p9jhhgcHBLx1syAaXC2T
7QT68cnUubGXDPuQYAWMjDbhLt/CnqU5p9MwvkKcotaqBdgaxZAHHe9gXzrH00ae/36rd9i/rDBw
jm0x3OgdWI4GnJm/H2mnPB9cWCDVd17vaMy+kZ0U9pNPjWfA6g2asateN11VtmzlVoXYeApmyngz
n8wFZVJ/5ablzuitbzSDU8mOrYLccg4TBzMCFHx4Tuu5h8IB0jQPoHa2Hgb3pwPu58lkztlr6vjA
dMtIMgf4AtRameMr748VCCoh3qqoh3JKxs8MR+KHuYNiYd+qLZ+wEpZeB5bV+9SdfIQUTpDmR6ue
VgO3spcxKPla1vV0qCGWdysziH9Nph3hPzc9eEnCoCcDk/jICa09ViHVXRR5cs6QY3TGKl0+1twu
oBImUhxrsBbAO2c/ejh5IcXDS0HKiEaZjUeDJeDEKX5FnRSHxjOEyOEN1R+DtePU0PmmOGX0aQDo
m7fhE94grcRWwQqoCWi6j023AYILiphwXrYXXhoY2z6Icg3rAp9e711ciiB5bXrBjxSp3xNopiKf
us0llWrVBPtnmm2+JAW5+XKZBEZsX0wrfPCr0jkJ/dP34ptqUP6R68glDBsQ0H0kVBQ/xHQ+5Y3N
PIhmoALEaOc0QtN8lepBFHPs7LkdC7GnTgphYF0X/pEaZdT6hyyRV9SiK0Y1tB8pvaM7D/XU9uer
0Weiq+mV53w1SqWOXx8xjsMBwgR5lgEcj2cIqShXWnE5K/xveddLbGWjFURdeQu3bWpQAV1bCPMp
qNleYmULeSDLmnDmOYlsVnr+fZ4EPOObOsFxlhYx88BNhJvwybV4d8IZZX+qarPds9a770wb93Lq
pcKqy2KdOSCkUh62sn51W2aAnYPYjbeXueK2wVm/74u1C+zMFey/taxsG6T1yoqg0UzNWRo21yqx
1LZKiCo1roB6s86e5WKl7p6rFKWCY+H0IfPDRJbZQ5bOabaXZLoAzd13IOOCCyGgKW2/0n4oDieg
KVnP58cU+bSpSturFKux8/GeSuHL3qqExYhc5cHCFj/jKbWwdatka157AoKLonxD+xLudxo995qW
aiFT7iIo627j23kG3jM6oBG27qsScsxjU0GzZTKviBpV4ZX+ILn3TK2ZQmUH7EWCaYANfaeqIZgC
Ns6DWFKd6UAi4ydLjP7R4uHwEDbQRnUbMe6KKtuVOLu5cSqwjcw0PzPoi0OFEV528GnMnI2bw7i3
wdP8Digfmw3+LUXwjsC2ENebltTUj/s74VgvrBfJNYWYVTTXLI+fvHiy82XpdM6yZ1O3pV7QeK21
PU3+MveNeGtDQHMmJgWaYIQlwRvLaKYstSZunUbh7j6TkIh6dJnhMo46qJhncExxayWRuyuC5Kvt
A0mZaf9tb4CDvFVCeJuaiY7V7rgc8qw8q1zBXrx35R5qfvaCOimWV7AsbVOp9tCQNfAyrOKF6ER1
oGJIurea2ygpcOz0q33JSd+zL0M6LJOxca17PnVfci4z+K5fHiaVsvXoOcXelyHYpqPZLiPCfsUV
VCY+tJu6ybedGFpoEWls2KUth7G+dbQgzWUOiIvVt41dZdgGgDGnIeCN1PHpCzT5cezW+xP0XZ3i
NZnyO9h1tfe5sOprJ9dSqzqOj/WPAYvZ26gI0lON7YoFxVsO9IAYVX0DPyFs/lQdqDzQH3kd8f8A
ImwwHE3BjduKRV+deCiu//4OYgFC83k7D9AtzgHf8k1ue85nUyKLa/kgLro7VTdARniecSh1oZgT
Fou53YH9Dv7bJg9G40AhB+oXxeJzex4z98310c3g1fA+jGqi9zF27qdLdZajLvN/GjLPRhel0Z/b
1ENj/n11mn2ouq/wpWk3BmyGNlFYRwvD7yyItEPW+62aF2V0pCgVXSCNTeA4j0nNcCjvaJdrC+LN
0ZGqLZcYGedpsJ3y9ERDRNlF9e08ugSyaOT9ZsbU9tXez2111eY5AIq/WgTBxZnYq9slOfYVc2sN
PRq5s6N6fFZdfShrad5DKVHe9DF+BBSntPo9bTSaAwNF8R6vQx/TbJYtsSuA0z66i2YOKIhBVV47
+maban5FrAtjgAeJjsNVt9kxkJygVYRvvszi/GD7XrRoCSVJbdhGRIv5h3JpUzr9MixWvo2hJnVQ
DCjaaEG/pcvcNBc1qaPK4QI6Dj8ZG/uNi/OZ+6Tu5G2GXeHe5pCdiofWXLkJyCFkiJjpXisfgLJP
0JvqXhobeQBQZFV75bIqurftLNmNCkbL1AwZiwA4a65ky/FQ1xlqjLudN7BySZ0U8/rklLu2caQQ
aI3uDk8vGFPRlIOzVKAdWrlVLEuvUE9A17J11EEbISot9QT7dJxGi7Q7ORxb4fjyrOUU7W1ASZ/B
aRcblmLFF9RJfQv10An/q/hK/L9liIjHu7ExzOsCOLqsGfPnFPK7a1b2WN2mfnMNrmy9hsJE/5RI
89bR+vm+kHNqgtXTulDiYyru2XNqqfXzdWoH3fjR7p5AabE2nNdYUCXF6Cw/t2Os6BZZXB4MvJwt
YVTBbtkY8W3EvAnaRH4GJZI8X8EdJXvBWfOx5J7zs4dafMW66pWNjrMsXZmcU8MOdl3jdjsLy+mz
Gfn9soHOy1fh+5u6bvMdNr+iVVSD1hczN4YhWWGVey7yHcVcTZ+lmq1r1DSJbEtBKngffbPhDrOh
FAop4MfgkgKxdVgrglsLydV9p+/vJEmmQvNXjL7+lzZ1UyLFIMmc7dvI94+J1+H8aN27JvROh1B/
BVpx42eVfQ+nkj3Tv+ko9aqdNMoJ6LNAPQMnBmLnkHxIc3RamPyWBvMiIM7HZB3hwbkbTeiJJbbn
ffEc6e44wynXZEr/SwKVdvyTKLWCWJP/pTWEtcW7YbiqRsv/YrYwMutK2axpLBby5sZter6msUVU
g1nX44FPvbnEa0hT5TDA1GNdjlfbANyLLfWClM1X4wABfGrWAbSJuQmIsQj6cm2XrrFs0xZIGifR
uDQNqmGW+ataTrnWbdDYGmlYq0aExo7SKXEe83k4tVNNlk5BlASaBUYcqWbAiPcise1igyP0eDFq
fgx12A14oh/aFATVslmQryGp29nFsOmZa91QC+6e3baCK9EyUwrKwrq3fe9Vuhc+vMEHN0SZ9JtK
wbbvMt7WGThaxH3pfXZh+9F9kw0fx/9+ffJWTJzE3ZSgg/vYAQEUvXuK+wK4TEhIAY4ytU+VOLpR
2Dzm1TTe5Mr4StHWgXobS7mzoiYEGVJoc6Z8P49JpjvVd+F5Khr+4MBogGbOAm8Zt1Ejs33uwq8H
mzvQLAMXhQrZpABWeLDju3RgHQhFRmobfQs9R8pUTL5l5l4MZcf3eahJKZdYVLlwuxR4JRpr54VI
vzmDHU2ah8WWmr7f3clO69y6g3vWWUQgDiAz/yEr5s2cNca+e4YT2jwXZfkpNgaSIBif37Pe51Ka
jExXpCxq/juLBhd+fKPGYcs1Q+vyRaOv159ifQ6ChV1nMOt7/1bSl3T+vlKwoa/upd8PvA6nRni2
0LRzZiJsARpbxhcDOGf3IAXdgapkH2VsTvcQhMHyL875ijrbyXPPfTGt4g7yBpAC6EzIgeM5TL1D
DPA2llvRcog1vs/OKsCEBcxf9VQuXERWE+hhW0quMte9zvnwMk+lL9uUmXN0efHfl507dUaHc/kP
l/YKH/arIzYr50+i/yb68tjTTRZumXUHGvqnz9CX0wsN8vS87399fyiTk4zYvtOUO9V43RXVGt38
e2yIoVmFF0woVuhh/19j/3SNssHvoMzyYv3p4pyYgTSk8hWw9EYLyQEvxWuT1yZn7JPFd9gEuM8d
nz9PZmECeTGVWyV9KLBVRYalbWBjOxe3UBOL0zsqQDHJlsxJ0l2bpMD7NVV8sEcoUpXOFN/VMfxm
HTiO17pFIewCYU2YhQ4sJTCJSHoDDO4yWQXRrkg5BJndvto6Q+p9x7HFT4lT7ecxbyQQEP54bwT4
HIUoqhsbe9PbGDzKq8ECc19NIA22gEKefI4HRyfa/K5xsWbu8tp7TJUJAyYrSr9NKriuYZsULf7X
9WQop/skT7J1m1T1KnE7iO1r3aGwmXDboyrMkb5DcllsAu6VV1RQnGp2Ef/Ku3RTzXvPnudq7AQ7
7JCZAtjBWVoyFmfOYncXwWhoB/h2ee4Km+GIQjavMPPd42kX/JTVdF3VjnrhHjAEsYpgxYrtmb05
DbAuN+NoWw/FBtgseNTrwtL8wN412DrrWg/vTb91TFnyCq1XD3CFX/F6CMPr3+cI9SZkHLTlCuds
aj5nGHXNF/AHLTvnB44PnGFFMUqJA2vamsL7MR9ZUMd8oFFiT8RtNLcOQ3UG9XV9hZONy+wBYPM0
MQ26xBM1QjvhMvv7sUfhWWCUvn8eGlHQccllhvdhWVhDIhHL3hF0FVxIf4xgHEr38D7BPF9m+sWy
xivFMvJhymhy56lsoRVtpm549vqhvIlAgaMWxfGtDc/MHTaBBZ83SHt6xgIrlgSwbcb2lEcFx31t
aZs4+GibAjmiyKsNFgze8pKTDOO0V5ORQiIRV6MOpsCQDsJgM7dofuYVCytV7Q1dnD5GJeInN52i
qznNb8adY8ITLBvgILvovVCcCufOAssd35HoY2GoYt/53XT1Ke5nYBeXqY33Kz2gcDsTYjheKVay
DyD99D4LTQrgLt/UUcIXlw5osg7bNg+d42SBCDMVTnoSpjMcY5kZy7TN7G+m8yNw6vC15pZce3WY
X0Ebip39LMVR0WCxb2BlXKdN7z4KZefbEDKYACYU8sG0+5dYzyCNGiL9SkT3oUqHPWRU4IXS9uIZ
Zijbcqz+waLkzoYY3jmpOuec9lwtp4ZNm0g3KaaUNW7FhI2QXrnOmZINq+qPVZptqWW74GbgbA8K
46IPD2C5vhVjYLuF5sqGB+px3rupyeox2iajc/40DJyO/5hlSiCiAvI5rvKhOk9WAN6Ena3fhlKP
okFUzVV0mwJmtKE805Y//UmodRSO/QFM1P7g6QKmxlgaUBWOSahSf0pVyqI29VPtMnzOuXRfsj/0
zHN+uNLlyjTy84Uu01GN29NPWJ3z0LsVicNxIglVCCpmaYihFc7CBYBn7ineu2d9iMwJouMl50Mw
tkrIRPx3/+VCVKM57PfrXHqtCcLcDjxzllULXl054tvHnDreC2mlWzs180cvgGJhlObf/5oxGpOY
M8ay/uLgEbSrsgD6MGPTv1pecMf8vr9Poza8CmB5sAL6r3+1p+axcUz/Lqqw1Pbc2l1SvMzE69ik
1R2Mgf3rhhsKeAjMM/Hmh3Q9+zYL4W5SwN99jlvShTlCXojb0ZpewGLNFxBtrg9UeO+1P8W8wunw
/dE5WVZ+/x87gRb/10agw33mQIUBgv/4ZOzTaSQIpkE4dsEt3gba66Bu0iNs5dIj1aBV+FbLQQMQ
MCHfUfw/05j8LsYayqV6CmHazYADXZbCAgATSVE3h7bCeYNuXeKfZrOgp7GVjfXPnAb/5WFBKZdh
Fk9NHDpDYvlTx6VJNUt/e/N4MtcfPgt8DIslcM/lyles3NpQUVnNrjIyAp5P6Qc6a9WdgFVzZblX
VFiRMexzo1xbMPSaQ8KtgTWg3ix3c+BS3rtkErVXibWybSBHF00ZjVeiLQZ8U3SVilh28bawjIep
L99CFK9CZxu7VnKo8V4CrTfbrY6tYRogg8i5RSFlgHi7KvFWB9mH+iee8t1WwFr1SL1NZ0J7mNo2
POXWUw/PyHlCJbN6m6bQWgrH8vvY5uVNL3L5tLO9qHzK8Li7SUP2fRgm+eS0RbTncOuAvyE6K5tB
F6Av4j01a/t/0PQt7zPbm2FXgHHTtFAAZfr5aDxQZt4lwPrfCoivL7qmaznA40V6cE3nS5ml5s0c
A0A13qpKQtc1gVnDuo0zc+Wl3FoVFg77/QxyByCOAViydCGtfoahNr9JcOstQgv7Gj2ggoahcPSj
O6mQhp2c7XCANm8PiY73uB0CbylS3HkoNsVJBeagicVAPibV7pJYl7l9Hdr2Nsz1NThI8wuZMYhC
4VUegL3iMYoS1KQvHyFJki5zeAI8xnGAYzFPNY948/oR2PWKxPDnHak+L1cu0J8wrsUuFXUoHYPx
qrE26PQCh4JAZrAaPm20azXU8dsYSid5/Uvs0zygJxtrygMQ0V32gHSseZGrYyXB9+i8sFrh0Hc4
fijkoOYmpWBzrlo5egSl0NhpwNH+om2ttxkCL+PDh3loINT8fhvYm3g9rfXkYWNESyOw8ibZVlhk
QCIIWj/Y5QkXgy2hOghU/Y2BtQIKFewcnAhSnAqKx6XEr60294IZvgM0U5FcW1bwM7YcUAiNMt05
GTMhYFubJ4lV8cmXiX0VptPmU5yaoYO/IqwZ+hUNoKLVQ6kWMQsiImZ4ZQ6ga8MQKwGJPQ4hKR6P
xrFwpb+JAY9fFF6Bpi5ymNlN2jXHOM5Rqn7owm4eLDASgBAoOKRsXMgBpGgDrJW7poLVUYfjtAPY
CdZd7/fi1I8Q2m6yKV/WLdxKmgDaJ3Obi2rZOlF/prGDwuZhBfeSRVVlOKQUrP4fKHHvXw8TxiC5
bdrAifuc+e6nhwn2AyDZVOTu2R1HBUn0Hv5n12TuHIRts2IgV2DHHAJHsmYufLWLFK+TtXtPsd6J
NgUYBSB32SMGp6rfWzie2pM7MLkUt7ZtQ/VTfScXYYpTDdoX0Is1wxiGoBO3sSMIXygYGEBJy4I8
76ZKh28fxLFmzSxS2/K17gjVqJh1tC7tS06BtS80wYGhToz0PGnjz8QwTiypsrOlWxFa1Mfc1v5i
8PiGJWY69+lW4zju1vfSaWlkPMA9yhh2JtSTTjyv03XNHfVQFB5b4A7YfpVudT112DGF1Dyc2JL+
H0gWPdkFPK5CE2eXeBXq7gwrzDaTKo1rK6nT3d/fDJzfEamOzxjjvs95AJUHmAt6n/4vIVkFim8b
9rcF73CcA1AdDIxVb61DP+3gqiO8fR4FNVyCi/pGlPa0stxcPAauIRZB0JQ/LL9b9jDoihY29NGl
SsavMXCJC1Yrfh9Z2G+2RvOb58FwzvRTMKyCwIY2dNrhtjMO/Bo/n6ZaZUWMb0UkDw4H4hJGMzm/
npPgmtJDkRf7j8YQfJWJsxaZkC9RZ+Nxn7bhIWBGc8ZZKhDZBvbIy0z1q5lWVWuBFuzDqOsq3nxg
Wtne49//FW3270ea4zm2id151zNBjf6klBFEKprq2klumxRihE0FDe/OU3ehzMGxcaP2Jhg6ddWI
6fvI2+8ud+x/IOIvoUSTp99bP0qfABKEV7TTZDdDZQY7npvhTvlNemP6pVpxmH8/DRiKf+5g4UEE
bRea/nfDZd2LFQdQn2njYF/VHnvug03HZfciBhnvg77q1pSVCfWlHZjACw+D3zaD5V2uuDpFToy9
fGlOoLgl5aoIyuIhh1vzqSy722YI8gc7VflD5ZvrVhnRLbW4MAU2eu1u3+mMALfkrYedHUB10TQm
CU8v2dzSZDTAczXbBnJ8sMrCfVtjlUxX1qccPFkItdgLChG2yIrLYjVI3/yAHKIOA6KEeoCfbMcR
tzvuutkt3gyy20yYK4WnP6wzfRUtqyw7pwKEIOoUXZfd5hGsjkyGPRos05BiBICkMvCjt6nuphzu
9WCPh0G2sZtpjLBbMeFQJfS1FQ1y6HIM+OiNH9gAVdM8Pt65dmEsIcGoc+iCo1mHB0haPc+fJp7a
8tjkNXjlnTq/+VNkmb9zygrHHbXEm0jHYB1hueGp1C0KXYo/xeax78PA/A2vuC/CKzsxzY3khrdI
BQu+JLJfOmUJYU7l23sTknqrdvTUczIC1CMhjHKktDKG+JuOx7lp7+FKhK9Erg4XCBABhGasj+OB
XsOM4Sv1QjG95RsvTDKImZRPMmE/PLz13RZdDligI7slCQzouA0E3p/ieRv9MR56MOqx+ho+RDn0
sEnG2rQTWCJF2c0smQ1hPdCZ+1IT3fBGthizOthNsQ+AKbVJIdvIgbVxYHY3x7w4ltg2r4Fwz9gP
+Awaz8VgX8NCV/40jOkELf/hOU8FFNndFmC4xo/xku+2myKpzIdIsWwBlXosGBl77ZLB+0Jw6jrs
g++Dn6xUE2vTuCaGDWQSfI0CMFqmfMweBDYj13Uo2bE1G+hq96HaBYGf3KSgda38gct97tXPeQEg
Yx0U/CrVYrVUo5gfSWg0DKYNysyvDp6zEjtSeshcpUxqf5hnrOCpNvISd9n3xLoCIBNYlmVKi5pY
L4HqJtSwal2loi3g9ZpJDmEBkAniVWM6T5AEbzfJNLkH1fnuIakEP1Azk/DixDrpVzs1LLR7nTRn
vo+JqYeCl25qtm6LbbjmpbGKYGfpxUg4ud+zOi9uaC3yIxFh/pRgy+wmCKAHpTPYYMdwlmvUihYz
duaPK7CIjHml42M8RN/yt/Ejdwps6qnyJpQZ9siPDod9Xn/gLIEBVgQZEyoc07VAmamit3amCbFF
KRGk/vJT5mXkp+5LB01Bzcu0kwzH5d+fRIHzryeR7QNNpN/OSA4t+PRAD+ALgdPvtL+Nk6gC36vi
EBETovoGPasVqCThT2UXD23uBU9TlY2rdHINeOCyLR5gEVRZUDh+9SohZ7f3BHsLUdxtQJpt2FCs
PnWIrowO2DS6+xT34a92Awe9lQrghkRztIm5tmO2AwAGyzwJKmgI3a5n5pfdZgAGakvNzFNPgdUE
Z8dOu7vCM09xUFfPfQzUwCTyaU3NKq7bhQ/uz4l1Uf8Ft84lxRuYyB3GDhSCfHSr50pBciUrS35F
vW66LPFq+9R2cQfF8Hjbp/gCF6vEV7dpkqZbxUb4cEGtxrxK8/6UQmT1nAfpW9HBu3LBrW7YVVyK
YAHaQbCHUvo3Spljsee8+nWZQBtMp2RwI96Bq9ouhJ7rMqFwu6NXyWxn+eZD0nPAtGLjLuFOfWyz
UgD9IrwX0DHYovQgX4S97vE2S92vNov9lwi83JUHMvBhmHA78iFaVU2T9wJ9RHfjh+0G8JNhyRm0
4voI0nGtLqgWCZAbuTX1208dlEy9PU6CtjTi0wQgiOaLPE2wDe071j5h06nVRHv8G1vXnVYoouZc
60sOdLop15cYdTQ6j2pUKKHUjsGcq1ln0JG/G9KpusPbntyHAdzb/W6EjrTqhn5Zmznbzm0375d+
AcNTygbotd/J/AyxV9hXApcLlXVQVtpFGxdXVlS7u7nZt468rrFzAMl2nURtqgWhAK3Tr2C46FVa
0V13z5mx1U27qoynRWBbxjqMxfCsXG9LAJ9sshgWgn18W1Vpf5hSs170AfSv8HKB/8HU8E5wN7Gw
Y4NtArifJd98JbaxABQe5571tgGYZheoQjzKerqmhKmPcuiKwAr8MjIxo/Qe9GWsPyMsgno7/sdq
mueiF+FzKPoaMrqufVd7UJoFaKE/2q1f700/EnvsKzpHJ5/sdQu5pfveg0itO1TVS4L9iKrHosMO
HoaJjVsJpNEeIMWV203Fcx0B8DKV9bgFMb55znB06fpm97UHk3NlSiu/MuPaAgwK+6113n1VcrIX
JgCj2POI+iWev3hP06itNi1jtvIdlZ6CGsrqwFMfkl4ExRVYxW2N7QDqS5oqYqvWUWfPB5TZjaEq
BHdKI8ApRpLjHMu4meLK/trDa3Y52Kw7NQx+Gk0OtC34v+yrZ4znImTGg4AWwL6fZLFxjcB89dJr
w23Y19QHBCRslwVgghCc0zQncmjx+jRa10w0ixiaUN2ZekQfWeqVa/5UFjfI74uC7+zJWpf68bsc
sPIY4O24xdp10hu3XnMY28RofpgxRJINCI8vOxDcILTUCX5P/ViIIbXj+bmZ8miR42SUqwQHx6nr
PpjF9KMUvoBZpOAPAP6pZRn52X7uxEnvGiiTYA3/MP5g2X6+L5p6WAY62U0MeZyUhScdWp5TZ3cc
yjE0kkLAh/z9Sn6Auz3NZf7XlWi2BCLW/3WlOUEAMvT+d4KH3w8XvBRhc3PDSthSO7owAFWcayGU
lqGKrdtUzO1L0gTW+4d0OS67sUk+RGjUhyzoQS9ncci0dh84MJVrqZ3bsbQByyCLHtvKiw6/x0Vi
G18U3tj+FG8gM32wy7hYW3X0HV9RYxHzCiZDfohZQ+NZtljnBU2irlMdhwgwzOWb5AWye+Of4vHY
q7sGiK85v8PyxcKhKeB1ZuxEyxzv5IvEBMC0g784dNxYJDaWY2E/iNrW0HXX3VDg4UbViEytWiUg
kyDLDcXsIhNv3WLimMStE5gPJB/HzR2UTkVth/W6gm8dBENgk0WxOYdcr+Yr5lP81c4gCT5/Fsqs
sQeLi4Etsi2a8G6GCuHJ1ETgHdUELKIYFULDkC7NDzGRbKPBaPY5fLYg6/vayLTGWi1onkGh20xY
JIIWUzkn3PnkguJOm9trn1XpLjfr9jmoPayosVvWtk1/xkn8V+yYt8+SAXcRWk64oUFVPz0LNXLY
nbPyzhr5Tdk1CfD/bbGRqZiuqPDTYdwN+ElQK65wlJt1OdDbKjJbwIpLBCgKETu0/cF+G0jBogog
Ldgb2WoeREGw7mBhQvPhKV5uXQATx2FR+OLVmqzyxm0GC8eHsMGDCowdrXsIii+FWeTwBkb3pcAS
LsBarSnhnNY40TqSvbVKW7B0u7Zxo/UAmYalhPT3KtTnkhlQnNvKL6594FScdQA774MNky1nTd0g
o4HeZHyO9qKMHiiBBvjKw3ZPPrXrsA3crek1/a3pOf/A+EW9ChHVS3M02iPJCXVFLVcDkDErHvv1
zai818rtjEcg+JKD38AdiZothFbWgBuACwFP3MfOhkJMKB2ItuhkdxI3fVDkt+OUBF/gdu7qJJqw
iNxXatGErlnwJTUZzvfnCalplNDp7LCNSpNSSE8qwZi5VaoPvhTOia78+6ccAry10aSfPiU14TSd
fviUpg0iCWCP84QOdCCqMnr6/VMm8RQusyTvYYiH5XlatN+HTEwbWrHTGp/iVPsfMVV9HnoZj3su
LNFcFycGgRwhDwRke2dVQDp2CsScMQIVtlIxMEC/eg0xaH/XPDVWS6foy5fB486+akJvVWV19ZJ2
5T+Aw+BpnIzjOS3Dnwb021/KTgQrvBjae2rucGt8G9qHKdaneiiWA/+4nVBnKA0Oe6h6lzv8A1iH
SzEBg3woq97lawriJwkrFKrGrSlreN/9yrcsQITCFtuiZp/Y0MJploEBiVSYiQNpUiwktn6vfO3i
lTX4GVzj7g/bDWVa0SYSoKNUY1BsVeHVN2AUFjvoOuM7EcMTfoFT+uamrPJqNwjIF8VapUVNAj1S
ue0OaPnsLUijKTsFaQ0343QxJ9IUavAmqMTE8McesLlVZuxWFGX1NHQDULCgNifc4uvUdMQedl4f
4ukEtBXgG2LPdXzCGhaL3vFV6DjldzypDoDC+AsSlm6Bj06YYe9JevqiNT3idodTeK0Y9Z5C0tN2
Bg8TW7SaUAzWDkw9VvAosLZAlPOVn4Jbj3eh9tzGdnsGDbI5agXUMEhYAPwCOvwWnjp1bv0fY2e1
JDfStesrUoQYTqXiqmZwt08UphGmmK/+f5TtcXn87ZjZJwolSEWqhLVeUA+50aL+mmh5s3Fa/IqT
qbp0ooTPLU+HqkN6zCZHJ+vMuaC55mvd/NYzDucLCh3LQTaXiw07Yb3Pn70HN+8DAsHFJiocXkG2
/3YqL5KXayWaL7P+1VQ6C7zZPAfmMvcHWVycuUJkw1J9WSxKmwyE+9l2rO7xj/6spq0ndXB+9o/F
lASA/WuyU4vdR8fcm5e7KDMVxOfju9LwljtZJQ/IPCx7F/6Hf62TXRbdBtSD3uJGNlwvY3QMfR5b
b3etE+tNp0J76VGfPl3v1E2leqejUDQrWnR7vVGT2O4lITR+rZJnkWPkxy43vl9vLestm7jmojVd
IItLAtIP70aG43my5o+7yBb5gsawQhc6sz/IOnkv+Q6rOTk66Glfrrd3VaHcxuy+fn0tsmduo0OX
mPNv35S8tYJ92p5M5ILmEpxNtYm8UypywEkQDL7Yi3YcxgR/XsQBg76Nlu9JpSS+AeH8VXNwo3cA
AN3HLoSEsVXQMSX3cGn1rt7FOsmS0h3roKyT5V3tjce6nceIPK4PAyhB1stGTCit7DcYijNaMZr1
MKSlvrNHB1P1asAIcKq6vQIs5X5qsmRTsNXSKnPaiwG7MlMfU82Xp+0k9raXl+ff6rK1z4zfgFoV
5ll2a1ZRP1lP2LvaqVjvsKtcAs9FXJ4E0uyLqlXetdz6HE6d9m1J21PpzEvkE4gg/lSbCeL8f3Uo
2iBPNsSnEMuHb+FQfPbYuH3uEE4FBR/rtw3cQ8n+d5SiAlWR9P6HOMBVEkDV1FslW+qTU8MlttZD
X6rWf+QGTeN/FKQspKNsG+110/Fwd/8jExJ3ZppqSz3cZypBJX2lm1c9okRhWSO32quZu++L5BB3
xnDu6h7LwmtzmC/IH3RJq13YaW1wmkX7vq3GzZSqw1M82vnjrL2zxR6e+rBAYoE4TGA12XCQRU2b
rLPeesiLra02diCoMIQoD8fejbwqKyt3l7bqK3HxFIURblQWQjzq1pssyNeZWyRUrneNGQk2uQZ5
Os6N+lJ2Xd35LevAi0tg4SLP0rXFE9ljamXhXpY++slLZFn2c8bqcxkPDQ+FMu+qHG3Oio3mu26Y
ADfy9hPJj/7UCnUmTO9q75Eyf7O0Jn8w6ri+mxf2UubYa+/pNBpBY2EeDJ0wf8mM4iDvI2+rAiPd
h8OLU5xGPVOWXbpgxzGnZnFRFEL3TT4cWwTvtBtZJw8F61Ee3JWvuHb+uE62yIuL0lBaf726yLwe
p+T1tlVaOIfFwdF5zifcbAltzGXX+0QDlHsF9YxzGfErygZXfI0WELh60sY7o7CMo2emxtP/48JW
M6yzNXcEKytj/OyN37zE8616SW4lvLZefTlQXPIOowMm9Aq5lQ1IVyNMm7vEqH9hcWXDP28iG22v
D/+8SWNY2bl0s88G68oJps2nfgFkzdzP/nudy9f6Ya0f13r3H/XX/oij/dZfH031U7UQk1acXNnm
g/dxn2t/eX9bmDFvW5AGtKxKbCKz2IvYmlHMsxxtJ/ng7q+W2Bzno+R6Z92A1nNvEPmLLmbsVp/a
KZ53U27oxyKu4kcRGa2fTJb49quH58A2kD1QaIkfCw1/EtkDIcELQZB/uUdppJtoyi9p6DlHuQAC
cotl8bo+ElPxCsjUOY6aMsTbtZiv3aZxhPH9q8tvdem66vp1WankyOy5bBy2IcM+hjqWFWebDxtN
PKGrTQo2dhtJm81cqcVdbT5KYrh01eyTSdyHa7d47ZZ3k3WD7l7EHVNvRm+tm2+RqOmUp7qwowNU
PY/F4FIpJ/efB9N1biCntftrvVkgRYZSYgSFFjrcya5zNG7bU9ysLFKpwRx5K/N0pZ/aUu9ZVsqy
PHPLm3Ee7Btc3kJDy26bxTJuU6YmBDi8yNw4epNtZKU8IDxHC1Zb1tBkt1GKeIesJ9WGlsd6QW4M
h6FPePVfWUO5hdBmwyKPQ1q48T/OZbWwFEGedXS2/77lmCuUe5sBDmas5StQfG76zWKoNpm2pLbQ
wqVcKwOaQnqo+CAiUS3HEwQO4zD5i6u4Wz0rceGTZdk0zHNzI88YC/uz601BIltlA7L8P1tlERj7
Y2MjVBNnoLuS9Y+/HgpjWIko4agGwJjDjaw07DK5HSqPQ+qPzGqM/1buJ6mZNQHqbgjNstmXVlna
YhaQp8oOQS3AKCogm7POX9CPsZd6DI2bMMyRekLi0zlfD8QS600RWlkQKb+au7yDJ1ovLI5lT1n+
OFvM9R4FSfAhavYeSqKnmVy7VhISdHB3ioyLOnf6pRgTMF3ylNhDuSlrbQl0bOBBwl/bm9LQLzVQ
SbSFBnX7WztKfH9fX+bJoxPPxeG3Znnhb2WSJv6ITP85tyTYfn0JmKH6x5uRr4jNY3+KPJMk0a9b
f7zLAU3uvTPa739cIYuV/CDkX6KtXjRRMLcAkwzD1n08FLQ7eTDUPrxJG9Pvpkr/qJL1maNHx1qw
NLs2NGsXu2vL7VLCdnPVxbSBD1HpFJ7mJ/OA1t56Z0Dutf/v2TPH+RMma7uqZximpdu2qWp/wmSn
3M70FuDDPTzs2Z9x770zwKccRssdWffauK4Vi7fJzDZ9FR656Bypyx8RXqVgb/+ah/6TqdnRm65F
+WbsGQEjI86CPCOSbc5dfpOuMsOTgUdC672qk9vd9pPDn3KttkYzBdk+lztZlBclP37KIbfHGmDv
y+zU5y7JnfuGtOW1JNviAen2ta10tXjHogpg6soJlwev1d9ZFgzHxCjtU9iJ6Ux0DKMFGMWEmHvs
T2ykVDOtS7+X5Q8g2tVXbTI9jHKq+TZZvBkygzFvgQsqn3ieL4Pnpt+VqAGjpdjPvTE/z3ZcTA9w
Dcajpc0oGScgg0JXaEBQF/XiFZ56+aOIbNDyH4Am/U9Ak2k7rkYk3bCBB5i61GX6TcE01CYecdYV
zxOcPBwBtEs8jvU7a4lp13sLPJUpqd/VzthGhaq92P2cXwzgQ4Ey0M1ZkRM5EJmb2VMh+HK5VS1H
ZxJ6/VWNGtayE/QNZzI2gznoL8K8IKfdvpOSPRH1rV68KRlPeWFjs7do7n88n5qu/fGAmo6DAhS+
aIg6aJ6h/qEqhdW8HZVhHz07VbM1+uS5d40EvnzRPUWqcSCm43zq0dU46b0JwAGH3U8R+tqbDgef
k2xN3OSYNHP9NLXg1FV4WrJXs3TLYQ4RYXnuEWa5b41FXCKr6DdqosZfDWfxSzS73p0yqncgvNvj
FCHhqST1q+xQquzoDDwj77EiEZsux7ajmrKNqory0XDt4rHN4+jglGoZXOvYB6WBrQ7VQXaRDfOQ
Bp6p5fd6Hjf72Gk1nGZRBMUT5JvsUObFDAG61HwPc6SL59aJviM/O+0Qc499BqQRlbl6/ITiOZiQ
wrXfEVHasuwlYq/iJOLoeMxZzey+2iqM7bW+GMxl63pdf5yElZ/qeIJBOZ2y9Y85L2XK48DeTxYd
rSl23lzle6n/XUct+lA2sgN4DtqvCHtaTNCfZiRhzzofNpyyr46Hu/U2NoCmhqsEcmKH30YvKx7j
or1PNCR5LARD/KrK1Od2UdzNUM7NXQNhY6/Ejnfql2Q5R/VY7R2RiHstU86RDmwhaur0Ms6bXrWG
S2+340WeAX3/eSbrIF0R6TN1fAo80UEWxNrh38dNU8IEf9cNNpFVdo2VY6AycP4PjLCd8m4uSxE/
k5UW5yK39BvH6A+VdA2UxTlF7ikOMQkMi9S4EW13EJNoHzJkbu+iqAwATg/3pXCnbVmaw32U8ZvJ
M1n3W2tr4/vZDG7Q6cJ7ystua65AELxJ5ssyA7fR12KLpMC+BTG5k619O1eI+aEqJVsRYTwLYYpH
WAjkO2dAm6HQTm2ia7eNacdPeTZmh6rsh8A2+vgpbor5Ytfu17Au/HxQxUvYN/ZDrkUX4r3Ka6ZW
8SVTLMeXxdxq+72ObM5WFhui2+jVJguW5HSOk/FHXSgmJgeU1jtiM+Se3NTJl9exIvz0UAF2645l
uMo5Vf1WzgjA9bLAtRb3bMsnbGwDsLXiZZwT565r7C+ylz217K7Xiyyt8xcsLbtj64xmdkOu/akw
EYyLQvSw8WStT+yjcFDU9PJN4+9vzA2CFaoOJoPgCy5tTvVWLmBI1HBEXdAdYD9Y7E3O+OxZZ21I
QAu1S1mhS4BKeah5It5c28tC+6anFdhfzRuacxdZe8zfYNCsv7qXOM2Dk7lfNOFgwvWrKpysL3B2
WF5LgYpC0T+K8iLZ7VfVPJngrqUR3Fy4SIVXw3yssIZFeZpXkJ2XqICdOAt0CdYXLAHn7no0KPDT
LBH5dIfvnmLV/txm0YsKOAMnvLy56aO4PxHwn/aYAhUPTRjP2Lom7nvW57euqLS/YJSBF4mLb5kA
5+0IJcTJplK2JvscoBBTfi4YpncLed5Hy6nJ5vP8fslr65ilpvMptosTv7J5E3e5ddNXDmdrcVIL
x2cf7W1lnR2BjI3Q+2TB7G7txdDe7CmtCeOlxiotPj5Of1UhqT+Mq6zviAoFizHaX5ra0pHgMKc7
IxbJiTeH1z0pwWfZt4jT2q8dHfmU0Wwu6nqoGrfv/EHpCWcwGDWpmu5l6aPLQhJ2LKJseghdvH5R
ZNN3kzD6jfynyP+H3olAbWr3Hnpu/dDJ5w2bruXnVg3W4DZc8uHmuldDHaTZwc8aA7lrq+fbdLSM
bU8S9FNc49S0Poxmxt5K95Tysa8r5KfaygVerpfF3o3qZvfxOpaVqEdnyDAti+ChdqhubaI6Xx4F
qQhTqZ/lTJ2b75UrrgWEFupnuXCim2zBbbm92EKsf5jEcz57yiNiGJgAtDEOS9NS/2WabLAX2NWe
U7xaou+/WA240jBL8/c8fO31i9EtduDVWXWwQ3QWJtGEO62mz9iny2upJf2mtDT9blzm9KAVRnbC
CTi5IXTpbpMh7J76Eg4EFnLJl5ZI3vp0VUOePVRJarzEuUCN6u/SrGanUngqNlALs8O6j9YRIdq6
YRRvkrVorFvya8Pi5vGG+YQEx7Du2K+9ZUd5SQ7/KUGcdzuStDjhpYn24noW1UOzWVaZOhmGkMpy
V6G5j6hEr57tDCthWe/mehHwAU1fGRnSh36MjmPkqO9/ee64vE/qmBz1WoxbJa609yyvHxajTJ5a
N1FvEO5DXWDtnDdRHFhzOd0QGMufGBgwcqQ/LubT1s2rzHeyyAKfS8Q21uMqWBa4ae30qliF/T1u
carS6ih6AjGq74dhLo82ey1USLuzkpo5HlCRcxOlAHLkmawb17pkrZNnsi5xcQkFnv7w/9H33++p
jPXvryjvp6TKqxAx2PVV8NBO5vEuwRX3o7TKGZpxrR+yAlNeWScPqK/EG21VFbjWTaZyb6ze1UC/
AeoXSYWiIcHiCdZByDbxAC4yOuiZsTyLzntvx1p8+88OOfg6KLu+XejpdyK2x7gmhI7EDZAIzcku
einCGzWqi82cpt0XBa/vQRHpd6ch9bKwynooyhGdghGM+CTK5NkTsCRbIzbvulC1fK3pLDYeJFcS
UZQvRRwZDJdmdpRFNZ/sTY4Yyz7RoupF5GHK4J1HO9lqCnvZ4yuqb2SrHeIONhDEDYoEIn8p7JDk
D1NhxZqa/9w0kz+cyq+omPpDKOzvmGKDdA4z+6kEWrifkFE7yr5ehm+EA7Twj74VCNqneu07rH09
r3Z2/76Wsv/cgxI+NyysFC3NdW3PUldNt982MH2nIegb9/rTx9xG8m1f4de6U60+fq7Jjvr4kWQ/
5vQbfJfmG/YyfOGFWT5MGYhictsQTuqpRqq7SwOnd7pvbvP54xIQ+piRZsqTJTp3hwhjezKYOm5N
d8k2Sdekn92hPci+ylzczfxpv04Jnmxu4zZP2qRZh7JSDpmmYdWD0qOKLOgXzKWeB00rnsMKCoLH
NnEr63WMm3Ot+DL2c8xMWAzH3nMuiG7G5zGczC1KV+m9YjY/z+a1boyU5L7ITHM7r2dR+F7qBtnj
Tk+3UkSGZ7f3G6epbh3FMp910WLYmMxvyUh0VXZbYrX/j+WtjmDeP2G1FrkMT3NMXTUQ9LVUWE//
/FX4SQrbRjnxCP9oQZdxiEjjsO86tYOmkExaT0k3u4xI6+lUQ2uqoChpQFN3ZlmFW22qvec2hhqu
d0A4wPggV7HWxcR/Lu1UFb6aA8UTcKrvx8w69bCBh0AQR8ncZ9mTMNjZAVbN1oiOLXwo0ICmuMjG
TNGtIHZd8yCLiEgpW68Fryg7J5OqbtzIfWdBaIJhAEVm2fNyibo0BSNBEUa+eGgUe8dQ7zBcrDgz
3myHosaTLOHr+jpYgEhlqY1tBMR0Mz31/WpJ4YTOyYy86Tjp/byJUzU79GNvv3hpWW/4isbVSMV+
EY1INuWSIg22tuqRZ6MN0WNlthaXysDcAtRoCbD92HdL9zIUAvBaUomDLMJ7z7a8r3zfqaJ7Kfnf
7+KxFzvZysYu3JVirLeyiPFLuJ9YuBA2VhN/maecoO/f3GdJNF7YaJ9mr2ed9b9s5WtdUyJxqmYD
/x+n/EHirLyRB5gS1cfZtU7T9PsJah+yCn93m/IQhN56kHVhay070J8VQs//aJCtyhwmxFGT5lSy
PDx+1IU1YL+I2OJiZU+J1hY3DILh6CttqO+MVAC9Xyt/a7mWxyR+I+AfHa5Vv/UzROMcFLOHmqL/
vMFSulBqoz7b6YtQH2e8lWuzfJSFjDjUfo7NOZBFde2Q2/U3jR30WVaFyYy/jpU9WMOsflxUpPyI
S9zMO1kHWSm+L7GSr3jAKici3ifSS0Sg5nFM1Py4iM7E9Z2iPGSmbvlV45B6dpzx0baz5EEAoLz2
aCOkLJQ6RGJkvcpbuyVJ9cNi1XaWVawZcc+22DOvHeR9YBaPW8dJy62sIyfM9qWyvJ0olxsnnZcb
kVT9Y9xYrJAN80WWKiCwj27WEiYtymgn6+TBWorj0EaEAdaLOnWZz17WfJX9ZRUenNWG7/rVyEaA
26rbfh7M78rYG2/wqpZDGQN1EHEd8rTr4DRgXL3ka6AJbnGMgZj4bDWlckJQp9g7ZTYFheirYEBL
LNAW7T5hL7hFBbPYlF2jvg9agkMM++PEMUAVlsuXRRHtHslDmxcZ2Zg23cBsAU8lbAtxzmE4TEK9
wQguPagFwiuRFYKFh8yzTd3BuW084wWzcFIiXU2inDfhaW1+bNG73npj657HBqCZbbYXpbgZmxzE
k657UPEg0pTdaB8wt91lRpUdUjTN93UJic+NZr8C4uU7RWw/QOwUWyTOplMRJypLQe21diZWFKia
BxqurreVUlu3dsWaMHVXTzanQVhzys07FPSDatajR3mwFEM9Qi3vuPnfdfHAuNFUVrO91oEwR4JN
ycOjWQDDlQ1Ra/hVkef3sqTi4XPJyvruepEKD5GxJwSh8uuiDCpcwGIo3cu6ubDSSxh758EsQSAZ
cCxPShrXp49yCXnroywr7dWnK5rVSz3MOXgledRXSxjNGSoAfING5H8t64PJYT2bipiuuHBWzD/r
VbL256VqNYHrWlka60wkZ6YoxaVMHmTdtXit+6NfKucy2fxxem2/3oI/q/Nzwvs4FWJQjoPmE84q
T1Pb/TwkkV6esvWQOlZMemY9lc2yUp5d664NWdJA5782/3mL69U/ew59g95dMwVhzZYrstwHRe+6
JxYdR5H13/NuWO7UQUcOZgBr3ppuiJWECJ9IjwBD1vTkh2X+qKKp+LaMiQgYxeMHxkHzUHltdViq
2HwYRmKKZdJl3wv3kBpa+qMW0+CrSiielK5q94QQzKOh5Pod1AAjACbRfklnBy1HrzxYHnYSkdNE
xJyKBS+kKn9hJXUE9Oi+gzRIdm7ULAF/5hEBR2/dBqXRi9bzz+zb9GunDdGLPoitYwpjA1q8e8+W
bDv1pvLC+ro+JIpFLsUZzzbk2nO8DPmZBZYuOsIg6CPxuZXsAeoQbsE2VDlLL47JQjShR4MRKpBe
nyvbeHMV/V0O7KmqJ1u3tRDHfmH2nPfCRqvBUbTkHWT+Q8MX+pgCrY5n075VBTm4ycy7E4PfvqjG
FFgUzsFK124h+RMxrzqx6Ytc3WNWqx4wmDA2PDfZcVaAgThjnwQsh/MjVz4qjQaOa2aFE6aO69ua
Y38duCiFUQtJOSbAmdXOHfNKIBREs7TZ+bFE6YPpKeb7hKiHOWYvOXJeCCmOW5y5WsAnTX5bVtF4
G0JMDRoPlcXSxaI96YtXAmnloQjLco/wnvk0wBUgPbwv3KT/VrGm9Ce3GR4MZXGP+ZyiWBhqymur
AO8Zvfqi5xNko7Aw0RIh1oVZBbbWM6Hl1f1L8MCgu+9trHhYNrVe7kk9FmdACugE1OVdDnDRb7oI
oz9wIBstXvV+NdPbIF2RedD2xtY29ihmeLfYTLx5etptWAm4PrBe+5gC0w3iaKVdTtmpg22Ud+aT
yzDmZGVxGtJaB7CsRgz7UXUsDcM9myo547Cv1IOtiJM51lrQ2hUhMsD7nl7UGyLsy61jJ/nJZkGH
RYuvAHP2VDvpgskNPxGMSf1OeM5TeoRvutEWVT8vjcfixBInANXFiciKsZ/T+cXo6+KpOFpj8jB0
ttiJgYWu6fTLYzwgLGVnDepexLxxSmMVNut3EGmVU2i0rj8hveRnlfgihAGVxkvdE+yaS59OD7qd
Njv7QenKxJ/R6GC4z/oLZjNRmB7DH306aztpcCgPtQcpaO4Wfy4RcJDsvboi8FQL75DPRYbABzJ9
mBbZWzur+6Aa7HeVDo4OdHSMn1gJdbtan8qTPOheUn2cyaJS2eUJ34ufrZFHOIgQzt+9/2jOkzo+
OhX+48A6TzhXeSelGOfio9wW5dfY+urUFs9B7AQ5sTaiPLl+WszYEn7J+jaPX7KuCv24qz6THfUz
EAy5T2yyPmH84y2BPNUz/QUhvGoXV5NxGlPbODkz8nIYvEx+UR9Dwow+WCQ9UMbmkKRC2SeokQL7
c7lD2VRwl3pm/eZONxFDAY+vBLMD7dsrehzdNTj8FYO4kWbbeBIP9oiKM38TFfLcsWnsQgumHNEm
4ZQf7wAHKUQIquPcvdTsok9eNE5IDHPwYHrXsYum+1CcwvUg5xp51ihqjOFOpTIERIoGxzMeTmo6
9qfYNvuPs8EaviGo/RyLxvZrNeMbqNcp1gDKu5+ZEaTeEqFZArLYvWFlgM757IYfBwygk42Sm6Sl
stY6t/PRSvhg8vfTzPrV0qdw2yl4LY7zUpxYAPXow59avTCPJsJiha0J9mhY0CJo3RdbU+3nk+bm
86n0xGejRHe9QPekORQIZO7SGoUYzUPkKe/wxOKLNSflbKfJgV0U1j6es5cfLMZcJigqkQYaFDto
tt1ysrr6ds7ZoDmrFn6y/t4s4929kyYsSAr1lIUwCkRT9R9f088b8TXJM4Qfh4+zzAU/3Rns+8IR
Smvb4IAAuXglbjXLrrWtB0LkwyaHu+wvuMif5MFV6/bUQ9Dbzw0h5NGaWbuXpR9BuMCUNvw8leFD
U5NfqKIaXjF0UyXGaLgB0RC6Z82aTlEiHtMasSajZ90JQOJUg+rwNcd6b2wFiMA0YLyaFg9lSoK6
MzUs5s0cRvB4Jjw+++0UJQHBc7zgHTdGFOFCwLd7rLMWtoHNMqipkO5IEBsJogzIFIQcM0iTnZlM
8eush2I35E26wQCz2UZWrQNOHlGgnsxNpJDFiM0cloj7JVNcd2PZ3dNcIr0wQcPiEi8MGl2PfXvp
8h20UU7M8Sl2lHg7zcM7y38AEMKr/cyy813juI3vzepWQR8UaGqKhhGqDLvO0rfakIldmxG89NhW
bfhT4dvlQlF0hk7dtR4OLZYFAir2YiYJ8SBQnNkYKvRHJZoQhrbSO4TLwGiQp9H5T2hhMe2L3jB4
aQTLY5vPk8aLBmoCNg8j/oa8JZ+yZy3T9AcBIDKLYvQBcLdBs/R+SkG7u3Z3sUPFhu1WHVPmrFMS
JvtepDgsZIMT2KGX73J0K/wGO41ts5TLVtGV6oJqxy38hirImgaHyAj/H6SCpk3k5K8oGqtbG/rf
LoXTA9I4sh8Sgumjhyw7Qt/RNnOjV2HidDWWuKw53XTLZHfHf6g5FzEcKGe4rNMqejveu4pnLFGq
2gsK10iDhlU38BCnDGxN+zy4QvW7Ds6RGw6gN21Y4FmbH4YBEVKn73rSFvVtEydA4gyS8555N2A5
wsTsmQc9zvUAbsq71+ftnv9nDfS4fNDL6lnXmxbmXbUcbFdY+9wettOot/t2Mhu/njweamGfrTjh
d1XS9HExeOR047g0U7JjM3G7rv4vpP6kE0R51IyBrcGg+sJlSZ4t8+ynPRP9XCXBWDXG3pogweRq
8lc692AAhzCELIndU2giy6yaIbwdW5zcMlP9PmPy80aQ6bODcNUy+VXfpJec7D0poo1a8fk7BKes
qiZW6yoGdpVku4jA/AX60r1MefPCZuqMeCOGaBYGg6Or3qUp2O8KXVFd8W7MHLEEUCHeiYDvuKk0
0CBZ6u6y1XOq826mSIv8QY+TJwTzQ7Y/uXVwQTptiCEB5INCkJquubHZn4GGx5g8SYImRno+9cLw
BkC2wtIOKmddN9A7LciAqefrJV6tSt4jSaKAly0h2Losi+/H8aXM8zyoxrzas+BDlWkqxqBprIud
I/lqOUsfKFrzbZpZrsDFDM/MRrdpbtV4BdxlKYtjqxvrfWM56RkNE4t0043jDS0Ir+zSDJV7F09o
chpNl6L1TgTTiEyekTBzbupFZdTHFgQ3RFPb5iUrqnEQMCg8lDi73qh8kKtiN1WgVePaeUxwXgg0
UW4GTzjrxI2ebubUQT3kGLrWaAwS2to4om828PMV/Nas9U2lYOmLe03Y8MwQBN9qeotwsMdzInD6
wBsOtJRSO8j0LuSOXD4+JoBL7caBsmDTksdL4QOMSU94WpCx8V7nTGeKVocFhn+1w6ULEO5ibELg
KcwfenksK4Tqy6lJSR/aQaTippExyaNxblUIZcTAtlhMByOhm2Aenek0Cu1ej/pmJ5ie76DjKn5h
ATlnEojvSeW/RJl9GYr5lhx2eLt403xAV8PTqnEXuoP3YFrDPp+Zf+DeGFuE4lbVOowyZmU2fA9j
DT4PS9Gituddo5ZPeTu0W9eoyZ0p/ZesEN3ORhSHFICnQalunU0WgzwzsGvAqMge+SHY7IeLOoIl
L7MAJj5+Etg7tJn7spSm8uylyn1WDWe9wsCL0Mew01F53aRAKG61uNu5WaWdkQ8fb/suGdFuMsZb
VYmskw2eD29CeqxiSQMjRAAZfFmEsikY1W6he+m3AlvkTauqBHnXIoP2aZrT9h4k2eRry1K/Iboz
4VZet29VNY5+b/T9G3l7FBBtY3gjpjvA94imt4g52+/UfHkz2ZEABu3VN62Ye9/CteQN0m7vT8Vg
vLU9LM/1gX4zBVEkQvnOm5ax50GtyH1j+cHuB4GhDSSD6cjecfArxS3f2O/wRKEn9ilt8akOAah8
gvnBgjwUw2sVx3ngZKP70iQKTqDqYcSw78XGBTDo1M56jlFWDqwpwhpXMCoDANMCxwuLw9S2xSYf
besx6hV2gORNH4Cb66lItlozOPcAxDQcDx39zrPHehfp3nLbRF20n4Am3XhpYgKi7+ZL6TTwrcpx
ORNlr49kLbVTHw/ipFSDdXSHKD0jPhYelDmPL52d5iS1a+PUaUxRaFkGdWoBPm4qvMEM0J/oP6eo
L7c5stQq29ikf8hndV9GLZTsJm8O3eiFoHxM61bpiueGFNs2XVC1iRKo2vOMh4qZoTNsgsAwLwMi
KeyCtG9Da7ziEvpXYSsroQ7lEB07cNYPk26LzVQn9mliI96j9n9eYkgg8jBkyqngvfjG7Hq43jcX
y4unfePMr50yjSApwFC67mTuwDNh/JyLmvxq7afFyJLI0aZDoXtuMFkqVBo0G/GKb4bAWbcSqWWM
R3MUj6b3jvuy/lIo8494YGdu8rzGyqFXovSuyQs2E57z9n+cnVeX2ziXrn8R12IOt8pZqlzlGy7b
bTNHMP/68xByu9w938yZc25oYgNQVckSAez9Bj/H1r60rPYFvQAViFKF22WNlnJASlep9ebiKwaH
cdFcOuyjN4GX62hQjfZiLhB0+gkbTIyxZuPU2E3eNSB4q8rL9pZHbt3oeKBGWRhuMqO4hK0XPY46
yEktDV9LRzyJCuGwyVoZ7aGMFG0XKtEDC9cKNOSw1MYmXuhq/RPmt2bDwley5icJ2Z7VvDH3tYoU
nxVABMwmrVtPeYvkp6iPIQWybeFr70RvQ6KItUIWyFKUU+qkuNCEFcsELgnynNHPp8aUwmNWcKQ0
mhMJQZcUaL6pMffa6uaHXmTGhufjc4UIwFLP4v7c8oFfuBGaolk3bp22To6Z0aFLUPbtJrb7Fxwc
sUzxkeGoo+6LKgpSCma2xrWRZ9/gd+eI1IDtw2YEhqeso7L8yKym2KhG+4Jkb3T0ZiqGqzzhmEB+
JGJlUspyXTSas04dFv6qxS81TNZZNFHtKOzwWUCWSanKFWrnXTn7c1SDLw09ozDt6BCH3nQr2Enb
cfdd0Vu+iW6C2bffLjTbecr0bwO6Fzxi4LNmQ/vx4ISp+5dXOutYyQMscjaFyANAjlqyqGfYHt9K
78GuMvvQ6OMPmN7GNunnNySaab/OmUeGiEh6asN4DaAUbvp8Egec44aVGWo1BwhyBVklelJFpCjQ
0G0Se6ivqq7yAY88zh3ARgS6O+ikPdVqu2cj3G1H2S176grk37oUyKSQ6WXo/QX+6JOvomfqwYQc
uLWdn0nlI8TVKtRNanep+rmG4j6WeuOEC6dWqjaqLv2y1DhDln5w0MLY3gJ7TShiPQIwu6QdOnZR
07oc2kuxHLzIeYFTi/1dt85N9PXRhYiQ/st5WFLBJH+zVXLb+R4gpN2grsRCUEwrG22KreO3T1MU
wRcjCbVIhME5v+yPZdis2q69UV7D4NBuqi0FYRRnjPahnTIDQRf8MN0KV6VgHwZJzTHX511JzArL
WN9cm1mSrccku+QhxI4iZb1Ky4syAuTwkPnHQcBYqWCnV74fPreZ4i2BrjZdB/MwfVZHo8clFZxr
W/Q/TAROtt0Ew75SYbcidAIS2GVfWSfrNKJMXww4GirKePE9r9yWtXiJ/JrKnP/T7/P8GcP6r5zv
2i078c0Y+BlnE76LwBwvtjDEvqGEtcS/bN356gfn8HDpZu00Y4w57AoXYnye7iZF6ZdG3FE6MkDD
ZOg3LMow4XNVvyamHXB+Ej/wEsZVPZ6eMaAA6/ReAVz5Ctv1bNdwBsI8WWbjW5CBA4PpGYHFBlCk
ozjkRM4jaK23Iq+2KOB+JIMGsK/5kafsU9vgqxqNP92oRpTK8EARjLP0ShSpR1czrp4V7UXVblW7
nb5W0Qfgxnxp6mmHHGK1KBpSKUquVcB/jGYdW7kGqe+vBpIghauiOfddhe6vmsbHogIglnv9WouE
WCn6gTpClvjNOrP8n6LoDVZxQF4xwri3rp0Bde4ycs5tnyYrjAibmXy/yruqWHoTAsBG639Rm95A
Nnh0UaOevqS8MVoC0i9ob0VleIC3yvBGvd1aODhvoB4IFyF9dwSqK3YPZIIC3tacphfFzaIrMPxu
G/sKS1Tj7UhHe1sW3q+Kk30UOLsi0uAXj0GdfIeUMyxc2GoH3VCO3xweEGwfnOKAREEJ6BDwweR1
6RKdpVLs2HUnexwXL2iqWquClNqyaF2Ujoq834WqwVdi8JaVgRggovcZj38OVBHuA5uJlMsKa1sD
II85zCa3xspoSLc6dvym9kX/BUfrDmOOOnrw03wfiNLZ2bY9yy+UysUo+FMdz95YKW9kAQnqUkWj
daYshXFdQ1rXG10OEylaebJpTGq4JkGe7nRLhDclLmKocKF9hsGbalcMJ2EBwQZVt0E81Wt7bPhJ
GfW1J5AES6on7akBcrkJkgkpjrFA0uiuu6RlyapIuvCsdjyFzSlNT25s1yt0YfnFsKI/6w3KjjYo
53XVxz/UoHTYrYfk/rQAdRvE4xAi8auCXOBIQYr8hbLAatRaSLP3Osjq4wg+aiHN3guA0sdWz0Hc
dLb+osYkqj8Hy17ZZEO5tGJYqimJ3Lkw3Nl8eetsBQ6832SD712xFvh16f01XmgCBtffYR2JpC3C
Aexbp8m7dvNFjp/9DAC6Jhzd0NxYqK1OqZBMIQ/IImRRRqRQGNpPSmvuFcEn77Eeh7MMy1G2yxai
Co37KJdj1nUSlgt1E1eBOYzp+8UBMr9PDIoeuVk/SF/otq+Sc5okR3afnDudWk3OqJQeZad0mZah
eQTpIuDJsjm/BoJNezcuQpZqy7nJi579qOKIo2Trsoao/J+gbx4BXPp7QObAjps4dq3ZcnUKymsu
TiuDFiwjOYXCKqJT7XB/zbyEqoZUD4UkO35nVzU+lc1YH1TSLms+W9NXzT/X9dh9gd8jNpUxhXsN
dsOLaeNrPPeHowpzIVBNVOhFc3Wa3sGCi46iCd/dUpyRxMbry6swbBMJ9ck00beKF791nRdu4bxS
JBqQFfLxW3k1ovpdQknjSOwhm3agb9hqFYbVnlL/jQdf/FhMrG+23ea7ONa7hHJAs0lT04GjRW+A
wdPZSsU50f0W71sDrRgNIsUSZFr8aGphcmkz7blT7ZXSmtpjNZNaCuSMZUuSWuYWygv6o0Rt/h4p
5pFzy3Rn0brGuEq3xkmEOsh4B8vGCUHeCu107QjhCqGHe3Duxx5PP34OR78JCoRqbewZy9wVsX00
otlQHmE8sSWF/iQ7wg4zmZW8DfSc9FQxRfEeSAh2L8uqdx0kVWbRa81BgxiF3yNpeNhxxt/NUUpk
285G1DvHcT2IiVBQDH0Chj835UVHlOgwFtmPzxCqkePs/gy7LjSVhezAl2MN6Cm7fA4bhAouK2+t
PZV0nE3I/N8ml0xd5KEDJMfJjmREBt2fSMN8jUFj3uHlSRbpZxiszSojg7rSwzq+ItUbX+XdEEEg
1l3swf/VMdpTfkosnA7nCQjkdOZ9iOAMXuXAieSLNHXXmgu/m7JFrgYR6TVGf14UWwXcOEGJa9vh
h2KL4i0fJmtdAj7bJpldvKEGMiyqNIvOsrcK/aXtKN1zMQn1wW3jSzSPSsj3H4JuVsFCAY1TnDeu
Cz/Atq0HG9zpvfra5KROI0thzzc3VScXSIFa0Vk2eX9Oequ2D7I1sjza/auWdtoD2OCjDIqmLs6x
QN5/dDz1lQNRvzdEGKxaUIavkO46knxU2BDK/q57avaciQ5YfQF+xZybSThm4GfMxaSXNnj90Hgv
Cl2c5VjVncgmtZGL8jljLQOxYDm1q8L8PpWj5a+pXWfdp8ZDkT07jWVTQkY//D6WrMnC9WqKkHPR
uHJa7RlPz+TqucO1mFvo2mjPU7ZGQAAE5tzIcvWFR1R6kS0uAtmgrt7LyXoLpGrsG3Ute6M8TA61
aiF+1UKOD0gRXkFLX/qqT9+zTAvXSJ25fCGC5pRwhl+P09C9lRAZ3Ciw//rnUEgkv4Z2qlv9a2g/
thetvODTHEFdXmhtUN3A0dnAhYq/JHXLQpt3zRl43PcIAn+0P1FgDD5KDOvZipD6loPkZL+vq1s+
T7bM9I/JdaSPezms5hxqRX/Olq+pFzFMnXm2hRjgsqsw1/EHQGpCCTPsLH3v5iJPt+x96svVpG9t
Mt0/Bt24eFMRfdQiSlBjMsRVNexo4SEFAFYjh3Pa9SRHph7nnrk5Zkr0aNnFvZPniPXUwXpZoHox
HESgzA70MyUkwVxo9nS1PaPamYGKx7L0fpXBqsjrneZzBJJEPxnDXM+Yswas4Wi1LwIEFzCjmpWZ
+xQZ57hR1rKZC204xgEoGKxLs+fQjd0nV7035ACzJEtHve805kKgi6RyvjaT6b0J2HiL2tQPcoG2
i1svmuaNlaQCiNfoN5XTPaRy5SKB65g3vLIoKZd6hrHPfWbuK5dIWAn0z0SsgsSC92D5P1Cw/NAH
zWdrb/hk9zuTFSxVD6OYwm2muOajNeKfB1VDfDd4yGC6fStFb1Tf+ni4mc4q4KmbLHJ9FfaUJik0
k67N7jdKN0dKSiH/ZYzaO/GmbDxEjJ1e3XWC1LuYKZaZbqrAaWHjIyNUHu8/yoTtxQPlZ22QJOrn
7+pkBt9UkMtnGQK+Hq5Jl4DxmztxwdAOUEunhewt80h/nCDZ2Fm4UEjcfYk0lXpJJvKTlzTBTWSp
Qw48FN8QxT0HZOFeUWp2txTYra3deOVrnuVncprim3CAAeSm4l5FWlenhgPyqjK99pijaUg5xMRQ
FqvdndDSx67NyJA75c/eyneFXlc/VfJl/7yZx8jIwE3vpOALAxHcHN+zVllpwUiad1qU/lZV2bQv
jUpNIQEihvEf2zeYe/Yq7kPIdXPzn8M6Dnn3YYN41yPvrW8szN7VIUlI8yMdKYaeXInCCbhVUXRN
qgKyJXdOEzgraEv2UuspMlM9qPdm5cPCTXP94V93/Hq/Yjh0lvBmwvQWKMEGSc3yUWS6joB/sBGG
WjwKtdDXaahbMKMA2AAXN5RtPJnOM5se65ACOoCVjXZgWI+nLAR3Y/B5PTcuvqYpWMubpqOmEykJ
We1uAqPSdgh9kxLaBGqY3yK1T2CEqUZyztWw2ERjRt6/SWb4x8hzJ5O+annZRIAswPQB12jUndIP
HHVCzMOWw+Rnpw48w4KytF2O46XBxQ/4G3fywrlm2NilyVLzO/bZO4hxhrY7Az6XzChd8vHyBYwB
DQIjOonO0A912u+hrAbRYzaV47Gxcc1FXG5R9xSrwTt3C76e/qXUdR8B2dzCysg8yZC8dALPOuAl
uJ4jvHT4HCvv1GkaVuO82ssmUCZv1zpFuOgL13/IDVwWeg6A7dyKqHhfWjaTsk9epggZT8MmEfYZ
A1uVr435ImfJDpeUzULF/G1/b454qzldvnb7ghxXZ1z5C9THqW1JIJcdBcwQsupStC1nrrpX9h3c
+0fk4l0w5cWukb1h6sP50RV1PWefs+X8eokedtcErF2qOA9x1zonMLVXZZich4oUKmRAZdo1CYZt
sik7htovmejHayttweMroe8tzDAQu6BJW4qYJu6tULVOcrQ3vxasQg6495eMciTPoBQlG2/YKEhN
Xnqz41tjJf99i70P4AVyKXLtiJQxOhWFNxTbRHHQ8C5cHm3sCVfOUKHp7ai9TV2xwFIIpYP7Zcia
Jatsd/yM91QAMCIqUekLPaPgrWFwUyCVs/ic55u1sy0z/ctnSN7dXyZe2+YmrOvg1ug/Ps9nMmJn
P+7Hs1YEwS3LfqZ514X421kaKYnAoj7c+0qz1jVTR+6vV1ZSllifOO31hr/LymG6s3PNBCkogQj2
VpJ1kwif+ybSqkup6cHb6G4kadeocvdkDU69RbMVjez5Uc+C/Xx/EIDP5ycG1tBcstR9yQrdPlUz
KdSyUGPp8M1bVEYUPoE44LtPtmqlmUH0NJG6XsVBn20jUw2fIuwgbmguryPpGGwHSYy7AAKPsteo
4vjm8wmVrTQN1WXnGe16mHWU5YMbuFW30QLk5v+TZrIcUmcfWTA6a4Vc92FAzuDcpK6ySmrLnQlF
X6TcdwNWh31a9z3pOzIDkW8/xuTNtnWZHBsR+0jAedaT2QbafgiAqiWAzp8GpJSeGmOZAxN8khHy
+PnS5vS7z6bgEBWB8UpCrw/G4VtsDDV6n0l8hrOmnGuK9ZTlMD9P2RciaPfHgK6ZlLMZUC1S67GB
Ex6IJdpD5E2DoEv22aW1c+s6uSaHR1AI3xMSyjiYhF9sYZVrck7dETIFNLbB8y4+eqTsTrT6KWRT
v/Mmm9LuqNkvY2tB7B2Sk9twBpcSM7rTdou4wn1ZqtDIy3/quOvRWEjXUyG3N2iUqYiEYxoequN8
TKYpY/JOXpRZ3SANTBWgOYS+M8Ws13jGozu2JR7lJVG1pVJG0a1V02a2bG4OkQOaS3bKmFMF6FjO
sHLF8T8CrHG++Jj+1CLsn1HwjI4NsI6VF5LNC6v8HndngEgilF/x2SSomcfbczyb4zEMUkwFmnRd
ewH6KLHtXMpEqV/N9C3TB+Mt7CPrBEiZRCAmBG+a3gWbJFPE1pqb6uA9qGWQT6/kPOyVJ8hRSran
p1fB0w+60ZdsajLnTQvFfA+axgMYowxNQFXXtU/tCJ5HqoIGlv61cJL0sRaZ80e8ydR7PFKZ33fg
0u3cviqNNxtLJeqHq7QnubvW+wasY9B/yYxKXap60d/MVu12o12j9W8XZ2yvLX66oWTLxI7FFYSX
fchc2E2mDuWxHloYkYF+j1F4Q5DIEGW06dUk2lpmqfxl8Mlqnh3ccR/1nk1a2zZ7eR4FmKEeR1WJ
l7KZZn69qafW5L3iHErpzyXVm2Yn2XQyd6NZtXdWGvNJ47uIHZwXr5TGCb/lc8oWMNt7nlBSamYX
ELXo4R4XzgOO8tE3VR/sheoM1lWD9IagwbzlCMN83AU6khUcgpxV7XQkXtTULBdO2Cp7DV+dR3mp
vZOlGsCn6iJ5bD2/PNpa9012yZDlNHOpA8qJ5OGGuprvPVKZPGEQTvrk5kKq+aZplQv3pIh2XoLJ
WSQ9Y6UNrEspolRHf3ePTQVcgTCKDgW2UOzkNevh827KYOwipmA9BGxhV5M1TYd4zC6RZmU3srlY
9+pOvKqond1iPfl18aAElEpgX2QcMVp1qXu1vxyA9KHtk2gPY4drQYjq2saHT/fmzcD4+YnzOSIN
hl8jjKI235KiuI/QKbIsCqEeuywHbR11U7uw/7hyku43UNlx+eDzdSrXo8B+4C7GNBljsA/a7qOe
LOMihZju+k2pMv3IwrTdoRxv7Ehk/EjRQD+LRKwb21CKdaooyNVzitpIhyvpadVoSEpomdWt4xrG
mGMYN7ygzZs+X6DDbZW4ZFlGVNynvMTKW+P3AiODcfISNRWqxq5ZLeUMGfOVwTzNL5eaPjBIP9Q4
XvqkerduheIf2adZbQqz3GxU/ZOMSecde+7F/bpZk5oelzKmm2xVMtusviVd89WNtORFiXg/Zqf1
AN+UfYAT7Uo2FSrWJKNMnu0W+qrJpBQHoc82yjlq8xAccn8hRM851g+oOQyhWFOwoChQde7u3l0P
4yKKAHAIo1o1me6t5R5BiTuBaeXfsc+sbTHHRDfDSmXadhrcX+3PvYWc18FuXzWq5t7ks0vzlIs1
Ts7ZnHUdCq83d5Fd8n2ST7PRCq+yV44Nw9LcNX6TLB1gCuBTKMCWXn36ZD5LInQCAm+JO1i/+uwY
7Ezcx2ndMMF/xtut1/v2EvSo6MxOf2GiUEK4PzLDKqJ2LNhLG1NAyXM2YZoKw0YKCD1eYz6cU1ao
zmMtPtr5IC99lqCwLywhykc5HpMBAzqgvY31VoG9A+4fjT9MzKb0152MxXMM9VpzDd++2AxAEL9X
Akyw8IbwYFVe+MTxpToBQP/IZslgx2ouvaUqy6nveWZ6eEef0UpYdL0S8FHzQYAKu9/gJ2O8aI5r
r60gHDbin03+Q/WXtKKaPA7UNT0MKdEbSBZUJ7qHtjLCJ05TEPo911jJZlzH0VPVJlQ60u1dvwJF
gGh6rU1QF16DdeSiNPhSWWDeVhSqtJNciOWSbBsm3dT9f7D1dBbk2b5G2uReKyVMXgA4LUE4GG+W
XToAxDTq5HOzpfC3thSNaqfTGW/IJd8nNVr7/zRpDHLt2NXzH1hZGpli9pYBUKK9bNZzHlsZkl9N
2RuO/2gmlUt6YZ6b6ArIqACtKf7qVelq6QENHkodBZr6UT29qiiOwE8Cd6IMUbYxtSnAvpTTpVca
9WMxkKDRvKZem1MQfCs4YrLE5LCk4YQq5qFLrOLRG9kZYM0effMgryq1AqqCX3HyPPWihtq7/A2L
blIvzjS+d1AUXpSg/HffyMiwRhU1iByKmZag+lJCSjTLXN1ncjPfhwEg96lT92IuzsgxHZLM/zGG
xZa6l0PCzm62XQ/OMVxNkVYepqxC9c9zr9ZchZJ3SUQSO4/B5v2rA6u4c4u55fEzjjhsdjRRX8hc
oJdzLlVmUC1DHGxyRleZio0TkGWDavc7maiNdbfdgeMxlnLCqLTaNRuNw5Qn5WHs036JUF4BwjHA
9WmWIsaGAqf5wPKws0RaGD8866lHx1DNqicZYd3+FgPcQ95L+xbZS1CJ2fewL/2lGuXemQJ3ek7j
HrnbnDpKI/U0Gp33eNZ1sMsqOlPZXMnNqtzKyniTqPe4DA3y6/rPmBwmZ/1+DTm2B1l1V3BMOjyg
I+UGuhbkbpR/7zmGL9DDril89sGRz+a0zlDV+JhHdK5xvefEaq1Zw0obzvISFfVwDuaLbJL73sYW
8PMBDOjCBES+jYdDKTIQKchsP3Tz89AHJRf2480UpXiQYSJu5oy3Zu7+O2JU7lbXBWliaE7skFqQ
f/f8i1qWxs6BloklLukZmYWRl8HyoerE7cEfvTetH8NjaZLQyyPv8rme6E668imOo6XLp1NeKAqt
UPL5FZJDf0+8H1fnptABnug1wLQMl7KhrsabLvA9M8FUbGTM7rXxBu0A+k3ScJybx93Ltg7IGkNl
f6HX34YR37EoZMNeqdoLFZriwLkquvtXzHGtRR5axhMnjRAIT6Yv/xwv4xm7/BsYuXiRhOqpSUPz
aQg67Qyj313IrLetmNi9eU6Ko2RIJZiN5T1pXlPDHoUxbGQWfKrIeympumxy4JR3rd5O4DZkhZd7
y8INYJXZFgQKFIkubpU+3h/ViN2+9G6oPogIKOQfd2TCe62p1oMmM5IjkjWDpr5Haf6hxXr80+4+
1HY2xCyByeVpbHztdRAc6WDZz6ItlFXRef5FQQCePLoXz0gDg3rqrEmGoDWfR5iuP/ljUG6XykAC
QZCF02nWa4jj38bjuYcx8NxUk2Tlta7Yy16zR4Yvylz9XJWF9Tpj38us9h47N9Sfu0ZfyEkgVbNr
Flhf5Bz4T9MB1SHEguFtXLyweMqczL9wlK1WXS80Pho+gHkZVBtTHOKkvsqWvOTN4F/knWsMR8yD
lMNn3ERxjoI0OIkarLwFbPyuaCvFbKV8bYBUMmqI6R+yuFZjODtv1OO7LC7wUO+qzRf5IpVbU8sI
ohvp6RGfI2XGnihpukMgqMUat+yOWF4lo6seB1ertllRvNdSGUjKAMVKCqVCygK1gXfvTnqKkisZ
w+MKC/cANMdqHLtyqXWrXlfNQ6v4JCJjhNeO91vUs5Jj33nJUd7Ji9UDaV7e28Ew8Q2eB92jAQwH
pzYP/mTz607esZq/oHINAQYXI7/38F8j9yWn/NlFY/ww4vQVYsKwkC25qvxfpisU63fRLKybiDq8
eunYAgSlciubtaKFJBXpgERTHmITXI45WcGOsshiytzynE99BjFLzi0SAWhIn7af02QH5h4r3w4z
9NCCASC6+svi0AjJPvdN9vrpeig7LYToKX44p0CZER9BUJarz6lysJzqxMmrnDDOj6J/Tr27JpZJ
+2uq22jjvuAbx7bOM0iJo37YoAiBZtbcVLQCo7yImjgtq9HMR35zF2EaNaDIWpqPxXxx7W9tyS5d
jnKBzm1bPdSXsk+OAsH3BEXAPcmWOuigL3Scv2VTzkqs8WcGQ5LUg4l2MLmnoHbg5jVquXQT+Jik
JNOnJN3IPhlR2NYv/r/Gp13vw7CNhp0DYGdt9/il6TMkxvbdEVJL+Wfzs1cOlr3qPNidB3/2fs7V
6pwtkquDR6oMa2NNjf7yr7mfzc+fGwYgpSvd2cZztrrCFuI2NhraU3Oy2hmdfNM0UC2L3hzRZsv9
k/CEe3ZniQUT/6hDkvfJwpDJ6tKr4qVbh+OuV8L+wXS+GUae7zSXilQ+VzS08YsRasp7mwR/hqPw
a5thh/k5Wnp3Bpj+/HO0DA/dV5gX/n20GbrGejTgCYPSPcAQKd7g6DxWpefeKAhXLwH8ABm220Q/
G/j2LJq2LN/AhjvbEZ+fdWi2xZuShfby/hrZF6eOw73pxkGMlAaf9saEaWEhMH9RPSBZRq9ZL+bE
rnVwguKHlT5lOb66uQZQJAjr9ypKyHeXfXLDmTTb1SSE987v2Wjy/pptl0P+wx2e8hQ/3nl2rKfV
exyQZpxKJ7ll0NZ2fef8mh1o0Bz9pnzSrD597nwcp1BUHD4crXxjw63+ELD2eNQOIcx1RLO02vuL
J9kXpY+892bIsmWvAvTpLYoYgkTXRTNzZduVindoTDBZTmxMqP4ZzVXlmLUSDcptyfjmATNbxLM+
KyoCC0CvylcnUoLVnPW85J1uHlXXbNdJGRbvptscXeEDN7TiHw6/3DOSNuW2siiopOPYUL0gFYw0
bby3gVlTsyvDY5wkr+EMZEq1yLmBCdZvwyHC3FSBZNQQ1svn0JmK4z0WdeDEJsGXRfbeZ2KFsSl6
xEMSOa9CI/RoB+YiVs6uEplfAk/7KW9Sw7zfgEn5qamq8WW++V+PmadP86x/vM5/nf57jIowGi4f
waPlO90Z+sW7Fvf5c1gZnKU5ZQmnih9ly05gCcWOnR9MPc6fySCzbYAutnL9oTsDOE9WRhIv75A6
t2uffAeS5vxEiCnbPf3uo9h875NYPNmnMU+2ir/nIb8BPmWIiqOVVckWT2H4efAQX+xJXOShbCr9
cFnWYXZNKK+cCzND46QllaiiPkJuRryWebfAvxKT1mIAb1GQfI3nO9Czv+5kTPbKccge/A+9n69C
UgfyUjg2+xHSOJoc2kfnOSRM9ajemVGvfQjjoYrV5j0MFXPvj/xkOaoa2zeLMjd5Cb27BCk0RBmn
cCOWflLrJz3jrW3gZ+EGjohyWmuPXo/pDL7V4mbptXLQ0Vtfk20vP4JSQxXEy/EswATPTXhke0jU
7mSNmXrHvq9JtHb48l6rDmNLGQ+B1t2HyYr1PIxttvE0YQ95rRE8uQ+bvDBfJS7ahUpozDDMYlvY
jf7f3/3P49xUU4+m7y8dYRRbchn/+1cSquGuQ0SKzFmzWSiiWQojCzZFI1DET2EoLsSIro6EWARh
1m3l36mHzU3plOox7dP25rrNN1dzsfypqHMaqtBOcHW/yQKPLOIEaJaFmgFlcK75lDOz1QBhspHl
HuEGLe6/oY+22QzVNNV88+n+Ke9AXxeolmr2IijbP3sbCl13c1FNIN7VJYveBuXoaRYC8oqVDGfZ
dhRyACo8sU3q4EztaiOLvOkFZ3kp/ClARV4s1cBDkeZ3vCfBvdOMmsoGer/TrFhZyX1pEe86RbOP
MiQvWtN1zaJt1GDlFM2AvA9Q0zRM6idT4z0jjdHv7Uovb1obNtBLauebAvmlU3z7r2580nP9Ub6v
sIfJjXnxeH+bI0u7cpzDX6YDFARZ4Hul69Mit9uZBgZe2tt81uBFrOfQubWfsvAua+4qrH994at1
ssQSFszsXJL/vMgxOc/JfCy8kyzV964icHBL7K2FlYfeOsYrBvP6GoyjcwxKHkV9JAwK67ryDgzt
2OVR9lVz7YVfwtwJcz7TVmGJq9tHzvjcPFtIIC/v+rtoSwdbYaOSIjVSpVqqjKVVPiw71Nqg+bcn
Fd1j65x0FSRSWd5BFQHKGycCbDBRgo2pV97kpffr9jqZ3xGoxR5RhoSqv+b64MKjL8z7KHXedSK/
r64/Y6KJ3V1BsbuofgoWuKuq93zcjcQKd2EoSpiUOlWb+SK7ZQfeLeVChWO1LHV4mpifJo+i1bWd
bgB/H2ekqYyVXsfyGGmUaSRUFfzxDdtj6ySHRLgnXHsH6ZB5AqYQQM8lkCgZ9OZ6P96PUw1kw+yR
7qyifd0knth0eTLukbNbl2rRDXAyOKg02imDFHGqDTU5jSlcUq31nlvySVvYjIPAIIWYHGJLeAWy
oNFuaJ2nUSZpdMXRD64xIvsx22Z4VmIcLLu/SpnOCoMO9MuSWXBvcLxwKd+J+R3zC9492ZIX+V7N
cUQJnXtchn6P/3c8Ar1okw5e5tJ2w+/EdEn8mWrHL/G7NaeGhkHBLge9DtSggOJoN5mxiSPqs0N4
azSbYv3fLaoAYh0Vc3Z+/h+1bfQIlDYz780sS5sjwJLj/S9X/RHCRejvpUzppOS3O2wh07uzzMG0
uFwvQlJhu1xmET3fpEbQON3uF2Bg7m/wMt7J/Az/VcbG7mpUpkVanO2wgWgpbwd0CleugQmjbDpl
V5zl3edFxgAeqx5ptHm6Cud58+tLLkLvQwbvr4miSrYWroof4DzyXy8nm978I9TWXIYkTI+fw8a2
qvcR9Idoqyn4XsWaeuhtfdD3lqOjhljoVLpvOdpX5GN//9uzEMzt8de/v/td9N8Qx+H30Xekqt07
Ur3LQEmikemt7kB0kgLODqshbF7mPZ4cmAwwvHH5Wt/h7MHcEQDBGSl7nGO5g/Mms10EhqbvfGTa
lxa55hWQGr3/auvpl0h3+k2rNzg5DUl3hK1Z+UjFZSX0oFIsnH7Sjqrpakd593lR0LZObGfcfYb+
0zAZAwDUgQsb4zsSSSKJ9MLn0Q62dimbn5c8HxvWhmj9GZLQJZQb/EsqCqgwdYwUFJCmNjDtPZIW
oBx8/hdi07OWZgWhzh59y1npDfW7xvuJgxd5lnCqw7WbKeoqa4fmEQ2blWoM9v9h7byW49a5tH1F
rGIOp52zJCvvE5a9bTPnzKufB2htt+xvzz8zVf8JiwAW2N1SNwms9Ya7XtTzEa5VD9j3Jgs5KPu8
BO+EynVxFxch1aS+NY7pUp/GZWO4YlT1wF9bPjQbC2PvUxGjWyDTcF0ImCwz3PmcG5WNZ115tTBQ
OzyjAsOatn4w+QsLJ7utfCAH4ezuqjl5lbQS+aC+PY9/H7z1V0O98Sl8HXrImVeGiIFo21n3AWhd
+SOk1M5yVBVbWtLcn0c70bzNlaNoGD3OQdl+1YNI0CfhnMvlF6tv0mbB9GVUEK8Movh7PLnCY2YY
jxgyZtapH+LkYpkI+LFS3HtFoPxQGx9iaTS+dwJ+6+qOcWe7ECCCxm93atzO91YOvMBQQ/UvMckf
+qOmkYGW+dXBd+bzGCqwjEUW5FdqNnTTbyOa/NdsrewPYrGUzmZvGRvlcEm8YRWVgfVEhfKDljJQ
VrGsFhCXwDWOutItULxDFtdprmHyUwZDjJvJOP9HmFKO2qUSgEsfXUpnfJCPnHhMouMU+d9lSx6w
Z6M4WIas5cVDTfbVEUsmR9WzQz600PD5uZZmjkorFPVrKll+iDjMX7M40w+hzA5lCCytZ5cEthy9
hkSGckJafydz1GY9eStfcdyVfGDDgLsDIuEecfH7eGDnHvQil/zrRkbIp3ZhRuEOFI5xfczLPvye
ikuNwKMMkwe9dUu0ETWd6nOtJfO2R67kAj6DepawW/BjYFnJ1HvbtHJ/yOdE10+7mjL7Ubau64A2
Hj/1yWUA7M96OZhsKh5qiIUQIBaGWbsP3jzY+8nmicaztn91i+YoIUj/FoHNWf8KceVTRNMIHVGr
RalLLGuiWHFPhabujShhSSM/Zj7HuyZt8/PtY5YZOCWvA9J564MbE24txy+WclbCs24/uzG8YaX9
Ngx5/axPZNhhmlMO6Zr6jlovGD/dy8iiTQj5WeP3qXH5htkt7Cbd9Em/uTbmPuzaWv5h15Cc/Iea
e3/LSw+6LooOeNRgvBMsiiR6y3QEHePGbg81P8iDjU3FxtFI9Flz1j/1ODUds9xAwiSe+yfs28Mv
c6AupyLCIN1P21OjtdNdYyUe5Hzc6GyTbxt+z+lDDcft0GmAU/JYrWBatjtZJwqT7COiFRHN/y4C
h+QKHYPu0zW8uWzXqgEbFAOsZOvi/7rMbTguuDj69Z0Sv3cTlivrZIIW64exubuOdrCpV2aVbDK9
II3XmsarglLoMg7s6KR7qflqUnzKpqJ7xgJ1viOb9reMKoLS21pGxyQ+Ah8Nr5sgZElXBCqaC+LU
7hW+9lbxCMeFPmzt3E0fCW66gCmrheKtuqBE+OUXalmeReD9LqlmeQhcJebyBmyuO4DNFkmzle94
2cobYAinqbF3rMED0A2KBLJzjnVlqghDM00IglT5PaYju9jIzWdD6/o9GhnFSppbDDnIm2JKp12Y
d+WrimffQosM9XI1xrCgb87DC7xF96437bfOjeYLCggw2KpqWthK6H21fP1gWhneidnwPnlp+hP7
nDelcHBGbKOOlafZfgnZwGwA0oZnN9fsvZur6i7qhwEKiZGuVFgGceV1m1LU9CxRxtPTnLuq6EP7
gDViHjQf7UHU9GSg7LO9uL/Ok32+PaAnoevdRkIlWvyBl3prsZB2XP+EG4p/mio9WEGnVZYIRdg9
u91MOcnhTDfI4nr9clLdv1CCc+5uh9rCY80ewnot+9yOnRX4hfCkWaZ2vMXhDTIf87hFbI75aWoj
fO+7c6Mv/RhVkkDt43Nnl+uKrMwdokfWnTwbhjrZsot1hcjcR59X6v2hjjFoiKyljoT0M9mM7jzP
EZ6PpTe+4UCkrczeUvdmUE/QAPmmZPHjB3hHVIpl/VgWlo1YxzzVD+5ly9IidRVPpbeRReV6BDGe
KfFPWZLuw/Er1TGM7MRBnqmt+uZnXrsLyf+1W3bo4U5tvG+R035EtGo1bZDqYu/pNcMuYQvJgnGA
ZGEXE9XsQdtGYDLP12aqZuRti6JeyZgcPYd7u25XbpL1lyL3HZ7ACNSNoZ2951NmIXgwj8c6wSen
HFHRTJrsHRLttJsHxHxM3fdF+WlcQNdpdrPB1KkJIG0iQ1pf22Qq+Rr5uvFo+tr7ZFr6y5jPz06j
29+1Pj7yswvek8TXVwngkLM1ps5x9nOd6g0qW3h/mV6N2GGlgCUbu2o1hsVqLlrjgG25AQgLWu+J
20SyDjqDsreMMfXaPsGcGbbcCmdoAipySLoZQfQunlg3fmQvbvkKUs4J+n6ApU+++jRZKIc58RqF
rX5vp/yOtrOjYncfJQWftMC2XnZCh7jzRcwmgSK0KKtuOEucysBP1DTqV2AH0SXpyJzL7lKFOKb1
Tr+RTTkp1DB/t/rRXcrNU+5UiustRv4nG7Jt3X5OtceUW/xjWvOHKUzkUARA9y+7Mh4nb/zc34jn
9O/xMzvhVSrcK0X/hFpRnG/1BHNXtM3Y5aZiD5z/OiDoLba+8ghzA8JLyfuAn4bcrt0/d1BWMLSF
WC5fSmv9PUbawzMKldWnfhEfUhMR2Gn8qWs27YZvPliOGz6W5rSXd/bW9KDOdQ6gUWr4r+hH9+w5
2WXYJXYZHyArXAJxwdGsFG4WxJg2isAMmQ5qOmlDQWsALHvF/MlhebDT3AIon2H+5ZeOjwlbif91
lg1bTwgczGE47afaAheaOPCnSjd9SBTUZYwO6p/oSrWKIhlrHxmvotWs1+UhJVFw+vMZI9sIs2kk
gGrUNn0l3qh6oywx2NMv6IciuajFpKUtA4CJ0g076LTjsh4xM0ytFgtDl18VjRni/CFR9b+lBXiE
o8hyqid9JZu3w80+POtSND3ANm5RdhogCrj8JSy25puKStKemsyrM0YpP5Qq3toCNpcrMFxUYd8s
UXOFon/r7E5FFx/IhwSJ3g512oLYqJ2vty55Ngi0CNob49k2UlQMTfMagRLIY2hiXemW2b7Vmul9
hBW3AlrsnpuuZ5upoaYf5Wr24pvqW5iQuqNiRWEjPOlK86phVfulGutWQJt+FkGcHmVX4aXZXTvm
G4xYmy+yy7Z8dRMnSrbKw85Asm5oMKwpk60xWMFS4mGv1qPxZO97leRjJJ1Hjfy7gli4VmvOA1sP
Z19FTreZx2Z41dPyKJHrwMkAloriABJu3GGD8JLkDSTRwHiu8ViSLYOK/bWFvNPfRohUz+hPCG5J
wE/DbnYxqvExDHX9yxQB83VzXeCKQauhhrmvEdACWEwzGrtopaVudJA/ADHJmizUKkwXveEhBLg3
e3ZxZEN1QriT/A5ZL95pGJ6Q5cnuOpnhG7QNUpFC146/nvwL6Y4/LQ1PGbe3P6tVjkCU3flediH2
ExyCBLnDqYkrUregdnLFiEFOW9V6mJzyXWnmd08x2oewxvrG4UmwkP1oJ6IP7oftoY3t/K3pz/gj
48HnPvW6R9oE89G31OCtK5BEztB9/Wfksa79VlKZe2oMaDTEzmos1PqSj+BjX+RtJUCcQqIflKhw
2KYhfwEKQvZI7ESsad5mnuJw+cdAXqKw1NdqvZMDuucHO9/yzYOOvtoYVM9yZ2yly3CiIffFjKB3
WT0jSTlfNA24i8h82+aDFrjqKeCnV2wHY6LGpFXafVNVqVDTzX7UWD1kgflTVYZnm2/e24jeCrKT
eorHTU/S1TCNPR4B8WVI42g9pJmCQTyaVLiljGcKq82pHKpntoeIsipm6K/mprbWfRu1X+RBI6tg
J7F9zvKOFITrhzs3svTkDJJD25qZ+wBdQ72T38g4tR/4+qnkWvkOijHZAvLmfZnxUQwGPLMs7vyT
gyknirLqBQMY+5CjDrXRzTB/hrT0ffDxVBGhg9lkyyJM7Opb4ITJvicVdim0+MWqyuDa8pWEioHo
H8XBqkOc0MZgL/sTYMTawk6+14b5WnuTQyqGAyaBiPjK9gBocQpU/s48QOWgm/bdDMBJrVZ6Fsar
Aq2azRWOdKXhOUn90pughCOPJZD8Rzrt9Ll5G5UFPcOjktuPwUnPEz7ub98gVLqNFeBdVIN+H8j1
8tJ7QX289Te5Wx/FNbypLjbVXHDVzjLOozhkdamgbBpTsEjhkHzqu8Y0TrYLJuVdDshDImfIU2H7
usxjp1x3df9xwWgbRw6ooNCw5m9OZ5k7XygchX2DwqT4OUahUy7BcMBaadzwWQ2nrewnfU/RSkFG
SjZR6jrEeVI/4UGQnuX02glergICXhmc1UEPnfcp9B49IEqlGxT425YY7KlDgHSRqwL07TugCKzU
I9CrjLekD8qFPP3Uvk74NOa5qr4wjLLYIanp3jlKey+/l0nYuXdA3u41K6xPYzxkiPchZpdlZXlu
xrx8Hep66VaW9ZSVSfNQOjMK4VA0pipQDzYptaXhquWrjyLwusXiYSsndT/1DnDBfJQY5lj3rPsq
gQzp91gedJN1/2ss8Av72uIK7Ei08DKUUEfbWkkOyKcbJB60AyhwC53bMfgSZ9lFuvKhVT7vDTwD
wZzNzb1boexgzlmgvSlonjYoCl782RrvYzvruYWH74qZTPey69qfdNuGLeE5pKB27eejxivu9uSD
EAA5X2s04ZAftN7f5WOgvFlzkq7jPC5OHoKoZxTqy5VJsfmrZSKQG+LR1Lfw5jyDd8puxN3xONS2
hqXgGpG5KKuZevTddZUdqyt/f10GtY7hrVnM+Yc2Dx/bCfW/td6jvmSYbbn7tFWNyM2O5nFu2Rgd
ylGHCWrl1smIEaPW1Pgib1HU6OKTWkyv8hYluwpVgwRFrvV6J9PsuDoPXXOqY31Hgs14b2dM1Hyl
CS5u4dVHZmOwA+HxJQgAYYiNwK/QCvQsKurRR2jj+8FmNJLwBa35W6jXV85pNpIfckXUhH1wlqsk
x1QusPAd/I6i8Nol+ydbg54yJbDrfzFWSuWpCvzkTnJYJGuldox67UxeAUoXXkuZaxdFad1d7etA
5pygQqoZJ7R12OBny9ZX6Q9IH/01DfxXw7DrHydfjx9d4IOZ3QMyCPtH8WxdpjOW4LLpJep4Sqfg
q2zJOU3RvEzxFJ/lJC/zW8TmsnhFOVPFPmZW1+Slg3M7w3Eha5FjK03JVR7kgDwjbRd++OBNuCD7
Vqx/7zHSZp1lxhWif73hPpQmHFbXA0Q1q6b6kKbkrM0hT9cJXucHXIWeYAgFf/92gplHKHvYaVxP
3LJyXq0025adl6FsmFgPidsCD4wannh+G36r4fF2LQ4KFnV/iyXFQbcQV+3M8YcclxNt9LGWZaOn
dwj17h3Whl+cYOgeNSGdKn//M8/CEluYhSLkRrpZQL46xArkaJGSV7XbjBvAGEXPhWqu2xw8EiQ8
dB3Cbd03BktCHNP08NqtIsO6VZP0o5voWfHzdeVrAzJoz424c7BX6J5oSAUE2YhMlDRhSfSxLkck
H/2fRuDXSFMKk8Ur6cvqCoB0NoScanL/clMEFxJ2OBcss9UDAEBAumhtPrlN+xOB5OmrpflkYMbX
BjOl3Uz18FwgiVBsJ/o6HkcJyfOnCWwSjMmwOEuUmmyi21ycJUptrhEXk6PsTfVNFyfZyrSwbxp0
7FId1fYes1i5r3hN5Smqu2tTS5zxLxlWeN/UGQzMXKIxK9hY/KveqfBqT1HUK9tS7+JdWKuIN/rt
uLNNbXwY4APJHYU8pF5irfTKKje14NciHD2R5f2IkGaTuYjI7alEqZF9SOhUT+g95w9YerPAMqLm
zHorfrJdpIaFzzMOK+YGF89228xgSULb2riseiCq9N0pzmrk63q7QWtIJJQLXbuAYQsfE5M9gO8j
z0VyJSvwNFdWQY0pjByNxGigMBoKnm9quMHj3ATrubKT+8lu8n3ik/N+oVKf7EJcj1eGilvBFZJa
IPZHzYK2I2lLso186j/tuTdX3YxKM1xwFwAkXNygVNA6zVB2kk0JgbSwO8Jn4FH2ZF6JoKWIj0W8
pWELcYuXIW77r/FGlieLKCySXQ1L4tw7hr5S8mYmYeFN/eaKoS6SISItKmq8WqScZuyXT0a2kPvb
XPXSHf6lKNKJ7a7ROjm8DOckd8Byz+vkM64kVXov460YW4Uc/vHORtr2SEH5HREmgSFWq6e46oyt
V4CgRaIR22fEm+s1Jt3z0m5Yy13fgp7ZMzQMVikyw4iOE4w5BAC4460CtvAPmALVDy4iJJc+dQS0
jfeNze21KQdlmIxQMmtVw5Te1kYNd1+sMccaQwovM411hAnop/WlXGnyK8qPvmfCZWfdeV1yXqdN
zV5PZpsKXxMhP8Zfs50CaMNzM25MFNEpZ9P36VAMqIDlXnMNuQ1MIwpXC77/xslMzW9+Rq1b1kQK
K2ivMIgu0hDvFwOywO/kEEbhcNLp+NFwjZbVEjnsieKpHPA0TLZ+FG5aYTKP5c0dCiDmdrCgPsh/
WAv5/BIX0T18Fwd1S6fcoCRoXf91CsjOZRZO5X5IxuB+CjERGabpOwbwyKyLNXyEor+x0nM8SNmR
xmClvoFJnGBasMkP+YKsYpUi8h95gCuLVA431BSvw7fkgIyuslldusiMXbcHU6jUx57HpnzZTzsG
XFlYEUSI38i34poLrFPis18hCuzmlbIxbYTl0FUVW2xn/BvcE5vdwf+hWdNfwPbtFxRngvWYNvF+
QIRwHQvdHQnJSlM3OIO5XQ1ViQKDbCpKvZIRKWB/182EdmxkXuRhqPqfOemL3a1LBRt1CaYw3kOt
fJP9eabBIbBr5F65vFtl4VmeIe41r80M4ahbnxwwdStalpQhN2keZEc96t9u3+kmQ7YOIbi3SPwQ
InTKIalKTjaEGX69Su8eUbZMqKcXFIF8tHdHdvM/bMTFi9H/EVlQ8tTBTZ4HxL/XeoEhrqoBFW1M
b170ApetGROCFq4dXzFjHrJR5zmuXySgTMLIfNzTshw1D4iy4yLtSnuTPyKAH4L1Lbq7bIi+mWYk
luphukcpo1/JZgtSZ5UHpbuTTcdXvjvuFN3JVv44exZehDItMvcIQ7U2wjyZoWN+JnST5qIw0Je7
N4whqZeV0E7KMKg+SJ0lyoj5sgv1jTQ7lmwFyWiQZ9dDZRnc0qMn2X8LU3S/Xht5VUPwKpqLFtnr
ayHjj2Ya1LvB9LJlnzXBIzeUeEnJYPoL6bzz1IQNpNchXDjApn7Mxvgz5afxWg5FAdEVm0s/b50t
4qbtwUg8E/80nNL0Usk29lD/SLvcS/d2Ruo0seqvvT6Nw9cZYDwKUbAjBbqCZeTH4dYsoolEsWzn
/oSrCDuMf4uTfXq3RkEhOMv7lC1uVlDOdW6ApbuQN6bbDUyOymbgBfoaM4iPkNtAY6Eeopl3QTUV
a9+c6xVKtPm95DzLszi6UyKnvLt1cxv6HKrMxP8T2llp9Sm0TaN7MKCXFEzIQ9Ir6mbAnPekzMN0
CNXW57mNJULXFvqKEm//3PdDt5hZkX1rucVfyUW+pS0MOy9RuB3/dvGXe62Hylx2tYtbAElBPB0q
exmCL/imIMyRDiQha8CHGx+P5r1e6OYXNsXsqUUEfKa/UckfHhOv7PaePyMArXfGW2dSGxEBEwZK
kDzG8oIOnn52bO5lwMmVk8tN86wI+NDt0LXvXTNlp1uPPPsUCqtrhe/YuLz1kaVaOdQE76O6KTed
B1jFsvP5scfb8d5DoxM48/w4qM70WDZWz85TGw+yaZdKuNdZ2yxNcE3V0uhfNH2ov8hBU+xFxpRs
t2yyauMGN1vfrqF+i06nAv9IDtYOa7I2C44AejGvJOF1QcILYecobtEHVgBbUmA+ydasRdNFhsTz
0O3mJPku+68HOQvDnAIz58RkVaXmhwLM1MIu2AK6utfddfwiVzBs+lfErEEhBdbPNFlaipr/RIUc
8Rh/fvE8UycRVJsXYHrZ3o/Vfn1Nf+HK/p77q0Q4WXlD5SLMDto29jygHV2DaDzOnMe4i6Y3N8b3
m6jJmf+JEt0mmZLfo5SoUj5f61fU3CPlLa/1zyvWUbjyM3iOyrRyM6Rz5zE2v3RFHG/RS4ZyIJoz
YKEvPUx1HGHnc9T3tJwJYzXNLhd41sAWV6xoXhijru8DMRwGQ3/R+vYg519nFA0mPt00bFKULJkx
rQZcjzdXHvVYgHrBTRznqHFExyMm3yOk34vjxxIY6D76NChxy+FUDId++DFMxgcWpZjtThjdxHr1
0GPlqiF010KrHChJ/lELAO97tO3W2v/xaL/VArAZOZa5bu3lekGGVbEyHEYUdf6tbJFoxv3c2+qu
xg1sWFz37N2Mi4LcsP8algN6XBTYfDjc5eQoQpXXyRMJ4X9m4LuKEjs7c7Rqk+McoNN9PZXtUnTK
s+4d10nlIM9NJUyvvbaSE3+LksN/xMhmoPSQ29LkPcu8+vrRhj7/YcSoglMK/Eg//NtHFlkKzJXz
6yT5QW75CjlhwEMbPsqEEmQZCHcm1QWVEBT7LtLDI4CojwP2HIwi+xCEm1tv7VYavrUi9Bogh4Ri
TOZg+GmU1rYRQKhlN+cvqlnYoLRb52FKIg4+auMsFq+NiO9t7FqHa7g/BvkemWo07UV8LA5qY5C6
aiN9JWfIgSBQ8qUjXqavlH7nl4owzgG3IBwP9Obo5C0WMW7vIw3tGi0YH9Gb2UmAU4virf8csWQ8
JAtqQMPKT5ryrk2MCkxInP1dU/rP41L/awBytZ7jzIWOQOnUA1q8Lwx9Uale/IClqQHICHupzcf6
Xhm+Il+QvPpJj9u4sDCREjfqqJDWGbNFRZljkw+OD6amzpydPqWHueyphWqutZ6ipD1UI7ZmZY29
XWHbfGEdufBrO76Jg4vsAw90YyFMREQigYVrgkkktGxyB7Gvszqr1jJ3IEdo3Eb+CftnDhxAUiBJ
blC+6gU3tB1xPgd6IenU1QRfdIgQIvdNAc8Yf8XIYcnEtvX8P+YhQZLgFtI8+qT0nuzAedOnOvvb
mwr03qvmKeupX4Ch8rZFUwQLqwCxR90rOoDRww6undzXKbd47pAjyNHHWLi2NTz8zxGdlT03ddxi
cdk1d1cNnxH+Ut+DCnG1EOi4lP4RfYjqKqc/4lTRl6uTtg3Vhs096P1NrpXBKVTG4sSi2ln3Sa08
GQY8En0I/R8WTt6a8cMYXVQ6tUp9SsWcKZyDE1o8xckfTAeotO8/wZb4mNOd/pgjX8cb8JyM3ehF
4wZ/BqOqrdHvwOBTFAG60aMIgG6uQa6T9jzkP8IxYW8mWj4CI9NCzmMzn5+mAvOYX7Gy/xpi+sMF
FdC95/Y7Tevs74luvRcIAaG5qYWbplKrY2cMId4AoDSo1ZrvIrTK53nhp9lPKnNeg/Oy07dblF2n
Nc9u7CY0lHS4K9aPcW19zTU3/Fb2FQYOo1Y+YLU7HAPUGVcyHRdp95QGrL/ixniP4t4Et6RNO9VH
WEb6tON6VpLGwEkBiab4KffIHypxsw9Ux4TNSvmNJxZS8I3mVCs7rFiK2pP50nZgoUF+o0xYBOgq
plOGuCK4w2SV6GTN50hB/5eBtrOSk3BsW85uaR1DzXxsDD/6MkD3uyONj3sLKv7vQ4hhT+VP3V42
7fLd18mTBVWOJnqK1CR3lPA9HEhqupbRnKPYNZ7wydnKfjTquA8mHptocTHxIi4oqAWi6fauLnr/
KA+2m/qIQpsfzWqKYfh0OuZav0JqUBvRyh3HxcA7X0+l3z023DoO7YiTnGzqs96zkMMrJkiUC5iV
/lErygwLOsx05CB2QSTlLHspB+WkpNcDLMWUYu+bHTsYsxr5Ks0Y5Dm980WphmQPvSLchlXSvNg1
W5Aqb557Vx8OjXCvE3KGpTi4th8duGGkPCpc+0EO5KoCRtxDz0Lz9SZehkKkENGXcHttZ672PSk6
5+BLOUMxD/HmpdnG6p28Copn+mWIi82gdMWmhyZ7wE3qexsl2d84DryEfpE/m32lbVubO0ccz/5j
bRT/FlCNWbfLezKTmpNsUhNbWGh+PyLfBz/pgYU0ex8mf2p8iwaw710Q6c9Dgw1rkPGFiHlubcs2
15H+GOMT8upwRYyheZghmwNW0/VXdFK+I1YwXEpR8ZH347Dv1kbsdVc9UWsaUE8Yuod4FJr6EVY/
egGyOnVfe9veyw8FE4WdcIoccp/jLMLqLD+pAoXgwk4q1NC4l628sry9G9mI44tBwBztFwQaxuVY
hur21odZ4J+zLENvFnKCDLNGGz8g1i//7aw+p6QDIbgRcFIKyLcZ17Z4jXrqjtwt/BPgyPBxKLx5
Y3kwZtQhZcGI5xU/JoevHvsBECGxugnJpbCAFbJwI6Nk8oKHRlsPJCRfrZ59R6gOOCV13il0EbXq
hZLUnKoUxYw0wdGStbVBmJGG46cw2S/DugzJB6q301sFQFaGBVrycbXx19UccTXZFGElePPFDLz4
7Jvs4VNZgeSB8WpTMNqMDiJa4PHYCiihsOF1gzsN+4JnX0+Xst9K+uY4ISi0TEJW+W07aSt9Kou9
HB35MBVqlV/saTQfbH8EFsPF9Ji6K6SvYC2b5Uw9XHFr/yibQf8Tz9oK/ApvyA+sFSJo9qKOUWOe
gyx+Q00NaQezfpkQVrsgyt0iFVhFb/WIeG3eF9MWOYnoTXeTd00x+3snd6kXlcledrdaNe2zEScX
OakKRriEpT8e5ejv11bjgiW7eM0msz5fG5n9985p+/ukLYZ/u7Yu3kE/C57ir2t3+Zs6kGMzjNPs
GCEKLRxUtf04M0ruI46hSBGz8JKNOZ6NMhDZDH+VGgnCfiIagVVG5OzRTZt91HUPMG+ji6m1nbaS
U+AELZQhNE+DWVk7hFxfIlQ/kflUUsqHyCX1am3hLdSW+U4pSnb/fqutZIzlWe5ZP3UYsWdHQ3Pf
8cxC7kFMl4fk15k52+mKzEuemeMmF9JLocvapXfCB8cctAczVR7ZPaOLFDbIJJS4JElIJ7W1P6Lk
ZBmlom6PDqpjLlPuWQe3qr/ngxV/FSflPycmqQLZI0/msPsuT7R/TkTw/ynmf3oJeUHQpWf+piwR
FbSwlKGcdiwAxrciH3dp3kZPXSYqUFpULmS/DPMNhAZsFk9vPFx2oZ/GT+DU/iPME1eTYWrffQqr
eoVNU4is9O1qv150mlCrH3+/muup7Vq+qEWZa1Uq2BeHEUZkyQS/QRayZNMyW+Uky1wpt5frqJRb
uI1KIYdJsf+/zpVvQ76QvDJ1ceV0e93bm7y9rhwdfr2NKWr7LbxCZ5lYLpgJzztb8WDeqYpt3smz
uMELxU/MEaMWMdB3kbOoPF1d5HM7bmWgLjubulqldt2cb5P/txcVrxYUqXl3u3CbJxjZytf8deFr
3//lonJ+CrDu+m4/XVQDSaw64ed3GxooDgSGcv0TXGP//Pi//i7yoq6tjlv5xm+f+f914U+vn/t2
tja6lVTD78PktStjFdtC5PcUFw9dsp3hVjYhwwH4yGqcKwchx1e2/kMZUR8Ryn0yotDDT9Ox+/yP
6W6Vf57e2MVSXuzXdBxI5kUZN+o56Ehi2gLbkBhfs3mK/qZKyjYWRWo0I13ohBg4bku/Tx4Dys7/
EprYzUfoaMPHkaGTVv1IhmFpOlH6bBSmuU5nqB94sbpHgH/AT3Gre5pF7q2up4EdyaLlZv+jQA+K
nizbtiyPFpooa8ziYJS9v9QHE3MxUQex6h7uHGqAJk6vjzJM9juBhc2OolMy7bFr6VBlPcqz28HA
A4Gao/sRchv4I1g2fdcol5kDFpAq8HBO/BrGQ+B9Q2G4QRjln2YMnLsAv+rg99cr87qgooCGSApi
KMonYQc5HFg8Wo8+SmJA5XDgNoWYGwKS6ReS8pCRf6KRGD9BAW6fauVFbrtlo1Re5Ia8QKX295Fk
+hT25xyJBuD7959z5ELTNI3mSW1e5aXtPHA3nuKgez+9/F8m/ut7wh9MX4YjTp6q2hVL+XTCsEBZ
IutvHuQzDDFPFmT9KzC07OS5E99OwVYIS/NzlKad4dT2r2xfPqLUuf6WtnMOCk6NELActb2n+tZj
PPhvFJTCb50KZGs2BhelU8js04x4nxS/jYsfo+oWf41iInxMbd8gfvDohu6bHAfJ8nliHFTo4Ygr
9vlPOXEABbuJjJdmtvpDk/iYmaOtBG5Gg1hl8cgc/Rf5DVYi73tbBskLJYJqrbtDcma3hEXnv8yp
xhdpTfFrTi/mtGGenMeqyI5Oa8wbvdg1pqJvWHRUuAm5+AplvSnkE5Bzr/mNhVTV3lMVKRcoKMHC
qxdlWfji+/RWoifwhs28uezVLnsw5jjZzgk+yEYmxFfB8qI8rs7eejaFL+Q4JneNM2oUwYf479Lc
SySXEqXxMorH6Z5lv7fv0JXdZNg7Pdul9yYjNEu/KwyQmmX3Vckn4z4RTLe5xJANKwCKt7RkfxEW
E7dmHqul2rJMV/CZ3Jip5i/lsDzYqkH1PlMeahkSx6+jjbE3oIj4bDSFva/6QN1R6pgulmema9eJ
m6dmwhYnBLX3FeGhc1GL/VnCPt401Z9lMb04fRK/T5NWL1OQ/V8Cg/9mm7mYlXR9vZG/bXnI7XJE
aJafulN8s6K8PZUosO1VFhCLgKRE+zhNqP57d0pPKu8b8qQFKvWCxyt1beO420aaOx8dyfRFDa/c
OF2s4IM5mxfKyhpKrVFwjGvAkVPXPtcBEMnE0cddjKLZo+FqPxDIKO6DJJmWhd4vobZS3vv9rDAn
FICCpMMzVpz9PspykT42kR+jv8cVasPtycUvVcz6MzZkVizn/37NP1/xv4sLylPmBGr1DYB1CtHF
VL/wNEdkrxlG1I1p2lbW3Y0FPvcpdqBLv5r7dcSaej00CW280rYNm8A7GTxUAZpdKonFukq0Lwh1
ZVsDodV1SY0FYcSvJPe8dZEY/T7MwvJZn60zDJvmq+X+F2Pntd22sqzrJ8IYyOGWmSKVJVvyDYan
A3LOePr9oahlenr57LNvMNDd1aACCHRX/SFBYB7ZqlsbPuIDfk/dSgbSjIftNNrdY44v6rm0sT6X
KylOeQQF3qBHXlqHtjL7XZM6xhfT3LQVID40Y6r9aPPOgcT3SgYWCYW0+i6Q+DzUnH2RWfNWGCN2
E4TL/i49C35+mdSAmCpCqnrIRs2sxi5nQVnDj47pG6UvAMv622jiNNRtXA2cnT5u1dptgPyAW8eR
4DjPvo1nAEVs2MgozjR+9Yw32SdcIX/kdmJ/0wLltqoanvCVyVesN0ApTEBc49RjKRGoeErFp9Eo
QYH4trfGD7K+s+YAzD4JrG1nG9V7aYb7PIudb7OuQJlwyvnJmVEtZh+l7WOtrl7w8v5hzbH/4IQZ
MscxrA5dt/5pgpq8s1e7L36gp9uhaso7XQ3So+4qwXGwx46dqR1trVyPXq3SwEaWP8k3Zfax6xyo
aC9XatJ8/hB/jzDgQFWtSda60dskqsbwrggndDDN0f5qsfV1eWR+okreHax5xA4xaJy3kHKUefCy
W4HeDmNpvHj2ragFSwMYm4zMCKotI7+FZbcC0B0/Rv41R4eMCUOMJ2Iyoo1SWt2WUov+Tlp9I+yM
oa7CdYWF58P/P2KOivwEsr4OW4SjVvjDYhaSYxgdYJU58DdBEGPncum3CS7ELhngNWm52QJlzMZL
RFoNJ7UKy88VZvY7UmwdK7ZRe1IMJf2IKOzHNi/dV+zHu33SkjXVatN/doP82+VDuvm9DefhRaOY
e2gAKe4RRnfW1sIeBOT3kBlO+BQ4afPYGsMLtdvyTdWQEiM5wdt0aWrw9VZDnnh3mRtaLzUJXukv
9Mo5DorWwiCxyjdUCyghsUY7y6j3VqDn99ZpgEEqFZf40PWKt84Subp2PMoc6GQ7fVCqF7aJ5b3i
oimMrXX2WmijCWmyQDb7kbfotsDDEv9TzmZ94CzM7d/64qTBjr1EKu5aqMP3utxkxcSj4ldpTApf
0rTHIjx33YsGNelc6TNJvDx76cYSwsrSBZi5pe6ynF5Drk05cxWcrDt4bZs/BlK1GNBWx2Qbo1t4
IXlVjidErMdTkwTjyXJhG146ozpbV5ruHmXgGiIzLnEy4siU6/g1HOSoi6RDMGx+u7acemnirVBc
nDZRpVknHirWSc6uh2tfEsavJG6pI1o1joZ/C7n2NY3/n5jWCi7zpnH83sLffKux5KrwNfxSpJl6
X5qPsTKCrykN85gjhXmBac1dhgF9kuEPBsTrWsqVM+lbImxQV2ep50q/HD68A/4zeh34s2zsPXyw
Ni3fSI/khIyL+j0ul1jytK66ufZ18IcgvStf9UVC/9rfaDtvVJKLsr50wxdKeCA37XHuFwFhMre7
xkXFGppUn+4paVWrSzuawuJOc2p4Kr9GpA82eqDhUqgXdzInNrGfvHSGsHy3cYfGOu4y937ThW+u
M8RbtUXqYuy6ATe2BPIwGKbPlm89CGodvu89AkofoW0y4MwRktB24Ij+JbTWFHvNXhferJ82AM+H
5t4KLWvtxLjFX4WeL/rOpLzIFTBwDf5jQC6QFvG8bvopQXwftKLgfAagYet5AHcLNxBkonRe4YqW
3oxrO6gAUv4F4Ch91ytcrypwocGZxhN7xI1Zpt0+HwGeaq6dP8HzyZ8SaLf4tyk277KseHKTPn+q
538aO/AepFENnnVTZVhaOJaOvL5OcR3ofOhuh7JTkjWV/Gc7M4azXC4C3HkHHW4nLbnA9VNTO8u2
VQ/p/KrgL9L+16ZXLBg/z4zXV2l/GW3Qkcwyv7sJvdqDbSuM9bq3vuG9kR7bwLBXXp5qO9H27bB3
uWj+WkFj7pFVKldX0V85u8R1t5Y6JJfQa7cJtnVFeUpediMg1XUyaRhpL+r60vTqtjnKS9Ic5o/R
azNagptctY6Oviz9/HrF9mn8Ae7pn9Rok7coc7T1NGfmo6e1C26VdIBfu+2N7uMFHGI1iCaVbeKL
1pWvuBwOq3kai3+mGoNNDSbxqqwpG6QRfj4CZe+BBThN/5LOZbfVuwwpkSboAa1TfICmT41qGdXg
wT10Ss1Xl8HLBJLind9Ml+laFQwUKGFyZmGYPegKXJoqr1BytkdofAXOlnXuH8DlzGtpAo/TbnVL
e5dWp5fdc+uSySAySDTtpTD6c6yo+v0lOgE+m/v9dBMtg3oXVtu6Gc1tREVAJBQsXBLWpdPWN9LE
EuLRUL3gMbPy7DV2Zt5j6C5UfTzf4kuGk+wwY2oaV9bem8N+2/P+OBtD/TMPgVDJwSjc9jhmbBt7
VAau/emvCOmTUYRLsdVUfX9bzxXPpV8zZOCP5nUaIDqS8zD6N3/EScj1gxwb5M0qG7V3HyrA/vqz
XD/8elG51KXZgC7JG2S6lx/5f/8Ia/ltO5hsSJp2+NmBBmmU2n7Jptxed8akHfpGsUisqPVOx/5m
q8JefQkiRT/mPAvW0oSr794quv0mLWwV7KekV1cys12mqwEo+sCtHiVA8X0QS6Y9naPZQj+w5K9R
KVN9C2R9i2EfRotTFj50yyEBcLWZzVDbSFMGJESf+53pgtW7Tgg1qNeUWiG3LRe5HEZk0Oo2bzFB
ifOD9MmViv98oO6E2/7iYjAm7RmRqWh9KZd6LmZsVJXG7aVderyFWFd7h2v9tFG1M4hwBM2WaiqZ
hewRGYFLfK6gLVfF+rMUZyUgaNDPI02PTKmlK3dQjNbsjeuzAFvRTe5aassYD7eVexHvllG97dFO
lNNLjJz+ChRobC2TLwMDOoxBgr+GMwfmph/NuNyBOkC5oQ1uDCPANLcpg+nUmXNU7uQU6O50ChUN
Ej3iYyTUECTdQfXcF64LvWtSeCaguGLZWMwXCJlU8aqAVhshVAKEvW/Rx7z2jQg3XkevZ/+XuP4v
c5frDQEIjDKkUhskOmqrbNuCstDe/zgrmkR/H1UzW82V/l+j49I3L6P/e5yMkrD4iPvjM66f+2dc
hAZbgRD/kqsUHZDRajfYGkTU2clX4r2ebGB1o125NJu8gf3TOZjbh11Wr5dgJ9fDR1EVuQbL5aAo
fwTLqN5+YcHVPZSaedTx9f4U18N4B3PjW+lOzacI77uTak9oEi2DES54R1VzU8iejKZ24lCS15yt
jOaehW1fZiMGsAR347xgAsLyhiVl/SmPFRCe6hjw2F5G4/bJRJP3QVpDk0Pxtsbn0HPaV/A60lvk
rf3oo5rTTa4HjxYpG8Woo52SR92ZAm12wtgMhyQKlU9qVLCnMVrjCzo7J8cYzJ9G129ztGn/gUSP
yTJ5p2fT6qJtEzwtYnlYmAf5OdfQIFlauoKICvgC+MfSjie9paI7xdtLc1FQkbNhVJybJjL2l+xS
oAzTpp0GBOMGDeYe2tF46nV3ZjQj0zmj6xit3dB49pzFS9zXqnBH+oBlqKy1fGX+mamad8Nap12x
z0xO4kBiqUWxq4e53kozaJUeq9Dh54zTBpQm66Rlfvks3iXzdG9D0P5qeywdoqq0X+PMGDeNZ1j3
Ydma8D0160YpuuBshWD1W90soGVV7rotnPFzlfo/BuRzvzdBsXa9xZpBc4a9X7b2yzCwpHbdCd7N
VBwlj+Kl+gMCtuMjyqXl85zrh7BDnmB23QGaA7BZycXIpBxn4qQGdluvwyrFub1sYHi3unPbTYF7
e20WbrXyE7s9z5VizuAaiaviINgmljGs6zAftkmhuisMy+qzH6jfjSjAuW+cMb332Q+fbTmdbL3E
ODmttqnDz1GPzi0AHz5tOSvqoJ+XPzDvGi9ooFPTaaspL5ywgVbuceMinuCsfdf+YrfVeBM2s/9Y
UDm5GxoTtFWlPEpX2HvOYYY6sTIDxX+UASftvI0eNOy3lz45lJVdrRIfGNxIXSdeDBM3WRXX9wHS
2+tM5S6vJxKZQfmjwaN21dm9/aolWG1XVZvcGWhFHuPGYgMXkp/dhO5cvbml82q5bv6zrwG/H5UY
yiYqg/MqntSRfCpaYqWFXZ5mxeFj48dYUpFNQHoKYDFosWuokwYKX9NYOWRJH+JF+p9QrmoobvoS
mfO0Sgp/2EUFfkz9WGcqFLtojRLJs41FG0Ylar3VK226bamxIHXWWXtAswZv3cRa+z6pXkivj/Co
zJ8KwsN+pLTf04WSkuRltW8qrdvgT1axj2/tg1O7NSRYLO8lfZNp9pPq8NteIwJkVn6LsEz3qeWf
9ZoPOks3fEH2v/GEqArA92CXiO4jvg2khT/nmmMgQVQpmzZM8YQaM+ul6yO+V4uAIzKpxi23xzlb
9B+lqzEUbYOE+jrUvGALJXJ8Mop6egoVhbSDY91KF+jK7uQa7XduxCJD0wp1J9v1mr3ESggq7FrL
a10aQTxVB0NH41+aclDAraLQiLG8TPL6Or53sGW4RuQ1nFWzisPLz6F37ud4AUgAK+1BA9vpnaUp
1V0DO3HdW1H0T+ArRxVtiE/QIOx90Vv6nldf8Dl1gbQuATJz8AEHt+q48vjG/0Xm9NqHbpG1nm2/
2kifHH4TXyWtapz1cu+3trIDt4kzcR795jRa4mWDUGDR3YhMdYNA1wECpLoWRlGDn85TDN8iCygA
9cD4UHJCRgVpFwD6OJPv9aVZ4k669Xme8EhDVuU6KtoBMoqKDenaX8HSTLKm2JMMxZLXLW5ddda/
Lyc5aFs5CYIseM4Tm9zbKmLDYVubopvdT4ZpU1tHGfN2dqP6DEon3vZRE7834CEGBXb9GOOe7mjU
PlvdN/agUOxDWefJk91jdich7ErxaJ+dl1xnbWMYuruJqD18NjzH2EyBNR2kObWQeTqImLfS9Mx2
y3NXfS50vXr2zIb/kqZ8mvF+vI3xfV9J0zf75iCXrA3+vB86tpHhDmcbwgJYQLV7tNOsPWWDi3Nj
h6q8ooOF1ZUvFjIj23hQIjKZVf5sGt4/JYIMbyl+DWhbd28xrvaUmtT2YVgOnVUjweiWp2u/mdc5
a+dYh1pBrBz6MXLvk2J37ZGzMY2RS6zgeF4HUkoiN/pcvuWdPm34Y7drPdCcOV+ltYb9SR0A58ej
HSuP0Iz2BVLew7QDl2qtRAkYoZTpFDjFq7QmLW4e/91VLzYyyjBfoqT174l6TJp9/WuSsjgRTuWo
3mXxh6M1snpP+aT7RxGZvWrOut7sb6oMiSAZaIoSZ7/UBk6XOuGfwWVm63fZ/DUOSbgb6ukiCCAv
MwBydbZhSZogVbNL3OEnnmr2SXc961QvZ00NYnX126kMRcNgn3yqg4fCbG6lK1CAjFoDq5kwUbH3
jbrsiDoAwjExzcDmVaN+IqtvP0vH3HYBmpTY0g1jxsID77Yx3Jh1WaxMbFZPCZt3VCH+dYa19Ucf
AJv/Gr3OCPwUyUZ1Ap37l7ihfOhrM6L0SMD/HiofeI3748eRDwwM6w1hg/Gm8BvlVg6Vh3yRprQT
9qvASq4Dl2Y4smJMCgCWv2b8EcfrFI9L/fbajdG4s65xOuMJUdWxArygrCjUTtVJzuJgLvE8XNqX
0+s4Zgjt2ogt4zJHBtyUBPFKTuUw6ZF7iArt0M6zd1/2Zn0Hk2EVwtHMtimuh7spGvBmXuzwJETO
whGxTyRYjcN1oEm6y9x+udK1Xy5SOnW+/mMg62uwUctFZECuXvUpWQsUrZ1Zfa8crBLjrCkPSR2W
WzFSnBOlWDdxpJ5EmM6zsk2opPaLYcKg/8skifId4C98e/+fkwKrNh9L2/1BHQWbAtdDvYRqzogF
+ResqzBBtp3qVldH41yja8M3L9TejdHbqXMXfw9rHhx9hA+Ahjj4IVEdBMXhczyVRgKSVHMadEKy
+dgNWLYMyyOybjLzPkfHfTXq8yJj1N92gZ1+UvXSBwbu6Xur7adPlmefJKANsnCdZlF3X4WTfVb1
ImORnVT/IFe0yvnQL5TZle0ExeWoDWPwzOPyh8y0FiqhVc3qU9sX+U06thb61Un/xUS2RyJIdtVo
XTII0xudoCJ8iUfr4oCRa9F40HSsX6oFRDfruG3pLhwse1DDly4xD9IvYZOBj5W1QPVUVwN11+E+
49tOIFf7I0wkjbXlav8O09PsjcUpptDsXu6TCWE5tRr7DU5i0C8kqXztlKSy5KKvAwaAdsT8yFlf
k9RejIl0VkGGN1VUb/mqTPvCqo19lYb256gztqT756+Kj3pTB2HrrCpK+WiFWbEKm0n9ShUIQYIC
hdxON9EwBhG3kRlTh7s738k3ipMV6jY3kWP5KJjY+iukCu/SFBmva/OiDGWw6/Isz79oYY9N3Nz0
w3ODu9eqi93swU6n/GFO0LMG0/2apPV0c+03cEk8SCz/Vtddjf+Ku/R1uvERM2TVBIXMiLb+aIG7
V6HiFLx7ztdmjOmeNL3I4U27HJIxax65uddmWmf3EKmdRxbs1rGcoEhZaQdLKyVzvLO8vNoEbdrF
67kAMojzQ7m/tJVK/6oM+GEiHuE8suByHjMseMcqDB/kgrDNqztkk/YypvEk2hZB5e8Lrd2rRTn/
XE7G1Lqc9P85+e8h6VF7YzuPQ3RxmpR7IwvH4si+7qvcELO4IfzqkwgMRXHv5jN+i5PgoXW4hbzi
/9APNAXIh+fUl+KF1B4i3V9exdqD1CQu228pbaQQK46+Pj/YPSXuVb3oNMzKOOyCvtDW/ZBNK9XB
0Ci1wvQ1jEuU2YCxiyFyjVzMxRDZ1tXtGPo39o3sVyqsKje97ai3fqe1txiSsDWNuvBbfUT+rl19
vDwKWAiHGABPsfKiLDsB/Vkqk1GLDsnSGSR9dpIDls4fZ9L8bfi36ddwWwvnndkAiQsn5RaFal5i
2EEqt7NH2iXIS2UnI66NpcHGWURggwzOgsRcwmW88A3tlsq5NC49hrsKEER58FGoQlLHuRMCQggQ
9WRb3bcrJ6FGvXnD36rbScQcjOWN22V3eolGEnr56FYsZQxU0P7TXMhvWTR/NAVtd20KQu634F9z
88VwSs3NHLXTKCXTCXUorWA0lsU8pRst8gssAvgO7lRsWldJRemnBZNmH80pL88UghMg8XPg7ZCw
+OfS1JcR9J1S+4juG5oDfr533MrZRUFkvTqzTwUIDEamd6997TqvsRfaO9BExhHud/oY8d9bxQue
I4ff6IEi+Bq0DTo4rZbdatAXUWQax02ArvGXdmzW9NjfyqnFtd7X8sdqyPSja4zObi6t8Ti0UEKq
Lv9ikzj4brfFYbB9+71WEKdwIDuhNaqWp6YjFYZwpvf6KxSg0yW0M82/hxp+eblqaH2ENktoN6gf
Vy3t8berpqSq2IOAdCjm8ewg5nNgBfCEqKqXb6KlTwbkMKrleEa1dTxntrHVmhGmzNKlBwn0yj9P
p2RxvYyycSOT/3aty0SXXesBO5w16nbYzveryQ3SxWjQeE3xN2HL2CXnfnEtvo6KwbGMlp2RnNlE
fASPfhlvege1u+WLpoB8BDiWmtnJX76N0pmbw7hySjaB175EvpwyLAcZ+WPebzHg5fsVfvZhd3RL
3diXC2wqgUCzd7OaxWNnqk+XgwlYz27ns7TwglBOjZF8uYCyph4IYKdr015GUc4vnhCZlItJT5pn
CJlWmbJGvAMPwXBIX+t/X63iahdI1/VqcoGymyCmx+tY8F8FG+td6z66yVDv66JqH9Ia7YoocsdP
kwE31wsr41tctdtWioB2aG9sqwq+az5GrHWpW5/UsEgRZ1fVhzx3sr2VqP2pNLzyRJmg3reODfNj
LDAwZKtxL4cqnRycZ/t8e+0LSie8LzzF3dsx4sl/DHA36Txf2Ub/uohMkKbmpc+hbftHaUl/O4WH
AkjNTZbYjyG0lGbdVcFBjwD3jBViIHObmuyCvOoAGzl68XQlPs6OXa5ltPOd6lGfWzbsdfwSKVP0
4k/KWxbZBcBQ4uOJHx6js3ong53ljie95OdOOrPBCC0EoNn1z5dB0MtwfHwVvilTO1MP9rpNxVma
To+CMAp9j9Kqw+g9WYTbIypWOz9N58eJvMMGcVy0xUkZr2xEEr6wVn5Bg2f+4WjeGpgSnKIsjFZa
Ovg/066+L8tM/zpXZrUqEMT5hGOaDv7cn55Ye45bT62NOyw4bOTMUdmr3Xm+GVhnHwbPd26D5ZNj
A45Tn4TsDxWKnEZfOndIppv7yjA7DO1I+Zo9oEmztczbrDDjHbbv/WMfxunGbTrttU0S9Pbdrvri
FPNr0MzdD7/MkeEN+Fnb8XviKVGwUlTzbtJK+yv6qCxs9CT8HIN7WJexpj/JJxcZiFdFy/RNR27M
2JSszJHw4AWpNt2pbr3wweopHitD4lMwN4J3MypsMjNw1POy7YHvzwcLp+T3TClUdGAKtFaWsBxp
MFW1qqe+zrt76MEsMpd+MFrOJtNj9egss0aLu1qzP7cLqc3QQvBKaWeshbc2FQheTdqgn4rQzt9s
XIYXmpvj9cVJ60tjLSQ4ieohIkJHyos3CwPfX1HUzIy1sNmuUXItN7sw6MAWFuDniUKPUt2H3Zhy
TwIHySvVWhexxf9mWW7LoV9WTfZEtu46IMHBMuM6MMlSTDrLv1wmhh18gs//ILsJ20qc1eDgjQGU
MPlUICci/X5nO8fG9gdUw7EMQdSxxbA36F9Mj/2qZ2RPMIr7lyELIbuqqnaSQUcHPBq4lrYTKABK
bf0RrUskKpaptZm196ad38pgUCjKAYUcbc3yzrnkvXLT7/Z+7cxbSYONKQ/11NemozRrRf9R9Yl1
Jy0jLVZKE2Ys5FTncYawKwm2oerCcxmaSK4VNtX9yrFYfuVtWL1q8atP9S1YDeF036JY90XDO3rd
NrX2pEEc2DVmOZw1pABvUOZV9/yC7YPRzvGmZnnw2eiD706W5W8O6S0ccsgkoeG+JpkzN/3K1dV2
08cwouxgilZK4XWo4EXZjvJScXYQADqRsHV2NV4UTzPuO1TQSgVR3vLG003zp6PHSBq67T9c1Fp5
XalsndlW4UaX7i4rSWvLjoWiBDYTY5EdqiY2z7I7kQGJc1DcucQVsnmZ5vwQ6hacvmUXI/ueesT4
Ow/dY9tjSCIqY46IkNW8FHZ/7ezq2F1dgiT+GjnU3CCekrc3OYTA+w7Nwn/bXugF4g2Ip5LdXaww
DCTlbuJ4eI+wTz24PVu7rjKQC6zj6Hmep3MfeeWddNWa8RERmoswRlSp58acPkaN0AsOvW6bJyeM
LNybEu1T1hX9obYMUvuloX7Kp0rdRrjV7GW0C8mnO4bZ38hoFpU/UYdo72SwxPMmiI3g2UiQ1Y2U
H5crFE3GHqN4vrQ0XuJoSfBpKvU4p8aiHTmQ/kbxsnQtaexrU9LYjsanyaiksX9rSpL7L3OzmO+f
JLl/Cw5VltbLpZJlVD4ox8Z7H/KjOFlon3KF8oRU5zJcBLbgd5ODlPS0OPuaNI53r6pV9OrUrDoW
jX3XK9n6hXGwA1Rkfu5j5wQgdqDoMpZP6rh4N43GZz8qcdkK3HxjUfv57LhOgjC/6R/bOrrB1hSq
oWocHdtqnmCFt09pHsY7f040uKv0ycE2g3c1Ur2TtFTLRmCZSWnOlzAvugfF9acvL62ejl9CZUDo
0DDq/ZSlp9ku8E/HMQR1q9Z6sfECWlXW6P3gbYTa2ZQO+coqA+clgmO3TfI5PaNunZwXNUN3mu+n
1Om2WQlEZRBLPGmXIRJBl01pGfvpPknDcm3b+SNO5N2diBwOBUbIU8uzWJpW7LXH3FPStYjs5dh6
Pvq2vi1j3vAoLZaPibdQj01MN91fDpdXr8t5AVpoAs4IZkPbupaDotW1U07JY5EqltOcleEl6HoN
R8VHwMRAG/HOYjvGpfFZ58G49gt1PkkzSosNkkLWy1CiQK725bsVJeZnVzXKgxd4h2lyn6lK3ojT
kVgbyVk0T/sw7urba3+mAjzxjLr+zRWpNFV/59cKnLWFZyIHGBXmuY+LGzfDii2MlxTOol9JRcfc
OKFt7ERUzuyQ6mwm71vmunC10J7DCgRaopSGrrEyVZ0p2C2xMihdIYpygWsb955RTQ8XbEcytd5Z
kghm5tn7eW6a1eVfHNraR1uGOwMIH6pM30U1HppZuqU6U100v1MHAu+qtuPnmtf/TaM7NMMsjc4a
tmoyo4os774uagh3jVkf+rfayxUYPoP/SIFFO/HmeRsK138ENeY/9shr7uC+Wmvpk1jAQahxFna+
lz45oLf3GnhtiGABF5pC1Xj0v4QB4rsXyXU0ZZJ12FX8U2ptYEHAWTG5wz5ezlCn+TiTvusoWJ4Y
McrEOfktG69mrtstGX/nocbG4MHBJYK6dq+zoKePmjoDlRrdBlVxlC5EQFqFFxce3Z2u3l0illij
hGnnWnNzvPaVZj1iFs7TGGM/nFUhQ8f1bWZYFSYPao1cwtKmeKbf9Gxkf+uTmEpiqiB+cXUUL6Wv
ropmXF0ig8I1N9frWgau2xVSSGrH1thUUuXeG9kxtkOVffMx5Es61Xov8wznqb9EKAN2IkNkXyIa
lTsgZNH52HXxuxfpyqfKxrPNi3NkuGE13Ux6ABxe74rnyoDm6hUYRnjIi2ST86OqdPZpw3GllaZ7
sSQQpXijZump1C48HLmvpNNTY21lWdYMIQz5ebmnZOAy+3LLXWfKuEReZze62yM85Nef9CDbVMgq
fU41Nzo2PobDnRcv8lAiW8o2poSuFyJq0wJY3UyxmZ/BV5MxRiNy1eQVcqbS+du4xGM3RUqlCvam
rQ9HCblENxaQ+MQKQVM67UkO5gifZTXbsVmupCNTEVW2jcXEWjptCbiEXc6DYmpP5pB0p9/HZHLE
NqQs9OD4e3xUdKicgRJpT0PNxndROdoIZDsBloNCOtJeDnhuAXVLv4C4m17dZ0BaTn/0S4Rmohm0
zJTB6/R2xBpDsbzvgddpJyPBRErO/taUPqV0KOXKaZl43iYOuUFknpIOOAxN/gNv3v408jY5tUDy
LmfS1ywD19G/9Wm6g9VGMe7+iFXROdHJYY2VTYZYbQ/JDKqatWV+35mDcdBZNZ4tt3fPqBMW/q5s
QSxluHytrdYKUb60h+mI46ZFJiCfoh+Zq8aI7+lvQqfkXbfGyi77Zs0LFowv0xOAbliM5jzc1PXs
3sJFczfYWuR8j8x8U3pW/DS32A/5c6Xu5oYV+bosgielMWZ+hBTzQwxO7qsSrukSKwctGOwDeGVr
JU0cmN1N2APuR+GSZ/BY34PEMF4ra3hmc17f68uiZxmTlozBsPyt9WtMIpd5ZuXc9v2YAsA0htsr
Z+HKb0AU5kcwqyO8GiLkcNWrk+YS0dbw8Ekq+rtEd4Nj6jR3PH7011pVMc4J6rt6STpFc5k//Bor
Eyc+Yw8A7YIkraXjSNypTkF1r0V9VTpzJ1du9Top9yN5S1gyNK8DluR1VVzYrCZHsJ7BS5ecNlHA
jvoo+k2Dvikjq/3azeO0DW2nvvGw7nhSBvWHjHvZIvAc5PZjAHPzhCdhtC0HyD64WJhrBxXC0+i6
aIrHzb0csI5s7qWf7cnposwlA7/6JOI6oVLgZCFxgkEKgq05xqdvlYYuj1fZLTcoTcexj0mkAmML
Mu2hRHdjCDE2bNVA3zvx6KEMTRRq38u2qeMW02OI0eoXMmkIk+StfpJL28hzH7qxmzfWUiAteuME
CMQ8VaaHs8TS5aHfdePqPkI2dMmhW+qjdaD2eB4plPJ/xZJBVtcm2+wVKNZiGwcKEMwoWizJWut9
zoyXLLWmn3X1iQ0d5btqtg6sU61/hjCjpttO7adxCJZUmOs+GCaviaHos3PRhPVN6QD9oQir3cm1
yz6K1pMd5uPj6ITtPTKb/iHAYGY78ET8QsZ8TVVV+8w94h9KxWGrp1vjF4X+uKiTW6TZ3roWo6tm
OciZHJxeWXWpq9yIAZZ0jWanojhKZWyq1XQnv32IELnHKu5Wfnn525V+NRyjaPgmXfgJqahOWKm2
LpNI2UqnHExrGld2lL0aQAHv6ybYuE6a3kaLlrJ0YZUAEG3yDyhUms6mt4YHiJ9sCNh6OkCDo2Gv
aKD+SNnWuCvuonGwMClWydJk7fDuUavCX/INXZDopjF9NKczpX9vjPC7Ng7Kg6rWqFbUHav7JRyl
zHTjTEF0QpHd/GTb0xrt7OGd/I25n9Fv2sn0Imxu9FrtXsxKMc6QqKq1TEfGlmca9l+3RadEz7qP
8exyWfmhlNyd0U63dW4xrMEWreU1rmh4cy0KTnKAWTpjH/kkpkpjnCuHJEpwUfgV8LdJs3OZJFF+
rODo4eYfk+RCjjNTbu5Z0ete/FnB0fHUxH31xCLuR1pkzdeuc3A07zT1HscO99bjpl837Iy+xkn/
lKpN9QJHPLkpq6jfygRr/qb4AJeBgAX7qNeyA+D55nPepTuZZ4XRuFHRmTiFLVzzGQ3Hg7hSomFt
UyKILUpf/7KrrFYOuiwPU9xU50vJGD9OfB2Xl6+6HGLHP3kAYW+kFaiuc25QxArzmLWOlzvbaQjw
gVqatayus9T+2nmqdpQ+HmHevavr6a2ZtlvpmpZlEttZNtmzgaOXggCU/JBykPSB3U1PTqIoN/LT
Xn6DICgOCaKBBkIBaWi+CmWmCPzg/lernovwPqrsVyHbSAtvgUtryOZQImfQH/jFVTkar3qjUPkt
9Ak9kcJ8k3RVV1cg2CkwnSWX5ceetvFMZD9l1KKGe2ixML9kukpsHe7sEjjyQpKRA7nHNnOS56yb
g/+h7LyW40aWdf1EiIA3t+0Nm1ZDaXSD0Dh47/H0+0OCo+bSWSfOPjERCFRVVpEcdQNVmb+52kXY
b1pQQaTeFE5RfYFCX0laSQakCRCiekuc7mYaEy/xWa3f7LEOqYXCCpFBCUuOJULZiNixgh0U7W72
8MeScKeIp0evGR/u68mPLGLKdwp6s0MUZs9GQpZ7yM0ZsezE+6IlVn6OY9zppLnIcT+gY01mfhk1
x8p9bvTyJC25eObRsfDMkwa10kdkqecnaVm202KYVbO7WiZb+hTt/LYDJLk05QdP49Eyv/Vujkz3
rCbqsS/wzVhw74Ao61g9OlDL9+YY11usf022W4WNIE6jXPhqU72AmFQggJbheNM1yDe0sMSUqoGZ
2lcZxiBecR0WfB0v8GdfddxnR2vz9xrOd1oo78VkwY8crW/S6rO5uBhWr2+l2XXh4phK9m2NXRaM
xvoBWb3+sQ/n8jFXsMVE3KvZt3YMxDHOsRQMjRGBfS5eGXYHCysr5Nai6dlqo+mmU+SjfsROBwIA
uQ3AKzwEaEL/+2hKqqirlf+jaUbaR/AvcyVYRvs8tjB0M+s9R9vshp5uemt8K725dW0+TOpOuqXn
PtYtAdLH5z45aJi2b2T0lzXucQDcMvSGe/3wS9ygNqDxleGYhYrTs1e24xkK39QcW40iiZT91/zL
vfMT+EQP7eZIhX9eHqBdyJEY2QJhdJSd4+Mdsh8sP7wNc9ZiVPfRyke1llalegnCGuO+RLr1BqHL
3TmONX8b8vnBWsqtaa69dVUTfc1db9i7tRY/FEo27RrX/LtfrNdc3Rz22JvDMVqaYmwUx/VrkzvW
g3QZUN1uQWg8ypjnhtgBZaTGz03RfW0UsK4dPmiz46nvBVT+GwXndNPpg/peVhmZM0UztzLaNYa1
fK7Cgx3U2nulGhiaNo5yktEynHkLz+78MC5LzVryFHiZ9yyDWXLy0t797eeP62EV8ki/ZK4XoIs4
lF+7vz19UN7Tye+fyCj9MBfR/tnClDFW224nTWUyNVjTJYj3Viu+Ot3wt2MpzplytrIvx9TeOcVA
6XE2cwShO81muzeV/SZE3pZDJ36EOCuSjQ0Ce6d3Z4O8HlD/DCLRgAnG1Yo66EJBPHI2WW4dr8V0
pSWT5nkaBbJS/yrmrKt5K5jWeg/b3SaJsfw8GRqRcmeDqJT4r9qLOnZnPRwlt+BOuD3aRRpsP2UP
5FYuE9mDKzvvjbQMFb2Lo9wmSvXHBLpwXUW6PmUnKG4B41l1i20ePrsWD90XdXTNly7DDDnTVf1Q
pg24cbvJyfN7iXNe25mTXrp21m4S3XdlA6NgG9SgnLdOOSFmVji3NTRvgcOULXVkiZULklfFwbPy
AlNOfpqduX+gXvJj9FoSNSG+6Cj33GIv7dj+hbwW1SDTT1qXuM8SErhGsI/4FfHytZznYLkshJbT
UJv4oi6ryEDnzv5iQbm/d0m/FrIx3ftUpr62U1wd4AyE/DnV/IJD57DRArR+wzy9SEQWV9WB72Nw
AeAwvyQqBi7k1vP/n4gwg50QZRy4LVfjs6s6u9TRALas18mMorOlaG+f0C7rLd+EY5EbwXVFuwiM
JbV7JKRM+GRKceCxn36xDdBoFtJPf7cRKe7C/7stLBTSm7z7jb0p8B6f3D1iZdq1rq3iEBRx9oVn
9sckG3HY1vT/9mrYa2WmYjrO6WofVOb8MJTaxyRdsbKrBZNkZeojp1UeMhLUd47+rzx+baH/C98f
f82s3iTI8/MNVB54qtU7Pyyt966HEm0aSvC3jlQy/5PJkwOgeKjK2v3ueoqymbygfMt73haAcFCn
S30k9t0hOGGD6jzJSvCB8B4JWvUSA1C+lKH2oxym+kXYzenShaDK2iVW3hK1dElLQqVL77Cmavgo
S9eU5X/kI+6TMEQOkqjKJdnVW4q+z/l8U3diA7d2zkn0PU5b53zPfQ0lf2mbp4fAqy+F7esDAEA7
AvK5anPgrZacMDM+amk//+C9G+G83s8PUWbqz84AzVUGoiQKIfr7yavbROSWatVA+oIZqY/TOcTS
b9mAulkOkflUT3b0teWkoKFBtWmbIsb83Oif67k/C+u0X6inBc48pLHfpMeuqreUUt6j8FCnBJ0Q
6NT1RQarASGAKjOdg0yMOic64bcOWHQhxPL0da9mhuKazEWOI987XoytWuz+2URKdF7T1j8p/2lr
fepf34ONoa99K55OYJY8Mf5sp/lLrkBkctowvMklipRvVVVYx3sX26jwNiUagid5AXIGPQAwFWrh
oVN+t4srDOVgdW12SRZDOenvneJv2+dxNsyuup8LzduhsBK/yiVredglSRxfnCW7I32pcbKaoH2R
xhRo6TUcrD/vcyZz+M2B3hH+k6CSsBnEpEspta8aRMO3SE+pEECvQRBtMekyrRLAY8djanHlgodq
YGabdGT+ltF0qiCTGDZqEpQ9W7G7ZS+XAbksXFRWRtRpnd76KzUeqsUQaKz6YNNanfmb6kTDHpSA
86C6cHn0IugOWdgCtoz8RzTj9F0a19NBHzv4R12dPNkzULKlJZciTYxN11HhkKZjxN4FhmO5kabM
0mz9WWkS5yZdvRV2R7dywdsviyhtVGO7dp78bn6dNbt+c9WK9E2p77tAn47iOpm71rOfKcNLOicV
lcb5JK6TfpuMF62lYCXNKoWrVy/Stf/PSW4KV29aykT3STlVZ15Vurat0NnHJRf8g7hPo4AWnQc9
zQHB13hTe03zBmnbnlHC+TV2aProPKOSuA1wSnjrQkti49gkDeTZPAkRb1V2Kqi9Kn8GoujuY/QX
D7Apeh6+eKUkLoYhR2fxTkkNvMTT2j7/yjeSNvXH7KBA89zYYUul8dcgfutL0ZAP9TPr32XvP0ut
Mes03FFVsn2tABNwOKefVry7kf3Wz6H9XA7Ik/pGcpBuyy3ia+aH41Zg8OkU+zu7gezwc5Ja65iJ
5hjUaXP86ySJclNUs2RSZFbaNlX78Ro6AOi1EcFXbE9I5ZfJW73w87I8M04GpdaXHsYxeypCkF3Y
aBQ2//DUwdg2mAk/FXrE81sv8oMBw+q9773fBiVo/uLdTO6um756Iwa/Sd3o1zIyMKkF/7SL8Sv6
sfxgqnLdySl5oTtZAofJK7O9panj+9QnGA9UALX1MUciz8biJWvU/iKjc48CkBkF/k1GKzW4NJ7u
vsigfSynsUXmu05e2YufJcSsmuQxjNHacpbl56zRLrnPkU2myA8PO1XfVmZ+Mt3U+F76yKkvppSu
1f2dUFj+rXBzVFx8x7h0Cv5TMYTb3c/QYWqdv3xCHbIm/zXUydVPq/4MjYfuY1WlHxadPPvTqjna
v7qelK8YWRQHvc2VI1lJPKxBrephVL6DpTKu2KobGA0O1e9Z0pHVDcP0EU2c7I0P8ZPE36eHA2Go
0f/X6bU9fkw3TCuV6bKs7zlwrRIo4U2xy9vxQ2NEhEM8o3PPvGHepNXovmmAZCEkqgxYG91wlYHW
niEpjUWLB/XEN7CX9kcgjnyoJrx9mixzfq7wy4/UcSXdBaDh1t/FzKD+zVT8N/E4U02PzBZ1vV9v
k7EYNljRmjsZzzQluMrdrOsfd/e+T7Nl2HPRFPh4X4Gb3VVuPj0mfuBhw6ztpXW/WEDkH2HjlvvU
NiaeUMSCFeY7JLdOBXvSmsIzn6fp8dO02EfYwx3INAOVkvewP6JR46E0cZCmDAhqHUP6zwPrezlv
OJt4KQyjT+dV6XQj0z/cl5Ul3GXt/8WABEc85UYvU66Z7lc3JWWHVIb6RVpyydWC8uoyKJdmCnps
0lRz98tAbqrVTfoSFj4hqfyGTBT12LaAabORyX2B1crkxqgtLlWv++Ve/xrsgjLXvX2PgXmKtHQY
1+tkpa6aA0xtpGMWK1rZTSCftJj4LBuLLOdfqTZCEh6yAZHOXHEy+Dp1g+21lvrrzN4vkos59AfI
tg1lOnxhxBxmtYDxoWaFahZenKrP9AcZXs1k1vG6jB47KNa4h6V6CNQ/jzl4RphmGGQ2rwC1PHvr
d/TKUIVESRnj9tB1lQ8cZAmXQJ1c5bkY6401Dq19kOy6qTSofSJ1cJCMO+joqds4TaQCe14S7/eg
tLcJCnOnwLG3/pFWSoJMjYFZWexxGp5b/bd7U6StpZl5kBj1hdNyHxVp63tz9XeNQlDrOXkUJDWL
3H2F2pq+u6+2PTTvWuZ0r3FbHUszbt7Jw8dYZ3vf1jHVXn4RU+XPYHBGP+GcUhMhccXMJjBAJ4wj
u6RltBzJuCj60B9ltExcnn3OxNZhGc0NTIDC0O8eZBQ2yTvyiT0CYwwuEvTyi8VG4Z3nWhk+RLmk
Bht1DXKbkZ/s1+YizPWh0bWMOKX5MVJGGihQ/tKPzl+FvO4jUviV1f7rQjIyk+Xcrp5ZSgzzHldr
U//hqe7LZNvGc1W75c6Y0JWUJpwk8zlrLPcUo0SzMZamDKip2sHt/1Ma91CsUN+BrzoX6RpnC/NE
G48ZiwzfCWivf7UH17/qVomAohEPwCNIgkFMHzFCXvpQ/TyrVvkX6i9bAfKoSq5cOdwh/rIAeNIZ
8U6n53CHRI/xNbfHP0pLM55atS1/WyYNVdts7bEt36xS3fnuWPyowCpvNYTdls0DsDwqxAedM+kX
NXbDDbY97qLAQchkd+RMcXPB/7d5hanDqRJRyghm+b6ohv7UTxjONwgkdWGZfq17Jb7GsR3upF+m
JzBocifWEW9uFsXlcAyQobaQW8P2FjEzJ53ffc+2H/tKv8RqoXED2M8ftOSkRQn0dknf/hz1QZW9
odWbnOZlVIIDa2zYeoy0eCGHcQzF6V2pB/j/3Kw9DIXN0vM5ZgAove9TBSeSTBmfSdaklEB8DXg0
5BHO9bC+kjn+1oXq+OxWfuZvatDpsaHHN+mzKkoXwF+uPXm5veMbKhuYf6uMa7HMROWTze353h/z
xLhBlMQImDLkvd/xu90ElmjGkj3okOvKEjM5tAGn9zQfK9Rf1HnTLJCW/xKx2Ci++PhY3CM0EyVw
PQ01hH2z6tbXaB/8JIYK4TPxC3+PtpG+skvv7FArDv5Uo3Y6C4lU+qncT8Bi8vAxNou/ol6ff3Bw
hUBVVsWzEfTKQxArzpY61vzDH4bzmJQj+ssYvBhG6h1qy6l/d/VxIwFKiJ11GdXhlVSL+qoF8VMn
ZzaQNiC0q6p70/zqh0gVQGZv2OIr2UsZUwbzTbTo2kXDYFBeEyfUv+tm4O3LfvTOSJkfVx/71KB+
Ttlp2CI5kf6edUD4RZmZbKFZmt4/Vp196zOz+da0CEhkZHdekNhIwLRZsNz1zr7GKnYxnefZq8Jz
OSZovBYz2ouUnN/yUa93ipXYh3A5j5pIiz1Xqqg2V7c0Htp9Z1knOMxduPVGf745yIhAUYT7B93m
vzbdVj8MvGZ+SwCLIkjsz0cAMMn3HCmpBBNu0qMpW2s0P6WbD2NI3ef7L9HLZ5QK65sCAXU7ZPWT
aoX4n49+5wHt4KG+tk2TsxhmWP3pDsCIg2Kv4wT3JF3NaAW3ZYFMjZVNoujq0Zv07DlY3D6BrH1x
O76yqdbka1ei9/3JHVCI88eciiTfzgToBKo6y4s+JgWIE42yl+Z9QJoRCnBoZHnaYSib8Clmc7PB
tgjqsU6hwMiAMknTrXDJVhJ9esCLwviamX/NZBvevVzb23ZgNYgBRRpy79AnxykBcoK9zlGaltp/
9OVLn7+ERI2618n17YbF+bYdFB/uFfoCbmKZb9KHrGitNO6r9NSDy4O04JRoFeGz1vfhA1yw+mID
N0Myopy+W3Z8aeMhPDYmVb73ZkBBQlfxfQXEMB0Rso3QgNXV7WzE/e9hnTynWWD+M8bRVg89/09/
7NDnakLzS6WU4963YZoYjhlt86bFo9MsH2PVxmWM0kSyCXyjuXpO2L8FrWmdhkottn4JMno7AB8d
QNu/pJndv0H9NHae5cD4C2GjDCE6IctSPl7im8GHC3knD0R24O5xoxm2QgyQgZVpMNnOPnBGvk28
w2+ZN25RUue11WSQLiG++9dP7Vr1KSvYyVH65GKVHl5ZCR8QvfSfvNnicdpZ5SW05u+BlUzPTl/y
wHUH7RCSdrpJxBpWc2KJ09zFapa4wY70Y2yqeBbrQX91elSql8+jfAzl4xmb7GMSPXFI4P/70QRz
1l2zJn+SiHu/G2vqJgbZu36yZWAwreQ66Scv0i7k1YNbpS/2k9miTjuCwKMcq3fDmTz/Rfrkkiyj
/y1koFb4ACKdrWJMuV4tHlcOi4Z81AM4vU3fhX9A0NEOZaSXiyJO8Buy8x7+RiRoY8Sav/TTwg7K
7fdwaVGNTF9daEkyJvH6+KeJFvZbEw7KF2dKn3J0/Z9kyGmQOsh11JklXDWpt9tD7gH4Zy1Vg8Zq
L6J8MjrZWXhyM6fcKSOZyA9BkXmqQ5STcgwbFLxYdrHaB7sKqvENxX9jvSCYgr+d4maP+FBMZxnw
G9W43ePcENCsUamXNfY+N2iLY5tbVymgqqVKGsjxefAsFVlnjI911oLKUB2HR64J7JruMWr129z3
xUaaM9rMp6jDZkCa6QhYUxnzHJBGpj1aNtgav2qLjezv2eYiT5OSB5xsiM9r877B/9T+dD5Yb+EG
4RqsW1cso5IHuZhpNDUbd6woBLUtgmfSlqGZNxKVzt4191XsmEdPSyHL4fp3FbutMIKxBNon3khz
cOABIlrunPuLO48zxt6J+RjnZWBsChxVACrxvpHOIGak5jT/CLSiuK2m2SOpHc5Ape9g4ua8hIuU
8LTUEuQullqCtNdb6a1FHxjc/nhc5uiU6nYfTOU4DEFY8LzLMfl8r1EOOTp+6e3TpYkLc7rzp6w6
T3yJ3zGIz5c61XyTZt/gRQda6rV0EYXwGjxBl0mTXVdPQRR+lyBo9mihLz8gRBTuXIB0PnjAgbAd
qfKb3qAcu42a2oIJ0H0VZJ0yWOWuj/zu1MM6Q/XF/2jeR4ta706AQ4NtnlS8DCavtk+ysYv0BzRV
9Kd1WzcMWrDlC1gfZQ/3sZFz+pNVd91GJvTLdlAGmBpbicHXadn9gQMItuWc1LDIqgKZGnbfJ59E
7saRHaPLU+lpmq65XfMg6xuqsbiX4xTY7axsSo5iZm7qg0t+BDyCIXbm1D/wXyiCvaOmAVP76LTw
lzEIXX6E/Bb5PzUU2uf1hxgF2XLHwtJcfk35he+z1l8UY1Aeln/yvSzXv0Oigt62KMCG5vqXy3RK
Y9HJs5qX1OzOMUQkXtiLDJ4o4onkHX4MmwTK20MBz/5ffbwlkMO9sosUd9gaYFlOkdMZZFNLBVGw
KA2goBlKeW4WXOS9Kf9ceeeY66jgJO9NGb0H27xCv7q++73zKgeNjubgWyb2GoaVHMph9v8Ax8h+
DhgRRHL4Q7VtNo8o00ZnvXLjc9EN1aMeungVxKb3JWgdoNK41511PwULbcMcNxM3vgl01LfVhCdc
mtwELSqj0pwX7EXgMHoPtgL1BeIktt+N9YRge/3CMfG7nHpaMhWANoLsbA9l9ftgX6jj8W5DAXTY
SVeJ9+bGsGP7rCupu9c6py+O8Lswwc0oe3Non5jjwx2canxr5IMln4J02CFZG398DHC2cSk85fOn
j7ECCphDGdO0OtiHagH3HPR9Fu6syklOyQQWnte4jqwW+xekw+aBh2alg6ZBLQlBvO6hNvUbaIf2
EIHQX08zapQCBSSXDsXUr/zT2o7zLnoEK05CF5Tl2icT4SZdo+lHtghYiJTFZHRfpw5QqbSAVDcv
WVB9zce4uq5yGE4NEm1p+oqWnhGHUwHsIDQDuLt1d5lSqhtBDPwKHgB5hB6P2xnz3h1QIY3q6tSG
Bahwv8aWJNMVdd+jYPeaNL766kDY1dwe75ClNZQ8wRRDR8mvAC6ybcO62/CkVs4BRZDXKDedx2W9
HCv6nTMMOHrs8E4A4JY46jOHAzhjWv9FLlBgD32ses/SckxL3yixq16kGUyqtTfbyt9LM6+r7jIb
M99hLxy+6E3THOKhMS86pnBP7H+D7RiS6QYaloBxpk8uABb1fRGpw1bTtPipiW3cVthmDuc+6r5K
3z04UJTuMat5m1s27/QheQJWPV7WSeQHtIcE2ztBFfXjaF4KSwlW1pjAg6S5gowa+/No85/NbmmW
aCZvc8MpHxJfS+Z36pnaHoU73vWKT24F3Z1Fzch3DuWiuXS/dItAUwLG5gCgrOfdxaii1pT45dYc
VPtmPX7qkW6ZJWuqE3wdbaC4AZkZPFCW+LcotL0bFlU6DiYVdXEZkc5UUQiqE6QwIIVdjXJuVb5O
hLdROOyAECnAbnrvdl9HRk2VrStvZHTIiP20lNxWflttQocMsTRl7lQ2J1sxmqM5eTDqnAZZSOoI
ttlm58ay/V29GC35A/idAYWFi262nNmmMVqf9esDPG27Lf9Q3aN88+WiJt7A16IcD+t7LPKCjscr
1dsozL9+yOhzDLJupallWzC5+albQEpygVRJ8md+SfOufU0qp0BsX4efvQQkVOweqq53KYnO4bma
LOXVattkyQVlfwaK/jyD73u3ijw+Fghnp7nnHpWobW4x5+D9lNomOAzLXpRT+h92013W57Qe44mc
hc1fDU4ssHdZI2zVxafeaJ66lC/XkKjUHmwF23sHVawqibEqVrEOTr0OfKjlQiGrU/eSUZA4doOv
vsDFa/Fu9bLvgxHd5ATVomFRmORFLB1cGJjB39WhbfZKEvC3Odl0c3VvOAXmXD/MwHPmrj5MbWaw
JwYtvhRM1jtpysAvfaVvK2hf8Q90H6iU2udffllB5lFUpn1f9r72UPJjfTM93QdlGU0d1IvT/FMG
GBtni+Nxt7gbz73XHrNpQAf3P/r7YGQ/KSGFny1yg9kXJw6im9mn/XkmQ82WkBKL9Mml4Dx4k7s0
9gwsB4ffpfUp7h6iDFRTE7VCG+WXZe5rWYHn7Gy9L8jb8YPvA780tak1tp2jlLv7gBoM0dZMMnNH
VcIHCRCho46PEJoXOqoFumdeZEAuKiwFhPDlKh3WEih3PGGKa4VctjvZW3ja/dZSOUAX2I8DFFhU
dO4aHXL3fxfqkGFk/z6kP+7z7lNIfUfbMgSTalfl1iz4rAcNmqELnS8g+ftiOudYSdB8naHqRZaZ
X7XY/yEt6Q91VT3oyPvtpE8uc5a2W2AiE0BW1pG+DN6gLI0lX7BxXEAK08GyfPcCi6C++iWlYH3m
MMCxznwUnysPMA+WIslwsGSEtH30MOsqgNVrZ2F3UsWPZkkKYMUX5+o/49ixm11Y9qmuDzCg/XZF
Jmu+M58yHRMWGaWUWzzqnrLOjBcOf9TftMgydn1ZuDv8uvpH27b6R9Quh0czNv92XCs/SZe59K+D
S1ha7ktbC9bI+8SeDc5JHctvsoLm899GJvmU/nZ2Nie7+xpK9451Cjv65Qy1nZQSgRCjw5TYQi8k
b/yTNmlgQAq1If1quFvDeJGNZF+YWw7AyZscGXw+lNLye8XdmFpg8r941NtqG6A5DNllGL31ljo+
GlvSu942sa7vVa9G0fgeRZmxubL1nE5GbxTbOwy9y/X+kGOrsDUyQA73AT3HXCksq1sbdm+9Bt9O
yopD60CzmeCsqqG+Sqfd+7XK8B6USFv7pRgohcSf/dLV1iMKryWQtnuptmff60DVwQ0s8x/v/VNP
NQWozri/90mIjkYN4B7l93u/55IgwrlE43u14GPRmdeRTcuT320Pn+SsdsdbqTnm1ZwVY++n44xK
afpukkX8awldwD6fQgc/sa5AND9C0SB7LwvDltAAZPWBb0bZv2O4F1da8SBYM0Gkwac5jk5l3/6z
y1TYIgjyTPot1Vuj7l0/J95BakuXTJxT7FTCui/30wgcdTMpY3UeVfXxboEC0Hi8iYKY9HmJXZ07
a+LTTJ14nSW3cqmqqD6P/vBYL5pi9/4Ee4wrPMCdUuupuvGLPnycOXXtWqPsPne6y4irmOEp6tO/
1miEdhYX5UWYy2/hcxPhASF6DKMUQVGZsFxaL/2msQ0+3ftjP+sP5ZIVGLuguM1tCbpJKbZTQ3p9
J31eEi+mn0AVto1VRagCELh2ZjUvnE0xIWqqMinQ8zQ5yrhchgCkO8Qb9NTh5d7uAx+zzco75YMP
9SbYJlGQ3Mg3J7eyD0cqvz/bsYvJGASJYtN6ZXKTgdEKYSjIbd/li5wWDK11Yr0ETXmStzt9+RYh
XXD2UzhB65Ku3CrN8nf+x49F96HOivrSU4i+TuqcXbspzK7SlDvpY4uCHtR/i8E7g/y50YJ7ZoFo
NIiT2/sKuqu5yLubOcUuG8HyedCuat90j0UKx3HI0uSPBnip2/jRX1bu2Wj4qOULdZLmTCI3P9p6
oX+JnPQvibBz/1rqWfINKXKUaNgDSc5jXPSqkMXBp4sztf6fTXVpgsL4GPUM9yPYsOv+jFKoznc4
cvV4r4E6v7iIYR3LvByA56VU2SIj+K4Ozs2ySElHrbK10Rv7s020Ef/wvPxSYVi+n7rUe9CnCqDA
ul5j1OW2VwGquulymorR0BWpXenjQFWh47CcNMclRqlor7q8S2BTgxKQvlxiZA7pI6zSV7FVi/Lk
NvWaUNlRk9Q3IAKVg76cfiK/4my03E3oH+4TP3I/Ag3kRk+qPv3JJv8jROLUotFvUZ8BA7R6cyN9
cok5rWZtn1+lFc069NMmtfdtC61uBFP10EUR+42iPWMHg6nLzy6JkEGMSTLK4q8Ze55D5lnmbh7J
M2zNDuVPUxtfyoV1MzbdYpgAphLq+HfoR/o2coLquWrx0hxUhA/8rsG2JIqcbZBG7u+kUBHZC/y/
QevtgmR6yGelxqkbYmpY1OOt6ysUDIXFGqPVFZV5s3zp/u2TQLkog/4uc++M13XuukyGEMqysjqX
fNpgl20FhyGIjSGpPvCf0seJwWH3Dn8ONMcd0nFvyp36OeoTsuMehvbdfR35GVGCTGo06PPek6LZ
CJ7/zInF5rTBH9yp4TYhCXiV1v3vAGU7X+A0/xmZD5GuF+9N1UfPZt58zWK3+JqQLz8HAGZ2IGyL
r3YzKiBxcwjSS7Ozmnijcy55lKYT3tgcxZTXHGWDJitSeFZkHUWrSZssLCNq+5VnuPLkl9k/0t3D
ZjyMP6OQJfoUpQ3xpyi7JQsced70jRfgDUzyx1qdEfwj+k/rWvqoHkrDx6yoMrIvBcasOzML42Pr
VRkKZH54ibLCBVDOaN9VzouHCaMMBktX6rbvrkMOp6z+boFZHIskH44dTPAvjTkHm35RLp/GEM2Z
WPsGWb3cz3MVPhRaEAEZa/kfZY/TD2gLayhSASiGJrn5MvUmMNCu8dmoLZsxN+7TTbXUvWBrAqYO
Ec+dUnxa3Ryl4OKfAJ1FnFX7lyIJw/04eB9388+7++j9Domi4WUE1b7/X8QVEygIXsNHPzNL/as7
xluqQhNYRrDfKhIQ2xg9o997LXtdcfJedZydsf8nH5rvtYIZmx76LriKwH0u0XvHNxsaKdYAEbqF
rFMoarUxs8Wmt8WcY1P3wHifOvttLTL3nJAts2tRDU2ah87rmt+QFzqws8e4czC7Y2/W+sEFHvf7
AlpqKy/4EqFNfbNrn2LX0q+mM2/1qaqA0xbD2cA25WWe8ge9qKx3w43UBxTZF4Fhg7z7VAwndE1B
By9NbD5hvSiFcZTgqRqo0to4tshoUI6veR92zzJo6oeOf/j3pi+wq3LDL8hKqw9mP7kFO4H+PPYO
L6LcUx9sw5w7SuSgfee6Vqp2V0Bemv4KkrHeB6p6KupcP7QGbL7Uw1ILApi2iRIn+2Jr1vha5dlG
BkUaBxrMDysgwypdmgfusJ4DTuBmcOjLpvqWcXRz6376Dg6XrYSvW1dyI81TM04ct1w/OBgQTfYr
AWdMSTKTTH27a4kIPae0ekruP/VFSIwdcoQQL58FQyTQ6rNhm/SpgX2OBVJuucg8P/XZw1BYtTil
Y2O6K4bG+mLYmnIdrLTElMKyvuR1Mz8jF3iSlhLRhfl0EXXzm/SoWfxFxQkU0DhDuoZYimOHxUXW
0nrSkTW+gQdpyk9qwwi6E1Z2VBTj3Fb3E+Xiu0lTgqdnxoEL7FyRpfMBulv9AIzKRThtUQfCO3ep
Fy/jo1ujEr50SlCswJE5qEtbOvUu/ohZ59wj89Qm0TMnR7z1kmva631LxZvbOeDzCChQO+t9GZ9M
JacpI3Lxcsv0TpqpOyeV4nxYdfMVjgcG43ILJRlmn9bjox1n9fnX4U+R6+0QOQqvx2narG1/MOYr
Wg2TspVbv8L+AhOvc279tL00hrwId0VaA3ZrdBT1lpIXVdYyXI00pS2XNVJu6x7imtnM8UaINtKH
5qnbHJAu+JcQEcDiXjFonRLPJ3dKvgtS7BfhEL1RJxlcsWX30Z8Dd/jZfTDM3OmUxvn31UpSFpY4
T9ExdclaPgeoWYEPYtuvduh/kj9Tkr3bpHx3mu5mjJr5pLaB9QRTLSf5VD6uEbqTBAcs36ftPcTV
KvPpvhRqB1tgFjtrzjjSj3p0MckxbLxJ6b84g5M+x8V8lkHp6sZi73p281LFc//FC2xkYjyIVTI4
Ddm4L9AvOHSjOjz2OsQz017kw7wk3EupG//U4hHoK8mE5c5KH4IxgvazDcbceRKXld4DFjOUk4dQ
GPpgYr8SeCU6i7qnn9YQGdh4WTdcPmwgJifUzj1mxqI6Fick1IsgcbfSNOxk3MVFUK+jap8++/ag
vRSRor+Y5cK9cf7Vd/ZDRB4WKUazD5E5WvSdpdnP7YQRH8TQAbI/OttIQYf5XqSg19AJ+gtA/Omb
GyLVaWiWTy6SsF9WXMLwQJq+3YWlSw0RICO2+b6hsp4Nyv+Qdl5LcuNKu30iRtCb2/K+q71aN4yW
o/eeT/8voqShpvdox5yzbxgEkED5IpH5meKsG5rxiK1XBMma6pGgWbQNwpioxNwGvYlNYdrdS97k
5VkEiHgwgABoJ1oGEgb6xRm7M5LMxqPoUgYSJ47iL6qMpf0JZ8Fve7hCJdTR1ENFx52QGOKgy4q1
b6Lg+9wlztA7WlV6455FS6yR80hLw5rYF9NqYgD3PWtvVNI30SXC/pquDSTmbw+MKHKm5OUNxozw
k4l+IZxQAUi+4ZBnNLOcR8VpUF9/QybPAOdogjojaIOCvlsm29vcGescJRRgc74YQKTI+kbpKVBG
5ZjlDook8ZQWVpxjNHWJceEF6mQjOHjRZlC2i41RfuGSoRxvxTLXLp8+NBsNEulttOjSp0azon3c
a+p91cDCyScwvKgt5gXfrsoK/tYs4e2IUqMIFqOi1FhOwWIuaoTug6xggQy4DYAFBTVUG4Lg85RC
gXkR6me56pVhNZh1yt2xV7CDZ0RC7H5Y3OYklbtEBVcRaZfbnIQ7q6WflIgA7/MgexQZpKhtIOjE
Ubi58arntshFiRhxlppDuWTXFfwMFG0xUQzPmSto1ADeROrIjMnO5jbFoJv8kJAjcmXDPrmKnR4Q
i9pEQrCoc+SHidK704QskW7grnabhxbbHuDeQaR2RDInrmoNfmTe7OZ0TxH2P/t8I2TbqZjTt6vx
m52kT+3qr/FGMWnPa3xs33iOCSJipu9om9zgBimv7Re3wWdWHHyy4RdJsq3LoPp3la6UB6zp0EFN
gL9dBoxW1rZCfloEiz5xVmUkV4N+O08XZ7d1K8Rb2CqWm6ggqQhihQcTD4062UvrNHdJJ+udv6ry
XMOozvByEn5xduTTyo7ibD4UruP/HP4QU5olI16rRId2ElmcVphDtACTNLWKT+LaNF+gmtp6lGUv
2//mjCxGpwGNJM7+J8h6Am7/NYAz3K8Z81ISoAgxQ1wX0R3IdqUKcLDLFBdX8ijAd7mJn8cCjSjy
aBerQYt/jGX1ASu6pdL6CsZw6X7K0D6JyKIiPxiNyb1ogcR5Tfq8vM3DUASdcGRkjmIQA6gOZR00
G8WqjeFbK7tFVECMSgUC9s6EixJNVUcdOtJR3M3EEwoKBK/Ukt3h1BRPtxxRXfbtEc2nID3BdwJp
hBxbeGxcDapB4o6/Ouyq/+JCK9z8FqS4cni8tW+RjssVd4kVWkiOSy6Wlprqp6Lu9ZMeY8wXUMTJ
ppYiKbws8NO/TkWMCv4e3eg6WIvmPHmo8qBdzJ1OWCwBG3hH0XUbnaMlGaif5Ch8/bfWQJLSwX7t
5Ftyi3ic297O5j69KuEzWTFG0WGK19sfA8VkvT1S4MPBaFqpQ2hkP0jVgFp/g7CUYex9kvwDshAR
vgyG2d0Of426CpcxalQMhCIQJOgRRvqJPwit2iAWWsFqyfxH2/yiZqFyL+C5udKkGxnm5kqMiYOT
f5WnANFAG/ZngIj3lPbZ9Mn21quJI76YX3WNF8tKbxJ84aa3A5QtosfzWyEC7emVibNRtRcq+gaH
uf82Y24rnbcqvSR66ExbGXbO0Bb7Oh3vW2nivmnVJR7K5FOc4AwYKJ5zsiyvPtl1Vq6zES/LHCGy
Fm2cpYbv+Dm3DeOhHcxHBJytN0qtHpiY0d538P1fMahaVONovSVZ028TKiXgDggzwdU5KWY3TaIo
BzjSmNRPYUGmfM4M1CfRuyWRqaJ0JOKhcoYoLUbdGfuc1WCAAW/d4Hij1vx22vSOv8wlxHJE5w1a
B745/D301ssNUL+OOlnaaTpGgh08hI02Fc0luf5hy6p7p/il9UCO6Gw7TXlfWaidnj07cGHSJOZp
TEA3APeCIT/04WMVpPZCc+RsjTHimB5kvIU3N3RC6w5Uv3rtVVYXA8TK19CKQpSKcLMl4aq9anVh
bxqQqqSuaXqd1i1MBXegLjQoqXFxXw+hNvHuSen6jY31VIgQGPZyNkbu3iLKeb8Gh/QCgl6LqihL
Hk731m2jhXeOFXu7kNLNQfFt4wh+L9q6YMUnlkm5QnzTekago0Zx2ZTghqXGCmK0wb1IS/a0UMh+
IeGCI5g4FYewUgv2SG6wmvvEnMBytEVR2M3SxSj62kWKemn5J5rRsuKsk11/1eEhyd7+F4y2VQr1
0iFSLbpmyKw0hMFvsWgD6/sC/MFO6M95GY7Jjj+cZsG6IZiU7fQGl50BqXlc61tTXonxoHCBRPrW
jw8ad6IZj2GyToYSB9YZDiLAHw6Keksw3s1aNMXhFjM0fjZBA99rs9JbEjmASXxTXboTfCMuAEuH
7KGFQKk4pK9x6srXucMAujIUrURGAzlUoXiKwMO49F15uM3TJ01UgI7mRvXbBk4NTdGX6HFxjCzp
UXSJqfANPyd6iCxR4oEa923ppUOGfjMOTbURzUYFZ120KDCIpl0pz1riBlfRch4QXNZfIrdoronS
PJZGI72EVe8cxHqIpaBW5iOqH3X3Y9XKX6eTLPNuJ/1/9PyXGK+r6k8BObTR9tDgD4sXEwDgWoMu
f4qNLj3ZUQA+DDDWc2X7XzsHGX8N7jJK4MWXJqUsPmquh61RC53QG9WdWzUoAGdStdTRZn7P+Wb7
RdR8D0r3c2mnzUVrQF0PNpvw0FaTdxfGN+ZOmnEnmeyi5MACNIIR4Lvsmc8u+HkUrlr0KOzJfKeM
0/ch0Fc9ULJXk+rizgAjuy1Qe3jTjatYsJRka62PabdHrbt/Dn3IbdMD5bLmoX5SNnggFv296QDJ
dpCIeoq8fl+bmrnzfbNaDHHPVrZqQPs0kr4WH6f4TohPl033Jg0b/Xz7rKfvihF0DUJ5vbqb+0o/
8tb6QBVeFsuVfy1vjCOFHjfY3/yH5lpj2MHyskdlKyqHc/+tzDiNdgOJVjHqNfodsKtsVXlyfh5i
v1+HcaY/WRl2frIaet8SMoz8Iek/xiq+ernTvGmqLi9Tbp7uqVWAfOYncmhMPVpGmqLe6YabLPxW
t5880D3r0BmTU1IkwQmxG2lty5b6lNkFVeCisL57K2SMkmfUTi7OlDR0p2ziWKNbFZBcXNt1TA7R
tRPlNoKiOm1LRDaTGMoUNE8kT9TCpSz07STrM5fmBseM9nUvw1qi7DbX2vIxp5Q1x4mROUY0MYD9
VcybK3xiJKUgtwDw8Nb1tbcU4AsBw0j4Ca0GO/X5jRqw69Isxy8c5bmDiBFojiKSwWia0VV09UFV
nQeScjjmWZipcL3Zcfnx8IPIo62kK8UlzeS0/SaFkvpZS9R2jaWiDxtr0K7ikMPbPKtJui2RkLt1
if7YGg4Fd3inYFLTFl2mjpEy3hNIl03TxUDhRPVWLMlfGeYh8NC83rXsRW53azLi9RmBq+Q6TLr+
3eBWm5Zc67IJ+uQ6D/w9VgzKGuBAF3OWpQhT2hS6ohSNJ0QWJ86I+S2b1HM6Sc8RlZPabeq37V6r
+uIa2STdY5QHH2RLeWy70jmUTqWmC6twIDVUveWu5Vr+dSoCbr0i4BZbkwylQBq2K9EpggrXLY0l
VuDZPkb2pfYj4HtKYbin3H6EV+WccUdzzr2HV+5Km8RVB4WLfmrluEWUfdHtRq34JAIditNAMKYF
+tI+emUdYLw3xcVDF6wNjTdJxIwQKbl+pf1BMlJ5U0JpnW5Sure0DdAGDZOvPXJYaIKnydVCDwI/
Uk/cxtwiBHjOtJTfI3IwwQsNGLxvtcGnwNKbSVHbOWPd273YDpoMdHOhRztcQd/Orp3gk9saw6pw
+mYvRg1V2/PdKh6buJGvjR5+yrIg+IRLl7LNLRvqtoER409BRiU4dlbl3ZWFGp3ssrdXOjvh9xas
nRBkkqC6sSv24Xny/7EW3nhlEwDXDa0LLxpfpdB7bTqwsMrEQJaN6MNYLdXW5b/Nw5uj2yjci+MA
aGUXX/fuai+wyd/12cVUk+wi+sXZ3we9xPGBBU0h0wCyOfa+nmbNU7sqUXZ9H79ZKUo0nZIj5w46
wpkwEb4WYms1nSGaCjOv8p3VhwERHHRZs8UKKVrMM+ZVptd3ipLvcw9fiFYhyRw/jGWd71FQy1Z5
6WZ7nBsRyYyi8c6vUnU7Vnl4zIe2PkZy3mx7fMHRPEQEV+aVPMshFtv20HbveZiesSGZ5GRfCsw1
vEVpRHd5KnvvGNOpCxME/FOrw28Bm8yeuFy0qqvc3Q6VrN7hKzesJLXRVx8GIhDgUCrIpwSSo5mQ
y6ZoO1xrHfi9W5/XutrJRoUVhVP1zpJHbAoiqQx24pFE56AlX8Hj5EvA00DQpCBqLi7Pq071y60r
dm0EOao4X4WBN2LHQhNB+AGxaHTguD2OB+BhE5hGUd2vQMFV/uunVpexm5sveFhJfNUisEyiS0yY
L4ShHr/aXlRsRdre19QfgYLZsGiRAOS+WJzOh4/iWmFa/azcWfVDOckAGVhPZnFgviemTNZDMrp7
3baN7YC66t4cG+sCALZiD2iXn7pauscdysUq29X3HmCotOrarxLa2dMGqHhSHQwQW0yoTrLTqgfs
pWCYxG59T5IdNQZEE9+8JEUWUNd+hLgAIL79EJe9eu6E/UQbKIsPzarw060jqwkZBQTVQ9Lzu3r6
Sxf/y+FkSlkp+rP4g5//1udYMTDHovb0LFpzv4iNAnwk7QDvpbPiIp+EOgC+NIk/Lq0CGpVoWsoY
nCrL+y5aAyywR9jrD3UoD+fWTdtHzUjCrQU9HGV5Blsz7R9C7zZmw4VajkA+t1KsmXcYg61mfVy3
MmBMDqazpMYvx/BCJke/MpIPRV/WD2P7Mhh+fYlGD7Fh3Q12pG3xKfZVQHNT3zxgcsOzKIvyZ189
nRWpFux8HL8XczAXC9uN+pOALjWZYeLi432+IZ4+wJkEsKkaPT45373hnwaBnyIBseZ+Ml2Iqrtk
RhJszDFaDFlqocT7lANMeDSo6z15HTamzhjKRxHa65EDWUFSJrqPusYq1liLD8WU2xfLHNuDaIkD
ABhl55q8qvkjHqSNUw0eCgIGV4/9b4BEcKiwaBXAXDfUoh+hnLXQJpiiwDIqVm+FezKUFkYc3Xgo
9ERe2ohBbtGFwDvIQlE4Ucr+CqO7fpBzPTjUlsevKpJpOoN+l7uoYQQ1gKsZGCd+qaP4HRt1VWyo
bnTYl/z1u77dvoohMdNQkKyODKiCU9FYHpsfvVF3J1EhRra2XIe2nt0KzGWURUfotZCypnpzmSF+
pbjHLDaje0pAqwY3NFBBVuyuktQHsvQXNnZGycbDQ5+pxllAZkks+dtW6IxxK6spkLniyZJEkH2T
k+rW46PokGI5WjZ2hcztNO4GAfc3U7iKuhOU96kQPV2WrOlQ1HaKxuU6jnrjrA8Z1yzRJQ4xHs5T
v2h4+DjfoAOlw68p94bjfBjbHOJYqPXHrGyyAuogbbMrEe3Os4OIE13zDHHm9DKVpPzSVVpwbCy/
AAeK+HgDYgpLmNT/5KfJZ8BhHe/zT/qUbpUPvZ50b749MfBcL3roy2HYtIqPuHzdBMfaaXd1oesL
TM4RG5oOMaSZi9Ra7qYMcuU2IPrEaGbYw6XBeSjAk3klumrHIDNGJX6b6U66gxqExZZRlfeZq+N0
3FG3vpVORDsq81/tsOzSg2hbBQiqZTLFi3Y1sZQKvcVppPKKzSBTQtGN1n2r7BwxT/QYw7g9OFQQ
PvfVpEuCXPa1z0YFHzsMlSV9DK5/n9RPyo/TpISc3udxmuT8w6QedW6sEsIaZVIy4KUqqRcydcsi
x/9EVlPS9iGbSEQYvDPEJfaE06FxYgDbphft5j4PeCKCRWW3En1iAQOK1r41YHUX035S9CnpZDFq
UUSosFCASMtBnImDl2hYNpoFVwxF/jmg9J4MnOFXk5zipDzcTU4vzBUDImReJTeSeFHrADvnvg+r
5FWHsEhew/P/tfC8iOV1NjTa09wj1pmfa1FK0T7QxuuH/qhj8z/mYbgvpk9UNydQClyX2+dtu/3v
TY3NTNeVzUXENur3Qevie0CJ7SGHALu4+WW6Jpp1gd5acCfx2zTVvrxqUr+8+V92cAo3nV5Zq9lA
EyrXAaHE/MJmWn5gL7PXstjY3yASAjxxQ2AUqwwpohuyouxKUgWOshuVAI2pxFEWoVKrWMnWw2U+
jJ02XDJrXThZcBGhYkx0j2CFtmEBWWSOD7A+VAGcs1zgJOBjpvnzsFih9zdiublbnGVK+ftyHx5s
XhJU/pXfRHi4VZZC27H2UqA9fKhOiVoUYNCHWARM1a25PNVEurT2fCdZzuWsefRWrZrbojQWTNFa
40pr8UBi1CqXiH67V8l0v5hxpxxutbZJfpQS+FfRJUp64jB11RUGTLcKHQIat+YM6IY2LFnKNfFS
726ULP9Z79idUum3joGSBc9RibGzBkNmL0atcCzWXljqG9HEmZ3aT68YKxGsjBSyJavMlmK0g0AG
BIuvqzct1ZadBO7CoJxMq/Bj5TE3Pouh22I4qjgj1xzRKvTqQTyrWAHNToLytefbBYmn8L/pWieD
1piaeNgGp9sp9kycolx4EmdoUQYnxEBq8tgAJjPji+Jr5gE68c+DNjWNsSlSALh0yo5kIvVq5z/b
XemV/3kqQm+zxAL/2J4fScQoQFOWyD63JCF+PQVLPLBoW9YgYwVZLmrJ9U5RRc3a0Xv/NDeDqS8f
hwgyoNpfW6Wztx9CKDrG1eIWI5YQc6xeC3FjwRpkWlpMEYMflhZ984CII1P0JdJsbTP35yRrq9uz
zJN23NhKgoYoSJpDiBHiQZz9U/N/6fuw8n9fyv/T04gr340W8xP878tEScf15J9i/vhsHDWHdToM
VzHr9nC3ZaAB/O2hfx/7p+U+PtXf438bE1Nvj/Bbr3j02yPiIgazV3T8x3P694/7+6OLZcTUKmrw
M5jXnkfmvo/P6veV/ofHT2JADx8/oN/avz3sb6fiaf1zu1RH/q8st2BLGqSHfDqIs84wko/NfwoR
cROe7CDO/jh3DpnjPjzaH5f6F3M/LDU/0/nR/rj8h7n/4tH+35f64/vSSNI9At2Ink9v/R+f7Tzw
Pz9bCTeVCKbC3z7pf/Gi//ie4u5HBuzfvifzMvN78k9z/z/fjz8u9cdH+8f3Y36W8zv/x6X/GDIP
fHi756VMNMmCyEPUpcH2zl4M3EBcBnbPS6Or8B4FV64AO6TTn9AxbQPdPsoSZy0CRd882rUhXIdp
dB64rQCSlRHNAHE7LYNY888FRdNDqWeJ1B5uEmOOY0VVrgqtl8+Sl/anKPMk5Ces4c2mwF2ngfrs
YDAMfE7W7trp4ASmfQpjC+V7WuIQQGNn058M29QLJ1WlSjJvM7wBMFukN8otWgSKKeQgqEpm+WFe
wJQ67w4p5w/rOtqIglqMD6jbO95LVSnmIu3G5lh0mv9CCbignpyap7Av/BfTHr6i1oyn0NRKQ8Qc
oB3eiRY4eJQDIRSJVq6NZKDQDBKrevGj3DnBIkOfYJOXxWQ0hRjW4bdT3fVKddkDH/rZ286nIpb0
R4WYXIhgTACuEHC4gU4zKhMr23SlrfvJsxvtJcHMmbpQ/tjKkffa17Z98P0QH/hSQ8jIZXut9Um9
EaNV3rfLIJKUgxhV++C5p6B2NV0T/AVFTWUqh2ZIvC4S0O3vENu+Ir6kPPhyiIq6H0xeCGn3bqX9
ktJEsE1KPLBcre/uLBRs7zBhOARtqh8dOVeDtSYhLYDUzGWOyBGGuVTKu+gxCTCRc26dY11jiDqt
k7eTjjCp7h2WHs6ZxOSLCwwCVym5e3IRBpKy4Mki84DJ3Ylkg7XRMT2/Mx0d7F6Njt5IQsbyM/MZ
ozMVscYuwSCQpmmSjkYmClDR1Cx8290CO1dXSMsbz6aBTSYGLe7PUXQlt6MXpZCCCNZ6dHQTULhr
EZwOcGWQUDJ+jg5jsQnbPtiI4HSEPqCg0LIRwbqua2tUDNTbKDDUZq04rYckrMzKshKvYyRAtiI4
ywpnpQ+yshUvQSOphZ+S5O3EyrHqVCu2zdVOzNU1sNlZa2g7U8K1yyh8Mv48XXyb2vSUk094dUxc
W2y2mWMaSY+OZGCROHX7en4O9Z6a7TiGr1pXBTsjKuK1GPVlrOYl1Of3YhQJvW+wbdyLnuXd2and
i9z24cqyFRcDcKl8aiBr7mytQ3hnamZarVzSxL5K/VA+aU1ZPbVDsvTCLHoIS+lFB2p2hKY2bvUs
ypZtrfc40XXYkrdpd4gcM8VyLPmKFmD0UAMT3yYTeD5Wc1h7wdCFGzD+6Kw4hvLaRmgjjWpSnkSz
0XRsG7gk6pOHjjtkTxlc0twC4J1XUvZkyBGKoYggHOIIZha/F3dTZL0J9E+7DHGpo0Wk6vcaGN99
ayKuJPp8KMb3luy1m8JDo1v0iUOWoEdVRw4JoWmuiFMLsvIUx2OEbFlKDKilc1e1rXwKnNCfHM4e
Rq1D2kKBdRFZB7UJ+Dq7Zk9y2ck4Wqj9H8VBDAX8dG/NWk7ehwpbMh9gUjBinmiEhf8IRJvdn1U1
L3GfUfrA9PJz1mRvyCwh1DMYOPBUWb2uPX3YUFkoYM0c5oMaVRX+1VNn7VY/R1zy1IuoQT+u17Ly
4rXfGr+Nzri6v/Wlk2zNEuW0MXB1EKDqykeGR7HVE4aP4zU0+lXQmPEuHqpya2W1d8/W31iqUq5f
s1i+pPBOVz647G0bm4dSr6DZgpNYalE17ho7O8R6bd2bpWHdSxFwZnUk7yv6lExHCpO/nEXlD+G9
oljbEJ3Bc8Ib3Hexu0dDUkIOj0Ope8VWsrxkgYqCdLYMs930YVMtQF3VNXrbcFRup1lGlTlv22hd
owxyaia2izgTMTY54nUtp9Gy9cknKYAe0k6/S9JAvooeUgyToYlvgYYjQAyUjtwjQoi6tOjTLSWi
PJdiXjFVxHv9a4ot5GW2vTdrfMUCMC8r0ScOaeqkV816xlc9urMpY11TbZliEv5kR/pTiBzCpYjr
8rmbYKAGhLSzVHnlM1p6ML3hACEZxObczbzs3lHK7J5tx3YIJfNsI2kAFgA5RX50D5MA5ENujerK
ymVp5U/VwDHv033kgcHQ/aCZ5H4XQAnLtVva5tL2vO5o1+EhLnr7vrGdHraEr67dKojfWin6VBdS
d+8PJW8lwqVUQctkoUgSFaNUG1CkHN71zm22BmCZB2rAvi6vWm80v9uSecW+B/mNZKoYlhoy9qre
72ObFIReh+mj6APbdW7VAjXEnGtgHGXpTguK8SQPkr6lLBI6PliOxNCuTZllK7QRgxer6qoFTnUV
yJ3q3FqdtihttaMQMlgncZArPALnpjjTMyvZkZV+TIsGGXTR1xpT4c/U+lWsGdZmwJVsCaF6OA02
Xt+eo+IIaSnxJzyZlk4kpUsEba1dVJjKM95j4arTENTwdMm4d2NpiUnUeGjN6R0qcYNbF1KcLKQm
fB78KUtNeVct+/6HMdTvmtmor5nngLer42CHbEu6MQEMm/0dVqj9nc/9116v6x5DdV9ZZXmkLU3U
689aUrqHoUKwflRPCPkihmLnj4Gsr1upArcwmJ/1VotPxkim0vWwHbKyPD33kBTXXduNr1KNnYOy
5UqiSos01ZyrtYqM3ryKc1ixzrUwlGsm9SY4WlqeWxIT6s4CRLG+nfuG0srXnlIpKzFLDCjhKO96
BXXLuQ+FvHwF7fEtl9kp5wCznt04/h4HjfLdcMrFmDUV5c/OWUBFSR+aAJHT3pHxelfJxGWtBIUv
cnBSTdO3FPPO3An1a0s15GrH1vfBVtK3ulG8taq33V4vW6oHec3fmZtB6G3Th9oy9KeyscFWgX6z
Wru+1NxWILoNms7oAvjmUZ2txGjq4mbuj4W6lbo6PqtFbyxaoJuVjsSm2R4Upa6uMQJCT2MGa9MM
jB5skmXv/K7w1jaIkFUv1+Zdj47kVh7DDJdix8SlDZJR3Vc7pauyrVVkyb0PtRAxt9T7mnjmoUjb
5jWKS3J5id7t5TQZHuyOv0cRIQfDveF1zrPs15i+QCraBUruPSEN/CV2kNWzkna4YDkfruOqCY+K
UZn3tW1xt4mI3Zek6r47emc9tHjCcDeJCHkpm8V7mm8sHNIWCk6GT1o3nD2nUz4pRqqshlEzznzr
syPSSenGTgOA8z6SeV6G1VWe9cuksqIvKZSeSVmhutohahxWXx7zuM5I5ofNJm+V6sH0tRyxqdp6
G3zzOlY+RIHEPCtmEv4YjeoLzC/1dbRsb9VR+rmGKv7zViXJWxTbENAI0Gn0Kb5ITQSZXVOAn2nl
BdXy/EerTfL0MhJqg4FKVZ48KnJpfjciY21ZmvKeOV2xxDEquZfNMNzJhlXs80yN103eRMva5Yuq
Noa+mxhI16BstGWtpBVWUj3gCMBp3PKhUBuXb3yWwSrwnBoP7LLcNy2rgTWEJFAaBT/6+wiJsSfY
jxbyBwGCcEWdrRW0IO7UbHBR88/sk5fCc0z45A4pxHj+cAtQpp13RbsauLrCbinE3fquiIxh4wTI
x3uuWW4Lt/TOlponOwzenaOTReHe9H37UOTBD9NENkbupdOEdUVNQUX4PS/2oiX6xaGbIuawxjff
o0hrt3PXHOZ7bbN2op6LbGUZT4maLosx6R7SqYX35Lvmq8O5MxqMrHy1XGrAwPaiaQ/ykXLel1HV
kwvebvkVDxRv2WRVshXNWGrya6yCbzV1UuxThOgSg1T0wQxKjQsoIS7AGCNIlAZeuyqGrl5ElWaf
uqDtnlv9sW/C6gcEvCUXJMAkwZuS2UKFC/kIKnjXMay/pJ0CNsrRvjWoZ1tJjdZ1aNwl1XDNOt85
eN3FgJi/lEPzIbM9zAWpC9rLFnP5CfYGXjmZem+nXCqGZeKN+Qav02ZvaMALst4uXlTLQfdCA5kr
mk6ftuu+Ys/sq1a/sLiruFchWdzbEOsWrWIM+7kvG6MvTW9Zh3Fwu3vRH+n+vWGWGewMLtLLrrd2
MQqDZzGI9+435HoToLUpwvNd1b7ECIMcepQOlzgcV+zgw+eujXFpd4dn18rSle1XnwU0EoUzBbEm
CRsJ0RYHAGp05r63zX0NU3pCRL/AWmLbaO8VpzkXcuMfNQm0tuTy38tdTb8w1La7WHkqPbiDecdv
OnnLGpR/sbsB7jI1ncZZu9yVZvpJMpOAu6mwH/Zj4D1gZZGefOd7loThsQ319NQb5VUJ8+qceoqF
x6kCV12Rn+XSie+arHzKTSRDOju/jl3+qbUG5ZwZmXKG/GqsQ0kql43nh/dupD3khawcu6klDuEQ
8/rs9iDgVjZ2ZlhxTziuPG4OhqJiSGtk8BZii88TS2LL4BdfR921xLb+i5LbwcLD+OMudZtPTaCZ
myFter4Dsf46xBV+ioNzdI0gXReFe9D1qN9F7ByOmWFY26rGQK6PyAVY1I/yxLZWXpvsnNq5D7PM
+QHEp5UNKIdeB+cCcuXX3tbYWQMDejVhAi5bakxbk8cBGYImruLqzRc9NV+lEokupPYXaZ4hlevh
F6IqzfhuufJdxR/kg+24SEsZXGEXqPsC8RwKb9lmI9zdjKTipDSxlmyzAqIx4ESnyeXRy1zKokHh
fBo1HHHVTZoF7Q+p7dYp+09vIWXvenwHT9s4ikPXB+YRn2r+iMLivu+QMB/rzl+qsEu+Rom2itxB
ffPM/GyiM8/eC6F7OP/udoxt8xUYDATstnw3c4uduoJlbtEM2sNQlF8gjro77uWUnZ9Vi9htg284
XHSLNsi9TaAGvJ9N0T72ffk5DkpApCAtH91RldCfwvqX/5o9nBh3h9dUdsGINV+Di0FCrAqvmlyg
D6D6w6uWAFF0tMp5a4ryWw3u50sStvfBaMFjKhL1IgfY1zhFIF1as06QYou/ZVFtvGlBULLZdp1D
hI/A1fL9JxtNYhz6lJfSN5U74H0volV0RcXNR1wvcjWbKorl3YwlCmTEUIMqDTdDwl2zPOBOlfjy
U6739kIOnPrYYN6xqlPXwKUmczdpBYUjw8huheJXv5nKtPtsKnE633qsk+9RvXQNzbpknuksInJZ
Gye1uGnhr7q6mzuNqen6jbmiLJovTCT9sB9DRQ/iFO7TDdK9LfA1ueg+gxw138Fc3E6mnr+GMms0
/h4jR735bhGMHk2/xLMhvfRq7y/4vWVgR0zrmhT6165xizdZDv21p1b9XlhZQdI3S5TMFnrr6yte
AhkeDXQURtetu/exJrgrewhCiPf5X3x2hdlQOM+mYxbQ3vVkWwS285o4MO6rMvhCAk1f4qvVnkuY
G2W5EorDQoZYnAkVYknrzFOavXzonkO5eVqikYbEfRssHH/y81A9UjTtUK37ybTcTqyAr2Yc74dI
Tq5qUqTXKDBw242KdxHBDneivvs2aEXoienG0zz4GRgHXd1CVUhejsXWT53h0S1KrOsn2bIeV0E1
GbIv3GhCEiV73o3Z6+CQ4HKsgLyb5eWvkZqEK9fL9b0Y1eXmRapqtp9BHL7E3b3oddWiuEQ2GsNu
k4H7QHKj3js1qDVYtOmqTTTIKZOGJjQM/SuoTm4E+UgHiQuX5ErxlieaPYhDqenboQ2Vi2ilalBt
sJDexT52YI5h8lXEfO+z6u0kya/fR0MFfqYpyt7wXecpj9o7xM7r9/9j7Lya5FS2LPyLiMCb14Ky
7aqddKQXQhbvPb9+PhKdpm+P7sS8EOmgKMhMMvfeay2i10YXcMtwZ0+BdTtPWeQFdpt8sYrgIAKb
VQWMlUKgECp+msXogp72P1vMBl10iArjAvjwVZUi9QbspOYVWhN+T6XPAAKGr5oeSXsAqOYZesd8
X0edsauBT7JZyw23R8b6uYAG8XGCFlaXWuO5s1qW9FrzTSsMAgLVutpnUg7ImX+5mzSAPmUql6wF
bPi6BMi3SZpD1YQXBYaE+9lxmk+lGd4QkjI+slVvP2X6Qx7k1auFkfOZEQaoglJTTfyH2Z+ey5yn
EJhp76nBWCE6L2flrlWk4tjblXGDNnMO/hMJKNAoT+KgOFBVNDE0WawN+8S1gWp6QTWmB3NGHFO0
qQabuEYZnq/ltGFSuutykbBHvh0NSyQY3vBYhkxA5Gx3AY8IjJY4EFUXX/zE+bJKcnTmg1TEBXDk
kEcuGdHnKPGRyoCw9bMoy1U0rT+kRG1emO/bSQU4n8LOd+ok/RMJ1Uat1m8kZ4gfCMc0sF0m8T4E
SXHQFtKCeYjDu6UtERqxW6pDcjAE2mNbswhwiJWyAIsa3XZFhSSrmApYykmjR3Re/yRSFpbdNeW8
pf5WC2PynSWGSB/ILB2tnQk34c8sx2gn+4n5DG93dpxKNnClqaN4O0OKYc1R8X1pC+JcZ1+4KHRI
QGC0TifGXNOIuO7M+QH64YF5FVajwYDGSl8q6v+sEGeokfwQ9/Gn0GoJKopi7TWCO+wosk2mqq/s
d9RjVeBNBy/ozahXXyRiaK9SG5ZuUSrxz/SXUWr6DwP0BGrybDvaOVIvEZF5B9vS5E9+Mj9JAXRN
mj+85jPTRdPqPbwuXbP3M/s1qmSrBCEZImkuyVpyl+dxeK+lZfPAu+nOUh187WWfnChaDgFbhXNk
R19FURZW5SnUURegXzIwg/IHcgXRXaJE+o2aFx22yutgduNdJKC2QNLGOzRvyBM9coHI18wYbMcQ
4SyI3LCl1yBqXaVlg3hg8pgvE9GS/QIYiVRIoPXSqZ4tJeqPaoBCUAZ4/xovQXX2BLxokKYc0gIm
b2CC6mup9pY35LpyFEpoE5TFnmyhyy20zkTtuDSWl8b10rhpCJFXkzF6cAq/uTaBehqtBqKThfE0
G320YNP0MaqhM6XHLppVlXURlUQ9E47b4DkQte3g5Je5KWHZWk51erw4MNS6jd9rr1kvpYc2bVIU
O3jrEC9mhzmoy31hpDtUMpmvnM64AWuJQuaSFXOYLAUHuLiHqyjKgr7xktCmk1oL90wBNEhW4uZR
7nWPj516vzHpLUVBkGr3peUM1yRIXNkEWYqpJn8ZWas9xhrStyLqWEv9T1Jry3f6Enes0wG9stHC
o8iOZpRcxKnSCPNcDrp2F4Igwlo8J7eypsMuvOUzrZ094nGgP1iqt4pIy0oAI9BoyxZaHU0cTzcG
BrRXQ2EShhMZ24WWIYCKw7O0yvDnHPxWrEL6lQIe1HIJibi2JSZWC+o7bYqCm9QiEstowvI5KxKc
pLMZ/GyG321Twnv37zl6Nmd7NL3rO7kutHOUPPa+Uz+yrStddGGa4zrTi7ziEBHXLtWObo0sS+bR
05op82TdjA4iAlUccNpBr9TIf8pEbKloNxB1dZiX1yHa+QVbS1VrDAYYvlNXkogFzf22eAl04k9F
KnpLbbXSgFdCj2VMq2Dp2qGzH0qjcFg9Bf33VLcwJjTqp7gFPzV3UcES2qxfu9rH5E6D0UJID47A
4HFMhgLLELp4kxFpfPYOooHuqxPMcLl00a2XaZHVBgWOg0M7o2WYrRlRjG8iPmmFjpNpabU1bXXd
3sVRmR5FBTz5qPal6GKWmoV4iPQk1qviQfM67RutB5a6PFdRLoqixnpaH73IGrQQlfoiCe74rXXj
g2pINOtWrIUiRw8vvqM4rsiqVlPsG4gMTmIRpI1oSOsTGFBRa3e/Mz1QXpXKma9TZzxnqdSfcycC
+Z0OsI6BKiiwtqMZ7L+lslbG8VJrN6JcHLZmIpvFCQRITV65WwWUkOlRi+Z0J4hwg87v73Bw7lZB
VFEmOHH5Vkb4v6E6FmVbhR1ibDOJmHe3Moy28nmI428FvJ6Ks5Nb+0Fvsa6IUHQRoS4C1iOAehf0
Iu9FkagU5SI1AK2AvgcYyDv657czRJNMLUJtt7WultbiWlqfH+oFviZ4F0c/rS4adNEbpaMoT4Q+
F9xrxH+DZiPuk0BZjLs/4ReYjyMarcdOD8bPejcfV7MkIeduECXGXd7V+r2ldUS1lwo6RlZwOxNF
9kkO5/jkzAAD9d45sECSb6KusE/5NMg3Uh/8rxRbaPv0t3aBEdy24ls9QTU1PrL4hrOnuJUK+JDE
gsRa/BK+MflnsSAxo1I/Bb7SuKJ2kCzY55zxAfEtGy4zvhUsJwHFL1nx6QBC2LHHJCs+LGMe927T
ILOgpWG0QFAI/5eQXYbLLb4VP2FEsnRIHeYWUas5VXqN5Oyol4H+YOAMWxlQJ/0ubBvl9g8BKlmJ
GIdbUammUIBPcKwdsRQ0T53TAq5KnRA2NbIwOLVPRfKIY69+FCVJ2y7fc9jtRZ2UZRDVOiZUcymq
wKn+pcGHX+x7ddmE2FlwFqD/3JylgxLlHYhUHCRW4sMk3ura5yIKYUGL+pdK1gCYG/3n1q+0z9aw
EAymWrwPOlrVddthURy06vv6Sce0LkNxEHX+41qca9pDVqnT14ptqudnTnUzd8hfh1V8lQvjpvrD
45ou/AXG7OT3it9Jx8qazEOME/irjQ7kgMa0OZbaIZtuV3XDuEcdpoPYLK4z49YBoeoVcey8Fjqs
Rx03gEL4iyBWQikKX4ger7mlTuRUo9Ve31oKkqUt92+dqhg6EjGQCAkFJm0yR3fMENKsdBMByq6w
7rsaUquFaVwcBlarf1qA4ESiEv6frtHXFuKk7RriBEuCvuftGlOia9dRxXuoABcAMJRcpFhRXuqo
mfe+NOYHDCAKbBFTdSY0pHFFrVmOyX3f+69hQlsZfcQXxdqLKtG8rcsHubfSh7W1AjeNBlfzRfbd
IFx4idBb3LXWmJ4sYV+oDKCxSic3B2MB4GnLoVrYrIfQHm9YULkiVy0U1mtqqRTNsOONN4Do/7RY
ypMq6nZRjhTuFJW2W4UVbPQyUnu9RcDAZNffoJWb74wgl0/T4Lx0UyrfiSILtMLoGWHsQLUXG8w3
E9CVql8MBuUj6jATUMVSlrM7MQDmqZBuWWE9iv4vimB8g7tUxe+zDZq/nIRbZB1DopWD5OXel8d2
r+aYZt3/64TQn5un7Ve2X347yUqK/tRUTEB9lpcXHSTopTH78iKymqwiOZ1HjYs7QUeseWSB2Ez5
3qTneQbqafsyhEkEQ61bAK/M9gMjcGc1Wn9Sx1G1MEZG873k/Fpzmj5lt/bQn2WMcIdAzbj95Ysu
vt7i429ESrarspqH/VYxDkN33zNhiBZ6CoFSZDrxocO3dR3HMTjQ2RR3lvFq1FMWXkXFpBlXVFqj
G2Vyovsiw+/eT9HVbmLp7MgQIkYay+NxKWvw5itO5rg9DDxupTaFfYFbAd9bVrSHQIZP1os1X77L
FghJVMQ3FosIqBy0fGcE7NW9VK6020aG9he0mt8jxjd8KZiabnXAx54ZpPiPSwh88CFYWHCT6l4c
JAQo11TbqkcrAGOoTvbogsSu76fcwKIS+kBkohKiSIvtnAd4q75vAzRzACNBYt1LsxeOdfWsNhUy
z75cvkqqFruBrtefC4OdIAvd9i5Jo9ANW4QZYsLeCP3o6Mj6hOS7Db0nhiOcSf7XCcEgb9CV8pNU
oqZQNT98w5+vWqvLRxuijAMhbfbOnvXuLnGs58QEQNyMZXnMMRF5eZO4YVBMYCY5JJkyHuQI0XNR
hvDU+JT540taxDI+KWRWK4C4kRQTayi3dfPA2r4MYivfI//Q7SNbSrxK0tht+lG8HsLaOYxW799O
PtrnhoM+lwyL+kUcUgKI4evMirsA3J8nd9kIE4/hfKowheyUpM7u1CD3P8VKdoRoNQDZyBTsO6En
WgU6lpUetONOKxB/DJSxOPfFVKy1OoAdVJjikeUD16gTxd5Zw1jtMjVVXUvJ8ksAWf0Fvqk/qa1M
VMTFAs4W1ZZKKB0xTDQXB9FyO3Er25qIFNT6OSGJ1rTv1P7rpI0mpraIqxSV+Z9JvFDcih0RXTsv
0dMiL5qKlCiTphag7yuQ4/aoOlF5caqxP5tt+aL5jnrYbj9KwtGtJ3ip2oIgxFG60dVF4ovwhcuw
BPprSyi4ORs/C8UsCd4IjZ1jBJLLZNEuM0Z7qRobI9+WjxsTSoo8z84DoQ6YeVEQrGV82AIeIC46
zGrc/KMsl8YTh9e4JQblUirTfYNHn/DSal/rYQfpWhefrJh1XVwQ++Eacw5mwAxKkL9IC+TrGxGP
TjxicVgb+a3KK1nToli035qyLzRPo4RqWNLn2alZ4pQnxciyk3iABVNrC6ySFzB0OH0RNV0eOxwR
OapWuVZdJ+1uiDp8BEv59vjFyxRl6yvaqrearUyktoN4L1v2Q7suknnnbWj6Jx1aBjQscOfzgrdm
kugVIt8RVTStN50S+Tm5eHYqWGnSnhhW7ng7bPcuyoKus/+cKPLiyWytRerDKR+y7/74dp7S19w8
coTsXJPxJdY1e96LHtBaajq7Pbh+D1oNrFCtMaZ78bowdueX7UVvWVG2vdEtK0klAWnbCxc1H89z
bMfLSyBTUaAWxNXIpYyLtS2g/+BQ46OjP2dSM7uigJmo/ZPUM0KbUWZ5mXrMgmNxMZi7LzXuezrn
khQHlGer9/ksghK6a6EjFe9ne1zvhvmaXJ9uXpv73vH3lvpjslns9wFf7eUQL89DW37nb9m/lYkz
RIU4bcuKMixify4lDziHZWn43SfO7TpSxZgUh26ZCETKEqAdkRcD+W9t/lYGlQSvZav5+AuiRlx2
/YUpIzawrmKXSDusQMvf3t6pGMTixX4o27Ii9eG0v5X910ttl/9wWuhYFSaboN9FyxwZyWhO/kku
+X7pQWLOfFdTsqlO4bagasoykuJUkV8vIq70dvpEuAVqbm+FIqX21XxsuvQkLl7BGOrN2l6C7nId
z2KYiqlr+yh8KNtG8tbub2WFsiA3RFcUDbfLiLItu11GdOktK1LriN8KP/zUdpm//VKvqDAGBq+p
1sLGvHxN19nvY1Kc+65w/RJ/LBUN3rUSya1RGFX9vE7kg5hj3/2WaPXxqqy88nPv/9gmDWMJCtuy
yTKxiNlFlImsSP1/24lzxWmJnnpzrDandVrdbn2d1sX9/a+keB+RmMlFMiDUiQCeb9uDEJ8a0bc7
BeUfrQf8LgcBnVlMYSkOtfZGTBIinxG2uARQvk1xFUojXfu6Ta3iWn+dbpcP9TbQRJMP7bYxJiri
wJHwb0/y+pH/MI4/nOtnElYs+bLevJn/mEq5OC+L99mFPARGuwHHhTqnBx1DC2lU7P9drL1bHoRi
gSFuZDuIu7aCGFVxbW/i3DiIh7HN/CL7oUwVT5HoNbE4a8JQ3osxm4ukTXj0Scf6dZRG/etEYPvs
itUWKkIScL9l1IvmvtO9DCGsqlFjv1uDrncv3mPTK9KfpWYqFqDrOxULUJFcO/P2phtkeSW/M0+i
00DWl3rSnE+Qh749EfGP11cpCt/l314j8XxaPY/nrTOtfextzSsuL352660iJcpE7d+youxvl0rV
Roc2xdOXvb24OdG0TYp/AqJh2TNU3jrdahU7PIgFHKJ42cIl/bSDPuVXt6zuxEwkUqhGvM8WYZbt
zUz5HWhqdUk6rJBE5lUXH0bNkx9habjrKxv2nRAfjCLNcCb01endJ41VMV+37SspPo1jESezOxQF
IFf8CDuiD35sD0akxKExiP7X8vbQqA9dDHp/+0ZLBDIfiFS8Fw2l0VA8dHvZBwGn5tLLVzklqvDU
AHWCkYtYY4QSosh8qhoHKPlYHcWcM9cpS5kCBPm+55GJ3itGtmN0fIxm02Sf3wVfJFjrkOAss13X
NIYnmigN3P7QIPIBXg96ze+3o+KJJykOrIXgzrDO4i7Fm1mnqgmBXFjz7GdRVsWRs8PEcjWN6WcI
qubMeR9eTDpIGT7xn2KIp0W4V+K+5UYcVx7VixgmtdOdkg4T0TyPNyyUMqxyKuqbxXe+GMkecyNs
8svr3u5PIu55D8nFN/SQXgnukPYNkhGz2yJDcY5lzHVogqU7qGy/jI6j7Y1mqi4s9PQ9HeAfcfPv
dnXrwvpd6TrUxHJ7699DY1dLqASWhbc12/YUFSvBM9K2JzG81ke27C1F3xYX+TAHreNbFH44pZRw
24Yl9IjsxSfEnpC8EQtTPz8UOuzQqGPhO0Rcikke9NcuG+zuMI3lo97r2IGIEgW2fzKG7BHH2U6B
yyYL/FszTtxsbh/N7FpEjrUXv5pA6bl4HHfQpR+Ckn03PYjOsgwuaKV2hlEi3KeepKJhe5LqZz2s
tXWTuu5i15WFGIhinG+Lgw9lmtgtiDZr8kO9yP73BcZ6jugGuG8PclL4xyYaDqDIrHW79F9XH6ZW
w7udN8d1otV4jOk/dRsax62v5qbuEjM0nEQRHnW+J2JOWZOiVORFShzMQKJRgIIF68fhoKsz5Bvo
+eiNsd8mjnUZLHrv25JbLcz6nNRjgT4t1o83O4ToJmNsBrsOaW9QM+m7AbjNomJQrusZZ5bjE3MK
5kXDdbJwPIkeSQDMBNRAdSGa8I+Kkh7E8BNvHE/bTu0j+yS6Xjv3awPx2ylGNy8v6nldKoo7+/C7
fysLO2dxzUa3bc+X2S1HUz4QxfWwTmf10B/grryK2xZXM5ugOGbtH3OKuKI1NjImpPCrGubKvLek
GW9+epzhSRb1777w4r7XD+U6esRXbR1O4h8aShNd5mez1r22lorTZvnIek31ulnJd+8WxLKKAmap
6/nard91wXdJcfN6khde0GqduWtggTsVmcVHgpiDQxrTC8U3Xux/GxWbmoQ3OyijA7jL9hz3z9Uc
mce00Q9abrE2Fb3JatIQ4E0LdXr73a8XDZKqUmGbX3bWYkSIH0amcsbxQzDe1v1Ex/rYRZuhe8oK
30Oe9jTX4YK8+9dq9e4Jrk90+fiLlHiKMoHeu2Zs0c99m7b0rpi8ooqY9t5WCkQjXXo9+8xMjy0I
hrVlSWTkZnQaCShAP5JZWOxB16RY6I16aOJuWK7xLjn7JUaCyo8Q8otOOoyWnmgtenAYVDxakW8h
kV9Qb+sSR/zeu0lnG/U1yz0vGwN1fUji0TRh1HplrkJvLXb1BoaEqUrOPWi52dVjdTyoOLDFcNWy
9tnQYwJh1m//gAkBbYqv75ZcE+Fr+6SD/Qub82S6Do5gTL1qw8MwUQRb/uGfR9V9a+cahlyxBhXd
Ujxm7uoSwr2/KAo43XF7/o6CIylevndb2bqWbZf/BTmiutpAcqX6acDnvU+xs53z7EF0CdEbJGea
GdaDO8yAhE7otxANxIwkftkcrWgfWjA9vhs1IrkeCmOXqpV1ypYeg0XO2Veo35xL6IuXBaxUy0dN
AQw0TpjdkZ3X172/YWWgKUOZVdkyyYnXIVJqDSsjhPVvM+l6U6Ju7TRKIs97kRSF4iDemkhp+LJd
/5fdZtZj2RUeHvAvqCSp66bOjvSccDWpHAgK1X3Ut4Z/bXZW10rHxio71R2gohRPZl3ZiflIrwhc
P4nkaqgUL39NjnYTXAz9e+unw3nb66F4wEJMN6vdh03g1PqQss4pLJrK/Az+M9sH6bRLzYywO0xK
ofxbD19GHJ6n6Wgs7xFqH4IIRD8R09b6ii3icHfJTacv5gexBlzsqOlyyJfDDAnePgrST6JIHPTq
pkcN4Cya5+HVcbjldFkFj8uINNsasYnsVZ6/9eHtWD+oQEC9OD/0pf7QtxqRLRJuVcsiNqJRRlcx
gbmwWAjS6qQTDw7tZrjTazqPiaNvz2ar20m1gnYm0YQPmm0mD92saWd4Vq/BosQVxfl89KXoJ8Fs
ppdLveQ5FWzAAYFJGPOtBld7ULzAnWq4rV7/yZYlziy4iDQ3CgwPXH56iTs7PGmaJh1NP8qA1+Ko
KGZbe+zKuuR7GeFAXbIo7XyOVKM+qHO0QyTUv87Ty6yhlZcT93fNUsKdZCezUOPB/dZLExckMM85
REAWn5Ppd0Pc9LXsS/NqtPQVKa07oNsRTM125HxqgLB6RN3KzHDSbtUDrQKfLjWBQ5UCoJjtdItO
9U3O5qGRIVdRYQGIJFknTsG4t+PZ4Ua9yBnD/dxpJymo46+l/nnWQvmI7K/pJYP0pCQBHHESuBmt
8fK81D6b4Zce5FCzrIdRUEIqYHFqImuL4/93M2RH6C/Bevf1bw1ZOcmNFZa2RFp6BHzOHpRmgVul
ceXN00FJ1Pki2/GnqBsBNWVIIsHnLu/quBgOpq7Ht72CcvWi6ZNLJmO1MO/zINiVE5NjZ9qQ+Rtx
e1SQRvTSuNQQLg7ycz4rL9yPdhkJK7g4Pq5Hxl/h9yAwM3EkFE4CF2Q4CKzV/J4AI4rDkBKYXM1q
75rLFcRlLNHabn/OOUgFJNvTV6f4NpYAcyZnsF6jpvpkqC340TbOHtphJEIynO17c5hyV4+MZr99
4NdtFCT4iTeDfnA7yFWtrszv4XJzh4CHgPLvjbq8Um0hrAisMPXEd7vTfcfNTG1yzc4Z79NQ8V0f
ukjPXrKyJl9BJ5SE+KhnKUMLHtVD3F2ROu0R+VHdJgGWBXShI5q4VA5qDofkjGxDdcyddJfanYJe
ZtKdsrKHgj4aEy/oEtOz5hqYqRztUPAN7rdDB/bq4uQZQWq83UrHZ8b+dMGc3U2+oSDDA5dbL9WP
CEGA46tHDZkyF/buyFUdI9y1tvnodHl8g3fF3xGWSyS11INHsJoE2/aj3yox6I4xhg7xvh2Itl0P
k26iFltc41Q1UNqKPrV9inB2Wxq7ys7OiZUgAhBY6KKiUEJYvRTe22XQPs563T42cb3ve0jpRE7L
R+U2G7RzVtbJbbIcUgta/Hq6zgVwHt0ZicUNfhEbkj/Oc3KqC2u8jImy/2XAKUpAmX2O1V67gRC/
OkG2vxvHqnCBBIcIMBt8g/DcHCabDmVDjuHpfjnupGo27o26P5pW1pzroSCojA/fjUhth9KPQApp
yd7s0E4dxnFnQ1Z59cm1vqx7tWUU8PHaLwViQUQypPeOUdRubcOua8yJc1IqufGgIATaaGTBJdR6
Nyht6UdSOBcb5dEJyo5Wbv0fENwnhCDUYGaKqdWPcRwftaIApWt09j9xEj0rBRqa0hz0qNY1OPUs
uAYGJCwgWC7lXVuFUIkvJPhSXhonNPhwVcHk57ZFHuCsmyAgjErUKk0puKRd4Ob5/LVuFX+XpoAL
wgHq0kp/1o26fAEPCyjdAYRa8hqzzgz2lu9ru7LrvvZ+gZpRmnyV6ngvm2MFBUeEWSDpIv62c1vG
3Tc9KiIYM3yUZXz6kmnic49y8zxWEAvTRYtzkqkNMkXOU5i1D1M3tacOkJ87IHFwC8rtqepxQkuS
s4vx89+biiztso6oWFC9Cy0A8zRWE9k1EIJtE8lyE5PiSMPxWYPIbX+1SuYqbPhApxEuFvv2sV3W
AQ1UwrgWFogEQRAnuwIC5xDvAiseYp56iyRkImteGYQ7J4byU+ksQENLZyQOtNupkPa6hN47u7kK
niq1m45O1tY7syCWRUULN8ktA6c4j0/Js1di6jOo5VG+M7w2S1pUocZHTK2jbpl3je7DVNgA6IFT
O9qpqjG6hk7wWZPdWVpcfgql9ocCnO3GJ6+/svzlXtHgq/i7lc9kVrcS3LONNBAlDlYqUAN/n+Q7
3AK7XNKNvdCCnrV/NaJ7kIqdOsKgUDdun+jsApPS64Yeg2lWMGUnheV2ErBvCUBAn1bqTpcV46oE
5mfH0Y2L1FTGFbXx370cNwfL1NE1TFytivRTnWFNiKOfA4zMyGNkn81qqE/GdM10WznoKJC4uL8Y
pkQ870AcaZdSnVW3la9pWbYu06F9m3bK96ifYIPoYoLX/CbdF3URv5qzz34D9z92DAWHmKKVt4qJ
fnWq2GfCWLFZaFNwsUBj3cqKVCEhD9Ox0gNXmoG1ZJiFVOVpWuhsuq6+H4tKecrHoL4Qmvs7gSCi
MNwR+NWxM6V7JftW1ab8CrHudA6zovJMRRqOiYLx0Wh7885aDrnePdZddVP4oXpu6hBUR6JOxPTJ
38sysIDxKNq+y3G2Q9q5k+sERzlBcjdGAw2EIcWEbtaRW6F576YaRK1akTsuYxlErmF+Cw3ze+EH
6SFxcmXvKPZw0OL2NJtl4Rq9HoLFG0aCPdrKs7PROWd1eWxqVmU1ID52YicJWvdbFqu+G6vTNTXH
FkXspEMvXHH2cgxDCjDr9tZiJJ4qyXxt+6p6NEMJs9Coeikwm700oO41t+rnBPFWvmwTsZM6kW5a
nTR7+kF9GVozOQW5tlexjEqBoe6dVH0uxn6+URGF2qXGKD+mAX5Wv1Bv8xqBB2OWBnoYondpOYQX
S/0JHbF03xqpz75RhnsjkUe+Av1nYLNgeiP7Qmg5Gghvh9gu55qlJ4WTA2cS1wFUPr/k0Sd/mPqd
1sTyIfMD7daYUGVtpiFz7eRODhvnOvePpU5MbgPMgeBarDaITnh9xRuaR607sKRI86mF0F5DIw1t
4QPQK3x2BqpTfWg/26xdCwmDaNRAL6Nqr2mPYHvXD/Z5kb30iCeQ6MTpudDke6m2ai+tpHJnoJTD
2wlOkeyONcNuRgDNU0rtxpBDY09Yjwu+H9nP2oqOBV6vrilGoAnK78EZ9EPaddIFcajJUyIbKtFm
mWZjNdtlzlcCJNxGz/GUoHfvZT36wXLFjDgW9RmtENBNaHSxOjolKIm5qVE8K008eRmWWcupvseK
Do0QIJWdU/Z3EnphteaDFTarz6ku44TO09u6bOw7JO9slK2S9hA2cOOg20U4pTyUxD3tq4AwtynI
7uyxBmBd60N5mQbt1ajDnjvRR6D+Znk/E2N8DieLEHoja54VxayfE9a9cqbGD6KoZ70GPTfyx6Ky
L5PhyTcg+Ql7mBqcWHKDxh4xUXGmkU3znaTUT/rY1c/EPml7ZwpYUTmANAIlTw5FKaFpggxFNXb+
mRmNHyZSfonHl266YZTvm9gnqN+uoKfi9XmisSjTFM8cNYdgUFBoECU/aq1Un22jxOvbpjxyo2kh
4Kji0GuD+vto5vBrj052b1a9Je9GOUAKo4if3pWJpJWm80ULi4vIidMY5Gg0mdMtslq4LvqhPwJ0
kJ9MuR2fLE+kxcEIGnh0B0x3W1mlmP90gR/fOsRwPVWRPEI/OrxuDYa+Dby0hoBrKzO7w0+k0gke
74mBt2XZv6hO8gsihuCJQKjgqUMV+5CAx/a2Mq2uAK81BO7lahoRCVbbx8G3m3txxlxo8z1rraPI
iUPbDFiVJ1Wnv9rBk2nbnmrl0bWvoeNQTS05q2Bcngo/1e46c3oQOXFoDLhtK1AHJ5GV83i6H2du
cmmvqlXw3HaAFlBgto6iDDRB9wCE4cgqfmlBs6lCSQkMbrG2qJSsvjY6CmbrNWhBAHbn6QNa36Is
zaXKyzPJ31fd71LqrCcAodaT0/Xj3s6iBrF39GaIyB/R15HCR9EkymDmzflgu3KrEmNO/O1tk7PM
NYl0e1KbAWcO+mc70Xg9DMNCIp77pzIAc1102vOgorfMIqB3rSU7Wln0XMZHeTC154T1zLM814GL
FEZ3Fg0GNlHneJYQ717aiyawpyS+w4Y3GPVzZqrRk1Q6+UWZoD9Ikzp6ipdDuYSW1npWYKkiKw52
yA61IqzygkWsTJCVgUoDwH0v64VLQKH+UiLe4maayoqxzrUXFnPD3lBQABW1PCDntEDr3cKZtZcg
MYu7Yix/iLZIHI1PfhWudcnwU+axTHNYIeltJrd5G/9OYGwAIF2Hl9q3mgdcXOrzGIfZPgTImiJ8
4sZT2T03xpA8SBYb/iUnDk6xqGb65bCW+YGuAWBl7+Gr6JHZy6FViwPY7/i6noU40p4JetqLShlZ
3muFzvt2yc7JzR3xpMpZlKHqNV3Chd1fnCDK/B6AfwiCa21h4x7Ikanci+yoR+Xj6IN2W+4yRzrz
IZOik9o5sWtCn3fuFF1+LltC4mWNjVltJ8ozJi/leXToW73WPooiMzIRWp/N7ChO8Eezv+218TuL
IuVZFKWxc6eXDAyRs1XLJIBJ6vciG5k8LLnq91URnyq1Vu4cvRme9GGE6aNUv/BxHJ7EYbZjlGGM
Vlk+mH/KSsd250KJrmuLqbDxKxBnr+ELOMYWBHRhh0S1ovjhL62/E4wpxSR/B5itfeIB2J6k58m9
XhlQ/IWKcgSG3T5KLSpzRas6X6cqPOvzXP5Gufoy5lJ0NzjxD3/hYnZYZt9ay8GsLH9XgSp+0DT8
JlVVNM9dGX+ZSonHFmgzvTyHiqMyPcmJQi8Hmnyf7ISJIKxh8RiVrDrIkl7vdCOTTnbt5qN6X/UK
ZHJ15Jys567L9o70lThF/QG5xRoHLUDz0VSKT43unBmbwcHypWpnQezQ58qTZUNQ0f5oUiSdBli6
IIe2MH+E9mPeQ/6iO1oJNXTgnOTPeUPgcCB7E6LJz/z1Q62Y0bVgfpwT9YkAz8kDfOuwdXTGO2Ou
lH0yGTCFzLFrh1rytU8G8zDUMeaGIsf9avwPaWe23DiSrOlXOdbXAxvsy7E5c0FSXESKqS1TmXUD
y6UK+77j6eeDUyVmqqvbqm1uwsI9PAKgRAIRvvy/cwOrsgaJIz7XdgzNo0GtqFFHvw+drt4GpfPd
bZLjXHjRjT7PVNDoVfoS2DvV1dnbQZZV4AVee3GlflJTR9mGceQQ882SD22k/KDiETSZKgLpzyHH
MvzOb0P/VPjjvdlVH00tm56LJlXgUqy+lWOmHpKFBILzJCybsEgeNKcFsgxoNDajnb6KkyS+zykZ
I2db9b96w61v20A99Gl2aTSIgytlBFcsKueVbKdTo86hxyBcGI3z82CCa+hA/pqMeXyGcydmh2jn
N1qrNds9IKPRDwdwj7VaRvaHHJCMJQBss20rfxhTOH5qJucxsazgh5bFn3LLhV4qA/+L0hIiD2YV
HrVq9G+dvk73tTmWZ6DaCyIowHCyDw2etMzK1xEJwF88R/no9OX8hwbwjLMwH+V+StgZbALY3afV
EJfpR7eazM0chc0eJAFtZXE0gJC1aupboAfZmgUqpCRJCadg6Pf3Xd+1z61vt8/TUiJmZ/2jSKme
cyQN1fko4qhr5U2pl91WxAHysENKhcCqa/PuObGXFxr1o9fVqlzZJrpj3Yu9Fjk2FLVWCVYfl7LM
JNuGQzzeiOhRP3qEX4Oz4zIa1rz6LWsCuwhJGnjGzq454EJbVNi31AgAUC+i3Q6U5JHTvhERKpz5
FODBf13NyczlDSZjcn9W6bzMdq7fyb37gx1veoLvF4spqzmFexNeiuVSBe+Lc2rlH0Vq+ynYhGaS
roLJDz/0MKt9IGkhWWVxm+N1QCdN3PvaRpsCUj5qW9lMVNPDa6gGHyAHBnMfBNUPiqrkt05l3r/T
ixhSiWr183TqW5wEK9EFfctOhcT2rcwfiP2QY+/FN11feedprNRdPeJ3bAyHL7QopYFbbtWr/LCv
KhyE3rkgoX7djrFzWUBGZcCgMP6Qpv1nWOnPal32HKz0wiCCHtrnNpyeJ1edDz/pJmqUtpxoARxY
THK9ts9aEzLFIbnBYd99uoicTmAqyoZwv7x+CAI11pq0jorT1zLHaIr+jD9fBGkA/2EQSBII5qaW
gIvIMqRPU3aMqEjSM90+m0tzWYrk4mw16JqzE2UHPh/16U2/jat0PoN0q99SrQbFKZKo9FrfB701
34/hdKDEsgJnZzA/UrLPPqhTLxJ0fjt2ff5DG3rmx8SKt9VsF49iWWvZzZyO80WKpmrTRLN3kUoy
cWGrKp7EEibwVT3X01Pkl9bHTufgaHbeZSytf+g+h9PZs9wjcEDlxzLTtk44ag/p4BYfFWqxuyRu
PsgYEKRglMGdfVenZbY1E8INpls/FnD99tYq0slTNGyX3E4laQgDEKBOA2cT9eVTPMNq14Sz8UhO
OyeGWF1cn1O9B6oiX4P3z/efr17K4W6v9/hVpl4LVoYL0ZFRFtXB6yZegYZq31OBpJ2ssbkzlvrp
ZHKD22EEu1NErSh0YGVsNmsWaR4x5IIjQDVrkBXdTUjq6C4BxmynTL/VcR19D9j/rcEpa+49kAVX
1PMngBA65Y4f0Ce3AVOwUOL8ptTmbp1nS3FLnh9L6sVBWwIbJH6qtM76zvfjwKHK+tib+BQC6mPD
NFFeSPCnzg+u0nns8gif8rSKz67umsGqhyGydnX190RR7jzfqL9nXvy5EhiyCd6sJoOuD8eqsYcY
6zvkJY9WoEegDlcJOQJa8iEwfOPOK/liL6p4aaTnqrGxoxAkXvlUeoGq5D9RwbVSxsbbwWY9P49F
e997VfE1JpZIRUymrQzAldZOqrSg6WntSddrZzMbDqDFTjWRNahEeOfrF8f2PmT+zs6SmowYmghS
KWqTNkWuKJBuGfk67LOndKLYpSihH0/NbttpbnmT8exbB/0w7NU8cNalHesAhxT1th4hrR1yP/yY
94m2t3XK9+2pTyDLqHZp1kU3tnEoy6F+BliKd0wHaCUQqw8itZ7/qVPG9mw7dvpxioCFohqJgu1F
TJSwW5vaOB3GCQ9kG/D0HFL1xU96Y5fPWfdRB8zjpjFsi9zIwX5KgNTF2bGcmGty1PuHLNLTZ30M
ol3g9OmNnTbbf/zX//6//+f7+N/B7wXYrFNQ5P+Vd0tuUN42//MPw/zHf5UX9eHH//zDYhdvUonq
GJBLOprq6Mv496+PUR5grf0v4szUWsRhtO+c6SVV7VuBMq1m1eUvqI/+ipdLAWnuIo9BmJ8WGz0q
vgTWzHutrLSHgAf/pshm9dITXWFmPmkUjIbw7fGfhHVU7AArBBOYWucL2s60YOyU4N9yNLOyveDr
SMPmgU1H1jyKRePaq3//wT3v1w+usSc0LXzVtuMaquk4+q8fXC+nyAVGbbzXjGUbPPHJe8eGwZWe
9ta76lqVuH+Nn/qvbK9m1/n/kQ7EBnNXpuNt0JfVMQaNrlx541QdRXaWXhenz1Pe+tt3erEQ3WWa
yG6awtsp3eu4LDNQtENCCov1iepvRScmIJsyIDIRiW+WB+ouUM1wS3IcT/Xb8tcmCTr9luQ67TLQ
NrNF8PDNRkaMyiDO0PI4/3P+u1kyIDrphemCh3mV/+W8qwkImsUqbsdpW8+WATASLtE4m5csS5hD
d3ZlrUInD+/yOjv9+2+Qrtvur98hXeVh4NgOCRScO21Vxn/68YBboruFWTv3uWaA5zhu8t7KfsS5
H6xdK6geKj219pDLJ3uQAIpH3dZ0Agy+/YMNWwQW2Y9p7o+Wbt4VS2V0AGLuKq5has0YO0d+yHl9
GSDkT+pTGr8OpEr6OhCWDJBjM9yHnQEKySrOEvXAL6epjn7WQKC+kI4Je5hJde8+xIO4uuoqghZ3
ZCLwUxw7ZSV2k7XkxOEKEkkaJ+V8T6mxtr9yjqVmTXwcUvuNmBgLh5nRKc7lEqKT67BVfwjAjVjh
c1yqR0lBDULl3qtDqpdHAzhwzdkPCoAtIsYK9WQUH/u3Iv7zpCkCP4bkiu/FApAm2BFpsZ2cxLpP
CROcCqf/nCqwFjdRtsCTD9UXoG71TWXG4e0wV87npFoLVtmkVeDb5CByq2NUfTH86nuke9594WfZ
vQJk/Ur0MhsoxSX+YhBihAUcgEKlvqnyMv5oVDO1ibbS/ICNgAC9af7h1t6D3Sbxl1kDr6zONPPe
aQE67quM0gk3eJ2ee9rr9Nmp8Qpld2HelS+qVz9oqhc8jCBBfIxBORF1xPb7rp/gc+WkW750Bo6h
agaPUkZrJzDX2aDX4Hsw2sIjaixr9H+uoQMc50eDRyjMooQxNjoQnDXyWoQw18LxD0tfBePuUJV8
acwq2Fi2Y+28OOiVJ0XjPJQGt3HiZM/h0gCOE6zGyWhPzcK2aHhKc5OEab4Vk7TIs2PGo4rzJ8ZZ
nrZPEBGLIPZVQA5Lq9fqwZcLgPU0ULE7Aqe7/CucvttrXrPgkabOSQcTmKTjRU8J8JpkE+U0kK/4
zCc5yD+45pG2I3ci2YUD/+9lugkUzjnEdX/lAK5jEgfigC1qH0AOIQOhH+V3evQifwYxMCqXKNNC
1SgN+ev8aUCBep061CP1+HPTHwTbSBrdDCmenPEpLfBHV/2wiDgF+XtT7gl5HgWVc5VQQbn8VQhJ
9gdIBNK1/EnqGlem2Y1sBviDioXpjw+qy9ZCJJmeRd50mZ71XX+om5y3hNvfzK53m3VF/+R1DdjP
lROvqtCYPpeKY3BymNK9VZbTZyMMj3npdk+FEbYfwgokSc9M5s+ZTYTsX5kFVUj15jK9XlYj8REW
Y59vUgiU31bQVa2uAuwGFz7gM9SGl+wH6b6XwVcOy5VMuHTL0PsIYL1xWeSik5kJ6T3uWro/TRLZ
znv/1nbW0WTZd7M9Vatc7d2teC6uIUG9TO07u6W6fNSS3VWPU66ZN+0UtAR7/fhG7MyYIq+L7wO4
VHAOKANfVr/4RMREZNMiFR+2TQ2uigXyiIJdCo3acYQWIvvhLHBt1QLQRgh2vglqeClElIGhUwHs
b/Tk9mKy2DXjziDd6UE0je/Hx3+1ThcAY+mz+dVnfucKKKiJW9afGn+pVS+rL0TWgn3ijeSdLKJp
q6DHKNFTbMek0OQ67qrJKb9cp5M20YCyGe6CLv89SxxIBjorOZXBkJxIQUxOiqlP4Jq+ydITm2UG
mHgzyf7YiT7RyDjvyTjfDLrprRPF9/Gl02vLWrn06rdeGSbhYfZtbQ8+Vb6P66basf0wXvji7PDT
g/Po6fra9mv1bizJF+rmOV2rZH99syrzZBAS+eQ1pALKzNnXjZcweYaS5XK37z7HVZQ7JfkTt5M3
36VzyVmY48ytF3Wg9BfkRC0OeoUXVU9yoIxflJZvMiS2mmJotxf5dcLbMi7As5wk2h+Ck5P7c3BX
h2650uOx2YruCqDzTuzC+J4chG2mkH8tJMLSvGMX7gBLODhTf/dO/87W9KkKCYHM3raFWtxdl3Pr
Bhzsqm/vh2Yq1kStCcuSWvZsNP5OHqNt52c7t+78rTxtvRxa68nunmu1jeFrwCMq+uv0yAEj3deV
Xeh/zV1tfKyG0vjosC9Q8MU1Pws17s9lJNH19OOfZqR4fB5Ll+SRBV7DdD+lzpQ9aAusjZuWEz56
Do0iSlMq08Jyn/o7UuraR9ExaYQz6JDGOcCjg+mv+zKafgPc7lNBIS3ZE0VyikTv6LhdKWIEIa3O
GiCn4RisheFP+P8gIyKvTA/KtbI4wNUpUnZDDg6XmIhO7EwhHrzKmf7iZ4BfiEYWvSy3LP9Od7la
GmXlJpmonp8LqF7UhbpXGnx3ZbW6yrrB+eknWdGmV8upa9NtZM+/i/FVf1nBI4EOL8xXaCuNdZZ3
7WPfRu3j5JBV68UWlbGL2KlOcU9q0FokaZJJrXbvZhl281sSzsRoVwMv8k2sJVGysyNnvJlGy1kw
SxLrrBnDNlLG4VbBwz3d6pC/2LFaPsR27j5lS4yCgNXHN0mwlUQCpo1PCNLSm3Qd+8/mFR05n7aq
LNTgevTZIU+O9K6XFhiKuzSErlrUzQwhUNmlwAwsVuAMPbp21z1wcuof7aS9Eys2rS7JHzByiNjm
AZWvSgg9xuvSpkpahKn4r0uD4J0+6QqQN3B5tOdhabrR8HFBwL2bBuBWszNf3uQ9cdpC858riscO
eWFO+s5rw1VZAz0lFhdjQtEdORXeNp8LnfxfmVsRZSWBJwLgIVT1XVqQoaprRFhSSiO4wLK2XD8f
CNnIpS9XeLugmGRDbbPZI1GXbd8uCAL7icdp9FCFw5OVKsYLOS4e6ei+tZm0xnwZjF5dl/3sLhgT
xssCKC6TSlC0l3jLTTN+hsje2Wuts3fcVF3+o5N77Dl4Xxp+Md4xymeSRUQZSNeu9JMXmIDZyZyr
+fs1LjL+GW9tRuO4FktZU3pGmiUgJ/96NRHf7upywauJ9H667GW87p32qOZbyyNvkMyE3TyT8hBV
2mujLeI7nYy+073Nrwhi/jQ/AB6d+AnJko5h3LvAuaxJUg12IuoAqN6D5VwssKAJsOKYSKPFU37n
efCHEB/yV6ILXJ2YfeaeRocv4cor0telZJVKS6fjFJgPllcY2w5c5XW/gKaTVxQ9xBHejiYCPrbT
tOihWRovs82jHbsXC9GrnuuezZQ/9jJJGtFH0fdqDqwPV3UfKSdzIDvxqipV0F3KODcOsrwMTF1e
EPWCout6XbWECg9ooeKGKkVQzI3lfq1Z437frir3y6+uodDzzztJKAY8xpH9cP1YfeHUh7wNb+24
fSESnX7ROwqF9dAY9iLaXUnV6DB/0sqCrNmal4G7mJVt666sbiT4xznjuWQJ0SczxGRkAvlbmR6W
w9FvSucp8EuHg5ht4tpkekod29oMoPMo4ZRWFjY0pczHDyEcOuvQrbKtv5CsXQdanUCo1ldwwS0D
7tJIr1zSdPI8vL3aij6yQejTq/r0Tp+Nu8IevfNVHcxRd9ctWEPLbVyuu9wLj5Tg6FXtWR/17k43
vJVjaempqpufG9E54G1cBlxj08GadPwr0+IvZrpTOR86t9pel72aqYWmQeP061UHPYt2dThzrPvl
bt6J4JwxV1bNyOjYJEZsX8RxbuDNI60FFNz6EKZkaHehOt5L02bKeD+XnK7SYjpf9URJ+/VYNTM/
DGzh2xrvE7/7p/nkoo8bAJ1IZO00G4plM/e2xZRADb4UZkJ0RwYSTmr7ZL41cMnjx4wrEMA1SnBk
QGZfrC9yXxEta4dvk1GET8rsGY/4KUQITTV8amqrJnBM0EJ0gD6Zj2l6MRBN3s31Dbw+6o3YmzyT
H0kzJgkveCqhpeGgnrSroh39cwYj2D4C/XllqnXK8wxuv0pr2P06mX+WJlvsKkrO1v6gkMG3DDRg
DBmc05gcLJNBNEbGmxqtQk/nlE9Vb7AiYTY5Xhv9V1EGSI9JjlVDYlQXUBa4WIjqOkvzvfi9Tkb/
5XIy47qArBe2M3X5Xfahop6DHU/f83HMpt91DrXinBq6cA18V08OOFnHAtQqCK7tm05EGRAdKTVx
CuRR5NzNKvlO2tIUvkHGl3SlMcbEySkohxzi0r0OXUxzJyAzoprc1wV+sprmrt4ty8scnuKEj4HZ
yywQJhTeqXxrLeMECjOON+mW1JKX1C0oD+zDy73mROaJSm+wTy7dxTyYGvNk99SOxFTPAVPKaMwZ
ZKsPuB9yxwzupGlD9zy5nbuvdRsSJ9EB4xzecbX3JqIXC6f1vB1J3I8e6Xu31jRrt5VVabciSq9Y
ROn9lfg3pkF6CSadnw8vnV889bmhkWHhkc7mDsqm1tQSoGzyx53OK77rRs1bo+CL2Mekm5XT+I2y
3mk1Wb32PFgO7DydGZ+9LisPmLn7ScnVy0qTl5cfyX+GTT0tLP5QvFxsPTdPZTu+NmZGEQiAtdNK
dDJKsZdXbkQG4NUEanQKyVpNra0KLG2/soG8PnV25ZabsfP8Y9p8uEgyIEuMgNtj+OviFyXUavU+
gFfCoM5Ho0K8LQP1FIL+fFSaP0CqXDIEFpU0KojR9rYOtxqoniciqq/6i12yyL6XMAWIi403Qlkm
OnIlzehWVkhwo/iMHpK1bdbdbdSSXgVWfjHcchjvgWgAe3nfwBx364KUQkqnPS0Gy9g/aUXRzZ2j
HcXguszVfuhhgF2LJQwbyZqIabjpzLw5t60H0t7S9IN+buc2uH2nFzHFDZW7fE2v9qK3qHU6uXBU
vdOLCNtGf4Dc5fEiNcREit5M/XnNFj+/C5W5HaETMIPyoBRTf4xL+4Oq2MPOj8v+6C6N9Iw6ZWcI
Lkj3syzjU23CzFKOOzhZSoqPljliKAsG8Gv56+tCMmL3BSmCbxNJ1cZTIDaXrswUS5eEnm3uUJcg
D3+/5cwKOgK5nrw95i6sSUQf6rWI8j6wyKhtDLg7h6UowQ+6/ikos4RYcwVYkhP2T2lYzo8T38/M
xl8oGgL4a6pY4K9ZRGq94xOAsz9ECkKW8MrqaQjYJF0kwtGXBUXE9z8eh0b53Ps9qJW4xXaCBvoO
NFR0QwBwMnxJ4W60M2vYiBJYj/FORsaE/fA0FPyQr0tcJ17Xvo4K3OjVRFYYx+VRIEppxGZaLn1d
IVG1z2NrUBi71GS4Y+TvR3ZZwDZol6Z564kOxAqVnH1sw7G62F5VVwvpiZmMvtmKXpaEZLK/fXWh
2jDBHIqoee5AcvyNMxbUKIHvHUeqop4ch9qfJfxz1RfaVD4t9g4FKr/ZYxgtQG3ghsDp3pbmrqaS
ALqfqT1Kz4Rmi6+0opcwTTMisvQuyqssc0ScJ6NaBYpa3lwXkwF7HEmrE2W5LCa9i/Iqi1LME2PU
9i6VzKK66t/fjlz5sow18qtQPcP0asojyd9SvYRy2YDajnZpRJSm89u1r1bq4aqSXhC7hDCvyiam
cgFehuJVKfJ1WFaV9ZcFm26w14r6WeHB/smbvJtMzS2iCb6xrZRM24kIxPUqA1z4pVEoILPa1NuI
ftLTTzP70MeG4rgzfx93Jfo8L4J1Vijaneto+mNYBM+6FdtfHLe1Vs3yrhg07eyGtXYmY1E7R636
o7Tyfh/wHISnIMo1QIiiE4yT2vmi62yzXXscvzn926oOMeqfK8Cn4Ifzq5mZ66QC2hBoyeq4Dolh
SZeI/qmONVL1BvxxS6akBgYquc+21n0HJVc9dwCQlyNxMufUwxByjIIxOk6JTm7eVRZlHhfsPqUr
jQxfLEXmRFGt42haKoX/7hrXhYwAz5qhbtM5T++KblamVYJX7CZPqDiKNGgrycMnB8W29S9DzpbN
b1TjLkk8Y9q4cQiUeBltxKKiePFOemIiPSiOX5cSUZq8fIj0TxEcTo9tD+laOKV3o6nA1tJQVdaO
1o2MSVPx9gKnfCQnfLGXppk6e92GYQj6z5+6XxfS2HTdabm904v8URkSQlcLW/DQe8nR7ondrKXb
KZAhr6Qr4+7CMDx7ZLlZVPJvqIRRceSBtnVt/iMdAYnXuTKtpcjF593/tuLfWKzMgxlw8WWKrKa6
nL/rvL9rnZYKnjByDkPi2w8tpV6rKJ4h8yM1Nlas4YUc0G5r+6pO8ZyG/0vPqewlO+7CsZH4JHMH
Ha66qIaBAz766MjZaqTYJ+if1QGHnUf2nzB2SBO15oGoQwzHI/aqBrL1oHOWlkGLbcJltSbx2kOQ
Udxp5+1EroPRNkfy95uj9K4iCQSkWQfwMolOd/TmSO5McyThMwXI+q6ZrPQsjT1CKhBNj6XbEpsT
FdnCAJVwarzo+qQ+jKVu3JKWzO4Oorp1TZ7vMZlIS0gXRH1pulHZkVUZ3Ioe1NNXvQyGuWtussbT
KD/gB9454bcmmUAaDpocquGxustjDW5K7u1batg3edPDaAvJy06xk35vu7hfw2Q6i4ETcSCSmX5J
RZinVndlqhfnou+BqB7Sr+xFi3M4hcV5WnqOUUyH11BwkGoUYbddRyoZcFUQRfDfAG27ijkpx2ZH
5vjk7WYzeRJJiVC1Xf6r4TABk0PqeL/5achvqV6NKdUplkC0NKDPhauxseydBKevA9Lrtfp3162T
/UVagrqXWWpaklDpfG0VKrevKqtKtE1QE7pvbJjJZjv2bnPLaZ578qPgE/Vt6r775tluBp+wUDit
ZDRVKcrmUbOewnRu1/rQUDtNnZSfF+0z5VnUcI4OLAXLSqqV9rsK1ssNQUl8LiTYB5Wjg/zUhPrR
TEzt+F4Oayc94Pgnj5HRq91stbyIRXlpqBfYgj8cnijOS3ivtn3xrCdVfQOnQkjiqF/dXZtMLeqL
2OFsPVKHcrG46t/b9sbXnjrUXWbydfgrs79xLbMlIhmFMyUoszWuzLmKbgz50F7HJ39rRDdQp8tO
Y1G+sxGRivBxpS8riIlSyp8xoz4bSHaFOlK1fkkIZwAyYzveqWmAq85zi4h/k92M9WD20B6kPhga
S3dcuiInGrSgSuSB28zOeSOTX83d+XeTesvdRZQVL8PLZOmBrgFseVAVG1nQ8bXypFb7wdMBYzcW
UnjQAujay8OajM74KEptGZnESJQynFrz71qROPz/GP3rJX5a7dIV2yjgYVC4Sbql6PlTnfZCquCt
3bTKTmELb2fZNJ+S3mPrSEnqX+khYXivl3XgfH3Vp8ZcHyobZ+xUjxvhRQATziKWNGxmL6Dg8k9J
2BWoAbyMCZ+CSL/OI3Pi3SrXectYuoODar6uer3iMnq1Xa5/ld7G5G4cEkV6PYeBIyyrjZFQkR1T
p+HvIXDLjt3SAPEfx9t2CrPjqM7ZUXpuRznm6mrk5CM8E+F8Z8uA08xLnfibOfxZ8FDpY7Fx26G5
K4y+2ybkFKzKPmvuRCe9sbGbO+k15MMflZqD4DLBXhrpOVU6jZdpajUfDWqqDxfddRXp1YEV49mC
A+fdwPUachsObImX9a4DMkOu+XYbtdeCQ1GCIQdFsnmrNVal7qVrSBd+V/MWesvyVStDdq9EZJtZ
tXnrpCOpatK1ZrV2b0a1XZilQNSXqW6tWMpRupcFVVcDdDhlzyuUdL2bZPuspkY4nUoSS0VpF9Fj
5ijh8cJTt/DX8Th+tRMLaWQ0rJPHGLbP41Uva3outO+p1uQX6jsZXWwzomxHIToRFefDP6+/2Po9
7NSrN7vrfLv00r1maT3wU3p2fx14s73qr2smPLBvdJuyF4WqBb2+GYaB+nfNavkC5E5505MWH95k
0Lz+IkNSuSrH1N+QHXLDx5mOZtRNR+ldRGAclfV1BEJ1eBWrhsdR51q3SZXat9HSiPhXOjEZzOmj
qqjt9mr7bqqIMl9MksDudhEH0y4+JCVAlSQ8h5y97Ds3r0Oq8MOfm590gxccQsO9WJjxfGxKy1rz
QObXuVACFlmh3kfzfENE36I6mMbVgemso1yHEWbRDX25I4OyAkcNUQnVBs5457ZylYysYrW+I7Co
383aEG4u/LRPJPv6367jZWngT+VmOVVOUIhuhjAvPuRNmUMlU3cnV49rWMJq/+D2inHUYuA+Ji3r
z70eujeFVwwPeq+TG5BnznMYuQFxnaH/XFB3sMqzuPtGqvi5nQb9j5ZKUJihR/IOh0+2kroBOL7Z
rTao43eKrL6prjN8ATDJWOVVZH00I4iJQ+7hMSwhCbjeFll/3akf4TKX29JMIlYNII6X22r83CX5
UM8XV3BzIAfefjRhCwSaVD8Vi9RCZvxYLXW3WgljV5rx2LbiQH/I4mcZE6sY1wjFbgSRxUAGzGrc
9Bb7aLEIFpBrxSyatVxEdKE1fNSbTj+JPXtZ93Z2yGWQNcSiq8x5ZY+6fhCx7croHOFdvV7FyqGC
94so3YnFpNX6g6c/EQyfNlM8TYdWxTn4AkgK5/BYfQhHK/uuhunCD0ignXe+T8ootONvFmbXp3AW
ud52cNO+pbRkrnGfe/VJesU4AhRlVlStLwPE55vLwNWugwZw/e/zgyHetd7nBzuWi7PWNkwGbRKX
GP8pP5hvneWqHBDuayveT2oTf9LdFLrjME2/2gEoCBMJo3YVr4o5BrgrtiHS87Lod99RP/dVqn4h
2giCitcZz04NTFQHRM99VrkOPM/DeErCiVjT6BcH3V0n1MDvJQGSPNUV1XDRixPF2ZG6JAq3lsTI
uoaFT0ts8zyBB/CYRumTZPSohe/caI3e7iOcSZmd2RtquKcvXoBXCXfht66e4QcnoZrf+1R8GGML
2INlINPnI2lg86cc8l3OSuqtlkIwRiKJTSi1zT84ivEhhgTv2R2r9rnP1ukiiAbsjBPuXP9DsVDP
exHUVsO8Gqowf7bVID2nRfkkUreo9EnfENutH3gWZM9gIJCRYYf6oTba/HmGImunJlq7kQlOUk/U
EtfRMV3walLTGMgptkAWZvNvbKAlLc5B4Q6wq6E0svkrLKZ/NIkZZsCXuLW/6qdeWchS1P2F+sc6
VO1UPAqtj+kb9j6uoLQRliBpxN7KZ3XfgqkHyuCx1LLiMZtxqkyEAK0MMJcUyCd1THDDlVNzaUQM
koSzKNkTnEVrnW7eT390BYQWYjgvAzL6bt6/FC9LyTRZjw3iH576e6fhLQxaZ61bhXOreQp1Dm/N
VUfMnAKPf2si0/6G3d8wcQuv3XGAPf0N2+tlm5nXNpi3fIR3d/pumWo4AZFs3DoagC+9r7RH6UmT
2Hp7jJZGeqIrJ9Pbpk328ap6N/U68G6q2PG6x9l6XZnaY0oBtR99BECFrzqUdphJfaSOsr70/n90
deltDM3JDpXT/tNyVpbaN8BHDDeaA0Nd3YXebxQh7rNi9H/v7PBceHXxxQXjYNOP3fjBpE77wOO1
3KdqZN/nU3fOhuaUWP22dnQPaGYQ9mzgjqJVFELYp9gxRXh837tFw9jFCv7ZbVkZ4R9Gah/zcMh/
FKP1mMK2/a2ypq8TD7zfvBxse/IMk0d2LeMWbCFoGd8aZyFodJMguhu/vNNeRel1Cjh6A4+xjRu2
4biSmWFhBeCCXebbojfjHFQj+PVsAhOAWoH1ZocbLVHU26iLps99/mhzYHhJe7M6qew716IWK9d0
/2CHa2/wNpYfNQeECd+gkiJZxNF0/U3Pf3xnNS18UCDrbRMz826IWhYYO9quM0AwkblNYZeHfgQv
Q+YOeRLj0Y6BIFrmah5eJd908HcscynXingw2r/Btu59NzXrAwCO0UtihSkMso56i7fL5elqlgAs
me53bdpOQZ58ByTDXJdtb53LRp2OTWdHG3xda16cI6/VGhxVlfcOjlPvnvhgdg7d8OaqgmzLg1s6
vKnzJDuLlQz6akcl7bLGVad0pAN6KZuINDe8e7GDySrb2boNxudyBVmuz6hw9gr7+TrVje3yPox3
VuJ+b108nhAj4QRcCN16zzTZ8M1Dc8P+CJroRSlNp+TDuGkry1g3hc9Oocp4jIEEwIYfYIDte0tT
oZza9rT9xZDyiE1NTc5R7MyFak4vVXPfW5a9uNbboYBiDriwJPoMNCBfXr3t4L2op8+ZbljrNOqS
o4h2tvHsIvysGiEwdQWwUQ0gtWe9BuAsjagbbIba3/I+L57Z4QM1bef2D5PbDtrJ+JpXobm2La/7
cLWtyu7VNgRG+aUJtUPpq2QxUMQVb5p0yLde5NQPOtnw4IT6JiBKU3ka3eFrRKH5bbI0Tt6+Nn2g
/CzKqNiJyV+JMiAmtpJYh4iSzrGzYfmdUj859TYHZTf/JIiAKU5fIucluIA1haonsUjzcZc3pAmP
DjAk1Upxvfgh9J144w1ucCeNncwF4HuGWlKt25N/1kxtsCurxD+EPfV95qrI/h9nV7YcN65kv4gR
JAhweWXtm0qrZfuF0e3bTXDf16+fg6QslqvddybmwQggMwGWpRJJJE6eIwCbjLtTw5ruBM4mxZen
uk6p4YB0cc3jInfYRrfxWckzGyn+ZmxAegNHqxMOyQxWdSiLiO1zK1EfZoJuaH1jdHljn8mtdaw5
VkiRWDvH9tkBes4vhDbGFqR5Lm1UPlV+a2xaetYDiX9pY3O6UEjg9uNZTTAJ1LwEk3fU8IaaVcaR
hFQJB04Kq0ncgUPMyP3Ngg1f8OIMZBI9AHWQoSs74EkrByQGqsKicILbhmyMCjB+50Z930e0b7em
F+XTsKYVlmCcdpx6vF7v7uz3i4LsJT/dTIOk6Tbp+/gxa1Cp2uX87wIdrefm31yPdvjNzx05wPIZ
o1y9bRnvKXRe7XLrdBAZnhGVoEmNYp5vE1FlKBf9xGDeQSrvkJefc8HzkGN3C+QmgTZvVsHhPuB3
2HIYD3wCqTMSA+DPUE1hxsMpIToNNRxzgMLiQm7u7DSkCRR7N1xWqlKQWHnkFoClDx20UciLM4iP
K9Lwd7YlxCogK8IgBlGrv7WoRVU2CsMdVAlhmKk/wrELq3hN47k7lMbfrGy6Ldn0ge0dEO7vpaor
7aj2E6iZ8kRj6mktPP9qYz3Opey330UuEyvTbTeDJRrcNgKQulXlR+lBHNQguuhskI/96lgKEyjY
jYxNHQUgp/01TIsjPNhDtUqJ8qN5lWUujoyq/eCkjaVvnD6BIOlU1Wc7NsBbWUCl2PT9v8i0NC3z
6/MypJ5QE+pCkxuUCwDTrhZZHMvwbu4EtMYKzxQUy6kF6LJLMNlouDgC7KS8ATxGmywrtTXk9Owj
CA6tg9HH3ZbJssNLSHUS4G7+UaXYjXA/cZ7AXWgdfMdtt9gIdu/MLk51X6ZzBID1/f7jD8jIQK37
CRgmqPCMGv5XwHBHAOI73DGhiAmGXMey2khF8AeCYFAWIR92oqGNsrgKBAM/PT7yf4e+GLZLCM2g
BoDmbJe73PSQrrVWzCj5QxO5eO8eDWODmhzxjv/sxeQs/E/tDn82me++ShSn7MAx2x9G7KCfEp4A
p6siuPZXCxDin0g9+CurQaIm7GtwkgUgvckzmb6Nha3tmWtAGFgNI9OIQVwnwMvc68kbi8PhAiqS
/5CzGvvksXZwgqVC3aAJX1rT8jS3Sd/IlPsXLTHT3aA19Rrkwa8C+cpLqCr4eDHgLQTUyDtIC6Sv
TupqB2mAjpS8fVpZT9bUrfAYnPalQiYW2NduOxxTr2eMYt+B2IjGBD0kGfmQOd/9QguhJ+o6AH9R
9RgOE4f9iINApAJQOEY2rUapg2b79pZs1FgDvwI64p9pFMq0vOaOdlOGdrcQhcV57N8s1OPtT3Dw
bveePwDr6ebZBE6NOHvUeeJi02v5V8hCVqd5iCySD5xl+RFTsU7xBiBGuGkO7DT9T6quex+Tfvza
mwUyN0Xymle6eID6IFBQyl7ner3RQBW679Vw/Bkm7UI8yHb4jmx2dypaHa9Z4GwA5a6PfX0amcdk
EAeycxmDlimI3fe6jpJTa2XxuTRyd66fjQRkcFOwHG+pQlYHLdwqtgU7MVUwW0XxobBt/uwOcQm2
MOhzK3OHEsHzNNbuXHRLa0jQi2yHfsrfTUjVrCIXKvUGis/wlpunoGBEykmqHJNl1P0uq9ovvs+R
kCIbpEtsY0tdA4yr6xH4epnU4crHWdcjNZC1n65D86jxeHwECc04m7koG09rkE24CUU15U5x+yKz
9TOO4Qz6yvk8icxCiPhUuf2DXUztua6ALw3H5ijUiEz4leDb7+BPIHJc3MBpjIwE5Mab7AuN7uIW
GzloqVjrwlXWQKuYvNCAx4kvuefuMsdt4/kj/CNmuQxdXouSL7T2/LnoIy7LSPs1i9xS+sA6F5mu
pMshrF7Gl7QdmucmGuVlFPyx0xOUP6kGrGrlJg+rekNDyxL1cyqLR7D8fkxiwLtdpMXmSVXUJWvL
7VyvV5l4aoRKx1OvQJ73ZGj2g9lrbEf2QDNBizmHgB6knOdJv0ARF82Zu5+TlhVB3iihxwStAFr2
ZgrFLIE9rUuXiGOQ/tipubuxzV0KR4EuPswys8VBOk78wSk+xc0B23lUY5mxuTKw+ZyHYw2iePKC
6J690XDxUvD/cy5LRxu1bvmeKRnrgc5CIhyjX1HaMOE8HcZcS0ahHnb1NamhkNWhdG3TI4N1Jdvi
oGipJv93R6EqKeopgLIBjurADqyq1/INlZFCnxjFLn8kpQXWZi3Wj6LNumcTqUMUsYbhn4EDTmCg
nZGeqPF8BofT58QhMew/wjxo5ok5isUfzdp51TXI4tbthecowegjO+jXNO5GEM016Xic9ADH2SjF
bYEoV11Wy/+EVqCjxlDZElfr1lItEQ3Q6uZhl23mwNn4ubgBZs11V9vViq61XHWJAw1mgcp9/Hfy
ScelVI5nZ/XuX23sTCdqTNcH2j+Ku2ITRzgxrKxYx8ESdEhOglzUZdLyi22j5buw8d39PKT5KDia
tNWyntXr2PWBcKfYWIDjeuSZjUsQON70080iLritcArZpbscyaA9Bd5cl8LJqJdRt+2H6fsgcTrI
FCaMem2IA8DFBiImVBOx+ECmxb4MOzV/Gf4uhGz/hzj6FOqKIIT/xxXTIshxYKyuJsBxCDkDGW1Q
R6pfrPRbhWqKB2rMseVzzwBbyqqt3WBz56BJLv+6hFqZrjHPl/Uq1LEvAKMjmBwifiiNXpyoEb4Q
0E1Hc2f73RAlLmtW2OY8vwWs/GYWTYgL0UJFBeSiqPh+DcHb+Axqa/ui63gwJqbGvtVBLVf1kIwX
p5y057oFo6myT6koN3EPVYwxDbSvU7Qjs4Mzvb3dgOM9BcblWzpAhQSbgNcYFEdnfBORl6dVq7b3
kFELrg5yRE9TZALZhFWRXEVljmX3qMSuwncUPc3xzuA3uzpnKNNRy+oQqcHpV/QlnsATGDs1tDtz
/DlrooCKBciptmMRamtntLMXn1dAiPN5MBhZ/sIb2a8rreRbCpB4RbyiRG1f8yl/IVPMkhjUVpqz
p6ERxf0ZLEvfaERNxpvIA091daIlp8l0Dor80SNvPvTlYwGhpjFxv2VOMR3BowYSFlln1spIRLGd
x3aIQrSUgYhXZxlOJaDpwE5IPT0Rx0pTcS8ebHklspXABNLBSB4Xmha1uKWP05H8ZI/j2lopIPGW
bDPDi7oIA+pntdjoQrg9Qt5FrkWBioYYasonMBH5Jxo2xmRVKFZQLblmv+XG0JPSJ3BG/JxzN5GG
zGzGnS6CVyhP4DRRNQJExUjWAMYCOo0arFugKp9tAY+sFolS5TcVaLvVmneaqIOTDuVY5DfNYPRc
rXXXddrzWaWEeEgnpXgya5xQl4wUM0ue3PtvQsNcR+aOJsxNgZo+MPi8S507a0sCllqlV14NCTCd
dnKZVEO9Zajj8iugNoE2UnEF+NR7j7rQ19o5OoSbZofm77uS+YdluWUR6gHop+21FpyyUZLOlwmd
Fxa42fku8u6aFL8sS70oZNshq7B1cqxm8mp3tC9D3fM9zn3faCR4bl96oXOcPKbD376Fdx076dqP
YHI7OZ9nzMEVJCrwFgiahuYZUJLCo8PbRBeXtkycL5kUfKuDtvZAEUXQFh7tZT8jeDbyrZ2z2wja
D+N14BKBFvV+DR3k36Au2lHOPrEZ1FkqgARoCCGAtcGn+q0MInGx4lb3yA7NEej4jE59GNR+Q4dY
xF1Yp+wulJT+NYyr1Wg6rfbrRfshaOaLan35cdHls9Hi6qIUVmk4VIAGew9OgmTwfCMfn6LRkMdR
K/BHKkr73RbuoQnjFNlyJAGHxB1uIqwEt40yDZw1AZUrloGJwkJyL/xEIA8MWfK8maCO9WnzTTAc
ZSa4HxW8eRwGcer16OsSkOJH9b8sNLAEteENlGsEc8AEDJJZD3l38WKppgU5eWfXL2TphjRbQTEp
RNm7JV6W+M6UYg4x8jm+a4yTDJJpH09tcwYVk7mu8T/4o8v/oO+KBSTJKiwke/iXAC2FGq/k1UeA
hQ13Dh4Yt+wBHMCRwLMpQJzTyHT4kTvT0aor7d0JJm0Ti9w46lBSfJxSHgDHjYhaJKuxjf3nXA8f
EzOKzoUJ9iP6T9F/RYvyXYcX5EcyAYELSmEgfLbSZyBLxfn/xgap5skHGetJttCT8pYxGakxRe+v
o6o1vMVGPa1RU6j7u3n1IAXeJsWUgFBAz1MgUNjf7lBX+9j2wYemGt2a+IObahG4mvuvZALeVx3U
K69tiL+xU6j2FNaYPt4vgiKLKZglBW68Lepe6a4NJmrc7Zc7+804r2SGquwHekDMt/g6tf/5gOiZ
f4G+k3ssDBNE64F8WGBd1hhLFKFCObjVtZ+4MBUHjqwAVQnKVuWGBeKeXYmn/6rFkxLqAX7aAzzR
h1ujkiBtDew2vmTusA36rj7ONqiPDsfaQP1uDK6F2QY8drLVsBUGZMx8/O/oD5yB/oMdzlV067pp
uzbTdVfXf0V/cNmAwGpogmvXAZiY2VrnxTkwYSBsTSFtUwaX1Aw0bWuVQYAHh8tWtjZC/MBqA6T7
B6ad5y75BeeAQUoBfRLyu5DsARmVk+VUlrwjmABBAhaswL9CB9pehGuc5cbQ/wEWYQEM3AwJOnC3
lltp9YE78hKgdh9P6in9dtfjZpd9kzVS35klofz3a1xdZi9DmCVbpkntpIHNF/CRooJ0Ut75JzIW
0D4+MjC8knex05AaEGpe6zJljxDxivR4+t6XrtzxxjJ3QnOdbzbfIPsjvFHW2IbxArXMhCRTjcye
QepiPJPFtPAqCEldpOeUL3Wc6BjLFKy7CpvW4+l14m37lxiDEKpISQEBhUG3VxoOgDdkLNMqvIJZ
Orzi+NDYSUBmcSOGbY5OqiS86HW7IhsEjZGMSmLQAQFF80ANaqohQQL2/Q3gMQXzkO7/8KDwEilT
uz1N5KBo3a3HQ5xXL7MNv6vxgWYgh+avUAhmr++XcUCLkMQxkDCyhC6nVkDAL9aDh84tPpoKGzu/
rXHwCksYYEuKE2h01b7UU4m9dVHIg4yBlceLMaR4yv6IgxVnjbPw8Tsf7KNe6/kbeM36Y9iDDzBR
uGNl71y8Idc4/t9V6sfrcBQbI4OqH3EWKl6gEg5WxB6EVuSFCIP/lLMeiiRKOQIFG3rWs4Pf2OPa
DvRwZRWoQthGIQhDLLwA0emYNAocjJlZZYIwAxKoZGycHhcqQh8K64FW75OpTaESmIqDjIR4Hdqw
By9EDfkUNRyNYNozG7/WvK/FK9PH/oxaYCCy1BB0itnToOlzrBZiQjK2Hih58ThQAaCi/toVun+h
xehSadFAIl23L2UYmW/UjG4wResWB76WWMeov13VIDS4AqnQXB0GAndwrBzJpLMeiRANLIGnIm1n
m5CsvpqqyaNyPOGo4UimDAp326EJ073v6iup6mvSGBArfUyMaxEYIyoBp2wzqBKcBE+qrWVz3TN6
KIyBiQMstJ05nS2zlS92VorDlIEW3QDyMV855nDjFcpLc3Xo1OcrC178uKdzxa3buU7Pejx1OfM0
I0viHapsQTwG6bCN8BlOcRp1KkQN0r3QpsjHHMhjZM/IGxQ83IWWAG1GJKcdBEpAS6VF+hc/FUdb
1bWAVLhcSVb2D7o/oMYurIYVVcKMNVh7wbD73jYpFIaSbtrOe5NQbVjoUUQNTzTg2Grh9BuzUbdP
2rqY5vhgl4ocCwdpB8AML0thzmgxnFlTBY4Odc0DgIizdynPKfo47j0KKdUJ7STx5WlbEDHUKAu/
murmQb2iDHGUHnRbWyQZn73kaFGB7Du4DS+xZPcNyEhBkznb0nBpZJ5xELbhEirrDHkb8Pj5Uwee
3pXGQF5WZ1F/blXT5/oWvEXWoUNRy7nTBZSolL0wqj4DwQe6qZ12GwgzTN4S4/auBiW0zznAvU17
zrRmlSEBth6MQbyYIkSqmengusCIGi6aP+vaAQO97+IV0BfTNgur/8g2fbPDDk9Zqw51bPCopVpY
2DQT53E6dBhXepv5Z0fDNyCCCOGbgTIuZBX04Q3nSh+9SdkagFaPTcyc7VIYt9TJJcEwgQ5DldQt
7s5UaqaDht+lctzU1gkfbGgf4ctMFLvjq8DZZjLC8QGUoxBHDGW3iTIH2YapLhnq2ZRRucsp/g4u
TGtPppibuJGjmjo5S5+vlzDq+agSMCJc8LPsq06rl6LPoSepTC3dvMi7fAs/Q+bv2vLdozhIs26q
thP7PLPZMcFG+piqHqSqrNQjY710yd/I2MS5Y/Mb/xRC9sajqJvuvNbNsssyeZpdg9DSoNiFi95c
6WY6RYdpduyw0B46vsbZHyf9DEaFj8ZWPTBQvwFmb+3ITqYlgibQ1Nk79vexcgQNiJDptFVU0h4A
7tFDPWTFexR/r0EQ9Mb6vn3Ez+yVrDhQdQ/YzQeg17Ly93LiCZTMy2RPXlT7gUofBerI5gJa7rrP
DEIjnsTrAva32BbTBnneDGdJAK6mqDksm+YljkF4cueiKMWLANDaSBC+Iz1BuVn/mhFXSfnrMGKB
ytz6VxahInKlghuwiUP/2RLxpYCK3BoSuxCDAfU3x8mSlWwcIYp0HSTVRU6KoW3VjxAnJN4OIvUg
Gg8mehQ5cFlvWJTjtkbuDw4QMCrOLjJSs1B/LDZdLdFDznQzhrh5eMvi8xglx7frzEZaCO+5KHET
OPkeRRwAcTFqx8q2NQAw0CNbFYXvWsEb4A1hx3ncR8TAuJ+B2OOf0/hYahmAh4i86S5rL2t0TSXx
Vw7ZhVA9l1A5pV44AaLbRIaS44Z8JRDO6n10aWYji61nPYirnSnb2jPlWGwWir47/r3FsXDy/S6k
rwGtipFbDFsQFtaaeNWMLjsPMeQbICEpXiEZ4D4Wob0rIOrerZLuLyDoixddjEBK8+BLWIX5A0XW
Iw9xzg0VUVonzqCaCbLiCc+Myno1o7jeCx5BeQxS2tfYkodwGMGNAMhefwn1GKDJMCy2qEQFA4Nq
gN6KIKaiulWMxxm5KZoaq+4ilI0bbwGSBidbRxoV5HrGm2+bf9g1A2eE6HfaIKLvLKqLNYD2xYOb
IxFQOs176QRQxzXxfk+9pbmxmaO76mMRrEQAkcsbx7/NBZ/sf1tPeUfLx5/fcrnffY7lSnZv/fgo
F6ly1Ovi5wGFd7XPwAl/sYr6tr+kTpM+hUdzrNIfOaTWU32S3/2WFZsBDC+nLm/ElRsj9DjNChWR
WlysmhYEq4niTEWpCtuPdXrKA0W3qhrqUQMdqLH2ljFNY4YAjPHnjN9Nu7MVUfAYg2/qGqR9diob
q10xq+Tv4DkKNr6d6XutdM13iI19MfvYQFpDy19FMOLj1/LaZprYxYrA0lEKUNSjpgaz0nowIQNN
zJYzFSbRXdJ4CaR5s7vVdmywgeH7XOqGUVNPrBA5EdTJyH58dMJTC8joU6GovX9aaCBq6ONBnoti
yNKrwPFjFg3I7Kb2EvPLOm7kvLkdr6DUg10Hnuxx615xE3OBZpiK02iPD1DNda+LPTYztvazgq9b
7LJRPRC4l5wFzanPJgtM91A5c/G2DAg5CBXp0JSGLiocsINszLdm1LPZSweu5LWS+MMboc6rcEFb
kzLQXw5FcrAM6azmDQMQLoeyHkFSF9nJ9EUDgfcahBAC+liGEslCw5l8QqUxZAs+7a4+OBAjkysK
WOxDk7m7eIzBWKZmLo6olWI1hrW5qZ3M2rNc+9r4JpOQ26qik5PmIn0bLAaZXcvHZ6FxkSTZarT9
LI73EAcoUeyqt8fB4XbiGSFIDfsE4nZDYAE2BkVoD/RbIC0eNMg/VwKAYwFKMT8e5HvfdNreDExo
Vakhw61mk0PTcK/ZkXyPCtAXOblMLzTUBtyqAfd6McsadSESdP+d9ELjVRqo+QcNXMfWeQRYZwUd
ilXX2XLl4mT5WA2GO+0bdR6gUuJ4A6kiZ0NdfDDLnKPIP4eSK6KsP3V5gPchh/NwM6r5LXJhzoaW
JrcEWw0QXZBy9q0eL3ZlNgYnqQW5tbrvOhQAZbXgNHdLALsONs7+fx/JuPbujqGdm89aMGTgfZCA
LmUBkp+T3mlQ3LXzeN3YzFyhVNM8FfrzWEswYk2mdbWMLvze45UauctyQtJDL7exwSGs4prmEbXD
087HfvRRT3m4ToOpf9fi7ocOgNdfWMdKS0Bc7XUT2l4Q5tOLoRADatQDPLmMRhaj/A0UJboi7Q1x
arPHZwRRsBpStcwQdhyicWZ4IBsHeurJcddxXRjXCfknUlSddInneF6b2pGaeUyum3HLgUD3Zh9n
FoNsMr5tFNUgg3Za4hcbTV8cecCzgxNL0BVsMx+sl4lubCH4OH5nTtRuTGmyw6SJ7stv7L3f+Vc7
iMtdTKBUqeClkPUVJ7DDiRMNbzw0nrJtk4KChsJCP3sZeYBKpc94sv925s/pLRIjNxcQRv9cG0lg
2YdMSt0D87d1Dsyc/oAnr3B1UYCXAkYhph2qDdwDGyKeHWVsBUdDg3aQqoIuiq7dQZkTWt7OR2E0
iO7SEzX5VFi5R3HkJiMNqUc2CUFJ6LSpOVQXTT1qnE7IlT2UmVxXQwbmYM+txmgdDVF4oqbs64/e
nQ3iipCDS20cnZc5tC69u3DyJ0wH+lz4IFdX69wEzjPdKvqaoyJWiQ+MjgsNhxRv9CiPo1s9Nai9
dK9GPCRb6Qz97Fhu/X0R/R1GQw5pCDwbKDZNJ+Oi1ki19thEFd6AFNsCsu3VBeI21YCMLsbgxVvz
Gg+0GxvFkNeEkNVqCrtg0+RjjWxIX2Ii+TvNSfa2mbxT4MgCsNpU7R8LvHYg2O7UZgPIQR4DowWf
EeF3lxDC5zrIvc9IXhoutnkK/l62TZOGB3AT3+GTyDADj6oCSvGDe494IiwR8+0/Qa7zAyWv0HxW
TWI1H717W6hBT9lFxfgSBxqQ2+B/n0vL690Rd3AU0P3mOmJ0E6g15+1816C/8PnOMN8l6O8+VTcU
g+4tFFBte61zj8vtgAIo9PbeMvfvbil24KJ+JME5KRhgkfumIuy5a3GGWsSMH8jmxmmECgcq3Kaf
qtMBjpNZ7IcbZ+MOsozdqlAoTmoiXS9XBpIeO2uCfgDZZGLtTYNBgUKZ5GS5l8yvjsg6dFCFVYvk
eAIXJstWpoIpogC63ASx4+96hUsE47w6dTWsC3nBfQbpmKZ7c7SWP6am9hwonRGDQ4tgjB3UJTpl
tMkjMwjaqyYgDEKJyE72P8oSKS9KPLqQZIGyWt3c2CiMEpHK3kBV+7CYqPdppygyUaPWXuKXSRlD
giysjqbViS2dZ98datOxdT7a09m1d3cn7eRbjrlLq5Fb7O1AIP/rsfwSRw4XNc4eXTAwwvDAa/sL
/hlQ4Mj5Bq8S4dZSwwCl26CY7SF+rYa15PWDMYIv2G6NV8j4Va8QWScXWQbLegzAtPtAk9N2DFfj
qKHQxWn0x9qAhlQp8QRq9X5DBawR4MFnJwpCr8eetV41NfgWff2FylnrFnpuVVnWJxoiORZtRVod
I6vQNzOmNFe409QCL7yXSjGC0BDF7fh84rIgUiXvZwcBUN1SFErFUp3n+8cwlaW2aZIeZTlO46/J
KHUb/KXUbSMOkU4VWebpR2/CkaG2WTw3C5FxEPZw6Ctn1mVYBCQW3Yg7W44K/XXhgJKeHJnaGFGP
Gp02RsuYlB0AwridQl67Tay1A0KHtR1BG+7A/RZQtwAqeFPPq3OmwP1FyFJxwSltscXLACT9Kgc/
OvJbwkJqpcMtdnbpIDgD04Ca2ucQJN7SrFyDEOA8tmRYn3mA44YxBqgX+5zgZNOrHijaArXv+Tlm
LtI23uwjMwUMcSxP+nfA7qxjQC+OyzxLTZ6n0QRniv8CCCPcBtDaK7Z0w+noLhNGT9BK5UfI+AH4
eePgul+sqsJOt5FrdifZQGeRDxBqp8aNw7dEdOmFRvXoOLu68k0ImyOCqaZDNsowIbxOJtNCkURd
ogpRa0IcRJmOdYUAw5ackwE1+ALYQq+VrDiQjS6qI00Mpd1tgIwjMr6SD+fRdy2+FZ2FelOOrFwT
OxypangymWnZOmgiyDzooPVSthtH2bYoFjbkiPIXv4Vwh6zWZKuSAKdlkQMFsyT7GhXRo4u6qedm
qCCjx7sX1L7kX/E8sXaNBr6nOJ0yvCmY+NPyu/JBGxr9LZc9Xl0wOy/d8ehEINugIXZ42CjISZ7m
oURJUugUX2KgVi/+gNotWi3gI876gyDb01B9BCDlIySoxmkbcAtVhqrJih7FRx1K7aH5Zs0ODckD
nJskKISuLZzlqZDI4ibz5mgzKtY5ZICxFY1gXNaZasjc6oO82GnC5qXJmQZZt4UMle21jR3ZaxSt
Gw+tlr6MU2/g/qBGtJSo6+ww5eE7XYgctBQrVtPI2mvO203ph9HFLPC7NlTjo+T0CJG+JzL1bVHZ
XuEA4tjgWbJe4qjH2/zPrjLGQwim1WuLHPIVNN7dAwOGggIWu9a4066XNfAyKnZZKIqGZOX40tgu
weT9/HDSHx4GVALvTZ9VJ9AvfjTI4SuE0eeYeksMpBn7gwNhgcW0xJINh1O3693FkffORgsEpYNf
HUoA18sCv4vjQnSHvDI3uhHVT1otxCbuFCSTUr/LeE4UgwBRbKBK3a6xFUWKRM2BTtY/bBTX4G1r
rUVd/UTBtNYyd/y83mL77+tFwESucIKJMq+1oVvsRkaLBLUsYRanYPC3JJxFhG2zsBg5Iq5t5zCl
rbUocHUOatE+Zy1Tqferk5Y0nGA/VC7ElD9PE/Osh3BYpiNN/mmjE0a8MZUt+Migx1YYbL945xNH
GqMg/HYyK6DTuyOPmgf8EdvjWK9q12SzAvtvE/yrJcgKofveh3YJgbLOB4+PAYKBSJEJUC8sdGgP
4iYF0u9bOzmpSZ0ITAF30xY3LUWTyeajgMnz/QbQos9rLMGWuvgyNImEgMb/enmUKWk9jsKWqJtZ
y1J3H+N3F28cyKfjDQ9A818/xhJsT4MBbcJfP/ndcPmkhhs/TnHe7pb1KHb5aZCDbDn9FP/VHatf
A8evgWZMYMDA1q32eAf6xUbtH81wAH0pjTXWcFB3Kis1N2ODouZYrWr1VTqa9YpxHPqhQN3/mDCP
LbW2H2mgSp2nkcEerEJuqbtcHK915aAkR9WUefV5yshL7EvHwd74Kb68djY9lNHUvZqGM65ANGjj
O4nhGKMwjbES6oZqGCesPkOjJQRZlda98tCNXpCIJx81arGqayBmNbMh9aOibWhz84mayfLfdYCO
T4spwgtNIILoqo2a+dRbZfkYsb8Xv433ILy3Jo+LqWq06jA1LpghA/1jZQbu2S22XShYU+tQMLjA
unXaOy4OL/EJyMEdyLyCeqDbkw3iByWkHSnT6EKRdESJTImcXwitOQeP6nkMVWN+Mn2OBBgY1kpv
GZMxZJ15cuWgwZOsi7yoTzcmCqHGUCtQbw6moGkM+O4jX2S4rukF+RdRTS5e8HK8dwBPAQ2WQQwA
V+a94VnQZttg++6ceWzlxdEBL8YWlBoBqqqYAVViY56tT+C/1CB0sQZdHUjlR4j8nCWeqmenYc4m
bRWngaZ92BZv1qdR51FgEEzgcrBNQGIAm+o8CoqAbSjW3O3yM5DrtMLsrVAW75l8sDYtvcN2Dv4v
etClG0e9vdLbLQgQSoWRtUwPhYrpxmhQLje/E5Pfb0J5wJvGQ5Hk/qPR4NSxKtJ5xNvJfxxr3IJL
naEgT0VQY0JyeGW4eM9ebLHLUCdacmNF0xzbcR9tbYiPrI/+IhPF8g5fe8G01TxSV6Be0MQbq0vZ
z28xdJccb3nOpQP4eNsGL7L02KPnnD0YAaTIcS9Ynpvi0xaOEFzoYlfgWFUICFfWFgS5QtSd09gM
DXQHoeG4Wr1g0JA8naqW0Cpmei4whFsrGbPHDsqtKKNq7C2OcIFW5EUHGv9tFjHjmzD7cmWFRv1s
9Ua9nca8PruiNY9FUeg7var1AxC448oa9B3hcmZwTpmK1ZSaOqphgdUR8VBfjXy6iQiRAV8NKoIm
fEYEtRWvmglM1guUw2J9AFyXQn4QHMTV/RCon7jfUswH8kMBRW4iI9MHMSwfH5Z1sIsZdh+V1yCO
YCsD0lQnp58+GjHEoC9dxqPN2hOA2hRmfsbezDJx2q6FpFE6AK27aRXhehOCjr0RENfU0+FIJmog
ZAC8gGo0bgORRXEFBAUPhdEdb2xzF1ye6a4vAOd9wqbtD9oBpznEztJgPNj4HosL2X51BEkQNs+D
YgtTwWD1gMZli99ZraM4TfRyAxEBCLTaVXOgmfNm3AB6s3OhGHJT7wlwDnaRYQMEqA09kLlatHWh
95mlLpTRwaeDIlFb784uahxPvSF/sQV5fyYv1NM73CTQUG+ywwLVRbxf0xByj/jlLoGlfBvzKj8X
g120axdvR14UQodXU2Q7CTaTkDjqIURmBPrFz4R6WSr0LVjVLEhRG+EDs00bzzon+VFUO/xtVH+i
DLqBBuYodjlrQiwEuu0Cr5sj5JBKMG8bxS4ClgpIQLBykzfIQWTtjSgJ3kNn6jmkIX6CH26KQV22
AYaugK/J4UIAY/8BZMCWBXBjgKMmGxCLA3V7Z0CKC4mpwZMMXNjzmFwxQJspNu4NBODqdht0WQQF
bTQ+vvKgnuZ1DlFsdNu29C2cjaT6odUtj9y+n+Doq1IP9Lm7zByvvgA9CAEMs9Luz4m/+QAaKqJm
qxYZABXKMca48dppfQtG/Omg6UT9AWH1pAZ/YWnuJBAqlpP4JwMEKlsWpJEnpQuUNRkrhVO4H/sT
gArkiQMkg2gODRfHMvnONq/Vm3xcS8GqYnpByZVSkanyF1eyrbDj9BiGo3sWRlNWKCJA15gpdpXU
QMHY5sYDkRbWeZBImja63jDoyZphOc8PTLxutTWqB9US1KRIRHu23eYbSubP2fs5cU/J/rn7D59m
+P4OP53jP4LU25qRDCNO21R3qsyjwhPvFxSHq35WyxBbUQ6CdaRsyYGXfPykCXgsihJdiqTxjBBR
s/PQ4lCdm9jqzrEEpzaYEcQHwI20HkAG+SePsbnQmAHQ2y0AjvyxHv4YYrAN3/rJk0HWF7kkHDvS
Hdq2cWRkjsb/kHZdy3HryvaLWAVm8nWiJkgaWbZl7xeW0ybBnEng6+9CUxLGc7xPqPuCAjqRmhmR
CN1rfVkeyMtT+yZBj57njdu9YAU97fVTWj/nb2RhZq4nf8RhWI4T5M6agM3QmPVmauO2XJGQmv91
zBQkm3b/TzFMhTVHRnQL2VTfYf8PS5PIGE6aBeWGU4W0/4VsKDqxrrPUXEhZiGBFu1Hvf5Lh/f0a
b+FmUUwvRV5g37d3D7T9qTdLRQS4yjpw+61WANnqbUP1j5untLd6q3HmBrRT7SB2QTnmhzCrg5Ov
msYz/KvmTzLOkRuIKjzgBv2T8b+PNwZ8N7Z+ByDot4vNICaZC6v5DgCzD40iQqpUQz3fAs4n9erQ
Arm4Y/lrLUNJOdiPbgxZjuzPMYoPJKeG4pnEqURj0Jw0B7AYHnUo6uXAot+1Qz6gwBxQ7Z214epI
tnQVZNAVMlCA98/UZuk2Jw0ZLV0CB8oKbKZf26sg/N1JB7oKvPggRR7VlwlyuTwuc7wWgcPeAc7k
N1YwrgjC6jyUr9xhNCZSsLF6KecC8BGKXWzxu+r+0Y/05OzKUrhrTS4GjKjhCIYlFLCLDQ+RxU+g
4wQ33ocKk7yllgTUTIRHjpTFETQTGpuc3ADZZmyn2ftBlgQ6TvLFmoQ0XiKjfDDhOy39l5henj4E
FY6c9T1RTO0yq5fuxVAnwFii4eyXunFjl69dGlOD/AIQkpAmAnrticbxzIxtOfMfN3ZlZQFxRgsL
YI3uX1FJTNu5+EAIeRx6Hjx0YD9Vg8YJAaxHvaCIdtOIpQMpzNBj/irNcfjn5yBeImERgQvI7KXb
4f/Ec2qgvlfA9YnrcUM3l9Z+nOyWPylskYW/otvVN6T/JOpd/cXLn0jmWTFbSB9FUDIqkLb4OvX2
C2wgG2N2GsGxAMQY3qFq2cnwTkQV9qJhczf3Z5KSpWMk+UlwoK6uSQjCGiSSg11Otih4Bj3ydCqc
SIA1GVO4MGnx30OTNC+OBpw8gvh9EeopHk39mmL2AH+XhttbRxo3wbe+q+TZqPJmLVHiuOGo8zrN
6mw3C9wRO+rvY+pRYw8tuHdCACErpW7ITSrfG5kelt5cbkEQinLJdztwceOEy++R2uuxcdzmKfMK
pPk2SDr18+AFgBHleKEJIAqJeuQh1IqkB+tyKstPG8cBIRy4tTFnA64nCQMeZacstQAgM7jYZ+cZ
4HVxcLEYpmRIQmwbAolF2K+GA2i1t5EAQWEAgNg7MChfrspXJlUdpkHifjfRcvJgBA+HGuBun2Yb
2fTFV1mOx6qyvZ/Izfxsleb0eTQzdzs6nnUCiDm7T0bBNiIEwDVqSctlrVXhDLlCwZTAHllbHPT6
a3YGdjaxtcLyEvA2sWVtHFTNfc6T/G8LCSR/1w2w6YHshs/xr86YxpdiKNtNNvTjYz+XJib+wBZt
ZZGA6KjaxPMI1r2ymO81dxewqKf7pcH59XpMTEXMh8UwqntgSBpyaSxvWtS3ChWBZHVhTGu6iHbT
xvoi+j4W2XsAGlIUug8aLqRkyy0ow1JdRKuXCIrHTMfS90FX175kcnOrWqtvlWR0Ia4+Mq24vdr7
Z6Ij63iLsfpUbz4TbRyhruIgPSwU3/8qfbHla2job3u/0NV3o6+kb/Xq09KB9OcBZGjQGLUK7PQd
kSNGbgkq0ZBBq0SZRtBYwDQIb2PpLrqlPwKP+hVpg/xuwEGA1IITPQ8ZcoBNuZcjKE2R/Y2iQwVi
0IxWM+5o7FJl0O82/6ImyzgM7k0VZ3EhGeo/UcJIMX+3QTZddPJBWQQKk3ApD1nqQSbUHOXiw2xh
4a0rRKQSd1Ft7QtvQBHGTZ1J3hYAwMt87ByRvw2eaMYEMCzsJpwBGlDnmOIAQ3u5n6s/jLrUkFFT
II2F7i1OU1REUZfUQ5F9YE1u7CITBXyuAoG21IyeejcyI3V7JCUqGwDLDvve7ZF0hpG2oyESxV5D
0fD/I3N4529a7DxhmTm/JiYDmtY4JuI7SZaUY0MptUULEJXuyiPOkTmTdaAUiOO2QCK+ynSmBmfs
yfkqhp2CoWKq8bnaivyp5W2zD+fkKRgjRaui2KOWLqmvpBPw02q8JyNjGwKqeMXHrYO078ekBlRH
HBeFs/Kr+muNevMDyUhLTRRZ1cZDsenmRpHKfr4rsCe10sbUM2xVo/R6BRPwxmngNXXyNBdcbgkP
1YhB57bKq/AHw27WjmRz5w+nQaGtUu9GBqBneCx+QQ0q5Fk4OJIIBfbf2wmZRgKp4Fsa+64d7WU3
DslW5mD0udXfjsduKHeys+JPkeyirW8OzZ0z1c1XIAiDQkQAJKJi9alEYdi6HO3mKxhCJtQx2eyh
FaCuBEzqBxwsBg9+0MyT2BlThQxp7AL6+zJ3ilPqhhuGjfIDjUpgByHTRilEgQL1ybX8arWolHBS
QtKQDIcdEeZFHpvvhnjYL0PSGGVTngwre/Mmx6voBqBifdTHIaZ0avCaNz4An26i5wa2eOhqS2TS
c7rmYkp3Jys8HmUXF9vlIirmVfjFVd8zGS13tvyJ6qL6L1SfR4rp9WEJkdgc5+sdJijG2CN/eAER
JbDfXOGJhlnIkdKdVDvSUEMKENthpVP4CXD13tFHSd0VHl/V4MPaLTYkbNPoS9Pa/k7vAVOPdnyR
ZI7HVNTh2fW+Y6y3gq/2jisu8JPSKjLX3jcKfYE/hY3AV7aqWTxvWAheSU3+CGz/X41tG1uS33JI
ajtS3/jqIfWITJJ6KqhUD4AbuWay1LYkw6E2uCu1WvuRLGTpcztV8TnIXOcZDAcNUgvaej9R+WXh
gkWrKAGF3GZ5q3JVtvg3DY9jZD6ZyBa/Z0mzRYW8UW27AQhLYZxgxUJ4Cp5sFnWiGHeoKRQpjrYz
RmRTrZCrPIJSrF2bIpFm+y0D/mQIkK7j8ixIA/l8NQSR1DM4KnCYZXAQrAMueHQAWAigoDfc4gVT
GITEkN7iCy9j8AsdgjIs725wjp2i+mtEhRvq8lCPOqDC4G3JBpi0aMODdNrcrOVch11ySxpHLQ+b
yT5FCeYByr3hTbuzRmTTxAWOCE3abbbVxrNVTPOxTZ9JzggVAaXrXgq4U2RXFzE4LaZI1UxZmbHJ
wcazpkqppGrne+otJVVJqwBflZqKra7qrJbiq9+9qQCLvEmb+Hmxfl22Gu1Y7wwb/KKNnB8AUNBf
PNVYRlVvxloMW9NB0cMqtkC9B6ArZEqk/YUaMo44sAA7c+wOWpH5o4O09NxRh4TwJcOYB4B4YECe
8bAhQrsiqpkdB2joKVD6SGbMosMK2P4ecrM5BkCQvksa5EojKUkgQa0HP2ldyBX2PwBx6fXVhYOe
RQFbBq5RRgBhSdlqBCwWKAVgkUcjIC+H2dqjeB4LWiWbYzPe2gxJ5DYSt+653/v3AXgItr7CVhDA
RZXg/XCBStTi6+vStD7XSY4h671qPQEn5N5Is5UACjhfoRD/tadkE7jCLviuUywSAXPcE+dmPBU5
FqYY6yacvdYHiDOEpJYocllZcVBstOyP1gHH4xSQsu1R5JaxQRbotLeA2fuJhpi9TXtz9IC3qLQo
W52vhqS1hWw/1T908ExVMNNNFH5UrGVXBsuNJfgoMRdW90g2N3dWUHkzOf7x75x6EKuC+mJellx6
Wk/rhCnAGxUAzxcaaaWe3pcR2KHAfn75M/vym/+ycvCBAySn8DAUvf8w2rb/4BBGHqgV1r0akoy0
YZC298i3WJFcO9AwBNKY2nU3dqSI3W60AVdTmHeuy3/eGFPMKcahRDYBIVZdWlTY+gmB9b0fBW/w
HALxm1MgRRLbVckDznZztopUl4Wozq6rzwnPkwfXDp0JCcjIjqxldiBZiLqHVwfMi5210wh3Q0I/
lL250aELTM/WmN2Ua/oY6RNcPpUproFuMYYv+vOlj3tZTpE2gFYv3G6+DLNLKsBhG4sFKWsFGpzU
1hksQf4JHDmgamOATE6Qgherhnqj2bNdaXH8syqt2dfTg7ZjQMxZ530dIicACvLQ2jCpjjamnEeS
68BD1smdmRYgXzRsFBeDDLFXB7ZEjr0ckajhgglA43e7K9lVd/F+i0VhUlmhGoOcu+b1IlU24YRK
iLmz1n3pZ3dtbQCfNw2KS68a6gGe62sUp/mRRqjsLi8OMq7vrIaD5P7djBTT3Hw1BF50A5+LC4nq
kBuLrTTrj5Hw4sPyFNcltHOL3Muu8u2tfhPQA50aer6TidknjmLQmJaXBSnK5YUyxai+kuWr+lWo
rkDm+gI0pKvgrf4o6+AxMwxMsKwAIPzRFFarZZyADuM+q21LrioDnFB15Z1S1sISZamAMFHqwGoS
wNTZ/YaGpFhc7GHKTm7Z766D0XW4jeNqkbRyfxVN+CPqFsK/ef0XzWSuplU1zXRo+uMQN/fV/Ids
aRz7EX5Y448rEzfFJlSDPFDUJ+U9w07uXHurLMDeb0VP/FS9GxLVTDM4MNK+2oNUD7hx73LqkYzZ
8SPDcTlDcmhwDtPeWnMFLBurZhiBM5M5bQHoawxthUyrFa2P5TnJqBkVUG3rT9WdVpAx+WpFSSi3
5HITn6wByfhlijIQyAIWPt70U+sgEw0NuOkd4LLa5alj/6IcAM936lRDtlg9IjuZxqRhOAsApmSf
7UitDfXQr3y46DH1qDH8dthKJ+6WgFqhjRfnOBQ/wYXjbic/kkdq8NlP2FpVYwB+jwUgcUA4PfkW
uja3pPpy3gxeVTB1WNOtxhbFnFfqxWlYQit/iqqdKJweXl2eNIv77eVv7Ae6MXKlxo92QDuvj5Fi
wvQX5ksk4hxDxZd5NXatfN6Dvu+0yIIbc3InH+qRmnpa4WQgScNpNOJiUgOMCeouUu2EPHdUKjrW
R53UllZhvC4rZAMLSoz75zS2RU+JcZN022PZTPhdIy+OXHTC3B8T6CYKXrn+AHDR/ATgiRdR44WJ
HJXxzBT7MzE9U0N0z9QjRQRYmWPbiPWN/E+2FG5MrGADChzAoKaYvf7J7kb2fjsghSjPqCLtjQEI
fVnAz9jZnuYddZ05T89dYZ/BmtTfebycuKp15WvWSbGRKDwBa6ryEebU4ThPmfs4S0g3kxnnAOwK
UwBT2dJ40uHcEL9n8IiseGE25sGZbHOFNNcI2C4T9teQxGdv/BqFA8v45hGUmB9zy/bPV88teiqR
G8rU7LV+cFEPBHv+/dJLPl25ajNy7VhhI00Btstl6WG4XPv1ivpGFgucPGKjAi8OAw/TdZMI4770
y+tmmlLn6Mn2TsvdIYnkisatOz1hlVAf/uTa9oa5abn0kN7zW0wyBqKJrQPn7xaCI49hZfvsyUCJ
zkG7LpftVVDeDNdBzy3qH7ARaQHTJvcs64iKO+s4mygURI0iuouqiAdg5Lh2528Flhp3flNsrcDt
bMCnwYjU1LvyCeaBhSetWuxRQbuKmy4JGzBQmzbqLGIQkMdYMJ0ad9wCPqZC9iKapg/KBxq+K8lU
y6lHSiB6bW/kFIOUeJEsyht3A2xmqzkYWmSZ+qvMDvkl6YP4QwlG+rPnikfGq+TDIpJVvxdGB94B
ZUGNwWeJBQQQFXEo+GrHPfMiEtMGmzTMuiyrL6E5rbRTZoroMKUZFvR2m2Vr4LTVW6sTBYBh3oJY
A97WKPNxD+RHCjPxV75VpZdxHBmeJVk5jaDtVkmPSKE8j4qMwMBe1l3JyicaiS6v7R1pbWIVaJyu
W09J2mHf+s3FNcYxuLeDeWejUPGwGC4+fcDLjWjdZtdFMVgqCte/mKjhv1Q9ymlAodVtSbYomqm4
M1zMg7WscqwUoArpQYvmsPeBr+GikHOWDyQnkQWIVlDP2e0hVpfxgXhlTsDZU78MNs05Hgr9vI8L
kKesdKmDpTQ4LJv3ZHildgX7zYcZMka5z7u0V4FvqipIq6PRZZaQpDELLDGvyi9UBLLRUd+sK9wl
3bVrshmsbr/XbSjH64h1vwqMuEOm0jvgGbZoQOqNZzJBl2kFkK/t+9LCLsTvCGk0RFH1MwqPogON
KjlhrxwQdshDBIL/loSZUcq7bslht/LBBQxsjHmvUz2EvRccHQWVhwz6CWTTsllkpQuikBXy2RY7
p0nDI3lR8wc5id7jkj2JdFySLUO6IuASgaJ0wu5YdQLvInukJkQ2+eOwo74Z9a9SGxxYpyCcH7Qh
Ka0xGfbA28Y2xnsEqby8aZB4m5jW5kbRoVINz6FU7HV08jCw6VcDePSEE+7mvu2DjbCr5FkaNfLd
qmE60rBjgP0txuln4rDkmURAo0QanGFdW+SF/ElKEP7Ez52FhBmKQV5JW7mndwsya6vk0qNatAYI
yAgMuIOb41lETRNZrz0t42ObALMDKTok695NboyrJip3Na+AQPseTweVvaOIujkQrX3kdpKvDqXt
tC+Oyq9uT87zy2uuf87j4QCgebwr6IWhmlQ1YIQAtBgJwYONd01UI8lRISrQiBQu0tjw1n931HEq
9Y4iBcmugnU6Ls4RG3t9Y0pOV0bLhQr/kbeglAM1r31kKKM4JvVbT8tMQIxsWnMAL48y0YrWG8Ji
EZLmRv0/yXRUcsvGOPqvQptgEpiMBEnENUA4OPKhEx59dgqvP1QjY9vC7R76uqnP4E05EzaOH0zz
5X0EMMdlRDA6SYzndF4gT87iU1UdljpY4AadvNHihxAkcyS6Kp+tO/tbBorIJjtxrIyRZIbnXMwA
PlUb1YFG+o1ML2PTGV2kojdIWXt7s+sX/buSRDfu/xiWRfKA/1OjP0Rx2O0dKVAVpBpzRH2QVA0N
03j+NSe5uaURwxbDIqchmZEDDf8LWezkDRBVVPjXC9kYk6OOo69uuZieSCADgeBpRu4OKEPCPI+A
6+OYyUYoWc9s8CPhnMI/USO8odqHXfFJi5DPaCWbJQJ1tSorUZAk40FstOzKfGqF2e/oOkhb3zR2
gL1pBoj3jCMxZ4EtIQwSjV1yhVNyA3WibbQL9cYwuittv7ojCxLduJKMYE+aG6gU7fJHm/fQpL25
g3bwULFrO98IvsW3R0wsqUtNCewpX/AzDao6qEdUz3reeekOdttu5hLVYdqDerdhOGgqK6xztNmt
hTmDp+BPoehyjSufK0W614V1di+GEYeuMv5ao1iH721HZgBHRGMlItlYI4s3FTZ07sPcnIHsG1Qg
FSPHwp+/thZS8cha+5FSy77wEnMvEl7FoXEkBwEGL8wk1pXvNMep5Yb3koNOt8pCeeYJnh3C7YdP
0sbhJA6Ko19A/cNKJP+V86BbuUmYf6xlUO06ADgjw571+3jmEtiJRo4SHoBDbWMXbA0xKyzAHvXg
GgcG7jevcgAFhnR5MDrErb9dxso6clPk6TpVuimyLnpAnnz0QD1upCi2QgLbjmRdVbtg36wxDysr
QApqw0UzAOiqaIeHVgVYRBTBwHnMbhlTWDFhxkgRFqGOw8UWzHrgb1b3QRfiAmDpm7oN9x7r+BlU
aR0ozFGsZgJx5Dzzl9tlKK0gM5QW4tRpdoCAO2FJq5eggyVKrBkTsfLbGGUUamZBc4Gh6vYZJjGP
JMJmltxnzHfXenqRAN0mLzvQ36qpBFnoGOSlYqTKgkZtUAINWF3FtBW/oMQJ2k0CXDpw82gBxYTk
lDpHiXHUaNvfzbQFVswZwJBQwDGEI7C1wOq8Q+rGgGpn7kpU9s7Bjhl2A7Aqd57ucuCG7MvavfOE
NI/UdLMM52XM7BrZhX0XmABg5RxICu9W2p7UV5ZLl/Sk0pbUC+2pDk5aaDd4rwAjKfb3seXdkYst
HW/lNUD11Wc/gShFf9ZjfbAFQCOkf5JmOTXqRJ1tcxPpHcsx0ViA53psow1ABLGj4RfRg25qHCXc
p+ILSURZov5XzMiDt/rG2JOw80BytBpSUFYCPS5aRXHxMETl0VOgjtTgSNe7Gt7I+hyv2H9vQh4i
7YHsqKPehKGh837NMcrbg1H7i8M/hs9jFBa1cwWWIbXjBz4Z59iqG6KhhZlZudIa6pGaDGlIDVfO
ekhaJLXAWRve+LERO9mjy/7SFjehWsGwQ6jvxu2+uTa24ChDV1dVeaa1ygWyOZbqq6Xoqpsbb2/5
zU/K111ki75rkeTcygGMSVTL1QM2ARRBOE+uCRhlNIYWW31VApihClsMEwo/NyR0UvzSdzifAou4
ok5NjRwUh74qKl2syAs4df7qyn6JNzRil1mYTk81cB+ASF2gTAynT3nVjA+JOpuioWkxUGdjjrgl
GWm1nc36D7yzJFhC31ypJwqAmgxmvITUSoqhLzi0XoxMxKrYgwnUO49ZXoa7NvUDMLKKvczSodmg
Esc7L12vzuSqEdzemrNn1w+TAlhjIL+OEjEjPwPPqpXZg5aafChky3uUoIvxw9VXN6TSDLb6S776
TV2p3JB/9aRE9lKD99qavvQlyM2P4spn+YFVLiCozViEm1ahpTh5CdgVT7S/3MDzd8uQNJ6XzWfq
RQpmhYZ5XOBlVuUgInmXkUlbYPm1RIw5oGQa/hdZmMDTHVBHjitpj6ZHnVUfsdko8Dpj5YEpBJ0E
T50+Nfrj8juh3wHgsFEamULTIQntePUzEcqFxhluZ5uAaDsCbyMKGVkfr5ELw/dCRN0aZ8AYGzhO
OADzCOzjNLZ4a6oT/A+TGXbxejSn4aGM3E1s2+mT3Xbp0xQn6VOb4k+qzcvE2yEGGiTbAwyd3ZOO
TFkwfYlmFh0Xi2FkAu9sJu4oBjVIaseBb9jNu+VaLdYQ2xbJEsvFDHwTD1ESrqzaAkMUah2wc+q3
SJeLwUWoZH7fQaGG1CNZ3WDjQ9jidGNGSqa8+tyZ91PGvv9jDFJkk4xWnLEHNy0GfA4GMvfsmVcb
I5vBJXgzFnn2M+CDPM9eM1w6Wd9bCstUqtHctpjagR2yi8xF57UJO2f4REFdaQ77LMe/8xDiB7v3
A9mGYHM0kcoWgyzAEAD87rlzRsJ4cId5LrDfI4X6TQ3SfNhZRmm+iybwBIMSol3ZTW3fhZQlAmjo
fG8DzmZt0Biw3f1jYb/4fAactedh73NMnI9FFbRbTYc7NzNqkObxkUSuxb1zjo1NGhGHbmnNzs4e
eqwlFCIbNZ7r+ngieMggsExMOkRe7wbk1V16lTLFJ9Zjjo0hyZAYFV+K0X8ukgkvfCUn0eCA8zH2
ABSmRapXIV9hbRsjXotdmAUrGbjRY7Ymn3Gek4th8Pw+5e22t63q6A/1Pavxu7XD/LqJ0rjdjQCF
Xd0oTGVnhgDo5cDy2motKWgI+psX27aiOwoczH5/Fb137luXsftbsboZUL/c2x4oHHMUn4uM++Bk
7v0noCTtRtT+PtCIFVI+RuC1BSpNn655FOMUdjB+kr3Xuv7TYI7xHgs9dS4Cd1L0PUhh62wadiW2
/lP8a4M5SeQsPZIL+BKwbvB8dxulI96fjt24R2rmIAH2q5Qu8GfRI1lbB38jy2veWtoMdUrAbld2
2o16N743QzLRYbTvP4YKWB5gDV9kAMcNG0AtUomNbqZpXIM0YTjwrEL9NCnC0nXCOyrL8bCziUot
VcHjULfqkIxtDeXneEK+ctlxFDOp4u2lWpu61LTYYkwjnG9RFTeJsESs7rHAbzYDqlBWDYqPQrG3
YxQu4+3Fm6/+MAMJigGHuJOs/hoW9S8gwpgXiSflZSqiv0lsMtfbxMPkHdzKzr+O2zBgxQHZLMid
AKnMpmpLRdPi2C8Apr93R5l9CBthfrD76tRHjf2SZS0HxSpgZl2/aj6FIEWUXm6eRR6wMyoq2dIj
mZ9Z04mFP7TOitpmG4amCYqmrrxY9QvSosG3o3IVI4nGst1uO0s8zkhGDdY3v2w5ufsaYFyHRIxg
uXDie2pQQALgej2ey2kxAS8RFNm74R9MtIh6qcmT+zYZXyNTpAm15bIGiAkAFnrVDApLwSXUBRov
XW9q/25bRS9JlbyDotogS+1DshJnlYrz+bL4xgCeRkpJtbWtFriv0sFspQtR3mDhPwYY78KrH7IQ
eAVAYCYTU9l5OH/ZYqVobQ2VswiwjMJ8LpuejduiOtKEHbAwMzZVZbEv+vl6rp+AaHAvJzavlon+
1fSeumQ+1uWKhfOTAYQKcFMC+9fwQ/ATW9OeQIBJxFE1vqtT2W1oSIouz34M2Pjaik4k29Guut2Q
leYLMO6OlgC4ej6NOF6Tvv1UJGl0+M8WAJmp1g4z5d7JHPNEjewSa+n9e9kg+TMO/ZsrVzMyfjhG
wACHy1+rpn4vsMIy/rM1jvNnMUbOFlzS9ikOzF9LiWwYufw4NaoK2QJQIdZS3lk3KPvCdygEtnJm
VBWcZQeqc4huLICcfS2zJ458nbgr90PCZuCNGPNFAA5l38Wut+rVkBSg2ygvQKegQWw0VYQMDJyq
lkmY3gFt/CNOBYHw94YmPrqVh1QPAzXu7zLqJZODgz/LcAHj/mZMvaHs1xWonO5B7gRgaL8JgSOZ
88tIQxklK7tF4jqXSXWeAUF8Lt2+wolAssmUiORIQyrzzVUXyyx/xUBKuQn7ECoyTevMAGiTZ7Zg
axiRCJgA6HBQkN5LTz36r4ZK0eRRsvE7J1iMq1YC1JCs3aZKkSXwe4hWDUkWMAuQtYMKOXpOCCI6
1b2SNhRKO7ACqBqvIEVeBOxO2ttb9h3/ET5Z7xPebC3qPUGjwgQ6M6Jm/SfjqbXWwZA3X7oUJxNh
Z76EueNNm4rzZFfE0QRkoVqcbmgo2kyierUEZTFqhtxwtYzJUjaoBN/h7EeCW5eJo+XlP8NCRM9I
wO/vmHDMfRckxacxqj6ncVr8QF39Tz5H/2yAEgOgDefuvozG/egOqMFxzDQ5d6OFIhvVi+MgQ2rR
+5iErAWfa+bbw/ZGMfM+ATwsGrKbKSKNxwzrC2QO78euG+7GJDgGE8PeXAOm5OVIfxnTwf5yek+n
+UbDentNXRwWAG+Bukt2wNJVJ0A9UzkFi9vYI79jMlmEKcq7w9IdzN68G4oI0594GJ+BhwhcDpDS
g1Qe2JOdHEFynjlbUnpzYz+GtrsnZZzAvswccNfiN38kWRma/qHqAhtbJ9B6mHJZdbK9WlNHKVbi
0kPGyRkPXBPEN0HyKRl3xDxAg6HaEe/Am4YpDPe3AWk8CayFkoNz0S97FCwhuw9t7Zs2YMJxChOH
AFOhMicqcMqxdZwexrHLtpW0o5WJGiAQwYHEt15J/3lUyOIuymZWrsLnpqFQCOGDSHDOprTU9O89
rSC7cMgBKv7vXSg+d5JDW1YjMjxj8SUNMmzIttUDx9HrQxcgcQEwJaVzUgqAhOLIvAHd5aKesKg8
5VBkYHbY12GcrXwgzZ7s/BeVueqq1wU5SKMNvZldgQuRktwIf4iG2BwYVTTbX9eYOt3fJmsMUtwb
4vCn4yFD6Rr/6tBJO8c4H7v30yOdOYEc8IfsUwCmKpwMDWlRpv3WZXZx0CKNchHmlirpqsQI3pvf
3EjWhi5bs9B2whZYKnOiEBXaJ6lgIu2h/jYNyPD1sc+drL24ux6mcvhmCumBdQq/h/W7cVMCohKE
I632r62MP0U5qry4dRhDgCuLfqj+suxfyeAn34UE27TFG/80IOHlMjDkDld2l3yfovhrAsyFZwd7
9YfwqWnHAZlZ4B0r+jS9WNgwzvGkeSaRIc2/3aoD2YoS9SjL2k04LEBCIYYGwJS1PVnwwbmy7wwW
7dwIWWEBeJROUyO6rT/HL9Pot+cuM9kH6XflmRfZl8oNRbEe7NpdR0hK2ZtxYn5IgL/wAWcSpJsc
DtgoVWlPntQAEv3F9sJ5XQXNna+qn0AkbZ6op4dMxKgadEx3e6PQQ2088bw6JmBworRx7IMInJR+
TC0fxBhvo7as5wqpJ+rfIq7XhKVJKR06ryONnZVnA1xbZ5Ros7i1V2OXM0U2IEDyAARvKcPHUTUW
gBQAfWwcPQWbQPIZ+7+nyDJOJNLyJmYRONiGaUOyUHhsL0EUOj9lLLSOqBfzt9zM2TEAHttltiJn
1Uuv+BF5yb5lVXcPnGZ7vdAsgOe430QeWGCJLIG4FP5ErUBabSJKU677DNljGhUoJhggGvcOvmls
rivYJcvwN0NngV/3na5UowJp2YIcpMdB6r36aYAg6gEjV+URjuzgtm56icN+J1M2PmNrfHyWgGNS
yMzRYVYyL0DGuZt5crVolYzP/d4BkewjiQoLie6YD81bGuZ96+Ix3NZ3fYIN6i5iH6gZw7bfgTNu
2vRJxYp1aTYPNSoc78eqMT8Mjg2EaaflVx5NaBVrE4hWdxQAC6nkScUUrjTXXcC+xsFkbfzENk48
mrKLOxfeakKZxHcjSnBc53SfjSLFhEHW/A6Q9OantOovZAAaQLlKWONcSiccTl0u423JguR7h0Jb
FYFCi5mHm7kbJD6n70bO+WV5tsTht38c8fBbk/f8IoYEzyj4mXb/PQBaw66rwaYJCNcKO1FqUkRj
ajwRzcEZoCoPsnDtPcmaoacUznbbRU75kk8fieM7thN5TDybA1wlFF9838/XQ+l35xnk8S9OcGXF
3QBWAxdfrATVYdqqrz+RGFm34lg7SbpYyTJ7tSpCsBf5rNjNphxBgcxRrt7MyXNk2dZDPYgj8+M8
2TQK2R5LT1qELsvWkRViz4b8m16i3i50yUTG1ZUJrV1Bpo35nRGfE0V4gfMZ7GHkjzSoiSmjBlEr
jliBT6cMtILVHarMsNexz/zc9FdR2qxSlD2KCqkz5rjVucE36b8SdbwocZ+/3qQQk0OGKk1cSqX/
0tgvihCAlHMMdGkgGq9uYl2ZGzJZY5PNO5Kfjo2DmHKDYjhMR/N6WrnxwC8AEwtwfD00a+E56TfQ
Hb10sqifowIsW6XpmUhngDwT1T4dA/dzgFSLOwuYPLsczNjf5LAO5Mj+AvKeu+uZX9+Bhsh+wS7J
hvRgBORbA5vEx7Fss49T0H+geE5cADx2LIr7snW8izEZmO+oC1msQ41z7PILimePZTEC5Eni4Nqt
a/Gl6DtvC8RRfhc6mfziN+xkyah+bnpnfkRdNM63E/vVTLQTv6Ph72Ysd5+ctthgDrDDpqT7cZiT
+gEbBsPCYc8jnJ/GUxkf6CfqwAy0oiaScMdq43DbePbK9nNSSvdb7YNcOXRy+3HqpuJehHiUksJN
8ru+7dOXoJHhvgCm+V6EXvgSz86WDNKaZ6iBrOUZwCrdxalwgCxE5n5Dlu83jgLrZ8tOu2Pn4Tid
5B5KEZGc8y0uDG9bu7V/6J3GeHbn/nOEg/akxNt8BhPdh96R87oOkJbO3wnuRZad2AQOBBL1ZTI8
1HggpakFHo2yxWH4iO93nYH+OMPBPQIUIDC+CoBdsv8mAIWP+r574E6+6xQGNe8xry4CcUJWenU/
KBHJaUhN2qActPfnaq1l/8fZly25rSPb/kpHP1/GJTjjxOn7IGooqSTV7Cr7heGpSYIDOE9ffxaS
5aK2ttsn4r7ARCIBySWJBDJXrkVXi984pdVx0KHdW629IOgPyyYTUuuuXNN+k5oPF5e0VR1SW112
px8+iOMNB2lF/w4TB2Hbj404bclj0vShPTntwWl46dLV7LPs4MM0iP3OHaL14kjzLCeA7Nac/zE0
UBq4OeqFQ68uN5GqqLFURY1QV7YacDUoTtEA2Wh0GehVgQ3ZlgGAON5nhLGroJ4iwamstiSAf1Qg
ZJiJ6wvIHR4SrfLuqzpBdauKKRkDIjy9xt4SGfHN7zwip9oVKIR9MzUHFcyxVq2DwDJ20IDZ93Uy
QWS4C7R14kXuJgKPZoY9cbHOXC+6r8qEPXYyj/djXQI3Qt6AQpbA8rTyELaW/hhqYjirtcIxRx6r
yOutp4K1Szh3jukKw9yyAZHr4GPUjRowGi2Oo52fnRZ4NzJ5Vi/8fEBA1LGQoo+VWCldWfjyNMgY
LWYINwDRUWfZuG6x2/YHVBBNyJb8moYZqKBDjomPqLbFjg2MIWqwG6r3GZUaoWEacLLp7f34gH07
W+PzsM7EkATMjbmObC1Z43j8izaJKJGQfalicAiT28yplChnz07SNRkvZsB5tIN0dmZ9LM7vBdFZ
uW9qo93hBI6Nm5juvczi/276r64X2gpk3G1QbT38ANvTV9tj2luFwmc/a/rwOcQ2D/LiznRnpzEO
EW1ho947qQ86pBxuJqNAGURWeZsukd3WLjMkTxMG+RClIQIiK29faMFmMZGdmsFyh2Z10W+6CQ/R
7LSYiHmZ5kY6NL+BeBtQUg6UfZjq8RnvPH1ptQRqUXb/Nmii3rtW5azboerfdLA9gwZaTCcdukMv
3oBUq3LLXBsqRMKDTISWDW/S4yhB1KwK8TtUuu0DRwa+BOvCSUiAZPUYN7u2ZmClAvbXS/NkH+gV
yjrIhRpNhAj+l4np105tdTuaB35NdXN39HXUG2dp8U9lhPu91+Kpaaha5nTCvZW6TFU6L10alco5
UM66cr6aS6NRkqzB2YJMbuGC/mFuI6Befl33jvy4zqDe4egGsDC8ZbfUmCr0u3QX2+U8sn5Mnl/j
b+PkJCocecYouY3y0DyxoUP8UA+jHWcgQMGuCEZqPEWBmwIc2bDZsFgJcpEUEDVJkbyHlO9vZja9
i9gnKs3xsPy1JEE6Mhy+R6DrIdtug/KMXmZxQTVxvAktlP30diB9F+x5yCpAuSMtou5OqKZvkc3n
ITiMaYAaVPx0d3kCFvGo8NqbqxnxKN4EHvv7qwkhUuNejoPxsgZdaX21DeKxP1KvFkhsrmI3WTkI
CZwX39xgQAgBgdPEijVfNYiRgaIX+9m5S7YgzRRPrzLS8IU3NnCNCzn6D7WsUOc5BCSROyTxLBpo
Df7UdlF1JBOqr8WaxyH4aSrH3ZgWkkkg5ZEn5EVwM6XLpWGtvmOpJg+Lia5cdQ+ebUK/XIUGuBpN
8psYMZxHHnT47WsVMsLqYIfzS7fPMuxlIKcJMR7OuzVDOec9nf10BO83TuRCHQAirk8WC/O7bOL7
qGuhNnu1lF6U3b6TBl81A34eWWI4u6wOboABip4gshg9WY2DMA70enal5QDuX2fxXap5s8cYfkYl
nJOCeyoIQORXQDMM4jcBeJt0B9B5qQdH6ucpPr+Wh92GugYUUrUtDY/YBK8R2i196np5hImumrjM
duXw3bK06maBJBKYkRsGPr1Eyh0epgCnZI0udr2LqpxRRtoMV6xDqGbJPn2LmxTPii41rTPOfNbZ
5tm/ASirb6i32LNuiPf4NXzWWW2dDdUE0IU9haWbfZJu+ylB0gswoNVA2pjSM18q7AzegkabfMOI
xwcQZ3D854LpthV2D62AXNtWmPmAMmOcd0dpvuVD/WmIolKt01WD83nSjCcKKQCP8FpafbCl3tIs
yo5kK3juzBKRVy5lw6/nO0CntqBUpaOcg8RTv5qPe5XQVnkFaAmNLEdABOlcP4AQjJLhqO8MC3BI
G3GxWpW7kAnFqewIaeJdZoCyQqsybzfLQoyojw+h0roGxXr37IwJO4lsfNNlHDQ+niCpkz+TmgTQ
HWB8kcWJ5vHJ/P0ynae0pCqe7t2k7m9iFk075J6qF6OtoB+aIG+giZ8ssZyn2cHp8BhxEOLTTbFj
vPpOOu8uwUN+pwD/4Ucq8DXAYespq2w8DUpZRpDcENa9qZqcjT8tEPDse9c078ketNJbF/GkrRfb
KPHI5CY+WQQPtGClZ4F+76GOGZN614LFatjFQp4Nns0BOwgoQxuTu2mmmB96w/YOdFX9pru4kB8o
KN9nLNOkqFdVZOr7xdftq1fkbcstjuM6wLZ/fYnFj15x6dLV1buguVd+AwTgVmZXSd9RBItNjSxW
lnvO1lJd6Kb1c0OjZFtc8JmB76ZSjICLYzyCL5NWoCl1M9V7fLAQIxm86WbUinGvVzbwJbzpNjXX
82dhYRdjmmn0zRXGTeuGkK61OPB2HrO/QzoZuk2Da76UeKdrnnLtTCuBOnTcp52AVAXPu40B8NuZ
R2l2Q3d+J+AC4O/phe781EhrLLa2DKr1rKDoKigzZMoBSbOjPvGHyFyZWizvydus82RZgAnQrWng
GbY1EFw5DeTv8J+O8rE/rYleg5oLwpOwcL8YbeqeEy1kj5Bub0szeqKmwDFwYwvL2AjAmZ6wB63v
ivyrzFMHu1Hse9ZNAFb5uT/aIGUfQNd0gG4oxsGduBoTJ7jz4lh7GF28C6+ZUPdfBg+iNYIHT0J7
NzeRlaEuDfApm9ZpbfMNzbIqV9yhRlIHJA951+gYcDe9xXH4aEq7vquH9r2Rnp1ueJZsw1ayo1t6
47rjwvs69A91X2bfOYje8Y7z9sytADIMBt57FgEbyNy03A6uh9u8w3FADdzK8Rf4GujFkEsmTBo1
OYAZfBqrfTn15vsAtG2zGQln9CPb4uP4pJcG9hGGe4t6DwX0Shv31sGb6va5A1Zq6lvQHlmPLat9
WQOJ3HUo63SDL4WZIOYxKRwhyfTRVQWZ1T14zE5hKn5AWLl6Kbug2mrT6CFcXoBLry/TteOG/Zc8
7baaCJwfytW2nHJ2jTs5ASMm7AMyW925F+AkcED8+loMerLjyZhv08kwXyeOCMo0SXGiUXyaWc6d
T8ukRLfl/TQVEQqRFeEeeOd4sWqNprtFHOiYgVETiP0PW6Po+ub+pf98PYDB4DbKoIlnepV97PEb
82MxZd/L5MUdPeOrMWHLLuN8OPaCDecUnFh+CZr6rZ5EoCtWOSGuKM3tTuJNUD9Q2SK6grwoBMAH
NvjLgEcZpaVPV9dLFGU4btlUfsdfJUJROmh0loZsXJHghnXqrfEMfh+lAaHHD1HXRDfMEyPS/q2N
pA4YSY7tWEByqgTqgGzYN70P0NVE3nQpRzxVMjuB4ngXgyiszJG/VMrxyJFUDwqJOtsspS+/2LA1
FvuGOUhnLT40LL1MO9t5CFRTMDyBs2ncFn2AxGaSiJNWeiUUm7T4k3DEz0rVnGjGc2dp9Y8CNWgr
YLHGJwjyjFtjyPPbJEFeGdj+F0Pr69OIxN/y1tIon03LOyNT4Xh7jm3b+Z//+L//77+/D/8V/pT3
Mh1Dmf8jb7N7fLxN/a9/Mt375z+K2b7/8a9/AsoIXR6Lux7+NSEBbqnx718f4zxU7v8nSqsqzxtp
njMgX3dEtUO0OsxMtzpDjeNiIuadpTuz78TQacG9fOsmTTwT8pDHFdlPxzkIXpllAN0XJEfbAc9B
jMyij8dpckSMGR8zXULEIQEuDD7UpQZSF4nfJvpDPFqWL5Gv/AqNch9/fufHCP2gVVZoxbOGHNRW
r+30YGRjc2daCe4JBujfSPpHsxHdx1kvvJkV9aiPk2V4k1L2cunPCnzYyQSr0ImjGxLHG4PNxNfz
80+EidgWmq5DM6IAIJH6leqPTmb3a4CltWOCmxuKLh9yzzMe4ghS6NXo3lHPzOLhrmta3w2RMPA7
ULrdomz8efE3+8S+gc4iSr7JJaujbJs5gVzTAtRAY0isjWGot/XH6+gQNF8ZkRvu56Xj3HoEyVl6
pKV1ZsXnnsdgqOLRE+UXulKeU+xkT9QThc6g9oPUhRv00v/zN83V//ZFA7rUA17A4ZbLDNP56xet
Su1wTEI+nXXXCG9JR8mphiKaxZdmdSWJ6r44RnhlHobyzC2YdPN27kcdk9H6rz76VAT1FjWZuLsR
haGOx+u+GZtwFYxGdk+MhjSQNMN3UIeZe6QLINc0xmwz4ku11cJVJkb3W64eZEZjFacI0vUnzky8
FwAvAW+0tzPHtx218dkp93JASdYuNMFMF9aetW5CaG6a4DVCtVcJFVbKNoEVFJB0Si1VVgpF0TG7
c1KkWeYe+ISnXRWm5RHCoeW5MQAWpMOcOr1JMy99iIw28/Htw0MfWSb9NKoxasXvo6H95c8fFX76
158VBH5wMzAB+OBgHnXV+MVNoeu0QWaWN5wBywz8YfKOLje0J6OsvePkWYVfdCH7jEOouULpbnFu
zaR4dAzthexBpInNJM1pjyih8RZpB6tv2WeU9PU3Y2wEG/JycPx0ytTdhG3d3FhpUd/lwJ1sVKLV
p67gU30XqaZNzMuBApV5p3ZCBrliwhfqiRtA+W6Th0V4M4rCfO1j8BJygG3y2ile9BZcjcprrAYN
WjGYFLTTGwvrBqXBCeBTOu47a82suE9bXsk9RGAjnq1r5h0Dpvef21YL/NrtzbvYq6I9FOfw58dp
9p6xErVj5TR9kVG8L9TNX+b20RrzjdAijPde/cidKFlJr2EH6jI+WndD1iEwCjy6X3lZuEMxSwBJ
p0Lba8JFxDw23sYiEN/UBfh4k28xLnplURdk+RjK9WnxwdCO5Wl5S6fFpaFzIyIR7hrKPdKnARO3
mu2fvz2Wa11/e0zHAUIBMgqmgacKPXIuvj2jkbhJGNnirAFx55eOZ51sY8RPikN7uTHZj0EVJJGJ
BslO3Vzo2a0Z6ZsrO3WpifquWbut1OZ1f+fXsGQ/6KgokeqVl6n0CuMAkSA3Ya9XdnoPbu51B1GE
O7sV3sFUjZ4hN4bKH8c9DNqASxqaL8lKfbrCods7LLZrH1puGaYrFBvehKjuvUn76Ak/J2P7/nr/
camLN7GsdbX09SuTI727eXVyX953BoLZTL32Yr/wW15lWWaxDVr84nRNvQ3w0R14kkAQji6pEdBO
OuB4px8WG11d2ZBdH8CooJag5qJPS8x9t4zB0NQgDPW7NX5no5cBGBC79KvhCCR1q1Kr8i3jwDcw
GfwE5g7pSD59atIKfBRW0Z+cYXIPgGNC08/V4iekAcCTCMTAdyWdkjZW8JMV7Ct4U6dPjtf/mqQ2
KWUxdNumcE/Yw6fgImVp7rt5PaH+BQE7Ldeic9LbJ0b381GNyjZ5H826IqZRZIqjJ5owtdHlfPKI
MV9HQm7be0m8HQCrOLqGmfqyA3V2FeMpPhgJ5LdYazy3rQnIUVF+xv4w3iUmarb70S0+G7lz4wyM
PdP00QO2wVZuy3SO/zNNRxYrgsgyznUz0I5pOl9DVBz/1w+M3Yy5oxGPGdvSzdt1Z8n0Ta+7s1sb
zg8kWh+YlvSvFoh5Nn1uNeCUzr1jZprRJquN9I0PzeJaCkhWNJH34pWFdea1C0KeBryfqpe6gQmi
pQnBQmdkug9QfLkhPxqhBuVjqEnHjCv7BK1xXx+raWP0wOJrY9jMWa4lc7YkuHrHxo40w6ZE5cHm
/Bn5dSaQeG0g3ufSjKvkmJqLJwwEOLRoR1KBSaahcJIuO6TXmhWzw03dxOJANllwlL7RQOFO2h7P
DQfaLBMvALxRFcWlXbIDXdmqS1fLQKvqjzuqP6ZL8raobJicUEqNCuJlZlumxWrkNQDWfOq2btZ8
t9Wuq2T9ezN1MVSVqK8jxletWiV+uYwPMgWyIQM+JlcVFNTUqjSionoL6g+ArK2MQHc2iYKvLI6o
INT2IQLv8/+Y/vOxh82NgxvHrJWYqT/I/Edj4n2E/lLAozBfNAoV1rXyNm/S96YMOJillz4Nj4YC
q5KR+hB3MTbYCMareeT/Z415NaeutkLTzeTkZUWKsDGIaDXO+T1ipf2BYX+6GRnAHEBq7AhATR4l
fiv3hgc6HvLQQaC5Kqo8WwMZYB9BubrvedfuqUcNV/ali2LC9lCGFXCuqBQsrFCiPkQfNqPZluWK
uE6cuB1v5z5dRqWdF1u6pCZDnlsvpbkFeWwr92Sj1egqDgoFGVer2yD3RZjVaY55jUO5qIGVeaCR
5XVoDsLUFQB+vSb8qmdyTzDLERQC+9KFhjihNMnWb2s70J/o2tZxuiN3TxGcowbq0j2su9p3grTw
QRvNHWPVdt2PiZl4JezXd1SiGE+gH6MuU0hns7ayTaNGJ9WlUUOkckcVjGMWZOAmN/4wd3GmuZ5t
HGSYeqsKZb63ifqeWYjIQz0aWXxU/CirXkw5UmOoQ/Spn6K6EvVcaogaYWTdpg9tJAmVJ9n6PA6T
LfVp0cV7nhL03frPWzOms+utmeWhCtAwHOg2Mm46aut2sTVz9UhzEJYwToBviWbvfdbFm+mW/oIu
vQKlLmDT/+iC3LC2V4tEBn61TQDt4KC7Q2xJnjo9bVD/7PFjwvuHrB2aRzK1RiE3dlu3G+rSwG8m
5cH4QA7U1GqSqyYtC31M6q2uXGHDns7HvsIC+5xMvW90/sugJAHa9CmKVrgPl3syMgM3fTF0HYrj
Mk8LN3+T8cDThuN+eehJ1IPg8Dkh4enSgK7a1rVEgQdajnxd4v2wChc7Ajm+yhA0CgY4QR5MkHxv
k7ANjzU4CaGP2Vg7MZn2XYezO0CszHkJh7FCCq73vrUOyKURRA6BsPdWvN9xnDBuUSYIgdYlF5mK
hK+tGifESNrhsFoSlHO/MZDzVRNjiG//+QvE/3YwtDzHcjzd0ZmL2hfjKlokAtmU+Ol2p5CD9Cc0
UeG7KqcSNa8y9U0zRFcrM6hQu14O2i9UnIDpu4CQWppZazJSo+GXqSO8NAVrCLfWfiCZuXFtc8Im
CTx+K0pgiRYcym0+TT51Ifv6ntQi72UAf4TmjlyWAUp+0YxlqUhJd+mFnX8JaomkJypRnvpYg7yy
F0NozHFQQIWiLD/QbdSfZW9gRChubKTt/FqFX9sPyRS6IhvqTJKdo8knklJZ7L/zvXBJA2Pb9d20
EuMY+2Od6cfCsbxPtfnTUbi/FNqkh9xFxq4Z3eGNvKqo148oxOGf7PynpbzKEZC50EZCjrxwFFO0
pliLvLAWmRcvmkRrMXBtHf/8zWCWfX1rQarYYSZzLdeDHj27ihkYIIxsI261J2uqPX9SzNrURIJB
UtABR85io6tsHHxQsIhzNASQmSA/hqfchR9OYNm9W40ISNXi3HpxuO9bq17JIs2e8FunNDulzz2c
pP3YEM6ObMDm60e3E1/mzPvkVK9aZWpH8m0YKHhSfPxr8q3ysnzKj7NnH4Xcb6vKnNdpscU71qL5
7CUAUPpjnL15LlijaR29NaZdaTQaWG7cai1Hq97XoEsHsJnx/ehqySfEWXayNMYvfRtd2guUR5Gd
F/mlXfkLPZm+BOn4WbPrp8a2zig9bx5xDg3uPSZfY4SL3pzalTvFPrhNWVO+maF1egdFCdMCbCz8
IUHacCLcjepNYRicCJTzMWZPjfHy0SNIzkfvYx4oBC9WoTU/5oFtIThRLw/F/ApZAmBnGALEqpb6
T5NTuP/p7dGb/XgL5Pnx9iav9oe8RUFY6tpKdt4oXAjGetqd1vUZlJjt4inEqQqhu6Z4ynXn3baM
Llfkp3W1+b/8Fvh1qFMF1T3bdRlulQh/2Fc/hbYHOD/M+vRUuKgYY02HbT5loOa0FKjLdobVTBBC
+JWfMnmJLLk9HLWpQgYC1Sc+SLOcZ00LkxN+WT9DYdvP1ugFD40zrF2WOs9cNSjrhibHmD2SA3fL
70J3ytPcG1B03rWN3JMrUp/ANEYs3FKXGcm4Maz+M3hK0hXYDM2HNm/Nh6qus90QaYDVKhs1TVTy
dVK57WaxaW2Q+GPkujvbtt/9APH9YbTcPrSmi0AzIK27NAiLM83K6jx7kNgGqVchCyJx5Qmgzdtl
BbNLw8PyjhLbjgBRCPPDpKMUVNa1fY9Su17FSgWi4fn0dWyB36uD9JWLOL6puljuykI33tJA98kB
KtnGerBRdTAg1PJoevja0AAt6Xq+pkUIRK/yIHX3/8td0by+KxrMcHTdsEzLslAboKuvysWGq+zi
cIAIk3aMbLCpL0UkNrJ8NnI9s2D1Yl+KSa5skOdu1p4XooQFVWyrKAunCzrXpZgnkhAy0Lk1zqPL
AHHGGhkkEWjuMmAChMNWNGLHaYMy0Pq+IeSy1IF8SgSwUrW6tIBu3XIrHFc0rCHImOzoEnLT+8AI
wwPeW3fQOfYDmdSKtwIcUL6M7Xwr2+4scev+EdrV1YUaGkRR/5im5mpogGVSQ3/xQU4kXZn2UN5U
G4eXxR3RtXq0cyjXZJk7ZK82DNv0u79YgFgTq1pXwAXJGz9Xpe+Z4rqiJp8cdhRgOmqIzQpxWTCT
JK7xrZSae3Php6a5ADlvOha1/uQBjcyqim36GEVQ5rhfeGziomibFdEjEa/N0qjqzqkvtp3CCwRF
FT3ZPfT0sL0DzFX1oFhxEyDOg19y66AcFcrMaQopwx4Y/mpFl9TkykhXnjeB9EK0zuZ6oBuf/vwF
d8yrp77BXNzgbAeVa8w07etMgVNPYPNzAQbIQ4kIEQraX3ppvRXCcGr/ESpU6XMMTqTnNmeopbWF
fduYbfaciAJoR1Ha4DtBV9egSAEMZgbAk4PCipYrRswGQQWR6hxwkKTcURKHGsiyJ8eoFLe0j6c0
D9n1Qu5RyJAMD3oqgp0dt1pTKCqdTaT9GBrclnD3+xraAuldoI9RuPjRpVEc2L82H0ni5JfHnA8m
D7AQP8Q48815GPACMaAzkVKizI1n5uzY8/R1oJhfZ7YMqmPd+6hoBnZsMVpylNz8+VNAZP1vHwPH
b5objHEG/uO/Jdcc0/aw5UekpEusCWWIYCaf/DDp6gi8iHqJCp3QHr6Xoy7OFY7UT0aabcDVClkf
QJCetCIycRRrO2RfSmxdYjZtJA+9R5GjZn7IXRMSBbX3mBRad0ywmQL9ZZf7Ey8F1BC5cUPOuQ7a
QTD93HRJOeR+1Y3ZusjDYDsFuvtYpKa9BVTb1b9Oca4/WFPXbEGA195McYDdLMgzauQvv0RR0SAU
PSAyXvXjG2rJVinOaLN98U8R41nsf/WndfI2+dF7ENCgelYdWsM7C5Eh36Za1qVPw3kGxj67MwLo
+A7FMRRo7DGHoNTkoBFav5cy3ZGJBhc3I8VNE4hv+Bkxire91ktuZW/rQDOiMVFMc26l/lxUstv3
qSh2dm7imBqGU7PiqV4fPbocmlTs2rH6Oneh8fQgpzLcjimo/VcaIgqHfOL6AccFXFkcRupfXF64
zpcXDvM0tcCy1DyVRqK6hcBLCdRkUbLbOG4/d2NkbhvRgMfJGDW0NAIwJLu96M/uag5dVSZoGnrc
uDZzl6bPi0CgFLRcxerPX33n+gELRjvL9pCecLHlsnTj6gELaEPH7BT1DtWQRxMQk6jBg2paAdFb
Zr2Ijys5Ru+25eo/+knLwmcTB91DHjzj3JB+njLU5PG4M7bJ1I9fvPJFOkP6mSlzjHT3VovM8tQl
ORjdZRhAZ83DaaOwmk9WpwOahaLAoIviA8MhYS1UJaFRed+82DaSU6qX45094fbphwEkL10trE5h
BoFqzlrzPgAH/bkDpwAynXhpLgsQUYOc/r5FodbFAM2AFtf7jNECpSnNAKo6W4UdBiaw/swzAujc
f0mFwFJIb/z5M+Fc5fIvQSWOYTKuey7iBDZzPOcqTNDYetebjhxPYwp0jwEhbsTJYk/eUjMmaQFF
KjRpA9TQii5H1m6GHHpK5KJlbXHrQOPpfd5Ff/ZWs8lz6dZB0GytQItWmeLfjJHX3Ui3lHdiYPKO
rhoXUn0yCtL11cAE7rttVOAETQOJ2jHQFQgMAZTFURzh1V9LpWq9aAzigzCHp2V18uDQuT3m5rS9
WEPNdHB4PrfZbnGnZWhO1ed+Bup0KGQn7Fbkw3AuiyxG1kniSeVkwGwpW2rUqbHCqaUEgBuQtIwh
DSWz0fwx2PGqEpYF0aX8Se87562wgZCBPAlU9HqUXdSQAtywMLhFvrc211Ulv4i+Rz23gzvQ7jdd
ZFjGG6itYmcI4ImvjVCfirKC7QZu6NhfOjrYNFXVt9P0IK2HxOKuNQ0Q+uCbBtDZ3ewB5hC2a4tJ
X2VDAF+a8DFr8tpp14CO7DzN9AOm+d2lCjYINiAUNLJ8TWAi8E8jikZ4I+ovwzNUKTVbZ6vhVNau
wIk5gcAUdKigmOFy7VFd3DzLc8vbAsnRz3XWcd8AxvfkGoBvIQNVrbt4Gr61xpqwyq1y0JUDFHuD
PROhd0uIT8hMultUauChOChk14IFnQGiE3RPAWRHxlgBaam5cIw+hhf1PPBkYh1hpSiPh2ian6t8
RxhGr1o0QRKAetYEk2paSgzNLijGvDHC9I4PpvuYVnkMiRoUNYw5HszDmJaboeynzdgL75FcjOnV
xON7FdvWjWmb9lPgWdq6liigKMHk8xQh2Xnsi/oLCLSgJJp3SH3mcbsWpeMgsoKCvTgF+R4oGabD
4HT3ZIo4dIVWReY2B4uzB9z6JuTxXLDGiZY/LrPoamw9Ae6w5PnK3tbQFEH538vFkiAbQLFH432i
Fy1IQKvCDWffpvkb2eZF1PuCUFG31xPrsx2FYJOqa0B0LFZ+7VT14OIGJHG696zgGy95uEshXLCy
VUavVvVsUFNA3ZwWAHCkOf6VnTzIlsRj7nccHI4ulcaRMVLldh2DRKaaS84Xo/Nkp3mfR840DVAp
1wfBXo5a4RgUCnX+zQxtiElkrf7SRN2wRlpHu+uHdtgNnYCOscQZFtRi5U4gAwp5zKFeW00Qfiq9
HtJfecG+pY5xAxKgOFq1pVglaa/95Ln5lvQxfxvzofKdJCvPKIQEbSNYpmVgVPt2NF+JMZqapXRj
5NlWR5rgSPauDsDsW4F0zNfyptoslRvzsNVWezewX2e/ZT21St5276vYybYod5TT1vEEQgWpG8xd
1/b4eQK2lwYtSpOXzqWHU+XBOUza/ZIX1z48yPbXNSpVFlMYxQ8bSiKIXSS3wP8iDA+0s56YqLzL
3HS2EQza7QaoxUPgZWV1oweSTMVb2ZvGBhUz6UHzMnbkTQryynk4UMSVajgbwJ2VgiFcd7MTq5Uc
dpIZ8a0pEP8h9ZGsgv6nqJ0jlbPKAEqGvRYLbEdRCksNDQgDJOZRiAT91PcIgr9Xxf4ySvoNGDk4
8hWR6syeupwjez14NesR9asLc+8vkl5EmXjuvcaDXe0u5s1crCMmMjVx9ga0N1tBeA50L10cPTYJ
WBnLKH9uVeOW7DUSxnAysf18biwE9TW9R9WM2eTPFUuzg84aUEIo3yZto8eyiQHxxCBN+Ot0LUYp
RRwCnm/06SYA6dBN6w3jG9iStmk76M9Bq9dnPAUa0HLBzpSbp9x61a0rexvzRH9GRbWfmWl/BPcm
CAR0bXxDDCBVrHL8JkqTeUWhViyc4H1FstMLk5uWAW2VggMW4bHuWcSRKjEvXplmh6cE0YKV5YbF
qxEG1c5tO2dDXbc0Oz8QwIhQ10v4Caw5xgOtIbNwTebRFmBsUGsYH2vEEsffSnPWZSo11Psg8kAx
iFaCsQMP/dm02BGIM30WoFSabHNcYsgAX7Pt9HXuThCAL50e/MuIPN4V5j4L7O6cV64O+eFwOHvJ
ZBxCvUV8WHOc9G5s8F1GceewM2ogDdap7AWKtbtwg30FVFmiFpx8nRveUWOgxvmmqLV0VWaRDNZe
NuIvadx0Xv/uwesMhdZ54nwF+1u4n7s0F9JqbA1sEB6yyruLs2heVGhtv+9wkye3xU7dqfl3YgkL
GBnoWFao3dhBeAnbkRBC5HvUsj53KL07B1oiz/MAF13hd4aHpDUwxBfS5TZAKkFbgPGQwMVXcuaz
dDkN0cQPb+oZdXlbeYF34BsTjLAX5ev083y34uFV3w30q+WgUO6Lu7k2nX7Xzhqqc+B2je2XsJba
umocgN0BXR+jVVxbLQA0g3njsbg9jbnKiGpIVlJAwxRt5zso/d4mlMHMWT37LIEPEA9OOwRgICeg
MPSJgtlfEeFLr78FGVK1X5jv6aoBZEnVaxxAl/uAKrLxWaL+8FG0CcS70Otae3zubXEK0qS/I5PT
GKGvD1UIjAkGA6BDN9iqORsanUSFPGWT/yjsRILuJuk+192Ivbath7dStvxTZ0u/scfus5Aa3zXI
HG/JTXjhEffk8Dlx2vSExHgyu2m8jv2h6Qqc7gLnKcnBaZnjC1zorntIUtE+hiV76UYdFE2ozXrU
EaA6ubp7THHTecxVo5WlvpGdHW8Wm2HUj0Zo20fySD1Uj+TQPwb287Y3dPtlcPXm2WOfqdOBUvAp
QsEA9Wx8Jk/AlII1PXJe4ogFj8B1rWdPr+4ecUfCLztwnnEKLBNwe8SoQSi0GEdTT+YgOTdQ6U1n
yERHojbELeyucbXpbswgkhFI03vBqeJloXiQYYKnEZGN9S5Yu4MbooOAIkGDTS8rzR2AEdMKLJT3
yLnnn8T/UPZdy43jXLdPhCqQYLylsmRZcm77htVhmmAOYH76s7Dlabk98/d854ZFABuUrUACe69Q
GgnKC8CowoiY3dttmwaEO0lD5ywAsHyOoOZ2iaimLHqo2/p/jtCvEtpwxTNTXq0mUNcCKD9zmHYr
2Az1LWSA5Dis7XSMwFbEQ3yJAtK06uWYnC2Zg5ooveTc7UbVshP10qEsfLHiJhbd7xfS8VMCR9S4
hji7bl3iktDeMGgRBx1+PeVqSpzXrMvkni57iXOScj8YzsslooozEeQDg5UE2Ljvf+LQ9JAb1ReA
tMj7n3hps33Zxex0vRxwC2LVjBxFQZrAnHZT6j/KzMZoGfVuvWFl/+YaeFRVsC5/0i1e1x9aqWTq
VuWm+WTZ42VMhb14Ki31b/N+jUG1qQzihO0628V3rh2+JX6PPYBuwbA+2nohuN/UHO3yOfdQKmqm
VREiUTdp1aheldBXD5tq02s68mRP+B357NGnWmYj52+pypubVg8mUfZ+wcvoYK1i38KFKj4sCohC
bpwK95HUmS4qo1e9UU8lWDhX8Q0pklJ/LaDlwEsuVyRCSn1zn40H5gxnCrv2/5qehQwkxLwa1t44
pHCin9nrMJvvZ9e+T2fVLKO3GQpylxleo05urg7tXFnwAp7MZ3B14E3BxntwWpG1GV/cJjOf9aP/
XEn+0OkYCAyJQwbNj8BxkuKYSUOtgO1u7ktzvIGEtvUCOzp3N8kIO1KtbcxmL1saIWBa1ETrxknG
7j5vetBwoc9t8bgKF8SJGvGfh09R3wJaIL1wcWFPNaJIt5MLUU2kqMAO4e3R0X/YwH1AsRx571gV
e0q6DfUmsrGhZMJO1FLQ+L6RAtx+ama859sKN+QlNdsoN1Z488vL1MKuUOGIK7537cbbMgebTGjp
mCIAgQELCgWRhxFC3j7Y3fMIgR6YI1KzEaN/K03/rzj1xy3ueeBewdRk3/uQ1RoaNZwE+NanBPTN
TcVhWd3pvuvAhI8QpuNQM7320VlWD2ppQAR0+WnA40OzmLw2W9PAdVRYvVZoRjKBXpIG6NVQufvm
p129o/7Yceej58/zyp5eQwC18N12ixs6U3B4awM6jTqMSB+FlcAK83RhzP4EpWt00jAdEhqm0z63
kZgrerYUvAScFCLZyqvtLbWiYUqh6aTv3dQWo+sfojkKYj1AoxnU0/4DyGW6/ucMm/Cx2/W4bfu2
D97Upwyb6/nSGqopPvKmHIMLimqAryUWeMX6iplqS0ju13y4JcjUBLqldup6uwbk/8ckQImcdYvi
OAwEonwZZiDvXnW2kStB5Ut+v/bQ2TU0hLK9F1CYL7+7qlokNjSoJlOeotaNHisPUrTzCEUAuFvL
R9SqOGTzJ4AH9Ohs+eEDQB96iDog/orUBlPWnsK5pzLc0xL8uzocThv+bd06R2rRLHgBH3t/zoDi
EEYwREkEIwN85e2hCPcNlOifFDxMl9ggx9tWN2FFCsa1BWE9Cjbga78VxWQvqDlyoAxiZwQXUQdX
yqxPc5GcL7EK+BGYVAa4gUTDosvwFEMN9Z5eZjbyJ5uFwy2F9gZ+s3jspwe6jiOdQEGxBbCdGRb0
WjMFj9RoOf3epFHgyMzLKGvcj8GgpH9s/tvcuoR6QdrDpjzkWNrD/uchGmr74Mduc4eEmLrTXXYu
7UOKXcUd9VfcvHT5rVoWVQouk+lC7Q2yHf5piGCa7unVedr5p1kfZFzChmP0flLAtR97tR4y5WG+
poHLRX7NvwZLBXWNcebd8gIL9QCzSYfkjeQ7qQvMsj1TTXkioGiqJgCnM7tdX+MBl3ijVt0kxp1o
QSrUeTiHeOvE7CGOetgDL55BLhYMYZ19o6CiNfx1j73PoitlfrK7Sn9xyulNQesQb183naComJ/a
LDaCQmN6WiRFLwM0I4a4/YcZ8G6fTmGZO8jBSb4h3V2kN7DY8h9BcTGf2uJD4+8RCqvZlsL+njOq
+B4YAx/+OoCCT/YgXoxkKvd1igQQGfFgQ1BuTaHs9JjM/As9/mllADbwmjk8PFGrAN1oRQdq0oCO
oCUALRLATDCQ5eFyT006A8EeiEJaNPy6HL0CZATfL0fBMb7oJy/EfcPGL9mRPX6V0vB2XetkCzw5
vEc3qedjLsav1BJ9Dg1Ji89Q7XXDXcym+LFnPccCSwN4dNNK8+oksbgoqg44wXSOj5mADYBAPeaR
RWa1nPJ82PQ1ix/nBr4RCci1AU0VaV7cTNO4hBRdeYgkIEN1NcABhSUVNafQRJaFFUW++XP9w6Cq
92/1D9dxDR9VcUjKmMDbfipKiSqpDGQv8JCOWLUXJrYuXsV++CFbs6GHAAs0U8cOuEPNYwah3ILa
wCzA2MKG+DtuD18t5kdvloXvF2pb9rPiCTINBbMfpp7NywI4q7uq7qN15anuNhnDGfL9ToKHd93t
onqO9oZv9Qc4QyTbfuQWdp9Ft54YK88AwEYr0ch2AUgykAVYbi7cZuxfPMCXgYsxq292Fh2hizpF
Qdnd87aKoTM4RKvaz+Gu4IC7IfSSywg1+c9VTyh5l8s0nMq7qe2LdVxX85GVzNjK0VAoVw7QV5lH
Y2NFCYMkEAoRZopVd9aKaOfYtnkAx9sPjLAxn63RjbeuaBnWVmiOHMDutBtteNyiCct70GWRNDtQ
0/fFs1XV5olaidcFUBu1Hp2mTx8amaypOxJNdTuDe3p5gaE09vAYtepvtm1B/iRoTWgaouSMOlOX
QqZBg+I6P7GD0pnrA4HQ1K/mIJF2RZLxIQzzu27Mx5dsHEBj6WbQWNzYuzFhTbQCIjP9guLArWF0
zg8kuO4AexheQuwKVj2kX2+gYeHeOHFmLIWGfw7NsDHzujhPKc/PAnQY0CsmWGI7yAOABZyfmQ+d
VQGflA01KfhXXCLqbsNZGMP4KxlXrEA9z7Th3ENNC1Ia4DgBB38dJVi8xxvo97A4vaHnjrTYQkSV
fKBWh2XqteXM0bKCi87BS7kFdGZ6keZNLTztsAH2IL09FDejEs5yHPPiKzf+54ik8noQYyv/366R
8Nn6D6SEMD5j8xwfeASUjIVjgIThubp0+QGQxUOQpFmNCzdigKrkVViBxBfi1EhXiZd0Fy0GZUKQ
4aKyQMMXCQaaZBiCF9C8gPYCtWkmdvgdFJp+iTWARB4vWuDDl6GI+MHTB2wo5wM1gQEDaJ1OqZOG
U+AJlk7hQPNLBzrCRwydXid+us51sm+xGpomWQSqOtI5M0jiAWFtu1gAYx6n/Zaa0BYszmM6ib2O
qynOyabiTHEDMsjbSyfFQGvn8YLRjQEPX3iD3iKE008Cqo5CNQvTiNoj1GOBvEmHS/8Uo9pA/bNh
D3c6ngCvRmt87NfxQNC+SSzEt05VGEfWjMaRzrQM0FF2K3+c8g/dcKidkUyN/X4n8+aWQiMWwvBQ
uGfAy+5GJx5dYAVb75SjWrp0oYCwpCYdqk7l24hNB/i7F48oZc1LJKcyZMYHNE3U+xI/9ANZi/xR
YLMHuQh74ehYmgCM3xNSoM7xOj2tvWxD8VMm2Q6ape/TDYnkhwfa1K5rehhmdHDNgNjbMs86deBg
BEwojmMVFTd2CxEX64XC+tFnU8BSI5wCgV0oFsJQ3qfJdPgQhGXq5WLUR9e6xtFVvdp8oX6Du2rH
IuuG96VRQdmaqcP1IJKq/dC0qcnHGklDc3kNozOKvUToi3yaSiGfX4NipIq8lV2kMugLk1fBdWJL
bcUS9NKFaWiKJRY1sFLA7rW7T1NPgNLB+6D2eHev9AH2ReWCu3O6pSYNlB3cM1p5T5O0m8O2EnYY
zGbUX/rgUGIB9TCnO4pnNpTubXUZ82ogwxNX3AqsRuE/o9TX1BT70LaaKPA49oqF3/2IOBCYHewz
niPTHkGnjvtTXPvldsYieIM/exs52JIAp6Wh4SV74yCDz/ppUFbhT98Mvce8yed1gTUstj0IHYTH
Fk7thG9QjVnRg8ODHUmLgmkzVOIJChfTLW+8L73Vm09OCuVqrCO+XMdG3/5Sc898YmYFiYW/I/9l
no7E4xn8NCU3kWuhmOPG0zGBRCrIjJDZo77rgK1HqelB4hkGhyHEssBGw15NT+4i5q3qpmlWzMi9
NTBx7r4u6gG0S9BoOZRdnlVrfG1VFf7VxVUgU8v67kNhEESRMn4IhXMq+uFJelALDSbWYcWgD9IQ
ah+PKGQHn09pHIQ7tU9p/DKpjtrLzOv0DzF0GkMC5M8rPfvz08TlluWYoMT4juGC9f6JT9VPjg1x
JU/dtLCHE6Yn94XRxcFFY4Ta5Tz+3a5zLKsrPT6hTnRHwiIii8ctqLFBY4rowg722OTe9o0LJ8oM
3GELvteQ7ffrBYsHH2tHBhrsorXs9XVnBKEbGaQpY3hEg0OXh0kMnbd0uGylAB0oz9AKxUbJOYqk
QfVEO4l9UkKE2cG0nnJRXQhF3lUj8UowCmHjB6c6tVOJxQ9/fi//kdJwkZ0H8EAYjsvhcmJ8ejKb
UMkxIMSX37zruhkp9J8uzzAvwk+v8PNwDbUF3wumGaozXj+9P6Xo0YX6yt4ZXMhrnEh0KfRkeJPi
gRaQ9ENkpul6qhSyYlqwSfkCujHYAt5Ofj8//3NSDnGexSDHcjtoSGhognw+sKjcVVpBiPpsxZpL
n60gI0QDkfgtrtNzr31tZTaQApPwTgMx2mvXrot8pB/l98B2RrdFPXpBhPfnNS9SYMiE56HS2tb3
Qz0/U3+XZ/YS2clib6u8fPG7ajF0ofNqKP2PIae5oSbnM3axdvziS17vY2DCljRdvxzPjey+T6W8
vBzFNxlcoujl8hD42z9/sHiQfEpWudyBrKXvGbYAgeUfGkNpXzuWC2L5jd8Mwexbi3fNncSMTyOa
pNBDPwf//+jCF29xEeahCH0N+g3RTPxykpOOoNZQAxeOz/mA5XS5hxZ5ujaB+PoCOfetg33Qd8Hh
reB4UX2XjA0iSqU1vYovjuR3s6zV3VDFsFww5Za+OGBec/xqZ7yiVhbpYCMBA00r3VETKmofJhlR
si0FYwHY8u06CTUi+/eDMsBFCqgT5tH51m6H47/FXftqXhwBzrScNxShhiDWXjeJY4ltXcxfqHUl
4Bsu3HCkHsSa6ws8Icpb6rqG0cwZg5f+UNyNAIkEXndLdhve3GkcLGtuUV0TN7wS47KGIsa3Ob0E
KMCdF9Kpm1vpgjjzpwAnrKvd7PvLGNQInm///K36B8bQFQbkhGzSGbEsYX+6XRTI37STZ8gDjHdQ
TwuGuN/nXWo8t5YbeAnvHt20nB/CxFzKSvDnYYIZq1kX38Kk5s9tM/oAKxTQQdFz/BwsUM9NG5jN
Inaq83CJV0i2lyvaYDZzex5huYO5euPJw5Cffr0cD92lGGF2egWpx+U4L33oKK+ufZlvOieos1HP
FbeecfNjKA1QqBoWVOntB4g02hZoqPj5VLBGKSy4O/YVV+DdApfg1NZr2+Melgz4X1CYo16oTFi3
UY9c9AAvjhdAuY3tbEDXmUaz3y9RucblEp0x0iUMfeHY4u+XoDlcufxyiUijI65/Reo1P2ceRrsr
Hgp0ubPpOQAFEVDqCqGSvpnh4WTByFxjrq4Dpkz/IxHj6e/AxzyMi+eyBzS88A3H5IAK/77Zc2pp
OXM1qz3yTeCB6BRqpzf80PfB5l7nW9XvTeBR30ftgosPwaqxvvkcYkBJZRWrlvNsHYW+/eCzEBL/
VvoCCrf9AJk8+wHKKkfXbiEFqbtgs/keT4Mp4LvHpI1fqPUrvsAy4/ZywboZYBE0Qa+7dDoD/gRh
vCUii5kxgLVG8dZqeddGH6hfNIWifmoNdlbd+n28EK1XrN3BTB/qGduZNDHBlQJiA6Dk8Gc+QTeE
w3Yl7LX5TJ66DyZLvVXq9EhNdC7fo0DbbXI4IejbIURdnCl5Ffl0X8BQ8KfK3mSZ5H+NuAkHtlDJ
cwb+7DLzIe8Fa7doJx2XnWF18aWtmAuVgTBZ85i7m7If3S8ZGGmsGNPHKHHYf3zk4jMhxTPAQLVc
yzYd0/8nHjwdB8uYC1SovN5DGmhix84ASyGTLV9Nhcfg24m+6yHstMabFf+4dtEZQ8p/aYI4sRzK
6XmAr9FfvR/CdxeF/8Cv1LJNnPDH1BhvYdTKV3PECgX4ZethjmEypjqVnhrm2Zu+G7ODbKvkMEmR
I/kPyGT5H/dCpBU/fdFBtxXcxRdQgH6LxdOnL3pqix4p0bI5WGAN3oCq4W47oFp3bVRGt6Nn69W5
0T4yH5lcaPQk3zhM6+q66pAXq5Ilambse5GDNmQq4AlNwfiSd6o+FU7VbKfJ82DI49ZHcOosoBu6
+WHEHTOIcxOpyhn5KrqS7LB5gDv3X3OZSyj12N7zFNnVUuAtPnNzcDdmn/R7JONMcN/ifO2ozr4P
UxiDhQDEvnmucbJzG9JtJjv3Xih/+ln+TUpuv8BmLFzQJWLo8jcn/BJ72DuM06YE23lxtRxjZv2H
PqVdySiY4qo4B+DWht0ZaP7eom4kEBXj0NwDo2jPjXkXWmlz7+BWvks5fFJpTI6Td5uNyILho6ye
JSodgEhP/Ve8B6e6B+4rMPyn0IhdfE8mlNGV1/+A2vDXsMb3BNvpeOGhTnQLrfxkIfP47bp4LFUP
AIKZvtFSktaOv3cVKbBnJeT8N5FsFmXN8V38/SwRKeiNY1mD/GPg7MPoCvs2YGHMZlD3tI3ULQh+
f2jRGG0qi3JeWTqSNpW/5im9xdRjNI/GKrT+t3m/rvJrHl0FVAZ/53diXDXxNB1cg42HquBZMHeV
eemLQIaFverfB4q7NumM+voMgt7I624HGOzUoBzgemU2ZpDq6M3VJW6qf3jcnXbcHYt7F8SzTSyl
QhYBzX72i/sUKoML6c3tlvpa3YefQOCbeXWmLuSHqkNsqe/U6qIETABu8A0U7pAOiWCnoTNXdDAp
WUWnCiXGTYc8MTZYOs+VzfzIaZjanSEBV59UDC8FneC6XoPOohTsOAg0xRsLtLMdUutIJwILfHRA
cjpA49ze24288AHLPo2mXdtVfF1N0C9IfQGXJretdpMoITQWedmxK6oHacH/IRNe9HCNoL5cRwBQ
/EDxdMB951+vkbjlLbJeT50dx9+EUEs3Ga0vsP+214Nn2duqMdKnKizuKEDCIS0YDSTti8SFliBr
4yUMduW32miXoKlZX/LYdLCngXoMFh9gREZduEbKrcQqEk3DiuKHHNgLr8kBQddduCu+R9Ag9f0e
QdeYLLtcAnze3DbceQBmFOoaRowUYtI25wR4moU1Cu8b3LmQooDwr6fANwZPp4L52vgeW03Svhnb
fBtnzbiYXKzJrazdsjJif1WWBaRoWL+2fiuXY2FPJwVuyg5VwHpr+hWc8vSkQU9qQW6DD2R77wDw
jA8mTR9Llu944dhfeicLN6k9ynWDJCPEE+e3aWYutM2d6s5j1gt1gxrHgGmE9QOMpU5+NiwyUbt3
ZsKcu7a03X1V2j8aKA8mEK9ogNeHlmjoJd5OgoH2msIpxYT6V27NO8MAOjmDOcUrb8wfZVaJM6t6
hXxBj4yXDoMwu70UkH7cgVkYY3Ixp/3Ln1fzhvU5k+JBlMbGb9N3bRPSNJ9FA0M7hE+haSSH1u8F
pB2MQTtRyGwFczMIoqBstfLk6H130jANGkuZz7wF4T8y0vEsfAlWnbDUIZx7HJDE2Ggj7nNrZbAN
mFFmM3P1ZHUoEEI5vliAZKKe3H7uD6g/8yDVzdoFFLexhyTwi6h9ank33mLd/UJTvaItzqUXHWkm
s2x2F7Y+GJSY2HHpPRTDjxbVnKWS0l1WoyjBNMGhm6Pq0McDEl/XtpnH4DVd28xub7iTDg0ELWRv
LHqtetHFY35uHTPfgAnAAuq7Hsy02Ys2qVBLQiwdPsTCdP22ztgr3LP8IGliUHzy1pRrmSZhgKol
n7CsnNjyYiEHYXBxqHG/JVc4koW8WgxQkw4zKisHBnL5tYsmfIqlMBvuqkt7zDgLwsbwzpMhjqo0
yhsPawcGszg4JIGO4EE7RbcdQAxWuG9M73PcsGPbmqXwr+nwdwZRWRlH5OTXdLHLHGwOF5Erpluf
R/6ZBqDyHAc8LgRAWfdWCz4BJ3TCgAxu6wz3F7c66ivAplnaOTT7PnR2wwBKsMOQOdB4Bo1zAHT/
MvfaRf11qG29E9f8D5Vc2pF83LF4WMdhAQtVYBMl5H8INA1gxEWinZKDm+fgQNdIJiOFnGOfKmto
oRbxfaeJ4iXTds8FpOOkPy8vpGfYqWPGn3+X1ucdFJiVBvRfuY+KNocH7KeFZRLbdoUEGZSLXJ7d
TIA44KuKA51dm3lZa6OrCik2PYo7Tbf2vapBeX2CnwJI5LcNLLKpdT14TneXxxJ21TqKDgkoq4sm
Qfk2zgUyzQNzqm0BzlEQ93BOSWsfBdxM69A17Whu/RREzQpEzTVxrcgHlc6uBCvL4n+HaA1/Gv1w
0H2DFPd/ft/0m/NpSe67UEhykNE0PBvL0c/vnFLhCJ5RW+8LB+tfG/dSexU6fDgqDRPF7iQKqNnm
QIaKBjLEwkHavNXQ0ALWykEKLuiyAcM+gHiaPJZJi0K9yA9e0cgjdaEABwQ3tZ2c3fN09O5kFfqb
yeyLVWN37NnkExQdYCW/oyZzeRqk1gQWuB7N4HNS+V7zWKtqvoee9taRHkM2lIPbUuLOSE0v/s5h
5be1ZJMtEgWChAOp6FMJWMbkKtAlGrt/xI9sEcuO3VFA1FcK5i51f6BB0IChhpu145pGZyM1wNDK
oStRsAAExfIFvLxw3aC4vybShBs6xaJLcDOnUewd9nGVNfdRWlgPVuGuiEuB2xnMInVCBG7A4iBB
kFxAr4JZ31H4/JEMFZwufJiiTUTIb16SrHHuiV8kICKy6kOI/NadWDptJjWO+DlyhAksVCHPshyw
mJpE9FoW4JJMAMHtAEyUrwz0f7PPkxfVx8ahakxjQdOROZCLMm9iLMi67AkY1DX8DvXGkEXbfgjx
cx0ASLEGOCHMLA+3XTxkUBCHFvVFnsxQ6as3Vfn+gvWH5GccJI6XBA3zqw3IKRNABdYdh2XrPZ8i
88za8Y26YVnWr604Ay9M84z73LkTcRRj0Yoo2Y1vg57s5la/pmt1ctqESDpjj6XZVyqzFkybjUvt
R262S8vCl4kaUMnOltbQNxtqMjUVR8Bcn1LuwKNo7NjXYRDtTaitzjuDr2wHqtrzlGB3rGUd6iou
b53EuIfQIX79oceWPcq1d6lWhOB+SfufeecPBehCquo30wDHk9ibbpnNCui1x6MFFd/hOZzt8UwH
BlvIc5k6W/gqeTeXsDwWAMi3clplI/yPShHbcYTFf/3sYr+7LkIYRcFe13kdmviv0k/SOxirwFUE
3JfAGpX7anEoS0YWGNutyNoHL1ZnOAm6r3FoQJypCbtdPsY95Jif6DJxUvobJpxxTc1I4N33De+p
BZjskLoW/DAmMNckbpQBkge+gUxw7a8Hv/h+aUZtJeE5CemYMmij1tgZnQQjL5MTHtGG8Si63t/G
YTgv4KlqPHpK8qNZ+q/Uska/fZDVE0sQST342d3AEcM80WTbyuwgK+p5fwnP7QaWev3CQpF1xWEZ
f19pqoQBEkoD1fojdXEnGm8KXj4iHcYhSJ0a0Yom+E4Nu0nXeo4muw+QNcCrREV8qswZNasMeg00
4JaROE2g+564Eh8HTD2DMZhRfZpxHWj0pVIt8aCSamX6jex2MILayNT11lGVlLdlyf9xlvwaHZ2s
x5tdOulxAux6gSU8cvyhegbzAA5btQk5pLSJDsjZowSGtCY+4NTATqmSP1z2F8jc4V8SdYG+T9/n
iBIEfFTmIiziGgt+qApzbI/DMsy6zknb9Hs/qXA/hEgPtx7KOWDVuzvmNQ44YDBYVdo0pfUkBBOc
8eUaYVWRc8fj8HNEY8/9Cvj4n80IXyJpDjDxsC23XXcKSRHXmB6A2DNOKUgvx85p4AzT2fxVRQp3
nq4ajhN2RQ8inM+sL6C3HhbTyoGXzFYOaPpLOOuMryYTyc4zAOelydh83UEnPXoY2HgegMRYZ0p0
4Bv5zkNk4COvXVv8cLIjvU2ZAlANawX7KfclPMKGEXs4ydsDilHLaZy2Db492N8hC9rrg4LFGYxb
7TN1+V1dLgHDVRvKdAKENh0mF1oY9mB8d303WVlADwYX/nEptqOjzc1GcJO5gXSHi9zk9kJVDqGz
AYmBre2rUwigPpShflmBXNpdNGq0rnYOgZslGE1iyNZtOyv8PUMyP4NrCfiDhkmx8N6AyeojqYMW
4sHspvdG3DyEQ6Od0bhZf6vUIGo4FrnZ/Bx3ZfVc5ODv2J2QRzDrxEtTQkIusp77wh5vnR5Sn9Tt
QmkFIlhpvh7EMOKvlvAWEbjFOdU03eaFYS5Bc0uW1LR0H53RobWm85D6/o5nsfbC0aPSy8N9E8X7
S18DStvOBkd4a4S2gdUv9tKxNB9b1AoeOzbkqBD43Zq3CUhXDgQCdYCCFfjSBTv6pgRb5tyD0zuO
CZ7GrO4ehnzoVuCpYaPchePWMN1YqzsONyCfcHjVteVdrRjsDOCL9Az54BzPeRi1z5qgl6gC5nKA
f3lWnvyMMvbMINr9amVJtsizEquvaQwBmsKiIU6rAetBxraAqfSPXIH3OrDUXtIo9CILOM7HaUCj
Kav9+6hHYktP7fVBuuLcR6hwQCNqgL8ssrgdblvHNLMPWd+k95O2B7YYiK21gpoANS8DHlzOaQL1
0cGcoZeFGtAttcYMLoSeMcQB6pZQ0wWAAcn8qH7MDAs6RCCYhtVsbt2ihBOtJphaRvtXab8Y0g4f
vMLxVzkUgm6QiAr32DjAJ7sx7DvgLZuFVZbqLSm6G/i/WD8N8GS6JpffB4D0A2ZF1t6Ine82a+0H
91uJJe4DnfvRkC0A+c93rh7q43HYxW0JXU3drAbeLXjHRijLwMNrcM1+UVXYh14XwbTgtZoOzmwe
lGyjAvzmqAJNHN7L72cx+gZATgEwSACrpbNr3O+jsdVYgSV7tXFrZW3bjJ2u3j50Rj4+ZOsDNUOx
a1x7G+WwTYubBhjOsQFnLBX5b+0+VO5KCby2D7vV2T96oJoe/QG7btC1o6OTzqVaxlCg2TWOe4SX
yHcjTJqX0Z4fRcvLhxLv9yHFwm15EQbCt4QPuN3PrYE6bG7IJSxhk90AGMICoJbIx9eglG9WB8Ls
01ibX2c3bNsHCGXD1cnvcgjZoHovoqndzpUnAlgaAD3fCWC14EQjoD6J4Uuq9tpH5kE0h2LoEl4M
E7RIG5HXiQMovkaV+zWq0MIGkUB4ttw6cKFbNmFuHfJ2mWuvo0rf0Tp9A/vUpIFrXzUCxloY/U7B
yx164AN78gEGJw0kW0HsuI9FtB+AKbv2hxMkkq/9niy29JZd430bUigKt2ZoTJ5ISDUKIZzh1cOO
ukhW9Vf/iALsjrpMiCGtuc4pQTksQfKhjWDAY6Z3hm1+7ZOpfoVpX7ZqsqjZpZR1Uushg30F1sT5
3mN8Xo46CpvkJBjB+mka6O7bjVEh3W2k5y5LviITBiHXBpsLTsDWsRWBkcv+QHh5GqUmPhTIP+vg
62imgyc9V2gMPjWHsGkXIT6PBS1ME6UgRptKVMP0OnVGveVAC1NqlhzIc2d3ETiDcGwWlEXuH7II
ybimhABKXEMIAsq29mHWB2rSoSrqKmgnf15lgBs0wXWEAmlKFuGRm+SlhZWhqHiDPRcMZ19sIH+O
zGeBCzTo0smxZCRsAhieRytOEtBgI3HvOCiGa4xCH6tkr0FAS4qCekq9rJL6DLedfLy7LJVS7ml7
rrk4VkiTr8BdNB8B4GoDznr/eyezhYOn2U8BfBavrPG17WCbOSo7uUPZfdyAttLBKLr8Cq9kG4ly
eB4AQAaLuOnG4VP8rY6nYYlqhdYsjyt4/vwdoKqbOBmSb7Olfgsw0/txdnBX8f0CIhdl8SjT/kTf
Si7gI/Av/UYPeRJ8b8qDMvFB6Xj61htMdUvp4UlTht6sTFDKvPhmYMMB2WfIz+uCD1WCdJfIStDz
yQPqV3PW8KzUVv7tRYmuy7viOIY5tjCopX6D7HfANZoPxOQWqMCufOgYGzZgknc7v4qK7RTlDtjz
duPAcq81LHtfecXHJ7uZDetCcfNwfdjTsz/FBgjy1OUz9YtI/P3YB5XWXOBRnq3oSoWb1bgBW1NA
9x9v7rG8g2Pp6lo5+tRHNyLnVxw1KfhzH5aY0JUB37kE+Gk31+wrFqLqdNGkyHXfJLx/7Ru03spV
1CKpS74JxUNf4JvTe37yrcVCFVg354c9jZDIGWf/IXLadGOlmkjpmNYJHgHzwvaqnd3b4pwDx7Ms
pro9gwONp6iTQmIFWrd7QHgYtqRTemIZmAkluCGPEAFyoTw+tW9tad41sV5CG/b7mqRQ0aGz+uRb
N+E/k3Jwn8Y5ex5DC+JcY9ZtCCIvW7hQKDj7bGhlSE0apbXhtUkAepX478H/X3OvV6YXus6Vv/8Z
9Lp4C73by8JTIWkI8J+CWo+GTQBaATdLyxyLI6hjn5AUF8jFiMzOAijscUmoDB/Yl8NktVulmP04
G0iZ1V11N9uT/agcqMUUnj/edHrw/zF2HstxI027viJEwJtte8emEUVSs0FIo2/gvcfVnwfZGjVn
Yk7Ev0GgsqpASuxGVWW+Jp6R/OnbWT1IEy1vXtJjOW5lsNcH5tH0S/T/lrnakHkPacsbfGm1ce6+
pP64kpnyoxaL5gF+7i/vYdt59ZbjfGBxkpc7N7W/l72Znpy+5NRvqbWyTSrFW/uSBbCNZHrAXG/X
9Kp1ArdkrTOrgfu37Lwyx7Ah7ebFg2I30dvAb9W7qIOQkrOPaWJvbv97LPbPzTTYcIACXoaG49in
0OcnJPocf8mLNlgPrhNti9ItexKZjEy9B9NGVqEMxj12F8kT5ifNBuvQ/I0qXbEoXVR/ova8GwCh
QCTpoo0DCPVn4Y1oLoZ68h5XSrCx8Kt9Gp0+3C9Fi/OgGdFZnun2+Ho3iudccj+BY22TdRrdTj9q
FZkcKu3zF8gIFRIdfGE0bDJDvRieM2/211arnR2kOq5mhZObrpclGnTkvsTFTS6aicHqwgZTwrL6
6iX2se6D/FlY6IOKSCEMq2dhmg+aeetDQLvaRS2cDpQqg21qW9l5Dkz92baNfCVFutpzf8Jf8l+M
JihPjjNQTXbb8rui4edA+U9tIOigqvNsFK12+0qhKME+dGnKB1+a06TSXJbfe1O+Uigguhs1bKtd
EWOavQAtxRmxiuxn30A28+6TyNoEA2cKLzd3xmXoEtJgFkH69X5NXEIykZRh+Vhr0ddOgeBn2/UQ
rvWmiPecyf7RjnhLrJSe6pkS7/NmIv+WT79ufkc+3yiF6sVsmZEBMOcHUrA40eggwRQ1uMqvK7+N
hMgDXwPZQ/oaI5bm/d+Ilh8JLzfwqPuhQjZX6AOTyXQ2GFja2zZAmH4eNGzn9HTekJKxhttkc4Ge
NnG9nYN+uP1EeegSquGk30b9DsnE+39QGFVbCYXLn6lSVNCu1bjmuGW8s0RgeUh28CBNRKq+ksWz
n3ycHiHwpjsJYzcRnTcplJnH1taW3zZ5mQHGvUy8Ww+AgdzFgjN5kUuKsOu6g52zu8eA3D9FYe4A
+2VWHsbFozaSBuFrAPg51JX1SCFhn1Vj+MXDHvcR/dQlTQbFQnI+XZE+w7DmAz+XzSFb+KtCYu2c
8VfsTnM14prk1ChCkQ1bHUPB/GcmQUuJo/7Wxk+ShqrHzLqFszGtv8H3lrCMJpnnSgpAhc4cadrP
ZuE5dyUWxmrdnJVAyb5Dn/FIlU0jEmsNfztO4Q+l54Unr4iygxnZ82PlqP3GRB32rVkgVL1i2Vdd
Tf6Cj2VeJ0T5SIj5zl6afeZjXBAoinrUB/eLOVHdkw65zL6ZbtJEfXULb3726mSNgn3CQRO9aNio
lXe6nSC1wdv3luXejozITgabWyaE88xOgLNa4ngHG0velTTlYqfzr9gdsh7m9a+YQHbJeaNxn3Th
oVZNC3wiRf/Ks+IXufhqvEEcUH28tRREs5rQfJYW1nfJSzuQoh0HVDvvMSNHP6bia5BSFd1FcYs1
73KBvv7rrod0H0TWQ2SC3EEkg04d0tze9TDCuY9NvYjuvqQQkC+Pssx4XKdDuuxkFzmzPE/HSwxF
qFzU0KbGGDCnb8rvsVkFR9Ewa4qScVmYq1snApknwSSZ7F1vVdrBc6L4YJZsWrRZrb+4fVF/GfFt
N0o0dVKOS1+MiCOYT7JuK52V46Nsoipb6ZRJAJCjtdUY0VFGINpooIW87F5+PzJz/Td9BM9uLz9A
WX4of55LUeVwgvVIXTmIBWyqsK2ddUWK/Ow0QddeDCVMz26O/yvVVKJykaBMMooS8p3j50lyAEmi
HlP04jNYkGm0q6Os3UYmRqqzSe0xsfz/lZn1bpkqSFJrtDdKGQfXNlBRIusdMlyu0r+4WQjQsCWf
YQ/lulsoH+bkvOttXrxXFfRAmZSbB5vk6GTAympwRnuKR2oRclE7vneFimInEekzOVVusxQFHJek
waehGlKyflFr1/sjwjTwtqEzQFFbxvqBBUhay/AMAsz8pegRxFwQoGM6fmr97hM46KSbP9kGsavv
+Po0Sa+/wmWekRmf4ocRu8PTrBRIpZnK8GwVUbfWsjr/I9P0S6EG2l8qKAWImdYPFTbYCt4xQLko
TXdzFRfYUfTdOegGYxd3ACnH2g3XnqkP3xurPPiOPX/Fkebd6d1uXdTsvcg9W1/MIo5PqPYivbc0
5dImz66n6C/SuI8PSsX8oi/jI43shPTOhvel0dXsATT1dm4S/9FclPWsAsCEloaYry5NEc+rqN8M
GGI/SshPAZk1cRZSy1g8R/+jt1p6b/52y9ObuaeSXzTfU9K2uzoBFJrV04eXzfpPvHZOJdnsbwXA
lpULhGZlUPY81E6P9mBef00y33gKlCp5rQP8QZdwg/35WfH7YW3XkfHuhra/IddnsRzAdabWVLFV
AYL8DrGArIJWD7xpc/cgxnZW+lGUg/NeK7l24ssEinPxu6sGzOWz1m0eeVuaz2Cg322r/MCD/d0z
k/mjsCEk4Dfy0vnAKqBl/6yw7frwRifDJxaWdV+EzSrNjHY399dMD+0XebtS7EVjxaz1gzQzJwgx
LJjN1WCE1peisK0vjM+HHTXt6iHR2cOemj7NNknTxCs9BYMr/0i1hK2gAATby39BSUJ0VXW5erWs
QX2L5quEqWL66A8xCQrPzmEBHaadN184UT9Veg/nE2G6/Mk0q2nlcAw6pDBvIM24EN+XMQsnYo2h
inUTUI+U2IaMpQ77OySd/wz33IW/AO2BPpbHW2Gmtms+EeAsUNSKfsyxApkpUIqX0qNUl5mUsSTD
HKwUPw9+pArfXvTH9ROpzPpFJgY69UYnz6NjU7v1ywsZfapRS10KII1xgJ4PylaqUGY1eKuWfdXB
tmbr2Qp3lvBszJJkmt8/3PJxJc3CnIYHOc3OdmduynmeYH1mBf6AXOSOw3KyjozI2N5jFRDpT72W
U5D4WWbcO2SwzHWWXumQCwWGX+Puvfcnq3Z4NHqSKFExfLh6xzfIjzHBC0xgVHEdR18avxouSWmu
zVrrVkpm1jdAejab5gqxRaoTCz7dqV30+pZeeXdJ894rg/8Pc5HfBF92r6KGvNy7FMSaKyeuEOWS
9QBMeiflVRnXua5yHPBMlhauSQkuc81znC8uSmWeodY8u+P6ZoXsqqiKJNh81bNlXPOCsk/aKThC
NZnzN9tFiC9jR4nPLaj8K6Plj8excGpoO0VPlmaMkzdBMjXZ3GLeDmZRml5X8OktW/esoS97Qzw1
eobxb9pOB12r0d1uy2+lnuMNg7/Ryna18kWKykjMGyuwOlAFl1Qeevj2zhvY6kovX5tj1FBKEalP
x9C7TY5tzFq0PiXmLyKfcnGXu8g240PjGM/TVPmkbjz0lEv7sfMzjwMbZJ97vOr1qt9J0FfHYpf4
WjK/jXrx2OWVjxQzBgVGwPux9LWLzlHgi1vjCYxtG6oLpklJIVAsOC1+9CBsEVid2d5ZwFLCCLkz
SMqmOi3fz4vlVPnBdPto9a8EseSQJVa47gfVrXh/zy3fx46tBaSQ5OUGbHf/OITOr4S3z3b8seav
cfu+OWyRrJ0ddw45AcT9rRIvqrpUv05J2T23tVo+N0P7JuGShPYGLsQh7ibk8tTWyL40btA/eUW6
s0VnOA7Rri4mx15qrax3vBX3tR21G63jlIhIrGM5x48MgaCvdRGzx+F9HGXeiEtyZqDlTbPNeBWO
MMwfNMoeKNui55cUVfRQqsW61EbovmqZBY+e7ijX0p++usB5jvcQQojBo+84/YYv6rCRYdIrHcYw
s/HWhq8mkB2QJstgGTKgaiQ/RsaC3AjIlHLh0GCtOju1oBvSvE1rlnax9HwK/v4l5aE5H70OgR07
Kd1zaSvOeU5b5/wst/egNP8r9q8hpmXrfClR97p3uL8ffY/963ns0McDp/pL1Dv+CmVh85fU8S3j
lKpmhiKCt5Wc0i12SzfJ+DAyzFvXLSjsHplDvX4bLkLJtzn3jNX955DqnnYIeKurph81djFDsIdw
YL/wioSVU9bdn6DVyCyxr7SRIFGrGc80H+3StsiNh6jRMrCT7AvrqgzeoYYdFG22gP2V6WumxxuB
PM1Z6j+YvIJW0qwnwzvEGbloaY5Vm2yr3uMws+Cj8j6bSPTE9iWpQ+cU4Ge8DRBHO8vFVREUD5ws
QVyfjsEOkBGR4O32NihNSfvLrTNO1Rkxg1/Tb91up+30sQg2LL4mlKi/D05O2yUbiELzTo5J0tHp
zUsD9/oioTAJTKC/9vo+qR3YAMmDZjN8joCiXGRVDGKSGKimZWvFXGpY93Yn9Sppl2lBQQyzmyuH
l40kiMO6m/YSv+eLZSzqk9laHv2v50tNzK1jcuCU6/dkZjVOD1W9C6F7k+BILO04K95fY11NT7dY
4yClFyop6vhgEOQyWfM1XCx347pECiGVq2WNyTrJvHY7LDoKtyAvNyQVloueteuQFPRZWreJt4E6
pqW95n6XVhABCjGyPli3OemRhwZr3VUduNY2s50o3Ea9PdrWxlRRJP4nsEDABDkr+GlQa+SjqNF9
GpLrSnEoLO0vYM7THlsyf1/z0n5DheQUdE74Q0WoZR3q1XBV/TG4GlM/rr2kin5QFz9A/8/fi6yI
ydl4T7bmh+yBEIrCxsV7MpSICsvgvUpo6g9t4SWvEnGS7ApAYHqULsDg3aofMvUsnZbKqTpLcDGU
3say6x1GB/NWerUGu5wKHcS19Fa8oC5YXYer24ONI5CJ0nee53FUtqOdNRdYLpgYBeZT2ZfjGdEW
9I3A0V5Gd/ExlnZf8bh6KVyyHO4TJQG2giuuupe2q3KqtQqjNJADJndnoPSzqkntHye3s95ytMlX
Ch9ygCw047475IE6vij8Yb7yx2IHS7iO4unRGYsPkoXWW+I13qmLQaNJZxhm6b6sWmsrzajryk0Q
qcnRDZGSS+KY46Ka7BLcY7aCSWnRBrmipw2+BbxKsFD6/HB6q9tuseCourMZNfhFwpf/xIJfmpwS
1wAp6/M9bociU7f0VlmYbGeQ1+yz/56b9VZ5NNTx3IMMp3oTddOv295NJgqFY3sARnaUVgtTuTje
xrBLPd/S2MbcjbvADppn303ifVv2HOCbgGTmvQ06wrj6nrFWlsq5lM/lkhlpfMJofX8vq0u8Sy1/
XfaBv5lJODy2YJrNgbPXOsK19BSYeB0kne4/y8XVfWNbNKW5iX7HwpQUfN/U6kGGSEdbhae4n6nS
L8PiuLAPXdb+D82qbdCZ6otclICTNUa9GSAKd87Wk+LvR8p2V+n1K8s7OlrSr+4z2hRwGfoHaBlX
ifYyTJBwh6LbxoEen6NY+yp7sjvl+hPbWoK8ly5OFjeHf42zOsvdgveoVmrhkb7R3bHa1Eqqr++q
ygDw6Ol05+MGtC4wOz1Wpuc+OoujRR2FnPNnc1hbS1Ni0uu64V9QBIvjPU7iDv5P7K1lAIst5Q11
vKJkpnFOzctrrjTpaajVliN4m7zYCbLLY9nNP9Qp3OTF6P/Py6avnpZbj0M/GWs5uMnGUAdatonN
HpUAFWjpveMYUp59mirvogE4IUHlWQezHcwrrmveZnLz/mtKwXk1otv2p4ZOGsBdNE/QT9xTZW9+
dIqOh3eXja9KF2E7XUMsNGOrwawwnNFQZNsVo1woSFur5H8TPaxbKgE9CyT/kW1bg+AZqRCAMh+O
ul+q+clVjW7tamy9OrSY8xMWVqy1AxV0dfyQRsgKdRmayFlVGakc1Cv1FpA57rN52bccLnK/W2dt
DCBpCY4VDMuNer+th8I5y0WC8CwOfhUpBwndnia3t4m324CEmB7NDzZCk/Xq08OsDHvSbgzrjb5k
YRFw69cBK9lWUrESk7sowzZUH8d1K7nbW8q2Tv/UYx2taKsbts7YTN/cLkAhN8z/ZH0I1mXqpk+g
/5Lzf4wYnTRY68mYPi2ky7Ovz/Zar9r8OiK48FTXqcKiZgSgp2jKRR3RGNIS40WPYvMWkvjc+ytd
88g3/46TdB9XMCS6g4yoiuSqJ4td2iJMPyYPljokN4F6icjFTWd7VSm1trP5LHobBGSNPaWbcjXn
+eht2mz843boiREJhxVTssMyuZMCiBL8R9vuJ39725B0HOE2Set/nVgObksLtvRltrmtMpmHsvHY
/QxVzLh7BA9Wmsr+EqjRka+ucWJ/VBsbOafzTjuqS0xT5kBb3bMCOoN5cxmn+2F/liHLDHlKZGSV
ccsj/H7y/dj/zyfdfoShwCLV+dFFmeFrz6qvg8xBaS9Mr8aA8yHyRc1t1YfjdFKr3noL8VfZq32n
770+jd57Jzl2k4s6lF49G76tX6Mk+7glJ/tBv8ZG/KmVsw5OVPUOhhf0cHwrtMhjM2y2Kmafq1q3
4QckpVFdpvzxhnsYHWvtRzPbSvFBS3lf3NrYT2FA1f3uv2EiLEv/NV4QExCeiidfv7qGOeMeIFc5
H8tx2Qxzb4+U96uEuq6et5RHcv5LkF6NAJ2iWQEBV36Re0yaArmQGL4RaGH9xmhYrW2sJCa/wH2u
03RorYlT4IzD1anFQW6fpNGwkzMiyPg/stkFAM8/7CUovedsSsEo35AZhc4xuwZ6IHyEirTnASLg
wukDNKbNmn4FVfw8LC0JTcrPwPWVF2nwkgebNBfljf6Qhom5Cess2SuLLkut9Rd3jknfo5v5aYFA
ZNF6iPE8lnXgvnAEHjpy9sBb7F8dbfMSI6k6sO68FGZqP4+u+RQ6ffRBC3c8fyKV0nrRh11YLMB5
414WJdz3DKu6KPqolEa7RK1OnWyZ00ctNIYoUA/SS0mflZMn++XrrY7WOoOZPDjNB5ayyh7nZe3V
MvpvQNmyP/ma/DEAFHmdobgeMDKbcdzovufLDkzz02I1tpy+ZUPWUYVJHM18AQTmvHYTif5l12b5
sLaTyP0mc9BnM06DMze3XZteheHeaD33tmsjs4b8Z6mXR16/Adu/Dq4V6r98qEEYdAP7gjEghdku
WIUsypMr+t1v/dLyU8Qf9SRFm0rJl71RtY/MInyWzhRp2FVR1PVFmgnp8PWAzepBHmQ4yrDYh8FE
ywvsd1NQIfI61Nlur4LRwfvq98sV8pq6U1yqSfe3qFGF9SXirw8iy3y6x53CpcbaWA8Skrd00xvO
hjW+eAjn6nsW58Ye3EHxwDYoSTjz4rUx6ua7jPCXDl884EcOiht2Vc467NPvPoeD/a1DBsqlTzj2
BrHzjlQs6qG3J8jkICy+h07akBLOgDMHGWR/3ZzyY+UDVgfvuhzafDN/HqBJYle7nBNHM32uQe6w
naek7noUpb3KPaNyju98s3jE3m4BDJRbZRyZ0QUFOndcOrGQvY+ZdKyYnYi1y+3Tc+2q8yM+Md7e
y7LsUDRp/eo503fk7rI/Q2P+qKcWd2NQ9wtw4NMAkampyvHDT9P8ZfCyZJs7JoYay0XuJjidvPW0
KHyAURhPWX+BXBXgPvCT+gGZ6Hz80HKl2ro+eFFT4/NTOGWyUbRU/+7BDChLLf6JMzsIT6/UnkkO
JEe7UJFiz5WSTILyl+51/lPkgyz0nOAtQMn0C5Dj9GK1iL6rsY4KMafWBDvMBslM3l+DNZ4oBF4l
huwUTrO/L043XKKuwo70d0iGtZ7SbLwCUW/pMJDpgUyxt82uwmQqT/5Mo+89ThM/tWr5lo1+/EXR
qFEE2GocNcofT7hOoBrmgrOu7P4Bl63yC4z7o7e8NHIMXo46CgIbaZJ2r1F29PWzNKv+exz301uO
xsGDzy0cNCZBMsDxBLOcvYxCCu7dNnrtKUxsNhDO/O7HZU/RRulQyuGOikN/u0P44X1QXWMncUvU
8e9DPFyHypVSTP05C4fk3EV4HwZZeahEsBr1NmsFQ/wf7Zy0wibqgR53gwnNv/e0lWA6QyOcz5a1
oOEXeOi9KfBQGSy9VRYY7HOir8JvjzFGiNmucaSFVJ4MU3/0C3Lv0imX8O8R0jJRYzvahvprRJi2
3SEZY+BHwfzDTarh7NhW86KEvXlVI2vfqWn7IiGgAPWuKu12c48tk8rO3vTNu77YDfRm940UTvoE
sd9+zZocq3psB1IlR0AUQ5y10prGuwlzbquHIwzJUHP2cTE2O76ZBUoybbjTVPTubhZ+AXQNvEaW
6JKZAIHMIDGElrsYnoGNFci+jnFzGxEsfUP+Z97j6DtspVksr+Qqs9qjNO0KvAMqbtP1NtidViHZ
8FdYD9HL1Cknze+D95oTyIXXl7Xy/PmgVf2fvpEoeHrAf+wmT90ohefvhfDYKxGqWtJc6JDSHGfN
WM26ihPcuazSl/uGS+4QNMf1ZLDmnWzgTPEqvPdEpA6ojVPMSesw33VFrp2rbDPPwfDd9v1xy1ul
PRUxCiReGv0lmzXTQAJZjQL3GbPa6IwZWLzNezbqNY4jLlkHNVbfOivTrgomr9TMPOPdpiS/H9yc
up2AZsoEwblp8C/SZJLdl+4u8huoAsuJTAkV4xqjfiSt+yHNX9yOC4st0y22FNZibYQ1QgXRR075
aAcWa7mAO4ZkY2LecCMH2J6Sr3U7CI9d9b1EL25fYo/0oKi1P+MKxC358nbd13267RJDeZCYXhi4
xpTU/Q5oDLz/ai6j72MUJ9naWTecscwMdq4T9NDVOgyRvJJMp9yqpLCAYXPpl57/ig0dFYfUnF7+
NbaUp0jQzy5lVbtA8/ELx2iCssikkl3P4uRi6zgXxvoJi2IYkFaF41rvWJdYT/KnMh9WVT5MV2ml
ElIKfWtbZbCRWOtNSxapZynsyNsWTVCdR0nU3tsSTIKZf5Pc3gZFtbHm7dICg2dOoEH5WYEs/PUM
CVbJrsqm8bHsHGVVFk32qYKq60l1oSRzkmO5nMNJpA2IsTveShZ7TD9zvCIv98VbwvdmF3T5JkCr
an3vuK33IcJLf4ObPTOPtl2ljv8GlEcLEP1+uYHObyhzwZ8ndckHYpkI1tfMqZv1YbxNOWA7xcoZ
rAmpviTaft6wyq61T8BB1qkbbaV5vzhokChO759VFAecVZbk1kkt45c5TOoHDIk466rjcsIdnzyt
/alNjnu8+8i0Cr4fqYPWrgwDoz89JY3pYIvya+Y82P3RBObl7bXCTb4FdkHCcI6KbRKwjXH88D3P
XG0PhMDe+4Njvil+ehLkYsYGbA3oASMee0yu04ixlgiSqElyZOM7b5UwTvZu3LfnzpjVdTs540fY
sNGFlDecB0XvPzBrsJTiFU+OfalHw5M3wn9dqLWJQmY1H8ANCx939rSnociLl8WXi6U6nXkfIvr6
pnjtDwTJ2j2qB/VezAUupt0Nf9hLUK+aei/GAt8kmI1Y71Q+/FptsNoHGNEKTDmwDkgjNWx+AfiE
Y1t/tVt1dwM9IAa/H9TIuDWrvDg7XR1/gX9zqyFknHrQ3DJPUjGI7cp/dq738sLYmP2JLUYMbppV
eA3zAD/Xwq23Mr4xzBFPerGyiqgAYWZhn2YSvvcCqdzdz4NSSJVmtaR4QjRNBSN2/5E6H7kN4CIV
VDOVD+lY8GH+AhSTEGl+7dEKws19kkDM5EE9zgobXYCuicuZqAqHJnnDWjt4gfJxW7vDedrF4AUf
ZdmuK6PbO0HgrW9r+rLYx/+fEbITqMYivbBpuNzgxjn+3KU3PXWTnr5MSfYsYZsK0r7FpG43FGhe
LOz1jQh4TIvQNlQXo8Map48BlUhkXoRNlAavC4llLN65q6kPSTC+BQtZ0/WjaJtXmX5UgW5+dP3D
3EH1rJWwO5RoEe+kWVj9pUry6FWfMDPzMgsW8zK7Aw0M50Wtrx27qJflqWX4La/bDEt0XtG7UqnL
Qxs47C9h++3Fr7FzehVxU+SppGmORfmst3j0lA7cbWBGLy4mHldxc2yt9jwImQS9UANLFzxMbM8d
j0XMIdHSWXpTfUq31dJEn2M6611cr6RXq9T4peRwJp1yqWNkdTi5P0qLDwJ4WoSz9NnQLl2bTufU
8Y2rW5Wk3MIK9lUR/yUhS59BI9jSYWXfcD8NjxO+Pvg7KK9BEBXVV3jc1drfl105/QH4utoPndnt
jcTo/vD3AavoH9Syqv2sIncnURJaQf+/GWFru3S8Zle0kfMMmxcxWL8OnuK0KA9WVAArVPnv7zhr
XFB2Ygs/JsGuaVT4gktHbzfDRe4AHMA5kPbttrLrU+ro8dHWhwCl+WX2fQ6qFka2OBQMYew8q53x
UxA1TuLnK9cNECVz6/zMezbYCgbHcneGOxTfAU9r29gyilMDgPTUW+hsoxuOnO8CIEcCdtVGVf1j
bPURolLqP07maB59rD/2sGaMLzK27K5+h4ekr1q4GSSZe9EyG4vObFhj3TFeLHQrLsZysWe0nXeN
67croH1Ac1orbK6ph/ubFrK96a1+7NGwgJimenjWKXOqX9iz20guKCABnObMBh+jLukwyqk5W8vF
r41TRH5yH/lkv9auX8fnQpk1F7szbi0/bNHCrJP60PQotOKjeiZHjbiN3Fpe2rF4zXV7pBT6KXtv
aE53njR9dUvjJ4tPYqiVZPTl9nf33SORmjzHSGmncBazYEaCzDPDA3CIj8ywKoxM/r5wym3GlbQn
j7Jt2lOxsfrPQzB3rm8zqnbK1m7M3vLTtPuz4GBlu4w6Quek6LfFAIIRgQMIblQYkppJcRSQTSeZ
5dTL8oMMlKC/wIdvEJ1ltKq6+dFYMtXSK5dh6PJDjXzMSjr00DrWAL1Pk6r212G5uIERk1EvvW2K
gMf13iF3flickobTqnSGoYKl4TKsVRX7bCloMCwtict4aXYaa9QcIEIlTelwq5CvZQjNrwbx9gjH
/w1/CZT2mjp8lIvEcwtydIl/EFi5f3aoanGwkhKb46VDBsudEZfZ1cqvOZ5t5q1T4s6UH+B7Yk6Y
God/5XHlCJF26kdKReIgLbnczxxdMH1gg+fux5IMwqvpRdn6lknBH/bZbZxkE8xWdFWSMrgkrl9u
SYnNH3zNT27jRz+1jiMTYNHilSIqxoZxE2MKMOnPnTfqKxmCCChZGG3+Lk8jEVuv29kv9kXgaBvU
l5Sv2hzjPN508c8qtNZQo6nQtMCo8Ls1vpsZIPjKNpQvaE5gO1DUEwkR1Tgqo8fSWBrZY6oW8wJf
PAYh+70419yzUELaSaCC0edm59bAUJazmgyGxve5OdfauKpSqz8hjaWtAwueGLZxa2GrADzkfGN1
4avtB9E+AAZz4vUQnfSA6uI0ZpSDuu5s2RjUGstF7lytz87pzCE/T4Zr1fW/4tJZd0a6q1VqF9K8
98r8QEM3oKEWvbv33p/y+wfWHDc79uVfbBuLmcZpuyMeGMG3ukbFIhneM5bxs9819lrCFu8K9hBe
/QAj2HoFbrK3FgkYb8SRBiA4qK5ltptGr0qrhi9NhdaF6eCf6izDrAKxBHcKHyUfIsmNe2bk/xCT
Ibk+K0entFE0JpVyy5MM3XM4xxqVNGgkVsMHuhhPVHTYc9sxe0b2AOnuX8lkvXDXSdppD/d4niKy
t1QnZQcfWMqO4l11mpO4qzZuUjuHInQf+iQFZA4fFV5UvfCi8g49RSstx91tpG7ZaNiNSGCgljk9
VXb7TDKnPQu1Sy55nidbHe/ezZ3zRQ05u5iYdsikG9GrYKq5TJXYfaqGucMmTngHcD77NU167+OW
n9qq5aFEcuYsnLrSD5GmjZPyQZr176YQjxIv+dUrzU+9C2dY3HTuc2WwmtnFg7CU7oMTrey2szrx
r1u8gV22xEofbr3FANjafGqEe3ybMAZ3Y0p0JB44viemdr5f5ibUPzf5LUAI/B6TFaSMsH//c5YO
de6jTd5UDoRAlRrFc6iP/smEwbxBB2T6Iw6GB7VDaLqJ63ovR9V/nVzl8BsuSCbplYvdZOm2bT1U
13539HJUvrdloExuawOJGNC2CFUiOlAvPmvY1vkHDhHP0pK4mK5J8z6iN9rnaQTzsLp3yDhl1v1D
b43PnwzbZEg1Ydgaps6RbNCroNXtBbfOcscXo0laEnE0ydhiP+tUr9KSC9KMlEZmjLJlVlu04cPy
jPsIeQa6IL+eISOWZ9x/yv0Z95+yPANyinOeSvN/aq4Fr17qfrUBQTzgChe+RhUE+6mfq510RmBl
z9iE4Iu09EpMAalZUNt4kZDHKXc9p9F87JcRNep3ZMyA5UpvFRbNU7WYHv6eDjdk31jQAxeWdlpt
fSsP/0ImgroTFuZvaqyZFKlb9VooU8mxy5sAGZXzI19GKrFepr3H8/zNI2V4MpECqX40ASTDlGq3
4by7hUl6y/WnPyqDKv48Jbiso3nazjFqYvOAVA9xR/GJp015VpEF4SONZoBm+PlOMGFpDO/T0DSc
cwVjRh7sH23pd+3BWwu2zMyDl9B04g1oltFa+VU2nqYyeDb9gi9OH/W84kr/iX+D+nVwUk7KtW2s
06aOftiexXu/t98VrFT36dAVhyy2wjdOsg8yoAXcv+YkjP0YljsY9wRHp4Wh4vJneuhCDMoQx3K2
qevVb248vw9T6/zsDPsYm0XzzVG6aeMvQzU7m89T538aKlqh/xzKkhmdOnIfBR/Ki1u05Vb1S+1j
gASRaG3803WMANZxl78iPjfsXX+OjrCMzGcQOighLUPKxF2loTN+z2crZfszhFc2giG5oo/GzPM1
dRzAelZf/KE0oXdGrHt8yVS3fAgr5dFi5X+RkIIdw6Z07Gj394R8CwRPfZRekItIyxTAz4tezTnB
jZayovpqHKTbNOyc88f321TF00KQVdjUSGfQoqnSUKPeobIfHbpZz/4fZee1JDeypOlXGTvXC1to
sbazFykrszJLkqxu3sCoGlprPP1+cFQz2ZzZY7Y3MISHA2RVIRMR7r8AVaDFj03d852QpL16aRsU
tJcY5g+9uU6rHj6QlZdjY9xECt+FPMKh0ZvHHlHR95woU1VWexWP1O1C+WeUHmkOBaOdEGG6i6uq
0IWpMJ3sKUG2fNDYly/VpaQ1y12V28Ne8RfUYa6yXnWBl/tVkD/6JQaCsVe0Tyg+hXxcvA7HJ4YT
bKYnRHL0I6qugK9l+HMiwetagUuDk+eStsQDNUKXNoN5ErsuhESVB+iSO9ZZ7rTm9Q3oxiZ3Adf3
nZceqsn1z5o6++cOVShY8MsY3fTrkNYNq5Ofscio3hMlW/J+ma7oHCp7mbodCt9Qra3XJPnyAUrh
5ESs7MvEUXG+1i33bAd6n1xCmGQ+D/mRL3us5ylhUIjgRb+d9BiArmI4VzmLNNtHhWl+vcVTc4B3
HvKNcW1xKd5kaTYe7SQ35l28BDVtWi+R0S8Tg+KGG8vzh6PMyB2Hjp2QXdDHpngWI4yyzYqxw/89
HK9rJM2NYR0D8cid7jotc6lky5wceiCMzMl1t6g7dyX7RW/fuimCp4pFkxWr+JdWqQKEgQ5GASMJ
4BzywX6gRLCUl7Gi9q9lPdqLvYz6oqIwdF+MzpcmRPhjy0ZjAjfatMd42EklR+o3+IW6RwNXpo0U
fUrxU0MR5HFqu/ZeUtql9mN1rXvM8lD9Rc5V7rLktmX6nguJ/Z6fxbuObdLgAGYnZ/nP6NagPdDJ
OcWNr75IaLBgnPHWMWEX8t8d0Eh5MbGkSuwSK84lFDgASlwgrZvbVbRhvzXm97ydaeDoqf9cN+Ef
Xjupf1Lc8HfWYKNiNnXFH1n8segD7c++0fhObSAnYTqp/UmRA7HFtPqQj+V80SKj3crVvlHQJ4Er
95Cn3ePoosYwbFa0HLVaHszAcc9soZWNtnBboFG+D8Vn8TaU2VuymDI6ER6IaT1Dxixn45ilrUpr
ugPxDXfsi2I2e96E/g8lnhA3n/M/yiBANGRI6b4lvXUaUUnZFjNAiZm9yrkfrfoaJfCMg95yPthp
0WwS3Yu/IxmwcczC/CuOtSdnUKo/c83TthU2VxCqHPXoeGjjO1YDH98JujNvPuUUpGb7+1kCXu/c
14Fy+vd5LJeKw4DMFG7dWv2MCjLsvq+jgDpbP10GYVmOV9b7Biv+oLEMxKtQKgbzdV6bXuuxad1L
h+XxL3gm6yf7SUv8S7lccdvQrnioZSLljXPwUm/5a/ll+BHe4iHUA+uvNMRQlQ73Fwtt4m1vddVL
W0T2QQ2t5h6ybH7JKyU7aNS2XmfftTaqSYVpudwB+7yn45QfVBvSx3dc1V9s/CiK2bNOdu5PEPoY
pghcblIaAQ+s7mpktRd88dIlux20oXsNWgfw/RIvU9M/ZJ7pbp0AlIcFlG9dlN+GstyXYZWE0VVk
B27DX2ZpQl9l9S+zfaH+9c6FbRyFfreTef4+d03v7KTQWO7kNF3GwzSiQSGnfha771kBujnnpGSz
FBvz84AZSQ5pm9hghf4Z0IZ9KIbh1RlmxBuWgzkmLPLlVDXd9+BtWmKDYvypl62Okcffl7V2BEvf
DDBbrFmVnNEBwbfUm9v7MWntx0pJoYCPVvYtctgkqJX54Dn6V2C42qNrKkhAupDObMiJNmBWgsPA
1i1IbPdQj6X+KDE5WHPw4Nrsya2q5HNTj4r+YNvPktX+TEWJGOKwOX++XS2TreXQXqzsl6KrKZD+
DftKWjxU8qS9rHAzGS4ZGbbObYH4DTwtEKDLQXab68bTT3MaaX18kNgtJS/pjG1uY6Sh4XvB5NlL
YoUINi3iyUMSzAcX6aaFedZVmIZuXmT7IfFrZOWTeH9zqwY74j3283zOy1y5R1cIQk6MY9+dqQUm
NEu+fn9kODgNguEO/bKsNsMC35bDL+NfTmXKKfTiPC6yTyOwHW8YdoXpx18XH4leAZpiueApsT6o
YKUmzQlD5Pw4arr2wez775LhODCCEIv/IweRss/LQqfymXcPjqYpW01nqa9YCsA0J823cNzKC+T2
+s1OFocnGFrGoJ3jjN+EDP9rVgSN4A+kUt+zokVKVrLoy1UXMMdyLwn7g6WdcRsJEdTn1resqntK
obGdkmiIXxQAVlgdaOFXNweAY9NdZ40azWcURNp9n7TWl/qjGiTRV8NIkAfWDfdszrs6YrcP/RZa
nBN38PUW5p0cIqWFmJ0q3v4Wo8YGQ2/JlhgSveASJTHuU3/vF4lzHAv/4/9T2zzvVaDePvzDm665
nCHkGlxXhfSoQjNGcuIFVdQNQX1vIJuOuFNqDMCEqE+HB2epTwMzpz5tSpVaAqGUsaMSHDtGk84O
A1o07qVinSzF6/UCR9eg1Ma6Doy6yvULIoJHpe/UO63WJyC1S7kcgShq5B2oM7SSajQaa8u+g13G
+mac/uBFFJ9m1CX3gYpAoVcleIW1efqAHuz4MDYeNQqjP4YD8veiGSKSILfYTauktfz3PEmR5Fue
xCRZYhObBKp/C1jslnO7/+1e8YCNYZm1Os1E9IuEGCYcsjnR4l2bQ9GWoUys5LFKV9Vr9PWWalZ+
thmtIDt0E9tdaF+xfe9ixLHxFavd20CE7yUmZ3JQ8ctqDnJqRBofv1t6oOdFvZEpzQvTbpFU+8Ey
pTqES+dcDol0yuUUETounxZNNxCfH3hpVHi+kvhLTt345NwulzO5RM5+Xrdewibg/Z9xsvFbMfLq
YBfI8yuPMqJYznnBH8gjLqF11llRt8uDD4PCOWcQn9bnfp3ng9VQhcevxjHa5r7vKQD8ejraxnMZ
eflRRzPoXnKMMCv0i5xqoZ2dgzGaWWxMTu3xWwmzZlP3engZohZ1nZ9nLutgBSrd6bd4LFfc8m7X
xh7PbTUspcSfd7nlKQE1R+RY/iFWkc9IgSziFWradNEhVhzvoDfKS/FT0OIXrQv0okhnIzhue3lD
hnwidr8zdDoMou6pfa/cHCHoJAK87DT8MgYAr3sJuthR7N/V26Gul9tGgWbQBn1+J41K1AqtY2jg
TSLDoZjSK4XIr9ac9R+C0o8/sCeUKTkolfbmDbN5lZHcK/KVD6qrGfuuj5U3uyq2MUjzz7Cm48M4
Wfh3gsfEiEI/Qja1NtGy6QzjGUxvzG6ULy31QWL9siVVQELscEQe9pHsRudlN5qxG00Q7MWlfNns
lp3WAZ4lW66bft7a4w2OJYF10kfNfJQDP4C9KfueB2WJOVplPs5tYD16vrk3vQoNgp+5KTIb9605
3t9CcmaklMCcvsPyeckFIlNinGX1O1h4QCRBfOlbdOCmHZo841UObRxYl7zUenbEerQROXi61P2d
ATCZigC2dH2mZbvYHqeTDGPTexu7LHiKnLj5pBTncHGnq92sA3nnVNFn242oNWZoM08Jzdze6MG0
ex0rNbN1eN9ymOr4ryFKjbOMJF5O3jbJXXZxy0WoAToPVBz2jWW1+InpsFdCrUDWbLlcLqBnPB4i
HdlFucJte5qWSWix9U/7sDrVOfpgG/yeMUtfDuvYgE9uKTDIgVTm6U5m1tNkDgtW2JV5sKrwe4Kx
JJuUJRaRdDDLXOethbYEIICl+ipqr4FuVbsmRjztFru5HYg+rKRUS8psZzxj7vgSUj07xy4sVJH0
Bpf4EZxK+hoUc3jJMDFEyhF97p/x1EFm67+Jo7IVXsI2eSjHAFU1B7Ju5+p7EYO9CcQ20lmVsen5
Gm5qvPcUEPDB8ZYpV/sswneQB1xqQSp7aeFkeuAm9XZr5nxuuBKMrWj0wDagY5GaXyUmOj29iPzU
Pthec9Ivdl3pu7iczDM2At+KwCu/hFa5nsR/n/ycWk7wAqu+SES38s+W87n0h2u7IBTTum6flpGg
GfN/jH7OZdAztz6/p9MKVDDy8S8FdXx8SBdlryJGjXaKzT8EyxC5Nh6b+Z2oLcY6kotAa7p6YZD7
KWD9n+KKf4clR7IlgXK/ZI/DQP30v95AMpsRfIJT5H/VyczK1YSC6Jpleqf2JS4c2jTdy5lpBMyu
ObhNpMpWwk2emHfFoEBXIV3nYiolKW6r2O293/CXCyXpdrjdXWIQ7BAjzf6Y/LY+R6iB7qSZ1kY6
IMMKCe0Oj8ZXXS2vEg/HTAEjlIQ8IvTcTMO5ND5C+Oz++4faHunjL/Ek6OudMVftGaFk5Y/vEjRC
/sc0uY8ow8cQF1nYspbGysJiH7KAWt4K/aOE8wlKSAL9ef155T+6/mByuv5abj/I+qvREO7fOgY/
kCT1KDPttarJN9kQDe1mHsz6YsSNqx0Mr/qoTLV6dMOouaQluxMb5XzW+QdUUKxX3JHROjc8ZwN6
xjrh0m2+TjUE9dyxy63MthEEh67cU9C3vXqLIBUC4JcJgfGLZvnm1vcba1sbKqrBPyduwzQP5maD
s8p85wTaOcDP2N6W+RTc/7tTF9F80MxDXGzA+c/nudtLyF7icia3kLNKR/gUjU6kgWY0ud/5L010
AEGnXKTTKB3IyOjtE1rin01zYIslE73hIjsZlMZ+DRZJ/GSWLYa2oHGrHQq9mzze5Rk+TTNSGOYm
RLj5MZ7Hr/zowakZ0/SxWg4WH6VHTa3RU7AWy/ll6LQWWO0CH5N9ApiPRoVDD3iKDVyBTf/bbxfT
VrDB5KD3mADg38is3KYava38DyREyeaEnoV6MTw9vDcKe7Gx0J76sdD8jeubu07xw4dWhmk+p9sy
KdNjkfnqk4kI4hMSUhZYRnZ+/XKdXJzmrv+AnM57SK4ty/ZL6gzlWdLk4FL/2MMj0Xa3GP3U9X8B
SmbhTHmfxqZGq9cz8mO8dG1qdBPS8rNEMVz5GTVsvficqOj6SrQroyV31nvlGSvzetMUCLw046B/
Lvv62joBWIYC4X7cZLMffQQKARSq/ynv9HIXx67yGNm9h9ddV5/DWnUujl6Du8B54FXuZDasKNM+
rZoIxCxI6nBpmSTY1BxMxU0/sL1JF2sY63tbzNu8m60vg8JKwcvi8bFZRHejuP/ajmwUa1tHEdW0
QfEZUfmcFh3iRxEKV0tDENcVpN2WDBn+zJCRXDQkhrpr8uipwRRl/WooFf+T2c7ZMx+/4TlKwvWr
QW/xRqgj1TrIRnks7U9mVuXPEfDQ37JQrrJwP8J9IYtTVmPLd3mYBS9akjdotTCSkLF8rdM8eel6
v/4lnvUoYDUDZgPDYio4TYE97Aa7G6/oC49XL0PDNY9sCp4oTu5xGRpDDPac5y4winV/ctuA/LIh
iTML1yTZjKynWbKYtdDW3ng4x28muO9PtUvdToVAtxcZUTPpqSDzrl10Rs26SxBJCOcjDqrjPjc0
625YtLrj8Ys2jsZb5M7G2e61AgAUfnKhzTvETdqSBqLmPEcmAJ/FT65NLFACg/LBsMFXGNSJnhN9
UfJxKQFqWeA/q/zIq+5pikKRP39HdOE9M/bS90yUhYCvmlQdBXOCQ4Xbqt+beadTbriuvIeV4qB9
Guwmv+KlBjNCmBAr/0H7FPpRjgsKDnmI7l0FU6Can+PCqR5d9hL+pnQr3hOst44rREHpAgu81VK3
W7Vq41g5IvcJCsOz04uwl8Dj405F8eIlMlPtlNnDfIBRlr1RrLnYpcWeU5y6UDWgLlgUbxmE4guE
DvWFB6G49IXzFgghHjMWa4s8QnOUWdtS55fvcioHCrYVCKrE2fZNQusiUas3yjQwIWvlEpsALjbJ
MOdbXHvmvackxUPvdc52UPtFWINeb04h5wm2Y/igGWa0lbVf0s7vEzrdjoeBtfPWrM0IU9hFT7ao
UN/Pfe2VTk25QYba+d4OFP2LtP2qwKDb9lFGBzIIzVOhzcUxYq23g5U577R8GO5NdSx38vViJtWz
HhjOq8Rb9jcUfWg4/4yDsbyiLFZ/c800fyuLXslPrUOTylHb/ApYGuG0Rc6PSlx+HWtwYNI26KeN
hXDMA0AR/15heSs4rt/hXstk4MI6X4gwN6RXNHjlGUWJDIWr/bBwq9SGlqyReyVGqHl8N5apfdcY
DbxgpOfQkKHX81r7JfJew6g9OK5tX0uD1qjSQv7FiPFodUX3hp1Ff6zRQFqeneaTYwBpLeb8CdzB
sOmntNjBbTeBqtvam1Z9a2YVrTqvse6yYJzo4jE00FSiYOw+F4uIVO331UYbI8Dgy9VNhDCRBRXm
nbQbQUKBotLdrVVW1crfxyvpl6/v9/Ev+bqhdnd6NhjbsS0nBCFjsBhA0ne9jvac0xXBIXFq+zBh
uPnJiDXaELyJTzJLjSFBuT23rjLrxOad0SflSzY4NkLbd5IE6cp50qrqUUaGHU1gqkO6fsv9s76m
xpqivZvDi+gsp8O2wcte1W8AVPvXfjmYOfKWOjpVRxn2tTuDzC4+y0gucZvozTHVABc18oEw9ccY
mcVdVHjGHe5fdEGXPlxlFNAnkrDaSr9OYtKHGzwbyAIa8be4ooTaYSmBrraMkiuzeQLwdsmVUJ76
YG6ric0/v/MtyPmPVT5OGLOCZ8BjOF6HdoQnFJ2DEUR+7j9YZfNJWhB0KP0HVyk/SbvCDT1P5qRb
YS2ZDpmCPvpvrlvuIpl+AXHVoj92iNTsKMtHWTT6Cor1jh3GF1lmhn4YHL18HHcyy6o0fZqNt0HH
UngRUpZDiaz11deG463gZ6PHJ6G13ocXhIeVeX/0aw8Fm6RI71K9ePMXZloamsNd344xKEh4a1YI
hLwJtZrKJ0MIsnuzifoPuRn1TxaWElX0J4sf/4c7/EiAbnzPFNyWwtkqX7HDMw4ROPZ7NkAovQXW
4lyRNp98u/zmxdO8cwO72SILXgBfxb011jX76IjoDPjxf4xlPl3mu1TnI1xBF/mb/jrXfbERQl4V
ds0LHip8+5TTVUK1UiCvGOuvQuCTQ7B0XilDogu78PzWw//nRWVIs3EUNq4aPnrFzH8ni5193HTu
yRW9A71z2907Q7cHxH1wYo/dXdFWAFcm5aMFh1rqv7ZrmydUdaZdM7FmwYwhmj/VIejAlMLQTuRP
RJ5uFd7rpx09WtyWbcM6wqR/tc3CuUaLQJecwZtyrm3Fl39YttP+twlJGeiz4N/k7GSUZ7jUpSMi
Ielk2vsQeba9ECjEX9gzDwiONCB84FtopXbX0C48aximTZsbRGzM/ZMXlNFZQF+zzMqpQMkoAwDu
H/8xu95hmZHr5FaDE6t7E9tXVvsOLylVAcvvVH2mX4z+28jLHRF5Kp+sLFjMG3K6FEpbrUAKkE1G
A2hT2zQB9PCsn/Td+jDJePQMfVcA4FaPt/n1YRqS/mEVvMhGD+6JhpBH0LfKfTxr6qFLzOBFxXsU
Lq7R/DkY7kssqtH8/pLCUv/ynf5PFWniP9Iwh99dR8Fzin3ecRyc4W609G/z2L22gqRq7AZzEYbr
59CKdeu+04fXqFS2c6uvOgIrHnTk97Xhb8l3q+yzXCWOHnCuXTdcayxNsGxhtVMjMG4AvgyaD8M4
qm/dju9P441mnY5nRt4BKfGMN0xw1UNkNMZBZmsXmy0ztICNWB0YbbNEU6HzIpTjTOwGFrtpU5vC
e7vFOVb++hLr6zjeGDYweRkaqvOeIkM5yF2OQImHO21WE/VYh/bn2RuLd9QrP4lG/SvZVkk27qoU
ISs0qtvgKCRwOdxmbjE5G4QiLqdah0ECYsfQmCLtrA/OKQ7hYjmu8UNX1EtS2cH3PAECA4MTpFny
tU8V/bNd5WgM9HnyZx1AhZ9bUGNaA9QIxlj8KfCR8hspbH8YSt3b2l0KVVNnuZGm7KjmkK/FrBwf
NM/KHmiA0X6tA/NL2rvHNFvQfBDxo65Wv/Qe63I9a+wXgEvjoeI/fF9MfMfbNS1hsTxrlS45Kfp4
J3pkEpJDtrgH3UzR1tzFTEjyBtPITn2a3ImmmYQqZfoUDm4PdabrXyeosl2C7bS3WDtCeEr2fuiD
EliGMMrjxzTszz5tBIS3QE3TSlaonWZ2/4qeX33ytaWpvNyppArCPtFYXD6AvGo/ga43yGtQOXq1
icHgHUw3//MGe5WzX/ISnqsW8Y35ExUTY9nheaEDiFQJn2VLl/TI5cFX43FYdoQS0xGu1N05fJYQ
DyoSgxmvPpmcEFS/QLD9hKRq/iFy8pmyE7z5PuJ95eq42U6sWYQPlePMsgUjUZ0MT80+ROBfj+Ns
ZDtFHZSDXtnFtlACr4D3FWkXJHYP/hwE5zXmp/Vr3g/Go7MpDbNA+CezsNCwaQcuazjb0P7Kq2IA
3WjMT4Nl/ZAw3TKPb2lHPxl5EX7oq+r4mw2xFWkwbYIZDu/St5YDcjj9wxgm2OJa7yGJZ2WgH7ra
SLf88XsgaotFjUPN6CIyYKu7lqvWOMxQZtuKSlhgRXyL23m+6RB3oH8Os74s6ms3O8ET34LhU70c
zCLytqYFuEAmJCazEdh6dUF3LPlyCztQ+YIwwPH/do+kUL+Ohaed5EKZNPThI5J8xp3Ww8QpXBz8
pC+zHjILWYxFQkMOid04AEuc0y0kZ7fejwwHS/+r9l+gDOd36w5PC5P5mAeju1kR5to4RU+5ubMx
Gmv2aMQgALlk905zfLfsNNjAgLvOrdehCezXKPyjbfzhRSJpPoygK5rhTuaCcsrPSulSCA9AWK57
KLDP8+EG+cijicf/Nhaoxy/gkLbJP9F0Co63FH3Ebhnrm/QkhnjoQFpA0V8Rs0WvJigCLPlC9SJz
ue+Mu6mcm6PMRi6q9VE4IbcLcPyDYqnVwxRp66X1pNWbrFmw0GNgbtGRyGneLJ4sNjWNU+YmP0J0
MZo9pRwA+bFyXX+HGGfu0xlt07rQbPrPAHVSMI9PZVDWDzGs9RucR+IqPwkcNHI9VEF+yaUS8kuu
v5jj3nKncvwLiDfwYySmjOIBLvZ4VCalYHlISVfzs29NMFZPtRl3L+AoHyUc1fF7luAe9Ln8NcvQ
HyUc0qXwEb3bhVVjIOszemfdx4OU5a0BfqJstlS8y89BY16yBOO+th92hq7E38LCnflwROGHLOnc
PV6ExbaeUJdEzbZ9sVFtPIWd1yxWE82LHEZerqw6evUIZwSv1diFGIny9VO8oNk72zbXfpsdsxGP
zXm+k6ab9M+kB9cBXB3R77qFZ9MP8Efu3yTpFi8iJ91rmFftbhM9Vtt/NzWrxocQVxbuzgdVsUUB
CQPEAY+F9UyLpgccYl9SC7ncW1wmdfYh9z6PeWguDgwSk0PswhntHP0v9rbdY+6AVCxtWF3Umd5G
tZ/vKc8kWzw4yrdqRBfUViLMNuymeIMh526c1MwuMhvM5sHTpvi5S9HktHZp4Sd7KdHMQ/jdCiv/
JPwP4ZTMsC8PluNZ2/WJdAPFvsLbWC+QlHTEeVlBthizY8ykctt3rnIWKYV7HQIN/aZ4dq/Tckbh
wf11NjY/UW8KtpjUm3+gRLITvxufteouqEf3MmqV/uj6VO6Fbj4qGAPWWvJxcHHD8JvWOgRAtLd2
3zoncHTmNlAa/+gHvCB5LbSXAStlebfKOzOK5o8o0eVXGRmL/7I2wiuU96uxuDPzP5A5ObgYXgHP
EleTIaH8Xlvhsc8747ldDrbr5Rhkq/YpmHmDbpvMvDTAfa/r0FNOtAH9J8m1Cl4evjUc5PICaOfz
XIbBvaWNX9/To8XPmrLlVutatgfUpKa9ViMb7U/L3VPFV7fyP5Cr7ap/mwwdA4qlRZlRINs6bRns
b91J6UnehrcU10kofMoMUBs6AdLvdLVG201zpS9Ftt6o3sJ0eGaNQEW6ns6YaJd/zVr7pS1HNJAq
00eWPzERASsXrAJ+nJFdZbRfIZTkuVG+QPGttmXngJLyios2DzVOg5R5bRZV1nGenN872tNQRLsk
4EtQPlO3A9yVD2wTq7OE5JPqBPw2Df+7RGjwIGIY1Jj66bNXbCRYO8pu8HzEsIwR1lU++95dn9ZX
Y9FBRM616jfr6TptYErZ8zygCrKkwyCnSxejmB2UTvhozGG9UZRSPxoIOD4O6PSZm3lC0So2FNzj
luCauJwZdH/Pip4//5Isp42F0OOctNdbruMq1l3jOh8F0iQQpjgL3O1Az3mbC+QJga/4XqblsMKa
BOF0u+YXWNQtfQ3KPSU9a5Dv5gf7goPwd1v28RFVXxR8x+/qssuP0bhEpIlaw8OIfYhMrHnJ33lu
NUd3hjp+H37KA7c8LFeNxvlViYzvJpDGo0zGoi0sp1Okp5e2VTe33N+ud0Isr6wyxy3s542nODxp
6OxdGqdXHnEwke+oGz+tC6txU1p+eXebaFhdHEtwCxuJdY43P1bJVZ71AjYJdl7Ti0+H1jobtcJQ
615q3JuLox3m2uVf//E//8///jb+r+BH8VSkvPDz/8i77KlAvL75z3/Z1r/+o1zDp+//+S9L91y2
M46l66hpuaapq8x/+/KCQg7Z2v8AFD0WUZCnZ7Dd2d6KEih0Lh/ypTYqFXSpnBswdClX668jTi+N
no4fdN7eJ1zD3D026/MXOdCudPeUKLRTnNfTB8+qkddZKK2alqLwX04Pmg8+vB5GpHHNWP2C+unL
OHb6nZ7MNny2AVrDGf0884yg3X3pUNfDvnxxFcAnfIM1vX+wc1XRsfrLgwvqkAda2rSRcMddK3TB
6GMXUMEA1/KoByuxDKMUuSUVpwinsOItpYgYxwoOyYQ+OrCy9AjcIVlj0RRdbYXnXzKKarYfRpyP
bxeBIM3u5EZpivP8v/9ruPo//xqGqnpIs1OtsVzL0Ph7/POvkSYGZRdwF+c0AeczWUH9lLp1TcNQ
a3a47ZZ7ickB/wjtWjbxGkJHDtZWB/xaN5t4R8cVfZe0Gh7h0/TrAUOOHKxowXsXYDXiLmk4gFLu
tOMUDU20b5vqO7q9u3eZj9Jt3AelHYNtqFJdRhQLeuNtTKOBDtYcNI/1ciYTekV9QGJu7gBE6Fq8
9SS4Xl1arY5iwDG1DB8qMhvGdYuZo5gxF+8bTqXlXZ9qxvuGE7nAGNRRfZZUuWgyGzadYWec5RUI
p6I53W65xrhlWnv2k4zkll0xxgcZoucXP6JYtO5Z5b5yS7DSxvrPyC09XfHReGPTq/MBuvv3f2pD
NX77W2ue4/CRo0xsWCDH1d8+eYriGpiN5eFdVKraeUxd6vYN7hB6igYwDgburg0n8Dx+QblOxlOX
2nBjXvUpth46s8Qwr8E/d4ukVb1fx16kNBcPYTcn6v7OqRv+CmOMXq6Rl85DCPr7rtaygUp64n2Y
vOQzNnnzN2POPmCi5H2cECk7GErXn+YqsJ/5ruc7zO3Ub0Hbwg0Imz/9kE7hTEXyHisdH+GHBuPO
eZi/ITfXDlP0zfZtb5vVXf6g+yNO4zzvUGysGkohJD+Tfy0JGnvjWYPyNCd5iig90h6ml74ijRqc
Dchwj3JQa8oNYZ40iJPOLhxa6FsSk9lRj7pD1xnBtu77drE95LqwoBqBr911jeXjwrzsdf0UDGO/
S4Yk4u2fonHt6y11KB59+Omo4chBp6bQ2GxrZTQ7w3i1rfH+JnhtIZ2HvzLf3utNRpc2c8MiYn+7
iVWggQEEIV5vnFZVdaIGluEmGGsUB3E64Otdo40Ua+VDluJLNCR6ie1JVT6US6yFjc5rzrV/hG0U
363ZMmO28ZvvdMBC5NrlCrlMhjByH5UBIJ+E1pvIqVY4J61vDYgqBjeWmNzF041PhR0drT6O7/sZ
wML486DbBZIGKMqDJaaN/tuEDMOghUVTASuWoVxxyzNtxThl6Nb+Fr8NO5TOHA83s//u8sGeYI1l
ACDlAqfT510YIll7o3mptbNzlTC7D5CjpVEuBLGFNrZM+MvELbSSyqxr5rKFVD8rRTZ+6aLK2jRN
OT5qZmpe68rttzIxZ/MD4vT5R8eaq1Pcpgl6cmX2BeFMmccgvttopXGnIjryQBGyfXBGhwPg970J
Kn9rLUMXQISJCD0tbRXgxMEKQJbv5Bq1yh8NvLJPpuvq2kbSrYgdOSin5XYSWOf8qrZPpt0+rUly
D7wI8gNsTncj2T387Ts2xlT/qejGr2V/5+gY75WdfmmoMaPk75rPiYGAkBatg5iq/dXo0pNMdUuS
3fPho9GX4X7GUGIm+y9ai7CRZSgT5qLojJdGSmmbPInpVD9wsR/y9X5y01ILWKYtkJ3lX5fcIQap
FrTPtTFbIJGN+VoGCE/ZQEAmqpahoqPm0EG1w292xsI2rozH3leNRzmrMnPe2Lo7HSNk6WygIEx7
anFoJse8rDFHidtLygJeJtfY0NCggHQLbEj+AZlqrFGHRIz7gwx/+VdSiiNjUp/H5R+WeDYP8Eb7
xZfNA7CzxMtioh7Yh9/XGPDO679/RWiut7zvf1mdsTfSbNUB6aFZvCEs+7f1gDoUKSu3Xj+MHd0D
HwzISWubgDIhbWabTsYX1E12TR+nP2wr/pGYbfcxNkOoelWGSlORalcXCOVOcafhjznNH/g1fZ9n
nlFEptrdRI3vDbH2aI/kXnYnQ9Ph5RpS8WIzzKwRmrscO6jXUhu0FxOYpYTDxqwu5oD4NpYZkJTH
bD410+dA6+yPmjv2T11koOCqlm+48fknY4A7HC9lgFApseBI1QRGOrNlH73pymuHitCrWGNpymM7
DuGLRNqqRMpynAO6SVleUFtbJ9Wxyu7CAOCfp6cJCKO/D2M5vlW9lh/dBKprULrxOmkg6NNsbmOZ
lsuQokfN0AicfWUV1sbUvPkh9xpz27hh8XGYsmybzZb7iYWmjqBmOqNMT7OwxIfhs9IO31TQJV+L
TH3tcNj7Xpb+faj60V9AGg66OsaQZB0QEnxYY6zdtzjEZp9aNa03iLgPby66RPCUOoiahfKCyslJ
wuhshyDalE+q1Vz6vh+Ko2XPUF/9TDstsXzu2R3rqIJsrKRIeAUelVLzvyFqy6Y8neNn2AbeXYys
553qsn9wK0OF7IxtuaahEZv9l1R3zOKNrZmAH5d8IKu/5TshHEq5tQ7C/E4P2/db/yMViQvrQ9C5
36K5Vi9h1k17FdTDRyU3/iq8yv5hDZ+QQc+//1/KzmQ3cmBLz6/SuHtecx6Avr1IMmcNmam5NoSk
UnGeZ669aMBrv4JX/WZtv4M/hqpLVbcvGjZQIDKCEVRKlUlGnPOf7y86tnFxKqd36Oj7VTlHD2Oo
sSWyVGfP/SG5LwxQXdGsoUHQ0/S+x6DgBhnhrazjzIKHXLhrpKA8lWgsXBU5xrYZO5Sy0nC17GeO
omUp4WSsyrK/MrNW2xLwfklTSX5EsfRqYNf6YeL/Yteh/p7XBauvuovu9LiyN52cWYewwCLGMMlX
58skvFBerWUSepNVOQ4/Jw1Bb3ppC2RSZK4SWGmwgfPrzxalFnsnnDHgW7Jhf45QE9xOIqk6TZqk
cMfqf1rR/2p+CjbCtkS+jPhLhvaKKLFUpf6miJTyrBOhVLad1GeIxCuL74Zs3vrwBI+9lV2JrlTr
a+JSaTOtSRw6btRJJktfDmJwbvEJTbMUctqQNtZqkOrgoHaU1VEFeBarnsEuDrIREFFbuiSJqsGQ
m8/XikgPgPs0NnmCr0nK5OjrOug0T/TJbeolowbXt+muZd03btXlIF5Vamvy3Ws0l82LshsVZLPi
ToAdNSur0cIWtKzDO1sNq7MWgUxb7hXikJqp4jkO224xIbCr8uxDNPgaIa6RFYWx7jNKHBzl3gZo
dKhGEx8E0Wzb7LYfm9uGj2jn4ureVUZyL87pZvLQARy4ES2rhqeMPcy+9ZXq1MWlv5aDSvHyoQWX
CHyihWVVqvvPdpu/GHNinyZdikn26vMx7o2Xz3Nfc8XZFHr05Wu+6CNrP90CfVjJKLunyTbfhoK3
HFN8dmmTqNq2OPsc5llbrBlIWOT41z3NlfEoPqDgdV3516RMk6uLnyLJBBRzW6lZdmOWEshWX7+I
Q2bHhTdLOcwvo6tvlC5NHkOb5zRc6rtmrMJHBHndlDxmoSTfDUrrsmpIHvNgas8zjkhigkzy6Nbk
OUFVB9RJyCoYIJdwpmbIF6JZEoA41mXyXbTGZcRgYMUVN1VwjA2CqRhsblob6dEISvjMVjR2cdmy
3o14L+5dYw6KV6uN/pLPqrQVQ83ODD+HFvi3vzvzrmspq9R9665Z+FWUcobUS9rdVkj3c/LRKDOV
7pNELM5+NTOAGr8PXuYCHblOWcAd655VXEYw7UXT/MTlFowRUFTWdyykTqJfUsZhXds5NXoIuF5w
8wOiF6/looDTBoLEraawfh0LaYdbq/qjwisKRLjx2iSVtMrHyrqMTj1tjDFWj9aiHuhGTKGiIN1F
vpHujFzWHnTb7z1CeNlO2EKgOh+8sZ5+nk1JUHg5cSJKDdXEm3LMvCi50h7GPEt20tj/3nSWZi3b
6kNhtD/PfjXF3BKzgbui5OE4hPZRg18PByWkbARa+UvUV9ugGqbviBY/Jj+17n0nNDdRURBNqmsS
nh1h74wK2rd4+BAj1RTW2FwQRMrBVWydpoFHqJfVgZ0cPrNd1Lrl0hR9ASKtz1f/dV9JrmQOxs5l
lWFiyossSwYiGGzn5aVtmJU75CN+w80YElVPo2vxShwycrlra2pVTx6W2mCVMmc5L56HCucsDOT6
dVsqxbNFAnIVV+QFsqyOHjUN8OQyLACWc0ib3nb7KXkB0tRKd0NVKhsD4PDKUo3xGwRJm8CsPNyo
pVyAgeCEoL/KiGMAGEk/T6ALrVaCACtOfM0QJxyDhf6sZ+eQqMyFqqI9izP7RrR8BOg7P+hjVzTF
QWraR5aOjxO3+VUdZj8EJ5MbpH4jCk7EYbBDlIYd3tO/+psoORUWaTVZ0qW1JFvqPfiSYpXKJntR
b1IK/8MwqMSMet2+l6V+XGvRRs8K8+T0jg4fI5SeMWm4KN1g/XDG7xV+O99N005XNX+rB2m0sL2x
CQwUmjHuVbyNqEHpDkaWZ9dRENqsSbP5mYKJq08J5lAiOSiSJ2xLKleJzIMWllQWF2X+PvfFrp1I
1fIEuy71gdSnngynqUz9b72iyCsfj8WHAltMb2I9cspGZK9qqz41QB5O4lD3FaDwtKrdrz7xaoay
PWdo3L76R6NT1jkaJq/6NV+c1aMjtgPDLc6nsYNxN9Qj8s0rVvuqq0glmArHSd8yedCOAOLmix9R
KyjpbMM0c76ILnkEB2uoQb8RTXGiijCvxuDppCzD6rgxd4ZOaUGjhT0MSe5DWYcOpYzlkzw409Hx
0eDE6BjewvvQyPu3aIwMT9Js6xiOVXkadBCDA7r+N3kwr0fflA912lQbPfYxLhDAuc+XFD1gMT7B
T/k7Ur9g9n9h7D5PC7bdJ5tOS4NkF0j5sYMNts7RZ1xLYWW5U0qB7pyUS/zwVxtJErlkCyFoRd5v
lTkErrrCjJ8AbuJZlzqX3JnkuwbmN8+++AmEWnBt9fhaiKaVKATxm7RZ51OePGE2S2aGGi8sUxis
ato3XNT6W3HSMkicjBKrmzg858j+VzLueA95I48Uh0nFKWFxtp1GFVO/XEkPVGjLu7QvwaHHprFW
5Km9ZHMoY9mVjU+9jHxJnpryXdLzXTxaRCnSlLhhOSz8rexWnZTy1czScTWGkf4QNVLhDUVvnWbD
QU46DPLVPINmHAI73PM/113HBYt46iPNcxyaljtqzr7qqgZmbthcBZlMBG159XWwfKvaAPKqVo3T
YzmE609LyC/OvZ79lrztWe9+tstOLtC1LINEZ5UWuVcvnewY2qumTu8DueRv48vWRQ4d89JDvImy
gY0MOaDLbGn9MTGSH6IlDm1TG0j3UcOI8XEetTe+ln6Ol6TCugy47VF7MUZbKvkoULbL8dDE1eTJ
lVwcclnvn41mlyyFAo2hFntnbPN1L8oJiugVLll+tmJsk9vRmDY+Jh0r9g7FizKy3utMykVGSnGe
I+xMlu4ZOjImgsBrPpty+yPo/f7Uz5LGXan+brM0eDG7jJB3E/f7oG2Kl95Yo9STn3OthmmKNN0T
3bWPPbneWwrJHHk6F8nwnHQylrKjPVzZUFPXc9gru4yt+LPvY5BAZuaBrxcubgmBAbOajefBsjNP
teAyUnVrPk9U8tpB8Vz1cnG0qW6AWkN34yNn73RkzFGC5nzMpXTtQ15/HHnYP5ZAZ87mXGFNSxfx
lvhKZW+1Ek179uNdHhbB54SoicAB8+jHSJ7BYpxJyHDbWFWLcG9+jsJwPMajyudrOSRVvsqDrjgR
C7XOZoeTWAh092tAWZOqtkpKSr76fAzXNpPdZ16aENp0FQTp0N2QpoiriIGUPP4owIEdREv0h3rt
5SomPq2up54WmkPu+UExUAxhwj+mwE1ZT2k6rHRTHXP8SPz+SsmJOmxAa+4UYx6xLKFvVvxJ+nwp
5vgx6nlxRlxNvBpQIsUZO5jIHrtTkFGzNknh8E0zssjllw5vgkHxT7miYye5nLAiPmSWIqH0bcL+
DEflByCo4ZudlZ2r+lJyXduldK4j9e3zQgtXUc7usG5LQ3u+6XPUrlYMADubRwKGyDDUlXgZl+3j
ohrb/9YXSJlxUO0AhABzgRiMpocxaOgZlqp7Ylqg9fbGqSl4EVw8BbcfpcnCWwHV+9UlG1Zw+2mH
vki25eDnKNE1G41CzgX1O0SEguV4o6zUZkYka6flXS0b6VFToXjalhKT7TaKR0UyQIKJwVbe7Cjt
bF0r7JIS/qAKvyzrT+JsVloB4KwqWYdaW9xlYZxedP3yORQR5Vs0DU8Aq8rPn5xpdXejR7DJlx8s
rlAX5c8383lBJco+34xoikMR17+9oToNmh0qXdxdlx8prvTnm+qs7ipog+s5dJITfOL0FMs6iwfC
WQgC0bb/6u8ahexE5pebrxM2GZabqCAivAwT/WkqxxRR2kuSkVtiparwuylMYxNDk5Rtdk22+1Ig
YSebVrPsJB4U7cRZyg/8W/wIqWFsj0U+1AeC+/iYYFC3NgDO6Pusqsd1GIfWtkPg5PlFGG0EIEcc
RkKqXgUj/be+1FGASmMitylCE50JZPVaH+tNq9XNo9mqd5UVRN/1SEH8FeVEV0C8Zyx3Do4dRycU
dKyrlxEDv1BZyO9KY2BTqbYdRtYEOYjxR5vIVKXHItZOdTxAKzbsJ4Oo5EOPH8TGzOp6o0baqYKf
SWVUiakqJg3PeWScQBP6H7VWb6S8HV8Hk6IKlSXFWUkrfzul2bQXk2IfJ9ZUnefnlEnCwhLT9g2S
/um3SZkW+dthmZQDWrkdIpl6wmXSr59kTZSSeu2kpy9wQZS1KiUAmlS+6xWaahDnSfY+BDDf/ssR
EyPg1Pzja1A0mL7Ddfy8BkWJ3mwG6bVfvYyplJ3EQaX071RRPeYV1K6tMyWxbZ4ZXXjLsHjuWO+L
cVmYOa4FdSSJCed3o+3pRZs+SmkWrXJJUT7i9JDluvbDUOyn1ij8J2OWgQDoyNcUlBs7Rar6vZht
/ZrtLLNlOVV/zXZsaiwmwh7c/jDj7ExrJYqp8jJC0Ddr6UkJsFQWJ0QhaDnKfGZB3Qt9hdTFxjq0
iMu3oi5CvTQRmLVE3YRGk+xkpU1ebPtBbFnqkQVMkS/a4clKXszfu/8YLfYxYnQ8KOZqaKqXLmgN
fc/9NL9ql4NeLPQ6x2JN2hRL7Z/Dhing9sH6LkkvStxoW2PMjW217FBnpXi3ZO7gvd6rD5DGfmup
tBKKRBAWsNNdRopWWHfjey7dOWxFSCYq5YMDimJmD/EUBImKw89UfDa7IU3W6MfHnTgLXIQkykA6
GpDnndrl2151zKdIU6YDhB4SIWlM3HI0FXdY3q+o6hQFneIgt1G7axUNtpOyEIFLzWw+21/ln2qZ
N4AbWL0aQRcTPkwNAlxOTPVjAX7Z0O9ElzlNxaousvJIBorq8KyHQv3nBEpiPJAn2BcbYQ1HqUm8
qoAFrIfyfBX4YU95Hww78blus7tBS41XFFWz1+KZCGCi6W/4APDECLMXbF8WTR9VGoQtqCXRnHEj
QpYqxbdnrDlWMQb2hft11pbVaG1SEbBVKDtnJ9WNWxii5XPVDfdoHerzmMnS2bb806iX5TNCNGfb
S5KxFqNUtkernlKMm0ZPKB6hwPg4TJonTpq5Ie1lyyYFvlwxSSUSAJ1EVGRpWmeHi1G6uQwnSngo
8Xr9PFQsnvLVV1spzJ9nasoJVxT/ZGs2/9bha17ehDYRofFGzaHQgds092Bj60vPDujsZBcfGMRF
9KRIzHe5VcSuaIoTcxhQLZpH6k70iUNebKjQxK0goSgxs7vJHbKqCNwZ9N0eSj628EC8z+Iw2FTw
D3l1G9tBGRAlaoZbVWXxJZogSosNepDClfXG8LTIoIBdjfRxFZdOey0OVZF31/Mkj1sS+N9Fl1/O
7fVv4yw/jo5FhfpuGSuGpMRy9jEVc3Gh2Ad2ijPo0MS3D+Jg/3r192fE8NCcUhf0HDSVZaDoE68+
R09Rp20DkI9aUERH6iSio3j1j5r/X31O3FOvbBmx93U9ygapP0JtKmXTcC0OhCSG62LRHZYIbbjP
2uuvk86vYaJvkvGeS8lwivFiJpJrmKTipTxU8RXAs5UYK6YORvBLdJkFoEhGrVZQj+nyVaDNvkf+
EjfViFoAs4nkbmVFPWQnSVV4LQYQHww+B+iV1hOK1mwoJ7nfXrOxyS6RLCVnvbkEoGUT+E5ytvdl
U16pOqjbmOd+iTPUNpoabW13VvgMwRQhcu2ASyWQ+oSzYcMX87kOlPiqUJdgZVhGz32BYEQmIb4X
Tb8br1KJwuMOndB5SJQ7I2uzx0ZHDjKiG8rJy5g12XfRNPBFNFd+Jz2DaFPwh2eINdjDLQUEDNbK
vUSa4yhaop8qhOxGwxxOeKFFURVStgRBVTS72ra9UraNHQtVjRSkfO+gUzsVgK8LS/aUKbVvur6A
r4Ybhk/VcXOpwdgTHkJv7UUQAdUFm/ibUj4zNfl4Tur+qeslg9KiIbjMso8+tEUraQeXPEqDC55v
IVzY7Ls4PyyDqi5JN71NqZ0YIU6E8Y2jnMvYeiBiWZ5sdQgei/FOCJlV/BdvGrlIie6S0JzktthN
eCWsRdNZAhFhohmfquflEpYpIzhFDb7GkKvw9E5XnqVk/Fw9UQSM1mbqX8dGq1wjmouzPwbSli3Y
uI9ULbpNfk3C4PRzUjGNn5M0wjo5K6/lASCeGBnIK9UJs7NoaekQeS2VC+RDeaZg4JIfZT1FbrJM
EH15Hf02YUJw1mKJlVx3evbQBvF7tjCp6sTvXRO5zHWgd8aZUNb3slKnb/BQ8ZaTKMnuG10+d6H2
IcarrVK7gUZ6a8Z+7VzZOOKKE6GMs1s5NuO1EpXl4qwTIpr29eswt52NIjxnlkM+BpArO/KMi93M
V79oNkYx9FRO562HQQ0urH+OiZBtAQwZKPUzM7zIl+tl2Jbtf9YPjLbyNs3tozzq2XM3mEvciJVy
pYC5tftB3meRlN0EuHKjQov9h6yjnsae7eajlVkg6/qPP2dbtR5+zsaL+vfZfRvUK3YdkyeCMHhP
FDcRSPMbSi1UV8JBzOu7nmpDEY6p2tBct5ry3gKncqfKt25hKlC7l1EDyIKJlLoW8pxWm/LeGY2b
CcelahwIx871VRo6yku9TJzbmUSgZf2cGHZTf3Jitq2j7RTHAnNRtxYljuEU8k7gLwyEoPefaz8h
sV36uqXvc33IX/izKU5iQunsAz0e1ma+RqNmnUyzpsg5xhDuq9XZHlpD+5SMWXMG9NOc6Zm07qkZ
ovIWfVZ8y94iW2lBPT0TmqPM3RzY6C3NzseJisj7nRjmF2QNC12HTgli3g2gpEGcVR+MjL9tqE3D
lUiDaH82xVlMM4arMcmDtap1PAEy/RFfweSBfC8rSySEuySPw/sy196Fr2w2zo9apf4coEomFR2R
tpaMoDlX5LJOU3tnLpjer54+vPus8RbnaYlTjdL5W22YpJUdWQw3CQxFfZjv0uUvYcj9z74yKvOd
aPq/xok+NZKJXlU30FntS9Slh6Ek+S1aOCdgXz9GPAJbGLyuMdgvs59lV+KsajUl7BSVcC5+6gip
WTn38qTsRVMspEUTU+jJ/WqKs7m5+axQ0jT1ZIQq4k5+zNGqkbstAk/RJV6FTi0ds6DdEaltl5r9
ilt1HO5KHjK7yPTHe0cpvglv+yLF9Ll15nsxQB7CCKwA0mC2eZ8DUsV/qezh5wBxhXBQk9ViTXX1
n0eNUhXu2HX+vIzFzxEe1b8u8zVAvJEmq7+pWlbesbMyNzUu0TWx2tk/AuxmZ6Ya6DVMll9H0ZmM
6qbEL3n/d/3ipOj7nCbavq1uccRWqSfPFOWsZCgOqb6TVtrYWC+lg94/U7EbdHrcYVhaPg+E5IVA
6L/9od5uhJr7vSgp2g7C9u+a/7L9KG5es4/mn5dZv0b9Oedf7ouMf//lkOvovS6a4kf796P+uC4/
/ee7817b1z8a65x9zXTuPvAX+Gi6tP0PFfoy8v/15D99iKvcT+XH3/7yXnR5u1wtiIr8Lz9PLap1
RVd+U1It1/95cvlL/O0v//6//u3//Ou//e//+d///X/8K8f/NPPjtWn/9hfV/KutGYZlO+isKWLS
uObwIc7If3V020KGrRB5g3to/uWfoIG2IXp586+6Ts2Moyu6bKqI6ZuiEye0v9rsVW0ZrZZjm5pq
/+U/fv/Tp6Dr8z/uH6vyyRf+qQ62ZF0nrWPIhm6g8TMdxfpTCY5kvlXbsOk9NTF1N3kk/k9OYeab
EerokeHeFuOK4tmVXCSvk481VSLFrjqqHZLWYlU0BsEnnXqS4F7Xi1WkoUeS5iupcDZwbQPABR82
Vp8tMuu6LNdROZ641R4gzT3aOpYXLRYmerIZa+t9zm1c5a0bp1tl4XDDcgI3g+paHy03jReiorLc
aUhK64CD9IsxnzpSQM54mVUcEbT8ntJiyHHsTBGwH/oS9IfVH6qENEpr+atKe5nyAY2nUq6UVHuu
xvZBjVGa6Nsi8l+robmpcUeIU/9AHbYbl41XcG8NrKhaYUTSKw0ANWiNGXhO57t1q0IKDWLjWPDr
y/4pDi994VxakozZJO8TE+uunH1ZxQpDx0GLeg67Lx5nvvlYGaWWa84NRGq20Y1GxU6876bcG/po
XfQ+2SKbiq5xbWIvIUM4DlKAIqpDDelhUtpz3ibwo/1Dw800joY3rZfvw8bA+iDZV49KVlVu3KEW
8ZfcBlXCRalhNYAZ+VSeUczAhy4zlhjTBkk0hJsU/Fm6zYLY6zDiw2Ml9dJQA17SXEqVUgjFeEGH
tQF7Fcx9gyAz2pc9bJYSg7cknb0clXLr6/dW+pLwqSk7KPiRs4JWwjLB6GAQIimxzWmpR+VPb7i6
r25w0TuzZ6UqsEZmNVTXRjrYG7BlK22wvheGxT4qetD4LWYZLbeBPgX9HqJkfb4ywRNXvX0HQc2N
eFRHdQfPywYIASSva96KkF1raOU3SQi3Bpg+JXoO6J/0OMbFAUzmCd7gXqupaZBdG0vxyICTQgA7
LbBGcW6tulyrdn3uA31twJGGi3qQ49CdIGpDbD/G2mttZNsqHdykey2b5Fs8En9V++xQK9JO0gjK
RDIBUW7TalAjIjUOYXwxhsnF2tRtUukoawFQbfmqkMkm64aP+mwzkyzKmhYUsyXNKydur9vWuCNU
umJzdd/XvZfXlWvGo1eQaJhhA+tsUoxqopT+KvSHjd0Fwao0lA2OXut2hphWBkezeOuIxOVQq/zZ
wtpEQruuPTiN/aCn06HCf3KV99klVLuHRpFOQ3Ssgl2dUVFUZMQnonzddKwok/TYIVmDcAPRstoX
VnOywkUR+y6n5nfqzlyMGkjYS/4NNZ/PVF3k4Hoc+z62pM1Q1fsw4qnYqiGm0wZKblZhD9SvsoH1
tb3TrWV7esAHc03Z6pXWYCve8D9LGsHTJ7Q/rXWLjvbsA/FOSO2r4GDQ0RnPuPPu7CHYS1awA7pC
XVX0TS0fG3RFtQkCIWsfK5NdMrC7bVxSpSs/mrN0bJ3bRKVKcz5FtfQRZmSHNe26UGWvw+FS0ogl
xjtK0S+OQlxezrSNpAVvcje/tAqFKmbwEZqo+oceh5wxTKnm668N33xo4desbOAf+hyu+txRvDrR
c3aT36PSP1d1sKsc/z2H5uI2Qb0udLlYYxV072j1a5S2EbtY80YvyneUF6VlHuGKJCtFgScYtzv8
v/JV3xlkIqm0hiaSanK47jUCNfG0cJVCns4e6aiU/XGe4jUU3LG+OVTVd5REezVpEMW1rSsfjFp5
apLk7FRQZYYQAoDVX/S+dpF5bnBlXc9QkuICP8WkvEvi8oGSkMtC+NJi/KEGx4PLfkm0kS8uAiFV
Wsmts6thKmb9K4nuTWwpVDlrrqVGZ63DVpJ1oCxPj9gnX2lF6pk+ekgcIIlnuGPUy170SJ4h90wT
vx6l1r7nNl+DZK5kJBVTsJKrPtxIPoXbuBUhDGud4tBVb3nwnWWPGxT7sOGLMN3nwz2yta2PXERa
lOTFzGJTPVZKjrYwW5nclVQ1PA8VBmRZhTd5LB+pI8LINifXnIIZV43pkNbPhAzcPP7Wc2cj5u1S
h4KyUkPh0nlZ1W27EUdJ0orD3BzG2djiBX6FAuZFjSdIJaUB+xMQZeuvrQZ1N8mTmsDMNqY0I5qd
t9KcfiSGBlOWB8Ms4yHaD+qWwNnk6XyUrRAjFT8EmjluEhtIxISaUc38A6nYp0zOV8qk7gbubI46
rYPBoyKHWJ6yJVHrKoM64C1y0UKMIbLoBvgVf0YgUmA0wADVL5pd/JDK9COwsud4yD98LacoxEhX
LZaFqA3mlRSm35S6RLTB31FDRZJW8IeTtV5PlkvIfNOG7WsRVG+Oaisefu07HSbyCvD5obSjPYXT
uJTmL9o4u2pBHKCFoQ7Absh4w074MFjKdkSOoxrapbbla79sfnQVyXs5Ozf+fRIF2DqGmbHCC2xc
y9Tjy1J8HU2sDarwvWvgjGPMlYXTWza8lK3pTQZqFrATOhovYIzrihoA7h3xfWI6q0LJH4HDqZXu
9iY+w1V9KOLb2QJvEtXjSm6kV90iv9vswnTeYy23HfLkLlCsZDU377mB+1AArL3ADKUHTqYHw1rF
NhViROAVZX0gQzq7Qb2zRhhJeh++ZjJsi2q6VBgOpU27pLxerRafAb1/mtXkRupz/kekgvSMcpTt
+DgZ+pWeZV6jEEIp8DJJqYOwNM1yM+VNMxHiFJVxlJBCGQYx+JbgLoFqErZ5YO5MfTwEWhAigtDV
1eSk2Cwbd1EU7jCfOORGce/06W0ta9DRMnL89eAlmYXUY/b6GjDiLLVH3bef7LbD3efsmdb8EUj2
Ie/PSbwfVWtrTuo1uqUj6Tk+v/4E8SMFfC413SqRU2yY8QkbSF7o2co3VK+MjZUShx920OzzMPUs
WDf6cCl8/zEaEb/55AkqHAAB3a0wPssQ6anXCpWWTuZcxWr2gu/fA37k91rSfSNXqrtRPkfr5TYZ
StGDKbEMWBxrB0D+NusIHJ5VgLRK5ObOAw43bkTgYUwjV3b2TvZh2iV0QOCC7QfF86RLr/PpFb4f
iMqaJ1dqYR48bTN5vm1S5VYv6ys19HeONPHb5PEjNgCb0DZOaTnvJcI0zkM1JQ/GaLsmVoq1Um2A
SfApl7YOH6asSjyCWndzcl+Z6k2XxQ+6ZqxmQz1KansueZA0Ej5QqXONSvIQgUe5k1oIptFON51L
patXUtqAC5xAugxYrxZUFbYvkAlZv/jBxmQpRc3MrayFL00QrnQ7/M5Grtk7cbnEZ8Gj2NK6HTaO
tNRSzQWUagcxaIxlJ1bYJo9hI2s2g99sU81aF0b5ja+GVScPlma8ZcBmXc0ePGl2XEmf75USzxff
BGftZJ14WzxFUxmhPbWz0fjglNWD2ZrjpZ/bA5FIT9dy0/V7PV5rgBZzhbXrvChZ9ABSUyflYBs3
eRZBiSurnSxX7mzN3OSspXD2JuM/HC58mSBx2FpzCB9SDhov1CJp12j+k+7Prq503lQohkuY9T7N
eMLb1pXsF5cuVfgQFNrWT8PrXBsBhfTrLo/g6HujxBK3Uc1yberoQFQKUFEVe9UYv/u5/5YEsOth
Uq+QTx2GFHbEOEElsfvvMRHxsBuRwlR3XWoE60aTsWiOYF1S3JAb6n6k/EoDT+R1UsgNzerWijoF
64CHLxBe/6TsQst+KMgleVlrbeyk+6gsGZCmW43TtVSyOiF/5qrOcfCD82R0K7vnkaT9qHjc+CnL
PmK5zWxSBlBZe4N7zsoc1HeyZ9SEYdDtFmq1tgCUKCHO0GPz7ITJsX22uvwytTFVp8YlYs2r1uG9
RYWKYcLQmOPNbL3DVsBA/kHqikOK/tEdG2mfqJgJ8UDTPF+P+BIFuH3K9vjcwsiY4eeWk3bIVLPd
JoO5RYbr2a25Iavw7GsK9gmQWo4aQ1jRraM+AovZA5UrWZRiXyG31a7Nco36yRZUTZut5Ll91WOd
Rfl0yKOGFA4bCyPnGTXgqG1vVHjaPjCNdsSKwXlWAOP2zvsIKj4Z13Nl8jyy28ckYsU0Siz270C/
ov2r15LFwyxMsN7NggeSk7s5r+DOXuTJT/gYzulZNWeql7voKvP75y4sgMirG8VOXpJzEFIECwPk
jCUB9olKjAfzDDCkIG3Nn/DeqhE5BjriY5XPMs72bXeoasCHsu8bB0N5m3NjF7aKtR1HYx9Pj+pc
7OO47dZkdi/VuCzzQ9zorBtVq37oMlaI9i5cTKZa69BQkT9Hrtk+pIG6b/Fg05O71pZY82kGka1m
XY/NdmhTt9WSW3tEL5KRjorrdSojgE/YHVM365Bcm0vjKjGBuy3VUop6bY7mXlYkYmiuZa15lrUQ
Ig1Ww7Ol3Oj1YwNow/mYDL4Aq6T4MfTxQauSIwjH1ayGJMAy1NNXVX9dNO1K5U6o+iTR0bDLxlOd
8p/GcrbLKLuAyG1o1uuy6ugRF03msDEmnIL6e+SZlvmWWvLBUoJV2AV3U09wGt4VfPgd2mfPSfuN
1Rse8fAJE+8yDO9g1pFCqBGyTTeB1l58u77z+Q060g16kng2+nU+VDNLC6N9ZBNNardeJ9F3zXC2
Pu5E1WicwzG8Mo0eCWuq9GjCMFMxnUX+wgJMibgd917N9jOXui1nk++RNba7OAnIrrwNyZ2W97ja
g1SDL4SoaN6Xhpyw1if7lpNdHfLvFqrT1BmOWWXejghCs9K5HcbsYLX5fWaUx3pW4cUW1YvSWFdG
mLtzoBzBd8u30/9l7jySJMfS7bwitF1oYArAHS5Dq4wJLCIFxIW80NgJ5+QOuCwugp83y97ratob
cEazsrCszIwMF/CLX5zzHWgaoVPN3AbXjutNLmGdK97EbbrYhSAvMYkx8D8YMsFRaJv3whsQDJJT
7m6/2nK9OJ3L+hs8sS/yz5y07z6fr4jHdr2xPI2LVZ6rafhOPVDX9k0oOmQpN4PSO/FcIpE6O2es
9w577oAvrxp2hXGwfqKGicasPZaWelG3HT9TTSr+alet3fvUih94lUDeWpGulbSp8uxp5gF1IA1s
ty/9Ldad7ZaS8Ozoy3F4WCt/I510uC9G86yXFLXAiYZp+KiYdtgL1+vc8kNNOzKU+aM3a9gl2Jw6
kUdV2z3hMKSUUFfUbHTVy/DY4MoIlgaKoJ+f7XkO+sEK4RQ/DDdHxoTV26UgCAh7wNabyo85M15S
6FTRpDlVbBU0VBnw5lo3Axj5J+YDVkQ2+qs/WTF+q0OaiRs3kKp/OG2Lw6HrmelZVc0KcFA8TJ7j
4qV3AEOU0ZatI4En8t6c9tVSxn2ByVplUFYQ3eC/1SnRzn1TfAP9A++3xoaUu770UYDQ+OcIyll0
aSxu050NNFbE5I9QS2/mnbuNKMsyjcLmt9Tl3trKdi8rGc/43NLml1OWd6bvo+xvD2Rt8u3tp96z
A8ptyLl97MzcsTKP3NVOoqf4lZJ3CoUpbsRFDV9aX4azoz35Cjt76bwBJeI6ZhqWWSNqUWsIQW9/
F1I75n2fhinaY4H/jJVGdVrsn/0yqGihP4McOL74vaIVNY6jyQmBKu4qhfal0zNRjAyoGNSjkWFq
NHfZYF37MY/07K1VKxR3DiPrAyjrgH2xD/M8ueCTzqssRrhZ+Nme8n/nZDzJ8qNNPlvx3pCzGMi8
fl4QDqm5iRp/CUejKkP0JJSeQl9DTmt7PyUnz8xU1KSoM/NKN8iheCUrEIHcxMLbpgHs7PFmpr/q
pXGxUZNhz1KHwnBOek5Sp6SdEISXz4n8MHsfGvK7RoVDM669ymz293lLvEKS/GE9xsRCI7EXajQy
lUZuT6aR/fTE+NtrUVF1hZXunEKS78u51fZ1qEEPvTTot9Z2TdAEbn+kShn0mZexfeBcRvb0UHkp
yy0twhPLlJV2munq5mF0w7emXJxhucNZvH4xv93pPL2FK5Jq1n0t1vSbqMnQhCldYXf20rCWe9PF
8DpmEYvAq7S9F6so7yrpEvkufhU5za9HVQO4kUiAwoMkJ6bzYueM5wqb8STQhJbGRjXZKe/olQa4
/Ju93iv1zlt8JccTHTuBOyxXV9lAVAHWPe+6wozzzNgn5MIbDlU/UK7RWXe2fU1RzXI7eti2Kx5Z
yoguWjNqy/yn5PwvMnUPZ4ZjbcaDkRKMVo4FJjX9mWkNNkPODSsVu2kGSoB2qGufFoIAhyRlzset
UOYmwcYMKXKHwDM0YFUxMcO5J7b3ZJTWb6NeTv5C7etIaGiVlNeEmbKxLiezZ9iLUbwNuoqgWBB6
zWL+7rwgQ129eB9oVeKtSEo0FkeXHykzEv5cfD+W+zwMxxl1vO+5FC79rmdxJe/yjesBuuG1ow8b
ZPvgFnOo4SzZquLY9Pj6qRU7LWw9LBTtZRpfQXUF8M13Ix6PbtxNzW7td6tUR9/dJyM54wdqMBjK
BL0T0VHLQ57XAViDCDtz5AMrbeHbzXkRjCPEYsZoGkLanpz6rQBFvWWHhUhrKFe7mXjaJR3jTYUI
9yJEWVF/q0QYXJnts96M8WTd/FiBh85f1Ds1v3VMJLijxWbu0GTV4bpgVRTaTmSvJRh2ZzjYiXZO
Be6oZQ160e8V+I9VPCws7fmxVfIBqj9cGOZStkeAAXnvFtQ930lhhMB8aOy8+3Y6J95DWfb7FQKW
sL9BWhxL9n3hllfXDsbr0huvWdmzguyuVOcbIPV2WmOBNanwV36NZ9JcolrKuHQMrj0+Rv6yY196
r5t/+rrfaflLX3iHtHYRGedR7fXgtF+F7j6jkW810vVG9TSbpLrdIjU5TKrMP5QSvRk0xJaWb9iv
zLHzS9F8Wxv4mlfkHVAOuDOUDzkh6t0mwsHZXgYxBAP3qNkJTOGF7INjRx6MKQ9NUf6oMb0ay2el
VifWU4kbj7l3XZrhpCxURcx0tvoFqNeT65oPsybvEmmSqpxEiSIdwdQl4FdhGqe0cO90w0RZ1PU/
dCe/szphRBCPbo57+dNyueWnbaOh0+Rir9OXhtE1vkDG1WlgrukdSLdkl45pewLknwUaC6DW0pFn
J29rMn5NePGcavWDRDmISQl0ZrhJswcOEWEDvY9D8V2CoU3S9YA9ifLKX50LbfpglQma+wHD5RIr
1h4EiFHt6GQkiaC2t5tBbw4W0r6Wn1WVBZgFd1vx2RRbXCXVvuX4AAcT1BsMpumHNly9We1b2Hr2
SqXHqsR0D+bwjmYZ1snJrw4wBjGgBHrOpMALuX9WhLAL/eoMT95nbn9QRhwROFOfLvsGcUjgYjK4
TQKEhpNvayKDyVJRonavYl/vIsd/19Uaylbfpe0QwU4IJ93di3k95sBdBOcK2hPEmSWBiruZ/RQ5
pqn0GnJkkiLaAGKFtZshziNfZqe0DgB2P1xQl2UnEJdvntM/TfNMk6H0l434tJ7Z4WmzZXqmZJ93
CMRIHZAldSSXuK73DPMUATs2xKDblW0jSGvxTKryzUUqyihBw5FWsQRQ01zA+6DE1DqhE22jYzwe
ZsLRHLJpnBRXP5yY7eAVD3bNin9bmu9mHCMvJyCiL2xGf2QtkBEKQEfJ9aV5hZOFf2bJ18dKwh02
6u9poVBeETkevDFz4mnlrc+7+QHSE6Wz5MCq0urkaSk7Mmxxj5l5IFrAuuDG/177BCtn0fQPifns
JdrRrlz7d2vmVxBr6oc7l2+ZZRPNEGVTr98VJP7wisH8HdfmxRy34gGsmo9GkZfEt7svlGD9QfOG
i1+M1V0yJRo0Is630hiY3A5UFlry6Dcmx6JRDbs8E59V3wzRNOOr9Bjln/C9Y61RV7+0CW0luXqH
+XYOzYaCeHsivk0cRp123MynbwQVRyrpOUpTg/Wek6rLmLJiNtvYNv0fyYDGEZTt3s2M97HfdtT6
faQmvC5DS94imeZBbVDqmYom15uyoBuQ1XT9/GKRIxXKo9+79R65F6kxxsEdy4NfFwIhKjqeaoTh
Pi3vq56f9C0lJjr39UsPU+Uqu2mEVg2Pb5t+Wki0QtWTXbkNvxIPWoEgaULUdZwOFVvIgXodkkvu
CDtya2akKHYJ3HG4VxuAhMFDZ/C4yLcY1HPmtyADHSbWttB3C9GNpyJJ48n1fwmzpRBrKxlJicxL
ONNTZdU2Y8qa8Kmt/czwrsVGx8126aeXTStcoMe3O7YzL4HlQp1M3NQPVA44zC5etIHay+xAiDZF
MDkQnZVorrw+K8dJqofNuFDWDg3K/FyDQaZvik6coJOCt3uojiTSazE5xBjpDNjFC17cYEz6X/rG
TaEjc2CHj3+/OI4euPOeqaMdVWbyO5l4gAC2+4sJvYd2tm+bJezHRMVgIF5z9p6cYo8b11qEkvac
zJuM3LXGOiZrHEGlJrkr8n0tg8v9LYHdU6tgLM+yI0l/T0U1XJtRN/be9GMF0P0nw5MFfd1Ym+qM
/Ak8heIgKVYQaTq462pW895BTGhk63Rs67gVoBNMpmVU3XQxq68YY81Ifetf+a1YUtoY9VzHu42y
WROqOrRDca7twdtZQNeCkQRw+OUscJcv3H4zsvKBcudmhBbSvyzO2h4cXsgwR9dFffCTyNl8X23+
HmoCiGU98JDE8fRGKnOTbOdOekxRKG7RlByZi3/7XfWpnOSS+sO5IsLkvuiMJyJ9mJlOy6XJNAjI
Rb6EjYOfwWdoZbIkpo4nYnAFeST9sozXuXrD6wHOVaAz9g07zOz5UfdM/Wose/vTzkc++ZMHG0Ju
G9G9yDSJ8O0cOJWjl7xs6BIuDtLGzeKscFeV7FTVP7tmW3Hr5IawihLyRjvsicrzyLaxnhcw78y2
LjkTxtC65RVOS3aXT775sOrYBxhLkm3JLwMCDPxDDvd8NzNXipIE9FPXrmE5zxb2J2uviPAN58Jd
dhIdP3UawXy9zSArrTcWlgN9FIQKwNToA8wNy2TuOKEBNpa72LPL8zAJxPqDYISt8PvSJtnb5GO7
IormKCpd4CLTodFzCPhl0xxF8rN0eJ+3cdw7pG0c88GDodDdTYuItFxvj8Pi1JFWIPd2DXLshV8w
ZIFUVjEhDExFOlMHjRuKThX5ZotnUHuvEcbx0t4jCC9YjbzK1vwlPaWFBrj4rphZwCR5szet39Jn
UDPC+m2t8YdTjjvmbeJivawjwQtei/2DLvtIRtkxs3ovTrfN2s0aOc1j72iHTc53Nod3WEytvTdL
zX1M1819xIb3Z/UrrHw+oV9GZ9Bw6O15LmrjipJNmi7Sg94fdiRxWnE/E0K7TeuKK4aP6yrkU0Ho
NfqCajfID6Eb2xXChHG3YLbbMTu1ee6jimeT3EvHfOmIaIxkax+GbZPcH/sU+tu87J15wvhHf3aw
p2SvRlTM7e2L48jlMpnTn9bpX5PFdPaT0PJD5Rv6fl3sSHBdPMlsvSObqwgSvcJCKTAFY0GG2nwL
PlJ6uGj6FpatS7RewxwPTFF/FjkLGae2yr0kFyMAXBe02HOe/ZyEV4/t464XC4PlqbNjzVERjV0b
1pn3OlKrMkEQPp9MlxeEMmP0ONP8kWlyBkAFepF7t+rsLxObzADLRt0wLb+9xb3PvPZSLA2LLFUX
O03ZCUbOqrl4S4Z+BVpP1Odec56re5gJxlEWbrFLF5Y/JoEQLIb0342Rr4gjPidkJOdGq74WfP4I
HSNGYOwzp0eIAadW1NVxE2kbw1XDEzj7UzDWFwIVmlsHF9fDelzLQVBm59TTq7eHnQhrcHXTYBIw
5MtW+9oas74r9C+nUeZFSnvPxXL2O8PbOdZ655QDG6QSrwxP5djkFZoUh7bIGnCvo7+TMfaPkcHQ
PVTLe6c0GGG56DTwubShno0iqIYOAAXToJ1OMnFQY16++tmLzDzqbfy7YA8s+m90JbupJnNNbppC
ftLrsZmZTz77ratOuEgHa64g5zwazOZ2CG4hdCcm317Gt6Cbh4pXmtCBGXF5BYdLbg3pWRZIYsQw
McRd3kXrc0wUlxnN2G5qTTqargiAYfObG+f8GuotLPHSzosQ8sxwbCnng9Uo3KvV+vt5SGFsGc/T
DacvJdUJ56M6DeRgaBOtRbWF3W3CsXgstSdvfC5N5yK9jisdN6m+fBIMYj+K+d3PhDx6vZpDB4tl
VdpHMqznuCRXl9b5lrdrZxGkIvtMlYn7r7nYkz/EPG9O2tFi9D/6YDi0AeeRzRsw6Ko6Zz6iasiR
kBwnmJ8eolD4neUu66o00PqZhW4nqrDfEnBH/SVD4BUgS7Fi16MtZwn7unrWtdj4FEG06SEDGy9a
zQCEnMbtpKfDD0Bg5EYhh9xX6DqYk7dHayL9qiUKcyrJQ1gXZ4dyxn/UE6+7VWDuLm9mVN5Lbn12
6L6UcXOidSM+XsZ1DstCVjH6xVToS6a2Y0ZfzG/uuP7Qk+bL1N13zI3WPSza+5GJg8QQ+Trk84dd
ZQlENdbQZstrXTjMo5Yp8Viau7TurfSDxd/e2wWzIoLvwPXGqLPJ6zH6uthrmfFUCptDdpj23mxG
CNfYGjlR1mRPeu5mkbyJ9ri4IYghMXWgW44S0UPKl5KR7lC4LevlLsQqMIQdTVPUWLk6TYX+MTGy
P9oJvNw0+bnUDr5JWGRyfC8z/c+shfoKw9xuyjZaneppI2uYaQpDpWWd6Be45bNRL8PcORqjK1C1
qlByc78yLYAa+MGQG6HQVKEihOh7hcDARe9RJ6gM/3uzRd0G0o9+hnGb/jQWEhkAYPoQ0qgTSoYq
50zzt2hlK40GqXbOFPvZWYpnJ2vbO8fq12vWndGuF5GXYo3UlsZ4zFa+cCzQ88kvv+678z+Vx455
81jcjOxLlyB0MpL7WWeUqyBOfkmHmTIokTJKpgYUfCeTA4/RjZs6SUOSq6q4XDH8125lgMUzkqhM
WRz5pZtdQJX/9av//D0apOUMjgBMeX4hV/jCG4nefO10waFIOybdjrwunXuFIHaPYRwXPna9/YSO
G4Pboh91lDhaj75KTOLq9FYdilxBAtgiEkUs8Ku6uvj2+lWrLdkR7Um6b46KzamuA8CIJ8Eiuq/r
D22bJIXwslJIA0ABBh3KtEF/RohDhFjBpJR99RfyqTbq66q/YCydj0ZmRvZmWEEryzRIpr6M9EZ/
3UAmMLl2P289fmyRvkf7CFcn7VMe2BaufgpUzIPnuEASuXZJOgSNuZ3abtFPg1tfrWxYTkLvLn7m
PSpz8e9GfGjYg2kcLD9vT7qz7HyjGB9bZ7r0OYwoWpV2hwLbiwfkzUGSbMvFBDWZsmrSPP06SVO7
ToMIGpvSgo1YTCauelRTd5wqtuNbU2tRq3tOnN5vBjMNb0MQZ1leum8rkLNqiAgkRazB6BV0m5cH
aZ+P7OasIu68imWHaa/hto7TqbDUCQSYEXk3HGLqJgDTN6bqWp7g9jLWmhhWOew1WFnwKlzrkG+k
t3vlp9SoqLNVOQdjPXhqvtw8KGcQeECyBvfSDuKwNEkRl9rRtDtq8R5W9fjL8EuNua2Ac7l1lNpZ
8ii3xt5T2pOuPhOsVmezzVq8fdOESBFKIsltvESPJUVEME1d95gwm6DcfEsWdz6qTL0tpsu3TC0L
J1hbjF7GT6+nGkizu1r0B9H17ltVivo6Ip8P/JHhdJ3mT/Xy2NWpvcdao10MzUfdSQJRsdpPlg9L
qxm/qtXiSmbsVTFRY5gNwjRddSrMYrvahob9F+UkROFHW8ec1pfIELSpTMItaT+2Of/tFFnU6PTF
Btl+B/JTT4Uyf5q4mYJuzt910wosU/vWeucNdlzQEbV9XaX204e6sfmtPGR22lKY288W9Y7w5p09
jAvbLbZpTGVCv5t11pnan24YTmyxPLyHvQqo/0uZcJEP2ACmDnEruOM8cBysGBy5oRaJvBxJ6EBM
61rVPhsy7q7pAWpIDn4d6WuWpl+pBdjGJyDXUpUZ5dKVEfXKi1+2FwF1CpIa6t2x4cDsNSrhdkBQ
jBAl3+YpXD/aCqMwkqupN49U3UUKhdBaiHa2GN732NMj65a31dT9lz0ZUTL2flTVCBBrVJlBkcwd
4TG39Q7dSp20ZWTzNijL3YDxs4HvrGU/aYJkH31GnUGCfLY8odKeQ4Gou0XasKr7BU2ueXtjnC10
e1zSBknJHvferk7CwuAKKsU9ZKddX4xg5gh7U2AjUcRVH/TIP3tz4Ta0zO9pP/N525pfWTG7bC5p
PbL6Xs9Hce88L4sXFQ6qgsJEnu2QPhwrs0duFNBerXvgHYjFABUzupz3FHJLbGRTkDm6OGhde8L4
qe0Tiz56MiY9aKbR22eO8wZcdMTnVkXwFZiwTJsV4uLbNUyWLsroEJpuioiC2Xv2h/UkMdPFmt58
wTC+d0ufwVUlxHFm7TfR/jgEj18wkD5YKRZxQy9OriOPtVQ/eJtIeLvRhwnT2605jKzang9dWT/X
RMVQe/uk+FQW2hoFp0EpwpraDEXFctuy1ZPDSXGbkjGs8pRbh1mXeWHj1wNCt4OqBzcCYUQ41QCB
eDYASRptG5Y2x3CmNSf7Fu3SKfYaGomPDPSKfTlicBxpvnHpPoAtmJmI6m89V6Ax2nnQWzl3q6Ze
mWni15TlbyXhoSW9vcXeKCPm78tJFd/YUVGrZPJz4vGznCh2qBOa0Nfye/J4h0Z78fzIc3vm21N5
9LwSf59hGFzB8ttfVXtoE6xso9deGz6YaNSNUNTGEmWnLGfzDxUeCXTFA0oG576eeT41y/7AIKQ6
QNwzR1k5uDE4IyzPdyvS1CfXHPWAHunCk5sDHX/rzm2nhnj29E3OTGwphkPdKwjNqlcuhDXp7pBG
IagrLlMh3IcZ5mzUG529a4aK/W6nUyu3y7HWBF2i29mRhCRN8oTzzIciWDzND7KJvC7Y33ea5osL
g5Vcan6scWq7m/JiazQRe/JkYDciwF7fJREDsUZs7jmH4L0fyU1ixG9NSL4B9VrG+lCo0FKwYgmu
jyU3q182o6be651wG6HnyI+hxnWnTI727nVogG5txOX8aDXKadZrEGhCc/rhqGe9oDziLMXvFTIL
7sAhEw+3S9cvlXzpPOrN2M+9F3n0/5r/JykRVi07158eCm+jvD3hFY0GI2f9gP3T/ZOoJ89sw7n5
vaSMW6ox9pPfDVu9jBcD495xIamk7vtTnxb7rLLOTu9iW5CnSiePHSFdl/XHx7Hh/l+6e5KgQBSz
QWlQiu6RFzgos8v1ZWisUDjXyjV3Pgr/2TDuLXQf+Q/D6nY23SUqo12SGp+ukYXdTeUtaZKs9pW4
w4ie6M6zxYOzGG8p9FmECXAiavunvjJNHOS3ZhJk7U0fDiqCjWl8ARq5LsaTlzxMQwN0lE3UIo4b
Yt5KNs+Oz3zVVr8ndajUmyx/igaAsxb41puazlPrsqow31rXAZfHdp30+gddmns/Yw/ehgmJhVNH
nGqB7BlFssmSzHtvxvQgx2SPBuKohLyIFQaiTIOl80IeJMFV2agF/TQGefrhIoSBvMiosYyUqRHa
/XvOu4e0HGm68qAV+sHM+xNzgBOem+uQsfLU4mpurjcThcUuI1/s2+eFxBQfawOqI0fboUu46ylH
l+Kx7j9q93sTw84Yb6gjBv5bbiRBxshQdxIiahkADwI5m5cemUY+9GV7sqxpnz2TVwSwyL4trW0m
hpNEyJ0fAPPEm24z8yucz8Ebzpw9xmmutLs6wx+CR5EbulbdxF+HxUdt1UPQrjz9ERYkc2yhIZ1w
vF9mafDCWREN357iQbCIHlhlbsl+M837wdC/nY4jY/XNmJIlcgCAtUoEbVF9JQi/teHDpoRqqdyM
7BYYel1aosPy286k2pfoLio+04QF2yP/61ifS43Q2egJLWbKsbJOjkZR41kvv+Z6fTBnEc63soRW
2ejLb3gkJyA3l6L3D5XOB2tC85o7jxMVKv7Qg9FnS+jnCJBy6zBrrseilBOHXeAZ+dBIsU5GGKIh
bB9IAqLE5haR+o9D1zpBuaHCxjcZKns+9gl3aS89gQ2Oh5VYZW3cl6jA7Gp96JPsU/jrq+eOEQMP
DAU2oWlKXTMLHIVHuWcwB8uRkSi208aSHtuZKCFLe9f8/o9eIRg1D0gnmX4ilrypW1R38Dtr56DA
MvL+XIzFzrE1dKvsOKR16HvOmHEaINAa5wYqfD3V0ZDQ32JN0JrXyjkxvz0PHkbqMT3Wdk4xzMp2
lMNDTgVcTe6bWVPn+omMlG1fBmV9yPVnUSfEY5ZH22C9aEZ+or8kasYEjjB31X5g0GUo6F41znp6
0A/TzrIgBxYSi4zAYKMNKxKm83XaLYA3apTWkBz3+pqwlq5DWTgny6SKnIbpDi5xG3oA8drmi9AQ
pjzteruT66HX5x//4uf7yy/3r6k1+t+56Dd3nIV6ihhT28OOqjv/xkVvysJY29raIrZSxF8Wr2mG
46YjKTMApC0licIWbz6jXz/xcK2NV7N1SR7zueLFmkf/fDh/OR3/5t/7D4flv/swcXDw37+bJ//m
yfwvLZZ/+1v/laHz/0MfpiF43f8jbej/9mH+j//5v/4bJsz//q8OzH9+z/9xYJoCz6QjADT7EMsc
3SUN5y8HpvcPsKwuxkfTxm/gi/90YGr6PwSpRToGJZM/9szbn/1lwtSMf3iWodv8mUOX47u4Jv8f
XJi6cP6ejuTh5fRZ0/uu62MHvT2Uv7sw7SEFnoOGJJEo9TD6pbgfsjvX/x4UzJyZfhIdMGJpbpTx
hOQN2ZN/9f3k2RvNS2EPzbEHNRV0JGOzpguVsKqdcjJW5ikAmYwIh8FTD9nIEBPlDRQki5rSHo0L
8NCBf7/40WssO9kkeIvs2cMMdjh3DaicZOjJVpl3N2mxq00/7W6jFHfGX9Kpu7hG50+YjG/gvyTo
U5vPVutZoa4XIvTbufxBNlpmJMx/ETTCT0DPnWBJHDAyotvUrSXd1YbmRoxcIlIijwwNWwqa7GVx
GYEuU2nsZd+82v7wzNb0GWfQue3ml2Z05oMNKUEYr5rWsk4xk12t9z9nvR2RENAPDoVJQc2wgD3j
FgoFTslNk3Mj+p1uqaeMyjszJ7QGvvbdu9OzlbDK6CvfD8t1OHad/ehNqNJsSNDl2qR3Zu4O0ZLP
Y1SghgrWPi8f28XKogyMVCQa6t9qeJQrtq3V/M0+F0klu8pAUY+VG7v+lKFPVOUdvOs+f57ypTtj
GUwSB/lNZWaxMkDn+3YWJA3qPUxUYle7zhilW6ATKkGceRbUC4OrsgrhYf5oaf+CDgtzkIj+nDXy
k8Ns2xfkVqGCAuk9sEw1Nib4S4YhU8KOjCUaE8bH44Mtq69ZkXLemw3sNCK6q1v+qlfgbLCNV8Jr
Aq/tnGOzFMd6uMkyMg2ykMJ/kq5sHm2ljhr0xF36PatSnFOjQELMZches98PldwnlbNey3IIkCO4
8eKwKBcWWxflyedx1LNoPeB7Kx/KfHkrs0RdTIRCevFcet3eBnbVbtarrZhrkGDdPiTI6BJl00ov
prd3wDz2Y6pFvmsSWUD3DelpJrBPIMpduPLd2yWSxY5eNHHflO+1TzXE5QVG6iqI4FGjtgZebZYk
HNBw4HASqKm0MtRteSZECSFDzdIzN+dT7iNtnVLAU577gVhhu+oo5B352zWZo5fjR1JNRixafcLI
4Yxsgd0JLZ3845qpdyjA7iECwJ/XBRkItoBMpMCy9T/6eBtRTSUhcfkHmMYPqy6j1MG2OfXam+Va
oNvWCUEhcqgGaLBZRpNZ3veLRakhXr2Nuh7pxYuxGmu0TQI9SnLoa+76wkdh7AFHXMBdWKVag1nM
uHnYgfdTFevjZAU6+5IOWl+I6tI5ThmiyPLLBwsCxgvlH9axDQODJWOnzTGa+mBwerqVMlV2CLsc
LUuGnYLYWRbsZhqJDDuBtWwne2k+VUIbao9yuxlvz4ymjngJF5aJWFZL4f1mnXfaqhzl9ta8GO5A
2TK11XHpqudu+g0c8M9oEPLr8iMAllgfJOS+TRM7HCQW35Wqn3U3wymlQGiiQIyUZjGWWneFLRk7
o26YBLRb1dvHsUy7Zx25KBr810UrPuu0PQwpsqAae4WObQO793My/GjNYiN/tyI5cqTxWlzYXSj2
CCMf7PLNTpuKDCrOOavP2zDzxzRsqiYW6WyFqikK8swYYvbWg6k1H4XCQgw/+xUlV6ybyLdxwCCe
Z0jiur+IX9YAJSF4TjV2DgswPU8sgK1uYhCsBQOqkTj3vffcQrhLgq5+NBJoJEb2MPvzhT1iFRbJ
9J5LYQSldJqD7+Lw0RvvgjpT5jouEPU+Z9tw31pfc96PF2Eg6LW9oSO7QLJou82KFTzSE+JP4w20
JhP78g0F6Cc5pYzRZIUihOLMatkbNUOHPNM4KsX6pB6fEEW/Z0z/iDAJTM038LC2SIz0DnWtOV/8
n2XBYZhlYGcWT7yC0SMQmsvXEMXxU18GPZAralL0TUmnxZOHAntAq0fmyDfy7599159WRL2xu9Tx
zSqVa1uGKDH3wsVwEtxEqNXG7pYBpg+7rmWcYsDMLavu2MJoDHNh3Q7C5wFv3T5J58ehaO2rk60/
rbUiCXBp9wCyntfZ3cLKlv4Oy86xaOoYzsEDrfhTPzrJHvlB5/S/VuEuD25qdleVMEXPevTUnZnU
Z9tyD0XuG+8roE0wy1y8GP22g6Xzzw5Nt17UxsSA4PVpP3bYexHGMLewaQ83skzsur+fE/vIbojV
g093VUr7PZmJV89GVB/KYaZt5Hdu0qI8QrVPC0jbzF+UNN19zoQUxlCBznxfePOpaQRaGM+ALur+
GBXmysFmh0b291OWeD8WjyMWvHysmSPKDWc6rtbW8EFXZ1cwTSrS5b0yaHCZnXNUgQDVULfrm3+u
rR7VcKXeR/T2/5u9M0lumAnP81VSWQcuzMMyAEiKM0UNFLVBiRowz8TEXVI5gje5QapcWSVeZB9f
xonvkKep37+dVFxl77KIKEGY2Ojh60b3N7wvDnqFvL4ZqFQVawWIujSLB4x0UvHdCaepEWJkFwpf
4L3iJ1Sx1lwfH6sOpUKFEzw+FvtMSqD7cQqWw6PEuHkt/FtGjO+tgAnQ6poHfcqWpY1fJCRcz7fs
drwRKlihjUk0gLoCzVhLDVeNeQZDBm4dcY5eNMGOohCjNUTEq2KchEAKHfs+LLUn1nVeBWtZLOOR
D4B1HmRPIfMoGCds3rPyG2aT77jKcBTKQEAqDkGPZ2k6yTgxwKA1qCVEqunFSvtnAIMd71rbviqj
NRmu7RezNdYvTYOpDg2Bj6cOZu58hJkE0Meui1jDjQf8SD7jTDoHIVF9huR0vqxgDc56GOZT3kZO
ga+p1PMGG2/ybIwZV5OYQRQPXJ5kxcBpVyjBjNum7iBZlVv7GwTEeRmUb6nxMozSnBBmoQ5T62U4
GoQBNfgVR0g52KwgCdBRARgFk0x7A7TgELRoerE2EMSD3Sy06ote4t6sW/Py1h/r4orCoyEUOcqP
RAyDToju0GCm4Q6NdIgIaa0q4DCa0mJJl3eftTmh14S5DusscQDNlECtXl6GfomnzdfArE5YebeO
zcwLIJvcN2zpRavLT2a4QdOtWSODLyhDlZ5XcyfUs5l2/Rh6XG9LHAR5IeEYrabJM4ZjQuNKqIi1
h3TKP8iFAuBD8ZIUq0AxnrOaoTJJTdbhkr2cOiASZeJdmdWjozT3GODXTlqeLTDUm6p4iiVznavE
SBC2deoVbLm5bn6qOfbwtrTLuTV1hNQPybcEYjZTqGaJSvrqdlZwxa8chxgitCOGHMMvyxo/LSk+
ZJZG/Hh8hbUKX90O32OdOEU5PqeyTiitJONdhS2rBW/XTbr4ONi43qSFfO7VCTAKNX+BLAT9c1eq
61G7rpTihj3w9j1o43aYniRp1llttpsa5mFRLyWzMWxMr6iHt74LX0pms6baH1WiJD0Jv3ysvY2r
wMyzIHIGCFqcZ9EZrpwSb8MkI6C511TIjvr0I2oswXuaMrOvrjBvWiMmV93x8RFdXeOomPdW9iNF
TrbOSseisXnjBai4ctwG4yki2DbA37wN/dvVdiBHMgzijgAVxtKJYhFKuAWACcyGpL3RUEeRynNb
Ag+V3Fg4esKcwozgHMQfTMdO6gVjHO/NmAVPUWII6XS18Rwr61fCfurKenqFg8+hA9Rpx1hqAB0w
XA04aaZ52AY/SVstS82UloElv8bpFDzC/71k1AmwPp6KOmboDBLCYBNMNujZfaUaCLKWCUbs0BGj
f1GrZYX/ejAAaq91CHuNJ+KGSK1zMxiYjsCgrIruK7md4Rsppuy9yZVjEBVrOyLiob11DqYeeBfB
M8CxewSCUWrnckeAeSeoaBnc8CiKAMvMURExlC+wDDqgROMvz9Om7Uhcya5SuyuO5TdmP1YGm7XZ
h2i48HaYtGKt4vKN3Q9F0Q04nHXYxIFfqjBiO32lYjQH/w/ckVlTD9tJ1n4UAsyPNojvD1BB4F8Z
6N+ACqrLAEk+yGn9eSuFSglmJS9KRUQYBG8iZ0AUStJCqjV9qcootoKghTsvixVPao38JLQls7TN
r+D/o6cbOweN6IoVDa4GTlv4OS71nqk5+VJSWpnIiwp6Gzk4atJ4DmJj9BlbgZi5FdUGMBQV9yY4
hRnprhE6varcOEqVL/JDPzjxrNWJVs2YDg8VHrVhh9pPTtlzIqoklGoGBoPoxsYGUyL341J9Ajvt
Ardp4xugWT+E03gC5wFgpkcLui9cYUC6BHX7tQ4IEQ4cE0TRhVIU47PFVUdLFhYGPC+wb8JJN8c3
kbfftcO1mzg93AduG1at06YKYsZc+TMZXVUDDKJNeJfpU5l6oG3jVY1GiInXrBowCmkaA76Ex1PE
izswi32eGslCsiLbxV8W9JKxOWJ8D9EIWp52fedNo647MZEIQg2jN0DqSaz5VVEMXnAd1xpJNZVM
IFpSECpTDg9mmD9qAUY8W45NHLTLE5kFOVSVNMAdCCUnQG+WZo/BpG17QJKmMdiMiCMxwJB9q0SQ
jkaxdcxxOso16xjM74ZiOvsnXSf0MxqT1+g64JKGu9Oo4jBt9gRjX7NdE8gxvlXagH8xK6hiGuE5
hILDwJufMErmjxVE71kmDJQqeMtHpWIZ0gTXVVur4dzpmPM4WgzojarMUCiG9LCxF8yVRbANMEM1
Sb0IAMnCkJe+DMJ4XRIj6Nr5T5DiNBqZx0bDap516lxLEj/tLRvRzQdfsaSHIrfgWMgJZJKVgG6G
CS8CzFbGWy6+2c833niuPGDuREmO3TWDgb5tc8Z2a8ZSlmWNwlJba7CVw+p66GULYFFDWwcwTQ9q
/z2axBzYVzBb0Ox+OV1rLdQGGAQMDwcCVYDGY70Xlv2zoe4sRhg/t+uPNh6fNCKKB8yeQE3wUrmq
9b5NIVVnDCEsMl2r2PzhlcJMpdi57mm8WLKeoGelDt+7tF7zZt1jPc6X8CZ029zQb95tDOel9kEk
xt5WAl68inbF0pnu+hINOtMyq61BYmZ4UAxe1daEeRGmn4U8jG9NGviKo3/+f1XlPwsyTjYVxXLQ
MP7T+sp/e/mbv/pX27/5q/a//7t/rLFELfjHV3/VloaBBtI0HQvYOHiLHRsl6K/aUlyRHYXIEQsv
IRMH+D+B41QDXadjGY7qqKYsdJp/ai3FJcMAVc4y/iXaSg1C0P+NLdTCUYRARlkzdFzzUZpaZOwf
c7kTpSE1ihJq/tXP3df3533r7mP3eXSfL++XdwIe3f1lz4bzrftec3zRZ617Udzn2L25l1hc57zq
iWvcWbvv77g2u29MDtzc3eI3zT+YZTh8m7zHt8ov3fdS7LeznJPirtx9c9zXV3IgjlL37ev1FfuV
57iXy35/eeYxeD76z7UXzzJf9d7fHfEskpE9fPtJ5+2P7xru2nDfiCsVZ5h/inveebJ4Bnb2Wep+
De6X5W7FtZLkn3VyTlriiDzn7lr28OsU35g8USkwH3Ao8vaK7sVda+5Xyv7XKwdMs931l9gyG/Af
X786FwgSUrL4E3XBgPZHpbyRCcvtSVB8Xl9Fhl8NbkfjSTr4cbw3n4m3HrxXUXaNErxSlDVP5E58
W1nPiP8Youb3O8RdLPr4Zue+StynueVs7GbMGCVjU4NyKkNSM28rz3wxW1Y4boCbsItW0tQWdbW4
nXkuT8FvmexO1LVoOuAfzMVtfpu/vXXeOm2YgmL9cpmlxOkWmArQA7GKhuUK9ZH2pe4GTJqXjvfJ
CXST7bhXt7c9i2E0SZEG558bvyZLeQVTduQLnpNdvSvOkPCaoZcKDfKMINVi3pq7W7ixrJWEVwmq
YYe326qoV2q4DIYt3oNXHGdGYAu9icXfSnsYFq33ftk7vxL5/vwcut/8PS9QgXZonXF9QVUhRBRZ
/vP35j7/nkGiuHjZh0hV7B6FcD0j6wkvSKCrF+GjVjbesnZFlVxY67uLIzNA9/vmHtnSNxL/Lovu
pXbFo4/f36G4xAZ1S/h4W9cLgzXGo7EmGMg59csrHwIj7sJuITLIl+ohD19fP4+vj19rIX2k9Ywo
YkZ35xVRrmZKU+CyKpaqbii5l1I8jEKE7hwVtfvM7mXP0b0QqD7FNVFiLrGBbsbNCcjEqw7pecjm
ovCiB3FdCKYQUzrH6B6/uXChWwNS4tGvL5F3Mb0L1+494n7XhX6+v9DPORJf3pMZeo94tnj6OzdT
kacDNfPcehfyxRdIa1974rHi6/zyb156bMW3ljc2z+FMO9FW+XvrPV8uNf15S5DnPZOi4t95mhiM
7l3092mkei/zM63PDqkzAvHA/YWf+zHP4+B5P4/BTVM9wigUNJSA4fjG6UY+qTj6w2+/JJGJdmGg
EU/ai7HvUswRulO+4j2vfmuEaISu8qzOgB6ZUXzxwP2FoCK3Ou9xPvTlGRbkBTyne+Ot2XDHzd3f
644uLtIlYfErHkI7iwFPDDNiD0yr+0ec+T1Pdi4MRkIG7pVvUbjnReA/i4odybSQQyEE1J74/CEP
5Pq3TsBPvAs8mWTgYZQklWH2xvMv+1/pRVhzT3xRiIsoLnEFvpDg7+/j0j6bB3vJVEvtZ3r/gAU/
wC2AG0S1HbkLaTn2FxO/CCAuUJu8C5c2w8ewb6zBM1nkD9gh3PnlIl4XiCxlEYJ0lxtRyvcLtUfm
2F7mEeO4ECb67/fhfDoe77khevcu2uKW+94cDQf5/aNpI4+Scg1Rop0vpMVvKITt7V3cRE/9lYrn
uwyI55Pb38YWLyqcN8iHaIF38RbZvotGFR+HU+Lz9fQouqcjsu+4+3uuGRwQstb97ea/4wgNK4pX
u9CbsBUl3X/vKvfjvDl8M74wutwr+J5bMbReuOOe1+P3qXDP59Pm8/sQ+CJNheTFg4RY8L0j8k5W
RTkYXXa7j935+Cyax198f1LA3qUNv3ta5Fvy0BPzIZVvqoLWFF2TgvF9yjD6FIHETE9UFCl/E9fG
baJ/xu5hdt58Lg4H0bIkezgeFqjNvOPxVz4uPF9cpNVFIRgGv4+foleKm4/Hu+y1HgIqxDV0F6fz
4Xtx4No3Vks33UpHnHIegmU+497Ddw9o31e1FsKEr5GbXD6vLkLHAw484fvzcDotyMOvLN4LeUDY
uJOLo7vEvdOn4MfIpxh38ReZ+vvPM8MCDRR5CII49zvS34UDOZgr5O/5u/QoNvWK4CguX6BVRc0r
tMt9KiPKeP+yECTRN0QfESd41cwvYkc8kn50OCwOdBjROofvz1x0upv7vaByvw+H027nJe7qJXKf
Kne1ityfwX3k9+fp6eNjF3GFS4b3svr4YDnu4pzrK965cndnxdvZLlvv5u1mgz8737xDJtqVzkfR
v0WT9y5tZHlsMpeLmzM/u5eXDxYd7o945tPL5nTmKavduXBPL+fdpnBn7G0OmxO5c9HQuIvP0+fp
kHvH0wfPRBhP5x1iVsxWifuhui8fHy+78+7j5TFyX1aIX+Mm7Mju7nTanEnvdD5lpGiyczghQOL0
6fS5wWfYa/1R5JpcUabCJXXwIfnszh/nj5Xq7j7OIgmRcTJKOgcyZrvN7GySr835cEACDp/fJ5IV
8vi9IZDSDeYb7jwdNuLsAS46UabOPy1OJ3JBTs44crrTfEe3ImXS35w2pwPl2pxFVW02rGdd8WBK
y9XfPA0+2aOknDDdze58nvHvQA7ooKLKzmdMbi61sDt/Lgo39g7n88uO20/oft0TNYMb6+xEMUSJ
Xs6UmOpquJ0aPXOR4YD93QcNzz9V9Hru3ZAD0XT3G+65nZF9Tooy2FwgMVs8/p5XsiSql3O/Nc8O
idwzKJKhhlKGTAbx0P38xrZGNS0+jxLnxNAiuqPor2KfbkQfP5A2VXESDYJ0IqTfx9PL0wf997xb
Ve6Cm48fKx5OTW8QGdG2ojaPBzFYULGnE6OAR27O3LFYzD5WgftBZXHiXhqxL+pC/FLG+/6s691z
4J4hAkZIMNp5QvRtakjsiz9xFswbd/BhxhE1R/yaG3oDp3AI4oTINr5M3NYuB9/ioZU7QzeSHePe
K3YqOpAfJXMJKP/hoSL537/fthZpiA9LbA8YLtIRI8un2BEDKAPqfUz95gz5oNkrcfEYLjP3xXY/
ErfyXj4mnz5L1kTH/c03/RZkFQ6YZXjyXPHoUeKq6NS/J2dYRijF+Ir1Lm+XsLBgBR/spR596AAa
+ShYFXWlvg14h/FsCtB51c/4aM2sWbO2lyJ/t3t2Jc/xnNmnOEx8WAjn/TJYjcstVhfXXuCayOAG
A+i9PCeqr3GRRdzj+WPic3Nrb54vkLTTpxAzcUFU6d/vBy7dkE72mVE7n5SdIYdfa2cv7SXKFsZt
MXH6nZzVnsjWJ/cKQTRJ6HdL6sT6zYUYZrwvwPr3gAH0Av94KNaH2LM4DBcH25eYhGCLYlAvPWQX
XMd7Cq0P5JnXz/qZEIV+Js9Zt1CzM3Wuuj9gYjLMEfpDncb+RDPRLKJtIjLwKXKHK8zs1LgMhATH
CxEafFkMXqLVCOG818XEuucFia08VnIT321cxggxTokUaVu6VEZzUxZRSwyJGSMw8DOiXk6RW3jI
V+by+rqIk7vP0vucRW61eAr9AiERdUE9prS/eOQHEnGvWZPzVBgKY3aI7eV/Rc64TeyeP14aDxcb
97ogspqMZN59uYevhsiVqIZfufzNMUkVolh30cRllWJEfE1k96yLsy8vvw38h7RSCpGAaCWRD5E1
BvQPhkdllnAicz9YupCXDyJyuXxPWWzE5zfDf3Sq35xTot/bxJZ3lrhVW4muJUr4+Tl6UP/wgVuc
P9EbRJ/g3SJTs08Fhco8Fjg7EBfZC328693QFxX4IzYTB4OLCfPcgsYVudkKez2lo3KxT3us1ASr
KPK0Ap0jrdzyfD1qHzWOm8/Od/MYra+L1dXjdQMNJEVNZgCH8GDRwJIvmhD0U/5iHkJMwlyci2bi
auX9Chb5EBkqPHEr25fiu3iptvIJKiHOxr5EZsV1kXWLQoDzwGoaTQDKD7GeZmnli+54QUhqr/SE
9OC364txR3SI3BtmGOBBcXT1TwKH48di327rRbzKF8k8mYvplcI3l2JCI6YrhU9KCiniT+KDOX0/
+btS0GBnVT17FQ2vzbN+9YcZPIie7DH1FYoZMXowuB1BD3GF9gYtBePbl+xd8GxmzMDpnsERo/v9
6L7+egAEBkWL47K+ISHx6dkDwp6C9X7vj/wBtMKZZtMzyxwANnpwnpOXYgukrw+yyUz1S/96r87C
E80rmlzIMo4t7g+xx77zgAoDPpOvAVDayY+kB1DAet3PWw/QzxQeP6J1Aw9LT4c1BOwlg3DOdWsS
MIal3QdClAD90sRlxxeGIGZVKKIezDXewA/Xx36RITOQd8heezA81cf7wpPZjrMPALgKN9pB5L3g
TbLo/GF+dUG48sBFm/UgdmgesRFe4wJFw1g0+K0fMyoRoeLGS903ORq9ZqYs4mU357uz6yxdTnOi
+HkDKDPDA5nbVU/IyDycY5jziSryGNb9AFmxfODbPMIJ6BSyT4jVPJgB0OwBaz8T9zviW0LKFtMD
McUIJ54knB8epgfOz+M5sdezbMaYkDGxLBg1gplNk/fzft6yFn3r5xKhCS6Gt5m+glDhgI3Rz+b1
gj8vnS2J5RCrLH6W/LG3XLLds/6di1bfsmR7f3vrfVpYrExp6rtqjM0ktBZv2VJfvE0rHYw5ZB6d
mea+rdesd7dCV7Z+Xb+98f239RtqqTcOOWZhta78t9f37Zufuk/rt/ctqz/POGV75UFI8++KkZXL
iPgWy9sbgFmUR10MK3U7oVsTnQvYWz9a2I2HSkTdydABHdo1sS07a+n44oNNC2UVDlOL7LrXhX4s
876AtIbAFC5CGyO9ADmmqn+oOfF5FF3hh77OL6rBx5+vr6/Hr8cHFDPi5B8/T08/kxgvhfCuXsSc
UczrUczlQtlI4d6EQoXjR7K5lT2RBCpCLq/9V6FFFCs7UaPUrKhTlmSYJFlzigXk9g/9JHejyvsi
Y6KoDmPLgFIv89p1sQ2fnKW1FPnGnTt5UfoZBOjZy3QS4xXsuaxYcMOrtsOl+JakBzBsp5N6US/j
sB2B0JZghKNrjN8QBs6AjmVkTef5/Loo9wQTNO/ExLk/T2L1wJ8YMCkmeynvYBYG7HH0KpRVoidr
3PoldAqoakTJqDiqgvK9oqr8+6X0V+b9/Hb6n3uSL+X85WN3+DgtxBIooqJ/Hr/+tVC9/4t8qv95
DtP/d8/r/yfdpVH6/9Pmh//x7/8TbDV/95f/Af6a//nf/uvf/pe//rv/+Jd/+9f/+R/bIlSZJP7w
nrYxNsAbY9mmrKDrV//0nlYgqQFzHMdHFUODrth/WiEkVf0LRTXxucajUtX5j4mg/WWwkXTzL8DA
c7AhyLKlqSLBf4HztKXZ/6fztKXq2CIUWbNwoTW0u3P158cRdpkWDp9/A1ixYRMeqQJBP3arIBkW
BbiMT/DRhXMwcp7KML3uy/BqbAxeOdK41+0IVLWhKde3JIOepIZiruO8OdTjgxKomKylTjnc5JFI
o9R8vx8NUQLXWUboRFxk0kNdpbg+meDFt7m6AmtY2P2JzQgh6fQyfQCztMnlp6ttQtmSpdhh75fr
EBuuDoI1EPPnvoQMJM+D224MnMHTC26Tm0J7kfB7lqTOXhOs9QywMYE6LfzdY19iqwZO+6mQFWlf
O8MsbIK3qwRu9S4tJ+DznCggUK8Mn9PwGiwUAXdTTTbEKVA6zkDoAXayzYhpwZD4Af6HZzSpJ9co
WW7YUmXobPadCOtNbjjMmdmEJTMtioMN2PYmy/KHpLiBGdefCDkZ12YzDeDYWsM6ltR6Faho/Tsj
3ZSgJmwKY6rnzsD79SZpFSGiU1ZCiBi6RKAYzw0eGfVVina4cBrPeB9mXh+q1rIh6u7Zvo4/fdDn
W/z185cCVJZcwnvAboriZYBbKKgNA6qet1bQhWmCQUyewC25Ukfz3gGUVekMEJrbYThi6QRtsrSI
Dc90D3pM58EuDda/UwWXcqa0xSG/mW9mjTMRvnrGQx+rH8441WtLbAZA0pijyla9jqLQmJlK/xTJ
+jbvxuDpvrFVZU+05gjDXagRVNX2XtxnB2lo9GPQXeP90CZf1e0rMrLGReQAfb/VvMcp8qwJ9fgB
O2+06IWrXpc95U6fzzJLQFuGqXHzbXCV8EWNh4Umada2K529lETp3oqvvPehknnANW18hW77xR7L
Y8tkY5j6Y6Ob0VPaKQbo4gCyQr17q3KC18w2eWtl3PyqmhdwqNavsTI5c2uU4RcRh7nG803CYDwe
vFUITWWKSPWtdLFprdx6kApQlcBrHph6AkNHLZgLcjyd8JDN1yoozZ6qdR9DFqsgX9UFDplsQN9l
k+MqIzeAKIQ3FbJSxoaZY2RgWt75i60BB6YOI//sHx234lgbUgBqhu7pdh2bw30z1uDjW0O6s+u8
OWT9LGwzc9tIJpM4ZThOgUrw0Z+byLgO6yoNx/V9737hH851FdGDkv3d9Xm8zIboIQ5gbkvFpqoF
eLgFDqgRtJrqZ2YL4DYECAmRUUwec/3QSApTgkBKt30Rf3SaEmwTUBJcWy8fy7iWDvj8SwcDTr5D
E6zuZ3o9gC9KcO1MGtAMOfj+DMiFayRpvWlb7UWJ9BEESbMCBZpT900NhvrvHlKYAZHfnG+2oBux
J/werdQG4ywc8cW890GcMsppLkvRO/QpKeMWYbH4PDH9bnWw8QRAHlA+f+wZWQjG1Qi6VN0W2H7u
l21xD9gl0byoACa6n8uugTYjWDXzEl2rVDcxAuyto3BDkaTM9Amo0LZ6/UTYgGvoxfBoaF1Eq92A
he4q3DomRTBShYDZ/Hl1/PPqVMI8gWv1F57l0y4tJGerxssBnJZMst8cAybIO5lkXgUEVlR37CBC
UghFBJ1UthqghMbb8w16yPU1KTe1kkW72rTqmZoWjOvWsEiMyL7o4bTub5FyLivivLVpCJ+pLWWe
GDgDdTJgmF1cWGBsvQ+aySgh3whFixRZ9qRsrBdm2bcPIE1Ps8DQEl9Rasd2uwTw5hq0uqhOzJ0t
2EFu8Ln4UaAFBJ4ETbLOgtu1BPnopiyqEMIIBz8+CzQ8sHdxEXHUZQgs7OF+qlKFuVTTCRqx0vjB
yan/282JwbEqkq3UNywUQHr174f/cMGGwfWhhGEjwDVlnQBqtlZyqyzxvvlzNy9vimeEMl7FWQU8
W1QC22xbJxtWChFnqO2U7rozy2txSOW8e9EMZnpTCkSWPinW2sRbnWolVvRWtueid/whvwUXWZZy
T9Ha676363hT6wZRx6A6f9iVV074scQVSEWKMm1AAjzkicnhQADoQ0MYl1uDGuZPEuQdZgbSKsjg
Fro2QLxWep3B9nDfVSTtaA0wnFchMGCmAwJINIbxqkQNFhHrPREYzTkgVNRtGej9jFGTldn9nNik
hFO4lsNLKRkkPHWBfdPnEo5fxNirFZDIEZiXRezqvLb3WlLOGd6vx17OrsdYk+X51YSe6BplIOb0
UvQzwK+0vl9tHRkoByVAAxk175aSmc9y0t+OY5p4vE+N5/spJQXc2IqJL67xK76/ue5El3oNyKOm
XbE8i7cZcdxX3umdNTesFt1xd5OfBtBeFnhw5stGi/NHXYokQvlv2zQd5K1i1dmjDky6Syx9CXgM
h/dNPkII0Kk1kKHiXHzLV9E1lzc9QdDVmBlvuVL0c/BPu8X98BYW2xzYjqfQlDEch6BD6/qXqoC8
Heq8JIqiUuZS1GdvSYpqpVWj6z7uQKuUYfW4n1fyOlzVRYoBVHzL6ZvBqwv9uq5b0LTSIpZ2bZO6
BM/XYMqCymOWEiZpq4/fiI4DaFKQujtXJ367Kv35hm/+QSuy8UmBiVQ2mgkA2xwvPxuo6ErO1d01
VbKVKRF8XtpX+2gPkuKqptV/deoK55iOIPEbGMBSC9iMCiHfJCjlleGGliVUpcV9WjVdY2c3cHXU
yujJqE0FOE/D8GMAw/xMLzX4R0tg2e3WcketR62Vmdk6BG1/Tpa75RSOwbMZXw+BnsgfpixXoI9P
8N2Oug1j2hR5triQVoCkh4NMDJB822lMg2Yt2O6Lxmyd56a8HSxVezcKWXvJqJSZYozt/E4/m6e9
NBuKpp3f54X/cHhno73ffL9aw7N3ZJyYFzXs9ZOpGgfdZr5aEx7yEARNeJQFdmTWtf2XjqTmTfbQ
T4q9UC29woNygNPuqoXHTmMia4Eb+DHhU+emV+O2l4JGW6pFskn7EHBX+2a8SYF56JRr+jNqDeDW
cXZptQnYSDtMj000oDIolXZVtA9NbgarwTSuSzMgmAoeg3aldbAChLf8ujavJQA4TYjbCQwACxNC
ru3NLoJ5WmUGDBlWBh/g7RQQV8gESI33wC1GghDI+KiG5IjXW+krdWIvCV7M/aQb2sfY6LL5KCfq
dhxC+WFKJxxT8RDFta9QFyUz3kQGc1mLDBH7b0xzUPfjIzP4dFI1P6yBPrjmV+0V/yemkXX+lumm
p7VA59EdpjfhwuXLGfACdw7h/GZ5IfFicLwAhpVfK6AQrsbZrl6NJMg/ZMjXiA6CVbzWHq+yiW6u
mbRP9ZYT3jSE71A5SUQujw1QUQlY4ZOCpoZwczdQSwgUzNuw7oJC90Zi92DEjllZa2Ai1Wl4KvKx
Xebd7VKB+Ud0Rle+APQskANC6VvScJRR6/d+KN8V7euWyP0TCfVPlQ2uh3ONpof74aSgGYtyEWkp
bokzgh9tNfcHy7xBJLI0Ox6Qql3ia0ZmbcGANDZ2lv2kMpF4StH2j0gEOjettPapjpBqjlXtnLxq
F52VWZsizfoHAqv6NVTBxjwOxtKrGmuvJMDJ3Tc3sSeDWjRHEHWwXqd3Te6r714GU11TcIQMhxi0
nLj5Yhj8nkD/PYVXyOTwxG+PhmwH4Kwr09bqW5DqesaeIhE0OtdQWtL9rbXRRUTMBh2EKxMgG2N5
y49lBbKNHGvOixPmimtZfQh5LyOi7HRfGtDSutGXmHXBSUnamNjSaW4GsvIF8sApM7tqCfASFJ1V
CgKbM8m71AiTtTaUCVwiSfXqKPJrm5rjF8H92z6JidZoBuCkrKTfEPKUbqM+MHzQMfNzMYDNpNfj
V60mFwM30pdeDkZQPXC3VjOtZ5SoexylGyIcgLB7HwZGlKTQnG0JuPNjGxtf5RiV72rWGSw6y3IT
9OYgwmQfgTApwWTEP1tuDHXFCC0DrzE83M+D23qbAcT3NUQMdsk1CF4GK4cZTUs/DAdf+N6OHYY+
pT5mSvj1e75VAzfWTWMHbQ/xPINuAQOVZR+qLH0TUhUdB6t4iFqNtV+QvOtNob5e4alk7t/nRIyY
ymuDl/DiCmIRXHJcxfvV8XWJoeh+tc0bZs2mpK7vh5FsPAdKK+3vR+Y1BcLCih4z4M96+HwfmFhp
66YC7tfscmuVQbS6gjiPcMMkssEvUbJlbaj62gJ69AG2KXXTBRDU16qhbEsD8I7e4SXSvrY3YDrA
vYrXQ0cAC1BQcGwaWaHMmj4pjygy5GVUg3QCqeV100U6K33VYj0SdPJ8nJTipZnCz6G1hjvJoqGO
9bl0NN0viyLfBqNz3UyBlYNVDhiFpCTbieBqv7HsbDM6gDCHYcsaIbyq6zCEUsWCYZFOvR+cNnjX
01qbBVNYrJBb5zhWGmGnXNfByXU7c4qPZqQwaZ1UDxQ1aRbh3LyOigTCsVJglFu98lj3OujlphG8
GaymA7tsQ7fZ5BGYVECFxCcTEN23SJPxpu4NjCBqGS2ArOjWcd8CEUGDemoVnhoorXfjYCcLMxRh
CWmrLcC2Vza6FLYPVl9b6zKRo6U0gjzlNABaBZZer+KSATjSNfjT9IJAiTJFf99X4YaIvPKhbXBZ
ywHGhlfwmj1pTaQvxlLSfw/v59pJ9aOb3h4SYrGfbCsa5sy4eE1/FAbx77FV3IiTGg6NBtsOzqr5
szIl84L10KGrUfNoBHi7k+CfUAIQGoN6MYSmsh6lXl1dhyx9ACjP2HUtY3cjq9MTSp/MM6swPStG
fwYVv/7OB3DTrRKvPLBXfaUJzK8izy9hUStvceswxW3z/El38H+qCZFzU32wFkXZSwt5ZE1sVKWx
iu0JaJ6pj3e3PglmTpubj8HQhL5RObu4VlgBWhHIkzbL68Etxy4DxSeHzTbNtcWtYkwriLFh2I8u
2ahJ++QWDc8KGLj3051gMQOLFtRU3trmNevfK0c+Gy2xQVKi2ZtpYOJ+1YF6ao9VXOYrvXUwIP8v
os5kOW4dC6JfxAhwJrc1T5JK87BhWJbNmQQIgtPX9ym/RfeiouVnW3IVSQB5M08muthnuTMcOOc9
xlMUayqbzEtge8veWUC5bTRv6+XfCwmt6xh0BIk6nR3srsd3N5TDQ+/65sG5/b/ASchcu1Te/fu1
//8HnqfVLprTjuIqfvP//4PqYrVVlDOvhWuRTfPSG6alfmpmAqczP9ju35f/XqhKeQgqHqltmzZP
8DaW+8x39tpveaLffqm02VGN8swnzvqg1fRUAaN6KjjCkrNMrNO/X2usHpSp5R7/fWXyfKashUVs
sBYKG29/4N9LW9Rna/TK+39fWQ6TVAKdZxFGyUWTfe1icoZL8t9Lo4q528jKvbXvgTjV2j+UVYWv
bhFwDRx4p4HbH6um+GObwN7G8MxOBEcZZfdet+Gb9kSnBYOI2dBcUMbTCZomYzaX/sMmptXLsyxu
ZNoxRYzq3tCbNqQuc8sbnfDfi4OCCFTr9rXT9xFNkkSKh3lpTgM0RbCoqbdeeGdogArVaaB4Lhuc
6BDHjnscOibv9B7SUUW7pw9BCwpeWe877dmnuKduzUnfMgzp55afkqME5Nec2iyIRlQT6OAnacfm
MFITlCXQVeMAbA2d3mwmhG/WMxTFMM9fWJ30zhTyFKRwB4JZr+MR2Lwlxg9HjMyBWzo7Gsk4LuEh
PMKcQp7L1+zvN2pqHM5eUF15xKz8ErlNMNFol+StQ/G4w4GbtdukDX+Rc171lgeHLLqlbAnDFzxf
9LzzAti4g3ns+4ZCtg6bwzQ3Z9VqtAL/0W8hD6pyIGtCqD+RCYVQUeRedD20a0/ckz7+ImfKA1Ox
kFuhffQKlJuaCeM/POnCEXqTI1Kupjt3WdxzEzrWacqftVLZqSCQ73CgOFdafsdpD4Hb0htu1fAw
6Snbu1XwQLN4cfZApm5GN/SIK/kUclMdbpeIekswj6tkMo/+JB//XS3cSw4Y5aZ4b4sm21VLhvwT
5RTBhgN4vyHK/FOo+WdGyLArMsdXS9FE+9+LiDsKPvvNrU8ecsVEMwkB4Mmdy+NUluve8Qj1kA/d
Olp2uwJ9NOt29MEx+a6CeLNYRp8mlTMgFpPaEHlNdyC0PnxhmO5F4Tc6PQh0EH9RJR9Iqa85DfzS
jgvQZ6L90bH+iiRNz6mV7FErqiOoH4bLEBEf6RGAhQWWZDZ3NuI41fDj61ig9hBVPFpO6qxUz5TX
q6JHZMj0kNXTxZ/sDMBuT3GB7nBAQy0Bo0Iwu0AaQ4P695Lbi7/z6/g30s7Wynaof9ARPILVEj0L
CZwsD4zgEdHpsAyRWAXFvZ9TaNIAJNr2IR3qXf+gIsUhaijc505TZ+U24a2xnNIcDhsrOlbEoRdU
ZfoQjjof/c9mi0gv1LBeCjruy77FPRSP9Tl2+lVYzNmuDAv5aLcDLp5kHh6kAV3g2bu4QlOKafIC
1jGDfVvyi+cjG7fe5GzbgDXUMqdyqSFTcmIlIYi3AO14XSb5twhK+wDvpeDImN86sYGn8q/LUHdQ
2SH5bnzltBerHFeLnapd4sx0yk35hc6ov7Gvn8tSRttIOZ9eBPU3sSmuSqew3QhVffhljtYYoAAD
beHQUGyJRBGqaxVlKmSLV5JFjd4bdx8gBROVHuyNE0d39JnfjdFYojWZZ7cGvRU2urtr+GCJd68o
s4zhW1CO3WeQMNuZ+Ll7BeFLiVf+kURE4DpJn0SihgNPWNKpt5caNb8sAK/2eckxg/k+xUx84niE
hpnKcS+qt+CWySo06UWKcTy5MLgvqba3Ua5eah32DBxYLIjEBzu6RFDkp3eV8Q8GJca3A92pNOoD
aGXQmjFd0t7oPNh2/7eJmqMtaQ40Q5kd3KLhgzVsbgOqvlYNiFGbZ997OBEIjeSTPfqS5uoJeI2V
fro96rvxIue5jspw04bzfmnr6D0b1qmA7lxM50JP5TViwHWDqL5kbHjWaMtxmapVYlRINCPa9dq3
921gu+udqtLoLWcftXJC9fcfFKUB5UoAMuhIVXdc9DDTSF9uKOkDNwF2orBz9zTX2oUeDY/OzbvD
QLweegbijulfG9Wqu6p4UplRGy9Il50s6X2MRAEDOjmiINboePJuMeHVVs6uDillbkZzKAUXR1W5
Hx6BuQN53GM39qCtdZL/dPAphqHxfhVdc+NhpNN27BcARV7CEc7ipNPmznqUbJcmFR45b3UP3QKi
t6lbjmHspQowEBtOBpuU9nMT9P66FRAlrNR9rFpoICAoI/pnovdRgUMiV9WsjShoaa4oxYX6Hbr9
nYyXVxCdP50f+KvRW55j7Z7KoV/uyRbunXoaPouStWoormVWRHvTaG6SdHhR3ri30vjAupjQCcNB
yPUwUQU93NMKsbGy2ydwFms7bvYxp/qtLBwDQqcDuBLPBUO+AE4HhwLjw7pA7484Km90Uz/5kS23
Kgyd3aKr9PboWvfdGEBPougMiuhbHgNmy2X0KgYgxmncqQ8ARH8CBxmHi/1ubkoGYLmYdtQG0tfb
0slZnP1AGvqsMOvf/tZ2wcPWFAHKaLv9D84EgJyDGNFnndjbBnVnmJ6VZiDFxPN7vHUYZbKwHyUL
gqhC3CBOuuwpF6yO+aIJxRtKu4Ck7sKCYU+cqOcg6n8tMhUry9Ck1MM3aPIStEKIqNUz/GoF4wXL
D+UxzEG6UHsR8OxsQRBI4XCuViTXF089VBFUqrB8s+Liy/C/nS2mPSf2ZJeiKyTcJmzHU/oRlDmN
KQUAcQu8VE/TbkKYLysPFTT174Rb4ZsZOxvAcENJtd3tR+GfhIm8U5FPd5HXmQO6l3POs/fRNUjA
DtpzSeZuJd0kh9OCIybNRiBLkbRhVXo4ScEe+cyAIImSGQIO+ekide5ljGsxxjCSNqtefZZxHG9L
D5KX1QcTANjuM4jjh1CyU1QqfR1Us5za3mJvkfwNkpgjUCU+3DK75AGfng/Dem0v0Igkbw6PhwNI
mpuenJ/I5Y/huBxdaz5y9Z9soKZZGwNFhNPXQuvYeI2m9jkL8z04rTenIjsVTjV+pfvYZAANmmnr
tf+wLvJQ2IZZgyeqtefqi5ThB8dWffAPFNiiV/GQ2cwGkPLQUbUC0Ygh3Z+aE3xeC/ZkVbEt6mUk
tEsXTdGJvTaAElvsibOuN12vIWVT/hnmY8qn1mDDl6CFylo+hVM4b5fEPpIP3isxQi03THoLC0iU
E7jP+TB/I3ToHV2eO7+0guPcEpp2qF92KiBaRVklFNRKIM5DfZiGjlaPwdm6xS0c5ntHjy0JbGVm
+fkI3NZPsVRp6OGOVRxauhXUYkAQKcKAXdcfRUPeiTN8TNVv+wIiCm/0oovtOH6XrsPYxk0H+hzi
jZuGND5FJmBTVd3bIQOhIt/HQ+ofvfGhiGI6ErhDE2Tj/Y1cpph93yd5FKxmAVxDhR1IJFoeggxf
mgwT7yLjUO3q3ru2rthR/mevjU2OOiyDU9LLv8lYysfcji+9rN+b3LT3VYdXqYAUSp38huFux9/a
ig+ZW2TyAuKCQZg85C6XD5itS8/7e1dO6YsxvD0VZI1UnIphbpgl2vG2ER7PIe1EZ6p9n3JPJ7ss
fQ19gQlw8UPoq5BP8zliTYX4vp0gfK5ppb0m/bxHuI6PKuaWBfZ1ij6tuvXORuh6zVVvR3bzOWEU
OfIF6iHw/5bEcQPYgMvX/hxbOk6q2+lXFAnbgIBpgmuOaezXz1VdNmejAY1FbRA+FPj0UvoNnnpE
g5WtqBqX0TSB4wBPPFleukk4roalcwLkVZ//vejmN5R47+QUN06Lj1ExpztwzINXVYDjEhyJG8ff
LGTdt1bhfPT9RAtMFfcwh+RHa0cLPNlQH8bSyu+ZmUNr6tIPp+OpnvV2tLJqDWXVkJEMxsI5we47
KgNHrWqqLXiP7F4O5kLrWsRuqdlywUtw3PanPbRmB7uHpqKWGZXXt1SQJqxujmHzTG0P1SxS0VWs
4dFufUhC6FI14n670pSi8AgVh4BHj2UF4pzP4L+GlVUZElSFZlD2bNueoKIAV/jiEEPnAoFGh5NF
NcFm4ZcgfAdnKzHUjISlYbLgHo0ChB0VoOOIDv+erG8nHg3lFMNTnqfRXQ/omkqbn9xP7ZNHW8jj
NEeG+1x8LbV9weOSn4fY+TLxQMW30BzjBwMxYS6sTZ5xn5vKfRynwr5PvJn1d4rPidvduQpysmwi
UvH5/FtOAcfzSXmnsZh/swmcHjvaoR5zhkVH6rjh7fUAhVqo/DLW6U4Aq1hVnAQoZ2+AQj90abZj
zBQ9IvxGj4WG726yMt9GNmhYo3dg1HOcnV23hvCXbABYkHnNW3V23eXN+mbLUXAPMqaijShuNy4f
6ob1mPehwDMa63zYWCMm3VKGB0oT2A2yQcjBpuLN+fcz4TYVaMa5jPs7Gzzt0sTLipFhBZbigB0q
W0VlXR9aleNMGV8As1jHIGSZocxa+cVKDTCVHWt5yhFKr/9eWsWcvEZU4O8Jbrpk+GU4kEHgs/HJ
t8EvDBfR0Q7o4pnbm6667EO/f0hH6BV1s2cgE6+y3pSrVms4d0/Q9cxTncDmnVAeqirMT4FOr046
Pk5Lz8CJrtDazL9MUY7rqC6egoi6pmS00vXg+NY6VM1pAgq58vNlx+j1S41us8syTnWFPITBeMVo
FR+XmWUMkcTj6M22I6MIIn8UjgFTHPYXRi7fWaEGuhOrHXjmS0jPSKgysPmOd6gFnQ2TE4YUMjYb
RDZqOjw+aiBLlCEhxBoVFcfgw8wjY+kqvE99NnZVGh8tFrA0wrDh948xdMIVRQjg5KMKE1E7bsZR
spceintUHiDcIbWKhfUzWSMhw+QpL1p73VfdQ18roDKD24DfXLjloEOJNPPXgQOqMZK6W5uIEhl8
FG+9IqNcdfmWwi+z5eK4jJQBnplNHHRhjafSpkBpgsmx0aMKt2N3BBOyh4XJ/jOJ12wdUJkFRXsl
PDB0EpBQhcsVDk5eGQqpmcpsUgc4HnXF3LEAzZuExDdIil1dO/M67WkTHQdB00u1tvql3TdomGuh
P8PZ6deRYi8SdA57YwYtmy6a34K5telFWlGGYBZqTgIccyGhENfGvtFbcu0mXPVywM6CEXAfzxqL
Nq1t7gJTc24YdjKi2cFZo1eYszkEvV1vheumatR2KfVz7Cz34lY/IpHHWcgZNkR2uk8AwshFf6A4
JqcwPhvT5ucGHPkinHQvoTGGEHhXBtK97eXivp2lxk+T78vhsy3nfpOLSq28aPzlFobGPzNcUpnB
PpP3Vqygp1U8CoQk6p4UDRjm8dzOHv+yJHtxihnhlerbOrbKY9JRUuTxfS59O+O2M9GqsTuIIjct
hOkMMBA3Ps2tJO0Yw8IXksO+PzkVB46l2mDYeEvDCBdsiqBXVMurCKnAreqxX6ceb/S/lwiPHq0s
jJUcr76pu9cG2OKagyVHt6Q9YUrDgzhCahrLHzH0gAJUuBYT1VkDLqxkDk4MkQF1vrUGa0QUSAS1
UozAkve5H7jrjOGht8iewTlVfFOkOfJGVnso/emnSfJDudx6ebOC3pcwfK2TgNjAwHAZVzyPv+mu
KU9Mf/OjxUSAnW1MSsGlQcv3xYa9Cud+/DSdfE4icSdxCa4EykEchJ8d7ahpAZISrdPbVO/RQsI5
sqj3Vq+RFn8TGpqc3JkpNna5MLr8vu0HGABJe3VDfYWYvm9Q4r0u2g8pTkU1ijcr7Mn7M7ddhSIE
oOf4e8ORDdGKRj1DrslagHGhwWU7V9zlRdq+90P8UGE0XSOcgEBd9nHev40g4Na9n9S8z9FufmbO
kas22Haz/wHgCAxBa5rDMjMJp06tbkJkg+2MRrDBH8P769+qfeHYMw74ytrqVrluD7vA/1NFQHuS
GQ2wowR54sTMOXCX+gM+/dqmI8ManhF/2Y1G3bANBGhwaCuU56THaPKJJTEGvsjMPoxh8iiwNt3o
as1+nGnLAHuTWHFP5UtGR4ks0uvNO6jy18mPWLig4Z6DAJwmdcmxV644fqk1dY7t2rgEP+jw7Xbs
pfYFysHQukD5SufJseq7yrjigO3qq8z2tTnX8Ui1tvc6Rj6ZmgAMW4uMLeH2eG5GPEAt7dWEs7/y
eYBTl4BgWxbTkUokrCozsggdWxswwexLywot2BP1nyGE8yYAtk4C9djF9zmBJN/JbvzK0uwrXpqI
TuZ23UTxT1LQ36owHTGsnDdxUfCkRWREwnY24YhYRKkSqYVaHn2FiNTZ9UMRVv4R9eO+XTyb5Zie
DDiTRLxBqq5lHVeHUQTNyuVUuy3STyctflViimHZhdCcuhV3lTi5zhyvqcgjReOKmM3csLEr+UdL
8J1IInTbMQJEYeVRn22CWJgnwTIc+vZ89doHjedojcuDPV5gjZua2tl1RglqP5bzbqo7TflbI6Fh
Oc2hitoEBCugVOwjl2hYphWndWvVaCQR0MmaHtSPLLcoH+zm18FY57pVwwXHSYx6IXnwp2m76sqG
yU2M0apHqXrCRnOMIyJKNNqBvCjKPfYV8mlz8aQ7WpuSHladyPB9CjA/Sy83S3nyjPMr8jBF1BZe
gxo4LXBbu2jmg5D173q87233u7d0tq+Eee9Tpz6q3AB/Yjc0tBzWfbT1U7bML+Blw+PcmXzdlf5p
SIf4sZnnFyy259q2qdG0IHx25g0H9GGmz8bN3Ze8dr4bJ4xPbm7TfWt1+6lOjzeoPWCKXwUr45rF
HoXJQeT3/WyXht5xMIw9xrD/aOyA5yDr+pbiXgrTQrFi80Z+RiZ6r4Cu7joH41MQqN+89R7EN+gg
Oupe0iKgPMQ8ejFba0f4Bz9XoLROCy9N3W2tSHy03V3IZ+7dKmpCoaIt7sPfSTodULnpfp3FgW7s
HGw/PK/hLi/NF5MY6qk9qjnaGSdIn18c5JWN7+aXTiAz8nR/jdqw3E2u+LBzp71LdbNPHBrIsQGx
+2bhj+YzZl2WZHMnNN4KFcQ4i8r+Q9zcyg6bsHE2zlZZkkaOZDpg5SVrV5VIMSKhxGCZ34sueh4n
8TktdgC5auRAltK0Wn6VqUdJWTKx9rgpk54uZxtoRE57GiK89Ng45dPH7JtH7PmcXbofPeVvWgkO
Hh+BJSOsJO6hUiwftNyevKW4kzju8G0EFIJ78RHDKihOod/b1Gb2XcivUQfF1viMR8tQfLKRPHqd
394sCo+9fWSWudw1bvQ+jTydFXW0gnJfztxYH6SPwzymAbI3S7+KENEhh4r3zMU1PudG0e9DNaZn
0q3BeMW3x1ApFehC/8WdWnX0GemvrDE/RMvwmfrlXnn5ryhg1kN/ywIKjjoCekuzPvYPrdf+9q2H
pZp2uqP1a7as3xGl8BxSJ7wTdFGBp6DjFIPAborYmhQKH0n5Kx2zrdUO4T4v4ju6vh4GoZ9Vlz4O
5gSOrt+URf9DoSYH+VnRu6N2AmghLK042zN5umbUGqxu0/hN0C1fscPdTMqYm/xn0HqAqHqjKlu0
JB4hdLs7L3X/jDzLOK3T4Vx5NBTNcLe99Lc78EeF3z9rLFhckkxMZJaEG1unv7yip+Eozn5RCQY2
PPJ+J2TIsuxCA/nXGKgXZjO0KcrhJ+7rZxNiL2gs86vhX3trEHozviHK6IeAzQPzYXv1Pq+cF5zb
v5aOFjdSDGvL6j+t2P9dDuUVVzrUxkX89K3/0aTmO+znp9zhND5CuFRDyOktufWkAORMl4dOW2ds
GssveobA4o0OVMHZf/B6mCiwG5eR2jhNr/lKjw0k0mrH7PZDDgLjddFc0itNiV+163xgLXiYchCX
SyUZlysMq6F5aFSWr7IwvUa1sw8z/7aWCrK+i2tWgcZAGti/qqykFmtwcE5mGN5F21zdW31m4uth
Ly05HQbBPs/1vHA7q3RT5vLF1gk436Gl5wOtCGD30S3q99uiVRabMM7Z/2pBPGx5iVL3QCe4YQ+W
vdTumGMlYAwzB8+FqupLULxSYBEBjYSS7jbJI8+qO2o98Y7m7p2fg8OLs+rEYQNupP/j5/Y1NkGG
ETaHcDl/coTBJZI3TzIM3jyFHmEb/VhY3DJzd2wcL7wnZ3EYog++5XnOd8McvAhjMZ7J9UZy/twV
EkGfIgA4y3DYV30MRhOE65eVD6x8KI9RJE4Mkr7Hqs8Zh1EWZ0cNEkSTvvsO89XOL76tYLzkiuJw
y88/C4QDYwOYLOnSbSU7LDjUbh2aNZJYTpC+0/hWWI1vApoDyH2tpfapfVRQqf9i6cR8kdXVNXUb
NuDhrrE8tZ9G8ZxFOBWwVhP29eR9GSHX0+96NC0EIiaXCEi2xLmcdva6yIrndhQD8yr6crJbN8kS
MinunCle01Btr9CckhWC31fhe1RN6uSFvAMbjbi8E2X4S88dBBc98E+pxF6gjh47497XTnBV9WRv
wfKeb8/WxrOLFXWCcIkackGY8JPVUPJrlowdCl9oOOrY+y83yqAMommN6LSS8XBSBdmVkq5bR36F
acDDt5Q4xaP5L56oW91XzkMqdBlyPpcDg5kknp4Fw9FmQFzwLbF1k2xipebasmoG4ZMhEjxgpHKY
LcZ98wxWPNx48pM8z4GDFS3eznSeaVm0Uu9ANQ5w0RrioOFeERqDMcqLRefeQNa949nmkePQdv5q
MEwwg812DB5eKfx0dlo/6jQd9jRTcPjo/qjOQqC34aG75esS4Hnhuts7mmctU67dlOU8InSAL28B
jJ+ql9DHnWQN4xe80eLAJXPG1UUxtkNKPwqbvSj97knMvTzUNdHLzuhz7+xr3xG/2S8izMBy9bEm
czXIqeelb7dVGe/LpTB7FHgIo/wMZfcaRu7nlKt10mkYZB0dm4ka16zT8oxva6MLN7uomkqK9uYh
WoJT2PtoitxcuQoXBsdLjSOqK8/Snt+Z+O2jPmPrcfv+EOtViBDVuwfcJH/lhLutOYT5RGQaTXq6
+RYnCiDvcx2Ke09Pd0Qa2IOzRt4wmNtCBuOWttX7Jmz/lPRBccC292NWuqcunhA3c3xDKE0rNtQc
45W7sVz7LzjPvUPD5iNdm4fBqZl82f7IsK1IEPppe7drhqKUDRpBDQSsaHCXMJOEjDi3XUKseBsK
BqyqODEJ4GNPAY9KistqOUwQPpmJN/qi+h4VyDgvXdEOQHdvGlxHWVtGV/a5JOucJDPWcdoP8SVZ
h5x1Y6VC+czm9XHR2GX7GT+PqonRZUkbX53Cv0GbR7n29fxqNUyvK88+VKTzWNNuUG9ZiMdx2Psi
XKNgLY/LFEWnNKa4Arv4n7EvFONNzDmTrIr7in2dS0+fyVT12kUf0g8LGtDle2tjNy+XwaYPi8Nt
2fxJ66C5c/Oy5VHKC5kl1D95m2Iu08lyBIXpnTFr0fv7Mij0Q8/5NB1dvHXtcKXCuzhQ+85ePJMf
WVoSkx5VsAsgHNPjWBOCcsGeZZ3ZWJhzXhPHcfbTvMT/fYmJIcdpBHS+6Rkd4Pfce5xRgNESqMcH
Cx2+YO0L+uRNsmm3MlJQkxkvOFurPTdej5eAIFmOV+Ojn796SlJxRGLBspbExwJjgk0YtucGk3Xh
8sXs0sVgQc7HJwmqPtQPTmWN96XUchWqOrhbukDu88xO1rViiM1tiT8Eh8PMcRjadtBv57EjIdnp
ve6i5py0Hb0TY1BuluCl6CbCAP45iBIigmUOXpRkUSyvHOfSQ94LLrRsOOl8voyDo1dNEpBkUeGf
PsCw42ohLuFk3oCe3wJy18VNCbfPnI/xI+SY5A8xd9Vqat/8irukNhBxLTaHHcUNGxM714o44Dwx
d29x92dQn7lSWbKWpnnwMtgklfgF57dfB4v6lLSqIDHRNYlljgKA26XAUFHEj8GQdquZzoJDePN/
UhjTbFqq7G8bjIwe1aQJr52eyN7XfrC2ulsco3fDHTO5L57iFOAtxOBLQgNl3Q2nSUcvQVdtameg
uzZ9wrPNn5rib8OKgh0nYzA5UK9iNcFucnzNoCi/dyeggtg/iZCaZuUVNKPGo1OzwM3MWsus3Jk8
Ozi8a3GIQ32U/XMx9fx2wwcXdd1BLt+135CIZ0W3G2J1OYNsKNHROMQ72h6pyWSwfsjinmpHl2dY
ZB/DNNu4Hp6BYXl0RN0+edopT3QZtavkx4+nfisXfksPFnEoAbGTeOJzRlWC92KjfyAYbibYG3UW
07Ldw4DKO4r1AvetZezl2j2A8nAf8FzgBMJPrvrLoNVTEGQkJutjjT7u0SaylhMHf2EVTESZ5WyK
hDk4vV9Xy7OCr8X+1n3+nTUfjcDuoJL4OxriGwu84/AnLi6mp1Vn+/iSko+BYrFEkYgci/geo2S6
EuH8Z/avZNf2JcTslPrQKsNwzE7xx7FrFLbynW//BHv6qeIppUanobhYXDIU17Xv1sj4WXFwfUEH
pi4PY5Y/4dtMt20KENwk0THxRqA5vTkSxtLI/AWpgczj5M5WwVYWX83HkmI0TnEaoxgXtFOC/DAs
Ru2DMlV26fr4XQ9LhHxtLv5owTZR6R2r00VZ42syZuF6nN0vj7YEbk44395crjHDEyKpb+dyGMoq
ITyrS5yCoU7j9dBfuko9sKfGiPRkpc12JpZCiwGS7FLL39HAUDUYPgqf4FqddvepUXezj2LjwzVP
ox5b1u3tDT6sijwrm8UuHzlstzVjgpkWRYfJ5DR/dZ5/TVP7bzX5lF9HP2kjedNs+zlyqoc+Dpqd
wxAhcgvg7l34TsbUXk0KaF+cnqcg/m4ZJE3kxUnGju3WvpX0cP6ncIEoZ2Pd8hK1uR9d8Ze3i8ZT
PDt2TBuTy+wwnmPIFpw8xxy/wgDMpfgZ86o5UMH3zGZgXNvNKRzZt2QMce3Kx6KRwnVp7Z3tDSkY
0hw7arVP07+Y/NmeOQ7Oo8naNjwniuUGbyhJZubdtVDuFVNkul0+sED+lcZ+hnq+1nYLux0/bYEF
bcSTjpefbiCG5m0/8d45Z0VigRM/zz0fv5lbWN8poysGJvQXOmChi8D6nrtuIDvNBC9qHktGJIeZ
OsrNXCV6o7R/vzQT7QS7LtIkAOIAY2f2uxAAV+oMN1jCctvV9TUy84+KUs7nfvrkYP7onMfGRbgg
U70bE2YCvl1dp3SdVOlz2Mor5UgUZzLcl8Ny6rvgp71tEBNGoptG8O6yuf6Fc5QtZ0CesblzND7x
RobfjXyYCU/pyT7PffxBNhgEq3S4UoenrBUQomq6XQNrZxb/lawuAhiFfq5FVjFvjpmT/gVt3rPX
xWuBYQFPT8aJWod72T2XvodjOdyWxLOI+WCE6Ul4RSEGrsz642Z5s4Mg0K98StFXky5PQ2+uLZGa
zSAlR64JZn7pSQDg4wu96qxkTbWwtWRbgFD8B2vZXW+myxI6X5AGNgV/kP0+ecNBY8dx7uswOcWZ
fcEllB9lwx4dfYI2LjL0KbVMB5zuiJ3swFIPtahnK4gtjU4eZF2F72+P//9tjjD934Ydns1F5Vr0
H6Nh+tnk35mYwNREJnrV2lQnLeHnNC7bLsdcxvngs4uzF2skOOiTEZoJRu3j21cZ4nvvUI7txW9q
AjVfWe3Z0YqH5e02URHK8mxPgo4zmlYTGV3aoapPI3o3CZliNVnYbXzFfAo89E8ixafGLLBmz6IO
KeM2y3IvnPg4HPkutH6Fw2QiLytbWHpygd7jPaYePxE6Vb429Yy0aS/PWYfLPyn/lBQqMWKjDCyQ
9ZZBKVh6ipflTTZMTfLH6V5JET/Xk3ipqeDO0RECHpkia97ILjPP976KctYPs1WyNtQwetrkN2CC
pxa/AIU9ncOPw7+if+Pvn/c4+x4x5OkZxza7eYmvd28VEYnsnjjSojBR5sxpLUWNE14XXMI5OKPM
OUVepDa3o99BESzHOyaeg9TYpzn6raX17gZeiCtqQjd3ffT9AuEpvh3PF27vbHhO5fjkEZhAiqVj
XdXFQ821hkJKL3cuxo1VI0VGckCGbZhxBm/uuJaio+yuIggS58k3i1dMfHdOsV5Gf5gI72W0dPtS
QQ+SstsPGXbiYCDWHnDqalT/OXG0d/wU6004JbvAzfjo5UDU69Yr3Frv3kMddH84uuIO7yjISMw1
C9JHmaWGTg3UL5MVASfdYDPSlb1m3G1YKkKX8HG587vXWKZf7rhlecq3YVa94pWkn4/TXsqbsc8U
OotPEqsfGVO20x5S1I+x0fTwvZRbbVxkGzrEBzZR9KO7657gy8ZxTH30Gv/VcKxZFx3W4P+xdV67
kSNZu32hQ4AmguY2vZVLmZJuCFl6byLIp/9XqntODxoDFBJKmZKUotn7s1wxRxlgq467xwYzeorb
26TviBMJrQf9ASSycUQiHSl+vHhXCi4w4skyEV13yT5r1Kdoun4ToEh2BQrPia4fTnz9EPcmuxir
9CoULKO9uBgScgOw3m6ir9LLHxiwLBuBjRhc6IkWLGe2NoVVpCvF7XJhIyUqrqhY5orHXKSvWqAN
osaeXulkOroYk9EcEZs1qOxAxD9smdg6toXENkZmDr2+FDAxQGy2t2mcYudy4LAPkYSNTvNIB9NC
Obm/yXT2x/cFSqbpWGZkT1ehcVubCI2Yc/+YJIEwRxQGYJIqN+DCIeLLT2qSWE69nNQ0C84D8aJa
uOE4rnyTm1dlRke7yf6YnfWYTukpQAxQZ+6wcU2QduI8GAYZlqaOc23sL8M8UCOhgj/+SrScHw7h
zlnYrmfa0mGVHqe0FAer8B9rxYwkpLV0sBvWuKjsZlDnaTS36HU5W/X40pV0QFIziLYG4cKYPZAP
/WClgkEMIWI5ifAsDepd6/B1MGYA5f5TVczNBW5DcEumlDouNlUHVN22XKMH0zhng+7W7OcLS1In
liv7EEYVyylDE+0M1lqkZYLIf0z5e8jvIS2RtxQDzRDyHpCIGPGaxifwtnmOXiZd3CD3RG2ZoldO
+RvSArSaKsEKXBVUWdCSvhE1JRTaGyimsWNNTBe7MSoaVCIIAFJcZIlcQXFRk1mSBpVfryTViPzc
xbRksIBOiHP9mWscnzMcHJqOQSpXbmGdkZF0iMiscBUM3lrDRK7UlHho/aZt2ls7LVpn5VGCSwVY
fIg7zsGUnqWhjhsy5a7Ssuw9i4xLLIJ7fB39ml7CoubXR5JPxTBmRia+3KXFWzIBHNmGoX1s+Vgm
tKXbHDNV0pFPUl3RaecUCGKnbUDnbdm2BDzY0dl1Yax7MjRyQJS4C2sagslFmImGcxmcpdkjLis6
bgM++5Ru6byMwsbdThP11xg/KEZsqTgixoCaXvU5A/SdvLCiGUu3NB+Nkh22+C6vHovJ09EK3mpc
pTU/8Gg5W8Mrsr3XtHpFZomApqKiw24QeuUWW4dRBulGltH7VAjiAUpECQOjQBQkHUclzXdINU9p
dZmudVY2FWqgqZyygzo2AahhZ9T3XFnQuEbeuu5Mf2EnqMs7t6VOqOQaFQMlsNafsiL9U3amxCdi
nXoTMEC+e41pogWNOKflYxzXz5zf7FYtN9oCgjFFT9Umk75otxaL1LgboTXW3NualfFWZuQOhNZ0
n3sZoBeNqlaVo0INnRVb0xs5BLAlmZ4Wrpz9YwTsv0Bwe0tIet6BDlY2uWWx3R/MGazNEPnKlw8u
blJ42eLbSswPZ0LRa00G2RXFhT63IwjIxzz7P+Hs5cuKA3kt145fWgdsIKTpaTvYIkvAPzV+eoM5
HJBgvgR9QNCoHNEilPn1yHZWs9BI/ZDr+MkzPD7lXNZPHLe4rivE94AgA8wH/Wb1Lhy6ZpEhDxi0
HoDyk7M//fFyw7vrrJ8kGJob38WgIULfXjrKIPSrTTADlXazMERyMcKovI1d1LuONYN1XRXUeXvh
LzPQKh89++JOcirfqzBo79s0Gw4izR46qdD3ps3CHTxe+PG9llTYTLfAQdtyGj61jbDdwUt3bGB2
ALfTd3znCG98Qy+m0TCXtg1QmVnhs1mARznQVeu49N4okdnhTHpLGbw2RYoDxqIofGfJ6aUpFMMr
ynYOhP5nDC46MrKt5UdvXWuEt/SL7Ux0dNiJGN5G3rfoiV130aeGttuvbN/6CuqvpJgpV1VIp7uK
G0ppXjMUigLtYhs85yVy88RoPim/2JUuBblRxTFp6zuH9ZSuRpQTtuhYxFD9xYiSVqPqBPfzcKc9
gyYlzzvUTrt9MBL6Jgu7/LXy7MopYhO2608rQ+cSB7uB1KZtkNO5m1PGjpApJfg0Ro4wEEXDeoAP
Nl5hpFw1iSKkspjzjWn/EbaDec+EO5qi6N3T1tlOi0M/hepMYWCBtR0XY99bj1ju3IWS/IXbAv5y
toJNzQ5lwWF5HquTU+JZm1xQP5BdFL7uZ9MMD31fm0ttfnHT7NYJUw16t1EsjTkARnQtQOqe2jMP
f7RNp/eQUcukfW+Bs2vTYb2DfwHKTeRPLOYfJWz3QKXemml5PhZ2CguWx/4q9RjMSscFp/Syk4AT
wxnb2gkihnz48PMOTAXb5hLiCgZuDJp76HK0E4YKucnPZ76RdSVBH0IT+61R9/0mZ69Z1q2zZLOc
QX7tbZSBVFrk1iygv2GkjQJBPEL9xVT0p0Qmt8RoUK3a+BTFmt8hBFTrMhFEQi5b8DRYzWxTBvVF
17I9puJ5wiFmlON46yk/27ALU4U5H9ARvE8B+QhZ+ziEs0srFPf/CQVt35zLNOBorPA7oDEbKtr+
5qBYVX4+bSAJCEbCNZROBe1dFZ4Bi/NobLiIEyqEaInFrbP6R2MMbkJK4+zZe4bQn7eVASgPvbqZ
ihShjs73JtODmSVfTj8iWcj3UAIvve0DPrvuGjX5eUhBM3oP/RJean/tZAk5y118tlHkb/NweotI
k1rWJI3lJreMxsU+FDsIptR1wywswOmQ/sKAlgqf8xVdzdItvIUiLmlv6upb98W9Kc1kL415Y1zz
yxK0Y80IllbU00vl43SNknrlURy1TMb6pxiabqUqlNZSqXM+RmeyHrxFXCSPLoWapf2U4yR9SNp7
EUq8N/hnmI3lJ3ItxFvyJlVbKa8RbCCwyto1NMvBdg43aH+xY2fZ2sfatuTKQIpr9dT2xaqY0YRZ
XNq5AY8MwoXpwCgmEqlAd1fE+GRHFT+VMt8FRgM31EUkDntAiUE0z2uHQ21Cq00MHnDeCOvSW2sA
Sv844woIs3U1XiOBVHhf9rpkvhxO1WzfBTn9byjevybH+JFGzGkyU1LlclRMQ8JG4vgXSBraQ73V
yA1uObfBW9VQ72lnFE5ajn1pMTMnbLdLzPXJCSqu3fQUca5qOCKLUnrPfMEQfvQh6/BuLb0yPyCs
Spc+YNkqKypNLWByRVB68JIrS8AlXjXWNsymB+b2nZ8m56Srbhz4BPoBiayVzeNoTiBSJLpxJwwx
efHXz/3wewy85SBHg50zwqbIXjeTsTLLYVdGsV6XXfcihmZaBHO+61g8V3iAv4ybtsGxN/HKVZN1
qFGC7ZU+h1l8E1KftoNBhr8s5nY9lVxVlB8s6qnBSR7uhhkLg4FkpWiRa4t6GleTVB1tkyVo5eTv
ukre5W386jrjjfKfQyuB7+DquxCwDFhx7Te30g9Z8s20gzzV1ldZJ4EbTSnvk1YAZTryO6LfiJS+
g4+RDflTAo5oECs2O1QP6z9JyIZhnWzCETGx6+fOYUn2yfbtglXmzLdln5wZnJ7MooBjR/gY0WZa
ps1NZtt4uXhJ0gEgMKcXz40ZoD3YjnYwEBEiHZ9p7uvillMebD4mqim3gAUmbX8r5T6CtpHEl28U
RdHLXKEVz1T5SfXnCbUrFncQkYmwDavzORblCuWsi/KvPNmjS2IqV/eV7bKhXVtTmTwxUAmRb5zA
IZOH637aPaUI6FdxObcQl8xqQPzuVvfsYXbRYIM0zGaBBDAmQ3la9Tp6z22HiNshUoQURUQuSbo9
x3HaKuhsrsbB2kXHtgD9vB0aBKRFFm5CUR2uDJpXfV7/OZprox+85R6YU4M43dL6KngvBqR05ksu
hg+UhzXpPj1RF0z0U0igjIexq7TmdT6a8VLSvL5Jr3FdUUy2lGwFYhPSeFUiQXincOMn/MU6ZSJe
sORDrrpmr1kQdX1IENLeTa1prSHa0MypXT5iUnAJIFt4HIW+TH/mgWNr4IVbF531YBfw02aCdifG
HT/XjlyHbZVAyHAWZAY66fJqulaSvUh3zUkUubHpRVYdCh0+xwUg2u/HYqI1sZ1cP+33IfhO/CE+
4Cjjwpbb6GH8KSEA0Cqu/2OUbzgXLvHV1M0YUh7S61v/PPWa5sF25gc0wsPyn5/i91Ob8UgvOWab
yq0Ocxrcdmk0bdrrjyTavjpkuV8efp92Ya5gvgt+ruqcd9eS4t//oSLVYDEh1FmBwOAg7/K/HyIy
IBzrKvStqYLHfe3yAdPGVGxz5fn92t9X4/fhnx/rX+/763f+X5/z+1v+89n/61N+39ei/MeJen3h
//U5vz/Dv77zf332X9/6Xx///S/++db/9en/6zv8r/fBK/DzuFbvbhtDbP79KXiMi93vO1FUIKv7
5+N26uOR+n3++0MJWMSZy+h/frHft4pCBX//tnhn044Izv8cdv/19X996b9+td+n5u83+ev/V3ou
dr9f/9evOTlrkkYWeeQSpDESIJ1iEFZWSwQF63uRJk8R2VfbwkaQLnvU73Zy7eUK73xjGra4Fp5h
znP2TH831L5BCNPbgIlq2aIYgqJGRWH9ZCCgLPCojuY2zA8pu9Us/G4ZA2DGVoKtfIbJROEsnfFq
7vXxjGOyhWE5enTiEVRI4RBb72JiV9w5ZsXUUq2CfvC3mejFriqhHpAqIxPQGgkd/1N39Uc12bvS
yY9DFgzQvvcd9zq7gUN4YaC+sdqEEUvF7aJX0apV2UvWMTUUvfrKbMM6ecrdV9Hco1qneDr66qbe
2YDWdCsn7/y1ja95KwJ/HZSO90LyFOu/2R64yzjnyQt/dKf6w3t0jZrJg4qsAeuTNXUY1QfqP4C5
qbptA9Ht47FMtwGGQywO1ecIH+wMU7wjUBIKZhybG2mpDQIYuY44f0kau8NRTUp4DReV+Sra4Nxi
Vum7D7flpO0x7S4dZ1AksvTntiZwzm/3g4sWciyvsosxGtC/y53VXVURscITLD2x7j0cjJbEGcZ3
X7SuW2+aFD3t2Ln6atzHx+gxd2Ut+m01By+gaoTeB/ZHlOVEmlYwDGSeLQIb+N3VqVpG+VtQQ1AN
NswGNA3IKHM1heK6WI0pOb2EoLXEsW783PnWs1glvVdd5iG/yWP1Ax+QPOXIU1YTsWkMf9Zn6KDq
79WI28F8bqfbKHBJ7o+xgoYWcd1OfdfoGENeBhwLPUrDcHI3kCq2TCtvPCXaXDLnEFzdQh0nHmzy
gPlztNhUy9OY4Rk2zeAND+NXI4yfwq3tFSFzx8ZDESo9DUXgKLlyQmsrcGjxQowGMnx70yAPN4cI
0q1hHO7JH1oNbuWAAXFkWTb9vIAQnyac46FOCb/NaCzwUFtKCSCvMphkBO2k+HsUC0WAeBxXN9qo
R8yN4oPYuP1shh8k3o5rmns3UJsfViXtXZsawdJKar68HtjrQV3nAQg38C9G7PsrhcJyHYJKSo9V
MMkJxG1mojvxr/h05GVX/Wtjr5qelbtKW2NHli77ZR7YRyPjf+3TtlvK+cq8DKyJRrYzVfHMAvzS
E4W198IX6EziilBmLEIV3XQ1Jb9lSMCJaTj3SczgIuYS7502cCfjJDtKWn5jiP5Kk3tR92lwMuri
IVB9vCHBDfcOGRNR+4ZnTGMaG7bVMFi30k2+RCf7HRZHwnJdMk28MMROMkHoxLy4pAV9Ri7XXk95
j5FFar9uZhJBnWohCorctcwx+J1ml+2nAWVaF1X77GmgLm3az3iCeOXbT1ywRHEk6ESMHbEBaAhD
v1h67bSr49g4jIE4zMwqy3wK11WNrt4gh+zF3mcF5MNEQvE6QQfWDwgB4JWGHYwBbYicsjoSP5bf
71AlEE2f2eWRPyevh+Ftwg5dQN4Do8BXpJ71ZxBzt/LY2lfsG+cpGmYEl1g7crxo6YzkzRZq3wWA
KEZbPMJDv3D7pmJGc3VDCMvXJjC/yVcAOFdkDfZaZz61ndmvWoyRywmsR2Z+gh0yqoH2FLCvqPYF
UqalxYZsmvoYVa92ZT4NiOL65mqXRdhsh4zgWWJsCUW+zYb4ayQEl/Ras11nw3SaxoBXAFDddOUT
SvI18HSDqCvuF60/3DZ2+9J1AaT7RBCBCfO9JTO8WqaIlArb3Dqa6kPJMiD1xMV8zTWChpOcuOGA
4Bq1IWhWbueheDf6vDqxkD65rnwYVM2KAAhNiSEiGEp/NCe8jJA4+V3GLSeT96Nbo6jROyfOoFdM
/B+wQ8ER+eS6BTfeSimoP3k3o/Aga+D5a2CpU81k0BrJY1urDVkgcl3rKkI4BDJErf0S6P4yBvmz
HfaUZBJxt20ypCtFjzrU9J5GIA4kXajh1DC+J40d7bTVPpV5fnIFylcJJzpr9S68u9S1qfzp4WNm
4hjdoqBSx5D4rAawo/yKj+WttbYGhzrlOg3WsdkiDVC71oDG70wQ7xLNgiz0pmkLfWgQ2HCoo9KW
xjqzBL6bUn17lnuLQjyaAvTpCSQ2f4jn2iJuSaR+uuQwd5Fvw+h2e2yMNB+QEntk/7inhfmO44Fk
NGFcWnPYyWIzRZ2+SdymwmjdJ7QFaEyG5iYziqsmmFW58fHKd03GbVMYa8PwafIpn40oeSGsQW1j
j276lTeJ59KmpLqminhD4Am4v5Hea1fKXdjKTRmLiZg4nGAAWavGYtF+aG2zPBpRfyxK4wcOSyLi
4seoPOftNR7w9LjFAL/n1zOt62JeR1iIbCvbo89ubiB07yAbF7KtX4c29w/ecM2xZmLp7auGWz8F
HjcwLO1kfZR/wCq+eNtb+ZobaYE4hJ0xBKTHJwJ56+3rKbotgbabihZrdGHmIi8NBDiwEbY7kILY
ryKoVOjLgCoXMhGjfUhK/SJsEIQQ9YWaXMXuPQSZI50nZQfQBeks90nf+Fu/Bumg3zuBOIZJ6U1w
2Nz05G2ZI1w1aT8ZMV15PX0ytnT3daIgqjT9VmX+QEbip+twnXfjLw2hvxOqeEIaqRfp3FAiknSP
k2XH637XTr5/9EZFsK5BHIQIEcmI4tuLm1M7uQ9YE61NPE0t8+CpxeR6FhNGY7NLKCKh7NIgN2nR
zXUNUbJotEQFN8t1itRGRuhZamKFnbFbcGwxWjn2QZY4IJQJfPFZwGpH5XSBbYFYSNyPOQESamdQ
YOFY8aoxp/ssyU+5eIxdpDO+sTFchwoZKPM2CWEqSFjFOOK/G9VwywF5IRvhepNhy3dpuRhpwk40
lnFD9yft5fl+kBXVTJX1gnlRtgn8kOgsLD5QrIaRHQapbpEqOIsghATWLWn5jkt0CngKzfak/rEF
BT+kBnULYYUklFr01jLqg2/mYHX1yP5JnIcPs4Aok3EkM0mUGqN1KstmM3H/5YCGXurqZFe5An0I
fGskB3sX2PEfWzyPbvps9xdk2EBpqrqLRUaAn4TUryz5GrbxyY7QtUcTCJDUjOrzsI6CD9IJqXYJ
EnVMAwbpCK1PMjWvcTCfjMEhL3uaY/LXEPAV1UqGiJOaBMBRlzQEKIq1lPfW2/ZrU42v5owNyZU5
OuiETpgpQn3VMGFygG+yBmBK1NhwzWtMlr2ynYkZ8lryTmy3RNuCH7M0Xq5mWVdzFzbziWjsIN8Q
INhvPVvfAzZJtuqcEPM8e85nbJJcD4FNIb6dISXvJXOoMqjLs5ujKbY7iVmKEPskmctFcD9WJI/k
/nIO7ZCmB9xW4wdVECnmP3df5JM4uO4IbKX95jYjywjedxCPM4GfmG46eRjiIF6jB/mOrc5FvuBT
3hMkCOWFLo92WGAXjCCKFSPehgP/kDXgvcsQTIFjt5eH1orqTTkg0EM2RANUFIX3Qxv4x7EykYsF
WfeeG9028GPjuZBqW/fSQeWixksHTUK/TLmvbX+8YFxN7nwnOVvcbqswYciuRhpnQrP7rslkhJ1t
XqNrBlpB6sy2s3Oxshzgtd8HIBBzR1jJwXQFGHiK8pkiCvtJJHiCPNEbXApS56mqq7+fDrE1Honu
A2zH/orpLDXPVNSPL43PgeL6L7XW0bl0NZtfBkcfmea8RwZc3/txAKU8egYWY54CttX3BCTVGFAS
Qn+u76uvD0gV7CVHhsOyy9Pfhx713wrVEqD5/38fUZYTdjVrgu37z+e1RdNhADDvLE64zUg+76XL
UhONy/hhgWhg3pLTXrfNdCuMXl4cN/FWdhK/t9ZoLVDNKWRzprr9fSvQ5St/KnP/r/cPtXugYQHB
rPQ2MzF6z6QuiPUE77EJiTF+bgdLrErUkzvr+tEuUf6yliZ4Y+Q1K9webMaeE99UiGCOw9Xhdn2m
Kw/uKjSebDBA7uZsknjdvfs6b95qkYSvChk6YbKOf2CyjJ5L1eOfN0LiMaxuE7U62/1+ms7WKmmb
1xmKeBdEjYthMAk2fK+QPbvJTmEtCGZijJvwcOwDq/HOEfDl2iDW4zIIk7GLXoK3ay1CC0rwTBj0
o/QwixvXP4oMA3oIrg9JX4i1MzPADzg7RuV1F1nG0YVirN8nrln2lxqxF/6XrMAueVUVVZ44qjDM
jypC+DJktXnnGHG6KuPuXlqJ2DWe1TxFjXjuCJa76a7PkgxvWhP61un3gwQRE3jQAp5xDxK7vogS
coA0hLo2/WPe6nFbmn5224xGs/ZG4T60OWrkpIMJJC6IzTGBTcwS+84LXP1QYl9ju/VcPPy1y8rv
o0pp5q8Wp02j5x/tese6x+nnsHmSvtu8gfT3CFqdBn8PTtqJ0DnugAwcc1MH930KqIyBcQSozDzE
YyVac8ftd1wJi6PjNqgcLK/Zh4bOTnPGrmg0rI+hUt49VhPvnnCElZDcBceSU75pvfG5SsiMSQbv
lTh0b+P5Nt3t16elhZKba+WhwMCDBsruHoYMGoJWg/Tw+xTda7AdpvGrituXKM8In3YcqJHKYHfI
tfWYx3nN1oHAswthFzKOF6s0uYIUtza4/aOJ1JQfuPvBNxse50hM28lzHojNDY9JOwyrqMdmzeWq
vfGuD4Ubtzezr8h693C5/H7AVdwb0czwEZIojiKGq1Wj3o6ynlYZMRvrMHL0aRwd+mH0uidG5VRY
M2PLWN7buY8Nsy4aQWQPbyYqvm1rXLnUKNykVVPfx/H4XUlSSYkp9xktHeNIhOR1AfMrwnztp8G5
ksNNgwac6esMxiX3VZve5aTqrdnt62NV1dNNQOnOKsCXyUwblNBRSbhuKlGuoyHBuMB9ErEdSSiL
POH+XVhm/FAVY8GfLqg/2JTf7cTq72wn4EqYT9wVGxIk/CJz7vzgvmir7OH3QTup3Ic+pGyXIv8M
kvrw+wCDUB8oC6oPPmQAsMeGxdu9dg/FN93kUMSGA+QcGg7LDezYKaXBx8uicD8RGXjq+IUIxqUh
kajPs+3XIWKaYpOQ1zXhkitZ7oAHVgYGy6cQ/h0ajH0iXo9Yjm91TkFF48BUuv2ni8j32copFWKa
gnZgrDEJd95aQeQ8ybGkT05KC+WrYD3Q/bw1qpyMq1TbJ6HrP9lvp0fQ+c++RlZf4Ui8Kzi2c5eQ
OZJBkAgkE+M9oUrn2QjiHdCUfVTCNIFY2nDvkid3DIVz5VlwJQ3dvLUiroOlhzyZP2T1YWUCXXod
fvPLX8qEeOwWdtwJ5/j294FUulfOeLbMwTXukbPIxRgW7pd6qSetcVIizmwIjLmfKtwIDPpLkGZv
LwLZn/H0sR212r2YpA0uHJ1ZBNL1zbG+PvDlx17bL35TR0914AcbaUwI4mJlPGL7vPGYTRfj9aIc
xFTlOWb+3Aa1OMStdWyn8rMbjfQGJ3VCIyDxTAwLjC3RrG8Ms1b3XCDtXdb0DlbXSL0WeXOvSS9f
QbARCpYY3dEHEJ2x2J8xopsbMpbVYR7t6KYP0otZWtFj1+VbWPfhltShcsG0IJ+npNqzYoZHOyaT
wp4xccEvs8S7HtqBApKWbGrjUFRue+JaUG0IPzEemIJwySfIL7oxe02nergUCexNnqb5UZSJoobG
JQfWaI3H0rDkDn8eyWKmMB5rFCp5F10szescKWzGHkeqUURX9Itkftkd2sAlQ2c25ZEMU1b4gpOq
R3l7Q0SioN/AovXw0lZC38Rpj97z+mAqZ7rBYn8p7VLvg/qtYP0u0GzlRU1sKKm/u065AZlknF5o
WdCocug+8HoCGIwDXiKqlRwsIQsUh/5NK8ziHk3bl6oSY4ljM8IXXLCCRd4hKzMsdteHCtGQb5rp
/aQKohAAUTvD4jCbouQWPL06Vg4Wl+u7fh8wWJOzX2QWUm3lnn4f8plrX2K58/r3aRy1waZAL45y
MjMPUVg//RZIAYaXd78PToxEQ1WB3rUkTR+lKef1JeQkv51b8D0QgHRboTvfujilllOa76M2ZiDH
UkO1i9ufHeJlyDtJNV4SDEiClpy1T5kTShGaBH7fAtVh4o3wQis/OuuGE9gNnGBDrDErpYuzaO3k
mb+2HHd+8KAjJ4Nl0Z4L86Fo6mE/aMLsfj84ZagkXD1iyoXROdr2DCT/++Z8vRpVQ9qTUi+I2ham
e6M8ke073Tg7t3UxfSHy64g/DcgcjsdV5qf12iIn4C6fcxSMESFj0qkVMHbpE/ZwYnrk1M1C60jI
fvhijQhvSH548sYsBHK3qQmL2vaSkgKwIF5C7ZOwzo4TqvpF3ngFjVvQ5Nw89B/dy3qFjJcgROcP
F3KyIYcXndrGcR7yfpmJ5iaayl2qQudcjRlu9YZOFeIgxLmbq78fss4sGKzsieVgLs9GXxAmgHVp
X4asAwaLRIJCZtciPVpNeLSODEPsxQMD/jx2T0Hgp9/GPK0HwH9k6jC5ggUQ1Wx10lni3WvRpJvE
SbCNj+4taRw1saoEJDsEi9+phvwXuxaCOJRJWVtvxKw3XkELZlYgybbacDsi343r0YQUjfQCc2Ip
dwT8eJntBZZKXq46OCCTNbYKRdlNlNk7xqQPFRUNWaQNKOb/S9p+iiQ9RGQZgrOrmOEWxYxkA4yO
HMdfhWOhL5rTHezxO2cVzaVRbq/aPgQ7wbjJ3XTrTW67TyeM8qqjT4z4PxZ9bGWDM5xns9s7ftFu
VDDRDzyiT2WWtFBM3gDvwmiULmTGsPUtzsxq7k6tZjt1kMdDjq26lkuuiCS1c0G6wj5AtKejCxAu
jlDHnZ46e05P7K+fJST8RuTioKeq2vvm5J0mG49ISfrz9prz27kUWDGmXrRl6KXCYrnsK6a6ruIN
yCQnKt2DJetPDsy3oppeMmMmVr7o0lM1rNzsI6vb8CJ8ERwrQFjW3nbjqytW7NjmQQNODmn9mOJ9
zJMA1F2gWpvpv0mCfSl7fxHH/ikqinQNf4OauQw+44EBL5/k51AOhDpQHzCmjThW9ngTO/5Tl9Rc
wo6dOs+OZ9BL6+frkUBPB0NhH6b4Wsye2ru4uRhZfMhNJC1EJsGA08E0ZOMu8wjjR/O5sZrQ2dLt
8pWpXTw5D00eoyRGBLzsI5f4kA5Ea54zY516XnzuPdvfaI0eKrWcl9krECAOPdHFLkEfsc302/r3
dim2fUTCUF/4sBB9+lX26j0JTvhECUbO4LbKpl030t22NppSbLB3WLa82PvTupaHsi3gCiMQhQFl
n3wZAVh5LECVYOHPIhKECitbirq+Eei+tzhYv2CHHjIXqY9BlF3V0lra85cjcuiD4JmdUvWjG3V7
xiFCIDJw9+houMOTL30w0Y4C1KJ/T6S/5vV2SZZLcDRgqwSmQls0m2Lf0PiFdfFWnbOIHDgkZe0S
CHO8a5YdubS3flNVa5a+3pmwMLtAxtr1OXxEPO3TUut9yc9/UtV8ajqTmzBDa2wAm1QCmwt6Ee0g
d/AgGRdBOhwJzN4we5d3fsVglKID7D3ComvgGWkV06Pw8vpsi/IjNppTr9RwRAABzGZkj4nK1bJ0
0XV1iVctmoggFRXMxtYZjFOQmvUm0IVaJ1k+n1OBtBuYq16nxGWIyj4bgX0gUqIiTSe6dXKyOSKT
BBivXFcxsU6FEXw31HIuCN/GJJNKupFsi84tQlU939oiMhN3Os4/RkTr8+iSuIv+D5XFppyqaG+P
0Z/AfMCVrgqGi6hvL1xlbrwSLWBvgxpkt4nVTcTdG69V1X/im0RtnQhK2cjxb5zr1xBc5HbeE+qM
amkP5lno1CVRYDhQAItrYT2b2XbU08+o07Nqizcf8eveb/tX9EMxLEXyqf+wcUN+2OO8jRxYqdDl
NcrQ2IFkQ7NZ8E6F+eElJCY2MsNw3hovGu3MIuqIGCziN1tMj5gngHYtcqDJh0v9j9oQRIgIIKuq
B971tH0ZjMsUZt4iCFru1zXK+zRGLTx33SKv9RbNUmnZO8XIpGjTWst+uhOJnWzowMAFm0ZPVtF6
sA28SmqksLeBfrLM+c4ziTYX/TV0p+SORrJTbDb9BkjwlfEt4pzn2n4lZrwe20AAmb+hTS/FnoJV
ZhzJUeowuI8hXbwFLmLDvBtD66aQ8Vt6zZ3uKAJY/R9jZ5JkOXNl56389o8FFno4ZEUOXt9GvHjR
ZERMYNEl+s4BOJotaKKZNJCmMg20BO2ouAh9yGKpmFklUmZkGIOZ+VrA/fq953yHWdeKmSelyPhZ
NePEcjvdFaS2FYptWwvseD3418wrw3UelOipKx3guZ7dmDHOKZeq7McxmNaH95aT0uZnJzttXibE
waSnDa8UGYcOdwy5G2sTKmRcfRVdk+JmB2rHhn5UM/QtD/vXwMiNnasAaMSoy1zy027Q1ZAAXL7r
avxEnvyRjAbrrMjeos2YVABLBPdROYrjIJU49lH3mcTY9WhbxyundQjQiO1FZBfffZ2MKVaNDwR3
T62ZGRilqY6ZenpQOY0iXbCloaNJu2bZSrnOJBacmpmS7sMMz3VOsLX2jWjJ76aOI6tsL0nPubGd
EzeMonoNy/KOIv6b2eMIthIQEU1wCvXqZM7dRwPvf107XxHeZcjx3TkIbgY7QYNc7aaecxzRuKsx
0ps1kzDE9wx0nZrx+5h+9LnzZgo6EVqjLwkPw8GXoE6vtfq5jbULbaOzJyTnNHGIvIR0hLuk8xF7
S/NKPeLs5FBvYLkdEM5FlILtQ+MnJ0GThzreiMJzVDsPYxAe2giCb+JjHSEN4ZDLHEloC9gYDjvv
h3lLE9/FnuA6AVftbXJ2Mq7/BK/X2PSLaMyRgqkbzkRQNjKiM73vWsTyUfuFvxJbVqh97KFYjnHA
It93XEzAaMmKmZdwJlXgaqB17ARSec9hK4oGbVzHZvgWyl7tqv4hhY0Cod+Ge6RwLtIrKSz7mJB9
UycgrFJEyag4H23FsLb0yln8jGUVMOWOaeWN4DZjBIonUb/6KHSJmOkPXu6/ol+ql24AslgwvmZi
h3+qL08WoDMQwdDGzfIza82UFODgVNghbfWh406MrGxnJ/Wd3fgvWVff1wkO6rxl5lJgklQFeltA
0YtJr3bNlL11scW6F+do6kL3NpTLJpi3Whkz7vNgn3l+h5yY4LxQMPzjxEmY/LR1pMHlDGJDB38m
O/s7tm1jrbEpEWG7Vka2DgW2eqsFmU6k4LJA5bNHhl2FrkJvblBpkQcmpwiBiJd9EmG8jDxzbQaw
6GS7dywkrcx4tzLKX3DtIuKQ9T6LX7sqeMuq3lqPoXortTFZFqaGxC5zCkIDCO7o6j0uDpBXtf/Z
lP3XXEt27fgwutlr5aTdSlboFJMkOBrGk5aiW3EENZ+ug2xquUtHYNXsMfaQEmfYo1yYdPllj3qw
akwiE2Nb4cFOTjQBjnoINVdj6puTh8hiqpVYwQgjKq18b1rAKtHz6Wxd+3AiD7mnF8K2qoP7lUz4
CN0p15UhvhBSVgAYTCDUJWVKa5IJI8wnAh5BUoaTg6ZSrb0it06o/FKXsCIvkmuzZvCUvivL7jcp
02ZscWguhkrfa1byrUErHkDP0tAOzHrtRsPi0WjlZaosm8yAh7LHL2Ya/T0mC1jdIAajGMNAXGv3
5mgyQhjLZ92/90utQgQkltbQ4cOBXblxeN7cne7jqQYE2QpQnmG2Bl3RwRlxmAUOtDwNg5OibpOw
Q9M8yj5UBd86Ipp5QeZDeBPUNUC5JsW78Chy7Vy5jcFADs4pl0MYZj+aj3IutiD7R9VNxuWrPdem
tyjLwof0fZwKAxyk70DXafw3WbM8Ri5+Wr8yXyR+kVUZEeinJR8xApqDJrSQFtnI9F0W7yMlQg9T
gM/03Y84TjvpOxWCukXRy/bcr4EFILKmf6219AbLPaLinBDbttuqMT3njVtukFA0C9O0rroWNYSG
wBudeuszO7s1KRsOMT7Lwkam2jfxDZvFwk35kluKRoA8ai2iLN5ZdHaXYNby55IIpbpSt0Yn7jyl
vnTWM2aac33XYn5GrmS33ZM7oEoKEm+rO5zGKpA3sQB8mkdM5NoGvzmUhYtXJZIqUWhMc8adpH21
snBgrMJOrRrCvC+N5V+YWMHtprfItqF/IgfZUGKTL9BOqzYQwyqMIizcMZ1fkXR3ZmkMJ2GDfvBC
8Y7fYlb9pvsSux8+r3xnTXG5kqnxrRfDHZYjhDwDzaUpgw7headhLtzbym63uOOQTZn5sknIPSCX
BSBAOuhbKKd4620AWeQVrxzhf7mc2Vji6sM02Uci7I6ULacm1D6CpD1ii1w7ZIIFpfpE01DtbTd+
RcCjHwi84CJJoyUG3mhPei5tbVXvJh17uOizrcOEDKkwhSbisjPBT98Q8CApJsOrmqpFwlmGkAK6
0C2sKOmH3LIT3zJRwSggoGYUzmZw7sM0f3LxPmT6fYXgYVsn+YsWc1qqbbED7H9ogYTvBlJsmuJb
mCMcNwJJsIIFfrGLLBzmEqScPVZbaMwNcRhYliX5BHn7UZAnxkEAQZGnzEe6aXJJ1iZJGuBLuwIj
QAp9NpMjMQUOPPrGu+mNmoCR8QGH171h9Sg0qdhoEWchWYNPeAO9qD14mRkdNM14zVJvnzUz09D0
kPQIRQYlE4Fl3E5PI+3OvJ+utUnnMJ2QHztAsoqZ2Nm3c4qpKBadO6F0N2eFQ2Yka3LMH42a0bCh
t58TuFgG+3s9bm9HObkr3Qt3YCvHI070F5bDTQO6NtXGifWKkYFIxNm3OyxiI97pMi03rj8yiGhA
VZql2liT9VCmzovbciGpeODcGfj+qhb+ITRQuw8BcNGBRsPSGvUlBFBja45MViIyfQqIBBmhIoTd
aVDUJDeu1twUIYRG1wPHN00N5zYj/PBr+gFREPC9wuJyTSoYCQAgqXoOypIhDDAWDt/6d48MagRk
wb5S7ncr1dAYIxAQGY6Bku4emSs3cBC/9YEkuoTQLD22Uz7WEReIyxC0Vyg3eu7+dM5zic12jZT/
WJD+s3QtwcQ4brCFAC6YAutSE9fHo0YcEie9BfXe8RLIp2pzTOo60MqIoAKIIuLUB+1xppU3QanD
H/QDIFYGPecPzyijMxJmbvSngbRI8kzf28r3YU4hlhwC+82u2PDpSCOemS1PfMlGcpNLJzh06BhU
2smjOQJGNVvsYzHQbNx13QqAmbtyGmed+hkyej3RmaDT1cfWNpSsB73OlNvrAkSvECLH/p7S0oSa
w4AhWJvuu0MG7YZI1HApB7K10K2UO0SWC/xw/SqpBQIMp3x0GW3uG33G8nJf7wFirLN2EaVRtZUc
TrF7cabz+cbXobmKy+JbZLTdTgr4NlGUAZG2GRGO3wJHg2WJXIWx6MqCOapy/84P0vyUghvNDfcy
SFpDDcc8p+/SuxRzLWO+PZP9qyI6p2rIwbOCy6iVM3xIvkfhFB5cEp/NyutOjcrI/sEyrYjp2li8
RVKlSmthOGTWFvorcxowbSZhmp1CSGhUc41gWs0qqipOZl7M2Hnaj1XAmEHJa07aRAZnknYLilwj
QtJJbVuTsGdy7esRzI7OJ6GX4QUWLHfTFEG2w3F5H1k+iXGZtdQ1nt0s/IMWx2QbQAddei/MEQju
KNAnmu0+FLSeuJzpLDUTDsUW8BB6g4YdQYOiEPcLW/Ms7hG92FSF53EGGOtl7djnKoQ0jq1T4PTq
vhk+pDeZ7lUygIeu5iZEyZioc5NbqSmi5y3z9OOJ+5yCVro251MEIAx6qj3nFu5EXLgC0UMFTA5I
AosvLPHrWCXaptApWizLfjNrYik7qiIWhIBow33kJC+0hS+gMMAwmi0R8HosF7FnQgiYoJ4i8eKv
J7TRfv/tH/70jx/Dfwy/ysscDlYWvxVdfinjom3++Lvp/P5b9c//9/7zj78LQ1i6LkyO0bqNd8n0
XP784w3qVMjfNv4Diok+9dBTLNOoro8+QI6bBCCp79D6Z8Q7nCOAigEwrnWknFOg0XgzJ4OmrkWs
miVpZvoAf+MeDWQvYUcj3bX2pOFdvXE3dIm8VanwLq1r8yZlgcfemmUSKrj9O+/D+/l92Lx8w/IM
27EM3YHJL355H2LskyovQL0Db9nolWp22LrVwoxydYFdmwCjtcuVyRT+rk7SbxAkkBnnzdk3Pe2m
FoG/G6zqvU4H7SYSG0eW4Slz4/tEiPFAnEEBJkKv1xjfsJ5gABVGr917bhHcGGMBAzFqvdXffkuO
/2/fkun7lmmZnL08y7V/fks9+wFWED9eAzZL+GCZtOecMJjhxMcwyPRvemhve8pX4oAiawX7c+LE
1dzBkMy+4r7eGspjacjTG04F1mDYt//6g9Rf2gJx8lh72b2btf7px48JDMWJdn2DSy8bbHUL8pAm
MEr7h/notKzLyoHMD6xJKRKI+hyP2dAMza6smqVs8vYi9TFc2FTw892UPSJT5ZjledOBUV72VHlc
PzQgmEbHw741u4pWcxLfdAa1UxaRNfXjV69g0Z+cDCFIlt86uSX2eWg//Pgtc7pw/+OT/oef7oLm
x13xUfLu4zBqf/n1T+f4Q5ZN+b39x/mf/d+/9vM/+tNDmfOfv/lX/p8P9NPj8vR/eXmrt/btp1/A
07F73nVfcrx+NYxD/uV2nv/m/+8f/vb141Eexurrj79/QE5v50cL2TF+/8sfzbe/aVh/dU3Oj/+X
P7x5y/l3f/5P/+3P/+U//9N//9//9D/+15//6//8N//y661p//i7Zuh/QL/H4N1zhS+gRHGhcvj8
8UfWHyzd1pnh6T7cH9vmGi8I4YtYW/Tff2uAwPM/3T/4OOoM33do3ru6b4nf/+U9/2UJ++dv699f
0ox5yfrXJc3xcG/ouuUYvB7fsH37l6WgDkAEmobYm42f36sSdqQ1FA+w0lKyjNwVhXa1yWeTIF7k
fUoze2jfvQytpWqIVLC9qxTkLO/+6pP7dxba+ZP99VWZfAy8PM90DdueF+K/WmgdwwC5k/d73Gr5
3kL4hzCKGBqtvcVoABJR18kPEIPBOQXuhGngIxnDGilqAAwggNr3t1+Pafzyehhs0tH2dEKzHZv/
/rLwG0JTAezefccUanRCyXSUXJXQKe7dIdzYnEqRG2p7c9b/MmMNNpp5alFir22Mywzt7KsNvGVW
OZlLo27gKtHuS/0Jua0+PMY0rf/OC+b6+OkDJGiD6ZlucgByDJNv9+cPMEAQYonJJrxOa5e565xj
OkDroK1HoPHhuSZDepVkw1vrQlo1czB/XQtfOmarbeXkwxS0WE+mc5z7LVbzstrEVfoRMxtaMvi8
/O1X+/PazSfLi/UdQzgOF77Bp/zzi0UAVEovMHci1XCywGxIU1y0tCsOlmGSghKHwWoYnv/2kxrz
o/71lf/jWTHvsxUZjiv0X64xY+q5PR1jJzrPOdJr2NY1U7aSXjENbGq0sG7fKsLL12zv8/RV3MK+
SPTM/ztbl2H9erVDDuVL8k2dXAbhecYvX9Y0WqZGLtKuzii1VDz1dK5QyCmVYjRHM8VB4lIUrnb6
8UOhtdWR6ywK3O6rJtTVFgToDQ+8TofB2MYQE7cRdpOF54u9GMDXJUa4FNTZlALuVjcQKzS0q/DD
wa9GVBRDjmUePg7lTU6fFPPQXhuNfq1ZqHG7HqjTpGlXjECnhsymJ1+znhqaZrDF+60dxdON1C65
38HWKUkW9HPCNo38ADs5PukCL4VpyFNcoaeuFD0j1SMan9x02/fiNXAsuSNK46aHdXrozKLdNkK8
CstTW8NPNHrA7UZv643Bc3lK/yCWudzKNtwTkBAt0wls/6gTPzrppzAeSdztmmLZk+8Nm8hEHoYd
yLHm+Nx4pqgwUztZQreWwlWkL2GDAbTafqbeR+Nn/dUl+wlUk3vhqb8nsr61jAq4xWwpKzu1H3DJ
xwYi5rC/BilFNuCtHAYnWT+aZT6jmBt3FqyLWxFb6IuCqFmXrL5nElqAG6bBbRZ0/GgxHpaDXe5c
UmSQYxAUEtedfRnT0NqOJo7fHHrbxXCQsgXltTcHewMzOyaeNCfpqabRpMJ0uutSua4soosphN2D
KaF0m05NDVNXsOMMesWcI26VG7RLu/WZw3NjH/7OTcTL/fU2MnSde4hqkhhO13d/uY3swLVtu822
xvhDNl8cqZG7WXWMStf0kdZk7aVOw2E7j/6MIEHwZ34i1aFD6DAjwDZh7Ti6HBOproEWV+hWa3sh
BYktDhGrYbp1JlB2dZF80rjCzudqxzAnaEK9BTD9FiZno22d4x1iRtRlMYyZyNpVHs7z7MiyfmDC
1W/0Ut0n1QTZi+QkTDoKb6U7mU9pVxc7s+MzZ8MJ1nHVPzNLmDLZ3Kiy4OLXT6aG0klVDTGCoNgI
8bopioBpwhDdtti5PZRMld4eCw2dtV2kUPd88XVOsI6vBcIAEFwzeRKTme7Y4AGaD1MfoaoWk4G+
XENnEROX7tMCpAIMSu0jd/X7znplyv8ay4eBfRnXTHyLzGWnaTCQjZa0Ex6hz+ytW7dqmXRDt80e
eCHOokJpIIr0cYbY0LZKUaHo7n2umWduX9K5e2Zn+QDEkB5A7vmfjLBpUDmM5i3bPXJIhe6A5AMv
S0dQFD6LfnoL6XAJvd6hJoDm7Z4b5AjLQCPT0a9LDphQGAaj3Jlp/xzp6rHGGLZ03DTeKqNe2iam
tGkEWoQ0b40O5po7IUYQlwHP7PEg8W4PLsIs9M3YlvrO6eTBkGeGnPEyGI3nKcUH5E57jljNWqRs
W4AkdslkbntttgxNWbMRlf3uTAYWsAhvWfSCGthcpEVAcjXjg8CbblpCuXEprC2pvBM9BndvOs1a
a5KHus5elcfaBcHqGUBPsba84nsgcGaUTswRn8DzRapXB8Lwdg7dqnVJq8pM7z1y1OjehJ9J1z/A
F9rHKQNha/BS4lrRbdbkma9id3S32KQQ5ZW4LOg/QOxyGONxCU4hSRWheKJzRdYp/sWR/KnEED2e
4GSVCDyFvcn3XI4sD2Bjx1H7aib93oqggRCPRihfuXUs/cmxaBq1PqpRuAJb2dSbOqKlGrj1IyXc
QYvkS9O5AVIYnkAIF3vMCWw+T27CE2vj8pCJd2fsuKQ8aW5Mz4rnEFWeGWMjqUwK2bku6FxYKEdI
z2zhssVCPVu9NS0HGwxTP183s71g6+sm4vsMW13W4ai/bWZDvi/RK4P6JWTdLrx90OFErN0g3Uoy
dgzb+ASiwXC7ji6OJtQ6z21W6mbcVkXhPDfk38jadp+ElPVJhANYc+J2uk7S5RntcRNMNRdGFjKG
keKU+efIKr9beqCfpnAXBc1tQhDMlqGLtjXT8akE6LnqDFYODFUEaalNaybfIlLPiYFjyhH1wxt9
TE7pRolEhyK36+ipevULhoaZ7kxKTmWdYox5Wx9YRuxkOE6N+HUaP+cKe+c2VDADE8WYs/+eFrmO
ComUPgWFcYIeNdPakvHWsrP4qCcOAWVp/5K2vblPgk6th0kiUJ/KYW509ydC7b4nth1uJ8fb56Rh
blOtRwsRxefB4vWnIniCIcOdJ/x16w17L+1Z5XBqBaODPZzGp+N7wTacCbEpOeaLorDOrtQBIer0
0QbEVbI01Mo2lL4aJvecwNxZOL3AI9tYc/cT6d3UcX7Wpm2Gsm+dGdGNnVh3DCEHGthaty3qHvdN
VxxRed33Hv+PljN6DQuzW8JQAVGNj3Zl68FLgpcUPnT86ur4ukxGFVikZsIUdfGYvvsokRMvVYQR
D89Z6OhbTY/PIbCbeeteGIlWkbJmISBiBJfVEh4+++/wrSHqewlltFrmOZ40qSH4GD3eX99od0GJ
+IFBH3qKwmeJZuLbWueMLKe1X+ZXu6wg+3usjikD1TA3vZMGI0ILJv+CAuvk58hUFRv0wjPNTwHf
nSqzYNIB0s9vIntbi+G2qkl5MQi/IhcNNtPE2J6wB1r0z1oB/StO0KGK7y7bwMaNcYsZ8dKOvltc
S9kwr4umhdykxiAv9OwG39tK1iHhpo08+G72burldgg6tNYdPFd0ZCpYqbq6zcP6kYSEixNO+FSc
N6yb7iIbrGjr2egMqXCRWJjqCWYDgF/nuWrynSolPU+7P4S2gs05vdI0z2ooRm529UoJ9J6whvi7
5piX0K0ZEVDOjSolu0NhbLYZ9C1UNF2CpGG04BIsyDbOCCJaydF/zGyseyqcYPbXH5iPSZtywLv5
QzlnMKB89OQul9W7FdRfiXSXamJNztXJ0eRO6CGmOHBw1IkOhv76pbAqYlj4UGyjT/YFGaMVuyzA
BZID7JGqLOxmI23zzVQwaPquJsXS9M6qcvCDiZqvsQCipG4ydCgrY6iHtTcO0Ihqc8DQYIXbJqeJ
q+mE2KQpMDhuvDSZcGiHmCDcrtin4/QsCcKCnIoGtEJEE4ROi6YsJNPResYiGW/dEcMr8XQm3Qi5
LlKf3OtuKDDiAS1pVTgzmMaHUgEeL0uvQn5WPvpxDEM2Lq9GqC+cKIQBCW59Tf/G2uJAoQ8+os8E
Et3Z96SDXQlc7taVJGs5eh9jli7c6+gofWdrFwpzWG9cYxg2ZJKiAhP4BsibLPGbd2OgwZ8h5116
1R1pLBXjc3F0Z+no6LmzLiJRpC9SKyD+nTUmiJJ6O39GgJId84rUTJ3wuDY1yIAn9hqygXopdAAg
0rqE1dCj0kRynrJC29xD7UD8rmc+k4ldL80E24Pqs5cYP8WmZYSrmvUgieUG1nQHu+3B5rQOnM1d
u3oodsVA+MUMYKpUuQsqqHBubDcndvq7uFHf40RBhhRTvZEgLUOU+Flvp9zADMA6F90lC9VZ6ze+
lVdLDIdiOw6esQSI+6xkH661HDqZGtoDYvc5SjU8hDoR7b3OViRxhhtavilwonLtn5M2/F7osbZq
bUk7nCW0K1KIDhDqmt67+NjTuu4WoSIBSFH6vTaY6CEPnQPN9l4hP+2OGkFWgiov7N9wnLSoQr98
5ZS7WCbfpT4d6O5ggTJQsRNpw/Fiyj+BfwtsvQwaLf2eVbc/1C1CRTAZikvdjIS9EbxIxIio+Xi+
4tZt7eeWbduJ6vwcVsxgMKfe4MffosEwFyUmkj16nydiBGzTpHCwNwYHh6Uktepcev4Gw9dTnUeg
mM6JURunocYXFwdCQZ7/KPLhjPng2M1ZI65uouNUxINbE9V5zsAKcoVYjXp6jtABjnaJwQbV9ZYV
gApGzxqGlOmmHDEJFdr0oAgZgwNrVVdeOXkENcuIVn0OzLnvbTqvq4bByd6fpqMzhvZBjnOYq0au
AiUjgycIZw9T3948TCLbeZNnX+NJq8+ySD8yANxaY9CdwlG2KkvtaJs4VCNj9gkm3Y6CB1MWhdiq
BOsCzUkr15aGmNakpJlGhKRBQ9Jj4KCyZIwSbEZG+QdVO+iReskhWq/2OnqQA94oWtn0Q5KIrsnC
rmTFmNCu6oPr9KT9NV9thQRfHzt14Ar8yICa4AUNV51e6Ad0lvohICQMyhQmdV0Cog4unR9pG6+t
OpQWaHFqmpCHtCF9iLoKmaWLaEHOP+oMMaCfgiseDRQcsqsPtPbpJ9eYKX1I0m0DTQeOTA7IgUwV
s8MF/ePXDEr03gY5WBZxvApHBy5xAHvBlqRDRcqqCZqetm0GJ1UbGM3EnDcyfXoLuNgWmaiGHWm+
BntBYB8bnGTN/Fveg7GOazKlmhCcLqaLYRf3Bbdb/d0WsAw9zPW+aretWdoXFpFpY2b9Z86nrZEs
uy4TMa6EynG1FHwTjY9OaEgQvjZopY9Y96ZVYuQPcADNBY/LrtuvpTWHwSnkkPhdCRlqxM2PHzj/
HyKH+T1ENg271nbQyhy8CD8mM74HxPgjJYrslOTRTWwP/jkOBfwaVm4dc00bdyojykSzuLYbotmb
+OrZLFlpJj87wyD3Lx4OVbpLA0274+ieGvk5GsSL6uW+1axLVaVXOCYX1vSz8CByTtr4WUzspnaJ
8LqOqe8Zg6vcaTaTBw1uGNPVIHAfa8M+SKzlHG6xlmDSNCe/dTnorPIoQ5iZ4h8jzc4yrF08pijI
w0FuJV4BxdAtLJis1bcZeUsWl0s7NK9GHx6ryiNodFQbInjGzeT6O3asZeCN2doPSBQWBSRzO862
LkljTQ47zMVtRBmi+8a3MKZ2CRSQDQjSi/nhLRyIC5ey2ouMC2XiRlPGXVqbl2HI73FX3NqSHcy1
6vdqjF7RBgKTaz8YQELTJCayyvEtGRlifp8+jT94u1aDrixQfkohQQ+UJrbVkXKeWSm7aB6ePQ6Y
bVWdcqvbFK64HYr6AXxAV0W0RWT/ng0FIBKyrIKuPNWG/uiBE6RivcGaTchiiZCg6coNkpxnqyXt
xmdpZTZsN7ft6D765jMRTvsu7luY2Ez13TP+H4LlJ463IRvvqFHR9FW97wKN0Kl6uLds/9mP+mc9
MZ4MUXLklgdS+zbY9WkN9vAj9GEvMLQtPMMnxILmg020wIqOyz19T0jyurHhSN5xQOTqSRww7VFY
vUgreiAZyQfHiv07TozPQK/fI0v70mz92fDhnhYt6tPYp5lD0kk2NHeMiihux5KN2NY5VQ9LqMix
k5zHCaWsU+sQ8xCchEMSUTCLfTQR9SVK48zA9SoQu6yQoLxW7nNJIN7Kar3rnAi0Vh2U+NTbjgL7
JEkccE609gyXoFXGuuUx9l2uoYQxg2sTeHelGDa6Xe0EaTvHfpTchmBt4pTS3mi0gUmZOgX0gEYP
vWmczOl0qQYLAErmFJn5CbJcvwV1+WZKrtMhbCF1pMgNewM4OHgNDQJF7xbqGHq0FnJjtFdUVSFl
JzN/0XfinLfAiUguZRuR7zSBBGMyh/SdyX5VmuQCCxJJPRgf8nx6HZrYwLSBBDhse8p6cgTQhG38
GRXZRcRfOOVA8aLZrxMZpWgtSvuxrBG0ZPrB600MoZI7yAZ3ZNsSwI5ELoJ1+LHpyFhK7SWIPWSD
EQnXYevdYzK7aZuOsGLOxV3xkmRReTZM7bFNWVg1ieAkmdA3BOHaqwh66yQJEPVUXDMZOqusmUt/
du1eoreDh1UXCmaIRbAOWgXihyj7yAnwIUXaJStURY50gUWYNXlZepS9k899ossR4JFbX6WnJZdK
JY9TwcWDuZkwoJnQ2Jr9KSdIt463TgIpxelJjcW3Qe+KZMVd0zlfUm+KfZOCj/fyeOuHMt4mMD92
fgNw1OxhECGtCHcI1nEUko9M+xEcZYF2qywk8i/UDFYLGieWPhE16WfT3DTJY2kufKdWa8MtA8bD
3bDyamRtZlBfUQxvefsWmmrC0qIEE3xUsqTnUdlx4NbzNSMqgAXgnUlkr4bLVDItMOzUW6PgQVmG
6ZlFbW7MOR9eGFprpZk4GnHYbgj05iLEUjzE0weipnViNMxLkSqtkFUg00cDbmzJORs2lsrQqHa3
CegXrIr5BhPsKawVh4FkXJnyB0bUXXdtWx4FU3Gq1RuN48LQ430gJrHvSDH17XzR9mju0hl6LBRy
ooTD5aYOCEU1Jo90VNfbJTh61hMhpTuUSeXCAmCAdp+8NQS0llPCcAYoQuUOv7+q06vfclboCSKr
pVvCmOEGLq27fgrHtd113wpPwcgAwbZpsB2Fg0Ja12YxUAkFM4psD78xn/NMOWc/a8/ACT6qlvca
Bgz4Cg7ktGbopxcpOqi2AxrXgkUnhcPBlhfstMq4jo2e3bdB/p6qJl0PhIauKn3EvGJm96MmhoNs
hm+RQolBKzjbSbLQyf/bkzpwHDH/LabcKI+dK17NTD6ZvdDYjOxhnUoPFbUdVBgpdBRtavjW9uW4
1kWiDlg0ZjK/uIDBShj2ZS9hGpdbj4ylhWJz3mhNxcuvcV9opdgSNmUdsJfdhaaDt5Ibez1m/Rwj
mL5peM35jFPYepqp9kgSo4UBb2sUXncDShbeUVrcRYFG11CeRD85O6cnhiVDMO5UG905OC2PznYz
grH1N6aV+Uf495yhwUkQsBo1xxFNtUynF1WRu5KssrjSt73rlLcWqWccRTkwKPJf96bJQA0lEkfC
ubhGih8tUWqDZiV9PCMKlVRB86kmo5siKR4XPZHl48CzFw7kfP87xLwhFvzq1dOBFAynm68WDdoI
Dz8LkWqDFTHZDqOxyyu7vtB11izulIEJqgjpCjSuEhulk8VNO+RJo8be+gkpwFZhQiS3uTHrVqpt
KnH+hIN/qAbZXmsQj5ApggYJ75wImc/DRJ99igY74SY1TofpKwT5tS0qzABBzxE04cCxHSoOaCqs
Ehq9uraOEOaz96Lt9OOo3gzYQO8iXN5Qd6o7iU5vRV5DVBfDrYGVy9ataeNFot7XBC4tXS/6TG0z
fJ0SpGfNoFAKYS8jyiPZeA0nkaQzD/QUO1UXx6+gbgQxB6F7TJVGM6oDuCRz42LX1t61A3+jowZY
IQShNcz+JKxk2gxK0alMynSbpy9jpFn7AkEilijgn76WMxTo4i1Y9N7Hq+gnvQsb3WIBgBVSKtTp
aVfex2OhH9HF4JPBy6hwry9+DH8IziuSdlqnfTBtDME5hdC3cTEkg7Xf5eQ8urLaDBFDW9LFGdwN
GQe7IF8nUVdtML0saZ4dFLjqg4qtGx3z1M5DtMeN2j7a2mVEsbOkfxZddfCtmxxeKV06be1pJK+0
opI7khjOdTty3npTRUnkDiBVa4z626a5xn1wrZPiVbixtYLh04TQ95s8ugxWpxa2zSbfpMxJhbvH
lDmsTGW4uwF7uNVBzi0jHePeSGXlg+cKjHTnEv/M7FExsCcObzW7tO67AiYYyRv/h7kzWW6cy7bz
E6ECfTNl31MkJVLSBCEpM9G3B8ABML7hkQee+Bnuw92X8Af+VS7f8uiGJx4kIwFSEiWSOPvsvda3
dm6luldRpr8Drg5blaIBwIHRrGxBgoSnEMPdTtkviaqykWiVeVz+ieXYXCnng1n9NJpgYd0Cplm2
bj/sXNfZlKLfhuxi9qXq9Kcm9RKw802xkGb6ZZNq8RJaKGMC0S9UrDjzBljLHIMavelqDCBvQbRT
R16AtD94VjhuHWP4kTYjE6VhEITCCymjAmbXLuk04WzZK7r0phUKGVQ30FZEg54ZkXrr3vilQxdy
XZMZVGqeo61blxI4Ey9mGYmPhh/lMm2gS5tDJpJgJ/sqcDat4jW3BDerpfhrePPibIqecMKG7pCF
YtWOUOQ2dKn4ML6xOSIC80utaPgFGG8PalcdLQIxsOUTTNjZv3xiAEAZtWQOxVJurQQgCaz5mcq0
gy5KYxyETki0Hi8S20nPLNSHNPU2uVK567RjKJHjQz9lZO3qmXgLrJpmVpwexopkxhbmZVYov1yT
EIaiH3eqxN0A5Ayl+xpxvH8A9+5Q/tfVhcipX32dVbNWk9VSGR06NxAB5unIwlDHavyqONDc4it1
jzITxriUelCxGBi3WvjbRvTDvEtrago1aDZd9gg8Y8/7Y2HHdbyWObzA3h9IqE9HgtPUfAc2tYTS
ZylbmpVcPNvO2REz2RBUC9apgOIUYDvbuz671zY39D1hK6PDb6q7674eBhyHCd0NviuMlNgHeOao
DRYOtdjHRRcR7zSHLE7kVOY2h2QgDkLwcr9ASAl2Q9zv09R31yYFyBo+1ooUhmYN4+phsL2blU0O
zgblJCQd1i08eXOjUj+F3xlvNb1DyqjqTwSGEn+gkSx02nBjTzZGl5dMv7rap+ISP5Ew4an7JhUV
dkrTV71t6CYkuNiavlaAYK1BKRIOb059UlDZQGdoZEKcyl6aEMPaCCn1qEC3weZskZbZyO/Y135F
liNWGOlbrDSU3HXDKlJGbFAGY6u05Rn/AhmyBZI1I2ToUyVqdcDQOWfjpGwJplyXcWZfq0K9uzjD
zwk64mzrhxaOz7q4pqPewO2mABv84mDXsjoPksgXoelYEeHzwjw3Ad5aifVSJIpx0gX0l5J2gCZq
KK9AWq99XMnrQEJC6cn6XNZkR+Udk38rVIKdNJ2puZRoV6hC2lUhEWqmZBFrx3TIkEw/85ZZWt6o
4hsJBkgIIZfXkGrnGI41ebiZvInN2Ap6cG6i3bRpFuRF6vjXuVZHMD8MJmbFwuDZ2kb/mhBx/aLK
YWtWdf9qWrGy9TW9nHuLNDC6h2HZ3alzet5yY9k9NMuDPj7yrJ/3ZpOkxgXIQv61rcw7P9I3gefd
SH6I/wj2caJSH1DuUIFMzdGqyC4ZtqUJglEPNN6H1LygnWDnYMZc2YqNUSgIMUXFlVYd989x/39J
+/f/our7T2LB9e9iUs6JfxUI/n8p/UPw9b+Vwv+39O+//ff/+Pf/Men+/ue//WfdH1/2l+7P0v5m
wqBAMqybqNdoBfxD9meqf/MYuuqugbN6ugud0j9Ufxp30anwGP/oNOtsvt3fVYCK9jfb5hxKN4Q9
k2TF+a/IAA1DnyRs/5RDuTixUNzZFgIsZr+uof+LgNbwuaM1ERikNiPsgRybOcla5WcXOLT3XcU9
q10jzuCxaWlMd/CsmaaBFDw1RhFfvBb57PMOC2onjTpfP9Sm7V6drn5rG7v8LLsIjVWkzDq0hLvR
ke4b8sMVjDHlw9YqOvtw/ze4bMggRODK0OfDCoj8LCuEdM/TSTBsDbsbbxh7GDCHzZZnnKxNKaM3
oSqfcZD7P8qgnBPsw48IbtmqqxHhpi3SCGdM/DfoQ6tODuZHLvAS6vSXwY+FyzFrk6tKpNAhqYuP
mrRhLRnyzzxKNVB+8AEFCQTLAscdvIlBwesPOZjtCuhR3Da72PAq8DuGuOeKf0s0CANWFb+aXoWF
n199R+tagBSlYY7OyNl1OeoI2pjhmvU8o5NIp6GFU2F4WnI08n6v4nn8ibWpw2EEzS3oo3pTyybY
xGbm37QObZzpJvoPIXsnFpHyodTkDbqV1u1KJnMvnQFekwGX39rOt1v/1EMlf5P+STeIqJs3hxQP
XGO5tnfakaA1z8mWBJD5dzcfH8/HBkDQNd2XX5ZbS5YOVb4koEw2SmCw/hp9dKmH9kSaKSF62hDs
DLTg204SxGO65IdnMrcIPvOHOwa9fI6x38d8l91dlLd7D0zGAnmGflGTvF2OZmae+6jvV7hGvWPe
K+Y6ctOMdSKBho0baGfXpIM+D593cM0jLVjVvWNjxv0Klrp5rnKHLGurZEccay3ljmLdhBoiUJB1
eC/wSM1k79bvlgTjCyXCVi35oAWu4rBxxNUuLYLMU2ZIXalomzEbEyIJzOwgIGWvdKsVL03ZyUXJ
n+qN15ZVNzb1z1Q4pKMV5F8pDz7i+Brtzlglmu38tIPzRw528N5RMLCAAx1lqzku+dmFgWtcOlg4
xzbW90VvxbuxEfFWgQtywM3srsyq8s6OMgQUMV19MykOcEPFKXvjAOoCkcJfEFyvZO7Zv6WSLmIl
YXTeGYdUj1Jic8xgp1uS0K0++CWFm3yw8aFwbKPsTa9zjDh1MVy0joqyoAt86tuABTpTlsLm7Vz0
DdGN1tBcKs+g8hYIpciXePIHjG+vHrfCMjAzes7GKbD442psXlI/8D6rAWxyCdbgjegnYsx6I3hh
H1OuKyl0UlRCY8d2O97URuucGnbdy0HLwpPao1iKBzzxwqp+mizapYnuP8KaOCe9yKsduaW84ybJ
XVdVPEIldUORwYdbCw0TIA3ApqVDWbilu0u0MtsgdKxObaIby1xaxRWYlDXH3mre7bKihZ9axldh
GCetNEnuypt3Iot9ooNkTCkAe9kiiYrBtvedxpXzkIE9BTIb6UVXUroaha/u81iW+wTD1RoRlPHi
my4Z1tQzD0YQf5rACH9nrTEbY0eFDZi7AGcM9gbmqM6KrFJftWTkU2LV3cmGu7cxAHYsKhPhjSly
78U2K29WWxWyxJKhhuPJL+kY1SK2qgG4Zmse+KSY8Fi16hOmM6E/jv1jZYyuqUdseJZpsQ38sFh3
ehm+uaX2qVZsYBieNEw7nXjmD2FwEQLrHSB0gtsqffgcayAwcKqCSxB3Dh0i1Fn/codGs+Cvr4jV
ZPzrK/Sy+Ggku9Ii5pl3Zf0dwfT60JwAiGuQYIXsm+TDJqywcKPgYRkhVwCVbMC2dZIPpZYORYw/
HBXNLF+Nctw+zyOuKNd+wczz+d3gXRy94IucqfyE9d+85SUIVx2e9kpDpnZr0tI7mIHx8bxTnx5R
FsOB5ol3ej6gch3cyA1vFFK0/gxO6L03zJPoH7jWGQl+cR2chn+c72tE0EQzV6hHOTT6+tAESXuz
/L7d9pZ391SkWRlr2MNCSsYHxVBWpV8H72HCElhi9YJjGyVvJS0rQZwyG5qeYv75FaXD4Mz2wQg9
D6XhbaxeRZtY9/qL2ZeP5+lWlv46abBLPQ8zWhqkNcvs2DqV+Sjuz59Gm5TGJfgz8DyZNq8COtht
1T5EAzONDbS3N6sAHdp0PkvLl4Q50avTeguQGc7SH4R39IuRDbeKTZK4z3gJv0mlZ4xQVvfV8q0P
W/x5erxKvCD5CNQzpPT4l5oxLwmC0HqB+4pPCYHiKu6L8q1xm88WrO0HcJrrezj0zb0lj+6aJtY6
Rt17Z+ZgnhBAXorBAiUW1btE6bUXh5DsVSQ9DQo0KjnUjME9YBe/cINUO3tZp6wjrg082JWoX4iC
rYiauw4efeHEKKKPOI7utKxot0f9+NpMFE81/o2pqSCOp0vecreQSxVHDWpSmmYFY/o1xZBycXUF
1z88vi+RmZvRsJAZZOVWR2H4hf4F62dlh0B4LRVCJhfCtrSt1zgoSggDnXVvQYkBLrecd8thHkyW
b/BVGdZ7Y4vyh37VKRSDWAHxtPZTnAhtk/4TJ9DIIsIyD+slPFqYeRdM6cQn7AF2QaryE0peUUP2
DGxGZddMS4Bwam+PoLbfDnWvbDPXbPaYCPJNgArtKD16viTammd8mtWykHl2LQY9WaRx4LwaJgbU
vGu0B9EUrBy8vJ8iZR2EePzDbnBXqJjU6SNMoii0J7OwWaI9KiE/sKDqOkNdGjTJ1bL1jVJERAYz
YlaqRvxGfbWvicr6paMmQOUpfvWpPOc633dI+ktepM3PkKk3ouC8b99W3lrPab5tpXsfusz/6uLo
a9CG7quztJ8syIKvOB7/aInoP6FGRnBN9OgzjzXkqeWUdDfAJZA9Io6or5oD9Inh7NcVLetk7L8r
T91adl0/uBDFa02nYrNbbRPlRn5m7lQuOyjPN73C8ah6TfFIYHBgzeNpRJF6MlIzDKDlTA3hCXut
gJPSppW1FPrNyVrrMy6pegezze/szb15gL3+ag6RuQzspjlVdjyhlrS541MFJY4QuyFN/E3S5z4c
Q4A3WelZZ7VRYhDitnJl6Kax6RPBNYjpm0wSXyMW7e++vsCYiX61CTouBDn1lStuOW8TdumhtFqy
ypLu4Y+55J0fKzsjHbqH6mY7n7fitVaotmuz2j4fVSdtshcq6tLnYasymaPZaa2fh7w/gFBUYEuf
hyTGV/ydHsSnKMibMShTLmwFER03iboIJkND0qXd1e89alLHgqOJoHC4Gnp8ep4OoRJsyjKiqUFd
8u7RDZ95IF53KmEnDQqbY1VX5K+S9vqR6ME24Cr/a9D8d9TvyV21O9LaIqvZ//OhFDs4CEuoGSEg
SDn24a9GERWbhwgkpGNXG5gUGeKENqVHBBzp+RCX6G11MMaPlgTPBe6a8eBUWHB6+pKLlGD1T0DM
8+dDgx4hbarRK5Vg+jdBC2Wky0TyKtNyz5V/aTm5d48jL8bbSduYutK7awP5y4Q5tqy0rI8+PehP
NTyyfqdQjodhQyJAsnqexg3ACu8N9yCok52fR8Hyr/MjhTNwoVeiPp19m5vKX9+G9LkvPIfOZSwS
OjMCaTV9thxiZQytB4HieSQ3+KwYgMxET0xPqdjXwNaNTVwNNXl2enHnu1E76mTd1K4s70i5yyVi
v3at23F579l4zfW8FFtsqL+ECoWQgO50GTVmv/IqUb9GnUvd69BjJO9IvCK6Dy62l6yIhBl2fobQ
yxuj6mXA1nFSaw/ML0foKwva6/YBhG1+8NDibWv0yTJJ2lMt2/YkEI6f4t7FbcyQ7HnewwLpMrGC
DRRBX5fViE6t9q/Pm4IOcOcr+UtsjtUsquXIn0+P135FpZtj1r65wEtvk9JLsytSmqYjzTLrlU0e
G31NPVwFaRcTEjn2G7WM0qVWhd6j7TCFJxVMXp918AHZZaaKMbrDLr2hMx02Y4nq3GoV90OvmGto
pdaffKInLjiUvrMa0UeMM4O4v4I8DejjhNBS5UZM+1WZxh9gRZsNiYkmReQYfzh6855GSnOJsiF9
GRxAEs+HxbLlOgClbh0UzcasWuVKtjxcA9JDf7nVfSRZ/AcPNeJHUPsvddOCCFRanYgidOVW3pob
X+32z+eDwMlayhTQhDDrDjoDIolJmwKrbIMOhxy8PHY/GNJsNFfL3yqBREHA3V05Wo1ue9qhaWrU
bmvdhvkPGuWuJ864skwtXcVWWazH1J289YO1Iz8Iq501oCJRLSVYxGY3LGAvn4o+LD6RsZ2zKAIV
Ezr+vqZrO080D1l94KMjMt0AJUrfcc0xK5CxwCuWQDi6JbBZ+8zTz/ck8J5kr9pnp3GNQ9Gkxwja
yaokr3XfV5q3T2uk/szDi5sdc3lkElmToTMp7W3vu8wz691TrJTEcNu8tR5QCNsL63NaESUqmYzp
piLXhGi1H5a57Oh7vttMS7c4oVl4bShSqZqaMFq0jS905vxBew0g3vyh1XlFNlRvZWmAM/elfYq0
YOmZUcUbniNsnsS72Lg/vFhnf2eyVye+EuVvpWwLz9NvWvTFJTU8alZk0wQMrI8O3gvSVqnw8Goa
6khnbSNaJMHUkyujKd1zZzQ3N8HhniV8pp8XWb3XPnutlC86lX6pj5KYCNf540VOfamU5KtTRncX
OEJuGFHB2RiDrWGo2k/PloORCdrhzuu24RCm+7iRb6GCKDMPtPJIiNHBQRIe6kO8M30ZcsTER0+T
bjeWADRyBG8rchWHdzFES7diWA505svslc/nfxoWcxc00blk00nvJ1pa0h++oQ0BR6wCecqZcJHw
5XwXIUuQSVG/cwJJGA/jgbWm2vFLkaOirND5DqrK0MtNx7Oq4lTryD5Y4O7R+9zdqaGM92pUfsW5
4R1j6BMvOY69v/pOoDBzeBLT1b5E3k4VxlxZZdkPYO4UNOvzUHGRjyqCKEQ5PDQXkUIZd+bheQg1
epYXEepqJ/DPpV98Pk+3RDrjEQTvmdjN3UxNb6a5dn71gzbYpfYgk02h2xDBpEfOd8wUk2rcXmgx
EgzV7A592HWHlDL98Dz85031vDfrv0eyUAgkr3/ZqIS3PoKQSzLYzoFN/1GzW/XiTqcChBM7PwaQ
FrlWfKqMjPcJamfEu84x9D7LojYPzwNDim6lwEubp15uX9SlbenG5fn/YEgq5G4Ue+Wghxc9r8NL
osXp3AZFtZK1HYO5bxOyTSxnXVop9D5FXHRNEbcuyclxR049l+wHPsvJ0VIKma3JFOQDjsfyxZJh
wvXSX7BOWy+YmGniTwmKIsXrQUbriJbeHeYx0Zu8rP1I1vR0jjWbvBj68W2dNEeVNz+QewbNbeNg
4JLOITcq54LMNeWjW7fYdthXzAFlBYCs/YdvWuIEPlzgnwQB6cBpBWKJMsbxnfTEgIYBvhFWM93X
VwzF07viRrewSI8ZVdOVTuhKMxQBD51YGYOckPXz0MMLwvpLXkvnjVAjYyHfYcdKWh6S+VLbeZ+e
HKIj2rlPtf7II8ZfmJI0X0x+2UA/6wZESCIziKdx0gl4viSRTFmok7jUUytBT1BDLWcq7ykTspkj
dPtXKzv0pjoksjA6JWZBHE/k52dFtbNtPMqvslaOLvFFfTDoK3YkDjPVQh6g5fdLZrQb34tw7fSt
tnVGBdVXX70pSnDIwTIc5GDYR+L1+PCFMfPbuEzQtsSrrLOCAwPWY82cefM8+ucN8AGQ82SyUo1i
78CqwE1t5HsXDTxGEJZL3aq9czMKefK8eFYbuncmAOGVbY99HEzHWyMMEguNd9qbLEeVsBKBVM1y
1VXBpBSAKMBJZ7pByVLucWAPswjyM8FdUXO1R0bxGtYkspjb5ppUeOKyZlgDLhgJiHQaoqRBOi0l
yTzzkEbXQk0oFHpVM19jgmU2NACWpo7H5fk0y+nZWXn291VJDT1zlU54lhgZ0ofaBI/eRJVfWcg0
rQII8vN8QOk2bzWWgLRHAYo58AQN0p/zEdK/NaxApcNeL1T+pJYJ0TfOzR1zKnOHwgyGVIxHaPBx
zLRNdi7GqnlNmcXOPdTBeAQEiyPqjpWNrOmMp3yWmWA28CokK9MPnUWhkqkXdAPce8ZFUNC5qGUB
Cofc1nUuP9yM1gQ9szJ7ZzEgX6U0IFZV7Y2PghWP8I5eHI0OP6rL5w6MvxiPSdS1S2IREQdNh8+b
2O/YKThFstGmB6sNyhJ0DuPD9Ql5TcmMCDSIJTj2edp9M2yFmjVvHbBkLG1ZQyC8Jd4UdPVLl/mX
SJGUKqHJIoJhAkONGZFPRn2wGgPnoIPg+LRdEyhQrOSbXDM+mDn4p+fNWDrEJdT6t6CAXmSVnr/1
PQnnitOxM+Wvtq96xZ8zlruLbtR/mp6mZ9VhpsEAPWRVcgt1BsVW6H4Yvemc+n7M7m2W7GmiALGf
jqopzq3sAhTlNn4nUpYMtzvWMOXYCJu/mfH7fIYbay26TD0NjiK2DS1QkG4xcqoQOadGMONsqHEX
hmo34k8DXFrqGiqbbFm0RHPJ6cNpuW2RcQuQLwkF+kpyRylcFPWrKzzliDW9eeg/kacmj2o0/FOb
+n8C7GxAlb0/lVVpOzUxiUe3mCHvUD30PkjP1jOLF2dYIB409n6f3WsDlx52RnMfteuwchEwdRpb
jJyst0mTbePHOtnTIFdwLVyh3f9T23L4jnO0cJUt8Rp4P14P0xHUY3fX+8CYkVkSEkbFYWfq95hp
Byx7Pi1bAxnzI0/Q/CBtPQIIErOSV/LYoJo8RrghC1/nF+1MFKFPm8nzDs/PGJALc/k8pWNXwIvl
WSs1R1I9FjU4nMzJVt0wKpcyt731EFdT4qRKiHtkq0inSjLd0oaYuaDrX+y02Acwi95Ivg7WksiA
uU20yYzXPdmYfopoYrqJdSnOdZL8/Q4/Qu5c9GUzL5sqpUQi1knJB4wsEvsnZnRtUZCucQgJqT4A
mjPXMXEurCIifoyR/GOB8z5gUiLAMSsOamVhk7W7v988z5X5izaUizwuaCdMO2+3SNJ49pHZibEO
hByWYxphtRrTP2PZ0nryYm3XkMi2HaCjbxQnjM+BYo0LkTnybiTo+Amq0yGWd5o6ZzKloOZpIU6h
rj3ggAOUb0t91WTJW4wBYp04mX1g/qwuxoBRkyqVP3VD3EOT/zYzOhM+FIQ5gjmm+WRyrEj78/a4
Pb19rRLul9NaeJ5KZb2u6GgRKa+hdsIPS/wGvDL4ow2TMDWguojIvXAdW5uPSCu2+hTH8Tzs3deg
i/Qdk7zoVmntu9TV6IvxWjnH9uwe9a6MXySuJDdW9/7Y3+B/+eu6beFFTzfQVrMWJ1PySEHa7E1J
Y03qsbfLvMC9dpOrSxvU97G0u8mNBALA4iOCLEa8BmUgPgv/Sxd/GRlBDzWpddPjzyrUWuTPlnkb
e5ID7HhjGKX3hZYOrRb+SQWt99rx6mHtNY47q1lHSITox9Pzxg419zDWzkxIhUlh7g/7amDu5RDB
8IKxG7pxB3Es0125BzQ9vvpR5SwcH3Gt5GK2H3QWmLA6lXGZ7jHTW5tuAIRdem+ZFbc3hYCEirjf
u1778oXxxjk26Foz7f+whOEejSyGWEZUBhkmtM4NZHwzBrn53bboR9s622pTb+JlZhgIDiRhmjNF
bcc9lO95Sp7r0WHst6qx9yDbDao3tQXQyVp0eR7xtr/WNpngfmM4i1pHyEaYqqSa6BENaQkGdtJu
g02Hk2tp915+pL0DhwggJFJZdIDEFyfoyu7CZzQq2vJhd4/SQocEGLA+ZoZVHatBz49i9fz/82wd
a2tbRoSdO2YARzMA9hG1CV/vpWzNk7l0E37TpIaVFePVQ0EBstnxGnDavvleTgp1YSGtNxosYJ3u
0yZOimg58hdalR4iS7cZv0KfSBnTQ76hkrwwK/0R7omSH1oPy0cRAEzWYENlargshwStc27WFxUm
0KoezG+zTomeHd3gtah9IAZyX2d1dA5sLTr7Fje1YawR69t7k6zhRgnpT1uOeu4aCA0Q6GbBZCpf
wY8I5kxY7LkjwOIlmV08vB7GhlA90iY9nCW5COHBkks+3Y6sQJUYe7CIXbevahI6wxRmVWqU2sxJ
CvWHD94sM7z0j1INXJgHZ+lEtOoMwYAz5HUnv8dzX2G0aITbSay5zqJ0guZMW9Y++0lKkag66zrL
3q0QLjD6Lh0nF4NOGtPFaxmqhy4dv0vX6zZhRsanPzKu0fLi3qhEznuiuxJ4NZXeSm+He1LKOp5w
5AJ3DdJgq5Vjvhe1m+/pVn9nzCI39AktUNBWJHaN7gI3qzKYFP+4IVqB/erBVPXxUAfN/3lTTofC
Hw5VA8nDxJG863XL3Y1mitCb0satnQh0dG3daBnou4KNFhl7inmLW+CwakfssGsMX8LQ6t/WZPqN
rEmo7borQbD7DwnX2SyjTr7DhiX1yyIYodSNY0KKxyVNZIuPAqFwBlTs5IXZV5oqkyUjTL76kqt6
panDUtAyJ/OoeeUKYHzqtAImE0J16GicX8EYfraNr3+6Fp/FONGio9s742Wo1T8UeHTbpHizixz8
SDd8OpEG6zQUzUfAPAB8JflF9AuR+MVG+uDaBtMYzPHdbwhOtUOCvQjqTTdlkH2ZXez/0uxwTaat
+FRSK1loQaOdMBLqO0bc/WpkE/IqI359YDbRdwWFzvCmWO2hfpC7DBvV05GxEkbxSde4SYfiywod
d6kKzIGA4m62GWL4aZN4U42EN3ogkG9dPDKVK6NlN4phm3oWvlUH00zYuA+P/Ny9VWDgVcdIXauq
I+bP9mDiYfgAtgEcGt2Ai+cnGl7YDrV7y4mGQ+0UyjHBCIWVh2GGyCk8tRqagWN1d7hx2kLvwdh6
lWaTY6wvYdKTXJH35hUrsLYlI6delbHevoPbWdGELvfkZzhkvZnWQbUT61DpMRtNyxne7Egu6kFX
3kFo95uSluWScZLyThjIt9uD3FEp4l6M0f58nqbaN5Y2r/PGbJLgg19jScY7OcK8rXDpq8m8mb5Z
JKaU2o6ZT910/t0Mcd1P35W5S7YN8zpZPn8mHRCGj5XqnD1MARff/KOq2QY9qjt3KfzWedRHi1wK
g9RFbzNOEhnke+uR+SzBVYY4jmy+dl6S/qFVwOVCV7MPElmnDfFXr2G8MBNdWbINAWWNQm4WR6a7
9EtrW7oUenj9bK8ZDrSAK/zzqEk0izYUTL9mG5VRhZo0JzdCaWB3pvQpa4/JdFJGu2gI3Z2Z2ulc
Wjhy9IDo3FD8yNA3N3TKXXxtZvqhGDackkTGL+zc5CzXiDhnrA3BkxZP1PvjGhSwO3XLi196l7OA
gvFZNAhhdXSOcP2NUzlkAK99YS96+5TXgJjhcqW8wYNNL3Jc0mW9DQAj9qN+SNvRX1opybh+XTbn
oIEDW5nRZ1FmHX7oao2mTr+2LTF2KYAVpgJmu/JhySxGpP5nH2vxFAQaI4ofti4TnevzJpaGmLEU
+9vagUA2dAZs14Y3Pxa0aq9VLaRgjbdbPBq/2CYz+8yrjfTx1oW9gUQdFL8SEvZHYz26Nuj/VsrW
ypvglMatXAvfNQ/yO4rHbCe5eikRjQPhXtj05VguCps/UB/PjFDL1uhFHr6jWdc28M2rPyoYPXjT
bmJe0OvYAwoqtZacphQkbJD8eZ52p8fr6g+DqJsm5WIMkf5adIyWFFcRA8b8t9H0TynXJg60N6kB
c81AJZue/8vS20tQjbAYSo+cRzlZfqxOBw1TETRLDPXRSbNhLxySeNBWafdRt2I2iDxVexTHIsMe
RJLoV27x3PDl1csmiLzZmEAfB7GE/zbKzaM13Tz/x9UJbzhmR7YFGREoAn5nAPP2FCaDuiwoGuY0
TNmNe+q6b8nuQvICrSP+cslW1RINBHbPQie1EL1kSdoCZIoYSzt4qqAUp9oDth60QHvTnNhb3iAL
+mC4Q0kmDJEoVwbq9BQM3rJs++Tmdy+SyJoddGFidzP9JaR3/Ei8lW1CH4jqcjzbbvkLc/4HFOxg
lw2d3LLtqeeeq9xYMw5BNzprhoT6hrqElk7RGjfrpRHZHAJWCHiFHpmYvMIU+vAS0L6vzaT+Gq28
JCdLAIoNMNYxQbNySAsV6Slh5bi3DqM05ZjHttAL3yhTSZTJo+Iu2sSH0xCVJxH27wlxGQlBcol0
wldcvASiGGN4cNsMl3/p5OD9/fFel/iI28GI3knrhPdBrvjWxF+2YkvBElihedcb8JYZNE2lQxpV
UUMpL3los5tFv0xDF9JqAOyWjkn9zvjnK89JQWCXBM4IChUsueKl0oo5u0PpOye0acNOaUpo3yCz
F5ojiUnq3C3Y3+4STTcp8jRgliU+RMrQurBDQt2K+pgb/SNyBZSnjae4+a53tFfgsO4lUypwToE2
rDqXAAfPhABg6N2Lzwxj7dsgRZhd4fGW7sWkB3Yp7Skgr+w/mZGQ3WIY8UUGYXxhB8Y+QtrljHDA
YTZKFO4+e1ynNc0Vj1APZmufB5r9C9sjFszujbfEMMRedGV+6RSV3Gp+7uJ5qHah8VLRem4oRi0x
NItJjsDFpRnN+RAW3srQb4NZqSsQOPBKEmUlsfxc2g2zJYDgepBsdNNxj+CviBpO00tQkrQyGlHN
bgU8cRdX/ZqwKwgjpQ1TsFHl2hew6SqSPxaY+GBTKPppNPtflQ+bmNHRCGDflfbcsuqLbWiEalQN
XxQQLUWXXFz6oiIzo+MCL/UBnwlA8EXO3v7itJJRsFcLoO3lJhtauQkKzG0hNmSeyKgA0eqIN2aa
kfeyPKtmUl1Ky6yWTBFAf0+Hz8e2MVmG1jZ2+hZXsKwuiuHZ/4u988qNHFu39IhY4KbZJF/DO4UU
8pkvRCqlpPeeI7jAncCZQo/tTqI/KqtPSaGEhAP0SwNdBQiSUhIjaLb5/7W+he5rnAM7Dhc+6bQz
S6/DWVZHFX6tsluNtJBwU6rHNLfdozGMc3SK8UkWDT3EVl7SXeovgOVdgLJFypJkjIflzz4P5TbG
M3S0Sgh2ViZOPg7Yk00y9b5DAd+U/UG+nhJyCKqtahQ/1Ipr3WbseHGtBJvaw7hHcwXdFlcvFwOz
i092rt0Me7/Tug3FFOxPdaTQm+MDhJb0UPflkaxb94Doc1MY0UubAjVw+xLEs0OsAuNchlV4VYbu
0dZjgcnHAOOfednJT5Lg0ifiO7TVFJjw5FlwXyAU1GuZhfs8iupDA6OmNcDnsQOB2xBl5int1YI/
FcxD90VMQXXSdpBxupx8PewqVOrTIDQ48wrRLbEodA4qpbG3o+L6aOme2lIzWSZcuAVLXdQOYmOw
splIKI+qOz2lVrpGjueeLIxCOJuydG20qoYqcesk+njIYuWAKbomFGzodh0IrGVluj9lZCDLg4mA
aeIi6DUJT9um46xVWMCmJLnX7xWaC3jBrtZlC2/eKqunRi203euzOpqmtmTpRjj09Ohq06NLGDQV
ScmyGPV8yvVpneCq7dih1FnrbIZpJEhaHoKWfeW12fXJyjPlyityOqs3MXJIJXOy77FrPHtYzH/Y
vXNXO033EzjLkcz75IUcgk0dZO4vXWiY7+EnIACk/KNnCEaNR9vN7XBmaqcyVwnIs0Q/p4oPvhcy
CHVCxCIJlEPNcYPnNAhvnMFsnhgMMVmZ8rvoyO5pBjP7xnxGmJ1ZGg/R2GJbdu38XneVYjIL2beh
ksBR0uvuJugpmofcQ9dQFnjKAmBEWS5VMik67bJvo3KFVqA7tv2kd0n8+sILU3ttF9gxnARNgJah
T1R85BNsyQqgzNVAr8+stq7T9ntXHbtNGRbjwbAMsa7hiF4YAwEQ0ozk0USMvEKyrlx6rBq4+e30
JDv0lUbqdNe1PeVyeJF1U5qBPofnnd45KZ70NKgECmKk1pqhRo9KyAyG/lB8c+jCzfKiTn+0HcpA
rEZPrpee1LLon/uarp5qp7/I2ltJIPP0t0iA5Zmm2xzYm9CRnHd/XHJWmIoSFzABOCSseqm6NNOi
/WWTOaxXvfHcZvnVBDT+GUXKA3i95oecOJBlrVrfJDY7XoKPNEWhOmxhG76nlh5Ty1ZxzqE44nKy
2wdFGy+svNWuSyqqi9q3qxMUuWpZD318hc8yWGHRUI5a2JuQUuEHmLit10o5VaENpdooDCZ7IAvZ
FgOjRlMoQS7VxAYewize9xx3M7qIm2HEEXSYVBl5eejRBrLkj4WfNih/m/4yTNls+Phar6JcD5aN
onvXmJhb4IVlcVP5MK5qTWi3uk5ApNYrwX1SAIKppD886AZYLsZb/1szqacslJ/f82J8UmO8u6Qh
3RY6Ei2Cyi9gfA8vHf1YUlkoL1uuSwdAhmivhoff5z2ftawT0IsilOJ+YFVvpIuekZL6JizgNrbr
F93TL3wjQK+uWbeBLIKnjucqNKL2+6DQGiRJxXk0RopembDqB8MD0x5ZjnvX5ODBRK70t91Axb1S
h+RGayOsp23onDTsZIR5NepVBb92mQI5uWwgLq0a8ApHFc/BugLAcqEWebDJQjc4FDFbJTh2wb5i
8tnSqg93WIDJtwf+th3ITN4XqJA2WYLKuiygdhf0gy5KZdRZcenBJQRxQktsNbtC8Vwsk1x2J3r6
2iIb0AQ7XQX/Z4ziWxR2I10pyL1QIoDBN5pyb7DrnBW23j5qtgLlyWy97wO3tWeL8UfoxQ+AQ9Of
UhkvswruolFo28w31V/qmC5dTB9oz9KJwpRlBEDY89+n35GUndxJDEe+YG7VFio1ZkYiK4NfbCv2
jeyq57J2Ttj2tScy3L9ZaK9/lEofgKQS3bdSg+XW2ZVHtQfNBD7z7j5xUDbWXR7eQa4AXwC05sZE
67Fg8MEDWpLv7fdjeGLa6ZdGhxSBUFRmnzjatb7i79uw9vdNoP39mVnX1HaBHc//+d7rZ7KyE0JN
//3T1fQrb/7lnx8nvgl/2j8/eXaYiiLNajTE6fdf/Of3Xn/u9Us3IYyVDlHIwj7y90U6eHuMFn9/
sP79WRImKfl8NYLJnEm517Nj3FB+gl6y1+ktX8aqqA5eZ6xev0JfLIldrJN0H9vjAVxdczkiyT3G
Azsax7qMG6Lr2D8OPHCDdemFAXLmHP/uVMnx1q/ftINDA6PjakjVeFf77rPPKlaZFcREHose4CBF
7VlaqgnTapafYjvSmZYzNullvpE6cDAzVqyTEXs/exTGS6020ZywQfPT/E61Unnocowir18iIpRH
6FO3rzVdJw6rA3e2e0zs8gGCin0XGRYAnb57BoRJBJ8Yq30N+XNbFx2gsrIoH+wc64iKDrsWUbIV
XqM+Fq21EAZpUGOnyk3V8VzJNMqW1RCpiN4LfcfUsdR8c/iVQOOihV7pKORyDTMAZr2RNK9oRvqR
hZST8ZvW52OPHLsiEKS2w7VV9OVeMiUdi6sEJTGADKom1fTzWdnSrbHuUFFBVGD1uBFshtg41vu2
Cp89RAtExyARrDGSmALnidLBlbELh1Vwr0VL1yRVTaRJgOAqPsL4cY7GNOxrg5duspLBhrWmt8Bs
OoGtA2UZaGAUspbEHZFH5pyYqq0ClAtZBpyZbGLjwRYt2yFcapAhUGBOaNCWPD2/rxDop8dAgejU
mE9CaY9R5914MYECxeDg36QGpvqJB9IqonIlTib1g+vAekpZxyzzim9S7xPXHsQmenHewyjTdE6n
/QH9FRAhaZKIU2ePVJyooHVpsah68J46y9WgHTA45em4iWQIQhJDvCA/e+61YET8oDoMwnqUbmWu
64EtB/EdaUfvpEyt7tA6nbUsUEXP0j4myyvMvSUhGekmokrTDH6yb8ci2Qv7IY9C8uFRwULYgqjX
D2AGCqPW2Yu3IPTcYdyEJrzPhBJ+Y9YB+hO6xSD9WEWRrN2Qzmx0Jtq3iNwzvei+532Ed7NoH0VH
VEx0ZwWyeyGk2pv5Vfc9Gqt65cHnmPu4dgCDAz7zqffOKE4vx7670fMbtRLOJR6ScdWZYA0S4M9S
hZaZNYkBUGIrveZ7OnZU0Cv9Ns5/uYHx3aqh5ujWSEhS2uzQni6jMd3mTZM9GDoRlYmaAUorhmsk
NOLGJiZKkRVytSb6VpeljV/an5VqU3CbgRRILC/heXTI3TLN7KmJrJWOWzMxx+SaB6TaKcbk0LhV
ifR56NNo0aELtWiOPBGDTbgLSaTH3EfRo6s0kVEAlU+a5yyht1aPcQcx1q3TdRdozaYL0DCStDZv
69H+7hUQugHLkNWV6MnMTVX1WkJtz6WzdUKz/pHBQ53lKImvDDayBztl0UCOi7Wl2CKWPTnram4o
d3qpKgil3WLVEUb+PZeE8NgVlRVIVmpTXYJIbLcBHps7OOzH138LyMCcp2WRX0BbS6+amgJjUd5m
oUpQasweq7Ba86SXEQZ5py4W2gBKPU3KdQStVjVSFlxm/BMB2/g91kl5aaKEDotrfxuVZusbNNPy
KDDuBvnTQ8XPPsxchVwZ/E2sPjSKNb+4+/e+EO5PG+1/5cU1C7yCCYDQvWKacGs/v7dbOfycFidV
o2SUBuvyynKCy1GyOnHG6K4v1ejJm7LfKtv87vUs882YAphtwDdKOgjmqGmS3etnnYnq3bYDixL9
9C//fDj7mbPfe/Mrr3/in38WZeStEXySYFyQEdeDiaOYku2C6UNnNABz//n69TO98bLd62cw0Qai
o4hYBsEMfYBoHSTAO40UYTlAUC/Qhe/aCclCtLG6UHK4OX4Gz65uilKd120NzEn1/Hl7Xca6uldd
yEuDmQN0iSlKDTcGmec74tbh23lDwEdQvsUuD+ufUKRr2C8Z6BKSXrOd2ZQlQMHp01QR2e71s/N/
aUzzDz//5ru/P9UG5SbXRLFyrbafIt/6nWdb20LlLeWNwTgr23z3+lkDN+T3Z2ff++dLlr1Ltn/F
Jp/OTVUC8BuHopo1RDQv1Ja5goXRAF/NzKCs6tOH31+rjloChwzLnRJHE7lnACNjeN0Tnb5i1yFL
j2fi9dy8fiMVGtsrfdUPnrsVqVdTD9SrnR2a/kIN/YRHOtoaHaZzv2twrfDHXw82Dk6580cIq5Zb
mxevt0c+QfxeP8tYs+1gygLWyPdcgUXaRvqqQifrGDwnlhn+Pkuvp0pMp6o+dRTymJCmpE7hbWH5
+VGfgHnNxt0I5g7llQXvxxoGAhNFvbMriyUHIB3oXA4QBKVbklVz6mHgzS1iNqBZ0G3TWvpuEnnU
BmAqu6Ai3meVRmKzRQ8sCFVnl1lr2+qplPoqtDJwSzh1+PD6Wd2nbBq9AdQ9Q63vdc3OVIhUJZWQ
T1+/WXuDuymyk5WNgA+08BnrJqbSpn1qTCVYCqWwWEQ0kDyyhKjKwkKTb+eb3nDGH3pofRtVcQer
EQVW1gUHMqfjpdq71bdWt1YmyrmfkF4revphfy0m4UAvN55qy6XwI+tUkq1NpRFYtqnTEISDJk3A
mjhy0BZ3zQQmCodHXcTbsU+SRT4o6gFICXt/JWfBa5og54vEvYjYU5BDoHs/GwQGNblqpujlnPLF
LFKkd9EkATznjh56EPfRBtgabqXYp3ZSEXVnVAvbTMpvhQ2UJFK04sLBLnAp4FnOR/wGXlf03+Lc
W9ivEE27dS6xDq7LAKiQFQRLBH0ViJfuPgpxpPSGu4mH8qJGiD/vrLD4WZqQYmj7OYQ0sN7RMKUg
5lmqSZss9OmOfb1t6fPbv6Mt/j8v4MuoIOz9n/AC/utf//PfZwlB/MJvUoBu/wXvyAbAr1LlpUGC
Uf93QJAm/oIGYFsoHYQGtHvCAfxNCtC0vyABqAKyr27YUteI8fmbFGD/xZe6dNBTTdwB2zL/E1DA
RAH4hxJg8ZcsodMJ10gQm7JaOM7bYB4jURJ1UBoH2WW7CSN7ZSfu6c25uPr9x96mrL0HEfw+hOE4
5KAQR2RQ+3l/CHI/KeKXiTOzM2zkC5EplTIrcwqJNFCEBp84hMH6+THfB6K9HlPjgKqNCwKpsjxL
oOFRdHAX2NSdcKMEPSn3pFxid1umvbmkA/T50f7wDjXy53XbsXRqmdN1fHcSxzwxHLqlMKNICvbp
f+YPDMYXYWF+8b7+fCTD1tCeOLqcwqbeHolNHdMMQN/ZWFyM9b7CaelB69UIcvj8Lf3hBOq2idIP
D6ekSDalhLwJbBqlP2Y5xdmZUaQ3qW49QQKfa0Q9R6W6oXB18fnhpnvg3W1omNx9jmGpqq4aun12
BsfSo0ymanj6tZPAvGRBNSTQmm4drV9W707wm3zyLvTs7U35PvmPG8SQKvx2yUNk8TbVsxuE+HoU
WGEqZ5g+N671QLj1IvjyNvz4tiSSRp1KI4IX3Z5Sv96exTwTvIg8tnDW3zVERMgki2aBLDFVYbCv
7xzv5fPz+OGyGcxnDByMGoQBWuf3vUqiGrLISlJymtIGTzg/99Qw5mSJLATBQZ8f7cPgYcjp/anA
f1XukvP7vtLqqugGy5z1qCWMMADA5c4+P8TEUTm7MzgGvW3B22Glfn7H276WBZHpmDPZeQs/mhix
uCvbQEFQmF8nXbNPaSyyk1DX5PjOIkwfqrhFKzZLx+IyNrIT9NyFBSxhqEb4jY+fv74PD+R0CsC9
OCY9PCmtswdS6RWUXh6nwIPtJxrCgpMGh5620XSx/PxQf7i2EgY0A74QkonkbByto9IJMss1gTyT
OuxXc8YkIsez6wApUR4p688P96eLKxhkBB+4yPbZE6L7Fe1plQ6mBzgS/fdCaO0X98/Hk8ezJ4Uu
bBR/GKfODpGDcWS/S1nI1cSlZ2mHMGhu03jYOpX6xbt5fdTejzDTsQwLWYlO5qdzdqwCFMhA5hLR
NMowrDCWvSQWXWIl0NH0R68Zpv1dG5Dt4Wvpi0xp7X1+PsX7zLlpyLHM6X/NhBlkcP3fDwZowINY
y4VEA1Lej5X208P8tgW0IrZmEr4IlAejV94wKbJpryHvh1l8/flr+DgeWdComOwhAvHUEjX4bjzK
DPCqVc8Jjyr80rLQ9mVv3/mVeoxiopfjEbGj1tx/ftCPQ60FOYjwOtPRGOHPr3IZmJjOhSFnuInv
LE/5hU/r2BZdPvv8OB+fD8tiVhQ8IVK3tPMpy/Ad08ViRBpP9oxyC+5RDBfjMdHgBWKb/fxgf7qa
LNtMnSWYozvwl96fSkF0d5zjZ6OpnA0zaRpPo2i7OT50rC5V+EJi6DpXw8dWGI8OCS22LTafv4Q/
vV/OqMqgYDvahylMKlHTl31CF6CI6ekVT5pGmdWm7zpzDfmQVoASPz/iH55XbhqNtryKqkBYZ9OZ
JQpNkYJJ0xXEUiHMJcBC/FCn7lDuVl9czj+dYVvXmVtIOzRt1gfvzzAMQM+Ia+rvGLAHfW/YtIuD
Ur/RXH8OTX9uiH5Zh8aiiey72NduP3+vf7hrbYP/TEtIHpfzBUJK3vzA8Mdd6z/lssSGSuXQ+WIA
/ONBTEFXSgiGh/PnUfdUISjpyBnwqkVR/IDmv0hJXf7P3woPPdOGIwVP4tllUwSYzU51uWzO1WDv
zeQlc78a3Ka/8X54tVXMSbbkhFm6Ls4uVijGkoBnFnCWiA4afayZjP01IiLFvKhkNDMECNpywnRb
5Rc3ysdBjUOT3yykzr1iO2dvL/NZp9ZpADJo0DCnDYRvPDe1M/OL53xs5k3/6/PT+XFFwvGkZeqQ
3NBhOmeDqI0ZpqpDySDKwqpThgUNmXUrniogrnYwLAtJN8oqrj8/6h8eB4ZsNoICS5Y6zcnvH4cM
Llnk0rmZDSQxi7C71wZ5AQiXeAJ7ZSUIWNzsiT0/+XjRfiSy+vPjf7xVOTzjqu6Y01rv/Hlwm9hD
n4vqug/vavDMlffk07///CB/OrWM4VIQZc0Eef48UD8igjXnLqK2CTB0YYNyHcJnrQ8XSQy/Dkqn
Nn71EP7h/uF402aHM6vL83UVRSILkhiywTzFnYHLR447K47mZdgdXWxPY2B98UD+YTHiSM4lEzBh
pZL1wPtrWcH+iappUVujmC4q7GRWjf7P2UduvIw759JgqDGIxRpYu35+iqcH8f2DCsfP5hElr9iE
Enj2oBY1wSgAjRlKE/MKkCaOadrEX7zBPx6EQHUVXib1i/OpWHr0+ctpd4VFy52BxPvhR9Xx8zfy
8YZkt42lzrEMjcf+NcfyzQ418ZyeyZkJODACuUMmhtGUbEZl6TZ68B8vYaZjcYs4lEtsU58mxjfH
omIh0GNw0toOs1VKK+ekgG46eXUQel+cu4/TOu+IjamuMa1zS5495w7MQ114pUTCGZzM0UBVCeI2
cMZ16ja/ZIOZ5PMT+XqDn98Sb494tjCtezcf0NrQKJJEIEaMezAlcsvdeh6hn3UW1KyXwZulDYxr
RVrBDwUc+EbEGDt9BB5zy4R2neJ5uxgLd2BNbeu3raIEt13Rip9fvNqPMw2VMraDJks95rTz5WTm
eWZpF4AJHdyJdu0hvEPaBQ4E42WwE1FULKIEbpf08isM4w+fH14zpmfz7dmaSmYGiwKHUo9kwjk/
W2po6emg3g4tTRSowbFFJw63mKk22yQKFO/XkJm+i9sECk3zjVRbPNPt0JnGHk5xIi6F8DIbWwDF
K+OKuTFlwrR1v/k1Il8JnFVcgQ7tZqKxFOduEHpT5gs/QDlYTxY1A9Nuz3+ElXBNOwnfxAWQEmG8
y4ceWIGWSmicqHl6kkEHqx3vVTNWB0BShR8BBSPsW8/uhSjxwyG4iwCcAwgyk+JR86tCwXsA29DI
1rgzy7qeo1X3bDnPS+HwB708HgUE3jQmsWzJzjDJ9FVgRKH5Uljo9Gd6T/QP5E8/H/R2MSh5YYxb
BNHEJs3arIcPtcJCBda4bOsGw0Dc+SKgVEEKFj3zpBaT5j0oOp30z6whPgrPJWvRRU9kdfMNW2Ju
/KyDLkQ/ofpwC2B0IMSZUjy0YbyMyDrUn2otRfesIAAVQJ7ApXVXedi3JKTqfiJJUCl9PIZPbYfV
1yMA1dTiYlYXVRU8txScevinja/tIf0V/EOhwwEivYiuCvrOfkTog5wbHtusbS0vSyF6ApK7sao6
N5FnYuKhq52MKfmEwNM0baaMioFABQafHC9dCvXk5KUEvg4HLXNtAQBVCeL7TseFRuFLDxCT0iDx
kfnOgPlV5oNG51/AXEfEnd8USIad8ZjCXsRfZOWGZX3XZYTneIHGMSSAuMdmgdSfOA9e66wUJs4t
NdFRUBqaRPRn1yYGuVmeAc35KbvCLW8bqKpNtahrhxtilsjEjI+p5cvYwKscecm+DKxK32dxYmYX
tQ1KctVGDSRxyZKhuqDXZHTbDOQDAbEjFPyAFEFUZc59kZfuCM+H4DrozIWiXbYiVO11AecTDV4V
1gmJJa6eHApPD5O9qsJUuPI81Bkx1pY+634MvJDqQo5e65FRQjFoM0xgxBiCblTMVMXNzBd4tU5U
zVqzrEdc+wP0mFnqkefSsByGQ1072Qtl+MB9bLWmip9UbHL8iGqIXHpTB1H2L0qTABbvQYjSkDcN
N1yChqJZRzs3rI8DwiAdT1LHFcpSf48EGevgaz5VTm60GLJxPvoeUd66npXBotaDcVkUFADRIYJV
yGc5blOkeLlqlsk3JSsQcBH0ERMrDLE7AbjS4CRPUvtJqWCSeVt0fIiB7YTkMJL9RqJcikn0eUNE
sM9maa9WemdpizbJPahpCXNSW82UqssYDRO8AfkDiOwgANWelPb3uK3KyJ7St8mHGs2hlAcXopqz
QF04iH2F6hXNSxlKu0D+gh1+M1jgAlYSTJm3yhW2aPd5afc3bkC4wrYxwZNeGa6iDWIm2qpTzbnv
R2Wbz6xY+iYFSOxAbML9IBXjQwn42P7F0nYAX1/aWCsmm3klxC+l1YqeIZEanjm3lD5i026WfWCs
yBGzKG2b8Pb9Ww0o3lwJcYBf+01Vx8pM5IajP2uO0hDjQL622Z3aONCyB+qEGUw+r8bndyvirJbZ
ReaGUnM3LPTs5EWGUU2YmhH5QbsFNet210T7ItcMKxJ7UZfLdNjxtmOi+9yeALNDiD1RX/P4Ke1l
EluJS/uZdnQx8/UipdyPkqVu168Tzf/tVtv/S9BtyVT5SRPtX//1P//rX+9w29Mv/I3bNv5i1TUV
7uxpla69wW1rfwkK7OpUxddN1mesE/8PbtuhiaaxbrMtjSo11b9/N9EEv0XphKYbNRxJX0r8J020
D+t5XVUpAJv21E0zVMc5Wx/ajj6AqaJUIelX02cCxYUcCT2IIqa0WwRPoT8f+ryDrz3g7sJ79cX2
TEyHeLcs4SWwAad94vAc6ar+fonqQiP4/RLsKti0BeO8QN24ZMNImp0o14GuKET2jPUuiFElj5iL
eisJFrpbZ2stTafYRHvrqG0NodXavLmSV79fxttuy/kWazo/b1/c+aYjzYq+ZQIkJT1uZ+jBCGuy
StIknYCcvxBSiWKZzWl0usvPDyymt/3+tGgUmNmrU1+h/qFOO843K3dPc3vPcEJSMFtmNq1yg0sZ
tBGc7kidGXV3ZUSeA2JnOEo0hheB/YxyO3hIExSOXTW6XyzutfNdCw5d2rds3xwKdhod0fevZ4qv
8ZOWkBEP9s0+BTsJ5aqcw7AhMQiH1vLVKs9qaR8VY3kBGRWqKhagoVB/mUFePMSTV14l/VztTQ2f
Daqfpm3Wo2b4KE9NMEvUZwiWVsgRzMJ+2bEVvIJydfjixE7L3PMTa6umzoaZ8qeU0yV/c2KFhako
HmKHbYp629lpuETj1W5LpIUrbWi9jSMq8mJxyW9Du8ZICnc0kcZXe5cPq3HOpz218uDsMwZMzfW3
L0PhBLTENTkzxwU2qUJuBnU7D5Pa2sS6yUqOWaUP460b2cGqSlbQ/1BneSJafHE+/vBCGGUo77Ox
R3Vqn23bYrIvWDcJHG65vKmcPLoYXXyoIY2aleJEcMhDcWji4WEMG31mVOEAxc7DUCEy5+bz16Kd
b5FooZr0NRnXqDub1vlw1Ci1WnWCfjTtFTrFrB0yEGPomPviMrWgMDhd+0CdUV+lOIhgcYbqKi3F
S6R3yrwamw60uiAWo/QS4q5Euiwi/hg2G/1pJC3EDb94KsyPTwVtNEwklNEZKliTvb+KTS7Bb9e0
65EEs8lgmNsbunkJbgOrTtH1h6JoH3O9zvfUjfJ9e+XUY387wuMznVw5kZBLdErQJ1d5AGwGSVu9
GBKW5jisrmE6V5cDixNMpOUiiKFNhSEtkLATxJqCQ7wqvOrYhn2+jgyknLlj5xc99rxZXjbGMnOA
evZ1fRhUDNZ2XI3kYCU4S+s2XeG6eSFz1zogZDj0isfC3WjwC6PHDTut3RWmdmUQ3ATVVO5tkP1j
7yKncuzwMmarOM+8eDLHdXLu90X8xVk1PpxVMU0GFBNsKtnMdGfPRhMLO7AlNgFqCnMQxTq6+Fxb
EV0ZUCkx8FInSAEhweBT0FrlMCQkDpXEpbehZx9Szb9LHRwvRkJ6Nwv9mU0kw8JP2EBpbtufhuFY
NM4Ecx6trY8xx2jAqJMg9KvWb10BtIUVONFig3JfO+W3plVMBgpwf1rykCh+T/yVt8LQThKAmVTb
UeDFfWZvn92ZfTmuPMUbFzYYih000UMeVvefPyWvla53IxiNx6lgPdV1bOQb0xP9ZgTDy611iT8l
HHTmpU8WxrGqORVNKoh6aSlhDCVApUrTFzKD8+jUPt5k3aj3BvS6jI3XTIukvv38Vb2WOM9e1aTF
obEkp/KZPJsgsNBYZdvhq26N0r+0Wgfg99gsmxz0sKAisuwTRB9j/i0KYvUHu+h0ScrryhuEdyHJ
urCtgSwxwQ1tRkfFHhCgqQlgLj6dB1bXLqnSk92ulvbBMkI4aqq676p+T1Sodal17TcPxw3ZZrZ+
xPvWzysCwBeJ1yOTDnzOSzmeiq68S8TM9GCAOWb5hTJjWuS9nVkMpkjTQldgcApU7GpnI2lYhZAi
HJ1JUdeag6rFaz0yMMdj52WfgbWiVp/JfgMgqsTrio3Wpuu6h8Dy976xbcdB7rFL4mUOmobnMdQ9
kKxGfwVC279wI0GMoqVf1IXlLdl0GBsrmNKIMNKvTJEf/cS9dHGPHdheL15/bzDS7yIx7F1Yqd9l
GlyxVRN7rRMviTaKdYexEBusz7JGre7NxsEKraXOwfFG3EXO6O7wq2Fuw11MwSiahWS+RY1BKG3R
FHt6XNdFYrS7mFthlhtDf1XEkM+rIm/2CSl1xLepMEEIomgRMwP3Ux4/v+E+9BUos2uvMhjkFYAu
zxvjxIKWONR0k1EieYb5kO2IyCrmbD3LdRi4cpMQTXAZyFRbd0NereuujjaEaY1frBH/8DwyBTBW
sShiaWRpZ4vEgNsxYNfFne/vMTJFe4fubWA6zWFokSHgIoy3AZaGeVPk4PNV8uh8/Rd7WfPWRPS+
tXztixH0fLU23Yp0VqkyorRCLXR+K0JPJo9myh3vS4S/bab9SJhA5m5Q9ldtA3gkbtCdgFEFs6DY
ydyuA5AHFcsdyi7w2xziI6kGrAXdDqpgKhuEjgjcOteymUFc7Frp0il9HZZc0bunMBk9DE+nKvMo
aX1+nZEYfNgisEai5q/xcCH4I7fo/YDnmnGLRZOG8eDI9ITYZhbkgF70QBt3PaFF80GONOkoaM6H
nFyMwirzddBM0JBKT9Z9TY5JYrVYz0qduPkIHFK3jy3YspA2EXNY12wfVm2sZJc1kXAn7McKxDri
8Jr8QnPi5ohkZ5OELY50XzlJvwVRh/HJwk21JGI5vw5MZDqD3ewhgvazEWPG3Rgqm6FwUqChUluk
cVxjXVJWgZs/E3EEjcDykfpgkVrYBIweQq+tjrbJHG+6BFn7nXwcO+Ma1Hv4i/TK3P8xEOHwU1YB
hVO9hFprKhcNRs3bQauWZpO6qJ2jC4NhBLk2wzDQfYg5KtgCx06cOQvAreIo2u/3S7udG2dLt6zY
UFOk1UHVYx634EyLksJYaT1qZeutvKIkpMQlJCYs221BhvVCDk5ylRmURU3bmFeK8C+LQsVMXwOf
NfUq3Hf6ZUGcYuMnxcIYE6Yhod4zNKK17jHtOu2j35AobgRHr8/9ydkUb6t8uM9JW53hLYi2SEtu
XEIlHG1haEmJqxMclaORLjaxQWdRhgY/HE2UUWF6K6kwLzsBxdwIrywrKzfpVOHyGiEPFtYuouag
tesOOVJ9i09ar8xnu7IJF2dcwUFlP+Vub+zdbKG3VjuvB3ImQ0CzyziJ+60k0LTmtbuy49yJOCJL
ZpO16U/CpzGNy5RSGA79JsQBlg1pAN52CE5A5epZ6LdE2QCksfU8u4ezhQTfxQWKdmnrSbIumC2h
QvQqJcgW9OA4aiT0dY2/CtROvWil91KHJYHVdc+tr3ntNWSN5jqsUDcKP67X2RRK72Pv6jODKhAr
HyO4eP1gjYCLGtt5zpxQmTtEVGxdGDawIOKrksyqlyJ1LyyeRFqTVXpJxgQ1Jq36lhjWfUMCrh4H
7n2UCiCE7LznFAJntcDIGyvJHWSy8DZRaofbB357Z6zZWzQ7GvXpwQpqfZXrZroH4fLNTmhKqvze
UyO8RVcfCN4A8QP8ADKz8RNUbra3FIOQ26FajkD7gSIRB6l4uOHqcquHtbEl3wVhXKfZy0kLT3Q7
z6fNKOS6tjMvZGWCflcNesfK7RD6HaK60sJ5VYIeLOGfWtp4Uthx7vFr7XBIy1VVm+LWo7m5V2ET
HooyWWJOK/Y0+8hSr32Sbyha41phiRSm3W3t9dnRKzu23kbLbDblfCYdRhYJc341gMGe2YWv8P4N
kF6dd8j1Xi4dUwfDPb0yPaLoN0YwIIa60Hal7K4ra4IEKKqD3c8Oj0Yfb0CnDTtHG+BuAGlb9I1t
7nLnWat5SmOd4E9LFdExGKcD+fbKoZC/15rmf1N3ZrmNc1uWHhET5GEPJOpBVN9ZstzGCxHhsNnz
sO8GUOPIOdSsCqg51Ef5ZsZ/f9xCvdRLvQimJVOUJZH77L3Wt/q1K6N0MduwYOMoW5YG9lnaSPjs
gUBGez4AYxj1hYCdi8sUc6zKQGdZ5k5/gp/n5Shzr2PUisewvE6R9RoT9HHkExLd7PlTo1XbqoQi
Z5lV8dT7eoMqMz/5Q/OshsX0YZvluxW4wXMyeb3my0vPyblulOGREr1ZYNwcNkGO9cktSm5YwpKE
lUD1DNL1mEMIxQ2jnNLSCfdlkl4MtXE2besQEZtOEzFsIRYRrRPn+42q43dTYjyJWog3ssM+OVHd
4uxup8neouQajkPRnguNdUIVcY6MZup2YsuzXsUsr2zDm2ToHLMu3idGG51N/bMw43qf0NhYZTUJ
aBFe76TRnV9CMXJPrZPiGNvVthl9lJFtVR74nqskcNf9DsVvZLfhsaRNvyZW0X0cE3CbIHboZ+Td
L61vt457c2CyfsXO1oDaRu58Bz3G4aLUaDyvVYWXNG7cm4Up+mBOzrFIql9kcOvXQNsUE1+NIS/c
FW2JhpNdcUrdlApPfGYdECGp44bOMkJuOtLnRZjHx17lotcG6s8IpiAoRMXHpgZkqw6x7DcUIsfJ
BKVZ5OZ0iAfStXNnvBRNEp1to0p2QTUQSjr7KiNh9iu9j+gk16k8+cZYb0Vg/U4zdzoM8NgXbti5
63F07WVrqekjIsEV11kcSdAHThJGxWn0/VOPjf6kKcnaLPka5HzkFn6qMJetDMaAtnlwpo6oAL6O
u1jTf8CfkTe1phfZRQwKTTFDJaGFIlYLAbMp1jp3STGpC+1S1HJaMZjDLToSXJq39cfoEMacdiB7
+kNtP8msUUjiuhVFwhxuPo/0nbZ2AnlzhgS9UqlsndZPvSn6CSxg2okcDA3wiqujx+NqzCf1lkwP
LT2L7UCEEmjkpFy1SKbXTU5aqyRp4SnUq60TJstWNW2gWhBrFdMiqx3ZwDoTeKpavFqHANMP2Tc5
6aRZyLlxANpR6FO7rkVUPzqxsS3SdWXp+e/UjH9kUJkFH4LHWm/jpSqc17iO3INmaB+csj4DkGIb
4mATIBvTa4uRG5595KyBdywwMMesy1P/CbjvEwl9lRnbt9aK3COjpBmZFbF4INFKj7ppY5XJuHZg
SSyloS6BYosdF7UAtgDj86EPUSTlsG8ornJOymb21bY1I2FNHqFCyq3ZKK7HJ25YKFohcHqvfMU0
jm2QPUUVq/cuTPyVBOWy5RpD5gvgS/S4TflArjw4G8W3PdmSoyMBCb2Sc/KjEg0Jj5NdnE2VVK3M
t1jwdYG9CGTBZXzsDeSCkKd0AhS9CUSq13f5Pmh4g2ZXJuyjErr7UKwbiY8wKz75iMNOhhW3Ney4
WjMnJowoUVZlqI9vVcXieIBtcYKwsYZgXT1mqrsLepCkBvylTaLx9YHtQ6B0HDzFiYSGMIl6A9VD
W0xNBmjMssmfsXE92wG4WZviIY0emfQZRVA8yK4THojiecg1oHSmG/gel7676JtyiwMy3N7PT0pP
eQIoYm41Mtsjyk19vN+Au1n1KPm8hpLV02ARikVi4L22oXystNxOTzaEM/Txxkuf8sEQdTiTtDlt
V/pvi4yRRZy6w00q/XBzyHgkVza4xLG5SabIoaiqnRNsokXJOBJfPZqxU4/TvvYDuJxzX0SbUZeK
yAikxc+rDhVlEPjOZZnWJ5Xz19VJ3Kts8eMjGaqQdbfTozu0YL/Solo2xRCfTL3NFpNMJ4yssto7
/ojavMkPjM+yByshAk8dovIdEa8Xq329FBQPa0Npo+dqhGghC41U+iHAJw+z8zoil+n1nW8HhKwN
Ngt97MdYc29tCH8UxT3Kvcl8V1zehcbvHtsp0N+0cLrCDBlXJukSHs0T5QagQwJ8HMVutCRkesPf
M+FES6CyloXyuGiQRG8MCZNbmYZdikYCFHpnbKzW+K0pun3S55ueoQBaWfsNGqWPJvKgmMHBcFOx
HyYKHMyZtQmKiEyjHPFL2lWYetWiVOCrhyHoYlWDyt4soyLsHmAs/+Mma3zi7F1Z0K/ca2EVP/zl
huz2TSyBG5QqPuNhZqGObVWf8karT6HujcQ3XRmWP6da6xy0pk4Oo1/+wF4qLvMPzui6yxwz9sLV
8/BJyf1ihySANeKEPqN1dIuLTTEeANhyhiSzeRXxaV2WVWIcyXWsiVa/WmOhLvMkcVZDabpXukov
MFb61RQnuSeHnhH2FEJqqkJaab5tZSs1FdQgU8elOomsHyV53hQ1NlIRdMaoH49lLMydH2mbzAEN
KsuYU1L024398MVfjg0ywXyRlGMLE9aiO1o50XNAlAo1V31udQ26h5o2j+WM5HGiR/75DkYSxvV8
iIqL0QiPC3Vyvm8Nqgn4oOsD3jJQU4CWADpY4RJR+aLulpxDuq0TbEmm/RkXQ8GoNIjxR5flagBY
qbd1tsOMa95mMsuG5vycoueMh8ymOFED/j2mFtws308gceVfjmkO+6gex6vaZiu7JXiubYrpmipt
7AVGMdAuRDHvThYhbyyNPMhD+jJ3uocmDbIHpSZIpm6dfhdaNizOkYxADPOLCnXeRekVGrh5tm9s
FM0+n+DWMtuTYsbdqXBHcYCysk/QHq7joMm3k+N00Ga00wQ+hHVPpRFPgrS1XyuDrq4DgAGe3aCV
cV3i9mhlxgc3T/yN2Zgv4IIXODgJHg9GqBR+rHqcOeOlm9CL7+qgpSEQ/SxaVZ4rw1hhlC4vFHl7
s5rMBwplee0Nn6mZ+0Gppz6zoFrGlunv+kGNDwCnYrwvNBmGcTIBuRGqalemuzQUmW8HhjVephVQ
nbMgOGodxOsKcc6+wgq1gE/urpqpy46cJACLTnHOnL6Ta13AJ8onBvpKCw1BobgXKJPWupToQSJ/
xapA/yAtDolv4Aevo/yUILuWmW0HRx+j/oVSTUe+Fod7WqbVEst/utbUMV2NiTXd4GMoD6EBIzD7
Ujunu5R6b12FJJCgicgci5PUuqY+jnXFUB8GpxHEINE3KA2ZXEksGHeTM2G4G6gCugYPDi+7vxH+
CQCOPZfY/bTBsM73BU9I63mPFmM7WPoPAi2bHYKgmgsnaz+j1NcQqc1rapn6odDiN0dR5TYj9Y5r
QcUivyL5xGry6eT4GV8Rq85Wbgl9Hhy/uiyjLHskc8W/KMOnKlvraZxv3OYQBJp7u28EInhUGa6e
NS20nmqaoOC0rHF/37Qb4S5HdYT+Nd/bauN8ffHr5X1nlmq2BNXX3eK+pwJx54PjpkeGQNbT/Q8q
3jDGgt8bOJbP7SCZe9yPxGYwMSV1cPg+jFZqS07S7ea+ef8JpLi2vO/s+3HzXwRlL/dTKnqaB8hF
OCGFO6sSxz4XwhtdGA9uZxQeQWwOwACax6qwf4xmAv0PmDbYGIeMiuKYaanypOO0fmqicp2EZX+9
/2rwlZ9F0k2n+xZ9lBBCS5rv75s20GNqJaPa3Dd9pw43KLzoxMx7ixzN4uyh5x5KJuWpFXkySzy+
7ncSn6dcojHZ3u+7/8pV567H9HTfwDGxZ1xSXr4fDaZlMeKh/z5OO2QsImy12t3vzYCjk8YVaOv7
zko4HJs6lCBF5sMoYp9LVNEj1ZwPg9SW9GxlALvmLa1VkscUqgpkAs5HRgx0yyqr2/0vgXtcYhoA
D/cti/UPlYs/He778Zt5MqTnw/Z+b8LEch1FjbK639tLnTuE4fNl5hhEDSQ4kGr7fQwsgvIHvWy/
X5yZdfWNeKjv+74fP/bLvnRA6s0HGSniVW3c5Hy/L1QVXoptafvv15O6cHS7zPh+D+xK1cioqarv
42jJk9vx/nXfx5Ea3XTUZJx8PxdE0upCj/z73UQErD7ZLL1Qlp5jS+orgDni9OdGyVjb+uBpqFqb
499+f98c9LjYTqn/Fs7L4Pvj//awWpmE58ByXw6lBfXzb48hfu5Ytp21u//+vpc/OxiGSNv7NYls
/3VczrzS/rNZwxdaOSzNve6+9z87uO+vEjTyiqokyWbew18ek+pxdZpBMPPv/xxT0rfOuKA/EW4m
A5HXn2f68xiQzuVOnehPqrXc9tZAIo/IjgoJyKwnQf7DgJ1v0tgCLTvfBS2Y+yPL8GLG0N6fx9x/
ut/cH3J/8J/N+0+E5p4RYdHInHdy/9Xfn866PxOYVWNXEVN3f8xfDuHPrv9yiLFV6ssoI3nq+5f/
6qn/HPt9l8YY/hRRpKz/5b7vD/nz1F0e1Adgivff/Msj+Mur6MuU1VXGQuEvu/7L/ZozQGeAuuBp
tfxNsdaffLKanuuCGjOK6MeF4Nqfs8HQPEWqyArmeyXV0jL0k2pz32xAVhFXCFvq/uBkYoVSzkW5
S1D3M9Eh/i6XIQSb+W91+EnHMoPsc79XNFp3lo36cv/TuB/jqxI12/t98Ab9W9c93//ufjNMFHEA
iW/3rT5Jka112uV7T1P3bnRNfL7vqXGLbqHVsUFYOwcx6ly3dLcjB/f+AmpzXIqMFiQqKo5JtxWS
eUicu9/LJVjdZK2lfb+AUhu7nQJ18vsFdJE7Hqa5XZ8REjFYff3kS8Qs9aSMV8DZ+VZMtbPNa4sc
36GqPYov+Wtgba7Qt/w0R+UzLez6ue81anlBnHyupxUUwM5f0tSwXv1Cv94fakB0geE9vVv0HpY9
evMzX0pgF1PqAnHMzFsXzDApwos/o3YvWzP7bSn4OvqkSR5dCvmNxVxhRzhfciEcdvKKthx/agT1
3vevdf7PgtCDFzvojBVWzeAY1LFztPSQ7nRbZa+R4j7dd08zcptP8Efdno4ssur0IUVLvCc3PceC
5Gc3OUPa77v1P+K5VpuK5qoXub5NMjOBjZgleGjGGj2sYpzqYgpuUeo6W9/B3UZLI5YeduaLTAz6
PoUS3DoA87uEXhDSfB7MRCG8OX7+SCpQeco6RIyVerIJeF1YQ5q/EcQDaJvB9Rb1TvYG2Oo6Ija9
VjjSQbO41/uvLQP+uub2YnXf7ANGv2XVh+fAEcpzpxv0+/lrobf2vhjxGkkrN6mFARY+GfUPwtWM
nT3W/tXlKrdINCP/aBQks1bavw4+kSKOS1R6W/nGVcFPvMjVIv8wwPe4YMBeB8cq17mVEbsXDNM1
SILhex8isnZCy91XtTDzNReZZJ9GJrmbKohdAG35R8p0ow7UcjO4hbPCS+MUy3bI/HXi11+2lorg
Bn5yor5KydxWTcnkCnbwVtr5xYyL5vDnhgtLcxCdpAN2/6XCcuYfP9I5lDtJBU2ycLovQC+yBuqP
PqzadjEU5XxrkXYRMpE5TrIZtm1Tne+Pud+w2IZFON/cHybwhedLW9VfsimeNve/ut/xvas/2/c/
IXZMkscygAL7y/P92WVT58VWz7rfoTox1LfHm5oHxQ1m3DphafLaOWp08nNw5a4dh6/YE/jMpm64
asoieI2jelhia3W2tbAPiTYSMEfDAHyzOhVA6+np6U1/KuetoY+TnZrDMm8MFd8bAwLiQoR7weXj
P6AR+TI1pMYAfexzpDMkCDBPLqK5Q3C/ycFdW0pXPDYN+mAndaN1ZRTlfrTJbUKM32de4vTdJmsM
F6ge3caRZvGiDydExRYDs7hsTS8l3uRQdaQPjkF/VHoDhdcU0V1JLfU9rnTST4ccwVVKJZyO5VNB
5OI+EoDoNL5UZOXAssiUrej81zQp+6UbE+eAAOeYoYn+1RMiJLP8HEZ+/Ys2x7Zjlrlv8Z+CeC8R
LQ6sUZdlPL6qVrcegxYOr8pVPZU91APyeKvhCQk9yD2Sj/H92mvNPxhdgIJ6NBqIZ75YiC5tGVXC
2O2sjA4KGBR6oyiTFYZpRkJNHsbLJHzJG/Kw0hApP2mR/q4b+OIRo/HWd6wXQTUHO85gCO9Yn8+N
LKgjAblwbWXu7NwJPNHSEWrVfTIUzsKxyctpc9K3Rg2umNMxu1eM8qk3EzgeiSo3Jrq4TstOis/u
IgLfttVYfDhj+xYYfnXVWTStOPF9NhSSq8wMs8tsEPGaylI2IlbbTdmSfAqRbVLlvPR/T30xLvUx
HJZJmdo7UTSfVchivCBYapD7Dm/dJhvKAGUas2H8ftJD+Vt5EUS3FRLONbNHF0Fj87sn9jvsqvgt
gLYYdtqPNmr7mz4Un6PsLrUwyNtW09WUGePFn6JnUNufupuRBDS654zXua0YEHp6L8rlsxrhjtEc
lhn0/p51M5uNNoyInQzqa7bRya0CBGAuQ/6jztiQ6Zi7O1tf0ryI3kDorIRxckPFJwtYp0/eq2uz
53RUyuQBQfmVSPubwdue0JNVDPlEh0D1oAhLYrV4FxydU4W6iY2SYGOSJoas36sm8itLH8hzz4jd
81MV4nl4JuqVqAyiDERIaK8RtSctbpxVIVhZBDQJcfISseqc6XGbnjH1Xki/cylqQk80l9SPRPIx
C+H/Cmr3heo3KziGfJ1chyqxIEU7h03smZYfQEWP14Vlfxkaw8oqAeeJRHniK7c1lB+pYVzHmqW2
NjK8jsnua7r6CLX2XVTbMeEqMerULTavE4pwtnGk/wp3EyS2JlfxKCJP0cr3qYCI1XTWZ4fP+9j8
1w3zw+ewsNJVHChrdN826sz4rW6zn1OTxpuxMGn1CWKFc5NktZi5E5N4a4X+DjNOiwgv4oyTFJJm
Wu3fDN0l4TekpKbT6y9YaG1p6OO9MVK5SPWECA/AYLiIFZaM6rLIu2BfkdO4DNDiAXokqynoX7SH
QTF2fmoqlNPhanS0jcEylt1FXkHw5gLViuaFtpbxzhrMYUApe6UaDxub5BVPVwPPiAoybM56NLrb
NACimlDyRdW5yxm2Zqr62yyDRyKLfuWJoW8G1J+rYqYX5866jPonU9Gufi9ybxeTk8dUwHiigL41
IYMrcyqcdaKaOymiTe0aKkHNjHPDMN7CKwcR3bIMwKRARrS0tyoxlebMhAU16i9i61pytV1Q+hYr
3xCrpK/OZm/7mzx1QiBp0t3VY/FWqsanm71hpNmomXVOjZGFlF4iAwt98NNmfWDZtzezCcos9RHf
jXU0WTCh4X8vffpP6OM2oSyDY131772dH0QF6bKwjTc/L7p9pjZfaZeeBhoYi1BTiZnK4g1UgY8K
B4aH3iZbOeJ31OX1tpXBbyviYfjgTqYhz0NWOuQQQJMryUr2SBYtqMs21WDHhNm0cjtVjrOs7V5Z
F7n6mQ/jM9/EfqfYarHQgtzeNT19emzb6hpct7E0/cnc8OUo14Ef516X91+d2Nttqp+F4Ec1ONXp
tIsDOW3byX7rVE5s6mCti7E+w2z/iWj9IwvEe5SS0ubr+WeWj2SptEm4ap3hUzjbqIx+BoryGE35
PmUiTXFKZIXWDE+ZG3mQiN1Ny0zcVIZ4xwn9Ca4hELk4LMmvghtkZ5N+bHXx29LN/iAcWT9XFWWZ
FVvEDKvOQimLQ5LbfDRzkgMJJskP/i9dP6CUE6d4xOeVZbVgXFxiL9LD+Elh0uEnWXT2h+yskXRM
33qeE7bmyEXhy67XenpGIRodBOReZdID6s/eXOSQ6T0rE2eSJBlMmmQZK77wyXthmhPB0S2L6VRk
Jj2ZKe5XCaXt1OvHgDLibCcCMLuwTkUDKLZJ/WHltEO5DGq7W7Wh3izUxHmrDIaM0jW+QPNvyjTR
V5FjioMTGpyTG/kwulxeEV+fypnfqwcEuilSNw9mdsMv6L+SksDCVC3l0qq06kow1Y9QIo83YZlv
lVhFtmqPyBVqqJQamcZ5anqlQctwEvZr7/ZMfJvmTMJjcyNqjJBJa3zoDNFclGlkLZJSpuNKZWJF
YLqsU/coZ7lez5DkzIDSIIH4JY9ad0VGyXsFUQtvLGk5cSejTZlp5MIqJmfMWIcbmH5OWqyvORsX
XtNOXs0PS8h/9gbB0o82aFKWiKq6EioMD9LAxotZDUSURY4BiFJKxvXtxi+dnUr23bUJpPCACBs7
Q+/A84bRAXI/zFWWcYTOQmy0CTVUuIDsaxee86T1F8tBwpb34SeZX3KJ05HaNlcfAFuDKA8tDL9J
8KyH4kv08ZMpRLcwjd5fDEbxYCeOfJiamvZFNFQ3qRJCymRiVcnOP6iYMPC9aSUpKbG6U1JMbk5D
rC+noo2hKuUGj9uH+qpTAp0lfgyMEI2GGgKPc0C/exdGzKpFGY2nyjGICOrJx80dsWF0j8tz1lsg
UU5PlbEESLC2hTs+DHrrMzgnUMZJsy+7cx7o7RavhPOV64kAIm9ychRKo50gZCpillecRI1hTgHn
XOK26H0nOzsW9I9nyLQCULX1D1GkvhfJ51Clw6pLPmqyTT7wux5cQVxml2vvTpPsx0Q79k6pPfVu
ScxOh2RaPxilG96qSlnAGw0O0uj0Za0HXOXN1N3qk3hUuih5RL0TCpoNPsEWQ/6AR4mkGt6RQ4nu
Jm+XdsMsXXeeZNssBiWD+WnYv6euz48BRGckYnNJUccfads5515OF0MzSOAQ2oLzQbnsu4ERSeOT
wMbQocaA7GmtHrwmBnUlKVATD5soTibSXyJfVzct8ZPbyqgOZC25NCY/qoqQXZg2Bv9lkvg0X802
UJTHpQ3qcDeRirE0laBkvpzKzdj3jFpGdReNyrEnOOEc2CejrotHiaMvqYpsxikHa9oI+EGkdcEg
TE3KBGOXBBr+6VSrN7WWBF4PSY/nSZo15DZI5EawLUbnrMdD9pTMyw+DdJUe4fQqbSKyBeKkWtmd
bXuVbHBnMhA6MNVHuKa0ED1RvaxhhXaXTtDN1ktER2Z9q6hcfjCgxAxrdsaydrqnqQvDXVPJq9v2
4xlTFCclNHzbkKyqDPvgQzc0D47W1jdiv72k7IqTrikvCgboPZnMA2MtxIvRJKpj3jcPEkh4HrjQ
VIUbL5wgj45Ac/rdINxhZcM52xtct6OEuWWcwPXEz12tlIbpe1bwlUFO91EOarQNunZuzFeOhzwu
WimWD9V22vudZW5r3fzA4jtsG1etH5ER4rfpMs/omSPV1m6qEuXWQA9YQZo4IXLSCBtBkTBZeKwb
dfoIKLuZjDJ8yWwo7FVUt7es4LMbNF6SG+3tfmNZBdlT60JzAX1n5JzjpsU0rYijVhfnThpiW+gb
H/HWom57HfNDeMHYKxcJCdgojwQtZXTkRC+Vl/uNVU+sJHsY1zr3eHhsWVjrrbD2mZ4ss1ar1uBO
u9VYaLlHKn2xQsjN/0vXr3HMUGgxKqnmDZ7MbHPLuqNhDL+OkmHTDUp1aOabMcl0Ep+dYFVlpn8t
rQfY8Zhy8XAjYtbaZ98s8xUpWuHKRLMYk5/4bKjGsGA9pz6TWfjYxNlqjCbtpeNKWFbwWCNrCklc
FuL5vhkgCaQOSUhcUozgnUrIy6rymUWHeWp0xbrkceqpCiszoouDA2G88klRUkKRTdenV/GS91Xw
O1omcdavS/IuwPDWb3gxoIG79bZT5WFwQ5aRlXZpAAo8xMEiNhmlR7RHz/1YEzBBVMtGifWXTmk+
6qmPNg1DIyLdrL0Z/Wp6n3/fHFTZp0gnRtqkDXoAG9UMi0vLPg2D1S7piilLXXT6CozVsK2HFthA
zcgHc81GVbjw13YkNhOilkVAQsLZbUcyuOsHkG0IBzG3rPmA/IrTUAfhOygbJWcdxbksQKtLgKM7
YX+aDP/gmlRINFRuVuzYXte1Yme5RXbMK8RObhAJwhIJSdBZbF/cSJHrUssVzx6oYBqMx+t6UHYD
cUM4eEhMbfW22FRz3nEwyf+b6hvz598dCJbNikPY6oyAgv/0z0LpPCh1cv2KzruLHJO8ecmIU1un
hhucRAYOL+H6v7q/LGdMD6M+yQNyHQI6jbdy7uZnxB6u3aktDgJCb8Nc8HS/ibJVaU/RSWPaeBwj
ghsz4T80TsW/edZTVn7pbtHhWhtSuBilGNI+EQZECgbMv5XWus1jh2OonjjhQnv41aHE5boNWiEa
9U3ew/CQkOsIIrDXfWH+7JVgeGMVMzgJAjTSqLGC5IgUYqxP9G37S4BV3VX1H+4k/J0LY38ZRZq6
TgOSXAo+3ItxcAn+topud1c/pfP3mUQ7nYtZloCyxyYFfd9lwq4tUsMHzl5WMOa/Jo2sL+NNBhb6
Tb2NiCpMXmk32N9a+L5J57jnSp7bcngioDfedWSMr0VKw89Om+ESFNQcQaL+kLIzfkpm7ppTCN0b
4lq8Ff6sOiZOramahXCM4r0uwGJURvRIA6Fa9yOwZrRf9l4po6Wsswg9OEJ1BF67lv7DolWpCFoz
bn5Yy5ZwYhYb9W96y443ZdmBEPVy1zRkrY8jsmsih1fkt0yrvnEFGsbmVwGwj6BfuWnpiJETpB0S
XfMkwdZbgZx+4QwUXO2UmuskwMhC3pKO8uBHl3Eun60AQNpR//jaPpek0cQzHsDG+bTAH6HT15wu
ueH+4gUWS2MsQybunbkqnUpQf2XAoHX9hSLvk6ZStS9EPq7LurBWRal+dBEncqNO1DUxbAhpkIlS
3KVvfImHx0jqGwAXTxA7+7e6qnacokhVLEN//tZ68JbKVOFAixUADVKCaSZW5IjXsjvbWVLegs4N
C6AJZn1JWzr5VVJt7kecods/OmTiVXyW5paEf1XNLj5GinlzlQTdqG5KL+zKbGOFw+973VymDWkh
CtqM7nlgb+u7UYIEHVrOreqZ5gThbdLepUrCnD67AaSSelGNFjQojwxQqHZV2pVV+FqlxO12MZ8X
fxh31WAZe1iy0ZsolVnGdVTCqr3UhAKfQjJUGYI8IacKb/YwIJozECv2CobBvkrXLBIIbNmkoHEX
YW7rz5yPP9RDPPU8Qc/1XZ9NG0lVF+8jU7ZDDoyXCAUaYLn+6Ch6juMKTLxPtPAq0gi/HlhgJv7k
H0Sq/PRdpft2dfy/pgScoo9K1vKr+fd5zx9yTs0Kwua//fs/bf3/xBKYeYv/Z5bA//rv//E//8d/
/BNLYP6Db5aA9m9MscjOg0gNrQ5/5H/yuBX13zQgfAJ+LvAxKAOOifvuP2ECGpwBAM8uqD5HpU3F
Xf8gclv/ps2QaayWOJDxRMPBvf9ng0/5D298/bftv3rlsRVxaH91wAlgU9h0ZvKy6UIOVv9m1Kmr
RCv07Gv0sJuFjx3Ow8cJbVmvkJ5DAKniVQqlext0+IwCN+ciK7k6CJqVrVZWjyGf91k12m1tPABr
FqjU/oplPCAnSs8NbV697/QHvbHA1ToJqYB4Qx/kpL8i/5sLiLBa1hmhcMHIhFBTkYF3GjpOn8yI
LK3SfZ+YlGP0bUVclGtXQ2JuFAzvq3aZlSLCUzItsy5l3UK88bKds2I4HGzhxBHm0tx1Y3h0JaK+
rowfFUYB3hDFT5EfISbwL0zazLkpgmgjjX9YTkfst3RpmVYq+v1KMnnx3S25qzunsL8y0gP6xotO
A5xfsuF0c9XKRF/kZbTRDfNFkC+9y5p0MznCK4dkWJE/sYwN5O/o7Ig8oAGXRd0265zU6xQvlVuL
RqLnxCRaT0H/WE4PumS6AC6kWdZW9FtxysMPU0l+xbokRaE0q0Ua2m80nmEeDjmFFM24Bo5K3ZNJ
d9ZUn2iTcFy2uftTjZ2TbI2FDNxdl02Xfiy3bfgVxu7SiqL14Ko3/DYvnTO+jXm+pQ99cAj2WNDq
2o95XC9kSLBOSDTcpDsvptJPWI6SK5OguMqfp9lWMqoXVsXLsskrr46y3huxdXtq5H+4iDXd6c0C
lBQO7rZNDLkUERwenRfNWjQekcMKEjIih/PtwEVbT/pH1leUfqJ48N3pIgidNEmrX7SCqKjCLl6G
0t9l2CwWSeA3S0eQJCdE/txG9tUu9ZUTxV/pwJU90+VuGPKf0zHEKE1Gg1N5iWtupClnaOlHWBSL
1PZfNfrxrhJPO8fRf4cj/p3Mqde1pH1TCPc9Y2a0YBGwCzPlo4F66NtOQW5F+RCNrTfG/rAQpuk5
GS6IhFG41C0va8zfI/4dOyPILexTyq78S6LLWKBS0b2qjL6qRlln0nqOe/OlNeg4AR5kotmM1k91
KGfhprMxx+gxGbrcU7K6p+mlHoTO/Aqe8M3tWFdM3aOKy4VCq/0V4vtOI3Sphk8Vo5EtJKzkUSLi
9F6FTSaiOcq9WwUkZPdkmAhaNo7VZ0vVsV6M/83emeRGrqVZei85Z4J9M8iJkUZrJTOTZGp8Qkgu
d/aXl30zymGiaiG1uKpF1EfPAOpFFJCBmtdE8IiH50+Skbf5zznfSQvKPpv+pZj45OO0u2FXJyVo
I84qE/FIN+NWMF/xBJFMccszZyYyImTKGjGv+1yQGOu+rmfOtpHauZ767GYblAITww4sSaymtbt1
OckCAcr9KKV7jhrt2Ujt14wUGQVE7Y6iUG+fa24fWkvbbGPBPddpFfrn1z/9n/9JFAs1gtCtSprr
iC4j8LOVf/uTZZ0VQ1uOnTpQGRJrB9pr9CliImC2yXDEaM1/vYrNHRnnPaNr65i6ehc4OfEX+PMN
oipfagB49BJwV4zkY03Dm1p/yNqtw8Rd7nmpXanZZDTY9UrQ6FunqjeUuZ/MXhl9PFnWfiZCbKU1
Hg1zqmlPHZG1E2fEnz+mp2riUAlmCzgIxZcMh03rxMNNLn7SzF1f0pvCBDs7Rtq+mbzs1E5MRf78
6Y/p8j//1IiwtxjL1kztgkVr38c8bgOjG86lsaZ4R7t4pJqdkB6g3I3AHIc7r9qkWpScOFkWTCAq
hDuUlBZG9D5J6Qz684U72tc4dNSzrHU/cdcxryrdDGYKn9ukLdrGJn0ZIMgGMUSsvVJkS4Ddk0fK
TeWRfqOsgEdjV0fipjR8cTpG4HfoQTDRfxNk2py+udbDhWiA2S90nBuIdo6voh8pay9XLWmqRY2C
tKXHW6/KuarE6SOP2rbWY3IA06SEjTKWO2cUb2nvfjBHO1FWhOigAujtkXdk8dLyEJ1ddf6irJb6
3b55G3MxHZMuGtlTAgaM3mEea0SvOzlD3Ksd97p51nYgLtp9SQUYE3yacDnd90c8Bs9aVgGRs9Ux
TF3v9sdmi7/hkg1uveO3zNi3XYSvC4rOYk7PUUOrGYSY8dgzgaUDtttZKo1mleO81RpoGPJ17dGk
01YEoqG9PE+liZtboxiTFuMmrQ+o2tx98vop7rx629S8yw3KMR+YguqHkogTgu5eOmH0Cdtgozu3
WYmPUzE904PTI+Rcatt6cKXlhGWmGIHVgMgVuV/I8ROnzAR8rKbmqsTMh4S6rRu0ynqZqPzr0aBi
dw710Rj3VU5nfWuR/KHkDaibhS+bZBNbQsE2RQbva5yqN9LopFUrsgZE09yNSlQJ51MUTtbCj6S6
X1T/sHSAYA9GhVC8TBkaClnMjxYWwmLqHmaFThl6q15G0Ho+wabGX6arYTJ0oz2c5qEJ9uIyUZ8s
JshjirJsY8VKHlyIJj5Xez7Etv6BaCUROUn19Up80mxm/3Y77FTQfHSNJRt9uWdp0oVOPNfMP3Pj
GbGZWHDXB6R3RdhIR3mifpaivhr/oZPzyLoimGdT8V09W6l3/XA0PLnWyqtb+N/phqar6QEphnmc
i1mzM11q7jyHraQqdmXCfGTM0YWHZIgDdARzMwgkV1mqxzpRc8GC3V5TFRVy7Kxul9Ip6sTjd+c5
zLLTLguLKnuXtIKe9JVG0guGdkNbnZm2EvKup1MzCr6JklipPkfNY598Z2gbjLYWAhg2JJZ4MetT
25qmryvK88Kg4Ka5xfxEUI686pS9q9no7DVjoLlPFtFDq6a465Pkjhc+JR45l8eR/rq3NMP8n81m
WDO73sMOLrZtte5JA+Oa3HZO+L5ONk28ZNcZpDeMHHNPPIgSxG5u9nNoZR6tJWl8AWlJwMTwdrbC
455T6hTQSWw82qlcI4IWCMEoCVHsu51i9S1+K5Qi1yOfQpdtDn4zN6/OPO7zPn5KuvK3qabDcx7L
EhvHKJ4wPvUbriXUFclywYLiZY8iF+pmMMZj3ncoapQE57nZbRUlGtnha1hZTlX5xK3Ocky7c2o4
97Js+p1HbO5szvJeyQjOnHXTioWe8Qx8TORQRFEb2MWlOXb8zxarVT8rG0ul99iEP8PeYi14Lyqm
vk8esMcjUTpm9d3Jlpw4S2/swllNP4wkWvDMqzQXyl7sjAQzgaJUPwSzgSDO+CsTS8qgEttsaZq3
Lks+IjtrnyrBrm85ZK/rDFtOhy6C++Iz7x3tYRIqVgyp4rcofpd5zOPRU6mXlboISQgmnV/Q0Ymg
PlVQSMrukJrGTy0KLV3pbjU3c/QWiKsGoioFu1hqHHMrUy65VidiuqzoZ+jQjNOBrKpuAK7sJ9+p
mUH3WRtEmt5uMMfP3E6HZa9aN3N1qrgMhN2kb/xJ6dsj/FHMGAgWPoW+tDRHi4PAzCeDEC8Cy6SW
bKTVUpb4JOLIfLFX6dSN68swEOrgl6wes2lythVbDm9/hrCln8W8qDurt969ynTI5pN9tdvuMZsk
kT09LDjDSvLPD1buEHEp8w7dD0VXdrG+L8v4da6ta1xQqLukH8ngbsU8Z36fcCAUL5l0tatp5K9L
caeuwuf4KQ4L5unHeE6YO9TzcoR+w7rTGcGAs5CaQxosqTcN1MHWfNcQ1B4Z8ksysH/880Wxs7On
y/qweJOv+LlG/MpTYnakqDp7jfXTUTHRdEWdPDZ6XW9GozaR+Sd/auZKRcRqA6uu4r3TlE/63OC3
0qePTOkvecty11JQsrWF/agPfJaM7Iewy1uC6OvIQB01PI12LU6DNoa6W341FUbAXk4/K6xRsy7a
baQ1TOcJdfG2VPToEcjcLDHHQqfsjI3ajMSOrYUJlFME1jiWSFRlmKXyOzHcaeMq9jt2oslXJxaG
EoUE/8OtVDUQT+1vcPv+isIIaxDKJOiKpwoWjT/yflEwQr1s3Y9HN85fTbUmH+l1c1DY8Z6xvxO6
7bRtNXDZhIqOS7QOUGx+XkHSI1BVCK+YA+HG8u9RcZsFdSk33tiQLF+/yHThzeCMaKXjWQi0HHci
Bj47rxhjriPnXs19Vgkdh+2CNzYeYKBlzDRzkaBeAasIG14NsjTuOu4WmxIFzreoXtw2tnsynCgs
up9DpIrHCMskQ/xhjwCmetVFMPFi3Cmf9AFttx3hUw6YffzEfBFlsc+KVJC3KUJl1SZATgeO0//C
PvZmSuM9tdGgmSbcxaS9g2Q/NgVunEjnpBFHow+TkoxNRVNLDgkOBsz03PRc2cmUsveL53gJXS6d
sqvuqrU0ZL4a6kdzh27xwj7oC9F3NVMcKLriPaJWdFNm+q+l6FOiitMX55g+EB0WADbjbcJUbCOt
6KVIJtLmmbKLPO7MZUzjN+6iMMYT4sesCs6SWdtpmHAycFeiHfqHO2X1UyOizrcGecln/spZw5nV
LMB2Ohc4FQCuxI1UfCXtvbfkF3pBeiCUWODD8fr1Sp0rkOuaZUIH5NeYCuddTbxXpYlJfUKFFtbW
LtcXc8QJzJBceDNz1OynM65Rh15LAmV8Ae8F5aCLeWbiZD9n9dfiRM/FyE9BlajNqNAiAe2bUq+p
2Wt3xZwhRBiXRml3XpRsG+X3UCbYkgloM1hXPnGdfVPpbqyD2btLxfef7SFJPjOr2Zc1vjVGiwPA
BpilOr2vM0PxwQSBBaCtx483VWV5tp3kbcqWc0l1pW+Qdtrk5XJxEm5tscfsUcYVhzSOWcsi92ap
/TBGudeYKG4y19q5OepKXO+XuXkvY4byg1PhYWp+4Fm7GktzS+Nmi0WGb7pc+VmDD4jiXL45zyn8
1w0pzaDLq4lpBGH+zOKINKcNealy+uNQapQhdMrS2BPVxyiL1zGq1CerGmMEHy6RjrxHPDDBaHHQ
quKfXtxDzqk8XD/FLaZVNFAaqR87TnZJoqG4cfSayx6XSjA5uAGpe/eBgkd+h1Skcijx43VzIksB
1Tg9G9SrbicPfuG4tG8RqtKhQQNhq40hCfhJSXK2v7i2fukqAEndHJfobbQSLkxUAmV2wqhtyZip
7fdgU56J+3DlBhdb05kw7CbiaYxr4rYm+sf4VDbGKUnqr2bONnQy8XcD1g9HU9voUzmFg60+u336
BhVgb2nTvFH3XmltjahS1ixYsR4no8C0clyXyMCVifJuAQk/VphtFM8st6JIhw0HkQeonaFaE7E3
7NVPjnvVMAhnDSNPpCr9glNHzq7lJl8ONrdzz4RnqKgcFswL9mSYr6rA72w+Zr02BkaJj4cLAJZ6
MwYxM96zyDY22pJupUXMvG400sYUZkwkaMykOLDkhvESPStCfValfe3G+TtXCo7ZcX2IWuXAVE4G
lK+/Kf3yrms1Vg985VysWAumF45W2lZNCnJtXfIa97yZ0Ameq8gIjfTbKFFUsMVs7Ao9eHabC/Fv
g67TTVm1v8yVK2IU9vucf5ilwcBQfFAYcEe3zLaUBfyMdetZTVnJ03G4ptKBXFFxcJYnfBoTI3Qn
38b6OSo4bE+l+mWCXqCvmpVT8nzrdR5DnyvCVk2Sq+h5/4R+L1lZdkaPvyFPjuurAWt63uRd9GKX
cg8K+tUlS2QgB25yz0uDXmezi6Poq4iGm96PLgA6v4XUsh917RqnVTAo/Y8qNsZgsYyrlw8/8iL/
4eAO2gzefLTT+8J6sIAU3CR5cp0mnYNXYz6PHCCYsnDhL+MdvitkzJw46djF10VXNL+LzS/0ifch
tn5aGI+belHDrK/jbbs2C45jTr2t9UxX/bNJXifVGON0lfFVFv0Va/9D3y0Rr+/ybcDM2JDUCjPM
BfeqoRgud2JEKQRWP8qxLzrzS+4p98VqmrAvJVJvv0YxocOkKkFupTuq/NrCrHH3EGZSnyQHql7H
ek2bFgW0/OKoTc/9iMnuVhuSIOkhfYzz3i3dt46CXKxvuZ85LDUdFtxx4PbKyXVjHUTeyqCmsL7S
p0DRGaG4ZXYiRNE1jMSm2d1BJMX52OQ4CrTnxcbYN6d3CgR6rKZkZ9Mk+o5G1LhF9HuEN8y0iLhw
iiCAcLvaVWq3ZmXe01rzC0LuPpqSseN0sascK6d1t78wX1jOVMwEAonUT6YO8TInUSj6+G6zYQpD
17l5yt/w4YOi4/2csqbguqSOyGssT/P06TjJyHKQXee5MlCuH+FrZQH1ueuxHXSd02MjoAWcQLMd
SDN2sL6oocmcA6dec0452fn9MPU7IoCPTcsrzG9f0cn19yq55DioGnqWaU7YToXxihmGIoDUfBx0
QomNVtM015tPsn6VA5csrQdwmx+4KC67CCqUbs5nsPqfejVMoUC5LfEE+LOmJEFKmpBf6HQW/Woz
Gc0uAH6FmyVS3CASzWfnzfG1suH/jclxmI3v9TC9FUt7VsuHOJm5fjcDdelMX9xlQ71vFo44zmev
eFV0Rqz8DqP9NKfPvJ/P3J9/pIKgPkCnraH0W6udtB3Gma2bF89GBCusascnWykQUMfsoCj2Oa41
LjbQEU5xsn5MnM4W15FBpqvntE3fWmG9UhQlIJ3f8IZeuVCe6gWfS5+rXEcicNnm/MXvN/c1jDMb
XMWARpwzm0PNkN32/Mzll8k9f1RcqnC1FyMxm9XsgB8+sqki8NSLR2a6ao/Z0J4YFLq5j2jx5Yny
HYfKu+nydho1JD6joQFYugAnCh4VKMf6IclxmE6NTmIdrhvf3L7WrWjbLn0OVaT8nCrno5b5wTGV
hrdjdYDIZTPYPRgbDkvl5JBcYiHfSEXDbSwZl9N09OlWuGLsJf/GOuZHo30RFFX4Vv4Khl5shLDO
bgpjL7rZkXeLXfnR1dMByDgm6Xh51t11O3lqMMwTvKrI4bU1aB1zCNtxCEyFs/cUJYC/sk/FdfpL
jyuiF9g0lIoeglmjqkNp2Pyh6zFEj7ttBAGEA9arBWN217XDA7YeeeZyxHOxYgbVQLUmir9NJfYb
Q77P6FCgTcZTjByqWdErg/7DbKUvsoYvYKRdG4ycvzeOktRkFaf3db9e+umaF5i3+pH569JZflcO
DRq1eUvSoj7YOIujdC53i200G+PWDRiFeci3SiNqvM1MgAqieBaCXDAMqblJYA8FOWOihYsLUQoy
lZ5d4j0ahhMNoaRBwGjHsdsxxFX23PwBWPOfaHmzNSZHhIfEwbTHaGe6CVAUL31r1P5lFOOmVYa3
xYrZ6RL9loF86djDOlv0/tJqV83IvE0xtsNe6uNvEH+7YSiwN7rcKMfY0KgrwISmAcma7eFbNNWd
/DCn9LJ+AqdxHDUe/ayEuD1P8S7VWC1LIwmmWCseeFmz1vMexhbHfmysh480ZSOKmBWWCluwNLjM
js2no0f6Qx6rm07p3xX8ovvFVLOtW08EW3Ditori22NqbU2j/lKEXvqKam2qdHhxozzZQHn+CX85
R8QZSNDhQVnAOSw5i6Pqsj6olkkqJicfj+OP9bK6T1r3sgg6tx0+s36BYcJw2VG4wRk2gwq69FgL
lZwYCUjIfIyt3UBCAS98Zx/Z70LP5DakR730pZx39oz0MAJYG6nCDZqmZVcs4bhEnw5T215lCK5X
LXHuTLWh7kIAm/KS/Z6OICcb3cdlZY0WSX+3FPcnvEsfD+P6/zpytWVjQclYkG1dbuniPA6SlYxN
5AcwTcNfVPIU2q843y8CWJYSQ0loqD3taoMqGv2VQfqnTIxhMyz5U23xqNrxyn6QOikWpzo3Qx+Y
/aBtua3jzMp8sQ5AFp0RRp9XP4e5VB8ArHHS3xbT3AVe3Z6ZO3d+WXHRXhp8cdyAM1/P+9+l3VUh
C8Yn/U763nBQwxSJz8e1c/ITibSOPYQdVkAm8HliHcHImrzoNa6wmZe0NVO2urQ74O32wiZu263L
5NuxhgWkN5fNscnLoBBTxPITHetqQcutlOlse2FkMsGbDGcEywOdNXGGZOcNfOwMz56bLgcfO05P
Q86rDAD+y5DKY86NpIha13cy+N1uxqsJn1jdim4xAGrTLbM4uRfKPv+ksgWD7lL9MNp045D52GFl
XvzJAQzYsTS1hJV3JVaqjQ37G95aFwit9cVMwVTfUsE4MEklBhPtF2c8663xy5i1H8zIuEFabI98
89yQp7EKC+zdvlHEXPqt6d0R3AtU+WP21CuyUjAlLS6YVHinysV54zvzEO1NWXxJ1X6YaocNu6x3
WJfu0HIiP5HjrlrMJ+5sT1O7QEOkQaxun5aIFbB6zwn+aJ5CHB3BTOJwDtSkfTea/KngOBwupk1m
ka6fZOpPZtkyU+jcgbkkcyqUlc1MSZgRX2kOsfY88keTTWRLAg7+DptbbHDsyeJ5W+r2mzdV90wg
NZUsioxwxk0sGkHmKXoueekdYQcgsKNNY/DFcSijT6090thtJNVGso16+V6rQrmwASpptrNNAAml
SH6XSgAkOd8uv5O76rCmk9NCDlcYn2Nw2KaCVU8t4W7YXQ6plMHvyI3TcPhtmwiKqtB5lgjvk9Fh
culFstzhX0bnUPm1zDbgCFIc7OW8TE52Yl8+SNxunNwOTe2YV1PYxzTpy12sYADtleKThpbYJ2f2
RWQNAyIfORb3CcuobLBy40Dl+kUFQt79clJz4ltiRjA13DMXxlI5ylAw2gbiaKnwes7kTrteXF3U
hU0wZaX4YrL1kLfjrymL1P0fyFoZs9okFvEWYjjTMarIocjWnk+G3tk3pm7BQC/M1hCWueZ2kq1t
4P7Ul/nQd8PLZAbSbmffRSINiZr+zOv0pVHbV87lTcg4kscJP6Av145Gj4HJZmi7ZCsc7uBDy5G7
9Eoubwu6qwHjiansvIdUA+Uz/XbGjK0NOqWwvF+UQFL4Mre3AjeYMdvyuYxk/p/05P9vCHqZ5a9/
+5efBFi6Zn76xT1O/L2/BxvPf2EI+m///j//+3/8r//x7//Xv/M3T5D2r1ht4CCbNjZtBtm4e8Zf
bfdv/+L8q6XTt+65NpENDd4kZtG/WYIM/pmpOnR+cESh9GMtl/ibJchQ/xWcPS8YXBELOIvp/D9Z
glbD6V+g4LpGEBdjEiUH1PdSCbcaVv+CKm/YFJO0Bt6E+1HsRhNQkqrZ70kapz61jBMhuYudkWlz
3eapmnPGiKslL1H0VyvNsRTK+Z91wf5j5wnfEz8wxC5aD1TXtLXVxPSX70lv00VNeoNAr+juf2Be
gBmzLSJAsatqotmu7KdN7E7TbZlifdfbyj9r03D/8ddiUhtPNTXgW1DNnvsPv5YlyatI7Vie4iSl
7sJsOeto5ilPmHANDXJ7m7fOtiU38Zdn52+Wrb+zaP35hf/dB2ICyuYxsWCFr0V0a4nfX35421GJ
rQLg2bi58VJJ8khR1uhhrwGJVB0UGLurfzOgKB+qzjGOwlC4Qde6x2KhasfWjsGlMdL3o4q9xKzt
B71JPJZm9sH+ErPHC0xODxN0lws9w49tlGShSIzrMtczm7LHELwFtGVikHIcHauR+Z23nbkvAI6F
lL+seSQaTPDGGHsSru0ljxXcS6p6zRuc7SM5pZ0G0I4ZPBA9e8CkmpH3CBmUWa+za0R+XTnLQXvl
1r+eZnt5VAQfp3AIJCVS/RGJdIcGM11njxNT1gwnaTvTNTVBJmkLQ14S5FH8Q6tH3+vld8RsYGcR
GzcXO3vKXHLns5h8fX5NwVceIYw/Mepm3l0ZOH8uQ42+lfbqEnZJX4TIx6SF2+Vn22vts0gRqWhI
X7lqBPQQcR90JR648HrXTiTJqu5th3JW9qgrBTcaNKNaxQNnLllyo/yOhp4lIrMUz7BYm7w/LprJ
eQcu1j9pn/H+oYFB16lFgLhtrDZylhCdBeKvj0lhxkk1W7CxQOVf/mC9HFi5Wa1VoGNPU6KKczdo
b5rSvBkw/W5wUm5aQx6uSuP50UlooNKqCB/XYPAPhLLS9pQfihalTMpmDsS0tJ+GdpQ4WJI2wDSI
UEM0ZKPSphYo5MjPzL2LoGj7UHCkOsdpb+/UrLXBwCHIlsg3PCRuaGaYwGzjNon8Z5FhnVO5VxQc
rbI5Sql7wPjiUCx2IN21M2Lj97Qo2GTSxDlqXf6FrwNztRi6Hc7FbNO1tkKkHfaEmKywmxJeyTh7
GuYbDmti9uRyuXdzpEaY2IuhhQB1XcBufjR8hP4E52QPAbC9AaQ7FGZW+51WjTe1yj+ANNxSlCq6
uGSwtEBguSMd1bhErcK0u42IHm/Q8qMTAdCb4GYU4t43njqV63thSvcjzfsb/hLoxL1nBq6htKF9
qucV44wZy9Ofy8Zsg/96udB1ay0w+et6oTsEClTLtdfmVZ22+79/EIhLzlNv2j8TB9otHVGYN1UY
4CPBNvrZIh7nHACVMT8RR7hE8WxfzF0XkQwcl1FjLdO8o6QdaEM97Q/epdCe1OhB7Xg33ER4Qcsy
y8zHumSTcSrwhB2GDKMOw62gH/qFljMJIdIZbybREhodFU6AqgKrOb9NRGoCXeu+V5qAnhXKR59q
Yd6jXtvxrB7NcphRW2M9GIdKgQSY3tXY1PZD4dBvUDBEJaobZ8VeRh1PsmqrwbxA5y6K++zoxrNr
cZfozY80Jelg6G0X2mkxPqTRdFgkUPOpYuqg9YJse38CtExlg8zG2zpsxKy7kxHt3zr6dAPV+Znq
wTUMpy2f9oS+4CJ953Hy4cSFHsLBC5WBv7Gu+hf6lOytWb0ORnorjUg/zRQibYABBGtn0UEwCPa1
YpgudI2SYGxgiNSOhNGXDYdumYGBVuX4BB/0VHq6sS1sM0zEiA4ueB2o2IQ6U4BxmUeGPKpuFoxc
+S6ZnSXuiN9Q/RxRbonB4Ig01QYPLdFw0t/DRZ/s3ywWS9g2y6fouS1qMtv30wED3lNm28pxYB9o
cpI0pS45GAuXe4+vELoKY5VxUT61H0gSD7HWEYihEdvnZtUdiMhtZ+9Mc6N18axavZpRt3JhYHnl
DEVErsHhqbjARG16w+a0ZZ62K6fbSG76bJUI0Jl+LbghPhpqmu9bYeJyaFQyHXDTcKrmj3Jc7q1o
l5duGNDGkOdogTH5GSkMHDFqNB7xvgqqDaCYmHBqfgPfUFNHFeMKQZc1BZq6hE9TWwkdP3YhDjMw
f+r2wJ6xdVpdcoVwsTJcM+z/hOP0XjywHzwaCLd+OxLmGoh7aalHeSXWsO00TjuMewinFlGNenY/
BuMPfdLrzvWg7esobX1TR1ZITPXEWId5Xbt8QQit7u1EBSFe0CFY4uLiqmiKqhXGZsYlZsqUU6VB
kk/7dEtpgoCEn4s3WVtis0TgC4XLfYwK1JOk95IgDS6Xxjs2ZpFfOm/RLnBLwH7dmqXSdlnP0PNA
lq94HBYgCgu6XlAy27k2XfRRzDBDSNDmkETgROQpc7K0eUXhcZn//NKqyrzYuFaHLOsPIJGKDe3N
xIFEXYeuyr1MG14HE8IrNEzuYMKCQ6GUj0pKTVFqvJQqg5Jo9kaY+hHZVnxkypqUk0W2F4bEFeXY
35UJNxbHuIlfz68k67pGaTPfcEgsjEBupx/KJD57DBbDWOJjIJ2L822ZfY+gGzMmPJ2jnh6S6Nfg
ye5I58yVI9i0aTVKNM1MecSJiiLbKTVuChSVxMDFaNr4elrxm5EyqeEiLbZDIpZj26gq8sn8aizx
TyPTuWHa4znVrNEHFfVmg0IRtbh5eAi4MfYWMe/ls3dddzcggmyI/ABTGLW3JFIeYgDYu4qejj3W
azaW0ntU9EjBApdl18wYXu0GHt/K9529uNiSgEeWwyG90zr7WTpLDeWbOa9TP45rAKXycK3QokMY
oNkaJj8/FPnE4NORdVEeB12Oj6u0MkYu2dTCeiUdgjOPT+fJQ0+4KOZ60VUCRcWeadLrEpJfxd2Q
lOV1iZ0h9CQ397pPFGrLvjtb7x4Ta+CiaacHO7LvyjC+tQO+LCudj6Knysf1bOxYsvvNqBiqZHmp
5pb2Gzfntt80uynjJDFMb2XP5KodppPRA/VXDUXbyS6bQnvx2qOi9qDIaOskl6/VJ4bh5Xtn/Vqq
PL2P7U8RVypzKR6nrhbiffIs6B9ZdHZzM8gyWRwKu4CfsrhhkTu7GRjZtuPZ52yzSvURC3fFDkWs
T9JFaGvNBm7ozkxKa9PAeDhlsavtjbxnUqQGtix+OI0a+TlNqnALtHfqODRsetm4saWMzhazk0YY
JDeNiKG6I529MNe9PNNfBSv5zlbLjYXB4AFmEDfsB122mxaTzdETMe587Gq3XgXVgCXMoCdCgBWN
eOkomSAeER0mIlYHPTNqpMqmuoqKYueFEne0BmQlu1hsGgO6icRzEg4u+yUJYuqj6ojBha7UJ0MF
TzTkSh1GuvtRYCHcqmpOzlWy/Sne+xKXYepU2qPSH6MskiHTQmJofJOLgovWM4skbAwR4vPBFHqy
Z4tWG9Mdt2x6XiavaeL2l9l4NDFL0lhgNQEZe/EqNeNusSRdXAxWIW44GarZrjSz4kfEgriDf8oJ
T1mgFjf1w6C1Lq8AYYa+BhnGGPd51qXzoFfq71pkyj1tTP3s4iSLE+0pV3p5LdcvUIi/pypFJJzX
4sExkcxFhhcawD7m3vEeFK7DAR7nX3Fn1gExxfJ51NqvpRkXLOQDYQKr1MI4b4mvDPqhcFuc9ImX
Hjpa+eJRhg6YJayzYK85re9Q/N5iw91Fa36sXKwKLN7kR2QNH3NJ04qbafbXPOKoA57wKx7tV8il
v6vR0/bIUSDp1i/zmj4dh/YoEzs92n39oM0ozSa12Zu2dQ8FBCm/RK1pB63f2ql5L+opwVscIUgw
8ymJtbJ+juOGzb+651Z9MCROt3yJ20tTN+3FIl7yoC76Lnu0yMOFWAnVbd25qwHt0UWdDge4biGy
sgPO908RCyxVyXKSGSqqQSS/Ej6dZXbiE+A4iu7MZbdmqQd9GMI6Eo94PAjy6CiT0NCB3rerH7vL
PS71EKokmVSfLQmmC0b35Qc0OOfELMr0J1NdDl3sfo94ym+lULD30QfM9gtZ1C2cFoda8eqZHHo+
3ZpDnK4q8ryMdhApbfGa1e1DXgJdn1oOkI3ilY/90B24yXIKoF20cXOmtnbFhq7nGD9do18HW+AZ
NHV1w8foJ3xri1nOWxFZNPOACTg5ab9zDFk/Cm5O8DaaJNRsgKxSg4HvZePw3iYtpeO8zKfSzvpt
gZ1iq9s4WJ2sH+76ikxOJinPMEXAoxj1W9an83vvmGYI2CXeZRBc+U+U486Oj1wHol+gLPChtYl2
h3I0bXHUba2YVA+pW8KGWIu/WbBXGM30WYkoD0QaZbyhGFZHkBf7Wk4XirPE3UxsEL8kdSIv1/0h
76Ntji3roUhkhRiuPziJMu91YN9hKZvfOUTuk6nJq1G0yk6z0SSHrsNIbTc/U4GFcEziNowAfgRD
wuC5g8xkOH3Fz9h/WjgJvSJWnmf8ujg1m4AyRgCMxCYutvm/2TuTHMmRLcuuiB/CVsipUvve1Hqf
EN4FhX3fTisXUJOa1gpzEXnoP4GM8Cz8QM4LCCjcPcLDaDRS5Ml79547nQJ7yt9jVWDG15uLEeCt
KdroKBwi2aYZspDbVh8e+NkjmUVDQ78WAhjmWuQxxCXFQa6/WgaaEzQDuFi6+VTwRK8tfc7WTSDi
J9U1awxvZ1XG8U5zw96PPbKRE7ytWIbtJ2e+NMX4pBETse+1pOE8AWA/ENa31pkkCCXSFAJMEK95
Vn8Pw6z8MU7jNpV7XBX5My/5uO7mUl9nvGZnw2634+C4e0d3Md9aON8/SEPRLhbY6GerTf3ESh+2
Jo0DzBNnVQeNPOZCYw0m/M3WGKBzyGSZFQrf61iibq3MmsLOQnkXdNaVA8Oal1NS9DoN7N5iiaNy
72afBye3JrmCOI6do6PDQLthtKN5tgnF3gRuRFWY6jaBkZFJSwEzHd4IcsYdVPtosPSDmt+dLKhO
vbtHagdTHiYOIvUQ9FevMibp6bdAFclRROJsDkT/hgEEr4gHGudeiwW64wDKtYDFrKvuoab0uSGd
14aSjPA2AWAoYWAwoOYQPA8psydPW5dl1p1pE24sr8s/Y94iNqIhJHKysXw0CsatXCJdGpnd1MA2
PpPRhHj8EvSEUqAzR47TjeEhN8Lvg0jUYdbdmv+z+mn2k/MopdwVDRVgPJHA4SYJo8+oN4/lFD8S
BGLHCgw71Cd5ZbBYvhRMsEV1NcjhumRp8gYFNN+A47YI8EHfBfZ9C1YYhZit7StyJp6VaV6YrL67
vQbaqBXlKUCkwLTQAk3XCXfT69HVRhYa0qN41YZCO/WGjNftaMR3YuHWdRE8u1r7ZisQThUrzcaM
Em8hQX6ipxC7ZhAEUvSYO9y5j7e9mpK7m3JetOESNeSBM1R1onslxsbXzQa7U5xdErN00eRmkNOa
YthhZkb6R6NpNRo+N6BQ45ERXbNNspoXSu/KTdwRBRYyvM9Uc1SBZx21dtrjtQhvFfzFc5bPH/Vk
p1dDz77rosr3lZT4Iq25XrvM6W5TmiebKRDLXFN9NyDQf4PElK9i5kyWk1mHqI/dp7Buz4O0snPt
ma9UfZg0GuoZivFTyWEHIJlO+mhl4A9PFZpg4oKXzSlTgvKEMdpxrtVRhkZ6r3treirQodkJATRS
oftdhvslpq5VrQEdYQjMqFulvsnaGq6AAOzalj+vsoC5aGCQnIi6c5fXCAc4kH6L2e10c+VmXf+C
cJzZc4RwZbQBPU8WCV5tiOQ0/lnNZbPpvKnfsm0Bw2+vvWdAf6BhvTOikvkYJ4q13iTmXce4cwAZ
9RkhFT3mbsZbzQkQqZVeXrykK291E0wbp6AsBE7BjcnVVUyqfR6s+UevtOhMFwvyktUh2pbFR6Bl
wVMT2FvDWsKCADJi19CZrEEv74pIP2tdpR1Ds/tM83BEW0CUTgTHyq7iQ1DqX9pweOB3T1BkuJ/5
nNXnomfZ7KZJrXUr5mGdUnEBK/tztsZohx4e4ersgBy0KSGSaT63c37qVF4ehuVSsmZ80isAQiFl
XD10GpvnLI5CCN33gqY/FpHI3wfONQjTI2bcNEfMpMhPtdV69HKEzTwdK1RjHHT2nZesgRnVaqDw
ZGCVH13COP2DvUt8N4hG9u2sl1crd+2TtAkpc7tqn8ZWsHiAceEOsvKphj8L5DtvDQIGck4G4CBm
N2Fs0IKteS8VTFo91OYXhyaU76WauuYSZnWD4lU0sHZU31j8PdsBdNo75yL+wymdvRUa6loyIPBj
C+YeP+vqVwNrO+i2wMVfio1oWtCNeOJRshBjg+1vYsr3KFNjRpYzRQjNg5GIoDC4FA2YC0MNtyxJ
opPiu9zy3GD7zGbvpDmld6o4oW+VnYDnMJyrY7ViDWOHzT7qd5ytiNue6fgYLfwyVbSfgTC724wH
bLC6+tLQmYc6AOjWrIEfNDqilMAaGUR6ar43hKb6LvncCxCMpC106luCPCuoOtI9zEgkVpkt6bgZ
8uwMCKO9poRilIaIy2VV3HpsQD3pL9SunbbrW+cCrFa7xADfSpRQ54oWbKGc+Q6MHT9QpcMfqIb5
WNpb0eRgRkiEWxOj9eY6PQ/PSDrYPH4JaxqqMYd1TO6vEwfsSyxbeRGK2ExRib2LdOzUZhKX8fLq
u8507oFnrbJ5qOAkJzcSulK6GU70DtI38qeCRJlGpamfenSH8P7cszh190lpTy81TjoitqMmjX9y
upxXlshudaATW2xZ7jv6C18zAzrIEUpD2kzr0aWfStm1ZTJdPdeCDAHT1fHdgMajUzvI9y7iy0sg
jqu01sniCno4wbg3FmAGvndPfwWSx3haT9JTitdqldSJuVXK45yugx8pjOVSuxG6k11mm2TMvqCZ
cR6F+sgcMziXWvpGZiB7g0P3t/CAZgUM7RcwKcSIUBavQFugsw0kPsc8zccBVCf6s8DxE/RmBxE8
YjQP+BdV9egamtBagKnDMZo1Jr3wneS6J8wgpL7wcp+gpGwEip4hb6I30YIRLKfrpOx0LS+lZkb3
evkYI9QkZoCnUdPUWc8Oc0YueITkjQou6U6jrpi9845mI7rLyig/zA63cx3b9l6eWmHbl8qKnUs5
kzvIjEAr5qPNa06+I5hG22vusai8U4+ChaqB/PFsU9Sk0PbFFO9rgwm62wAwkUmY3yoMHjLNzMPc
ZFD6jea96hHuJCPXDFK8eJOg2oitQkhHK/nESjY+CtshRbfC/BnqX5h0YX2z6oeRmuFD0rYuOCjc
ajm+Wl3X3o0ZX52kV78a8+LZnu3v1ohmu3fI0JIzJrpBL9Qm7c5swdOxqwlr6iRyVjv5g4Lde0g5
3kQy6y+o6yryJYj7+KVTAiNnahaaMxJoTwqLjpEShYS0h8zRfjzrM1E2GX1kP1o64JbrqH3cSLFq
IgREkVlVz6ZBXV56EeLy9JiYcXTVeltdYcgiRAIZWii5y+xWEMKXH5remWkKGRoqvGHa2JGIKGyK
DmzVQvuVdLoZ6Rentiw7H9dESXFt1RfhtfGGxFNs3Z2QTw12LtphDmkQ2ITPRWnA1oqcV1kBJhBU
oWZA8qpuZbhOyIKDfIbtJpviNbpA/cRpBR+4Lk810NCt6CrMVx0S/a4FPhMRwbnhOAAjFT7JPIj0
VW+r/hBl6i2d4LW41uisFUe6FVFpuL884GCNe8nt+GANbsDbtWAkc6yWSYvGS9dsRPvJFcoF5OgE
KQvL/KXAisEqZh+8BH3KZCQlKg6kEIbCdlIh7PQEpGKrQUol6o6ST76GigGLTlKuL5Lgc+DEswlr
IjcTiEFZk5+D2doQ5db4Zl0+ZGDAotLDL64LHGBIWZCjgLSeKrv2mjgjjq5qEBXQNVcGHvuNFMch
9cINbRdMe2W4m2eBTtAa0QfSRgDep372m+WTvE+gQS73Ij0DpSQ9uCy+z+F09ppdGKaIpROEka53
s5HgWJ74niZKJ6gBe1li0iCyB0CvSB+PeaAepRN/4juOtrgc+8CjHqcYgiaLiBS+Zy5gQvbZj4CM
yM5j0KUi90hmgt+jA9thNaMRGqWn2j5BgibDTpcZktGIwhRcnYtsdl7GKamRSKgU0vbtgfNH6JKU
NOTFEcmZ9aV0zJBpd7NfBDyJHLId81PD17BZkDc6nBTRkRBP06QcSUdeDVU4vc51Oa0xlNVbDBio
ntAsR4obrBk3yfBhN/J4+YyTOoO7GxRAmPGdIoK3oXcBU1tXiZfto4FKj8HIjZYGcqWC8JtlRMci
kK+bXluH7qfdzR3yb7CEAEAnTOWtxAPmASAZwLfzYy97Mh10K3jXKuPMcv6DaOXRzyqkqpZGklEa
XzFDrMk1pL8sx2tWDQGxW0QmCayE45QPB/iD60Sc6/pr52EM6kKvxSyi6eTO8f6xnXB32PL1pCMh
WMRbt2/KvTKaNzJYi4Pt0l9viouIiQvmqYSoukpLTe0SFlrsiwI3q4GLLkpTeunLGLahtW6XHi5Q
mu1GjfI5bVtmcVL/o2IMoUpDv7The9Ynz3gJ9G1ZI6Ic5u5aCnKYKFbBSDiC0qGMGY7k/Kyn4Jbh
T+pUVDxUM92GnpT7WiM5IStfwIVbrf3cqfmRVvh4ewJyaW8J36mczxbqo1vY8c6b6C/HLQ21eVXY
kDtN13izPIIwtUxC7Wd7zHLmRYwV+H9PRMk2KSi9cRq+TB2cFr32JBhOdz1J7E6q/umQj3uMK15B
zSvgUfU9fGgOsGdPfMma0iSFluwlJnvRHGW3Sg2fdl7vkOGLLTaWT9zGJMc24ZUYQmsPR3uDaUrs
TZfdozPdcNsj281iRraFUOvZwKDn6lO8HUfhp1BPVB25MOND4rQrgM/c8wBwh8tGBHYSrBHDANNA
vqobDAFoxa/b8Dn2VLZJy/7ijB1SQycrwLzLYjkVBJuxNOiBgWjXeSBOVQiokrJkX2jTh+qWhps+
brs+YMqNSWJFV9z1PZq2ZQ0+MCcXiZHPylZwP+1RUNhljseSpc2HqLP+iKdm2JtFGr72tH4F+kVd
B1MQIQ8PI2C0opvp31afv8CQUxLALx5suS5VlR7nMrxjyhMZ3GI7ewgMYFe9Mo2nBD20bZb7gGn1
rW9BVlkEmruCRbdkO1cjiUtm7IKH6NWFxMN8O6Dn7I1OrGmrbTgOMLqGIlFQ2zs5s7uGPRxTgN5v
HZJMWDxfJtLNnpayH3myftLc5LUz7RcbzO6B7cxZtaaRbCBe3gUu7YM7DGTshfNTQwTdOarBQhQh
Ktxmunol1N8JoNhzFOwwS5C+GT8wHUO6BxvUQN7gR44UIRRrfeSlHD2zBMpVoOoNz5Yzpqx5Yfio
qicPiIAOsv65TbKPzGqfZxkLxIhExaQwdqMpxYecDZ9T3IHYSamvQmhdvLH9hZT4XHf2TTkAxrSK
mWFuhKvMWrywqvGd5Uwbb6Ix+oO3z9wkoHdr3gte2MljPpvd4wlpbsuOs2WESmqjFBzom+jhxBpd
gcG5FjXYm56uO4LcOl5n+IM3VReaK7tow01kt7go0WNTsKgPEAzdZnbscRfrCef8qrpPOqOIUrV4
etMNlJXkWAByXY+pwQgkqiUlMtD2ULEhemQjrgdHvHiOc27Thl0c49FKWNoTzmzuMsmdoiYYkjNI
zek/BwyPOa+zsnWhQ+hgQR+2qmq/A7zFESD9+E0O+nQvtOrHkDJCiDGUgfJYqoOeBQ79sxcQ2wE0
aCgnvwy4a1ZDYpxbZMbaFdpBvQeB9YbyfT5CZficpYsuQkKoN6r4K+NwOnuOL3ohfURB2D8yEjQD
Tjiw77/wcx95m8L20oS2vzjzzpzJWNCJtbrqnHHR+8cGDlR3UU6OV01h7xFeMhNegC5iYM/ztWau
LsxemUN+c8NR7Iu298uwtG95kllLosZBJul73gvz7nStfgQQ8M1MaXb2QQvRnxRlGc7foAdugBV1
G6813ly9bXkyMawHIv02BLhSkiA5RmmwTGcN7QwIRjsL1BJ+4SCoaYFD7jXmOYD0dD8ax2qrVw0m
TKwNZ/Ro00ahaltHY/kMHImWR2bMT47pB8a8ReM9M762EAhISxyUC9sk0CUviEd7NgmTs+oEYCj9
qUoCeSJT3jiOSfuDPTrdVD1HLU84r4aZ6sCzTKqzZc2BeoHQqodTY8Tx0zgJCvsGd8cAMbGAULdJ
ZfwjTNFiuwZNniSFImiG675GHBMY4LVMMlI07PBd9ZxpMR4uQPdn6Kvfs4I6J9Pq+Aw7pdfHt1iz
/SAEVaJHYgOLamQPJJaxKRiw1Km1RaLwLAtrOEvPeTEYHUJFxYKgi3brsc6sCJsd1gnQLN8NzWOP
lJhurxW8hITKG1H2tZJZ9SRLMd4IzGOwVgbVW66ijdHInMLazu+d1xDamRSOH0bB3al/UVm7j1Yl
6Q+Zjre0oMrJWoXGAmPjsUSJcPz1q18fA9kpR1JKGDyWQwYSaERKgeQNyENPEje0ooSwbCLlqtbT
MNwXcmPSCeA86dESp0HCPAKZfeGoQ1lkwREGLDCJOleHDkfQK/8FZ79iuv363RCp14mE9ZB26GmA
3vLKl3tHt25cw8IKt1mBv1ARhItY0IKGmRdasulbPdszN5iwaYf9G8D3C1z58VsRoKBvkqm6S09D
yjNmflkFrs9Uqv9WLB8RihjorKNxKg2rvxsVHnNhONahyDTGQEZ+C5tBvo4lHmpEEPrO6RP1jCXu
VDZRfhx6PJpMQ/il0l1+2VbZppccrWaUlmutwgk955qxdpIYG+YvV4phFyZQ+/5IlndyHM3oDKx6
uOe44g6lV5drNIDBOxHEGIBwwx0VYQHvGgNf1AmYNULGLMzR7Fsl7O9FmoYfcTkjD23QG7bmFH6w
vDBm73Q6Ri20bgsY7nGyv7idVB/tMFqnwGV//PXbSJr6GhAX5iJROw9SUE9WwBGsruNn04mtu+aM
72arxR+WV4gdHRVtMyxAFW35GpHG5s/5aQ/jRHuVNK5EH2cfQawHx8INLR9jQ/rhuHG4Ts00OWbz
2hR5wZ8Y/iCz4XWUeXtta8mZBy3RRyTJ5WjCJliXBW4ZCUBt3Q7ukyeM+iNJgnvs6uqRmxPivTZ+
46huHOOcon7kmThBZyBoKLEjNBpFLz/I354QE7FjYAjIHFVf+1Eam2JkOWMQbt8t1wXNWbXzmmwt
+64WSK5NPmnVuTYDlAIDVevBXQjx4yQjaXE2EDSsWTvUYhe9wb6EDHG5v5bJvLCofGihq0BgBJGd
qO/e8pElVk8xP+OGzpmv9bQboqEamSjo440Hk7H77C4yGmOXE7+7dQczwcLm3UadIEIFSKnzhHae
YMKwoIpbb8DjxAPTaUANknfNqMWtdqB4z2VLkjLu6SnSqP56krNLRZ85MpL8/s+PRro3GD51XUtE
QVD7EHLRiDWPVezi30s9hhaZd1Mo7U/gDc4AuDJPPjrNESfwgITAiizfWgO9AdMCFNuI+dN1GE5y
sCBYKKf9XqR0nmv25LBusNLj9br9+oDRZtw0kjdQhnaHsQJjw14AvBD8Zx1Ow7UCaktnpkFLw7wx
8czinAr0XS4HJt3LMojsELpVDiagWuRY/a4OEB7kBdIvElONWzpDUgcJflBTcUcy/Ghjy7z9+pg7
5xXjAFGlZGPk4Tv3Ib3acVDcXKhYt7TUSYWW2oQRj8cy+c4q3d6Gl1AGf8wxgx1XxO3RmecHmCt3
ZSFg3ta40wz84NeyZDiiFaG+y1lxD7+Ejv/ffPC35gOEvf/CfPC//u3f/+//XvwH/+ff/uo/4K/9
039giX9YFnA/16RfS5gxfoH/9B8Y3j9MQ+o4E3TXNC3P+S//AbxSSPtUEEwHDPT+hreQqv/TgaDp
+j8k3gMPz+ei0ueE9D+yIPxVwepiPZD6YkEwHVs4umP+pmD1hHKtflg4cMuRx5PVaw/Nsy/74sqR
S22qpnX2wsHM22bia1tgDgRu7KdpkNyC6eef7t//S4C/fLX/0tP+82pcg1BY7pdpk3XDv/+T/r4q
lMacmN3UKSNijDAd+CFmt0epxfYDvuqL5kY2IzO2Wzcjnqou1kx7swdjQYKHiyhfd4NVrsyqrdld
um73r69vgcv+9fo8wxKeEO7yA7Vpwfz1+kpgUlrcK3pu9P82QlfdSk6WQQvO+KgMtn08QVkMsBVd
CdI41Iboz2EtFtT6CJDNm8MetxmVXflUupi6Ew/uALieWPP01eCS8+EUtTwz0VX70Olu1aSe6GWC
AuyDn5TLGCBQxq+aBSnCiAmijhn6Dh2nv/lODR6j//6tmp7t8t3SHjOs5d//6UcxiDC2YKqB4wD8
9gbs6DJ7mXUTukbcFCD/tUdB4qfwnAlU0Po7VXRFMrhLYkIzv03RYNx6R/+WG83XbiaZ5NdHNrmg
0l08wSKUZErIUmencqtrWENVQMYiscLZI4xyAyJ8mOfTemxwKI6dRCZF4tRkNu2F3oVtoAcP9GsY
m5ZvNS9twA7roid8YRpzDoeqfEI3nW6AOI13o3F+Bpgau667WkVYoP/TCMgrWDy7zDT3uTa4J/pz
p8Js1D8/VI3/OR6FvbZqZGAKDjcKo2IzRl6wM9RU+hyIxDlQ1TGX87ifUjZ5wym2kwqKH32mfYv4
Ox96M5wgme7lnDv71kCbCmz76iAkv8u0vKqGkUYOQJP06p/5gAlVydTdAkka7vAjwCK5DO6KkQZe
h7Dq1nTJvJNOhR0nKdbwcKsjzqZhndYtqUdVGBzhdFeS2NLUMWZCxykEocH4THInxqWRumZUxSu7
ytZ9h0IoytbMMctDlciv6Zy7R4L/7jip5M6Z9fZMtgG551LwFDrv9mgD9aqXKB4LRz+kW/1pEsOh
pb5lWOdMaH/NpfTOrauxR3EcXGK8d36JUg7xiRXfWGXiW1nIaCVKKwI4ar0jqqPv7vTNtQxM99hW
qAOCCbZBYEVYOLm0acqNHQA5Y82pPnoqozcnjDf0N9uXX8j1woEooIEueVZZ/zUmfesoVF6Dgkg0
WlXqAix4p2kpJwNnBDiRAp2tZmretHP8t7hvUevFNRkKimECnUyQPMaOQkTfW03bcyyHJEuP2r1m
DX+hDcBF6Q5VICCca8u0blN5Vbk1nSDbOhZOHyfvzzIKQUtaHEyxIXu1lnHgBwRB37wmjgMKxGdH
aiGnuGmDnWnJxEs2RGnpZwh1h9io4xfOzZAG9bzajtK+lMCfXlQcVVcrrsE9l3RL2q5FnqCT0d3p
Oc1SNFLnJdM7Fd2r0zJmI7r4lT7gWpRuv2maCOBhHb3Qmsy21XJeJf1tfrSO+40TLG4b/FVijrFK
KA7oHewOvqfcZYmVOCw7ULmOmNVTTen3r5dU/a9mL5cdDg2X43q6Z+ouosvfzF5DVU3ItTE1eQCt
ybxLia4PS9e3fNZA/TGaw4w1hQuu1Cj3cNiDjVXO5ZcICxjZDYoGqGlx8UuXzmnbpOZsaJqbv7nK
3zcmgwXSwSloSFewKv5u9Cgd6Ljpcp7mTQtvAXv6ERU1jDImUBlmgWQGJZ9R92sEoIXVuB/jJNjj
Wxl8eI36oY9IExub4DyP8evfXdtyi/68axqGqePwdSyh21J67m92pBgNapbMHaQpuA83cCAhJqvA
+8AxSF9LTO2bjloSzoWuXgxBiB+WlCO5DyFZKwEILyOo6XlabnLW6noPfPqRKUu/usqtX6dkByEy
O8998jEu5++YdMSDK4cV1ivymsJ2PMW8FE3lOSAPidcBXhK9Si/6CBAmrfIEqKVb681KjkNF+6KJ
DyKEjreoLFVfeliGIwIS84UQ1+oDkaq0ugbiYnZ56ZrPzCvfO5IYvopZOiv0awUtbAuUVTHXj8GA
qxS3NAUrpdWPyIT8FkhOebHpnX59dF0YnMKANjIxkfU6dMLmybGfS7ry95w/ELKNnybaAn7Kyvum
lqk+iiObMQkCK9sZ4HZ24wWqFFGMVED9SlrOF3vWkZqk7mWiqUEcW1oxuP5jDIR8jMRMr0uBlIoT
aetPlWNvkPVH1ymPwP4FxvOMIt4sTkObVP/86DLA0S09kEO0fFNGM88bV+nRRriKw0lcai8zDa7j
hKDpBvnCr/RuvAVzA0HN6/qthVaePQy5cdG6Yh+08x03wXhBYU9YEdyiEx5w59IPZGTByMD+0Xyt
MufUYSNAo6B/87xK/nTy4WuWtrCNEsTPgzdaV52eAJywvoeuwi23xyRcT9iiVyi7rvbs2m9Oo+87
256ebIKg15CRPplHZ1te3OyJ//pFDGpVA1FlUtKk21GF9lVrx3BlAXtay5KOicryfRma5dusp8hQ
YbJ4QVjdm8SAPPLFtuDszIgsN/XgZS82C9oq5ZQM0rSxj2ZWt/vcq/vL37xRvxfFOL1IB8fgS4Eu
DHIB/lr74DRThhkwZEUcAxDKaciHbst7AN/q4LJ7bPMGJImdpvUO/3ABZkqvL+0Sw5cMxKh6H39z
PcbiO/3rG+7oy0GC6/m1Ei2L6J+KsbitGo/9izgRvFNBNtZ7c/IAZXd69qXUdaJo0HvWeflViygV
RSuQc6fbTIYA4rJa3y2uwhdhWs+mRrak19P/SyFdvsz4RNeyNuJb2OmrCTHlNUyc1xD3GOZP1b6O
CX3zovPIRozm8BxNyN69OJ1fSK6B3GnCJupL7AWzc87I62AxNIxX9q0vgaXtIuk+j41dfELXWbV2
/Ig4OL+Ey4cNO2oeE5g5y++CQFvizYYP6Q3FBpJ0x2ApLb8FqDyPVkVo3Nhpmxh4zenXR7r8Cnv+
In3qs92Y0a2m8yb8vNP7Fw/3T0sc0tO0NFlHafF2ACgAreENX6I2eo0UfgD6ymAkc5iQdptKZBvu
+GSkyIFQvCHBg4pIrXCr7JZCkhKDpgdOG+1dNpWxjSl6bvkydnfR8q8NVce3zOofFCZqzramWYOW
7+AQjRpPRzEN8TEk5WflRi1WI9gMxzkjIkExvAZzNCBLYtywR8do3eqM0dREjilYLF4+MsZPgOOc
7dB5+UPXP9KmHZ/j5aNM5tK3cExwThqjU/ZNT9zgmtjExyFpfYQhy+JMSMklXMSiFWr8D7B2+fM0
g5xCmC22f/OU/tUVy05uIORlrIJ9Gjuk/vse2U1WB84N53hK4u5oxt8QizuM4YLo7JQFibKR81T0
01dpg9qkYXSqCCHeGHL8EtmBi15ZfCer9m8u6r/tjabpeFKwe/3avH8/xlQS/7NdQTeSDlUr/Nxy
W+pOebDxLa31KrM/G3I4b6OAKJUZprYPIyb7o9uP/+MSApigcE1bGpbOP7+nTzkSPcNgLj1Gh1NA
MxwWih5C5qm4RHUxbgsgiD6h7eS/uqQb9HWU0z902J6mt3JK5A3dc79xeu85CP/W9b+UCH9ZYEwp
ICXQTbBoHFlLN+LPCwxFeyA8ZaCNj9x8SyLFC7dl404TQyGv/EZzdecwO3ynhxti3uTeuTDYVwZQ
SScL8eTZstxIwuWY7BXN2eVs8mpU8y63wZL86x+pRZLKb1drcrXSthkPL/pGU/52DEekiHGn6ID0
TuEhAzF0E6X3BEByC4PNuUa6y9C3Sc8BRDBmbDZxcM6hgpS8ySazWqfELzeMCCvRXOdOl75szZte
uI++bMuzrfQL7EbSDXO2OjsM8oN0a1jgUO+OLLgRrN4LiGwwjSWWvQGqytgxZusYKpXGYH1vzSzy
nXLuNkWeY4/HBWS/l/XeDoojHkrw8ngiaRP0N3wI34xxgB82oY3umkelVfGK1cwk3cl661IK/dJS
mGpimskNxuEVieJIFN2OUYYDdAdJozd4wE6oelTZfTiOeO7Zvy2B/JVWyAH5CM5akAQyDUzeTIQL
BXxyIRtgtVa1Enx5iLaAlXIo72RXVBMyVOA/1UwaUz0fY294BUrQEKoxc47FxRENRIAzR9tHvXqf
dJg4ceKpc90g9vC6z56009Tu1oqR5qpq/zAWpWq0ppBPfTXdW37eq0ImrJBYuMAwkiqOPSK+Z7Rd
mZxmZKX3OdyjAWootDWOvpUpjwlxV9ehUg8LQWIhx1UQEyuHHYqe+6ok2X2DjrI7VWzaHnmPwQh4
zkQAPaR0VtPZOAYO/fBWrKKBjwKvA90Gxpc4zD29PMbtZGwzFmZcl+CF8kj4RSK+zmJMaHQw42F2
PLyBKy+Tenh3nbLniC1r8sOQNcWMOhuHdGlk3JBcw0+EchOT9ybBBU6GoUG4SFs2OEDaF4+YjtSF
ZTbCCrIcJKUKQ9fD7NS0mhjG5X39TWA/9U19aHDSohyqITw1zZnssfbZTbE95hG2TuLE4D1MxmGy
Bh5yNfg9yO6DQS9mzUoNJKO3QT4i0Sg1/AO4x+RqckMmL2G0bjSG4+T+mBA2UYkyYX8wtI0udqw9
I7doDmHzHcbgH7R+vns1abJpMZ+sdLJ8boZNSkxM5xzwrvnCFwaUJox1HVifC+9sMvCeO6SR4+cr
yUEIETUV8QtDjhZVtbxZo25AsVJnq8O4W7r1Xg5t5xejBupyFv1z46SnpFZ3XGKMklPYmdMc3UyC
ns8V5xTi6gkrscdbRvK2B9vpJVeB/1EiPt/3s3o2QmkgeRvPSRzRFvqD8Dy5hmXyNiKt1au8etB+
2Rot07vKLk/CQYyB0nw8cvDAUIpKZ/aIWwgaAyXUPOIPt/6ojb7akkharTDGZtQDx0wCL7N6Izy0
RngxCLOgCwa4rxPaj1FrUGGZqSA6ly0aQFPk6wiNkKEn2bkbvphiHPmmiFfN0AN6nAhh75evZaFp
6wRSvLEkcQhJqMsUxv7Qg6yNYfqKup4hfpZfvKLl4ii2UYvMWzk7LyZ2WF/k89sQJBuz9ooN52Q8
OzlE15SnU4l52NcQg/OEBkpcntCxEwuH0gwxnZ/rpKzHDKj9ucY1Stck8Du4yo0C3kYTGN8C65JP
sjPr2Rc9hVwR04jbldM7qnheIdqt/iSqKVzBB881njY7aT/mvtt3JaAx2YXPIsH5SGRFjNYr3TFK
jNdShx/mON2PucZ49h9EnddypEqURb+ICGwCr+W9kZdeCLXDQ0ICCXz9rNKdmHkhqjoU3eoqyDx5
zt5rG0XgrEj6G8+BkjXuSzSXXS6XmWNNz5lr1ivlOe9ZremViOHNsvS800NAt8d995wUtfKTn6PX
0HFOkAsATgJfswPqWo4rcu44DUXtmrl0jr+4RPI0TvA3yghVSK3JP+HM3JbNtmpKdZiEvrBZpztl
ylOMV3s/WKsaOPaOGpzxUNW5J9GKc1nSvjSHgIFXX8aXKWAgg0noOqdvEdKRo88MmPpnbXtYXrEy
YpjzV4VE75bKFkVgEG27ENhFzGeNA9NbqfDxaRXhxR47XBmuMrdawczHa5kcZVSgoPH6+quJ5b1F
3L9LpsDfjZW3dbrpAwZ1sYnLGNnU45watMp8oNDrTcu+vvRnf+v0kOBCK6mxpHblSjYvw9z4v/hc
DXQBst545FHRWZ/0qVPpqwyqf+PozjcTmjSN5r9B/cfphuRCmuVI/kPh7ojDGZaOrQ0kZN6HRdgN
3WniB5ICCUWHX9orCzDNuGi2YzQ/0ZjZVkNGZxIvsxL0MIsKaamtngaSD86cgdckA+jXoQfrUkwo
Ff0qymAq0xlKzRbKuQbC2BCKssmm8i3xYORmokamEpgvWYr71GFDzDrhbEwX6GxtTVhqqpt6OPFz
0g3I4WE9moA4PLnqyRk7lt/ZbJmdAjp4pHWaUPMYSXKD82FyO7EtVSh4g7+F4Rsr35sManrAqrJp
qucG0Z3KAOc5dlh9kvPso2FfDA3Sv6E18mOTjfdoAnsa4DM/FD38Fs8nTTGK3XtiyvUc4O+h4/tJ
FJW1tWe+MCuH2wYGNjjIUoWUKf1f1psXRfglxfQqirzmd1PO7x328G94BSCEh3Hbch55gttG1yyf
3lQvo3XXloplngBjx+TML+p0QSRADjifr8GnG15xGyD1vMqgYEAasJNOiLrZuB/IzOroQIPYdEUb
rn2ov8tZj3+7Nt0yvEnJcWDHDJHcZg/6pBJiU6eFPFhQNRyFsJTycE8htrSTyriBHpHbjFin5QB4
FC9gRp6jsj3U8nOGemMQR18384L0y3YboIvZIrkZPxTBu1bP4YbkKvT8ea/JGtpgKK+zZDUxdfgG
t41aee6egFL9jovS3prjJMaFE/Vql6rOWMNO+I4qRtSWC6iZCAesQD225Kkx0hdidCvEH8ScIWI4
tiqZtpa2S8ykcbSuH/zFpueQaCA5jNxyNyHKBfo04yGPIIcqMTyVhQY7CEQ+2ZtF/DuO/HVsavEB
MGdcl/UYgcuLX+DFioMDNtV8lcBqY4fIewkj8ljUEak1wx7zfnPrmia9D4/L7HsHrIrhyYT8fZ/8
hoYvJyTdkaQRErnlzgUxV079gTAk3xiepbeqCo0bPWKSPdRzSK+c2JR+BSWH4mkA2eM9oqfxwYSE
7Pr+sayiz5lH9DB3KAbACtsov72YOtEFZGjUfM269vwzlY6ETInb0po4y7qFVNeM4N+r1093btHy
NsWmc+8EGja7S/XWwBdzrFLp4VWlm96i2d86nKSuLjrBbcpqBWilTe5pwCSlNvPblNJYSJ2ywVg8
Oet2xJAih9g+J63DEKgzPjSC/gvrWXRo4d4uErI4zxHd7Gv68LT40BiEzYPHjwEkpxZfjVaOIWQo
nH2JZpuaGeEKMEmUoGDWF06Xoxp8pFjHXfjt0YmyYW3eDRlGT/5gWptKEFD031vTACMDWiUbg2SN
kga+o3ovSHa5YzeyX7UVbxvPje555F7toGV66rh/Jifx3kxNfU1VLuIY4di8dOAEXXMTnEznv4lc
BrTeMrVD+UjeRaCLl9oWPZVw0b1JnmbMWOHBRfR3ykQ2nn5e/f/l58+KxPw0amRdtln9htSBzE3H
1jUN1J8WpMgD3FFuQNBOR9tudnbJlqIq64OMsZDTiJ+8ZricFqP0rANc2/TV7BE79NBDAhSWh4fM
8oC0Ay1BGH+lrScW08x267dQHktBBpEVzemLlTnmmhrBW1bo6s9JUxEbFgfBDogmjiivDp+TEJdY
2k0URlmC1TS2WTcm+9AkmXmI9Fjeks6PXzSAvKU76XJnKN6CC3nrzd578iWaV50E6t41FvRj8AY3
ash8ZaMYrRe2K/FkO8/oR1BOgBY80ySrVzmh8zvhF/0ZWEB3pqJ+KUp3OsyPrWjup7OR+Jy5hJOu
PCtyF5Hw/U8UTttxcro/taZnmTOSXwgzmvfCLuuLx5AcrbdNKk7+3NjPpoQp9nOJWhuFcIPSRCdO
dxuVHvb08RCWR213w+cYnwJB7cLhMHpuwugVT2J/qEJZvUQUrxv6ImQ6Jl17ynp64doAz4nLVm+U
bb222i6ektKxL4YDUdv08uHTRPy1AEXaPMST3UUqieXGgZ7uGJ4g36vnWWpC+PokAaaelX6XCPAk
cYl/MpeEMFp8mO89FLgdrYCrmjLvqr4MVXJqTvPkmv9c3GaEL+Q4e8JumbZsBlU4dycnI63KpbOv
vG/AmqB9jVPry2ZHa/a5L7zoJBxlnHT3nZaU7pOL0Us9ALU/F38uySEFRTIX8cXKVXQu1Bw+ZeaA
h5L4uqq1kMihGfwkv32ikOzia1ApxoqtGR+UZlqR9o275SCT3dM6Su9dhL/ZNRCuduIvoSz9Gveq
xsxqIkCm8v7XhQ1ou5pzeV56f5q56V5SO6teyicLExPaPcqkInwhysV6FU72TtBX+JvewjOtovaN
Km/YlLopD5nlMsb1EAz2qH4ty4kvQ21be0gjxHyS472cJ5Ec2pQyZZbC2/6MGaZhlLvZyzDz4la4
4Q2GGZD37sLiv7r1Ijs/Cxgkk9WXx5kFH1QBYtSwYGuA7fRqid68B8bzEPIPs9P62IHZLoEP4N10
jlZ3x700rWJ4fhsgddYLk3F/5z7snENgf2sKwecBbzfygvQ7MRFwuKH3l4dvOjhJgdwtFMNqcqcX
3MjmJsxqlE6GN5BmlvTMPqW65/ldSQuYS5ulz4IAg90DJJxl7q0YAm+tJsbPdRqVV7se2Ouk7pfG
ZGzUA0nedW59MkMgVJJdYdMUaUbbBdkjAavVUxjN1BV1tjHCiYAXxxS37nFxszHawZelR9aWi6Ei
TxaNqLh0wSQu7ePCcWFYaB1W20I7+pg6hFjkOtiHICpWo4cNkZ6i/TrYTBF1GN9NOOqWMxoPuC45
qUR64M1xM29TNKV/esx5IS8J2H1RSd+0si7FXARXjPz+f5ckQLpaMeCL2hTn8lAV1zA0xLLNlfnt
kXVQK2X/CWZg8FPtfVENdk8GNokFBXZ9tRNSa2M68V5SF29TQ2+WCts94pXrbACFaWgFr0QGglmI
8B2OGRCIMbuQNptdMrC9qc706eddK9W8pDZODnjZb0TPWC8N+Qp6YIchttR/QmiEXdKIpmvwo4AV
N4k5ZOUkU3MkpbY5xiXNLoXo2qsQLzx2JO9xUWOvrtRf62Qg0NMk3fA0QO85eVhUu2Qcdi7hK+uO
ePsvQfoDNsvyd5nkDLz01F4Zzgqo7v9Att0bSNEDFPsTkyR7O/uEUA7KdohFwQ/VFjbjajBGB694
xKSq2DqyqJjHrsWj4lOHV/38gFw94C6ud/PajgtHUrQmX9Dp28PgDO0HpMkY1Q9kGquAY08H35Uj
0qSEuMJ8atMjEekAZWLvKw+GGrQTs7DUsaJzWIli6SWT+6US+99UAWrgLyW+NSd4dBgLuumP5240
sMz2Vb2LhjR/qgibO6KaYM8s6uGa2IHgnGN+mOZ0zFNDPccwHZ9lu5/IcDQRrF4NU4rrz6su7D6M
wnvtRFru7GpMX6NxwDiLGn1tgfvYE/7WrDSIO7J6fdxjdkoaa0aoV6yjeNfWLnH3ZuHubRv8XJd3
1dalL4ApLUBFKyy5TEXHISYMb1acHL3UOqt8dkkkKlcCacV5mJocujkkKXJcELw2KgVz7Lf3Sp3d
ZTQ441WwM197OYUrS4JEGoG/XW2GEPBOAee79DrpXXZ5jhKMxKgK+nhmVcPZblljpjFLNrlogXg9
LkbAECq0zZPFTJdTVq63WhhfhpbRRhvBeKi0JsVj4OmFXjAdgBku7fCNOtP4rg3aeYkoppuX6+qU
2JAakXcjpmrsZBeFb0NDmB020LUOEqANFZa1MMtY2omeoqrbGGKKvgRe4t4bvkoH0VXfEdREETrv
m37k2Di1LYLM8V8lveE7yuhxerhEb2kQVOcmxIWT+4w/raw/ZWM9Pyeus7Ad1MhaeOEa43Hy3dTf
HeRoNqeo29YFv11CbfkJPYPW4ICaYvBfo86FhFML8sbEzK0VmmvBh7MWQa1wvnm3ELa5E6bia4Ri
tJCFnK8OfKVLgtkVf8Pcng2ObEssx38SPRsMk2G5hW7DtO6REeIO65Bs0V9J/jJ5MaiRbgz37kC+
sXTVfnSV8zVlnb9idZhwRfkrm/7GW0gyi1s542fQmRuaf3+mgXlaWE2oeaV1Dz2Lvlx1Td1Z/paG
vHfUlG9VpDNkNVWxbJzJ2Jomq5nRi29/bA4WOI4LI8KGZSS6O1HzzaEqP3v9mF9Bq+R0vNIaPgpt
vNmz31KV+8swcd+KuXzgDexwmTTqWehgXpnlfIofQ8qk68ynyB+MBXWsdQ0ytzs9HEsYjtL+V9Ff
HCaD30Qot+uOJYiIneKXiv7FMn+h19Qf6pzGL/Jhgj4Mv1vMHKZvBv8z8bgH0ogAzSYaKkKMOA6A
3A/6r8ZqHqW2KIlu4bYBaYf28KXPrfSWAKN/fqwOsSz6+8+7XhYwJm2TppdH0OwQZx/0VxMMHSn+
V73DYWBCIjew1mFdDIn9fVFI4mHK2+8us9Kl0eT5yrD0c1JE86pz02e3I2AxNE4k0koCF7p8UxFt
1ITtogqbv0STKdqqiwzOIQ2S9muam3qNACzaORKn5uT8NQmYa0cbFp/zu4rm+MxkI6Ab3jXigOFs
4T3Grm4eMPUn7AfF3cdkFfjeYvChmVHtrey7CKxfRSZRkBPseerw28Hl0OkqA2fGF8PNEMLDy0ad
3+YOqGvZt38TpIARJdYKz+q8mZgM90F87rxWn5vAio8ju20Zkhkr81NMhmpDRhaYsupXW4J3BBPQ
o1rPlKQJZl1/3mGisw5jl7y7QBjIQB4/JsgLL0MQ/7dAQL1/IOytW8ykdo+peBLHnLNHmHUWzcvR
/iykoHchyvZKnJtxq+bmb+kY9mfUY7SoSbHBxoiEqRVviV/6i4iaEnWb+kMnPbnMZYbDKym7dYEz
qoSb8DQoJ31Sk3fWmXTeAWWIxVCmCtNM9swyTtUYTh9DwM1j6+yfozktEN6evDclbHzM9uUxykcC
5mR666Wd3hkKFivdC7XNO3eRjlSM+JNvniUvgYqWWcmvUSvvKcRj/96TiLy33YqARZF/FcT4XmeX
iRsZO2oXVU2wRSuQPljCL20YPBRr697HaWLQnXyvyEKjhqE3xldZhvqase7Eieh2HTsfJH/vNUy6
cldJ0ay6mk6Vnut3CwTaMlSqOA7Crd6VO5wmmIp3W8krTGyWFHYSTtnBb5XzSIdTNB5aZ+6XP2+b
Ycy2UYarU5J4zn3X6c+8a54V6Rx7EdJnCXMOnnlh3iJ7gEKBtoSQP4X4dJPpZF4ho6lv/lS8EvI2
ruaO1RpehN7BaJdrj7yij256jHkmy9o7lHZwoce3GBYVcW3tXts1PavBze7akx/SflVTJF/6IPxb
YX3AyhA2y8oOp6feM68TmWcYrJx4L8cAe1LNL9aMc3eswKB48fhKj33KyJEEZUTOGIuK3TTkmw96
D5G7gC44Z+9hNPB76TjcQm/P3ktBqm2Q8JSnObFhNclFF3+Mv+f4E4UNJlPddEcYtvGNf/L7h5PR
iFCgj6CP//M2LhE3idZ/T+cQsEHUOFBW+ldmHusxhu4lElee8ax0/91mddV6S0dVX+hYnI2AXbL0
Kq0OT+GgWbVYRpFSQrNIDf0kYTzciANLjwbsx+XDuWPw2xdaNEgcRjKnyOyzUvs+mxPm79R3Ofnw
jRczxlX/8RYNIDeOVOhmUdMujLw3zk6wSWzS0SYcHotWcjolasS5J45/qp02BXUTgnGgi0ylXPjH
FELPsvegc9fECK6IL3vqFOjNcjKBjTF3IAqJ0EpvxLLyF44cHVlFxjaZQRwEKw3mPH6Bgmicaxht
TDM6B0yGZbH1GimGPbiNU08/oE4hjpVFT3AXJAMJbtmhKt2nSM/eZW49B5Xp3xo6jYcy5ucLtj32
DGAR8BNTFLotbviTTUoHgoygfx9EYW1qizzleqC6pkUVc18+TBwr14/MQ+X6JyOm0Yw8y9wGN7Kx
1fvUxM4FCDVoB9Gq97mRBEclHnWJW4GZ9J7JGcrOTJqXFQm2TDz4BTzWRamjO5nspyKPrCN0b4RZ
pvuq5jG5ykfu9M99gjEWvApjRmzDYbJ2ucdpKSN6K0wMs2FlHVgosg+Pj7QpquY1E9K7JI8MaAzU
T7qfEB/760CD4QEE26xM22le9OxDyM310m4Bf/dFWb93goWpymeKAXt+UakNjmNE8VRqEsUbtnE/
Za5st/ykMXfvAbzLpZS2eQhyuGu1Sq1jzxpi9yJ7Cup2fK55WH8WNzlr+1gphsa5Svr3OJ4ebBhd
beta/a5nZ7g9vmvlDw+qNJWb4rckljnfkVcdPpxjXtpzJnJnY8F0GoxFAWvQbvNdJGOxnTKXbnbW
BR9DZb4P0nlqh3Am5dU/89/ZmSMYyWp4pYbGX0RmculG7tbIUiwDzg6RpULiQ4xd9TX5rbGpSbQm
VW8xMaZdNcL+Xaao7XujqQ7jBBginyd0q9n45BrluBdorA58gs2hC1O1w7G4KgaTKYAxmYSVZQqg
2uivBgyli9pOYJ8Cb1y12dTim2+c77gYEfPO/i3rMwuRSEhdZsGU7IJuP7j6I8gBhHvda5zV0342
erAAnp1upnb6Glzb3dIa+M5D4ruAAiICTEosBtHdzWvajhOtV3++mznPuvvHKq30EFllReDTUGGw
5PLzKvGwdxR4nRedLREW6/bAPFKZJAR77YHgeHWIhaJpYjpQlC1H0T3kMjdx99+rn7fZMIOwJryi
7Tpmw/n/Xmwkm0Rjhn+q2LJ38QwbOo71oUE6AsM8G1Y6p8cfTc3GFB7SHP5OFcMd/nmFqwzxhpn8
oy0/HWydTOR7wpjSPkQzGE+/dZ/RdAP2uJ5Uh87icdH/96oKMh/4W7qV9Hj2qr6jk+2kMxy4RYaD
OfXDAU0Gs0uW95VsvSt+ZHvbYm3D6gpPiFBNIgZpEhyCx8f28zbmZEgU5b2t0nARpfZ3RDE7jsTe
CEuju/X9dPXfPeFKxJt+B/jh5/3PZaKZ7Li93MxMcpCUQ0NTajJmQmcp5Nwq3WXY7TzaRWEal8CF
+WZFkfJReXetdL4qQ+yEnBUp+mK7PlhVJQ/BjMRkvkSlVEc3079IeD6hSLJWkzPdOcIzGA9S5gfp
z5WZ8FPSM8cxAnRoCYiqRQzzZPVzD7ePX/rnNy2ZUK1IYHKIV6iTY+VjOKybOqPvILBmPy5VmvX/
vXJcCeFcAe2Ei3Joh5iMsccrVwFtxqDGg2pP9SbDdXDoermCQvS3ikN3TbsEoDah5gBtMR219daw
xn1rORhQRrBiBn92IKKLO9KmY/D/l58/a9gSlk1snVOfLePn1p6yfBfnetq15WweDewaR8eFIdCY
wd5t7fcg9rYqcNRSzR0WZQBMC7qh5ip2pTj8XCKHV9h0n1q/0yc6G2ejppuvESQtPHf63YIGeQhH
XnixgqsWr9JBv5gls0vl2jcsS5jSgwB9tYe1M8rlYR3JYI/OBxdPOabQeyTynTYawOkhb3ywgrCs
42uuLiKGHdMn9QyBOPzymG0ycurOCAi4LePwMx/llyeLelfkJNdqhTsHES3aE0Y//gnNToNFE5S6
5UyXcfjbhY9DEbJh7hi6fQZH1+VY18ws1rNsUyZ57rFqbMKzJOSMabhMxfwE0/ulCrBEYHTdi77d
UY3RSIgYzI9tXXFzU+nHYfUxApSCdXatzZCMGJYNGtR3Wkz+ZsgJpHS4Y62ofHRpFETC6m+icauy
+K1NH0MwEevM4ugE1RVczLJ9L12Vb0wQcDTmd6w/rNJtuilsnp/K7N+rCRFT0ssjo2nGSGLYR06v
Yfd6w1YHxS0mVborvSflgWDF1Au8v/Y/q8C+VLUJySbQhzSrJHOnVqHhVekOaUq+dATCKijZPKSA
F8DRXxqBUijuCZYLtT3u8tx7L0PM4EBQaW1F3n5G9XzVc7yrHY9VSBJp2HFIM0MPxO8j5luxWBGl
6fMtqm7ekZ9a7seodTdpGnIudP2dRL95xEgVcz5FEitipzmP5H3dOND8Gcq3thdUuUb11AfTDdj1
tiQUwAZFDiWfvzYZCJmsWwwogKJob/32jMg9h7G+K4PaJa7h15juETrkY/7dIF7WIEn7gOiNoVvb
eloy7UfBZIto3eYpfg9kvSvlhhsD7jwH03rbNqzyDtG48/iLZI51HzzaL43BjDA65KG9AHtnLS4m
LJ998UjNzpwzh8bXQmni1rMsX8lvEgNOoVHaC4W8C8IUolsjQ75D4vLcz+99jvINK19uOntdqLMj
0aXnIcz+WlabuQbF7kzdl5G/EUjB4Sv37bfGT8tDif8Cwirkexcw7ma20R8OqepPtfs9JDPu2fad
PupI/25t1gHPcJgtc9J/d0nO2TqNhvfSpCkNEPzEROkaZURB2tLa06olSFaL9zEoK/w5HjEDKdNE
QkJFRrwaKkp/rdknU6xeuPX+GIi9VnnTw0XpiOEu3a2jc5DbBWGNEwBC5d6IxCb+J0zXM8I8oB/1
1goaoitVKuk5xrDj47pcKw/AXb+wEnEG7PnIBWD6Xj5mz+TyLcLuE9/Es5kyNIpnnkOUI/Tkdqgy
vuy2fJUcRMvUlM9GAAJuNpEOqoe02ss/+nBcD7VzgrkwIeVv/skwSFZRSeuzir45c4HLTxTiAfcD
PifSd9uw1zJz/rXD36kpn/2Bm9fxiRlkevviRK51hOpzkL73d/QREcFOHK/4LthdgY/RyGVtT4g5
T8ovb5wPFqFOi9aGXOHLiZY6QEbQ1ROZzBxlcnI+nMYoDwIaF7zoMd8yTMA+UrEGDpcItGs+FB88
fUzmwb+RjVydWppLtAXt59RjFlgKMggH0QUnXxbvCLzZx8DcrerS34yh7917ArNbGCI3SEgekqaK
cNZ9HcGiNBpyfRvPsHYmFLVnf3TwlwEz6tsA1aOYmlUdZV+afPYxIw946LHxI9SHrbiKTFFRHJmc
AKg+JVoWd7aPaebr3eiSDWXWN4rB6LUuDu0YV2CS8bZwhy6ZGrzGSPBmjrWxx/7oERpl9TE/4b2E
nnznMAgnSgmgyz5RovwdqQnSAbNUvjay8OpPgIa6YDv4toegFFk+ibWckulP8UDTkIsWSfUvpNrc
iY6pPkzYVeEGwyowxq9sOAUBmi+zxOVvscQuJyf610Q+8j32ZZIvFn4j39JwJHiXcOrgOyp48FSf
XLsyEUtR9salmqGJTcyBbDadKa5ollp32/nSCaqU0jPI9vWMd9YRxvb5zFDDP0CBWdSk9UVNrReZ
Qi5ERf4vVvAY+ep2Rlu/lE7GGJGIBuax/eyAy07qpX10Oh4/pxcXZWckg5dxtCzd71jPn9q0uk2b
BXddwz60gB5v25M3Ys7qZNs8J333j0QYsPqx/+LY9bXdG36Anj9EbRYYe3uqPpLWTc6iEutZyx5n
BSzyoJefoOGTJ0T186IcPaINW/anOYKpFArsL626Mc84dW7+VUbFe1ihNvCy+i/gaZp38ZaO2o3f
6BhzDqd/tyofIUieILiygRGbQ9yQ3lhdA474aQSKzg3+zSPz7BE9IZCKc083fYc1FDMRjsmJlgNY
AfLhBgNRqXswGTnRf68IIu3XrjujMpAjQg6LPbbOeeZruOrLhsq+jVK9zpPqtfEYMbg9Yd7CMjBE
IbKmb+qRvDw+WDKa/IWCr1SIQizTcLoNAzpBcfZRIr46sBD9qgG8CrfdFWG/CXnmFVpNvM8fmc10
1rc41/Qtjh4HVZy+YNKNnn27PdLMxU3oRjT50VVlXnvVwt6SS4V1L0u6VTw/q9ZJ15jR3krIfdog
+8HJ/qVGi1ZPpWc3nPYZsa0FvaIlugTcsl3/6lhk2JqfJBIcaUClWySdBKMO9rVNiSYqCtBvmJgQ
Qf3ukvDu9+VX27O7N8nFUmSy8ANQ4uYc0LzINo4fDkvEbmLNnKidJaqACC3c4ATvDIXa9UTzbSk1
KVjOkOd7QXD7sii7RSU0hueRaUPN/HPBFJU5a6u+qlJBRA0QpKh0fJENFSyBJP/SkjsaZtMTKKQz
uAr1B5f1wuDgeQlm8RtYjUWnGNBwEGf3AJxjkbsmRnAPocWK4eiwmKKp25Ixexv55+wo/hWUutpl
rcOMjf5NiOR8Zbv6LcrtaTllvwOU0aHNtAGZzpngWnwh4jMOwgthLP0CtkS9HyRNAcTGHZOhNhin
zUQsmKvi5yEDqDb5KQBNKLxpI/bo5hrcUBvSoT8wJB7imRF6BJmPepRH28bBgP09XpgC+q2inw1Q
+bMMytfgd83BOkT3HvXVlhuPdeFq2+2rhKQWuDiHCHyCWYgDoWsD0k9cBNpuS5y6RjNfF5dES3Vo
++ILDHZFlEFCfJ22164qJTHw2YWGwXcmilc3UydUsSDfYTeGB1NHf/OQWyvDem3Jren1H2aRs7ln
KNNBE65lAMUjcv/4hnwpjGILVmMpBYISfG/zsogFTBEkflkcwYStR9Cm+pLS6fQJ3oMpPjIb7XY5
w659jKI7rgcTqahzSM1e7qPS2BFzP22MiqK5GNul1YT+Bg+utShtN4GkZordYIunAiAhMRLe1mKq
3P+xvJbEN18nW7pflPVZ7GwmOzqy8b36RGavtfRpEolPw1By2/juv9B29p4hHXQbI5EopUXLhjnH
U8lBDbMcX8lYPRGBQmZz4F5z5osbcOA1t4RhruYAyVVsmO+4rpdmRwJOU2hO38PJJHoEmbqNiKxl
3TYRnlsNzWcfnOrKal3SGWm0+SNM66LbmZ75JrrmT1dF2HDTjr1F7xCrmcs8bI69aT3LeLz3wSMa
amau9kg6r8YbMfSkwzugOYmY2WKpeukJXfSd6W3OSnoqVre1PQ3u0ycYDYwOP4cPHlnIRno9D13W
HUMndlkf+21QE8LnbmZJjJP5QMWO8XQ1tX4ZYNpRz4zuMvGQs47o2jYIYY5GzDpgTxkkPlSNc9Nf
a3S9i6Irr8CF3lBXT4uMkOPaJIfokQ7GbW7AwizlVpX5HaVxCd25XPR98chy/lXoFHMMh/ioJkMq
YkzlP8qYIsYmgQOi9cvT6DtqkQ2eh/x1lfvuU+JSG4EReK0i+dTOZNgG4W6Q2TOJ9B8VquBt0cp7
RpK4EmR6mWP8a+6+0ZbIdeyP7+3gwAKU4g1PWwrOeRarWYz1sjQMTthQGkRTc+vLJF96M+tNT/Wy
ggvOoxWm4+HnlZ88OElsVssRnBc+F3o/qc+gf9dbBvnuDb6FKKmyY8c9eKySd3D+0xlRJC38OOWA
UwKZS2yfW3MGflP74XOeJ8Z25I5fWhSsz35aJAcyLuHnzTP7ZT/sdEQGeRFzQpN+UbJ5u8T82t67
09SMjLpIQtEOOkbPkOXs0osP/Uz0cV5Wl8mDsL+oOg18lTvRD9CXDK6PV0AIB10h2ZAQVNMVZKNk
jfVcrMZ5cG4MCepdO2b+Ag80uYKz+kgRujIBUPmt0c0tIx/uJP0829qt63DWx3HS2Qjmi3T6jeoM
fp9QLUumFwMcwLrV5kh4lNpw5KGl23dk2NM/gf5sXUYFfguvpHtUDmxqK2tPI3PEQ2xg6+FTIvis
G980JMOlCi19p8c13t3CfGk7U60i4OKUGzYMXg/ihzcjQzCNpSQZ8Tx7z+Y8VjydDQcoGlgmCKDZ
d5JL4Xm0PSr7b4ak+coQgOyeHnoT/a8rNNP5CCZyOv68IkwmRvJWfGj09hDkBpgkDkk0QQuWcWzp
pI3WXJ8sJXg0knim4WcwOZnakzkVwcV+XLpxQvQD1hCVnkl1JCw4ro/+qIyReJP1pKGp5mYPRlGn
f0o7xT/O37/JDPcD/BR5RGXPSasOoMT7jnMcCeJb0VZHMxWle4RSyd1M+wfmI1sThJLvOG69VG76
S9SiY8JeRBtT2vWz1UHzRTdZUifw/y75bMKsctYJWpN6DtNtGKe/yV5v7rrJtzmn3LcK1tkeMKYJ
79Gw/4e9M1luXNnW87vcOU6gSyAxuBMS7ElJVFdSTRBqSuj7LoHxnfkNPPYD3OfyvQ/hD9wnzrEd
4XB47sFmkCWVdokEMnOt9f/f/3ucmTzO9sDsC9sQ3SpnRRur2mfkzzHjhqNWoRooDSNZu7oSe1M3
f4uw2/VxMvzBPAec2jU2ouKHCnYy9BGGcc2CRNvNU9IclFvDQ7FruvRluylKL35H7c20L/1qSyOi
7zKZtKZIy0Ev624lhZzfNs19w8D9a/bwRUKL+umSUTuOWUE+mTLCDZJ948MxKdwc5623DO0wkRey
kXrKiHE0fxwtu1o2U5OmgDVHR/za6dH8s/hRqqqNqaaDh1nLkZ6a/cxIxykfUpNjhcPmyCEChZvi
rllHRHtJxOMs+npLaeR693mGkEeHwV8EwS+OKwnZlMckpSNR9Lnx2ra9tg1gW6Citj88xy05nRUJ
IFM5nHkTJiqCVn/tbdvbm+hHfKtr5QPSi5PhYeFP4pBxSE6qN6SrDfqBA/M+64rzmuSKJZOwnKV1
HbK7qbZgFXA/r7QgMU5dYAS7gO6fj+zF9YlMIdgyoYuSjbO19sCRp0m/L0OteeatBogxpBqir2Jv
Dol4wRw17r0iqv3bS2wd1b5Ps0+t0X/3i5iVUGiD3gs6DHuGkPQYO2Py6Dhd/pTgp6CbIo0NNPH6
FPQ0IQe99q66zd8YAnlxStO7xqHy7j04qLev3R40DQEXRusaSKH+G/ReBZqVowquhbtp4Yml+vyC
prXrm+xjLJxr5kX3UVj060pzkr1GtMvWwSq9iSoWjiJp8ElEyPRTCy+yFsi70Sg4lRgjSsTpoqPe
P5Zdbm+QAwnmKeN0Z9buG4btXzHzVBi97zLNoqeqRaqWSeRmrgU1ALCb3CI+2xq6TB5vDwA5pyL/
8OKpvsJUdnYIY3gQknDOKb2McdN8EnuLqpGsiQ3Z8tTjYXyf1ZK1gNHibnZ0edLHBts54+rEa/oH
inlvXaSnkPL1wXINdopy2hoLWqDuY6ClObn1Wd5T9oc9fh0XZpJWBekXaTe+KmrSlGTJxL2dMTME
ZENYalmksTAuyfTBBMklSp9ciRAEQ12+602DqjsCPYjJwznFnE61Eo1jzhh13VTTOein8oonhFYg
cDwX5VfVC7+L0XQWyKgptI4FvQufNASU55lzh24KfV0Sb1KH8HjuOLIeTPRrOZnyfQnhSfM9z0PN
FA+vgxZhgSzIic7jDndp9aikjF9KgwqIpYMJ6jrsadZ3JFyUJVfU1EigmiCxCGZaW8gAUDdbfN4E
SmBGwZ336GrzPXz+k5VU+zThjg0RzVGgQbRRMWmXGfwGPX/w3PZ1djMG2inZVDaTNXtMPIJTzIJg
rmdVF7jgM+MpGEW2MimKV84QDPvcTfd4n8J1FiDj4rsdVqy23tkDyV61+SdoE/1uSU5lJvfh6fBI
2Fopnmf7oUpmgrGs7JrU7beToKkMlJaBwienc6a3mmQZ8he7ENt2BLPcxdfEwjZWYF6a5y/hTpCN
dJqSzKfWCP8b8nqKzcSP99VoPM7JEENeZgg9TmWzW3xFHT9vMkM8BaLkgq1QpscNZR69803LYWNj
wkigV+imVHs1gtcECXJQWJnPrfdQ0IpbuV7PWTHnvZjgbeudivbENN61OBxCbLmWeZ6i6o6FZJVG
aoO0bfIrp9kMdVBv7TCYUTLRRMqbAUwHGieqFCLk5rQjATtnotPp01PDZgOI9oP6rFl3OocbjY16
TehNhDqOnn+FcJDftfb8LMoJW2qq8tCjUn8kePIhzwkf6Stn0Vcv5/sqgGwZozvq8stSsTUtpRwG
K9Dp7sxoFD0196MXkI8ExZA9BEd+b24C+5AXDeN3k8C6oGb2PqlzYCT3IhPPNPOsdZhxaPMsPIKV
/GBcIA9BZxENpcyDXXr3GtayKpPRnm4S/LJc/5yt5p33l3CXpo93tnChTHfzObIfLFOi11uWhN4a
fnFSRDGCibrySFhDl7vLQuxW2qi+BitpD60eTaDUGD8xUeYO984epTne6GITeIbBwJrjP9ngyNBd
7VibCZHEc+UBS7au6eSqHQDick8AKSmHJaQeT9gb6dKVHmoqQYgtS64DpLV5UNOuVMW+D3zcE0Ez
9Ne5nD48EsFWmpvzC2+S6gXDUn/1KiPzo7qv0cSUcj9F0Y8EWBU6tnM/FCo7hEyLd0Y5lfvZIDyp
as1niDkuAJ11Hroc+LV6lyaV8iOCuNai+q0KnYmaWX3rLe1bnU1qa8OIoD9KABfqRaG7Dxaz/XWL
pmWtBo/KpiNkrXVNRCPVfDL7UR2kTA706b/BVlFRO2jXu2jaO/aHirXi2PfDebb7VVYs7o2lCz8l
R2cRhAgdnLJHde3DIt0Z/RytLP4dDzoyJ9LKSRhxK4YHFbWCJfdmr2WrUFOPWlM3WzuHfNPQFd8i
kF2bn6NOE7IvSRJwxppWozc9U7O9oT/Yzl2Zn2TJyRdH8KvJzG2XBXSPCgOslpUlvyr2+E2aWgxh
U9xwiHZ+I9f4nBIy1bvinpMwyipTcMbW40dJB4ibw37gFP1g05LT9FgcFD4NKLuIwshhOlUh054k
MhAUt2+d3r9FQgBshh6m6+4j/50lg9u+qf+0EeQA1tCOhAwMMbq9Az+31zTUiF4af5u9+j20OsZC
DqGKe9Er6GNmNO+5xfODmTO3E5HL0DxHbDFTy9nhkO17p3+0Ia3R0xhWmuepre3Gp0B17yqj74EZ
hM5JtCPs5o8z4anSmctO3QvdlG+DPqKREgdD7LXuTi3HdMYfzD5xinSr+BEF58os9O8o/T2yX69n
CAeeWlSiM1ys6C7hzEfU9JujviGJAQfF9NERw4MTtrmfypS+ayVQbRAXH3LnJw7aWhIrWNSTkc5v
yhuRZb8NvX1RWIPXLtGEiG6SDy2RalNbnR8kNCO8eYz8geTe2IwoIDySbhJt2EZdfAa4CgV9So+J
M08bl1WAqQ8GG0sPzmXfb8dSbkQQHYilZTnsKf9R23LBm58sH999Nv/SLSLOuvbRQtBgmE8ZXQHM
1+aDpc/OJuzlvEl13HOT3NsukeN2I31lY8yMR+/JMThAOm14ghyMMEkMhJP39Xnog2OXkd+NFuOH
c9fbVNAxHgwl2PrYKvL4mYnJfR8W865TnJxsMFC95m4jjb6WAlu5ARQMK1o4tGxFgKKyPYwdqviZ
NtUazu8BVV+w475cd9HY0hJgRiVsxqEgtKhoaIzZjdceijJhMTJtcHIBM/aCKWqNzAXqX4YfzPnD
8uP/xCO6kAYjABJ72y8j860Kck5x4cUx2t90Wu44BWDE73y4wp+olLZIdbifGpfjI58BJ3H7WjXW
Uz0Rn+DlvxOya1aw4+zV2Ki3kX+kpnNRx8XB4ddm+D4Pj0Z4zGUgP6MAc1Qqsu4yhhTgSTxVZ7qd
/TBMT1rkyCdR2B5uOoSKUczLYAjGPRphOkfLSyWkja4Lc+3ySo9c9zHEKgnjaF2Jsn8xudaeZX6p
GE2otTvt+tS0nmP+Vy/kZ6yzQiRPt1dYQHYkQ0RsOBVFzT8YwqFZoN9MgxPyjeLBxrP50D4pCL5n
F7xxtsTKekvA7HKYNShm+cIM3/j2Z0FN1G/dZ5yjYuWeLAIYTrdnYTJT+dad455IE3RPbjvTsyka
yhMr4xx1+6bbV27fc3vpYnRyAmDN80JD06MKWHKApySHnX/7o9szYUiG4rfXcjQYq5VEUveB+Pv3
/PXlf/4dXQKaq2xDbG/fU8MR/fvfNpb/S1dGySXb/PP7b9/lFBTXVsBavvziSYgFIMJOtLzoF5or
bR2x1Wb6CZ0Wu1SqzCi1EVGwztXgqkw9RGgkn2CM7Oskjt4sDpaH0BgII16+i0hYfa3NMsbVzFdd
SKWp7fJ5hRGsf6dhP3GsY1QpiwzrRq1UXLANGdbORtmiMo5SLXC+NTlWOnqHImSmZZght1Vqc87v
YvmngJS+yat6PPQgQYKJsA6YDskW7nXjD14ukRiQzA2lPWCNjoYjShPMhPjPPZcRKbYXXwBXpyk+
bbTIVmfCLfDytbzIC8bJisKjn+nIAP05ttkgjo0GhcwjCnkFMXs4oKwp5RJyoDdHk+0L3+d7SLCD
b0qsngz4jrcHCyQ3ZB6mQftYjNBM+YLoIMxT4u0UaBAG7PHvQavRJOAC2dlZANL+jwjQ4mYQPlho
36CGS6ZcIGayPeIhJAANcDwrcD/tGZwX7NrsjhzoZFc787vmCHj45GVRPpyzQcNxYMFZwFcEsTK1
A7AZPed63rTOVR1Ik0VMN/4Ib/wkVy/xm2ajefWxTbPnMWFdzlBJsOy5p35CNS1qrnI0es9VGgKB
7zCaD/VxGMWPmsFVKgeLZR747gL9bDHzhaTnoWPpP9M5f56x/q371DtmNWezvL/wYZ7NfPjWNOEH
Ktgw7CS32TkWUQ83qNJ/gLJgcIjM69T/zFlmrEyEDxulh59DDdFMt9Sj2T5pjVGvIY6h7bWJwZo+
BL4BX1PutXfcHyaMK0KTmVk5vJ8YWC903KfNmOgJPSHzfqSx4LdJkqwzrB7ruRxfcsQrcXQOmzOa
4Bfig5HcQ6zFlxmSnDI5WAezAiX1Zeh5X9wpPjikGNT2Zz/EPmsPEUURjeVceEAnKKVonb8adnlv
8a6tktnyNqkK3hi9guQqg8Ok6SMBI3p3BK77UHOQUEsyRcm0q61jcYyDFg088QTMG/l4Db8mWLqB
0ZVLIshm5J6I+CQ0ChrF/Zw+hR57NuNvqGSVifE+R4RntbkCAK6Un0TpsKV//MBH0+1Hh0NnmhYE
51QkmiRdwAncPCJWIZVyUvYvx6XVq3XWnhGevbf4v9aptgU57RfDiNrHM0ru04esRC7UQUXARmKw
diq2D6sGH6uWq6+tvSNA8sWOhdAQ8fFKyZEokZ5Agql5a8Zy8eOYXJwGTH9DP2geDa+SjaDkbQsZ
vISdwn+lq/KeDVy0ZUl3XRLQ5BC/a2Y7+IoI+rp76S3yGdfziEpeETPDXVWIeatk+xMz2CVHIUL5
G0YvHj0/ryt8jzXIZ1RGX++zpuinT4FYtB+NnwaG7inLmxMrF6wCAtGo7ABhLpUaKIEOlYhbwUzM
GtBWsyEOYgiep3nwTqF9X3HZGyX8F2uCizqaTLQnfZGpZO7aKqb+5DkHje7U3hszLGA7d472KPLP
+sz0k3secyMJigm2E181mY9pDzrKTImOA2rGITMCF9hzLirXN1zW/4e3/9/g7TbUxv8zvP0//+u/
//d//7f/+C//7X8hty9/5y9yuyX+plsOU3eEEEAgDQERdvzTdv/6L5DbBcR025MG2FpbWLDSIGF1
0b/+i/03E+sFuc5CWDZNMQ+O4z+47X+zpc3dzk8zHReG7P8Ltt2E0P6/MdD05QcJy5G6uXBzjQUZ
+T8hIV3MCXaWBI9OP+MKGIcGvY+Buif/oxHHtWntuNoGGTDSvPe+XAuYoGNWv0w5gEyYJYIKREK0
icRcv5uhOGGuvXct+Tnr1l4BTV0ZmkTu41F+WmyQBDA8o5SN5+qlxoaxzqb8Y+zsPWopPwNwjDjv
OetgHNlub2OzQlHdyI/IIdezaFjWdfMnnc1hTZvvhDETqutXlsevlHC5HxmDA4TRuIywUlaOVX0P
A8izmuif/JOmK+y+REMurVPuzu74VTS4NAk0o+Pf6Y8jMwJGKB7KQiAiM6dVNykfTfLREX7BlTLV
YwEebWuVW7vvPssWRRo2sIvX2pJfK7wyYrTfLNSIUNuIeREbDaf2tmJ8UfZM/qNYq9HgoDxgzM/E
8GVsmrdadls90yjQaptWtXE2W4a/OY2AOw+VqW8R/pvpVGkeB/VNYlc7CGsFYZUoDjvml2kplzRc
D9ZEmC1SauRb/fxl1Kzhw0RsnyN/5aqCcjZ21z7tGj9qMOBg845WQ9d+I1ctVgRkMEAuvLWTDs9a
8mmr1l0gJ+02mfRNr2C3R7J4cO3snu7wLnb1P6Kw3jJwbHxbSbWYPWU1hV1RwZ0hlqQICH6yniba
tLC2qPwI2a6O7aIdHYc/eCOmO1qmm3hRlxbuWd10P6hOy2y+qM4G2OK15R65LoQi751cLJNh7nCx
F/Vqgoy1W/SspF7G5LHfOYY0IbkJ5dt5uI3chfhTLLGomRn7npw9Zr7eARtrV6HX1Gafi3KDQK/e
Sst+QIbNWNOYnl0JD8by8NbN+vOg2ghZsfFVmi4ur0Wt6yLbrV30uxkQKhOf/tH+x4MMSsLMFuVv
s2iAUQi2sBzoYiMPhr5zaNKcYCiNM70FWPdUeta0J1VrHyyC+dgiZQUl46VatMecPonaW5TJ/3y4
/VmwfIE0KdyBFu0Ol0CsalE3E1LNGIgQIoJ/6QuhgJ6L/I8CHMqcGpYOImnXmdI90yuE0+0ipLbi
qjzenpkTBLNFaQ18Bwn2or6+Pbs9FIs2e0ZHRmGlotM0sQVmi4ZbLAaF2kbXXS8uBa1E6x0uqu9g
0X97M46BeZGE38Thye2xWjTjcKevXOyGT7rl2bamT7Oe2pO6dxe1ub7oztNFga4NaNHNMUUz2yHa
xW4gFr06XMnmKBcNO/Z8tC7QLsGs7ysm5DQoEbzri/Zdy4fOTyqj2iqE8bd/6e1B3WTzt3/07bW9
qOrFoq8fF6W9h+SeJfljSBmLF9mjTXC4z1gLnf7yGXmLWP/2MrWZd9SLnj9ZlP1e6d43mj379qL6
nxf9f08peWyXhyC8p8+HNRKnAEfwnJbsTi1WgmF5uD27PYSL26AEBQKFyPkaFicCFQrt78WiQFAZ
86Yu/SGdpd3oi5uhWdwMt2dkysHLw+lQNtNzmwITrBYXRLf4ITRAhEsyG+eI8E+Q9fOGvac73h6S
yMQPYW3ixWERGVgvbg9Yjrq/nt1eIqNtfSqAgSUT8e682DZ0PcDG0dfYOERfk+iGdhUP9eQnizo/
Wh5uz26XtsKjfLS+58UtQlEUDSbTD/C+KwdDSTBn+XoRS++Z2Rw7TCeQzu0d8LPfwc2PcnOmxHhU
DOdFRm6w7TGvQKbuDnMrzzWto028OFw6rC6hZkg6D9ZHfbPBiMURQ5QU1a4gBDNY/DLl4pzhGtb/
6nwKdETt4q+5XcO3a8Ja3DetnT9VEdWn7QrreHsWyqzYdFQONGIaZ43aSK4L/ezMot81jn1OkcXA
s7k9TkUK3iEL+AOj4FitGe2eD04RGDmM8hiaGGM87HQr3seKv0QuwBELj1wG5oWoihN2T4FZZu/0
Gswfm8vQzc6Rx6TIUvGwTZkXH7SkvsB4Iv4gyuj/h4iNQyOjxcKDS+IelSr1Ax2Nu64DWmK6lMAF
I0Qfp2hHrIKLbE6EvQX5gCk8V5l+sCb9ZHfVA3Es8lB1OuxxxfoZWXOHiilAVFQWG0OoJemwJ1Ij
48OTbSGBUtLo9ZCQHBye3tPTeqU7q/31irJR7lGNMbYckutsWD9hkSX0456yhB1Dk4Hf6DY6Lqy4
6HCQxpVu2G9FZdgbYTActyrvY7BGhM3lCcE97xGY+GieD8MtWDjSio1W8sEwYY/fA4vM0qyw50OB
Ml1qmBlohMHoMf1xrvy2ksadZjNjUuyM6I9VNDDcnAq1aw331ZoZ/pW206EmF9m6mjkJpaF6MMpO
O6FRQOphaNeSFXxdehoB6zmyJHNKfXA5cxyrQ+ak302QvVgKOl9T90QrGQ1X4KzjVsjchs16on2p
LwDelJASVEHnbhC+VsfHLs380lg4N8zpNwhc5m0RhUivBN1K4t2VsbnUXS23doayTcQivh8Ld884
uiboRXzrCM7MxtpMHabraHa1vWFp8hcnpEU5Dp1veobKFFE9hv0JF7NyohNZGuRYoFWKLfN1yK0R
Xa5HK8ErY0r3R3BJ5qZeCpo83dvodnAnsADZNWGaORT7JalSz1tmbkhC3NYtT6b3pqNSXI2oEjYl
UlWYPBz7lL2J9aH03bAm/UvFNUQxFCB8xKE9tJgmoksjqMpnYXyZgaYuHbl8Bd1TCLMrvXMWJREz
j0bP6PkjYj65eQeZAd0TDblL3NX5s6l5+8TqDvlQ1HcsvfTR7RZ+VNZ/V8O4mmKrPEBC3OkJ2YBm
oFvbauhY6KHo+c7oLbLmpV3DNVJ0xCY2Q3mIOoH0IzjKvnZf9DHOti2yzlXPtUlb3vyJJeEQVlhi
h63lCj83OkVXovRcmON6MG2J/OrPdjNO61Si4axrJ9p2JHZR5AWCPrJ3H9SOtXLMhKZTWIBd1Ud2
uQlOqWqoXadqkWLOEHej6NFr5R8S1dN1FQkYALL5SoPyjxPN324hrO2tKUDyD8jdtA13FkrZY5y7
e1ZAa4VY7wCyyNmL+r3xuMcKG95wwREHiReathaqLM41DW/JymYEunLK8pJo1ks1wSRQoau/4yh8
oYyuHk2UDSHFZlH19BF6ItZMZ7ZBd0Qo4WZkLirIf2wNHpq7jCT1ILvYzXRPE++1jBqmdJE4E3w3
cgmogHTwdWebB/S5gY/e9JzSdQAo8uqMEBEsJ/1KGvdUuZKpD8d6aBgDOnXbhnKHeWRlojYmR4eM
lnpwqdz1/B0C+1nzoj9uG48r5kADU9ToLDrrxJC82bg2jeNCGvVG0mHQ+vgpJX66Dapjj391O6Xi
u9ej5zp+4y0Q96orz00vx9em6iAd19kvu6WrHGLa8MeCImRIMJncHsJ4+Puz28sg8YbD6Frnf/65
5RYcCs0lvzpmOGJ02meItW8z5O3PFGb9Yz4CBpoFDMY+ZfLdXjm6xQc2jLdkaJ6R0E+XoK6O5tLu
oXP/oGhLjEkUgMwWj2a6XP0LEeEGQjArOOA9fTTgVGiUj7nXsqAvglcjhNe/a0YXkF9ImJRral9S
zgsnC6Vo2n31zmgRp9P+GSY8+xgt3lpZPuupsi6ZZC4gHLTmtvzCxouRK3GHTYB9llXYvstjO1hZ
hjoLbsCR6PW1a4cgOzQCTcvUtP3IgWdQI/3Jo0MK6nFVsEiv8CZ8gpj7NAycLFn2qKvgl3KSezJk
gW+huGa0S8MHWtmgzN+1S5UxsRU+EO6d3vUanSaZJubvICdi0UqWoGX8J2vaJQpxOw+aO6hjpXs/
7NLDtk/h4YnkmfTOeivaxGIKR7I7Pgrg14wxrXr4Hmt5DZJOJ6lyzdX+EuptQVumQznk3kfp9D52
jbaX5gyEpmpoNrf4hTQz36XVUolJYNcyCQ5KC19JKI0n2qToFR8ihjqXJATA3feQ85fGupMMlzwp
urPBnWyzCTp5vpny+WPOmvYudbP20IfZY4VH1C+1gKFlrr95cyp3M/s3/kaxiJgC9gl9p2fjdUgp
gQZ6WK1At9B4I6Td7M9oGe+aKZOjGJi65pOigZb2zXo2Ke2aDZrmezdBPeUZAkFyijd70Jm9WhRB
iMiZ89SWOpat9ZUkeMVTAryVlwV8zeZz5qy1No3WvksSLeFoizAmbOZ7iOurJi49Lg8AxmPr4P6S
SA8a5jdzE8U4F+INhzV7XzfViUv3yyyVu8PPwzErS+n5q/LFGI14naEq5A1DEWDn1hHFDjN/GWwN
E7Bxm4Z7R5s/bfDuAEK6c000jjeywJrLQQKbzrYDb3Jqahr6yFKkj/Uc3LUl9rREo1OtG7s0E/XB
qGVzjsGoxXE27sgC8ZmfZ6grs/OMIZyjSjvtNWzfp9oOTxGjsDRahrDjxpQRLNdWDw4pSR9rhm19
MaP4bOnFhR5GrkmTFxsl7jpBGEH/3dfj8viXnbrGtykCC1UmYh3ydejZujDrYoEthqbKA+zVFRpB
UDHxxWn1w6EZdcWtZx+qkPmfi5wM20zKtdFPtBkmJGFLLoeOCnAFoFWti9k71G74Z9QJJGjsa2+5
26biyjLDJygc60zqxUFTnA/LwuJka8X71mruzJAVPAww/GkV8WVEfRKnRpSE0s0rLP3fzInlDnYI
Lc6p2JoRvyQHwAn9NqWKS/TH9Bjm1SGUODgkKzuqXgD7BMDulRQhkkDdXQ3JdMkajTW70/fTopUx
CeZWwPjLEpASwF4ssnwpbFtyLaKswunRvQcUt/z+lm9WoL89hgJ9SYRwgfu4SBOxcvXwy7Oh8ukz
anl7qjYSce6axrHYcK/jYtuUbi1O3mSVQJCx/YUWAlFGKS4uxg/+Ase24lH1ef/aRxmrPoFqugfi
jdYYPzS4y9yv6pDWToCbpxZnAet01S1mMouBaaC5r12AidNO+tIX5qYZGnM/VzPkk0b3NeH+NgBE
HOsAjWVpcIRnvQgYMEmGRFyz9gpgHbherX3RHf6ptfMTF/gPhwFMghOywqU16rIYpuJxjLRXY0i/
tX50XmEEvZT0Rg6Ko9aKDDQN0WOfv5iV4gCO61jz4jNMauk3owljrsbTY9bjyUyZRkQxQ8mqmn5I
yruK0kw/9FFnMGA744szMWTHOkhjU1wlzzaqa71L5rTDvhCOOs5tPh4xaFFrRn6fwRSaAx2FEenv
RpBeSawTG5zZ5B5Yis4T0XkyGQkBwkGpXLSUtT22Byhr6kTkt9oDHe9PE9DvKYUTpIGk9wYlfYKQ
1L53pt/CiW3cKd3eGKdoz3mP6PcQd1OPqQxqMb6DouNUNZjekex4smNCSrVwBh1XjqS4MLj4KNQw
o+oe+50az3PYitPtAdrV35+JWth+PeiCPmCJgg9B5lowuS6y/KeYox5G6KrUm3Y3ZN1XN7bxKQ43
Xapj6EcRJscZ8Mby4Bas5lXE8uHpcElcahNsn+kFIWuFm6nAe4lcprb0fB+XFIOiz15mhmBRQnME
GgCrhRy1+4lV7px7M8iFopw+1aqeYFVodARP1iKMtMeneSr2TlAmJ7dy22udilfGceINsiYxdXGN
V0xl4g271ZnDrVilQwV6uJnQ+JYpPkAwVPe94XsDMDdg1NM9ObZISYrgjYjvYIO37RApGyj98E5Q
jDi4A0rDpuQDnwrO4nPE+RmXyIcCCE32H4zoiuVvY3TVcIjnctuNxFGkIyQKuICYRWmCr4eUzWdM
M2MzueZwGsxuOKEXWi4W9eO52XB8gHlHp1eq3O8J6KK5WEnfKov2Ca2fX9RJ+FIVsXYHEDtdNdyt
b8awmDFopeyqWushh9fmIbL7D8Jwi4eGKStZ7MWB6N/sTUfJcZhHvLi1B4ZFB5U3cbIoIhbScYEe
QSn9ctvlbF9j3066b7dxqgvUwjhytHPMZsWZ07rieEI8JeQZ800hu/M4mHeVXjaXmdPODrHKR9c7
BKv34U9eBnem+atM5cLPt9Eubq0i1Y9mESOWZ25FG49yLsEr7bhXoTCqIDtA54RJEVhZc4iya4en
ZNsn0PmnqD+M0k42XhC/V73DXUzt2qeNth694oNCvzqOwy+HhCw2+nFLNtIezFO7jbNvZE+JTy8x
WON+SJggNskFady3UoFzkICtkjYn+NiVz17aWZvCTfNfQ1Jf467U38bUOc9Ofa4B8fUVPrVooVna
dUksMxP52BUfU2lfZfiHEDzvYlj7PNRec61jLgrCaW68eTFIPhbAJTSs9QnI/DTXnlQZg+zHFM7Z
TzOKLxthkxAtZMY+WPWeNp2HEnc8wUZrFYuHyRu6h7QfcdwTeA5A5WSIN3thkg0Oi7O3bI02qRsd
waS+G6hw7XnNIRGkqeRILKX1ZXjhiyhx/5BuhAFVltco7WhUlZVPFJCF5yN4n9LkOS7cYWd4nCIa
Omxlha1RYVLvmJLuvAikYerBLSgIoDralgc7PXbmF6YKfWyFr0qYFnNRvaEH4VIAQrmZo7hfd2BE
yfsS7En4dxvQfrizy2Fv2pCrKtttDmJqxS9NI23EkfIam5p41Fv72LrIqoUpLqRjEIYnHGcjBrs6
VktD9vbs9uBJ8zGYmj0MBNq+OaJLLSChO2MfVSNWLZmLQ0ln66EcBbs/P6o0BYJExlW7WccJWM+v
Te2sEFp3h0Rvj8YMQ31gOjA4v3SX0qzIkWKk2bEbjD13fB3gLbaSvTDLfJ+nyykdGHCatuXOTdzX
OH+v9AaVwjCHRxF1V5hcYFzc8jLVZKPRF4OBJnI+bs30kFx7jF7bdbakkBjS/nToUm9oW94ntnyQ
tFUYuFMjzl21a8xLEOfjIx2up9yqNvGUd7uc0ZmPzeHielWyMoc6OY1jIkkO4GJyQFVvWuoc6XHG
rORekT9waGsM7bKPHvPEKDf2OD61eDLB7yCqjIjRVDhJFC6ojS7Ai0MrIPVETpAeW00+OyWbuCvb
TVrkGtjyll8fp+oT6fbfoXFn82sTAj8wnoXsr+c4cT00Xg/61nBbuq8YvnZYjORKQ2awJI5yh4t1
Nzt4cDzfqRWAJ8JyWPj9MDDALFmEG4qsIBCe0y4qcZTDkVfjwON41QDfOtkw6j0vby4WgFVA8dKG
9BAba92OuL2d7sXIlXagK4VqoKWWzpYA9ocOaOKFNfVVdBzErnrHLi2DumHTf8+66Buk1kKND6kV
WA23qsfIY89nNq1hBQ8QM3A0vOpB9a4ZjXGlumnpdsaVjz/sIuFWNaFjnnFB/3JyhhhgXIJNtZzD
4+zD6FJJlFvIFdDTXKBgvys57lIePAvI7nCGERslEaQmbB+gIiYougaCRoSeaZ2O95qVbrgPeH/a
+pobxQnNbs+JTRNbfrL7cHtoJg4xs875xHF0v1t0u4pp4cnR6PsDeE+Mt6ply89ieDHRxHXWjTri
b3BQOFmTYZN05Av3tvlkzGb1ELXh/2DvPHKsx/IrvxVBcyZ4SV6ahqTB8/FMmBc+JkS4j7z05tKO
CpLQg0YtoBeghjYg9Kaqag/9e5mlrsxqCFAPetYoIFGfC/f4rvmfc35nY031ZS1FHAmzVizcrOu2
2QhJgYhSjtvSu8KB/M7XuU9m67sz5W3eemg3ABa4E98EVb8tLh1TjRO8wd1x1gW22mPJUXM5JNgz
WESgQc5QqfXcMdwrrIdCYHWaA4v9iUDA4PUBkqfkuj2FD5Wr7jBl7vEH7IJ6GJdZXFOwMoAqY1xi
27FmmpxuW909hKAKtrPhLKVnOuhHwWHUOEuTtHiNlfUgQNM+GS7cUd6pOTfUActgVt+2PQOKVuA6
BR5KmmNlYCRbXJjqDL+Uz6SLs2mTX1d+0+5cZBEg2P2GAMGJPLmxLhw9bBl1rmSn0r3gUQUmVrjp
1VAb70HIhQmv5y6m+NEwk11pNO2+dlGMmUYtqUrihIzHbGm4mDCxouc73vs73ST1OrRmeiNIPmVt
hOtWp8mLxxA2TJr+DTdyu+kvLpmKDpLrrBeHBI8hp7s9Hlls5Uburqnh6m4SyyMW6jjTS9FlRJ6l
XeyU7ejrn/OwjZd8pKz6wUTUKoj7jTBNsdRWrZalpC0kIf54C047WqeTm93XLdHfyAjNp5ZegwXi
zB19H+Pzq2dk1ReWaywv5tjdNoYtr3TnGDRedvLBt72vpEyaLyC4V22BECZbn/puIJUm5RBgqk1H
qnvS292iNpX9FfE1Y7MbGV3mnKMF2DYSa7yutnNkodJH20aBRjwrn/22utdtHX7VwganR00Ot45u
EfbWe+Mjm1MLYEBiDvDzExhheoum1oNOsKsq/yI1T0HHV0UUkLopV9+qeqJ+25cBnZyVfsB05FwW
uDTpuwcJU5jJr9scM5P+WPJcuAkCQV43y4tn0ci72XemrwbHoBm5/VI3tqA0bcLjxJO38NtWXU12
RPGZav2r1DR8egkCiDotpU0dgbHFhE9gICf+PSXxK6S98El5jbd0pLnv6HhK/M3gOo8Vq+MyEiRa
TK6jDinUnZhGg2C++2w4ol3qfEY+r3jbBkixc09IO2zys507x9Yif84o39+lJS/WBEmWd787rWoF
G54hKTtXW1/B5BiWnf+DKeJqrJnbuq5DApwmTbbFaVzIMn5xCFzV5DA4r9P82CUkutP+Ksri9gqx
bEQx+AJrQUEYltsaEPq6B+uwynT/zQKh3fmY8wpih9pw4k55BirNbbPbVJcPmQIGWDnG8JEkwXvp
5Nc0MeWXRhWMatat59IPCE+E4RyyuYgwYiXWJwnIiFJ085ux9dkU3Y50K32/4FXWcTM9teVb61Lb
angcroHsUAEZcwMvJOWwE77sbtO/O7Eq2Ef5gcXD/M2tfDflw5Pr53cuFxThcR71FPfSieORz4sQ
tnTBOKFxcmN1ZXSju4L1eEkc219aeMc5z85+bn8Taz7Zsn9jY1qPpU8zRoCkXDXija9lU0rkoLFs
72nNahdGzPZeg4VaeneIgPfax4ptpdMajjt2rmr+QRPvjZ28NIb/CkK9Iok/4JUHO+JlL6069oZc
GJeEXacPg2w3pSs2dssmFKVvzN84bKAlmdTkuS4yvedHe9rLLvXN9cvspgiTGYu/+tIhFfN9w5Sq
sdongrO3GU7Cwkw+EWP2k+ByqsyxXQH3LtE9goMDcwOwg8g2VfMVJlF5G/U2NNc+2cgk+GA1PjZC
hwezmwHjlu3N2M4Lcus0zEh/g9zrJ1a+AnPKvhXaGB1nse8rRftFBAMhMF91FDBkBKLUEZ46D2Hy
kve4Y3vu+ilb+Q2vDIO7hpq7HPJ5N0fN2aDeYtfYlbNNRHBTXfpSCyCXu1lHj6aqt75bmdc8O8eQ
9N0+cKPp2ks5849tlK4Vls+lJ0osfX7y1jScTKAAE3A2NrVOypu5sskoq/hgsf+Q2ww5MgpWGM/j
qB9FLeRRyD5DHYZMpm9UbEXLpsN6qajy3uZwfDlsNQvLpASjGhz6gvTA1iLMadnFH0Draz5AaK7S
YNgllYasVh3ixn/uGoX81rU2OioJwdo55PHtDEN9AZeoXWIP/hhoTV21MbAwMQ3MN2k3moPpPcI4
s8LKlxc8vtC6u10auvdEAB2UPDpgQDfJhSWr8IC2MK9CIF4X5SahXH3483/8Ci3fH3u5/eUPWhB7
q0Fy/pBVSwj6f//tn/94LKKJePrA9zymI3V21SPEyAKkp0Nr4ygal8MUI1SaIn7MaIUDNIpNTSPI
wge93vrYhGjR44TY5a9Uz5AZKzy0Qyu+Srppa1jm1gvUO/keTsYYPzgLkKymhYjJIG25gctRL1rN
Fkq7VyjstwX+TTtu7y0GJ6ucmsMVUOqaQccVA4l0mTmcnuJ5XQQdhsZ0DxSvZqeCzOyIz2SGmeSx
gCxwvq2lH1xJxjH0lZL3DHX94TcOimtwV5EaYkUPbknQ5St63aCGeTSPWTFMOaf4qi7GqM6iSjS1
CxB73l2piJuneF9g1Pg+IAwuYGGHvDXayLp+hlHMJLGNYxrc5OBf6PckQlV3cCZj1cUmWGydvZuj
X+wLK2dO25ylKu4HzBtbfCQ7C511H2dlvamSCkE6soOrnFgwiRAWWYp0wRDkQ3akOtC/GrF3RyZu
HQn/n7tpXW4I2QFxRiJcZbl4GWvurql4DUTxNY/BKVf4EWIbS2rBLxcQyNimcZCtWxWTpWrq6zC7
KWLrSSTq05ZpdZpMlshCqXs6P8aFW3fJBcl6Ji9CS+nUnkKZbFpSTcuptZ1lXnOSlAixcf5u+9Op
qqoH2SPVqrIVO1w+ZOuTd4SUHyatTUvEDOsmNrKzFURfBawWsHw8azm44xzn21wjmKUlFT9hHGT4
mbMfFTnnTUWPgorDYOVIcnWROW96+P6HLIiYL8bF+xwwm2eAFTP9pUQqd4N0X+tFletgbfZevm1y
lqGQM7Zo7XDpyvEcefoM/ufRs6cXwR1zGeRZunaLiqNlYmfXsNqd8L4cZiKJ1jcVhbTVaDwopXVA
72FCFNO5lZTm3rSs197HY4x7/tzUwEDaih5DXLn7BJsmvFr1Ojvdamg6GkDnB7NQ+px69qIVhrot
Srrlc7myh4jGJvwlVC3xyP5/Ky1ZWgiVU/X993/7WXacQabzN01JxW9ssRZ94/+xlfZP//S7P/7r
7/70j//yx//2L3/6p3/+P/7lL4ZaT/4kpB24gqwLjjG8q/9uqHW9n2xH2NhZLRv77G8MteIn07Es
XF2eZYnfGGpt9yfXswTkdN+jrMrFoPsPf/c5/pfou7z9pdm4/atf/w3sgdtSFbr9+7/9bcG6gUfM
gw7i+5em4V+5aI1IxVSMTnj+Cvtd12IV5Tld3SPuuPAzbZzXX/1g/vxpf/1prN82y//l81x+/1ef
J6ljO5FyDLbSFBwZHNM4eLTaPLpId9HRsBz3JdOaiWlFh2l6NNN0AhFkooJj5YC1HZpmz9BPikeK
MoiX2s74YOeI34NsqMKr6u66apzuFCcdYe+UKTAvRWVxtx2CXwzlv/nR/fp74GNd+pX/0hb9l+/i
r3qXm5iUjc8rvBUi+nYgJ7WHSLf010wN81mYQTHg3rIhtN9Ps72vvbx6btveXbm2BLxtauxVKqu7
5wbfFHKAo5LkM8+xWG4rygkHlqtGZ0t43UV/7RUT7CEcghFbKXNErmQutO4jXDRgJ30MpM4wvKDd
jRcHzpqa1YLFz4s1UwY7vmEoR1YB5Ih5m1jMrfEBZN+Msqaz4+hKYsZx+fHr3EONbVxr0/oSQ3A7
BNkN+pLsr6TXRgbDMH9663I6FxdtNCK/zyowkl3stvXJYqadr1U8B9wEhXMY/bCLNrqax3vdDOpp
sjn9ND4qFRu8kE+537d0ZmuOgOwgYMonjQaQ6I6ZT5wEGYEWY4KfHfSZ9xbLUtw5wLZeC+EwrG+t
1nsQTDQoOevzCx/PBWlMPeB2zkcGocncAxeIGybLrV+wes8RLqgGDAowtb4JC2L7tWMuDHAZp5C2
YkwzpKGUZUVUDwT5abYAxBNauchuoLUOsmzUuyhSJvNKBjdTNtRHPr7hbdUYRB82bm/KLk1GozcM
TIgT22BQX4lX4Jyz+/CI3fGC9DSjK19Y2YHkYXmC1BU9UX6R/XAjDWmjtHpA9oVUn4PkW19E0zzd
llXJIbJgtsd0tqZcxTON5K12R/+DKJd/53umu3ENt7xxC7+E4+3QSxy66CoMqWnqahPRnKoSnzrZ
T3ta5nRpH5OB/2cQODxlkem8KVXActNxUn9alRq5+CRkXCOjlaSig/gECMt+7UmsPdhtIzZzmFCp
mY3yppTawcVkUFSBM3d8EXJWh3wy3KN0G/uTSZdETuzraFMGib9HFkME6JLpg0M4HKiYp/yKqdO0
9zFP3URkxl6gSxKNbkxrY/ptvPHNqOE64+qjjqr82AagQE2cKRgCVQcbJJuZh4pE0JtZx2LVTFZ+
pFxA3tqj5IbDfbu+rYxBfJJ6rM5QO8oCiE8yVZxgFfm2pKOG7djFRDTFPGkOi10b+feETstwG7Qh
8WlXF8ZnKSJ9MGQljyanoqU/eGy+2Rge+efuRxYhWOgkgaTQmsPa5ze5+1uSaNYokurNzkXDbaDJ
X00TBtMqjOvqs1GjV22yPGvue/T4K0vAlzJaTLsIfNhuO4ecYK8Gfni1R4rbiIvbKg/4mIKwxlL4
KcKPGSXmtBgTD+e44RdfaPXTreF5wc5zsPWVc1RydXUErUt+86KlQsJE0dyyquc3MuhAITSFzYCZ
uKFIbRLpCEuMxZIM5swqQNs/uCF97oWhE9oFU1qDk9TejgHY/soy6jcrb9w7DaQh52LSK9q5SVxh
pim/JrMer6du7J4iw+q/wtBBv0lE9zT66fgWCZW89VOFwE7VM48PQTGM/uLey9OLq7LuXeiLo+hW
dY2+TMIJG3Wi63glgS5svLroxzUIw/qFngN7G/PirU0VNi8JmNxtqPvgpbdt7AsFgjPxRbrTgYiR
rsOh0yeLse9YCmbLTXe0D7VPAB3KJcPusFoWVXDxxOSq4/YiIWR5PG2z16FtcRo0wCjpbCsrrR6B
f2nI8MwkH0qnLjyirCC6lwIy9NEYIprnBzmNxLknzPnEK8YOgEleJyfD6ypwFXPmfo0N4f0ut4jn
557MgU2BrThjWzB/DIXT7IzBDiLcnDUWHAfIFY5IeCvQLo5J7QWrPLzMigKjzNa2boeHgMzHe9zl
9k1lcF/ptGpYUsyShlea50osLw8VSzahE8VMPg79z8lInO+sSLhYmTPCZTM6+4khANxeSrVn+Elb
ZmvldmLm91matnlOi4nnZLYiNnDHKl/I/qjbKFFg9CNk5KCxWXAbHCX4QsZaHHJH6B0KOjZFGKu8
qy6WIsCy26bHtBvmSfPGvQxCijkmxc5OffxAfDZsE7RVwnLlrcusuzWDDzW69rsX2s19i+D+0hcD
utxUTzgB2yAcNhy5nCPzHO9H2uc1wrKLzOu5sAeLSm1AJ9I2MBtJRMgHpK7DHz8Ebc1O2bPMLjo3
84mwN7G5JFqhNz6npAOwOHr0sOEmdyS3221cmf6NSTzgMJgeZ/dBgD9oHCc8Y4+HoOPPxbQmejr/
YNtAP1M4zm96RgpsoT2qqKUkdX2Z6veCXk0m4443MIU2Dfu+IxO3KVwQ5l0499ewu3IMtXlsLQFw
1fDknPmbc2OFSZdnzatNrgWVI8VzfuHFQ9HIn4emz18sOXksDIZD03s28xU52sIak4yvSKQdbXwB
l6VtiX2OFlebNhzG89nwlFn2SPNa1oaLwvdGHDG0YGASivfUKnL+widxtJOamkO8W7vigtscW8rH
ZzIzK/zC0xUMtXA5Dma1a+fC/7aqITwNqTNsXbyQx3iW7Ts2rQsjLWo/knY2dkNFyUdi0LewEL3d
netGJeeMUPPKK3PJtKkHomK3Sp6wYKTb8MKFiFVFzavMwAZERk9XTW/yhZFoXSdMlfiEZsrIt7jQ
K7Wk5desMkgVXneZQNSfOgmnF1uGzsdk4wxNdK+u24bxdDW47dmN/LjBFWy1oFGKcg1QslgKfiRH
zdy/XFSlozZqmui4MjrvbJd63XeMphvRD2uOZsE2CkZ870NXwJ3oultpeCUjQ2R6l/DK2XHT9KTK
vnlB95k2rdcgClieeQWc1dsrCluReGAXosXPMJv8kMo37qIjQSGrX9udk8Fx9YT4TKMpeKN4ct5S
TkaBrzV2R9rf7F01UCixyJtGH40sVbBo+hTHit3EpEQE1beuDru3zrn0WADPWRmqASPkVvV4ipny
bkTIHDwVAUAGwnQ5FqzaxxzA5BDdv6Dht89xx2R9pPBHZBVabzkj1PUCU95Q1c6OJkxqybljhC80
sjhHAHjO+5RFJbzJzN5ag+de1RqAFSJxBNCYcgd4FjVT0MbSz0K2oFaiIE+fHE80r8CDy3PjYiHT
FUe8KQY6FDbTjKV5gBgdu3CXUkhZR2e04PZW9Ki8+0WeppteMubUriyCU8w8QK6JGCiL0LJwbhzN
WOxH3vjuh2P57fPM6rUeOd5hsAmkfI36uXhP69hnZpAV5TbSRvteJTp+8WyCA7Expcxmgo5DfTce
RUV3LX1Bl9nO2MMTd4cYHyb4BNhUCeC+SG+E6NtX9iB8KgGzzUmVNMNNIIjBRrQbvwinhauAv+Q+
bm45ld6d0NA9lj62rZmjRNWT0HDKt8ywjWOSYxIzHIYRSTUB8XWT8KbjJfdY3NLqenRr56VPtNjV
fQ/71UjmB7LCTJfnhiCVkdhrmqv1rqrLi5elxqxI7HPWJzpJwvc8sp0Us4WjPq20xAdyQSRRwTOf
Dd543rIfXS0XmLv0tVcOwASMvKG+CnNaSU7Rt61NUwLvdOlZxO1s9fQ8hrY5PI4yj9jB3Tq7rro6
4mkRfXTthVn1mekGl68E33ruHVOey5B03QUq5b7mhpk+mnMDacX3wvfKKNhVgE5STRZ6/ovJYHVZ
s9VSAmczx6/cPvI5yfq6u7Ik5Y2FHMZNGhi8jRPXzPR6dBgqeU081itaLRmXGpiNj14YlVcaFe2h
ybIMi0AWHBo1sD7LyAD+WifuZhyD+t4zBiNcpoOKdp4hP/x06u+4FFlg0gKBOCd4CO05u9QMg1R+
McWcY2f08LZfcXmIjtGkrJ1fi4rBp/SvgBVA7hSNR/xjsnwpMKBfgi5D4GCotMeUWrJ+YDsF5Frd
hNTfRkwefY58wwyAlJA4sr127ZwW6BR9FKIqKMdFWY3oy2mClWnHi6jSlWKVvFC7e31p32sj3JY+
ECbY6MSVmgIKyIaYojrndWfuBAOtR0tl+oHekGQPd9V6kB7ti3OWagSJnhY7rO0Z9ggIVJdujoIT
GH6D3hTZcki9Yk2OIztUJH/WWnT9gUK//t1LBv+ojJL28/ziqpAxGNyRXg+a2jX91NL29o5Pp4e0
x+klNm0Hhj0dCkrGiEEdviRVOfbzUJfuHRQ5lAbEvXAfaMBDS5NrFwWvTrlz84SzXCcdvSnpQz4U
XaiQQwgB3mOS9jbSYFwQ+YCyyjEm3UBrJrY+z3tFQK6vGE3qCcxVQgcY8O/D0EOzSaRDKqugI3Y1
azEgKFjhqa5ku3I5SEPujlvjPrRKE7/xpXHXwmNkbIKU7iRtyym/TpMwyU4Nl1CkisJr9iFTua03
4kGwlZUDUqUMi+Syakcb26eIuju8NVl9KmK/nrYjp0AMWmbSQRxuUVaiNsZKwp00euioQMIyGrXJ
jZkOnN0cs7upmRIt55hD36I2nOpHF6fZo9nEYPoIAqMRsDc99qWldgYdJ+XCT5W+iyEAc6OPxamP
G0SmvoazE1YfXGof7SLIv5umN0mzZJh7/CDyTGASwoZipx1s6YynsGFYOeWvvse5BmDytd2Im0ti
cCVlY3/xTED0TpUNAExU5SsLrHE7dz4Jnpj05G2APfeui3oIfHl/EYO15f0g0dReI+J1S9u4sGEx
AsMkDtuVkCq75ozt0kaK86ubmpRBAtfkxzoe5WY0AYptmXHbz3nklsOmNi/FLFxL00srRBSdk8wU
dyJJ1R2tJWTCZNZytE7aULh4hHX4WtsN8ZKYMLgNry5G+45mx+HOyHn7wvOf2rcmD6lHYRdIQSu1
UQSqtaFvq+EWdCsSGKzr2sGbsmhDLK1867F45a1A04OamxbREE0Sj81s1cnOYrCwdp05vckxZwMj
yzeqayXw1KGvOJhEFUAbmubY/Dhoy5lOg6q0h7fUGOZNTi7qwPj60oKE0EaHFlOc17w21GPc4zko
u17oRU79AEJj6dBK64HBe2TRsrGsCTxsuLwPc22EKCFjkvKe8+RGZKlxg99d7DJgN4+crIY7L+f6
vygd4gREeGRyxjkEz6mZfRtWHmA5Lp2OYeLDjr38VbBU7/Ixy4l0GA5h5Uw+c/HIGG7kCjtlThzr
uTUYwTKh8fCPC7iYDzKjJ9AxQkCvzaUCmupVCfBmjsNzmSRsK+NQdRlFGRU298TPyEWZloStnTnI
ZlHHqkSZQDRlkgIlP/o0ITDdsANOAqqMPW5KFlZKfEDgwoGu4w9RXLxvLrPXdl1xxRxhu9QgdSVV
YbdpMaSnKCMjgmPG3I1R3p1dy2NiVE7Ifzg7UwzzKa1rWP6lvp6I1C506rERGLzXrrjolGeXAPGK
4wTPG+RmtnpWQhaN+QrbYfEkewTYeQZENKPgnXK6OsgXV0MX0NWis9PE1JB7LFyTFNuW4iUO9U01
GNEF9ojv2Am8vYxazlCk5oB8odCl11Wp1K7DYk9yQoP/1yhhmzy0WIFYNs03zfhiPdsGdZCRRpk2
Yd3H0rCPmKL1l4+2lLLXU2S5DIHcvmXCnXZeyyAicS1ja7BjPniGa/dvwuJ/5K0AgVjSCt4zIrAe
kp4kvsleUAGor70+h5dUovZk08/8RKIEhLudTok9pBdsENyFR3IRZgpLwPBmQj2OlWEXCuqpX8yA
8TjsND2fg7M6tLFmJHbE1SzYDqap8DL6+DGWkerkkwiI0KZkde51ry/T0rJgEwlsJm40PRA80m1D
u6o/gq/3gTguuYBFpyQgKVQOpD64gbdUbbe82btlZlp2sPA9BSCTt9NAP/XUP8wqLFlQWut6Jk+3
6rlD7Wo/xD5G3y7vE0duptlBmPP41DdNLfXb5Of6JomxUMF3CtSLtju5cUQ2vrP3T9u6Z2YQKy5W
ZcoC4sKdeXScgu701EMH1eXOKaCtKtfqYF6qbG1wINh3EoAhLqthAXxQn7zy0jNeG1kMh4Lmwh/T
wBhiy3sG/JJFme7Eo2HY3oKvZT7C7r6sk75r3ICmpr7IcQIIiyEJS+qKxGk2pfShpY/js6vKzt9x
75kf6kwQpvVx5bey9uHL4IYa2yw8D5HMd3UWAA1VGvK6zByXJpgAmGDQKdiZSqK998MtqDuTrLfR
7U3l9ePSKUabSbhZ9xRrTvaFkt4Qr6b0usErHhH4v9B91/1YIB2mQNAs6kWjC1WLR+OyiQqX/Sj0
+HEXrqFfaLXPCTrSSrtqjBjrT94MyMsaWxptXgqPILF9+guYme6nqbe3c9MoBnci+WGMgEOXOems
56SbzZ0yNW64saD8OmwkR8o6sfY6aardxEH20M74pjq+2S/SeTTZ0sq1LQNz/IL7EV4qVbMvXTfp
QyY8+372puReXgS+OIuyg9VP01nOs7MRHNMwxOIfiZpIvOjIhtMdmhG0I+I//VaCXqTLRCYTTY9W
shyKHBItuTo8C9mFpTfVsEn9zCOeYTjFZyzJgPZRYZz5Pu1DMMTuo0s/1bZF3Iay4zMX7SfLObUe
rsBsHLABlBbkg8T3qZpyY9F8KhbbnAwJxMYhtpA4MY+x8EycjuhkGdIQYGGT3fHlBd+G4iKUeWX5
4IZ9dqyCuqRhfkh47tXYL52IM1cWOsYWGhWlsPQnL1Oogo+WO3gP5eBQl+DWIbvh1JApW9Av116r
KPE+wOZXp8jzKjYatvUYbgpYv1BjCx2wW0/SjFb52AQcaeLikBuyvR5ULW7JThSr2Z6svaco6YV/
iHuY4kDr1h2xd1hVAknSYhy7pPHIWiOZ5p/m2Ffbsi0wtyT1eMcBtGfxyqDyxoC7Ta6l2MQDe0uQ
xSTAqnt7Q4lZyAw7jfyDi415PXse4VOeaRLCMf5XemRr0m0BTVGd6sO94Fl4yqbB+2qDMdh7mRiu
g0G5pNhD88EMrPRmzHuxkd3F7cvBuHmBR9O9+FoC16R6Ir8yZDote5uF1SOiuCpk5p6xBsao88V4
1I2fHlWbyHMb2LRneyl8RitLlvRfzk+5tsqdHgFy+kJTL16qkdMKJAKTgNU4nMC/ofj1AuLhMhvC
8ZlUFek25mEW613tPpoEWT65pNNxOxnRzMexHZ9zUJOTgSgbDwB+UJJOIc/nA2s0+vYNdg6neUyA
ajWPUBfWEkmLLqZIUZQx9TkNVhbHKlXl/ToddfjOiZZBHMiM7sVGTEO3qnuH+F9Yv7Z2Br6hAZzJ
Fl3yN2372Bax91D7QfVYST8+zDpIqWcxsQ8z0MzPlQJ4a4yViY2sd+VzDegAtHA0xfJgNbx5AJej
4WwYvppwcfBEkWSGRv3/RinffpfX7/l3+3cXmtVnCRgMyrj+h9/+Ehn3z7Cr1bt+/80v1j+r13fd
90W1bruMf/qLjHn5m//ZP/yb7/+UBu6gV//HGvgf/ufv/vA//g0N/A//+N//9Pvf//G//v43Mvjl
H/8ig1s/cZ13TNPkeuVKaVrBv8vghvxJCqYOQYADybWFb4Oc+jNYSkCjQjzhT50Ae5IZIMj/GSwV
8AGFwJQFvNgGpWza/zc6uGP6fKhfibsccn3vItT7AV+cZfveX4GlEivrjTS1uE4Gn6MyOtIfEggM
F4ilrnwcwUiM0Bl6HDSleSz0Ou2EePQ1zsXW5iBpIy6SqnCpzKXcxtQ9uSmF0jE6B9iXMB8UmxpY
vy9SXx9YxAnp+M1E/wOA34hDOcGx3l/WwZgeuFlcPvq+a+wPK8i9q7olkt+1Fjq97J6d9EIeF7W7
xBMKbj2IjFva2bm5AQkAUBFt4Zp8TYmQSy7au7ypiSrRwtZb8r7Cdex5aF0h813eyxxHC6EeUup/
GDHEXD2bsVl4eMiWo51s0ooKiAmq/GGeDpJp2HX1ICrIBgzhEFGIu43hkO96TbqBfbilzOdjHAhI
8KUkF5P1iGrKWBWOfo1Ld+dP+97kSNZ71poMyXsSZk/K5bt0mYIrph+x3d7ErThFeUFH7hhWJ6ox
zonfbcAyymsFp37BmJMzffoEdmMpeiUe+5gRpZXVCb3sIQdc9JDFVBkHaijSlUt8a2HyFlx2GQ3V
wzgcaBACbDG5J2VeIqzTaytqxrkdFRkVR2O0ky0q85VJ2JA7FCl+7jaE32yMoL0LNAMdNDwHii0k
ZRhNmdtJ+QQN8oE1GzjwQjC1JyfUgk0Y+m3cqfLIpOSbLBTVpL4N6SFkuCKzyt0N0Q/Xn0ygRx3d
GvFDNd/nhZ72UcwPQxl+fG212TP8ynl1EZh7w131SFuWRt8IXOsD48lJOwYBW1qtauUwXA+iZYTp
jzGEu1OJ/BppMNcir1aeZz90k6mYulQfajCnXdIz9gU1bawIrtymxowbT2dAB6gApnuP9b/ENLBJ
huBHWDFR9YGiB2QAZ5MniFs3GktRWSB3G4oZG+t1Jl1ecLHZxwAEYRxuxFy5myZu41VNvzfcE+au
TCTSF7fm4gqbyIxGQvpZ8cShbidbkjn0pU1ZH9/BBTwR88BjwWw2ZQFYuLp5sQc08irPXqucLbmM
/c/ArmZ6+MbHDr4+tQv+c2IaR9FPLheLGEYE+o8sivciaPOr1M73MM+qdVKqGjxYv/EC54cle2yZ
kjz3kMXBsmprvTYu7F6kpCi2R2ZyzioHUIO4DcU1IPzEoe3C4kCzkHa8cuzsPMBCIxgtHkzRrDzZ
NNtqGPQK8M+Ssy79WbVJkwM4FCy1rzKpXwdK31a6iB9n+rgW88jcp5ct7dljds8OSXVZaD6LUByd
Kv3u4L+uvbl9D1veCXCbjPmg7Treu01tbyenfu6NgqHJhUPVlsDJfNVuoiLlTj7TW5Vj6uAam224
/y6JZt4YAfpcJZvb0VBqy+2Pgzm0Wt5KqPCMBMBTQXmKQlhsDNn0VpfdtVFG2xbEy6YKjedClYe0
yR8aD+Rk0G5RsKz9z/9pJVFgZIdX3QZPVeYxaDA0cSInwV+N+Q1SbW+t/ZqWWo/gutUzIbaLct44
Q3Q357jhe4dJXBRk1hIT1w4B+KFm0V41WbyZhu69C8sOllLwzI0fgkiMQtZeeALBsBYKxPs43Xa6
To6dPbW7IJUMlcSwd07hBddlW3kHPoGc+M+/q0MPgEsCkJcgShJPx47taG9L4Edl4rf73L7iKscR
a8CMrhxCnzhZad5iUowRfVUnKPNpl0GOVR15NktHpKHzF6TFmFrKgq+Io+7/4ulMmhtV0ij6i4gg
mdlKoNGWZcljbYjyUMxTMiTw6/vwFr1xR/errvCTIPMb7j132+YVXNeVgzXwJTW2nQSFi+aPtKl3
VsYZwsx0PxDVzmeQuxuQaVdN5BgtPAHY02CGmxHQbXS1TlQcf7OEhTeI5qUpfD6WGk0ipukv5szz
1tL5BWHNpov+l5XuG7nVT/b/CWgMEB91cmkCJCTvSQrsj47JDn3P/e40qjYT5Sg2TuQI0nTw3A7V
H641BiLN2D7gkvNDw+HxZvD6W9VJvOPVIl59VZXPQ4OhGeVxXc77Oe4fgEDo6Kmzf8wTGURYcjjV
K7Gttqp+V1TRa+LG2YOwKQgjC9GHrmFXi+1j7r40iQ2RxzSoWh3dJasSxFQl/2XxQGpKp+aj79Yy
IKuRXlf1ija/+nVWk7IaWTb5cK5051MIFR9aMdiYe5s2JIAR3l3XBtZQeocmc8TWzzHMGSSm6hlE
03EiTV06+sE2i6d5IfCosAhamb3I35Ijt5Q9euAs/wXG/8zG0sAHO99IewI01p6QFFX7eKLfyjr8
BSPb6X3VmXvUWxyZpfduagRO5sYhFRLoQHXSG/k0zJwGYjIIUWQzFJMkF9q4hJmwFUBCWkJOnD6L
QwcGGLvmd73cshp8wkFGi+uZV2WfbeIScpIMtoMxHaNu+jN37BtS9MSUOS9lVBOygEIc70XhMDpQ
jHwm1lFz0h9VV7thnOLzHlggoi06mkyCEEMv59xYL/CCJYBHNCblSa95B82fL4Vm70l5iLZiJnfK
GObyXDb996JH92LBne/E8C8XM6+xgiHfaGUMSDd98ydb7FGb/Um13g4cxCyhs9T7skymbVdg2GVt
dR2nZDnYjvVIjfinrXGbojUIyPrtmcWgIyPcGlPoNNYEv3v0XZqTVlgZxo07D+XO4F0PibohipTd
rdPKZQ9X5LvwG2djuUmym0pjhwrYFR4k2/qDHTbhoO28W/rZC3P4HInCHF0XxNKsNK6GV2SuZP7Y
5KP7UOTVpbG1B0c394CAyk0sh0+tEm/liMthUuRvsCtAxmZBlXE0xoFs9tmNafs8Lv/y5CBa8R6W
zr0ql/d1kK9wMY4iMXapQo5F0Gwf1v5WJsO9tO2PBQ3RtkRGraM6pHGhYR5nWGClEdLkwWfgEWIr
d0Vsx8OV1HPg9CtlQXY/rT2dBU8h8Mp7zRZNrLNNs36Y1D735zNuAPKrYWTNc029YNvapkEXsO3m
m9eW8urnHHUznyAOsSIwbJOGGNvW3kpfDExLBCEKn67VGg7eiIDcNR1jo8vu7k5wFhlYIkRT84NT
gjTgRsZ7M5HJxdah32eITza+kD2BAhVJYJbPmnf6htlYo28qvwahdpPTVni5hLjoBRd/l3c+V7jC
tTZOij2/c5Esutj9rzk92kBQi/4pYAuEDvYnDN3xQVs6hNIzmSeCePXRbK0QbERLaUr8qYPE4ID8
7NvuoxrCRByQ84kmcDuzFveMhsmPkz3UdaIjyOBHSpXkmtV4WEYOC9zVuAokvinScrgdezMAonU2
WjbU2pTUl7k2q4sgyOU4WO5Ws17qIX0z00lcs1tPisTGFYx0YhL65vRTy1FnpNK8Rp7/2q+qrRZv
PLnJEbihiJwXKKTT48RlnreEyC7yZhZmf6GrOCdO6l04sD8WDse9bIwHsEDbWmGpNy3TDf3e0WEu
Ojgt0ec/UTTt6oLxS5nbUKvMUKgEQmOtqmBOCoio0eKGuRszMBvWWb4BMkppQ3dyE5A7NfPDrTlq
lB7PGFBg5HMOAN7ByhTF+B5WkqfDUGFbN6xORrQuprGtZ6Y/KoNo4jM2CHSkgCQJDFfbt1bpU4CG
5nXURvGEizVgvhNOCedMc/Br46eS7KjLnmzwkRj1ShpYphD+D+QjRT629sRZ8yw8/of3HCpIWBmC
zikB1qQZcFF4DRrH+6bgKEOXwdU+qSn8YIr4xYm4ohY+P0nbvcr+RF5XAJQUT5Lyd2N7/Jes+lM5
3V5PBmrNyhwD4I+hhR8fMgwDE03KQ4LXb1sgzt7WyGnpgtRH282BzLwYWGP249jWHeN1YE00HQTw
FLiABJoU42aN1T2KKmzzmDG3lc0hnmtm0E36YRzi82gySM1lyodIVs7s2HfiJihwe/dut5Ioc4hz
BO/crJK3W+YsHob2x1fTXmndFmEeIUXUfjssOhUrfyw0WnxOtelYRkKcyDFPWUy1Ypsqm72f/opl
OWNwvZp9iRXLUD8lfAqFrt2RPwZ9Mj5DesfYR9Y1y0Fmqr43HrOq+MrTiNyafA2utcsnwTcHN+JG
Vk4SMga/G6VOELaJiwaX6gyqXqNWXT+w6qCXfEnTck3HrNkptkgbuz1MvCesEqnZBm8KUs1/jlid
J5H9LieU1bp/xZnzMxglX1x+4QgD0raKIds25lWOnliOQTTM6nfyvc6YQxxeiK7FW6JOI5ddyc4t
Qfe1KelQ9uug0/Wqm1F4TDyxrhsQJaJUJrzcRC8Wy3AbqFKMFDNpKYft2Ks/qclHMvNYxcwEIKhJ
MO8T5yjyUcXd2XUE3mg6A835FczqYaXhk0X467sR6SYRvsuKGOIcLaxQ6jzK13GcvrSMuYEeh1pP
SdHp8TNn1E2jN+LiardLMV5k0+BKhZhFAfAwoibb2pI7IY6K82T9Lmm3FyKnGpm/NFKygi7i33Mx
JCy8okY065O6TGAdU3se0fxNaz7HByb6j6krzokFrpbt3Re4GKtavrCS3B3fLPfoCtEifmgifQdL
sUdYQH1Keo9kzZvhr9Wqzl5j4ckaGJILp+GdqCse2XkvGufvQC/IIsNU7c9Qky6WsXzr8rQ7iPiy
zB5Uet9fI+SK0wL+vtBhemWL9eqiMo/RMTFTiUNip8JBWHdXDSeO7n9g0y62px+y3vzGN/k60btU
Pfwic4Z4aWY5H1ZcizVX9ckn4uNBL+6O7f84I5adlbVAKkyJ6X/y4BaRcoTrAQjgeG8KPLfoPaR1
E+BxwlI1JaCtP7pVg7EaTyPIpoy0gbNuWcwPFK7sebqO2vKHk5pj27PvqRA9GtBKwAtfU4Gns1PT
j8qivyUTt3lfHiY8WZvcgMEPMewxR+2/kWvOAGyG5xQARWzVa47ssvNn49Bpc5gpftGMzxdVXAp9
a7ylEZwoIz8xdfrkyAWgmUQPFgLUDV5HcAsMEXwvussoxs3fkg3EwUvE8FNVTyfmZt+CRMI0aZFb
9sYfvxc3C6mZH4tzoSzKXwHoLStJA12Gd6khQssKhjtDFbBS/mOgzMuiAabR/G+K09cp9o5CIl5Z
u/kNE+PN+hs6CJj2URsFujPdEidid89+ZptJEyHIBjYSYSZueZm0KD2NuLXG+D5XenpQ+vJX1NM+
11vzaZ6+mRWbD/SZ5NP/44luzr1BrMnwWboj+NV8PuSeusjR4ZIQgPYGk+tT2tbr4I+0ddP4WA+E
n1dxKTajUpAPySyd03Q749jYOVKwhmpSQhS97EOVPjkxEj5VwWLbKVLrFYEVQKA+HS6URB+q8cEt
9hmJ5oLgZTMxr5bFZWf4FUybyGf53aWPy+xefZE+rw49T0l1sIxnC+/FZZimNUvElIy0h6c+ZlgW
Yal/X/imJlPeILFraH2nfWu4b3n1jZ7w4Cbufmi7U4E4JipabN8zQYAsKQ5qjSlRDYd+EkVgRCTp
SXiOl56wB9fyTMQRv6MSZahDo2CGHsymeXGi5KKK5SzdutuoDLQQcw1kDHF7ZoVGpzNfS3zT3dTe
Wzl8sd0gIc3s/0mtfHQa95Lq6PUgM7yzF91l3nwj7eraI2yve+OfQd9aVnRNqIKnPSKpZmPGoZsD
qI8VOeTjWQzrO2EP5hYoI3SieYOGnLQs/deY6zcnNkgslQ+RQ5Qr6867cKh2R9u8efpHXSGwY5Md
GIOuH2oIIZFZQV1fg/p08g/JPzNDS6ro4LAjME0h4SCpBqQMrWnZzPmZ/N/4SdeZVFmzbX3p9U3j
aeH4holYaTn1QUZU0pj79nVJYzgxfVHsMB8bPDPyLGtixJo1ohLlAolZ5NG/tKVhB3SklzbuAIsN
4w+AmOY4JiMZsdz1jdYcK6FXX7VPvSpRwkOZPqiqY1S3SmcGr751Q5wc4dItBOc6Hu7dXwaMDwg1
5qX6Wjn3/dClAQaDWza42F8uTe//W4bprPUTmOpu2gyJf2XjuHMQ4oWVOjODuSMgDUrcDQ9+PJ+K
xkDyttJaWBLF8h+wcDY0kn044SSB7YofUnyffFhHobDR/RlTte7KOHKEDAd38SFVeCnV5/eQu38m
j5NuYGJbJ6xlY0M9A2fNj41285xzFYkvt7ep/fXxkOdA3JmErYmBHhBFZ7yB8SM0KUe5U1YNIbn9
0TYHPOp06rlIQ2Y0TAgQ8oE2ea70Rt92JUtVq5g+a5EtlzYf4fANjA8HQzUHHs+nziGbPS9P5KiV
Xg/yeRx3WW3Kg1PHR34LElUINNvUq60GiuuhLyjfjHnmwSBhrF/vAaQQFm+qL44F8tANYZgeSeHt
Vkwz065OQ6SQSh3tfscKllDYw+zQ0q2Tq6VRpPOk+Xs3EycxLczc7Y7poTJfh4kgID+JsYsvvDKL
3It52bap0e8jIh+Q6PV7+o6OGbpCXOAkAGyUBUgratdhH3Gw+hHmiADZ03AjmhTx4wRtcBIjH6VK
rgTPsNVD98HqLAe7pv0DiHN1dBzgUaaAjuLwyvSnNu3KD7NUMA9Ka9ppXt89OvFyFBHpczjIW1F+
xkOHoDXbajKP95iDHgGCjnvPUhi/cvKhTKdh65Ae3SzODwKEIWwaLON4wOsTKd/HOEceuqyaOag9
Ycf3sdEV+QHQCW5zH2V7bTXd+iOUR4LAqH9aicmnMr+W2nrJfE08ibElQXSBmE16RcD7A3yqaxtm
SvVL5RV/iSn3nryKDOMWlelj5JnJ2WNDubFN+5tZunUzGZa0qxySfwasqvE/B1j7ya7Av3JzHV5v
GzogerjCxNDPB100VnxoysY+IAYTU8u0/EuvGHhr+fM02vOz27vH0S7+RkX8gbp4efPBHZoa0M0x
/eN5MgsUXqZL5Xn/LERiYTHzJHs6offpDEe/7oitN7mWyuK3LiZxEgSloAtmgDN4e0T46a9nDGe0
n/nnID1FPoDfnJl2BoZs79Gi8Q0kfr/r8UkdGcEtiJ9gOgoeqWHEAT4b5AnoA2G+9dzt6Rjp7Sv7
N62UDjKfALBc7/jj4EXC0sISs4aQ111anSKrtvdEre1Lo0Y5XFdJHpgLpSrUHXieBrjliEGNY8QT
fbxwggj/N8UZeZtargsOg1FjEg6NgDGVDOd2YgrR9hwgA6QxuvbIavWd194xl8ldgwZ6O8bsN+LA
W/inRIATXbLUBntWZgDYOkn6AEPu6c9ZFaOWcfA+ICGEp6COnk0UnlU+ZTo5EH4qFV9bUQaWjA+Z
7N5s3z/7SM5FziaiNreFoHRH9ReIGK0WucggIuLyBsTkJ3Gmj07LAtQ41IUJ9PqW4WOB/3ozm4qM
8pSwL5KL2qp8KTsLK800IYKhHbvhPfqrZu89zRu5UegIDIdpQuJO+lZPdcpBprCjzQ0JFtcld0x/
8vS+Odl7ynkoyVZMAdysCd5pVIbwe+A1lUiJIrgzxIuIg1eQ1egNvM51jKLNmYBIA4HaVCZU1kLj
/IR3I587mIXDMn/6oFTp5A/j0lzIas4PLSenRJXxpNAIjKRDB4VtkYHr/MtYLFYd2kCrxsgwSzLE
DBfUgCsbrGbes2Cox5YPfxOi2m2Fd3wEfBjmBjHIKqVMM51h3849l0ydX5Kq+kh4Aw6Wb79G3hg9
LqX69dEwIInoZ0Rh5EOyKA1Gr9mBl/T2EDr3bQXWbom6z9zCJ2HTY5dotTwLhoFj/+sHvziMec3k
dJ19e8T14XGSWzvr621ito/cRVBXJaoKRKr5hlh1WnBfPitE+KGKJPu6tDsr/9HSXO3ICON5WHwy
N+28PqU29je9sEysZJBWKa+G9S7ZF6lj7ePG2mAcbE96YX6V64kQmTx+DbnPZsL+ELfoxY4z+Wz2
SQ/Pi7GUWYjAHd0PyTmzHVpqh0SdhnH8J5zyLnq+5mkqN6YNJnHpuzEYOvGKGwoPS9Zd7Ihph8oA
gpcAUyH/ad9zw1cA2SRYSsjQ2UyMqKvJbdFbJfaLcR+P4gY5ZDPANdxHtYk2uGUEME3NE51kZq1N
LjdCWTv8bj14sJbhqJrHvVmDG6b6MYisfIGo2vCbtv7WbiO1RZaD+qzTQ6LfZRjnVIo2iABj5D8T
Zo5OZ/2OB/S+57qOfBY443ckugc7ApvHyusbY05xps//BZ2LYWHxwW1W5E6n/WKGo16SKmDGV0e4
+SPHKaxtFLsaOrJgVgx/4HHpyLpQKPW4NpK2L84pw6pmonqLKW0ZkCdB6mn1PlfDD9UXmwQJGS0t
l1MP3oYRhu4EGhRwdDHmvSfYkm35Au6mGF7BaIiHlSI9kq59iXT5WGoCXjtcjzwivoNYha1DctpJ
MatxsoB5uTwQ7FkHY//LZwudO5kggbHSOhSj/p3I8joUjh/ahACQhjjih+r3bW52X1OJXch1x/6F
7dZLgx5hg14vuqBkX59bPmPLtNtwnO27lQDTScoBjMiIqXh2gZWkDbqW9DQ3SbeVMFxCdENcJYRs
ALBByl3r2PPimTn3wBseesQ/qGjIH+T6FKSlUkwvrRmqEz+GNo12nh/9IN5hkUANZLVMNk1TfjlC
/5sX87mQ+FXtkXZrDQqo6EDqybF2he4dTAMUjlW89+JqzD72uaajtNMl8pkRPl/XIVS2Z6FCzqZ5
241/0pxRIyUlP2iJz/5Addm7DauNhJ4SuP7WyDg6jBjnGI6hg+0CGnETfBspqQLOYA+szGaecg9u
VoPYS/UVybGuJESlaPytTijSDoTT17hms3QZrP2RjAuWNL8qX9BMkmmoKg1+RwSO1nKMbTsMwVBq
GruPXSPxKs7maB79WicYAYsokHT9fXRn75bpJrVoNb5L20x32tYiqHQ7rsH3fA1Gl78MyHlD3X62
yGI0c1MPkgJ/uumy65x4ny3ZbHs3Th9VOc03aeOk0Vo2qqZKH/GZ/kdtXzE5yFqXsUQWVn/XPPn4
xsrykak3lsNo2wwNK0/VzBTQ7NxcRdH4H8jV9oxHBSc+jGwmnQruypIi3IqpCy45d02smzT0OFaR
FGOZxBN+zuryvdcN9jbcdSEWJ6IX+wvU7iIsVPotQWqdRs4ljexQUM1wxHEqHFz2jftkas6uvmbB
5B2RSfOP4UE9Jy80ObRmshPYAY8tPpqGuIMA4sRRSjGsyCyKZmpxjAhk8kYmgrXKz/9VyRighMSx
4OXvMRR7ho4e28bZ6A8oJHQVlXsE8tTgaA83fgcUJ1vX58rDKm267McNZArD2qB3I3PYLM2T46QM
UpMAV2+XbsGgxe1vN+anTJEwLobJ0LCjyJVlf+grHHYNtLqTovSdm358qp2M9ZTOvVF17cAfJV/c
NggZM13SjH39RbhiARcQHyKfz8XAC6SxCoIOpnZOYjC70J3vtpuSR/SKTeI9WI7rP7Se/V4NBBxj
xDLY6TdAs0xlbcmfgMAjdG46VpWhhaOSVU+9wbBuPKQPSUu4apYe1wr2RNgEVEhnbENRGtUh7p27
nmjrkJSLosMuMDU9z6ZXNqEesbkoV0y5QVh2wfykaodk19TX0c2z+38/ZDv7ePucK+pvK1iS7EEv
e7J8lHnGLGLs4qX4GWdkgC2fM3yzqX82CtvZ2brCFpyLfWWpnHUkLPVcImxN6j30yQQTXC12Qlns
NVjz9tXSndM22g8Z1liD2M+d4bbFc6a346Xt/MAe2/yxdpNjsvB/bjNLrayr/NhbbOL8P42AxtR4
XsPCMilBV/JDwzNKXWxiHj17i8OMCkQzAPmBhYh2Nio1bnUtbXfRoFWbIq3l1lERY95yvNbSN4+o
RICkJlLsE38GhYYuyITL4BMIe0/NknhyPDSr95s8cLNsILnrtJxj+Rw76iW32BLOaUxmySRzGGwE
5030jiYuDj8338Qi0OCs0zRTz3FMpsWDRyXm9Nw6MJ2HV4QzIarGz3RW3hkQQhN443ByMfQCTG0v
TtmtqbOQO3ueBYnJI8yaRSelvLf3S4O42WfgqJspMdGK1a7VeyVN9ICYRxsvojXjZ01hwvCQYewN
Mepkoz+MsYZbR/nfuZZ2J8gpNsOXlh2VxXc1SPqnvNSRX2E4v9Yi8hBu9N+ph2LeTbTm2RLu3s4G
55It0lzTXMY9Dw5MtRIDeWe6NN8+JDJy69SEJGZh6bAddP5qb9p5AhYdFhMzNKz4q+EXehiGheSH
wriNE+skV6vP0xyvqlph4cLub9GSAKScZrqF3Jxvk1TasWjSg++q6yQm56lFRr40OuAISAD86tBG
LMTrEL+rUGWosLMiRXPrcD9mPtBPrN9TEIMJ5rMZhuQ6MdX3K7HrXJEihHXmtXrIWYkydWri9p54
tXyV7bUdoTxBy9gxE/4kTs3c4Lh3gpSF8tFNgY3lrNXHio36XMV7bCTawc2JODAzTANE6d0sdL4B
Pjgn7NpTX3v5IyfbpsHrjKsG4qMz6m+Nwxal1jBbFzOPfEztG2DoN8pOsq4qqUG9fEWa1d0uilWP
1hY/d0e3sinp4VezIdMc4geGvbcKEma5hkhh+QQsmjDAolmpLLPdU1agLFLio10QwCbzjFiZyDC/
6byzB1WN7GTzS8/a1cFcqAsryY3y2ZN3c/ZeMtMN8sXctrpVBJ6FDLdytZdBt/WAA4z8mTn76J1B
7BS7TdZfW92UXDUFfa0zmPe8rZDQ2F+dq94Awnkhfj+XjoKMZctwNnbO3KjuKAUSy/2Ht+cz5W7F
PRtVAR3V1sphyEZZjUadRLHFWOoDyOazmWTZrnZngsZcFIFySvYjwnXhNsyMDY+3NGqZRNsjBely
LCGTWUXyZJWw90XF8yFXZbTtmY9o9ndujp69XNiBeEWi7aCCsLLOmnWMqXsUnoIgvOXX9IzumDZO
HvgKWhxECwEni2A7w2d4xCCB6m9jFi5CbJwQJVmIBMSh9DR6ee0yaWzzqf4Qs43VG9KpbkVnyyG6
W2tQo2u6254FVe6cr0T6xmcbLmPm1xF52xWYo4mcqx3mnlX+M5VNciYp5AJ37i2KPIsUjaTZrJpx
q5SHhW+M8rZAwl1Fj+lwLwo2sY1EzaMkoRXWwENCYpi7da36Oa9q6sLkWmXAxum131eXn13WXzhG
GN3Zu0JQMrlm9FX4c3dQiCsOKFbp3mVrHPQs+0sJ/+pM8/Q0x+NjU4kAaj79reMyM9HFG3sImGL5
zqCReLH8tzJe+sBF6XStq4KCqiJihS0xC4vMOFgIX1iHOUgdi2OSmjHjLIbvTdz5rNcEkz8+PmrH
QWvjTzRja5bRPO4qg/2nWv+62feOUu/KW8FL5/MXZpUXAoOKEKcOhI8iV9gCCmFu28bjIc2Z00X0
QmEFfvyp5RbxkxHd3mAGSqku7B1GgKBp970wnmTc1VvWnVXA0AkJj8x2WZpdzD5nWOGjW43hlksd
en4qb0lkvXUSIvNSc8ImnEfULQMmTqOEJjMfRosMTvJoe3SWqmY9DY4Rb8hOh0uZ9hEh26ucvh1v
1IEmKpgMljGZRQSHgHZyR/vv1ld5e4Qwd+EP0IrZWMY8MCO42j9KhPv4dAswpfKLdK2SsWp6kr37
5qXNEmYMQyED8cPM7b/U4bQwXXHMjW7nK+sn7fz6INKIV7YUUBGBCDi5E6j17pTHuWZ/SwBuDIEm
E3sjCSZfe2Wu8NdN4QH6pfM7WTgHiXwpEkRjFuVTn1UZkdR8+UgxsOn4h2hqkA6Qi+Z3Q3bgpXr3
xq5h+q5DrjDn7MV35z0l1Blz1AuuWWSKU/8Xl8BLnUEVyDreQC5U9vkoOTkaFfJVtLo42QkFIT6v
4qscezts0IKfE/Jp5TDKcwESFZZjMQR+tExAtiyx0c233GK24BssFuBGBXbO+9PSzPNCP82am9/J
AuQk/vTSib1OPfsnLSv+LBDQN03DMD+FsYj3h+DpqIGNLnD2hV1f2Vue3dCbrPFb4VCaKisNdPIq
b9pn0sYfXbZUu6G2EUllFeOirORh5V4BCsMftvtPnFnlGQFd0JRpzT52bNZctwPEnBXcomLi6Qoe
a4EVPYscLPyJYwcWteB2JkAqRCdTBQOr/bBejLufjkezwsjh5fg/R9Ji1oZ5V6XeeIgH8lIojhT3
EiHDJfTCabGusbRIzEpfVItdOxEp5pTUcF6x5pDAglFowDCYENsURsuyszuJLJTriYk/kzo8dWet
AY3g5j38GcPdLs5L0tsfvY75rB+NoDcjwq/q6qtwWC7yZo7lCX3VS5dPZz2RDPGxF6F6cqmsCw7r
gdeEeX8Dvswr3iYUf9DWW7RjHtVfsdLz3T91GZ9bhyASGRfY27qEcGCmhXAXrS1BjeNh9nB4eus6
CGKp798jxVZ6WH0wZCWg9fFYDCy9t3CM44ksTHlOl2m/FB0iEssE9cE05wmyOgIA9Y3Pbw0fIO63
sjUuiLS9Asd7BWvNv39WPVDXMK6qaysQr9BAVCgTpAZmhVRiAEKxGTStOENW5SwikaMwfGr4uD0U
5m1poksDW2tT2QKBM6alDW67X/ArZE/qIMnlRO5tm+nMIusErXqv7/sY+XmN9LX0dsIkFwbuJS6n
bsKMaZTxHufh1+yW/w1wA0S6a1aSbcAIbeG9quTme3kbYsojcMBuUJ+4injShPJ9rEnum5rhuaqA
V/cLa2mbCbBjN+yqeFuZtPxz5vgfI3kqA9TtKA+z3aiw5DZfo5E5J0vam6ROCrI6BkgoQtvP2MXM
WJA82PU/+QD5H4ZlGQ82ApvO3NaVerJY3W/KpDhaZQY3oUdDbQ/U4i6ZCThw5L76a5gL8TR2RlqN
U5xIkEP65/EYtuwFAVOk9Y6EuE8nFd+Nk6nQV+0cGGivmJD1YSvVsdIfu5IKomEvT69YytdpJJPT
NN8Mmcw728FnNbvzgdouGGAt7L0+3qZF/RQ5sKo6q2KLaAJin3A3VB5KZJc9PQg1/LwWOjSfXlmJ
dZ1P6zeTujGn9gOeu58ePMOmyojkFs9TzDoxT8Zlj155aw2TImq3smhDaPFZ0jJghSKVlsNpyUqg
fFAXMmXf8b56QUVGxCxhdJei+cNUuSYzUhzblHwLl8KbAsZblR7Huu/HnV5ZN1gj7KihCwNId05o
DG+RXr7aVP+CuGqyRHdp/rfR8vchYc0qnPTO6GUJyI8gCGZcb8fZO2N96SCCELSkLw6HMJThQtwW
v7rrJTlbsNoo/ODPUWo5Jm+uZhsoPRAQQdFCHJ2/zioHrUHV+Veh10gsdSW11YDRyqWlJIuIyoGN
fYkN41oJW+FCQ3E6ukUL+GoCS9JrvJu+do4ZpXjmqkCHjAQONzTK8oe4hsM0siynt9YSo9h2ToGi
V/xFM4YToGQRXbw7zQyast12NdKTSX+mJN5X0BRBicgjqdkXL0lcYosWsjWogroakAlS/JH9vUdS
aM4UF+v1yeYGMK02nD1qMOycFkUbPkfCI9aY9t/ZbjckIzACqmMMFLP/y4u2ouU4BZb0vhDjxGik
3+Yj6T5UyMlsfc/T8kwd9UaE7QOd1AZ+38ey8KJ7gBuTOv1X2PbRc5gfcXSQFoBu0uGeiZ5jd3iT
E4/LY990r3pSPANjK3Ljgbn9zXDsLx9sCnpWmDBa+5JKBi4sFpw4/3HdiWKOKT+Ak8c6IvWh0Z23
FAhCv7AsNCD+QuByF40Iu/ypZt80aX5CRG/DSAsKrp4ea8N5SIsclORKbZ9+aYohtmjzgQI8CYFx
sbxz2i0lY7zNf5LRfmbsyFPCmetkzETiJIZSVR5R7RKzBj4MhQ2JIn7ui4udOB8ISVn8+GQwgYzY
wqI7kFv/oBpbsh/xrkgfROjO8y/LspdUVfFDO847t3CGNRLxbqs170uT3Org5HP6BSmmN0eDOyXa
q8mFu/NQKpBZEJAgPkLaNc4tTHrigt7GilHmyEJzF/GXqDqXD5Uzh6Qr//RErO+KxDpOpfleZ9aj
bcY3RjermtQ4ZXkAZOBqYkOHn8h03Cd4jClIxW0edgwpcCSGak64p9MYu/JUAC8EKy4Z3bNcaxhO
Noq6j4Ilnfg379jgRiRRcNK47rYUGJ7K1jvYimzgeSJk2+M+BYn57shB36eQt61aaZhG0pA8gXSr
DAFNg5iAwEIfdhUlsSdze8QSnO7N3tB3VWxdjIi13DSLIvBd4OMReLlAW1CTWgNzZvZbmZM3J8cm
yRsAh276L6z5yG6JgbgbELaaKrnqbeafolzKJ+yTikaPtqpPABn3HYoq5h+2svHApdZ729TdhsMM
oFo6FudOoQfMvD/dNPTUgLrYgfuEk6xZtyGx/qSkoRJZe6fI6A9jU4IeeRGzcxmnLD1U4oM04CKQ
NqY2zVIY3sYy39qe0MEiI+0wBhJ4G3gXOZeTq1WPqEefeJB2SUHr2Az6/X/sncmO5Fiand+l9yxw
upfkonthRhvdBjcfzIcN4VNwnodLcq2dttJW0CP0svuZuvQO+iwy0ejSoqBeChBQ5ciIjEiPcCfv
/YdzvjP2M2PR7g3Meefz39qowj3qTEhlPblLLSGQz5b10SZMFB6q0v23tnY+b1mtjS6zdWMxnel6
6xCV+FUCAm9mE8oz0tPjZNg5AXjtCx4xxaTAyu9+f8DnJNlZpdmy7OhmkoQySw8J/M0mKpgXYbVb
06B+8QjwTMR7B4pwOWrZE0GkK+KiB9qA9tiU00uako3bwt5ijz2wJaJIYt2MEtk6GFPSnO2Cti8Y
blircl41cU6zNOlHzP3vQBFQsgm2YlG0TWNlLQyz2o8Seh4WlO/AGjey2Qw3bmbuMWGIGTOTuRws
3bIHk0frQKH7XbLBxx6AvTf+VvFNXZ2yXTC7dlmb5l6Dur+BQ/I4DKJA96S+LTtjFk1fw2H8XZrO
W6XytRfPJ+r2NQMLNsVsww0je/BYIjSJ+GAz7lOPbDVSCd3GeMxweyzDNsdnPXd78LyHOMR1MfXB
Y1WbSxw6t63dvE3mvuX9rXksEV0HNH6FBo+WVgrON2Y7Dx3bpmpxGqqMdv9mpDMb1u0VbJv5Ft6G
J/zDnrKHIYEm35Z8jzQ49aErDy7xviUZJFUTricxr/DvkzXlZPC5gpuWUzBwNZE7BrncMDbDjRC8
4b86oU+EScpGXzow/rnt+we3qw5uyY45rMKXQNavmhtfaXsrTd+45nix5vapm+tdGQ1PSielgMkK
GV8Zyl+j5LyWVKSqSbd6UxwKW4O+F7BXqQVFT7NPc+SBMhPPTkIPanwO6NYHlCukmXzpuvOOPx8Z
Xkaka+yRccGMVCe91rdIj4wAVTRZ8hHHUwLvSg3UHymtsWkxUWWDIOrJPgdR/gVjtCX36WWukX7U
+vwAfJAoM2j3utmvQpOv+2hkhB8zBUfxzgEYIhJCuYaUAk9CnKBQJFcxNtuQqUoGrBwyfAl/Akgm
9FF4jT4hucssuwn1Ilssm4Y2JO3wSwxEGfESOys28p88P1vT7J/7wXvpB0AkltTW/YyJXrdfG/ag
ptQoZapirYF9Rqc9oS1wpqPuGH7rNQSG0NgPKThUVZAik6NFsI3qEiNtzvKJ8YybDws2fVcSxO1q
OpBueGeDHlw0POflbLDHuhEWUZoOQcN6iC09F/+0ayM0BsmjV5avXVUfRYeG9Fb4QY/8Jrp71Xfy
fHvUgz6xlzhQyDMHz8j1GHjahzsgXkcVv+g9kgLi+D5yzQ9KmmNQZfpCN+IzZBx6bAIniqZ7TTzF
b1EFwJMDDGuiTG0t9k2OiEjdgiBY4xcBSSbTwPEVcBYZrmL/lH7CvTyHuObDeUvH+TVK9YbmOOpR
po+1F/pBRcByY7h0LhynKUoHfGisfhtWVPVbwZo39dBetzFnZ1mu0Uvcu635GCXjc4O8jqnDKQ/S
pRFN6uygXQnHO4VNhoeCyWVYMeHzK8GJb2mJvrbz+SoU/XY4Ps4xSQqJiU8jQ5Pth/a8Ukh2S7ul
MZqI0m7c7sHxBl7p5hYJydAtr/qB9gnMRiw5ryPu0jY82XqykpAIthJfBZXMd0i4I6UBJWKuJTsr
Dy/CCU8jIzFNDs9DhWoN2PtzVzX7oh0/bn7PEhrbohoth83jJ2iBbuk1IUilGfisN82vWsOVEBMK
jds8W0kaQL+T7hJa6aLNbx7hEaVK8iPnm4cPgQRikk2O26lNq3TJSQ7LCedcgqEEayehO3NIXyq3
PCG7hrLABeEDeUJh8aRQoLJGX3WxsetphBgsJNwXIZBcxjfjlyIDpZMvhigpBaF4BkWzCqiTJUUZ
Nf3CAYdHtE+6zYsaxFm1c2qMWGHR4FOOoo9MMT/TDCao6V6M3Usv2SM3Na9c9WCbw75qEGvSTI+K
XwYRE50wUYSkZAeD9hFYzhvYObg3uvWGO3Q7ir7aavpwyGbrw4iGdxnh4WFlR15CCPcDK695Y064
MOrsuB2we8dPOYGHB9dmyR64auM0xTWYqeLcXxIKC69vsbFvZTvIt3PXTwer17E+oCScmmtCPJtE
1UV4EGzLiaRbXfn9iHQn8KJTwVcxVywwxPA4jumBgfzOioZf+hDPC65OZLd48FW0dcBIiQwrWFIG
d9CuEYDjDk+i8FQ78TaYgJK3+dHMjEfqsR94uk85uliRMJCRQbfF5IDyhD9r1GsgMbWfOkwftQ5G
umFehT68KVLx4ryqNw5c960eHRsiQfAxsSBuhnNtGSheaewSk3m4JsSjw6CYJZextA1SvBKco3FY
/4qg2qHxiB8YU/zirJb5oK9Y0HzhFYFGDsl4pZlVup6pqmNSbxf97dGmvvoOeTMqPueiKPCczwnS
JGdA8210GIInNkU5hpjbsL4MrE+D3JClihhvR8jgl1EDIzFoPrHHHjSnZWtlmS8O5T5UOkC/UiOb
PFqR0WceOoG8o/XmLSkvCilDqi0Ue60UptWgJ5LPfkOtZN47+Nllq78PM88/PMm9FU5+3PafYZr9
sk1rZ/bInHFsL4MShgsgqvAnNGP5hl+F8BSpPfASHwVH1T7NDBphEdxGqooLheVLZ1LSTe2b3aBa
aosBszziaHYsy66hs4/jeYnviuYb44RsqohiZXrhiQdW0k+vmtNsoXX9mDYZIqGJaqtFvR9yHg3r
Nq8sBg9Ad/hEexH3C5ZNW1vMT3YIvqz4DlR8lyYvCWnGGd9PV1WfHFHPKF1fXGZ5fTA8hrn6VRaU
kdi9KR+Q0JJRn21kTCZZ32T3kK/eYIdunCrId4Zdk1OH2EJVLLyJyJqwISe3VkOShOd8RONLMKc/
bJviuw6I1sxE0KrnO8vJR/5+he7b6BVXnYZZHzQyXa3I1JMRJfelNgRLAuXqA1eVt9bMejehaXXK
bAAcSO/NhYCAKDT4CmdM98pW+TEit3EWiBlkfW1uz4w0EfomMarrwNtak9qlcG5H1S6Mep+W0dHJ
453egnjo5nmr9+/zOJEy7e6DSNU8nWR8qfRba501xLiVebMx916OQIaNAxxiQL1x4mC0MsYWb33u
uxg4l8kgCZECasoOjIrDoxgD/jf/GqCK++U4mktM4PA8R0x+tgGBu0WITJShWs9iju5MnZy/LqC4
xubaJwiI3KpydpAXkgWIrNjdiTSqlwlgBG4+L8aRTaKkdKlrldj4oySBBkQm+94oIZSuDA9Keefe
ic/1hMTUK3+GBDeRQ4gmUzocjuyeln07jRs7ta+sI5nzh1TU3ii/OsXz3eAV7lqTQU9+Q+5Yipjv
GsEbuI+BGC3G1KnlsW1FDLVkso5DKphYi3ZkErO9tWEfcUo0gZ/XqFInJohJVvIoJ1G+nUx8rQn8
naxpHaZuA0K9PtoqCbO61kHyagp1auM2X7kMLyavJwaXKL0x19ampdYV61FqM26ZxN5r2IYWNVZx
bPvWPTGnoD2xrw6/4lS8aIHFpueXSMgDz68VZuBlnhlMeryeB6BN+SOSA18qFNDS6ZZJnmm0cd0y
7IjBY6z2Ki2W+AHDTDR572GeftTSRJ/mDptJvMGYZ3JIBhGHNv+VfqIpyR4rUV/hZxkrsy6eW+Kq
Vobjoud2PLxZ9GBWA4BhYPRu4bBpJGq0fOZ0Lj966rTM4qKKeJaDyHwgr81bB4W2hzfxoIpuWGmc
W0CxKhJzuFVV5G5lwZvK2bzJe91cKTYH4EqOZG0AOygSKlfb+pJmlvoMvr5JrdpSZKYbxahgIWAu
MsMtyKOqYG+brGj5G741ZCtT2aQeCLbpuWOguWst7TTO7rnq2q/ac5/mEgdYCg5+WZT4CIYZxWDf
ixd2viat9Pwc4Vp7QOLQF69ukIevWWDixJijDXSTFUNmeE2kSTpG/Vym/EkQkGF/d7QaH4eRbqDc
12v6JbxuVFpNkNNBdakO5VyRORuFezdA0UdYslhzT8MUbiCnVazy3D4xVmpmsxgDg8zBSaUG27RR
G4qVLusXm0CStZiiL0R/K7erX37zgv5EF/2ZDfNHJM1X+Sfp6P/44T9hPuV/f4s/+o00+vff8U9H
dExlW/7q/u6v+n8JrCTIwvk7YKV//m//67/+81//9V/+hqd0+z1/8JQMgEqwLD3P013bdkwJNEn9
tN0//sPt38BDMj1IHNKRJhyjP2lKtvEXT8cU5DmOlIbBVv3faUq//5WOwAvqleGwGHf/czSlv2Ep
OcQTebbJWBnduOWAaOAP9x9jf7pKA7s/Ugp5Ou1ff4ntS9B9BLzwTkf+ynYigmB81FkLetszpT8w
nbOJoooXmLMScz+p4VaIuMq7YWKeivpqVVcxPUcKQvQpqm98Dz/ZeCgVEuYdDE5czPtfrnMKRwjP
D8J4/P9P6f8V/kv+3af0r//jf/7bv/6Xv/73vw2/uv2eP55Sy/oL6kLJU2rqWJ9Nj4fxj6fU5FkE
OStduBwSrY0FD+zPx1Rz/2KaCFw8YZiW6Rm6wePTln0X/eM/aIb7Fx0kj/SkqzuuNKz/FPZLeDfu
2H/AfrmGCUFMCl33BDMQ27KNv31Us9nxpsngEu0UO4EmI6zDIxm9YFgyRK6+Bgd8adp52OnGTaMt
kFRZs6Rgxm28k9qhSerSLya6YDJ4HgIZEWMCPnQtkxevLDYdiXY+mnWmu4P6pYVABwQaWJwuKybq
O3fDm/pLpORL2CVu/JnQADnB1551uvWBhgRpJtZa4lpWyF2ig/JqOMDchq6L/CjX+x/sUP5cozm+
hlk0+lrZM9blpXGsed210robavODRFd0JLNp4rUIwHjm3UjXKi5FdXaFgJKvGPxmE30ydqgVmXM0
VG13aJgs75OxzldN4BjI8tOFLZjoWIQy+DUIm43ulMPjhHIdHUb0w80RrDW7/fEAV9yKO2IVEpwU
6MGWbmcMUG9YfiEQMahWlX1jJsybsazU2irzT92G7JdietItGfsdmoTNOJBIA4vzO9JRNjBhn0+N
0p8LsoIeHDNZV4mZ0xbGy9bl90JGZSnmQcVw2S6fWuaPyyp5CNEjmvoUbd3QUezTK5YzhnLv455h
EqAlWqUPqeewYGBuMMEe36uQK3M2v6rU7FniuOGJPB2oaIGxV72coYaEX+jY3SOiKnQBNSMmnSKu
FreFZvHQzQQLTgmhrXrXPpPd5GzdjdvwyRlwsMINsJt6Go7+3nlE2UfKi65nm8wd5aKs43KDCACd
atJrjHBzZ2+59priUfgaCbrMcovmGFrgLElPYbkmXZAiqWBNOEMBjkmHIPVnZ2naGieKi0TOgblT
SuJJB2JU86jWjrkn++U8oSvAhWieVUuudpphaAm8r5AeYmOXjbG0OpyEygsgyETBrh6SAuSl/IGA
id2x6D9ma078jIycA5mOgKJHG3ts3xkLcgbuhxr1pRET0IubGt7M0gX0s5m9DahMx29T2T9FHpqD
nklJELT3lSdxNtm5cafH2GwNFBzgYoFVa6x0k+ZqeXr+hNkFM0oUn/s6Kp6cs4HHifUu5tvKQcrl
Oq23F8W5MUuN3XNQrcLQfWNozjyh9p7RK7eHqSm/TWFOjPy6AjjfSGDk7MaXjrjMDSGv2r6GKnwI
i7peN7UUD71ip1Z5cfxqEXIamVcG0OLy+0MM5RgRl46Ng0Zc1Ber9ZILk8OEjaAyT2Oe4PTkR7ml
sYfO030eW819ffup3z+PXHPbpT0Ght+/wLOjD5SCxv73v9SZWqKTw6c7MBFhUBiyoE9y+1w5v6Wb
IYk1fZS9YtCx4+jdDOdklximYvKAuRt7Y43M4IDiSqwxeGOHscNHCXPlhDViB6/hxzNbZ1sEZLW9
14hmFxxiJoLyFGa/nvu4lQzORPa0qSB4Fzypr08M+rvwBJAgX8+oV9AzOmerIih7UgLJFFOTvii+
Yqf9gkHhcu4Rd8tk0qZ1x/aSWI2v9PSJjOkP2egoJ8TVGagITFmvTFCu4DUQMsVz8sbayfKDX2wZ
WLFbxgxngB48h2vduwDicY34wuhOVhQHfsj+cJEU5sGFDM9kDJm70YH8k928+iyGFreSGxk7BbgE
3ou5sKve2+Hf+iEYgOXKgAEgB002JXeRjlIn61yEJcZ5CFk9izhBLeNdBqIk8PIDibChcAfRusii
a6rTg5iu+GGqU6zQTm2VideivyHsWOqdp6a6x3EMXalGjY0iA4dM14NLn/olm9k1j6vcJj3Gz1xA
qxmnV5T2V7R67IaywfHHMF3j3MEX2mpv+QR6KiwhgbksZoXo71GE3/BRJX9MQ9v2DuqhwIuZkrkA
+Qh1qYL6rYEXwpIQmkrBStG0I3sdu7gxkoLGuxJcFV3hyfMcq7NusAHqS+2dcBKG/4W4zkVp3QGd
B9g61VuVGpcp6WhToftUJe8kJ9dqKOQLK7V2Q2gPlh5416vMHrMl+luQ3lX12OS9XJsk03aIWk4N
WmDdQF7RlDGZWQpwC7dseNJuC2O4Mocq0ujJjUgtil49YcS+IrJHOhxhs3fKblgw5osWTo4aN0Hp
xzhoCzSznk0yfWm5xxAB1HgXYsLKskhdE48BeVWvPeYFzKLjCUuk8o0a743dDDjx3NuTnsykHGCA
wNLxBYQA8Kbg1JNebi5RxgGmsIMXcsgPlCr9MiRCAPEJjh6FR6+jlK2EFu69e2Cc2Ogq3qSSLBs0
vq3wybdnVD6lco0RIrr3SPjFzrayyzHkfgwdcMyJ3JSiNY+pMK+5o2EWHOudlqKuTvRiRz64fWdk
MFQiM9gVVUNc7i35t5+hEPfWzlpk3ALrWSNUyyNUaCO8GuhHgZZfHmzlHJTt8JQMjAGb9diVD2hl
96WjF3cdQiE4jd673cV3UzSx8Yx7VGJiwknCebV2BuMQeymr1JyRZEeG6TLKhnKl9Lep1IDiWJZc
1XHHoKF1bV/LKIRq44nUgGY1DOhIosk1mNGWq45W265zPp0q56WOjmqltyaBFSjU8c+wGi4MmL6e
B/hEJFzDyDbyFKZJ1jjms5zKbz0qH/uGqCqvYbLusa3TQWItSpebC+ERxBojYsWd3KPdCVaM4sDM
M7VELUEku+ndHJ74Kw1BB8wuKrWbhJlke+yTGBdKMAKrn2sSEHXkibH5ozlDed9m+j3xD1tXXURn
9K8Emb7k6Axql8w6hgQixHYoO+AF+AGTfYNdcouUaPRBpK/Sjswizl6GlTmxfI5TXaKKVU6gI+uQ
wz7HMxcS6bJtGcY0IgadtptjHuaCqCaUO5Xc2BGKtjy3760ZN5BU6JpVE+y6zNtnBQgQd4Q+UlTz
tQ/S6kj5FPXo56yawyNnJ633IQ8WxJdlnnvxm9X2nOSbdByMZy6VDTZ9xfkLh7rB3g+nbbCWbRwq
vxYTHxT75QlhZ2ANO6POPglXjxdEpQ5rrRmeUij6OAZ2Lf8fAYjv+/mpJ7zDyVoWUgjJoIa+dNKp
t2BeoxqSSJE7d21jcA4lH2KgApixj7HmNedlSpcA93ns4REBDAziwYepbe27YgCr1pvthkz0lRME
04EBARIWFm5DfoNl1bdFTLLLp37eebL90W1rZdXdjsSNajOC+ovYGz62IyI+vUzCHTTtLdHnkLmg
c9zXerlxWhgAsArGNlUPFCXFU1TDlkJgSBpQoiGSTIhKstt7uNTcDC26uKYN+dRzrj+gQ+vD0kdt
PSBs98eghQYjjGTLpwbTYEz3jju466EjV3q2tSPCPdRFZvjw+0NZaDn1QPc2M8qfXZU8/v7Aoi5e
sCttMDfrw6LmKDy3tw+Gi4YpmTBz6HZ7sSnO9nrooDtj6dpwM8bMAinZ//inmrr/nDrOfLwZ7qDR
7qIuFKu2wZsX68dKBysJxcwiIs0X8bAWHXtBZnvzOkqH9gJhrDuwVDqrSbYXJ755XJoOfwtGM0p5
orNC7iijdR/60HPOUk7uOWwixLcg9bFU7IHR+APWm+PQyng9G4WFkGmwTjXJP8ivW/eYFeffP2hh
crAqsqdNgvLnxIY9tIgF6xOKQK20H0hZN+D3McvqzQdZWWsJ1YIJ/ZZK0941Y3cjOYUFHUzyOXaG
dqU0vPcivuSWRDo3g7ZaMBEJryHUwQzXoW/02JfIetIfixR6YMnu2q3kkTAs7wQGw+EyZorL1BOD
5RWxenFSmDNOsV23y7TgVDEangASSUaCmCoMb3k8HtnXMMof6+jK0j05FMiZ/vih1dAXQIeU60jT
DmylKwq1exR2P7THxMdV03TCsKjveA/BmArf8wgcnIgnQTrTPgGeRuL1ayy95771DMLX4X6sE6Cb
XNBPGfaPBB34UHus4IKkwuUG0zxJHffe8470icPyhjDhpTW70+8P06jUZgiGDtLjOobOhcKZQs1A
ppfgYV7D7oZia+vuIbJNdtUll+eo68Mp8Vz9LuN7P1rmor7V70EW9U9Fo53BUbsnx0maZaHnpNhU
jIeRaYpNFZOgpaWl9ejCyb5gjVgopzxFc8KXQtrq0hjGCWe5vY4s0HD4BT914RXIavMfY1bBpRYd
s3ZhdjdxcUGjEq7cybMeCkG578TNNdAEcjVG7BeyorqdLW5xW2mLTbenHM5nET1UeWHdD+UTvff3
GB+ksjQ8DPk2i6gErKFrVjoszIdcQJYLqulo2GH5QLSBdaRfOvz+UREhFIx53uLUApTBl3dJ5OW0
7nhK0M33QE4q2G0rYu/3mozUJcK7fpNtRiyvmWInJQ9Haof7SdYAlXKwTV4WbYRb3Yk4PVSoM6sw
eu09arlE8JzNIBTuLH1buzjLohy302Sa0coIm1V7izggEVLuK/bhrEPrt16YKQai/KFg2RGZRrRT
iXnKuEpQxQcCCl+d+XEwr0M5ZH6g9xsDrjeic63jAoEiPjouq5yhXwb8dQpawmU4RvUii0IdvXR4
BPcKObhspmVNNVTWzbhUSKXGGQGT2717bn7XJfYzGnJtP86kKec1chfkyrcoSyKQUfghsREM9of3
vDXuYm8EARUPH8GExs6LIZbnfA8XI3EPtFifjhKcf0b/xdDmziGUAzF5uurxre9z0Nb8pefXsO7b
TRK6BPIUK5w3xLg0MKjSmAAAoaGtH56JHgOe6742Tc9mJPuFxkY/DLqHTNtkSSlFl+7MsL0+8b2B
tVokH7CizRV4sqGGpzaebQ9FuxVCMu9dLG8VikwfwiMaBiyz3MEg7hDV3FXtTnAQE7/0OKPsXnEi
hz4V2VapGKsO1tVFEgZc6NYaOwuQjvOo2JVitf/QU9SGDtld+Pj0lTnM6QpfgVjwrh/jETm/FwXK
18eTrkuicXsq/nTEAz3UdOSdRDMfOygdndXYwZJvPLCZBLOdvVmSgtQBrLhNUae2frcthcu8xj5R
TVJsm9ryMaeyounMHzuPnixCJhCIxHQWpKEoo/oi0ng7VWBwdTd8CoDQS6GgkyTYN8KorO6mrlka
bO7gVgE7NchWdVlR6Vk1+WUbZMvI8fg2oGbPTfe+j3u1IjQyQGwSItB3UTSP9MThwO/Bk4M42xlO
Y6i+BwW0gKyoNxzNvwjSfWj3qkDK17M+Xw4WGxKJ+qQPTJTS2GTqHAt9m2MTJF9PnsEKiyx9TTMW
nhPpOasQrig0omYPEePNs3t7F3JVbrLBvrpN9Tw7nGi2Jd8Dmy23bo1LvZlfOA/qndALWAWpR0lG
F2RTKzTMqy33kGq8d0ZvHCeNBy2tSYWr7ege9POK/HqxbGcsvhHL7bKzTSK0h2dxU7oNQqHi0r+9
gG0NYos1LNtHOGbxpoj4wFeYtJtwa7SVtp2j0QLYGr6mIVvLJrIA15UGvoPbd4kKdxuScinVs0xD
fSca5I7cyltAGCjQiykDP0aJAEFMc1A0D4bUdvTvx24Iv9PSu4mZUc2nQ7ruqvCN9HIUVzDEq8zY
e1Z4l2TdOwrKdB9P2RHgkdaanxYlo05Bh8xEf8368DyWWGhct7/VmONupLtkO5kbjyEqL49wKV9P
rrbndmsADnvetq0mQWQ2gUnHanv7Pz5kCJkdRllUn8WR4WyJggwBeJ4yZyC4tlowVWYQSIW4Y+G5
KKc0OZVslVHodytLjh9T6fIHLwJiTTu8Ak1nrkhj+hwa9dIgsSMFXp0DLSFEpVWd73UROiMOLojb
gmhaIPJUWxSTtJwdx86AN476PJ2rHeXObdHNWndsVszGmpMp4u8GZ0VNYO/a1uen0q1jtqpIFqV+
0FV96QVxd1HB1mJGXxYO+SYOTL8yi2FpqO5XDeWr4XI/2fkL3fjWdhDjQ5lwV5D6n7IQYQTMiyqQ
e0TgtK94lX0zCCjLQQLch3X3WcTi1Jv9D0uej7GNkBrphMQGxKijaGVeZsXIlYMwh1wC6WlMqf0j
O30aU3/U59uXVTtYsdVtEq5URiaiSQe/dLRn0/E+By3rfDRSwVYT+UWm5oOHyYLtNQoi+APDagh2
o0JlUcfSOPaGBGnWtH5ooH5QwC+7ZHTxhwVPhud8YoXZRQle1pGFTWjrhCvMboHzm0EpY9BnBEZF
Yv/im/0wJTMcRU4KawbvXKDp9gV5ClFenCyG0F4Y8RaSqOfD7ChAzbIKTnTqMM3zbTfPfXyosDm1
jhknNV+VRfve6mMI290u62Nea9DuxNhFm7Q4eGT9cHH1LIqNFv90iwuvugHxUHTiwSKkZW2MDARm
kLmycvFxhYjNCi04uEjZ1n2l2EwZCPHaDOrJ1M132U0noCmn3mRTujfKBk0Vo/4yU9aOG9FaCv1B
ojgnI7Fn5NB5H3E1PtPeFUs7AC01pQDX0hrnTo0fSZCM69xE5rF9YsVcoKrQsIp2dNmWADtbi9wv
6vET4TAZCU3TbkLQvWbbbNsYSNbkXcVnA34DwG4QrcLmkJR1tgwFMxmSttWSoF53pVd3ZaN3l7hI
f6RjTEf5C8bYArTHsA5zLNmewN5nyeJOWbz+TNuhpKGZcxUEXiHfCeKiFmD34BBfcVajWmN+tQCX
2zRvNlqgLJGW39XyTg8h3YHD/mW13M7IhNHfsiTBy6c5DH8MC72EDKwXzfSnpq+pps3zoKGk8dCy
pkQkdTbphiOhoWIGZEq7UflGQx88c5mCXEjOWi01vxgVDiHzXRao3hgnanuJGUqb7kytgvp2A0qW
ge6HOr4LwqELipNnj8Ee8hkNXS3nJlfWJaCms6nrldtc8OF95LnzVTNzQdVChpqJRE7oT7Oj62ue
02MAX3CreFfBoRCJRWTirhHkRf5+fkfLem+tAKug9RYRvgG5ijRwA04JypsM8SJ8Kne0vmP0A3OV
zX5p8x1y7sKeLQkBc19lRyDY3DbnhLCxhTGX0a6sEzpAc6NZPSmpffZCVqG5bCrrUsj5PTHuzAlK
moy+ptT5SIpWP2rh+MZaTnFI46OoSvVNBDVKJbwiM4K5iI4IjNK2LLyGIoIjxNABNqrS9SOd2SJ5
Jj6lo5XQaHsD9mAaPeDNJoesRiucwHroEZs5ZoclkbFd5l0DXAKTPn92BEJYypOXOtuTmXF7CeCJ
se1z1rMqEuz+NawABhULqLvP+PQvdgd3vSNDzeFZAsFxF3e9tpSjAdyrf7BiRHaxZ51ItIs2lI07
p8SHEMeCrZD7GhKEzvWHe3SErz2Ygka6+gRHhRxblNYqrfRLXg+0RuY67bGc9gEemFw8Sj0b74vJ
fjMTjFxa4T4bPWZ4aBBspzWH0ElmKTYeIdcQEYNYnMFGaK1Y6Jkg25ErCXLLZd80p13sIT3ieERe
OD2YZZvubWGT2VA2YFAJvEzlJ2ECS4o1rLkail2jIXZO2rspa4t1lcbkvqRYOjXvfZyJ8shKkNf6
+EJMQb1kSAVPT7vClX4ZWqc86B1y0JKqGN5fuCQe/dTZiAND8HdLJbt1M8h0XUzcOxU8ozCNtkim
HtnWY460hwvW3CYOnvQ697bAMMn4AiWDI9v36kC/K1paOFQEl9aElNDI6bElTPx+UOhWMzSAQ4TD
OMqmxWhyCHWwnGnU8k07yl2SgEdPhPEZGVQQYQEepjF3WQvXYzancQtaaWuikHXpA6MZX1AFZBM8
ePs8mu15qNSn3fPA9x39W6kDj6adxHbnoBcfMtvZaL18YfL/ZIR5fPI698jkhQE+/AmeJFB/Tklc
ORlG67YjSSzxnglCIzRNziRo9nvcGQh6DYeMoWomqYkQEiAWv9Ez5o4wH0yJ5qVq85JqzmY/2eP5
ico6WgnZvjbuKI5zbewQTa5bHcPpSClDQEC5zkYmmWP7OATzlTROySIAq44h6icygM9cL4mfOgO9
n3Z1sFSSWB7dVoopekhixL0REFMLHhvHn8NQU3XrVKE3i51D3Wb2xWa5seybfuUBiN6whgIcTDim
3wlQilOsv1cRDKyxh/jFz6zgsTPOSzVIBUCU5MrVUo0wWc5RaVZXohf2IuWMtuu0RJ9PHpVTvUQF
9hS05bEf5jUzFg3ts+s8ufD+TT32HkeQrIzIFZjx6ldgZ+xzrSLzFdBaHFcdMRb3VRjW68i2zF3D
OxOP0bCcCtVs4mi8ZdKxN7klwClP4RHJxCP6dXkdxvY9GNpDbhTlSyHyh0m9McqK1oIvKxEzobme
zOxQB7DScrKgYNP8Xofx2mntEvbHBM49K+CV6Vr7QAuAmdK2y0uALx+XNBd3zV2ha+JcTkV8GWfN
2NdcYAQt6KUVPWZ5cDX6Tm5ITVwaleL0zjjsRa+dZXTLT0qltogoSPCOcLU14so1iCMssPaxZydr
D54mF0oFENfDaNrr9wkjWaZDneEnNS5VWeJ4rCRDH9bJM/Ff/v8m7LyWG1e6LP1EiIA3tyRAgqQk
ykulG4RMFbzJhE08/XyoP3rOzImO7htFyZREA2Tu3Hutb011c9VRVtfrtLcakV7cNYuBuZMSZFgY
mYt5t1TuD4hjlokYt4h7J1rl7m2AVaG9Fi9+I6IUfedbvflRCHkGvtaZt6k9XPvCri6Tks9lZ8ij
a7Oi8labxCgTYzy2lHu+50e5WKFLVS9QG7SzlkE3o3HlRMZAyn0n7YcasG4bPEouJhqD4k9lvxs6
a3xd3s+rfnWgrVsTURtlTqNYXw+LOLS6JmA1lN8y11ChaRLwF5mR6+8tq1uU/gBDMU9QU+ZUR36B
pdHpzubqoDU0bwlm1qkJzCCEm4qvvXXv4emfeczWoLwDG9mXH5CO1Ewd478ZG3DVane6w6s1af3F
JSplP+siOaSAAI6CdCDkraSdDM/w7MmrWOuTZeIMLNR4n6r6XYO8S5I1Zy4Rkp7UvjkQdwUgwZ4F
f7A9xbGA0gAj7a0ovF/M9QQEvZaMYjKpd80ifgto4AXJ4WHXUB5rNBNg/P1eyC2OFLYExlZYRSbg
nwc6IfOlHbWJt/kYbGCaNWVuOb6qFb0DtJEjsS+vQUuHiFlvfcEAe1De+F5a83OOdjecWi68RR/w
iH/pVbsncWg+wMqjonULGNP+9GiNKD/XgEgx4lp6D0NCgS4hNmih2r1r3+ObB3eXQAKdie1y9VKP
PAKn97kHCpOWZd1wb9ImRNi93Khca86evWkq48BFI+30PBdktT+Bj9dinBfmxsROoUbDm1ECvZz0
kmhUKwBvADcUIdi9snbMhsQdp2dGcmNZHAwex64zux/A3+yX3ccgyW8l7WIJfbM71gG96GmSUK6J
ZO/NZx1ISmS2qo0zsmYw9S2ARVwbuw1GwDXL/mRey9OdVhF20gVSS1b6Q9m9aNyntX9KJhedQqs+
eVZ8nZsOzmZNRF1DurqFlX1A5GE45p9Ba5j4gzyxVjsaIMoQ61Td+13QxL3Ql2PqWw9AMgLyUAhl
bQKlnTsFsCqhD68FNCMMYjqStbMJigluZJ8bYTtX4aBnKpytoj+ly/Jdp80SWq5dAIMKVCzMrAj1
+TRZ01sqsiBaCZI95DYLKDG9+ED2lhzz46hvuCJL/vJqnUqGkDFR+VlcCPeYSu/KKNkkFMm4MwLH
O2Ep+Vxw2rQZdqJeOdbeSMxnzSiu63KjCSH3hen6h78Ibc2GOEKLK98tmB7PSYIRHg0/LoL0mhET
flQoiQg1UGxCdAeqob5tVtIBJ0VoMOHKzKNW9yYJan6nuJ+UNTwusmtPdVaD+qsFKXDNkh+sIDeP
i71mVI2FRyWzBQl50ADt9bPvbbZ4XT0VdcpxpsJfZvu2HsEUAB9QYhBKfRTZ86Z5kATQbN3LaCGX
j8bHxEw22YmmuROWedPSSdphepjsuz7osngtcd7WvBJ+QH5VSxuX7IfqXgOOREREQC4aTRDajqQT
WEQX7Ac0EhGMWcDhOWQYU+/KEA/g44qWNxor5vNskotq5dFx8JboxZSjc8A4jx8vpNcZDaaUB2+D
h+mUH4PjJXjUzW9/bNpDSWoLAryHYUYPj1oY5X2JDsNc4kZNMOg0XBvk1e1L0f8sVvVAn6GMzdW8
LwJAsvRo6dJU8nNhkoeESr/rhPnbmYa91HtxnLBv7+sEwxRCScqDuYg9evoxeAXcjjitdgX2FiV4
LerpmZ9u8PAW3KU2rWZIA1jAPfycXv+66vW9hFJDolcWb85KzcQMQrAsbiW7iaGqXqxcXe2c8Vhd
PanBPgQewVS2AG4M8kpAnRBMoDlgcO4dA7XPRvxEiwHiMRUPM5ohTAD5i9k1j3br95HsmzqaN756
Pr1C9CAPSAvnsQX4reFzMHrzY270Q+ViHaAjS1pzEcSqcu/qUohQmpoR2lAKLc9j6qyRKOi0MFQG
9c5Os/MdASu3aR80Nd9AcZoROTEfKCB2MGB0L1pmkXtrGgEDP3CQvo/EGY38E4IUQGmEI6F/Vuds
tZanhvMU4U50Ktv8XjWAtlDfhalIyu/eCzjOpPgOa3iMm+fQ2HHXkjy2Id/ZsA+2Z8CFHIf6vi0v
wYAhvwzkeL+u1SuJbwbSFN2/6FjFaXv7Iy19DAfABTBlsCSgpw/YU6T8molvQATcvhLb4B6zxnKP
Sa7Ew9rUn7Tu0ZoUj38/NGl28FwyNn2rK/a1n2bnecGex3PzbhJ78G7+/uvvh5RY78grGLX+6xv/
+vTvD6ODt3zan//897//+tePdjXEoJwXKfzXN/71w2iihrPEaPfPj6XOfz24f772939NgsMqXTXc
uP//4//X70ymcjgaw/j53/2YNVv/71Mvc0yBLp2h/+5n//mapiXkWUwcg/752t+/+q8//fdToDEz
K+L/+BhbTJZ4tNrkf3l9pNGOp1nDs/F/37d/Xp9/vtaY/UNgIhUYBudmNgsH7sSEy/Xv5yoZLJLg
uv98d3MnElXLz5mYXfzDXEmx59yvhwjO3Ki0YVR4UNZfBjcng2Aw0vjvp4qTlGkjVNFGgVxmaoOw
86v6BhHWxthN/iT5I2gO+vF6824yVY69ETr3NL94/VLdj8YMbNX1nIvVkcg3I4mx1xIbI2mX75ou
D9JZyy/ZgrMhkNC4zXySWQdYp5g9EFKlQnvxho44duroO/xZzRNm/jtQAdyFSy1OngJTSefEx/FB
oW6Z7mvGGSrsFO3SUs4dx/KC4WnbX+yFdJs8/SkYhgAqviGADSQGLEwcoUa8KGiMpvzwEsyMrOo+
sXD73PjSaIpfvLTNKL0dKCbdehS6lZ8gBLivsTPQD6InFNsTez3L2tbZqcZXurboO8UuKAZzP7j4
vPPcfFw88FA4xVjrm21XFMOxqYcfah+iJQU1AdIbCABIL5ZMe8+Qsa8GrleIQfBDNXj9Fr1F6HbN
aTPwek3BaL3ONXymfkYuzXow5+lLE7CyChDwmnmUK2LkrQiW8Ku2BBaEvg7NIb2M0H0mGy9b7WVu
0nGT2n70ZhDJ7sm21t9gnuDS6vp7zhFw4abGWA91whsPnL728GFSdk7IpJn+kJFRGGK5gndJFEzr
PwOL1UWGKGGlvUG7FF3ed9FyjRS2bh3kaET6wh7sJc4YCwr1SCAuYE8vdto0u8Qaufw6Rj9I0VYS
QmfiSrE9Mfft38GTb3DwvxFbYNWlQyq6OVYrlljI1XPwDjeHkWVPKBWGAKf6yi2zuKRuw+EK5ouW
n0zLOxE+GOGrKQBHglajLEssNEGkM2t0nmJCxmLNND5QfYApbceQ3hF6p5UcwFF7EAWYSsN1TwP7
7aFkUqPP7psCIX2LAcchMHXCqjrIe+WhBBk3+LMcW7FTOrZJNwVUoNjVi4Daip2OTWY/VOl8MJL1
Pa/M49wN8git43lCFsRBMUYPXmHadX+rbtNv5Mjask6DRg+pbBfMsoUDM8yXgACIDfhvGeYzXBCb
HWugPRHAfK5RC9kF8TapEVOL74B3g1ASXkWMNBrIMnf+eDZmdDRKZD22eNGaRccOrelAXFa0VlCW
m6757mzVnoBcgLji+QCbgSxp2lcqiKphZ4U+0pDLBvPDsKM+r43Qtc0jWmjydJeWupWZbJQb1gOZ
HtqBphmCwenPgIVuT5mHgkIAGwn0rjqbGrdMA5uuqPBFwb845BWsylp7tuYEc1lnVodc55SWNs2z
0RnIuVrjri8sjhFyFREKmyI0NPpgRTkHB9VzB6Stv5N9Pdx3o3bHtd1AfxHxMBOm7Vntmw62C4xc
d1c5oDOlS9EDSlZE4wimzBxHELt2ZDOL8jpwGY1VfA1A+ydtlnTLFobsHF3Bq5AMjYm8oF3iZdRf
visfO402jJ5xdrR0EQJ5NvdHYVD+TAiq8IkVX+Mov4F70SiyuLvJdiiiocDNarPytgFjeqXArzTe
u4csA6tcYsUrU3MI/ejzsTx/j+OgH8dTknreLazhSLgIbiffA3leD/0lKR/dDUsy0qsJafURPpre
w0hIQLHaazzZ9s80DL8GGgP+TAlWYFhkpVnCMZDOUQ35qZoqgBDV0kZOfqsjjz6hPn3VlvGthKJM
uol1mAztdbambw6L39XkLiifSjKWAmNvAr/xZyTo/ox/WUtpJDf+wV1GP2rdK+U3A8K1xgqnNcDr
y+lkuwYHo0oPS2vSYBRGreNZ1P64skdgFPu/V1k7K+KTXY1szrb/vT2U0W3ebLl+GE3abIIG2qYG
Y2VJf64Uj3kJfV1WeMn5y8SWdNa3yIE5+XkCSY5On8z8aC3y0OoeM39tI/DUTw1EKX0zWXMPQv9J
nI/R+Vqq36mOZV9HR29ULI/IknKArACI6Q83jLpMktD23oA2FOwqYWk5bqZJHAZRiDi1jDdV6TU6
r6HHUI3MZ4INHM4FOupsoM3tFs9TkD1Orot4VbBMti6iAr2/nwAfqbKmwaTbTGDzW0Yv2XspENxY
1t4zp+EWbD2RPmWUeC552tkyHjsXwq9YqyerTZEIGeZbDwhwryGyGqxvb5YfvVZvI2VMA+mSHJkl
gIWZ0mdwQIyCCNgLq9H/Zr5Gf8lx42nrTYG67Gr0B8gcrqWC7ZP5Fqw7vJfRvoCbSgNyucg6SKO0
KU4A/cZYVmMkeusF4gU4ePa40EREWtGj5zOHEkPv/5gSOiiz74pgs/Oi0F0EHgMARF9QmYabMhVG
bCxnmsDLrp8MOmQQ64QPq300OBOavJa+JmnQBG0kBufJx1jBxKUrT3LlpCW2xmTR/uZ0wclbIhnz
pyz0suC2yvDLkinL6TLRQnDMFS3FojgOXvNizJMfl4V9E7TimPczCO0RSR5CVLqOyGn9jjx62+P1
HU8NaZ9WB4Sg1bN5X7ZdJHXfO65qqPdlJ99q7vBQtziH6+scpzSMhswO7gsX4AaoVk4h0AwWTmac
1bBjSkZyeCR4f0cHfrh9Rd7Ikb5MmoufZy9a/jqoBAKgnbEuz3JrzTZrqFlokauu1IBzMwpBJfbh
V5l1hGTAPK2j/ZxO9o3VI7/uCw/1TKLBANK/RGUmF8r3Hh6KUyKqG3dYUewwT19amT9YlfOxrfEr
3ZMD/mgtRppF8uNAzK3zxFRl2kvLRyzZM/HOJR2OhAHbUiYtiRLA9mbNPrfwJGL8+6/azCCgm6B2
agJcuonMSJC4hgqeLD9yjxis7cnzIPecPcbuIlFTzQ1OeXTcVKfmGAMGosNrk9gkRULYk4BcwAoo
EiPDpVpoc070vyizRyg9w0k0811J1jqUBX/hwPpWWRzwF9WjQa3xEazjtrTwIKZWxfg1TuzvwDwr
8auuQaaIyfkG4/bupwDaaaqdFu8ECZdUNikICRnj1kHUPmfGJ5cEajrvwXD75Y3qhflvgLKwStVP
wYSOtl2gnguU7p1t5XCMBxENmX5aOBhGTsb7bmr1E41vYpBx7nqM+45SZxTZuOKOuNHxAmhH7WlD
L+iuRiuj/aQlHbQnysF54P3AO3+PUeJdb3G126WJS3ihq1B1kd9XMvLGhT3KhVmLxsZ+PVVPmdtz
yaywO0j//G1O9j1CGxBhJnk4ciLj2bB+DbT4tRXqte70AX1dLz16VY3epS9w+UCSD+4QAmppXd2T
1vyQu9N7u1rmeaopsVziV52gqs9Ln1ib1VqDNFUDKQjs+8sgKrJzjcwByvnH9JZ7Ta7ejW7ZbewN
Q8ekdbyujZMezWq68MZoJ1/HOZ7Ke1qNSOABfHlwWkH2FuTb75lO6eQc5AzUMKKvkg4SXiKbUIh0
IIhE39GmEfuGUhtu32fXQyUyUvfVLN17CxMEQA5SYOqWlPqi/MXQgiwFTR56popxwm5QD9Mpqx0C
kVoWDlsO7bn0yWFLZXm10P+e87wjVX77l0mAwMlneL19YmnuXUpM98FLNTgdtlEMW6+dbmCfkZLL
8BP36tmpfM4SY5vRr2XiG7k5pHh2kmggyyeSTU6lMptenDX01wxTnP9+MDsix0tSuM4UFpSx9TmZ
dtZo/mmGkUwe0YWABba2CYwRx8MmPvUk1JPqKc6GUjJqzPW3VkmXGO7go+xnneaXeihy5MNVTjPY
Vwh8tv/SlXr3nw9FBUzSdJlWD+h2z4bjvRj6jDF8JEu1Tb0NVgGle+WxU1N7tKCGVZE+g+w8S5Mr
V8awtWk4h2wvTpC0S7xqWFA4kKh9swVW0SdClNyykDpZoZ87Dx157pvfCrxdmOQjJTOtFUV05jZj
PMtylkRJyPwE8YT+rM8ce/CdPEwSnaW03ILnWjJ1Ey+AFW8wmVkCVsYkWCcWfEgU7dYWQqnztcw0
wom1clEaz6A2Zs5zmQOgMDEdNA8J65hDtRNa9ozCpHdpHjnk0Zo47ErEJ4XLEbhCw57l1XdRM6wd
DPdbD4arm0+YTqyAUKxpegqMCZ2nqwixsVlgEVKdzGVhKkHp7Y8xNtGBIdOpN9YbnY2/DlgT06q4
Kaw+jfOU0LRMfptW9khH6hsBokahK9+AOO2xa+rUqQsL61S9klQDt6B4r0+DpR3zse6pSBpSFVt2
9WD8cQUHIlv7GbnWotlFN5lDxVxxjdPUL9qwGNjkRx97E+lZPZ4u9IyTvyuZukd4AHOMUishRLVD
2Ur/Xg9ulcjFJWjAXONjwl+VWNfEJrNW50ohS4Zhq0IAYqEznkv7cVZND7136UNbq/t9RRO9VWw7
+YATcOSGHtf6tZldkkZIsvBbJfbblFEfCqRBY/WcpfZ3b94Qg7fxGYr3ycNlsUr7Lm+pnV3XYbcd
qyfN914N0NlgnlMuMPMViX+7b6z53M4lzbPBipkDvybGpMHsh+y6Jb6gRUrtFvIGUsMSCWGTQQRe
J4Rajs6cXPDsOmlFskXNyGIK3QSlIYHRyPMNrzo43vh7RGAcQns6FlrfRYS9JVEK4MbToFlr1Ug2
8aBup7hSVhF5pv4NEhpRadKWp5UKryVmKEWH8mzQqO0WopZb/dZ1XI+lnLkGKV/nQtkAxzueput7
74NBSrQFF4s/d5h7wPbEmyG4Az6mN+QluDtfbBXeUj0OM5fjlBMRCcCj3I8E01YZrCBaI3vO21rU
+Y6MTHO9TUV/wgjAq6RIdOxqnJvujeMNb4s5M2WSBLwImynKSB8yQAY6beNOu9vSc7ksDRWYZ5RG
neGSziaHgd/u3mzJdKe0uhgiJW7R8tojJQ9qIWqug18KLiSDdsva22RjcOxB9OxS0GSvkw5QqtUe
q5Y8+aosbnpf/kZt9OS5JJWv6g8DMqCUktMlgSnSrD7QwTNnyp2PbsNQpaBNaL+470zo8CjqpHpC
1yE+0S+RoLrF1QwmvJlQtveTXyNFkWVo5wNXkgxA3NFj4UXCclATfUYMFQpfoE8Exob5mPQUPmY8
Zk1y7Jb12BvdNQvwOhX+oGDuJ3ectfxYowtHcMqRiZi1D8ijQwGzkRSZ9nLhhxZMazDA7S/M54DK
Jsgv2nIzNfSJN6kr+wev6QLQOSSxuxyDyBIGE1AKexZc4o3dDw+gfZS2zNttl0Ow5Xc/Pahm5VJQ
uaVFXEiL6LF1oYL3JTOTqurJ9vWpRHvCc4qF6YFAzwdueDSN+jIGlLq2gRxvXTRoIBkkRF8u91lW
7lEVMVhX08VHk7cbrOKcaZR+LXkkO2sAOoXKihYip4Tr6GbBoaMBcuqQUY0yiLU1O62W1h3nkQg+
VSNE4ZykwMrZ1WFxKELNOf+dzgmQsIkQAVKECMeYhXfbNyjoO5+Bvyuld/DXsjhqBqg+L0B84Uki
DFyHbc18MphwBNJH9rMq90jBviy+cR54MZcC0FKN36tE3E/N1eqHslfXrKyDfb9JheU9VMo/VHTX
0WKpSJrJ3qfsx2fSSqbDaPRfCaPrwyr8F21s9fvA1B6z4dJRo+21wkX3ask2NBfDjw1zed8c1/k4
YZ5kk9ZSXpcgIGpcyubdsa3bIp3QNufWCW7Ph2DffqGvA2Rn0NerS/IXZsctvKMI0SDCMdK6V79Z
MM8JoN3zujyRabicda2KdEqoCK/PvV+270myxu0CUtbWTx4zJ0oODtrUp+w5AYp8lCl6yw4qm5iE
4+UOShzYX98jDsFaw3lt/5RkO1HvV4+0LmZuI85+uEJh5g8nywb6bE/3gW9f4ULKPQyzjjZHRqa8
n9xUNU1E7FMtwXsxgqwYgybW0vI6iAxlHxidSQlug1QiWm3xF8zFCrJYoIJLEbkHC+t4Oxi/nBxM
dOvbkc8vHujtnfrRe8LaT7QyW6FO+OZu1RXKanuGRMk+xH9AjziUey/Pbsx5fVKFfUQSZYVkgs2o
kffwqfQ9cSmRcEqG18IsbuaxoFTpOrq6i/aVEDq001xm8XRsHmlZ8qhEfcl4zSN7Et9j58TjiArU
Mo1708KDTOw0BCKkTjvKseLo9HS5A+TEY2n+dCL9QJoApGeGz9cqzKtkVPbLEcMylaRrI9KibkPF
k6QhbYabcQFvIJf1h2QunAQBAYMNcZp3bqtuhfmmCj8JXVAGln9X5ADgCQFZyBu0fra3jAhU1tiK
gxV8ADzjQ/5I+vfJNG24th2be26hNCorhObIatH2vko01FDS6qhIiY0shu52JKRq73hSD48qBw2U
GqSSc2ABlvZBVgg5aFyi+wrhqspkflf5XEkd1CTsF/aLYfdyl/arcV6s+q1ttpgLWdDJKMm0Z325
lEt1TVvrxxxrnodQP5XL61b60MXMwOcQacyf6+CRJK/8w4js00ZGXVaIuzFnfg663R7blT4Zifb+
ARFfCTeRVnEvNrVIhgp1BXTbeiTIc57LOnc5YCqyGUrghfZTULj+zEVH3946mLCx9wPiSqPVVhzR
gTwWUv+ap5l4dcLF9pqmrrUQZJPziu5NFN4coFmvpyD3j01+Xfukvp29gDA+DKCYOCWCtmM5iqNR
LYS6oLI81G3VgCRGhCams7kV/H8/JI76r08VDUwk1ycaHQQktOvnWi+4BjLji7e9uA65QdrrQumu
1hGyoAndlvqREz8twkrroskdfzcGt5+9eJ+OlhBiWSZxy221R+OH3oJNxedIgeTm0LEgHtJm88QR
NjkQrNo2NacyOqSudOK1Sv9aakiI4YRAU9kk7m9GS+BmCFIK7X5wZ6DkzQ8t5qtXWsjHZ/tD6vK2
tQGREvPYhYlK4BJ89iYNPj0hdcUeR8b86GH8QYvaSWU7YzYfRae9TaYboIbQNrqUvFEpU2wiq1mM
l/HsIsUBSqdFE5slgSQpJHxiVyt8SVzbt71DMmdnWaRx14QoaAbBJQxCcXyIrbnyqQnjHsLIbbbY
34ZUv/JgfVmcNDnYRXVT+Hi38mmLMDS56yZ726US1MSa4ca0vMCtsAmYSZFEYO3cGzGi0zDpDq2D
OjXwsLFGYwjPhXlqdfApBH3s2X1eV48KzGB475cn8DOgJse8xwQiHmyd5FP0lDFczpeewFZDM8vn
MfhsSKICBYJQh8Q/LK+TC80UqTaN8NcMUDLpCUD8uanOnnn2Pbwy0wLkBZ/vTe32xFMu2sH+9myk
mGLUyMSznrWEdlMNJBiIBoTDrAsZsjMfa6Ck6j2VvpsN2q6fLXWQGRpr+lG72VnoUGjdwQQumDbj
KbA5IdXwQgptSwCw6cYtXfCwIHOPhnRirkJ7PRtRHvq1FRxBnXBWw8y9rpiP5uaRUKOt6mfkhI11
QevpAcR2vEsxKS9szJo8FNB3OLLzKsxYL/aa3d1nsivPqQwONMuqu6wXsbNJWzNJzIiJMaCdxth0
JWFdTfo2DDhYR+ZjB3ea3zp7/Cn0z8Zihcdj5rPXPmQtPHenfEj1zQNfsaDX3YciRuYiNetXXg/6
uZ9mB3ayKgF3k/6CZpIyqbktJrOMGnrFs1rYKv+qwh57bR5PmC5uUijSVKs9GgF7SC9s6ulFs5qa
ys7wdlK53nnBmGT0xXgGLftQktB7rHX3ovx04p7VQQ7XVWjouChhbB+Fq5gu4izK66tg2LaTi8jP
GSzV3E+erUI4x3nquJuVSo9pg/Wm0jyPfBVwbgXZHDvuIISYc34qHefRcnqsVR0HchLJyVGd5u14
uLyzH78UifFA8uxTtabnGWUO9S8p5pbV3WALcaKb1PSIGBvzg620+8b6IOO4Ogkv4HrnFCbajK6y
6bzIhgZNUPl5aKNs2kOcYamlANnucIyBMFh8E7O5gSljwZIE4tlF070JLkb3h3SrF3LiW3Rhya52
gAj36T7JmWbl5gx3Jv3S0TTNBai+VMxvcEIZg/hVxAxQ21szsErRzSdr6N7QRv2pp6Q5yeSJ5Jpk
PwDxNpJeg3bMGTqwoMvingtuk2yne+YDWmVsRTbGX32hqaaPYD8DS9VRHvW1IiaqpJUmt2xS6i9m
6PlxNrWd14vuMOWEVA8JK4PoQMRb0EOlwkbZWMap8GkQpIsVO+nAzq3m27Fz70zeP0aJhIG1LZWQ
M6E1awLAvfrCpM9R+bls8CrVS3Htq5QT2ZCiJCGWZ3FJX7TWMmRGbMFwoAlTNSYeddaYukA02NhE
uyabVMun3NSbKj04y7faPKJzss3AmUnmbclgtEM5o6XZj2dDucAbFeKTlXsiBUTIktPsa/rKBlQl
AQU9kfJjqR0R55BsGoich7FUL5My31WSn2svJRyxC0hjFSM8AFFdbLu6HcjfusD0wVuBSNFQjDgH
7FM77IG/MMzFVVuSkzEFtxha0kPL7bKHRRXqgPPx82iRZnRHSgwAlEhnKDVxGBRbfmvvObvVPRYM
GKk7qa2qAHXXknIAw2c6uQDGm3lV8LmCT3qSXO94vsXivyEAdcFyMBrMrJu8g9VeM3Qj+m/IuYQU
O5eW9AKZKa0bh6VTmNMHoK7HQplR0zZ3icExgT7UXanHkODBbjcsGzihGVoUt0bp3vamamLbWOKk
YQwxOniDBjO7BdYEujGzCDtpYB1j6aSFVSPjjQkNqkLbGQruc+pTjQm6NvGPIZMRnqaU5djAxcm1
qA1o0+1VpzNcoOUy1Z1IGBQuMPMjEr+QRRo3ZOuiEjLdr15KeQRkLbJkPI/GEw55jCVrcu4NTjFl
jiJLC/KbWhDdU2YyNP3slI/+oxoH7t08u1eYCFlVG2wU3Az2Auujcth4qxVbGN2O7SzGRph0r5zc
rL3fF03kBXeKuSVZtXzLHoVxmLSWyw80VqXB3lW0u2bjt4npjkVth/8YupUz1SC+ghBpB46LYloi
Jm8IA8ZxCVu6+wzrPBVu00U1yRsrA44TtP69XsNp6fHpoq3HRWmg7s6N/KHp+48yqABvkeXYiuSi
e6N+SAgPQBbdoXoP+gji7MFvE0QTqJljmuUvnbEGB7A76jSDlKivQZP8OLQqaSMgxC+y5omcGoLv
uhVGbKOuPhdbpOn1u7s+JYvRMzT/vRbZR7VdrIludHRI6F3UJdPh1H6QvtfCsdkwCnY4mxnE1gRb
uotXye1pF5GGzNkBPUimQ8tfYSmFQmWfjgl0QlorKS1Emq6QuNTo38AM+ik68Tpodlw1ujpNFHBi
So9IRrEKDLiRM7tidu2/loqGRWoaBtKLzSdNml2YpMZL6c0nIFzNJWmfVV6Ji702D/1g4Dkg3HSX
DFfTR4GboAEKTUXnUkyPTI9fE4+YAFkoTtjgLkppA8mpgTFKzg7bLfVc19LAHpe+UUIttz3Gz8WB
VbQU36ZcUE8SxQczv7au9havfrTYVagK9eAAG/7VKt2SIF5BUd8ptoxinL44QpCdHDwohP4Apwy0
6SyytcWku9SLnvFvG/drHvaJZ+/rQSZRbZTATnP3iDeE8U5QMQhDlQu/Rx0mwqVirceLFWBPMnUt
jWlO5sgXkoehIXvUdB0anidjEN0lSbatVxRh5g5fnuY/FASu9ii+YiPvgf0xaqRtcplddz0VNnET
q7rOxvwIeve81kB1geLrRxtMspNXd/5Q7CFja7FJRcg5z61DF2eikngMheyrONW6XbsOUywG6NDl
yAJd2vi7WQIypPmBvCAmPRfUxlhInONEgQhvmT9lFrfp4CV0IaydCQisS3qOlrhD7AQd5MKZlo3F
gmuGENKVmDpXfSX2ttbIHeidA4dbYtfNDlvJ7w7uUVj1ObY4u/0TmPmE6Ic7jLixU+bQ+awF267T
M5DxcZrszS9mk8+Jrm22CAaMEEVBs/HAzDU59YLUEFjzGNYUGa+Qrlp067tgCH0u2//8Fr2c1Q4b
Ap3Rmuo+bRySkNwF/4jO655eG6giJ06eqN2xvWLX52UGNlZ75NqvtsHNyvgJubUj6ncjEQa+FBfr
dW6fpml9yjva8MJNvgIbz9IoRsRlKFr7TE9wa8ECsidG/I3hDyA0fIR3luJ4Q9cy0itqggCmDWaS
hN0wRYeuj+4FWNYmqf3F4ECPPZddwMvXjgCAW7qs6N30+SoD/zoW8HkMNVxnb27vTbVypdPHAnsG
Hj2UK4k5Y2JRt7BPRxYMx0TbEjnWK0CKveiZRmH8fPOZuPJZz7oNw7QLtOPSOQ6Gx+yOJiT9LgE1
r+uo30AXMOqjuGvmBJpDbsdN6zC3+eF5FHtTw1BYBqRoL5+puJ1p01G02tWDTS+kaZrpOLcz7XUN
R/pgdPioWnTklujwOK0uh1emEWTShMRULDdFGdxrqEaacvxSKoHN3rsIUUGNu5V6qDMQW4zv8bUS
Ziqr5DBD0CHpenhxK/nMiK/b0V9RB7Y+8v3y8k0xSOpoqGQOgRhjaVDFCp9Sr/zhCMU1IHJkTCgn
dzJFS7H4ucCXyiZfNWjMlQ3Ngkq4mxn76LG+2TJNNDTxQlRJILX2OAwKn7sFA4mh9XHq2dT+D3tn
khy5kq3nrTyrsSBzAI5OZjVhdIxgzyQzeXMCy4aJvu8xkmmsDWgBMtMOZNqS3ib0gbdKyYtHREih
qQZ1i2SS8PDuwP2cv+kEEBf4mejBezG+qoPHDbeOQXjpHSUSnIu4mbTaZWAHMMar4hZCNfnBgPtk
aVwlozDQRo7vCq8U01qor6KkufRFFB40ZH/4YEbCYVSWu5HMH9Kkcp/qHOszpKfUCoRQTWQVgkgs
BfzEEbE6tbEkTuucX0O8E/IgpJxA/pD1ROrEF+BvjRrenCR7PVH/Ix9fldHiQF7qEWmRyr1Czx5N
FPdec1DCcJzXtHIcNDzEDy5tV6kYr3FEfk1wolp5pXuwHZM/8xSc2vrqLnb8Yu1Js7/o4jjbIIKI
ml/xWSSkohDN64it9deu1H5m6j3BElAdBiH2D+iwVyMMRAOjx8scgL5mAWPM3F2VaoAglB6+soN8
fSEHwCQodK7iEXxMse9w9LtoWv0F2Nkv1U25Ig4kenWE5ZWKIkfkbkqnhl2G6f1AobD0AdeMsCoQ
mq6oIxc93AFKIgXwm1WNBNA2GnWdcziYKIChF3mTfLXsKNy7BpZaIfSGi8Dq8quMdCgGp2iKliPD
5/XUmFVeKtQD1HjSNPVuc72uDk5U/gqZvwu/HOKLosJRN8BBoDJ5HTjdk191wPDSuN8WcfsHuEVq
n+pd0CvFTkcjCXphtSIJBHJTo5qgkQ6KYCZvTY1U2Kg+K/XXwEJ3QYwgBzDDw5NrHDaK1n9vE2tj
ZlFIbs2Dt/5LCawWF/CISq+Bx6IkHe3nVHeUqwi81SrxbP1GM6ZbVSqvtYy3l4x5mxo5TjhR+agq
pGDbigEUGcUf0pSrOk0+dQMugs7W0bkOFUZ56L2s5HzY/eMr3Efef/v7V37/3uxX3v7h/+D3Zn/2
1uTbz5TMBcL4//yYtwf8+azFpn534ndzE2WdEvTpsfjwE8+a+v0Y3LBkPNh76I7kIJWspWxtSArM
ga2nBy+mWgmQSqrFFjmh7Tj9u1CT9CDTeMqqT99rHXAlLHz4aYu7BTDB6Uty8QOKftMv/Pm7859C
oQNbO/2q70GL5Q31z+//fJTRxuXL7x9ObgqIxcT7t9J6ZwARePuq9PDOoIxIvX3+fYj+wfhnKf4N
VEqal+/fvlQANP3jr96+H8ypSDB/wNv3+f9+9Nu3b7/+9pUW2v98/J+P+/1Pfz7u9/e///L3B//9
s7ev/vzPKJqN7XXfVUySD4jDlYJaspkdQlTu00sv50vVLAAVv/20RivzH9+/+6e3n1JLDnFW6KpD
j/3CzlRqXO5N/Q9gyy9eoEDM7az24JI1wjBu7w8j0zD9p5YRoobTV45hHxAToWJuR9wtnBZKfAaN
KcmQlzA7iM+5vFZc+1vWca6KmqG/wYVHL1GDC/NfYJZ4DVIwIMTCFB5S0umZS2G6BVegmNXPYdTJ
cE/6xEWC2R5VohSTefwg0zj9OTbjJ9CJV2CMENErqbVTGhmwock6NKbgmkLk+g7RSVwU9arzbA22
UPzgofJKc2A+dI0SHnpnQd5AVOLWvsbEciMtpAuCCuZf7N7CKFYB/1/YfopveiElt8i7JLW+ouSw
jss0uyvj+CsN3js9To5KrUdgUwBy+XjnOol4JjWE8k+IVpdYN1NaHlcXToRFlE5FzRxlVEDKg6vd
+eC5e0M1tmXvPQLm0im4BX+E6liucZl9cy9p13m7QeLxOZWRSWmsAxEyBPB8sSJeSeNGjMAN+zHE
StSlDp5VvVjp6vCaGBWWchHkI1MnERJ6ylMXW7s2qeo/XLvmpJFwbvU669mfjrUY55QchGsdmw+t
/1nhOHMF3NG/LNRxUzTufoBiBBc4+QXEOLtomg6CN6dIt8lv/AEGECBqddW5OGg5LpIi1dghLTUZ
dkIa4IJ1QL2qR2cQ4nLRAJrPBzi9BgajKwDu6R+JozyKUsVWAnDlNrV6CFFl02F5F2kXjq1kWxMA
BagUBb89tB60KvnDL56N0lUxj7b5XwzpOUL7gYLnBams71GjAZY2An0Nhn+kzin170Pvuxu9my5u
pbLxpXXrtNgGKZMSWaoWa6HFoHQLaa3dJPO+ulXL4oYCbioGL90EzKwu5EudQPt1reCGNPSzjZJX
7oxIEcrwZmg1FBqqhJf0gVuDeqUa+Usg8QdpK/yWouFeqy0gMfkoMfBJoz3GSLhPkYHLYRlqvptc
Y0+cIq29C32KwCB0SCB03Kw7k3wyqmefIlXtN46eASqbPH17Z0I9JY+GVH6N2OatFcQ+VhwmXHQu
tYchdu8Da1eVABi4f31PVZLUSFH3FyVCzwmadvcikAwpecxW4FIuYDDWZOc5+SX9PaABZJ0+W0GM
tmLFcSPsKwUizSTSWG8BGZb4FatF86tPy+tYSR8c3Y/XUdg+y/KLHgXh2uFULuIq28qYcnEi9yIr
QToBwJukNSZkkKyoyeIA75XfUpixq0ztY6xdqVtRlaeGj0uVnaCEIyWFm1q9gnOdXkR68ARegoy9
TiLcraLvuYq+eAK2a1LuiArjRdEmHlKgqeQCMggHmfrImsaOpqUEaFyKGomwUZoHUeaA1DVmWukh
AqfqGndYc18hI2Dwl6hfppCPQXfZz4Ft7yLjJlUdjnRqC/ykDV47aj/om3MPHxMHMAmsxaLnaldT
81LVhM/cW1SI2wR7OWDXGNmI5AoS2WU16eN7IVJrvSVNbS19pGkjWK/j27cVU3s76NZ47TYjpn4j
5CBpmiD8pi/f/lOSdkYQ4d2P3/6oJiZmkYqVmTrhjv/82fRHylheAsl3D0VSZuNOlQ3SmkW3f/sN
k8tcxfH+esihC2noM7i98oK4D/gXrbmqhA5xH8MVRW2u2zF5sFF+vqw0/car5J6MDZHS88UaPd7R
TR1wcIhVxj0qsBD/UCYJYAXeRq19pafQkcaMFCUZQyrMToTghabRmrlP8rJbw8L5CmbnAfh1sFMm
jKTul/pVnCDBqheAIlSoto0dw1NxDi3J7k0eRPdaJ7Hc4zLMoRo1Ht8B2+V/ygfBxGrW5P8jUaHj
nA7C0rRYV33PybjzDpEXfEW2DHPwnsK3iea9h0wfl1nwTGxwJJxw9hg9QFs4vqogTTRSyYqFQsRA
fYHrBf+ALN1FVJo7Egg9FnbqPfYJPQIn8qEAj7tG3wHsI3LO7Jp9YZqvhoKplJmBOSlGrKeM8qXQ
EnB3Zn3JQzH61A3ghw53lc/wv7W1FyU3jMHXprWe+DxbTzdeNRXDRgun2FZ2myZAxgh3v2SIL4uQ
D6hKZ+3k8Z0x4sWIKypweNzXEbHYDM54g2KQfmibJ7tAhc1E1cgcWvBWXb4ZsvpZVAkACGDHfqdu
VAmoV7pXejkqUOBvnIbchlFqpAMU1EsDkoKc9+sqgT/lO7cWmf6pRAkZSH/E2LjaCIm8oN0wiNKP
H1yqfitUvL211ZgajHA8FlwsptKaHECjZ8hY2iRIghaxZjDC3DwcHam96Jd5GHUAPJmuFLCjwHfW
XFJqHbcIxXcfCw98Tm8m163xVFr2d8flmBob/t4iOzJIAP9C56NgPQFa2LtWm2bPzvnVZajbNF30
Q2jqdhIFrEX1IzMbD+X85nOYlA8yFdd27H4DGopuVQ5KTrj2NRejFVdmIIjY7q2SNiS/V7b71sse
ai9qN4WjfQY6la1NN3kZTJaIxlFxUw5PamxCR65u0MZ/yjgXNObN4PpfQTAcSliAF76FnaXXIkYK
APNrnSRXfRAHLFvVvTLL/rauTQfHCutLF8TcGo3K5ow0ZaXwdgjqb2WXPutDsLd041eahN8oWuq7
uC6vhorJxbT9yrQQfS1fzJgEvSJQjEGRNhmbz4gNtgdsmvD0FtXPWrmMTbwsFYejcFejBN/6IByC
Ag0XLc0Ale+sCD3F1v46RJ9iMikXelvsxxSV5s7O97gqBxdkAuWq6K0bu2dNq6QrNiPpkbWbpnIl
8/C1L5DaUqWHGq8PKQ3aDRg0PLssn0syAkCcvRq5HgNoWm7xhXCl7f3Wbtcg6Faubz8Pvt1tm0Z+
UqR6rfiP4GmRK0EHhOoY0PU83FMSAS7n2z1XfjJYg2ZzYUmKidtx26AIsm0beSNjCQnPOCDECdzf
HsrdxNjSJczt1NxHnTKuHczc11n2C+r8RYM27jZvHsSAZ5xScapAl7OVDfR5/MKIKeBu9TZYJ531
yM0BfTr1pvIGH+p5uqGTqCOgxrAybftXo0JxwT/+Ig1C7dLPvLXit2iXO9dYb2ITF7rkqhOKP73p
UrstvXsF/cE0RrVWVfDjFcp0RDIAFZUCVafK6A7D+GMcsZkD/4nsB3KRjY+/rqOiD+IH+brKOVRy
1qbUiLU3Q6ykzaPQ8OoYeLO08BlsIIx+qTIaUiPWmliROV+k4r4aruuxO/PPY9ZQMm7yX3pU3iTj
JJXM4XPMoREmPTnpynrEv4HSi67uHFgEG7P65aEkJKi7UI1o23XYqzcAGdEPsfKdT/Wf03170Vho
ftXcI/QguJZ1FmwyK/3x5sWLhA/Gu8PtgCPZZrKA94ZD1CdAqMn9Y5BQYdCiwds1PNiSlWoXm7DM
rh3p7BrnrTp27Zscpz0ZoHlpEwWkd9NXAlhF/U3yukdDst5RXubsj1AS8qfFodWpxaIOuSNoID5Y
kaBP/fRO0YE7526Pqn3ywNs7BzyIsaZKvBHQ0VJAHCbHN87cwbqril9tA9PGMSZhUE4FDSJQ+F5T
CMWJBU/fyb2+Qz+ozPqnUSV9rmX5l24EJDM0nytP/kE4dVZtScjxoisVuBxZV9dmC2UmqDF9pN7/
me7f5iHSPf3g/7Rh20wKOtsUhpwyCakrmfKrie38rtT9y0TI+7HVflgUKla9/yPQtK9jCzKJcjIB
oiQRXHvOvoyBT1ITPKhFae0SI1d2qVU9ZqPyDQlHioyTXgHhlVc4EtuMbBKYD16O0tmI8bUDmWMT
NOAjAzNaBxKUe+q+ll0fbfWCEpKoVZWi4be8g++rWD2pOxdD7wqb4KRIr5mGePu3yU7s//uuPQ35
69//9iND4rEcHl+9IEvfe6gZAjepI75r/+m//c///j/+5V//83/81//6X/7N3/3De80W/7SxUtTp
a6SP38ypTPHvuZkammPqmmHauoHZ1D+Nq2xnMrxyhMBfDWyAcOT/jcMavlnvXKsgIkuqLroqcXB7
b6xGADKLLtSbXat9zhzUquRzFkNJBNUkhut3Hf+HMd+/pA0iFEFaV3//21+dsX63MbX949tjAC/x
739T/12PDA2VTdpQ+60X/tCLhwKKVzJ8yoZHu9l58cvxdlRG7MPOzFziZFiledDJhrcQGfRWWb9h
8DTstLRtY3EIHC86/XE60BxvUC60Z/y1Y2UuRNNrtJeKT2GFaBulo+NPXpqWqcV3QxZmGhwIXj07
t52Am7d98+oxfs1Gj34eb2H6jPgqeFm6//n3v/2eFCzW3rfgD63ZhmCwdqq1C0BzRw64U/fPmPCj
/w/ea/bBjC8NjPbXh4ONLC2R8/ABpiMrF11nbXX8cy89emavhgYohUeNkekax/8GL05+QV2pOfH0
adl/MCr6bNxb2J3RoAXVrneRCcQlvUHR7yJHayjXELoJpoJj2Jq5eBpCsxjXVWd6bnQ43jVt6sMH
rctpXb+bdbhbqQYQp901/ouvXYkSmtY3p92V0LLz+xLDrnacpA9vAYAn4Xe7vAQ7aSsPVX2lm1jz
fDLVjPPy7vjHWViDk6He+09TmWOn6SafpkI5RVfRjbQ+Tyz6cV8DkzivjVn4QVeJK0eTF+wgCjte
AM2vx1TiEbCe8lIpEs5RRSrrxK5aWDv6LBC1ohBxF+PLZbXDi66iC5EHhn3i4QsbSp8Fn7BucPVp
6mInhnFSWG/uSBhxqQe5e96u0mfhxlbc1tBdvdhVRUVdsDG+uqO0NsdnYvqYH6w9fRYPJCqSDZna
cgc/Kn8QrjbuUk9YT6pWpvqlToXavT3e0tIszIJDYBd6GrpmvVNKXrlTvgsRqEyJoYodb2Bp4c5C
RJSSYoH40eyM1nd3jSWw1a04enkeOMVORwUWkcP+xLgtNTbfs7iSkDLJS5DcJF0CTPZuu7oWtw6i
4/vIs1wSB4O9O96zhfD05j35LkBA/IRJS0FzN/bW964f5HWjmZTudTyK9Fq3V7IvrM9Zgm/NeQ3O
9mc7UEzE2JyiJVosIEyghXjVI/WH2r3UqsjKUXWQKL6qJIrUZ71wnOHb8ZYXVok2WyWjz3VBa1t5
WYBBV/ewoGP/k+qpdpedt2EnX9v38Q1+oUgdFDN2wBK4Urd9u+3L8Yc3jtmJ6Vrqwywk6Db2QkFs
Dpdw9bJ9kafuAQ9u/dPxEVpaDLNwEA9mqWlaCavC74fPYai4mrI3RlOY4X4AfNSgX4g10vNo1oim
QKFOk+LyeNMLwUKbOvxuHdZ+rXeYRQ6XeFkUPULSSGZfkoi148/xmHbeC8LGqnZ/vLGlUZxFpsCr
fYgWoXnpCZSiuMjYzW1gGFB/z3v+LFyoAZolOLxAM9OF+BF0OkyCJMoxDzjv+bMIUbGygkqgehGS
RL3UNK58WqhXV8efPs32B3Fbnb2lTfyIgCEq5mUmEg99E8W/Kgbu/1VvOd+PN7EQ4tRZEDCsEcut
AlsgUSGwNaoUoUYvi7/4CNcgstl+R70ZPsbxxtSl1mbbEsJmH9Wqk+8ZtBSJoF6vnW5bZ5gnPHgm
6HHAyYA+R/1CD7uuAewCjCf8iiapK/ExtIcmu24pqybJRVL5doLbEhDUau+aFtU9kuYqBPPQy8bo
m9qBij3vrSZm86AC9s70oR320s5LdJKMqiCHNypdcWJgliZ6FkxGpffyqvSqfaREoUlWSfpd/ApA
bUBLwCxrtzy3pVlgUWUoHM1v+n1i4P5Ikapft15Yb6T0T52zF/a0OgsgEklJqMBVv68MxwOyLbBO
BC51YsctDdUsYox1PCIiWpLG04F3Y+pKyhDo8zqHDHJmE9pfI2BWW82kJtvvURX4aiQAaLMBXVEU
TaoTLSwN0SwsiaJyjEEnF5nZkLxx0tW2pdPmJyL40hDNghKCZniYBWOzTwIcJr8pkmKkC+vIBoAI
3IuyyvHtvNALMYsd3P0MHSwLekxWFFC/C0wL01by0bg1bI43sdAVMQsYtjSptHUhA+WO2RVTkX/3
J75pkmHcfryJpV7M9h5WVpx7eCXszby2tY0Cfr4/2BkCwicmW13qxPTzd2/UMW0VJSvwHcQ+t9RR
eMqtwHu14TKSus8QcxX6usyMqP4+mu5YfouLwhSQA/1cH7/A1UcGyhrdIvjaG36SJzfgX1Vkw9I6
yu96YGfj9vhIfPw5hTObTx1ci2/XpruHRZaj55VVuLWjyh3itw1VMfPkibf+x0cMYc/iqRMpduJm
cbRPVBKriMJaY2UDzbMkdX6XSyOGaGFianF9Ygo+blAVs5AE+rj2ndyRe2VM82wXV23pQqYpfa94
RG3W0cEM5EhJnnhfLDWn/3XCpdMkvlYH2p7aQ9xuKMTiBl2isN4d0rovxDOlAOPMQ4KYRSsr9fsI
iwAFoR0kmtEh9chaIAqWhia0fxnAEPt6fH18vFOEPVvHiR2qSlFZhN7WkA/SwwbTw2DsrEWhillM
9GEjx82oh/tCUyklrPlfYt8nHuogFf5g9qA/w36K0PE63puPVztUur9OUtlWkHSbMt7z6On9gZqI
tm4dIesrdmknTiy9j5sRzmyt61WJiLVpNfuo9UHuVrAqtJXVmVS6Sdsrw+Z4b9SP15xwZpFShfpH
RMkdShQAMkLf34YhYPjUuSv8Zoul+aFWYsT/vamnB34dxaDaAXRR/+GZuBkPyUMjtRPZroWDnnCm
T/ku5MnGV+yhFc6lqLKfuslF2Qq2poFsiGge4gTxvyz5BTvvIU+pV5cZyjKoVux7MFmqC1QaJetk
UF5wqP52fHwW1q4zW7u4vbBNNN25pDb8jOluvkkGRAyPP3whwk/p+r90l1uGUWciiPexGpAhuMgK
GVPvh3+CG/ZFqASF065xtlDDW2fsmuEJAZug34a6dMKHnFccWBiZuMaLECWZ4YOFvjoq0qAR3eFG
zbgMnkjXq1NU+LdXCuHMQlOfOpaRsKkuNWUA/q6SjMSkb+UN2ePgt7eZNV42pbaVavzdUzPKdS1y
/3bdnhippWmYBStKr7iGISiAfk3Z/RTQUrU13hCVPLGpl3bBLIiQvQ31Ae4hijT+eFl4znjl+11w
qZpTpaCpnRPbbakf8+DRFAhmaEgXgq+ov0FgRhVKxpV64gWy8Hh79iaOQA6qqRar+9ydSOKDNfFj
MNxJyhPjtBCV7Fm0kEoEx2jUk33nJ0Jdsdjscdt06cRAcwvAXjfHd8ZSO7M4YCihr+ltWOzNzAQl
kMQeMh05YnTB2ohUczhvWdnTOL4LN61ZxiYpznJfhj6AL9fHDrBSXbjlx7uxNB+zXeNlWjD0Aq1P
e0jTnWpirYK+pIucwHnPn20LsLTw8oq43ON1AH8ncBvVfESRNVZOBOSlDsz2RYfTdYm4Vbl3SnAt
8BqitNqmwATHMxfUbENwQ81Ck60Nxqz3URVBsSOGEYNGo16dN0jW/E0a1KVSh6q773JffSoMGf8Y
Idpvz5oCa7blCj/04iD06z1VEeNz6OT5T+KeeDz+9IXypbBmG85wNABXkYM8TUFixSjM8D7hVAiN
0nMHcKVE2LibzFbQfPI90HwtaOAGIbrj7S/MvzXbh7ni9yJ0apdMidG82mkoonvF8ILqvH1uzEcv
KkKvAGd/SAPTlpeGAdr6OkPVYEWtMPnjvE7M3uFCK4ABGa21LwKYSxfg7OpvFgotJ1bANBYfvBqt
aezeBREoBTbEJhQc2ybEfzFqkG3V8cfNzejZzvJTKclpuX7UzCyWRCXAmR75b4T3Ewnd3UVap/lp
CzhJ8AEMe0LyGCocty4B94sXH3L3aRW2HImOD+PSB5gFm9izIDs1ePRmponA7UWAqgTEuEgTIOWa
AIoYFM1KUfI7ZJrt8RmdW/zP4cnX2f74J1hajbNolBlGF1eG4qDVmVvVPu1QcHkckOA8deVeaGBe
8NKxywxlD6PDbjlRrVEpSbw7WBdxd6IH07b9aBJn4a5Koj7oOt/dqy4kfQtS4dpwQmXV6g3iaRaQ
swSoznmb15wm8t3CzFGaGuIcDgFWZAFSlCoaupG2Pj4X0w79oCfmbOfWbTtJEVfuXiYixNquRFU4
Q9BqGKrqunZKAFpoKMaxcwpYsXAkMGeRcBiQoR370D8UMTawP8jvpumaSmoY3Q+wUOWJ3PnCEjBn
Ec/sOUKhneUfckTgbHzmlQKJ6a5XT4zbUjdmwSgFyVfpuIId1BxIPJ/f3sk4D4GzpeXu+NQsdWH6
+bt5J9WJ7KAMvYOaWBEWtRxryl3ODVWcaGCpD7NQ5I9KKtU6djB81tB2d+pKe+iNPAFUrBTiy3m9
mIWb0G5rpR3afu/acXBomPRHA+OK807K5iyU+LqdjKQ9ir0bhd7TWEqQ3V0nno5/9qUBmm1zA5Kn
YyR5v481H/eKMYKGhbkSJNrcDcvvxxtZeO9MOLD306xhwMKtMQgOoxMdUs+Ah4oYXG1n3wvFuT/e
xkJHjNmmc7hcixjdqkNipHg2hRlWJ5z+0DZ0WiP843gjC+vVmG05BUnHKjaSEmy4iQQhlrpO/CVN
jUI5ddFe6sb083c7ghZk1Khacshw6YUPoGTld8OXw08d+bcTvdCmyf0gIuqzBRtFdZhxJa8OlN6U
Dv/nohbxC7Anx/evTRwGixtFz5AYWscFrhMFdJnK0+6wRvTyO0tHAgBHQ9njnWiUgbo1yyGVv8oR
IfSfTtrzbEzLKHi9QrSvJwvqiODxGeOysFR3aqCo/nlnfmMWPjSlDAtiRnjIIgQBUJXUUbsOnDA5
8/mz6IE0UK2BlvIOMMpiFw+U3FCurJq85/r4elqa7dlEqJZWJLowWbQF1+shATjvRNZzp0LmP97C
0oqdRY80bkLP8VlPeWSX7TpBHbPbyBxRujMbmAUQEPp6UTVhdIDGKm671CH31xrx5vjHX4gcchY5
4sEKM+xcoOva46OGwc2FPlIAxaDsTkj9xCy8YSY+2A9zGCl2DUKkXd/tHTsYrfsmNcIYa8nIH9Ib
NxM9jo6gp4vkE2YrBqZmiUDqc4/RCxnoC0RsOu/SVRKp3VDgrON9iGi8+cO2TX+8ENyhLWWLz5LZ
PMIjDMxvSpEL5Yl9bpYmjqr9IO5SpLPqL60X9PIuD90I0D4wbZkgdRSOD5pQLPVZNanJnrjMLKwK
OQuWiUJZoK6Cdo/QGWKuYmgL/RL4COLbx+dtKQsnZ5EyDSGJtSE70ekK1XXg2VkJzubwiULtSesT
X39VRmwldCwSx7j91SqqaO/HyoGPg9lSrfp7uA1dMxmo1IV2IvIt7Dc5i67YB6WOh2X7wcY+fZU3
lb/KIqR4uwHWwPGeLw3t9PN3ATwvAoes/hAePHSvIt+LSRUAeDzv4bOApBhNE+LZEx1EWnZ7hNMy
xDL94rxXqJxFI0uWsRBtDlyTPDv+NIYGfHRj9ZlbSLgnsI/OvKzPwUtJ71AfMA1oBIl0ttKW6rbA
EeHl+CgtzfIs5o2q5qKrgp04dWItfsQ5qFNeoPRV4T3eJvUQnRf65oBXBwNSBNwwa0IFVK7ShoIb
covqiYW00Is5gNXiXmwMeRwdoPV7T2x+O7jEQ0g1bpvOaD8fH6qF1arP7kbQPys9RpztoDn5eNMm
GCAAiEviEyO01IdZnNHrGJHUwo8OfYKFMvD8tv2lxEb+1W1jLD/P68Ms1EANDWWemNEBRbcEOqZd
qIgXYF79dN7zp86929HAYkuJcUqOKkUG3hY9P+MJ1ahT/IKlMZoFDD2Dv5SbXXroXf5vV+o90qgl
shguvN6yl5vzejHbFNqIR2+YDzmOdEifThp0SXGoY0uceqcs9WN+EID2O6hjUh0QS6pgZ6apCXM7
HjQr6HCLzTg2n1hVC4t2jiOFAEi128zcPQV0TMjy0HkcpBjujg/UQj+02ZbAnsZAdQ6eYCKD9CmW
VjklLq3oXjX0UT1vzWqzNVsiWOgWuWbvhTbG38yGQjaCF5My2PFOLA3R1Ll3a9bBFczxQVwdbFNk
qI/LoVnJwQnOw6KLOYRSoq6PJL109g7yLsnKMOrI32EsaXvnLVdt/qbTQhKIftYe4toDF9M7udZs
/S4MvDMXkfbXEULvNTCcxLX3pE3CK6uQ/lfLVOPzUgJvHIl349/6YYG+vjQ5C6KKwJ3EC9oLMyjr
dn3eBM92mzK5UIhRYXyGYqxWat/lX4QKgu/E8xd2wRyY6eLia/Sw+A6Blarf48hrPw9cCH9qimG9
Hu/CUhOzjRYA7LHTWAcxghzZU8BB+7MqmuBOlfUpkPHCNngr3r+bhtDUjT7s/OGgx7mAEowdUrrS
HKd9ON6FpefPtnHYy67q0nE8lJo6YlzTDPVhwB4yP7FIl4Zo+vm7z+9pElvWscLVHDFTeW15yGek
awXZiRb1OwTRzzyQzRGNnIrDUW3C/oA9SHoHSgkbTFF5+GqdN1Cz7ewIsod13fQH7FiGW8tNrDvF
t5DdP+/xs83sw1ZIrREHiA4biGAlIyRvLhxkf/fnPX/28tSrrDZEGchDHanaQ+DhZUkOPAGke97z
Z7s5cAD7jY6jH5AXQf5AD3wEKe3E00+Vj6cD1wc33Dm+V6gGyhddlTx0PVYqt2WEx2e2Lc2hT/1V
YbRR8SBKEvrdLkLCAwXL4/1aana2xQF6oA7hJEDG4aJtzLTtNirU/ZWsKtTDQ718ikWcbI83trBZ
5khKY9RBnoWVPMCClvoF+srFqxtY8X0qc/8EumSpjdmG5zRThEEaIgWA4Ji6tVAeCFZaFdY9uuJ+
r58Yt4W4Imb7PqiHphikPx4qJcYkL9EDBX15xUjPI2OJOVxQaGmObGYpDn7dIVjt9QV4ggCP0/jE
+2OpB7MN74JVCIWo9UOkY9V9ALKCiBEqvUF2eXy2lxqYbXldF1YeWzijQTlHi1PUifqMQIZ+ClA5
LdGPdsxsyzt1kGOhIrR7p+obw7xIOpmO3RbhEQ/jBDPTTMVdcR/38+yy7cPAvxtsJTxJJFhaaLOI
YCddX6MToB8qPVdefRvZZ1w7fHmr6zUCbMfH8MNGeO3NsmumFQSwRlTzEBtedqdbJfA9ker5tgY2
+OO8NmYhIKl7xbDrKruz9cEyP+kJOS5cSKoEw86h8634rEwnnZndNVUn7mppjeahsfPEQ1bcTJR1
4MJtO96RDxccz59tfdWyXAQoFf1+xAAiu/OHPswPuUa6+0T8+hhBQQuzXV8OKNvoY+wc4H80pcBe
oU2UL5k0c0pXZRKO6WZAxK/fpkjE9te24oCMpYwZxbguc+eSzYm899K6mIbg3bEDtH7c9sKQh8rM
fW9loyWs7PQUg4KtCPQoOmcL099ZjIgyq3DCWLMOeoKQGhImhfkIhjT9fN6EzSKElyN54ZuxfuhG
vbMwXEkyJOCdIns9/vylUZpFCKKO5tQq7wI1dKsNjBCwLUms97uxGuJTteSlVTeLA00el2CtpX0Y
R6OOD1nfYPFXodh+f7wTC8+fA9X9qLELsyg52VR9+CmzJ7fDAbXos65ZmBfNtr+bcPHBTdRCdSeI
UVLMnGbYUGv3zPV5HZht+65vQBkVwrrHwEdAHENXM974TWWd2PYLs2zPtn3ed2aVlKFzD4Uze9Kk
8MVK1RSUtIU3KS0f78X0af/N24Zhmlp/t+M6YdpFp6nOfdSkJtrf+oDULUpDLlL2qdFsu1TfxAi/
fj/e3NKsTz9/1xy+HLo/Rg7g8xIqC8x1P1L3fUWxZXO8gaVRm23tqus8t45S+4BEMlfspFF/VTVG
sBd1TOrmxKBNU/DRoM02eFoZuP34yNkgPM5MOGTMisGpOFOiWi3GaDinWsLkzDZ6mSuYMWedfd9C
ukWoOksMBaPPIQhOrOGl2Z9tck9x/QCRBh/hnQwJk1C6YqxXBSy/7gXOgIfHpoPCRYUACPI50Vn5
a2QPZ69/qiFYTqJydpUlmBmuI7Bnt21leqdYZgurbA44tCOlpfaVhVfpmHn1rkLNu/3KyZOS1vFV
trAA5pDDVq30APGZ5gUsIw5PqfYUhaH1c3RDVGnREDm1OxdW8xxbqJvk0tRGjAdQXKjA9pMeneqM
Fsx8PHWezuvMLATglTIYY+4EV52remW8xoasLG5tzv8UPIfWyOwN1ptafaIUtjQ508/fhQCYt+VY
5ZnxKLLRuhJhPuKYnrRoih7vztKYzSJAkgyJiR+Le8gsAR40kor9za+HIFw1sQxPzczSCpiFAC8t
HTQLuujK0i150UQdGqsdZpwI0Xa4qVy6LZjs4x1aGrBZFMDNDmBjo4ZXGMzX6OoO+pWiBf+Ls+tY
jltXol/EKgYkbjlBYRRGsmXZ3rBsyWYEA0iABL/+nfFKl08cVs3yum4NBAJoNLpPUN8v+/VZCCAS
tV/XOsUh1iG0tLUYITQbsNyuXcQLX2oOsROtpk3ZM/KcSdtQqO7VDGxDCkCkH6IfG5mhqvT2/GSW
xppd+idYt8wB+jjKeuRf4hICStc1o17/NaZEwTrDyWPoNm8uG22WAfhwffC8KaDP7RCkL8nAsmsa
EHgJplm6TaUOL3n7Q9TqNNsPJ6YI0W9Fb4m+DwoN3m91HsQ1DItiodh3SMSR/iJUCAaaRQLoGfWF
mAb3Vg0AL0aFn1FYc/Zcmg0nHVs7oacw/8n1yWYRYGiVB46i5e9oiYdXcoI1c95XNYnGgfR/Qgci
eGDX9D+gJBvsauic3Jxfr4XIwGaRwRgPGgW9Lh4Y9rr5KizsCX7U8FcxhwmCE2sV8n+N0s/mN4sN
ZTeMqJYm+YufAesAvwfj0vBROjS0jzSgOn4DbqvKrvPQgeamgtmk8AFcKmiwzVDZLaEanDBv16rR
d6FbrUq7DREBkisWKgpXnqEtGIPRqdc5DAYrQ+XuU9qIKcrl6FlYHRkPjcgw1Cn4UjC8VPDaVsQ7
yZOhe3WdxV3u3mQO/rhtzYzb3zZ5hv7JALU0+wWuOOYknNU4+osMIYSfRdBqMtldyy3P8h2SKR8c
I2hI1zstWVhCW9HLM/3n/BqdTuon324OlKCaWaRvpLgF3HD41sn6TwtjigQmpD18fyf+5pe2O6a2
jS/cFLPoCo+csalD1T1UtXTAKAPWZzhJMcJqLvvaeXANfjs/s6XYNAu0IzdFIk03XUuQoqco86Cp
/piOBqD1K0kmAi33qW8dOAqeH2/h2phjH1Nqx1HDcPPQeIMHSWoxfettVfy97NdnkbZRLTThwbs9
UFSOu23IY202ldLBCsZ44Wv9H6oSpRQwfIvsDxwFaXzTC1o0ew1SX/c2aqCWvgL3xM3rZZOZBdgp
GxmD73B56KpCvjXlCA8723bN7/M/v1RfobO4SoY0s9Id6kNqIUHKI52AhnYSfm7x2pKTF/ArHp6E
95IQjkLJBL3yX1UVEO+xiYPxEjivDzuM/94iSTVCw9hRLYS8U9Ltui7jyYEmjlp7EC8cXToLr0z0
UL9Son2IncDHW9sgn/yaBdrC6T51eNezPcTI++BY8Kqo++vSZXpa+cRLm30Wcvscj2RSBc6NguNQ
eO/ofEKjB7TjtT7V0uRmYaKwsCltM3CAAyogt2zjw5hDT3ljGgof8L7Ebcl48VVNYXbhes3ihd9D
fgg9Vn5NgDT97Q9wwdxB2h3+COd35cInmyMccdfXozEUXqQ4x8O2anukfG47QNDwsgFmIQIaMrLy
0749tDFscx/hgMHHxwwqAdVK6F6awSz/gjIn1Dc8qg6aUhD1oVDL4wcRO7n/6/wMPgcT+uEcTOhI
OBf6FB4a6Bi1UyRGozcVepQhrNCb6dmBQfg1VC46GsEutNjFYZuUkad0/BjW0m03EIWHtvn5P2Zp
tqd//5AFdtAPhvlc7F8nSZ0D9QUDOgg/o8y9v+z3Z8dXVeCpwsq4O0jdqeYbys4VdH3jbkg3lw0w
O6MeGeDeIm1/CP1/JmaGDXvo9yv/wg80O6KdQFpsoH98XfZWgR1XKJSy8y5NVw7kwpU0R925MnOg
oWD6AyMgXcAYk7VXfkMJNEzVuOcB/KEu+lBzAJ4pNCwaugwW4GXuBfCsywvNqo3QqdLHy4aYnc0+
R4poEVMOZT3AvA8537bu3MvKVnO9SO4U0FjKm+HQJjG6R0OYD28Q8xIrqcHCQZgrRo5OkGrUI8zB
G2AHFxnso40wnlk7aAvPk7leZJm70G/KEv9PW/TyaZqsGz75wLnUG0/juP0qZBk6d7jtRvmIDp0k
DyNeFsP38yuzUJKbS6mSFnKLSZiNsC8OSj/fx8QT34RfBmhUcKWxKxo8y/osymKIiK/suIWX0ZzU
R2MofuH4xLdu01fqB7Tc4PUbdVMeuteORU66kt0vjTMLATn146mBa8UB6mvBc51P7ovLy/45hz7G
t/Pfb2l3zKJAVlYAeUxSHUI045vfYko6eVcmEBrbnh9gaQ6zexmukpAsT+R4CCCcDO4HKDjXaR54
3oawIl+5nP/pNX7yDppDDVGRq23e9dMBYuxF3UVUtkjjYRUb5NMPyL27/kvaN7S/zwRr21fTNBWB
4L7Aa7mFKrrbsEPYVS6s9VJYp4wviLxeqeB/3cMhMEINriSvzoCrP7g2THdNtUdPzO/ppkjqoabb
ipsMTlCy8DS9KZMhMWJ3/vstZcNznKMaiqaB83x/8EU5/U3SxqvHHfVyq2+hTwgJfY8EFYXAckzU
TeL3st/LE8NebogOKwjvnP87FjbKHAoOWBaUQ7KgPcgWLE101Avo8cteXsbGRC1r9qoQI6QmUtfY
gyd7hME6afWbO5YwJR8cX63RYBa2o3/69w9pAeG8mNhopgNVyjQwOBnM9yqmUDQuEEourEHOYZdw
Fsug8dykB9N1MJCo2hiGCb2BScllycEcdglRLskhxtceYhQj42uWt3T6qbpMdysnauk7zULP6LlN
msFE5dAUJUPxMS3KzN5PLmPJzpSeb1Za2EvbahZ/bJW5RWuwu8MkVvA+dQofEtB9q94v27az8EO4
00AGp/Cw3rX9Pk4Ujs1pNa5JXi38+XP4ZeImYSmk2x/iSST9jawNzD1HFbtsZaEX1mGuiplyuPu2
BHWClnvhV4aicB31k6OfBhVkK3fAQqY2R1+CkhcLyD6kv6sSPqHbYmh78li0QQPzMp3DUE6D87H2
rl6a0OyY1wUXGhUDe4C0m4HdNFRd4T05lPIZledCr9zQS+syO+ad1zZk6qr6bhBJ6l3hTsZkQuIV
LxdtqzkOk4E4FtPEuIcqbPGsVWHB3qSPzv/Ksi8tSfDfMDVkLZOSJ+ZxrHXq/SjLPCvhLoZr5Y/I
MiK/aMjx9Cv1nIUM7t9z7kNMLItyzGL4h1w5HCrc6GH76UvhhOpO8pM8jgfazPMk0/IRNj0E4Tll
+/NfcWkvzA6/0KZQkxjGw5Ry74hKBKwTikybq8yQcq31tDTILAIoCBYSwRIXrSfH/ebmKZUb5nvd
LZBusMU7P5OF/TbHbcZ9B7+nwSWHqVYNHM8hPwlvb4hRXlgdmCtcDjQFnWJK6ME0Hqy2Sug95xtH
Sq+9Oj+DhUR6jsqEZRLMINIM6+sauCN2OczwIOYX7vwYjaAk9vunSdX+SlheWJSTucnHa3hgODZd
5nogDBTBH6CCkzpiuuHPsR7FcFkQmKMzJexF+hhy1HfeEKgvrC0UjcjENV9Z9KVJnDbDh3MDKey+
gN1ldwcTwBJe87qC4X3jJL84T/vd+WU5vTA/SWzdWSCQJ8tUYcb+ztF0aO4aK2RfbJgOmLgXtk7H
B07HOE/hRdSW7nc4R7p1srIlPlfy88O5oKOwEFmcoGx/hTTzWxc3/E9TEjj0lhWkwHyvdn9npYd2
dz2wu3xUjYgGeMi9jmPssWgss+AGLpQUCZwr5FXjyynbMji9BSvhYyFu/Z9OoxRuqCtglngcqvqJ
uFMMMZ6edYPwoiRouhZGeZXX2XCjQFst2y2oHhnRmyCAh8vaLlvaBbP4kjTIxWQj+GEyOamiFEWs
B0HDE1BOOeTL+W3w+SBijgAVxBboTsCZvRUgJJOIgwCaB/BIFf4wRrlbGbF2dS5U8UAh/e+2JoyO
Yz8RcWd8aON3Wz54JudbqBZakm3jETpKPnx3k4Fc0Qy2VsNDGGQVnkll0/vqcWJ2KkUEG2ZI3uwB
VIizNZ+Apa9wil0fDxycPjm4wOaOwWYMpX80Rt3wBn6yGnbFjpZtvFKSWRpoFp7oFKa8QYy64z4x
SYRNVv8GhST7VUCN9rKLScxhpLwSuqtsq+4468RbB5H7bJ8GnvyhuIr9lTP8+cUk5nqQBde19jSb
7moCHFEUjLgIC1GtAuKWfn8Wn6aGN06Q0+lP3pQSmWLeqG5fhFxUu/M7f2mA2UOEyYxA3zwf7nQQ
pOLBTeIEdnYpjNhg7nt+iKXVnqUh0GSKUb9iw13WnHTQhpJ07zSO6RjFprqMOwLd61mc4Hill34g
0r+BzmP9qLKsyn7DKNmsaTAsTGMOEWVAnEGGAK6JMHJr0S9ztJ3MtetC3Buurh1baSMsDTMLD0Bv
+3kJdQXQwVQv8DIE/yhUUepBPw6SANB+HZKVhVm4gMRcHDKtHd2NbVDcx0hC3PJb43lGt9dO7zjh
lmkB0OquDYY0ROmlN1AU2SSFiP+wsbfutynU7vAQN5Xp/8YElKx9qQzY2REMtz2SbQTG6x4CmSSr
UI2lbzOLGxA3DDsXPk63CbWapZseLzcPUuc5odSgIj225CLmqC/mSNQpgJ+RX4zsTuQgoG90B6mE
B2NZsrbOCwdvrmQpw7J0KGmdo9Npcq0aJVOoyRRS7i46dWIWOUSne8DnbAz0TJvkRyObND0qaH/B
9HhI8KGGzWUDzSJI0nUSWGOl7lgVA6LnjT09QlMv41ExpmsybEtfaxZDBj9pSnARMAhP4IeeFCoR
27TLYHF9fhb/jvH/Z4LiZOD38fIbLE2qOIST7WhbQdxXEzQAziVT3sRy51VJa65jGB7Xv6ohF+0V
2NZx0W5r6AXkJupINyXNzi2SuI2kq5jfXgnX6qy5w6exGazP8TJy0sjJ4Gnw6pDCZbCTrSwwW3eW
DdiASJ6cIMnuvDJz62arbB4ON5rDJ2JAqEmErjaJ18Awo4kVm3SEIrwP4bmqaQTzobcqTRxsRNib
sUCbCU2PnQ8FNl5H0JBPYL7lo0FAb4Oxpfk96xuGP9TJCjX8zELIbd76cdvyHXDDKcw16xgoq3Qz
lElW3RU9hfMu9oxLAPqUp1TpNofFrrPpRIaYiJwfzpVfkxKKSfqqIX4JLz1R1rWrryyABeqa+J3r
3IZj6Ngf0COo7F2Ydd2xFgNepxt+UlB/16OyfbtxY1w976kx7fjAAiBQ4DxX94AvRkEHoTf4uEOt
pHzRlRcLbDBSVd1dzTKaXtdG+um14QqOzuhGMOGNmzh2A3aroNlb3fvwyuuGMgJrgLIJ+jkqbt4g
+JSybgPuqrZoojEYWTTVBoCkVv5wJANybqNJPeZ6yyCel3QR1tKRkE0BvuSNdYArd1FmTZdS2Krk
Tph9KdCeiNcA0d6/Avsnu5LPDleYhRTMh9q7K9kgg98nKRhAVYkUeMp7MVzmnAhUZMltNKWmCVC9
IMLZIT+u7E/wtASeEypFqT6FzCVp4TyYmwkCl0FqMxj6jdhD/GcQQJrgmw9tQPLai1KIKIZeS4BN
hb0PmdQGmQGccUMQDDzY0mZm/NWqpgmgfj30nv8NtIBpvNUNzeUv6zKQvLc2oGkD1y410jGLwLoH
tH7bewTq0zBQ5dxKmMcPkBKCc/GUZE6Ud66BMQN4ZPJ7nyHb7qIwpoEqdsopB2Z3QQzbhPhayqmD
9fLodZ3jbYWOQW7d2LE1DJ6xwQStRrDr4Jz+F6c4H78ooqVbApxou3a49juVqRSOM/GYPpQwpoGi
Y4FHBHG3Vv57Xjp+4uVPygaGvOdOM45pZNEBY/J+KGMfUh0GxQ7qR3kLwROycbD2qOAM8IjVoPXB
3DYuNyF8apnc1inN7a8kCOFEdTPIMhvtJs5doBzwRf16+JonPWvlBsJ2TRNuxQini/Km60B2iG9G
loKPvwUEEjJuu0FX2GJ7GGNk6UmNP4mrWzn6Sf7M2tEN76SHUg9/KNtqJMEmgIfN4G986uDYnXan
ZC91G7Ni2MsiN/VdnLqtfoGak8JxTLyJ0k3id5AsBz+/deGvLhkiOhpumE3i7b00CDKIvGmuoFKr
xgwtzl0uimn6JgXe/+OGpSX3hp1Ch0TD5AfP8+QPAXFvcLdCDV1zN7kT3Nk3DSzNwOHwp8r9E0OZ
tvriNynlRxiOjQhUTcEgnXBdwMuawM65DUf/lRHXK45jN1YFxRZ0QDGEtTlPhbtLO42bZ+v3Hhio
MdyspjxKFHNJmsJRA5lNvPMcfyJoM0H/NKSgwtExTHdgkpcw0G4kavzB9/O3x0JiMke34bmrg8rV
5liNrNMb2LGWMKfPw+591GZY6fgv3IFz6d0QbWyUcCfvGJfNMG51q2CB3RX9mh/YwiTmPIhQQg8t
AcfziPIox9Io98VPEufOJnYNGPV5FUzMqRDgD/huOBl2dGTAjiUi4Ja5Ur+0ZUX2saDyPYRp4cr3
WprP7Dk72b6CpXxYHMDYI2ov65Q7wLdZ4f3O4PPtr5RJloaZJaX+OMDCihYuOEtJ9dVjqhuvnZIT
b4g4JVP5dn6LfV6pEvw0/IfHuZkAoQQphT+RvtD91ybImd5ZkRvcerh7c8jeTzIkYq8aVhZq1yTA
bKjd+cGX5njakh8Gb7WX1F7uJk8hGeA3/jAFjm9llDFz2t55z9x05WsubHI+S1vHwCrXVpN96kOe
+zdBCXmPKTKwA4EL+mWTmeWSIVptnt8N9Ah0gdvBl6d0YVLud99UmV3W3xN8nk2SoZa8M/Ro4jAT
7wEhDNBrFOCdYjcWwE6tcQwWVmbOZ7CejsXISfmEq9wh+6wI/BKITlBJbyR0nFfaiAvndq4dXIyN
NE3LfTQRyhi1Us7fgUAhLyxtyX5CqorP6I/FivTQUolsrhxcoc2POn/qPoaCO7fCh94QApMLBu5E
f8RhnZsNipCy3qqONsWmr70G2pS1fITEbfNddwi/KzFkaeKzw22A/neTug2Otmq9n1ngZnuAFuQO
Aobl0dbGv6UNrubzG3Nh788JDxpXdYncwb4mpTeKyIeMZ4HrPGF/z//+0l6ZneISLo+FE8TV04mo
/9VBwRkI1aQa2Eb7vttexA+BE+Z/Y0UM34EgL5k+MolXyxY4AO+3dbRJd5mCytPKIT4twCeJMZsl
xrjQDYX0hDkyn4BIP9jK3KTW0pdRNGio5Dy9jPAu5sLDXLIx4aM/vrqjQzSAtWXfbk/FgYtUv30o
Uf33g5l4DBRkFKZjzVOebquwsKBV+HiZrHyrhX01R6/nBS+7KjTBsVUTH7Y5Pl5/pf2CrrncLWys
uR4wag3UCWjlHgmwSN+6HGc36mKiX0B19X+e37wL998ctc6l35TaK+yxDFn2F/mpQW2MGwDQAP+4
SyFf+QqIS/igg9a/Pj/kUhyag9TJMJjWLXh+zDLKxl/wTbN9EsG7d6BJBAghAE27kMK65yYYDAq0
EaSBc/1iuZt3B4ILmJSbNHZi+gWpm3o5/1ctrebsfBmWjwD91t7RUXh2e4BIBJvQl6g+n//9hZNF
5ycri4MGKZ89xpAGe0pMW4RwDdIQpJetcR5hJIkK0vmhlqYyu4lRR3Gyweby2KKwGmwcgvI/yiGW
rqG7ljbm7Gh1VayyqejIkeaUh+iqZKgaVG6uqx1JGSmvLprHHLwOCbKx7CbqHnWuu6+gULEfoMle
WGCby/KyOGwk3GGrpxr4EXOqXIQ91BXCQA/3UMbkKd2en4Z3+u6fBNW5Hq7bF91kIZd3nGJQmsId
wHGpD2GkU477B8xsCcxfGZDSK7dN0KIfeA0t3jHL98YmDiw6GJCTqJgEHprpK1vEW1jCOegdIdEF
9jDLH2AiNqbFXVNZ1MHHnBZmaww4Z3wH4zXFhyjLXOHfJB06S/aAdHXIoCVdysY8tkNdNv4uMwXS
/ojoQsMDFX24gslNBi+Wem1DL/2xp3//kCfDc1UYOtbtaxfUQQJD16R5DRxG36yTNCspydIYp8P0
YYwwZ00nWJfcNw2kV5Ko8QIV/KIObJ7gXjJ6/koWtnA4ySzODBOXhPpT9jBSS/Bepjbxr6hOQJE/
v90WAs1cZ9cTgZK+1vGzW6MPegP6pUt5hKqm05VbXY098H1ViA7OClJ7abxZtPG1E9ctipD3xi/a
Ot/5aqAD30hVwYN3k1Bl1U8/LYAEWNm7Cys1R2F0OUqWvXTlbxsWBSCQoE919ndR4xwdO1qwamWl
Fq7GORWgjZPS5PWk7kuRpuVfN6Sj623zKWDqUVAkwzRKRYGqE5T/Mj+/L7uwdVbaVQu7ZM4O8EfA
dWs4Gz27oRE/fTezv9ygdr6f3yILX3Cuy4saLQqNYT09a/DAb8uy4H3EuVff4KWm15ggC/tiThCA
dW5Muj51nyVpyVNc1fUXltpml3o63dvOsuP5ySws05wpACR4B4ftyUUFMshs9UYmwcsvAsgD+iMT
ve0ffGlEGW7w0ibsJyGNDVbeb59bHfhiziLwekdIMAfMPaTBvPK7Y3RQPjVGBgA7VRDfH36iHNv1
NNJpy2m5iY2QAo59JhdoReJ/hiB51Oahpc0G3OiK79sgK+I+0rJ0gj3kZrJBb7wSuR+uCNmz/Hde
1VZMuyzJwEp/DUuGesRK5FgAbcNJ878xsEsUbxPVQEhlyOgvhS4m2hz6aw8+gibqVrfOE0DlyZa1
5lnFzpfzC7iwG+dqcU4AYdGWTUgBwaEkBs3YNK8eh2AYoO1SBd2aPe/SmTr9+4cID9NVxdjUwlMb
zKGivgVPM3O+ClLTcmU/LG35WWyHZ6LhbVUWrw0ol79bXdInFEw7BR6XE4oNKCcO353/aEuTmaWT
7kkd3PRT8Jz2g4DveRrTvzQNiN6f//2FRQlmUR1ubmoo+7T6Yl0dv4gpL/4ypYYvKfw51pKQpTFm
aaSM8SRLk5E8N1mGwi6gQu1znYz+k1cAM3TRPOYUCzBcaI1yZfPFDdvJ2xqt6ipqypQM0AUz5iLf
TF/M6Q5WN0BSpnXwXGk53cCJsHuFfUh47YnG2zWDzi+7F+Z8BqI4nTo00b/kxEFDrvPjtIlMzMqV
y/xf5PokV53zGaAM2lWNT+Srj9s8PoDbVeNFOIAAk7YbD3ZHyRapmGyKrbTCdQ/J6LAmAiW48rIt
ylmEXKGaQ7wcPh0wggk2vTOK9Ec4dGnBNkYhDfkx5R0UzzfA0Sb6a6ZPNoH7GB7f/B2HvhzpNnVd
7RP0FsO015E62U+rSBvgKmg0ViYM/sQW9IoHDjEW+tD4po+nTU4GtI43VgWuEdvKBcMq/dmMsa+a
jcnAHu0j/Cxt2z1zWIyW5fkNtlDKmkMd/a5sJco/5DeIw27xACuOdEo3APH1cb6Np0S1fZTJsRP5
VoK+M629KhbGnVNCwDxlQqs0eHa9of8xtK3d2jKN73IxsEdR1MkulnKtULkQbebMEG0D189gtPGc
ZsP43IWjKzayYcmaHvdC4JwTQ/JBqbRPi/AZ3aZpjBzheke/I8j1be0P+7QLq/fzy7U0k1ncZMzW
Xhja4sdQe1m/HVrAVP/SzHWnCweYBc62i5lu8yl+DkYoB0WtC5fqCAKrdqVgs3RJ/8tFPlxj8CYP
oQk90JcwqykXV2BtICGIGi6zYJ+jiKzT69AjRYlGfjGCgvdEbInjcjXqTMfuxndaf3BWajkLIXzO
JAE5rXJj5TjPUDDzv1cUDY2bIIDaxiObxnolEf+3zT4JSnM6ia69uEnLNvhWEdb67hE9KNmTHVpe
VAXHBgovfn8LajsETbnu6xNBo0mU7g/cr/of6OiIZtz4bYs27dZOo+UlDIsszZs7uDhnVfOFl9JN
1UbHmjj2Cqql3N5S8P9UtQkZn4YHlwEUlUSwVGLDKxAbfreNTdBaHfFODw4UNM9vz8/BwUAC/zdH
AQzO9SmCx/eK4W/YlEaZUW2yDvCHZxLCkcW7Ia6sJ7JNut6KLwixZFLXg0D69HT+T1jaYHPQfupI
Sgs4UvwCXq1/m0KqrqrUISWYAcL56Tpp9TdEjAP3LPHsAdynhEZdH67WSxaO6BzTD6w1V0XnKHzu
tGL1d+qwtLjmOtQXwkvn1CFbBfUI8y3+XHYphMk4rg8TTcasKZwuhLN/wMAPRzQUCQcAMGQvKgaL
y91UfdHUt4qXMAndwiILDSRgVYo1t/iFq+BfjefDcFp0/lgCLvusUgC667RChUapQDxW8Fe7BxPO
6aLANmTlOC6sz5xFZCEwko+G02dCYCe8Fx4VBKAWqK5vzu/ApQFmabTnJG4NJg19Bpy5bLYjHirQ
ppKq+3rZ78/uAOBuypzbgT6rIiPvQQ3ZmY2XDNqsHOKl5Z9dAYFyoXZvY/WjQswAnoX5PAEI64Ta
AdmgAa652XsWlOXf5+ezdGL//fuHDaAqOMjVliQ/UMJ2RBHxKcyrF5QmCP82QeXf3poyaET+5Cdy
aMDpFAOMkZq+7/kdhNu41zyf/0sWVm5OvQAnkuVDDLRZ5EHqpjqwwpfhN+u5gfpxfoSFvT5nT9Ah
TsLRq5u3YSwy9uobRfJbYIYd8HpFUSaAX7lp1gS3JS8AIr7sFeHOXiqunGofYNjhLXSnsL63UzYN
fwqbZFv0IdCRWNn4n28cPudLJGwI4cns2jcoDZpiVzRYpj8apk9uGLkObq8DNOFQUNie/5ZLw50q
Kh+2DbotEwxWLHtLaCvzK3DMEseLXEkS/shQpOZ3JaBP09tlo51W9MNoAJalnTdO/RsKn277NTNT
QZKt46Noc1J1GaHqAQ3yEFZOK8fw863C55LaaWklaIhKvXc8IE66SWUmT1izAbzBfAc9sMG3kD+Q
RfHLjz2HrLHqlsY95UofJhrCLsKjmQ3fqiAuTHtVVVBQe+5hECbGa1lUOgk3JsHsT0z9cQziC+d7
OpQfxo17O6XTpICghKRD2O1VVQfAy4KJ4NGd8bCLoB1QtH3xPrr4t6vzy7o021mwHlkGtR+tkvcG
jKXR2cIbI+MPxMk8mAINgTgRsfDBO7kHC4bma8T+zxNPHvr/nawPMANzsyl4y0u0zm4MZBKTAjTM
bjLb0UF3cU34fWmgWTC3JECG54IoC4E6VLcJXI7IXmXAzkWVonaNyPh5FZPPeRYgX4MuMmXl+8Q6
H9jkXlYcDXE/BPg+3CduAK7zXRtnRXkf+JwAlnQiNlnn5fwqLoSCOQuj7E08oKau/hShw8IvMNDT
GYuEK6j7gra2wbWVyzAXK1v183uCz3W7eSeanosxe8/HpK8iwkcgneB9AAfw8/NZWLU5BUOk0iEB
SodvPLMq2dMw8Puoo2nv74teONnKPJY+2+nfPxy5opPl6EG04w38kawGEskjtL5JkFKw74UEluEq
4z2EcFeGW/psp9l+GA63ewLRj6r4M2UA0d6HNPVgClLxkjRrqs1LH24WRMJcOZWfJ+UflqAP/1oM
zpRGRZhqfc+ato9359dnIWrMaRRF3rXGNHn5LsOgEi5EjwVcVzeuC9ONYWsrUf4kdenCnUQB8rpG
vVwadRY03JJIEHi5ec+NgrFBxCrc6uHBeNbJnX0G+0bSAhTX9Ymzhwem530/P9uldZvFEDV4Cs0Q
Vv5BkjYMT6pmdQcOfiPXQv9CBsjnNAszWkByuzZ+E2Gl0vKqjuMMpEYPHY9iCz0V0tH7hCWGgx6R
A7H52vLJ7e/wdqcu3ZLUiblZOXoLk53jXRPrV2GcdcX7KROUR+IWEEmL4pz1yUrHZ2mEWd7ieMqx
vuT9O2+41Vfp4PoD3spBqRJ35aQtlBz4XPwb1Yac1wOsbCOeFq4zneQcW+be96lNiu+j9H1K77Mw
CPPxAZQtXHnw/uT5LeGaaWenWoDu7R6mZnmvoKp6yjZ26YhHTRqZEmSrb+AKSNJHA4gfPNmiOqnB
RW1Y33k7JZKk0tHUIFUZN+lgvRIojrrXOduGYEK0V3WIiLlSUPpX2v3/6gqf6497kF9padHB+bNI
SFm8WT6BeHMwtGvCRw8K/oGzC3oB7a1bn8Mv4iZoEub0sFlnvDZbnqBTmURyrGr6WMOUJ1d3sB+E
Qsp1iWrulP/NUZE1/XYqsqLqIiRlzvQ81L1qYH3o1krxK3Dcp/GJlaLS9bFJwmS0V6F2klJvVIH/
fi3gKd2y75R2nLYrMWgheM+hvwNxKBaxasCkiBO0lMH9we0OgwoL/myzI20TFt4mT0U9NSvJ0sIt
z2fRtYNBUZ8GGrsKUOnKLa9I2w8cRaYRDXS5g5cRkiZNqWUPsDfo+sdyzP1wzS/rX73ss5We5Wpg
wFfIODt7D3FgnX3v+hPp6sfkws1RfXF8WZB9S9Fd4E8tyVnoZ1GX1U17xeHmzkED8E1FxvsB5fk4
vQX5CPZ0G+Cmxy7bjjSNGTeR5JCq0pvScRWv74Cmoao4cscOuVxTll7ouvI5e8doEtan75ZEAlpp
w/Dtf4SdyY6lSLBtvwgJB6ebAqeLPiIzMjNygrIr+tbBwf3r34o7fNLVnZRUUlV0B9zNtm1bu6ax
qIo8tr6pP3pJ/EScskY683Ox6tt39mk0LlskNzD4y1Ce1TjYYbhOu1a1ffPBIYj6oYymxFW5wn9W
V9dFuWv/G4OaJ0U+yIAo+ycWLSSYkRTec3kM3xTLaYH+Px5GT/6vR87/d0sgTI8Oh/c2pSVLXl7b
EnCfNYySOm//4rOPNPFrGXea2yj3mInU3pQ21jJNuUgxgKe7EGitRzedgl0el6gO9OLkMpmiYGpS
IpEC05wwRfq7uH1uguk9qwELySXX7ia0SMexKasxK+px6U4s6df7fZf4PQaHeo6D49pUJcboTMmE
8jtD2djMcjb7emy/ZSzszHpdMRa1m0ZbHBRLuoI12xCcOxOrKEMTE1LcujVIXIjXzqcXYKvbTb2K
MAwicVctotJ+uvfBGuwZH0K8Vuk6UHxedB+o4kNGoVfKbE/E7n0ctHasLAbBpotTydbJYXI2ZVAK
p76NyQQI7dgtvNts3fX11R94NvpUka1nyLtIXHOwLOUcTdxcy912ZebGfpP8d1Rqd+3ZP5aoPffR
3iyn0YGaN2WqD/2oP/k86Qa78lYHBev7SVU16hyAED2e50rANnvs40W78+N6sPBm7sKgGyV8hxEr
8D2b1MP4Ux+s5zyz/9rMQdqzmceCkvTK7aVzm3i4850jirkZRvbfxM2D0e28HqEmfCznGwxCpEZE
ujOv3W7XSdwYM5j4j3ELzpas1s5afpMof9gXnU6D+R4V14hPsEhdmu9eXxFmnI/A/6Yv+FXi8uYH
EV6Jq2rYtS/Sw1YmYDVybfZfhWHdoUn9MeS64a9LlL3M2kPE1aNTesxuWUQKI/PCflcL2brssY+K
bEeGiR7YtNq6+y2B9/UNXkBfd1nQuWt9lZXbsAYVy8IEMl2PYYvhmw9z9N6FjIAfRrVuU3gmnVjM
p5Ueb+wzHxzOke9rIso241JWfJ1RYM4scm0KSBZsX7X7mo1JO4VOmnQ+i1MWtEjbI5Tvm6dv7FC1
lmWqyhuaFGe7G5/aUW7eb6m6ors60VSXPxvWPpOvxdx8uoRlS/7eM0w9ouOdxMcgk4bNGDPaiNXY
vsk+6fVzIfhk3+JgOqJfHAo7sPYScl/xR4MQLpazXTW2T1hREL1CL90kF2qb+msVB6/HbGrXXLgj
a4lie5hlaC6qVyi43EUqtPGtcbckkvdJUTnNr603ZjiuRzK2/Xxj6pC4uWbM3El2TgMHXm21QOEs
baBK9aevgxlIVVzNtT5TeGDZzPuos05aIQLaKe23HfQ6q59qilm59Zy6fjxWb3KTky/+Z9mtF9Hk
hvm82RgHCIa+bjl3ZC02rzuoTNfPO187MVRBuM9iSfVKHta3hCwBku/Dntd+PQcQDRkVdJ9oK5CF
pqewIXac8UKKOQfsfU7HGU9n41FVDNkeFfV+5rhglzdjmKUOJw1tOxjEPY6s6KT2ZoAHWu82sY9r
N7rjk2q9gac0Top9+drKThbQ7OnMyhfZH+RQTjVy55K7jZR1nIaG/d2nqSmZ06U9+4leQ3SuK827
owrNgLko1WYu01H67Zd1WRFTSK8IYNW0jtmGdwnLxpxD/9i3U7NxenqZdra6XLPoANz8VRjVIWgN
5NOsabPyEk9nb4Mc+Deq9ras+AH8aONwnCLyMeasD6fD/69c3W3WWdnNXpSuK3LYxgxrD9j1nZhZ
q3zyKgliCumdTa67kj9TnFkRs1C5GriQH2FQQkxPB3/f5jlr/KOzL8BFpyjMDPtaVPde1Ijlri0k
wIG0Lz1GE5mYle9eAXk77CBVnpyfA/IIOlbmO68c/k4HiuAlIcgPOtQcTluzpIULePeNN7RYbDpU
JlyZ1++g278zre+ip53ty+nWgBXVrBVHInB/KOar9avX9E4U4NYb5JCXQ+Qsr0nNFi4U/nHjITN1
MPG4WjO3f7oJGMQ7GLd2LFjvIfryb0gyJtj8MZ694VcDN7Kaz5yvMLnDbvKHK2wpT+Ru3fXR+7wU
gTkHLskT52WtxgENvkDTQBuul6VOTozj1+rKRSfkUxuNUR1fHN8t4p8WqbBnK3fpXOfX6rHv417C
fYyb4bOLiqoihYjhuhUfPRfoOVlnT/xRNlbABkuNMzHlwCJ0sIDnudm0MMxhrn2sYc7fB2sVto8t
8br+d20CBnwnloz4qNhzlzOLmIhyewntJKK5vw+dxTf300YN/Z0PdRv/jbgAuZdj08+P/jTtNSub
mHO/TU6lC3MaWVjab3YMk6nLS29t1wtdxyLc1I0cbjYsxWXwow6ncn/QDBrla9OMMvlCmetPXepD
b6kYHcjQZ9GDUx1/UXroWe9zOvlbW9074xgMV3fkZfqCJl2b93VVrSIRADhVu+T4ENA40yBcq6bJ
atTrwMsDL14Iyel34sFPIubdVTzfTdSVqaM9G0EdA3d6s1vv+KdIKaPey/JoICHvsLA/11eDVZbv
3KHe8sQckIMn5cOFVXpXDDbYxVkWoRdeZlDEwZ0dx9GJckzi3audXH6tAU6gSr1q0xQiBdtU3wYW
eFtFQQArFeHBmiHwT2vQO/WUckVgX861NEsVnccN3ndy7wSfcPBh7TYe1r7tbB2xIRWJ4W/tFdv6
jZtlrbuT+Pzq96MVffPbKZuuaNLG7/u5Ow+tt271xbZTz7vp+aOIknNtXT96s+3i86fAbte1/5Uj
S093Rm6o8A6BCyt7qF0CQiTv+631PgSPNc+7XNSy3a9iXohuOzpu51M0c9//PWrrSOyH8SfIqumS
ILiJWSdJnIc9M8/TgIqY3IPvqeXXbg6c+Z+Jgq25rg1TmvDcr04j35NAbfNlP5I5Sb2OGcfDxscy
nEPOafUxT8Fcvmi7QdpLo7KB34XxP5RmT6m6x+WRVPVY3fO2/berxQleCgHSYT5bGbTN70EJ8wCr
1+zXcF9EeRrXqfQeFegtcxIBk+X7mpS4CRdP4ffjmpvNqO3cQz8Q02vBW8QDsfEZT0+JhIVlr2sR
KDOkPrmiAhhDZJyOpbaCLfq3TxsSPBlaVKk+elE2849li4XSp7gSpitSAuaHscv8qi/EX08fvQhP
8ALJYk7nwWBtyNzd6DIkKMlhifqE3uyP6K5CJWjshxeN/6aWYyi8NE3btOYeuqzVU+a1Drkrp15q
NiIfSXPrTHkZkkOWj11VBRQbE3eYtilxb42dL0Ko6vCui1i0Mz/LLTbhnLPGPk5D2kyHY761hp3k
X8wrQOXkG5u20Z7ti8F5depV0eCc3MTh7hWvGccz3WUpg6GZMukSgsl1yj/9f7glZLPd7Uks7cNh
ncj9auW6NMi8fuOpt4YUmHV/awT3cpUFGFUTdXWqQrjfqsPOGzluFBvdaZvb3Re3QrWJGE91PHpk
FkDE6B173nFfHX93l4WeMQPFeXTrF2YDolyvknu3KYBtmNG1Lyu9WShv8dp1wfSWzBLy/plln14v
1O++cO82p8Gnkjo4M1R8JVdnBMvFhgaPa92YI9cKp6zObOkOG7WargJZnHp+6+57Zb3F/ymOcV39
VM7jKK7VGHqMPzaWOXeDM2pdRJQmtp6P97EZes+9A+0+9PV5leHg+0Tm0P+wNDZVeu3SvTGBX2bb
pmUSnuKQ7NcpWyMTB4TlTnpl0T6Xce+TPYj9yo0Bh++WjJ00UANTqHx3+0EDAEgG5Ztzj3fPGVJb
4Fopbxv6x5BG/bT3JHU0fuOrfDWmLm22f9pIc/LMjmG6dAVFm5e2RfAJbqVa61T5gJKIvfgZCMW2
fJjGsrjBaY2fe+E3Zy0Da8a9oXfdrwVyaviz9OG9PsUeK0cBmAq3i5OU7heI7Q/ayC2ovnK8edSG
7rJF+pWgaMKE8nGM5No917y3IU1W53VOdBsVwlWIBydyg+2jSbQuzs6CHvftgP4h7/DwJvtrGHXu
cYrnkso/raQUEVpSaadppvwLgbNdAm6c4ucUCos2eWBnJOgI0DqcMXAajMrsl2TZJh3mBRSRrr2O
ausFEA1BtVGzetQ43u957cLyj0MFHf5ivtY6bkZZQlY3lk8+ZEjYh65eoHtUwfWYvC55p2vmSUmb
Itjnp1kFs/xKJdMnF357jqBslDzCnNVldQTjZwqIs9+FTin2fAMA2eTrlKzG/6eIBqW4r9uqWs++
HWfvJdiqsYyf2LfgY76ftDep5W05pBi9dA47mAZZqfTs9Y9QchU8KFfEc5252/Q/DsoE2XB8tIxH
nP+mzTXmFDj74uYytJ6a0wX6iHUvuy70+NpzEm285VNIokeOQLn4YQbrUEYqQ5uRHf0mnlokAFHa
Z39Revs+B1HLHx9XcrD72UY1Fn2nCmoxP/AtOhmcC8ebh7vRm+rtIWYrF+F/sLp6UF7sDke68UhE
7nVgXip4n6aehXzr+D7A6D2qp/nvGCTH8jjJ4xOmnzSsvM2pq461+NdtyUF0BmzpGa+36fxQPKLH
LOYPjyggH9gkMTdXaIqBjDqQO3N38uYYAkSGXDXGJp/coF/uIo4wvZ7K1qWEZdZfHYSm9OEwVuAn
IuaC10lYLMsZRhs7/S4nE6mzN9hZPyE97Aj/voqpvmmEKI+y0F2EOh6WvWpMnXF3lH3w3Lj+Psxf
dw8xQmRGEWXaPnPPlySyU32P4XDahAgi947c38HZzsKD0BOkbazJJnRSPRqLctQlla6S1ARsIKjs
CPvN0H0ydffrC8btyk9OjmVZp803jxVLKuqFsAz/ui1ECzYZvxN6DeScMTB/E7HimH4nW92ZiCNs
u0L63jOHUlk0j4lXHXJMy4a+597hIfBwHVZHD8pjXM0kvNx6/RF9Gd0GFbkGUO78te4Wc5BtHhtw
J930vv06wnQJEQG8nbc0DTZXHl12LKNOnthUcgpGuv0s93vMMtH+4SzCfgvwnPQnp+TqhJtEFbld
8KthhTbsQG+oAirGco9ukbgfs8eGyUfgmvCz73TqYc/aNfQB2pZmtcP8MI9FM72huAfrTa9RuHzz
IofcyhdFxbh+iMbDyZJ3xaDslMcRR9BpAKfYd5faWy3S9OZMUIvsxrKaZXk+ZPkxX6YAz1I2ipU2
dqencY+c7GY7+HfkrpKyp1UEHS6r63DzrsPmFfJ2kOky35U4Cz1atmVt1vaymiKau7sOy+84v4TG
0dGXuokBbSwMUyie9RYV80ewjYc0KeMjEcks4NBUT3HbH3rLY59X8ey4c2B++8PMVZqNq1hL2tZm
2mR+SDK3jlwtnHnoeI17FFSe8e7ocwQ1Dr1r8hxj/sURT52X2WWH2JYhMYaf9TTGmD662knAtUqt
ZYz8u6J/Dw1Po3AjkfvCiS0NxlKwSngLklIOxUnrvRsHmgFemhVBfih4bz1wFKV7MqHcw1sRRSv4
g8kupMLh9W6iob8Sg+BXQbofTTV9uNUUcRLxti3B7x26QGc+A3ORC4+UFWKvf1g9r3HKn5tIxqG5
lX07d/bX3hTC9t+SMWTP8+rWU+nrjICegpMujPrZX8/wif2kujDZiYneAVdREl6gm91L6cadZ7hb
qhOXuQy0+laXvW9UNnZdF415YqJB3pl43w12hNALfjleW2hqI19P9/1UD/pHzHtiL4ep3LFPYYJ2
nuX/wypxasuuWlROx7IdXxKfgNEPdFjdEwElZLwQ07l3ejs5urfyMWTeO45nL45gjqbFAJsvoymY
mzkDWRKvP/yjD1foWPs4j2917BTdP1X0Rn3E8ILar3CyvZpgtbFRKo1D3divFfpzApmyxGv/je25
cevTCbdyleOyYHaXzk7wGas7LLhUb2viyXa40w43tToZ6uQkODsiXu16LgO+uriMlYUKSRLnUUrR
vc+TJvH5yrnrNf6F5MlGHCelm22UX2EE4Sc9LQcukt+sJnEgn12O9ejdo87128za1W/vZzdgP+nM
NSfq/8bu8MvXglLyyJbA7wizSMakfy270pNrNtSR8H6Zw110msx12eD12SC405i3rfJJ1qZT5ovp
mUVUPiNTTVI/+hr03U8Zf5oB6Q9YwHoYNP99dZnbbQ8updyOKfpcXWuS7RIlU70rhG6TNJ8drOag
15IPAbWW+0eb0+fjljzNblF3d7IWK1rUOMCumk7kMkf9+6Y0jUF+0A0VFvQXTQECn4j7r6TsCedx
Gill+5Ndg6l8LMetdgImHfRbydkGYuBDj3U7bZe9pFSJTjuqIFegsNVcZlR91eajOAlcFXfrWmzT
uaHTW74HJXzWh6KL1607+WGHFJaDX0q86AtPxFD83kFDDTZrXYiufRoXITr92ciYRPKU+tfIMN09
3ymzjlTfKt862iqMyVvYJReQmgnPZDVsdUHv5NVd9WwSn5WLdJSlTTISzz7nNmErsCpN+zbGN7ty
Wf4YlUpw0/XVYMwjfsKQ/sJpjzZ4Zom0GG4Jh5khzHLiT0M6WlAk+oMrM4JmFhixBPKk4sWue5ro
MRnupGmQ8tMNCp/5K+ZKOX1mK/At9motctZ6XopidvdsC4GhHBmTlqAPz2iV+7Je8dvRyGVm6re5
v0DHEDF0M4YOx8Ki3b4M+uIfiUe4tN8qI4ssVMdgm9sS61nYl4C/9zjkyzqzwfKhl5o4koB5xyTc
6Vpj1vyUAgyGyLL91fqBfKtm8LDHZQXB0063pLHh0t9In1Or81JHidDtW81jt8j7Uh/FFt94/L0D
gTUIg0ST6SRMpJvMp9rwvTE17E7Z8iEg0WhvZLqw95fYnr8twR5r3s/OYsdsPIhKcTjXyrDzMqM9
r/ROJOkma3uG1yWm8EfDGekg363tiNMLKb3Xib0rdus568VlvtrGF894QdQ96JlFHtiJ9d5XXroT
94IAi1RC8OVDWcQ2qh6N2mUlcuhfa0ign7e7a/FjGWKjaiL94gmoGwEqhd/kW6hn9meiylJQnNwK
ife/DhxbIdOqKEX3l+6ZxzgdKD+gqi5ajc6ehdpp+BptCVvyWRTO6G05uUoRebPuQUjQvV4m1ZeX
Ui+heoyWeJPFvXGOxVEnr/5UNu5MsLreJbI+ZVTKgm/xWVDscVfS80dyLEOU4BJzfFbE5KOA6zug
MoJYto3s2LNMIqbMedwYswa3Ixq6rcNI3BczWDWmnbzLzPAWrR/aQniDyTQ4R96Mchca+WYpF0X3
V1TIdMQ/B1DTvxbLGnhvfgLI2cA4qkrnho7U7IR1y76c40fbuLogaHleE0UUMas/S5tNwzD1f5i/
bOH3VSqWos9NOI/h88pUifMuWvddYVAyoVjVeQ5VuM95a5EFDqRzRI3PbPYhGG6T6VS0cAe1c8B/
wSEBP5WEAD7OFOO8ar8HqJbjdOGOsLSstcSGfuQBSy/tGzsUvr8iki06+GedjrX2XLAPQVUvP6mH
013bOMp+dcdhVf6liptGPThajvSsdiM8N90xymzxVfv6cMeTrcVef0nUuG2/RvzZXUGLDFOvPEnt
DCGE87VShfkDb5774oe79dXu3akKyLl4XKHxLMVbvzMMsoYnp/bc9ufiFtMyvnhOuOr90StxAu0v
a0L92j5jX/EVAvoBWDPK44pRKRvLBmwfSig9nJaZqhpKNQ7eoXXtQ6cYxRUvS7FHavvXhPWy6XNc
YpYqTnSigI5Aiw3hiz3KZno0vmyD8m3E2QFgL4mrunnnOBTbAx0Dylm2HYMzTpyeeyCrL+6C8CTf
RxIWuzHz5bSN62mfPOyd6THjK1pOXMMsSqW9Lo/ibm6WZe0tTlfPdeb32JWjN9wvjH4SP62qEk/F
w/DJGKxyP1SO/4TeRtOQM78EwHhfh1Vsf6ihX+r3klkBI4aSpdmkuwLab93qbl8Ve3tvDj3JRN5C
vIy+ck59UMwDAXBOgIQ+6dnOd2IO+RUftyisxy92no+6RyRXvn+Ferb2kkahDOsXf5vrZkwF+7Ge
f628tuOWXAaDPgusEHHJrUQw7V9mx87eR7jprfsNthv3Z4rUXi/v++5zt57GpJGwDbMoke2BT2Sl
jvX0ZwYyZfab9te1G37yFJqj/je0iewdEMjJtjPN6xiixDMXGnPIo53hkobbYG+REyi75rUCaVa8
oiEvgurUCQyPoIVo1ajRXOMIl9P+tXDZjnVueDhCDOncxd3xya+gbN6n5ITlsVydXHXN0JZMaqdJ
MhCLxpZMrWeCTj+71Wlb7HE7nL6qy1TFeugifrAFGOZ534ggTV5EKXh73BNVU1l3rDrWah8EM74t
bJqIenPGgZ9pZllwUTPJS+oDeasqdmrNpbYrU6ns0zTcxhlY/LbzSMJqSU75VwNW3MyUl7i+m/lh
xCR6ZATQVHa8VCMxB+054Vs7MvegmRfVTkuK+yF8CRnpFuObTSY8SVeG+15YvE9ja/dXVFM56Zdq
i1jvPctV+6O6HrxtEz0569cRIxVKN5Bc411p2comT6OfNw8JHxbRdm5wccvtTWsEmugx0to289UP
oUoObwIZhgR7gXa4x38Wl1vOfK0cxAP/qaKClklL007Sc3yNtKec5tytjtubU9UTGoc+trNn1Oeu
61XlCKFbu9E/jTdH1ay4QpVk6hLVFXuf2BzIeEd/3u3xq2CUx89OKU+FtvPgJOymzhiQbmrVKmR5
iporTOe+2yP3qatXs0YZrmXMw9cg6sNyeY+46hY/Z6up5WIp9mD0b4y3wbDxZDq+nTPFpJTGug5R
bIcMRTFCB6gGxsi/SIgLneqm6ZHIUivxOJTj1XOOaWrvqn0e5XymlR8m+6cU68Y0sT+sqF/s5lNB
pbFa9LIy7Q6HDs1uDY+p3b8EEQouPhDeevu8N2Jtv7mGUTJ7a7wbzHNhJsvYz8ZKtM5+mvUwj/tP
nGKVP3x4Czy3MsecPLYHgit9GkfM57/t9ntdjsjGfep7diVSMehF7RJPjILfFxjPamxeF78Eslqe
wiUIR+dnORWMKN8ntZdDTMmqwg1zdYd40Ztb7fYVzpt1n7hc8kWXg/sN7BbzsHzXTFqSZ/ZcZtZg
UgFcuDv+ANYL2SO7xp6zDN6Dj8zI2OHE/pgnN8R1XbAj32bwn5fF+9tFjI/adwnZAX9Fi0pa3g/B
mhDOi7EGImltfCDjF1Fo0Ly4GrTrma+z2BI132lvR09Kl6BOitQajWuJ0VHE5fXoMsj3/Dc2smIZ
XZWkgsMw5LhbAk+5J+3pW+Obpi2zqCP8vMhYd6PmgbxdU51eGEMxMLmpMG49L4NSW+qvjAhXE+V+
qbzxPAy4eFrEn3ZPHuiwTNdlKCYAM7kSm8EfTi7HrrlbuZ4Y9Eoj4BJk+9xzE/tJH8TfgyH2khBz
iEjEE7XNXPe5sLpXX1w6rKn+1hxuk9xXhT8z4Kt9phGPjPFdJ8hHiimaQKrJBGKmt8VTialJEeyG
vBDr6jhrJvj6zdNjGcVp0AwYg1KCCRwvLtPOysK94RWhbL0ARnL8LXVIDtR/IklZ55/aSFTz7aCO
qybUAtJ1rtxPs+ntSRGaOM/qxKzN9lN2IP3Gr22x4LBIy7Vyjv5+ZhbRsa9Ysv3mPhE0FBT6S0Hb
TDmQKRIqHf3q+94Ub088GXrh+3kI3dN1tyMjt2uFpuTF2ZQ4sMN5bBGfn/WKjAvFcOvUgrghx1B8
7evFBadkOz6o8Q4/iIy6fChCpnOo+b2v4ydHjVP5xGnQC8fPmrXu/QrwOIO04SeeCBJCHwpf+Fzg
8HNh8kco9gxAvFcQSW38gOoU6Wdb+5zmPxlmfBobKt/F3pEtNDVu+VF3fh3HmUaJar902HLikZ9u
AtqXhzYUIkk55j3z3uBdmjus/qw+e/g/KO7vmiaO1S9vkI3/e+vIu/47k6/R3cJDFm13T5TA4si0
Bs1WynPXOpJTqXKhsg6pQF6qv7hUzjTDRCGV3bcoJJn7gTmco268laX6WdU6aL8tx7yFUQoiQawN
r4hT+4876sd0Gb3CpZ4P6n0mPWXiulCnaRib6amyi3Ba4L9YX39IQVgRqqPfjc3DOCeAtLMO62tx
le06mQd1bO5yp+fOoSOvBbkCHy3Pp3RO0ba7R5I2bT1J57LXB3/fveHnObIBmyFYHwf5wT85a9Ns
/3R9lPO/pj94MC+t9JhO4zYp+u6MSwpQdwYDu2/ewZ611JLdNE7h8xyIma65MZPnbvlRL01/L7yj
Ge7soKv4h5iSTn4BeMmw91Kih1rv1Nre999oo+s9xq7L9i12OEW9/t4dYeu/HXVnBTs8nYyfk0A6
h2KEoKLpl3alS61eJXCc+LNtBe9FJi2QwxQyxFG+kEIJaDqbwW7vOdMgh2yaGQBZ8Klga7c8MYhw
/PjSO9RoFysGr/5haxSlP8jLqJNZAlK7BWHAEre8b5mKJdupbOoFbHpULMl5pCU2D4xb1+SVWkL2
gkmrwP1ADzDF4gQmX7rNbWL+Uf13sLTbxTj57FT9w/xt68vIfG44Moeu0dcQ9yITfGEpq4GWHzgu
fBoO82m4azq/dSF1l5ptLhY3iI54CM2cUJGQ7VbSmtIKdjqTQPqLKIfs0fu5bNW6kcmFY8/cKHXg
xqteH/Zr123+dlGUPcd6w2OoDBkUTUh4XxNNa22zRB9h8iPq/Ll8O0bLFsddTya21peWw5e8JFGq
9Qnri6lPDrMaKtXPYmdLwV5160MbeZatAiNWPo6pX1aNNUNbI/+UFbPvKA/iOGx/753dpxeqF4fn
au+qsX114QuGBzxUith72BXjrk7q2BNw3tsku+EfMeS7/tl5FNU53VgU92fpJwjf3IKL1yN1e3PF
dwsYvH2O8fsA72BYVuv76tdYRxzO7LVPW3u4x1kRYACuHUUFp3RKpk5JMhfqF+JHSmaWks/Qg3S/
5DWUQEwm3eZO7b1OCI+FFbe2dwKIOdGwUdsApnpARHfcl8SZGXL2s+uFFJhov/t70lqZvCv44kWV
8UErdCKmuRDJU0G8i3nVn+4mzFuzjxKX8rqUW5IyyEAKXTkqx0ybCJPcbayg8jdMlpF2tnQVpu12
vpUT6OcB8+PnRRIvdVzmk6BeuXnE3/jHuWqO9RAnBshiAEVed9zaqYUPLM7DGuDe5QyCAPJccZMp
OhAdRL/3ceAyT0V7LPoFZXR2/5L3p/gzhfEsKajHcJ9678R5sifnmQE8GNuY6rR95//Q6t74IWVw
6ljUkjPNFOKCz8VWY9RzICoFeRc7zlGdtNnEQNkJn815khUiGRgP9MLhMXHc6v9RdybLkWNZen6V
ttwj+wIXF0NbVy0A+EQnnXOQjA2MwWBgnmesZKZayKRtaSfJtJD2veinUmW/gz6PTKkzossyVUtV
lVlWpAfpE4Zzzv/9/6H4zApG9vZ2aIZlftItBj62F/fseQn90s0rxt/saiCOGPijGj4y5XTimVbB
TNK9MBWio0H8fH+oModWbaMJZ1gPVEFzFQd1luWL2ldSGf2DYSA2bTSNQFSHwpcsvjtueslCAhQQ
hd6zmgBX5tXsmnn4EBaEnjz2dLXdYek563tW05NLv+/Pt3rhhe0AULiNbJH3UUCyfAcuS+4OJ1J1
7sEGLwztIt0sdqOXT8JFI72Pm7jKt66hRZw8CwMu6jM1TIDJiwMEsHcnhlJ+HJ8TYVVk6e29HbPb
gXuvyMusOTTu0JpPUR1bzqbsEvL3qVVFcoD7j0ilIJwkE9GeCyVp5agKXWFftUmlIbQYY2pE6CxZ
GX/S5Rk28ZvSlt0mLZUxbMvFGMj5OkubdeznWZZxdDpriDbuMe1DffDms1RG18YUbLmCOoqGrWzz
Jb82Rj7WI4pb1zwpp1vik0OK4bJX0LPaKSI5LCMorLOMpyoJS/l6rrbWmzRz7P5ohhDUVzmrX+Sn
vLYnsR+tcRQPo1ZX8bkrVubTNJD4+4mldhVvCr04tLbl5FiLjfWlcRB6hNWlM8udp3m0vhj6otRW
WqXr3rBgIc4+amHKZcOzqOAjiVKQFxCso1tM0iO1OB4vmCAq90HFlp26QRJmS+Eza1nWFLygqpOH
aWX5xO1EjGX6sNgyrbXNKu3UFl5p5O30Pk/9kL24s8yG+7AgLWOf4PpVZdBIshVZRTQwOBjxO6yT
ON8mNLn4a5lW1cFIZNy8JWt7XlhiWYlRKADBLAOpmrDPKmsrq1lrb0A7XKf0LXOedJQPCOpx8BdN
M+YTSXozIERFcdUxjWzbjE1HuTbo132jjA3th/GkgB6qR6tOaAfhsoyKpUe9Zig0pFo6BQO5ER2g
YGt12DxnNn6xyKty1g68s6SkXN+s2LbQJ5cFfXsuC03gOGVyHpRwwvNrPYRTUCX9sBN93d+nIPLG
c6stc389TNaNmFirfUF+/lyUbKIKtfdzazNtV9kuemAhFrmFT9c6TlYwGSmSlArZMbFLa7PSqS7s
TgFKuU08ssWbtuNzU62Om3lhDupKM2TRMJsIiesSHrjIV6XazI60jIu6l6q7JzE9WvYac+21C8o1
YqKMmOhY1+5ZxHmxJ/YBmgEQhRFVvtPpcu79gY+kvGkli0hyn4zmfo08CEOoG5DIpniKuMh+qAdH
fmrjQsVXI5PIqd1HYy/WU5cPDGkDij2tM4LY7NL4oU2WhHS3lHM6RAWRbO27acXM6HUrRpppdUyH
liFJ0KvILu7MkqJt8FB4sAcE/ZrgkWDnC7Rn64Omr9Nb1SGS+gbekRtI2ITCuNxhBs1bktvPeFeh
Urp3P5bMZM7QVSQslO+IeP8dC1HC4rOzxJp47NMutp7JrMwLiPuxgFpEpc10eOGcmOID8/iheqFi
zrslYIQPnraVMcPbm06PNBF+cBC4z7lFULhDdQmfqLf1thZAd2x9S9hMWm/6cq7kh1EkKDKbUC5T
9m5PCV2oFycJigp1DXOU3s9yPeSmU0JBR5CMRmHp+z7q6WQudMPJrfrWzFeGb74O65Ff6bh8xDXv
0l11nkON4maskm45smGySNb9lGvceD3cCC44cpSVVWP6Yd9UXX4NHWsZX/CxxjADEJsJeCzR5XYa
X2XUwxJ10CjCMb0OLSj71luJaS9v3DZFq/Yx4U3xCbMCyfi9CbdQb5xMgJR6M/OnvPaQc+x0p+pV
WSfB6SIQ70HJtA+Gy8juqLSuF6+kKKZd8hJZqyKN2bA4z7S7ZTAB1Owor+crC0t33D2yDAW08MNo
IApgCsiRo9CQBYyfj4JO+RoMThYOt+saFunAzH6SNXtYFo3klQMkU5N0R0xCffbuTmxMm7eNntT9
pmDRUbjua5hws0bDopsjMr5RUx/0ptBGLXAV4dU8lMm1/kBn3GujJ/o2ti6ctQHCCsjzcYvPNdJh
FxTtPIvGw1nT2s+JnZTrvW2aKjJ81WfT2LwmVZgjyykn1YoVMwvbaE4Tc4b8RGYIXlTonf68h6Qu
i6cuJg7yZUnssL7Mtdqd32kl+u6ABF9FVWBD/ceXRQM6+ZY43N1sb1RWNN3oSHqcChaYcRt60YDV
TwvaNo8KnsoxYvF5oXKWgno6nMuW410o3sfZscJdLHOZR6CpsNlWzuZONF0GZBslrrUW9yEEBTWO
E8LfP+e6xoYjb1UGdNLliuN2emSjsFlkgXBczAKZFWZWFViYFrLmsmdslfZvJeyPTurWkEZswZqX
pJJfjLKFVQ7ctFYyvtTYEjN+6Jae/CGWTOE4gJMskVKTN41J7OgGdd8mn2VSlyxDxo9gzkCgDKhu
waMGUV4MY6pbi6+60uFSK4usmzoMjThWXvJ6jHMFQg17U182xgrWCX0C9fhRVjS5zSltJUt+d1Oc
uzAOHXgRc2vk+Rwn/KzP2aOTxnl8x7YqWz5pU08HRsGeTuNkembM/L65TdlkiJsF3gXt3XdgCkaM
ALIp+oiGyGm5pJk1C+O/uBQw2A8mukozukTEYhHiRkAwyyuTLXPdcOTKOxryAH9kMxaXYl5vGVyF
g7s13Fz7ROSgSj45bUyS+qz0xfmYtQw4hD+afKIvGjqksdE7RngAjDHdX+fNsWH0mqfjIZ0/KlVL
FRQ6DIYThEN1PuVbS1/qY+90a7V4ZudW43EuQbayIOkZZyl/xcppGUw2h2J4SllGJEgY56URUWWO
BfqIN0urF/sunhTWbgvAoLrGBVnZpF6vuf6g63PS3GYpqIvuIzjQQ9MZoYT5rCIeJqwy7hBHWcDe
EsI7CO5Pp8JXzTyfmuhcGbA+qM0KNBCt11+KSbX9VdVGFVPeeDTmR64TFbybESHzPU7F2eBRDRBV
Z0dQMicYaLs+zLxF4/y45rWICd2By6f1cTapEho8ElXRp5fCQEieAgHblMD2tExPKwQ/Fpk1fpnV
bvJOEnDNRTWuFyJhPYuOuyInQsiZ5bDWkKV70+Yqx+dBDkq+bHEVJTBDHAJOvxtXlahNY890wSa6
jWpos2vcY1dD30UJNZ9luhDlfeVwMjPMQs7dLbC3Zr9Lc/wrKdldSzdnqJYW09Up6PQwbM9wyNjx
Xq3aTtMHjbVg0YWB+yoV1w2LxNjBOERFERGVyHK51IifXU6ztdyuCeYBADKBGIGkXiLK1qvPlC1m
CsOeuMpwjywJU2ff7pI74DcUTk487Yk8Obd/wzCzIiEAmCitcIMhbQVH01a1incmo2mW7RYLBvOT
INKgLnxNY9D+QVQxujKXHsxXFHIt48n9ysR1uIcwZwHoGFdF916TUdHmXGhYnfUgzFbD7pNqPQoV
8kJix8IXab7OlifyTq3ncPF52q+2sjS2xukzNafH7ba1YPUbLe0PztRG9gavvuQ+gBPaiaYtalpF
5We0czg9JCGrTx9Cs8nNBxHCDaKx8HkWB2JdFj32I6uq0eWnyhKzr4yp4wyIixnojtWAhZ12G5zI
CbptGS45d5fFCJk4M/Nvi2sMXE19qVq2rzdnySqpIM+qEvdTiv1jwWXiKv1T1oHObi1C/ZInksoU
tLescrice25bMt73zVBWT1GB4PylkEqZy72w89lFVTDjBGU8jtKIwa+ogLmpETVFQN9maMlvxDre
SqMI7HI07NDrYsTVnFTRmfHP51lvpiw90NA4gvt9DQVceH3BjC319FJX87RrHSvXUMGQ1KPPPWTe
fMEHNazlU1Isslp3We8y3LnjEw1XsUldlqFihKzNcp2v8NS6w0UUwdYYFKPNalW3GsMW42IwhS1e
exygQl4yAC7lpTu1GjuEEkMxumXfCdcUsyIQfhcq0pIeiXaFnvcM1WrtRzeHNkUYLFwBu3seuRJb
CmPY2YgXFZcnFi8OVScOeIf00vaE5q6SAnnFOoAJu+p3yUDCAY3V4hjGa1hnhbMe3R4bCHt/KHt8
h2RX5EqNDZbS2Q4JDiIsoE1mWTPZ9eyxm7yF6zhf9FzYMwPpCvNUlr/lOQN7AFXy/t3MT3Jt1l5a
1LT8VK96ndNcRboGHKJXSdHcS1V1beVV+EJL5lXp2jb8gRBS5FjHEbU7XuCOJf5n6yLUr+5+KrUY
ZtrCm1kekQWqUPlqxWWyrVPWPx3wVPb4G7V+LmIriDEAtQMscJ8uL63h9tVzUriGy4qFhTPRRuLH
oV9ds2PBsS9xbdqS+xOcIXBY1jCpQuQ25TADNOJm7JlELYQ6IQKrue98IOiBm3rSNW1l7zCxso3y
gNfdCXcum0yinsXY+Cx3qUgXzQUmsuI+34RTmHf9paKWU+wgR67hY56zntObwWYRucecUSHlu9VC
B+zTLi9F5cdD2c/9G5kFbTk/xK1ttN2Gm5C2mICPRonHYpj4TNWpJ6cpDYO6GvHlnMKVog2Hde2E
oT8xclh0AHYkitFXMYR87ev9VKzzaYB3M6YvJtORoroichuEYtP0daJpiwccRqm/tc7sTAgDFnYG
UReLMIdgmcZojLQbKnJJwDWmPgb58kNWa7k7XUk7t5v5iLFTDbZPzOM4uQFyMG3jcTqHPSQ+B94q
b2ephbymaamzMr9gTTtL/LYFg2kt2Y1tO0jDL1rVrIVXcekrai5xTg0hyp2Q9v0GFnJpzMdoFY4z
lb5GJcY68E2MDfG8KLIfotSp72baaomeDh+LRnh28DK2x5wrjdiOFCZITbCWdDNNOA++pBP6EdTz
HhejaBVUejaJNHmxIdnt3meAU5ofXYrJiIjAFbAh81a2hDByIMI3L496WsfRGOhqQl5MNcfMtE1P
7KtWboFSnba2/JQ5Z1zaG2RdJMQS22QZdnTL64B6vMvgWKkJPIB2bWkBqWkglweG1vFFCLc8xRcG
14rwRlt0ey2xaKYIie+t2zjd+0BqNg3O/de4lb9/m/8heq9ufk406P74j/z5jZs9u9nj/rs//vEq
eWurrvrS/+P5x/7vX/v2h/74UBX87/u/8s1P8It/eeLgtX/95g+bskc1vh3e2+XuvRvy/utv5yWe
/+b/64N/9/71tzws9fsffnirOD/Ovy1KqvKHXx46fP7DDyQ2/P2vf/svD51eC37qp//8p3/585/+
1z/9u7/8p//w03/8H//y7//03Y++v3b9H36wzR8dWxqUwIZuEYt2Tl+a3s+PWOJHU5kslCVk1LH5
B1EZJQRLzBM7P1LQ8F9lWyYI/TnTErDn/JDh/oj5GTKAf2lyTySL6/+8xG++o3/9zv6OFOybKoEi
+sMP5tesmn+TTiHl93u6Mr2VuCBDXDzO5LwDOxpGwA2PgSD3fT0kRd3qkuSagXZc4PTEQqGl/pLr
uHduFao088lY9Zb+OaXual9dIMjxseLiSIB1ByVLrrAxuKtvAr0mgE+opFvWyAFsBa5W5WbirQ6t
8oeUPr+9VOFA8z8qxsf+RMMbHigBcusKyD8qN2mcMLYNdXK//dQJa+0wFKaZXeF0xVfnTaJJZe/j
4YpdP1Q6BFW3hOJFTOxUDdxmmQROuXXQb51MOfnDqud2uQEyKefLs910uUimauEkUYyUbtYu7tst
SyTbJAgpNMNj26ApP7Dlk5yAyI6W9SZvSHH0Ha2R66Vj5OqGWdKUbthOG67Bwv5wfZN2YC4ADYb2
pDkk02xcjB868VEr2oyWrZp7N4JbxteVTQIt6LOzds9FUk9hgJYih/dVzJ15y0Z7iTfJNvEUqLHK
Y8LnLTXfcdtIES4l485gVVqhBdhF3MkDEoqNXcl1lf2mq5O4ly5ZsfhVyshyL3PbKpojrph8OOhp
sxqHwbUa4yk2y9ja57OTTtsc9pg3qtPkoyV18GKpxw8zalyycayDtMXf5s9ny1uw0IQ1EOVCdP5i
UNFnHjMEO99Sj+L5E7Y525T6+lQ9mTAr8yENl9GhD9XyzL3CIQBfNWZrl21sSr0mAGYAxJgc6pgP
g2Fb9bNl6I0bjJ0o5CXfQDod3XkFuYLgW+0gkvAFBMpog7VbTWmFV/iWzfiqZkNEscNUwO5uboel
3XnNXKbvKYFeYQD2VySbNGecgBvdqLKrtqlN695iAPZYod8Z7xLlIt+zrq9vtpUeNQXvohkyTBBg
ZpcO6347jJIZvnrCd9r5KobbtXyiBWI2DaVqjG/dnFDCjSVd1u+uqROh/QBZUGfFw2AQO2MSfPPI
xiUCPLq2aJHXHb1aT4NLcijsiuZgVrdZ2Db3nGUot00xBSwkBy+MICIiKpq2BEzQeNOe0Wp46uo1
Y+21Km173LkEd5pBahsTp2Ovo80+RAiKqvQq9kTnOzColjFcQ9/KVmgIXyrLRsbPCMBdeMjzuusu
0TDH8QXIoB+u8I0IIolB4bBJZmmrYXTnqrcAqRKewjraZdB2ZNjU4JINStK0szusm7j3KCFJbRbm
l84wO7IlphQveA1U1XMkNb08UEsQFWKFljb7Ysya+VYr8U9snEWOpUdJIdpLKBVE2a5Ye/Z+T1gp
7tGiSDdaFZjblRtZ46sFJHSA3CckWi8m48iC7KbfmHMFHO9kOC89PMUd5FI59ADLbRkiIK+Ax5s4
RFfgVK94tznb1+SF4+rtehhbllZ97MCeEy83DEP3a8dNnROsccTKpbkHsCbeW8vY2dYO8UVDvkJK
Homt5xs1Tp11ZYW4IgKkmwmfVcYsdYdxLypPopf0OiDvClc1r2gxwQIY8qpDyQqk2cecr2LfSFXd
vtSdLXrSB6i47Bntn3CgY4a7Ndm7jr7IB8Z+Gugrm5EnsiY62t5zHJml33CLN8tbaqvapS+N3fBC
zEA5fOkaV7Y1ZA5yMuq+jgNXrkm5dVHoiwu8kwN4lbJy/H7VCM214eTKiFRJwpDVnLUb15fV1ys0
32wB+N4b7G5bTPwC7FbJwyeydpPqoif4JL0u7bHxEX0bf9T59z4AuVhQXLmYNfFkMaslH4Gsh7Ew
Gr6NXLwVjia1QLMdLuhD7VTdNifTr/baFa5s18Cx0T4I23Z3FbHCUdA3wrTZ+MH9NQD7Wkrg9TDX
ufDKdNl0Tm4PgWLy/0BKCIhFXZVativ6uNG2WaGS/uiYlIFHnMdasi1dMX9mR7cYfe5szlPUaf2T
FZote6Sbyn4iybqzvlQV2pK3iiY2yGxkFbCvKXcaAje0DVSiDoEnwF64ZM8M+RDmwVW1qP8Ij0wG
KQoTI4HFQSTHgmIt4nV1i4HzksIfdiTL41QGrZHOygPrTFK/oMN5Mg10kQuVQVqfWzfSC+ZxTJ7H
PF9Dvj5h14dWVWw70GqZfNLFOdOCRd1uGuP/rIbmNCWsgT8I7Uyj9BET/GsxrJJNOdwdR6/WUKiv
qpl+bIdMVU8vUa6gj9wIKHK/ljJT22nW5v4qhmBdfJ30Y05ZlsJCMhCLoF+kKqwdvlPLGC6Vo+nN
4jt1mPeHmYY9HZmrzlqJlooVKwv6JCkt3NYKZwMyiGBoQWxJl97JUh/ynViqdvgkCSo5l9UdhmYv
bCBSmOkK0gp0rqPmnL5GfBfa28ihPdDPJkPjfA7tVSmc8rGxlDQ3xJtt+b9dfQFi5wyXRVvo4tAD
kK1Hius6fGTMWaL0ykGt7iYDosY2NLRGvVxnkssiMgSGZ+iIorrRxOLqH0juTNp717K0xNcJ91oD
A4rAPc1cE5MNOTPlZd0k5V1NXoVub/UIM+sZLSCIzmpMZ7mKzb4vOFN6g50crYnqcXJmTNUPeWzV
JN+7Ykr3BPzUaldM1PjHPqR3/VDRwkO2W5HE2cs5KG+bwhqf5spM04tItBxTU2lWzUmh4blew/jU
3IyMXJHR1v58CY5roqh1iQTlSbIt3EDS0Vq+kpA7G4dAmREaLWvELncQKQ4L+GkTILkWOYO5Oqpu
2g6hht28oGSbDquysT/D9Om1rjXu9LKUsv3C9lz7DE+nmv2KJWWJP7cdYZa5l8UgW1xCKMUcL3as
lXbPLifGnzGmkLuqk8b0SeWN3oF59ul5vbDSwt0sZ5lShS2Ea5/6Ngun0xqTAhLYSo4MIyaZOciS
bjpp80jOdp2ikfc5DfWnEUSw+5TSvNUnSjG5zEd90olXJr8omTa9MRXpBQVsM2G0cPKxuxkcp2l3
MH3TSu4XTWthwTeZx5ChRlzQYCGwi4s4QbmMnslXk8sjXpFhmo9sxCqa8S1RVVRWWzePWSD/t/dW
f71r+qbN2r1X596k+/+gtSIB9Tdbq5/++3/5y//857/8059/+q///NN/+/OvWyt+9OfWSglaIdem
LcZyKVxp88jPrZVp/kiPJHSb6hh78tdHfmmtTP1HVyjqLqY2Pz/wS2NFzyVdW5gOy051V0ld/i2N
lTyHlP9rX2Ubit8i4dAcpXTH5vXx+K/SY5ehnW2jGwuEwHoMCBDaSrncmE1heISos+EcXNjTR4sY
LRGGFwShHaVKr3Gk1oeFdckBuzLyAKizACbLiKarm4u1v5RVOJ53jN41TTFuIGT2vbLigPSnYTNo
fgvqdiOyJrkIcwj6yVIXzP7n38np/Lp04Ns3Zzi6cHQstbqLgeG7TNC1zBn9sdJl42j2i90sp9g2
POHap96xXkGL710n/RBWBYxJa785jX4p59q35PDiru77rw6NX1raX7ew3y1PsqXShcsRAAHIEh4X
cvnbTzqFtSE7Mis3WpM+0029dE51m9j1JRELeNnNPVQxPq2EOKuZuQiZBz7Lt/HZW1+iDLGUZIBP
QsZoz53l4cUEtDVaBz6SUXdidR6MHze7whfsQNdj5wkGOt0MlMzKxOqzZptKYLWy2tQMEtXfaqtD
1EECZmnlT7/9Vr8NsuSdGoLDmfcqeK+G9f16LWo5Kbgrio3O3uijMUXmzhQfUP27TZH0sFBZKI8M
hX77WTmLfn0k//ysLk2faUpl6d8vAUiXPCX+peSqrzu3aQzul1rFlsDH9ncybL8NCv769jhnLQvL
AbAFrO+3X6Rd5QaFb48Rehz3VMvNBjVwvhh1xxOA9cfVmf+2ROSvT6kMwxI8mwXcYX537FgF8Yfg
DFByJHIcmaQJv+jtW7dIyIlyaWNmdKzf+Ty/iw3++Uld21EmYa4uH+o5IvVXlwa9lrhWpm7eSPTw
izy8wDn/OC7lcarz4yrn68pad5EuIXgGSw9++9v8K8eQJS1uVTACkk/6u+sSxv6QqOBy3ojCIRxu
nvekaXvMKnQwVPlYWdptZJc/37++GQ3++hz9a0/KQItLomnqIKHfLdrRQhaDLRYFOQzIdWQ8KMWb
HaegHM0XuN/UX00yCn77jerGvz1uLQ5X2xIky5r4xL/9mN1wwQfXZQu8U/NRS6JTGxkncLMsAOHI
gq6Y3swhvnQgUgJygi1tX5RZ8jvH9F85eWxhCUaA0HyC8+fbF1EjK9mdlfNdJ/O+THPq95zjq0p+
5yr47Qqjr8eUzRMBMRFnhWf2u6/VMfpUEOY2bRy3JpVkwTkQH81xfz6a6xFFJaXlMl5/+yNWX9fb
/upGwBPxH67ABhcGhojfH8rYv+wlxvW9SUx7AFCNbyNNK44ZpBlUE6y7qpAd7YMeZ9fZXH7miITz
NEF1gcM+acUtnzgTjayWO+Yze7wjj0Wbdt4UyU0xlp97LX8kRPOqzLL1AKa6HwftMiYZwkOfRwaF
V7Jex0GyijYGpJjdz3ptIDfAv2fs4Moeprh8a/XsRSbFU6Wvz6gaH+c0Y6VsQIzaQwTeQhzQhJmA
4NV+nAn6Z78SQrFns0rXy3P91UasN+14W8roA8POL1UyYrqtihvF9gMne4u5784R0K+TPBMUdO1m
yW0zh6d6wnrh+kgee5dOSJ/EHQF9mOSworDeHdz7DK9uGtWezGQ9idW5Jmsl8YmeuW8JSE5CNL5m
IU3yciA4VDdsuOHoZDLE9xy7JfSlOOZk1KZng5XxMLVFHBi4AbcW46RNbjafTGdQF+asPSxnGUn1
6c3cxM7nGM13iy++PfIZIv7rR6NJdOwtKzFdQrmHPCSwqKkf8SMMl6TD3yKqVEdMylBGWgrSUy47
kwh5voQhuWzY/LIDpv0yyRPiS0Z8VP1x6qLZ7ykP8JlEAMxjfl+bH2il8cBMZOKRQ3JEFOqu+DK/
ZHNOoKSkV3GJ/NLXcMMQMfa4LLKnkoAYPyz02SfjRR7J2O3t2ATqmFQgJJne1VW8hvYpStlD2OG8
y6aDscL19cJoN5PQGBUZE5B2FaRjTDOX1nKrmSK8ULX2bEfDDodTfiFMDLdYIHZhNdXHKUuibZwb
yC0k6GVRG+4j95oVh9Vxzaw77GjLpUbczR763aNjBkNU44C11T3wlgm0wgm5afL52JNf9yQhKF0r
us0aA1VuTnZDjCo+m9WBzNogId20dqd7aTzOs9bfY8bdG/HnyDFKn94y3EB0vpiryY60ElCJfXSJ
L2UujgzFA9WdRkIEghIZNGhAXQF4fboXdLh5Tt9ql37WaYSnxe54DfiNFoFbJBlOmp1+GLQxCtg4
ZgV4cpqgCO0dJvgkKJP6sXSXz+bgfsgYPGDBkF7O4nFOVAohzlV8faTlrZxynWn3+4EPqrfH6QJ1
E4FdqhxZU0cTUBFRFvnKbNa6nj27TuUtQ//Ij1rNAxtTu6Ym7C6n0tkygyMTvBPrnnCLxYM8bja6
207BuhQ7Shy8DjJaNuZyciDoPa63yxVJGz6S3fxS1sZdaFfkWqbZGoQVAy72BDvbpnQgIoVJvVZw
jNoN+QOWOVwwY7W2xH7dZkQgHcswu1nq0dyNgtBKOQn2aDp1eakziy4xAsJL9xkHaAMJFukvNeEB
dncwGMCIrlB+SzjMTjOJBCtx0VbmbT4SiSXUauz6qwk862Icx/dYNUyeu+6jPk3QqHo97DsjHjds
j2m2UJ95wH6JOxfXLkqf89mdq1dGSdfFQiCeyVrOFOZwyKOXk0NsyqYbtas1ggmLVNR7ecP8KBNv
TGyPCUALNuDyjvAEgq6M/jSkOdg9dks/Gxy/CecvRrgQQdSpO0ijeGdox4gQMV9ANHpJWpLpgn0K
qrrawXQERU82XycM11ej9pEdYTfOlDFzZgkWT1pccf3qDwS1qcV8xoxytZQMGsLnMoaMTUPbQvsf
aFmW53P+g8cI17noOnd5WBL8+CZnsqbj1x0H0uoMhuT9PBfb2nR2id58Kuf0C+p6etPGy9FYcVJ9
NA3jNopOHHdkm2T1Q5+qzTLTYblHo2jaDcOOZSeslhj1KfLLmVcVs9Lem7BcXkVcte6sQpTbiGt+
VILl2KKeD422rH5b9x95QeUhS0q8KjNTS0g8kKaln5lczY0HkWdvItoEPyeC5nqJlUJNXvH4TZ3f
rHO+TRQ0WBLquywjPpVUdO3ONTSE+qjFK12L3QgcejQWGrRFeGPTxduJdLpQtkCMZkJ6whNUISGf
NXmNA1zbPp0nPFYC5CGTzgcj6reToz+FxJjhHuLqQ+Tb6tttO+Lds98HF9tVWD4uXdF5LtbSTdLi
D7JKXN/ynGqCaQoqNcwnWIvMBjhg3uQRxC+PTLinQCO9FdTF69+GpLuaDchC2Z/KlbidWr3Zsl63
cT+ewKZuoqQ3grBY7/q0fiIibadr8X2Wa59rQmn0UstP5XTfZEu5Wds68ztAOpMo0q0Tjw9LXCAC
5PZTlxNXWqXWUbfka7OsJt9p9dRiTQ86PMQ4ZpnqNwT36klq3hhk963yHjprvpwbQRScpEfugNO3
BEoDOIF6++3ETSEdr+OOv41R46PZuUe97x6lrtccJkFnWvH9lFq3Y5ldYSdgLJazUIlQ2sXYLY3G
DvXQAAKHra/s9Np07fxWhdxlCRXYMBd3/JK7pMeqgvMJPV3gCPqS2OMer/mRLuMToX6b9bLQCuEP
SfrJcpvpApPRoUwSfyIhBQe8xSEjlvd4KlCCBoeSSK2dR3LpA+Heav/bVdrXBfPfFGlK0DDqusks
0kQ5/r4QtnFU5qj53HyGajdk7m2OBX2L34HFliHeJ/LoChwP1BezFsHl19RBTdsBpuYLeQzitTpH
geYcc57i3pvmY79H710OdkokSCjKS0KWIHW753Uou3uSJz4VIt+4YX1H3gBj4Tw/kQryfrZbXxCr
Q/q//boOhdzmJEr4dqXNARj2IbFb7dQ8//bbhyM8v8HvPgDkB9dSjiERoZxzkf6rhmvoHQCW1qk3
/5uj81iOFYmC6BcRgS/YAg3tjaSW2xB6Mnjv+fo5PauJieekFlRdk3lyln/RLwJ7pqN17E58VQ98
LErm3aqqWEeqAq98sytnrl6dRnqVdTj/mcmNRVPuIphdnLQbPyJsoe6Qp8dIsmy3LciFra2/+ZGP
Mlj9xZo01a9wTOIxm6eLyJQ9HxeBRTbiwg5I9XEmfR72vip7gDPHQwLJDfGWGm2a2X6UhJnlXBSU
cnsjAf4/No3hWo84NXaszfMklg37M2WLOXe/6lDX8Xs0Hjqvdc/nssOoUO8n07c46dyWQRieMml2
bKFeYhB3O9Bg4aa+AK/ob1iP0ZCaxRPzqo96rawgwu4IjKVjnK3HAIIy1drMcI2cWU/fFRinTkJc
wqFp2TxzczIiocQpy+iUIXFzunFa97jnqp2VRH8M1D/qjJJiHrmMjFWan2XIyvLIvaYMQZuNAvVi
62X8HDbF+qhdWvkI0k/fNbN+GKbutalVJKlNh7mLT9QNVZ5cGUqxt3TUcUx+jtb8pQOP8qMy1Tep
ajdBqmCnriXE13DAOPopHw9rIjW7KFz2MTOtoC4o2Cnu86AlwiGRzqCt5m0VT5/IY/OzlFMtyDb8
6JUuI0zMcssyNvRkTP0Bw/PPdmOE3bBFzI3PO6KbtluUxox+WTlqoB7kJdqV2pDf2/S7EZYPJDXb
zct8VeNu8Bo5/SkBSjhrJXofzbArzdolBBbmJit8CvZTn8OEWoAc2F8Nz4vzmA6oWawFytShuDXq
92pqdccakwVcMT8mc05HD88iyuQRY2lMIAxekbn1RTIfpHDfgS+HClQosJqsfoP3E/ZkZv/D+arv
kTFyxZfS6OKyRJ8tAx/EGwWVYCgEUX6qCeWlJvWnGfr+nFCLTxtVHZWgj4Ydurwtma4oa0vpS2HF
fJRrIhjKxkjcXpbmY6oPn2xeTYzNVcdGXN03dTP6ADYp8ctovuMk8WFVj3v8uocppj5kspqcK81a
vbq29/U4Sa9TnHijTSCbmZt8cGylAQTMSgD49DUcPnGL4XpYHqxWjNhYuFhMCXoGDMAHRaPuX6x5
cmbySG6t3vSHWptOEP5mL87YCZm9UFwqp36n4ZqDXiGKA+TtW2e2mJmjOHVslNm+penfUwsgA6bf
dCjzsHf0dAkP2MO3qTLtxtxWrq2ZsVI1GiUoZemm4Ry123U6ouUikKCykFuSkbCVFgBg6nLRJmFd
gbr5plpU5xaTeznZzLuklt2i6II0tOONAKlxXgr7J6wwGVSsXXfN+hV2lXXQYv0Aa2fYYW6/cJ6m
Q7FroXM6LGSf6nyNkSbwxnQNTeMYKYkzQwOKFrQzaTvt5+kPGX95DbWC6jfkItLNyQn7NfPrufjX
aOGPPWhu3nfStkb74JDIyWZPC+dNkqL8BOvHA8cF6KhFhIhFfW1G4hG66Vetop6Lf0GZN/S/uV2P
QTQnWFmj0Otqv9Oi7DUzpsLjmZA3PfRXkHX2LqF1c9u03gIEfIGe9kJvpqMJjFk04xBVezGcCo3g
DJwohSeZpKms9Qe7OeHb6vyeoy7Z5DSrCOXJa8FtoEAnoXvR0/JT6u17mGr8S+zBwJ82LFaTdOVW
HMfTIPHeQWjAo2DmBySf1UfZ7nK1MlwUlLZTVtOPbK2/HZs1bzKaweODRrKLHQXzEOTf2IFL9QXd
4D4pxX4Zu+w4IHZw4ZUp2zy1u035oNbA2MYk3xmbrrMIiAzLU0ZWrSWdiJ7JXnprvRDP0pyz1yIC
u2Gq5SnmMcCrNFsBcsm3mrPDb1m0e+uI4siEnw6/qArkOJe2qj5j3wEqhFK336gLzj5I0TxN6qK7
OjAGgwnyobDMkvdKwfoELWO7GtYOEJTMPnyW3QeR2SltNq+Ijy0/LLHdPlwYLkzvgkX91GySc56G
1RH7TulTYcIRCg/JMBABI+ZbtHyGiIJP6ZJux3WUtqQK/BqtfmH1F0CMUICIZL/4XnWv1mCJW5hJ
RU9PjHj6vSQy7qCt7S3Msp8+r3WvEe26xV93NsfWRgNs3KqYAmztqPjjh15cjQDlCcQ5uxCYaC0Z
TwPw0ssE+yRMHmFl2YdpvTQYwtmk56UPNz4JsD4ujhqX+saA01HnrzPuDIoSZieQNt7TWDk2nZwy
dgCmOErTN9sneTMTm8ikBS8PoCSXeCA2poOBdyBXDVdtoeMSFc9DN2of5HYRpRV7NBL6vlfYxTIT
Mgz1GSgWGJhe8i3kUStq38Aou4uUdWJT9wN1IEp1R9afdbM9ryrTHX2q0BqY1SfpxmRVjAPa+WQc
fcb0vTPLYvZNMOMts5Nx7fAorEPq0/QdZvjivl1SIw/RgNsPVscgOAYnNA97K72QHzZuRDjPPD5U
3YDDEMaqpgDYZq5+DR4td/TcTFiDwKgCb3+cEVjwBfuZTiUTRxZgJt1Gk4vlTeQsH8K0KzZTPmyM
hF/DDu1qq3FkKpBt5QqyaKZ7+Qo1s1cemPDsd7bn1BeKybhq+S5sJkBZ/z4NZuvrpX4AIquc5lCD
CRwSVbDSkAq8tq406EYg8IuF0ZjvVgieGupsV167kkl6yDIHETDEqg0DqdIf6+WKBBgv2TD/kRDD
YVUX+3WWqM6YRGE8QC3Eq+A84hf5XnL5pBZL46JayHjBYvR6xKQx3LEHBxUMwvWwOuG+s12BW9Fj
2P2D1wOJBBfaGftYq0YJHm9kS6asHzS2NYc8bf7CrKuCzM5QrQklMFar4G/TyoNeAD/jdbEdXmvt
GGnn/yfTte1PucLH1XL2Edv4m1db1PMJPBYLZzMQv01b1IZjtTSmYHEqP7di41RBnQOfV047FEi0
FVHrD0IaNyN4qQ0N6FMYjvELIEtfygqcBrZAwgDtecHnHtQrQrRQy8f9xHHu2nJvbGU6qqi9Fpk6
nJcVrVyRmxh8o2kTQlrzDWigOFCTf6qMqDCc5vrSJNW50MXVxE5609gROkDeTF+Op/Fo2rwcU4Lu
C3MQRdUSSt60ZvFJl/PdPHL3xOj7bgQL3mGAaO40y8U2rOf2UhX2+6htS9My7q0hMe1K+0MoKeZp
tRPVw0yB1aRO3ltbCZBPDVuyLDT42ClpKlNsbWq+97ITTaDj5KKQa6LNqjczzQ4+c2glRRUbZ3Vu
grwjSgfK+yZG+BDk68jgel6uuYJJB0AVtbHG9Yb98aAka+yP1Wxf+tIcnRJijQ8XzTxWJP8cCMvy
FsGQW0JUtjdMlog5goEr3aS0wE9J5HI52GsXQTEvNKcGrcWr3arPuTG8Nuv6XkRrelrRcrq2urau
URdvwNnjoyIVqadmZ5io5VnRDSiZTfFcy8sE8fSbqBNGwU2KtnGIDoyk1cft40DUMs7VNKFvndeP
qc7kf1mGWSIdXHA93ZXGqXLU2SIgeerCf8XJlKo94zcMGvAHT7nK+CYbre8M+sglY/jV81fJlVSD
rayeYqnjdmwxKFhoZrwWUY6bEPXwxIpr2NTMqlj0lZeUM87NlLwJWqEsvl5p/4q6kf51tX1Kurz4
GwrVE2kmOSD69FvY2O91qFTvNsBEFCP2tSeM64Bmd37HeUbonPRwsIeHSseUUfLSw0Iwjz0RQ04n
EMpBXLsPsBaA0T3PCfVWUmo+guAweIj4ged0Pj7enzKOOeLqGuy2eaBbiRHGqfdhbcVTBJrDwZWH
nYkuwm/jtLqLFu5+U7IlrPXk0EyPGdQiq7BKDerqJUQZSpGsWiep6SQvk+Yvo1hfZptggXAU33Hp
5bhq/aWWMa41ALdovsMpXq99lrdBPDOhNVeABKaSwUEZH1f91EAuqseDDo14j/rtOvdjtwVcQhli
R/+iCQ+XyreVoC8nOm/FI/iT4irYS2p1J36s36I2xBoa2abbgKUGBDLWqEDhpNRmwZwrpQyf6TZY
Y483exlFAHydfcg6u0CtJi+W5zvOfhGY5Tyc2NJQarYDO5KO3PlQuSxGlHqGXuPJaeQt0ss5aAdb
dXRN1V1Ag+EBpeZvbBZ7u4T1Qb25iYYYsnXJbgjE6dFkWu6AD+Lf6/Indu/Qb2yy5Ky4e1FKiPpD
Q0FXznPrIGX+Zy5T4ZvRwlQr6Wu6ePlZJUASPyYmaHVuWcmMXGAke+IJHmhis6+xaz+51hoo2aw6
gWdtk2V55o0+W5TJ/K12xw+0Ub1KYp5JE074+6Z9DM81pqkO5IzYlypd8iJ86Q6RQDd9YN6xWlbh
2euODBMTkhnZPBgvua2xI+KyriF0Ye41yuIlxjuGl51ZqNCsP5knfYBu+lpPf5LG8zeKmymoJqIS
YiU8xaBc0mI3t8uOjFygw2ROOVZBDo7dPtcGN7nUMlqwjbJFLfUzqDlpnybAl6boLhacMLKtJZc1
LHWggZTY4ibJpdCbwodWvuh+IIDTh1ny/Fiz0SytjF0VW7TYc0H7wX4p8KCq3+m4l0l7gok5hU5Z
zDXzSv0oY+MpRf1KbIq9tdD5qcrRQJtrxcJLk6EHZzgG/DDxnyHzDMgrPPUWWlugu6VnaXybvazr
W/jxmmfShW2ASTGBm213Bo3kcy3eKIVNtP0IYaHi6pvSbl7o0iy6uqH1SsIE3IehjReSIbVd/AES
qoO+apYj2oIfWnKTxqM4azZ7lIm9gUVY2MLoiq+CUWdR7eiqv4RxKqP2K0HvQTAxYBxkMkeL8SlQ
f4OBSZlzhgBIMNH5I+udsciWm3IYkWLbAvhOqH7X8/gixvIIBeaNldpXtRSlu4Y9pn8UOKjSYx/w
yfdo6Nt1pFmfhfyDQjzxCB5A7U/QQI02Gc8wyZB6h7S8/sSkBxqnKkyAq3QUGLkYjE4n6pJPtbZ/
qriGXht2X4DBPzLEReiB5473wEO2xs8QDIRbyOjtVq1+MXGvOjk6coKF2iuglj1hbcxujGOkiu/C
MPFbzKiQhx4TeJQGg8F4FF/jH2Flz7E8ngROLod+jisdBpKu6ZfM1LBWkkBhl2+9UUA9HEaU4/Ho
kUv3RJKnn0akyDSL+UoCsYctlWJ2LAG2Qt1wyLX+VYetnkOE1BTsFmUsFzdlCm+zNJGiZqnVsWD4
T4v1Wa/N1YTd4thJ+WdWuZPHUC/ycaLSxmsGC5yUvozIrJSrU87ETxPqLOsG4M0cokG0Spojtwt0
BMMNTe4DelLTGWCWuNbkppyLHlz0F5vTCFMEoXT5GDlyKhs+ytaCAVK5Vwv1EbngltQo7lDVg1eD
FUjWgmIWr78H2LNxIuPhy7ejPyFaUkPEoawGxgxWzR1jBRZ8Xpezi726ss1mtkRlvCIxav5qTdzT
Cqxaov4ls02IYvqedQBfrMlW4RoSkJKvOXk7nGyxwbRima7w3IUfDZg5FAULsIRAF8p47Vv1HFRZ
9M1yefYFz7iGuQQN07oBlbG6IWs4h4gukPe8CxRm+xA7MqsbqG8aLgkgz/iXDdTFbD3AoZMpBgoI
x0GXbyx9ZibRCZ+zyLSliEGcNDmjJvdMYPrZz1bxNnTRe9k+m9hE3XxNj7GQ1CPk/wI9hD9pUNNH
yf42TEBRS6grKNkzdaNlyi2yMOyFzShvBwYpSMeN55LoVMS/exg86nNq6fWhnuTRS9cLI3poMxPe
vrL5M9lywJDdgOOPEOAWYLzz4gAqaH1Kq/k2KtIvVkjB/Foj4bQ3uldRc3GHpnXUWpkllGj/rVI5
efUCb2dUvtAAkeRDaXYWV0g/psnFjrFvcfUR37QhFnGOw5kdMFvprFm3BBVQy7bKGcEy84RGvPI3
ZjY5SrL1vtj5fV4F5sli+JFx8mlL9YZfuPS0ChFGWh6zbCFor6J3e+SEtf1b1RFOLkyLJqpnHfoR
ZkQ8RytzLqZaNjab5iW3O29Z7N5Z1Ok7NRTDtc16S3AMa0fIpmkl31Ck38Vc3ou8v1pz9w3Tzx/S
6hmq5atBY8tFZ13VhAHX2pqk2SrVJ/SWVzbi957jIanEodOnIDKWPUL6c1hkr7b+BKSCj5cpPuUM
l2e2XSULd+LyWc6yE+fRS1uroAft754xMqvI4Wy2yVPckaNpDw2/ezpEenICkEUVfGaSw43WkDWr
983TyAaKg0V3xlV/UmVKJTQP4ZybLmlHRdDFHVW/a6bRZSre9TW+DTplPgD7jZn47CuOIp+CVi/2
5ZgHrCmlSadba2IoanUpOY2xb1XkVQqNIwmWKnuyh1WiuA1d+FRZ0Q3bf8V0rTvK8Ci8FVCKlwGQ
z8yuwgFb42so+aOZCres1NLHGl3ZK2MP8UhjV04GgDXQzapFOrlQmO6CUdBg96Q4UAtkGHPzZT1r
DYA9pNb0hebka6QDIGEHsMtyFnU4P1M9iCSFhrUcP9Le3DUlJ4YlHmzJBRLJGl2gx7JmSRYSP1YH
BavYmAtY5UQU+0mBmxlGXCnra0YjD3WFMzPqt2b0lMuWR2KuJxdDoGq8kXlsfyXDrDFB0K8SUSAY
bT+kTD50fe1hYMKEPf/D+sl5PD6XKwNbOb0TjnKmmModKoxjgdjKFZp4fvwPLoUSSNQSaEm3IUkT
R7XWEyVsJhs8V/va6N5K2TgZ9b01BzbjnfzeRuHzEKd73EIVQVcM0xut3YBYbXADakE7j2eL3sUp
0Y7jptKgYGozelkWgLGuZGySuITSKLCX8L037W9NHc9Gw6YuQfzCPlR8YNpV8SBn2G6k6h/0nj1G
bcBpJZNAu+Iv69mDm4jqj53BIZsmX2ZM497L3HX4Jdy0QxVH/3Kr5kWBh5kVj2b3hecM2tJaJ2cN
mw2Si0CRm+ZKUjJRWVoueY3FGpf1lfQmZvZ8Q1sn25Htp48m/Ixnf3npQpDYepkfDGzJb21Gwlfh
8qvqCWQVQIhR2gtzfsJiNKINat9CsggDIjvzQLWqt1BsuCCLr9iWjzkV052MtDwA7ryp1K4LsmiJ
rgBX/3KNj1vSKp/9tmibJ0vjV81evoLTi1ycU7AeKITR0zArEAMi1lpzJDN9RgD6wHGotzxjfpEo
dsdmbyCbCziFw7RhO7ZHrO0cBeYh1O2XZTU+UKds02E+4xDi5pJGryEZa4mfNcktK/EeT3wS1Q4E
8eDOdvuJoJhSx8wGBvken6gLA0QB5xGTOIPoXqskt46K0wJQAgyGChsrbTAuGALWXvuU2hak1Kh7
1YXWua1gI9mrLSNCe8TykaeHvkglp7YrYkaG29SM5dNcZN8doVtwwx5dd1d9IeoqTzAx/tpRjfbT
+FK/hfEMfgvBFroLKd60LExgJhAKHKvE32XGY+Dcln6pmEiFrclvcyZlwsK+btdgYOJpTyQUt4He
8WoQG5P1xbXBC7ggUKIanynupmxHCAb7eFqtYu1cC9l2p/GZdTZJ2DE7DT3luiAKySHZyWfAwClW
StumkM5xLt9RUtNPmeHvhPkECNWnoYpLvuhHZEovWYfah37iNFjAFAaq5iFsX+vHjzPk5NulKid/
FMzKErp63Oq+olnmTirZMODK3UXWq6YMmzVWCPYeOOtke6do5D/m0RPT6hZDrauFlOitBhIjrP1J
z2V/UN8jiSPt8UXIWittBoNzAXWaomPmlJg3w9hRPcw1JjBMu/R4pe6RlO9be7b36UiM2VjbBFuF
dxqVgSOUWiAhs0lHatBYyDcyOJyEmWvv7PFTRyKT1UlnitlGng+TYu14jJGbxw8qJAY+Z116oiYB
CDA9DZOzApxwymFPUu9syhnJ9xxfRAU0VjDkd3r7rMTMFiduUPnhbswV1psPeBFHLnjHoDRWk0pT
F0Gj2zAQeZj0dbxrs6Lvxmj4Sdnzy+/K2KF7EdIrQJh9qMd/iy1zXkTzAcDjzcxDjlX8J7a62OQq
p5+MrpsNRk5WrusUeZH4Bo1CCrCZaPikwyv2KYtcrBKRxKDtU/QKyCHCY9ow9hsH+0LTDmFdNsuA
wN9t3M3yPgXa3NbNdqr1v9ZEPCR1ZF1G5aB5IH24SEz5O0nNbFNMf8QZqAHMutFnPUAFqMLpNJJf
1dJ3tYlev0evr9F2ghygNsRgjKmIOsIfOu1qT9NVEPIx2YVwhNFc297StsSp7ketxvNVUxdWJdQR
+wGBIA+AhJNyi5NOP6PSczpzug5j/2NDLnKhY/swEstNrEjqp47UMa+smVGhBmNdsv5oyjsej0wP
xCz9ZcX4MxifcadiGdf6Vz2ef7mGfMheb31X/xqNbZOnxj5gXrYC7zXycSR4JqGiiDB6fNEKo62a
rqCd9R+0h08kmnxg4aKeXFmOqF10ejgoBzsLNL3G9JfwZHTqs6xBcarBHpH+1EEdNB85R7l4kTJG
qKJD5QR78FBFBJQoyksS41+FWu9oZXngx5p5IrTot7KJXIgJ9STRwtgCGp1zSAoMbFDNeC1a6XOY
LTh7OUvPPFQZjGX0C8t7P8yvurHt+TIPOjV5AQ/TG3rSzJPsAZcqzYtMHvv0SDaNMN8Txs7vAtbj
ynQi9bxkbsRI92g0d72d3+tJvzC9yRrpqyW+zIlm5vMVuVptt23y+F3DRhUL2mhCqyv1E/E4cZrY
PF0bkhGuwlOmT+94hnFpSmAmwcCFaMYV5glca15k0b/Jaxg5kdpdV704wzyhyOHV9pZsr7V1+VTM
mb4TM9t2mdhSB1Ro6TeNSTDSJL0ztD7GhbrvzWp2DLDhPrlnfFJsbVYzV46I60Jz/IcN4VMN66uu
UTzZ5bMYrWLH5MF8bI6DYrUZN/zZVr7B93kbW0S8yDOQGucQBZv5dwX57kYNU9Wy+oKqQ7hZU5zn
BvVchaYV/HwMjRDurxhiJJjqTcPztVW11iWOZwv83FFMohKiRiF+8sohxHotsXukK4IKpBsPqg2e
jSSjt3GunjKyNtA+d+6AwME0pm1WlyIYVhUR7zy5Ea08hrjQM1pyc1FzVN4yZ0lQJE9AjB1SdNIX
w7JhTRZdG1iFuPWWrL6pKeF08bL4o/kYerHgOooUAX3WdpWDvJDyMmtmfx6KTZVk5sGuzSfFmmEN
rN9zrrPLn8ZDLNVfc6NvbXM8gcyJXTGM8iWRTuZCTyct8hv15Y0ynLfCkm5IPJnGtVxeCTlPkCON
liMgO7ccZdgam3OU48VWjHBP0fhSL2O5UUPar0osgPUElUZlcw8sgOucUNeIFlnELgtrca4Duin1
tmR3RBNYluyNIo/oNFOO1TB6XB0fjb2TSf5wc0YnrMcQ5bR1fAJB/4NVgQ+4XNrrqFtMFNbp/v+E
p4K+kBv8oAZS2Hbs7bcdynyyXIsdR4Hs8fj9rQhPEeSx/TDCrNzaHI1uytlGIaliNTR5Nqy8rzbM
gorNQ1HQk5J30og+GvJCAfCrAJAw9WTTMKLa0AROTtv0iScy658NRsARdAiXUO7EhaxFvuY4m0GP
KT5xGOkljVvARLHcUSgnRyJiCu9RdhKx3AQQP55sxmRe2pL3ZC6I9SKGR3SBAzpgRYkSrDeaDHOK
TTIZH1cRYvFfJ24ClnmQlF3+q32tLEUIFKq9kSbZKaToWRgYSOXcRYH5ONylcAshxuNow6Slxq86
+wJSQJDeuuwjbKfjjXBKqRy3zB0wTo/5sS0nzWce/4+ajBhHxpjhGlebPEb/hgdMqOJPso2WQkAm
8bE2PFU8JQjaXLOwW/7nAVKUlI1MFgDihnLTqijA2Gad6pF9d4tyN+65XOBebTRJ/xrbZdiYhULb
GJ+Y87zrFd+pxqC5ah5Lasi47tKZ+zIWL4qMkiGLso2aKdIJ0TUdUXWUuKUNboVOzi5dYjxJJB86
0LEy+tgNNvEx0HUmvbZymx83Hj0nuJ+IRHqzlV9DxuRtlZzbkQ1gPcRADIleDiNyT3W50w4NpKJN
AjPIkVHsIwlhWcNgjJewRSyM+7vSkTzOWdf41FbfEdFXQd/bb7kUf865sfrJrG4zzV4D04y/phKG
Hdl8njbgfJfL6a7I5TMXIWD72Yr4RiXSYEDSE1N1Nx/63EROcApXyq5T4CXVoryO86RvuS3JX0wv
a5gAHAWDBhs16yFPWSFZ2Y276tMrebtop+zkavddu50xxtEe7fDXAlHJLulS6kGs6XsSbNypK8MT
auX4mvfTLer7dpe0+7DByBIhWiedYV9FINAkQUarCZHpXIp4Q6Tfb6EYUtCher4xB1hOqZnvteSw
SghnV3mKrrYhCGCtYCGHanuZRNUwdU5KFjny56yxSeBJYhR4SZjMmVXy2XdcVT1RLq32DIYBhVGg
SQb1TLdV5e7zWSVuGD7AZ5ivd8ICPiZzeJrK6MAs/QSOiVWuobz0VhksRRbMaIQTfaPzZxCBeVZP
STXMuJul3TrRfSzLtkmED2TGGyopccCR3X8ivXlrVDLMl+rJIhykztInoC7XzFq5Z70G+ICxlq94
M1i2l+J3UYf7kgw3stK8qFwKR5FWXtd4EwF8d8UU3ju59yqDFyOPQayDvvuXEWbOYpJbJ7+bVEYY
jDnDq8iV0uUbnQtqgvharxspXfdlbh2GXH8ddPGUV/OlTpMTDP6A5JVqDA95M+6mxxc/atnnyPMb
aZ+2UQeGkr6QmvPHaubYl93baFWfI+77Np4urQqpgnIytadDoc4XLSF9hmPyaTXjfwC5ftUy+1Da
9pwUTC30/VT1r1Fp1U7BceksvF6qvbyF7FFcPeJaYv63UxLtBmF08SJlJHPGR64mWExayN7FGlgJ
fxrZcOZ0Wf8KO+S90aCnzFEwwuFzJjFtUR/siMg8s0XfrsMLfq0TcMyH0O6e8NGN45mdwDFJUz8c
o32G2yI6W334FcJIT+MPu7WJ0819tTc20IEIG9BeH2iBmFnTVNyphzwprXXGdfUpbadn2D1DdNeH
4RqP67MdvspGcQgrE5bG8DEvcDTObZIc8+RekmxZaNLegJZIKua2XKVtH0rPph69TpUedLZ+bWzc
S92OVdq+aeInAqRI5bKVBaH7ObYHUmqHmdQIVijrpPyD5vfWp/p7T+RhrfoilLYiUi6PYDEaMPXM
2vrxsF7WyD4RdUAFxfSFGdOc29T79h9H9UlMu24aAghoXo3wbGnx+LQD81EUH7AYtwCXDkSCHuQh
PTFxOQBq4IFZfda629hCsUCnsaivOdewQ3MKIwCAX5cbL0WmnAYCApd+uphT5ye6voPn7kqs7hII
Dg5j+c4FQhTVdUTnDCs5fak6Jiet9JQP1ZsSse3Psue1sJnykUGbsrBal2fsCkHzkOtIy1MSWu/0
Fi+itV4RRQ6sXURKsumSnXX+eKute20dd7pmHOu6fV7erTbiIWDHTBM5qttlzTeiwZky5J+qkX7W
kzg/Xmc1EzeajuOotOD7BIZZlfJQibLtI1mg16KXWs1v9SJfc726rdkUJDK8XjU9UR+e5cI4EXbt
5RqBpEb7bJjamwLEW9f4F4p8Kw+co/lyEFyORCIz1weazk3jjZX60s50nI18bS39d8J71iHbIIHp
TZLq99p4kxXIJl1Bac/0ndJc7ve6SRESGn9NxVUKnPbaI7wj3hBngJDnb23ofiw9qMw97It3Ve7/
tXRMYSn/xozwSNpcHyv4h7RlOVZcQmox/YL44DFgYV9EkCEECjvgEo8fhMp0femoVQvOOBk0HK6u
9hjbCna6eKep+enxEfbjesrM/lnDmlt36kt/imzjGSf7lxGvjFVkZunZti6MT6vCAKHdx1K/KWJ4
Jxblqclk5r+Zh0XtSajsGOOie2UtcbKk+kBuQ+BGijhNiDKYCmt/0mM8/PgtJuNTmzsxh/sfStlZ
s8R3acQfk5VsLX1AvmJvEjSEbXs3EPsSHHGe69cxK58jYzjKkbitFIKuCA2yFHSVupOll2w137WQ
Dq2yvBBq+a9CNUPkQIP8npls2hlf5BbfCRNW4v7KZnf30N/WaBOJX/TzCDZxO297ZTwIw94OGm99
UZz0eEtM4meahB9ymHpaDyoUxyeRnjEojCLe5AxMtUz612v21eqsY12uJ5s9e2uaRxKnQxew0lVh
MIh3a9+gfcpKdKX2NZpSwkvABw7G/GMR6+TGhvLeNNrXkvKwZPV8anNSqIatRstJ8+3XsXZS4+GQ
gSVBIrfR9WlHLtqmJ3ob1CI1xfpBJO+H1mvfK9jOIrusmvAL5j9yOiGGgOBEFJCQiw/sejubUQo/
uNkjbvqUMY1gfXUjooDjJ9lqeRkYvdiX0V4R0m4kLKfjbalxHDgMuBBUljtTOzLkYJY/bDgDDpCn
dgSPAj++GCmL095+UtXktBKB2TPXK/IvS1Y49tPt4wAzuaDXlW8wBZJcWWckdFaiM45d9qTZ7KJO
2eHVPAMC+bA5Jx/Pk6L9R915LEmOpNv5Xbi+GIMWC24CCJkhUqsNLLMyC4BDCwfgeCwat3wjPgQ/
zNwFec1II5dcdI91W09VZQTg/otzvpPsRXrkT5xX2pOS86VJ1WOl/Ds9lntlndEW79LM3pMljKez
A2ecd8yGujO3SxBckxpzSacu6w+D5XBfyiTs9HIjyvEoJ+3B7/qbrIGWAMvfyDx9YskUEdb+gb2U
oiRAgVHW+Mw8C0tF8ddbzEe+t7uylpGgVslKceheepER1ozmguBF+lRSTYd36vwHo6v/+Jw5oors
8lNMXbje94ZUN9Ult8LDEcpKspHidSSPrda9I00Ywy0a3gg5cBdyIcZ9eU3Tv/BvPrEVvaRTfw+o
5UHoJ29A6ry0iKgCictvsU650w97Px52DgavbeaxepVI18krQElQjJ9Vd9GHDrSp4z92NXK+rI9D
QjcmXI/QZOuGYRp3yitesVikMFBnxzkRZLhrTWLo8dI2jLy5HoI1Pcr1UuQ9les8LN43nzyD9sx4
j41WoQWlTahZudzcPNjb+aFHhw3AzR8PPQ1rYG9VYyX3iuluKNrqrWzKI9BVbT94A8xQShYChVvG
v765HKtuPnmLjVwIyYjyk+4gJ8mRLE+pkDQZzCrzZWm3ndA/F1vU9zG0JG16S1kCSsCBj53ovyws
jkdceKfJb5BHobVQietFBvtK1IQCONycbYtkbEDo9cQuE36wmmebqGhxFQyT8zrMfX2iC2a2BKut
fGUbQCVbqo+UBDWebJhbrs7+QK3rjcxOMZkE7nQYbYB/ul04e6jctM6ub1808EGZwmWQrv6DDrn4
tBziGn2CMXd+pBPote9RXEcMKD6IGynYGy3LC4LhBwhoP16QlgdjgGcx2wTZoyRngE4m84WZ5dUd
tAVk7ngYXV3d8Q14yV42jXfraRijAUY66i/sACrj8pGs92smwTt9Dqpz7803HT/cnWiyt87hz526
OuYngyFMP980IaaDGhXIbgQ94VBPYE8s65aMZf5e0L76pUvpU07dubGYwNaGa28zIsg2M958q+zV
OdVBP/ejUTPhgw00GES2xfR9ErL3U1vyEzelQZ/Axh0zmNDeTIvNDx1UB2rsu7FcIpnLvfQYQ05J
+V70BlwfqlTR5fkJ1R7y5IG9Lq3/aVju+yYtdlqivxi58SbAB6IosF0w0vNxcACILpO42M0ioIMt
y25qrTPP9l51EOUnjcWbcORdUVv7KcvP6Wj/DtpfMFsfFMKgXjwCglHfsp3AHkhEFdvp9CT0ijvC
Y9yQDmRuBTNz9uLboT9ielH8dj7VFYrkwdXaaCo8zNrBLm17dr7dYc1GNYw224A1KkJ0LwNXDmGT
nSjuxrg4FX6Oi4SpTUKG18bO8dcKMtEy/pdUaPq3RR175gX//Id6zD88LdhllfFlB4gqjHLsQqmQ
bbTOW1+z+cE8EYl+eF4KBuXJ4l2w5Fkh02yywmiKMSsC4cuuMNVKF88RH6wPJ1uztoPnA2ETEV9j
vzW8dDUDmp+FJQSouiIPKyIpA8qHkEDtFF9d6bAfRbSclRi4C3dbIVFfM4JRiQU8iQodQlOrU5cs
V/qPLUALG/wuS/DMX1MEQZeunyqCOLVmfBShAdmhR4rCt3wuAnMKofaxUgj8L0wLAur3R5kZTzUV
pM6CJAQRILc8TNl1KKZdJvtqbztcADztu9HW2lDi99ZkRQcytx8jP8cFNd5ja3Yf3Bf3pNR+N0N7
INRiIEqHpb6/CC+MY+1M4jr3cN/+kvbxkb6WlRHvAAi/Evd7NnXBTxL8rSqe/6R246iNtT8ObAqs
2ulxCRuDnWjqCXRQTvxTsxQDocAj57x7zk6N8Wvat5+x7k7RkGJXz1V/mhbnaZrto2rNOMyH/E9X
J8d14dzUxp1REjJINFNoOxJLOq+m3cinhVl5ZTLMnzBDRXXLooYQOrkjUuhJa18ku6loGGogYs4q
utQqxtZ0B2ySI12UDKswQSNfbN9ANnsH4M9nlwiHKHUwjEsSsNtsF/vTU0pExRkukUcVdtD4TG1H
mZdMa37SrmVO7lP0r2bzxv2Zlf5XJvF9DvtuJK1wM/cpL7uOTkXjNSlnhtIywEeW9dfOMh7rJL/Y
S/czFYgosvu5bI6Q0s+DjiwvRm20HwthnKQUV3NcR3q5FurI3SJqlh+fZVtO0BcyMVLQTHwf3ZyQ
oBTzmFil97zAWGZp72xa5JyIxK5sT8/5wOoXcg9GCdhtySpECoD0RaQARYnNH4Iqi4ypnJ0tuhrS
AmVkmNyEstK5oT7hvkGQT72fxiqP5TTu6oCYBN2WDyqwkbv8nUtm/EwdPxP7tVRsoxTTIZffnNnz
sbbZ9V2XsrlaenmbsjgklOWvJxheObbAgFieO0d+S3dZqQU/ZePfMMY4anlu3fmN8/dWoylNOveN
Rw5DilV+WhO6ZNvdp5k30Pv3I8N6HGi8P8BjNkXHZLGZBUbIZUCrNe9jI/9ZchuxCqlcm3gxP2Os
TQNK3PzmjvVTVwdfFQUEW30ie/vR/EyDmmfHTq48693R1acLqbk5viI29Sx2s40XsPVn3hNrw32L
A2+29S3x2x++HH+0TBy1On8ORAWyYo014jxPF4W0AQ9tWlWRcvSzti7XK2h8rnVvuvkvgHyGECz6
4U+lHcqVauIIhLa3Sf85G+KDiPXiBYVFguh9eUrS5MZQ7BXJ0SPU+LUHGsOxQKOaVD+jmd6lqXjV
jOYAUPZBxQ0Xpx3Nxb6y3tuEb2fc6u6ypR+IQH7B9hB3679LBobVQ3HPjn2rKijuun9B4R6RzfJo
Dt3BW8B1ebfKKnfS5yK18JKWxlU65TMklhsl11NrMy4CBH6rIF7aerBnDfhczshIQVZ+MFp963WK
CJcVlcEIr+6+hrrbkbETkTH0SHD1Y4arnsdRvZVBc0fNtdcy/TMlF6zqa4vXANOSCd42JxSNDRcn
qUo40Rxtl3CDBgFI9N5qybMYmY1wXs89QYVBZR00htZ1Wj1ViDtYLlYAMRUPjeXeIyZSbvLsmd09
IaFoYnMelHncAhm7Z0kDY/pPjCeHlr3dqT57SBOP9UlyGTpOvWanXJ9q3Pug63izyvnF5v0ol/hY
6zNaiO5qVkegbveejsCtG5Jvv3b+8COanffpltUnWX+PRRf/1u1Jj92ffmxfvMxA46DGZ2vieCY9
KTfLx4VvdrbozYuB0UCQ1g+qcrelx6LcTtz7oc/vWx0NVB57ilFetgdFdkNiUKzT9O+JMFYp7Fey
GfMIGtlxKNcheWy+Cc28TjFAz8JmkcASe0Hu+sA9/IUJ51ckoDu58Gb7g/KR002Kv16TX8ZZ35Mi
/eis9ZfNqgl+qgj9VXzKND7o/ljCZZIkOIX/zU+rvjUB/SNYAUqaePUz4+6UaB8vXDqtCclw4nbs
9CMjdaC1rvoxW/9uoDwe4+rvYrq0f+CJzIMBhYURHgkHcK5ZS2ntjoRAiTu5luZZqzgH7by+enI6
JXPDFH/cQehG61tlqGOrdxYpz0YJxAb2wI7hIgR/wR2RCPedckRF3uS+Ian+bEglgYLwIGNWczO/
4Eg5Z+SPuAnqbZX05UYbBmajGZ9uutikFBUfZuYf8jj9m9fpLaARSv0vAKL8CGy9opTBLI/UhXbr
TOrlSUtqxPYyYxLLHLnIr+OIzLFChcilshpRmocOIQVmck4aSkSfZBBlUUoKmqGyKE6Y1/1t4prv
uRQoo7MF6cvSHKtheQF6cB3hy7L8xF/liCUOg4DCIR1xrVnzu9PkTzzNTW88LwsCWS/tf9s8/s4M
/UGO9r0ziyC0B+DRukwepO8iRWaGlXbTd5nimmUPSFzmpzbynMPkvSaOi56TXARqFsW6IfP8ME57
xqZz/KZjnQ4RhZPDEHuMxZIM+gzntVph6KqoEXliNxqhdwJlmHAwxPct6ejdRMycj4qsx9cUzuby
VRM/UQnL2Tkpv5MnFqLhjVejXjcd9pNX+cdWpvdk03NNU7YrkyYCjgPnWW7CLMJE6B0MZmNnktZ+
ilZc287du5b6Q33xaJc2vbFOCSwIktvOKFVZ2vmhzgZpQ9jeu1MfOFm6qBzTzyUPHjn6+lAvv3ua
vE2sLz9z0h+AUL1X4kHCAA3XlFCsSy5mptTY++6B1OgPrH9weE3xwTdpRp1Od1rowwuztRDq675L
JqYltnFYFELTyeS7r4BrxPeymb47Y/B2jWQ6qEZmS7M6FzoOHQSxyPLsFyLokFW0dsTvJsrGO5qK
ZDCEwPecvajmLUFMGpBnDsf8i+ZrPK7PM/5YajTdvfU+sgpWLmHu2yhK04XbHKK7lzd7m/srl3m7
lTEUHp7Ok061abheAoSg+DIF+XYjh1b54Gl2sqtnfUeyw7kpvR2gq984RbAkdKq5uNE/oSVjvDPa
V3NYJTnyShr1T6dazAb9s02YNb/+eVAgg4L2KWv6V8Mz3iZyZ4Gy0Ew5GkM7U7DTw3ZMi4oCxwT5
LtoXlxwbFIyJEzlkDHPVHjqnZg3ZKOtQOM4PnF5ik3WLG97OTf52jZvG3TYIx1k1PSwlIjC/bGsi
L92rLvLTzKW36Tr7A9EmNLYluZ86SVHrhVoNFVMXjcGRYpHlXj/GmvVlFRb7Rqi5HpXwrtMkL6xb
vbaiiZAxa1u7GYydYXwru35GysCgQcLbwC8FIBh/PWgYMzCYjLETTasEIcPcPd8SP3g3LTzBLiml
YeOYhyYZHzhuQ9c3462jKZyerMhD8t+eBaOKTVPF73o6F2Egnd+8sw4DBphNQ3pXF7v7Zl0uGmKA
S6Rl77K4EvBEa9SArRpLdJ0TWfVYvTIgYtjdNiNumdBugR65s1oXo5t+MaEGGzsvz2xqoQYoSvtq
M3rYgKS/YptueAq9rwk2ALIO6MUtjU7xqE/xl7I+CtnfXGqxO1Pyf5981jClsa6tIe934oGqIGr1
4ZbonPJG3eR4P5bXBvuAq50wwf3OOVeu6JrPuYmxOPIYYoynbeU+8HVCDR3mnhvjfV79nopwbfBY
dCsD0UDEZPaf8OFfaovntoRktQEvcvQw61oLjrrGjJ89ziBbE0eQ7iWmqoAibJF3uIZ/SpO9U5ll
z5h7Lt276yfF1oKkRZul3UBggN9humn6rMu4+p75ZgccKVVPmvCfaQ6CiIDmL7R4n4QicNgR8Bqr
fz4WrGNXXJrjyJrTxPlp+0djQuFddzi4i4ENIDEqN8csH5h5znd3ncNLveiq2CplLht9TDASxpOx
1x2UKtDuMJKJ+1mzz0wAtFM1YbZA1FrfEZ/6VIw6AzX07kkLY7zv6Unw2NhMPp8771vTdmlD7Z8W
a9dChx3k9knlqXkMNG3aggRi6Y5hVJBBFM22+UuO7USliwhD6Okz4fTHzCWW3ate+Gn4RADyN7i/
UtrgoCAq3hLHgNOrZyK4CSZrL2YLG6L7U9Zrpdt7hFfn/Q79xZfRNi9NXyOXaB+9lG42H+Uv8VCM
YHIuc8Iwnv3U3GKtAlpR1zjD2I73OQp+nIrYAr3qQKwdQne0tD5a+J0msFElpT1divlpVPu60860
0jA06/qv2et4GfGYVA6b9Ro8lxOxGvniyDxZtfqQnfY2GiOBy6mLZdeEwopLZgN3Hxx6jpwxQcwW
+9p1Dtj6DoY6aUPHTBr9jJE+ygW7Ujky5pAFUwfEiRnSDWYcvkDjxvY/CEcn+0bLdVJm8zFzKC8T
hke7rOyQa4rFAm/1yCQ7JOt3Xl1nqCicj07NVEJaeTFq+JiDhXhirBb0QY7GTdVgas30YxUH91nC
cKJjQ1G576WaL1Ofjav2a4oyXTtz2l0SKbXN0A1OONvNGTPsh2XjHYF6/xqjd9kYY3JMVZruZAJZ
0NPm1w7R232qKExlk0OUXVAg6TfPmuTJbJr4wpbcVHck/zJcsRN8k8MH3SSFogby3GoVp/1wmGaG
y2RFA3JZ5E03xhEfGF1QcjYX/Q1v3D3MddIzQLYPgaNwjjoXd8TPIpGuU9GdM8xhbjl91/2p09DH
MgUZ9gVtKuaR3FrZA0yIFv1szt9Asbc4MYlfeUwHdBHKCT7gVPZb5eF394mdX2bnBldHnLoWxERe
IJ+j2U3Qv3v7kv+Icu599AeWRAxRQ1gol6D5gxdwwj7I0LYdSSTWEozlIE03vaO+nTrYsaL+cOQi
2TznH9lqgWoxhTWYrYflwVK05FXXvCetdnRgq2h2daXA+UgwTgL1SyEvI70jl/ZT62osKe3BJ6sN
TfWvTJabxqlf1H0UpwSUCz7A1HgYKiIv5okX2JWr4BCQu495TpeMH5OsuBeEcmKlJXpEZ+TWWMAg
TGyXjB6jgqefCowsWo1Pl7xl5OI5X41M6a9HVZMKlh9MXIUux2rb2K+2htcwYzk1W9i5szFtQ7y1
eLDqPBRmBZJsNoEBzJxjZvVajPKu7jptY6KTD9OcHFSt2dWjbzBbMD4DVP+sr6uo8xBb041WMZKt
ibFrSEz6dm7xCJU5jyuZ4iF71OcAuUacmWfURZc1AnIH8p/xofouMIyGk5uFoNmPBXozfB3sAHgK
2bllPKcMTpSnPke91Tal/lYn9mc5bIfS7o+E1OHWmqajYfOBjeZ40MsGMaMqSSt25O8I7BoiM0OS
oQK5PAZ/neStXXdpbMhodiCUUa+KvWXyLfOXsc11BcAi/iAjC9LhKqJqEnSWXq6uFFo/tX4sJlZ7
tsfBmLgVQkuIi7nR3GGejMNaluCAtKdYD7OW8JOUpJFkwYmWfU7xyOCkfESm8JRirqc4ZVaMEE+m
750To/DvfVpuUWHNVEhJCQrYl2ZwqHPceChMuLpsBEiB98dtOppdf+1NnXvXC7ZtTCXbVo+Tk9sH
Ir83ueY/eEDsN/NsnzCr+3sdqIKuGeYVtzu+0J0xBAotxr2HYuLECYdvakn+0rtdq7Z9os5yQ+lP
yS1lOVvHaejktDh6YOdkk7vH3hITOYEE35FsHQKow3mR36aYb7R3mnmVu42IWkwi0AHYb6bF8LaU
CTRxaYaVNeVbaahK+2X6HdC8hUsL7MDoMQojDN8ZeaW/K9X+En55HvmeDtZME008pMbocEnDqk3G
rUwQOE55sG04VSJkQm3tdcA2Y6oLIlR3xI29MFdexdoEj3BYUWyy747GxH7KrfJDotv1h9aLpsZ8
cioI+9IC3pMios/W0FUXocBmasUlmRhTo0GWW9RSkVZENpndNH7aqxiCDzapobHUVwhY70upf9ON
vyg6Z2TTwCgo59h9VmexGvjFlModFRghjstbNZmPsU1Z2lo9bqXcQlZBboZkTe+To5fwy/qpcyZn
jkm/kewm7QiNioZtaljrtBYEDlt/np0+NFSFl8hDMZ3dq6I7VjX0HMPPbllrPkliZ3wa9o2t5TaY
OQ/uQ06fR6zgGICfYtuQluD+euFDYyT2taiXDVgdJqDS+0MlRXYMgeKALdI7/apGdMFzmRhMJ537
xXoc+aXP9Tx8z9TpjOUF53TFSG/klZG6tRp1GfSNeTio4S0x2ysJgg+Cb5M3Trtr20FsR6PJQsQm
eUXurmFhiZcI6LyYxTurOQsoGAMC7Y8YCEWdDO0htuavDjhMC2WoavQR5JD7GcMU4niAiPONGD3z
KOWbnDpHxfnWKGkb4Sw8ZV79qrhFcWUSfFFYl04vCqxwzw52b05I94sUyY/Z1S+a2/8d4u5Qdoo+
AmkgGb87S8ozSUd0395vXyNki4fvRg4sII0HB7eqNPy7vpdf2EPOxCRtVWZ6EbmB+86J5mq46X7w
BOTgyS/MF7InwwE/IDxLnV5taC5Mv5+KYjzC5vnSrBEXdLM8ABM4miUs0X5hYZjtGreJKj2BhBaH
vdmpnTPJN7+Z3329zrYjukyA1H5qfKh0xSUYEaC5reTpGZT/gegmlJ33oMX92ZTaAxs6IsucfRYs
sFN7RIqT2Vw0s9hbVGAIdSQAQW0C04ebFA3vL8CYRzr3O5nHdNCDu13VHJmyN9YwvGUdh5JkfIgy
6NbPsD8YIEmmCjjMgCjc4WLM0+8WeWxpUImr18QrToOl/7h0LZUe3KVm/9Qt057AuIs/Uf83XXtW
w7Oh5nZb6XSH6aoMgm5RGvWhMbVfZ5kfrD69BKnZbXphcD4Vbw02q6hrwSUO3kPsO5z6fXt0xi+i
a+QmqIY/Q4mpgNSTK/FzXTYRuVNwkbJ1uvlVDgMfMbwx9wySglPA/eO1qI0q/Y2LJjebT7UqggcS
tx1X7RC6o6XDzqisfgeZZ2JCLK7/VtqJLsdUNtvW4OFxGv0youWYdTKLq/oH08krlP+d1XMxxcZA
14LCEXYYAns/JELq0BHVhXqjxIKyK+PsuZ+M6N+MPqAL8qmFgG2QWWMljM1HJgYGaylpMjhKLWZl
GpCV2Rl5qhRUDgYvOnubxuYdBAgWjhBg2UrTWfCG5jM82i4I2GkvJlAk4+3f/BlvlZWiUdZ680Yz
XYTpGhM7ONN0+efffKk5mxHnVOyiwMO/J0CfEiGjxavUGnqyOzwo4LURa2biVHUaaXpeUFNTdhe4
OxQ8VIx21YQDHB22vlCw8J+89gt8smD5F6ny35Mc7/+FZPwPmZH/4R//N+GQ/0vMyf9dyuT/R2Eo
HkDK/0Mayn/5r//9v/0vCSjrf/+vCBTD/4fv6noQeAybfd1eyfoT68P//J8M8x964BpBEEDONnx/
xd//ewSKY/xDd3zf92zoxn5gO+Rc/nsIiu3/AzN6gCMYb8Galez9v4WgOP8h00E3DWLI+OP5vhlY
lumskP7/Cb251DN/NOFXIVTbesNBGxoDBpmpnxEENP5x6kWzg1M5ot4SD3X/VvbY7fVsXLaNxfuc
EovIOpSzxMKmRItpbAYVv5pGmR9RU2+btHwaNCeOljTDKD08rrdF7OjVe/5IKtcfWmUsuzNjrTK/
00tx9HiQsQgzA8h9E/Bx1R5aXhvygpwNW3Y2IzqKPW4SA48LEcWEQ4k0qn39CzCkYCIXaRk76SxF
ZYsNBlhyS8vf2ZW/kVZ2G7vUeax0qm6TpLwU/EKkxQXiERJrFwbFftOMN2+pKfZEdiKZFy5ETksq
OU9yqINFjnHCc/t0z5s9IQAdAsr0/uo162IiuyP1dtk4crhjMubuhiLxkQSspUE8ig3BUIjlA4aQ
w2y9J7lPTe6dwCb9NdtFnmRTAA6uf9xgKjfEXP7t+/J9aEwoHWq1u4nDlFdBlJjlzRuRcbZOcCG1
MRSjP27jgYkqhVKhe0j+HfQcrUU4rZqCfWss36LQ2M1w8VV+vzPEzFHCwJNbkO3R9N4VzoH0uLz6
TcVkg1dwG+Q0rIV7LitCqqZoFeSOqJ4yBO3xJE5ZgMeBLLqXPk8ObT1/2s5RBe4XjxrnWZrvFOKq
O3LGYRuLHsF2R6gTu1GJ0JpD2P/gOEMglefuYUish3iCm9yVn7nVcebhcTWesGiBlchN0LNF9S19
1o5uZTyKSbIhqcGi1MAGQI4xI4aXsAviOaqAV25dNHcbG0QMLqL+xnqj3DHQQwBMVAk2+AdnHV5g
i9aiBXFgHFwzoV66nojvqkzCwMihMNcCHfe8rJ/weFciBh9LN4mm0sbB1MZQJVpiJDMGboRxblxb
+61d9v7mqRsm6jIXId8ozI25fLoZ0+Je9VAexkvD7ovU6zMG/QqpmjqmccwdnMJ/9+bkoykkvn2b
btls+LTzcSZ3gMu2nS+JWV+DhOBvz6FSahqDpdh4QVr/l3vrGjv2AelOjjQRPWhINHuGKYSLl3f3
vVnclQiMhxZtfVhaNj4fNOd2lzmbwFhhC9ySOv62U011Y1j2p6oMjJbAaJiRIq3s2+zQ8peejw36
SnmkzAzOsnU3LV4bVqTkOChDA+FoviYglsbEOUs24uXsezvSrLeS5JFtrTgZ8gWwMqtmCjWFimDJ
vTfNkwbYSPe2NMQdTM2Fhp2CvM9DD97hpidwkRk3CyuodbTALTpYywGsaBqgCZxUWz2/2mE2GYdp
2R1tQ7Zju+Gk3dHqnZDYcwQ7eX5JEjFA/GC32SsXLOZioK3iZgXJtUlPY+cZu3Re0TzwaiGdYhzx
UJxrZ3fG4gt5JtHBcgpIfr0p+0Nf5Ccc9tzqehlHBiNNYB9P8WRbB2akA2feVrfcZt0wfEykJdgr
4k/NzhAq6T+N+C32OpqizYQ8caNZVUOZBhIYbBNJt/14cPAegVwIYIlV+wr9zJ1RSWBNXscT7xCG
oICCm13hR6w6b2VJAGZbKKb7JVsbJrsG1k56cTTcOOBs66vK9Hgv6wQn/3LjLV7W+dfRmuGueJrF
WNOG3gOBOosyQtU2iC8xn/fydQlqZnDOc+V1TKpK/8+oNxNLroGOfMm2wbhSpvHb8aVgX6HTtos/
a+7aHE+PBlJEhji1cTZBsPODD/PJvlICYTEz7rE/Xy0LpXQmsJKak47XVGjPeuJQhD13yutvTN3G
e8ZQO31w8jtnNK9z2tV725I/JbFA2xHa7J1SdKNyZnBQuowQuh4cBdzCKhpHNBjIkhhCNFsaR23b
rns2jkER2l6Jvx3le4wa3tC1kFMHQo4nb6J2ySV0z6M0JBXy+GCmQAOrPOPTts+5kOhenPSmK+19
WKD1sJ6G31cx2wjM4kdO43JEuBiSQjDuAlRPpVfOd25vcusN8LdZgSD1RXubsuQiU9FTkc3fd02R
UAVPJNwEi/8rJLM3IcYlMktXhcsHzwV2KtcrbwgbDklq+Qetb24dy9WotGAIjEYQ9p61Fa49hiQs
iMi7zU7Z8SXa+bbp4peMM1HmZNuLSbTHgRNtlsaJfqXYpll88KbpM+vNnaMxip56uoJUp5FQWYPT
SJD7AYAsGmrESBUCtA3ZYnCWsplON573XrD81fvpS5MdAGzPoEVMHjsMrZpf2jtyq47xsFL+Wu+r
ZI658Ue+RVWsSmB5zhG2HWRwFzDY2WvjHVkI1xZawD5jVhRY6bG0x0+h/Z0DC+E/bGVgcdW2r40n
1x2OVQH4EUn4iYUDsB/bf62RnmAoNWBAoLIy3PTRa6ZqBycZxpBxqFLTAZhlAmezaf8hK+bnbFEH
10ymJ5wBz3WXwgYYV9y/iO1DN3OO94sX5qXqDrbqQmswlt3iszbu4sG+42Tes7cdIr/tydVZsF7E
Dq+CcJZI+LnzlXngQIT0vpSr7X1D7Iuhkl/moJ2IcwxbM/ef4c0ynSVGEkzYOltoKlBWTIl3/ujU
UbIQ7VX2WQR7yTxMFn+GeRIV2AsyAoL2c2b2Dcge+hmJ4KysxFQcGz07EiTcn1FssEgSZLXauUCU
arlYuuIrqQLqOOpMUHPFAd8n2x4+ynFJq6+SfO6jVrAvsOv+MmZ9FSUNXuA1H8lb4EQSWM9yR2Sc
rlOC5rPpLnIW8a6Jme86o//VAP0/MNzpOOBdiSzScnj94ygH8nW38AroSRAcMwJTFiSAx95kCg0U
xIaqzsXOrE4Hiwq/lcDOLGVokXE9RE5eM7Lr6eBs0cN4S1mEz6n+SHLPX6yRxbUJrE9/kfN+nD0g
U10JmmJO9IM5nCctsXdQDkzCZdiwdKnSLk3iYNJvxVs3MvlLa7vdQlzpQ7EwjhyoD8fYVTdS1dbB
nHFJvOBGhb/Nl7w4TkYuIr+YR7p6duqpmHfN4HHaBVIAKbGDf/0WpbQjkAY4wmdkw/Zg2I81qmZc
FOkBLddWAcih6GA5wLJjjEr1AghVc1r9VJQooUx6yke7oxlMWEqehBpBsPl2fwgAfZP+zfhvpIuO
yykASrg8uQpEitEypW403lYN73tTL9PB81tMV+2PC1QRt3aTnJwK24lTO/tKTEdU8XDkLL8/5ZDE
bEkUTzdUl5691j2wi9CrpHderGWnt9z/IoZKOQDzZirYzgd8hy1QqfmL7gK/xGRcwGjjS7SrA8Pu
cPBUw9pBP+pj86jHuX/na0CbXVfcoQqro6iPW3nnZEbKkIlBXFz07Y0ksEuWM9Gui6y/c90iOXSL
jU3bhpauo9ba6Lrp7HKsZEJ1wASaAEYrxDh0TQcmMkenhDW76OZvYaBTDCq1vlIKEbSduugA8EE2
DvF/sSH/9FOGPdwAJouJFFo8oBjQcDCwJrs7D41+MsG4I+NHS9q12k10g7guqo4s1uxy8k55Xv/q
y35eyrcJXhRR0TANelKsZwP1PC59ZArUWbXQXpueKTtbdNoIUNFsC3zkaAK1sdXdMfw4zgT/VO48
ANHSP1GOmhsxOuMOsBgjwhk9esmib0DOZ3fkOSdkcG9Gl2ppTNnxY1IuGFmRfosgBbUD4161Q7np
2EG3WymHXm9yO67zic7dZYvvbMsaEYWCJDrg3N5ZeF+V10Rmz+xaav1NLPQxtQZSgYPhV2LB18b2
l3q02K0p3emIkQFdwKl1kVPNcXsYtYHSIMtWhQ474iGmRyhe66btN3ZQoa2BdNR2kibJXIZDrZEn
I3qrCXMJyNTudCsyB6G+iptg/tI2TU/LVBmR5HTaaA3eRFOL/Ia8G5Xw4okKi0M1YVTuY/8bkVmN
dls94Fm/NckMAEGbXuPuf7B3JsmRI2mWvkpL7pECVSigwKI2ZgabSOPopNG5gdBJJ+Z5xrqOUHWS
7lVfqfoQ/SEqF9FRLSnS+96EREZkOI1mMB3e/973GBzO3fzitZWCGzADSpjyjjE1/ZDMAU5qNh48
BjWpYW1gsRIax/QNNW9o8LYkhNfI7M7cy5ibOcAA+8SvoJ1RAbAA1XTrw+R4rNNjCkQZh5WOhueF
6YwFuHcXNdBonG761HURnTqJSa4pFK7W4+C64sacgx9AqcL1EnnTBwI6xGztvOpbGaj/Nqdk7P8N
BtpiWwH9CHHY78TMobqGCVZJytddNFbbBnSQBsHNnFvPAClSehHw+snkW70ozoho8SUugxFVMloH
olZ4CdJk3k0E28UhT5jhqCLBMzzhDIm02tQNZ8+2KbbrK5gWmzaiAiMEDTYYLGbvMGUI8C0fgK9r
1M964ZI+OR8GK1g40OSkHdnz89Tv4GcyvI4TwcZ25HfAPJOjh6OYJ7Bqy2CuT2oxD2Gtf2IYxw4D
Ia4Yg9fKTNf5FXjH9eof/Y4z/j4cybFYw+PSsbPrsMHKORb3oSo9cBXt2WRntWzCdyGQFgk7bHZY
iqH5lFSx7puu/rAN9U7Gck/U+RBPDBK7Ghi96DF4YN9ntvfZzoTayD5VEf8dZUXsNMBapYOFi2sq
9mlMFozfnJJMLS/ql2nrbNt2NfJiL19Xa9pShxzBwuVxSFLSK+F4P5SJdfIKrqGxOQR+NgIyR/zc
ldojAutVJ3fSB8spH+C2BRtie7C6AuuzEhWoR3gyo9NwxtLpCFJQqk3m5iYEFs/dpvaOQuTyYJVF
TYULqHBTHdI422ZGXRwHAls40PIf4VLdV6nN1uJ9eDXkIc2oHuzI12Abzjav4wuwJG4Rsr0NqGkK
DPdo2eZd21XDsdegDYax84XRHERMBVsbfmhVNydXpW/T4vUYkKefdRByk3OHG4x3H21FSGKQgku9
NJKbhn0vz8qXLhJfYPnaeysEiB5HNZ5/AxLhaOMCqqCUEP4bNrWBOhKPRAEkN86MqBDfv6HbTQ3z
cgOIF9Wppq9kEe7tDA0lLh1v0zcrUL2Q16lRZNUi03fr6mEGDTjI5qNgYo+7uux5GXijY4eqso5p
qHA/UieTR2bePtdAjCO9gyu+x9CiqOGi/2CruwfiwD3HVshNCQsskRcfTxKl2O0AgmKk6dzJX8s4
py/KTmgZ0vV3ijW6RYBK88TcN9VzUUiLL6azbEdqURKhaVvkZA0yBztGiOeltYevSVTtueXMykQw
ek9TMJ/4RE8Beemj02dwLfcqWEbfCCzocgWngKViWFCvR/u4+ClFdq9t+M5wKLGWFoCvyF9wcNnk
FvB8Lx4RthPHOpNE2hRBYN90w3AqlOWcZnOQOyfMsGtJgkNI1BToBkXml/0ZpEgVU4rsyPm5aQf4
vvsk4sUsmEewPv5qzF74dsJoy5WY87P2J/CEHXHvm6EIaaTqFPAHZI5Fv6eoNMhw3wy4rH1oM53R
o1fgXGGzrCg4HNry1cY7tKWb5wYp6Qmg0boozRtwGONOtVjkcw9WY16LAQg6/C867/0//h+yLeHB
YdSRoah3qyfPWOesDO4AYgV+NDawGgVzfgbxalMFzovbo7AM7Pmctmmd59B/AUMxn2bVPkHn71+y
HsRtWna1n/cVeQjd/bCEvxDB3VotNVFD2d/EXsP+a3LbxHsvwT26906HBbVR4Xuj7P2YNK86TT/T
Rd61UbCtho8swx3VZ1gNwb/B/yOvXHBXap1h8gs0tA70wQbMO3cV9R6ldkpZfAL7uMv3dgBPYynt
X7UhfwUL3/9Mj0zR6L3IxE8SJWldQryib6Jpp53j0Xlls0DvCggWB5y8D0EPHNPG8lCI6KBLYXHa
qH+EGRqRU4cPnWIM3DQMdheiGwyi90PWtOzxdOZUsjtws+4cQJPhCDp4HuKnklkos1QaviJF4qNR
cIXpTMP+P8SH2WXQOtXrFqoiv2rnXZeGAZBeCADsY27CJDiWfxQ8JlcW2l3KNPSyEPqiGioCN9a6
+6lgcDov0/cERJYs0XjK02mfjY3rS0hyJjX3GwPxZlMvRNqXTBNnX6KHaSbDg+K3WaY42KRJ9ez0
9BDi8YlOnDuQU8zPlOnwRgoV7TUODnD6zJUB2wOGRZ9RnLTmjrVcthCZl9o51BllBK3BfFAbO4WF
mMgx6nXDOr+n3wbsEkG2zp4ZS5IwbJZ4Ogi32XU4TxngZNdeRDSLqGNiKk5W09Wif3WHQ8vcJuSS
d54ibZtmx6jmVOfYlthntgNRIudiNSQPZTKxsPIH85PZIJou22vkLtV38y1pjatadLvrYwKHacg5
qHeQNdlHGQAmOGuZqDqqvSZpk18K4pOBnVQH3RS33uQwlgvHx4rOqW1HCLWoZ8j1JkiEofttQe3D
UQUNG4iP7oo7wwsuY8IFLEtv0eBpYpYaLq5rfNDfRz0WJSqbZG0EBOSW1e21T4fvVk0I7F16l6D6
7DvQgnYJomhpOeJizfXTCbqPg5S8lU2+53DONK0bvd2SMt+uNb93ABEuW0PvLoLC1gE81nR8Wsk8
fY9GOj3I1Dyxbp3ZJIgXqHEfxO2u9gyJpA8SewRAZ+kcTH5ZAW6APBGZmJeHeFqjpdUD+vaz6Ce2
sYpOyNQ2QI96U7wLzAnlLCMWOufDC7eRY7iWHIEiAJWhk++OZ5/k1lPfkhRQZvLNI1JtZdssWxGM
e9afeQtyFc9pgEHOTFiQLbMD+eRsO7a3o4uLcBMhke2qAuDvENTlDrxEvI0pJiqCmMnj+r+mSL2b
RnkbudVj2lOT5Ma9sW1T44vp+UOu2SxDgfLhLgOaab6fmDTD1sObVtpHuyh+TFDat2DJsEnaN2Xd
BncZAIIM0NaueDaKHoGddpt1c7SG+JV4gZci/gFZNfZ5Oq/8hXCNHctdCCPyqCjH2tEkq2gVILTQ
zNklHD5AuaWElKd9JJMbvn2lb2rAkk0ywFQmDJ7iAa+nD9lzbPPq8KAD4pwTpHYzZkI+TUtJ4oHd
OcTJlCZI5jEQS6elBWd9PLix5NV959U8j0V+MZnbX5J+FhvawJsDPWGU43gepH7uic3AKSXpZkS4
FaXY49k2wOfbS4rhOO4ulWXhLZ8kBavBD5s1ikQjj64KP60IPwQKYLoZykAetJHhXeUeIyRHBnNK
nrqAEGcAHWUbTxincn7o0XCwluQumcm6U2eavCQNbSFffQSljnz5po5KQJGR84VSLnFcRbvWIfU8
xCs9fpEni4u9I+b3qh3GvYyTnKI1yoSM8ZbzANQEgQbbl8CxExE88Q43+xwGBoQZfWEHEH4psCPU
TJy5hb1TCFsQHwLcmU474CbirO1X7hYX23Pu2fA4IzbOTRjO7sYNKeBg5SYq6mbXwgUXPcLL6GT8
SfRFYcsYAzBxa9MZRQsU5fGEDojqAu0VOHGAFkMf5HRYuvwGXWJmikLdBImK5VFm1nNmdccVvt1B
2B5qAuCpN75LJ7x6VT35UXOl/wRPaBY6LLH817J6xDd9jXsktqwSHZUc7l1LiMRywIG1nOWZr+tN
rJgeYi3xtlXXPmctENhSchCoO/LMMupj3xy9J4ibxyxjbMLE3iL5h8cuCFltXb4D6cRthTZIgXOM
gsvQ5ZYGXnPZCRDH0S9ThagySzygg4ftpuqZ4NOwxlBE/qrFTTIW2h9SnpGxrulBo2mvTqLqyPRy
Xy7Fi5qHFPmMTgOZXUU81Df0jEFgS/GYhTmWPmdpAEbeisr8ajvUJVAKauf0PFwGhnKvAJZssIng
eu33Q4/DhM+ebS4+xAUjj0lar3l3b9mMPuFohsl8Hcq1nIhxDxBx/TR2g8P12Eshh7GC5QldHKj5
Zv7D6xhhmWPW34hQ5fugnq0tPRvvpqRIbnG7cywYPZVEH3ZMX/KdZTYv7rR6RFZTZE2xUVS1AFAD
Y0aXkgcWElzto3W3DKiC3MSjyZ97EwM5ePwiZOCUc9lAp8Lh01wrbKWYwOmfC8dzxQl9KuXGdId5
P/Isjk7+kcTqs3ZqykdKvm6Rdt7dCppYgcMTTwgntZpHpamYT+GAWwtjyCgOQVruBsPrfax9+D3m
6llHWFqmcHxAn7/VobwIwVnSxoJYBgE6KKT+QwNYlwqa92hFJZa/lh6w3VDs80Zfo7wj/9c3B6nS
9yWyvvnNxbae5HMItZpDwvA0M9Q8DqH3nTXTDR5Q3In6zWJ+GQTNYzb1t56FwgcKCoxFcmuImZ0W
a07WNzepU5zyINKnwgaD3HvV5IetdTVBniibJo1y3a5W3bYoTYlzpdY4RKfV7GvSGRPJu0jMVN/1
glE71JmDaE29AWSxjY3F2cW4ZMn7R74xEhVyvH1SFvLGAUExV4LUYj8cClcQx7eguzjGRDqeWUXV
gi0czeDaqp4blGld4xCwfmVy8liS+8wKuG/NEZCmHL/mVBEY5zzSzctXORcoAZKhGYPC62yCiml6
0hlk0KkKq7LPbiHVPGd0yE39d9YRzWtHDiWeTl9MXUsM2c9FbFhsub9z2yvPSsbXBbTNcAR3325H
MZJ9Za5F/CvlmNawBRl1cG91KXDpRGRggdTbUCrhO6JFu2XRGLyvbhhPY8HzSpTws+kaD8zG8lZF
VFol9JIAeaGTorcTjOuW+RiaNW11mkgyJGWkpIZE9OLUH0lJUtTJfqwbHKI4VAm6qIFEYZ3Fv0dT
Jl0nno/hhsspFikwWc9WE88HmoRB8mnSdwKHQxWfWWA+22LYi6jxDtJx0f9pIG3pRMF2RnuVoTig
i/G1yQATcEW8r6LiEZ7VlVaxlmWkHg+qTBIsrPKchQEnIWVcyNefGhqTzS4J4N5FJ4fwoBsFCHQB
6lez2M/ULea7EHtlU6YcmkRM03qbv9KKUaBNy2uaZd9GYsF26V/jvHwbqXnZWhk3qLaeL+1KdyXl
1ERYC6TJGWMCyoJk8GUWqYmCf0rm/rPQaN/1lz1y5LEbbppOI+9EnWObrgALLTnsng6/OlCNWYfm
fra1vSWMJ/zYI3jNAb30+86k+izoT7hRicm6rxHHKrs33prAWyDxSOCLbfdZ5PGbZYfeIVWoBKo8
mljmNhBSajURFunzncu1ettNJEl0fK9JZGG4xMAOmbp0gUNUqXEW7bzvqrz3PVfT6MoFwhuz3TSM
ETmHloH4qTcJWLC5I9TALzcEf+AIMhJ5qY9PFDQIUgFS+nmhv/UaGbcWwUeYZw/VpHYUHlArl0Hi
yhhjMGVeI5+7PJF8AxWH2amlOytyP3XvnCeb6RzlkRGOM8oRLJNZPNmJ+kaM0Oi5Q23oAmToZps3
OoADEELjJmIAQxMeG2xckD30unZUGmOEYWoujORr1Ia9Ewsu2zrr3iaenb2kIps7Q17hhaEUQ5vL
R1qZ3baIQC3QfcMVwTH0zslaxonEEnsMdHvsYkXhkiqgrGyoiZG3VL7iV1HLUdqflW1TPBdKKMUo
Ur5jh+pAvuvaWibcgjgiMBhXD5RpsO+w+PiSuzQtcWRv4iLZxXCWT5x7ZlJY48E1FK+sEpIrDUfY
7BdcJsw2IYZzm2kw6jG+Om1Xr3LC30NifatYmfj9rQX/ZfpcTO6EvbAE1R93bOsFaBVq7X/Kfaar
K2Bw0/c6DmET776YO3k7hdbTYgoTtaOgCcukHzJcl+eQDdwvaaisEvc5rQvi4fgJGBJyJnPrZBc4
NR0OESXoGuMlJZhNG/FgRW2zpUHU2xX4gmi+wNwiNOyT9WWZs1gpKZ2L28ntt16IUq508OwwsqxK
jbE4Ga45pC8skSgMzdNI4hgUZ8Rxp+i+dVXfFw6ITWzGPZLickwaUvozqIVbUx8KifcdV8VMZqw4
CebUZ8cQFDbJ17gB6ibzYD8bwyef7EF5wI8kPVjNRAvM0H8EGcoENm+PoFuqaKbVJQU3yXstKMmY
B7k1vMXcMJLPNjPbZT6eSyZoHVYf3+vVG6OdJzwDIIF78TwGP1Da0u3sfQl50hcnMk7mbBnPfNDH
1Khei2r8opzNlz1wasltUtaM3esOMxH2rxx2xDWC17JRLu8jTwaHo2bcT5N121oM3CWTV4B3Lg2H
kXGowRPvzT59gFNxoRGO82epefycL7NlsAmbDr/dEIAc9LtivU71NXcU9VJ7s7PrNQ4nvoTc030a
1hDvTEq+JI4p4GsQ2EpLYUcTXwZrI3aM4lqCpysUE4ZlwrWTu8xjqXIzouVrAGZj5zkGOcFLb8jV
JHXHCN16oVy33rcGTDCXIDGr8G7Buw3DijRliDU4iKPvZHEOWardc0F+ORm6H9yk7Ja0pI07wIEu
T26KqT5JaxNpU47a+kHXEAcfsEOBvM3rnExB3X6IoYG9C3DUGejirFZ3ao5nNBt0QshuH82gPvnN
IM9C4vUUgGelgdgrG0kVtDvDLGtmlifX2jSvpVNj0v2BeVw0ZNVeM7vaup33norwK7H0K7H4nfDK
q42VJ3SgSFT5bpAret84J1XmnOyyerHC4BOjyHQzLInne5b6NCz1jF3wHFQQ1OKleMoGm+xzrDj8
UHe75aFjOWGNseWrrYBKdFWy1gvKlkYd5vPCyp9Tb/pCTzUOhrIumU3Anp30a6bly1+QonHqDMSK
humchHl4MML+12SgiiM1X5r1A2Lxo3FiaDMiIZPcOFZGUUOJKSzF2Rivi1Dj1q5vul15NEoOpdXw
1Bt4Opi3h7zCZFeu0GF3cLwzmf8buaDiY37k+ITVkPHWoV1tGaZcl3s7xCrH97vMFiDUYXtySwPY
1bj8sPBgh81IdXqAE1A76W5OhnUlRFIUqvsaMZLj3pijIPMNEQCg5qnakFKifY9zxt08LYR4Cb1t
ClkRCrVLlqisetQpaz589E9hCo6MtLcfmpZ7oz10L5QqTpxo0pHKznbCnUnHUl4YuyxOIgpgUr9p
JEPJqn2SiaIjxglJq3q93GC9PKGlQeQb4nviJzdZxSzNk/yonCoy7m4EyDSMvuUCvPRtkoxLCtxg
G0wcxAN7KiPo1HA3Tc6qWEFWiQqahRRGwrRY7vNsUVzYR9rEMorPnfKnOWAAoRr0YOkSO35IqriH
s9tx4EC0hZhZq+LWMXlDJH/ujpu1QxeWi5a1zfbmdomd6IiJ/5PUDjeTLqA8zsE5RSYWFBcJZ0aX
+6ickBxKnCN5YC13UY6DSU/1JU0WwvblqU4c3p32eRiSu4STgDON8S0ulF3u9c4pDjm+WDYXJtVE
XxhzrvSM31HzQDgtIJhvgl/kzYfSZ2KZdL3gUHQeu4wnTpoFAyASXb6EsGjkMM9TfBVRjiJQoAbo
sKfCaNi75ZDDmB1XV7m+iYfmJQAzDZD6mGrEuHwqqRXVzX6ao4qMMQ0LBnN/nuzY16VHTrf2fmWk
cmmpCja1lJD0qxd7iEA4a2JQcinfojU8ycj6VNKdJwsEY6Vjym/G6TrjAzgxxXEE86meD+ixm8nC
WD8qKLFj9IYBAu8AOquYcLrZXX0wCLIz04xux/hn4OrqREcTHF/cLob3tMKsotXP0PPcJRz2TmGJ
dGriMVMECfcxLDOfmBvp7yD2sQ/mfiQ1nv7pEodwc026Omc8MfhZODhMqr8B97CyF1eiOcWEuGjD
G8kd9uyK+scg6uhg9S3uqoh+XrV6TXp3E3b5DpcuJ6wA9y7hJJyGTHXTEEcwQ+B1p+wA0vcuCllI
6KAgyjQTzIiK4LeTOk9cGTjTty1gXJCfBXCSBfMdBiQOeUFR0GV66sbyMfdeEPIY588mAxi2DyOw
5T1KIYe5CVgyjr3fjYwgOazFfBFJ5xGFOe0I20AxORRt8hUaTJy1zXgIv8Nm5B+jd450N9ryfRYg
4xx1VWb6nWXTa64VAbGewo9IYmEgsxCe8cM+L5bBJZx3226wMk8Kr3M4I0QBUHFLs4HTqahpFeja
U05wdnQptgILnxWJ4WvHYIRJnoeCCx63TO7NURBfcMhBJeNyrjoKh0WM7aOB8RiXMdTDqjjJ1Btu
TTLYE5uUaXa+pfvlicPv8uSBoo0aMufMTChF0DO9vOtnEqF7hMHYQ0YYL1NvBZRGZfwBBtGLouSG
i1o7QcDhetn3wwnm8K+8CfiWYOUbRw+fWSe36BnYueltZoRY+jkMp8NEVe02fvP69laLin4uEDRj
hTe1zbOfwmnA/qSvmcJbUhDg0IO+6cqM+rkOUK1+tXDFztN0YDs8BUQ7m6kH0MCkMQh0jwhK6TFm
DdRZx3vpkvARmD1TzRb1hSzzV8+RfyutiDm2+16PA87DvGKkh4A54livyFqdibrsemU8pXGyX7ru
VqV6r5AXApdMVZhDus678cJSOXGBOmHhxo/NjIYFtYVYisoC0zn3E0h92zixEQiW8pdBUnBuMTTX
CgyvHT4tKq52wdR4O3b5t8nQ0W0BKg7gWQc03Fo3onXksYK77K9uNGZIFAnm7nQE/2/Iq1fza4ED
E3uK41k/2gfZS+dgRTMhnYpbcyaxTvXtp+zHC4FjD1MexoNU6jMgon7fmgS719o17gWUqAkk8TC7
jBkwGqfXym9crkOEbK9GuY6YGN2MkfoJJkz7hiaBH9JanAqgkN1SftMAHxyDAuUnqWDTLcw6t5Yj
spsE2o4/zNT8dSxZ+MQOyEZnvvGPsmZoXOesOzXTtagyUBld29xUYN2QdZPNDI34gJTK7VZl+rer
ggJl0KlQQvhLPYHPcZro2o3qzJpxT9SO0l/Z/VZZ/B7EE/V6gzoHcjiFHj6RyFFYZrnlIN+jWqn2
7J1GoCo3IbbdnTVg7poevIinEUYsfgKPDICpR9YSvlMg0sAlCMTBbeJg0S2C4REcQUXcIM93YCHc
w6yZqtnLdqhcdskcz0BLHJcBg3mxA4xhPXIGo5ZspYA10cFLp+iazXhUKSniN/pjmJphxYu50k4Z
rE5D6OecPsFNVaVPs+bwRfcKb00Y7QkkoEENZ7LZmLlw67tKu0xHVy3VnyfBkEM9dW1zmmmRwXQu
iS4EkPACI6+PM6R81BM6zYzbsKQ2CA7JViSCswWBAGawIUmxEUD+6he6wKH6COP4iepV8wQeyl/W
2UkJhYByDN2ShOfEil6NljGnJ85mzxW55mPYPE9efFi1Uj9SqwGaCf2cclcNp5AGIocby6TrbUn3
l2ME0S7xok/AVYy+DplFcwNykw9J4rdcgsSv3QiRMfswTbrRY3KByNhb2widnSiIG1iylTRNO/tA
ht4ZH9ltvULaSmoY80U/tT1keunRPVgur7oDwQM1+Tv2OMsXglXKWy0+Uv6g7S08ZSE8G2hvMARw
PgQygFNXZiapbaYuGZvSXPORMK1uDiWdA1wXmKuZ8p5ChRbLDbgkWdEmb1LugHeeqllI705T40UE
6S8WOrKtPN5VlUY9T+Ul9RDk4uVVEv/XOdKFi11QOL3fcuwmA61hw9KfmJXqjdMZaxSHwDOnpfEx
SjHJV9QnMnYcNr1LVR93Zh+T9BcNqFR2MzAMFw7hUfyCYxKIlba5+BaMg7CQclFaaljwM0lt+zBI
0FxVjqLM8/JthiwMbm09JbhRuB1/RSNbj1VgkTFLrrhZWX22Bs3ukRVkNDs7t9EiekphUKxndoag
j/vdAgR8owXpTvzbXWd9GYV1ajztjylRE0kzQNlNjOic+qAH4yftFO2mX4B2MKJrV5mErNKxlVDx
HJ3Bv0umlZwjdqERt6CoDF9KPEgQKSncMQ+OSKH+CpA9Jcf0sLPfaOaksNb7nsrWvkg8rmaDlyON
gIJXNFpHr30enWv23RBizq43ll+OLp4jJ/qqVnk97zPU9q0YguC81O0r+Q5U0nLv2d575br5+Y/o
2f+P6P2Yq9//8rfPsi+6Zn76HcZlQciu6OJuPn39y9+U+U8jev/zX//jv/+P//i3f/tf//6vf/2v
/hHUM/XfHakRCdmsSNwJMnf/COqZ8u+WRU6PKbN2aenm3/wjqCfU3x3X4d8p23Mt13VI1/0jqCfM
v5PONbWHCc/xHK3/n4J6ShDD+8845vrLkc4TCtyWR0TP1Ow+DgHDP8f0JI74JZkGBmw1HQ0xvqk2
r38Q4Ehu+0aVpIk0igYRaCrtMk7dSKxbp5rkdjBL8q82iQEG1BuoJ7nfx+W44+4f7qspf7CxuG+m
DrUsCCb+oIUxZ+ZSvRL32P3LYnkroQ699PZi35BL9Gc1eTdjCiSscGnrLYuBbTdxuKuWDjP3Kj4o
EdCVk9jZQbWYAryou/ZNyU5ni/2fPsR/xFH/W9HnD5wsu/Zf/mbzIf/1bdHrNJBtlzykZ6/pxj+l
F/sBEh5kiPbYmfYdRRH1Mea93JnKpCltjSfCEEc2VeRn69G1b/54r0qTobgQ2FVSWgCGOTqT7kE+
Rvwrl5ACnq68xtBr2jZrzlU8WT4yCjq4KaDsWxSW2R6QVKwg/pSKx6gL8kvootUkmPQPsq7ltuzI
qufrKYI2nAKr7RgfCKH/mht32of0aQ2ekd165nA72dhLbOtEAyvQHSTPfRf+XmAXkuIoT7kVvTh6
SVmmtP/P3zr5l+Dn+kRpWxI89SCHI6n/JfjJJ1KbCRfLo2K4BY8Kv49JiyfphI3iY+S+qKgaQR05
zeiD+wW5HfmW4ZyE9BWbgIiHC0kAQt/h8OIFI9Mi5zgRdUNqAafgOPzORT5nO8OgYJq/uD7RDMbz
Qgmo1WW2++e/EEHavzwKtnL5ZiAO2Vwobef/fBQykzHyFIn2qNef7EyE1hyoXqYsY+RM8ZqHWJhx
nUMhGMTdP//ZgqzuX3+4bRPVtXivbCHM9cX96TnsZN932qggOI2ke0yCGue8w0uwfvB/PDjz8jYk
KNgFYYENI3/1EHZeisW5rI9jMX9jnC1OZB33hmEMFxw55g6qjvjP/Dbh6/B3+X/5voj/uozwMi1q
kjxJ5viPNPKfXyd7nx0WRDCOvFESp7mxnKLeAM7IGT9Ygpuoc12iXJz7i6YkJ5rnz7MC2PTP3y4W
0//6QjxFUNfRnMQ0MAbW1D+/EAfsHE6JbDwS3TibYFI6BAOjsVz0W46XPIW0pUICmPrp7NBZCWSy
+Q3lfsYTYd8ZdveMDQcOsaPkxVmEc0wHgMxwkzZO0rwV+pSobG+BuYlK4kuirpj9IDHn2jyVxvBm
jNY9E2ZwKCC7Y9R+5nvb3JHM22Dg4IdT0S1FzVTm0e1dwZFo8U/nZedyaCVtk01Cn5BPr86QhDsK
m6NdFCYvEMKafZJ04znA0AHMnr8DR4fuRzjI5+RQA2pZiLVoQ1d3PY0YLZIXmX5UqIpm1kQ74oRJ
rN5ZeWpdpb220zJlTsZKH2YZZX69rD08lizuaTK0N3FITjKIEOpGG9JnNZO7hfTJTLG90Z6XPBL/
DV9Lsibc1fSefC4k2N69DEv3bSn5rJzoYWGdP6WmYvQZPlj9Qp1a7zbo9NVPSB/56vB5y8jl7e1f
YwRwfqbwg8UBazcSp7Eq5PMGAx/n7hL3VRzZatulgqYafKe7AFN1WinmSwqEjRSpP03QLvLWurhR
dVpWMkyS9gR6KzAI8OfwE0M23Kg2h1dmu880Yn6rzKppqAsfm657Z2NLDpMm7RX3EK8yDqCebf1K
SsAr2AAA9m2D2Z74ZhmPMb+d0s9z4D0annzW1gweC2fcJh4sCcmSpVyl86Xj5xuZgHuPKW0qpF8O
TIS9oL3OSUGB7tj8ZmL80eIQIybSnzybhVJWlY3SYZiAR7AVF1SrllBDdjWSDW0alpy9uyREsdVe
vfqJmjtM0hQC5sYzZNFtwQA5nBdkMUu8SNG+LJV9O2XVMeh+BdImKMeIvidegwNLYjkY7hrv1OQR
TUPzcbAZ4ucdnHunp+B0GcHkOdkNdoz4kkzFh0uy8wBpHELpwupN6wOWQbFYD6KfL5HR/KRGA6nV
QN4aRmh11chdOvQNoskkY7JtwkATdNR7P1c/wjImAV7Rokg/5FOHbWU7hkPug6mkoK/W0b5YGMIM
S3DhLyUFOxEJLePdXME6ppTdSkKNHoYkUofAsvF7WxmtqV4jzkE0vo8YgKnbY5N20Bl6pzCPYcxs
0Gvn9zm2BqzSJW9SxHUP7tRD3c83WnwN7KMbUBgLXwh6aaIRV2LpEbCsKW/qAZ7vUyWaY8rwfKsQ
1UK3te9R4bHD4VYtjNo9gHW5s52suzXJqQ21ybxNcnEd5Pw6Ed/fTkZ5CXJelweDniS3pAag1lc1
YGJh6aFLbiDwz0sqRme4o0Dvxpwy7MT0fEQDzYIhJgeMRFws+ulUFt0vwxsZEgHNJHCf4qw5zX14
gke3pQmR6Hgc0IIBm2iyXyPu8ns1VJ9JVP5uk3B6FixVWTRi1DWXN3w0VxV3Of0ouMYqxx7ejROF
6Me0ZaSOv4Bev7BJ95ES0PSQV6wweaXr6Nte4w4DrsVj77ZHunsE9WA28g13eKgtBQj8oLmmZvMW
JZjDJ4mpOs+dAwr1xXBRYSLKc2NXGNsOr94dDRY/pxJqp1zGr66OcHGU5qNDY9yG/uACKHJ/HSqA
VsaSrvhJiXlthTrY6ZFGzNum4bnp3rLCimhpNhQOTtDIrOeSTxD6nsait7UGRaKuTN8TjrFFLyOM
ZrRFUe5Di6s/FZDIlkfTbPCF1EEN8/YP6zDtRIiE034RwZFBXElL/MqnaIevktwy0DPzQHnW+wTO
PbHe2nk0WNUok7LxF7VdnMMYpUGneNKl8aJpTGjj32GGRJWRhhhiy2aI1WwlrW3YJJrHeS6IGdnB
8oDUQSGIpEr6NMV2uXfzJtv/KJnN+RjWYKwt2R5ftuBtpVi4xpBXltR7xNam7wjdjAb8OgM0keF2
uyERx8agD3AKcXMZjb5ks7fsaZpevWnV/2bvzHUk57bs/C7yeUHycDh0I8iYI4fIOR2iKjOL8zwc
knYbAuRKjyBDvt7qvoQ+lhpQoyFIkK82LtCoqr8qMxk8+6y91reOnJWYHvUU07y3+KFprZyG4S51
SXkbKZdlJ18/yMr245QuUpn43Lotny6bt8lreHtGzTtd4yOqG3Ig6wDCt6yLtZq9w9JmdH0qlo/M
Knr0kposMob8VXfdJ7cOnwov/NW0d9EATp8t9CdCKUkXL6f+pQu6sWMjHrmN37cFhFsNIu990mIp
GOr5G+0FE3xffORz8qvrJ6Qc8nubwUbFyNiZ74zS+9Hh+RI9gYNgIbjQm5IdjXrxIWpcWH83h4ei
GcSjJ3nYxpOtWGXOOrJgZr1q7DUPXpTfC9cDaVKbcFG1/hlb9TWGxYsZLnxvXFYjpbhOVY/Rosf3
DlgImX+f8wbYaaV5NBr7Gaid5ecRThNXlUdtdJ8sonj4ZKuHbP7qa819X+wCCgm4SURQWmuQbrsl
+aY1w4SjsqDIhvE1cXBvSje+VaiMd6b0MR1MO7srsR0gGUEkB2Jm8wnbtvbc4azQJ6SCDRgCiO9d
u7dKfSaIJCn+Ve2p3XmVMC8RMNtpipeXEYO9Z6dvLku7jWU77dHIKWivvMn1KYTW0MIAkFYGa9/O
wWWKA++cNh6rMJa5vET3alwXgSkQ2NEYrtOC0UCNtLaSieFHCyNiZxaDfR6p/roMc/mZ1EtyiZ0x
vOR1t68zRXcL1Up+kuIQLgYCT63x5cX251CRNS90ntgyks7Z65ma1FR/5a4ZUOOFizijx9j4w2Jd
blOtw9Jk0ZihT9W1lcOLVITFJCGzwF5ouzdEFvn6YA/bukoPTWbzPALvAILd0VRo/QGBNl8yx/kU
aX4czCTeholq0Iu6LvDy8hHKbXWty9jnE8gNuVZ/5sZ4kCavqjrfoud8GtNwV2jaeYCXvG8HlOsM
Y9SmMaJ9bmT2qZRz9wrb5BMPyIaBS6POkLJI+o/y/aAYKyZrh9X8yfGyX16U4NDhmryhQv6lRV3a
hJ7+jUXsSdkmVe71TYvYss11+dlqeQCHSmdVD9p4Oru5frOmTh3scMIgYEcfkCFPHhVivU5kMF9g
piOBo90xobgCz2cpna1rFOUpSshvz7ZfuhUIFXJpEVcA8K/xoyRsY1rze8qgMvf8MOo/chRvrTPE
GGzci94uaymssSkc46HRm/tYmp+p8j4aWT1XyTe55h/DCj96TxDGQAneLHrSnBoMrctScXsQ3BsB
E5ZdaZG8fg8dUhJmmJIiMMmut2P4RyvaL33oP7JYTGBc+MbPcX8yUgLMfTzDq7GngNzS2RjYfcJN
vdMMwwpUg0LbSobVBqR8Ef+EYD8NdQ935neBL9AHPyyxaqU6G0QCsTZ7jo0o8HaV6WsDBG0s2dt0
286CJWtX+dffiIr92OeLxkWDRRIxB5bKPFgd8g6zmgekk4SIph9piQdTae89vYHR4nQlWraDl6Rs
ujPO8nu9IcCsKnpz8aMTFr0Rm1iBAsPTGmdKNRMHTOPntjp5zvBC4JPcHMt2bhTszA2SMx1twzYj
BlkKTyPDMT3YEmdGHXKQWhITkGachwrtnNP6Lom8B8PDA2IXa+tRbj/E4XIm6n4h6fs71EWQTPoT
Lu7fumucxkWRDvemU1OEXDYc+2RwBd5UcybWJlPItzOOGPw26RYCjLvNB+bMIf3oi2k3DN7FFfJq
pOLB8bCpVhXHKJ+BP8ykbIcGVueO9YAo3CPNsngps8tA3+umzNU9C03eA9L9sGeuPWktu8BM8I6R
gseGp/XQ04jARKP5Mlj4EDod0KsZ9RrD+PgEqYYdw8Ry2LEYLuOufMa4UwULl9XbYKmr1wEhhqjW
bPGnc51gLd307OASXEOk4jPSA7ytSXrKzOLGMLus5XvLN1jjbJOyYCkIRiXwvC8sj+JQfhPSOI/t
minS058607kmKWdPKgIYgcQz2Yya7rexPNpmf27ybrrOHjkrjF++cADTcuzhQKIFZwaYoyLzXJl6
zktMnnp+bZfOLg72etwu9hKwGdLiuuA4lzKQdujsLIUM3gpjO/Dc103R7QrL/ZO7zTkc8VBYWBnB
v2g3HbbnoeV6IKLhaY6at6yO71LerxuoLfe9W76b87PVlnjT6eg2RwYjvUq/kyXInPSbIhyb4Pfq
iqgTAMQwhKRtAzsYhqtn5OyubIoqwzG/5MKDZswmkT99sizr5EUmVvv8LvJopGkJUzDSYSChguV3
xV9g6DSNKv0pGkJCV4Y682oMDAnhQMscG1hz1welLa9DadS4jbPXPpmBKuNbQ1+0c4Am43FWat7B
s3+QE72q0sA/OOvEd8abntXLQ3FyUMG8Fix/5Eb1qSTZMczAoUdCEI1wj8ZC6kP2mJfHUfo1r6/F
FEAkgCRTTnunNZV2GkmtbSyHBXtiYBjMm0T5RZmfRVN8p+Fs7fgRUoIY7aNMXcAvvNgwUDLvSeBt
ohjj6pID9osIlmSCTpDFiKdjedVb3cVcyqtWqAeu2rfQdamMtu0gN23jSWhwc1kiDT5JCDIM1Fvd
SIRONwt/FjXZ22Us8z3QmAlCsd0dvUoi/eVYHFxCjaCe6PTT23YHjwdOitsRZ/baDkenVh7qvKsf
JuoKQfqHJ0sm546OW1UrLZA6q1RatnyyrPFDRkiERU0nfRJ0vmRftGnnmh4Z8F+hWywHjfJL4mjV
Lp24Z4FNnfatEwJRWwakS47py2Bxvg3CgZbEcNyMU32Qg/hqAVXzo+zrnTTaa6H33SEeiqsKi2Kv
YvKkRZjdqIqod62SvMY3kWiXk4uwwM3XNO9rfXzOq/fKi8PHAjfjZkhSdVqK6clqwzuEW9yaggBM
hhKqqNf2LXN0b8LQL7pcVbY+3ycz2xjhgB9PIrb7rqJEkMs/bxTcAogcwdKOO4QayKlsorf1bLwB
xBabiQNoQBrciiR8MEM0btp+92jlWMYSuS205KiRUWN9SuMhNbyBChGTqXgGGNx+l7ob+kXf0pOn
XQqj2WMf+HKBDmVahx1NptKHkU/3VUvRA2dhNeykCUi0Xf5YrXNpEzZvoyj47nKkgGkgkGFRUB8J
Jva81D5NvXlEkcacV7ecA1060RQ4l1s+W89mdID83nEThGPhLKcQpQyYrflkFmNIDxqNi0PbojZT
yBRBkF+dNfu2idfcSPFEdtDklAnJqMJml6Zkd+9umy754BO54CwC1SLAUKGRtQmA4/EQJ/YLRlDl
L2D2maPn59518MGtcbUepaxj8G5C3IpdrdOXQg8PRnc1bQq6VDe87BljEYo3U2PtcLf2XOaAkmtc
cL3RIqfnYX7vS+i0MQRUYnvqaYnw0tnZlQwNmtLIeMV1jeNEHHM9y09T3FcbXSxXg9y43+SutbUU
jtlSC6jI5uyVHbQW2vuwvud3WftTGKZ9kGhKZsw/AW/uY5w8pB3qTaQwg4ek1sWXRbRoy2b+SDc8
Dq2548sVvH41CgjKtNBXlMNHLJb2RBfx52iu9rGKGKGLNoO9DRrMaGnboWz6Ixyq1dRITpWH4QJp
acC6hXmti8dAW62QVg0erQmLfW8xd4JWOLlAmflZfzRelrF+xApVgQHUQ2LBqAJ5QRhdv/MGKD65
ycBrtgvew4jBFB4rBzgeJV6z1G+5z8Wk+T2xvCQvsGmLdQkqsOtRyEY21Cz/EMqnFm0UjwU3IR+x
DDxy4X01/YRVICZ3GkqdotJaQhJ3AIXdRqN9jywd3IuaX+NF8JK4FTPRpFGDoRQ1CS4yVe1q3Xwx
euBuxmx9Fbr5VOadFZjUFtm0LoTzQ7Qy90VEj51BirLRikM3LuZmZMoLpObdNc781OdOv9c0+yT0
GheliRLH+avPpNf0GpqxijE7wbeIjca99JX+WxIO14c88rWIr8+xOak8hgzMlTD5FaGImItg00vr
LpvNo5Utq6YKuCXGkZ1iHCUZT4KsKL7ysQCfQ94U+1cPJYhZYrO0u7JYR9h82+ROd5ga96otve8k
lCuW6KsglDj+DmFMQ46sOUbKGlF4nNudXY1EfW3qErGlz81jH9tEJ0yewVrDF2CHT5hV7qcl++ln
SDajxi8bt1AfvI2R0LOatVB+XZUExuA+026PHFy4B4LOe2l2v7vK3jmm9+7GdnjQzR2dLdm+X41U
jWKdjghs4/uUPowovICLfLFSAnrR5LkE5cw76E+Qm2i5uR/n9LdyEV87x7MO5kRq21XzB06SnT5a
LfJZ8Zgv+eOEEoR3Kz9P9V3mkEiqejCMMtaaTcjfCq9mGw4hbVs0Y6LzpCBL3PjZFjZzyEyCvRi1
Q9waIHkraGZRSQcZdHHh4H3kSkaMgZtS5vG3ez2dXR394tiP9Q+eHZs1ZxjxhkGVg9VATLqO6zsz
w2RP1G0j7JzDuUyJXZIME+yIO9FRnhJxzGhUIOZoRZsKLsOGlnT3kcz8tbKtBXgP4USyHhZFxpR0
TDys2zgqb6PSsKU3c7rrOooHOrjU0LRGQnn5r2hFett9eEEFoHG9sm6FY7+Y3NoCBg10ffprRAn0
xYlOWrXOo47klU4hLjlHlxEGX4tqHW4JSbiv8bFskRXWrBNlw3Zqnng53kpjxg8kfmYju5PTeNGm
eF+M3FJ67ZF+lgzj1/jU44oiyiX4fjfZ1xydcB2d7QPhMAYx7Hx9nN45dv+DsoCv3JgHbpRdfRvM
c71e5anpwgnp8HQOEopTx1CLuwxFtu+zC/JVXpCWImpS5EV/ygYaVCfT+ibsAd654++0SWIn42jR
irRSwMSLGyVfngtTOZOXsJ4OljxiQuNqt3goF3TqYfAAsdeGGDdw1w1MNIj6+Y9jrpii6oeCN3Zz
MZZBibPFusmuxjoaG5j/9YnypZOX9o9j1VKo3DHWGJinx0EiDIhyXxc6rXBazf1Qf6zMeTxOi6Nv
lPxrysH4JSgDo4tA2zstfQ48A0Y437QWZH2oSIr12TAdGp7IWZENTnrbVywX/UFxFZ/VIbJALw3y
XFG9GfEEmuQpzumyd5tpvg665Cenv1Q28e1a62ucpgZomgzFrTWIl1BPaCEqaSWjikatB+UCECvZ
XizsCQPepdMutIKuTv0oY7QjJlFBQqBtwWkfRcK1xjTr+WiWN2RbdgtEFYOJp2mULq+plic/JNO7
WVaM35gOzy1EqFMrY+LFSBOMufahgdK/c+b0cV4W228z59FI3J+2N+8rGTGPKgeq4BSIXo0HIdSp
pzmO9yb9izPWZ53VltE4EPWTt9BBnJrkeQFpeqZ3m2tdPxxnpwahQj1NGg0LGymG60rr7jp9DFJi
on4SUicg27wKTOJVW2Z6aC34xhX3Nj4Z/Y766IT9gEfflIam6ZYzZJyxOMdpxmzVkcVBFEHNYkc2
JR74j+YlN+gOS7/tTHr+qARNzt6IWVXDU5XPJBXph0y3o0q0LWtOtkBzuCM8Fx8P7Bc+Ry+dnyg0
d5F/DiM81KCty2Kbt8Ql17KUtp1fhe7d85CT+Gh5NzsOkG8s0ceYurmN0eFJ7/ngbPM6BdXjmleO
B6d2vUMNjI2GerpV44XazJa3vxPqx4XMxGiEoPeIWDCQ8wQXhQxK08GaZT7osfxhCgHyN2cAzPpy
ZjfYGXAozcEfMoZf8mxk0fiG11rCi1WSXVhookacehZcZfDjMqk3ucKpBXZ0FDv8nPeD8UqlSkRi
NIUEmxJFgdgGeX2k59JCcOFBcJ3yvZ++c6Pc5ZUWv5XZ8FAPxR/auPW3nt7N7RRGr0vVlFvuuvTT
CbXPi7Y5rVRe02sf0/I9tKbnsqi8IO+cE5Yx/aSjfoNs1/CNRM8V8Ql7aH4YhS3oSUHjWtVDIliA
aRCYKOBSqPyASZjNxangZ0PJduEE7hy/u/iOMxqXDjqpe0DpK7bQbfqDvuaBmPePVItDelnxwzGZ
gHbFaZSJfGnFUYTQpVT8JKd83I0AA/ma8bIZ6gmrg1963WOHapmQkmDEs7EjoBJQNvGIqw7Flp2f
0bsok4Vt+vBHdkmcPceTazJ8o5u5ttrFhonyKnmYIZZY9UpT00cwgvBVCG5i6cUHiXt9o9ODgXRC
PrhC7ixS+lu5SLTGHhhE+IqWdIYdLbaJcIg2W4dCV+yZNFyPZmr+0o35Olf5uyO6t3GEdWjSvgNZ
i8VATaPkzJAHKK+o+Pfz786mNe7EtPi2TnTmahJUQ3sNH2zIFpBcIeHn5Yuik5Es9rMdD+G+SZon
FbEgYg+28QZnJIrmPecdZfZ8QM5LAl9zSvigVGrYlr1z7gkq1joniGEMoGlIw6z7qk8Kvmw+vWg2
Jc76lo6cDy3+oBBxJb5RIJ6lfG7pN9qCj7x6XkQ3wvrPqG0THKyZY0TS4ndJ12HVo2tNBRcwyUur
Nl6JXkCcTmgMmQmprkgW1X7rGsVIZafvFoYQopLjjtlaO4+mYPHDDsTxcAVzs04UY7GpT1Cmw3gn
NBNjgVycrR4t+aEPn2pp/EHsrE/efG8Y6M1lbV2JhuyXCHCz4UQrdmgEbjeKa1y8J1p+iubZ8POl
p5t4QSEcxW+zJBmeEFR12PZsa6kOSe61rFAjcytT78hJLfzU9D6cTv62hevT3vdGhXyg93TFQyTf
VymNOZUxvXqzRlobaMGExWyTcZ2PkCDnMGSR2L5ZhPqifLxWPbZpggvmNsERh5a+jIeJmhEa2Hhm
h8Ustwtb5r1jamTDqiGY8Qvfz854iRxVXbMyY1Kf7yubQ575FgsnjM7SQJzqb43pnYAIzDzoFhqY
Xd2sUDkHt8qsnSOzd5ob1xa1Pjt4/a1XKtsPDG5w5rSnxtVoTCGRauO+D9iXbGMKmSnYmeygoWZn
M4zTPXGuPgj1d/APEJ21bETXolembcUHbULyiEXSYU/bcb9McUKAYXZdrNUOXVF7gWBCPvK0dAx0
gzkTIdZSDJw12//AYkN2RreDfu79KpTLm70uksDSaC6kU5oMaCF9t+uopqvgv4cG9Worio4OaCQK
NwHyXfW72hjF3uonhyYm2nOAhv7EiCbboSCq1CZgAymL+pjCu3ZOP2olz53e3VyJemw2GE+IJ2xG
8kCMgaU/2A4wv5Dep7UZERlSBSKBkJ96/L+LQW/gNPxadH5jtaJfCMv4sP71AOM8MFgyKDH6qOGM
YHnp2qi16dFxCKAtzsh2vEg+eArE1naJlAB89sVYtvtlkG+S7z9fstnljxFKL1c2cYnsILHaxzKL
35z4K+8z7RhjdhZa8ZxKQkGhc4rqXRGBL7PWV6uZkTvUyWmOyXqNXfQXEu78pxap6ES7AzSv77O5
2nEX7840vTHXRb9GNiAQOmbquR2wOLHYT6H9OCV8FVPADuRqefFrehuHerrF00siaZl0Zo/lNccv
5mez9Ss+aFsH74EHsXZruNNrb7Jkl2PBkJCF8LQqQMqo7duu6Py4ZsrTdR7ISsS/lpKMIO8K1fPU
J5LJGEoJ0blNhq0YDB5pnUgDtewW4tK05XNDOgtAPF9umyy73oK5aTMhdI7xUaI8BFOVSuJ6GK+0
AtuT0sbXEgTtuje0/dBq7hawC7zerXtoQeExb7lNSEzTXdlZR0KFgT23e5zLnH6N/hZNaxwYKkOS
5mlAJxjAtLHX9kZoPOAV/AlT4NV4xS5R4sW7URnftueyDCnArtJqRgQ5RFha5uhciulBk9Vj1o98
uGsWdFw0dh15nBiuUlrlfPBF9DuzIz4psfu6MPKKcRoO1IVVzI6AlOpcjL6R6L8rfdgbReocZAn8
MyPCT9bkoYYrsKOjYOfq3nSkp5UjsZS7cq0zaM2u33c4Miry2UJXw6VA0qsidjYCgXHov/WBJE09
QXJoFwDzMF42XB35fi71JUorXsOFfeaKAl7OeOgcigcTqVV+pesn+6/DqYqNLdksPAiSY9huPot4
PlEg4/mJPR2GvlpwlVQXsFksDCYE2shSrBx4mrKI7UlMxLUsHZqG+vGcZZ9zyiujBVC5bVIXSN8g
KVbTHzUrveQaApGpRqhfGZtdTKPcfVpqrYYfMbrlrhvKwHCEuYtcEJGGO7DxIhGjWTznTA/z4CBf
lvk1L1vv3CX1YcrUXp9QfQROl7PAhzZN6XHOoOFQvWHz06aI2xkBkKtCv1TLnSWIdA6qfHAwnAUu
WV6PhdKuE/BF2AGPifHDx3CzzBM7/SjTzgQjAx7c/WjhrsQK8BFJjtCmyANSGq8ltwx8/PBqFpPv
PbcDe0i/6GtwWAlzolCks8kJLm8Vz2+YUfIMeJpMQ9rsVQLYRXZfOc/9HmM6Xioniilse8KlkPte
SayP8m84ACuTzPh0m8TYcyJReSFLFBUn+hQ9bFZORJTAkXQFO+fOsD/02VPAKQaYjYudYnzwwkeB
70O1kV+GQERVx7+DiOdL4mBgMq3Ur4lVFOCvgzAi9bTwoePZe/F66riyktKgJWyZkB2XpZbH9U3S
qeRyt/gwuviTTPn3EirA/O2jLMu7VhXwDrqc+b4TR3BMz23hEni0W+asuLCPWYYuORl/yvm+00sH
8y9qK6lRNwjjGV9w28NNpenqAtKg3HhM/V1WO77SPIwffXWPVgahaqDY1P3UBIvO2TJh9ozqmfH9
ykJBbD4YYi3cdsbem2w4YGlzo7HSz5ph78VcaySCJw+cA32WF2+ZULRVRAKaPqW8nZbeh0OJUsE3
bDu39Da2Eh8UPd98f5gTF3c09tmRaMIL5/2h70xxTXV2ehWvBZcIPajM7qDRI8y4CiWttsBbdiYp
8879nFUNIBJPzLaxvuCVAsEvYkI43ZFV9y864bMTRQkfIm8K32bDSEfygVkMNXwpX+scewC3goD2
S5yuzvSuEDnwRBdfUc8dNUtK5ZfqFxlcCFzENrY6slRQYOGMumO6tgQMK10dihsITDP6ddBt60O4
U37M3PQeGZp19tgPCMLtjlVNtLGt9Gv1h+95muFA6RFIZ4J5VKKUuyzRFHWSTEBe4TFQpmwdyD2x
HJBYIQrXZ1nVb9s6I5PZsQEFgQEnej5CCw0PLXUt2gj/N3UwOYkZdwPbAtSeFxLR3eOkoJ54VE+h
Ba85nCp88iiEZNO9+CxYyYjz11oqf2KSk1cvo4YrFbtlNk5M7x9hWqW+sjlTeI0MJy6KUYAlSB//
5BZI3VLXHx0PSRir7gcrT5+0cPokCu+oZ+0tack5VW7z1i1OHqDoHQk+cfbDb7CIh1JnYj0z5voY
UPaGWwu8whNdcTK5llIJ2Cre1Yg0xKN1qLFoNMOAANUslpSkqqb4Ifj0y/OqI2sArNnASz2AZUsV
75OOTt/U0UM/Fdm7G2pYF/DMs/Xiff6D1PrUUmSMJ+RalKLb44TGlzcvr8kUzvvaSD5i3Tg5RYHP
qcDN5mpmQCoo3JkhV5XEil/cuvk1ibXpaml/qyp51a0k3xdePPmV0O4Xc9+U6sN0lrNVF2/D3Fwm
cjf+FCPUCPubvSF+9XrfugbbXJ3bZu7E3Pw7Dlrp2K/yQGWcxeeihbCJAcssXvOZwraKiyiPFU1D
pklQvTN2bdbTplIgKVa8CqyVsj52xkHiT/OnpN8rSuKIZdtf9GpekDCnQ1HSHiLsZAgsztxuDn83
cjL3S+u91/QEbRqvyF/DFd46pbshMYHRzOmbNzIMcNEbgzyUW4XOTVGSx8I0xdKn8WuD+OV1ZMDG
qvk0kt8TbdPwAlHhluZETEwEccwfHBN3s3iTdudQzOaO3UtPsIM8WVHu3NzZk9rgsyozSgJM+UKM
n+c1W24whaBKLyw8YqxfnfHatwdRdvsipkWYzhTyme2bSswyGIDlEmQ2dnyMydBDVqb+dYaOpEqT
eDIZj6hm85HY3ECFghba9PtU6NluaAYC6oBCHacOhgbsIPWZKHOEDZPUPYPA3Nl1Zh7tX+bs6riS
eJeqKfk1u0i6jTaxWTUTfDnYamiFCvlTCPQ5iNhsXA3TIEsjgMew7VxIaQH2IdNPW5wfE1WmdHmc
RlHfD+wNpUckvVjR4cTUzqnRSgCB+UGxIqt1RVq/aGCw1OFPsiRzQFfsnWe3ZHJr1F5dgU8NWcFs
Rr2EPaXNZI3DnEoaDn3HY2UH2wxGAd0aJpAu2ZFSX0q8CGWMGUm7IqKMZyMnmh9Ktu4Ju1FsXQvn
E2MfFmPEjfJkRvmXqQiggQBcNbDwSJYTkPai/5qKeOuMBnGzKPrQRb+Su5rS750korp94o6xQI5S
xMwjAp9b66DZBo9RiYrtubzvQ8RAq0lurR4fRiYGvLQa26TBgYw9vOLrOwv1LFozvUhb4Y20MLuD
pCITA86O6vAyhymCXfTUeRbIvIHEI5sNQN1WvDo2ijcdN73Pqo+e11AQkWWNYAutvfDT5Kts8zLA
U4VNDGEwhKMXVJqV7TBe8nKyoqcqQY4OOeSSfPTuSSGf5wZUiZV3zGAKlQaPV3hmWf5nIX78Nzji
NdP9RITonug2GElsZwHreuWDu4rYJfTwpaNDZcZ7TbfNx/4aFYNx5yZ/wG9Ud8oF1DKaz1ol7HM6
gfy15LA2l5gJZsJjHXs2JAuzIAJePzcJvOhSmc2+jyou11lvPw+tGXjZiR/zm71wMEXghXpT0KhH
ir8c4ur69/f+/ZeGLDTP5tqbO1rs0QhrNxiWVghldWQrQp0uZ4CPZW4LbxQvRYxjoFdXcqbtHagY
dRy96AbDIbvIadgXnasdtX5hFUhGyZoGZPdh1s9efMoBU950YNR/41gu1oZts8TpqY7I6/Zxd2yN
+TviJnHSIIJqllsGbYkxSistd/c3rzXFHCaeGb05q/adDBOEaDgLQZGhauFJZiind+dSRA3EZwZ4
TmKM5+W1ip75UxTBYHhkxkmXp7Yor+8ZIZW7MSYPWvX0QPV9kq6WML7sCLl1ivYYw9NHPU9upFGn
PVoni0q0R6x7jDJdEVqwaEUJXpBQ/zxJv8Ly6RN3Z0iKhwejN148x3px0yLfa9NZTJNzncO1DBnC
ctAZAMhMqyt301g0Pvt7E9Lyu8EH5wF3pb3rVPpFtx1FVSJ+yrPlU+P+BZC7O9Iy95RVJDsKWO2P
SbEUPg1GD3XbJ3vgZTV4diAd1IffEaDyTpVFCU5ETagngHk1VIqz/LSo5aqtu5AKnEEboCdhLqVl
RFGtSWbib+4NWJnf8duvJTw7rweI5rVL9K7jLqJZ3U8ho9/VpnGpSr5sp7XhBEoQstVc7MoBoHVk
eenexFx3Lk0dd27l7UtaKQsDk0bF2nDA3Y9/qKS2fmaVlvfKn0M2I3zzvIe5aH9RGtEqD9Gv1fl5
MPD0VrccAcXxSe16n/NI3Bl9f7AT3TlpNvX2gv8KHZLo6YbnMgDlIOdje8Vtre9+EaY7LQ07TMTI
wVwoo7PNknBT9eKHymFa3ktVHe0180dt7W3sTevYTANmFE04wexN9Udr4+NNcnacDa/PbhwqDOuY
gPn4cvWzg9Jz4JGu39Bh/bXZBhVdJuPn30wXDW8006TRqVs4YVIrjG5DS8jbVsmxESkxB7KZUBGG
+pjqD7wvMcXYvH0royNCYNhff//D08rjqJxq2lcGMMaeCBtd6t4MbZNDslf5V+YwSs4pR2RRYwAr
FtWyE+ITkcA49kFkHXKClxv48hUrVdi23MeJ/TqXKglBDLN9NFCNjjgu3U29Ir7t2jjBWUmv1hqP
XNIaj9yc8SqxC3mMpjBA67jR2+OXTfKL6GJ2s80KlgfXzSjs86Br2umhdOWFoxzPr9Xe6BrR/L8R
xpDVMkIkHSkt72MJMXxas5khpNFzcV8h6RPjh0ZimCmco4Z6e87hrS0aeu08MErsjkgXRvbBwJ+c
0pYHWYsUf5tM8yV01G5xEjaYeXZzNPgjdjzpq1loDsp2NO4s9NEqMoc7Z2B9n2TWHVJvYOSO+8hz
fIpWFW8esVhNqc2/qUkhSLmGX6xP1wKgByxA6IDRLoajm3u/+lw9FCDC7yIjQiTLsYTXloDhzm9v
JgtjNC1v33RWLWcYqfu5Wrg5T7BfFYKOm7xWqcMDolFcpVWwD6J8eHBBqVws2suiEmuMprAgqkjZ
p1w15yRl/YgprQOWxRMSdpo6tNQIcC2a7hOBy6KXFFjJZn4Wc/e7ykpugOFHxlb6fwbi/n9o+/8S
2iaT+n+oVf0v//LP//rf//nf/vM//9N//Hexbf7cD+kAUt/OPxyh64TXkKU8h8b0//CvqW1L/MMi
uUr+2gDlIHWLP/OvqW3L+IfQDUkEwMREbNouac5/TW0L+Q8pGBl0XBQ0okpD/L/Uq5r/LhYqbMMk
k+yYQl8D4rq5xpf/TSz0f7X/0il0yNiLSKOsXkEffNc9UT21wjfqwokfIdQSDEH5X3D6rx2/rqTt
F3stMQGnf7QrTD4G1fS4Vtib6atSh37CYnufGS6VeXYBRGb9H7Y4ULLWnuGQwuF/8+3/36RHTVOu
Idp/E0MnWcv/uQ6Ra4e0rSX/XQw9ZrXiGGsRTlLZ7xAi3526TPdhP9DL8D6kVBV0GszTliQbl5Pm
IDLJ5UDP8fpDsFLafZnXnHGDR06EjOI0USUD7hqhOsHaOn7rEEh6BihefiCXHEA4bbF0T1PM+TMU
muF7nnHNSNvCmss+vXn+yWCdcQ/G8q0RuTpTH/JA5QD1VRhSIvZSflmnnxCTzqbRPw6NLA6Vynz4
PI5fSoTnmB4vdsVkv+c+uaoKDF3f/xCKL/wub3bCU8u2b6Nv4uJvbYSBobM9Dpn/wd555Fiupdt5
QsUC7SbZPd678NEhIjIi6N2mZ+v1Bc1AGoB6r6mGRqTSIPTxXgnIG7gvE+qrU0ABVRnH8Oz9m7W+
NZYPCFXwTXI49ldCGy9EED0o0PRh/SlVekIoW+fIHYcKR1hVpgT5qPa242wqm+jRkow7bXUzSv/M
9YwgKLoY8G997TUj+KhJjpYvf+hBfdXD7tkowi3YNET25rKOwmv1wEG9iVEmeUm7UP2I+bB5M+L8
Cx3DDgX9hv2mAV4IHd7QBq/kx7BviO5MLSRqXuo3NW/OdHw3ZrlbZWJiEOlbDOO6a8z9IPEI5v2B
39up2ChDcShieSalCq+nAtNWWmvbjFZlcKyybo1Bcl/H6g2k2dGpgnt8lTEh66hpXaXYI+A590b8
kjr+Kai0LZqbrZMMO5f5hdDvktw5kXp3VYFLIWnauEjq8jTZqIWO4+6tMaq5Whl4KcNjWLs3EdVP
5ZicLW/fmCFbI7ylEUPHkpF7cKQ/3VZcba5FliLq4dP0ZnTK6RzpWG3vgDmhc/aB1iiHglG6UzmH
YiyOvSRgVivQ8Zfl1mGgiJiCibmcltQI9b2latirDL0/yVYsX36QLvxiWeMLyv27JucBzfEpMFIi
SIN7XDlhXoPRah6LqF3Rhi2Qdm4wAqDOOJIlyBy+NN58S3u26wAjndV/eAbynpxWWsI8dpR9GRjH
eFR2FmhkkRUXB+7/vO0d0gBACPk8/7EHJ9MlA0F5j43+UKbBMkfJq4dYRnSMS5gMmDmE3kup2K9I
44nLPKZk8impsikwmfjGgGghOFgcJEkKdqpk0R4j3iFwsyV+Lx0eoEG9RZnCCiRzp40yENpKvmeO
el93Aa1K/QMVhoTt6KDkI1wGFZ0/r0L3mrfdwc5JV9AfaSRPCZ11JR+iDrZRDxySzDGAWpvcCl7w
OPzwkugU4FgLGsJojP4UptWjL/HvWbXxhV8CvpJmH6EU9X8+T7V1nP4njj71JzK9uWCtZaweVV+7
6Xbz3GXmNfKMBzfflKn1Ctdq40i0xMH4VpnRG53fXXMsK/0evTjKUDwHuXZEX34aWVGPfbANoc4U
vjxoJQveLC0fRrTGMKvGs5q6m6DGac2WMSNupzLym8+mb/KbfBZDAVW5O5RdjAyPZpNZHTLjtv9s
OfU9X76HTfNciJ1rrs2m+nDUnjkLWpjGxZDYKv1F5gakMM/6skRxCtR6l7Iin9WpFiPxBTVTWk8+
lr0GjDNTPWhR8ZmYks+mVC9VD0491+8TF+lOB9LCKZAeONn7kEyGGkm5mm78PH3ti+g+ycQTCNK7
wKQgQ+jgKHRV/FoIQAIhWCxwta4ts7xClb0Qk3kt3PBeZ5ZFiFy8SSg0kVItG+wkDASHQ5O6VwLt
N9NHiMj4lcRjMgGQp+IU9QIDSxMRZrwUTsPwza3rO8OwDvrYUq+PO8MPjgqiTkYR11rJlnjyhXQe
UW3eM/J69pXhVnhAJNxsbY/DXeU3Z6UfN9MXYcXxnc7/nTPgqVJuRdUptGD3ZIedg6LwN6BO2hCh
XaQx7/AhTPUYQCPT3NpdtcIxc/Zcg6mjflQr+z7BcaNahZgT28BEDDZtpZyTPjgEdrTxBYRGLNBZ
0u9hyh19U9mnRbvP2miT55w+TYoqCje8VgyH6QCrMVM7HS6Q+JiF7hc2DndhhuNJlmscSCuyL49u
nZ2tsl9Uhn7KLGpkh3PS8ZRNqa+aNr41kfmsWONT6wzvAv1EVdcB4b7AnIPshARrQJyOcQZzwzUp
nV2EfQHr8SQq6nOT09l/JL35Lh+VTSbDDY/FQo+9HayYXa/dV2F40E6Io3ZZ27woubhqVrr3vEcw
SXdW01wMLXywVkqLXMorj1LU5hwwDpP0h9BTMVcSseAZj4ygJu7a0uXgKjr7JDXvWcdYKey3/OB0
+bOneFuAYKvasQ+4e6YL0TKSBxnjGE7io9qgOMnJu61PceJue/T7HVPsmcfgQBrBVfj1cyXKRxT1
EA9skxMKxGldA7hOc4kwCh0KG3TGiWSpBNq1y8ctzW4E0AvXjd53T2JARkHW06xDYs/gqnz0a2MX
KitdyhMMKkb04acqgvdWbW5miHAmtdpzxnc7ePnG8DnU4oZxVXADl/VqAZcuBVdGlny5LRrXHuKA
8drh6+mM+LXPydS2TOI0Y//A5liNzbUromOa9+fWtG9tYj7mCSo6Td3VFntRNEEaHRJeUq/ICXJo
ur2Nis7gIxoUfmj8c06evacB2+UCUS2ZpPXC6bwHBgLt3PECRObjJcgIa7HJUYLicB315qHN7E/X
lhJ/QPZYZumGNZ6aDAcINpckDG4upFMTYKdEvBaY5dNnxBnX/vni40WI+nv6ORstI1fV38Uq8jQt
X6f8KxYXtBaaS76FEWxh48DdsrR7gb2HYXZ6RPu+70VzE6byoiTjA0tj7h5rc2+o1WtIrWISQ5iv
cQVi3ZfGHdOWS1OBa8nD1wh/Aar2c2ZRMBkqo3b1tUng5PU2rauiU3/kOWWKZbN8Vzv/oioiP5sh
6QrJznOhGtSE+10zzLgcF+KThdDS5u4/4T1l6usrI8judhe43Z1SoqiM5I4qT25hL14HIAuXvmJO
k4yEqBjmLh4yhl2crzHivTrTtO3AXrCu5AZP+sUEJbFSze7RwJw92o4Hgi6u+QVSuqpeGK2J14vO
WfvR9Z25Ke3sUmt1szdyjalEGPFv1D65sf1DTEQuWSDKysLgMrcsZhqBVdzF3fBAu0O1N/bGwsSN
M1TxW+wnKsICY5M4yriKAe9VtfukDD5ZOJr3o4urkl09t5A9xM8Yh2OygYjh0GU3H0cdfEregzSk
hQU7Xxl7DEYIVuCa5Q0PcEn4KadJeHJbdCW6/ig97BTOlFGhBRYymgDbkobgDPnBmly5IOM36YEZ
R0Vh3dQuPbvuuBlb/0dYlIeiRbhQKsqRkBkUAM34RXFyP6ITzEPQ7vkUD8KKgWBCMKUot58DeRQ9
+8GxNDHHDvabQSNBeB2CHZ1xkWumj0z3j0pTG9PTuKwSYK1+mMLkr4gTq0l+Eorw53p2R+qEtSCE
cCELD6tR732FiXpKg/hLGYN82aVceIFlQOjJ3ilfjRVv/TD2IPZyJSPNXGcqU9q+O1uFKoYgk6qI
gKL4sVBI6NBCfTFGirdBCcZJV8xhN2LAjaK7LsPiE0cV3jk0HhXGyjcrGMAa9oBIuh2FRsgpFF5Y
XQ3z0mf9D3EnWKVZ+9K6NC5s2GxO9Vh6UyiZ0yI1cW95B1evdnDBlxPFUIYHtvzVMg6khWhr2pVi
IK2CuN8FaAJJrKzss9MbsCecKfkwdt6rsg4XegN/RDqYjAZhsr60tQxJYKqtTGIrsO6VR6Mjutgy
IXVNbksYHD4yZh3BP+cpkWrwN4UXZxi88IKoJcldozS+cg2XWeKl29pBuoZQYNPmwbhNoVnMLCb+
GH0ihm5j99CZ7L2yQV4KweoYwwNUweBYR6jiMXGTJedEiFqSXZC+ajpCsMKOBKrhdt0UmFf1Zlfy
WyGL6lqu4cvbp2Swt4oJEgYZFdxCVxPzEDYwOBWprpuImOhyaBlKj+Jet7wd+1pW9WV5auGczKBP
nCTHDFuYnsU+pzuOBdZ5jRfctJQNkAiTq1P72tNgDquyOGXojc7SZ0PTj/2RKGuqqeotsa12D4Fn
HhnaD0sZb33t3Pxq0kryp5lIoh6tSNDAx45BllphXuiWepA6+3vD4F+GQr1CjWA8qbl7FeUIyyGE
Tk9SaHTPQHHm1behw4fl9yJfoM1DCwZulOuO26CDG9DioEmKzF4jSyV6F0eXBjSyplbt+vwWW/2T
niI/KM16r2ARJUBsIrhoDt/JJSiJjSWXiWcYv4i0ahTg9DasBzZGoF+dJtjoRUnjbJfL3M0zRAxA
wVADnMKSZyPP34Ky6HgUaGpl/1kkST6zE0QHnXSmmVly9RzQvvVXNrrrwYjXjm9ZO5Ss6VZzsztS
HshnLC5AEF4V0b6b1ovRttpBYG7gLgQfFDrpyiqrfgYOb4ee4FCATAt1Hct8n2UrXFI8cR4SjibB
GxapbnoLHeTyHWExJI1waySn3Cgv2ojEkpRTIBqVZyMjIQ+41TCbhQptjhWyk8Yx/Rz5x0LpHCo3
VKJxwGfi5699XCIQzdfA4MFvek9xJqtNQSgtwhZFw2GXlMrbQDPRmXTw/bMoH4IxVA/4A2JUQ3IR
efa8cIHPBvjt5yYe+5kzEXpRm2DK8WdtTWmfJQ27Kv5HjRCkClmbpukfxfBs5TFoghoVkoQeoOug
2HTLeU1kfTGBKVeorMMSrWVCCBin4T4UhbJEwcamPkRMzex0n2tfUaD0uK60e9+FzIyGPyPraBYh
el0NnnlfC1aFUkFzXhYQvzSDV2X25p3vNca9jKsnjCDriA4njUPYECl/uFAaAMz5SxcNNyO3PzSp
rysloxMEaLwQ/JQOwvNNrM4hEC8uBRmAGhwRP/dx9Wk2xZPi62zjx08j6B7DCmZGa70mafvh9MpX
B8JjDWuRDC7F+UosAmnSnHLBmuwFmqK/ppIgjZqwBY/VGduf8oNsjguAU1x3CdsYmW7UqURWCo99
NfYmPpZuhlWgoWFOdm2vYvu280vvpjbEGx0rSHfxpHUxGxP9dsWBg+kxR8TWDxBlGGeVIno0HHPr
i/Czh7kAjYX0WYqJVQ6aap11X1EkYgT/6o8slBNDnI17Sok9RBKkOT982x3qFTbjr05TX6QbX2Vc
5DO3xkQAYmpuT5crsCrYukiMfcqyOmcY1drYkUJaA7tRilUZ4eePuKBhO9ozNcdomxGuMEUzm3Qa
gVw3urJsgvjSRNFNKQ1u2FSeg9a0EKyx/c4KdpL1UGtz1zQemNijyrMOmlmPK7gi6H4H3ASIwfND
39HiFVI/KjBhZupzFWtHu2o/u4bzolDx3odS75elX7cLC08JMhV+OT7Q66LEkijQCc0sz0a+rZU3
07V2pYbrCFH3vWDRT1hsooFjOkfISRlquPUySk0miE51r+nD2Sa5j+HhrCUdVOBX9LQQlywTutbI
68MgzzH5QXT8CI51llOWLYdZTRsnVb9asBnZImTCyIm7gNb/psTjY6s3cNK06fgmHjeK2idf7z+w
Ua/7cMUv1p8lHG8ztG8fPdBAOCiDvclxFwrREqXdA5SoUb8WuXeMgnSPEKmHizPTC99eNE7ronGy
loRSnH0xifNV41zY3dXBNpKAhyYH5pSCxGLhpF8hL/UTgOeehnSdq8lHDOKOlg7IafwAPW03IHOZ
FSb7qcwwonVstz+018THdNYlCknnbmrMiUXsl1VGV93V6qbw8nUTMy8ZtalywfwyN/FVouVRWGqG
Ezq7IssL++p9Any9rGC/KIrXbsdea5akA36VvDAXP1TvhR+pZSCkCqz33ubFdDGhFf1nrKUPGh0P
8pNFjpPwKNFrDF3/RKAeuOjBu7DvnfQ0XKWB46PwMW615S1Dz4IPCcW/SU0P93qGd/6hIT7dScMD
bdPGdpI9utlsUarjGfPkLCvid7fgmc+GzF74pI93gQLZrnykV9hEMU651j0ZjnXrK3IGLS3lKqCN
gRJ8lyPCJngHSM9nM+kTfbhFMP2mtrEM557gp9mpGGO5MvVdXuS3WmUeKH2JecZA2RkjhLJsb94D
pt7UI8UYzoVt1JXR3OnBcMeVukMMiMUZ2CGURh0JE9OfF27ECUBHMnSp5CskFpTVGC0rNmtliHSh
rTusMZSJEfKlRRRM9QbVAdkMBPH4qXvoobeRhKwac9zcEsMSrX6tpTvKNJKRDXXbg7QDyB0TVw6I
e+XJWsN5j/QhGNB0KqG185DXOCQIr/Q8eqDpYCSmE4TD9OaQNZ67roR98ZMARTDqnFBTpwRC3mBo
pBw/ChH2gGhoNpHRdmjsRxhE3PiBOQsJ8bD5ltc+UFSStPkWuzKc0ZvKXZ7FdIMUTi7kL4SgGkE4
KF66kPVZ6KVvtZtay6Ke0EC6TW5z84l4sJ3DT32KmkdcMFBRissoi6MWK4wfFBepfRuCgSd/h46C
al7pdpHlPssEyY2Vu+iLu2I+duLU+/kVKRqmepdZFI7ihtSzMfkcUs43vyexrQEtU4zPom7IfIVm
hTuruNhJ9cPnFFi4ffNcZSou16T9GM2JqIU9iiwLfjcZ9Ti01HcaNJ7DwH8G23ZLW/6LryLjD2X7
YcqmWrCPAfGo7HScJAua6qUalReloTQntadYx7ler7ompvqE2lZ7uI7bEklrkfVnqXNYZjrzBkBw
r6QbkYHaO/Mck9O8q8aLWdsqPmxTordEjiOEuk87dam7CCalJXn70c4OyDobSl7IqMDmt9P6vrSF
is/ONOa4v+oqTU+ZEX4moZY84qYwZ8AX9bWe01JC0+DD/yQE7AzYP1+FHyLGGEAwUL1kN/qkJI9Z
3N5p0fhJ+wPjYt8KY1sF2r2XjaQFo6rK9A9oIv3MBP0Wq/2u4vFa5PmrTWjDrHO7d8A/xZKoc7xQ
Lk7AAHVGqjivTRx8Qnn86OvSXNcDIr7U6Rd18VFqAW+DdJAFZncb7Xp6kKSkWoG79gUVQ6Ltg1Eh
855pat+vNYSwoI3xf0Uja+LRthjAJThVCelg50FCTWCaIa89gmcFDrDThoMvVaRzw9nCsGZ4Owjs
d0XdqOiXSKSSQ/mlle7Vg+BeqU24chtsfA4ZtuAxi02N6TvMPAObRX40ipoobDPzVtQkE0Zs1+fz
XIQnRU8u2BpXqaqQAKazPgqUH6ngltd5fEVC7G9v8gmu3YgIOXaC2RKO31GzsHBliHZghON0cIy9
aBk04cRIRg4Wo1nVFfSYlox14lgo4IxhH3RjPRPmV6YpJFq3MGwIh2To8ajrXU/dySfbqXTqir5y
KMUKrQ6fiLktZ0aDvmaoUDgm3VFq+aTHdm8w7EC9mCh0/Govau0NTa6w62cSRJ76Tr6I2Pga4u41
hhobl84eA1O3YWozOUbIM26PjQtSD92F/yz8fodqkQqjYAdFPOhTh1Unlzo9jXzB6BaCGRgBNsww
m63t2l4pwd4qucd1JoiNZm9VVKPhNOxM222Kga2SYjryFDmbS9t5T8OIGBEp8IEhr7NUDjY2deYW
VYXAG455NdkgM10S1fWo8mvEuteflFSPjtiiyUyqVXtFtbpugvAtawn1kykuXvSFbHMG4DfY6YDA
rzPitAe9wEhMenJqktHE1Ao8A8ikPiO7KYy596uJhslA1Ok/4kAD9FrayDXi9kMnRM1KuKTUMF0E
xDLm3tgiV6aCMYuVSItw0edYPn1FrPvW/bRxjK4MogHV2N0Rrs0uDLGqBWgBOdYDuuY336RwoGrc
2dN9b7tfngEcX1fUgBl+tS/ILFvIHtqQZzzjaiKa45pWpTYPGoa3pk1mVcvZJ27i6pbQgDqJhq+k
GKtapVsHVXcf6MqwFuPAWzIDpEtaQbfiT4nRsJ4W0Cy6ReI0iCUSBxQ/6mGicBGPSQvpbZ2tsghZ
HVizU+BiDSAhjxOnuxgZTnejsTXSbz5rsoUWZj+INQEyd3ruvNQivRLftWJYgCVNcuTVAu9eRMy5
XZOXUDUN0USRNa+Y8gd1J8i5DLx5WLhn9DmYBjAkcXpyYK2Dmo1ON25QVW/EiFFFn6w6wrpW2tgc
vJBO1zHKFxwwSKxtkwXyyIQi6KfWty3xmug91x45I26hfqEIjTbouRH25DueT81ho9aW5nNjWXj+
BgzwbZz9qAqnWMqaH7cSqixC5FXoOStIxo9pKdr7ocIxX0nsCuYU2NakaysbNrFKTpnTBuOCJBNt
bsU4mQdz4lBy+xLRsewq/lU9ehyGkVWjs21g+oUVaedwe8/elAySEvtjDqTiTIkWyVX0JeUiamSC
zeIlhpseurH/nEUjas/IZbJkcSl0uorj5l7HH9RzxnpR8FiNMIacerKg6O6h8sy93+Mp5AbfEk57
7ljczmUQustcmTOKPPM5qPPcwS4d8lW2ZpKuWrpRWGOPfQC8BEs7EPUqxuZL3omkvj8GVTmz5Jgd
RsrLyR9vUoPo5np00kucKmIvhviqMeNa8f7bndkOEwQ3WjcVby6MiVxEwuOs6O7DRdgyD/SqRiyo
sG5R2/UvJcwfBfP10dFpm3L3VBk+TIYBA80wpGvVpZSngC+XLHCGmV2pI2sbZK0xCpBVUaAfLANh
rZVSgYMwfUsk41w7jndx5nwZ18ClfIaB2psLcmLN+4+JFc263TQpBFlYbwiT+QpspiRWWhhr/mwc
spRMcIBEctA2pqU8cvF8yFJi1RAItNHxBYlLVlOjiIXuqGTwJelj57YnFCQeZO6VF7jtuXYQgucE
WTbYiX70qo82OmOk0Iqv1KXoQAHlLMzqRFDCQjcSFYN+RvWfGeqaPOZhJ1Pazcz2SOvAG6oFH6h2
N12v1He6/pAzCQ/y+CYjlQAk8gMQkC6dzgzXToXi3A6vUVU/W40fPZXWsDdRgi3jFn1cS9SjBtDu
EppE7cCcoWTiR8e9PBwg1twkmYd7P79UyuBtQqoktyAZeKrWVhRHxR5k65qhPVMLwo92cEDWZqHg
Jle9XRgh9gvbgGxuLwfpoXeHVlXuKlUnjXUcK46gLXSqByUE9eWPnn1iZWvgisUTYS0qO2DcRdYY
+/V9M12CMGdS8DeCAarH/gSW91K4ec7WDQytA0dbM+yvlrk+Ll9977p6e9AdXKKJfGRWm9zFPeyS
yLYJIfd7ggSKV77hGIE1hZX1Vagqq0m/CQ+GMwFQ4gwrxmTbCgz6FpHm+5QfZtCVzaEoHmIobBT4
FhZlMOvgO0Jt32t7CoZ4ZquO3PsYfVbpaDFSaYNLmdNsG71ybziNtYvN8t1KJVvyXoAUgAK9AE51
3wO5oD7LiYG0bXn0yWBA038sVHPKU1Y2cXAwymEVsLQrGaAMenUnXMKsxtE540k9FdSSnh/hfMO/
WOobVx12BpMfWJo3SHLbSOK1MOd5J8GIeCfMBVdNSc6OEz53vjP3G2Vuxz/MsV2UeXpBpYkcoOq/
UsN/NMBCi9w+xon2JiR7OJkwGYR3x23To4go9DkxUjOlsMA/2jEhVouOhXab+q+gEZ/1MH0qtfiF
Z4HNxn0QK1RMVJIFC87e/XA87wvC8KV8UfThIfMn3NXgcX83ysFWq00ax+NWS4NjpSQPSZuR3EkC
kIzYgrjeQ5dFG4VHbc1UC+VHes3C+l2aQUkpoxLi0GcfKDDPUyHSj2w0kSwTtlGeTVdP98Q6XoZY
a1ZJZN1yv4sPGjqpxT/GDBizJDZm6Y1c5kbzYvbF3C21gx54P9KESVKfpo+a2dxVjngDyXhKIJwr
bceU3Xr5x+TdKkBAwTQWyROuJgTHaBojq77aMjIXhQoUQuQj2bv8BgW4CabmSz1wnmLhfaBMSXri
DULqUthHk/GEfNMiJePSp/0fp0xVtJjvEMAwpmbiixha9DLT9LYLdtoQ2qAC3XVobmQDChOr7cGx
0yuZiS+Y1J//MTQSDEIF9dvwe7QH8CSVhMmJFpchPbkSXQjQwb3ZLLE/A4I3nI0oqpacTnmz4ZnM
M+PAZmjnK3ExV+jD8bCFhDB3xC7BMCi2Ont7v+r26LU8umU8MmUeT7b9KXaUtctsNFGGOmIVO1H7
Z27E/9de/kZ7qRO58B+LL//17//tf/73f/vXf/0f//rP//6//tN/+TkzZ/o//qm+dPV/CuJXBPpL
x9BVJh//V33pOP9UdQcxBw4//a+ZOfok2dRc1IO2pgom+GgM/4/6Ulf/admmi/KSKspVHf3/RXyp
fcuGMQWRPYaOThEvmGMK7VvACb6iQQSKG26YJDrTGOghjug3bWUJyBkToReZq0zt+2UzXQ+9Eziz
nz6xv9FLTm//Z7UkRbWKmNREYGqjJEV/8Vf5Z2ZocQWOE82Zh13eJzwnJTj0yiYZpT3ZngPa97mm
OMqycjMSuTJmqkgtzFlfWVDjNOX91y/omxz1j9fDZ66hfSX2xfzj9f4kR9Urp2taiLIb3SlySOQ2
Iv7QHTFroXyz7XeVMROnKPlkv/672resmekPm6puWLphIjwUYnphP/3hrJXDWAg93NQLXEErjzn+
1h1NgkdQ9BLInt4bdTeHOQGYzQC/3nZEwQuWojljayisd1YQ7QeCIR/ufvPKvn0k8DDZU7J6Qw+s
Ubc46Id/fmVWzASDcGG50br2wQm4OpWOZDhBVcWlVRXbOKHMhwdFQCjU7NE91cZrj84eVYFvn1CS
iiBgs1Q4x8Lc15bm/CbiyPiea6MiH9YswnpM2xb85zcNcdy1ltcIrdyUXfsp7GayXQustZjetj4Q
JhpLbKxDt+iNQWxcHBMXcl+bLdTPLn3UlfwpHhp7XcaQoWD3dL6CXdx1YzZdAt5pO7JUBPais3Wb
dVGNI6JEwckP9Jn9SVaCwaMdDTdjwepI5DSmaQyCElfbrCla8PVTtd7qoHFKuaCxUu+imgX7b76m
b79lvibdYL/HsaFbhq6p3z4E1MY1Ye8qHwKmcnKwmW6HIUKuN4tJxAqjyZzEKgjSDiRFQmz/zFT7
j2NzJlnzT7JnxyKFQ+XhMHSXVZutf5M9p71OlVFVyabNUm+vhYh83YvdsRkuLXbzfSajdZiEa6Zy
Djggtj6BB1m3y2MIS1OPkLQ38EW/0WOL748GLwsUJS+In7KmUYD89eFNGzuXSuPFGwm+a1p42xBw
ohGBxAwK4aBBe+/wPux0HeZuj45i0XqDv0J7bm/wt2QLDQq5VMW4tQfWhwmCgNxVw4PtVWfI5ytX
GmSqWy+xoy1MJqSGr+5DY9iFA3D7zh8u0kzhPprSXiQdMduxXJmFi841LZ7ZB+/drjAOrp1OPDNj
WKdO9VAEIt4OufBWTkRgAzsmsSuM/L1Hf7hiqV2uxBhtVMYoBwcaNltY88JOPFj6GW4YwzbKRTxi
eUkBO+8dA1qbysyTCBQmrEA8sW1ZxtlQbW2PV2+izJUcJ0O49NM2fgkQNJC5zConiaKKErHWf5Oq
ZXw78qcH1bFUsA42txiq/29fiSJrp8YGCQ63KKKV5kC/qQUm4aKJdtKv1mTjFphkenYcTIoy3zFv
YrT3foWKKg4CE8MqRFqm3BG+J3BBrlPsFLUZtqRNPBTd8G67BN5W2XNmRNbaYfr3HJITbtQWe8PS
f4EACTKncTc6vSvEDNZLdXnTDZa8v/5J2tM7+fabUPk1YJj+42T/fqYzA4V3nhGWEbvGU2vbrOwF
fIvCMx+MEAcmnVW7xpYF+9kvGhZ4rnuwyKmYG6l3H4yypCSfArQLBfG3MvQ7J8S6gB2U3b4vNKzo
CWpUYYL4VCJlUZp8uWKsjo1aZ3sR3HlsEPdmzRwxMuBHVYJ4JNMLxY4iukUIdhnrPrkLp5hidCcA
Zr0GEqfLlIeuRJD14TMJr0ICcnHGR6Tx2sh26Q93rSedayccsnFrFY1BCaEorqC2w60Qj0bhrxj1
waU0XPtNlfnBsCWxIRLLuZ2VAVlTnUmoB0rrsGgvEc8quPvkpITOnZwCk+oQqhYIPPjg+hTv4bgH
E9bdhkwYW5L8+euv6ZthYzq5VNe2hNAoulTb+Xbz0mB4aMqDZOPLcMpLGIgMMvnUp2VHG4rNr//a
3xxImsrprGsG3FAqsL8eSIhr7KbnKdqUIeFEQ0PHoMTT1B2h1Iplp0kv4ipHXimAAfS8v7kmvpUZ
fx7TlgPVl8JLE/oUOvZTmWH3VcmDxZ830tw/9uVjN0CiZV83L9AgNU7Z/ObT/W7w+eMvasIUJlcT
15L+7Q2TS+jSuSGzTLo2OtClMM2bJHeQa7d+i4MQH2x3sOJSQHYCeRXwGKxyk9ZZWOzHdcXdjIu1
6DS5I0xjlYq+Pui1RhxxnF2iQvyh8hSk0/TFS8oc9Ja7DLTBnmA1d4l1zc3uN1+h9nd3nYXnxsbs
4wpqor9+iEonbOJj4mLT5GgRmH4tRI3YKsIatPOQQSFRkLgwK/ArAT9dKEDuomw6iMVacqyaQVn5
+KqJwoXd++unS/seGjddwzzKwnS571T1e7Gmp6Sz0/MWyJSMq4GPw+6Ug8m6ZsqTWoPJSPezTTIA
6lMcLfndX59KwW8HHo2EmPoSBu9Yj//6wWROWFZlqrMMKqV3RKgzN3LTwKQNmCCo1ylNBuhAvmgX
xSqybN/u0X51klkurT3oJcb2v/5A/qg7vr8kW9eI0SPjjM/l20sqnRjDe0cJlmXIkgqjWkXT7iDx
4RJb7bMzNM4h9M9T+37khwve2U68YxBd/To52FnH4Lk0VoWn7Ua/83Z6Q1xh2bnDIQZ4EqOg2dfG
OBwKAGVwRx7Az/ymhNH+7kNlRYpIwrEtaADfzqexQhvZOlaxMQNV0CeR/4aY8ZhZmNGT4pg3Fqxu
TCPsxvOdmWGzF/oAB1BWzG4kUq4oUa+//lT/9jW5IKO52dDt2H/cfD8dIxgHDbWE97OR5PTNFIPl
BZNM4BCZkm/yuiHWxE/CRaKySO0K7NHcwtj7VSIna9dMrhIipT6yAvz165o+iu9fNlNIW6WyEDZN
7V+fv0KrPCfunHxjZ/iMox56AgRTZCYUPal8yprk2evs8jf9x9/8VeZe+CVthwff+W5hZNQsrTEN
Cjqg4mEQiXawRYwLOlHcBfkSFIrITRRyCH/zbH/vGaejVVc5iHTNZLkGx+KvbzehjFZQb3EOde8M
goyDWhDEJtj0AWK3xlmA93tF3QR2Rmd2B7yExJCGE5EexfdNTPYqGbg+d+tcHctPqUS/OxD+5rbj
kqfWM8mF+d+cncly48babZ8IEUCiSWBKEmAvUb1UE4SqpELf9/n0/4JHto/DjnsnZ3CiwpJIIPNr
9l6bDu1vTUmLkXCcZ5Aqndbdwo7VRGbUGtpuaPjTqHuHYhySZ6vrzh5KVZiJnKeiVyg6xjMgEJPE
IvsuQ0hLPhytuBQt5IwiSgCQOJ///uz8QxkgyLgnmZBPVBru3+4p0O+W2dOmHPLMIewMh39cG/5S
ZSRAufI/bsU/Jit/e1K5gl2DeTYEM3bNf/3qRjNFXZ9F7QEmMfjbZWkP5URCpDbcxaV8TjLtHgPe
xAwkUGU9HwtNMHQcxv/4gux/qAdMkwdI0CRRlvxxe//pRa7wtyVQeXCZxIwZlKW/8Av7opqW+5xn
aWmF9r7Aeql5At/HaWr2qMbltrT692ap51dCahWSj685H8r96NXRHTJ7xhduFv2MzbgJLAWTh2mN
OJhWfAorN7mMhnGSVYzzQydgucTktimmRuIKQMntwW7duehQ/Uhk4hGvCByIwvuZoMRxc8PaOKMT
8g9gIOdro5t1iTyCN/VypZ9EjPSsJuY9sGakIuynr5nFvduyQPBpaDYY3RWAurrB8yjrNWCcFxOP
vJbiuPv35+kfP1nXElioPd2Rf3zyf/pk0Sw1KDzIIgHgYbGb0wQ0Amiwy9Q5h7So9sTDZ//Rhf9R
vv3tsTLxdNsOP9ZkUPi3u6KKF3r7pcab40bLT0jUmBDCsH5qwIAEDQVthg6RHjGEiFhrI9dgeyDR
TG5Vbb8NvbEckxqztOiiLVa//FWzknbXpeO4Xm4miElR4bG8/L9/UvzGHmPN1XTurQ3jnz6pQVcU
KbIvD4VFvVv0oXYxV2F7QQwyKMdoYiVqqf948v8nj5jXGc2VZbnUBXIdD/z1p5qZ5ay1cAGeaCJc
hQHSrvM06fceKWD2t4qa8m6J3WJdUy9H5fD49/WHnevJ26yjODeHMD+VNU19pboTyRPJNivQzP77
Z/NPNy1R5h7XPwiH/601Yao3ctbBV8uwtq+y+OFYzXDOyOAll2y99WGYjZYJkNurs6CJSCNDQfU0
quFZp4gGcuYd/39+JZoX6m/Aq7AF/vrJobjC14iv4VD2xlvedMbJ9JqHrkDcYC54Ql0dsoQ5MhGz
VPjBJfzummTSWTZAo6R6Yt59+/ffSK7f1d8feyaT5joyF2x2/3aaRrZjkPvmVIeQUJ8dSyYiC+eG
dEqtj1FpePV1HEjJTEJzJA/Xkb/6hge8cw95vBBY4+2zQmeZ2faX3mQUswC1OdVeaB5GiO7bNGnv
+ghfdG7mGOnd1YVkSpBCCvOTNVJTMN1+gZacEQXPneqFe6rd9hjbUgC0lfWuAs5FYDPIAVct1iFf
TQZpo7qDyg0GYfHQ+fDzYIAIBsuOgHmHqCfc1nGSnXVRvBmCpRqOZdJse208aU3NQI34ZE6Q6eSF
ZHtGIZpsI3LZmVb7zlX2vV3aWjA7CxlYTOC2bWcRW2IX4n5pk9NizJ9u6Sz3plFC0UJhts3K+c4u
seeNuUBcZzfpYYmLt4SQl/+6/P7h67J0bj97bRN04++nFOiErie1EQNyNoORap2TZVun1iT2GWLA
hDUKJJm0LDgi4y1mbAHP1OxPwEpMckVJdvz3x+cf6re1uOYYAHbhMZH66/NM/nbtLgLWmiiTaDeP
6rWZcKopA2GF5xBR7P3Cwpn9R9X4D6WRzaNOlcregI58/ZD+dOotegPPXiz5oVQFIxRXPTiL+XOx
6vvW8e77npAVSZDfVif++z8OFft//2KLkRRDcxoKx6Rd++vPLpKIFeNMnG4MgHob9t64bTzYSAtB
qECTP+ChW0Gisk+rG9IdOCT0u6l5mvMJMXfEnDOuuyzQdTAPeRDp2JJyD/Sa6eAqQYWicbno3b5u
EJGgi9A/IwPFvBXN5eOSIR7ryLwAZNqNr8o5TeYvG/2xs3oRyByKDiRd2rwdZuh7Rpv5bgYBvrZS
5+o24ZudYmBgZ0U2iiVu2VzcHKXlQZ5hsE+G0n2w0tzPaiKvGVE3ly6Z6jdGCSbunEKv+DcGqqVJ
aIg9yyNqjGlXD+bXvz9Pfzy/fz2OwKms8wFwJtRFzt8eqAYGrb0w7T9oo/PWshpmwpKuUDXtQM80
wwkoh5tu1Lggrpk9Fg9jaVX7KrEsgPLs07tOTpDJEOWC57VPMXLkPO3cMyb1W8mM5UhCHGKj3gYs
MA8yEFAJN1U5RgGmoQvTJboxt/sBVuKqyuEeH6C1scYUhpQxIivxGIvGaciwGuN9RVFJag+ZoCgy
NzHztVWh1uFqXLwDxieUzdpHY1nahYz0KyYEEBjOf66/bGYU/3OGSxsYjGQZqAP11//WqHtK9GEU
GRWaaTpbmXj1DVgrVGPvVEzFE4TY5LEySu0+QZvSdk190gd4uD2bsxcv/Fg8D7VkJ18x5k7nHsHS
dq4AXUcDVC8L69ddNN3bhanTUjBoR53/kbqn2DEx/2aMG4kBJgGarBgtys9R8t70o3mrvmGk1Pd5
U4LEjgjuiNr8K50YiwLb3sgaFbJAmVLL8OBJQ/pMGtdAF2+Xi8nxJy8+uOPgMxK65sCizoNe/DAn
d6vNFbM2koDMGcNa76XXOm64G3Kr2AMR8OXSPbdkRwMRyF4aPX+eK/PGLgqDEv7CCOEmEh7x6KJ1
AmWOzs8l+MT2tp1mb81BewtrNyJtZvodlQSetIMXEFlh7V0LP1hsMrMysgl5F8GUWaO+aw2vn6lH
MP4SfJBViM1/cvqfSp9ttBLlTnOa5NClS8fyy3lEnAH/fOAB+Wq9EIX+3P5ecu1X2KKjskPYavnv
Wsa/x6gnz5a7CSlPtytRkKJXJ34qS1tODY2A98QoLg3c5F3ziV4sAurtfqeh8UTunt+DjN6KKXyw
yIcgvKHHdkQvve1182lYiWX5CsKqW6bmnfNikg7M4aFigjDxEfQeKfeDkhv5bVo0cawMK8yyZ7fU
5o2KOvT3vf0k8cEAv7+DfPgKuRhzrTeQ3JJTM7vWlPJmhBAd0askTrUfOcFAkybYc9zpPZJLzjoc
Br5TXZJKvFDr+70Rn8eQPKLOJdWBbHlz54zM5gEFfSUj1rAKbQdTS22nIy7mrjcFmY8Ml1qtybYL
jRIaZMjALfHPUeyiU8Sv2HhqgKhVQw+BGUFa9n5JlX3N+grLKWJFQ2t+wXNVJzFj9Zauwv2SyC2k
+06a03bq0+Y0ZAlsMzuB2iH8Ko8glplGd5vymwdq4ALSpD8iKr1MKamEOcLQXbe0QGhscVts76Ii
knO7JXKvGrhTMp8MXMXOgGgg1k5VZdZ+aVaHKDZ+m4gZLiJdUn82G3sDe3REwqVjnhy9k5HO5t4t
mzdNKx3fRXGwwfWtVsIDOW+j8dz0egl70dvFLGR2xjz9Mqv6fahjG9QJsDdKTjTFiwtne4FcDxEN
tHQSHxZQzYOFQ2TAgExoGb1g0WBBEOcwKZ2NHj1Ms64dioiU23wZWx8ETCST5s5zf4giTNiFuXc8
3RjMGU0xmMSA3Otkh5qj3LuQY0O3/IpMaj2E9EE+lT0ZqLAyYD5vhHTuzJpvM9IGkjgwLHgKTbT1
nDuEaydRKHiM0r1nNmwXe7hA4zz69RJbd1XT3VA/Wj7QUUgOw7d0mwv5qXdNv3wYsXenGW0fDFFU
BdH0Sp0a9E36Ik2Q5Xl+wZHIA4jhDHxoMgZhRFx00aENKIjTE59sAxMIv8tBiPcMCvVxXBi6inTA
y8hkykjiX8Wy0lcBqW5B64gsEX7rhveeJOcQM9YuWoj+yuruuHSYyDqwDID5CD0uA2pLCOsNoRY6
osh2CPuz0TlbE5vRLMvuDO/4YFvI17I8R1il2U92lsgr89kLq8pk5xi8O2SZ3fLatQO9SO4HvO2o
rkSspp3Rgc9J+3pjARLYlQBFuWCtfUiO5wb27VEJSVJHNd1EvT7eqrtgQrtDQPxuzu6hwEegxtgn
lxrMVjP8MpwZrsVon+tZu1ByQVV3Jiai67ekxhuRJu+6i/csK8HBawwqJot4jRihMs632Nz2WhRI
mZTbuBwDWecnW2h4An96M1cLZ/bPVnAip11BNsHYY0BkeLSVlcLsmXcfC0HkKLXJQKoyslAsmKqt
GHdROEP8oTYaN0aJxZpx1CFiukfdUl0dNHfw3SOCPaEYnvR4fF8KTIw4U2yLbwtQ7LcHc3lGbS9V
cuNqulku0AD6tBcHdlL0oha+dbIgHE/cdYqtKT1agd+0fVbtdNYzih/QYF8pJmNhSQIqSeXeGvZ4
FGOMWR21otM2cmN47gcQsKfMdJ7ppLdLY9wiAPIxNGPs48TZ0Dxt2BLjDbK3se6iLWas0RS/1ujr
7eTqxJJU1TOtU7rTR5s3NKMGSdkb4Ph3XsjOHQ+jnW1zLPk7omHVppblSQGIIR+nIAWy5kpYvKOH
RQrCqMmt0xokVtBndlmLMpAsOMf6BRLhjQr2WWtSPvv1nMOJV2lq9iedG0O3kwvbUZAcmTikZnHu
+vnoueU7gIdHi9kawaoP8TDq3F4o4MkSZN9frGzg+HlpYX9jnoclYm7XT5rkTP6F+WYbmLHIm8Pq
1UzP9VC80rxgw0zScwKZyyq1l2qmC2Z/+MshZpFDgBC5uX22bb5DzYSBtsigreWVKdCPyUv3rYcS
hTjYTQ3L1uXAn5o5wSE9mFvz3C7YNeO5+xFa3duiuUetgz7RefGHAqXppLeUpnRj1tkTQFL867V+
tGV6Z4NmlusdqzGAg+2MdsbjJsCaSiiLVc8BXOuvRjrBaBaEdRpUU6RsoHUyn9M4Y6qMNrsOOcOn
uxZJ7MW0+GlRSCGA0QbKKsWO6eYg0cktgAESXyx2mI7B7mtJh4PViWtTza+DMb3wHjb8ZfF+bOeL
lpXQTPUH21CHztIhXyYFKQ7Vb1EuXLIUcsSF1RsJ1EYnhK9X1n5WaDcXs73GeH02IiJ4soiHQE4s
y5dQ21siewWShV6Me3cLYgqPqPYQOSQ598XTPMZvA1tBAnZicN22mFhFNI9eOetE/AkX5uD0ZWXy
3GDgtOfoJXWifL/kMROvkdzvFMsyMI8FDzrwZIrklN0RMC87hl8wR4SOQjUqSFpNoPOhpMhCSfe0
nKaSORsRwNO+rlx4ExMkOeck+trg30I2wXFMMTDLU9YSISyQoNrQHTYNHvRNikm47EkEJGIE5xRz
4MJ1f1jeS625JFFaqzhbyH4fqrjZkpQXG/Fd6LZvyh3wVc58jcnyRpP9iIcjhN4J8Z9EcMo2gILb
DJyTZyCc7/sCj1+X38MRwn6WVedUqpMbubcMS/ZUc/QW6fKzz+v8GBOTQ5QnphjVje3OTSvCsAUl
eMMdEVQqP6a1/B7aBGZGT7S5vQrMgfgDjJZABMmCgWsCh9+V6TaCvmUDNtqQuxIHg8sJ23mETq9Y
jGvkpvplsV8YEd+5DqmUmbL8P2ysMUlv4GqmPYGBSQLDVTmIrFw+nSOht5S1qAWMZR58zQCEEBMV
Da2ffAdnIqtOhrepCKFEmUZydMgWy9bCtzE6WLcFSRt6zjR5JqQlitJbW9bV1ixqg2QLYlZn6qwt
5cSVTEU0uBRXfXUoPHjkOJmQ4FDiUIyZblM/tMLpGUg3fJmteGSINu0YZka+qDtqgMbbO30KTYCS
ulpwa5pSPzpdBrauLVmd5fJc4RqAB4/oJ9XvNGSYxohHJVzCgbYabZtFt+1Et75R5B1xeE/LHv1b
e25DXnVe2xK2tM3g+ayqde3bc096K/JSD/eWM86HyRRfCSH3bpdCS8KrPzvybWUYA80vBS+iebdk
2lcDdFdF5k9AD9WIb1cnBrPu4cfkuGuFVsIaLAImalTV9qtOj0mc+MtoTQ/gYsmNtbXj0Ocf3viZ
DhRKWlu/xII4UM5WPOWndOF3Y9OzIhzIhkni+zScj9IDXTMXvJTQHKiWvy1oYGbR4uXrHD+6ifhz
tsiUYTMzsFrTn/lOLWy4daS+wimkrptwZZXCt+m2vJkUdcwF6OZ7yoiJ2rVV4jp6MToi133n7eEL
Obd1fKqG8owRVtupKqX0iJbdIGu0gDonmEZuS60/M7+mukxNoEsgL5vpPXfDx5S8hcEguqQGLyJa
LqbZsr8SEApFCOME7pnuaL6uKr+Q2YE4mfsIMSQs5ZJ8GnzmnQWIwcmoOjDTqeRXaJQvfJx3WAAZ
hcDsyar+LrWbx7FSnOVNSSQpHn0S6QADm3l6TXLggiocXZCcBvIuk/WRKR5crVydZAAHvHjxhcfA
L4xuY8dZxnhGbZbJb7rwm9Essi/HeO1S60GPtL2oqSMdbXiCr1riv+qwtCQYKOpMZxbnnryCzr+l
Ftl0CZBrh4HGWJ9cTXsBAzKH8r4RGJgHl7wAZZOtWN+PJUI0S8GuQLW+JEdv7M3dWME7oNUPKAqu
XbRoG6PS3hRZIprEfdLa2c94sp/UhH1WSfYYXv21ZDjySYzbOi5Xg+Z9hPYEajxsU2ianr7jN4ef
WD4q012pA+Qf0l1M/pjhf3aoccDvBKQvDRhc9q7DAcsLnTn8n4YXP5KfhwU5plvoe+fblYnazTK7
U7GFXUyqszfahOY1joaHdOm0zYCSmQGTe6+c8gkp29EZuu/QQMKSG/HVrN3fgwVXaE6REd97Dmkc
gAmxKMzlqa278NLmJrmZiL0ys71o9HrZ6ACUKdTFqhoYQxGjWk5lfjacIRIHzgy9y62Vpkyyijk+
O7MdmJ39piLekzrl3puwCJQWoYflAV2WgWmUHhRGxrQiRaxPE1KIj80IannyTLYGKsYlAnKYWTus
p5RLW7N96sMx8ruwRKGTOm9GmZw0SP/Zmo6trVHbxriwU2udX5qyv7DYWLtyyTClSvmd1sauSnVt
B1lV37XJQBHVeR9lDFwABoUDqg2kcBeAnu4L1rwNU/paO0ZLxKgvz9n9caJPEdkruXSra4h/94Bz
9G1ag3ra/IPrMlCqerLLXTSRXFonFpkzKQWIgZN9Q+QatrdX5EtA2SyL5pXTZFOJBNwghxJGVI5x
+to+HV8ya2joF5dP5rrAg7Il0AiZ2BRDBgacCMSkfwRbcgUUM5FH4oXbMVPDobFtwHDDzijJVeeE
7/cZZUdcz1sA+T4hXJ8NbSTUe5IpOJweiBxALsfIqZ5p0hZSKhDjWSStERCsk+ptRCidWsfdJHCU
EjAzgXMpVzYr0VYEXmXxLyduvtmbtIikauq7lusZuBcoqeelbDzskuR5L2SN7+qwFEHofUzNdJlq
uqZxXeUyvOkChi4F92B6FAuBsFqOLzK17ZpI+/RprmIoGfHcElXE32SPmHnbKH2UKK3uyEp8z4qW
QBFpgzPR7TOXbMj5YmynpKiOepuhrIAw2g7iW5mYXz16Z7Tq5j33HLJREn7dPAt6drproU5F4FIW
xGO8b1tioLq2a3clRQDGRUogg6E/6yM7CDXRnd0O05U93dkuZ2+cwxhJmQuzA8jfknD4jWfWx188
Q1OH6ILF1Qi8SWdTDBSkQCoQWMzcolRZ5yEBUF5ITPFtq24DpzXtublbenUdSThJ+5wY5ZJ3DL7d
lwG7hC0MzWCagHAxEW7us/lCF1Sfaqu55aqO/OgPJJYrqjszLp5EW3WPSfVr7KEtWW2Ib6tMdsq2
i1MMKL3UMexbmsLdG4+3oswJvhlr8uY756mc6Hl0jbgO1OZbJ7ExUJEgcs4L/oiQhjCVzlPM6IgJ
lICl0KHxtc2REQx9IES1R6ykEItrsBRJVqfHMIqZkOk8s97ouk9LP+x1MTu7fvUqTzNDNbKsytDV
nhKekNQwKfORYyHCpnxE+lmM4pQKNFGs7eDGFsZXnEQ/GwU1Mi+w3RtVeq/XSH3iMoa4hmH1B6RT
0gfUW6sd3OpkZJXz4krCviP6vSAn8JtWTEFLwlDupsbDkrc/XM6iIFtWx2bfEdMRzYHk4KonXPAS
1mMHAa+O5UfYJM9x0viQ1WzcUNLD2IgPJIm4w0Mcmxu3IZyW7TD4rGI7zuQTjIVzRzQNg9Cw/Xa1
+mTAqdh4oOvpZvNDqNnWJa8ISXPiCQhAkWFE7qwDg+joJKjuLjiDRwIV/Ia09q3eRhZjXfNd04W/
BrFeuI7Rpwzph6fBXK7Uck5JCNqi8nzmxZvvpvx59Gamqqviao69FyV1BsreEfgdi7reeWB2nQfs
2xJoAHGyJ3z0Be/jq2ThjO+fgaM2EFvbGiWi6PQH8cDaFhooXjPoohLVKGG2WCHdlmSUDFZ6HdbJ
tU7uxjLr93GZPqPjnf25pZRwa2M/Czp20zO2mUzSAPwdHu6uAqiao2azIswlVveUJx7qcCnGII5M
+pmSTtijx66wptujtSAu7nDr6vHN9RbWhHO3I9qlBMRRx1uh0yKYxGwzu6wf68UN/UEQbNrG4YTZ
rncCkTZvsR5k5JgEg4RGNVDiEvREYs4qLrDT8NT2IzMMthIRbopuXsxLvOZcMKRexfCGc5hTHg6U
Tt4jR7Cf6iFSKhra43xkZmRfTLgJswFWXJQkOdRb5OQfIbXyk1tiVBnK/m7uh3NkZTSVDG8Nc7gQ
gAtYQSzWNcYS7EVzFORNfxyBNe6ItIKIm5OUaXi5GyTWfVIk77QATTCj/y8i8u556T61uecwF+GC
tszjwYGtkUBzonQsJvYjNbL2AZ6hsbxOIr8z3JXOQCLGFilTYCPNIEyc8EXFpTxnxrNSOK6t6lnv
76u4O6XMgvYRfUsmJ/qxyB8j54GqDJWCNZVnt82vOiNdQm73Lq+3B2R+i+rfxPGdnEskG8xogQUY
bbTAYoi7Sx/PJ52IpZoZEwEgoBzQ7xC967wXFZHfAhO5Be9Tb8pXr+05nUmja1X+Ck/PulgDUhwD
E/5YIrDtXDzg0jxBJnoXzRwsVK+h6QHag5Q5liQE5wMRwhIHbx+3GHIseT/Q4cpKC0JdDy+utmdT
ZeCLBm258k4T9BNbUeVwWBcCYJ2VjmjJ5UdrxLGflgS+Yu7eCMHU3k6KyacQfGoGKuF56V/HimT5
WWfQ6Zi3xjijXf8x56NG4td4H35kgLOCFkFMYAzgZHH+D1BIre8GZwE7mpzqzjXL08i4SkMHvoUd
WTCf8nVzDTE08nq/NPYhYqDejHF0kAPvtqdHr3XF/KMb6zYwGtJhahfP8yBIuEunEPTVAks1aaIj
Ri3uNvbVdGIRbYgVntLJOzQRP8JV04fVOck5LdwAgjHzyJaV7xKpLihEcxeF7esy+B1hag9JJd/q
mC8mnKp74YTjqdVgu8zyZSlSC308Qe9xlSTHrmlIO22B68TC8BvcAa2Gcc9s4uNICoovu8qHIMyo
yEsZ92XnIZNqS836MIRKbCttuOhWgwC+IDSYfnzv5QTvcJuvsWbqB/tz36so9dNQXCMhmY3GFIsu
+ZbNVHHxxSoYS/euGllok64IIIv6A+tTeJi66i1aKcol0O4t60qtbaGDZuQtuuXgJ2CmAruzyu0E
E9mhaNpFRGviC1D6bZhSKlLQIQp5AtGlvXGEBscsAulcYM+us5mR4KAnnZ1Nlcyfel58s9x2A4CC
znHdIctU864OKaOXlbwNm7ML1Jh/DnIxrqAFraDRuVmshJoNLYm+d9iDQUrqrgn5E9e2cAj39hYI
OBH6Dvw3tpbs29lgapcAwde6CNgDHBFSqTaNW5MBw7KLtcaDnJuLnddBzKST6MzoNHrrLsxhLMnq
ZTol/DH72LJv4HiqveiIVpY8iAxLPOfYl86adGp1O7Nktu7QmvWDKu+0eLVQDNykFDGv3lXFcNTD
mZApe1o2LSfYauSo/ckub0NYDwF0hNYfSsbpIxNExaucoYrdaIX53BXlZysVWH4xURiFhIbV7E3d
8R5Q5b099MT1atVRClCsiyLwNk/uo7hejqYWvSNEgoyUMnl0c7MN5liH3YZgOrHL32FM8G4OpZsW
ZE2nFgtwC3lF5xXi80ArQFTv7OvxNF4UuY9b7AqXGZs1AkgIH33T31yT23QainUFbAS9hX86cWIz
iFJKNNVKxlCldPy+muYr67v5Wpb2E4BX2kZ78Q3HKe//+J9Fz7P7aN9DK4dDUjYc72rH22c8Rq5s
7ptBvbP5KK62x8StIfmU9GaoXhYT+76FFJFofbl1DHtFeKGYQ4bEajCijKcvYM2o3GcAlax5qoa8
qQ62TtpDfBiNJVgqdub0TXaheSe4ZixABy2EIZQhLql/NYqdr5o1KqKw5DblsVsl+RP0RcT6rKNa
wdDQrArjyMpyp8li71W1eaSQ2jZwDoLWqpNNqLdNwHdOrCjjOW2wCZAWBWsq7Snq4SVUrXliRyRe
2i+rayvfcmbw/YYW+bggO+GeqrxnDZ7N1yZV59yDDatbseS6U+KmL/EPGEFbSjYZLLIbzhoHnwq7
6QTCj0X2ZBPF4bzxrHM3ue1BkIoGiQIRGBqCbb6bSACYdRf4Q9tC2Ki4FMMGkX/REFusl9Cqcu+3
3nlgOsf9WA1rdIF9Cc0HSLkp+EHGv65nAdPTwnZvmRkTrwYCCUzvH9RqF9VRLptt+4s/gFwpLT1M
S90eSRh4hQtgnFIIkoTdlrtxQksM/ncNRSYlqbMa84Ty+JTV9V1iawCjChOE2lgGIRAxjCMopvhg
z4Pp1X5XZcwyUn4so59EE5eUlUCdqIe0KH8L7gKIULHYwdihq87PzNQeLQJ1t303XNzEAGqqWz/Y
E2wjHRK7XdCwupPz6sxgmQaCUso+eookdIWoJZp2apcTgHCoD1Xv04XiUZWvCWFY7LEsjZaPE1WZ
OoELxvNUh8KPLO8d4SC8SW/2EyCJjLn4Y3rQNoENZXTflhliBBEA2zP4zzue33c9dm/2QFou1cEd
zPsCBsbG6IeUQT7CI6tgQOyZEaew+RWNho/2UcIubCRwFufd4KnbLNSkWxkPoPZZ/XSkmW4LJznq
iWBT2tQfktiAxaJ40GBBebAb49h7kPkw71ObcOVShbvBC68yxVWLUHrZthkPV0TVrqXlU4Vit3Mb
0ki9RwQn26rw5F1HAHW10i1Y4X6Aq2Ag516LmtKA2uEqk+JOr+DYeCUripyThYbB91Lr0mrqjS9P
bc15eheKGMjMpqtkZLhZahLRJyq/mJFMMamT3jePEI2rS8E+r10VfbLJXluzOHGneKeF/O/MrN5p
d5/TRDQUv7GABppekd4+6k40PuQ1a1lR7ifspBtNdiSuTysHOHWlzx6M/OKcbr6Edh6OvQtrj6Yj
L99GpX+n5B92jaA5EzGOKWKzoXr6tWYYu27m90nGKrm0PTFHlbznt6+V4AUA5iUj/ZSsBzQ7wgv7
KJBga7ZaGrdvzoTp2bUSshpQb3VUjo2GjqtS9ksbCfj/rn4eKdArVdyNiU1SYzo+maDnw+khbecF
MluCB7ZWL2PGimhsloeOa6uNEXwR97AFRwkYLb2U7G43pYQwEsvpAp8SOejAAF10vuPwA82ekDhu
w4+pFm+hkzKpku5Xu4T+KEBYW2Jq/Z6B3Fg202lJ9NfJnNb/un1DCxoBEA3P0UA9EcrwuVgRoyNA
kzKHNBJDgc7N33/8erz79SblYOJe9m5DibRC1bn3zBYJc7oj0PG0gadBValV8tREiR308mFpeuIc
XJ7glGmBO6WfyiS2Lyq1s66ZKmhMl/WjVev7LJMfbMpYMDnhgUBvtUmfIwyDfhwKdiUVeDBBOvWq
PtHw60b5L31OP0OUxe96fqLoLVCAW0wPB94qg64ZLQIYE1fJZDei/+vFB1e73HZy/B3mXn8mQYsC
zn1YdMZ4ZnOeJl6eohkBZ/LlznND/1W/jAUymUKHIBradrlva/GSsaJkMT/WxdXso4/QhYoaivRE
RuWRPEUmxg0zkfzTGJtz4ZTfAlzbuSUlqsQle8pz8qm02v1kjql64vsI3ADu6QVdAVBZtckjs6OO
kQIvSG0lX2W+pukxkmUkgMjHKjFquBg4GXZB0YdMY09MEAeHQU8K0lhlpzSZ26B08m9TWu2+WHH7
ExBHc90vKuNX7bK6t23rxmcMmKx4msLx3gIdnq45kTmoLGpMuXdq462akxegglfAn99xumbD6vk3
C61bYS/s+xomW1VFoZwvIVv98gnIi9ottuMXlfk9az7u1rIKx8ACKx4Y1Xgsa/0hz8cz2Qgtl337
jILuBSM5tu3WpnltGLUQG83g9bPIm8o3RfnMZHMzrJj4UMw7IZi1evTsaLTek+J55jVl6fbOifZj
RFPEfeMoIvjGvd2Ju6HmfU2i+Ldh/NAN2v2Oc3vDtLpF+UQtPWowYU3jtBJeFoETt/Or5pqMS7Ob
OmiW2TS/w+a/5na3b8Ic3vIq86t1fwKyue3C6C11VbVz6UwYfyxqQ1apnze4tKIWFqTTzH7hkv/d
lPA3G7vhndXZ0KYPbjE8STsJHPOzYYNxngcICS4CHI908W7q362JUr52YNZUKXjEcWSkxCKcCtaR
Es0hA2NW2HQPKjtkLfi9zuCzXuFtlW6QhsQessjSrUrVRyLjXUiZd1NUsjlxwTvE57cmTY07WxjH
uBKHeaEHHyNJ4jbl1MluzngXAOw2eNyzEYSilU7AuqJq4s0NnwovZBllvY+jlgXV06gLHlXEaFRn
MESQikzL/5F0HstxI1sQ/SJEACgUzLYb7Q1J0YobhERSsAVbsF//DuYtRjGjGIlkd6PqmsyT5qES
8Zpq0v0SK48wK2DLChzTW5XAcTXYWo+w6/ZLil/TpNUjVmLNWslZ4eGZncA44LUDibwq0XpSpsLY
NG5yiPYO+el0X8SKCZjPy0iJiOXgSvY0ocHu8sttCj4cvJs0Vm+Dg56oCNQACIucCUEyAUVwxHGZ
oJiLSwRBNqjeBCIJuhfCJQLCOtjhGanhbhDkcoiUuR92C+EUCkPPBu4wyoLmNxOEA9eq2LGZ52nK
QYQti/oTRe5RrjKeKnjL6rOnJLLLl5ls+7DTAmR/kqDqqNIjnsLl4GX2c1mBWA0kQNHpD6QlZEtd
/qknBBDJRCmOmYLdyWA81wvi9aDvz35V/CFak4LDVa+y6V9KDpNdkwm+F9v5KRzzWbYNMm+dfgpL
hylIlIOlgBBTrB4cZ+Z97eKnYSje2trNwiluJoh0QAu131/XrPs5hi1rIfBKCMNr3fnVdNw1XWdp
T47svro8BlvDhL/uUckGjxC30zCIZvtiDzYv6KDDuk5foLrt7Zx4jYIqQg3ZjiArLlffYZIn+x1D
DAV0Mjs53HJ4PoaHJtN3LvYLZigGNCvQb4GjzJXRwkZsfmYiaTedrW4QiqsDGV163zR1vU0mzZGT
UxK7wWeTsLZLvTRHRDa9kkCbhr68G1LIA9J3nokiJVqrC/AecEzYEYFAxHfJfZq0nAYmdX1SxFsD
yu52hqW31Rn52wzueILfC3msXUQSc68lRVa570rA6sjxsnl4djQ3zzLnbIz1qxDzTiiA5DYzAlyM
jI5XQaHYrv+w4Wo3tgyGc8kREQXWl4l/thk61IEuGpuMKwEFpfcsV6i1cLMz4RLfvo4ujRvIYzfx
6VFXj3Kc+655HKB9hCaMDaB503NaWHfuyrDUqG89ZtgJPZVS2U0s/kcyWu8GuhBKQTC6Xv3XJiKk
1Swdm26hNvfca0ruA1TFlmr1hgKmIrthvLQ9OR/WdOaBHbZBxttpELKz5qcSyRe5n3aE6tkBpOXc
Y7rjNHqyPY0gzGPgWRsGQw3vzYG3tgm65KmQzJRnO6bWfKkbSHCZccEMEtZZcO9n8cvJIvQbTQSZ
db23eu+akORSkPllTuzHiw5WQe9wN9pmjg4kjbZ2UyJTab/JFGaIjU16W5ecJT0IhL1RJzTagad3
kNS2roh/cCLiexO62xV+/ZoRRLIBCgHDpdIxFDJra/OqcJnVPOZuslVRfmAuJMiNSr6Ql7vU8g3R
5UaOqtfwvwncufnC8MiE56vzUKcn2/7xcosCq+ztzR9CvcWpGQ5B7ALAjr5KCmW/rSj3TYI1iJVv
Kn+lSEpjV2cqrIeOKR9yYxMr9CbIFrInmZEOAaN9s8wv2uj4HWDPJzZiikEA35FTFM8OeSCVAVI1
MpUTzmtYcwmZ1dTtuJv4POTkejjJvanX6zTal9HIhtns7s4Cj7VW0+cg5oegco6pV+6LqL/ZQ/wN
/MVlX05K3BizGkiZG2ET+By84dPpWOJ46rWgPFlfkjEkBGHXLQ7cUTjJg5cTdKMVsrrYe2w7D6Gd
wfLHdXoOR/PmZHTgRNgAgrCGvciC72Yu93FjU1Si7asqpkad47LYUhvZyQ8yOInGraPDDAu9iJ0D
0zCSjIYutJF0U1zvpgBGIiEEnqA1LebgKxv5+Juqm3Y22nYE1SsGb36I7eUVbe1MWoJ6mZF0Nr0R
Sg/uP/syAbGJz1rJaL0uQmj2h14CZ+8Yq3pGE1IufwwU4wwhR95Ta4MIxd33Eqhwyeh8L4ccU1t5
wLB9tdz2Vk2+xSIv/jBB1dSG+LY6Nn9WxorSDGKiC+RLXY3PgtyNrCYVxEHjoIfhszG5bmrrQuwx
rBAykqtxq9uWCTnZWIttv0VOvSMVuoADHj8ViWuQGtLygg6i2yjUVHPB0HBhnFPK2dmac7scM5ef
2UPW2cUABjMGI1rrlzln+CmxLazVuvbb0LAryRQLPZOM5asTAeez8l2j5JedsWvu+4QZ5vzollzb
sscwUGSaWzEHKOhM8ZORIQ1Cg/NABWZwedVvTe8yUe6n9zYRX6LQ702OCcI2yMNJgoA2ritnzm9B
YOXAqNFOb3GeVCyplnuXEEDVopfacL3+a4sGV0Y0nhBwUJAAJth7ZnGVyj32NnLgjGXzNVq3bnhg
arc4sfDhvOD+Os128l6yVSWctt9PaNgagSjfqdxvWMCE92l+i7yGjZ+01j0LBswbevrolmtSeinK
Ov00LpYNXsbjVGJyNzcCT4+sb3rq/qb4N7ftnuwOgWcBNLhNOoPp5RChmWrI2WeAx/W6wyjwAe0K
aHGe7c2+rEPqQV4JmKtEW057XTPoc53DuDTvQ2uXoUJzlazzt5wsvgPMgO0QsZ+Y33i/oZRHthsO
XoKLKC6/nEySVeqCUJuRipNUVcLw7i+OGxEXMWcExab3KUWTC+S7raGxiMj393LToKg74BKiadPm
xQzmYynQMethvrLhLvnAtc/CIjujyC1q5kU99lUOKZmpEkqUbme1hbWbYofvZ+GLczJaeT8dJ96H
rbHwsjru4oeEmu3tGHIzxtBhN8+DFyZy2Sflu58I4igIEwBuHlE2orcz8/LTLoM19C/DY1GjUrGG
dAc6nPkMusLKw2sQBcOrof5lPqmFpme+K4JQYYAHm6jK4n08Nyed5QbjXuM+dOK5NaNXtfxnymnI
86iHf3NPJh5pp3Cm2n8YZbelx/tDW711W/hegoZ0YqJwnOfmyECeFyxHSlYyEtksTf2vj5FO2Nkl
txdSs0aGPtYsLXbO4GLN1D1FJrLUOg7q0BqT+UxS/V93KF6Vsj+KhFSu9rV6MQYcGkaGp7pcxzZx
PSGtayOSgw2IPB5CPzJckIeTWbaFNvzLrtr6mk2/i35ewpjN3aZZrN/abpeQ1i7fysX/OxAEw5Sn
5gCT0JJllOFAWVpiHFvifEb7YUl4jxvt/Dhmx4IXle5eTEShEbCEolxDc5hACVTLM8rNAlNXyFBt
3aCDHvYiIn0dNkDgU7dNKv8tBhVtPOc2lVCFopP43dztw7qP9t3Q/1PseY45FmiEJO9aUNGCkTgP
HQelhcV665nZWbDE+UUJ/IW5IiafC4M1kg6oW52BhK4gEJkzDovfTgXuZVHBbyPPv3JekH4y1Cm2
BH9hysxw7LF3zloc55g7pzXjfj/3wSs7h7M5PmfjaHEm0k4Y5UelHWOTmEtLWmMOOGZ81PZC0DsB
7rRNg95X2OJsSXZfCoJ463bVTz97c5jVJHgCrT+mpWK1M3icLepkLgGT7LF9TVXCjBTgunbZ8TU0
manxqUyiDBcIZWTFHIxCh4Zg9USw3KnV0qHNNT+8fPig90Wf00REaiA0OC4JuKmRQaAym1NULPhs
EMKHVPWfSVb+dhdQ+mAB5NbKivferN3QVYDgYxBP1DJcBqNoTsbUv9tRiXqudPl7rQO4ACp/NynD
UjylTr6+YM4bYOq/tI0IXzvyF3nJrwYjr4spnH90cns3QA+nWUqNzhX4b3tIdYXASu5SPRMJt/wb
XVwbgVTvRckIFvfRKzyeabv0YMM85TCbs+BQZc96cNk5IXuDUkdNDEhIajK3BsBhu56/NHRN4r1I
FRs5MuyPkt2oI2h8e7N9jar+Y0mSqyennGQRchzL8SOyqt8y6iKYica2RocosJpuFzyOu7LrxjA1
kl0i/ti2mo/JYn+Ovfw1TlO+KkD5+oTyjCTNhMs0H6PEJMNLy1M9Tczx9HVkL0jkgmtCmktCs+4e
zGo2tlbDfkguPGFx5UEYpxQ91+b0YpXISK3IevOA4XaaH5/gtGHDBuKF6emh7lhbG0ND9NcgT0mt
Duncq40/Ib0RcduePVG9unl3hLlEdFkBoru8DMK+YXFtDjwcc7iULptSkZ9bq9l1I7sM1wptosoQ
sdEIGzAT6+W7KNanCidIVaTUqVGvCRUcCfF5AVfw5fgdxplBEyojxdkhGwA8v/avvami9R6I8Qp1
d8O/J2he92yqqj1xr9840DWCXM6o/tIKeTMzo8AKw6TISkA7ZBbdMvyTdNcIXnV2SG4YlNXPgGX6
pVzgMi4NUwHPGVjpph7S1HE5NB5PXz9TFU/t50QQ5yrjRsoUGePKA5i3tbS48Xw+osAtX0u/vwVh
T/wfrrnePznQ0i6KvVYOz/oievyeUZMDITQ3jUMAgzVVJAU0ermKPF5zg0iKFeLb80f/uOTJbYjZ
2bdVIHc9Y2LIZxOrJKNkdYmbDOfRMtIZ+1+jaMXOzc2bz+6ETA+cGnJiQNCADqZ1tN2DjGMZRr0C
yKkjjGcK0Grj3cyEuEedmRRvyWBeUI4dzRxZwByo02zIHyuiZCoczueUrIpozc0b2aExJW3ZTaDr
zlXsbIOmgHSDYyipDRqsuCXws6oPkS0Mig2H/LkoeCQT8LdM19meuusa3bJXkxMg/H8xm2m2TZza
g8L+xDr10IH2Ys6Moqz1rH0dI8hgbkRyTnuspmUPMUpe8Wj+atbiEBXH51jV0NpwwbNOVpf6V993
8UmtHxeZm/dcc+GRjIHYYDTUrjAJ1QKeFY7gcPD4q1vkcN2kC1Ok1Nmuft1qfs9jgpH7gQwCe04/
qkKUh2Wa0Hg15q02h3YTxB7vWvBEBYGPFsRV33IfEx+Mt0PhNay6I2Yo6O95eaISp0Popj+lQ9RZ
hhSd+eM56iQxAwjbnYJ8B2/80IpdFqO0cmM4mntWtWFbBvvCQALUmeS82V3HMOWllndYmm9kntHC
kT0Qada8oiTzEZ84+m96FYM19QQFZMP58ZEQfhOPrCFL5P+h6e+XPP3djZh8ponPOPKP6CHX7WtS
B09D7sqwFwq/2a3x/FuX/x1qXCQSRQN5OQ+1ndxx8WKu9k0zbAaCOBAOcHRkJ6V5wdPC+7JR+TNS
IHQiGJN2W9UOk1533FCaDQzMfGold59OB207RzRQAC7BEJQxfXeyBH87i7Eg0ICUoQyRdUnyXPJA
hGVmE+KLirIbKydEcqmobtdawsSJkXq/ZjJSA4SwW0gYBSkOJGXr5oasHCNzSjq7v9gMIe3oggDf
JBtMmCzLefxNDxtqjUS5SP5GvcH9wuOELZu3DoFsFs5e+0Cp+FOKpDil+r238XGSh4EMskzXTexv
lWK7TqAmZ7r/GtDT5sZIhez9LqbpK6hr+CHKOs5l/WWmzKGRM0lKkOJnCixoWatGiZwo6I6AG+zh
YEPg104GYYTZb8djyVRweOyI7DPUJm3617hR0Czps8TwYNDaycl7sOPuNNIjrsL1Jy6vJxW5eKaT
fQLsvBipimmNXUVX3IBRkXZ8ICOHcd3yGx4dHw5+OJqRl1Gm96K2Ibi6xrtrn6qavWzkIHmphPqX
pwvSFmKEhy5oL5aYvgYrP3Vor5g065+pyKiJBHOnpfjCGqJ2OQ3ktlQs8R2yujLZu4D/gmHX97y2
081Avs6XDtxtkHIT0V6XymfgaagoLL1nGg+XFSdYJHfBDxbEj5m0iBVZR73xag7gyE4neZQNG6hC
lQ9RUz4WkyQzrfvGZRvx42YjThCz/4ApgRDG5Pbj7Eecx/9kes117JJnw6RmbjnivJzsjLjHFSIY
XA1zHM5Oz+jA+FvM6sNQjA/SdHppAlAwpvxMHe9XiUaehSL6ejX/qJ4WWhYXNzorAmnyoYSbz0rX
x4i/aczkt8NecWP3LR4j8hiGRFziLN7R8/52A/exd12oO8FpduPvZaY9ZhIr11jZKM8ubuBt2ykn
TTLRO1JAaL6LeOOOj67bnCP8PZv1o8PEbDwUAdI1weeYuWlIkIW3m9YcvK6f1mYxapBLz99OY5uo
s1DfJulFxzVBnBV/zJ3+MuHeNH3+hqIsZ82Q/uuTkn3HgshYJqc2Rlg7pw94W9l4M/aLSeFgT8C1
g8Z2Roju+AdTeb80yty9sEHgNqsCBAGoHS/WZiRB0x7U9xgVOBNUyfrZSVp0BXtcH9b4wb1BUqFm
zo9PIXHGZm+imGes/g//9j/LONQEMzN9XCV08hYhgFzDTj/xGT1NLnPyCEnMWL00kUtOvVj3Ui2e
lcbwyHthQ78JDKRCdtX9kF1ohYhbjiZlYmhDs4EzTspeS2Rnc8KJNwCIXRBxBdaziOvX4s/gEg5T
EQlC4cUxNrQSzzEjKYJ271Y8GrtZRE8kRH00S/TAp4icoTpVu5omtA8a4mFt6t0hJkFFE7Vb2+xz
Sac65SY6AyabpOCmSCOmVfqRWNXJNb2ffELqWA+coO6IJqX39ysXBFMtoWhmn6DmT/6kesHP5M/D
thyfxqAlCs3v74Te/54a9ydIcwABFRmqi9eH2jafWnfBzEtuVOM6+zbh5Viw4sSNxTRp7Hdjhyp8
sTd+x5PuPKEJeCLlOtoMPKpzwjFqNUQa6ek+YVLkrQrKGy3gwOrDMzwswFPPTpr+0/HG70g2NBR9
6/Nj34zWeCFfNt8n04L9r340ZcKOxmAYlAUfaVq1lwk1etaxgNQtfaL5R7v5D7m0j2py9iZJFZvl
D3E6ordvnPVEfMAkoHOVCb7klpuIz2DQ8IQXYgwAcZK0arkzWIGvjNEhmVPJG+ZW5pNs4Ncv7bn2
G1Ex11F23m7mNNhOcfBIZOsqvTp5CS1BEsALs7rgws2WYLpK/hKrWIbgRWKB8IcT4dLlqt7Lgm2u
PeqdbMuj7sx77wqsbuWrB50H+XqH54UhOCtCptgdGlHP1H8zek5cJq+eCXW1lfYb5OpjbmsdFhpI
N2/IgvNy32p+Stq7I77iDT/3uJM5QWJN3PyfiNLJY9uz/nf8HO5Z81oPVhNWeFioK6d34Mi8Fv5C
+t60VQ21wjDqJyJck52zEkPUOmOyS9oXX6dmOLrIL3IHn1+Mw10FOwRFLA0d96kSkwyrpBabztIx
BU3woRi4bXyZxXgqDqzv0wPaVHAd+EwRRtlbH+HlTCOuDJTza9QiOBPQhNXNrtN/eTX/INsnMgyT
D8GJKMa7ux76X0WXPfjlmt2Bay7ged6INQnQwc+NXGl93BEuj+m+9graUqGbHT8ephOJIE1U7Ozn
WzMHZ99U9YGBDpQnQneXXVTFP3PEXtiLpzcnTUjUwL+oUA2Mc3bgOHosHODe/nBHVR+ifXwgv/E9
l94hrlRxwJ/COk7w/a8xurQv6cEUgHuG/CiMGul5V8ld52EVafISkbD8w1aHfA4gIAcS+sjPRIqU
zpkOm7kKjoNN0QLpFx+YFQFdTnHIuBJUnlIG0X62B3aFjNNSQHS2ZbZLmu/BXf747KzbMvuxiKjc
0PYgEJJwLf2GZwMcJsVei5dj9pJtO2pC0oqXwOPNsJDrhnTvChokbUAtnR9L50iAM/fDJV1xVd61
BxML471C6+4W3sB1S3LKDARfGdDDRFyyIy6QBc3dEp2KPr83WGBDtmbXjqMrtgx1q2obEZfrJ+ex
dYZfCXnX+JTJW6VK3hmN2R1gh5zqBnZBUDdBOHdwjmRvvC2jYrTZqHethuVVIOzhyFApMXJGbY8k
MxnT3u70e5plZyNV0Udw8eE7HPI+cs7z2S/C/LkVov1TZP5j2qvsEv0doF3gWMYailzGOo2SdTPx
sxO0v5o4rRTVQrHD2EOuVRVf+yYgThTngdNJC3lIYu1Kmd2rXhUwFFjJJXhtwdG8Jz2oQV54QZlu
PAjJpNuqyodYwDz1+yFZWWDqwEhpyYlpm1NuoGJBI5FMJkpWV0CUj1GHW1Z9wp3+F81+wPckX+nV
Icqwas4bU/GK9c4pk0+WJetrjDks7EkggNLpZxfpFi9a0qJP6PZVlT+AW+M/pulXW5bjC0Q7l0BE
dD8ArJHqp253IQbzZtL5XBFebSsZG7cioOZhdCoubUPged3/FcAUpwgLmq+Y6LeDMu+tTQGK4IlL
McaYj4ch3yIzXm62SUthLPNrPz6tCJs8c94XsPbPjAiwKI/BVTWKT7tjHHCYpmELejE0dD4dEjbQ
k20v21krfa0s5yselXM0RG6h8Yyca4UCaKN851G0UFPeEzfunlimJLvGLoYdKRMwXnqzeE6QzJe5
xJSQBuWviba4KUBbSMsNLvbELtVrJl6CrksulaU4SceXlC7mgahI546J4Wz0wcvCY3hZGLUVVnQs
2GRDyUcT3UfojHFX9o8t/mKsYSyuMCb9ybLpwZHDBDJ9VOGokPisdGXoQ1HodQxMkH+zbHHE3S1E
QxnCbAsN0B1JRcQEKvry+09JEO6OFNdzRR+5qbo6OJk+CC3Uk/Eurwr27m433ktXvqRtGV0Vyc5b
L05+txnrIaBu9GwLWKzZ8/k7O4ehWodks2vloZMMJhIyL9hCzh/gSR6DtCenT+utiBjkGPcRd3CV
W+PBipBeOkX2NajlqVfNcs0qznmdKrLlZ7FLkVK3E5inxOcjaRveTLI3SEYWt8DX/gHQas5uyWy3
p1I8WNWkUOJPH21F9p3Er7afZNnBRagKfyf8Uh9xz6J5tr3mF30rc1cH7G9nln/hk4wcz4F/3y+G
+RdyTnkpITllTim2EIW6gwr6NSAhwNxnf8CNeotsVCCD6VxH3ovHSEWMKxKrDOdqdT/4nLBRGju7
uLny2JsjzV0+T8ZjUGLIMrv2MuTJnSosuhfRNQUncIURll9Sim3eX/eIBTa0zOQzGovnuMdQRGwD
hAsJYlEN4p9Z0ImkZv8mzHa4JNYH6awKptbYv+cCvEJuRlh7mch7ET2JaeubFoTq4TfeonDTJzfI
6M+q+lxWsr8N2pmeZJlQz4D2SibK8Tagy8Q5y66+HiE0OKwoS9MZrkPtHbkO7Zs1+t0vLOgntFNn
mxmnWKzq00zIOfzt+V94j5wH04BKADnOOg5rYhgDxmz0q51M24Ct98STWspvogCaYyCKHaZG9SuS
ZXklQJsOqW62itHmW2DUIOA60ma9Kp8Pcly8B9/kAwkDhvi9eJnCoe1+Bsd6Z+Hun2TRVqHlM2VP
5SqMJwpTLSiyayQu/lzHD8jNvnVUWgfbzW+1XuIHb/5uCed8MiorLPtE0P0yZ0iq3rq0Bjk/ihJ4
s6jV01VVTwwHv2clil+TEdOlBTNZoWpE3GzvjTzGL6WzlzqA0tIEHYJwA2wAdyc3zrnMf9SSZ0cK
vww7oFHe8+USr45WX2qEMNS/m1LE4z3I6ktuDG+ss4Zj6jsHM1PB2V49jAEScTq2bCuKBckBdGBN
UdfwkTv8y/W0KVvBBDD7rrtxvLhmSkmsfe9QRYz2EmGMD6pJ/pluq2+jFOYLhAf8J4tgGh7bx5Wy
eZKQjjaMLqkX3ZYVo1DzyTLgd83mYt1juqVBFhgE2ZeGJKHOWwcBzDZnqB8OmSMe3Drs5yH5NXvl
L/wxCEdRM1OS5wcCfCiv/z/UZNi3ClKtLsamSxCxZbPzZjh1x3yo9r4PMBq4wEjshvGarqvUxW9a
dHDcZVo75lX7D50HygXSFOTc9El7Q/Dw32fFghJ++s/JKXuJEst4tTv+BaTGH26kPcQUf1u6htiz
/v5rC84qS1v9yU698WwKdJRJQnqqUaEsnRPksYJbKIiLE6Lvgip0WXdX03wmB2gfo3VC5yPeKuxP
i7kKUMA6P/eIqodB/Ipnz/6iNKrtejg7NaxME5YYiDg+24sTLH9AHK/g4Lhnt69+ugBLfjsAGHJb
q30q5uytWUixXUw4ZWzmt27d/87ERCp3hBOy8p5HP5HnZUGa4I5fKBH/goMyDxY7lg0K93yXFVZ3
WsbsuFhKnvErWwc9it9T1mLp86ozFQMZnbX5PPaY/KxGVlfPZ/Rqjbbe+U78bk+wXEXFAMlWrK0U
VikPdAhWr7HbUm12G50zRlmUmx2yxPDhrNQvyVCjSK0izThKtejH5uDy3y+YUndjBfLfDmLxSn7d
gBltSK8qqs51YeMZNNBhkOre7oaJBBzT7Gq+Su2ecoN9XJQ5a0i7jbRRB9N5sE426pRj5Kas71Ye
ihngZa0gs6AhZkJrCyTqTIpf3SJDkzmlj32nLVi6BuMQq/yYitE/OP63drlaUK+AzbODx2BsJaYC
8q4a5qBzqV1wSJhlGv7cMS/TZ10YNYjo/Pfc9sZjU3N4RlN07Yfy2Y2WVZg7OeBMU83W7DEFnRYn
S36xdfnl+5N5Kq0YhApz16Ebjh2B2yzyYeKJmIl82bLQIwLrEDBdvs+d3aDK8ydSnllhOUN86RK0
1422ivNgN/84s/tiyF+dvkr25UR/op3gPMXWjxOgtGfFJLdRUOudoyfGrdV9ivzhMUcfijP70AQZ
m+kZzy6MQkQtyP3J/iTUtJGfkY4Vw2rTvCXIr8mj2lsFvldfIjhBsJ0URLpg0QpmyH5koqMdKi+I
o3ze8IfcDMJpSj615b0bHksYqN54FGOKeh37zYMahneAfXQIck8O2/DXC9DhoGkpXhRWTxpfKz67
ZnXNepqJuFPuk6PPbJcx2LXZVfXDlzuOf8oCUCiT5PERtfc06OFlpJ6dm3YaMVVaL31dugSXSXHt
x+GSdejmAc6OQGbIzSyGc8OYGq1Ch8zKGpeHyOfOxbZv7aSTgii0Wjv0IoIMMEiiy59M96HEW7Wd
cJtkQy4Y+9oGulTXv9CQ/rVAjYxVH5zKqaEn7401IshI/nQ+Shl0ajzviXfrkGWB2PlMVPRWat0e
nN4fToVkFWh5Ltp/n7SKQnDyuAH428k7TOhA0VI1Cg9fvtHiyZwX8kQkg26/dd1DN5c7PWsZDgws
72MuHtWYOs9kXrGOHZdrFXeUhctJNZ4XBos1PWrpV3sbMCICByRcXv4pqBXuC7ByqjrZv0ng/bgo
4BJ1XMIbBE8Po4l0t5rXc3wYxrOPH4xaKj4HVrIHDvM4jgmCkmy+sxBmKtTibDEit72yXDu3LtG5
lL3ENjfQRG2p1DY3aW/TmUIVz0hz7bO0OgiLL+vUFlPXrimuYD0IreTeO0BPQEQzifoRWFrzOOW4
a73YfrZ6ZB1OhvOhT6P0Av2O23OeBWqE3LygaeyBa1qPw1CpsyifCH0l7dZcbVxNvy7w9cF0FMGV
S6kRLr94CRl3OkeH5RXup6wyPF9ZdwbbHc4M208uHohFZepCK8zHxSzeTQ9GgMzzIzkyJXJ4lgJr
8eAu5ZlW3jxBUhZ7p1d/lCWLqyuFdTJG6zCMbDhBLrGAdCdSpmr8Zzg7p01RopARwbXv4ctJHd3T
gAcPkQdxe/jjbjRUftgGcc+6wSKQWhBGSCOFU7ChudDen16kz4yG+v2S6G3L+umGpfVJOmb1QlmJ
m9a6Io1BRFGXiK7Kvj5Oun4tewLm3DngxLOi5JJU9XeKKR4aDwSNYcJQkQvviYFBfFau+ZstApNU
M7lmc9G8uDa2AWTx1WyOx8JQZzWAu57i+j5H1t3vtPs159cCJaudLyyU45ujdEegt37EmA0dYrTf
mQUeSwZdOR5P5v8AfVtXniZvfCDM7FI12WmZg+YQU/Fu8R56dBAXwTaUD0pvn01rOGa21T8pilTt
Wc9dMcizNecn0dPEWKPA8J7EV5VL8H0DVYaaVPfkIj3Ax94j04gw79UBTAQj2PWcEWClgvn23y/C
zo2Qpk8fnfzoKoBtkwvtCZBxcpYq5llVjF2yZHxxoxbMRXeqMpDdZmvNNzc2M9zLaUMvyOqgaZBF
RWK+Yh0/2DlyNd+N53shzOFk8QI76BbxLUkeZbtKb//9ErXtISrc8UQhoq5ZuaCEyrDE47Ek4Cfz
Tkrht1ezmrd+H0+M3otH7A3Rpc/6V9PtBFnqw22Gw350GNUeiUz4ZzqddygmMlkWA0unNrPmjcEt
F6F36eM6+Oz7Zt7E/InUU5dIr8JiNrD7lU4PgRlqcU0UxdRQWY7rsBlAwQ4NKJN5x7eunSR7cS7q
s12rltEwfFQHezieLICIBsUmHulxm7I3TNr5GiG1GMa4CtE5Czg5xG0HJQydKA5eHFirz7lh7XCD
fyAbAEGK8+rc+mBOvA0pS+adiGOAM75vb+aF+L4IQSiHD327u5riB+c8FFH+y5pEDEpy6Bh4AT5w
gBjOkv+dijxm0ixIm2iMbI+3IQmn3HlxK/dlxpe9TWYnPqdr82+O1SVorRQwgWntlYN32lZ1HPpT
ewncsSIvOf1Ok3OmSCvdlJB9vAK6Xep15omytQlXJagsl90inZclGOdnf6ZPZpfsPnod5vuo7U8R
SuVD70/zR2fmL0RyWE+ufcHS052jBvYo07/mmLscUEk9DVunRT3G3TQhQbOwM7tBcmY4HGO1AtYd
4Hv4MC20LRP3JnoYAg8ZTjxqhQsprP/H2ZkkR45kafoqJbFHFuZBpDIXpBkNxpl00qcNxD3CHfOg
mIFVL/sEfYVe9rbvVH2I/hCVnUnXJAwtJlKSUh4eATUd3lPVp//gxve5GKMPzdANSMAh9dsYE8hj
D5gu1dI/uPFrvqdC6WmsrtjpInml+A/iLs+6jxVoozs+4etW+ROGW3qFoNsCOCjH+6x4oMAsdihy
E0hJP9e7zlaB4NoLC8TKmgsDC/ISONL1JGJIkebCCYA8fqVOPM/0c/BpyBbHVxHhJpPDJNUb/kd1
nPETF10+WO6j3mwPejLmLyZPSkPE0ipVBjfteO3JKgcEZ5igxdNpaLUuJhclTKzQbcs7zgCA2Q91
2YLJQHBlMd+ev/aTCWWtf5k1HDUj6nu3LT7rqE+DZUkANwe8Y+8xSMMzdGrTXRFZ4WWH5uR1gDG6
j6fOTQKV9noOIB4COcfCJKjh0npPU2RoX6rqqunt+qs3DzUMBhXjEqNsvtYIbbkw7h0NdZoE0bbL
KEG2KDTGEV6rZn2FxI4MYu8+qTMqTPqMjNLYYfusWKWOk5cdAQar7M/wz0Raiy8I4XZHy0E3ZcRU
z+DKwVbrzFwGBNByl2eJTiP8WmXkVFYFP3R8Nhx02akIjPYxixD5UrPscSry6gGfGPUpDM0ryihX
nhVUL+HQcutecGcC3G0inOQZ+3Sn0IMETS5ea9sXAH/6FxTsb3hyd160XPloduonT1eaRyBMqKfA
+Ska3Tm2JchSLfCSm6pBvDO0MJi1RnE3Z4byuoDgLlvT/VFPjnrneX23SwoLMxBNQ5xw6D7kcEw4
j7LrTYlyH8cRSaJJbschgWkKGPzeVdkWNbcGzTdDJzNhy8+/W7quXWpoJn0ZavjWMftQnJboLGHE
uq+RG7iEaAHSIgmmjzoKI6CiGkWLHv78H2/yPgYamGBeYNWdruKUx+bqKyBaOcm4O6QFedkCunCd
8oDwECDtjSNucBwGbHJgNyUgHkBDKDwD76s+HY7YixxdXqCeiQoqJFyeeC7iwb30ABDyhH9oDfQO
lY746LkJHu0J9Rm9/wFCqflQRej08d50HZqxvjOHSnzBxYA3O9dBlq7VOSHCcxJD51438awgRP2j
c6zsexxhoY4XAxtoZwy+jcfQVVUmsDcbRexjpfqDMkdzPaRutQe71z+GyBTtLUhbB3AgUP5TvXxl
+aPHa71MRq5gf04wjl03EudRetSy0nzSYBBdJLrpHQAc6Xc6Yku9WXo3qnttmJNxxztrdTvrk+/F
FrAslz00VIy7yGi/WZgPvfB+BrtFTLfTXHg7Y9K8I9dKaLWj/X1KHONKDYdnZ2DYdFtQLMwh1jp9
991eCjp1gQCEm2ALYE3IxjlogVy2Ih8fG+fO0HNx04OSBs3KySGiygbc55WD9O85TJpDnXNKRHFB
4yX2IRYmQm5IB+30Wn0wBWVpDg280uKi035rf8TWAKCcy96T041Hm8fpux5hogu1eSwjHS0lxQZ7
oaF31TTxE0oSk69XBVgg2MBcVO+1KUQVrBHcRiwcUTWEpsrI+2GZhf3ck4QBjPH6CKTnQq0DpJs4
dl7Natvfx3oz3Gh99FiUyR9ZiO76ZLqcULgxQxGcAA7U6j4BDrqzjPiYlxWV+6RhEwYVYAiTF9TR
PYCXHECTZjjPznl4VcadjwEpCDwjyaarP3X44XOJ2xZtIt7hoHKCWbiuXOyFp4ALIHzJ56JLXi11
9F484KGU5muT43LT8ZqvqwAoNMBrKF+CDxmprO0gjC34NGjcTh3pjyBhfLJrtGv4E4Xw6ieyL8lN
Cxzlwu706IVakga3HvlEVUvvXccKuHdF+RV8933HO9yfZxxXR0AAm1ie3dTZuFFqAfpp+f8Q7/3U
DU3iX80OGX3QELdWFPYrNUMSo4MSea1ybOfQEPBKBHexj8Gz6BbPEmmA1K2Hdp1Wl3cwSpprz9CZ
TvWIakL+rBslthxm+6AjEQrBDl7rbMR+p4r76mdfJd/bEb1kx4wAGGn1jdJPUMv5KdeF3V9RvfXD
Smk+Wz1QOmU2UP23yKZV2BXXXV7s9bLrH6MhVuD4J5DHQePEBhqYynw962jQeFHpXGrVHFyXAfXc
xkSOBv/J+TrsHEiuM1Xf1k2oWdZUgxPodDpnhG9FDdSkHctvPCEUtyBUxJVCYfQ2JmxuElW1rvS+
rp6hoB/dXHxvkWf5XeR3KSn/RVXtJyRX44dRC74GIEGPGF18UsqqhbnUNscE6f5d36OLENe1Q00C
XQSrVpv7TvPEk6Mbf4Bg117UoDliLlJeGYWw93HZui/9j2m2bN+JsvhCU4rXsujmV2AHMMfK9m5W
0vLKbuZww2BF+1evE8fiomXj8WTgzedJXicMnqKqrlv4lg49UJiLFlxF8T6tdbET7fTJnUPUo83w
GaY+p8a5+ZxwHr7slkOqBxHglkszr+BV5iAaBhmwA3XTa+iqkNv/NO/491+crJu//Qd//r2suFaE
USv98W938e912ZQ/2/9Y/rN//Gu//kd/O/wo779RHjz5L72UOf8n/yu/fJbW//7rdt/ab7/8YV+0
cTs9dWy7zz+aLmv//Anhj3L5N/9///Lffvz5lZep+vHX335HyrRdvoY7e/Hb3//q+Mdff9PxL/v3
t5//+98tXfzrb//5v/73//kf/+0//+d/l/+TH9+a9q+/YYz5FyolOlYymmE72uKhO/xY/sbT+Qvd
NQ3PMDC7Mxe/26Ks24gW3b9YpuPaLn/P4ydHtN/+rSm75a+8v6Bsx3Odw0onL1iu/dv/+2mP/2W0
8l9Txkj8/c//VnT5I2bKbfPX33410FRwR3S4Azmy/TLMorE2BNft2s7QCinT/HOFF1u8sboXN5d/
ur388/OLAdwbA58iqUJIQim+nGFS3SKpQHrPJhRUdn3hae2GZ8+vdnL/bEWytor00umrxqmW0CGv
Z43bfo7yEiR+1YC78DthzdZji6pfutGvtWGT3Gv0MbFKW8ylHykejMNB16qbCAbfvHuzgt6ZFsmr
9p9dkpxeRJvUkZlNpT+mtdf7bafZjW+Zc/VF6WH9Ld6Vww/oPOGLksExN2a7hddbRUl1VE29/nj6
Z6x1U8pJCpAP0zQ74fcVt4pLKylhZOP+nG9ZLq+tD8mdM+pbCysPBy++0OgRfHS1n0kmXPPSRttt
3Fgea41Ifs5jBZI9srm0cavjWaaKMveBAzuwzrwe5g3LqrWhkgzf2pbrsRWVwgdD0z+4ohoerbnQ
b05PxEoXrGXzeBNHZVy1fVsvGIo6Nl/TCQbUIUEl3KRUDZ/tcLqVlT78aYn1phU19CLddoOSalnb
X83C4p0jK+Ln874u5QKEeQtoA0nl8+7fPQmtgmkaObVd709/X7Ke/kfMWFIa0GBAmRMnAN/mRXvA
0sma1GOthIGxBzgOih4t8ZIjCPRCyrcWZCNdiSIwLZ4TqzdWjrTYnuIovDpOBNV40Sqty1lPTe1w
4yf+utf/8xcu0/tmgKe4BGTukKiC2VWwNC3VJtpzYzRz3usUr/yK60kIjCMoKuPWdkCE7NEN0ecN
a+JlIN7JxpaUVCwTKTFMR4Vvl7XL8TIwnwAEIC8+2dWNQrH1++mZWFtHUtrokIFNkyGBbleGxXOu
LH4RQDYr97zsa0lZI4yrOaUgV/kZUjmYhmhF/urkkbuR9daCTcoX7WB3I96zwh94RUN22ko+KPDo
f+c8nm9ki7UmpGzRaWGdQSwVvsJBHrwc4K4rlPjAvSeR45wXzqaUNLK5drAUdysfDaYYFpRl8G6R
5nDLN+ZhpReyRyGbLdeUgO0Bs2St2QNTw3QRqDMowDRWk0+nV9NaK1LeQPTNnDIHb29e/5DWHJRO
c3ltHPrsfmxQr9jYJX71/ftHbJpS9ui8qXWCVi180xkW8phmpu0HBysI567gBWK6DHScj68AYgAS
7jPKuuetBXPp95uk0Eeq0AyA2r7dx8WLE2uo1XA5FB56EyGiD6dHcenGO7Eve7wDfBza0RgwoULY
kCv+xIVR2aM1mGOxh+L5ROHLbqevp1tbyQCmlAFwj6/0gOdGv2sqt9gHVQP/fKYY8Xre96UMMOIq
Z5ilzrE15WANobMp/zAzNXQ3Rmvt90spAO57pRQirvzY82KALTYqQnaW7U//+pVtQHb8Lke0T2oV
MsigMSQgM0ItRtsAIJjzms3mbPtp3FjL63xSuTfoPbgTqClv2NoHViLKkBJDofMAoUGB9JWq9z4H
yPr9gTIEnid56yobe83KCBqSfaatgHYX9cSZvC4HFPrxeubp0XF+njWEhpQUCrAFqmPkwndjXAAu
0aIwvX0III6qbRlnC40lhmQYBC6WD106pV+cwDZ+P934SiwZyz9/E7HRGKeTMDloqIGm5zsgpVHk
JynYm6e4gsT6wYnasnw+3djaQErpoVL0MHCKjKVo5vN3aifhq1qPEI1Of34ZsHfygrE0+6YvKIAp
sRhb4bfZhEvyCAEfQSokllEaEeVrZseH0w2tLTopJeTY/3S81Fa+i7ZGuzfGvkNWpxRoslGPm9vd
ec1ImQH3Xngbdc9wqSAsO0e8tiC2MB/KzmxASg1GFiRICDP50HAQfbBVDQSe4fV5dJiHNv1+uhtr
0yIdEHRBLTbmccjnYSovXrXIwLItLHOe5lroX87VzIMtWOHC5GXmdJPLjL+zEnQpK+RurJeGxvlc
TbTimYIr/jFqj//pxkpbWQC6lBEA+yQ8OnKHqSZMLC5QIgRz4VaI//CqPZrWhuH1WjekzBBmPDC1
gVZhqIiDqNfYENA6UZ3ZCSn0y7zOeY8nGhH1M24KB0BnBUrjpZzgiZ2eh7VxkgI+sNuYpxuuq3aB
NQO2bGJvtcMHpYnbq9MtrA3R8s/fxHykma5QsNjyqxGFmdrBX6wWobbx9bXfLwV6T0TnfVgzAY1h
3OhkkyyDgoVc/dbpee33SzEeKbrwcqQx/DiNxLccMG8JiSYuPp43PFKEu6JsuPWOnJvzqXwoLWXa
Cw/Fz4vTn18JbV0KbXtWtErngunH0/ATw/ISRbIG0PSIe2Mb3BVK9HC6IW354jsR/WfJ+c08T0UK
j6EsmOcieZz1+LMbTFe6Wz826XBb9Tk+EvpPNlEovQjJb3RvZXI0KcwRswyot3hUrpL42kuU7zNA
h9MdWllZmhTardm02EKSQSLHxL7EQxRfQ/f1ouZNaCO+lzh+b8iWf/5myLoRXAaInRK81HCw4A7u
WqOxYZF7u8o2xZfTHVkbIynE21LpAckzRm6kotEN+PUiLnOxO/31tT4srb7pg+P1cW1UHPVLgXS+
gjAgiqnJjsmGH+1BTzrdzNpsSHFeIOPbY/jAjQLcH/JqvPc+CG4Y4PE1tUvPXE76r51RAHQ3CPKg
vejWe33o0Bnn9H/mbEuRLozKdaJGZx7Ch0qbb4rJuIB6xCtxszEXazMtBTsuvWYPDKfyIW7DDgNA
PPbo+9v14J+ehbVKsSpt264lIEKIuvSVfFYQFkUmuEZ9EvnbAlsIDByeDbQLH9wGUTcemWyYYK0H
s7cZP53+BStdVKWAx0bO0uqiJGTaaiLpl81zNwHCO/31lWypSjGvOWPXlxmLGbC/8hAm4AzQc+FF
8bLrPTRVEZwxv1TzCHnvdINr3ZEywBR1+B9FGPTqqYbNA+S0pLqAHu+ded9XpeC3agei95JiPLtV
LpLAKvdljCK1lbjD4bw+LH17kwEiyEURTtCU1V0bCcE69y6atgg3An9tSqTAb3lsrROU8ujAnHzI
IS4ELawfTXSHYiq+pwsh6HQ/VjKZKgV/VY0OvLyGuYgm0vEwg89zjOG2Dc3wdeRAsT/dzrJU38n6
qpQHSlONvGwYGS/EYHz0+eoL7iqfCxMoZes9zWJC1Va01qfTza1kTlVKCnnTGyhugqeP4ioBJ4FL
xoTDmDu8KqINmrMWge1JiWFW+rRPQgZvVEb3EuS0eXR5bNzIO++Hie1JUd82ZoQDMEuM2Heuqqrs
jl4Le/2cEeKR89cFDLSkN7yCxBx26B92RW3tuBFFvuOOW4fI9ycBAYlfm9AVCGaGRmKZzFi7tXkf
eER1Dre8DNX53elurA2SFOpop+IiNqFj1DTwvEOuuXskb5qNQYLb8O66tT0pzitXB0ibNoWvZ17x
1FshLSVd6ueqO9/qadcgeonnqzcjhieKDOFPcMmXuOnG30bkDxfjVmQRd8KpAS+ntbHw1XPDRLZc
oM1aJu5CYW6D4QWwJE4Rbgr0y0rSa2euutcsRqQoUPvxJs5MMCdOo/8OoKR+7eshtDB4N3S0E9C5
QPPOS9RL/AYDXmQzpb+L9QhaR1bNDjogIUoily4HouuiM6Hcp7x2XcPYn6/1wC0fNBMnRtg9CIeB
ikRuU2vzzyCnjIdoCGa8umzlJxamiOTgKmM/TTq69XuzSjPERR1ko0fRfuzmsQSxE+r2QzrM2Ws4
WV9R9Va/l2kMPxrthq/5FLmf9BaitdpYIRBM6hJWAZ6fDnIItLwAr89B9aO0bg88MKk3pa2mR9fO
XIsrObKIxjzrz0D10evX7OrVTnTUIGJlHKhRofYMnZ2nXPhIBoxg08H5IbYT68K2UcTEOdlFZARB
+9b+GVTgVfQ86XQkvl2sHowksB8Hs3SvMquMnlAUwZ1xig33Y26DRzsqkVdim97nwY+yjaOtesBK
gLhS/hgb03Rns8p99O3mnVI4i5eeF+4NpWk3zl8rhxd7wUS83agKL0VaslEz/KMMxbqGD4j1wjw7
mTio4ajxOAbg0jjqHc6Bh8QNID2XszKMfjSVI2sW7cvZ2PgxS7/+dROwZQBO1YxGqoNa93HKbV/a
Qo/vKWB+C4YabnesYopUDag+QgQR3n1Qo/C2scutDLQn7XITpYMCp+bSxy1YhfUSCoBvkBfzJGs2
svVaE9IGZxUD0OU0Lv25aQXKcqE+7QxeOr+4DXrPZ/ZD2taaWoU2YKQFtFCEZnXIQn+EXo7HMqIy
W680KxnVlTYG1NctpdfNzJ/tTtWReHI6hIk6t/pyVsYGVPPLgsRHKe6RiEIuRHVTWDgueh0RENPT
X19ZYq60H0yoJA/OpKfAsK1Pgb743wye2LVumF/q2SJ1l6ndVbP8MUugnZxudW3MpF0iMJW4RRcy
85FlC6H0TfXBQlRqYxdaRv6dsHGl0yBMLsUWWgc6BRfRETha0v4RD0J7ioRhwhYbUKISEMWHjTFc
WcquFC1KIMbM0OfGN8dUTdCZFL2LLVnq4rSOEsnH88ZMChjNigcAhFHjI/Nk3QSZkz0uLqffT399
WU3vjZkUKVFmjpbrRbjiWSFKLj0IboxjUxyJ0i5x8I6sEgSDTre1UgWyHSmPF6AO8eTMFJjaOoJz
RsVzHFrCcxZ9G7PoFa35qzEuq2PHaXcw26fTza4sOkfK7LMGQy0qx4ArQYYucIh4vIjdeqNTK4vA
kdJAajVejKVv7auwb9Bez93Q2kM/9zCwyYOg3GhmdezkdFChouPFVe2b0KFvBgQYxTeYjFF148L7
CFCtpwJ8leGHhZNbDL33OKKwlDx20VjPGz9iGbF3FostLfjKhqHEw1zpF7XSfI3nOVMvHBGFezSD
qSssCj+pbbdXkGvMcSOo12ZPSlQK51a0j5vID4UwX5C0QtPJ24qtldXvyPmojA2ucyKCn4IWagob
ewflKN53PLjHivfp9AJcWyLGr5ncauLOcmoj9FM4wSaGJVH7BbLqYO7KIDevz2tEmhu37SydKoF3
MOOSNkRmIK8NQQe93HJ3uom1qZAz0QCHDpVnD+/4ov9oG4YCX9xzNva7tbmQMtGYB7pjKmlwCBzN
+tyXgI449+uQKQbc+tDzp8BabfRkZUYWmOvbw54n7D51FdU9iCK2UTfi9KuANceVA8n404O1shnJ
cFbNAMrQVtBdRzWw4h9Oz+P5NcijYjgoagHdXFDJ747jwNnkvBalTNTkYZoIr0dARsHdsmiQYLmA
PARqAN1f9iScFXHMNDwb3/jTLa4sCHuZyjfFHWgSURZZiXJoUgA9WL30bXWZI/unXZzXgBT8UT0G
aF2RsHFPgPtogkNLce4T+bzRwNpCWHr2pgc4S+k1ZiHBAexsCxsthXMRdeONm/RnJjBbin5h6WUy
TjmDJPBibvpJ2yWuvgXgWJsCKSah4Tu26sG4gUL/CUMnNjh7KDYqnmsfl0Jy7sd40M2p8BXoUg/W
NCx+Yp6zMfYrX5eRpCmvPfhAUjJQnASxH0/1/LbVtI21uYLBtGUIKWIkuaUGGLB3oZ1/bh3FvMT9
cbzwUtDYkeAsODkj2EYDspddafpNOWfetZP0id+6ce3HY4o5vYcMQzht5ISVFGdJEWoIS0Wezc19
yocewekEw/dWj8OnVEvtH30Yp/bGTr2yrmUAqotYE8KvFGEq5EMvozBw7xxVM3HijYOzHoehXP8a
OkjOeAowGko8Jo4bPP63t9mg6i9hiK/G6fBf64UUnRRlABuQOX1zoBDTOnYBFDhTfVT4u40pWVuE
UnQG+qC6EB6wIi2AgVwVGZIqkPUL9HlP92FtzvVfhymvOwv1ExrA7BbZiN42fIXj0mWFqeVDVsJm
Pt3OWkekRJDE8AVzJUCpOa2ROoX/Ogj071E12xiptcmQkkGJfXpnRxDG+tnG4yRC16vLHI1Kbo7q
2ulOrLQh40Spb1W2nQWxH0xJcdWppprtlGGyJtRcbfvbeY1I9wGnDh1KegEzopURuAy7SOKd7ixe
j0boGs7udDMrE2JKwW4KICY6bpI+/h/ohqOTgf2C4543GzJGNLXNLCxRevEtN3FvWxjfD9wTtacs
Efbn8zogBbjeeyNqBjQBO/EbHmjxRSjMu/O+vQzam303gzdn606OI1jTVI/u6CLoh37aealJxnwO
I8jFprZj9nJcAdAoQxkOQzUFHraXaDgcndcJKbST0MS1pVJi31Yj9PZT18WDqVAMd+vJdiV3mFJM
U7DFisdyIz8IzW9eMzdYMyW35jjeD/2ob2wVK5UgGQKKxo3rTpBS6IVxP2vDj6HA0BSjh51wtU+N
ojsXYfLBVOaX06O2EuMy5LNKey6v0UIIRaY5Q+dUM25UM2y/qlN/HizfliGfjmrpWa3wSjPO2LrM
wewctNqdj6d7sBLZMuJz1BNItUOItEOpKb6GGJ3Pw7OxMT4r8yFDOkPF0UI7C3lhmoWH/8SITsd1
HHXm91YDYowMbxQ/IUvhfZ1yTcWTcXIp1vunu7Y2OVLMt8jhV8ikhT6irONRr3vlqe37+KYIE+f1
dBMrRQQZ5qkZdW8hvBsBnWn3tev8KEb8eMKp/eahkXcxJVSzTZTCzwtSQ9rgMZYH1EJRxuclBIFa
DflHb4LBfObnpRxQZoqhOhkrQDET78ZCbBqfq6DcwE0te8U7BRdDSgBjIJA7rMrQz1PtsR7zR6vB
IjdUjc/R7HwqGnOjnbVpl/b2yh5b1Auog5SKXWIqWrcXakAdBD652BiolSb+BdPZTW2MDQXX+wKE
xoXt5cF9JBQsFXDiaYwzW5H29to0deS7G0otqip8Zyob9P28HFeSbsqajQPESvwvXNy3mxdS8FVv
2CjBWAZGd3Mjbo1hOg81bOvLXvBmZ3R4zsYtsVMOvELhni0Q8M9NzCWnYCP+1n79MkFvGkCapLcT
lwb0pkQpXVNrfCFGcd4xVF9affP1OquGXksU7IZiEd8a46weBS44G3vV2m+Xgjkfw2yGvOUdujbH
qc+abAAfWLmczkxrX5diGUldi5eiIvSNtvzplhlGpba2VTtd+7gUynqCG/ekNMoBD+3oUAXIljgq
so6nf/padEkBbAh8CfF2QbUHoWMQVyhuiJ2SR9xt28jJtx4mVzohwzh5HJwHWDTUMmwDaV9UqfYl
6kjnHQplvGYHp9fwEuStnCRJ9kHrhYch14vzCqQyZFNzxxaT5oAEVAsOBVaftCOCNqLXce1kW9hY
oiszoUnxG+Kk2Uctec6enJ9hjzOHXml3FdqwGylubQ6k+GVm8UoWmOvUCfIcWotxF7Z+5xHpbG1p
9U38xkXSC6XisaS28fhIzQ51NsurEDg02sfTa3WtA1IQO3PrZnGC0PVQDdSn++pTM7XamcMvxXBZ
4aZVI7t9EFr4qiG0ZKIiibzt99O/fW12pSgOuhIgk5eFPgIj+OmAabzhDDb7Yz9tYaXXmpBC2ZvK
dl40ow5GNz9FU3GtYjyZIUJ03vqRUZr4saa2EceIyKE3fVtW+YRZcb04I5weopXplUGYAhdUaCns
jiIdrY+ILlnPrcCj77yvS3tvYSIrN0Zox0X1HN46OU6aUQek+PTXVy5cqhS8uTsN0ziyNyoFZhsA
hHgUqpzxEpmYItTKjUy0NkJSBOuFbg5ajO+wQMYA5HuViIswnkb1zBlY2n0Tw3qKKFCe1+zwRRof
gzi9G+Y4vjpviKTojUdGGwtI5YBH33CByyP4qsB+6slIl0hrbNQeVoJAhlvqlZsomKkvi0htv5SV
ljV3TR7p7q3F1WeLcbY2EVI0J1ll9AO6qIeMbHE5oIRNqdQZN6Z55fAuYyttD8k8OD+MlNWaRwvN
8ScRY0KFDPke96z0VWhusHGAf/9SZckISytHlBn3s8UzPY53lZLW1x44pqNDFXxva8VwRPFlQuq6
MDYC8f1QsWTU5VSQCnG+Cw6mZT9bBm9NbRZeYZv1GHvmFur2/QnCUv3XlYwKjZp6OW+Cuhsjv9Zp
8S5DAW1jKa99XYp2AzPODK925dC3COImDfbAeEkbG0eyta9LUV4OgUAnveXrdeUcAhviV58Z2f3p
MFz7+vLP38Q4AJe6cgVPb0YRWuOBinKBzZwTOMlGkWMFcGDJILQQEYoIbWf2oaD/0pXep9bDSMlT
8LAYJt9EImtXDToioMm1Gow/T3fr/ZixZACaGETpzVGgHOBtlTUQVWg7122YItCc5JGJN5TlGFhc
Ttaob3T0/VRjeVISaD0ciot4UA6R3rePiCkOvmoq4lnL6y1+ylqsSFu60cbGTAnSw9ojw07aanXM
jvOgsb+gPmncD8Vcb4zfyqsX0J1f14Vw8Z1IZk4PpSrs6FlMep3uwfhjr16pIn8MFNSjj2VaVFh7
DU6VXzRoBI44mkH8P4Q5b2D7KS3U/jlERxODKzvCbAqcySZqamXlynCcAHnQoXQs74BxFQYyGjZI
7OVbhMKV2ZThOOPUYnscLPKlRnertNEN5g7XE6Zmp9fnyo+XUaJ1M1EsDXHLyQH+f61RnMfM1GnL
j6c//37tz5IxhejchxoeLd6hDdW9OZvfa0fhgSJ5SebFIFULntpiqu6VuD+rUr4od/2SRkwMBfrI
FMGhMYoPczTe2564H0RanXUUwejv1+8bvKPnVd56h9CDZ6Rbc3ZQFK/Z+PrKZLtSEhSAy5sQVPth
nAUuxO6TnSlP3Ky3Cvxr35fOOih2WcOEZcYhENkzkopHBXF3KxAbwbr2ef3XwRniFoi7m3JOCzp7
MQlLEDnCrncU1XkIDcuVkps99PHYYvGKVH/ze6yzkOx643iz9uulpNb2hqV2HZlGCVxj72Bl4fdm
gcH55IUbq3NZhf9a/rRkvGDZo0cXqAWX0SFyXqxBjX3DUbxHzJW/I/G89Vi+suk4UhAYZZA1RQUa
KFRDbT8KLP2AcpaYAMbtXk9gdOpht7WvrmQQZxnONxu3G0WBMOuK4mEVaV90w8m/izhwNg4dK5Mi
A9qSoOGdTochYEGl3qE1PV9SSywPMz5X+9M5aq0DUlB4Toh52RC4h8q0qxcTa7wHlarQ4fTX1+ZC
igndNouhUFhV9SwQ66i6wvPHsG6o4ob9LsVaA9vkyVE2MshaZ6T4yBW9S/OeEAxtezrUY0UGzMxy
Y6j+rFy9t4ClGIl7HoGHEPP1VsXIFOvTzDpikj7+mFPeDK6ScHrU1WpvT1r86BnCCY96FGAKP3qT
Hh0gtf3u4DtQ3yYVNtqeotmY7dlm1+7mucZ2rGlcc+OnriwcGRGXYMbbVWPuHngmjT8NIvE+AGVt
KNQ3uMecntu1NqTi/DgqaJXHTnDIY7O78szOuhjNot8LZRNTtNbEsqzeRBdmbmEyzD2hPMTxZeiF
9/Xg/NTDZOPYvZKRZMRb6prVbOGDfTDrcN9neJNSQJkv0r5/6hBk2J0eqJVVaS+9e9OLtNfmwE0o
cjga7h2pNZZ7NbbERols7evLP3/z9b51Eg2no+BAqYOzRB6qHwLVEc+nf/tKAMtwN97XCyeoOg8f
q+TSQm/4Ig5t52J05uki5iLUaOHH0y2t9UNKFY4bGnE+krYdJE6/qXHY4tgSBR/O+7qUGTqzHBTE
UOlH6H60rGp86AI3ejn98bVlJOWFCv1vNdfYlu1Iv5mK4dYw9JsO3tkQmFvQxpXhkeF1ja2Uijtx
9MITUL9ykL+6G+fOej3dg7WvS7GMBoyuqwlHL88w00OeRNVFVQXe/vTXV8JYBsqNc69YZtUBZQ36
9pOB3uQ3fe6UG1Er2Ied14a06ytxOdvN4Lm4B9XZsczxTButssMsBsX685qQ4zgPpqIsLJdaWXaN
bvne1LIvTi42RmltDpZ//iaQB1OzqgFTlkOGLddNmLXZMahSdeNevLJGLWmfd6GCCDvl8OUgYH09
ooh6N6DQdMy1CbALhSRvY8tfm2wpjoeEZ1RHySnphs23fMC/XVVvIbtsgYhXLlWWHMl4OyJfnJJN
q6ooL2cL+PpFLCynOBRV6nmX0O1i68j8qPVVAMsAC/iiotZwehGszJL8ho/bmWlpY4S7oM7p0ssn
5TbHYubxvK9LmUQEnpEmkekcFhTmTmATgGNNqm3s2GtrQPq6ZweUE2oM4ELcAy/yxuGaMrbYtNjj
y0h58aw+yKg/pcPJL1BmNPfrqv42tNPsq3M/bdxTVvogS0PmozbGjksQmkp2DJMRmyxH8b0MBlJo
4sh1ug9rrUgHj6lX9NxMeVXRw+KhHrxXXI/vq0B/6TKAf6fbWFlJMuZPieze02vK1WbuiX0pAvtQ
e3W9cbRZ+7qUrObSnrU6aEhWIhx5As/1fWTHH8/76VKqgsAz2LneOod+yBscEvI4SwB+INC5Mf5r
v17KVuHQT/jide4h6scAf5pGHKI8bV/O+/lSiqqUrO5nXbiHDrvBWyudi73da+epo1oyzI/q5him
DqiGISrjqyTu8fxoMOo977dLMYxPZNN5NvNq1djp2E2lHxZ9142Hh5V1L6P5mgL18doN3QPmVI9G
pvUXTe3dmU7aXU629+WsLshwvtxsOG1kwjmIoEk+aVVkPA1dVW0kuZX9R4bz1Qa1C/zVbbj0yogf
Q1TvFHCQi1lUvbHFraxOGdOnq506VGpEhmtco8ELfIw+2nkM/PG8AZJiV224OzamYR/cYexCHCDx
cLwA/1hvrP+1IVr69eakYQSR5pg4MePG1FlfZrM0/Sl1w2M1zuHT6S6sNSEFcBu2woQLwVbD3vuh
M2OcfnC12+GTuoU8XZsFKYpLx/Ri1+DCgDG1uEiGpsH/rNqqPK98XQa49cX/5ezLeuPk3bc/ERJ4
YTkFZsmkSZqkSZcT1KYtGAwGbAPm07/XPNIr9ce/05FyVKmtZgZs376Xa0Fk0+cbgJbRDoXDN8J9
d2V9L5yyrWAhg4GZrBdUznNrbAnnaVLdiGCyB7UYuP4kMCN/1ypsoW1TaZvV7/EQaHIf3RLt4ML7
NWnpj39//KV3dH6+P/ZRU8AazTQrSk8Ih762XVzXexOTUV6568/Vx1/6LWRzDvTaydmr0ZsKI5J7
HpzH4+VtWOVXzKyPMnawcw3el3htgW5BXY6AlYYRmoa0aVPqjbAKcl3l++9cis2BiOCHJFqF+mRY
giGdqvbggni3FOH7girZnAa20G62LsJpWNCPyavEABUFgV/2PmcKsE//d7FtM8bSjDESr2jqUvjK
R1mV2GviWBfixVa7sKFAycQlDjOG3VVm4+aL82HWBur4lfd/4cxtsW6a2rqHbV18oBF7Wjo97Tso
9CsT0hvP+VfungsHYgt5GxoDHQn41x3M6oFENYKk5hcwnfj3cfsPdPaX87DFvBWzC2VbzBg8NklV
Qh6PQ9NpKSPXp2EAxZ7bGH5kHwBahn2D7GKoS3SDDF/7PvHG36A3kC/l3EP6tWBxf1MDCfPG2JgE
uziZ2/fxZPgW6gHe72xiODwcYm9eYYPM4iWdl3m+xm+48Iq3ilquYeE60pqjTQRr9TT2Hf9qZdD6
u3+/5AsbcQv4G1pLp3aFY1inwEvNI6wfHL54F9p0iOAocuUKuPAY/w18/widHKKACyhdaFfApPOl
oGT62q6wUH/fQ5y/9Y9Pj0f0fsuS4KwO1T22DBp2VNxWwjz9+/Mv/fpNMNPOeWGvu/jgSxdC8yNs
X+GCTK+E/UufvgllMcxnAh94oUMF+7YkS5K6nLN+jtbkykG69AWbUCZsSGQPsZ0D2k/JLySG7lPc
0enl3y/n0g7aZOiyjuYVupLJoXdxf6Lz4O+mugW8sIjD95XYW9BfAZkd8BMqtOuKpjQg9ACYDYdI
+Ka/b3tuUX+OYCaXgLN/UFBEOUQLnB26VlxTv7jwhrbSi+UQJU0Bw+eDamBDXVIUGbD9rK6Jb17o
WW9hf4kviY38jh8Ctd6ERdJnlSSHaBxOVavLvOrn9yW5W8FFWnVLORUeP4A2Px9aD8OPhjH/QfN1
eN9m8jcnuZ1rbxVyxLU+y+mFT17QpFIMCYxm1sX78u8dm/w9z/I3x1nqNaJVNUcHGDbyGzgcs1/E
jNrP+inaeYkBl3p+BrOrSGfV1vt/f+mFQ7jF08HDAViUGF/qRwuGs3QwGfX6a+Psvz8S2yLoBjaw
hZyhZiZ4LeQKqShzTCq0tie2g7R5HqG0HYOrGM2/72i2hc9JR2qn4aR4YAwOD+lkZkiKemPUQi01
Ylei+t/fGMyD/jeqrxY+0OUCMgZTctqLWI9H3pP527/XIziH1/+bXUB35n8/PsYYmE1xHB6Us6nl
/t7NbabldydNCnfNNLbs1pD+Zh11qsrxA8Za74Ops7MZ3Z/3VbuijJvr6PzVLsCUgCYpHCwgYqXH
4l3bjSWbgxQ6IfsxZuEBgvpwRmb0Z9Ek71MNYltwnTB0UNTAv9a2cthBFVNn41TIFJfKlfrk0n7e
3In9opgzUFw6UF6kQyn3cNztU8Xhy0h8eO8s98ka54Jea0Fc3A2bOxKJoxkrWPoe0L9qwoNs/E7t
aiv6PqWrt9SZgE18kTZ9nawQ2x/VAqPUFXy50G/Vy9yQGqSz2S/cu6BaLNneqij2WzDt0XIMAe6D
V2iVofS8ptl54WhtcXYclAug5KrwMMzjHhfda8P0lZbapY8+F7d/5GKgFSfTytErleHidhA7mjKt
52v47f/Kr7+c2i3GLPS7wbEVqRg4bLHdxa5py6/Q/IOASwz13yG1wgs+hqUYvbSIWFHcwAwomlO/
Gv0o9ULP9zJ4dQU8F6smwX6sEujTNYJwcxpXt/zwaRzlHgk/8sLAHnRFlqqyGRKT4e7fgedC7NyC
1kYBQJknYn5Q43AMCvkqlqVKFeHX9vKlFdhEF6EiP0xqdv4C+xZgmVP0RN5HEGJb0FpzbtWVa8ih
c6ShTxi/tWv5nATx279fzqXfvr2aIwNP1xFl/RRzDd7uOOee9K8Rq8+h/W+bZxNV0AUkQTSO4QG2
EOYBzaGmShdIyuYKEms715bJ+6LvFrjGha6jlUfIlCZGfgyYPvpZQ0vsyX+/po3Z7f832WLxJjyA
JwpMLKQsDiWBxeXO452VWQBE56cAain37SIdu5Wt6cxnbxR1uZMr6e7rEJErh2sIpFU4QDoOjkku
9jIDT+kuhV/kBH/rvmpjSKUiJc7hraRDGIy4+RrB6cIKbDFxXkVKwQrOD8aI1/PmP2+fqJyGtKqn
d9VTcH393wi0lMW6io5EhwbEoBV+TyGxGSOeueZtcGGTblG6ik4JgJvoV2vDIOSLjOdGVoReufou
ffr51f0RQJNmKmHi4vPDitYiZOmS7gS93fp9A122RfA5aPvhqjtXm35dvs39iJ4Wesn+NdWHC+Ft
i+GLsJXMNC8cdxaL0nk44wdklKRB4b9vJsSiTZCAuDT4RqEJDwUcu2k6Q5Xoa9UXzbtGiSzaRAkX
wXmv0QYL0JbDDa24yaLQdFdQoZeWd5No9PBU8hejOQhs1JzWxcgjFvx92CsWbeICnOdkB1wxO/QB
q/LCS3ger/77Ctn//JX/3JqxhieN6bB3KOT6KihV122ZEtWJ8tRwG/7+d3C7sIO22nMAwa9g3GFe
ZskwPbMy8p8i4sQbhO7Kbvfv7zjHgr/cBOGmtoASJMDcDQI0PM2/I5mTUAz1FbSC17ZhyOwq/ssm
pfhiozmYrnznhZXfou8AhsOYHXfzYU6qasjaAArgSJlH9uvfz3Qhtm5xd940dKj1MQmE5+EQp6PV
nGZsXZOfYaTYJweQwuu/v+nSCp2f8I8QBVotaqVqRFOyEeZeIKP5FgJJ+1Q0Yfe+Q7gF4jU8jIqh
J5gJeqG94ejpYbQWNFcmmpceYHPEu7jXrvUJHmDu+JhV01zcQ9ws/hYj179yR1/aYpuDDvqJCOEa
yrHcdQQie1iuvytFGEv52rvoplxLWdzNI35IugKadM0K+tI22IQAGdcUG8shfJXsIezVvZFRvuJS
RD5cl9m/d8CFvbyF58EeME5EN6PnFAbJA20t2/eSX4PzXvr0zQ2eMNZiJyODXW1QfYhZGRxtxZsr
5/Dv/TK2hedVul2mrgvowXWRzSx0Rk8hS4I97LPtbjRJsU/ion7fUdlK2VEW1q6DKDugI710WVUJ
teTQIRUQ2AUs45pV0YUNvZWzg8qYhXh9SQ8xDuNZd+OZNlJmYonfdx63lseSlXyty4keRi7cTV+L
HiY47Jo626UF39zohSyWwAYdO/iq6ffNBBB5NPvD/n2bdXPae+juw6tXssOZMjmkREzBpwVmx9eI
PJd+/eakNz3EXr0Sn1/RJ7ZG7T1bY/W+PgDfnGagIHRQlTXSzHEKgTxiv/TZ6PhdL2YLXUPDGwpA
IzKdWaz1bdAIAS69Cq/89AvnbAtdm9SyBN2EvrSvVbtmddGsMdBrasVhYMzxfeSb5HM1EfPj349z
gbDAtqJ1RREKuwYxPTRWqBi4dgtlBjRZvSk996vurIpb2A8QWDTqvKcWFhhQZYVdUK6EZVPK4Eag
d6RCrZQmMwldVocQLEdiMMJKtqh9KD2BNUpPcWuqX//+0Rc2Dz2f6D/uUk+MHVoZsJ4HScjsXOHz
XLbD+yRP2BZ0V9VQWoJfKz3MEQZ96dJ3jUlDVbt3lhNb02UtMaZq/RmBx9RjPgSaZV7XLfm7Xg47
v7Q/Xg6pmadWjg2zzmQ6ghTZPvK2eZ85DtsK7ck5jqAb5ZMDtG2GHOYc5tStGJ80sr4mtnYhCWCb
0DP3KPoHxQjaeM2DswwgMyLuwlF/KjpgCFs2kX1/dR5/4RbYQvGoBQwpjDp6gKAOvZmtR7KlYO0x
xlNdyZwuZBdbvb2pxuRkhGI8wMdJG2Wsa/rPiV+oIaNdDQFB5of62qV24bv+DzoPEjratjQ4dFza
PPZbnvktcXcUNgg/4om6K7vswmvbAvTC0hT1UkTkoNfVYIQBZRGTxomuaNYbqaf3RdstUg+G8WbS
5+02Y8R7hPdGkVfAllx5iPOR+EtFswXptdYHAUtT/+C1cZxVLIxyrM018O6lpdgcRKmXUocY4R9g
f9VBUMQ9an+ac7hFYFB6TQT+0iNssgDpyUjD1oeg8F7YC9j7KosKql7eFUvo5ii6uGpYq/zgEI71
9NIzWd81S3vNKe7CZbfFyU9d3Cyr0sEhTkaRrr1Bl9For7Cpp0v/k18N0wSCuldcoUpeelebvEBQ
wl09zfi+eQYkgdk2w5jZXBm4X1juLRpw5gwulLUJDo0RcsdCdjtIvp955dIoAgT0XSuyxQU6U8ax
XPrgMHjl8Ozga/zA9XytR3rhVG/BgKOKSBK1eAYnnbhbhBff+ipwbQpW0fvQP2wrd7eCdbHA1YYg
7S7ZUzkaedeHhHx/3/s5P9kft19l46lH3uIfYNEu9y16XXlQNdf8EC69n82Rpri0gyiM/cOiu3Uv
k0TqdBpdcYLZCEgS73uE7ZF2MbTJAusfZhkUeQj/tNuVTe/zzmNbEGDEx1IDHRCAacj6z6W3di+g
611tlV56Q5u8Pp4VV5MqcMb4PMKbjOt8hhkcSIC1f6WsujDn3OIAI16jsO1mLLHXRy8KOWm2TEOZ
ht483XqCdrBc85uT7qfmxVJ3DWl64cm26MDIk2UvWsRCAR8Pko7DwH8kLjBVtsC8btn9e/EvRJEt
PLBi2ish/4UryVF3EwSz2Hlgr+zntRx33WTslYb/hdi7xQmuog5QTnj+IWhg0XhcWxjdgjje2WZX
2KgbdtAlqAkEgc8p6r8f7UL43cLmGijjTX3X+QcBR020jqDmZWw17t/36edl++Pgr1E0xX55Fv9f
dPmgtBe8SufmK3vu0m/fHHwr2hI6cIIcgsiOu4FXP2DLuV55MZfWfHPg+TAQDf4vzoyK+sPie8mx
7ZoVvMQovoeI1PsE49l/c/w/XtHQgYlA2pIcxpahfzY4dZZCv9bopvw/262/5FP/Oe398QVe3Pkt
dHzJYaFl+dtnM0dPNTaulhZiF1I3D2JAO+GGL820pMvoHErcwRPrc9FpOeWuKkb/gc9RQjI3du20
g4brAngfKuIigyIKXCNqzQf9OQFv009DV7Mp9z1bpwukFUxV+RnGr8/wAfuqR3dbREV7Oye0eIyp
dY/wUtJZN0ZTpqZqScd4aHCx9UHqxf2cgpJzWoT+Ggz+knZJ2WRNNQ1ZyN1b33iwUBzZfArXRAGS
r+7Q11nyBGOsvGiK48xslXqNN6RhqwrYqUVk1yVwcVROZgpo3El3nxX3vX3T9D8nOi+Qum/ASfTK
RzGvv7qhOBvjBa/cjb/gcvmZG//FkDnMGmLXdPLNnAU+CzNl5g+dJpBhC1i790CA5gT+t4D5dllZ
89OkvI9hRce8m8KPcFw16ViP93YInpqAv8geWiOcIAmVfcizMRpgxhz6c1Yq92Mtl+Hk+cuXGBTJ
XZTArNME3Ussm9cqaR4m/PsOdqtjvpBlOvSmS7JBOtqljbMwqvMalVIxu9fSaHIoGW6UurR3S8Gf
C7F4NxW0jNHDpykJ/cc6sTKFSPdLByvUTK1xianqMORxxL1UT6O3V6V7Uxbq0IL5KrV+aIBgKU82
WUQqIgjEafqj5sUMeXfySxXs0Wctv/eUPSFDElAmowB/CPrLJ94AjRUpD2ZKbot+OUmbnODs/cbl
+tPT7GZsWnpYmIlTEUo4fBcryRckpim4TQqPqKZsrJrvYx0HuZ2YS4cCKnXwLapv2gi66Wjs8yMM
WdpTtegqD4RYdpQ2XyNRfdCdjtPQBDzlHDYcjFS/54o1aU1k+WjL/gniUDUwiLxNGxMNqcIQOo3q
4ScUmlxuejntIum/9NG0ZFi2BUabjU1dopbjom2BAaGOc2qlzAOUdqmpzSvh9nkoxgfuBYD0GvRo
cY5izHIBmLBx9VzC4xHjad3kfIUmtg9x4EO5mucAsmKpGqFWp6p1SPsoMB+YG+9wqH5FvX+MyijO
xjPFf4JtU+rThOw83U0p6cwnyVrUT0H/Zjn/Du4W2kKWqwxiqNAbJlhFW8Zfp67Vu85vgl2PFkUm
WKVSNjffBpLAL9az6LQMa6qD1uDQdb+YQp0HFPH9yILHScYw3JzWG1dOXZZEzQfOkj3EYprbdSRl
xik6k8Xk3bpKrsdx1Q+Nrp5Wjz2tIY4NBv/dQXkIeP7Q/QxKSwEZ7sa90jFyW8UzHplk74WVzQOv
XrNZAr3U96WXhXJ9M2RqUnAxocofNR/N4L+IKHnsiTO7Fr6TaYXwlFkfoJFZA/2tS8P2YaF+6nGu
gVkdgY3pBYdvGpsyCZWTdLVdmREH5m5MHDnSXlS5cqzaG2ddFsBi4GYIwhHOn87PvJbdt2FVpTKM
3pQLX81QgH0CoW7sFGvTCeIyh4BBFDaJF/GMdhI/9dbTIh19UEd6mvifA6BnP49FDdfSoAigPzIO
o3hM4PrIMt5r8kVwWWugpUx453Q8noSl9V4DSvI0Dog21jftlEUMPewsguJzlU5eWO5x/EuXUX/y
XusJdtxRSccSy0DGgwwWduyhLHvyB+UfNaxK9hOtGW6cEL+iWO16apazV3wRIIAugFDchIyZZ+6a
ccySAlwzAogkOm+9Ux/8fkSvUZRcsJTOwCilUKdN7n3bNb/XquK3pgdmI9UqUgcFg8mc4WtFakNa
3XJLxHEyJLJpgJL8o0dZ8LWtJn0L3H77O6mG8nGMe/4clHG9wgs7CB7LRLv7jiKbzWLet48sLr2f
zM3Tp7KbI6xu7D3wVTSHGTYsJe44Xt9qBwh32vWdu4vGRqu7HoZcsOLhYeulhlD6IYnMfNRULHJf
epoek9W4I7F6/TTFiX0xsD/+4DmQ4lOYPtZh2pZLkY/k7GXRO762u5HEw68ISuc2rcTSQzvfQWRw
scWzd+a/IkLcVzN/GwwgKO2g2yyQSZ32pn9zxTA/Nf0CSgjVNiW+P37s4eV2gk7QHZiWLqVkOcQh
+VxI+hxjA6UQ/xtxeeGZ4JTW5b0dXj0iSA6JG/S8NfYfj7sva+W9rdhIt6zUj7bugJyCqPOnxi+w
ScJInODBUaSwwiG73g/8tHUgSyCMP/EmOhWcvIJ5afdxC7Vk4Tp3Ejrq02HmdaYH2OvKATN5kLkX
hF0xfgR+muUcGNcMV953XYuHxkPXOhyjPgNQOLh1bITlZxyuGeXqsVYwtGzVABB8h2FVOfj3PCQK
dzkO6wCfyxsVyXsDW1JwOYpPi+EtDKvJjqHFnxvbc1zg05iRVbiU6O5Nlwnori6sM+umCUG9Nbj/
UYRITx9aqkSmwsFLYaR6L1dTZkUjvQwjcy9dE/DTWkVfhHQ6W32kF8ou7Y2qhu+YDMOQqsTAs0V2
kjpqDnOIxH+I9ZoJzuNshgFaDrzyp96BW17LFbphvvweiwmW0cqUu74OXiEC26RVEEhgizuWz3zu
0CxNpqz1xm+mCH5COqBMdeNcnozeMeR9DKf5ps5NDSQgdAlfW2gjpUqSJz+g6gRiBeCjhru7sJUx
blpaO4gFdZ/LyLR4tDHaVwud973qm2cGfGu6muXQlp2/n3C/AWNS3E1Apf5a5nVMccn7RwATqr1H
+nA/jJIfi4p46OGD05KEcSuzWPfRvvQNPBnhpFPm8NgWNaK8q/tH1Xg4F4OYMaJr4SXQ3HFFu/EY
g7e+F+v5uKAuPDudu5J/pIs/9OAMQE0y442OnrDJppwQHd/QJDiX7qL7Oa1DfRNW3XoEEtXt3FyO
3/2w6rNIxfZjPDF6IoWIj06s6mZI+PrsU8IeNFnUUwGf3jolhns/CqHV0xKw4h66nOHeS4bqSweu
7BFumcUTXHdNbtDveCiSqvsFrYNq11bDehcn1NxCcrGEotCAcXNXtH1W+HUi05HMiBB9vD4ryqDk
Fnft7eSmWeNaho34vPrJrV8W/gHCPvNuhvjyo3Nizm0iV4bIONg77HXyRZeN/lT2yG96WSMTr+kM
ap7rcYTD6rUOxvrZrJLs2snFYMdSmWFVkPfVHbpio1b0NvZWvjcND7Bl3XJX6r7ILQ27lykQ8Ukq
Xok05hU4LLjJP6hS9GK/UtXkZV3GGY0KkoGgWefQECv3EIPiGHkTuyNrQ2/ahPQ7UZnvfeEVb51d
ljc5l3hPJSW7EOa0P5JwTh4SdASxM2zzYuBX8zS2zbiPk0LtmqSrDsI0fX5e57sOFl7ILKIOANHC
O+qlGo5ysGCxsREyOzScT2AwSyQ7KyCsGJLvKtibZkh5lnzsW/ZK/TW8nXB281hTdd9PZsiFZ2bM
IdrgowFSP9NnQTrbzBFwgiHJbRR6j0nEw6M0mEKla5cgZJZFQV61MMlwhCAPXN9NaOYdTH2lgJNp
1DdpUmn/c2igZpSuIJDe1XXknVq/lmAd9v6ckmIqP9brzB8xQbY/2WL81zng9FYuQfF9IUXwmQg/
CV4FLxUavk4SOABoJ7xvUYOXuR8CV3SZ52lDvtVJIF0ulqT6UQVq6u9E0Pf9TjmwBKFMDFW/TFTc
+wKb10KiPimbz4I2HngQJZo2p2DintyJ0nZFimSdspw2pV1O2OZyONEY5qMZGbuK+2lPi/o3AzgH
odxrwDiUVSTcEfaTPkt1wscq1w6Me+SppB92c5CAAdGoqswsswM5wr0AOh0Wns7dL9LA+/wW3ol1
cZTFFHipmMT0LYLf6UMTGQ6u+DDV4W3JXLjux8UL6lQg76vS0bF+epxWRuxXg974kgFRgjxJddrU
N3GnkiCdvajVgGoS3FkdTNRgNCnOxL0hjhpwEcsSJRL85ns/d0uxYPs1WIInD9cQFGqrEe4KoMUn
3SHQVfRTQlB9zkCmDNQHR4CDyAtWJe2J2SbuTsozcZ92rReYLOnXYb1nRUAb0D9V8kEFAxJDsYyW
PTJJwWSFyw9KhjXhBrdmZITf7rxR1xjGSm99ToauhU8Cp5hrx5Stdi88GrD9FC7LEyj7Hv0BVCpG
0oQP8MOGPS+rdy3Sd7Xv2eI1j7U3YI7SLXVR5GoMQgGr+6EesolM4XhQQU/VD7+2xkeGSWmA0mMV
vn2CaB6tT83YC4x3BijEnGIbBEjjZgjbPrtGLvFp9MqgPQxOD1iEuhX1ctMlkgU3hexNfI82QCSC
VOqZJNmczJ5OLcWypcARhTBqdLWqUH6248+qj1x35zg36z0JO1iIp6tfVe4H7WhdZYUXIyB43RjE
p6bsbJwm3ML2FlP/eoAeDsL7jiwGlYEPGYwmbbxKHgdSlACmI02AzePcWsQuKA8XO0k8oEZxE+JU
lmLCPTzNmPw9ryX1vS9nm2y6tyRAMu03NUXZ63r20RaWQh8Z44uUz15c3FHHiMyrDnHjqPQ6TymG
4m2D3V7P2FSiTMKdG2vtodvBO3UTA4rs/yhg83LHm9bXKYUrMBKnmJsKz9RDj2iVQeL2PlyhCIr+
oBPY3msyTGk42GTG6e2htYHIP/V7HRjzWws+/TAjlJTzGZK1xbHuAAu/D5VH4hMhUPfLgOZfphRp
HF0+wP9rDXJP91V3J6aWGyhIxLK96UzRBju7TLSDidrY29eodgF9IZoihuE2n1026TL2YaUpo/IU
cgp5Y+bhj10B8XPyoax89aibBHNNlJuF3uNWRt1HqW3qu9pzXnSySLhqSBo0cALHEYymG7Dk7KdC
y/CzJ8qpQqeGaJ5NfoFhRAYPj1LvUUn37m2dKsruMTyt+l8wCgnsL4iu4+cp+KbtSOwl4o2ssvse
cNSHOYhQhqZ8cet0P/jgjz20C9B+mQ7j2PsI+99R53EhrEBK5XcYloOZ7HAZEIZ7AehvdJgWVYNj
NOuuzB1yGYQCKyrxEfoYzfil9CHichJd2f9Y6kSIR9aRAS6GfDTtTnWdNFnsCuVOa2yaAAs1NhJE
T+Fo6shM1/u16Gd3mNrOeScZuubzUApTPk7zONHU2nnub7B3aJ+6VSRVDj8TvuyCdVbzgQxN8Jv2
lf9LTzH+XxsgSTygttPRhzHSgUT1PSMWra21/G6YwNO4sdwo/9TTdVlv2NiM095nhdfdYccE/Akj
B4veFbjiLLM8nNkuJIOweTP7qOUpjvo3OM1q98v3Aff9VAHUtKZoHzfsENMwgSZiZKHUPkkZ+gA6
+Rr6xU3VjrfMdPGaB4GJxC6cl15/4KFdRUZD5sU3krShD1k8FZNDH0woBhI0b1B5eHpe9xVs/X6G
Ws4qZ70aGe4gW8kPmHEbetJLb3CGV9xXufVkw3dFtFbJzhil7AGNOYtQX/AGux5yr1Va9Xphu7ge
k2UHyseAIgGiDl6KiYI/plaiDXuLzIBVH8oGJUVWj/O05r71GNsBhOjdT4MU4pCUoKOkSqwVJpWA
IepUd35Y3yJr7s0RZSHTh4mqyuUSER+VWLSU4lZ0bG1yTyxkRbesK3771PPmXVgPpMuFauRXyevy
FWRdFWSVU+R3VAGhlraTrU0+VBEd8srO9BEchuHX+S+R98JfstzxqvKaPGSq/BJBWTZI1zDkXw3z
m/FmIVXY56MbJsTeSnpBn3Gp6W+w+me+mzCDG1HGF+iqEVohO0JfsOxuF8gUtPvI2Lo+aM17cYLG
UohFgd2oJZktlBF7FSVVuKY1jlG1mzSEep7OPh3VzVhCPQkhNyzHR5vAvCnDUCgI79ZFgVVUOr14
AD0sPgWBwrRyIicUwjzKxwjPu9eQs0UKHrcj6icB5SVsQNijQEp6WF/7qa5g1o6KP0w9wRb+bWzA
dPxIIUW47BlkappnYFSDqESrDNoH2SiMfYpqBRgS59Au+iRrXo9HWYIKtZsSKeubcYCC5c+Al3Fw
SiAyDOJT0Db1F1hdy3aP+Byi5Th2BFL0OJBq55W1z/J6tqp8wAUG2+ja82LVpZBTha48EhAM/D8U
gK3OmYOtBQ5GUifDW6doqI7rEokFxBa1qluIKC70HAld1WYhrq8xxaXeizRBtomLu1b1/Ihyk+Af
ihrDmX2LZuIDMjpV7ke0mExqzaJcPoTAx99UyBaDE/O6aDgpdFbZqSUiOMJ/Wn+QkKLtbpTsEHss
oSvKzwFMzh3tAhgLDT2nGDooXnRHM+omAh5a8efZrT3ydKmaEA0WbtDuaKaiSOuaNCYPA8bRap3l
OP403Ppejrcpikc416FV2CnGnxUo+QpXCLqcO+AsymCPwalBVAR3rM6hPyb0aY774ovAdVrdNXC0
ZShOxRClUEhek3ueiAHgbxf0Nu2TeMppSeZb+GnMbWrUrI6DToKf6Ij7H9Hcjr6Q1qkQl+c87JZm
mKBmL4f18ZzkqtRVHYBKIvx/HJ3HctvIFoafCFXIYYtEUgzKsqwNSrI9ABo5NRp4+vvxbqamaspj
iQS6z/kjqLTXzsFzMWxrF2a9B3hc2hXFpE7xEjiuRcCLvv3xWj//5FqRZ0En3lumGTojbtkOh37f
B+ZJMe0ZCzQxhqIx8tTUCi9xycG66muXzSGnEm+vzZlPY9msnUdjFfodf6yKZKwz8SOGFYyk2mbv
UnQkvkTlojnAh5nSkybTl4k7NtATDNDLR2OY7cJSNDof9QR2kUlEn4kYhZZ48zQ+VHyvkA/+qPPw
ZAGM/STooCVI1ksHR63s1pT04HmalsfNMof3rGr21AGjaB+qLCeo3VgWkCVbMz+DfNnbdBqaGuah
mHyTpUCBC5u+uWxMPP52dHdWsefeboYHx8jYiztdvGldRvOIVoqnrJ21k9JMHsPAb695tTqUhbg+
lsZp9SRnXmve7BIGIZeG/k0r1HJYJZbr+5H9LoRy4h3y++zsnbiY/L2cNX3x6g3KeqZrJPvSx+6/
tveLSK62WsKAXPjjsEndCrkAV/DfNeCQ0DwSlC0uKTi092q34YgL3V2I+RrkZRem9zO6IwdO1Ttp
kNvTTz2309cytPnDbBfz39rzQeKVb844WdmAQuW36uqxpHwTpGtyZqp1rNNtavAhEymaW5Hpzf0W
5zs2LYbWYbHDTTrmHg6bURSnpfRrP2nHTK2njp77NWWd/yP28l2U9pjgs7NuhrvXfmTgxUp6hPVM
guxrqdd3s57sWCC9kPfNBB/e1ld/z6tPZVl1HMxEUOW+LF7JjG7/6+Fg/vj7bP5t653hVdV6xZXk
jLE+TDU7Ui3HU7HqL7OvQfKW1h+Ti/qKeAzOubS3X1ZVjpE+BhO5CPYS15bV07rUBJGxatm75ZX3
9ttq25NxW0gNLIijgjWS4a6BLHm12x/r2goAFqje5ce1U8WilgRt9tXrWwYZuPqp0vcS8KisU+7f
+RMzEvMLmv5bvmdHTzl6oitqCRxtr0LZLJjza09+6VWuXSQfWzXr67nWt/W4LO24JDgGNJgi2vD+
3SWCPyah4smEpTCZJjrNZr9zUlfT9CF0Wt/7U+NuD+geHbuUM8ZORs1eLgvlOafB64J0LgeUI61n
R/CQ/Omsrh6q0tUe3MWfTrBvxnFriOJSTFqk7Cg3Nms/e3f7YDkFuuHyWjos5a4T/KFDu/VC7t79
s9KsnWY4qjn4w/tfq+WwMlqWFw+CIwyIsA6hIHcmhlmLd6aJg16wnM5WPz25ui1O07JPFMAo3kat
sh9biqVqeDa/P1AgpsKGZM0GIUS3vzDCO3HLT5wsqywKtnZNe2qHQZ79ILc+l2JZzgVLVqQaTYRr
NbNAm6JVf3Z/X48tvTUXzdR+GkN4H1Jm6q2d8mff1hdM/VBfXalKdiC6oEp+ple9dvLT5vRD5I/N
kPbD0H+C7vtPm1N0n5A+kx370uFeoUAzdsfZbZLBkZP+1omGZ0mXY33wPctPiN8oYiTcLamdjj8m
DFN2IrXBeplrJ4ixbrYPhVh2Zs6gDEXrGSTM3PGMbBqgcmwV97tp3eY+X+KmXqsboGR7KIzWiI1A
fedMBVea64unvZJWjM9gORajqZKmZbVpDS2IvKH4yTbrVkwDO4xRWVHVqSqqKY66h3LnB9vMmnic
RbXQWu6BFLcZwCKY+gazoZsBC5228jXGtl04f9ZBK65BXZkPc+auJrDzHfRfzSw1kRbHJYQcP1qZ
uZFcRvF3dIs9dK25+lhHk3MJhulkeXP2rxDGdCbMoX8YijsDh+PD/vA2ZcETSVb5yOtzMpmz1div
6t7g66ga3Qhr54veWvan43j9wi6JZT/yLJonVGm+GaJ7bRyG5sgHLQLkLgdJcZSAd/EUx0vYt8TN
hrlFmFdo9MNCJEZN/PO25ONfqhr2sylFFQ+qcxeYvokaeoCX0+hbGc3Vu5kWsj75+jK/aq4efBhb
Pv2UAq5tYDyNfSKTDuveaBj7yvHaLbyMuBTbc2Nr3qlZRMFDMkNwVEAyr2Qq1PyEGj2XNf9rNB7j
kGS1C73nd1OSm/kruUxBumrK3iACfe+hLYIAMEITVuIT//rV2Qa5Z5RzRQ5IJREVnnbjRR9DDyj/
z25r+uvQWu7R1jgIx3UNHiQ9EOnMIn/eLc27AvtN126bIJnM6khhax4R27Z/g84Vib5I8aRb9XvT
GPWDEkMFVz6tX+NQP+OTh+XqR8qy0NoculaTJyayTYS5sbup2O33jnMhFNaQHceFA2sJpPm7qBvj
fatWjcD2vvp0bVEf2towmIxhNRCgbd+Zrlv/6a7/bya6GeZiGLz4nq0AqxPArQeiSZdWn6614ayp
Q0dVFDiNdVs44bmdulw/CjHVMYIZ7E514PYH/96k0+qiO+/kuZ2QiORfASDXsyxdcpqHpfpS1iwP
rXS2V391+4fdmLVEtGX/GPSTFm+djlG5CuJqKvfE60pkRoH4pGsoCxF6lLGv8bKapQIYLpirTUt4
j0gMVZoVa36ts+DHc6322evuIFNgDutZyz33XC0VxB+4zbNd9msqhQTjL3WriTpG7qTIe75Zt3bI
arU5B8HoQNQwXU0J0QbTXzxR5k0LAi1d3LKORaCQLDMRPwSO4VJM4O0fBuwc25zwLwWR7R994Xe0
8WqJRftZ3JhBczEN0g74S6z8T+v7O1Zx61uKvr11a/3c6Jv9KEy6aUawpgt0gZOMzVocbSdzPuhY
Cr6cfcpuWwU52ZRDd8JFuV+prC4eUF4aia63CRIT70kwCyaa1smD0XI7huaIFVhvoVW6JfvdeAHg
oVTd324EaFG2AHNpqxEoURbJbrdGso7Qf20xLyl7cXZh4/SOEwhjynvB3Q8QdRqKdfunhoXwxHF3
zmsDjS1a7nM9txEFDIt7cuqthTEpUzlsdTo2o5XaiLY+y2kGeBL+h+1WwRHbkbqhpA/ivRpFOCzo
blApwNqQiumnEsUhc+MmrwCR3a2yxHTU/Lw6g1MU4bTUPWt0X/M+kKbWoWaOpkDCOLh7HjdUnv0e
RqiRsezq2MwYgAgkMKJ1A1MouF0urhG812R7I8CZxosGkfCaS0o7Q6DA5WIWgbiofv/2xkIj0CX7
z9uMpBut+sWwjJ3ILbgOzdSdsNmNJkX9AUq/M4cVxZSqMlPH0ZXfQx8MwHmTGcFZrYd9790bLgsN
HKyS9XHvbC0Zd/cPL40gi1j1l2DSlyP718ooUdUH0GX7VYOOOuGEhz6ovc/KoeYzw7vO6kCVojTx
HG/6Np6M+k5sbNAmSq0tmIazhBmr/lvTmFPoMpqeAtbYaAE7+AE7gi6mC+HTq/zqY7t70wudOJas
mrQzK4d/cpiJn1eZG6eRgymlmxM1jcaieZVzIJ5r7K6fnlrKp7qkA3O8K66yfGhP0OH1tRyHRyOQ
+J2G/dfAIJCAcOZRMzracc6C2+RuQYpU5s9Semus53XxoTF1PFbEm6XVCJepvFo+KCiCY1nYn7nB
q59NizSJgamaGNK7j33f4h4q5vofwqvxUDhwVJo/z8dNW7kmMDTmGQMugoH979LVrkX0gfAeSj9o
w3UX4t/ew4EZXdEmq00QmWvOdWpAZzKJCMHpzmaA3y8/6RYKqBogRrDEFu3j6lpA07krI9RbEzid
5UWl0faXNnPGyyjq7LQpqQ669MmObws8djiELxjt+tC3abE3XFNFMteMA5uI/rT7FAitjuv2oQeI
8LkK6GivbrVYFe2vfTOrP56uCMUJpJ2f9WH1wUamZ1QtXujWWRl7mfPPUkQpuaa3H6a8VLGYOeZq
v2Yobecp3XU1pnYW/O59FEmjCNZIY9cCyuqXx+X+m6qy/eWXnZ76BEC9+E0WXKfdHSN3niHcyt15
CDb9t8OqBDY6ATBkzUnH/xxNWnkjP5IJ0+jn2GpWgFESXJnO2s/GZ5xd9vFtBHOM1QqKhXh/j7O2
bL7JEOwe/T7Pwt2X6kNUhN8bllU+VJvWnWq/+me6Mmfwdt9F4JiJZykLDYo/xFYPkjOZnZ6YPUq8
ltibi8qWo0b69nNLC11MJrPgyuJVW/V8Q8LBYSIlATNuEVj8OqwZsKtV5PayOAaVaXC7mNXF0hQw
i8E9rusGsWWO+DcZmowc4ecvhs75SWAV2rpMeUu64yOLp26EI6XmLd6RJp0adAwRUKsbtnXTPUz3
xKmpV+j54FxCkOb21K71cmgF7RHT2GO0acl3KfTihTw2Dd1IO56VY+uXWcn8yzQD/qgcgNtGwsRb
O8/StXKzj6XBLZNlBUmYzjw/L1zjD7nWfA0B3O487/guypo3a9fruB8cFwLGr8+1Zv64yvllubA9
KneM0DBRpiI4SIIgQ7KG/Jm7QuvJZWoN+aDblvuIe967SqcyrxTCF1E568+TcOXJRmUYl0HQxdto
t+dZB6iwFyVCTKULdfcSnCNHi25Xjck9WbthAI2GQEJvT2C7KIUMIgYtgxU19yaZ6DaqgpamUHdt
vzKBDgGtmx7mSE/CHIVEKLFHRBr+dwbJJr9O5RJcBJfgo3Ar51iobP3UO2KKYDuM7vHeAhsuYyNd
DqcGILN3lv3d00s2tFyaCSiIPl4Q3gVPiMcQYRjmSGBgth53Xu8HCLztiSSNAuWknqJlGK9tnv0n
hZG/IcVxYm/hMpSmIc4FtUsQjeTM5bMaX0piH6OpJ1l7LjSVgm1mF0hLI7QdeLXS0H7yCcBPrh1b
vcrbjkiiVjXIpUhXRYjxs/DLvkCjDadiycvIKebncuQLE3rzXq2zfRAlKnmOgvqeq/cNfyEi19XO
fsM2Bf2P1d7GVaW+yrt0Y3HlfCiGoo741GpoX8dG9Cl+7oxrRNW8xVXvfvnr8GPDtd58VzQMoP3Z
9YzbMpLO5PQqrKv+fbP2550ssthckbhY/ph62vxr8vT3QZdkcinGjG3Xnvptx7hUtxDZQbvceKQs
mAHLipzO/deOQ3kYfc2IbAsgnF7EOWyRRR7EVFwbVf7yVlajXfZD6Nlu90+nyPDC7EsPJjqMm+UP
Dcsvot5PH5PrW6vqWUfpGrCeVRj7JXfaL2Oap4M/yOHo1GWQwKg4RzUGflRpiDAQbCIpj/ZqL/92
ZU9m8l6sWmTDNx60GYh0H/PFuOkzbOnIxvMftHp/HRqmgla33CrMtLWPg//LxSzUVcUsR4oFqxHK
yXZjZGMm+IeTg6n23vwV6D588LywHmytfNFREX6Tb1d/j/l4v+qlex5zUDcEgJn2sHWNxXCzoc2U
xmT/C2ge+a/LO7q/OlTBXGCu/DAaDBgcMhpl9Nq0mHrMWd+lWZDZ0PqSmAVLa9W3pNLq6NMZRm6c
t53sQqLTcfdJPc+9O0DUr0O62lV1yPZcj5gr6wtQp3kVai2P2zo2jNjVhKqZKpI2NazM/Q+FQ3ma
K4gu4fbjuwzK5Sg0DxlKy9E6VoH13DHKP6gJh+c6dWts7418c1d9A6Lk74p9h1dVQ9X/MTpb8Rd2
kSgQ0QQ6QCYh8b+gbNp3Sib7D71wgsRabBEvnbaedV3v57Bbqz3s8376K4O9H0N31jcjtbYSyRiF
sPueTKhUCR6ryqEJ8zbzjng7pj+0boDa8nVWLNEsY0wSxZXVTDtr9EBewCRrBGtiNpF174H5vQVE
DSNXFSshTlX5mLlQitw6PTILBs5b4c/moSHH9yUfJt2LHaKRQZQEOAfbrhn6RVt/oEYaWrh5b2YZ
34i7u2x7pwcREE8XINeo2vUIkdZ9q1yvP7pAX64lSgOWux1pLKmSoKkRNCR6bHdovDVpnC2ACnG8
4Ww3M1sL5J2Rh/owF7A6hR7USSHqfI6GZrC3D31l5g0DZeRetAHaJNXWMBQWvGpzZPeVBajrCDs1
zFUuLCdV9wdlqzfcY5tN1oDeW4pIX9eFQqJ8dru4aucy2ZkDgX7qmU2BoXg5DvbSPWWT4yUwjdat
a+CwTtnuBV7UI0xwr4sOMM1oSshf2rmtHoTjFFQPQZvzACsLViBxWwkYZlFJKBiYV3hrXljttwAA
bF6qrAA1HVu+lGgC95HxUPdOF2NblH66Uh66pPdJ72kyOjtIhtEanxC6B6d5yr0ubtW4NxHKFy2I
haFBEZuyrC3Gybn8tilGccKeAbxNttpXK+KWfcNCINwpOHll6XpkQWNc5QOp+2zION7GwPqDtHSu
nkvgsS1ExmPa583vXDNCYmbLhFa2rImkJ8C35m4WCyzf2CB/A/rdb+VSdeMRiX2tQgA1PqeMc1zF
rttZ2fvcmVP2qlp/634XopFWg0hhrUXqtrCGn3Csajl4JcPQTPP8NohDu1emH2eyLT9EXg9PHbE+
b2VbeHWogdrfRq3kp+RcZVRy/MJr4sbogLWtQY0f8ERWGYN6jvtJ0ibSR802F5+TMMwsGuh4kQ/D
WoxbrDfKg9oO1kn8gea17WfP8PT+0cr0rD6s6MCIoJ+0Gv7AdZFsUip5J0pW0+cyzdRdzr0xtdOW
2e/vttr0n7WrykOhDXZsmINJ+uz8UjUFv0mui2MWtE1MzM785iEPjWdjeGbhVmeXiJdktNXEwDE9
i6rLEKb7ucIY4LSpWoQetmhdY9qNQWH5QSPw4+62K4OBomo22v4oHn1UTm9sIRMbmDO8cQKjrX47
m3zmQqyOpSmtt8l21IMtc/9xokwB896AomnPhkPeOxy5izW/70BsENLqa9ERgOUVwuS2WIvYh35F
lqm0sPBNcagIbrrPiGS+VV33Cg/FuGnL6lkZWh+jR5Cp7xV7rOpOu652j1LDwYy9SuyUmkJ2wjTR
pboQGaWvns3s6o3mdpvZLx7zYF7XJBg84zdUpc4J20FjmVk/fM5ik6ceNQjBkNowXNBJamPUoqw2
Iwb0LhbL5Ceaz0aAE4bDLqyHLP9C4jleyoqtD0WRsd4CexsQ3qtl/FfqQOYGykojWgK/NDC71BgK
6nJUiHgMxTURTGtqTY75GMBmgFPyQMHPytfcmeZEdnTW4Jux0f7X4s1chvw0ultzGrfe+Vt1JkOh
2faP7Vb0lwwt1qvr6O7ZLCS3xmrWE5caC0toSLsv0q60exL1TJnS9s3ChoyOsmpC3Bn/4eG+lGdW
rFV+t59HJfcvewTSCp1tC1RIMGcWC2i8E5fhlLCrfDimmw3x6C5U1NG59zNWSHL6fjZebSZP9qPF
iw3lkFfroaR2ct3/8EDlD2ZJAd02ly9ZoH0Rf1JByVVFSpburemYP/Zt9042obYpJ+PJQ/YWE+eY
JTrIJVtex5fXPXqjuFiy1ROhIyAU7YqATS/nM5sEtgjDc9hYre+uLJH1d2Z96OTUh8KengK7W+K9
FyJ25ULgzeJf95aJeQjy+kH4nhsNs7vF2jx5mHj6m7+YV4RDSV9b7XGfq+NYrLHwEP5142TdyCl5
alvE1BR5fdRFYxPU2xm/qFv73uD6Q1v2fqTJAoWU57zBc66JRqBmQvf6N8KiqzvtB2dpvZOj9ZfZ
cd99hK2kLqkRqqe48rxvYNAtXqIxN8MtM8ajBcaULUse+5ZInLV+W7TqZyx0pjMIEdrKwEuLk+kU
l2xCcIUX7Qr/7IX5YOgnv9/oGuOom0M4Qi8ml8SGuLKTzCpnRj3t6a5DRffOK4Yv2RqG09IXxVvp
djdrn5eIItwqMqxcMJ90z5nC7NXlBXwo33yowFqhR6aiCcVgl4k9IOsbuOGgtXIrnab76eNUenll
wvlu7BLcjFslgb2TqNAmDySaPc2qeo3bCvjdzuRDO9rXvlu/faPs4zzYfgeoBAuIU7jp3DqVwQ7K
t3pO2hYjBo6hB7ewyyHaYIVPkPBWsvtFkywzZixr7b2/QQux5Sm8P8T2WmfSrvpnigbmNzcXoF1S
lTH5L0tcrPaGSjW4im7bedntPPhYAuejt2pKJVialhT1zEXqRv+uefXV35o8QmMV0NXs6r83d+1/
Cj9fmcpa4wp9XYsL3gnOQijpi9c5IMMao+KWbSI1M8T9MzaAbap/TcGgnvD9QB6jXYiUmzsPypLG
0Qqs7Wvl9H+DRMtjMYDbB6X5uOCqggZb9XC2vQFaujQRWPY4iIbimwEbI1g+FeXLqOkGjjQk/1Pr
FSpaW2TNZyAF2MJx+ZnRLD7Y2PlmaftpJkwEVuPyLJBecM3578yuyEU0hOh1ybvuwfTn7rYc7XWY
/rajuR97Mz/hc7va7C1Hwyzqm0BQgh7st+iqdz3rf1ddfm6RCB0CVMVX0pmXGDxaxv7Sbb/58IzD
zkAda8189+v0s/YwVEu3hPrmmNfOxLRYVLylXrMh4EPzUFzwi/NKzgPWxtlGlO1ZZrzVgXOstNW5
DL7XXWC2mfKLZf7j9Xp+0ia3+293eD5c03dvHidShGXKSJFeF1ElNRs8cukv9brs/0pvEiMx2MB5
kJQuEocgKx58W5RfsiVzol2obWpaq/tsBAei61WwZs5/eBfy8+Yp8z+of/XQFVl9bNkWkU2S2W0R
hnicVVFFDjUxtwl6kr/Sd06lhm0RY0ZehxNlnRdPZiw7etnYX9LcmTkKal8P2Tz54trgYqkjusj1
/5rdA22zm3VYXlQ1GghHRBB8qGZy3j3Ke8tw6Prt2mmNPAYwjeWhGsCDoM/18sm0g/aHByevz15n
eS+5lysXpaGDkS4jp21xVywb9/yUc6YG90IImfGso9zvorZRimCiUl9jJ2gHDASu9tO51OsqDBQb
+1buVGQ3Wc1TWTfF18xOfZRS7v+mfR0uVVCJJWZj93/Jcu/1gyi2DZBBoImVuvdk8tBO4SoW8DGJ
NYF52LDfUIAFTtS1u4EsDfqPWa0YHPCCcbiZqOzeKg3gxZr6+oJPYTqB1aAewzt1HTJTu+4V7TNj
UQ4ZZrexVamRFW7c69o08pl75gtDp6toNAnK3w7K6XNt69OpbJ3tYJJ0jTJn9q0rIt7m2Vr8NvaH
FXPD3FlXbfSMCyMquoSSkATUK4hjVryS2POD6a1lwI0L447q6brfP/XoFato7aUbT8tcR7tpQi7M
JYS9s/22Tfa/SQ3zR1n4Wups4u6bWv1nwebLimNBlqzY5dO2Vv8Jdyif6wDzLpRi1v8TRs80MaGm
Z5onGyPXh6th2uWDU9TqwRlGh1ghG1dd1qmrZe5ayjNSJY7rI1PedyueCZz5EPVGmyP3/yNE9Ktj
TOURJe+OLKecjGOl2xL3KjA8quw/ut0CshSsY7tTr5EvwfQGjBihUbuvOub9sJcDfr8V9GWwzPwN
YY9zqvLdfCWwRSbTgALeWOUcydqAPCps/AmMQ7iT+y1BK2exrPE5jMALd6UCcN7Ab8ZWzv7Acf0m
Lb2Ji44S0jlHyc5s3jHyuPnJgGLl0ABQtUzTPFEFDJDgbnOUIVZ9Gg1HbSFCE+Mv15BKp5r2CGcZ
ATE1lnTatRV7Rf0E5uunLGZk7sMBoR1cEV0E7qWcAN2Gogj+0Dt3R8UydQnGQoaemcHM0qSckrPC
lO5CfRf7cmv2rUTM6zI8EO0T0/gj2MsDCNbSyB7Ra6wR33xxWAr9kovxEcJZAIeiwBLTxMjv+tar
fSf06qb8T7LehK2qCDSXhcHrOJWHTTZWqGNaiWYdaRNKaSPJMSDyj8y99Z3ZIJkMvNtaGe9BIL2o
Q2X1tPLxfaH9+M+6W1TanNXOKPUn6bRF6nlI/cCFgD7ZWEJjIDV6kjJPBKJNFgZfAynxtkeXRMxO
7GhoMWYOd7PGZKx7SFOyE446j71dg83VQl6ZJ5pwzFcieNejq5Ci5Q7yPGMIjqOq+GMWi6jt3Evq
lX2lzamMeonR0x6IDs3snuuj9/7jIKDYqVHNv8bx5cHe3b/Mw+PjYJV8nDtAC26L+Sxz3M1jpT9R
1eIf584fTmWZVaHfdwPrrjlx1SP38i2kN9idGIhgcVqtzni8nMm41WgADwI9b1SpDQbv3k9eruQY
qb3/rJbm3rHECNm09tvMCsgD4orDGpQBBA463J0V+YE2uU8SCoOIy+0MBL3wm+dtjDihSTyDBhns
fw0DvwWJT3vUTSB6/C4WzSuZUmbnbHnr8EJEo/bI1bwdy3EZ2XCHGRVj7nAYrMi3WoTBM7v6Ae/e
s49e6Kw5fg1SX9sMvyXrH8jrqVll+6KQVy257rAlcUYEM4jssttW5OKFCJmPSvK5HOQJ+OgOnl9o
vL2Bbv1y9a2J4Dp409tOwdZjG+h7vQWC270vGWzVcaWJ6LYjWH5RtVxijUqom6u8NiVhlm5SFjWg
hHriX5Ur8Vo1aLuzYoso7KhuSlc5g5toY9NXO5kps3Ukweh12Scj1lVwzyfonKuNYS5C0QxubOJj
Y60vHoayuaKdenSqvk7LKc8PdWY8Vs1w1VCzRZaBM85XHRcj4Mxp0pF3baU//zKxxkE0NBNysEYc
lV16ofSy7VFkncD12TIWrktYouDkZNNlwql9Xds7+I+ydhoRzrRN5Z3n3TPf5oK1oZaU+s5lDzW0
3Q3TVQe0PbYAykJbDqBU82FElfXUuiScCHuWoTCWR9TFv7RV05OpzrQQKdp0tfjcY89uHjqr+IXq
fYp0hfq6dxhHxm2+Abrtr5Pv9ZeJjMfenL6UGwxphbkX2I0KFzWBfuY2XfGZyfSRcWg4OzoxfCEv
iiM00oV6p9ryxym5xd1C9SmyF5m0VSMPVl1cM7LpksV3Xp18kWwewdGt7DrZq0BP9bzL+TqGd9vj
v/d0GAdN+2usUGWujrklI1iB42GYG6gVSCxUKUdvq0o0tlVzyqZievek9bmPe4WeAe6htWfElzL4
a9CPzChntJHt8eBte4W/HX8v7vCaIyLI+2NvB+BhZflqKTV+C7t9cM1y+8aoVZ2zyswfDFP4MW5C
cmy78bs3KpPFzRlhWzfrkV4J+TOqrkp3VszforbkucXzkHYYE1/rEcecMyLKzjUdlYzlmLgx7Edy
AqC4A5g/SPjQYk/jpsItaC9GZLrWI7tFQ+4CKKGk8Bpv0tHN7CdiT5l31KHXzedcm1NOxgdk4R/j
VFwMwR2Hdq6Mph7ZscenjrRuTvC3/8lVW3GJNvebSoa+UU0x9+oNay6qU13cTMIuWOQ4WPtMxySr
tGu2y7jP5yQoJE6TRbvRXO4ki5wAZWcT82R+cHeBEq9e/nO5gQni8FSyMWvGivc+pB7ejANf/MU5
xWJfE0eL7ZB8kLoyusSYt+qpLOdL3fg8ATZPVa7xQeBV/Rp2852z8MuBSU2zJcDDV2h2PLkLSizW
WySnTZlyj+/wnVWe5HkQiqm3boFVQAQa+TtmC16SetnPfuW+Wv22HvJtezZQ2hHo0KHq2eEc96qq
Wdmxn/eD0Z6Z3Ya7vab+H3Vn0mNHvqflr9Kqfbj//5gDdd1FDGfIc3J0pjPTm1A6bcc8z7FCwAIB
WyQWIIHYsGCFEOI71eU78ISr7r0uc11Ft3rTUm1cmXnGGH7D+z5vxcgxHN8lA8EBnYqIQKorqu25
ebaT7jM4EXyySDBtZUDhkIfReQ0xgKJOWj3Mj3h/GlJvLbJwD3ppzt4QFYJVIAVMkWNMkWuFvAmh
kKtVImG31T3E0ZoyyVuvaMO20mlMvRAtemDgnHZFp53zPmrdOGOHaS5K7ZUYIVym1vdVpUm3D9Ub
gtiRnuTMHDNDx4XDiM6Livg5YvueMNHOZrTqjeIl9F2Bndn2DoF66RlF8Sms1nerY+Y7wkS2hU9+
rSdqgyC0RmqXoWNNDEykTtiwxlXXndTX+drJFtOLKZvetdo6eLUyhpxdS+RrDeteq83sHQyU+sRm
TXXx4Zu7usVAz5IXC6GjnpaotU4oCyYWZXGyE+gCuSpNH5ppCjGazfle0/t3Y5bfNIwT3ZGh2ObG
Tw6q2rxUtniI4wFL4hSvHlDOnKOaVfYiNm5G92D3VhtY+ojVZxPq1yp9dVFQJBXrO3sCAEGHRwpE
qLChN0S7X1FaEamZMmLWx4Iara1XfZ8XHRpg/IGO5isL1YI7ZysniSLz5Dq2BF9irJn5K67L7j2T
rLJl5W5EgFMX64RniCsg/kj5mnBNH/1W09tirwyNIv2F+VS1VxuB7CcaFYgzduv07K6MMg2PUxQP
oGSzxIrR6MwN36Oitc7eMIbKudKnyJhPUrbjuynk8L3PzBG5iZqHvelWphYOO/bkScfGwVk51Zif
m8ybBaIv1B/J7zG/v4dW+obKFw6G1FSL5tpUGmTijiOWDzY+qs+/zYX6Drbr2xy8RVnneRYGXmm5
Fuij5vHM3I5UorhavN9+CrnhEP8K9+jbKLwoV0d8u6jcEqELeaCoTiVHHUMub0HAB7anSloy+Eoz
eaHYr1/bvllMZnqhWlyucijqPbiW+fa3X853cFJiQ359RWEi2oFTmtnTPqwq6i+n4cZmTK+FOT6v
2vI7nL3v8MPE9uRfPYlCSZHZrOH3TakXlI9h+E5lWJO4eaTjza3TjHNcNmjPf/tNfeco+TZHL4ob
K0OKuu6xuTG8UPLVH/RWffsPe/Rv8F5SaBPr2Xbdl0Nj+rQ8+kGIKvkdvtf3DsFv+F5UAyJSU5PP
amRBhuZU4Cdi2GlZ4e/x2b/38WxH5ldfR946lbARluwr6RRkl+FDUakJ0/h3uNTfO6a+wfoppSwx
xOFVjJvbWB0OmV77C+XYpPxeouf3DqhvLgMsUXL4XMUKv017bUJ2gvJKeaepuyZpq3/QQaR9m/iH
fHlAB0EodJuZzCAWQwlUtgKH3z6I/vo70L4N+Jthcxi1SFeKs23VbXTVfgFUsUcxsfhGK0PQIk39
O5zA7z3Z9v+/+sIz9JKJ0fOFdKNBgqHA6zJARrhYoijZ2XVRMroao5/pd3/7Ov+z6FN18/OlrPvD
3/HvV2ZubRLF/Tf//MN9VfDf321/8+ff+fVf/GH/qbp6KT513/7Sr/6Gx/3lef2X/uVX/whYPvfL
7fCpXe4+MQDuvzw+r3D7zf/fH/7Npy+Pcr/Un378AVRY2W+PxqWv/OGXHx0//viDul3D//brx//l
h9sb+PGHP/6b//7Tf/mPP/2P//zTv/3Xf/z3/+r/+ctPL13/4w/SfMP5ZGIa1mxDCGcLN5o+ffmJ
9kazNaLDHEcVpqFz5pdV28c//qCbb2yLu5pgKogv1NwSc7pq+PIj442uStMWuoEqy9EN7Yc/vcBf
fUV/+cr+phyKmypB/ceLMb4ERP3ltmQJVVOFKnWbF2c4FlyRXx8rzmzIFOtjAolGZpxXOvojGe5S
KqedDvIszpfRW+gY0E2MCWN+XYKN69vrVoGGEPaL4xYG9KUM939Sdm/TNmSn5WSnrL+ypjg9673c
2W0nsUkZMUN8ttpx+bI1K0ku86PDYeaVCnckiLIVELUhwOqmHHImnYyKZrYCZaX4nDTMdlB0s5Ty
BzSgpzLJzmZf3RRhiZ5ykLDHtAH2XQzLjEGsfppWHBdpyP8zC/KqurrzZ8Nqjig1Dxnyb9fGk+8N
iEpdoczXpiW8JcEXk0gklQjMLHBYmluGiX5hGRR4KeLnsLGxW+Gu0y3y3cexpBLPNdXtyxeHEYFn
CfkYd3Pnp7Sb0dijajU+TXVXBLNhsntyht0iEGQpY5H6Wo5ocJo15o3aocBFFjQr4yWV1OJAMxkd
t5nRsB4yN3jbMcZGEkwRVlJZB3HGlsmOkDoPZfOEBu9qraEy9aizvKEL6a6G5tJx2julQnvIeqvw
1PW6hX7rFhoVnKnxXawyPTgkF7p4/Ly+5xo0ZW2HE3g1ACOsSI9rJomYN1ZElKONoQ3egNArd9VN
iKoGWUVFaSdBFaUobU0MtYBUSjoQHP15ZQZIEJ+aNN47MsndBumbHNvnXiQrbvnmfraRzkHBqNxp
Uj6pSvSo9OWnEjsln3lv+4bR+GpZDmTGmvHG6blvEQ1Pqb16lsXblD1FsmziADAQe/aZZLK6Gq/G
zij3WsIsTlGJ365yzY+ikEVkyXAfseaBt5j7GeoRl2lWDv9qhH+hvZNsMl20+p5YIl7y0j6Cba1H
Gh1haqiW7MWbZKK5lZaikG8B+tp66etYmL2mrPZ6zv0CA/yzg2hMGsAdZzMOUjwRdKD2pSX5/Jae
igc+BidK+NTXk31B8LJ1WqF0byTGzG10sfpJ/khz4c1J49uOnZOkqjyILMSiMToQH9dLJDkORwX+
MuzTV6G6qjgxLRhVq3HHKG3a4Thk8sqcL+3owVez3il8M9Wyn1PzriAwjvNAz4KRSqPmWMxRXayW
32hOxqe0vB/kXF3ES73n8H+nFNn1IDDUmoXOIGk2YRoTITwghNsts/quj3pUBcxYA2SpFyHlpZvO
BemeSgCT5v1cNhxadvGQABGzV77bvkKbNJrr1vJXOEtnUIwpUcFzg8yx5EoigUfuO2PwGoUDXrXL
ZxufjVuvTKTjbtyzv+HQhVvkhdOMTBUjdVqsBhGTs+qz56KsbvFE0hG1+Co9HFcocAW8k9U+5zkd
D6BTX1rM0TEC+lPkMHLsRtTA42Z3y+4zWr+LORsWf2R2yv5FuUAWDdeV2G9XOlINZjpmRLXYqeyr
aExCt2skWEgYYK7e1iDVrHQ8RDGpV2SvGE2FdCjal1K+IpUb9r2Jw7wgQU81OAeHjY8JSSGAZQMI
En5hg2nE7xed83uy4Dma9m2tZK0vt/FtKcWJmNEnPQYQitCQSaLtJdOU7bHdN3jJFxEMHN4dyzfC
qyOmbJzPfDCZVZTBuOTHODQdr27hWIq+YN1lqUdVN7m6pggHcha5dQre0FrU0sv0UHWNKpeIWj7O
AigOrXdLUc9XWdQmrlZ21pq9UlICgPCWboGKwNHdgV6Etsdlpg2VWytKHvvq0rDVcp/Z3Wu/Kk9V
kr4bLaiaYaGcckMVd2RRITiAtrUW4jV11vsqco5fLpV1khq8b96b3p3HJNAmA4WPPb5lpRWhs41D
Zrz9KWW2B3jnwzCa+V43+91EZO8hCh9NRo67PI4PdTyyCCiiXc9SpzPeG2lg4YDwQoeNtpImH7Sx
+xjZUMLQOnVuj6yVFF4vvICm7qsyvx1WDTqdxZoBDAZnskBdpqOoIfk0YR8j9nZ3ygSfBGfqvWVP
mm/kXgNYNOve9mHs1TomqyjNPqIEYKiwVpGPKg35AmJseLh7s3wtVwTAqArOihJyFXOyfa50jwWH
UFt1lZsBHzlOdf08oPY5zAySrWwk+jznnjcNyKaTmBMQtCOjxn6va8iiwlp83B5DXe4igKbQAaD0
iF7dTb1SX2Hv7FFNZPtGo+2FBnFr4Ky7I8WSaf8wl3y08saS7d4C0eIy8QLG02aoEpbovhhYT6Sz
zluRkEbxyqACUKv7rNCCvmxUD8SZqxCQss8w8TVRUbrc1FAtqobtZ0JurmD9suntDyLJ9JsY1d6Q
QWCt0JeP+TX+hMiv4qI5N+E7ioR9bznprkLnT4VC0sekJvt1C6hNV+WWs3R0I2C2srtdW6wJysS5
H/bnWhaJ16MKMhPkvM2cPiu1earw3rgqeGlk2acmG82DMWMmy9eReD+DPRVXA4aLyh1ToxiHOAGg
5lgF4E4AhYaLp+rVS7450ZvQYHFomsID0AZMKomuWXt1gB6jq2VbEUn8g6y53sZ5CkRLIEWLuUEg
LZVarnkY2aAF2mvuR7l1ZQmgQfUQd5x0JlCnrDICClfmd2SbAFMZel9kp35hX7jgYUdXT7pyzqWZ
jZUHE9MddPxCzbJclnXe+GjWzLweT+E0euWIiD9VEeIj0T1169CfBrhRNup3WoPIy60h0FO8m2nO
tb5BboMNdJ18s6vYCefC4GRH4FOY03OvxbMvEDEiDrVGMJRLoJvsC9DlQ8eqWcukZsHa3MK7gdAa
1sMapJAuDuYwHBB+GrjytFf6D8oxumg1koTTqv3tapZuZXX3sgDGYliUmQjSa4RCPAqBQi0brQDQ
OfzE2UHtWke7Om29Qatt34Jg56tmw53GQRyISd6zdfySWlYpd32q+1GidF465c4zvSND1m1+iGvK
zXI6+mWdR28EBnSxWGjoVkToitRzvD34/zHZN9u+DDTyWlpBiDEkkQHaisUL1/RxIhDpAeE5Vz8b
+15GOPOsomiQIFghjrQ3I3uf3ToyxKvbCKd7hyk0RWfXznHH5dDSQFFkCPl6uRzhi3yqNTsOsgKD
c6g2fmZqDuNfRn5bU+TWmhYd9DW8cNQSwC1gY7Z+HR5IOfi1rhqeHsHAaQ+9bg8HgcKQ6p1he295
ZW/dLaFzZ1jRPXSn+YoZ3egqg6r4QKcJbRICU0KMfjmlTFsVDiOwPtA5PTHaB6vLlAMkYxrKaXAY
QLNaMGocGKq9MgvRB0aebPVrc36wmIUf25Rttj5fIKlCqd2yBx6TOqPEZMioxNs8nOo3TVLTE1H5
inDW9scY81hD1DSXeJORepYZvjpjV4NtNLNnVj7T1IBAdF4bBDCotZfzJAosTtZ0q7TU4mJVUg9x
y+RifdpjK4nOg4rgPXOsFR5L5qtDUh4KflPrWYk1rPyPcKTPLZ4z35own5qT6fixDZGG7Vkb1NDz
/LWnquxqpHcgNHw5qrYncAhgWHIwdocf8ohJ/pSVNNkrFKPqLfvuAVsAKMNBQXuCstjNy9AB1Ipq
KWyaII2ejJQ60FjjJ4QN4d4ZM5QS0RX20Mu+Xu8Sq28uDczLZFoi7zMpOkTa7trlOspHN8c8ftdB
MnuI5IBiDCqNmmNWtvr4sG5MzrBO+QjyanWdDIZBNdhHO0JroraOQCLceYaDIk7vjt0Ie7IZnc/A
PiDI2O1jAywvRfHsOahiFUXfk1WSefiuSS9mWKi2swmJujFuSDGhxHOUeoVgkb1nPsbKYaqhcUXT
S54M58iebW9ZmdNzTbk1NHjWAzdABZgAmeK7quGLdZxVBLWKYhDfJwVleq8P4t0ABsOfJrI/Uvu6
zfQju7PEResQb4KlwXPAuev5hs7j8Vb6MlIZwXIwOy+ROm2X12afDMahiDmpZXXC/YbRIlxAV8zC
s4zHfE6wAToTY8ICTcRIhVcgq6eW4LqXdchIRHUYQEV6aYQ4BzsG+qwWuZaGomK7yCGHB7u55OEp
1CgSVfsOqfw+TJI0AIBI9gML3ZwS/MZEwTw0FueTRvfb1Dx23FIozM7DMKyXTiMu1ZHLW5HjDULb
HPlRmY+XU9iCDO+bK7szCz4q7gkL6IFg1hDdVOuUenFDAVNp88eQOLJLvCKetoSv8ZDaB5VvGJxP
dqj5W9BhdLpdX1HtROqFqiAud6Lm1DSVAjhwWIJuFJjAZ+HS3jmuAi3oDH6N8j6dFHea05Lt48ox
O6NX0ByomvCyzpkyHZXM9Er2vL6WGrddexxIsLrX5DPyOQxcmpMfcKjfIOdFYcl24jADnrUzFvjg
sOWFVHQOWeXjUpbORWEo/rDM8oBKAPHiGutuO9vOCdjAc9gQH9Uj0/AdwpuRNpVTwIrqojOZZiVq
tdtAfV7YVJhfhDin6EP2BWJ5jlxkfA286UqA7ZvrmD52Tu/QHNbINwCaxk13ga/lONf1Oc6dtyR5
5u4i1Jd4yrIjqKaC2+V2/ysvpYCXNltETYYLvvBSoDSqEIepPYBEpOq4i5v9hseaMYydtUR/G6Wh
DbV4gUreOVzbLJpc1UFWViniPkMVgmGtP0ZEn9wQzVi5BgTDXbRh7639YgzTpbFY1O2N1E+1swSw
gMcj1bUHcE646nYF7sZP4SrlXsmn8xJhtdI513M1FicYn6606WPlcGdA+j5grX5QpjXDkGhCqTIc
2A9ASQAgKGRnbfDVbA/hyI86SGLTWNkHUOgpqhJBY1cIOGDd8nEdyDnPWmwhGoWdXkPsKObwJSyW
yGPbHISt8tJ06XYlvaMRctupsk7c3ByrCY+maClSchv6m7R4FM72uEqCXJvMDT+8oJixXyeBSRhY
OerjWzl2ZA9od0LL1GPSuisyNDiMXH4ajVYwHKoQOWLQQ4fYLwmm8oG9EGORzawZEUHPMp/eYxnM
kwyx02QUf4yW0m5QzmSqPaQ9dxiBO2c/L45z6qcE/VOa0j7Z4J8VxmRBp83DZRS2d8iIwCIP3FaY
dHCDKQ0KziLNvLYd0OqmtO4GNUYr5pMaRVwUeTXzpNJd2WN90vLp81z2eYA4yDgpMT1Wl+TIL6Y5
3GX5U4GUramy8qppm4t6ieHDpX4eL0G92J9yqwh3cSomL1zy6qgOfKkGyXA7pb22AQJf8Jr9DalJ
6zsVvtq3r4Uz37bhp7AfX+2Cnhq+B5ASJwzQzDZzyZVafxra9mFqNWZ64XQTTpbPDYdNbcXFpcjC
QFZi9MtGHpyQeNVIvmYDXXAKIiDQIqw18HIfDGc8TGX+saUD5NaebvVIFTQaZrBp7IJFDFcquiB3
zXTo+w60GkPdycyBh10MyV5x0M5rgzhWItMOllR3Xa88YfnJAuvIAeSM3OknI25PMDOAXKsvZaw+
S0ya/jwiU5UIad0GLAFbBuM2qmtjXzvJS6HkNzNqrZ0WI+TLI9BlExXZGX3UPg6p0IoaaTcWHGr4
eaHz5srgTA61OQxd9sMKsuY1CZjTG0HeKujIAEeC7GyR1VHOmL0/A+amh76JNrmK0gD/mI3Fz6Qg
dQBE//VjZoePK1AQfwjHBjN2PwPz2E5wrlkKK5FDURc7hy/6DOTmGo0mwsYpucoyeUe7avCYH1Qb
ASaxZkdMUccZoEsm58e28g0UvhOKAQr5F+ooNFqRTquvV6fEmS4pcG50XNqcGx3eREHUkXhXm9ph
KKkCzQoTWW+GOxhOaHLL95ZEN0Yd5GYYtDGvPNUNZHLMZFwPWkQLEYdgPI6cqJOFwkeYuLOZwBqM
mdY6QjGD3rqc53diTi/hYV9N6Pg9Wb+DknHTKNxAQjx2iGhnPweITQ1J75c0COSwt2WcevMdeESW
3vZtpE/Xi1UcUGnHOByN9bgyMjryaXhr0h4AKJ2LVEl9pY2egDnTIV1YA5MOaW+PhgjHRVTlVWne
uu1AGAH2uJPCOLWUUTDrVP7adGe22hNmliu10D7bKgpSTQlKjdPaSK70Jnqr2pyzWXzb5hFeGDt7
shJFQB8rar/KkxsxJvZ1c1qx3Q3WvN6YQ0YVBTMe0171vuSCdTYK/TNNv7HLe1Dojqq5k2O2F009
vAgd334GHU9ywm3CDIo3ffkgIZaYGMkyx/g4WNFLPK/cAc3hzuEU2scRTj2bRfFWO+ylQYS6rs7h
0ZJcuCJcnZyb9LhWfyl0XNdGad0O6COCOkaDBUj+fir7h7geJj/OhsAGthQUi1q4Ywt3Hvyl6tZT
9bmdrSdbqUlvGepLJyqx5yT3mLVepwSKSTbWn1a1aznQFuWQjUDmM1HsWZQn97liUHkbNeQP+xbl
GtGwSDawOGl9gLkUx1XPSRmrZHHGSemCQ3oxTXo0Ql0wjTNnt5K3Y0O+xHKBTx+dDaku3CuZDhLi
SKx2NFzMDX5L3WbwtmrpIXUemKpGvkVypZeHDXB52AmKUdceNJ49EotnbM8nfqJ4fTihq7cwiMCh
infMhSY+k4jqZekXFDjpXa2kgzetsPw19qExOm3+iEefQUzVwCgwxMFsqKv0Xo58YLC/QExVHnZe
h9Tdaw0eok+SA6jC+qa0xXOVDx8GDEZYR9UYiwLNsAA0PPbdPR1Q75G+KLwvYy4niQ/Qp2HbGYwk
HQfSdRWt8EZJMYFlmuc11Ju8JC0XFQ2Kreljll9Y+AO9fK3jfZZjgbRSyGpKcWOqRXVlOxHHEGdO
l5i9l3bZYy3Nh46v1TXCjbOfTSYbhQcGgwi1Hbp2qxqB+uA378g11QcwlKju5aDcY/IKxtk5a4PV
38NknJUDoWlcFnqLeQ1jTno8orAVZ7xl0H4Rldzq8JEyjjGzHYC02ifEhK5gmnYrZEd6uAA39XMc
Ra8G2TeNOb6FVkIAwmY0mhknWWvJHGfG6GV0DC5iM+fwUjmvwZoRfmMcahprd7KxQIyUhqi+eM+c
E4lYFpdy4D6EeeMqZs/UpDLe46BluNsBYGPZHUiMwUMtnoAvzwi38I1VQ3ExNkN7mccaM1/Oz5bN
FccxzlAQ3m6BSj4YwAO4C/2Bz+6KY6Pq8CUNOHXwRuzRMGOOZfwhtUUDsKg/iUEfd7mi4YbkblLM
0QsjbLY/VXcwl6VFiswMoRHpl4sr00KFqziWJDGo15NQ4V6qXUqMxYScZ+adIQS8nHXotwb4BY/D
FjcGWt7WPCrJKU8Xgc6tGP1Iqlx3uo8OoMcz81w0WlrzaFO9/LwL/8fe6V4mr9v48XP/7VL3V3vg
f0KbXw3pxPcXvz/9r3/+f/7lr/a92+//vO511Df4EYi3F7plGxIg6J/Wvbb9xjJsoZpS1YRuklb1
532var9Bwk9FrYIb2faE/NEv+16V9bHDnsexTVuaOrumv8++F20y69y/rHsVNr2WbkvN2eQnX0kC
ohBUOgkm6iGLmgXogqhHijClKQ6xnbQXI3p/sDLDxoViAErPiXKVvWOiFbInlgR4kB0LTuqwq4zP
fcLmJ1xgueLA1wZy04bJ+EDPNOY4o62tqV15WEwjgpHbLOv4/aS25t0SRwKQW9bisyqc9IbwgQj8
lS4Z3UttkCTHDEr0OcORhUtO4to6K/q0AgepLdYtIkdd61oQww0vKhPd8tc8rSkFbTVcUPka5uDi
rQCUQy4Zl70CN3B4bhU8HYEFmPtBkoJG44v/K1DWJS1hfS+94SO/ZuMLI5v5bBw2bG9pYLtDQkza
XmMseRnLOX8/mtFygfmEPCpGz4diwVWJVnOF4yqxBXyYsty5xpqKApT6s3elldKp9TYKWIYAjIEl
5nIGT7KoPhVEIJxh/LfIpGum7zn9yaEUmvO+K5XuE5S56NKEQXoVVZpzZ8k8fwhHlQldM0EJ0CGi
ccmzrfJ6NTDxcIlM0D2bVOeFPTaPPfPaiybfNopQ09M7hkHNe8hXwx2u9fleRA4edXjy1g4YUfOB
UBPzo65za7FrycXWJpvOX0QKHYhKXroRBoYbGMyMshxVb8Aa57pvKbbAMpyg5CrhQRzR1YK6RltN
kzaYrfGqmimYioW8dK81cUVUlkbEy1RFhzilp+3oXo8WI2HWZZ1Spr60Jb4qZKEX2EsICjIKhTep
GCjWcMzYbHCxJ2T4AROMjudUG3Om0Ci9TM+Zma5yizU+Z0vLkippuLQe2JCzve8o2x8RwDARYWzI
5D4Kc6l7LCK1a8g/BASO5JuA50Kc89LnqmW7BubKZNPmT6cyLuQlDT8DNssy5gtrbTegfcha3Lej
JLd2sD+UZ0gS+n3imMq6x2zAbiKv5o4hh4w+K+2KEN5f8P/1VPcpOQ8dgD1ChBoVVrXFd4hZxlLv
xqyuFWiocQ6LQduO5GFiQKTMan6bG4l1l6jc1DE2RJgPEkPqFzr25CPRBQMY+L7RD2UskmNDC+MN
lRp/KjTeHRHG0fjaDtb0qNkOd46hSoxgwnfdB5rTj0+MsGYSfyqpiaeCXzb3GCTQwJqi6l+APyBe
jiWzAmIlmA5h5A3b68awoVEQ47oZOOJazfaKNcyveD7yo2mvMEdp5/IbO1+Ho0pk9sRdNGKfIeow
elZJXrpGE63c6saoUWCgq0bvSy+jEs15ydjKNL6Mn2DE0esfnHLSjiMyJh9bLH76RIvk+95OKfqn
Yk223CiD9XzZCHxWpbqcxwwqvwvvub+0BVINL4+3ZqfopRNUWNQNVAg1o7YxhF1XaepNz331MjQb
lcKy3GTOQxxmdw5TWPCN86TD2yl6zHZaYZxThXQhjxrU3jVrudzEKdpvCvW6eu/MwGBclcnmLZhj
kyQZkxdDl7xzBMBjqYwt4nGGCKdu1qwrYS/J9aKr4+hLSOngasLlrurUBzW67O0ufAK33T3UNufn
WJgE//VzJvcQ1qZPX25d/9i3+H9KN28UVr9x8/7f/+6n//rffvoX/+GP/+l/fi3Z2tLjf1FsSeON
ZjgwrzjRuIOr3Ct/UWxJ/Y2wwF3YJuos+jh0Wb9Itow3KLJ04fADXaq2vmXz/kmy9UZw1ttok/9c
Evx9JFu/VlnyvBpkSFXTNN2hZLB1So+v7+RrrYhYlxNxHNZLSox1JJcPBVRliAfOfZ+QDDgL8q4E
eYaqlZ9mIACC+dg+z0NO8bj04RNewV98/9Wn+Iu07Gsp2V99WdQpOEUMFNn6NyJQzGVZEYZJgUm5
PNHTnTQsEIazBaimtf/bz7V9A19VMT9/Bpqgj9ZVS6ea+qaaYdKoibgYimMvwsdYR5c+q2fCVVmK
ZZbfx+atukh/ItAznHCY14BJ+EAYJWTdq5mKLuDa3GKUxIeYPgKEqFyJitXtTOVja38mURZNgY3B
oFG1d/BHw5/Laqrd78juOE6+ff2wLbebASUdJSEHy9ffoeUo1eIQ0nbMpPNqYismLGz5kI+F6gNA
bQ+sno5bGUZzgtEkmes94PHgtz/Ev/KF/eo1bAnaX1WECmEGcgHceZyaipVPpp712b7FsKN5ksHM
bz/Zpjj9S9n55Qv7+sm+lKVfPdkgid7E3o38JJ4+zHVzVXbKS1weMTt+zBPz4befzfgiqv/182GA
11XTdDTqCg6VX7+5WumZYTF5PESOYM+ngTNhbw0jA22NA3ZmNuj8yOspmIsEIcdP3R3ZrzPiqihO
xqhEGjFlyOwYi07JfGOQjnlqnBISAuMOHsIhnTabuHNmi88YCsAzZ6CmJcUuRa7ksxvBatjiv2vm
2wHeMzU07eTSRXfRDP4YrSjxXnPK7Aav2q0+TldmfgHCvjlOltaBtYD3E6mvVG3N1TgLVoS6c12q
PKIU4a0RWXSC9XFuYauWWf882yYG0Su9Q5wOGeo8dC1ZgcX6qGP9OVajMTG6ZutIjHBzqiTrELRN
EJBZUaBdqm+mtWqDARoAAosWMQJF5ZJ0WVCuxlF3CCXEtrrF8I772bDP9bAsmJzrl5iAI9fCl8JY
+jBSiyJ4KD7qwHB2TVi/Z5dTs9mThdejokBliBzxWFHbt4uRn3Wj/JjhIt/pZgtQpe522Gxmzy42
bicQYkjG8TlLlPjsZM/EkzCkK7sd+2hus5oE0Qtosa7j69nuUBmQzOoiMXqrg3LwqceR9KzNhZ6R
DaLmz6JcWYMS1pPogbLk8R6D6BMVZ+tymGDiNNpTpukpBnZ2w4NhrLvZOsCL7oKZmLoddwsvtOoH
mxUVC+D4crYL6eUKvkg0uu2dwJFVshlxRR/6PQiGdxZCVn9NcDl3FmuoQrHh30ab7h69ztDdGbGN
+Ytd84rMBk3NuRyc8MQu4LllcUn0NUOX8F05JZ9btqPUATDUmiu6EoH+wbMem6afkJJO7+MiM1xe
znhp5CM2PcbYs8kyv+jvyEaClLCBp6hDMHtr9FdqtmtZC5Axolt7i+1I3fUoW21SyIyJv2rywbfS
ObDN5DGux8XrSxjVA8jYaumf0koOfGLOR97TQnGObb/E0ITmgbJ/ypg7frYMIqcLjGP7IlUvEidk
WuIkt2YeszLSh3ukabc2cWC+DuPeTKsygEsGK0RvD8QltP3F0C1UlwypGKvbLutCJA05ZALDsmEF
OdfbPa+JtHNTTR8KLh1aoZ7n1XggPj4ou4z52wOhJJKjv3gPDveJi9yVTRBOpLDErFnFbh5zh8Bd
bKm5M5CTm7w0Uf6YSmxhNWLBvL6P4rUgqCFAeEEV0J9EeR7bkNDvOrHpKRCRALwLT+VkXBOMY2Pz
tLuA0JwPxTAUZ9Da9eXQTPdnbD86SaqPUxLnbzFpXSU17OJQNGCUe9YamvPI/FYh8oCC3yE7mn06
E16bjVWpP+AxxaYcO48NnwLjUZumLn9LJqT0MTAXUFCip5phsBW3/sJRqGXDtRi62o+JcIBUC+zG
SfH0yRTpSDd7sIEe57z1OwWCUNWG+pHoX9i2GvGWsS2eFv2j6J7IIzCepaUpu3GErFAiu0mrcH7W
ZtJX4oLLUlLeR7K8w20HtJTkvqskQzYLq2c3WERH0Nqkh2jM0IvpqclCYewvEgz/LtUTEke5R+VR
vCfA7ZIVzpFMBPk85SWRH2Bg1qSOL21lC+The4Vdo2K7ARiIfHLQaaAonM0QDSXYb5B1UfMAbEoD
odMPyRUdSYkjHrUfdA5aZyU6dDkeUwxY4tgnRXG3pnUY4NJFFMeir5xEfRNXVQ/NYXpd2ewhpo2r
3Xa/1+T42dEicbL/L3tnshw5km7nJ0IZBse0jQkxkQwOmUnmBpbMAfPomJ9AJm2kvUymhUza6AX0
TN0PoQ+s1m1m3ArSLk0rmXpR3Z1VhcDkDvf/P+c7gb6JNDTPCamLMqcajJrZ3TpOuK+5AfsgYsAR
sGrRKvPFyiqIkAhrKMNEqf5iqYH/P6A6GKPkpr1kwH/kszubVKFdlnxp9d5ZqH0VUlKkJx8p2cak
KIJqNEEaNadNW1l1CzRmIEHOddZpFf/KBAh9X6GNQfKnQZt5FY++sYI8e2XQsbeyK1+Pqzs4YuoV
LPxvli/vHeyR+Th2RwMXXTZPgFMwkWfd2Os0PRhhJtjhW5/oebikIALnqR00kj60BQ3ilA5ChuD5
BaGttz5sL+YbB5kh+OFUVjCIrYaAb0JylFL/nCuB46lIdwFVkWzRNiGfHyypQXftRsLct6NyMBKX
LlVDFQI6yS0O6DsLOdgGbXFdTI/5YJWLBO78Gtz+XSX9m84H4tYM+nPjoDiDqSsJXGjucYEjDG12
bkmKRFmij+ldr2JPb7e+RTDPsCt0G2C2dkN4Rr4yZEZrVvi3jtEibY/SkwqfsdJVIEI+MgCNGCSA
AIAiUprp+ewqNmylWxsh+PDE19xlLbAWF9Xw6Pj5o1mgT2uycl9IAuh46gU+VlRvpNJj7V2krHO6
6ShEg4SmIo3Gnh6lFZOvyCqoKflgoMpRVwqdRQVMrXRqvk6V/aUMfk3krazNwf2WgQvk37tBwWfu
1BqPOOmkIv7HFvDictTQ/vV6WoCFsVFk6wZ+lJf19qvlGd0/uN5tkTASqNc0atbxtfDvoljb+Gmu
3xINhyDWRork6AlNGufRUcN5z6pf25Z+A9AqQ2oGa7ONQdbULt2VkJkyy/Lk2qwcBILak7RC/VQJ
+97nTdf9nO2JM6LoHd0DquJyIfSAry2BVhSzA2zBGk7tEtHJpkCNBmlxFeIbWU4Kode5GrCXD1D6
lajMcWD7vn2fY9Qv5HjAEoAgN95lvt1vDQNrtR3JLwj2aGm21Q+7ePTjERE3aW3LyVCjA87W4wjk
YQ/PgjVIpTwEYHqcOXZ3YNlKlwaKAeBnp4+eAV/1i6BBw8l0dYJPdp8Fxda3TPK4aqo/dO2RrtOQ
k3x063Wmp49m1+KH6LLrFheK1Sd3hp7fuEPX7XTV/eboKclWmThWsWAJiJhZA6KCW6U/KeSWCLR+
baLsKPBMqMjjBICH871KTPtGscue7PqtEZDNM3+JowK/cDZRR4xiglLpFSvqsJvXYWaPhzTIvVap
BlT7aHscR1n3xewPV+gjitlrQAvT6uu7EKLwWtPGQ1D46BipWAaqLLesV09FrCqLDo4jb8tVQJ4X
YWFoHR1zJs1VUCMGSnUYZ3tQobgmqFe2RFBV0Gn9JwBOX+efSUpx6ExCbNR2a9mssrG3lo7huYZL
xAbzHYLar7JKvvZNhcyMLVB2k7UAIDIqd3ipWTZpXAHafPTJwSNxWFuzia6rMng0JvXYSSATIDtB
MIb73Ex+AItd4EncOxrY39r6kkfVNRGV+FFCjNOQ1aEPWSTQZ59gKZFKeNJN1HCFyqqjFuZtY3d4
QVrC1bPxuR9ZHCaWdBdan656KqwLQwHuMptgFmSUfp1ma0SSHqgPwQyTzxSa442Wq8+6nV/jvUPv
PhtKGN5bgl4UfL0ONVOfWl/V3STuvmQrULSAOUC0siu1yZ+2IzA507PRxj+CEHrfEFo8bSAwiPby
BbxJAjiDRYOjm3gO8TM20fhU6NlMc2zhkBJVK5Bw8PACvNzXQCUeFLq9OMgJJ4faurNIA8onTEXw
VJpNk52EZdWrLjDUZSjlrdkBGcr7ofNo3+3UKk4/YdRhAaBTUD+yD9/KIuvXNDeCpUXqAFadBukF
UlT48CeWphZPmRPtg/g6kBbJRhW4WB1GJ/TTz+grfGrt1pXvxteD5KoibMJ0St1HPItoBABZ6yEZ
7wl/q7ZR7TiOvE8decfKvT2mFEf54/7gjGa0akvlK4lP9D31n3kV/TJkDj8fOdCyjPOnBEI1XXhG
JHrARNSA30vtigY6qZXhpo1UemhjVKJ4coGVl9Ez4htQ3qVxyqmhCLB6km3J0FkPNC2jlaGy+QON
orpiz/Y52vhdyWYm3yuiZN/Q3JWQ5CC/NGDOu+S7tHvPBOvx5xb+/3bt7v+59pygnnK5wvf3f//f
/vbf/+ff/st/+vv/+q3CN/9bf1b4HA1/JeWXV6U928WmSadN1R3TEoIe3L+U9tw/HCyYtqqatmU7
oLYobvyjtGf+QQ3QRBBmOJrparCO/03dudlr+apqISjpsAamIIS1Uxds/36vWqSQE5AFKMPaLdSD
BMe71btQ7KSJbKftCEh2nQT5mwwfHH9EVzgEq9TG45HjYFgnCpEaVeJ6g4Ql7rbmQZQ3FZyY+f+3
Ra0v61Cv9yhqiEkqT6/u8OnPc3xd/RNnBZ751GcSAwUXy6CPeV6VBJ83ghYWRGUBHFmOgKiSrr0J
Wka6USEZzJErLULkbYtJikNctWButOAzTKBpnbRl5YF9faiTwPV0NyfI2CpQsLMbww/Bn/n+T9w7
wylSopxMKMd7uX69xVTmQ5YHRlWtCqb1FY5JGpjkdWP36uNNZ+kW1tSi3FipzS299yemTBKNZ34Z
xoFMGb5mGQqghn13G9KFmu/3vEbOs/6kSQuu9qxkevtm6Weltz9vFpt7VTNobYJJ/v05SwiZbqy3
w1q20lh0iX3PniPe9XXz0FsoCWH9gsByHa8JCn2Jtu2610eSw+dT4att0GaYb2lofwqs8ZeLTH7Z
oOVfmvBy8EWilXeeAk2IbT+13xs4zcsu04gyIM/gnUqmPhfSzl5ZOtauw380Stzm/F68WjkmMV1g
pTH6NZQ/8zDZe9QUzV2nEnxJdBcPSnc6ZAxYnSZWJXwUbS8vsw6tFdYEJTNZQxELmSe0ciNrVVeK
WAiW/QsyW26HZJVnYbyjF6dvs474tCLdqCHZaZqSsPqT7rqz7e4Qoi1/57q0v3hEhm7SdBQufXf+
5+/XBRHfsZqa+ogFcxdxO7JVNILzqAtLfl/i+e2FftSqMTkq7C4ol5WFR47ZthbquG7nx9F0cedR
Dty8/fpozDDndx1pGEVVdAYWE5bunvUAEH4OEilMQelytDZYtvZsTUdYjzC4awuXRpB+Huxp61hY
Y2MZfw0TFnNOmlW7wEi155yFyraKoisR4oO189T16jqylzXJYDmMKlnV8kbG5gGFm3NjtXx5tcgE
/jT7csuW2OMkvMti8sWtPthn0NID9ndtaRxN0cvbdOYv6wFCKQVfKWaEVWNTM9FZ65MwZQV7+pFl
1j/n2OZhzcViZxa+vpVmPwNLUZsFfYRQyYkikiCGFgPWTMrrsPsa3cTStmMnVbleMlKvsgtyzGnd
adlzF4HeRqOlETn2i6anscOnd4BoBMDQZLU3WZFYkkbP0sYQSOMEgVVlmxvEDQP+bcpmnTW6pClL
dC7OqXFrRUijKnAmoOWC56C1Vn3N7xbgkntyjHcgfsko0iTbkoForqoqT63Wfktt/SRTBehkmf1E
BKDAcXeQ49e3MZskgu3y7CofIlJ9Z8sigFhIf2G1rDL/MUB/tMVJex8iZADqVi+c1jaZENDPmvzT
cLwOlBfdG8Pt/nwAoqzvdVbo656iolLzVUj7m97hXGMqi1DjoJMr0M1XvErhnoMoxD2UO6scSAWa
/3nfAgZpNXeFU+D4GLF9JBOl5sH3QIH6sKOdYlOROLxISmyyHTF4W/dF/5qq2EaMIbrSyv6uIHdg
tIU4xiJ09sJKSeQBGAv98LE36+6a/itlj/n9CarrPniEhx+h886vTHLID8PuZWgx56G9a0rI9TiP
hsnX9qOJ021wO8K3xMMUZVQniS/c4PUqO3049YTDeAIy/SIj4WfRENrghUb7lJI7ZOVYmOjSsh2b
r1Oprl7+aWpykGFFfB3byMIA5G3ZSA1YpxT/NikRoAvLplGEQezlnIDscv/agA9KU25lWXMZtaUA
CFGmg6LU8JsIkY2VCRGBbf/USyglI7S2q4QwSFJv1WdpaCSUVMVRdep6b4s+/RwTLIEoYOgOivud
fIN+n1RyDlVClEOCe3+0htnkFsRkfAZ1fS9N9RfmPFuJxt3Y2u7Oz1J4Vw0wxYjeg4aabm1aFNEg
MFF58En9wvG2KptpuMrKCut52tXU8wa0c5Zy1ZIDvxlrVNJRSYYKNcti03cJBPuO5LZECGq7qarA
IFaMtcjiwCM4+ciDHU5IWL6WmTahrKdQMtrjN5EJE3558oAP4WnE5LZTWu4ZQvx2X+gNFhrRHmLk
eMdo9vjGsyNcGi0y+nDk9Te7L0Os9BtQ6eBM4dLeTMMPQQ4osFrE/yrMZD0ev7+8rxzuwRXYIF+e
TDTO88/8Hsv5vUK3zs6vIZ6s4N3gu8kcwajQCurtKGA37boLLW1XuHxysUvxIk6odNRaPkQxJx2w
r457f/7v4oYCMdWYmvrSQIEJ38kYnHoHJaqA46f6u67JbrXSgahTlw9qZ2iHZgAsBjb/iC/pMJX1
g+my6QZZ2eIjUrP1yxkjDaeqWrBFTdpu3/YSwXxYfAYiUN1EbnmjhQFJX8R/gAoYPsEMCa8s+0RE
X0Bhxv3OmVlLi7T01dCSDRYNuYAz31crv8nuSxY8G62m2G+qcXfooS5mPOar0GqJBlNKj78gAIa8
P8bmjXD6Bn9Qra7Z6n7qqSsYVa9/pXC4SUy1OkAwMHZJnnxFEx3ybe6dOQ6o3OC5I9EaskyfVcr+
5b5joSRC0aWiV5rEzaoDml6NLDwyG8pNoERE0QWEg8yPoMRUuCEl5Lppq3IzQBr1iL+JN0QQ2Hnn
rFTfJwAwdVZt7H5J/ELbQrjIFjaJN2zcfPJ3TDSUVvs4+izTKF7fKqVB6mcPqFFREXXO32cnNL77
lSTp0GAtmA4s80YivI58Rd0FVhwXoETAEtTudk1azaxm7Y6YWUJA/cL10EKhzXVRPQ1Fc10U7IxR
eOmIMEV5NcaImSOyw1YgrIjm0Www2katb0XhV0ty+nAN9qtsaoONLye4+3CXKOwWywBM2zVoxOcm
dUKqJln+zY9+mJrWe3i7si31qmZp15RJZZKqoAinBA92cqM1InosjHTXWjgCYxnMPOV2QsmOej72
tbUu0/F+QhN071fJBoXejvyL8Q4vYcf2eBILQrkgzbrtHRmD5d6surtECbcNC/gbLSbOCcjYHBUq
w2UwmQNV4eqHY/Aa29DAuJVUdLpy9TLIojxBXu9Eyudc76/sOCEwMKkf0qaZJyBDXbUTi3pEdA4a
+rA9GmP3JTQj6ymJwitKUgtTVPWPImuIg0oVT9Gt4QvEfVAhU//QN2gGXaX6Rtkv+sxzNNZlET0E
Th55pj/2N7ImZBwmtHNNJwExtfVVH5X4O30mIkvnJm0/SZrKJbOPSVZKW3O/7KE0NkYjnqKBANc4
y65iwruGtsseRILcXq/93HMC95s+4c7BuoYMHFzPZxiM6cDYR5qUfLbMmpyhIrsqyfGDM4irREep
1RKC54U55naXL8SKHBWqla2AdlNCr6gpsbQ5b1mGaA49JlLkzPRvg86kkEUcHLHiqb3zI3KIrKwu
DiHf36bJlK0/mV4bFNF1U5G1G4iG8WmBSs/Ka2V6wiKmHfxZX85zir0hL9kq6hCPUU1B6xHdqU3b
PSCetE6y2R/LZnC2i0AuXVsYnLcdHJmgV1ZYjqbdELVkl0+jguUpZzqs81sqss2ucAbCslrnlg/X
pkgq/lZf+hS/gcXSP91JdIdjPGcShkzlfIXNQxkpJ02gt4PQumTuKjepXparJCw/15PJ+sVsr+qA
vnnDXkQoYINVx/5aIVlEeBBeExuerwL6ZMA8jJ1S9FhFY7l/WWzlmXlX1EW+q1pB1NNQlXdtN8dc
8Z1q7Nu8RgmDy8dmTzmvyZNibSJJve9N+ay4xRHienyHoHBhGbV5n3pJaAGLt6dbNHsF7rOqXg8T
vADf6Tc9c/ttnmnamnr4r2Ks5p5SeCAHZtMyeO+L0Lxx2jRfZeSIrF7mN3PEGj+MpX3VDskT0T0a
qAnOzQUDe+tU9U0+HzweS4snqlXXisWvdmGMD69wPpkxSsvEdPxl7oNvdu2xu2lJ1vCb0l6iftM8
gjNurG7KybjPpmXV2+ZiajAhFzKCVZ4Lew0hQdCu8jKKFLtcq82DVQx7i0jQbdrB0iT8p7kjELRe
IQ+tSzA2hl2d0IvPLe50mdBHrGV3QiNq0uImcVDt85ukEfuxsa4DlYoBVWnaXzZK+FHAGG9H+YPl
B23Hibll0iqSKwvY9UXzs1fdu9ocxB5xcbo2IX9gzFKZebUnVJfGjtRolie6aqO3UEhGITfAhWKw
Qh3Ia6MnGm26VrktImPli+CzX1dMIaJ9hDmEY0V1lBNfnaORkAAEbgcQLE0nQCM4ukxiFbY6hm1V
jOwh5i+Lr3XjIpn8Aa8I9guSkKI5uerKpbv4id6iEmCLq9TgaoBogTc9IbptwjYxSZO8dtAqVJvR
AVB1hJJqG4bJi6BeyZJWDoRvAMi8u+TCs8IMARV32q5Kaygl83VSjljTXQTXRI/ZZDf7MggCoO7b
2uk0bDjsIlJFM5ZGFBUcpg1uLDffCT+p7+MC5PE02OQPZQrZZMlAO93IELDooMId5TaXDcFgznPR
gegtCnlvNP7ViDfn1OhXcPKmRTXvfYTr03HtYzTLKZ1Qy9jjMBvWdt4+R1jGr4c+WEkQM7u8txcg
ra57tRA04HHPK9FDgxLcc+aPMibeT3SPnK3Pme3x3EaWQWStaZW7UMvussb+okr5aRiq+NqnEw17
7ifrBXOtEwkXpb56i07zsZ7CX7aRpFdahVDDJ2B2/XIITCpYwYtoOgS0d7AOmzgCEbxiKvG/k/OJ
IFfIm9pw7GPv/kJ/QQ5IAeG1aA1nl+bJ0yTUdp8RpgOqA9bdUBPs2ZMb8VL1edlCFg78Az1WEai4
NSFNGSsSPXeuGFtea+3RpuaP1PJJVAHvpKjAI0zNLZ87UFy+6kD9jn3rnn4WXjUCZxBpFZtOYAhv
E+jukfq91sTw1KFTIbtMG6BJu+PGNcFBMZUMy9TN7WWCHJ5Zg0VPXwz48WodW1VWfn2p40SxgEvs
SHLgi7UMUbR0+A0ppLNSwUtwhBRCH3EuisiALY82WFvy452jxkvMJ6di1i6AUTj5Nh+cp6pNMQMN
5mc/GmsKKkLdJgZIizo1hw2bUVhlVGQSmCWbgtwUL27cWzUVd2aW2zetta4HItuVzqGxXmkAFzCY
IoOixYLThT0ZaZRH0ek+siEDN2VCHi5LGJ/XrTEQ3VX1VtRJviyxSmuO351GTC4in8TKScBMQJWO
ltbLvp4YGydtk6X0M2sv2VbyoRSEXPvSv02bKVlrqHt3YmBV3/fuBhuP6/Um7V/NScu9XoUwkrHH
U17a6ANrDrNhCUXb/AS3uNy4KIrpnghI4LiaJ1VuHaVJUdvr2vplNVvMpAhoanI7+FX55M//fNqA
z2/Kdp1MwanJcn1H0tecpdbc13V9crLW3b8shXS/LzdqE9z5dLqW9BB7YDGtuijM+NPLQtdOngCe
Wvs/F6RFCow4uKV9U64JMjMPjcXq0Z9cc0G6Ausz6jkLDUANa5Mec3cb/xoU//CyWy0t7Qv99+SG
eeQzhosMqhRr3xzxwIIXr6A75dPHojO4UmLVvFfzekJ7gJNJ18dvqu3Sq59yVIWNTUSHeSzVttwQ
przJ4J7BMSN2zhAa0qpAaNtmiI9aQGYfsPXnsnN7tMsp/R+nO3A55aIKoCl3Yfezcv9cv0M1SbFn
JO60xS5lkHPqfh/0OPeq9l4ZQ5zJGRQTjar24s951Jq//RlEk3tSS6yDrMr2Gk2D6mWEF0dp/WVq
k+HOpv15lxBRuCpDtowYBA56Y7H2N8An4u1ng5SGbrumE9NBhOjHayuvZ2laRnV8COKTUWhYyTDs
L/Qce0qh2WxR+jG5Cua/SPRBC8nEsUYOHh96SV5SnDTd0tIVFq/EdG4cdQjKJfZHZZnUhnoMg1A7
2nz1IbKoVxllgJOKNy0UTeHlPX5UM6n8awctwXUYE3zcs4OEazGlG+o7zWJ0oLLUvvWQDQToLPSy
WrQkaeyGQmkPDZAUlN+OF83bppcH1IkoW4PxSxF12RGhoNapk9PPvk39E0uL1gPloyAYIjegA3Cv
Ibo6YrvzlTC6tkHNUVuYbHxl0Mtfxm5u5fFaseXyZcIh7kpfLnfJ4Nz4Ax9z3/lJLfGXofMvwjpB
fVWG1UbFpegI9H0vlybwigdm9is1jG1pdPmJvDlqMG5kATq41USXwkhwJQq4wBewsqnu5sgoTi3V
3mUQivQYY0EPmo78FiawQUblPV6ErVOSv1zEiHRNpGsnpyiDW/aXqypHvk9BQ0EueUsNPvRYoFwn
PWc3yhJre0+BNVD0E70UyCrzBz8fzZbmt72ngqMwFYz57uVmCmkrUNnTn8AzDmlraxv2Rb1TaQBH
bDg0pqKsUh0vQizhXopkXI6JQE5tYypNret+UPOrJKzvyGLLFunozFrSsV90JmDLlx8YNARzRNYO
R0PpCItk32v77T6MWPenc3WzbN1jlXXEgFbQskKNIkuqxL+QiZAfp8DcKs0cQyn3JZC0mIuMkMyh
bUjDQQoU+1BTcmkk+1GkS6wfJH749DYkBYhVMlUutCIiB1r7mimelsEgWs+RW2Gm5SZuil2s5eMX
apBmp4K8Y4WzMQf92qjC8kCGu4/zuQ23EjOuV1GeB+lvBLD5YHojDi2udfvpZZ/OpuWk1/EPFXQA
UPnUXyO7JX2qRehjzEXkMKLGVtsNGx/frm+oshzgy2fraP52JL6NBNMJV2rMh8H3obgHsQER3e4C
lpDEY7jUCV7K5P+/OfoOtVaz6MFc7o7+7X/8x7/913+H+eHv/+E/n1FrX/7N/+OBcP/Qbc0QNuJ6
zIdzP+9PD4Q7N0pVYKg2cDLLRgr+L41S+w8DCZFG/xLYratpr2yM6h+OaepYJuhXaLgSbVP/N3VK
f2+A/MPGqNME+b0tk3d2mE4Jyw3IYtF2zEdS43xFye7sse0PjYsQgEAOXQHMNYltQJ/1ziyrZDcF
jnY7TEqxN+ymPirxvHrsKzNeZgYgk0VixJHXCrV40tmH3IL2ssmptUDksF5lN2pNFZbInpAr9NkY
gF89gb/ons7N5VddtH9eztyFetU9I70F9qBoxQ5zlo+aR+cGL4weuiHLwyn4ofS4Aym/UOAD+RbE
W8Nly59lgkoRWlUStOtuzuYJ2/InoZHO5ymzqllOMsTOIo4bYgtz+FBXfmbqTz0RoIzEKL23G/g1
PP7UCyMjn23rQ/aNUJZIrvgghRT/2+QZTk1223aOOE4k1+3fvmLt0hWf9dX6vpEq6HEStEI3JSjR
mZrvuuCjuKTA43yi7o8dzWFvDGkUYzhSP+dEHR9MENEH/Ttdvktv0Vn7bDDzpqKYOu0MY1KI1lS1
p8rFc9UNMwbj7Sv9vZH4z0c79/pfPVpfKSH+yh6eRWAM321jzJ8jYgzvyZQKD2x4INi+/UPa763Y
f/6S/vsvAe40ohgq6s4hlbTzZEaJgk5eNOzLuDWylaX2yq2CTe4zHMYZL1kH6pzXqX7SutZ57lnQ
bZ0qgbrnNIKUs7rUwXMpqgTsJ9TmCwF2YEHVIB0f3j7j+Tb/s3f8zxM+a38X0I4ENs4GfKPpobzY
AGB6R49w6a6fgeLbuq/xAk8Ni4EvivUthMJAUQIxvLN++9xnKcZfnPvLQ3j1WBMCkUQP9c+T+oPf
amuZ/EzbE7sCet/Y+oOPvT2zm+z12+PiT41Do2o8v6JvG9PfVK9c2hVG8e3t67gwBLSzidQWBAyG
Fj9gaTkU1mpNqDqcsfqd23Tp8OcTm5UKITLix6DagydCcmLAiyU8+e2zv/CYX/Ssr58Cdi8qAz2S
Pjp/SX1tBdCpxnjtxO/Fdly6gLMpIsuzKHMNU3puZdxOtPyFln1G/7B7+wLm2/xXr9HZ7EAVqZny
AqjpYCWLgkfAJmOvuQ+qGm9c0E5v/8qlizifGYaeuE/6lp7fR85j3hTavrFy926o8uDX2z9xYSy/
zPOvnsQAa0jzM36iCbsJ17ao3G+GC47qY4c/G89E7mkkHfGaZqML0muoqQZUWvHO1HnhNTp3iSGo
TwVy28br2dYiMa/YK5aMsjxONm+f/4UncB7+IlORyY6IYU8O6spCCJzFxWkS1f3bh79w99WzUSwR
7Gq0KhrP1uV9VpqrWH1PbXLp0PM9e/VgnbzI6V5GjVeKcl0nLn1p+c5tvzCHqvPNenXoSYk6QzZZ
4yVJP37xqWpsfX7hs1rl8bZsIJA2qq8dA7fojh+7T/NFvvrFOh6LBLIgDzqr2W9gEBvFOxdz6Qkb
vx+aFLU+gPzGVISzaAz9FfV2SKrROwNAv/QczsYwFVCQZW4tvX4Z7mJ9pdSr/Ad61jXV7IVY4cVY
tkcfdt4CEgbB9IR9roBBL8jIXr998y5d4dnnOitJaI9qKb0qFF9iRT7ZrD5td/DePvylQXg2xMdQ
+LbTlMy0XUyMaUnSgkaS1yZyCcO2bcizb//OX99I8zzfJda7qHMKn98ZxxRpNJXIiiLmOx/sv57Q
EcT9/hqEwBUz4fIaSFvdlUB9eu0zAQeryKSfbHz62CWcDXffDZwJlARPQq8hgjf5V7dGevaxg58N
+DIHJV013J9B05adJMRD2O/Mgpdu/fxmvRp+oRvloVZW0gvqnioigRIrRdTNOyPw0tHnP391dK0N
jdG1LUlKoHOwSsC8ZfTOof/63TTPw1GGAhe+mXJPlBCMlypyT0cY56eANrT+g+/l2QAPKeqNmNCk
p7rdsoB5Liv/8PYjvXT6ZyNXBmHQd9hPvC5U12MVepIOFFbQdaYE70wOl37ibPRW0tRpVg3S002a
hI6zbPpPMaGBlXznGi4MLOfMyV21BSaYnKebN486jguQm4tWPcnpF5q8jz3muaTx+g0qUiifuB2k
V/vPmFq9nCouRtCMONm3H4Q5345/vd4znbORq4APG/KCEVA2im7jfw6CmfXpgFbGYHyg1ULeehgj
ypAVnooKInynqdHKIod4T4oHsm+IhuYj3YVZ2tvO+LpExZWdqftYZgFNr6i0v4396N67TaFulMGK
P6kSTAohfQuIwFDMNbfbTUajrAITz2RdJakXIdDZR9IJ5LJTUn3Xyq7ypimb1o45YIxsG8JCSPhd
TipOvSisu5vAcMN90A/Dj4h6I9YORwLxiUvdflBMpTgavoyv5KBQMKlCS35usLWeqkzkn9+5lxdu
5dlwR+akWACnpRcXNyE0FvI2l676+PbBL8wljvH7m2ClAb13lYOz5MdJErXPJDB6Hzv22UBvjRE4
hZ6it9MALmgykYtkzP5M4bro5bt04mdD3aaVN0mV/Qqk7iP4OqyP/scmKOdsiBMs5MsszyXNZ5qr
aBT0hTQ1+50J5MKJv+RTvZq9wyl38hYas4eRZ5to7VYq2ccO7cxz1qtDqx08KLdj6UTU9FIHWamy
ePrYszz7oslMy2oyMBnPrnNnRTnGx/hjZ22fTUaSrxjuQNZDU0uutUJIbzBs3j7r+ez+Yhayz2ah
EC1BUqS69MbeR9yFhddPVzqo6bcPf6G4h13m9xuudG5XGarKdz5p4seuI4QCMKu9SpVKv6dzvMLt
MdIAGWL3pEFC3WOa7BaGinju7TO49DKdPZZB1vEEM5hvaeXDuSBycqOMRvrOp+jS0ec/f/U+kfyL
4GZOFg+sYt1B626d94p4l57M2bzDVzocC5TkXqPgAB2zVWWiJczEO6/rpcOfTT1R26OZQQ7qoULb
yKn4Uof+dzVUPxIAqZv22eTjZ2rSpgmLACvXD1hpsmHwApiXo/HOFHTp/M+moGS0kCX4hfTCzLwK
7WZbTfEaft63D7021tkaI5NDDWOX8x86IODWsY7fuTEX3phzQ5dja9PUmD0IX3dYNQB4p3dr2JcO
fTaWyy7PfYmE2ONra6kkvGjj+u27MY/Wv5glrLNRrGl4nHnTm53h2926sRxQA6PMNqFtDDelkQYf
2pSb1vywXw0nC0SuGVY81CqrOgQI9UNY9O+leV6ai6yzwaoredmmVSAhOE7WGnaguaGj5a9au4KK
y6qSyBd13FvIPg9aV4PCjaR9J9zKeuedvfCAzLPbSOk8NRyCcbx6ZNnqNLlnSevHhx7Riz/o1a2j
9a7HYsy4dUF1tPX24L+ErGTjTV8n92//xvwi/dVrcDYllYNBhI7BbyiTdsxNdKFdcEcL7SvtBbwA
9juT6qW37XxqMkpQ1Cq3SQNvEQe6F4X5aWS96ybynRdNn4/1V5dyNj/hRKgBlrHGaPokw0ZmjoS7
FcO4bkITAMqgh7eGTNNnP5UJ+YCZum1ihNwKmCc0gVN372ia+m0E7HQgq65bNR3animwqCNlTuYF
SA0Pkwh04FDxBPMG6v7bz+DCvGedzXujE+uwQzlxPUqWQjuwgp+TUt75Xl84unk27aVQ01u6cJIs
6OcqAdc/PNF0eOfgF56rebaMGSOEJ5bJJ0fm2prV0jpW828dPFBQZ8070+ulCzibAzUU2S6BAAQp
SetKnfJ7am+U099FpV0awmdziDBDszKHstulaVg+dCa29rEjvu/th3uhcWeaZyOsGt0MRqoDxdPF
9A+zdlx0rfI0gurYaKNQcDmh/0iSRD0A39GuzMgP1wWC8JXAFrUzCam67ayoAoEzNGDDVQsVhhau
c9+Kt2NMHOnbJ3rpNpwPURqvToXvYKfGjthkfHlIJSQd5O2jX5hnzLPB6dc9DrRy0nnHbYNZQEGm
rzQlHjZyqyrUBurCRfu6/tivnY2oTC8TDDCq7sWlMVy1hhKCV+vLI0Hs5tHOkXgtlN4ePrYrE2cj
bAyjUqmRlnmClIS93pIa1fq9vvrQtYizIRaqhP2g0NVYFRU3Y69t83hOBwyPVqY95EHzzgO6MMpe
rN+vPjZmb7WpErK1HPr8kMXWryRX7iu7vXv7Ki68XeLsO6mgMywjaOZk2SC7+6mPzx877nw5r0/b
HQs6kI7uDexItqqdIRgtnXdmnksnPf/5q4M3U0OmrmwNL5twnlFxAUuNJuxjZ342L0RZD8rTYp+R
FeWhIvxIKz+4EZiRCK/PO57yusSEgn4mb4CqqK2t3AtcEF4PZ+mDp382oDGk+FYzThLkjH7dszfA
Ajxa/5uz81hyG+nW4BMhAkDBbgnQk23VThuEpG4BBW8K9ulvclbz86rVEbMeTZOEKXfOl/nFM298
duWvXuA2V1Gt6anYDpXv7hIOTnc9gVkAJg0DHunUGOdJVT42jSO3E6ydQ6L1mH7GUVvnUNCJHkQ+
triSQPR/ul3i6iUXnV7Go58LGlM7iMhDl4LIU/u///FPXj5x9Y7HhQmkykw7WnWrNrkQGPt7t1/0
5wvk4Onvn/HJCHwh4f77oRBxgQZN89t9aer5trGbHPNSXj1YYh7XFtzzNfmL9vHvH/bJ/RNXr7tt
zFDvVCy2REWfCuSIs5l/8ac/+x1Xb3xXRG0uEsfc4kVjQ0TyOdAX2K6TSt9E0v8cDRWt/9uvuHr/
hbnYMNwsc2tBoFxJHymp8szN3//4J0sncfX+G7S2+nPtYTFDZLV2WNys88K1dmrU1HsTD9oX79Jn
1+tqMIhMtcyNSi6xSprhm5rEMEueAkmNucuhDBM/AMH+9990MSP8aQ3+Twvcv0bMjNjzgmCj2eoq
a5ZdBTlKkL4dEmAnfjzQSl2RqsFFCk3Kqn14oeZSrBsbgaln6d5r7tnZW6Zr3m9kfkVQeMq865NC
vy2auVjPuq5ouEW+7BU5NdiM2Y/Awnfaopp9KqX2e05b+mhlavqw/9vpGe4D6A1n0DfDGDvPsQki
1Rv95bmGzL7V54Ls1N9/+me382rEqiHZN3Mat1splbM2He23Ydr3uWv8Vl38BYX5k6v7D6bjX1e3
ROe5JMnUYAEnXEZYBekLbbjB33/BP21Hf9hAmVejEKmExJtbjJnUaR2MVBANK6GVBxN4A1n5Mnv1
E6NcVhnpxxdSMtFtPnBursXlsm7QUEFUq3KXnl976Y5TRaxxiTC7BlYhm13q0CP/1Te9vCN/+qZX
Y9ky5oC4FomQz272lTXAupl3yG+OM9lZjL1rH7+62wIgo2JO5J2gY/vqN1+MpJ/dhqvBTUm2jYlK
zK1oUvmQx0t69KmQfbGP/eR9vWaSJJ7RKa1gi+ziRN0slMrvko5h22ki/57eRfdJTF358vd7/tmH
XX7iv54oqNvUI3kf9jm7iZeow6CKbALDdDXooRXJdu0zZWz//mGXqfJPd+1qxNMrmcBjNJZ9mmkX
5yEScUPhUIDGe6lnucsef3YGZZG2jQSu6RdPyz8z3J8+92oETPtO9xGG8+fHZFrX5NnJdvjFoykT
geS7sanIOmO0Bi7h7oTsvU1ZLx6e37k8dfVYbqPUgEcY6+VBnxPnIZd0vOtZUbyBhCEM2E452TSc
XItjTi6apw4ui0ymZ1y85vOlQxRDiIsRodSq5W5aXNKraRFtWeJk51nFl6RvG9EsPztjoMRchQ56
tIMYe/uc5uDO/375LxPkny7D1QiV1hX7CIcNnrO404EK21nJlqO/2Z2+uNKfjiBXi8JKSyLdAnS+
bxAv/IriRu0LFIw0vmkL6SCrSLTvtjOma4Td+pbok/lhiUyenXFR4JlcUCJKEG/wMVkDOypgHpcO
NVq/1vW33lAq/Pul+GSwvu7vRFhTsaMa2JOPpnFKcbCc4beq77V1WTqaWIn//jmfjBTXDZ6DU1Zx
knLJPVcagWcIANLxbH/xPn1yQ6+7O8nCVV0/5f0+qlpAI1O5vERikYRs2jn94jMuY/8fHpp/CEr/
GiBGMzP9qu/6fWVoQDanztJvVN1m98m8EHusREWy2p+DIiEW+MVU+sk4cd33SW+eaOKy7wm1TNo3
t7XQHCcCDfiiQyGMU7xYtjFYZWBko3Hjaf381SL/s+fiajiMIHlGFfPUXq+M+3TynnQz39TCChVR
/i9+3WdX9GoU9IuimcDW93tXG8FowiNvj56rMKa3c8a5jtAq65tXR5jhspSul/+2ljWuBkGfpZnl
Sb0kG5+8DoxOISznrw4P/vkrf3pMrl58P/IGcK6uQjMg1rMvsmNfzJqDpDKugTp2Vr5zWtkeoyFt
Q0olJVzjqt7iwCOjMDRq/GoE+mRCM64GuT51k6TPiauic9HW9N8bu9lHB+x6jrjrplFuph6AB6AJ
K0xTsgnIvJbdUOfuGrtrtsFyjQEuz7OwA3D/AlUeK/HouF+8Tp+8ste9qII2OPqWmFJiD158LBTw
Mw2OD1y8rzb/n+2dr7tRVadqcy7lsB+j3nzxos5UYV7aCEqNi4Y3oavi6LeW9e7FKIgCZRTTszP0
Rr6Gh2PAnxuHnW6w113FZtch6vv7WPjPLfjDM3LdxprjCMIQSMUJjxV8qw5544okDLFUR8IoSGZs
zFke9ZcYdx0TkClA6GiRRGn492/w2cW/Wrd1Q9RNMznYHdFyd7eozrgp3aLYu5WM/+P9vXz0v4bL
eHETp/Y6qCNoKDeeqzebIVnaLVmC4Ys55bNfcTVGMSbkKqlafVdl/bT1OzmsfVrjNm1c/MfmBP1q
iPL6fsZwZuX0glTtvuEZCAd/EV/chk9eUf1qJHIim5SknPOtZ5hoo/Ko9puVOwvMbbYz7JAvt2PY
97bxxQW7BNP+NIfpV4MTBLhaFGlDH9SSgs3LBvcdw1L77DhoC6IySXeVTl5fjhJqJv+y3ecTZg6n
srvQZNsK3DIV6Rff5pMpRr8aoBYLoLzttOP2YkePqmYtXJ2iDxAL88ffH/NPXjTrugd27FCCJFGX
b3Udvn+UmTMbUj8dBdzbuL04QX3vbPfW+Kh7FayPhO3UL7u1lq+6pT9pZ2aT/b+vQT5TXvbLetxa
sXqLTWAuGC7ZINJ8uneGfNs25a0Y572LDqSsrHU9QNiQ8Nrd+DcDTyBMDSROtFqYTaSuNysoySnF
Mfg6HNznUHazL454//wwWqBd/+eFZQCMc8eochBVth6mY1cdJ93HQq/l0ftS9vOT7i+Aor64NZdn
/P+PgZZ/NQRJXaCAW1pujZ3jRa8tOQHwbuIIKlnp3Gp+pwmgC7rxrvHQ/jRGw4hWvN6i3Om6RSYZ
f+wX+0xxeeL+9F2uxqrcs5ICmMAFN8I7t0rbukHvUVlt0BMp3A0sRI70KIULWOTSXbajL+jqKRua
SxtteGV//64kDkOgfEBrhYNdXkVFCoiqpfxqxWmzYb7tdhFzXejafhYWdCStI80ptgoG2alBjPus
tCmCu7Hg2KhTYtFgC/3mi3ftz0OldQ3QrNEBa1U991sQi9rOLeJ811taGhglLIK/39E/r+as697h
RiOG3iq93xaijBAFyWqPdNJGhq0DhJwSKIRk6h70Rpu+eIYu4/yfbtvV8JkPtl5mUdJvs9j+IdzZ
fYUS9N96zy3/aqhMLSknYetq69mtftLNyAyA9S9fXKzP7sfV2KdpnaiVo5E2keDz68at21Xe6PoN
ns/m4e835M/jq3XdSZyPVTllWvRPVAlkPkePZ2lXMWiKxvfPdjFl7Rc34pPmE+u6oRimURR3PQnH
duggEVrpOqdXZ61KOR1rtrqBNxfphjrFjuPXg1e/JEvz33aW1nWrcQS8Dm9HW2x1Oel7e1HWGlHG
svlvF/FqmIrAuzYcEpTbRE0HqZkb1tRPWuLCfylv//4RnzwL3tXog2lEOk450GvvOlAdFt0HPOUs
yATar0bbzx6Fyxv0r8UYIgMScQmL7Z6l/FbM3byxQIG82RyxP9jx/FXlnBnhs4+6WjGxlVNFRMiS
3VXafMTKWW4LIxYVcnJj3tS4s/cAxpJvple7a9qhmtBOy2mjKs29EWVGf4rXRBmMJOgWK9PBXGc8
TnG5maJ8E42/MhAjdRkT8gVKl3fFT4r/4cTu0Rnrda+0Y5ek7303n7Ko2LJT3lSldeFEb+xY7kHl
lCuvjA9pbGfBwCm84d+5clyL2l6xlvxwBEuRGvhbZNecv1z2a0B452lT1xP8yeVQGxL9UHlmJF9p
/WuKuyp2omGVGsguK3MfR1pGiPsNOcrKtXPc3d2T49fhUrvvRa+fcJdhsuWATEdxOdJvr1mwaCJt
Y836R+o8aRWmD6EdXHR+fj7s8kvC4FKKzjGkwDVbgKvoHbtVSBcr1VRHc1m+eaBQisW8JVcJNfaQ
Rz8LYdz59vhmdfWvqbodmE0A5YRGfjfmv63oXS7VxWIO8o8lX2+kSH5aIqvIExAkxRdiembt2rg9
xW7/geFm1WjQYTT/YEcYz5q1aW+VmQUIGDucN5HXhEV2n8lXDdCFUdzmKoWPZm27JQO4+E3geYqR
81Z1j3z9TboLBqGOyISzaZpyb/v9jIfOWgHCXbHyXGmVF9gj/MjhtS0e2/69GFklxGSyF0XAP5lu
F9+7IYPcrNp8OjQtgiRt3I9pzQLhFHP8s5rj6bWoL8RWqZ4S/7X0SV5nS2gu33MzuxP4YsfvRRoF
Xn6bSFUEltTCAu4riXBmRg4EEbjO9l4YiNIleo9xwc3gqiUYe1jeZdhEH5STAhXZJ9OgdG2bblik
XLh4I7xzjgZlTEM97snG+cladxHNRfBXHko9vY8Y7Fnp8HmIKRJrp/n9rvhH9q7uFzndtnD8MAAH
LHwcLO7YEjWVbmy9Coeu2Wv+z4r/OFnDyRqTO9/7rdxuZY/mNjG10HMMHsacvJoVWMCwtZZdu5TA
khC+A29q6DuJ5eaC34HSkqwcfz4sdvRGpoHlV8f/ANNm8D5aVjiDtzBy6/03gxasLoVb15asf+x4
ZWnvS+1tWOmsF1R3Y/3QuHZAxH5XtTYQTpPjhBrUkKHPrFzdlREl28TvFthLd0nvb+ylBJLzTbmG
thJ2eSotUmNV9cEhxUqbv/eud6vX91V2p7ySfdF8W7tL2CPpI61wnLye0zckGnmEu3ZfzTxk0J7G
uGTWeYMHcyqrZQMUcZcruQaLvzLqiabLl1a0t9OyvBnjCU89xbCzPt85zY3KsmDKhqBVPCf5j0gr
jzxPa4IfB9dMD2kLHWDgKHyx101lrFtuNecBkDTiA12eP42ajUPDFqa9ce2fuQ95yCaCMvxMZoBd
mthITLYiLXjJim9uMt6bPbFG2hyaLAmB0PHHLeCB9kXJBazfazEH345g4uguXinxhEY40Hk1evun
I98n8y0xcWKjZHZq/ucmgmPIHV2yiQDHhCsRjTiIxmYTOSJwG+Bt/tswDIHupS9DfG4XEisTvxfX
3BytrAHNB5KDXWLaO874wkxvdnaFK1AeJ8xWdvGWm5wvGu1HvxQ7Z5aHEVAxEXojUF50UPNr0/Rb
BFtKVcd4utWX4VvbnMsWDHd91sbo+4XDc7EnVbZ5KF0/qKvyrJt6YBaQyC1GpzkNAHagXUnCvIiD
zOFoxmw3gs2wVN2tNutrFK6+x67IepuKfFXl3SqyPmqcfDrUH616n/K7rsa855bPcfZqxUbgADX3
PXs7IqyMcjoJeB5g1h8dBalIF5vBrRHKYciyc2xwHx7SFsf7UaXlc52b58ltV3U8nuaGW8Jp3qHG
xZT3oNLynlfShMwFANYatw3jRiny26hpfxhltjETnu5ewVpzprMGJMo1CemN2T6iUUNk7hLkpok7
ijf0gj/CJZj40fc5/VZ0TqBLJ0jiBW7wBMGdzZ2rPqgu7kkTBeTatvQuBk57wav766WbVql4QQq3
T9CN92Z1N+ikHJBKefmRHBN8X2JMxgk8RrKF9xfAC93mzQ8AqUWebpI5C5oMVhguH/YqkJ0ko905
LvjoTP7KEEen+jeztvViRUofLAPK3/ZF+hfYtaOX49HwhEUcyk7pWGthrxxd8BMeMvAquqnR/N3U
paeH9RLXEv+ObXOekRQf+jjoj2Y3FWFklvVDplfxJm/5BUNBITPol6k7cibRnyats0Vo19H4UCRx
eu6TGcmGlgEPQLDYHjK27FU4dmZykIZT4M92YzSAFtKi49LaLUjwbgBg18I3nXoPgWiZyR2ZA4o8
pA2s36lMfRh4Jlo2n54Ze6XDyPOCxjGcva/bzzFKylObLN1tHU1EgEGTVd+SqfzRS22XNjrQ8mLf
xlp+bAWnRAEE5OZuBvh7cSPp24EFzDq+2KXQJGOjVEzL9fQ0Y79m2quGdR1zopSLnwNHLEdHcB8q
k5GpkvoqXghcdOlv7Ck3VhsFrlHtFrc7Vp2BFkt2m0GrqidA26fBxtVEloL+XudE1X1cY/x4xR3F
brTLRnXWrWWj5FjctNN4S2WiXk94nW/SJX2cGuLAxNdOZtZvMrNPjxU+w8BuTAjHCwJ36ROfQD38
RhPwGqpfH+q5us98r1hB5AHgGhVP9uw5YZaO4zHznHPuy4zkHgNc7g9PY5K8yNbX4bSWGjS0Piw8
J1rRIMjbJbOHpR5eDNPYy1w99p51sn0HR7mrbejOfZXepaBSudi0HHilKfVrygXY0syGQvuYrIy0
BTZOmoYwXvowml2YKbWrDOvOrcobzDA7KbSw7vWXoSllMLPzMEi3Yfudj/4yv3Don4Uy8V6VO/iI
emHVeM2e5G5BdBAmrtdtGsNeiSzdyEQdvc4+lgvuvLwtj02HshEZxnepoGMDLjkkClxvkkaYKTJ9
p8WYT2X/BPQwxu9kv5MfxJS6KJ9xqlbGqhwqYvmDPtksSNt04y6V9auSiFA9oEu7BPITTE8/TrJ1
KqKM6REJPE0Ofs0SVosW1j5DKpJkbfc9XEgaFs3yoe9ytwg0z2Lj0BlIHrRKAG6EuQj1MOnmbyge
y5d88dsanv0wO9t+noqI/9tKP1zKEBjH/ArYrK8Z9xjbBdjVmsWZqNu2Yb3MSSgg6Eb8dCORER6p
0iZw4iVveG0HR4Qi17wN8GX95NU523w/TV0qmgI1vQGequ08E+wzGcbBtAEs8AcC3pdMgI/zxno3
ctT6wzAv9Z4hnRW2i3YETes1dAZDeHwiWoWBUxtHv0Xnu1y40x1ji6d3utz4iZ4dDCTnwSikOmZm
5FBXkEbmMsziFDiSO87rdZNpbRI6XLXhlwU4Ndl6mlVsrVl42Sb3FmOthFpO9ITpzKK2atFUJA21
fyOmVdYeJlCrTS8H/q2TBjIbi3VWTMk57XO585K+fwAJzXV0R6d2Dhan6qxofIIRK9NwsobhMvfw
GlmNWNU+Akjhax3TOzTFam8VmB0PPc5atR+A3cNEhikZMVQnNRjaeFrKrZtiPllTXP5wc716BNKd
26E/q1RuahPcHvEyLY+BOlJXD0t2lVDDhmhKQiyS7i17S9g0khUMC41CNCfCqt6qZX5SKwSDC8B8
+keMlZexfafFs9GeUUObN1Bam/tBWcYPSPaE/EGRQ84z9OKBLm+0w0Xh59kKzxSXHB60unMiQ+0s
nmdEd7V9xN8sWbNAnjoMrgVv3DB6/5jQjrUTdps+UeTzbqt6gOyJ+vOh5kZMK+xw070Tlb0G7zuq
bqvK8W/tPjG2ytH1NSJVKKfKYPljzwIVtNucoTbkYTlNw6NsjSQYrUW/H2M2HIHOTL4pKtlu53hu
D1TH5LFwTBAuepNr2Bha52NMjfShLIV7I+Ok+DlpRbGuOJjkN5lOGZiX5aQYrDbZ+nXibR3LpjhT
mpA8XZostwXASEZ9Od9EttUel0SojeMBP2/Bkl4I2Ba0XPrPjj5rf9duqOX6blafxtRCv1ICHUn3
Xurh6CgRR6BXyYZDlTTlY58N0SkuR9iIhZMfQSaOGHuBN7aXZaqtZ2yXtVEvf7O+ycO+6H7OOUD2
aFR3k4fzkInUQf7e98cZKnJbSgYKdR+zBYG6i04iFxd67Qw7Va/lb2OucXksyffUHn8sbsSeUvd1
HLvRg2misdC75g1ETRz0yRJvRkc9IcepAi/LuxsAnfVGDT5gYkcNq/rCHNX5d4zQ7Uuq/XPgWD5r
sIZ2XdTbtK86rE90LBXwmoHY9+POTBYZeg3e5qJczpGwp2MU9VHQeHp8rrDwBWmzCOAB8qMBmB2k
TvJitg5QpzGtiAz4AyAVOeLjLopbcL3y5Knokvysl/Xgm37YUWtGhIVhdoh7LTRaVuKqnh9HzL7v
vlt4T7irSY/PlnfDSziHmEW8ICvTGDe02z8iWJB7H2vQrsIVEyC59jZVJ5w1Ss3oISIAerQ6ENkp
qotA5EjzwJm+VH2rwwwqQT/mdfMWxaaGd8FcNqLu5AbMvr0t2Qpm9M8H1ezBD2al3VvsQk0bSKsu
cUjiFGoDt9bKbwOo17NC67klE4JRdUAI5WMMwjsMuoxqZ46p1Y9OCAPlwayhy8pKo9sw9thFtwVq
2y62ay7F8gGqHWbuor2oXOTUgNLusSIcsC9MxC5LlY/UpzuNwZ5QvGPL4qwpZDTFqA9QFYZ8P3rt
t6KOuS1pgldCLqHKCrmulZyoHsv+u5UM6jWfdGj6WXObXsaPvhohLTvOECJ8BP2X16+LRr8cLsom
bJImPkcLWqc8K306IrnIbMPEjRjr9Ky3BDFUKex1zBbpVm8BU6tsEifw8XFILQsyMv96tdgWfsuk
jqtVaxRaiEBKBqMzvuSmVQRNOUyBX/rM6vCQcOKOS0iz13guY5Cvhf6tF/09AHVng1QR4YkUnC2N
9yANnF05o4yl+69Yl6XWPE5Urla6Vl7EkwM6dgI6685wh7Dq83vVMnsWpii29gCUteuqh8yFQC8K
zkCa1H8v8qVcz3VxaFXv7cdEj9baNPwY5WKElhXxxtLIv4LG+lNv+uV2MaydH0UCro9ZPRtZ1Ky7
DrMDoRFjNw7xh3T6MhBV0t7OytAfBnzjgUw1nkbD20u6X9cFUdi13rporNIkXeuV/aycvD8n1lTt
SgUCu5gaa+cadc0yf3xuqRWszCllhUlP1yodUOEk2Cul7zF5Of1u6H3m3Ejzb/K4jQOGtb3l1NpR
+khDa9PY0UjyEXtcfqTtxYleHYrAftPsyBabG6syvG1Zpt6x1S7ztWeg6l6ktTJidcvya8/bcppS
hhChMcy1pvcuO62948vfVa46l0ZXZLuhqVhrQdX11m5XFugaejNb1xkm7cCLpvuBNFzAhqu+F/Yy
vrOHMHkuqs5FHxf3w4+YfOR8aSPtLsz+ft3MdbSsJ8eDzVS4xb1eufSnlLP20TWmG0gBQBw5UxQu
E1xiUmX1mu3niM28HPd+W/mojRIWwqTwsJ8CwIgaI7mbiJYcY16Hx0Zf5id2hiWuJnglqDWVMN6d
2iX+1GAUhimfoer+yGzRYIJjtwhVdtlOs86RXWFYwTybr5OZ5aGR6GyZfdZMx6JEtsLqXfefJ6aE
bxprtyerK9sNqncaGWPNX8kmH+8RMeUbM00QAlBt6H4r2vvCrozohJmnKrNXYzoWxxEiPsewJQYk
Cllp+mbFkBC8rjb5ENExiSRCR/BKI1trZcUeuAf9BG1kPCR1UTyprnEfVOdWG2MynX3baYyppWYe
k8SxkaD2DEKjnHVKma7WPrPo8smEtUhpsDtM83cojfRpLP7kZpzfOpzaGENEgHFi5V9mKQU62bGN
Wy2l1Z6teRipXQ+9zaBhVztjiUSgo0E4g2917o2YW7f2y9nfQpZSO0Nd/NUG1/yyCeu35jLHh9qd
TGwBKU+hwwhyrDXDfVqsi+Bc6pifEdeq5lUgDXh3Ftvpg6QgZcmihlMv9HzZOmpwP2icsz8VFiHl
QVbRj9TsnHLTj0VRbfVCcpSHh5fJyqq94tmQsqmD2qNhOOQ1TjJw1W7vBG4J7g9LZEt4eqn9qbkn
cCPbc5VXGjjyBX+Bp/IYO03CCSKpE6Id9aChswKi6qxHb3GLs4PBe9qaOlc30Eo3uhkaNz8YzSDf
nZTtxcqLq/RYDFb8Sw6DCh38Hm9ZST4SrxHkjpWmRcNZH+VwYHox2P5WF5imEFkTSPBl4WACZOJQ
YHaMdUZFtFzBna54rTsp3FsC1fHzjDt2rziC/aWS3HiKF8t+nwbhhppeJTdRHFcbRHDjHVezecxT
k+kt9wW7iaxIsX3OSNBBZuL0KJZoG2uuCBMvJwifO+hFJoiUjmblzy3FibWiw/Bkoph4KVQZvTrQ
0z8Gt0gu3hKR19jMvKXHRSOdk6NVHMlGtuf9Mo3G3Xa6m92ViwCnDwEHgHN0oiSx/Bx9nSAiDbOn
JXJlaNtjux6kZCxv/MnfxarL8fH0+dtFF8k3iMel38SAeOFz91rc3qnU0osgdZUGU55nltBRyoIT
jelP6RYS016J2c11zdPkN+NaHzrJtD38lpxOMGHA3VwN4wXsSfuPxrQdP3gzowo66b3WlEmIBRsZ
0DRhOvPTlyqaeWaiF/jdIaRxZ4fQIX5IHBduvItTg633GkvjsMJkra+4lyG9RcNmvnQfeLrLBwze
CZruXdlnR63GST9UI/24WbsZZynLcBiZWyo2IWFRMTErOt2O6aJ7LP2ap7KPtl6v7Yzc57RucO/d
pnmgfGoQc8Qi0VtLs57x2v1MWG4lsvmukHDdX+LWlTmd2DKsVTUMLOLqd2uY30zLeKxmvpQJeL+t
rND2slM0WiddG7ZtDr7HnZ2DnrL/zeSHa6Q7b2g5AeKEmIr7sLCDGuPaQrNV9MehSO848N6Zbpqf
Zj+rV0mET5NdscNxN6/dHDVUJsrBOufa92Y4DpX2XCRJyMEMtcwsvkSm5dbHLO6m0TrurJPsOV6c
DMc/Kr04CPQmFAi2PeFoZ5i3DEne1qRpklPCjcglu86CaVjcajmA/alkcU6BxeEtxp03J/TbpcW5
69URwDuFCo5Qh1fbhsH8RRHTEO4ntXLvqlbuTcrEkuIkOz9usjR0hdW/xIDE1u7YRk+2V2Q3ho7K
c12ipHlosFYWKxnL9lcF3v+xbTpt57usAS9gU2GsiqgT26wpJwuFdWIC2WX1fMrHRDPDPpvddmOw
ojvnwtetjTcq2hznVJtQ1bQkIiAVKJRS5tD/RrIyo0gqRc05OCXJO7sr9Y/abY39EKVJHXDQxY4o
6SwKa/UyTN+rqTIfzarMniGWOh7wuclnGu2WcW+VOGZpHU+Jsgv7ISos/Z4xkxdYazDx1VnyW3qq
WitjGmkydWPttqfdj1brLmpUiJy2+T6ZqshYFumaTnrGYPKxdf1bU6vZWpVLD+rJ8Ianum6js+am
4lvn2ctp7mV7W2f6QMuKZ3HqKxeBKodD4eFYu07DarpNznyJ/g6pjueHTaOb+ya7/NOKFp7XxqnF
5eUqpt+zTY0cSn1Tu6vcmYddmsPqYmUaRWdDduJjmQe6w/VE9WeHU7rbyajES+da8S5GA1ezHPFb
qhT0C/7SitQ4lnSYvProqF7cuazuhRJi6zu48oK+nWwMprO2mtrO+G4OJttJS1jbqIi9GytrRMs7
ILpTJFzKVmRAf0Pq5bw4R3kZV/FHRuM+1SnSAnfJrNSTssX8rM/WM2vUeK9RzeUs082yX7UJLUAK
f34w1ShOblExozSxO+4ND3XdRM/594qqd7VK2jr6Ns6OHQcmvtFHPy+8O7+ROY4uzg25wGNWHtpu
5Fg89gXCdLqUadCcsu6cz3O1B+0sbiNbsIHMZlIOiW0gai8cQ0tDmumLZaW0Ot8sUWwdInN215El
pmLnjTp7ACdSFMWT9EX5wmc0NsnUrizWrJftud8900eqfiRzF6WHQtYCMZXXU5J1NYULkB2/W27m
WmcISolRhKPyvWSHbdE+CdG6M718evTkjJx0bCJDRmdT5Nl9IVImeseeky7QZtX1oYkywlrhuhUJ
hUmTSanClX1QhuFMK4Gr5kwk0iP9byLXoJ0VCyDPk/fsdd7ClyapYa9kPte7WHZ1Rwxpio6yi+Sb
mzn2fmnGiGrvlLdBm7FuAjPr+6dYquhx4Jz7kqyOj7hwhmPS2NkevYlQ4WgpZQVa0Xr9rk+isVjB
1M1vXAeYexr19Q97WKgDQC3XNrKU7eWOiPndZCfwTLi3Xruuc+l9mtowUZX5ztGFDkVtEpkIsqYQ
TxTDux8FTVdxaGhxfe8Re/llGyJCNVnKNHQuqRg8Xe55mBtOs5c650CRZTn9pd4vQubWj1pKTvHj
Ylm2LUu4nc0JoxYMqI1vC9IB35Qhl2dLcvjsgn5/nXw6hqCVd8/mUqqE3XBJKbGcmMI4svs/1s4k
uY0sT/NXScu9p/k8mFXVAjNAgKA4iBI3zyiJ4fP0fPZb1B1628u6VFkfon9QZpsxPAigm9ZLKRTP
Hc/f+P2/IcqCU5hFUnAn0a1FS0F1o4yhpi8JUzU9alBZ8CNVm3I1aFa5qlNf6xZJrKkoNaQ+Putd
0Lw13qgXC6uNy2RWNbL7Q4ncYMtVYWRPDvNvaCKqap4N7CHpaLY/cqccni2myHOoCuWYBkVzUALT
e8ZWun9zwetXsm1IyOPAqt06rutQfB1GBCRN4b81vl7jhEc14KXqcVacEfJlLp1eeE+Zk1QbGZKZ
5TV1cqMkufs8tmF67HLbegiTNioXDgXhB7f1LJ2AKr1+yUwqbqcDNyq4TD35k1LNdfvIOY10X5H8
K0HAtm954U2uxlqyxdm2UBe67rfuzFGH/sYjG2pOfW+sSGQtVAq1wxiv89gtnqy0GrA78FlGY5k8
RX3oyIU+1OFX4Y6UYQohsk2nDOON2hmkBeu6R2JbUZ7QzSSQFAJUpamUmVMkFZFnpgsRoStT1ZiB
NVRyVpPREkGoT/PnSvitv0kwpMNlkPjOJ+n1+oaMzPzNtbx6STQdW0xVd0ApzpBXd3acxs86yQs/
PeGAPbkZawHhJd33Kve8n8GoDeFM0UT/FOAseaiGKv81Ut6818MmI9YKkBf8vZE4VbiRvBVFGu71
zubGA3jeOSRFdSRsS8trKcX1gIjCKHh9+qnJFjjb8VVrPmU+415lH3S7HVdhHogdGvnsh9NQDdDU
TEUsUfsDatyaHXkhwG/Xmc5bzlJNUpAXjVy6mVI/kJVIqifdBFhje/0498bcuItNCkPsEeYxA6Tm
ml0hgI0JVQgpXQ8F/i5W+gX9uPqKF565QfWRL8YxdinFy/HWdUtzF/ipdkciJVCwoqbbOB0yAM8g
3NtapG7HHLTBzmJcDuAx3vSmoh+jrI1vZQtYEdQFcgj25XQOGqR8S0o4slo3uCEJFE671nRkqnNY
0WY+S6Mu3oMxknZduKdAtiYnhtp2s2VoVwxGk4DADoNVop0te5d4OruKnRZPnt3Xw4rgcCgKrjOQ
N4EIIz+SJ8UQt6XwSfVSW/up4P4jFvBhWBFtSblL09gpZ1QExhc9PN1IraCHKzECXZRUSCjI9Z6I
jkWIriMZqdURFsUtudAK41vmFhkxigoMG04rEFtgRpjzHKgErFJViBEnduPIxwpfjdqHdGEndXVr
tGrozlw987bkb7jfUuJ0SRJO3OrWzVvUyo0ghmSeCGnfh7XnL9VRG79UQAtb0ygIG6V8X8p5q5ri
yXeH7JEES96YrJMQDlaUPclCy5ZEjUumW1Hdt2UX3kWK2+0GO6EWq/nVcGxwwvoqh5SEHZ8Iqj4l
2L0thPNaeSz/M0zctXXJDFypaBOoltN/euKSJWnhGySFyQ8YNHLqS8ym2AFIiB1JLio48UNHcWoI
VVa3aoiZXBPR5z03cWc+yNytHjw9EzNHV/VvWWHFK7XSi7XdV/HSjamqu4310g2nqKoAMGiB4bAJ
ioqb271tDsGtP5jlvGp8wnNtNSY0ztM5opSJ2eSLiCLsjOd7x9HSlDtp66W/BvexCIYmBJ1jq82X
Aa+q9SNjJ00XUW404z534vYptKO6eRxaUOmlKdTRATtLo++54xsvotTtRwUemz4LCEYzZ+yuJF3q
ZBEDQFJl7RYYimoOF5Cm34Z6Bu2r9foUr8qulq+5QwzSg9M7IaHjMv2ZUsUEW8kF6YjspgjTU2hO
J5G4xjLeDq3y0PhqTbXeB394UoqxdzetqXrGbBgQHgMkNMvKqpulqwmT4M5ALtKAqCyKTJ16iF0v
W7UupfsZpT+Ma8ex4mTUD5CtvHQInluOyyuhtwr0EIW7G9zQ+UA9Ylm5Zb+sHdKiyL9KjRlZiNYf
jeND6eGtNmFKrY7CmLWN+rqft/DDX6OQ/EGSYtP7fAi7J8kKvHaqSj8YRum4y0Y142+JEWZHKpwl
mZfF+Ew4RrDtfS3eWY4Mt0keg5xHmXai22mIddhbdmZftq9laSRf/Mj5WsJdemaJTLegmwrqOzal
3Mqzl6bPx1sit4cV27Z4LGtf3al1mJN6ZscbdYR+RTj9CLGmcr2NaFoy96TuP8FI8J4IqspYLwaD
DpUJOZoNmu3BAjsEqve3Ph20HJoSUMHG8p8APzgLpCSG8L7iNB/vLZelFrJWMBqwDXrnbWhYEaLe
z4kyi2Db9ENj5UujIRvetK3uplGTeBmXOtVcJ5XQ43KhsVoErqxJgSkElw0ZWsu89oovgySq8lQN
KHdSzYKNoqpUGQQb4oLbUBjuRkXXycwKmtuyHPMN3ESoWNwoTnmcLuT2sU36x9ZzoyNVU3GTonL3
Z7Gvufd53zEJLJKP8T0bn8bAir8pQa8+JoXmrakB19ncIhnpvg6xHRBqY+xzRZa7RtFayp92Pe+K
yty5Cggqq7WAisbWsPU6WX+hZkDYRjJGv/xKsscFnTKvQ/CtVjFguwr0D30/AMJTK04Pmmkpa8DX
ntxJwX7J6lDvi7T2YKUMXnFr9UmyCoU5YmjWSPzta7xOgtotjpL6jzojRce+Ia2pg9KYF8qhUrTg
3q4N88boKOsmlOhurCTQjyBcycJjDc1JKN26RKg8hFaYUbgNKLTOcNzt7vyxVddR1kClMLnpbFMn
KN6CztSgcw7RLyUt4md27MKfM3hwSaP6vNE7riCd7rs7N/L7r3WDy2vn6cFNlHbRfd80mLFkehwh
q4CeEc9VkF+SCivFoUauFQsKO9n3LlTcjYJSjbMylAAiWu2eVOooK1Sw2VbRqO/q3ovRK/bBd8Zi
Ubd9tclEf0oQ6spcndmVOqxlK8LHXhrlqrGk8VXaSrLm+j8s0cGNGyCk8hURWMpZNijwI2KAUkSu
U9me4padI5tru6de7v0ofcXYeDCTlB1l9l4CmUXBr8AJWgg6senvnKSP9xHO/Vu3b8KfREQrPzw/
GpbUtPK5SQJSu+N8lWEDDD506IpYP2X3ehvHKHQcv7h6uHqQP5Uc7NhZYK1BLCtQwygQT4xqjBbs
X+HGZLS8sNJrv3qC0H9F0SmOto3NOXCR72Cen4uViV0GcdeE+oo8QA4rJGXXOTZO2jyrFWcJqhBv
eao86NJRdwwGF/6cK2e+C4vY1alRMqbqbY9PLLUY6HKu75bQfIGCO0pVXv9Uakp8VwI4LcLYLg9U
yTGvpd62QjGl7RpuljeObzMXK9N7cUjrLBaJnYbezCaETiPsHaRlVlValiwIZ2USKoUG3S00ulvZ
6YG/cvUi37fxiB1N6qfMIam1szbrg2XAafs+iMd6VdipfyeqbLxJODceZON2+1LleteZXvgtHJNh
nscGwiFDj+YW7q1rGQTaPFEssfQCJMMwCwYKl8W41onaWhvgyMC73cDQzAjK2cqYqiqaSD+G0Knq
FUwJxyMds1O6aK3GtrJtSx8erd1xB8XAZOdHUbGItLC/Tz2IYUEPx8kXYO5G1rkbOw77w+B0pkqV
JA7XWdl6N00VBMD5tsP/2Mvghtwibry2EOuB3NA7pQkHHcQJ1g2XvOQ2wxrui18LbVcqBvY9cR+e
KsT60bIi+cuiAJoezNbVj95g1/jHGNL+Gjdp/d3UNP1HJ6Nq1YVedsPqDc/b1DoiWoOWIukKS+Yx
nEuW1J/pUKloLklVv4mH3lqXMiy3scmu2RuV/j2xT/EmZOiCebhkGsuVhcj0rR2q9lZrwmwLXs8M
SjyLABeSgNx7NebMWhEVmm2w1R8XYZS299w+4IFYsd8vY9MbV9wpO9jVo7ND5K0sBfkvO9NJu+/F
qJAQCdqzGiNPWZAbbx7GWgbfCNYyg7nUPLkMhRWzxwakiJEqucQlLXyTca0Pc9OwzFvTS5Nm3rTS
vMG6KX82ybPcGDVFP59MXShtiDdmeWTplIPG4k7r7GxYhlLqt5nWsWk6urJvA6dc27babGtOXR0w
jVcfcR8aj6gWtAXG+/1TiPzJmw9u6u0pVDUzFl9zSZC2C8miUBx0bXl8zJXRb5YhImRvVhPFRwGk
hzxDWSuHM9+rdYsWlrL1vHPGDMackT+zBqrHDgRtWzWZe2dxgvgeaeQpSCjFX1yv1ZZmJJyHWoZK
t9BK15hzNLCfvDwCZPVTO77Jy7hDbh3iO1jnVgbKKA3YCoVK9u1ofWGHse6r6DcdJPGHZ5NKQrMY
uc7NIShGEeRkX1s1MXB2Z6TGJlb67CaRavolbIifd0N4YhE8rpukz7S5xSJ5KqKwiIyJdg+NJLmn
KhX+8rPUvCnLcPwZw+qGtN2P1gM4uIA63Q5LkXXaLCiH8SenyVOdwOuW1CDMpQncughVRSwcOydY
ua2KNaFD5q4NKKFSudXnHcX1ZVZCm1VlpcezoTbG2xitw1eFdTCYD00erUOjb1eKlM0R+WF/R9bA
uJRRn3cztyw4d8XgwXbQuktFpUTGqzThOnY6vBbjNLmViu2zyLvxfY8dOKZfthl9rd0evDyogeup
kNcLRdgDZzI3fAzTtLvFo7ECm2qhj2Ym92dKyEBBmT8ugz5O3U2UA86hQkjiR89Xmp86oqS9gDJK
dGbHiD0A1wtOnWnnzOvCACrsYrM5loJT9zxl32D+OuGq1kDxu74KWFxsNb0hjbZxbxRDd8xFkZvk
hRomi1kr3eTOaKjg1pZmPwWxDyEUwXczk9Bp0OPV3coQmbJJ1brbVJ0Ch60Bz9tHwJ7KvMu9/msX
q5TIkhy3DE061i0Yr3jgSKTdJ3qdYE1ZcQbCZEVb+qHvk60QV1AiCzuMXwAaA8arjCi3dXbkrVWd
fXpB0T/RgH468mUtOawB/1rlBr91z1mSKev86E/VMohi/lZvpPEFpcvgHWtFURdai6zw0WhtxVsF
WqjCSDN0o95TgBnB+DRDt/2HFiHLaxiO/ZobNJduvUcoe2h61a0B96rkWVNsYlqpuuf+E47mdkEG
umKB5saiPcCjBiE0lZPjMlOToiLBPKHOAdrDcainDnBTtMnplm5ZiGh0SBSKtII5ogTbWqq+Ktq9
rYoh3fiSzZMrjKc7wif7HfaIAnMfe0/VUsCGOgTuyzgu3egU0ewfSgvy0T2x2/kTkdVJsHBk4FHP
G6ArzYM8AmP0mqD8lUZVoy6yQA6SDgJW2JU9FZ2ZMShDs4RqYfDPZUfaOpY1AwHHQUpWg+GNXTjT
cZ95Avcji7p0OJGvbbXPuh01EogjftelykueFsFG6nD52YrbXxDjTed7FlGwngVeocDLT0MrWhu2
DDAV09pi3LZtpz2EnMTUFfkKcYcgIk9GMA3JfiyDxlyEo9SPo1/ZwQzINcxAwlr9vrdi+1W3OBlQ
5BvCo2lrfPhxIBjdzTKEKmG0khWDtqIC9xX6RrwwADkXTtcMO10I7jYUqlYuTv3GHMIJmHlvVhY4
QBShNzITPd+kpiKWDmcxBAF2wgURNjtl/jGOV5Uc/Xsq1hG6GgbaDrqcv+4pdj/IYkhWjWaNPlzQ
vr4tnaCyN4ApPjx1iLXL1GzL75Uz1G8ArdVKr4RJ1gbQYutT8cHAJg4BifQYXqYeDTPbh+haKNa4
kI2fQGm2gcxuk7Dv/yAxmNpq43cqkzQLb8ecU1CojrhjVLofrFndiAYk3GjdRqP5EnQRCiYKlC9Z
EGMoa2A0dIhE0bzg/hAfDabnfeBGFcCfW76NMTyJvAnHFYwWsqKNSPnOIlgEc4JGuiXU9HgXSLfj
OkZZ5sWMUKWPXV286aNP3UALKaBDf8DsiqOSHel7s1SGNwOEx5obsi+e4GEGq7bskUNAWL6XJgCu
42fuDvSm/clu0IGPGpJ1hY8U71rFLl9bLw5uYruGZ9Oldq7PzEDrvpEWagbshHjin8xt4FzIARiv
QXb8VnAHHHVrZpmQ3OUsIIsJnEkrboAVvB0cmSZdZalUH+qsYbESbkEMtQgrH7AigCAwimIJiccB
G7bH+4pg2P2AadtPSzg+L5kSqdq1CiHzZahXu6zuDQRDsgCKERTPMjK8A26gf+gcu5ZAvKetcAAS
r33Xbeamm+Q/lVbqr3aUB7tCybNXgnXjn5gfVpuy7fHUEMJWFk1yUiH91lD+/w5BXr/lt6/pW/Vv
p4Z/5sUgYXTW//HnP1b//LP/li9e69c//eFUBa2HL82bHO7fKqqV//Fv/0wsOf3L/9v/+Le3361c
iTc2kYOeTzf+X//jP//7v/7n3//V1PbXv//99O//lWlsmP9wNM+22EZIIzZPNv//zDR2jH8QWmB6
lmrZmqUbp7TjDGek4N//bvGfbPzsVMPQVQNjvr//rWLn5r9o1j9MPMldz6Tg6Rg6Xqr/51ff/VON
TYf9P+W2wGywJ3XoemzhIbief1fCCFrUbCyrvIPq/a4T/vW0v2VNepeHWV3x1h8owk+tT0Tb5MIL
2dcKFyPccOdJ1hhsGqo2l2wWV2rpHxXST4+YKLfj1oIx32ruMZZjPHeaiCOCMIvN5R/wkXqW1q2T
EdQ7oa7v6FToCs9EcoKitFbCQ25Em0DYf/imtv3cMyaWFEHaVIWD8OBo5fUfwq6e8CGAP6N/5c74
fPkRZzrJcv78Myh6YNNt6uaRQ8sGFvi+i7XF5abP9dDp79/10CiJi7YiwzyCfz1a7Hloi4oHP8ie
NSGu5Iiee/3T8Hr3DGpiXuS0innsjQKdW8YhV8zy7EQLvvwjzoxT6/Tgdw+QsW9rHG/Mo3rasjIs
QURkbcZW/3m5/XM/YCLCToVXVKKn//PYZy3Pwc4VFQXu51qfzGE1VqAHWZ1xRBtvz6PK/ZpB1b3S
+Ec2EqcZMJnCDt5qLiVY7vSD/TPQklVaKVujyXaQdxZ1722LurtiwnCulyZTueb87nDERDgddHIe
BuW3otOvmdqe+cRTK/S8Gf0B/3oaV2od6naAhI9TzG7ss2sxbh++v/2XtD48lVwts7z8IEMU5RxA
cfisss+sRDQ++cixbItK70K0AAM3CWQWwyxIzQIiWwNxvGmtK+Yr537E5HvXugOXVCmTwwiiVt4k
cWMWK0NNy/TKgDr3gMlXln7ZUc/MICMl6tqp24eiFU+XJ8KHa5ENWPHnadyhZ4qNvMsOpR/h7DhY
t4k1ejMRB8faDT8zSnnIZLnOOZRWRW4kB5IHOxgiGklqiKCi+vHyjzjTP1P/DOShMEU1Ozn0VddC
vRyqeRCgjPtc65PlmmHTIgLXk0PcFuU6x7Zg41RWufxc66fJ924dNUPF8lLIZYdAlGFPyS1KV22e
aOn8cvsfTmL6/tRn79q3qlztxrKlpu/WwLd1ZS6NwtBgOYZvl59wrvcnK7XpWxrGEz2Vjzz5QR0f
xiNA7OeG/pT0V5sZqkiSXw/ZkCtba7BiRAp19AnfEu7G7mTmMhi9vlaL7NCHWQFjDlsxvcnwjIC4
dKX/z02wydxNPcdIu0pLD1ZRb7Ucao0pflBsWVC8fbz8Ac584mkeX+1xd1TSKjm0tv+WItfQxpZM
vvJK3M/pxDP1KKKT/pJuFxWVLCEiH4TSUMSI97ldzVWrWYSy+ylq+8vnfsXkwKXVhPP4fZFSv+0P
ZeltvNi66ZXkyqc+M0qdySxuqHCwnXXpoRnUwsJ8bIAp5QGCXdkEzvSSPZkFQYX1mBWP4UGp8KiK
c2dcao0xLpxeDR7zRol3npV9xjaKTzKNGAjAzJTMywCYpIe8V0l3ggijz005Z7IitWmLKb/uZ7jo
ontskhyxoACnv/yZz8yH3+zed+tR62aj3Y81a3VUvXE338D0fHFR4XpteuV2cO5TTz5F2UZ6AObJ
gu11eJNWkT3PMutafO651ienij7DMTqM+QEJ6pcFvEBnGVexe2UYnZvLkxWpCb0y0b2GrbKPoNRQ
WtGDV0/Wr5d7/9zLT1Yj3y8DLKq75JCnN+lA2TcN0LFdbvvcDJgcJUJsn6heFvEhD6FZBigdImcV
QFsjN/LomO6Vx5z5CdOAvmZoIo6NWnTIygCPkjLvZ5isry7/hjOj054sQnDXzYZyQXTIcZnEW7Hc
J0lPlp7y5GvjlavZmU88Detzxq6vm1ELD01SbAE91priIjYdrpggnuufyfRVkIpCjO7CQxo6J5a+
HbbJghSo7DN+2yw+05g+z/HsTAxNePAT9NmA/LMsV0Oq2Ga2GHGw+NwyNIVZLBFBMOvr8KCJxJsn
WmgvZKSm68sf+lwvTeZZDf9bdqkfHvDS3aZNLJdq7JifbHwyy4aq64sqtf2DJdpjYTUbUY3X/LTP
vPgUXoE+XQszMfwDRERvnpX4fBZDec1v+MzYnEbAxQ4apNYZUK8aybpXtE0P+Vc6wcOnen0KqjhN
0qAzj/0DErcnUclbjBa/XW763JtP9ndh+gUXloSmqdSD5W4do93pifLzcvMf+rAy6qf5jdIeRVv5
6HpbbXiJTy7/cGqs6rUYnhScECw82tBQzgf+9vITz/2g0wB4t1EWRl8WIleUPbznRZdWWwNDN3/I
rpzqzo0j48/N66jt+9al+bwnggUSAw5winoNAjnX+mSTLCN0LjYOoAcryNSHbOjkRsjw2pn6XOuT
yasobZOHuqfscc+8gwV5EI27vNzrZzax32nw73qd+AYqQj1sAcXSoMO6lYcGI3q04JLhXNJVC78R
Xy4/6syvmMIretNRjSsC/4DGRxxrBCU7T4dUeLn1MzvZNGluUJxOG3LLP4RwFGda1n8zMfCLynah
NfaVrLwzQ3QaM0d4T+2mBr9AszNowL3umg+1o5JLCUmk/Nx+Ng2bI/uPdIemU/YncWK3QIUZ4hFl
1s6Vjjr3GU4/7t0X15QWajxsrz0OH3gOEEY00xr/8fJXONdDp4e+b7xvNb+vGmUfR6j1mMRV4N85
pCFcbv7MaDUnkzgQuZUWBR+5yvNmpqLdmXlK8g3+Fn594MqOiwTk8qPO/ZLJjDaNykbFglQgchp5
xBopIPJjVFbwsszPHU7NybS2ReNldV0pewQs1YyKZz/DX3nxufef7MkBrgahAgViP1KqNMZ6l8Ry
jTL6c4e6aaKc8Grs8drI24+eveptcYQreTtGw+dW62nem9oNMCoyNk6TAGTDsf9IPZnPL/fMmZVi
Gu+m6/hKQOtT9gMaegUGM4Gk1NvL+gbrwitr3ZnRY0wmWWNS87D8TuxR9W8pHaytYFwNsv5k90ym
WRU4Rt36BpvZ2CCUgLayUQy4e5c76NTKBwDINNyNfLW0BJTw9iV+ogu0SHJWWsG11j/M2Tld5qcz
K2FU6kL6By42q0rAzG7jZXJidmNKhzNHK75oLnSoArOd9sU1mp2Hwkw4R939MsSvtliF7WeBhckU
NLyiBNXJvL0rhuc6EHeGYV/JOzs3BCYTEPFdKHrVEvsoyOsdDLt6oWFKtqkz6KuXP9SZkTyNVEtK
Ksh+zBzXrE7lclgYhaDKZmeJ9oDJgmWtItHKK6PizO+ZBqwVZlAhhTLEHsLcVumU7RhVB7ePr9wh
zjV/WvLf7Rx+aYhoPBngjE6yqoJk7uJjqSryj8tddbqUfzCm9VMXvmu+cOCaNKe3z2y4IZjeoIlk
q50NneWtnJjRDaAYzVP8D9Gx4RJ4+bEfhgkw2H/HOrx7Lnz+ys2sCl8f6KtpeS+Hb6INF8LoVgop
iQXU+sAKViFk8Z6jdIqlDi6Scb86mZHI4aAGL4Z9wMftxhfNaqzvK/fQNJiQmtciOc7M9mlkW9UX
Eh8dW+y1Ul0LN3noOIlf2UTPDdDJOhXaOPeGUPj29jg8Gp6PSFqpDrj2PEcnOPJyH58bOZNDAWJj
ewzFiAVEa2Kf495mtbqPu/HKJPuwumlb+mS5Ei0YSeJVLp5F8p4Y0ht8iY5kMR4w80OpZBgnq8of
l3/KuW8xWY7c3MlVTWm8vYiE2AY45n3DIqi/grWd+xqTFcmGhNqkZcAUQ2eFFpiLXLwPU+Ob6Psr
G9OZR0yzyboRZm+s2O4ekTU+U8FNGabWys/sXWcJ5XMr0TSYDPKM18TB6O4hKy39ohwWia/iq+MK
88qQOvMdpuFkfh7W8L4Lb9+q8A4jiZa07q37yx/53NV6GkuG332uxWotkCmo33ADyvaBIv6IS1wN
1MITC9+Oyw1kjOyQYM+3q33SjC4/+sxY1k5T6N1qlIDR9E6hin2rt0+afmd1D10RYmKb3WEkvSzR
/l9+0LkOnEz8SFfx3AtZbofaq+a9COR8MECOL7d+ZsZP48DQCumlTdTGvs2wXetcVd/pI0YZVX41
FOz3tvbBhvE7N+FdV5G1YKcO5IV9nUVzw8EGA5MYvTvE6to/eeg6MZoMTIdPa3XoPRjGD6Ue5sJo
50V6NMtgJkdvzjETOxR1F/YrreTDpuUiMb4o3VEaZHJn3ystvNLhv4fmR+87mdzwg5qgcywO5Pkj
TtJtfnt6zdZOlg2mgXmXbAgoAvd4Hobq3sGqDVyN64Z/i9fB7PR+3rXhrX+81U5jwoi4C4cBc7E9
atwtr4IH3sIcvySsyKb5HGsVJuQHzce6IUVsqVRXeuD3gvxBD0yjw5qgl/GQ8sXiCA/nASL7WsOc
Lub3Jf0Kp2OsiZJV2UDoDZeeb+AjGEN9xDAuP4RlfxtmeE6wK/FHD++pWEMGcgWs+zDWjGPAND6s
8PtOU0bN23fJA44Xc03KWcPMyxGXJFhosOdHhIdm2vp0MrCMVSnr2eBduY2cmY2/gx/ejWXMujKM
r08H+syA/Gx48SxwkN5dno3nhp46WVXcWMNGORq9vV295sNrAHtPi19FtbaNVW0V+7K4z1qBGuqt
xmc/iBfFwNkfl7sefrZ7BZsxTnvkR59/suQoWukjBDBPR3nKC1gO8gKeN+JRfoL7nnOYwE58m6a4
CUs89cZ6zqiQ1jcvRlOcrAex57bBt9fib71jzUbxqy9XIR4zY+uuT8eJ0yAiQDg5SYfzw/WBe+7r
TM4v4WBUvVL7zl5x8o1XYPCN48S1nJdzjZ8m6btPX7kRQg1o3XthhUeCrFY6Up7L3/3MKjxNJutJ
cMaJIrD3qOU6RMkOYqrqYCP/u9z+uVefrGiFFmhY/0f2Pq6+wos4xnl7/5mW/5Ixlla5UJ0IXzHM
LtuZh9edamZ3l9v+eIv9S3pYin0IbtWFvTfqde862LU683I4lOKlNFpwbWX1uedM7ku90NJM1eh9
q/Ze8DRpFrbr3CZJcoC3LlDD2jsFacWVOf7xt/hL9FeSxsGAzQBObIi3mUBOvUQ60145Yp9rfbKA
NCdHDcO3ONCZSZFg50Z2GREMsimuDKUPh6qjT8Fh1W6YtXWkH71O3wR++BgTkIBq4DO9Q/OTb1EM
OfkihZsiPyZGIADy2Nl9do1g/GHv0PrprP1uCltGYqs1FtF3+EZrmFuqqOLKFI+9ywPpXPOTzseu
sm3xkA/u/KbUULPn9hLfl0/xmXj501PfvbzSiAyDgMS/y4yTeqEb7YRzZmdpn6rO8oDJ6ulAjE9Y
Psuj0CJsavydW0IcV/vSWiOBW1zuow+vNTxE//OvwLxkLFnqymPV5K9Jw4kvxgfVJxU693BLufyQ
02j5ywbGQyaXP18nQiCqC/cIs2DnxRINlzGsfN/YEXy96gPtyh3t3AefrKtZLUkhwsLyGOqO+mQi
8wn7+Bq/8sxMm+LCDXZLlpL2xVG1k6oj7Ed+bzssPmISBK6N2N8o6gc9NaUDYciDUCJNiyPeSSYh
STL1blXMA7DuUJeyObTm8JKl3y2s4JCOY07rzPr+zY7gbCP4ivtgpabNLa75vf1oKGvN3BkF8dD2
I8jKykQhX2ZYWT85hKBGZGTUq84OXpVMYn71aDv3nX4FHfowhA3m9BTmxiPNLpoeo/SuDO7Vlmxj
PVmWo7ImF21cCGntzMZb+D5efH6eebMiw2b38mg796Emq4rRYQ/tepVz9PMUHT6xxxyLg+rGkmlw
ZdacGWhTEBwhVxuIoXePrt1vM7975WT2ePntzzV9+vt3y4rRBbiQgFodG9sL1lbleesG1e+V73Ku
byZrSj4YeomjrX4sHf1gi4SEj+Ernq3Lz738ZDVBO+/puJrkR9sJiH1AreY9Y3Zerj/X/GQdcbsk
KWWpOccu1ZZR2Nzpmvhkx0yWDmGGWakmg3MsXd1dpn7Qfw0ixcIPZYx/fertp5i2jQWyMIidOPo1
ObDbNoz64Zeq4Wx2BQU783GnOLbqYMVYKiI71ngII0g+BUzDF+ZiiMXD5d9w7hGT80CXhzCndeLd
ZOCsIjJj2q7bx61+5Tp3ZjeaYtltZySYuZXekSCDbxzLXj1X2cVdsbPJrLj8C87MrykoTLR5mg1j
7h0bFalprqnFzFQxt73c+rn+mcxeTMfMAA27d2xVuUHyvwlN8aCYzuc2OH0yfSFH6NiskZ2RFRWe
r2agdt7MDDX5cPn1z/X/ZP4atdekflw4x6iyxI1VoAUmdNKbW3YY3nXFWF2ZyOe6aTqRTa3FGjzy
jmZVPEd4MKthfOO0yWeIBo6uTyazllVWHCTSA4zSlJcsrLU/stSIrxSIz4ygKRKc6oLztsH+gtXw
rtTzlwJHncv9f6ZfpvivMcjUxNrKPUo5+Hu3H9Akp1H7rKF2X15+xLm3n8zgGBdHiLuGe4xcdfCW
WBMIdQsyL64RL889YLL9WiokZnxlLfRqOCDgFwsk09qbz739qePe7Y4ysYZCNyP3+L85u5LmuHFm
+YsYQYIrruxFO1uybFmeC2Ps8XDDwhVcfv1L+l00+IRmBE8K9QEggKoCUMjKTMeL6CJwRYh0F9Ip
JH8yXB/aFq6HMmgQBVxq5oOVWYA4JVd0I09mmhXNc72qrqAEZDuXLoJ8wORCI7CQ7R5leJy29LTx
4oz5PNrKuUBVKAJJ53IG+qnYCMomo9Sc1VVOjVftAqR0YzvGDFVLh9oNCbjtJnHYt6yaw4JejoTK
SYNLVrH+blgkWNSCbitxYRiAnrYts8GrWh+tu6n6EnACLlLIVCBRuRFuDFFTT8/avleOrESVIIiZ
n10ZJVLmj/YcgfAG9BG7ZkhPsyo8t1KZNTgWiq4NzunSg2dW4vF3YwVMc6R5bVQN0+Ryn106aBA8
+N1IINkogMlTXrDveKInU+1sppSDO/jCQvehBM0xeIkiFAsM/+6botX1Pviv01SRQ72AXTIRQlJQ
iALU6t1WJoes5v7J1czWPDilaW5ZUcguzXxXQycU6iPgTfBPjgdGzLIcj7g8BXyK8cf2EzncKWEn
E/6Z5sfegoDrZEFgk9+GULrOiuKOd1vVnWvo/uzLtF3bKZ0uAGc1u1SufUjBVFnZl6Fice2nB8WW
0/XpNVmIFgasoAYFSo9eJDRgZHgPYBfq+Tf2VFPjWgBwIsL5Wn12CXuUXboQnAItxsKXDQ/9PPo6
lP7XNPjCedeH87LuSd+GpXNibwrK4/WJMTW+5ks/2F0FDh27RVXhZQJzPGQwvRkK846zy/Edqu3X
HYOWletG6QWEeumRgHfpFoyYdGM//dx0wM/w32+HwIczQ/kDsthh1B2ioBaHVtG/aL60h6FuwfUd
QRTw+jyt8/G/ZurQde0/zBPIPmzSpDYON3i7OwTQQz3N4zjcSEbG28iCsmEG5tpb1F+FG6Mzrcz6
+4cex9pR3hRCvzeYm/ExrRbvG+188fv6eEytawGBRhKSqj6vcFmhM2QQ+6922W18+ef+4OgFz+BX
9UPRIcFgj33wABmc+QF6kDzJRjyiXP/8P4eDz9ZDc2gwskLHcEyrSw3lClQ2futZ84+VjmcErSH4
3oJwRC7yXDZ3IAI9NcPOadNcfelGJyjrIb34iCj1MeIpD062B2Kj0/WBrU79ybj0QmgbokoDWJmq
C3DZ0H2F6sPDQJCVleDvOFohUmbl3AVgs4K+kYD83vVePz8EgH/0v7ZG5yaFRiApL/1gFcfaa86i
Gt+zHGQ5SKduuJDB5PTyaAvowdFzh+oyAxwSQxsAhOa9P20Ynal1LRhA/bsrXWlBmbGL+I/Fl+CD
8JE6GzcWxtT+auwf3LFNU1KlnlNeeA+hzKG6dWm78UZqanr9/UPTFSQsGnsCx1IWQXQw936DC+z7
9YU1Na25OQfUOBudbrl4rIFOSEHA3M23cpWfI2ZC7HP//fB8sSbP4V0Jb3jDycFaymegD2+n9Lmv
6qd5th/Y8GszLWsai+byBPAcMrppmix2wSCfRbxYNtCt2jdTmmdP4aRq7IHTxbEX4EgglnTiYZ1t
WKfBrfXa6GJZBLjnyvKCXdZ/pg5qExaoyyL/rs5O2L4KxoKzaps07md/3AiShv1Rr5iOMtKBryko
LjNKa2xixWNVojrirg6gADK7G45hyJY7obbJ1wurmizy8I4NzYxH4g/ji496yJ9g7uMQHfQBGR6T
NA9u1h2mdfGUX1g3uxZNr11x7AH0j91sJVPWPE2QrGF1sOtA7uiF2iE4ntnMM3IBBlTG4MxVhyaC
uNH1DzcEXL242WnLCiTA9nQB//F7BkT6Svx601B6cqctOoo1Mn2yleglzmCLB/7SytBHF3Un4s7u
wUGQPyzg7t9wmnV/+KwLLbzkNYx1cRwH1YX5cFcr6OAtbTGc5pIvZzxjlIeWpBOKlaS9K8nkhFrI
oZYPkvrOhoCjyB+gifLukAYktTtDcajHGA/UjHat+gtoCnto70hUHY7d1+uLbpotLcRQFkCaO2z6
ixycDvQX0DygWTCcR1U6N3xUzbn0BdTxSiiSX+/REDJX3rKPO0sLgSc++2F3ySNZ3BZZNz06oBbf
uBObWl/H+WHfyjMFsm276UCxlQH7PDVR8AOskdCI2PX1OjwgA//mLGlvJX4dQX1ysR5bVr7taluv
sA4Q4NO+le3Fw5kEhI4h2HiOLgCM7sbHG7xPL6+mUGsGQXgXJQRyyT4g1kBDQysuO+77/rXbD3Pv
lkGwgEC8gWbVbB9QMGsfGx+qktdbN+wcem11WY3gXOdOlFDrW7GgOpydpPNqqS8jtGivd2GIgDpR
RQAu2TFroAy8lMNwWNJnWvfA2udDLLbK0gz+ppduF6AZU0susAQ2R/kqeQHzPgS4AdboJb1TYe3G
Ewozro/H5Axa5PAEFHxq17USC5StElpEUmwRtZma1uKGcOmEMlliJWCJv5/C+Qvk20+7vlov4y6G
NJskkt7JmvyRuPeDa35jgQ0OoNdwWxEBmWq7WAmkIk92UJyl4r9rR573fflquh8cwC4DlcvcxqRY
vgueJSgc9hxlStdbNziAv1rth9YZcYugrXwr6YrliZTydlnsYwlNEW/MfhTDLuh/6OjV3P5AAy9E
XWbi1ASat21/niBuTPDIBz2YYOOsYTAfnSJPKVpkUISzEmmN3yxQJGRVtrEbm5rW9n+SoZAJIs5W
0kQS12CIl3Dx4/oKmMyH/HcFgqFDNW+Er+5mfsiGr07/1tlsY0pMy6s5q3IG6qtoPTdSdoYcMqSJ
IZvTn5H4rLud25dew60i8MxCPddKSO+9qDY4RmG/dfAyzI4ObfNpM3MFFYZEQpgIUIXpWSDkeHZ4
d332DROkg9vYNFts7LCw4PX7sgzLPUujO9SmPPfdeJOpsN/wM4MBrZSrH/0MZYhZBaJoK0Fh5gGb
znG1/+tDME3R2uUHFw7Stq1ISWkyKUgfgNDMPnXM+dH4TbEvBOkYt4q7DXjdR1iRnG4D3zoGg7Nh
oKZ50ay/q1q3sFCPn/Qh9BKFdRCUbGQbTEur2T6BuE0HTaz/D/mz+IfhlI7NHcrpC/DW1+fe9Pna
jjVWYza0qbKSuQTV2LobeiD427AZU9pBB7N5Veb3agwpdpbpJZ0cUOWj4Ks/DVzd+v70koVDMvsD
CvXGjfyYYc7+B9mWAUcgedlcXNF9lUK9g1PrmxdCYgMUH0eay9P1eTMcinTgWQ7v6kN/aS/QYncO
pZvPx2kA5XbGwYPV9xuh1XAu0iutu7bvaD3x9pKHwQMl7HfnuAevt+/51N1EffFlHPuNAZm60vzb
x37vOBCxv4zCSgpFjkEBZerafcwgHk6DPCm9dmMvMs2d5u9+MYJvrgjrS1V5z5lgLxRFDAJU+RBM
HDf6MNmBtt/JKk2nisz1hfoZRPwi/s0JoIaXsRH62zjeQFByK7lmcCG9HJvZxIUQMrCtQLwNL32V
QfgBYt+QXr1uaob29XflRoGrGPR27QXyU7+WGS9tDlv2+osWY2oZTsgnN/XFy0bx3s5Jy6R7GEff
u0cZ5fIYBAFiwvWBmExMizUpHglnG7ykF1cW/Basp/YRqzQ8lS6fIJUc9Ge/hzoNX9p9WAtHx8JB
rMrKFpBLXzoOpYxTYbWQqmNuCAWW60MyrI2OhSuiGZIDrYXd3c++Fz7LDrQbt44OpsZX2/6wLxZh
2YzRKhbm+NK/L0PfeaxRB/R8/dP/oN0+SQnpKLiw9C13WVJ4O/0+iRdakdsZiblwgnB68BNPM43z
ChxvZvl4cIZ4OZdHwovT4L360Cfx1N/reQ9UEFBKcqACeMdy62sw53FoW/YhyIP7zeuhaSK02AR5
Cx85gCy7FGsFWAZAzpfFgQDU9YkwhIo/lecfphlyIamV0kVdwOUfMzDrtFZ1A9Wdt9kNn/y2/Ha9
G0PU00F1IJtgHLpU3aUjBZT5oJGzjK/QQXjoguKv612Y5kk7i4yiL23wq3UX327+iJVAztcVP/c1
rkWKviWj15S8u9jZ8Cu1ybPD2M7v1gLDACHfBsDt7uLxqIC40QxdINRzHa9/uGF9dSCd7CDvm1sR
iNVAIBaDZhmMzsW4sBNJeQQSctkfQJfsfb/em2ENdGydrB02t+vrRB1Zdcy9AvrBKaRmrre+Wvwn
PqvXVTuORSBx1cwX4IW/tl71MjTlYQiGf643b7BRvbDaymnrjz12YylK8Ebzh9Xhp6h7cvKRbizH
56WcoaPXUPtNkweOKvILSy+UsgPixilPfxX8Dqrbx6VyDlYRgOfgvejdA/Shjj3KH4LNS7ZpjOvC
fXD3nhMKrRoA+0pveIaI+akugmcC/dmgq/bdyXTOiqmBWmg5WTRpyHwe2+lLOfIbSGbe9wz1AdHe
dJOOx+uLZSiGGrUbeQFbm3tUchSU7cyL/nlF+jBRkDIvu74V/WUBHYHj1i+egqSMszOB/+fO8KF5
kSkCmU5LXqB/yA5ZUdNY8XTrWmZwFB0s53o+DpnBIlY1nOchEG90ce9wU37Z5Sg6Tk5i5iunxNZs
j8HvWoD5DTo+07GD9PyNDDezu4Zgotcd+3Tyg3S2xIWnrn07jll+gPh2tu9VQEfKCSeALm8PUWdQ
OOKM7xQHxbm4uT5Dpk/X3KxkID+Eeml5qcIA2rJWtEqeQQxnX+va8Z53KIYbVV5ebE9G55Yq8HDX
amOnNtmOto1ClC/KhewL7HTNxepriFSop8heNqKDaWa0jbT2QSseEbsAAJjdTYX3A4rgW4UBf4Lo
JxuErW2lqOliLeqti0s/BwcOrucCmlWed7Si4ujnJVRcp+PC3BOVbz0P4gC1AxySZs478r6n62vz
59X6f7/B1mFwpHIAPgwVXrM7Ab5d6CRDYe4ZvOx//lGQKl5ZDdziuZdPczYmeF+4BbtQrCwUm6f0
sPBfw7IcCKixwQjhVEM8hK9Z/yr6/EyaMHaL36xSMdS7VjncvvyxeO/j+KNNXyb+oxCvUVgd0TR6
np33Bddz9GaBgjx3ltPUB9C0cw8UoO65+joT6Isu7blt0y9u1RyQnLhfUnYEgUC5Kok1536q4qyr
LxjETHvIld+n1r+TuszksXeHA6SxjsoD6itv70BkMcx3s1U/ZVUIRbjpBkCIbyjSXz+6zbYwup/T
BYQ2Xe9XHyIn5QW3bA8G5OUtCIdG5EQ70GLMIIn43tuQx5Z/WxDpxhdj8RfWQxUOtL7OL6gBxxIq
5m62lRT83FNsHTUYQubPglZdcZFNbcWQpOvjFMDhwwBxlI0Tz+enN1uHDnZujXo6185RCjSBwgkg
jHICXWTkguInBAvGFjjCNJT19w+TOgR9GEDsJrtUM2Q4epe1sR9Od21Yb4lymHrQIqLdOV6owCl/
UR5soVLFazRlOVyQvl13vM8DC4TQ/zsEoGZJKXwMoaAuu82KpjwyWu9i+oXVaVGxkfkAGdMxTRSF
OS1+VR2Vn2fHquq23j8+P5rZVIuMIbfkDF0CnGfkdDNURTL61iOrxqcwIKfrc2TqQouPVtYtTJaS
JkFq30LG+tYJ1T34+k616r5c78KwzjowUKHYGDoyRZRAtLE9ufkDYo5za0FqfsMlTB1o/u95Ba9A
1RomgYcQ2I0vpJpfxSg39idT86snfvCEGgLFTUqyMKn4KOMGpL/rexdiWbiRNPk8DwTJxf92AKwL
9eRkpYml5v6QcUjDiuVWOSEYGIZ70Xk/M1D/bXRmcIpoHeXH0XgCIMmuChIvnKK/hqKrwPcIO6Mb
i2HIcdu6Xoqsbace89JL+oaegUP5G2qeD9A//pcv8k7gaQlQ5/TJm9vTUNF/r5uYwYoj3dPzrrRG
SBQmeP//VhTWXdhbBzyT3Xa1t3E4pJifTzZxHTFI8IxaggODJARk6pYb/N2XS1wv812TiXNnLdB3
CqPv0dhu0SOaxqQ5/wB9dfhINSbQWPll0/kmCmQez1H7UjTulvubbFtz/2WpUltG65ljjB7aCXD3
IHi18WpzfV0MzevgwYaWwlOZMyb+bNNLOJeQOy8EJFNBetOHzul6LyaT0+GCcxNFSHB7faLcCorn
y7me05u0l3e5HB54Oj5UU/3a56iqDMfX630a3EiHDqJe02ZL4/aJC6Xt2HWX33S291mzDuBrqrRH
9QHpIYYKCjLoj6K6wX/hETBpkTrv+34tDDSlchW0H/tk5P3tMlhfhnTYiPeGE4qO3vOtJqsnAYXY
WcrDSiaD4HZTRuQMYeBnYPu+Xh+BybY0n8/dyJtayvokE+IccPoOUo2XoJDH680bgrIO1ys61U9p
SLtEVSNIINk/JGBnWs23ec1uCcFFgvKNCTONRPN06rjDUmVhl/Su922Q7Z3N8kOo+EY20RC5Qs3H
IXre1lymXcKFM529qlo3sZkeRpZCBzYffmNLSB+mIPQh7yyrjXhpGJSOIWhYpqBbvvSJWNi9v0CF
Mwugbt0V7Mf1BTJ0oCNoZxtK3Yw4dYIX/zuL0gF1bQT84wvbNwIdxAd5tbnFvbRO6pSIHwTc6UnB
WpB++YXY8HRDFNFRjuBSCACujrpkrQiKQ98tYqeaw42t2LDwutDLAvj8qAq/S9oQl1ynPWbNcmgD
f4GysXikc8UOauhODfgWri+JaTjaScmJVFXysJKJk6c0nuqpjKO+2mL/MA1n3Sg/nFw8v1sQdkuZ
NPNtijTyPDCI0he4lN66zlPkypXe9vpADLYVrL9/6Ap0aX3rO4VMCkmO9fB3iNWZwQ1/vXXTNK2/
f2h9oJz7IHOWSSWyLE6tSmJVpmwjshsClw5PpD4B83g5iSTvXf8fr2PDPyQa5ycOzt9fTihQ6uVa
9XvXLNPWtdc0IKIPaMgHtRCxniIIqooy2denTCh3l8plaOugodpdoqrwxjYBX14ZxlIKMjwFI3hh
3/ctiRaCl6izZ7dxRdJ3+QOcIgFt8y54pa2LBeM5tFN+4IukxXX338FTAkIDhd1/3/XlOg6STJnL
LNB3JaquFrkqkIt/HWg3b+xNhqXVsZDOMqSoghxl4jMl36w6DZCW4mQDlWCwVV3OxuVNR3Mn4wn0
Ds+FZ5/nqXnKUJ4cteQmT/04ivqNaG7qSoseS8PCGtUkA6LHX2ALeyvpM6JVnC4vEejTRUn2HXl1
YOQCBg+LVegHYWnqunMR5rGYt6gxTcuhhY5J2FACGIshAdFJEwvPPoANZmu/MEQ9XztRlUGYjUSk
OHdaVfirDNj0PLdOgsvp1+u2aupAixNRBhIVYsMVChQex8RqjoNjPQWLf7evfc2Lgx7CBXhcFEnX
FjS2xk7FfWA7dyK3ww081Woun1wDdXhhypVLunZpkylP3ZiWQxTbPcqjYkCFrFMbtfU+ECYgqP8N
qrOL6ocxG+vEb+W/vt/9mDhoaHdNlE6iJ4d8jsJy6RKflOe5675lTX1bpOWGrxmsVIcXRtznA7j3
0bwqv1LV3vj+PqyUrRPn+UwueBivEKBLKzyoSb1nVgRJiZHHYV3d7psezY7ysleNIEWTzK39WATV
lxFhqXWirYo904XV047ky5AtueVmDbabrIurlQ1JpuPb2MmDyBzQmhFQG0/Nbz/MDoKUW68hhnXR
4YfA5/UgMrLqpPCybI6rADoYBzbj9rFv4nRMBw+pVY7gEkCqzE6ElK9Aib/W1rjh34bv15nzXVfx
JZ9Zm3g+PQ1B9cCk+GfXkv+hn/hwJgstyMhD6rdBpiKPHrsOgDInjfInKDxsObRhB9KhmEs3NWnR
8CbhYZMdbWtyDxX15bFy6+JdebiIZSUd70sob2yxGBiu4joqsy1VZHurTBzhk0O/27k7Vihd7hsb
VPA5GZ03KVtisdPsu6HcYpI1hHkdpTmQUM41dO+S1Kd3Zc/OPndu26l7u75UBivQWQDB+afc3Kqb
BCzRU33Xq2IWPUoo2qLe0kExdaEFABJAU33ll0wyGfBXm+TjHYEe277zv7v2+sHWykiMaRstTVKW
mUNPTTRBv3KQOM5uXF8Mm5Sut2NL6dRd5TYJQfkkm/iN09kpCmQiBEle/Ni3DNpmDskdPkQVaRK7
sKzvwyS9BNjSrXSraQW0CBmEACSBVrxL3DmVsZ11p8AqtwSbDAaqwyDHCDW//eA0iSrlvT2RL0Q0
Nyy0NhIuhm/XQZCLsuaF9HOTsLmkx9DGgd9l3Rarq6l17ZJtB/6QN2JqkqD0u5hk/l1oyY3LhGli
tEMy2MigXazSBvfenEAhCQxr0cqxM6fEvtllNjoRIGHMs0FW2SR5g1KQmymLBL0PedRv5c1NY9C8
KwBMq4KQW5UgI5DUAX9gEZvj1gJh/L4R6Ka5OBLpNLjvbC9PhaKP1tDt8ykdmldNAeiSB9okFi7P
96GXOrEVlvPrrg/XoXjtOEyAZmfIargTtIP6Pj+UMtwwHYNZ6ki8dMjBElAhqUGFrCB7QPNDYW2G
TMOi6kC83J/6FkCfNsEzz/yDiQ67MiTF3F/9uIiv16eHfn6013F4gtau09VrQGPZIxDZ4mD30V9W
032DhMLD0EzHIJUvzN65j+nEd11WTW6HUsCkStuzE2R/yVz9vD4U02JoN7lM5pHqAgS4peqOEZVn
4BX3HfF0jF2WgdRN+m2dNE2B2ovQJQcfvKcJn5adDqYD7ZowArHEVNcAwlj3HZtu2nbZuJkYzmA6
yM7NuaipjTmfFmQPHWesTyMP2Q1of6IjIWQ4lBB+isNmaDfmy7AX69UKni/zvGLwiwyM9DHeQ196
SITFmSyPTb+vWMXW0X2srYpptHB6pRM7gyohg/hj8TrakKRgyokdR9xF1vh+3bgMvqhj/ZDr84o8
5cjytuE/KJMoYxAHQnwlsDemzGC9OspvlFk62ygbSXK3Hs95KH/nJXLV17/e1Pg6qg+HL9TVWQ2p
Bpl0DmD6QpHmLLtaHK+3bpqbtdcPrS82Z8PYIQPuptMJl6HbWpQ/O6b25RL/hwwP5xZaTYolXBXd
I07uwSEcvS0RSNPHaye6DDJ1IypVJc4t/rHz2GPtyxdLbAHmTZ6gHaqXXPqlF63Nd/I8BOyvsrAv
LIqcw1BWOydI25ubsW/SoaplQrriKGj/yKctgdJPDSegOorPlXZojQUCn+y7ChhC6zlK5Xi+bjem
xtd49cFuunZMKXdtkUhHtKewXlA4o1BKsq917cgIASVo3FbIu02R+BeHgFvR7OJ6w6xoJ0bul4pN
01wnIV2cs526wClG9Va27VOLROuasxbWGNB+Wh8WBiumLFtTnvVj4bbfrk/MOgH/k81D+5q7zk01
uiUKvRIZtEjw5Akl4jyjoJdJ58tU75N5BoHGf1cXkNyoiwLsOrYSv9pe3ghg4CPX24iXplnS/LbL
W7B7UWQKS3eO1fRX5b+12VZS+FOvxRRpXpsXagksH9F+6MI3paYHFOR/q0fntt63KaMLzWmrAkbk
CLWmpfobu2ZfqdffB3ys4sJVdzwYbnyxRRthWHEdjJbWYybqomBJMwAETMLblnRlTIvyFygwHt2h
3LPNgFRRc+ioJxWBSqFIagViirgsVIm33SHdun2bxqG5NJ1CUBW2IUsiGQns9sNPKyovAJv+po2b
9KPayHcbbEvHpuHljY7wG5YI1t1YXno3Dvkjzd2NuGcahubgbb6Imdjri7Fdn/pMPouyP6MI5QeE
dO9pRo7X/dxgxDomrYXiYZ9BVQfZva68U2k+AArU5neeXb2m9b6DKxZd8/NS2sPUjKnELaVYHoux
blEDWfa/rw/i86wxmtf8XCIbzZEalkkLHWufqObYYSEmVt61DX9V7nIzTcFtI90z7dWemnv0qbm/
M1sO7hJZnTAR3Wae8was9W1oT19qZz7VNN8Ym8nMtBAwoMQws6oiT8Zw/t755Q2ueK89EK/Xp87Q
vI5DG0QAlfVgqBMK7u9xcX8EHn/pHGvjVmFqXnP2olel57QIwDNL30Fc+A0KhS81cTdiial5zde7
ioShP7M6idjwNi7k78zlB9f2Nh5hDWcPHW7mqsjtZSvrZKjzL6W1PKiu2YLmmtpeh/ThXOPW1Vjx
mteJSDP6k0yu9W30y+73vmXVtm9fLbzowghpHrGCgCLppNPZL6cA9XFV2fHn690YBqETYi0lG70x
tdnKwPRXZvGfgqcb8c/UtDY/s0camg4TS8YAdGquV1Q3kQdE7r4P1+anCHsnVV2YJZUk8o6DG/gM
paOta7ohdutAkyC0FJRhJE/aoXVuKrC93zR8Km+q0LOO9uIDERu4/HR9KH8u/58c1QIt+FlSQFMb
SWGoaobVM15b08eCzeLkZl50HAZATZDshta1GNsz4E38SAI+POZy3qWBENBQC+6RP2SeZYsVbybt
WFDlH6ZxH20TWteGR+siayF/iDOcZTVxPTEUr7hn4aMOlDgQvd2SOjYYnE4TqCCOIm1ojSQjAPJx
WU9WPK+lC9dXybDP6lBDVgqIGoWVSOYh+JbO4dkHGank4phSvGTu6kPHzEmpoHZUwGVIRN7kCB1d
HHYmiEUCR7B1YTKZthbQw9IZB5n5IH52mvdcOE/KXhKaFocpmL7kTb2xbxgWQ6fyU3bqO3M/82QK
qyqucNuJh+3FWGPIZx6jbd1DHvLaroVIlp7dq7zIwEwf3jPwCl1fCNPXa3v2PIdBn3LcKtOFqZva
nu0bLyqGfbFLxzXNaS0I6N3LxLNbF3kz/jPzt96RDTOjg5qWhREU7OdVMltLCDWBIc7y/m9wUL3s
mhkd1hR4btszjkxHCD6auHMlO/A03ELbGZxMZ3gDr5vlTjnS+HUDxi/kg/5urfoONFc8FkTtecMK
qA5j6gDfICTPRBKqqveOyL8XC8TuBv6+b4pWo/pwMCjCapg95nBABovXLO0h4QvphOttmyZIi9TV
sATVSHqegOX1BLXt55kuzxQMjbE9b2G2TX1o8RraLGLmIeEJnek5p/Tol9FN2QZPhbPcXh+GyUo1
/w3Ccr3geTxhAX8ucknGmy4PlvmrBM1K+v16JwYn1mHanhqdwQbqKymG3vHjnEeOfBnDgG0lFQ0d
6CKUTIBnz5MBhJL7KDq2Pb9Xc1Fs7AVrPP4kxOk4GvCBAZ0zKZ7UPV66LQsbgGRiesp6EcUKJ4MD
yyx5oMyzNmzLMBwdQlNAgp6GsuRg8Ar8H2PuzfeZtagNgItpPOvT1AevoCQruGosnvR49RhI+q5q
dqdm6zjUZVL25UNdNLtomoD0Wb/hQ1+9vQRe6WGPY7bvrvTTMV1ocN5lVv8D2FV9YPWyA1Y7UvmN
TTx2VMz3NpbdsAg6CK9pSeAOokY+k1bj0aFleVRzt0Uha/A7HXgH9SC390tk6zpqP+cZuwQQAIob
5h6vz82n74yY+HVUHyZeIIrOQWjj3EwA/klhno762s3duYHqNXR/b6Yqe7TBL3G9O9NwtGiI2UHq
gyP30XL/jQ8ZCrC8Mgaz48YhxtS+FgltVbdWIAVelUNZnSD50N7zWriHFvqZv64PweAWOnIKMPmW
233Akrxk9y0R3wFggiq1+uG4yEfm4zeeb0l6mbrS7toj8GWTECNPrFm+Zwu/gyxKXHr8MXCmV68T
Bzyz3VwflcGKdZhUPnmqjVJuPeUWnSBUNIgWnBAok9+wM9NQ1gX7YGeMI20ANTWeQHfxBMjkzdjY
z6lqTzmzHlzfP+HCtAE4Mg1FM+m5bqlvp1igKkvfaUYfqei3HuwM9qWDmXhKCTI2EUsW3v4qy+ou
S9svJYawbxU081UKr7O+aNC8gBJ5vGQdjQH8m7dOa6ap0XdxzApepShL7JCsRVejZ8eY+LbZiIWm
6dFO4ZZd2uUYYHrapvnVRChGjNZ7SrVF02VoX8dKTWIoZrdCAtgL+ZnOQbyAiioWrff39fk3HKR0
sBSdSSPlgvYDol5r4T2SenprenK36vTt27SJ5tSNs0xFXhRVIgaKhzWbVcdo3FdKGVCdNw65RYm6
7QLHTegWHqyhHiDC0W6BBU3zv/7+wYsjMAS2vI3KP8knBJ+zHSgwWBQ776A629vglHkls6xKykiC
TV44aYzHsK3jkunrtc2nURGxnB4xCALLxxxqB3FQ4tIyBZt8GAb/0jHBfp43YzBhbSlK0eNAyPcu
8zduuKav13xXKTnWrJmrpK6cHPUpFT9Y4zLhsEGKjU3A1IXuvpQ4blgiiWb1zvTcYz841SxQX4bJ
2UJ9G7rQQWU1ePZn7o1YYbebTmSR0SkjY3fXgRzveN2JDYugI8vIAjKbzhG4UFeNpw6M1CFIEhgH
ucr1DlZP/eSgr6PLGJV5gxNYmajRX46hF8ynyRf+yzSCh80nbXcQDEfxfZ2toeqDy7lhmC0qHHBl
qdOnwIbMYMYPjWAP/sS+oKRhI/KZJm1drw/d1L4YumhSRdI49VdkIv5te2djBKam198/NL1W2CPv
3lZJPhQKJAw5AQFlt1WIaTIozalHUUgrULDZvqa/FWlPhUfvmT3sDNc6xAxizhQCNriZEE8+uGB9
jqEDs/Uwa7IkzadtJMRJDUHIxC+QoYZS8R0yYw9Dld4sEPgZwvZ43YhMS6A5NmQ3pWom3N5RNvKb
l+kAIuGy2Hfe0kFljVM1YRP6FQDMyOgt43tJN4tEDKurY8nm3GMzqb0KKNHu5BHvPnWzH6raerg2
zIuOHguHkPRNTSuA+xAjRgjg4WZo75x1HTrm+4Be06zHbuCjvMKiwj5Rnm+x25qmRvPYlHdhThSp
EuTo36JWvIZV+t6x8HmXydia184yL6MSlBwJCYruUKVNcex9cFTta13zWoCWRTCX2Ab+j7PraHYb
Z7Z/6KGKCYFbUsmiJV/b4zQb1ng8ZgQDmPnr39G3uoO5EKu4UpUWABG60WicPmeCOs3nZfWsb1Al
26X9zXxLC6N9WlUpbvwSOIFmvDEpho/JVPfLzo/XrNZGAmfuBoC6bcsHsLu/tcO09UpmWlXNUisU
MaByBBPTDtZ3FHy8YxX9w+qt4/N5f7t5oePGJhuJZgn+y3tbFTLIO/DesPQvVqS7Ui1CZz9ToCPt
4YTzO+7h5RI1qCQSEfz/tKX49bbFCp3UTLhkBkZmRnzrseQg1UJDsHluOXvT9GiH7VyvjQ89T7gy
L2aHCijZy+jHv6xO/d43/4+OX52FsvVLKEnNxb0X66mLVxa4s/XSIYOwr33NagfoUzXZasFqZ2Uf
Pdt1j4VTe4exgiLt8y5MK6CZLksUpZSluCOV4CEKEj+j/yD9nPfhvvY14yWV7zIAvYq7WmwP0Q5e
Bld/lyANKOM006066ilP4XrEiuSjvTaf23rAm+B8adrss/TLj8/HYEDHCB1FNk54QM1Uh5inF+Fa
quOo+M9RlSeQWaeBTVQk0/knT3wVQKrj8rxXw+7V4WRjLVYG2Th572LLPnhp4x4UeCMAXJvoxuI8
DOG/oa/QkWTTuDZO9ojlrJQicO8iABuOxEleWpCEPR+FqYtHrPTKRPgwluBSdbH+KCf6BL5pqAVZ
WXKe0pR+WpDaOT3vxzRbj/5f9VN7S6a8HLkWu8Rd057VEHZs8PEO7fBk3jgqTJ1o9k7ZAgkKr8Gb
gKO+ppb6neCBdaL+t+djMNiiDiXjiI+yNsNVB8T2w6HthiyENt7ej9csPS/FgJMNiz1bZL3E1mBd
+6FBej6ut2TLTYutGbvbOzRfyh4ISDu7CJ/9EAX5kFXspab21pFqmiTN5hOHpwlmprgnuZdieeXK
fwgi0s/P1+DtzKYQ2omdWnHZjlTJe5sMX31hgevNcfKo60oUPFTriOx2O51LOm3pdRv2lI4fo8uU
D7kL3D2ozJMXcB1nHwHRLg6OvykGYVgWncNMgZu5LMHxhTweeP+69Eb5cACtHQRpxw0zN41CM/Nx
LUjKAL+6I4SdDjn15Dtq++mBNZv1D4aF/w+WTIGhsgSm+h73vA55NchwySGB+HzdTQPQTNsH9QUQ
RvAfkHHKQkmXv8auqsDGN3x/3oHp8x//v3JQlVxKX8QrFkGMeUgYWARRgrLvXVroCCIL9T6FZH1+
TxPeh9kEalovjr+mcQZope1uxCOP1XzjvNCRRApoba/KJySE/fjY8uZgu+p9VaxFMEj/yNstWkzT
XGk2viy2mBxu5Xc3b2F7mdeEi5XOG0fF/1JHbw1Ds/EcSoFcUQCca8DhIBh5nBwVZvanin1KwY5A
mp/5OIPzwY9md7pYwx9r7oV9+q2pi4ucpzBv+/Pi7UJDCB1zxJW1KmHh0tr1Jb/6GS8/dKnfbYzV
YPo6T9cCIbqms/BELhJxKlAzL5w5okV/QSH3YdfG1pFGw1QzK3dzFA7FtaJhy1qLhqun3F2cVkzo
kJpEjXnjNniljr3mwFl1ytwt+KVhQ+vwy2ydV4swAL7SHDksUGBCYSjLz5QJe66C0Rn7E3HGdTmW
q9sn8c4Z03xNurJ6kQWOycRm7/LUfm/7cuPF1HB86RqlE4hdGLFVeR9iqwCnY9YfWhdCPE5pt0e/
Z0k4qTQJm8H1z/uWXwsrHLdTc5Fh+afFz0BJbc3RvIp4A7Vg8AT/gWZyL+d93iBNDhkXyMkl1dEb
62xXVkQwzc/IFnwPLS6g96WT7yQKVGD0m5RHpk/XvMwoVtChLEj1dsXiXkTC12CGsM9x17TrGLZ0
aVCdUSMMyuvpnWfPl8HaujYbPlyHmFHCee62+HDlFr86QM2lvRmEGvyRDjCznRKpS1njs1kCblB1
rVl2ZnN+y/cREMFdaNZlgVQTGkZFARKDLA2TKh1DcN7073yAdv7YN/mPmXt1llu9pC4whMUdfNzJ
11XhDTYAdVO/Hva1r9kUs2N39LI4u0tCkiocF9VZgUVjK92Idgx+j2qBunDlxDpa5HeRxu9rmr6Q
Tr5vnPIM2eHTOu313Jp9gRodJytUL+64hMlTEQ8ySCE+vDFLjwV94xjX8WXVYBUWrhuPgLBG5sLL
rj4vfmfVvOuJTugsoGkzDzThPLunwBA6bv1rSpIqwHvXxtn8P42aNwagw6SyFBDOksOGxZKFHp2n
IG4QV3XjffXjPx/45oGU3yAEelhW/r6xndAb7N/SKb8832YGY9SRVBySZH6p2gJEw1T8ZRdQaz6I
jLof8nUQP2JWD/k+N66jqiaITSVoM7+vjhogmtD771nT8z2VuUzoqKoxlxPxU5rdE0ekMhzAi/jn
Wi6bkuuGedJxCtTx1ZrPZXaPeZOELe1+oSbng6jTnwnjGwf3w3W8sRd0rAIHZ/KcDH52pxAuu1AG
ZD5x5a/nC22wFB0WlswoXlmpn9/nrv9cV8l1KSgIZ92N+TfMj87JVrGmnnvHycCNx8FfTyKbeS8y
d8Pe28pEm0agOSynSQDxE8h0T0txmkdk3ebc+1vEW1QKpvY1T0Xxlln5AyDhBEIuoM2yP9Uz3ki6
kW9c/wxFJkLHk+YrmyBOQJBL923v6FDLvnfJsP7iMRuPzUDSM+oYQGAft6IJmTs5Ye+0qI1byl3K
vEzo+FJnGDM5NBnuiCv7Rpz4k3LKffato+gqdxE9Y7iblzOpg3p0h5PATeP4fPu+jWoUOtVY2bbg
aGixOFWHt4HaaX8lVfazzB6gZfptWtl71Vh/LmX59Xl/hs3wH/TcNC5LTHDh8BSN3cPcuGP+NUbm
jx3bsZvYrm5cPXsNnoWGDaAXjACIp9dS4RG9czMwFqHbjSPy7Zlz9cS17XuN57PcjVh5lqMKocRx
5HjvLqy/C5+EvDtD2ef5pL3twFw9Xd1NPPOyTi5RUY0DJCt5diGuv8XNaGr9cd95FXHJzGJtt2Ag
WdKsN4u3JCyIkBvfzt50vq54hEmvWndb+MbEw0pYw1gfOq7ag50NKvJrfz7UVj9uhF1vbyxXr3jm
45S6JWpNomZJ+lPJcu9rRuX6yV02OWFME/Xo+tVQrF6VhCPdGj2KIPKgTdP+z9VhWzHR/xiL/ntO
gQj/3+37rbMCdMjtCLh+aReXCUT8TvkNfPzHUj0URpyjtL6OVXtUYG9pBUTG8yZIwJla8P6wb6tp
4XFJRtK1lWdHS7XMnzOn8EOPZd7GhdY4RO2sGR1oPbkZmo/dj9b8dyVp4HqfZGKHY90fQdyo+Km2
ljARZYCx8oWeuvrW0GmfX9DrolVGG1/10xyl0i0/IT3UA2Kbje8m7oK0a98UapdTvgwWh1DvFEnc
UT9XQ5/8I9NUbozAsAn1nPbSu/VSKG+KKB0/kZz8xf1sA35kMCE9l92ydKJNlc1RNYkQt6TzWo0R
fMJWIvXtBArwWP/e3+C68FqUR44RqK1eqCWroB/YcbWcD7Fw/hrcIQs6ewtrYxrMwx+9MlakIC0Q
nLRjhPjYCSRl9SEmPkHWfCeG1+WaPwBhUwP5DTFGvbK7AEwhPydVnTvhfnm+kUzzpfkDt+Sx21ty
ivy0PA/eaa15hB/FoN9m126QzDv3lGb01IlRUNraY+QPdYo6BhUf0plu0Taadqxm87nFfVFBbTeC
CGQRNSz+gdKl+ePzOTI1rgWXagbHb5lDLybPuvqdAH/WNw8H/1ZFqSG0dPXS2LkrUaPUQM+9c1Df
Y898fG9XpQo7W+ZhA1Txl6YtAcBtpjy0QEmTBKsNwVnCmL9hlYYR6kls0pMlpqBVicggLvNaJ4Hv
LluydAYr0XPY3WJNRVWxMQIxFQ36jhRBl9Xv7Lbc8PgPc3vjTNMz2E1NQdCZTWOUOcPRldYHi0CK
o6TXeZg3rkimCdIsfYQFymJqh8jnc3mUtVWG0LDYd3txdU0JOdSltMZhiiqLj9BOzPOz29nlO57O
W9hG0wAe/79yVZ5VToy77QS/6KAcTg7doRHVlnKYwYvo9f51POZ93w9jJEGF0PD+Y2LVkXSzrz2B
8Fbmv0OB9BYixbTamqkPHVABpZPPUVnaU8gxW7dh9PitnxnYvudebCy5adtqVg9ZzXQak6SLJoyh
cp3fDRR+QJTwbZdT0bUfoIObs7aAVdScp6dG1QNS+2RLQNGw3Hp6uZd+H/dx3EfEQ3mX01Tjpejp
PmYvV3/R8f0UDEPAlkZNVXfBOqfTYe3nrTor07drR3g617HLFXw5eO69NMiqdb31drtJefZo5w13
oeewH9EHi/t8jJhX/5RyloFi9lnG+YXF9i9gXf7etcJ6IhtkHQ6jljNFuJ7YYafodKAx/b2vcc2e
rdp2pT1hCfzcc46FqhgykC7b8KimJdAOa7sYocDg4zwY46565xNpRV077cP6uHr2ehpcm3dI8yNA
PzmcradshRAqCpT+ej43BsulmuX6BQrfiZXBtJL5PRRvTpNM7nzdxUHJXD1vDcMaqiLH1NeOrI6d
M3ph4cVk39TrWWuvyuSUW24fcTFBhGlsApkAVvl8ZgzrqmesJR3AJIFEWeTNjR3VjC4HAqbCy77W
NcOlnge8fJ/1Ue4K69TJhp+zcpN4w3DG6DnoKsHTZLuKPmpRhXnM4lGGan0I+6KmrZpTAPY7zkIQ
IGzFZQY/oZeG+ZYvy4IuQ2T3rhukpSfO1VLYRy6VdeGCyE+zxbfQXQaMIkTX/31Ar6OLqz/Ys6Js
5Kt7RsDpBqimyD+myiZnlqEgOCdV/x7Z8VEd0tUeDmpy9xVjuXqGmQ911TDP7iMn7y8K1Hqtqj8s
PP34fGcYzmw9wzzg0aWsofgW1TYYO0BdcFmk+KQy5wOhzc7dp8UFWTZmFnVSRIHINYHk05l/zMPY
fHk+AoNP0bkKoBfsQNFzxFWvHK3QZSjFxX9tQIS7RZpk6kK70zsTXezcsQBGndwTAc/hTMWLm1c/
no/AYPt6+jjzysax+hnzw0AfBBqb8gQ18ea4r/WH1b6KLy1hSbyFNai59itIWXWO/FtV/hZxu+nb
Nc8i/H6onR5ZA7/Nh7+nrlnfObLdet0y7E49X+xbIwCIqkEews7CvFE/c959zpb8TwXc8L6Eja5M
AdE7n1gzRTRZtQqg1vlDSpZ9O18XjahzUHWkPc67thUAGDO3GoMBGqo/ny+twQ/qVdYFy1K78fkU
9ZXHA5D70YCWtA660vnGubdc6FhvVFwbTMDVbLjKm4wOcddFdDnFBBiusuz+UmVs7QvJXC0y4Kmf
jnJAVhvy2d8q5t/ajNKdK6yZrwu5cumIpY5QFd0FqDR91xbOxlO24ez79wum83+uXBzVMFZHI8pN
A4jChI5VZcH/pdCXmvKW1pB7t/vQBlsP1marstJgdfqbZlwxixZe2kVVwdeDVZM8kF28VblgWGu9
Ntpd/BGMxpivpbPjD2VG1AXME+lhaout+gLTAB5dv3JKs+UNI/HtAckzNRQBNDSHn3hNaTcMw9T8
4/9XzUN1UkxSWl009pMIaps0gRMv1UasZvBKumASY5KMRb2qyPEftfWkzlUECAY5uyLF+wbz2MbB
YLBvvUya1KQaVgg9R3ZWNEg4edN0TsfRDcHvWh+IX6/fWtFuBTqmSdNMMBdIaCL/b1+renIO6WC5
YVNvUVOZhqLZoBrB2T6vo311+H3xrUPJ3Q+sTQN3ZH9CYu703CEadq5eNT2VXsocil6gAxyA0+7P
9QHCEb+ft25KB+oV00y5DHITaL7xcLkGNdUs6TmbBrzGjFCL6d+39H07XtJkfId05PNODauiF1FX
y4qKdu4gO7tOGTgEeEaituDzLnSEq2t0gNWJJajMbiPoCUsUTCs8LgeQOho2QLgGW/nfU9ArSyyI
01izRNa/lskJCdNfg+UE1GkvZVVvhLCmGdKMPZXKrrykgzlKn6wnf85nMAUn86YGmKkD7c7Ni1IO
E5YhmlLnQ172X1nc/vV8dU3Tox2rhYO0WLV0Y0Ts+Vagri6sVvXdTeYoLpLPz/swGYVu1+2KClWv
x8PLZB/p0ryX1A9Hr9yXodbVOSaqqqzy8dSCOt6PiAQ/lvPW27TBaegV07JK47IGSjliTvyrSftb
VsK/0vldMssoL7Pj8wkyrK9ePD3aTsKgU9xGlV9/7uaPEMrYcOCmlh8De7X7y3LCA6BI7av05YcE
6hKu9Pf5Bb1oOrbduayWxL76kELB6U8vK9vCOpuuvJZ2PBd+t6ZejMbzuJzB4Z/+ARmiQ99APFNM
wdBlJ0IaJM7mU1EmGxGmaa4e/7+aK2YrVCKMSREN1lwGXSv8Uw4FvMPzNTYYmi7CsSZA3tpA9aJ1
64jayUNn+f+smfUinDjZF2fq5dTuYEFql/vWFVxhn32PfHnQUTz/fB+T8EZm1NJsOKvZVFU9sa5Z
3sSQWEFSUVbtX1WVtYelldlhAoMe/GvOz+UwLBu9mpZEO7Tx/FjVK4+ta9nlkJ9g4N6Pvzwf0NtN
I1D692qD2Yrldo8dFtvsj94towHovI11eNvhOXpxdU7mhbJJWFc3n38yICJRRX9bVLwFvn17MRy9
tprEDUuqBNMie/tjrZoPskjvlgQaupwPKBs/FsV8TtKab+xdQ9zh6HodcCFDVTkYUD/lN8jVvMSN
SgJi+aC/YGevAlQLfAaeLMJ0nc+Ox3f5GEdX8lAQPsrbmFrX2SN/pf1yHpZ9xQ2OLuLhx6UvRYGm
QWeoAq+wb2W5bNwlTeuvnde18kYEaJ51LerytlL3k5ORbyxudtVqOb5+ZrvNQ7HYta6jl5/UrODY
k0uXZmfIwN1Q9vDy3EJMo9BNfnLGiiqMommmgKYJRP0GZFLpxihMBqjZthpdwsFLaV19wMa91HpX
F/ZGTPn2ndjRAWuAdjhjaWOCKusrjU/QLQ7q5UteQ7i7SQ8q31hmwwj0Gms3zkmLcB9bSBVfiS1+
t9O0EZYZ5l6HrTkPNhsFafNrineENuFhanXhVLDj86U1ffnjkHp11CXLkFKvUTLqR+KFBMqlxzXt
8g13YWr9MahXra8eZ9NQ5A4YHa00QO18GpZ2Mmy0bpqaR6+vWk8hQOtayA9f/SH+wZzikzv355rP
G9GkwbfqahyDaKfZHbF3+vrG5X3sPwMCEabxN9zk0uxvr+Dn52vwdmwJ2vF/j0PWKAUcJ+we1rJ3
jU+vi99fh9L/y7Lsz0KU+6xYh5z5pCksnw115FB/DDOfFEeUOftHi9hyY0VM5qZZcpnMnkWkjZGU
5wcM1U7aCFNXQ7uGxae5GbYSBIal18FnQqxZXqMmNfKVKwJViR8QLLw007zvuNERaHnmsJgkEtfr
eGrCUfh/uTneWp6vt+njtVC8ygELEiPJI6cL7Pg7IFvzlgDo27El3kX/vZW4U0s/ntH01HRXd61D
ao1hS6Zzk21sVoNJ61gzKpiMRTus165Qw8Hu6vxdsYqt4mPT1GgmPROnAKe9n0fjkN86p/y9NiAV
sJDUfz71pq/XzuPeWwsOnfoqUo6Uj1LQpOyCZIUuyr72NVMurWmcCqsro6bsyKVw6XBgIyTan7du
Wl3tHJ6TovMp1AGjPG/+BLrli5vTlwasRjOfdz0ToP763xuoJLEs5Vyt17KlLFicEWyjmXd8/v2G
2dcRZGtbj7gWyPXK4/XYzvlHUC9sYToNTlQHkLVCWmphpIqEHX8pqRXJnqCQyxF3lYKOqdyqJjbs
UB1HZnVC1HU9ONdVtvxn5RXdlaqcO4GVIxu6b540K47HDF4NBb6RqmgV+F4ynxro4x32tf4Y2atj
cy6JpeyEwwZk/R7CLr+l7L7va1ozX6g/dgWALHVEbdWfkBfgodNNG1gr0+7RbFc0ULwTq1sBUuH9
8ipoKEL/cd93a2arnNaK7Xmoomltpvd9UU7ngrbDxrY3mK1egczBBj7PuBVH1dzVf/r1AyhDUIyU
BaXPiCwDCJX7G30ZTmAdtxR3WZG3HU0jJn/5S4pn9NNonWpABJNuDLxhi1bWYG46bgmSVWPvJ+jH
ldU7dKKqE5u+sxJs1MmvXYtCtc3kgyp/XciUR2xqXihNPwpCt7yFaS9pbs5NB9KD0n694iHxUNaQ
s469dOuRz+AidFzd4mYL9SbMjRjWoOrtsM6toMDv83kxNf9Y+lf2m6/e0vt2jTdED4cMdLhnLwcb
Uot30CxocZhtlbOZOtIMri6gLhNTUkR4Rrw4qR1mzPm++jvPYh3hVXDiQHQEEvE9rcaQkByVV2lc
n57PksHodHyXdGZeNWVTRiUA2bduHvsD9Ap4wOj6u4uzrWSeaY60WI6DfQ5KAl0dofqhvAgFOpw0
psuP3Ol35pB0KBlgUtSPUz97wG5+8Km88J6dm7Xb2E4GU9CxZLE1u7JceRYVzfR7wlm52vuU4Rwd
SdaA02MlWZZFWOoXTqwi4HLeSnEaFlgvbJZ5VntxM2SRvcz/1KMC68lwxhlxb5J84wZomppH168s
LfVymxPUHV+bPEPiY8jsg93MW+UIhq2jg7mSXpIlAX/EtaHyS/OQ7XWHo1cOG5GcaX4095mVqVdA
Jdy5pk6SfBib/JTROOibPn3vLs3puZWZZkhzER1ZSgZ9xzRKRvfrULUA2Kl+y4+aGtdO5SGeqce9
JokqJ50PpEpvTtKu+2JpHavlVomXMIBMr4SrT87kyNDqeQdukyxMJ7GFjjCtsXbOVO7EaoIcbQQG
+RJp0vhR2hqDqmUtP+9aAR2xtfaNWGeY2VX1GdB4NLYvUjn7KgIcveZ3qYEvHVJbXO24l7d8jYcL
ceqtGj/DFtVrfmW6eKj6XcVVefOIU5K6UJRr1oBDIRtKJt3x+RQZFkGHblW1sotpQTf2pL42K/3W
2ethbtOtOjtT+4//X7mJJeGdzdkicCWeFRTYyBL4uB0HbWFvvH4YUlE6eKtTS+rYySyuVilOYkQ5
JrA+30uXrOEcL38UAHeFkmH543rZOBZMg9IsW/R22Qpr4VfHU+/An/Nl4VQeSrqOx+erYrBuHcYl
0lKp1Y3Zte8s99yXq/2Fuu4WXYTp87WrctvYpJhTi13zdRRI6oNRAPUN5R8jZNW+7RuAZtsg1mhd
KwWfV01pQr+ONkocXlgh7a0KS8MYnMf/r/ZVbVl9XEl/vUKAAsnZUqXx3z1e2KCNAx3JrUje1It2
TtB0tL2xLei17Vzx0QFD2UtW9/SYV0p93DVTOkoJL2wouV5bep184R9UN7Yf2pXX+9ginX8D3+z/
IxZxKhIzeoXK6veW1J+RldrIF5kmR4u1bcI99xGAXedEJICeqfMKlFOYMH8LwWXqQQsgKwEpbt7O
9IpK9/K4cH/JgmFMqq9ThtzF8/k39aHFMWDszOYMRDfXii7FdWAVrodEicsSF/HGRBnunTo+zLLX
os+nil1dMY38M2rCxfCF4ZW47uPC/6U4U8mtchv1B41RcvTH84G97UOEDpidHHC0kmEBJUVcf18L
yI40JBEbHtDUuGYYMnFpKscku8+r/6XpliWgFBnb51/+9pIIHS+LijRvyiW4HP3Wyk8TVLBCv2J/
Ty3bsuu3D1fxH/9qqwZiGpDAfhC22IP6aCnU5wv/E947/Z2j0LwsKKzmQVCS3etZ1IFVqRMTyYfe
sjYch2mWNBc7TB7iphocWXVGr5bv/1PP5EJ5sbHChub14o0xHsFM7svsPqwTP1PirgdniO1jMnZb
jBmGVdABrBa1J05jzBCUTfEAMh7d3P1RMXJDGdn5+VYy7FP9mOBrvKC+f03uFDXZbu2dyfr9ecum
j9csAIczXVNQe99Xdwqnsq4ClOqcJ3BYeQPZ2YcWZ0CpGDUBmZ3ee1msh67veQjClCTISNKGcQEe
jedjedtBCd1BiW5qCS9jclu8qkVpeZcdKpe2J8p8+YkL2h8yH6KP64pqwuc9mtZFMw5o2iBX33rk
VlL2ORHypfbbT/ua1uyiKCqnYt5MbuOYp4e2rYZDndW7cJJCR64KNfgMMDRygyv9Lru0gdxS/YKM
2deqERuGbZgbHb7qNtTJW1eR25QvcRArxwZuzN4KyE2ta2dqyi0E4ktFbrz17FNZ9d0RzE/dRrLY
4DV0nCpVgxvTcU7vbuWcZDuOQSfGP9Z2Oj5f3MdX/hdgJf6DUwWQpmhTld5pqq7KnU9DUZ+lRz7P
vv11cLYYck2T9Pj/VXTpydZNRmdK785krZexs4aDoGJfLbz4Hx3eq9Zr2a7SsjGIvm7KcLBUc0i2
Oe1N3+5o374q1CmVWGCxLtm3AgJhB4EX2420j2mBNcPNVWvjMScnt6TI6AEb6aUpmuUwLNaG+Rr8
qo5TTbjgfdLz+FYkzQuA9RGEZ48Qx8iD0driujbsIh2wCvRVCrhFSm6DXXybk/S9mJpL3YBatRef
SKM2sDumbh7u9tU6z8ODd2is0zthzqVxy29et0RJJYHcTpFaT0X29blVGJZc1/0RyOpVD6WM+zRN
63Fw3e5S+ba1EQmYhvFYqVfD8F0pkLJH60n7s6e/luynY9/sXhz6+Pe+739stlc9EHvIUKSJaBIc
Y+89qJRkdEvC0QDKE7rwTzNyaTObpFDLjfkRJH3+0UZp80mCGPVaENVD8sNqX1QJ3IfLq/zIOOxx
GFt13jM44Er/PTgw9rYs6ZPkXrRgpIhzQS92uklw9rY9ch3EhZqMQlilT26zzFhQJhK6T4WcDtC1
qC97BiB0TG7vJm6aLkl6X5q0w8zk48mdwc35vHWDveto3IVV9ryARRb6K+I6Vv0AVhvnZueoyBJb
uTSTfWhOi9jYvq0n0ruwMjCpj1KFceNsafi8vQTC0haYVUk5JcTDApcpqP8+Nd4Qeuu+ukeuI3D9
YeLzZNvJPc0qGSS9881N210IQDD8/HtrWlCLAdIJbc80v0x0+gGxAlAxogQy59PXnhLU0Pdbl/m3
F5rrcNxhYmnhiSG5QyWmDAa42QO4a9sDyUcVTWAY3WlvmrvKJ0nmwlMgLFjsIaSZY4eesL48361v
7ySuQ22LgpWJM1TJ3SElSsqabg2H3tmKit/eSVxH29qowlFyxhT1ffWHtQzfHJxHo0e/P/94U/Pa
dSKpfdl6JZ6hu7jKz57dyMhPUv99Nop2Axtm6kILPoRdqQlMPMm98v1wdbP7mPXvoVO6ERw8NuZ/
wz+uM0bWiCxRqCQQ28v1d0VqVHfbv0pKT3KdPqS2+uiu02HXZOmwVaRC/amwHXJD6WMTjEVyalBq
OadbdF6GoejYVUFqn/VlmdxdOh9yy3sXr2MeYMo+87a6FG11TqZ0I2gz7FqddtEZ7AUVIo5/S9kS
LPl4wcVmIzgwNf3YCK+O7sJNmryGhsAN2trf1yrmp55P+95Iuc61KIEEnIp08W+8squwgUTBATnq
rUdSw17VMayQOfFa8NOTGySjj6Lg32JRnnJr3XqbNk2NZgvSKRZlNRO5gcCaf8lwe34hDK+CwfMN
avCnOmR1ySYuVpvEt9pP1tCyVsgxiqE+WEu7hFO9j0yI63pAIvEFKBIRjy9MqnduXme4L5J9aC6u
Y1WHlSdZOcDKpBpiN8Rtaz7VfrmpSGpYYx1ukgJvq9ay828SCtgcRCftMN/alWzsfoMR6zxOI3Md
5YHMG9GXuDTZGMx1dmnIfEhKoIg7Abk9Z8Ozvh2Fc12UgOVOB0ozdNU5y/UhzzKm1q1vulCS+DwQ
8uv5rjKNSDs9W6vLVbe4Atq8oPpWXFzbxf/AKmcB7eNwylLrvKLi+Hlnhi2sI4mneUnAW77GtxQ7
oMiyz3GWysB26ms8b6V6DfOm81kyx3GEsIm4oYIlhE2yALQjZ3epTmmcvkD6RO2zRx1evOYleLGG
Jb7xoT1VSX6o2/W7yMStGtm+pCzXAcZ11fY+uI38W9zw93benZwpPkOr7svz9TBYC394slfOvK9I
SiTL/RvD0QeSDYi+dGHrp1mKZxfX29hiBr+oSzX5/pQrPNn6t7Gc+7Dm6h9RT1uEz6bGNafrIplv
D3wUt9hJGTvYqTvHQVM19dd9U6RdJWzldWkNpZdbUYCsPFZJfAHYlZ4sG8Dm512Ydqx2nwCew8lU
D26NpvTvfpIdy7aqgtaLXx6RQda5u/KMXEccLzQDH085xLeutT0rjFGdvRyrTtVbpaKG7aTDjnO/
IayOZ/+29qwNWlVYpxnE4sGcjPt41riOOOZOPIBMgPi3ZJg/KWJ9Xzy6ETQZnJMujYRK8mLJAWG7
gTL+EnPvZw1Rn9Xq7suw09502kry/5xdSXOkvBL8RUSAJCS40ovb7sb22LO8mQsxK5sAsYN+/cv+
Th6NaSK4OTocAqSqklRVmQlt+igeGj9My/JIwdAXlBDkGhEvVmLSgjeYakhaR6SiqsIKJA3YvpSM
QdPsrMkeLK2vcZ+AuEmZD1mG8G2LPA9sewB2TKYF5NCoqNtxZZdY2pKuj38TlZK0bqtBel7oOQr8
ZIBNglsVuxB5sOL4qP32hF6llWctfZIRPiLuiB7kEcg+0iyn56G2PY7Ur4qSB2CaHHdTmlyYXc+T
JRWNew+BNlfP14gSABn0XEv9cjuELK27EUJwZkNxXsCwYpxrAycdeNAOzRqw9v3RmXlNjQiIsxtC
xSXrsOxWxLyd7yHpcfvd3/c75htWNarSdxNn5hdHjT+niIbNpL7QWO9VHB1vP2LpA4xVLlFs4g5w
tBcLiqnHnjFv3yac7m+P/r4NMfOSmidZ1TpxfOUYYa/SK1/ttt2nlruyPSwNb6wtCh1VkoM+5ZIW
PjqDu5MTsQd/WqtrLsyNmVC0eo1mJovh7dH5vU8APd15ubd2aVka/erjb3zZ92PIl7cpXn7gvwEd
iwNGtyVamXmj1jJ3ahDMYWymrMAD09mpAxj/cHtVF8zSvENLQptKDrCZa/G1vY+d2Yv3WeMARwCB
9ulxVOtchgtL7F1/fzNLVHiUj750L5MTxE2gmwAdBLc/Y2kBrr+/GZrHfeVm0AS/2JyPgT10UGye
5f724Evvbbhu1NaDbfkRuUhVXXQ6PDmyuIvdtXTl0vCG26agcOyauWeXtuf72e9fCzzGieKVcs3S
1BhHOy+d0f2DJumLDUR3YJVlSLuMb5waw2sx26ndgwT5otJ+T9r+EGl2ZM0auHTh3c17dKdc1bpq
JpdBg6y/Yfeghl+Jxwuzbl7SWobaf+cn9OIqjjsBqkG7QqvioHMiD7ftZuntryfhN0ZZk7SUHbPI
pajVvXbah/WgsPT2V3d+M/SV3Q3EiozATjqwLcsXn+iAjcnd7Td//6zOzAuZMxfcn4bZuaAF6nMO
WEvJ2AFSk6fRiw+WZCtNaksTdP39zVfYbqqUcpwZxbGZ7aYUOng5sZ2V7XDpIwy3tagiFuOJfUGL
7IdS5ZdozsLEivau7u9LKMrfnqulpTDct61rKhlYweG+gz5buDah1tDEewVRqJXotlDtY8LwYVdO
OukV0RdnnnegXdx7ibiHjp0Mmi7fAQL5rIh6aaLujrPoFUqPz7e/bWmBDPduGrArxV6tL4mTpR+9
jM8kAFqUbdOYZeZdTadcMt+dp8uc+a/TbN3VvFuxrYXVN29pEQE98ojiz6Vq60NZsfs8Kj/7NtQZ
rBjN1KJfpehdMADzsmb7ddo4FZ7kU7HvvBZHL8V/1ZJsQ38x88rWiVnn6E/DLPXFGADF9uSr+aks
nZfbq7z0Adff37ghoNA52rIxfqpatQNFf37pc9WeaELk6fYjFgzJvLFZNOohxJFMF6fuWKCjZthP
MtkGWWCmzAC6gSVRkJO48Erkn5yJAULLLeFt20FNsdooAcDVs1ugRH2rvbe5z868pmuZvKWpMXzb
1z1LmKswNaiY8My6w61zf3vWlxbWcF/WtJWECuh0oVaVBijY76rZ+UFFv+3Mbqaha1llUxHL6cJj
/2l2IDyPwiHAiWuUDwtTY+ahM9LXTd0X0wX8jdExHXKIYHApV5Z1YXbM1HNh+46ncm+4cK/cN2nz
VObRfozW2IOXXt7Yooea+pEq+uGS2IDVV2NpBSTu1yB8C+d2E4zLy77tmLKbC7iDj4ljh04/XbJq
fkqSeqUpcGl+rh/2JiwQ5vJB6qm9ZJCRgqyJfYpFSgIwyq7U6ZdmyNigh5p1E5mt5sKsKt6x2Ptg
ZYk+3Lb9pcGNbbkW0F7K7Kq95H3/A60SMUSS8rXZXxrc8FnLH2wWuxi8LofvYKAuAisZVhJ0S9Nu
OK3M0cON0Nheyty/gMQXG1anEfrB63t7Zt5HFjET/SkZlKnKKG7hVcLeASC74y17cSL/ObWrC4Oi
bwaESCCtbRlZpB3+NqR5Kour2Ht78YE5BUVAYZ2amHQrFaSFtTBBoVNeNT0fyuYCJoJncNX/dLzh
w+2Zej9Fx0xpAV0zCNGRuLlExbD3J3XqXba36/aOwtmoLUO3USvXkQV/NpGhfd1jl/eK5mI32aWM
3WPvgISm7L+SbPxy+2uWJur6+xt/LuusyccOjyAiCdGe8lTn07ZQ+g+Pvxsl0KNK8fbJ5J+6qQZB
j8XyIMrZmjjI0tsb/iyRAa8VEoyXzHHlK1GAXqt4WkvGLo1uOPSU8Uq6saUu/ey8xOV06qzx67Zp
N/yZ2UiHg0dUXagf94c0aUlgwQ9W7GYhWvyDBdWqzjPpqkvbJN/QRpIEjj199KttCg3MRIMK8NOX
aLitLlCxvUBUtOmnA5+iE85c2wK1iQhFrMnbypnKC5tpCzXsvD3bTuE+3579pfkxdmE16ryHQJq6
JJ4fBULNKDtZ3+gwb1tdE46UJyANqSdWXiD5lx/6RLO7WAz5SgBaiAomCDQCAGOIJ1JfRtUFKS33
rnsRc3rW9fH29CzYvYlJKgdGMu4mJbKuSd4c0AzR8pPr8HhN/+E/Cv1/e5uYiUkSuc9F4nR4QkIC
6cUBOPlmmey6+X+DTwHTfHCtz3b7sy7JLsqaOwdVgyoFeZW7s/Mi8OzyIFsZdNN9k4w7WCCldsD7
eId/YkWy76bv+MsCAYBXvGBeWP6/21OzZDlGSCAQcM0oF/IiGgtvJ4qAwwVUu1r1XrihUiMwRLOW
AHn6xaV2mmNVR0dmTUfi1vcOSLxS31n5joUlNqGSPLZ1nXZVcbFET0996+5lpP0V+1kwUFMKwJ1T
n0RdVyDw44TVV/w+G8W3GTqLnp2vxbiFiTIxWwjNnoJmPb6gL35TJ3ueLXQzATV5lpzmAdRx1hoR
nOtu8o61mtitYVJJwUVbXqzp0QYGVCgSTON/xla4n5k/HcbyA+XVkcRDgFTzxmm82uCbrXlSjedn
U15e5rioTr6TxfyY6y7rftcTtFh+6ilfA3kvTKYJNRloC6vzZ3JWvRO6Sf2jSa3dXA2Htrc/A3ry
Y5P3OFdrfPNFWcmjklacnFMVzftGjWfB2nqf0bW758LZzESbeJ7AJle35Ox16Bqq0jS0fHpHrfo7
JH5OGbhXs3hbozX7z1refAyx9FgAu07OljX+yGP50FL9+fY8LXjnfxm/N0PHY1NlWlrkXDVjA60I
SPzoDAR+20Y3Qow/zIxCMZ6ca5owiBvXY5CTYmNdxMSblKnmuo8FOXfR+NAXddiOzg7thyuBayEA
m8ToRQ/VWx355AyKyZM9uGE6F2Gs1+pqC6HLRJf4cy28HNjbs+z9j2MXHTE7BwbBcOgprBV9/wOI
vRdPDDewe8fFDQ77q+ZpcN2d5F0mkiCv8x2tvZ1bhCP9TGh2NzDnLrXjIJszcFuSnazmwJ5XjGxh
Jk0wfkJENjtVlF9ayzpEmf8/N2v2g05+brIyE2eJQoTnqcJ1zxYyoQ9+rhy0S+h5f3v0hXUixj6c
+ZGT8DgXQEwNH0UZffAr8dg4TUiYr1auxAteSAw/EbZmKnFjfu4639416BzaZbE7roy+MP0murKD
yn1T834+N3REcnis2KGt+GmM1LY8nAmtbFwrk61w6Hl0xVfFwT4WzRe37FbO0AuzY4qAZHavktJF
34hl8QOb7Cc+pGvdyktjX1f9TfxzdOxxXnrk3DR1fZg8nR997K8rM78wuilTMEBqMI/LUZzRMPfc
cP3qgt3ktlkuLKopUsCd2XEawbAnuPXXPJteErf7ZHnkuG346xe9mZdqyr3JSyN+1q14Ul3aB1Hl
7lkZn26Pv+BVJvrJ4lHqUCbpGUWLDwP17xod/Y+4/BQV9crlZWnyyd+fkAjQILFKk3NeOSTwCfkD
rcS726+/oBHBTEkCW5YxT0Eld86d/Ht3lSEa6uFj2lunK2H2xNUpbbz7gdKT45OVOLe05EaUyBSh
tKwm7KZN+Qriy2+2634VUmy6SlITEhVLqj2r7cm5hxif042nWa+Bh95fbWoiomrt8tmfB3Ju52o6
xiOtHpOuEKjYT8kO8nN8xarenyFqgqH8bmony6mms5pRqI9y3j7wgjhHT1Br5RFLn3L9/Y1j1Nqn
bc5LSNSkqgyom1l7D/vPAXDjal8Clr0pdFATEuW0KdDpRT2fu8RhUNyMx6C08zUyyqWJMty7y8qM
VAk4jgsOtkvwyDcnYBD6cGpHtnL2W3oE/XuiOiY6OSYVPdt28tiPw4OayN6P+MttD1wa3vBuv7Er
AvLd8ewOtv/gJ/NwIm6ZnZ02WtPTev+qIkw2UEajYqqAnEbXYrHLJvE/ouPXK+pBZ+NjUrSfb3/J
+3FKuMZEeU3q9ElTAxtwbUQPirrlJKCJJT7eHt/DhP97BhQm6WXBcpnyEdiDwZa/oobvrpjBwHPk
Ja/HH26V3dWqXIuL11PRew8zTktRVmhbNoUXkil9qmlxGDp1sCB8MDvsExh69zoDqVsmdymgHKBx
WXnu+14pTMLKdtLaBQEa5nCofmQR4dCMQIf33Bwn29p0DBFm3YL7ftcq3PtCr2n5IZH6zkWFc397
kRY+wKxR+COCoj0r2FrNX3RPXv/rrnA47qyNy163PeRq6G9iFxsguAWOIS8UfuIeu6waAzqn03GC
osFdW9pkU2ENAmp/PwfKC4S0rL8aQQ+UX13Xwy/QidWbNiph1ioGH3q6LFYi5OAaCsry8+SrTTVH
YeoNe6JsSGI1IiyzQgUjrZ/nmFzqXG2zU7NQwX3P7grPESFYTx9IjtMbeq7LSrz4RbtyMFwIJ8wI
jMh2dqB1IF7YT2X/jVa985xGc3K8bUILwcTksOS49CAZhA9I/fYDxB3uVBH9Iap6ufq0XbmP6bgm
hrH0IcZxR2cDUVGER/EUre9RUpzjrNjW0yLMusVIGWoVGRdh7UKAGMwR0pMoF7nua1u7stu0iQuz
eiFTQAfnqBdh7qbuBx05zk6iL2TbSpuVC0/L2td0uAYkr9in5RT0sUoOtxf6GhPeCeQmg6XO0fgQ
oeMq9K/9IGgdv8OJ4VdRQrWeQF1+KDbt48IsYGRV0jRcKB56dhwHknc7KBpUgQ9MzrYPuZrXm6Dn
psmQJ6LAAzL7VXTQIM69+Mc8J7tR0LvK1Wv0rgv2atYy8r6tNdjO3TBHGSv0QU73YtdltanEKcw6
hmv3hHR5JcK2yLIugMhr8TX17eqX5bJu231V/FdEeTNXPbqMplFTN2TSivdXUqyjLKS9YlILlyZh
VhzyqEsmb6xFOMTizNLsT9J7OxSYP1QOfxETDXVOP/F++FVP6tft1fffN2Oz+gASSBLPWrihqv3q
GPUVC5K07fdaML1TNninQdQKhpqYyUOJ8+qK0S2ESbMuIUnS2CwS8J4pE699Q+d9Puu2Cyavt+/t
KP+lWmc6aBAqbIOPCJMjCuk1O5O8cEMuy6wFtTCIA3nEXLESy94/cAuzCpLYkSZoQ3NBqaj7l6Qj
1g8gSvIgLr01lZqlWTPODWns2DBuxkNwAnQHEKad/K54mpk40lpUOxZ191KKTfcT8Q+HHeT35kF3
bojejYcC10WAhp7inn28bXgL0YBcf3/jStJO49oBDWZot3N/cMlM71t3VPvboy8cF82Mao7iTG9n
Mxb7UzynUOeyEjDkecUH1x/vbz9iab2Nc8RgUV7nBXNDKaC863qiPeoZickcfZTbNjAztRo3pWoG
ByY1TkV3JA5u6n4fs40Ga5wfIHbBiJX5iMeW9TGqSBjPBCp19raXN7Oqva9lnCcI96jI2oFKZB1Y
0ubbrPOflGrdJQoEtm4Yt5a9Twij9/44FvuORtuKM8JMq7r1VM0pn1yQTgFHarUgmVXxbK9Y6ML5
wazzofvYdydbumENesWKN6FdQhyno314hRWC8nAl97xQ4hBmpW8uh6Zy8hIPovbOSWR+0m35KY6T
GKEp+2jF8i5V867pex4w3t65IHkEtd3REcN5aJKXovWDklnbjM4sC8baBTdF6ZIwmRLrzrKq4l56
gxvUBaR1NzmmWQ0UJE87EhESzp36TRh7iobqaarX9LwWApdZEczajivH0yS0WTp+HYVsv0zFMPy4
/fJLoxtOCYLYsQarKgunWFm7AmSbwTDWazpDC0ZnVgSZnduOW1gs5J3uwEArXroq+e01RRlEdvNT
zGtUdwufYdYGaYNeOXusWUjTsUMrAHngpd6WZzALgxaI+lvLTdyws4rkmI1cnvwGrce3F2AhrJsl
CTDCRagJYvQSiyAHYK/z8Q8EVr/dHn5pYq6PfbPt9a4L8+GVG0a29bvJsq85cVeyF0tvfn3km6Gj
JHZoI/HmxKs+kVk+es7QBYOzMQ9nliQ6HSWlSlISTiVzdkmSpJDELulh28QY26mMklFkTJGwQ79o
kDesQylc/r49+ELfiDDLEWQqXbdOIycEieqw9ypQNKT5Hmp296yjEB4guzziRz1UX+ZBHOdJIi8u
106eC4cRk6kNzfEa5KcVA9eI/NB03QGtmL+qkgU+GO42xVXk2v5efNXjaj7gzh46zEcTwQR2YO6m
aTAqupYSeN90kYr5+xGu16nRtQYWirYr72hT2geKyLFpQ+dmaULXIm5af2Qgi3J+0VSiHUr/BAD+
5bYFvO8c3BRJbtLK8wH+dcLRLsavNsEqEJF630rmDSuIpqX5uT76jf81xAOheo4lSG17z8vc3kn4
yMr0vG9DgLD8PXjVjakdxSVg6bq8L3kfAAOMPDEAupYtN9EDcBMCDwhT5YAG0wlRbn9GLvqc2NYn
1HNWPmFpfgwPJ8OYRXE9gsQTN5dD15fjXdx3cuU4vjS6kVgvaz/1Z4ZJ8Wx0KEIv8TsUGVcmZmls
Y1OuQNeTgyfDQebC/Q3uupeiYivbzcLQJu69JKNQYBYmSMzP6c5Jrd/o+1pJpi7YvMkl5zXNkNJx
JiEdy3qfpuADaFhD79Kk3sb0wU3wu1X4cVbnMQ19Wj5nNf82ZN2X2x67NDNXT3jjToo2CNXdSMKq
nSRYPtCzPk92vzLvC/5kYt1RZoUwmCdJ6HoxpJ6KWBxmy+0vzCXNEYwif7Z9xPXj3nyErqWYUTck
4D5EubtsqRMob/UStDRF9O/Rp3psZaEdBLVOemBFpjvL77KVGVoa3HBXRmdaZ3WNDRlptYPfD+o4
8XJlQ14a3PDW2W7QOG1j8Dau3CBh/f0wrXVTLY1teGui0kJ0Tgdv9SGTGvl2G7ixvy2LyU3IO+7J
MUv76215oG7gze6fcqjWbkcLVmmC3qHfWHCdETucRe3dd7T65np+fyjnOt3Z6VotbSEumNxkcRun
ceIoO3RL8JOl9Mh6diiTfOXivzT89ePe2HziilaRUtph33j5brIgwGSl9mOTsf0mpzLR7yCBQUu/
G2mkwdANHIzVPJ27foo+bhv+aldv3h+w/chjo43p6RXLDi1EePoA7Gr+tphgEpGB4XOQpY5tpC6g
Mr5XInPnU6r4tK0dlgvDcyskD2jvR3PIIDjS7jq7TuVdXJVRsbKxLHiYySNUMu6NsVPqcHDlz54m
3+tJbNvGueG8HehPG0+3Oizamj74aOM+9BbdJg3JTZx+3TkAC0++DrOylAfScbKjiNGnpNT9RuM0
PqBUUafaFsZZZlaKvCPl8NzVe8w1sv9bdeImIL8cfH8Wk6PDFNzo2FQy9BJWc7mfRt6ewBE97TR3
HYC7vBpQWQVcRpPzc9+TBtmeXIAx36VI/GxyFBPCbxfQ60uJ0CHYOpss6EZgLLMC4rPbhr8mMd74
odJDnXpZqsPc8TLnNOYtYzsOjZ5tyG5u9hSgFgXsRTVNIbTaEKiQPjxPyModtr2+EQZj0iTtIBFl
JSRNasK+1cobV2Z+4T7LTQq32Jkg4pAjhqBzFTXTeApTJg7XnhEb2J3EZm2g2vxhFNFrnEM1IYOW
kbXxImiSBYyWI5QYqA67hA/DXvnxZD9mXJE1HbqFHeQfvgAw6+XtDB+ynPzSRdlJMpCDk613TZMw
wJ91l6R+pUOZ6z8FJ4d0Yn9abxumjZuwe2lrCTGVBK8f+/VxIlVzzEiqXwlYNFfuUgszZCLv+2go
lYqUDtnQ6iMDL8Sxl8RCN9H8e5P5muj7vKtJVdd4QlR38pBbaPdAq+7GdIWpiW0XufJrVuiwF1Z3
zPyGBayB5HABYZWVKVo4S5kI/HEoKtJKQGgt0k/7SctjgiLXrkcXH8Bb23ZCswVupklaVEkxhfnU
5ruWps6pQ+l55SS1sM+anW+21RTQApagDiZVWMPl9xNru5X5WRrcOCVIAhLcVntjSKwk/tCNfnWH
mspaOmdpdOOAb5U2emokn8O6mawfkIiPvvAW0tjbjNPYZCvXYwWxvDmksaA7LHKz82tgNjaNbjay
oVmfVaVTDyHkFJwj1OA5pJycNbtccF0TDx8zTUmZdFhUWTfeoZm5+EDBvvq15Z67jbiHmx1mkUdH
NeCeEkoGBd3qSqvL62Kl1WJhbc3+srhL2mpq4z6ElLF6rtwpCeHMa1pLS6Nff3+z7VM2SjS/113o
jVV8TGH+J6eY1noslmaf/j36qJwZDS+8DWtO7/NSX6ACtrfmfGVqFoKO2VzWUp90umJQN8+jX2Oq
Prolu6esffTLNQb/pUcYnsWKSQwR7lhhDyFpnrAPYzODptc6dqP957YDLD3CcC9r0CB8Jl0b2mo4
V2J+TKFerDp+n9erAiPv9zJws8FsLpvMhUIAPmOQ87Gt8/JAeELuB8djFwC/3MDOUucraNS2qWtx
ExFioWcom7iWIc1Ucky6zrvTKhWHTXP2Tyvb4OBSnWDOgBJwglxl8OoE/Qy17LwDZDCLldB3Pf2+
cwMwm9qk36lJdxTwqirzTtANcANZkPpupqDJu25uZbzWbrLgK2aL28yrOK100YR5MvweI5xkMXTF
14hBFqzM7GyjZQ5RWMHqcJ7YaxSROKjaFpoXfv6tEuXKsixEExOh3+WDPzglHDIvlArSwQJAHaFx
ZfSlGTKiSQV9ysiyBiwGsjRWF59lrL3An9JtxKXg9f87XDl0lsIr8PqCeOqR+iAd8WM2r5xersWh
92zJCCUAalhT3I1NiO6hT7kcz1WZPYFT+S7l2RFtrMe+qs7u1H247SJLa2GEFUFlBWRzpMLSy3+i
swVdjEJt3LTNRjbRgmWmHXgdoqHMOuGkGoN+APXPTa9u9qtRy4kjTtI6JJn9vZ3jOZgQ6DcOblx0
J4WM4jXVGqouSi8J1zwLRM7q77fffcFITcz8nEzC9capDmlLoByZxBwsDcT3AJahXhbplVPTgjGZ
/WKzrxkYcnwVVh4MtJkB1BTowAAFcVeGuW78I5Ge3tuQZkfrmu/tt32dcVyAfEeVe7gKhRO4c/Zz
zv5M4MumUF+/Pf5ClDI7yeyxz8Cx36lQlyqwRn4Us/pFI3mJSbRyaFjwCxOfKyqX1H7JKjyCHchU
P0ZF8uX22y+tveHh8wTSRiDwVGiP3iv6vV4guvojrcVKc9HSmxse3SjhzZkcVTjG6ivwkHXALLam
bLHw7mYDmaKt5bt8UmFvjeSQqHwKOFoPjlWltx2TXbOq2qX2UPsjLUK0PLsBlLjtoBZ0reC59AFG
wTx3q+i/u0SoLW4fi1Y+50XsHqZ6jdxm6QFG4ACqVfYSeD5IWlDwQbfq4FQ2oEv1xt3T7JlVavYg
VE6rsHJT8EZ1tLiPXe/jJts0O+BwaGmhRQmIve9bx6nVe6uXL4UdbwLZcLPvjciqyCKhyzDj3jeA
vMAbMKYvt199ISiYXWw5LyL01cxVyDzy0ZX8nLL03JO5A0VOvrI5LxyQzTa2Cu3EKPlMOK7aCdlV
ZWF/QdGS7YUAoz60JQGurEX/Wc5Otr/9VUvmZAQLf+qZLQmXIY8hl2GNIASyusgNJnte26WXPsoI
GIlXzVFJ/DJEmvwU0+lFaP3VteKPc1ofuzrd4/b36fbXLMQms9eNZAQCMh6VYZu2zqFskBa3unkb
QJSbDW5xRKaslbMMrTq/2BVQaCK+p84aKfjCPJk9bjrTXtT0GH5CvmAnokmHbVuQI4RAml3KkxJs
iS5/jJqNyXaz7Q0SiTONogppJmZ9bATJAupbK2msBbsytVDtgvdO7MRliMbPPEDR4kEU9YN2yrUu
hKUHGMdwF3noCbJ82IY4bz9Ybdve15HtXnibrfUbL1mTcRDPvEzHkZdWIfWbdN/6Pb1PJ1tv20fN
9jQVD3r0ADoOCz28xp3zubOq4zY3MD2usjUSA3kRTqRIQxAJRYdsomsMsAvM167Zd5bl3aSiqVVh
mskvqaMvfZv8jHT1xMr8e34t2KC2nNVoIMjBP+KOn29/1fsr7pq9aF5KhTWjeRh5lrR6mLvW/zFA
JOmpRXvXplO5azakjdC3A6lNBDQuese++HyA7UocpcjKwfK6Sf97+XLNjjQbFJvoePOqcKxQJrfS
5DUumoeU5JCDdi5yqJOVB72/WbkmUt6SvpxJgQcNEzrMhWyOs032aBX93E9kzQXf9w9iQhXKLi9l
Wkf6YXQmb098TR4ATlzzj//uWf9OFjEJYGgzNClwBPyBZlYfEOU9eGX6I8qbh4HyMkDFvtuV8/dY
6jiw8+hTajU14JbZ91I6j/MYR4FH2wMrADDCIDHa3IHd+yS67jMUr74kcfQdXH7A6hS0ehBJ052m
ukdFM63KoHejbQVHdPj/fZtP5jarS1/xh3aKivFeziAMv2eNENvOs8RERfAW/XUagkEPbqwqyDq5
fX/MPBJval4mJiKiB/lmnPYOw9IWRbojV/HvgKED/scWrybmcbOxh5kPec0epqLMdtXQlucMvn1w
mZ2sPGLBTs1Dp5PUc6K7gj0QGTm7Yh75yQKB46YWUGKeOeeKA6TuUvpQ6gniaQ3yHbt49MjKkcbx
vf+wgO94gnn01Cj1yZSk9oON+vKdBr/lMZfsJxbkYGMXP8Kw/kAS677yRYaEWg1axDz+LCv6P+0U
H/w8/18r3B+JE32FdGq25wl24pLfp5Evd24pnvyhsx+Z710aO+t2PnbunaKjc6hU8szs9Ovkj9XO
G53fmeDxaS7gUuDrR2qtKA9ONv1uHHeft2pfleX/qml+5Y7SQW2zz0KBRBq6bCHy+1eACSKF97lP
og9lo+KAROpT2YLmRlbAGbafQDP5wY699HAdR1BxpyJ7D5zzPnH6D2pW3y1XqF3hiu+FPe9yWz14
Ij2zyLnrSnaq2+Zj0rGHXrh14KNpsEm7U1NFhzpJ9rmr7gRPdqUtd8ylZ8ZsPyh4SoPreycAvCJF
6LsBJP1EENtgMamZvowp6FjSKBhI/gSozAMyNpAsyC7o33+K6pkFll/epTm99NINokw/DNw7RK4+
oFXmPuHNQ9LMDxWx73UyfgZjWiCb/hEtCEFmsU/TwL8XUfvYs/RxZOoZqvTRTsf62c7jU1qOyc5P
i5++TI7X6c1KRx5Y7X0SFtouNMmzg+umQVtMTz68Z4emjK8MDGIzSsPQpD57A/uqwMGILNALBEn/
V+ci7DwAH8fYbnbALQ77qlDfrzM9ZONzStsmqGX6sWXVK8gqDmBQOjGwj4LlawjaMQfNshfhGl4/
FTYK/838y4dMGmS2+8PQkF+DkvcUuBUp/M9DXYMBKD3WeX1wI2uXO/qXl8bHKoaWK4i0D0VknR2t
AieSURD3QxLoOZ9Qb2teaenZR62dRytzPnG/BGeF7/yqk5EElUe+DiIpnmzRXRynBUc8JZ9sP7MO
jkDBK+5nK8igxHhEB+yHukyfUfYp9iQm7mlA5fCQjGhcyJST7vMCNSwFob2AVjZNA+Q04jvsAOlO
qLH7SDN5XzRl84KaVxwoPT+xcXpGYVw+yK7M7zywWh+6SEdY4/Krlwp+Z4FLbndFTHEL1w0gNr8B
MO8dAaDfl1N3nHqy507xGmfT/H+OrmRLTlwLfhHnABLTliHnmid3bXRcdlkMkkBISMDXv6i36UW3
nZ0J0h3ixo0oe416YpzI30L2TbGFj33KngUbvym0NKs89qbcInMYkCEUlPWCobdHtgUEm+zqFO5Y
BAdm4ap5DK/EOThCyKpIwTuiRaA+sSjz1s6QeY4KdtyC7N1a+xFDb/eY9fLo/cIBwA5vYbC8G6GP
PqddGW/9cz/zuQZgZyuc2xv2qj+33F1tNtxI11dRYZpBwPa3C0A30kV4Yhtby2nojlqCZywoTCq2
dLhJm8gq5EFSxlG01kk+tQ+mjZ6hiPDFcXvLJbUXNa1DxXsO/1WbXvDdfom0lbqMfYivKR3sVH5U
93r1GFp7H4McWa/Z9HcKu5d+96zseuLL2XQPw0LGsrN+wMfuaZltMbtoACR1b0JbwkjgGPLkbK3+
2vS+VVjV3apNFEO5mi0+S0TKMt79v5+D5/L1pXXumXF/GReOeNanr0Pgg3pfoKyss3+Ktbae+7BU
JqHY/Ywvs8l+JZpdV1m8Z33a9Gx8C8ahEVlQI3QIrGRMph7YCCdEBUcD/2yzCCrcyv3FH//uEl9U
oeYTxJ/0/AHng6xc2SZLlVmECuCq8MtankTYXie75k0yJqfIY1pCXadr2svPFALBtYUQxwhDmJIE
6WEOyMGD800yhmgRlcTLE0zEzhubRckxwsW+KlZtpoDLamuBG/GxH04zdip9BB+ZIO37S0tIXNls
uRS2qJTOjyFWf+ZJmRK7OnWwqye1j5+Z3F7ibj6FZM7LePXAJvY0jyvNR6BRNl2uiWUnlctfC2tP
WWaf+wncNJiaVITCaWzo9uRUxPo7NADVQfpeG/4T8jN/cXCX4HKpteJrmXNn7xKIaeet0g97V1wJ
jHzSxDWBKrIqLqI7tpKiBttqgadl+Dsm+6fL4XkhfFcmqpC4wdEvhg89opAcTlKuUD7LW1qnuXvA
ZlaIyFA8ZWt3Zwp9oUt4WnvRwlNnabjQz50YnkbRF0dpsrxK211UcAs/ikyc5kAcROqbNHLYd8se
0E33ZSqMq/J8+J0RM1bLICCxTJakDqb9bzTg0NttveTjfk76FPdfYZEYTcFSzSqI6yVt7Rlm3vxZ
MkgoJxI5oZt8wzVrIredc8gWPqaG1Cbd6DMd9nKOVtFwGLp/LAyCtF2kopLhxYUZuedF9iZQDMNI
ix8Mi/qGcLtXvdDReWTJHx+EfdmaITs4m7gyT+x7t+2sDPVa1BOBvPKYyq4UbvkV6iUu2xZxbBum
uSIrhsKaDt9xMJg6CaPtRCnlZ0HWtIJbcKN5PpxIGMgGqu1RbWDiWG8BG48blMsrEmQPuYV4KwoE
XL29imNytxleJ4tJK8giXXtwO2qWFV+DzM64eZfAb+XgsvRPuKy08XJnj9K69hhhJfgU+0jcK0f0
h0udvnGF5jOfJ5zWPgywWBZObyxMpzpPsw52fTBbLQc1KZCUHd1tjS33AobgGeC1mAV1OvbL/SbR
VriBImZJCJXUBh8/NPHkjayc6/nDDNvWw2Qhgh31xCgwUqR797hPNWj/kUCYkKNGOd63jS96/dbm
GSrQgKY16WILTVY7gubay0tC9f7hN9EfYjRTWLIzmGXRPkhLaGwhrIH0N8rSr5R+Y5kmLfdMJfWE
ET10ncPhifVmeZJFHKlmIVy90B36/moq7OOEhhI/EfY+f6mJ+g8sIQ5bSTKxnbdu8XEdgjTI6qJV
oUf67LqndVyPlmT2BJMFVSWR92vVUxhZ45WskI5q53fsD6trInp/YlPMvgPixu+OTRtHl9mO97te
lxFyEjSrwTnfCUxctGPlMOp0KyOd2aNPiL7BNRQs6wKiHQYLH03bpckBRKToYFGxXrA72jfZzuCN
CmeBJkL7cQTwrX5TR4MHX/xwKybR34dtQpoiCPemzaJn2Nzl5cRb8h8VefyIRg5y5Y6hTMVte0I/
7IsSi7bi1aM+rSK2tD9Kb/G7mFF8zKONUCyRvUkZxrkQjfS3Tffd11K0phKu+x256Wnm42/aRXjv
LRSa0VSgYlu3L68WfxAiJUfuh5ec0rY0wyo+8ngVh3DvtmrK56HupQMPN/Vz9OCnXB1pEMLK1oBq
t9Etrbhh/AVutr7qwDEbriJWhFfbmoXl7sINQ7XioedjVxOxoSZel/QAS0h6DiI4mbt2i987YdOb
gjplFc/6m+zxeYnhPD5jwQXBH5ob2/SVTmtxzbWPKxTzIJGEa/pvW4CgcJRjUPvxbakdsWXvGQ6d
IgSxMgjvyIaFh0n/ILbMiHcSrfNlHgt1nQoSoznXD0GM9c2RbstZSqDImvnC14SzBNdXjhcBpbV/
Ldt1ubVQXtKrwMqi7s74XqycNyffCduKR+FUXiEw0gryfvKYYjJzB80F9yGw3cGbLisCZHu4M9aw
H8oOGc59teddWoKX3JeJUUgxOQNaB7/sSucFLpEwC4R9C4TZeLGfZp76qsByZinDVtY8G+XnUGR/
cpOtFdYKHP4WwdnfKT2n2/qwbVvySnG+znlu+gONRnEkPn2aBvsaglBShnvM3zPjkJT48IUT6a8Y
oAgoWQX3mdpZY10215QDRSrjVtLjOlh6GoiJTiAJbZVgc3cxWI+vizEhlcaXrERkwioNV3UVievR
cQ22Flpn9WbFXCfg19Uiolk1wOWsNB3tq5igTl/XPD3F0n3ROLTHiM2Pm9EtKrcxbqZweUXh5T62
vgd9JM+yg83E/ZKgtp+6ua8TLL82EOzk5zyN34aWXFGXQu8LWF+lMq9/S5V8hT0oj0MAaU8+5f/h
Jwb3bp63ozbrM/pfU7ZhKGAAHD+NNB7uqZrnox1a/20XFzR6oZ+QF9lL7kL/mq96qtMplweAJKIm
7eqfo52ROoagQSl/Dv9A2qzcJ0tKeCC4yqh4rbDEBfQHeX+85bAoZLUMu+KehXY9hq35ZAqiE8LQ
obJyomjtokmXSe8o1ArFWAU4+ZcEgmb1wjT9ztg8HfcONfXaozTTMzQ3VOC7UxSw/iAhLFobWSQH
uvY5AmUMXHOxXcm2+AuG477KRm9vogM8vEL2Ak9m+F5W5BENf4hhx83N4uWl71BOzJPl4LMP4uyl
8zWdkl+JkjNuWxRCM1mjJVQ1/ou5RT0Tp5iLN87GYEUh7bLsmLg9+bJo62/T5sanJV05SvwhPcQt
Cc5JhxnpHLRtgyruG/Qp0IIK+BhD2qc9bz760wdT1MggtbXsXXIBle+Xoj65xn1073AWrnKmUGyX
43Cgse5xkrK59Mn+G9PAqAY1z+Ocdt0hRQNdp966axwFw5NI5h+nIpY0yDe8AnMVAIh3wXFehvSW
2Lgo2R7sjwopsR7i3v3rh0E/9Diy9yYQsy0npqMb1KkRqpPkQ5pxPAWEoAdXKzlG6/RrscZeB8Hb
m4jm5VMSPwOyG4vnwOIzbTp/pX7UoPhmeRkiDpcKvIf/8pSxX2kIgRw99l3jSfs8trGs0fG/j9M6
lesIZGActk08LkbwX1GbU3IwHLLv2KzImORdaRProt+tIp0mSOfjGszYH3EIGLpYZfovKPZZvnId
M+A+kGeKYJ5HtSzC2w4pLbhquKRoJpempeVk+SWzFkteUEi4K/ZOvCmpxsZM6Ne7ZZc3lwbR1VnD
j7tB8ly2ZF2rArO5bz/A0yDqtvVLFKunpf8x5IpC5qaSyHGZYNpL7GEZvC83xV3NcviPlXu4BmFV
9ElqoCaxZu9UpvQVbdZaA62NK+TPrbTjAr8sOCUbWH15/HHBel2mSYzrmJDxfdrtUuV67D72Lafl
si/ivUdTiEWXmQ2l7xBB171oz5bxrjIeoh5dF/mKLgSnZuMWe+N+POJVy3IeMn4RJsww0Zfsbk3H
lZRzvBQwWEAlxoEl1ANHRcvDDeV8FixxtbZFWlEFhycbZaatU+hZXnYXmEcXYckGlVBbq1hFFQSl
lyOqC4MvQcajt4C4+sl1tfeiR91X6GU+oSERNzWl6NCDYXSV5UP0WcytOPdh/FMMMOSeAGXb84id
m+c8idRRxH48QFK6aBBlpiMd06gMc7X9gUf7cIUraPc5DHNR2XlGX+mZcM+b2PLSsqG7oqlEktuh
9hkVmbyIbVr/wraQPBcDc3fbpoL7An0sZGAWAhBjm66pYmM1dZM7Lbie5dL141MbGHGBO3xwWLZ2
ULXHxjl5gLfT1Sou74lpt79hHKjG8jw+Sh2tT0VI81M+xr8m06qq8707pmtnLgNxaH45IJMZK5OX
Ne78zY9MXJCYzZOZUeemccDLuXWQkxideOaaqLPZVVELL+1xLgLygALV12E2j59yQk6ezLKf43l5
TDbgNd1A52oxMvojSU6qaEe2gVGpKsfF5vepVLxkMw0aOBgtABDborTIDQe97/7gkhkRTMJQUwgA
R13aBXUUub3qUPgBhNhntMVZ10Br0Td9t3zANG14IPtsjjE3Qa1S8te4AoEswGitagMBRU943NwU
RjG6BDr4czRsfGvj7p9fbVjKfNirYA3a8xSvOYAoZNr7nsFMRLbcNyph/4Uy6h+pCyJ4i2z9Q0T9
eIU+yB80UGNJ0jZrwqXdgIXAqmMah8+Iwi5kY3x8WdvcPHVd2z46G08XEBOCD4j50W+IXUaPfA1A
ncHTOsTG+F+iEwgWSLkHjAYk2g1W3ENOaayHVaMvKoKxCnf4zS2C+pekz5OGeLuUlK/zZ7i37Qf3
W3ATW7Jd4xxwWbvBWVoXM3BCQNKlXOj3OGt1DBfU4NTo7gBprPi0ols46j1AQChG/4UuBJintgxL
yxnc30/azkDOOspO2H0NjiYcEWBQ9xw6HH0AadF72q3F3baQJzm1sIBJIH3xsMD6swygXYAOSogK
GTUswzjZK1uscGvr2VoFCGBnNIS6UnH0y1gJByE9fAx7j55ulu1/qHdsJadFX3UfZtd5jMcGZ9OX
i6XmyoMWiv2QhMFFoTtSlQ8fpyKNDvCKXg6KQ4QhTEaNdAR8+Ba7fWmQdZK3DepXSD1rfOZwxDko
Hzr8EbR/eyxfCV31kUe6r2kXmIoFa4g5v4JpTtGG670ha/ILH0CxkmHTn1OYAKFDfpwiggp8GYsy
5Ho9QDjNl6nVCwy6mG9i1nePwaCcKvs9aP9zbmGVSZe22QkvAH2oCUiySOkhHgpIeEB+EVOEzNQR
l6kEtBW3n9M0tH9QEcMJI3MFr9C8+Mb16A5jMI5LoJK+inXUoYzp2r8zC5ZH0gGmN9u6HEi3tQ8E
UgxXZO/0GXOB/BvCkr6Z8MZgC5GMF6Zz91uNe3pUmVgvXUaQEopFrV9xKKeXzc7+XXvC25JMMjxn
vQII7wHETthDe51mT+tkVtmh0HJ4jhc4BiCKowYbUS+e8IvahgEcuZu4Gr9DDHzKDSn2Q9FFv/V5
lD/6VKEnF6sTNXNJi/6qF6eF7eF/Wefxs9ywRQC3C+fbJi06BROgST6QBaGjjPju3wImhn+uh5Il
TMTty8BbUzI6w4sKsFNpwyx+dcZ2dwROdR9zy01j8tVxFJemZ4edsPS1SKy4dZhqnhQvYpQgM6wV
YH6AB7EP96sOElVP1nMofwa0uHiLVGAzmX24ftiOHNJwx1Az8jhJkp59nw99uYV5ey2GDs10u0RM
vQS2d6ruSBK94jb745qTQNU67ZftQLN8PQVbspx+PhAoucQxYXZ+joYWkQLbt0eg3t2jTNrxMi9S
1gtMLmkfDeeuIPbq03090M0m373R4f0UwdOi31b/T1ISXboxcL6UFiD4uYsCwDoLS+mtGGdXZVr5
MxWzQNltBNSwSQ753TH7s0Xrdi9Yklf5gCCrzbK+dIPq6wxMrjoy9Cp18UCkMZjVmB63QQBRXY+r
pVcDcwoRiJduaSHrA7wVuOQ9oexVsuFgx+ySLXQEnja/6mIbSwA1SEoUSCVS1DKsvEo4/4TarUYH
t1dRnvw3ZCH2uejrkGyVcsFHgWteatKdfRrAxz0sATlfigWjFQN1xDy67NMS/jQqlSzQAiJ+8BCV
mnWsFt1ymw27S5FuYcJoQdnncFMHOg1FxbhMlgj3cK65nt4FdoyEhLoLR13c9+7PTMivWaSXVIuS
hmG1DfbD9vo86vkui4bKu/6A81ZTsZ6XPHjpxgjXJhqOIHehcIqarUf71LlLgX1krFWff5DLddBf
waQgPj3M/wUFOxk1NLNeL5mSj3AaPyinz8z3D4YGaRUrgzlm8Guk7Oay9MLk9NwX/UPsBw00q7sO
a/gBfOYf6+RDToN/fN5QWLUohWYDVDhFaagim5+XzN9lILpc0zEmDbhlvyVQbrNIC+LG/pCP7GwL
c6YI/YuXz8Ue3PaCN9LId03yy1JkL3JJC5wl8buHKF+Xk3cWwP48EfeOpbyG3NF+BJ5abiJR1bAn
WbU7yAq3iLBgtAV3I5vgjyjTY4jkClnvN8/42Xj+j1JVqtk1YYK5DAkwV0jm9dgVydHP2Q2WrO1x
9N0tz/PfcWe/MtzEU5tPc7kt8z3RbbnBsk1qe9bpvgH4TFG/YhkXxS/cfFri64XrZt7j9C8qeIVh
IBqglbU9UPv9bdr5dEJJx2rQiWhppuBmU/XUYomkmPMvmO/K73mXvzP84xis41eWm9ol5HMe59vP
ITCzPeRbW9p9rowb7wONUUXRjf8UoSdErT/BuqKP5Ov7WIQN/peNxSWC2laKO7rmwOXzA5j5VVus
J9X7Gr3F87YUzY/QMJyp6yUK6x9POgVnmXiI6mGHRWyEmgmTE6K9wJyPUtxT7KfUIPRdiTefLenv
TcbJo4S8KyaGqP1CRE4B9HwpYOm3DRFK+vyPmaMT3O3fugF91d6elwUrLR0RpezJ2ER5WBzg7rAd
ukRPZWbl+5jyRwg+WuBFcY5OybPjaMf/1iBmeHTrK9IafLT0bIFKJ0sVGvUyTSY4JjGWZcJ8gywd
j8wZwkDwvk3EczwOaYPLfY7Ewg4pNV1TEGQunkwvwEW7ashSeCcsSQxIAecID0xdcMMg2aBHUrFu
w9K7Cx/xeDMsRue/N7c+ZQai7mN8412Icj0NME3W1cpJHVIExtH5c9/SsDEJqzCkeAGj/VsG7i4I
wHfAuLrGJveVCnbKWNae8cJCTJmAZvEOkDJ44WPpDHxiy3FMjjbhj9jUucSEvhhuH/MkviZ8/Qj3
6Ea7vDYoaoEwtUsLniWAP5knv7ENqOsd2eALv+jWxSvI7Rv0qqaj2e39xgwgCh4HVTB33zRDdwNd
lsjo3x0eHzDjSB7JNJsKak4ZhDfHY4HRVZdOX7AVfg5ZnmImE98pZx6iLW1P0ut/01bEdb/ChTwG
z7TAvDPM57OR6Q2X1lYTYBiOPhzs/nRY2lu+jk/9sMx3y6LsOXJJUu6GHQEO6uMSLNn/D/Ek/Tts
669ORtcoHAm2DQAyWkzwoCtbzdp+q3W9wvH8tyBxE0q4fHdgCVbOYH405QUCfRdeW3TGcoAZcsSH
V786U3vEKZ/IWmT6JcUxZlx82Tyk5QjNx0GlqIX8M4gRhygOnigV10Lp/5ZJ3OWKn5VM0mM850CC
2TDVMD8JqoxOl3ZRNwbK8MOewfuS5BXHEnftgjgsXR+eV0auHVJOB0zLlwyjsTKBtzBJpGn4hKIK
OKTa6hT/t1XKDXNVfts2exwW9auL2Vc6AqGa4YST6GPngVNutoAfo6Kk7uT23gJRByzSJGu0YICB
phQiJ6oMET2ubJnehn1HJT+Gda5EX/rcP07wIFvMeidDdvbEPGJ+iPy/5wireGBwlWfluHrXYPb4
AIWjFzuJRz2Kl9bvbZlA+QILLBAn9r38Hq3batSP18wY2qSdjMpVy5d9kEHph2w/ogDNHkUGBWhu
VLPCO7CE/jWYC+BMld3UzhUi25XZrsEkKAZLP3b/zePanTCbrAbaNtKBBYCuu/Q2gbMFVuGjbgfC
zp/g5PWfD7egggnbIZfRHYc+b6rbU6+Ak4Lg0v58VVFEn6hoUEp0L/Bj4NWc/jieB/TWF/EhGZy+
+I1j1t5hEjUkyJz9njzlE1i5bPpP0mz4/9vSoMRUPOmHahb8UWbUnudifsh27G+B9VGNIr3rdxaW
xCFy4rf8PGpzJdn2pLn4yCimpUGcvokRg6Q1ZJgJBjCJ05ukgEx6eY7dkMNVJ0/vslbZU1iQvVyh
YVK2olcVVgxO+0bu+6T4dgE7QGEtaWA59t4t7jWYxoNie1R2gUNpIdzfoM1+ZQXQu3nsgFDKRCOB
Jkuz0K1A4a//hCtQaryNd5GuOeARzBv9mv5lGa/4YA9EYGxAiwZd1h3X81PQSVTVcnxl2E8ro2z4
k2UOy2oFHct9CdDudjAARxWF0lhUg1R/omJ71hwBQm1fU0Gflij4HBzG6iR/zrEdiHpzg89LNwOj
tpjiLrgGYh1P4LUdLedrnUNosdFi/1e09gewOoPGd0zdct+6LauKeDlnuBOJ2KBWEfY79PL830D4
n9kt+aRQEqmy3q2P6ar/BTLgZz2MxcmTOSgdSsBeyScgPHMJkPKSsf0tddM9xcFnhddNn4cdGBj2
Y90wwaCWvC0DrojAGSpB3g9PBZJ8HYXZ0x4GGARD+56YYzH170MvMa5v2/s4C9E2p8nvBIXZMMfP
cOj5KoboTSBuEZe/pat7EeF8QShF8sstBhF0OjC7/cVmyV07umcC+jzfwGqZffYQQ2kGnDGKTmhE
kTtoFFZToN42Eca/tU2Kn9I4bopZv6VF9NM0R9kLDMHHKoFUVpVvkj+GC9/qHUaOtQgB7m8h2uEh
5OAtKY65MTDLlx0UpWaFk8ZZtnl/SdbkkBustwSKzFUUpHHt2yGqnBUM4kbZIyEBiFnBhLGPph8S
HDaottq2TGdTojuAtcSOCipHLb7UbsUHySHtJxRxYXTfEgo3QfRzbdk6nz3TKP4xUjRx1CRA7l+H
HESqPUvnJ3RQoGgmSVEPWpH/dphLNEXnsTZEcv8KmsVAgNfB1rUAu2Ao22mf/oLnJD8AbLEmg0N3
w9PxdWD5fzu+XbWH1D8Aohjq1ejpMoAziukH5KASvahyGzmm1lsIZoNHIu6i9TkC+POoAvyIkfVv
iXT3TufBYzqjchtxfIHQm2pxnB1gupWfHI/aJkmZqMF1yS4DMg49OOrGWoBkWoFpETyHHHCj2UAf
M7YYy9D56QBcZaogxcFhEQnXKFSwKYi9er5gzzk6pnO2XWYl/TOMJFWFwmersqz1r7wr9lvWj/s7
StyHiQMwIHJBSMcedkX3ITiO6PJe04DyR62Gx0KE79Dn4DetQo6xhx0eZkCWO4SqMsyCvEuPkk9o
tmb65e36PEoKE8sMVV2k6VIFvh/gl8VaUHWjf6SbFcBxB8QknPpStqgD4CEEuoETXwCpb3u3e/Rg
DviWCKbziIr9LmF8ufboy08qzYDcYNEZhBCs2WC4ERwj2jLEpOCZacxhgG3cNKNPcRv9nddtfZo7
KKO0zoZP4b6g/8Dcu1EkUYc+xOhEJqiJJmH44wxS8Rn+nOwz9716jUIFglMy8qNQRp9GC8O6EAZg
mALk8G43EyrmIqDHfIcLdNtHC1hFGFeoftRHQYUrkwyzv870IJZE1j0rRXfMIow1ZUiT/pGrFIxo
6fflwJIwBChZaLzcPlx/MbLDe6rFMNqgFm66MHGfSCMUaUy8J5KwUmzoLNFWvbBs1mW/9tDRTmV/
w4TkHu7Z4VUzjGyUMXhJmrAV44AuuAskYxfBqK9XvPAyhhn3IcK25sGojZyGon0bhf3LrY7qbsJc
Wu+xA6mDzQeAtWCk28Gil9EduigUn7YAAcplaJeYif/k2UDKOCGvNLRAHZK4P5lcJ7UvcnZmhhvA
y0AViwIY/6oi7Gr2ZHgeXDDDNWjXVbQtQ6UXDM0wN93uhszIx4lghtJvGNSLFnI2U4HHYojrqk1i
XDWu4nlkHKSjddpOEYv7C40XikQEGK/EkkbcVqazIPbM8xyMMGCYQQax+Bfn2KjiqeDJg2dse+h/
zvKu5T06dHDf1giTVurfAz+/Fdi0L2Elkp7TtrgO/XTu1a6gI97p9SuPe3z7SS3758h18hl2diqw
M7XSrdIJJrMlRsuJaUaNEVKpPEC0tCcwuElpCMpxnCVZDUrGz+rTFooeoOM24utDcbXHs1ZpX8tE
rvkFLC2wMn3BrDgCNUuSCnerTx6CLAB7DcjrD6EwZ9kTVcj/mOHbP0MKkgwemOrWGjkCQi7xuBtT
Chota8XUwnkdTV2al7uAcmw1zSmewTbP3adOFm0wPxwsOWOyEV8IKp21KWi4zHU7SQ3gOu4xCe7p
CkEUiMkFEm1iQdu6A8HnF9md+FwEMQtG+63NMBo0dD11Y7G+r5DyQNJXk+xPQD/j4JYnFPQz/BUB
BfJpRL8WCZ59YdKWVG6Gj1iZUzyW5mfjlz/F0Yqab+gGzL8tnEhRXQVkoadsyIBlIEpgUoZXhvYw
oelAzoCa+NMWwXZsyscZxT38babGCAfNZTIEW+kwWHjL8DDX2xjNIi/zHOe3XNB8yzJo1RLWCyFR
ewcyTH6fqBnsumUJ+fPcFhEsVgeg/8m2jf/j6My2ItWWKPpFjEG3aV4h+0zTVFNLfWFoadHDBjbt
15/Jebn31rDKqyRsIlbMtSLFjCeK97goqjcd4MMJDKlq/u4kpbyZnbF8C63nrWkkINpHGIfZpi0B
YArzqs9Y+Wx6ms9L0WMybzVad9J6dONQi5PWR0SYm2K/lE3igcCPDsZqmc9NaMkRAoxxB12m7QzM
pIwmftRtxaIve3TK18I1utuCaM/0Ls3aP2RSNPkp0TTwro7NJzikqiWx0GK5SBvRjeJ3zuNFbvzW
nH+qmiEU65iM5qWbWxe6zK6KIhgqOjLab17UhqoyPZSJheSbToOXbOLSKG0KGWwpoYMawuGus3L4
QvGNEmU7Y/cRuwXHPLOhBfCBXcTTLjE13rKZJRLaac+M3ggabdGqsmzWTpppwqxYMtGS0GFBTBnW
ve2U6CFOEe2Iw2eGb/sAWpaN3P/QOonFw9LoSNjwtka36W2T6wE3TX1rq9nrDgWGjHjXUrw3wYhp
aGC64a4eBnKVrdDzNZqBbMiEsfHLkRl7PbqBLsbd6Bt+j+bEnGzbeyTRBZGgeQhF7qpxiyuvy0KR
jcNHM5TWJ2Fii3/SDdY3hTb39/cc4aajJs10/9kWpflW9UX2g/IJ65XOPrOKFNyWos5bMclaH+mO
rGqskEqKzD5UUWGXG3pYQBI7VeV9dgiWYfY3GD2tT8tuIBg15iFOvag9pSjTWIqKPAnSZFn+sr8y
s7Zu77jvSLxCbdkDzt2zZtztXcY56cEEzBw3yAnjsuMuTV9Lz7Pg8r1sePHJtJ4AFBG4GZ562j5n
fPdYs+UxC+c0Je2PTTf112JkNplwDR/R1iu0nHUOoxRX2U79fKSp5fJVxcosR1OfnTp+9+XUZ21f
7FrXACiA4FjunYlAv58jbZ3t6s3Ewke/O4gKkudguI3J+NZYOJhMb64+iAR2ko3BCLY5JGrhUye2
r3dDYUnjpWQ3QwJWiBsp4LS2vE0/dQymE7sDYkddYOiU2wNCsd/P1V+zSGxQaqu2KExGK/9Grk2+
cnRfgCXUf3NTluB9oIVWG5+irh9FiLrd2mFR2D0mlahV/QVwhZy8au7Fve+qmuj1tXXbtYAm7SMz
SAnx6FJ/BP4gPRH4haZXDHpsv6TpwC9g1xpnt5F06LyCETuy06SX7TZVlkmOfKuTsq605H+a1NKR
tfgOz7XXe2awpD3HOyVMxCKKhsPFdEp5jxyrOxpezURs5Np++W01X5tck1+Lz/bvcJ7tiS3jxLpP
gYs9sCFqlhEMskQE8anVtrEQ62Q11caSopg2El46CQZLVvEtKnXDuQqjJe6MIY8WP0WVgq8grsne
owUCWMS6Jf3zgHdYBY0Ufn0TQxkFmaXAEvueC1CdR7t9qIR7UnMJObgKmD4szVpWsXXBaM/JMn65
S/GT97wt1AqRR2XBZNZybmDWjFOy4m+tzS9aRk01pBxpXmMylRqWTzrjG6/5cBr8S59W1YbJ2a5g
X+m2KqFOiP+kEb0weTouBvvlc2Nv646DVpb9uJVO3LFxLOPxgENlHzH+BYQjBNHIvz1NrR+efZg6
k8dFfcF1k6VRYjCYmLy75jwyAlVQSXp3Fln6INPh3owZW96rD8rbm+eP5s4feSTynLVKHTQMACLs
bX5lqHzXO2urIYYYQl3r3ro6VByM8Bo6HpiviXspxiKiW83JQjFggZrqdsPonHWOzZAh47VNI/CR
REHNlhEqV1q/YPS+tsq4j0m/z5JRbRio0dPOnjrgsJkDs1tO7An4UJn7oVdsdWDzm6fV10qbnYDP
/gOV6BAZBR1FhLwW9a+8UTJSGeGjvD7ftLLf0NQB904tKeBFeTMJSN4AfZ6Mbh6OJqR1nnUH5cHO
evI45v4dfR/10vd3tsoOSVs/GywMDlmrcF7PI5wz8fMyuHUQ+3kbJvjUgzxDa216bWtZS0nhllJS
8NKxhHpiI8+pI6dt2/byt7SMI3f4byyGP6S1AOSmgCJgMwyj4wsFwZvJte2V8c8UDDlKOCmZHyvA
RHvW39bb0V4mteVavowuP2RjTSq0GLls4ra9YNlE0M+Nl9Uw0eb+u0VfuS7y/E65PcAv8t3c83eX
vjkWcMFxy7RuJBpwJKszqKP0JyG7xF7KB1x/AEXaa5LOfwvDOnl8grS8PicttViQuM4ZQ8B1oCUV
sioPmav/mzuA/Www9hMtXTg3WrsZtRVT0u8CyCq2dObdqr8ukJOy8KxgsbvPzGXy1NfFjtydOaBr
OtnTSEnMDeogJsje+h4NB61Qlq+ALX+gYOt9o2kvqgPjX208YZfRLjA5hxxTwyVKgeXMWutDJx3/
9Fl2SwsPXdeYIeXa4dCMYp/WCBaeuzKh8dYCI1wlnckwBfN84ZQHHVuKB05moMRm+ZD/Ul8DR0Ag
dx+tGKlATCiYaRZs8RbPC+syIs+9Va548z11JumZA96Uj4WWNBSjy0vB5i3PEmd7gOEhSEeAN48n
PrW3RDF0N+bszNo+quKFF5f6iHsxB6672p6EfF5vCGrEuzLoj+K+2zu51jPvjFDjZN/Bbef3uorZ
Xmd35EDzABaDOwWIslvK1CQoDWsfqenFYd5w5KS4T8J+LHLvBDFbBbk2/FsvC+Qzmi6v9y0N9Lka
hx2T6isq1outJ8/mOLy7kXOqGfzUc/3R9g3ZD8UJM0fogxpsyEz7x8zimFsEsknVs/+W+NV+1Pdp
NeCyQ5GaGYF1Rv5ZKfNXaRk/OC6+pIgPRm/dctv/7oW2YeQKoZR+WIvx1tvjpUUj30g5PFR1+24J
AFqR7VTR/U0ACtfLGqXxcSo8LZwZIgDfqo/BKp9dpmsBbHjA4P2opEfr2pX/CsG4whzjV30VQY1k
uIo82TnOdHbYOeVF1c5Nh7/mEFGUaXG8bUpE6MFDrMKZcMwIgOuneZ21XOdV4KD+uPdV+phm3Uan
0d5aUo7BssQPrFZNt6a9XGOE1K7D0he3HxX+tGqe/qTD8pSLrORNsKoCIK25edDS7Flpc8Y7AhR+
Sg5J6Z4plZHSO10G8ej/9Jl29rXyAWSs3SIxHWHVme1iPP6GVaNJnafuNx4reTCyuDj6yVRu9MG3
trbFC4zC9xXKNLRldq696dVbJwd1djb9+pyY3ZebZP+axNzajbldfyAfpbYQ2gF6dAlss6bCFdd1
u17J0z41/oPGvEzMtk1zVH3ooDtyTF7KgeV8jbNtRfxSG+U9muQJF+PRNsZd1TBNydeyNfNvUw3r
l2Epj1nINWG+GeoBNRfePjCd5iPLM3Cb7GLyFVfSOnNuvHm1iRJIvg52mdNcG792xIMk5K7L9Yuo
6s1QJxBD6og0RzUX06c33dcaClwMIg7KWe5bfkMxI56b1Ox9xPPAuBVbQH3oreEy+/6TZBvx1vez
z1a1/xiCPUteAxh9X4uWcWunHBvhVmzcmtuSnohurbok7A/dFggDQVNNdtjFSGCOH/3BbbSZMPgN
JTpEoSJsHTwPqj1hiUl33kIAhGs2J6knKLqFMEFmfLwjxnnu6ltE75Ro6Tt2gAuoEIO3ybs582xs
EGx3bcWguoxB9N3hmPnTVsvHW5xPt1QKGCN1ynznApeIVhLH/2TJCIBP/NWc/b+xIEeDfEEfIL+W
4iGVBcc3pj5pQ/4gJVbg7bNXPzmt9QZ7+VvZ/kvmUdaXfPzr8zeW1t7myXGH8VQ29Xk26TcK7SHR
5F6V/jkaOxxoii0biVMUW75PGZSD3cF8i8fU4LcVNbvqsKK0B5Vn72swIQu5mZXFHTma3VTvjXRK
d5Ygf94amhea2YOhkfuSuxXSKRh3ND4V5LkbQ3/oDMCgtL+2c3XF4PFR9N5xqpsXYo75goW+7Pfv
neP/0wwxbfFQPhd2dPRE9cAaM7yqPpKoNidPFGUhZda2kMMLTfrGtrV6k0IwvLQNU5Ia698KnK8n
hoz37E7au02+Xf8cSecaG2X0mSROfYi54RzHO2MX2nMEXSZDMhmpX7OR6pMr5Qlm7Un7WNf6sbe8
F9vE8M2q2Tm1N5Y33wrRPwrJmYOKNmbqidbnnT2X312q31Ki8JoWI6Vbktit2l09zs8Zt5nG3UKk
GX0VnyYl18+UJ4dOwxhj56W385xsOgEn/g5gFHij9nIk4sRrmuzTMKdXiVy5aaD3tzWzvaB240eN
fQKSYkUWjh/WeZXuDJ+k0LwvPirILEvMv65e+qGbJr914l243y89Gsg1ZqXQebbN7HPq0UHd4Vm1
wy1KfAy0unxrCvk2ZVrEwgUst0PyYFI9l/58Rn9FK5OX3JGY8rz8AquxzRRuCYWsmWQ4vmEXNI/K
ynNnnt5S2+tluS/xh5Z9hohdbbRR0pgNPprQRA1Q7gm2JzwYiaovd5MdX3SR84Ro2BXTp5q6CE9S
svcHGyvv5J6k3cyhprp9Po1bOwWWoqW79rqzlw45GPHwT6cCo/kck0DTCqivHCfA9GGXstxaDcFu
CoM9NhD3L0jeQ1l430Xk7hN/ORhtHg51szOZkwX0PZzFU6Cz717VHKELPU2Z6J+LaOddYjCTL62b
RQ8SecbHovTT0Gm7UlPPS2Ztsj6jKtHtYxUZT5nDgQSp/JMOiBOl9uSXCz1KnTwygj0Mqj+ZUny4
fLakM4vQduOdljrb9W/LmClvnV0TEDIwxIxBb7QZVQljMW+dMt+OQxkHGpthEmx1Y9lu0HAgE6kQ
i2F66IHGe7s8LeXw2ththgAY3WZkrUq9e3HxGc3qRhGfrdTDXjDugKRCYlyiS5KNv14nDiOHu5jH
iw5OBP6qqlM2eT7sntjrmv7c8DKFN3+cl2bneORvCxfLdlU9d0b8Rwe3wsHaCkho7kU3bJN0vz55
S6vttJqbGzfrJovzvW8gb6pO7rEePEV+E4opDVM+YEt5INHeE8L255JqLy4d2kCvy0+ytecIDzZC
Qz3kO4i+rdXikdfflsQMU4aYyBf6vs40wO7qMK51r8+5aylWKXj+M86A0J0gG8Vg2VuR5g8zO8SH
roEoRJo2c/5QL+9Z1Gxyj+hS4gqWBrPNInDsSB5P7Aw/PvdhQQVc9kYB44jyzMIxsNXfPGn/MEDU
Qjp2wE5JhwUiNyQrOeVrN39qzkNdhaOgQand5a3UsCFV9tWjMnfSbo+d+2XS411kNnzOi/9LhOc9
M4EmQJDsCpnPmV7YebO3xLRBld5ohbkdDX3fut620bNNVy/h1EO1UoFv4iE9EClx6Uw9bOLoomX1
la0b+zhCmSWbhgr72lglsI5/Wm9aSBxE+OHJppqUrdpbrHUpmmnbKXNm6h/vh258nbPh0NVZA/nV
h9NcnLGoriwB1lv2QSprOyXpoRXy7mMxnhfnxNt74zs0PxhiQnaGHyfTxjvpVYyEeeLF9NwYZhjz
GQlVcwokWxeQXCI/jm7PljiOhpS3eiORH0XdOeFYYIHNtMf1lSYmTw8mS27WN87UW5ui615afdl7
EelnS3ZHBcp2lsGajowED7So9DQLfQNg7mPnqq5+MWB178w/qxczmtx7THmT8HG0C3PNlDOSF5ix
hfTCf2/RKqx+HzUaIapNFvjjdMow3htDdE7b8R6p+AHxYAz1JP9wiuyjYw7uOmsStfNW592E32ww
Qm7tARt5fzTd+OwySBS8i5jnXfK4f+S99EcW/jVrne2YVDvfcN+RqC+Lbp6QUb8JqD+Mol1Wmna/
UMhGrfVLWCYqZt89kiC9i6BPu94jy1Kzm5Cg9kOFNtxz41Urn74enk3HLTkOuJiQQSt8tZG5ViMF
212X62Syk0GspSyS3CsVxcodqXCsykvkD4DwPnpCj4JnbzKqzFBO2dFUBeqjDXOru9d0kduqEbCR
PM8mj6dJw2M4BTT1veWEDSio+tCfbqtg4Pq4k8vlOR7rjZc8rZcCo+cImKA9mkO809O6BxjBbyDU
Zx11rzPmAqFzzptu/dOJ+pg23XlsiL+0HErhJWC55D3yGHtYkkGGgfvXVocOTYcMAIi3eGtmyxuH
nZsZ91lhuTHV0Wv0s8/uxSmxnI1uRgf08IKBJFa3LnHYVVnwOpyjnact8FHOZaZnV/UDc/CciJ/x
wozhQIxCD6Y1fjhW9MrO8j2+B1IGsr2ZDl/QAnAtbajl8b7M68BInW+2AGzt8u9aTYhM4D3xkpPH
UceNeRPlDXmeQbFqgVTUgbExmiaHF18HAz6V6z/iz5T2WqBhshMAJuuFj+blJm3PC0Z4TrkKlPo4
bdy8/CfddruGGbIax9mY2hvB8ShZQ/l3KAkAmXx3q3U4MNWfGSW1tIfsFAsrp2R1DrRPMftonmwu
ilcn7bbLR/ifesR3iSSY2UD2tR8anaYHbZa/NjP+au2tBiNC93EBDBF/gAufoZl3uZy+cBnRxYOX
BLHwES0y9yGxuCWr+qSs5owDLWjs+ImY+4Ab/lS1IFyD36IUsfGBuxg+8FdxuQTKlQ2sMrT2e9vz
WFW63Iq4Oi8cTVzrx3XpiLCKL4rjt3yET8ky80unIGqLrYZ3RcYaJlX9zOt3n/AoSx/mUpYqNNhT
mZMksH5Ydm2cIjZ25UZ/S9ps1y1i62n2dn3aLF0RZ9JeKqd69OPqU2+xc63/MFMaVif7hwvzTSr6
ZeGBZ6/BI2ETTP3MbUykQSxa6kO5xW8RmoN31uBU4tE8y6o4pcsXN8LaY32s774qcQ5tpT/rRf3i
mnaQModfsxj0AgWmMUmbGjZps+RB22KOElP2Nsnh2KzAegLyCypwwlGswkzOnPhoY6sFnN1shev8
/wpdT9Bikk3oIqyVJa9NUz9N9KxhO6ZlkOryayqac1FapPEwdCWFryHtpPrOK/df6eGTzRgAATc7
wRAlDJOhdeF9Fj2qd5acxNmCd95X9Qw87EDlTXgjeK9aL3o9P7RFB43ilda2aPTqTXPGZ4qYboMf
aTcK9C2LoTVT0qXbd8AwuDDng7loalMrSTut8UYZDPp6TYfUXEBImEIiUjn20Yj9rxXYFtkkD4Wc
qj0q0VubdR8QbHvIYAogPfD6OCTS8hyXC24dXCVWCXBWMvcIK39esywgyzqwqpSg5U4UImws0jPG
ibiOon+0KWjGcXhRaYeow0J6a/Hvc9W85iaad1cffGX8taJxVwqxY4ZNnpBBf9on32Wy7NqCErPQ
L0Nf1SFbNTBppOODgID1TO25xPQUEi57nzj4WSO5a4qa7o0hD0aiivu7ZrsSSnNpiIC18oRGaE37
l+9PugoHBwU7Fgo/n44+LqGJ/iHIKGzwlzxH9fw1YbCisLGuDNA1QsjJyZmTn8FCdzbSb7aB/Zld
RbaA2R1So30qEzzonXs3rETA7sYHqGXKwgodxjSLSz13QNbt8iggDpfFeTFt8TThMQl06YFRKOpC
7F/wu9yA+B55ylRxzjz5J681cay0/r0pMVqrkVYHo8PF4JzA0JRdWmoYb+n3E+mDmvLuxMs+N1l5
NXvzvXLj1wh7GQM8h3SYHHdnM2S/mTN9EuTF90l+tcHZrn0Kr2/UgGRDr/5YdwtFH8Zf070hD6fY
IBSYEhUZgnFedW7Q2R79bG9+l/gWClOeRyuFcOcdasEeVUl/gSzcl57z0TmF2Og1UGtvJ7vGpKXJ
JP/NDz3KQyMrYnf6jJAccz35lxeU0mGDaPhH9+du53bMzttpNzSm8VAvGFitFnOeE0fMNmdQmbqr
Lv2Q9ceoLvxgPZlkBZdsdXfHQZZh+40bCCzEG2jHiP/L6JHeA7o0p9TSKLsmgq70gd2vKCjZdnE1
VudUhzk2Ns6SyG0mFpgzLotyOhuEZsrOtgatpufgYba/ZOemB1CbnVEGum5/0CEgPGnpj14UZ6zQ
5zhLP/XJ2zFqvxjsseDV2BxSzwatjP/YPdStr3kYb3PzEVfuHpuYz5jLfY98/2gVC7RMOtHgz49V
h8aN4cRXzt2eSmK7tL86Dxhj2oM1DK+CE2XiqI8nC4OesWzLOt32rd6Ao8uja5YnOWLDToi7QZHc
m55+c1X9ArH9Jm00edwpD1Gsfr00P80Tsip/49UqrItJ9EhFHUMfRNg/jNuxjKazjR4wuwvyLXEy
A473LCmQTH13w54DOxxjtVlVRjF7t6jVqelV3W5Bw36cdqBkrYBQ4Z5vRP3eM6W+xCIGQB2cBEOL
wFP3v/ScewIOtiozDmsZotzom7tlmwhxnjQtNKeR1MD1vvKF/5V5vJ/K+KVEzzD94lg4+dGvo9No
4rUj/AvS+GT07MIorOvcjJwjiyCIgynFbMX3PCvCrJf3dhlJhHIvZGjFoZN7PZXk2IWaW97KpIHx
zdQdRy8i6FjtY5lpwLIKtgjWkfY++7s2f450nxWSS1JMd2fk+3M+QQj8uhmIpAOUyXCfTpnQGB7w
E1E2kDi+c48lE8nFehD2eK5m+3GS7pNhFo+d19/H2H+PummgGWsvaUPptF5ec2VZBurtxCuvlSWP
609PfEIcpCZ5S2tOEbqh1TebjimaSdGbQHUZfKL1tLywNehq9ASdkRwU0Y+QA75j1lRul9E/Uuk9
1Wn9ofveQ2zAGGqt/n9xSSJBmKrmsfKaw9ofzVTpNrNvEcm7LoFLhSyvkTUfCKI6jW59sRuETqrx
zjcvPPPV1bQQ7Fq5JHu9hR3vDJ5mIlrjrW33kqlOk2+Mtq0ePdjoQ5sOZMgI1j6DZpqPU9zH+1rP
kssUZe6zScAPbK6xvGUtFTKGMf04TI7h7zxDi/9iiMdYx9ahfNNMo/eH5WGkp/lxX10r1nsRzSSP
oq8J9xlmneQgf+126qsAch6k8e5wwgfOIK69ZRL0tRKV5vSb1CA9kpfCKgNoeguBSG2yENnBU8/0
2+QE0+Pp1/dmZOTux1HRKfI19wFbORMxgJlNFmFW6qf+ZSKRjULP+rKj6GVkdSIOi4SDqpjtU5Gq
9B8p57AflAzhOk5zdD0CZWc2sox0DwGl6niYoD6Y2iTfALjD2SLCM6ho/he7PDc+kTgpdnRtJuCp
p8levxJ36p1fmIF44Z2KPPqL2PHOBu9DjdJK+prUgnqkMCqj+MHXseDXxUc2phjlPBkFJrE/Qy+/
fNc+px33ML4QoNRkfmPR1bCbtflTTcWBYLYzQ4lHF5Y9sb3fwZMfRT0+EiD3u0rdwh/eiGKgUpQu
1s7uFb4jPlDdUXQq5qHJlPxJLP0NcJCgNbuEVc7J3xo7Qmr7vdUxcolF9xdDJJNB5LrKeElxAI+t
c8UmBJnW7hK9u0AIsXKbVzoxOfckjQhtJS60Tcfp4tvy4I5Ep0HPPMX+dNHRZHPZf+r99MVR5e2c
Lr0BHVwiSKjEWs0B86Zu5gcGg1UIh/RtDtmzUC4Ax2x2RMO4W7CCp0jT+z1C6se4WGdiMTAx4gDa
dNaYbojX2aqFFz2Oxk9RZg8KrCIcLDa+m71/g6R/ijPBxH7MKyL7BhYFzVAJvUbyjDZ8TBGmtszz
f6opGpntNysCTtHmu+1LofyKZ6EwQAJprKXbkW2n1gW0HNsBW8PF1q7TEjhEong4Tf9MYWbsNU89
2YJKIDKITSTehk/UImNisMVtHnQGAlS8gKYnWRR/Ji0m2G6J/WNGHu2lrjHuWLO52tPVjPhl/Itk
99ktpvc0ZuUDLlfv5MxrQwf7G3ZNlxLEVDPCZKQc+Ms4Ud6MHe2ne2xbm4wHWb6Uefs9gK1BtF4h
FR+Q9gtcriB19sL8MAGV3sRLKY/amPd/TX3R984Se/u+0o2fPm5LP0giiE7dnJAyvJZRQwESWzd+
eUudUt/7Vf1e14StIfhS9ebEyNTEiwallZcBbyPiYqJ4M+TC2Lu5+WbQ/b7pM7ehhgWFLff33lC/
JaIuZ14VX+sOA0hdaa/WYOn/3Hgu/1qQBJAmhaUR3zXXYUtlenD1iQLIc56TieNy7G3CJRJjPg5k
4gR8DSeX1hFFk0dPVpmRMzPld5NZGCVjNW4Eo65kHpjZzBbyMKscSXIo+0uKRnPvHW/aeZXjXfQC
43NszQ3lrzgtdkH31CtSLj2mtw954z01g0GsQwbFbdYFpmWRRiQlVkYETNU8pDmF8tLbBLctdXTl
YckZPs8v1UytHrfTDzIPsxNCll/whzOban1sD/lYO7+qWN7U0N4wPN4k8ANxQwU8xECwkT4x6vBV
+ho1cbsDt0JcVXa5JbQCu/WCgkA87bhXaeXSUfovqQ6M3rlD/FAP9WfRWf8szyM1tJeg9rrZBSXL
11+srP+YgDQcOz70xlJyelDQ05Wf82Exg7FOH8cay/0wYi7HM1vulB0T7+R0zDJypw3HaTIl4VX8
i9rooMlicUQVvo2xsEGoq7tVmEvol7T22I8kOH+SPzCGt87daFrvLMEZgsSUH+Ap9jaeph8nJ04s
pf7IZ6Zz01zlH3M/v5pmf3NdUo2cNpfvbZnVl8aC1yapmhFbxRwzb84mqPwRJe1mKi/bR9I6D0nd
RZzl+DSaHi7HIIUdihVoQ5hzQSTr0pz0SgF4a82lZxsxUybxNdFVXYWeXTUP3FqLi70EZwuwcP5T
ffNrDN2edA9J0lZxM4uU9s8g1nT6WTga6EVGWk9Cr3gvBYKpXNxnL3HRPZL9dpsKXiKiR9XA4liH
vlN9Wgltrq3UU9IoUsWqXxXrv8Cb3hYFh5gyof2U7fKkFdmDLEgNWf9HmVbUgpRzBNs8UffABLsW
dgkOakesGQZmx5PhVCsHRNgX9canXyrExYgPwy0U+yZk25zZ4Cg2Hj6rJpsPKobmIvAPL0qkKP4O
dVzv9akl/a5R/nNK9vsRjSlZNdkidH3P+PK9RXvqINhO7uwl7obAxEWFDTt6U/ppkLvcwDysQ4Kf
S0K+N3Pip6EHWXFmBTHTgcl2FBbTgd2XKf6iztGsixUT07pfWKryNDZZ8Vm0usHEDYCTabDu6jnf
b8Zy5RsafngmXtW7rjnFKTPr6Zf0J9y6CkXfpfkluuvZ1mRzt0pY0aUBhm59I7+NnRwaTn6fVFNT
6Tjbop5pmpM6p9Zy9bdhmAegeJz0fMxTfwL2rvZqjvRzbnnp4xDH5KEosTyr9CfitylgfgrzSwya
+iumlnmOZ8YVXECvNx3+BBMIWDi6SXtq8B8sH3qGIkxBiwcSaULE4f5PsRpB8SuRdHdFCaFnMsZB
HFEF8m1sNty+pYmJG4g3ra542F/F0GHXzocC/qzS4t2QRPWyhYMf/9RIbxVEfjgUPucLUUjOv0nq
3jWZFIZGmC/vn07iUR0Sp1gEGccIobTpyOa+QvUkhUR6/NiYiCJaCTDrtL78Ghr0OSOmq3bJDrop
CAMIMcFejpk9Wuh6tn7uoqF41bOWUU0i5oiZ6Qj1hvsyIk4hdbo/ck71YzJhh6yXYZG4w3X/kBWZ
eSQ9YTgIssqRdE0DOMmI/A3mRu9ELvFEaEurX+JhxuumEve3HztzxaFn2+W9p5n/nK7heE7zGmfb
SFOnyETOzXR6Zu6KuUBi/p1nDF8aBBRjLQwMz0mBHDFrPjKBEO4TjCO1qWckNvmR2NnaLlko5Y0a
MN2tfRMwSv8l1A8PBhM/gWYleTNZeAHONgpgRrOOuXPsXPWYM3Sv60HuqhI4RI7LfBpI5gy4qv7z
skSArZzLB8zt7ucop+ix98f6WKJ9hVHU8Xq3ejmdzHGJTzquum97jFEKrGo6LHrphu4yYIdOveh5
zpz0AcfrcjLxg52tak7JPlNzEuZs4KVAqOZ3bLukQBvmj5Jwmpu2asxD4Uc9BgWXeN9M0wDG5jxa
k7q6d3yK6IEWXWSoXDvb+XLMHxLuogcMgxEtllfbO7eEuRywpaOY++X8ICyHcCKXwv1k2ZjJn5Zi
Jjs+kX1DSKxlfw9Lpx3rufGfi2IYdlyMyAty5Yij189AMlFt/MfReSzJimRB9IswAwK5zSS1qCwt
NthTgwx0BOLr59CrnmlZggxu+HU/np1dl33kNiZSBqFajiW+06LMf2mjmokmwaijpLpJd7OrTZZQ
BhJAaC8KXwKWtH2K9+3u+pL3Q4Yg+Z5xlwTWaEKADJxi+B3oluu8NH1mnGn20Ul1ZciPJk6NYMOo
BbZ/zm39FCidxSclcSPhLMPf1ME0IhKPVfY0VFk53VWbxS7QRG9KyY06IUumCqtpZgSrA8ldrf4d
NS/EY8slJ4a1GNa55vqecqHPA1Sxwdhqr8nZ/k+C2HFJgpRtuL66i4NQVsDi2xpL6O3iNlym+4K2
8RJj293a5mxiqaCVcK8yf2oOJkdm1CQ9gnPM0dToRr+4rvY+ZGBUL1VgFG+hQJbBSFEdqkk7P2Zb
ik2T5/mBmvnp7kIe3iUaTapy2e2KZGJu4aH0vkbIb29yAa2mlxhWjG79X/Q5JcmmUn3jguRYxHAY
eDECU6CgPMpF2+3cgBtq3ORt/OS7PSQvM4Uz0ocOtNjWnylrB0bO4J2TWSFZP2Ad40CbFnSbOnCb
T1t48q3k4kPYviJ6pi1yIEQDrpMRmrgU4cZ07UxVpiJtQYLPA5Gih7PCxh4Vlan+QKwJ/tWmUz3D
VoXmIbRzEyFpvrJVxYZ1l9hR2mVudVYD92qt9iDS2PwglDIf+GGu/A8G/E5ikNnGwMY35EqRE3K/
51AK/3VxCFcTPXWjjK64DR15z6ea2+uj9jw97/IQNJgG6L0Xies97MYbv5hByufQAuJNglm/1jj8
2Af7ZF3TGhvHnsxKme18bJQHmFnWT8LZc0sq0omeW9Nbn0Mv+nHwEEWCNf55dIB49yYafoo+yxDd
BA/D1/nN7gODKLwlL5abec8d1Y/3kGjkQYyYNNCbIF4wFHSnIjOc13QS1cXszXLvsF/6aMoiw/We
KXmoM5QdxzC6q0GkrtiEFFWyRq2zf55vhP9TqoZsQnoqvNY0fG00AehI+8ayFXzhO0sQW7Pg36AD
TqkWbGFPQV+U0eCU4q+vTOOFLAN08dxTUWYilXooHf4xSBqS0q4rW55HInHOwtXGVQwbexzXdtTo
CgNz24pjSt3KpjXhpDgtEU0bQWFvk+6N0sWCV2A2+jD6Sfkn46W0dzsO+wzO1dbza3BlPsEHgyAp
3MuqM8KISkBjQ3xFRG2AiyxOC3YotoOwsa5gvKlWYF1GtyPLl/ZfIlT1w+z9VB0Dr5kfczo3x0Lj
zDgGuTL3MNJZI1rUpmyXMSbG6Y11fwCjNu7qLMme4qyz/4HgIEiaZ85LYC7JM2iAlkhmUx7c0TdQ
jtU0HPXcmag53J5xdQzaAOXvLcNvIYZC7lsuxQ7uRuWf8SFW18XvUX0bD0h3DtLOb+fhPLgZVzfB
Mi5znd9zMQ4nqFyM4y7LRq8jiu04A/vhBr5nkS/lwRiBcHosMR80anFX5sW+5hWn8LWtw58cT+7q
OTFfczQVUBjVwo5BT26U9YZ3b3OC/PySAb2ohW4Visfwyep/jgrLszYs84of1/zKZx8yIVdQ5r4q
51awyQhz773SaCPblWGUJeu+f0y89zn21JszLu9CmsWtM8aBLZdf7no3D1CKYGFGaRf0b2EesO8J
apVGwMzHp2oyiO5Yl3VWQRYdv4aQJa09YmGwuI3kHaA6sPZ05wDAIZ41mS9V9iFMiqgBsYdVA5w6
BvHn/GnrjhtXgHNPxgGT9LrhztMPx8gRJAUm95xnjRdXUpt7b1HE933FdbaK0B+J9iROG/Fc7bFK
svoLBf8pNGOnV182y30eVYiFffErT6YfRfnA7I7Wxl3MjcGUkJGBDEAowYl1t4sAv6U8M9Jp90iT
7OqyecIezTvmlfwI2DRry+dta/v+MSzas2/0z0MX8+OCQTIb3Aa7fdG3v5sweQi2TLPoyZIF23Ko
/2SCtFWT/sROQAeAXqKUfAZHFZenGKq+BwyFjGbUczeVNVjjcrJf557VeDxZRNSSVzZtx6UIK96M
VCO006mmxkBZKYb3ZUdX1ybhoSzdCznfvU6yiznNl6XkFQD3mxziowtuUwbJX/+uwC0vU/qwrBYX
Tnc11aeSn1xRLmUWRnnGDlT650VgKswlUjyQPiy7CMGtmlcr8fhmTDMXjbq193Pek2QBIrpZOrc7
ddSlP3EpKOHyJirYzrVortNCT0XBtk0zROKJVUkaPC1VizCTSKfcJ7Zh7XvLXCK0KGBtvW/9dV2n
fuQWU61Zr2MpwdGNTuBgDNWQX8q+pGYAnCgxYHgW4K/ISXdZOz9A1+XHwA164j15/NJ4ZsutLMPa
VDRgLISasYryyd40MDC/pEuBwMC0e7LlMN/KsR5+eQ5ycSmK5XnxjBoIsuvApDeRVmbDbO+JK5ur
puvneQJdhattQKkZKgzawquLd6zvgLS8ZXlPnVrhu5rap0R7+YFgXbw3DKM9DkAwNmUFkbBbCRCN
K2zssFX+L5PlsEd3nbdBn4ltPoAYj8XIK0yQPF1wPjiAS5W/Yaf2Y/qaQxZ+dLE3+gWnh45781zQ
PbED9Cb2tCStKHtRn4JGDQQiO+sArdRAtCONlDqw9FIo5BcvAC7k+dI9d0mVmETJoWfnrh8e07KU
+0ogeqsxbF7c0Zv4dOSJ+wPZgPoKW5bODzq7FYEjS1jIgrhbHOdfM7r6CKgk2KJ/E/aQHn6bsBp5
bw91NMKghHrie4gqE5FAvKrYMP103+cJi8maTdzB7TtCUkYFqcSpho3hq29tozsZJN52NKOR/AZn
wojPkwWn07C27H7TvZI5IElJrjOv0EBLQ40wJ8i01XFXnALRwcgovYTBJsumBdP6RJhhSJZlJ0y/
PxGU9m+0JnlfuZLlr4rnfy8HtqAZhu6PMUDc4jtevmIA1GSg6xHGcjY3O70Yv+uuLDg5+j8WtIEo
J6cNitzGDVX2D1kF1q7pMMSGtdXuGoOdslDWb1TCfotLuN8twpenoPQwqHSNFwWYXe/V6st2JpOW
CzMziTvL6pPIlXgemhFtlFP2NJQCarHB9kqGaXwxeS3+UrnZbssZywLOZJjdQe42eIFh1iZ4bja9
25uX2GHUM7IS+9TcNM+1Lu2PbuB1YcfY7URm/jWbpnpx4a7RVFL6NEzodFt7jonUbuo3tgj9yWRR
DM2eyydtZfXeNh2DewNgJT9pMECGrtqredSRSczuKsgxRokiZKh5k1zI+mPHG4hWWhaoljZ1xhtP
c8l2pqBhgQjSeO5FKv9AzJOPUYt2a0+Jx+DixociVdPLkhWAUMYkjaa6wkop8E/JoKm2k8NkJtKu
2sW1T2jW7MzXempy4vmq1RcSlhjNKqLhMPP0QfV01wzKETudsLO1lTXzF9ivL7O3POyiMP6Gfdkf
xqwdrj01JXt2lOY9zkv829wOLgAOcOi4bA9CFao79znnzcYAvEvTDkdjyS+js3TyY8iq+piGRN8B
OVovdcNbwReCOK1NfOI+zNqJyNsaL1XcBpEjUlx7IYg8MiakPtyO8aYx5pNAy42sdpnOc5nVoFyx
5+hk+CrCoXU3PBkgbwIMh/wmY2dnFYUmUmfQfl3MorjbwyBvZdxX6ylZH7omW10oVrcNY3pcZDAy
5xFrql8Ev9bbOKfqX2e6POvYwOWHZyL/DnoAEIPtYkuSxAaxuXQd3CrTfmfDLfaJEr8EQ9x58Dv7
QsyfZJABnMCoIB+CQCt3ldEQRnJJ4mRZwOggj3Ubc03B78tYSUpiF+tuj6JEoPgtGaa9l9iXIph/
zR7flggYZCvnTx6oD4cfVFyrrQOoBpLgbmG3Tc/UoY0l3B/3sP7vMMj4MHrHzPupOz8q3eYb4QWJ
F7vJ3Jrv+D0iGYfbvr5Ntd41gAew8ftFBhanJVWmUfzmm7FI6AVhRNgGEUZcJvQhMAGbmVefF6DT
lxMfDP20/lHMeIIzfNK5LdQBUCnOVCHPZpK967ak1h7DlW2b3wmtNSp2rhlvmBoy0NKhkbo4ew1z
V/ZTVMC53SSiuzYc2SrUr5A89oI2U0mKZ0nL15l/oCjU2XKYXus+HDc9gfM2y3AHuAgERvfAz7bQ
rG6NLqag+AKjZIvAsmWcvmeG/W3anPl4fb28I4pCNpZJl4OTXqz2T9EKZDrqdCZzl1vlPgZxGRlm
/cpahZU1NAflQCO6tUJt7ezWDsEBNCKqX/gaC4W9uTjZGcj2Hh8NFOu+pyeuJs23PkIZwVZLZr8N
CJVRiFs8iZc/mQYhHzrbCdoxigHmDVUQE1siy4WytYBOHPqPcXl4MJrYb34akpeDvOfWuLOc+MPW
bGKW4mg45rE1k7NBh3A7kaMYgPkgSL/SGaNP/NH11VfJ71jy1cYaq32RAcJbn7uE2S93TVhHIakg
/+LM854xAMPqnyH+3dif9TJF4HHxU63+6Px/XvzAsnTFU0jPhAk8Ek+Kb9sbnqLSBerbje1lMdHV
VvAqoENiTbDAoGJsQodvIsmJTujdQkBzfQwz03+d8mlfiJcSbmfGEx5Y/YnS61+BNP+ZLDPdkQPx
c65/GUm3mayvAoXS5JdL6cnVg3sPrhDzbILYw9njGsllYN07awkFlpMbd5rIHppnY6rElf+Sz18d
jGUTtriZR01+14bsjy90xJTthztQ0jsP3IOX5reAPDlqCSRkNzZRDtUaS2z2ocIkkdf9e6DKV15x
u1rpXUtCZ0nqe6hbPBYtD8eavA+KO4kqhvViy+Z/yL9jw4rmdjZBeHKVGOGNDY9xzD7SUVEUIP4S
VDxB9fgMmtzmnDF5+v3IxENUYwHnAzsG4uiX6nn1v6UjBtUFDF1Z73NjOliJwCNAGcokVmSSsR3T
4LsY25+6Nd6ENQ+7UXkf6xOJ8EjCk791FtaTAIZrUB0QevnZVIF7ajFDdeX8qvzXPv00oUhsUnLL
Vjt8Wmsh5ATXLcE59qTbFcHSy3erB89fZrRAJitzkBBiGC0eNrvRtziFG85aojKTiTWVBIe/n/gY
E4ufL9lIhpWiDwa0MH6GampcnN6mMEaET/TYvgdOziOV59HUOu99kdxnjXuHt8C+yiWmW3lv1uez
NeIr9zArqhzO2ElMhMYIIXW5ewrVRJdBi33V5b6yPgj24j2Vy/RFI93RWQ09pQDEYAztahUqV6AH
zh9im+vTkOfjwdVQkUB9lou6ta6Pl2ZiM9rgeI/qOsV/2UnWRlLVP6oL7WfG5/mY2l5FvDDrr2ai
JdMbVzMr5FaReFDDw/h1YE5qFuT5FV4KZ4MEDGZzMTa8YR3rI6UJhXpMZcy70k6A5gE3p6cO+37t
qXcwPFdo3md7SWCJdgc1AyPR4ox9ixEtGFDcyoniOVLUCMLIjtxyeOD1k8zKT+hpHTJ2X+1lzjko
U4P5uX0OZzL3EghEJAjLbD32xocmcW9dv87tKd4EfuJviSIvQGMUc8uwzer6T2pN1BkgAPLs6THc
87MhmKzVwR/wBtrSezbAkfAvwAPaMPIc0iQ/E/15XViJ0z/3WidUI/WU/WTLP8vAP5+1xY33CoFF
+9p5QLcBhdgsKDzcldyU6+2C9hwMWPAWj40BF1Tl5sbWI1lO08v0zUb+t+fT4heDwKCIrR6A6vN2
rHEtbmhM+af49AsXmS401riUhQM73BlTy0Gh91MyYifSHvpJ+gGBwNhOMueB7r5jNH8QQOd6xpyp
gOh1nAeq8C8DelDhpNfEjJ9Qdl64aCKdBXYdqSK5JZO3D9r+c8n5iel5wAoz1ruWE6M2q3xHpPkP
DJEr+4po4VfY0byBvnMupx7t075YjNLQh75EwdghzcsY0glHmRVaGFGiZaWYJVV280b9GS4m5T6D
4BGivy6XuNYNpMVcsT1YUS/uBH+AU22yPL7Pvk+2fRC+2sCQu5xaxzDsk13NqQHHI+SN3kyUClkI
03Pyun4TIPlXR9P4Zxbmhas5j2IJ0YDRdjpxWwQHUAcHW6vnWE9XyZdfdfT34JaOkmB8zQbjBbQM
/ePxDLdhZI41EnsjHcB4FKGD2sCfX7noK5x5CVBnLskk7isUtDCmh6HDkEFhDrj5nBjttl8cEvH6
TfmoqBWHj9ZAtELvyS3YMwEd5JNdayBzCbeOpntrGrCtS2K8BS2GMhenhE5G2kEK/Sfz2PSbVrij
1o0mDw9ibSzbG8ooaNEZQ20bZwfHsJ5prHtPV+4Vr7tD2mAOlla7hWI5sIlSN4GN3TO5ELXduJ9A
fQnD+HIUze7V4B9KXqEpd5tOo2PYAk91mxDi6IuHiRYjOeHy0j9TBnlAQaUHs35ndXR0VPUnCNTF
5x6urXAd9TgCuL+Lrdv7Bb5H58JTK6meqx4SN8d2XMb2FnSjvdMtKffetjqUQTHvgtVrGITJlzbm
+1wFrKWWf43NhXBaFnlvcQ06zIcFqUhK+B4F4dag7Ah38fpovPwXzQr9j8LtfUnq+buj6/OBwu6T
mrTutjc8ctl5Z4fqn2+ZjfGbXTlgmsIE62aCbwdQON9RzIDk2Ck0gBh3rgoGvI7pI57Bdis2c4FD
8MXAGsRy2VIZBtUweJkTGqIWgjw7P1DWpqULC3oyN/IUCnh3c6XX7tm41ADc+SfoCD2XTg7KyaEL
UbR8MJdLaa2VITjVNmFKqkk6rEMrwjZBsBLvGN8Qj1sbXyCIxPXtwTYPQwzgHW0P23gZQSMHEriG
ad81a7JdzG+ECskthpodF8J0QzEnqw2vEnunCP+H5dLfJo6oWAnMV/SJ92QxqddZKr4jl0wI5Iiv
mvRAN4iPDgRClvQKh7n8G2fjbw6k9OGm9ovXhh80k76gQx89zxb7JQSOrVPxmsYWaAArakPxXEJm
YaVxdNoQXCnu3RlT4ZDExqakY+cAAt64VbaayGHhubYIBfB06jZ7oG6oqJsqfBIsG2yQ+LQ6IRGH
dKLwYxchHvoct9bWdYMf/PNvgds/y9n7XMXfhMJACSWeaDYMz1wWN4l43mbLOeNrc8X4pjNtbiCB
dOzTs5U/YT1mZ0V/hcNnVYQJYhtWqmHkhZeji4oiP4AdQoWv4CRosjQBRviqzs4iFszi6Tuagkcu
djZ3gxn4MJSqF3t2gVEY8CkGU7HgALzEL1a+wh2vYFpNrKZrPq1deown59T0GdeGYN6Zg1Pt0Lyf
M6t9xo8cnEI9AntpwZYAQeF3lP3JlvinCt2fNsAt3ra3sakezqSviYfDz9HlMVmsVz+w1S+ROW+Q
9Harj9QNmuGEUsitILhrOb+MHeWqFm1rYjZ+d3Gvn0MRJNFoFPem6J790ge5b3Bron0lN57z0hw3
GTvYsCi5f1KueFjA/jvGeC9cszn2Nmuu7L+/aaZA0k3y7sTRzZUgO3o6w5qsMGiJpa8j2Qb5cVIr
jLtkT9ok044qB8Qj1bMgnYg/UV2r1IefZj2ARB/sevVhjeEnRqzdXMfvdYtlkHP9wxPygQ3g3KfJ
SeXTDd/6ZV7CO5uCX6Lmw6G0s1/k/Imx5beJvLFnO39H1IuIdrvsqnJoOJjygsLaFSBuF8c9p9xq
e7y1WcUQgyLOWnfrhALqGrfSjG4Xd5U2LGG9dT3zVktXZ7hEVeGGa/3ygRh+Fc1eTh1XETPYJfjH
THYxyeK/EWL8ny+Y5UW85Yk7+yUmfCh0DyP3uAob0AIn1lmo8CnIAZPdqtcXbOKdL0qHzubEdnsJ
in2YcpcO1Q2N7hYW6SmwF673GIATNUMfcygnSvRfVBlIC9mr4xQXjCU/KdGlqO6qr3aC/8QtQMoa
Fordss0T4Gp5RYDB+J9ZU8e0CUtv3k4m3v3GBSvvSd88JvNAQcIyuMfBWQvWPQvqDdVGmK/KCkFB
o92XIbumujb2NvmLPetIjEWMsPfaqEwAJzFkOi9edSlhzrgf2AVno9mCia1srsotP/YK29DJ+++a
mvsBCzjWV192AQA3ATmHIyMc1TM2MHlny54Qmepkt/e9pD/qws/JQsHg245xZv7u3JromEoN78Hb
vfqqqsLHfIErTtGRjZlmBTTVNa28ueP226kInT3hSECq1LhM/F54LTSLA3M+jtUWTzauSVGgb7lw
uT3LV+U2xeWyK0Izvaf9ZKH8DfZLm3XGIVUZTHFv8k+uBiAvZ+bDVAf+eYwHHEO1WV5N+D9Hjhux
i70Qr5Ne6gPeDrnDyOpel8qAUeIIhqVx3UQYgPopH/X3S5UCYHe6ro/41ze0yQYkGF07u1CVM0Z0
eCBP9JNL6COtv5qh5ewDuc0srYyzm890/w60aazNwQe3S8A9+wGgIU9Jj53log+Gx7oXgDmOQzbT
+7RKl0c98MlTRoIjNHSN50FwJiHddDxP1rALYantZMtmTFto6Gwh0p0tND2RgoNajKBFrLz0iJc5
LaiXLn8aW/3XBlvA05V7Ry8xYifqIVy+eitBoYV6sDFQ7nZqLvWlcezgKo0R40UZVE/TUq3HuIOo
kS5BA+Qc1OqGa0r+NXl9cOCsGQ5zHi47hWUTdj6bPivnXep3cXlIzPCfy/toTexWfCx92Bz4wWf4
Iekvh93EpunE1YwFADR2WXyaapYQU7wr1nXXEHIBdk8SxczguIMgeZNB/2fgRoQnIPyfSBr4q153
9ELvexjz8zAW50xQtI0ouhfoaKHsoHKm/QPXxM4dcenCr6B90CJSE9vZl+wGZ1PF/S4A0VgY9sNR
7d/F7sg4k2jYjGs4sYnXkAzEPR5jMiOA/UzTvRRgc7DvZlSHq2+BV3gNdEVdtjhnU/vMdEq9z0pN
OJBpqzHSa+2vHTcNqy5+FlhWo3Im1b8GMmq4vbjvz/DFo851Pqc2347W8prZNcSB9GBTaNEqtrVu
9wbd+Z9y8UalLVfQYZ1KZHL15vBaUF1pNcZtzFcZUV6FFZ/6pv6d9mOLd1Ke5yx/TDmqaOe9wGp6
GpX13S/Ti9Ie8X4upQXFSkPmjRu3N36twRR/zl5t1KBU1E/F4jz5jYtXpvgeSOYNRnBw+vZuo9m1
YGfoikqvM8Ql3o3EBbNm26bts+uJe6Mtsut28dUXLI4AQMEwvKIFvplwgf3R9jd2mR4WdzyPBQwB
c6lZLhrdKenEi13Ze38pbuv/dzPukzbo+4KWd5IjtySgOAV39e9S9fvEH59C07x5Tcdj0Hy3K+Nk
kNNHIPW1DvtwrT8ygaxX4YFtCJrYQEZSLWd8bmdMJSyb9Q9JkX1VyhMWm3vrmQeB3XgfCsn6WT5h
636ykbc8TEV4xeDn1En+7GTeo2+Xh/Vf8GW80yXZXfpchVx0jSvjKNniFh3uP5ZH1mIj6rDxO6X3
trj0fvDBY/dELR47J/x0cTu8JnPh/yC+sItKi/I24tMKFFi3uPW+rdo62dUMHspiWtmQkArePGI5
fHEQthfp3XvWczSOJHDect57VlX/96NVGAYduwQ2AjNqpBcxzZhx5DizGfMXIAUD3DbB2M1oPbB3
RTK3SlaxiRM+2yho9IZSe+3nVFjDgHWNiggpoVpPTthdDEaUhNYeDJfqgu8AAWgYfyCZvILKpGTa
izmOVyNLY4q9xfwBJZ6mbqrBwlJ+6drf2oE+lBBFVnpWQPbWbX6P+OVgPkPMTYbtqjQXfWBftW1C
9ae6dRUWusQstq4zT4dhAk1BCDZD2dTOvKugUnbMNYQ3qdRAygVCDvX1zIrhO5wMOFUkkZtixwtm
nwvg1zF2mlicLSrE2aufB4Pykdmh+x2Rp2T1dWkTa9fp9JN24+0M5oB3Aq8Exa3PWkuu31WzBIS2
2c1abvFv4mmOOYgHCwxZKZFmavEmLfC0cq6OaxxCTh7W/XTtPWkzOA0jzUBSMz4wRXERMNZp06y+
bZk/XFbFBDDZXrkYC7uCNVnsy1udkg1ahrOGb8NUvQDNLSFqCIeQUdxcO2Izy5T9cWt5WTWSZbZv
hEWe/1skg8vdid5/MkPqoRNiKaHusgOm6/0S8+5sUTU7e4nMGK/3kHHzRxpyGxAHAGO2sUU4wbHj
17Ccd26zPHVSw+EsJ2iIq0l5udciiXAV/ix4X0RJVl0SGNAMCqX8qHR5Xr+uNE7B/3wgXt94hURB
WbzHmPWTCXKXEzDFgfLnz+cus4HpPAq59s+i9AfhIZDDvdDVPbED7ryAI4z8ZNbrbXXe8UbbtQ5x
VgSr/7g0FlXtps+kTpUrBp/YvBbWAH3HSAoKO7ooJwrRipDaVna/eZpF9hJjjAyOSeEfXa5KCVZw
6kZXP7r3HGjz3BbBc+NaewJFuF1tQSzCGZ4bmyb13Lr09FkuQ3oqY5udG12GgJfHJzwtsCLKYOtI
bolpOH/m+YTM6wYXHwfYZm6cj4rcz2aWxCbFvLWIb69PKHmDreLrH0EWmjVJG57seFx2ZfJR86LT
truz+dhy0cUQLD9KhzhpgRvG6kqI8cHBswLnGAwpGECnw5RA8CVl/DIbcQIK9UgBwY598K1xA3G/
faMgam1g50im03zyPkEYP3my+QsFj2Axj/v6UZG2R3KdwuaYnA0tTFrWy5OZredYsOxlZ8i/pNoM
/l5yYHmGD7ZBmPcmmiXhdhZMD8KJ2gHZj/4SpBkZ/u3Mni179q+iURIVz9uSxz9JE9Qvu/14YzUg
bBsXbTYQz8rpX6xOXDoyh8gmeNu7gg3+cg27xtlnPBTdUL8hme2dkElpqQl3ONiFAKJtxyH7DBzS
WL52zzimwHDjpOCi0XCLGN9jh7sq86LD0QOMZehObOL25lh9YoIA4JXTyTvG+a/Jz3icBnrOWEhy
uOPUb8vsFUbCUVI6ClwseI/T9mpRJlL40oMSP/zylSbMDNV9J6yE73Kq/vXh7NK/M6ZRJSh0Dwmm
78dwfG4rFBbGo/UVy6e4/QV972rL+b0wvUfgItuiB5cwz/mZu1b9Hg7xdVzkt3LNabNmgKckpSXE
eQoRqIbAeul7j4rz0Ds1Q7VSmSZqxLGTGfoByOal7vq/NcKowdtzQ3fya70WTxrBXeb+oV54kzal
/ey2w1PYpF8TGuzRwzb/QKFw8fhC1wwFEXIf2XPixJMtCwc5341xwasR+wI1GSdYVf9K/PxQtiwa
od9iBic/iSJcV9YpbIGpB1X4PmDa3nj+2o3Um82zHWTxPTHISHLrn2664QI1SDeyMRCN2F544irG
Sj+OGCK2LKyPtZPgRMHSoZEwgGFkk3P01zFw7KoEt6XPjo02pivauH0oxzR9YfezMO4HbvEEqspF
TQa8VPli/uJiS2NHOiTjqz3ayLBaQjtpmhx6Bxxedq7GSJOg29/MbvluPRyr01QIKAO8w6ikOvFQ
ADFqvhjybbYftrGfRjRYgw1bEBaH1J+/Vdtggx3HN/Yb74afJqBfoKFqrnvN6HNdTAx8QN69pDF1
YwzVb5uaWm0KRIj+SYcZm1QyFoJrNTLOPWvaW9PTlOCpe4i4smEMPNpKP+PArbeKCIPfjVXUYalg
JPlb9GRWmfBwQr0MUp4NUP/Ei1LvdXAMftTSnsXLgqfggnVrXmlTznuTQAjv0F+Oiu/1n1O7rLVU
HrJqx02J39/FdMU9M4ceLd0DafXqJ6AS4dOTTCxI86S3PmupCdL0KUJmSdUpwRvvb5skLxWsAZCT
vz1IYNJj05tNDwxGK1FqutEP+kG894XS0ZcOQkAS0zZo1cGT11sWnQCKaz0w1ye0SeuhZpqIsnp1
t+HBbUcd8MmasW3wL8Obf1KLcaSiEwmP2uc27/dWB+1f4KrBq8GWK6zRJ/pjsIy3lgHc4JbFNVBz
Z2W5S002r6BKQ6sQw8lhVOnt7g+xDEptmmNiFNeR6z4X/GuwEkRqPFFyYL5JFFSZERPWdWyLnm0L
sxIZoenoxlb8EhNm4m5Bt49XX2p78Q9zk+8DjSGvDEUe2XQPpo17HmSf/nEW6s3tuX218+w561Y5
BD154PIS1exYMdQH9R/OkA82HpiLLLFc5g6rz1yVeg80OLaYlJpz1s9AlyoAiV15qt0wJMhQNXhm
O6P4WMET7MFwTGqeCzPP4KQQXoNLjGvaAcrNoJdpumeY/+Ep7sQ8fztufeV4O4bUUcPkOvlL/tBl
ts+VeiI5Ffmprc9gs1vorvCDstLd5dSfR1BRjA2SRMrrnn0Jt3qbKwdTxNGaWPe60/zoEzSnvMSg
zXqFHUzvJKS6NT6MWzbdRqcu3tIqZ3fl6T8LJp8jetSqGNdPZjyc7KH7m/TZa9AylWCL2ZeY/Av+
y6HTnbQvn1nonmaJm2DURf8T0KPH7AiVbmS1q+2IRMNTT+U7oSJUueBaO/mXMuqbO2b8PL19XIov
V/av88r/iTnqQR5ExTg9OYlxBOdwAUt38Ht96afiiNj7NiQ49aA5lbDVVkL22K+m0YyBueacXmW6
On/ndk7WK9guEjzHQPudxVAum7V3gF2aVsCChutS17vOQ6ArundaVSIr9/9nCRfr93I1/s/SeWy3
jSxh+IlwDnLYMmeRoiRS3uDIko2cM57+fuW5K8/YEonQXV3hDw1cqyhhmhYnOVgMjCxgM2IzgltG
FmKM0XDaGyqLwFz1wM4LQ/R3chO+K1ROELLWn0prB3GfxXAJmNMC4t5AweoKw7F0MKmqrhFXqNvg
ex2wuuNIUzWvh4WDEPGsI0sbIazqeWjE+93wXVXlCzgpezVDQK6bYYvVAymRtLbKOFjbLjnsMPBU
lGGLvPJDcDLj1FxKs82Wld2uRxNMUAhDfGGM+q7GbgP/950608qsBMIw73odBqMlGiZBBW8iR3Cu
ZJzbRAozDsM8VSxK0cxeuSpqYB48CSb7ywnN74xxnjEERyZpW03k4FPYUlsYHHg3lAhcIKKMAYtE
CLsGrErmCQqmeUEdG080Z3TXMUaEMCwXRtfjUxS5f4H2kKNPIczaaj71Bi3Y2qiYa6fadaRmiudm
gCaLpEhiKfvQqeXBG8+qRYVF4/bCbj2YKBkhGh9bqBboM8mS/5z04WJYcIzkmmxudS7h5YcK+kn6
lVXcLQBpIWaUeRA3swY5BLrnil+/zZhybvXARwsnaJhTZTy2YPxbwWmsa2tbdzjUQdFDiXoHrngd
qt5vOEQPAjc4up7TsgQQVboIfAT9u+FoL049vpdMrqxxfBYJR1fuPVyIZ2jF39OaGnIwyWH1CspU
E1fzazgiZTMNLbCeueq+VUSwP7PM8A5prwcbbfK+nLz5LkD+URAR0vou2c9mccTDh4cRb2DTwoN1
XjTuLNHn64R0Xqyo9GT7b7mbmGlojr17qObntAr3hZNwFM3BNVLrEY367iivcgKtlc//zMFZvfq5
zOatx2b0VAeaUPOKcCAzLmWTqDIsM3xc64L97Is1kqKaSK62DxTrnwiKnWgD4UuRjbugs441dkx6
Fq0tU/kIjHgrG2LwAOQQ9UAjnO18fqLyyy7q9K03euBdtMska4tVl4KCc8kzsqZ4jFJdVIXLmYHz
pxLNOwZxIGvdVd2io3qvkICNMkCbZxfi/1Bg6JAbvxBUO+q9ec27fcfWyfbgOQGiYBFbR0sI+stK
u48DlxrtZRGbGuBsdboUjDDMv3F5b+LomNABjalDEyRZXL9kRYHo4rt9A/kMSyf5AGwLi5Ev5xpy
SHD9JfJ3Amx3ycjgVzIydy7g9pc5KLKEtkvEprFbIhwzWAvAAqk0YS65cZl1zpAWGl670ZRsbzbT
uqw+E4DjAwADR/sY7EdjfvN9WllupoHWMNfKtqVbjeIDSBh6L/YJF4K1GWMeDBaC37CQ1HZi1GTo
TjtGtOwtFQxEv4zUDH27Oxds+5cGoQm4LCWdSAsHQexR7GDJ7XChMPI6Kre2/wmKR4IMH38U6Pjw
i/OoAYKEF2ejqOu8TvkPl54C1GJ2jYqNKxicpaWNi5mbnSiMXTqiVb7pnOYPsvE6/Md8r0GAkgXe
YQVoBME5lKrP2ed5vDUQTo4q/DOta+jRuo++TZhjMMgI1kW3z4lj8omKAkmrtr8Cf+dBfx31fRQ4
VEwhICgKW+3OUxhhnIc4YfXJ2SFJ5LcDVm1GhOYfeKKoaMJufw75uKq7EmfSPzPjEjdzFhNSa/bw
6THjHScC0n8vjEWjZuZWXkrHkcWSBHL7OpOVVPYXNp0uDyLbSxDiFypyfwU1MHn1Qfye6/Mf/lav
9IvBNKAzk90MZk0X3hb26e5paH5EdcpGyMbivLep0Sa0hl0DI0lpxU4HeTKymLzyoQEgQ8BTvofd
wOrNkNAGf7DoHX0xJugsTMzWmGLwFPAM27rFBNPhPozfYY4ibm6vWINK/1pntE5kAeKno27iAoJI
u6mgYOA1suJ2fd0E9ZjRQn43rHcLXJpdf7korWmkH73yjAOGhPqumt8HtClB0e1DlETaAnEZ/eQg
X2ympFeY4v3/QvtxE4e/WfUTARr9C8XzRKWFhgAVk418BJp1hv3BGFh+w+wMZhSgOzFCQaHywDXP
Tvxmuv4OxhXiFXtLiY4znuokBHIeVaGx1YD/8qUCW4Xis/CYuuCic+fL6tal9YToGqNYfrdtwJKS
f+shzAKtWJn1V8ysiDXN9clbp60FWzfbawQKZu+nGvYJzmM7xRkPeYXJYkNJIbicDgEcffrt2YgK
B5DgvR/2VJtPvxoa4Un84NEmc7OrtHildZNcYTCq+0R7DVkbjluuGYqsZau2vXcw00fcXFidXAXq
ZmcuQLabLN7hFZenI3/BuH1Zsr1GwoGrhrTx3gokYvmNCNWkfniQ7VKNuuuwsxcsLB6cTr6bIwVQ
YMIxXzFrgQddTovZfgOD088YETsIs4HKns0NuzwlXBIbKvNbvrwX8JFoavC9Y/7ToNADSgCBXfWY
ompZ681LygNhXPzgbYChWRsQz1jk0VcLGqVwkPjSXrzszrWHUHIwMF3Ptr93ory5oCOzZU5dLXgu
lOo091r7pYiTL3z1GCsFVJj4eHyAU9tPYOgkGsPoO1B/ch7Pn5Nh73iUiaGecqkvMxrTPprkRuA/
GZjUUXcpwfCGyryyMmvPu+BpTZF2CIA7+sTrqEtXtIChw3cUzh/c/MSjHdwnvjSLkeKUMdYGaPVq
8m81Hqx9H+4CThKVpuKAru00kgOy5fLyG8m9Bf7Ba0/nBOG9QR82EdZseVZdcu6MT3kLfZsdXB2b
ZxK3qAmvYYHPXK4wq+Hm1PIowb2tAVCAh24rFZVdY6tY+t4c85dgMiQwKl37wegfCF1EwxqyVJCs
O6tYsUiQrVjr1h7bR5w4si/e/D9ps24/RK0DwhiNQ3ZRT8AP33TVerP5Gy7VKcVRL3tyExHXw894
NXKmoFgdu0HlyD6O1Ech8N2BmqjAcNNpNwk6xdGYrCPvEUSYT3cYEc10N0ASbOlE0yzz0bpEaDVA
XlFSWdkPBWJCLNRKL669i2goYCo5VmDiLs12w4mTeKAUbSCAOtPbdlMyuSo5Psb+zjjgFDXpQmke
WBJJnMj2tmutHdIII7z0KGjUIFRzwxProiP/KgsGf/kF+kbs0JVpf6Qk8K3AiyF1pnHxrTDnqWlA
O1q3ZW0A33Gz+wRRhEAWhtoW1b6V7zukvtUKS66VoXjfc2DiX0XDJic7iNJsp1XlTX6g6KoFEddW
k20CjNt/SWCyuZBcKR/3TJJ3XY1Qp1acTSoDTs4R+rKcE1ypRvHgotfRC+AaH6mhY7KQ2PNfdJmO
UZojQ2grG2J1Fmnvut8+rEI9Ilf+VujJYzKmVx6V5mvLsfY/ZWt0E8k0W21kyhXk1Uun2W9oLy3b
8qWr2FJMayWP4clmKtgRfhsZFqZY5K5qTJbf3tFHv3C0zw4UFIUxJKKolb6n4YjqbLZMZ/Gg/oOV
FRZ5zFqVE3YIu4gDerSh/116d1738amfDlWPdFytbapur5baTRZJh7oVaEok9Di1mwU2LjsegZzR
A5WWUt5k58zVk8YT8gHoJ/dgEOLE2mk4FxX0FNNE3yv+vNJhX5gd/tMu8WWapkM3139NsNDLsK6/
MfXa1an7qrXWRW+mY+ApK/TTMVtFBcUZmi/GUJdkLH+XPoLIBc6mla5ekdTrqSZgKpGVjvipmzHM
bH8a+BEUv/poAmVlnXQdI1LPNQ7KlDxVL9irvnUoev09sfWX0HeshZEgsWJm+8Gejuh97+e22HtZ
9MAzcYuHzw7G/zVCpiP3km86trwrzXhmeXNEIHxb+/7eIALQM9uGiH0sYD0tRzd50cyMm6IVbHlI
v+SCtmNxNCbyftY0/h5Udo5pboJ+xlMj3DrmzFr29Q0qeata6w5OFYzoIaFwwXGYjpVG9YR55eAp
48IJy5/MyY6WUr+NGdZArln9HngUcaSujRZv7ah5qaqMdkN/Vse4Xyp6u6WRuVdxTbcrbRsIWxK2
z2uSg0vMJ3c3Z9o9RaVZkssBDByDnh0U5q3B+s06GLUUyHY+XKz6S8ElOtKv7G1VP/vqe03cZMtK
OA4JWpDKW5+p+YdWPVV2TaHSJ94YbXV2ABHhwgRGk6h61grwZGdSZclpmv5HTeY1h2DP0nKJ8ww8
iD7vwGi2KmYF5jc9nEUO4DGnyVG1Z9f/CdsHJx/nn+yYiUGSigx8m9ywJmUMJw50kEO8XwYTe/H6
c8bwlcCZkZoSgenMMRu4ZMZXiWpMWocwtl6a5CZnDAtejg6l6H7N4VvCF/OpRGJZaiHdUxBKm7l/
BsksVY50BxuOynH4hDrD0IuhZNwtA83eDtgBaOOTC5WnQyh0HBT0Uc2TzJoLV9q3hg5PBUqneJpQ
smPQ4CkSvcCvl3PDHF/fk2PgUkBmr6rp0apJJbOPEUEZwyR3DOezTWYx0lUgOhc6NLeqYQKj7iTa
YjS20tqPHITMZP0QtCuHy2STypOJcGKmUXpSGDrw3uhI0VHinCWh45N7TlSZeswg/5UZBK8KKwVY
AImDqR/k+weIi/1IZPUeOWWSboCS4DO4DJ/hj97cvKRF3uGDzbrygnnL88ux2mj/Yi0FCEzKq959
WiT3fobGC2Y/kmamDZLeBNbM/i3HGgUDi4cfBWq8yLMAGhAPpfJXgX7lnXCEgpmG6sHJ/+JQb0Rx
iJLP93+fLXmb/N4MZLoYwcNTGun2B0+Tn/bS7y4EnETq1fGWENFdxt03C8OImUjq+yzBqNZmxnhh
CUBkl70l0V/Xd7T3j7yYVnvIMKmigKwiTi3uxEUir1OeiZVs3OyqZX89MnM+MwzvMzN5IAELumT4
umo7nVWZoWzLKnD7mWBy6jm3fJJwyOfbLj6zJaiaKxV9IZ1GYvjGNokbZP1RBQZLu2N+tXJRPR0w
AxsSeMo5FAq0M3qIKvFVoYvNNUpaSLtzF6XtQbLSLI8v4xCvHf+nUBFBwzkCqFMwlOcOO1nWwA73
ykvVioQ/XqzgDDgqivk1iVls9kNXA1h107iSMGHAVZFx2SoMrR03qdnMQNkAXdQcxAceYPORmtdP
LlK/IIG4RGtqnVgvju19SnE4ZugXKKE4g0MieBucB7MnxBWyBzaS6TYrjGXr/jv/ZF+paPCqrrII
HRC/+QS6mmuLp/hDIgbo/2Xs/DY790KRy/ga7kr5EhMEMlnqBIQx/QpQsa+D7JDIoVhnD8R+wOMx
i2MlxmdKD6/Vz56tb2LuVql8ODOkTIO/ZMV7rQesD2kKbYBzkixGfxeFvwd51+6HWDojks/aCZyl
lIShm6/zqFt4iQ1nK7trdNnQpbkyXgfMRXBK1lX17xl4PH4fkUTNJQvZ10wCFlLw6xQzcDHmzLx1
nX2TY0Jrx7OThjtABIeQO6HBIPms5TgIjTCwJncUw25rPJpIcoLIu4wxiPlI39ACWzlcVVzteaPs
Q4KWFNVEFgnvfu8v5X8HcpqEgsLrDiOyq1wFP42u2Uq+LRntJbUH9wjx+t86RBpv1XrlOiJ9ieg9
SOCXqNslzf6fmLC6KcxvLW+WM8dYiJcAUSZT/7+SZemxoFjkXq2uCcu8adnQo7+qKHNN/mSfhsj7
6gAhGqYgvWFdvFZaRh5PQX6opHM9EyT4K/bGTMLGWY4SAtBYsteGTqCdtDu/f5UawGUnIsFxJVfi
e3jfRQSOMLtL8M1ZI7X2SNhdEdtHFnuivhB7eFCyUPlp29CBSQgl5LPt/lh0VWTzqjoGR1h1FJFI
H2xKWlxSckqmTnNUHiHh0PZ/WItT/zD6dznZasTCQ5JoApsPH54LihrmziTq/9oi6ec0kGSIArx2
l04h5rSoeXwUwQBdBA29tH6fmWW1tNhBIEsrQKM2ljPQRTeDS5blG8uYG9ATl04w46p5c1gn8JbG
dV2D8I6is7ylOnV28meaJ6vEgrnx1CACSnNF3i8nPhUabY76C9nmpVeiOkjDwwYi2e2lyZES6VTc
AiQIGtbeKIwNKPl12P+abQfBNfheFBEcC1H3hhoySBBnNw64cyM4G9PAkzOv5FAHwUqlkCJRcLPd
dpvyJuSBcCOV+dnp0CWI0V5yCZOn/JdUKOiTk+Je5JH49uvIIS0HBjcrR/dEisua+De4y60lK8/O
79T4hn0eHf6p+8OUaKsVzUUjE1KSUJYlZ6ysBrncmtx81CPmoPGa90QkVQaaaWzWnsQ4bvkgNLuQ
u5XAQbctAOhvnE12E5uKBqWD+qc/3RqE6rkP1kMRfs1o6QymutI4KUkFmKEAA99QqCfJRi6fFZiH
6cW03jPHW/Aec9p0VQxwWM6+OllLh0ben6xROQmkyUYjkJ+UJp4sYlY2JJM1zcZ/J5LAdXlXNuVz
FypH6RVyKQYlaV+kK/pRTCTISY2lrhho47NfOAsiHZuHhxd+8NH/T8A6L5dOVIPHkMULI0EH67WL
QEw6gLHJbiSfoIo3+RgfhZkmfshhwLQBbM61LpB5IlLpaQ6Z6tvF1SzhmOZMdVHDlCQDa6sdz82i
uKN2adk20m0qaZl1e7MnbgdbEVVA5v/q6TZDPzhspNYsLRxHpUElBytx9sRxQ5M0afBeydalDf6K
T5dzFZ7KgsE61A6kkXn+cj4Zvja9SWzkBcIh1lY4TOPdkxqfbkqmY/sVfudZejb0cQbZn+dvDZoT
yLt4AE/7tWroSy/orsagv7gNbH7BWVsup4bXFC7CLeTjkEAKbB8WcRfBIgV15Zbgo1oHKQkXdoqV
oujkR+FbT0nhpPl18JIeMKUb3yfbnj5cvc8xR3SKC26izc6uqxeSQ5pAUXvrsoDQG5EuVNMGBep1
nGTnqaatImQJ5PWYSln3LI32A4idRZ8zmZEEThbUaDWHGYlHIok9K582VXCjt+9J6fAgxDRO35Z0
h/o6I/MBBBcNEw0MxC19fVg5Jl5ruEwVAY3BcH5N1RzOAvo/VtBepTE/MD/QRmVLcLt2yJDZfXOW
3SaFI/j7vxpFiAwZ//v56aDFyYuqDG8QmBAw6uoPz/M+exdGk02XP6y/pdBSNP9ox9EBYD6NBGM7
tskpqJz3HF2MpWpd1EY7oZS/H+lqjjYGDGO1t2g6gD28BE7xWZrDw2vCQxD3K0n9pWhJSbRcp7nW
E3oI7agcEJrYyl9OpYZbkK3dw4hmUG0315DZi0Qj0uGjTXi2sdt+Zfh8U1R6LIQFoHgIq4ZFBXRl
jBeainxFktTZckoRiYcOAxUwjBAnprLhG2xE02bQtbj1bEeXMWA+jGjFB9bbUFUvrYd57ZzekF07
yGsthhlsqSkqg/251LILY5sLntzYCPV7ox+jrR+osCAqklnLFDakFZtnjqBx1dq1fkuy7KUvGgQp
MormKendW6Jo5XeABjYse4UuJz05pA8TCtmQbnuKlBsK36hKpZqyHkJErJS0gDxofjRRfB/IPVQA
VFBl4G9GIyabNCkgM1yyhsRNmo5jnQN6oNkyUcC1rr4rU9w5E96knJWFo4NT8svXf2WaNspaWfoN
0k7kWK9y6HW9R5Osp8IBmwGdepgQbjXzQGOZTc26SKC1VBSTuq3OaxyMbobSP/BJBT+dohinkYih
pwSlvc5OXFy/G1qTjkcAnqOrcBVOU0RoAnjrCog9LfXWSFUjJkV1Gk+/TYD7jMow4kIq49aaQXSf
IMVMpXJqMlCFGo3bq+H5a08ptlMX2teSceVSzSoLFLrtYSzkMmTEpLEf8FwvBntmCKNeVLd/7Yfu
Xcb5fW7dugZC9YgmMEktMzzsZpDMvdd6J+STbsa6SEcZ03dZHiQrg9H+eJGeQUUA3248UGgjiOJh
jc6lxMzORQi5yVYe2DUfWpAcStJuHPLbQJUdTQMOtEKU794Ksm60eKHLAMfswVEYpMJ696RTzbnP
g+6/IoCwzLOhojLDyGFgGw9+QNPrLTVdZOHFhrg5q0ahiQtKdE3+RqzXNHRHxZDNQLCrWMsZTX5D
MrIOSQ172DIkRGYsAx9YrqCB5gbrCAJynY/gzvWVbpXvFPV5hRrUqCofajeuCu9bLkwNPkqyPk7S
IXyTbgBCIphRNH966rg8tyCdhdjxgWWampgVYuwLDlC8n0GaNLg0QsAEOdrifUcKnLrXDtgPgrUU
cMVCDW1W0YZRM/gnJDpRgkzm7DUXKfmcM0Q+2mVZtpjicJsyAoICdKiYR/nNw0FxxKRAlkaj9MT4
CcmTTGYF8gWYjJ9GXkaJcIL8M3kIOXbbvRc8QwetprQPId+EWGM0yyqf6CTwGnz82ejHFdxySPet
iclI85/Bv+nIBFRMdZc11TxnYCLEM5BBMiu2yVbrRHklEbBVBcW72wSVt45LbAxrHNG8hUX7hwSl
tx/yyeQOPeBRzLQ4XbF1KQCCUUrJn9KdL/FUlOEuKWyIXcIYvtGQVEiz5B+D7k0OFFl6aosP3BvZ
g5zbsZzJsP16Ff5bnuwyHxy+o+1oGBws1GMcuz2Cjf3gcB+r4MyHtsziZG0k7rRBo5AZPU7u8fSB
0PCKL5SbsjNkVchEpXwKu4wMX/oRd+Fsj/51sMavwAIMi3hUxEJrrGnL1DEx1aupck461cYEm41e
0rbjgE7pUfAZIx0Mo4W9kNF880SZe/yDg/FnWmrnrk7eFa//oBIaU7xyMMZjLfOZHtzQDs0MOun0
O7s1d8HrBq+4ROnwQ2dpS5kgl6zG/Rb8CchBjtzeabEgpwZrHw6q+gEnaolyBeSSh89Ag+Rdtqw0
nvN0/LcAaI54gAl4tDTNzb54l3Qnc56j6p8hupzSotyjCbKS528pzTpLEKfnQdJJWcuT8sp8H8DR
lLqsgSSZQdmyevToFfjadwi3C6/4a6MGuGit9GUmObeZmFq0MJGg0BCkT2YAweEbLCJwKW7/i4RN
vitCqG9ZYGZg8iUOQgRSGbBlAxZpVTk7eJQ7mUAEHHM1bF2/A+0I0VNSgAIpEVhXS5XIi0WhvRLt
+NxTYA3kpzo79F5xAmJ9GcPkXz0JaGLdsERrmp2BcwIrQGo70herwb1OvD7ZZrLeZMQWcT7LJFQC
UIVec9c1WM7T+LMqc+vq8F/T7jtxxrs8EQlZEulU4DUaeTJtskRztqTz8ut92Rwavz3RWJI9aZcJ
G9rcyLC7LB+MKTwnf697lJvi8O7kMyARPMTrvpHPkYXSRL/rUTkTMedyYqfcEqehu0xHNl07Bc+N
SS9vNqBPUNKvCFig/Kuixy/MqD07A6aELLODSTNNEG57zn/QTOD8+uhZvz7NMhnOJRpiAngcw23J
Nyr/KHl16g7oqtBRiw2oB2idMK7wiDoEzdpHADiEZt5kzsvE4RxVyAXk1SFFEdDWUlpa8I7JjmQz
sPEomwi6uDGR8dEOCp3mDjJZxMDRhpgWoN/oLP/MeJfbxQFpCfD98IAIT4Xq79kY8oDRLMKeGEXj
sox2MYJ3GZG6MJzdoFm/8xS53IroBNOa8BnXYLdm+6eqMAXowy1NrI3LDp+KAjG/+h7r9hqdd4A9
XmWt8QhnfG/8qkILLwplV7r1L8Wu79qAVBcYp3KyPhR9/isyPKHWfzhDuNaIXXGp3yqM31GgwFkj
nBJEdI1ub/n4SVcraafmdreZUhXobglzLYVloxUbNVFvmjlTaFgnBi24oJf7lACtk2o1RvSkXHJ8
da2o2i6uWmTOJNBMwVbOXLgy2woZPAL6zunN71Cl0mAVFkQHxnP/jjcBaI2NYm5cnvG6DL29y072
4mgE54a4F2dwJH6Xrr0ZzOqg2KgjSxkjgVKm0nI0y1aoSKuaYsCIxdhVE1j9gQ/O7V+OSH+NXvwj
K6foUZMZisrBwnJYuIN1B2YQKbFxa4JfdGzXDRootBV2BoJ/p8gfPjs3P/kByPIK1Zqm7s5Z4y7l
JTV5vCOgSDYiTRnM3TasG4wuJShQFAaQrOzUPOKTsZXztcCsFPC68qWVOT3ZvKQ97IF40+joKXSC
Gy95t3O4wRw6UrGyjsDUIBAOzshwV2oAcpT/rs1q07DF6GpClIuWcmaip/YpM3VJMWVgIXu3px2B
8sQm579L7zs2dQSR8Fnsb9LG46Vbjo89HxNUFmtkGS9yE218dlA4LSvjopQXM+HjQRrQW4hDvV2N
tnWLlBz50OKmMbWwtX5cDdIoB3tIy9AHDiZ3qun9MZvgvunGXnXIFE2kMGOXgbzBgThANeRJACFm
P5rBr6jHKXIyjA2BP5pyYBVPuawpgcVCgZC0KtCXUiBNOXVai4YYIsWLmr62RA/aiZJDSzjzeRO+
XeHTQVy05hNjl4nms+QqVsdUmIaMmEu40Vffo7CY+wnKK6r3ZusgDYLc3ZRd9xfjVYR1a5x8NRu8
MfYEGXRdNJ1KOrEM89e96qxL1mJSRJTTkAN/jUVsvnagW1p6StB9gVLP2D2hGsjLS2Om9zhKhsF0
MGOuF/kVU+3Ok84BVOKHss0FvVp0mjCOA5zn/OaZlBhAW462DZPm4gDkGUFsOM10SnF1nMnIOcEP
g5VCobGZftqRCUUNLCPREA+BDUedfTCi9Cd3vW6Ngn6LdARsywYgiNeZW7uLsnuoOijfggVPmQcf
9UnRQICAP1S6O9JGS7WHetJ2CJzXUftTcexwPryqZvqnSkZwwTghNAaUWqO814b5ULL04qsWDwqo
OZ7PWreBf5rwevLoZjbNrmuwRvLqhxFhDlLXBgZus7qy0X9EahgjHN8MQGBo3ouBLLocqTUFx7bK
u/ZqEu8m30qWM/LQi2rEmhE2XxH0+Jd6Lxq1i8ohbgo2Qy+8s866tonjltkfIg/CkKu/WXl5omvF
CeLTqlTjQSMsz/YiLb1+VRjAhpW52eda80T4fC8nuaH2LyQpx8Aet/SQlo2Z3f6Be5G3nQP7yMgb
kbGZFLvrVsQ9/Lc6MNoTLh+mse2NjAiL9gqLsetfFa37zGE2WgPd5izauOTNGEwdWa0bzWF2ibiT
7+U7q+s+wRPCNpmPvRv9NUPahXCa2D30nLmKwhSviCkmDWv1X0CcgSOA5LcGYAeyXgrVpRdSfeLC
AMEwB70X/ymK4W6Q1sBjWckbCFF7Nsbgq8oA4FrVLQ5NEFbDo588BzQcLFOdS3ItFkGoQRhkntaX
wQyNB8NYmMOQ009z43xNjn7skvSa6Dw9eh0L8oifzoOAlZZ3ZIk/pQSoY40KakZJkb0fif+M4xxk
c3r4Y5p+/kHGhNgTdX+M6UKPjUCZjP+Wvpaad5bdulD8e2CEVwN/oqpG9VwmWy1e3fjQ7DO+OyBj
CHrjOxmBKGc1IRJRY2Z39aqzcFyrJGFO9Z1nFojC1PNSrYbNTLbrp8N6VMstyH/kxhhkzGBT4G0/
pGQJY0pRK9oFEK1sFpLLtqoVSr18fncrZ4Wepr+I3PQ7Bk/jl/5PjkxYgZStRkY79vVbVQVXBclu
munkO8Se9l8yM5NSWOGHFQH9UcerU0Zk+ZumGWgdt2t46LeMlr+O2X2NQ7vfrGjywSOnw1KvdRvm
dPoHbXLMf9RV4iEik+R0DZp+4QNpRIWMN4oQjgLeWgAQ8GsQ24uXuvbM++pkMspxWhU8sjedhzGH
TqXt28hBFCIsEHksjIteDX9YfLx5RNOcCXIffY1gHSbh1WFI2VUVUxbABVQz6L/7C1vpGfZQ+6Bz
vlZ5xWZv/AWCzQ42YbxMjP8K29gWNp6XEW8mGIRw5SLl4iGgMUX+p5YoUCP0T6cadsgtL1FZuFbw
OOweRQzPJ7PsAK82pLW129F3DS0KgOk5Y+bUO523rWTqRZMAvf4/lLgRwsTVg2bxysdoiMfu99Oq
GWknkf7bHJk6sA3b2YniNSMxNNZsQCbN0UeworbdRUW15VvbgVlKBo5Yvpf7xTl6pan2Yux+iYPZ
0lTrR2BjjeiBPpKfdfxLxDYy1PaFHADS8HHkbyuOMXRSV10dokxTodXsZrD4gQin7m40/XXgvGvj
SHOw+8ko0f1KfU1j+7UPaFfiOhpWxrqqddTqgi8PNRgsG/xF2dE2oY1OyzfukahBZ385YV3oOGjB
BObChNwRcZhFsCwTw8K5hPK4sNERnjBWSZJ1OKF1XtBZZ01SnNV0AfwhwayY1jRVUE0FW9enpGu3
nWI9saEEqHHgSSqj+RceM5jj/hQH3bZR6sPg0P+XGRCHDiAK/pBihD962vXkQK7hogjhLtFeQTIw
QDdqXs8CErbiFVJwSBslKw/xOMlTiI8VjQLkRsmqOMl4kBw1yOBgEUVSFZZ5R1cOSQWKE505kGzT
HjN7SQ6KJkKHLO2cc1L2NMpdtJCs/ATRggepvZUtKouUEqZOnuv/aAgHK7H1LEnAVUBJuTm0BPNp
o0/jkfb2xrZjXDkbtBzIvcfh6pXN1a0ZXNe+u9I4f1uE85E+0V40kSHpxoZOdLo2mNiVtELSrD21
yH62CiVtPVX7ymt2g4sW3aDR+gOUymSea3Z/IuBdmhrdeFQyUcjK6XPulV2DjijH7rT0cIWN4/rq
Qltf8OCwPPicmSxUnzydIEar2oD7BeiTDI9J7cbkrOPRkcS+FRS644hSRa5W6bJyMDqosnd9ik4S
ouDpvkbEOD+2F8kcnOQwcEfzZKbhITaNA/ixbVobybbHYqFTXNiKbLR29HYT7TMkO3dGl4LB4kiN
BSenuiNnJAVJ7dxaQAHIeV01UGSWMr7GTNaTTvu2mnntNcPF4XBuXVLDqNr7dBWCOmauTiHldqeJ
B2MHNaoXkI3jqD35NrgI8LMaojQx2c/YFWtlHDI2PBjRao/OPgQWBGK6vTMOCJaRuebd0bL8VZ9i
itcFWMpoh8rUPzhNnx4nruvap6Zz9pVzD3VkhlLaFCCVDm7MKVqGpJu++jR0WFleeuIlb20d5wC4
Yatqqs8qdW2rWczNBryygP3TZOJxEjtjsCFs6ij3fo00dVimg6adVB56myEURkaA4t2StsBXVlYL
SbcliVA7bW9A2kKGihNG+T12wFQg72DtAeosHBdgDw74LGwnkcwNPppx2vYz5IqSjar22aNBcxf+
xCplXfUgxloNTgBTza5tNhnWZ07VfJYFGks64ByA5Ly1TFuj0y+Nue8Msdim77/m9JcBX1aigOX3
n8ls3ALXeAZt/MbG0SgZcgvD16lM3+GOxiu7fJg2lZ5u6m9w7pamFm0GMg7eA60ABFlobdJ5c4Lk
2E/ISqFSBoXB8ccHL43ljvbGWuUupC7wKB/g5h75ARp3FqHZpyOa+/ZarQ30CcxzHkw3jb7JteDG
pskFh+U8k2I6Fl3ZfYcVkANc17Ym3UppsSiGFZEWIxLPUbia7bA4eZT2y2yA+WF/oN9CWgUqV9We
parUcFiQnWFKIAWPYhV3heya2X1Q/u7bKd/YhoXUiZNjh6lMdxg8nGzjb63TCnwWk18VENAQcEBH
cVj3P7KtkOzfJMQ7oP2T6dmimPVZJdWuIn50pvQX9Gx8xVQPq+eyFc1bVpg5d3+UQVu5hrM1K+dY
E0IyNvgiA+KAqQcxT2+L9l9iizMebP/Rfkkq5Q82Ob8NJ/+Kh/R7pOzTa3OZgJ+ZDTokXoqCIq/Q
6dB9CBQkRGj6UUyNvkPPLjXJ0cJpn5HJ/Y+jM9uKG4ei6BdpLc+yX2ueoKCgCPDiFQh4tmXL89f3
dj91J50mNVjS1b3n7HNTtp5uTW9t5WA6uylKrwISFeTlEcextQ16+7IEpGfyi+zDvxYgzE3O7XtD
LLhxIGWvPfQ+JhELtf9nn5jJp+V06XGeUwEj0mPUIIn85nkbxHzNHE7c9n+xLhIGH5eUP6AljGaC
EiNIZEjJBogV3bCwvlKSl1327uXZN7LoCLKSvjAhrZZ8iDzcd+FTKMBbglGpguZDjZDVa6/st2P4
DLEPqTbDDhiZf4Bifxu6PpdSnet6eB59ChqTW/oWq/a3A/G7GZmNmfbAWwEHIASiU99xhx35TF8J
cmrIxJe4D+IrVdceX9W327jpvutKMAN0rkPZlWsY1meMRUdAc/QYeBQ0ItVdJMot285Ij6w5kkFD
klTr88yCT1i1iB0tNE3RmHPGmZdhyo8Ekj1bA8eTOzSS+sVZoKks4aXikY4PRU6Uj2nfkUqR55+1
BOptzLeuhaRQSjoMXZkqwvDGx1H5JzVbPYMqw17nbvmaBfAQPeykt7rgRDa09zpiRMmt9qV03a+k
V/0uDENmCQnc6va2fOY4P5bMy6YjBkq8k7ZH8RMCgydBhvgZo0QQblE3Y1+PosbcCK3lxstLzmqo
uZA+0F2zgTV2+zl6CkkCe643IDv2mTLkmH7bst4VeNGQiAC9MNRX49XgrVmpY52j71ewz2mWfZbO
+JSBp40Hxn+6Z6GH7XJwJGI/0656dGHgowLH6sv6s8YRkfw00FUL7qEfjOsw9kHcNCI4RqDTt3U/
JEByaB9NQfdkuf5pzrMH0+loQMLVTBgVY6oKtoMPUBqYhZouqmP7BIN+FzGL1SBvd2wxSbQueRm+
/67y+TnJk83YZR+ySm/WgIq4rH8iv92oorqUDsy7afQOfAcpLX3wp5Dhz7AzN9m41F8WjE08Xkz5
4pUp+/gtmFJeYsSsg2+vqrklVjsPejyKIxQrIRArbuHRmyG7PecA0u/04tbeLsWI59JI78bp5GcB
3Y355DXF3rCzz3wAu2+4+QFz6xZGxK5K3T/Q2pmoz/lrVpYkq5XPsPX3c+L/DY32MFfTdyTMU+Fm
WzWaeKAQ6zn+PZmw71Au1cqo1oMf6V04lS+zpJXm1tFPnkjYjcJEOFHpt9DCoFh5Z2Y91sFxO8z8
lceB31Jbz4lFJTzo5oHB3Evujtiv3O5pIpMAYTAPp0m0X+0PbPIq21XN/C8YFw0Zoxi4mU664e57
ToVmLgwz09I2u9cEMVDTLs7c8dpZ3Z84VDiW8te8rsoTDUsusLRsBgMrH5rrfmOHI9adehe6xLXR
cMRaSMd4HbXOsVv+EMPmjXK4HoyKDlZmZnCuquqjG9MSLK9xWOKyTgaK3E/JRxJIjeuN/A9Sw1h8
AHsd3b8IQhEkfK2VhFvrGdMdb/3VMt0nsrm5vvGB7CK7Y6AcDT9yAr9oN3w4mAj3dsgFSNveZz47
D3PKM9pkjEhBPZ0jEvMee1RIqJ3ZoeU4X5KJXS0xxbkZ7JdJZt+yNBF9R4jLxgYYbY9pDSQzdsg+
6w9p6Jm7AKPGd6Rb9PeOqYlXn+m/+qP8ZcL2apF0e+R6rbh4sjH3YQDGp6KZRRDNhtxDY9WWctjE
PXhrd3yf2tLcN5XDkJoViwcfEbdvq5ZH0z9qyGpJop6QO6Y7t5yWOHWHgGXso+Y8YccisY0otUpi
tRRMC2GqPbQ9MZsNMTpZK3/yNPyVnXX0Hf3PyBlhcurJMKF/kUX9cw/UUZApszJweiZRH2/JgLy1
pbF30d5v2gK1ZYbmE888pyLOno424VAF6YncjeSiDIrliHDCTSyD3wyAl1tTgU546WGr4CUlEPfJ
VPWjZ7gvjk744CpMjLnn0RyvnPigJxaMskkA5lLIDhoGxqGNK0YWITnY7Qj3TbGWyWZFyR+F4Vn6
xZuMwJw1LgDdwb+p2vpn+V7wNAeJ/ajzbpl5tI+1sp/cca529K6eKhjMqyig+87uE9q0JTsZecR+
+Si74ZLh9FdkCMl/Yzy8LgIErCrluo8cqvUJcvc8yv+dkp4yoYjPxltYznhJKM65ezPJodaNtCoX
6O9at1OwmgWk5NywnlS1VCtJMawc6TyNdvyRjt0+DPS01mV7U4TKnN285+D21bBqgwkipPbxdNQ3
ETg/QjbPtmdfK5drVwXYZ2W3o15RJ1zswTvMKUK8UUX7UVWIxe0JXr8fwFmR7r7lsFBAJv9XRQEh
Fa3Y1+10gTB38VpASWWLq9gZ1kScHGeEkI4Pra1ha8ZyutY6AVhTQRYiTI8BfTN8TX6/i8OI8Wdy
KjFkOy7MNjN1NkQdXoPY2PV9/rFMGQU1b+46mvbXuPEr70kaXJ1Mqd1vGYvXrDA4HgBwGQxanCDg
+YH8W4Zkibs/Rjr+ZILOW0JYVCxf4LjcaKmorZBp+ogYDC5qzW3TwVaoMyJDij16m6PtsjmFLSHb
1XoKkvw0Vi4rBWP80e8p9u2KLY1HI34nhqTihsRsO7B780DhGHK3zz4Sh5aflOmR0fhK2v1LUKhz
OONoz2ySPYv2fQg9GpcWIfN5G/3NySbtCptEturGEcHL6ovzwBRhVersCh+R215ungNBVm4QfJcJ
+OuEDpBYShsNmq4oBA33YP4wbNCReCEWrSQz1WbBUSBK8aw/hV+RmtxvEIRx8qmzWZTntiqfGsvF
8OiLFih2YJ5yVT6YjK4dMnC3PmE3lKH60tgMfDzmyHaTPs0WUdk8oliI699iGB9IVnw1QVTmqWCK
G1H8+blIX83EokFRsEqrM40Tv6XJYBNGoVF4oG+iLG3PYbaYQqtnJpGA1EbuxMOlUe6vjHrJyVK/
JHY5k/TDptvBW58a90zhwvGGzLci4nMlfYyRGTFXSmbb3OSOYBrkKtRNBszK4W4BNMRAqQlPum0B
4xl59Env4cxB9VvZLZfk4hSL+nn56TmJFt7gPUaOPiUx5ZdNl8kZDYQfxTEDWB3OE34QRtGlaJ4d
Nb3Uy/tZ/tfWzkS70KMJebBQxQqOjNpyX8cEogcTl2d2njdMZeh6Bhyn4yGv3I0bBScrY39qER6p
lNmR1r9LCuTWIl2nib4VIp+MM2g1yvoJpx5ariHfJxFZY8suQkLsqiri+6CLaymtv1XWkGbebEfs
+CT15Li8+m8IBegqgvnYZ9NlsZYs7157/kkW4o9LGOb/X2vKuVpFsltjneXAMCnT3XIjrIlukn5o
hXuxK/9hHgB4ld6wsZWr/jHvtO5e0gLcyEd3DzxNnWhdoVJMW3wBddrv0t72L13aQ+iaCmaYoR6N
nDYz8XObJGytfeaBsgaXAI7PlFyxTMhvmo46wa4+UcRp9lvi3yenrXYuXUkGuOk0MJNG8WnM9LEy
M3A2gdlAmUh7xoLWjPA6dggNsAHgdnF7j/oghPFIF7Ixhp9i8LPTmDg4J8pWbK0y69fmbDYbUEj9
V5SVPvykfBAnHyGTv8oxVuyLfiC503Iq2g+ovAxSjZ+DVKa3RCZQSkAB9yc5lPKuNA3SIWywZ8cq
nNDudyo6gKqsdrbHlCF34uTEpQxj9NCbT2JiKA1ekft34013q3Ctg07YRxECtK8WI5mqoVI1ipaW
HXHusbq64Q+AJIxUzYm4ic5hrQLNt82VAGo56ofBOo5jvBVpSjDNovHDoeGuKiFeK+ejHav3svhY
/gP00uPyX/I4BkwkvHsVgKxDUMSUcsEp5GWxuCDBU/9VTPgTAMEZv6yGt9p5dxWpb3345S+z/xIR
p7MZ0bGUpyBtfiICxk2+Pazkyy4S26egOS8emuVXCjWGjebOQw0WhEgmvV1R3ltoHVoEO+RQAq9d
qR7wzAxUwnN8zKC0lKG5wzU1DfcRjJLX/hIUy93kvQN3I9GNDzQMHPNmWgiIvZexE/s8/vVMkojt
TxfVgGVqHGZHv663ng7phqBtaiw8KzU9C/r9g3xdXiBvzsybr7hszohOWjJAUkS+cQ5+zA9XlfOO
pt3kxRc0w3zCxVGnJC20Fk0FXJEuwd9CotmaPMmXISdxV2NhN/IPA20d307GWVLE8WvR0Yn20QuE
zxNvERYajzxrHI+hDaao+Awgx2IeAleWoYNdJFiYyj9skyTB8mTxIfLBSd+58TOtBmDsBFLWhzFm
13v+QD+Y+2wKFg3c8qL4R+dAZ+5ObEq4NY9W5i0/wFCLr8xlHNKcpK6eLCrLJkNoCG54q2t+o/8a
idFZPr6ShIO6+EE5bk30LxmBkTvF2QghQ9H1XsQIwx9/UVrFSw+ZL5SviF9jQKM0pHCev/BEHrhc
rBc/zOK1oi5/jMtb6pU3bmtHGKGcNOrU1+1xavsDhoOvMYkPY+ns+Fa1uFjBazUCEyhPlS7xBTF2
9V7bGJTX4zxgTJc7XiFvdjlxCPXamTbTHiBWFv0KcDpIr1u5huW7VnzIGOAmu1gvC8W1/vmD88In
UnLo0ihax0Z3Hex/finQydTbwYC0XJ6M4alg8MGf47QmTkFxQ+wwIdJwdzILdWhQ7XsZGEzHjzYt
tIq/pkpabuzPgQAORfVOolv64gj47lXCwOWqOaks2pI8Riy6pEGGHwKQ4v5rfJSYnYT5U/hPblas
Qzo3vWkCVynrQ9+2BW4jvK+lVw9rP6LxGagEr96nxXtcFrfRORuT6GPSVVdAmNZN8bO8O5MouRoh
eQ7S89TqYtcGn12hNhaOfIdQhqrI9orMrY58AB4Wvh+/EY+RcV9+5vIPiAmO9vZkLIMdRn3LmCDu
+BLNZXXpEp6C+VNTUi2vY9lcQPp9sD+0yyuulXWfY3intXw2Ribu8wtGVtOh74tCwFfTUfN/Zk21
X/4avudlc+EP0dVOpmZP45RM12Z5rPk2CIOEPWYcUhuGTMsZuLxjXQHAVX96Fe6lHV/4EXMZ4hkk
SqV561RI02e3PLC+OSMMPGEzovf+s6yHxIxHwFfhbYnHO8ww+3WGEQBuZiW2SeZwR1PR+yI8izNj
b8DUM8YKpw7Plt2r/TirHzOd35Kk+5pipMA2+TJQlN1PQUonONOD7uatKPNrMslgj3PYIafSCvCT
4KWJPXDepEcadXAuVe2dGIptFwSNS3yGUc1vlB6s6o4fiyaFsF70+SHNza6+J4WBDoj0DN9mhlBa
7zrE05XR9AsN1KT2gEa8PSec9Ggr4A/Y/6YRnaHyj3HKsp+sr9TunjKg10WW4oBg+mh2VwIzVrbV
0eaG8zWZcDHVb++idxFDA1wNY/EoPW6YRXhuzHZD0PtuQEPiye4vMpf43HkpB0/mYVXg4yf4lCvE
frRTZmVudadCZtpez/Q9yPNq64ILb3dxNfeRZE63ZiwhotWtu597nwFzvrExtxa1YZ5EBaVCjF8O
mHiOpreY6MawLZE1wVYKyHgiziBemyOWZqiVJxK9TwahkzO9UsOGkjRBKxPAkRWLSc2XrhWvnMew
Xigzh/6opugwNNG2U3gi6/FiCgb1Qh9UT75yIMe9Myt5HqhjdOIYzyWjkykVnE8o8cL6WYv4X9dS
+iwHaUXDGRHaKY/ZjrKOGQmji9Sbz3OV7OcxP8l2frFnoFJu+LSErpfgfWuRQBKhkeejMRcz+F12
d4cPZqC3dDC1CU0LwB+e1fLD5UXPcE0CN1gnU3ee52w7GXAQ/bZ5sR2X9kk3/cVT8m3FPuOfdg0R
+Di6zbVxs0cZmXfVN1uDSTGjBAsLEyeFX776Qf/qFP05RcJuCEYVmJpWOjSeI3M49nyVIAnXZUL4
rwHmydDpj22WZxnVBFiieqzCctjV4qOFKIrOyf1T1+wCRm50+Hs6/nVW1GQ0tR2ydwGR0xcGT5vt
Bq6/HgHSwUQaZcecoQ85AkH3vabAf8fAfeaC9TvIdHHpBQ3Xr/Rcx3+8METW2uS3sGuObdY9ajM5
NI21MTr7yNeOHQe30hieRd9cWomwDuvnIczoGAwYI/jWdpFa5OTpmzTj8ywiH9twUl6CTuUg4kjI
apZnWRRFfQgs96t1/IcoIkYj0cgkUyaE9kRl2LbYfITL3aXga7Tc4blqUeS51YGv6w63HuTt2Gy0
VHssA6ueqrWOUF7VQ3MuM/bwqKQ7jJPcQL1ibik8to6dct1oXdAi7as5jMT6DL/KNl4FlCxnNvfo
WNp1TOpOAxl1nZsTduipOM/jcMULDZ1O5PF7MFVAHNp9OC3ijRrKHQaQAXmbTUSv+yZt/WwTC3tS
MGZl79WHjLgi7P8QUSxY9Iz1fNh6dvFOw3rXJurbGUKwpiz6kMEAyMqG3JHCRfBToPIlO9hNLIS4
8YPP0CtLLYX9GIddjWSPsB+6Alg30pCMEnvyb26imz1SM55dj/R55GEZ3so5vpo+lePkQm/qt3Uw
3jylnnKeFLP70+nqPRunQ+QCi6ROg03jH9NheJVIZfFMXPvU5YpCZ2v2Np0a4ZYDPoYtNPL7re2e
Ams4NVly6btFru+TbY801Rv8g+v2m86kNWsn4hSaDumcojoVgbWfPPt7cjsQlWn6xd0YNWfXX6fI
/Rd4RDD1A4A737J5TKzwySucP13L4B644JYRxkFX7i2zxn0S+y9OPJzHkPGYYbzGTbgjWfsB7CCd
A3qJCtVfbzHUX56hqKh/BpPI6DrfGC2sYytEhQqLrkGdGk04XKpj29QX25ueA08+zE733MbBW0CL
OK+CU8+uPSTpXSAuMah2CPulbjJRxcbY72bAhl7dvaE8O9V0t70uWhPIwezNPs9skWsns/0d349Y
mWR04FshQMrt0LiP2W9RKDoWIv5izPApldUdFNfU3gYqwY/yCchk40Q+LTZpZF6I+GVQktH76dQ3
bpv2UcbMdQjmugeL6h/8YvWaALBfGQbIGjtzAAgpLoihGo6N0OeqQXE4JTWTCldq3OdLAlQbfrtT
SBnIbB2HDh7kekkumWXeP0xjqjZhU/ya9fBvTNQF6ygJK2MPW9fzJ4qw/zMUto5lD/8c13E3fNkR
ptTZfSmlQOXqNMyf7VaTttnQ5quneUez0wPs2NfbvkZ7XA+SIU5KRqshZLvtCFjfwiWYr1EumCh2
KqbC7/o/ea7EOVKcIVoHx1aFZ63rva80iWfurgzZXJFCvpctmJmWLpnNQidb4kAwzAkv2FnlHoKD
Id2nDnuC5dT1PoDZBxpHEN5RuOg5E+81Z8LQyvIjarBTlo75PKsMt6IFsdhx4NLQoDVtcHNWCWt4
8rnmx1lwa7IKVVFVwR3V1TWxSgfx3YyzKv+cp46V5YfW3tRVvY0y70ZQGuAOo1mJKv1rQUMA4dRB
OZoaTWukYZYNEN22WsjCS/t9bM9F4VwtbfwrYAZEfvEQpdCOGRIMa9WSEdQwrjAaio9iOtdhc8bw
iPwN3VqzH8hx3zZth/k19C6sbLR0hB5V7Xsgg1uFpKLNiiv6gYe5zJiO6zpGWOWLf7Me3yWLELvu
1ssrYkg7TC41kaeyWHjk+t1RvstwXD9xD1/4Dw90Cp5FQ6A3WyIej6dWYIyf5w+a34/agFhUkWa0
ngcLK2SsdxavuJ1AvJLQcBId5lIbkpiMJJm9eB/QgHwXkrPCR07Fw/5Xxc7fuGeim6vuuSEDL+mH
H22Kx6qtOx5fJ6IRD1rRZ1jJiKDMcUESjeQB+Mva5jGo6fDYEFI6Y4P/e7vg2r25WEf4TsNWfpIU
fqotBl5x6PMoQmIHzbonOv48QXlbrj+Or97SXMMnIVCo7+kt59mORpHej4MSKB+gNHrCPgpdEwpB
8UExQfGBW005/rZgAJRkBWMvmplmdrcpM0kfe6Tgnf+Q/Pwx6PBDekVx6OaK4erIRDunHeZJn4Ml
eAvH8jtFWBmUPR2O9HUUmju0POQttPBKEDdEd0PZLonDZNQw8ZG3ZqFXdblzCYcu39vs1fA5xCdI
6W5nJ/QdJosWL0Dj1zqzd9KjLewWGeG8zb4biFy1g2NmTBt/6l4bOTI+KG+xSYxDoclun5v0ngu2
ywGqBth/FrUkI1RXyOI9gCkOosXeJ+3Stjxnz+joJox256Z9tA+p+dBtTZtWGDddN0s/oD9E9vyQ
xNUTSQav5Es8Jbm+yjC7WQTZdhVGk5kmqJg6/n4DspDPd0eOJFzB4WS7uBWXyAHA7VuA3dTBxYzL
skOri0aQTlmfjhfwnZ8Bn4F28o9q1lfLyL8NKNAgjeHrmTEnMzRSwbhsYMDIlEPg93JlczSIG/6S
WHpZiAOKebN5tHiRRkyu7KIhkfEtYrlrlorNjqNcfcioUUPDxLqR4AF0suqwRJAmgXmTznhKomAn
mLAeDe7p+EfvLZuTR7hOn5FzNrqEKJoB0mfn0Lnzr4P4mEeXvrTjIftbEBN2fi6T+J/r4meo3GxC
HmbT0MN31Vrsmn1PN9v18dAQZ4EgFPEQr8eYoofCy45GTMsfVJLJY24e6EzTrx+ZDpHnsdI6xCI0
4EuRIfjQnAhOzA9vo8D0Uw37qWJJsMCmpMGCZr3kghJo7gA+mbNcF0VKk8/uyYeqBuafCABqa83Z
sClM4Lt+1B6k6Jyt4yHlRhNG4I72FnOk/MNlgaHO4J0G3IzlkDPyyfFTUvIeRD9++EbL6FUaCMyH
hzZut4z/d6ZDgnivGcMidsqMt65AZpMs+XOz+9FmbYlWDsmUIB94Sp8i2N/RUkcGqRg3jp+8xoV/
xZ7xXDgV78h3oHyO3Iynks462MJ2HVB5OXOdrKfI4GwUtbGRNQD4Ctz2IS4WkK+NbITT0HOJjRW1
Fx4Mc8y/uC7hHyOFk13XEYA7IhyThnnU2t4VrFeQhsROg2TrsGrHyXQRdnMtSuOlnmiUzOFxjOUh
lvkBpcALGk9uHDbJwCSz7jS3KiT0eusCOvYrf9fWqDL1QCJv3D9k0fwa80btLj6rZtGhYEaLHVoc
E9rS2bzzNK6Tpth0tiYjcRz+FDOLhBSIVNuHwO62JhVFN0dXwOH1S4+aAasQDOSFyxVFuFE0MIK0
rs5qcWfZYb6dGiZkbmY/5cI8Jm6IzEgexzRc2cG0U4YhmBQ6mEHxqFD2M8pKk2Q/TZj708oecfSk
j8vDWWUeqT+0oiYUm2mOSHH5lwmxuMGXiDjsbA+MXorI39mN9je6nw91Nz2iwm1J/XJ6ZCPNmZnE
P18mH3mB9KYcxSGlisNha9OJp6UXJZkm5NaH/NGIZBtF6EmjVDOwh266NYc85ZKvXgx2RIe0hDSr
R/r7C35ZtbazDSLJvKKkc2IU88TnOb6kyfQSJBEj6OHelP6rPffnEe4kh5R9tqiDa+H8eKTRA2ei
1kvNeqVb7mM6Zl8K3L+5iXCls4zH3DG3kjY+5PVVgHZLF/hfW44z1d+YmMN+DS5+4KMDMndJb+7H
kFw0r6phcHpiQHIe5Wc5CIZYDZOTYva4NBb6TZcGAFkfSfgYVp8pcXjDmD73XGiWbJ6r7ZAbTH4I
sP86lj808n7jpdHj87dmZfRPdJgWtX0NWIupP98Nv7Iey5QOP4ONcpFekOicowDMGDWqWP4mEz3V
arGuutUbQwfgj7KlAwSADV71bjaKncybp8pzmUBBkuB6hO7G62/wsf9A9ie6xnhzNOu3BnFcjFR6
c3Sz1XhyqtTaZGHmfiiPuixq5gfLQcdYWfF5bPO3lsS2ddSzBdQ+rnizLoNjKJU6z1lAe40pyEpL
4sbMcQmzECvaCoDKLYlttSp+KYVvNtUdXgHeXFAyqMWbtqSR4ckvI7c4K6J5WJ4joAoTWxWxrD15
4ql2wbsZbAwzY7GuY9LQWcSgxpDHBRULCGR2Bi4H11z03okr2KdnDybgC5Mu81izabYKlS1MJG+2
7zX3FC8a917r7CMUw7il2DfnoOK2bx9TRWeidbNzxveY19E7Y0m6h2qmczto2EGcBjZb5lanzbsz
Eq3LPpRDIy2SvddMDVm4LRZrUwK5nTHT5MFh8NKDSuVbCyc8zOnOW2D5N/2Cmrai8W5ZMxksZtQM
t5zdkpt+vw2RCLt9TzijCd27Sn74Km7YgOyz4RhHhDVIHgBE31SVU5k00TEywxDsG4mrqs6Mw5D5
P11gSkZnM71wIoNR23rHqDSvja9PrUJhGipCVoO+OQc9Ct40y2fyZxCqWsPRpAEW1gnd3XD4Lfwh
2Ges8znIoPx5t9BiVII8gemKRj8jxWL35YIM0P9MRtHRNSShIuhxUCBBnSLUMuzaF59LJYmkHUpX
48Txvusi1G4intZZDCO6d5JviSJvpXEWjwuxoskCep4CFA+YnJyMqlXu6ScvN/Z0XHDmucZvQz6n
lbo4/rw7Gq8jM3Kfp4sLfpbYDIDm/CQCkoHCObmaoDb4s2jRiIl12VppUZTHrsexZRWsnNb/E8bF
0xTmO/Q/ZyuKd0lWXWaJRrOYHTjDDRLMzu5f3RgZe9iY3obJdQ7Eiu1C8pn8FmJSHFPcmJPFLt0U
7bFzCWjvbfKfK/MxyhOi6A1OH+SzOVXE3mMmemwMhYG6GR8MJ4KBtVwb09h9JVR3X1nBtY7yx448
AJgjNAB6D7RYyWBsL1gom7rofTKpNJmBHtnQOnGPeVI/jZ3zWyA+j+tHm0hGZDE0NRzu/hyHAXLm
vgs3BHmsl6SuRKkXVQWcmotz009ILTaDD7d7bwvmsu7AHBRreHQX1CRNA1xglHvCgs7JbK+LdKSl
HN1RTW4Gv/kzpsW5GP10PzSEN3Y/Rc/BsWzj1s9EJedFDDaUxXIpq0tHv1QysJiLdJUkcCjqoPnr
hsahMbJtEBQH8tmBgZgdOU6FDbWAiPBS0uEVSLMEsjfQVdTIhPiAHTEfMAfVq7zit6tySVzwpt+6
Qm2vi/RxpksVZOLTdyGcLrhvno6tVSyDtvAaRdETlfpLKeg30DbGj2vmd5OBJqlLz83yHNmYockk
zLJqTaLpV43V/I1W6d2MWfDSg8limd9Yrc4ddrDZXVr3FCyRD0gEiZ9oER+jbvGQJBBJ4sHqaiba
/zZqbFj6gAM7MMMOowZ/1hsQKs+1o/dKFhcvmn9zrGVMNQWDCJ96mpgzP3Pf2MFlnW0HJsLBFD8u
n2WsgssYR9upvdcRmVtoK4GMPeczOS1d/FTOE7gVE/reUp/khQkkYGBqgJYU82T/FExq3Om4+s3C
glVI7G7HVJRgqC79dhaBJrtk2ACBST+Qpp6ryNlKCv3lUm/GYmObjKmIXCFZfG8s2n8cmlFOQxvN
Xt2eu0n8QSWylQ2m4xpZkU3CpZjp2vT6RMTpDqPhG1yRg2mEKBPwNuLSrFpAn2heoak7j8sDOZUY
xanJCmHshyH4yZRmDkxHIbZvRYDqIQHFz0cTx8FetxZ6YhxFGXbBYZLnMR13rLB/ZR9x/HOzKQgP
9qRBeB6CuxWoB3RLPCh9YWIJWxzadCu10MwRJuclFvFN+DV4njroubGbDFkrCfQoNGiZBEwb4qlG
owo8CpXZpsOCxuLeT3b5WRrsXZ4SV9Qtbx3chU0xNckFYneCQb/ezzJAoePP8yYqzNukyscBvOtA
tokL/NLCc7imMQqtwILngwDLzBOAulKwIaLAWzvkpm+IbHUPvUPae2OiIEQ5+WlO4UNrxLS+q9J4
jgGrIK0iM6QE/k/lfgVdS5aEUYYbRzb3EiyWAVO4vfc0oSWvFksW7qXhQWfBOqyG5AMJA5JVlAox
6oiVa3nc/dmw3WVraEHVKedlLJE9jxIqcPnHI6yBuGXuN8A1kAMxNN/QgWccZjNMqaJrZryOIbkU
47Al8+0ppe/EMsGukV3jCClXRfPQyr+UJu89x1tv5OkhTau/+WTeIhQQSOaZgy9N8EYubYvhJSoY
3LE53p2mg+4pL8qb6LUhZGAvSqdgxwe2z6yfhlK+tct33An0mUka5scf6sC6zOM3ZMBVabwGogWM
9DsnejM54b0myIWL9qOZhBQnDQ3K6I1NZI+XAfu++2D7EGTpQjH+iFfV1JBCL7cFI9mMJ7KxucqH
Fxsj/3L18hWQQfQijj8sZoa3YXTPVQm1MeqHXahfoEVB6Y3ixzKun1BEMvevUCVjBBl7+zVoAqb3
zmH5RFDOnXJWmQv1053nneboY/zApZKvc0jQ3YxgdWJkXGsLPfY6Vd5CCadrQDdjl0vxhkvz2qGD
4n6Or9m9hKlY2AnsTELyUmkp0JCSfNy2RiFRfupE/zN9LJ5KgEQE83wKoHycfb9ifhl5+zokr90i
ERcxeuGLHb3xhzo2TqEmLqEnVLlq7lhqaSD4B8BIUIndZzl6F7cE7VjMSbG35+YzM7z6PtekfXsG
njMq6Bw4C71mKwHnUmtrw6Z3KC3m900j+zWn+TcQ48+GiTWOWPuauRaxKSTo6TQ6I0K/OmX+Vree
XlnpRLe97eqtcsVDim2xBg5FN5fm9SjDtWht+n8h22Sk0z3n6abK1a71PGNvhWyyuOTsrlE7N1QU
rXxhXmUrsOXNhx+Zf8GkbscoIOgoeE7DwceSPq103u/dctijEF/DuWFgh6PO6u82npYEiJ5O1ZPd
IQwRXJPDi082rYzNU1mORw3vkEeBSdXAZTabH5iqr2tSbjU/I0dpqq3+nS7xXimScSwZvcb/cXQm
23EiURD9Is6BhGTY1lyqklSaZW84kmwnMyQk49f3pVe96HZbqoIc4kXcKKZ7yS0g7OjFWdPu8bWK
41O/blQWzj9tXZJgPGsCjDySGdw3L8q/xPJhayxug+BmVR9wEm0U5RaJRmxUv5WX/6mm7B+Bhw1l
zxTM1vm6EDYfYbG+fXR0kozKHlvMsH7awZKx7/KSAcPgffnpCotMNJm0gpghZNRyXzcxIeyOkAJb
7n4pisfOnhnXU0Leoeb3ORQK6DjOmeLGia6fIcBgB8TGzr46AUrS4sw/V8mF7MGlk+pHSevQa1zk
OQEsM1JJXRmO1fPVNNNjE9tnSQ5WQyDYFszhWXyv3LHoGjByn3P+ncri5rAAJX3+PvJ2bMIge1CD
+KIcK94YlsOyhVeWzXjoaRfK+Wja7x7Q1pqv4KLDpbfw7HKtRnllvedLjnQCKwRcYc+2jbXtNACi
kfx17SBv66OPJPtEqIYecDwZFJptq8Z5cynXWWaFTgt+gFm4k9rj3g1Sakvabt+74s0p3dOy9KxZ
VIjYFe0blZ6/GrHQ5jc8Sbx6qw6M9DdvBx6Ejb8OKxFDnzOT/Wv40nbEh51NGBavqiOPB9gDDYCf
JZAdtWnMfzY9k2Xduv/GkgeorjCLIuq+ZhJL+7DS+wbN1RWnok8lSBJc8JeTa0cI57wT6h5XAtkO
BjbF1mIaOg/OV04IduWTqkL/MyElrQywpHEBWFOcEvQkeMPDtER3KVPnicly7KdMU6LmzSEfCQXS
C+xPY/n7Xol/rpf8k9QbnqFSXoOJ5HqtUWTXBR7APPHycafD/j6jBsVqpxNhXpp/xu5YFe0dJfZi
D6Kut9c+L/ldBqQ0KnzPQeKhyfM+OT1H5FGDesG4vH4Zs/PEvI+5B+j7DNxTtHBwYfSb0RAQLvJP
WkAqXK8T3NSOAK7O9N3xtoqfwBp/RU14bNfa+7IFSsfBTme/hszsc8YzRsV7EXsPUzG/OzLaYd2+
W1XTiFSR3RuuFDEfsLHpmeLuX3kR+2XOCaDjFbGOURbBeqlYhJWHj13L6F6X6mkR/huotmNiUPYm
r/oglsKXJpeCW2j1MZP/Q/69MhW/xBwdQ3jHZJhBqNASbpfYUceeg01qPoPRKw6ir3CusUuNY4HL
JrOtnUjk16xnYFDxCJM5fwzn6jFm3jsaWj5t3pWwtLvXOiw4uAj/lPXjkbmlZCiKT8ul/0bP9qum
drfgCz0EHvE7vK17GgQjIHz8dz18E5ixaGlx+5bylxuIy2VgxmPS1cvRQ9IgIdLxZY4jRyEYfrO+
Zp7AXCKXn/XYiNz1ELJxRVMD2Ll7wspxoybxR1rRNkzLH2HpRy6Lblf8UNTx4clwXyflm9Z9fNDT
2J2tpL9lOrnNMxMWPdK/WEFAt6K7sKMluZuAinNL/xwkqaYMZNTYrm7O6ZFExSkg5raRvfVNORCX
LYkmsmjcgAOTfsgcpvJ2wnQvkH5oWxHTSRfq1+iDy0wbalqsvyLSJ7dvzk5bSvCPSwyHMD3EK32i
a4a1/pxOV9hXMHMo6jRV85XqvNiYeWbX7L+dOHzqmIds4ooe2hx+KY4n2qM05uegUK90BJjtRGTS
MgjQzmAwo8bWs8/QZj0+IqZ6v4gW72NHs5iFsIkrHOrVqH7JlQCVhxNp9AT8p3Vx7O5BudPL+ton
XvZLx/IWh95+9FN2EdJ0MgKUkusIWenbyoEepiR627j6Zfvz15hyR3DTJ4dsFQ4lhskO9dKnwAGw
OKNXiMj9DZv9Z22DXV+vNqE3bOTy4OTH9SK1XmBqrsSHLpa/LDpmapdkZhLyinKfOo4Rr2Ub06GB
YeAhHgMQeuwdkLHnN9Wx7FAmG2KZgRbbNhcXYzaJrvRGyOYSse+6pUEu5AHDwBaCqqeK08Huj69u
4w2YMPlnbiO4ySHnUtKcQxP+i2fUnJ6HQ9JS10vnPk6r18luf1mlf/T6ksdasmOG09GOJ6rjzHvh
FmeG1e3Wdyv3OmH/gyJMjnyGcMDVHn2/LUELNj3uyDC3drnfPTtV/8b96LmFxGeXgEzS1YDPa+Iz
ycj/F43T/VCVIG88a4L7x4Ct5RGmfjrEKKWpZW+tO0uGFyrr+pOt21vhq+LRR/hPXKySlFRuhSI4
AQmQQKxoNzlsrbVuOBnAeXSJeyV/HAAj6gkb09e6XZfJkmBaQDd1mg8PyNCvdUHxZVTxLjhhdMT6
egTiemkc58ueggfbrlHrDDpK65IBnvSLz6eqSFuvxh2PwivzwaWfRbp34K9leErR926C0h5cLCBq
k/orDqqLbxLu73X9bJAIw0XBoDdsnXinEvG3D8Tf9ejZevGDsHADxi1kN0fd2fXwx+lA+deI9aOn
KDLTJ1HWwdnKW56e4k9gqKdOCiKXpeCVaXcwoX5c7f6KUjuA0THeQMv8EV755cTg+nkbMdigzlsu
A0FulePoY8GINiZgo1kXdTxW/yATkgiGOAotQ7ytR6up9O/laiEC7UVSRu5r7e+CmKt8TcKid7P7
MooOam7OiPnjhjIcmhpzkL3Z7DBVF+IOnRA48lovRpE39ryN72K9nDQneWOYEIrcvA4S86I3vNlx
90gv72l9gPtIII1ylJQjixQlpK6QepdFvCbdMIOPsMNd2HWfY9/+KLf4M/YEEWwfSpXdX6PVB2RN
aXotXHMFwEiyjN4YBFIMcNx7k4Hzei3kH8fmfJzp9BsQFT9aG36UPkNte9a4VUJw4HxwAzoKA34F
0BBlpGYp3bp0zG68eWGqEr04fvkS9CG2ZuU/9TZ23KGbYCdh8oywwG89FuJqpA25nm8B8MNEFpj5
kjt3Li6sx7C/3fjZg3+3lZ6pWcGilx5FrKSAZBdb2dHvFhwn2UNUj7cl4SodC/XReyOVKsyUQJi0
7zhqX4kwPZbNdMkGvDS+NyNd40VuPRa4eD5brVZ4cLGIFQnnFS+x3juoQZvUN7/x5YPBHz0MpONR
rA0rJrw2nDJiqAjrudFiuFtn5GAL84tnBRcOBYHMApYcHkxl90TS3Bv6+UceEQOcZUtddJw/TkNA
vTt2w8J6yTHCepUNEMKhzLTfzqX7NGCBUokz7asugOph88fqgXQTreiM+BrceSMTgjUe6e5zbvS7
NBBv2EBi6GucaOMh6i8UT/anUMwXJ5LfM7zM0Ufi7QldtbycU49zMTNvMmegOZocEKqanhDHP+qB
Kg2nwCU2FR0DfuEdq7j+1ICdEh9pI4TzD81nC858O48JYwrmdCga9+4YfEVL/YilC3BR4L6uv1WH
w3STS43/OabNwmWolt2bMEI9LFZfx13A57AZsX9uvHE+zYlzxuLSbFINTmNpHrG9hzSoRbt0yW+d
kzys1jgRJA9dhxLNQYGYzUXZDsVVci5OLZAJHASc2qvVF8yPdNFt+2oDGGLppD6BOoeK78+xxQ/v
1bmYrNs6oujgZGiMBNHM6NKCGNpmHIxNFt7Eug8Mv6Nqerb75dGf5wiSHxSErHq3CRlDs3h0muh+
mhMqKFgcKpGv1FjS25wfGENFL+zxJ6LhNLQXvwOsX3Y6HhBeb0RQMf+kV3sK4cFQ0MXgZKLXYJXl
1ostYsil78pbhdhYsUava3XcEt4T4/c4qDsPzxnxqv28Ohvn4scNs/0QLbskr25WQH6vhMKPlPg7
SgoMByp4yzMkcL1+JST4XvRC5CfIEShiCDSRtk5qac6u7A4BR4oysM+jKYHmlYQnWSoFO1cjJKtf
c6sa+SpN+Nk3+t+6RvZIgqvKyoj3ajAxua2hmYKRW+CCaEm4EUdKPIRR8jRpeRobTPlqwhslgmdb
xt/xWL+0nfq2hcv0nefJraNT6Y3eNojKHHgEaIehHejHGkLGB/CDMl2CTRIPPL4ITqTj3YGOLUPQ
gjTGzUfmZyYLVnE9JYyN7phMm/5Ql+W5sTk8ZT0wAN3F9+u100vjeq+0fbV7RuBrB5VwQlxK5GXJ
NbPL5JQ4pXAGIAg82YF+Kgouisq58K6xoKRql7owOjtXHIgxEmNBJ0gq/683QQld/02Y5YfYCv8u
KddoqcZzpMPHhG+4ntgrsMu8+Ca8K+PkvSFcX/Uuri9oIZN9j6RxN3v5WRRM5UgQ2Ey40DJO67/z
mFgNM7YRXx2jkehxt5wr/MOB27+FXvQ+sWBwxn4dag7CBUfCWHNfjaz3YdUkhvpbLV9WReQnUAxh
9GPTZ48Z040l93/oxebP3Ys6imm9IRau7OfZnw8pEhmwDn4bzPeRPVF2Rt4SJwih6YStHahdxdxN
jcN14aCUJ4wcMMN0PB4LcqRTkXhDwrIjn1N1e+nS+km3wYP0F8C97nnth11fR4SQY967D0VvA8tc
N0XJr5U/4A0CY1o6V6i515waL7Dk2b7hhcI7TvCuz9yHYSxeapKHG8Cj1H0a/VKJ+H69CYXTcNA+
BQW23DHS+V2BC5tYGdii3qs42NgNE80x17eQpt0kjT9gh9DmET+bYHgK+R+AJH+Z2jXpBstzo9cH
KUkUSVJaAuIofUhAsqy3kaqdfpZq+jace4P1MW/7NwRpWhQAxDSm5mCdXRtOTogQP17mkLgKyqPv
F59pw1wmcS/dONINJm+DwSqn+1sLJQbn7t6iPGEg21gX/T7M9MUK+B2TqD5oimrwWvl7pkEEIu3w
Lp7bCCNu+5y77IU21wbfgRQgqZ+GLT9gol9aSsERpr46474joiGzs9jPo3lxiK2C4kifa6Qq1lQe
igrgRdM849sDFWuBzkausYPLeoCuWvtuNtO17WhJEBpYCfHYzQxdv+im17QYv7oM27gvnepOpuH/
x4q/M0nFwKVbJOdtkWK89iQgOSfwWdTOvd1wEx97Pd81hcPNlp8rYutVHtA4R1xna7zYpn+P9HgM
U2im7AB0pfBdy1yeK37o9UF2jXouloy9cvkzuMUhEgo7j+4/1h825fWTvV2i4jIqIKFLasA9hU38
pTXRqhh7YViV3DWgJW7IfR3+z10qUxCH9tSnm6qHSemf3nH3hdd9CIcea6vt6vtU5QmXk2o8l5H/
PXcaWWCksFj2lxGLmraGe86bd13LAUYu9TuGimO34tQq88gaRypiJK2OxgtleWjuI5k+SEtjuemA
z1qElvagKSYOambkvJP+YPti+zIPkQw+l9QCk9PW2yVQf/s8YLpmgDwF88kIrlPr7TetrG3lhnfC
EyeRMBXV9UHo6aVLIxbpiTvlvLomHCu6djrcuz35s6URXHip3mbu1t6qktBghd9GqvplmZK7rq8/
a91/Vm1nbaakB/LnuIJhtKkezJLkILY9xou9ekqd+oUBHBrC+OlL+5aHuAAh098nU/mYmuC1B8DC
JV3gvOBdGqR+6Sq1Np11/4rIO2Yh+bgY92bkBcGxAoyb0Zu5s8nGHmJjP9kU0ooFxzGGG2R8q751
kvMNwDns5HUJ3d6caNZJd4vncSMuZbgTPqJoU2QT6VEQck6ckkOe6DSA3TYu7rHvqhNnUwoHOcy0
zeOAV4oKl+5+zunSm+wdQSZAfu5vMRfXxAXR4jX4DCaDchSgbizh+IrXUT65jSsY/TScf81yl+JI
JvqmLsJnQKot8RjjCi3gb/YR42KFI35x0mILFvg7wLrZ9/En8VB8I0xkaq+6H2x5lWw9E4PaMMr5
LpdH2TE2bGqKJwfOYnjm4O0nzy0LQrcEr5SZnoMW8/7MSsv8kBJG726wxZHp8+8Y3xj1GUd7ZBvN
R46pFOthv3LNjp7Ja5+b/bDgZo5YQ3qgWdAIwAkBWavwq9gg123wAZ5HlHa0TXlwG9alamkfzcJN
JpzSf1pbr02YX7VrV6hbGAGYPcT2RKNkAXBQwJwiGTZWHkwjjugT7wy2u9bZZEECv8USRxvNYiyZ
QShKE+g7THAp5oYm6YSIAIsma3G5kN6bvyoP75yVrWYOfqSN40BkgvNldeI28jZTs/AWOom6T602
2ASif1DwnYgwyf4QQAuSmYB6TA84g4DC854lu5KSMTmH4j3wgz9VxPWYI+2QZw1sD76dZgoA24+3
OusfpawwCbTzxRX60Pcz5cp4/WSyz4yiq62G2eEOHalNl3mntSTJlYT3QzGvYKye0WWq8bxF/59C
RpcFq/HES93mL8E4ovVLFDZPkwjpy4XWSuio/y+gbmlfR9f+0CMOPW9i3Ro6WV3Q6u6tXP0Iw6U4
VYh3wgbYnqKxFZFz6ARVPe1InDQHuLX1E4JaatbT6hFIbiwG4853O65YyYedVo++l9y1pfuNlwEj
RU9A2LOVuht1a45ESXd2FKCZQ099yCgopz/aAFWClEj6uDT+UVXUZqK41/sKVNhtst3wwSM8gACG
C+tYF90KxEjKw1BxvSCE8+Ky7HVSvHnG/mJwQpAkd5q967JoMEd9SQsRkuJ0GNJP8FIxMp1MDW9+
AcMQob3VJNzbaJ8Iqmuh/e910rylrf9Y1O2NLKTk/cMnOmfmziv9547fYLAb1tD55POq5JRD9AHe
I5qIwhnGhhJ7dxK7MSoQDe3zOjk0njjiOLiPSF6rcXqEXvcETHh1tNbEE4iJlJSWK6LHmQOElBKi
GmcungpXEULCTkg+Ah4Sxjgqz6v3ni13VyMs+FZwsCO5s1L9wmnlB1HwG2GRN79aY3IFgvc8RR82
IdqtD0AaaD84yLYPD6WVfiu7WosjaobT6gvT/yUBxELY0r8fM2/fkMktDdpGYtyLi529jLOrlxeE
/Kb3UNdnyY2YCCv1IDazhJZ2HZcXYrCDn8VpSsYW0Xek64/YFff+uHyW/AWl5+R7elapngvB+XJa
S6bo3kM3nBg7dbl3gyJ2bGIPzLWFO2m+4lRjNo/5szYwtgOhW+LnnEehjdS8ek0Rcuz3hGTiM10Y
km3Ton/l97mUS/E8FN07Pa53QTtTfMNaHDnlDxRvdmL/zm3VpRnaGzQRQLZhec6YuDwFHm6Zdo4k
R3S4d4Lf2+6aCOWfcSHBrJL3ID9iMT+1fnWZ+4UrbNcgUiN5IhB6B/bsTxdjZV5a78sCfHSa1sao
Kp0u0ZJ/ChObvTskL0mYnjt/eop976l350vck8CyIpTQWlOBOFlUXUQ2hpNwfKhkfm76gTLRkdrr
qSbrZguh4GtHuIVWl+AMZomgtUWBI26k9UuvdoWnk3OW+VfX6w9NWj11IXl0Mdh/4mU6RY387UZM
oxvDPR7Dw0s6ZR+CytxWMEBrRvMqxwgZtPS+Rts+W1Sju1Pw16n7B8sEP6NdHnPZXufaUP3CNJ8B
wU2Di9p6YN7uwya0OY61j5JxPw8ujUBlnhAhVvZ56oKDqFpxqIeZKXk5FdcRP/Sg/ReV9ddFcwud
6/J+5Wcq2ZyXujz5eQpl1s12K7rUysSLb1Fm4Qw+5eKs3yqWiL+YpHH/vYrS/JAnaraJ4//UEUaG
GqgI4J6DH8vHhmatKEB9Slwfdk/84xXj31pw6+ii8a3kyBWVdnCEMZPti4h7cJqlf5pgZIkfnv2G
WpYcB2MPiQjHdXgyg3etEk7LlbdiCNXXWCckjxku1cMT0t6fxo2tba6br2rCbunQI6R8lb+1Y8MN
jQkhtZh8UlKhqTViP5ZBDjsFUV0Oq+4Z1h+p55+lZPgUeuqEpTxeJ5TPIx+iFsPJc/u7NoqtHVVL
WEdcQJNN+0k27G0glQLqr4FoZy8nAWlhTU3utE2mcBsBuKgM22Zkso+q8O6LLnVBJDRQhazqIvm4
CUJe/NYnkzaH39Fijm4D0UnNXFQTQJut0z5JDqt4cnKs5B2LmYo+6jRUL6lo/vSxvA9G89s03qMo
UZxKAE2Hup///2Ckwlli5vRzMfrHkGuyguE8RsNvyg7PTjc/sBHsWE6OOZ+gKQsADfjcH2qoSR7A
50+3Cm7lWJBHLHvAYOInTumaC8dLnTJiKvWjV0JJbeTDIr0/jgVjN07NxV9rYsv6D/Z/Uk5NfepL
jtA0el0cJ2B6VrfvyqUTm6KngyA4MlXBjy8WAEpa/o5sRGuYSIexprgDGOnNXf+TCKflnP/tCO+Q
hwVeqMdk3Bft+L5Eq/O/ne7wk26daXjLAnNeMKUnZY2fZNq2GRUnWDo4AZUspUOwjHsxZy8gDd1N
i9KKZopUmuAuD6JgLQEPt3MLgsnm5R6Qy5v6aRr75/U/ALb1ipeLGgIcl4wjdxWLaxzqfZ/5p2To
X5ZI3QVRsmcmE+8SA7k0SxzOUCkdftiuGNpo68PNZ1CvEKaxDHjJOvAkV4Fv7qhwbnlVB41JYgAn
YIlmNqhX9gowiZ4K8GulOK2xFbrOwfOr2tvr0LJzCvHmJt5bcobRnznUpsnCSY+KJJT1QWNCJn9h
QSpLjLp5mYOjgZtteXsWz7R+dUxg4keigtxbhzgJKsrjikw1SEF2lD32gb3qBvjQ0+QC0nG99lJh
q/7kWGdcPs84kxYMudFvXro69cprgIUFl6RKF23zgtH3RjK/begeY6QeEOf28i5K2Ni8gAnHkJtp
R3YHGYuFX+d4aBaR72xa4wqy4apu7uNRRPWu7bjI7iyrxH+iA3K6u3iYsv5Op76dfmnRFMGK5ZAM
DnI1m+g5LvgQ//TKh6JMumONLcdxZVEZnzdqNQ9FFaLNrijGzDyoOcS/6qXc1xi9e1lwjcNJv8Ha
9bwfL3Fy+SXtpJkvIpYx2f1mqAJagBSMP2rW3NXKqLt82jpYNbHzjpPIQZvkIymakfnlK9Vekr3D
GTAwqTEKgjsA+IFFMZ5vh6dMqMFBwW9LNc/AaXt+uyy1J8wD8MOnU+XUPNFcx8PuKY61G/8Kqxba
F2pQj6G2YUjd0qWL9Q0/D5NInhCqYgrkh7ZhZaryimxqZQ2a/RT0Tr6BUUEre15ZcKn2gY8w+LdO
qmja+b7rOYdBNZywIyKP3oshsFwhbncRYb+2AHN6nJ00pM+4VhUiJRaH/GdQVomnIRI9BkSgEoGO
HvLc4iPyi8S2UJFhi8Eg62SI9FkY8xbYnRwf2saaoisT0pRHe9C5s2xlyG+5onGNFf/qVMeT8TWH
DE/1Vmua639SDiCbkTcxaVWgs71JTQebJuS7GBpSFp3FEpIXxdq1W+YW2edZgli4NQUpsp8GCj3j
ZDU7qxcqkvbiEJ7zVcWOMOGHMfkKEyztvyKOsXFsVb4+bMcgBFQGF4kxJWmEqZsU6ApL8lem4Ndb
OgW2s4XEyNitHH3rR7iDI68tJpBmfIF3GczNOll2Ccl6gmL3t6WvpCAUMQf28Dn0rO8fpvN8glFd
blGy2ik+IKJukz1aYlc4HjU8W91xtiPAIurF5lfNyMVbPDV1I1792THd8xIOUTthKfSn7oEsrKXe
7BrIzYl3eAKGrCDSxDgmmThOcle6fNTguEqHAzxHqCRYgo07tgsuTTJaFQt0WANFGemC0U30OyWI
vBCyTsb4kYR41b6bsnbwHBinnfVzoCIRfnmmbw0nScrgsPkstpOtdLfErrvfWYvs8D0tfUfVgmDn
HA9SVL2YGS1jP/tRRNrCdydpyuyTA70z3rCu6zi+46BOplQlQcdwbDSisPgjEwbWbtPLWEXQ4ozH
fHNK87aKDkEa2cPLLF3B1ZnVavbafRzG5YRPA708ofIBd0aO8JvSNH7uR8ilPVcWTXQeBZk/3gNP
tLscrlqr4po5/1RFw1sfT555yiu0M5fTFj2INPmZSXgRyZrao2kxtQaya5ssWUr0djMgi+W0Ptq5
oHPNFUBFdjg3kjWJyVqjIAxL/H/DrsCwDOZM50lJHLBjwvuO1dEdn0Yxy5WrjJkuRDF3LBdtGLpW
ZX2Gk9PHx5gW+/UbHyt3yu8yi9+F9pOmHiBVsYSsTBoQW50lbyaIVIMfDnctpDrRdd1HYoNzI7kL
FjP4KZVvjwQVlHTpz1J21qUH7nSs/LTjViNQF1vPMfJFVILzwBQyOO1IDU3mpo517gqHmMg+7DWM
ckh6qEYn9Iqk69ZpttGIjVkYYLeWM4FYk3he92PyMa5uxh4CHGXC9iYstKUkNR1tWXRM9dpkcq6e
qbvKZ32uu0YjPs8rZWr27A4ZRkVV9Vih4AAWnHQf+BdDiJaQbxg6IaGnOPIYrm6czl/8lrKF0DNw
PWsbaiT+vQwhxPJ6+KeH1suT9V7qpGsvNXfEhpyD2wo/LolSg7SkTIZB/OzsPQexPWA9yEDFAzkc
zJERHrN33x3imHmwhVK8KtHZFDyRt7KhqkxFomgT1Cafh2PH9ZTtcbFrz8gNvHCXM65mW1knj1lA
mnzjtMKSIC+bpAvLnVGObeP00jN8l1NDNa6cD/kcB7J5GANVcLkeSilVs516e270TuNsGOejlY5R
/3ci0hCg1xMvy+YXe5pw4lzcwQdGfbOSui30JXYDVbeHrkAAus9bm3jOsaOZSv6DLWZL54KHbEwB
TYeW9Mp77chQUgwzASw6GFGmobNfHL+qkOcTiDNrM65QhdI3reMZDvghIl5WDfjWfHj+OCTHHk2O
w8Fi+Jk5AjbcpfrQhSkE4TSzvy2AxsEDwfQpfJ6sBqcr+ByOEExOrLGP3aMjvYQbtcBeO6RPA205
vHPLGh8dHOKj5aBiF3ddFnRW3h8Fa7tCBIyykMM7hCustRtG3klGgADj8lzvBtG1yb/EG1WCANKl
DXJWqQhdIaNVuhTBlgCrsnoUmCHtmMC1tctQqO0mwHx7pp+5unV9UeH0rIXdjMXO11ZdSfyOBY94
btG+Atl+GGlfxUVRwraNOBB4x7Km1CelQlTbzQPQqTTdwy3vuCTQNQs0PIscd/qaTNL23zkc0bUt
xef8BQ8gXQyI/GBOsu6zDGq1/CUNFa+9S10yWeERYwBjdaBRhCQbRtHkI//ZIuyqczDORJV3rg/1
o2YFqxrrY6orGmRQS4oaBn3UELuKLLDVzqHoyGHfDWqRLeELC67zopWSP05ESc4ejEMIsMujL2Ty
QwXFgee7qdJbasvS/iCtMBOCZGK/iOdEVO4cnLs4g5hBUM3pW6qFJ4LX09Eir9gc297U1Mtz4DMs
xXKog/oRW2US/2YhAeFDkWLRRd8u80FCQ8Gc/m2NNRgCnrzicrn4TD/a8A8xhJiRGERWumZwGhcx
jKsiiJrkPW36HphS5fvhSJeir+wRP4blZV1CXHfuCK7pvmjTJx0n6fJtfO2Fy5HQkeMFhLwc0uQ7
GMsJYwoRN673iE89LYY9J7gaSypIc0HtbJKMPQpBB6iRevAmJsrQyw5jdIvIZU62YvplneOprLFz
JIM28b8Uw0AgNgOLIfA3FDI3QRMP4/HQ6N646Vm1jQyGE+cB17K3HuRyc1+lTFF2RsNAKs6EY7vg
JqDxDr+0rQP6bPNUje+WDZOOJmExDkm5d7sgwDEf6SF8iysgpr+z1FPsSKTnFPW/TRmAFkIWr2s2
brA9ffgTjY7KMRpGSKqcvaChMjMmHcRKRjuq9pCXy/j/KJBfZ0H5KIlZ1h9Z6xjHQ79Ydd9tOjsB
pWsBx4sEPNaS9xZHD1IhKtryD4bPWArnkAUCx5hFTVg0MibkbtPb9vQywQtl9W/iKs5eKHqagoah
9dx3mHAdqYN6XweyHP5w3FLpZ+lk1fLdExXC0FcHEc8ZSptyuysI7yR2qe3MrMCG3RbiizrPRUxB
ZxbSqcngGKGL5mFBOdj8yyJXKHxgkgzLkf+XTKoSXCncH+zIsir7m8NtLsBAZyee+OLIKsp/cQvk
CiY5L/qEpVrZMfG1niAjg0kGswbD1sh3krtHDpze8Dcb8AQNiNp8Ur8WV3cHF9Mo6HNqHp1fkplF
y51MRxFTlInEuvduOQE3vq0TyxwDdQIyBeZPT8QwZPWK8oaoagGXARJsXzdl/MB3rYtiS8N3zLDK
n+ay+puhNgKf4CiBRjQI28X6u6STaBBV5sjhbjlhy+StmPks8UySCA5Ten5bsZR3c7mE5i50gXLd
PDgn5JBUiQnoIbFmsDKju9hE0jNu6bPhdlc3Up8dnPXwHz3B4YzcqyUGcdf7ulkz6pOHMA4Opqwg
7SSmKtcskT8TkxCF4bHZ8UmM/hf7i6JU2J5Lr78vFt8jbhRX+fotZ148pwMApww6Gq4FbiMdeLkC
DF4aq+av31kx8dreWVv3vLKqFRMyMnLkkdJwXiOIaRrVetOkXVU4HMg4xviXCbSOzi4i54nEvO4y
CSV/XeGe+lYh7B+6kLzE1998vONAlgENNb9LlFpA2njkKuEiMDk3cc9TKrgZHPhteA145SnB9ff8
aHb+UOi8ccNTPZAwfQuJnRPg1CZ03N9z7tucybogcyB4TplI0F2qkcXdaYjNbrMunh8VTJ2kA53W
YuimnBGnEs33CZVwYRghfJzKFvS53oQ4IdY+cwEy+W3korlwb4dkF9Uwp2ZlSVodKDVDfukwDM/X
qqabC0ZEF2OKxP1dVeYJUEhIT4SDzs8Tjk6qoovnZ1lynDsvnP/j7Dx2JEfSbP0qjV5f4lKakYOZ
u3BFl+EeWmyIUEmtNZ9+PstZNTC4i14UqlDIDOFON/vFOd/5rVypaA980hJvn8ZV4qI+DqckLY8i
0IV+EW0D5GnNbHFMgIyx2c2DVd7mg/aD5VrnACyjxCY8h26lBL0SEBGBYztJ0CivhjIaLWTWFt8e
kwP0xTvQ55SAIqJHvSXhEBT3EYOq6RNnvGptglHoRCXKuFxmSnsSR90vAiWG7p79R1UTt5rPebYJ
mxht4oo3Ik0mdlVZ4f0MZt5jlWKpYuZwiwfGPLeKq8SSarrSh7/VWMf22zSAnpixpg/j/I7uNHCf
U2fpJIqEShe54GUPa3El8XeS73MRtzMQF6r8xn7nxAzgDNCTWaJn+JSHrQfA0WMp4lgDaNqVJLBx
+k5FSnt6IZBnqZDzztIbfzl7CEmDIpiE39kYxBRUrhOksnok7CGyf4bArjMSNLSBhtwNXV2/eq10
Bw0ypBuS117odtXoTPWR4MM/Sp1BaVJAvyj7Nth/xjwLqiBJEdWDKOh0a2kpNrSWyxOlGEnYK+lk
esJAzxFTHq07Y865syOp1wjVMj0c68eEnjXl5dyxHyMHxPWIQg8QF4cWA+/nxuzjEXi6AyT/TbNZ
8I+YwbOuDv1SM7LyagdJUt03TTbXfqRHLTSWcoBHRYVml6CwZ3b/l7xqWqwkE/Jn3Hwp3sT6u+ay
Te6wY1c6VWBZG/PNNkXC8oCpXtuQtknaBgqZDNUKYa9mZYf3bE6E80cLuz6W5Di59FXou4pxrLel
YYup2oQdDhAGW62WkxXOupp190avuClwQI4ZYu68z/To1IWRGWHgjXBrkvk3PomUjnaNhjItfMiK
5K8si+y99RSX1JlMnKr4bHnSsg5OEeFPJVBI69cJ6RgUB4xRIPxPjGrwAWTxT9ZApawIZ7CIUy6y
i2Hm1nFmLXzBCA8PW6TU41YqsjPVoLjVMd59I2gi9bY6JdPOrhEXaXdgqRdJvOzKmpri1ucwWKuQ
FgGvDK682s1wkOByA3jR2dm0i42JLMHama+2XVhqIMhwsLWhtugiaA+tutc3EYOOa11FJFRIc+Jt
6I5dgI+AjmnZpGVJBG5ldxYpyhwqhzAzsz+RE0c7y4MV2wRddyfGgE8bbUD93TKz9wca+8+sZakN
S1ayIjKxoGdbvXa9u+yvhavIxf0gjOmY17n4akf63jJkq0B7Em2A2qAv72P93AAMvbhG2XyaGAuY
/GTDEPBhMHHzsQtmZjwytfCiEhBqE7fvI9Otp4Vp3hZsUHagKa0huvdJt0FamN3biNdgauLf8fMk
ey6bOdg5ztQdLDDXsJZyVKws2q9RS+NJJFC0Rw7E1lfH3kZOtn62OVwYaGXWjsJ62sbJ0l2qpMVw
O7vstaK6fQFqZd3sGvVOMBjJGgEVzqRBq0igtRuYVbBe1Ez4V1vy3J+XYUIkmhOTIKdQe+Cv2cwL
VAhCeolSRAe6/RbnqFbkCC8Ild2h9cBg4g53CZMwh+RcdyW+bo9FEwcHka6LSuQMkTqB2Gd1jP3T
+uu47KlCS8fcgFDd2qWktyyxnb2jJj5FS4SdSk4fkeM+DA2tRmTTx4IKlvEptvJ9AA6RxSpOu/Kp
BHyg5NaD3lwwDb+XGUFemVsc1D60rzOChB14hJDeJkrwgPjOOEj3AWPDPgE9ggcDaAVvL2uStKiu
kgjo3hD0km5HQz+f45AFpTbAE29IQgQSEMz3sYMjDBSrG/E7VK1vD4sq+RgdBQvQP0P8GPWCn4/l
MKDB3hZY4LRN3s8XG4vKEpNTzB2MpNenRXnQZ1gPjaf5zmwD9hk3SVD/aQrMgQGpG0R+4K5Llyc7
9nyV3G4mBIXZJOI5TGy6aEQkTCcSpecuMrddWu051R8N9ivwQIhR6thuj1upmVvy2FTU9Xgx9PKW
NtMm5UMy67/x8hnlCMzAfpAvvYmMYmvW6XPB/gsV80zWsQnX0to7XuEHvLMM6Hal+RMG6DENfWOW
bN0z0JEVWsblnfN4k8fNnexRRtRAvUsSU5TBSzfcPU0pba/sZxzs+Oiq11GVwASxY3pBADA1N1vH
t4QUbyO7bD+DpAf+pCBxpvUIRYr4wyV51QgPpgFbc/n6JBv4jcHKvlbioOqrND/GyNkmjXtIyWjS
TWKgpkXnQ+lNP4OU+bprnQsP4yUWI4Go5tnQiR5aFp9z8GxN3snUjDul0QwzbhLoMCfZ4Z8xST7v
XHxSxSJeybx9b1qSlcFKBDPOfeu1nOO9PXV+Bzc67xMftSuVhvNkgeEvR/PFCItnzl9QwjXBK/Mb
Ru9D4OnbwZIoH3mUGYmhMkPerMGAgjUwwr0ywnG9MPvqbfOt7NOn3HOf1B9U8lw3l9B8LIzw6Saa
7D0TZSY/n8RvbKr8k2zOvQb8OIcyErJbRMcP+jjeCktfVR6CBdk/LOlnoplHuJR+lU8/DBT3EPzu
+/J5cfVtl4+nqIgPAStnwrUD19mIYD5NbKMmYb15Sq1pFHI1hARaeYIKf9AY3Tfv+uxdsLaeYqP6
bqoRkZ+jwi3OouKXEfzhKTJJtovYTC37YiGlk5zpTM/J+YFxN/KeGeOPQPlfETuU5RSPqFatFCt1
R76FQ+InBmmc7fE+d3JEj9NnOWcceMO6qScfxdctxnNqAWXgaazI4jGat0G96hxAIOJA55fMCwxW
wmlw7GKiENPkpUB24LTTlSHfg647d17ubtta2zozkdwIGJm5rLuk8tXS3wLUoYv+iozsk3AYkvuk
X/FZm5D3RUzVsoITLZfnmA+VQjDAKkfP6l1cpsS29aXAQLblbdA+b7wmYXvZ3IWYb2OrhMyPxLH4
0cdl56XOvQENXsQustduM/CqJeUXse6nsMdfwaaByd5ZNNm6gSVUy/kYJrEfkWihpJpQGS/MIVe9
0HzLAXlXwjFHu1bFrq8OjInju07/WG2Lo9jmUEGbzrPCYIKNRJ0+NWZ9ccjQ0XRnzyBro47mmkRt
5ptz119nuKlWLHb6YACMLjZ8Uo9lXf59vmIYIWyz3tTv3iOHU0ATAJRkS3M2cjqYgVg3ZfxkgCrX
J85JzIWGcr7yKVWveTLVZ2pxeK7eQcbOA333weJYoF9AIjlfCkMoIuMGnT29krFF1rLB73Ngzrtv
Qu1jDL1NUmFW4uwDb/4UOAnWE33dk8drmNXRoFvyWDiBtOq/UA2e3Nh4XbCL8kMqUhNv9kxfXh44
L7cZ+UFY84683juppQTyglJ3HZ89HvJ6Cc5tYu/AijWnN+KtAhf8ICYLnYGxD2UI2hZPA1+v45Aj
s+/k6CagQ8JG2R2q92QGGaHe3poFrKkQxgm7Cfubre5BuF8LFpYaq0vFyJ+v8CTi4d7uo8dad89F
COOelTzlw2pwR1bLgb9onDYTW1cgLDiPDvrobdR/u0Ny1DlIWlHtcJ+3TC2myFqnNu0/agp3gkOE
dw3hCNqEYm1pL/AJ7mTt+upMU2dWWrmQrlCycoVTDPDdvVcpx21Dt5G6iyLAvOdBt8mQC2Z8Ps0e
7CTHh7qttPJL1Q9pB31rLJpjaFj7Gq+leq0tC5RjArlwNMsHQzYYUBLdN5htrnobJ3TNpRbWiGXM
uEKtOTpPecaipheXoZ13coEYXSc9nlrD3gxxwO03V9G+7vrnhF/Gzeatk/NuadqDS4b6YuW+7ZmX
HDy2A9zelHcMiTYFtUUMDdtx0bmi3e3Ba2hJ7huEAqu6I8/jNeNLQJ6mP87FqWidtfrAzdqMvTFi
RpdEIQ3JLCQTdu/OrixfKQiKtL24Y4C7Ct83t/I0zIdxKI/oMF808yugbm4bgwsVa1LJIAe7oBjm
o4IRlCN+3zpj0clpbfHQNFNOJjtSKr43FTKHMMLQMfM+HQIQVgNvLPkwF1Y+rGYugoLVi4ZdJeyT
ul26uFfrffxOjPk7dOnoAQtN3M+zjR4pPtiz/VY24X2Gn3Shm4iH/LhIahSMAicdqXvSIDZX3zoM
wjeWnXsDZSbjqOQ90z1f3SoTZgEzac9dqU7yeutEH1qWXEw+5IrGzdR0o/xG6ndTzz1Zeb6bPLLh
2QkezsLpn9QrzK7lYtnLlXrfbwvtI+nIsM1h5Ldu+RCF3oMyDatHlxXSqiUHwfDI5ZPVTp2mJSc8
bOo7CTRD/WbR4sbrOmMBVRuHjMANO50+kAfxcem41JjFjACzctCmBkdSob9gIruS+rtLW4yNaNh1
KI9aAfHZmh+7bsYxVFzqCkJikBq7FLuK3mMxwGLHmqPfZsB9rJYccSLSlO9uchCKUkU64HNGOWxb
JFgy8w6lO9wD9dmNIVEcLrzOytnUqBBVRRvYYq9H9OSYl4yl3ij/kBPhYNSr85IQklxmx5mXXxNM
hCkXRiZxCCJII8boRCaBG0cevLfu7I4MitX7EnUD3SGvuvpyBsqaecDc60TeMa+Gx9YlmoMySnMA
VQblV0Wh27TyPo7jR3U6qEvTsbxbw6tWIfpgCnNrB2vTjcPRo+IYWHswA0TA4R6JXqaASp+Bax+I
TIamvmyc3tpNZgDSDwYUIQbTZJ5yxTVBQs/6fzfji3do6JCocvQ125j3uwqyI+/CLVFQffNHXcGg
IPbKgUgc5t9ae66Lcz3AUeDEZZO1yiaYi6rcxvQWcK0vefducz01fXzpc+RJPFJQBmFLKlJE6su8
B3WfHJI8PWnI72sqNsf6Io8doqe4axAxJVl5qYr3vgswVUj6XhJ2iEXf5dHyXrvBbubc9PJ2qzPK
UeWOOjerRGG3gRFwrZM3ByEDnfvg3g0pZbJnretl9r1Ie2zS5CKWmEAikrQamQDJI+AbC1TGuRRM
1mnmCpvwBSojhQyTI4lOR8sdj/GoBjkh+0vGv6gO7jJV3xFNqMof2+tO6k1WhsU4nXwIaeuQWa46
KLO8vm/i8S1YvC1K/SNXDtmT5ucAwaB3h7sysA7qXu6y7BVxgKI+sCV5VHUJ1I8/DTPUfqTQnFvo
jsWzTt1vay+Zy2sSQVx3bFjAw4s6yCoQLkPH7oGvCKZKvcGi887qZGFVemQ086ujZUN7sFN3KXYh
4k5IsqbDQaJ5zqPhcxDm6EswKH2WvWuKGMNTym71oFoMNy93U9ohM5aIBYEdW8XE9hZZDA0ncfe7
JsWoAtCJaEcCUWCylSHYu4plCDgg+nQ3KI5Vif9Vty4dJQHrRNjc8Y89GFRQLZPIxecsCCki4Tbt
ZG8dm16p45F6g8+7V4d/X5Kuyr9Va9mHy6lESwkB+O/HJSbsGWTqSX2s2Q4f2GmiGTIxJjb2Y8D1
3nQzYTreVlXsM3Akg1NGfd6ZSt0MXMCr1uNWs3LMP0G7C+tuN+CAZHa56Vv3PLiXhm5K+STDhpE2
+WqiRlKfpl8ulE1blr4B7dOQJEhMd5lwHqdFHGo+v7lOeMiS79zB2kbC2amGz56ntUmXlnfpqWGL
5NLbsTI8TANGJEx7doHoOSuYP4c7L66vGnACdaN1wIt7fmGZ36kyMOE5TVDsCSrGrKdrJax1w7W8
rjjyjTT+wzJzpy5e9bTIBJIh72qHrlE9o3H74uTdNndoMSMJp9zaqK9n0kcIuqS6xp3JZxQl+jmd
ggtibT7fxd6TA0Myey+wD7KAO0sykbzsqYb6pB4FFh2v6rhI+fRL/b5Uw7ag20FeV9XP0Aw7zTBw
ORO9gtiLkJnOvVQks5R1+000KUWN48dAbKJ+OfGJ8VvmoTXCbhkwOuH4oCbYFdF0p+AHBSVXpmV7
3XHQlFtb9ecI392E6Pl1gXowv6qPBN9E78yjmdeU4sAR+HDhnb6mkQadPFkLls4F1lgVFAtihcSw
UuPBEdxlyzP1t5GNN0jItHjFxqoS9ojRRhD8xuyMWGEFklE8qkgJOexJPqtzLY+9Pc8yD4IbGB9t
Md7yzrk4CYqX8qLKXHWNshjFjgu+Ur3SVIcLTDhMTwxgTmU681tIi2cymL+wsxzdCA9TzmvJw6F+
Xe7xgzO6d4zqAGaaBByqdzr7HRm8ZAYndvNQFuNWW4yz7t0bRexTEfL4EToExvFvkdJOgpzab4uS
X2vu1NnZd+JhMZKtqvo1jsSKJ7BqxpeGLoKgsD2pm35kek+EvfBTm3w2uQp5kdW5bNJ4EGChmhrR
zu+qydTy+VF9KfWhU5VRQMlSMFtT5RQVYBoDOaulyUKivaNJ2TXJyHI1YLGRhceckU/j5lfWpZim
5EZPPxG+H7mYYppeTdonBB4X1R55JjG7It9YCvaKkHhZjF+bLh6F8bettWteFS8r9up4NZbmQt4O
R6PXHLigjzF3LdR7lrCN75INlLf6m40l2uMU9MC1ROyYVw7jNAfgVFV47I8W81t4y0OCDkc2LD7K
S2Rqtwg+YuzUDzmXLcuhg3ofWId+pIFDsk50nMzkXcLQyJAIskD2A6pE5QznqRMXTqHtHOZvauZA
8xwZ3klPgrM6ENQRrEuH2WN1c4KETBSOvFpVHcGyY5KQwRdUAwaWET5Olz1op0MSzm8WIW2sjK6s
Qx9UA1Zl9Ky8LxQJO9OsGUylV9srkDe59ArTaszn185ED85IY8qXa5QPXyT1+t2ISC+S+cn2Suow
51hY2qnmvvXqehMt8auqphCsgN7p8r/dMbpY1bkL7AqrMh78vszviQN+4P8LXi+m0d4wnEd+pp7v
h3bnwfLqnctEhGcCtOA+zaAaYg8AlAdMYQm+E2UF5wPaNhSlFNxNnqbsj538XrIfqR1DP0eOt0dq
w6IruuhxeOm74ot51F7U/zOmCDgklXlLzQTbxf0VdBSV3lFFZ1cK9V9zCo6Gy0I8psT32vZWVbUB
11we02a55eZgbNR5W7r9txHGF5QpRwtOQeDJR1H2xzZArwQ+1U+YQTBb3Fi5dlWjRVUAZkO+Z2sD
SmNirBYE8J/NOrwjhPvbDVjdI8HlUG1f6ohdTteyltQn66omNUbrbFQ5hQmWRBSLqzDfL0aJ7g4j
sOVZmAlqcOTJKWCWuWKEvp05PObSJF4s/WABdHTd/oHV0srVrfva07jV278FWw9duJHhizoLTb15
9Up82UyeRprACP6MKkAiy7n2QfWj2vCR+5JVzc3s+jsodySt8TnPs3JLUMsGfeixTVn6u1phsUrq
XlV5bGXmFcHimcPjMo3JT6FFV4gYZ76dz6ToneXlRjBCACr0I+m+bHP8KJyI0Fvd/jMn7b3L57iw
zG6P+ZOsQiJj8becOz1/LUZ8mo7c1+l8deqZ24TUbc/hOQyyvy8a4ryTUTkHj5xSPT45Ut63iThp
6fCMGPPCRvZzBJX7t+ceMYwRQsZ1oYqBvxc1HE/i5G96V50AKM07Ep6eIQm+CPSC695cHpgyblLN
wvqWnoyGSEwm8yY9dIe0UI0/LCsigTPbDzS0Ct2aUnL3HVB3TQ2huKmiZPw2OvLi1DyP8x/MQeox
y6sclOOzfvJCnDUSOczKchyct8FDXOFn7ah/khqRqwa8Nnd2hhFu2wrJisvfQYJ7a9v5iQAznhoK
VTmVyb3m4b+BeHFpeoUrcezvWLP3bR/gm/S0FZbBc1kU52BK3sYBYlHHTsF2+bJlRLaTdaLEP2Dx
+XuYCGzy6kMo6vhZdVTZaD6EPC15TR4Fe+pb149PwHwF4v72Ts2UsE8xI6A1Vb0RUlb2KvoDODg+
LfnCfJ0rwBEQ+lzu5aovfmkgvrSGiKSy+BjmZA8ZD2puzfLSA6iHFf00CuvccJj1ZitXFbZPIJqV
H3bDryba59jrzoGw7hxGQaPr7WZ6OplZ9zjpfPSfW/XklBJIs93Ki6XPcjuWxk8p0vskbjadl5sk
nS5XizHiGIVs5uqd6m0gsb/HzkD8N42rbaefxdRvJKPOcfDoCe1jZFWIH3MgJgZca6oRG7WhoULH
DRPHI1QQGFXEk8/x6yRMgxzt4rVOkAohQPhCu3VqW95eN03IBxryNzfTTnhqXsaQpC+hQWZy2tFX
QQoQiKyHAI2Q0cTPE1q+VTgyJSFFBBdO3yXrOsILmZdtQK/oEQ1sJL+Ll71mxfieO0LNNIDKtmyX
gR/HdEf2r2sT2qdNBOfE5U/hoGtH0fAsyERBAYMnCX3HKkYygMMNW0TRntuZZRv6NtCLdfk+ixap
dP5SigYh0cgSs9BNpKI1OWxLlBGL6bKdV2e8FN6zcJpkX8cLZmnUQaw8hK46Z8f7lRXOkMjFWNPO
nxY9FeJkh+2GvpXDsjNn+0Ea7Zuah6mi2EZES0U/nG0Qr1oxbJC7HWcSyqSX+hOXGStnhkW0w2rE
PNUFRxuPhSRS2rAPEK3hPHd8VYnYJjMBohXhK6xeP3T0eRM7+VvTZy9iIB2XdAJs8AhXRAMZhfOT
cAqff96SyPObBnBlypWosVMIgX25WFqwwLBLT9Eesgx2W6DeDIjow/jZSeDMn0rD8mfpPnkDk2cP
j6uRw1WR5r0FlxxN5p6MHCaXOS97S99SRNjaMkiAkpC5bOnwRPVHNCLBxixqBG9pR8sQ+USZkxNE
wg0b/vwJ8YxvcFUwTOD7RhuX5VtfUEaVyXmW1c0kb6cjQCAdHGhIuJsXBuz0MKXFai/gLjazs7ru
43G8EkUiVyjQDwN/wbOsYquV6MkZF+dYx3bqXg0DGEZJ5407VWapiRheigP6hXOoaf5UMlGcvBy0
a3QY3YFPRbrXs2lvUVqr78jTR7SVk95ayulSm7HyeceeGUcQFt+ZJS6hPe1tZ3ixe+tzyiHpezkC
YUqQ3gsvIU5m5WeNVuGCVzvX6bGF5IRXSycwXiSB73OSy4IRqZviMA3YW9atw7ZVGdV5el5JjrnN
yRBtSlH56i8aufmegMs6FLp79CBPMIlPriEVd+BStroCCgHDqUTQ2jDKJguxXg+VshlyGkG3qddu
azRnSMYvfeP1fgGoDLd3dCKOIluRafQWG0HOBchmtsXDxywBYHi9S9q+QAyWVGdjbsI9Isr6gcYg
8fM4okrro0tvVcdWj/9wLgk1QW4f3Fhs28EY9lGWy6Nhty8dsGfoIdpRZgSxmTK+K8L41xjE46Jr
YB/wdiuSInE370VQZRAL6/OgmeDfW0naIp/kC9PHXSTrO62N7hUipHGzdzj/+7geHzKQGYQCXms7
+CxNOmJCqVA8B/pL6lpPc0bwXz9J2jCDFBD1OUzMEljMsiceE1GOhBqEeX896RBOqWeeiFMnBIH2
Vu+W+9HxbhQSTIRt+2epldO/Lx6auP9to9HvF2DEseNam8xbxpvaJTch82yHKULPW4JpvxnEJ+/n
e9YDm00Be9HwktGufdIY71zRkopI6b+z5+BWL9E5iet7DqWDUbW3nk2Xmt9K9kGRnhU+kQF3mrmw
EjQzgsWTK3cqINkJymzHBNEw7+eu+8apAKjE+tXr6NwmYBSt2GLLa2UbVHooblyOmmgx90Sec32w
uiFZ45GxGzBFcpBSrMaTC8aSAcVeI356bucj9o21asnUkzIM8y4IG8oXEmuNDMf6TKMwR/pjpYEZ
cOj21FoEfU+xIrDoPmc1jrvieQ4xaHPZJyO7xDzN6n2rwPV9gT7PHMNdPkSX1Ey3edO/F0X2zU/2
2AjKEDJI7kxHB/Xbbdqu/pMkJCExOTCm9ADv+poOFolTFXVGaiDVmwtp+bWGJlkrD/o8PeDjR6/P
r+qQ2xvUR4d/TyqtqDF9bDK0osN+Whiz8SG2R3Bt0ayBF03PsogoT7rvamSd28aRobQziAggvLHM
Kzr3FhT6pbG657xnLYFc/01zqIUn1uQGdzZuCn8ocDLa3b7wkFXNPX4GhGHW1RBGBEg+PLgULaMJ
Mq11PSJR+0Oiagz1o0VtyPxM5SPAaNsHJB6t6zBVAz7vgWDHXVQC5ZB0F3lCeFeaA3YZE849HBjb
IrLvOVtZRUoVx4VBAJ5RG5Ny0Oo0sYX8RBaJr8b7ShkFzZEIVlOhnoYRUKsYJuI07Kw6CH5nc627
eX0IEG29II8gaH6Mjqad4tfW3+I5+dFSm6FGavwOSYb0THPINalncxVXTJi1nNtMfcJTM7pZprU3
K8YUhjsxidNTwivAvkYMyg3roUrEZzfVXyxg3+KBKTi6y2scSrHCvuucB6NgwqgmSwQMknlTv5QN
zhHD7TkMbPQEHXAxUXcfi2lFK6RBR41Iw8KM7knifWBIEWBsiR0gLFpNE578qguUsLmcdUjGFK2q
cr+bs53TOgM71fFZQDlZp05SrwMBD9iQWLdRA/0UtvvWUkkHfX5hwfmObA6rvajvKIHvGxiHTBO0
TjGJEIepGnZp5o/QEIuaU98PdJrRQLHpiHHcDH1/15n91SwHiHC4TnGlPfEqH8y4fp4yyURnIKTM
05kWM2DMdOPVbhERd6wzPAkDFI2hpBwqXhPZPNKp+wIH7MCsO4gD9gJa9tKY8UOkJYc+9h5mtlpz
pG1bjf6v0WzOdhimbPWgxFS4wBLbOdhkKIecEEWtP2YdWrNgkPdZ71xA3N4KrzlqWnRgmXpZiFlS
0o87SM0vOJcA/gTlJQCrSXaYWJt/U9LirdkziUJ895a0zh7d9V1RSFhh5efC+d8L/X10XCZ/+pmL
9NcR/VPMVmEVYzAYTDGzrxB3QRb7U8KaWdYQOFiXJRnAsLJ9bhr7z99nzc3qbWeWEiy4fpss6+gN
rBZQwQ5rMbSEGiYBxr/iI+mTY55p51IayBAWfB19ljOBiMotnPViRWt7zYkJQfk8PRmkpq/0Mfyp
J6JdrS5bYznjV9a1F5EWySabrc+YKOeLy6AQ9sM+xLo/FSV6EQzpfiP7YTdg7y5DFLPCNIlXLIpT
W7p/ioLBXZ4OOlNfHccWfMwSBYuXjE9jZU1+b1gveZb9VCZI586RBQ+2y/aribb4wASvukRrPLkg
/Yf+jVXAOZXmYZ6TG0VPdEPW2+MO7t+NYPrppmpntDrZz8WBY/WojWCXkKsAVKsmLqiiJa9plCg2
CSSdXnoIGasoN+yvSk7ZtYhCzNPjwifb1SAfuqgAbsQEuMfIAXO4KNC7SDNGkO6YEl+UNYR0LbWz
I52h+Ryr2fqTwI45NXGdPWWQJc41fq50Y4OoQ5kccEy3Rs9b6qRsPYijSZangqy5bdeHhJFAGvpu
YpUmWcXO/O6mZYUUBv2NQwAHpPuQ/BvXQQYmg+CRc39USRDalQNxfCdahwU2n+Y327LL41wv4ZMm
wQeYtQZiP4KLCQUnYRVag6dGqeuVL13ZdCujH7S3uRWOT4Jg6Dv8JKvIEwfejLvWy2GWCrQm6PTx
GcJ8YJdNhWcv83fkjezzDRisr0xSfceLP/Q6+J3cCWQTLRlG6m2E59Iw+lPIKY298aVkuZCM7RXi
aM1pnszcng0cjJj147jv8OJCO9iJOr0Wtq7vQ9F+YmX/ThiRY0i9kQT8wuzvw9Wme8qE/WBon5pn
PvU5drqqdZ2TuXT5Q44h746fLn4c2uGBEC/wjBnRBRnAME/gW6+M4ZkPSL5vqBiwD1CaMjAiGi8w
ybHwYhCXTGI96vOVbsN6hTJ571l4ycvKsnz+g0Ve6n12xBRvsrF/RXmGIEosd67dvCc8Kd2Qvs5M
y/C/vZgDXl8z92u38DNHfLguZ6JQaCrG8YCM0HhmLBrYWA8LKm4uBDJ6hUlUANtm15nPMqHTtIS+
narkbjLhZVUj/qFkcK+dQzQyqUFpRDtbO7k4FqZOhy0KiDKiOIdxU5OmKtX8zqphtjKaDUFRxyQo
I+/5MXqPG13exqwmuMC+6EGIzQ5dCkQUYyVa/YHnBFN96mzlQtMHSYoJaELfJS3px2wkgmQ5Nq14
jKviPOj1xgXlFbkcR3ozPIJa9DmVDplTPeWi+Jin7sGLzPcOHxTcEuPotu2FWeU98d6HgNdqdAGa
DHk23Ryyn6iiC3s1MTPfu6Oxcdh4MTNxfMAj7CobfCV6rl06r3wrUG10GAgC0oGXGvlU5fDj4JXv
NJcoNf44PP21BORpZdZZlsELmNt9FcecKdl8zVLxLMPo2vMirQByLNBoCCDD0I08WXvSe+dJRIBP
aXOenUF3d0KrCbTmL1TeU1n3QGOqmi35vHM7i8UQI440u0ytfsXI7Rule2ahyfTf1f8kQttPKMMQ
SfIIo7xj+EtNzBiy6p2TlwUeZoloi1Xw6mrlb6HZyzlxin6TdoxD3O4AaMB35ADMDVc2u5AaD17Q
vEnNfrPn8dvrWLYbBeDsRnHfO0b0rr5JoI5irFaJa+WTXkR7c172kIDuDYTga+KQbksH1YSVU7FC
AU116NYVvEcHm2Ee3882ysUobJm9zhetduB6as1PJpAzjvk+E5gImbyhcNKDd7sZfWa2bxyl10gb
EK4FvHCa+agByp5JtytJSQQof5ptVvBqy2wbiU4zmBx4btiOdAFrIZSHxQiPw2KUCp4xY9+BlEww
hSpMNowEZCfhczyx6Y375gwK/NK7C2brDjtsW7KGiZsPKE7Lupjcd9MUjxXRlivMAzeF96lmHS9u
vh1dXASyYsg7C+I/PJ9JwXOcwwFD0E10gMY+y+WFjVNIp6X7gROaTIyqfQcYckrT4amIY5Sl0cmt
zS93at8KXT7xCL8OOWssO5AoZzVOhlle/+cFNXkLiqVQ7JKnZh7lHrOe3EgD7utkNx9BWyAFSEYd
wV7FQgWrJAej9jo3lkZmALgdNwDG+c9//N//95/f03+Ev+WtzGZQyP8o+vxWxkXX/tc/nX/+gzg2
9X8PP//1T83EfmdL5l4m///78wEPJ3/I+D9dOOpLTqL90WkukaguHsvXujM+/72vbvzrV0/s2khD
CuojwPyfCLgv9QmbiqEqv/+9b6D/6zfQ6nLGzNSYx6mGSbb0x1gA3yqz8///y9v/+6uje//65S0t
TBORJeZxiBfrGE4ucCrdW9b/3ld3//WrM68XjCD+m7PzVrJjSbfzqzDGr2GpLBHBe43eWrZGA3Aq
IBqltcyyx6NBix7p8SH4Tncegl9VnzkA9j3dYMDZ2KKxZWVW5v+v9a1S59thrwmRAp0AUtLfe3L7
5ycfXSqovSx0GmzRh8Jq7trcOvzeU1s/P3VYm4BoEkI6XUxI2yA3sq2BgX/19rNPb/Avjkh1OlJ/
OCIVLYUXHleQwBNwLB1VDDWuV4NloVf26LZi/3r7hV77caf7f3ghX/FUL6pife/X7XXam6eoyn/z
GzJ+fmqgk60+FIG+NxMW1rWn7JSE0Km33/f0Nf/VF3QxZC2gVpGuO9o+T73Phd6uAqoq1KS2Nj6Z
X7zGa9/NxcCNFSYi17DbPUzfBIAxQa+c7N5+/69MOerFmDUMUDM6pqIJgf9MAIuxHGUC5Z15f/P2
K0zD8z9/Qyw+f/76O5WeTtbm2j4JnJOhjbvC7I+G7dFqyKncBdvpnIBZc/f2y/31Eau5F+OY3guV
g1BMRUFg+RJ+LUWOSilR8aeEOgX3b7/MX/8mmnsxoisNk6wa2cXeUHOhLiHnZkg9k9Fe/t7zXwxr
0xb0pvKq2Fta/C3JAP8RyviL9z6fT/7qJ7kY1UPcOlR5CL8W0XBw0gbNW01QQH/MymRR6hHat27D
mXWfKOibPbo1acxp9vc+2eVILw3q+XYs9+iEroGRQ9Iu6l98std+/Iuh7sZNbplGKFEZAyCpsmXV
4AlL4lVJep+4+b0PcDHk1Y4KhmH4cm8z3on1qMJ14xCI/faz//WAhCT+83CxIaaVeq0Me9uX4aYR
RrjojNHYSbdpf3FsvfYSl2O+KW2qlW2/b5kUsXADHJH6I0bl+Bc/8Ssv4FwMeX7hseTU3LH1aSjO
krlaQ+S2m/PbX9ErY8+5GOKO4cV1o9Ud0XEofAd3INFvJGLm7Wd/7c1fjOyw06CumCVvvlH8k92I
fB3KoNxUNcv333uJi8EdO1FTCqNu91EB77TptK1Fgyct4v3bz//aFzR9tB9OppE7pFVfae3eEhLj
Y5co8OIge7797Noro8y5GMEV2DKiaMZmH6S0fb31JHuKUnTR/TLPxhV+TJRxCLridWFHC6UZFxwP
ePcg9IYIgfWliobz7ffy2ie9GPAOXkvSbawUBp16Z6ggxc38F8vl1576Ypgrfu3EnV+Ve/pgw4rN
JnFmhvzVMH/lrOhcDHNA0MLrLKzkjeeh3w5pbvo+4DUsh7CUUCzm/UfFIHFejx33Fz/ca5/oYtyT
HDbqIm6LPcGv9lUu4Ns6PZze3/op7ItB72g2SmCbc7qfjc6V2SA6TLPUXbz97K8ddPbFoM9qs4s0
uCJ7jTDfXH5y2Bu1rLfYaO6c4Favm2svOOVyXJYhWA97BzdjmaIbr/1iWxvmzqQr+vZ7eWWGsC9m
iBbwZdp2nJujsTzFTrLrPO2umPi5bz+/+crBYV/MD46uqoaMRL6f7K0qiNOslc0CeGHlXLtSFESk
mBYABgrwfkx+MygB2J5jAi5gB8MHOnfWxdRNSHl71sHgYMgpv1mIvCh5un4iMm8dO55BLzBs3eih
GTnr7GQ/DvUjQQQqlU2QWykQeJemKk1ZvXB5FZl1LsRzMUbDBrO3WW6Q5wuUqoPxGQBVaN3kRUHL
fCjyYgPtMKRh1AMg7nCxqLpNMB60NTJEm2CYqraJj5EuJj0DnfUTusAwRBTdE/DokxOBn85fjGqb
NR+HTI+Q/45jb3o4gAMAZAQuy7L7lJbgNwh4y1Bp/eKb/+u1qn0xcTYIpXJhxua+yU0EGZFeinJF
8dooVr/3AtPQ/GFmBjbe1G4sjb3hUriAsCjZQSmSTIbfe/6L+ZDvt6AIFxh7Mg3bdN1i71+zrRqa
X6xOXplC7ItJ0WJUp0BSqSEY+ihv0kyNVMqlEqrn7u1P8NrgupgYkzyGcIMEbZ+FsLCwDRkDrdmq
gwVVRL7+7u1Xee1zXEyF1BGlYQDV25Ox1pfLRsl7RJeV2Qe/2Fe98gLWxWyIR9g0YHiMex8+WLOr
MwunsF7oYF3e/gTTXPAXa3jrYj4sk7bNAaXhCtBIsVaJ9YAwTM5EjU1k6RlOdf3260zP91evczHZ
2fDbmtpSacF3WvpQVSkhNp1e2JRt8wBfVemQlpaRmeqH+vCLyf61L+9i/iuiwAAmlct97xnJ1oyQ
gYGCeXz7A71ygFnT/T8MQU+FTdFZVKkimUXAd4VDE4XgMKwmnTZAa3n7ZV5ZJFnTZ/vxZUBP+BxO
+l4TRFwMbU3c9LQ5xaPq+jTHXPPGTc3yw9uv9trRcDHug7giMi9zhj16KWUXFSH58X2IxjDP7ZXz
mx/pYvArKQrMuqaA2KoKqBG6hcGpqMYBN6rQiFZ1xUHAEVq//ZFeOQlaFxMBYkSvMMtq2JuY18bc
MfBAoqmm0QTrqvaB6EpoyqqmazsYk80vPuNrh97FxODTOR+lRuwM2ou4R3pkh9+CKK1/q4apiYtp
wTRqIGgl00LQeuF+jOMQYU8cxE9vf2fTMfwXg1VcTAp1Npiqlub9HqPx2F75eY+MEoPPeFPjfrJ/
sT557VUup4Skq4JWR6NM12lY535jf8gaA9tBLNS7tz/IKz+DuJgBsA1imUfgtJ+YwE+xLhijDpWK
X1V7Xzm4xPTRfhidum5UbgpCnrb3ejAHiF9Rp+7LVLHfk0+u3oVEHO67tpqSSfPl25/ptbKLuJgS
ktIwK+nIYV+46SkOKzI0QaBtSAVCu0jfmEQCazeM9aHs0DArvSOXOQjLdexZz2+/hde+1otpohMW
cPXa6PdgRYYvfMVejyAbecvLR/yvP3Uw6rmj8SUvZBX6QXNx8983z/n5U/pc/7fpf/35Vz//n39/
yNF3ppd/8tP/4Hn/eN3lp+bTTzeQOIWNvG2fK3n3DJKy+VePZfrL/98H/8vz/CwPsnj+t799yVlS
Ts/mh3n2tz8empoymsb882cPZ3r+Px6cPuO//e2f//v//sf/+Md//OP//PO//69//s9//Kf/+fyp
bngSU/u7qms2qDISrBxN57Drn6dHXPF3mLC66hi2SRSdaTByM3r9Ac2hv2MdM1zXIXlIM9G385/q
vJ0eUjT177hYTEqomu7qtm5af/vXV3DzMh+8/Cp/3XbSdH2aVL9PHI7lOLZu2y5+al0DfWpejIvY
NkvLGDR1R/MDO9AY13fDGK0sHJ9XBk0R2n91cJgvdEIcCbzJPXjEYemv+jaTe5ztEY67UL7PdCNZ
0EvTN2Y96RNQbK/h+FUf2B8sCCkJPyOfL9An293Ra/X4xi2bU5WDi3rvaNdpgHOjn3zpcIzh2YAI
RzfICWa+4I3nG93wvrqhXd0y0xGGa6bXgzLUt+OQxlsNpJK1H0wbIFsxNpZJwKREgQmfO2pMFBHk
XCD/HD8aHkCErnLkDVwse514xQ0A3mjRIwUIVvgru/V8G7usufZqxJLGtNhBrq2JA/rySUocK/gG
SIcRSiPu62gA1uf04XG+WeQAwEYFX0dRuNayqMxyX8XFrhg89D0jSUFjBXKhBoH9wUprNnaNJ46Z
N0Y7r3E6b+14lPxVrQ0/TZL2BqrglwxU5CKyor2m+MLcdgOKxypz+hPSdBTOLSh1M0uH03yfa8dW
v0SJAmoVclhiELYQALtFd4nIUxp5cF8FanOyFfU2kgWh7hiIfnq0YpknMguRvlI5ZHIKuSc1BC5J
pOEHAaMdn3RX01Yp+P/dqHSoMdjj3JUEGlwVZaO/e/kg4IM/BoDwtmOqtUdsrSn6TxPSUFU76yLu
DzaWwQNk5hpUWvLHxXw/8T2H73d5KO7hLCrVKnEQGwJhrVe+gRzJ1QSGpSbzzKVtUjrF2PetIk7v
IdSkXGuNOe5jO3LPnTGc8IYi0TCbckMginwP4c4mN5NU3fnQ1RV5j2PB2YXDBAUFpMJ366Nlng92
VUPxWuTiznEnf7Gd2F+FeS1RPn5pE5guKD59knRqSjsJiiTF0dpbE+/BKe+NEihXOn6cH1C1mDza
0hxubF2xj24J5tiIEG8Nnj4IYLljfd0506qxVtfVUIn7qLWctamk6rKYbg5x6t+EpthU0WAtXw4G
3Kto061oXGrd5L+G9UEtRvTiWrEXjes/0LUQ3R0AtbEcIf2kzoRy4DzTp9FX12+3VbEdCi28741A
3FPWLhd1ETjb+WDGximXQVgcurivcaK2xlYdnfYe4j6uQE8SxOQ0/vAIOGndWZTKTNv1ngxd7trR
Sr8EqkmMQ3VC9KN8Zacyj8SOXCbwKc34qMa5XKmF9MnSNN8XvaxuqzZV9p5efJxvqXGok84ZC4SZ
lbIdyybZxIGI3kmlvPULzLacSceDCjZjJ8mrADGnxLcyxBdkV/mZIm5+9rLOP6nucwG49uXNGlXv
7MislKthsJoP7QQZGZTq6Nd6ODzqxGES4uNWt/NbCFVErq2mNjs9JvSVXPAavWZR384PsGJpdv30
x0kNxjfusGCLQsozOiN5hpfdgKQakHa37kB83aSSVO3mpAUWMBKVUFl4nsnJ7GJx5YWExCT6YDw1
1buSkffO6i3r3IpnCoMnOnTqcb5Q/7xm9FI9Ruqixwpwjvj8ywi7DKZjVMfLMi2yAyNnIaQH48XR
H6FvjnfTrQrB38stVSpLcpf1R83N1fmxnrlgQRkHyRBkYCTxXOgNGLurmMzEAzGMIQrJzsqKJxLl
xBYFL4T4bFMj0z1I1/xoIdG8r0wruIcIAE66BY4RNQ+jgt96MPT6IddNeJTTtWG6b34UJey3uAj7
607qJQps+CiUiB69tizvYQcRDtijA+lwKEyzF7iKYKmqer6xis64KufZ3pe2seichHeKK7naYPh9
n1qybciQQ0nYDjHeb6mnQDBrcQBkfcIfk93AGmtPaHCW89Q5XwCzRduNTnBVmsB94ta9+z4XqRLi
OBDMH6anO6JMMlL2hvycuH6NLkjLrloXUl+k1y9f48s3OH+ZsjeBcfBbjQjdI1JGaf7s5pFfV110
eJlwgOACV7I746lyGZihF902QjXuVQFzbLobQNukvvEUkrd9tKU1nWcfGuo16WWwVKvMwJ6mPuuN
YpzcYjwRiQJqsQhggfS5sYQzB8O2NJ4S05vYcW157Bu9hKtzO8+OwDLdK3biHpQEKyASrZfv2U0g
Xu7M8uiqvsEZDvVc6oT2yqMIudOVODjVev0Zhihn79DKH6o+ydY9priDz54Ozw1AHQcX8W1k+0yX
iuLd1G6onPvGb9eia5Sz0+DUyzL1Oh1SBpgjfCAP+AEHTeCSgSwBqJ1rWL36l2vzff7Q/vHo0MI9
8mMVh9uffzxfG8IUzk7WdcvSCBZEHQXvG8Jat2GUJ9BQcvkRXgciK9BBDezimLh1C/tqsZqngHky
MNLBv+4mKH+7VfVSPc0zzDhNM0FKbjfg0TWZ7to2b1Xn8P3aMFbali673Nhk4a10FZmShIQ3/UeN
rh9Rk9NJPwnScpvZAEHrgPlKr0KsP8KAf65b4ZaAkWe+2PoupEh6mytfswAx64JgRMy8kijjkZ2F
35tYhPNY2dDFWs5z3/f36HMO7UsNu5CFEjIsGusa1KS7wJEGOW8YXhZJpe8sXetUhpHx2BaZcm3Y
FmkTnrURlmJhkfLra7IZ8k0UFawOppvzBUE2/aoDP34SxFSNRvI+ApF+8GqQCLWnthsgas5i/nix
Rrp3U/hyZzEHzndpHlS1eeGW45c5+aSqrNTa1q9jRUM4jqzfjMKzraf5Ga5wdg6rduun9SYl7+vc
IrK554RzsIpCvmcZpqzN6QwLn/q+sfBjrDQSeVWG+b6IGvxO88GXku8dLLuob0hrZxqYL1KU5j66
kePLzOCJg2OJnoDmfqP7Mv3CNw1CSCmDLcT5T/MXHFK+hs4FP0FIkZzFZ93M9UMxGIAXiyk6oUjV
A+3jT/OvVw5Vc1exxyVOsC44r7fNSY2qL/Pn7HXswibQ2nWdlRqS3OkdKkaYnOZXclIEYqUT7XEU
AGBDj0eVzLaPqblX5mWQUwfgkIKCcPOwe89Jmr4bHDOmAsI+plNrBvyXMI3qQwf5qSQWcaeWOE/N
ppfvEj+6RlFqbcHg0SKa1tik0l/BwgVH2vTGOVPF+8iP0i8YKz8NgFz3pQ5cv8EuOp9corzR7itu
1dOpJgwC7T5HRxuYarCL3RSvyWib95ia7zxwYSAeMnHvl4XJfASU0tfNO6PVa/069BSxLodQ4Alp
CEjWxApkuv9QpNDH85ygedQ89e7lSCytU6S69caV4ccUKHDOOeEj69OUhGFtPChGna+zGDtiMV04
rVSfXm76ifrkWIQtGx7rmMHrUDn6Q9xDtyATuosr/UOmpddpZhrf6gSLhByMLwFJDthfZX6rqRGy
WCoTvdNAtRsbTBNhlsoVWmV3UWWyWjfKmBzxxOP4KgJ7Sf+9W4DHHE7ltGxP2F85jnlKIb+fUfgs
fB13cDedQqzpMGdJlZ9JWmYZT9OwWjV96q/gqKN4VgNtnSNCz5e2RS5MVxhsCEr4kyzyxNE1mQzC
aTOWV3aBbDLKUMUgtikC7TCEWURtaJpkTMM7xTOi0TDFqcvUm2oa8zbSyH1q+uuyZWUeGuhCy+lU
LqaTOivHs5y/KoRaCbghN9D4ArEfEm8HTE5OFZs48eViqP0eAqTRKutKtQe2VupTqsAVzRU7Xs5H
iKCbsM3D8WNbxC3RwxX0AmkPxKoapCO644PB0bjwGxJmnSFNNo4h7BMZ7vHLtT5s1VVh+CzpB7DZ
C3PeiLFFQEhdvzN6LakWsLNOsDm10eGvEtUyb9ogjFdtn5sHqjLttatUty+Pel3UAhipVfgxclTx
fbqsrFrWzGZppGuTDJ5DBxzhEBhdh2XHRsDKre/3f7/pyAYC8kjuYIOPpLqq5svYG72D7xjqocoW
jaT6glwbw7Tn8yfzg6JwvcMgSySt099KeNbrsGNar6Uhz061SNjZnueLKSuC/Amf9MdI05vNy+2o
SXZeIrNTk5f3ZaOIQzetS5vpwo/ze/TF+P9p29zE+VZNC3Mnc6vmkHXlR/LJ10Xh1e/m+01S1BYF
aXalI5S9JK3owU514D/iDnFNDeX5X8exMV1ryA3LU0B5GZG811Dsu50sSSHMnTG9dXACs8jtm09V
Dw8941fdg12/CaQM65X9dcCUd+OZsbxx4Qjf+FoK0E3ZWS2O52BavheJzhl2uqZOp0wrwrgxP9qW
gbdTizqw3ueahPU1FsvRKPsDcHznHshI56aZh/gvP9BazdgHeMd43u4qGodeEMO9z6EQ3VS9up1H
pWRVSByan7LML1GDDsPEw7h8KO36YjnfqVYjp8vCBQFs2/lJqZPoqvE647GQmMNYhEEYYP67T4gR
Nzlznc0yY66r4Xyn0yDs5vEIqpbkVjmAm4BGHhU9wNIEQQUmEGIuKBuWrrRPqSJulSoqbkM2tRCv
y8ewF/flPAKigTzyaKj6dd3AnTOmvXSo9/X1fO37A9/vq0sbPWpR7ILQtU+a2+5Hy8nwZ3TtBIHi
9VCi2SfdAd4kicbyo6ZZ/vArwSE/+mW8n3+zxOvkTchm9GhEzbVhiI1l9SUMeOYMz6caZJstK/7B
xXIv0c0jKS2vOQGGCxxy+raSUtuO03pUaVB0ENil3UlcZFd5RNNxvk8npPRMmt9xflCEqXuIpfii
m2SS20ZUY0PKtQdMMQwZTVdX803Hrmgaq5lP+jaP6iq0M2pq10GsaaxNAdmmPXtNGhnfOlyCeySj
3u18UXnP1OSGGyre3q1Dzs0pJOTY6B0LHpxiQYRMS3W9xIMAOf9lPi88cPCKIBZ+mjk8CyuhoxFl
OX8JSVuYwDAJeX6ZR0G23uawYf74hsb65mVcANkn22H0PzWuWp411zcezd7+WNTWQzVkAR5c0gbK
d7WNr6DV1fegXq5e/mcXNO5KF43x6JRpsCJJqN3M/3++yem83YjAbA8jBuCtb3aHgMCEUxirzR22
z+xIpMa7osybO8vBwC6joiVO7c+DXwve0XipyLMc+uV8PiiFLk5hVl0rlmccgS5fvxzL82E9XxAc
t3Iq5b2mGd12/j8gmsbDKNtvquLAg8SXyu4nKyWhRLEZ7QpPBJswcst3JTNCTtn06o9zX0IuVsDE
ce37UNexTH9I7QSK7nxfRSEIQNyor9jfQ/QLqmCXEMwAPaXKzOo2HK3sFgTLdH2+t0i77BaA5vQX
mdGsaDeGRy912ALzfcM3cWgQ9Lh2fV15Fw7JA5U466ub5ceoUsdH8hSWY8EirVNtb2uA0ntqSmOR
l7r8GKu5j/El81cvswv+W9hq09LLnAoG87WSdv2iajD4DF59NnMkLRC50i+hi8nBnDoQdFpIb2Ne
zRxQwOEITnI+xgIX7JzN+uSg2vWUTttU6/lMP538CwHyl+5JtaCwyWm508Nob/npEz52vVL6p2L0
06MfuPnL6sAjJjL0kIN2YwQZ6acpdp5sg7oNjxkoIM2zq1VhSsCZ0y6wrQ/VEI5PcTXERysHBmAR
RiEQTC26ZOjWbu+y0O+MHotMOeJUU0L2/pyFp2/Xn0LCXn7VrO6UveMMtxX+jOPLE1BiY03ruw/U
jM0TgUrPgEa8rc+XtMmcUdxSG5kPpYH661bxocfxb+aVmLunO8yaRnXWg6qsrOcAaF6MyPV6vmjF
yAl5XqaA1QSoM82/80ooJs5qOcSqAOEoADXM+xA23Bmd6PhX8h597jJdVNspv6DA0S3ytI2pHfBj
F8p3ReGEvWnA6YxwQt91Sv6xlm1zHkLGYecORJzbENEsqW5SyEfeFcFMK4Ol/gmt3bw41L1uUegN
ht24pMZVkQGjZpbc5i6HLUFKwHf94qR3eXcz30UtEDumKD/U0pV4MRPnputUjGWRJIoqtb/Oz6oR
l3K043ytCHBOdsDCi3K5/mhZnbYGSDQ5X1qqHk25jPsS4hpjhuz1xlkCQBcL4rmLVZKyhK7srT7V
HxqSFRd2oeL2ysR4E3vFp650tFsNA+RC9MlXxbGInlZ9SN6jxDiTmVu1baNvnFS4Yg1bqtIOuGLR
7DNFIWKLEL/FXF4KcvODAmB5N+9vDUItbIfORFwM8b3AIniFHbtaW6qOzwfA/INXNQ9OoQWfFQ/8
YmNmFsMMuaKe+uHCtP3iKS7ibp0Uo7Ym6St/yqPcoxvnEfZp19t570ZIVHEDNHGhVFI5Zn36YAQq
afJtfNcqrrx2p4m3jOkoREaM9Yz9754KpQm+telW2GSeiQ/6OL9hQOv2WilLLIS5/VF6oTg0gLHn
nTFU4nDjRTEZuAQshBmlCcV0wlWfqqvKJqJeUJQCjASyQgMM/dIdSNRPSjiAtbUy5tDcnCRyecr2
1klvUhoNi2w+kobKte4cQq0J8QIxqlTvLXZgZ4L5XDZMQbbAbmbCXja6DViICgMwNxPbM86kO65i
XUmOeuQx9SnkEs81UKhzztoLBlgiZv/BajlLsMP04Ur1rr3KO9J45lK6tgki/Tkth+A+Z6l8q4pw
k1vBh05UJlVlCh7VEMC9SbwvYY/VMYuVsyYI8rpCuWbsHYLLTznsuelteleuWu1KmIRPdtQrBDLn
+V3T9HAPRhW8jMMPq1RNc+fEDkyqqe2UwMWHU6naex3UO1ndcCkK1W8/JpFcpxSwsbZIwgz92Mnh
jisLj0LxtToVXIoe416ZDhGgI19fu02tLrqpYxGDUzh6eOjnRRa6fU5XrNHcuBz3Vgxkgs2+uAfp
gPPQK7dWTXKvYqnZQ0xf9YpCun7jjDIjKBZgB97Cjz7so3UbJdqOesF44wMxAL8CflQYIyIcvVhp
RhmeRzmWO9Mit0InznLNYuZZDPgsLT10F1qWQ01Sw3vspcD8UbR9yNCS5r3SafCKasKa5m5QUTmY
2OSVL3T70c3knc9ceI7jHkROZe9sRdpnv7frdUxAx2I+/cwXkkoQuu4f2qZ/9CR/tL4Zk8DipzmR
Pg1NPE21BB1R27yQfaS+11qZ1YldZosPbuH4u7ELw/t2BIlD4eiKFrZzNRcYcypTS3IQNRB5Pjh1
HMbEuHmrAmrzuPHTRF/z8ccTfdVvepR/U/Th87zK6mTs7KdbBPZeBeBfvyjO8FnRA3Nr2pyUDPqk
BIRgrk1KHMtvf0DNnWQyF5/QFUz2hkm/133pwf6gPXD0MYol/dzdy5ReYIV0fEJ/I1/rPyBoxmKc
SI/NjfbHb0W9gYadhvVxYxvHQdWK2wLczSkfsiP8ESBkDfw+r8Dx7AwkDXRVaV31dTLeKqV2H4ZN
+KRmU72UCOvCKCDxy7rXFhh9wkNfY2gUqRFf+06BI3B6OBRkECm+ou0Nv5Lv2Ri3A5N8lSjYggNJ
AyOpKW8NMIRGr/uACFQs4XDJj7gVqCvE4WPbVguCzOC1IaMZj5U8VOAmHtTkKbcS7Zrc1pTiQFx+
0N0SCTklk70odWXV4lJfAf6or4ekuvNFDyOkt51jNKj2Zr4GzuuPaznrf7I3jLu5QDdX8+vI54RU
QMwoNZAt0yqjt6t6K5lhhNN+BZFJzSNRB2XlmmR4G8SlbaBHEB/ufpPzGtetKo81EJiqea4K8mo4
KcAnjbS3N2osiqu5GcGCeIQk+smlrq5OZ8YMrNpaVcZrtVUs+EWV93JN8TTvesiEtTL04qmYiObd
dCtQuN8EZrwgf3otIR8ATafPSOEdgvioZWu/H9ZzkU1PYbuWIXRoNT+ntpIBJ9UPLzOiSIsEY5WS
7aGJkk8Fq9oYMwr4RZefndj/7PLmbki6TJallWQnjyNSAyAN2SVoXRegOvCooMrUw6Dbzmet5VzA
NsPfha4erhzFIH93Pl1EZmqcoGhWCw7f8IuMvugOTvC+HL/RWkV23LT2otPd+ppSUHRFDTa5fXmL
sSg1egBTtYn45W49rzSUniZA5r1TMC0+DKZeX3UZIYCS8j2BITkcQ5Lmv5fARFBTXoudQ1yR5005
LMr0T8VQx4dh6gH1oblNDAyt8KU2rhLTexkFn1+LoAu2m7ke8/1iLtTkOgKDoO60vT6fWoYORyZC
XOUX85m4EHEzVbi662oWcxnqDduYBe0/DPe283yCuAjUEtJGCi1ITnqpMwFUaldOqgwrH2n1Te0A
sIraejEvuV3Dh24bdETLkKtGHoQNdWSqlr98k+Cz4kUi4gmtmVMxt8w2O8y3OwbzYgT0ceP7oba2
jQJdUUxMlylQ6qEVDe9LKKcLjMYkCrTFU6cmzd18IazPBeG4t6JG3WdEvXaonXJglRWbu0E/NpJK
HNUqotFzX3kW5UlpMuOodYlJgSgI91Xi19AnGHUGyXl0pFzy4zqbEk4AvZMQYJTk1lc7ML6Q4Fs/
WlKHcKmPe1O25lkJY/NchGa1Fbn5zfWIC2eAnxzbYjeeOSzoSC+cwDDDpyjr1mk+eHBsu5vMUjIb
QGdHy9Zzxb0pQujDRObBB+o5D5sFIWYB+ZT1iG5j/pNRU+wrvcgJGpqan5EkyomtHkaZiLj4Wjce
0yzZgtfdOarXPeWN+pxz5L7HsKHfFHb48t/IHtOPVozx3W4HE9q1Ha4yqxhOplD6U5G+k2xib+bq
uaNOXDThL83OSsgMqIJ7pyKUoSm7E8gbtmgZjjXVOQNFAkqfxPJ9r5kf5pHCaVIsLGntmDFqpqKu
vi2r5rEw2+Hw5916lFJjjVVlAwq39DXzXSAEvBpXDivRZ7twmsb86SLDeEQHYFoCmIJQwh/Kd6Le
KCbJYFlsBrwQWI3+8x+nHvp/spD381I+Jva+zqp+i1/FuiHFZjFUsTxHxGQsmUI7OC0yOntlzTlr
IJEKgpA+DfuwAOpE4GxvtUypIh4QRHzOPcteaKRp750mQbHYSUdbvozIwJsc6tNWOnIpxCWKex/Q
LT7pGgPGgMNklqKjveMG94CCV0SbP6ZN8jDvUzD/F9dJFj2w9uvgJ7O76lCQstNQcjaqdr/Qokjr
lupA6Ns6Ssbsqontz0aVDY+ZdPK1OyrhPo20djO3v8q2jpZjWArItPZV5ojFELf5XUruK/sGFWQ/
ux5XR7UeKZ2yUqSRLmSrFMC0gNG9qHGEWgImKN3PAFfGsS5x/lAdnJ4Pr0T9Ofc7WFyhuXo5Oaex
Za4ta0QqRNPasekBBaa9dHMvOnpSuJ8dN813LR3Me1hc121AuqwTV7t5hT6v1X3KUk7NrEb9CPZg
2D3MDe35zWQED4PMgkJeZvEZUJwL0pZ1bJRlyiFnQZJUFgW2JOm2Jme2K1tpA5a7brs1R6wiueKs
7OnW9z9TWIhdCT3voF5Fxg1OkaPQSE3tu+A5hwM4xD4ZW8hArgYCpknK5mxD1JVzKqd6g2VXN30R
N8cMUIhOaYEoWtbb8ajYW5U9BMKpIfksm71ZpdaK4yXauX7rbKjnsmgw63SHjoQUjiz6UtDmeKio
waKIkau5RTh341uf3RrVlYNNSDrIFckcAhBjgT2RoRORw15oTL80S3zG7xX55OG5YypAIyO3kWaV
a4wu6a6PvG2FJCVd9hxQm0IKsaijPD7WCu/a1hr41LRlPrsGDbh5C9QVSU4SDK3KhJ4sTXMSVDLL
K8/TTmtWi1gTwqKRDEnVSI2lVif2u5f/G4GNGuF0EUJCycqp7HxftuWHuHCbU03CuCZ8CORsXnbZ
9OYyNQfLFInmXWbWn5W83fnE+r6TOuXVl7vnP+gNqiJ2dPfy5/1Q3he1eyTy5zwvj+cLNcvTReVN
3EYj3zhVI7YcA86VXfsbsgiaFSLgr23UwLZtidnhWL5T/Q/zNkfJ2egyP8HMoV9P0AvbobkcieID
aJGdZ5suzHtCfqcOTJ9gDY8qpAPDqMOvz711lbsdejmfuO5pk+hTYN3EdrqbN1c5KYSE0Nvtqjau
R23qJUTioyab7kFXgJWYljupDUkm6xqsKaQ1X9VdJNY4i6rVS4lAyTgU6nBKlhy3NISBTstEHg09
kQuSD8RqbigG74aoVB6jMN2Eyf8j7LyWG9W2tn1FVE0ynCIkK9mWnN0nlNvuJsdJvvrvAXft3mv9
Vf8+USHkICFgjjHelOSn2BER31cuNwzAm0tdTHjljeNwU0RN649BXb2H0ZdYlr+Wft5rp2I6k0d0
Qnhlyl0tmvHGUItxNwkcgcNCH/fTglaZJLkcUB1Fm5VktRKvsp00Ioc3GTVnszXKUxaVpGCMu7oP
29MKAWeWVfkYCxm/XK3U8RfdFWN/b8MROwRLBRTZRBjaNX6bolAx3QbYsWOAOcsIp30VzOHt+mDJ
Pjh/HwMDZ276fPgynmsqoCXw70+hkdbnNNUYgRDLvrcYyXSqlh7X4hquKl+yA5Nu4ga14srrg6FX
6Wbdt7Il7C6+I1Y5P63H1a4zLi93rN6bMCCIyMbibRi7+uAQGf1oTUpzaGjt6IXNPcF48buR4BHQ
NM3vZUNXqV1GZ9BPSZYJ8u3wIOtbKKpixhW/62um8JRT0U2ZPGewNhkqs4KoeVUSCDvjnZ2KFzfQ
b5w4tL5I7PmYmO6cxoiZ7r2iYFFbCLzzyayrHtetog7fCPR54L4+nwxDzbeF7pQ/lGjYmNpTNdc4
mDVu5WWkB8Ad6PdOabVHtQf4sK1hObMMknnJuYHJGVH76468t7CJpdgI1BPZD6aPgRWwum0+A3d2
t/1isGTPMgfglhU2RmTJnmTDG/8f4ppVq/XPPtQ1sJoUmuYCC5viX512WyoKQ/AyO8rikTOjvFmH
/utDDCuW2j8hww5UADx1Jl6cpTwQzVtS1iQkL5bMBC4Epxw37u+tdZ/uFvPum1bRRKTRxUZANT7I
iLWi/F0tLcz3pHLZv24ZY4KBYqUeKwZItj/P4UmOtXvsM924G3BAMvP0qWxKCEZ2NmItzUrGBNrZ
VrZqb7u8758YwU94GbjgoMurbVtflNE8zvScWLjN43F02hvyxcdbh2/vpv7GT4q4UfwxY6leST/S
4HZR9d2G6heSjhsSHq3FEGIZKVIUtDtbOrALxhE2AsjY3TdRgIwNom2CiVu8WVqeYobyajVqc7XD
frj5H6ODdSD89yuzcaPSNNu1aJxY8W3138L6om9V7hbtIrqogxsxwYAUTuIwCVDSP1ssal4glfmU
aGlxMfRRObYD+QzLs7yZdb4HOl/FCBziolybLeDWCOrsBQqadUp0cfd99c/qR51odPbaND2kXYTx
JxSGN9U1fyb81S+RahtXOqTMQ0AAeJf1V+d2v3W1NV/VIP0pC3FNi6m/6mmIfWHXjKdexPMJt253
J3N9vDKOExuRVNYb482XzG7T7TfjTQvEeMosFWBcl+qJakp9bNOeemAAWDGG3Gc4oZ5mArEfyaCH
qwhW9k2dqqrslT669OMWL3RT9CybMQSWdV9Var9ZmPGTn6K7hY3yuFIIQxWB/Dd/oEijaLvWvn+r
YMVo4u96+O++760Q5L2uMMEfzW7areA5FUhCKvwbzVa5X3dLLTx/A3MhIX10OdktK6S4CZetSdH/
bK37pizF3wxR7jkzL27Sp4/cEvKnJiDDMOxrrozlqcwFaA/LwlZ1C7J7wv6liCdkeGoZ/li3lMFS
3v9rKx1f7PZ9hXzD/2DBba0QP28XNowb8GFSlP6HyEldnRj+eb7agkXdNGyXEbf+b62daOKmtZ1w
ILTHIChTbciOC8L3OXX0LWnMFolgIYzAtnpOhZxOK9NPlCQIWDlxCE2nyNNQa5KJOFvVrDULacDe
rC8wfphop9EGinUJ72X+M0dV84axHeztt3Cs6hvR58Eyz1JuC5eoZo6Q+j401n5lp9dBGFxjMiNB
uWX8gAqh2paGy/yz1w5zQOJSZOZ/ttZ9cCNpRpd94agSGpgaWKfUzGFLpzb9pk6b1ykn7sFMgx+K
XZ8P3Rikn1Vhpn7XhMPt2OXTbZBhgb8Soh/+9bLo2xzNQd55TVXBpg0cCRk0Du/4prAXRUr9RFzD
jGdn3fysSeqL2viiGNn03tnmzTi7xgeMCNItLN19yAUghsxGc9+VHdNiymkGiJ1f5HCW16frQ4Vl
q0yIm1gX/9RSnbM5t5C2INqNkCjQsAaHKk963ORj1zfsn9+cyJTbBtlTRvUUJD90YvVOShxpF525
UBIPv2JD/UXeXv4KqZqr2Img2qYJhpeNSVygJsVeKqLcJMsFPasEAuORXl2LVsu2kIG+ss6w7zHi
/90vMGMjcWPk9PLiGK72UC6cEk0NjqQX9AeAPrY0UsyoMRlkl4gwLFd5E8usX+QY7hPL4l5Gy+j3
loP1PtyD29CFXA+xCFbEMmx0nFI5LvvXZ+v+sjoUs43JfF9RCYUp154qx6dwuVGWdd5SLJDgkyXJ
3u4Hc7u+TxFRX1Em2lvA/3kfZDWEG3i1mlFRvDqF8NenJNjjaUvYdtNh3NuT6hRtcYDo9x1ifLwg
eVeJK4dtq3Qacd5kW01mNB6yY2mSnL0CxISj+9jniafGZXAfdw6VKa7hmCbPjEGWh6xyKR1HMOf/
/xqk/1NhyhK0EMYN5vOGazKk/vclrYWqopmiyG50Yt+4bn7MmDqiBW2GuyRQ0/mF8SrP3bm8KCWg
rzEa1a2hZCSAQB1c5jb1o3QJZZgtqW/1Wh0BCa1Q9XJRXIQCKdGARKaRN0kcWQytOyho8HYKC8xd
vCxiBVXaDrNgAkpUKz63DoNFY84Y/M4a+Lvdxn4Dl/o4JpX+OrXJKXb/h8hW+6dqkGOw8PF0kqJd
Q5i26/5LJGp30q3DCotsYWmIbRjspvClfqZd972x7BEDAY0DqQ93/3m9ieXr2FgkA6y007ZjWEIe
53g7r1yjKsBeLdHpzNts+EXSUP6JF82zljArm3DGbQbV6h/UaXxqsp510GpCZjjS+B9VhrHIN/9x
01ahxWiO7jqGip/mOtD8r4FlOzulqvbKuBtyVdnngZMe89x9LAANTuRz/HYUeUMfZH1hCf5TnQvx
PITYDFTkyx4ZxKxLqqq6+7HXovt1lc1k/Rv/BsRYKQSMZiERBljIXB2XQNKFGaQrhq91iUWKm8h8
J4nSXWFKCBvaoF1WXpYWN9qFr0JeWnEKnFw9u4iVgFILC+NTfMtBGiDboIo//WGKdMwVwoXOa39V
BgTu7+3M1f+HPhlp3D/llJwNBkQml+wuTXdVRzj/wvFlO05t1ynhQVqKuVWpXp+KwHV2HUvCVmQ6
EWG2hH2rmgC1y6tqXk/kNAQf64sUetZ1sSz9fm35AZpub56ifGeqpIys++eyepxQ5919/45bkNJq
SPe4vhhlgO1M5jgll3/397+vr7bc5fE/IYqic4jhmYfO3URoqx4yez+NavG4PjRW2vm9ktu79Wky
atyIME/JBM3nukvrnBS2gf3ntyptms9pE7z9/RtDn+H/qdHr4dtbPtrhkKB3wzp0/ZGxS9bcHVLZ
safVGO+ulDgkTWC4AjfQYo4wMIYh9YhduYU7DfOwPlfUPcW9fRqiQsPckK1x2Vd2uXMSja7usYY5
WC3pqUdVd0nsFNK6iTq0K+t8DOaWsiSDVnSRRCM4tdAgGIlF81COTF6URjuslUetutce8uehW0aU
lCzCs+IEsHd5CnF908tSeTOGD9MOhg8s1HQ/hLOOdXszHYlue6GgkKe/dCMUEMdc3K/QmDbWgScW
P+RIs/e1hfcOmeLqK2Oj5wlQ+JfQqQqQIf2MI7D+DByK7MqIYHVwRKjImYTNU8D+aBQso5zKRe+y
kINzwmtuQkCm8+RqpAGGxu85IyyEwOwfol8cdsnmfAgFNXcz2dhO54Wy7Rm3YvWMG23AQFYGkcXC
Ll8Ka4AjITpfCYvgv7eUfvh/9v3XzzHe62TZPk1tUeDVyo8ORcugKxkDRpjxSVoy9culJstYPxeE
YIC8Z7p3cpVXhDjobVEd7I0ojVVPTQZO5ZIJ/JiWeBIjJ7jOw5IZMw+o0ZZbn1ZlIfHOcD1tJ/fN
hevfZs5BEUwbN8VEWMBKlC47wHud9JIKwsu51Ov6VQ8f1/G6UMKPJEKWAgEHnF1T/bXTXZvf0gne
OL7B6bv5nTeTEuEx4HA/X/GCIZwUQOm65XxgQEjqonIoUJlukqn5Inel1e7LIUClpuXBFhDGvP+7
FVbxwv8W/XFFDc1OwVtP4AdTw7INljuYslCOS1lnOxrgyvu7z6Zuo/L/kL1EcCNs972etz1tvbco
Fw8rS/wbGwvtdlN2oY+ZDcBrPE2Qjdn6+yAaezwo5FX83bVuLXbBuXLWmkgj59sk1aiNIizQeHBb
G5fDmRwC/K/tu9at/JX0sc57oj4SxJtYlDSkT7164aAUr3McEWNclp84q5avbpdEEEzF6Nekl5J+
Ojmc1KK6wUBEklk/1e94nWecJkTPzdJpEf0zNV72VyXMH1B6JI0ArSJ4xY1Rfs/5s/E1NMMMvVV1
WaGRRCGLpIyx1vl7GWKyPH/vS1ub7GLMM+E1MQxgQQrR89YsZ8sVDsaNNfNCE05U8t3Kip6a8X32
YrvxdVar7L1ibmMSUbQzMYNDZlNPFxSKI1Ry+LwYYRBCtjxbHqqpNDeKG372XQ++owRVQd4N9L3v
c55RV3+Dw5/6AHXp96xP8c+Ubt7DrFS5ZkYcnvIoy7aMbv5Q5BKGV3Vfdye0A/orOJLfu/X0VFmx
vKhB8MrYsLsz2ed3WAqs2DoKlwZFKRKKfj2MmjgORVI8jVJUt6nyOODk4ykV/DpoTE9RiSBQSYT5
yKSUT0JCIJeNOMgFIisjPDrXy2C9Ahh2veIj5pcm/QU0SxaK1A3u7L62jrJuMJM3lF1bVvZtkSNt
KRyShFIj/vNRpsKA3dscVymsAj5KrEbr+ibN7H7Awdqz0srcrWqI0Kg6BNa1fTBc/SbN6/73shHF
1veGEv3ZWF+CX+hrhM82w6fRU/6uUMdaYKVdah+yvsLgv8mbLYePQhoOMD7fncvdFaUDQex260dd
OhzMTNFfk3wxH4+ca2BpwUPboHFJxm1bWw6JfwwUpjSvjtPItMXobXGJSaxodIz6VxHYOqF16wAG
53pCGXF5WflfhQtYmTU1N/OFEQS4Fz7myr6pCaxgIjwcOi3JJphmlkP4LaiMyDd1Y15UG1X79/2x
VzHTVmuyZVquak+FsXEgGmdRBhryHMztu0s6T7lZXzUFrAodd6b6p2KoTEWWeZ7VZM6eOCEbfTY0
3/UB1V+4GWCr+aM9flS65t5rZuPeQzTRTlZen7+f/We/O5iunylkbMAZ3q1HTECxIsolb27Wp64G
EzMIMhMBS2GRI0TP0BE121WUy+Fo3JWZQZzY+rQsWc4LMnLXV3NnZm6qojMrkTiun23UiuwyztE2
GMMZdK41Dr0GSm2ZYfnLllvIyMGvYYZEXKuWfC4K/S1LGv0Qg3ysZ6RFi3DoW6ZVlWsmD1SaC597
3S4w+zqOrs1aY0YQMtwWpKBsFHWTV/MRFuKXUWTRQS9NRrcua8qYJcGJyFfilrFGpYcL08bexfnY
8faW8aDuePoI30zWIw4GAex93M222kIR7JaniKuibYQt431CYsD6E+uuFTuHSPLnF6yYJGqYOlT9
a2fMOFhBZ103d9Ap5/1UzGj8wYUIOTP8brBaJlcLPJyL6NiUxOqFZDU95SURQV1a3TZuibZQ0zWx
X0sHNFvNbRhcepRc/jcdNtUs+wC4VIExGiZJN1P9kYGgGE7FIN3ONghKS+7DdW9RmZrPbZIZd3ME
fFohPb3P1dB9TLE3yGGHY43fmGfSxDypVsoPM02RHo9Td/xW739L2iA3vMqyORjqUF9XTGF5po8Z
0bB6bR4asySj3Fn0Uq3ZMCrPQkIgsoXU7DJNok8lNYQkX6J/VGwAR+vRkMabHEZSzUwC+EZLsdGR
FMNBVeJt2tbZdsSZ9LWOx/tVum+X+UUVrntnB81vZDj1jlDc5sAUpnoanfCl5Zv7iYRjZlTVdJcR
fpU/R1F10yJj40BEd7kqi2/JYFsQPlLNYCKVKQ/rnx/QfoR2IhjXMECtKHkvve2+RhMsZuYlyLWX
AUeakPyFw+FwClz0YYPElUbGGHZapei/REgiGXw9ogJ644iQRn4E3QTlfa61RxKtYS8pOBGY1YzB
/dJOqms7yWA19YdRywDkwd2i2LA+7G7Y2AsJY90PWTI6FlFsszBDUDBS6RzQmFg4aiAYrLnNdIw8
VnrV+qBQnV/iyL3tlVo9RQYDhwaI9hxnWu/ZItGvk1MHVM9BylGeLoZLDIyERhl4bRu5R3OsnwsL
hM8zIKIeU7KZvBLzo4dejrpvtmry4MjG/2POMG/XojxKk/IeSjOjdZZsGHXtjRGROvFdlBuxetB1
aaa3U8SpR7JXsMnj1vamtd10Yvd2bTfXLnNqoSCUk00y06guEH93WCG3hSSAFjhNblbwLZoq5RRV
2h6mMAJX3fpCOLe1MkX5IVW84SW8CZba+DLXHa4BhRsCmavtIYRF+r1F8BoxXc1ivOhWP9fTunCz
7K4ORq9RkETHsZveNzZ0sdE0cmTfix1FRVdxm4Rt+NjwzIwr5a4UfH1hKotdSWLV/b+2FsPQ3FKD
mwVdPVlBkXolaTomqiWXHMdKU29WLh258cltRVobwNfLesKRSEn8HooXYrF697kMA7/UGESH8fB7
2SiNaPwdphN7wvAwdLii1SbKHFVHBLB+nk4P7xwN5o8add3B6GT70JrQTCc3kBersrJFbJUuA8Ny
RAwgxs9W3VSVmnzFE9LxwE3Ki9aYGXcDZ4KFoDnPMCVfJBwiD5mP0z/YsCT9Xqjz1Sq6J3Kppjcb
L5IbWJLBRg0NhLdNXhDX7NSeXudPsxpPd3HS/nmYB5RySd3eYedSHNf94LZ/XgQRx2BQ/Wha4xu2
NCq9PRuSxCw1rO/0RYShtyM9uKYPD10aO17DuOWYLlL0Tk7pDYqobrMWAsxLbokSCeAmwa8BWvrz
AGMLh1ICn/wqlR9mIfRn3BrKu0nrPmiSUmXAEAGB4HFVMRTd7JwiW/vsXWKgjLp0cIax54MGo8xf
p4smPpue2pBqiUWUusNnwHimm/iWcNAVikNd6Q+a3n2uk471IWrQDtmgG9lykxpU4na/Z09Gowjk
ATTbQVYO91pmaScFFGg7KoHcdORXbioYtzsyus19H+gRIbN577kaclsRZ3croWj9rHkFaDcUWKxY
QkEmoHXzfSIacUqVPt9q+fQSCQJlb1GIXdTmcR1rmZ2mbtLM7u8gsUw7USXdttMeW7eQd0NeqZcO
AuR1Yg64nq15XUP1SCSBGwYzr9CM4aZM+leYcuibSXWx4yExzSreRnXQTrWJcVsfBuKaZNa1Vyzs
9vqqv9G5Sp6JGVD872MQhP2xo0bz15vD+lAVKkW7DOCjO+NhHU44WfqSQyxDRoT2YfEB2uhLwduP
Lt5CRAPuuko/a7lhb4Y0RaJTCiQ6CuOvomPVoqBFhWLdG+lPt4Mc4sCy3pKE5hKd++AMyZ6AwW1b
lI+x6p7bcrqOuIpvGm0hOcj5YUTUZvXEKzc5ThMlqTkQGg/AGBA6emsi7IU1qRvBBIazobiKX8Vo
LwfQ1JEpbNbiI9Z0ursLEsM3dRKeElezPDiLOzXgHafQPDZay+VtBN0jbk2jN+pq503t/awBDtp4
h+5EJK9Jqu2nWDV3mgvs13aTcYx7+OEjOa6C/3IeU/4vnrykJs2PYlJ9NUKjPc4IpAIBO3PozE3a
Kq9q6V7TrEj9fkztrTVUlifC4gsPfXPXIf+qI3dP40U6WZOEHvlYzGCmFE1LS+sUTSg6WufGzdtz
bA3ajhbjOIBxHszG2tVVMWGEhO2UcPVrlA6515aguxEY/WaEFooSZHhCVjdwqUK4Ih7bS3902o+y
2ZCHlu60YtxUhn2euz72a1jkXuhAX1QNjXMEphERfD/AEfawF1+X4yW46tGUuJhak5Lb5UxbTAqz
bW5SJEnmGAc74FdRw5CoibGLII8tM6enyRbV1i2bRxaeT0JZIl/vFr7550I5N2YSdAIWCpSRBbLZ
5hhp8Q+nse6kNIgPLfiq87OpK3hepwow/Tx8MDZDNoBoQWLRuJtMvAayCTdOaYbVMZ7sC9OAz6Et
XsvYvkDMmwlAD086RucIORo4SWAYcD7ExW2UI0N95bbqp0PIkITiWRUbcupeUXFBq57to6jyX2bF
pT7ocJUs42dXVI9xVJg+7OFdPgdPypxXvuEsb0q3dlFgal44FlgxZPFjAcsK8OZFWZIy4a7XHOja
h55xSUycHOtbWbOWJTO0ijGB00ahWYwkENrBRFR4kKkeU+tgozgNStoRxwduaTKmb2obLBwcp/E6
JYAHEN8GcqIb0gNgUeO56Bt94zTIA/H7SLHrwkjCprvwjDJ6NxXDOMMO1HAd88REUhPCEq5dNf7E
v2vfpPl4Cqo432YqyZORfHQ0GZPSlhuocOrXZpjf83wgmaNhPhCQC2TEKeh6KRvP4W/6seh+6Jm7
CSNGBH1shnu96e9Vk0KgbeMHLKyKW0cmbwGqEIFB4MaKa/wL6kW0+Bn0KHzmeOJzNPFNMqtvY2yc
UeT/opLpb0itvxoWiciGzewLqdOnrOrM6xxd8YIyn/2hwuyiLcyTcKZqazctQcIMH7V+AcayaJvZ
irvRrHM7UFSNk/JLredqQw10Mds+uIut7g6X9cKLzPJaCxs+V58Q5DzMX20rvlqchTjscIIdOR/C
WvtQAA3DcWgvk6XEfh5EYld2eGGJ9IUb8706ddPGjhl1oBgjg4AKpgx+uLkE6sxgbWVhQ1QY+Yp+
mxbtdhDoMScLcwVKLdEmrwnTCz9sicGNzBvs8+9tO7sqqvauWHNAOxi/kDFr+yXsds/MWgRYOVnq
/YSdQZklpzRObqzOoeSSChpW4i0IQXsm/zjd46FVlprrOTAcbuameikqehOUnxv42195NCQ0srsV
gcwNZkfGbdcQChtoxRusBbj8CiFZXBu93shtlHYkZAFAo98nG1emZz18awN7Oyu4oOCFhH8FUXa5
y6DJ7uiuZisjDtpgMRwVxMAx78Memy2B8ffIjN4ytZZ+o6RYSXH2p0+Doc7PjpN4Uf1L7+b+Ro2h
+KeRxLK0HH85EGR9pMRRZH5wZJu0Kl/mxYDftDY2/ImtIDx3Y7WPQZs+8l2SFBDhm9aEUMStPv9o
iWm/sVB+tczWs+g68A+6Ub2Woategzg7CD2YtrKN3otKDN4o9HfDnJyNGwRvbWhXN1VEYhvchtGX
aebrqKNv68b1LUNw7wGo88awI1e1gtoJ96CEUssUQYEq4CuxPmwm4Ri4i5v7Ge10WiKQUGfixmB3
eYE1owLoQhDj4TE1bpshQWgaqC96pXXQhIfJ12Fzb7pJ2QkrTnd11PVeEXbxfVpEJ/yyvAF41je0
GSSkvlSYHm2nEGuTTJFLHtnI6df8RqNzJSHy2vQ9LDSsLPqo9E3LurVkdy1TE0roxHy0tN4C0ybo
PflQlaLYVkNX+sDyIDVG5BeD8oTv05uoosyTc0InDPztNnC5ksDG/6/GqR7tDwXBcCT0cZdOIMh9
PfVnm+Pm6d3wju3fdjIFiQBIGjZAK/GxDKrHAHqeM6FwYnaIowk5e64Bh3PIfo1a+IBEc9iCSKC4
Ez0UPalji2/N4IV6/ZAOPUIb6+LQr3AD4ttK5VVpVeE7bZndSugN9K9wTWSl+YSdIJJMlE/LnB/y
WbsMAm4fGNlLB43yeMdI9bMs9Etgg2ih1vJzV34Uusq5Y1RbOB0RXgAvMX5x0IgQAWBjsrVmR4Hl
Plrk8byHmCA1dZdtLZNeedQwpOvrM5xC0BF7Q3wcfnamYBEkRlS0xZ1Q6x36wWnPseT+ykXkyuTs
lFzvFbkgnlmHZD+bzntB+rCfp3K5KzpPVhpcbTyF71Ri4HqdRhBDjJxwgEvagYOlMP/ThgFZ4GTB
tqdZ85ZSk/VkT/mEviDG1E2tVTgpY4A0KP1ty/ixQzW9kUUhsTlSiCmMkUJGJcYV9XtdDKhn41Q9
WqMgz7cxT3YWzRsjxCqxCSuuU8yKsJ3N/CwmLL3OXDL4jB6Vhzbf5lX+nnekBJtMmXLpXM323Kjv
YZA3/qBRJNawc+N2wLDjlsRkKh6HTj5JFiu9pt8nyHi8UKTUH8ObPhDwYqaxfZuO8lKPneO7Grmf
Yur9GWtgrytCZz8tcUlofoj17kPHmxoixZm5Y5nYk/s3hzFxl4O7ZRyYblolznbaMm4aILs7eOpB
I1I5sas82zgzgGVdlLshaCMforThIX1nJVCzny0jOVAO4lctlM4hB1hVqicjxh5AtGZHuiUlTkAi
sjAQWk16pG9TcrOD2XW2stffYml/Gjmnvj7X4gkrGTlZWxt1CXcuImg1qPKy0n9jCYFEoSFGOWIi
OYIo+ANGGRmTSmpx5vImyl1ZcghrHXODQQ+uIulOJWswp48cDhAysIq8GEUsDz166apBnmc5REyM
Btyk5YBXhvkW4dnk28D2nlbEQFPTtBmC+WWs5Tm0caQeJq52QoR/9E54VJi6n2Hz/KKtCc/RXFWe
4XLk3M54LDPzyY2I9jZ+jihNNmhaEp+Y7QuOxy6E+RJJuzDxcilYmdvMjx1rwEOJNBXZa6XXhAoC
Ddm99lTj5DJm5O0ucmvnV8F6mBVxApPRLPzRqOlN2pzyiKDOUUERPaRjCUB5gCJ6a1jgTSmtF2R9
ok+DEV98lKkbFX05t92iJtuTkjiznxoDhryTz2S0Qj/nwpSJHm8S7Lp9nFUvcVbnrwhdoGqhBAT1
J7fM3Jf97XK19Hy8tscmE+1spYTPYV6+JVO6K/laE63l7wXqjR05OyTR1cZVRjSzLdHdDqgH+oJN
PhvzRvQmtC849LQPCFpOCoRy+qXJ8cgBOqVV/uUkIFRaJr8YYDinTv8ylbL0SBRVfSZrJwqqYTMY
xV2Y+Jil6TklDdykXWWkd0OhIiQdCm8QUr0ZgLwG3YJP3qXzxgX4ga/CLT70psE+ScOS7HSVu3CM
viwMWqDNgsrF4oqfl9c2SnWr5MS/i2nw5oEvAQT+Z2eLeJNPnKXB9IUPzEFyKWQuXBKz5BK2tFtw
vccie2ApAAygLHT1uDz2gOkixsWxzLNHfTGW61GKNzYOhZM7vGTMLspy11n7rlJ/rmZCCkP1nRMb
9u3sPmly1vxa42IFd2OeIS6dpfqjpHBot2ZsP6ORDzadRe9iz+6NpuJDqSHt5P7F2bhcyMIZvibi
RVHPu/uhRUFhxdrZ7kAtqxCAKJ+LTXadoD7j5PND6tHRTmYb41in38LqabwhvKvLWlz6BpzcLA4a
UqdtYxErgrDLOqR06A9WGW6nvvPSmcZqLlhtcIdQPW2yqWGL9rMNdL+SQXKCx7eb0FliQM7/noEz
0rp4rUPl0a2xizIUYMNpIGTdwt+JM72faUraUxcp0IKk6aU6Yz9dYFNr4HDg5XmpL8Mk+4hTWI5e
KXq3BkZQlqtd3BB5WECtu23VI3YRpYehJnToMHh2DeddFi1eVUu+A/knuRk/Q/1SNr3O5yrM8IdV
OQ8QCdDhVRgB4wJX7frSOLeCeVmhzLcVfjcUJRS+UWEnuMaAfLYB9/8hcHZoN09RKu/yKuQcFft0
wnaz1ZG2iUjHYdfRWxCLyN02hYywCqcNzwtcCbMAezvSn7cuJRe0VoAdoRfYmZndRg1wQEtHnbaU
m5drGhSrbf0mI/jvMfZMPu7Y7b4vRnwW4ZfhXDq+2fUXN1IW2ZwblqQzs50RvT2x2+fBihDU9DVj
qwgst0+zwzA23M6d4ant2gvGPsaeE+FdBezOemfbZuKSRkpOPfTVzD24uotMS0Gy7YmciyLJx8ek
7R6mIiHu3WL57GK/VO16E6vxeCuiF2csc2/WK4Bhp/ONvEVAHAe2F/Rpy3xsPrXpJF/aCq8QQX+Y
5hjv1mJrGNq2c2hrWanoLW33scbq4hA6eIXgaPY5pgMOz2PUXp0xge+svI8hVAbDWGx52/CQV2Kr
Yt0+9Rvm5qM3I0cC5SleM3oNL8VNoVvW8XwK3hFbcNIKsgFF3GFDheEZg3HP5X4xswz6RKsnhE/z
7roWdwZy6yhA06tbstKaKZLsWt3AwA/4G1QWltJ7OlJtpNfIFvuwcw/MYNqjaai/1dw8Vl33MXYh
sClt76bIIN4p+FeIpkBTink7JXoRHRZjNM+JEhi/LOiN2/wupuATUxdKVdW4iCbJjsAGeEPi85n2
tb118Y/egEkbS9g3blXzdKxCGyjblb9xwKbBdA5R0L6ikHlolEhuE6O6hLxP8rK0S1zXmqcSNLWJ
c4wNidrejGTzeopl7vS6TXYstj8lYFrflBhCJtG2YOLDuPh3geuOTxlPEvJcf7qaurUj6xp2rERL
G4xTRLi1OvU1j5nHmag6/S4zz/ikPC/RVonuXK3QJtdOBpTAuQJjrnse49LeCG1602rSAeGX3dlK
mZ3cvLaY087XYopPvUlZV5np74oh68myIdP+H2Hntdw2tm3RL0IVsBH3K0kwiEnZkl5Qsmwj54yv
vwPgucft7qo+LyyScqBAYGPtteYcU5optaBa35HYgNYn8AdXjrJimU5yJAzKRWhwqB1r/BhFn+JS
71e20E8Z8p4t8eAr4C+qq5T+uPMETpOheEiUwEAjoT53wEqJdCYh2VSGhPEr40I/LtZAQH4qfXaX
tK+hjOTGGWJv3YR8dwoU1tK3MnSCbKHRrXA8evWpq0t9axdgpNAWN2p/N//rkCBKXKd3LPfk3cfI
iuMO3WUruQMrjO1rbrZms/WHTnfLsvkgChvNJN2gHmxuO5LrApt5WsdBBRebyrpsh595B6NcyX1A
gkHr0wm1q4M140HmbvemJgxzhd7I2Ix1QoWSwwKZ8HwyrMNCQHT1tp46YzVFBl3DdnhRRPwV0jSN
uwj4cVPoe+4WdcEUO6UDCZ7qjm2Q7RJmB9578D/h9om1aCtO527albMCV/ZXrhSAeEiQ16GpPTdI
iPpM2Vla/SIIBF8roLdWhmK8BCNYgzRSH7No+h50U7220nCXRQ1LtSBuCsoyDUMT0GWn8P0DHVMw
7qzGQAncUaENJtl12qr1aTRwsAubCPteMqhuIu480upXYGqee9q4bEO+kDObq0HW3casHECYtNKl
/CpQjLMBf6C/wxTb13Zaag37yoJX4+kaH9wqccAEnJD8CbpXIoTi0XylPT0BphPYLLgzI6I8sX33
YRpqzKe1/Mgoe6Ic4cLwev2kwl46plrpJqZfnmBUEQTi2fmKWJOnUTU2RYQ9V2QTEeTwNAysxWlj
vsl0uo9iaC2F1K+lSWtsqPC8ohSl9yZRVw/BIxoA2P/OVU97i86h/LTs9qm2y/tEehvFY0gHwFxd
Gz0IeuTou0Bjvexy9asVCDRp1ha43TjKShZ8DIrt0gmgKzzlKN9mBBsmt02ptPspr7JVYgeKq3Xd
k81MDwJzq28SammUTxYQoTraOU301ltjynbEHGds8WdUt9C12p1RdTXucX+d0aijayJwnjvMBKwU
fUICjErl52sU5/FKoUrsy+Kqz3ZHh6buif771sPvuE5n8rQSy4dJn3CG9mQHy5h9fCx/BPDVh4Fb
qw59lb7KV+cUHb5PzIKTq4DqQhsVoL/Kwpd0LIK99MxVWVF0mVmZuZ4cpo299mI/WlcW3w64r2dN
aw8MpWllqMMDc3QqDIeqPsjal67QGVT4PmElpWmjjolVdwC2EBW0FAG4b2Z50sS9UxLKuGMf3JM6
/jLZ+k4ryvLkd8KmBVlf86H6biphsRogva7k4BVrm1u4ZgeGm0fJR1crn+ogwbcX4Ur0JdarsPCQ
QFUev0H0Y1TM8Oik+r4cojczTkbQo8k7rr2dOVnBxdfY12kFIu3OWQ1B0K5kV9HmIowmb5NtHkXZ
WhfsWTvm9GuNynTlZNFGlE2G55kcb6kZD42dcMcwwTykffiRVN47WaVgqNk4hLlwbWDvsdbjoqFY
GqdgS4wpIGaAFwNHROHCdempZGtJtSNwppcqCGHkrmu1Dl9kxUntmOwl05rcE9opu9AwtpXflhvN
UX6mU3ofFL04hDprH0mJB8cDOtRKP+Cyr41tkQ6gxkGrr2Vu/cSNWuyrsH8DpoeMzFdnTW22D8hK
YfZb/0odGycifXWp4jtplLvIgy80VhB6WrafXnX1IHwetTiK173ixDTCdkqUNFtUgBD3HHs8cger
TZm4fVyTRh+AO/VGagni8qoEQlEYWRuGe+skyIq9XqJ5rXxXjBbVQ8uv2qj8YuDVq0R/rWV2MGPn
NTTZydRakK7tjBl/bCIlkt5bNunvJQdr1bXO3Kd+iRM87mpgROvC08x91Wj3xANessHihtaZ2i4p
f6pheCA8bW+2jfLoDdqww3VMdp9Huw1Nfuinrp40wx1VwLs/DuY69ZFfOA3xHxXfYYbFflUohBCY
vKitTz7u0cqHPZSBeBNI5chtAs0Dwbf8qodG+B/N1LL7ks4vtbD2FZrOrBU/msHZi9iHgqKvIXj2
d9hXruR7AbyNjGgrtFMAP5VzTa85SGgq+uSrEpKTv+UyqFLWeSw0GztmXhWHoFYaMecGtz/bTWEm
3a6zTW+HJH4umKxTDvuvdfpPFUnXRo7Jsc28d8TsULd7P95MmXFvaEhDAyOfVp49uEXNQIrGxvfA
EsUaZSM7vcIgf3EAfBx3rIgGfuVSCZno3nsN1IWp8D13gmoPgYrWdYCsY1K9s+n437gdB0P5q8sS
e5OFtBCKbFonuaFR8uR0ObzpsYzpYrR1a2G1okoXJpopS8ZQIbiXVVVn3FeW9wXYQkES0tE+YSeL
s6VY1VZQkksS26gHmY70ulquDeomCs3gy+nTbuNHvsIqVyPTMsbPOCiaXcOv1RerUkfAYcfFCx15
QQ9tF2J/2CH0NFF6IjgemGKvQjRr1OKnMJIvdpcKtC9MzSoFm6+wmMT2VH69l22LY5bQ0W4RJUIS
955ThlFEB3DOsvfdBdyv2pqzuG29HL1q8111fPYC0nnHltFQbvp7qLP+Oq9ZLCcvvrfRa51oLbA7
6qi+bVe3iopLztZdr9RAUYTZNopa9pITdB89eGksihSo0DtO2vmalNINw+4BHWq37kcc+tYYvRVU
liF6iLtO03ZTnjcHkcXHmEDtEUGMuqtytuV6ix1LzeMnK9qm8OgqQ7XWCrdBa9KZjvnNySoH4zD1
/T4DgrGj3U9zFXoLiJFyK23xahb+C6kOEU6pnREBQUy54xXjvmuAA1p9wATAE+iiNLExkKQZQpQu
ovvHrEB4ABH2OtoMlHB+7Qu65+vCFt7Gh/xi1lnCyUEAhGdaNoxijbaCXh71VEQrdD5rS+Pb0Rv2
HR192KHu673ndAxVBkSOou/KO0BDq3BkVRe5szec8nXUxp/FtzLovH2nR2yyYgFnpZQZUvUsO/t2
dTdVuKOauSRUs5NW08Gd/AQGHQFfq4k4w1VRokJl21uMnttKE1VCMrTbxr7TiuEtpQs/8za4+pwv
4qTNCkNb5JSfxiC+kIVscxwJq6Eods6Qgi8XOLecwXQtO003aCp3wvKetXrce41qbP2SSV9cnkGL
pVucWcZKw+tWqeJDkWz9HedEDsBEowpWllqaLzH2Wah0zdeAQrMIE8AdY98caiPdRDEfnX0jRyYx
RheTjAjlV9SywhmC8j5OlYte0lLNYLuVjc+2Au3xNizaw9ReQNZ5MdJg1d/OqODGvw6tKvC2DM5K
4qZV/PFXWzK0imSjbkarOxmScsYsem1VRkgw0+IFI1iwobXyUeYMStFD0yQlXgELxadiCmz1BONG
6mxVrZG1yJrUn9GichBUSnoC9LL9aTrbZHKCF7wp6yaPfVgn4zejRGXZdJyR+kC7QqP/2QVSYsBF
XdZFxkuMICWoxBszhs+8KiEthoqL0MGws91EsHhbzBuWc5VkL1aNLlv2houGGnlq+JFn4VdcVjtK
mmaNmHVCzEL/fxjycSMs0D7gI4L0oQdiQX9ED7bamB71fDIQ4xkTWgvrCNCKHUvEkKZydkjaU4IA
1B2YHdA/FUNzWlXM7lmGDAZ2DREKZUbzUUoy4Sk3V2HARWEQC0GgEr+eTBGk6+LYNTSPRcJi3DC3
Dmnh09isilnhv1WUcLpKfVqxaQmOYa+4aS+mLYm4P2qmxFjh5iU+5CBPtFLnAApXRZyjh1oAZEs9
+oLJDqjus5YU7ZpsCcJmu97NGNUpsfWZ9gV7iskAu8bphOWWgI6isrmbU/DEGXZs8QW9x5lv1S/5
PMNAWwf0R5TRnu3uYah1f5ch1zCoGzdDL9+1kQZiCqb43hmafJPP95ywwM+uK5/Czj9JA/uVGZ96
TH9T9LBP2Vw8WchklIwvr/BahuJqdawY5Kwaxj+71qqePKmWh1JRIR6m3b7yj22RxAc0QrQ5lcqk
g+/k/DXvx5y9ofS1f67UCwFd7Y4Azlk62/H9cCBMq623mGafG5WErVBpubQ82KHWp8cV6Y6x8ThF
RbmioDk4guiloHae7el7XjrfmVZb0P0+vcbwsWa0j5Bn8KGhyofiwYA+XZWqBdKuuyYeSRbw6zk/
V1HqCLaLOu5TLhN6mmLcgTjb2UL1Lk5Rgy+lGIynBow2Ecw0nh9KAqJQVKivwN1+FvOktIwJRGAr
As0pZXqDkgAnvaKcKpTu1dgQbkSb+iCG6gPfanfKbQMM+yXADHLE7ZiuTK22XKuhr2I2vnmPa1df
45vM3h0vfMgQHf7KIzAQgWVebpb4mgVpO2/luNn138l43hhBrh2CQT8shskeh+qN6CEdLia9jBiK
LL5KDUUhBUYeb+LReRP+UKK1ZKc2g2DbCGV2tSj8q3jYZiU8F8TOyaNWQxabibLIRps1gcWlm/4/
ea6tk3ZvW2b92Pro8aRCyXh7OZPEihRNdJ/FLSuAou7zwgNKVaji9PuZ4yXvlooZvpvxRVk3+Rd6
RxeVjvIsPUUx4cuswm8rxnPis/kIvJlyasN1h/zrds18uczZSOOQRYgJSv8WleSIeG2ZToj8eLai
FExpSxwrVENCnBUFJWMIF4/IF6HvjTFSzymqw5Z3zpkThkQwxQajQXKvstwyn2LrSlNMR19kz8bF
psl2WHXJgZED+060kQBYs22nG0CXWOU2tsDNqKrkFrFvz6+jgRBsAUssPxAW3r8Yz8D9kI7o4L3q
2Y7N6RKbyBOQJavu7f/BVmydFbZibq9V+nWckPfe0ARM3gTEOhTunLJ4xsLwuZxZZPMr2lz8gvPf
jBjYKJET7luPXBzPUZItEJhivdiKk/rlP8c3VLpD1mhcPnn4c5aPvmBiu71aROiLJt3rktewBNkf
zIzMLMKbW6fmRxEor7d/pm9S8Znqkys0bfoOuJQMDW5RTy1SC9wuTn0a2jo7IiR0x8Q+QucEVtOC
1BAFpZaFw26nt/U5McgT0dGNxHWFD8bW8KQFvX2qRKpfUUWz51Uczy0jH2G25v+At2I/EHUasaDX
HVanYvyY34ceeV8T64FRU7r1TNcyO+JoFSw9LlNt8aJX1MC9Hr9nraZdcc7Pt2Bf4OWmv6LS3Nyb
cRfP2vf4NBXdwDR5fp16BTvNha7fmd2poW136eqxure9mTIuwzsiIwI3dIrcvSHSmEDtQqV/KCOi
7gbxoWL1+ZiMQVt7QW+u2zIirGzAAOLLNHWLrgIHO1OTJkNN2a+Kb4XVv9cLoVodSHmLZTARnKTM
Ulr04rrgX7Jr4y5TteikdMjFs9hU3JvCv8J8fT9RSYRTxLxGZ6ondDt5qRDoIscO1bMepeD6kzjc
xJ5zNyKrZbzg4cHGT8ehL7eNM4xvE+hplzGqtWeuiMMuinYBlttaCTBRygo+g8/oexNZs1ZkorRQ
ctPbEjKl39E8VQlzhKUxjYX56ghqqnQcT3poSAbTyMgdN+q86J7IQcdBc6XMvX5uhZ5JFlDkG5uF
j06z5qiqsjmKuJe7OMvnK3hQ7nOTK12pUX8ylPM3YDmpgpuMUbeq7qsRedjgz5WOD9mrK9FiUQQX
bmRDF9A7O9v0coB9mDn+xQyK4Izipd6Y5eSsmLxA/yyKfh/nwSeLRU7SkDXs2HCgTUiU9N6E2N7b
QXqZ5lfLW+mo/wRynq5G+k0bJ8Qc1DbhqyJ0nFd4me6KKrG2mpy651wl68r0rPZZ/ifKJajA0RCe
tZjX8XwF2ybwql2I8PgbavpopQ12vIv7ad6og5by9egqQjW6x6UNbLFEThdYMGe0Mem2hA7K9W2N
0//7GtUMv7GqtlgTYndZvjRL5AcLghuDtKo83Q59X8nhKHLGbbPzPFIKdimM8M9tnHAnTysQyrPv
IoZktvf7+teyotgxImdbcpXhgSbqBKTY1gDrRVsbYcu56bv2rq+7bUDYBmrB1tjDMOCIT23z7HWv
Hc6M6+1QkADyi3km8x6ftRibAM8iMqkqx2/2DevItZofCoNOkd6j2bm9B0R2w6eUO7gC0yqtZXVF
s6W7dl7SRx8oYJo5exD9w5o1fvzQ1TebHX8T9eoqNxtCD40fi3nICqavXhflayzHzO2hSzFsYiiz
CLf1wXzHgd5dlssbDtq7KQCBNdJiJzXmHBbLC6ODYrKOLFeo4mQPQ10kjylF9L1d5p+NfK19Xbun
a6O/oMbeIE1UDrdFv+/D8YG+eg+HdwUhMRcW/sUGlUGlQX8IAmtNyzH9GpO7MSTAx/Cb8bDYmprM
se4Ka7pnLefOFiiOcmgsdoU4bSYYeaQuNUBnnzjv9ssp5hTYAEHnGvRdOcUSFS3WLcdHcaDFJtr0
qVfFE1j5+hl9g4lN1DTd5f3wEhVF8xlhTHCVRIyHfGRYA4ugOpjz1l4apNE7/VgzA9TUhD5RT3jJ
mN0vNNLlAUkczBcdoF2caND7DLQ2WgRUel4L2d21j6rzrpu6+URyUHHo/DGhhH3OukH/dOhIbLLG
G06979ARphDaL37XxcxUIdpF/wZbIdCCbQTb8ENBJGEjXXRv9gqn0XTk7VF1UegsB4APaEB0X4R5
yUM5FuoOQZf1kFXljC4zk+95IBmEd+1DH7b6KgKcui64i5waz7NeMf6toq4dvt1uC2bIbWymgdBr
KepdlWK2GAKT4BWAFbRvs/u6676AJ+BIW94a2XGgqGrFVSJ1cWsDFn6HTV2bo7CWPCyv1tEPlJl9
V3fMngf6/aR+No8LiBxQyKkBSnheXg3sAU8RvaKsfJ4MyAhxGX4f4WeuW0TeFz3ptHPrdTTy5x/E
U7QrdKIqCO4roaIa6T4kKPN1/pvLH1j+ZiaRggVNv+qHIXzsbOW8GE8VKFmHKGWYqZRS/1ah0dl0
+C4UXHebhj0t4OgZ5CpapJdhSC4c2R4G2XbwZGxqtv0UiHM7e6p0OM3UbrO+cay6M353c12N0nrN
gE5WWnLKWTse8VxWj0UynZYF0a4S+0CIYLpxaAcAROazBxXyQWZo3oX1XXmC0LA3i2JkPwqi1FJL
cPuzdUQqrGJmVflnsDKrvgyy57JhPp+0aXWq9CZ7Tsa6dTNO3K0u1fQ54wgcQ0YAkeF8LNhYOpzm
U0EAZT7Fw0M3vyJMFSENPVFjkjVK6zZ/G8kXHUJQ63Ed81n70g36vnzXVPU9K5Nk09PsuSiZvFuc
RaXhvYiuUl+H1tQBdLdbz/Q+g7JA/Df7Det5zctBD5CcCDyprIurmSftRmR58U0a9mdK9+9XCe/R
7H6ZevYsmHV/S9nXb1Rd9mfih62jqaa6qyEk/k/oxa14GwPr3lfU8FLRK53l6BMoH2dctbbXfU/N
ajfVAZ6zMSncUATVl+2ILbk1zNlj4xtWN2M7gSQiBpBlpBssEuYsRT0zY8mZ70M+0EXQujoige3i
GTbnl3CMFPrb9L5QOvh3kg4GPhGomBK83FuamGIdGyYDdBnZxt4qtNNyGyGsJq3j6vZieQfut7a6
/R7CZnOw5HoYfhe5PoTUze+sD9UEY45XsN9HuT8c8comeO9Oud9T4jnRiA6wleH2BujS1Z6KNOK+
xazzTYywBaegSM4VVLETjb93L7I+hv/avm2A/ns9C2DZzO/9/gGuxLhmzl20w1eJkRjVyLw694MB
z6/xA3eonett1dWTEqV5PkUXv7aMjcW26lvZBN/iOaa6wjtlDmjuoSGY9JZLsP9eLg9GlSavrdR2
CwhmeR8A1yEh0cdlymM+ER7KVM+n/basrEttaRkEOTDTncL8c2S1XBvCC+/jDOOkRlLOLvcSB2jt
rMCbzNbf6cV4tGBEPkubSXav5upBJkb3IBvrV6tbVPEWtgIUTFl/XDidVaeYd87kMbubsZ1OYeBV
GJdkH3padA67OSJpSQmTqZHdIuf/SJz/a3CAnCErv7E1DhAW29Qt1bZUHas4NnB+/hdsTaUVudIW
ZXq45WD1plHTHg/Dq49bf5v995lD6/X2XsOFBAe+egmoCKQfeS9qEGRXBjhoGQMzfRj91Kq3eYou
qwd1OLGTco1pAGdqxXZ1exO1pEaOtk/L2xnula68V5lKHm8+xxYxrqsSQbmh/9Su1MLPpletvx/y
QV675SGJJwpe9FplKq/L+/E46mcrkB8O//OTnWvx1uhUHNiAvo+VpTvbSMvSR0zej3kcvhqm9F6c
0U6BAfGMKUS27sm4ODdILjcxOcelnj4vD2GNStOvbBhR83tg9qyNaaQumRQNRhLdJwaXh+WZCLTX
EtvnuVOhGqm9eemMTrwwVPrWo8hGtwxYI2WfXGiTXa8dFQulYTYPVS/T56ZnCGbV33JMJVtNqzEJ
zw9eEhoXy1H5je34uW3FW7YwLm08yWhVcGCHaszoqJoSb//v3Kp/Uo0s5oeOI1QLuhFc0r8xmxq7
qEn30c0dqE2xQq3Vnv2a8kIfpvDLZwKJ5a/IGEgaA9EKCFFbkC91CfVgSeZdwnMXMlrQ5D+MMRhZ
nmaX462CA3FwIr5KhX2iF4/LM/iw5SMqDoqW+VmmNp+3Vo5dtSaMnIyB2NQRzq5HPwORDkwW9fxB
T8a7RiMiLDH7lLzOOHpLreKoZ533mNBRuc+F/sKiFL7Voy93IWgil2Zx+Bb2RJ0kCDfdfz9wznzd
/L6ugF3ZKkANDdWhkJYF3OfP66pRxjDSNLInGIal1BgB7nYQUO0Lw/0jEV3jfWGa7YvMiycWm/RK
01zOuEWIZyna60TltmP2/Rli/XBenlXsF1YVYJe7oX1DkVA9LyAVx38jdKLcpSAr1j4w0LWNww/R
d/KmTlN+SJnYXpQ6TSD19ufO8zYLDCa2Rt09BPYgbg4/injGol39tCB5SYc+tkYdXOEfW4e5ZNsZ
dU6InQIDvi6N6avG357N5b5VZN2GPXxz+3e7yZp3G7PXopkQInriiKBXPuQiWDfIhJCUm3MLpvxq
6X+vtWaC8stARd/ST2l3KCLpg8/4NzSlmNyiXpzwO6FQjePyMNel24hcro01w0LDRBOUjrMKCo/m
nV2G+mpBPSqDUz1Gs1cnttPnwNfq/0GvWthUf369wrQcyzB1W2Mfrv1t2cTUqKI78rGja3V5SrNx
ONmWPdyeZSkCvNE0Nr/fQrdGFEjkp+vY96tzHhT1DcozGf6vxNGtq+X9WOziJh7hfS/CEXscO34Z
td2hMrpPa04T9DKGAuiH53hB5DT2eXl3crJqJwACrfrGhrbww5NWfF0CtyN8IlfTekDAYB5qv2ju
Rgj9Kgp+nuIf0xjjehp6TnFKJrYLuYchM5nkDy9mCjMmyfgc2KG+dbiU7phJKReJo3vdKor1EfqG
24hI/iDd5IctSnuVIQjbJI5mHQdOVPDb7ORItTwyyLGOlRFDZ7IK6pYiyGvXRguxd1RGWEvXYkna
dNhN395TG1QFKqYI3BH8ASd4CxEIIecq8ics/NzScZBfEVyisSvDinQ727gjWFb+D66b9Q9qnS1o
Sar2DP11jH+Q+6JU+qatIRLCo6vslp2s2WXOylCZI6UaN63FLc6ouwIsjXlieamQYbdRABC6eaMX
90X9vLiey7QdDoWYwHgbg2lvqxZsYTdM/A7c+z3FPrawALajr6ovQGpuqeFNrP+KKhSqRuGx78/1
fjOE6DTRmdAz9ofxByldENnnutPy/TtxWOgtC7d+eYh6C60CctU0avGKtna5IYhxvEi8FOBnPAAv
uaqiuM44bfMxPtOhX92QvRLpyTabGI5pC/gFW0eLkaPqyIn4CrNe/tLi/n4UevqZCx/5Am60V1Ix
Q/IQiv7B4D65JV2yO+uVL/d23IT/4w5l/1nAzAutzjdkSqkblrSNvy+0lNWK8Og37vKCaW45c3Ty
SMsPUWt/RnO69vKwvB/VrjK8Oo58xCuvf2sHetuD00EBmRecnMt8VSJRXNZHImfWYOOUb9IHKuqr
Q7zV5nbk/P5UOBdQBDERb5V2KSdfu9ixUC8pBjXyAfxqu/xgeW/5qZkN4pyMj1U3qQdbLZ5r5PWI
TDK+CDMp6JYNazFW+Z3ZQ83JS/Ej05zgu06g6CoZeu2hjTSyOemwpB7WmD+7A/2U7T0m1M8IjuUu
k5OzXQpcUzv2RKttyIxhRD6TTCkFlbWTKd52eUmGxnjAuIkRN0OvsCA7WkjOJeCGS1mL4kLaRgPY
GRHmv98d5Z/ov+VLc3S09rpNuMu8iv55d6RCZ/HPtWiH6JokhXmgIYmh3CYqotDb9UEE1we497nH
B+2U5vVXC7J6ToJc6P+oyvV1rHf6Vm/i93COuOB+1d95RphAf8N+UHsC95CWi1VEg/zBqYFNeGOB
P4E6YYmoi2Veb1QSdA4cgOJb0QwffVWoVxM5IoLzlskaPcNHWdIgiTO/OSwvl4exKfHhpt29nSZg
w0ypEaD1/3T4cZ4q7XKnPzoN8epJk9Cd0ErOTly9QLTa5LHnjryz7VLs/GFpMtevQHCylSLs9FqG
U7Gl2UfxMO8aRYKwrzXy+rL0bJbuTamr91XGKOt3LyfSUXZkVOe7rJbWveX48H3Y1SzbmD7PPkjC
S/d9PkptW2PwrmNteoxLFEQD3/fSJoWp/iknWJCBb76p3wHCG5+yAkciJgWGeGkPj7JQVv9+Mph/
kjMdCzAqal7B5kOFPIMv7M+TIU0Tz1LQ23PEsBLGVcoJOfft/LB9rA3kD1lnUEJNA/c8tcHi0kTE
FhJW/GhJjN0Wn0hmkXIgFIdGCgNpAvh6HzhP2CDv8NGTYY97xAIqnnJl39t1h5ecB8IxXuwijy7L
q9S/o2Jg+IDW4hrohJ8Flf2YjdZzZtXmXeZ3oDNmUQiQurvMATLxt2eMn9RDlso5uLCihJvHQ7MP
fKVZmY4QPL0sX4cZeSEO/Kx0l46dhRFnj4OEiSuQMiu7emZX3/37Edatfx7iGSVtoms3KExV8Tdo
fVWqRKjXkb0DlONfBlWiuQ9951XMw8ouKcxN2cUOhGhA86G+y5E8rFo1UBG7iFZj2jsUhwV83CRp
dPVrEQ4vca8q+9pWnOeJOJEl86wiZvGQ9cE2kLiQFgaagdBmN/Yor3KnRXGK235eomnGm3th+HDA
qNa3eqYiO7Rb0974RbkXatFCRqYj5tez9w2dPMSYQt8WmAU5bhxZolDEVviFRh1PsGo3Qr5O5tTv
aH5Ynv1+qB0GEZ2BrLa3eobaPqMDsbQxsrmj8ZenKTfICDAw6Txd8QAqJnZ9U3W9xgECZY8G8yM4
QGSxEBOW529DYfsuOEZ5kjJHJplTmrKVtB/qtksxFgFTNjLvJyREk3p0oNmFSMON8yJdgT4EijCS
grLvBo+k7hhj/BKbs7xUIl5GWk1+puOX+3LuhrbJaK3B5Up34dJ7ZhGfbqS0jE3rzkuS6epZyePS
OUpqa7wWMnv08SJCoEKPMKYSQYIlKj5BIt+9kNkhXSyM52zbtJIcXRvf2TlEhXMfZqDRmR+OH8Dq
2P5GDQEmf/wwndfl33+r52ZqoS15SIbqFXi3RzJvEB2R1FdI8iLiwgm1Ov71GbauaYImiM59xgcm
U6FxzYbaiY+jnpywQ/3MXYImnOKbBpEjCX826qwZj0XlLYBDHYym9p+mKnr9z2RILZ+i+XMVffTJ
iCF/DDtpnCYUJHBAZXm9fZEoa9HLBONwnrSkhnLoDOfcquudjw/19ixXk0OA14oeer0z/QjuofDq
nT4/G+b3ar0/jTT8t8vpyE5WsEKVAykM+FNNrbz4MRJWP2Bjm89bXB9wjT2UWbCpVV8eFcPGXtUS
100P2uz3IZWK4ZvPIyXCY+qp0RauXXb0YcsR5+BUGy8t7B1oNbk7BbHsCZYvhatXZJ7+N6E3sq2P
om2aeUbMJDcDFZpPrwtAjQE30nnHvKb4vR/oBe2XCXj+x6vIKtuHKrbhxg7QkHr/xbCd+hh6jrpu
Rnt4qzu1XysfSKyzfZp1NOeisQFgMr8eZ4pBn6ZPg+5tlZb+KmLJbdATQJk4UQ4Kgvwu7DQ6/fZ+
OsTYVNzbl4YrRV238xdfzw8VfeBtVs141PllzoozK3gptpvppTON6ClAFX0Kgl+tMPXLspygah23
N3ypGnQbWQ14auZphhcFuxIKwKsee8Zheb8R+OpaVem3y75DldAMKl9cllfEI6E/kLiXMi4NptFO
dCaodm0vUwcT+sA5B22w0MZHT24t8HUrQtEcUneAcN5F7bBuMd1CALHjJzFN7uQ7qOEWfQZn0HA3
NqjvRoXszSV5OsWfgny22986IiJF7YrB84mCE8Jj6kTb5cAB2nu+RWcwt4YR4BOLk9FoOStMrMnR
yK5EvBE7VNbqdpmVLA8D6ZcEUKXb2rLGU91BslnOhuVm3xghQgqnvf4OMytV33G7SpBQ6LUFpE0g
/783Z63SXgkBqU9dL30YWWW1lqNIAQeTTU+2mb9NZl7SMqhmRgNrZrYJs16+dLn5oQtikptE4WbQ
e++t9z4sCpGAA35Y7pUEW6OvgXRzcBxWHDXU4QosrR6EYi9+ieieEmc8pc7Tb2aUilR9Exqduamj
QrsyCVg+0vIZloeYHe6/303JTftnFqmjO7ajMvE1VcteKpq/NE1rpPndkIXe4RY2w3qO3RrdwEPT
pc1dHobB1qjtaDVkiU6kahrfc8v+seQrIKlPturki93yMk3US2808UXmvYpDisO5fOzejgrXn4Xb
hTp8T40CG8Nc+xaa3e9SLIc4BHJnIxhQbUCmByfr//g6jx3HgS3bfhEBmqCbyttUelMToiy99/z6
XhGqe6vReHgTgqSyMksSGYw4Z++1iSe5Tw+N+GmiN39NiTLGhQF4UfZcRO/nLyA2WnAqK8iUw1GF
F3ZD1Dw57T3J0LBMpChpbJ4Y3JggWlF3AioGpz8ozU1KS/OAfiTexKHZX/QuJ0dWbxy01oR23OPH
y2FwwCBV5QEtdYq5BX1D4TJOG1larhUnrtLz+mVMsaVk/4HWkaUcr61kyl9TqlDbxA/EtpUFUZOJ
7DnKECq7XgS3yMhpwKrkv7gV3z1dfBKraR5GKbQwSndfdeTwDuhpDGtBR2aMWA3w6ctWarKhcZd9
RuPyTqXbeQ606NOoveaiNoGbtfc9FpPtVoweGUKEbVHgmJJx7WnuuHVrAbOL1ROUJRrJuov+Y6E1
SA08lhENFRwLEfwJCgPafo3wva/y/DhLwYMTV83WMWIUsZ5VXgd3rI+tmV0XrSuvgTY3/QY0KS6E
Oq7Whbrmm7geLqb5eSebxp22KuueYIbVUKUGCmzK3iLqg1NfpU/q6N/GsQYwu4ZVlzdvKc9Jb/ir
zDIQnXRCvNraQgTB6F0Nmu/Pi71Yz6ahnRR8tDWp89rdbSRwG3d+nx5MW9JMJb+0oCVz8yzqR3Rp
70s0UNW4c2fr2U+DjBrsYrwI5gkmDY8PP7cl1RETDcMt03Kiq0hHRtC3aSvCC7SYZE6nKNAZ4Vsh
fMrABHFPJGFVo980ro5VDCPkBdcrD9uxWY649ih0Yj2xYvRvGsWxInA2RSEuSS2I6amo9dnTz97W
gtXf5jV64b3eVt2DWdTfkF2ROCuW+5GaaqnXMvFm4DzU/NdBC5xfTmKeTRQCnyElh03u0pFq3dx4
iI1gp3qkhd94BzdgYaE1/V3bMPu6vkukJVAViIKGDFF1OMXWJ1UX+xmJwRXZqPvG19IeslrP9gZc
VTRx9jquHqKUvxzY/W83G9K3ZIR55XoGOVyz8Nf+MFoPBbJonNiZ9c1zXO6RDs9Z1ob72UjaJ1IP
tQIxgTXP40GRlNWms5pmTwIVKCTVfpvwPt1TVJMIRKIvydlqo1IAci9vGUdWJR1m5DQf6C4s4HpQ
RCkUFFd0l1AVZU2yLk/ZRGyaGu5xJgcbqnggbdMMvWMlfbsYc2/EXr/NffIYFnPzw9DGTSHDR9ui
fa2NzPsISCGdS5n56Tb5qRuckh4qnAHW6RTN5FinO3P7eE9YaWAshRT9Dbv7KtvRqn9IElUWTnuq
lvW17IoJyBN7vjwHitzFhow0TgecIlfY9fXfD2tDku7pAv77+X8/YDvlD3IFte44wXPPXUl6ZtbY
5XJK73vvZdrUX00nU6GLyD0QaDUg+nb9kwX9iApO/lMkmrnyPU/Dz2sPJ+KUqGdHNXhwuueriUDQ
tS7E/BCMWYBMs5vXqvCSxcXBXDDqoYFrDiXsojC1g9+zG6/7pst+UpzxVnlAUxQw6LBXg088Vb/m
ss0PUL9cCMa/Tf1HHyzpryDCvp1ZILfmFJBLPQVPom6Tr7z9gAaPmgdjEgauMjtgUjnZQ4VVQLVa
dT3a5zp0VvX5w6/p4L1k06ES5k+3GazjvwdUnRibQKd5kkyafjPTMjk2ddseMM8bj37M++p6GgOj
BdBHSWKTJnui9IwCp8zRzNVkP11YUq6CvLavPI9WSqiEHGkb4tScpsZidEUQmUzCfiz1snowsYMo
nZitk09lu7V2TbsW4DF+ORfqlPoFeNXRGM95ax5z0/nIzHR7/0K9efTgBxEam2nD2e96OmamhuC5
wM8jpczVKSJPfKNmZTR1kc6OwrykhmG/Z0iDst5KXgqZcwTFaRMb5HSpvSJf9KcZ3oKW9eapSRdk
100Vzmd9oBV8P87zItm6dtXcf/ufqbTHz6Ap5/W9OxT5JH8HQA9ICwfUPwz+hU62cecU65iCT7Qh
foXZiMGE1tEL107z27cHBDZz1jzcH1djCJ67HGNaPp7rb8i2AJE71gTddOJvT3aR0OxiwYFvafpL
B4NlN3kINjRtjq4aS6EtqYjfvDqLn/A9XQe6C89AOabnbLHOMZ6lN8TtxMqMWIUYI7H6SjmLy3d5
QUPu0+CtETnM1qYhmpRMc2loK0zhH6ux+dHoIrqIsC0ugbBwEy7Cfw3JkQPWjyXQHGJccGSfb1wr
S0+TFGzWeO2WiraGJvLqdczyj9jMuh8gQD9ArrffhXWwDO1PytUKOaoxDk5ECwke5tvSUHer69mn
Zp7mR6LWqHDp8bAhdTv+7CqHyLRifA0Xbb75cfRHnQbwpu2oMk2UFPkpGrRHprwYrhZ6SALFlxL0
YiDYV3Y8fEa+0LZzafanqK2ip2hJ/th0qz03ZaASVXHrq7i5WRPE48T0+kcvbqZDXaXBwYuK8Hzv
kmcWtKXWE1s/ITfDchupATQKKqEV8pVchygw6Vj9O6erWNmS4Yc64sPRg1NnmjdTahubGqkrLaC/
iwyhuRQtfIfM8TEPN+7sGG9578I3zkDYVBFMK+EgWFelHzEX5qqyh4HcdIOliv8Hjqj7yPqxPCCM
JgJZ+P3NyyhrYNIlSNcd3FNoofnMDYTEzWyW7xOf8hTjfxhQEO+tqSE3s+2GR8+wWNaS6UAEau/e
nGnyccaJYI0lNWcOlFOXK/XP2mg6qTjqd01HeS40Irxcek8eQZUHG/UO1WHiEzGvckLxWDayQooh
08F7g5CmEXSWwlxo114sgFQrEPCl9VOfZ++pol94LZxwRLrH2Jen4tGpF/1cWVQawfL19el+/xBa
7ewDF4N9HMe7MPerL/LH571G3MfOCir90aV/d1FysllPoHh4sXFQlXR1rj0MWVDelWZlWjoHN8aJ
pC2Of9WAjGxUzYbxCBWvhtK66Dr86gVN7ZrlvtTHNaek86xVp7Lr0rqidqHfjzTilu//SQcrjZrP
O7oOSAYFIVoFyss4apMTRHPseKWAAt/1N5349BOoNX9ne6Z3mUvengfbj+aRk31nFF7FdJ6AJE7a
rWrmfAV5H9xNo3tbox6LS9FyaS8sXss8z/egL5yr2gOr8ncvMayBsgqalgoeZFZp8wP/GrVDln+F
g6Wdw8k6kE0frJM8DF6mdgnWgLj9F3UuBLSwRUhD2qc+QK8blDom7HGgUytpnthAIgfQ+ZnE5JHh
wKo2TkJsXGjuLIv+o4Y7areIil6Pq+dvrR/dEP0t3x17atfCx0UaDVPNo15OMOO80TdtH2MQCwPt
HRHCegJv9drw1HruCx3dD6cd8F6XoMVNPXRxuzNbg6crHds1o3/2ONdzevYKWGw0JMcvK0ruAoj/
8xPC4o3RIYz0If8WY3ir59j4gf3CxjtquFe16QIikNULjm1DMPDzb4Jo1i34a+PU9/TOCGntVnBL
LoPiXAugpts4WFrm7ClFOmc63yuy4LKuXdSgm9K49WI7cvbqKlPXG2+jxNnYHsbESQ4xNtfjqE/V
bY4RcQT03T+JyLmhrP8+TWJ6Affe83sq4xU0yrw1lqW4tgyCpz6j4DAG74A7VOFo6KrHqDa8GwE9
1zqP6G5p6auxKpWsZYx9lHgs+M8UgjFrWyAqaxrHV2Kx17CUEK+bPrLy+1zU0pZpp9tTBBmAaOG7
wlYb33O8K48DX/WKYEbwv33ebaFNWY9F23bbWO6F8pzaU+fCZhlvIYb6OZcYqcBvnlRbGRF5elTn
1MQmqke+OTOQtnOU2xrkwEefnEhiyFtrB9xcf+tJRCSTJvmFQesRURTOVrszz3d0NQGQScpqKEZw
uWktG0WG8J7pci3vzKuLHbUy/WQRPHazpw4RomjcnwVMHxyhOeb4o2rgdflCuqru4rZNC6omyUcE
D+LNNXhcyMpVqpfhjhZNcAgQSa+7SHd3aGfwMvnERl+MG1ZWtH1hOV4CuXETaI2rpEOgGyVYQd00
PiVFFTyz7vWemtx/uEtRk4URRyfUyq0pkjljb3z5qf4Ml8J5DsfcuYqRAb0aQuOLFIIE3E/fXDHp
wNpIyX7XGkt7v6ptYxjlo5XRmaTn+dGOvTjNeHrWVeY6+9FHZepl0T5h0fnHoBTYNqX9Z2Enk2fk
S6kXOqjBl/GSxDwzI4cJQh2MxmOtAfUqZQs0L+A6aC8W5oEnJ+i9596fz6kD9pW8ywzb6WJvkkKL
P5d+wenseuHFFyMp8RBrVg0yg9XSF+WrbxjFDhsGzDMJuDUNYWx17XGu4vjiAdV9asLxbZnCFxZd
xq5r6vIKNrq8qr1/m6b3CgJRaDXGOXknUthDcGH+bpvuzUWF87sVZDcBdvlOq6cF7QZnFaq/WeYx
dpi8vBLV5G50YSBoL6uTIVhD6NpEvqlyWFVBdKgmKgpAabVvaAnW9LSTX4NPN2ZIx+I5EREcZSZ6
+wX48INWsWgi7/JTA212qAtvvMLadM5mtLwiDsmwBf8nqARLskthsUn3AVfgg6ZHuwWo52V2MuO+
Ad3EqBnUIxSaXjIrA4IpHIPUuImiC4aBrwhlBxdrXTyMIzM2ZjYo2mfhPHWsjERs11+tXBlR43UP
iJjslxiPI7LBPbCa9t0IbHFMup4SlJzj1iPav/+eN5LsN8zvV93JCQK5B/uZuAyzpLoCE/5dTHa1
z/NA7HvTxUT+n06rF+vA3/z6g/IW3Doj/SjynFYVcw9yEChWY3MbdpoKvusy+gmdNfzu/BxcgWuc
Q0280x+wHrVi/ruZaDPnUX+j7yDup8PRrsnKM7u103dEH8jgPRj9ArdlUG6XCbTUugOHV07zMxWi
6CWxA+v+otYV/SYM/RFpvHQ7hPqAmnSCPufKELLKTYxr4By6xMsfeQSl1ykfd4M8gk9Bfmi0vKtk
CiXn0KY2uoL1UWeUrEOddvT8p0Hi114TJrJcfO7ppUjdgKr38jhFFohALQcZFrhi1dlJvVUtB0c1
V2QDAtfdGdN9cK7kRu2pjUUr5GwgQgpeQlmbmAsYD67I/GcmYtY+rbEz3dfmzJjMrU0hEpJIG3xr
HFQyYxT8jv36AcnjQF+KeVqgSptu1qxZvS27XFaKma7fnMzTDpNmlAebcNjjkPfjbXQaSOLlHDxF
OmI9LE43tUHyjk/Gtfr1kvZ/zzVO1Z3vc95l1n5FEYb6hAhLLlZS6jsWzOqwI+twbUbzrpgi7TJJ
i1LW9gvQ9D7ojqxS+auh8Zr6uf9jKqz7zvCfHfkSJOeVBovr2//75yKgL19GhwZITx4o/Ti/lsaW
ZpZemsEbOHNpe9Ey3b+0fRBuSycvPuloPYwRN5WY4vQ2dNq0sZOkJP1ODJ9ZdsjkXWf4qXfIc+g6
YJcj0ZdkLA3Vpmud7tj1VYWuNP+qNN+mZqY3265xq/0o3s08tT7iMbYvAngd9n8OE6Z1q7AnqKIi
52lIw+HsGC+5PGB9Izd+th/prU1PIRfnc9lvpmiM8cGaIEBlsqTa9GYVnoIOmEQtc3TmpffORcS1
0sUu0y0ESS8Dna6VkupXAh8czjfReo9K5ETbCEW8GT4y8SKpghXfOdBa0noX+iJtP4pnLR72jgNF
C9pK8F6HU3NWCRITWZknRCVch+lgffl03DyM6j+mgUBhry+Ki9/X5DsRqLRqddlMkAWZzjJ2IDto
1tWw6EUUvsbSl9m43h8LV9bOG7GHG3qQnZcZ7lQ30Cjt7ZKgizkCFpUuaIR0P3/Gf1QysyNNhMn7
/9mLYBPczyVqj5LnBoFve+BmO6vrT+BNxcQC7UsdGhiLurn45tR+9Z0/sY9ktQcp+y1GI82zzTkU
fWaBywN7nqQj33LTE3wxev516YzyA2rCCtlM+Fr0L6VTTVfbppS2TJl9CvRuR9MJiYkBtKIiHGVm
XQlCkL64EmSrxPkuEqfAIeY8kr2sVIR7vYskapUjq+zmTV74CViapjyWPiaZWdkC/x0n0PrX8MH6
vbG8dENcP6rvKDJwut+Xtu1kgjEZTqFjj7/lThvbMLbZGUMXqLYJHdaEE3du8oJnltxTm2XxKQdU
4UWdT+lU0Etor+pZloLdANBlefdIrnyOMwSghJ8OWDLAaLX976BNV4xI7c88icN1rGN6HeZQ2wub
B4NVQb4ci9Zaz6ke7kdknLvMIvxR161v7eT+Gav8705cWFyJzSOS2nwTlfR1VPHXKX6Pdhe8D2DA
LkR0JQAlKowyLfj8pnB/TR4QdiHdO3dfj9r1plvo67sqqJmGQnrDOqOnF1F3jNhEYwwbfIMhLAMy
mZnbBXfPYvbfwwBX4tPcB1tV9oMYvpyLRd+WMV7nTd5bcC/7pTnShb2rTuiXty/qKNLNt7TwGeEE
5GiA5GZBhiwUn6Uwpke9smDXUN0HvR+wUhXB2ZcbtdcR0Ibt35jHY6aqbJ4//OlcUiU9L76YSc79
ae5TK9wosU7s1PFapHH46BYT+GrXyM8xGq71OOBs61wL07eqB2kxPo/GDoxjNZPfNJu+d/XxEzzg
b6E2KiUTZt6dh7xiXhKWp1o+lwhCLjYlFd21iQ3t/h9UL/jlk10HTNTCCSGL3IwVCEgnxFkcOT5E
mcRyzi3Yjv53k+glBI7hwdVNdy9SYZz/bRZEJfUK7RCummHx1hDoibKUG7WnNgbZbIfAzx4aoF00
iIsBj8/I/RJk7S2Ue1BL3oqKlef9I3Ng36xisIFbavD6KkVQhW2bgBbfAicRm5AJjlljvRT4kOH1
tQ6Xetq8Flb/0nvd8p1FlyQoGBbkOb990ADCrOOBvO5uqMUD+U0/HK1PnhfQNJdyceb14NGKonc3
4u7lCSmq5OyJyjvP8iiSD9LOCt1THjlPRhzWG+KfivJWm2BouzJxzjYy2K2RgNenyO23u+rzfuEY
GcBIlZqWwH/boieKtpioW5m10Dy1CN232K141qpz1Bg6rRHHbkqHM/DJ4dzKjdpT5ybX5FzsUXvG
jli7HZmBgTipnoXyAy0+bFRNM9uDalzwCTJbFGa97hc+TGY1/Ub9ZcOruisPnL2ao5PdDh56ARj2
b8qu9tRc3nf99JxP7Rmx1dGijHm9P2RMO9nrGLgwsfzUq+DXknguI5rxcR/GOnQ6PyyYUOFi+T9l
Xhx8oth6pfowb7t0yQ5Ste8vASsYKMBbQy+2c4Q6P3Cc7IB/2d+HYAxe7cb6VHcKLd/voiWZwg0y
/dLXcjal6dY6nolmXjd6AhcEEkIU46pKDFFsiQd48en3vNGT7/cE6BgHWNHzi+FDaQjMPv0GjGE3
p6xwpGyuyyGRt+QePVY61ToYdNZWw7r4JX9Cn5dfBcrrZz4mHzgswXJmFLdv1jydrCi1thgxEc0x
fzN2hdFGqMTGl6oMjUMu9OLT4amqAihLHYoDN/+xRwa9m1llP1tunK3cxB5vf4vatKlXLEAO6n+F
vMmggNrN8AlqgKKyOI7pdauVfnWMSRZIkuZAGkn7VYeoZWq6Eye0ceMn+ijCLtfpVGs/lnr8PbRZ
9D7HfoPJXuCzXjyLKnoXH9XanPhlzPSzjuIpm3HLJzHjkEjRZgtdr/c1sSnrUDq/zb5tznVeVzsL
beQ6MwFj6BoYKJp1LFzR0n5AeJ4ot+EviV4ioePN4t5de6H9rmnBtJ2Y3L3yaP3ean73lPX6py1n
9S0mWC0a2oNhQfhABF2fq9z/XspEtCTu9v0cTh+jh4NOql7R+k7HpXItUFyZc7CY4t5n6K1UBtnD
vLPNIDhmOIMAWTXjfpiDDMJoZb3VdUeOmD0+qT9bYzB/QMzGjWHoKTECY/Ma9w72I/PWuz4EGC2z
mHOg4kH1v2e1mj2gF8Oda0MeaWXZDitnelWHc53H5x5Z/ZonRLi1A70+KQ3V4k/VV2SWyb4LLXMz
5jI4ThJOnIwgJVl4hlrRXG1UHLda+N6tiMt6bxWQHIUgSGtlIbxqdaDldzpJXYNIcVuKBrD0dlB/
MIdC7n+yyMFQfl4/ScLT/TdPArMUURrfktgzv8sdGMD3HXxWySdg2ZOTljtT5t0u5Lk+yyNlPkqa
FJ5YFD0GPLoRILbhoZUDl5rOqnNNP1S7hOgt9UWPXRk8Yt9ce7MW7O9rBEri7kM5vDqLjEOQ46la
hARG2xzSCQQ0uifjlo3Q9n4LJMN7Mcwe3CBtaLY5+taVQzhXuIQlKmL/r3Hjn4XDKDE5Jp5nrDsp
j2xCwzrcsx7tflfL7M3F0KBVW62xcZcsfVbniM5C7JX25jEUc/xI3eU5twZnXQc62iy3WkAnCmKg
Mnvapqnob6NPOhkMqeG+18g9hFE8MLtBvE/N9JDTsX5jaOsPczUn+6RIWYSqbxap6HdwtVIsXn04
doUbhQwjWppL+ZEDFdpTaam3pjBJ1ZiBRUMq9x7ob6zA2FmPmHbEo9pLFu05Khb6Q/K8tYjy4E65
Wf/QZ6wPDj0K1qTPqsmfiOrcQqbc6poGfl/2nlWaol122rUxULw4BqlNzDn9dcYEZO9Kvk5H0MSq
FLaO8I5ZA5kSP+8K4oYkroaZHrER/UTMSICxMuPhwb/vUdohNw3oJSGYIlMdOCSqhY/7dwCfVez/
VR0Yqd3NPHfl2tdfIXRjao8KSl6GNjDrqIBOEI4O3otiZJLC34yypIASy15J2tXj5HWHZCRCQgkS
aGvMuEYFGRBpYzn7oU+NqxpzMnoWnY8EDo3+URUJVG2gc2M0CrZxTAd/2bc94U6NvGaEEPbJIHPE
RXL1i6wQICTNL6b3GoFrkFMC8sG2YQUvxTJoDnnO4B6oWdovs03c0/2NUkqhuVIsexOiOIiUxfVg
CGrayq39mbUXceXWDL9QDiONqW/uV8bdjtgIC7wzzZL7YjPIrWrnQZSiGs3YWkR1sSoISbtb/0F3
2utAZlOG0uBmCW88/L3NDX6NzrBxhZbi4uyiCpg6JOF6MfIdB/w3S9JD0xKtjLsAwXBbaFA64/rD
R5EMfAPPjeoEtyLh9o8JivxXMmkJ3MBPBu+gY9bcZK23uxeb/Mh7mJvIPsZzVD4AImmOk1ZuYcN+
1hT7HsmQnZ/DNiBbsh2ujLwhaxepa+HWWhWsHq9K4OJ0VrDl+VrswoRYtSqDj6vsCqZNrwg1EzkK
FlCeMplg9Mi9Ucvmo6mD4Uee+keZRfU5Na+sjv7QLI0v98+rrV8pOpFRQs/lacYoJLt29q+t13Z/
7p+bXn4tRu/8EvnAckAfKWNQksGFTHKM8KEVyM4Tq5H8MLk449QhgMPdvYWu9wxg0nGkvlqbSe7a
6M32MpXwNIzeoxA8LjKqSIGIyDpbA/75k9Z6dSVSsbmMrP3vSCFGnQ9/cl2kxUm/SfM4XjFyuyc+
0w7nbU2CLBHdUd2ZD/eOoVMQxcqC6BKFkUG/vUbzOWjTOal+JIH9XATW8AEYi+pLWPZfFDlkzZNS
Xk9vkbq4XfunOzsliMfmhGZkX93jPLkv7+2lKTDXSVuXh8kq24vaC6u5vUTy3CLPheH8n1eJ5F7f
Oy4GfN77e/JTY1cOCa3SGTyaKEV16C3TfBhpWW6zqnZfaN+G66DVnK/Mml5FMel/TP+1qzLtJaOL
Dm2Z5mlvZh9WHjL+KCoSTPSLoS4izB0DfgyHdUPgWQ+ePgekdZO4JrpCPNhlLi7ULNc9QHtzVcMZ
3UZq7UB4TdRe4tlqLtV/9yBo6sc+GPdF9aywKUsEYTs0nsFwmG/t1KkD9Yo3jObKWUhrI4Up3wuL
Qyur2lssywARdn+kipIsZosxfXIyrQAkWk9bUev9ez1o6dY2Imuf9NHwHgONWEeuTztVvtr5uFmI
t2ivS1H074noHqYs8mC1NjZSQt9ckwVLiRxq3lXLvOmpC9I/ehjb71yxXG1I5ndGZ7LWG4Zlq4+5
/17V/WuBBP6i8ywnFm/nmR1iPHZGfQAhwxpqrGPispLOPxhMsZ5HkzKt29U3ddSO+ngoQ29vTvmP
f0ISLaBxETfRj0zGlFZVigJFN8FZz/FHK7L2AyE3iAHDjh+aoCKbPBvBIDfBdzMZ2ue0J90h0y3v
R0VCYiMDtZFn7ydStRTrKDdSul0LUeAQ7YBkhOJXGdil9EsM617WIaeU1Zdm1da2ShbjKIhh+UdJ
InL1+12/Es8lmjylNNYykhZDh+mf8pyrjddF0XWuEwAyU5CchiY2H03b2P31mefLDeypeNBq5435
Am5picioio3VEFenxkvylPC1Bz2c8BzXLmL/ZAWmWrwo/1LWUtReqIj1qciBYk/axh9ZJChLfNCn
88mlbbjqfDJl0xaB85Q+OsGwrD0ijwiJSlH41wbyH5FjWO8dhgszqMb7BX+/sI1tqi8G4B4HtCkr
ovTqQX5bdUWHA9pFuxqbSfwm+gXaJ+KmXygk4BMTCzRq8N9dGKibIc1p0MjnTZtqj3XcDYAXRphb
XVTKx0V1Toaww6JR0oGY3VueN+mrOp/J87k2A3gLDXeb+fHCzH+IjrbRiVcL16mKxy6bEICtcM+d
kW9VJzQOSnqoJT5AOYfOC+1lUovq+yKo5Ma5GIbVnwm8evfKdD7/22RD978P1QtzCczIztFJFriw
8EOk+c92WJURSuK5WlBF3qvuzmj6wMwTan3IBkk19+N1jDqSJ2NJIdTkkpYD/n2YhyI9jIhF1eCq
htnxBUX7wKMwgniKcW436AGFDHnvS+nkgUoT4YVm5B1IbW9pH4CFM4oYjqxjDtc7jem/h+pVM8n+
vmrOBUTXIaK/S6IcbpLwow+q/KGpiLYHqBJ+xEGSHocKfph6dciKaquN57uaWit749DVvRLbhmLv
EvS4ivyQW7ezL7bkuwCt+LNYCGb6BPwlBWwkBHJG/q/MYfOwWFmtOR68mtgMikAw1WHgPvWGXJQj
m1FHI0dKEa+OKOeBbP8dG/DnCD4tH8AsRMe6ycsVqcrW2fSHbFP2cPOETX011MhbkedptWWbqtTd
M2hgkxpWUT+x+r9ZIq4+YgwhpzGa9bUtD5OWJn/ithvROWidClMnqU0iLWb+w4sVdA/cQfQ2QoxI
gxGE+8z3V64sc6P0bdEvMZLUddk8egJr2ZQJbeU1WkOs2Aj3jVGB2VRqpeBj6h6SJ8KccWP3PECq
4iWK2uE4uaG9CmvMGPncF8eSYiq3efAaww6+ML5FL0Zik0ZgFc9C+NHJQyF+Unvwdwunmm+Io2k0
SzENdCC4J4yAD4abuLeuAtqb8cZehVOf4RZZH1NHzg9cw8fKzD1UVOD9uT7PVZSTNZiA1LCMnETD
xCs/4nry4MEyaVNdDq3EaRvmA11MszAORRK3ey+yeHfIDVYGremVWqshPSYiyyH2Mxc8WVSpsvfi
7sjqNuALqYKzIzEk6lBtcMev3PeU2rhtX9P/3iX22GY7Mo/A2/bO97LSdObslThh7LK3RMVbq/uT
KUi97KHw7PqcFrXNnYlyMWdyDNHwqsfdiUS+nyqD3WoH6OdxS6prgndG8uFY6H8nTACchiJ4/J3C
NBQMA5kSr9S1wq2Lg5ZGA6li9s//v3dB6P/XuoDHUjeFATkcnKMtTGl3/1/WBb0pU8dyLDBxrLj3
qNeQ2hNzfA78crnGo8zqK8i3SMIhBneiI+1afOOonIuEGITHZib7OHdOdWs81bIMIQbS79Kq/6GO
hkKkD5o3/iiS4BW9XPmFKXIZYu58dqAWzz/L3v1ok7F6DNEAnCFJ8ngvRLRGbhzvnKRZRZnpkVhM
F3+pp+8a5t1N3IX6qZZEqmaiWqqZO+Q03o7QJPKmw2beukPyPOOCvujWuFf3d2u4LHza1j7oYK9u
cw4AzkZt0eKTPCoJVdc1/qHwq3odVJZ7mmyb5fKC62YsyydyiIvXZNDitemE+lGYSfFKtBfxR6bV
PQ3/jcdOejSwKeL6q+0Tqot8h9CpztNfjXJh2vQ9AL7zTFHfetMT/BrjbDxLDQttOFQk3DnNEyPl
T6Af1QvqWx1dndu85Npk7hqQIOfK8wm7lpCxAQAi4evmi5HXgNEAVF4XYgo87oZroNSsoiihLo+0
VdQg2biJfxZRhAJuobkwTgE4d6e5UKOXZbdWO5kC7Cnx1Fh45F2QTyTmpYBcqFBE8RrZgZz+RuWV
pxE3he/Pn7md+qsFH8eVlJSGvlpKkLe2aE9F5+9cS5+OJtLUbTy4DrifnFJ9P/SU7x0rOI9OkLJU
4lOAuZpfC3PU9/c9XcrQChP1M/n26YEcsmafE/MHziKdr03ufSPivLnqJItO2H3j5no/9ruCWAei
BeUptSGdVP7IdNWqRlxUT6yJp/1UD1iz8vmPNBqd3aXUn5wpPaivpSh7e1c6GInDcYShG1nYhHXm
vBORc/e6QR77LMjgnOn9BEq9DCkb9EL7HVTJe+TV4gs4ibZK0zA6OpTCMRV27y6C0V9ahQ6nR4u6
Im+wIuiGFAlSEjPTGX4HJo8Qb66RirTIzP1k+Gg0jZAh4AuHtPa+zWkSn+2kjanes2fGBSXzwD0s
UrJhjTPiDang8Eo3RFrfYlipK3/Ym5nzZcfOcrjDI6PeFntmNJRBCxtJxSBqYr3LKd/SLYlHjBc2
iZBLF+6H3M0OuJPGjZrJqEMxOMNmIMjyIbbFl6h9KpY9tLOR6JGjrufjViDJ3E7lqF9j4Emq/qI2
ZhFgiddjn2Zq/paECRzGDqbnlP1wF56yVnJm5RZBhuuQT0GiWGEqlozbVv/mZo4lA9Dts+5SnKyK
/Mu29I5aORXTuenExhj6Q29bDUqh+KdqwMEcxDPvLw+6VpeP5EGt50nzGWPs/NLNIdOmCiXN4NZv
gRM0OztZvFPvJjWe7tHgRqW+T9vkOumwzP+HsDNbblvJsugXIQIzkK+cZ2qgJUsvCMkD5nnG1/dC
8taV2x3R9VAoAMS1aRJEZp6z99oDhjPEO5FYKpVfH6SfJa3bfe750XNfMYDrogpayNr5HpFlhG6z
uknsh2ZfSby1d5JTIDepErxVoUu8TNw9MJyhYW0apOPznt/6mByVxrkEdvNEkGR/1arM+EZiwFM/
s75HXMWYKfCKUNkVhyAZjBMFPSKg9Ty4wXwAp24ilboXb5R4qE41tdWsGJPPsOKJR7HSgphFD16b
4ifNZu3pjQge5ASu6fn5y8O+jyDfyZWeP07FQi4m7lCpZKI2Td1m6df4YnoKWDtzgOvmtv0+A8qB
5IubsCCQ73RR510NfDYRrLM2SveTaSVr1XbOUKg1Y3mW95ZD43bRmgmCsTRb2zBhZuTALwlAU+ta
2br3NeBYzx9loiOLgHLrc9O2SS4usVdS2w7H7wVesO1gmWB/Jss6unX/brrLGjDCzyImaAtzJjrS
JCVHj2fPfbQ1mj55C2M1WI5zv5+vBSPSXLiXGzRorPJbOgJ225NNlSfqtYma+ErDCOuA7IEQyCvh
lMH85Czo8hx8v3zz1bbZQxL9lPxbubKTc0iAc5Q0Db3eRF7hryw/E9sopZGnmCHup5mhnPnoSv//
gd4w/89Ar+lCCMg1hm2rlvjbozj3lVKmIcZByTVz3fdZRlv6m1MX0aZrO9RImv07saLx3khDe3oB
Apkcg9HI3keNXPEQtYxUO1HQjB7zgBL++GQ5T44WjBYlJmU31aO27iCOMDJq52k0fzs10so5zB2x
k12VR8sQ9brSa++7MNd2re2SLMi/w1SMNnRdykNcxS9Z7eZrOXlwjZiI8RJYOW0QMlMJST12trem
cpmjqcFsFkR2c55KTJKsu38M7GAWFHIHR3gLZJ60xEZbhpYOZaglTQOCLuvvuMfFJGKg+ZHpoo/u
+/oYgY9HjWEPW89KKioqJJLgG2adiAXpKJEwigArW/vujQ+zXsRqjZk4FEyfNVgkXVBeGtWuF6Pt
KtfaTcrt4HdXexaIxaa+SZWce8cnIgUysrvUoym71uSFyPbTYAzZCTYKqboE73zTa7wcPYb3o3wA
jF4GEdRoSZ1vBWYk4Fkp3YGU8JlGd55zs1KW/qHSzGo7aB3qZjdltqHR6n2bPEfdUbFoNrkqvNmE
TlZdnNDrczB3pgaFFwRpzd5WYvehKd2LbaXkw1vOScpiSgXh5ah9Q8Aevw9gkxeMLKATLVJrIKtK
Cb3h+CcTmfISmPpwgt2hHmK/1UBcTNWDh8Z4VSt1/aob9c9mMjtGHxxvyP0A67vRgh1RKcUztRmx
5MClfPaah+QY/3lJ0lqMtEUboGibv0BZ9u+nwuD98NXeH3gogZp5Vl0OzUcFw/jmBNZrQW7Nc9j0
zkILR8y1ZFs+THiVyeajl+rmAoUvjI/dkLB+krXZNGyDnUN0OZketPoqL1Z5dPX23iLJeJmahAJJ
jJZeU8ih5ri610OJievWietdZOtNq4R1cjVKE7MvVFaRU9i3k990TLD9XyNSksrpjFcd3tJew1QD
wyw0XlNFdbhda9ZreP6/RFZdqABiVKZkL0VWOSM6Rp5MLOQSrfNgfiLkNrfyMM3nmkxR7GRPEZj+
uo5Ir5BK6gk0ntAU68lSE/9JUatLq5GtVKUBWPC5zOcAhV1iP7iVgaMch1klBZTReR8ygki6fZdF
7ZN8DmSoUpdONdkLqE4/tYg1zEornWQOzGG+BNsFTPzggHNjdLwTNT29T69RAtoki83NCL1pKcUS
wsvbXWQ4cKDzoDz13lju+OzLU6AVwdoJrQ0SRuOCo4k2eWlXG+rqlD6BT4ldr4Exh5qdkVsHogKH
UaqkxL9OZOIGnX8u8Ykxm8iHk0DpRC8ByccT0RbabmiVccEv/qfE6nSBDiCu7caz/JyCX0zVtV0E
gJhPg3k5LDV9U2aGsRRUIwiJH94TcOdgcNxxg7JD3AwSa0LYVPu6pvMVYVFclRRidqlKYG5AkXIZ
4CGFkWDr22wGfDEKd6S2onsrsvyXrMcqNr6K+ajQfeA0Y2dswxAJp5M4P4M2vpFfiC3B0q89Qa+E
yGj6/WvVClp/0ajZZ6xx/q3mfsBhS0ioluobaecU/7o7MWu+1qVhnuIcU3pjRtmZ/nu/0n3T2TH3
69ZTp/h34X031p+wn8wrCVw/U1pVd6Nz4SEGImuXlB7L/YFnzNsxF47/C43UkiCaL66eO9MmgU9Y
MGoci4B5c6Z9/bE8RYNT1FNVTAc/JDqvDSgKQTFcShixUQXqMomN756reWttbvNSLEOt51bpEUS1
ciKwiKclM+XgUCQ6pdV8Ko5dQvas0OKPuY5j+CN6WQO+S2xe7+MgtYpphaI8oJNt+uevDQbGF/xl
u7uYifCbYSNRCZLFqgojX9vGmK4JwfOgtEbteTb+38YA8dLoFG+4uvkmMEGtAXFviFgS8KiD+uhG
nfUyjdlSAo+9CulrlIf+hsdyt9D6dtradUhpU9Iv4OTy6AYDrVuoX6DHNXerfpeS7uWnFcoTIkWv
s6ou18hVV6n+P33t+YnYupVTol0T/yiZoE2zNpPHmc3vbV4Z0EMdZhOCdCKUfZLvAnBxd2OCNCu0
DD4PY6g/FVapHPDcizW1egdf9pxHCK3wndAAZATFJZq4u+Ty2qcIAzk88Dd1maTPZYqakL8jds2P
zFXFXv6NXm5SrHbNFzn7Ajly6HwB4kwk4cp282nHo0FsZmPVvhGqRb+EMW60p2k7+RnBt23lHj2e
3Rf5ArAHStreLPeG5taSA8TVuRgJX5z58WGsVFtfqTUCc+HTTDU3RG6a43cIuROW8WQ3aK66ojeL
hHmWzpHVp62C+TCo7UuZRGSt1ZBEq1hD061m1r4ERfiY1/EDqCD7wR/glhrOWeqL5aylkxV+tI7L
oFJMTI/AOOULMwndi5yNFMPbCtCELH4HqqluQaEm24Ts13dO03NjctsVGHHxFe7gQGSPSTpyr1ZK
9wOXTUf5DBFYd733/Mm4x0YdPRm0zveSDJP6Cs1eInjWkimO5+fV7tVsL/FKclNbBAZKZYcfdvle
jiilM1Jj0TXuqOhJzZQOvCWtdWRs9TF37B9l0NZPRhUjHfRGa5lEg1gnXeltTaox35lUn0KdRVem
VdbRM0VxaKhpPDDvFwsjVfptG6jDwzib0gE61tuyWcu6aj2iQ1KFNawqlEZSRu0qY77wDdt8Vlsb
aaWvZK8sv6ptbeV0IZFnUUXIKDqtlBnA1Zh9vlXaMljWSG5OVqGjhWbynzv9Z5F58dmM2v5wH8Gp
z5KL0/XAmMZA38vBV1Gtdn+fXgT9LzknCk1j6SRj8m4JbJ4NQ0o0FNZjroMbdRTjhQaTc3Bj27xZ
qXL6x90wakQV4Ka2xoShUfIkCh7N1MV5bMlJnpz40USnzqvrGZk7mEmiFKun2zN+eVlX7+9vU9Pz
nunjPNzWjYq7uE+rTT0PdUMH+MQwiSSFfumf/c5h7AXPftcHFYq1ERbFMbnmmqLU3jjz4Uz/AYwo
zpgSgqOHT/jeEMn0AFAs6PVcp7DEDLtgsuXyAxrJYMUE8Ctvh3GeeXNeJ0HL6VJKdK1prxVvNABG
JiROAGMt0LWu5QxorKtmrTeutw8PUoztUdNaMXRR7WOutEogqf+cmljf3juuXRgwxg3TUX6ItZt9
C+sRsOyoNkTvFXTnZi6AnjUAzyvwsqzT3+VfVM5Pez9vNjag08e0BD87OfndH5vF4U0ppzf8IPVG
Xi2naBnJx/fOue8SxJelA3ZrHDRacPVqA3oNoee27TMzY9qaPbXBQXdrleDWykUVU1Duwg6zroBN
rFCWj0B4jPYqJ5p30dnAl042LY8dunINQgQiTZKEZFgkW9XyLlwJxQhZEEvT4v5OICW2GEzhTKFD
Tim9j2gRLEQDdtVpZw1N/rJ22kcvKMOTvFvHRhPnXivpgEa3VmThWf569Uw1MPJHS/nEk2/CyYwI
74jYUdONiMpt+5U7+eomRlt8TJyM4ClUA5uuKpAKgClcGQl5UXrVw6WvRX/CDGqeMkbZdTFoVPEJ
aGOj3/K6FZ85lLw8ptdNHKN/mHwfMo6rovymGaEbLMRZQxBzpnXBKYnQnMkOnTZMiOh6nhm1Nnz8
oyFJuHHoZn9tWi9qd2lZXshML/bZGH3TmeV9DtTgjJkoRN+BEE7MLyuhVT6xu+hlXDl+dizy1vdC
go+voTBUZxUMI6ulAqnQelDdcpWnqnosCS4PZ32fHVas5gp3fIj7X8IslE8aYDw8q8q4Ns2qaxxo
opU//3qQsWVFhQd+4gbJWKQtYPie5ACXTyoLFr5vHjqyLAeRT6yiSlthhw9ZHIfJWVe+ywmKMMhS
y4kYOuYsQd0Q8W/p5tbOsfidt57xUpvubzMY0mtBvkOsOfpBzk+cUy8698ScYjiIXj2MLIOgTpAX
nFioh8IYKEKi5EuaCFWhfpM5AYY6QrXS+leF5SQVlgG1Zj9U65F/UC9IH69MhLtl3935y3aQ50fc
wPgXS6DSsQX3qgU5sRi9knfBr2pJ/YG8gw4ovTn/OFWqiIRg1tkMDaJ4Fej/japNrYj535/zQ9fW
Ndu1NJP/A6pp/g0yFM6I81zYewW38BJZU5lSUCuIBy1ZR6kZizgWYsHJmoUT6EGUDRHxhB7P9JkE
uRyx82eQbP2DnySvknljaNGwq+08Wod+Qri9odZrB6fy2opU8UzpEzv7WHufU+CuiNo0f+cqEMze
gtaY8BMycF38O3VS1b7aIOt/ATXEpzuI/gfRZZLtQq2NuHviepZDknsQr+DqdM3OrTAJUh0SV3nG
F0O4S/u8BfPjPJT+dOlnEAI4YHiNReZfHZe49zwn2zTsKHvpXo8ealaeyxWqgk7tZOrGMRpF8h1C
1Dh3bv/ZK1xrQ0N2etD47eIQaQibiMPkmljk43ri6uGXuBrxYF5NHb0Znpqonb6lomkw+KXlI1bT
l9EemJzlJUbfyqdwVjsiXTSEnm7bCjwnTgz3nFc1iENPQzhYp1VBznTqnbIwuj+xYpesUcM0wxNA
l5OXdyy4W5YbDrygheIdVYr3crxChScuUze+yCMynvae09ermGXfy5TXxwBazOeg2AQSFpR9Q3Rz
G3OiQTxnj9l6Ep+QkOCvkMdWU+KInFeDigmaT8nHdJPpbnkdxW0s6Zqr/GbW5Ux3CUT9Sa0Pu6mq
hA9+AwYb+imNgTD0meIQk2OVTXcqdCWmp59SN09M/ym3IjKTAgcnD7WGXei163g2gWHC+a0MLK4d
tb+hl/SWHsVFQBVq/eohE5v6Bo5FDR1HCGsCVzsUT5Y5/DIVr/owQZYCSUi0qzH5P8IpPauN6E6D
n/WnRCuHvaf7O3Xq+1MaJZh/SUhmK69p6y25D4ipQw8jU5h/cyqzP4QxN7FnkjR+L9D+l5rj35RR
oVumalq6CujBJDP3r95iHxCIERRjfoAy8RAFI/4sS9Nffb5gOs5EcOUTPBuHN7sIUqveyZgWuZGp
LX1CRq4xp5FUTntRZnGg3PR2O9DeaalAtZW9r3qTFG/NVjag0ceDnZpPuTJMFySBa6c0iTUJnJTI
u8IAGkkxcXrAT9Fvg0lRVtU8Hn8d3hVREzW///+ToMr614MK3KowVc1yXKHyP8P960FlQPvBORrZ
ZzBaG3oP8MfckGlwXxWHbt7Iw6+NPOeG3M5jyvyAeCUlXhAalR+0zHcWXWvYf540CZE8sEbjE5O7
f1wvj+WmzK1ra/XjRv45X+cp6Wcs4lgdL79emar6P3/j/Q/LWjvCspYudL0oD2VrFvdNQ/rrwUc/
SXzqfJJJG37reSMPqZAZO8emkZW4GeE+U8a05z97Q6CWS7LrC+T5/zknL+nhJhHi9e/Vf/3Hfx3K
6+S5rz/Gx567rWE594pdHvD0/7MZLGwIQGjCdVmH2dzlTQ9TVxESL3cRPdkQKpUyO9x3/7igUSJz
q3rRtnWpH6FV4yJLRaS0juc3Ommvooj3qa2fGJYA+ATuL24H0lk7lAhOfjFSh9CZ5GqFVblQIoBZ
EeVibHa/RtccUN6P2xQlMXkIllusiPW9pvAGF3XUUibzwxN+ll9qluzCTJh4O9xTWrZr0/aOdeOm
G+BZRO9aZU2uQE8QSd1EVLtvnhMzMCIwMRqykQYnO/GDWXdInunw5NsyQ94GrB8zUm4t3AlbCP2V
OEcZ3Yc8QaYXd5irrBDAlkWqPedJ8yoCBVhIAJpPB2KNM/g0zIorQFTBJq+iU62NTCE/yWkNN56e
rsm7+cya7L2q4mIRJY9+3JXUmcRBj9zHWnSPDXpLsFwLXZ1x44P/XvhBuJ4nDULt4oXXdTCHveSW
ZhpCmqOJH3M1Vh4JCnvxaltVuQq8Eod+t/cEE13AxegG4yb/5Qj9EDonx+F3Af351hP86bXBrUIq
yISEHkjXRw9arp0KlqxI9vVjpC2VUPllEs1giMBadWnwLUvwh6yiwNoBajq1KfX8vDqAZHquA4w7
va+S12v9ssvxKU9cVpP+g4m42lED0Gkaizff2ZY2I4JpMn1WAYJ51aXmY8UAzOLBWkaBfXGdut/3
ibHJemfbKiXGCLN7MgPkbfnEumZpacVbG5anDDyqqLDjejVFU/BEqVe9N7nLF5pOW6vNT32llST2
eTtWIsHCbvxuZWr1rioVB0CwdYkr8cDvEq985xCylCHrjApwKH1H9mqjbYUeXfQPxEgwk/KHdsCq
BroFdVHyaRLeRPvNgTWj0ibHO+ZSC20D4m2bvlmoffljom1rd/ETE4hnN/DXpiEe6YQMhD/fkJX8
NAvtalYfeix2cXxUK8LscA+/uGhhsqzct0SVkixM7NGkay9Orq5S7DOb1CheWMt/dhNyFNMYlp5P
2J19C+cqmVIyLe3yjdG14ZLfNSUyPJ2B0eKNqdMBPEe4Z0ZwI+r1V9rfLG5rxxvebCJt1+XoP1fW
8BRl2odf6m+gwx+Uxl1mvfpmgtpYGBBiF5ihxpXH9IPWSjmnnMYrN8zBnOrLLndIzBDmW54Z2bIj
2X4UAU4H+5ASgrgqi/ASsM7TU1h14dgtEGMDuFjlFU1P1lK/MqX6adLyXtfpWE/LkdnkLkPr5xQ+
Qog+zYoDYJb84PrTThmUcYswqTzA1i4OYzHkyeLrWHThI2CfdiOfTXIjn43y+ST3vl6Qz0t5aICr
ncO+qH7Nj0T5XPQ1wFX356A8KTfyWajZjctSZr7yj12iiAhxVo1daIuRFHbeRUZ4BBuQLza3cuKw
ZiAIZqFpKf/lPOTIPXnN34f/XnJ/dT6Ue+n9TwBsRE/aIzF+fgR//UOylIULWlFOys19XPg6iQON
0o98qfQV/hXyc/m6VB5idA0XKVkQGGpVPgMUadnBDb30PlbIva9z8tDhLVD3/Pca+fL9v/66vM2s
T1NL2nVRt3p9tOcRu7dIcL7vykHY0/G07MKQ7CmMMzsLPfl9tMQ3QZ+IKB/P4/FPT44gZmZN83wg
6Aj+5pnIHyeP/SZ+Debq0UCxZ2HWxp6+omk+4mrpFmraBCvdM8eV7FLBLIewL5lLcBqYBmp7Akem
czGD31sfAZNIQ550o8/jr2rAp04805kJDJuJwvwOm1G3lB4SQCHakxhn6o31LM9kAXwxtQHeJs/Z
5bvq5tXFQgKCynM6yzwauVYJ6YEBlsjbtcRVIJ9cd2rt7FWJZHct194qMGxIg0M/0Pn+tIr7JDkY
Zp4RhQNiI6TiRptyLPey25p2VkzdRnu2rdEBWeUjlJ4lns0xDJvhW8Ji8BvJtqA56MJwK3/Dz2hd
PE1XF7abeEdvwvT8hb6Q54SWD6tw/rhKWr+aMq8DJbXDmrUCvl2bJ79/TbiR6XdlcN38dJ+mdvec
WMDZRGvM6MgQpzWQsGMZTM5liIzkTIA2fg29XkRQHB4ZHsQBk3S95lOKPxgdHZZVn4oT1Swth/GE
fqa9YuNa0EzH357F4pa2tXopTPEsj1QlDZ/n9aI8um+AovadIh5Vpxc3N44+cr22T5F5Va3RuiXC
zZdhDXW5qRXr1vgpjGpPKTYQCqybprG+7GNSJeUhgazaKWiJCGG+v4GBnz4aE/o3gOgbs2vSbhka
FhGmkfkk/zTbrd40T7fO8q/CePCzwvi8EmPweOeTFAhZGNDY5KCmAKUTJp2H3bs/1NbHvDMljgWL
qn6HamB/TOwMfjm8Ufghgt5gjQMq6FrS9b+EDgtgWSc3gXvcX6jnF8wWo2OuHBrbmQXinr2WVHlY
DOodLR/k3XFEUPSQRw99aMUvIXrUB33SXqSZrRszYz+qCqFmGXqECdKptKo57jCtSU4uV19mtk4v
nENoey/yijYl9Efz81tedhdNC5VHphvOkzE0B7DB2VNYYgtFzXdBgKEfgJOdkrnNKU85hEvs+oAZ
BICYd8uyh1f4UiWSdmxkWVLT1XeCfE8obgDXqT2VSRxt+1b1j55uTtS8KFkkdiae0/lWNUvLufJv
uwkBL2LVBJq9mBy+tXnFTc+/TFWeJknAO7GB3bmmfT8UnRVc+tY4WJiEziTIK+tSS81V0DaEQbSF
9mrW7awHF8q2bxL3Ic/ScmHGXfUxGSHz0dz0H1vKV6dy0jyAALxQaOExbQvxzTGzbFcZOc0OappB
ZFk3XWl9CBmGSgAqh1ThuN/THgBpbd0yID23cSNfqVMBjH/M26UFTUFjSnppYru9FQIyT6848d6e
0u4motbbDMFAePVQBjt0Nv5KaoD/lP+KcO8aDNCzNhjiGCrHzH5Eb2CfwazTGp/5RIT7RXAkVOoA
U2WfbYOeOb1t9XJfOQ9ufZHN9naistl7mEB4SA4bEZNmMfBsPstNi9aI9pvY1hTR7qfk+TqCDzf5
+E2rygVVRga7g5emgLPRQ/VCdfeOFQIuYoYnGb5+o6HNfZUWRbOBHV277XMn4Pr2wlbP3dBNT7Ul
buDLMCDZo1hV1ugfyGUcX9uQCJ0+cd4atW623I9oPH2cWEJQGxma4ll3lW5b5lm3p1NoHu41b5xn
CYJ7YLN0XCxkUjSOJWW31rJ/eLtyz1Bbcr7+PWclfbq+a7CtmuaRQc3qmDbdeJfNa7l3bux4uqKT
3nhNTEcj9pBZ5RVadVNPlJWvhpALDWo5f+3h5yR1MC2iRSVKfyX7R/cmEtKUs2tMG9lh6sCz7PrQ
NphR0m1x9Ta7ERzWravGM8EnYbZjIFZ3uMaVCymw1mpkrZFDAtzr/DRuJLeQ5Y6ccyMPSzAIezd2
KZy2GndXrKI7kEVd4Y3ofufP1Yrct9ZN7MeCuPNLSTPzfj5IsY+lqjeeU4POqRfUzF25PrIBVJgk
MQEKs06jUtLjDpN6E8AEeJ6JKkSdp2QXiqwCL+Uex0Z1UV2GKN9bHfXtEJZvNgT2JRK4bq+WybM+
humG/mv4Pav6ctHDELvYQE9eGtY48OPD70ZYl0dM/f1SJezzSVGmj2FKnjQNw6Dw9HOfTeX3qdOV
lU148RTXzOKjmlCDTmQ/TLvut7I3Irsk8jC08t/ylNxMQMJ2dzdfVMP84I3CbrKRniXJYzgfGGPT
n6zQfpQviZBHYyDccasSrkMMrf6jcNES5bltzWz4Qp0Z8QYIsf4Xgi2AP14iTpKDo4kKFbVf3sy4
sVlZ5mfXJubDSG2z/HTdttj7Y3uxbdP4LQDQwBocfiistObwk5p1YP7ZKD1x48BW/bD/RSeiXARl
3t5Gi4gvK8PaA9CIRa4xLZPeKa2DlcaIL6JiX6YviDrs+Nz2AfYc/OaElmgUyAO8xpvIymhm6nl8
1fJm3VXdrZ9VAG6oGGtwe+PO6YvyLSZfTERF+ToM/a62Ita4ATphK44fXLLXHyr3QSb13h2Nk66A
JFUttf0Ve3g0/Cm0F0qKqFGqY/3W+GzrqYGSCnFdLUNlWTFJOkjtWjUFB6ebAErDeO5nd49UqA7G
FF4jDYvRkKwdy4oRvjkEIrmTvgJznm4DI+xuYTy4O3eC4ixf7avaXOPjYe6kqu5ScQeS2StAsnMH
xvYVCiz+gBV6MIhxZG50CNIxvvoZdhBHcTf2bHzpkrZBOQVTluIvKcxR+oHXbLjGcauifxVvkR4c
TCOocAT7NRMhAh7nU45WVeeghYN090cbihiXBhWC0xfALqgp7wDy/0gLnv49YLHUfJhs23gw5z29
z0BzRdPh63yJlGiljEh8URD3yjPw5UdZp1f8EDO9Pr05ZdetsJyrrOZBbUWdVy3HRPU+x/w3XR/n
O9PytaxPGgO/K8zX1koeJozSuhlkB3kkNymjxGKIxnE99iQ6SHc+9Qx9OzQUL+R9PfZUflKbcBvJ
d0oZc0e1Sm66n7mbosSNlaQQOVkXGCdMqMAzgqDa+KQ43yIHaKcO8xR9t3bC0JDd6BbhLsyxb8kc
hZlXs1PoMiztodlUmpK+4q8nNxbd+5PahYRLIDcmjiVLXpRKAauIlc2aJv+kDUa/kOLMVDdOKOdh
19UWUQKozQQ9YoSFgzb5zM1ICvLJ7aWyy940n/va8/t6ev+6jhIH5cdo99cFud2TyjNkdLRA89TE
ea6woVeryGmAps4buTfqkXPOlfcciP4RGg6Ac9UQrM7nvCC+ZT5GWHa7cBg/KspK53jOAEU/TBxa
N9DwnA8HI0kXdtKWeyvqzavc8Lz5UE1D/eOURuHuSpvQmC9yBsZb3yvcrZfS/e60OoXxQawe5pjm
KbIPdqT4+0AoYln7GGxw0JW7ERLAxUaQvLZxpzyXpCQvQ6+330ptuJXCV38L/Vsr1KtX2PFjB1vv
IVc0eJssX/49MiwCrxzwVBvfpJCg69ZCldxBz3GGVRJp40biElA5hY/zq3JVJFdKxaD/c4U8J6/I
atbnCiQ+4sbivVwzFKp/IkzXf5BrBt2w4ToUjX+SL8bIAZeTgmxfvjpDiTYl6p81S9J6m/W1Kih+
Ts27b4/9ya9UjQmeprzURWVvC9Ms1vIwJTYSq0ad7NWicc8WeEM0TsGuzUT2Vnbo/vga2lPujdNZ
FXOrpxPi3azcZW6HLkshBms1Jh8wA8/xJNKUMrMy2lsmONpz2+ssyGsv/CnqcAcMA+u/x1QAYWmB
4paMCn5pyjpu4+ys946+B1mj7yIqRhfO5eu2MPn3hBFcZidTzk5cXiu/nfaj1unddiaursLAVdBZ
8GqT/C5roFNWMY6X0s3Gi+VZuICzPIeqGZbU+1oxXLJJkAQZtixCmjLc8/jfTDP2pp7p8HJj0P4t
idE1hmNTWtdQTUl8AkVwmns6916GPMzi5jQZ0PJKX1uiiLCXwI5bymKogc/3XSW5qAtErlXYnKpm
Tiw0QgZHuWGyA890wtlBwtrcOSQtNDCVK8W+5onSlra2pjhYS5O00aj20q6YxFRTZT52mbaVQhU/
NaDIg0SJtA9knKsmj52jVFPQE7M3DbqETacHTwoT7esdY2BGT2lNCNlE2fBixt5LryqP8nXZ0hu4
WsxXR8hKy761brZyrk1FhTdCRAkL04SJ2aQ/WmZnrVnkvLY5rBCpvpskJ1TTO+1wJ20R2HFN4Ner
8w9S4rjzAd8n5hsaL/M5TH8roSTNU5t4JPG0zrmykwLw6hCuBqmHV0vj5W7aDRV/YwbmWXaLRsDc
LBQjjOTKDkK2+qhpSvLc4mCVMtIwm5rDYCtv/qR/UzTqFXiL0cJyA6pxupHvRb4DjVskTYrmwc7I
1XBy8hqER3CejbxVOtZSgGj3w6B6j9Uie8QXNz769VH+93JTln25rKy6jNduCvJU+sH9fDC2DQL0
hRXo9VUmYqFbVfdBnX/PLZ9AF35SDFJTBIQjTwbt5hZO/6jAqZ4sJoHL0kF9MJ8C8KLdapJgF9Q2
yX0sMfXibFW2VQ9XL4mLOaEPPQPCZ/JEceasEXGlOK1G99zmOXw1HpkfZYa9wU+jn65PEkWLUmvn
p6G+yXJW5NaoUvKaDWfSRWFX4wNmkj90l1LhgK2oA6JdUpctmytPmvjn/9qhIJDcz/Spu/FUv9sR
YqDQXDKUu8GX1ZWy1EpF2UX45U/YDX7jXh0vctOqQj/aONNV+XuV5xrDHS9FVaPhzpWr5pjRup1V
a3avIXui7HH0rPrxfqqLs/09u/ouAcHBLNe33dJLdPMYuFP8HU+jtCw2QZQeWfADZmb+ucEYjVMg
DDoWAHi6hqhABU5Pqe2t/AYmZWauKtbOxgGKiDq0lxmIEIt+gwg3yK7adUTd+WTVeI5dxyRgMMXa
7Pb+m6GPsJqk8wYP8a7Ay7+UcTQqmqW9PESeDKFKZ2UwK5yJF6vWTlPZK4nF/joHPvfcGvGj6eZH
qW7QtFK4PFxKvMiRTuuJYD+CLBfBTEup3BE7CY7x/KIin94ITf8RSj5FjGBsX8z0ImEL++IoA3Rk
4EXy1JSpDKABhLvIQrgcO7Z6bGdIyFCMn65i9fejOG/yTYrnbSWlTSba0YNeYFLKbNwicVx1B4nF
8VhYHwPa52DOsod/ipwE8vFtRrZyJP7z7E3W8CA3ihmPD9QGHnIXmGIddru7UE8bNGwumchXZa20
+zCGvAn+/S2JYudKtufwQtCwoIm8GzVUv3L4D9ryV5hXGZhznjPdHJCpKOFGeepmhF+lE0KajEF3
NKsoekJ2HSzkC4hGIckVnfkAG6NjudVU6wSU3BlI4MCCjI08FJPBApVV+cZwivLYWtWut9XiDUfk
Mpg1EKMC1lAXSDTDrkouNVY6PhQaCTbdErMz/9n7OtcXDaCG0V5ViRM8OWhfN9UEb9NTm/io90a+
rRtfeUhx0BJOk06HQq0gpzrKMp+977oTeVDS4mCvVSJ8DBLzfyg7r+a4ja2L/iJUITXC6+TITJHU
C0pWQM4Zv/5b3aNrWb637PoePAWApCwNB+jT5+y99gGpW7pq5sR9cMqFnCNYKdy2JmkLpTRT4t/3
bDvbqA7cDT2s5xhRBlFgIrLri60Hxnss2diVpGSztYjpnmoa/B073eXEybx4WPdg0MbDd9g3rMTB
TqBvIEAyEOe4Nn6+/Dqt3X44sXJo8wiUaNwh862/GGnyVR1AXfnLAWj6F4DG4IL7+D4wV90EG6Mo
2om7DvPPreNj9X5Eymeq78Yh1Y+OKfLj7d4XcRHe0aAbt6gfx63lOtVd54ZXrYS1xBjpZNd5Q3Je
w3aWPdpGeOMnLKATPGI0xtUYwvXSzP62CBTyNArtaOdkV1fQP4KHdDfROfk+d+EBG3NAAJS2rBY6
W8gx3IdQc4pDaoriaIblcN9rHn7pNovZkKfFNtQAHc2yhaqOtNCePtiSkjQsjwrpe5U9pHUaG/EB
BaF+ngWhbTxv53enr8x1uUCw62TCGrLBJhyf/GF2tgKF4WscVdUqHUzjotnQq5uA7aNE5fZGDRR7
8AEGlIiZj8rXF7WxYMCxPPd6c0+zknYiSkjm2SUJBejLtcfQXKvvTHv5gTSN+zyurOONf3S7PXOj
OEY9uiOlosVlZp+nDJYcyMaz0sEo7ctNDHPTxXRat800tlZKNKO+XIXui7Ds4ahoFyrKsdzRQavu
taxCuKoF7jFF1cmw0PkW1siSomWhU4kC1MEUeGNhQCL0dxncGYZ4UHWwxvu7kdSubWMP6zxmNTJV
GrELUfQuC0zuUJsNs0/1CyHuG0paGyxfEhEibPSHaWER7Fpu1QXO1lZo/bRVq2BixNFVuVoMIWiP
SJcvhl6g9k3yBd5csA6nLrzXM8Q9vmZ9pooy160ewZWevWD3v47KzPzrV8sv0BZIYSLNZ15N9Rif
ImaybFOQ0APwKzfT0l3NPHNv0R7MMF91FIz3Wdxwt8bIQ2OD2eXSZ+Z9FxP/SyO8PbBeGw9l2P/h
NSYBtHH66lXFuFZHhWjw5jHivi5DR44Fm/3RjXn78nnBXsS2XzUA1DVTYwQVf1VcdVLDyCKVJiMr
h8sCabTaLL7T7uHtLxj0w+yBPkC/bmuqkm4BTlS7AW0kbT3ITpKtdeJ5yib/ZwPvoJY7FQ/RsBE8
eF0FzEHqiyu7Hq63qNbMNIP1JOIf/B/Jv5BCJM80qoNeWcZxlNgOgqNyYm2I3fRiHpg3loeO7mEO
xlPe6cVV/d+bZp438DI1aiB6XBkwj0vVOcyC+FuplyjrQMzl/bHWOu2CM885DG5L4nuS1e/ODRtL
9mkX4g5SIFl6He1BhEQcZGPE8AzJ8B5gsfNc60O5GsahOHgzYWI9aJeVAONyoeodPg1iXKGkfwyD
/BXmg3Ofavy058b5fops55kxxGaorBcvDmGYw39jI1j8IQx7XudZlK0LOkUrPKWC99GqEZNyhFW4
eRsHnpcaQbNos4dw68vF1udn7wCNbzyhAQAywDFcB8XtosXgHZYs7zYEkFDE8KFOAt/4GJ2p2QWw
fXfGjLmApiZZYV3kbMfGerJI77tMdRttNVNz3/EHnRyc/t+AUH314jp8NRbb3Xl1qh0hDBGY7JrV
uoey8NXF6V7N9s6yjGXLvGhcRUbWvauj0Wx2KTRu8saoHEQae7uOTtF6XlK84w6QQJc/Ev1WltL1
q6YrUJ/oTEbHk967EBfsDBiW7iDj9Akhh+Oxs4UxXWcvYloj9WiOPI3qBNYvggvNQ81O96356PsH
NWuAH0Is/IIFS102xP+8PBIhRdPosdDLF9IR4ydsih39qWzNMoKCwAH5iBjuMqFWfPRBA9E608mY
Eb32Cauots0pKffqtCqouoa+Hs7YkQ8DmJeHPgCXxnzP+ZahwEgRh32xM4E/L6D9OXh1dyra0dol
pKK+/PpeM4cXssTlFz/DTKfTqz3DWCOdUQQtvOfR3BS8H8wbGfr4eVTvl6zyVn7MGocubVgrSbVy
BEZzMgEZOC9y/uGApL3Ut8nIMsfHphjuVOEY2aZ1KowoWi1wIfHsT3WznXKbOYplQ7sY/Zld4+j6
FQHLGk3aPiekdvSGczizZtbocE5qIW6sBrZwht5iChNqV+KEUlEjJPT818COqn3WjO4hM8OKeRrj
z0lMwSaHgbqH4NE/0NpYqSL2Vsliozz2SU2zXda6An8bPXTE9Te5OTIu3LsJPSBgQeFHBGadhsT0
XI2oggZXn1YuQVMfWUEUd88G7+SDEHh3H/xEZKcCP/Raz83xSYD31hwyWdY+G10jnfXHRQ50bRPZ
tb8s7qWVE1zSDXH10xpeu2XyQ7236kW91QJziD/r0d1tTwGh9nNtmRrlg3ma0xwkyK9VK01wSxMj
thLtgl3WbYcXmssdscM50h55GsvpcGx6P9QZKeLrZrKnuxZODBRaUipvdz2M1/pk5u1nEl4XonnQ
RNVVibzZCdyHYO1Own4Q0+LeXjpHvFauA/riz0sEP59TkQMb19NvDc91ydItFiIg28xBrj6hYHfi
KNr4uah2tyjDKvOYEllyri23OpqTm+e+7fFvsKAjCcfoIXtsrReEq4pEwKspm2yUez+/+uv71Le0
GSB99S3qC6Hjl6vUqt07z6Iv4w39tFO1y5hM6WOBEEKdldUClFlZ7BigEVEp3qay65iml/V6mZPm
B5QGUmgYeSdVydbcbfS3DmnvejEm53kG578BRNo+eEWyoCItymsWxzYBckR63OZQU6fD3pYtlk3l
ztdWOMNpcsmhsxxMq4wBgUWjht6oWhO+GZAMEKudLnKMzvNaVS8wLItnM53XWisoLiV+D+havm4i
19wqVAR9Zusn1GFcZJpkGq7VF3C/Oie/JrNL/UkuSU2308DQumcMumv/z0vqB9R3/Pr5MCp4vPqu
gYEXggMT/nzP5+U1KfOSSYm8Zjp9j9krBWsDbfCJmvtVCbVrRvjbsWvMg5aR1ZYx2CQyHY1+138B
GFCsAt9Nn0MSsw6YwsCHNa71nFUmYh8w1l+roTm3dhi9w3i2t5OVZGcNB/rgeOPeMSv9Ac6vs1KZ
nrjn8On52nsUMgeJs6nf3Zh8LE89qxPkZSUNCQkoWnVEU5Tj1D62znhSfzOiNzOwV2lwKk2je4s1
im/5N4ZtTDAGFMFDprmw0LLVraOQnBBoDc+hpRNf1dmPQWfDpk6QmhqjIzc/BdBDB7WA+gSHPZbH
jNXoBjJTp3gD9iU9ma2QMIKubPW7NPJP6ky9gCHs11alQUtmltHuIEINKy8zqjdXzBJXZW0yc2GB
rukEFJb4rhxrVhpZzKG97zo8M9gO8x+qi/k/m5rqKyIClQzElTddDpu5xS35QjQ6hV9n79WlX88C
NjcbpzeqO3VJhwi5rpcU5d+YePs4NPQjDHf89ny0N6HVju9xUhzz6QfcSu2TVU/DyS5TME/ytNby
atfbnrlTpxRs1Rrphjig5YbP27prbSSIQal5IgcKnjBgoORFz2g8rV6GMAFtsJjtk2E2xtVt9mVH
boFLuNGpkTs5LavNQzr6HQSVKLiE7vhJ0ZxSO8Z0kYbOIRIJK3Isz22LfFDdw7NUzPOZfDkSTXDg
3asXW/bs8mD8y3Xb1K5kpkUIvJBolENrH3I8supMKTSYKmT/EXAgi6/Qaihhh/qOuPbsTY8GflNj
EtpVKaaTOLckdFszjIvT6qdfqUdd70qQu/0jc6d+XRp9+YrEtMfbE/08Ute6pD2iD60QR9b0hSby
dhf+fSfHpqEetqDwB+EZL47nA4kAe/TVhJjvQkr90bvWvVtp0wcqQTiXKUnanlngire16Q6VF8q+
3Kw+nGrw1/EomrMBzftTi1HU3t1os3aaZ4gjnfgGO7A8HVKaKTbkNEQbQPjmlmfFfNfHemUiIcfn
HJfLSV1TL22QN3dBvJo1u9lZBR3wzHCoRlOKvLuA7KYZrNxDRE4xcPdowqlof50XJ37uiFY8MfW0
tqHBfmtsjwm/0lVMBMWepVPw/LDA3BAAK87qvO/GfEdGtbWv2Djc5SnAYCA9zWoowwU+Bqe/vkBS
H3F9g/81apd5rWzWv5xEVY8S2aQiy8jaUeU+6RfhtZn66lwZ1jpEN/gwWmF/GVvjqM78jmUwS/qa
Mo4VL6yDow0m/0qjjs+hJjTawZgpCaXC/a6iOH5tMdWRR1LapjYr+2aEjxCad1oenBrEFcFitBfV
WL51l7Gpb2JtAJqFAg2ySh3/wfhDJk8Vn2jpQbBKxnYvRFGtRxU90kXDoUGIyNpD7Bkkh64+5N0U
3GVu/vOlzdNsF4XwfW8PJZgo2FxjWEgMWjb/66isgeFr8WQcGKZW+caPfX3f1cUrjQrZ54ZXKYOY
fQ8tDweJ1YGVMfSHdgoZ/IaOe5xtLXnKpvEtMkkxUmdugTU5XuiayK9Nrvndx2eyi+Pavnipq69J
UJs/z677uXWb6smCCHppGFug56ffctuj17kb7IxuGBBUVpp7ajDyqMoWs9XR77LpGQBRsgM97B5c
CLFvrd+uyQKgYyavA0wBzKAT2SqI+aiBew+W026qfhYb1c+PHDrCPycftVMf1ZtY28EfDY6on++z
ene7gTCyQm+6NUOCHyFBTvdjIhLQVdT2akG2+HXdTusE1g7GFXNv0IXbkr9FRrksktRpNoExE3jp
11USDO/2ONDIaihcCmnkRTN7CR3NfWgH5Ew1s5cvQ299EyxdT6K1LHCDvDnqB4Qhd/Hxa04ScNY0
0Hv9uj6m9Axfq2i6b2SEpysDkefKTwhJm6J7zwFiLmSsZ+wO+V0xptcxd6xv8kCz69vBLK+Mdnwt
9Mr+NnOghUI8p376EfWASMlcCs+Kwemn0RWlqPu4OH35ksxE3slMpToIXExqCdIQqVAw85xOaMWs
Q/1QHE0d9e2QrwZe9z2/VoIc7ejYARm41kaHCXcYqkcn77INzCrnFXLKzE45Cz6Xpfk44z/+0bE7
qVAYofrTMI8Q09zY/nJOiDB56PUZwlQ+DH+kTXPvkxn8OmkZjvq6FvsM1bvQl/ZVCP3eNK3y0RzI
PE1JSB5o6OCxisM7x0uL2+mQ3P2zo8nQrd+cl67nsbMTumsbjunZliPk1/9C5nCxUcxjzxYuskee
9sZEN8WCIGHnDqN9zpImIHW8MBAf/ty1I5YKRnM+qNyvfp6BgXnLuDNBZddexpNT9+zxIJxlusVX
tY0m1iG2z9UEOH6zxBGLcVksJNZytMhrISFxq6Kb87MbNe7dyB1eW0PxYCE1vq8zmmeK7WvVX0VL
aRfU1YdmB3T+URyncRDuDDmmsJPK3kgS6/oX1B/U2ggnuJ7WekmFhmO0+rAsYgdbbrsN2ZoVO11h
3cFFBvsORv+x1n2kkhKlJQg93mhkDoFR8BEkpXToCGJDq+XPu8qFslTIl7m4Fqn5JanrnVu3FV5o
FAw3eM4U92Bk5J2eM1kEQUW/X29J1BFGZqxVsBFPh81tumOByGVjHqxbKyngERLCgS2ZMYNJV1Ge
LWi62ejlaL1VsGSEoOKOHLmNEXnPCZCFlzAX6aZu+uUuSBo007lMeJalionEY6MWENUL457Lt//y
UbJ+R5Opj5LNjNAxTNNzXNfwfv8oJSYoZYqvElZh1NPsMcMd7lHewWGuntRL0y0/NEDP6wJP0aqD
EqDJh24cFsjeSuKjE+FazK/AjIXRKTy7qHjvlIh9sLUMPTMrMkytbtd23Zeljqq7NKOzRnjlRcnQ
3UIwXNZYgzo2ijh16yLakHo2oB4ihNp2PWZ/sufdk/MKgHaBatZg9jBy2JtBYRQP6sgsp2Jteygs
0eddEP2SaT2G1P/yKJl76wNh/s6emuFWaE7GTNhhE78rt27kd/a1br2jWYzNzfSadxWTDw//jdLo
L1MU7GAlv6uBeYpRY8vuzFnLS8aIi7cgv3OnxkRqYBQazoPnZvG6QDZ0h68h3mA317dTpuUPFoj3
yxTY3iqg/Jdi1uGlsejPBW79os7Uiw6UXqun5zDDq1bkRrDX0FtsCii+z8VIdfFThlXoj0D3Bhki
51/jPHA3hvDSt7qcsCv33omI+WBLuPS937veOxD5fFPOU3k/e157HExU1NpY/BHD7rmGXaXv1ZGC
go7lIYaVToO2tt68SH/RF8t7cBGpA39skYuHOe38FH/dMsaX2EolwpoHdlDoxi5hZ7NTpyTEHwAh
XX1A33+0NPSTukwv//JZ/pvPk8+yh+XVMy2LIYngQ23//lm2Y8Av3dIkB/bcwUZiyi88JlexlCtZ
muVeDfmijtS1iWYbO2k4oLBztUB84B8a7pTCinrnoynr5JzBfAU75zwvCZWvR9Nwr/OJfa5JZDr7
E6XJCGN/Uy2dYx8ijyb90nmkPIclzQuOIJwU4SoEyVK24X+OPDRjUTPE+yKvtuFElALeKcC5tO8A
jLb0kjz7zKZxYfbo4g+u2vtfqsE2C5dV6uU0H3E2V10u9prTlm/9IjmvPRrXZiqqt5pNidNF+SsW
KXF2M+gAPc6qOfDCu8Kuoqsp97lL1g0HWzZiQy9/1WGY/CEPRlIBDktQEZFajUyI+uGpWsLqIamW
r6yp2iXVcTjqNLMODiaLnSJQ+/p7OY/xR5JZwEsNuU8HShrMuv3MKgbvyUShiI1pNSTCe5lsik30
l/m51dxiPyJqQBFXWWeafa9Kzi1m/AwCn9MNg4NCHGdTbL5hETnGizu9AjWo2ZaZeMGtyVv9Pz9O
vmm5NCoNYVgCHoXryUfnX1bZEbSRIebYOJWoze7Tyul3tAp8fk0ujjtNQvFLS3vtkLLcZaTi3YrG
qAIkmjS9/jCnOJ011E/VmPcPvVU2a5BY0deg+Zrr7QAvx/AYIsbzw7D45alo/M9G080PlnxpO9sg
i0c+CwECE2fRXejDFG/h0C07UgONo8h7VMgD0ZFqXtTgI2uc5htsGvAbVXWKp658bL2aBxiGq0PU
GOM+Qe48OWA7g4oKoJytZ1vkzdNUau6dO2HpCHOaIemcxlDRwvE4YCfZVODL95MO6CjLsze7q4pd
vQQ/CgOekD/xGdQn4M2GV7fryoN5lM9afst0mue5ui5Zfw+q6Fgtjv7qzaI4EVEd32oDeX0GbQmP
6St2dbmEd9/o/N+1Vuc/ey5vZdtE1qpOLXOfLDy9UFQTL2wZYNllTnUqBxZeQzxxpGsfVEw5G2h9
PHoAiBicxsu5a8i8733Pu8bVsvwcYYooraj9e+A+ns4+pIy6fKfrXzvFva3N4Rseu+lfiGq2XEt/
A2YIWFqGbtvSku/o3t+Aan0Nazl25uGIKdm5u8U2QrCxcit6sHuzNe9tY073t5ItxsKx1abkXemI
NNHzkNFsBIQjAWK3QqWuEuAmKs44D6fk3Ktw+qDDG7QT+HZWDH+/GtAQDjejFBO8i+TJq1ZHo03h
aYa5IJD2bUZ1N4reKLdj9dKmyfKkoiZoX0qdejQfki4TzwX8b/id+W7KrHab5k4J45HgcEqD8hTL
U2PMnpB4ew/OVDvP/3xLOr8XK57juUTR01nEs+La4Jsl9OAvd6QxtHQvoKeenGAsL1WNW3uyY3Av
Xftg9oRArwY/p5tQToZ7xjUdXeFmSz52n0OssC5FFtbbeRn5xh6q5crRiLebVZpqDiyBUI0OJ25J
7GLuuxel0pz4ONGUSKlGaIhuTIrSfdMZxpGdx7xW2lB12snTyCbMSddEs9Vrz9pETGif1FFo5PET
rs12bRjRQ1WF2a1/4iEGftCXaBt4tG2mYBiDHfFnNnSXqr2MXmjflU7J/ycVPjCiGa/+0n5jw+I/
Z27VU83n5MeNEhHlOvams8FGRQy0V0okQECTxj9vHv+tanT0v32Sfdt0LF83Ddu1bf77L6JCZLcT
EeAnzSOTFFeDfc4wbU9SKROjSF/n8AfIsUDjt2gOdl2qnNspGDftFM4VfVcE6UnXwhACs8wJfYL2
Nf9ktlp7hd8IG6if17D83l27r3nPbRJOvAjQPK6bJystqa7IkDCtJn9GXX2EuJy+GHV50kzfJrxv
EHe644HYGKLxVaecXzVFMH71R3/j07/CxcE4KjJJpl6Yx55L7Mb4KvvpXogI0mzRGs+WPJo0+iaN
M3joIp1PlRx3dETwMYQoPmCOCCLs5vVk9zq0Zc8/+gWNkg53Wy9fAj14IyEKFn3Zto9YXEOe9d8y
IRwMYTTVibuHIaYgmYoa5vekxIg6gQ4PR0YLvFOGM+ms6uSxc/ENyHjTfgpOpjXkG+zQZfthOqgC
GHawMQqsdT/UbHVVCarUS6oiTQMekQKiX+rkGZNcupy/mp4hhPkNY+tHo8jG20/+Ej9lKpnNpOe0
KrIo2o1adIK00Fwn2ZEh3jncBQYNqNQM+nQtOhS2ZZYvx0HL9pMVjs8kfeLWaufsIgwvIxlwbYYs
+stEl2IOGYcPeSeuedHpT41dvjh+ZX+EkxYz7BitYxlSjrrxNN1CYFX066IH5Q7lRbj6FQfbp2SK
64pb36Tk36kN0+zPxs5uF3sNNxaogtnFGyUEmkZxHSfDvFPzx9YZxFoDxDIa9DDi3DAos7GWaPam
RNm3q6cqfTXm7rvKjSwadxtDQPmXcsP6L2CLbdIxhz+lu8ATGbP8/myDSQvBxNftE/uViyHJdILe
+Y4VDemnvEV6p4KgZIY/T8M03TA3X49W556JhYbFKiPv/jwlzvEQOthqi9z837r9Ft37dRArJedn
+/Cj9/yKCCpEgZEdWBfLTh5/DVbtyYTWGwGXVde0KtGu//x4/29Mtg5nwNcNx9ZpUBum5Lj85fGO
wsmBoB3UJ1rabzNMonFDGry9KbJ8l2XkPahC3ElM7TGTfmpZh2sJOZVjrX+J3UczQZavp5O+Jm7b
vsuHZAoIRQqSs7q5UingUUf0IIkBtpsYGQkrWpvGqN7JijexZX13RHJgt+9/HvXxZaFTBfkGXQxS
cP+U+tNndRb1n/1JEK8g8Iy7MHZhfOFURGnsygzzf35jTOO/nrcmWT789n3PJo7LVqjWv7wz02KO
mJHN+HRr4MYl4boU1uW1B79nydvZL5jdIo647/NpQMuoxd8qsSW5xv02RB5dnLqmMhPNhFoO07RA
jHsQU8IkztqCQ2kfVYavblg5vUP9gWCzq0U+ewhs9s7MkvKC2cvZDEkEPVuNqURdkwljLcFD3MXr
ELfoc+VVNfmvEjevOcuIRYepTl41PzO2ownlPXDjg53iR6tB17cfNz3fjM9pNZC/vgnLZrqqZcT0
0GgzXO23Qplccv5x+vXW0sV2iRmQTGQnYCip0pL7cmnXCpwpArcDN4ZAyRiMT7eOu7X07blDPE5Q
DvKLdesB+nY7c7rCJwQF4rWo1+wBeaJ8L0PCGtcTU4ed6gKpF+/z7a3nz8SjDR6anUH8PpV5tk87
rT0w2XFeaU2AyTKIl4NP20ViYLw504MtK7+5uLaLMVUxxNmOX3oD10cGRhMS4H94hwxJZXJxR4Kp
q9sHQiyqTSDRwerFk0eYgMLdjdBoDyXFGJBAEtf75iLv3m2dMzPpvedOgStHKv8rMbvYKGuQMfts
CrzNLWRROjx36n/ipGf1J7tkwiKNi/c1lx9MrfnOE8kAX8b+TrcEUhELw5jqH2aTfr1REkHvfq4I
FtyOgWgYqMjmjJ3iI9SsqF8vyFp2N2g4WltpcpHz7JjAI7LGSARSL6ADiAWSTFx1KmJkwnlDszW1
OnCCk9GToMcQRfHB1bWs7vpj17mfO+7XIzph+z7AmgapY3mx5JnO+OVeHS2moE4VQ7RRp0GgAV5X
HFCT6Mr1r7d+qYduH1cUGqobyg330CfC2c84Y9mgFJW26shf3tzaN1Ctt05FQ0Clw+ltCNvP7aq9
kdbQ8dnoYlSlm03jPrWKi/VnQIjKCwlp4rBDrJ3zFJmgIuifPGimZfDA0hzy5klbvt0Wbcc9hQe1
1Wk3wh8//vNjRcgq7a/7EZ4kvmW5vgEJydN152+MMDoonlHqDew5MHVplMOtcSLzVR15mt3eseFK
MHMZoAlqYW7sDGYvgaXOS9ZF857u5LyhnnVegGoW53mk7tDL3nlZysi8z7r8qn4UsUW3LlMCBO9n
UN0NQvqQlO+uP43FYL3X/fyglFyZlHPZQhuvTd1k+9Enr7Mau102eNZrFRrTeRFs5UYsDx90TAlx
WWJxn4yN8dCgFlj5UWV8ZCQQgUyPzN1Nqxp49fA2GhL/SOGmuVW7suq4fbbKYv6Xp7Qvt2+/vZ2+
6QvD98hsctR79/vylc5CADpzqSUn/3EuBmejexWBAaic3w2XGR2Didcg1+xrGdGOV9cns3I2VTJ3
x7wsXOjmau9We0dygpdDOyfVTmV8T465YpNcvbvNtBxAkfBWO5JiGIvpPpndeGfI2rUNmFipa2FO
ghNdojVN3xbMmrmfqVafPfxyT1Wms8JV1RsFmXNedOkkohlOi0c2sdK87M6aJL5Fi7lN9E6jNZFj
1ZKouMn7obAhqg5tkkXmX5NAXRSCyjZ2kjseiwy40+hBXVIvdldW2FuJ/vt1TX1LFhtMcRdGlfLH
9Yphz+j3V5X2YaTu9DlNWblU5IcK/wgCJ4RyxKWYJL7AJD9JtkT0lrAoMFYXvRHAMZ2E4la+2KWQ
LMb83fcm/WgmfXbk7DMDdlffxO73oUWhFyw+prIp1b1VNRIYK+pGu2pxffrne830/qu+47MBhM7C
WkSJwy33+6djiEG0NzNN7zAo7JsZBaPmDyFK797KJ+SMhUE0lN+8uegCL4mV+yvTqe03mw+SndEK
Y4/dPnumjoBFHo2obNaljUDQGRr6OMHP67++49dRWv6onAGqlVTTlxYRVmWqX7oqCLep3Y+PzZ9H
9mL/vBaK6ktl4dRVBO2FhJrTbW3XO+Jt7QVdHmvd1UNiT2uGI1G/qAXYyR4LWIcfZtadu7YKvidZ
e6oWP/9MLAmoWIZ6ZmBVPP2C861sUSssMAqCaFQLI0xZblpZUA1BsBFjn77lHTi5wCF/+taOJ1HD
2EAELvdRVFjXBTvsvgw881qa2AJyXUPCETxplFoYUeVWLLVwbJCIvBtRXG5b9ksf/ZxuMfqUd7Ns
bs2V1u7t3gdOJ/vBS2q3+4xCat2pNRt9X7SFovbcqx7RzECnTec3baym+1p4y6MZ1++qfVZOKTSV
YdSAg5bGxlhouG/CheSbPDd2mV7ET0MLuTxDlRgkshVApPa6LtqTEfnukwkB57GchzvlJHdwL21v
fUC0GRmbUP5uwoz6ba3VGg340noqTZ0NT+A88AY0W0U/V0dla/ArI+yhsQH1OEkUn5AIoJofzQvF
FyDrxhho7+E8VC8Qtr+kPF/OmdP1+D30cs/fuGZGQVJ24aV4K+FPrZqefzJE74z7MDYuXVRQNwTE
+mqw3melZjCY1h38VksOtl+mGFazeqsSphf+9RtvmsSuXRz4VMRArM08tWgjNR0AClp3fpUxK4un
5hhNTnIqUlTmQh8ka7owCM2uvLVaZlvBCKbuYh1Ml/Ex+4G+c82EZRrd2stCUu0jvZ+N6fUuXRdI
LnL+6FVGddW1jN97HSZYysWXrDVelSDPmYpubXUEuDvEp37Euj3siphZHN6N+flvRwXDY8uY9Avv
/8MNPsIv4NSaxRcVAZvYAOM9IyblRHagIK02m8Vz7XVgCDobWtvMh8U1P1lW8AQsT7y6FR16/lRx
qCPezClkN758FFEfEX9D9VOINEE1oxGSTALdKYFbO8xje43ZwPlu91U9EivT/QTncni6xSsVoIcO
qNQGya3FUJ6f06rG+VaU5zAuriRatq8yEcyUQQx+gwnEJBBuscJrCbfuqv7mNaKDnTn7JDxKH4J6
Sf48csZdmTra5favWoQDgVe+wGNf9pZbfXdyGBENDVEU3CaUQV3ryuvtkK3FqXBYAiKq3k2kTGqZ
+yB8vQG004HMw9v1apXm1cTfFMuGSChfnORRq+P0ppigoSoOYclfr8pxb+WV9/TPD24GY39f1g0B
65sl3abcdWge/f7gjjLSA3GOeKcBQSfYYGS7MR2MrxIwRfhAe+oLC31mZbV7jXrroNvl8Fw3lZTP
HMkL7DFMSUaxH3+Cst2xRifPdsRkI9efgsowX7KAhEFdm/oTqILkvgo82oHl+AW7Z1Gn47ekb4PV
tLCf7xHRrsnUeckGEV8VJ5skchr8cf9HWXisgBhgd4OdDDulMy750G9dOWNxPPKaFuJ50ilYOz4M
jiYsrI3aPTfl3G4DxpQ7dSpqo1g3i/+iFFC3LAo8Z6VTLNf6xtN2DaS9RTQTG+rlD24vsjXFm7m+
1c5TlhorJvo+u0dzZomyvdtRJK8tFo1SmJOrYQqDnTO54U7lnLf+/CPOHGd/q30J3+jWqmOaIlu/
hpFOl55s4l3I1pUopcbdLV2OiEFqF7De/jSKIaTfAAj1NgNqO7qxyRdbr9de0i7RSh6Nce189KlJ
dJ8MSGNkyyNLvlhaT2cjIIzBw8Cz72bh3iKIrPT5RlNB7n4u5FYHbVb3aGP+YBPTdmRDucNmmng8
riK86Xto/qhfQbnvqrb01wKFJcx1UiOUUcpjWMX04dXSuvy1mTZetOkdJm6NfK5HpNyBLxzKLnmb
go6En0yHLi9TlJZofrWmGjp05pr3VVjdEbjtfSQFVp5CuO2jZiwNTeXAONVLcl2Aid80T4sU8auX
0pv1vVean9Vng950f50H3tDGc7Zx7wb3wIndbShDFf75HhJ/79v7hktjBz6g5xoWZpK/NXYYSIcB
MYfayWeEvB3TCUFuoX+VBxbYPXUgkiZ/s/vqi2f32yIyhjsMP8uxD9HAgYCmfQiw2ZT7q7qommMS
4YyzBJmLNnEDqlU/V3TEe8f/ftvgYdXaqnWjCXmizT7VRRpXa4r05ln9KrQKM4QZN8+NS3iCneDe
6ar500gb6Y/mPwepNnyKat1YE++MVE62X9VT6P8IO6/ltpEtin4RqpAa4ZU5i6KyX1ByQs4ZX38X
mq7xHU/VzMOwQEj2WBTQ6HPO3mvX8bRJ7L4+yVPyRar6S84jDq9PhIX6/9F3Z1z0j7WIWB7bJMvP
plHI8d/XIgjo3mx/TY5RNWykEiXya+1UsaVKSyi3Qg6D/GQm0LeiyB9Kbwo3g1FpJ7PEZd0ELzLK
ZgxQmgJqtSA4ZeB/7NrBYa9go3LgA009zpaJ5GcHvAEuKs7JF5+O2WLI80OlwIWYNMs40qoRNB3y
gbUNr0g0cNU1xYPcpdhj9DzN75BnlSwDtD80SRUUsGeZWqaLdIbPOY0Rnhgm9wRyg86jFwJy6eOu
1Mfjrj6mI7nMVmaLx87V2l1YUKUDYVtSmEfH1E/LyzQUKIJ8N8aqjymCW49rZzzIIka+WMGIpymM
kFrM8qgYKCt+nOBRSqcIhopW9oK9QbaXJvFhYirf2vHLRMuvbGJck1Op3se7jlp81kLLbk3D+BzZ
Ck8oyoysgWdv849qLGUZB0iTiZ9l6yhFQbGOB0MezV+FRPzVyYPqfT59/4b5W02zRgcVGeVDkesb
jbbvZ2XjK87Qcj7i71a2dtPvzWxsr2VX3feBeIQwKtAFvwZleom6tP0+H0xBlGwV1coIBMj5PbMX
2spgTqXN0e8VS88LnbNt5DPrdmzXVvZTPygVnw7NHjCCZncm4ZnQgwIqflU4+14gUfccJHKMw46C
ybHWAaUIoOcKH3eW1660yDia6vQDD3DNXCL+OQxYrnrlW6az5Uh8gk6F/YWGULYGZuAsLM1d+xE5
9kX6OYUAe4W6UvSCQr3SmQFZe0bVBqDjHaXhqUqVb76mke7QJxkG9OB7GzWLokRtonUj2Ma8Vnig
IU8ywk2I5JfpFH9j4RLGQEOryk2dWZNZrU0oyEsABevOa7c2crl13lgtzX/10I+CWcSQxivbxzmw
KSyCgvIyeemZRIfkI9KOI6+3Q71bR0dQ0N2cZ8j+zi42ZspmsNw2dncpfH/DTB/3Hf3lddy/RECq
V3FbZae2rrgO3HEROToxO5hlTVYgL9HGU+L6ZBrWtX8jQsizlyne12kkkbO4eXDtN/00K36LWWuT
63sh9ppTuSe7MmiR5pHJ44ZEUodgXZgqwwFkxLNl6RpbthD6cG9N9Nx4gyXWirJhhapzoaU8pNs+
3xd1/V4KHo16PDFSDZdFTPJaaX6fTLLrJvWLqV0D4DQLzBrk4GSn1IaY6Y89rTH7O8AYrvSoJT3B
c1G+zSmo9vSEaqbg0abssk4zGeKAn0fim4DrDVvaQ+IwZiU7E0s/a5nyvdK0q8XfM3at84Co5Zyk
1pHZ4LRUY+tUdtzPDVrQRa9kfH7+eGja5ugqob5ECr7GQ9NusaqyD67QUyQdjJfBjZfOgMZO4b5F
mHAmF/JJ9PqaKvSxzn6qYJI9JClhp39MY2zhFqf/HGTPoI8ZvrKXo3BR02ejmWOv2uCESuDtNwdA
DtYaLKpGBeCiaO2N4ST6K/XghRiwb2E1umRrqcmmcCZ1y6ape4qy/tCHSrU02rjBMcZzjPCxCGUv
W0a7a15GzW0eAbEWj7CcX92svyQaE/rfosipnPIjhLFlrCbFBXBFuugdC1wgGc45QtwO4GUzAQ2D
PTJLwAbjS0rXQCdyI0NrbkNP0OqVl3CfNeYSFsECUuJy4ONKx5I7nxx5/hu7J4bai6Bnyzm2t9xG
K2L2S896pX+yaAiMSP2E9BTSrtVrGH7BaAl5qd1Hzam2iy08ddM49RaFX/agWrva2fkJvX2a4Km6
GYZ9h6gu8d+n1trOtnz3yQTcFr73LfNVn+AbHHg6OrFk7cQ1vtUFwfRceYeRmr46aOg4DcdbaqrC
nOrVggKB+v6NfvLXjIXnwYlvDk+RY9tm2hIJds+2XLm5DuBDrxUnzVOvkSP8pRJZyVED5mW3jLmS
gzo4lGcICI/ZwH6qN9MffisYFGM/fNCYLGbaF6Nvyivtwz4i/YKsjwXtfVxaAZquAbTmW+U3Syo6
70bLYhk4qLJ83e0OcffhCDLlW8d7rnA/rBVVvI2aSoZvXm5oqLx0dOnPCdDxRenYR+4+dR+C5t9W
s716nHIeEqpBr6MSO2ius8pDW6oTy8g485ug3RyZF7Qrexq40gMAokGVn63RfNBVYH8l0QBt/C3f
utAN126jfdrmCBMPX9EiIXhy0yYMRaq9H6OqSoz0M3bfGi9XoUQ03wJ3In23S9xrOVPIyqADbcNz
OO6WfRvi8dTrYucUKk2tctgB7w9Oqme/S0gRsXG4xOhZMJ+agVwCD/QUu2zfcKKso17PbmleCCqN
WmUGrMFDa3134xjEP0N6Ny61qGi857ZxwQ82bqBYo7+fz8mv+q3CsMLAi3bujeh5UPqTAjD06FpZ
ebnPGWg9sdmuZ0VoWPdvteqREVZqW9kJuP9ROITt7g5Uod215O5LL2OFYRqQ084p6UBPs+jeLMZq
QWgroyvbWVlFgTa9jZBlEBO/ZhelnmH/tAtmicZbUyvjxsUitAnRJlHKC4OUSL9+GFvNXzKtBKgw
a4sVJNU7D/UoDC2Pzrk1+E8YiAVGrHCHnqa5q1DJSJ2JfrzNY4xSxkCPUpbYZg8xtcrxXeqZtb4b
EP99237X0/yto60xcGYwIFxyfgzb+kOwpLMLBm9SJ8dGULDJsZzjNBY0sK5f5jBwfymm5d69Gttd
zXL/WjXqR0HUGp/dSLttVECouP0qMVkGO7Uhxwd6ExKIkgdoFpzb+6gqiD4Y9K3aqMteh4JkIFmu
GjmG8pvcvAR9T/xnXeWIzlT3WJKivQjTHm+hAqwz1aN4WxS6ux9ql9CmuD3cRSR4WEZY2cpzM3AT
IfX7DEThg/AZnWdakdPGViKUFGkL1c93CFqoCeaS9QSX8ghgyf3WMwqcM7imp0HVgMfXPOH6dGUw
An1TMHYv+tSO4SJiDZzyfVBiRU3Crr6OoCbC+cdISlq1cefw+XTZYzzY6kaULWjoeTPae4aDfPZc
oyz6xRmLAvdMvufWz7Kt7rvlWfazq6T8VPoWM/xs6y54qmxc25vImQxKpJNVc279plwMnVM/emXY
HseQQjjTnOBrW50LO9u5icpGisCi3He/EA4cnCSux2n9+MFuX1AAQtKVHVgj8Zsz4rrsYRjDo5SC
wfb0bqno9g3Er29jWaeLKR3MW5Lk6/uw5d8vP/H32BbiIVDyCi4+lRn/LOf9QxHhV6WZ2aneHgx0
+81TpGjdk1o74ihCHt/t1C1Aiol1hI5vFUltvXzPMJQWp2Fd8OnwfWzk13rUOw9xHW8qrXaOCFLw
CXQ+D0Mv+xrkAainYSBoe+a6kLk8gGn9ZuuWibvEGa8NXWIUsHCs1aLj967R/5l/qXW3gHKVflEB
ea0sICzHQTV0jBjxTbE85cXq6nsz7Q7X7YnoWCogYrfS6lONAD27WEHHiXQVoAJpcLOXMSDKbkO7
X13Jtwl+6Ify7d8/WfnJ/b6v50/Wcsjr0jTX1vmAjT/8I2IyCtc0O/1wNxiDGNeXxDNgXcFN5Oa+
8oMexrKL9PbLXWEeFxOoeVBz1G/gKv46MgtQnV74dsdolomB1Evtko0ifjoAkA5Su9iaKHeDNFXW
s/w0t8BEIs3nIpRHAefo7iBmufNcB3iOgchps0y5+gWr/0LmSkPyLJd+SUxU0yX2UTOrZYNIGaGB
pmbLKZ/oouNTGoSxswK2IPIFPR4THt23MQy4PnRGGiB+P8v6reQ5tbLhJLF7dKTUMyKss6TuQcMg
iy5MriWgeWzAXnccGMSfZLrd5DA1rkY7fiym3tkRFhnM6Nhml6eadR8Oywlx0SU/hel0+16p80WA
znsn7+GhseHE9OprpeT+id6iv6I11G5gpnWbvIkZFIhGOdpx8aoOAIx4QBmvaUwascjKW6+4/cKy
Y3eBkAPpp1aoD4w4vFNbVcEKcIH7+e9XivYPzaqL8MSyXNOlgUOFrv7RcTB8tdORKzCbGIW2jztj
vI1tvJYCpaqLsAyJDOr5TKxhSv0aNWRJlXG68qy0/PCL8MOP649hzP2v84GPXH1dJQiSpMIMYzuQ
9jQPVulgzInvZIzLZ2XemwPP8/KmeGl9HPhNP+ganAw4lcq6I15ua2TUWGrr+jfBLGlXauq0a9ph
WIQZ+o5Eg7ZkGrhU9IYH7DBzrfl/YYLUi7eiJX2lsx0L04+TvwWCNEDfYGbQB5tRpYc0ucJ9zZUf
EaL898kRV1zIOJ9L03+KAm57KQKsxRtKfNK9PWRqxKwlG623jJ0P+vc9xvZRKEVxElYHt3kM2ks7
RF8YdAx7wyidDfaPBiZsSTTNPH2R1507fEJ2EXvMpYL9zNH3w4mep07qssEeoFVuTDshw2vqO2lp
zU7tvKU7vkQaeCi+jRIrEr1CJdPelMjXboyuhlWrqjqFZ+cxQpx1OZNTK+vJomOgKv4n06DxPRgg
FIhMY4xU+q924TzWPUHuQ/+sRsmPyJvY5wsruUCNCe489rGj4NUJnXcLIF00pHG0yJeafPIjuUon
B+nq+c5NrtRgWoucUF/FENFVGcWHUrrGWwfQaOcFTbFWcVFsB7z+S4u0UlIf/5INqeVXt/bEXhrA
FDIwM8bnG6CO8SUM4Pf8PuqnLlmO7O5QhWEqG+cXZCzqf3QydfUf0wDD1pgBkNqh08t0rD+UrxVM
NjpDdFmLoohWtTEepVVUC5njd0WhHgyrta/sup99xGepwtBRCq4qQ8tWd/WSkST2uSvqVT9X0IOl
hgvG78kzEWDqDDImUbC/yiNGX2Co6BAsNdMPn6qUeCi9SuC1B5MzV/fu2bPne0bN6icbXP3WiSmP
6kAAcWhn/VHuTi6jzxFxe1TuCHjm4+4mZ2VMuYHVcpre7vduYcwzAJ1IOIsZRxi3F5naKLMa5ZGj
JDcU//3W9Lpr4xK0aprqzZipafO7hjzWm1RDz+94nm+dSGwHpzeOsteqNsCbkw4eEfoIJyem8ndW
bBzE+LZJ5YgVY06IafUTEDvoWo6iBLht5t+n6N8JczB3Q/grXbois2uo1HUzI7/4mExGCfFOT5Uc
A3DxXf7DOhg05/mdzkRgcd/YWGEdbJUYiIFLROvetwL3andcPEPg0JCRoA4NTi8GzGgn/xb8wsMq
DsYNqbnh9JqX5bjptTnq0q6PPbNMzAeVPhaLIKYhxA2a435QtYvcWlXliPENkwRPU0Ylk6E7m/vM
QjTsXw29ZQWJ9RF0gqm9UkhupGdSzGz9CW2b1joopoZoMhflOARviZ/tVfQtX8OoJL5+6pNLRMNr
10caAxED3f2QRt0imGGEUe+91/Uo0BClSEsiv1Oe8ETOxbi2URo/3kqyXNmgdPZmcKfFrsMtVHWn
RIO1U6o8wK+tgKBlh/pBq0odbIJK/n+gD+iRqCdKkSuXPSIXJz14vX+UwBWUnvVFsfrXLDXfE6eP
j3kVuuh4M2cn0iRaM57093I2mYNmsUD2BGljXKXNuUnVlUnL7iY5LxDMVmiUQmKcWZ5J8QNtjFDh
vhoVufs+Yoa+TWrcn4wWMbxq++MXlWDXDNTstdU+x7jFMFKnQKAtFNfq/JY2OowwAO4+MjCtXY9E
REsRp6qr3wsriP5DH+T83bVLs96wZwOIbsIfYAnR/th1sdYyw1M6+6D1HndvzPiq8a1mJTv3UeYH
FPLuxahG/9SAYlvJhSUO/JeQcKMnKl8aoX+dTzmvGlG4L/RUXdaTbT65ZaZj5u/I1JuVsWQLDzsz
JR0dyMWTWcSfNQdLvEbO5p6Li+hFP3FTz9SpHvLOlN66jqRwMY7RBymAFVnfXomkrtnLd7Ue/zqP
+cB4FDRYkABkrx1R7aD0RB+Q7pK9Zq6SbnUPhFTnGlclG41rmYN0dAOklvJcPH+hBPF30bDyFkiM
aL2CrloUANB3hZePqzGeUINGsXkBuoPJV/p9K4SlbrmF2WF/7TPtbDKT/I6H4o+DqSXhaP4SwnTa
3LW9GEH/r/qWHzXzmxxEYlPBxWOk+O/bJaH/4/EAUMpwDMEKpwt62PPX/0+oW1ZN0JA1Xh7TQBtW
qAiRUqWanh7V3s4W9kzUc70QFVNeISqE7QOEn4Gdpr1YGKn66ptjlM1PP3HJgdNWdzUMWuxr49fW
rUevdd8N82tatKa/Gk7sVvWXNu/GF+cgpy5+4L8KkxTjINZs2ut6fmoHWtf0TYNN4Ln1RW1zd+Gu
a73KH0MVvPiv+aZcc4nvjPdS8WNOWXliaVr7ueXQCiPrxnKF+hYGjGlQGXzodU6J2kSvhl8Nixoe
w0NTt48W0qJNis35Vtcx+JhI242OWq5kTV2Cdwy69paYdb2wFb3cJUnjrak0u2PYTM4ZHW2/ArJS
Lgqy63a6NflHfRhgTkh9teKdIytP9/c1NMz6/R35U/YVMoD+qzQ62bPCWZ4HSfXzvoQy2fxDBE7x
F+/uYiKjR05oOA2UKjejMs7n2GGIk2Zg/Qw2GZz5YzHTCKUElXvwsTbhZuRMx04+AUbroIRRJI+i
+Sj3incsd8E+Uus9sQXZNdXq7OraIrnoNZI8YruRNobaeqBYDdamLn6aEOoXaQ+tTHGQ0cClmPDH
qFq0bvD3xOep0IAWzrI2ArhruLexWIa+ia89UPkCziHMwMKEZYFpYBg9jGKzYQsYhli3RtiAPSEC
JZqFC4U18nNO7bFQWq/ZTx5MwLvHlFJqp5COtLhb0MxBIzOr9/Kb7fMLUaKAgsng3zmqFiMi3SNg
AuVIGsUAMJLgi+OFA276GbMXpT9td6y29/z1iow2nv6wyfsBy52dokDcOu1zaHjj6d7+grnvLyDr
AkCik2EBLzD6cxkKsc7dwIIDnDQHW+/uTjb5Cw59fFawRrqlDG6y0GhcBgpsJP60cu5ZTsyO3blh
Jf+2aO5alaUrVhoJXlut0OHaj56579DnEpOh/zqqE0Wh3Wis5PS4QM6wH5BBsi2yuQSK4EFxU3Mv
m3DdTKEE9vfhjfkJCw0Qwb5Kj86Ea0l+DvLtEPTbafT38tEeClLgsHYgd2a881R2/bONfs8nRX0X
KGNNyFGmfkCGJLk4VnG2Ov4Tm4DiViVvmec8yd4DhH5/oZdR/lTXZC5q3mFwvfraqT2hNGHh7u9K
PTpj3wnY/KWopw+rwKrultn3eEjrR7PDldw4RDvIJ1CphfwTg/jVGfRXZlGbWLGbl/ZJ6nIx+cGc
NnptLbW6Iu3enaQfCM4MtRW9G3Vf+FHOk4AFatYYUsr9UmFGiIG3bjlPZbQAUoorLNqYvVavJe41
psLdhFF9tKWBgby0u9itt7Tw5M6fuHzRPWuftmSrsVnUHuhExpukitAGTqlxameXqkXbVC6ARV62
h/sG0tMQhqSI1rh2Z5vI7OPudQVDLBAQQYYS/uOq3Nlc7pto7Jxj6hUN6Qa2SUdLKLfeJkAH9nD1
rEQhHqG+7jeOTvhIg7JjFVjGtJWN8W5+25RCQ9vRgrbHD+/hs8IqYB7dUQQbr+q1bSgfZGMR4tup
xpMS8nAThbgECvTUSu8cYqjGWF2mRo3fpSVTIGeBPMcBTtSwDCAe4064kmIIpLDQgq+d150U8KKK
MpDemYov8kDJvS+Z2hmPWgpPmOVMPVka040yGg69bdGmjpOI6jJkmyir+DDDm5WpOPDMjkd+gk71
ZcqRX9qUzlpOOh4j8IXDV+TBX1/qCddN6mcG1e1z2ZvaOqihMvmQXd5yrVxH/CgYkaPkAFRC2TqZ
4azzwBjfs465R+EyN29JwZ59I+nQWMexQqZ4bRTnLIs3STPnuVhgTR2ilbxW6P2m65Ls3dlRF6HK
oDtbjycj1nralgEajaZ8gBYWbHuJAum1CypHo/waOZlzkYzZIurFNck3uEjNhZpagAznlSLR+act
mo61DfXHgBBP3O4e23b09Q1dY/HUJrSbKq/W9rIzN6Rk9FpkT5DJ4DIH1wRdZNv0z/JFAjDnGkYk
OoFelOoRYMp77A9TlfqBlLFi7VTDS0X+b5BF7oN8QTriILvQkdv9dS6y6+R897ZBeXrlVpyYyYhw
/bvUhT9L0NzvrxT8QOyt4Cz6eXpWFAWJNqPaX0chQL3Itw5SbI8mH70fhuG5KVojVnryZxeriSji
cN+KN255f8tIDLwdKQUbjZ7BQ9m9SrCsNwPc5ZERcJlYfRmti7x+CbrOvE08izH2rWItD+jTCfDf
zTCQ5tMjQaS2rQ6e0nUX+b1xkvSbytI3WJNLiOjofy0neCw0hre1NXXH3+cDF2/aX+fLxi5AWNRL
A10MQldEAp5Sxhv57zfnt+4YxxtZS3iqNqyb/pGYLH7PsIa+RD/k/0pPjQwDhxi2iMrns0mhoeDo
FOOUwLJax0OFSggf6b/vGelqsyf83Y2lLmArRwsHPY+OpVb909wVoTvJm0rxT6OZpssk6tsV3akE
sjB9gCFmfhvNLvfQbF4VB6ELPjYmVPPSaGSiOZSm+kO+k4u6nxTVUhTqUXoGEV7umYhmj5XlWIco
hDvX0wsibM38mbnxqdDLo/DM/LNQMCW0NrvK0TgprJufyFkNVgS7fe6Q/q7ZhCin0FGXqlYY66LU
w4/GTTbGvAGYXAX5jFIMV0Vp7YNvYEss0xrvsTb6CzHrY6TwXCplZp/2mizQA4Y3Z8Edyzd7Q4h+
o+m1XWCU2YWJ4l6yqLF1wP+NCvXOop6wPqRGGTxCAGJ0ZgyPlgA8CuGEGvn+xEOMwqfJ4J068MXO
608ZJBVNsGIz+GS6oyubUiBvWKPvSI4eJtokFO6tZ8VYa7TA4fj3yR79q7Ii0218V0TDchubMJ7m
WE5k2wZeiniABSmfNmlgbpO0WIYVuU+9UdxsdTQPbpSXhHiwSO818t4+YICgdQPK7+zk8K8QCW49
hjlELQTR2mWATKDHcOlYQg9Jjarwvoeldtr6pUXDOiPuoW4qbyfpj+B494OXOCD3BkIQRpRL9tiC
SKAZfLMqu1s0gj/gjg5iPkXPoq0xuA6LsOPvS0SC19FmzKrORvgJA8TVGY694lnfh54gIPkNsXO7
dxa72JsxTDkYw9AFzxYqd16iNBG7AcKQqXabXaGpkMdtQbJD2m0kbVBYxN9mefzpUggsA9oltwo8
fjjLq+KoNXdJIJqnYgDV1JoNscUz5qlJ+mslMLoPqlI9tlngMi9xpr3mT8rFyIgbb7uQ2BYLNyjp
3oUbjhdv1NOr3GdnozYtmVqpZxWdxZ+5hY5T3Vyd9O+Mnk1nq/Ut7r1237WVuTFpJ2MGXbdj5myl
Ih3V4HdriseHEpX8i0NfTBjJs6jM+7Ko1EG11fqMXjhdnyLNNvBYkkM912N6xzCZAKH00DFlecmE
O1vIIx7HgdhQhOdn+dKh0VpXVqUvfp+TR2bVlkeexnsNacc5csZx22RYddRpthL8+/pj/KNkdcFs
Mud1HSFwfLl/tCUKx0KK30wu4ysQ52AWxZNr+cbBSNVucZfLzedsgipce18nbXy/m+Ut3Zh2uYtV
IDry5i6EwIPvuNbBdmoif2eheFIZZL0KqPOOfj9TNPZ769Xt4V4S1u7Jn2AfNX2irMchLjdOP9n7
ImTPLTvjskeO2oHQHMXXt11qZrvR1tBt/8dabM1a7v9fiucxh84M3zJAItPd1f9evmMnbQt4wsNs
4R/XUm1auISqanGbbdumEhvksf2S/v7TOLnlVc9L8WoB/Cal8VWIRn8cCuuYdYZ4zft07rw7gKjn
t7qeMoZOJ8hawGPz2m3femZglvBZiX3tYnSK9WGPdr+MEsmaDZvtpCI7qDzP+1XkyrJ2Qmdifh1L
EAJwlK9SJP/XOwn+/esddPYPIpubaxrV2s4aK8whDAve6TqWi1hLfzL16I8Y8QdGT4Z10qkt9gHZ
0XtwYeXZd6sUIhhwLzGQOlbYkUUcVAkSMraGr5QAB40Yvf+gOEl23R+/AtMRumnRIkM3/Cfjw+sz
q+3SadwkuftDMjzki5NVwVkejfjQsTQSxY1kf9cZL76njQQSqt2tS9Aa9QphRymBp2QPaLAhHTYb
DYiErAvVU1IG3srXPMHIEENFh/W5ASg+VqdhsPxjP5Vc5El9ijNm95a02cw39JyYNRqdfZG3ty3s
VxmkFeduwqyD63Aij84MRgvIZekT91IviHSngxdrt3J+0fWuhORuqhs/cSZIGeFrgxL5ESmWemuq
MiKdbqyWNXlqy3+/v7lw/7iohaoatmoDd9MN1dKcPy7qFhGalYLb3VT5Q+bo05sbQPqWIB4JTBjr
XNlGo0u2nuLXe+kMNFzvI3AG4yGH5/+aEuHrsDehkiKnnL7uOp5wUqeqv/WapH7thGXuf58PGmUz
tvh3Kkt96hy2X75uxIBuMwz9+pDsa/E0gjN4atMOkDnjeKZ2oj/JfMu4h0xUpmm5tWjzLSy/zM5h
klKKsFO/5iyBZ34IcPOwUnYuVrZVwA5vWwmzYb5iwT6kf3DVs2rDrz9fKk1V7GWOZldSZMRAduT/
lWzXeBkhDN3f31o8jxHdsgi2w83G3obeJ7G/VyZ6DpEfexebtTdfGSxv1f0Fult9SiFks4tp3GtA
BbfMdbe6DcVwgqN5qGUYE0skyNd+FhICWVgFnkh2ciaCkq1blcWcpp2MiBmaWIA6ALRsGXOI9qDH
4ckQx0zUtB1SP1goAy7kSf7OUGAVoe6BIPe+yWfMLNLy2qHep7X9TRal8ut/vYsS00Eq6RnbmsBa
nLh+j743HL9QmuqLXhvDB2xh+oOo3I5fMftp3ykQf9dZDGYfJJeCtExabC0RexuzUuuttOIOwEO6
1n+fWYFkm/Xj0fIJxbtTtT3oU0Gtl5eRvvsON2e0xIJ7NUJRfoguoYiHvnRnhoeauQzF6N+qyNor
TT4evHSyV5IsNqTJcUD++uKI9EZ4HpMPI40/6v5V7txzlxrNG3pyNZkBzKd5QoR7VzVwaTuFsStN
u8DiwHZO66CuqMgrcGkb5bPnaFuIx91/CCzsP58jQtV1Gvy6BrTBgdvxxzO1LRql6oaIAWBG77Sq
tGU63zC1Ofob+OfeztJIiS0hVcgbKYvEr/NZ7M/Fk+i21izgdXTfuFvuKVV1TKHBW63P6hf51dYM
K+wy9UGQG/XOsG3LiCr9xi1mAGERvKA4PFot7oDKGMNvNWkSacoDZ/BUEmXa8kvZ+vVyKLkqEvxh
q1Cggejy7i73I/DobPzt3eD52eFOKaJpwAQH/CLq0yy/ySNmMvktHOgIZb2S3/z5KGxaoEUu2ZiS
vDJNTOIifRT3IjqkKN2ZscJ2rzZ2wZSUV+ASLg0e7TDYdXdnIab4ZDy2MI/dfMqcqm5RYw06Zjr1
+n+sls4fpnjc8Dh0bdsAH2jO0Lc/BA91GGRh2Sr68V5Q+MRcokzMqVUSN2gupm8tMgXdwDpt0C2Y
vcIMMhxmpGON0C9lFt/5GWIAfBaLsKTGsqB0n2zC/NAM/mJJtkM7XvLS7Peg45Wtbtf5I34iAAnA
Fo42UPs7o6uZhYINc7hVS6LMOqMvcC5aEsBnR2DLYAdiIB0GhLRZ3l7lpVTBYVg5aV8fcTKra4qC
esOd1pGeJfy9HEA41Co7nzCxBS1rYptt/Rvp4r8P0LdVmzoHeRVENAHcxtaXdqeJ16ho6O9mLK0l
l+irlcY2Tq7M2Y96aL2WdOVmRVS2VEsPTkCjiUPsOQ3QGC19gTv4HTsJmum6TOlckLDj+3Z3zksm
XSZTW0uEaH4So9mqs+SyiVymSZXXbOVUuTSMz8rO812Tlj9QgkCTSgEErAKbbl7BbNHUK/i3f73k
iRnieKOK+31OHjXa+FDHBKAZzPc3uUNfW7ZBdMX1WOhYwgm1M1fWpDZvpeG8xnCnfnhY3Qws6we/
t7WdMOGEzCzDaArKRW0F6lOS1h+4XKgUFaG/Gy30WsIsvyJDDlZ9bbqn3GFoYbmddfT7tD/XAdVX
FRWLfiASodYiH7EkP3Vdm5hI57eydeHX5szBJxio9tofuGy8HwkoIgEkrw1Q3JRN8wG81VxIvYV8
8WblRWYSAmETi7ehLcXNz6Z6r6lOdMurPL7RpFoWRRVd5SmaOvmyFDUplrgRP9FAEqxntT8xxSU/
E2uZxr35E7XvlwmlwQ5TlXEXgoKvGs5x4tNfrcc9GPZdlnXAzZORnx79mU63r9hDzsE1jc5mJX+g
UEm0rU6kwkr+uE48lf/hkfqHYokb2LBppFhw4oRt/kPcVg6iaZQ4sI9tSiLtfdI5Kl24Yjg7rZUx
Ip6nDQOxiKwuviKV8HfEdTEeqsvq+Q55cY3hR6Sa4U73NR9dc6k+M2R/BsKG2BR4fQ39mrVo2Mi5
jqw8w1KLVm4cfqkSJIS/hz42z/vL/IeCqa1+YVg6ujh7mX1c5irEJSI3j83sWgZmgXsEBv26StVv
eefb9FNFgn3E9deObJBbiVesKeZxQsy5LdWc25LghbHowckz1pzqoI3lm+5l7uH3qShU38aUpDti
QLNFio6vuNzvjUo/4Y0/1H22pyeU44KEbv/7BcH65g57AVOBT7fHATck+UNFD9nuEWHZ+tf7jKoU
wUc6o24C1uj7C3nz5PAOVryAdFOu0/nCl+yIqe/ZcRlq/xRZur/ndmMPSFDF0qhCfdUI6DFlZT3q
YRu/BwnCzKpSPschBLda0UkfYBL7LCHzwcgZ9lfNJR3tkZ4HzQDhh0syEws8FAzeYuKpIfdNzJZU
q31g7hKf8tl6lsBfO2Rqv/h9SkzZY2hYxmOXw4fDR9FeKuQjl8zS+2XLGvXVu5hTiRbGbU+ShFWa
ofMwUpxiKOv56SLD2zl2SSdZ+7zTh9opDndWqiK9mBdu2y2r0z15y9d0sa6iozmyvA5T14P7Iw07
nv5H2HktN45kW/SLEAFvXumtSMpLL4iy8B4J9/V3IVlT1d0Td/qFA1CqaUkEEifP2Xtt3XizW9H9
215A/6+9gEZl4lqurcKfNAFS/H2D2yluJxhbxts7HIuOSwfvCbxVUo5bP0z799zUoyXBSv6lSOvq
yDCf1b5S6jVt68XMfn0yYQovii7xvlvlQcx6EIpWPPpTHl9i0/qGFh+NsuV7X0rCNKWsto+Gx4hI
5ndBr2g1KvltjMibD+LxqyxZytx6C2vTfxZWZ28tl5Ba8kKyZ9rCXwuffrdlednOrzLvgnWm3jLM
BiM7Z74pMumNwSkKP1ad7ZgNqAnDMj8De39IGKc/g3FNiU418PzNupA4DC5EUa/Hxs2ZNVBRZFai
L8i5IndpPg2bwQQFOTcjZAmihu1hwr60CPIOyJzswSgMwYO+r5ASRD/yedsho+Ww6NDVQmxMuauu
K4/GPxwoDXR+5jYsfPG0aJVc2di6n+yq3IV1I1ILE2brrOUpBe4eOm8N18z7kqvp8OX3AUyNrwoK
1g2yNpx6Jo/VRU0AzrrpkqdEB8Uip0JT1l+5G6oXjatol9oIewYm6+8VuwstC5JVgqD5ZEM+Wk/U
KAcz8r0X3W93stLudXqSHg1RNGTeybcC+8ioUSESlYZ+17PcG7ra/oi4FoLOCL51bYlLDjXqrbTz
dCfqIto3BKj8y6ru/LNJZSEDd2xVtWz4n7or6Xl/0VW0dd0YigqQYogHdSdpFWPqgC1UQ2cjT5tU
J3lqJjd4lS7YxWI7bJEKXWpIFQchdG+T9Ml3o67Ce/M8wmd5jbRd5qnAd4mJWQzK0NyaEQ6SN5JE
BggvP5Nph8dollNNXreuGgIAnckOtsIOzyFCkPPkaYwC/Ua/BQMGyXg+wm9ys2tij1RVbb7Eww8B
TPjzLkTQp9x+dsZsUZfe8C7MupjtbKcAVvKzNpgNvq0eSBvDwbcwHWBYxuFZKQwchqP/RQ/q8b1n
CSQNzGm3IfztJZmP+a6d561mB0KH6fG2VJullVX2WvaDFEUdNvI0d63qOOYGoQiYyCO6gbemzW7R
aNQn+eIKRWyKEqu0PCXGRfmXT/K/VFB8krquO7rmqPx56Lf9fQWqw8FQfduH1iITNAsXmjVzTabF
6qQcJJWz4GY5ByXJDkHSY3xxo/8cFT3hPy9/vv7nSH5nMFiP0onXDYxJlND9IEOnXpYiJXZADN1J
uKG1lEqSlJRbTWnEyiKn8dQE0VELkuhrabIXUfxueNDijplI4czRsNFC7Sz1sVNNkn/1IDxpJUS8
IRYul5LS75LMyFZ/aJta4LpbG8F7u7cMNgSSb4DiDSxhmry2nTBps2pfhlxP13lFQyOlytmrmIZ3
bg6kjqcwVnfuInILq3c5Ik2SuMPyUKU7s8pZWYyARnA4IR2VXy6ybJ/qenBR0AHSYymQ75VhsZis
UrulEIeOPRqgdTM/v0wEVLXbLxS8xC8sX3umT/n7/95GMcP6R9PJ0x2DdrLnmS6dZVp5f/+YuQgQ
8iMROESOER0GMiTDanwIov4WjHH0jaQyjMPx985gwm63+XS1Y2QLWUmxoXuCRk+ibIMBUw4Kkgkg
KEdFpI73o/D3e/KrAx3/v3xfkOTfeNZrR8crxtOgW6S0J3X1IfoeAbOVF2c2bS7JRD6EZMJVssBX
XlNrHEDDJ4hw5tMO4SybdJ/yez5F+eCtQNd+J7TGW0rNadsnzSqM9XpXzZwSXHycdk611QC82mnh
L0plZqRXcb6NVJcYm/kFD1eyRNPBHM4ASTHMjzD5WJMPs6pxsLUnUb2RX/CcCu8m00M+WzQ6MVbo
nREP2bNLD2Ef1wW8mvk0N80PrY6KAe5S8ygbVH9aVbJLVUMcXVdK1CtPYTEc9CYXZyKfJEGgb30m
UAS7LaX5nptCX04l8V9x1iX7+9yZOpj9b2Z3T1UYi42OA2IVhKJ7wkXT3mAPLWLwchjojP7J9oib
mpogvv//ycdahgtrea/ANJfJe16Z6WY0QQ+Gk4FYoqff5Hip2HZ5qLNqNf5aVBRtEuNqNmVzC730
13sE1iDoM4Jm45Tdr0nKn/lJGxrb1m+Lg3wrrgk5ygdX3YdTg9s9yNo1uRXlW6oTx8ktUR76fiJu
po0e1YxoOwaAyqDjRQz9+qjkNO494CYS65RGdsHWgSRsoRCcmVU9YQ6OYVwzG0M4DqNnRWFGu47n
a4hZxkV1I3el1xU2INvwj6IT/lEe6VmoHPWJJEXSegOrMH+FXpjUGxetSFkiVOvwJxxdy71+7dpo
IYrJIT4Q6f1afnUSOBFdQjlJlAJ7TQqnfuISvtpMEaZp+BI6Jc7TxG0PKf2VR8evfyY8J09Rm6ur
ocEdavfNe0G+wKpyEWCDzdL3utJT7I3Ne5M26aaZL24COjPiWmHhOk0ybL0Q1k3DlnZhtV7+oHhq
8kbsZ+V0xptJEu+iQQG6hNVvnHEETSvTiKsPjL8HXPcqbdnMBEL5n2hReSRfGMzzDLbjhR81uB7a
vuY2BNJEmfUx2E2wU0bI42HTaAdVKdVVyqPfQc/5VgO12VY9/BO89P272YCYMmP1ixDqtCLmWz2O
rQH7DHeSCTESBlfvkBkqYZVjn2UnndCxBWlGE38LzV8NFflnRpq/JqihxUKd+TASElP4+cpvFO0p
6hvofiwKO+ETjKEX09OYui5AYy4Gej/zQBp2X3CAPJMTXS8Of5jQjAWbpR577rrJzfrmD4m2aupm
WJPvGe4J7QH4+PsLA0DPNfZC8wIsbtFXYXJxVXIeiAEFUTXiXHRE6R5EWfdvPJQWCXUOtjW4nT4A
kpuZYG7ubP1ltGqbsVoCDE1FD6tpwv6+Lq3O+g6nDBAAosRUIeGjBlEe+mpzvEO5RpT9nV+d6j4s
ltho5k10anyqhr0OEubFkDBOczap0M0dUUL10ZlVeK3hKzp6P7Qeql/tfsEsNXs6UtgRZObMgsZC
mTLERsI+MpLTd4Fj2Me+GjI247iTmZp6zrilB27dJBrHH4nsTJyTX1jTQU9zNIbq9IS1vlwZFVLb
2rFRwCB5uqYC+daU191a11L1o2GpklYYq2qobYKEiI689RwmvTqco5mMRkpGeQkrLrCSZQpTT/uM
qfOO+q7prrDLV89eY8PKm4vusAfww2SzQCZJ9pHb0YjpofeQW+AeDasYFxkisUvAU3ZRGcVZKjEC
TwNJpwIJaAWffsajSIHtfBmLeJFhKzfTonySYl6j7mg2ucWTXqJ3qy2BtkFiXcJmZPYmws+7DMFs
33ubW6xQnpTaIGURgQLhw0gJGfg8wbdbC4IW3jwj786V8OCMY5d6snvamWrqnv2yGI6Bo3N/Oc65
AC/MyCNvwiMFMqhYVCNvqVb9Gt8mxbznGxWXSKjSINvNMRENDuGT43ftaRiHE9tp9q6a+B4DIJEH
gOs3sxkkTfT0Kp0UUWM/qHGdwoZMomUrsXrCxxQi62vDTrb0k/U3FAeUKJOZ7ZQcUqjjmQPYe9tf
JZUXnscAqWXaAMDLIMZsoECQ2Q4dM5rtXhKYKdGZVc63sW62tG31AXxYeu5nsSZzp/ZoK6ZNCgmG
DPlCYCuOQnc6CeKmlvlE9hf4/epeKIbEKndAin4UNdRph3vMUa5pAN7NIn3qacowHnCxfRRZ1S6r
3I8elWqO6GjAcXkqhJp+fNP1yJsToYy3qs6URdqaBE7Np/PNDk+E8OXOqEl/UAoSGNv6Qx5pqfPr
SL7X69iWY/WTZ1p36yatxbIIVwezI14Hx/zpBEO2qNKg3ttx5V4iS0e1x3Djo2sxgmUGGw29Dway
GQsgvXnm0GFJwydX01Ncsq5zIanmWmZGcY9bKU0nOxuI/O5OeTMq7MvEfbduu1679gmEQDo4+SJ3
lfGulO10X79azOfr0UdbFnwPEkSXgar165iAEUy0jvlk0njY3t3qVQyMNxLomypfpXPYdk20dTSX
6U7RNDeGy9/YFelLom+mlQInlvYZ/XDpKa2yDvST7Wh78s6RFAd6qx7LGvqI6jcXY07MCUAcofc5
5PMcryp2AUnX39ySmsydSHIgUHsOdsDdR+bsh7ShTFOMkbpvtuNkoGgJLDJ55585SfHoNcFXg+tk
H/vltHJ9nkSkB1WXwSIP8W5/HqbsM/SdV30OpvqLKQ7YCAuTx6MNV1dsnIaCqXnqO/laaXh4KHlz
rUTGU8fIzn4amQ8iNcwHLaBcMMt4U9S2d/L6ft1Fo8ktH5xk87lP6mer6qrdnS+JP4JRoTN99UeT
KNWk+/WCyik5yfdcYyBV3suLi1dN33yfzHe5zmL+BJAou2OFMK595pHZ8//8f9SRtiT4cHyokKTd
A3mDjshFp3iU24m8ifHaZPqX+SBQddJmuLL3su3VFCsHM/u1QrS1Vtje4Y094vDC5DhyUOjNzZF8
6IScc0aVLMVj3fsfwLSuQxM2waIVl8nMw5/t6H7VFcK59ZpYA2/uCqlBqGxcojyW8jTNXI9fky/0
Jh3+ZC64iQctHxyfsNQ0886yslSHWlmw+Ghr6sQvsjCESpftA5eNoeEEIFNQiqxEUjg7M7bYBlp0
c5Hqv+P6rK4aTr1ngTdpiEuKAP9Xb8hLjOoI+i7Y2+G06QDDHc1IjEd59Oclx66zIsnv5//eemn/
7UGhP2KZhmq4Jt1vNmF/33q1kMUtXYU9cmdoAWMha6iItU04RDTRur5f3ruPRR8hTp27UKWZHqgD
ggPGhnpljGRbmnX7amtGe8zx8N194hRuJyX3cnxKztufXLqw4C04um+0i8Y9vCqS13LF34vO+yYy
ZbgOdTVep/kl6ot1o6f2uTBRj/RRdCkaZVgrXR2dqlqHWxLbsCDVB72fiDaYuZVYI4elCaHp2DWu
vYpDploFqJHZNJ6+/jr6cfeDzPu3p8QvPy16eM+2xx3u1/SCYlQ6UZoswln9EpNsuRfFJp809TxF
xk85byrns4EzOW5irhEt1TAguS7Ujta8AcF2Ya1ilY0zG15vU7dVQdSnp8F7UR7jxgmWrR0wEJwB
Zk1eDrSq/CJfmWQBWqTM4JFNFrJFIDFCZuVHh7qzH+MkSfYWGEQE04a1caEeMAVT1SVe3uHB0Prh
RLLyLWoRSIE2mfZTCEUU8Z23d6umO7CF6UnMNkiHydtj4g5fKHqrFV5JIoehswA3qw/Mc4azZ4/a
1pobZIIu40bq+F0E72wgIBpU8cg911cXJ7E2LBDTZbK74ByI4VNPRwaAmVoe5SrpfKDtrLb/+6p1
/w57QARrmsZ8wTI1N7mk/0m2g+LYNuT0eoc0TN11masAu4biR23RiKv8xnnWyCfd4O1m1Dc6XEAw
lleF5Q7vcEcevPl77bY5E+xpvYdlN66iKA8fHCfr6NMW1cEwEAxWRviEfHO4xh3zsRnMandU/mNQ
++tAhRIIeDjb3l1XZYS03gz6Tt8T0sp8Okn5ci/WhVtpV8y9y67MAnTx1V4XTrrHyUNX//eLpiF6
7tjyL1HIpZeizlBnlkmz4OmZUhti9V4ENZ4/s+Gfze8hPAQbb3TjtnbG+jIq2g+ZujdqrbmdNKGv
NQ/RAAHvCjGTtbcay5R5VAt1xPUpFGm3vfz9X+ZVZm59tArryYnybVaNycqzjdRgQVwVHknMZeiE
bHw0dkOeFT/qFa3HTEOMKlNA5HthnxG5aRnhBrCrufvfHzvjjH/0iUiyo0PEqB27MB1eeV38pbHr
c52abVQr2zSL/OWI8Fg0vSDx0Pf2LQ1KcsJK/XManqagMInxneOM7dHe6NXQb8su0D6GEHkwNpJX
n4ygw2T1zcruhfYRj9REY5Quep+9vD9aAlY18i5d9R+GZBi8FRQnmJAZPfuR8GOyoNrdn/15b4kp
wuWcbnOkpAu5USj4KK+jq6ykcFG+RF2ZrIZCRSWj1KxvKuyXcQZqTgMSBuSp2/vszCgZddpJMK31
cjB3Vl9WH0nwI3dT7c0tG+uQ5Y5NFj3571ZrMOMtAIeR472S65EdqLfAYuoYRGyoqoor8F5DxXFN
1ymojVXJ5XxIGuUs7SfCCNtFnyiEILkuOjewy0+OrswciQix1GAlr5qf32SyB2SNbC0spukNyZIX
i8EaCi1BNsjgRrcxyz7vjws9pc0GDetdjqcKjcm1GzFGkKdAkCokSYKPMA3fRKmt1CRqX9LUNs/1
eVgOU9zTg83X7e+yu68Kcbgb8O6/zAQmd+bS5g1MVIj4efJJtZjdGQmNqovbUD3cGR2x0hwmGJy7
MGJZDQg7Vg2leaSrYO/VqiSJN+ztf7tYnX9oQ2zLo2OtanPvmqamas2yn79crGVuozoAbk+wTkXC
AGSRC9F3L9q8w/59BgnGeFEJkT7oEXt3M27XvZOa+8ozx+exAJOfgczDmXiW31ll6J/bRuWh7M3Z
ZUqnf3eK0T7nVnEJTawIaAGIkxgRgTeOSbJJlT2n7JNxXfIw85nH3xcsg0J3AaGTC4LdyaM8SsBk
3Y8wFcJtAfwP55AiG+l8En2TIns5/lPzcpUrpADGTlnuPM8ijbLMP71gbOGQo0yo7PKz0fL2Qe7k
5jOrIW0nFxAGFWdkYq0G3ivOjmdTxjz23jGFSc9GPC03d0Eb82j1xEP7JsKu3PU92nsts+OVkO0C
6d9rCZFY1JUW7qSBL5/wRBlxz/jcDDqd3CUmlR2Cy2UUv7gzCspPiK+X/XULPsSSq1s/6iguF/R/
hb/B08BiOb80ZOi8qk6zyWAH1uqYsOPOzI1TZeH5j3oigdrIjqYx7za3dJAAUHstJSL0c6hBk+Rb
UqXZtmG5AObXtHsDjY1+QW1GlgcMnWSswpe0M81tmU/VjtZmuJ5ND/6CdqJ/z30zzSA+oIFBSILM
e9dFZkH9H9UL0ZlI09KR2t5Ut0TcxE9NZ/L7M414kPZPOekhAYy9wQgZTLRQm6OeARbt8/sRHaXN
OLhs7ptpYwjE47KFpgf+2o/zCQODmp9otIMj6mit1YmytqIw27SpmyBeGsDpzkpjo/DaX5dWK38E
5qX9U5iqexKcAQMBZl8ygOqumWAEYheFv5vF+1T0xZ7UFH+DRCx7UHqKpcDptz37Sf9f1Fr6fxNx
wfsgb8Uhy6OFYAXzH2hhurqKaWDy2OoMM/cesOsFPKZw43WBd5QvcCCnevHn3DR70h/aLzhrvsrW
vZK46UOGXCcKbeeiuWb5kbhmsmP4+TXXUSTmyoRx0mh5ljcmzmLJnKYKOE5MwVdEnllHE/rmk1Cp
PmedH8IhFgY+tUKJgPOg775YFtJZOWIyIv/ao7q6ZZGylMYdmDH+usi20Zgh6nEs0974CdWHF6gv
So7o2iiLnWTU59FIBuF8etcH2exT3Ma/JEqm7w275EqFXPeCSjZdUMsgm/iasRVcqRpTyRpEhGbo
9RcLNzk6BS+9WTaaHsvDtJXTJpN7IlnXm7rpcjMZMIlm3zO9VbHsFdPc1YAly6HXHqV+5/eZ/Gnm
M1udxc7zE+z313794PThyW9m5GHpi4B8rksx4smWQeIFXoHHAZXpMnRNHy9YE5yhxYeQIOtQ7O/D
rnu7SAZMmKVuv9M/p5+c2SihzFebJtdB6I610vMUaM4c9jLvqVOr7r7wL997EByLMU4hjistOZZ5
l54CZfhZWL57syErDOEIUn4uguQL2QdMQbQOhG5DWx0zh3mivKfNpIUOCekxnB67TReyU+HgmiNH
eObrMLtCPJbi4hnh4OAYEdgb9YL7SnZdhE+CQdZ6C8kAc1AXHcNOrCPHwuw89xAdI35wCVCnodH0
e9K1q2dGsmj8aM5aCLWPoUH/EAnE+93hqoAzrbL+pLjmw52BNtjmRxUO2nVU/HwtjEHZw96KXp00
3AkBSPH+D4NohoHL1W9SlP2go4KapWNB+fX+OOERhG3WawlH6ZzxRXPyZ1SteMtjwpSoBLxyATGw
O9Y6EdyboAxG7gSPkae7LRYqEgpQvothIAyc/83d/Gdjp94qG6le74mbHpEN226A3CtVibr9dv8P
W30+HVQSNxm7lDyvZtOunZcxMwwDDkQh6JZrPRFJTr9xwvynkueUYGPm0prQBGNRvcAhO44p07aS
0d3coIftMuz0qIvW1Ar1FhB9unY6H3wBd+LKmi+J0RcEC8TVKi74fNS0S7b3dq85HVi5gofYTWaP
aOW/KlVQsc+lRzJEwVb+gIDPO5rJGNRkKt1kmP5etRekGtQ0HugHyYxy+cLj7TnHlrnQw6Led646
4utJ6s3khdFz7rHoKqMmbr9s0DQWcb3eQKtUBysxo01foqib/MLehCVxUVSF2VshqB0RoXiEnuhk
qtH9UsI22FgG2m5Lmuq1WAmX3UhKe+8N5sMfsI+k+5R6vyfEoBcYsWmRE1Iw6wnki2t1x67Midvr
kAN5VYgApXW1h5yCNVm0DjEgoRf8kE3utGD6rMHsw/Ct5G+K4dtry88rNkIkgcoXNZ2+j6Kqjjw6
wbX52FxskzKc95uTlOJXFPyrzFfZiM32AKe0nF1eOOOytUpAbsLMt7JkqT7vfyJ3oBao1OyUpESQ
24WlEPhVGM+VkxcLYmHc3Z1zUIigfqnfZHmNsvzJE32wLsHBvcH1kp0BbVTDpVz/a8oxeTtojTWh
shnstTwtBzXc3gdHwGMMWAXoKNfxrHEOXWG8FHCAAOUpCz/pw+e6jpu1zYRhK58zwwTRGs+uOKZu
4TJFHgxEfXUImtEFWMdnOW9BRVse77/YOBoXOQlKK5JKYY7fzwDHrEjQgkQkqi3bf/PQyI69YcbR
UtZY8kVmurWZph46eVcYsJ1kaRY/+ekwfjfJvl7YxCyvQ5wOJPFRpOK5DetTEVsblB/+1nEqSArS
WpwkdFwaRZ/z3LW1rAFDZ6B7FNhIUrnsLS5JerFcGPAaGA6gAn3tWv9n5fYRPft5LNYxs5F/5yKK
NpY+Oc/BGCToi8hPbZgq03hvd9g91PfUI/dZ2n/r9scdCkELDlh9wOKedh4hfkHyVFukjAWhSSKI
1x0dkZTrNKE27DAVHH2E89LBwUznTS2qGijKJXRakulcH9eDkr9qdfUC47pZMj8f35O8gUlWJbg0
bfz2PDCXXsj5uhMZEoUJmLFqF9W2w7L0Qrtkoee++kwb1Hqo7e5NxWvV48c9FfNYJInGb0kyw0B1
cyvlAk7pqNjXICD3/IiN6PJrq4b2MSqDz66NuDvmF6CmJLgWjKo+WKCZuONg6Y3QetKrqHyiKyeX
KrWusWMVQqxlD8Nw6oQ8j8Q6NyCi9vJCVea1XGDnOQ3ZrQU6cqZLFy/kNBc/aXYmn56NU10HkDsM
awldXWGrXYyfXmJi3rC1tz7hOjB0WxqOw3twpkSoeG3y1RTEFbV6DC/Va4edNm++5IuLF3JIwm2K
92cpk2us3CkveLAhnlBKyF6ajqNzdb/sOtoLC+FWq3Fu9pmK3u0LIrQBksyVTqSUu0lJ4J0YVDpe
n+fPDHCjhzbSnqSAtui4yYHtjgePx0E4j/ZruyiBlEfOwpw7uKrv2huy2cpNbDgnND7eNbA8bVEE
NFPkETq+DO4VC6zf4GdIS/Y15cziVEN06RCbfuQJKPdBZK+a2QCyzaCSJxn6e4is3kb+vemxktlI
nN9GPlPLEpCjJkg9AERwU+uKJMDfRyosuN39UcUgglzLxH6ONbJJJTlAvtC0e4e+V5+FOu4ECVff
XG1S0dCKL2UaMxwf6X5EcRYdHG7hB5Qa08qPqgFrKwT3kCe0Fvr9VWqDTDF6G7sAtESQCrvJACpx
5I39VTLlhrH2Ns7IHdVrgN7bwUPyUZVrefv5mbFVpnBaOYrRbVNLNR+Q53ELzvrUobERuwifTOBQ
x3DMHuEQBllBqPhErdUI4xaE3z0ams+2+JCbSHkS1Z/WpH4v2DQTc5zkVzLfbBgVSKbSSj/fq71J
+8n9Xy4QU1CgzvKwin3MfeVFMQUCHDvPWpZXXqtU59DQvlVaM3yrpovE6vW0+RbhMFrLu86M9IDy
6PXA7dDr0szlJs2cbtw4msFwbD4V3eDs7itVby7+cH1lAWH3+1bP3FeDngUU6hV5GMbSHFIEoHZt
P1pm9Sb/YqMweEaFbnnqjNh5xCNyf9/LXYefeXjXNYG1cf77VQpxNLqdvxRFaF2qOv+KJY8nB671
qwi6T7XBb+mqhML5jaqdmd5ioev3w+AQ3Ok7ziNaS0LhsnT4NlNrSTMRz3ZkZ4vRivpL2TGxt7LR
/USLtACmvO7drHiGfKZejSJ5xSNuvPlEFO1623zxqeIgL1D9yGF75GVih0q4oifA8ECLlGgnocM1
2xOlJSlwpKuNk+8saZ05llkqWhK/5WnkxaRFtGNNjUbDibCkt1CNtC3hSM52SAPjFbnCYegYpaoD
u3FpcGPfBB+kGOqVVc0AoRpOKoxcpghDAoAVhN6Csgt1ZOOIIx0q1plWb+evcG6OyjnIxJuHB2ru
1oNtnXmJ8vIPdLhiI52lwzBjk3UjHY7G/C3yqySxiyur6FrJ6pdSMZsruAHvpRzemiEv0WBr6cNY
JCgVwjBjpmr9EJmTIu6zp43MCnHc4MMPc+x/gWffkix/krBqnkH//C5zVIFXTagNB9N20U9YDuOs
/xwVvfrrvT9HQRjydM7Fr+8r/KQklJcPxYBUgbSnOXRJEz5MGvuekvnEm6V1bwKfCiGJBm2NioxN
xW7IBWybHIMe7tBtrpQ3NPEnk6nkm+pyMQ4de8dh/Ma74iypWfjv33C62DtT6g5SfpnZ00MMxSxf
j1JqnCa38f/Np3JVpwOpLdTyJa489+gm6JeHMXuWd0Tlk7pNciPm97I0GVHmEbRHNsmBJfJlUpbz
LV8F6yHTZ8YwfNhYzdLb0NFZlEfyvXB+b5rfk0exG8C597UF/lk2Rgi5VsEAfFCetnp16GJa3CDV
Sb6eaSsSuYIiM9r4aUgXNRkaEMLhwR8Gq1+p+FvdkVCVXp+KDeAEFoOU1em+Ro9ejtEq7J6yWf9m
VMNnrdrjKQxF96Sawt5Wg41NZv7iiJ8adftoLKue6koqHHHmGeC5UJaODqZjXX9om04cO9ExdSw8
slFKTdsKc2pWRq021ywFEe3no8mFDEkiyRFCmv6QXjoHBafl6s0z0YfQeGj+u6oe3Qyn18GTxcaK
UDAk4um7mXrRh51fJF68Fcm4CSaS3SQfDFqgd7RT9VU1uzVh7uNfEib0sGOWKaDkwWkh+0SdFYoc
xVFi3DA2/aznWeFYdyTCeQEGB7MyThMoujAy7S9VMSz7eUNed3QfRKWaW7Xx2abETbwmsrdfydVe
vggLr2jq00oCj3nft5Zl7/7awBVqR9q8E326POwOaB/z6/1BkQ3ZajKjlawrwq5lxXCmeiU0G/lA
PJ/HoRUsCpdnlKRk6tHIf99ycb703DJJjhrJJdwzSDQE7AGBdFNc1O8o9pEQWK7zkmDETXFFrgj3
y6B7juFbT9QNdAgMq2yMdlMcuWulUIPlL3ScZXf7Wmkw4QBJiOeXevIfVQWAca19iWe7DK2MahF5
QbCT7hn5XmrWpLkYek5OcVwuE7Np5+XF3vxqheMpWPKfSVZxmlpH+KXdU0t7qS+d7jUNhgt31aN0
tFpaQe5wDJnKStx4PWB2OWD4W1mD4rx7QCk3oI6cnTq64UuemTe/5dO5m4hbZAZFrDwXlLivGqv2
xteLBuGhq1yozHk8zVb66kxRVvLIbAsuoWrdzM62yVTQwSpxetZHt7mULoN0o7aMVYJq4uBNCi5b
NUsu3JnRI4+uF2ceeND10LArRCRuw/m7z3cFScJa6NXPpY1bD+ytins0e5b1AhgILOuctZbObLqB
woNMlw+tboMvqARvsdvrP0UEsE7YeO+rxFwp+uh/97SZJKKLD/6E/iLq7eJKmvt9LUhD26XXbtTr
wdfxIGlm97XLCblGXMIeLPPKDyViuzk6VQj/MHZelKxc0yOK9oLZwEbr2O1ldafcalSoqAmM+Khg
4TopZB5sUiMs1m7XOls2PidEj+OnY9omKqhGP0SEUB+4ztJFrPHILmbhNYI0ChWjE294XRqfvkEC
duxEbmB6wr5Al2X29FamddZQu79i5DURPSlMtUOb/VdFmywdeuPUZAOmTiKpAm8PQ1z/8feDMEQ7
1ycRdt15N6ll7dnL6b3A64oOwKQ+iZq1jhn95Ecf/exDmed7w606TCtUg35kN4dS5/dDSte8E2O9
o7RIv2UelXSosKgRDLmGDyaQmAhxDnpVbKf5KJzfk0fyPYL/CCxQSm7ajgBXv55XqtE5ODNu0bLO
leLzK5btVQD5fER4cw0bDdZgAXFaPm40rNuQTfvTaLjTNbPe4Cx060APrCe3QodsTUX/Cfn/4nr4
YhfYsFJ3ECxRafJkEKS4clNP2XtEn2y6GJ1JPRf64B/dBzqntBCszSBY2AnrSI91bXSzjBNtByMK
lgTceXFnPHpGFp1ky4FP3FsDWnafe9vJFr4elfvc0Oxl6jYTjcz+LzsjKAvFxjZL1H11iqdKNN8k
9WaOHbCE+dESXfcals4PYWnj0s1hXsoJo5Zn8QW++dZN04V0UwFS+Dow0ge/1SZr7htxNt3m8T5o
HD1vlWTOtI+KYVrK26h1x2lf26BxjLJ7tthoPcFTi2flWfbI5tc+ZO6IMIMIyE/dejOMlz7Qk4+Z
LbRzRrK05ZaZt0svTj8qULIk247DEpxUtLe/S5JzmurpyXCmg0JY1J5Q6O5iZF5Ep1BJPzylfOjL
RJwbIqbx7Kg/u0jrb0mk6viS6U+z2MwqvoSm7Hw0ySMM0dt772IenMA0btV0yWzmZz600bGwAriU
na3sZePUn5pyyaMu/z/OziQ5jizdzlspy7nX876RvapB9C0QaAiAmLiRTNL7vve9aBWaaKAdSYvQ
d28wkyQyRcqeWRUyHBFgdO63+f9zvnNwEvwwVlpSuAwKD5VWPl+3nm6rl9ss6aKruRqPpLu/TvGh
5uI+Hye8GlTXdKa+jvUGySoxW2yGtQcvGijt0gYrvIYLMSk/y4wbCWQaa1TcumgB+vFr49ZE7fm1
tSsq917qPUKdtlHopOWyiIZwj0qvO8pb+NXaXWvNayIG6BiGgG9xwAGdcaelmThUT/M6Ca3F1/JO
GreHoAnGZaVPkCoJnd80gx9tMhXoYwzh4zK0IQjDKHLggZbpx0iEiynaR/RKPVOmMZy8ZkT9NRBr
c71DdTghzeoYNp22ghIenBO1Ltdl1PoLua2Nc3p6aYjilu7UmRXbSzA2O7SexZfCLt/cGNN6F3uK
fzI7sqtbofwx60pfZ66N7gB7i7/ImFbOfW1v7RyLs06iaCskfZKJpflkQtexdQxMN0ejF8xbueeY
nXDYQFSaV/JQAjEDd1o0VlofZZZP3puU3icb/3Wg4y6Q35QRm81RHrJX1g7agNFE/i4G94TjSAXT
lIftsTLDcHHlc6kEDS6D+FXuYq6ILrc382PDIp0N8FUxSu4KTUkH/vyKMJT72HSpS82WcSN/+Pi2
bpqyc49s+uFPxePKQMq6dLDOXpcpPSfN4asmIEGW7iJIfEOmtXziyHxT6/ZOTGcV2YVC+ZHaRx2Z
wzGy23JxLX6w3ENi4Jyg/iu+96CSIP6YcB6T2dhS95vC8BHZZrGdRfVE3ksDO7pNE+UE/ai/DcLm
rvU1iIbNnO9g9Efw5uBTgvsqXqY8fgqDQrkhKGZaZnn6ojeq9wBIct5PoZJskIomr5aGtbcty21h
me42YFd/qKjDLr5VhCr63Ss7SQCo+g7wUTcZng2nPDbMlE9XqXylJcAnyuIohzc3n1B4J+krNRHS
iqGG7tkW3MozpdQya22gSLpewxJC5gQxIXGWTuyYO2xZKs/kChBid9WElYpxoyvo8X1BzIv0cRP1
WbeR129fkD0V60S9ugry0rFtqaXUgDAYesrXFsBtpgfu6vptXcWJXk+tAw1JxoSbDc/zcI6Icbi5
LqhKFHdf+aekA6yxR4WLEgFa7IRXe6ULsmI9dr6yZ5kSPonf9zNuAOSxz2DO8rXVtwxounK9r6Ml
jPXVjrYWgwUfLDwmKxnP0M/sVdYMbAUj82IbOPT9juDAUI9/n9K2oausOCJuTF9dXzW16uVMu+lW
WlW1SaeSmMI/8EpQpXGqPEYuywpSm9utBLeYo72Jhqh8p1VKdyrpOZCNZT2TK+HdK8H4Tokt82M+
NG9vVAVpFdMimm3nc25ZCxNZGWIHlmUx65/flTH/WAyF8UKOWUF7bWofTB1dDNEj3TH3QQhkWYbp
r7FB/igob3jXZyUWGhxxKxC/i8S9bx+X4cRgsnwXs/La+E7sX0rcXdDxhvCdndMmMcJGfY/Z/j3J
asbvGYpP8AUQOvwG/mHqBguM/6c4U/qNZbOQGj28Afiy0jsnqlswAJa1C+lLXQafTqg9eOaHPDbZ
c8bdZ1bhr1WNRC4o43HLWtm/HVCISvmoqiOomqcuv6pJYfZ3y6isllQnx/vGoCXsV2P8KcJjJMH6
ilK+iANMjOW5HbzssfJpizZWae8Ak7KlxiC5sxO2SmEohB6a/kFXKIIIeWwZJndoBa33VUFWDtKF
+r5N7HKTsqspg8dK6951bjt/mG1DWURFHt5OTOg3jtfVy5pMSPjw023fFdHSkd5F9v23hgi8zZUU
u7URfgIRmNwMWX66WrmqIqUIoBJRbhl1vOonh6XzaMKaxsZ44zdudXdVRvdB9iD1OXQFvHMZaUd5
RJG1vWcZeE4r5dgVOe55CqzvejSypyuuomPrF2QwBiAVYNkPv/g0x2+NhPhvXSyLSYVc6W6jvEcH
WwHiU9uj4RePwD9orHrAh5wSBmOuae/ULq0fnS6u9n2Oq4WSzk019CWbd6b3Osr1oyvatPLQ6Jul
01gmHiA6ad8U5XGjs63JC289AanLW7IVFvIh8o6EuiS90vRF+viVBv1RY0O6YHtnPKvtSOo1dY6j
1u9Lf/AerYFtgNO5ykk2z4luSLlu7qlUlEeMLtljj+lwDYY62sjD1O2AJFshGS52fq5ZH1xi05+P
NsnGGCgogxg42chyZT9lpUfp340BH2TEfYbx3pq6PRs3+6i1qrHOs16wgZGMyx8YDezrLb5+gMJ5
pq4VAJvVYu4N7Vj1zR834daPJBANvFE/P2SZ3p8dZrR1GPnKI+QKXl3qk9lWzDhV+t+xlphPThfc
T044v8/sBFp13GZ4FLEkAwSPT7jpe+QiVb+WqEGMtPg2S6wLvchG60xXX0xV1+/lCUMlm9QnErHk
mRPmsHNKzIuxgv9DygyijAlSLwwOhQYhclL4djm0u4CSIuuY9sGOYn+PwtBdE5puvBrF/YBz5Lk1
lPeJl+HXpWEvf9hEqy17Pfe21yqzlQW3dZ/u67RZawHIoxIB8n0DmEM+M1JOFemAcuWcKKqfbeoM
ap6n9Hdyn26M8CIrOKMob1lx5A2eojzS6FTD6kWfwLY2xwP7oiC5hQwaGTst9ay1RyXYUML+SwwD
0mH9hyQnu4/sdHqvj3SzLBK/93pPLJKLHlnUsU1Rv0o8+7YNxr2Ub8gfqlIMy6wMom1bG7uvPcwZ
mUtPsZAAo0CMoKN3Tnr0ohAy/HvLBvxrdS2C2qh6nTCPfG415FRdOb2O1AjWWt3dMpAZ16KxZdiw
Q3SjxUFJyanXLCwyc8uyeKLTG5bFXc6XcppiqgJNgP/pz0M2UP4u7ciKB4Rgn0LBiav0UXlXYIF2
xxDwWRg/NmKVLI4Gr40focrtr3NbnjrveyqV+yJCFNu64/RSz6yB3MrWFgjbcd6IXa0L4+MY1vPn
TjTarCS2z31G631AClAwA6yjgZr50gGFnBZsNFKIWRv5WPmDL2M/1HF5Y9UUFXOkDlQiMfQi5N2b
FBsRtgl7r5VPl6axaxAUIt8wqW5qMYpDmp5uwmq4lNqMxXfIsXW4ENGYTz9dY5KkBq3uKHC1GBJW
Y3J91fK5J2duxUYsZoNTI9aX5u8gNbQLMKsMgbHXsOPiaQId0RgaFhxueRk9BOAVM+Y377U3w1t5
Fkh1j9dW3akaTyTJ7+UAH4kqVUTilh5QraJMf5Og1OmkUrNVs2Pv2KCralaG8Mjy9zT4KGIK7kfP
6eM01dkoWd/ytcXrwKmHlWSwSPRKFAJp1fGq4N3BUyeHOkoLFCz18esh3Uh9Xw4FgD928jFrMirX
nqjR8WZS5uQL7Cx92TVo4TwoGo7nxGsd3PBGEsUiVY3OGM5eKAcDDZWfzTADeZdCOVp44YEN9LTI
sRxclHgY199uTU08XAKcWOupTJYeYNybSFQb8yS8QZ2kHuO0gGeXYsNmxeOi2hRI6qiuFrbZFRd2
5v0NJbkeTVhFSIETqcWmGtp5mzt+sk6yVltVape9BnBQvIBaGpY/eLxu79zPGULe2lXJCpqbhz5S
iEVi1bk0+6mlNF6dUgFq8wN81q2rvKSD8ckqWAxb2UW+xNKgg5wO3sypEi/yCBjikHsBTDSt3U/i
lmIyo+CFLyET/HGHfMjUt+2eFVR4HMStb/eKsub1H7g+rpufNAzq1AkCEiWNsVzA6g33BUW9pRXx
VcRDL2zHLsmfll/QA6TmsKMeCapYxDKZ6LTVaA7ucX8PD18LmyMtZ8+5WOPc3Xw3hfIrpbzX6wS4
SFCxjmkw8vZ2RcPHQxIm/ZIksG1AV1/H59ydrTvVAPcbVht51WMuCfZo5ON13xfDzkj6eCUzG9Je
fbiikLOW2scQNF9GUXUxu4tFqufvmgfRi7X/19prOxXPyTA1t4Wop/U0T56tNv5gCVRrCS5sCpwz
hGxnmRiWgTnX7baGGZXPMPAHoiHT9GyJQyoBbCuyed3Ezry1O7WBnkXJrjf69J3udk8yRzOc3U/D
YE/n3mhO8pulmVtvOvphy1oXmQDyl2qer7VGG86JOD896tFc9ll0JrXgSKAMecXZeOQKzz43PjYQ
vrSrHg2NK9bY0MSDjNClqqsnLAr5xaT881Rld/J1j+X4RAQFsGItuJdfnItfH5ajf0cXV1/ZdAcP
cWnlaNGZINqJymQYWdna8hLnRWsRMYk6ccqlxkItO5ITUj4owF3JraXHTrSZvlACVFj5OYmCfNU4
fb+Xz6zGlKhd+mCKF41PxsTqOYnvqbJ+VgfsX7aoGfupcOzpRXwO3FwkDWh7bS41Yie1x7EcwsPs
FuygxH6+JP74gMkZO5uo1USpfTf0Cp0+ObJreg90JR30vS1ieNCjVtu45109+J2nP4cw7M4u4q+F
dF1kHWrGOowEm1vdBYJkWljjF7nqFEvMrHXGd2ho+u1Eh2Zh+TriazHzhkoXH+cGgXGC2WVlRWO+
nYgPvwtNwKdiDpNHNvNXp8/6GQctUE9nClaWxUIxcZOPqqolX9z03PloyxbAyS5EXbg3Jr4bFHle
s7I8lo1uq0Y3xkC/ORyt7JPtbspabz5G1ImuDxizKmLzTuP5rw+ojYiG9mju3zxI0TZQ+Nv/97/y
xwPk62iMLDi3biiyhuLTQKV4Uam18n40gWUFWijk3ri0zQ61p/h9DPZyDWbf2GOFMZ87Iujl452Y
7kxTpcWWpnC7HAtdg72keXfjnG7lGRlFc/N14itouAzI3tg6in3iWNjU/cF7zARsLV3EEqfEIQ3T
m2wN313EstsHpk9hVn7titWT26oEmPPEWQBB5aNiud3Kxnp+m6QIwGrR3xjBhIe5Y7zrC5Oit9Gf
Ji3wr4s7x9WmbV5mXw+z1MOy07YfpsgXvFo1QqPiBkvdHvv3qus9R104fjYNKHs+pVKsoDCYKhZT
0TS+Gp1iHBtHLwFmMUlWWkH+hRv57IbRheZW5j33qnUuK6smzcp5VtPYe0eKN/CLnEaLzsV4m0R0
ThMMGCQxAnSqxrleVp2b31ueNWzy0UlOOP/YEPlNs+XDsC5dkpzqHOe5PJ3haZH7ML9qYb/zvfb0
3Z7Psbmenbw5qS0g/9Jsn4xuLA8Ez0BHHsiSamc2WbKlZFSGf8fuJYD/aiVriUpznUVQWeZuNrVy
3cOvO3cG/1DidWz3oyheIbXP0PKn4ZO8xVY/+HqLHTer/wKuPrt3ZUbGGyLxneVGdx5K0E5m87ve
I8HFEJU/zSDH5ql8VfGEoyfKg/5MHm+sFIC86DVPNCOrRjmlXeUCCOBH47lXIqlrDMVtps2HAAMd
NgGqc3LB7yjYU5FtfFQnTcQIi3ttNgtYahJw6WfQnsb1XJkpoyqtYj5Hs7+eFE4TNkjNIXKz9NYk
jXkJ7L78kLXjyhZdDjLlo4UDn+IxMBJzY6MjytygWF9ZcebIO0mJdVl6bGc3WZVQvRYMjtYmZEce
WnQDl0pH+Ew2lg9tlGSfVIjtpNplsNXcgP13PUUH33Lq60Bo27A3SDD+emg5FfIqoVYG7wRfLEnu
VIsXrEw1/auCpTPuIR0LQWgjiC3OcuqYC8U/xHEOJUZMbkVDjzSxousThJ7+yaV9d5a7Lr+a3xfz
yqbPdddlPjFt0wRpQaydSkxBC1Ss2NXy2dqXbLL20azWG3WkWnt9UT5iE/IVjOtiUc3C/hj9eJhi
XF0ohHQFZRi95gGCBwUW59dbhXdmFurvCEGuVtB7+lvLI4NssMp83+Y6hVpRFzNREMSVEl4SvVSo
Fcwv3qw393K9XVixveRKQyyMV8DonV8wsDRJPyrSKSjy/e//+s21Xfa9qqNaLjRuB0bSGwxfHWsM
hymPHpt2jiFANJb9SSv+SGoqocgv+gTVGe7o1IWumTxOnOL+ojBVtEeD82BFs7IMZqDcWov+GgKB
dmvAoMPtQsYOQ7FLKxipeDUHT9mgVbuusz4WkYZTLJzC4kb+zovcj06pfLlayK+Yv3zKjKUfF8OJ
UlxqesFZ/qCzEp5H2jBNoTn3aKJezNER2Pq+OpB5R1QglYGzElqPhqJMO1iw4zltlXBtQUlbd7nr
bzSaW9sWFdVWF4Nbl6h3UqGpRsUNULzsha5kuA6UxFspTQKvwogQaSXmvNastF0DXC7vPSxHUpCK
PNnrk/Y8GP4T7aV0N2eNedA7OtDiNUt85VR2+U5TAkagzt7B2OOj9H3lI5dnTYuE6DEb9mNFANIa
Sjkg+G/cSsOJ443fuvD70BvaW7ARY4MWtobi++ePcKjWfLTRGuNFSpJGpXygwWsvZZc/sB3Gm5HU
aZFkFsnmku6zqmswZy/UEP/NPfhP75L3HwOmlDu/rMOH2icjsW3dQ18o2U1SNR4yb5uKKr60Yw6d
Xeq2sAk2BzguAsrfG881wLKV19KRoAoR3TXuoODMieOTNcfvWOdw3lxVdY0WgNTp662usbAMRDKd
/CG3ajjWjkHTPOi2NRMpAkVT3ge6qxbpZd5CGzAERwigv90ZjuT99mF8kg+1Os/9BbHyL+kUruOS
Om1AoTCBiP3FzJ6z3qUsobZ7TzH7pe0QRD4Uk0eqcpznoHJxpEF62sqWz0jY7V2ZJlty++Z3885o
53AbuEH8GIRxdgW6UIxYDk0633UEQ7CDxJjX6cJUSrfgQrUwWPlB1byYVf0uy03M4fG7zp9vo8Lf
y+sG/XZxI2/Zw7yePH1YDYlOuKVG8dNP7qq8+sVH4Ag+/w+DhaupnoHn0GMgQX4uLLTfuQ4DIw5N
K/bHfcn636Ou8lRg4DvUFd3pK4gZVscmIAJ8IzHNoMzg9KgUzeS96sg+0Kpr1ko69FXPYh1qTfqr
bLnbRrjT69R73yP0WfVdNyyQqXvLb2Bbt8ppZ4+KqHdwvqQV5iR5XQSIc6mi588Juvb3BdAvcdD0
ffNR3DBKi88YCy12F2G/drPbKpydpc/Jy14KWJqGkYH8FNLRMCeejH6CzFPr6OC7GBsFhgRNC+/M
gmUK7I/sOfNi8h6SaQoFCIi47nrsN31QpetQHCZeZJ8qsLkNmtpHPP5MY7WFdirFojdX/jsZ9CV/
qPZs3shbFhCMnzuajbfod5cYFUf3PMNWDd7VW364Y2fQiYokOBgw0NkxhSzjFfNVzaJw2RkZhfCw
DIS+3jsZfII4XTAFqvkWbz88LrqeG4oEFNJELrj8kXbN58yn0qmItEatGxxq7gaBf1X7ep0xlVg5
5lnq/h7NoOLqpdq5CSUqtr+UWSl91G3KLkxVd1FG6DNZ9Mbq529a09U356gHasJjMavT+jJMVaZ6
fHeODugkh8TFLcmGmoXFSOfqpJBu7bimc9bCliE90cxNOE0KS4YahK8Ifgs17VRbAj1NzOeqpxu1
hR1Trq/GWDIur4fSWzIZf+LT1cCdF6MJ7Fde9qlqaztTwZDvjNEdvD1d6F3ZEZEl22HxV8viA24d
Z5H6tn7bKIpLR0uIoItguid7DiZ5GiR7RPTqYxMGj1I5Bm+IMN2uGG9n/xHwETmcoqRRMHVscy86
+3ZWvVeMKDl2RHic6sx2VlHpR8vR7NSTpxBdceVc6VbKWAVqqBOUeGIe+83kI5CdB3IgyImC8Gc1
9R02veqQJWS/Bnp16+Mt7Syne6jd0l4mWgG7Thz2UzSd+sx+vR75OYLEcHrqBAgyhdG1NecMB25G
StiEL25ri8M41opdDa1oKe/FkgRdUtjkyoEdk2a3olRsOIwWY7oNa9IJGhWeb2fY/Sl3aDjI3XTn
tcOpmHzCcMTmumyNHTWD6SD16oSZNovSGguCXyv9YJPSLhfRbtWZcJem2yiyZ8iIIr5I06i5azQR
iU6gms6qED0BVXTURgdH0fc/PzXl6Pj96MmcwVVok8mCbcA0LEFE/u7MNOwM6I5jDBjtwC3mcPjC
yaU4s5E6XZXuBWMK8UXSRCH9FAWqS0aNk+OBgZNKwYLdG/5cN3kgkodYl6ZICexEDydvFYmD5DCn
KWPp3QKrpLfRxCyRa1TmBkqM19ZzW+nhwemaaGFhpYJq5pKDNsfKSnoI0V2j3G4SnB6mslM9P7jr
NWIOdRwLH8cY6AY894fMsM09k3SwKd/9/HPS5Jrzhw/K9mzVtiFBMnpZlvsGGxPnhjmZBa2jAHbu
O9UC4UcdIniStwqzUq6/k7cCDzOLG36QzveuCulM1a55zZMEUtccs9k0F3zQXzuFgENohwewhYlt
1Lffis7d2CaHzIge9Kkzb2QkpilueTAlQUJgSDZQk27JzCkW/jSrpw4hCUlhxbh2hJ3cEz+gUWtu
d4OWxz2EE+EFSEawek3upwBRllsEizyMAEVEk01fyAlZMYTTvVY2j/L3aqDk1J2jbp+AjKGoUyxw
iWynZhwfeioLd0MT3ku4IYX4eN9FGnsLv2c/XE4vkVkbC6OJxrNMuLzy46+qIiMiqwKRzMxGUmo+
x2FAbxgrwhSe39SORhL1oHRPeU1binpIrer2KSrQmxLPurmqWjILjdlqcK16ayead6iq+EaqHqRI
ZUqLZqtVTbLKdA1dWcjmV838caMl/umajCys3H3eO6tqJkfOa6hg+pVnPBdq5G6mvOs3cklpBgYY
dB3xZRWCNBUAQuk9693p2YK6tLyOZqnqvDoOte/CHZsTdplqJfWgEd6zbAIyoUTtxVAG9VzNKkIq
owk/qnW0LYzIeC4t4Z+q7dch8kpcU5ugYsnbxWp3vkLJxiiGmDr1xKUYfXuZEVvvdN/xiHwv3Vtk
lNpSNxorOf/83Dfech2QwTqm4ag0lW0GibcJjC6sBDp2nPpt5o6fZiR6CJfpNGncMsOB79se0AME
xhMbuuRdHqYGQ+tAQbeOnK+i5aHQrFPJ9sydxGY851bZgASSt66/E/fm8nc/Pg4ymbvolSRfZ3lD
tomYaOKyTE5J09/+/K2af5moHZLJyZvEK49OSfPeDIeh2pt2gfbnqLJH3WfOtHF1ILjLrFFhXo4V
RuUMeZ9wxGUIgksI6o9WrA4ntRiVm85iM6p7tG2TzruNRERpQuno0A3dA2HNX38VBcUFhQAXY9yD
WDfJx5Lgaq1XBooujIA5NU1fU6I1wD77hLJ9OFUD/j0MaSpkKefiVu7NYPrTC6meOyRD+ZfJbaGv
5tHjzz8Qyez4YdhzLJ01tcX+wmKaeDvsaeg9fAa+8VjinGdBgcVFhlr6zrgf81F5rj33tRmHVykz
bN14R0Te/YTi+i62au3glN4XR5QSMf9F+5Ha/bcN6LcQhSyPyUXRWgzItmNX6HwMWL4TS5h6aIBy
zdZ4UUSOqqv36radPWchf4dVdj7WuWrtx6rU33FeUkCWN3dBXhPO6xXhCbUxzDuh1Ai6aR81kXGU
HT2/RM2OEWY+DJZzksUnlWYTFoD4OXPGYR3RCfn5x+m+Xf56TLQEmkIGA9eu/2UhCGpHMTBjKYer
4d1sVR+emEZ4TVI0O0WMPFpsvCDvKS5zhU7dTWoDPaDJamjCtbhqZrdkR5CWYnWo3IZJsQmDqXyI
xQ8auQzo9rMCbPhUkilW1LUJVwF38wqjDMpXEWztYyBPyTI/B0oHedXR24Upxmoe78+j+pzkEStw
fTzI7lDdW9Yqel8qCstNwWSPwuZ+jHL/zmoAVFdAJpkOLAJER/+Em8K+3qrFLUrQ5c5K0BcPDIVX
vhibDr5f09F2uU+MWAodcu1r3pPnjSmESYzQJo38G9aqCCv84DyMaBMcA/94QqzQs5O39hp9RL3N
xGFlwhO1NYgINELyheO701pn8arWOcl3QRo8iCO5QuYrCW7o49triEUob4UYIO8093gdXH/+RWuG
WA/8eOHY7AM0VzMM3XAc+822FOgndQZwpEceVOwZCOf7HiOV6iTeZjC6ZuOKdgvLu9ob3qnxnD8T
NQB9uZ+em6H9VMLmzowGFpMQejRBkq29lEqW4jLfTwNi5UAfsP3pKnkOIhD56uMzgeEos03WGzLY
V9vSbhmfs8dhUouj08f3peo/vKla+TVBqde/blu92HoUcRGUxlCqQbaieOQHbqzjFYzA9gW6a0qZ
QArvS5IO6E7Vpzo09YW80DtXhwMzN8yjc7Jxw/IDovb0UBP2AAbPhMwS6PspbcxdNZra/ipDVPMB
lpJwoCHRuhj+MGzz0fqIBcNfR27rL68I58iwx7NGfpS8+jvTuHQ2TpIx8n9P1TI8jqbCe4TpcodR
KtF9QuwKzT5cFxy6O5MeK8pNc0FM62xQmrcMSpjQNYNNomDxzdNDKphAIbjSJV7rm6It+kcn9NBw
6Sq+59Lwn4uSyU64pGsV03Wg00/QpzliM0DJxfcKwlP/9PP7eWRQU7CP4AxZOxjllrCCrdYCm8/V
Eon3dDOhGnmaM49OeqhjAdej4FlT1HgbUC9a+20X3sde+aGYx42EmbZKU69aMggmKABPbZgjRRxs
1l2CW0pMEyeRODPy2rXWkgcS5KW5YxR/llCSOSbd8ecnu/m2BMNsaZOMyuDmWZrDQuHHTYSeRS5S
pNo61qOXPsJpWURdSW8u1qozLVb9dWx5Zxh+k4eCetiGECLA3GSJbYbRdb5yg+Gb9psxQweF1e6C
cN0o0eB+C69tEoUdrSqWe2ZxoIten9qQbc2Gyj9CZ/IONzmdDyLiHhV2BZ/kjaJ97Omc3QeUJZZB
ocUXQw8tMtVqfSc1GobdvfRQE7emxKhPpvELCI/9lyHfozhnAI5zHP5rv937syaAU187yrHQvF1e
ti+EWCLlG2c13GgDutrrcd7A4lM6FRhv4A4nu2uf2izs4PBHSLblcAY+/Qhgw7ge1uJeeai5W41N
/qsRgdPwCSOA9lXCHe7E/CFI31QeN6Rr1s/EhypbJfYryB5D9LX4q7i5vWD7VqzIo/eJmYf57FpB
fzEveOAwApHC6n/GeXSPLDB/yYq0gzPpEAs/GtY+ZltH5Ub71KOuuVN6Su647ZQPqV6tQeH4nxP+
MCx9cEOTlmxy5UGifd26pB7ltubCFvAWo+W0mMOs3npF84tvwHq7fnXBzLuGRvlF11ndvY3wtS0v
w9ca5gdUtuECNfzToJPwbeoHcghwwdhugZNcTz6wqLQ48qtHVn8ZViws476Va7vCj2ERkQA6lu6q
ExqqLMghX8wl/cjYy25J7FjZgm3pjslrnmZEgQkzIKDidH8tf+tMfPuJ77IldONlQEKwC7q+2Di6
Nb6K3/tqYEBjnowduW7oFFjJAME1zl0SfpFr3j+PFJ9kORt98aEeZvc493SNpDJT/uirdqNlVX+U
F/l/fBr/W/CZDYlsvzT//k+OPxXlVBM+3L45/PdjkfG//xR/8+djfvyLf5+jTzXb+i/tTx+1/Vzc
fEBs8fZBP/zLPPvXV7f60H744WCdo0Kb7rrP9XT/uenSVr4K3od45P/vnf/4LP+Vx6n8/K/fPhVd
3op/LUDa+9vXu0Q3StMZ7f7j+3//653iDfzrt//z3//X//4f//Mvf/D5Q9Pyt5bxT89l68TkP3yW
v9H1f3qGICEToGwY3PnbP/KibsN//WZa/7R0wyKbzdId4/pH6JXFXbr5T9VknKBqaqoaf63/9scL
+uGL+/ZF/iPvsksRoRDir3+8HhxQ8SajtGYzGJms6d8O1ymMdzccS/NxbqjKTdGOqxd/+Mqwop0N
GMKyTgThlOZ7fkbxY9u+40bfvhbZkSF5MYZPRDIKCxY+i813H97X1/r9a/sxgEu+NMP2LBo6LsOm
47zZfwVYXVJc98ZjXWY70GSERaf3JVcgBmnMYb8YGQy+yu8WaX88HREhZFpb2rUR+V31qzLUDI1M
bTx6Zj2uy9mKjnkRROsEisrBaquYPMkm3pNO2AMq0gMsynZfn5M2mZnlNeoR05Crh6LqlWdkawo7
DL/8yNuKlqWHeVzH2rd3G7fdq2g3mQEGc6tXubc2cZOsWNCNG1b1CutycmKhqlvDfZWn3iOJDfae
IHT/CBDBOPz8M36TcibfNRORTgme8FVb+0vG0OQFSlNOxiPy044Ibap8K0VzFWxhRTSjHdBm5PJY
akh+COszyBPjEhSuszWmQV+rIxkkZZegJW/jnBYyodCZqahfcppwFC0Gc15WQYEG2puT9ZCEbOJy
UAxFB22e8hYA46BgaxKkLU4cxN76L3oMP7Jy5duzmG7ZsvIeyVN6cw4lqo6HtvfcR6SCcTb5YOc3
5rzLkGqufv5J/s3ZSkSTyuTOOkM3vDdrfDfPQJQFPFM1vvcoZi0N1dlpcYaI5zYy01+ts9y/nK10
xB0GFc8WT2i/XWZ1dWWNva48jjDuFiKrKoy5MM5Nc7LGc9sYv/gg3zyfy/hEG971PMe26Vz85YN0
ffRC4IEvsGbcmN3fKnbEJd9i7fCv08sPs8v3F/6PqyQIToyFjhjiTBW8sfn2nCRm0y0n4pQvhdkc
zNDZ0zlOfnG5i6/j25bs+hz0n3gnKqVc2jE/LlOt1OxN7IXZZRJAY51k2jC+dbvyF/WyN2eFfCv0
ZKmn0+9x+P+PT5NlCQvyHh3iGHwY0VePgCtD9YNvzCgy1j8/A//uY/M02zVdF8ajqYmv8LsBbMob
NfdGPraxR2TQzsmdaYzbnz/H376f757jzftx24hiRsBzoB5e9E18R1C6YZ8dqhFj4P+iAvfm4r1+
eN+e7C+1RjwEQArq/ML65OCoygXa50OfaWgkfecXA+HffniGygnh6KrJKvHHDy9tnMIsPC+75F7x
EmnVDfqcXzyF9mauvb4fWn6C2W0aiDB+fA6a455Wt0p2cSIXFCrEf2Ac4dwd3Myhhl4eQppDKy9z
BAKYQIb6v3KCmKQ/q0z6XMniy/3uBBknnXqWTn+t1vS9l0x3M9iY/8J1JQHltq1ZrvF2XMIdiUWX
ueBCMNGtW2V7EKp7zMVPPz8P/+7y/f5pxGT+3VuhJJHFzhDlFzIIl/10O8ZnnDm/eC9/e07QCDO+
vhfxIr57EjrCQ0oDUtQgytVcbSYSlH/+Nv72GeCxqq7FJAV2/MdnMAfLCpHdohVocHTkm6ZTVj9/
BkP7m+cQo5xGa4/T+i85pkGlV7bHjucCLKw92/Qvn+K8BNmGUmJFHOm5VZe1e0ra6saK4m5VmFq1
pov0wuz9WZ9n4+LEjrUhUc1d2m0PL3pC3z/r8ykvvmTTzvTe0waA9U9W6PA060kCIpXEcaVZNP+X
tPPckRtJ1/QNLYGgJ/8m05Vnlqqkkv4Qck3vPa/+PBQWWCUzkYTODjA9g1FPR4ZhxGde4ydA7Y1j
3MoPQ2DVzqgVHt1XOYUHU8JQD+ttEfrVBtlWdQ+GeTzEesnnTfN2m1KFZmvRYtSV5xFhvnelnanv
QfxdCftnfzTsB6LToosqx1DgTcpyIe7AN/iHgFj4qe2UECSlsmlyobx5ci8emxSpIfuIz3POwU8g
TWBf9Ut5QbY9L9JXZRLTodM/spnOFTRBshUqxa1YManu57WCRMI2PoxQmqcT7GdQZRiSgoruaigf
8V5NNmiajR2uXLHAmqBojV1kYzBm0ebvNH8zhsikgIUdfBlx+/EpaH0iqHg71d816SlSnQKGX7Jt
M1QRE6Oldjtg+1Ia8wOv18F9aA8D6kWm7oxTbR8UJnhAGdPEA0DxQDKq+ReK2fZOQEN24gpmzqjY
Iz1UWOwoHETbfKyDvWRYeG40WNBVEYofTVKNDonntxFJc9xQJCzHJ1FuJ1S6sVEEogsGQb6XZvx2
OXqDk5a2/FyKEc1VS3SYBYMJI7wbwZ9Gxo4ZzBweqwFQkRlPQAOT10kP1J0YgwTFt8jb6mY/7eUW
kZFh6OwNCqzjTgpBpsd507zIrZ/s4R1YGwU4x+Ok9ALyfhZt4yINPzVoWexNDf8qq0mkTaESo6JN
g/5fH+sOPoHhfZ9GmmvVKPIZpBV7UnhEVXsrf04MX4FmAKTTr8u6cfIab/MBdsn3OYaCfGjXG/Qf
qvsgVoudMg7w7su0oa1V+1jOVtldKln4qAc4NRU5oPumMKO9bKsoFbQpQimphJyUkldbCDvlnhuq
JH+C64hnXg9lGtzFDnPT8asNwgcKjeQhwWtVjl2FeGu2DTAIlPOciNxi51NqnXURUMhVo3CjSI3q
oPOKgN9Y+U5kJOHWaIDdi9zEUBDQ17bV02A/+sitthotkVxSH61CanaiopDa6iWE/1DRHLoJ6LB6
OsX+UP7h2an2LuuZ8WiOdDvDqcStO8z4PGW6yGQLKMK0nepIUBoOYWIxaizqV/jOGA4qWe9kuqnf
WQh/QAKrkYRQfGNrDVXoIBE3OnmCYwnQ+exXizY19uxBtKOVBaY3bxLgZhn0XUyMdoU62dvKyot3
kSOVHSlTupPbZsBvHjQyhZURX+86Bh4k+uPgD8FzBJ1rM0lAN6eQw9D5WrgpSKa2edX5uwCY2LYc
sOlKeqR5eyiVCAc0SEiYAuOnFmsVkpnhANBIO/oyTWCaaDFGXtiQeT1s6ChStLtRT/xX8E901bLw
d1CTpcEgpS6DlfBRbtiMvCqfZbsrcLMBP2pMSP6AejB3GrXqbUk0uNNMo9mVyCJvhJooO+SKsWSB
9w3J20ZDFKk7oHdNsRNWhetjGimOXsfZJkA/9+X/EDB0CNGoPKag5Zv/MvF2+3Eg0+eBOQuDNUFo
apJFAB2kcLsISeKyk+F0B4mLm2vkpB18JL3kogeSIg4QlL+Z2APhn67TcNU1YA5YQmzTafwByXzA
w9JKH5ROdqMcyIilw4myGriTRR7ZsFe5e1WpbeAc5F+TCeaAaFVlWw9KvRlNpXQ6Lcfhc5TeTSX+
6Q+YaddxEe8x8yo2oY/2koZQ1k50yrsf6hkCsnR/eq2etiGKNfc1rOYN+FwUHpr0PZJoXZmRVey0
tPQfYYBbGzvIQL8bZbCJC7xyfCbqFLqExETvjY5eUc4kPMeXCwbixjdxCJxsKcNiiWtdDAmCromK
tVnof/RzU9sOul+NhKReP0usFPWwxVIPr09Gdjoj/Y6FqwB/zz+h7/hvaCfdR0lYIJkowTeYoL6k
mf0aGb0L0eWjL+lOhI3hIEVmOlo33et293v04uTOLAg0JHX8ZXT5N7iY8P/75hd2h1+DXKaZSUWB
i9N2AFR8kJWFW1yl2bIG/WgvEV/GAM1y09KfDNnAjsiLUWrp0Yck/HOivHyxCksCujhAFrD6ivel
Amqgi08FafhmnFCprNQAjC7mWwfJVgbwv75EZSB7S+vJgCJk5k6EFNTO9jLlfkB0a+PTUNsUBlvA
uXiuKvN71Aen1oveoXzoT4Q+42aMdMMhnHqjQPueA0Zx8JbElCyrnmgaRAgiwjhXZ0mJioOPMNRQ
35VD9i0MxbvfGtMbr5KN3Xr4SdPHR6lGf2KYwld9bAgwh/HJLqQ3SVEe0Gx58qOA6KOGSMKtZLzz
cnyV07ndiWUV9XEaaCkCua+IacXHtLfwtovQA7NkeOU6Gk9B+hOxxHuvl04wGCP4rpBRMCxB0jHK
UWIL1GyL+rQJvraSVzIsfQ5dzz5JXfvTQsEzg+ogiv3nMSE/3QAHDmVRAV3TKPiKUqiOoMFTuqBr
+DjjvTv5rpGaJ9X8rI8WYqizxt2wUY1mr/ifWygvVfpF9vMtKHEKLntwlFCmHg0rchVeo5aC9D5R
joS0mG7uLNjHSHTxN0jqSwKqAiUvxxqKfeul3zUT46h3AenCBrfS8uqFYgYJZUf+SbGCwIJ6XyWE
Tl8IBc3k5+0LamHQRZquk8lSnwLPaxj0ZRaLYVhqasY0ElwEpZwgSnb8bJ9aUUbr34cxPIXO2KDJ
0MLN3jMx/re6PUZWuPnzHzBxrO9K85kgHlmf6WDWqN3JChh2hD4Lfe/VSEyV2NugqLnyyy/C7vmX
a/QTeM3Jg5Y9X7nsIMP24BhDQmaLYBcBRLDsxbZBQCjohntf9RzoMbvER3i8/cBL96Wh32H4RHv8
rX3B9uGLMBTAHiVotBOF/faY1dgO8f8w6rVfrF7kVItfPKfjf6U7gw/2YMxE6gbmK6m9Y9Tmxmbh
OHdEqfio0oA7pfyUoEEa/JQEH5jq8uryTOP6M7ENiAhvGvHc2ApP23zCArYqbk91UDktzaCcg2o2
e1/vsZTap/EPfXqvmhEpwk8l1IfbOyDPZ+P8Q9IVCmMK0B3wTrTWz+fTy+E4TdaYurWMi25AyJUm
UFTGY5R/pORbVrNXw5NcDk6OLsTc7VP00+3fcGVJFUr7whIG6Zch5j//a0nD0JtooU1Is3kGVFMZ
vzC5B7otx6lze6Qrx41uAXRHQ1VmmMFisp3XiA6ES+UqdezfCYCGR9QgzZVRrswHbgFvB20H5rS0
Kvd0ZFQQx65c3ep0LB18GV+vmPTwoEdm/Hx7SlcG0wUlTtrIlkEPYFGuQICrrszGK9yKQhCx1lju
BNpDT1UDduL2UFdWD5gJ3VAD2KKtLst0sWTHtRXLjSu1en1shY2zp10nK3XNy1ScaEsHTKYqpgEG
fLl8MhonKO8ViTuaGS6JKTLiBS/1Wxp8zFNM+LagySftd27mAEvN+aqlJvTPk6WhZJo68FWLsvgy
5ktVCRq+GpRz1FY66FcAMstt919XVOPEw6SEsWXRwVpc3GUr9AyXpRLp9vT3mOevyAZ8uj3EOapm
fhsYgpq+So5AaWNJ9oi0EEN0zS7cBtTk/Ej6cgmb82hwySObDlzsh04mfXtQ+RwV+GdUTdaoHAub
f4s/Lm1/fdK+1hrIgiuFy3vX9T5QzvnRsUKXxze2MXuxSCKj7e1RF9DsP6NyXhiWhh86c8tRM7mH
X0cU7qpmQ0T6pQvaDcxZFA1gMlHtHQtrT/vK5SkuilfiglqRX+vWIh6YE57j/FBW6PRr+uPEXT7i
Pvbn3dEfKZ5x2rirOXly/dsTjyMVGBF+TcJ7WT+h6rKpTTwbMgiqBezB4tlAco1yx7zS1lsSvVey
usvJ025P+bJaOsdBiNZYdFQE1L/FCVIgE0Z2NLtUl6Lf0T/SNti6oN4/PxWyRsvdFzDAYFLTAPdA
fckNyvkjhiMrW37tHvrrclDnE/H3jgsy9czrG4p0EevAO5zqrSupmEDcnvK1Wwh0JUwaGkjqBbY2
Nb20b1DpdXFq80AA4SMRikb/cnuUi6q6zr8MgzcCRJoB0eR8OsglYqYYZZWrFv6nuojo2s0aucMn
U+1WLoErH4uONgtREPEP5Tp5cYUDBUHWJlaEmybIqltW6JO7FQNVqxhirWZ0m6KTq2OgleN7ITQP
xh81sdvzvbJ91D9VWSUM0ClHLH4DlgjG5FUooOJwrHNXlM3DNDQdMTD9mNtDyZexO753GNhgCAK6
RF6+916Varll58KdOmpso3qIxE9Yo5i3NC9ljVRqgQLtawPwZg7zsGpdOaqXL4yu0zUDkEwPSMBM
WIQBWZ31flAIMatAP4riN2W+XTyqO3yEtkTr3qzsaGGspHSvuLJDMR3fEW7Gqmm12TF/novoy+YI
Ey5w1nhp5m3566sxpREJDVELN+ZVk/J877XvQQomq4MjJxIsnsd7LLawafxp2MgxUUmMY2dlP+bp
Xv6IOfw2ZHnekfMfEdWwHzqD/ahhl5bpfckrMTVUZOCs1FjKIfLm0It2SvubYef/i4On0VCi/8ep
s9TFwQu8xCinkL2oMIDcQbqzHqhNxs9ahC/vykQvD9780qpYLAtT5UlfXJZ9YlVmWJac7wnqtl9+
LbP8O934U5elj35ZOnTlj2OMpEopfybGudP57v798Blgy1QL30e+M1CA56uNxzOw0lYyXAlNi2TY
m7Ap0dvbC8/eJLinhgMs7XJypLl8GwknG48Tf4S7z9q+Xx4+9puONZiGGbhvLZYe3DXYwNYw0DZM
tljPPWK04KiCTlv8rWmANeT3kv42iGwjxeFTa38vxn9t/AKm0OAPEOuBG9WXm29SrIAi2ysumPlt
ElGej54kALJa+9GH7ePt7Z+nc37M2fj5I4P5JctcQecLnyuVP+Vp1btmLsrHUC/KhxTO6rNdWc2h
T8V0qrB2uLs96OU7whui0j63uOIRR1+ssZ3WbY4k2OAivjhu8jp6FII2EE3OdwU1538fDKA8IaWp
aZq5rAOYORIAaSd37pRP9HiaQ0ZOB8L0UIv8/3Oo+ZX+6+IayhrXhlJ0Lt2ir8IaD13nnbAoPgyD
lqx8MpdvE3kAPBrSVEFHdvnZesNQJrYoUOfOtB9obOvY89outhq/bi/fZWTBOKYAdCqAwYjlOxwq
lRJFYTS5GpbeG2syHgS9o9tjXJmLJs+nz4JHSIF9/vO/1q0w40JF33xyaTx90sDsykr1zQzylSTq
MuoHEUIIDEgE1qNYpmphKdVhg7ejW2kUWYtkNB6SrGz5kC0I/K20NzrlVI4CkiwSIGsP/JUvDXiF
xnEn+6WTvrjikFhoa4QDWlfvxmc8aPd2IjmQkHetj0mURMvQkMo9nKAN4qCPs9xuVNAKgAmLmM5z
jOQJ7gZAZr3oy+3Vv8Dn6IZmzfhCEHM8BMvefhH1pkmq1eJLBMEVL5xXGpZwJSCzadqLCex58iJ7
5fhe2wtbnkGKbASgxMVqYAsYlooZsxph/WKaGNKWDYJzvOpyMd7Zhf3d6rMj1b2V+/3K1aPNIGqQ
GsC6mPL5UYtosihZhh0NPjyo8ePD1Fa/qrTYo/j0entdr2w44TLwQ9lm38HwnA81N9bjHllN1w7H
xmHnW2rEdvdTTjQcY9Pms1BjdS1svgxbjDlShSyCc/LctT8ftLQQmBC4B7lxBpkjqO8k470Sw1PU
fm/EHgjJfSFMhzPqdJb49z21uI/Ip/nLXEs6H1tWwT1b/TASKdfKdzRA4idt6vMnPwwDF0UTYysK
rbnvPclyxmCcVoa/st6UebU5XAeJSQH8fHiu/7hNS31y7cRqcDmphXUwxy54xG9bf1YBKW5xkfj3
uhZ26mjMgLYFEq4tCzPxqMWKHsfCVYbi91BEP0LR7apsXLs+rmwsjyW5HdtKZd9eHFxNRoEoGhru
Ya8cD3XcBh8onFpPdI2AJmLa5IyJ1rzZAotQzeroC1a1/gmnqnzlC7q2zKTV/ArCNQVS0vkym2rR
KQEKCu7oAVsYtHLYRanAxBgNVrhUT23ZVSuTv3JDWQZVGlNRZsDd8upsk1Dxp0ie3AlVJ0gDzRFV
6zvbMn4jFH5fV91Pqe9WpilfuSlIx2zwmIB6uRkXx4m2odfyfU1u25QsYoJZAfZ0xAyELtVPA9Dk
IQs8+64mPN+gEjLu4twuj1DiIARB6IXsbAw73MarO/w36MZ7uD7evmGuvM38MATu5gT1slI26Y0U
95IuuzCCxiNqFyha6Ooa8eHKhvNe8nDR6Z01lZYbHvRTY03j5Bqhct8k2hMSOl8gwXypkK8NRlyA
bs/q2nhcXkLAA7LogCyiAQjAI/Xuie84sNIQvPSQ/9BEom5bYXrb2KqrXacP0QpiUL4ShPAI8hxR
FATMt7w++pz4QCkt4bZ9/wxn7lWv+9+5Ne6jWqcnZCg/+p6WS524tpC+9qX/UsM+tIvxRRH2D6w4
1nCmVw4gsoxUP3is5tR8cQDTIhmA++AkhzvOf/1UD4+YAliOOcnysc4KeWUBrs6fiotsAw0mA1kk
vGWTZvJII96FTBRsUWgu9wZA4S2UdWP37zts8zjBtGd+8jIQ02UQ6pJWyy45IbqxIN+j6N1PxM6o
i11p+J9vD3d1a3n0BS8+id1FittN2IhLyJ1gO4cUfcmJ2te+Zv/0ZL/8QlEdNECD/+cWUVnpgIqF
ue3DyMdVPQ52gzIZ95Ewo0coEOKt9Rvt7fbPu7bPcON5PCjc8YAtzrssUHgvp4R9Ttofeli9Flb0
A2b8oWub37eHuvZpMRA3GsG2Rqnw/O4e20rqusQQ7lANe0TxT3ZRa5spDfzNNNmvXYxA8O0RLyfH
qgCipxGjMbU//Na/Qvsyzsx+RvC4pTmGTkmLxMeUBFmwu0pX/r3cahLJEk9aFjfVZebceYUkT1V1
MnQ4jECOQvFf3kkrL8Nl6Ho+yvxa/TUlG7hVizFfdUIzwgnDO7BNG3SsQVW5g/cpyj538kricvn+
nY+4ePujqO2DVGHE2SE6rSbQXihIVSEyKG6tJk5Qvt7etYW+0tw0MAldKT+BLyU3WLagdbOrDE9T
sxMNBQV3z9E3HBlA0iaKcHC39RpgSdVZe8Sc021sF9kh8IDlGFkyHEjj+6eBTPsZYkj2rg42WgTS
UPXvOZxw2nF1Gz5SUZVcWN9fekHc76VgcSIopW+tkcU/Un/WZEeQ59iXYbcp63z8PQL7xCOzmX74
6LltSFmLo2pJ+RcpgYP476dWp73F8wMcnpRxcRdOaR62eIkVpxBO765qIbKUaoQSdPF99mW8vdiX
rzg1PlhDVDuJ2rXl+1qORt5IuB2dtErXduiE4BGsB2IlhvqTqJ9XeiBG0PWaSeQ6MdTi24/NBLBT
ZGYniNDgHWvD2OeiQR4bVT2ah/1gPssmzmn5VCTY16MAjDGTv0VHGxxolAMdnOpxr+dStdWaqgMd
pf0AmqqtLP2STPXn6M3xxtzNQHxsWYcuu77oMT3PT8GYNztDqUunGb1wm/nWbzvBCdJEmgnzrWH2
QRLyAU9s8aI0ZXOwAkN7MGq92LWzLdsEUdg10JG+G8xG+V56QOSSLFScugjNlyw0rbtk1LSHwcLe
U5cNRDfVgCpz25p4YDftfqyk+C3QLMTwkBTFai5TDnqfmivN6osrkvSB0qdJrVEjnF4WqNpSQYyA
lqHLaX4KMu1zoIk7fNV3cie/3z5ql10VxjLRJZmfeWUucp7fXYUyNmM4FaBccQH2N7QCLHVbRmq+
i8YMy9iwE67UTe333I6HH9WISk1LMf7Lys+4SGYgzpBjmvSxCfQor5//jBgqe5JZOQoksvSW1T10
Bs+ZAg+ITV9+lHWX7zBzP+KksdfK5gNjuJUa67WFmAuP+vxOKGRwi4WIhJZj3hGZLlL6hDsS/lsb
CeLBqabGjpyE5X8bAD4jj2nG70h2BcdGKqLj7XUwLt9j00AhlbBzfv+hc56vQ1booAgtvzy1Whw/
4PX8NQBVjHYohr3ImEOtLmDOjVjDbKNxthhObH88oq49vvdhEL3iyIcqbt3HD408oBBuJJTIsyFw
6gSMRVS0iIARD3038r79KGURPUHD6V5TuQcOp6UGQlG0QCeraRzblwWKpJDj40YA5cX5YM8e8Bep
8OfvJjj2Y97xVQGjNuj6b5oWcHrTl7/Uumi3gWjiz3YSZr+DAK5hVwrvRXRdeIgNYb6HUjw4eFXi
JZrqJgo8pvVkjSiZKaGGwK8iFzi9l9qzr1f6XR7IyoeFjeIxUSVB0TFpilMpTeCpI1+7RzyNIjX4
enQ3CpWOEAhThcr4dmpB29/eoYsN4seB6YBCSrRKaXJxaYLXBHyem6pb69lPLdN+1WNYPNAVhH7Y
l/JOzoq1IS/DC4axyHKp/SPaszwTtqelsQnR/JTr+r6Tui/cUb9yQzx5UvdaTM2easpDXNpfb8/0
Msag7QeNl3arSht52essK9uLe4RfTmJMnGqI9mWd7pXho8rRIUY0YrCNtXDtSorNmIjO8A1ovEhi
cfxraRBYqqXpSSrfxEgP19OUcIM2yE+lNRC1nb7oQG3RwThNFKt0XTg1QsnGsVHj711bfkuHfq3l
e3EZ03WjFKrMJSTy6mXbL239MrZtv+bl1+pNpL6CRkNr/qDb48/bC35xtObMXcylQTITRZEXQV1A
5TlI27Y76RlUFmG/94m0A08x40+sUlk5yJdBxhzMzBkXpG3jAn5V2J4BOGOy3ApK98aO+/9Grtzb
M7o6hvqnsEoOedEqkOMa2eFR/r9jSGq8983x2+0xLvvkvGCgZ5AanHXEjCU0r9FFifZaorsDhY7W
D/eArDdNVCI861GDAvEYPZTBl1yHbYRWiZKtxCcXB2R+raGzAkrgUqBPd35lT1YYwOwCDhB7SBPG
SF0fVbVvwIc22FcWcd98uj3ji1WdB1Tm5sjMwULh9nzAUlhId2ux4ZZFpWztYjK3CB9KK+dj/tln
0eEcGBBzkRzOBdTleziTtduRb9U1inz2R8XYVLxJk7dCZLw49AwDpusPD3juNy/uU/i5SZYaiUbm
30U8ErwPstQGu8lr/K3VT5CHBDyQ2yt4bW7AVVhAGkwa39z5ChpSO0R+yiWet+RMU6N9pmpWbEaM
yW4PdHV2xBL0NQGv0L09H6jUsm42c9bdoJByjGriZoOD2M9uwiA3suR4y0W68j1cnRs4J+BO0EJh
4Z8PWSD8naZaprtKoT6P+jO4tgdVXomWrg3C0s2XNG0f8qLzQRQLPz7b7maIQPo7kLIXScqf9cR6
u718Vz4tYyaYgtiiXXJRFvL7MO3GZNDokNkaQtCiORp+2H1FM666N8pQ/dfy6UzfBspkAjOcIbaL
GBClSy1JclVz5wb4EZUx5GBzzVhJ3q8sHiLFpkoiKeYO9GKUvAxsDNOYlVnTdayE/tub0mMWDne3
V28hOkjOPk9nZtoT087Q5cXp07tBQnZw0txQb43nUIL8ldSygAY4yiMEmhAT0TSq2kMkFXTdMZ4H
1gwxU31ptRDW02CjTL0xYpTp88IHP56EQt/R3Mie1awfEPMQkBWtetz1tdnvYvIuRFWIWWsvr7/B
sxGPEj9sIHq2+0+WkMIDFnPwbvSqd0K/UT53PaSJSI0LzFzHT+j+hyh/h90JUFz6rZQqARGw89Es
zLXvtxfnypcJ7pge81xXpo69+Ew6zMkmL4sM1+r6xzir1c2EZnRFjiFV3YPWpafb481fxOI6RZll
ZtJTHyGlX4yHGHhsxl5quHmmP9TeRHJRdTDgVFzJhvtBtl9yq6TQZ69c41ceC9QVFZsEH/7HRc/R
G0JoH+Qs7iQN6dH3ivrBaOJ6JW+5mj2BSqJIDliGSc5n/q8SGJ4VWmiI3HKVsYg2el7/F8njI6Ct
L/KgvGLu/rPyxgMa77vMAyN8e20vIlXOOX3GuV1N7nZB7EAvMJ3CQjLdJk/uaLRshPc4it9QTra2
1WNSEe9uD/gn6FvupkXzifny6kPBP59ukBP0YwZlumHJ/bDRBFQo3ABVV5tmqzwSbWkHlwi0Wi5E
8GAOeIJUWZtsfT2d7nxRtXsjGdB+qksBOxZd4zAfTBpYk7TBnjV1TGOY7tREmv2MIr9ZOYxXFsye
xYZtZExmBdbFYezUYVA8S5JcOchOscljNPbDu602x7xKfytq/7muwR7fXrTLQanqyga9Dw0JC/RN
ztcs7ozebFCLOnkCqlmAlrje1fexOb0hauFM2bg3WnPlXF5etedjzr/pr2OZF1A5MrxvTnkyZE4v
QtTZ0ilwELfVVs7E5YfGULQvILISlEEHPh8qRhYuDHPbP7VDyVUWVtlL1ADPuL2IV0dBxJIxTA15
vMUofU9xsIS/dJKnLt3LjSR2aqStofovLyvmgucBCa6Kkfbyaw6NqDUKKfNctTH0zWCNdw3SncrU
7zBm/okf8H+l7x3ICVfO5bXtgldKYs3YwE7nP/9ru6QGPW/kFj03qG2cBNtKPXoFAteTyKyVe/Hq
UDDBiP5MwGDLyAziY5MlZe65o2WkEATLj6a00Ow0rWrlGb42Em0munZYSdAuW0wqRXcfLZzOcyUb
NI1R9HBga8rcZbCml3HtcBCRCSx+SEQ4i+fL1wQS6XJeSG5iIDKNqLt0nLLVlZu/0/O7jzidZId7
Y+6oLOcjT0ncBbBP3NaCghQohyIp7kyUpjbBoB6UCJv322f+2gKyR+Av+bQgLizOvGkGKNzrXO/I
bbYQcZWD7MEpDbLs1+2BLsNNmYAZUWpesvkpW9zqc86VpXoVngKqDFuzSJ9BlTZpZe7rtbrrlTlR
3ZcNbY4EiYEWcwoH2NtGWIYnFShOB2I6kZrXWqv//ewxDBA6gloGW8bpBNf92PlteMqDCdbdoNmb
YgxeDTNdiWmvXO468QXJAMEzuIxFqBkGaddokOZPktW6ZTh9xVhoG6IIglKALnaRGN+mFlW42xt2
5Z5iVOoXBFZzprp4UixccYLQaLITfwNqXMGdgoTiRi7S3lGsMAaSHTiogh/H1l6Z75WPgJHRWkYb
AKjlMoNsearwX06zkyc1+jbp8fLuLLM9eCmwhErPxVZD2X7lQ7hS6qATT8iKVAHF+ougNUHEDgf4
ilVOVCf2S+yfmtqN+2wXGlD+PTirqf4sG+GTbUSHJM+/J4m3suaXXBpaxaw3rQJsCyyhLbY6lUxq
04OZnrK4NR/VJGk3mpYld3mRiENU5MUjWhjjHaGo2A2eMDc4cStORZNu5Zdc3X3UjyCE8GNYkPPr
rvOwGsUTA/f1wOlQ3IY6Xm1QEotqxHMhKq2t/jyxxcWnU94hsQb8Sp64uF6tcjDVMGmSE7YrBzDK
D22Ln5UtPiGTXKNOgGC1pOyquNh3k/kM/GBnxN49vlwrQc21s0fBRJmzYrroy2+tMrQm9LQiPsn5
+AG7G4sl/LA3CB6/lLFPapYcbn9mV+5F/N3/34Da+UILUflpgXXkKcELHtM05akWtBryZl+nayKC
1y6Smag1vy4s9DIEmAv4cV3n8Wm0q7t+6r8pAgmNpsTST0VCvTrFdbVWwbt2kAhzWE8aolSfF6Qs
r/CBKWZedKrz9CWNJQKOSvtZdNIvNC0e61Y86dP0YuKG/L9YV7io88P2p959vq56qfVdYEfxKeiH
J+H7n/WsexgL+SGY8HT9X4xFJW8uOgDwX4b8pR+BPmtZVwmXzk3VBi+NNHibwawPiafe3R5sPhAX
XwpUu7nwAH9jCYEcaNSOTd7Gp0yL1TdAJNUjpBLx+fYo17aN5B0UOh0KxO8X36Oh9L0YcqZU1gDR
tWz8KKr80ZtUJ6uKnY9HEP6SB63CvvX2wFeyXZjEf408fzB/xamJ4su0YzPml4/g+CrloavR6zEm
/b5FmKLu/QP9mp/o3sAzlPP97eGvzptFZcrErQDjzkdPURwRolHiU44fK96/utJs1QnhEIxWAEGW
CjpDcjt+4ZLQP6yoqFfa09d2F8CABoiHZ4h46Xx88Jha2loS925ctnddJxd3o63VK7f7tUsHfCe4
3fm9u0BclLWKE7zlp6egzh7wztpYaUmnX39orDWrtyvBGBBpGs8Ug2b86iKMCDPNC5KwSk9hIqat
lWgoOQVzi7NYiRquzsniU5/bLtT+FiuH/EobhnqUnnoEel9xVw73PGD9F1koGClg3rhyUK+8FHyC
hCkzHZG6zOKk2D6uBoh60E32zOpein37wMnVHNuCRKQ2sX00Zc9beZ7+lBWXXz+FGKDAHFHio0WA
4CueEccIP520aACYmT1jS+ZkSDNYKE3FiJIZ1YiFhtY//Xkz0fCfzOYpVKPd7e/k2jmlK/QHNQIZ
/wLaYJi0FoopOYl6/NzIwVM6+StzvbahhgWwfW6UzmC9808Bn+62VOUhORUKxVUQSLYjhSPApeod
8ZoVPObaYPOf/3XrdDZAttBrk1NUhO9ZjmpWlGMx2NgHEdQft9fu2jNMukrWRXtGcMGej2UioCTC
Kk5OMQjYu762pp1CDfM+FVL+w8SK1ok0w/wRyX18d3vk+Z+8OD0ke7wd3G0m6dEiM8qwW7WCUMtP
Rt885j1K86H+mEXD59vD/FEwvRiHOJrWLq/+hXIBuartoweXnfqkQAi/L7WNPVjZk57nhSPVqv88
hCGIIqNMMQQSyn5C5GzfSg3YbtrM29Afo22X4LaEqzUaKl4Y3+lagChxXE0rTbIrJ5kWLagYkg1y
4GVQVEWS3rT9lJ10pY83Vly8hFa40je6cleg4wCnC0ce4EDLjFSYvZrYQZCfWrOEdjO+eqr82hp6
uolF5NLF3a9swPUBaTHS754p8YtrokD6WsfwLT/BbhAPagSJU/NwGLHjaDwERjccvar/ko2SvKsl
HavtfIAalYxi09b1tOGFM524GOuNjdHxRrUb5QFi6JpawrVfadNXprxMleiC4d6ogxLbQ5ufInxg
HMjwmYMQvo8EXIbZn1xmrwMh0Mo7ce0b+GtQexGQjlUOwyEq2YuswAdFnZAjU+Kjj5b47U24OrtZ
FUVVOF4UOM4/81yNJA/WRn6akop7ehLpXazmpJVJp+2Loqm/CS1M12hBV6fHlw3Cgw4M/JXzUZuq
HCNAFez8GIh3JF/a117riwfJCtKVRuW1L4dMa+7A4mPLKTsfqlJSyE8FQ9l9/xtPsV1drV2VV9aQ
VBieD8ohinKBk4H6D+eitNKTp9Q76uZ3kfZfGFm/EbSQrDU217zzi1uLWs4MD507iBc6NhqibbU+
eNmJ7utrHLeHkEZZZssH1f46tuoD9QpEV8Gnq+nK9zq/LsuRQYIA0eNWvmxlJ4Ews66SylOCYNeu
xvf4A5/bWSSlVveVgRXWPx9NEJAkY7TpQJAs+9gYCfixVkTVyerejap68oLf+jg5AzpjY/n79lhX
DiS6WnSYoQTDNV9m1JJZqxKehdUJEbkNZY0DToWOFOsrS3jlUQXSxD8fuWaOzJK/AbJSi5HJKU6W
9pGAa9IlBEdRh/bD+9w4Itt6e1ZXdowYjKWjNIJs1DI4ifQywnO0LU5+nzi2eUCOjqKw5+ARcrg9
0rWJ0SigKkRTm+M5fyJ/RSbS2JiFHw0BZ6N6V6ZRbP0uA8hdvXrx6IBfugfYtGaycHVQ0lmMRmFO
XuBuNDqqXZkowSkNcv1lsrONPeXPFK1Qf/CT4lnUWryfujJbWdYrh+V/ODvPHbexdF1fEQHm8JdU
rCTJbVfZ/kM4MufMqz8P62zsXaIIEd2DBoxpD2ZpLa7whTdQaST3mujxnMHZ7VVEhS8pGZa3olLm
gCbBmreqMOmQaGux0MLtBfCB3Q85mUrP/KIc+on/poX+BWN4cTfJB56xp1+TV1raJyrFTP4DnZY0
6PrrmQm2nLGV+pewDp8DBPxYbbyEBxOT2fjt/k5ZnJFGgWeCuiF9NHtwJF3EoBI7rkvpt8EuhAZ/
ATLef74/ylKCDj+NZ427aoolZ9e+NUpu4PfsjVBD4tXOXcHKkbH17dSytgmNV5rI+SbyjfzFQo7n
yQrKNR2FpVUFSAyDjDYdeewsvCnbHuVoaZgq/MGnJHe/hf744un6kx6uGVMsLSrLCQ4H+YRb4dUe
zKkgxRZV/oZ2sht0WIPlsbySTC5OiEBtagqyrvML2Rd6bIXdNrjkjSkivqk5oudnlF3Dr7kUHO5/
wcXBpsxKB4CKwNnsRsnrphFdVu7Suo1ru4qVPvYgjBO5ro4RejT/vhIHwvz/hpvumg8XWA9jpMwx
S70Ujfel1OsHQFRHP7bePFP/en9mix8Lkw32Br1AuvDXQxVa6WYoAgcU4vQTIraPBeCFlU+1dEXx
f01oRbfsti/iCVnaSVkbXuRYxtTaeKwF9SxKWMHcn8viOQOsOkG0yBNv8G30p8u8aFL2hBk9uT0W
8Wq/U8rmHAjG0TW9l6IUTiakd0yJtb8rg093xSwimfxjVY65OjmhzU4YMJS2BZnpXbSo8x7dPPGO
OFmiw54X7rMv582W2MS0B/7Wtuo+3ctCWz/GptivLMN0m9z8EEIynEwpHt2gQTQx0BKrDvxL71WH
rM629Ri/hpWb2IbST/Y73mmMu885fvT3l2A6BdcD09ebQBzKBK+ljX29l1q1boUmp4CsBNmDq+eS
rUvuP3LTbXvB+1wKiJDfH/D2zb0ecNrcH85J3Mdj1zZ+dGnGzv3cgutyapznMzi5hbDJRV9GUq2U
P5WNNa6EvrfnZhoaVgSoTdKweSRvCrrrYuAXXfq4P3gIGXoIGt6f3e2xAfDOdproiVM+NDuavixT
xknpc9CwKraVGyCOLwuGzU7rNveHur3fJmw9Xw3FQUQw51WOoig7AY+i8KJ2gnWaCmZOktaFkw+y
u401173cH2+hdciANIyQ9KRpeRNKxEbkVa1ESb6iHohzq/pXFCHuFYL3MNADEPL8KKkFehQAzREu
OHh98CWEFnb/ZyytsAo+YYJzAoKavyHQh5NeQEv0MlrRg6nFL1UcfhbNNcbE4jDAenkUydrFOdSo
Hit6ob0RXWQhhtNUTY2q/DuFhdeV6cgLB5A4AyVOmlXSTUM2afxGRuk9vhila56wJkwduYz4mD2X
3y++fuhEEYTBDgu0Y0df+NUo6U1Q1NdtE2y604q+/lWvMmXrei0SV0lX4ZQoo79lh3EkHkWlwHO1
HetNnBn43Rb4MWxVJFh2Ohy2P37bKY99XiZOT5r7aHSqXkHcjbJfVdUFKGjHVrJvPZFOcVMkpE6d
FjgCb7eNI27zj+6i0a/GUW+3XY92w2DlmQMtoHiIUr21wX+3e6qAPSUPdMK9uktsyUJ/ptA8/YjW
AB7DSWXs6dDUD3Wgm/uV5b1dXSBq4BYoSlH7mhchCy/qwxpw2CXH02ufRvzOsZbNHZ4fxb8/j2xK
uinIDnGDz2HoyJjnqCrotMcC/S120aIuLFar3ZNQr4TAt5c2fXOqeSAHeTFunK+7ulSrcBC1cxeN
v7ysfaxV9DD9XFKcoa/+lF25krAsdOxJoiWohKihEODPg6leDKHhupl+lmC6f4+CQn3AJb5xTCOq
dk3jb0pQE4HU5o/cVd5ZJy7eWy579/7nvBUUnIJTIlQQ4++P9iz47yV1qGgX6eeur4XY7pL6Z0wr
wklQsgUiUvmdbZW+vzGzTDrSW2qfpKIkiDGq6lgaVnpI/UBwlCjUVr7+QhzDL6NOxM/i09zkkqMQ
tVULtvVsZdnJEMZTOcKt09vwKKbpwRetfSwqT0TxjdMU6pf763L7FkyDgzqaamH0vGfJSiKMpVYm
ro5UZ1Z86pMMuCLeXpe+gv3LhblWfrsNV+BaIk7DoIBJqCVdP+JCIsWi1ct8Bhd4KTrPv8VSfEoC
PFOtIt26mnnoDd13VOFfqxiyASbJ54nTDN90fqBDfLeMqBCNcylXwCikXH0pu8A71p3R/GudAfpe
6DROSTpofgpW17MsAKR1TajL56QpXDtrmm5f5dbg+CCt7D6GRX7/Ky6dsvcQ8J2ZD3d7trsN1zWj
RgiVsxkl33WSykgYL5Eb/sUK9o+Sy5uITkIHJAmMSrQTJGN3/wfcBkhkgCIqmUgtMev5oxe6AQXX
yFPOihwrjz4+Oc9Sacorl8nt08oo9IN4xKHB35TKkjiotMoTlLNkGj+0SPqRRcEPJQ/+3J/MQrwy
jWMRKNBpBx0xW83SEioAfopy5taoHFmr9m1cHy3i3HHUPiO28kscq59l0Z8htj6acvdPFabKyjdd
nCzaJ5T/J+LlPL5WOyvrQ4nJ1mX/xyuzHnUHcWfK+e/7s104kWhF0fECGY1C2DwarA09FyOrVM9N
3u1z16sdrelqO0nq3YBMguPnMQaqwhH3qOP9kZdmiFMd4a7I00D6cn1KqirB1mFivMielV6URokR
1VWlr6onytv/MNSECJm+KdIr00/5kDsMsRJJvsckoyh8cMdsl7v+AWrySuVgaUZTaUmZRIkn6bPr
YYi6+7xNLeU8ytWuVsqHarA+j6n8+f5slk7bx2HmFQM9S0y11JVzU6VIEZDt7XWxblZO20KsYHwc
ZfY0+EngeggWqGevB0NqG3mEmDx9ma0fZrpDLFltWk1K/sO2V6ksEqDQOqEGf72EOfr1WTKw7U1X
yb9LdR++5X4PLVxYh15MKep1Cks/ASojeMJ3m85ZCts3IeqisSgBNR/ci6em1d9AwvtLLaoGJmc1
bttiaLepX0afG7TeHEtK1V3hDeZLp1nBBifc3vHkXPhqYDrxBdWw7iEwotpJ/F4P7SimLTiklvA2
Gn27kzscVMtMSx+GTO6dmmCkt+th6N/EIMXCg/cEg0FsHsIhrzdt4BZfI7XuT2HnYdHVS8Ulp7Sz
M4Z42Od9FW38OLN2eTOiJd5mQnMxO6nBj23EzKsapWBfdkNE4b1NT0UrDsdO8K3HHErelz5Wgo0g
h6/DGFlPg+92jhQK0srxXto/NI0Ja6nOT0J4119SxzC8Bbknn4naD4UeH0XI6mmHtV3iPcNi2d8/
FAuRDCoxXCW8QkC1509Q50KBKfxROg+htDUz70uYeFgqAQx2oloK1uLJxeEotyALBluADu1sdkFb
57KMatSgisJFxbB0F5CLvOD0lOy0UI4/maEpbqRYTz+L6IckCAM8llLw01P17lBhKLIN8PJ4TcZM
frJ0eU3VYumOwAvLmPS6WJA53IfXQ5Vrs5PPbtaKDhhC8UjvZU3OdunxgDGBXjPVvkmVfLYKllKg
dt0rCFjiIBYjTebHyDtmqOMExP3Y2wjfisiPbdMYN/e/99JdS7hDPxCOGcDC2UWBnr8lBF6rnC2h
+zGG7e+mcffaKk5yaRfD7kbHiaopIPPZDIEAGK5adbCrLM8RS6W3B11HH0I1fgQdvAN59FYa8Es7
C1Uc4PnQNniWZ/du1Jhxg7KCfIZO+6PRCtiBfvVWqZgHYJ+1hixeHA386aRGRnI056J0gA/QTsrk
c9DBp6SMmY/RTxEyst+7X+5/sSVOKJDhycsGu3Yw5NNv+fAKw8/i0ZB87WyVmvFVS8T+YBT98KTp
mbrtJQBMplJpjlmoqqMlXYHadtfHW7dHt9T2rMzfC4MSvQt0HLNWqfdE0kSzaFc4RRHHR4wPrS2J
e3CE7oKgEMoM26iB4JVpyvjLUoPuUS6Kaq9JpXoqPV/ewA2wdIf3BXcgpaakUIvGU4Qdd27raOts
1diQtp00yHaEF+iXlC3ixIYnOl4Wtv/hu0MIBx872RncQMYgOsdV35naWZQqisaK/02vrIOQi19j
GLErz+zCZ4esQyI2yfxMrLjrT5GEdSWRlhP1xa3mOSWsHfZzkR57d3rTAm0t/VpKwK8+/ixokbtJ
2Tn3+PhVdqo940HpjU8VimV6FryhPeLZSW5uOoD7UKHDTRphI4XNnDT4WwEJ0ZX5L0CwEDWZ3CnA
AC3AE2MDfz/X7KB3i1AWCsPTLlZYJ7tcrirIeob3pOIZCqQ2957ycUh5gQXNrroye+xB2ZdR6owq
N2uC0d1+JIL/jjGit0kgRKzp0d8WviffpSlBh7dAYDn7VinlssikOnLWRcp5eEpqjjxa43EMJGuj
S6W+lyvFshXd+9d2QuBpP448PTIfDmzUYcfUVPRvyqx18vJTor3evxIWLnEIDROhQ5aQd5o/2pXW
xpQcEu0MkwYfxQhhf0uLkVaL4jU9kKUdj38CW90CBUG97XouBuXFtPMb9ZyM2kkJqwNnIENUOjuE
YbYmS7u02/kkIjpKENV4OWbhgYB8aTMx4LFlL9qXohmCn3I2CACJMyjvWamiaZQGz2MjaedKlkiz
hmLc10kQYyGL7ko/6ER+rrsmXrsQFkwdDI48LTq6GbO9NLErXblvUUWJvIxLJoMAtqZsvrTSDAGZ
YYLhA+m7XmlBERJXncZIKRkgpm/lFPm4t4dRwN2w7qPd/U208ERPTRkEkdALAR40m1OlSXmFfLeJ
a4D2tw/yPR8/cdy8+QvD+VeNacVKmrc0QQICi5ItRYgb/qbcKSI2FKJ5TpTxReilH7HcYmwHn16v
4rVHk8Wa5SiUyuCQTWUkJMpmkxsHeSw7y7POZV69WX3yqdVB79xfwIUo7moM+fqDDe7QS7j8WmfQ
GHu97J6U1HgsmJjTavmr36ulI9TuiwWD/v7ACwsJ5IPgGQAzzK75TmmzBMptP7pnGu3lAdX93n7X
tXPLPnFKsoqVnbJwk07ROlcNxWiU3maL2RV5FI5WALdYV1+rJv1HHpFB6Ya3QtZaJxUmBz1jJY1e
uOK4B9ia8pQHkZ9cL26H0jeVgNw9j7q61wT9kXL4pTLoldxfy6U68tVA02J/uKzj1OpA4TNQQwIk
ZSlhePwr1YfGnqQP4jEVt0lt7CPF2DernMSllaV+NMElYE/dFFikVPfUWjSnbWoonxUt0r9RdSp3
Wh1Hj6oIoNaqqK77+lCu9GaXqnWgDZR3YWJtAfJvaW5NXu6e+ywOvsStWDzqsf5bwnLYQT4kxs0g
jJ8y3u8UH/CqPiujRzE0jLuHcsBd9/5nWPrc6GwYxNK8NHRYr79CU+ejbmDTdFa1IENotHj1JenU
ZObv++Msfm6AD/D96f+R5832VaZyHw4qnq+hfphUWPkDq5qs/AQ/2kki0faEyEnlNTPDhbuC1+P/
hp3tMghAXWb6jXlWxPi3WyafdG98CJsEGzmxwKy0fp5UDlGlCFbO0dJdQSsORBNKdIDfZomYVVEk
LKPQPLO194FV7E0lOyMKUznYk2/vL+47fXN26wKy00F2kDkDOZs9YZJZc2bGlFkWUfnih0V+Hn25
fo2yyv811Kr0omdNf8z0UNtW+GuXdlWUylPaQyxpjL7eiLXhPxRuMmxLOSudXuCiyWtTeOj0PD/E
uHvbSV36m7bTwL3hTrARUjnZj6Xr2RmO6A7Ju/6U50O7qRJYHXGqrYHgb3cq7QngaYDUIOURgF3v
VLqnEfOvrbPYjOiJFq5kC2JKPTsr1ix2lm4HWu6Td5pITjvvMoV6TROVov4505GDjF3vV6b2LyhK
f8s1b+dqxh4T9hV8yu30Jp4yHa3JRIyLaXYQRZFoUqHnc24DLJDbJPjaeta4pQGVr7wqSzsTjCtC
1qRUPC+zk8hhQJ8befizqw4PuSi9VTF1OEsQj/CTV3bm4lj0dzgEEoDveWcpTIVaVgLTOPstJtV1
Kn5yR/0ArldF0wdl4/vnYGkNlXfn30mp4iY8H1tYPuC5iKwiLXLUwsdx2Cso/kpjv5L9LgSmOM7R
gaBAz/Mx3yLAF6wRzhTHuxCOZeG/taXy6/5sFteOz0ToNr3F8xskQ8m1SUeLHVGln6LUe41kH0s3
b4gB0ZZrghjveJL5HUJKCzWLhhixymxbdIkmZ1Ycc0H7chzvJaANFyvSggN6itJPkEv6z1ywuj+5
IlaPaBhUj4EvG8+9O93dYRHv89IdXwKt7jd9qwi2msTqA6CEYYVSuZQKWzR/6Y9OQoY8G9cXgYli
dWDlpXWuewUCqVYPp0xNRKcb8uGXRp3l0Ara8OLLqW6PYWL9lTuNPK3EfbwUsWSLhlS9BIIQvKKw
JZCMwuQQPUHynEKJ6//wDLBFJonKiTE5R9d2nU57zhusczqM1mMMPO1J6nTrT25q/vdmqKwVWTZ5
aWOiK04nBF0O40YHLvZMkF8CwbGJPsvRDUJISeOIKimgjRdXqaoNUmbdRlST5AuwJvHYop+/oReF
Sbwf+09RXoY7zIzbTVJk/kFrMv3YooK1zVSDbF7u9Y0whMq2p24QKVLsdN2Q2HFrrhmyLzWJqS/R
fQcDAXb89kYM1LBVOmbSto9NUIT2MOYPg9K+VJr/UljRP34i5Q7XzhbUwY8Cj/T7B3DpOvn4A6al
/hChoueKunArWud24MkOerwSgYG4e79o8v9wT05SpsiLolVwc/gGTU4E07UsSo3YHaViEGz4DsZb
KozwQgvtP+DYJ2T5/0oHTHfPh6l1lMFF04MP7kvmU6yMr2jP2x0u6Y0o/Ly/irdCtYDoPs5tNtak
WjkgVu+e41T1CBekRjgIkm9+ajv/r1qrvp1lVv9c6mX8oGVSd1L8uPuH4ry6cdFksTsE8x90pU46
O/ED9zGrouTr/d+4kJKj5w1mEp7xpBI6D9ZCr9IGz3PPZYCRX4v50kEyXB2spl5iWxoWlWR3faWu
LM3isGSU7zkl7imzKzdTOymiT2Gd5dZzd02WhC9S5kLjbMr4KVLKH26Hy/v9qS7dDxqJFXxxmLg3
2t0aBZ1AQbHsnBZuvwPbFDkoRJa7+6MszWzqbMET4hpCAOR6f42G7HIxy4zSF05T/9KlAhvKXSdc
4mTN6mUxtfg42OycCjgA0FtRUVnKzq6XPLa8VIaxiZuHRHpNus81JBspGVZIV0u3A/gsKkeTvgF3
/PUUYV3Sqq2grUXD+DMPvVPXi6+RFK2Bc5aWEnyOwvYAlXaDRuVNyatyutAbNX8KGvelMfGztBo1
dVS/SezKqFfekMWb9+OQsxPbKVAkDNqv59jzFRso46MZapC8JEcL6+MoWBfJyn9YWfq5HayLkhRr
gdxSAE4tbuoqTESpOfY1MUItLTtfwCYrfxsz91hr9UuW7wihBxsdkB+4mP2HGxjUynQj0rm+qVrH
kAPyOhyFszXuCqlCEyNzjDQ8jt0aVHNavXmgxYs2KX4QvNxE+v7AuWwGFAVJgWv69ZrwXFknsS5X
ZrS0QSnE0TWgqskOncVJwPstuTM87xLUuuHgyNptDb3NbF8Y19h6y0OBz8RGG62leUimB9RYujIS
znoIwQGgmflglEl87FJVXLlZFoeiBIc8C9jzG52GMazbLi8s96wbvv+pwZRuryhRcJGCTt7fv8SW
agf06KGQTrnSTaG29OOqNYVEOMO/pXWaRZawreMQdEOWZEf42O2OSWpvoOPHQytG48r4S1PlCCAn
hKr8RPu+vmE8zxoqokbvQj1q2JV5MEyJuXbQUYVceRWW9uSHoYyJS/shHmjVwYj7xvUufdhC1mtf
lET7LUitXaHyen9VF4eanNeAqtFZnRcYNWS49LyUvEssptu8Mp6lTtiLkf4g+PrKUEtvHZ1TVC3o
b093yfWsGs+VhTIXPKAmbmunmvc919eUtZamQ/OAvuSkwU8Adz2GaQitPyqaB3/IE479WJW7SJPL
T7FZ/apSMVvZE4t3MwV2CiAUhOWbmjBIzaJwM4NNofpIaxX178qkbAMyjRyjSssdlEHFyVv3V9SI
zWEMotYxBS1fe3WXrmi+Ia8f00YedTbvqIkbuZr4ljAlngYze7P07meR19/zctyWpf5a1uV/KJFY
4Awmiifcy/l56DucABPV9y6JEmKHidHQJ1nXW2Cq2tomvT36lPc58v8jczUvqBnlIHclCNVL3ekP
YyY6WZp+i8bhoTD8TaCK34JG6uxUWXNQuN2xlPEmK28CUdL+ebqoJUkyygmqNxyQ3wXKYTFx+f3z
d3urXA0xF0xo4dK1oxQlFwXYtiQVkT2C3faV8p//Mg79JhTr4bHMlzCIhy6WBvwp9EB8aUTD6YcT
tIy3+6PcHj9S3UnQEFoJPee5sJ0Xq2pdlEEONTZ/1rQn0f8ZoywXu2vLdrsjANYyxsT8BYcwz0Zd
Ga1hX8vSyxBVk2hyYpRogydOh/+wkY+O1AvbJF9z+bg9ZRP/nQAa/q/BPTZ9zA/3suTrQuoZYXqR
5W9yk58AtRZpferRndApXtuYxm5XFnQKza/DE1kFPDQx4dHBBIJ6PeQguF0mCx6yCdRgRdsSSdxo
ur6Q/4fZpo/rQnuWg0j4XVLr+WplQvF99Nv68yjoYW0HwZBh9hSSTcbw+QwTro/Vj90mTut0qwJE
tvPEbPdZF3J+wmY8xRVwcND0vifaI4JcpS3rxUEQ3H0vmRHI3qJOd8MQIIUtZhLN6Uocy50ftIJr
V66rbvKWizdM8q8xPWKMRH012YxxIR2EIks9JBURr910GvJG5HC9FzqGmNDa8VXsL0aRneOHysXN
ewNj3dHvNonUaAf8RZA3SD3hUVe7/JMiqOE5AKFyChIf1yBAGLtwyLqN4g6Wg462fqGA1P71MNHd
dIP3r23zeMTIUKc4jowKBNv1R8kMWvJEPdFFDYBPViptIgOv2hI7oTEbvg2GdnRV86kvkn+d5QB3
pjkE5XcqhM/BHLKQubjZw9oKRHdAkcp1N43Ct4E0W63svIU87nqsWdKo5IbpyVUR80UmgRXrMdOy
h8IUU7sSpZ+C5L5KVnxMrOApHNdAAAvvKtciHWuyOXI5wq3rFZb1GqfAFGGz0pfGHUJKjWWP8GQ9
W7G6AuuBNnMaI8EmpWv7bV+J2bPSd/XOp+q59raq82eAnH/CVeEqTk2ILuw8dNeDVGDA8jlJuqc0
yvGVa/9CJtimWXiIzXaLm9JntatzJ/Zaz/ZyWXKwOAbOKVLSicrBUVw32wyqtzdC96vqK/6PMDdf
GyH6B4jgb2DSz5Ll7pNC3MZhoqAGChG+lnNpYwgc4N5Uio3bFherFIMdRls/Is3Y9IH2PQh6B+qn
Z+M/tM1y1ykDnB/QxRltN/a/hKHROlUu/QhjYw1qLc/velaFPiWdUwIfqKDzkCPReiVVCrN5VrzX
2nDtdOBKkLsXvg1rMPjP5oDkZjQ67GhHrLIj9kN+h0pS3j5aVr1Tzf4B3YZjYFBywl8hfGkHcyNp
+UbGIq+slAPa9F8k09/dv1LfZV4/Xqn//4frBEpUmNhms88Zw1qzdN9qnlW3P+bSHy+ES9QJTqn/
ULLvQNNtLPeczBv2E1tPU71d0wNyS3cwvqZJNFZ5IcSyU0PYlS1sI0vjIvYdJhGZEB3d9IyiiJPC
SFQiwYHESVV2rzfS9IeYlodACHZamv4yS5OOiEJJ7Yc4jk46XGqEbxWNqxgpyPuzXogzJr0wTDUm
3fCbJhqVtHj0kEq6gEyXH4UhaB/jhjVI4fFt7g81Py5T55M3CzIPQT77YnZ2qw5diqp3s4sq1Pme
0rp88KpieL0/ysKE0LSdcDSw324NUgU3sBCi7kIUAjEAEMuTKchnMfn3LhSyBrhkon1MkJ15Zwml
3q4t6KcgMULsV0WKgrvbmojDwoohOjglRTi7o38+W7FxQCCsFyAXt4r/16vAKwarqmULEdPkBwY3
QiaURiT8+kYtxqoyfYELKcmz37Q9vxJebUfT32dKv8lK86vS5t80D0Gy+9/pPa2bHTdyPZDAvJcQ
hOadYgz5lKDU/fq5N4kmzFGxXVW1I63DJFLcDI3B449rZ1ZWP0ZZeDQ97BUs8VEQVrmS82WmSYUE
HTSHyRlqQt9fL0E6Zlbrmb6L4YVypCFmm0jGDE0AOhMTmTHaR9EO1byNbv6YCvBScgjrU4Ql7v0V
kedh5PQ7OIeAA2QeFMQCr39HW+MKQwhjnWJFt93oJWouBkXENFSnMcs83SbDQY7MrdF3T03l42ua
E4ztBBggyRv/a35n4/7iKkLlPYh21vu/H9v0C3+RZ80hkD6t/OS5etf7Tyagn1Jc6G3zeDsIvNFr
BNE6DRC0+yM/c2hHR82QkY52Vdi9mInhxLHk8DObstjxRxeb++mP5tWIf7UFloswYNWV9qMyXdZX
u2taSz4qwRBROb9vtpZo2A1NVrqnCmHQNBL3SuhtyDwYMOTL9djSpIPkDCSNbS0SQ1rfcc62ebNG
5FkqUoa49KZbPezcXVB8dsWn1KocvwUzHhg2/zViD2D/hnZzpv/OBWHbZt7KjTl98JtJqBToeVJR
/ZyfTTXv67pOJfck6d5jMFqSU0I5O3ItYFqbBIotuStF5flt8P49P4w4HZUPmQzMQaUo9M496a6B
fZg37mS/RPZesN20OsUxSK+x/xF56fH+Rlocl0R+qrVy2c2PIEWZLver1j31tf+oC+NTVPDcNTVY
lrT4rLXDQaiGU6qH8cqhu4lW2CeTzimodVRXuACvJyy1se9leYqmi4amqxkge697OtjS3Iz3quYP
K+GzvHRiJllKMOKAuW5UOuPBNMi+OuGUSG4E3CgdNsz8jwsmMletHqHCsf6Fap37ULtpcwCkjoAB
CXle0yjXR0/ZVWqm/6PWcfezMpp2W3pNuwt8SX+JEwjPWmqWKwW6hY9DbIBalygpwCjmPMdeySQ/
ExvhRNh0SV3huZBMOwC9DQk5+y41+hfytk2or3EFl8Z9b8ejTaaxNaa//7AZc0QZ8gSW6CmAK39W
zUTbaq4a7qHPK085SdimAE5FYSnoYuJagE/3N+UN3prTQCQBjQVMANtjDrZI1VjCLdgXTqpbfJeb
8WfbF0/94B6nw9Byj6ER9zvO5E3L1eaPxrbB6Dup2k3o+ysX2sIbNQU1OuDn6SvMC5i9blaV2GE4
q3bht8QUngRfWQmAl7Ym8iKAggk5oJjPyxhh1w8d1hDuKfL1bpsFsrSpB7PbSMhi7ytEWjd4ycBy
RYnJ0ekz7bAbQ3wjlaxfZuJ7h8byNBvDL80OjFbclXIL7qCRw4Pcu42d5a21lb1xzaZo4QS/P5r8
dHDa+NFc75KqbtNsVEyXEyzYXSnZKrqrPIa+Gj/c3w8L1zHSniJdq/fDO4ffNwGxv1WNfANN2YOp
22Fm9beS44NlCjiorqGybpLd9+03aQajQ0iANq/x9HHpJv3A9xDzctMnxkb33B+UJN/SOtuNLtY0
Vrgd0/YfLTMfCpyg7k93HklPw8N5ZyuA0YJvOXtCxahMURizCIswg4jU7nsvUCtC32Zl3y0tKxOc
/oHzd9OiDZNGlryo8c6tVh9BKL4BKnguhfqz0Oh/6k5cuYEXh6N2C4JqovnNsbSKWZdiSD6Ob531
T562pNb62UzMYytYfxQ5XynNvKc1s0ecyx4iOjEuu2d+izXFKEulPOD5p6NalmXaLktrLzkGHTaD
RleKB7C8g224cbiJ+z4+VIgQTMUj79FvU/0BfZqGCgPytejdxj+8wuucEGOkU6Hm6SFP9fQ1qsfg
XHWjfEygFSMn2qk2Rzje4oTebVxzpHwmBNJWjE3N0bxeRwm+NzexkuZ2Xyrl41DpQKwiM9zXFPce
gJzI+yGJksesMWLH7zxi0hAOs6WOzS9qXMhD96rqbsUE3WJRis3TGNBsS7msv3uSHz3lWmM4Ig52
D1Q94h3tOHkjTPTixqwsG1T3sC8r3bV1ohoIiK7iuEoDUase5X2Xq8Vn3KyGt8wIh8dGgACdSJSL
lQqTRyUtQK1FWuZoVpQfk1517Trj4gn6XNiksdxsc7VFozNOyMwRzNhZsVL9vn80Fm5jHJVwfpvi
dRiOs6RJQrmrNXPRPKlFJh4yMTIcKozh8f4oCzt1ciCEwgbfh87V7GZLGm3sx4DSbC5aoa17peIE
UhyjsApUIvF6d++q8Zrx4cKpB81IPkRVALT3/DpFaCqzpLgxT75Qbwsj/04cvR+DcSXQXLi1r4aZ
/v7D297EUlRafsfcNLfYZ60lbrs2qJ3CF9g4Agjb+2u5MC0+Fzc3RK3JsW/2xRSsVSMTSaQTO9j8
LSNw/KkuAwUtdnrG94e6qZBycbJ0UyNg8qmkfXo9txD3RhkfJ+0k44B9RNGusI0BNdeqk00H0/hy
kxtiuPGJ8o6pWwwe6R163Pd/xeIWRcdwgomyR+e3t5H5yOiNNZkZq/FTCLpyl/qqtrJFF0I0RD5o
gsFXAqs0Lzx3XVfFvRaYJzkJeOExgcyDPckRaRYpqRkcSJHuz2vpVbwaUr5e3aBSU9EzuXKMKETw
pwydwpR3iVDtcIB8mdIFkQpi32vPkVRs+lRdiQJudi7AicmbRUaLDV8wcTq1H3YuknKgQmRSpLjw
n+SiejJ1yn8l7E3ZXPmGN5vWmIRJOfyTyBQ91dlGqusM6ZKwNEl86kclSr8bQrMV0zXrr4UZcd7B
RyMZDQTQmMXZ7EVfrWl2nkxVczIhf/J18aim5kHEc/z+17u50qYZQSiCXk/57Ma+zQvUsa/JNU5y
ZdMXS2y/tI3U/rcyNygyfRxm3j2V/Bw73Mp8H6ZQbD3FpHplJjfniyEIzIC8crpg5cy2gSJQykRP
UT+RGiE2l2A4vxLyL319a9JuZAD63PNGOoV9SXZzRThJY60cBinw9n5utoc2irt/WQVmvWj+QjKA
SrZQmpVCEceo1hBOhhFT0tbj7xWAeWvVAkdamNNEIQKIwKKx2WZbDQQ4qGfCr3MQBvVp8IL6Ac/2
ZCeWav6d4L60CWhyx6IMv+8yvdob9LYceRD6nyYCdpTgsgaatAS23RDrlVBt5cfN4TVGYKCxVcTe
WfESO2ku8vgmJytB9cIB+LgAxuxIQxSRAjFnjNzUzwHarv+PsCvrkRTnlr8IiX15BRJyr6rM2l9Q
VVc3YLCx8cLy628wV7rSzPfpzsu0Rl1dSRrb55w4cSI8T67Z4LePnV53c+u+/v8H7j+vy+3VJkjj
MQyJkeF/FhFeLYOq4YH1IJWYjzpZ1lSvDgavY8t/bzW39lHMTKFor87x6m+M5kbsuHH7f9lj/+2b
I0PdmtaIFGgN/f3eXOomtgVvGjgMN+8cBhkOUWfC/bzxUcmw6V/O53/94sCXIWiO6RnstX9sNQx7
1kmt8HlkcSAh6fpZ5/Cyrdt9FMJlxh6G3bjZb1b9chGWy7PKnb7+ZfH/Izz+JeLyf8/wTx82KOzO
dWPR5pFDkTw1VZ95EXmjY/UDZA+UODfg2UggSdEZg+cjK0+Z8t20HmD7weEOnTZkCnJPhiodPcqy
1rjRCVOhAjN59r9s//+80TCDB6QUOjeojaDf9/cXRC1U10JMSPW5p/czujXFPA//kof9J6ayLcmG
fgVAVjZY6e+fEibtbEMUo36MvGm9mmgOTgOXdMhYAoMO24cyUlVFKW/97uZan34whYcg2ZSyeVQd
k9XTQCGgmvH/v6ngv70pqB24UNiDPCcS7r8/FoKqM47I6x+8AQC7MKbK2kb1xzjSzsGqK5WZKVzy
kDW6T7t4dfcYaKtzxIA+7cVENr5EeGV08st6EnHmDh9yeg47kvlq9U8KNUkRacwDh4u37kQHS500
GBOYgA2Y2DdAd2B3SNyDcH2WM8b8cly0ny3S5uXktv7esskdBY+T0wkYZTxJcoZh52UM4upXE7Nf
Q2WNAOWEfe5JlezEKtAMoAaah68WeidZrOcFiXXQFcJepqL1DNkFi0gy7kXdlUYA0nrbHzJAbeNH
Uwvo7NRwr8lixYe840rl/7LiWNC/lcUA9TYfNKQ1aKFhbPfvC95OIAXxFWLa1eTfyVCXpnGeIOT6
L0EUfYjgv2xs9Ohj1Gl4tUjL/3HzSN6CjA0M8UHKsc6HClNISrClXG1Vl7zzq3wktcjX1fIuE3WB
8vsEDcrFla9g9oS5tDwQGnwILXDb+OWsx1fO0Im3B+sqmvZB6Ljw6ugtCtesif3zEGIQk0GjKY1k
/HuKxtxVXOfEV39GcBqOwSrZbvI6VXjN2OxVZaAGuvA7c/BOwK8U6TrhP7Kuw1SsbaEh7ZJReOrm
IBgIDAotCQYB0YWCwtNtqflXN8WwCiWYvRltNCFbIlH68/VlHuuv7eH0FNxqp0J1rOKL06n7HHRd
CvFpsPL0uveG9ujX7sdAwosyCxzwFFszq9ImHeUQpdvIWaob1Ni9gTeqJKo7IxgfBgtyp6PcA0aw
07FJmtQJe5WPWANQiuq7qvybiJSbEjfJqygsQ6Pf5rD5kiLam8YUnI63VoOLMGnztDL9MLFe7lSy
QHBHdQ/too+1haeYXfKC4e/PCpFDyqAIZJXjqjjwtssVpRD2MFd/5A+83WRN0Zw3TvKyTEGUOSrQ
Ow0tfNjW+9+aJg8g8Gagxtz9FVQlzCs9zy1517YDz1c1vPE+6FIfYqUFpPhOYH2QtGZ05/rTmnuz
ine2IF8t6aKfxhGZz9VDpcgHnP0+G3vFfFpTRoYVXRuvENuYU2YzSA1DRrOFzu9gXyNfdjeK6fkd
6ZzjMo4HZjtVpjiEq5ce/eo4PDWOcrOQzqkf8sOsl3dQiIYUvzoj7fCK6+urgy7V5C0XwCbopPkn
MzYAsoZTOK6HLulL1oBNOiRTlIUop1McfAyBTcldmQ6CszSjUOQenSaNreg8QO1lMf5BQJGmVX5G
kjHrp6YYOH0Yefc8GjTt7OFg3DcQnjLNvJ01jIfakBw8m8Kxopy6zVtP1uu0drvE4Sebt6fOpqe6
arIowQVj9QehJAAMTOpMdUaG7zGYc0e9OiPZbR+G6jQdYUZlG2/nsekAP5K01YchiABZAQbzl0cB
TkSnw0NN2C6YrGsENHppPVBsvEso+C8SDB91p3YjpuGahkK7iQEKhtM1yUf3z9oGuwRe3qrz83V2
drBGOFddk05ReHNG5qOB37N0DceTQ6tdRMPPwbdeiBdkXgzM0w0xRteTaT8l+ha4GsbgwyBSY8mb
mNr3tqYUOvWOk1U1SXZxrPH04SFp1jkNlvGnSZB4+fpjsfr3sBtTy69e5364j9g2evYytDNw1z40
ATx+vTg37gSUoJ7SaWPcEZKtc4R7AAThSRd1H+Wq4U2GUZmfvnmfWIPeqnOLpX5FhoAPHOfvlowy
XSpQIKE+dAib2krR1vst+ygbwuBAInkH0nZUNeCIDoOgHkgq2JNJ5aa+CJ5qeCJhUBxSgPaDJiJb
cIPZNMyJ8Kq0G+XR1jpXYi0cxUxajS3YbQyqCGrvJnACck4DIWenEldSW35WtWOZGFlEnjiMdvew
AH7NwBOtcS2sYML00M2ZixiF9Dw3bwR7sIrct8WhGfZrn7r61e5gjh5YDQXCgLmrpA8OAYJZMMDb
yBDMtv7axAzJdJpomA1c7JSMD6OvTqbzEWrnPFE/cNDOKx/uUoDMbaIyK06wyCP2ObzhcP+xGiLm
Mn4Ppxnr7dyBl3QptG7B4FuCM9HxPuyBcDjBDRzPGuNDSwM93Bn3T/xrJPoY9S1o8gif8wzGjhum
PRiHQHhUCkXSM28qTOEj4Or3VQK+bVkaWq/brwkkSeF8lU0i3EOPKdtWKZra595R2Yx2oL2+gRWw
fU0YbGy3gudR9AFECrt62GtmujE7ZZM9r9lLoL1drPvcHuydp18X/PPe6QvYdh8NW7KBBGeP2N8V
X0qztiKDt0TKBztObbTXMP1m0g48MsdhF5h8HEM8Wah+cCj2DMaAGkZ2Pj6bYT2V6I/EoR/zqI+x
M55UY749BCW39+8VRhJYCOqIBe19FdJLJdpzM5CnOGKnliSlMBQ+NfCJwmmFyEIW8zrjNuQtbfuC
aZi0hcBiEpgThOKf+GhnK9JEGmCWquOvrL5jhsuka1+dLAVcraJTUU836qJZXf0SvthXCIwrmS+O
nONCxmRMbWg4plUAE+SADF7Ko/UGnU0oJqv3peU0R/fhXMkIXAAfDlYsyHQYvbrUOYFDCB4IrKb8
YLjKwXnvlJeOKy8h8Hmwafw2eKAy2KzoE7eMfOu6ihEtQLUHdfZhOxKgv5a+BA7YYwPPE30wQ3tD
p7H0W7H3Wu/Jg5w/7Ke7HFF3zoFYo69Kx2JurrbzteCcbNtylDqvRL+zEbNdfPmgfaqHNzJ0x7Dy
vrrWHKDrV4KmU7brcoIpT2oS592QpKgxJ4JEZHkcnXmPeWDEsQ7uPfFLP4mi03JX0fabWnbZjdBr
d+ZcLNYpwFj5aPPdIlGMz59r26QecKC2GsshtDJH20fTeSVjNAuWMNs2bYv9vF0mE258I8JjD0vr
1JdKpfUqj5g8e9Qxu1Jf50hng3QbkCcRK7Vl3cgAegZ4LivZsQS2MQPqAez07elnvzsnTJ88joBO
4jKEJwj+DWrzcJ5/SYc/JMq6xGgvuJY6Qd8NhKHmBDrxfsI7256Z2OBgDstDQs2HXqJU+eg9tLyw
Yme/YAvVeD/SDSDspx/IbH+PUCbbGexBOtYlE6AjRWOH+TKzpLRtDgKL76ovZlenGDlZAfZyRlvx
hhHU+RTBCDdHt/64cnEhghWY5pj+Ot4OnoRi+jpq5EX2Yme5GNeLKydPwNWt7DZbZRKB6ojZbMgW
6Uyy9bjEJiPO3GE93E/udBowclzCIr1Jg4k8QPsn7S0GNWAu9xDHPMIiaT73xuNn1C9JSsBKmfD5
OxdaEcpzYVALvUL9tP0RJ+YpsjBqruprRa3MRsSzrd8NenAZyGwvg0jeUZq/zU33zALxgYtqlfWu
bTqSzhBS9E3zIQJeJDOCLMKVtap7J3wYXOr3OaA3eBy/ek1YrH51WT03m7Donh4K0GceRGUeIwwU
WW6Au3RF5eSX8LvZVVEPONyct1xrsofCZyFyIG7DRLgL+YPn6GcHQYK63UuDfsgc9XCGGfEQJMEB
D6ZIpcRafqQGgQw90h7pe+d2b5MAVQct1G6H1ctU6JLntqmPvodHn0BDzYxr4jRpdPeAtHQ/hxud
PAohjADa2fpsV87ZVc2vZPIeot5e0lp7aefyvW0hGFftF2jzP7Ntv4GLg3XB5YwR0HbnwWsvbea2
nCTP0Q1vs4pq/wmw8rWV7RUNilNfLUe3b88ouTMH21sDcgE798oGv0tVg4ttRvh0GGgVEaNDgyAr
yEvUbM049N1Bkd0PbVPO7VpEg/0Azwx8IpykUrNsjfdIZvGiSrd1VJzqkGD8Hhy/7eoChXSedklX
PSMYpnYCnw2gDl9wxHwVcMAYB322k+nuV95O6bmQs9zFBHxWBU2EAnIaZ2rWtBtYDrHNLYRRMIPa
iCBU/7FskTW4RwbV5tBuOKmEHVrfYH+haaffE0SxRjipdnqoGMFaEveUgzpFEBjFKO88Om8hV1ml
/Fx3QAP0UyDh/Mj6PUw0L8loHejiHaNVvG7BXjghLidx6OxfmMz7bNAshczPG+Dl56YyhWX5XWlR
ZCcrjkRVJblVdUimXCcjrkj5mvxgnu8I0vregzaObPzUQADNDfVXXOvzGFnwBqHFCIZOhOMiNeqN
uivauTmudnhENN6Wj3bBUQ0z8iSdU1Uftre4bTSXeiadIOIzEFnUQv0yZMkwyZFvYQet2yeHNHlg
xHUlsF21hhIOwcUMNWF7nUtwnLI6kLndeFncsXJIVrj/dWCsRZnLWpzf3r1Hm8weNB7QiAIainuq
imUeS1DCETO2Fd1++/ZpgcNeRO0eo0AEmViqrNdgi1sHz3lbujHjyY/noOBZWcpVctgijrQZxiWq
vIsDSPoPKazRUpH8dJBV2FRNrQSpZ8hPi5iGlDeqyxyzXBp72HkhVqta4eonZiwn0fdpUIVKPruu
flkQNUYZPDVjP5a4fZ6x9PjuzD+EySZz4e29brjWdnWDvvIugPBXbiqPpUQ037MI0aZb9gDjX8LW
B4m8h8Y16QK8Abruh7i6Ih66Eoky1lMquuvi5dqtbZ3NdXUEEkLwLcyJ2D6ior4trp+qas2FO+Y+
cdHUxtui4a4bfEBz096F8FIDdJYyWVATZkK0x+3PSKJmxsWlOq+Yg3ofEVi4eGvh+eStbdYfzIUj
eer+2tULTmm7bG1x/7YF0tpvrqtm2RQ89XVw2MJKj6OziXWbaCwXj3+z1hRaLlgxJGMxy6HVX1ZT
dBvHIOfTnMfYcQuCcUzgg4W9HLPUXlQOBfXD5MyPzUDfJgfRJUzw7pYrr5xigHqK1/c3F0M1tJMP
M9angZdPXLMH3YTAGrvSgbwhzmMddi+kWW6NQsoDeMKAkhCTAWXrKzTEdygBihhHvmJvDpysgVmj
c+PsMXiYb+HF9Dc7Xg6YLztjUCKXVXjAj+SB5b0Ri93YjGEstLC360FX6svX0VcCjS1RYzAGWQ0z
XlEDcB75UiBiHYiezpj0gXC/+zSqC3apE7fXbnYzFoojNLOK2vjfHXUzp5J7E6usD9QuCdePymqa
1KpsnUWky3uMAmJWBdUzLppeh4XFqqMDia2ItaV06oPXdjcbGBiOAzr6Z/h8llCReGQrrTPfhUOl
oao5KiqQz6MYlRYUTYCp1dAt2tZxWySVTDzlgXuoJQ7OkuBgts0j7D8OaC3/6SuCdjaoOU2i7k5j
6cz24yrjlafyDsbbK7THsnlebtuFhq7Z2xxUbRoip8GdgR5qzEunZl5GKl4gOoEO2OecOrAY7sKC
DtFxKwkwB5JjmRJGYcdIdsaC8GcsD0sPGUI+7nFaQGes5G77JT22V85sZBiw7BgD8Wr85ZMkcGKI
9HcDaeBk7FNwWVCYO9VLzASyP41MXvTNMR7bz2aeP0cRgufVdI96xXwwbuVW8sJlA+4q/ydp7d32
nnHwFw7R54Aep4i81HQGhOUVuE4zXM4ZDJ8Og+vBVrUBq3E5rdO8d2SzucOk2I5WL4qFsGKwwQzp
NajMtAwkWlLOmtvOeIBEHcp/eUGvHSXsN3cYis4kc2dd8FU8DjE5mkrcomX4TnqVjd4lGtYc3tqX
hdY7zpuj0ct30g05IiOCtaxxNGvMI7CcelPmha/QrgejVxUYwtjClAP3qcz1un0SGdDjGS5ByEqO
LUm3V4LzvLdDfVgBoMZrd5j/wvww5YbUvp0ANyI7TL1RnlUT7/ywfgp0c+Bd/NM2y0uw6WKPPvyC
zA7NucxCGjxZwFiGoOz88RBPOFkRpIGbxQIyTSHqhmonMUd7do5bqMICCL7cWggcbzfghL9yMHpo
1ziBxnzgcoQjY1m1Pdjhw3UKoV/t1fnUNO8VRnEif37ZvqjdavCMZ8h1T9epi3PGJzzCW4yCuZZj
qaENgumOvPXmp1APmd0pnTrdAuRbxB/+zBcIoqCLhdvNWq1MQnPW1gkYPagoe4IvIh6dyh2zRMdP
mDjZSzBLPIg3qKiQoZObsDlQb96h05eFaNb6NvjjgMYgdPfeuXbat+91TUsPws1dHcIQoYS2baYt
0GTVfN52j/LVIxpgYO+38Z8AxKesktWxNSjH/Pp5ld3rwsd7a9mYkezfFo9+Jrr+8utgSWEQ9mfl
+sD6NkwB5vxxFP3oKEF+iSPjwEDOowrDQBbu0V4554aHd6MNBmXZyRHyBu+ni4svSf11H1qVD9jU
vxiffGoNvWlP37bouQUo7JP3kCXXIJ6+PWa/0sRqctKSPgOy+4gzcvXX6Wth0QFmP6+y90q9zh9k
Aa1+8q4jftNUxych5iRbSBOk2Kvn2nNvwLH2zcr37awv1rR8DivNtwtKLOLIVPS6kuXHaSQU/zog
jW7LL57dHYZlfkROQDGxhArTYCAcNRXmtQ9+IB5qr8NaeARIReBmgI8O0gGtwu+L7Yia0LoyVL+d
aG/QHoSSOZlZGsD44q/f6hsEKt9GIuIJpLixTmJEEnKgRpRkNPvR8rAPE2jDt+BvJEN/XlhcWtg/
An/jRCPKBz4+zVDZe6RIH8aVIsdxkEXKcciGaRUlfihCFSmPYR+9qmDZDZP6dC3+2Br2LltMQcru
h6zehwtThHjqTjohj/3sXNbQfvrfFMn64hyptmmQ5VF5WDVoxDNaqam2+Ak1VxnQ5WCNqB6gYZ43
gr3AR+0hSMx1ctQ9qfUHC6o9elM3QatLr/pfGjs2NqRAyVc2cFtNqcAQnG+dXUTHAZygvAnaPgUb
Dmm+qS9UyGvsN5+A7fMhtPe0nS6hvTx4I9WpCyhKxhBpB93uRydmTq3O/dKLesNGfjcVD9OmwW8z
ZPrdG5wZ8MXQzqzkdzBGFdCd6LYlj1Tofex693UCgLb6cJde+2vrgBbRSX8fV1W53dHEGf/MsXlm
uHAFclhhIdthtl2EdfKmWreYK/RAPHUTkLpae/W4pX0hp3tvFMgUBg8AvfuRBOxq8SRA+m5f1mU+
ytU/1h6yRMhUN+AGj4jFxHw1HvTzER9hYWyHFLHCadFAYOXYVX+oL/JI1veA+O/BPMAxrceG9DMb
CwwaB2yuvLiBfD7BXdH/gaY3GrcIIs0UermqQohULCnMIx6aBBUbHAlhY+Ls+2bMhgiiGRagWj+o
nvsEvC+t3AMh9OiL8di3470OBpl5tf1s19Xz0osXA9AqjTAYCFmd8BQF7a82iosErG+3qx9DBCkd
Qhlr+3EB3EmL6TIuyd0VM7wGreZOCNhQUPHKfccUdd0c4h5DkHRZC4IiNI1aeh8afeJiyXposGC8
cwe92QKXTSklvqgld9tJk3AyQNm8b4M6SdtVXnTX3bYXA+WT0p/He48eeorR47yOI8RqDfbmIstl
RFocyJcprE4QkmuKZO0BN6kAjZoWe5JE+3VOypUiNeOCHUdhhamOFicNRP8GslAEbs7IoTfrHnDK
gDmy7nPLfyxHPQ/ecCQDUucIw/3Yq/HvUNY+6ta16EcY0mrp1ztLY14qEsuygxs3yxK/t9PI0DeB
qAUttVL3wWPDVjtFNV4SVLSVE2URKOcTAZjSLreA9S+THh5mJynjUO9qY/bwXMuEih8xNffud9FH
4znXAarAsBI6AQG/zAvKGY+FL9zx8zbULwnnj4OvUAmgXzTaE0eZAm+GSTvFlmcMLbnbkKUb1wB4
TDsfNPZD6sE/LyVtjKshvlhS3A3xL0qzC+oOpCzSB6lPQuOf0ItevIOUHs0MFtq1NGA6Bwl+iwvf
5YFJOaIWIEsbqXJyrKiHvGIXBfD2snBBmqHP10h8wFp70wkJcml46uv60IUwH7ZQO6xyETmLeyDc
Q5VV3QQVm7aGv2KSYCA0+K5isg1ByxgdRmCpLTL47SWJhMOxJrkBkD+TGhKMI6Jr1e9F5JHMajHe
M3Tmw/hmgtsQ+0185zPs9HHdfKIBgsZoPHetenIlkCs65ma2cHMk59mFpr63LR8XBWSNCqrj97lm
n4STPQ4QxqSGByPlJ4T5Sgjv3BlRr7gKwSyzaQ2oOc6IhbcFKtPTuNUJc/8A2dHjaC97h/KfbUei
N7enSf2BAhvwQfi1VsHFwP93icEa6euP2tivECbdSUGufNEvfEIDCSf6rEL7vHLy5KzrFSRBlRF/
PWJw5BpaakQg71EJyvFZ4j5rqXXRI3uMJFKlQde7FXXARIaz1DNGHkI3lapqM+4OB7V4f2CbC6WC
8VQDtqgc9jt2x51Xo0ojErAcoOAADYm5KeJO/LFEJTEXDOyfdRQyl2MuengmdTQfqDkJ0CNXy93b
rrgNUEQcGGn2sR+8yKqH55IF0xLm3hHiT/UWUwVfv0Ex3Vd/vTGiv5GAAn3W6DzaC4PnKjIeEbDC
i9Ceniu0KeqXXkS/Z4g0Kyc51P4EgacJ0YGynw6usek6hzB1xY+rWT9VLfQ+guH3ljiqCHVaPzkn
HoHQ4MRoOBtv81ON+19Jt+YkNgcTOU9MAzS3cAoEkUfZagb3muiBSwVAqioaRJI20Y/OOl06tAKD
ZXq0LLoLLetMVX9Z8GArMmqYCRfbvnQAdFDm7R2NCFfTCoCShSNA6z7HMNJtK450pMt+5j/Yg4+c
OBcx93+4sU9EYDIeuQ3P5IqrLhw3+Jm9kaU5bUvh8u5IBYipqHMK1Go7e0Uyv0JAgjdoSbHcdTXJ
LUkL0NC/u3EY0joc7ypC648TUEhZMVMrByj62OH/azs+MWcE79wv7Mhc7DbESHpfxoSe3H5rZrCX
1TR7x3OyrVYeOclrMbxqqX5R0zyDdbOfxfgiSX0ifH1swJCAOwX5mmqus9mzT7aV/OGtc574DO1n
w+d8qauHwHKs1HKHO4cCDB35HyoIUs/pW9l4myoCfoYwv7iIjNCBSN0FEuEs8DaoL7w3bfBnTMJf
jaJfnHJADtwqhF/rHYj4QR4rdqKr/4yRWw+W4nURR+jla+Ju2vz4ZvKnS/i7IvJCW/K0dmikC8i9
YwD1brd2CVH4lyoOv1dJpyxCnzYbXPc9guHEX4hzZ3e37ZzCKxw+HDA5VQl/9oGiG0j9ogsvfuZq
a2fp9tf2IKKLT7W7bhg/yXRryWxLvlB5/rS1C86Ccw8nVNLQ8yCLa7JgUoBhl+DRD18bAcoFfvqH
VnbqUX5XaHjxQd6rTrzXKEmVmJ60D0DdACMZrPEI+s5xacyRWj5M2qZPXg38vAVdv51Bi4h4gYwl
d7gz5LLrKEyEhp/JjN/r7F8xIn2KFRxtyAI2/sDTcUKoIfpXYqPs76sYQGg1gEfQ6LxR9bHGlbxl
zU1gT2kcNjQXJMAG0RVyLF19d1a/8+jyu5fWL1kTO7UZEp5lharvOB4paEFB0N6YHJ4MQo2FaDIE
znOr6DOJqwJ4FMA++RsKXeipkvoNo0HBzh3J6wQeAOYqn0LuPEOPZf3qmLk48YjGt/zZnrsTyAnR
D3wcwcUL2u7ok+GoSPDQ9Hy3QeBIZIDeBwaZY+TnGBwrGTfLzq+3RN/QxzAUnx50D7Rw915MS2ab
Q28HY8agvJjW9Xgg8fTYOfTX9rT2EJ4sf878pTsbyz1uV+5o+MVW0x84zo/pzPv+VTH83qR6QzqO
pxcFnmcXc+8nZjYaiBSN/M6kykM+sYm3o8mDVmcrrw7S5Yk03gEDeDvWEvhPx6np7AxAqZMmvX0b
XBSOjjkNncShZiU1Bg48i3UNpfl0xVSCK/nZuf0tilfgAw6A9FilmPTfW0iFbFzLUCoGMBQGec2g
SeHO6IHBvOAMxduzDehhsNsds0KVAQGV6P3EP5sm7IrbJoKkB5zSdi10L1rU+ZINGcIIAFgPNzba
0Wb4qvkKIDIi9763H7serZ41QYpfeRCVA4vBw3Hzk5++Dmke10jS4Hr8EZsE/wZXG3KR3epWaHaO
Jea2dm5jFb0NAg8qC2vR77D/AjpFWMbi0Msw7f6LGSyerMPSmtyzXnEEsa8wPvRo0RgTgPwEHXew
YAlJ45qSHPJ7D8ISmD1vC4zuf0JZC6VTJ79QGOzbEQBua3/007BlsshowPoBiNJFcTnhyoRSAwLv
j6vfcb3tepA9R72neDzwN/OtHtH9bVvnbU9u8KuNjhZAImCWABBo2YaAusGWmsXzBpptVzgg+Bh9
B9hm7btEBkiSsBP0S5R8OFUA7GopGylLzBWnbvyFbpyZmyfkaQ/4oGEy0PUArWXy8kGrtJfkajfJ
hzDADpCRLaMFMbEH1Y4nRoITBtxLtMM83B3NCFbGqC4burIBb727tyAQ4plh7yAAoPXSVu2+pyCI
dJUQaaAKJ7TyEHMefY/bDKSFhCfnkd8Wzz1u36r29Ws9S4CHTVZX07HiVyqsE6b+LttW4z3DLtAm
M9ATCsILtnpF71AMTicXILUlCtdjeexscEoOZ6AMnwgtxF2lUCVDHACrhOXI/dmFXtJNj9EBk9Bo
QbyPiBpB726/c0scugajTOjLUd/dj856dVdzdlrgC90tYd0zWpO3eoAo5Rz5GDg8Y6ij2poMqkgg
Ea+nEIvsoD+rMxBAVhWhMYtmO4/QuAA/BM8y2WPeo4GKOsdzL4qNeaQKphlipvUUkuaweisyTNQJ
pNqPteJo51HoL4ATRMG0hGNC639CVSa3kVwzD2RYvd+wKoTtKAKF7EvQY1ftFUoojQCB2zqZdnyz
qgC60QLs4vyAv/EhbjY14sbal40xYOkko1ERNU7uq6IOUY/j/yZaSmwUsDdxhd22hYpaf0n5Yu94
G5Q0ZvsFWwIr5wZ0j39hY8Ntz4UnZcHvjbiCj9o2VoTifKHRferVFVS8jAAt0HIqY7svp9ElB+Z1
/0PTeSzHjS1B9IsQAW+27Q27ySZFu0HQSPDeXnz9O8WJt+KMRHUD15TNzNp4Y7OVoFKOfj/lN6+2
AG96q1z/Lk3uSHbhHnnevLEpRvQ0Y7py2rTNV2R66+6/Vai6f8ihjrG/ktsRaHKtXhS9AanB99T5
LXc48Ew8MieWcJ2lcvv+oaznH0/Pt/wVrfdnfsT2vakZGQCEgtRl4ejhBiz/xKtJyzlD5pVTmXJw
uQV8+0CdkKlMNKbu5frzJ4E9/fcvtQ9aBxnHSWTluAYmWKSn0s3XDT7WbdodJn7XSzWKBEMWAO0I
2dISbBODdbE36a6ZwA1SE2IYSKlpf8S3V6VaUcU/ZyBHyrTYBJSe+VrxiX3+OAJS4Vmq4DtCNIMJ
5FvMBssoJWROFg1L7j+iDkmZrtLlSbo1gm/wur91wRw2KircYbHv8r9up85FcdSYX2dZ/ziECoa5
5v+xunQ3AT0b/WhPWkzV7DVeviSszTv3Rt2b5/F5wWh+49tZVVlJSfUSEZDgcLKadvJdap9abK/d
1NzE/EVAKIGGL/Pip4O0hxZsTAgK1Ky97WIMO044m5dpzSYojKtbI3GVP5b1sVHTLUq+Gwh0vlv/
GxH8719Bh27hFV2A3W54fe5IA2xS/vR3iefHlktJ7+vIFcaxPKBlc4B3IR3dBsW8EXAbgpwv1Ths
C6yi7bE4LHL5yi/wH5XY03LHiTxIhTtdKLI3u455ivylwdsq7YOWL//D54vhtJS9Fj/Bm7u+sw3j
ZMsZ5EHR5aT7464d75npN5tgSs7cqE5Fv/X1lp//HVputjyfMTNTBLeOBXPT7JxV6Agu+2R4LqXl
bt/bw5uGYkozDRv5+WuUya/t8V2iRsedLwN77JdPPBo7Pfp/cQ3SdtaNfWsaO9U1KyOOabB/0gPZ
tNqEs7EP8WysZF3AlOxzEr1FvcgwDoyGokvAR8gDFx7qmnV0EDM8UsF1ulZsj/0idX0GQ6w0lx4O
61EcvOCIBsSe/ykISVhNy7mVFIHNZACAqdae96KBCzHi/65whw2S9pmDNUUXZ5d5u6Ycto0l15nl
Gl3ow96jHA8GV/YPVDt3CJuu3OCdO2Ekt2x4ljMo/0gMFbdSfK8eMtIHwQI1pfxMKDq8CchLDNHU
gQTFbDbpj/wDMQdyxLWPmPCJtRObLu+JFWgD8an0P1daHh3K4NtKL9yVaHzGzWEw/ts/nhWBya3B
iOCAq6qWaWXyRmGH/AobVBOoK2PjgHivQjaU9c7r18of9vJbPneI3jNbAX6VT4om+88YcnsHjqWI
nAGQ4vGaKtxaI0XA+BojmyVNbdY65bNG95RR79AAe+Km/zNdodXsJYNDsxt8ICxmgeoTJ1FFj1Ac
yaOTOwPMyB/5Qi0ABM4mmMAZ2W0W2hn6jSynWQ4y8CB56BcQMTrpFSaFBcLqcSu4A1Pq/gmKs2NU
24LSnMKgNoZ9UpF+jJM9wkwrAPqmdknlPOGQc7pYGUeAW8vxSLFTvU7FgcPcudaF6zRHzYfk+xNd
PtaWsRpy/v67ac4tA2eUDp8Gobit7dP4C/PJyMBdVjTbpoZjUNIxBiIeA8CD21TR/9deeJ+U/C2b
9VM6liCzrwmTJKQvKqubKooC/MZwyqaMgaaXEJ9fzNWmN61LN5O81+9i9eXEIp6AFX2cwuLaKVQp
CUq73j8W0WcQ7SKsXEdaJjeJJ1dLAHKHkxr5m2Zc9jXL6WgvFTECwcFczHun/XQselr13/9W47+3
7Ov+GhD6YQPk67Lp3KcX7j4wB0Qx8k3nBHuxORLmSdKVuZlER3wEeSJpUish7/iI7fLCK2XLOATI
1v+w2r8XNLym6fKMcZDPMGsfibp0l7mPACe65t1x0BW7q0t7/fsVBekiYVPCcWZY8CZmoCURUIn5
QRZ6I3c2c39Sk5lL2CeMH/czkGKdeqnnR2I9ySuWAtPV2+dIDipCDmZD7Vrzn3qY8WylD1pDrpoc
Ls5nhmuU1r9cYA6nrqdn+HZ7zX3W6mvNyrrLjnDtMgDlCHsfsD7ynrQ5g9G7LOVNnnowoT+xehV3
X760nB/N3tyGdkAgiNmwx+Xdj1ia+GxF5h5DnWMK7Mj6y/EzhoyuMLNksBLG4oLiDt8M8y0dqq0D
YFQ+07LKJ6tr3tJaf7DYv7o4Icl5RhFyZVRMV6HAUWrRnda4XzSxAGLOM4ZyLHwcu/bi9t1Tpv1B
GGEl7Mp2cp85qMWMa05edJq1ZhDvFFVEzqT4Sag8bBMqWbiHnvq5Lck/mSMnTCKNRr9KUCSWhTBE
npqXcGPnOHcNjGx4ToMGeWE49PGwyivjldbU42RemB+4GonbuibcWeU9+x5SMOoK45uj0YEV0vNC
7mZ/SPHoNtMGKyB7UzFcMS+/z6ITcZzRmXin2kAJPUN62UIlhC6IV26HBtS/vlPmqzXCIqJSjLj8
7w3iDjfqNSktkIz2ofOKk5i+jgkT/1ke7gZ3evJZ8k80V9dxZO+LSQElrVbgVr1+QUWetZDrGzrB
v9FL7hFy4akFpVkzIz5Hor9JKYfUGQy0GuDYdJMY2KNUHVnOQe/ldPYMomkyQLBNuhdn4nOYCCuN
obmTz+rVhzO8iQnQI2efjh+VehKH4uBMWy165WHNnoyeMJp/JZGHuI58+AzoQqJbgeH8MqeL3pZX
YG0vJfUT0ppt0ITHQeAMRnxTuvXJGnH+eCJ8ViOAQaLDHh0EHBN7x4NEdrcP6z8AhiTq5ltxpexw
Gjx2+s4DMmMRU/6Wv4eDmMxxmm9LdZr9t3qI7/HzSfXqDNVKPpxPzCn4J4155rN0r9qHTnThEboR
dVMD6g/hz0xc7UT62cai13N8NxUjLSLbo24sX0+V91KQdEhiryr/jmlQcuIkysfCGLM6ionm4/m/
XxPC4fg1iGxrsKwb2CwJ6m9iOvrhx531FZ5t8FsSYUPHiHXMXcSaq7s4D3FaGnULUyJcK+m/ZUVS
CcsV8UlI53OmXcT30K6jSsrgJK3fyBmDK/BEE10WTGMiLj9w2DlZFSJ3nxxa2Tt6M+ozdDmlPXHo
f8sg5nbuqkMclW9Ni/Ro/UeQMNhULHVRVTt5EY4/SHyC68i+l+wr8/p9qn+HFBlSsbQpnl8ziRDp
UtT5LutvYfyNu5Q8hbOtk41i5kgGCIuq7IuDHrEeRNUDgnw10nambHs5f9DWe5iK+sD7oh1MD1JV
LwRDZfbFjoU1hbm2eEt4gw5LVRw023zu7WJdA0/0cVdh7RwqCBq8bMovyXNxxgAQ/nS1ei786oIU
59YAbTwPHPDgKq8KQXCTdB+tG2yBD5Zzu50DjBMGZqFEP+jZnSIvZzUaHCe1BORZlPg6iiXfYpFZ
3N9gDk3vhlr274PaK2WbuwAPz27Kd6LFcph1InvyVwmWihShK4C2El8nVArFrNHviGkR6+RIIGUT
KE8SePyuv34t9XwVl0/2cBtcqj+me6zN8S9g8YiqbrPNFoayB3NTAUIeHnwz/dILcPx5cVoosDgK
wGoPLyYmy6sb493Is1MAPRaGxtpyFuBVurJXkRmB5RSsAGCCJqHMplPCFb7VNe09XLhpR4fObek0
6MOTqXnXcXb+2FapkQs6D6kNV2KpQaLXgJpioFWqFiE94v4cKpaDYY8BIDLN/assm+e2pAGvVz59
GYeKEIEMTLQOu1ADyknseAuw+ACiEP3VetOr6s7quXexlxaHpFTzBnWa+qia9rhk8V97qLQtwDH7
3Ok0ufsAU5+hkRFPxcOSzCAGe6g8Xuzfkpp+XA70G3inxtzakMppHOofWsiRRGPe3vYgT57gp/wt
/UpwbAETqCpnfDApEK5B/iik/bu/SG53q4oXe6pzyusOZZy8DtQqnWkKokkXriI/VGcUYcN1Ni4U
jgAtrFrbJLwpRg9SiXMYlvC2JP5Pa0/3DRwIkDHFu9Mt82kBwD2iDBaWSbL1FusfM4P8XVFG0Dgr
Rcsf+pczEw3rrkoBm2k3M4Q5Qon7BODOoAhsngdVnhhhC6dqCD8cVQAWtod5ncJWX7ut7mxttXxU
oUFqnbfroYnA9+swZDRV1nySy7tPqbqbTPWUePOL3swkNGl8ih0LdFxYwa6r2vcqpEo/W87J9Cny
1VEjM7uGcxFGNUwYOntI4PbeQxaXJz+J0v0MeB9U3AKLwnATLGAKUUqffTICH/NT1clKmXW91rXw
tfChO0V19M/NMV7WpPyVtMIam25eljj0VINpP7TZNUFmd1Mv2dWf9Jee93ZqRjvZIziLpvLvVRfd
SiojV80u/1BCPg6qPU5gN3fOMJ1s1JttWiIb37GPRjNfdThrV8qpJlpLzbCGI7yze2wJZQVvQ53w
oeldiean6AmG4HJalKHuWoeSnsHE0007DDW0ipCNXqAOdEm7UnNlkYj24NFVhORS7CH2aY7l2YQh
uaHpEVFkaZqz3gV0yTp0XZRnGLsiGoN1MjSfWlJ/04Pg8prec2KPlFAyDLcVVD/Ggu9fGcqMNkY4
hn+ZceNv9MTL+pVhOeYnw1KqNx613o3WSFg6tUW3H9syOquCBhJUSDvelYD092bs09n1XOsaVKl+
TNiPY+h61o6LakuVOz3M+ZQ8aT1WBCgmLTdj04Sg8wb3Lg8K98KMFOvYB92h6e1T6AUHnapuVeRX
VRJYAQM66SbYRdo0O2sY+jX1JeY3AWUDNOgaGiQunI0zpx2HjiIwrZPsZjpgan27dSjL+rvZUsMG
MAokKm/kHjuYjbQMGNlFHzql7dBnOqEb8IztHE7pHxM47a4xij95xrgfONgHX4c7lkcfDHn0VkmW
PSGJxQzwAXufmcrad9y61inex7rLVxQkgGd2zHtigO2qhnZb+OphGD0qPYCv4wY47+IQIjvDgzLS
B1eznVVKTTOrQgrNpP5hPN7lsfsvgVxp0xSwicrV7D0trrb1++bCRAiwpwBEgGQ6FAKr4UoJJaU5
35QWdMMWCiGYL7B8FI829OYfm8R9SaP+wUnGjdNhrkzGcCc2oQa1ys4++kW6zWpnl1Y+1zTTL64y
RKR7vhTzDLoAbQQaZuooT9LSEPHG8GoDreewrNspealsHTBrOt+EdBuZ9Mwm58BivTEKAgwQ1lOf
K23tBc3nAA3ARLfAqIp7M1k0KD06aOQoeujd7iHL8v0S2Nk2qijqMYsUJltYZ1tbEPdlcGyX+DBW
5pmS6z0siK2/5Axmsv85CEfBGNPpapf5g6lP4abKUhegWYqGAIImmo5+glmZAPWHK3y83UAfqyZF
pJgSQbF13oHGX82pgtxcxK9J6j8xJxSyL3WYA/HvJfO9ZmN53j6c852dq63B+tll+6j84lYZyalL
vSfdCTR+IaB/b1Zfmo6GcGeiatJzkvTSItGlpWMY4Q5ntXO8GkQlRVrgBCNQK3Nyb0VivDNjwtt4
uYdPj51g11ugPSBizds2yIqVbxX/giC4mXqzT9pRh/HnUpTX3HWk1e9JabyPuvuVM35j44bL344G
Qz11u65Y3ptau+8z49VqqWr6ZX8AUAI0diClqrxrPvWUoEBoBpTG8j6C/4uGmkVX3NK4ocr4GrMe
lxSCIyjcO8bubl0neDXTeeta+euilTTxtOgpHNXZa8ZIEnqaAu5MPtLQoLZ666rC+Y626guO46vx
8mijqwyikzN+A9HehVPMadKeJ6QF55AoYoytBoptExOyArdNFvePMU93hgUd2w37RyM2UEZvLpad
XcI2TFcj6sZrZjDtxs5/9Er/dURsbjVHnGqH8VAHxhTkmxwItOEk+zzx3tPZWmjKQQFyM8Y0DbP9
YVXdwUGBDDQjGpJF9ier6aH3bakfulmwg2kQbwfShCEpP93QYJwm3A8GHj+MDmGEndsDAPb5kKvw
aWYQxsqsOndVaEzSs80J9h49+g6cqBYY1KijR9MPHzxTveCs/zSZdy57klvbWe4dHWXVpk2f6WBF
a9ZZ+EYsQMGVJ8wpZyYBdIF5GRZ7byAm0RnUoKFz5gyi8WMEdSRAzKIAMm9fUajo3CezDFCyWD7B
tWfrekZswqtJQ8ZYP/lxftMxMMzR2oGFvczpctf4/jcq/hFZ+XyIDO0IJqa7Y9Tbsa/nbGto0fPQ
Ty+qMoptyrRa4F8TB1O3V82YnujB7kKlHQAZJDRKrY2nwJR7cw00pCGEz7YkSOscftEK8ujd7Hi3
pijBLCzTtGa0B6JQmHFk5w6VOeyI248twHENGfJhqrdTT6IywO1ux4UGl9HtGI3+00xEoIYOv8jo
k8eiYQafblG4LLVLZUFJb/QH36Cr0jOgfeWpdFk7ZrNxUu+loHI59s2xQdEL9YEEIiOR3Mg3IWzK
QN/k2UahH8ZOvS6ojMBxDEHZYeVa69Hki7ZwXNlrL9wqB0hfPHrPULP3QTkrxnTCSoB/BRmYkeZt
fFe77Qt24wBlZAuq88GmfOwZFI6M9FTMJqPks5bUrTqFSDMgFUFrQq83FbyiOOuupRN8ld78FTQ1
YHoROnTG65L5z22cUiihFpC7+7r2AP2VW8Wfa5W5XvrmUUshvGktOnNQOUoDcJVmHVA7esxHCONO
Ssxax6vONs6aU+17INjw9h9jRXlH7HkJ/6aTgFTuqMfJVjmhn6v0Vz9TP5nyH+OasfeR8eCY9b4h
QY1a58Uo42Pmj49VPt2Fy/wHmfljlgV3djByvBn4vgmX9pLM7aGnW76xS4/+YjKfRU6Ng/ldONm2
TKdr65knLR+fGrBFiJRumskk/CIE3qWKERFRWNKRKXax7p/KMvmiXsEEEM7uqEe0trEsRO5DRpSa
aAIYAiADxC8DWw8adQOi7Ejz81s2xAS66JuJycSKFGbxnAMYnz58q7t3rHHHjb8LzDwExOGfF02n
k9BvHaMBohGd6cYSw9OTSSwPQJF/b8GYJJSmYWGcrTi7Atvex2l4Halu60b97Q3zpSQAn0s9JrLQ
3nvDO6G7iIQAyIVlDE/dFJ+NyaNEFBzlL8fBmynwxPuaogVss93CkHMPIH0bpcCEIDZUNVtnneTQ
Gan30MRqx6ScS+GbHwZUCtWpP7JYBd3gVc4NbGIXvFQ5H62puLPteZtnlDUoPJh9eCzcH1HCz6rx
Pc2CN78u6d7OJBPDKnWmDSS0lZ9lD24S7inqpItxMok5vMY5USF4pq5/0Zz03nFfJlgrel1vM608
iaCBatKDTjdbPGAKkBb2DsQ7usKjVPspF/olECvkWK282I2YuN7Nd8JFL7G2I0AIarVtNuzizqV1
CLOWVMbwa1Cj4M8JU1CC2Zr9i1fb+8QsbiqvHor4TRTMF0N0ePxnsUAymqkKy48RjnIOOA8M+IFq
g8f3kMccxCP5ercJQ7BHOmo5RMgD350V9XUm1CnB6HSag3HGmhA6mDU+MHGfIEeM5OrzT+IFp9Fz
u908LocBGufcxgTI2SnXu8cclFYwVkLspxZhFFe0KmDoaVizT2d5jpxp3SogNC0WJH/UzJDcmkPc
dMM5EfKs+iJj3sjzGIbk5PE5jLpH5QWQFueNwRY1pG2I3WdusrYGa9+4De0n7j8E4nMcJAdziJ/6
Jgrhs9G1tZjcWdknL/SPjBI96Fl0l5H1rmxsCtMHRtBAwU5U8kcGOQdueQGBe0kRcMiDn5r6cic4
27ggxfV7F953iepitHPYECHPKw6AB6XFo3lilcTI9Dtodw3gKvvLOEATAWciGyvWrOGyDxaNZcpL
U3mbF2fvdQs0ZhrCWrguZ/RrqSUug8a3JgQKkNhiqEAUUBkAxO9OV4iE4A5enIW90afyKlsc6uO+
5ffloMxJu+1qYEEUjj01bW1qCDna6nJ+5U5PIzGhOey9AcRtH6xsJjilSqelQ8fZ9KFuByZxQTTd
dbUPr6skGfAo6Jh8fweyNyOwZtgLZUjfhc0PsbfvX1DqcGzIyGKZe2u5uhh9eSCvle5tfkTF526p
4peELwzS/NknYF9yRmGR+TCFZM2JlnNPT8UckpemwV36KgSX4lhQY9DBoNBO8EmStgYQSuaYzUhA
cEp6Bh+tZ9PZ1amVrHzGVa/CSeHKOINjb/x0XKXFGn/mFk13lvlqI4Ev/vyZrtZW1q0EoC/bkcfL
PSnSKbYRJV7i6gccqzyuhevDNr1YFBbQ3F7Ja0UVNXWA7HI6PAVQl9QrHvTXGsBUQgdB96SzbQGR
S6MDKfprvrCk+J2JqTO+4/zVCmOlDy2j2EMdI53u5QLTXrm1kRatFRvgltERAQ1MekvFKUAJwqMp
oe4XxkkAIj3A6h6Rq6l2ceHuBtQxFsgWbLK+hei0Fvsngx48+Pbp2F6aCh28PLif0ouVhXcdex1B
FA5MEE8GmhwoWTjQnlz22jHuIu6DIe1Pfq1xGEDt8Do2c2bGJiPPQoEnGCjq5xe9I6bkRgcMYIQd
OuXVnUP3DWHBjlw4RHjGTz9KvUXS98r+ssuQNUy/ReceWAJtHzTjrD0ipCca9KMliR7QC+xwP7Pb
rrPrYuPoW8PH7CfnFLaxCGj4y80Ff9Pbf0NXnbwp/7J6mrhKuafZ7l/7fDmBaqzA/bnP4iSquYd2
Y4DMme9Mhs5TM0CoBAxr45xTAkA9aTbiROf6vRqMNyTPVu4kc3cBqbaDt5UJhXH8pM/mySE39LGF
QG4eenK4QcqgjHSK2lPvhPsBuLjdJk+TWzxkYN7dApgRsA+xWER7OSoarvUw1zBXq+Hi8mGT+xpg
k+uBBh7hu+xlEc4XZG3HaqbjpE4tUzs6pm94Y32SImpHnik/yfmePDM5JLn50Ccu3Zar1f9U6FAn
dbCrg2QbA0xf0uy+THhwqzoa5rsEUXD5JWqHv14/z4l+h6bVmnSCpspnAq3Gci+juu9B0bJnHcvi
TeNWtqZKJ9rfw2YY2jcx/wgSbKLuQ4y//HU2hPsO0bAJ9yxhDAr1iR69War9F/Wv+FDyhnVGXdEQ
xi3hLfV8mmmmiWzWZJ8HTK/jzE99nnxy+cC7+U9WnD4lRXGQlZZxNC3F5gaONnwYYEzjlpdICSyh
5F1moLFyKWNsUDuCQ8ZkgL3dz2kKUohhVPSCFm25Yado6GeAZ3r3NQ7PXOarOPNZL45wwXaN0zzX
rfVu+dBKkA3SG7VFjWNTdODnomijJtRXfGNra8CWLv2cn+3BOoRzfbDpr0cA4MKhuI1t97Bwu1M1
7tAqOytCmZbckmnOT4HH/xfehqbgbk7tk7s8T8Yntc01PwK7B6tfbPNaHWj0dGwLpj7Hl5Rm+BIw
cs2fgnkdhBA2zSIQLYKzi/0O8+VA9/qk9JEEj/q6R2Q8q/hk+OGdXxXlbzhitMHJDoaRduxrgtmM
OwO4irQlMoxp9Jo1EAOqdr9gZTuk++ow28rNLxPrYkG6lN2vPXSb1D1Dtba6T74BQVoDepmV4Y44
85gRcFs4GheHKJttG4oyz09Hexhxd4zJOaf4I/N/LKKvGBmNiMrfvMgN+04Vk+eTmQ7EuLXsW297
4GMrBAGbXUQ01Cz5yolvrAs+ibCA0YxIdkgPDGla8ZQgmQ7imTueUYmkAO0Qzl7io5w0dn8M7GHC
oeUsSugXdvEtHHhjwB8jsl0WFwrzmATzXh41DqctzEg5J+MCNmyA0ubY/jZHKZCzHfQBqWRDydBb
i2G3+CdWcmuWlok82l7sbsCH/44GiuNLziweWZuBciavtyqCH9k38emlpx4Nwwcx6OzklQMmCk3I
0LHxEgMGlOZiwk/EOiAoEJMMn/yNbB8/Mj87TOHt11bz0jpaD4P9l6ADlmL+Z2QP3cUC5aYhMUdH
xYQSbSfbhACsSCFdmwfZmClveRWmf7trojnEbjxCgOOYhhspvooPGDDmTYB+rfu3Zqof3ubUqH7l
NzZV3mcVeL9NKuhfGLt6SdZKzWuf/DPt0UEm1QCWSoJS09/Jp+8c0GH0rx9JlYtXmUlUk/jIFQfI
Mxufko12Y3JcuHkFJqO1GC3Hu7m1fQ+yLbbpxMQR2OZ6Y9KsCZG8kGsSUwadCbaCIL7aygSxBExR
EFUcDw6gRJ/xZJP/fNkzUBE+UAtgt7FCDNdYy0mxnbuYTqaETh3gxpKafuhk6LMka1l3HJQXVBRg
ID0tr4zKqqjrUqiF5G9vcGy8ur8Ix1toF+9hRb2CPdeollHUNNQDwt2wl+2Tn9kHm2F/xJYDxVZC
xcH/7qrqN0azcZ6j/42HQyYVox1ubUrBv6pRlboZWbopEGAzifIm4m7VflGB28nkJ+bX7yaL7hYB
sMY0AoDP806+OfIRL+kvstwWjQW+rhtIC8dgP6oT59iy/b2Vgzhw+r3GRSmUsZd0hvbKygjGY4cx
ZZoi1j+R+7Xq6TYGMRksJxS0By5nqce/OfoYckDLBmB5c5ATPswKcAYTp1J9PadSYv3JR+1+kXup
uRQ6kYikHjYRreq9Bk2h3/MvY3w8ixlkCQNIVErLGvGcWj1pWvopgWyLFLpVlaeEQMzTaEZF1ikj
OgIFsGkRv5LMS8d9cCwjaCpIcqwx1SVah1E5IkNhnsUyoX3MbpeUHUizt/USb8VvSBC/LA6BW//S
M5ajopAgu1p6Bzq+fa7QZH6uZ+SxCh2m07TuE/oVLSR2bd+00c2HnRol6dFQoQihYaeYavFmu/3e
8T8l4yrEe+Y6LltDhZimOT0ryXBqt2jXPQ5QUkN7cS8VKa8HlThGj2dCRBy6xK/1sMA6oLH/Nnv1
AYLrU95OR3nqnpjA9wjxm+XQEEo4yKgnUXAgr2Y6ZvHKADXTbe86DRBCY23jsj7LP5MdcxEBYVox
rIB7n6gizygPsC6uvezpHMv0LzGyOSFTC1BS/oWkl2VEgFh6OzGlzp0/dWsznrYO8bj4C5L+K73m
AaMqiaSCHP1rsf35Hm8ntzIE58hYeeDR7t+WhrU4AidTd0O4k4OFGSjdH1im6zTLaBuSHDvqlvio
NxA5WEFxL3s+2NW6JugvUVg07FuChpoky5VwYaE5PsRBO6w1urpyIpEaWnVT9o1S0++0yrIujl01
72MTkQ1CXQn2uSoFyYCYSD2iF80Zk+9p5yPOKXMZf1ScsPEdC7HUxiaCC1K5zxbhbMJgc/SmgFn/
SEmG+zsT6IupRs6xMtKjS7IoVoSTF7Gp9PSN6AUXtnLYh9H9iik/8Wi/30eMUhN3ieVcCOWhGa8H
45OwSSJ2GikrjpPpQHpDcqmUSW2yKIz5km9nHaB8biXELBk+nQz2Q4D0mLgL+XoufDV8S4BdQAyn
KfJ7fOzM2MgLz7Qf3WbYBJT47OEqFYyoeoGkS2B7rSlPiO/TIsgbsvpYdNlVwvox1DZ9Vu0xLvgk
/oADZVKRI6IEJjniU/7v/sQSk+b6OSIIvHiNnloCR8g1px0j88QKmtPflhOcGY8h6YqEdHyeZM0j
cWUFTgtPxUNVgLIVNQ5xBeJn5bHltuBX8eFypKpF3+NqSggpGePxmGSFEN7riFnEdotjlePJxbAW
6FZYHcnSxTHqAHzkYvqIN4rVVPz5XAB+5HaEHZouNRoywP6ofQcEWUX2JS4GeyOFiA7EhNysuKJj
ZzwWZfDMkHMAH2QXxqc4WwmKJBKmDrW143f5Jjkb7O5CNOERavJ4yLessTweeZHEyMQwHDuJUThR
vJ7hxhsQLbyrVCZM0hP5kog9nsiopMbDmvm22rm6fYHS/zoyLp7JfscO0fsZoQ3DeyOt9FYcIfIS
piZGi7Gds+VajtqfcIIsDrgIKONKo0yLaiV4tq+oyQHWLNsK2EJnEo1n0HM5TziXSbxnoK9blqsz
wfRG/Q8V12AdNPqz5wzngHVj5sKWkfVrBx1F+HKoBUDjWEr2PUCutET0m1l45BGk4WAQpq3H+geE
3SgsMBMYczyPAJ2tL8vjS8h3DBq/iqjddxF3p2fqjeO9gJaNINuXo76Vy5Jz5FMzfxW9ewnWZkGk
ZTf0Yh8GvQJ4W2hniQplKuKYXKIuwuXPB6f1TqkF7Z2NlRso4YwX4hAARASI9GvEHCTYAPvco4kr
t8t7Imqa1IQ3/VNVu2e5IFzRshl+swdJbgx0/p2m2WKMrCHb91gqjxCJY2ElMdOUIwrV4V7qIUwT
X480AChqQRylV+z8AM6UBEhMQlL8lCYcBdPbz+x6JYDYQlGNomP0Kre6S9K9Z1Ubf3GeOERyZzlS
kHD2aGxcJNGw+73u3NoWGBE9Pz2GicScS4hyCM45enMeq3pN85K4XxFT4XS522ij0rMhHi5L8z4G
ITt5LRLh1h3qSfdtRhIH4NO1H3Xm/cF+OMDb7n2PWgetmtbdzlTXQOLslYZANQXzhAHbq86a17o3
kIjbvwjV5TnH9fiO+9jhI6LQu6d0JJg9Hqf3LxLim6HQuvOHpkvuJeyTQH6iNtCiBVpAlZgYE1gj
+TsF9ftsto+t0qhBJ/ckSO8xV8fvjLPbaM8uzyW5siyYZ/XcOLAoykaExym/5fihwbAyGtQVpBZS
WtpJp3QrjoIGMvfLtU/9TPXJLn60znlMQKdr8amg7yqxjxXbT52HKD9FUUeZwExfOqC0Pueqmf1j
0On/sjAERjDusnY4p6V7lQC1GYYPCO+vZSnp/PLcKRQWwuALTOotY/6LAz29JTRWi7vzqN4aAqgW
JyLBhZRiGpxD2RR3XtScxm78M2lEvCyuT9fNbvJNP1WHsIn25F/HuDc3OnmpUVbPsjteCHzRgAia
OPZdUnh76r2HykbHBF/yW1fTobUNXEQXs1SreL/QXK1zuj8D13FC8UC65nrqXJdcO6ZAnUqDdoKO
LlHnwnBcblKIomkOeKVnumhwTh2LChqNhMA4EPyHi/1gm8GZwtK93Jh+gernIUqgB/t+MLAMFM1D
6Del8zUoE1kNyEsrS49O44zb8fq3gvLpbwWgv6AWA+0S4BSHoSzc90U1Ry0O3mwx90W3GWij2Ga8
n5rpRaqhbdG8ATJCT6d+sJPsNaMeFxQ5KkIhnQU0XHxsXApYTfwmy9zb4TmnyRKUJQBuYyNrMAYu
lRLjkjo0WqhPSLwXkZeIg6pseyvXpZy6O0zficAhWwy2UP8fT+e1HTeyNOsnwlrw5pbsJtn0npJu
sERpBt57PP3/Rc8+52aooUEDhao0kZGRLznFJd11iGfsaY8PiuyWqKqaqGhz4HSnsicq6kfUjmT8
bMStsqQ4JHDXXbDjMs+Yj9sBJhj3iM6pwR3dCuDGbLk1kfEXJKRkKsusa2UTyiCxxUoFFG8xGBEu
xHD05Jc5vGmWqcv0UEPezGvi0Cx8npn87RrJ07RF74xNvg4oJaPI+MlEkYNgomHbT1MT/RlKQih3
Q084zu0Lf/aQOA7RYIhrUzMe4pOgNm0luW9ZI1rZDlUc3DqkLnadHUxQCh00YeH6HWv2bhWSyqYZ
SqsMCrlk3QMws4H98siQFPcpBcI/4o987HYJHHUGXfcOIhQNqfheyq002mLHvW8DtSc95Zhu/1ql
/Z6k5s987u50gnwBusqL0/2oFHq0olvkRtxzXqTVRfkE6/piRdk1p+4KLYybNR4OXecRkW9XwYYx
x8zXkA4Uck8QTELQW3cdKOESD9HdifQZn0A4BNcTfiqvW++BXgVk4w4LQQpNCE+RXV8TCFXQNyc8
4+qEdHAgyUpzECEDX2wFsww8YMgfxb13Y3vRS1dkNVjRW0P9DycEv1Z4BnJX6uQJs2e2XgOyw2dq
eRX1cx9CshVHIlZyDU2VG6QMr3yeaXfsk5tFcEtr3RLAchVYeMBswDFwg3URbiIwKLqbkAaml4Wu
N0B70g8M91y8DoBqfESd/zVQMzU4MVk6HLioQhWlA1yxYf60wsmCpJlXSNJ2bhDTzfE2jSA5TA0r
VtBfj2WuKWkpyOMZoq6+B4IVrHZOAHHndDg92DsjBdi+MespPu0MzSSl55caqDfC9DY+eUQVB2Ei
/4K6eAmGtGDcYkx+m8QIHQ6XYxf/iZsQpSFIXNcLVG1+r8k+mpHBycjVL/d6Wyo3EJRG+w9F3URE
8dB/se5cXw+kV00O3eZ/6cjQKkPgLbUzCOyadZE/ES84i+/GvSAgXd8V6OhV6Jf5a708toiZwEdA
LEW6cUAqrQUv6W8ZPSJrC7FvO4A6HbTw/EIGzrNAFpnU3kUSZVnvrBCRhlC0sXlh5/R8uiJxrk90
qf9iSWbQbIFU1fSbq/BN5sq4wXQrIJWdwFtSei3MZCGIVHzocm9Eemhp0IkB2ZhlhWKHBqrSwpQI
TG7UAxm1SBwVMtuw7vhRl32cS5AYWBnQXmWl4qqgYEJh4JnRebeQin1iY747o3tNT9LmH+WuXCf5
ZfsPGQABkM/Jiqc7GgF/EumXRPrL5hGzsiB4Fde8I84VuUohXo9FbHROwB1cBOxRADrgbC7H2nvU
Yk7hTu9YrPUdkMmxPPu4eNW7EZgU/BGUK658sJm8765lo1gzurqgEiM003yI+pHFICr4hL5lu2fH
1Q6fYEK/yI7oPObs9gyzkNXtW/7fjHWlfIrr6BBi73sJo/KaU78yRAFRPksgH0/u1vWFYUAcqF/O
aRFmf7nz/f00FFQLSXzLcn1ImGtygVzOF8tKW+ltOX38Z1QplvnRj3KOTlVo0QupAgxbibq8xUAa
zVEnvBycZ26uCEt1ELNPyNz5b+XPD3Q69WmgNj7+lPtkD8ge0t3Hb4r/ZTN8ziUmRQ6I7hWfbuSB
Xt8QoP7KB5Ral/BN4UYFYSYry68hB5HxiEHZ3Kqi+mv4JMvNKiiMbdP6XmtVQKur9/aFFPIYMDuJ
t585/dFNKjVO+UR83tLdZy7KiYQvII5Ldp0FcIQ85n6m4aXugP1gs+W0xgbNbzkkPWsSneYDCr3d
J68+XdzmhKR3+OS7j23xyoVqfDQiXFdL/GeiXo467tHHwCW+/dhA1khn436FGY/EJCSO6CBugJbE
j6/yYPzZLBQ1MGZV1t4iy/VDn+vDfxEj23ig6HygywHdAvqtKePzQgXyRgMwKPUxzgSnVOmu79pv
a4AY1dC3KPJsDDcpqJNyCLrlBDZ80brkFvuXBhKWvnvgnRsW5oTD1ZHj9hbWNXgdUU5GDuENs6tS
u9dHD3uPFjZEqJlwKmu/uXMm/9jNh9DyYGJaD49Kmsm7d2wkkowMq4bEOLknb9jav0bqngh4CdxA
YupSoCABNbYio50vJUZXR5yQqgGASAg/+wa5hRsVhWTLB8hYuiKvU71pHG4j7tCPHikZkaneDflr
QR6OponcAlyn69k66Q8G1QKpMvGHMhbzAiznvpCfg6G6FzyHdvViK4Uo6dscjeAc3ISx+5jFMpcP
WfCRDNut0vuVBMuPjH/nOLlTqhk58zlsDuw/FO7zLLo1K+cbpa8DoQtlJIMe0Oww0Y/F5UXy7QG+
3RWBAjQyRdtQ7LOBlWdpfBKvq4iy2zb3bx26p2dQbYY8IM3nX7kBNL6iu1CKrhKjSocyTALlu5Xm
TfTP1jyiVvTiMFt2tH/TSXcAOheZLIqcMwCRMF1D23uR5Ln9mKNZv1vvu/syo8YvA+Hn3r8VrQHr
2B9CzBIAB0gwqn/em5szh4kOmabIyDo/Eo4GnQKItUEmJn2w3mlIoNXjCSL7QUcJ+4+cILm4ABQi
K1kqxwC00X7Cck6xWsWCyT3Izy/WB8PRsMnLGVhRzZTfV1Qs+I5BmT6UCuLuLKZlniXjh/+ZG0yd
nkYlb2F1bFhlLHgp4VUCkHXm/wt3uCN23MhO51/YGH5Xm7de7oVTzH1HnAtPi7iETSH/IlhEa0zk
kVJGKZpv4A4cY9sjMQIXmtNKrEGT5hmjFCyGIeC2uDny6cU6IYl0LZCNz4Nugl0dkn9VjG+C5GQB
PfFbw3rqZoT/81eT1p7ejGU20+ZT5yh7AQSaaKajVkiZXHfOQc/ZJYCy5LYXOpv4ZX4mlhyfHEPE
6aFvMz/ZxLHjjWDtqAQDtobTSWekU+HB8DaEOpFb0mRF5tD2d6H5A5wcOyEyS08v1UrAzn0nS3Vo
G0IPC6wFJZn4rUlQ12S5lRAkO35Fqyr0SIhOPoeoPOR3/KVi4TJptRouytb8UOdNhR9+/39fcFEW
fa6bVV7bMQNB2FSsPYsK+s2KCX3TYZnLW3qUHY9yQnMEK5F54CIA54PlHPft7397wbS+FsBi3JHq
8zpp6iLzXs7WhG0ki2lylLgqZ17H2WePu/F4iZHljsfd1jk6svzOom90y3cbNWgtfTotMBE/5pva
52Jq+kDVM73hwIncCz8gLlpC/6ZrhkcdOr7D96PsmVc5NM8R0IENkIQw/mVTnF9rUBSkJN/cPO3a
UfNtARYpNBbxAZyGkJIALQVDZ01YRQRAyIxAzQyEW946ClsMWwev249E1efyOHXF7aVy/t0p5AFa
Ielvfa2xXhH3UK25fKFSRUX6yPLabMGClA5G8JW4kBNHgCsTuEDNBLVPYHOzTfhzArMV4XBB5pmX
HrXFFF52U3FY7HduVBBnD81Ap2i3tBoT+AauTrkiB01xIUdVwSJX5wthLKFwv3zHyJ1h3i3rISTc
3cECvYw2xezFgWonrpfuLFviKwWNsBQW5T+8yMSzyaT91xwQOAFRlTEFSdOD0uCdfGKjSuN7Jn9L
reyaG5Lr1JGH0cM2b8PgIWR8jaoEa8iAHf5cAXLSfutbFbVs5X85tWSLgtCYDreTf66qcinR4ViV
nHYCBezmfQqvTa8ZHg8PRssUmTlhLouh+yGP3zAl8K2vtWkUabIqvNQBYVHoupi3inqQthonk03D
Dl6ZdQLh8VJWuLL+qWbK/QRxmL59ePHp+xGeS8/FFTdM99tlOyWXE+UqLsy6squ4TfEURHdS+EUg
vTM2x/9bFt7BWp9Eh+NMgczyYTLmOpGy5OTAc5/BPOrlPTiKi3Az1g6thCKnKYsqX8kui74geAie
mKjhB8QyqttzRJEPp0WGf92PGESv6E9CGrDCCo/7oDujuK43Qz7dLgsCYhWDFNpVEEQSCGfwJvWo
+Vr8y78EeOMnqhKF0+mTUoPs/ujBOakKRs3hjcnfMbu25dJZQXZQf1q2kOXpnLex513kcmxkmgje
PJBT+BvautpNQgZ5BfsELAnIyIyim5L+SebLHyoICWnOdZpv8aAK0C4m8x4KuAq9/1v+r3vk1WNG
4up3FDjC2zE2aIsDoPo3AiDkSHbwSm19BR4TzrPAKcmMm6P4i0yvGK9sgiH++OyuIDed9wXno6P8
UgfZazIjZ0P+wp7hi9JSqvnHlXeC4Xen+qeCBOBMPR75mWgfUGMqf0cRkRBpRzYYrIJzpjiEaP/C
hwAaN+a1npJ129JPo13QQ0UMiNqt3J5XplTsytOafupQsZHEg2aK46EG8uQIpWCUOgXUn8U+LUbq
2sDSDQNz8pYsfjgo0jHBN1glleg7sg25dBwp04oY43dGpcy8eiQ3bjOOxB5Ayuufz/VXWkRVLVEi
1izTnQAsDpUwKU6HAU2Thnd0AS8Smj3D8o9wMMX9LKJqJ9gALRTLQF1WkZUyZU4hpaS9PucOPT5D
H6QcnZ4/lTH0v7xL9j6uVs+D2db5JHSUK/n/8e1/LA2dnWUlqq2EvBDQiniotDoo/wTUonT23Z3m
kozqMOappuieI/oWNP9Q7+FzdDbhZIQM7KQuiUFWOqa/Wk0qE/BihK7xe1hB+BgEBCEpD7EAQPxG
/EdUVjLuZJre5Gf0Cewj8VB0fhFhAvvuMOjS/x4PiBPfpN2jEiV5z/9FR+fQk8iug1RBlMCuOTOo
2BMcL18gJ6Ybq3+mYhTdK3esWAnTKsNUYljqITnTUlhs7NdK5qySUVYymROhJJACXlaZddcYEZ+6
hXahsHAG4N4E04+e6SmUm7XzeTfOZstXKjXBuysqImTRRxuBd4PDYLoNLQmi6u1tC/OxAgSFTZWg
OzL70clwjZO/5lcZkplxXEPdGhDA7L2rIHsQ6YhPwOvSzUNf7PSbYyoOJl/MMLpirlps0jE4Xe9L
/Qx16ckummc7sMjfjIcAqnfBxM8L0ypfkx6JWvb7XjKG1oLpRxNEC86eNvOfFFnYfLap0nrDT3cj
kY/2hIkyxnPp9k/9mtM7E1/HaNWfQ6QBTmcOiNVO7StALYMzMBA0nzzQQvEmGomWP62cuyyMaSLP
rooh+UMxB81iGmuGvrsCQaoA5LMnPw1u67572ub+hmElD13rP/RDfyVSXznEZNag2xTdP5N0eBWl
Y6zXu2Wik53PXwLnU9WzsURFLh7e4Xj+VgbCCL27ohrvwmi7T6TggdJR32MFYk89BZNDi/U0npqx
esx7+57NzoxSmxFyM9UNEZTtyPidI9Z3kU/myxynqk5fB/14c67kZMiZFrgyz0yJnVPgh3BKqNra
xa3ywnGOfuP9yd6ro0AXF2i2BjtTdSssd+rTpXWEbsfwKtTjmJmkKohYO3HXfRSEDamb0eRAEpwZ
3XVkJWSNHJLID+mi65oXpnXcOFQK8Itirzu+QWwCskSBxSKuaL3LiF1qu/tdDU8tmr4YYvbGSIWj
sdB/yjrLDaeZfTfN7j39b8+qvhQdNbfdtf+V7UudEK4ZJS1Yl8PoncyiOXkMOujLiNGg7WlZ8rs1
mO59qEoXHUxgIJDbch8+Jsu76Ia/IgXPJI/nQiB0nQHeyiTdN6FmVu4+O5SZZ/9LMS5aE0x7YbIn
ZouJwMg8f28uc4kSh+Gn9QuUjE/Ucp/aBI3hEv81DPZTtviQlctbg9JCla5MTgmt2xTOvSIbRi8f
U9hYPrhDvu8qHtO4ht4Iflxwr9gAlsRRA/8vjcT5dbo3dI43pzOXfiHmcT1E4RhVhfnxWQWLxus9
7MlAAOzyffw9GCZJkDm812OVHkAoP1XCdwvmNhBHtrRQD916ttEeTN3I27894iZllsW+Xp3dNlFc
kAdHkAzlGKq+E5y8jiSgaoiZ3X+o3LyVezsyQmzVyMavKHaPdIuf1r2ExjJ/zhnK9WCx5mpcCmvE
GVpReKzW1wIGzma/B8NzjxFll8g2ijWV+c01fkQ2GCOnoGhiLLiq9iF9SIJU1CiTujjNlliRojxJ
mHBZofXcWkYR1iE0wLPaJOnM2YKvHlCS6KGewEVkHhBRM7ZW/D/hh6RkTj6/ntlyI0HAtxyj0jbP
/4yz9nqA+yZbaTXJc5MVPwgfwqpQYj0Oy6VLmSfnZpKasgab0FneiKhw4BhE7l/lG/gSxH/iMnB7
/DWuJSi6e8ErGHYFBxt1Bc7iNmX/ch1FnWk/nGSqYfmlQ/qOCe+T5gbLiiOB4oQwipy0kOMGaMq0
x2+FfhGDtWhZRiyLrr/AZbgsCgt0dV9SP37sETkKwMS26EXPStUCnwKgogQCF0uOQfLAd7lX3vhW
/+7Ne81rA0dgtaR+48/U4Y3tqqcoHGogBmsqfyf6Fqqg00m5Ck+fceBWogL5w1jxNQtKdHR+Se1r
mRFmVp8wmHsGPPs22ihxfGtO0aOQJC9CJ4QBw1Qr+IRueUeXw0CiShA7J4/XJyslntx5Wlbz0yqW
kwu1pCpoKZheZinmUt+jmlbDkOAtFPh+gWL4Sq5qExjh6QjRkFNVREJYWJ7maP1DV/CFyU/HrHll
PwKhbtq9U81Q0vLeCxFfon7mUfF36KWsAdXEsDCueaMBEszKq3WDIPYLimrqxuN2lF9CCEFppMc6
ijtYIrJGG+DzWlW3k/ltdeFFgpS5IPoOqIF2588RkgY7QyiSwsA4TeFBITsQPypAdKXMR18G74yd
UNQ/BCSJSqHaigXUgC2BD5WE7yRNJW+Tp2Yn0k2lDQUVlf3Xtq/w5Uw/FntOqYh2jFYHHPEcvQyo
kqGBb8UgKr8V0oLK9NBGiY7cNr3r11+qqZAM3IhQLW/KX6t+xV1xSXmVkP290XFOtNGHxYnl51MF
PglC1VHc4TJ5YNC8WoIyVcm4TbCDKSBewsDrrNs8D7uPXKXNPv47UiGRjlw3vPw+Q40RWHoCzl8I
bcmMqXvBQofJD849Oc9ZMCG1/C+XYAZaXpuMsfqGZnP0i/aoAo5UzfjhSNvqjra0CRkTklb9ZAOU
RSjLkogolwBnGojiWvr9ld6Da8uqkbhxV6V9NifKYNGQk7dg64j6UsIfUFRPEmE2zTEJPkD1Q7we
6TjvKMac0doJ9qkqCu+JsziM7QOYjJgnwsKZpHBn2/T3ZXAJIWLwLfplSLyV6kLx1r2QomvrA7c6
GwqjQP78Nqo3lypxC2JgrMlFgIwfUK1s0EgCm7MHVVdwKQrwtnhnev8ik+n2ZejZ1NwR7bwc8FvH
fO9ALTgAkJMURelAs9f1Is9UQdTCuvMpVdGQC9bgl0EPnbh91SnFZnXu8krYzw2zGvC1yeuEd6BQ
JHxNtLDADW9pPktRgxKjX5vIpAsGqq+/7Wcyf/bSIDRYr/fpjLwunJkBp95DkyVitlfrZsHYmWFB
vQJCzobWYF797+lUzVg8WlP8L257gcreev/sg3XFG+Qxcw4yX7hN3szAnurLBbSUYzseTB81HGN5
UFnJgkg0VfOlIjUvrX6ZZXsYHOsknGdEh4GJV+GZcBdDeKIXKXn30IDtmSSDwjY0xvW1ipAyqgKY
YnT4LUFxmqjZ7n3/pktrZZdoehw7YMEpHe86y/zZB+FTYtOKNCLhNqGFplJHBPy6lNScpsD823sw
mwdwFNXIBkTx1u2vWXTM7u3r7KravT+bW2yHpWkeMpilY7+8JqFJpuCiARt0lHvthDkN/cDspqzm
ekXC+OOBGrKNpHPPDLr6KWq3H3VFcdwN5FEIt906RIRtPgnEaZr5TsBwEjov05CgC4gCIsOOaXV4
sIPpU5BvG0fAHEkXXyfw+y0bgDVenJ974QI/wmZG/3f7idTRyxTsf12jeW92Hy1f07iRBZ4ZeSLE
BwbalRPT+VtbeQI8mSLl6MD88Jt7u2VoQxc/zX7513JtGg/h4m37YXGGP6j1oHa0F1AGMUycffd6
zoKnYULqiJnyP1u3IPDMPbqG4KxUvXWE56gMUniJGTCFYnxx5u0aETBGAyvTbaFepMGr3X173qnC
GqF+2zR/sNozFWq+CNM+c96EAZrTU1jfYeDkDcEtrhKKOT1xhZhy4/ghS4jNUrFD1FMZRRmQGD45
5tlUrVHA77C0pxpqRYax52cI+TDgI8ANf8dwCkjHNzaOLoDV0m0ohxacSKWb7a1jrRhJSG1Ls/9u
RP+PNS9siknwaOOq/CjgmRm4JDFYIRjEWg/ZYm6Em1zI8JrMvj1HSMUvRXUisHOyWS8e/Gx7gyu9
NW4D+yiu14bKpeDzFtqUILiiQdXN6e8a2mZ0gjiVa9r9lOVqT5FMWgJBO4dLP7/mNDLh+hbQCNdG
yW2/gYmpWIIZL0Q+P1eDEwiGAr+zrz6hnLxxLx0dG5g1bmbj71TjUGptQHLMGMkTqQxDeKEl2Y3p
lqiCzmkqWahb/pU/n35Q7I/ROdRr9Ntb+d1hLW6F0+li0UCD1nrAwRjtI4AcT6pKBSuEedvgFbsZ
bCBmNMKI5ZvO4EKX/cFTCqZQf0ZqpzQ5Q96fszvaDh5EmiKLZ/3ibmVmemt9uDbN4lgm+oWBzPpn
5rA8ksATVKiRhRtd8dslXC2ZYT6WiWDHMSSKBN71W9QFOoqSNrpJc8DsYByCTRPnFtQ3BKfsngXW
oD7VA6varJZeseEKlcbbnkg7HorPEcO9IkjIMNuj3f8tPdjZYzL+m0x8rLYCnkJhsWIfH1QC5TC0
xObclrwKI6DcS10JA5unybEkJ++R26IGdie9CG6BtwNylbV5e2T58wjdqQoeKNlSQveBy+BIwoBY
nXw59CUP6CEkfzES5gDEQYbqt18yUya6qcjS4fGga1IY9BB/SM0FG029RlWdOhxvROEgUzkMgKuk
NhmzZFvb+TuSfqgNWg+iru05GW+C0D+JV5B31B8M4005gkuOqqrn2rYHhS+EdCq7CAQky+d+rkXM
kGVClOxSH2Zm8U9vqv82e0lnRI3kwPTLG+nTBC1zTEQiGqZ4gesRWHTkDHEZnsRP6PzfeDK8kO5E
BaWA0JtJoZeANSyRMaLkRZsVk2+hnw/L8uVuSAoN5U2qzBRzx2DD62xkCXnQyAHMCY0CEW9wBGjw
1YZWQO8+7uvnguqTojsIziw1lmP8NBkMysTzCzDgo0pIjCG4UCZR+ttRVXKlKELgsCPUxRqIRBwy
mvsQirs3+k5njUCRB1PZN7spYIyzQIoolPOgnWhcC+SjkskWVxnKK70/FHP0OWxq1fGtErlQkpqI
0MyH+jHBmAHh9ghJ+cL/ycZgDxvsRz5PJz+ln4ZyDSmLcEHJ9IgI1Rf4RkKeNKjf6JWnIYJu/wBP
tUT7XTRP6GgahJ/+sxkMP/iqq0beCMsJmCgID17xy45dml2+yY8v8uDvwP6IIixFnua3MQMnmEhO
WpZXJJeb/ayqPsK0K7ngSJaxMe26h0i6Zne8LNkKKL2kq88WumwF7F2MzDkEE9ea073lL9zkZYHk
gpGG9HzQlAaZGzoG5vQMom9PLG7TfLnr+kOVxgKsmG07lefSzkxrecC0AJDghzw2joNHVyxAHE+1
gOAsjA32gEnDHTtBIUEEXZ1s2QVkqWjozYXD5mg4kYAk9Zu9/lUdEzgncKnKrlDhiftshm9x6ktP
KRaonofMZsEMIRokiXnutqB5WKi/+zP6kKRn/zt8tI5c8cuZxfQCb7ld6K600FEb/6rAXo5P/Mwm
fKsHprd2GRQq+LhYbF4oW6jtn70QLVGtgzhpGUXSeZ4/9enSSW5vfSAQI+0ylh9E7H+cPfUyeWGI
dKx/U7OZc3JRrHOVtiqYtZxIwah8ChoUqMZ9SB+yZgoG9j5DPKNjAJh4RwJXk/0bTw8CJJcaTMn1
yKxVSAg2aVMR8eRACTAEtBaDI4Hmq35df4uErxpVwclB+znL/slH1O6SM8lFpam8Ka+VLNRV+iTi
FLEmlQfqCADLPZAntrVjMObFFv8K9qslLT8J+GuNGaG/gv6mV4tqhtrfZKRKN3kwylNGvUKUROb6
QKelDuKRn60HoThsBJ62Z+pdivqW0kyBZ/KGegbcF8EFa1o3tEZxULFu1IA8xmYm8R3fn6QQ4CNl
MFydrV5VA+8hzv9psdDywDF9ZXnw0cPpREa2hQGj+vDMcQgo4jLpnfdrXvE3StZaEkEwIIerGK1z
zWv2iuLe73HDK2Qpel3QCJYnlaMjjM+n01pbn8wlRH+CHFtwBB3Ewav8wUytWJ7HMuE9ahxq8wSh
iEL3b7knsBenPEnoSqxUjzaLavoDl2bBAw4WEvsTQbzn3aLBcA8x6nkdGJdT0HJUlq+569/F9nex
/ZIkqVoT5CRsRA6HoDaPi+Vg7V76xPsY/IZEA5CfPWb3BXVlLJjglW0EfhklYk9TjgfHaGs3gaHo
kAYYQv0Jh5k3y66Ecf+oQGOtnSdqY+OKVKj/IWZvvaWkBCAEGH2WZFy3ow6J2HGSeum8FKhNGkkc
eEK7uB5uef1X6Om85oR5fIIMgOicvB+tq4H0bciYmYBO+aDp7njd4hnqRhd6Yqt9fArpwXbxUliy
kz0Yn/08f2dZeKer+CQeHcoG2kb+5txUhB/aFnrIcbFPxshEOfSF5cHqYUUuEUVibLaWEMr8yzDu
jztJjGej1Wba97BuHnWdcR0O+r4Mg+y/gC45PkCxdJmf4tV7xWWDJxhnsdWQUHKgbAXlSb1Jin6p
U6xwpxlWxjrs9fjYAkN2aGZkyz3q92A5BCM2qr54GumxT5D05fWTHopIvoCd/2jwVuz4rCcCscgm
ZohkVh7/njLzbmc4H+FKWRm3wMh081lnruAaUUCD6xiw9ROr+uj2iVl76vEtCJ5l3/VeE1SMXE6U
gfhiVqR3SjHzfPnXH5rDTMlfAvM7u9b/0pYgxyA5Uu+1gDDCrtuAVbfhdWcURzw0vNJpYXRZymQv
uK5YtB7F9Kn13j1mAKXAp7OH9tSQBOeaoPoD2ZmXcskiAdjG/GTT0DO5q6JdBY8kRhR+Qlp3Bjh8
DkMVJqbVDciVuBet9aeyO0AlgE1kBU47GSPVvOlSDG7wjpHJ5MQg38S2o1Jhw7sTVZR62gQJITS2
x46nlYxEOFNG9K67qGRiMFoc1A9cjttMN1JnhSfxlcBgVKN1fbQMRcBqSkYUse1W07xH1/TnbOxP
FrZDtIV5zpNT5CT/EBwI9BMk1BnuTdGmDB4dk+GG0u4fNSSK9sh7NaBq09kO9yf4cBvypqwsDGR+
XFpR4JZQfzyo7gZapFKZF/1MDKwEFkIUK8GPcEe/nDr9mVb187RpeiodXZzCunIOqL6DN+AieWgm
llxUs/siyIBox13i7w3/y2S05W7iOE4TBerwT9pir+j9x7vrXCtU8LbuIZz3M5tBm1OVw4pcC8sV
NlTs8Vza6xAKCvr9Szt+o4/rJGTRsGyUUpmnh/qb3VSgWTTbTgZ9D825UFIAWairYMZOyvMpNl4Z
F+Wg6myTqKSIbKxu/Jj1A717oMfLvcxUmPVXTbmdxmCEnNY8DMyoDxvzb7VY9KpToxBnV9dsES8p
cqjUMEeIH1RXdimf6FcE2/vku+e79+7NlHl8kGHIpV2MOAnCuasOHISnPZnBIg4QGoyffgD0x6Vp
4TjYEOOU9UKOK8/FfUJHNq9W/GyKSLJbM/pacYEtHjy05/uELFLlXmWyvontxRMgPCvAq6M9DBdF
p1k6nfrQugvwItqmjuc9y/Qx8+ix9Bq1zBvIU9roseujJMCL9wpR9PczGLYlNTfVoFtYBrhOGWmh
dQEQH+AKs7JpdSOZKGLGS8Lwz0dqXlyB5JMNF+TmcS5rJCBs6kc0Mg7TraaCuXF0AFCXg56K6EEY
tJ4+5ayvdQfJ72OKUXpt0pul3N7tcgBQKe+txXk49zwg39DH5guqeQA3rXWs2vTRs63nIerf/CZ8
GRvrMZ82DI6ROyhcJJ92SF+VoHqb9qRiH05lUBH4YzrXvL0GXcqRyDSWa6PPPmrGxF0xjYdZFLH3
4sTVQ9vY33nZe0dyayDoPiEgcsvorvDq6ldOkFvZznGKKyij23ptpt2PzWe4xEUW1lDE0/CTM42Q
UtT/Wfz1O9mI9BAKgfRpIrc81a1z2op2OiKLd6hsJuEmPJiRFu/u6P4MCvvdo9OcwaoTu9oNbvw0
ytHL36PD2m/LtRO7IRi0wfhqk5kFVnUeaFYjkGMyLJSxDX1HTBwYvU2plZdY94ibdRR8C5YdHcxh
u3QMw6S1g83TNoTATDAGMK4I7uHMPlCozWG7+fduOJOIJAuB1YrGIpLfT52N755WGwwY8CArmtcR
NW20Is2b3JrujNZOv2t3UoQ8UcEBICXBGN72GlJQ28dMOx7arz4qkecqc1pySE0BG6flwRjrnyXh
rFVn9cHa58fWqR76ZfwxNeUpX7c/ZPJ/tzhnTiv8AVrAmoeIjvmw8sGyyu5lRS3vwjP8jt1YwNBA
CzBfPOsxLOz1t4n0IKNXvBeLINE3q3fKclLNIDZlS902wVYdnaCCzGH2x6Vev30CtsKZrUs/LVHP
buPf6070O5qkAu7SILXnxcy8Rj0RG/Bzcphyrq5ng7CL/t+0JPzwPhpv5JAuxgmx8H/LOKfm0QXT
BwWQlFjN+seMYXglyJ7QZPrBqPKnsTLze8+vXpiQXj55Lv1MQ8rrGZzURrnaIy8OpgdTwaqHoqOX
mo7U/T532tq6CPb2kByq3kO9l+ka2LsBV9b+GcyVVgiY51npkJJV/Y0xwsLmiIWhDyWmqL4c3ipV
tfKfrmt/7fV+b1vxN3x3encHNO+m5QWh6Z8IdB/nsYFVsL/mVQLQiIDnUFXXxuZ8eUyurl3/F51x
707Lfm8XJ773uvZxBB3p/OK+oXXGm90epp5XHqvQuULcP7usrOlnUpIgWsLtpQntNt333K1UBqL1
zaoLWMHM4VvC9QvRL5dpJ+6n1zDvGLEjBoel1y4cbmTh0aAadogFE9z8snxJi8Y/xc7sfhRzdNqb
+L6gwDHh2JuFISxOmdmnSIhSEszOsRnGClb3CM+hP5hD1Jy6HpWkyV5OPaNmkSdDWjUafoVwxoyc
SKhqEjJk4bX+VJ1Wi+68xGU28KKkbh+dQ2eiEGD4GdOCjPxT3inLVPMvfi9e9FCY/msfBc8emwkG
7LvFBKwewrYRQ3ay5uImH9fvwhJTk+oj05wv86m+q+OAyTX9s89LT1YYO4EDxElImcJNv7Dpbatc
8y0hbUBzMn4iNnhd4Q0YMT22+rVtALVyaTjOI1IDzweeqI3wYu225LiGtGAuKyQNq8IrlEUCIcsi
jnLiGRYEkSVUC04NMBAFXGjPu9/BfWbmDY0BMyNWEb++r5M5vdvHBjxcfwpzgNqa69qXNfz2gTml
Ql2CEV4L882qKf2yGEPZd9RyQYaumcl36XF3VRPCF3H8n+5cRj+DxUWnck8RJ9q8j6xJrnPHQRlj
T7fD5iTFLwaG3uH5wbtyc2fg4wYs79fsZ79g+Gsbo8NHYaBBhnXDfqNKaD33HrzHtHuON6xmYd+G
+f7oVWQRvcO06cwP88dx3x7M1kOHP4cXFVqrfdlE9gaZr3ryh/1py8zu0naHgJQy/bBgSTrptEGz
MYCNYc9GWQq1Y+Y0Vim3VFvkKW1dL7C00DUblt2AAuAmj/kyvi6BTc9Bed/55XHagRyQUL6rlARP
CTkQcusHM4aOiuITifihaxlJHS/+dEvJg/aDigGCgeU3h6DJuY8WQL3bPOYjGKik+gHy4gnsLJNO
TIvXOwLI2EbMmKGUYrZVnsyKaKsP/rXw8kDBDBmjyuEOKR0EzSPIiLTXMlzIYJW0MAd3HfUyy4xu
9E5hDLoTtQMQKGJlwoUJlLKlWhJiPQBDEsZG7dSJS394iaLiLqcQJiSONOxCeI85QyQHOMPP0tA5
XbfL/lDnUFhWE0E4pqMta+pdpEQVHdCh9lPW2ldJPH4VlftrJboUzDqqAJa37oHE7MYwiYrT9rkt
J8SRenoENxB3tlYM+2Hn86z4rJtjs/UEv1joLVsO+mn1k2klN00/P1lrocEpZ7FY007pDczPSSJY
2U2RZCgf/ek0IN74VMkjoRnaQFyKpVJ6N1XeTxHGRvLllcCYnForG8SUVHr7ZqoNBLfLK4fTqvqk
bJtN8wqIhmtncD7ZMYnnfqyAgAMJbGUxbJv3VyIkVhoF810WosOQgsvEII70qaAAMzOHtR1RqSz8
d88D8miqiWEj3bN4AQWBviqrJDCfjbVCBm8+Ow8QCThFKfya0DkKUBsQommhCz6oY1hWF1SnKR7P
dG2b/hDCt8ZMmbI9PWTO9kagKZhz7VAy9/jTxOluLSR8KyBbrbQPOAmmWBCc2DHd6OzFQVQqPE1A
OYKnMKr+sFOJmfboqO2WgdWHO/2Za3ZMsvXGr9vrMl2fS6yOl0zIJLcnBhdIVyekluSVwaG2uq9i
66C0jrDh9zE5Di7E8RAvTgub2d2f+wLG5piRrK4tHrpOr21QuQuZzzOMQ+ycVOmJ+sg0IlphtPdT
mSOETW6ZBlfMFP/r5Q3OCxLZgCzfQFq8QAYbaGEkYDqrl3BPJW1aFp/TExKkJLTE2EJ0m3m/UzeZ
SXSu/TCup2h27lQlqH9bC5rV4n60AM/iqlauT1GerbNkoCAY4aVhGxfA0PbRXotL5OOZrh29qXfL
RemunHYktcbHqslPBZBO/3+UnUlT3My657/KjbNuRafGlG5094KaqSqqGAyYjQJe25rnWZ++f8ld
HLtMQJzFO2ADWZJSTz7Df3DDXk2wVc/BkHIJjokW8TEk4e2y+LbB+DtNGFwSystR3PoZkItkftVN
xQ4bVmrKqq7b7sxVpGMRgPR6jPCxkaao5wcH9fNRSVpr5Tc8g4z0vukhvPMKMObc2M5zDInEB3ip
1d06Zb7RUQU7TO+KKnjGymKdynGfR90PNbHnDnmTZ19J0uJJhKBZQFsBpt5GHT6NYLITdIicufjJ
ZI/pJdVG6tCuoNTtLLREkV2oGEoMJDmKUljwGCU+xaqtrex2VeNa7THU64IlSkYABYz4QBciMZtd
rRJrSMzai0XHxuZSgG2l0j23FT1RvRQTgxjStVoWP+K0fVPdb1C3916qHVV8o4WyM4vkmbzsxjTC
NcnerjA0KEvA+jUtQQaW2xgCdEHqlpqfz4INqMoPbknNn5lztFZ4Kiiw+8RCJVm+zz5nGSlNR6wo
6HbsJ+H9bMYQd7CkRqM6PDdD8aJ0u/xwfv4fhANEyjlaV2yesNBfagFEqcrP6r/sr5ymPOXylVHZ
BzWdQYnlNqAsiEZDQcXVZYAEY9ZB9XgdTflGxZi88NhvlpoAFpXSLeJlUu1xhYpB9fmOMfm2R1VH
wSMUJqc1BQGMb1LJhV/FamMjgIneQXRSQJmBK9ctAppFXweBgqVt01yQ08bHAMzJMCXXnoqq3gaE
rJKORyhHxgL4VwY0oXmSOptYOOY3JnigOprFZCfbbE6WY2sa9I6G7p3DElo/Ej36Frr9NSD0azu6
1evohzdM2pV0kaOV8juweIcYpXoFKmgl0n6M6CDlnL0KBavmBVI1/+kmAZ2qSrEwOR3eoSP9P+/h
xAJrYI2bFoV3Zk9vlZvD3o3OhtY9eqhQIad/VXHgsKe6tqXTd6tGVwShaIhxE3P2Thx9oz5WIZDb
z9uvokQB/1ZxRRQNL+3d5eyBwvUrIt1bQi+yUviu9qQg3sybPOAXejbvHbBYQnxTr4pNVWV09bWn
iaUwxamt0hs/ynaT9N/xjn5DNor7NTNzDZs4fMcKd1JXKDXCoPE9TK1fU6OdzAZLwfQfJX6iPn0f
KmnYbEMfX42g0Xk44ieHoWOyNDuD8L3u+wZna0hNmC7PJtOPXLtS/pph9YDo5as79MlSDdqcOjuq
kBIFwf2YtDc1zWsVGn2CWz2bb62Par6IDvY4fmes8I4i49NBTMKEgcZ4fq/Cg7DHtZkGx4gEwZ0g
9unlO+gH4iptcQUZ5OhViD7uN5XeotUlU/BCe3JabF5KcgQkfmhFqn5dxS3PI/9kx+3GFdpt4dDP
pQNReg7A0iZDnQETZR/ddIUNnMyfA6BPRTgJhb/WBIa76EQ6YbWUWTYBZ08XVoRAGHXUXLzPY3lg
fIw5i1bguB8TlReMwzHptVUcjjulvei59lIB7lTIRyoBYlfCuwrBksGNaLpHpZkcd/oJKvHEk4By
NejBAe8rdbd5wyKtf3XC7yoYCC3e6E0Kkd+TJNZudW9H3QYYDkQneTRb8663gvSq6BHotrs7pFl+
qD3eFWjOoC9iM030HFS46/RUFSFq5/p3h5YupQtw6vE02uX1nEDGt2OqMT966trirtTcrRqoqpZS
MdIJM3OwKpUNWa7eicgjNnMnR/ojxrg3a31jjsFyHq7VEVMTrFRzjdSRVinwRkQd3Pk7b40B/FXt
eXWLJQLRfhwT3J8kgnLc4HfJSl+cQ/ndle2N3UAwx2zIQevLLINbtjJe78cG8qg6jVR4HGssafPw
upM2w1eZ/0yyHqlx9ixDW7X06L+/2GHeb9XhPSXhicihGh2mlm8CTP96SBiNcg0FtdkOD4CanmMv
OxvDsQmQWNLegJBsk8riMHzME+vXLMjguYuihZKSwnBVV2uHKfIMJrqXmHSSdR9UDjtq7itWzPeN
5Tw3vIsAAZj28/iV15jad2r+6Tgxo3lVcyewTQRMV642sM39YOIQ1A4jebrSSsxgQczlt1A3NtIN
D3XUrKK4uAvaehVgUQ6wGdFx910qw8xCCqFC3zEVNl131Qn4O+bGwAqlCSKgucleeLemo+8HAd4n
NpA5it+sSani+hh3pc9itJXtJX3Pojw0GJppA91OUXAfvIDzDwIVxOr1JHiJHDe5J1ZEINqVXLgo
dWDVlARWutfHbpEEkH8GSidb/LAIQAFdo8bBCiTyMTQedReJ+fo7D3/OgCs4w5kZ82hDjXKS6nZq
EDck+mk62YVwb9gBgV+s1WNTp12GjekA0R22XvwDTxlEiws+z7xpBI7xtIWiBs35SMPPvX5QQ3Ge
lDMEh3CKxV1myhWWOEARTWT+Brl3Y/QVEqdsb2UM5KodDRTZ0o7NFc9HM+ge0gkAfJllb60GL6RE
r8OK7/o6+V7lw36W9AoT4ccSOdX0l9X3T/qk38WteQDO9ISW27e8Y3QXag6eAz270/YROFb5aUDL
lfENrDiG8vUDYZ7+Pnu3cVBFjCmLc8e973okS2Y8QFOv8ddO0jUbHG0PRlTN+9bxX4FP3zWJcaSE
VT/tQ2Ot07MY2Pcppg1eHZz7snrWWw8nvCD+qVadWiVT4/mbvJy/OZ17N7Yu5KT0yZtktU5K77WZ
0Q9wvacy7E556AFqGQ0QBSaCXFpdvJm0tWISoBEFL/ULs7Z4tOuKEji2n5wm/5mFNae3aNBtLqvb
fhr+cTJUjma9oImhQbFPwCQMVfScyRLdvll1tcD7qUxlrO27IekfTQHJqsD9A2739L2R7RZGHA4j
ueMBMnHYp15ggXNK7wNL7mrRbXyNbNhPXlKUrlUMmfH+zqN6I+rhOJTkAGMPnTn52ecG8gbeHQ4K
u7Aamd2k475s3fuhiF5jDXuwofER3HJvZd1v+4AiPW2Cbd0yKlWpPrwcrjpFrktzX6SunXXT4UCO
7vMxiunHGxymeXEuMN/wCZyDZ79K/KmW6mej0nnqmvgNF65bDARuRTpwmPEXmgviSCF9imiD4RCA
SqxF+gkIyDyhiFSXWBGBCosKZ6+BE35XeJhauRN1+YQSJnJ/5XAIm19R/GJWMa4S3zmqZK049cZZ
B6qcdvY2sZgMAYwmPVa3XBCPlHBJoTo0ionQ0GTFtJXJm/quugPMEpBK8C2BHNcDB6xZWTtlGytR
dVDZeRer6l8sw/z1nR4HiqM0aMWLiRHibB5DA2cKJp/qOONl1xvqmLrHPxfcALM1qu1GtIvGbncj
UgPq4jVpLnIF/4cErbKsiN8A7FZlywaXYXjASNTRytkUIkoSEhNIqKwYE5gQ9hk/SfXyfhJlM4ey
e6WOxAH+pQs5VJg/Gd6YON2pnJbhaEHHsgHNEM3BtRqyzJpcmhxlImDsCso35hNZfB15Z5ua7L20
209UCE2DxB18gZ5UW+FIbToyXs0whddQxSeFGDRAkKmKOCy9FQxWRjPJYUB5ziDNShn7DpSWZI0g
R5mxzXssF+/SPrhXtZVnh0t14MUVOXI9HpIKelNHetpSTk8SZgcxt8jd773Hg4yH/owRwZ1N/8ap
cGfSJRjGqr8vEmSA1O1S98ZDJwQQvHoVyMb8Tp4jq6pIFzLyJhQbzOGbmndRkk5uehMwAosd5+c7
nM+dDnYf/qOSMZJbVWk0JLWDyNdK0QSU6yvH2Mlq9ZcMehMCKkjx5xTxiVbTZUYDNtZXdoiDEVIH
MHQUgn304YbQt4kj664jpYk4UxTMdoq0pW1gnkGHEUyOk/7ETGfRUr3GxEamq1sbeowy5EMuTGUP
7x+QvNCX/S/UO47qExkEM9cbSZWR0eXHkm7euBSQ6u+m2gcnBy+br63xhzp/ZRzfAbFaqapcPTyN
oDC333naFbQl9ea0fb9pbLmynGPT0yzj6nuUSgPIEQEEMHILK+kOAKh6j5kXQi/Rmw9mS/2YgrGY
WrUYLFgW8dE3bKZN+PE4r0UDi5B5ewrwkOLl0NBZk36HjejGluJbPY93NQtBUdiwgGbC0WtQD5ct
toCYQJG8zxCG+LKp9G1hkgn6zIMmeUZHIGnPvT/CF+jhWQDcMVFYkQ4QXJtmAzNfT9wFmJkz8VK4
FXUv5iQ5aTqNzjm4c0bmFtEbzknL1AA604HtiXSDKTpw03q4KmnkoFXTEaHMBbWFrk8/RzlC94qE
RKhP7RM2Seulq0EkYjcUEmlHkZxUuTDz4R2zWddcbtt4Rz+IsYY1D2Ou1ClItrQHSISQT8lM0neJ
LgtjNcbn7SQeGj+Fr9LuOcvwLmmNTajaJpTCIZUf+UhbWatBEqFaM6fkqyHf1Zm/nlvjQLpNXlKY
13GDCo26K8Ipb2J+bkijdc/LhWcfEKZ/Oi4SuwyQ2CuF17H6eDG15d5Jy9s58F7y9tQrDkVoP9pg
f668yLVXMVFGYSfiGsMr3ssmkr+wLDtk3oRGhXHf6+1LadiPWTErQ/HabK8tczwEjgYn2T4SkUXk
3mqtdVBR2NKAL3v9t9CrTuC/thEWeQqLasX9tTbhDF/a+1aiY2jhatjnQocflDxQj63CMNy6xbwP
OWQz3TtVxHWM14z3kvoFRE3JW4ObJqgfA+7e6CLsz44hFKpkS9F/S3LenjYm8ZkZfkZrqCqeIqen
N1gejKB6cun1zGP0lHucwuXc3ruxSQ+dEmcgJVfVvltOj1CvGbkwRtceO91hRIV/RzP+bJwRIalb
LHSRV4DmNmeP3ThuTLOAn36k8UOjf7CHbaIlxdpBMW0YUCK1/WXV4r3VYFxiOKs4CdZhY6xMo93O
uQX4hEvJUpv5voWLVhGuyyb6Wdv9T9WzMe0G5ST9gQp+BBTBo+5dn25DuzFq1YHNacnQzOfwxfBU
8M5qcufbRv6gudDQM8xm6aqCYDHEQwmyDAkrhIcwVIrErhTWzuns73XqkjjSMMj7NzvpexyXNGao
7kGFf7vv77UG9Zzaym4B8i9j1T9qMY8K9FNjB7cW0aG24utqDhaJYe9dfdgFRrvPAM2NzAvGonsK
/HGropjEw0NHa2bOsGixsgeMC484SLDVga2Ugfvia+1rQaoDHB05SBpcV1jo3ecaTeixt3YtUavv
9PscVmAYihsVjpQAhauwvnp/qJSMT9mfq9i8nqpo3BhxEC6rIK03ne836xg2ANKu+zSuYrBo6SqN
3/kKNwQxymSvfbQCaAUttg6wDhgTQgqKfwFYATna6fSS9YNInbM04CpKQK6Tdxc44imcMG2LGnxu
umRG7oFJKZlGS2qsIkyWeFvqzqNVeO1VSO6QpwXfKeJtSMelouGnHmtcCxsecLDO6HHLyQG2WgEI
6iMBtKc5FnlwHloaqZiw7GuJOm1DgqOXxTU88WVYaXtDByrNDwLpDf/BXuaQpgxrxnTbmtMxa/p9
GxpnhsRvxhBugoQ5YTAifMCdVcHH53jNUD82PGOFPzCc5zHaYou7jM2czkAO9LxHSDhuja2T6JuR
Voxh+ke4yYou6h5qJRtKINIBuFeztg8KhLGaadsGLpqA+iHFKLUrqmNv9Ch9RxjbNs3OIJWBBYNu
lq+h+O4mFOzpQ+ZU4IWzdmvO/tnU4e/0s0QDJEzTxdxnDeMJZkwB4rTLIKVWgveEqjvGpFAQaLD3
/S+canB8y7U7p4oOFSocbV4D2q1KOLGDizju2N8jbkmNG2ElLaxyX5mw3IMu+ycupmcUtUn05qTf
FgXqe7CEEXzP/HrZmmwXqSPQ6nkV/jDeS+1l36LI55/0ivJlYoDs/QTfN1FVIOQ1Qv3SkHC7qoPx
DktmZxW4/Y6ZdIgIlXka6hSmXvcwz2WwynMQTvFo4yXb1L+IhO6isxvqxsrALQ+OJGNzpXGcZ+h4
px1izlSqGyMafliBiXt3iJ5TNyFUOfd0QMPoptT6rWpcBfNe1eyIqtPCKKg/GNvTp1l6jJP5e9XJ
w9zxpbea206GrxFPa9SGG/Xf3rdftQYub/gclmmmjqgw309N99zb80Hp4ndVCIMFkhS3M6MKadnW
pNbXQV+CJm7OZQdwn2Y3CynOSzo0N1U7rNKAyN6O2trBNy7A+xS6mMkhC0qHTkLv0BOX2RpH2AW5
g+pYkypBSaziHyrj1jgxZ3zTETtI5o0K+7RTAOuQLtPld0gHFM9CAaiHKrhW3Q06bCbYPzWc6jNn
oTzHaezQPaHLwx4iNaFXj02Umv1hEKoaMepIANq+zEFjj0h4am+j6ngxXcad8gpBGFWYM97L8maL
NPAVvlQosrSLysUMhL4z19J1EPPuFLSXL2Yt2xVZsn0/peiA29yVmhlvqcgStA5cQE64MCHXSN0Z
HznJ+Tdn0qIhr5v4ww6kl/rFkB25D3xC+IVOBPhaPPQMInuOGtXUJRGlLq+5oxW7e7KCDSeoae9k
+L3EClaPK1qfr/yGdMAWCfs+ejRwnhDsU/6T0r4tAF2ob0JijDpUw8Fq7KnLEcTjTwTMjBcB1Yk/
Z1amU2Gp1xyoktIfsrT2PXXioTEMKQkUqj+gQp2GoPcVPwPzdqM2HRhQIi1RYtP0gP3GRMlHZc5d
R2IdNPlrxWOOSKJFHa9U+aWmARUseqNRAllc+TvaLA8OynSHX6jKuFYMz1YNII03XjKBr1tg3wk3
9FQk1S60mEeuAUCpJwPNGt6GLkhI5nI5RpSNr1DWoMugXo5Wl8KCwU9ssCWFo6HKLbUBuYSOPJg+
lCrRuEFZ+kvzwyXakwu/RNvZz8E8f6O7k9YvKuQHLYL/4TWfGIcQW+xbMNfk5ap0VZOgjMRFhJwQ
0Ej7f+yoXLf9A3dZlWNqz9ECAKitSMXs2wo4kmKUqjYhaRuvgK69ICF6JbHxBXmg8jf1+1lGzWuj
W1WXoOOqpknGdzVeiKnaQjrfWvEimIaS78OqUJk3iTifiusO5w5YWUpW8Mw9Ve3ADK2AgpU5tDWX
LvYkSYaso8iNvZpKeBzAZqf/MzX+ivsxJCB+rGzZKJUgBNXZRupTJNExQTBHx5xTvelsDTfavtfs
CJdgWFJGzSK1UASDUDa8GeIbTIesM9H8tVZYrcFr4u5RdSgfpgpRQ9CpK3qc6uLALJGqC8MCjMJM
m9GbKvBpvSuRVa6BZx2z5RosfLklCmjJzVBRQr0u5GwFgHqgoQGKfSlmjfmsBJYgp19l1WNfonsk
YaScU7YcXbCM4hCUlfpxdR2Z062Car4bQvO6pETpOpewwmutXiYbBXH2y4Ailxr0FpRiKkdVJRjV
LCu/55W8e4MOfR/6JrPIgddYdQ5TSJBOMOyy951OELpxvGHB1TjivVqjo8AbxgvTW/d2kF2pP271
ABle9y7CIoDvJMfAYAerqgha6dosvrF1gB1BWb1BjWGlXkseaQbGuWYwkuXPUO2vB3xYgFYpreA7
kkfZwMJAaioqd3pLOpQ9sZGpcRj48DvZLmz0Jh6vaS+wafvS3dODQoeY9CkL0DRwO9Qf4F/4eT0C
UC8QRcD/UfNx5DKwcqO2s07Adq4A33FCPwXGOyNelTZqt+q1jcxk0RA+1iqNYglfj5YoZkf05pMf
BcFMbb/RiX4aaqNR/piRsQRpBYAPJQYemAKwCmUNS/+N55Jp7lK9d2bnkf0hRgunVM+9Y5sFK/WJ
dcK32rNpl28reiuCQZNJQgQZVZMhBIZwx3siGdwZOAFQpy1UjaC6Rcx7j+pdbON32Gtu/oJaQdcD
hhjje1hnnrchoqvFeWu5h1OHlJcbXTuhMgN50Gl5OsDx2tpGZgpprXTcDbSalQ+lukjYhGr/cts1
sBoB7pqWHr4rC6rz0buNNRphCnVRWQ9xP9wWkQDaHt1OdnMKPf1Rj+zr3gUfIy3SKRcHY1GLU+FI
WJT5dToEkM/C5s0e2nQhNStaTgmmNFN7xvtyfkVR/Cl05CZwJYHcpgbGWqfO4BEXaMx5UBmr+Sme
Shq9dImoThuG1nWQ0sEfHOdhCgOkqsvZ6k9DUiOBbYd9vSHD8Q+9hRtc2GNCGhverED6eBT+67/+
9//7P/+M/x38VH3ICZTvf+VdhhRI3jb/91/yX/8FMFT96e4HX7kWOCNpO7pu012nf+nx9/+83kV5
wDfr/6utszQPgIidfWaEDIiWRauf485CJiH+Psw8nM/Xsz9azxOWtIXpSkM3/1wvGPzALiYnOk+J
Lm70hMla0JgAdmbH/fn5UtYHS7mma4NElYbF7OPPpfSky/swT8OzpcNP0WeHUyuVm88X+eB6TGHr
jvAEV8RY+89FGP3rVpgW0TmyPaCeE7HRdEwIh8Pz5ws5f1+N6+rMgnVcw6VnXTyoXhahk/i9ccYY
26Qf3uGXVfUA95WZuu/cf76a+/dqHhclpbBNQ7fci3vXyxGRnywU5zqfnmekLNxG/ogpyTNh3JuD
c+2FxeLzJT94XB4KTLppGrbQbV3d6d92YhHmnkEEEOesLV8tWSJZqY9Pn6/x126XrjSlg+ucJRz3
ry0xSAjQs+8wN++8dWHo1w5GfbiNiKWTa7f6lLVfXZRxeSNZUQqPyTA9MyHsi/0xdLh2JHlln0A+
gFPNTGaJcIuvLKtjAoV2+zICTQlNyEDnUqj5TC+acR+mfr6TDu3Fvil0VCHNZMNn1l8kOx5siBiQ
ShEDsjlexAGvtz9jKyeLRnVsBSYhXs4AgleOP803jQdEl+wfudUpxCY8iRQLMJHMxQ0dyJSg4e22
KB7XyMGj8zOvnUhOqyBw5l9JAQk2jaIYtEwZPcBCitZ1H1e7//ixeKau6xaYRsezrYtHzxDNkp6W
6afQr7x1lw75cZq6/RyQEbvRpqtA0Hy+ov7XbpOuZ8KWEZ5F6DMu415Va14215N+GhXs0c4PVg0M
3feSF2GGT9DzfkSJjSaTXINNXYgy2c16e0DUaAmAffX5h1Gv7h8xWHq6pxOECce2YbkXr3Ysiyge
ROmf8gD8vkaH2MEbACRwBKYbMfn3bOLzJf9+vwkltsfhaAldLf7ny6bPiQuqRMxngWogGVdqP3ag
bwGdhK0EXfPFFf51t1XkckxeOJPAb3gXUb/1+y6O22k+F2WwrMMnmb1+fj1/vdgXC6gP8FvwsJM0
L/ScBfoB2H8p819BwEhNSpKs3DS+1WMSbz5f8sNrksIwCViGFPrFm911keGnGktykuNa5LTNvrSr
ev/5Kn/tDS7MFpITzJBsEPNiFZuZfO0DFj9XNb5uGVLMfUcmW9zSll8y+D3jdY6Ec/f4+bIfXZyt
S88V8MAd1754YGVXlw3k1fkc5jTL+5vC+CoyfrQDf1/h4onVnqd1SLDP567SmSdjjpvpaJciKF/R
TZ2Lt2hcf35Nak//8ZqpW8lhpnMf4TmJi9dssCvAsKY9nx10//yEChHIJ5a7n6/y9znNKmQdniMs
IcXlOd3WokYwcZzPU60ADxkiLeFSCkwvan35+VIfPST6aa7JOo7p/rUDLccqy46lZEaL2u/ewgmq
6OdrfPSYJGHSMUjlLTb7ny9WP9l9nCb+eMbdd2vV5noOuk0CGD2EnzRPp6Y4fr7g35GZxwTFS7rA
6QlM3sWO940sMwr8cc8u5Jw0x2jY8opsWace4ot4LO09y2hP8YDW9eAB3vMxz6QspTgrqKI2bQk3
eA6T+fD55/roRXRNC31Q6Qn8qi4yotCCM9TU0XTuMv1FeC0vnrnULZowWQgQMAxgAuqBT1NaxG+f
L/3RM2BNQx0OOg/hIlhnmjVMhm1yRwCZbdukx5LXX3E+n4VILUqT+NsU5j8/X/Sjt8WzpaoQLFfy
f38+eHT+0zwHinnW++EpDGnXQQW7ikvRfbHDdPHBe/n7Suryf4vdDjKRcRqNEx3RWS49+Km3ow9e
tTXscu9VhthAxjeWMW0ORt0Lo0S86vNrfa86/ggN9ABMtEB19rjkn4s7LM20091pck9AcuhttJuw
YhrR00ZuXMisGjD0bL4fQAtbYji1LqYZZX4/ltEXN13d1MvPQVJimMKlmLAu934fhPVoIVNxigxx
Hg0JhqMfHlwXP9ZgYfW6+OLe//WQuW7OZMO1yQWwCbm4bisYihr0rUOvHbBhOPvPYgCuT/X9+Q3+
cB3yOl2yFLyhi5dHDkHQIQotqbbhetEzInx8cSl/BUN1KS61kTotiR4XlzJlceMbgylPdcnkD7L/
DsbLV7HJ+OD5OJ5hIifuSZdQ8OdWLT1tSszclqcck9nMfrC87NlpsOU1u5OFIAqwWslAXD8qI8Y4
sB+C3PziVn54nb99hMu3JYn7PLYNecpmUIcuFOXY+uIyP3paJDZIV5CXmhiF/HmVCdS8xp4S9z94
Wrp64pc7XXIbDde1qJ29i8O4yQPQkujrnlKhQafW1hHicOQxKItXD51f7XO6T44w72xUlhx7fvh8
Q77n93+tTzEtXKkLioCLa6zndhgoE+UJvYuuRfbZCeJyD1kFODS8QdihQ7SIdB/5z9rCWNCqbcWH
FLeplaAdnSEj5/id9wYxd3quLK9fYfvHeBwa5IhKPjgxN5HFNQpo8gbVGiQt2gzAcOXALZtyTd70
Zi92RVkioRYUFhTCIPgih3s//y+v0fVoS/DmWYbzHnh/C6xpgftgGjbeycTVEJSzflXY/rUvaW7O
7rbW5dEDe8DYu4MFc2XoM8gKLzxVHnEHN9l5Y+dfBvuPnrtnovgNEUQ1My7eIPgjQQTwEnFCoUMC
NJb/I/92pzS7Ef9QEut+9S7ayDji82f+V2ZGhGA7SyIrSaB5ua1TzSgnOoeUWSHwZNfYtTTPtSg7
eho8yc/X+ugV+n0t9Rb/duuB+IB+LFmrdzGyrHHcOJiRhfaBI+IvAsKHl0XEsy3P5D26bHM5Y+gz
fgIYz05WencDmqLU8V9ckPHR0UTtRifNttUNvHhwWqF3XZFkEinS0UPLKQ7XUOk7Zr/tgAFtk9Y7
3zfgV41yWgR+FN9p7gTUjC4SAJ+pXjctxmSlh15jGZk++ggpimByZI6Uu85m6uila1mmrYyoRHWu
ZRxrZl76WDeMYYbYeR0iTAMoEET5xaX9nYCo7h2ZuutQGQjzsoc3Fs7su6ZPLELjntRef5dlzBmM
iiA8kG4+UGQhTYavSD1li893yl955fvirmUYtkcwukw9vI7ZsN0F3qkIDKW/jBIr3q9K8bh916A1
wfJ+vuJf6aRakVYLMYFuC9XQn3uzYIzF9FbzTqFVnecOlFhmNFtZa89Zbd15SEGrPPrzNfUPTk70
a3U6e64gp7/sccztbFv+pPsnlBvne+ySl2b/vXKs+FSg0bSpnThFEE8nOaAyvKl4Ua9K+KCLpnH8
L16Yj543TTnX0A3TMl1xeYqbQVWbEoTTaY6ckYlsvffgLZReenRS96Fw5asVZteBiYhA2vZfrP7R
6/r74hfnd+wlcKR66ZxS9HD12gQ/g6UFyiP2VNx9ftM/2FouZZRjuTSmHesyhXeFMIyoiCXZXbW1
puEs+wRAXNsGgFCm20rET9I2v0dqqPX5yh+FP24s4GgOWIqmiy0m2mSia0IyNqQlYNfOmJgx9u4V
nebhq52lTuq/TjnDMVWpKFWF9Od2RqbP71zi1anxZLjCto+Bb2TCsxTuD6O2omtvkNljIYZ6x1Sk
XKaV0a8jZXFbYvFy1Cpoap9fvQqFf32if5+7l40G4AoTakCdB2gW+RG0JvfKIV75fxpW9GAmyc3n
631wtz0eMDkvdQNP/CKXysaAv0Ya6z/I175YwlM13G/n2ZiAzW/LVjv5TgKIhunsjem3LixTPfii
gfLRUsyiGEyZlNnisuMA8kla7Gj3NKJAAwbsaUTqqRjS5ovA+8FT4sD89zoXR3QyxwK/P+acbV8a
K87QB7yKDbrz/nYmLwlr64sLsz6KgfRqmLJR2yEXdJFzWj56Sm4zuyfXt9NbZ0Ji0HYLbZH1cY4L
LHNed5qDjVsr3xTEUq6CCli+p2EoUHsiP8Z9iSaeQMiiZoZ+tFy6HyPRbOl7hb4uJ6Pb4TWMXBCF
0LbAY2PZ24AU8PesrpOyhF9bBdY+SLpga+ehvdas2ritMVt786u8XGkGM28fmNbSiwdoVpE3rr2q
rpZlnIDRnAr8Mml+r4vGApOTALrw0r64/nwvf1QY8Fj+fZMuHgv6Prw1ju6eSAFWplU/or6z6YAT
9119ypAQsJ1840btvS2CXdLL3Rfrf1QZeCYPSJAjMhq4PJAHxFsihjHuCZUPYyf1rLvOIK8DUMkx
IMjs9lsYw2dxE6+/QT8RsKjU3U3Vd1KVAIhNTvm8iGEqL/NAlwsOeGc/F5N+ZLpFIeHFPtPlEktz
f4SaEcT9r1A5HDKDxm0vNWOwCEmXXRXSj78ZAbAyx0z6lVepvWnX3kb5fvS4xA/gfkaLgbUZg2TS
I2ttpACmZCqCbZuitMg7FCzqcEb8Txg4Q9Q2mOt47q+smlA8tc2EdOLsHvxJSzaGO0S7HOoONLco
X1SMp3Zg2C3E2OwZbTFKe1btzOuotdJbg34Bkm5aCSit07yrYBD12slQFq0yJMZDgGcryivxGLS8
TrG0Q2CQRX/dTygEaIMPSg4F133WJsiXhk597XcWgBOA3/vSCKJzGeGVC651BhnSaACghuZo8YqC
0Q/TLeieh8qLQL8KzVynmUy2emPrKxiEQHumGew8QXZhdtG8xHaxOuCiAkovwGipSVF3ilORLgsf
I72kncqVOcbwcwMDz1h3wF1Y+OaySbzuqLuBtu10E/CcQCh05lHiHDg1m6rz5AITBXeXtM68FBWa
KMDageIXtgemp9QOgWuj55U5cK4AuSA6k2hXUYYIUhAaEk/6ed5kEEE2jtnMDsy3uAf4n5qLyCzh
kAbJ+OV79UHi4XkMj11TzSPty7jaJVA/+3mwT96ol7fBzOU7tEnAU6K1aFlwfXS7eAg74FNa1qeP
gCCnFgGA1jhPsQ2Ko+0DsHewyndugFJH7DeYmwUz1uyiA57kC++HaCHiNGULvYd4gaRiH+/DYMRU
SIgQZFB2V3TutDR6UFSF1DAgDTPYCClcU6uEWQqYJ0f6qmyenQk6vQPZBILT5L52BRHT9cLstsyw
LWtNd0Z3o4VAzyRzo/dVeZRFjRbYVIPaDasWqjAPRYYj4LjJ0O/AZ/brYS47C5AR9BcnbK0tze18
YTdo1xVeDxROZOZNHGjZdek0Pfbqlf/SDlgVoLaH6bztvTRtNQPfSn4kadUca08D0QfiVOxJNpSa
bBPfR7Mc8PBkopgDo14UeYbWthFPuy4Zhp2huzF2JtUjOowRqJo2PnCT/G2vJeS6lmPejtIuv80m
FiQF6etCdBOHwWwgOaLhz+Ohn/6mxbIE4dm0NyWq2ct6BMCtOz6CXfSkb2sj4FIiZMISG5+4QC+R
kbHdcTNFVbRHvvT/c3aeO44jZ9s+IgKMRfKvslrdkjrPzB9iInPOPPr34uz3YbspQcTaNmzD651S
FSs84Q58b+F44TMoWIHxDq0JrnsJ8/YaUS2bfk9C4rq1jLp/doUGEcQ3JGr9/GGvTeXIcxvzovxL
5kopzSCFpd9kq5P4jbjGz9HVDs9CCDxcDPM+8BEH9e5QCWkGfasb3bPa4otU1tlMCDC+JZ8CtTFp
NixQOqohhDpFOZR5HKaylodny6vuFBUCE7zBmVD4Sm2ZAhN3raUSB1NcnkRnremZWgi4+QTnbF1U
8DJwnECDNMZUUaPkEqJJ6IPSAz2Gl1xKtNgCP7z9qv0t5H6aKYE42aWmcPoNCPVjMPQhfssTH/PD
uhOjVyY2oz5qGeSaEhekKxd7GxFbylOjkQBlwbvRWQ+s6r7A8rOI33HtBWRZm/4Ki12Ec6kz8H+U
3H6r1O5zAdrw9o+9+Cr8VlJFrqmxHM+P/vxbXSdQMhMc8imy6mIdBApek4VsbW6Pcnkd0rRV2VOU
acaO3WRFqNy2XlAkwLyGsLyHI5gd4O3loKeR+fcGXz/fHu9a1mlbqk1VFZErC2DN52l5oYywdmkY
JwfMLGuY/fW8SXDnGqlpaEMDF0XMgUz09sBXssBP404STrS7qj6VhQEqcdtm5trK8u2QIU8c72RU
RPsmHoEWcxtu/EifN5xMPUU2ULMBXkqF9fNsM/R9/KGLjFOMjavtdYeozXa6/RWNosUo2Ax3K6+r
OyxVRpcluWmOGE8J6P8yFgWjBw1GfH4GYxgaUvMT3x91UO594+322lxsApNaiE58ZlANofYz+SZm
JCmW1MgeklO2seXsIl9QKoBaS6vftkEpv98e71puY6u0UhXyVW7zyaaLmyGVzdITp05Tv2MgK9ay
h4lro2vRzPYe/6Tp+tsmRU6KHDZwqslIQgItZEWOOKW9n26L1FSXjkQYJptevrbYZeBOh/B0e3qT
k2sD2qKiz790YBH4U06ucshVVPIdKXrsAox91FOWlzN3w2Ra/4wwlg4UW6cMOb3HkHeLBEyo6DFD
IS919L/OKy+JpzbrLuufut6fywcm1bJ/RuTmBq7I9ycz+LyRjbryE+Qoo0ezbM69W+0yp98POYGv
K/ZQ7NZ+2yzTAgpJ0bt/wgzmQ228OF13nxXeI7S9eIEALx0pzccUwft5e8Unh/ufXwfcQKekNBZa
Jhu4VaHHuR02NS7gQVjcmULVNAFomjh/9Mx4CF1vbQfyd1sEcwszfswPO2wcWuOiNmy0rcYvMrlX
wq6qY/QK48e0854iJQLB7uf7oA9O8qjmaxgOspmO9mC60c7FpdPGoPQ/T/7jL9AnRQk1NKLAyIgJ
y/h9QExLbhb4HPKueWg3mUDRDfX59ojTSxyrF/oo41oLFUgp2NLPuwG/kCKj6KWcDe2XZUjIC6C4
dqxxIgPCTsbxo60wxNaUuSDiYrEn404Wu28ta4hdHWhuYCxrrAkZuKI1zX+YvbSTpXQpXHyIfJDX
RThXzrvYZYw+AoUNHmSVoz2ZtYKdsYOorXKW0rA1FwrN8ZH9b2wSuQsfBtBdhzqrtS+W1KlnVCdn
uw/Ti0VwWYJCMkiaVF2w8T4vuxwluuoOnv8cVBGEUpJrrAqCYXv7605GsXRBSPA371ctAKLTN6vK
asuJkVFEyaoDVqH28LMx4rs9yOQ++X+DcGJtVYy35OTEcoNojR85CIdjABZmA8VKFzocZuZD8RAF
9SlQixmw48Ur93de/w45/vWPwZ+ex1ISePKpV8U+cbKvAmEgpYcsG/i/bs9ucj+Ps6OubgCI1pga
AJ7PQ1lYl/thMwwn0h5ImHrirHwZdc7BhtZWakTXulXlM99teiq5/XTuPmEAUQIix3/5PGrqyGFl
aehoxH50NkK8kcj9aqRDuQsU466VYfiSFHVID9+e7sWOGQdWADSMMCwq7ZPppoVdB2mZZKdCQzCt
zlxIdHLozjx6V0bRDcq7NsG7juraZPcraR5qMpV8iq+x+yI7afve2A0U+NuTuSy9mTp9MJNSMiUr
FUD752VsI0/GbxUBY9XN8OeBWS9DpYq5UrQ82mC8exKieclaH9oR3kSmPXPLXWyecfyx8EaLzQKO
Mgkf8jAIPIROkSooOgteb4qRiZDgXenuPhMGFg1aWzzdnvQ4pw+vGF+OS83kYjHtMQOcXuhWLctO
rVT+KSUHRSygOnHz2wvFgLN8e6TLr8hI/IN+E/0YfRpIQG9O6w6J9pPd+xjRVo+Fpc40Aq4MocqA
04AC0gm42I6IW/kN4r7+SW/jZZEecepc3Z7E5ScCOEmgzOehiq1Oc7MQHBGd3ihAsE6Fo5+FCDS4
Uf47DId8lRZDfGfk0lxN+Nq0OOIym98ElTKtELRhbKncjNHZbVXESlwNnUTFzGemdtmiHLtHdK14
YHjkLhBvVqdwLqoyOociQABS8e+1rr3XtOid9w/5hGiLz/QoN7dUJGQWy3LbhtJMSHNlO/LK0sdh
R9KOnm5H3WydIC306Oy3PXzG73KJlka9u/0RL54gJvpxkEkwkfpV2dYpg3A96hLylv5v5Mt+YHqy
VK2dJJlzNZC5WU2uSfICC/6/Gp1r8Q6CceSq9T9uz+naxvwwJzGJBaPEagpDMrj+kdnDYXfkyDHU
6GvW2N7MV5rEQ+OlwQLSrKecAlll2t6Ez5wRfbAhKzW8J3HA/QZDpwXMsE0dS4+epz7oWnDEH3t9
e5bi2lEwSFZHuIc+knM+X9HgPHD98JhmHrn1aogRgg01NUIHEuVLrzObQ2khVIX0qL+x7UicsgYV
EyUx/pBBQI5uc/Q6C61DvUrptk2kGWvDxK0yrnL7KfHQ+8McDobgaH0Hcx8sYOobG6VHhnBI0AZW
3HqUMMmHCPHMGp5+WYhV3w9iNdZNF06jZF9NLybMiHvvBN8Gj4kKunCsW7/AqjbgyVGOL5uu33ty
Y69lv27WoVRhkDDgQaXrfYZNO+mS19jJA8gM9JHV2ulR1IReHrc2uNe4q7Yp1+Aitqpspdnu69Cj
nag6Ql/pUpNtLTPF3jHQ8yWNMXfXZsUoY6hJW4R9m/fbX+TKvoPYwMVOx4rC2sWtLkllDtEkOiue
8B7bIOkPWV8HGy8yPewsohxF8HLuobyyC+iNjqwVmlTcEpNdYNl2kraE++dhVIYIR2HVWB28GcSz
chE30v2nA4sAOdsctsg49w9xI7k2Tjx5EJ7VKs8PTl+MjmpORAdOSvdmpXrfZQdHP2Xwqu8je2vv
WwMywUXTQ+VvC2j5WfXdsnMkppug+qrIdTtTVLuy+sBmeEvHAu74sn7+hYUWt21oxCEWi8joU2s/
xIl+oN68tfXshQh75o24siIAFnkbDEAsPISThTdkBPa72PLPWCBBlo4yyTgWou73LOCwDw1lLia7
8qUZkCo79QcNaNLk5vR0uc5IfYKzJYqNHKkvZjH8vr2D/3J9JiEQfXC2EVVXNtUUD9Q5kBWbtgrO
HI+vZp0bYP09JAS0KD90doPMnCvadSMQbkmtUPk9dGlMIckxzftc0eqNX6OFPDgmEK+gVmc24ZWn
A5wSYaEyUmDE9Auj4ICftTv4Z69Cdho1WDlM91oczHQhrqwz7y1FJZ2bFTbFZJ3pt7RSnGnpuSG/
WQ16ViwLiR7M7aW+MsoI0dNHEspfbO1ku5Z9odWuEZyrKJJWZZZT4EyddCYKvLJkAPQ0ohVSISrc
41//cGx9ytim7vrhOfZSKvXDl1KU3/B0++9ngeIiAA0T7gFcsUm0nsa6hNRnFJ9NR6Bxne0d3d+3
Bkmzn+E+dXvlrry49OThh2qmJogFJ3OypDoQ1vjupVXxbA3RI1kmr64oX0K/fQO38Wjp2bMU5evb
415JLemUUrUfl5P21PSqNVLErn245mdXD200gLIvughpkaCZDEsJ+GMfdt0G41f6CPLWUwpr5oq7
RPFyC/MPwnp+hHUR/eLXYsYqyMiz1lsPCMifXdNco522iwrrhdLcN6HVd71Ba9qSNgZm9FjI7Rur
3ViG84CcGgIh7Qrt4/3tlblyFfLi2WD5R+YzPMrPuywjzdAsNY4gjpfKWvJ6wAxOmJ3SqmvWAQXp
x9vjXclOsf6VdUYyBMWTKcopS1wpMwsz5IjGb3C+92WsrG3ssAwnOOHB/ZRiuKhZ3UFRgZPORuZX
dwINNApDcLssW568NYmr9rrieNFZxxMixo4qNPxdrLnoEWPNQj8dA3F7b6FL/78tNkkd54zLY6Sx
fV7sWog6lcc9kGbmsJYFjCcxqBaaGRGuIVhZzAS4VxcbMiraAKamwXadfF09jjMHYB2ayaGy6fAq
tLDKqLxk19GRVYs2WQwN9kmd/wj6HCHf7n/JNGlcANAcKQKks5Mpl5WnIz7hxme3bO/1KH+SGp0m
aer+lO3mB17jM72Lyz4tITXzVRhSH2uNk+8bBKXdtr7tnYciKg5A09FatOLioR909TnNtHzLT4Jz
qYv8iI6idFfLo/ucY8k/Qr0Ek8Q85vb8OMnJ06zTN1ZHkQYBW3fyGUwzDIWkRz4afhhAJcYPtzZW
dhIh9B6cMsXejib0tdS8dhaaMsAo1oFc3YUQpCS7fBmqOQj9lXgL1D74O55i6PPTNeoqt3GE6vln
GsBRiImX8W7E6fOouNJBqLx94q9NHozuSAmnundBThJDVVuJL3nnpsy2aRI+dBgYRF36cnuYK48y
0+FqFyAOmddko9ktmPJKigIIfclakhEsMsMoWN8e5NrCETb+5TxQXhDjbfrhTU4QRw67mJdfVftN
FkYrGpOLxKnx4p7P76/O6MNgk/xeD2Doe60WnKF61ItARVjnv5MpOC28iyS/sq7DPJicliJz8YrS
ev9cQKKobWKmIDx10JGiwpspsl67jAjxYY0L0OOEAZOo26osx/SqHI0S8qtFP4CzqkkBuXpDz7gf
n77EN3eQI1d6RROmMWduw/GUTU/hx/HH9f7w8WRagKHUlf4ZYeKHMLGQuk33PFWrrOKikLHo9VH9
1eVoJly8Pi5dYtJLlfh3Mu/eDAurVWu0Uiz/UODJyfOEPGJzV6bVqhNIyCPefxBtM7NZr9SHdJBC
VPFHcuCFJkxZx64TRbF/HuECJmJkZW3dlb6zqdD3FZV5EoM5E+Zfneq/Q2qT8k2ge0VTp8ioJF60
osAZLXyMY/HMfaNzfRfL4gCy9eCb0pfb53JmqtokiFUF3naKw1S9gEveLx8HvzwoWMnm0KKobO58
LNhvD3ltqgbVWbIMqG8gXT/vJpFJ5kCo6507K931WNChGX4cd5GJC6kgfku4xstgTiHhSrxGYdNS
QJiBPb4IZLWoh/9pZd5ZyUB9eDnxWtDm8rZNRIwLVt4hvnR7opf3N3Ha2LDg5RoJNpO1daKyQlVe
RTk17Z+GxtvHYf+MXM7+fxmGEj5Ruk52MK73h9PZKh06lxE5eYQ38cLVkDOWbO8hUfuZY3E5H4wb
CXmJw5BduCB/Kn4TR3HNe5QLcRx69RvgizsQZHOU+2uRJgMhRcA/STenO6Sq24Ingle27ervDvhV
r7OQ3SqUZw13UQrQb2mRn2pTOeeIQv/X1Rwn+e/Yk7vOLmrUH1MguE7j7g0t/tMm6g9Em/6XtaTh
gv4IfKCLvZFn8JO6lrXMsuRBH9In2c8pIZYzqfC14z2q/dA/5rm62BuRV8CXQ8b0HJUFYoHD2UdY
CZW35L1HDT1BfScdyplA8upBo4WmEbRQIprGbC0VMrfL+XoKjnVdldzVmHqFZrMCazj3MqpXXibi
o/8/1vT6Kgu5d0ONryUXFY1PZeUH1kYLcQgsvE2OPXBd909WWH6HaXHnQEApinzmBr36On/8DeNv
/Hj+kk73K401huX6oKbKAXHa1WCacARwaFrYFo4X4COysl9bpfKe1epcceBa54Y77d9lmGzaTvMG
YUKyPMcDZhfIXXpf4n78dxeJO6Gl+/F/K8R9NpoW9XMk+uvnFfI5hAHKpBfCIkpTJ4JVYDOPOdkQ
ebB9TeDVedyi/+iX2YpBk1Wv1/m+yfvosfW7OSzMtcuJWi1tIy54fsvksk3sWHGw3/PPATrHke3T
s02LVdjS3rl9QVzb3qbOCBZDGRdUfjUGzp0ppCSRlNyVlbKNs5bphmC+tJmhrm6tj2NNtlaUhL1n
hwmBV2GtCsN8SGznMAacSVoeC7f809bNRkbEuU66Ay/2zO1xZarAA21QopQEdV7Pzzvbr4UkWuFl
ZyEju9sDA3u19FamedWquySojdfbS3vlG465AVnCCCG6AHPR8cj8ghryudNk/WGgHvSr1WPnhV5I
M8NFupKPkE3CowKMSJ9xWlZVC701R0/Zc6gEdwoBQZ6A2Yp7sa7C7IV0duZSvDYeRwP+tWkDpJuW
0bIGnpjmDu558KwvGSGdTbDjwMHu0m6NnenMlxsP/CRiJ/+hlQson/7b9DQonRX7XIPeua5GXw7N
K+46F/3u29/rSiQHIEyh9WCgoXXRDWiqIPFk4BFnPfZ3FqaHRu2/ObHZLOvE+u7bkv5Xed5X46fb
A19bzY8Djxvpw5Vr+3Jia+PAwIgbtErhTmwFOpM6zJe5i+WS+G0an2Y5npIPgyVV32VtqbpnTWQe
OuEp4v/6oLpblUgEao7aLRMFHXYpKrJVkQQBxm1cP/QHJLyaEWwJVaVc2alVfslQF1lWIe5/KFZq
uzo2UTrXRXmK/CBf2+mAkG1Rtcukk8L7yEROoTRRX+8R4V7UslHOfL8rnQ8hA2xTCeporgh7DB8+
TC3Vfc8sjNI7J+IXDtXrASgylY1hlC3128euOJA35yifkhCgMbrs6zfHcFTcX+f6PJdXzcdfwkX+
+ZcMYZuYiDrzS6ziyYr0+0J2TjQzTxrFxv+6edBBoGtIcgeNEgnOz0N1eZp42Av652rAr0M2zmCP
jknaHMKq3BjVoM6s8nRqFIdpECBZCRqZBs50PCOV3d6mZnQK6BMMWYl5kG2/5BXOipLxeHtuF5HA
P4ONOlUajY8LobkWhXwJv2HvVOmEym3aW7umgDQHss9aeiZNecD2SryQjcC6J+MOcDWNinv49/ZR
a9M53ZvpPTQWqykWg/cfBRpY8c9rXXcBFtRWqj50hd2fBylxIdxIwc/bs9auLPFfLUPQaAb6RVNR
DSPITGBnvnPUaz9DFiuH3Y5stW3fF15UrpKoR3ohLr16VUh69UX1PfGUdCq2nELHLCcDZG+lHs15
s2a/+569LimE4UmR2nBDIvGoSoV33yZAAxbCSuy7FtTtaUDI6NksmgSXlxDxO+S+1SpElGrI1Z2m
xO47kWkNHlU42ZtLUfG9MgZMALysBbVAn/FBeHr3fHstplcjSmVkgWSdgK1ofk0fmiAxHasqk/5o
QmKRu2bruPCvTAcakf7eWM1M3eIi9hvHA3ei8tjIJNZTOGfXl2WlF1J37LAJVbwURU44WB3mx0rj
bgKBKbycZWvTVA5+L828A9OAgd3+tyQ2kuzHCGVylBu/s10Q6+LotCeUE/riNIu8VaYp1N8x9LH3
BYp0JBR83sKK1saitV1x7IsmL5ZVb8FxzYWNnV4SxUaJs5nSLlS9S3amVrX9mhvEPVgYwN0HCqS2
DqnuVa6X2RtZpbUoDCARdSUn3wY7Sr/auYOs1+0tMDl0Y2uImrlJa5JuIfj0yeuYd7GICr3OXjIz
+uXIAuuSfmbhrw0xtuR1OnLIyaqTc61rQ1IiC5S/KF3lb5i1u62kOYXEi/CXpafKSlEPGSZK7tMW
iBokdeM4g3YUUZjt7K6xz3phyy9UeYy9QkX7UMRqsdX1yNnUigpGzXP6bSY7yp/bK3p5v9B6JFNX
QS2PosDjofvwTjpGbrRBENdHLYqy1x5vsG05EHuwN/J1L4fJXOno2oAEpaBQkQqCTzLZ2FYt0OuE
jXW0fGUXJP4ukbk3vHAlIDPNbJdrY9Hq0gF08BrSY/s8Oa+r+76BFHVsTLDYuKfWr12gYHeCX+bt
ZZzsGsDrqDR+GGn86x+WUQjJV2STWfWYaGro5Ix2rnPP7eV5ZRB25AgZQfNjeiENhklZRVXzYwaZ
eTmo+RNiigfygH09Gv+5YnQ/KDe3Z3bllmBUQmDaQjZnbgqD0obG1HOzyI9UwttfteVrP8uiTzcK
JI2HYKioMEIm/06sVZO84cu+CikL7SUjrzdSlyRfK9mJvwTDkCwxI3D2VmTF1UIidMjwejD8OTmj
y5uTBaJ1oSFtTf4z/b1gnWRApXqOphdGV66Gy3Tbf28QqZn55tcHQuqcAGiECk4uI2S58iEprPw4
NPUAjxwnpKa51+1uVllrDBE/5jzj7rIBlsAtJHe86BE7XoUcaOMWx7oW8br2ugLbouZ50AID62xu
QbPWXq1UaGgqS4AjA3d7exNcOUh/L6sRwD1ixiaFWCEVfdCFfXkEsG4+ea7Ql1aegoeTwgBp66KY
qX5dOU40npQRFcRdcSEUgtDnUFlFXh4rVHruMDnol5i/zW3tKx8QpDPoN5p2JmD/yd2n1hDAa5fK
JK4v/dLgsljrQZusnc4UM1nrTOwybbrLZssz2sX9cdD9pcDhBuKUqy/SoNwoYu4EXHldPkdKk5Qj
swO8jwSRUiR85dHQfXNp+Q+mI6tA+ox0uPdtX3nL8tQ4GbFd7Hpa1KgHNVIyc0SufEdEv7kYx3tj
VOOeXItmEVSKmnRohbn3eDR9HTRpJue5MsSo1AxGkzQP8P3kFJYa583rle5o98lSQl3D0OZuwGtD
ECABBIVpzVCTfUJvN5N6WyuPodkDz220Yg2iFZcWO+2oruS4wYigeLH5GVu02TEojvBvjIqRcmp3
w8JVfXuHGGeyvn0qr7wH5th5posuAI9Mn9IgyHIJtdHyGCTWnoIJNtUudl81KpU4tvnrSivqjdUl
M4HxlWMzAlTHLUaIeiEy1lHTsQK7ro6R2cdoF5QHo8OiT3ONmYW/cuswEBUlStgQ86aVLNChhY8l
QnXkjsM+ts0bXGjK38Po3KNE0sxevTotDdQTRKdRPWgSmGQ0KtU0d6tj5RaPtVudSulJj5un29/s
2l4auz9jiRUR5+le4oiZnVqj74Arl/IaSTK27I6TfP3vo+gEloLcUQFUNZlLYfSIRsUQJ32pzvHi
1tck5+HMgl2bypj/j14f1BumvSwY1VHXdkV9RNlmJ6PRscIK11/dnsm1r8JycYugGsAJnJy92keK
Bi3b+uhpxfv4xppy9qZix3J7mCv3M+BQShjozAKDmW61tkQCC82A8ggEIXi1yiJ6MX0pPjq5YK81
kbc0azWe2d9XFhAmNZsNugH19umOc4Tn4UWuNcc4ecO1dBG6M9vgyuIxgA2qDAQ1X2qyeBjYI4Za
q81RV5uF3KBomi56woXba3flmFoKep9EW6CML7hdcZYOtE7t+tgMWby2xc/IQB2llfLzLDTl6oT4
ToS/sEUNazKhQvFUK4jV+hjA/Fg4pm+cYSeXOLeZP29PaloAJuQiJxqnhWbMZS+EdouCL0rZHlFq
fqdw6DY44aGNjmXp8wjsCYb1bKPn2kJ+HFP9/FqmkVxVBNrtUeLdxF74DhKPK0f5PMTnSjGN0hW+
FHwx2t08IZ+HQskxxWfQ646SF3Q7TC27tReY1riaHlZksbrjIJgbddhGuKs+5kIfZZ7cftf6eTzz
nlx5xoD+kICyTVnxaZAgJ9JAaU9rj4VcbqMSB+6uSPadL+xF5WZPYYeBsar1c8Tra6tNAYWHHaYF
el/jXvuQsuUIWxmQEdtjZaTOHerVFmpXtV/Jd0WeifPt7XRtsPGFprEzqvhNB9O8REiJUrVHp5Td
u6rymjVTCndFIf+qsbde3x7u8mb5XJyczC2FREIWlKsPauPj+pUMr2VgZf/9auYRgwgM4nekkUyS
Ai1VDS+qcJDIYQFl2TZK3mZvMIRE+QyT3Ae+HJEX4DDqJNOkt6h6F8N2qTriMvYcldLeD3BjGmq/
Rf2JmhTyU0dbzRaBLBbknItEQtAtD5wvfk1gUnqnYiBUUJN60wvlpNTNo+sqZ8P6owXlLlPU70UZ
c9gy9T5NSn8BBHKrJBoOYyjjhyuMiLdlan4dSuWpC4oHPbaXlmiO/uA89f1b6WXLKO1Palu/el7x
U8ddRzRwoqwUS0B1I6GvVmvZU2/Ez4mV3peys9YyY4c2SilazLh8esdoyiHCY7ivRUpLOydg7wNg
5+GjUriHxvlROcG6caqdgn6Tz9xDUS4ToCMiNB4D1VjFHb9H6bBl/WV3/lZJvR6BONoaoYcwFL7Y
MrpZ+KwaWDGbVoyPceUhVldv21heDNRDgGKOf7MYHhvHxW7O2xeOvorldmfVzjIo31QE5IxYQS9X
eSeR+SIH/r1ktThnK1xTxmPT1QfHl3a8Y44i4YlZHCDsrQfnPjL6n+yeGDs+clZD2wqBElX91cR1
t/TKZdu/KS1Wo1LgLfImxtYIg2rL3Qq/37Coiy4T65xFHmmakhz+lp3syR6qO5waNk3qrwPd2OUS
3sz9u4H0VqZGOydVlx65VcWSyQ3iV8xQ0TOQCvYz0jUrSqmtpu0qSHK9OXzT9abEvU55r6rfmZTs
E5xkqyjZoAKRNVq7YBJSh+dt0b8nzrc2L8NFH0uLxCtfCjM/gE5YWUG7HD+KzzaU+ZqSEq7dEuPg
qFjZthssbEccfD3eY91u4pX5rfaEtQpC/DUBPDpqsXE0bycXoP5y9MzgsT7GdXbnxs6DGynLwejW
SXxi4Ze1U67U9Judm1ijy69qGqEkmZp/wn6wFlHyNc/KzZAbCz2jWk3T9tiV8VkZAnIQof/yOrGR
k+DZqjt3ITK6b6lyB2tm0/dYelvNUpTFlsLMwig7nBCal8EK9hBlMeTDZTUyXr1IHCG/nG1reJIq
8pymWVtmPxILX41CP7W58yU0iy+6nqwQ+4HpF7NbzUXf4b9ZUe6psqUhDUvFru4sP39WHHPZqd56
rG6Pw7bFqjGyo+zHm4C6kkizQ4rZs1QkRzJlVE/+/h2BVW7cQN25eboxImlvh+qqtlgJGc2SRaGa
3+rC9Rd2Yu8apBod00FcWtIWuD+RwVFR96JkZQ4hWgkGptjBLmzvh9baRkq40/sOP/q831Cz/QUn
4FSo+snsMWE25HvRVcoKw2xpPcjxxsroqg/DOsFoynJ3jZafBit5cRRUziTvmCk9QAKfeNXrqVKz
K1xlWZTWcsxc+og/o5SXxJ2PYRsjhlm+ZNawGFiM0kc4mb8RvN/CKbV9XeBxjB1cbeVLgcC7UymL
cbVY1JWb/cBGdG9l5n0dusDHjYXHtgrzhkPo3flmuc4jsUt0NP88BO6L7qjWnrHUPPXLeOpl0nGT
XNXF47uvvxkqZRDx0Ab+1kg1sdUb2VpWZfdcOMEukcQmtsRbhaCTluevNbnBQmUh9AbFPjrE8kou
1K8i1pZB1q9Tz1lmPh7b9ni34T5Y14a3wMo23dsYzqJbF+BdFtbVyhViG3rkKdT7f6QJpASJvqzQ
7mqUE7s6X8Yq2pdoKQ1EBKpk3uNqbi5EhNJ41wU4hBao+XdLUfn1KoxGR1CsTBaNo5ydalgayZCj
HWN8HxrpUY5QAoirFE/UEg0b3c5+0e5AfcBIszu5z794pgzZg3sqLoOdkQb4NecH4pYFLfANUdOe
Hl+y9PGtrbJiX1YlGpNxQm87zu7jotkPWh0uWs0fuGDz71EC8dUJpd9uaH/3wWeVHeZHQ3ouavmV
IONUqf0OIitiJIbULwJJ37Zuq6Pm6g39ixt79aIxQHPyyeVV3xrhwZYHaWlLlXrXmW07IAYUp4cG
+iote48T14m4XPi9IxYVgkrI4Ovai4x24EpOk4Dbkq3PpVNlm9ykZSihhFnq1rOLcPjKk6zhS6AU
RHoUOygmoGcrR4sGG8I/aZpHB6RT/RfdV8pNjXzQQi4x/m0jzEB5ew1879gYFEbsJnjlXavXVWtk
2wDthUMol+KeIZoVGKvi3iiE9WImslMsy07u3K1SyfkbPBA8sCVpwIUt9O7aOqpeRVi2v1IQhQpC
hWF4V45mujCTcKNFLB7qKc6nXp8WKDEbQ/2dNl63k3St22hN3R88p6q3igFzJ+86CddiL3wZGowO
m97tcGvt09e28Li6S2w/C1/6I3em+lBEioRbFYqiLjLlAuEpT7YOva/Zy6aUzV3QuP16aAx9WPh1
nh28jkuzzdL8PQjU7CldB7kjb4MG+UkL0YSfdBf9dWcqW5vN2MK4ppB6CBT9aPVxsfDz/pkgFfvK
1CfBsNtNX2bHTrXPbYJ9q6HeZbl6aJQmWMAiW/Wqvq0MClF2+VsyoepYch8syDH/ZFb9RuiMwZuq
WmtZ8e4Kof8YqKMuSiV9J9D9kwSop/DmhkmAQTFexwp1jq7MUAdNl3kulrS6V06if6dIsvVt+1ly
3U3nYBwnqSBB/BgD+zxL1rS09mpRrb0qeoqy1FqjKvCDWhMuM0H9Ve+oNvox6ut9O5xqvLtRg7Of
fB8nxCEsvsFuXMtyekqRblukWuuuCNCxFad8t0BB9FR5/nYYkHKV6+AttMVdxFvZNy1Jgc4IsrIn
bTmgjrUqVBm3a4BOCZbrzHbXUh6Q1PLsDs6rYg7iUEq2ttIGf6e4qYQWgvNS1PAYfDiaayXGnUTJ
MPkOERQXybpPso1UZ2SupSzd2xKCvp1yn/vqo9fDTuJy4U1Yd65Ol5sAdHznu1hfJkOxrvJiHXfK
Js6o/ecpqqWxvqXyuaNCt456TLDbdDNofbTKXI0d266CiLmEyTlxtEWV5tugTl81JDZ63nrX5bj2
NRay9rvtngqXtNNv+bEl5EA943vxJw5x8aWQxX3YOFsINuu0j4l0jK1pO5vxf6ciMIYucd/sG7da
Ephneb1EhHWN8cl3HSO2ULfGCG2gJhDX5crHqhC30eabL4bN+HlTCzhHXu4aK926zW9XlQ+94e8z
/2UMxkpeI6mmWVihNSCjX1y5Dw0qVePLBYyIP6pNzoU8rLNAW3aStZVTYp3WKt4H01iE6u8483Yl
Asw0vKBb2u2XqC7+QLPbovr+20yU11hrIMHfj3F9q0orA9dQt3qX+H/Etr9U3eTvM5cq+gKY4srW
Hpvc2Y3RSFL/lm13GdrJMhHK0s54Uz0bWSQ66LKc/yBBuMtM+7FpnP8j7byW20a2NfxEqEIOtwCY
RIqksuwblGV7kHPG05+vvS+2RanEmn0uZmTZEhvd6LB6rT+soTcREvjkcFfgmZ/VmfNOKf/B3hem
dIgJ8ODF0rKnCK/Z3U4dv/e6hNqQDC+OK7rB/thyaUUVcg2FEwbT5FbYgOJ31/mWEq+RJgJ2lAf7
GsUCLTT/KQpjZS2tv/AJFdemJK9jN2qfk0lfC1RBbyJqXzq34iWkbffYZOPettu3em6+tWGxRWrj
diwfs84JMUJyNk037DPD3juNxk3oIML8SkreUpnSl2bhWV6HqDI2XBM4oXVMyAMPtzd3aftVa2kr
ZzS2U9U/GIPhM9aBk+8MZdxMxvKgGs1JcoobDYytGPTJMXxNGYR6+apt76qI0GI0EQLQGYYSD7fG
z2cHU9PFfhA54WXmBOvD31PZzl6yqJrrqNYa09STCTdaZfuOLd2bxohgArfwrttlPTLBRoU9dopq
+4gFtTUufiwZbgYqP1xQ0R3R4A4kT4RElI2ggv5QAnNjSUxNrNWrwI9sDaNo615uatROwlWEfV5p
Dv8gj7wupWCFdqJv2RNxX4dXffjNLrEmYc6Q+t/LFBHE1S8kioIQgDJSVboJs8jUwIQG31FYPpYc
ReKW2ZEflufmhuI1bDnSQnV3I26hKCtvproO/HA6OWW6EltrxZLQ2YdLLh+Fmq5xUDl2RbbNBvWx
VKa7CFFkd1ym02xKv77OAygf01hA/EiqAByGo/iB79OTSVPyOF2OZLxvmuoRDKHZ/pMFzVZhvnJp
16VnUYgymhRHlMIV+rD8bd3t7CD2smjyEx3o32h4Xz/Yx0SeBR5WhfaNZq0CFPd98qXAZGmRp3E5
Wu2Gi4HNGrqWnv6YViIXKdSYRMkUzMhFE2ld5EgjOPMxxL6PQPk/nZ1LexMSPTdydiWN9THFI9oD
Po2Tp5BPvMi54PIdta0mz8fePmrGzhq+M9jGeIU49tnA/d2KeIq/sla4mGgA0Jf5WLA9q+OtSOmK
dfjvXw9od/Av5PaxrLuoH4xBrhapPk5HWCgIQGSdF2UoyVcEoruvW/qTaXyf3wF0gsaZKGRR4L4s
16dKSnxihhP+UJxPOtGt8hCF+VavJF9cj7WmcSvnKBaZrqiYd4VemZ+s6E636kNAfqVs/rWPywUs
Vsysv8YYO9soG1IQzdmseCCS9k1fQb/IVlHRXak7XE5S5IbAssFfMcCnUFy8mDR1VAeVhPr62Z7N
4NA1iJFrUaBtYoyD/DCzSw/xGeU2tyzpSoL7MkX4p2Vwi4TcooB4Wb2JDK2QxiwPz3KlatultrtD
YJrFlXV+uSj+tAKzygS2B7L90osNnYKkCWUjPMOiLufAy6BIJPX0WOII+/VE+qw/AOIMSO0WGrKX
WeQAOXi9SG3ppMcN2vH4tvtyxXn8dSuXdSLRn79bEU/x19SAPWn2neRIJwHIzqzJp3a3MhyiyW1p
Pn3d1gcA4p/6Ktkeqnjs3TDu3jdWKtjK1bYands2ctsRZTaUoPJ69G1p3qrcXvLkDm77uq7yl/9f
08YFgiAps5DABt5LgNtEYuubDPOK+aaw1e+TbW7hBJ16s96T1Vt/3fLl/ib6zI4NrwvEJeRY7X2f
m6So8CUGtw2s5aYh++smkbnpB+v7v28HMXKKO5BqKF9e7HBhFg9tEDfROTbKI0SVg+qQDzEb4xoY
45MOIa3KyUBvQFFcQmcWBzQuu0l4DpE8cDUM4leYZnRPiJ871448MSH+3ksZPNpyhHoZQKEPVAyN
+2bV6azpIBwkKMRTReE3b9GwYBa5nZrEu5Ydfa2G1kKg1vVXDqePa1Do7MBwsYHO2mj7vH95NXbj
Y2ppEtbBlnIb13ZKUDdlV46Mj2sQoXUY6hCYQbt/UIYqrRFhsHLAsEiv/7GsajX20xaFljjQkHe9
cqp/8vpUge0DsMj5hMTP+y5pKqq0Q1TRpc4KD5Uaz7sOsuqqNpT+ytT/uFcK9X76o6s6QKvLon3S
VUEUF7glIMwhr5Gj8tPRFhY91XFszLuv5/8njUHeVal04+QFE/WiX+oYDniowBmeZNoo9VLz7CFB
g0kiKzdIzZVz4EPBkamJtg+hETIc+D5cutIDH1MtiTQ3Dt2ZW+bDMUoWX2+jFYqBwE2L/tWwf+RK
DGxG9rAMvjJnPnmNbN1iYMF0a6gavH+NsBRTWR/YSqVKvlF7+VCnAjyvPX89qp9MTWAXNIGCmEy1
Svz7X8dD1c8q53mUnFGT3jeIdwCrXxm5+toxtqt5lt++bu/Pa7pY8ZgbotUN/QqF08sKv9KpjREj
C3ieW6Ug9zNQx61SoAT4krgNClteAj8DEJCKqjmZKbLh5ObtsmmfRz0Q9lLtsqqTYkDb2ahumhyK
tR2H+m0KoXIV1LCfgnoO/a6obE+PDNO10qTcTKoyHosxKo/wPtk2geVvpFg214Vi1Vf4ZZ+ot3D0
AcvB0ENRhbrW+0ENGyw86smJz2Y2PixyBQgIPk9Uf1Oy1CFBah0jpdjGtYmOrU56MNkMdXeyZ/UK
sU6083Gsqd7KQiMcdOn753CMORtbK4jPdR+soSaesw7ZwuFmrENfyax/LJ24NEW3/ut3/MmmSvf/
26z6vllkYII0kiXon0ke7OQqKw5xk4+rr1v5pHMi4IfCpwLkQCP1fSt6HKYDPpkEapyJpTYXvu6A
Lp3mbJc5+Xoyus2Q2LVbFdnm65Y/6Z/BFkTwDuj+I6pZIkUd1UYdnWdOJFd20lsdsU//60Y+XITZ
f2gFIAf1YHa7SykB00gLx06xgwjjifT7llSuJ74gtzH/wGH+oJm3Wr61MLEa+1UstWtV+p6hPcIX
pXuupu//y9Hy9yNZFzEWeDa7Lsw5ogxcUuGM5k2cGQc5D6/B4D/U0C86b13M3CQtyzB3ejpv6X44
1qu+DX7bWrtXle63eLXhiOVWTiLUiuRfjV5cQb9+om2KCQf4TIqJ7IofoNJLF5ujzk50NmoLRdI5
ib18SiOU9e1ha2iLvhrmInP7Wg1viWumXb2AkNDz2toNLakbS9LYl0D5UMmxM4pCuE+5hkRCSVUh
SnhphqtdmYfmprad4piaWb/JsjG+xcirJyvTypVbKVW1HipnPrRKLbtqnevCjav0tFiqVmYvT0dz
mJqNGSrzg1rEMoUSwOzOYM9s5SKJw1GZeEVbcqtgN9ZeW6OsfwZdN8oujreIKcpcTlVKrpumWQLf
phppC1qVyn5KCV3aKobcbaQ+VW97E8R2o87HTumpAAaY65JB21MyoRQ5r4ymHMkL6l2+soax5Zly
6/7rFfHZsmMzBZlLqKYQMb5f8FrljE3aMPuy2EDoDDtBb4l75cri/uRAFO4rxE8UU1l8F61IWVRp
IW5U5yFRj1mW3UYLBmpOeBtR4nIVM+n+/W75rsGL3TLuakUehLJU09X7qBzuiGyuqQJ8tleS6xdX
Z8SywS29HzqH+hVXP6QZrLxM7tJKwYuvkGO0JTHIYx+dfEudqVHVE8L4bXgNd/NJ6GbQR9on1QRw
6aJ5PUjCXIZ/eLZBnoxjsVOFPie3sUZ3/odJglYQfApqr4JN+76nulK2RpuiHzorcDaM0S5dc7iG
J/50exJZQGhN/I/r9ftWcqkvg9ZWkjNIT1FU1ykUp31lbzqlmW7bRk3RHwSB2aUQPZsx9dPCxEF+
wPnv6zXx2WwlEUNakOsaePKLB1HMEedTs0nOYV96svI4T+1tWhqIJG3DuL2S+vlsAQoSGEEpKTbS
I+97HQd2wa6SoBhqSrbbt9T7grp8+LpHnwVP6N39txXxFH9FpEU0WwG+zMkZHOO6DiQ6Mm2biQoE
XpNK9oIHKA5MobyfhkcnaW8c45on9SehN08gzGshL2GwctFPyUxRQpqq5AzXsDcpBkbVg0NB89zi
THrlVv+JrrG4YuNSwUtEYce4CGMA28BnHFIEbyuq07k5bxc1vpfyxq+jZkve6NYhZTGHJIEH86Ym
bO0CCxyOLh0Hpb+XkgmWUp9eiT4+2TDQmuAUFpBsFPYvVuxYho085PV01sy63JtKO93Map+/ZWkX
+w715dANMzPYW1YSrsZoSK6cv59kkshxoPwDFNwmq3uZhJDmQFEG1QmE8e4xUvNvUiy98BJ8dU5X
S6/tKl3as7xfTHN8vDIDP3aeOy0wQeErgCbWJUGjSsoIHz5jOQ8BzqZ9s04nLrcPA5CWNv2ntRQO
yG9pDjOleYO7wd3NT+tHaldgqrbcLkCZ6Ui7XGEYfXIh5bEwiIODSVkEevX7hSFhzB5AQ5TPzM/u
vg1wd8rSXPId83EcQLID8+hLwbjq/kniObpJ4dudHCdo/vXcwPiAijoXfo6UD840Kp6XKEGP47kd
5m/NghtkVE/bEkKSkgwbzAWd7RxLh4XzwPv6zXxcmOIyjvCoifQqLOeLzb0J9YHyfDOd9bR1xQuo
5m0CbvDrVj6eVmT3sd4ht88NnC/vx5kqUJE5QzyetVD7bSrhurUpJ/RhQ5GtNNIrffq0NYYCsohA
NV9ewFEjcNK2Cccz5ey7nssZOt7YBDTGDfizK5vNJ+NHPgjBNUHNQw3gomd5aeXjnJrDuY3kca8i
FcSNwqS4Wk7llUmiM0jvr54USUjSg45GpIxywftBLBAmnsNM68+5FQD6sezvCiL/V97UJwuVPVqH
ZIG29EdRTsqTIJJnuT8TFtrfUcym8IvWymMx1ukpn5rc0xA/caehGL/lSxFdSR5+8urEEUHn0JW1
uYi+7yNHrjq2AX00UudRKrHnTdP7VJN+yuE1ca1P3pyNzwnHAwovbEsXb07O4L0TNA3oyiHK1yF5
cJMo+XgDKubaKf9ZUxAZYZ1C8aBfF1u/XoSFPel1dy6HSPHyFEBqwBBgBhkmV+b+J5OE8hn3d1Kj
iAZcDqCVAPTVC/AvephtJx1b5KuOpx8DJFGh+28T4hH+iiZS1V5MoNLtucoHoUJFHdz2Cqrjeu8P
zrUJ+Ulg+GdGYMlhU3f5kHzNpSrUpSzuzrWTvClyukstUFJqJR+iVONat1i3tWTfjGnzS2lMlLH/
dREZghbzhGBfnJoi3fy+w2EXKVxek/ZslVj6qLmuH5O5sl2tSwtQnXbpZ4tGyTwrq82/3jcFAxbF
Pig8wi/mfct1VhU9MM/6XGijp9UtsUl+VHLtecivSSp9IpbDbgm1F5Vc4pMPqoRARCtZSdr2HOQP
SBK7g7zGisMb7Ve1xefYPg+p7PXpfAh17C1n3JFPvbweEKH7us8fZzBhiqC4cwxyg/5QdjaD2Wzb
NjjVBjI8tYEJtzVeuyF+3GdEvYdkInuchYvpxSvVUB3t7bIMThnYCFdWcJSJp3aTKtnz0EPe/LpL
H9c/rYEJEAxVcVpctKZwhcfUZApOcQ9PoZFumrDcTlp8ZfO81szFtddSyHBkOc0E6TEPkycoSnNT
v/wPfeF0QCkdJckP2W2rt1Fsi9TglM9jBoa5X/Wq/CZX1u7rdj6bBli3ks9GOeajrFAy2YtWl3Fw
Ugv9LKo618eLSxbr5/2RSkEObQRSHyxsaknv19esU9zHBYdGUNpFWLEfN7ODn/bSwyxTypSwdCK3
O8v7MJx/xVGV3bRyl7i51P3Ok/ZHlXSocvTFa1IFjyYWJU5rDJthHF/S0LhtKC/EHGdgK4VpTXOX
9c661fVtN1k+ZSAPJsARe7InhQBcXUqQ4dx866XDIb5D5z6VycW1yX07mKekj7ZZpj1ECUyFIjJ2
g5as2ynynUT+OShY0DR8M4FRG7r4GZTZSxhgkGebwCNHCNHybPy2zOGQl/VpUIzXBnRW56gvy1Ci
ridtM7u9R/1hM/FCpdGqQJpXhdu2JnfE6gBub3YRXbO9dp7XgzrujDZ7Amy0smKHcmJ6PyjL3ZRJ
B/TetpISHpNluBeSWk4YvzV4BbntnJ/soHgGfLuele6sTXDOmrTQ/axycIJ3fCTZn0Tz9oyKkq49
tFRJFwGJjsLsUJPxHvTpdrCBlmtGVeFAnwFyD9XRo5C8Hy1jkxnpKnGs7+Xc40Ok3syx6evYd85L
871YrF3eKNsFmoHWRH4eI60WZnuGs3EhbmNXLE2rMY5W8pKZriwZ/9hGftOVzY8eFkuGjKiNO0k5
GA+WgkKaFvW3mZne2J2+IVKCtJGAhQywZlBVcOHqokE3Mjwrre9F39Sw2zlJt3Kcct2h0ymX3aoY
BzCdpma6jW41bjH1vFkFGehMhUpLGsQd+nRnSuELPKe7vOvfcJUDoq8OitvWFZjfSp+lFSL/hb8o
Xei3DdcpbaiT1dgU9mayE31dNFx7g0yZ/V42hY8Vuw7xperConqt4qxd4bwneXYgBd/yUSQrmwwk
WDmrZ3Cg8m8oqVLpWrmmYShdxz4sLAdH+mVpXTuTYpgyuD9Kw6xzkbNTGOBLG8sH1bIjykVj5ZLc
LdwaQ0wvsq3lOPEqltixj8DTI9B1RqivU6MDq0F1Hih6rh7CGHC1P9dZe1sS49zL7ZIjPidN8P80
+VEzEtB9Q/1aIAKs6su+jcZnM7V2mSn7A7ydYA42cGyeDbPaBkV26pTidlQj1Ogi8PGSNzfKHnjy
OmF7jJvxFGBDXSbTTZV2lhs44as6SR6iR76YDFFrnptaPVha+7sOp9uos0+x1j1NuXWKuUqH83gb
gk9I5/qmbJOf4t12veKHRF+D2j4XxfAjKlPsvNRN7ZQlYfvyK+W0mW1wynkOzzGpxR4SCsJaHUOP
KaVkZTvDRrHTUzKbSC1Nqdvp6l2MFwvIU9u1Jj1b6VjNuKbZebkT/QDK7o2y8xsfegyCZewUjQGL
uQ4zets5LJVyYysSrh3K90JenuegZ1Fh2WtgqxXH6h5NypskVHyx1Qofrs6SHyNN2XRoDxqzdpr1
9KkrlaPTp0xrPVnJrVW4XTt/U3AKc5uwuu1V7L0z+ziGcsET5AfAeLdw+v6xnYXCUbol9TS4E5wF
3Upeg2g56EH3c+7mFOe9aAV//RxUYcZSLFcTHvWZ1J3VwdgHZrFRrFg4U0UHXCsyVzxgWCvk/5Xv
2DZsx0zeOmHzfcSvdilLqBj6tJasJPW6WTYfqXgQwOCdXA9vkR3K6zYH5A6eq6/N78jT+NiZ1cA8
x6doTvx0tndiQmikKPAV+5kySfq4fYwU5U5O+5eoUHZJh0hpapK1GI9Z4DyHanjsGYs8mG7DIr+v
8glochGUXiePuduTTNMz+3aS8psgMkeUP5adFQz7PFb//E5fjbtIMx8RX9qCwrsnQ0ZlpLVOgWbt
VN6i1wz6dm7D0RsigMd6H1grJh6EoWwNoWWf6VjaStEmrDKMufq7nryBbAbbYshCNqrwxSbJI4at
GS1oMPOyQ3Q6c9F7hAAXvSJHAOYzYZkPRQ9PrY3u+lav3bgzZE8iNvYCKr1ugUGJpxVCNTq9lnP9
JMi3YaKxUZOKIU94ebfNIeJCzwmtkyyHysqs7dGP0xS5dkgkflBa86ZHfOw2AQO0zrL0SZtNdoqJ
3PrXUccfReWLiADyMRrqBGzoJlyWCMsUltNQ9gw+0+hXzSVxDS/R2C+VbnrDVFAt1Nt4O0RltFbl
YsAbIJ12Rmqk39ISuXWlK/CP7BsOuaYEGY79+/JL1YLyAYp6+isnJQFM2Sy2solCaoTLwm0XZ9Km
n6NyX8UlRnn1AFdhVtNzGLSG1yhpsB1MqABVUdX/NmIU0BkUkhBTNFE5vawitIOM6m01z+dpqSF3
6rezOYO2bK+Zr3xAOHJ9IZzXgF4YANkua4+OVaNcFLXLGVulwh0046mqMvDvwbe5tXV3AcUZKlw2
vn6ZH+Jh0SrAVd6kqClcBvn5kkMrlWRUwSmyHbiX13eh5UQ3c2fp/xYWIJqyFcQZHeDElDcvAklb
hp4TVPPZmScTD2Tr3Bv6g2bEP/VU85CIvJPM5C4a2ivz9UMAe9GuuOf8dRdv5IjYsenRniyGX02r
bLulSK6khD5pA+1UU6iokuiiUPG+jaGoUAbsLOuc1IjrcMy6TmdWV97VJzMEiUPhn8tVW/5QzwrH
COwcNZlzNehPiUXOh1pvJJ0KmxQwBlzRtS3ns1793eDFZUkn925E+WKeZ6tyvKBv7uUi+v31BPxw
yxQzggWGigQXGUCc70euM0t0wakdnaEZPRrSbZVZj52x16sry1gVD/tu13rf0J/U/1/TIBwMO7Lq
wkDoNqVqprkZR2AKvaZZk3xaB/DUAqlBtwJlXiWBwOU8pcYzNjJwMWFa3oUaFt7lUztztNfhqk15
0VeNzj59SIUYjSQYs+hya62ytMRFkNEQOCHUe1CSc51U8qsx2rQLYg81yKHnImo44dSTML38+m18
yFvZiEUi40mBhyoMddv3bwMT8bqfgmI6z5q5663sgEnfAxnXUzROsV9X1zJXn8wwcotUogzywh/R
JtDwVantxomgLVVuy6BPzwqWfVdW5ydzDOoJrlYymJaPojVmUIb9jI8MgCRJXoUW0Kihb2DFShCi
ksH8t1BIkTdhGwdiKsbx8qBW1D7EuWIaz32sz14M7TEI5e92PypX3tYn/bJAtAEgFcJWHwCeQZ8E
i1JW07nswptSaw9SnZ/UBkkF8xo+4WNlTLi1UCi0BWZPBUH3fmb0ocmlp1bHs5QEBdR+B8EBcELT
aglTsDGjrm1SqVeQGrbsB7J1zaaLkWn4enoSZIh2LpYxpXxIEJQSQEpeHsfZYIepHsxUycaR+6Is
Q6GTiHN/Sj1QTXey5PgI3RR3Kcls/aqtul9OFVQ3LTf4W7nsK28hvkJZ2xzcEZuGx5QwaV/HLVH7
IqlHvY5/DmHyUgbKQA00arl5zs6tRhzDgkdVYujMzlXSqd4A8BPhej75XQU3R2l7inBR10yvQWtJ
+15XmlVTGqoPj0Y23DLUf9s1l8Apd3JPIkRa4ROuvMpVlwAwRBXuKYni9GAsi7Yt9bmBLyiNWDg4
8yqaVPlm4AddyGrmCsBDvZ8RsF5JtR2vq1nKjpYWd09yOmeHeRSavyq0uiRLix1Coi384iiHvRcH
q8KCsVmZUbiOippIo9aycEPwFfqRaqnHEB7i/dR2duQ5w5ytY9OOEcUyfsxdU++sTKsOSSLnJBKa
5ARnLvbKMgt8JBZDTIzVZIXuTUI6App6GBtQWOu4d9Mh6bwwkeWbmRD1JC2LT8JpBRdVO8y6Afc0
moHMzfmy06g7gxxO98XYGysbL/B76HK5r7ULxLliSABlqzHaJJp+Y7W1clqkybiBeMW1fu6r1bAE
FULwxeB2U5z5RmObbmQlxm3MReOQ4PnshoXGfT9M4/UStvM9ONVkh/bNzANTUWxzFfBmENqrcJwd
+JI1XOF6XLaBueQiTEFUZCrKRzMZiLgNeIoaBiSZL+WAiIG2BPmPNpGAqUmCb+k1nW/Mh6pHZyAd
lJ1SZfoDxBnOnqx/VdSIki52kV4xzI7rRLXmtUtrr4EwDhNsQOEYVCHJ45bx/NpLJlRwwKr1JkDj
2Q9kI3urS2OO/KYD94FkGhrxyTKf+qya1+hljOdp0Mc1AZBReos+Oo9L1Nvf5V7Sn4xCq5YVcMZp
eJBRwqSMpOi8SBbXSjMm2UDqPdAgLmtYeRhjtTcTblcVMveI9YXA/kKdwyiJGO0kN7fVwLxsMx26
x5CmykuTL9XLIreqF9aS1bo9qvivuZPq274OdThKAMd2ybjEmylRJS9onXYTDNVcAnaey8cipxrr
KnWbo68C/r91ApTzWiW7KRtWrgooz7dkklNNUm/EiV4xCsEYH/oMuzd4t5U8cXCXkIZLL+8MD9tS
Hwf2NXQpF390cj8Ruqp5dydcUqa14mQ3BXl6QMLwjit3UrAp2WLeshuCuzR908Jnvp/mX/oEvZbk
RKDP67pQVhE0kwHhGWn+wSepxo7YzeVHLd7nwG05kwcPWawEfqumF56AcA+A2X7lOLNIP0nlGUGx
5gZdSLVr4fJhPuXpm5LkcL9NT150d5DKdQ/L13wypmqrDN8QmfWUSl5VUMyh7VEre+uG8iZrk1sn
Nw6D/XMKWy+EBE67PJOjnVTQe078pOp38G8WTfWNsEIc/S0gDApn00275875MabcbKm25QULoNX8
TiOlAP9I/H2v/NCG1k/Mbac76wArxtKAIS9Imvuxxl0PNzw/mzuPJJkXVOmqSOBeO/KmDkNozXdg
ZxwSSnQ/TpD5aLNN0077uExElsdVJnzTy9k3FAWamrJa6oz/1oadrNJAZXw16VDEwZ6kx4hku8Kv
m6H8u8eLzdYGCM4VCnTgmZkEW2Osa/hx6YOCXMI5TOLbKixQIDfmfhV0Nloh7JSuY4SdG5DLnpKQ
OIrlqGJVYdUZaMaiOQxpdawBwbQmcieB80smKdDgBurXQgfAcqSjWlYh6b1qG6tkOQd7W9JhRWqe
xjJfRaPykk3ZIVZby01G5z5VylVq57vK0UwU37JjbRtrcswPqmqSC6qjozRoB0CfngOdVNb6gy7V
vlml+05v985s/ZSgoyhw3UAHH0vevBhCzZIerTH3VS38qVU6YgXzLkQ1xTRruAEdlPguPNhLcZRr
dkIFZzkegXX7PUjNhxTK92gkqxmdilrnLl6vHZ7W0N7SotoHQ/o0halr2M2qN3KyQTtMIJhQclQe
uml2jQg/bOmOv+Gdll2HNBFDVMvbWJHc3nxpnVNe3/NrMlRr0BJrQljhS6QuL72CJPlByyPXqEu2
UNPjo5Fwm+aToPULQy+rmbd4moBFjb0J5vQgJzvT/mFMMItZ2EhVraK0W5fl7FpkQtECb2LT65rm
DqoekcfgLrayxtJi7J9bJhcZnk0xW7zLfLMknR9NM6b0T4pyy1Js7MTPheXGqN0Y8HqXNl/n6ETz
VGKyFvNWzNEkfbNS5gxTf5pJMA72Bj4yghSy8So2Hm00T4zG1Ad/2taT6kmRNrpWk4WLPSuf1448
gIS0hPj/Klbue+yoZ/4JfYvvEo5FVgshPnwWjlx8DrRcDoWjpn7jGIYxjgQ4ylZ64TrLnTz+TuXG
i9oGDPazPui+YHUvd+xrDBKD0dn9NlnKzNXrxUOez21S9upMKbw8AJs+25bLaSh+xO8tlBfQ8m3x
pxJ7Ro64Upvs5VFbmcgnG41Gzlz7ZtQg36hjix8bSGeDO/bCNnQl7K1oVut+VTY5mHqLwsnGLBL4
72rwzMZqs6F08rGXFSG3U+54z0XifLMqRLO6dWtF/lDU2zbjaInUdROPjlDxKyW0rvJu1xJu8K3q
JL8ILm9a3pRe/eadcWiuVZsgA4kXP+FqJj5lyaqVxL48J+h75LYSuEpQrcU+KaNLe6Dpis/V5pYq
00oiwU+h6k6W21WCOIRJJpWUlz8r6ip0jI2YemI2SPOb6HTMwTb3xv2C76MVlBuWS24Lw9lpHUzy
dunCrRPZHm9H4gsnRt+1gu3Yg5/PYfa341uqWjcGpZmIYS77VxIJXhGFLfn/PyumoEZhBAtlkp5S
U+zyy0Uj5eLbMcwZhrdgtJmoBvfUXW6EsVg2NvNJfDGth0DBII80ABdYRraTQnTSzI02LG6Tv+hG
4DY8AuKmnRSsgyoScyqO0RBUcp8rJqfTsZIJPM2n1n6pWqGrKLnj/KvsdpOuAXp/QxaC+bRp6DUa
CBbAr6XBISNdj8i454nuRoEwixG9ZfOWtBPfJKgqWPZjw4qMEuOOj2jiZ2e+0+W9mX5Pxz0Kb1E+
7CVM2xJbwlUj8Vtiz8qRNmqPEAZnz8C8Y45x9vDDU8jlzf7JTHO00oe0yOCIg+itHB8z1kxtTndU
XE/itFmY52JUeA7GiGdiSPkzGF2UuN7+DElRvCLpI/Y+oVvFacoKNBR9DTE9m4o1A8nynyyJNX9a
wtcx3oyAsvvgzqp/oSOKXsFLYrFNIS6Tb6XidVB+8JCOnvk5phu2ehOX059zkdYLdtlMeZajeNvg
FsvPLVKAfqTsVg0kK/ZPBH1cO/0t4hNhdcrSsacWaYqXMHuxtZN4sB75GJFkEvMxD4Uez4DgW7FC
4kdsG2U+k/k/psozG9FOneS1iSesZow7SAAbOm+xqFkIjpSsB6FoMgsxOrEl8peZjjnF8LsivSCT
VxpSPlYLtoxdVjzzf+5LnpP+jkuZKaigXE/5jX8X+wRZHJIqd+zroTF7lCn9bjJfl2Wvy4grJuYd
MUBkEcpvpQQZ9tS451nCVL7lMnekv2m8rCXZeOyp+s9R5ed1Ryy2tQzumuLz5yBka9JuS2I0fhM4
OZg4F0N6rybwYOyRViVUutPsbSA/KAR9U/wo4j8ta74ZZXRTzrtIWhfa2slDTxPuw0pIyTLixw+5
RVWsPUkjAhzmVnRFw+1IbBfsAcyNgMEya+fQAV4pe+0HeEfEMp7EukuPLC7+ILaItrbvxXxVeKuR
MbkILO2ZEmIdl7Xv5NTeilRMw4F3Jo7DWFW9IFtW6qzdOZmNQRSFIf59SdMzRyi0hv9sBKbjR+mv
IP1tSmKbp//sqFADO/Nt0mCfSZZwHKHUncN+fmOMmcQi1uWjJvm3Xmsnu9gvgfFYLuGKfxZxAh39
E9kaa/qpGHfiWfo8fWQOKYQShAGDqsFtmkUIaZW113X9GteC3dS89ROlDpYF6rWFvlGWZzGmYrXy
UQipummTHsVyZBOLiDBFCJiRKLDWIhAnBf5nQxSRZYEAT0wWMwm4ldmT2LfG/8QU/0fZeS3HjWxR
9osQAZcwr2VZVSx6ShRfEKIMvE8kzNfPSqpjpkV2kHMf7lXLsFBIc+w+e+sr77w0Lb6+2sEMtmJm
LjLsjc9PUcnZ0fp8NOL715iK6DqDREr73i9TYemTjNFePHe3MHmib7++SZTOHDaE35k1ySK/elFx
1mvJbujfNQ764vkO3r3fOuz7Z534RZK+zK290m+o04sAh8zyxcQG/G1gvIa13QQuwejFS+PW+8yF
NgbZQQn/IERs9/on2TjHhShzzh48Hw1hOPOULLWlJEDEj0evX5SLoXcBvn0FnbK8GYP8OAcAHVT/
NfQfo+QXRF1683Ss09bmpbEMV/yFkmQeaf/sTdGOTH0/hQPYq58cXv5f72KbGJjgvn4u/HZfTNlR
G+2QYF0RjWKaaU1X+qzbEI1om8zZ4xd9hLmd+k6zqjG8TtIEg8GWeN1Rh6pL4f5i0SB/OHpD/cVJ
L4sY1mEvvytI2LhbAZ4EY83qzx0cfGfuCv+edYuV3GIUKFxHbbPj7hxMoWM8WsLrVqYXffpVn0AM
JjJvKxgCX3zRcY7K09zcjcVy5DNqI/zBL35qv9hTeZlIsWctOlE9YH2+8jepWW5VPNzznyqC8C5W
a6tKLv7xKGkxf1/oHOv3mcvHRrZ37YzEGfaHP+KbsgLaf2AhJa1fDjpuQ59ASy2nsN/oe1/f8I9s
/9B2z/wzfIFHKSgPf1qNNr9EXuKkfZrrf2FxeT08tFE6Wz4/A62cWXdVZF2E5o+5gNXQ7Yl4ND0S
fbNTSHWXE81V53pG9YtnPuFgMShce32SCAFPgLG0H/chcNOOAb44N0NM0HvJsD/8RWQ2G32VWx1f
88dzAkOn9chvsJU6bOLPFFadN4lm92kmsK2RqyP7jcPx7PViC40lyPtffFY+HLXLjEhzkN4pL2Zm
K/1cR6jMETA0HyNPqa8XH0nY8Cez1q48ml+4m3yAPlbJvMVEEbWmaljzS4TZ8/NnXq/u7hZMQ19A
cjTqf16P3+rF0TEUPxF0z8HCxLX5Szs8RB1f80YepY0M76LjdR8uKNJRHsNP80hM6xrHxZ4gNAPH
5mPZ3+sAiLeT7ob5uL2iz6ujL2Ic3lGLwYFXwdfcu1agd1c/S68asR5mwLwCdLem7DWSkusgLgRa
oK2HPqfskRzH78PUrEm4UwuFvBYzzWURJ35e241BLxNW1M1M/adJDix0iEmvvDVch6TbIAmrhJ46
PXb8N4pkCfmxDxGtpx0wllGr17AeLaAFUXd7YhBOhDagM55Oa2Zno7VVI6gXnSHy0iyqfge+Pbd4
th9YHp2f1Zm30d+NRdKhHwPN2uG1Qaz3Tx9PrBJRW8XSeNlrwoSembZPknqOdlBcmrE1qEBdYmlZ
TxuNr6E+mwntb4oMf46E3vyBGIKnx2G30ZGHFOnezh+kfKSDDyZG7vleLHRjpruWtFwfZBwM3ytn
Bb16OaQWvJaRuy7hIuIL8PZ6x/kRvoZZm0d+fgB7yUWCAv9SJhm5A5q/MwVfKEedfzYuI7zgQ3vo
JVh5dgZaEv32rKkOZ/lpaqt7rgUsXtrxTO5+gN9Rvy49qRzqOk46W8y/0ElyIWCnC18mUZ8Kdecr
dUgn+0eurpCaePXggyCaay3rkv2pFvnYR8vdkN0F+EkN4hlbUrnbOQIXMsLsBp8vH+xSeoLs85nY
hguggx5FLqtXhffOZkAN5JIitavVBM3ObPhn8hyQF+ml2ZLOT3Aoia2Xele8Hu/lLF/JAWyk574S
sxGwi+BhtIsdC6aDRB44CYpzyf3CiCgW54/jNTH/rAaLVINMy2PNsGYQaktgjCQShApGueU8J/DK
Ej/4sOxpA6YjUlbCgIJQZ0H8OB9sDOTSRbPik7mTrvoxTd6VPm9ETdhDZCSPpI97fNrIN8G0aoNk
6Es7Md3CqBf3JaIJpnNdkUMpHOtloi6PqIVgAiP47ZJNRdZw1smHDhJYYmi2tXX3+Ff6MzQBLJfA
m6qfSnm7vHYOvu3fZalDVQl1yxc+MY/rZe012Rd9YDG8tgo3Pj6ekVki8+m1Osf119+GZ5TDspEy
vO7cezN6mRA61jdVdWgKde05JrfXlQ2W6J8jRrFwLdGT0YZdlzYC/1HnqB1dkgEqofpFOTDyRpcN
9TQqfHcGxTMWQCdOVeptXRfAxJ+DB2sH+SjGLmCJuQHspEryg65I6h/2B+jVuBsDoQSPn4zoRQdp
NTMrWBe9hXgTznxH9SaT9/oXqLf1cJH36HTX4EmIIA+NB5fl8EXZtx6YIWgSFkYZtN2LkMPBf80j
Gq9uoy+PPhFss37dySnvyEIoBN1z2NiGyZ4etSdsGJBP83jLNynaAWq3am1WPlsbaYDRUaqB32AU
Csp3K/0m5FngCZEvWA/KudB1fH22BowYT2R4eI+X7d3iJ3ME61rbQZh+s6hfu6Q5lk+0Rw1yTktt
vT1KVCIqtkWuHtIYXu1Bpi/wbf9g5z2cq87aOHU+NHZSlittd4m6Gybbqk6tROVBOWtTe/0J3uwU
Rd7DzPwPcb8RWZfsAhMmu7ZudtVkYW+7y3qyGaDpbvtufqi8R1sGK7usv1icIm6Aqs9kdmbdb5No
2Qa18ctwo8MUVNR35NGvku86Kq/KbBdyA9Rgnhc0zK3kRW8tNDU3pLkXVZjfjq+R3o3EbOENtb2K
qqcGE1LHv/UC6LaxziWxzbwcNinMXqtuqUoPWAG9kpkR70YHG27Ug75+nGZtg8lI9L2AcJYfDg6e
OWz02v9JKQAk6uRoFoQ9Oay25ZStLRFt6Tzo+Cgw3HWP72M6ZJssyW0PHXv6VRPI6XpdNnbjCrWo
O3N63ZkwGS91fDhPdNeptpGbrMNsuiltY0BeKV8zTYbBoSxnMPHuRts4+RFnAC+L9Ha2Gug2n+LG
3kT5cnClu3IJyRQmxKAiEPDRYUn9dIkBF8OV7LwMBCS+e1V1y5Yhq7MiyJHzuAO3Coi5XhW6fSXE
VntwDIBkIt0v3E0k7L1O9NjKpRlXAfenp2LXynxdkyD7Tc4cKmU7s/CvqQfE5PnVfMgLrrq+a5W0
9yU11xXO0O+eEyvcj9RTsc1J6Os1hZX7UGMQ/Sk5OJxSBn5Iu2W31lUI+AFeiwralOE+a/w+kdK6
h8m1seVW2WAflf3y+v3Esh1gHol9+Mm7l4VIwJ/zo745MHoybZLqgBH1o7POBYt801b9lTaN2lZo
Y9pHmW5dKCQI144EAjH330c5rkYmDrXD0m8Lgvos+oBlIBUuDWMziXgrQYFz27mX2iC0NTci/aGP
qzbcDOrNgKvb+DeFU4xy5tjHWk07oGB7o7WO+lf9Kpwdi5uCAdQ3mqqxsPOLgs4da2pTo5TWo8sI
C8/JAvOXNmgk+oG8YbcIOOZ+OC6uqc1Qogstr2UKEwZSE4gZTcy1W0BcLEVy6ntSzDpD4KuROBq5
wSvIqj00WX/2FfijiFxj2ulPcQlm6OidODqsS+T3G3d4GOv+1udcsXMVfbzAhtw4wR3knfXo1cUp
agUjkf4uMWC+nMfhxjJcbQu9WFyQaG4DYLv8dioyfdfiKiWE/sGFKkMEq8Mb3FDJiZERLOpE3QmX
FSgsTY3mpENYT1caMlEfc8IhzPMg8xQuze4QJf7KbgRaBTbFzg6pB2tcaYtWxYMuGUEOfFtzgJzf
+l8Vnjii76i4YboCDq7/WyS8S0k5ffRqoVcZY0Jri9quvIjKcDflCEDgnBz8C5mQw2zW7EPH69j4
0GU3gqLIJRjtBn6cVd8uvMwU6KqDdop+/B1Q9Mq3q4tS1a9lWu0TQBo8wfezqS0ArWSgBQGbIhAW
wYRIcbLu0y90qvSFdvNEp2F1E60r8PZNdo2y2F57U9jzV8koL3V4VA3W2erVxmwX/Qba6ASle5rI
a/SuR7a3GXP0JxQlpLg9Jsr/zbfb2c6LXWRMzMea3rdygl0M8E3Cz2phU+wCC8ENgC78EkmHV481
ExyxPpjVygTJu0ATK68whmf6CAVW05rsa3tSN+i9Hv3xuUZfuh7O82DsQ75eT7nNTS+1adX6TG3v
HLXb5w5QyHAom8xYwSht8eBS9+R4w7yQR/Y+csv7JnHu6iSAXpd5KoSbFwUvS4NMQG2sdZAzuLB0
FOEaIDBmAD3HqljD1bUO2Uw9s+Fk6toMu5tOydt4yJnj456W1UYGwW9VPXMbgjCEFbo5QbUNxymt
Jqj/oVbEcdMb0ZEJWl0E8OTHWO3Yow+g2Pz8pTHnh4bCfEXnoDHGPc4um/vnOnnSNxrd1k0A6Zgu
gblSPkRaPSZqh23XlducwuVQ3zoSvx93GyMaNuYI0Xjd73XsUxmQg5jzo5W2j745JquE/lVGNFjV
sKg7JR3x4hulgFVAnYWW5k2bzC9V64ET+KJ/Xu+Dy8JWlAidqkQKYEZUA9l2HXIVWXuV+e6FbQ57
byGSyJ3hCug54XbRgwOzaFVSAY6S5mJ0aPwFBDXaM82atbTZZX26scH5x0kKmDifNjraiFL7InAX
eqTFo5wtWH+b4Wbx2q8NjjtpCbYCK/mahSreMtvxMlj+Jo/NgxuqzVQ6VyNhlifg8ifSde3095h5
ewRx1gOJaZr/DNp8azblKa3EVcvWFz3tgK6h0hRvxoK+Qhru8jEHlktOxNG16GxUFurTYR8fpKM2
LTdtE1CHdMh9q8I9LxBaUWJOXJwCrYBGLMeU5Q3t+RAtxUE/N8mTbezBRdLZhwKsnCWNq2RaICIT
lI7rNoeq71uFfwrm5R7eipqQ37zolXxsvO5nPofE0xWuUJMbu6RxyXAw8pmjF27FVH9vnc6HbL2r
1rS1H5ZeAg7JH/2MtutcHkuGrdkzyPI7Ho79KcrljvnHgw5yosXDBSF70DnxtCqa9mecCRutgoCS
42itptHj4gl19PKRam+LrgWNbzw7xJh8yWQduMbPPHO/aydYCMtYx0t4mQXzV7tjuNapzxbs2CHt
RR3rSGHT2iw27Mfr0Q1gqOl9fmh04aFJiI7KNLiq7OyxjPobsw+27K5AFCbkw2ndMWQQn5hwe3Zc
eL5L/2pp2hy7hM6AsAigUQR77aDqdnSLEkMg6rvMrx/LQV0DN1/n/vdqzLqVrjrGBpcTLzHKmmQw
X35ORX9oCG59zJ6Ft1xs8P+9wGWbSFNhxYPw9RDpu4GC3L4mFGq8ciZ0jH9OzvDgeNHRcoDHt2Da
m7HdYIf3ItBAIfnSl18RbmWkglQHKyxyGyxTvA6QJ6ZqWx2sLgGbYWUvMhn3+kxLM/gq7HTrkkj1
ZbRPA/Nb4qX3yZReIbYDCZD4Zif5UwOXaqlNADFpbnlgCjzzQR88Q7o7/Q+xSoiNRJtKpWdstI4M
s+qLjzKK9hM+Je4Srmht4gbC4dwlE7GacTckX7JCUewnYKkUnFHAtk+wH+8H4iaPbl0YyJPZLVf6
v5mA3C+QaYJIWeiac+2HdrjSeaf2DOHsrIJgoRk9P2L0qzF40JbeI1fnbX9lxgQttFbBUGvm2l5D
ImNKSKGJy10fS2Ms+7Gz4a2Q817M/SGFi2mhLuHFhtpWNei1xMzr59JV/TE1CrFxc6i1FydG6Nro
z8y17aak/q7TOKtpfscqRDkGQROuoE700Om4SOf4xGTH2V7QLyL0M2KtSG3sRxKIsCJIG0nCMdQz
DjGKxLEvq/vOnB6yojtnSb3PiZcqbDnIFVBJ9aNXiFPGd4e9nSoIQgxhFmwMTgrf9qA/lK0wCZz9
fvrmGeWZaWoo+5K1kON2buJ7tSQWPs2+nmtQrPiAcChoDzgnHTTl7nRZ0TY37eoUyfzoxj5dbKNk
tIcOL4GmvANkxu3NEDwYJOGnmo7c1jvwCvZaVk5L5cn7HlYotZTuJX7zSFy0renoto57CJZm34vh
qE21VUfo39BF8Lj8UW6tKeJugahTUddqC4sTqnUPv/zcTafJjjqG+rCkuTVUF6oZin3rSg6WPVgA
761qg5AT9W6I5nfDFJcrrjnHsBrqwzxFxtp3p/bMFWmOVmH4P4bScE6WT1q2wC4KgVPrPM89Agnr
XHj509BU3qY37HJDi8La22Htbnx3VLTKBlhc/XFaO8w2HvIcmLGZKBetEvSRZpj9Tq0jgw2HFSH6
ypZrQ/khvVUdUqfVS5ORkgye055LUIVru3Efw7gy6dFFvzIz/L6M/fDN7LriXCBGegrKZLyNgMZc
uFXZHSeAjJfSJmaUkkqU5835xsiyaWMNJj3bzqnW0DZF4C4cCfe5m1yOix9ASo/IGBGzvc1q19uq
tIy35hgjN6JIxddwqdRXedqXxWaauY2D7JjU9lPifBtN7jYwvzbwgi2bcSpgvBfNgqSEqlIEJTtK
B7UzLZcFTNOAqOLh2okz/whjVHZMTNs7MEDabaoJYrDMcoOTKyMi53kuxUUolffd41QxxwVHY5sm
LvIebUfPTaTRY1DN6s4EgXkbeHFOHFUZd2md+OyI423sUkyXVjRlyHBXw6aA2eSRU9Bs54ihwtQq
jYuZ6Iy6vmcwmdlk26UjXx5tGd0mkCVcBpOKtsDlIZCNDHO6Y5RaRLveAEUETClo7jxzGqjCOcmj
AP9akxSlCf2KuLzqyE7rg+cu1CUcOKXYi2ajciYAeyuyd2YH3j9zZyQHEgO18YLE2EpT8CBBw4gm
agcbJtniLUR/gpoguIio9M3t6A8Ds5Y20I9JOOt8rO2Dq7LszooitYnIa58yDtQaHBQNNaPNb1C9
si/71A+3BlIc62VOBTOv8/ilEf4I40wRQ/lfhhO1kmkqbBS23Y77kmtxpDwcb/I2xqDajIoiRZlt
JAhmxI2KZcNIRnJLPY05eh9wj+0Oy65py+kyHoLgcVYJHJxNmSKAhFAmUm92ZP0aGcS8Laq6ubEo
jZ2KxK22RmY9pX3R3jpNJLbNMn7JHQke0U+MrdXY8Ta2FmgXEmpQgwJuiAhEy9FhMLbz83pXVrIs
1mPszt8yOGRISQkMHIHIIFJD1Hdar9tlftptzInhABy/eHBmO7kqKmxawQW5aTPbOpYC9n8Qz8W9
xe1djyUzrUmKGkAl/AkwXWQeHRDhVNKpKKdDCkQWKZ7LWJrz5RK2zZZOtjyH3pCdJaPYT2CUp11c
k2TIZTp5DUF8MzT5xmUHoZydzL0KyAt6s51O5oIPQCND7fsEVCZteDvtAUyM5TmdQ7lug8ZdOQwW
nae+LfYi51Jhf4BFGirZLEvsHPuE9loD/QbQgKB4CqKYcnXXD7t4EfSdE5cEzTfnzRgzc935jdh3
6Bzu8O3G3eQY4XWKbP1KWW2iY/2Qf2e02yzTo2ClIgNri+9MKiMmIwykcHy1oEFn+uTDvdqNRZDt
UZlqtzXY/U0wzL8G2xg3dezY58gthjvUujgvDuhMNfXWjwh3/ovuBdPPYYcSVd4HqyAK8o2l0kcz
YWSj5RZ7ZYWkGAB1PymGczNrPkOvpgHjttw7N5jXUCwpsK9LS1ZG7aSt4pxmcUU7RyAc8jrsEPUm
FEzeINYqZg0WmwhNxpzwEeuxkl0ZXFpiKLbt0gQnp4gQo1qki9NRGpHuZhRZxnDcLAaa1rHp+Bce
NI0YREqqQtbuOspgboK0lAHDzoHuq8JSiAKazSCiqh33AzddetQflIEGWkpaxEiQua2XUEOYompj
tW392zMpxpRFjyaQAbjbrMoAhGwCVrBkhhNVDYpZ+Zxxq8t8M9d9cKIunKPKI1LSsaU9SXuimRWA
fvZIH7dlizHIgwljnFnxBkKy+BD3Bu3/IEwZKwQEH4+ItsROk9wJRPy2k1NUp4pq3joWdnMo5gn8
N7qOdJnFIM5eXM0P0QwYJqy4rfGU7cYs+FLHnnxCTT17xBgBKzMTYDoisddjy6WBoZLkOFT9RdHb
JDpTRnRS0bXALaNvGABvSyijraDLlNscbBmlQdupoVonDo88En0FTv44iG7eLI0vLxJfqgufAf7r
UlYYjmZZLhqPdB881nf0qNQt9x5sNVrkD1FRmETosXnvpJ3mQMsQQJwbtckWfFAaLPPXFFP7bSEG
AwbqxogVAWgeQwXKBfY0mFMN8zbJXJr7uK12DQULAUZX/1JtB6dwoe6XJQh3GYPBq0gKcCt5F65M
iUyjVYMaq/NUbYshUFt0VxnGLsoiXmWT032t/QyEvGvn2442/trwHJvgKhwOVR2nMUJJIwAd9JnB
r9CSLFNJTXwGjB6J1tovreofsolaVd463m1ToslWIpq0Vk0R3sVWRS5TsHcVceRRJV4BXGg4Okbx
24gMipqGDQG8nzWbuvXdQx2rAS4FIu5hdLrdYPfoZIKIQmpiATPCFOidzDxza5d4HFnY9aUZj9N9
Imzq1nqCsjLsgoSZMCO2w+QxyNr82JoK7PUo5LdkqLON2UugOEll0l1vvIMxLMW6Ki33RsLhtpP5
0B+dZaGhuiTGRZogV0aSAgtM4abzNQByCvnDXK9rXxUX5mDRrGtTpDBHp7itQmY34gYyz3AEzjg1
JjJldSvOYVOos1hUfv/x6Mr7WR2GAyF9dy1GdSATezMhSFAlSvqp0U03tkA+Yb+i2lO7IVioT0js
3s9U8SQIQUgvhcmYjJ7x+teg29x0td9MYXgzF+FFx4yIVT9+/C7vCLAguIRtxw5CkmkbEsG/nxAo
sNrwkoQ3DVjVCDDNQpDhxPmBnmzoUBzcRRymj5/5n+vHwlEzQh/AfktFxVlOhSer6GbumI6tngHa
GSntQuqfHz/o/QicjaQCU1tQGrlQ/Ojl/dfykVQ1XVXSaLBE71+0M+3yHLeK4mWJ/mFEOSWpEm/3
8UOt97OdNvRaZgCrGJfWcvTf/+upzegOVZuo+Db/A98s/gBNaLhp9FHYhjsNS9OganEZcsEKItoA
qvE8/uL6CmXV8JoO8Mdf6nVq9e9ZK/2lXDuAUwoGIPPNPi8iXcxOTLGekaDKA4qEluOfZpHuBMMC
nV9pfAxlTH6jq8i0M036OYMZXrJBurYPMq/dBemNxvl0z5TsqUbr4lVCW3QhHdKlo5DP0FVbi6RS
fx6lf13hU5SferqUfMDrtGX5GaO2/v5/vx/OnqlTsgw9QPd22tJkEixO0M66turqro6jg1LEOEWp
Lj5eyP96DvhRD246m5wkfHMjm6zsci+vlmsnm91NzkQ+0SLlWqAkHz/o/SXx4Cj0kFVy2DaY2/4+
RWZhxEkVkXnnIiMos5Pgta5p+AMCpG6BEnKwfPn4kW+vC3RYEDYJHguPoCvMN+9GfNTNC+jwq5Zq
EILFRRT/UPRalzR4SP34kyP5ytP/7y378zg4QqHKFLCdvRlDNAW0UD0C8FcOUqSrum2StTObPwY5
PcJidJcieTtQwW9q8eDWM/BsKrorxRTZrqE8Z5VM9iAPXJl+tGqZoVNhAJORR0nCRft6NtPXfrIk
3V8xIXcdWPOzX2RHa6l/QgmG8KSHxCFMqON2yeeXZhE0ra3qqUMHhj41IQbKkFWU7j9e4/f21gug
NDSZ8YSHkiv597bWVmcHSIc6101SRCvfKQIaIKVvA6Wxh4MnCOOYTbEAvyrEE9j/TzzKe+OEP/VI
YbD5TLe/o4Dy/TgY/NC9hizDWNemaV3DOFfQFiM1BntZwucSeODalRKfWOP/MIyMnaKE4aHswzl7
680WOrNtNnTWdcbg10WQNf1hsH113QyIqPJtaZZnjuffLZBnM4Tmpgdp5jGstT6TI3bVbZ3B7vYL
cUUGTloi0UjR+3aJ/eCUhIn18vFOvb+AuCbbxDXCOu1D5vn3Tlmy96RHieWanIz+S1QQ10FF8lD2
dnqRuoO1/fh5708GXCA2JWPGjWHd8948LxfUjAFiobpIdewEhDN21q4CBUB5oNiqikpKkabNtdu3
Mf1nO6k+2Z/3pg1/jEc24St2fPQ1/n5h1xzQM2We8TqmGnsxqxbmA77oRdla3Sdj1e9PIUENBpsy
JCy00OT+/aiE6Dk3lIliRQ1d5WpMIZFZGaU7/swQe3tSAWwoFFOD5SDr6TMyvNcz/m/Dg6NwNZUb
k92mBZepXoh/OWjLbs20nzl4pcm8rG2p8tT15bDrRjcF1tc5yS1WkGYTRcaVeJ68tnmy0zjaN6qH
EjwqXO8TRgNX6x68+UoeFHNQgFpQTpjum68U1F7Tz1ZiX0M3Z29Ruuz2zRDT/0cjYMxOSozdwUvh
rEFxbz6E/iIp65Y9lGrSAjdlumO2Rh4kKVapSJYfnSh8BmkL92ghTl8xWSOCLfqxj25bl7cxUICt
19diN1l9us+lN9zNI3DSVhrlQcIjcsoZjSCoFn3nMckQ0LuKWmAhTEB3e1NxhaepguMhKuUxDstl
twCUB7HexGG1sc0s0K2U9H/2iPB7eqhl+CHsLe5b02kPditEFXrXbgN1tYF2+LOHBXjoixLKqwFp
h48v5H/cBwhuTc6KEwos1htTHeaL17Al/vVI9jwWvbVOnYW2rvmZYNwrQ/ffuw+vCRorjLij2Ri8
DV5yW/ZdEPvudTcj00wFJyleGBVu7pO2LQ5ZlI0XbdCDPSgPpUmjv+wM585xnPh3ZxjICfnjcBIk
vFel2TVnkczh3SIT75DE9fwUMSf8s0UAeTvWFvpDNsRO6OJ0054ciX4JqcHXSBTOhVGPjrlp/TS5
jkWIFJ/yIPSn1rmtmcqHt24o7yPPydHVTBiEj8fhASXU+rvfWiPjqkUEkJf+HU4TkfqsHQu4geUY
fLPxYis1TcvJmxVtfjuQz6MfvphUYBhwHzPq1PNsH6gi5d9GgV7CPFKaGKx5TxQkKLtnKvjZWy4N
4TGQnxAvvE2xdCwHVwk+0Q99JBve3DyWs5GN3/dMyzPmuyQBQAyEIT4Jdt4bPM0GZKOUaUOt+o4a
pWihyeypb1+nldUc06pGnhq+PtqxVn6WoUJOO9FXrUHd5+NT/J4ePoTUH0MXkkOS6Yk3YRbMfbaU
Rltd901mmas69BiMnaj7Ae5ChCSBcOKJUnLIQOsijmGX+8Fe5WEBH7cogWmZDN3TtgBHivq7Nczi
EE1Wcvvxt3zrbP/sAoyhLmTp8JS+uWtNPrlNM7f9VS+tYdOP4rmI4+veroN1kAb2/5iA6qd5EDQR
wrlE1m/vG93kUuX93F+pVnAXLH8ftMtG6wm3yWcB37v1f30YmTX1gsAJrbd0uuhXTVUwqv4qgKwA
sCyY0CgEKbHIbDxY4cj4a/irtVoOnwzEJmFQCSWqpQNpVaY7o59iBCBMh/Z/ZaySdMiePl76d6yg
Og5HENCHGItQ/J38YDPk0kpDZV4ZsDPcVCLvb2ZRgRpuKWUN7gy0vqYHJG7a2vghqqFbZT1F67yR
CjF3QFEPrRfX99KHvCGeIJqJDfoqvRmj+Wy403xmuGxZzyOskXOsoUWOCQOeAMrz8Yu8P0OkLyaW
1Lc8E4ndNzc5gymx7ZPFvGqq8evYLlBbao1qaBizMmm3Hz/srXN4TV5YNfQUBf9z3jyMfGTJ/DE3
r9zSLlcejIEdIktRHH9Ww3hrOfSDPKjZNEuxICB9E5XBSWwliWEsV72ALjEVPqlZnZ6yZTpTGwc/
B+YRkID47Lnv7SLGSr8YfMwuJuTNjZyLyhpLE3CDMQ/Oc6sl6kr29cvHy2jpr/9v10clwuatuBoQ
AoSoDf4dixWlB2P9bCTXgrpItlj3vYbWZF70EpTNJQBB4sAxe6wago+0UNCxJ80nFvL9VvIV4Eny
QxueJutt4J1QMzb6wUqu4YC4MIr5fvA71OSs8BOr8zbA168K6xqUX6jeUql4c2QWCEQTGkIJ6vaA
Dyffyc/kl1TD2zG6iKaQkfHGBIRjWJ186GdIXj5ea19v2du1duFn0tUpCPDe8nMtfTMPBeRPBDTz
8lTEHfDzlDSPMGA5hwk939lvim0ayngfTEXwk9R9OI2dJU9e2a0gidzMZZdeUjwwNyDhJAVx0wW0
N8pmm3cjuJLyApSgAXzAaXZjOzk/vIBZOnhkKJSmjbPxY9lcgpbxt9aCFZjzAZBsG4ZrFS7lORyN
e2RxnMsGHMM+Txx7p+IqvmDqcDrmU4jEuC7PD53LZFxrOOusKQdoJSLYdOuovUiUmGl4Zf4unHPj
MDejd+i72tj0XXn0G1SrVgugh5coniD69etqTeoNS55hVBdZKNpvSkKmGfixCQ+RLTaWwfzdSubU
DWXkzeumLJGNCqf5aWbht31QN19MpoJXBpQTB7sxzS16fuGuSgy6J4Nm2Xaa5rF3l+iTs/T+zEJh
SJrgejZClvZbp96UIQpTXT5fDQwEkK1QJ6GIK3Z0B7JPVEPeGwLSEgcpdUTVTe0l/r6hyrYXUVUL
4PMwBVovRVT/shRTuR+fzvdv5CPVgoQYNocoxbf/fowDXrxqI4A8KlbiUPpxc6R0BCmLHRsXHz/q
vUnlUf9PIP61TvGv/C+Ck4qpk2K5Gu2YDj6kXF98aVXXFVxfB5h4ojNYArWBFVz8j9UX7hy679Ta
yV8cTSn+90smWV7NlEisc1eE2W0/d8k5EU76hekHdamWTlyCTKmPkGhWnxja93cfJQ0UJVlYUnsK
bn8/2W7TCVSWoc7+nHz3GVyNTfkL2DzI8rG4ksXc/8/7ifSvpr1DTAB547fKDLmAc0DaYjgzC2wz
tzKuks9kht8bVB6BsCEMYoHWkXlTRfAN1U9Myqh/HhGBZ5Mrh/Z+twI5rT5jLPuvJdR9GK2SRTH9
rUf0CxiRSQPH84DOCv9xWw39vRsNl4UT7L1w/CQue3/vWDoLbRKPjJec1/l7x/KAuc/aC9S5Gcef
iKw+iNn8jDL0HRUcBxL6WbSyCP2Int5Gwi5Ag6qd8vFcDHazs2JRHuYBLAi94+hUWn62t6oKojGr
0LiqLnkK2r7efXwd3998fUYIAlAEorT11v8admgI5qLH8xIn+XUo8ubZ98PlHIfTdPifH6W573hj
1CWgLn1zC5ourAxVGISkw0oBVPz/OJT/sW3cMps9I6gmsHlzKGXMkIxXyunsDi9RebekySfhyvsw
V1/j//sA8UZCs4O8D/CefgDESwxyJxsihU/v1nsbyVMo1VL6wCbDDfz36Uv7akkLOxpB48/P4M8u
3VQa6//D2ZntyKlsW/SLkOib1yT7ptqs9gW5yjYEPQEEzdffge/LcfnI1r3Slqxtl52ZJESsWGvO
MRvLy0PsjD/ahAadyP33v38//+WJ/u1Vv3w/ThDrIvawKw/O1u8ZlXf62avccEpzzHJkQs7BGyPf
fyxV/+XB/u1Vlz//j/2gckvP63xtuGi6zbA+Odle/qDNF0v36KiU3/7+Gd2vvT6eOWaD7HL0eknI
+NpnhfPYDx6stotZZMHDBBDrZEydwI2aa4xEJej5IXYPxCorTDnm2O9QRMY3g+9bRwRTYt0LBKhR
oOHzzU0nOgx1TJmipCn3rWtN0LRVbdHR6z+k73eP3pK5F46+kZ1m5I1XrazHtdWp8dMvpujVKrvy
I0+RG0QlL8SwBBQVWN35lp53f9MYSbDJHIl+iLbbVqCbQcuXwAjwFMqXuVcfmo1YLbaH/Dg5/YQ5
OMNAWWg+OPbSmFfm0BoPpgoUmRZJ8+R0c3vkfdq3lsa4c4pEsU36Eo9313EiD3y1V7g2SoSQNrOZ
3I1DGw7Y9e/fAmhNvtXfq+HAZ71hEuJyaPyj5aqPossTLVWXwvJwHpjVKk1dlMKy/RYjzctQglVB
GQ5WtWl776D53b4yxpfaA50YZdCBFY5PZGB6XG8thYcn0SzYFkyWaWdrkC3qvU03Ts76T9udH1Vv
tLvOwQUajXufgmo1VNam6o3XkVp9hXtzi078e9tl30pmIFKlD0nqHrzF3t7n2zaoThWHoBmJ97bz
h1Dk80nz9O9I93ZFgwbUJTbdGfoVo4mXWVjvw7SgbynwV3lCd51K9AV9yRG5MyNmIowKu30IjIgR
bSrQqHvmZz4SjiH8X9a5Yk4e+5FRqk0bz4eJhjL3Zk6S7bLpdUF9mbuBcW6E6s6L23dzcJuV3doP
fEJ+vna2rIHHaXJrjjP6qy7TF2toBVwu9yEZWpRrRbyNjeg62fNadwcXlZR4LIr+tnaSl1mWHc+7
9dxmkNyYJ+nLbQKwDAXyehTpd+LG7hyQcC4zEtk265yEAK/KD7FffxLP8aoy70Urc9wGc7ej27aZ
cvs06+me0+WxxqkPUEM7ADoN1mnfg8hLAzdc+Cu+nb15hlmvELxtxDwibrY8vLBVhEZaEydX6qeZ
9gM5uXi/bXBdVWvvqmTsV4FCDuNbNWbYusVFm22s0lkogXMXZqI4V46g+6YND12L0dAmvYQ9bxX5
tGC71N6MvcRpGGjdSsT6LUdl1MCvJuElSPC6QgBloVTYCQsSVoIyde2Irr8tnRTORYuCnkNcNUCo
KJONSGFYWLJSW9ub/J1W6ZJEyDJYawwyspU9uOYPX+Tjrad1fbGKZYrlgit4HMbyGDU0olA5Yb+S
ic6wLW+IA83WeZb+zIWC8SOjVeCn/UOV2/+aEJpf9jYiE5mBuC7NMsY+aGy+rMQeIC93rkvrcepq
fa+QUX0EsFgzjF8a4yjLUM3rqLfWIW6mBXOHMHV2in3k2CNjTAsjU2DCIrT6rD1LZ8h2BXfogsci
j0TiLzvntZZdlCvkbRo3/tYVXbKH0G9+Ol4vuJfsyrjPilbb/X21+fNzMa8wGLtSPRrmH2j2xLYL
bvhav3rt0BzQoXzznaQOXbdXSagsE0fA31/wv1QhdDSwxyzBaAbT5t+3tAbhdW5rtbrI1vAfU434
lzZL/+99VPjvIL8NWjcOLZQvr1KZmlHFHXDdVrfUrUSZt0V+WXyHTmcegzpIf/w/PhUNMZsOHzfI
rwbHf2zUykysqhCFusyCiXFMNbJplO3t//4q/6UcCIinRDPk8Nn+UF4EVZxMXTl1l8FgaCJjpl+T
7JOnEaXf65BmM0C/Lv7HR/uzEqeRGBAVSSn8K43wS+lTGjLX7axwL4oOkYojMqqRyMGgcEKz8oDX
js21nKKFUMKJSlgohv/+sX89XL9tiMs7IEOSGYWLROGrHqMV9PiMuXYunsU2ounoaD1HA0tWlvVn
VqdjunaK3N97MxTdCNIlTqTSaGDbjg4tlijKiUzWvDtppUjUJwA4tS3qf5yKjKUP8OVdkhG0qCeQ
xdEz/LJEiKAClYGA7KK0ZMAEGv8cWOMV3jCzIvbEdIlrNka1jovhkAWFtu40vMv1kirzr+v1RyHH
g7U0RpipMMNmRPj7QzYGnlfJBm9W0OIua0eDAXHxo+iMMA6oeGRwTzJGvR4rc2eJ9ilT1XdXDkjs
I7lXot2A6l2T9aIBhXEDEl/Ua0oFHDaa7NeFp466N0k6bzUwLqWBXkqjkzvG7kpk8yWv9dvKHh/0
qeg28UggVm637/COQZoq3SfbptqphOSmnjHbKliADSDm8Jc69akeRxzHccZOkhOFPGQ/S7KNVmYz
vQdqNrYyA18TR9kQJkxK4F5qiI4lh/i68+JNM+psuG690f0GgS7AIU1BOWFyniRWtHKaFgNh3Hlr
KzXosPQXOVghasBj7jkfuOONA2EEpDcFdgKYBkONpcVXT2XftVz/CJT9YPnzcYpQIwpn43jyKQ5A
J3etwuEzZeBLh557khJzmKtbRmrvpZDkCOXZtdVb6gg9nUF7dXBkutRb4wPc4dY9YNK58WvzEJl9
6DtTgb1V3UsTKo5I550+t8AQtQA8Yn7SXe1b6tvQGcpPr4n2orEvHBu/4eygaLP8C7qECMNOFWIV
vM3z+g7P6g3usFcEY2I1FNmjF413Teftxsnb+8I6AWJaK9Fc0bzfOH7+UDlzGJTlGeoztqz8FPtx
E9qQ3n093TglG5PvX5VlHaxBPDrx9BlEzgEZ1oGVEeJd8JRqs9q4RiB2MNRRRdEpzap6n0bRje+O
u4EBf6Hca50DOC91AsD0FPtLVJ87jRmr14JL9hD9Rqnf7xqUctgSunkhU487Z9AwTqWAMIIgWxd2
delLWIoikv/YFL8+yuz2bB2WrbuEliAHMb5sHxlQJ7321HTNRbnyPBIpnBPz7W3j+Gno+XooGBlh
MK3dRdYbZS9Bmvzj6Lc8ov+xmixvgeaDiTqdQy5y3i/Nzdjyi8EZk+Sp07eOPiyEudtmxuHx97Xi
z/2ftrtt0cdZ2keUAr+vFJAf9cltmvpKh2WdspGis3yILJw4rd3/4yN9OdfwkXw+EqWri0gRhPCX
qxoR8YfOIGiuowmdp1tHPVrPnnyy4t1KGf0G2ebvH87wln/yP64iswx9yZTlI7IqM+j+8vEI+MYm
VoBDqOO43DA+f5CToz/bRmustBRaUJT16X5YpCt2q3drQ0bVNyd3jVctVtNGOIQEzoxCbkYK49DV
K2IPWnKk6IGbEAPxRU9zQ0ZG7HJenLR4DJtpQOwucpjXFOEvUaRre63owcAXU/qUT4l6i/sSf5Ia
g+Q2U0gWIJRko9zHswbBom/GxwhbHj5p1t9OH9RdPGbpRcGcoSPKJlgqa1gnBrlHbITxqZWRvjVk
lRxcJgOAoXzN3SaDcBNYgrO/MauohlqMKYcHcR7QWrAtQZSw4mnF3f/dSkW1kbZWnqu2Tw7IQaJV
b83VsXaMEi1P0x3QIVn4fXSA+raYd9iq6zW2k/Qul0z3MpT+uyYf5ZYNvDwZaVTfZz4OJCL9hmcO
Y6zRzRxwaLPnozaTmpDGEceoBnfmLh6THwusM+lAS+jjLSCbsIt0fF6CrIQ4ne/mYPax79jlzmpN
++DOE5fF4vzLhoupBszAqUFxdF+poXnMic57qXx3frVqH4wWhvN7UpPbS2zwFeRu7/1EoJY+dHlP
YB+nl23cgN6glErJFNcABY/dWN4NSgJ7BjS/ctEW7AzCPENMjwk0oi7dTi0elkmymzZOK04+gfIY
MNV4cFFsQRnLB/a9bryNZ9CL1UJZwdORo+1OzS2j/Gpvm1NCvIM9T/dakusPiWGM9C87cZryKr74
tecfuqJsaKH5gGDQTOFhIEWhjI3x6Ph2cgKFMKx738tABGfaMUYrEZZO3a3mpoE6ABCNv4ZstSmV
DttFmUfX5qTrJtn44UZWdlsOBV4TmRUnv7H0TeBJsSMmZQnbU5xVpFus7RTlWQ3WBI/qaK7hE1G3
9L5z0HveFa5w0DoVjZeyzeWmi+YpHINi2g15V24CrRI7zZ0NUEbO3d+f6j+faSp6lpKlBOb5+7qM
DGIwrRZL423l0asQfveBE5WvlEhDD5idlGuh5/nWbvp23aOVXv/95f+UTTDUMi13USKaVPtfX18F
zpjTDoxvhVL9XROrdD8uFyimk73vOo/USfprG+Rxzg43brlOQBxATSyqkGhbAY8iBbEQpXZY5zpD
vQlOzD/e4pfNYxGxehbxBPSPmJNbX5OiHBdlZJKZ4IjiEr8fKRs2dNEgPk4ZmzaovphdGJYV+PZj
6xFkusBWW9dI1raBi6X7V+LPl68MLaVFLjsSJjQ0aMncL6UxbSQrqJohu2JK3GUq3qpuulP6sW/7
e1sfd4X5U/n/qMf/fE3bZGr/67+Aw+aXpV+LS4PEks5/RIYd6vLTr/gSqpgnGr/oiBWUL2XQ/qEE
NL5c+UU1+turLoeE/zgIZrVb6p3iVRuK2K4C6VLfFhWIsWcrSEn8uGnUxk9+KmTeNr0oh7BXYV6b
YfzXLfDlCPDHG/kypCk8OSRZBAAuG6ZbM94PGEQBYJj2gwMEoCuPWpByZ779/c774+Mj1WGqxtCL
L9pAo/37x59F3KQOA+lH02Ezgt/VRUflZ/GPzDaG699f648v+Fc5wZCIkRfBTl/P3A1cZd5KIq+z
/eD79TFP352JIAkPCmN8Q/THsar+cQC3fy8n/reC4XxPK8hkav1VDEvJ2Udz28irmcABqV4MLYv/
zwUZ/7KPO4gVhoXmqwAZIksCLD7QH83YgiFhGvZqDFLCD10WXb/m3PT3q2hh1vrjU/F8UiUh70Vb
bX09LeoO4oLBca1HSfjO7BEv2oEwzocbk/5WQaTMuukc8IFG/eL2+YtFtzLKmmPQUrpoTrpd3ETL
b9QR7zBmMIOjb6iIiyuj7w7kIPoKhwzlBvnpIKlnKOG1t8P+cNZq9xQU1dEg9kuDDFV6wzFPAC+V
OC7HMXmLreB2+QNjtEE6LzuZs4mIK0bNchM44udEp3fhEiVusq2RwSYR5NrJF+cBQWoHWSOesVN4
6YbwlLCEDlNqH25fXwWtWiCw5Azrpdi6cr7YNSzWyroWHENW3ZTeWxl8cONNLz6nzFnlgzrraX0Q
QtdXnuOtE+97qiU/IUGcK83aCq6WR5/bWVRBI8aUMXhwgSwEdbaPakGpyEX0yeywSTrwJC3T9zaf
L4nVbdJZP+bFt8WaRM7oph7fDA60LtxWAjWgq2EZr5Kw8N2DbvwkUGQ7TcHe6OZDCWRr0O3HioVN
CANvnHzGCLlp628Fw5TeIN9agUn3vW2dtdfcKk8IRnKih4vbaqB3y/vw5qc4055MP74YoLuyvNi2
ibUC7T0z4yoxbIVZehRmRRZtr56NAQ1b9zhnbdjhaO5iJ95p1IssJzKRF2mC7WjN5qyXfF+8e6Pn
/Cu11VgBzjJ+BvAaqMn8CE0wpkqN4CYXqgvNDLwd17j0odSAz8KiSljtHFq5HYTLxQZNqgJJbsxE
5MLyG+UEeSupN6ynrVdviTeBXxtoGJDJpBLqNhXABmAM+c3ChtK6sPaCI2quU9DIyzx2pyAZMTKY
2KTcd4IDj5aBu4fx1MC0ykB/KoutoPohymvVwJa2zXaDA+Kmpj4Lu5Rs44D+R0ZV1XZP3SifaMjn
gBh9fCIl84bBNyGHkffQ8EgMjr4uERJFcBDRHBE7zR1umLBkAHbdmdPDcpU8GHh9GbwsyR68mZwe
OUCpTxt69Cpr1WsHFaL07S1wT5OQ6MMkqZEB2v7kFJOsB6WJ/dTU3p3XN+09qQCQvXvPlxcCo18G
liyo6lza1OdzZMG+msujOWRPvjXYdyqXzblNg4ApO+CMwWk+FoM6/LAyO/Z9FR0dwtRfEhRIZ0mb
P8TppD8r1PXQxCOdksLSG3mqZj960DTbXw+4ml5sVdMkSXus9+1kbXpSpbY9x+QdSYwziDJde81y
ATslN9WmEpZFno2c7tCJI6Ozc01/yMd+XKuEdpHmxu4A5a/zLvpEp3KH+gCmVMrNk6yd0VNXdwnt
KFKLV7f11Hstldd2kGQhHoHcKZ7cYXYxcutcg9qayYtxxmYtbGmdfa/iSyddTKcjxSbzGHHeeJKu
2fJU1W12mjLRrdza3jdNH+B6iB6tuF3NtQKJRZ9P6nCXC0kTy2EyCFoPHkJvyKMM0keTiitO4psG
sfym9tJPz6yrPYbl7/R5Xmyt2JV1djRJyGrwVmg9Et/Y7CRaKbsKXZijo/QeeiN7q4LgZrYKJxSd
+eKPLme1KuMG1HHpE7W89ioTB2S+eCSzUcGc1/dORPFn3VSpvhqGPGz7q0svX6pp60AI0BzCXpcH
lOh2OoLp6H7zjDzk75eM7fkld5DPUSbpzISY5Tv8Yd4Xd7i7z7Y8xsNDqQUvIJVe6znFseWEffSD
vMsdf6jb5W3H8V6a5PXEGt61eAWRsrTJdmToasfPEmmfBrZgwX47ot8245slj3Rob7WUNDukA7V9
1MdfkP1k6j/7avxhVpaAgeI6hG9od0TOwwBm/mo7+6Re1HfmwpVPEv8JUmTljN8Vlw0vL3f3Nc8b
Ho5t7Mu7vhw/VVpjaMcwvrxCV98uH5G+7o4PVWjO2vKY1E0ypDzF4XOnNZ9Z493xubgavX4cONNB
66RLEhTlbnnt2ZA7Mx6DNQIIsXzSSC6tspaj32Vu7AdJJeIMEWcTp4CvPCXYYoqmWRZN3hV1mZjq
pxgXhRc592VrptvWjv0dV6SoTXWsY49l/mgYn1PbkuDRNQvqjuoRpq3K1wC1tlY+7x3uOf6KD4Jv
xY87GVU9vy674/IvUX/K40zuDh20N6/ID/xvYpTigZ+JPD0LY7KDOOFvXBUsXDD3XOUev0mGAMSJ
lWT5zL09f6nMcjCGLl06dJDGm2nLx2i4zTQCvLk6nJt3/GJ2w3Yw+pUxPSw/i6FveS80jJ/5w7ip
D/xf3xbvpoVwGOSMM564wH2ZXFPy6pdXTpwsLMFUg58I+eGaGo9fEqHf8kvMGX7Ne9HH9K0ZPjIO
FfxitdEux4vXTWjHeh2AqynCbjSeiY2GhRtvtFaCrfJffRGsZB2A3LK2jaVtPKdZXoPcgjO/aEp+
0HU+2HOq39XSgBlhiDq6g7rrryOvPEAs2xWc1YUz080ezVMdqee4ML45PcBT0ynOfVW9MbSAHpep
q0ERZfSwM8bZxI5bw3Ma4m95E3RrrZwtZujIw3ItO+qpI1bpuHSzZ8JPBLHsxCSmgBfbUCMQz83m
N8VOvMLKNK8MJydNYX5kcBJd3MYB5jhNc7sbi+a2YVC7IkmtDxez2IK5ygueZm80NzMn4lXDPs5w
PDkSiGrSgp+4Do1Dwabl2U6Z0rVWTPu1U+y65dHWJkWnqBNlE+Y+B12+ra5aM9WdBBgRZtxiskeq
CknMwxjd0ESUD6PQ7KsLAAROvW2t6PvJMO3be+EjR0jt/MZ22o9CCBQFbDmmCUVqRF9QmNObLlGn
DvXEulVEJGLF5lNeLtSjcbhl0lG+iyB78Sdt3HV1Va+q0YcYGtN0qzOzgmSIXdxVOgmcFhHtpBn2
h8kTxq5ceLmtYlU3nDLaZmJCm1TALGOHhTCMqOLRSByH1AgJczfOhvnayPHNF/bVN4nBEb2hnQJq
phgKOou8nTTvtCe+a3b5MRjig3IjeveDuvMRk1jFhIzY9wE/SA2WOnI6OoXMwNfWL3ROrr1kXuav
S3fW1nklsQQXSr5WbfDWtrn/2kd41lw9pqJ051aHDNJdfAIk9Rk4WuV0wI9yCFJ30Wh2J8IS06Mt
k2dtYp4Ra/UTk0hzDVzJPA9tEGyQFwxr+rwmoQCz9yaH2DupEuDKrkbJfJv69XCi1QHR2dCZlcCR
OUyW1j8ben2OUjm8MhAJvjVOT5/OTR334NNV3eeahcHLBGRjjsa5NSOWCcsB4QfNlR9UDnzOMI0X
XwXGrio0EvZlzKmABhKJXNf26N+sbBrAkFThpYWjR9iOjA16N0lT0uDvlNiWqsho1fYGorguFkEP
68lL7liZCWSqzGh8JzlvlAeCNrtdSQTq1m7H8RLHucucxsQfms7k16GphZeUqeQ5QEsDm1oYLDxo
WWNP1i+1L9UFOYSzlo3e/OgLPAybIoe3Q6nVE6fjkH5DsElOxZeBhy4vwkr7F7QXjHXMQIrPJJ3y
vaaa9ASX+tswJD+Nxv9eIbxeiwI0ZzQXPvqJljsA9Fj1XeQtBaPlNhFbD7JeMWlwgJK5fteHaNzl
Ret98H7ANSo6rGa2iJVMiDENMCRI1BBL5jLTIZrPHkTqIvE5O3X6PUmyJQPGtOtXXusRd5h47EOp
E86GYG/SbGzzsTjWJOgFtnkn+7oDXh4LsC1eB400IK1FsUpFQWdBjSFab7BocJLl2hnT1vc1fW02
UHwUTXW0FhJYRKYxS5LbwozCNIGQTp+20tVOLilDja4xdLRD1B67oSOc0KE4wpQyOdOSU5Wjh002
VqX2DPFDy2oJOesJFqhO0GVOUKnDQs7bhJl2iDAf0lN/k3RW8iOAXFqD9rUkAQp+xq5P7JMDedRw
QWDmzi8PMnqnsl/VCdS1rCxOgyXv88gI+CHj3a3Sj8hapnHusCbX9sONh2NfqJuhCfZdlS+wv53n
l5g7enpT3o0p0NRQk+5KDa2Rn3w0MHgI3kkfx4CxqeyCj5bsIEzqwCfMHf++IEvInuGNqprFRqvN
kVGYfU5849WxUFuUFK7+uIcvsEkdUq7m+QpOAGprdIj5f4x6IUgpFBjzc+nlG0vK00LzIymbiSYd
5Nw/lMAtfKJq48Z5yvoltLWqddp8KJEIzWESLlVo5gPEVToilWo/amn5K6Ob1l0DjMyW2Wr5nFTz
O9Fmn2SlnPs6PvRxmofWOImdZ7XqzNcxAk1C19UNwY1rJREOhO6wvLkAZGSfjPYSuVdHe6+vp9fK
Vz/dgIRbLcOAWbBnrjypTxDGrG0N13uFVA9U/cBNACHdhC+o/yKlUdjEFbNnhrWtN6wyPWeoAkPR
tUIAhgoNm2eBsjKTGoo1BGJrcOxHbRIvjqse5lgj1cLqKgang0w++NDDhhDCXTUXV2UA0s7Hsy/9
DZT6A331fYLwONRb7SkuOC2qRpXlKlK5gULKmVdWBo4r/TF1wYumR62CmlQrZ6MpWKadPu+ijmoY
C3eHVizaaFLdNAOPT0rCUO6Pxmc6lckq6OmRZ+33oOMgy+4HIGuvA2OV2niM8vhG66GElklo++aT
Pg+7yq4frVne44G/iiA9dElzVe0C8mevbb2fxNZenNFZLcm5dVCjcJNzqBkZpvz5znYaCrp4nwF2
bbzknCUVhSJUsry7wm++KfXiSVjy++x0xDfUM7DZ6ZxFwyGZi4Nd4chmlBIkgJhmHeKTZsG57PyN
ESkgu0BfvGodJT5hv+IdecdIlJ3hklNt6CEdchBiDYvbONW72re+WXGXrEU167fzXETbvJHJwUxx
iJVz4KybtNlmM7ZbAw4jmdV6AcaHQcU8TKQmQfPv4+Jn3w3DjoGCt5/M0twYPYIPGHasQmXcbazE
1w5pkW2zNPOYnQ172xpv7cKeLm0UpCwN+tZqnGidD7B7sKlwEaW7KXhHGeSpHOAMx7jM3rayf01H
+wrOrA/LbmyPcU0qU13a21oy8PCHh6hASuIOHRI0DUL7WL+I3DZAOPbmE6Z2clfnyGCkVm1Mk1AW
KOXyPJPIHrqyrPeunqPAFKyOPpkOpFpzsK1Za4lVsh1S75ItHdqtB+61M9l25nqdEs3goWnHSQTY
sm84hDVdc9sl2c1QYGNKLZz2aT0ZmzomfU4a+8Q17+mPkqc5ZudYwF6IjeZAXgBud5PxHejRpk/X
blDcWIm7Y/dC19BMHTFxXrXVPSbork7O5Th3zUY66q411DEtl+NyjMF2mHFam9laTc2nkPpbgMMg
6Zbd07fPwhsfe8SNUkTtqkjas1cIe8UCEvoJttC23OXCPdq1eyOS6bubV68eUOHMGk4z0bd1m7xW
sqf3YxK1tjwzA0PJcO6dR7uDANDmz1pUn/zO9AnR9T9NyTDeFly9tkxvAmVtVBfdVmXx0qXx05DU
P/u0iJ6isjFQc7IATj2LNKsgvMpGY+xC+BYhZxz1LFCp+sYjH3uo2ZFIF7SIh5oceUs6NaHCDPej
bjg2maRYSa1dgNk+pOt9sUHbU3SeA1c0IfTGYsCBoKgrs+yc6v2NkNGHbJMz6t7XScIWHiFAq5jA
MN4/gBPyvEg57kAodu2JEuDSJMtUAFJtbUBAJHJcm6stgtjrcs19QaiFRySd1yI3YYignOdKBeCe
oblF5cHqiT3iYZ4Sjd0TorlIH+eiAanbfswl0DS6gusB9kzqQdrTATHbzo+BV1/+QoyyJHS7x0ZY
z7Mb7WdP0Z0ct0VPRN8E7ZR/uOedmw5apokrTyl34rQ8xsO7OcCnKbtzpj8jEd7L5CWrjRdsa9BZ
xFpHYDpIFLWtiMhbFeemusQI8MaYliIRqchjzIuhulNi1P3KTogGnizv2Af2tbfKh3HSDrSpb+qo
2wtPX/m2PPm6cUVWfNOC0Vwtt2CzVEDsr2opGFwbVLcDFJAiKerJ1mi3y3dbAIHyWbX8CW2pM5M+
p4ryxZD9xmQNjVxvVUDXF0l1G1fWXaOrfa/pUAG70Mj1+270NpNFu2/5JpZvhfe3Dyb/lMbioxfj
Y9m2JAnDx1Hc70Sdvo72R9slPJVzWm2GGbrPNIi9O9n7wdTe7V47zhVYMUHaqmU24RQb97M24CAo
oMURYkFjoaMxArvd671d4WcE1JgroTi7lDNl9Qg5mkmAByg1IQirybdyzO4E31lfmo+p2Xziyos5
SspvuqS6ZDixccsaiFGdh/3o342CgOm2ujTx/95bkJNJDDSGjQbrNaqjTeTNh5y/tnbb4eqUZL2B
+9jH2EGVTa1XZSl89dwvdn4BrN6oOJQaEyHaQ79O+Fv9kuNBuR+DrnQdZDoQfy3Fz/Tm0VPGpRf6
vabRwlUORIZWr0+y8D5FV2qYlEBsBvdyRF2Ii3HnOum5K4a9qbLN1GULmgvcpx5SvF+rut1Cnthp
mf/Rg/6qB3JOzZh7aSp9GNQcQjnhRmFhMXo1APryWJWi2TVmdk+WM8UmzejxJzF993HQ7GZp0o4z
Pi2NFBOC+1yiS6P0HusFeXyE2PrNzmXVHhDsIfI+R1wrz89ZU7pxAyo3dBqifLXpqTOcG2c23iRD
v1arTig9NmJ5L7OOfJfkTosmYOSPb7V273B7irIvCDjykpBZAsqxU16wgyp4oTuG2MUhQ0m5prPq
HBtDgX52tXYjTbcN4bC8cYe+6lM/hzyC0m7WMzeRMLR7+LVh1gW0oSLiBaSrXwMI+fSj66vNjV9M
AKHZHgc6LWapryMg/5FPa5U4okajUUl8ay2HvTQT8nYmsZqUu9ZwgOAT/elga21cGK3de8Of6xHU
29ndpAVfh5A3nMhWk1mcjTQ7Cd8/5nF7Y+DG77Xi1siDc6LGHS2zDxEY9NM5Web6t4xBzAq46Hke
x3Obi63T+HhZu3CoiaxO7F3bcy/Bg9yMHjF4Hn3mrZt9T4LorOmVy26QAdek+NP1rOTGALDeewCg
i/KQGchTaUOZjfdWgHUKCyf/ADiydx21j2VBAaJtorG4nWnXrZq8omZhuJT9QPjzGPXZu8V7DNzq
EAmWl9g/FHl2tIL+MXCHU2Tw1DjT2K7ZNsNqjLeRzRO3vGOInGsnDda2cO7whZ+Ytm414gcKbHil
1d+Anz11nNPdoSSXDTmRk+xpIIUtSLVVQtb7KhCDv/VshHLeSBZCM9bQuRWCmTSlOjbGeCPMYFlx
94tVgGX5lkY//PeeNEA45uGkO8yL9GeD/aaywdaXDDh6wkBa3dnS+XlebkTcgaw8EYOy4ZJF6aEe
oktPWIaRip92k1zzaDog2Fn3dNZXrqzWbe0+gJzeoVTbVnWzx4F/rmNQpcQGlDQ37czY9eZ8QNWy
DmD8ELMGUKGwLiJj1jRDbp+C+TErnyvGMUlHM1LHua079bNN0bUZfA1bdXGsDLVWTfEQB+BRE+et
jiqyMhoCNnNBveHiT2WW3WaXSuY+F1v7brn/w9l57UaOLN36iQjQJN1teSdXJds3RJsRvU/apz9f
9j4X3aWBhPmB2TO7hYZYZCUzI1Ysk6y83tx5g3VjzQ9TKy9J6hx86W8g178jQ361p+DI9g3rrNA3
GB4fKTJPIzCBWmZFqn0vB+OnuhH4XjDvh585ZdjcNiciwRd69BJ7I6Ny9gGXUV3S7sek2I1afaDH
WSVG9UDtAfZRVuuoBiZIjGgDUrvLSZ2hMCD0p1vCCXibbSzC3BKnJBD7iM3MrrXN3Mtnnbn8aBrA
pGzfTlV+g522Je6j26dN8U443HtTgwtpb24MfyGrrduxrzaRQ6BrE95DOiaPhT7Z4qAJ00eswMqV
qNo7r9Uu41DsOGx2+lSc9caFtNjoyhhQflMykEkaIS8VmyZ95z/9PD2qtIMKTxA8mDNymPgs42A9
kUSqMR2FzBDIo2SrUntIwFS3qwYQOi1Z10m4hXHtk9sw3+R+/txWA4d9Gm2DgS+Qh3fp6oQoD+yY
27oEqR4AWuN7ZrIBeKZ4DrSGI9k8dLbkTbMfBw5VQ49/Nh5aIaiyGBPL4GXWGQs6VYifD88rgQTW
9OS7qeZFks6rdntnTL+HjbEfZoxvvRAwSYoUq31VdCflpQ4txcAxXnzeYE6PgiEajKm+NpdWVx3K
LJSLaNafpYOiyY0fwj4FKvUQE/nYi3Tcez6Jh7qEuizpbODKipMepUSRubgdJWzwJCMNERhr6j0U
yP4XQib3VRaRytWMDVIeYuSGmUC/MinTXdxmIVEqTNLMVuzHvrAWWQM8rfXAuwnfsJ2lRBTEHb0m
XjkbHjzFjcgYj6sETqai/bJ05CF3q6dILwmSVhVFSpVkohFfydSPV7Gs65Xdtq9q1wujUQMGDdc9
zEPgEZLWBOsFAybAQZlBiixySg0ClPLATo+DjYButCW1oeNN27Bo7KXouE/cHktqp+zkNukxL+E8
+/0bEXmkJ5ZE9HS1hZkn3X4NJKtVx1xE/9hY9q/n3jPWZpNRwaHT5Kj61hZ4hSDmOeJeR6agNVr7
Mua4tyvrQSObRMfSfV27zR7TyTsYlsyyzPjoOmySRh0D25AU4Hn8TzrPplVUh9oeVuNAiZNlu4zu
FVRuaVfFsR9JNMwbjKBrCR1A07QM6mnxNsBmbKr6wc9bouDxcF/o3uBQfSvDifmc2iVjr/w9L+1L
6pGGGwyMAdP2Z2wyiaWF3wvEwZHm3USVxnZfPKdTcKuFwS1Q7NEZ4DSIueCMpa2cRxDgvLxXBwKZ
GcPaqAseuinmnJ4pN/CtqsL6sXatb7GDi+BUHUyOnDa3D87EqGDIVr4m9mY/voxoMjYxFR8UuCEy
DsJpA9woizerms6czcOyNqgybRvi95jN/o2W6AQN2cPINxQ/+s1or4s8vg/Kei/i9pDipWzEU7b1
UqZ4CFpuoxRyOjrIkVcxEd4yInvT9J2dEN0WgG4VItbsC/GGW9Aan8JdQkstTfIqyrwa0UgGR2zi
bnqz+5liqJFU+quR5K/orG6CCmgOlVO/MtyR7L0oNhekZz8KNErbMdVtOkGnJJnFz5AizS0ZcuDI
Pyxd2ueuH37BqTQ48kf5ljnFxbLmYcVA4HvtxKzzDlOOiHyRueoOUTofirxmxtF05caNwMjNgO1S
gfBMlx905/dqgYnAttTg1a7f6gmp0PAJ1llg2asug6iVBQFvnpEmO83qiW7IIhi+tUtye6OXq47R
VOmU3ksVo1bU5yy+U+ZO2QKOJrdkQXEDHA/2qhG9Ybac3Va9URwi0U0gu2DzwKkWw4WTKCoOD+xW
8J5s78cAf1PLYG6EEejcrvu5zZUoz0EOipl9vG0yOa5mhkKvfmh3d72Z5g90XM4GOqbYjp3HhMtB
GfSPjOfeWThuiVlNHFE3GxZvqKIPrnA7TjaaMKo3nnxJ0LMzHUA2mYc1gsS+xUi7fTThDK0tP83O
NQjiCs5HfZldphIRGqyd9NrmrcO2kGAtYJ2gaYInx9KabRJqdBVBPu5G3S83ZTTo2yzNxgdfL6xv
ADuKkdjzxiP0X8VR1xKxFvzoQ+gqjQb9KZnkvh81XFXyprRXOQLGhT8SuTSTW/eYsBgKRlpg0+xU
CCAXs5kxIK4FjaEZz3fUSMOxdWMIrr1171W5WOmmO59Ls61OhZH8smyeQhHF2QOSfn3dCkD0icIX
nLN/bgYNADpzViAw70mppWzyxM5BPXf3s/M7+EhPHoMq1HiBfNXG5kRkLKrOgodbxgMKUpEttc6c
fpWJdHZWlamMBGHHHqTyYXyA8j8dEp1QqQvabilvAWitYFNk6C8GzaCsTsCjOg7YlYO4l/O4fGce
kd+UxE1cPEa3t6mL951Rju25nSP3PcsaSeqB2/4Y5i4SO6DjCp3lTHZCzokMr6EdOowodGw1zKXj
mzJbj0RlHqfRhN3tRWhI9YZYhGAcf+HVrBskoUZatEr90NrXzugj2/Snl85CRXXAoV4eZ5NsmdQK
aaIsqMSbiEUaUoyhGep793WyCodcErO7wS8dlE7zLQaGWO6wpMPiaSTjaG+LoSasL+i0BylnXJop
DwE8pNPv7SIZI0RlKdb+LiQwBhXyKa9DsRbMec52yOwyQSc8LAuVw+al7SVjc3WWSTOPhxgW1UNO
9iiWP5V9a5CTES+RRtuXIpfmj9mrij2ScSzduLOLFWDfAyyYBU12rAd7OvZd/0b8NTZW1NHdUkMa
RUU6kUV2icFw0eFaMHhcGXcg15JUYENIgodGzfxRzkb7I01gES/INoaw4OrFU2r3/xhuJGCAxzb1
SOqsOukPWNjFEspyg+z9dR6bnzMekkuRVwzBAul8Z6Cd0iENDFPzmWzC0F/mJSVJD78Xbh4AxjDg
bZSSjX1H1ivkuz7Epdhk8LEYYXsf66xr5kWm585OkstULnmU7n2pMwHuO7ZRvIfiFeBmRAIfGPXG
wGr9IUlToa3iYLaw+XetMY7vWWjarp0EEjLRVOcgmsV0HAAl/BXmQ0gIUiso37Wh6O/p1QAwKDIM
6kHEDkuvILqzjXvrNYT8QphbyefAuIOZSMFMGn0QYuoqTZO9DUSxTqxy/KljTLiI5+DZ7mGyruUY
Ny3DI432wkNMHeB2hHLN7vp6DZmr3+QSajVGIPO+q7V8U9Yd7nQ6wSeN8IlvGCUJeFWa/yhKL3C2
ph5ba9doRsDHNl2XblDtGX5TmqmIEL8O3Ie2hR07tYP1A2WWTyQoMgUCEw3JnJsDohXbycm9YDkZ
dD9Die6QjDao1WP5qHlt+xxaZveS41d+dLq8fhA1DWwunPxZY/ILISEKootuBu1jLZx+PRlAiENg
QsJIOC7PdNMYAIoCCVXopW+8nbTz+WwtMINSRhc0HIP0tQVjxu+FwcA+Dwx4vqk4tyEpVaNHKIXW
+mTlVtaPVtOpUIux1gFDupYiQ6OYdTyR/xwDs2J24nHwj1WSIRiHBlcn0yl2em2XVdJhYkQoVEYu
xSIMEuKhOIChG7ylvv+O/JMBaJrwy8KivEnTWZx6q/mpexJdlKPk2yJ5AOX/JxdxuJ3HLlo2I+2d
xlZ8moc52LG5B3fwHRTdg1xgrdLTo67N/pGIISgz0YicD2ID804QTtdE/RV7Tb6KmwgSVtD63wTz
wXMklZwMbuuKoyAg/APXhsIzGqTxhX5kKg+szkYFk5EKuxRzD1vIY6IrJyh1A2PPQWNeGcYyWUPb
t+ESYCyKJr7wMDmlgbEEnhEzRkUoYCA5irCa1uMMqT6R3GlS1e9dFjyNrCKvijaGNC9jDNXN0daa
CUcLppedpDcOEEwjDIaj7RFXime79SYCxPMHBroVk4pmxwp1jwk+pQtDR4sSpysQoxeQsFWN1pBa
KP4xdsmdEUCYtcf91M8XeFVqnuHduvpYU9XoTGad5JTmYFNoI0/oo86uXxxs2T0z+X9MyDABdaUB
L5yjLpNXhwaaEQzJOAXKF0Km1A8aEd2WuvkzGqxTVHhru7eP7gCRL89VlrxONTgfZZLdWo31PHi8
QrV87eS4461kRi5wuWfkKTA4MOr60W2cDiTNlAermNuFS/2itEy/P0LXQQYgeuYgtWrTMOjGn5Us
tOpM+CWk1MnZmEPUM3SEFWrgKKhI9XVr3Y25dsqdJ+qKH7LkBMZl9F3rWpVenyfrlFd9MGBOCPsS
FrnP952YVBJxsYY9xHiOaZni4oSyPDuT/RPG52I0vIU1+afWiXc2xUQO1Qm09p5F8y0JACFNE5WE
4nhqgHJywqBEf54RsEttfoh0+ZTVw0NcFwyliYCL+++daH51sfYStuO8zXzyeed8OTT1gQKHgNVO
/8Ums4vH/JxX2q5OZjiGLqqETGPgSztr47KpBeuBUVw8jkd1GbQ37UZtf+SXrUarkWv1gdIZVLgL
X6ly/pkjbNfEIHbd6H5Tf8ub8cSzCDvu8TFbeHhI63HOWBa8Ii36tZ7A2ym0h4I23m+BXnP/Fstv
LA8BpupgI7L+EbNM+NeEueYVQ5CuPnB8kFgRok6s5Wn0m1vCVug02+CFGKhDQZAvKrQdPo4LA3i/
xNQDPPKFLKwbxO1bQnaOved/Gzs6P8/9gfcFAFJDKeINTCaq8mB606EqxmeF5sUDLVlFf1VPLZFL
jb5hQ1i2bbnWSjo8Jg7CDlAMD9YD6vGj0cgX3/Zv4oiCMRWQnC3y1oxs3s+pvGsaZHQca+bWbcb7
WWEfaEDvjESuzbF+a/z8BQKhKCNa4ap6JuiOoEuRvraxvkud8tbuQl5v4y60ikOtPhPyXJ/QTQnJ
t/adjZ8y5FdU7hb3VAXTl86m7yShAIQPumXwouvGBQbAq2902nIMLSC2iJ2+CpxsA27g30gBX6Mn
lWpAhoq7uvcSZlJ53MhndxrytS80kpGEdofBRL2YtflHZBHKaaIgHKbmIGW/z4gTs5C5zLZ3N7Q9
W3SW9HuovN+ibnj1isg8JaYD19PJyAHmTbcb9z2sKKhlHrya1kSynlMiF3RXdUDogKlX5gIJ9S/S
vMXOiIYdw95dGQfPIby6xdhPjDfZyG9EH+VbDHOzXSpkscQk7a6Uzm1p+yeIf/5AflzdmJ1iJHqR
dizqmJ2n2urMMpzgJcut1QzkHrJBGba34W+ubXiFPlTRomhWnYntkMjLo3o5yIVcmRO5C3bDbukJ
bw3HUZBONrDpqkDGslMHuckYIN5znq8hiW9H/L+N9JLVxCETBzfp0GYj66CWt8p4ick9GYua5hhw
dJCYQLYYNDK5du11Yrzh9LJKSmPt6eiQhXWc2Z5VYGgSQ9CKlkk+kAgw0ylWawt2pgc/FRPlJXZJ
F+BYP4s4sM4lHBSo7zAVn0EWJ74xzbOX6kmYdXijoqQL3Xr0GXrAT033yO+Ohuafir71t9ApB/tu
TMOXhohG289WFJTbOfa32lifRwtsEbIIDRtA/fhCOsdGI0JxtO9K07pzB/tHx80IWTJWMTEkCF4G
D7K6HlPYE7wrwd1DQHoEtgubOa0c2n3hyw23GLgEn/LQ1K3lbc0J9RxSYKhcVpRNikyMf9JK76ut
LZ9H77WJnVVgdDuZexvL6BfBRCy4srfMgoEmq95MwFsWPGT1C7mrFO6+1zVM6CBITVFxr5vWwSBL
cVV60UEFMtOtrX2sFDpXuwji3cC5jmjUF2SN7MeouNhmQsrrHWcJwcbkZ0WrVrzx2WR5oz686LVF
njZrwwkW6tlN8bzvqztTZZ1F5bHuDawO4IErQlajval01SxONrXwv1mt+STz6vvU2rcwN2ls+eZY
GDxWrqRWmKJLc5RYc21QKFTaxoOYviMSgWRr9dpbeoDSIzrPzLnbgYRQjMKQTg5vehm8u7q+aZlm
ZqCHS/VIspwgU3LoGkKUzVM+jZdam9+63Hqwpnw70MrDZAAGbrq7BDpLqTtYp2Mus2x77WYaIBs4
T1rnrMpkInTVOzVatSa7atjNnb6LOKEyM9m6MAUWpRXsjdk565x7weROMDoGkGN4xcomX8t3GiNi
j8DZ2ofcaiHQrsm4VroxP23fEC3va8Q8XZyuZe/fBC2VB08ct5BybU3FRmEC/e8kb077oim/I/1O
yUoZ9zkvz0iCuw6CxJH8QK977jAzZiweg6lV1tFU0BWfpI/73dj7D4nuoVub8T3lZ7NG5PW4siPw
uGhlMIeqi+ec9sSw5sMwFIeCgQz687XmpJugJqZOPAR+Wi/sqj5lZCOph40rUwqIqs9gFF68x2ab
zHHe4hD5yoCbVNJpG5q7LQsoq6FwmqN7VHqotolOFV0xxeCRzuS2p3rpWhMNgLeRlrXLmuxm4PeQ
S7lU11afS/1sDI1vpQfQiyp4aVgwNrs7q0j2Ac/XilD5TjNoZLLix3bgEyRKf+LqK/XYTR6mH4eM
XQb4wdU51N17p1A20ug3Fuo7SEV6l7HfQYC4Scxk37GgYm5A07Nz6DGYStnJE34TjzWH5D1XxgZh
9jGy5lcVrosxB7oPouSiX1Uy/87ZVU/a17KDIc6g0thkzsMdrDLEUQxwYfey3U2g9fHZseqtBgjr
8ElxbCb2NlrDmcMjKf2H1Dgy1g0EPPazywOme2MATQkfTSimY6K8FAeQ7GCurX6vy7RKJz5tgcKI
QWKzRI5KdmZ0ylEl5Dk8OBMcAMCDcjfNf1lke2fxCLl73lHKY3YLgyt6D6E+qE0rKw4pqfJq0zM9
wmHHjTZE39Mh2iNTgRjxWrveWv3lDKaG5G+FiNbh91OBhncZW5KDwy+nCglD64Gvl4Z+HfBmGTRl
MpJrPY3vfWNm/AWJD2EXYiA4GIK9l4QfuNxhVoGTg7/d1hmkfpO9PXfzdFE1OeRzvhIxRDeuFh1p
FQ9uKvNVobFti/hAZMWwCtoIZ43qsYpFvaxK7djM5ksEGO6ysety2kFKBCrUT1kR9zw+j1Yxj3jN
sxMkDbHgtSYAroaaM3cD0g+7ve3m6Cm1svs+hqergdUMtnGvcQvDlL53rPYkCQ+Igie6pXTaJ6V/
UwJcrBPQkuWUW6dytC8MgvAq4LyakuK2s8unmiTTRTMOb1ioBBX7oPdQQ0DLcStxquah7gNIlUwR
Qx6xy93NFhFcZS/2SacztK/E1spU1HUXPlgz6rImXltow5Km31IxtgThRpu+yF8DtxZ42Q3ntC8e
7CG8tXn6IGNpsdKL9sUngKrDJTryzWEdINtZ6jZ5hQDJ2a4v22eMBF5zpCAdCclUBeZNP5RvtQnR
ksawMueXOCRQrvYY3hBBMr3ZSXupXJiKaF5BHWVz7N0K60HspUfzieZ5bQXTkdqFWUvzK/JCDTEL
cjYGJQSoDUeTKgV21C8/THeOqF9FLG6p8+8bSVNdR0g60vApnNNVoll3fiH3JNxsKTjXwtZP2Nbs
nCJlwDSiaveC+lbVLkRbrKqGKTAMbNoowiE2IHXNXYNeg9n7r37KnoMiu5FmfIfV1cZwwsdM6/ZD
DPUmD0qp/KBviDuFDkQWecUJMbBrex1C/86oN67fABcKXgFcX42TzsvESGevQESNX5dP3X0yddNe
yqFAS5dVK4KItsbA25SyWyee8utTJhQNOM8i1dp6kWR4lgwDFJw4r17tgqNcAENK1I8DNKTegXld
hI+1Vl3MYoCsm/YDYJostvRD9ZLIF+LahHeKK5CfotYvGdo/b+h40x3SFXOyV+GVBMvST/eR7b6g
rjyGMn/Xx+mhGmk2ceMjUJjpP2Cv4UG1gWszyObOnceTjDHF0yQEVx82gSkd9rmgqbGbkdgWCg6k
yfSXzNXWcVPcVLq+a0mlZZu5of/ZZDqeeOqZWCKJmGLqpy437yutv6/Id9VnHzTT2uWJvTJdP8L9
CHcio9yISN9ro4FwFUAr89ZM07daXyrVVW+6942jgOgkf5DQqQ2nuJlcjh1MyNkZCdFxs13ReXz6
vFskEPTMtFoTBvPuzvqidp78tnxJW4Pqqz/kMn0WafNUxvaGcdJmTNObKB6P1Uy+loaBLqdRwVcO
ExY+V+WvaHCeGeKepg79REMZaAhzP/ANFT7zOIV/qgyFskLY7bfbzqngMOfsUywDmPYL3S8uQ+L8
whlzpenkmAPU7yM4406VbovE3vmORgysWVCEIlcxQzjFrXmKE2jhn4uaP0rDoc2C1FmuDvZFeAeK
5z9U+EY4OHUf+dMliZARbmT9M8Rwg9VwUXcVBbAAm+r/cE1Hd5U0/LcrhPpMf1yzZsoSoXMZLiPE
tSln0YcI+5O3LnaOecTegPhn7r5Qb/+LUxGezx5ccrLbHFhSSpD/x1XHoVfc67m75MnBN861/cr9
AmlD3RLvYxNt+KPhkBPdBWDJz58/5o/mQeriTOUENhg2RhN/X9yzBz8Lc6u7jHZ4IXRynaR3Q2E/
dsm0/vxKH4X3mOvpCO/JYFF24VdXwkHMi2xfdhdKEHlPhzAfW9l+Yd7wcdVgLIKTgGkLR7fJffj7
dtp0sEMb+PKCLM8oqKoRDCo5X8u7O1eLyq1hCQ9f3NlHUyTMOohTdEzMlzzDvrpoEKVM8/GbuRRa
rK2sEnY8hUo45Fv8aM7Qdm1KGusLkwFDPa8/fJEwMiBxR/dZNZaLi7y48mmQWtTlrhv8vlXbIbze
7p6mYCew/nX23LPU3JWnEzTt7KteLJpq+mLhqtv67AOopfXHuk3gh/dtFPNCoitCglZdCK+8DJI/
fL5y/uVL/etOr6xHLJgRI9KsRr0gEBi3c1JRGWnIeyDddjc6BqclFennF732TPzf82VEhh+7imKx
rtZr3phYPEmtuaQ0qIvOhtaJjEKL8nXr6qepPhQItCU/TpEQf37tf71hQQCBYQhlA3N1w67ezLnt
ccORv4WvBpAx3MsqPeXlCabI7cgfbaj3/4eLkstJRh9bER5ff3+dfhejGin/d9EEU7ygy74VsBbN
HhKMBdss/mYU7RfZdB+3H7Zaw9B5vL6tLG/+vmgBmEsqSD0/EkMR/ZgsA22mPgz7viwcDbs/Ego/
v8t/uaClMmcs4TqG8yGez/HnLInM3n6sGTSEcnz2+iUWHjTjwfPnV/q43+H+8ceVrl6P0sE4sXYG
+zHqy3qX1Pmtlhj5F1mHH99BAh9YorAlPJcNSG1Nf7yDcuqFXmMV9FiNxWl2ErHpRYagxXQv//Vu
uJDFzurr5IvCBfn7Qq6Nd3qRcqEhiTLevDiDmTD8+vwiH9Y91qiYz+AkhH8KJgBXW5rTlRVMkDh7
socL653ylmEf0HrDCx95L6BJ/DdMHz+/6odn6CMVsolNJZnWscim/fvWatnC3vKK5smv260264cm
mV9AwD6/yoeFR7AvFbctPMO0iFW/uopjzJnRd4MBP0+7aOIAVL0pHWcx21/EgBgfFt7Vla7WRIVu
fDT7yXisnYrByN4cYUgSxpYMsBW6XSG1QwwvxiihdNaLIDznKFWHNn7//IY/nIq+za0SvqRbBuWb
q9yN/liahXADqxNV+YSdGz70l75ZYpq8MeEAw9sDwv38cv/yfP+6nPn35ch2Dee+6sqnEk1YhEZ3
jWuotTbnDMBa95Iv9pGPS5W7g39H6hp0C/u3idQfdxeMTgg9KqqeKnxWY9LeQoj+vbTWmA1U8xPJ
58yZv4qx+Vgq8kzpWSyWkOPQFl69IEWrdZUrm+JJKFMS9yUO3kM8cl0je8KogiTO4odWjXjovPfu
S8hY5fNn7H58VYiYooIj4IbbFu7VGUGGozUZjVs81VmLMhHROfJUID8JiG6tDSVgMbRoGWTxudID
upVfUovLpXB7HCmEB1wPyb0Kq4GqJFh4edduTB/pfNQynOgLfjr+0lB1VGZG4OfgzPs4HzA6kAJh
YQjCVMBsdyqyfMnt/ZXqv7ThuYHPrvRioz6dBnPYmhhAQF4AAYrGZdw7rwZTRRfyy9IIQxDpEg1v
cURmpzonanxphu+tSTAXBGKUFalwdkoNoSxfFBlVTTKSDFwLKEPL2kPgWW99gHgvQzQUYrRLhH0C
4I3OXQbGW1p3cO9bK9tCNvuGtgRkq/pZV8HDhFtAkQZfvO3/8rJzcBKuhwMo28p1IkhjBokWmmBC
URrKk+8W7moit+GLY+bfroITPv9wGQgBV+uOTDgc1aWXPFV9UtwEk4YYOC2+2DDUEfJXPcnvJcbQ
1s3fBu3e1REzBzZkj1LWT7FrvTTAiBYRgVgpdLk42E359vla/n00Xl3udywMh6ZuYmyn3vA/3uDB
qBtfx6bhSX3DhU0IAY5yyY9qpOdX1ArfXVUpVIySbQsdEHOCCPBPv+sxr7ChveA2AV7pB+4tbtCL
sSXCTn+G1bWAxAleyPbOKUYf8PnH/vgGOliKgQqTZUmreO1cWFujj7CxLZ8mNxX7ZrLV+CZJt9mE
+c/nl/q4o5IfgrWsZzJopDS7+tILc0au2Dj+Ra9CJE3ymz64cFhBRTOGuP/9WtQXjq6bpmdwRv79
ZcAH0YrYn3AYDexFlUd3bTKfLCQfo11/cVB8PJdwMMRwDkNBx1AY2N+XIqWvQTUq/MuAKQDaHpyY
sKtplGcOLmEabl//+dZo0igusPGm4Lx+Q9OoC8HnZXCJu/5WRvYCms16trsVuY4/Pr+UqQ65v9c0
F1JFDJa5yn7u6t7KdI5sSnv7UtZPuS8US3rJN6bcptD9uRi59QzT+dNcb3rjoU3eBvmk/r+5R0O+
VLMFfKhRxPQbfjphzfb5B/yXA8yjwwDW8VRQge9cHSA+/kLuVJvWJfX7U255Sz3do19GNQEbwF6T
S7zohqMTvvimfoGT/lUreR0JSZyX+gCuEAIHQFb11RMyzLTR0sq2LqyPAxHdGExtqkZboeg9hriG
+FqL04L8BbEJ5cdXTeXHt/f/Qy0gTPTuH16psLeKorC8i4N0c+UXwMtag9QHStP81Vl9tRQsoDOW
HQMmtfA+3CjhawVtbeDwRk1bPBDUGpdgnVRCqRDLz7/X6/v6fTH6EIAIKiJOor/fqaydHEw1udg8
pz9ZTJnenvoh3P73q1D1KGt+lVp6HbDVNq6bE1+Nv5cWMLTT7gISfBvDir9Ypf92N6qXIqMBB8wP
INIosIXL59S9OG2GLqbhCIDkp5FYjoji81u6PvPUgwPzYy8nltizrxcEDj34zLjcUj0R4lKU8LKC
x7ZN3nPHPU0RZMTPr3e9p/++nofprsvbZznXBZzWZF1tTOrW5IaJ+M9seLZGHB3H/OfnF/oAn3Al
R4Wu2SSfujh8Xi0JO9T6tOmlc2nQWoBLucUNYucNMhMnMJlpbZpe3Bnxw+eX/fg8DdBiFiCVCkDc
NciI3iX026hlwoUldEg8sLBPDG/WeHJoQvviy/uwm4EOkSwLRI2ZFrDmtT8tXOycZNDcvMR4Q8ay
2o/mvi42ffTIv63+gTch1X7Y/Xd/+uI+rwuy/10ZV3nqPl2Zsv/9whWBgz97OZqXQgLDlwY6NT3W
vwjn/NBJ0me4KoXYApWmMb7+DjEtzJzSGppzLQjPivWncrR2XhCueDf/6SzzuzSSb35l3mcBAqzE
s25n3EDKMdiSmHr5/Js1r91w+TAegydCLqlGEKlc3bIYW1wZpqA6R0jsyo6xabWaSN/AI4qKXl+w
omvxE5F6gV2UYy6KulnYLDcd4Y5u25swQBzY4ckkN774Kt9EXfzPg5cPxzI3XFcdvQgtro4VNyxL
6ZlGeS4K+crUYsHI/GlwXpjdQqCId9YQnEcojJ8/kw8bFQEHWM2CnlHAuh/e5gpMNEgsIz+jHkdJ
5ngrq8sejGz4YrVZ13UFST+Cd9kEVKfv9K6fvV05kaCHyc+m5vcv2No22yqZrJ8WOtXtNOtI/GfT
WQY9jKK5ipvLCI8W93H8yeauR3A/J5idgi9tBqruJ3byYI3ab1yHvt+c+8wtVuOUjNvYqZKb0S/S
va1V0bEMYKtKYHeM+oSDpgQHVW+0rWXXeukRu0eyarQiB70ow+k/ThLULdNOqVebvfKDo+4QZomR
ug6ayxbCJR5lCxzwWmgI0Bxp/L7Kivi4gCh+aa5UgIPtm9foq9vo2A0WIjvPYlzJJv9e+nc0tXII
biXcbFhCbCn/efUQi8GX6Vg2a8i/6rcqkhciIwqyc69vnK5DRgkZHff9r27tw6SCrcOj7LJBlmnt
HPvqQh3iE8AEWCjRlC4bHe148dhGL4X5j4BNOAT9KsZDnfbfxVlOS3E6Qaz8+b1eF/2WYTO8Uk7v
FD24plxtHqXGQ7CKOLtYeo/oohn6G7I5fGjljLZ7VzO2coYSOJTRV8XEx0OCcwho22YTJQ4E9Obv
rdp3pm40Yw+Rm7On7FtMMbQ1Zw3vuJ5U50Gqj+fvZ6Pe2lb4xW1/OCYMWhyd3kMYTBH86+Owr/w2
aFwtvEDTvXdDMhMb7wsr/497kLoE6a4O/nLC/fBk5aiVM7qeS+Jvxdw+p/U+dt0vojs/VhPqRhA0
cRSRdM56/fshzkzWRCmS4ExOTubASo2IzREFlCdsrzslSCDqnEre90HB5WOil+f/uoAYVNA66cz4
KN6vu7gGrbGksYouU/4PCni+S1wBVs20j9O7yfG+wFv8jxsuFjakZYFIo8CDUP33/UoEac0AXeKc
VrFxwo9CQCWDgo1JHX5Celje2W2ob2sjE+9h1GjxPsYHW7G/nPJNY9i7CdFF3M6dG/8cZpfEPTHC
ZtikmTtstEIFEjn65G/90YnpSF3RwBGF1u3j0ocmeM5WBeLJpe1NqChnTCoMK8eMVKDQFl08YCJm
Y0ud1+WLhalFegS2IXZdygTPRyjtzraqmh5IzrHv7Ax2WV+a+dZwEkwIQpRjMH5E+r2sNfGr9kmx
6oJ6euU+6ILC0t9k5pM7kWhCrwrJZF7OSdaj3IssfCGLMF/ikedcyPNGDRG1nPJRJC8mSuKVnU/I
xvWuXU/mZD7Au2l/uWkSHTT8P1+ytBs2WeSPSxEazYXvE9GcgRuTFnYw4f8fZ+e1JLeRdesnQgS8
uS1fbdhdVWQ3yRsEneC9x9P/X/KcGLGAikJQmhmNJKqZSLdzu7VWSp9nYNnBFr4EcO6Faj5JaWeF
oDoaddNClf4pH+rskjgQJsNVJkm7wXLqo5nCOpZ3AnWjhJrzsXQ94zTST3IcJQBppRG2O8V2wHT4
SbRwMcQ5uPI7VB5/mpcwLbpFzXtyTvqygSZG8SBlgcYokH51OXzCXkN+NYTjq4et6/41mN12MR4n
Eo+e6hnP+/W5lJGtQnaqk0/k5UJrBRPk4kt4Y0oWKQw0QZmSTqRyPUSfVxx3jd2LCv9z15m/ClV9
smkN0nzjRQ2WApX5y2AZ3Ae8Gx2eVUzl9XB67A9ylZXVmXO8NrKT1X52y+9KpNPVVn6S0vf7Czib
HWaMXBrRMJ41rsVkAROlDJqs9LszFKnfFQ2Whs55cSVgdTF9w5a24LnNHgBUHKi9iKSqpSEKPInC
AoMCfQKE+FQr8hekaJ49e0mpZBZSMoRNR4eJUh3prWn5zGqBPbgFR4L46KmSAFEb9GChfZXAPWx+
v798MzdJlYUoBTkAjWz0rCgvBPpo+i0572Xh0eJebzO1/pb5yltGn6rulU9DCM9Loier+wPfOPgG
QTN/UO3Bm5nsW2danTJK5nCyI3jM68x4aih9rbTc+Hl/oNkBIXwgiQekiz3T6cm5Po+DkZfkP0vl
RPsgQAI7f6hRtyqDB635Ztof7w823zvUGAmnDFnIbM1iKkXL5CCHJ/2k0Dm/qYJ3/BEZC0k6bMHZ
nG+cGIkDQu2YsHzq33pdVQ31YFSnjBdChtmNfEDRHAwHbhuX5j1Ie4eFxOs8fFUZk4hFyKXjXU+T
ymVhOVIS2NXJ1irjDdbS4VEaYxuCAZfkZqSWG35ufClajeY68MhbLYDuzNEL2ukaU30xRtmFnS3v
luLqm8v+x4eJW/tH6cG2Y17kjmWXIOk9C07rpjPfeq3bylKyHXKg7JnPAyVn6PRGT8UIaNTg+2wT
JWIXkIFatk8w8S94HXMv6/eCsU2ypRJtT2vUmTR6aCLm9QkFKYVoujyW8kjwITdPAnHYan2KAiDU
+XHzSeo/3z+L84MvduvfwcWi/bEoTtw1au/H9cmUiUV891GXaLZUDy5k7l7vLoR3c8N4PZr4mj9G
GyO5RqAhqU+C4kSFCheOsPvzmVsMRrDJ0JgiFU83w2QET/ZNMPO1eCoV48RTmZQLTunvdrbr519k
sUU1g+SMsMLXY+h5JDuDntYnvY7eoSuRnehD2o5ndNR+OmnyRMxom8mu7kUvKCJu/OnYALysosTZ
CIb8vvzuSvEBWWRjpeHcQQHwDbqal7rPLmGbQmH6rQ7cJw3YTuCyFwZAMyji0lh/lSv7w+BpL6lq
7QK4PtZWXOeb+2uo3rgplijVUC6QyXVN+4PMqLBTw+yrk/wQtsmb6yvkUwIE0YDnfMmL4AslKpji
S7+Gh83YQaLwPRmdZN267itEsMhl+NZXyiL/6KMERY5awsSjmUBL5b2W0ITdhNBaQIpSFMYH+mo/
WAPsqgtzmCWuVJUMgsi5IudqUb673iQKxnVRQa968irvs1UXv4z00Pr/GJ8MkKwSHKEOYurbvi4p
gfgCz0y6VEWmJt7E9CUF1BoVyzXXRkNHaOzG/k+lyrWFTNKN6yBKUyKyIeogi3X9jVBtDlU0aNVp
KD045QI7WZemviACPB+ELiWWQCWpTi5vGtTEuemFBQTZJwRjjSPScum5NMpxe3+953aEURzROUwO
2GIu11NJtVhTCjJRp3oYik3HBneZ++iEsPj1ydN/uObXw03M1lghVmU2sP6atfm1LuyHqqfvcsmY
3Fo6hDVt4RlT+VCEF/uHuYLUOuu4BuVpJCik5VyC1FJeMP9zg6WRofnfGL+Li3+MUepqFdJfzRhK
hlRBNRqf63KQv/QJkLH7ezT3Bq6HmuyRqiBjkUOIfYqj9BtwnV8pUnavyMhBj5g064zu77Wu+ftW
WvCHb8+RbjnYYQkwpi4BiAIWuFXKUyMPARwQcbH2lIJQNqCP5b/M8d+h1Osts5pEqsxWZo5OJT2G
XX1EZGHvhiDpzH745tvWk4LIhAmJ9kJT5a0bIEI0IkIy0do0pPECmpbsxipPWq7aG1T0WroZ4M/r
07h9UhszQWxL8xau3SyOUsWW/m9QY9LulakKlKC5XZ4EU18f6LusbeCOlSuIPenk2SiBENttnW//
YZXJPYET0kg6OGLD/zi0MAKorZdF1akdvMMgm8KpRLl0hePgKxLR1XffMRZe9hvrS9MqWRmBThDp
qMmYo0POC6ZKkPwjLjNUID88IFodPP1l+4jsTrGwtjeuiyqK5eSEqK7Okk9SokuyWsr5qTHfYcGF
rZ0+uuoXrzuBzpG/CWJnwVbfuCg8WwyK/CTVu2lUV+QaUOlQzU7w0Ndw5AAPC4fg4JnFUkfurdWk
sRTLRggia9McZd1QqOxtIu90LL6QPY5Xox0ipw0ESdWlH6PZL8QFc59C0ww8XcNQCVfVad47Mrou
UuAegLKj3kSWgD5qm5bUzcpSUm/hYb2xdRqBo6wQzQERmr55TmRZOGhI2Ep6KG9GuX9WwuJXpULT
0nF26vZghzCDWf5CjHFjkjx/hsh6y2RmZ1mUCnh2E2vdCTTRiw9AqI+yg9yakCs6C8b85lA4DuRH
cdBmSWYHZWEMbQdvhhICEUSFfOy7o9fWX2GyWggSbiynSZ8Q55E3ENCFOEx/XnfgvAUdit0p6tW1
N56C7oJ7atbw36DjoVjHtllqGbk1JM8iFTaKvHhxk9ueJXqIAC5DEhsnzk+KJahSwDy+G2Moo9LP
dEIuvBw3bgSVin9HFM7AH5MEZ+5GfsSIulKfnZA+w9jUHmAmeqIT63k0YvW/DKgg6k2wIiraEyMq
JVmVxrAcnpxMflThXF/VEYUQyZL2hl4XoNWDharBjdeCJAc1RQ4pKf1pOgV3E7MD+/HJgcOriYt/
FKdA0iy1s1VeBU8VyvGeMZzvvxU3nCiCJSIymX4L4Y9fr2sSktrxYaA41S0sknr/3QvgDb4/xg27
KQymsGa0KGFkrseAQliFl0ZpTxn9RUHoHUs/+xmVyT/3h7lxRBzNoej8O/M2A2swkbbxU1U7ZRE8
LBG8DpHm66vKqWDh8qsB0pFsodP0xszg1xV/aCaImCnKqejMMCx0VzvZdnvpswK490DUJyvhwjbd
OBsC1cTDakMxPuvHh7E/gczEIn0PfycaWge9ek68b2MPR4MKYjpe2LJb49ESCKUG9Umbv7ress7S
3M4dHQgGEn7vInt1/B89ehIPjlQUr03tWesuxSO+v4Nzs6IzIH4ovRX04kzrZhUPkw4toH7qDKnb
O2r8liVRto1RbvGU6kMoSYc+hSAu7Y2Fkef2mno21VhSYkR7dCVM55tLhGidcmp7/blUwcqmpvcq
bKicpX/tb1PXFeVljf8A4poYz4aalatXo3bq01OEX4Rp2xJTLOzgrRmJ/hv6qAiOZv6RJ/lq5TQ5
0ntZA3tOAkO3/YROKoyy+l8/dpRSgb/gbJKmnWVMbTOo4CTr9ZNSwAXbJB9zcETo0mzkuFmwkfML
J84FiSOh/m3w7F3vk9FVoW93IYUQHSZjKemfisKW1s2Q/7x/FOcXgIHoY6LtGl8BH+x6oIqmcU1D
lPQEmfQBbupvWt68Jaa3rq3kIR/9Z5j59/eHnPVhAo1iTBwihReVqGFyCMFEpYMTxOopTxrl0KtK
AqsZUlKx3VpHt6VJlFZFydkMdgvvlqyHTzKkeKsoCNSFHb25zALRRBFNeISTL0lDyy9pFP//5sbu
jC+Wn35V1FZaOKU3l5lSDClwx5wrT+umVOrADlR4xvytrnvA+bvyqzbApsjhAaNTyl8RX/t8f6Xn
LwULLVoeMG3U7n43Z/zhTLRo65UJye5T6Hv1ew0Zza4sXFSchtQLIRvVs1Xv6daCjbk5qiNeQEs4
f1OnSQuNwc6aQD3FMUXron8YdG+vdk4NR2S/kcNyIZ17YxOpDImrSSsUBamJDa8l02zNEIIdSifS
xvQbNEwSu9yEMMUtTO3GUEAzMZ60exEhTRdUG6IyH+vUPBlOieyI+xxBbb4aoAe5v3Fzb4VaE6RX
2BkKGBi361tpI65ZwlJvnsKi/gec/7e/bwACnki3JIU0usWdmeNe1mWoFKNlYGD6T/RbHdRc+VE0
5vb+RG4tGP4CpVywSwJodz2RwMjMBvoh8xQZiYKcgRcf0Z0zt43s1se/Hgq3gcZnvAdu2fQYuLqn
V5SvrBPcUjCIFVs9gDt7bCj03x/oxvm+Gki8SH/cqtR2mlGSLOvk5+i4wtikOdmRUugqc9AWgZHr
/nA3SllUp4nF8V95evSp6ypFBcRLEQGPg4wP8JN1pB689BJ58NP6n2s0swPoKOqhX4vXFTeJw0LH
w/2vmLdg0gBInAcNkE51aFZ9jYgzlcgfhhNDW5Ahl6hnlPE5pMtBDJkje6qiyjFU+0iCoSN8VvVo
X9il8Nv4oFBNN6YHc4Rsb/n++x9nCDt9XQvh4wyMDd1dFGqneV9EfzSli8bhVHcOkg5vwuOAHlqq
IOe23L3QgeBbTQ/GMkQHFEo+4qtQ+dPtb4b5VqCEo0awncKxVJtwiTEDmodHS4L2fefDbY1nSO8o
PyTlHzr0mHNSym347EYf+Gfit/fH7/yrzIyfK0lDRbvCeUkt9MhtuJwGZY0E/Wowva1Sv4kfNnOU
WZeCxxtFPJgIaNWkqAu6hbav66MJ07gNzzXPTAZeziRW7KKfGh0qcr0eRhTvC1h8oD4OFxION143
ynei0Q8SBMLzibnKewMO+2KQT1pfrhK8WJsDYoQdjLP+OrciCL4WDOQNu0KTM367oAfhRZ3YlTrr
EBp3GLH3pKPYMimALAWyl/sH6+bEeEDF0wIy/neJ6o+r7kJdnIcdw6DQcTDMZzZbo6VYtb9ZLbiw
cul9uWH3qRv+O95k/0pDUJMorXyK4tF9rn2v32kAHhYs5dIok+0CJBmmRiXLJzPW98R7R0dSvtxf
uNtDYPBFKEOgIfbvj4XrYDEu9J6FMxvwoaP+2hX9QvvTDcdfYPj/N8TEDNvkKqRKzIKesofGsNDK
hhOiiuTv9LAt2eBbBgYwA++lyHXN3jHLrIPE7wrlBMvmqwXez/eTntyI+Yrs087T06MXKy9IUBxV
w917SaYuPKS3nGagPKCORaQqemmvV9RsFJCXZBdOFr93HIansPk2Fs6aI4lJkSuYm/iidnhRNHXh
Fty4bHR5WgBWycvQqTw5lXXTOEVXV1w2P1mr8HNSvXtzexil//rQoFZDECLSQ2RnJ4cmNN08Gqte
PsV++oHC8MfKUhaO/vzQMAlHpLoIgMETTKaCxxV3phYYZz0r3s2uPvjj19zvdrYjv9+fzLz3V6Up
z6Jl9P/hYKY9ALmXWB28aO3Zb5WnonKe5Erbjrrzy/OtYx2NaJ6lu67UkW/rVm3fe6vCDhbyNvNr
eP0Nwr79cQ3TvoFbt3ZapEEaZ0UbP0IS6GgvzHRe5Baj0BkF/ouIdZrnbqM2woFx23Nlx59bWnEz
R/sBS9xBKxAKcczyyYu7YxFQ9R7Gy/3Bb2woY5MVVnCPwIdNrEBVBU7bt0p79trya4jA0dYZ82NC
W02aecHfnx44HFQ6VSxiuFk8FUp+KsNtwJbyuG2Q6Tb3MDg5WyhJobmWaSC6Pzlxp6/dGkFOYYHE
4c8gtybhaQIAGbWJpIMAXHto4wEO+djbDUPwQLZmZ6moKjXFOQubBX9qaVxxrP44NmVEbqrQ0+5c
Ic8U9c4T5bDHSnIvtaa9BKl+xKd41P0ljN+t08r6kp7CwyTBP7n/nNRwVHI6MsywcPfKSLtyg67G
7v6i3rCkrCrFEVWDGpoG+cnszHGUm97u23NWJdVFQnjnqVBh4Wwii+4Yp9C3Y5wnH5ukxaeF52Hd
RshX1EPd7e9/ydyu8iH8F4tOOy3Q7utlzgCgD4GsNWdKxUI7b3COCSiEnZvn1vb+UMKuTU6S8JTI
uJPiQdN3srRqH2p5UirlubTN73JGbgVlU6PQv3Q95MlhPC6VFW7MjSw4URjQKBps1ckik0YZqQCV
zTl2caybEpmcMlMLIRnuLNifpaEmc0P42ZbjMG/OERyL9GZ7cGcmgblqy8Viya2h6N3D2kBuQnPh
ZMdGR2kLJ0iacw5Ttr+izmY8Gparw+UXUvu6v2e3B6O5llKsJR796+OBM29Uit8359rD0qzoAM+f
qsJMvyGFoC0cxbmjC4MQ+Wiy0oTp2PDrsdIoyhsdZvJzmaJEDtILstccskODXo1t7cjI6jRSdBrQ
sP3nP8xSZB+JHy3Rrnk9spRb6FV3FLvCqvmghOYhN53XSrEWkkQ33gnk/WhV1unJ07j518OMHH9X
r/v6HKCRDYM8rqKfJq8O/KTDmP+4P6ebg7GKotpEs9M0rajoQQ9hBjtnx2WIFkSrbkp04zLHg0Rc
lxair1vnhMiLgUR3EHWh66kFrtLF9PBVZ6OpUEAz0SagS/qNF9/+Dzft9502RQMlJvp6JDMaTOp6
anXW3LYBAAMeTnaqftvr9lKX0I0lFO4mA4m80aw13yjccMhatz4ncMN8kcCzn9GsAwIygvrM/HB9
f8fmL56ImsnqCZipQsLqemaeYUHPUvcIt4xId0VbI/iSDofCf2+cF4hhvMr66027HlDM/48nNo8K
zRj9wT8bPfSAQSB5m0gOk40VIwdyf27z8yGgS1SbhCW26XycDFXBuUNCVjrZRQw1eUCmKoWKf62D
qVwYag73I4lOy6sgRORtJQVxPVZT0ukzJFZ49vvHCK5kA4nKlTkcMjl+tstzLL9ZcURnby6yEAe7
hk3YXXoPxBjXbx29f6JnhnyQYC2bnFIklhUQD152znz3W9UHB4TZvrcgS1ddg9aPJ5cLh+eGq88r
55AioKbtqLOuEnxiHO1AC/HTSrhxK+XZRCHOSeJ90UrS6jW1ULuwcpeQI+wF5ApabMRulyZ+I0fn
AHYkF26APxB53evVLyqzMtyoCnAJhZLj2EsbNYRHQ1ITb9M3b66CxF8ZIYicwalWZ0et7wFgepm6
TskrvQRS732ueil4kswcpn0C98fRk60VxSF963pJvb1/NOfPjmNptHNQ0SVQmjm4NSqUA/KpsWB5
rbJXVarAqj1z82DQaV1/YbT5wWA0kcB0yN7DAzJxp+W8CTtPTuKzpRQ/hQOkJMWbJ3nk7IZffmP3
S7dhfvPopyVLBZqY/rgZcKSoGqmmI7k5Z+XZMNBkOgSOva6cF2TitqF6gNGVudYWWqgoWbhPFbSh
ADbvr/GNj4C4j7tP0oBizOxK9qgXxqSpz0Zeg7xOXWj4G+c1cZulvrHfnajXN0/U9BSGIbwmDpzc
fhQq+95X6/RcN10LmMLKN4rjwgkfhIS6vSLBIC97SKmGY/9PNkjQe0exm7Y0nIY0r4d5/5EelXRv
6pL5Entt+JgqTnlKE318ros0XUo43FgaqpsUjShQkL+cvpyV0XdJ0pMZltBTeFVdzzrAn9c/eJGV
He/vwuzs4eDj5YNj5S9IJE6WpnOj3LTUKDpndbbtDeukuFG6krVwV5Yq1cBiXKggz8McBiJdiP+I
IcAiTsxgRgMdasVJdIZ/uDDWjupDAt2HUMJnjoQ6uxVsszpHp6Rtx/EjaqEJNOxl9UFgRaOlmzBL
EXDrSOxQZ6LiNEfUW6g1I5TFu1A5ff6J/jCN1LqvFWcPNnxppVFWg9e1Sqt9XSLlh1zDYL7liFEu
tDbODI5ofuALqKKIGHBqIccW8UpPKsNzkcX1a9Oge0yQLX/G1bb3ltlZF81Ok32sm+USsev8BODf
8jiKsigZrunQfE2XozidX4pCajeSNGKLjVQ9AJ2AIz8YhLxV7O/vH7v500SWgpYkwlw8Q5J4k3NX
mBYKOaGpXCIlQCtK2Xsd7YfOeMzh3u+t7tmV9a2n189ZaLw3lfnsZe2C6z3zrfgEev5hEgNeoFD5
v36VKMtJkUPG4IIyEwpmaydxHird2IsRO1hSol2uyNuFeYvTfWWKxEOIB0lKSrWY/OT0o1MZd5lR
dJehC/QNyctinekIL5p20m5jWs/XngbFeZbH6T6TBu+1DIPiHXrF+OBYbrfxLDRmlm6BOv8oixyV
KMWTfJiVdUeVo20lZX6pQVZBY8KbIKk/VcLHRLmgT4hUAvpZgD7oS98G2rAw/szciezcv8Nrk4DS
rns4fasiv9hq+1gY2ouOXQBVvtCCfmsYkyo5TwGp/1muIdJldyB5ll+Qt1vLpv9iqcHBHfOFqzyL
EJgN2XhwKwJOMmNq8luYcXpXyy8IBD3aTvCxUlGozctd3JYLkfjNocgwwp+m4VxNr26tDlmipRVX
14vfkdV7HG1lZ5e1h9CX+vH+yRWRxuTg4qZzNkiE0Rk2fa71LqyNBMWuS2K29TMqPUhk5W16vj/K
3FEXq0c0QBstSVvewOtLyVPt0G9iMow/HL1a3yqxdIx1fwv/zkG1yh0wmo1YzaJB6V6rDp2rb8sy
/X7/O27P9t/PEDfmjzBo9N1O6Qs7v4TyAJWL03ywi2LhPN40vH9MdWIK2saUjMh38kvuVWdPSrcF
KidAJF7baPzmqsp/MD1/Gvop+W1QmUViZ2p+MaPgESDdo9TILyB4gm2KNsuWQO1FDtP33KpRz7R3
nevuk3Ds1onRvP2H1f33yZkyjClR6duxxJPTWO3F1MiJO/JCqnhecuZewApKUoU/zQ+Sm5lA8Ror
u8D4U2+G3v8gu6/C0hfdx9Ae3ivLeaDHSnAK3p/cvC+CkUWtFE8TiKA9rYi1Ac40TaT5pU3yNRxU
uvvTdD/QGLuCWsxPjkq8RZe83JrJh5bDNRRL5DY3DB19Y3wEDPGUH6ZNeomCZn0cupiFMP5qZPWD
gYaTN0Bfe3+m87iO354GNfrmcKtNkjzXtySBAz7pLb+4IAmCHFAw+k+OG2uPjUE+ydPsamN5fbhx
275cm5Kp7Kvcyo8edKEPQ1LVj72FrJEkdJDcPo1W8DvQdtYY+QqRMXdX6ciCg0v2Fu7d3NeCFIaI
C1MG6G/mgFqlr7cWSOuLCvQUqRdzGFG1Qb3MHILw4LtDdmxlRdl56Det76/YraHBeCBuQf8bzRCT
BbNcV83QeqsuYVfRtpH3zc6Mq+jZc2z3S4BgzQc/tIaVWqBst7BZNywaZEOiFU0UMfF3rvcq7o2B
YqpWX1zTM9ealO1TD3ro+/ObP0iUgHlDBUkMJfYpyitQaa2rDK/CpKk7xG++q5nro0kVnoo8+vtt
FDIIgGZAk5E7mZhPuWhUr+rDmsOnwXgsFXTWRfTqN2bUb8mFlIhpmf6zrvpLNJY3Hina+eA3htKP
KtgMRq3A8lK2QVpf5EBdMeMVV5nOItqiN4r3pnGoFbR1cKSk7LutvLUIEt1f599F2uvXWDQU0gNB
dofIbdrSX6bQgCl9Vl+yRj03vXdCLxamv3Q7JMaefuC15+CppdI2KrJv7jg+SihI1XW0DiP9EFfx
IUOTylDKv/Z9+CyMDpIqRJTQ5V8fsjJtQiuz+axgtOxVoKKKY2bltralxziTFwzt/ERzj6HxAgHD
ds7SJnCq22FBLHZJ08Z6BYBtfHTiuHi/v9RzY0pwDJgdfxEJAOLW6ynpcWY3bSHHFwXSoHWheOEh
tuvoYCXq0q7Obw9DYU3xfEjCUny7HirplKhp6OK6qMp+rPwHN0SXduANaYLz/UnNXQ8xgiC8dWDZ
mPmoQ17lnlcN8SXNRwS6yfiYX8dKhmvMwQqrCzmGudUTo8H6Kthl5um/MU6MQIa39OJZiCFa5jnr
a5Dw5Qbw+ar12o0bSUu9IfMZkreDhAhbK8o305LAmFl+hWamex5i56T3Sr4q5Q9NXMN4VNuPTWkv
3UhxtK9v5PWA4rT+4THCmhpqkupLZwKQZtdm7bAJRwmtdTd6lvxsTSyMjmLwjjEjwA1RAYVa9a+R
AAJqQKIL1QHKO+QTrz9Cz/saJTaUuWn9W1ua/w2Hp6lpN7WqvwYViaE07h0xvKg4Tg6rPvZxa/hQ
SIZeglQwrOOq8SuS3YUX5YYfJ1ooCTzwY4C6Td8tbFfnQH7lniWt3Fb6R17Gre2MT14f7DR/xKkq
xjXq06tF7Pk8PyBGNqE7g4+QFqfJzTdjJe9zcYRMLd3Qs2En+tqy/SNix6vC+db64ZMvBQtJibm5
YVDBm6XCcS4od653cCAXYMk1x8hp3WYdNs3BUaOTFbRL/sBsdvSLsXU8nlRFKGVNBsqTwjT9YTTP
BZINTgdxUZGGCDUP26wcoVexHyy5ikG+teXCls6mKFCZoJQB+5B0mfHhdnlFPjaOzbNWVGe/cfSL
4sHRSY/MUig+PzwQTdHxTw2Scos5OzxW3rUGwgnaWYBoAd+IbdStV08eHjEHuWL8GlJ7pebFgjWY
WTxytnTEgQcFJUMoMFlcYDJyKVmpdkbL8JNmZxu1jF7VJv5cpPqnIU3e8278ft+k/wZE/mmAqHAa
NFJQYRGIUJ7f65PjQRgpy+DOT0b01az1FVrfK8ku97WuPIIM1ZDC1PNgXUfNLom+y2a8Js3Tld/z
RejT9GEWX0JDInljQI0af3P9Ja3m226Wgy9WtXDjJ+PeLY3Lwmyn5vb3GHizxHjQSM4YLE27CJQk
ttOT135yhxOkDIFo5YjPWDzkgvakj+B/PYmk1cLIKl8/XWciK+RjUDnC2E5sbBTTw2zlrHNhPDKY
IIxqPkeUE50UHCyyzbV3MEidqfQZB+0S8vfG2mLZedb4A36sqX1wzDgx1dorT60b7ZtAP1V58XZ/
htQZ9GlenOUVngEcBqIpAZrJ6y1E5SQOh0rLaHn0NjKzaoGnZhSgHct7Sh3/GNFemmTOq2XVjyXC
n/AMb4y8+1mO+ouRDd+DMnlKlegQOz8z/q/Ryo0ZlptRI8RJqn8MNd/ngbtL6vBND/xjpaYvalZu
lNxNV2FfPilJ8FoVmr5ynP5Vl/JfCC2fo9pZVX68i8ru6KYBWa7sia6XLbLQ298fRI5GgebBtZv3
MUCjLPWp8jom0sbDRw8wtpMSe7M/QwgmoI7sep3wI6kUf/HK/GdW5K+a0V9oEnqLRrVfWVq2Ke0u
epahA96bZUl5sisugyfU6IdLJTvwatufw8j9pI9IqAbjLvSrTVLpx3Sot7baCBnQbZS7hyqX11KR
IRsVf4/zbgs/ZLyW1PQ5a7uvrVq+x4p/VLmUeZy/+NawrxJl25H74pX4EOBRjGmRb/w4e7Gi5Ise
BK9QW2/aREc1Wc8/BHEKv2LkvRIuPDpyf4EY+WMKx0ypNt6Kf/1Fy6xzQM6jHXU46YaN2ZXvmulL
/KLRspLGWorsFyotOyN3PsRSnK4svd8aZl1u9WT8UqvRU91lF0uTxK8YT/xKv5KRGhnK7oLw0JOR
tnAxaMfc7D51Sv4UWFW9SvVynwQ1yr7t15De6NVI3mJfhcpaDWXe7eEDwg7bGh3dCPLmVcAOexA6
yX2y64JyOzY5x8F5jxSj21Rje6occ+07/kl1jc+yrzyoJpycCrQpdvYste6uk729kfXvY509BoKh
0831jWFVe7mOdmnVPNrR8LNCTF2l3u+3zbEMm2fekEc9qV771NsltLyVabkNq2GNKMPOwLooeb4V
myaZ6JS61mPrN48cbL1WkfvufbZlIC0au+umsx7tQl/3Rr3PMnXj5X666u0Gref6C5Scz5YTP1hW
vuXBKlfQSLmrxNd2nR28dEPzY9Dzn4TPX024pwtX/dwXyT9KGh38zvo5os46kFta0TBwDEGLr8oa
1l5Vf84pUhu+talC96Nj9K8ROCZF6z81Zf0xs611PHYrzfA5CsiUZ94eEtcj1OA7q7I/FyxnVtMQ
0Xblp6hxt31An1WTNuuGgN0eEXAaJPWlzeKj1LHCpfnqxKaH6qgFKrP70lShhei8nu/M0A7Xuo3R
1+1ti6hcVpgfKZDC0R6eBsOje1Dbh2bcbqAvRUi5KGqUTSRPuWRhlK/RUTtomfMVc+6hmVu39NPE
zhCC6UnbZwHdUQf/VRrk9iAHDkDMLnnImn6HUO8XWUVMnUmWibn1cnUd8WsC6EM3gWBSAwLTSf2x
J6u8kgYUiz0VudjiQ1Fww2M+GOLvODK2RuFsMt/ehKCWurgmP4emK44lUOxjAQtWT/cjpt73hjUI
tkfNOFVWx0f+hGFmo+a/htFe1617Ki0YSFX3uYi/VVGzB4ujSclKTewP/KWwpRrXXG3HLbLhayTX
tr2qr3O3ehQf61ktbGDWSqB/SvRCnfZYc1rFiahN79FwvlSKvjGt8AczzFz99/mJmhOZkj2fImP1
pKJay4O6AdwioDy5lP+gRf+ptoNNZESwRIQf5ZQStwXrD8Xh10wJngsz2iLvcI6ge07cfBdX+s53
P0uN8rn004OSHIYiPETZcIqgemnAf1TNAYL9dZhFz3Xe79TyZ2ooz+OATG/wYBv5ptOKgwAXKWwD
tTSxqqpxkuLjb/SRHK4sd1zHg4uwd7iJ255WRVLfkrLJpH98IwIYZK+ZYwSpb1AVW1Np1hr3xWsy
AuKDWSFfDdbF7Gxo2g2xyeKWtqDOBLl+QxbN0rxPdVo/J6b7WPnQ9qIgryjf6ZzF1zQoGvi7njFK
7x+l9YgfmKuAXrGK4v8yNmSIsXkqXHnewP+wQGZUwkBBh24a7gMeISOwhDMlPlcgHfz6HQmqnWF2
Ryv+ofBP3J7kkJvsUtVbl2p0CUHzC8AWP1O/V3K9hTNsnZGrkkKHmrO7roG9qvUbOOu1Z53h2Dmw
aGJXW0cR85akZOMM5paVwfNc16DdZE86GUJ9BBtetFgvhx5+48RLvPV8aQdnBUREUAZLvrLPa2Uv
1qiSTHGAFT9aa9UvgasGLA/4DFFlHrIqPtf8ZoaXbdz4R8zlk3j2TQ1Va86MZA9nwHZ0Ha3EdOQ+
WsE53KzStHzmbd9YRfnmwYnnjd+lIMc6RPqPrkp7MDD9pqq619AvjnoYCbAg12CFc6oCO2AHBWiv
HLTHvLces+gskIRjYq0qSfAPFKxL/oNLuSGd0PzmVqlLZaV16pNZ0MGEBRS302pQjI7sh5K7GcXJ
0a74QYB1AjTHqxVL7SmWpAcYAlYGZwfleThbso3f03ccdrvfd1MYDumND/pt4ZmyeJYaPKBmqDfC
rMjiQVDRVPNXjfJJjQAYspI6Xh+TySBfiZr2I5JCGy231yn0L0N48ris7Lu4yZWmIx1v7azefxSn
FWTymnfgMYd1tMBRiMEIDn3yUSrqR6Doe8WnYcWt15qYR7GDSugYZuEpauPfxjL1kIZzsKF8lTWG
4suQWIe1JDpDG9ENFgQ4pQDkiNutWM3aH/3Nb7BfvauMZJOk/roo1T3LI2xe7cFaa0s7hY1VJO8H
X7IDv+N0FKibbzZXQHyLwDAKwKJYEi3S/o+ls1hyW4ui6BepSixranYzJB2YqAIvIotZX//WdjJJ
p8HShQP78C9C2XeSnrSjYbb6Kd9cL1f/d+DT+ZbH+3NzDikQGvnrAp63rBiYnt3ZrIbW1A/iuOBa
/7I0GMP39qJIP5oOVtr+UO1Q/OHDVPqrcvEfnOk/+hCcfGPIOC//3rpuXll837SXOqx2Y/xjccko
GF5dUTB59Vs/y3deTirH4O5iUsj6MXju/RC4tm79DYPl+0cTAjGZD9QW057tY5Qyl4OXrug/WGWi
F6LqJWG8tWeAZUZ38qykkLdMLkvhXJw0/wtxtdW2C76O1uem9Pd20jyo1WZjnqw2fp7X+KfNbljP
1XoTgTr+YzfVh6z/kgI59PY6uL4UbkjP72DrjDUTMul63nf3OhwYfdfYxrngKnUcvpU9tq69c+fN
1hiGXXd1b7Qtpu0qdCg9iYrS/8TxGE18WZPsuNh07yFd/DmphjNNzD5loX90q+QQmwZuMjr8pln1
n7l+QbBw5MX+6qe7gkgVRalijxQN8K+81sKo9JHC7uptJXYCD3hDJWffc40GPfDJoMPZTPmpU0yf
tR+Plh6tU/7RX9ab5Y9nJfdD5ZAZXHwdhobuoM25cXlBfj3NS8GUDu25OMRD+EjlKlbfs+pe1yK5
95zoxQuGmJqB4cVO3C/lOlr7axc9LuEw76PKe4r78E89MmKsGeOvdTV9kR43+ukLIWYoo3LfxUdp
1JxXBw+Zw7XXHCpg9WhmebzLsulpgSbGvH8qYuueRJaThVHLPMgDSc1npx2yPQquQDkvh2wTP7VG
8TwY4W5K8RaPFQO75AWIhh+0iY62TZc7RHeSpzCcnvsw+5iu4wtVSYexaO709k2RHVa7PE91+uR1
K52kCzBMAiBx0n0xj0yqjIqEaWnMm8nm+HfkG0+Bubw1SXK7TnMFVlgt6ng668ike/xh+JnM3re4
Wu6mmg8y/OJTGS7PPZ2/vACTaTVTZNBwHkhMQRuNrxSxBluyHj+RjvQKCb6VLbVh5vq5m5rxMPrz
C6WvZwm6DVKB9oXHyMlxb17v43p+bMfoy0R5cxyuv/vIPVXWFDB/E8NoLdbtZC7fkjE6oCbOXUiX
+7Fe7pemfDbj/uIOyansirM4ooqCY19e3zdT/XOi68cAvxZ18hRFzcnqnNeM5mW+k3ztkFcTrQ5o
SLnqCo+GE1xyO/xFj83nGGOTRopvRC8vceqcOjf6njOFcxta+X1DEoNv1nT2haSAQXTaaa7P9jS+
J978HzPoXyvHOtG2qWLp7c5Kru9j1ginAgf68cOqN/WWFNKnYsrvJS4Lw/1WZe47Fd1ULORPt9NZ
0nuf6aBObnwY3nhvr46xMyPnyemzY+lWX6niOfi4LPrAPXldOu2Gwn8IHcVSm9Pq+MdqXZ/M1ruz
gD+h2bxLV1Ht/6eJm3vcW/uQYZ9uQqWCi5ZvreUZazveRVn8TaR0XcxDAqnMcXXnFxkdF1+ZwrUd
zGXvpvVxRdp2uICazt6F6MpNtTmIB9z8e0OxtiDuyIXU/vJOqT+ita7fmNGyp1i7GH41Df1P7PMw
I+zTnb+me3/x9+bkHSRwHPCss5yG1eXz12NtJFsaltHy43r1ji3lhxVG9JUOv0a0tcj1QHlOBJKv
yJpyiW/LkaAES5k4ef3ynodKDkv19o8SJdIl9DQ6ed71kC+bH0weOgbcrDn6j1Fh3BNPeQqH4JRN
M+UiFJwnwSGlg23kj/suMG7QS3/DpMr7lBaNPZoZFCHliBsthKAiE5RLTvmODlZMKozYjXUx6+QU
GsPZpNAVGbPVFeqUvOBDQtnosyd9zfv0TPdjLVAPz7kJdhClLz7mU5T8smZs/Cnb1iMwimbWkf1z
ajafAO7Lmn2VrBWqBC8CyMz4Q/RgVNk728c8uHUBiOdHA2cLO1KJP74GQaLVNg7N1T6J5fjxgg0d
1PSdDJ95uw50xjiy6r3kcRvbewE3zx13A/Mm25kxR4D2/oO4+M/NmG5ttA6nHddkzc/dzodti/Qz
i4qb8l76tJiZ9pVDFDWzLuiUaH/jpTfIxWHHzRMFwfSDsCA/gK3hjAez/V2ThFF0O+JTWO8b4qTN
rubGUYJu+E2at+E7HYCwDIccudNN3Tlxeme03xP3j2i0jr53Xa1iuPuWkcp0a3fy7+Rtb6flxw3a
9zqdkkJ/OuSV+EHnrj6xuHBNtxzpACkRXN15iH7ZhAWBcRv5IfBhgvIwtoTw/CudLTHNZmxCdsCK
Vis6ckJ9tD40cwkJv4lN6Fy/JXq30/mtuXWUE9C8hid5qoIAc7y+lNeBN3Cm3X9tzdwY85AxMQWy
bxf/7mq0W4rT1dNvyPp97KUXox/3JEE+A/yXbDm7m5KpcSbzQr6m/W0mCkL6lF2xaxOmo+geODbB
ZrGaO3yViLxuSOjMyLhnZ63ZPE4RuT6i2+hef8lFik9JpDnOhKm0+JFzWShUK8iA1fe8ji1CO+2a
73Aa7s1lugMMuAAqyaSxfKD9BHvi3w5b0IEKDHtz2fjZcwUeu+b2zhg+Q0ScnQ9AFc9HFr0fomnd
Gma0B19B9HU1n2xGR0vuyLbLmaLsGh9NtDkseQYqcbeG8wxDiThkc3XD9eDEm7Oepf4HY/uzGZOT
mMZmh7IgO77n9G6mYhacdUYS9vo+nJu9tp6t77E7PC6Ocx5T3ohVAMDWQ8STEraQjF5Xl6RmdLUg
YNNEu8zHpNnEu7T/IpQC1jyI1LjNPjHPk+fdIyP1CG8ydw7OhZyZ5n36YdvJsaWD1RVcLFsYOw+H
8mffm066dw5CXCX6btkfJvwxXatLNMx3zpS9ROUH9s8jaJxgNK4tKa0x3aHg1eUjrQ2qm8P9jZa8
+2V090uRPDrYqQkVoxI2Rv/a9sl+rrPjDcf7bx7Rggy8WCPMC+PnsMHZ+qSWGR0aSaCUFuYHnT6N
/Xab67DXqic/udPvKMXdten0Q8KGpUd5uMtD65RFDytuYV2/g1m1hNfXkbovzVXYAMzgYQIwQGts
NViSl1/T5Qj9iCf4knFHkisDI1Bt8IckpP5Kt6yvYtGGkd1BeLEn3F11qUuSHrua81agxqTcjAY4
WpPv18wZfQSMQuzsbiAE3cZMJ2x/S6pV2GclAzsn/wtELTMnHMId0nKsrCee6pjzsUJ98RPSI3cR
JDOu+X5KkBaSef4HdEcK9SkaPiOldXDsgLdhdTPCx95Sb3Dwg+KA8oynN3ggyz4nwVVMow53yE4X
RIU1DBvgKdvNMXITrSI5aJQfG/OraXRPgztc5EZg1eJB3+wuhB/kHrFJNtHzE8c71xvKmGQ81eR3
zLgwb61hED9thXBnTYj+7r8c04NT1MXXUynpKHKXypIAGWrnkFU/am67qcHa+OXRiazbIdDBxzhS
gz5T6u6TYBFJqUCFdhPvJP/1pLRPOMDgq+QMZjQfsPEW5FawG8Lr/e1dOd2wgq+sxSmWk8+BJ8BT
QipOMD5KS9sos2J+46O8mFfoTTCeO/anuMlPC8BR6xXdIqfxaWx1R3LUNCmWC9YKP+qQdw5WMeKr
Nu2DjP6r8ZO8ILlqzMx+r5HvUvZz6b0S2KEJv38Or8F9tBnPafdn8Husjuh9NJKnDGXeTiawu99u
AgYZ1Z8T+uFbGE6t1V90J0YS7JpgxW/v7Mq+O9MJViwjCYdDZrHbM6JUImdyp1PqhjsHxLIBCjFi
r6oOESFswzS2GcEkg0GEKdahWvNIPzjDg4OAESMLN9a9h8egf1BvjWAYnipjJGuuMJ5sf7kzN8vJ
Jf6SsZnKrV/6ZKCfWlJsa9O7cZYOjmthWsc38Zt+Tw7RfiH9zvPZTv9oWeuz/HKGD206R0ZTHLgJ
rqcx0wN7YUkdQ+mlSGUUx9139V3yuv/gMB2+3+OD7BB3y3NdXh9s/yYIOXSmeezGLnkQ5Cui+OQs
DDovl31gJCe1RqLe42In/Ys62JYMD2PCw2NY9zdNyPVzUg0FAotwrX2eNl9tHNph+rLKkVWP9x2t
1fyC7Vx/VWgwxzHvyvmNUxdGxuPMpLCvcrdJUki1GcnmXqRptutZzYHqod9qUwEoSZLN8NZtg9bL
kNU35rf6+wk5ZkdfpT6ubn4R9+Ggu8tBrYmZ7xu8eqxUVKXLL5Z3kqm3TCS6GJDIFYxBX4iLs0m2
HvjLbsO72AUC8mKAIewpIu0n57BJX8yU3shduSclcd9xvkDGug6O9Qh9OH82Ypp8udPJp27+imzB
l+fbdyVnF+bY+OjR1v/xV5ID4q5v2oK0qmC7dFYH4rtiuXKjQjgl3dHXtDwhYpqq2lmsERll9C8w
vmS+Wihd6dzeLsuWs/fwKuXuZpdHD60X7HlVMfBGgwapNJ/UHiqMCrHmnLYXnkS+6CN+hdkdXk1z
EF5DvcfQj8R6a2nUmbfVTXn2Vb2ZAnlmIBR/rT85XfXARJODWdQXs//owK0Vci6PfYKLKAUcOWEW
CqnWuA/CqTxHHAEdQLHpCITr6A3mipSMFs9fZi85SqwbHCxLoM/vPXjMwJcNqTh5t+vm6aTngEb5
CX2VdE8RPqfw+ksWEkK/xoUk2LfU6bH0i70ghUVMA517Ehy7BvNhg+0gEc9e5LnHKU0ThDekEalL
B22ydylon85lztAoHJ9yWo64zRON3oLBu0d5nHX0rJL7y5KvJSBJ4LTE8gFZs1+gzj5zZwla9HYJ
3cGdZD0+CvGZUJNIEaML6gH48y9W/gk1uNIxx7MIn/k/+QCZAMX0x6TbZr+BiyFx6Fp4RCbWNYre
bzA8pnFZt9liA+ZFcXKzzVE2kkBOTVIriN7M+ptFdBMxKPHImw4DxjuLE8GpGxy+v7PQgvhsiSn0
qo3l2Nk/BB04bzmgBQo2ffIWwJK5FR5dXM+u/0Gnq5WwnShGmB1clzRIXK/aVWyxiQkaDLMSvXB7
irlW9xW8VWRcjPWTS+QQhAVhR6ErYVoQrM25VpsXfo310VWpwB+n49qPDeBOHm7KFNXXux2woX9q
+2tCWIV06ixcjiO70qKEuEx6L8gvauSAZpdA9vCD+rFdmwE4OSZeKPZvgcidQ1oRhyx1Kp8rveFg
OkRaCo6jr8cJ1SfDi43crH3gSZ+W96Kz9Roc3N7YYVNpF2Yd3InF5CNeBu+Ug39Ql0iPvnHPWcQy
IqwrzHm9D+4TuXTxn3bY3FuZ+6CmVNJd2DMtgQHoycG6725wKVZcAywqSxn6lSHp1+lrnPT0a2u2
Q/rhFs5TSXtBLTJcVmEBoVCeCXOPyXiQyIDkACDZhJeM60dD2Ia7Myf3cTbq88CJS+kN7iTzwIos
uXSRTN9HhxRSSEj+X3/Yx+Mnn8YZiLiw2xy4ZG6sG/wHnxmpVfpZ5HoDAzTy49yN5TVDneQj2QFV
8qlzvJeJyPeGFllaloUF0whdgxBjhLYXGafS+CNrULt0+uupy4MnwQnBVzXTWt3pOM7BgfS+nUhZ
5qBHXo33SqyAVRlru2eK3tFo6jumpxNR8AQ2awEdCMkKMsVVaKL+WNXfCqe687xxm0XhqW5MOlcB
mevkpnP4KyUC6Kyq0cbZjpVVOMjV9ilRf5vbEUvJlrF3GBzrAoC8Mkmy+uMv4a5CcK+4fySOYDpG
Mxxc53q/Qib5GBPkWw43qwBcYRbNXowD0+nHwdpcdNsrnhg8ETVGguFCAIQSxR84odfBOLSTA5HT
y9gsymcKc86CCTPJBLPvPei8auOXpIpR4h654o81u99cz0KMU14wJI1seb5sRC7GB+oZikCFw31W
651lfOYThicB0JhOfV1g72Zubqg3R/X3GtlwacSnAbfVbUywyXIT94+oWyvHmjOxSR1/FqmYfrYr
O/yFqDKLVtayCP6RroO7EdIqehwzmKX9Ub8XDEIHR/0L6+I/G5SRnNw8FeIsl3f1juV/sElqffTZ
czfjarw13+OnqDigNP8ZxmC3dDE0O2N9JAfaNEog8psJCvLw1dWACvFRNDlHAbubF8l6Iwdyz1IE
dvGj2CkWalDduliaQ37IPQBx9iwK5VH83ZJ5F5bCNw1xA+kJqXEYQ9/qsVJIcDY/CYT1saJksPMR
IXUWjmKSX4tHVd07bxzp7t1mE4SNY1/RoWHLPPXTQClyX2FMjG98tif/hVmpem1GdgW4Vsth83Ve
3nt2vwtgSSNmc3hAASkFka6pPaM0rvhg+gn94RskZnzi1lkAog69xr9ymvAg2ImblcpEhA95Xkl9
6hJENJyPBeQTtM1pqCvggNmlS0TSG+ObW/pHkzMQ6NGRo8xuPhn2M8D3MCTARY/nd0VANDy8CJ6Z
vuxjoR0ksdqVohQEvzWlYq2eWTp2N70xkSwekg90ARbmgGRkKCLNGjZ0WE2n+wYcAWXH5KQ0CPqg
+ZRzRiED8rL6i1wyw4/BDZ8dN9qN5Vei6EzU1kES/kFq8r1CFDcbCvMK6AWyvxNwcGEzCNIdvxXk
BciPscZPLIJDqSlPjqsvPXosfysYpTNUv1SVMCGldEABm4cucQbpy7hGui7BaAFPJ36IY3e3sca9
SIM9QRaiSjuYz0jZ23vtT3mcnpkne+YBqROeB+CsZP482CTl+mey5E8rPtqiHQ4CcDG/46x7O3rA
PaK4prSZeuc3mXFmH1J8SDKJ+nC5PrJ2YQr8LOaVcjScBgMjcJfXJgz2a0gh03RAmElHYYTPUDLC
SaqZT7CiiLFMcVrecVOGcRI9in655XLzArCI1+8bBLvgiRyayfAqK9meHsUwkgxydyBPmtDcBjEd
Qk1FrCA66fFl0oGY63zi0CY/QPYxcx0KAUnwJ1Io4rlqbHbl9Ie6r/04UbtE7byUA7pCvUbV3VQu
jYprM4ZXpGuLgy6N7oWi4US+cCawANwF5Vk8UAfEd7oXaJjf8vN/BCdqV+CUb6HKAIZzrU7wj793
b8a9jFIhpGvgPkg+c4+slUZN+z79+fdBWg4PViCP93pGLqIQkANca3EiASYrHH0aBDkUCSQEW9Bq
fvAxkUU25G8NxkJGwgCUS+HJWUxjEs2vcVFAxfAK7xmSZIdLhClCD39ZnFWEQD8zfO0SEgbNs+mW
DHhGo5J8vBJG/YfhndbZ+jl4pf+giuogKpbLTUTLMqVE8idSBuGnxVoZ177uaiiFcxVDclhCAjo6
DkWOLoS5cJm0DJAZTwhsKaNqRSvxPKAlEq4hPcFC/9llqRC6wBXuRlE5akK3eBM2+N1G+xOUyDMl
U9llQn7buNxlc3rJA2LNtFax6v9QYDzFq7HpIaOmsCj/u8kwQjhPo/+F7vZH7GJcJJDif/kIeogJ
/9OSePjBQoW5SH09tRXiEv5Zi+hAoctB0pkLk2kY4TrI4uVO9nuf3YNzTnii4IeG6Jk4kN2PPn4h
tAm8ltqDjPgY/V2TygIM4wBvvWNHRnJJd4ovb3pFuF9PbYkmGKFDyNDvvnHqMi40DYLZtg0GKzPW
t3IIwHTybfqcPTtSa1VdcrIxTwopyDaXCAp77hTdRjoWGtb/LKmmW5EaBAhUc7AfSSzaLAmegeHI
62LiVNcVhxMW3FoVDytFEwn42DzqnoLok1k/VpgnqDfU41bmIboGIe4iPdgqwJN/kUOm9dOMcJKR
rot/S3geY9UmN0PSTdMssH54H/cVh9xlsjnYYf/i2saFfCV+ioDQs6A+pckYxbvUNU+DBmQwClyw
oKyYdlNPG5N+OBd2yoSOV1HAplCvaS4gAmazHsnHiGGDOmQccYp2A7fBy7Avx0/ago6dP+RT3Eho
10d5B/SoiiHiKH99JCSCBevJmyRXJzjkOpcYasU/tS5gd/OLGyLD+foiJrmB0DI9CwKRzLWViwNg
Rws8rid9aUlkw4sQINP+Ui9bhBpv4ohDgJ8i53mllbYSVmSEsnnfh/c4VKmsfr5QVEhaa7JlaSI7
QGDdXGgfQaXezfCRrNTv5Xpue/+eDXOdkkDrsK2tbGfRE9q7+jKjJfiQI+ziXvI8ssqdn1d0B4gu
Cj2DE9iZZAGAUs7IAPWimE5UAWLMJ+TvQECAA0f4M07ktky0DE43ebkgk+ofCmebwYLHAY5v/gaL
4CNMJZaFaCjJG+QtdNjU7FJRNl+05QnJovyh2e8Z93QjTb5M5QPEzXVP1mdZIcMPNggUlatRxPpP
xf/duKxH4RMXqOPn01meZ/aF3OFDOmFoaHWyk/7uLzl4Dirlah9v9v+U76VpoBItGDiPI04nLA1B
tgRcVZO/kZq/ZNPJuSAbTebgjE+XPckFhu5R/1wuHCON4HCTkg00CJDoCd6DeH7wFzkpSVUp0/XQ
oR60GxbEMSs3JntMwkEPZFeCAWXi7tm4UCh8I6sAJwNXySr/nZ1iKfId1b55X2ZfZbGE1JpbcLzE
rNCjIAefZgl8jH95nXw2bJEL30lWAQL5Qghs8Mu9NEjCm4R+lfn4QSelG+OwJnSQZzQ3zyQsi/Dm
WZLvS/Apa+0dP4D6kRN8UPeCsq29nWWEr3FGhqX/sSGCXCkYvmx779EkKyRESonnS2M9ZUx14YHy
jOEFWWCEOfvLEBwM74vtcoetvKFNvsPUkiG0JJkFG6EF/gQ3cW4JCv6zEaS5A9iKnegyxXe3sByC
Har7u3rxpN7PiuU/cDrgqkxvqHp0NaKZCP5Yn8mTuXnqpBWBfugxmyKf6jcCTcfpP7JX/iPuoS75
DgkU+dHOb38Qf249xttbN2KHA2AE/O5nt0UrAjqU5IPvio+L8ROOqZO+HGn2hyMO5byRawoIlilR
CaaaaOXJ2LIj9Rz3g+0geU9O1zwr48pM15dbOCPon8ve3Jbk6MXO+EUqrGcICZT3V0BqmeI/MRSG
HHFHJRktTJFD80vcyBnFIbg4lRUFgyDlQVpQyODjm1TtJ1JWPerNpxOf6QdzW2OzE4bgYXS4OJIT
g1T8T9ZzHtTbtP4i4ApPy1ofZucDiB1eszvewtEjoPjXxJbGHxv38ye4xkeSIAbENiIS3KG7MAPP
garzp2F55rh1FTA0zCPMrwWDhHEbI7EEbGEU/oh75jeIY0W0GvsiLMfLRtt8dpEB/FcBgJD98d/Y
nC+C785mBsaOT7KT2L1casK6rEdiXmIPsQZGFFqDGvif43V7B/jIEYRZ8jBEpB/aZ+VK8HbTu56Y
0ftY2fGdOtpL6snBwBtvsTXv/q/OooWaVGiDs2sM8e6h6OTYbxl0i9d1HftLiWKSHzIpQHEohZC0
0vW0RtXLNe5O6xpuKXa5CFuI/eU/FpyywUjAmoP4iavAR6tblkfWeyXnBKuLA0dKZ8NFVFC1zhGK
dJsrEsg7agn8ksAaBpFREa1KRoLdz/INeGDhtcVlRHQI+irHmqIEplu95laPuCDr6p8B6QzTnfcv
E4N7QyZymFL/su/F8pyWkOM/9h2H4K0hzgC9iWf52w3CKgKSYI03zGVSUE8Km7RjXexQXu/DTfYY
XItzXMXbFYdFH/TbFlGDdXcjvpRS4OHz5LT3cUkh9fBrzSJNIecdojJZMDgY4DUZvjLb/sHaDUkf
Q0osDzDMYPHntc4fhtL7r3WXr41Nxsp8vet85yQLgRMUSYbB8l2TlfLWOspd5JFxoJZ7Cqa4uPuT
4LeMAwkqyMOOLORC96R8In16sxj/RZl5L57HdN2sKYk2nztiA5WZ3EBHt5wmnA/RWe7RG4I+ytDR
NtkQlylpIljtr0cna24hCK7HJi6gEG1PC+2UOEQyPcMrAXHd2vtPEsfDMyidZuF+dh0ggJ1uw80n
bE9dDwESOTZy4yffEcvokO6G3wvZcaWJmTxVNsU07c/MHLeuSWY0iW0sXqAANgxIucCy5y75gISz
DhQZh4aj8/1OLna54G4PI4IMW0tzx1TPsBRNFYFd9JGbM9O6COnwxzwYVYYFI6HeOMNvMYE+iOpK
gOqCO1I6/GmV/S7Ji4ORWS4C9D0EzCrniuUQiODzNwOJr3/luugRtcwf531GrpmMzx/Gul44cQdb
x7EPOVkhAR6L28sRZPi9MtCE9A1521GNr/l2wBIufy1d9qElNdMnRcDB2dCkpBPbbp3dAGaO01/8
TO5Mu5nulMkhHyYSQqqZDCQAMvIBOmFhKS9TXoQMBAX6ZYpDwXKact8WaP4mZ0x3P3ThLvTpn379
NfvuR7+QjOb8csjSEEEauX1EXU3RO+qb2Bdi/Gac6yxQBrKEJGs6pm4TdZN7TyQi70ITXM8dnixx
iU8Y1SKFvQ6x934NSyunHpB6tj6T5GbCbjzdCG8WVWxh6Lqr3GoS9ZyP62UPShRi4Td5zlXzU55A
/QBVOTe/H4JfOoWeQruJKghOUGHI2Zh2PVm6PF2eOlGFbAlc+Tw9N29xgZLefFVM8twvNqDQB8/m
D9O+vGBl8hYBGb2a+LSsQsUkOXO7Dx7gkdn+Ym/wsUxfhdjkaJcHZelfdJ00H5OlSdGkNZ0MD+w0
UnBGpVt9J4zOU8zgYrYLa3WaGyLn3TWpSk4/KqUpgcTld5V8DImK6Z51eKLIv/iRq2mKu38BLNG/
LA4+KfcU3Vlkj94OkVopRXIVQ2W4yV78voa+ZMxfrmPR/c1PJmdaG7XUzBg7VAuPyuefSrKA8mOG
QLoE1eR701FCy0H6AsBCTfNpcXPrD8cofBIq6Mn1UdgSiCmtWRq4uuE+OHlyT2FfnuAD6Htk1qh8
Gubq7yVtEbp8gsfJbB3s6LtytDoHdzA4nMmrYOKglJ+xWS3GPX8YS7KX7mUMAYElfg3e1kfyoD9l
KACdhLYM1xMs58j5kwoH2Fw9RwSfOcYaRws0I4Ukt58+wLnIGNWOpBob80lClsNUbmFLI26GGt1S
XW7lDUhnnh5ejd3ouA9ctyJv2fy9SE+b5PdshCd5zId5JTr9zut5TkG1nzCe1CSQkocFOFb5QsXo
li4D+43/s7qWLx5IkYl4bl4+oNAQLzb0q0dAk/+WpMf8fYRitlngHcR5G8xXZFfFqdtyvZU3wGR7
F9dm45xHecWXj/ibYuOJI+OZuGoRLx2+gJAiGAQtYkTvEJ/fBI35VJHMIsgrssIYpKCDME22E1Sg
EMJ63tTW6zL37w5lAlvbhPPlT7D99WtQ9A9tGz5FbvSzzGNih+QrbobrC5H/lzWw2NVi4NOjCG7s
/e95B+c6dfZup9EX6pMJTc/H2Z0epTgrJ7y4y/qVZKejRF4WW0RIqMOk9+WjF06nNUsv1TXjuXSF
i6Z3N1+em2aZtjU+LmUHNAwbwV63AZLee49JuymsnY7MdbvLtAY54NvfVzy/CIdT3W1+XoP8S5Nf
v9IA/mSMxV1szd8iK/pkG+11W1xRh47ZPTvlejZH82nMl3A701tyO5DmSlYABQZtlZL5sTaHqUI6
5pvkQLbRBcwqR5ViZlxB1xevMJPV/p7N8cFd+itVVt5916QnjIJ5Qaz1y3C8zoUJAHcONRlq4/gR
pZJc2U+ImU9Hmf0sdShj+Dq/9UxJosEDggSjDQcSXEsJ2WmmE8FaV3sZOUZemhgPyZk/l5zUrW9M
6lDNOLhMpvsyFsnhpqwxgeVNlP8nizDYcP2sXxAeJsJ9Lcjx6r1LZf9pDDpQYR5uJqrmNGE1NTZv
hMEmb3rd1Mu30AV6mKStzfY+KNuvKVUbrT2+EzfVvWkGJQbORN2ZX6Q/cOxvJu9bTrvirKRkAu/N
OJC6sFAJifTh3FqvCk7SS0gZhXabK9iAzRooVFh2bcJjnCWf4oQaSnh7XNo77VNRwXSyvolDuskA
O/6RAV/gY4rzHx01bUWnTGz0O5KX67oDKXjMGBltwqbdvXy4JOR/ctIQ2EV1KFZhTBlw5Xwu1vEe
/lOaGAlS0ML62lDeLMQuLCHflCRXM3vnSuWd8Jo5jXJzJPl6VHxzbNO3grhoBSyZmHSgjgqrFTzY
dvbHL7tLYNU/lJi8jh4jZMz8kFFN24C8NgV5UIH/K1ZmYc3lk18bDVfjE5Ip55LHJPlspD55bcaj
pJzCQH0W3JECL9NcgtK/OlunMOpjQdag8jSGmowsFlfUyyNLLZfxkpeUWuCJ41sltclnJie9si7Y
OI2NTXeDn7Y+JEaWUIhYbDfmuNMo3xB/krQluEd3lhM3UcmaEmVkjqKaWali7mJAlYeImiciItO8
3F/T61NfT6AYj2W573kzv5j4VuXCE6yTDbsSF5UuMSgJQTChIXObfsvkBDRTeJBfBmErRgjIaCEq
Z071LeEBmlNEVsKOcHyPOzRcxzs2GCDbdTWJd99fyepAJ/uastY1X0yahsrDFKzFb9uaSU2+lj83
TMVR+g15HXcxWvlfKKVyw4PCgWghwDBdqPe6L8InQdB+XCdKwgciBMeRTu3Z+FaT3IOqPbYxaR/r
F0IRI0loCSMT/HXaK14b9f4+8i2mA0aA96X0U/gBYqBlAriAnOSGRCK5rdI1khvTTXfRWO+VWSUi
XFQbS40+R8SK+rH+JReWDk5fdan0oHiWHp7cFDLFI9dXP8jJPHdtco+hB8We2/wWUsGyU57Cpjf9
bVCmvdhs6OLPfrC5G6h15DCiDbMZu+oTB2nm+cumH/4Y9s8h5eLmZjyS8iUf/BDB5UP4xqmvYXok
ObO8YkNE5xVxuudrEvQX4sc6A97hkakhZ1ZX3MmLrXdsrOiLVZUPmzb6z21orV/UBT3N84sAi4iS
dhmUG0TnCRJL/LOSDXiS8nf5ou/0FnO98EXf6aRzmnmvziy0BG3qOKSEQSB8QrfPF7O1zH1peafb
awr7sEyfYqY2qoIES/MathSd1MOdm7m7warpgXc0STtgJpuAuepBnW66dFFB5VFIpHG57zL3WHl3
tAqQ31oTyNJouEQOeTWwbLRZ7vUJw6RWffJHSjN/I/3d3j+JVKP1MQ66W72lPoUv6KRahKwgey5d
tEXZQ3ltkkFVfSj5SEczTkl758SdLimJ/LODJwQRa0f1/i900uY8/Nf6vdlTq1rgyOEoXFOp68lj
PlEOinVBYg21yn6M7NRJc0RDCipJhl9Qwr8T9y1DDiCdqYOCq5/AEYIeys7Qnfr5z6UtcHyRdt3T
h8FL4j1jWN+R7EcJeq6AnNK9auWVqJLV3VvX1Mk28KaXiVQdGY/k6bBw+eInIjVFtT7eTHp4glVb
Y/DqdTWTxq1HRS9FQde5Prh5dzSm9ISCsTGm/OFQe/4XY4OTvx4vcWTjl27z+2gsDwqwMK587bpL
j0ynZ5b0uIJI4kJ6Usn8UfBJ+mzzleVI8ZhEqgQd0bdF6KHbxy+eP59IYjw4M2/rwkPsDc8yVqIa
9z3u5s1skNVW7gc/OeoSWD4U1HvexacWmKeT/CmaxJzkmmVJsixEqbJe5Ojju3HIRdN8DOnMqSgd
EeBLWHA3QOe3zGxw0MiYdwksNxr2HX6qjZW9C6VPmKA3IWE+ld0foDtyddME3wXB/l4j1oxjGPIn
ks61IuTww5H2xuoVoLWL9NDzHu6b5ZpV9sxi+CbKG3oHvf2NJVimy9zM4RJy/8F6dHNyjkcK64eJ
8EF8yDs/2prZowIskFjud4euJqjydzqqfqo7BOhzGp1f3epep6YJZBKzFG0992+2Rpqth5BgeFrV
Rw7N9KNfqC1WlLbLmyomrS68pHUx7+auI6uvpF6QxGJcop4lvD5xStVUnQZIu0VTrC0B6mxzwVb4
J1M8L/42m1/YF6fhMk0By4FbUDkEbvSm/jXy0ah2OFjrtWsiksDnE8Z0WWeHdsB/iHjiw9yhOFNh
bO4MM+wvcsEZHGHA4fbL/OKHC8sokqrzlWgvVSmMty7vB5rMFhJTJMrWcbpP868k4kN4U13hvlu7
u8ai9lueuZryFKIUXf4+A5jEBGuNpWSTA5hdg1dylfMg+WBcVncXlsM9asPHw8GuVLIpc1KJs0oH
T+n4juXLqYeUzdZ1THZ5yKCTyXmr4/oFBcywy6+0BqdYocY0HMtPVm2TWjQxIyAmgSpNf/9P0nkt
x60DQfSLUMUcXjdHSassvbBk2WJOIMH09fdA98WyrQ0kAUzo6elpEKeA4zWSEYp0SwslF+tKnSwh
2uLXDT5xjBtyHVEQDeL1asels2D2Hw2aPcFLkMZobGens3cHgyBaIQ5FL5J1hK6HPqdDDuBXOnoz
w8G6JYV/ZN1fPaybPhIGCic9i6yhWnMML7pi4JSALnKoj7HTnZQfUoer7VNs0baRmt9xyb0tEeIq
9kPX++Eq7V2AujikFJMF5qka3WsAvD4nc/1c2S38t3T8ow+zdCeoY3E2XPUla6kdlxSTpjo6qtmY
1cwwDysmqyyjmVjKatNNz2wERHJoQ0IOm354+6WtKyIBewRqgezeG+pmpunWmU11HePkX4bG7Bdw
pHtwIqjAtd1vKCPBjYi8k6RS5Hbmp4eX0ImzZaVi70+qX5sT0M3STleUOu81qDUWOcltigeNvXBc
hzLaGmQ9SUtsMi3R0zJkP0r5u7QtdhjirUn7wTSJvyqs/ZWPqdbv8HGTS4wwy2JREysNhIsq99W1
usfZKL11TxPT2gyns1H492MZQHA2imdbBEdSMYg+QFRZkp96QNdNZMR0Uo3hT2Y1l1+cnFMVTPku
ryxY6QOs9/Yw0r7K0HLE30UQkjklJ2Op9iKNUHSosjUl8VvcqGbdJMNTyMz0VeVaO5L5fdEPcL2t
OAcun69Jztz2wsxfENHez265c2DcZYPDWSRQvtJbemS+tr1OU59GemquwPbYZDrkNTDRtaAuen4s
1q/k3Lb5EIKPQ3ynCow6BYErxO0WlR7iAYMmJpDtXzRNB/YzzhoQWgdz3oBA3hj6l7anIJ07ulkg
5WMaz3rDfmn+lH6HbBjxMsw7f7DudHWPkqGK4t0CBUVbCYO2e00f17wzn8Bcg/rOYt1jCzUwprx4
54VHNJA3WkNEOe0bk8NPmhYjiNf5yqwzkYD1sOcDzW7YnpyuXzqDtDV1+uWs0x3Lnh4oKsioviya
scFMLFyaZh8v3k7RxQESZspw1S3mLqmH38Cvct29Lmwak3/JSrVZgOQ0779jxLM2bRof1/V0N0Eb
1qQ5kCWAfE10XF0UeSoxEFkMD+IX6vNQNyc244zpHwQmTvMh4Wvm0ww8BNWeZBLIc+008QHQaYKd
r4tW3EMUEUogmgjfnWcbdPfcc7Qk+2ywzFXZuLcuO9f8SrNlw+rV6cwtFLmGhp6OQIBLwOZWLnSX
rqOS6G74dCec7iSLpnGpLv2TktZoZJToMINHmzbxZxoTotPrF3w1+DGeGSZf59UalNJZ0EKDpf1/
MIYg0g6cdReD9ILd8m2/aDZMHJVt69a+ZlruJIMF9D/3SDOFKTJGmuaT3IhOIlKdgqU2yZY0j1fv
IdIHct4fTeHRPlXvWlpT02+woaSozoSYIRiEx71qGMX3hr8JhA7TMbivq+8P/wifzjpp1M6+opLl
4QC8aNrrlcNhaNC6ImZb8lKr+jLxgOxCJ6mcFvJbEZcPuahPycw8JW1FcvUdOWwTule4Fm0qeSGk
Jf7BE25MJCESQV5PMwZ2nqpvW49PA/zf7kdHlzoF1imuPmUa3+MKimz8xQDI23Q9d16W6+JBeJjn
bZM49/xXHlaHpFCoLXktqC6Ri5rFOYxj3Y375pIR5q61CaX9KQrZ7AKlznNpvUpH7V18ZukhN2DE
z5kR/8Esv2ocou/UZh6VXI+WjAFD7Hjn0sW/sbFvg9G+pdb86XJmOpiLoWtw+o0f/Bmkee9373Qa
vB1N66nHUC/p+BL1/UnF6bUuaSnX1y264iXNx5vp06hrVtVdrBjC2Hf+GQbYK2cHPaKu/PCLAaVU
e+er9K+O84YUpdiopNMosvaMrd2JCEDfih9it/tJphrxtgHtyhSD0fmpsRrd9ujaw260g+BBE8C6
ElkPz2I3NchAWDV6gAGoiEW/OJHrdQqi92I2y1XaTqje2zthIdPSmNZusk043H7V93BVjHvsefCS
6wNJtjXXHXsg8PL9AGDyGNvWaybQNqvS0VglTuRve11CCJZH0k30fKDxBrn5z+8Q/apjF1Yr1zuL
zFlVY3vxK7/cVDnboA9ycAOB+2EMjRHASVqsO21352zYNIF76hVtTrJ9Qrni7RcSdKOdvXg0ZZQQ
0+f52Uf7ecXkwnajFguDr3XeMkyYfRnbes942B3CJc4qcecJURhnOkVjaZyYPxYDqEJvpQLuWNlx
oGVtbbv+rm5irrSG7W1EnO6A1qQqpvMiqLcB2ERtU9nuVYyoUrj3OnGycusShPW17op3i/S49T0a
n910NZjuEZhrveTjg8wDQORygvHaXRPlHPXPqu6BJ8l0g+gS1NPZ7qtwbY0M6tVmY5ggu1rRaQrh
7qf2MecYywptC49Ml4h1QGWlIcr1CmqNeI0F1EMVHvM3goM/t9TI1fAy9zNwTXBwAZzo274GQfzm
DQbCObItt3bW7iM/+UuN9U6a0bGr+svMeHVmC1D0CrdLL09Jr3hO8dEmeBPAzgQo9wyXOXSJNcAX
EbDRJEbXT1a5PZ9LD50i13yKA+vsI/6WMENi2yWI1jiDWk8B84S0VdYLmYTwyo142WB3ZlAE8aem
cuVIaJ3KmY5Jt+wmMHrBsTIpVjAM6BqhN9eTQpS0R1Mvo00FGLpW1ck2KaHSZt85yIIP0UtTXOBx
diW4gU+6aMtHEOVr6yjqAMMxLWpqUci/rKJenVzLfSTdNmNmiDiMUbTba03B2TTYq8PYnmNd2p0T
9dklLfrGNPQSVjnIiqKm1SAQGR3N7H7QCUkbHWQ8rZe4f4dxWCNHik7PDF9zKOQKkOkUJuIgxuLO
9bIfHDtVVVpidWHGLIx9SZubUc+XyGSad9VX/+QYoyPKk/LLTEMD0YtyrHZjOXS12km3jlommFWD
+peXw4Pems2U38LGiz81C1oXqiZqrOs8bZ/MJsXowLrsrW/0s05ZlO2R8aOV0yNQJf3Sm6iYUvNQ
evRvdbHh4ODNf6o0Xlqcv62K54UCZ18Hzx2GM41Q1OjpUKVlK28acBmrzM/CmJ5jkQHOoxFFyGfa
sHGgm+rQLEPdq8CjRXOKYLu9qVRPzdwkTDPVthINVDYinkLY3aaJzXcN/KuSPogo8Ya1ZRd/R8Mu
dvq7y8GM15Xt6TvLk63FrUUp5PoRWkHtF9a6U/Hw1ki6Zu2+RF6i7A6D715Mr4af6Dty59XTFVWa
XdyCYoUEX0DKkmq+rfZJ3nRb5blnbV5zZsrrWtPv4lKfQelrXYwS5glJlRsVpymX81amUbILwRwi
R54UynVbm1R/NVko+cz9YXF89zwNyI74c/Stc4lgKsxt1FlqV1vDS+wULwKmxGqUAsBwZEHq0cHv
ABkks72exvg4kJk6C5Iv0/idquChruHcyrwCt10qY61dSm0EV73s0nBpuo/e0nz5o6eiroZhPqRB
DgdIeeM6HUy6wVqrh2ASLX8jaSNACRqqrPJFn/rRrx7InVB+GIJ7Bm6E29BWP8z/bBEOsUafor6I
tymyif90LOdZwXQsbUj/o5Gd3bTdBf1wHJiW0w89C5hvdDfJ1HHURpDNX+DD8in0pS+NUROtgANu
raIHkupkOBnrUCB2fQj8wURRUjqtLkQidMw0pja+9xc0VAockiG9I1V0MA6e7k6KbscYCIiogTmB
avbWJs/Kl14G5YYES2+FXSr4kCVQ6R/XssUHOKQht6WDWGYwBDTvYL5aM4BaAQ4n2wiJmIVeDmeg
U4LvZNvtK4yTwS2PkDT9OQlWzozjRVgKNkqbPk9JCOCO4luS2neFHG7mILaLbB7o+XkRDPqbYnsV
tMNrq2xoq/Y2cSuxEghxrRmu9y/OgMh1ObykEe+97n7gjqMBvuthIFHPnqnSYgRWJu3KaZd/eT4C
QkSv+RhAQaUbQOSpriaxOyvde9L5GdICUM8sDn3W2T9mg5cmJKtL5CNU8gQlRt9Mkb4UGaCAqhhe
MoGFjDpLctROuZShKgZmdNYxLduriJtNmtgnqlv3XoRuFrJMtCYmNewjM7q3w7dxrO9c0UNIhxjj
2oclqE+ZhCsvvHXE0a4jYAci+5oNSl325oaCc490IZdhEw430jgpQw/Bis6VapP7Xjj2S9XZcLLT
adcWNo24SHqGsjbow98x0HrHj2WkLqOfdU7hUVb1ukQmGS36gKG4hRlv0W99liX1zy6ET9+BdnQB
VVLRzOg+jMxayuxk64lrJAvyF6Ik6Rw7VD8L+ym3c6woRcOW1L9AImwan3hFu7Ar+VmI6mEy371F
fXMdNWPMOERrJ1X3Ho+SLp7y3mS4qDRyZE7sdRBG26ZRm9aDHt6StMf2t28/1Im5npvmoezCPQMo
JetZWTn5JqZxsIqLK8h8yE2s7qFo5n0ZkoNW7wPf5C5v3YzsFffeIlCRdf51QVXUkwMBEDNeHPNQ
jRZQjdA7YM/UDCYsoGQlEBzMkGlcynUjH5cyO/g6/5ivbUgk7aMxthubb33z/JjcuzAz7vuBsEks
dKmhuQI01ZNzlu5raIyHzGXkl6joPSgZnucaYOWz829uiSFrJKOwifNYn+1h2qraX0vzZcJSda68
zOGMcUt2sTdsBf2ssTDRuUFo11rOTIbeNUm/rqaZkVu9hxYzMrCoC9qHPD1OgzzljHLQF9iFqbM1
RL2lnPkQdt4e4/z7aLhCCd1J64S2Jpa6gMMrXhqcups+ROX4xHzrvr660tn2hIJmLg5prLul5pUC
QE9GwiNwG7wgjCxvEzYmOyA9joEzkw76L8YgKG9kfxWcPUYZ3hqz3Skk+laF/ThHkwAB8/8yAQSa
D/GcgaQbIb4vm3s3EduI+zXowcLbrtooXs8tanTW1sGiW5Sj9T7pl3nPojRDRvMcpYUQcQDFAezV
Wwr5trEypGUPsaHI3701KCAx/0JjS47YK3RkI4/RmpXmtzXoxOazDAhawhIIJ3H2zSBfCLo/yXro
yluYmHKXhtFzlfnoGlZf8RADuWqxSLlmT4pw2C1RwZmnqJIhswziLWr0ItDWm3xs7VMAiFm1uCl6
hyhs8FjbPNn3PTiOZ98XzVSxkbrmEGVU8HvzRkXic5rHYsuUyvdeh2l+5Z4TQWPdEtEJHd+mPKHJ
2wcbx2dZ9dFJnFuZ5R+1729zBP1cezyVqt52lfOwjNW+URVDlGfUXsMTAz6frcrbzjJd58wSMXii
ksGufm08Jb2xj5vuWJiaFjnsXaWuuRE/5h1xZw4RYyWHNN7lgc0m16IULZkoDMUJF9OBsnWoLQnD
pCY0M883y+HMwdfw5XExgnMZmEid0eRGWY9tS4M4efx6Sqpj0c4XO3JKst+FVuHxLUiCXct2cnPY
SVpVh7nz4iDBfwPSWGkkwDhtd47pUumZKLpvTO+tmRG66ckGwsG49pTttvHYfjPUoN6ZVQDTMr8b
Y4s8O993aQyrVNUUSoEjrRL6XTYs4coHB1esEi1fG9uT7xOAGarbXzOThKRnbFDofIvb8tbF5rh2
mZVeO1xf3x4yz/1G2PnL4a4ozW8zsz2FijGW7AvRmV8oZH8yUGI7JvHO4Oys5kBcS5f5qixCSLXd
ycXeycu7LvNRZASHChn+KPKYilC6Xhhvr3rrFgQ9gqMVvcUsfTrlL6Uw/0nXO6VaFr31zAegYw5V
tJdRdic6zJtbzO9xa2XryEPEtbSLVV10uiv9R/pfiWnQouPP1rGFEetU48UK4ssS4RSnPqFlopOp
3CDS2T5AIKnBtgCjfHiMUUUsZoUTBq0Y4hclTHr33UDsrQmFBdOB4kq2BWEk21hT8Ox0ME56oztL
iAi+o8ESVtCxSgitg0cHFMN03sw8H8mF0Qf+CNTiMpC+y069a7RQF8Jb31Z3diKDfWFbd5a9fC3x
jI5ysmGTpLlDef+AH1rCHmCVBunuvhTiHdVzeJOvyyBo1f6mDrfj1fomkvyPRUEjMB9NrIz+n2Xy
0DTq/+Qs3FQQfuR/OKam0Hp8bGtpEvVCZoZB1Xxn/mPvg9fjKTL7kZfpN8ckNAJeHEan0O1t/nYx
gOx2lDmgulKSQJ1mzr/0hsadhlOunbRAa8juzH2PXgZt2ccBwUA+D78zqmLXO/mhxJvwtnJqNVUS
SdGrQV0raugErHGiXIKnqLQh3mM/Dq0FjnssjddYQiMmeMumHeYHf63QywwD8Cz/RSgKmwz1YcSz
NrkNEDf9IDxFYrwUAiJlC+R0qAW7d1zo/1cz4G09ckgeMT3ta/MXYDrxKPj1SKwywlSOMgp9wdGY
uDy+pZzY/LDPo0tLYc+jWsh0n6GNHtKpwkNROlrs7cyD4yOKzl8vbQbYFWcvfuT8rcgJQmEcJ6/Y
90HzoZRxmiN5c/ANZmo+Sbe6l5Z9BDh+9UqDz4/mT5MS4eRxXCiZXPS3eLFxW5rlWufdLXTKF19B
D8BNmSTUq6yz7uXAc+wIQESbfVOwTddBKwAADVUdk4VnFA8LXRJF/8oYOGMVtskhqSCEmQJ6BaqZ
vajFyjen5ypKXXrIpmbT2hmdjoJgKaimzZyyONFIixDPXp9obuASRd1nu5TcbZTuF4kkgRgoE5ej
bjXIf4RZBuemsRtqStFPibAaXWOcjLw2nl0b8WSzSO9pI8BkyfZxWlIirWmdJeIURumHOWlfH6fP
/lg8dLb3RXV6RyrK+hlQhLSEkKihFbi3rCZXD+sO+XibalCnkjtt4hjV9pV21WWAO+qRo9mL+ldk
CElEGQVmWMuA/Us/UdVaIBk2O5VEZ7uxNtrv6/enqYNKGrra4xJtGem7KUZKFinkgqSPXlBGucm5
2Yauc7IMeQBV2NaLjwg9TZJeuS8lbJowhNg6zZu0NQ8yFD/a+kbADr3j3flUcZDN3LfLdOIZbtCX
/FzGErmeDupLSxViBk934kskvG2VaS1d/7mMow2Snce4BCzzWh/BS/URNOpWN8l5oCJLsgJqWVqP
rYwe9JZBq/TE0DakzvojMMZGH8M0CvaN7xISspGndBPHYu0QtxUlLCcre/3/WVbVwUo7+G4zISxM
69i4xIvcF0P9V5srH5LVYiTrmSTCIJYAtnsO1MgcRCfPdtlIK4bd3czCDVaJUO/Rkn55ifrwa8hY
vUfBfrz0KlqxP1BjaEksrF1WjIi0xfBrY3PXcbGkUQVVtfaWNd6NSfIIVkzzoVpSisF2iTVuSEyI
npYUGQm7RynYg3PpRvbey5qP3GmQpqojdCCmk9+aL0FtbG0DgxxCVJuts2gISgxxG0sGc/DYH/us
u/mcZq9DJTWqf+A8baKmvPppeprDHrxbXSIOQE1gohdawli0F7FuOj7AVqCrLBRcp47yERSvNEIW
adhGVf1EtAXLgVRjds4u9sfKYRXb4jLk3eMyim06RMe8oVN1sP7GRvRo0DFCJ2t5RwH+CnUJitP8
PufdXkjvJGL7IQVxSJJGY34aEqBh2i0vJk66aTigVoTaErQ5a46RUAquBc5AOuIW9eKfsNqbsovn
xLQ/9acoPBhG4c5GxmBG9XUFh18rDmh9py5Btm84gAYfsjkkQwheYNxDJ6DevdK7Y64oly7+e1Ig
qOG1t2bG2Gg3J5r+VMzqCGsVkjp9fNVUb12i8dqkSpL2z4OSr2FGw6sNkGaIq16gZg5cQLB+L5P6
a679ZrVkw22KxmtYmZ9R0pNxLachclejyQiMkIkfQbIWIFFEaAcx0ZM6LbRjBm8RgWpXBezg9qCY
kJHlFV4yHZNtXsyPBglv4atTWalHV0p/bWbtLTdAwjG2c4QWqkWFspdoBcBH9/xDXIp/bjwS0Pjf
KYXatWkZ7LZ6Of0+LIf8QW9q33VAaa0Xi4Ed5ui+9CW4TM24kLbVKkJUQel6CD4HhkyEhEj1PO2V
NPTEi2Wvn3VpiBe7KMZNWLUfHtzMJoU3PqWEt7C6cMiuuBIfZFQmFJQ/psbEWJaZ9Es6ZAoBzVns
LcN8H8nKSDVcGPlkcRvtsVyuQC7TBi9XGK/TfB+aj8tcn2IiOYK2eMsH84Ho8+rsxyhgraRHHazw
tTnlnIQWgRVDp7CrWsH2AK/8yqgFGCXRdolJpe9bEm9S1oUNSEQQsvPr4ZHZ37s0yk7hEiMNyOBM
hf6Z8aNPkQrvuVTKATBYAlg0zzj5jnyXkR8FUYIj0j8GhJRp4sBJ5A5wQMx/GfonHK0+Qz2zKMbe
vuNGyyJa4eYHGwtBOOSl04YkdCUWc63Pg3678cqfKflP/ocQivdwX14IpoZOY0UO3JMPtrm3w8/z
+T2Gh5vkZU1d3fODf4ADrfHMQrOuUK4iaFi66johB67UK9feEsd0pB860PXJhsAp7EfS+0Od/wzO
fed+TMsDnxOU3v0ylRsuQPUmI03KI3WyvzxuF4xPP0X9VuTtQFVdzLmEb0HwEzrmpmcswmwePRJd
h/xDX0o6eJusQaCbDC+3zzmh+ExMy0dwgUnbb20kI4L5TwJBoTdfMoWCYwAfbTC3g6WOoHNrgrsS
WW/Zw2mZdpH5VZj3qgA9WP6SxutN0XxXOYM67PapTXGExs9UwlPi+mnQT9+4d3aVvvUm/2mhJvMb
Oi43aWOtOh6KRidUnFNvfOIFPMyBKio/PEJIVmQgiVJY+0bYH6QZayZsrZMeXcKSTohntAIwY8hL
iM/ShqCrOBBU5OU+mvhaFrwEqhjUK4vGph4wZqPzzxne8uqVatVasZAeQFDe+tuqvxH78kIWYcKl
eXqAyzMyc5ugR07KO8zRE5Zeh5BY1t/lr9ad/CAipULEgIAORgtNFfF3B3hM2GlEF8i9xzRrP0Vo
6UCUDy9appHWEACdJ3gLa70Hf2/ZuC40wgoIaASdJsSQVmlabr/3cwSQzBeKCKfYr5Eovmazd07a
8VFMEOu5jsZxnwFGKAGOH2L4zgnz9SMcUQuSj/9vTtbAVRxQzzx14qcM9sTCvUX3anBmhZwkQQsn
ZBRSeuCVk/PNn7lNq7M+s/gqnT10UDUbL9pIZK8zfcjSX0gsDKZXWVDKJtNO8bYhGXlTuYeuji6h
5qOwU7tpHdBHorSzTd7ZLgyk30Xd8sau5Pp0oOTQFOeOsGzJBVpLnbUtCtFzQQ0e9qOzsRZro1ot
KMqYW37+riQnqfH+sm5Mx6hDxEh9+xypEMoHTSa5AVjWrZdRHtve0PZOR/3aoILM6LdzFwrvEobH
ub6yVt3g3xUTKXgXbsqyubHQiVGd+eEYBbKQVxbwd88yJkmE7Xebh7cgovBkRF8Daa6Y5ksgxq0X
5Qd9g5ZtbYQqbyOXqY8uqRYXQVkR1hOBpL2UwCRkBE7YnavYeEH82Om+lghJ0Qc28YRKWIgssQNz
PbSAP8hbtMVgCwXVXiNH0DU5H/pvcobSq1753UTMxUZiV9RYNknnpTaQ/I+O7vhUfTHa5mlL+gto
QoGcdjQCb34NV/IDL4oq82++KYD1ejJarlqfRT5d50o0Obp05+iX6+0e0qrYlW8L4uWcSq+pj3ys
PlL8i0fn59RLPBqDTIg78bXt86uqctobJIG9v/iKMqGjbAPwcaTeSq3H9+inbRsAy/y8IN4uopBm
KYuQOK4+ijGZ7/O6fGZANY14/l1IcA2T+KeJ84cU2ac9MvIXfYNNWbF7Sol5cMer8DJJ+QjlqbwN
+/0kpvaYeDzczrFoYUJ8gQjzYbTD2xAjQgiIsKok+toWlIIgmXaWKXhdXKSXRdJdU3h8uGWk3948
6rmuNS2YgwYQEdQPbYamldmH7Pt7SikbhGB05x39+qi8ZpNxIxA55EO1R5V7L5x5l/XzNrZ6PX1k
uc60ZJfws9q63UQVxOM2olI/nqVNhDjFwJrJieFm+LAHdgrVqVMzideosMhCLwp7N8NCq5MJvhIU
mejSFN2+7cRXbwPtM5p77xbpRrEtWHUmVB+kh18xo5OgqXBkM9oGk9CWcKdTXwkM4CQBoN9lokHU
ptqPZEl7t/QB0Ii8NDk9PAB8ObgEns8Fwh6Nfwa015rDGz9Nivoexr3HyMOw2DSqoVLvIrL7XZkw
/B3Kgc6PWYcbEcVXsxv2pv9qJvqbkuUroJ7rDMGRfxV2tq2gC/WZt+85si7JEdn2HlR567AfqzC7
CJpvZGPfmR60/ZZMGRxojpkiwMaE/LYt+caeWTvszg5oAz9YgazC7N8UoUF+RjAZXbj8YrhLZm+v
z4mzvClCT3IiTA9cmN/H4Kb51aeFiHCBaIajsRDhF8wNRb+CRjJ1ArqnBn/x55R4emSHWbe+hnUE
BJAQF0g/hCBIZ36r0zhIAdHRzdJ1Hb5NBFXcLO/t6gd9uR2S1bZvXdRS7JZAI8goD4R0hNQPNglC
lf8kuFBs84nd4NLzkRYNaYO/n4X6A+CGNoEFByYk40yhicF9CMvDEEIoKwMA2kI7HnL8g6CQUImT
y9LU5bSfaBMp8SEFITluEg0GGg4owhM2jJjNcP7TpSh7J98Gj7ouqFOGbzFDtJh01WJVfIoO06/r
YfvpleJbHNY27JEln6/cnn6YPNtgvKQ1zr2I1bhXfdhBIY4dVEYiRF2VOT8wdaxZJ7aT7ysw2kNq
JUwXbvJ9Nt05lbHJm+oRAtVWzteJSLPomo2ffxJqmHOwHnLYtoCg8wGYqLVt2J/Dn7CdfxIv3LIB
uWcdLcUSsqhKrkSyN44o/AFAM0EJT4zjkUlmROEJVMt69iHtsl/8uPvL/eg9azrPzLxYeU6L3pY5
2qukGdEsLq7687Sr6aRNtTA8EOpqj9+AlXvZtBWTfbIXd+OgF2Y4zV4fKvYdn+r7OI84RsPDegw7
/wny5UnzNmWJzFSw9av8YmlpTb/fEod0tONzlkf6zFq2XNVNlEfznBqKf6ld5x3fv8DLM7TCYf4R
kxQ4Kj91HAErGk40mBDoBesCfwSnxX/WtqMnXSptYzPXLywTH6AW6A3BsmfY1zp1qWVQlE2kvBRE
2zBYT8tMX94E/5/btWzQXZZFr2xqbEoMtE3Hlv5MOaKaZyMvzAQfve9ShojbkHIdX1stCV2npO8l
7YNLGTrPXbwE23Js3tlQrCaPzuCIkQv4OMrMTp/x9iHgngjPC1tVx5p9HZ99H4YEyScuiO4yCHa1
LaDqR18T4QJlm4NqXoYGiTWei/mOLx+I43Xc4HKdwIHWTA2GiMNGuAfG5XGw+ztrZhqOYWvjg567
i1Z2xffaiOONP4nUAZDPHAPjR0Vy38/NIUlPlJUvS59eCk5QTwOfySMhuUUo3nmt+xYd0EHHhtqp
+JgoSKI7yYw3CKcfFv2aWftYkHKYzqkzdUQgPR0kJSQBzTC8pcV4tMpvx37nVxOdy9qOamuiLbqf
9Ue9iqyLXguGB/JXhFcIqgkTuG22GGY6yKMTpa855aiW/nGgPbAwyq0Bt7qR4z2v5lEHg0IYlHks
tf9c94AmLrNlTGYldczMsucNHYS/Whb86veD3V9IQxsDA+dAEIKc33TBcp50AmUVASKL3tGp3/SV
JdOZQ9kjzParxCnuhhlv1oUM+gQuCHTfdX3NanWXph5EkeGz8MiH2nakAc2N3q3S/6OI0gtGF+XG
KcH0eHL8Q4kytfqzarJmXYbozoCPQH2Dtlb1OqpKKBfUXXRx+n7PrhsDElCKqo5DJyhPLeEYhlQu
J9okQ9M+MbZ4uyTLXTjOwLmwoA1jD5p/o9Nzw9uT1tvre+lhHzjBc047iUMB3cAw+P0bs88c2FIS
WnpbH+cWnpEdAALlZfA2D+1zp4Jb1mYbmy8PomUXLP4euwkPKmJQc1tevdSmjezbtuhH7tAEMp4E
4Tig+n5sabBr4DJSEHQo8OkoJmZCUpypC3O4Vtqs0Buw7oFmDZqtoynHpXgP8ZADLT+ZcEPT7jtY
YG5SJyMTUoRm1CyOrp/v9IMgzMus5C4f7hovmNakq1CqzAcyZIOSqhc78ZZGv40fy30gP/Xx5hRN
0lxru2Sx+fCwcY6AgHvXJ4wpyP2fuhk+JQl0XmWwoZbpXHE0QzIfCpJsymKWjw4YUtw/tdDnh+kf
lA/Y8QODNSjNyU+dhvA6m8Aak4ZlJTAh60oXpgs23V5bPSOwTplmOCbRE0GFQ4SqExaYN+Qd3vSR
q5NXeZBqIxiTObMYmXoJ0+TJiSBMkLpoR7UA4ErelAMXFNVrSpYzYrEaCXdCGAYL490cOmK0BXdG
/6eT3k628i8nkk5Cne4lUbg1kvCqUjj40rjgUoqp249UHvmtacWbpGLqRfLEdNG1hiLGaDhUdbYQ
LVdbvbwzgw109l8mw5XExuccVvNx6FAMHqdyb2uCHYumw4OwfiUTQjPfOoxLujcpwKT+/3FgQ4cp
lCP4lJXyvwUFVZ0NDK71gjs9LISIOEZ9SgnNzTl79sS/0fwbFs5baj/6lJixULq+NLMOOtLWhzo2
evq4sOIMeaNdipDDom2sKErwaoZotI+G2LuUS7EH0hYnrycef7R9914UIV0aEqZODRs7P1b1z9KI
tW/Fe1BcavvsP7J47lY43dnPmcbKiBBSDRaggdPDj5C6D0KAI6Y+QrjTLL+1i3GTcWvb78SKBG0C
yeShQjuWm9bZrxj6D+5CB1VJ+U6ZdFv78abz/mjjT7+kQk/YazRUiF4XN433YLW8yTwQ4NBTRZld
PnZYZuGgF1aqLYenFKSEbERmW60MfJs+EHHwbob5uhQZ/a3us0csF9EI4ZLm/0fSmS23qWxh+Imo
YmigubVmybI828kNZccJ0MxjA09/vt7nZruSHckS0N1r/esfWGd8mwNMvB13lVXi2nAKYdgj2b31
9nxb1ntUDC8R+IzZhlhOTu8/mEMXRCaykn3Su6D/62HEwC5IPmJLEGKcHRJAnRkkNWfIbxYgTwCF
mnmEDa5DTItlL3tzRpMxe+3REmnCAMlPoFakzGWjt+bgYJ7itgyTnWj+Zpb1a8IKpyjcn8nx3ry1
Og/u+tJ65VtLE8+l4J1XuG/l0EAmAiGG9M4kcMQNxEpeVuOZEYPMZrkRuKFOcknGZD5cTs9DEqx3
riaNAqyv9NZf2fobWu1u5P1HZ3oYs1fPLPVp/YJT2txpNlsP9EqW+NYk7G5ZZ+M4yWTRW04KoYgp
tmPfvcPY9FUr/WHP/t8Y3iUb2AufMiy/hnp8SZIM+4G6+zAF7+pnN1OQLPn4ap5+XTgHiJ8vkBH6
nRXNOx4KU8JODfZAI6kDGOWb4squ3VezDY/JjVMes8tN0aJx4PgENfAt8aA1CBPnYc+pXpEAEHFR
TVnl+u5jWNdPQJIj4aPMxkCZOz0yWmwGNunm75SRk7g+1ll1ionnlhw94fi5jvVvWEI49RO/EyKz
6iessGvo4DLyzjKqwJfg/yTM6NZqU0uBYgQ5iHZn9pMyuNhL9kBdUB7WwYaeN5/acjzbtXHJ8r8j
gZQ2nU4haALlCHQv2usag4ftCp97YHm2VX2fJnCP2oRlna1PdqQ/qBRILSPr2FvCcSerkj6gZI8j
ZPbOFFRmdx5SNW9DPLvPNccXM/qmIKiVgdvOcVhkXcb4DfEG9Q3EfIDGhYkPF8PP6KOd0nlw7fXT
sjN+8QL/XANG607/7nLcWLTPoFUN7ca0pyKH9zT0PAxZhOSKFhqT8njPPASXaXIYom46xBnYTaxt
fLhLI7NH4yrzlhouWHZ2XdBtdgksuKH8pxdCyKlZ3BlJhp73zjo627QpX2Oqf0fN3zpo3kwj1ZAt
NEXQ9714RFQKQk+pqA+MM3CWwpjBhwbXKnFxm/WtDl044HC2C6xCEgLFiWast/DJ0quVrfOdqfLN
/KGb/KMpH/UgoLpOT6EPj2IWHH6i/+1U8zfhiH9qt35Munib1VzEPMdMY0rgtnvnPJ6AQX2sHYuR
zlAgNzc9YQ/Cz1QJ7wavhou1LNlZt8qYNBeYWrCZDl1EyJ3PMppb61dr6Zeu64ACooo61O8fCJPG
yNZa44PoJOsbkgqe6oid5H9iHiTUzG8xJcp3NXRo7VX13ZLBCEuL7jGM5v0QNs9jHsm7bl7Hi2dl
27afsWyoXlZhK5h6afQYt8aTY0X4Wzm92CwllgnW0L71jGsB6dxd5qVXO1EXHrGr1+G7tab3Szb9
6+zld5QtF/O4wsfZjzqG9JVygOhMIkGao5szx//SGAlh4obhXSG8bTBPUHSItGcWhr8GSeE2XOpB
kbAyKhy2Ic7t/axe73BgZQgUuJAolupXNwVM8Ba5w48BXtJq/24DKnxtrV+eXUCkEFCKCu3LbSAZ
YbdVegtl/NUU5KTb1rPPQeJS09QR4QhNGF2XkuM2JH0+WsgrDuElohU8aA6GKebtBikQvTKLrmzv
QojOVrIUbVvfjxnqoQQs2BFrtHMs5umJrJtj7UO0SKl8mMR/mu0nXLuXGpAksSbuq4vpJUTNu8KH
1lU7XNLglmBVDdUdTzbNSgv0QKIgVKskeDToguy6k9vn946y7gNOQ7Om8jqEtEQPm0j15tvLzS9x
ZvGSObvkddBfoGmHjxhZ45ZGZ7sqN3mKAh8JOwzyRC/IotsePoEy3M3CFGJwCgHsGJRCkp1wF/DH
xQGLhJTWJdOmmUCTJiZk40os5yrjZzqDe8Qt23UdCV13nhPDXhzkHlzm0w7JoGuy12TJPjxR/KvZ
ae+Kpm9+VquK8GYPH+dYOLsm5Cubq1JlbHUUUN4Z7ug9Sm4oQMU2Eky9KCzgHL0Kc6IW6jPSrBky
qvFCG16tqc8hTPcMftmDrSHAxqT/YRh3dtT6nVv6fcYt4LgkNlZZOZYBdQ0bBU5YkbTn0ARmBAy7
Bvq/Xo2GuVJsbU2Rbtz+bW4I5/MqmkvBY2wRClg3w0c0B+9FQMMdZIzZ06LYMc166is4nDLHYH4I
35WH/7i5oGXesqqtcxXHhCoUzr09jh/kdwUP9lLBmXeQ+1vN52xNv33lf8SyfY412TdR/RVR1giK
qG6qWHg2/nO6cx7afvqXClei9Zmq/3ZdlU+fHDgLNRtbb+DH5FZ0c7P3QSs3YbT8sfK+OBjwR0I6
dgic9GSDIKDb9wFJMKXXH9OouQ/kSvx6e/BoUepK3xCgHDASui2RfT+CLMwORaKZ/RT+iRCoXzNQ
QaSSM+qCe1gq247ho13AyWg8lyNnAFYu7UvgYuwkx2sduedwIFtuaH75IVFB0tVns1tU0idMDMp3
C0gfSrj+Y/tmYY9wN/IW0Tp892oNNyUhF3galHdMVYib0xQ0esQjFm2fQdUhr5SQHdck2/VSvgYE
Pu8qbBzg9c34sdVomAT7YEbGdetMdOS4E/VlZGYSsCDxXbehCvsDWE9GOtCadTguLjm+pGa0Ek24
/toIwWTHcZRk6qPIyR5YKZNsusi7teXU7HqkLJ23c0dr48DJY0j0Ekh0XkhTwTyeZqy2iiQ+Jkn1
WOVe+BCDNH8Hs7po4TxNWnZIvKvpBEM13biwjAi+/lSUwnmrXpdpUUd0he6FzOr+XIQIlvo5vJla
YbGRIRUTfPrFW+CNT81rr5hKyAoCXePVl8WzL9aQnEfo+ZdRzVfOzf3AMCmZV+YQ8QWlM/PGYlf0
5U6sFTvRtF8KZ0BzAEJJL1qI+B7OJ0V2sXFtFiRUZyBmPHQT7d47c8dowHV+adTCePtDQKDwTO49
f3mp0CveBSmejm2UZoeh902z3cX61k4CXoqLsqDSCFLb1Iyg5lw+jQYIW+f5wS0pX+d06j96r+8O
6Sj/+XXxqyo9oAKJdwL2h+mbdHqYM44NFWZkYW59NDaQmxEX/1uahLDwcZoPixfU12AS/Rv0Z2B8
Dt5lmDveIUr20EwUgZj2+teCw3JIw6R8yJY4u3WO7KgyxewMu7BY1oc4Q9KAbo3tWSKWqtwVx7PG
WrZOq5fjFEsM4QeCGSJXvc5hpjbLIODKpwnWbLGX7EadjsemkOGl5I6eQwAxmEx58xTV6KVEA21c
lNlP5in3D7ttvQ8U+vy56/F9bz3r0Usqd28NldwmRJnDVy2Kc1I9ZK3o7jLo4tt0Yk7tIObx3RGQ
L0GZXSF02tRzAjc/wuRQQGooUuaqde6Rsdb6d1PrvoyRrtm7ljfCHN80SjyID87vMmcVhrI96V6d
GG8Ed0FdfY718EG5ewwx/mD43u8hR31WvsJ7AQ4QCeMiuFgRT0+J0PYMieVZiYjKVm2biBifjlI6
7ppLOgVPIej3nDY7iH2vQwZ1w0Hyic3VsStayBVg/AFomJ2/NGO4/a8tTJF/m43HYJfWpIjjYSEX
S/9UVitOnI1l4KLhdfa93zzFFx8hDaZb0nVfO7cbv7WeT/VM8EeXett2VHXFLHY+SPhLdm9h7dhA
be/D/DXyGNA7BhvI1UMdTBrTYHJR6vABdz58EUNVDcewFPt+Li5OaU3RxurQvEzYko4cOvin9+cg
HFNkjRHtN9Jlp623URzeh/yyhQ1iDO0RuiqG2RQBWdJDR0QVs4cFbD360cpGHJCdpaDjHsJozKud
LiG5OYqGKVQO7Nk0j/e6SVKmrRoXoLJP/vLgIXCY5Hou3Tq8OiWaaTsGFZxToVA7N+UQ/inTkGFB
owobD6ymyZHchJl/1XJOYVsR+hXYKoW61S2s1dxQPDztW5e8nzIu/hzFPI2DfZwz3FjXiX16lHuh
erjw6N8knbUjMZ7p1G4KM5jxxbdgl5IpJaDCKiz3EYp3M1JD3MN7xi4UDJD5eQ/zh6lBtDxrf1tF
TJVHTK7UlHK0dNuF0dgfoAPNVN4qNcDHfBhqE2Vu3edz8VvBLffwxEjr7Cm0vScfM4JYd5estfqb
Z7XZMUUWXa/WbvaJB45QV3qKLssty4dqcew7k/uQ5Ml5iuyLboZfIcLmAdSZogbYuaxjTPXbYCs8
uNp2WD/JPKREGOjbwzJ7z1HBRRy6rYyubaz+rqJ7iW0BvY1awvaDO1206L9blR7XIf2eEudVsw3h
u+YTAhb0pxJ0VWC/Z4WY7yNh8yYf+mHZH0Z7eMS94KaH6D1r4uekJkhGr4cJW6Nl6j6WYQ2p8tsI
qLl8QH/0qWYUJM00bLJigeaL0ChWP4P2NnyJbYFvitVW7zbmMhBhodJGXompIBQfncVfWiePjgVh
s0Z7o3T3px382+jPD1KUGPSUV98THwAubDilM52VW7x5EtfLcf6q8TZrlPECzl8CkDobJDK1DvFQ
Yv3CL+VqUIMfitjZmZ/lRMxVtdhvgQtFSpJItnjRFUopuY+epqh085h5IJ3tYE/orvFjXMWd3SIu
G5LqTqT1S5mIA/4wu3RsDpF2/vSeqg4BYeEXJLZHa2VvqjP0t4E8WnmMXjs/Ca08LDkXmCtFBExS
MllmsEm4KTMl7uucoY4hhTPHphrPt7ua5hHnKcWwYpbrZqUldP1xm/K0rdm6mbrm2Ln9Fko5PDPM
MXubyn66i3ssMDiinF59FYqAnGiI7ySa2iSgqR39p452OdPJDhL7wSWHIhPuSYT5s9Muu9T+5+BN
UBWwfpYZURatCHcbO2byepYeIB2JfWg/dmvAleXDOPqeQeZzWRWfZUEbtaALwp9wSNAS4YO1qHZX
ZgSBRcwouuJqufN34cNXLrwJxUuxUpnM666oISJqy97N7YpW2t+Dor+6ZEXXkOgY7QPDdA+y5XCB
+GxyITfsePtYCQZoYvw9Wc6DnrPnLllOgEGXYuqPQblQGsQTCu2YGa550zICHjSrUdUXZecOsrPs
c6kYRc1JfOcydJKJQplQAFa0zotvKzy1WzpSy74y+n1tsuazkSnkD3lOeL79Hsvl1D/QPezNHRCV
89jZPhR+cRW2++xxsuVr/itN1+M6y1uHC7Al5+MYBbuiUCeiH0nIxBzABaOrnT8rOY4wPBeGX7nH
4Z11CM6xTygyQKllfpQ9OUrh1G/guu6LiUdkGta9ntIHEac/2ospBRnsbG1v/lV0ahtmGjMU+5Im
wTZL9JEZCd4utX4Htr/M9lru1hVT4w5Dww3bD2Bg2e4mQMengDiQU+pb956DwHv0H+K1eFzr8Z6g
MzyVegqrbCoOwnVxRhHAGi1p6Y3PLK/aDpDP7UYfBVvwktX4jDgZ+SI9/Nx+RASNivPm9/j5OBH7
QlB5b1bK0WGLodiNNqLzYSy+xDI/OZ7/kUh/a9vJWxuGfxbfPkTY6Z3BPp6Txnu2qlzuk+y0+MaV
5+TRKWIfaEEBryiG4o9KMrXBpNekCtg0Nc67r7ytC1kYWuRBZGS4ZsvO77xt7q1/+yVdN764kSjv
bOq22bhKnOZ6POVpdCpHbMxc/yuJnv0+xcrFLp66QTAOg51c/cJH4acerAufYp2INm8DvH94fPlz
CXV8dvCXYYy0zuPWcjQmw8R5NvbRneEq08zlCvwmzUkT+e8TmkUmEwTHUr829aOkNG/bbuOXYmfh
Xe35FbHGP4mincbx4j/ntqXkZHMfB6tE2zqVmASMO6omClWJY4vsoZskzb81JIjcMuuz3buWdWnn
4SRy9yXHiW+R78tA4Lr6GBTQuFv9NKtzqeHmYJzSFuTtuAfbgvE3LdWW75XVmulCAEO2u0jc0BN8
XwFFHYVOdZy6Hd9l9BXpD6o3SaiHhKRfDNj25SJgxOOoSjRg5OiNO/wdeYqbptq1Jc29zzw6Xzxc
4OwUgRpyW3MxMw8yk2qx6uk++GEreqN4OBS5QvdePjgazE/HA4980m4SBaKbZQtKfKNdZenhS9eZ
d2OKu3YBtL0aJQh+4X5KPLxHjMlPZX13MYM4HePab3snPIdqttOsP2VBcpCqGbZe2rZXMaDuy9a/
2TpcEgw+zV0eVu+lHsLntGzFJVXLVTFWC+tYbUoeI5nVb34HrjdU7WNeSBCbWTFIyhXQtd8IQhWn
l6z2vgU8xKoPCHQvyUZs9Bw+CYKWGRpDYnBbgbHbusWBaTvhO+i2/YHJ7FaL5Ke3YIJ6MF+oE6cG
nLgl5C5eEbSHW6HkfeIojklnIdJ5KqNthiuAzzBfTBEg0mBD0S/OsnKerSZlosmIsB36p2b2t51O
34qse0+U+GmtiSrUcYkngSttz/Fj79u3KY4K7re4nyaD6I5fq4RoABKBQA7pQsgRTIMwlz6Dj2mm
35VXBXKfxuFpiOFL9b51HBJ0ylYNeCFeijBEJ+9RFohomu9mjUjRFzWrCUevzAOeCCyEfpFArOe9
ybZ5aMtqy3Fdcq3rXVDyohKyIY0hNVlgIZlq0cP5IQWQsjIk9oO361LouxMZYivMyWaknSgYeGWW
uHfz6sklhbftbOjpZGRbAvcTWeyWHou/ssr3PhaiA3nWaP9d5wNYOX1N8q5+j6P232gNr7VTQJ4M
+BiKLaMP/Gua9HKPa+G16yeH6ZLmSB6qs8Y9GAbLJ1qdi0zWX5Dd8AfO9A8Nx6lel6eiT/TGHtWH
UOvfOuQ6R6l87MbauNI76jUvMxuurdP2vywh43dsQV79mZzdpnjxrOJRuhnEsO6QY0hzr+i93Mbf
1TYD4FQeoPTcgnGlB1l7jOIZ5kUYhTDoCdfxqQv7EZJvD/w0ByyHpl8hEsrDCK2KMTgSJn8d/mVQ
WFrsU3AjKkSKaLwnc6KOdr1q/8Xd6B18aogixvjT6qyt1/qbnKqEm30o7BBxh5ZoUlZxKXN1tv3k
aaBJX0XwRw7l1oshdNrY7ep4m4Rw5+Q8M1Poij2MD2TQjNZVy3VelLdDsPrm0Lnh6LwQzuJuhdNd
pqh8yr1y78NAN1Wfj2ZTyfwQ5fbV8Gq8aN78d3h6cJKm9MOxMPXxUMeuK05VWt2qtf1wXShtizdQ
n8VYyBNmtRQ8HkzfmCdDi/2oxv7sp/GjwKGnj2pMpfPhXyvHo5z7x9qHFy3BLDacry1PZXFMpfvL
hH3Q/HHgaWqeVp0gbLThC3Avu/LGuCWl7ROh561LPznnW0P1YCzt/kB6Yefz/Xv+dWl9S+d9xbeL
nc4N6l3qGi8v/EnyhF2WMdjk7zinb7zCvL/UdDQ5IVM/5YK0rzyVJQQ0rDDSwKP7wvh/OelFbm0O
Bzu4n/kbqIUL+0u6hrvMsTBjwTztobUfzNUb/JCL9N34BIYTcOr9965t/mQ2Q1gAur+a/8WXSPxH
/luOJ7NspGOcl/+ZD5FfRGuYKn3NmGIyOXx8Jt5KO08l4rYKwsePG8hLXH87Jd6ZGFR7H/x17uLx
6ONm6t8HOtnOKNc0d5Dwk9FHVtvcMq5uLhtyPskoYk7N2/IBGDfR9+I51p7q4M2LfwjVort7gevF
X3FhLQ6qXBDctpwCBjUcOHn6Dyt9boUZYoIvmMSHeeePn3zwOMl3g/UZxA9ZUJ+HmeCSal/POPDk
+8GF4TgA5GIfThQyGIYy/Dez7vhH//9tSwGTlavd8Jfmtgziislbu17/+y3XSRMuqpt3M8jl80OV
gbZ8qKk6DBDAR+J4YMJrLpm5dXxS3tacCfzAyOqu4H9X/fTm54CN9f8pe3yxucC6Pmz/Eh73aA7s
aFq+BxkT+TsTtfvGi80L+WHiD83zYx7JPNuU8a2OVgZcPxaI0AD9Y8KdfIbXz10APLq0VYSU2z6b
x5GKo6WwNus68BOmlfs0Q1wLo2cxN4J3F+i2eDj4qrqn+HLPvLGxdVYgeaZGylr6OwoglQAtYmnN
S1L+2Ib/z5Q071N9mitgXmRNsGHmvxOHtr9SX2IhnpJxpHgfHromas9mYfC7Vrozfr/ZhcwPP3uC
hdzg1VfSefDEO+JJM9DkGWkTyTOMkD3fC/61qtkDqGnMtbEWIAPYJvz1yFwlXQ1x82cqFsha48aJ
H8015CMnisUVS3NB+BvjNmu+IzeaP0GQMM+CiWa3xGMof5cj5s4D9jJebEy7IqrBfF+NJ6NdKDjn
KMi4ZNxrlMmcUuV/76c5Dbql21DxPnhsPrykZGnkhH/E1FbcOa6TGD8L9T5ZHoR+gFOHcJHIB2LL
tmEEZm7GT2zx5lHI+fiqU8Ag/rnx9SsvLkf/wg8Ux091aqM3JSyEjz6a7QQNplkQfJaeoMMh/qpL
97m3Pv9/g1Ni6JqUkpuXJ3wlw58yjwcvH8Wn7S6XbpkYFb3PTk5MOvt50wzInbgZPFDdgkKsI8Ck
6aApQfVI0tewklh5dxr7RZbhYjYKZlIeHmrOVY/Q+fn6Hqd1EH212eMUP+WS6c3i/rEF5Y5j148D
u0Oin2fISE3hfSikq3YNgT2wltPSjGSKcHsnWFkV7pd4BpYYd2485z6LcJF0Jwa6k/41xA5MJTYL
98fc5Xb6QYHxLTEmLN2UIleHN8cd5V0+QP0ughruC8p9kHcXP+aKZrqba0b66d+2rl9AuMA/y+XW
NkxUq/ZN94zD59StD21dfDSz93ugAOzT8RYG6jKRhMXwANudpjv5i7spm5Kcw+S0yO5kvuHiLAhy
IuezbcGgA3e6uJQcgQWJs6y6xzzA3iLDRMgMw3PZX/FU2EqtD3UZvpllN3rx1RU5pr0NvrDJfJyV
fcq0+DPG/u8BvNPM67dqau+NM/jAnpGltt70jX5PyuTZntXvtitOEsUbhWVGrllRmD3V39iVB7ox
wzrPPX1JI+chs90zxfZL5Aav+WrdzO12ACJG2ZE3YsVn0OiT6WCqeLqZIreJpy0w79bsaImyz0Mr
8TDqLwwjXkZLPYsGUwj+HWZHzzidXZO4Pfa6OYWpek2M/ql0cRp0/fTJOLqstn4LGvu118y1ikpf
sXA4m6JYxux2VfneBNmNXntgFN0fyyj5qOD3Q48J+k02ps8Aly78MRo06XXfg0h/RApWRkcPiMsC
GgjqqOU1j5a3NsGBv5xeY3App8CPjpHol54d6lk+zFBP91YvdppxS5W0ZP54N19YH467fqusgFKB
IMDnoMPjLDIedDeUObj9dNw193lp8seUTXKQ2bVgEobFEZL81v5y/PVf5LcPOpDwDnX/tHD85b04
uqyRZck/MYvb+NiwRV1y74fNTobdeQ3XjcQSr65oSRfvWvXi3eyu8QzhqQGF6SYEEXkGBMz06Dwq
/ZI24tRhZITGCUp1Jr49R5+DZLmHCvPXGYt3O3ag7BPTPLbk0on7pKUdmlNAzHS1by7Yj11V92PQ
nANCONB3i2OTsPLtGItHyrxsOEHE+qxS+ymubJzCOiwu5jNtBjWedyia/CNemz9jM97i3kI6rdlF
3RYeEK7AE9xhrtIgcHb0gf6kNsSFZ02MBE7/l7Yg/1I1O3NN7JZo9bW4+tr70C6xb611rOf4HE1U
YpzlU7J+rFZ08KL4qRDtzVLDpV/IEcPWqhwoCYsO7xPnIOPpMnM+d4tFJh8XcfUi1CBRQjeTxowZ
0sPKrxLN+BllLcrfbCU+PQExHHfmPpBnBfiwYV/czuFMmHWPcSs/7daDiGDS39ZjEPT4t+QJyBQr
ylwix7e+mOuMRBBC7PWH7Hez6tPcjB+DHWFlGlZfDMHuF3s5mZKzKZ1zAIsqY2kSmnHAxm4nqI7J
0qBXDdedrvzTEAF793Ackqn5wIb/1RHpPvPr72ix9qY26NJiXwdgiROXRTgfC7tFEjGdMBupndXI
zfKrESzqcbkEGHPi6mdtGS+fZd6/lmJ+kb7/3An3vZmjM3ou/M6IrGxaguCs+toLQfwVlyYLJnr3
MT/OFnpJOxTnOQk3Te2RN7V68GZ5rKN2OGFTi7WSVb35eKDMKj0Fdv4Y6uwNitSRLfofM1RUP3jO
hSstfZXt06m6gAccorS37rx04f/Sxgf+fLDz9AZNGHsBc+Yj3dlaroebVRmcEo/bxL6HNQs+J/BI
/yU5DgF5R6I8ILqnx715oEInO5t47rKXD0UgcHpgUsMVjPl96HlYeT4GIzE61Chm51BQSkVzr8fu
Fo3iH9Tqg5iKq5DzxUuGfRRx+5t01wD4mrtXd+Bpc5Q8BTVDCt83hjgk4HChhzSiG03mQ27s0wvL
/hbMILHasy7B7JFI37gPdpQdWpGxnacwtV3IkV2nz3Rvn6ZsMSVpzlG78cf+V7+uNywpYe833ZNs
on3RVbceP3YvHA9ytI/dPJM9XWSzeWgeVChQMLIY/WrYBTk0mhgHQM3mg93tqQVJVn55Vm3/Ust1
j8wrvJN+8Y5FwhEFxbe0Y7RmnYML2mgjYueTqDAFJq/Kz8oKv+cUPL7xHLaV9jcGVifXkWdHq51y
4eJTblOP7QIvxC8qw3jOEAUXeoNlVl81lDE+xy208ftywH05OOPONjO3/RCR6EHdmNXM99Icnw9z
ejj1zNC7gZgz4yXkOKcIFzLE5BBgFU7qvBYaOkxQe/geVPbbYln0c3yIp3LvyOEHct3Ja4DPKZzR
f0P/T9+EnFCqEMGWxp86xqsxRFpeQMsIw/FvRfXTignfQj18o+KmvyRhyBwEoXAZnaqD+ZddXbzH
HAVVw6MP6eExHgkE9uCOtR0IB+0X8iYRfwGzwGeyX3Oc4M0TYzaXlXPVZOClAu8OMEcArAN0m8e+
G3brNDw3LrtHl+fnMcEgRMHjLpPbpNN7eEEPi6aBypu7iFNDSli9AkesHGDMycjGSeLfVTcTPK5O
Q54fzR5tifFSWeM+ARBIqeybkbK6HNS79NVT45aPodV/tdIzrqLYFXnb2tFfYTL8cyYPz3j/e0qJ
xkOlmcphq0oq36gv8ZdZw6PKiwN5VsS8T3+rPL5Mki3IWDKxFUCFIgQs3lmh/V1E6z4bUWxmRIfW
iBJV1e9WdsC+tc4W6HVahr+mKP2EVEi2bUVM9vLccRMTIR6X0AmoUbMX/NROTdx8Mot8467uZr3s
5r45r2z4qP3W7UJQFqDhU7qguZ0nKtYm+ghXmTG6pCLIKEX1jAFpZl2pAPaMKSJUvNNO8gxZDi4E
VXjq8cNsaHCCRZ1CdrN55WnLVudPE0Dcp1pHiNp9ryHGiEF3aJP0RGTlXqvhHBryWOvXz8JsFBZQ
GIsCm80X80TyuOy7BlzQDm+D1ZyCfLmvjaYtxyMLO+SON4o490ctTnE9kMRig3MQ5nJXRRqIuTya
Q+K/O6SaX+sMIyvI1kOiWrryCWytcSirS+6yoqJpiuwks+DLGrG9K4a/xAcAdK3YYjnvzThad/FY
wnwDwevXHZD8n8pyaqztJoKpMWD0+piu0A+fq9T0oyh+1YJVhpP273gRX2xZwhh0iFKpnBennS+r
kiSVrUQjYSgvZ/0eCFBp6RAF3oUJkHYPQ4lZVBq2fwrLf3TJruDifEiFBVSjcxxF8KwopNgvrr0f
DaZUBjXLlVmEubKWR8OWV9YnNJtzEFcvvon1sVAsxjq/EAJ7jNhFLJsKP1hKEgztChgBdv/sf6Am
ebZ18c91px/Ls4jcHr6FMhYapXlECQjg5e3kXIQnfudzvutxGOt8DI6VCRZiRTb0BwQ8tQlu6+Ff
0Jr3ulEXO7QOWT1sxp6SWvfls1klq5bPa1/8y6L5Pdb9K10qxL7lqWrds73gkAi+FgBgebF/Mx/S
rCoHlakH/NtXzR7AGnCKgpmOAPr91mGjkAmfz1Z/7Db6moj5pHgghltsE+HvNA3lQkViKmaODx7e
DjWWRtDLUo9IkF1IVuBJFLJq7oqyeqhjkhVX53npWkJdAmBsFPN5dVzsHMwtvlWgU2YFLG5xDqwR
F96A0yV9bkOxC6EA+xWsZcuD/9YhklaXvs8/JntmktS//rdzkwZpNoW5GDnyy1sk8l+6XeDF4zkY
A7LbhukeDh0qTvrHAgm4kzzQ/NMSFgeXReml2bNikDtiDR5S3dT0GrKtXhqIhDhNHnxnPllBc52d
6ZbzfGLBEB7KVm9Na5YX1U+ZBBt2CWD1/mK+f64xvKHbcenNW8+/DpHHMk6OYT+QTbKmpESStlrK
+3mdfpXC+zUJHDwQWMfZdJ3C9qdR6KoLu/+0O5yLvGisjsK13gVVbNy3N0YiP9AS3+gyD33C4Axn
9AcGJus2jdIdD9ErXnw/2Ce9mjuT4ihcheqtHcFQ2CfYnNE4LgcRNu8dR4I9th89YWKoqxHfUuaA
nj0tlv7B7vlKUb2PcufS8njUmXedepvUkeCj9vg6FsV0XaA0x1Jd6nPV95d4Tq8BT3DuqqM9isOS
6geNp26So5br4IJyebA4YzwMDTp1rR+c5mtK9uGGdPoQde1B1Hrv6//RdF5bjSTLGn6iWqu8uUUO
OYRo4fqmFjRQ3mfZp99fMOfcDNMYqZQmMjLiN8sxtso9OOJr0Rtv7cSJ15BsespBO6iYjjltOgDX
AIJYq6gybFQENS/UToZX7jIj2wTBfOISuS/L9iBvjDbLZmA0RCO6xg80paqkZN0a9skGhA+Dj5Qu
0vey/ipE2eSqLLdK+URyYk6h/5AYiXMX5TWGbM5NdeY2X/wtR/O5J8ZPlnG2JvTuXCjVuRYLMdf5
l+GkliKwI2sgRbgXXLp3saK8xd4y/Fhm72cZ431JwzeJ3J9BGBx1gKcSHimkPTe5DS2Z9VjHaDwN
JrJSSXimcNlTN5LzfLbntVicDgoN8nxMfoYxqTYSUWtt2gRm+wWp8iY1cDmHYzYtyit3jfZnBuxX
SIGNc3JwWahuLXcuTgET0n+tpl0XiqJbBB87oRFPD0DBt5/3YjYykIWbQO87i/MIZxK14MNgUub9
dKgnxeV4rRLtNfWmi4STpYtRHvfubRXC++5OaoGhx7qQO71sG38UrmO7NTgdlAP+qvi2kPymyr3w
kPjM3TtZ9VWTpfkmUN4GMD4lbSm3zgQsmVDXqg5ZnuGO0b9nCJ7WyjjPtroCf8drEA4q1WIGcKcV
+t9cXy7QFrkqtVBMYbXP1EnL+PfeVTfwZEyN63C2oYu5aruAZD3d0qmBHG8gxeghe3v7veV48O14
Er1OQXLh3IxLTLFkd2b00gNwkbAqkChKxPDHHhMhbkjMGSiDaadmQEdcqAvmXt6upkBnqhd5ysXj
EsVykVMgi5OHYkp37jiionvF1MvPFOY2zdpGZavKltXE2dUw1/2oP0uxVrb1VIGlpING0nNAgYuY
Qp0GKShsEhGMpjqaT9T945We6GcqhdNY31kZ+4iYbVFgqfrvwv9y4a+gUg0aOL2rJ2MVhd9afc2m
G2i7NcqLgHcX2q89xDlovk74wKjIiSAD5lA+HSwTg5t/8kls5BCIBitAXmcpB5gkxtQOxePhNwzm
MdJX1IrA9I0ZEE0GbW5NPgo2ViyMKNa2RTvdLHIi+b22ee9Vc3S5EM81Wv7RfKAjeScniBmFuFZT
cgE7zxTwm52JIQ0HOanQqoProfCSzXM0TbK9FD/HAiC2Xa6xwFx1S/ubmDlRgOcYYjlYXuX2u+wa
3Z/XFZX1NiyPPdLdskowBw+j7lim7d4OkC8hNaE6KXtLy/lbmkXLHwRJX7LlYxisS5FaK69Xe6R/
wOsiPhjAXB6SoxqjFXp21Km/ZaXUxXtdd2tZQG06byoqY9LnB7N1J0PH7hOx6sww+Kyo2fFsIo2s
uvleRtVgSaIL7Ubw1TB7oSPBopIxk21NxLpDheRbjl5JcqQHEiD7Ys8IPVXoQtBZIsFVHZYj4Ze8
W13W//hMkrNREzWj4b5hkOXNo/pTwgbiWBuT/R2U4762TYJziA4BEvy1d+YPi7ndGPjiVuRWU3oO
za+yNXCKi9f0LMbIuB96DXXakRxxUg+SqeZBsVdcVM0QkDdlkEDdFCs3ydVvIhuqm2yFnsOyzyfg
DLhEl+G+X8gAWY58AtY9sSBGuaPdmVS6AXdbBh33voWZ12K6x+3VUeUtUn/6toJ4NeJg9UdmrWI4
gDlupc9CERThV8D6APpkWRCPenZ4kQ7bXOv4t69J62cl0yRFQ1kjnKkLlyEPL+ZEUf5E2pbNLdHQ
os/GfVBWgDV8xLY6+61x6YBFO1i7hMWGBRPbKAsDGGgkPfdoDnbA8oriKQbBrd7bcCIfsTaZjhSq
0tbAfR8k5PjKWzEzsp4yw9rL7pEQQsuqZiZrKDhY4a4kMPXeAGDiQ+aw5QI8AnaFbnwmokCEuHXF
t8z3SELmlZxU4QctR/7r+3Tl0YDw31hHEbVG2aPwZ+TjRBhANYzNXH2IWU3j0mJIz0ELXHJBBCKB
hESOI4tXJ4TIQaNTNaB3E5KfMguyQWmQzImih00fmw1KT8HjBmInHYTlLyhnd6kzAYDkXkn4ySPt
zghuqRYBhnUBCdDhpEciY5AlB99GpFQMH7jFykVJNj0HUoPxU259oM12lDfkjrC2WBa40ciSr7gn
S9BaRksioRwisivcCN05XfcOxG2qUTecuGADUd/hYzsUGGSbqfoycvbU+nI/zsGeCAFLgRO4Y7fx
IeMo2kmUsMBL6Pn40FT2iV7Rb/iu6I9x8ZPVmKczaU93ZuUmFStAT8ANAIwLqTATqrLFf5SrAutP
pjvtFKQsiNIcvnLsyxAYxhuhIyoB4/MhCrRJxxhMIzqu1kfC4DcFzgkSv9hK7LqKG44cUnE/s/sp
NnrIFw60cyXyU7LfiiVc1/iwdLfs1wlSnMQOaf4xc+om0Ub2WDxA6Wad8l2JB4tce/HpU38k2pi8
VgxDgddoyGVZPgDsDgFHVzF9DqK+jlO4A1eB2DCwZmWh5BzAORiWqIQ8plW0DTMsFt9gJl0ykmt7
uNoFv80cKsve+3TiBEfyf6tG4h/7wKWWLvNnOAg5hg8STEJwzG0cX5wBNiXII59Sg5QUXL+9g9J7
0gnHABEObme9ZyEAiuWj7WVbGHn3QswqZu/E84cWQNgF3ll5CQv/wR+rr98TxajhwL1prrsKHDQy
HchvENn92Dz/hgTnBMbz3v4vuFoqFsmFaZ3hQ4ek8IoqD6Ultps/PWTZRZI5zl4jegmAbKEzdZSt
Hs/jqwrTo6FeCP48GIInGxdl7Tzud3hU/r6x7G45xvmxjJDsx6HK7llVi1XvPJC2CBr8xgHyTqRi
DTTckfrWgBvyO7IY+ZJBa5PUINBjUPHgoihHe2n6SPOWQMZLxwFUQiwT5i6/tNjNu4wlFoEH2WYp
RbX6KltUGvVmfCLY8CdsIFgjCPfinUhEgnGH9bFFNeh7wD/ABf4s+eZ85W8lrEhIZpewVPOkvNol
4AZWcknghK2/0QrkD6P6PggoIfH+DnMYDu5ebmvyAM5SrdgOVDUghDN1VJyGodrxLRkUPqFpvIV8
1pqYKCbMEtA8+ycAtkKK3i3uo5wBE8GDuCwrzAnebJhyvNbvqlYvYtY7d+ooUT2a2oeew7viuHYI
KUQ87o/BRoJwyybQgm9teNLz7mbjyQIF88Fnicg7hLq24nSUOCTnqbyTfESNPa9Td8sTb9do8zYM
XmcHSZ7WAER1S0EUOVxNWebia5P4WHwRgZ15/DVKS7CAmoH8R3P0MM+IIDqIek60HUUQjN1I0FwG
8iuct71gO+uDXCEKjd7prEUPqWxhNj4BYnbag5gLybsjxcea8834H/pydKoyZOl5rVT/x+tkNgMl
EUaSEPkLWxmnzo4vQCexWQlKVGQwgqU2xdVb2KUbUKebiSXtQ9BppxHEI4GKRWfAvqhVt7Zm+7kj
CVCctkyYrEOHZn7fFQ8SRrUS9crqSw57z+EaFC+7iru8rPsk8i5FiI4v6x8UF3lnP4EZLDvy4ogm
ub63suzkpQhxsh8klCa9c+DUkF1r5xFwCjIZP1ACy7iTGBk4mE1jWcaLSqgDISWnG6zB32RmbO2L
HDB6UW0V4TwmH5aIkhox6YtQw86yVCQO1qQTcrZKuCAmyRtKzGF+fpNXO6OlDJxVsliiIk3Le+lG
xVQN855aTZluGwQ2LLddy0aqMTGZqHHKapBonA5gztu1suFGZ85eVppGM85PzOPSQ6qNit/ECF3k
VcTuDTgwMv3WQAfxyTtA3pBvSvYqsbUAcFTxE5kW9rwEMHlbdDTgmqNBwJNLyGVFSGFlAgfPAOnt
csudahvo9rZpUPRl0UltldA/1OybQD94aY0FWgDOpyFLQdiqtFd1T+esai9FooFfrlAHILlJp79d
CIAoRHiTbZKFyys3PM6+JQBVX3zLiS3nz1IX25ps3PDwOuHUlNyCkPG7FsPvifqCIJtK6qkYszrZ
m+c9ydMCRDlVnv+Ykp3R6TtImuJTnIuxrvAsb914V1msNglms2DFWGgQI9S10dDgYXXERvHM6wl8
U1JvDSMWSWwiQpwsKHBiWxkmNnbH7USigqSMFoe7rEHWtKSlHg0QNVdXWQINIcyzip3kOXLq0aFc
Y0QloYHL4vW/ORv+LDX8C9I0ju/GBzkM5dhTzxKL2cHyIfXo5fdhxokeLaxRoksUf6re2v++i9mf
JXXpI2dPipNX2XtBPugOtN1Zqf8fmyTndGJ7ZyjvXoLRxI1dseB6PLxkukMNh/gpXMPNxQnDEkl8
1O2cZ7TXubEN6qhrjKAMVYPkZuz8DlvlzdtJrwEih2SAHI5yDgTlspZ3aMlGedNWSKrF928gpPDM
WSAJ3dLYz2FUIRKJwx6qLjgZTOGz5ChBkByyJbiPTGJ265CFRC+tpe0loJsqxQd7PnIVBc7wBOVk
L5mzLOxooprCeYvWLbtINzdhOl6zTokg5pXmi2ATH73szbS6jcTVQvePkl3mzWvoaT++ryP2qw33
HW81i5KqHx0l/ZJS0NQqdgvqWUCPoSvSFhTNqz9JSxxpdZx68gTxGr/Sbovm0FUs+ksfRC+oWl2g
gRSrBajICkFCKBsRJM/WiWqgEuoUduofSmPEkJnzvQ9H567HKAguRMaLw8XXy1OT5AuyezNC3GGm
vQYG8zTWM6KsgXIf+nYBQl/W5NUeuOXcRWE7KlFzWyyj4GLtf1J+0rmp+sSwGWJXGRUZiWT9Ohrt
tYijU+5YFPVD5HHF+KfAVQEZsbjA+DP9qHHZQzlyaR+StuhOsQMlKvXrY+JPMBhKhLjmnQMXj/Zi
mfCeusbs4VQYBOZ9XS3OPpcNU04oYnZewPXB65brLDiwpXPalZ6aaOSPRGkTLX3uV2LYK64y9d+i
0HIA9NXW9n84ze9piRfWsSD+jCbU8CE6qPAfZDG1Is3Qwdc175VWHicCTgXSSkPPYFWny1OtoaQ9
VgDXm58Wc2kAWqTwNZVABBIUirIuF6DZrT4tG2KOp82AOe3YdXdOl+8AVWO21Gi8VprNT3nL3IJL
fwxCgL+9A34vb65NBCxHMtbew54T3b4XDLyBRpruS2uAdm9GzonKNX+cEQpK3eKl1xSBu3ONadwG
i/aR1qg0a2OnEJRFQ9WGEgIo+bT4bLl4/hwVZaUpmbDLcFOwbUm1c31gEHSmIjQa0APxaYQ3OXCz
RV+me01HZmfUCOmduhV1+9wH5fOCm8Ya0cXTGDLJTqtzEVfBUyTUpIyKOrpwzht0npuRuR9FVb2X
Y1isnbb0UF2lVlrNu0rFr0gS4UGbTQbVstTa+dDPoHM9J32xz6z072z5H4kIv+YB1RE3SYdDgkwc
d0mkvvEjvEU9ylqRoT32JiqoWVKo7cwhBiOV6qEJYt9GOGZt1PV7s2QvKN/8pWXxgMMfFRW9/tD8
4kWfIhO+z3TNmvyxymheFN1HMCNHaOgUNZ0geR5zNDpiPeEWbZrxNdYK2tAlM5kNtrpTIN4jwKqo
YE7nrNCv+cCpkRg1R+OI/DpqMvYU5KyzCVWwFgWtTn8aFtKEusr/hHVwwggLWRm9eNIVTnZxW9cH
0zSurZ1G5IhgeYa+ag/KwduwaLpLPhh/qgSSb2ZmXIgQ2V56a7X4dkaq559Dw3wstCI+LhaYtVQh
AIs67aKQMncp1LexwtMQzP0rOhPGSzhRoR0zansUjj5L3z2aUYen14QKgVbbP8hvcNsyhx4ejaKX
GTrGISnph2WNAxLFR2gr9deYrdG3XCyLYIo+Qcz8ebEe3pULKKgBbXmK4k+tRiXb06bbZPkjWd5y
rfrldS40Ssfw/+6ckjtAp7DEbKJ6OwTzVxF4x2QuoaQEILxjIBi+v5yC3jEgUOmUBQcU3IL4M8rU
1Rzda9MvoEHF46yyGsBzCaD7xcAYeopTkHtlHlE4KPRDWbv0yvo+KC6jjTObV0HiKWzOaXx7KKON
SDDXTYA9EczlP1Nc6URy3zv0c3HRgO6gFjtzLQGu9Ygxebua0GsAKWI4a0gn+GfXibOLFwgBZRHm
2xwoGIBu1m0W6PDUHO+rbnFX0EycTIJ5Bv0JsnLdN2Gy1WtvEo0L92j1yAcxrIivIW5GJvedNfRs
W3T+VOQ8GJr+hh9ihtSVBh5+/DLL6Bm++iG2YvR5abw3sc4dXcezvbOCPfIyAdrl5aGpOsxIPOvc
RVNJKZ1LPWILyOf05t/WRQckhex9B/8FT5ocaIMWU5Zd8oVaOl5vOsJ567bpELUPjAwQ/pIe5tqx
pYywQKAxenrhaC3B1gjuLGPu74tUe/QmNN+AJ+ZGxWKedNw7dc5RThOtukNlBXJ67BwFTlrYuD9O
VchhD1ve9cjUC32kNmktHkfpUFgWzONAvbUeNkZmMuCAriivBSmSJ3Fvz9eCLjvUVEt9atCQ112f
cTWsKs3YRt4wvrRL0JNx6SjQJePNbKxk59kEPK4UyHSPSATs5s4tSwJGT0aJVZZ+muFZ0OmFTjP4
k3DvqnivaVNGM8mz5tWcWNml6CrsJ+zQDRFjgYsNct7iaMV6brotuP4g6TqgqWYgu2MvTQ8pA0AC
YH6fAddSAAxdi3tyYiUHp0yne9dxAkCqCUAZVPjwBlgFfkRr2p67gopdk6anAMluNAngfqxr2/ib
tSaizF3g7Fq0eCnq9QtFP00/2H0y0Z4z45vSK7VPdN3aGXG1oHqTOuu8xH81oTS6X2pJ1VMtOJm9
OYYrpyvZC0FBJkVFqz15Y1rXICHG+BiHGeboTVHd04ikuZabJdqubhXeYs9IOddyE2IDfgyHNrMa
4CCN/ll4tftUO130Ntju8hlYurtecuSsStPhVpgNyb05D2CL6tLVPxM3iz5qJGnuXaiPOAxopfmJ
0DYSQ+mMULSbQw+aMKtBhcnScSoC22t1pkJW0caDKVxAW20b2NXkSlGQPRbOjCzGOAg5z8nrEc/A
2QICWhZVFOJ66tNhjwrzpzIRHSvSonm0nZFZm0LcchqW9BmmU/M0KBuyhx2k03UADwpCKXFfpl7r
3maqxZfKTKj495r1oQaO1saCmO5PYEaMCMnx0QWlRSY0bAOzK67+3C//KhUhgRV2oUtW6kR7rPvI
LPu55wiwaQkyYMD00P6I7y0DXSF3Kr+ayaDFMVuoHeUggu3ZQn+9HdIno4PTr6GAs0picOPDuDzg
ONP94HiVIbbtaFG/UqMGx0y58K2d2B/NzZSYHs6j2UzG5xgsdvyukLwdK/2+LIx+Q68YrIs7cO93
wT+jX97MYLCbnriVNRo2aWEI0VwNfXaZJ/PbxLByhSlg8jTULvSQqbS+MQ+d6Lv1lKSnIl+bvult
zDH5a6NhIzphSLlkooUCXoKsWsciwc+VRz1p6MkPapCNNHDDAY9o/G/yeNd7WE4yaPWdl6XmerIr
DSXRYH4Yu/exdV8N9cOkwBV86kegM90oOpIODDmO5WPTfc854ohj/OT1bXQxuXfhZ8uFEsNwarDT
hHm5YIrgBOJXiDcXYP5zmjpXxLTWU1uoO1OjkU2OVxvZq+H2iJ5OAdW1N94XevhrZ1BBC+zHkoN9
Y9j6XtEzQSM7RfaKJfhVOH8a+PX3c+yuualPA0Ge52S53Pkc+ak577Vc29pAxwykU3hVqgSotz5H
bYlW33yw6U23Tr3XFfZqg3eq528LGEVHtSJAKHFgs1OifPPa5SXq541v4/OAiG1RvgzkjXQvBpFL
waKmYfQcB8veDg8TBAIitA8o794NCfyzCoOdJRNs+R2uD786XUitVlwO0xcTCW4/BB5kI0fsrTSb
MmxF08iDBPiewKpEJHVKMKbh0t2jx5tZFiKW1I7dZjOj9UgOH22LVKTdK+85zS5GNL8wSR5aQ4Ao
/a1uDhvT1g+Th5sxSw3Xrp08mWElf2IsE+zoWURgeAZfw1fMzrxrhR6go2GJUiE1YKkfs6Q9VXsf
QvDhUvpSGvMGE/TT4iZctsMVLwECgf7DsBki98112ycsitATtU5A41aiVWnkCvB6gpbV+MXTTZQL
+dKa+Cw5RC5cUFDMulvieNO56UZGUP79C7+Gi4D6acs/LYpFevwprxmiJFHCo3KQgG7pYmvDa9cv
2z6kwImcSg+UjMsux621KSLrrUTDMmXkBvU8WZAkLVQggnmrQUCxE3QtSNFHHilGCcgoIA4tOtSB
4KplzRqP4bUd0esooMvpL3keHYMYRWPHxu4YpOZ8QOSVjixijlxUrJvNAZmPM7Y05KN1cz+Pyc2s
nH3h+LdCH24eWNEyD97miHIoEt54OfstwsBdgwB19Cc1EfWwg5q6pM32bcfmEMXobzXTP7NankkC
8m3SpsEKxZmdZ4TbAPWJPD2gR4ONAMJr/QDQDgJFf9HQ9BgG/wTr5Ix8CdVfKqWo3tn9S4kdfKXY
0YgZcva/wNW9R1bz0477B7XMGDQMDc4gaEb0YbgumB757SS7jMREovQRY96NjblOBjZ8iqNNNzZf
up+ibjWBhV6g/JugWRQj90wWs4rJhAfX/6fcG1bDj16fX1Onv5nY7zDUZm9vDCe7NVXxxYV31RnL
lVQbrWgDnTP0hWVKzGoXJNIAaT6rpAbNMQN6RHcQ4l2RHkq7fsL4c+e4EH50H1xTuZt82kXufmqt
fzJFKZvJpCwZgkofde++t8CGLtyB1JWKAud/9wbYcUXOcbZxcDGzt7ZG/jGrceYwaSKRIY4VBqK4
4TIuohwrSpCs1NFTj6yMGusXVudCpWyQkmliPfP5KlTjDPTBo+azcFA7IA/jtnLn1EiZaIq2H8KV
PHM7WPcOKydgOOTf4vBaY240IleAcS5sFZRj2KZBj35mkzEdCiQAKGf1qVv1O9w4Zc0PyO2/admM
Tg+Mv3AfGd0bRwQ7LcMmYaLTrLbI5R4ZL4kAboX4N5SD3/1UlacsfqKAvlWGtYlUtuPhXeDMfGFt
UiE8cBvtHuzBOMsH4duzajd88VoPU8CFlYoqYw22WOEhrv1xkpayehehkTGC4mqtZ0SR0ZZtL8gW
IbmCRhZCkxuvR7AlsPNXK3yXD21ZXAO8PhHDHGwiphHDSN5EIym88nVUmrxnFzpoqVL59VKK3XzD
BvLxWob6W2k1kPdNmk9GgXzpEQB3fXGhAHwXUfsvxRXEy3/sZdqxMtu0y+GbPWeIsvIns1e85PpN
CKYAP56CdDmMmXafevUHP4W3tOenQq7KEXK1FKAhc7iy184UkhElJzPVixO/IlRbGye/skWtzXnM
LWfdcTTKNkm66eBCDdNZ+ihw8zelg/NdFqwyZ/4bx7wmZdfFSObTMHWbbkbEApMiINl8Gbhpr6qB
Lm1aTidEVf1sWnnIM4lbsLyWSt8drqksoGWjCrU3OXuhadOLDc9u/RnD5bW9M2ul1QuwjN2jhxzt
OqzGR1hBD8nQ44PUbMcoeHbsGkVg/B1Va04AxFoxT9BDCd3cSw/mND7Hc3ZoaUNQ+34FHxOE/GKm
Yb0tdGDZ1TM4hzZ9H4pvsWRDRHbl8912Rompex4z4mYxPuvtW8J4MyBiaTYZOtIvaBohQinasqxd
t7klDeRGMAnk66mjb1oLSwd+mVlvWSF6wXWw//bhjSjOCDZiNsO2C/V7RLXtFgPYgaM4/yEgyqQM
ei1znZrmys9/OFjkMXNKfxCcNxgrcQ4Ymywi1qcHiS1hD/SeUtnCsWEGNSzYbyv/DFB0CzkcnLRb
yfN0M+VOFFp5pj5KtwPwkVK9964nrFWz89YxH9JuCkwxTpWBkBCFWK24ut03gmwckAi72JgC2v6D
N41/A/TkiC/0Th8ZwIkHGv1sn6GIG1rdWma8NxSWsNAH+MQMGAI4d4H3Fg8MIY46wDKakaZgB5iY
8MkqdVrkXJxvN3oeGxerDdBSNDaMH/6rg1YSe5Io0xDMPMhvBuaC5hhytqQLU2FskN2GT2ourx6i
2zRTZLp+Z5jpkj3LUE3GVY55M//kAbzg205xDWr+jZk4oGcbfoPklxeRrSbTi48SV/xf4w+HWel0
9uqV82XgAC/cZz/S733jyTRpM5dbn0/cIgLkWOq8uNgjMF6kexAYUOR+k08c1o/Q7w85RRcPXbQM
YV5TllrSaUhQgUGYl3tg5nemDqnNNmhLY/cFLRqjzq0E+z4dVrIO5dEYpyHGwSCLtjxCgh8Vo8QH
KFA0yZEmlU8sQzuwql2ERZeYjjfSnIlDkhAa90by/bumGA7OeDrOVIVZujymtSx0mQDt93gARmpN
hmdgis7WYmQYgiUE9Rns+FK6z8rR1qx63jiQTB/Kk/yJG1DgHkDxBE23MVhFMZks0AgekUn5b6Jy
Kv2cXhN6rzDBNn1K2zgWMCwCiF74UFivgNpj/EYreKaW8g9segeP4lCP9ksDkNQHdsmpr98KImyf
3yrDYU+iT2GK+zo8cduMd7Hhn+xs2IB4eyE4yUe2NCKnuhZk512W3BzAt7BLjwDz0XZOHnU0+EfL
An1K15bcQcJTaBbYzFGdbdxzsiCzQURhADnWDPqMgV39BoN61CHHMesEPQkDo1ooTHfIMEnZFTuS
JXuMGqwj5wp+OydqD0c/Xc4p4VZPQ207kwpAP+xpYsJgwhYRp5V43VjtsdPaszWguoaZmghedCxv
ldDCSsNHkWdnVFlqeuZAsv3DzekiM8F9yGErAFFD95h7ha9khbOhYw9QaOadQir7EpF9ZV2HeuSo
2tZNAW8yBJGg80fbEcDxMqePsStr4pOe1RE5jBVVux1bPyCyDwxsYITVKiiQrrFs5IrHv4STwV3u
g9C1JFJ2YfTazjPj5WCEW8+Xuk+CtV5qq8HwDmUMWw9xuZdwwGyyHuPqRdVN8tDPU/WxoDyGTbjX
0VNDMYJievg6UjyCMr2LlvgYWMlTaA9fEhAGyCHc2Z4pxQMfm7dwrt6DyKPc2JoU7guFM9Wo8PmN
D24WE0ZsWinxcMLOnpNjQnCus+uzmXXfdmC1G1+vcLKkeUXdzaS84/gbv1JgEjzk5IqBSde0GZGZ
BvykTRqhouxoABfP3RS5zs6jo+DhXQFw8870hz196xfkMz8o93BJAsJGdTKlNCHGqsWrB6JZmxPE
hVHLWNl4l3+Rw9Ec97gs+RQ8cySCtPJEKfZVEj5QFa+WZu1Lmsfy91MKVb6C1odIO0Ws+5YC/H6y
yOSNqP80jeBguNZZj83HKlA41qPrhUCrQW6UtfEFR7hwlacBjsg6jHvdMu6mrvCR+rD2GK5jAEyA
BcLp0wBzLmb41QcQ0FzvaZ6lKkdDC9wbgr/rUkoD0NgsH5UkA7WpwsVjFkEQbD/88mZUyTqv4iuv
oPPWSdAzSelaxsnAUndA+EqNx9HXX3o8GpgXwFL51icLhM6AsAfa4+YEmy9aD+0MkzURIga374TS
1lNTIM+Va9ozujr/msIAd9CVR2o50EuLhJ7+dE8Na5f3uEDkdXPr3fjVbVJUCIIjbfu/edkgHNTv
43rokfYvnoOc/6HO8F56FJCMoT2HHrJZXfeIh9dzYy2PKWSUejAuZY8yA1LzHld4RGygcWP84fcX
ij2PLuWsoLLjhQWVFevGtC7elK/b3sa2xrGQ4Vxc7mlYtO9nUPx3EuCxEcKRycb4CIEOL6OAp8AR
VaB6k8pZ1+CL8gEfpcmlzcuqRyqh/5o8VRPxi/ehD666igHGILAoSFtkifvReULxMobUmGY2cndR
Hf5AsgpPyOU/WwiYjMqlzxLgxRdeIf4dMl2dR1VvHOhzvjUjXNDvAxTSfM8Jj7rp3KSLU4eE9yq6
r8MU0HhtP1WMVtoPFbSb7hK0LCjQ75Q8Y+wMK4tSq/dReuGb7xYfs148UurbitxpUkNDA3RGsNPD
16mfn1QnMJisfwgrUqGqCfCFdk0FfB3jGhNefmO410GnFhMtCmiK3XHn7y7aBK82M7SI8zEmk0OE
SpV7o6yvLjdFo2vQuCnZomV+7ONxOoZa8pQ33o+bDbsiELGBcKLSihq/noTPi9Pvk9zbpZhM0RIL
DmauP0fWhA+493cOilfk50+eKpD7AOKvxfdjB0N2sHXuvXHBs2k+/jlgiVrNQM0ZNldfHGh0bdzW
fwiwaOJ4ysc7Y7HPPuzshVZ/XyE1RieBW8tLCEiNBtLWaZN7+bkx+Meowl5G8wwA9GCa8qFMEaOe
94beH7vY/ITE/+1bTnvljrgvTBCmQdu/2oV9dg2GuNJhCE1AOxo0jnUUh5nk3jN20JouiescErZw
UqMPN6PGUGTWJVEdFwZ8bB4mKh4PTuvVZCH+AL8Y2JOlG8822v93kzVqANdIM/XO/ddl2I54vvkv
8IvHPvLwqhkMavZt/xKDxkJnstt5jv3gWchWO12iX0GojEcwAh7VJeOKoMxHN9ePIV59ms8SdTBW
yT16TFVwpsh1trz5xa+iWVExp/QVW/5PYdvZtKFIqf2drMjDCjzM/NcYPSPNXFah6x4b9KcS6iYp
SROGLFSL2GLZwNqiHucmHtETHM4U70bWMuYAF88WPxk2slO9zCrY2MOyHvvGBPyJvY9oApb2Gqb7
LmA0Cx1x4zLGJscAg1f3+9RfgKuSbCsT1cbGMXk6Ffyh/Pps2BbGIn3wZrmixcgkiyBD1FSPi2me
KaFvK3hNto3FW26i5eeTdhzRwsIAoRM08jTgha2aDvJQFz2XNIBQ5+gfpiZUWMgGWY6kV/yVWSVX
ixn4Af0m3U+206xMBNVDBCHRek8AcrYYB0ZxABR2JqnFisSwwBBxoyt16pN244Pq545lMR60hoY7
WIKOD+y5g8DCufapLJ0ayyQeDnppgKAGLrYKNAuL3pruCPYG6FWglQg0IRrVvpw9mIdhPe/8agjd
VbNE+mrwiyzb5S1d/VvUNTNw2vq91XoksR2Qf702TyQF6bBgLl5oNY0iz4O90bm+ew3zXD9DsFqm
M5by6CBrCyjXZuBS4IAIiSGj6qSKWuI0zSaoU93gro/mRQGxut7Wdj8V2zBLFYDatrsf+9LaeajX
vIIgrz8MadmsE3sha1KzsaGAsQk4BYEaGIg7ILr/7Bo+FJzOskFU43HAboOdCIahr+d/FO+8U2yG
47YD/rpHM225i1Tsns24++5y57O3aah1M8yYQUM9BqU4aUWRZI4VAE/XmF6sonXPdQAQiP7BsB7R
10Mz1K9YtHGGxeEGxlO71pG23Id+NIIZWBLzM+gDo0Pe0w22oGf8i+dbAFh1A9ckfwgh8nnJsC5a
/HfY0diyDS05GrhoNNmIjrGfQVLMoJaFgR8iuubGp5SL28Yeq2LtIvi51kGHXuchRSAgi2ic4MH8
Ms89O6xKzceSVikHfvyNtD4epuPcoAEbFaBv4nLTIlmNHgL5GCVY1GtHQNcTXXrtfyydx5KluBZF
v4gIrIBpXu/TuwlRaQpvhPBf/5aq36ijK90FhMw5e68dR956kSFJxcnaKvGEdZ6dULMhtsgPyISZ
07Rbe4aDynSM3Zv04XynEQUEK4ip+GVp8DFPAs2AY2RnFDPowsM+YlEbdNou2uwoJaiWswmb+iA1
GHsyttdAXOXd0CS/RFPTdXEDrJYjcJx2rKwfeyibp1qLayZqtCcjNnCcoFtysC+SH1yIjrnSJ8BP
pLwaXSjCVeMlzq+7FCHiHtZAiOh05c2wPcQyQH4H3GJVVTDvWbN6kkUKy33l4y+sL8z49ZKV901E
fBGpHMEzGWjBepSODbpqxGFmdOm1dv2MMk6VSDQuNmxm3w4/ZS6HJ0Y0NtclU/s+KHwGU+0T5uYv
itKmU/44IRSolvTjOyqfiDzpMvnJdkHooJtNg0Rc73ZAGpOhfbfRa90Xbmv3YNa75cmZrWlTDdfF
fKB/RxnHd3MQCR35Q/MYfBrAzmwwkgBsHJLaC65v55glduKytu+zRtAHqUHlUAcQb0EU8+54k4ro
MbSStsGQsiJZCAPu8vgHOQ9nP4kEhPA4rEtIa+Xa567ezW6RPXnLPH3aENS/wyLhfU0I1POivsPH
ZxDuaecTxqLJSg9qqItDlqbTXnputbHSEU24Eak/uaRA2TpIjvKRY33apuktVnQEW5Y4+DFed17m
JEcjWmez+2SJuIOAOsGUHnXRxZRZ+mQaVneqGdhQIJbl0qSFYLMMbUkG6tuG4eNPZUOm2pDUI5Y2
oX1D1FHZE9qPrUdPffL8cLiGaZIMuyITTbWKGwXreWpNmiFc81+jttJoHfkB6UcTyMktPNHw0bDa
4LdWWflizt0+shfK50tChd7uNlFZwIZPjKxem3IwQV/IrAd+Y1J44Fh/UROSLfZMGjhIXglu2r4N
X3q8HzaqRmVTjh77nmALFulvYxjnz77rI9DVlg3aLie0kA7Lpi6HBjEhFk4vtrwd09Z0I5XLuVrK
px1CMhOnip5SjrtAZxDtZ5tE4352FgvPWkNLMvXiU2FZJnUkayLzB4PXqlDTcE6SCu3BHOplYZjd
aFNJZMoA7f09DXDo3U3Asy1zuvdzhk1dxL7JWTBDRjH6nN0TgRa+BX3jLeF0Sug43aaxx/fTVt26
A3aw83yac24vGxwCGGD7fvJuFeSH7VBNeI88i9xWj/irOu/bbzI9aDfXBUrkkuSflIwrii6adj+E
1W7sbGo2nMzW4yhcdsfiB61sh1G9dbF5SBcDS/lvCxg8FEZOryen5GCZ7kinJBYS/2nTnP79DeLh
UWg3UICFEVanOitTjgmFQ+VbwbxAY7c1Ev4GQRXpg+PO2U/Gc4GbXQ3Nu/TKYW+26XD0Qz1/ksV7
Ncf0T+f6NX1CgZd+SeqbwUxC7cxOOW/6yXygR5Bem27xL6ml5sestan/LBxtNwvVC6gCjbJekc7R
YCwrODq9N76AmM5OsFjnI7jGBLj0ZNA8RcAunGG52aGXUHcp2V+FDs1Ti6xSOneudfEXMD5G54hd
ns3BfVgb2cWulbWzafOvbd6vFdFImHkXVJJxymZHmDGa0oCY8bBHGBq7tiLpF6UeG6SI/mlZGIe8
cPB5S3yng4G0aFqgzf0jBxGfXVOv0rJdE3UP4xuKjMuKnMumI8eloD/7jx+kt0q+w/l/cAuxtVK3
3IqyARydJn4J95UmfQjgg4YG/TRLeKhJckiCiRWn5LKRlheacbBvCTOkvzcvJ9UTUVMrBFgUC/p1
N1IsQLgHgUjBj8844u0Tz4NL7LKyLq5LnAU5CgiEPIgZk5NAaLfavTIt0nYi8YdQdKp9DUSEIINq
G9iQ49gBgX4uhpJUNVQNMsyHrXSoirc8/NMo/emi8tiiIhjMj2x8y60fDPGWAHX07foLkZZMLcKs
31E7entvaHES8SKtRm+x33llxdq0w/RgyMm81mOqtglpzuvRdgMSLJGcOXVNp8InRQ4pxoCUZ86K
9ivJVf6c20P8ESlS2rwYu3OQJQ5ThhWekjaVr8JD3mhkNoQ3SnaAY2xjn+P8XYW0fjEIzyTXG7qk
xfCcnszBH06d3wbYjJis9pY1w/OiAkj7v8/TTe+7BnTpoK6eEFihEqpqdqxNMezSXnxoHDDSk11M
kzQlkdhpgqvwu/eZbezdAgOmdlu89C74pal+CCt/L7SWzzH+DK2gZpay0NSTm17DrE82SeZ+mFH+
WUswM1ZfvQcWED0Ea8/GAn0p7yj2ZwUUFfNMPf+x8PK3TvqfcMyPyq0unZXeSEF/rTgnt/x3FKzf
Xt6tLXt84qnyQzUpMCQJ9Wl58h1EgtGQ31e22HOpR87vNGUT2lap2i2DSSRB2OwmN74vM1buwJVY
1/sXFWac2GZwQ0kSveQzkRUthPgsnl7dOvkSRfBsLd2XxkhbS7LrBgcxpo+rrD8gobmJsXqsaAMD
aILmmL8sZnzWhZIohoeO2gw1w0O0hO+FGi9Quc+LjBjM053o5VWbxWu30iL3fosYiSzcIX7L4/ao
kwJa2BeYdYlAgMIm2vapyuQ1jupzoILzHEUYYRXufnJcwhp2FbrjO9tnc+GRFNwlh9lG1M6vQZO1
7iwaHWRtRkOyT2NcdegwVplJVdiYn6TX/OZe/cxmAoNSOJ2Nynmw24a+fnTRd2mKy3uL+QKvcg95
ojsJUidmJS+0IfdR3/6ogMSzIW+OaWTDrMZ9A0ezJL24p+A9ZR7az6a/8FreEC79mZiIksZkTUke
mbRi2r3JVzbUp74JeKdcFpBw2Wv4fZHZj4UyDlbnHjx7QZFHaoCbPUH52U0jwam9GBH59E8mGILO
xYauwZakv4KOhKE9g3lQqBGNPryVjX8kCOUhminGwG3C586LnVDYsmzM16SRgwqaHsws/vZsbZOU
710TH8Ks21sdiO46wJ5XAftreX/ThtOpJ5L7jsREr4tuyhMrQ2aoYYJtK5PjVFsmtF8YFqn3ktQO
WO3hDbYOmdbDJdTywF7casd+QjUNA5EaOTNOTuG+eAjIZNEpJV7F7hN1qG4CO5gwAI6aK59QKnrP
906SvXbV+JnpgLA6fpjK5HPsupsj/A+sQse2xWBYWy9d3m8N2zuCsmSz2DxnBNw2BI6z6hEa2W/0
xTCp7HriDxAAfqGR38Rttgti/NimcelQ5Y/x+LDUzsap212AGnFy+n3UWde29Tg7DFQXS1B+q9kW
H5MsHhl6bzkbJfh9vJpkathit3BcilvvMqbFLpjnQzKENzOidRyP95GY78cayBTf79ol6TSoL+C7
GyhF3ImrJKwOAjGLuHJ/Azt7nkNyjcfEuS+QRbOSIhOo+BAZ6XXuDKlJp6iZ0t3LyqAxj9Jc3wSm
l2It6+TJQmMKmtLZ6IRcywS2l5Q/Jv4mHxeRqD/lkLDf7z/a2vqLTOOvKzvu8nwjbwixWk1NqQSw
DMnSeQoajpWVDjHMTFpSxr63CY8jSbZqGbZSvtG4u3Vpw9rjbuxq/MJbs2UpUXfczvEp4x0/yLL6
WrihdW7u0tb/96kGqyQYnhQzwZDHz4X4K/fx/VMP9mvjszew3JEmOhCuQ7d+m4h53/kchK2KpB3L
fml9C2sGiO5q+UrRGt7hvt3MgYkb2O9YJKwrnVX0f/kvI3BELq1BGA4JJX7xZOo4SiV3QozEG/Iw
+FxuNYHFF7vSbonwwAZS9+RLOK4fwE2AFdyZ+FxQcDWHoYW+JRDKEHQR0I1hcKwXNb9GWWo9WO0Y
4Gek/qCx10VzCxx/NzfT8BIV9VtqW692ZeKqwo7QIle0Gl4lYBBiTh9yLWAIJCr1oAjOXUWDLlIU
Zseyfw/Q7Snfrpy9U5f1jytm/2EJUCBwILQJJLbkQ6JM9WwbFJw2bhSJCdFFOv6WhHBt+ZMl+hm0
G4kTYr0WnHWqNh6fa7ovcI8zyJ+ttMW57Px6M9YOvAlpLhviIxvChGZr7wezffBJYqIMQkcxbNF5
pm4g9zJ15K52G3sn2hhqj/L8A7WUeE9WdLyfUSDs4sgX6AY9+r1mnh0Ixyq3mRB6tR9ztIY1TSB0
2K9xoMZdl7Ldn3pZQoSZyEJXttj4tICfkjZUqzDMc92VKrd22kW7OXeR3GSy1cne34GgTeDmHn4o
YC07XRF8ckNj2GR9lzEXpz/sQ7HTJUP2bHlkGdxJ3AFAwBw01y07tE+zpZhleLJf+77D7lvQMU59
IuE42w5EerhB6axpGMRo1qvYflOigAzFOrGzfX3jZp6WHHDN5dZgwI0w5lWi1W6qIL0wbkb/iBGd
BMTY5iAzlUZ76kq4Aqu8jQDXR2FSePvUCNz9XOBp7uxAHaccN8MYLfa2D2xNWza64+zmxTO8pBYV
fovCyR9b69WBUkXgOEY7enU+5dYmf8m4PBP7URJNd2b/RlyxzXqqXKnTrXsnxze5bxp3Vc37jL4n
74ucL2nUUwYMoZRTpm6+UWIs5FjRLcUxUC0BpgdjH3bRP9EbGCuVffQj4o2MPpM8RCI/IjtE+E94
ngC52j62yVtmLFdsVAyRzzmYdh7xq2w0V818Qeh/p0uFpU8pmTZ9/CSqaW1g+ml7krRRiiSA2wx7
xQfm/3wHPe206er7qcNzT8w9HJ3Se7VI2Z6oinflm5sSa3kitzCLONC5ZAoSW5yN4NOIZi6/1fy0
uN8j1y5IeSO4YQXXYWPi0xwxTBpkp/JnMrEviXWQfAQ+I5FGPfTSjvhB7lIvvsLkQVqE/Vw4ruM2
Z90nhptUX0P+iBSRzL9/8Ja3ltsjub32kqEleuMuF+YrRWtCmY6hfHdkQmHpW1/3vCD/ovbP7Zot
SHL/UtIlP16VT7o+7Kb3dLb17+PCWtvaTZ17py+iSourpPId2OG2jXOQEt6Wm8ivRQChr5DOquju
LRUe8EEfCFtHnvNamn+5aWHTAIl/RHV3V2OYrNWZnwRQt0pHseUaA+IGuWA9FkzI/KgehHHhIkoD
9eEQr61eXxK3nGfTcvCR9aAHRZoe+D7h3Lgr3Eu+GGptIi4CyO8zcgwuG8toTKHVJPBoftJPmuHF
rfPAgRkWxdl+N0mKINY7Y04LWxiZWquQ5F+cMdZ8W8lGn/+YZBDpbojbtCuGEAMClB7PBsL+isem
pt85wdCA9l3/Cm5tmn9lbEH6gr0yuxoKNswp5GJlyBFvxsJn7Hl1+D6x1x+GbZu1fCwEiZoB6SwA
j6wXlBQuYZFkNJsEmBI0aI/olcxwzyPWj4wJeqefYIllTCBmDZkjFjio/EAW88pF8N8XsN2cexL2
GpyZ2ybEXMMvIRnqvzsqkvldP2Z3hjPsg1Qw/3Kfq2RGGeixHblGAdOzsUyMTOiJOI5SXnGGCJ+b
q2Sy0sXn9X+D1/a/IyYvvsTTZIQxhPTd5dnoP8rFMrr4Tt4thkZuCR4DVlIxgVIBCMJP4eIY+tfF
RgaxZZeJkBCRWf9qTOWZt+3/vw4rw11rh1SRHzBfHPW451Wx2r9ZlD844HBVfevyknoKezlqS3O2
0fNK37tHfTtaUKxewxojd00wXPSsFLD5IRiRf8mm/AU69W5wOd7NX3zyeKDUw4+pNtiL4Y0GIMez
Ry9ydv+NOn1r9fvBRXP5lf3JN5lRsNEXHlsWgkNsQ0QIkpVqDXKjx/9innLD10zkrVvZP3G7n6tW
PhjUQvcu8+I8EKhqGNF6tiK02BwOSc/rv/plwS3jdX/paB4qFe4Koz7omcNscD7pBEUEOxYNQagh
7VH3h/Q3mln3h5PyFlPshi9u/DREv7FAkO3PRYo3Wsr7vkh4l+my9jU99OrcdP1bFLOzZkILO4OM
H6QkAQGOWax2sjE+/bR7mJvwNfTVqY26jduFL4srT1VkXA2ic7Nl/DsxBpaqxLtWh4+BYoCbTrdv
ud1L368VeSdIlalXqeGquom45v5Pj7iHdj+5vG3zJ6rsd8+gIzvUr9h7vlUYEtHqdGs9zK1lpOA5
E5CT7wlQ3LSKsz5XbHkdFrTyHAv7fnCaq4ERgiizi8NhbWyW+9YN73Npb9TgQvI2b5NqHiLOp3fk
P56I7NygUMYLRjP53wggGcB1xqO+fzYBwzUxQbLtX2qXZiUYgR0UDl8XXjHFRPU6TYW4i4elpNVP
F4+UG1rgoDYMkugkuXfUKv4EqXOLE/8rDdQn5rVNw/yBX+4Sx+iPXdAqd6rE70eN7jFxEyqyzdGh
82YVGXqY8mwXBZEgamvi+ODtpO+wRI6LZponNQIt9pTYkbC687JkZyaORrkglVP+s9/FpDcxWKy6
OdPfug1ZcFSttyH3mE4aziinVqde1pRBQvrMPP1yDLdYJTE/g9htgp1TYm8FnJWTMEAh+zVUzqEM
aP90YUz2MuyYyH6OQoRUMucwgkqLxSO5b3KHjmPTPkctEEi3gDjqi6Im3NXjRs5PoTJ+M8xKayK2
ma+lLlomJEOzh0yz6dRM7W7O0CtXbvAnKkhtHcfy28A3pL9tJmmDPdgmNSRF5nKrOP91oEfi0b5C
1tl3AYK/uTAfMvYalBaMdTsbZyD1xD05bxUEE2m4z5lCNz3SUKMNaeJzQ5t0sAaUPt787hOu/O/K
xbDOGvMeofau0++njM8xaaNYcIe1/vORBZgc/JUsshc/RRI6q2crySD9MjpSQbM3y24R4uBeGj+E
WZG/gLa1d96dIdrWvTqAPcPwRkyp2QpsQrg+JAscQF4F0dHxyuc5MN6istwkgf4Y4XHGtgW0KNl5
kdxNig1BxOumLyi3jZvbZVfLj3cI364+XU4vhPHpV/dLVu8xSl2cwL8u3nTwIDwGfXDm/HTfBLUG
0nyqxDia8Hx9EkETjt5N7G1M2jlL0uz7ptoXwvnjFsYLKoMfaXprGnP6LHukS7cXeX9xxesC7y7G
IlAJum3QNrxBbKci3TZTUWJH61e2A7q7Xg6N3/5lu7tp2Cy2HeJUBTi70YESjPWoY58WVBfdmVn9
e+DJCOYhlfuaRjh4MO9rDKujPZCO1FB69rr0Y7SRG8MspOJorg322UXAGj4o/NGU8b+EwXSBgtDK
4PuF2BehNLvmQOdstHeeaV5BxVCsi8zTVAo6SBC+k6E52SHHSV8nmyEP1J89YF8YjcaqrwLOIUSw
ATU8g/ukTjIgjLJuNYqBO1Mta9edH7wQNVksR4QhfgZXQTbPpUHlrXTJRibskaLhbPT3lZvsmza8
2nnD5ELpTKJrh3QyYGfEUJCE1Bq9KbxRwtpPFCZDckII8WneawFAFBfeLnc75AoQUROKuUMZb3zD
ua8NxDuMHC9FfKfUjtop+L7p6s3ZR1MVz6lFuVLlN6+oCYFwCtJXA+ef77xd9Wa9L9KFLjz3qSfi
aEZv3BToZy9F1aHxl59TRj9k8dAReuEHtjCqkJjJhvIx7h/a0KIiBZM8m4H6l+4hcNWhwDlZDXLV
No8qg6rJn3f699Kw14VqDkHwTAowTq47xexZz/dziwkUzZ0w5bVJMjSxzU6Pktb0aHNkJxByMzsJ
FX7qhxFBF5OmOuvhYhBN0/H6GGBaA5xAWS3elpIn4WCPF8nGDPCR+f2ZUG1sfSQK8LoNHb2HMUSU
/Fdlxq2oxyc1E/IlXvyo2erbWBNu0S+cGtwOL3SOpdPzCNeMNwXe83op6LQTRITefBDmLWOlbqz4
6IpLWffXhmAHSUnI6aiVaM5PSEOgaElD4COaWfuGOm/T1yYUA7A5For3KCnWlaD6M3QXquFnvxlP
UXPFPXqKaH467XjWaW/sZ2fEMZTNA85TnqE2ZkJ/rbvwwl0D0JqFn26MCeQBk1W6wOwiGerOtGli
sVjEYXcNmOIaCU8jRnfdULlCvtAWj2USAIwpP5sKca+makbLk4ZgpsyxtqrPllUeaYZ/2MNyHyzj
Y4yOZmo0rcf6KtkkRbN3pKt1Yl1b5VmPXqaHlxGSkJOjl7vobOzZLC5E7J5jZV8TG98sLZS0MVik
WIV0A4MQMJfEtEY+Zd30DpbzbejMd4pAqBjQhhivc0wy+oy2BuKcx4RqgPMa0VU5YXc/dOU10q8D
PaBNXeQP1fTo5bQClbxzGlKQMg/uQ3BHzAhVbEwuZbLBy45i5DfrOdNimVr64GGesNJIPZyHMnhR
A4UnjJYJqlcUsJSDQixWkv5qRtaZF0WbGHmrO9cpcnhoGsgW9Y1v2Z9QoIb4Y1NrYbTlUUbH/U+X
AKR2EmCv7jUcqo0gKXsYwcgY5hMJujvV6HDshZ03ntJoPLaJ+1rDF50HFzrwo2/bIOfqbV88OnAA
Q4gpNpX6EhYu6YvP0HbvU5xloW1s67DaovygEk5SaepDwNCnEtzyPJ4I7wQcz6fBsam6pRyj/zDq
DlXXJnf6tUlAHEzZfM0bGFksmlH1OtlvMMg4dhyWjhyxedmRJvXcd8bWnNAPlhbpiSgKuW690zDY
d/Wsni1BANO/tqz/BwHSXTQ5O0UT12UWKEMadeWFNXXdtV8B6RuQ4gBp4avnIybLV1PimOE1qtga
FHa411dietHdOL/GubeTyH6QBbJPgf8n6r3tUGqJnD3ryD9yH1npj960HLOhROdtHQdA1OzJx4sW
Y+n7PLKXsbp8MzDsQgRFd3SvCZkq0eTgYUr9bcHlY3Gj1slvrG2KlPQrJMIKHKQTu1PGY8U1M3pB
Jx/+3dwh2TWgTmok9h7HDUyK5jpevkoZfoKZCFCF0YjHoVq7z6lvbbOyfm9QAvRIfWxmO/QhxJaR
rNHAb12QywZ/5lyyT0wUurHujRGtWIepSR/1emyTn2En1lpPNgVzbq6tuTObehuaTEB51arxYAkz
Z5MJ4RhllsVkmUzxg4Oygy3E+ELnUDt87/TTcUhKtcdLnLl3Aqh4jUYrlcG9iDBykJpdiElH2xFo
kGOKReaP+Lmk64/rBSqKiYK8WMxvvxJbbAsBUCfaf5UhiKkYtfmx0NEY1Y6TDam3Dl1pI2InS4DQ
i02TgdLsPjGMV2jgP2qq/mZulZL/IdQO+PlmXgpeLYrtWcirG0K2Cw4j+KzCKX77DrRlUJSwu8d7
xxW/5OlxpDQDNBRyY1SgVzmnpcHwxVN6jBNIQUPJ4TZ2cbZNBRUyy1JUoZz6gKzwgh95E2D1g7Ni
IIcDypTYCLDGSVFUxMkRxj9xhWQi5S6BdTgURvnlClgVgRftfUXXm/P6vAMphGA9uoWEG63tsP6S
Cx51l7AKqBcm5eTusQjHWwQpfiN1y0l6jySN7/1iPOUZKeOekUZEhqMiKmIOOMrf42p+8+LsnOMP
AkVIodKbmx3V9w/Yf6+j2bpMW6ZkMZl/8mF8MEYfuY96Jp0dRA4oahpf/h6347pW5ouMEDG2Q3Ea
jZzwi/QiXPNZT6d0Fj6qPt5Y0t2iteRmDCcnj98wdR0bkoL9uLx0I0CYjk6zlZIfXbcfTqs+6NTv
0izfK6sXq4LWYiM6girYILPXiE6ak+ZzDHJbtrR19dDIaGVLG2IlHfBacYgaOueKIxLK0GJBLgpP
S8rkjx8L+TJEv2jf5PJApZuehsW+It0KKyfMPNgPQXy1K/ExaJdPjRT2TsKFXpueNWDJgC1S2AQC
aJVe6GyGIIdhxwHTjvoAKVe7wHnwAKzG1VVgvRiiAZ5XMIpVy8kokcCpep6H60FEZD9plPZHmppI
ykVIu1yJpwXKdW51TBsWSfOh159lEsDUCYEkOqti9p9t3NXWGPytCHDtwp5sRu+76ZeDMdtXDxVS
ZsXvnl085kVYgSFxvosEck5ryosTJRuPM507Bmtg7q+JVGxRpsqFzlb8wDJQZytfvoKIY3behmgB
M0murl+d2AOv7LB89QKDoFVId0VO7CPSYQ7ZFL5S869p4opEH8JFxL8mOUhj2MsVWInHhv6VSmGm
gwkIBUOQ1Jk3kl4/Fs+Z9klFRl06el+OOW2TmLomdfJhLRsA9JKNMX0BtbbaPLgblfsYIBhZL5NP
Xy8+MUZBsNkPdHOALKfNyewkswi18XNlAgUamu47tWWwSzjgLj5l+I5OnA/3i5K5nIwtaJhNOMnh
tAhjrUsI9PtXo2a+2J13DSt1HMvl0rfzk8vM7oXyFjToHgYOSEgUV0mLBjeEaDGa9dMYB3pZVB4m
rpwIdS/97MP+E/7s3gVoYrC4wgqCTzvk1961Tx5sLiqM5Oel6tPLsTj25D8QAtUTmRqo7sfuCGHj
iFWw1oeWv+vCbB9j8EzTEnATuOgudoK1Y4EjWOApBcZLh0cBJURS7zotJp+IfbhTVQs8IVDnit1z
jxk5rMXVpK6KyvaYR+kpY76rAyJPw2h8i0hYLfru1Lbl39rDhJtRZmeLbN3GmuYlu+kma17Klrdq
xO3e0FOb63ofUWnekPeYkac5AWHh5ZrTmVintL2vCg+zOOZgkfzJm+Ih5aFS8OYIZuFA8saOvpY5
vbk+KN+Yl5QFli0XkefCjaH+EMO2tMl5pAdxrm1aek7yY7CBzYr8Yk+49TmMmgXrG3KiI61McoWb
nq2qqwAXW4o8BdE5aE6mJzEVDxFmRTdXyB5sOM7ughadQEV9d4eq+Onc+DdxxGvKlokdg2SVMkpm
/cZIfE4wNOWq7mYN3TP2ZKByPYa4+dnOi1tai0sscEqy8ZWVR4yT+6wZqFPmv+or8ChlW2DEHIkz
HeKexsCi5aJE7u5I7DgJyF8c9Nd4DNjvRafUa//oLUwsimMDPLNEPeCUAh1cvtebS/40Tucd3o5N
2UebpLFX+nCs34tIV3fQBSa12BP3sXEBKltpv5owB/J5ihN5ZqchCS4uImut+8W8Z4A2H4YSEAny
CzURYmySnZrTgQq6xFrlNnPozGsuKrixTARJz3mJM8OCowG31KOR2LDd6Rer5F1vkR3DxTYtWOpm
lOgF0gVMT9CP9eewRwBwnYdWjwzNhtzAkOab3uOr7OoYr3VM3B7+wX0J0ko7KoKqvEjoSaexFo+m
LCoOxxJ45XRj9xKMI7UjVOy285Oxt8Bi9Awc6sy+0YvrTTQ6W+juKxv0tFe6+4pyjs0hdsnl+BNy
Ch+hZc0j60sg032fsPlvuo3Z/iS9hP7V01cO91EaHix33AKnKALkc6OD0Vhw3GiUyfnTXUmrOc4B
SPLuTe9w2bzD5tK7qgR+Xv5gjfGHiJytw79X8C+dqFstHNBGkzMrbRJhwJuqspiZDN+HPg/GRbBx
s+FQ2eamGuVHaGM046TShfOt7mF78Ntbr2LbjkZ6GVDnOCsrbH7cFKqdPke1AfsyXYdI2awWuAwY
7vHPFKQPXfip95g22zOJwYC6OziKN4xGfAdXwtlq4oRKJ/bRxz8Tt+h6a3kmy/4vXyMqwGawDbIB
muwAQTGZOQoBsSkCx8ILDHKKvZfdpZum9tYlf0j/RiaZ48yMPlASyEw6fRanlpJZZ2jKqzJDxtVw
Q4RTrlKFukSTMyI7opk9VT5uD/c1JOnsztAM1WABFlqzvQsMnL8N8VrI9RrH3VaLte8MdZ7jcZ3H
mOQ5nXFWSffL1NA11kbjIDlMXXqhzvmMhwjeofp3KtdHNkzg15njUtywljcZP704V88czsSKrGFB
XCn3f4oMXwBnxdZ6W+Be+D6oVSvf6nFdTo82Q7utA/Q35kHNE/Ud78HKo/seygh1LdNq1iKxdpk9
5XfwkK4K+4Q/DFdvAI2QoIJNqBONKLv1iKInf2cCugRiwcbYZCJnc9ITN2WBIShD+gD0EUo2MH31
5WXOuQm8V29KdxjNDoXtP1AXZVOcisesyy+g916AA208Wb52gAnLRB0UADE9jwxRsYeD91PW6sHM
qyfeJRb1iBiw0dhmpvyG7/UlbN4LLgu+y4qFds3XVogtNhUCcwC3CB1/x9TZKOUdM7QOnHv9DhNN
xwURqKLYXPTk9xAKfeSVoLjfIRCKXQrSeMP1rDIg0N323r+c0v5xCXizWkZWZjo3rKMU43gBdUVm
sZtdx8wQC+NcJ+6Nugo7AbV3y/Gj64aPMe3PLKrvukJjcAeVqzYFm1tXhEfHH0/oD/4mBSPfMvJT
5cEEAUm7XVQmCPrMV+2CbZ5r7wP8qaXv/aZTg86xLb8Tmx64l5B4Hi09YFLXTjf0h3HHyYcoMDjQ
gxGVafrT91TQQpMpisAXNE5kCzAr1uxYCp7kwuRrFmRGQuEjjHWjKoYO0Kwvn30R5mL8nwTa9+66
tepfLGq8k8B3B5WeA6c8I0/K2A7SguO0w7ksmsB++Oo3c9nOuFpfCXIOG1PcD+veExSfQNRWb7HZ
4M2l9UHZeOAp+YoMGz8IV5XSpppBoB5iT5H4w9bixBuw0HlZuovK8NByVRazgqjak28B+nEDwMwR
gCxGz6igJlZOeynS7DsRGPP9wf7BRLKLmRrtnvrjGH+hG9iPuXNhU77iEdBkIUqCqduQzbtSPWJH
bBzsvItpoMAdbYXbbSnIH/RtC1EZ31WRtTUt93eoQjYEnkv0Et5Id7inuXbTZS697OUcPitm3lRF
m6hAHSBoTKU4ekw+vb4P5oiZrvPIuXERsjZCM1aKbSjnxzCpT0XjYeqmVhp3Oy8P7y3tIQ1S6LFO
f04cBWh4Fmwbq8to9vD0jF3iDKhq3FVp1dEaISqHz2xZNRXdpHEgnAHKL4DGyPTeDLf9o6v0eepz
1rVWdjldgqQoWEWy71amWPIgEDFR1lH7JcrymXh4/27pQM/b42a2gvecgqATIXnz0enSYoCvxWcf
jGHVyexbr7JG730w7tfILO6WCl8k76luHziDu+t7H0HKAGioQwYXSnPl6AVmWk7/o+k8liJnmjV8
RYqQN1vaG6C78WwUwAzytkpSSVd/nprvP5thgEambFbma8zReM+xBgvS4kz8iKgncr9W6pN8RjVw
6hDuwuBwp3046hYQJdGjSdqu5FijrPjoKhABbK+WPgeQXYdrE8AfQN/tGwVtssskLYW098HskyIY
EauT9gThnIA7qz2EsCkVdGGxcYbuNwAgwy55g9Wz0Y/nxjNwKQNsF8LQq66pD8Oc/TEacFtsk6Ir
vkaHbJilaBW7N98N4T8k4XIq+5bcHzDSInzomP1kISj4Ora7a6FA6AyHR3ajxMDgTkzWh8mJPycR
BJDnhMcbJd/6qlJAKzAv1qlCTrdNERQTiFPbeOdumxA2lpV3GAaprcinJ0hjHzqZ6LS2ofcA6ZpH
0zAvSR1sm74jzAC3I3S2birWUxntIme6WXDrczl/hTL/iZrxS9fbUNS4+vN0DIPxCVm1Qw6Xu4nK
HcwvhcBHuwd7raHpCGFEEC3CTbOgipaynUbDycmLk5jKLUyfDM1DeLfhoTf7N8BjewzuIGraOP84
vXGta3nJe++mF5+IbYUZcRqdaFPKEKVyE5ujknNi4apfTqTPQWWjGkchkRVTz0mfxSVIzEd3aqH9
10hrlLafrY1lPnbya3EQ1lO3CVNcGpf42rdfppDVKf/KE4Qd0ol6pNFFkC6Ba7ACWr6ONSbkik3U
UFEqnturFWgrkykFbuEoMItwY+CBnTrDvuoWsKU8TEI96VHQafBdC7WFcN97KaJbECSHnOUkb37F
6D/jcLlBGo4ieBRvFsIFP84Poq8ublS+dWYdrGUY3eZlPErZPs44QHKkmsimzvcq6w9qtC1OIdHa
iYld8UGa7/CAfuhF825ZP6FY7tOp/FjIadTIShVUxO0QyXPrvV2gQfjJsW44GcXBB6xipKRrQjDf
cUF/WLiyDmhj6go0sUoMXdgv1R4CCbXh+h7x/5exGPfzAG6PckDczdepDc9xO15BCSwYF4hlOgxj
5K2RF7vrB8KnoAJrZDUP+VzcpwkisP23zWbR9bc48YHTjeZ9g8VGHGabsrNO/hA/zb23U37MgUls
xtjbTeZ04SRxoDEhiQwXx1ZvXV/sxrZbJ3a5byHfe970EXrLBlbqxTbVrzObVxcSdbsQv7hO8osV
XA0cAidGN3pQE9W2PsZnM1oneXDiaSZMs0E7zAx2oBFhRu4c0IyQ7m6E/pOwEka1+jKtrgbP3nx0
lBWlOb0J0/hbKBa3sUzPEvhOC3nhbiafBZz+obZZbciKvZh5dc6lePSQRYAYgk4ckhWhYx1NGq1u
AYyN2UMZdPfx0mz7MrzNqfMM2A4YxfxnbsprkqCQGHeHPo+I6ty/cOzRWXA5Orm1tcHWkfDWc+4j
2RzBlV4Tb37JHbhnxIvRgKqV077OLtpyHPbBIrkiV9gLZOlGA656sEdYN5H8pRMcADmFYRxrezx7
VUQ2QCS3eSi0V4eoHkXh28dywCdBgFDrCSy9pn8WYKmrGNfxIPhn/XHfxZgPggIZ3OI1zA0UypZ5
HRhptWpCdQpmfOCWCvyuvgAr66nxK6000J1J6c78VbdvZ4DBoQdw7piZ077rM5wbyniTGwOqn8AG
hHoMY4lSjAQehwxnZ6PLCG15gmqvsnXTO5qjHr14tvoqkuF5mYeHoM9eh0FcKie8IBYd3bXufK6n
/kFpNkeK7nha7qa0QyORfHFdoNY4pZ9wbW3yKzGrS/YWZurWyvBv2w7rVOj0cQGr2k5csqL06rop
gN8r3AZaWVPSy9lhyjz8rNW8TUsQsohYiyo7ueVCFhI+W7s85jHWXdryPQw+XXSkHLfdEq3tmgWJ
cds0tFVCvcemY6co2a7ManlgcGE3AngLcJBiuOUcl2qdMPZd8IXJ3lD1yTKWo1WSQTAGsR2T3NmU
c9RgTjvsOHxsA+VtGDzTXWM6ZzHZyZnV7T2waqjtirOaMT0miBobSX+C/Ly2OvPYgy3LDX0gjwvC
kSp5sBZmlG44KPErPbtgC2hBsVcROucqhc/JxScXdPUonno/eg5rcXGEe0yy4IWzWHJxq3xBmLDd
erH/ZMEohKV+GofkZ+7lzzJ5PkCL8Km2oNjZzrer8K3wjT/URk85ArM0T3a/pPGpmjzkSRFh0Uuq
BOHw0MWoxWYW3HAPVzaI5t2HXJajMxfDepECs7NQPKAMs7VN64B8Q7tban9vsTENC6jxEfGkEsGd
lmV+cM4huJmlybJt189vpcpfJrfAc3Nejm5srGKkw58rsn6rRZLtR/DTQovZ3SWOiCh8IHaEqvAf
RYTMXkdcBQgwdZbPuQ7+5iVKyqlr/umRvPDa4DEy3EfJyhYVqC7G+QfI7ltTgUlpAZwhRQAVYcS3
l1oY2Jb4VSziPrKzY146WG1O7aXqMFHuDPmaZ8OxB5ukJ+rgeaes8H5liwZ94qVIWeYDZALvKGaA
/hDeYQejQF4xyNxRn9qx44oyAi4NukoGDWZ00ZkKe2PvA+upe+80+9HOFgBTenNYWY2zrxHxsSZW
HQQM9rlcCLehZq/gvB0H0k91Ur4GNX6GrkV5CNCZ9OVZjoH27hqe27x5LZ0Gtd75KXfGax6VZxRc
JCjLIoKEZ5mHGbFnqLuwqQ2wfmX5Xgb+dhDiOc4BsPjDUyLnaq8BH8ouz4JheTf4/t8pWX5iWV2a
0Np7lnyeWAj8GJ1LYW4gjr6Gw3TyI+NZVAH+aNNZeB5mM85XmBdgJSAd9wgIJMFO+BIbBf/FhOWp
lcfOmEXjUURlRoKAT9pXZQavhhUgllz9SdJ6P8LjdEe1YXFZCabOjMIjmWD/VzFsOpkerQIvQkRf
1lU7zmBsfVQYXTTIgXV5q6bLwCOBeapSSrs2UkqgYhKNQK85l0ws1yo1fwc/WdeGhxO0jZ5HYyC9
khmoJnTttzMMHqqs1oX6LjonpbtyJ8slknCf64DjRtRi3Qadr3IzC1Vd56X2o01RkHmBIgMGyEaN
p75mjUsBiBUqxTfOn5G6Ty1xmc3QXUW2s4NXeJhnTc6NTQ6SiOXgAXqu0+CN2gP+KjmMI0e+dtLf
dwmJ2ThtQKOGF9FPNrhSbzuLHu3gqaVE4T+Nc0ROXYwIRA4octdn+KPLxiEV0w8KOI61VZYJdlK9
zWP5vNhRdDeCBhc29iN6MFidcTDs/ErQ+FdG5VG1+WdgIcBsRlDZrMeyys5jTWYsnB9FTOVq6a6V
EWzCfjor2/tA3vnQt93V8Tm9DB7CBsXXFBsDWX/nCTQDg8Efv+3G/03C6AFwKZ7zRX4KrXLtwJbe
kVu+tlH9MGA4yhZSX3oNoy9tkjZwKpgnaDiU2X2mIIkSPRGXz9tgAsPcigS8cjsiRxaG2xTqMAmF
nwpOROg4NzGNwRp18S2D49Z3ahcUYB6wqUsK6xNVjRPivgJJ1PoQRNW1CKc3C9yfP+YHpwAOBzEL
gZr5aEXdtvU6lNW79Ja1itfKQMzZFGpamzC+PU42/CON5Gjks1EAjp05o4w+Vcw84owdCPGAJMI5
jcqrVzXHfCgPWVYf9fvopm/A8wDr/ANL7MEqkqe4ly9YspNwwxeRpwMNt0+n8A/YGgs4QHMPP+A3
INTKjPoRA+BvfQGyNkerrY5qEH/gAGJnQLILUS2iaaesr0Vk7+aqftRwVUrsL+Bgnzs8LSgK4zXL
a3ey41iPaR61+aoNUXSpdfvbJHMEygmzKWlu7qPbs2sD/GsUVbPBLyPUhtiK1Lx3gWJ2RXkesZhA
dOJS5NUR4tkps/znhWOSXfmHMGovXlm8J4rUm+WE1hokAVIGanBRvO01ZOpoLBTHSMEzB+Il3mHY
sa+gwoD/VSThsgBGAZp8NTm0Snwu6AORXP1mPmwGaM/44BL2qGKX5su59ZyT/j/b5t/ZH7BdbTdF
KVaQw/6AWHuMAIWOUf9Q5M5vUmLi4phB9tLVo9ixrN1Qr5vXMrHeWhQHP6yw9TB988Z1UozvS5Rp
Rscj3iawYYNY4EANqBHRtjA2jhWwhYLuLSZxPxFOQYt3/5TY+OjkR5a1+6DAghnOrWNUO9USLcf9
rkh5gNm8L0bOywItLbM42RkK3fZ479bVxXZKqPPNjgtvI7lACU934dhdDNPam1psDX7jWgYwWRHu
RwRVgU7PitNYU4b3EvudoOYXwwfUIVB67fxH5B1wKVBQDMCmkq2Yvx1BEM9q9GXX5MnwZXGAAhSP
hhV+gHj8dVs23YQKTmWolc1IBeZ6VlO4q9L0czGMvUVaMc6TY1iU9ypvTgk0TGpGW33XHNi65Xmb
QQByD+tDnswPoQru80l9S3QN0IbNN/oCVVBcWmui2lH+2Ax/p8tQEq0wGa7tK1VZTQylemtW8ILq
FzUw1+K6B80ANOluxD3mDir6nddHWzVk11mEp5L9IHMHrexLMi0cfovJEx+1NVyMwT5IMqlQoZGK
swFEotFB0aMMf6yihqM5H42yY+ilSL65fn4rpiXa6s6roKMM+KCNRcGWn9pPDomFKkW7ulNHRFCy
3eTXf9scURXEYQervMp5Mfe+yr8V04zE8Yr5v10KdztkQ3Zv+MLDoKz9IoTFlEwiaNAHFJ/sBgHB
/FMlSPEEuTyAHTmYkJfZbZr8NoPioAerNSz+dR54CFGxFQDKu0WZ97UknPetwPrT9Ms+AaNHjYXk
4NK6FRxYRLhqCgshDEDEJZCaAKQ41SiKSXIAdzUgPTOJ9naJIsKQGMeEMjuA+uncOM0zJ0BrVzY5
/sv6/fV1WnjpK4qGFxKB3CMRz1EanBUFcayco34zdajuiBZP83558CEjY3r+FzWveGek1ITIEedb
FzXVVVnhLmObzU+pHHSc+/6+z/DiK7yVXEjjFgitkNcDvtZnQQzcZ+ywj0CLLDYgCy+6WlxF8LuI
5UH9otoBeRKQZlvN4tjU2I2VxE5sqH26BWCHVlVBHjrrR+rZ5pj3eBsmiPD3FeFMJ3P8s2f7Ow7w
e0ARaHgaYhdH9sbnbE+AKN6yotPy7zk1yh709zo0bYUZEVsrsDrRVldwveXGipx3qLwcJIPF+RCe
Sc7ENpGiM+f+Ishi7UKnmOCD59EGSye2szhXKGJ02RNuJf2pXmp2MS+Ktm6C9lggB6DoY4IbGSeV
3WhCZxxMMzlx3J/O9WLEwKcacj8e9M9mIuuMrkq+H6faOaVICBIcNfY2Tl3KVjXxGRnpwnVv1RRU
Faa2U/cs7UCuYgvt6cJKPhtp2Ju+IfMSdcVDCBnh5lcpieza8wuY/MCsJk9dAmUMO3PqkYu3gnLL
aQ7RiDkBeDEhyLhQW8LWaRa4pJvexi9GxCBoXOAPYb5mQGDxTdHzsU9sJh0BHdBfYHI4VSAWUIfF
vd/58arWptKk/px1lqDLvCzFsM+wRlqXaYSsuwnVIEodKqukC66irvFJtCwOAfmU3/wyDdAeVM0R
2bYMVYJq2i+uhNBqxe5TL6laF1XW3XDac1BaASVhLjBmZUxB31mm8SKLOlyRVmhXs4nIA9sOxW7b
bre5kvElcIZ+m1tz9SStMbp5RvWL9Mvf2KYZqjqifRPR4kYN0CBBm2g7NHYFH1EiHmFnMdVBDKxQ
xYVCIKuJUsIox71dZe7Jbodkv0SFfxKjnZ+nyoxgOfn5Khlqa11hKrmVasrOWQipsJnr9FVC5933
dQBdwB9AWrfwzdyZIFeN+fBDznc+565nHwhhiSKdCVk5y6U65Kp8g2wCGrZhNu0D0I135Tz395UY
372YvAcYwPpAWYpzelvDNKzxETHZW9aO2QEQhiR7wCwn33VTIhH7FfBvW/xJpNOZaHUkJYw5YZ68
IbafIm8pXjm1Qd2gyodAhTlSEamB9VsC+krTAKKOoBCjC9kjKzykHsD6BZkBSaVZGYZxahJBHFir
/FHCMb1LGjzHTcSqX/O4c17KxuxyUJJRjkIfyynrRn1EHYsjyQA59tpNuPGsHACO78JMxYpT0J3w
FjD3gKk5V3SYnalaiP2o5iNMwse0acD44/hUuAgyym7rAogsqxy8gs1OWrgoJZOPebMtdSmrDm52
TurYWnYzprBGS2lmNL2HBPUy1DGDH78KdkYC2Atn1oKAZ3R7zBFrAmlskF3siacs37NNXGUXvS+y
/OhGVB2WhjyCDEDfgLRANLCvfyLZ/mb+AtQRA+QiVFAgwG+RvqLGwbZrhDhSdeaHU8a8ioe570IC
QLTjPZZGO5ecMae1Wz7MHwEkVJ/VNEr6W2g1G9srj2MH7d+jIYcg3kowUGEKGRSrybAdfmWWXvO+
OJtT8YJA17uMg3cE/mCuBPEOuV5oS+7VElgST26FQ+K8QaLrbLfzFe2oF9cjm1UW2z7qjsr0n2cl
936VvKUg/gO7WzfW8NopZL8nMoFBbd5Sil00c2psGksXfZDlHD37WouAk7tiS6zJJN5BPsUnr4OD
l+XdRzYT65ggG6PB2FReB8AChZO/aOsB5i9h9lqhhalSAXMsGVKAGug42wLUkUfhIu6Mm+z8p6ht
XsMyOnU1fEnTHD/nDi7NlHyOFqVJl3q7gtWNWSdWorV3WpKYsmIJxLBHN+hOTR4xuOxWdtMjyq3x
9tFb1o23MDFeRG69zM2II2J+78j+4ksE1YaWVCf6WJAP8RidLWgS0EPxl4go5IAH6SfU/rCAwabT
3ITLl1MsB79f2NnspzK1twiZgN9hu6lSslxFdY+7FpafwAy9yHnhRX8I2F4WXYxLDbhxYXvxaTHq
SNZzTeFogypTibZufFwMaAi9TuDAS8aNqcQumAfiyJrZG5LdJAz9l5JMrx/gkWEKDsLON6cfe99I
6zkePMG6kz/XBQrfCjLy2lVqPdd1vibfgrRG6zy2VG6zZibPR3KJqhw83dG+1VBgUO6Ke+xPUM1V
ZGkMFI+wGvvt52obxhyvrcoGPMfNyyYz70SHJLA+gttFSC6B/JYgrOiUOmsVBa3osRt8MMkVkNU2
hUWZvjQF6452Y2S/WnUB9ud2DculeUmz5oKsZ3FnB9aH77IXoWwBc75PnLVWO29byn2FYrTVXXuR
YfUypggrlz40nKJBuzIOPOgS/pdl1hgwdBAGTGhhWm4lAG4AZHSTWWCfyXCQ3HhQgcHhEhJobB+m
IFoxAN91Yjyd3QdvcomGVHqygVvIDBxuqZYRsheaPoaTtrvCMwC5J6xgtYkxGeL6KuRVHBdmbGV/
LeJryOfpZE6ueCs4UTretNNqZzr1SlT1MJkKHGq13MqkyFYzPL1NylKY+RCNJYqnme3DPDVQM5N2
ueasZ5EWy/xNpcSAOq7N4a2YPvxQwCgrwPdNvvxcBEqyhQuzeNTWYAW5sl4MTx0rOYhLjnwuV4tv
4ZAQK8Q9BD3WKBsAFfD0T8uIXDBkFOZg0D3Y6UxRKfSqTQXOZMkVGopgD0BiI+rHBE0OwRjCK9PD
3Z3iD3ITRPbyAvLwWJG4OCQF2se6hV1rXjlULmqzP6G99NjVEpPjYivkvFGWcw7K4QM0GovHBOMl
7n1kkP6kSLmIDLMoZ/ou0oFqY3Wia96EkSCfTlhkAzeXIbKJotJ1guEjzuZfjONSdtPwkdXy4s3m
HrPj365A4EbCwcVz5k8NvLgeDCSaB7VQtwInlnN86YzoLTGS7zlt16lpPxX9jC+K8Ujd4imY5DG3
54HsfzatWxcBEXKOa7dyVhEp2KYrn910upGvBPvXvMaarNGUD7NITl7ofyPrt7YBmwH/69790jzl
6L+E1UwGCa2nJXxCY+BeUDMIimiHSPBtEBiCk5NY671hhL9mlz1pjaDq950kUIx762Pw4HsTvx+I
ywDnwDbbBBp4lC7mQ9L2Fc7IfLrP923airXuI0LzVxDWN8OZ15a1vBoU+9WADplyvMdM46g9S5yT
uH5Olu4WBen7MDrPnhpOdVCdK9Js4VKwtEOrYb2oMTuFHronNr6kXniypbFaigXKA9thBxeJWb2J
ZczL6s1bRhc9/1j0AGSwSc7pOyWdW594Wr04uoJKenMdPJdJ7KJRZm7lCFpKjhfIW3+7YV/4xnfH
tpN4NYVVpkaNJs4X0v78Dt+lEFVlCdqJZ/zvi4wQZWpe4UjemmW+zS1V0yXuh1Xt50ACOPydPJAG
er5xhabCgprTcg3y2Al/OkTzShPjWgpQMxCjnqk0WJQS2b1Rg0mf9A+zvD2NxlWVWKvzZjjwqv4b
E4wAZjtmnJn3IJE3LP5qxxJuEaLWyhckMvR3ziTPeqQpYNoStBtPDYl0W0CPGvvvpBrWWsbGrZOT
W0d31Qy6+mZFX5lRbKL5ypvXMTte+PW/i9MOHlkdDiakF0Euf/+vMajOgx0gZCxuXANHAqN+hZmn
tbNRiN7quZnKN1vXDgtSBNee6IarFuT/+aJQPczrP/zKRUBMtPmmtKYn3m9BZgCaRU+ujo+FrOt8
IaHMANkS47czGO9hz6foFgfsBLM5p8P4mb5yTaK5qhE3/OaxiUVJ5fLccRnd85hNO3+Qqkfh8WGJ
Lk6BJ5G9l2EDanGvG1chRB6bZ74zRfQ3iIFwtQbCEJfARe2FF6EfDOeRnYry4nWa/3RN8//jgh/4
iADxrLWTrOP+MwklB2wkNULIbu/cyCcO+99Tckk6RUSPWJwW1mvQYg8bEqIjMfFfh0IbqPw/fFp/
/1/X0/BpMO/0F8Y5t1NQkhgx1dzdzfWN9lwm5EvzZ90v3L+HRGi9Dl7+rtuFDypWY4eyBW9KzWPj
jS/0UkBekJZyeDm95WsCU61bRTXQUNlKxvlR/zkdnHR6zP3XUnou0AP/fcM4NdoH/j/43Un3ugUh
pA+fpGfv+KlBgt4Zvvxh1LDpfSEfveVF39bz8yN3muLrhJQIn+TyvCqPoYebnoT6Z/KFe3MvGpZ/
efvBf+MjM1AHet4A5cmnJnJJQ6Ce+ATVr4I6ZN+QWS+2vlJPvFCaRDsrn/SrZ+jQN6jf89N68Q/6
5biA3v0zcrr8NYVi/WJoeO30bVk29E16YXPU3RalvR3ltUXxNcIeASqQnre62fjl6GRrH0NYOpWB
H+Quks10fA39EQBY+dOxKjOCqm56o/e5B2NNAnN3jXueph3+CNRAQmRL7p3sbEdathI34gm/H3qa
Hs24DJZpK8HK4XnnoHioFXViHmBpHhE7XhdLjMi9t/v3IMl4SaCKNNmnyLOjxQqaTU9Jh3A44SHU
z/hnnrZO8BpgQUfjMghoXHLb3BtJfThS+PUErzb5ykLoQZEt/WbUUofBS8Y6o3uQ5uQt+EvGM+9P
EvSo9y9wcQwWvYPyZ1FY7B0GROARLLDs6Nvr9YU/5AX4l9aamCbOxJYvt7VXHMroz6jujeGFa+pu
4CpW9V/fDJTUEOKg9fvPxv+Sc7QfwekGrymlFT1sdH+mnJdz65YAzobAhIF3hiIjP9evZPTjQRdI
//cERrxy6gI0Np6A2EB586qJ0Rqpn0CHqwSdROvVB5Gir8jvATmtozk76Y/rFQk1JUXozHbHGEWz
Vo9ecC9FDRb+xlPLyTkMJjN/IdsLeW6YnMcAPJDTLdh3Ibi1rV0K7A2RYwhzrnjgXDXlzb8Fe3gl
hXHHZs1ZFokPhqADrtgPn/HMvsNiPONZIZ0DqgcFocVlKGQwA+iSocSyvmHk9KfMpvxvVWvM89Yi
38M9RHU2J1/+Lc2HvHExgSYbz/Sng/QXu94XcbXzVX/HmOFR9dwYqn+9FVEZEkr8m/T/TRq969Dz
rG58Kpkn3OnCrV729MJR4ageEo4wV4uMwiryKHSnnsuoN3UtatLkecoBcy80FtNOh9xqV0xn3ZJ0
jh72ofPIDNGBUMzBnf8yQLmGJ46M3LSMVq55MnPqwfPTzDGch2Au6CHFooExgJ41TBO+Z1crCcxG
HDFbBxSZ88jLRvzL6Q3upn51Y6EI3T1kLiqZjGpXXJQGaHUPPA8/mGbnrURG0uQshJL2LtRei6JY
efWX5/0tWggXCAKw9vFZvX8rkBxsz1icrmff1a9tu9cgeBHTd49CJzc0OyD75g9Px0AJFniG9Za9
SVC64mc13RlwcGWJG0sqJwBHmXojYEN9H++/tShD6RAUtJAPmXULg+GH32HlfBc7AM8zgTHz1pwW
gif0m4GRJNaeI+leQqhx+JFrSiR8n/Rr8hwLOSxaGAYMf1WxERnNd9MBfikAS5AYw7AaZPy9sg6g
Hsmo9/BNCGKrflPayTEydpW09tHw/N81MqtDad28oPt3jrTiKfGWHuMRI0bvELZ81ZPRatJio1/R
NbAkG570pdsh/4o6/7njlixo6bTpXWpzU20/MNb04xjoBbEc8LLsHlYMzhFHJ1FyrsdetBvJx5DZ
cdA0nDr5mmnSdo7QoGFjEuEfaKm8lrrd6B4VspCkfz27oVTkYugSviCAsK4nfKFZ4qa4eMjRR1xG
8dCOAflgPHzTfj79605mDN6YrD68AANsmAhFYAFRbZmnDV3oOt8MTAIasF5bxy7RsHkbSlRco8c5
vwc3uNFhpCdgKFb1fogkNkPbEEeiUuA0QKRVDFd0409cR68JXFtRuRsEgRCDj2+5B5PLCgRit9TH
6Nayg0Ah/vK7mSEC9ZpHc4lyeChh7tvoGBsfInwjsmD1iRob1s0LLij/1mVJAoIlTgdwegAX8Sfm
W3dsTbysdkSpim+9oll/eMqoo0Z2SEqmKBw54nV/QU2ZbYLpBtxbj1Hp640aJtJd0n5HHmuD/aXP
iaJMqYk/sWLza2gGkExAN/rfOg/xv2bFK2Q/9lrbF4UfQpzoUS95HkQVskWfS6O3Bf6iL+WuJA5B
7w3NGxJ9/wgnC9TB/Mh72XY2HQPSFxnOTRP6OYFzzRQFQI81YyKFgnvQyHyjD7iDvjUqW9Gj5+M/
yCxgWIxMGNpJT59+zmDZDVe9SdUO6HiAYx7NQ/u3aPQx8PS2ppc8mlp368gDtCbqvLvEwPMBGxhk
r6IRjbA+R0RH3evhMtdQRsGZ3DWA1pRYLrTuVAGYHPZwVXXYZ6LQ6dK2qVltMrvfFj6a+W0vP0dz
y0Mu/DoKXiCAb6CzgO90UEqn5A1QRS8XuCw8L+5waKzmcRnAveoDyJQcsQfTh6n/ojkAk9gliFWa
oA0WvHqcCLgxb0SESXc6cKoS+aYUwAoQEjSVQyQR+tQtymynhzUYZGxSzroNetAdBJm0gRWGd7Mk
1cF7SEIn3czODJFaEpJxjmJAcX0tDqB3xAwCSf9vAUSS1ULtPhy6e0axjj+y68Qe1SHuRkzBCaOj
1KNCC3eBgmSyfELRVi9ZjCaajYdwFc4DI5DXthAniTk7o0W/tA4AEPVFbY8EFKha/kahTKF/TAAb
K3HHmOSzgVGfMKyGsXxiqDHk9RHHASbMEOlTexNAMQLBlyG1wJ5sokXGn/N3dAcjiNklqHWGSDz8
y6yx1umesOyPJHM3TGqdINC0GTRkKF0hJ+4caGVClTS46bmhYzLvmqAdYSkB8RpXtX+rsr6Dce2l
ejEhhgacinhdfqgnYUbso5+OMOlfnzFQaWd+7ySvWpCUZRIXAJwygo0FEUOoQ0tBymy1IAdbWPEp
sKpahlfb/nCkPpHp+FG3OgNFx9GcYLz/zi5cVocKRLf/ekmCElz2NVganoTVmQl15La4ju89JbdW
BgWHkK9T/zrH5qACkIrQoPQPsdVAbe1OaGR/y1muZ0ec1ITYmN5EMxvpFycNf8TSQv8ONRuPLF6X
zzhkog9FZiDvuqMcC4SeSkn5vo/QEcmnvYyak9m5r1OeP7fS+Q2X6S2RsFJ1r7R4VOgkOie+c4Fw
0b+dMw0RkmYyRuR7wRfjTR8Mv4lwzlSZBZ3HThZaJiVWSOjomhKB2Sd3rjcyTgmvpmey0ZD+Amjg
hdOeODOWdzYrkOznXQvNFRx/p01PcKNNISwV2h92bZjFszXa+7J1n8gqP9Yjlf94/KCMc+gHQ67+
naAgnjZp/zK1DcdGtcUY64LgMmlztHTRy35DxJWwpT84ZX+qDJ4CBNBBTw89OszA3A95fPJdRV6Z
NLHeMpvpeSagH9wnHRhy3gaEFVwGh2qRUVTQExyszGX1olMx1QiMi/NND6SYYuzeNw1qGLgHWDkH
DsCat9FcNKV3gyb7Y+214yqaund0Zq8tfn+RPjH3HLmrhOaxgovuAMDdZDeFvfab9CgYJVMkzgYl
N6j0sHIwdfXn+C5w8jPb9p1Z5p/SRR22ng6iRngdbAhLoY2VRV6xBjGkRzEFVKizlQ5o0Ju7qcBH
i8W/WLpIA6esipOPXlvLImes6SwZB4ERADqykvNc/sHVCLea9h0NUlifQfs6Gf5P38DcoKRyXUT4
HCl/p8eafnyrhr//b0uek5+M+HM2Qbaz//wiIgH7zl/H7Mx1jxQOGJ0IyL43JG/gr190/Np04AIh
8eVdL9Ds9U8Dtg3gf8+uAavRC3OEc1CeUfVLtljPTTRfpC5dRBH8CQ00G6EFJeNwwXyLmoNwwdTH
CHi0IQRbQfkunUe2fQVJsNyY6NjgHYSl1eicF3LSd12Jq4Q5pvfY2qkLNY1h1/nekz6SLtpS2Sko
GldLpz1lt0gzIKFScKyuHj0nuQyaRMe66bGOyjLctahacJpKnjEp4YziMEn9btl5Km1XLcmMKfXe
gij7CcjrbghnVmHY72qSZFYhv2MjqUhO2ncDbKIM53HHsVhLl2StZmYcSVdQYawxgtjByOMXKC2f
lUAFqZit7b9zG7qO9ai2gT1u9e41yelUEVhHLtK9ZjteGhzz9vFiItNYp/swWPaLU326cUrv2xMg
tUlC9aIIs6urIVx3DjXOQJBQKPsY7WLnYwR+DDBqrxYECnLpHucem5dEfSVWBLs4MpDIzjp8Y532
iij/H2+UHw1zeByLE0DbPbEUGSBWpG54RKEFDAt21H5SPtj5FyI7R8k+InzvonfF0BTkEJJnXSi3
DLKu7Xis0fC7U2Z0jmLCS3iZIkGRAdRzpp070ee6+z/mzmTJjiS9zq/SVuuOYgzu4REyVi/yzvfm
PACZ2IQlEomY5zmWEhcyaaGXoNbSggvqldTkO+hzVDdZSBQBUSuZwQwG5HBj8PBw//9zvhOqkJdw
vmkpRVXMfUHXnvRcoJinG0AlunpQo3xMbOPB69PPFkYqFxgH0XJXERS2Maen41WHSKkNSQ3byDM/
x5Qrc8uHc5QdgxBmhak+pM58mxnthyCZKeubHxGlUJUj4KeaiAgNTh2KIeQBn/UISdP23jG7q6wQ
N06BgbKazunjX5ktaH+bygvCytTITy7mQM+O91Eashnxdqay39m8VTINeZVQdbFEA1S45l20mPVu
pGvmEOkdIX1d0ey9FE3xOkkcAxbOqhqsFMl1G+PLXrQ/Tq13qFg/6+Fq4lUhMPM0+mqvGJ9TWXx5
XyKDvRqX5KZv6bm5gPBZfBQNHu6akaXQfS2sL7oiAYbc7fUvTKrwpR2I5IrCi0QLaf1Ki89grxj6
GsKKr8Y5WM2jSffNem/2rGgybDEOw7/lCfPy4TyPly1bwYMe23Zin8eZvE08dV/w/7S0LnQFqmYm
c6uIaSN6KeL6cfKqXSTjLQ2qnV4ssqUyVrOgykfxxbcWkM0N73njdsJMoSTt3gpKtJ9DYp+QErQ7
PYhVRsSi61yHY3mO1OSUIb4/ozKO7shRN4gYUXKz/Yw9TKZhbV7p29Im/tqQ5laGzm5AFTDCzlvM
8r0NhEs4YHc7yu9NsCUFALMRKtOs3jjB9KVbGeXLLmrag75nenBPvNkzd3wYxnCleBZLgRJ8KE6K
GS9ByatX4R53hwzBTc/D3/aGNn6d5c14mEjMigr7+OXCiHSnFxhW7b3ANVkbSfRBzy022uk8tTbY
vNaWuxzSSJ775EEmjAovdY5U558ipm5kKC6FHLntuuw6TiOgj/2FreSpcPGAyehixDg2GzlMZGDA
jAJW45473hPvRN252NrIu3r8oQHEHh6Bg3JovstqrXgF6q/plW+/OJcOGzLTa5mPtRGsOZKhxjOa
Bq/6RM0xPEF5uBhVd+eG8XnZkm/JHpd3qFpX8XyvK5k+oaNDWO7cSJzPLSG8+lRkRTlHJhQ7iqNb
LR+LwL+Mw+iQzeE1CZZng28fqoi339K9c1KfTNxgr5/4ZmbPYYIeRhxCw5QesHscIpYrUwoARJeX
IQyEZywgTgQlHR1MG6kpQBzxjyTMt74z8eK01/oYzLimT0oQlJVClhp2DTAIFCFPDcD4pKh3FpLg
qXeeCUd4yFsyB5fwNRuMq3BG8taK6D2JA3sIEncdVE7b9XK2TMNVNoSPKWKXoUnv4c8fmS/2iSew
2RA0RtbAtBT3+LAvLCUPJY0hPXtWQfYxd+JHmcvzqpqPCeaUkRekrlW5GuMVsyutl4YOIZyKihFS
6i5kf6LZjgbVXyPIve4Xgr8ae5c5RUV6ldqICpyIHqP69WSH/bU1ocpgMvcTOrxMWTFSzSivLlyN
xa4ISWr5omKQl078MhJoAXhzDRYf+nR9gqmF0YNOPRlbqsYqDm8RoAxSpeZV90Iilu5TPO2WXMsv
pvOxH/WGPkIG72XQNNvxmPFCbgPjSk+jsAeogTbyXdcE1/ou9FTbmsHfhcSifLmRDk+iwLGGmOdW
SbogpbKPw+gfc+AOTQcrDspfzCxdEHmvZ/5KBehpKERlTnTeZuZLws0qI7WzLXrH0B5yz3koo+gx
oXAYCjWwaIqOmP32jhxf3ELdmtZA/PZ0yrzm5DDVCt4/MecV5s6pBQRkC2Q6zO2TtG8xpMtNlAWH
lIABWmXBpa6FRp2Nb784RkxfoWiv9NtBFqTKC4uvPwPYfHBVtPtjO4+56nlj3sWVz+y8HLBaQ9eY
V3+MksxOMcwsd/Vc0Vf9FNH//+kPf/Onv32Z/kP4Wl6XPCRl8Yeix/YQF137y0+W+dMfWBbq/z58
+uUnYPzC8S3Td13lSN4bpuTrL8+3cRHq7/4jQi88eEta3UQe2uMhuOnT6j6W41pEOc8jyIaYUlgL
VKkJrn7w2eIHn+1+/dnSZ/rufUJFs5kqVuCzoAA3rxdBAsD53OWHlqG8EDrHqOQVQV9ahsUq6T1j
lcUVSroWWaVjk7j+/SPTJ/3VRZGmJ31UjqatUOJ7/tcHlg9G1WZzgUmwHZqtSXzXue3F8cUcpsn2
+x9lOd98loWJ05Om6Vuu5/j667+5Aai4ezXiL7zpay/6kPozLsjJL1HkFMq4g309BpSTjfRqEtCN
2tBBFjf4dfF+IXrrYYg7cLNp3PcX3z+ut/dGWo5tua5tuqaSyjStrw/LnWSeVKlf3bhD9BgqpozI
2Xz/I/RV/O1V1h9hC891GYRcZufNmUMb7C2fmJ2b0EnER4TphEvGRPtWiYFmv1DLS1gTtmXJnjBk
uxtX3/94Pbp++/FCWlJZniU4OSks+83IB9KqgmXq1U0Qof7M8H2gNTG8FyPy5GUqpTh8//O+GVQu
IlDLFtxsj+v6dlCFMu6jvh/o2oSS+HCnLg8ynYiSqgr/BzdPvTk1adngDhyqgKbte8p9c/OovXp0
Bqf2JkHnlUW09/poLWKi4szqhqqz+sEs8vbU9OdJLqTtW5awXPHm8/ygwrlFAgzatvTkEUUySTxT
cXn5/Sv47ZjUH6OEy+PpcdfeDJgFjxz6HU4rnUQDXTqMsca42fP/w6e4UvKusxGbu2/GxZgMLZpi
TqZVXno1LyFtNGvw9t//lG+ee64ZUl5ujol8Woi3J+MmcdZko2pumkbuCkcAPZDWbTc2dxrQSMv+
4FR0YU2ttFk2UmJlqElZXhZ1+sGR/M7dUwx/17EFD4Ql9Gj6zQyUeM7SWItsbjzTQ+NysXSXmJlW
MJkJCKA0OogVtR16CRoHFccPBNwjeop/MIYs+5tBy3QgbcuUPCY8IG8GkVRNX7tjV92M1MilszOo
eqXHJmk2OVuIyScU0SdwgWTLGLCEmn4wEf/ubKRs7rntCobwm8Hl+rlo8oKXUQfgYlUtMiaZa9qZ
i43JafiA/p7uF9vmIjZ/8Lb53TMXtuObwuJdwID4+gYYoesRqjtWN63ZtBetSFHB11Z4mqmR7A0P
hENuI6SzHbtH1Y/RrTHUvOmbwlnXJuqR74+Hb4cDA8HRU5XJi0m9PRqCryrHhcR7Y3Tl1ZiK63Ly
ntuoNX5ww523EzDzP2dr8aDxWSxyva9Pu2qg5qRClswayPyymoWjWo+0rrrseamqtVRXE/UhlKK0
dKvNGHdgHT76jcHKGLUyK++KQDVIYc5OIzD66Crt9oX31E2Hlu02xpO5Ie6LOiIyHR9yRNav8Dic
SfvOdxNImwLUovuDs/qdYfTVSemv/+Zhmj1hqgQD9k2OPLCzKTOB9rHBXjfEq76a0cfW/tEy6u0S
7s11fDvbB2lFel3okcLXdwc6kIV8RHtQFK/ucMc/BdRbtr3fHySWvjm/fXvqD3WZwqTFCsH33768
J2oLNlSB6saMovQUpIJO3oxAoHS68ZDaZreaQltd1Gku7nJXBuvebq19rEIwwsJcjlVBLEHIaD62
7myDh8aGUcNoOXqGSTDn94/22yEtfJZXnuVYVCeV++am2Ej/lDR7eZ17kXnKRejd2zEW3qR2lx+8
o6xv372SIhQfxmraQ3T7ZhrzwOyjynSzm7KIqP0My2EaM7ASSX9NMXYfL+2ebPG1Doijf7DR1sVZ
AGRY3HemOyKFGmCs99jPpnffvwjfvj05MJs/vKcxKppvLkIgl06yWcpvBqtcl424CSf75vsf4X17
ob/6jC+7jd+O/jicqLblOatG3NPDWN5ZbmxT4pMNZmWrOLNAQJz11BbBBKFvXTprjVfm1Pfuue0W
l41w0djZyRVdhZ0B+hr+Tf1p6OIS9bZBsqls2SeUxYq99FXWVeUmAo5Ify8dz4xSXQG+e+qtiZZg
n98Wrdw5cniFnjNr8vVTTuVaFeqdvgezbaw6FZzzqFI6X965WX7Xq/qdaUACc6MQc7G7hjKPGMYw
HocaW0tR3qu5M4mU6LCrZt2hCZE8ytR4dFzjJLAA0DV4MPvuMsDlk3UOWgE1wRjIL4yxvCBn8IFU
1j2MyhspcOtEQXvvQp0SEdv1wjyxEUHr42ZH9mqEEFZhuMoURYowu8mIsIEv8BB1Jnq99rVLq4tZ
GSdrEj9YDXxzB21HCjY/LB+FZ3+zdKxYycUWOp5r8o/L9ThP1rYKzG47Yhc7fBktf/PV5rP9shl9
QYHYULXp3vzzT7vX8vI5f23/Vv/Uv3zX1z/zp/sy58/bb/nqJ/i9f/nc9XP3/NU/NtgoOnQKr818
+0qAbPfX7bH+zv/bL/7h9ctvuZ+r119+whQOIY7fFsZl8dNfvqS30y6Lhn/Zfetf/5ev6VP85ac/
/7e/+/P/+Mc//9f//E//6x/e/tTrc9v98pPhWj/zeHrcAL0h8ZXLO3N8/euXhPL1f0lhSls5PN9F
2XQR23T5s17um2wsaGkpV/FTLRTGX79km9Dg+BKiaWHzkv3r6V//Op3/ekd+v1oglZ4k/nXal2yK
Wee7nv51wlFMpl+/3gqSYomqW2rgxf16Ks1TlZELYs6nwc9J3aElOCJ+NPAcd/MpDOeTY5B3g3lU
9Ooyi4z3xcG25l1oUrpHqWAlz8bUIDuQe5fmAy7MDcbCdZTQ5kUTqn+ZlEizYqD74jHK0wtzHncS
mPvsi70EVdrVJrWvaQfp7mTTxuxTnjpfUwSSo2uZ1zT0INmqS/23PmaspH34GNjtpkkAhombqYd8
Fg2AEtQl29RLL1zozMG0gsHgxtY1lsEj7Jgz26VUJgF4hi+DzyGh6cvI0WsnAOhch5gcjA48umeu
wIZubJMAImCbcX9mWNNu5IjGhNgufqptAcxxRfTRlGa/9vFO6Z925LSDQ7ylBLBzrMsvhI0cdTX/
VYZImyKQkvp7Im+ExUsXn9X4YpD+YH+sIrn3Ii743G0Dp1/nMvsMePUU1QizCXNIJipfyPwI1dSn
Z87ZxWiDEuIOJGl2TJz0aHC42bYohvuAuzgXCDzEr8dn95y04V26XO3Snglm5Fzc9CKNARgv92OV
naEtIXaWG51ML50h9gtgS41D0KeZA62pGu7t0mzoFwA86dCqgpAhfUYPEH26eBk3ifqsS3v6UlMJ
2nqkvk7RtMste98AsCQufWNBuNFXADoIlGKuoAfKx0+OmO6DmrtlOGiBhnWTtVsLu32YDWt9Z/WB
RjNXiNPXd1BfAlv9OnwDbCBu++uJ6hvUmuqyElzgmqii2ryemuyoh7C+aYoGgR12q9ZhzeLT1hmx
Rwikczj7+bYvv6Znpozbjf5xcmkxgoq9HtBsJze6reIZ7wbMINXMJeTb9E2xGigC7suQtFsYSzSq
bCiiYF+NeqOGfpspcakv2Tiry8bg/Fuet4AUM2qjNY2l0Lg0y+RYD+lFiX+ATFIQIh9B+pG8Ya4i
rdzLn/WhTTwwFogIfXX0cPty5mDdCVvj3QWjM8B2C8M6Q4gw1vOuaBuQJpBMqnbbksWdjt2WDtxG
Wji+jH0B9U+10ARRYMqhXX/Q31tWXE2Gib63zfQRBnLQ9V+emm4W+6qwVnqkQBK+LvhOooDXJkMQ
O8yxTXm6MnnhLjiaMkwo9NZ8kR5dIb/cD32RLZ8ScNls4hqlFvfSpzIpqvQiaQjH00eIOMWHNovi
7t5RYp/CcOrscbc04WkS2SpgXQl9dNX1w4nccHDpRvSsLwuoORQp404f1FhxAWeajTnuBA5K3wd9
95RE090wQ51TN1q7XDh3BmKt4qO+MPqEMa1t84iWGadpoR8kB/dSX2SaCsegajcaiYUIrx3iV30m
lGZ2DSpGfYRJhAS5yZ57sv8M38E6N7+TcwM0hMcQ6k9EQ9AMb8ssfjYItKUc+9lf5E1Fd3WYaAMO
94uPTIubPvBY658kYGljlKyD+BvpJO3C9x3khCgRlzWDz5DzybDqjX6q9JXQAyQ3263+7V9uC09a
w1Ug4vECxvApGwFKAyPOBJeaA1ZMNh5z0LGqup0AfkRsjsUjlXgctF3Qwaf97qXPJYcHPyonFVm0
8TF3kouQJzEx642YOKpI7EX4UY/UhSCYlOfaA3eRonsd4Q1QBC2ylyqLVyGM14K5UjAsDCa4KUOs
yHVtTY6H2c1hAJscc+WuVJqdLJ4rwbydKdKuEUzCy9nql4XPbagZw32oV18zMnZeGnRgMm5bpCdw
4ezrhaLD1G6w+69sPItUp6GClsywNvOAYUw09RibVMf1wSx6XHLitcPT0jVrVCIDo0V/G8qBd9Ab
r/Xf+gPsUu4hUuHqvNKtzkF3qbLpts/y51IKEq8YdABR6rnd9jzodmbi8Uwv9GmbcjlFg3iss4FO
Eh2jAgMM6bn65+jDn5Fl+zgY04vFr9eXQ4TRZ1Ewpw7OPgrjE647blyI9Gue1GNtjafUzMm6StF4
QlKa94BvHqWi1sMPW5O774R7qU8Tog4JJMZ6GrDNRcc4dfamR4wlx6dHmv63vh2VNd2LdrgHT+DV
JcDj6b5t5mtrsDCPTTruZRc2xYUNgDZmh+cmF/oKZx1PwNTdC2YUffaZtiwmJLS63bro550+gEbP
uyCR89pd2TzTXTDefrm4udz7+XFIOjhXCdtHsQ/oMIY2bwzeykOKa8p7Ikhgq9/GeoZgWUUtRa5N
YOWTv1wD5L7wrP7WZkHx71/X/v6S9as17kWM4qYtP3dvF7Zffde/tUD+/3D1azlUJv7t5e8//8e/
//N//4f//Y//85/+y9/z55//09/9dhH85Yd/XQV75s+2Z7umZ1IQpOKrV9W/LoJd/2fcm6YjHZa7
VOD1Rv4va2Dh8CXXo4ApKOG5ymdl+pc1sOP/bLFUddn5CscTelH971gDW86XCvC/LoINm48QHtWP
N4vfvuynNjFltC8UYBhzBi2dzVMrAInCSNGk0vx+ClQNVSGs7tm1Niu/oy+IasG58hYPRKkvxnsx
I+nd5A4s2rRW/jqxIAnUdaz8s76exDEYHeAppW80+1KRPm7hR7jNaHyyCB0r9tUUSLudv2Tup0D1
FZSTvCZuqkiIF7VnlzCtEA6UvwrGEE5ONC7LeVlaDiyksC9JFs/z+N5DgSWkTyZTZ8j4wY9MGEht
AroiN5MPs0XmduTa3afAFeUBs3B+I0irJLA5r0bIwsJDvpSBGoyMAgu7VSJwVHU6854pEowVvL9C
Ujn2OfWeq95xiC23S99/LLvEY62GKmFt+w1pX4COiYI3lsG9cAm6+uAmA5ETRWP59JzLdiByhUmb
dU1eQKB3LRE9ljo7r+kHwlcyNCKYRohCWFeEWS5IcovOv8SB6pxmkkGejM7HV9wXiYPG2AqxBCws
sD7EdV59KheTJKC4JsChp1ryAjyjYrawigMU5ZqUsLLPn6kVUfPNvHky7sZwBiYFMQNrJjsD+J5Z
MljPboLjg5VdER0a5BhaEND1d2A4Z2QrnX3HmMzXM7CfeicSxvVmYFDkhJFFw6XtNeiS8VU2vOri
XPZ7PHzYKMaiO7gObSI7sOqXuLPGawXwq9h5SxJcdW7ZXlR9Y5prjy7Qx9GPcNMbQ2x5qKrnIIZF
JBa8XelStuSDp8M7Im6IvKB63j4LQHIDBLqo3meFApSfeU6ri69m+jIaDfabXnriJUwi6DVWGYtw
nafNFK5GiLHZHoRGzIZlyCm55MJv72PISegQkc6gB4ZptysJ9vw0lWl5jIdmOrEe8rG+AIEThajg
VNYx3nPLrrOZnVODijidemmBunWxjotaLixwyB9XbRDcA2Njwd4q1J7DMkCuHtxg1sOVRGaVFQPR
1lY7wT/u5jDB1RiDghYwPzuQ4RnY7LrTgJI+qYZyOwtlQu40xwjGZTAG4xoOFh4k4s44VFeAmSu9
wgS3VdbRyfCLzrqtvBhe/ShHblBtd/J2gPwFz6euYKf4vfxQ5L5zvQRDcmWHEchxWu2efZiaao5X
httZUlOFfYxBYfsQjJ1Iz/DImscUjReyAAFMZU6dYpvWXY8LhymEjkMUn6ys9D5Udlw+eSIN8QIO
NkBmk0LqLWFL7S2PYOGuCNGyzglvIBuyU/j/VChdd9c3zsLK22Kdu+myRT41DK+axUAJ2saaw0MA
K7ulnSAROSazle3TFhElHJ4Qu4w5XQthFo+Jx37QjLL2UBodQSYjLu67VI1Ouy0mZzmG+RSfMPi3
75UxjheOsRD4EI4jcdOjnThPURw3x9H2PPj2TT7cN2YhSdaGpxkibxUZAtXMJz0BVv1DR5yUQcNn
AB3umssYgDpKrGqFo9CLD8Bnsm41dykU+jgHXRIJm6V/yYhGtoN00aDWHBoLWMs4ve3FZN4J13Xe
DSTBU/iX45OZRs0nNx9gZhWDBuZyW819VtruoWkG87R4jrkf3DDAcJjOW/1RfHZvXeTD4D+zvVfQ
YFyTwiDdEWKifKR6W2llzTsrNavnuOmTxwRnaXFJsml0IswctR9Ajctx7uJ7EfskClmiYeq0m5k5
F7pOhEg4CJaHUvbEU7p0wEtkciJkyS6r8aqvVfUpK7zmPMuL/jlRKhrQ1kPsVcy2a9cvMc0htvF2
rTtKwsvraO3ZBEHCMiHWoRaZ/y4sOGKmIOtU954GxKYVlD6rsZ33XtiRs4LCAig+NafqMCVu+Hlu
DKSkgQz0dDCm1nkbmmJjzcV8PbZ+Bh8k8SsQ5yig4rG2bgwTGv22AFrOZqgKPZT4lvu8gErqVy0m
VJJ6Uk+IQ8fUGhwaNUUK7Tyvta5kcG6JYHJmhPTmhFPD9iCgdIVlnkGoitMbvCzlxeAwB68rev/P
llWH5rq0u3nrZNW0thikT4as6mtSOxQMtQ7Z65T7MUHvqWw+V/CpFaIRK4ewnpAqzA7DdV59t0Sx
GYVe4JzxYCHbFkQe3zqY9sN7gVSQPBrFUEYZaEIH55AR+Yy8hrfTMvbYU9vIZx9BOMfNVDcVnrYC
cTu4uinAxOFWQDSJzCVdZfGredt3pPVozRDgNXdM0eQiMmzhNXu5ARNp7hJj67vOfBk3ZosMuVH9
ZdDjvdg6BIShLqLFHe2EXc5i508+lBWXnNgNDhVOM0n6CLeyShvSN9UYH2nVwDkMVZOW+NpSsjfH
gq5K1tV9fWM3LRhpRWQgRkApKW7jV2ncM0xjNfKKBUUgIDWj2gILpm9hAXHKoKJVNe7kitc3MoPu
5JFwRNSIGEec4INN0LcXzPm16fDCPPPtztspwNI7K6DPedYiu2ieGFHh+2pGvMlmqGg+VlYFsXlR
4fQpwK68rzpG0Ur2NignAvcg/PMuO2W8TbZWVYbNRdu2/nquao/XZE5yGn1EZ1dLQv5GHDEAwTdu
Jk5w8clkS0BDLGZ7Uze12FTQNDZ9ZEGz7oyq3EVtDvF2BLcIqU49KLCF5yOpxGTL1wVbYS3pQiA4
r4IkskDaJ+T2LoTf2Y1jnytsrhd23Y0XgixtNp2dwa5IjcXaK3FQDq61Hymbr6I4CNde4bUIcdtb
VG097nvLeiqCOTkz5zq9HWFsPlj9VF8hMq22ZuLylu3dksXDEh0pO3B5kjFMTqPFDARyJneodgA7
gaNhhR47UKKiz+p2AqUdDtJhDbUM5WMAuP/Jil3ykuOeYj1pPWxurYV6cQWXZ0Kxy4I0e+yFNI5L
5UTQeHwreq3HIX1AOka6Y58lByuWYpuy87rssqZZVkzRqNF6V1GdnUZjybdmk9uvpm+Wz+MQ6068
UdTw0HATF8j0AZgg+vY/V74XkMbuAGiGxARPrBifK9uF+j2jIn4tU2mTHdhHguiPija2EwLSIagB
1jwxzNC0FbSBG8IA6O8WfebsR3SMNjgumVCiShLB5p3Hjze2a0blGsJAO0GLaJue4JyI30V1Rszc
odnpnrT2Iaa57vIiLt3EuC6rKMqRRmP7XVWAAKEk5T3Eqqpvi1XjDLV6GOgA3DWtn7CkKvuwXs2L
ID7ANBuQ3XaolmPBbgAzWG7WWquGsrReCiNZxfXcf6pz2F+ErI7pZUorbE2VnBInWN/8RWtXbn27
schbDToCtxDbRXA5Rrc5H52Ea5VgQosCB9PdmA4YAUOzDgi8quP6TuX+OCFOmJW1cfp0uhpk60Km
qhq1XqSLAHrxDbxPsz8rb9UbGbaTAiIPBQvYdadZdkDFQZ/smpoFBN4oD4ii09n2JuGWksPilsad
JGrwmaxIpmXouMF1HmVueYG12b8rx4V0Xc7+xVJm/YFUhOUyGMvqgwTehmIlzqHchs4AGsYgnmPB
GeN45OdO7kdehxapT9NcPSU5dGxGbVOQdi1Ry6KRNB+UxEHNxLOo23Egu5jZx47urcxB/Fc0af1o
Qi1t9ik+EyDsNCjIkbMM5R6JSnMWHBMBbVTUQQsuRRL+dnllJvg/QHUzRQwW4n7DiypnFWdhUm9q
oylv2QAJqBtJzWYjE5hgw7w1niPafwQi1fI5JrdqYE9Tph8AjrO0jGWcqr0n8+WzXWbdlejT7MW0
MvAyYx5PFUtnmZQ7o3FJACjyhOAGuQQqP8s9q2PYGNZriGvxPA9EdaIhmJ1TLeswZjZNcgiieZHr
WdQKIpzXUUIhTr200upTyIKKmG8SHMeTILQgOvNwl6/JV1Z0chFSy6YxALS70zkS0eaoYqywE5Cy
tdHmJDi44CDnwQkejNLB4ZLLNt+FlR7bZTj7ZMO1qULp5A/jSgyAUyMEe/1ZYNh0zJmACEIuCA0d
M2rOaUuJzx46cVN36XLRgKa1VlK0LBjDZPkwO7lzgdmcMlfpGKvGG4hpLmqmBMLs8wAVctZophkr
5yqTYb5ygna676ekuUT/SMCSlcXnFvUvrDSRWD4FOcGRZ3ElzH0AEXBl2eiapayHR5t+43k6dLeK
MXa08X15drcuJ1aKVjfeSYwLR1l06mlJ5a5d4oxaHduCWm3jqUgetDTrIegG68kOpLGrmArAGRgQ
GNhEYKVLBc4UF76znLP+4KU9jSsxA1sbRtAJURJdWV49AoprsVPUs7srCyJHxjjEY2V3rnqCsWep
y4DK3yaOUNwNJa8QDGEVRbIkLJ1rX84sC82ldeGQq5ieLuwr154IEZ2LbHwas3F5dKcS85al6XhL
W1OpDZwq4PVIbI9lsEqnIaMuiyXxeU1Z/RMRBvmnyVz6EM0ooHqUol7Bh/CMpmf+VLuXMxrWPQBT
Ir+EW1+L2evOa1Qe+6Gs8m4zuLw0w4CdX1ArfEQ9eW6RaqfHQpX9OvB6vGwKW1fUOGa4oy9PRooX
uJ+WFt/K1Ij+BvlkUm5igP8vLEDzjxWS1ffp4D0PilexNYQOE3glsWKz71rgxftjs8NzMdq0Dpjo
cb3xbfi7XlroaLtqqImFLRLrmNGD2RStz/4ck/kF9XOXZVo8svNForIDOIk9PKlxlcF4JZSVF+WB
3avPxGhFD5nMh0cKLWy85ZDuSb902QYYRr1guLDIo/a8PjmOdD1XYYwbJK69ghU5Ig5/QzyoscZj
Wz2zxWuhUk6iukpjL/wkomA8q6Tb4mBeIhgaQoBnbx1n12Z5C/+IfsyVF8sUaCFw2iEa7V0V9LzA
RZLOJHRbASaKoZ7UJvQclmPYnUkUSosR7yD9qw9VDGSVan6WfQ6GyroNvMXflWE6vV+qSJuok8I6
NxMYvDjjp5VI6/xOGgAu01Ekh5A36ZMdL/nl0sYVcNMWFVc8T6S8pkWzd9TgbAcCznBum8y9BMAX
R+nE7W5u+2hVOmH2CQJ6Si26K3dDj4l/7XcT1hyw2dfKCQMYNHb4NJaCKBjHmA+N1xEqMbUpTbrZ
kWs8JmBd2a7FO2PgnUPMXhF/6HzP9c7pMpt6s15QQIvTpYM0X2i/PxvEx0VoqyKCgkdRWQvSSL8Q
t9Kdp01lK+Oe1rR5mXpO9JzEXk54QBjn2I/LVF365Oh8ZH5arlwjVoRnlqo7t23qNBBWqx3RehjI
nHrYl23aEcopG516s7DSCX3iu8xEsC/Jsg/p0CznPRj1d8mEz9vuzPjGXdRImWgkaHuw5bkn4vJm
zrAioaYLn1o/tS/rOBXJOlKl+xIni0PG0VBfQJGEoUWQZhhhViuKy8ozWK4THkfiO4BZEieIokrJ
ErQoPp7XqdXehrkZ7f0Y5rNIfPcmIND1Mg1d68XJw0FjRORwXja0u3Yk7AYxD9NiXgdBOby6VRxd
xETWYo425U2msNpAGGjJhCvNuLskAw4iaZhURBv6+bLc1pjEV/ZCcq9hV/GLPWGXXVGWCJ7TyZ+I
P+8kBZ66Li0gPAsSO+Vjjl2aciunDEAYu7h7o+14EESUHDqIvY+O5ZaXkDNgADQuFSsKepC4Zd2d
UfuRZxJB+3lCbOcH364GnLI5oX8ocxDXdLmpbgpPsS5iOUgMOjmodkeEelIY1caHZAiSFgxfFdIp
sK2hfarAmpOqniaHWVAccN0xuqe2PGP36WEt2RUrWopB03lPY/CITzrdeE6v1nXSRY9RZ7TPRlaU
u4yIYwLShqV4Zikmn2arSOHMhmzlpe217+0ONoMaBoPizGh4+BcrN7LX45KTDO5OxjRd4ccJjy3+
OSDDaRs9ywkeLvsv2z8PErbGAPoI3xAzZi40iel1X7kKt2oOgFmZxa2jrOYp9GXyjtjd+iGe7PST
mQ42sscgoK9YQZtouphwk1G5B0uAyIf3W27GqYk+2EkuLmy3Dh7Txi3V2VTREqmcYOAAyoBNDpZT
EumS5P9QdyZJciNZmr5QoQVQxbi12XyED3R3cgOh00nM84xdH6J3fY6+VEvfoT9EVWV6oGhmkhTp
Ra8ig8kADArFU9X33v/9hLa5ttmbkYlxQ+E9KVrKyuWB5zZWZBYndV2EQMNDbxx2k68EN2UjAtBK
mQ8yc1KxRS364KcfW/adJqtAovnt2BpFmRPsWyNobvJ+5jWmfikPvpWrt2wrupuaNepbIVPtB/0E
Cf68PtVa+o8yLAItL0DZYeP6WVTCfJm3m26BFepVICz1GI+IjtNOIy/j2NWbNOP4NsQC4zEdRXls
8hl+ZBmta/RtdqfYg3bINcPZ0ynTb1mF/ONkyCv27fFLSX8xbAU93NV5rOQIsWvvho5QEmcW2G/Y
ifXW8O2g2pDJbx6bKkN+phrh3STDeBulITZSmF9f15E3viVmUv3IENUDsSgSFN6Tg4BfdseEOjS6
yyFybq2W1R/B+XDD4DbXSmpGKkxjOjYmu8NzdMpivFVC47bkC0MOJyeALFUYPQ4EjMfOGSXnWQPi
Zjn2ynGSXf2eRXW7ToB2fjedMLzRK4qSWtF7t9WU2T+TxC4Oiu57azXHvlTWHVsmAurKyNXuYwpb
/ZjnVvxVzNJvyw/D50gM3QOkcLZ7IwKBMArITReYjV2jpetfVBmYDUcIC+K6dAIFQzgsZUj0ZVr/
NU1JMMwKLWrOoUWww6V721Vd+jZYCt5J+KI/t1nXPsJnzUCRV+k1ZWvWt7ZrKQCbNJlneZ4mtAZ6
HXHJoDYf4Yzl2ZX+ZEbj4AFHdcxuRWmyu5KhAf/X6thfW4qTH8e0DO9F2Ejc3qxh+gVraNzW0tMo
WcpYweWODCXvz2p4+2V63aSKfc8pst7jQqvccIrmNTmWbl17QqFebHhVt86HsbtO2AthgOJFyGpp
mnzW/B5dVyyUt8HPBQkQtEA7urCKo0hM4xh1aXnt+NL6hdZKv6Er0B92KCrBq1sVhjmV3tdvZCSy
h5ocJFbmeuDmbeK8l/6oguE1I7Am0D3VQ1SoJjipIcoO9TS16Uq0Q/WtM0z1mKe0OQf4d70Yaop4
NcNt0QOuc9AH/NRko8JpsclUwExrveYKCb2gr0ewa80M4yPLKtuNYaWOICil+sjthh9syPL9aKvx
PneK5EUxR/2YVhSg/g30AwczY8D5h/TqWnfMAqhTNZF9DKjoR42qYX5uFK85u7fvlsRxREh9eHZk
7e+xBoa+46lqtw5tYe8StQxuYkiD2irvJqwejaAckZsK3XyLckWIG9w++zsjFfYtusDc/TejUuDS
9KV/yAan+DZWjnHN4jlg4hKEnHbN9l5zfP2q0xLlmz72AOcZFOykCnjHJfCjbzC3UC74ejnSVkWN
mGQI7LIokph6sNlam23PiUTpguwVo2j2kU4ytzvq6cxL8DzCl3R6+rfolQjGtzD3+Izp10I/OTk/
uj5tvlCx4oHgiwcfYeO9ZCo2h7Mws9yyQwt/eUDzp82gp/Y1JwvjNdGdfO8JfF4tFiDMRYd0Q6sJ
W5t/47CLD6m0w0M95v1GTcL2gfoidPiG3M+aMk/8LgZRP9YdFsrUMhyde+SVG0OFf0x61ZpWvVnS
JZGz9Dvr/yfF7P+vytS0ZJ8uU//v//Xf/8//+J9/L03zH/x7aZoq9X8znbmDHF2QimLjH/2ZCLuo
MlPOQDHhUIKmyPypNI24T8emiG2Prpqz0uw/S9PWfzNVaUouaEg6Pv+VwvTf+7v/syrNqv/3lsw5
C1f0/uA/KuMMihls0HseZK9Pg/AfraCfhaL8/E+Nn/+8+qKd3TL5kGu4xQ/5XPGS9g3c0X3aYAg/
Jv+a8uSf95gFDp+6xmuttVXBvvYxVosvljlSLFZpVgJ18H7+IU4M0VJ6J5uiKVOBuLXO6ZoxvVCj
jTPvtn929YWOhVU5MUKPnw/8ASS4Pd6GHkfk8xf/e1/2P8bGXvQcQHrVSZEn/qOuaB6OQUr+ncWa
ZdYe5AVJ2nyp/9rWgCDz78PfcwdlYif52NVBC5+7ZzkS+mEMDYeGtu6BjNaFhzl1p/khP71ou3Di
wSdR9xCz8gSiOMRYagW29u6IwfUVjBzOD9qJSWvP8+DTfWrKsdMYhs6D1ZHbLUzo4ZGO30M6Jtju
qLvzdzn1amhT+XyXJh9Q8Ju6/eBbxYR9km88DUbY3JtGLV7O3+LUgyy+bSrzcqBZwH6I2vZOpTUx
SZJjbwZPCdmwC4N16uNYfOFIAbIMYxTrQfXNb0rSAWGqjNfzv1+bx+J3c2vxacd2VbRW3XYPdalt
RRluZ0sj25tlSvb0JdExri3x8OjgcFMAM61Hna6A8/eew+vv7v1XL/unWcB5tdYnFNwP9Muupr45
KinVl1vTjzeGfB9s9HzY13YCTd0b9mx4YEPKYV8MmGxW6PzHP0p6DPg7Kb57HtmuoY8OSv5Les6F
4ddOjL+1CB+qXXnpEHTdg1SCo5TvZfhNHzpgl8P1TD6jpz1NcfeubCxk5BUtg+Bzu2MPyuzCOP1d
R/aPEGMtQkzipJFSiTF9UFMaZHsISIwXaZW9ZjI005qn7+03D7Gdv8M0CYBJQUddtfboKbRomfXA
pPNXSb8FfX3h5VnzDP/NxJklDZ8/rnS0ELUrRfgQdP1HYGB8PqhvNrSJWKLJaWiO7KucpPTo7CB1
bArZauiNhs71OD9bwsBYHgcttbbv2wg6KmQcMSq3rRO+DbVP8U/5RtFtN2rDVU96p/qrn1XhwMZZ
aQjqI0gNvLWjn5QcN5NDbTE0yEjZaJtXrQKg1vMOlU3T6IQ3VDM8sS3gkOHt8Tq/VvBsDEYqArRE
3NUYQvpk7Zs2uCKAX4cZ6aA2f3V87FkFOMau2gdh8hCaDkxaxd4ZSYi/DpnlZIi31Vy3bnp218lw
ZXSEFrKuK63xDlLLHhP6lQa2g/iI5C9jaV4Iaws0xD/nwyJKa6AaS4MMhBtN5sPAjn1dlyO5zCCV
IC5zUn2JSG8Jr9l6HLtu53feJUH5qW9h/vNPnyxiCsNCdOW5Y1XsKmr/WZnuz0/zU9FgEa2jXpAL
TkXh6n361prGqwJfQhTF1/OXPxGp/5rHn365jnerbRaydMtS4FJoFMeRdKPIqfo1wb+k0frni1lE
6o6qSFRYRulqZCpoPbAU+VDh+HmPjtFJL8SjU+O0iNgyk6Ol+2Ptjk2C4qC4HmfvCTP4s9ewlGJa
Va05dWnhAlhiuDkl+SPNAv7aH8W/q8tojj2hVfp94DAX4VQxBpgZ0q9dSh/9WkGet9JqekPiRhXb
8+/6xBCZi4A5GLhClqZWuY0yuhPtyCtZUUWhWerCOzjxGcxnic+fQeuYRtbRQOmStmwR46jRrL+7
9ApOXX1+rE9TdUAaVdt6UrsQWJ9MEuem6f88PzLzCPwmapuL7zd1gjFE0lG5TuT98gQJFg9Jgxd4
bhcYH+CcLpxKTj3C4mO2bCWZi+ulm3iaDlpMIk1yutfzD3Hq4vOS9Gl8Ijoact1pSpf094+GzuLV
mE8XwoQ2f6u/G6HFN4yGZKTVK2xclJxNhxgGFXLTHb3uFqHXRhHeuw9zq6SJCu1M/P5nT/Rfvumx
LgHCNq5wvF1RC9K/Xj1u/ujiBj3Zn4fLl7TCxpXNclFqw7GNAhoAO/1f09X/I+YtIQEpfaYGUqnG
dVodW1Cyg10SP5XY8Waq+arCDcpTe7xLEfte0NWfeP1LiWNtYkyiohlz2ZXeTVr91Ot6eeHDPrFK
GIsP28kt7H30BhNFR/9os3atV9ZH1Wpb4HEXTnPixHbOWHzeDcYkflgoBTuhKnqLbaX8kaljesjb
2sOQqhqpRZZAxy2HPqZy9hGNAY+onpJg0z3mhGLf26p0H73iDjeRqoq0LQpCdl69L3falIhZ3W1e
mD2nRmR+C58+tiZOrWFQ1Mbt8a4ogLV5croPi+y25eM4P0HnyP+bT85YBAuvTT1cVlNmP9s+vGQ0
i1qTcmil9aICf2u8cvhuhmFzdf52p+bPInzQb5I6qMYaQPu4oZG9Y8MWBBcm0KmLL8KHJXS8Y2mP
cJE2pRtUc2h2bKiM53/6iYXNWMQJTVIORzqA/M4OYLhix8mYUYrj2B7uzt/ixAPoi2jRRkZNBiKu
XHpaoCJ41PhsG6Ou81c/8QD6YvHHR7FoMHquXasZsZKV2Vvq0TmTWOLm/A1OTNclK8celJEu44qF
hzrHFXUK5528sHoAuBTf1npdPJ6/z6kHWQSKHFZJLM2qcstJYnxTwfNr3MnKHv7s8osYkSukQ6q0
wXYsJr+jBHswcICJ6+7jwvVPjdP8+j991j2e3a1nh5Ub5UN71GiQWUUyc9ZhocmDrmewaH14wlYJ
3rmxfLDTIqY7rKuoV8mgXCsNCD3DMOl+053kmj6d9FqzHQzyOjOBOWp7u95Jc05Io4JCDVSRLulh
zBWUq31tiG1WqM4+CQwUkh52w1NPl15q0+fWVjTMqB6GhKTdN87QYyBlGdXOT1P1Jiw81uNAp8+p
UCEwztKConMS+oFQQkpttLZV4AU7J4+cO1nGD/g6R3voof7Oi/vxqsP25kslFQigoDTh3zb+tgDa
vhGFheVwU+JKfn6ETwywXMz0uqe3bxzy0m1zeQO/GWV3mL7TJbmdzzXn73FiNycX+1wzKGy9i7vC
rajxHZ3UxvPckOPPgpMUBfgqXvulLi98uqceaDHjHT3xmyoZC9fW5d1U0HFkyrtqzEGPiwtjduKj
kotZj2lHjScgK6NeeM5V01LUcmhmvK4a9njnh+zELfTFWtNVgU7TvFlAmnHqfUPCgCaj0scjs/7T
W4i/f1qiTZLYtNXCDbX6LtBBpGp28jzYxpfzj3DiReiLJaZptNque50XwVq/Dpyqx5quBrYaegEO
OlBEz9/n1FAtFpuBdu5CtbTarYvy3vH0uxqrr9H0LkzeE5eXi4UGVir7wrIvXaMyvG/BoMRuZIWY
PiRh9odTdhHkWlTHljo2pitCmNZCyu/WhB+tYiH4Uia9/7M1Z4laahXMjCrU5C7btuOYhY+5hzxZ
H79Ezp/eYjGnJsssw67gFqml7Iepemyj6lZJvNtMdOs/et1yMa3isW99k7qZGyVrWP14GaNeOH/p
ebx/s8GbZaifFxuUccpo6LHphlNHcTr6CSTTPX/pE7NILGaRGAazrOgcdz0rste9ku3HlgaGCI+k
Cz/+RJAVi0BeOcrkIY8wXCWheT3LFbfX1Oe0wYPZiQ+jFlzYls7X+80giUUwR5fRlUaSmq7lY0js
21taCX96gXblYE0GpECAdPH+7MMQi1heDbQMYejDu4aVdDs51rj2nSo8ADCwN20toz+bU39l/j/t
MlTMkKy6kwa71NaAKDXg71JpN/0oqv2fvf/FJ644NPXB6jHcvkCfo9S3WWbvFOH8PH/5EzNXLJYL
P+SnFtUIMX+k58CPgxTmhlZeeA2nJu/yq0YmgWa1NVz6/G+SEg+jsnmyc/XC2JxKFC9RZ3HgqKUM
TdJUdJUh3Nzh0bubely/0NnV9r5sEOazAOKUcX64/rry7ybx4ks3DcsOUAyY7hDdZOYXPy828AjW
yUDT5jNppk1d3Ga0wtve3ZD+FPI9ka+qPl1L8zgTwed/K6/CKcY39EJwPnXc1hYRQg+GfIyj1HJt
WoGxZcQt5NfkPOs+9rpVflC9G2ojentvlfjTdXd04mDFh6ZMh3MxUYJCLV7OtZPSzC6MknZiBf+L
3ffps8AjBkcwM8ldm1YXuiGVQluB2lkF6TGjv4i+cASCX7MSgoz3lezDXkKxKKtmDX5C94YLH+c8
AL95V0u1fKY3tO17We6a3cOESaYmp7WVU16b5S2RvxHtm1Gku/MzQ85z+nd3W4ScAHVGr9IM7DYd
GpqKpvMrY8C2dlVX+lsxyWElSmM8DmHxHnjdc+/YCHqDYrxvKh9RcImZKjqPXyKpH1Of3sAiqfoV
EjZvbaqmvy3T6XlIUe8aRYaALuLIPcSduSm74MNEZLyqFBGvVQf7uCTUS3Rx9OQOBiTTIpiKCyN6
Ilpo83f+6b0O9DEYdNFlrqIGv3B+RnNno18+P4KnJs0i0tHGapaqpqWuGAOfbnLJFrac6f8OLvB+
f/yzuywC3iAgonBCT1xplHdO2/40S2j+L+ZkX5gIp8Zonh+fxmiyaiQuSpe66JOPvU6bsQeg6vyP
F6cm2WIPEzbBVAYTv74VenMMMFF6gu6CO4kSV2s4NT6HpLoo1p1iJ5tknBhDKAk3EeiGK/y7wn1Q
QBuLWOnx4NHr67GuBP5SASfVMJ2uoZkAL6tbnZ1G3puboJfDhc32qWFZBE7IB5CYsi5xPazjc6dZ
cYbYnB+VE5deciXDacpwavJjjDi0A9SZZ6NJ3s5f+sSeRZ3//NPLtGx6Ufqkid2kwFEOnw0N6ZM0
0PyUOlSz23SIv/7ZnRa7I7UfELS15LumtvoIckQk2Tg705u3YZ2uvaR4C5T6wrp5asAWoUomSRbo
sg/dvEa/pfmlhgWYcilh/tdp9jeRUF1ECQneoZi0IWQvv+uMckM//6o3HrL2OPtbG+pKsYYrP/zp
WNreG4pjrE2bIDE2TQBGwXyx9WBnUBRCDrHyelQg2pOihuspeMZBdWUXrxa4qx6ZpRRPXgdWwIv2
Pf9u4HH71y003/qzeKfOA/jp9fdk9yNNTxKXtvP3OJdrMPmXvuVTL2ERiCKGSHhhHrtmKq77Gtcl
8F3n59KpfZG6iEGhg1BDiTM8x2w3Ve91TCdUzy3hv8HVjCA0eOZ90V6IqKceZBGTJIzEIJ5S9Dgo
OulzCvfFoF8ohZzYQKqLqIGAOgacZ6ZAEI8+ObHyWF5q0fr9z5bOvGv49G7p+qaDHGyOG6Hb2jqM
/gGiiXXhFZy6+iJwkKzDAUtpY1fm5W2m4eWr+j/Ov91Tl15Eiiwv0zgFXe3GQVJspMA+yRzRj5+/
+u8jnnQWsSEwchskrCDi2ekXMjFYhen+SyuHWyuSN7EZ/yjQVp6/16knWQSKAvyFYpZt5FpB/hx2
DtKwgCTsn118vumn9+tNvS37acggKPbjtgu+2+h4//DtLr7dGH70GGpl7EIPqrddz6KQOp44nP/l
v5/0ctlPO5GVQmcVpq5e6q9plL3rRrINoP9eGBkWEMbgv0Zo/FcWY+MXMRr3LHRVoexLq78hGBjm
Sy+ORmkfVVS2IdYnw5H/azNMwCubV5NBFKNYj/6EQljdOKnyMEKE0cwb2cp9NQuQ6w8ZP3MRmuhX
MjFuBBcyG1QgJs7RqB31dDx2/euocPKQxjpWinUMypCtrIxVABqwISeXOA+pAszmMQc2r+7m0F5j
4YaYes+fTC2taL16ZG0pZcBx4ltnGteepd+UqX5VNbf8HRHD6BfVpiuSZAULYqXr9xzSb1g4bK99
x6nYMoMN6wV67JWdm+syQizdcsNyBRFwz0+Ak/pk+CV9qMcqHa+N6nuUHukOtFKLjoJi9g3cwTFZ
cUltiDeKR48e3sPp0QZYwk8wtIEONmseR8Tzq9B5VSu5L6JiU+ALhj85Jj2R99PEcsTSXlj1OrW4
ml3EW+j+qYVovsKGU8W8EviRtZvXQiT3q7RL7nOtvSbB8eohF2yhoGqPWjJuRMm/GXKlzfJZYb7y
G3y4NHZQ08APQ0J7qyhPmJnxNdfQIOn9PsXTGHbBFmM1aBJIt25qchgZJ0EgJGtfxTl3ErT9tVhB
ayttUNecE1t113o5miBEruoulN/mh1T7kWJ4veGnoF5Zl2k+n63s2LwlfYHAWN3wwOe/jVMhY7Eg
BD3la8cyIhdUWMi7Nb75ZIbPX3sOcb/5KpZN2nE6W5ZkHEA63XkhfT4y7Inc5GPGo82IyPO3ORFh
7cXSYOeVWdE8HZE+N/eyhlXJbnhSoX3WKhpXiBwYHZ6/1YnRWvZulzHklKyt2WMAujjaOW1yOsyQ
Cw9yIk4t27aLdnAgFnG+pknwCZfjjdJict6kF7xkTrTuyr9Y758ieElZHrqKDN2M7yEYgrVWYTyN
wVZrbPkm5j1THT/06s435S6Xqqs1L+fHbV5KfzcTFmsHrAz6nthXumWrm189py6eC7wiCE9e+YwM
zLmz2/FSv9vJ51ysJpWTKFo1mKFrG6EKTNUwHlStsrfj1KI0y01ylxEWpzpqqwkzCs05ThWOLGni
QMCFlLcNc+eSO8ypJ1/sHC2Tw0EF8clVo7y41YVI7hR/Up/GWEc4Cjhw20YAUs8P86kPbrEM2THK
p2mMMKS04w9AsS+1XWJ9Z6AdDC7c4tTzLOIFDPwprWjWcTU/huVPeFqhsDbWNY5Xrug54wpN5BdS
cfPW8TfTZtnvDWdn9OwBZXqrNu+5Xt9B3d5qQH+QSQOZa3CVib1V6vV/FgyXjdu2BWzBSMbEjfv8
K84x31NVfDv/ak5828uWbBlUtWLrbeIWWnMN/IF1vvtmm82FwHQiBi6bq0eoiU2kiwhjdv3WT/V5
AT02iX9vlCQDJ/HNycbm0nbnxG7HWmwz86iugI1pCdWZQz5dpeUxoMGXfxTjrUBPD2YrKS+evU7M
OGsROzTPnqWVeuhGSmA9GdA1fphRpv5SMjsdtlmUFTobGBmibBH6Gn6esQp9whkdBaD3zFjc2H1F
urTLpx3+FWCde9nA/G708MKB7a/y+e/m6TLg1CMMkcIJ3HbAus1gwfdROsb2asge2PuMBdgcdmHV
dx304rw1M4yjb2X7aE7kx3BAQCOou3pyC06UEaf7JIr3/Akn9Qbr3NhKt37+GlT6dt5f5H7IHgoC
DWi8uiMrVZAi/VDbt+6SZdypyboIWmZqqYUR8TxU9hrSW1B86wuTRzesORr9brQWUapy8gqOaR25
gZ2Wt6IpY5BbNty4VhxMqVgPutnbB2HGX2NZtzvbcaptDPVtq/WJv7cy4xFMHqCJwIEbhmsLJpTN
gAF6qNCQoebOMeIjRuk5qOlLLKB9NErnP+dRHq2UDK5GVmvpZgoiscLXZ9gF6mhfQSzO70YYXKvI
iMt9k8MwwhrtRz4a8bXEh2ZVFkZzcPL6PejZs9liyK6i3hT7qqpAk7ItWA+6Ml01GsaqncFcE1P9
hhl0twvoz7yi3U75otdDcpgAddBOjhNKM6FespKCrP0UVOwp8navqE606UOHOkcD38NQ5CrqKnVH
x7C/UwXe5Zi+BuRqAuXatAB6x7BR1qPIYsYoqt7HTk0ec1VPb2E6RAU6iM5/UBMRPZqq9+r7AtJE
CkoRX3LOQOCl1/1kTrtBoSejxueTPQEgZ91rmKRT/9BnSrKeKGhirCCPTZqH+AHJByOAXqa0nlwb
AaYCat1bh9rxsyvaFC38zX0gBVkur5AU+Pu4LL+T3/6Iiz48ijChNzIS2nOZD8m92jcSD9yxvIoh
oh1VXFaLVSb77j5Tk2bfN0N7oH72NJh2vQlGz7sLlAq/9lYxr2Jvyq4jBQds6trlC2cwKyN/Xpjf
o6DR9lNhdbsQfuBeb1p9O9p+Ro06n7bx2Gr3KJ6dmz4El0lTFtWlBkK17wMH77Gqt8t3jPjCFeTx
Y1+H+apOE3Ai2a2K/n8NaGqDP8kxsLuD6KwnhC37Noy+9UORbkc06vC0gBYNCXQvGV1hbn6YAstc
1aIjOsjw1e/A2hes/EmJ6wFUwNjJt6WXbcyk+6itGLfTag3GHkss76Cl1tYOASlgjJsZO6fxHjta
ovzOufPGBr+YRlnHwfRB95e+H9m0Td7Ol98xfVlhkTSsdIltebIbCZC+juWs3HncuupRmmQ4wJZ3
cIAOdW2uKgQIMpvWIUDAgL9ZxPledZKV2r4OnrnOhq9NS05RJdB21RYmIX1UX9vJ2iscpVfg4zap
0G+nntpYXm/YRz32orzTmcVmaR5K2dOfmXrXMukeBVlw08m6TYhl89HvijhZjdTPYDS2N15gKuvQ
mNb6IA48ta1hGZbK4Apw77rNv+tR8lXwqZeFuZ0Y54mOLiN7VmttEygNuzplbRrO964L17MrkTPm
W8PT5/HDJmlVh+Nh/qtMyH3iT+tqaDeMSc0Wxo/viUyrxCk3rNb7gg3piLxbr4aVpsXHMvqaagV6
eiqiRn1L6qzvKndMxKZOBJgCQEf811N5lXH0cOCWKCTYBjhDjfXUaLwN2a3CAe+dDNOzbm3W0wP/
jxFgMYwFmlgD3V3zHE36WtnBtZr+hEDSIGgLsEPbFeJnDI1rQ9oOYNK+M+sbkCrHrhmN+ecbFT3a
kxb5gAHveftCQJYcbzWYZ/N/LaBVAcyatn7qHVrFwXDPW+ESe9+EpVgNDGBSHlX0h4DaXWN+Y6a4
tRHTg/BVoJEUvIT4KghjYMQwJEEuqVOzItijHLO+dW11U2Uj+NUk2xSafu1F8Ro+L6LT0L4NdGYL
lS3quROecNUuzKDtmMk9/qEtltnTCrrwYbT7TdiGt4NnE4G0QxTT/tYSRLGTj8Jqk+TJryaG/88m
Q4tvK6/YDhVf/7DLfHEMzATDkHka8tB5fe2IfiPL5oF3FOfeFadaseaDHbAb5I8spb7jH15kHNSu
KB49QEowyW80tZjnW0LiPtQTdHN1O78wW8cr0Yr6j8b3fs2MvV5DGyo/yqFBA2HBiaiu+5CwwGTz
W76fUDkGqbctupcp6byVPRSbpCkOvLp5l+I7nDzU8WtTir0GL08TIdR9rO6P85zph74mGQD1M5is
n1jc7MUEP3/GqvnAlYUyz4Aeq6+ieegn18oKgnh/VQxE7/EozHAnGTHfir4obCPUJN6O3lMoQYXR
vx9AiZ6/bOZWPflbgECrLsOStT32ITAfskhUvFagXFdOHWwynM3BiKzmb60Yvg6pcT2o/ZeMpQQj
LBYL9fs84cvpS2cMT55DWooIm6gfXF6fXmPxBcnXJk/RF3bqHcNfMl/mz23+KfNN4pLNkbLJEnCB
jnKIOUwPlkFrmnGo01dpW28N3wmvuJnMd93CcC7tjhGqQDP+MFV9BSRzBaBuHnf8hVdaEWG98ByY
0wMtwpCwxTGHCDe/IhtonCKn70ILb3wDS4l+nMIN4NcHSSiIHHUb2kA1jViEqyAZDq0ZPSkeSTWK
UqFsxq0eZG9Zr2x6NbqH73dfadGOzpsXSj2k/u1hHYmY4uQoy42mN1f62B2bTLdpgKuVxxLfvGMW
ZwdrNkKqjGnTeaZ6q3XdWhk98DGIjbe2Btg1DrqXDNAsYG5HX5Wx0cIbI9CCyk2eDZ+MUMD8E5Nz
UFLf3IRhK3Z+oO17rbsGHr+xOxsf6/Zpdjvv8vpxkgqdutUOigbHTD7f2A/cvh/41kPOOPoXElJf
E2f8Ugf+VcKft2M3UK+s2pvCxLs+He8q39ulmfYVneRzyFJGqwN4M70Y2WolW2MATUyXhnUHcBUd
PoQuFJrFo1HUL6yb2TMZ10MbNljn4HGZhdZGNiGEuJ4lyJs3baocklXeJw47qvhFy2UA2i76WVva
Nbsp/4fjR986jYNeHbcvVhx728AHPBWR1zTDCsOgur7iP/LXeaGVVPWGmWh3NHNuMg76U5R6937R
XUVGdJ3o1XuFLHpVmaa6mkDErmTdPCM+vS/SkYUi1L9jFUtEt94Uf8R5Ir5Kg+ZrgiQcJbWn7/RU
HW9qRHv7oHf6K5mb4c2kdDaOOrmxnkZ4yXVuUDf2Q/+r7Q1Qbu0+2Glj462iMsXrJiRJjPqroOE4
Hqfe3yajKqybhM5Yt1cazHqmcirExqO8638x8I/9gSeB3dPBHBS/YrMw7uxU+m/1VIyHoGbbVIHU
pLgPgvw6EFSoCOvS2XS9Ih61odffxkIE3nGKcv2jVjx2bQMa6hdo0tFzlNtls45oTGObG2LomNBV
wQvuy8GNMAzSt1S02S8pjTe9RdHQxGs42ZrrTEPgrIIm1GBxwSpPV6Y/WOVW00STrXNY/TBuh+o7
j5Y6mzBtnFeExfrXqlP0bTuqxdop8q5bKQD7btokrI5jno+0WcQAyEqbyadb0CK1PMNZ0rAyer3t
udsHYFHgxMreKaZs340xnn25reKJEoWckZo+htbUtw8qVaeNHNKWrvQp/0ILSfbFr2hNjK38pz1k
5GTTnpgrvzeNHmAymBk/hiCLjzUuPPAAZXMDkUlsLIW4P8LlXuu5rW88r2DieZ0poFpbafthlIqx
q4UvHr0GTh1cUsMk/zsfHFr0P6lQzO1YjGKT6vYAvLFXD35g0TDfJYCGTTXdQE5weCSgnkXAwwCm
B1QFabMx77Q6F2uD//mt6Zv2tW+n/ial3w+vnFLeh1WIbTkKLeVJCqF/CL3yb/W4nK7TSgC81tUA
oJqi9OM6IxW0VhLWB8WZIV2hqX3noCS+tYnhrWtj0G4gGgKCrGx72xpCuzOtyqABGVs1pVDVm2GQ
xOsRwvx7Z2beTpWReQyqLtu3cS6uxgocrFL5A4FGjk9p0JaP6HEQUwtypSseQYLvZAkcG0XeYdg0
PnS67axB+Yfhqg1b9U2zlGZb10p3tJOmfjEHT92BAA7v/Uj9poXRDzW17rEcqLY8bH2T4ISwIsKy
s9Hanr+JFGeSTM5Ux5XTBlO+6UCubYy5QdsEEQ2araGOWjv3aEcfI7vb4JSwM3ooBfb0rApg1RL0
vh3MwPlUc/3KdAgjLG1iOIxOfOtghdpObKgTM3uIDIdNo8DzgrNTLaqnqNVvA9PbYgTx7DhQl5Oa
bdBkoullnzE4h/r/cnQmy40bSxT9IkQUUBi3BDhPomZpg2h1W5jnsfD17+Bt7AjbcoskWJV58+Y9
VPNCEjfWeM9RPl/bcsCNFE1gyo3vkvRpX/KfETrm7A1D7GMHbjPJqBtrpMDTdSz5y20k5CrVBFwp
tQsV0dmTF686D3Mdt099KVpCHnTxX1Sb347QoGd0k3oijxatZPzIs5iEc/E8usnOdNbzovBYnR9D
AGBu81zki1+wncIBYLk70bu8aiKqXe/da3LK825LFK7F7oOzHUsOcnLzeAt1LFJmeuUoumtLfCUp
7NzX2Ws3wY01SGqfx0oPhHBBXJi9c1PEP+/T0p7vVSTc49wD5IBhJMVGikzuDWugPOhDTT+Vpahf
JfORYlcswz136BGUV09/R1eat0GS5FUY8a3Owptdxc/sHpFoaqS7LJ5IjIKqXVra1Z4XRRx+csZS
+uXK5G+ZQRy2Ep2A9bL41wwwm+bkmnXWzk7Q841whoXXk6xqVo+pqNlkdmB3rLbD3va9JtvOXH69
Gt4V/8N2HP4C6XK2VkWcc1qgJUTAAkjqKn6zkVTMnLQ4mFnU+pBKfsfG5iGarpZQh9V5BeqEILvk
P0PwM0nbnhNRHgcZ85Q2zn793N0cAonjhByutXBfO48M2XQhGziVIzZi53NqeX12SNw2qfh7Aq/2
pCvskLmfUxggu7AyYfnlyW+H+cOolnKz7t57tvPHy9zd+qrREh5Fqb4Wuzr1Bc9vXIr2mU2u9GQ6
tf3rCCM9iLhIX+uRuZwdlYSPatPRVu5q0exfo0ZcwEuetL49aNlEvvS4d8fhZJNsoOJl3DZEKa9F
fLLrw1wPBjPxZz36lw8DwValPISVxoGggVchotk1MCL0CuMeBgWyD8bsG6ise7ZZ5QlCryZ9nlCv
dsq5Y5fEL+u1Yp3Ts8bnxRx0BhlrVtHGWfRLK7R0E/XF11j0R5LPz24Mb9qJD8lo/cwFq1FmuZct
8ahdlN94TTtvSNOtTh9s2Quh6tFfck3WxPxQI95a+87j6iywWxKRGZu7pS7jzeB2HKZy1W8goNDA
W+a2z1xro9nza81wweUkcGiOl7I79WSPNGMOGHH5EyGIdHGLG6mK7m5PG2VxGW6cyHm4zXBxvPKS
t+om9fDuVh3FIU+facz3wtBPkV6u6xQQ7pJDsZD56ozeV8ri+sbNGY8OFr1mMZypksh2qPIHJKPt
bOvB2LoXAB0PI7JOgpWrTa+5x1zzPp1ludeTuJjR/Jvq9uvkkIUXZ8PJXEMo2Ay5kAz5VkXNRY7W
FVNYTWoGWlDu5MfEmB9m7+1F1vy6FVqniPonBJpvzIbsMjh3AH5fAFHP6zuRKO+1cKyDVVmkPxJK
Mit95GOLXmfidIk/PSRZdhiTtsaE6bZ7DJcWj63cOrNq0EzaF7t17j1V+yZJ9as7dj/WlM0HyzMX
H+40BGa0qQMDZgiJM8OOGKLg6rTveyrhOdzzRCcMCqD/dWZJ6JLkw9TIwbBn60fyPS5sQ+NZQl0l
kA89qAyjS1d5wzEZrPJiVGbjF33TPmvebIHhUx1OKUXp6tl1/WQMafmSuFa8VWb6T2Xj+zAn+dUq
14TX2TDO5Wo541XyrGsz7AExkLdaDrrOd0SVt1zOErBRpT4nPcFA6an8hDLnvTeTbhwjQ+VBZ9fD
t1OYKYRl+FpiowgC/pnaKfNlwfNTm/nkbNC0st1chBa6lzmemo7r0m4A92wifRye+FSbP4STY2nN
BPmPG5Asza5XZXa3qCOfsy4LD2lhCCZloDkWvVzIieh6f8D5u23IwKYOhTuyGQyX1HnSbR7QpGqo
QYMZfVI2jC8EEpdIl2BzDI4rXybuH8oL53kwovZTDAuBPJOr581mao0wPdap1ZDkY0lyxNlyy080
JrS7uTNtc8KYuDbbgQRzu0r3VJt415oBGousbXFqWlWfauhTx/87Kycrj29KGvq2BFETgADJbk3h
DTt9rBmoJ04LpXIRt2WoHV/oIzGNCEnP3lK4f5NJPMXhopRfuensKy3xkm1m9SNMQc9od14rzJ6K
RY/3Li2ah9Jbbw0bg7Gh0RHEBC4edB36YFR6HLTzJLaaDjSsimzMoVY6OocoG5K3li2WPfZHBewh
0Q7tAsLBJf0+IDFUCyqHMGS9YQ2lUYZ+yYBeB2Zv5mTw5zlRRey1fcRdpH/ZsDIuw1QY76mcCODV
0jl7aE4V+lVaNDcFp1M2M6oVr6C+LEJGQceywxfpCl2gjdNAkH7YXXqrtw6zoZu3to2KGy5r6wQ7
tn0fRmm+tVVfX+YuARET5eHGWkEeEZuyGzfmZhF9kwdmVkrUYGzXC0gj1HmW1lAqOaCbELnUYRnP
Mgbj3QUhBXDLFpdy6sqtG2VloBIcKLZqYz/qqvwsWC+5T22Jad4kE9zkKxyULdV50VTjAfpL46fK
EeiSzrBx7VEeY68h05s6r/0PTxJZTzRZMGM60dlbMv7ddy23sBZ2pYJtRRb5cjeLUOB66drM2Bhx
W84rfsNLfE9W9V9YtxV+9tb18Um3gapge3VZ1J3SHB04F+a8dSo5bjtBRK3fgtj4Iwf26ESpMQdo
sXFtZNEutJ8QM15KYn4+he3oO64i/d7WGgMop1mHvRiZCc4flnHfLN6/KYyTbaHHPCVo/oGty2pL
aKniuYuqB0o7DWFvKQSAug7sjHe0TPvBR99Ya6Ok3oyDE9FlzJXv2fQAjEnaL0DoCVzQeOZPm5JA
8T7uugT+W2ssxq4NHYvPNOquzgiZ3sPRfvNy1AtNuPZWajCeSI8n5blKXTQ7aX9b08wsMRXZVjZU
isDPmqe6q+ItAQNqV3TTQFwKKfQMiroQKnyX8A7p3PYuGxC7XtfN3RiqljO5LDeOVjsfYGlguNUV
cuxI3HEYx8N3oSI4M6Za7nkIKbgEHwNEwZ43gnn5RqBsxapsg2xhSbXI7f+0Iu1OUmmUomF4nbr6
N1JIImVxLYv22fH0a9cYr4mdGdtiyR51Op9o4a5DUvwCceyhQelfMqOSzjOYL00TUUbUZL1PeVoG
mmXUBK43JtHv7FLxdnHpmeKVRupFadq5i+OEHZXsJ3cbFnzi7nUJYcmyM65vwrn6m1E/VyBKAV9t
Lds4kOceb/QcbIFQf9upfwW5di88dS8bC5k09LYT128xxYe5NuuN1lGwuRiW2rQ+MAM/hgJts10L
cid5bXOWIKBFvLOfkpIXP3yKfLHpK3V+0z6+hEuv/HVMT9fW0Tjl70UdvWmDeYvy+j233N+pkUfL
zT6IGkUTCiHBRDbj4XYBKgYE5SMtqaKbsUR+srPrsB68JEzXG89QLSFYJRQey3kh8rcPhERatet3
sDQ30vh+VDZ9V9H8Cfj22E7y0C+Ij41ynscyvbEx9hvN2rMxWujfya5uK/vNWW+LooNmOKmuAJkF
YEkm9W6hlkV0JFI6owSRzIZMYHnUBK5HDIPTa5/oJU9M/Q4F9ORuYYzTSmSF0DMOPEzsafBeMKKL
jlj2oyuXtOfLLv0ocmfN6IVC1ngjkgzVQhfDXBbASrNxSj/RTYogncCLoNbcQzDiGzCtz73Svzxd
ZT776tzebfHcjubdzhA9S0PccpegWeCI/5bYYAt5sb8WETlHUCy4rsmUX3G1iV878EpWu3aRcQUl
lcFxP9LcnOdU9zZhGr1r7fJemLCTwpksvbhqWo5rCuncxbJmZ312M7PC3pHHHO+KGhMgOq2zjUOk
7sZxt+BTLJ89w3y7NCr5O1UkD1dx3N8I5LRR30aQuqIDyDgMGvnt3t9ITu3BSOQbT3FLBT5190hn
gl+lGiORebWS28kCYj1e3nqLEjPO5LKdzKZ7NfThH3umZKE7jrFpR/jXWK3kaXC0MiBHGfspnrgb
HKF7NSVTTEMkyalvETxsWul9LGGxUL54nEytcWIGnPl6bzgIoZVV7pas8QIONGBqk168CkvNm7ht
/kvjiMN8DP1oku2Jcm++c+47/3rVWS9OoaEWtqFQG3KpsqBN3Bpwb8M/y7T80LF6u3Vzp/MjAwVB
MEQ6UpqHvoUA/CQL7auZGDcUUZy9JmzGbysYNX5Xe4qwAWP4ppyLdt3cOldES9MPjebfOLMcXHRR
Qf0ag7DsAXBtjCn/0kQ93/RB/y2nomJ4VzEKnWLXd826ZnjfkJY+SkHzn53ViLg1WjxSSN5smfGN
J6N/E8uYO82ihE9Hsz3ggqD79zBVTumUbyyy8PyhBzvEOVBuRcVkFUkk3saxwQmBTgnIsyi0XW+H
87aJrOyqc70+i171ASKowdgTWI4zyzloF1dwiPK5A2CxSAN36ulWEpG4nyx8PmY/f1Yd5oZaj7xH
42l0e4bcQsXpLszySb+nyDu47Wj7o8P4iytfZ0AUe0+hmb3MoHi2YTp0YEJkdSSBmnx9YTb3hL8w
RrZO2DJmnzxtLkhFdpiRxl+QiDIfT7A4Md2xKWhhH0YaBzRZOKZPpc9IGkrZZqjz6RkczVr9IgSY
tpWC+NbmoDYnEMeu/tu0GvAizKV+2vO1XxxKin4RzEI9cUuSsvc5Ap8ja5TI0RXvGa4Af7a1G4xR
hXALiFsvrAmBuBa7gtfIgT+805D8SSem5uaQeDucvE9ErCd7BRRbJtV7E09/ogilqhYx2MOkpqny
gC5y16FZjd3id3RNvq47kJTn6R9RwgxpyuVF9eT5uOUot2BXRiZlxJ2NNaO4thDz3SGEftOPfLy6
nPSNkrwhSvNMPy3DmdZq6LayrSa/i6KCj86KgsaZ/8hEWFtHgich+i3c9502g5wTb5nnWifG/2UQ
FcMSNB0vIMy0h90YdKhkXQCESN3YVwJkaemOe1IWJgoz1HLlJdh8qQICOusviqpPxASu2JnU6iQy
/uraSoGK1qQhkTHYRbzaGJITsE/M8tC3zseo+tg3uuGCgyKF4ZLVqOe8HApkM1ASc66udefSALPW
u8lVq7oXzeJYT+vpYFYx8sYyxUGNGEwNOQ7EAIj3LK8UgaSJ2jmpIU5CafmRurZ6tIW0cePYz56l
pVvZp+B6LXGvoXr0veRuTQluB+tASDxAE8wOZIkuFZHeVTXy2+uRpGVNdc5HL98ZFo1+WOT63RDk
DzjpKjMBdNomSx5vwMJGX4mncY17ksa/Vv+lFldcnKuPGAwBAmFVBS3e0YAWtgpKadVnM8yRZEbd
4HLQzKACtQWtCb80Pej8bpntt1YI/VGFYbQ1+7B4FKPJiDY0hqvuxN0eOmYeOLbd75spxh43ucsm
w1awm+ZlfEHMbO8JSW57rSuNNwd5D3G8VYFtEkCgRXB8p9R2CTbETz2gh11bAiK2vV7IY51nxRYg
2HJmAXa1cxsFSkeqgqgSfFMnSoaoGl6mJilO/VSmuyEToW+Qss5Bp3Vb1JhsU9WRtwJN2sCpdZwQ
XWde6CHmu2BoQdXSjC2zBczuc203j3IS/UnzRg36jREx0XeaYxT23qfRE05pZZ0JJDQu99UC6W6B
L7LLIjfbjVUsH6HQV6CRa9292pBHT0N/0ULlBTFp0bdi5PdIIUv+xm1obww1NN8jUjP8yK5+WRHE
BNPUA3zZsGG2r3KmlnIwOGuBsu+A5MzMC8ZuTy2C2KRp7o/wYqjFXqm/Vh3BNSsQNmCAoi5o1ekf
J0xxMjVGHMxlOT5lmTgzKL+FsYcE4syPBgIDS+gjbwncxQsVrvob9ZZ3VwVTzSpU3bFFdWNgOOQ/
DErd6GR3xuR+qFbPOM8cNLca59lwLOFRfLWRZ5/Rz+ToZ0iV7Ua0tgxEZctH1JP3padNG9ge5qhk
rqKjTaG9hQdMRT26TXPt9JDwHmovxrbQBylWJu9mz8a/JeL7Zelk2Hoak2EwO6zOVymBUm2GRqMn
pMwKLmTZ4kDItQR9b57040iUX6Amd9zMopz8ULbtijRtArAo9a6rsetN2jxtncx0d6pFx55juCgb
PSutyzKWy97ubU5zr3fhXSztfO0MbFqpiFmvn5duX0ZZ/5623iplhHI4lNDsXkF5lZeaRuCfvojq
1aOy/mQH0H0AWom3fTu85xOfcGZkxX4AY7M3cmu58FB5HyptaWvhte1np50Dzmv76M4gbzpTJVsl
MkgWXTM84DLDY/IG1FvQmvVLylTmuWg8F0YjwEB9gDklgFTtdduUf5RZGjv8ZvE20ufUtzWN/qgk
IatjOPHHgl4cjMzfYIgV8Y/blN2BAt8KchnXb5WXttsJmYYA43R8Sedk2k5Ki78EpKd7NBT2p0q6
4VZ51YS3oa1ovyQPSaFr27nIrSdnGJ2HLCvxWnex82MWsv0TLo5zkUykH5AazS/l6dldJTb+owKk
0FJE3mtY9d2XaUXLHqdbdfBcgwIDFMwOS9H4Cjlw2loFkyUilpQbzMaSXGCvwIHNTT1oh6r7rFj8
2LWDRTRzmHZ73bLy90mI7ihD9Dj2PI1bwdxvSwDa8J8J2vno2fTnod0Un8XCgE6ATg/EOMnnNusR
U2Ir8ms5mRg3gCpEZswxCVzrzAg9Y+dloEFuGY2mjhVyXk1Sh9PTWTdIeCjXWMzPBOL1J9exI4CB
3vQ6CWeFZTC7xD6qiXdwhwtcqZiSP7Y14kEMrjn4fhW5rG7HVm+IKSY1HWtXEnrBKLDX1Tarnexg
d+yNTX3enqyq0q7jaNVQNHmdX0YJljgIQUqjhzXj3zJ1B0C87XgkBRq5H4ysOJJx1tzQq9kNolyW
H8RgxRdhVRM5QJJEwbIcNMdXnEOBjNX0pCa5HENTVy4IumkCrrJ011Gmy13UEa1AVmpXmOGffL1H
msZl4YsPouywgIq9hTXme79M7Jrgv3r8pdNE98pVM7zN/ZwepVV5/7lSySBi5nwebCQSunscqqS7
jldlxTGQOETpDBM4aBgA7tiuvIJDttef4t703qyQIse3VMWbJBaXnZc0jbo/ZYHHCnxyezWbMrnE
dVmfwVs5VF3dMPybYsr6xshq01+Q86uNYVe4xWI5fqRaJp4Gj+O1WnT3hLO//jHdSf5EYZhvaxlZ
L2bquP8WOfVbq4cs51QRCV3r90SPyO5DRIGtGkOeuzmEKdLe6+G+c5P8OedQ+i7V6O4Ly5Uf8zB1
1zg26wO8NOMsgLWRmku8cOEu43c0wuajGbDqXS1ttfPMbnkjfRBkrIiWh+NxBLvMnYC0WqIHxaUD
m009I9ymeeiVDG9A+Nqkp4PpRHOok24+aSKziGWMo11uJsw1DdXf0aFEYLVLfFwquE0ZGsG9KbVi
b5GiFZB3VWHUMuO9MrhQq1niOqzd/3obl0dFOXxt+tr7iXNvrzg0N6vF4A4Ab9oA0bF8YxiqG8M2
AcqGyjYvtCHg/Y7IR4grOhKBl2Oes10UMr7tjDrbu4R1Y9vjOci67ifMHfndNQxMCS3CeT3aDjvy
BbN4K4PZWeqIijQ3W5g5gKS0Qm29EWJabE/2I6mS6WF3chjoFlmH6+ukX47lMjovaYbHEHiA9El2
mAP4bcZb780fDb4D3y0gaqclfwh2RwqzYqz2Jp8QikWFLTF3nuOlek+KxHjWhATLJF25n6M4DpKK
Xh7kzjFFVN0UOYIJTcs/WRWvMcZX9vpTSwNTh5aJcEO8SeUaxrdtzzXjnW6Y/moufboDQCZQwGn2
IvHsw6g505FGkl3voVwGXEzY6bxkoYLXXTn+ELfJfFnF+X1WhXHSq6E/lQAbp40rO/uEoQRS+Fgh
Qlg5dGnpbHRvpdYzNOOs8Tp9Ax+3CBJ3Zn2N6NpHGtrDf7w5y3fqWvbW1OzRry3ySLy8FIHb4FFA
WByPmdn8kEjHyGS2xj/T4llsyIUfg7L+heXy1+NDoyVB2LDszH4eRu/E8terqtj7totfj0LHj7Nw
pxbjSrZHurLT1la2aCjdJWErytFuRW26z1mhd3ims/wnGirmh8ICZ+0sgPtA16FjioXAPzLP/alp
oY91BqxhAgqpcpJr1BMQYa1SdPWTG+W+xrqsN4ncDGLI/doTh94xjtxsGhUwjl6Kyj2sZd9oOPpj
+d7FEIR1ff6PQ/zYph18nnL5Ny9NQLDFPiu9C5hlNkPWHU/8YxJYccLfnbQ9lczECTI8jSJ8qYzh
rnV2G5SZFQdtgzMvQqHG+H5y0lnCZSOJ1pWFQyxNjDmsE5ymUN7Lo9ezOWrlzpX1qPUo419N+GjG
DjrZwg/ZA325R6M/MV4dzTDeeqnglyjdU1HEd9k7dxbv9yI03xZbXR095gH3TmanH5K4C4Y6uWUl
/2yRm8hgRF01lY/Al/vzkOwNfuM5N+4ZeeRllRzqsj3SBuDt07A4N7sCyDB5VltjHXgt7JYulUEn
NbQ35uS7ia/bEk53fQb07WHLNlK1abGd8O1lLVRoXnRzFe1YJc1zzKwKnWB6w5LDus90dWyM7yNv
utZtiHkVm0hVaiMhlu4dlX41wnhvOY5yrDBszG/Y5d1N8OoYZI8KEice2yBN6WTDhjmeo5ovreIc
9ub4bMuYj5yk7zesUS7Vd3iJw+i+WC3cpth9yKJBBC/sj66vNTruen7uU9viiQTP51j4PptlxzX7
bKnooYd1s8HQpx1ExmZn0m9bXTEtXpqjVBjDGAc/yijZLpr9llodI6HmO5XqT27E0Mc6gOXNhI8f
X6ZBmbxpRX+uK9CRMo+2ldVvDc4r4Kx5oHcikIMZOHRvYHajFzuN3/OS36S16d6dt6KA+NXO1eCn
2njWoIBt+gKop2s4J7LFP6Kq1KggG4FlORN9HFDuifeyhfaIgZetZVhszAoAq6iL7uLAtQ3DXwzt
BNn31XKTH5Uaz+44fqORf3OJ7mq9fZvJ66a7L0tOUnT8QuOAG9u5vksZPfdLvRub5CvTfkxyQnkf
y8UNmEJua0py/I9X3Z03i64FRhR/dPSd7QKusG6+ykU9SU9jKpjxRfttzC88aMGUtjg91T5jQzmb
LFQ2y/ozmdlf0C8/YbYAWMD41chdAqR7iuv9zEcLEu5ZLdV3wedkhWgcnfptJFmf5LlnVf5i8zPI
sc9DxCm8MBtNhvgyZik9gLV1e4jKk3i2iO1awyS7PmTw0Oq7pRtvVhSf03GcNo7eMGFQ5Z8KXQPb
z45G5WI4gs1+G9q2syG16dsq8ud1nOMMll9jtInbKQAN/lRJTCHS2trW8p8D/REnOu0zLeqs5LdW
frrG4BssGlM7PvdO+sKmdzKne0fg7NB0n1XHXZGMJ7NUuxSnB+ao52UBy4ilK0vjxzAm5yZv/cKe
2fA07uVsYOt/xVS3HRxmIg204tABo9Pnx35eAoq6wNKx8gM+wwdMvqsezpcCVxvumLlI3nPGoWnm
HYyY7eW0faSOs1s/qkSpPbOgswuIpY0HSu0lEA1yUis3jTme+8w6Fnl4LFBME2s4KiviWlsB8GA8
G3leWH1eH4c8HbcwCzdrsnwisLGrOWIc5tLKFH4hl1scv7TEC64L1MzHg5rHqeKXXj8eQ3YPQJOB
FesfLJNHrGl7/GeRVd1cC32uZirB57VI9TN2DoOVZbu+b1HX7I2wuJG7HG0auwnskkuTR6CbtP/W
3zHL7X2kRXsVpVtROm8OR0pmJimJIipo4+lJ2MVJFt0/tkLO0GP3npsf1h/s8hGVSr2vxy2y8I7z
xveiOiAhHDqss1EGLXVb7TNSUDw7PZSdOoz64A+i3g5mfkKn/7uE5oEhAdgY09pUlXgixdzPOY2z
ed5Dp8s2qYFFCwlLcUkrEQfN3Jwh1RQ8Weu7XQ3UbMN4rBOmP7inuzG8cnO2/PZtoDNSyaP2Paut
Rz2H94WoLWkCjhxrZNT6wVZwjy74Gjvms7L6N1YrBKdCuht7431Km8MMqBaNZX2XKnHBdEo0vSlI
JHL2CoMUpM7CwvCV/8UME23ChNUNpTWBtWge07AOd7MwYHXJAK1sX8YsNpTeYQKFzFlfdb6dtsHi
xA8ZuYc0Cd+pye5hxISTF/DDoPkWpfkubyAqumHcHqze0/0JL82+zqgK7OrI77Da79INeafJtqsS
xhaF9Vy247kQPehM+V5L4DjTVG9bZfwHr/utXEreseaSj8mbLPLz2Kg/jADf27p606NcbsJleCcQ
/8ABfql6vOQa0eCLGZ7oS36hMv8Ca3kV2vSY6f0as79pS7/PUxtOvHFFj0Tla8fmzFLS1dBdOJba
sgfE1xGZwxLaxGx+/bVRp3EKjubN1hqsWTGFRrg+VEnLHsMc0ZGpCSvxoLdBb1WvmC9eamt5ajwA
nvXM4lYyD/s00W4A3LUDldVt5oBjgQo6YA0y+TzO1XHO0Vc8MAse0U4N37e4bZ+byeOWI2aBW9nv
wgqfZMM3UbOZTBoReRHxblaMiNwch39o6CCWGcF6brdzp/yUDSB7R/mKN/CwcL0JpC02KPC7R42u
GOAz9BMDmDMeTndgUAam9mSL+bnRB4aOyK50FtzeWCqbMpO8QolBW9xGvMCcvtq7x5JgPuQnL2vf
mOMQRlFhttI5wNGEXhrR7q3O+NOweMKRJKdNkscGOz/Jn07TmLRwRxkd8iJN4yXM+Z4PkbiK1niW
Zsk9PJm7pMv/CymJJGdO7FoDfmtHBWUIIHLIpp1GiMMQTQv7cLbkB9oSq0/L9bF0X2HRH4rC+Gbu
osOEZQFj/R5WYKDqsDhkNQ6M3pGrph2tmEvGde6TNJvfgtFR2EVUZVT2jT5dKcJYYdDH0zQ05AD1
j7DI3jUtx5I//E35Scuqzuy6B2R9Xcc6JrtjUvRZrbbVkvG31Zl52al31NPufZ2xNZbW4zNm8llN
/1Wxi+es1c7FtJwMpa+G2v8wlu6zuF4NpnujNw+lVT6Qug6sIK7PnV52QCXh9yTTiVnqi8Wpb3Kj
ru93ASxFAEAW87yptRc7+/RGrrtoV3We7/Ec8O5TbGKvGSc/B0lEKsVlTahYy0lbcIWo8OEV5rXi
LjOq4VWf463leIGF3wjnBBsFTqC1sHrLKZhYwpnXivcktfAzxIuI28osDs7YvwjrJqaSJIziiwHy
VrVrEL19rehNUVk/+dFRK9eYk3WhuyvIemU5rZxOMTaG0E5Oq1kCv0rYI0vn4UtNa81SXOCFR2I+
MkI38qp9xyZ/lEP6zZr9IcT7UjJ9L/viUqLXNM4j1C129n769BpbEJ9K1io7pn5zYwR2F50z5fnE
jdjsqsyLe58opShZdySaeIncO05/5d+uj1m1Pvy8+Ry5hxEls2i48PHxPA/pJZIdCwZsSE5z+Tpy
RcZjdeW/jYTBUtXqG7wgkgOo5XnREQO1YzVW6wMtnA3evyKIEtfX5rZn6NmTN8izXHe4PqK9V9bj
Jg9LfF5lvTH5Blhc5fyvU6f4igxWwLh/zHg4xIO6RgQ7YMD98GLxFJkT/w4BZ3LOmL8Cp29e17+b
otgXHOxYCYKZQQSw7V8y1s9Zh8mal4bNUjvPaKO9k+9HV5wb0zxAkw06ByNzpb3kBp8nX6DR/hhW
3yBLOWt7Yb+uf5pFjVWO1anBPbSuYhmtvCWjewprVrWtUHzVZbGTgxfUpXVgT2K/zAXBstoh5ivk
UDLb2DFZA3nJOVhmly6b3BbmAl3Ur9tVt9Z5VOZXMd7wEODFMTaL8WFE4VXLwv1k42oY/bD8sHtE
M7psLTw28ur0v8xO/BIxl19/YdULHdzHLRyU8S/JkAFbyW82w+LNknbo0N627Wkgw9KXdF6ebI5L
Apae99buf/v6vl7qUx0GVMaxXjc+kipIMb6pSn0axIPpS3ns3P4cZjoL55wacd1j7cm8/3F2Jst1
I9t6fpUTNb44F00CCUTccwa7b8jNTYqkRE0QlEQl+r4f+QE89cyv4PDIMz+Rb/gd/GHXsS1SuqJ9
KyoqikWRhQ0kMlfz/99aFypm35pLcdZIj5uOlxO7xhXVE8rF8onPOjj387wMHMZMnEImVdJrmN8o
hyc88NI2bGN+RWDbMEHYR6G0wpCT4ytB3Un/Cckg8+F9RvIlyZavTGmV60Tvv3ez5pXbEenig2BZ
CQ+nEXGD4s2ljrcAN2PDVUUhRuZPQ4ZgbTlqjIH2O7W1CJ4TJLg+4tqEl063aKA2m3BE2Yvk20Oh
uK3isqd/lOuLamQzk9A7F6Gc8LN7CA1C5EtEWdswygGTwiAjNXysUwdxCVryeSvzYMsyZ2ArTQdX
h721VfQ4mNZNmpk3fJCBQMgJivP8FIIk3oStdpg3IF4um/Z13YYbnd4Fo0yw12KqIKNpTdJ/p21v
lW7fgy1NGHPimt8SisAovg+KDn/M1jqvUoNxxPMejmAeN2u4HGdrRN/fKaejGEedIM+pOlYvqZjV
u4TbJc3PecPzT9xTo5DT0qmadMYgSavKVn5soThCmOzpzXOSpNPO7CM2hVTiiChbE6OT+lxUeIOU
dM9eilpS/5gnYIHgVV2PquRXDOEnnR2bgRQDAjd0UFFnWRjfsqOt7LtUx7LryLvYQnHgae13Gad3
5qwEDvWP4yT2SfZQuZ9s81vcpSyWeN1Zq9rqor0gTKMOrXf3HaXftUb/4T6coM1JZbZf3ZFKZKpN
KMHGgsbxiDozcZz63i+zaFv1GHfNoHk0RjRVg2DoJ+PjvtLSEojnmm7LNNbkeSqL6SFHNYgPuxiJ
NxR1X2cQn51J4j8w4ubZKFX5WRO1SyMu1lEeqVansOJ15dkRPWWEomrpujREKoiGyrU+ju2ReQv9
YpwjExZgS6uNcQXRmKjdxJVvh7gIUWWWbnSj6G3vmnTwycaNli53ThZmwz/16a2iIZpMXPuTeGJi
txlta5VbXxnHPiUrlIHUdyPJKL/WbK7QV9n3s7KDM2hE0mIootBJ1sFSJBVWOMt97kK2zoohe3D1
EV0hU1RZxPyL9jODVr+6vsJ8XxGXLtpWwQl2iv67bjKFb1FEDiPANcbLCTvMFqn0MAywYq1tmtvR
PnEVjWarBZ20MJWyymXmxfJDKYVxTJKcE9xW8Q6NGCq7oETKODH7m30tzJmnMRpb14UPZiIxAADf
2afQbYcbzkkKjzKsbutisj+UQxfSycoI2EFz7l2vsneMWp8ISzu7XjEdRR35TrBCOZFsRN9TDBj8
PLgeNTvftuxSakg+kTelizofzqBBDgPFioya+dKOK4yAJq9GQYFvOupV/iiEf5zdUYNfHDMi4IkK
jVkRCUs0ip5xk7kG9kDEzotOFreUOCgruO6jHPAtdsl+fj+NzP5klVg3tW6DPWzLOK+VrbvbGY1c
YeSC21Afycd3fWdf+Y46ao77ya30NV7CLTPJj1qszk7uIC/o90Fpfqgc+YhDY2cJ42Q1yc5ytL1D
yDZ12vO87uYSgYfgdWGaFOMdmApZc5MEjG4N1GcMGzhKPA42L2I4ZBkQnZI2LupBthxKFeV63b42
u7a5MXvzxJiSAxL6ZNsoNGtJdWSJexTfyqcu1DYGcsepVVT1Am+PuB8xkVT5qg7Eh8QNQKqZFEdt
/OfMVHAS7aYxInJS4yYVcLFLtA4hP9vZSXPQodzvOSvJRUT7LRphZHTZPbNu7mC5giYRt3FELd8d
jgw8f0iTAbw14Qzq2VPn4ZOBeIFLGaNjUt8iVEG86ERIPaPt5HYb0CneshztaoHZbH2JwCzrWhmc
VWjx95Caz5eSAid72qC9Tyq6MuHRy9IHTy+eujzhgfG+hynzRqLxxp3PiaFsN1no3vlxe5oDoaoV
49IeGpR4Rr4epP48f+q4NB4sxrQzoPlJG5KNLrJHWc/bX9BcpT5260ZqIIEM/eCV+Tef0YpMnT/0
kTxTFEaRkkgUY6yPUdyUBToyg7ICWT+RCVRr+2XkDiWy+hjQzSbdPFOnvu6aDq22ucNuiaZDaCjw
w0/crQxWiLll8tvW781VM0UPESc69vRdyuKY6XIWuJcUVQH5VYf5z/rsxuOHyE32bRM++GH2HRFe
znaf7BMocSPZIOK1fSzJtmVyNhr04XgWMA96WAvIjEyv+FqWg7Gya64/iCZqOlG2pCG6B/G3nIHf
MojRXTLZwDEQ20BqOPR6QlmGTNIL6yuJXKN1OZE5Eb4UbksHfpjdMhiDF0bPrlmPn7pRXmnK3nUt
hDrVry1Xu9Gb5qPBu6rIMInHaQdpX+cSjBMDNNHQpzXZvhoZ+tP4Loqu9lPfqLvUx7OO/Oa20ICr
WKNLwtNaO0pDCLPL/DlDfgCuJD5GopsOmZmfmwL34hAbNHBjxramwdmiR2bI5hNKO8LmMr/l5m8Q
ugTrKnbj88z0rWnX8MS1YlFMwVbvC3vZYRnBYheiLgxIzKfgpbHdcxNQfJ7AfVVZdqh74yOq4m1e
pefSeSbEmBdpvBxQkg1jSB9FHnpD+4aT6mF+njgJ7zT2NrRt7a6yUfaksbwVVXpyufXtjJubnzTj
Ney7WubXYTV8lBVpuOYE5q2ttQ+pBRsyc1bzPqRCBgFT5zFwaqeV+xQEE5ZrL9oZOiLpsqpuzV49
NVV8Qkhzn5T5J5eda/664DYhXruy4BPOlPeizek7ZMPV7DfGgHD0J4FLVHzKrRBwxVwBpx2/dAvt
ReXeVsYOiTHW9rQ4amXDQsiMG5AfT0jU07WXo4atguoQMrTZnwJep7QRC5VpgHG02kWy356QtdL7
q9aaN94G1rgtivqqUMPSm+p5BrhfLP3B+KoLx5tlQHAcfKTIDoavOXEZXfcZeMrnFCNXE7b7pnEP
iWHf5QYvNfJc7BJs/qJG/6Z505kq/8YzspjrD3aNxw0Wk9hWTYg9UWCWJSKmq41O1d7EegDnTN8V
WA7m3+oU2R0F242mKLukugogC4irHEE7rFE604aJyVBA2ezrO7hiaHbt9qYMghe7r84SiKUs4tVg
9Mss8K/mKTYNmUZWOVt9jPZdPH1ToOy8ObVvrUOZ9xw8Q/TFIAJPM14/MyBk48iavG6P3I9eKBpg
08qWkR/u3FhSQk7oeAbeUY7NXlGu58HdZkFEqUK6BBK5+91yMySnVdbdT7WPXsRucduFe2m23cYp
FYW0/GCMZbKsTQSFuTHchFO/GFCrbN1xil9co74yS7Vhl3uxUnKdtjRvClilC/TeJQqGdtt707bK
rbupc6Olh6HrkOHw/5DVubxFp0kLWI63jYG5JM1m2n7mP09NpJapVMQ5vU9+2RqYD4iMbJnfibD7
Ml8DrJJtqMmrwEBlQ8f6a4Bbisi7Zx1Vo1qFjEGeavNkujUmfgMjdR0Mq1EFe8eZ7mv2C9rqJX4P
tGQIVzCSeJ9DW7tL0n4PBmeR5pJup3VS/DddG+6qgAZiZRN2B9mDjEIsW+Q7YwrZo5mnR9CNAe+g
gnUZh2KNWFVSTTW/YV1YqzC87qr2UIdfCoSUON5ntkG0BX1ymnfUie3IQmYRs2/Lvt00hgfgHiEz
IwdvE9Pf4jKnGmVGD0JLnlQhHrIuZVvFHGpUOzKiG4T0Bz2lyORUn0BEXPdh8+SkNJpmzvrWTVhX
vRggGmefSx/JY+Rc4z980hO/WYdBeW7L+tS3FDgaFR1cZVlkwYncRnWsb8yaAnnkCEbJxcdSokHv
O05TvyUi8cf5HA29D76lHlrUxXSUe1ip03VVWEzlcgvA8RV8qknbaNn4KRiDRy1wj4nfrYbeO+ZO
cR+300NvuhRmJo5hSxTlzs/8liaYuXTAmS1yZrbyis168Ss3A4GmU72rKsS0SPGyD1pXlZuOxvuq
s2G8tLY2bLscitLUdAzRrgp4T76XOxullQx88Yvp4OPCnK0G4JbQm+Lp1G1/I/UUjo3WUZ4amU7u
SO4NbfAEFynH20ROvcSvhhmqm77IirJHh87gzi+a6Uk1HvIhYUOeHXrJge3bhwrZ20tuW/2z12bh
SjhV/1iRqdxiZR93Th7Xh67qqaDJSE5zYfDQMp9xF9STvcPzRT3Qpwu6cezUXxlBGR9Mm1KBHbdo
XTu/L3ahDp6KGR1Nt8LAASxqpFmRtREOKjK18iluiALJkAXxZA1m6FDgEyFn7HB0G2G49nqlb902
0I8ewgPigbRDsFOpfUEd7BNt5m+d09VHORXNMg81/xjF0EVyg6LHZKjwQ5O1/dXQ4tUt0gbtXUoz
nooxuo4eMRVxSH8Vstkc9Iw6PO38J+ZNeyfSp2Y9Sand0JW0DspVCZBiw9g7ZXVf2QPTRLy4eUJU
UCynHLGgTrxxg0kNqn6l345WQdO5RU9Y0hpZ5D3EJq6cpNd38jXLDJ297rhL36BqFihIKGVfRKc+
wfxBApZ81DU3IpJurC+5IRmMLt06wPVfheuhjr7rvLcLOmLDPZkRzNyASp7rQXnXbTQEOe6CJVWI
GsFMQCU1dSPMnC5Ir7m9Y/a5WrZuS3Napw83FNClAyRZiMCp/PqFBaPEcJ1nJHm8+mXU7xSsh+Uw
+eHBBgCxLcM+3mdzPT2cvOG7WUxUK3W2SYKNwF2Ns+mm8ApeqcjFjZVXGGq0ukPAUEfAdsJgqneI
lbtDbqvxIzG1XGq2/wl3VLXuytja+67b4NkbIDkZkfDWwik/2xTsVojyojVYmzRYCM9B1D6mUmJ4
BYEXVXqAOhlWgxkgI4zgEG0zG4A5ilqmz0dmukti807vbHHr4WtZaBPZgAxPQnhMjDDUM3yke5IM
LMTKfqxHCjEI+tCoFG60EXz5IdGi+zhOnjpDF7uomkcaN+Ud8Jhnu0tbdkacSVjMAI2p4tEazAj2
gZ7dxWbGyIUp1CGQEJm5hcxY7gNqsdwWjJ4Tpbv8p4qMVKtF0Z7NwrgNJmPl2hh9qOFQFdyptLhO
QmwmU3CesEUIH3cvXTPy5qBUkK7j5T8VVl3AosPcahjW9VwYKgf7paX4WnnpZ5dS69TE9M6JSse5
/soKwDrVr4cUs1SrVeVNEyHOw7/4GM84Kks+WtheF42o6hU+jGSlTOrndlE8BAUe+7lW5NWnMU3B
0mXbLCzubS+H6YhIKUmWUMDX6H4f4qadkVGroUJaoqJVjPgaC33zWQY0B7Ht3/6eKvpv8IjlGxqr
qKXblkbHqAAvfNBZ4XlQPv27fvXbse6tQ9g4hgBLQX98HoYSDVCCN/ff98vfIJsN2SdIyuPkbIdp
PiMmocRU7xBq/w145dtZ7rWGqDUO+d15mOLk811sTHYp1xFv358Qy39+NZK+/vu/8PXXvKAxoYLm
zZd/v0cqlqf/Mv/M//kzr3/i79uX/PQMU+vtH3r1M/zef/x/V8/N86sviFEIiW/bl2q8e6nbpLn8
fvWSz3/y//Wbf3m5/BZgoy9/++Nr3hL38NsUEKY//vGt/be//WFYLK1//vH3/+Ob8wf42x//+h//
w//8T//5X//rf/8f/+2//PRjL891M/8G/a+eqUvHMHTXIgrnF/Yvl++Y4q8OSjBX6PSdXLg2f/wF
rloT/O0Py/2rY5jCck3d8HQBHuSPv9TI4uZvWX81dd3CZWdTgJEeC/F/X975T5ron0+E2/GPr/+S
tSkPN2vq+Re/go7ClOPSPK5OSEYxmPbbARh2bDhq0jR1HqhGLpinHUFelNN6yOtigT97p/L62qTQ
sq6lwEM4FHhPKRYnMzyna8JlHw1kpnZzintGKJsuJKywuUHlToyEoZNPFULNZwBvn/D9ZlDftaJp
r4MwWFnVQE5cOLvc401CVNZsAQJ0hbVyiy4+6N3Z9yTyWqzfO5Kf9DqwTj88rV98/MugsP/LXL18
fIx+QhAz6Y4kx+H2/IAAr4rAkV5TqbMOLGpPmxr9lqKh5rS+s4GdBypibUyagAIRGocaWkqeDfVq
RLb7ZLXuwYrM42CCbOgleDmK+LPAZHiHDWu85lfPV2l4kraEx98sl8tkth+usqGy3gjJmJg4R9Eh
UxCGxB14kilRHLIyfLBzegmJGrWVb2AO9lLoL934fdIDDdHf9EwwU+3weJsLCnvRO/MWxeudZb48
Fo7pGdzD+V/mFf7jTQzCoS6VWefnwfDGU2J3qNiH/ouhY9QjdVFXLqStVVz5Vzk354aJDUcPK8QB
qxLCOexdsi3VtQ1z4jSaeYgwY9NFeX01FYW6Lyh5lX32IoAKL4N0+O4kKVYEXWJNjoZ069FIqyKv
PGpYi/Xmi2hq91r3dfuYIYe/I0ijDxWmBmZknUjCxmVStWTnzijLrS4w1RgeviICWfvYY15de5Mq
dspyv7+z1F5Duy93ydNRSkjdEeBP3k7dwKNejxSIkzO6DuMk/eBZ1l1OClxD+rBGKLFmhhQfOPoO
vbyFVFfmj56TNxsrTrLN4Kl13wJuciSgn555SsuoBcjkOnj1hih6B5x9GV736s2wGMlps+rQ0CHu
suc1+cOaYzLBZFHfDs/ohlOKzKOzblFnLYseH5kru50XlQa8GvQZLyaIqm1LI3VZkZV58yS5RPdW
Vd0wNHqWDBo08965nT9tXFyfi/JEOHPF3vXeMKapxltZj0vuXDYM/GNwiEpr8wkONGrhoqwejQmE
z2Doi7TQ3J01UZcLJI4JVOVLvXPgubrWl6ChkRTAyqPzGVBhjvTNO5d5GSb8+j56uu54puVYpgtc
6c3RPnaQIAn8k3PgaFdemeZXKGXyK2mM51p3rjrcOevSzrlYgdYhgMaFMrtcmmIWRHujvI4ThL8D
3goAwIjo25A/D9Z5P4w6y8jpMbH5E32iLrEXeu6e7LE2NjJpzY9y6sW1NTT+rd2dVOzpqxwZ7Jpa
B/yikVaCl4WPKVOvj7KuvnmZ9WLU4NF1qwK5S/kXmFoj1oU/qevEMe8Hy83p8brDCh9bca93cbqg
7wMVFmcBHd2QzDushLu3JCUoI2nUnlQyCdti77TNY1PqTG4S/nXFuGgmo+B5z8vowchTZIBUqldd
VhXXFW0UdsF+D0bUIHdIup1TAOZoisI/uo7+YmVlsK2iId+IfLKPVeBU10HZn7Scli/18fwuxyjL
dhXhJCya/YBbALXeYGHnBSMKVNA9t8p2t4k2Yqp3hLnKw+IwJM0uK854sYeD66Q9JODsihwJrEGU
x1StSjQ4YDJPIo2PVdNQZws6UgL+FxDKpUHVkreaY0tcF/a5CzNtE8q63hv2+DmpQ1pxQIJYi2CS
qjQutgDEYJ0OgXVwK+921OltRy100qS8reataOitJ91sT1qcqPtx+jjp87jF2Ds2Pj7tnIbD4HeM
09Ftaqhuf523Pqo6r1v3VHrWpJIjex1uZsdVxSkO/IMbKuebGd6pZnrvfDJfk8vZ2ixPd+etzXXY
/aFyvNkr+lwkQjCOUwUaJC8rFkfdHP1FJ64GhxoN3TibOoU4NoYy4Z2RtxS5R19WOGoT5iizMc6Z
WxAkWZBqH7wJLztas23Ifrwy5kSpBxT4zpv506nFWCLwg7ZtMt/SM+03R7/TJOVEMlcyv6ltVqos
rkrH8Y4jeMpVaHDS2y0EYvTs3Z4JiAtR6EfVMpoCopTn29WDaTfWA/rph99f12Vs96sNQwjbshyG
K3BGeI7zZsMIYmZipG4b3epwewzh1gvTpyrl1NpBpmZ8qrz2rMVAq+b3qYsrWpMmZAGjNpfB/A8A
6jsoRB8T9pENsmGaUKZlINtWtHnmP5DjYEAJGASbKfMgRfpIAtpZd5Gk66JWAgxFg3F7MivaptWd
0wncFTAeFn4CHSmV8U2ZwL0wqeafHFrIqwqMIU4U/b3572/Gy0lX2K6QBoelBRvG8MSbdM72cAxE
RqXf+C0oEJI7qilxoXa1DaqKfJP+ZFCfqF0Re5ltv3OTWrxzzpjzMnj1OOhiuhKFhSB+l+LtOYMA
NbKkV2fnPMWrTwS56jXnqmmDbgMhKdymvkbckRTrdKytYygWreffp7H/3UiMfNe6Dz3nz8ehSY40
+pnqSwXJmTftYY41nM77KCy6lr9fQ+L1bIj5hdSl0B1bSo5vS79EbD8c3lMkvcJu8vAsreyjBq8W
Gkrk3taWeKkolN+nmrZOJs09xuvMuNPh+943RXVvVUl26izvydZSSq3zj7j8p7Wt8mJX+gY+WK80
lyKrHoMpnZ77hoGKo7xPiiLc9qO40sZZN2IHcDfZDa0WgN+Uw3qg5OVPtbyisjIsIfUB7o589ufe
X1RFlN7XHGpaW1/ppTPe0kHetoOL6K6iY0erYM8wownMSFy9c58u4f2rh0tHwwFECevDxenovolc
0fPaCFAbl97nfKIagzFzn9a1h3WsH5XcGEbHI876fA/TkEO0cD7mlDuPZsl9+P1Du+ySry+G6zBd
y7A9F7nr21QsNVMNRQWIGgi9ApgHps6impiIVet7bK4Qaf1DMV8nLgdj32vqMXQ02klG126kJr/+
/1/OfFdIDE0yTSKs15t6Iw0k0Zrd3zBMgWAUQCZswoqAHtpMhcV56UDZhkjBjtL5LJJM8bi0lJYi
R3e4beZg8feXZM6P480dItcQwrUNOWfG87L/YVn75eAqjQAE6cB4V6COOcECPWA+Sbpgq0Ex3bo1
XhwXoKJVdfLKA9r1FM3LmLEIWHRK8s3JWxjoRI6yB7tVg5yAWtsg+kgKKZawQ4dFo036zgjSd7ez
n7YSi4wd1j4JnM7zNd/s7CkrqiCX028uUZtwaZVpqMLiPtnZtZ/iiizDJV6G5LqIB8YUuGtTb+q1
H3b379zIn88+C/AHE6+4CNcw3657w26VCxFT3MSVE13ZAtqI4mjvSekjit6xRDau47QwFQhd6JAi
6NINBWU06+B08lT0N3GLCCbqT2qcup0GT3npDm4M6T1fh0UAPgv5h6YFVJrhxuysMBLnJLDey4x/
3uhYmoTWhuU4+pwIvF4RpV57QV+a4kbijN96oQfnp4m/TYwKWIfekG6ohe7GMa8+WNY9cvHqpPx0
L21I7NOI/iKbIaOU5W1Kmr6xN92gX71zr39K3i1rvs0AOjjGLGo9ry9RdxhEPBqhuOEqOCoVg2oa
r9l1pX3K4nmkoP9FGrgAqAyFTAYEhZPPMqIxgZM2PVWVGG+HAd0XFm6mfvfpurMzD1paXlwFihMx
LV0muvCyiRDlAkYnH/mYiZ62r9/5KL94/V59kjeDalq3TDuIPeImxWavgvBgeNE7WfLPxy1WVJei
GMxGk6zzsgX88IoXAuaQsqR7gy5do4CkdfdtjTezEvme4PBj7wY3Qc8DF6O5lRNbdKyTQeXwhwzj
2Ch6GX/uRkBtsqUmWndlOfFw6o8yr8/9EPt3v3++PxdneI0oILEnsSvZ1OpeP99mIBgPA/i501x0
6OxmHwpGT1OvCBnCGGMlmpyvVd75R7tI6TazgetKXKc2yjxGPlhoz8foBOdxLxWzDX5/dW9GMM2R
AMELMAE2HcH8n7cDpluocs4UCUYxz8sr93VrNbkNYgJmeXN70QUhJYL7ydx62FD9hzKDCzvv6b4c
H83Q6a/b0go+FI7x0fRd/1A5QFds5MGi1a7qwoZJ2S2U7tNKYer5Df+r5aWKAkp2Xcf2eKtJrUfQ
tU3Zzm9jr/nqzTC3KY7pl/rxuseEExqtu5dhab+zXn9xvM91VUHs5lIgEG8LU4ndCw3nMsMce9c+
6q66z5iMQdfIxKRv+ck20FvcnJjkcOX7e+mOTP6IhXdW0TvzhY3La/767OIagEgRZ3A9pvPm5Qmi
phd0+IOzkARLqkzbfZFeo/3Fqww4Ev33sKuYHsCoY1ixTPRFN1EExnoMr4eCYT84Uw+dY1AN0kWN
XqBZ5M2Tn3nQatvboi3DbW0PCBr0x6Rw+rXjgp65/AMVZ7E1mhQOVm1G66EJ7xjFEK5k101XBrj+
5RjSOroUIvJZptzmYb2NC+seT79xAkfJTAtnJPSo0dhj+6PxRNFEl3DhqZYOurGSQ9GiNqcU2ugr
054e0dJ/vkRNmRM/JyFlAIYTXCd1bpwCla6ssp1N5qDQLxkVmhxp5M9t18DM02Lc2sPIS8LMETqS
nzxnVJsuHNR2qtDyxkHq3NK3fsxonIazsLUZ0m+ZSG40Fa9l4NfnNs+uYo7gW4Un8lImiRqDQEDg
6So8/zhVDM0AjaKuUJbcqY6+ps2TW/smLehUtDyZaJZxd0V4mErx3dYrKoJ+o1Ze8C3MevudcX6/
WqcULKFN2wR+WM/mjfeHTS+dQ1sxsE6hettHg8ZzKhyBntL85uowE8x4xLFpjOP+UnS77CFuW1f7
ztHe2zB+eVyxbVASN0h73oYGRJNRhc7WvDG9np5RoPDX9wbV5Yiuamz41QYLd0qzufzSZ+pT7EY4
8fmvnoYa0ASUuFRBlC4QzZPjaH29w7V7ClExLpny422MtNhGCqBBajWLjkQamZ2d7wtZPM+RE+ol
/VSKKD2KqKo2VG93g/I+NZYFPj7XrkrpIxRLMe6nmnX/+73S+NX5RjCkkxOQN9F4f/0Y6shCnORE
1o0wreYh0r0PRkgBsavwGnSMC1roOhNzKwmkrlbVF1Uw56Nx4ObnsxfQlJCgJyit72wd1i+CNVgb
HlsGf7vm22ROs5sBbgpsxUy6VwgErAfmKyh0+aZ9LNzbsXDMI5OkIKdjaT+XMXZ1mj4IuTJrK7TC
WhSt0A6qFfqdxY/NyacVT18Sp43Ofo37KC5cQETUWdZux2yb+aDoQ44AnUFBR/Qq/Z/V8Uj2KMwq
K92580ZpOXhvcqm8x8glO2zS8+8fx9xpexvt0zQTxlyn+UVyNtme3dtmDVUsGRiTBNNjk+v91aXu
YXW4T9rU2Dr1hFtWBO5GqkCf5yB4IJwQd2u5h/UC1naAnhXNRH3jIaZZ6qE5IgkK1q1pmEdDMFzG
DP1s10LLrU1wrpfDL4IhzkQCOuVZ8fVyx6LKPKZwHE9OGd2i7io2IoAQ9vuPbP7iUdOEo+4xl4w9
PvvrFQgchlERMR85LR4jLJ1Lz9Pb3SjhcVLjpcqjwYHs/BwVXz58Dlv366Tp7RWdNYjXgcVxIr8i
M9tLLw+OKukfEuqx626CmKDPmWxHNahiF8Y7UD6Hhtq0ReEef/8hrDmgfX3SWY6gZqPrNgVB4xIw
/bCbJYU3Ca00zJtLT4UqFQqNUktBejLgBWw8Jfk5oTYqicbPj6p9pd9d+gj2nSbi8dxUCfT0iiHF
MgSmktUpoze6vEYgatx1bYvara3xE8RhdEVM+uyg5yFGmadEms0OAzQ20I6GSBJE+NppL/7+8xk/
NXKozl36tpYwJR/zzTZhD7pllhm0OwgfW4R9/dFJGI0CD/Or0bnwLB25CpmW9udKtbHm6U3yeZx4
Z4auYz4PFvLc7z6OzexOau3gOpljIw2b/TuP4hcHC5Uzi4vVhUXm/Lbn1DkogCOv51IvBwvCpLMZ
Q1IbRJ0cWz/2AJuBXEhSD4wvoydiXYWnJNhhBHfeu5b5trxdFpT05qozddSfgjE8wC3+NZxL0tE4
zIZ2T8UwWRqY7v3Uu5aDUJtLAVOJeNrFZhWtgtBhUGE94d2dam9XxYzgGqbM30a5XEB/B5Dc6sl7
F/qrfce1bIROjkT348wv6Q/rFznMoGBTGDfK+RQUs4nKBL872kyQn8CmXa5xzvSPett/nLL4sYpa
77atTeLctL0NyvcrBz/vC7T6UeyIWS7gGW+bcbKtWomWaLqxkFAtosSKtyXkqm1FEwakRIhZNXA8
Tp+5nhvi22j01DhdAnED8PcipIK9VFNobs2egRm/fyHcn0MGrk7QJqRUSZT9Vhoje2zNMhP6DfCE
dp32pcbkodnY0KEdxwRtrThUIQB5rbP0y/xrQ1t/iSNGrVOmux+S2j8OyvQ3TdsUm9zKvDVF5k1v
Zfa663GD26BbNxGEryWMZksjlLsEdcj3wxwInm4NN6WlQUesILVadY9Wze6cTT7qHFC1Wzxd/g12
L2EJhLG9FZXVWsUVY+/jrwE94E2QZvmR4t5OpoazEXF1bTgZLcJLtS0wz1qfayuNvxaRgsPTV2gl
RNxelyRgm8aGP+Lfo8zyW6Pb6ROWRY0SlDIIyC9bHV7p+BwG0a3X9fTmirR4ckFjXnWZdZ8bvbXs
CsyV1Two0RAxHWmVYExk9OZOK2GUauHE1BlQw2NuPCOGlKvStLagS53N5RGDoE+Ro5tibQAbikKJ
hNKu1DuP2fyz5/v6FZ5zKd4Lg3fYct7qEJIMYZ5q+3/s7FMxBKdS310SGrv8XNvQs1tZFHuZOZyf
DdA0ULNUbuPikzukaydKiruhdGDfKnlSlv1J+Bzql7bypVEBM5rxN3AUVjCvaiZb47UcsyJbMLkL
uuqIy2E8hExz+sAQDbxmRXADWefFtJi2RfzZMq+zlMvYhVfbt0a+rwuQPqKBukH5LzevC2KZM1id
m0s5IfXTdD+aQ3dUeIBUXJ4AsXS3WgjMo2cajwEiA50FYw0AfhhbX0ux1Xs1VbJYwc8E4HsdY4HZ
MzchWlwKyImE6gr8SoMglss1ZK2G5RBHV0NVrJnm5a/0rhgJ2sovGFqxudcMgqpk8g0bDk0uhVN/
yhJz28cwVyPci0skd8wmpB9o6mP/VQRK8edtfROGJaZZ74vtZWcGNELwM4cV7cGZw+2cMoqwla2H
12xJoDpShZPGMnmRYB6DPHUVuOvsDHOkXufu/yLsPJbjVrIt+kWIgEuYaXnDKpqikTRBUCQFD2TC
A1//FsDJa/WNvhNFt66CrAISyDzn7L22hQh8XudZ3vGAkZJYifGP7LXp4NnxR1N0/WUQ3pfmabsx
KIqXrNFPjcNPrpOxpBfIVIQ8BhJohEP8B4GFkOoBmgz9xXE1HlUz+2wCJR5sFb65euetLBoWD0vz
2PTBwLe63z2YVF2rPtKfcTE33oBnOGhfexJvMOa0X57PkbSwJ0Yv40c+JaA6e/uzdX0oa6haCJmt
yiMGFRL37IAs2FiT26QGbDvpFYGV+nSUQ32M7ImJFgweNJ7iTNCEQawYHW22TSiUOcNkvj1VH7rS
dqrkg8g3hRqaF6DwNObmVyv4L+O6mA/H/AOmHohVlOF20XHHmOYsz7qexdO+9uE3CFhxve1BtHa4
MZlBsTC36RhU1/xgTGAaGAm8zslVZSZu3mJ4d3ClnYtQDhxDeX82Q7ynYfE4VnBUuqwiTgeGDBJz
wMkhI82t6nZ4td2D27pc1zD09nZ6B+TKM2T92DL20bOCprahX5b2C4QMf91k0NK8Htl/lOjE2Bri
DDmzlBrJz6zCKA9O5syolQ0d9FYHxIYT5lWJaVpHdlAeLaKMcEpXxPX21XZiEnB1YUisnKElxhnX
txFg+qMLa9OzIKILtXm/no+h1hSgd8463C+NMbyhuAfsyEQNBWiTRr8xZIinoamjo1Zm4Ihr0DCt
LeiakQ3JPGDd6ZwQytkZFqVzC8QA67XCRebiGKOl4usMiVxCqSv2EaTGjTjHmX5kleLHUMm0oxkI
WU3obwXoNVoVXrddVqG0R6CRevRhIiXH/5My7vTBrtKS158wdzxZ0XC16NDvJ8cgCW0+ViKGJtLN
A91GY2e8yj67Q9pkYBa851d1z6Zhfw41dpEe+4byXbn1j5hpa0w8rPH5a0U1ZqMmZOw6qIFZ/VVA
Mocd5WFjmodLfpyEp7Q5QD0FxTY45MkQdtNP0trxSAGY0UBAc2K0+XUrZ7LGTTv554K+xyGcsEbM
Sy0x7GBf1vo5JgOBdHXbpnHEmNYylHsM819l+8NHnjPL2g9LlWPqRGunTXQs54UvMhDxiA5Y2q4B
FN3Luj8ehrnGIOhRlcmpThTtxLntuZwvlxZSnlewJKUxcLQ0XyNeTZ7WvkY895pNrqjvI8kQZrnJ
eO/RKmiDXWKne73hrdvjx1pedkuJh0VpL3UoylqdX6u8uPSV+5IqJS9D72DWGQDRR2HcoaB6TOHp
wa1hrZBjNI+llkdxmuQ1t2JcZq7lPirdth/rtnhb/hsNwRm01eU0sSJ945A+BmxzuiRteB6k/nsQ
kuTEMr51PtegSNPqVuRRtu56y763EvpcyycFRWptC49CbcJSHmBsuiwvUx0SQ9dk+Wn5V0GK1HpW
abgBOc5QybltpnwjOlA8QqX+VPiG7tOk/GIWumNINIHjivV1h9D/aYrEdrkFmR7+zh0MLdLP5dVH
coUtjKnRMkyiaK9Ikol4AhDYePrI0jEOJitpl6fOl1QC90gJz1AQ1aPPk/vljRVFxiUsU3yDbbMr
PDvfLp/Xjya5b2hJravceF2Wa0/3XKKtMspG/RD4vS9x7TLcmUxGo+P4omNSRkXeXkzBh/Dwcdxa
ETinDqWDR13xhkH4NU9GeZ468iB0W8MmOpjU6KYmjozN0A7pD6ULiyXS6OR7CtT/oMjx4l6a48nm
jTRN+nhImuGjLFv6D0k+7aI4/83wiad/LnBsWI9wO+1gtyzFKX03lFfdFZFNokDzRH99PFV2sIq7
ND65YV2tR5rhKwSexb5uIaLzpKJLh4JMGLiOLjHVbujmQ+i6NR3YHOKNXXuP0PTPHCug+1Y2m+eA
VlV0xK2C+H0jgY/1EnEpHzC7X8Ct/KlzYcwZcrDk+w5EzJgPWMDK4n7QXm0zxapJ9cfDXa4LUVeP
Lj+C14aLhTZ8TLPIOY+lbV+CgDNV3ifZyYwrrmsHBcAWaueUBFANmkZoOUqxrcRzs21rNPjzj05K
Ee2qXkt3shvTbTMObwXmp6e0yo8GVMaUgdUxL9RThp3+ECuWJT6EnN2DsWT1O6gq/2IX7h1AooI8
BnwbOal6nTdviHqdHM0/rCn4BeFA2BIqqq7CItjgc65TZOY95dChlIKI6glPgChg7c1yNzcp211Y
3iw/B6pOr40d7Qh2KUTbIsn1o8/sgM1ZSTwmD3FS9R/N6O4rGEx3udU/TmWOKdOhH56VPE6tEWw0
3TvYoN/9IT5HOf6xMI0rLC/FA4MXkqiDbPX9cjLbx0JW6d1QOvulYkN63SbrCXb1IwmE78s2ryt5
Hf3BvnrNB+8CZiFoMR+X55rq5xg6erBZZqbLo+egVXiAEBASRtENPnj2jF7T92uITW/+fy1/LXFr
XOAhQWMH67819Li/1wpsEFU/fC2FxvLoARKDNlLLagvgKT6YugXUof/lRFQ73vKHSKyVQcx1YeQb
/CTxYXlbRnHnHk08R76iyLIUkakyPaZ6l128kFzhOWgDNul46jlys1ej0bYVRj40L4fJS43rqIzP
zCeiUuvJR8LIcYpbZ2QpAf4urQpqiN8IzKPxppPvo8bu6kUlufcS53aBxLf1i92ycanODvcgb5Fh
WgCx8ehtVMapkAoQmfeq6xjZLxJYvWlOsYE5aNAHkt8I7TiPtrVv43mEPz/OWTJrx9FeDXyuo9aF
WNzogXnSPizXyrB7tpBOqjNJIOrQ2PkLZsQRx04o9w7cHzxQYX7OMc9uOqIz2XOM9K6gdxQa/XAh
lFhYM590JMSB15O90kX7k/Pkhz1HgIBw44mNg8MY5OgPtfugjp5Tr+6wtRnDQypxpOPWwCsltUuY
nWRetQczDb8mMchjbecEIc0ettThoZBeRKwGqShkN44jMpq2OC0Laop4C2VTNzv/iQ8ax0PT9wb4
a3lGIqM2dGkPYxZ1T/jfuFM9iV2qbJ587wAoxa5k+hYnRgfzVmLpsXumwLZ8YqBA7JMdxDsQdJxV
pvS30t4mIycNCDHQtSduSsUaKYiFByNJKwhsDKNT2NuPuuXEqMA6riLo9u9VTP9f29Wk3U2zQIaz
iLnFYkdVP++0etg2vLIp5i3P+BSQpA5hq+yVNAfi6iegaVbx2DU31ZGD3Of9FzEO8T5S8CNK3C4n
bHafIFmPEWOzo9639XfphkwDBChIH2RH0DvDEb+keeNEleIl850DJ/N2v/TpwSFU29oADF2DveuY
YG9l0QZ7jhyYn3X8NFrZQx9sxHAWfrrPmr6caTruNoYx+jS5bbmebHideSuHWVMe7dMK2720TP8+
8fyXZXJqEJq78ZK8Py29B7BOmOkq+0HP+nViQQTOASXi4kdPzBvjNsEmzpuYA7jAQV7Wzl1/WSqO
KX6K26QHYhYmfDpzH4YpxuVk/NLG6Csbc/+YDjm1hAF+NvRQ3mhBue+I4iXvjQT3uTnvJX616mYK
JU0MtSnz7hSm57pGis1V/hkm5i0J7Tf0f921tYcv13afY8Qbp4ZjzK4u/KvtE12ZWLp+DoDIqiH3
9vTncAdYNrwgQaiUssYH6cXjlqSu+BqXabMKgi8dbxoDSKlvClG+GuJH5YNsEs4Bm6hGhLT55AZh
t8PqKV+0+CXq9oWXx2+RRQRwHxTZrUHfAIZZPS2nxhrtwqq3IRTPx4EwBUqOlpGQkflbinn6mKbQ
WFWZflfskZU8CILkr3r0GPsdaaf0NrfSTudg42nc4c8SmyaLfvuel+yLFGtB1fvIaUIDTmyk5E7J
PtrC5O+Py9ohUNZZw3ITa8i69i6yCSroAhXulW59EOfW7UKRA0wI08cpK61jXPIkNIX5g3NryzEC
ZdHguZ9ijLZONkxPE7Mu1zbKh5j1UUFxoCafZX4ifY+HHuiIlqbHpfmAc7qBeJ7yyJesBDzuEJbs
orgD75tduWjrSPeumhzSR0ZQkafpD7zQQzwz2o7zlkVBV9tbJICcGiIw6gjl6XNFjQIxzTVrYlLe
zVz+NkXl35ci+ExtdNBL5dvn+o2winovlB1eKc2tFRh+Gpfy1AyDu8sKoz7kBF7A0opvUgvfhRDj
taWuWqXkWXIBaFwvN7DtxS+Dg+tj+NSPXrDTtAb5Az2D63ILw1qsidMc79zuAblVgGoA/JzRpj87
T9R4QBPAnbbNqKKNza3pzo046XJ/mMNSZpbEEpWMtwumgQQ43sfpVWneZ5Z46c1si59C94O1PTY1
3Er7QryXcYVH/o6tiDxao/wVCUT/Tkju0Jg+e+QTrwy1FU7cUAvoK50LCF/EOX/vn+C9k9aINlE1
GrcEPvCqyfxTU9QmjRLjtbTr32U6hY8mrQwcLMG1y2G526LnXZRBPwqJsHsnwPlU50AxhrST8NlS
FJ6687u3e85IJjtH0HQvtOS5X10/PXoMtccGxKkvoviinMw9qiyj+R2q8cjXvoVmA42qD5obPKxi
vesj+Kcqm737nTg7U/0JK9StTedTuNm7w35h22n2S9d/1EACJXCHz2Zy3qvA9x5LZsWeGyjC97R4
R5Bkup1k1NH4yn7Q+vSPJTYd3igZyVYyPfCub3ctMbnb2NyRv5Oe+zzLd02ClTPXcmubGnYGhi7v
z9Zofz9OdQ2DaIAfOMtkyCckJw0xZ34C3w3UZ3iUqYg+wTJYqyjYER+aHhvUfvcJtiaIFD1WV6Go
aqhvnnW9+JwScZh4I941fr4vcq4ofAsgdmqYCZ1xRaej+RrjkO8VjDrdqeZdze2oxqsR7HfqLojR
o6q+QVoX+e4pregxdUN2nUzrTzAO8oBHAct05gMXzsJ7l2CRbdy22R0Ghhnv7hCJ3I7Dpw5km/Rf
uFxd5R+APu0DDvIkAPhMdCDaN8WfKZMPYyJeZhULUPQUh3kTrCc0sorAP82J860ytd9cGHYJWhqQ
Czktj7/d3OK/mhstLA8j2qitEwdkR8CsjFFw4IkAzNjbTw0CM6y5OHKz/gdZxtaeYXGPm6v5WRCw
tgrcXL+wPU1rc9yJMoY/mBvgc9OGTmUybdmEyRIjrIWMW4rnfEguo1E92XUIx1UBVlJldqqE+Yr7
dx3bgbMJ8v4ehhjuiCp+UWb+UuU2/YcWWJ8VYLqhGdVaVCsZzT49vpJqxSnCGQkJhKa1syrvVHs2
KTmlRLYGEJN+MqFcTOkmS67bKKN1mPo1zUD7bRQZiXFGhjeYubZAA7vWaAVvxoy6ydaidZKZHvGS
v2oyb9jIZceFJQErsv74JbNCZ6PPgQ124O+6Dlin5OHbF+P0XAw+5BLtq4JDtYZCCEs6zIksM4J1
xwa20SZmYRUaomOuM/VnpfmduA10i+FOmoA4tJi1iwckp9sah6Nx6gBJZqa/93LSHNA96AjvKV3H
GoZAohtUGR5ErlG/+tjdB8v5svuu247EJQwW9JggY6qFRX/nROxZ0gQhEXMoSzzjNE/TM4quWVdP
YUOakYyiN9xsB71ibqLx6vHbGe5nlsVGd/tjoAmfpu3wR0UTOQEdkAoN2oEcR/eMauWWSlJgpQtI
JXOZSOpafglKOlKoqvN9JwYApfl96B2rKEIm7kIZSIH0YiDq43AiNdi3t6Tz+Fbgbbyyfwa69ocu
IS2r+oeDNWudpTDDKPOO9WAygIVsv87y5FyqAAUwLLsNcjH4fV65m7rxWcTp++QO/ir3ucet1t2H
HOypVncFS2fta2R0K3/AuaPD+BTpra7tP6lbvUehcQu7eh01UK8jPf6RgMwhReTB5F+uSi80t7Fl
PHdY61a1UwgAU9HO78UPpxHVFpgdeSqy8g5eBOYFhCof3OYKPoVu5LLlFA8qiAlREyBKUh0OmakF
m/EHJ4luJw0325PyNwvVbuFE8O0YjT+AXrNzF5zKrMnVtmZjrCJYcmmKywj8Syzsl3LQC9o8Scyk
qP7KkhpueZdAR2j+OF1XHAa3u2g+eIY+KU+DU77ouUMyQc6XcpsWBiXpXcRrPnp5eg+IVx4HAm1r
QEh+ynl+MHGpenZ6DOCZsYbVuCUCYh/YfECDBvGp1JwPI0q6E0vh3W7VBTJZJskudBkU7Yla2QMV
1NfQVk96Y+5SuuCrsK03PP/mBv9qu19jL9U3iT8cyajLtqHpNNBaZqyLIyogyqF7hn18lPLapCYx
FOyOBybeK3psO0cDVCFBlcB2tr1VLqKfA48WnEHnrJHaQlpvWxwS/0bUFaVPDfhIVe4G7wVnhfqo
mfE9eRQZmKR+3bh9jEVO3Dsh2pOsGM8O9pvRJ7Qw+a0i88PPQPNruA/r2vkIjeirYFrjaHTl59Qm
lZWIp0QG39cJBbE7cfaYKe80Gt3P1MJL05OrifKXhJyy7BkpS0KP7dY/t6I8JXQoIB4Svu40wYMZ
N/2DxsylpLMHots8NHU7XEF4XBItjfbwB3lhSVYx16LfdXlDIpIySEiwLVyHYWaweVuf0dCBX/UJ
gxtkckedVZ9qU7uJvtGfyY0o6ISY5mXqiKyylHfQ7Bgh75gBgS7634NW5ldD/6kCUvo0lV7qcWcw
+Tm5IA92QS7Vxqefdci4ymdJ5Z+6wW0q9ew4tsTj1EJEh96usFsv0SsMF9yuLBHOwFBNcuE+RB55
vXLQaXRXP0k8IViExzmbrds6rg/Pe1z+IF453LSwiHa+W/jff2cU9pcz6eK0/FUVFJiouolUPFOK
u+UPl5r9rpFQ2DwvcHe9r9Qps/1fCaGJd7RjwYXQFNk4A5O9wrZ7GkaNRhVHVCnh2Ez7xjGh5U3y
sKxMBnOkzfduiV93bhXEU0CDmzqZyUb3O7Lb7plpm9+nTyFgyPMiCU6NEdCF5mOBG2/I24+zaXnV
hY63KlAX91r+J4Sge45C3mn++CCmxnzxyuG9qtCkSaAp1kBBNgI/umjmzTBgYOKfzdZL539xvNR6
4x9AtSuNxiyooIw6Kn6rOFQDujKV5R2KWMi1SpEleXXz24jV1qhKufcqWSCnd4eLzW5Oj9mgfQr9
i4kneU3dqzfiq7GnbdmP1SO+tO/fQKvx5ks09p7QkH2Tz7ASNcu4Tscd6ElMdh6+m4aTrdnX92ZV
/25F1Z26nOTRxsSII6wracZH8pAJGRfl86L9AjJ0wO7FlHn+FgMBA66nVVu9g3WXBrw9osB7XmRS
6MOsi06YPMmBWXT2Tcz6Few4rdPo6o+nANIzYtHxTGbNtFo6zkUblRcP0f23Do1RShMJeRuxAa34
SfF3vy+MESqN6fCrYGK18Wn9nIqsiRjqlWoVklDOTup1d47Pj01p665rKtRNOk7DQWimsfK0mgSl
qTzyP7K9MixtR8HFWJ4BWTu5Z9EyrKLp1+JNbspsjXIe45JtqVMPDR806XTUmdlZc9PWAdepiuoN
7y79ACN9aN0WtK1CR+Z4DetmGf015M+EreHcCc+/9j6KwbioKmrTknO606YbxD7km3W6WCvWBPYI
lNhAgR45VWe7ZVojvfRHjfxvZQlL3LRSYw+vzzY5ayt8uPqpKDjBO9IT+3ZkTt5HmP/zcdfDErqn
aXRymhBWVYdHLp5PMoX/3fOEZtxtYMiT+EJC3bUi3GSFsDvY9a1cWwapCxjXmMc4/S33Ok5cdUek
zDg3KueRBZQmz6zPQSK7s2tdSJzeWYarSHGCEUwZHO1QcpSXyFXPWE1p3LbRzRiKnda79p1rjfdc
UZ8n2M/XRgQka7DSLztqqt2i1V8uXuhCUZ3aXOyHyA4fv69elHr3RV4/6BOlmIwT60UM6aGf+8dI
aK/RTmP2wEYjFOAmV/5k9h6dNTKRetESH53SzWjsvt/ndm0fggYBgG1NO7fIh20cONTP2XdHVyp0
WXrworL+tddan1ke9fC8doqqvLfk8DV2+gA2DmNQEvxa3jbTVHggMxWyJBjaCt4kjQX3XKIrxvEX
dHRq63znD/Uds/kcbj9R4U3YPAq8i3rYRPfekBGChH8+HTbF6EPrzKdfXjm+JOQ1rcj4GE5yRI+1
tApMzuOPjRFsOfvOL7xwwotZ0sq6jjYFLY8eTfC47JN1m9nDFg0OKk0dxvsMf+iIQA1rbZPpdyPt
HNjvjMJGt7TORpK9DTNuYfEb11yiVZWRhefpOfPIWZQbk18zQ5E3y7NKWKY4k0C0iwLEKooEwB5Q
6TGiBieQlA0Nnd4tarAHFX16QQ0brq3I5cYKBwUB7EuSMCFD1I3r8TBP1n7pyNNKIHJgQOE1D6WU
Avksonq3aPd6zgakzhbGZlkmNHu8TUDjZU9Uhcn8bUj2sT58JBrhD7n1wzHgYinCnU+aK08mbV4I
VoSqzZNQcmQYPgSwAoBBG2Tj8uUpsoEJk0aVGdO7lUlwRchufEc5e9Mdq/3yrZO8Rg07P+IkCPUH
Nwx+aUQGLwukNUhoSIHd3lE4EmDiD/Knm6H+CCd/33JkuY0CZebYPllUm4c06QtI6pW7xTf6u+Eq
nqU5cdsGvXZoUHfds0FttogB3ZjEjFav7suCvKxlBsI6dRB3WdT/4EwRv80SIUDjvXAe3K76XBpa
9pSP6zCA2x9ij1+ZEl6g7untWsxaDIX77Agn2qLaenDpY62DcIp2ZhMyF5i/45hYcxv1magIAaYe
XwskfvTCk6p2izsCvmW+E3ke7riUDLVZHuhkwhrl8DCcSwfWHbZ0iJc01ja2wbDXoBdNt5DQTK3r
maQG0VkQNcPQGCadzOkWCX3DK9XjwEeIQg3M1XkIPPRYftibz1ou78htPC4fPYxpD5ddNO6xoZbb
Lo/RCVQ4TU0R40JQL+xfxk2ETMwjsnsEjVKOUGBYO63fylnkEk6ASDrTOCSmH6w0GJuzuAY5wodD
LtV9Q2N1GeoQaPpLo72wKRwI+Tx2sIQNoJ9qLDjmxd51+bW+l7xNyuSATNsYnVZBEobU7ggNtNd4
3zDGIAzb0dQeCXsgxLyg0YhNctUW8paGXsakFme27avmJajT+5qu0dmvveTgauVDG+nDA7b6B69c
pTDU3lo5/TGsmv5G7vQfXTF8NMSJ3jEiIvePbzFVMNW9VH0MTkr8HGOIB0CI4k5IRrQGyXpGgOMb
j57vxO+RQvehSZiStBeYc6RQGL4nXDLh/RVe0HqtLFk5iKuTYK3cdjyp3nPu4xpY6LJYOtPWH2se
D+Ay6plMNJR3xjUrzrTJCM0p9HhX4aloeBMHLsE7Gdtm4AdqNWF+2VeidchGBhqH3c07OBoQ1tbs
uP3sivsWsfAH94jKzJuCQxbqkBDUL4dABqbe9R6UyoFotZgsJzJeKcSuZuBC/ovabg/LeOcGTrYv
s97boZicdsjM5+AaJp/KND6w0dcbfm54zJj7reO0Bh9HCBqy9j9J6OcPekX/VZgOY6yYhDxp/u69
DIZmjbCkUIF+56S4db6lLCWhWQjVyKkicRiRCWGkh8nv9asx/2E1jbOKnoi86K5eGpF5xIYRhnAa
2llhPwRK/hynOVCwmrznicrWwPr/xhDD2rYD4hCDR3aLHEndomqo1p5P2Vfz9CbRD7PP2k0NOPP7
/TyoKluPsOY3rsYFavIacY8a96CY5KFUYm/JlmhmjrhHTAZblM3lEdnIYWj4XTm6nUUXkdQfed+W
B9UyJckYWRzd7KTQjB0IHxCbwauNrWuhkwnLBodKKYnpYGPZ5AR6rrzIFnuT7A1g6NSpEmhDMHAW
RQl49szuZkRYpy2Swde69Gh9TnjQNLu6al39umxFZtBlwCszh0iY8VBMg3dJ5db1B+Yl+mtsS8Yc
QX3sJV6ccD7TGo24lIkBdrPrknVUQs9sS/O9cDjeYk0qT201zuz2s11m9vc7DmEYQ04r/iSCxnt0
ihaYf6TVVyfw3kVf3HfAQRjixm9jZA0PqFDPo2WfkzJ44IuSiTUTWNsa9A3rjHQOAhSWNy/F7jah
DJcus+KG7z+DUjkqCedYaOgc0rwxvykNNWvw6isJvETVkHxDGiIhgIG2NGi2ihJndZEeGfchm9Lc
FxZrumcgGZJuK+eTHEdIjMJMiXNQ2DqwTQ6j1q0hN+VottamdJJrXmja3mlokHSpQXqzMD8mFSD3
J4QkdyVzDPW6zGAjy47W0rWTnZ/j1k+KWjsOMVuhQrR5cjjurumaUlcu8gqYZGeFYEEN0c2OBBHm
0x4yrk8NO508w3+z9E4/LxtYV5BdUJXV0Rm971+1HKb9MrlDNKT2co7aqmaV8nxnmdmjrNGagzG1
DEnMYxE49hmGEAqfqL26v5YCrpQbLcvtPWO7ZC5eeIEVGjDBcVqH2hRgj6som3nL25352pUQknCJ
UIwFMbY6d4T9SJwEmNpyLk4e1WzJdELtl+EHHZKoonsRZmisVGsHB9WTSJNI3Vm3OQ9LLJycViXV
QF4mA1mM3rc2OIBIsx9ceD0E2rbkn7nWvhe2iwkZdEipZTsnz6oNiKeGJ5KKNBN1u3aM0r/n7m1G
TNrnZWieeFp8BJUyzSopjYic7q2eq6/lkKzcST9Y4mJhVEGs1ZgIOUjBan07wTNOR45Dl++68TYT
qgZRLo+lpSxoZt1TpczimLQ9epaOeSPZzWX/2hDadai9aNwSLoNKo2nu+pZKLlPNBEsyyHe9ysIL
S8hu6MfCKwGmHRyZkPV304BUqfN4OfGCrsl1oDYR/qZ2o3Wm+clJ+ibAAE6VtkE8ugwQSvc6gNop
tpNHwvLAPYfNntu7h712ErEKz1GSfELfH1a13Qz3SFTClJFQ6UQfofSyTUnZDKM+QpFikeunapq8
siJnwbwjp2O+DMHPwDDojAwj9qaueHei4XMyu5ydtT8R0sojFtCjF/U1cHVCV3VV70cV/nTcKb2r
nXQT+m5+yCdWNmEtB5tH7ZtfESKzpj6jX62QDipIiltmsig9EJLqMHwwV11pbKKKsB+KvPSelrOm
D6O1dZjh2mKW2ETyNcwi97yYGh2PKM3BeAogZaytrhco3yKDUwYwAChKxSE2ma+gTrlbFBDBoOXb
ZbM1EJMd/D6oINWIkU+VOJyKUXhapcFAzqKXk0Jdctr2xp6DRBlSCY2JzD5kyTEhkN4agl+F1eLE
NClXTAkw1gKSPRGnHpY8NxPcWMfMkl1lSgDolU+3w8B1WEb7Ab0aFIpfgYqCzf/2DvyD4wkHjet5
wjMsAYHwL3e8ajjZjGVj3C+KwzQJg3vdAMFrn7oMsWnTUbh5Og0JhVW5IPUDHBSqA6NKXUjRNJ77
ICdhnYlYUQvwv+nKdkP5BhDsre0i7anRYwPvGMwsi4lZwiE9tf7FMPJP3wEmhe5aYmYfuX8bRohT
ptNDWt29bk4u4na32DlxKS+hmvPWmhX9Zli7EWrZQBKBVScJnP+KdGnVDPbBCkJzNzbW8LMmB+54
8EZGT64W/Gnd5D4ACPiuaY5cAYqO3shv0tdmkvyLtN/4b4ATEEjQlKbruwaWaes/LS9x5fddG2je
t2WrsAJiYaqA2tQAmZUUvk+FjMoTz8KERgAGTlCBwU9t+W+ID2v+Tf9pMXAJorH12ThmmNbf/n9q
XfokzaTdS0tuR94/94FU1sozB3FYNmx6I5sI+S1VPC8fP9K07VIlGxgoCQpwT5oQn6HUt0NR229k
rJzIiY9IDHsrINTtCvfNr7pqN/Ywi3ALQ5aup3QTSJ7yIikJnTGMYtujfD2GJVz3jqk0cWANp/7C
+xf6pPmPX9ZwTF+3MPKZ7l/0iq6uu0TmoXa/lMJaYVevBVOw0SJRSBWFQq8ykiw1AITVUo48uTHQ
PqI2P3vuwIhmQF1rzOeFEF16Vf3KYlqBqTPMMqhm3c2OJAg33kq59gFSWH373w+v8d+2JA+ju2DN
zzgRR5+dVP/PKcW7oRR6Xzv3s0wUtRdB0qg2fYk9YukPeh0bisKox7jC/yoZIhgytr8r8qxub+Vs
sczKf4Pu/RNEQqcJhEHDgSYhrBnE8v8+V5CJwulJNyAkq6cWRf187ZPpBKda/lzOoMv1DsCO0tAw
CFHx6q0fS2JqQxj0CP0L5trbtp+OVhkl58LHDJKiaO2L6MsRn0udpDdeefzf13P5XP+5+D0+te4a
QBt4FP/mXdFhNbPGI+CrAh+zVTEm/RKeCvrXm8VMiYACVN7C8vehSTpMkif1tteY5GUxkrbReV0E
KSP/9FiYzE+FnYLIxgB2nLPNKDIrgfKI5AT87oG+/vayLOVubeQ8DbHJVMoI7jiIQc+c62rhkudA
LfyvUJT/RuHwTeH46D5uV9//Gy5Uki8fRTmDHYKmqrWIEXmRPvVpJgqgUTdZVGzYVZM+2BLBdNI1
u9+FBokJtSjzlemAANSHnvYPL2P0uq4i1pzD2SKypftsb/wUMVnG/LRlNvMvd+m/X5Z8dgE3B6ON
wzf4a3UBa5VOoeHzxkt+p5cxzc8qztbZCB+rzeYWUtvnd6lFP6WJm3IbJmTN2DUNBCq+MCzbTaJX
hMFqurhL6oywc87bAfNAFJMZNVVmPU25/VNK9QfJl2CGiNuxwBu+g/5CUvHcx1A2PrYSR1Dd+6fl
cPy/v+Q/mFyhsJg4NYUOhgUAzX8+QjP6qQ+1mGD1pKELNKn2p5Gl4RZnV8Mwmtgqm9Sz8ARTwnsI
ZxAAnPaSseK+nCSyzzatTlUjxKbX4xdCjdJNkaO8Llrwkf/yUf/pfjhi3ix4eIjd++sIoemdwYQG
V1qc8QinLZcMk16H5sMDQZhIedJsdmFTjS37CEN6XxRwzHu9XP/LJ/mH9yHUAGArkBNg9Xp/2bd7
U5mT1pFGXxuI+qIh/tP4tXWxdrK29P+j7syVJEe29PxEaAMcizvU2CMzIvetUoFlVWZhBxz7opIS
pRGpDKV5BCo04xvxzjvwi7w9dqvSOqs4Y1RG7G7rQEYAcD9+zv9//8rNLIU/bm72dkxz/YQkSSkU
qnz/vlJ7jTKIbq3L3/iV/2KXUSamUZ5WYfq+4334fXCK4TyBAXjZSxrR+Un+jIDaGuN5hyWA3K/T
q2YVcoWXwKEiHipYTw5vl8sseorq15JMrSW+w3RVGqSBR5Xcgroej6JGyVma6jtWemws1Ee/qaz+
oi5hg5ESB9apMMHC/PNTiJfbcPIxdS/fH3ohNXYWaX0fZ/iXdotvg4Rr50obZE+9Q8fee3zEXvyu
LPmLEk9ZcNmk61kwAyzvw05nA/emIPG8S8+pxLmshsesKH3SH80aJw2FBpg55jlR/q0Yzeg8UDhc
GvLN3nsqBsKA62KIrD9tKRPhoYafDVuUh84u7Z5yUTo4m4Jh3VTWLUwX8keSzjw7GcR+/Yj+1dZI
YeWaVNymDxzow8NgkGXtn2ZIl9mcTFvboPRJ7H1CdYl2AK4HR00yu5jDj3NKitap1i4pS30kAEsk
f3KtchFQOAF8iUKj3yaBK6AJ6ON7y8Ul75J0CHl0Gli7v/7TLfnRZ+xwcpbwr3nZ2R9Z8H5+GiQt
Pu12U3f5vje9V316cne8MsAgh36tqsnfGG351LW0i0nQqNUh1Bxx330yRU7TtZHxdVcvKuu6hcHr
x95DFGV/3+tmqr+zyA8v33cRk8Aop2137w9eFNCisSqosEHSOIRckqAUSnc8a+EOrJDf5cfyZQiI
Kj5ZOXo34lwua2QWygBmU0QjGnz0Hy5zl7M2yI/QQ7Ydp+VbAD/IoBPoX8Q60qFtC3mZ8eg4Rbtj
kE343OCFq2IOvw1iGm8nIR/eDZeT+Tz07YExoL/M3Y72VlZ+EbbzzXaR+UItKVdmOq9FGXabd81n
IlvWGps8CLOH4JN3bkFtUa58yWYS2equDplW2kwOSaSaaFMqe9sUw9LXZ5ZB+PdQmvfvlVFOztuG
t+4+ocOX9r5Fqp5DTPhJsft+RvAcYy84ix3fH/1pJM3D6OqDZCNM9USnIZLX9Acy4ghJrSKEjnNa
dTRP6SZNPdnrMovfDHkX2vZZQw8ZizUDq/dGUdnkbPHOumjB5HmFTFdulUYbiRiWdl8DUc1H0WOP
w0JEejmEg33ZNCGEBo/52ClIRp2sne+fUgliYnAWVJfvX2oKYAmFxWAgRiqxcdJ37VtR3RJBiH8k
OLcYSS0Z52v0TuMLska9Dlsa6aImKwMQ5xLFDTFUp46qo8LT0CRT5kXZVJCH6ZwxnqePPU7ZwQEl
ujPj6HaUkbWHLIrHVVwJq3O2sm5vuq7evW/mkevdCejmd338RrPW3KjcI7504gkcCuiuYXcwnBJc
xlhcFiA28TZmhwKZ63kh/r4G/5mtcPX38vNDiMOHf/x/yXQ4xjDMmvJ7+zHU4acciP9UyQ+cxj5P
fvjb//qff/sf//Sv//xPf/tv//Kv/+W//hz+wP/59/AHJf+gwys4WtucrxQAo38Lf3C8P8CMgWAk
ZwmIr3MKZvgz/MF1/+AkDn8C8qYHaeRUe/0Z/uCYf5z+vYsF/0QT4//794Q/nDatfxw30EE4rKY2
eMKf19HaE/0wBBHUUAtNyNKpTriboNfF3Q+/yJ9Pzo/hEp99/unf/3D8qpjxsTf388YJBmLmIsWa
twqE6NLfbAmfXcD++QL5wAi61jHx47M1nJ/0FOf0SfL1r//8n4El//h5PhYdc293Y8an11TmTE/j
EWFjM6MA9hDamW8DqLqt2RXmb/bmn6vHf1zvw7bWt6ndxhMCZtLfrWuu3q7SBg+u5+jx+tdf6ecd
9B+X+LDrM0IwksnloJ3TS1j7gbMLe8cnjgdyhve7YumTu/IRhDhZrZMkQTBviil7ZX6dAxiUHRPV
X3+HU1PkL57aj/RUbeec6LU5Q7VTzde8wrNWsdud45BLtsKvwzN0if1vnrBP7ok4/RE/PMJ+oibb
btoZ8yQWr/yUfd045dPga+s3eK/PrvDhgIVekV1HcAXZ+Dpf1jhvLPT5TllvIUQV5W9+tc9uyuny
P3yRASWwF2ZmQTDe1MEs8Oj7korZ5P/Bz//wrgdpkLRp0RcbTbLQNdy46RKPBrrPX9/0z36lD2+6
gawyiVqVb4hnKfGSttEO5DlTGTxKm//YJcTPv1AwsBWnYs43o3uy5HAHNpkBl2Jq0uLm15f4ZEV5
5+f/cBNcuAuGNSfjyfpyyQm+aAm0TO1LBTV2Tcfgwuuv/mNX+vCik8EwegROjJtZdu15NJ7gxp5Z
3UGLTpC3zOZNFLfokrXhxutfX/KTJ+y9k/DDl0sCo0BWHo0bTDEmUYcE9J4lY2M+//rjP3kC3hN8
fvh47nue5UUybJTnl1sgic7KlYLk95gBz68v8dk3+PCyj7Hj174dDpthLpn94JB1LkWfGr95wD65
+x9bKb6CHBOGGRYWeo82OrSBd/HZ1iffdROK6XsmIgb5/sBYm9NCWhLm9usv9smy/96//eG3c32i
nIxCdhs0FA2kaRkgXQ3xRyFLzmAnkRUwt9VvDu2f3agPKwGwPm5/2KWbRhLyJ/10wjRDMxUUDe7X
3yAzP7tVH9aDdmjCppl0vlGAjp8NV4CJj90+dH7zi32yybwD1X74xajbPZBTzL38LHbrL2MVMeRH
sRDSpCmC/i0xISpMNqEiv9kGPns4Pmz+KHB9eyARhBRFoyfAJXdqedMnATGnmrltiDOwyvqzOfMV
eSxJbQwPv342PrtdH1YKq7egmc012lM19mqnW2rOTVmcFHJWWofhb96tTy5jfqAjp8jgJPFoHD79
OL9VptG/1lCkv3fjgG7p11/lk4fiI5Bv7OSghRNSlJH3Hi5A68zkhSbG7zYhCuy/rj3MDytEyM+O
aMlGlwRuxlwOqJitHchmo9u4nZFAtLJyXi2OyY48GoDzOzAPDimSfc0YakvPJWlXPgAcnEsVVcw1
wv+uXAe1Q7t/OQ7Cao+tryISdQNzwDDvu+glAThG815wvp+PkSYm40sRI5fB7wBF7ZE4Zs5/C2SX
CKMKBsXVS6HLdGKgmweT/xojYCpb1AFZ1S0jLDtltSykyF/RYGnieppwKK9HfBXervXLWN56qeE1
V7ASYh8DQOla18Jp4vnM7eYQDWisBafZnjVkEQ+l3X9Nm5lE8XoeRmeljInw3XyECP3WOnEQ4KvG
ySquOwKiMMClfT8Qldlqq0FSHrnC/ZqQXa9uEdiGZHSDjRevY9aFzVEWSHIR9SDBOKExZmS2tGp7
OG990bS3hSIFAC9yFouXpG/I0I2GbCqiRebElqwXQ6WmmohaL42NhW7qY11HjL/DOuntbDMnkGbN
dRZpkGlQi53CAu6CF/Ir3enQvCfTyFQviR+56huUKGt8RTdgqq9Za7ldtqyxTww7TE8JGXiFMozQ
XydjjS14WeLssZ5kqxkBLPlp82FN2k/8ZmWBXhM0UxfTogoC8WQAX9BnpTOb/C4eZe0EVQVgiHWL
h9lue04cwVy/qCpuXIyqlsvc5jQxvS5yq9dHe7AxTcV+XJOCXTYZnsbGP2GUVyOkNBJ/mj5E8N0q
+gL+qm8kXsRIlhPDOVJ8QnxQQqbHMcMxuMmapOHDRidGn7fQXhtX5YJw4l5+ZZzSla++6GqAdX2t
kvvC9LX9GhSs62fekGZlt5gGHsVjbvjleG70MioBu1gEh23qEbuVvZhlPeAA6Jh1H8feKsR9bxCy
cwsFUhOXreJ0wNiPgqJx46UM6zy4hLYi62Nh6RauHBQRgGgRO7MGIzrftgbt4pNhM0rQ4wS1F0yb
JH6Xu7pBnQSIr3JVO8u8bHwPO7UTDh7bucusEBkjgLg3Pw41sOuiNWY8GGjncGyghq/Q18NfayIg
vyobq5kdE1niwaev1oebKUJJ3i9DJxu6ZzA5tOECs+rbMxn3VCEaGoCJiKSqhycTc+eJO99UPsEr
VRJfpQ15WmeWPaRjthljGeX72vL9BJpLy4jsttHFNF3YYZ+pW+WUffPm2bUffHdE7vctJBhFic3T
PcSCtldHwuK4CFJYIF+VF5nJjT/pqPBAPE4pSsEax3y58JvBUuuQBLx4l2MkwOFmaomIBalbNMf7
k2TJ+xqnfhbcS9KqsZuZNq2ALHM0gbpu6mr/aZj8aly1tYWDrAsrY97yiki0GWPbtv0FGaKxPk9r
6I/EFjB/WZVg7Mw95m2/XUMAUkjZR3syojO0prH1mBZdmly0mlzbO89oqbgTD71fRwRg4Ucskk6B
79JsceiXzPXmA5G+EBZI4QY/whkMEkG5aCiPil1b+tZZJCYCl2GzOEvceL37JMd+KNZqQi69yivg
CZdT3zUMNqFWtijl4I1dDV7EdLrWmUjRDyOLvIxRAni7yjezGnsB7sUN4sBxuFf9lKh8KczM6hn/
2rwsa8A1AeQjy0mqPZ6Zim84OaKgbw5MOQM9gjbVQ4tHtkRy0/Z9HKYI23uHZOi5Lh0dL7UZlte+
Y7fWHs+18+D1o/oq605lO9MCX3BiSGBj2sqmmOO3wSYUxlq2ce5k+VJC5K6wqTT0SoO5m82tG0K+
30Ue8k2ws5lNOzJyUktdmAMBovduKvIJJZVRgfpIY2Vxh1U9uquyndvg0GaNzRvbTLNemcHUwN3M
lQixdfoTksJmaVhRmfsYvxuel/OJDqatKVSTeVZLn6nwcIf0O5DqIinNSGC2B6jVkLg8TwnzBFyv
naSxbJO4pxmgNK8Gcltansh6J8Ae0Ap4AuLBeC6wd/TLvnRblfE2WvO8E1Mz+rj5asVsx7GyhE6F
HMKquMvGKBBn3mRGL1GG1GxYJ34M1BQiWl43C8+3hmg/MEoPt3ZciHmf201tPE0Q2AcYxFTg6y7U
rnxh4K/GcxmaRnvsfNUCgUOjRcB9WEY864N22aG1DIIHlcBE2JijE4lVZ8ROfbDmMVOgcuo5Wnr+
hCiVv9sXwda2iARd+6oI1JeiUuyEoCkcRLOZR5dnlwKWtApmkUaFfh+/nUguy6EWuAdwA8cbCbLO
WTmB25JokZv9ExFhFYFzjT16iOdl4ED+KyJS/Dh1j/2ydI2GnI8B/7O+yaaqmh97ZQPexJIZpE9Z
yXp5UK3fp1cT0A+5SVj5+osEUXd9iOoZu+Q4jR4uSC4sOgQ/Uzme2QSUNKeUHxd9uJGg8tuj+0+8
c9F7lblGa2jgKAnqWWz62fTMh9pvxWQugy4f5z0b1BwcMlQ8HrBInZZLlmsU9nEP/fE5tIRTXhEu
JKJlnhl2uO2HTiLh6tywXoqUEdJb2rE6rPrUnLJrlc2Df+naNVPHMpyhZA0u877vsZeW9U1jYRBD
tQTT4BiXcRTscs5yIQTHVDTVfRfVpXjrCvDiqB7nrsYJCA0MNZUzxfpOdaCeDgNJBJDRhGYVsgkT
b4ruTKEsmb+5bM8WW0E+IlYtYfT3m3gosv5pbrsYx7A5D1ikFjH9eKCFzMvPJkZTJHOTXmVueoSp
N43d4dEK60lAG5h16JLt3KWqo94PG3+VWTUKhtqzg+HV6yrFdSpZ1yClKxHM7MltNId3Bo6/cgve
RgFFYB0xp1fW28gDsxX182Uo28C+8HWWWxHS69prllMX446ZnTalFROyiDgXo2dlmDrG1nW2Nty0
5Fqmfd2vCOjK5Rqtqie/GidG3HWa8/i+DX1Mz3btOomEBGJ2yt/BYgiPA7GV6r7r7cQDdmXVGpai
C7JOuI6u72YMbOUq7OziJKARVT6tzA6oPsAyjX12iu15vAEklg8PM1zy8NzGEYttmrD3olxHmT31
Z2BHhHzSQwCMZix5Y5ZyzqkGoZrl2daNEXCDC4rajFgIix05tUJdP8pxGsxNqAsjOLfxqcTr5KQ/
ImXMUCdKm+nVt4HmuT7KqSRSqZd5giwAWlhWrtuCDPWrqhVZupgyvFTRoldeLA/49HPnnCMY0qCM
zsCqCHxR3TAnd/XOzrp8uDPDpKlvykm/+8L9rHzuWX30YwutPbpvECS099roxfCkcVCIc9G0zcSn
nW7xvuljY2CGU6XDY9oG6rvX9GN5kbhmNO8wodsBLcgxGI9zXbTTc4XSety4/YytMNaWNFDyVLge
Vdmn2b42kMZYi4mKe96kjZm3eG249Hbu2hJ41ly7bLqmzu09ZEipLz3m6/o8MQ2b5IVIV76DkL+E
a5/VU9w+a3dG1bKarOH0PJRd1N1BamnqXactUS7tmdZMtMTt0gnIl5T6zQL8VNudTHdmdyKAZDnq
26pOzVsZWgbTOHPI5XhWaubTzxKi73yoeGLtV5QvlUuMnz8OyjpEJ2cpZAq7yrD5ImhKY0R/tGRv
B9yf2fUMEDh/zlNMBXuzii3eRZWXOFqiui6MnVZ+Q86mMcf2We4aXUAU6gQnY+1S4Ixfhz5V8Znn
JwVTSPudF81GOK/TWbv9jiNCPn2jPgAUYhcZJxI7cuv0UluldDYZUNZ8XRNoUcN9Gk1xPVAaBN+N
WHbOeUeTCgcEx7b62zDMTr6LVRv5KaurA3Cq1IPpvaqmSiDXxlJlNeV6GpBirGnMm2DZBzIdSrOT
xb2wQZxsOpf4B2gXxNM+dWZfZ7xHvLvod6k5v9dlYVgghiMyqQ0oRYybd8UQDyzaUcVdW5clqcoX
jmQAifHNzqIUNEOGHZ8jVexMR+HUpKCR3krOBlMnXuigmHXznMKn0Dscji45mFnOW9MvDLuPpzcW
FM3K7cAbUbSyKoLllz0aNOthcBPDo7ccFHJd5C64dIvsq/A6SPqpHFbjmPjTwStY6rZNVZxM6dDg
x4Plmb6zyCU+zwvUKIl9wBFm+MR+InSm8i4y7zrRdhhgMPT9boXKWTqLky19XOloQt5ltJOYOTZK
3KXB6KKwjiWgGA57hkRxkzQmnmmXjj6eHj3raRt0tTiRhacuM29z8p69M0OUbf88ZoBqLmanm/xb
qKBz++ILVrs9hBDbOnSkKo6rNIDctzIUuaArGD4zUX1TUYBUDlp3svZmnCXJ96jlKH0UJSBtJkXs
stc6M4Pui0JlCF02qItXohpw0Y6xnYPCcRxgeytWHbsdl3Ne9P68CJJsqJZGYKVDvojCDtEqvgan
O3OdGl/DMm1UM3ybY1Ae/UIkkYfbgw0W14gTe4jCo2muKYRNvzTK6xSHmt7bOmWsFYTThLoVOlhH
dm9EJrdNcmgFvNsqexU9WUlsQQCU5gAC3dM5fYnLsrdzpOcUqtg6PBEzFHcKcD8YNe0Bclxd9+1j
PMR1irLIlwCYOSuLqRU72H1aW8gRUI99M3sD/CIj82FU8dE06A86PBN2UDz5UWXLgzuAs0wJM+4N
1XCWD5VauVbsqcNo2HmLcqOsQLL1SDIduRiH2KgzQnNlT2ROaCLG21DUAvFSnG+D9ks5+0aBVTkB
3VfHIoovJ0+GYlcblh52Jn4H78Xqo6DfEzxmgGxwWWujbVAzmKHF3BOddGW0lRPf+zqeunMFZgtB
epu5EIsXrEQmJwS3T5rn3KsUO2flSugjnOKMJc8MIvqyTjSa2AiNFeHGsdnQ9W80S5zf1Ko+l0hE
wJ9mnPSO5VRo9cVC7wSCp/L0UC7j2cGeUIjMyAzO8inB7+hOqnhl09GtXifLsnkx+QNo6DoxSD2o
N+X0ZTY7HsLCFfAf4s5qEXIUCQFm2wDTEg8yiaf9tsPpoV58P8RkTpxlZjeL2QNojQUEvR6g1Yhk
1nHbllPv3KKZJgVhGWUEd1131IrBohWE2V32Xqf0Gg+LVd8zAVcjBpsssmYoD3kLWtylTR/urEoL
k9CLUwyqncZBfyTH1UquSEY22x1ltGNtdTNZMHF8M2hhyzIhv67tQpiXdo3ybGNDw7SPQViYJha8
JCjPyS1rqtXIBu2fN84kFIHwpFSmx8nV/IcANNBIjHLlOoQ7tkrqcWtI2VPkGpEVYQ4qrdQMLOSV
iYm7xA9mIQDlsqyhREkUe1kIUjp9SGJVzlDjcRErmk962XbWfM+ZYsTwBj+yughpJOqvyu/IOlhy
crXM1xCnxoyFMPCtOzfJAkyZXei5N9DzfaByAVAzNoARfM2y8wralyuX5KqSmtEtZL32StMLaNJ0
FNX0n0YC7mSj/Y1QRY2DJUAGmblnbuYU3pc4YrP9Ujly6od1Fwmrhs+b+v1dQulS0Qnj3Z+zVacb
H8ZaKoXTkF2Td7YPMQm38o3jWoX3QjOMN29F6zk37nzfo0O2gBwe00EpZtNUzZlL7J/+EtqUa/ju
kbeK+LroKsDL5/zxU93uGgt4k7zLslF2xT3L8hDOUGDaTGw07Pl+GWQY3NdJbbrVNo6TvByWcoIa
LNUuDRQocgKgDYJ3zkxECUZwGyVNaFcv3eyyGgLkmmYEVTM21PQ6I/4F2gcOTvfFaCM72waItwLO
RXKuNuGMRA2dE1bYGglqkzPXMQhZmC7EBBy9WpANQVHVurHbXnAQ9afvqLhaezUFYRC+4jKzqnsD
lUG2dapujs+mkp58s/TcDFLOEvEePrAFBmNMTJM05u7Nk3nefAkgvcW7uke0cy2yaYbfwJJofS0r
qvudkxJSjnzK71R7plNibM5iUi5Y371eejYwzbmyvMuSt83YzxZCskfRab/EqBXOtrUbiSJHE+5E
Yb1zh8pDeMToioA2JN2J2lQBqG1xO/hl6BQrJ0QuhNc4bNPOvHBhpNtib2djWo/PWRnYxkq7/NoB
WfFlMa47ltc8XQ1dN2AUxL40dOdGE6SRD5OxyzCl2AmnemBcTRvE45YwzcTcG9pR0lylxmgV0daL
nTm3zlqZVMUKaBIAedJaIlXtXcfp9FVAOpZbsUCgPqDRKCs/P7JwjuNNoXzwQaUzmYTAjG5OEWuw
5V3GLMrDTWOi/CzP5ibsqsf3mcH/b3nTfyrhErOlz4VL/+ef//ff/vu/oFr6WbLE//N3yRJ62z88
7BwolrAzkUL+b4olnB5/IGRSUhKQRlV2mmP+qVgS4g/XNG3loy+2BNMM5iZ/KpYs+w8fdzVaU4mg
HBGy+vcolnDHfjaCOQ2YfpjMwUsthrrDy1DNIM2oasY7j2kj7rDSqp5DTm4XaPaSb2kkhguaSt3R
FqjiVkkxV/1+pmqHaiElmKFuCsnOKs1TaJYoyrckKWmZmurEXKsKESF9nd2VkUTOPu6cmTNNm7t3
esqsey+Oy4mIALvEMZpWIGDCnKJxWYdldgGXSz7CGmP1SnHn2X7WX5ykVbvGmYcH4nipjXwNxG0R
e257q4jZu6Mx4x3q2OvW6HCIICP2Kv0WVEW4MTsOlLvQGsR3g4gnm9nNZB47OKsXmZGrmxm4sA8M
oXUfCPhsT2HRVfPgTBHZH26nnVvgG7a1LVPJbETHTA91VklIQC1Wb2B9zSFRlX1tBz4Oa5U45s7L
R/9AmI56nNQAqS1SHgU9jnXjCiNwd0uFED9UWNafnSEdYC5XzXk/VfK8syXT5Vi6w21hI/2ERlL1
LEr5YJBJhCASCSg4GX4PgRw2nyNaNV351U75yuvBq1uabaafLWFteBu3mpx1mfYTLlMrhycLS8N3
Tb0RflFeAGixaN9VcH9m4SH1DAptPcVjLW5KOv8PNtAW9m3DRr8x9vp+Vsb4lkHcPgdXFa17TdQH
67E+y4ccc1Samt26CcxmabmnLlMAB31Z0R68yZilHBy2vF2dR2DKrN45FqVONk7Sttd+VpXEIeBF
trWcz+04LA5x3lnFysgdWplxV/g3dSPKi9aB9ZV7Y0/vPjcxTxsDj9iiRW6+4UA3bpuhU0QaQuU4
05kfrFKUAocISfumyhw4K4YNgHRsGni9NaU+jEXt77sBwoMXjM4Dbf/wquxE/Gx3TgtAhYeudyv6
kUaTRFibYHr6RUIdoMbWehCs8a/cHAGAaUoI10pGah+n8oJdYJXZmlaZpmEu0ibZ2PQcr5wyHs7d
nMAmSAPRNyYveIiHMg4OUnbhLpKZtT29As8s/RzdPEiO0vA5aTUivDi1NFeTj+UjzMg5w7gTEVEM
JxsQReVG+zYeje8mTsC3ikx4ejp+0i1cv26Xfp45F16czQSMeC0VdfwOxY+T8wzHxJk/qXzvcE7H
qU+MTbgqm1PmDxqERWC7egVZYHhGpxs+5drq1zOy21c8EsYtp63qDmNocqioaO+pOPqHwThhHods
fotI1DN3JLoNa9s+7X8lbYRJGPY5hEbnxpi0+UKnBe0w+QbOlyGVyS7F1kHsrVkQhNFkF20bxedD
1g9y65F3RzYhRuv7ZoZyQ8ex37WuAD3Vu0NTLfnd4L9DLI/UorQK2IHtII90vofjiVu4JLQwuZST
C4PBb2mC9fXEnAcN2gvHemAPbqraq2QUYtN2XsSINlTNbgISfzUAO3zhP1ePXTIFW2n61n0+ERFR
y9ak7QrdgQAN6ClmrSySpLhNPq/jpbALZ61DlTylQPa/CMJpdk2CBXpRg6k69Lpz1+Sp0HDOE+sc
xR8z31RRNdZTv/Nc2VyqQE0XFlXL0h2G8FzQmc6orSvvMItkeJtG6svboBByD4ZmviOAPb+iTRNt
q34OjzN2Cs1Ad8S6z9JJDIbunkdGKhdSe5WLE1iOV74y6ERzMFpaJq6VFrjOVSdqlrnArrGADw0z
Luppq9m2Vm7F1BsCNr2iqw/vJ/b35qzqG1QJSODJQdxwyeygsRY9FqLpzxpNv7Ps4/iNZPH+qtFT
cp/qhCorofBZxHRcjZsem+jzXLTwkkq3LoJpnXWeuSPh1oOZ6cLbjCZ/Lhd6qKxnf4zydMm0CE0n
y9tlS4RRBwC20m95A4s3HZ3uwlFT227p3XjnDJfbA6NB0JVjltTX+BYJSZSjdavnkPGz1SYXhjsN
l+SzO4/BqGoDe7dT3JVTjfi8C/JxN9VWsXFTQqbKcY7oZoajpvEVzoeiyPzr3nD6RQ03cN2U4ZPw
gvJWZh2jPZgjl4as852AsPY8JhwtFww/wiOzAvcbeFCxrkTLzJRx6tEKa1itmGWdre7r5JvW0QDt
os2XBE2XizGYSBUB5brI+2nY0Q307y0raPcWzVtzbaGbhgtqqZsq89Nd18XEWmLhODhZRsxqm5oX
2kvDrUXaB1T1smK8nMrSPy+jkdBoOUSrEAPtaxUSD+rXKn60HOGDswWWomZHvpVipkfFhMq4z4Mk
XTvMOF8I1ECHp9OGWDmrOMDS6o9lGLuY6wSm84j+4yJFBnQM+5NYK6Fvtx3YwL9EdppB05sisnBj
YYKfVHg6WFvh4XQkXUMrE+KCcx8wK6aU0LmI7diEI0wwEs3qpUcKQSpluHK0e0KFhNDMRh1dWa2R
vTHQlJDtYri2C1lxNEO11XDycnvyzGgLOwvws9MdbeX+zDc7fYwar997cG2vrQhnvGKGtM+dMLqq
RSVuPafku3ChpRZNVC3o+ZdbNuzkIBC6wQqJOG/TYY6XzmzMj8K1+seGl/jGHiRPLaNW3B0n0eJ1
COeDU3msooekqARz7LJ+iXlHtpiiZ6hfTh7gDYPft5LY88slsb12ssoqZnRGZFQXUQHxMjGi7pCm
QXVuKaO4rHrPT1e+OdqkaYWQbt0W2pCfUvZXqswPjhiDMzcx55eS4eE+60TDvlfaz2TDiQ3j6uGJ
ybp7lUd5vc/DYDobNdRaENMZErrU6y1rKWqjw/q9T+t4kc2v2ZiswvN50eoyIUlOwvQgfXiVGARL
zVEXAqdzjIcwJ0AVNFJaLjLMU2QyJcVBGpO1NkaJG7hIAcx3nHk1vamheYwcZRwqcMm7CIWHXgRh
UxC06DAxDk9xbyV8kPOg7fLtlAljR6KCfWC+6n5rwMS1C5fN9AqyeX6uVG6es58lX+JWTHft5FOe
ND2s0jKcwmOWyWAnM2daGSOGwsECiFjTarXZrGZmdP7oA/3FU7v2HAuaiSDI+2IukvRgtl7NnCsN
78SU9/vWjLqnPiBJeqBIeMzqqti7s9sxdhpSg/TEwAhGaE8toOjKwMg5NiPxqlIhGbd51O+pk5KH
3M9IlLEAf514QsNV3RY1UX/QAEDXGjEsfAW3Os5pa6ClbJlZT3Rn6M3Ty0+b5yiDVZwloXlwkb6/
p2YGq/CENvfIvnls8nJ6pBk43plzb99hII73KMgCf4HQ34u2fma/BKpPd6PTPFZqAGMOcjjmhq10
MhMq3orSulNmynKr0fwUXf4SR03OHFlRVbThKROncPRhNlB5E2Fk97sm4yMi9CRng7BLtWz7ovjG
7KO/lqPK7u0yBSclHHWklUC4RTqnwaEMTXVpm+AF6j4Yv2ajET/EyFL/L3nnsty2lqXpJ0IGrnsD
UwIgKVJ3ybasCcKyLNzvdzxDD+shOnrUETWpSb9Q10v0B2dXpkUrzDg5rTPIOBF5bJAEsPfaa/3/
93OWKNsBVr45K3eqYiVXHYiUdkNlPF2aCYEQBKpLRq6DEqOmwMotcS6nVHgFUdPbONRUiLvq7DPi
hBnZ0VK8KsU83JYG5uxqIEoLz5dKZElJZrlhdxJF8YggpomG6RDCG7geaHJuZ3PqadGbs3WB0NjY
jKMgNnvsW+mOCjTufM6sO3puFGbRSPnFZDRB1YDJd6zC+jaQYXYURTTcJpCtr0t+vJI5PtfEoQJ4
JDeM+fNgpfII+ki5ZIiwvBZ0zgn7zPAJN0l5NJIw83Et6XfIctJvOgoukhtXap6hddMWyyB8GWjt
mMyjVNPuzHJiw5074RZlru/7xAg+T1B9GuiQmfJJdOl4AXFJu5qceXmaC5l/W1pgV125WIlbwYDd
0wEp6w2tIR6mtTW0ON24Z3yj3HXw214tSWI8m1r/ao/kvzVhUl7aWavubKULD6JZHBNye+D4qIaG
57EMqgtOKd3joDn1RtOz5pYDl7xWFq0AahBAZM2psHdWQ5cFytlU7BGiWJzt5PR9bAPrDTNphONQ
Kx+7Lhlfe20Gi+go4WWl2MRrRSR6ior32Mpn58sc8nK36xlqo00lSUimIreBmUMW6UO6/DRDwpE0
iTC/ZQzYbotQRp+GsAzvMKsj2rP78lpLwvSbaSnmgSGceTN0gGWzSU+BeMvlDsld/b0PTfOzqs3R
MwJT5dWqGsY7oqcyLDWbw6wjCI3BIuej4UWBlLKYU2URAz7RPHNHDToMzSA92Yp5Mq4YJqjkGM+1
ecTb193WFhxfn9/GvF40RftmwHNx6eOH36soVOE8tVhJ59xWrqgfh+sIXke61UxUJz14mNFVe2DR
RImaFNS6/r3uO0mXVzPZGKWuwkkPNb9DgLBDpDI8sjoZHBlozcVhjcEuT5ratcrCfjPLKnpdwmUB
D89T3mwsUdqeqjbZZymq8nrunOImKOHcthoZfrQSqZgmsYgfTOQ6117UKaAdyB834lFC/6QNfxP0
E4NlVRJZG0htxjQbQrbTF+yUmcOGVCF3cbM4tiXnrbz7PBrUc0PNh7zioLWa/bNK3Y8otrZMM5Ob
mKMrjmqLNJEs721o9CrZlfxajZ/JLr4rp1zpUEVwRi5VRb7NZk9lgvTjgN5CP8x6VF7oIcThdfzJ
W6boL11jdE8VwhO/JpnlPrD7xJMTi6ZnLW3J6NUcbhAU1XuIJP1hQf1+hfoTUGc8L4YJ+VUzgbOm
EwzJXimpwSYVDUS5GC9jOqgSeCHY3Q3DO+mJLs8PljX0b3BbO3k91IHSbHRgSlxko9S6vS91jfjU
i1xdA1OkaNPnOWVuzLFoCUENsb4rxHQsGzPplxuZVnV6oU6tfVUp6ciwEpI1fomMYJkFa+aRJSu7
NGybOACWPVBl3Qy4olJaRCDmpPZbIhmMzzra2y/jrCwPqlVFHNuk+KSm9XgYVZt5ZmKaFMxpX4fP
NcKRN5VDw0ts9h07CSc2juXKuiFU0UVcK+oTIqj8Pm7nGfpeUBmfET6093Y6rdy1PCIiwloUDUkj
akVXdHM0ks9cwSGqO2OwXTFZ6VtizfxwJbkaXwZDa38koF5eozTJ0TLqVvrah+V8U1VLt1UQEYLs
ziGBJ0VKF8Mk9uKI31h+n2ehXFmyQJ83NILlaJZL9j1gNT1GnR5tq6Ybv0RLyc0jSWQHZKi/GthG
f+ROHPSuMarI5xzTCgs3zhGWubJHe8tpPGEMGBRCDd3IUJavIotyKsQ0/BqlZXeY6m7wLCbS98hC
nVcpNE44GGyjS6FHZOOC8UKJuMw0xduou9Qhj3xRNK16TWbxM/ki7+Gm9CPnQZpn7pDX5PQGKGHj
LZpNvMiTrJeXlG6a2FYzELa+RrlMa6bqZz+Qlva562U2+vpk1K99lLMa9OFIy3y2Q7oScrCMA+9H
MUEGoAQhWQRaVM5J5wlZw3SfCxWoTwaYTdvobaXeKVbb+unQUTUxXEByZUa9/VTXanB04KbOhw5B
vtsQHOUw2DZysWlxZBNmF5vqpVFMIuedybU3snuyL3AlkJ2j8lOQG8QB0k05hTZ/oqqvRhRit0bf
QiadIo58r7Sy5ltkWWO9VbRUsGsTLAb1Wkur56ClkcLUL1aPi9DtHax9td6Y8VDrTF2X4BNy3vI5
ISZ73xaD+BQGSb5B/gHKWkvpHOFD33axitIgqsVyPSuAdYTRms9oDGiXLv0wfWl02AWuAcnqNium
CBe9wrmVY1XgA7W0UCGPRoK8rggI2o1CUzmAw2PuaNpTcWlq6H8gp07Mq8b2NdBHYjURMpskX4Y6
nf/G8jWE7J9KbWH2WVKiEwKVfhto/+8JWdcuCSQhFG7uhv4R0YXY6SCwrpu2qm8p0bPWDStjcpkC
LHeVZg53mVLq2zgqa5ZivS+2RCTMkZe3nXJvZeVymJIcYaQsa19MctXyjmmwNRk5eLkFUf5QpBLs
dLtUjy00ygSoMi4OwFqVRcpFPRi+3S2VCwY9f6QPamOTr+03yPnKmyVj9UaZ1pwKNSDkN9PV7jVP
6ZBy4IefJiCpKSlJdY6Yu2MVKmJnT9Z82QAYvWDDZLuz7UV+s6eous3hEW/0vFdexyrmtK0Sp7Xp
UL2DB1GsB603jKclVuof2PSjrwZdl30YJrs50OPvwsnnC9OUy1PdFGjYK2fS2CDwFRDsks5X3TIG
91j6xPPYKEay0vwMQmWs4aXIVbTfBcFwKOsrl8MHIfCkKGfKRqcR4Hd9UrylTmXtW/LgCdGd9OfU
YADnJoNdPyKxcF6tqCLZsZgDQnANmaMQHZnMx1VPixT5NxARpIpuSPCQXxVp5K9idDC31Qt64z0C
Hhjzdn5AlsCxZ9wryJl0xoIsGLoAYGRkxYNYv62BoifeoIsAKKbH/DmCr8ecfahjR2DEztGRkJ3S
ftKmTvlhLovyrYyG7iLQ2ZnhPAwlT5sIdrmRm5ySEQFetmtSuKs1k/jaDFwDohDimzZKx56Uvcq+
0mTQvihaSfetsFuDoItuFUc002Wv2dEF6lU93TkktI0uUT6Wn/cLAUZFZgU+kjqQxwo+HSjhRlzv
UQTIgzEuLRFGc2cfFVwbsGbBfG8rU8+eEima21DtyS/NoyC7Ql+JzSdAATDXQrkop2S6CAu72PWJ
XkyrAKp7Rbcbu1kT6jEtAUtvNgLiTkwzCH2DYTr2AQmHcs9nqPaErHQHm8jST/OCXrCwug7RKtpX
jZgcX+hKd5sGlUJVFhb7oinoFVoEJlVhNN6xsI4+zZ7sYgxNY83FATqr6vWhtVVokEBdvugtakjq
UGINNOTkLp5Y57GK9eKTXDhdhjM9Gbbq4RtqBW0bUEjskxyryKbvKf0Yumd703DIYyVP9Wm2lsRn
RtP6zB9wGFkCqK4Tzr0PIJM0wz4h77AZkotUSxG2SbN9yDFBXQuqOJcilecOGfQV+ol272TIlUug
lys6gpybNU8XwWLkT4nBbLHDyEFIUxwCLdbFTVZ2vL1Kp1zRwmMClBuEQrey1DaGmJrH2oSMyKNM
rgkxGlZ0yBKyyEYwGkcsdMZDqfVkoy+KOiBUdFoIk9QdAzIWO7fIiXTa1zw0U8HJp4+PrQP1aKoL
3G9zKs2LZGZshasA1iVI2IDxeBemNyUcm32IlJV0gAhBETp6pbobeTLvzT4OpIvVpMx2KSdNol1m
xXghsU3c1EuVPOUt4rgNJE6BgEJFvDgFUuyttDHAh8ZL/zmelf4zPhjxOFPlMGkFhXcfGISobdkI
08Cz46l7kobdaq602kb1zahMPhlgPw60csiMkqmML+a2zBibp6oSeRMtaBLxGlLATa2Dcc7QGHA9
WszgmzUJbgFiGnXykeCzy+uzNdwTwSXvIses0o1ERHxdGg0EAGWOSRSazEzH4RFVU+yHZG8hNIpo
VnpdMA8qJ45A0S5DesfEcE4tYidVB4/jhWo1f58i1Zxdva4MevPIgYYNf+NA1Y2qbNozI4QRlJFn
SeRvE1hPDiiCN7VabOdh1CdbeNy55BMmwjX1J1IWoseIExk5d9KQjr+X1tgte41HVfHRzOQ/4nEx
mmstXIIZo0Kejd+LIizkTrNm6oQRYfoPdSobBBZopis/40auQ3fqQw9JCZ3XpWtmypJSk98nVRnz
1b9Osib5lSwhtd2LfWitEZaiVIjQokEjEtJYEFdQREuz2BQVcthtie/jUHYKx4tw0eWhNkfl1lhA
qBA+J2KWfcQaL0HZ5fdqKqO9zmb8oIVOdTVk3eD41QBfO+S/nQ/GYFjPOCAStMQ9bcFkaW6RE1EF
hsse2UzNhD60a05NA1ugGRjdBdtdfxVbqk7BitOh24BmibuNnSvRE2gB50dLRftjNAc78ftOYV3N
aIWZG5EM9Y9wBH6zU3IH4wraWQBvdOiwGdGqnlUr+5Ysw8zwj0HBdU9Q3ZHMKBBjdZG9SdvsbspF
r/CfTMsuUhtgyg3vEGQJXW5aTDxPfDETcE1jeCPa45uwCcGAqkn/ZenmZpvoCwYfunTKIe/zlPEs
WSzmVPbfOsalpBzberIrONJ8o+tKuc3EI3vr1Tz/WpIpd9PbWuwXmtF+nzuCj6tKKCuMfYyukOEE
XiRGcdfjz9s2Sksp17WoYTYc2PXjgEXuPteN/qGbBCwd0+4PyPYbAQ3Ujp+EnpbMHMiXKrW5vcmj
0T4GqB+JiE6ZcTHP9Mxa2kRKKRVrojZ9mjsmxTO5BId+7MRFC31plxVxA9y0N91GzuTkAO6er/UE
guzI8W3e9HYyezgHJTk8HEzvU97qh0FqCGFtFO8G2jQOv4ZLFM90G8qq3sdpAR84zknF1rvW2Kep
EvqJ3uvPFP/ObZVH+k5TinDvBO0oiDLJtM5tsV8wFVfUdWdrESpv0s4Qn4LFmksPWHN+zbYsb0S6
RGiX2qS77RQmC5cMj+017JjRCmx63ctLaiNqDwFYbjSv9Ipsp4oBSboxrMn8ivibvqGceus7MFN+
tIA7zgG8tQ9ajSRmk0CtUzd5jhGOOzeZlq9rhcbqE2aD4v+3141YSC3+oBv5X//n//77/3wnGln/
wP8XjWjO33DxSs0yoPABgP2HagQCjhRIQnhV/yEN+S/Ojf63lXyjCgc1lA7Siz/0X5wbDc4Niifb
cCS0NeBvf0U1Ypofi0bEKZugKXrhcPrNr2ZMk0RQOE5maua2KFDWTzcMDmM7vG9KKzRWrDL5JIiC
OwPriRLHyuy2VtRXJF/RXNMhnaOKmBkCluHwAxX8bDLp41BCfW/BfyrQ6i5lJiFv8Zj20rMNExyJ
HiKOTt1h0Wp98OIaMbz5M9OAxlgQ4wv1TJWZ9DeSedX6PhkmnQAfuxjBxgemQ5vbLQiMbl67YS1C
if3QRsXcdL3GCXqj4y1RLDS8vcNMmsC5ko7UAnB1HsjsQjO8iZdJJR0wzKWdGp4hmr6i+dZgz7iY
1DnIbjj+F2a/N2KnIZBIkGeT6i5DanjoG0TMAel2Fu5bYwuV36prN06isR/cqZgVU6ACRCpChISq
qvWVPUgj/JRKfornRdGrCracbmTpZ5NodPM5lEOg3bKPWsWNjW+L0M1aR1TabWRgWdqdVgFfeCS2
KItu49kicZZdcK4LPw1wJri53UbK95Qt55WTyIxKp0hoH2oqTfy7XqbTvOsZ0pAXa+gZYDFmACla
09Em0kyAFKWDVNlLdGcTphAkYNRHM7kiYEDNUBsUxKx4OQFXTY0QqFHy23KZ4+wljpke+lXTpHCC
h9yZCEyBWLppCOPTHpEJIQ1y9UzCk+NOGKEPlSib9z1miOFWCbuk2ifpUDWXQ5ZbWCHo6TSKuq0Y
peiO2/YINRM3GFBRdiTbUCPQJgFWGUbeokZBAe21JxYa4RIW2wF2u5ml0wsanyUzN1qbkuzNTowN
naGsViEOrliCtWeVsVK0FdXMd3CJM5ppL5MVi6OMJKHlmr/EWdjex7KIr9AxVK1+PWuZSQZ5y9GL
TPVy5L3xRV6P8iFROFcQi6eaRAj1cacq35lptkTNzrWh5Ix1gbaiSHa6OWQTw8OXii8Yn+062vOh
h/iRWrqnFokZqUde1w7KgDjR0Ku+dm3gbfQZbXSNjuqGk01upEvB0gRMj5tM0V6Ys8/F57avZtOC
gU/l9RZNtEYJDCqcgK0+0+b0os2Fpjw0HNyIBrOjHGohA8LmWRW1veCGaonBVjat1k7hZ9KDre5y
MdjKa6ShQRs/mrk6t9caBs1Rhw7qsE9zgpjK6oK/C344RXek3UOmtoILWJtjcJFSyKEPc+wMTxlx
YUb8zaHd0XzuRzwGRCowoZjpYjXYf9bXFdDiC6IdoaBL0BMJSA5FQV6TnYHmn7OrIN+PFoVI5AOJ
hk69TQ3HSq9DrJ7VJZ2nvvga6T3tGco0Pf2RqSlS8Z72JomFEWKp+RlpZdySBINpTj1iChrbbVMN
03jNf9UKsZl4JFGe2CiAyw09/H7aKAorDMOsNItht2ItULHwMqV7JBrI0H1EnJW8U9TFjF6oiKR9
ZGxqOFeTtJbaT0wCYY9lQgRajzTJWessRYkypulITsHdD3mkvEztULY0gaxkPtYyj6J9xEmUM35A
9vtO0RJMJWB+ac6OF3pbkOneSuYDn2hVWQ0tRMzf18iuovHZwI82XmnG3KikmGBCMo6t0nVIcs3e
RgWCT6S5juIwJPxcGft55SqiD8JcN7cNdQcjIKW/BjgdpUQ3W/18bVepHIdNrPecgDhia+qEpEUz
i284jsfmsqZrRzYc0p6hj90ET4x1xYqVqHv4yBnRcbi/kSAHmm1AmXZqYcaXXQjT350mPRYPZj6m
rMeBMsw9+QvlIog4HFtAqhsDq0J0HckJ521r4kN1Nim4yfnWHJuoug4GoS53Y0viFfoFaxTjZ9TJ
teP1FbAHzyhICqeEg9q+zZJ+tC+7QS6Omy3OykSHdol3ykkYB97VRt0Pg2ebiMC3Y55jJHbDqEmd
N9VgkSI6LQe6sMlSxpzVpjZ5OOAJKDDJ6FEs5NjWjP3oqNuErv4w1nnltCmSSXtuo4VYkqWRavzY
gCsMb0lv7cJrEDcj1uwATeKloZIHdTRaekqraGFSD22qVvUXlkWLejFvxtqPSXREblMVmvnGQYFz
NTvsbE13rdNjUKoRyr2FTZEGb7Qoi+6qEuPcHhH7JOrDHDbUwpuomqPcJeC5QuuTyb7UdkWm9aq/
DFkc3goCujoOfI4ZPSViqjFBk/PJcH6x9a9xrr5xLsleMvREZuUro6YVt0mn67VfDwxw3RR2jxp4
VW3FjZsqlUwOUSm7YWsNZux4lbGoOqEDbSiqlzxui/Ym4MCVkpukjE18hFQnlscldpCFtZkV5bcO
3YfoksgvdWYjMdtEfilnY86OI6z2fs8JuFc8oSeDcewDPVWeksTss8QdqzpyntbzQbpXKQASP8Y8
scLinLHuvgxJJlsfa1CBSCwKwSissk6wvvuh0RUiuKLBKO8NHi9SX3EskbOgqq28tx1nCisvERGx
8FIsOgfvHnrKzlpKqTNZVo35KlhaOm0bKj/sIQZhB6NCynGUxsSV2QzVM49T77A8ywpB79eW44P1
nI3xoh1NOnbRdkpDmcfQn8sgfSyroBuPCGds9THSU72+YBJSKXjPrDjLvqIL6CEUlIHE5Y1NePjO
0KNyrjivKdzZnBQxn0iRvlylHVpxY5SaHiLECWuhfW3pwTZfsyEMMJJu2CcrcHQT4a9rRGUXFS1g
nxbR+tZIpn65bcuSoZyHRUzLLsnpVQVJKkZYDbGfSlxlxxiEI1E5nRl0d1OHbIuZaD+ESNrMGn7T
ho0hwKGDQEt1Ooai9FgttI+qHuDmgzdQvCwcvItgW9a6TiUCyQRXxwvFGI6F6yF1zAGfLGZCUlYX
VhBkEyU9d0xacQE0e5u3dDJgo2uiKIaLVs8x8fsklShOh4lfmtgvO45fayRQ0tGO9PgJx5gVqse8
ox1VkCDWW0IJUXakTSaL9neg4H9n+bzgGPKnY9D//s9/+7f//I//8e4ktP6Zv5+EpMF5R9UMFn0o
nf9Uz0v9bwKvvpSOiu3KMH/hfcq/YYS0gOBDujYcHQnCP85Bivo31PaQmh2IOPhwhFD1v3IS0laq
0z/hidLk+iaX56PoWFGlWElhv6joWbVr1OPQSjCQIZu4K9re68sHLK/uEPQ+oj0qC5LN+u0vP9IH
KNDVHPDbhZn0a7bKtxTy5wf75cJMY2iJDh1Rf+YTekhfhUtgRdaGx3ujxkRXklFZ8fZ1Ni6zlq4j
wxrcBKi4Aad34S51Dmc+0Uc/BeAX5pX4EiwOqO9/Coxk+tK0tepxdxCTdxy0QFxHxqGgJrJHxdNz
y22n6JDf/vnKPzNtTm+CYeqmBuLakJp+chOYdbQVk0PV44yyS/VDn8s9ww1fn8tvRNZ9CpQ3W7NQ
V5pXHJqIfzAPQmSYrpk26eGTZF+cs9lVK6+bPOZy3p8/34rkOv14JuBnVg1bAJo9+XiK4QyUXRSD
tO8304OhTl5ONIRaK0RtFZcAMPzlLNXzwycTE4lJ4gAPuWqdgMLWWow5J1cFseyiuffBp/jlTALi
U9mwlGOba62dE0xncHXnLnyKxxcOcnXIFKpXDcuOXmO/EVl3k8knAZQoi4ljr6Zr1bQfJyfy//xL
//ZSEHrEj6wJGiY6bZITrBhBTBmJKcriEY5Fzzxxcem7BDYTMH4OPnjuUidPu+gQYySwP7yms3CK
xzgBZ1J8yGnWxjMYNta+988P34p3RgdPbIt1xXn/Yg0wWicY16o3YTpP0emhEvEyIzuDADwNB8C1
/u46pyh7e8DCGFuh6i0mfkQ8B4mV7Rl/HBH/w7ygUM36NW7T7RfAPKbz8Oeb99trsl5eN2g2ScsS
4hRMiaONXjKEcg8Fve1Y6HtJb5/hjQtyk2qmW1w9t839n6/6k0D47u08uezJrxvBB3c0eDuefsg0
znBy8bD2q5xzGPF2gK70qgSYY7oVh7r+3MuyPia/Xd2gzhOsD5CjT6iB2POV0TK4t4F8CiMEL7qx
7+bpetQVH8CDX4kDPNBvdv6c/AhFt5/bZWcbLQaGYUu3e69o/RGh3Znf5MNbwTDEEaA/Lc05/VQ8
jlXc8SS07cuAAajLIl8yhW7JV0SreainCw37PQiDGJZCundM89AjTlmycoeV4nawrSsmFLF2zI1P
/8pnW7MW2MAFnrqT++VEcxiCbFC99U4ZX/PySzHmHs2ZnU4abFwVG6vaBZLAWJssOxPYQ0DDoiRy
gZ8M3B8yH0KJXhtQLH/+ZLr+wb3UacvyoXTKj9MtGS/dhEedbWiGETORqKXKeTcsn0N0vKXdH0vd
ubSIBuChhm4yX4WbCNsQyTcb4GVemFv7WUcYIu1P+hFZx82yZJf5X92LeNoNVddoLFOvytPnza4D
EDtLrno0g3zZ0uS0h23nrI22cLP+Skg/rgzz3AP1vl9MmcRlTYoxjIvYV6kO3i9hgnZFCAAFqFvj
XKCAvsny4IGumN+3JE+WBTL6wQcXd+hle6HVCzkNfAwn+Jyce7ZPH22bJUZVDaGRy2ZpZOW9/yQq
2rYxtUJiNdSJrHqKk9il9WXsHYGxnIGVYVz9+bl4jz5lZv3zilK1DLrzCD1OdooFHZsg8GD0sC97
3WJejb1Hc9NfpOPL+NwN/vBqGhUpIwLVRHL4/vv13HglqBiAr/vShLEcJaEvista/YzcZffnr/bh
j8msgUdKY9dda/Bfq98+1pGgrnTEXu8vaP3v6i70Jxm7cyKowKg4g/rJzv7qhvjzF2V/F5yldU7V
JwWVViIRsWqFTLdm3KaaddEiPGA0eIZZ+1sl8/M6axTNuhCCjl435l9q7AQWjATHNXh0e7ZkTu4i
mmtQ+g6ka/oJEpgalkxDYN4klb/4nv790iYYSsdwhDRPbmMwJ0tZAR3wJmOhk/1M1AcKAYyM8wZh
KrEZvQuPc/vn23m6Gf286JqqoEsL++zpDqw4BNDUA765Fgu608WHLn6Uor8o8iMyAoL9rHO/8Om6
8POKK6+WiyLjME5ovbmw1TJo0hE59OBbZD6HnbGv4xIX3mWHCQpbzVpXcXaH792jlqcOKPdFLc8s
UB9+818+x8nPDV0zTmdUC55g7FEUT8b0OdJC4G6fpwKMjLX58w+tGTw5v277P783XhVbtcw1eefk
egnN5UoD1edZyXTUlsAfUHKQvrlDz6FZt6VCGyLKdwmNICUtb4Mm+4Rs/tyvv17l9FOwCpoa5xKG
hqdr4VCNodVbKnDTJN5hjfID20KgJci5UTwk2CBzSKtDeMzZkejNgMbmn3+Hj9YPbQ0rRdSFVPh0
aex5jx0xEHwmoamjatsMpASDzVS1LzFVOxga9GTnVo+PLqoTYkjFRf9AnK4e4EhM7M794OGZQG+S
eyQOdfZuNrh6zqT9Kh2XM+vkzzfn9JemRyEBQ1EgkMX5fiVZ9LpVk4Fdp5bl7Vzaj06zrxPmGVTW
AaL75oGRrZsRzZ3JC42xqSqmXWX0fiTBzTVXdrOQlxmdeep/q/jXx9CwpKXjtFnLz/Wn+mWBs/M8
tOByDx4DM+zpF7V+0ycE0RE0XCEDTd1KfSbU0V3lc3++8x+9cL9c2TzdhskYx3hscBMG7vqweHX4
I4hfIv0ZyoanNGdXmvUvPL0DpiEsfn1uwm+7cFRoMaymaeUu47wajxAKPUy7Zj36KJrug/kL4KpN
nw9nqsKP9mPTpDuh2bzmlrGugL/8xGYWxmOTMzKIevOqrWlEqiEC5/6iCbp7DYntn3/XDy8nMF6y
O7KM/7Zv9NiXxwmFecyrbCg9QJPJc/Q7Evo2kJTP7FIfXs022SuIC9ShBrz/cmnY5HrPTNLLkxUb
RrvH0g+LNuONofjQnPs/f7mP3tz1WSXoZ/2f0+UCSU6J6Y6Hphg4j0SRr7W5N3dfKXM3CkCAED1p
VYXnXt715Tx9dKjo12WKRZJ14/23TBhnKdaI9ne0tqHxGJD5Fb06kQXHT/HZlZCR7lRzB07tzLPz
YQFiUaMSGil4S0+XKtRbgJx63s9RnXehZu6ToL1YMgz4SXBpYORuPLMzXTx7Zx6jD15P/NDSoXcq
6TuoJ5UP9Y2JaUrpvZATSmopvkJtTs43TX8NVZZ5GK1zB/EPniXuqQaenweKLse6Zf7yoth1F9t6
DQTO0moX3ZGnN4mPASJVhBeY5/a+Dx4lTo/svOBXDPnbglyE5tRCIgfQCs+hiEY/XMuLRLhaNRyN
XTLnbq9l+7/8/NKOM0hO5phnUKS//4qyTzGlNaxBV1J2vh5zDs0WgjMVD4awm4CoeP3zBT96gEyp
qg4OHos+uX6y7zRywI+EesUrl4tBvKwdBiC1nhERZms8JuojimVwBWe29Y8vyxVNanN+3tMXNQjN
wZhC3hh1YAUaZ0+Pl+tgzC6n5IuSHdH9boJyPEqR3J35wh+8q2vfAv6CDTbckCfLrcP4XOlsViRN
X6AoMBAMPH0cdsbYIkO/RGy8cb5ijt6hqjhzdz/aTTl3rJ1Hdnn1t7WXw7u9FCq3tyQgYC1mgY9x
LPnikDlPv3yDhJST5iMO+I2enavdP3p9JBMIpgE6PZvTqFSlM8DlYNfw8ib1NaM4sMMe4/jbQLTL
kC5nkrY/vMM2pRtAPHiSzF/eP8p2GjoJdgzOJ2nmrfnUUGk2VjBea8tNkr4ao4+HfbfA/PgXbvAK
TVp3HIsn7OTsZwFlCyHR4XcuFd8JGXgs6zAjPuSgri0wESxYjIyY4pkH2Z+9/AdlBCnLdNT5oXmD
7ZO9YGrICFeAM3qk/LrrjheP6X4t4K3oC/NXtKyoFaAHkj1ypo3w0Znh3aXXNfuXBVIvBD+40bL7
icWLVqaL/RWB6sZqF4/UmcOkXojiObHLbU+FY/RHM13O7PfaeltPtkI+g6OyJ7Gu/NbHmZ2etA0s
dF6uI0aWil8qxW7A80WHHyj+V9bqKD/01YhSWRwQC31iQn1hI0n682Pw0fLtaJLzMbMN8hpPngLN
gAhTmSQ/Z8lwV+ItsDk3TvPedhbXifJLAghIgK7Off2P7r5DxB9tPCEksNP3t2AyQFYUDnJgkekH
1Y3V3s2mt7JFf+Uw7+K1J6/9Yklf//xtf+tRU6fzqJsczQWVpHo61yCSPaW1RghK0lt79JQA8aZN
LR7CUOxRv3Q8899ycqSnNtvn6rmA7o9e9neXP/naRgcRLBFMNufUOqgVgg2Hfpm1GVQ4IePN3LOJ
9e2mtpYzt/mj540r2zQs17MyeRrvf/AUqTUKHxpm8TjvqmJ8adkoQTAWtS+Z4MUprhJF2VpV6IMf
Hx9y5U5ZxjNl2PownTz0ICY5tVGdMGjVToqhDKHdQhhG703JN9t+i4h7z3MaEmdXl/V3/O1Cugo1
bZ0UMtt9/23teFRTR5kAanKbbVqEmDoP8GQ8XUKh4aWyeM3+hUdLA/6p2+iFTbGS5n5dVZSVfzkh
u/KcCrgognMx8dV08NWz/Tg+Ta5sok1hgi1L9tRvD2cu/8Eb5TgcPOV6ZnF+m43a2O4EmXRgiJUR
xsFNODv3+Hr3TVnDiukggjb8i2LM7ijOXvyDVQTwJtWCqgmO5adlSoPtMUsHLl4P0VPUDluih75O
cXEHSPG+joVLJoA/LMFGVYrbwOmOee5cao3E16G5a8k2l2TCOWbjGv09vONzy83vezo9OOTfuqCS
4tE7fR7q0Bzx3LR0pVz04K4sBjclDyJAZN2vThjTesB4+xwE03Un7Aemyfx/36tsAcqhfF6X3yQu
z7wNvz+klM3UzjYqcqH9NrFSMablEyQtrym/9iwCY4TDe3oM82dycA4JltQzj8iHF2TSI/iHDqFz
8vrhOy8aR5tanA+PsfZVPgytBWDD2ljF3bBGKedr8eEtGIZpJaCCLmgbrSVmEu/7kPAA9sczH2l9
Kd6/qOvR4Z8f6XT7MRl8Ef3W/j/SzmtHbqRp07ey2HMC9GaBPaliue7qbrWR6xNCI43ovefV75M9
uwsViyj+3/wHYzACJotpIiMjXgObQn/wAjgoasvbV/hQQAsFYpDWJSLE/gsUv435LQqADZfaMTHT
48ovuT4/kIRo6MAto6ihzwuJfjwp2AwplWsUBnwN/FwK6IUZv6JGrTzs9gWg29oLdwTR/crY17m2
GFtD7Ew8ZvjrMnQ02YTrTKNWbpI9GfKntjsPIfCJPSgycoNxIwfnDO9pJ1jZEdfH1pAppoHdcaDX
XxXwfLDsOj57lYvpD0y4bFPlVMcqvr97KkXT1ucp16+9LK63IaPCkeQ6ou1wBW/xG8THax3Rbjv8
B97SYMVQ1Ke41wAXHw2g45ZOO5RdMLTdDuUpt9catElwkukI5yX/zQ92GqoIK+ugXu1GygPcjoAD
QD9Q1rxcB12WZFvzfHzMSD7LlGIymgmicz2gaiQePmgmbMS4sMjRz6dLY31f+QnXB0IAfkD40KsA
qTUvO40N8mlq6JQusvNCdW9f30WoK+PcwE9JI9ntlNhVQgNdhOgjTxI0KCmL146DeEFfHkzMw1QQ
QAQmknNjlp476Hr0dalVboSlT1S/VckP6NUbrNE2DYL3uLM0hKxXoV3mfGf33J6G63jN6EREXtoG
AWJeT1flFm+y2K7gsU0HUdisf6hD9WhpaFNLaxXUhdyI0UxcBLm5FANR2MtlB7LuF5Aua7Z+tR0g
jOc6nSj+afvjQSw/lk7SQ+VT1gBoqydHxUrOSqKuBcPr9MgAekVLmaxAp8c5+x22Mep5PmKk9B7E
0yepTI/YyriVpR8F4kg0ewUuDfi+K1IYK+p2nSftIHCccen8fXsFPnKx2QbgV1A/EiQo055nynZm
pLEX+2C6qWijO7mBhtAMmzT5Yvt/WzBnBRsz4bVYnGDzQKDdqJuoWIuMCyfy4leIWPLHU63vED+S
Rt4fdXsecUBJq/dufGFnvlbRnZw9Vzbq8xKauHoES6Ze2YYL8ZEihO2QM9BdouR9OfqYecrUKVaB
nAzaaZR8kEz9aKOlobFFiJ9qE+5O6ufbU784qk4TD1YYfY75TZSOfpTlDVqhQXhIhu4DbobNLAas
7bbqEFrrATWba5ilhQNPs1Kl5MJ3KoTny2+1i04CWkfss61v5RHZmdgNgzsH+mRYoSyf/xqLYzy9
xOA+WsVameilI6ha4D1Qk9Ux4ps/T7h/4P6jc+AaaF/pvEuGN0N/F1eAeA+OIKGlInXj5B3pThwU
w61Mvc/i0XZ76hdKA6w3c0Cpj9rT1Q3QW9w8WpRU7qBiDE/lH9fDjFsYAP+WJPegl8nHBSkaeXaZ
ugVChlG1Vij/qCbODx+wFxpJOjcSycHlYmDCgpTREFZurugbybkrAIHK4D9xXkV2FXNGNPf6n3ks
bQzWIiu/xHGNatpj825K215DwCV8K5IBcvraSi1c3qTSAj2nEaGAL13+MkQVE2htuBg4NCbq6V1F
20uhzflO2lqhL7KyHgsXgUgQCYdUSsgTZ9cQLXSpR9kNOlRXPkEOoz0hw5FLKusvddR/wnMDT/fP
HS1yhJSbqFYznhvDToqtM3p9JFWI58ArWvtpCwmjeE/wpIaKDRBm9tMyu0GJZ1BLF3GDQ4+Ahzij
ovCN0IHb5fDTm0MHi6c3s7XTIhL12fZgZzA6cJcPHNDlIihtaU2DClNOrZrN9BblOlQTbgKqtKOc
8MiJUL/Erw8Kn0NFQ2xWGAQuB/yUFS8rS7QwD6JMK/IEwA68fy9/DHQyvOFLE2ljf9j1yetUDxsU
Ou5sfXxsfWp70nAIy+yMONxKvnaFEwNrLDoOBggk3aHDPduMVT7WBlyDgmd94uIjvY2juyTbwEDf
DEANBG5VYINL2nUCvEOhG0UWcDXDi2bGO1hRW2ugefkXPpMu3qL3VdlvqB6tBZWFe52IAo2YnI4U
f/46Jr2tVdRJCtcJyCuSfKPVPUQYEAH2p6aVdiPubbUEPTd8RFLwNI7aHa8iLKF4gNAxGnVtrQK6
kGVe/CJxBf1xrZohHDgoaFwxJNcOtR8pR//tLnPeTV4/jUHbmoAn5opjPZpwqnoseP7NPrYAoDoC
z8Wze55vV3KUQjXmdm+qb1PxLMEY6t5Vtd+he7cdumYrdrJYtdBqtqWUHAV4pg4oYyhricbSGlGV
UijDGwBI53FN7r00juSgdBs95tZ1PlckvZgrPubtU6aizDyEX8UvGTshIv8ucDS2l/Eyy9FQwjdl
tT4ujs3sjFuOwl1MoCU7tWbhZTRCvLpyOHXC06oJAexKn4dEhVqtHSrdeym69Jybvzvcq7HF2SYr
r7SFOE91ntcZoZdnyLya1ZJ+K33CqY740k4XckoGKqeDG+nlToexHcjd2hospCBcLAD8KQvraC2J
P/9jV9a0/KRJw8hTgM4d6we2t1uB2uqRlSoqc2sXghB17oN8byvlidncVtX7Sjhb+HCHeEZI4agK
jOXlj+jSCXuoyMndQjZpQBwCRApRtJv4RcDvavOtwhqApsAWqZAdBPWdIGTknr9DkJdWza8ibU8o
Sa/dNgsnlp/F80RDy8BR5wBBLLGlIpt8TmzWnBrrM9VGBIRMF6LqJkH1UFQpmiJ0h/Zzp6sPJdkC
/ZzNetBdSpEE7oZNKRAEzpyog9hRM0gxqsrgULdagyCKlR7qw1jFR4iiu6J9KYDaZGO/ix31LqTX
vkYDWajiG/wE2pNsFpMkabZR1AnxyQ4pO1dX0QrPUrSmKGaDEx5wiRY+8WYo8S6V9mHVPgrEe9Gs
ZSYL8YIypw2rmBoJ/QTx53/sVQcfCKihIfa0uUCi4GMONWiQaiEwtHLdL+3IP4eaRQItx9ncShjK
ab9Wvv8gADdl0G6dHjFbn4A4fb19Bq6/DZ4YnU+OgUxSPs8+Y7W1RsdScsR+RHRrt6oi7XMtOa6e
tuWRRPwH3CuANpezGHZITHQWtpxcR0fAmaL/N9HplqK1A7Q4EnVx0ePS1CtQhIpiNJqRbe5mBJFA
RaB0klzUP456v1a8WOjyMH+igkR/y4KWLdK3P/YGTtV6UmcozCAO75GPwe0/2EZyVwBH87g0REOX
Xv4mt6SVrbI69GxbmkM4jHLb5/ANsKxl6aac4nsFPk7+YQz6ptZgnyvO1idk3N40itiGlxcWXw0y
naqRrpi6MTuUZWFESlcWOaSPst43I+UqhOPTATjzvRU5O7yf++YQV/hzw0cRuCY7TI9pSrUxD3Yr
19dCiBBcLToS3GFA1AUN8s81kCXwTXBx2VnmX81QbvsmPUvhoe21o3hR6gU6YQbiQwJehY9zttoO
EsWa+XQIPqNAqKgIzMx+QJzj7Oa1HodoeEXFY1OOnFhukCh+08MEKCzNIYc8i2jVt+rKYiztdtXm
80XyIDpgl19vBEgM446YuxV68SpSXTXvVKqJG5kDtrLuYl3nHyr4kyRPfC7t/MuxYny4ehU0pusJ
sAC7Xqrv8C3Z1nAvqMqIRNLzqVgoRCt7q/AiGqIVLMPV56oaeEDeYSw0wcSehZGRK6BvJKA4cefj
1Iu1CYUDWvgKD4DbXytW7eJjxUhoONm8uyAbzUt0piDxYy+cubUhI2SYfkJd+JSpaxCFqxIQw+jw
YEGFKCjazB82MsYZ5ZAyzDDQqwyyEz6T20QLnjvZOQtQTJkprhatYR6vi35iXMECxmxBla/u9r72
MRuurczFlvnOxBW2pkPcbkMTGXRSb4myuypLuxLSP9T2uz5o4SV5OwRA7utxrVt+de+JH2OKCiQV
Ga762SaWAlPRTUnK3Mz/hGiemhGs/QyNTYS0nv8LKdbS2v45nnq5kZHegGCPTgVSri9jiPYLx5Pb
xC298SDHfDVHFaLPxoEXL961ojEWoL4T77R8ZZtdJ1l8O+Vv0BHwB9gFszu/1PI8bgbiuBHpGw3e
XJYxutZEzwo+mpu2SY7WiK09io2bolM+jV1wn8hVuM0j5z+NJeKnENOpTbPv2RmX01JFFcJHiBq4
ES/WOguR0eMG5ax3ub7y2Uvn+I+h5mV/sC+oiCOMytaWdg2EppYGlKh1R6v5wBXtG48aPosWlE18
JvOY1TvLzG6HqK5yagcQp1Jp17Kxmiz7IY9mtdWz1zAuXwgs+GZpX5D1sbfet3gcv6Wg+6cAIWEz
cG/HlqsLVPwihzuU+hrFX3t2YyAw6xg4yFEHkIytgCa1bfR9bK1fU64fLX+terK8x+h6iEonJW5j
Nl4b1FnUdhGXBCYm2LLviqY55QU2h3TYSi6OHnFpwdl0nNes9Xed2W/UNfjo9UXNV5uwq8E2CijY
PNSFEHBMD9V7V5LeBdPKq/b1MG1EFLfL0TVl8EcYZPjG2UDBsFNeb0/6dcakMgOIhskk8eAX5jX+
Og5zw+rjHAxyeyqU5jTUlreZ0GU2PO9R955ammCVhwxbMH25PfY8ygsuH6hOiocG5ttXb2yzNzwD
zPfkYrt8HLr6IDTfEDa7R0rjJ4hDlGclmHu3B7364I9RwQaTo5GVQN24PM+prMVoItG8QM0JNwui
i/fm0PBPgcR4ECsk1C8hTuyDejUnEv/rP29PMTRrzHrzihWos8uhO8QOlUhxJlefgm9dO3BpvE0R
fTYQOoXlnDo0fEy6rEiriV+gj6vJyuIvoMXOlaIKvQlx5/yRmpdmbHtWgIy4nXX3FmqeCNofJDV8
0c3phMuUOtxXSvfx/fHT6EjfViZ//oz/mAGVl6vAJoGAms1AEgZJkdqMP43psTmNX7D7PmKxtEHS
a2elwyOWdE8obrmi2cML8xxKLUo31RpYaV60/fgdBBtHdDyvwUo6R1yhsiO7uucftDa4Q9ztaE3S
2VawJci9c42dgcD/DZW/Ngfa0i4A5EBrQlN5i80SxsKSe6Mt4IlL2NmUyCp5GI9AXULm616w8xyv
OhlWu8Mjejco96pZnKLh/6pk/hz+l/93/umfTfc/8M/5lId4nf3v/7l09njb6ljHCwj5fCva+GHw
OmAhkEzd9SnBz6ZYQZ6qmeMBhOC9rW70bPgPQ7yYdsIcSCSOO1StWciVM2PoHQmtgzKDYIGqg8im
kO49CjWPHsO1le02T2k+xuOok9EJxB0WpxfbPYiUAIA0JbTQxxmwRtQpPVrNPZqCe0Oy37pgD6/u
kCnHPsMWz3DOqu+8CZ6cttrJnb+HPn4KNQV6RvTVwJxc/pRMC6jVO8qEwLLJyyfdhOmnulDRzPZf
0qJ+kvvhsY3f4jY7j150WpmIpT0HioHCmQyj/Ir/oSSTROGdOzUdbFeQTwEDnOz0J4YWz6U6/PT1
+OxVI6nldJZt6ccYdX9B2lj5FQunjqMPRRCICYBrW/zKP6JPZEftgDLj4Eolslapazj4gtBFjIHn
iaoONJKtPA6HTE5XkrirdIfpvxh6FniquBnrEbdPt5G6nRCFEI/uwGzx6vykp9oDRjF3XeY/hEp4
Vw1/FU37hvX0ocDavIqcV8gza3tz4QQyFbzRYY9bYE1m91Bsq5kv9yCrPyRGhuiuxmqvqjAzZZmQ
rntFOvHBdPw7K262XQhdx4qPtS7tvTFGkKs96FP0nCn8tg66VL/atVlaLFo2dMTBA5Ehzn5fJEXd
lFr8PsE1E3J9Iu9lI6FqFvw2oYJ3n0KV2l+7ekksjiySUihSMl3gWYD0R833EcRns1bBixmHUCm9
vSLV90A87yynxnyk2f4eqvrn7f151U8Tm4QbgWWhF0Ndc/bJahDC6fvwcqPwJ6iKCPXt+6Lf+5hY
DTDRJSN6Nri/jTLaoiu39bunmkKvr0fHkH5Abfwuyv5RUhvExaQX7TC1yNIirHH7d17ljPxOAyUr
DjPvIzLm2TlCfBDNmNYbmSCQJ9W0ybAXkYWfpRx/jycL4XSLwZXxra+zrW5RwRzW9u/C9gXGZoEW
AFlKZJkt0lTjpJPopFGNznzI6XGIw+cuw612bIEcgx7AZzCzwzWmqViDWQ4FkFsMSMpKk2R2kIEd
mWlhkjSWYXBQA3Mv/6gV/S6h1s5betto40GwNqZSAikkkFqrWdxCLKUuLNJHLMK4WmZfrtU1FmRB
wSGt/D291WOfxs9OKZ2TPjmO/b2qB9wl+qYytSOts/M4hC9Ypq+EdHXxZ2BYipaZIEbN+StqPimB
YxtcKCVeu2W0oVG8ixSASF1gDLhkjZ+tUgbHyvmJ/B+1RpPMsjaClmYr0TtotoNSt0gVlm6Br4Ls
/JKyRuaFQy90xEBgLHcr23bhNhaCaQpkaSDpPKkvw7+BvBnOSeD6DJwuS6c/14axMxpch4re/GXi
myJNnyMMKDZDEDobJTkE2EvEenofaVhrm9uV3yOu3PlWUhCbkB1KDNdPn8iAx6s4bCUFOHRfjSjo
p09JjGVNp5TYiknlDx9ovpJpD1B6E3zDsvcA9JmZoP+S6A9N5qOkVP+bHc7uwtaWKSJXmmUKfVRS
FPNBvkWhp1GBAfQR6vFxsu39KJGxlJz6hh9JN+w5S6jT4Ffqy+nvldlZWi0w0sRgpEbQ7pnlTnEu
92M5ss0DgHillp5trfhkZc6b6XX75DWadLzCJDytcT2OYvs1qqezE2snJB6/DcZazBOjzddKhVvA
2wFh8Ct4coLzhurEAvQUVpieA4ye7F9BYyHjjfMB4abM5Z+3Z2BpSLp8gBGZb5KW2W3Q1DbvYnUa
3V5Hbg4hC4FCTHuJQ3ZA6XnLL1pb+oUkkUKuKejBlK85JZcnpCqcQsNQAYybYn0LApx4B+PoN8Gh
LlC68asnr5SefQUEUM/s1/ZqTUQcwfk00+2mqWcDQ4MCePkDSuyRlKbiB9TYjaM/7H8dym6riNdy
LJ0tIz7qJt53OgYROnjpvD20AyxmU3kevt+e/aX7hVqsLUNzlRECnAWLHO3Qbhyk0cUouSgct5S7
+8xKnif70RmPg2y7yDKt5WRL8y9wh9gRc/iu3gtqqGKWaXGx4n386kz1k9LoJ2mbbbTS+m0bEBPJ
gwTmIfHWFHCWMlTBBvx4jlF5vnqaI5PSoAU+ushgu/7v3rBfYYLc1yiy0iI84sZ4FEwlNAfJxIJd
15RPQaMfc2ncDJp9j5PQ7QW4YqGKLMM0EHVAdQlL3as0DLPJrHfg4HsdWNMueJnU+knHwGhIqicz
qp/Qft0WY0r9H+YivNzb419vAJ6JaDEK2U3gH/bs+EVRLw+Fz3yIer/PPpiSOwSqX70++P4jlj0M
r463R1zIqxgSQBtxV8CU5l+cmIGdj5E6ug3S2CqOCJvaPzmZeV+NGg+1O9hhe2x0t7Gl3aOrdg7V
1dz3Or3hRcDp45KEEeHMFSgxrh5aL0lGChMaitzpURu+9mnjijKZAGDazPugx/tJoHGNLxFY2JVJ
uM4rxJsEIJtNQ5pLaHbwJl+rErugDiEA/iLZtXpaPB/KaPFRvND0Ij1Od1nxq1SjTWpqmwAtods/
Yl4KFohCshoD4UXIAMq8RpfJFtL2Tj589MXjCqkeP34O0fGti3FXE4ZvD3edCNDsoVOKEJzDi2Ou
XtLGvVKTag88SKmMAYkr6+EAumSDh8F/b6i5XEkn54h8FwylRiwgVkZR8anJwPMaa8oLV/VtMYmg
AgU8kH+jnXIZy3NNx29PZSjFa9m21bM9WvuuQoc/K7k9KInIW7kGTIYg9SZSYQfmxntUmY+S762g
ipbOMqIeAunG3qbyc/lTqCak5IUW8othfs6c+lRN9ltgqw8BOK53UduX49Ua38JRInmSqfLymKPm
OQsgdV6j4p4Ug1uH/b7p0mOMDYRWC1twWhitt6+a8NhJXwu2r1xkWwz1Pt/eV9cZBKEEeUH6mCKO
ymJa/qh35LzS6ZEag9uigZMfInLGIP7Wq18bri97XP3ihaOrcmuTr1FbhQkpUro/xtPrsgqzMsSa
K0BW3ArurNx71SMqbX8HiAJKWMmNVraPHfutMm3E7rMXFden2x+9sNZ8Ne8RPhgxyo/6+x8/wqo7
U+tzqXetUtrJmo87aX+vJ5GrFMGmxhTMGMPvprqG6VwIGQRMhcY0jEJUmWZhC8p0M2hRiRAW5RDR
MQSQsa0QPspqeuG0Cf/zr6Quwh3BjF/LqnW54421M/TuaCduyINTqMi0puHGCjspvRdiR0q5Sku6
TlAA8FgoIyNx5lzDz6esoEQRpb3boboIWVIARLH7O5CsZdZGxu7Zl1+ykEJ+/S+CJNxxKlUgoj6A
RJeby7FSvalzHWUzpAZLNTn3XoOZIOjMIF4hYyxtIYMwLNR3eZ/NlTkzFUuAEROpD/AlwCtX4uTI
cniqp2Ef4Yoa9OaxDYaVjGMpYsJ3oesMOZSvnNcWKpTvldyxetfR//Y6dDbqeF+W5S4I8veQZkBu
/dDQlUks/xCkzmuvoAit2G+3d9ZS0ACCIGIWjYmrJGQq69DXc7V3P3QCwed0hvYQYvuFJ+92cmgM
Yyp3e8jF+QaCBt4NxWPO7OXSqmBahyzlu3tSXx9108Kot3H7HOm+a6DNYGlukbQrN+FCfgmzgeoi
MggfqjKz+NybgdZDAeldxYF423lYair10VMFhfsQi9p8XGx93zknHRlAqNan21+9NNFCBYGcjy12
BSltO6s2Y9DWWIl3R3lbcC2hjLbPGt817weAUreHWwpQ1BWhidNtVa/i4qQZdVPZLQGqDHYCvxhH
6oMlfw5SijI0XG6PttDmZHYN5hb0FwyueXnINAJbbg2Z44oQoV1ax/JvZTJ/UMNtx2E/IrZSOs+9
qa7c9FeTCiDV4Kpn6wI8+xDT//MKakNs270cze5KUbaC+S5YIaPe3JsI8zU5VGJ5LWEVeczFm/Vj
SKRc4Iyyief1EqP3w1YrR9lFWLgAr1kdpHy4R9rlMaXHUNjm2Sunyi0HD2vqwXldmeirdWV4YJW8
23kw8U6abWMZZ2jcBikPSDIwOzX6Xj46TlNtSi7jbWGmv8eh/gt86yfbPsSp9NWT4196ib2nlmBp
NBr3YTJ8VTtv5YL6eKzMpwX0DGtPOcFC9fvyUNeSGWNUqqKCrTq/gkR6ldrD2DZHAx/urS5V9nZQ
mxEubWFugMptoRxkavSUAUfafA2Sg5N8SbrkbPfBs+rIPy3ZS7el0jxElnYMaeF5Mjfd5GiCZ6Pf
aREukJ51l6X+jvtyrX+zNMmgE1hk6jCK4swiVOtHep80yP7WOP+2MXpX6eRmdb8fwJcaxSoTenk8
FJBIIEX5a1aDa/TKHGW5kt2o0R+EOGw4Abx6Fd1y0STNlPqkdcNjlrwlYbTDT2SHP71b1QkyLv4b
erNfElNZY62I9G2+ouTOstCcBH8+RyL54Vhb7cAkoF+AyqIMLzpKz/z6e4wYheYnfPW9nmt3pqc9
ZD1o8HanANLfruz4qzSTHU8mz+xQgL9m56FINDaNR/O8CJWzgjFXUacPHsbNgrriAVqZzO7eMcLv
dWt/7mq0qhFhK9OV8P2BIL2aDkRsIKyDnr5i72tN2/WKgS+BrSX3dj5tyzw6GyNWaz76CYr/ue39
F9zz7hq/2GFj81yY3NsU4gWLBnDZo8QDpC1kF32Kl45X/yCbL70/PuB76n2uMBvfdPZKZqOKNHT2
owX2gTuW6btGnxhDWhSYNSFKZ0v3PntoY4TG50APv1Z1Tak1zra+BZOvo0m7NemMh5FTbAy9PgXk
9I0ELGCwz1qRvhv8YZW3fyUtYgmJZO2qycPiNJE+OR2XJ1X1lWUXAWP206lLUJngUICqnRcGfK0o
bBzqQK/Y6TYt7e+WspOU4sFozI3WxN/zTD2h6bF1hnSLAdIbLJ0v//FPEFLUQGfgx6C3N3/SjmWM
0GBui/qc9Bkb1NOYAjFvq1Pao+iT2Js2PvfaecjCe1ofcbOqc3p915CXUSYgnCpUoecZotmpEmbE
Oj9g1F9t9Oqn7CzEyuL+K36FOwxTXWlw9cj8dfvLr69VxkX1nAQNrhhuM5fBvAmsWpc7PjxQEf9s
6EQG0jkG2m34PCRTF5eqlZ16nUBwaQhQFiVYmKdXba4G67cu0yMafIH6s1GHs13Kz7qXfQrG/Dve
m/nUPwnxxtFU1nQ5rgtxYmwhRCFcaSBXzu4uzy+8EXX9yVV971fD3aXL9TYv43KbmKC2sP5oW/UU
BfEz+l3qpml+8Rj+cXvKlyeA3JSTarHU881WRnHb26mDNsdQwjhGpNtLzmPjvBgotbS7OgYteG8U
8cvtca+KUeKyNpH/p2YBRmveJRslRTI0D2NgkKCYnEvnRrV2qfUDKMD+9kiLXwgWRZCqyBCvWjzj
4JWJLPrIvYcdgwWEeWM5xV+Z/pSbeGpj/ttBEsmD71kXfr899vUFy1c6ZN4kbYLYLDb8H1UC3wPe
i4Q9zw0DRjkqf0KvO1R+y2DSlHKN1371wBFzimEtwQOc/tXDTjJUB0dFQrwOumnA0KekZJ3W7b0z
eGfRyiO1e2jXQGZLh5Z4RU2fLXz9ksNKdJiUiUMbeTm9V+VnJqk/EBcEkvWl8BS3LvZRX3/DNfNo
DpLrD96u6YGjDR0J1rOq1E/YMk3bVl6DNC9NPnpV1HaZeSD2s8pgLNVZq8eoaaY0GPq+eep79ZiU
jwb5c9uulaWWJh9UBZcdbHEKkrOlxt0ONHlGH83K+xPIH9L0h8Ir9rkjHQErbWI5OOG9u5YtXV9X
vLF4gtBAQPGJkv7lDhvYzbIsscNMPbqbwuYk5YE7jEO0CQ1hn2R/HSLvqIfgysup/CQ3MfX8cOUw
Lx0xoWMgaiZ0Ua46Sik9utJrZFoKVfBqpP7flQ8tI8CUNtpb2l7Ogl0cmd2mMdWft0/Yh4Xy5X3N
BDDtlNCFm9U8iOKcEKZ1FLHpw3jbd/5eG4bDgI9YbT366O4l5vBXnHhfhbCHlybvedn8PcgNYh8O
azSdgzo6+b1xNodPLQZXK7/uqpIlQAAUd4AvKDgTzPEjObijKXPYgwDAjlWx6bv4744bDsJF8zRY
xV0aShvVlOi5ZSg+yE648m5cOASgNxARYHcAyp2n+HKl1qOZt7Q6U/kRD9VffUx/fdpzz+7iSVrZ
CAtRnZubQgewT2R058lT2XkDqu50s3zd/GwYzQm/4EcpUt7VSFkrYy3tfBXoB6IM3NtXuOoAgHNf
K4zVKJ8KHC0F0NJXw7sipZFigm6ebFdLLAR8PwO7tOO1LGnhwBNkWVXSRNgb85dnVIR5CkuWmS31
Y0CZe6j0AwJ5W28s3bgeHpt8r9FnuL2jFtYTKDuAKGAC6rWAiz4Y3FLJOLglRV9vCndNOx2UyLgr
umYT4gZze7iFjxSEECqFFK/As86i2mDboS3h6uwOaf1kKG5vvGqSv3f8/n5Qv3u4MAyT8y9yMoFG
wNYKhoQQ1L6MaZJfA2Ms28ENIv+hVbyzH0hvUtc/VOldo5w85cVEPinKwjV24+LXotNKpZvrwpmL
AptZ33VVQC9JG8bt1H4birsJCtbg68ciCzZBZP7LFJRqN3IEKOOQ7s/bRp7eapOksZGw9ZTi6eTV
wVuHJJqiV6cY3fuv7SRtcQNaWdqFe1vYGAAy4/xwZ81muVeqRiuynJujR6FUQ42CYnox2a/K1G6c
ON5I+hrHeemegEwOFUW4UVHgmLVuFBMHYNSURjdWozuh7M94b2GmbTWgh1WD9V2ENWr4C3vS59sb
efFr/xh59rWDJqdSgXcv0gK1G01fbTp0ebnFEvcAl3YjqP23B1w6qLxjUNZmI5ukuJebeMBw1jN7
WtxG11NFae+MvN4bU7WPTC4mbSWNXwi8QsMKEAGgCiCTs3MajpUSypZAtBjGFh/7fQmmc5A+IZdy
uP1dH9txduEKtivqQEigXmvXhUNgZCp+XG4jhwc5GKctJnXTTo+iw4CkpCtX450HbxD11eFsWMPW
lNS70kBtJKi6o9IWv4di2hhFbu/isbCRWv+Pm2TkwCAGQbsRJgmVs6nvDCXOjJHJiFTtjvz7APr8
4FEuwV1zj9viSl9hcVcLJBFtOVDE1jxIdtGEb7CAE/mRvw+N9DzJCEv3MFOr82DSmA329fRlQtdj
c3stljY13WbuHl5uCwJ6dgojNwjJcC2UDClD/z8lRcsUztbICuJUdnvIpRBpML9AMQX3fa5y0022
3nsOHkNCr08dgcQUBwv+XDa+D0NBwWQ6ptgd3h506Tthj9FEgXMudvjlWfLLoBwNQCuu5ucbxU6O
WGU/JZrsZqq3heH3aLHAt4dcXFQBVKIKBM39ikBVlU3llQbnt0FfScgEWtRZpJZizPBV8WvozZjV
WRUb2V4ZemmKAWeB+6XOzrtq9m6Zsjby9clBhGWKD2YDThVRlg6obYBkWhd9m8pg4xkrHY2lAEIP
BVlsCMkUG2dTPBR1Z0Uhg3ZFeCcKv2RXeMJr7r9osbJ9eKkg/Phh+zcn5QxTG7WJxlB9DrYZRFWG
ELZPrUWtvZWovziVDESBARooiMPLjZNUfR8NIwdEQAVknBeLtr8XL9ERwiGTz+r530ZtLQ1equwI
vdv/P67IXf989xepPCUSjxItOic5Mu8Nkl02/txPo86xQUooye5HtFfTJ+Hgd3vrLp4W9G1JTpEk
uGKfNZEmI61PgbpEPMiJ0FlqnHMc5ehHvqgTjQU6rbdHXD4sgD8E02wBltB1sYegB7drN+KLiBjA
QYp9XJ2rp6T3T4GlnfC43dVe9q4V/ypdpHgNXkA8O4hKl5M9xbUqWV1F1RCR4yra54GJ9vl0iE94
HPxDLH7AqnHlaXdNoxDbmG4NFRd4TleFYk1KujbIQJAVmrqxOx6/42RNO0/LXK18kDyJznqrPhip
+tOgW+EH7WnAPUt0LsY2qzb16KEclzz0Q+DafY3ATzxU28LS642meHu9XbM6XNoX8JKEwSKl5SsO
blCWWLZBPHItazoUvnwwptTtpv4QVtknw3JVJI9u74vFEekaClz1gm2bD5rdcVp1cOXW3wvVlww/
2oZMwOjedQbPwjXawlLWRcXcYWGwcOHCuNwLtTbU6EvXxE6Yl3olPwrLI2u03oJQOQoPlX/xgehI
y6C+QBHOEXwIB019r/fUwkPjrm3ak1Nl5y4pn4yDkcU73yxX8rzF7+OEMRatsWsttWZyrDDh+yrn
ofKcD/EXYW+cTU/JtAaSXIqeJJQ4hAvf+CuIPsXrCCoQGyZA0a6CNF0RxyLzR12rQHGe5NTaG8ra
xbs0qNicotFNA2l+O3hek0R+W7GCBsauqv8SVKErxzLemPIuzxzEYdVnVBn2t1dycViqhawibQ+C
2OXGMTzajnXAsOkY7sIyfpaAvAS4KAif2QxJUoglZuqthOrFiwIoG6GEXgtNvtm1O42Rb8QKw4at
ui1wyfT/SqZXRYUxiM8r5EW6Hl1ibTzUCtDlvf3NS8cT8TkyuX8sj2bfnJVZHGUyF3Hxs5+Mfa/j
tFY51KjBTsb9NhvWfG2XJhmXNaI0jdVr2G+RJrra6B5fC+i2QtO3iI7Ukj50zFKE72JrMxj/Kj2n
FAX9X+wrc549At+AB+0Dy1TG5hSpUFxAGac5FNAgcSe5PUVJ8q7Yf6dT8p/3kMmU/xhaHOc/8oA4
rRtp7JjhCT5QPG5qjuo4HgIibWLFrLa503GaJw/S/JPQ+I6g3t1e5GsAksjWSdZBDcL+Ae18+Rts
o1NlP0DTT5FR2fa1O8NLTzy3rfdYMCzIbKvPzeR/klbZ14tpAQV4iu9Ib1xbR4561UATAxmaW49x
3qI5OXypWvlrWZUnABl3GZBgJ0eAhfD5deWzRaSfP1PR0sOEhMfqAjKoUEgMJh/ox+i9ZmP2SbCL
ROrny95npfhKP/cpCrae9muYwi3H89cY1vARqpU9sHDIiNQCe/VRQ5tnJ2MdGLHXDEChDboQNY2Z
NDtnvncsnWQb0qMXTge3v12s6OzTGZKUSPTWoE6Kn/THrpMdtSzBrpBgk28MsXd22mzTPEZZvTLQ
0gJT/IRCIjpOQiL3cqTEbx0nrajUycir1F7C43/CQELaTJiG+1JxUIfSNRE3SNo1jaZrGCN5l9Dx
R7acstlVmhs6EuSsQuErdQ8Zf+MO6NlmaO76Qv57GLAMHX/loX9K7OAFtNRz0xV7z/7rX8w0RRCB
ihIu4bPz7ZiRMlHlAnytBN+wpHeSh7yLH/G7+H17IDGRV0sqerToaujcjbND3KS2Ig0mMSzXPeHW
wYxj3bFRxhgz1ogSi9VtNBMA4e1h5wFbwCBEesPfRZdlfismlaLa3qh2yIXIB1Hd8ExwLxgq6hZm
p0p0GHWfTstapnp1Lf4zLn5VKAkIg/hZSp/KBl63EU67ahPufMGXD4Pt/+HsvHbjRqJ1/UQEmMMt
m52UJUtyuCHGls2cM5/+fKUN7HGz+zQxGwMYMAxMsSusWrXWH4Iqwn8UIJSJQX31Ku0bYP1CMzZs
Vu1Pl9FDfAB6OWwwoJtcz4s8spZRGqt6rDPNDDh38VAEoyvkzpJcRqzp1TzmVeLirrydEyK6krh2
+myCIrg+/ctV//wKvgD0JhsMEOfp8aojWZXsCNGMyhywf4g3KVdELTfHphmOSmXsKiov14c8O9Kf
Y0KMQU4O5DVU8dMxBy1unKK2ey9OohuBWZ2MjZIgzNVMm1Q+2PEb6+Jayn9NwP5nXAzKxTHCHn3x
W+eppkmpMuNCC1abw+3c8mLUFNdCoEeor9pac+SttL/+e5ex8nNYmFdscpMi2md78a9YOfhVkFsg
NhHZNm6E8UKXN49t8zPs1LW2hvgFf59hMRSFCJidjHReYlHxFtKqdEL1BdV5R/HduCv3yC68Cspp
oX4Ug3ybJd1todeP2JDcJdVq7Vacm/NPgPiPAQbEo+WGktqkrrVpGLz8I0iGgxi4Vsm6FPlV7b6o
pdm4hX6vhe/XJ/ksVn/+dEqUkOzQQqIefrqp2KZ6lNeggoNEuItk7pBWNOrSO7n9PsfOnnbBRkb9
3qB/btYovKbqhvfBylV8KZrxMvzfr1hE60S1+zBWG1ylIdV/shmqeV8kw7EoYi8AktEU0k5A51Z+
/cVZpzxBKkiufRa8EzjfpYYVoieiZwIQVe0gbYw6MJ92V2TJLT0uN0RAXU7zlU137jGAqadoFaL9
RYn6bGwVDw+p6P3Ma+pfYN4/BUhEpXgKhp2K+lJMBuLI3S61kRs02g1K4PDFt2Ih8r7DihArEngf
SK8f+upHFphuMfxemR9RhTvZlZ/f+KmORcQ5I7UkuiGPOXBGT+jri56mDBxJqKVIqO1Okr4RVHQR
dXQjAbC/pkd3ftuI8QWBSUgMCHG2092ZzkVlNy1zNEZvEFtcobAviGvx3O2Smh9P6wCo1j7ww71s
P0t1trs+A8aFCaB7IzIpXKFVXTv9gDZMpqQ0LD5AqzYY4jzrED81yCfXh7n4Q/8eZxHb1SkK5FaM
05iv5TxQZ8LRfUAlZkCDic5146DwEblOisKg0LpW1qLt2WMEPT6AGrDEeHeiqrHsU2lNiRFbqSOG
g7dMtS3SbaftWroUrY2WKJX2MPsYzNk1szUdhLNA/zkyAZ4SIdO8LHBXraH3BoxARJWVnTyEhzQx
vBYRzLxOVsqhZ9c2Q7GYBFj6f1haLKIdUJ0J5peBqGAkPwpmQIBsN/LAaM2hNYmWdpSvjHguy/s5
pGh50Zihhr9Y2dmfJyusIAKoVbEBhYHkf7Kxeu1GdIZifFdVdP1bTI50tJniwEe1O7qJ5dcOy13h
wxnpoLL0/5o9Lj5KbPu/7tZZDwvUd9luPhLmzdhtEIL7FNAG1S70HgXWz6lWBj1PYBajLmZfS8rM
mMVUFHIOkx3SDVrQ81cl+5b4k1viGhHPpWu3K8CMy+Pq4pXLBQ/mbJHAJHmiIGpAwlTJP3LFOJjo
Hwuvan2A0o4rhq+/93a4LVdh/BdjPGbrQihGZE7aYp7NWu/MQGJkipHstcDNEfgAPeoj5OoogRsS
xNuh3VgTtQYZmnOtbNr4aHYDomxo9raoPob6wcB3q4l62sdYMuCacT34nCm5iKP/91cu1kXV2zjR
NUlQNv/BUqaQD+qoIlFNNThCHFDNaWqpXntUp8LNEhnDnfdNMIYUSXykkCThnDpKf4rsVuxZW8j/
xmu576UYwfVDrg2gDmjP4jlbTrbidEaUe6UgoTGZM1atdqLem1CYhZZzhE1alyIfh0udQKoL+7xp
5GRpnDwLxkQkrVSY/z/TJhpzguIEiuv0EGV6Bi/PTnLPfkMeZK+bdCPx/RzAS2DjJz5QHG1Z63dQ
kWS/8lIUnWaZ69oM90KgJ6CEGFTmpjYeKiP53too5Q+yv1XblZN3PnsW1BV2P5KLQpN6EYPkUqus
xNQiUo07iGierhc7XfvQnTVf+PP4ykBAdOgpoN1wriEh5eMIhz3yrFQGVNB5MnzBMKarV+NYMW8G
31rZvGeyFYg/geMTelmkcFzQIrX8K5QZsWl32HRAQTCz+wjPyEg1vT6s9kE1Ra5v+e9xqT/YUfcl
qfNnBy3uNh8OchVupNcpV2AtrBXnL4R8PkkHoA9HhTfyEqyk5k04hknGJ1lgdyZ5m5ThfprLd7vX
n9NROphyckhDik2UCRTVbZT6Hz8MvgSq/CtQXX9CH95eE3q9sDRUg4RYEw46vHcWQbCiYFAM2hB5
mhK5IWTHTs42yvjSVq1nZFtdWhvw4srwPBYKyiwPxsenK9P11tjFfRx5BJddoM1uZsMPRnQewpKJ
0mgW++hrh/senH1rGVtdaPObRv/BYxDV7UDbKcG9NfRrudZ5TkffxAC/hs2MaD4vgnKHjq2kGlJI
0l/eyI3+NVbkX331tQ3ybRG3r1FV7eSsuIG3HUzDb8xgvzvUdUCI/gLocD32XpokWM0i3+JBL77n
dJKwoWvoV6JlLM/szLB+yKRmz4Zu3Qx5hrBE7cIWD7NkYypf36q4OM5qLLtNjNVFaOd7VIvX2A8X
AhsoHaBBUNlp1KGPe/pNHfYeA+gHmp9Ff0xlOuSi91CpX+uEZ2ibBJztrMaxtFXdcLrT+/mb7oDd
L5R8K8Xdcaj9x0Y/Npr9btIdqWWcfCUNUWest91SSEcN4X/FuhMGgMoBmxNKE4CtFvPY9/Io94HN
N5faXYdCT1/Nb5Pi3wwqbsiR9quarBsl0/44evicVulBe6bxeNvWOU5Q00fb1OmmmIbQrX1jpZBx
QdVdfBvFMro5PGY+s4S/QlTUtW2WjHxb7yt3RaTev1Sy+pAE4xsO6V81ZBcValkwxTx1BKgaR98z
/TjI1W+AH/+158A80fUQTpuYVYvy++napjTxIqmh6D2nzlvUhC/0F98FvatpHq1au5PjFAggrQjZ
fxE+fyvbXfzvTx+UDM++ArAKBe0sAVeN1JHzMgbHKWceJRUKOtgbqWCEca5Joj8W7/4o5NZU4t1U
Bbx7krvabn92xhpI+EJWyKdQSgPMyh9n8HSU/SnqtgFNd5jBoFDuers9Nmb4Es/5k6yjP+2ED3Yo
Wm6T9L4yDyLans0Dsm+aMFglgVi8KwN8/GTsMeg9UNwSAjcCx9SoYFuTbkcmFoJcnurXCHFYTVtZ
hAs3AbAI1AOFTAdKQ4stAGE4NqXM6j0fm6cwSO/mYnCdHNR5PG0HiNnNqsDNhdflp5yOqPHAQdeX
1FEsFkq5APfmjRQNhJZZksNkRb5CDSa3cly/sHaimsGuPGTSyg++8LpmdIpbIsm14CIsssdOz8z/
4aIjb8YN5Jc1FtvU5fsOKEI3werqTMFSoHAsV//Ime0GdY7g5rQSCc7KXBw+8kU4RwSCc95L36Cj
bGTm4Nl+8QRZ9XkIW0/2821g1zcq0u94jKIFY9Qrt8wZIkacenAXeFkIfzWeuKenngqOVsuSPXy6
7M02KWZSbMvsPsFSIABgjJ3anyaMvqgdWanpvLQzvVgD55Cw/Z2X6kYK0k3eqBFHoYfdHr9Xaf/T
0MYHURK8fjQu7U5HaD9R8AG8v3wyKVLVzTYKo55S8yYiOgxRfNNn/TaFJk5X0oiTlZgoiovLs/j3
iIs8BS80rYYjQhFQx12WylvHqIH5y8aRWKTj//n3cXeiv045DQrusl9ktqY0RhltohiuZqHqN4UO
+zdz5b7bK6ZzpxOLr494afuT8QnJS5qBwk/udPXbOJsHJPRGL2h+ak7v9YnC1R7dRVV/k/1QAtKu
VH20yuK214sXTFv+XP8AMYGLCUb/AcFNA4gTAleL6q4tzbms5vQD5yK6ITe7DQyc46zykFrF7vpQ
F3YPj0Tkafix9MesxUbPqryZ0wlck1XEmwTzRgg2yOJIXlJXT+Am62iN2nfhjU83DGoZuRtVQnLd
09mV1XEO+5HZdSw2KX4kVnXMEzvf9AEdKTBlSmAciuJnkKCjXHCVjBSWN+DOXXa4O1LtnUvwx5Gp
UVrtXD/TjW1dBK0b2L//++QYyGlioSNQ2MsHa5hPXUm/GGUkgLlslIPSa/cVpYegSW4scJeZs0ql
vXC4uO9h6ms0ytQzyGzQO5kkmUSeUp/3PJnvqla/KcfETfx0F+prOJZLuRbldLwseXgxpL3Ya6EM
rVPOexIM7T2PrV2utsdBbXcahJhi6h+iozG8mdmmyOVNiiqHIsnuFPHwjoZkJepeuvTIdIQYlUBe
ctuf7oy2tGXQOukIsCS+yaTiIdXemyB9Hu0jgNqNXKnbSrf2jtT+BBb/39/8ZDdkm586WHRLTweH
LmMEhUWGUSjxTZDgRCahNlAf9WbNpfuM6MftwtqCpsEUkOzbWjzBy7GPikYAKawkf3IqLBxMfVvb
9ZsodgiVTNWJX2IlQkswPKpFf1+2waPBDYuOYJEWr1bjPzSoebbxRymnK/DpSxvwr4+zF48ZfEXD
PPcHgABDtA3tbudHEZauEnbN4A/zeIVyIN4Zy1hnC7oloAsS7GV/vCwK6lSV0ePgFH+alfqWvlmX
17kUUil3gG+lBQ6WZLG14jotq2akF0zVbbJ0ejEtZj34f6Gvcz1orI20WFw4pWEWt2SLAsOLaDPs
YTQgDIA5xsrUXYrdf/2mJR4nCXgTDCUj9QWq5wBkBgVIAfouJv31saGIRN/5+o87b3+ydZF04TLm
+Y2iySJ461mJLU4CnEGYp4kKXqHGGwOx/Vh19hUG1vafcdpakaBR4ODG3VzJKwf14o6hPiKABJQ3
zUXEGiJubiemvS4icID446h023UuzKVzABjnf4dZ7JiuK/IW5Yie/jaV0vB3l7xjxkcNdRetNpMu
5LlEXh4ZsDSADCxXss6CsG+tiUNAj0M4QVs0jdJK2knafdtOmAn5W+f/0M0VZFMuYSiKGhXtZchz
ujTqx77vvSjrb3WY9mI2u6m71aL8hxS1nhPkG6nXb9R+TTTtUs0PkD3xD1Im/y2zgGJO/dqPTH5y
jaYKRtY0Ke3IdPsUbnH3po/NS1z+qZP0uXGGr5mlYysTuUM0/pak6ZaK1HuoJ99C1V55+1xYCtJM
qks0T5ELWXa8QOlYVT7y4E5psOXO9GyjE5/Fmyo2XhENsWLfFZqI14/V+ZYWzr0k8QpgCt7Xiy2d
+B1VmBilOhUtN93CZCffTPl/7xvanzQO3oWgF5DvPL3hjFgefUnXO7w2X7rhxWkzqPxfkzUi//nB
YRisathP5ExnWdMkaVjNqkrnYYflNlLtlgXmUG453lfl2k+6UJQQZUBijimeqWewvcJWysGeKzA+
U/wgpzX5YXc3Ov4mLT86i8IZVkVt9K7iGnZ9yc7DPANTuf/UU6IVu5jMXLPQJ8Mgivaf75qSMGJx
XD3dpavlxQvzKejRgD3oqPOuWlzIvZyrQa8OHYkJvkI+dK1vTfFMY6zO1lS7zm8UqAYGlS4IW7T9
lnY/NT47GBQ4vLETZ2ONH1qGqsgguXZ3iLIK0s+8svEvDYh0CpwTKiuYh4hZ/qvSR4FdbeaEAcfk
hx08jub3IPQC8yDQ+fH79RW7tFdU5D34WcIznf7i6WCaM+vQVuyWNuG3H7X/7HQfWXuTIBkJ97vz
8u779QHPQwkbkqoFER3EG2oBp+OFKJPrBk58nl59RONLF0SoIqD4dPDzitL1n8Zf6bBd2CnC5Voc
BE08rMQH/TWbsdG3aWYGvZfHDZ15YFmjMMrz99p8TOaX67/uQioAmZ48mSqtJcRjFxdkNUlOWdZJ
7ymIQGBoss/NCCBYfTBxp3LinT9ScccwYjbs2yzqHsb7Xn/6v3wDsFmyuk802mL/tJlsZ2oQk2xF
L0N7148+Qp/y3or8vaFid+AkO7m0dvKU3NYuPRx1DSBxIQxoYOEcwqkG7GW5gXWJOmQdx51X57lb
pT/b8j2sXmZ6mtd/6aWlFZuJe4LXEb2y06XN9VpTKn/uvBQdwKDJjrX2ppjJLsuLXdF8uT7YhQcK
tHYWFWQL9cczfpWPHtdoZFrnVTWGDQ1y7vgF+KM7N89m9ZTNGhSW78h6bergu6H/yOdsO6Bfp9q/
VFZgOAzOd12NViLuhechX0XUhayNmS2kwNM5SAYj7xKoat5ofCjF8DI51i4LPuzEuvWd0S275naO
amwG3icqcden5EKgOhl7Mf+ozDWlMhGE01y0I9u91Tf0p9+UttyN2IwH6Rr64/KIiBxRnqFB7Gin
v9a35rLqfFrC8L9d4fTF+92NEOR0+jujQYBmVZjz8ogIkIJFF2D0RbzSat3uHWj2nh4OexZ47t7g
xO97Ca/F2OE8/74+pxfiI3P673iLADLFcd2YddfRWiFS9NoGKhwQvXlDM2NbfIRU9sf8n+tjXroE
KCdDD4Y9o5CiLGJkS9I718VEuFdhQ2k/s1I7yn6yMepfkqbtBnNryDPgEfWwMrDYIacPXSFTTKpN
+5ItvCwqIsQXUriQWoTkfVcGQjSWsmtGf9KBrns5bYa0p+FLiEotOL5r1Y1LayvUjCBN8mo6w4yp
TdrElIkZvcR4KH3PlbfQ+YqHaps+xNra3r1QVeLHUlBEwAv2MCiK082b171t5WrewYt6dOpgM/C4
b5QfobZNi2M27v2cH2uGG7X/VlPF32vJw6QdV2b80v5irYVUMAHjDFwxJFosYyveedb4VKsKfoIR
ugmFa74nqg+RR/fk8sU0tyGdjdSXxQdh/664Oapa5sHuajeoAPBMK9v+0pWBwBQtDb6NzutiblLY
1IFfkoZEyqt4WSRxR69aAa86rGRXFyOmBl8KvVveMogRni6DEkpB3tPChJ/+K/ojPKIr9TFOBhfh
EGEYW7ReJr+Mw+v1mb9Q4hVEEuDRvJ4pnS6h6A7az9EYcCuG/aYrYOcSPLCvP6jDMTdvuu/dLwP8
WrGX5B+UGItoR57ivDp08OWb0PTW3nSfMjtnZw/UAExakYwtewh1lBhmrke8fOKbvFdcJXiCWwwN
4nXw3xv1DpCjm2rgtw99+zYPPwJp11Xf/OIeenEnP5fd83tfZO447sxsL5etq0UP+rRaF7x4SCk4
gzeBSUlidbpcEo71aAMFnadmtyNK3rLboZJaKuFdmsuHyHpSsb9tnJ+mM+/6Ntqk9m3TbxIfgqO0
dcodynXXF/KTInE2cdQoURmHhn8m+tXyvtJTvyS9Eb1llDrNsbobCddw0ho3j7OjLD8EylsNTiY2
MjeWsps0TV1zXkO8X0w32cLi3YrYO+pCp5PThKqZ8mRhcoJ2MwaNJwcDfbiXJMzcvGhchCY8Q0o2
Nldlp+Czd1MGKyf3LAmjSgk9mrsYeUIahIsLC7UYGkPZ1Hpg48E9MC5SSpmebJCy7tZwsOJ+P5l6
MRiOgdQiCBYo957+3ilom6BK59bLQ+w3IQ1/dZrflX/jTBitbRuwaYg/ImyBM4gsr2Q7n1f9tcEX
yYeKNE7QWgxuKzdd9PxqIeiGJkvtDeGX2bqfww0l203NbEs7NIQj+X6wt2XqaumzbG/mw6TGMOW/
t4g/W4FrqTyw/I2EAEj+U01w4rLjLYSdAwpSOzV8KufHqn1NnOdOTt1O71AOxdKteJU1rMLkYoME
xSYP0402lxtlelaybWBtU/u73sluRapttL03aG4AUc4NbbQ/w10t3wT9BzQc10isbe8fktntYnqH
hzZ7bEAHXT8oZ1cNi0WMFcKcBnFmyR6MlTSTorxtvTZ+s8GBpoW0zRHyc2BGdNHGIs5l5vb6mOdt
SqiRpBJCL5Cy9hkFJpWkLo6lofFEhVKg/YUwIAgNtwS/Sb2sSH7EMbSD4HtorDy8LvxeelP8YuH4
AzhmsTnzLHEmp7AboWytaIELCl93/kia7lobehZdsgZXEjfVYkOeDLjYkHJe83CPnMYryCQimRuz
hcwl9W7O3wPJlSKOBYIkKGqvLO15DBTT7JASU+8hi5AXl6iTBjn3KL+1xE/MCm6zAp8h/EQFIFuJ
sBdT/6RMvmHitjrkIBI6GDHDtlrLZy7O+V/fsXiC1LhrOYXGd/gzsF4oyBq6ReXQbyfZoM42wsrG
mX0l5H1i15YTDwhEPEBwz8S3chGGGk2u8sjE0Kr63jZfaufQJq9+upn0L5K9t7vfPekrr6+4jTxj
3/iuX22VcZdUe2Daef6PvCotf36bsyAUVQQwl5oRN+XpJ6lOOTsDhCPAkDulPljWwZluzXpnK9/K
A0L3CJDAzZJyj4o5Tlya/YAufBG59tdCuzP21rBJi031YQwbx3/R0uP1Y/n5DD2bsX8/7/MF8lcV
pqh1DWFDyj5x6FXz1sh2sMTqpzjd1I/1tLF5MFbb2OZc3mV3MhiaRufE3s7FYc6Pd3njJpo79l4r
b0MFBMDmAADAGZ4VayV+fMJqzz6UWIVANrAqdJtP5zGL49SfFeZRmfStzayFsOhhzLzDBP2IgwF/
zTE7OjIERkvx6E9ux0E9pk5XQLWpvyVB5eZgYzv/T42jzVx+TZJmW/Vk+ob0mJh/MJn9lliHlDaq
eV9GFT18nHfsgz0UByNVEAJPEDPLs02nOrvczw8AiI6W8UwOsJHUH20/0wv5Vqf/NOVbUulPkSzv
gLslELMjXFxbSfkHyrYr56+q4Fi+x4lXTeZt2L3FOZL+yE2Txhn3erYfAlRrpbtQqrYduHdffgrk
P532FLGRwXckCIGk4odUNwUPk8Ka38Ii2aVafdRSgDwmYmBrgmemSObOZv8zSQZ6QUVjEUINxw/G
sVC5MsRX7pp/gtvqGVOxsvQmbsfbuDvMYH01L1APigmsjc7Mdhg3WLwMwQZGRqXeKM3G6Z6Ohnoj
x4kbKq075x9s8K1hYICww5ee06c9K/ftj2w3tcSmrcP1/AeHjTtJeoDDE4+bWveoflLsUY19Gd9i
XOnbO1PapC/KQ7VznsISlHH3PhVeH++vnxXzLOMVRxnAN5mtwDcuz4peSUOgVXrrTV2xzb91+ZOd
uEA/HqXvDaeksyCE/+NTWRrZVM+ZfavUR0Xf6umhAgvSPVjt0TDfw+Jb6uyqqIXbtkEUUR9Lt6R5
Xe2lfDsF6gZv6n3fAuE4OuGjam6x4vXIZ2Z9J9FGV5X30NhZDcZ40Sb4ArbEeLTij2G4zTuEdzfZ
W1Z+V51hkyjVrgoeDN/YhAkhkFYQiJVHzUcusIRbhyFb9wGA8S4K1toNlyZKaFwi8YGO/dkLZpLV
wrfVgWwQMhYVOY5ksHWTGYZM8wMM8cqld2k4SuTk2vSjeDQtXiJJpimxZOWUrsNxy+VedOYhhNeS
WH+0mL5YsgZ+Ny6cBqoTQqMHJsdZO8Xpk1Aa5LT1BJlvKn84A0S6bO09szbKIuKNSFxWdB6pgoRE
H925m8cfk7Kmn32OUWdXkxnBU6XQcl54yFTVDMpUQBW7tzKNMVggPhFGR0rTSjLeZvOrEzz22M0I
JRFlgrSEuwUgj61e85DD1Pn6MbuUKVLPJUNETx1Wy1KX1YEiGyN12Xi8wgkug2rfSCElMPtnGn8L
e9XjURkgcF45ysZvn1dGv5C7MTodVZCs3DVLiJFP0myGsUbNYahckbsJlOI0w0z1//iAJNJw9gSW
tai/XB/5QsZE/QcoOYYI6C8se3Td4GR9HFOotSPS4CJwVcxnEi3fmJBTiw/HM7q1Tu55fRHhcOF5
AcYEacCzqU6mLiOPihuoQ5DRwzfBCnMCVplcVYpmT5S7OAKu37drj3VxYyxuFKEqiUY35Emh2Hd6
n0dYqshZxtB28rU0PlLJnZo3Mc9W/Cq3jzYaQbkEhhKnOymRV0a/8Db+BOkCDLEp+S1lJszJMEcK
9LUXOr6b9NhyU2WqoKX0PwyrWhns0ixDu6XChPQ+hgTWIhcup1aykxgCgNBFtersoFYIeOE9nj8K
gl2DHSgZ2CaS1oigl0emAyFA6KiInOkwJpYzdI5Ve1rRb8z+R9+A1hAY8BBZ1B96KXmp8iOApnh9
K186wmymf8ddpAsoKagdjEle4E7qDfVHq+Pks3eMH53CZpph/DPvEY5P8PiCdK3PfiFwAtESkFji
Gf32xRuoRWJ5KKiI0oM2j+2EiPTw3R+jtR8pduhiBxM0NR7TuuAZLYlgeRLlRJGWSKG/T92LQUU0
4QUbxrnX6wiJxRTgOujk7aM5wvYNgl072q4pv6xMtnhNnn4HQAzOEL1bXp1UTk9PUipBTFEms0RQ
WqOmFW30tKND8LUgW7ebZ1F06xFodHRcCXiHGZI3WCtzcR67+ATkNQTng/29bMUbflFYqa2XuJSN
robMpiABVFgI9RF5n2RsOtRN53SF+nt+ik9HXfRTE1Opk6jih6d4Bjezh1yBF2FaTV/hrirzp5V5
Pr8ZBMsbMAplcC6Hz/r1X08lxU6yLExgevqI4gAac+ta2fQNDD+sgeJoUzdCJha5ctKrlaEvLLHQ
9Rdim0J13148Io1ubIhWtAtn58Y0QBsAvEI3oVOzu7zEQ1lId4Ar09mCMYhMB5VoE53H619xnmaR
8v77EctjlZRRGcZGWHuyHHgVtL4+Mg4ydB4V1Rh/Bv/lrG3t85MMhQU8AjcxZqhkW6dbu+qrNtcU
dP0rpdgmAaBBE9M0rT0K91cVtmcJy7+UDFcQbgtV8rohf2rT9BCica6t8ZQvvOUF8xOzFXa6aHOq
p59D3jMkdYi0Vm+E9CMKt+1j72cKujfPCGTIIek8jwMs1I1+Z2JtKe7RnqvctNptZaB+lz0OwIo6
M+e1ivaDqQG0fCwQx8UzBCSrR53o+qKpFw4JmCMqssjwEaWWXZVssO0JAb7Ka8cYsXBEUEiJZwoP
BSvo2JAzkZKqTejMdrcNZiTD5CeLd0Z0zLt/9Pmh48qw29ex1zdVdxMHKIFAbRDVmzoMb3AB3AZq
dZTsNaPf83YQHBpKjvSCoDUIru3pZFddU6u9lVTk7z98snlz1N0B77Iu+iGEK8xmP8/wR/iudNVb
58JRp3aOtDh+7eSgy3tTacfOlLSKfUccE0lgo/KbZ2NTIq2WoeyA1zN60TuzWQlp540DwRL9a+TF
FrP6uaOdW1dYgFmfmgJCEEUIx4jRLf3Gzvj1ZKH8LWrAXkPhtz6ub5kLM0/3RABmAfbjbrNkW3am
Vktt3ZeeNkAdE88BQJ64qeyKLjnIFBN1aultMu0T1CuM15XRz+ee0XEWBSYjoNZLkkefFHlhxSpR
XTLRbz8YT9KsuCILj5P7zj/Y1GGack0G6zy4nY662G1pAzHTnJSSHgKr3N03vzkiitEc0yLxOmsF
tn4hQTodbhHYgAWPGvrFpTeroQtcxp1CxFEi5IHMTa/rYp/lQb8NEpYZt0BwSyuzLJKC06SBD/hM
W+CxmyCjFqcrzmeJjVh6AW/XJn5Vg52MpFqa2hv43CG2WUKCqMcERKZqvDK4mMxrg4uY9ddN2kZT
DDtxZoPRbVFAU6CvkGn3jk9vO5OokhDNxTIHknaTNri8ZOqNXWPJWa2FxwsZMvMAHAyOAxAizLtO
P8UKoiTq26n8FG4BHd7Nb8XcYxOUH4aocIP2NcwaQuEaROqsry4QpyoGIHCm6PHKiw0gAh/uDXnh
zUG1r+ffc+hgFOW48ISO12f7ws7maSee0xoKNeSrp78wtIqi7eK28GprctWoRsNPx9WQrle5p7B5
k8w/rw94KX6I1w4SCSJZwajndESztIKqTMcCUsGI9QZUYFPej/3DiJ+fOSHdP1IHo5Ee7orefrs+
+IVfK7C11JxIhzFDXsTPrPaVDNACWuB+cMBW+j70EfjehM4Mujb6M9a/r493YSvTUmIhadfDhFr2
ljJdTQMts3NPJvuVJ6SNgjUl088VWhwXxOuguSAiC3pw2a8buBJiO68LT9LxVsbNro2N+zA37iH1
7ab0KyoohwRRBbLlt3ZC3yezv0Qjnnvw0hy9/6iSYKb1ZOqen5g4cFtfevshsJPviYEQQTfvptB5
9Yf+Z2fAXWuq+IBrSO3aOtJg4HB2USwFCG+oz3346/rsXSg+0REUtSeuPSQnl+RB3C4FhSzhpwEq
mtvsEPrBl7qKbsyhv63Tx2noXVvpNtKY3QkGjAiK0FT2jdneomN3sNRmJWG60EETTUqgXvRqcNJe
UopiJOwB5pWFN2E/JMSE0pFMe8pdbeAWRh0N0hd6DnSx4hyIf4FVrgHdSN0HcrIWKC/chSffsnja
+XqohgqsIzQ8yHNHEjbsEhtUDcwwvTP99jYgKkbIKtvBKhzn0s4WjBVOMH8C7Ds9xaStSA2kUfFp
xDFlwU7Ph93Qo/EgHUTHuNClrf69CAyyXO0zROdjuZvlYG1BxJFdbn8aesKZlFqTaSxCZTHC4Z2n
KQcZBYnRuKXFSekcAdbR+FRRKzG4m02ZeoLsSogWjeNhZZde+gJimW4Iu2YoDyLo/HVfBXOqzGNT
IJQnP1q85YU8ZwxtaTLQyqN84Sf9zhgDtKWDvXowpLV6+oXLgsiCrJmgl4OcFEv11/gKKo6Glhic
xpDmsQanvjMOMW+FNi69ld96adl5aAp/KirpZ6KAoRTnnTVkuReFJjJe/VZ17sqSxhp5Np0M8aJp
9HaDCRGdsBTd8Cewt+6g/nP9O85/MiUc4Cs6tlWfNMvTnzzUUtmiqpR7viofLTvcO8Ww05qAW2xl
f53XLhxNpXIiNCuglS7LzXMpx1Ybw5/xddlNJ/sBStm9Y32k/m2TCYWn+Gnos/8OmGFUYQ+ISjdc
+KXXGtc1/pmtgladDbdYH/dzWN3SRMqkmy6Lbpy83uROv4/zbOu30b0mGceoG1Z++oXwy24Cgi+k
YKBzLd/XRRJYeT9DlZRGxevyj7gxjjyHPI1mZI4kNzSKUppebCU9anOyRe5JUuR9Z88Igc2HIsq+
Xl/1C+mYUB1m65H/CDb54qTlOB9JuYx6iNN0NyQZHpo4cBL1z4p0U+vs/pyKNAphk7y/PvalHcda
UGxgOriJFrEWK6/CKmckYhW296CQpThPlrD8CaKn6yNd2nEcLvidqO+oWIie7u2m1ALEx2mNRWFz
RA/ha25Nf3J4JV3TS25r2dF2mIu1Hu7luf1rWO10WDp1oZwIDUjwMBVVCkww1eRhsGss5yiF905z
hzXc7WCjRCuNu+u/+ZxCJ2z2BCBecJZpOCxiWGyosWrU6LWV7bFqy2M2FT8B7u8kP/8V9tPBYJPH
94kafldaVIWS6LYu6rvZVNzJTcsfXZG9XP+i80xRUOUxQubIs9vsxVaL06ZWpohIHo71jTLdOh3y
QKmOMp7v9nLBFWOsxNaL6/7XiOLf/wrjxdAYZlUCxFGrB9RhXyUrfZfqX4MPxDqN74OazMf6P52o
fwddVu26CbRXMfMzG9OLoMNH2bSfEpq/U7CXrHLTR9GujcN72wlWfu7lJWejc2fSLD3zU++TxLD8
PgT/k457s4B20bR3VQbKJLJdSTFvkizfpWq9acrisaKIalmTp5XvYDY+irR/4NXyRSuMldD7qcl5
mk/wJKHvBYMVsDU8ldNlsA2k+SUfjt1oSHdB1IduAjrVN5+C0ik3Zd7k+zkCKlJEG5/0L6qcY+Xf
1XC9HDXw5jr4GgVm55l+0fJ8Ld6auTM3sZEeUfv6mGM8I9XmEQrR9e16IS8Vny3o4IIMgDfa4rOr
RC+knF69A0R6tN/Kzm3tfQDu1spo7gw/y7F9sBQ0G2+TYNrHNGjT0Pm58hVics4n79+vEFH0rz0c
Jm0BFfX/Mfclu5Er65mvcnH2PA7OpOFzF8xkzpmSUrM2hKpKxeAQDEaQQTK46oV7d4He9LIb8MKP
0W907Xfoj3WGKqV0lLZXBs4BStBAJhnxxz98A+orMLdivK/ooblKXGCV4bJRQVvWz8Y4d8oDSfNz
EeS9AD11KsDDxUQDnhqvL134Q1AKTvlcQBleLsvU/aqIxoAy5RepKte9HS56EsQkbdC0GO4TEi6o
uTKaW9MGha06Ez/ejafT0emBEIwm2Wk3eDCrBiB9KNnKEnA7XKwsAHO2GF2KFNErrG9KGV72KqAY
utD/LHtuao1BhQBSKBD5flMTaicLPaqQEqZEL2VAjMipm83otouwaA42bNXP5ArvhUu8dngaAwCE
eDmVKj+8eIv0vi0DmGx1g33RUBhse+o6cd29EeiVofWxSav1x4ttqjBO19qPlzzZqMCL2L5Glx/6
qth7OV0ok80gGx9DyWQB1aMzj/SdptzUbgSfeprRhih5Xn9EDL5hxxea6MKn7hqi3tEIAV/SmVuK
xB7oMQl7YR7BCO2rZPi3LgFCo/25ct95W/R9E8UHixYDTMidnHzsFkLxDP4d1dyF5mVpq6Vv5PuO
A0Tde9mqtFEEKoa8rLxTbbbKa/qobXWPduqFrzH9o4b5WRA0yzOMwxLpwBRZlIC/B+OdXwrYgrdB
VHfZQ+4+DBaQRLVadLp/qKCUHg0sABbU0TvYobGlD0PcssxtoJQqTHwGuctzZ1myfmbX5cqt3Uuo
Gp8zR3qrZgUGztTwx8mMU+ONiFwCj/e+H8qpAKFP+2z074KcLb0mhAQ6CRR8CQR83/Rj3rVbM+1X
hbLizkrXDS1H4L6dZpYf65ZBBAZZVWKK2Yr16YoM/Zl8cQo3r1Yn0AsQAUE8AoJhglC8Xi0dFI1F
JiCGa1t3zpguqWojgzfxx3vgbZSZLoNO+OTujVn2t+//sO8atzfdMquLufabTdG2APwBGQM6h112
x8p0VrkF5spY7BvTvD5z7TcRF9dGCw0fEBselcpJiiRpSwSs5Is5TL+h76i3uVVshtJ/yCrzwnXZ
PgDDAUnzVvNgZkyQYrvYi6G7QDGzon6CQRg966Xw7k1hLIRuG2yqcYi/fu5Wx1JpNLSYl3m5yZoD
rLwgrwXRShXEeQLazqjWVSJ22gmj0OijMkTDTA+XJRnBQdA1AE7+GW2TN4kdqjWwKHAkTUCqN9IU
pcQ3iPTzOTDoAF6PkRise6HVdUuDeU3JJWPjXZd8PfN6pnh0ugLhLDUZ7uHdoFv/+kkk2VhbRmHm
c23rZUMayJoVR3jtXpSVBP+dNA/VJ8MUMWXF11SLT56dPmu7XI1Zsvj4Vt4cDlgoUNEHp2CyiUUV
9fpOslK1TgBfmrnfh3Mh1bq1rQsIc0dEiZkYi02TJGfSuDeHw3RJ0IuRV6KMRlL0+pJWktCuq/DM
E5CPUJAmXC5Y1y6KIF954bnN/t4HBERqYjNDVxNsj9dXy61grLKO5PPCfGKYwA+ixdj7Lmwvuue+
ffn4ab5toE/7DrhCfC6UiDjlX1/Nb1hJPcPIwXeDNZ0nd4Y1LAMbswjqXY7gu/oJmaF7ALeAcQvd
q3N9x7ehDd1s6KyB/Ik2Oo7g19evatNFgVrncJ93Iz7WsZFcuj05E9qmN/R6+YKpMHH/kUKB5Wmf
XGXQoVtbAybopL5T9bEOUPuOe79pzyzOd0IoniFBWgptcZT2p2RWIg2HQgsxm1Mw0iRm28y4k30S
BTW+jJI29i/bhJ656tsVg4tOkswwxcSHPB1jcrPLXU78bF55gKY3zaS9GRGDraBHtmWOH5HkTIb2
dkfgiuDzAI8Kav+bzp2u7IzwNMMmFON6GhkbVn1lJeOCedmedUl0ZpW+yVMQ9XBQT7r7OB7e8O4b
KChyt0xygO2nQgj69h6MdHpyKXo/1ojIbSji0IE5FrfcuzMXn7bAyeLBygQQHVtkEh09iX0jNC9V
IT34xzTJnAEq7yTkgsBSJxXjjgYWgNPNAjah28wqolEo4DdV8V8I+5PGAVhFWFtvSNIk66q0IrgH
qkUkEeV0oK6D0jv4WRBnhfhUhMNVIc+kqe8eNi4SJMiCBBNC9vXm5MqyKXZvPm+qr24i46wa7kxr
uMpZMA+L4Uid9EDP0i/eedzAxGKTIhF5SxmjwKC6QYKPqmSwMMtwPnTjXYBClBl4xI669fNPZ97w
1I46ecNT6wAZDzYQ9DJOPicNC6TdAiAe9G43hQr30HXOp4QCyg7O2m67G02aZQ+KT1p87QiOAJP2
V5U8d7i/E42hpw6PeSh3AGT31pPMrxltc3AEGTSdHDJcydH74vFib9j9Fe3IDMiUA5bd7WDmz0MY
nttnb0pupGAAqaI/hzYteqMncdIKGhxLPQ7XsahnrjvOXL6C9M2ii0SSLOtaw0uJxl4+DY/PAfve
dh0m4BAMPFHfIgl8E1RYGOYS9FkcfEg/+2K4qotdKJpF5pV7M7UvzCxYMIvOW+XH2CF7kjQRdDgW
Bj2rqPHegphmMFj2KH3f2AW5hlv7lGukO0SvoDlY1XSFttPBgtiwhElZoQhgeUFMK7FLeXg3Akxc
o1r8eF2+pYvjifgAW2IXQGf7jf9hQ6Een9JJ73uUsV3qS2Yn8xqaiGWI2WCmVw0br4vEe7RFAFRx
JxbS29bBzBYpTKhhs0E+uyV5cqwKSv2uPSvwJ9Q4nokS34bsp9sHuRE4yJNVA86h12FCi4xBuy2h
c0+EFyJzrzLWXzaWd+jS4UCBWix6KwWanc7dyiRRzt00cjAIiXgoPwcNASqFb1EViIjVzUVn1Ic+
q485q/ZV2CzgqhPrAW/7ImyTo2HyF0clfqQ125oeJFgCIF8ZdW48nH6xoYpDZYEV7GOEFmQhP3Pw
vXPUYk4L3XGMDADnPv2oJvqqtdfCimDCgfIesOJUxC48raQElT+LWoCOP14E7xy1OPAmWSYHE8E3
PMMUjgFVFaAiV/xF8+LKQ2QSMj+iTLzsR/9MH+TtmGZacqBVw9sI5FmoeL1+l6XTFwUoszDeSO2r
rmyefVjbtqNacbuDUD8YaLlyli0oGqnbxVxXN0Nrgb0gTDCUIY1aYGVKeGV8/BDeOYjQNf9mMYux
LFjur+8q4wnPAx92IIVpYP08FazeGEzGSkD9q5NxAvKgPEfCenf7gSUBCUAH9g5vBCksg5ZygE3O
vMn6jVEnXyF8Ddgle+iYJ/HW9ZOyx8gavI0M2KJNhllLvZjBayFt1Wr63y4ccJ6F5U2QQsw2MTHm
cL4yzrS/7XdSlAn8ghYObvatjkNftfCg9YJs3ukD8fvLALPpME/kLNEm2drlEzqYt4Fom30rErAo
ZXirfQhiShfsGxi8DlFqQEe2qOd+eDOMisZUGQmALRl+hoB5xH3wxDMbPCsDOvNVMAldwoOhSGy2
Cccc9Mh2/OIzvdCVteLi/uPX/96uC0ErmOSGAbQ/ZRqLrJAmtJGxB/DZKI6GuVuM9w5jd4XiWzC9
cVj23uLji76Xy2M2+P2qJ4WYlYfCbvgAa3IXBnH8EsLzGyD1kqGe9SF0OQpx9OszsfRtnT0ZSH6/
5vSif2jB5MaYQ30KohGalPusMFBAp2dSyWkHn0ZrxBNUmEgokfGctB6hJ9+IIMXHMqGxklrmE2/Z
LEiqY9LKcwfYO8FrmrFCAwDaeRCYPblW1UhVGBrVHbw/d5oOVzoxtrKvCrB4yyAe6/EysESwEJI8
O2l4YUP1xXajoiwWig+r0K6PNsxJ4Cdl2TGMN66oL7KZgJ90TLi1lA2/k5sOWgr5HG5RNoy2P14D
rxfexGKxITcOWTF0w6aR/Unc4ZXWWrQo5zIcNNeZcQ1nKHDczRlSh1mQ+2f2sfs673h7vSkO/vD6
uypx6yFI0H5lDSio4y0Q1Ls+rdEuBarMMgRAnOOWjFkVhQnA3hXvjl4NYnkCUnkGt6qUpMeO0Csb
NTWkbpd5etsrPR+gNzOp9efwTFMUsC1KAarRc7i1+WMXJ3a3DWr4R8Delo0WoE7BdTrca1/eewN9
zA9tS+bK6JdZWj72TntgXmvOeQP1C490Nx3smSMzQ/XVVPJZAaqvJOwnmbdhKEC7BnfbqXOqhc6b
dwMpbGRFMBoEAA/H8clJNUIGBNztMJuHVbioBV34WT8HIB8CRrPKv8CDiocRvrpabmtq7qjtHG5a
4BpUX1/0xAdH21e3LtFRyNjVkHZgP8NkOkdZR21QX73rOtUXOZzkMxk5Cx/kbmWiFYq5gB6+apz6
zNhSo9rTVm7NpNrbMBHTOtzCe2duCjJvan8p+LqDND1YfqtemwttrQZbn0lJXu9nrBnIREKP9xuO
AUiO0w6KM+SOCg2smXQE2DKFBJ2+YuRLoL58vBdOuuW/Xgjz1W9TwUmn6SQe2jCd6goLRf/YgISx
gQ3ujMLnxq+aRU2yY6h32gouWnh+yCC89oziKQT5+GkIDkY3L1kJAwZ7I5LAjrgN8ZLeBMSuuPr4
Jk+KiN9vEskSwiTkGU57daJoHW8cChTKwG2TvL33GnHNSvRjB+gFOwnICF4ZOeqgIQAJmG9VLBJS
HxJDnFHmOMkefruTyY8VwjhAFp3GWcktBqO+aiqeE6RG/Z5V8no05L3I+33Px52l/M2QhhsjqC+7
Xhxd07qwLT7T9jVQCpHVWwtYeqxZUO9zx9pZA92YJrhAZ57Y697Kb/cZfrORQGsBKJHXMcdzS8PH
vBdll95nzsYMPkm5Ef5auS8KoCSk9bS7+fia35yxvp9Bb695UjHYdWoMaromqZDNZvWh4u4y/Fxy
viBGtwc+GY5atVVtS4T0rBTAAtUHOh5Hcz8ATGCV8LhJzEXBwRvO9hLqNY3z1S0s6BwOl6BrfHy7
3zo8J7eLPheSK2gyoz1w2gECFiyteIJXKcRwaThi0WDW69bXvVO/wMh8W4fOwanStQ/2gNZ2NFE4
QO5a2n2wZsreq/apHO94L6E14B9sbd7DKkZpa2Z2atM5LRS1rC1yf1QRLcj3CtpABSaRT4S7j5at
LkmRzryUzewhBDkjXQapXlnSOzhZGY1Iy4Ux58Gj7GeNAVKracSugjdCUW9cXc6nr4Fqj012ZwRG
PFIztnp07tKFLWvIeam5CbkzAIWWdlNcESmPQomriV029v6jNXaXaU8fU11e8xyiCXb/FHbnqo43
5x7Iz9OAGa5bkzXjKew4cIpEag/rQfRjlNNdaMxGwF57Fdtil4EKzcfLnEGg4oZwiOhUv4bQf/g8
/GP6wi9/fZXNX/8JX3/mtZZZStuTL/+6zz5L3vCv7T9Nv/bHj73+pb8uX/jhmb00H/7QDWf47/RH
Xv1ZXP23u5s/t8+vvoirNmv1lXqR+vjSqLL9dgv4HNNP/ke/+ZeXb3/lRtcvv/z0mauqnf5amvHq
p9++tf7yy0+AoP2wE6a//9s3p8/4y09//+d//fe//e83v/Dy3LS//BQEPyNWTCNs2BOi8zy1uvuX
b98hP6N6xJAGPG+wRJFQ/vSXisuW/vKTTX6eVPcwuMEPoNc2sQsbrqZvWd7PNhqb32R6AZVBGfrT
7x/81Qv8/kL/Uil2yaEe1fzyEyrkV2muAUDppNOKauF1OIPQGhTC+hzyN6Urrxom1AWlCYOXXC0A
sbQ4BE3CtmNm1PudeTcoEnCYZzXGkhRoa0eCcBEnkiWrjOosFiaoQaJuxY6xzJsXri4+9bbqwA3y
UfKmoNG/lDRzY9LihOO9sua9gIdLAgjk50qEZCWSvDlQjslJxVrr3nEY30N3ns8s1Q/7gAGFPpbV
CEKcSV6Knocg+WoJYym0mFc2z4qrkACmKd2gOOQ9b4Cnq0UIfTXplpcTvOBz5SpQFcFF+DS6Q/4I
Gpd0Y4/b3rxvIQ1imCaM/qBVBBHNADOJjVvZzqaCXBA4dcLaVmiq3vfULG8FxDTGqO1DxBsw6isf
wgdEJtDv9bujNQ5OOVOKGo8Wk3wAFxWVRASL0mw1gjaKBlRWmAeFXzsGo+0OEbPc9FYxv4R+IZc5
ZL+oPT51vG23jBlwiClLlj0kIN4NMYbzwdISTXbMOp/d24MlTTgZp3oHvKz6Uowt2Zkeg+xPaljW
LEtTHZedZVyqojPXAtyBe+6Y4kkPNeSkszB3BCIhKV2YMAzQr6ztTIXR4PjDojO19ej4Gs5sCnYj
c9h+kqc0DIY8sjgNZmFW1MeODt5lV5JOznU7wGkQUuOFjj1W+n40FO2AQCvM0Iqs1ATlwZXMfBaB
1ZWQLwpbtAk6k856qy/vnb5UR4D5JcBLbhNEI6heUMYr7DaWGdLXrOxFATNEwPpz2cld7RipDxYC
uKazbgyBv/A5xpsWTfTGD3m6LKHnxePStrkJ9pSa2g0ZlU1kyK5sZ9BZJejChOEDmnLeLGuF/yJS
xmGUwzUXM9PrxhQAZA9qSk3AoZLXjQP5CsxHh9QXeJVlAlOEi7yF3u0QVFBk0KULp2kWogPsKyK3
HpCdoI/Vvf9J1Nx5yPBb+5yGzaein4qSMMO43k/awp+1vdWgVQdQ+dZ2IJUIREUHEF5uNXrbppkR
1xhsmVGjXKAhWT3UaxDU/LWsJYjNpa4gsIuxz3agDk9mZpWX4yzrbcj8wU69hw6R6O6LlBp8Iew2
zaGhAW8kAPS99EsGWehFiT5XbLaacthw+KKZGRInPJQQiXPvyxGQMiBLPJypaQ4inJI2daMQJWu9
wGwpQFepU48B3sSqMuBNuRnxzyvu5CAFUCHrbW8FwrwywgozqWwQF7J33Zsy5yhJDBFk21ay8DAk
jlPHhSNxmDUDmPwLP0jNZFlWffvVl1YVS0mVj4ojNMao7NEKXhoqtEANBDKXw77U6mDYbEA1NiZB
xb/0Y9tVC2fIzAVv/eEm7Kj3JWxGy13zLIXHelZ54X2ZBQIgDhlAAifr3PDKG3PZLxRCcz6rtWUM
8dClZj/LSh7CRppDItCB1jB0uACfvLBdhU3pUZaNs5xkfRt1A1UvQpUFicbCtp8zOBLdVoWSj9xj
bG2EbnUQAI+BMTBY3tHldX7NmAJ+uhpcelNDMvYFOnzdYkSDl+8ahrYZcAYSUExqTeHM5cUFEQ7w
oqnBswtDQ8kiHuWY0bVErE1ht0cdHP4at+RCdQGqLC6XNya0P18y0sqHFrCWq9RO7W1epcFnp0R/
qHVZ9Rktfo7yrlLeOEthT41xJevGrQAek08Gw9awgIMZcje4ww07DAWMauk4PaY/HMAHE1hWj5oz
BedoB0u3Q4oypuP42WRdZ4Ct4Dv3gZOb246JGqZ7GOFd4OQge0PaxYNsbAE5ZfTfoop2VYlbrxEp
PLcGGhhCgXStfWN4TpkDDWIjqU0khajygplZZm2PLHKyN4IdYbpNAKVOZzkPOohCF904LvnYdFs4
40LwMksdE6LnaaJBxTJ8KKyNaS5yKF4k7rrgAuJZ3pDnxywoq8eiRV2+SobQ2LmY5ZTzruqAJPGI
8BEZ/Dop49TBWoK9ipktaxg+G0sbZkRA9FKmADq1VaVA2sodOJQM4FWgkz+64kG5DX9y7bqKO99s
5iNDIUGJUdyLUhkRDgMrblvqfyLVCFWvIbQfPe7xpUdtYOAz2nMBpnsbPJdh2F2bpnRQYHY4I+a5
39QQFoW0orPIitGTIBc27mPl8OpT1irECvRLjDrCJCL5lOvKsQ4iyEsdjUQOXzpVYgdBNCkAQ94a
X8zaSSo0kdiwYKzxFkXtsa/aM8g+GHp+I+zBjgnBdKU0GKgnhiwnt4AkCJ/AQ9R7mVT82W0cUDcb
L0NJ1yLKgERAnfmIRzIHB9Qu4twAYiQaas/7bIbSDyLg79CwVzl00ziByM2iHBU/irTz79NQeWtJ
AJYzU3AQ0tTTt2Mu6k+iGqGpy5wmX+bwpsB0QxfQtG0JJn+5quoagjLo6iIVoJU100ESxMI3hxj+
uSN8wnw0M4xi8DGs8ATckR16YQzau6auES48ocmiGrnJIFPosefcF8na78dhK9s82HI7zeKgHc3r
wcK4w8BHj8dWZTunLsietdS4sHoCX3SK1g7c6Yz6i3YkGvRVaAKHIC1ITso83bseZDn6Mi0Ovp+R
o5+DZz/rYaaxhlqjnUOyoE6ymS0bS0Z6tEXMxdgvhCHZQ+qJcm1mdr1sgtpatx38bd1sIJsME9wl
DWHpMJMkIUNs+HzYt2UKg8nEkiiIUpxrw2LoK/WZQo/4YPudmhE3YxfOqKpbh1YdrDlrU37trRHT
qK4KzBnLmhE1kFslkLBMjSdiGv69ykUfD8IpN6yyZA5b1dBeMxF2Wxww3solBuR1m3RwgMjr6bB3
aYV219g45k5hMS+oAbCUTtJyYakge9K0NV7GKoAkm00GY0mLPl9ZBeSU6ZBk9lx7CY3dIh8Pbk3H
RQvzjCqq4HT8ODBzuOKmKmMH/MwDd73kQqa+e+CNLpdgjqhZYekh9p16XJTKLPamafClHfbNDs+E
7ApGgnXWwK7agWE2JIkHvwf7hrsYsjt6geEeqkHobj35WoW7oKxxTyrsL2pMAcisrhvZbU0X6w0a
DZUskd11rjh2dmY/Spr7B69L1NpBCoehMeQ5OGBMemYr5V5yrOMUGQ4FYbQNqdw7NCgvepM7W7MP
5WMYovrbFI1L8lVmsAzitZxXV7kkpLrHnIreZWOJQTAnNfuaGrW9NPPEWhGu4QwF0mKRQMTOLMhs
NEOK/qwjuzsLJXCchJh/zFjRjrC86FXdzlwLLLLer/W4tesCh4rliYyuStbWCH1I8zGnTDxdxc6I
AV/vQPWka0MNIQoPFEzUz2TVEbPZ6rINbjzaFUcQayAHWII4iiQ5XYu6GPYhH8DqMFvMDyKwMLq7
OhHdeihh0ZhmbmDM3TajV03RCRGFvIWseugZEIRkbXmZ9NS+1G2GwJiTLknhit3jUIDBk8ujoO+9
GmqFXbgubQCyhE29Hs0liZa0F0AYckEbX81Vy9JjToQHJebBEiucTD6SRAK3yFJW7SeJDC374jqJ
b8V4uQ2ISGHawk2hI2GLGkl3DsbLvQusVOPe41Tv4R7h636jHIUDMmnadUeMZqc8maBYhBFjJ7U9
U5UpgGT2ZPPCJXN2IBO3MIGgDHQHz7lljiqOflcBCgXRpjqL0rB0HoK06ddUE7gg+fAq9tPAuOix
QrdNouzbPO3SxdRaNiNERP/R7jzoqXJlGmjiZWOycjqvIpdmZTTkKKSjjmHOsQz9tlsmrQo2IVjg
0C10OgHBHIBIMLEbE8xueHpdDF6dXJpl5d2MNoW0ZUMFWLYanQ+BxHZWaU+h/QuWYtRJCK4Y2WBA
cxmg91sLxxiLmqEuHzC0co665ca9TMBbyyCFPavTBiIsjttgl+ehmjPb0/eSVejlOyHUoA0jKbbc
F+BHlTaZddgaO92MAIYp2OU8EhqE92NRJUvTbqYjGXbpx5RbEHUMqafraPRZttRuhi4SGUWB6SKw
UTeJglJj6OQ3ZoFQjlQCFpWumawb1uYiMnyIWfoCwgsoSDOoYgX2RZXYAK7mQJvrokyuGqtvbjRN
k3lRtgwHHVoysZ14xcNQj7AnsLE+ZrkJRnddoAWHdcjtAriHkUD3STUK7cO636cmSfdi5GmNQSDk
TSKbOt12nCJbhOTC2SPMJ8iYqZvfNMqxkNLrzN9jDouBYg7j8p2NAmxb6QEcrVqNcUgnIArx5XVK
dfE16FuooUrRf0oABpj7FCBgA4XRs8s7uLKhYinntjR1AB+B2r/pOFC5sFT1EFZKHBHPHqbm+FjO
mMScNThDSd+GZGaDnZQtLGhw3OtAhhDXQmW517Lrnt3CtK5yCLMKqEkHzgI2gv1DHnDfn9k4KWC6
XMgLmvCEXQDtrqxZZ3SGAdT0oKH+ChFiy4ADuN8YcMnLh2oDbg+0b7OxgWZVOMKDwB8vgY9sds5g
p2siEblAJ0MB/a1585/qcr3fmnrV8PqzFtd/x/7VxKT7h9/bRG/6V//+t7/9/f/+v3/7n//jL//2
L//n7//rn191sqZf/bWTBS2znydPO5hpQ55ksiv6vZNlmubPSOoh2eET4Fuwlf/oZJn+zyikoUGP
fQLgCwQT/uhkme7PGOASaEgBgwFVG+gH/36L/4FO1slE449GlnsyCzRwpPMi6ZqNK/NDXqCH4jmf
PaRmkKxEwm90YEP7awtFK+T25RJh65nq9JL3wxDhjFz98OR+u60fG2reNN353gP/fht4OD+OJAe3
tXjv62aT12QTGEAW0clfvA1ZtQ2oQsqAEg79shhk8XYXuBBwFg4wPWxUX0Ru3ZVOdkhAr0Ov23x2
fBywphH4c79BhQvcEFuYVXnTK2eY5VTfla3ms2GEEBG6wUcLfKuj6cCZJWFkA8H4x0aMd/aQrUeW
H0qDrmnJHCAwZL+qyiZdMWnAVyvgbYz0Ge6UzvgCLOEa7Q+oS6SXQjcLGzGNkvJGMKjkMqA4EfYH
UFYGI+pd8ihAaQG4FKZC9W5Iija2ONCmJbnWLlobfFLY0j2k5D9+ut8AyO893WmA/sPA12xrz2hB
Y9iEOWQpOxFgyIgPrzPrmAQSt4HKqA5t6M3RucpQJSX1DvP0R175a54WTuQAkt41zbLz+2er7lz4
D6h1DV5rpCRSskm2YOBoVpbpIqh6tEFT8DsKB4T7utmFqGZjCcGFqB9hH1XABm42Cl1GpePd+GaF
itjvrgSGQR9/3JP5z/fFdDKz9WCp3BVG2G100l+WJd3mLlg9wi0O6GmQCAPGckbdxL9PbKC6tN8/
YsSRx+hYtZHbilXv5YusTq/zvlzC3uazCtpkOTZAl/lp+WBzC0BFp3A3Kf11MyhgJc+8qpMx6Pd7
nxrOP7yqAqADnRtEbCTkXsLM3Nh5fwHE8JI4yTEDvVUFw50flo+dR+48WHSHjMItHIbVflPOygKr
2BQCGpVYuxFoZbvQhkq1z48Qxo/QjzgD8zhBcn2/T+f1fVJgFWHtQOVGKQVivzczg2aRKHp0qIky
eEg/SxeLJ+A3pZ1fjxKijQlNyZRJzSSvd5xD38Xw+O7jd/4n/fhvkIcfHltbm/3QegwwDQb/0qyI
XNRkqL4+/ut/+las15+2ouhnpQSNBkfXO1GKXTPJ0ggPFh1uZ4WzDmLNM0q8IpKOucREAQc7zSDU
Y7HrlDUogwi9SNJ2q5oGvkZlsQSBEkC3MnskZXFtWs2K5/7Lx3c7xcz3dvvJBF33sM4dMy43rvky
VPCiSF8mofYCGabrpoC+2GceywmG6fsiOJmCuIiGGbwFxQZ+cGvLg7eTYHhE6bKzgkgqd9sTK1Yo
WkP3HB7hz17FqctiUqVNBTKd2PTheO3oYJsX6LhACqCMmt77Cg3TZC71YNwW8KJAmr3KPXchiXdU
hYf8VIJwpjKgQocOWkFlSh5yofIIZecnCHJk8ADTcgaUHvt1+Iec5v1R0Z8Fo28Akx9Wpudqw0t0
UG/avnusM22hqxTWCCAK/Xw3fQbwY8VbfsPK8BYp6DALHHYvoZITBamL9nSTxkjkoFNv9nN0x+e9
484K6m37IfssEMB7XaOpNjWHaoxgG0bO0JJO9Bb/eLmncjljAP1g6thi49dikbr8UIC42lTQW7S9
G0nTi7EYoY6zEZZaJl4G0xUMTLp2o9BLULAgkIFYKYjnDLl4NNDbqg0Wi7qP0XZdAXT+rDiqOJnt
tJtf2ynafh+v/m8kmHeW/6mFcAWRZc2SUKAtbccVs6Gho6xgN7Y1RDagjXYI+9GLUw1LHDooHXU9
9Oq9lL+0CVqZperbJRqhXsRKIPAN4UWB3yhYWjiA8Fh15CYtUqGE2bHdlMuyKBkY/8mt0ed3dmLe
am4/hSbYGWDHLKF8+Ewak8ZpKI8VJc/oK/G56ettwFBA91V3W7f8zAc3X4+5v7+wk6MjASoFkxaz
3lg5nXlVtvW8ZMO88KVzzRWHmH4hH/A+t+5oLxzZbknlLSoYKs4/fvB/lsM5J0dCFbRSWVizG+hp
klkJFZYZojG0Qs0GJkNIOkKnwDkFG6G55ORY2M7n2hBAlCkfY67QlksgTyMS6BQy6S72tPoyMFRD
g2tCGaDJMS1kpkpntcR7gmgplDfG9srXVbrIrHYL025oLcj/T92XbMmNK1l+Ed4BB4Dk1t3pU8wR
UoSkDY+kzOQ8gARBkMvqXvV31Od1/UNfKqvqhfCCztN+etNbVwjEZAbA7Nq9N2WhblzwCmzcKhkg
3+QzqC4ISFz09q3fDPkhIPGxiOzvk00ADvQV1EjKHNAyMnU7RMjtjdM5KMloO4jFCvpcI8q4V0n7
jUWZg1sEKsfGxN04NblXlfycF94bqkm/Fml16/v10S3q2zJ2jqimhWAHdFFE4n69PMOGKsw/V3he
+Xe+xKPd4HNl92eqcQGGQNWnTqEculGI7fQORcwmsSUAF06NPS8d5HkqO+RwmSh2SPK9j4sKaC7d
70GCOFQK5pQ92MmAspLy3OL83LQaF+fLff1lbh+Zof17X5F/jYVCCvtMneFWls+gy0PM/tF1ipu6
7B/yEew7KAS0S4DYXJKENssPPZ6ovg/4IcO9xj6hVuZeg4upTqa/2pH99Cb5nCXNTV11RyGQrvLp
tvPcYzs5h8IFg2oUnTN7phTND3n9bYQIiUCYbQuE4XPOvRvk3x+jsgqJ/VTw2x63VzTImm/a9vYx
h/dKivDy6BdXyjiDo2kskGpQOINJAISOaPiLyLAjpNWmJ/CIe9vIB2dITfW0rbkPtg44cDIFh95i
0/eUtPERfJJAvJcV1MaQMtmh+KIMLRQLzwBUIJFGPa11duHx9at+/922IiPIuGOcMeeszJm9RZIu
PqU8G++6vPZeoa067OrZ5qjTe8ix45UVB/UtcBHxc1elwJAmLEkf/TTrX4bSn0E1bnsXKCQLkEmU
gCs4JXSAAVzg3coVh8+76IPd5RjP1lHHdUpYUJ8RzpU7gJnSTS5zfsw7JCwVJIpCJ2mQ+sbteTe6
9bBTZQWq8p7lmzIWt9mUPiMT8cCm6XujcVtrGK7SEIuASkTP3a2iEdukqGjdOmUmw6LwCtAf23Rj
2yAcbjwQswnQd2w7K/3aB/GjrMsYCiS2ixxunh8dGxX9gih7WyT4B2GVNrLGI0QXpQTL9pg9swj3
wPkiGXUFaCVzBGnG4qvfJo/pYB0aZBXvwJWH7Rvf+1BR4XqqCfLmtNpCv7A7IQGXh62a7/m00odO
8TeZS1yxvRpqFj5WyC6KIfQG39lft6PNmlMLAcAeL9rmHBGJqWrwvOi6AVHWoURJAoKL8TaOIeUN
DNsUStJMW0t3TRhU/RDWyHeEorbe8rF9TV32OgSznBwCoSrO+cntULSDak9r5ST6BUr9aHcY7916
aCrXy5oC6uL+W6LkN6kx74zSV7dl32to3kHZ4M22vTdUej1AUFEeirqFSwQPDDR8gBkRdvrYAWwx
Zunz5QlcejGZJKIOfGuiAWM9Z8JKH6wxo/N9yZYvkVMdE8KHV4Bvxc5uRgbpKRcJ4awajoUg59at
E+8An8LmoCyz7uJoSg9tH60pLC5OmHF1sNXoyU7SBk9alGFQRwQbBjziwSk4Qz7Q1iegljYe4Q8S
BaIQ9oZICmjVaOiVeO3pQrsPCfAtewJkEmILwN022IQrR4lRt/jfx96/sAWiUt1vekudKzc/ibzd
2I23Hep413X9l1bVKBUcQPbm7h0wCJZW8rSyYvN2+WgbGcdtaZfUsgskJKLUOkjkf2g5x8RS/yaJ
/Jld79AFYAdg3i7XyPxn0eeuiw42AuYbp2I+0PT6ZnJwpCVypYDjF4ffR10yTlUsPhuEZemzp9Rn
JwNVoyOB4q1z/Rhl4DvJkaaD5mL1J/KyNxU8BVJvLy5iAdvMnVjoSJKFoxX/rIHGwmMo+859ssLr
ZNBR/XOZ/vXMo00PxO25TwCFQkwn/hbhsvyXNVrBGcvUHe1YWCAFdvZpqm4AMX2UCLTleBq3oP7e
KstB3stXzX5UfYryHzk8yZinO0BxnplywolnXz0P77uKjmEl5BqW+neM8j87bjxjo4IwL5B+f7aE
+sxk4IM/GpADiJxsmrb8auXy2xDjfHBH9+y68juKlEucJS4o8/sEVQrkroPkFODenrOPJ+x7TIK9
rTSCS6nPV448Qx3+v3tpSmfzhkwQaWL92baGEkLd2Z0ldA41xuoPR/QxLqTxQxcMkDxCIbNb31o1
DjuUcaFjJXonHPZp8nFciQioJFzG+mFHGlsefhnL/+vw/xtYqJs//0i///+AX50p5i7G///j3/79
f/+vf/+P//E/f4v9z//t79i/5/0DFb7gBUbeBiLIv7Cqf6NYOf0HcMjg/QCAlc9JARjNf6FYvX8A
Lg+AKbifLR/YV7yn/gvF6vwDfz8LCcygf3C4uv83sf/ZuZu+xKcgYfv9hm5lU5LzqeKhSqEaGOBl
Bf4f0PFwuRKInR9+H33AOFU4L3ow0+EDFilf+7w+15O7Eu9banr+/d2VVdaOCwGikoVFOuDAits5
wzjxvzfzYtBmaWYMx59HVjrUfc1Dn+uHxg1uUkfc+/a00vzvNTV/W/I88YYTH0eU2iQqhtZ9e9RB
hKxcv4vEeJsKb+W2tjQAwxUnQ9blUY8sRUtBwto0YaHz793QrzS/NPuGw4xdItxJQ1IXxbKAgQ4g
lhxYsVYzstB5MyXlqI4AEoFtA6REsY29+iRs9dmvEb57Z6ePf+/A99mmj851zL/JAuU0zBtVHbGw
ivhNnou3PM1vKoHhSOcWKNh0e/k7HwVi5+/M33+3SbmtLZCRYhW0C9q1gmzLaviiJnnwKVBvxAbB
oCpWDGJpTIYxe3bbC6QpXLwwAws6mqAR1Ale1KBMoxD4OAHejMqky+P68EI2D8ww7C5OuPJ1z8Ku
BbaqEMdCQ2zB3ssatG73XX3XZ/4+13uP2Csms7DjmGHv9YBwTNngi/GgEDxt9V3pihU39WEYex6O
Ye5FW1TFZM9PFLs4SJecdNAc3IoCJ5EfdVm9iEiCQb49oXDmz8tTuDQewwVEWa+jNqoxHgskxXgH
pqV4vK5pw/bzgoATenaN0kEFc+mCpDRauX4uWaZh95Pb8M6mGQtHF/c1oN3GA+5Cw2my4njlEwsT
Y4b3ExA1Z2CxZSGogU6J9EB/wFe27VLTRo4ZQYlgGmiCcKAn75pCvTXxf95+Fg+MpaYNS1cqESwG
+jYMSjqcghLJVX+CstBVK2pGtPmYiaigkQ4R+AFE09/3zpXnqMnBOg3IRtez28hGsfdhrjkdjpd7
vXDKmeFgK+pTiggrC/vBAiTFz9Qm9kj3V9MgTYaSBWclUbE094b1gp5Z0SbDd7ps/FpWAaDVbnjd
EAwrtXnZjxEwuqGIexRBgEkd3mBDoYPnFWukXkvdN8wVJQYV0z3qTEQW2IcIMOJdYwPRd3kES60b
Flv5wOTGqgNYN9LPVuaGbdl+udy0Nc/CB9c7MwZHkGUUzqhdhJlwvJE3Umeo8X5yiHis2Gvb+Tst
9nnV7TxKbnyRXncUmIGows2duE97HaaC3bgFu1e5WslqL/g3k8CtnHhPcKEcwxzAPGAsgQiRQIAM
wR+Xp2xhNcwQ0OiUgarp4IYVagc3vlIH5vTfr2t7HtO7y4YNkVfBUz3XOPkAsmUTSNDLtXT/wk3G
jMB0KIRoagQaQOMujiNSOXaK8pO6PwoAa7F7n3Al2F0ex4Lb+KUd824cpautKciwBq1V3gMpjLQj
wMiaPwvRr5yQS8tsmLWVOW4T5K0OJ3vkIVSy9BZFHcVboQv/uhvyXJz4fjV4OxI7bxodDo7/s2Au
isODlRNy4abnGCbd1kwAnw81cpuPAPNoa59ht6I+4snT2X5o6afLC7GwWc14AypVUN2kah1G/XCw
Ohuxfr2yxnOU/gPPMUPh3s9OHmkfxUcNCt1QJwXlvY0G4R4Q2BsL+iNz8q3M1N5b87AfJkZxv/uV
4X63pVCcMok2RqWRbZNPPdQBvO5go1ZJQcwUmFjHmu5lO244io5cdqtbjtKCNdGXpVk07uVZ3Eao
wmnHsEnzLxUvbqwyXTmdlpo2LD4GwX3hz3ssn3WFA1foLQfEZuXkWLBDkzsaXEdRF2Efh+C67DdA
76LMDuDrmZMY1ajfLu+xhb1sG2e3U9mlnwvssSknADVDhJ59IWV5ILG9QcpjxRgXvNcvKMm79Y9J
rlxiwWI6azzW4EPIUhtlnuk3EpUgUpIziDZf8S1Li2IYfgZRG0EcqcOikV9KFCADhZ6uRFiX2jYs
vxBTgmql2W+NKHyhUXCaUnBQXF6KhfX+FXZ8N0kJqlwrKnCsKuWh5IPdQA5gC8xMyNdoUn95jg/M
3hSmwR5SUdJW+ATyZ7pLwK5sH1kl1QZw8+8qew4c4NpQL8S+0DTZjHAKVYKwa9yea7zIykFs3d7Z
lhRa3lF9g2LfX38jBnbfw2mQhJ19FBg6drrT8hk51E1WrJFVLsz9r8zJu+kRDki2fFR3hUlUfWI4
jqakWLneL70/f2WM3rWtMzBge3GJG41NPnv0L8ZufeWgCvzVBglZvi/g3+GYLq/zgu+1DK/hIiwt
u66AM/TjbcTBKl7/UIDv1KjVjEbQMQAws+56l3bVPJ3vhpaA+Ij2dq7DkbwFlJxkq7bthCIsqC7N
60tEuxmyO384U1mE3BYgEZqQbz2Jam+j8v3ymJcWz3AzEJ1sCDhNdFgCPhB6KNAsirpc8S5LjRu3
CVyvwTIZoGq7b72/Mi2tTQGY6ZWNG+5kkChki51Uh46tgKSJq++iGp+umxXDnSS2SAZBsTbaVZ9s
zzsMnDxfbvrXbvrA1E0VyqCnTpGgDOHXugO9IKMfOHSrMf218vMaY4/Vk7OVyJON46tG4LmUT8R6
udyBhV0OcPzv+65mnZe4Har3XcDqeqCQHKfaW8HwxEi+HwANt6UKuTWuWNXCPjdl/1Ds30iGt1zo
V+MzqgU/tUG6BTXeKZjoSppqYZ+ZAqdtAfRZauGsTHgb7PO4Tc7DBIqVyxO21LrhFjyUNmd+BBOR
CQ0QZcMzdCTVmlDUUuvz7+/cgJdnBOzbYgpRx9h8HVIBCHxQpsfLfV9abMO8M66t0u+YDpkcIVyY
7kDutx3aL8Rhoc/EFjtv1aMtLbRh7dKx+kzHjIWopN4PSbeljX6muFu0DlmLry7NlmH0XVsI2k6Y
LQfSfKlT3fVl+unyVC01bdg8sTP4eirG0Eq7ZyqHH6U1XBWHsYJ5dd6tcePrTloS4I8hSQ4Wi/ct
WC+u6bVlEuRxFiE7RdDr2G5QH9n0n4crI2BgQ/6927G2Ywg+1GPo9Q30H3NUCihG/rzc8Y9vnpBg
+b3xnIJvKK/bCQ/YaJdBs5zx1/mpMb/YetaGTbZyNfx4W6KG6PcPRV6R2Mp2cE4MxR98jO8BeQSh
wXCYhFhxcR9vHRQs/f4JUHSjREhPCDCU9dcpm44WmGMuT9NS04YBj1OmaTBFOEIz+QgV0rdkWnt/
fYiYABOlqWdb0DZFYTAcGyfWOXZ+1BDx4K0HlY27rsa9sbxzQJQ2HDiAk9nLwKP5DQi6wqOs/8AN
bETRz+VBzkvxr0cisjC/z58zgVo5A2tPOKXjS4z0PXCxO5Tjh5ebX5pDw7K9RPjKg7ZhWKGk2K34
S+c2+8tNL83hzKf03rTdsuE+XJINDvgI0k8uZI7JRgOa60ZDOHXFuZXzFNLiFVd3AAS3JS6TI37P
guQOldPzlLrTtL3cnYWRmjp3SqKwlSl4AyHss3Ki5zjgu+uaNpxBMiF7BrbaMWSTesNz5cylu9Lr
BQs1iSQBifaHgAKY2MTO9w47i2TkRzJYoevmawzrC1vMN7wATxGO9VKOgxAQ1yni52oAli1N3M/X
Tc+8Iu9cPLAtbp7Txg5Zo2+0T59AHHTd6eGbLgACxSl1sX29GNd+XD1IOHq8uXJdjVM7q2PhNtoe
w7FO7yA/diSxXLnqLs25YdZc+mlNSzRtVfaX1NUvHYgMVRmseI2lzW6YdZoANA+ZSTvUdlpuQQp+
7/n92+XlXOi6Z5i1oh3ApCPYHOp0/Akmhq81lJA81f1xufmFHW/S7QUBTzsN5b6wjfonqP0WG46E
gGUlX30uw8vfWJgezzDYglpuZYPXMATidid5dy4zsuL15iY+8NfePKx3m537OXhR+DSGNCucH6mK
tlVrgTkAtQpwCsz116xqaRnm3999yG7HgnQ1It5Ela9uwXejjcKaei12vzSOeereNR9JO6cTIt0h
RcSikf7LMD0PJTQ76ckfg8N162CYLyoT9OhB1DoEJ+JzrlEhXwdfrmvasF0oUyqURyNY7EAivAis
RxR/rTT98cMBukC/T03mpmPXpeg1bgkbNhbfSVnhXtYdInrLLXl0xXRsyvp0eSBL9mCYciu9Dipf
2RSmWaN3IA7SJ/CWpPvREs6JDVm1YhMLo+KGWaNiTPmF18KVgoFvS3roozou4ObAh3Z3jd/JLWdD
sNX28M0qxJom7MLoTKFjPYI+yovx4q649dNXKLgCSZi0nQMqPr9fNYHcMHa3ZEMj52cAQ+lY6gd7
kMOHZSR+9nb08/InFmzRxMRpN/A0D5Bq92PIqDLEizYZ8vgVIhWXP+Bja33gVbhh7B0AuLSGvwXr
ESjanL1PS+iyHqJuLglEAW+2pre3NBLD7B0UpXEIhyBlV0S3owKhS+B3O4nNfd1ADIsfCg6umyDB
nb146ccvGhQcmjQo3UGyQFufRbPynQUPb4LlcOXoIs+Jp7DKPesxTtzpM0jdi6uCKiBm+N0D2O5Q
UQdVmSGocrp6FyeFfmAC15yV3s9b86PlNmx+bFBCL33k38GY8lgM5RksKbfS5qexV/t+TFcc2cJi
m5A5ScEYKQZkHWwqD5nl7+crcZmylU271Py8md8dIVXCqAWqlTEEJhpI4qxI7vwMLAdgR3aue12a
WDnwO/AC1bqIr9f5S+vKZ7AJrqnALWwhZpzknpdrC2RcOGCjMroJBnCtllWzksJaatww6J5GbtwU
SAwUCQiJkhhVTnK0NpeNbKnx+fd3Ew9Sz45EAR5TNGnEBlxmn+eH4+W2F9IOlgl76zLfGYsRe9P1
6vsWhD+2fC3rcwbdato+TGLPpv77auBsaQ8Zx7gmKAwaQQcXOrn+s7WGPfXqrwMv18CWC5bGTEvO
7AKSOhhN50PjOsr/6sq3GAlxv2j/QDLh8pwtHHKmQKXs+xpksVCERsXoKw3ic5aDTruhW9GBIeTy
NxbW/F8QcCSQKsmxoWyRDkhPBqCLs5LqytYNU85mkhXF4E6ZL26gPvuUO2sXzYXJMQvGk8ZpcZFF
aD/r6nNkV5CCJ/dJzA4COi6X52ZhE5lIuK5DgBHcXIBVQDHLz9odr6EbCWKS65o3bHmgmRhLD3vU
ps1WBD2YcBWqocaVw2Zpggxr5mASRuELLoATkQn4Gcc7lrbdto7jnXT18fIYlj5inMsydwbtAGER
tj1AuWDkjIfyFbXNW2hFhpc/sbRDDVOOi4QVVYVVEDz7MedyIFJzFQILVW6/OzzAS/00EOh91QFk
VKujxkIXPlm5gi/13DiOrbwa69obkEPp6dfUIUfgdK7ruYmG41xpL6ss3H/daR9U2b5h0bbPgv1V
c26i3uqoS3t/BIG3R5xqg0jPjfKKla4vzIoJeyNtDcRwynC8o6i6U8kL2MI/X+72glc2EW9R2VkQ
O8AWgfxPuQWX9R2IkBAP1KDzbMYxOcbEWtmVs5F+cNVy5t/fnZX1SDzZQGQqLBk52JkHRhp1FCS+
snnDeEHVp4M2gesfXN3cC5aqU5e6x1Slw4prXrBcE/mWTE5muQCGh1kO0mKXfm4QqgYt1RNir2+X
l2NppQ3LxduGiATsyeG8ErStbiAyvDI/H680RFuN6a8zlIiD5jSUZfsHJ8ODK0DrkLmQMqJ8+DO2
2ePlMXy8ztQEj8WBm0L+Hak98NtWz2Py08ugUd1y98r25wG+20eF11AFBRcWziyoseAnSB+dkFj4
ern7Hy8Bqn9+b951I1LGamDhoHKISY3DPQqjVx7IS1Mz//6u6+CvjEZpAYbe8fxuSuyd6NUhcfyn
y11fat4wgcxhIE/n6Hog7D3rJqihQ9IeGA5/5YBc2kPG2QXFrUCPIPIOCQGHdcv5Axu7kwdJNqla
toNM68rdd2kRDDvILCElxHHA4lY5N3VEHnkRrAHnlgZhHGHUdhWpXeKGeT/cDoF3ci26V2CrbMfh
pQzWwGBLi2EcZVPRTVRSDKGB+lXOy3M/y9dXEMu6arFNPJhtxX7nugprofSdzryXNPCe9AiupMvt
LyyBCQbTpG2R98M0qWF8QbHNDtGEvy43vbACJlaLuaQRABghR18cQLwLFJh1a3n3NTiB0uGPy99Y
6r5hxtCRBgpgCAB+ryABNuDMJwCPr7y3lxo37NgBczgYu6HAyoKs2kLvKgT/6Fp53VLj8+/vnISV
CGi/Vdg4bZQ8sTS685R+uzwpSxNv2G9FJ7dmLex3jN0tlFlOHfPVLg7SzxZNjlWerGS7F/b+r4qE
d0PI8zLoAWFDaQmx34Jql1lyX7bTyg16aRSGAePGkqi2RREJra1iWyZJeUJh4HSOMiBTHTBfAjHc
qRVPtPQxw4ylEKqJJJZagkQBFN8csnK07/ZyDMQGMTaOGnNW7y6vz8LSm6gswmmV03neSqhKdnl8
B1Gw6ybNBFyRqoO+SASbA63HdoopOMYhyVtkflja9rFfxyUvjWGeyHdrH8S57YA0GmufNHeI0t6D
RmQllLOwFibCikAAxM4DLDwX+duM7ymb5kUU6naqQLhvkZWpWhqBYd0V6Cdbq7XhuQeyE7K+AfXJ
Sm3AUtPz7+8mh5M6dhoPd6OIAihTypZvyNivxQ6W5scw7yKLPBpAPDXU7EgmcorFFzemN5H8c426
c6n/xrmcc6qmrMIXaF2eHMDlQaedrnFrfny/ptSwa+o7xIP4rwvObIhRdGJXVq8tkQ9TtBLDXHBL
poAsPDblULJywybgP9g4HSxvuO+9NRDdR81DPNkEWCkQ6A8taldCRIiCjd2re3jvfAvly5Wr6dIH
/N93T+E7vQNNA1SMxt6zRrU4ZCjDqYhXzOuj+Z/7b1hurxRP6s6GXw1IvishU9xTCIIgknD0e36F
BcwfMc7lJFAKvBuYpJghMlTJB+ixXGG3c9OG3UobBPH2aKH/NIciXj8+dFpe8QSf2zYMlyZJC6Vs
TH1ZZYcgJcDJOvUaB+VHdjs3btit60PLTqazX8tF+wTCGPXCe8u/txEyPfgo4ttGbSeuOJvnjxkm
TFRuSbDCo6K0dLZJXB4rLwKd/RpZ2bwXzVf+3LxhxK2K+9IaR9y7kqx+pojDnjWvolORNNFuVCB1
jFgbPdggil+7qX5Y7j5/0zijuwC0RoVL3TDoDi2kXAun2lYVak1f3fiPEUx8Y/4dl5tNY6uVC+CC
qZiAK4jSTLnvQF9tkPTFTsp7f0hvxZSDCZitGMr8Lv9gIk0U1cQCsP05WKeSiWMbd2enS75DVzv0
+/RnVeIdQcEosMuhS3zFjR/T6Bv2rwRkoqnGoHru3aPc4Sar9enyxWZhh5vgKqh32SC0R2EleMgU
hUAw4p5SSLHpk4gdhqy3dphO8ePy1z46peaBGI6AAV8JXRThhblif6KCSe880CtcOUuGJ5h4PlVl
Au4RHUFnx4nvo+GaYu+534YfaHVMKlcUPGyEss+8j+jWcss1Zt6lWTEMXxKwUQ9N64YdciSgY3EZ
sGeBhAb0dbNuWH6Cwr2cxp2LDOEA9ndvgGiGV68Y3FLnDROnyTjh6dzxkBbCvasJqtyGWF4TvMXE
m0Cr2h8BXegxNZVCmghiNpgYAajJ5YlZcBYmzqqzeJamHSq1Crf94QA3vqG5f6rq/JhVSXTdtjSB
VrSAwEpQ4No9dhB8tOpok0AwZaXxBV9kQq1YGrd+Qhs3rLvgEEzAjPpTh8K5APo/vt6Tsk3PDUma
H64LivbLs7aw4p5hxGXXQa/GFm4I7sg9c8izC02Qy03PTXzgWk09+kZZEGnKM5TOocSqTazXOC3r
TQQ1oMvtL3XdsOO8LGIwSiY8dFIUOvhtDdk4Wl0TfJg3q2HHXFOtBg+UENyDHjAKsD2+Vnu2tFMN
E7YEJJny3EJVhgChdRDfMogCEWj0CLBlrKzr0jcMSy7FkOfxANKdMsML2k0D0HyUrzlk04mi1xBE
YY5MiNUYcxFo38PmofJBlf2hr9ghLqO1l9bCCptgqqrIvREKNzyEAVez6HMftjxuVxzGUuvGQQy2
+R66LxZat8GBS0GJXYv2+aq9aQKopkqDd1MqkIqVoz4XkdNsIttdu90vnPMmekqwxMkcVNWGvP2J
rDKUy29d6FbgBZcE5OW6Ecyz9u4NLTSKv4UYQP5VqO9ezxCV0Um3v9z4gmvghuni/VxCtKhwQwsd
Po5s9N68dGxvCdfB5+s+YdhvAJ71vC0ZD4cIxZXQb73zBvucpM11TxUTMtVAy7GsIjEbmHcEP92u
z9dYnj7kSJ3tyjDeqPErEJ7i9aZVdasAl7JpuS8xXxvIebyVjbOPymDvQYuqqNzvGYXIngbNSEIO
nsoOvPXBb0L/U9FokdRnYa3+BVSF+0xu9bghRw4UKKO0oHsHr+Odr+LhOks0mciE6mIJ3S037Psg
DTMusm0kUTl4eScsuEITUwXB47wNfLReld0uoO6hReWUruswcuXT5U8szdH86XfGAoUyyP2O4LEC
XQQ03XDvKGLolARrIZUFV2UyjdV1nwdgbUZIRdKbZHTegmYNjrvUtGHnoGbTAZsjr1YUPc5Ne/4a
BmOpacPKgzioKBSREdTVwc5vsrvYba576TDDuvH05IQNPoJA9XTsim4HsuMvwGqN7RcIdvcrO2fB
z5pgqrorezEJiSjKON5U0V2vT9Ch2iV9Gg7j6+WtszRJhq3HcRdALXjCAzTx+DfG+hhaKHxck0NY
aN6EUY11RAnRGUj+qHNT9rTYpFWx0vWF+6qp6UHoUDZ5mcxm2z8EY25tuwj0Vk3jQJPTP+mh+BM8
Y/WhrYtqd3m2FlbEBFdVpWBOVCEGMaWD+7WwYlpudVOLcRMUtgeNJYilgpO87B4vf2/BsE2klSwj
lQmIuYaZHz8UQetuuqT+pLK1LPtCHMckHmu5A9K0FCd5LTr6SctkoLu28VDjErQjfKEYNCObqp26
eptD0+MaeiGcMCYgheKyxrqUOOCMBpGgdvqfqB7ZstJ6wmSGl+duaevNv79zivVYBl3q4xuMV1DI
ws4G85l/TY0aRuAazoWmwMGDQAMu0eZvdSvzrWVFa6V+S1033IvTtyiYjyMnFLPAbcXR68Gq1nDE
S4tu3P+BqyApQD8weercoiDowQqqEynwShq4Oijo8naBG694yqUdbPgX1NrpKJDzUMb2lLgNeEPG
bRpZ10WDTbyX1pVbkZlRTRbAROe1q5+RDo5X0oILHsaEe0H5zw+arPND34lxOsl5Iap0EmzDQOw/
bDyeEahDBMSSuxjCB4+6L/12JYS7sAlMPBjtah0VPuJbQY8gDmTaSHAbWVVHd1fZh4nUmgJQzXtR
4YVOU9qfesaaB+3nOls5vJa6P//+zvzwKI5zkmLhPZ5suxgqPl1jrUmBLTVuWJ/dSHuIY9g2ViHb
jYlzbuJEba6bGMP6OCdB4Y9o3Aoysaek/C6ncS2C82EV7+z6DOvDm4+0UAx1whZnVSShUj9ND3h4
PNGSPnkd0tpp/CeJxFkUxZMkzd5JkXtrCFBoraQbhnBACwqePCE/oQr+9fKQF1yCyWamEKRtICiJ
c6Bv9xBvhwytPGXQ3dkP5djhiFMnaC5bK2a1sHomSK0bHAKq9oKFED0eNwP3vyl7DSC41PY8wnfb
TtfWWOQ0YGFdR6DXiVEvn+4gK2mtzNTCbd5kMevyJskpwUyB7fqbiqK7hNu7rvEfrMp6vrwYS0Mw
bvO0o7wYFfyzhkz4lmiR7ifo0K/Y5dIAZkf9boI4LaFY3cFj9iSDRK31aE3qRTe53LV2mV139pq0
ZRR72LUJ3jyZenEgm2hH+UpUD+K6C17ZpCuLA3+isUJsnrj+TL3vu7PMMojdAbSj9CZvIbwlBwoZ
6ySuTmMC7v2iccdTpkUDZXYxHsGL4Z8LMk6fU9fLj/EE3fbSn5V5W+g4pjGksmOu+Oe66b6OdGoP
XSfTh2nU8iYeHLbpUqVupOPzh8IO6qc8A5g2i31r44I294FBWzpF5J2OZy/3izummvKL25bZwfIh
2Fb3CueHTO2t9Et9QJ6uviNRMZ29CPkSrrPuqdU54tJVhlJRJE9vJjXVTYigfjbc9ug1SkT6eusX
pYZqUV69Wd1U3ceo/oTwBGS2Ifrgym4T4wKcbP3YBrEa1B2+VDVEVDcOL3OwfhVeunE9wLzBNBV9
j9K+vskZmOU8KBc/QMaVAIUs1XGIJEhjeQAFJXCZb1K7/cuiwJL2Y/4zgqrbdsg02emO0BBopvzQ
ZBbbQk7sJyfT9GUqhjqcxeS3QTK1J4e10yawJhLsEtEUW0sMD9JqyhMJKus2s6xx30qU4guSp4+W
HXSQrcnpzh5cuW0db5YGZScU0j5oG9wASc+yba0GaAjG9TlglXUAo/sEBmxFv7lD00PvCVqIqmiy
rawcvmlnZkE6cfqggWZABJ3eZGCL2dlj7e0QuX20M/LCtAu0r4p/JF7zo82z+lazXG3tSk0HL4BW
PNd+DBZqf9yJMbIL6O5IEOX1eGFGlFWg8/IiqGJZCmndvNvZncpCX0NIlqmxqXZiaot9kY1Q45iC
R7vE45SX6LRTBzYYPaFDSyEg91AOarZPEIa3nrC3lFF0HxEq6K+NQDEGEK2EGgfZJYnfHmzeNzu3
rqdNzjQYlpoOKfceWj6Q1n2dXDBufROpqh+qSje7ZHCeLDZK4NkyHxQ9YPmETrw+NNPUQxPeluJm
6qtoRKCl5pukVjFUmPJ+R7u02Ddj3YIdErf3faN8yPp5aV5vC4iM+ZuEpHgFAXaRv+ImNMW3E0NR
/k1OqiR+hMwYtFGdGqpyO39Mub3xhlxO58yrAgVS4nSEgttUSK03g5MG3W4qKaW3DbNSrH+SyANN
bEhz5UIWEeYYZXvbvPFsZ1cMeQXpP0siQRHHqfjpQ49to3sncsBuLMo3hABAFFzAsD/9H46ua1lS
XAl+kSIEwkivQPvu4/0LMW4lBBLCCPf1N/u+7sbMnANCVZWZlSmDUSNDLmp0v6vX2ZrzXG/bD54h
v9nNc5Mt7Yp4WZhFhbdBNZG+TH1AEYwb8u5pZU356XQ1P+Lz8n0WKWwtZ8PampdYzvodzhqbKCLq
U/jhhcie3o2D6b+DWehPmDrZo9V9wBCv4pGhvDk/o8jOYXiqGwX70wlGqOteRIGnR1m6EJeSaDXo
HVrD0zpLgmjiu0mWs3oicdynmex7znIkbM5mXzYw7AZbE/YHx0Ib5WWYDGK3AsN6xPLx/AS+Nxgy
45NFwdAzHdxDhfYSvvTt3PS5jMspyAhkFAZrW1h5LwTrWP26aKGRH6zntoYHu5fu1kTIJ95X5VBj
WNtcg3QkLvr3UI+h2SdbjHDMHl/ScMJgJHlmlpYPH7pv1m0vZxuLh6gVZfsZb0Na7SAQaAaoOLD4
oLO6h7nQeeHBak9UuvAHwQB8fosSFuJZQ2HryrfGJH19U4jpwq/P6mFuM6yBDX9LQCTzm0RQW3qV
DElvu0ZM/B1R1mV660RZIbKwRbBx4Zp4to+sdlWIyZZN8mEACA9vyA2s1sWPc3LVfEJkA5wvWDvd
Euu4+4T3zDBmNSLstibT9doIko2Jt8vnilwXexIrnJHwBXbzhghLMwbteKU+WSdgHR2vS404NBiT
HUdUAPIkgrlN5ixBLj2CYigKPbKu0taB8h87y9qfbp7Aw2VpD9tXXEX1uvZFh24peGtKxcJCVhhl
d2QzQX03gUHivKhYynAeG5kWVdlGn10adg+JCmsLx1Ca/AnXgbHjVqq4f9YyGuluKGW/5VFHNCrM
PWstm8fG3UYkoYhiDaoGqU5YX0KYK8SPQC0DSh9ZGuFWUinSQ7N+sL4veJUwVTQjkvQObFgCuYM4
wi5Z7QMz7IJgGmHTHbYO21tTg79sMWWbZs4MOHRQQc7puXXIHr31bmZfc5+sMd50HA7ZikujPBrp
VHC4L0voQnu19H90NTh/dHrbbDZV+HGuiZpa+mtpqetzW4YKwd4S2PMTPta6OvVYUBifLUw7hrwf
1zqGEz8C4DMSJ/4LsSs9fRgtTB8PHKHvH4OmlOMLXhjJ6mWJX1W3Tuyo5zDFTrJf6WVN4VJVLCyd
e9ChdkU7QYVCGh8J0xV5teEoT1vTePayIWJuyaTxlctaD+/eUyK3MTwydHJ4NC1bh1vpFltnwSbb
9gDLWK8ymbgmzWoCz+JL14g12EnXmuCFOkSnHbnUQ7yH31Mr84YsvHlaI+vqHZzcdXqKlxRFvOvW
GXoC3Ul3cpttyrcSShq/o8j59C+pm0Nkew6V8HdOsWvexJYgJXQB4Md3SixTi2A8RAj7B4BriCbi
a8QNviEFdiouFdyslA9cnHns8jaPs4z5vbebRvfMgnj53caoLwXWu3xcUN9vL1EcpQT1VLgaCX0j
aHcKxIcVFUJBb6UaVZQLPi4N8MyQrTmjyIzLyaSXZL9YIRDhperS7UYhyH9RiZjDjNAYhw7pffgu
njReWYszlhoyPLC5nczz1imPXEo6iK8qQXDYp+bEIZCs7lg//3DPhMBeKqSl5YVvm4ENMHbZe3/T
2sVmP+kBVJnAnR0e+xoeL7u1U8H8bO/GXo8s1i3LayklrKrt2uk9XLG3dC1QTQI3F3e8IBFZN1fQ
dKxd2XcIzUI9yJt5mOO/KHNduU91T+QZXbgwWUlCF0BV1Br9HUdtf5tLC/NP+IEa/rsRc+8OCXYY
2hfontS2L5exC48bT8o+Syyn/fMa9CrN2Lx5tQNsF403vjDq85i4gR+cxArEyyy7NMC4MlTz3qmo
NEUvuYV2lPuou3eJ6CYqx9d/Buz/dmEGeYUZo32a7pCOXUVnVk2B83m/9OuIT5/iNnlcxhq3pUDU
/HNiwiYuHBeLzzYsCRrAsMnsCs97Vt2IFqnPSYg/cKMpVhSPiBUt1+dodEH1mrRz8N5X6JAONdx7
goNwrDMPxoYdrtI+kjLH2n4wYI1yiudDRwaTwrY0WD05sH4Z4YXFNBJcuJ7LJB+hlYLglnKxQVra
dKO/odcZpm/TuGG4YtOhK0867Jj6SlueMEjFytEUPoLt0U5GZGkOuP4dkZndeu6wreDhR4ahYrT/
XDSuyM71KyCyFj7JiHoNxoAi3F5R1KFp7dqfSKLW7BsP7yf880MzF0M586boOhliOXkj8z2+UywR
MtjKUId7LJZXNCtxdtL3FXGwcCMjti2/WIVCeAKytSIxrpzX7de8Yccnl1ifT/IJX+V45UkaIQxw
k9Wwn3xEEPGK9gjGKbVL7KmEgVC3D0tGmmOgHNK0Z3Ah4g1txiZ/R2zQuJvjYMT5t8apLk/w1lXe
mLlO0dWwSa+H1A+kOk3zFKpbPAclO0wd+tvnqhrlekCadjIfw94l7rHfRM2uHJwhVglTKu1RpD1F
SnNsfP3XpU1LP8OR99W7nnH53DbrwbLlEk4A00/UI/HzuFVgTLFnR9h6aGuY2/0ZNUOqczUiAupl
MlXU7Ct0wywna9IPl25xVuM6kDAqP7h0SGBjq+DROu8F8i1i6B3h83UbKEpjHrC11oeJY63vZNLE
dBd8zfXyuqra07yk4FhwLCzI5jTuTJwHYuh90XNRj/uKlRoaZYGJby+CFU7psxtmehnrVKtT64NU
ZBLp4XQnU2j3Hsut3yKZNXGNTtXN0zJ8+Rgu3hnaBFO9bMMkxEubbl7s3CKjALNkv0R530bDe1KH
3P/dOl4FUBF1JRox23p/ZHHFfRGG7TCcSSLX7Sm26zTksh0W/2rgrF1eWke0z4PJLlc6qLFHUKro
nuTWWoKIAyrmzzasVHIct9gFr5tTbPyHLXEfYK8RJeMmakCdeTik/FlV8WiPi4LAtigXFf+NVlGG
Yx40fQi4E+KpqL4R4Vtygp+3Uznu1FYVJoqlhapw1MmNQbUl0N5Xw7wTuBynJx/jdz7FzSKifWx4
2/wutxm3Y8G4jeAWbTdJclYSWhU9guUZJg4Eabts6Npl+XDwLvWnsjJhvB/sqs0BIMAaX1DifPDp
LVyyg79uTFnFwN/OEn1vwDWE6+0GI/OfjSAicm9g4tDmQz2lNo8YwHuxCzfq+PbpVRhHUNBjV2y5
hKKvw+MMVfSgf9V+6huP5bcpHKq8iSFeKfrJrjPm3c3XOU1KjeKikVy+S5EjGl4bPtBIIOPcWrfm
A/5mvpP9NG0mg4WKg68zn5o1+kKnJju0bV1dqb8GuzSkmIUblv0EExF5tDYcTpNGxnzGV1SO71gs
vfgWqg+HF68qm77YNsUUbeiIAUu4YELCh6aHFE1Hkw82jtscwzk/4i3AShyBg8jy7sLtSRjTzicM
YDS4RDCXKG+CjN0LRw+vcpcaOAQGwwon72BiU/dIBhaExTJtHsb9EPTmCG8N4JbTdvNrEiDOe5cM
VjRFO8BBPA0tS2+qVE1ZRKkZLf5zF6a3wFYkyWQT1p/40Jo6Gxtln1ak3thdvPSN26nODtdVpRDv
uISo33Hv8CVGwNsqdNsgEXIPduJ7DcnwhTqPqtfgAn5MfQ8ZHwQ0M82QRbr8Glfdt/uELbIukrQj
KhezgVIYVWftHwKPXLPDBAOMLkMMWBqazNM5MSpbUtmz124a0X6SulcyHxc2OZ3xgWn9p/d9iMld
ot7nxJbBM2x6HVQ7cfhfFQ6JzHw4A4sK4y586iOXLju/gOnM3ARXumz1XR3j17dxD7lkg5FD9Yhw
yuGIh3kq7KhHbHZUsQrdJ+CmZ1OnSQZlVpr3YUQK9L7qqggNH+M6gU27HqNPUsEqGFZuUYdpcp0R
bYa0Tr2r8HXLjDpHgYvETfzIIg138XiwkUYSiRvRG7iVY2qPPT3jXtjefeTifMNAAa/hmdRHDNON
3HcYQq6o98NBqHL5h1zaX0DNqmM0IV+mS6nbcTq+iy5+HIem3OsUbhO2gtuHbnSAnhd72lkpK+QV
oLlMM6pYFRZoh9NHhsQawGNQddgThtO+yTC+JsPjNoWg6AivCaKsa6ZzN5dAH5buC+PA02IpP90P
4JvclvU12JpXlawjRu1IPSUKUFgdDkZ+Lzh1Z+BAnudw8K0KHsFil1WxeQdXbELEE0V+yLyIyW/a
TwZRCvVDSTF7myalCNhAYrLpHIWzZjfKIF/FGp7SxckmS4EcvCxr0LYZtT4tWh2kv0RTzwW2oeIX
vJr+gSDgBzu5LXv1dlJ/wTe6rLdwV0kgRcwwErrXwNuKwRmFf8MOima1mQy0a6GCnx1KcqCmDheE
0SEgD88LOM5gzhKqfWhYialm8R9yMa4QdVTmdc+36dyO6/hZtdi3LKrUVmV+HzTzeatT+O9HgPM7
4F4Cm+YJMqBL2bwS1IvjZOooGzc8YYNTuLPL9B/jZQc0dTorHj8vLfgtqyiGpXZ4M7a90MZcaLJ9
SdbBwe7ucquH6pwAbdpI+G+RvstxMA99Kl9HATfmFIGy5XKOYgxLukRwazC1r7prbujx3qNyfZRW
fZcjxBMMvUD1/67TY/5o5vHVL/Gv+x8muuX5asULupnmGffdOY0xBGzh/NUgr+le79oiWXuVY5vr
MFNJ87Ybr92ASY+MumDG3PcSVXIGLrReKk7T06IRKM51HH8zbgDm9vG4FKR0CKsPLlL5D6bkawUf
yYxb8qGpOLVD/LflLoCSYGqLQWwr/KZxT9gp2FnwOQipldeKNRIUF/pJ3s7HesSX5nx6rdbthvHw
GZ0OoJRS5ZFiJzGXRdIQdC/rDtap1W4Mgr/pWn1gOvxTLdV1ngaPfGV1Ax76VXJy3gK8Xuwl/ofM
zV2n2JEwmidV8wMc8QIQ9oMG7EJWsEZ2eFMSXC7q3o5v1TOgI5TE5FjW9D+nXK6ZKPO+J090WFUO
CP1BUnFchu0VI8MN4MRXmYjfvhp/GDXvOqbvgD9OieCfYwX8lozsWMd38ZJ+aif3JoZlylnSgMUv
0/4VHz92PyKzsxy4w6KqvGrawzySn1qi4RbaBfskCuVxQfRAxKpLZMB+aQSH3r2y3D2nqjXILa4U
2Zd9ZLJN0/c2XE9V0GGJy53aGpse6LCfNj7u2jra4/5/axHr443amRZEqdDkBLgWdUUfjSoPznPg
GM57XLqkzFre59B6sWyJ2mC/bGFm523A7dF/G4Un0iTdWc/qWA7da7yZYwyAFwVGJNmytkM+pMN5
g6326tvdFIy/3AoDn3TG9bFkovcnusxxNm31W9REr/eUGdwit7u9hgO+VXr3Cbz/J2Wt2rGR/qqi
ewViwVHa7gMzUpJ1q9+3+LsoGJqApzvSbQdELhb35x6T4WLB1iCYM5NufoNJzmWBblqDHdDbEmV8
jB7hqn8YykofY9W89kP9Bie9Pods32ZIo/8VwMjIJ1CnJy45LKR7SMMKG6Jrea5k8Iwo72/O2Se0
NUh+rt6ZALVyt1EhS3qI0O+rubzKrqozxc2llqaQqTm0s4QJe/XHreMuYcEOQOhFiFGDYahw9TGX
x6U9IqD+Bfn1HL6HZaFajox1DHkIAS3mKviBHXqXWZNgBoCyKkNygM6MKRFsiRDYgrrhPbDI80Py
jSr6Lf5CEXiJ2bQHqmoyCW3aaVm3Rynjv4BvDlW5ndTCH8Tq/xM6+O6r6rxUw0O0LI9pu21ZqjDB
GAt3dCSA0el1QuRRqtSRzMuDlvTq0/bvPRsFRg6FRJECRjh91pHc+crsQT0/wn7nlST2UDX2w23J
WeutaASMrvoUpmkzybRCIY775APJfkeSiCt8Id7u5n8aroz/jyCCrw5lE/YEbPJfF+hjRcgxbOQR
gOi1JerNhP4sVl0kYfu6sWTfgPYFabdbhvQZZnl/kJaNLw+0dwuKPVsoewpQG7NVqb1sJp7DpPG/
Vmynzm3PDZJlkKVGX2pvHojsHujaH1NwaM4joszA2ifsMdPiMntJomUPTOZWJVxnc0S/62B+wlT5
VU4SIeblDpPasdLmq+22IiUVel1UhsVFb4BVbmijxns00b8e553PJL+b8S7KfSIL9dzIdu/T+tTo
dCe5O4foNetwPM2cnjrBbj7E7aFCUQJnNfsQCTJx2B62WhaUzE8QYX/oegAoT69h4CCLtxjVW9g3
ogjB8M0HcJxx4/NMygqYCFBSyG6jnOH2vb81qJZPSzntMKHdOgM4Usf+a6TLcw8r6NnVLluXGfgW
RQgK3y1VcwiA0Zu4hnSleYEVwFeLC3IR42kifRH1Jb5/+5SOOKgp4iZSNV3iGhsGdFMaty9HHGt5
wUZUASj8aGX6usr0kA7lT+fnRxKaKRv67kq66Sb75kyj4FEs4gELTQ/b2v+6n9jBhnnYT2pnt+ZA
RoAssNrmI3u3egTKQoJT0+pXSIRu66wQOG9D2AIGFFFh4Py6IDxZYT/Ywr5HTuaspvGTahXKb/Uh
UvmB1v9BoCotCyt0OD2UoXzroHq1QFViN+wQjHes0Yjd97h4UaERyTprH2M5/q34+IM38opGZ1eN
4z5s9N+5BUAxm+nRUX8sWfM8G3HYfHTcfHgYgC2srb1ya/8sCK5b0gj2dvgwRBtdwlUO+ewhgofn
51s8l7SQnD5OY/rLMHnqVVnvoLQ7YknqqEr+3SIWLOEkylJgTrsWBCPGPLwt2/9eQ/V9/7OrwVb9
tF7CNPpvwQyHeSjM0yR8WsPgaLR5alN7hJvJywBkRI3bR9eSm3d3mwdqTrBLyuZ4YtnaV66IKfQ/
fkU2i/7nLG5allxTCdAsjNxHKpKLBpycCbKBSfHl1zKRWyymd5Ks70Nq/7OtfOg4+Y4E+B0UCNPo
37G1x54vD3XvLnLrzknY72MrX6am/bey+WVQ5rdql7fUwPcmrj7/f9BN5Q53N/EpSB4QSPNYzzhs
QSSf5iRMDh7LLnlotg/w04AfWnnogHwVwMJR/PBWsdl6GWCRh/N6EEP90IXyFMdlmXU0/MGaw36m
ZZJtVtySfuqzFlhcLIDT10oWqm4/cQHcSBz+nm16GUnw2w7NKcAN5hf9I0oRw81/eKSefxgL54ES
XHSC5yZg7jWM/Mq2OLMN8vG8elEKLba43/G+rvEPjYhSEYVDpU7S4HCPH0uDMKNr3WY41h9CLWsG
MdFxXKd3GMTgFNawtq2bECAlKH8gA1nXzikQXrAgmvTP1YK5aSYIBYnDF4vOde26JDeJ2+FhUFyL
4ocMGjdHEzwEKCyjp2kBevuJWISSydVnEH1JtCCYtRYaXxRa4jFJ/tRjfCU6Hk8GUyXWtM9gHXdD
39Jsi0IOHU8gbrzf3sAT/+cje7k/LjvEB1rVv8gciqxGvR7Gme+XoPw1w2wuD2b6ywPzqDPrI/Op
Oml++3Z7l0BG8DI6NIYpmljyC8Ap+4V2HBamngLDx+RdgRasq2o/tcFwbpEac7jnZdYAXc9mwltD
yMZbTdR6ZHOQ8LyaBvubVA6GutOM5zGKGNSra/d2jFRmB/Mj4zjNCXHXxEfFimdS8lDsCDP8sLLt
+34BJWb916UEFcPp79GsZ6YBp48uebUqee9hwZmHC5oLUAAC9VR83dPqJgcMSuOtK2Zvq15ukcWN
hXpROXD8qQqa3VJHJzZX9X0YNZmmXY6VA7Jf43T+s0H5xvOJCPqvmodkzxJrgT5Sc40mW2bpiq+v
5OimVzgLHNHd4zhAcpyB4Ax3AMPJo1aT/5n5XOYgH8AmVg1wF5dAWhlpTK9Z6GGdK9NUF5NN+X4M
ga0FsTA32gJt3tY2CDLIANeCIFP4IKHP2U3K8Vfn6x32d7E81fmqvU6L1SLr8SEWU9eW7wvMuFmx
miop4g0YfdaICqM24YaLbN60fKjntsVEQzVyrhHNNVTtvB/RI59Yk0JQACQLI1CUyn09jTEcYni3
Ext2tPS6kVw0TP9wMLVv6LcRHdZFcQuiTIHXgWI3MjOMdzo65xW8ZuI8XmgPaUUUde070avfwHUs
3GaVHPkLtBsIbtuqxRZw+9vO+Lkc9CJmZTlCvpPrWnYMXHSLWJM8gD1EnHeRDH+2lWiXNUtS/jQ4
cVfMVMOlNDw+DcmCIPoy2T5kEkznZgAhJLQG8xCOt5X29FlNtQxveraye0a4DqKhXDz030pH0l61
6QayM+MozxVI7F0s0TBM3XQP2LTlQ6Cq3mdm4m5/tynkX3ZYWFKkULlURYP9WkQE15PZac2iJ/RF
DI7O5Zqcarznx0hE/W4eaNjBMqv1L/XK2Nn7LnmDDYu+LaCEb2Vs0SfMgpzjrlZ7nPy66ATlB9ZU
VZZqfBE6xPoJ7PQTkOUm3YWzCs/Ah1VeiXXKZcLxF4xIjes6qEmyO/++B3q87jviyHc7hcn3OFD7
HDeBPgOo6dd9GfYtxp1letSp54dOxqPP3AZUd22Y/Nw8SdMMec7iMI7OHc0QeaAZ0AnNZuFAMvV4
GpnRc9EBYIJtRwq80mCoghvVm28GZDIBLlTXbVrjHPGFzV6sGF03tiRZhC8+S7zmOanxnWLJsz5X
IXd5Ar3KkbdJAVBRA17ojrT3u7ibT3Nk82WhAHJgYIdWqmuLGgFvmTfhB4aFLscPJbOaB5fKk2OU
ih1b0udIbAGOBf9UU/ye0vrTtB4NGoDqHpwWfEGe0Fw+wG+pzppBTDvmAexwDpck1+E/9emfwKV/
/597DrTX5HODhMF6/hiMCHLLic4X6GUIpzewUgdnxNUnlc5VtTz6GYQ8QqP/Y+l2M3FfZbSjB7zf
BxJQd+vL6qpxhy51iUQadBMrqXOJM1p44dN96NZTYtl3oxFwoOVhdHS/Juwadv0R/M1DEtnfFWlP
i4n2ZWsfbQ+Vk2zSZ6KWazL2cbYoqY8lzMV5DdAh3YLDzCTLVNP0+5oAJExDEGi+RZwPSRwGvbuS
K4g9monB7qB4qQtw9+guu8Iyi/iDGqXBSvbRltu/+289zfTg+vk3hYuX86jKOKeF4DPOULIbRnvY
Bn8kQ7Cbw/Wgguhc1eD9u9GA0oBsbutAZpntv4bSN40bumgovAG2zoAOoShPy5+Z8C5bB/9R48hg
L7J9GiFQa0035gNsSpYEzFEwuTbzEgV6hsHqiIt0tchqCCW5TVP8gJDffYp886a2DzzguCLTRzeu
aH7iN2ibf6hKflYmkIOYUiAqABk7tr//7HBfPtgumXJXsVMTsgeSYkpYFcCgpdUuJ2V4ZThkA/RM
PNY3h6d9IDxFfiGnZ2yJAmw1w8sktsdNqusAbW2pMTG3UZBkc1jzG17zWwU7jh7uepmHmS0yg91x
m8rh0IziacafjBvxusn4TTKG/A/6Ulp97dRYRBVoRWjVoEBYDsD8ngieOpPIyCJYZR/4BZ5G+5Gq
X6EhT6oq951ezvffaErhyWXEVx35x6ELvllI9p6Kd+jsAB0ryG6aqUhUgEmY5o1HymgKtCUq+0PZ
lJldlk+gXBJUM7SELjqgyX28P9FwdE88qY+u7B6iqv6rSwKB01YE/fA8JhvNPFQDa1n/7SQrEJH3
CXrj0OrqSCMIzSYv95bqc62WHPPz0ZfPSyQ/27v0gRL6Jw34SzRHBe37zFbu4/6qQIb5ApqcIuKu
CMwfVpGHUNpLEIZPUVoiy9IGfyJQFPf/YYGrLgJgKwcPQNwRKktQQg4NV7plKA5XyK8RVbgcwYCh
OKfdmpdQ7BiKGsGG3JU/+BGfDWybAvJBUnXyFNKJBQBytQ/Z7xkQHLMsl7gBKMExt9Pz/eewSX+D
ambnYFuPSempozh3sJeqRQmaKQaBAK7/9wq/h5Fr5HJANbrEufb+IiFHqAXJ5TC8kpSXaJuG7bDY
NkGbspxx3EGNTPtg9I8o5nk/IV9YAFgF9IYGnRxE+5vHAGHB2YF20CzvhX1wlfmPLeFL0Pg8Ekuh
tP1FoFwlq8W1C4xTTacOiQrtCFZ46c42/EFqwVPU+2NN6bHefkXpfIKPLp4jtiGhFO6R2uth7zoG
exrwY5lgYuOdexXcHGFm9tDRBCRE3OT3p3A/H9W8FJtiBvrQ4Ke328HNd6OzEvWqNX8n37yTzjz6
skWzEbRHjKz//v8rwIttz+J5n1CPaU+e+7k+VCv/xuV1wcrSby49BgficdAa7bNRNxnn9V9obNwl
DhZ92HRyXCL/BbGWv1YDWf+SUMnpDFTGdJkbKyhcyog1+OoGs/dJsJ7pUvovY/FEmwpXDLLX/nKQ
5aA6JlCCvSHo0ED+RqPeLmh+xCOdOvPBF5mckFpS/SshiSziYQqewgnXCE0JohL8pGbwSn4P+YbA
Db2Kp4hRCwwbcs8gSdRuo8HySSXmpFrWj74ZV/SDoDzrGQyN7mATtGLcz5Soyw1WCRQPJUQrGiV9
cttAnt6g9tv2sFFmp6FXNncL41kwDODjwVwd5tBi/0KpGCojHZ07DH3fa5D0ebBtE9IJSr0TvBpO
vFLdjHHI/4rBdR8p4tS2YwuD4BdVTm8WXGThZZ36LGYEiJ1Zgx9wxtNODRACr010HlmbnJBG/9kG
YYk12q39UEBVt7BBPdblJ+/dO22xuWinGpGvUNitUfCktK8z3ugu68Rc5yDzI6gJ2iBbBBKuQbnL
LK26BJOcsccG/+LVRvRxnBXdjSPrDmJBYkfIoNGVcfiv07CCYROAD1zk8QlpHgTHb6mfhN0ogFXY
XEm/mNto+ZtmwRWpLLTgqT8AEdjPYR9kDD9hhqDey8DIvzHeZmCJhhyXlrQosrV9nbpB7f2ExhtS
2SH5DRsF6Jeb8Tlh/fjdwwg6h2TwrgcFN9wMw39Akn9Kah/8aP7H2ZnsVq6k+f1VGnddrOYYJI2+
tTjzoPFIKSm1ITQl53nm0vbC8CP0qhcNrw2/lqvfwT9ml915WTrnGAIKuJWZUpCMiC+G7/sPYyqp
sedyrz+apvxsZw1lFlGTwc6yYo2QB7cuNX9qqQcCKLbumZ/mvosrf6f7xk3XtxsliekFTHRx/LPM
ZmtI8oNluvUsAVC5L3Uy12ZZJ3NgJfsyMO5c/CI2fc3RNbUx2dKSJlpQjcRVJedH5Th/j+TSZOMa
qnWeGFismcYT1bt60ZbRWM6TtG0cpsPaYwmaCTG8aEpDnhe4Q8v8ApTINdnfxy17XKJC1+6Eu+sK
k72lVtg9B5I7Obnp+dDJyVyNOj6ay5vb6wOO9loK76OXv+kiuuby3K1y2X1BLjea11RkloWWuzOQ
XxTRw/K27BD5r9wObFuZ2tBULe5ZfXXITCNiA+/jmWnqFzhm31E6y2fo9jy7KpzxUcmUu46x8g1t
J3n+dxC+t2osXr0qyUC3K3MDuQpyR9w5h34gh+81N32Sv/qe+laY9V0SYRxeJFxJCBmx0O0MLbPW
evK0/Cr0+2he6TYDkADP6vFhu0DTQZrLvnrneoLkskm5TeRxPbdIuViJP+8LthswW+GF6XAe98Lm
SeFCZo6znuL4VeM0Nxxc7wPKvYAby6cYIjpgheFGk4Yru3C/Iyscgp60npSRkjRwdlCDfqekwyUQ
22bmh8U92M2QZBd1TlemEu0mrgfrtjOfAKEku6AnDRFbgnxktIt6fy8nzar38i3EjUOYD7eGlEA7
bQsdNFYiLkpb+UAyrpg5pWajvQT0OSJBuDDH81KlOWQ9u03h9biX6RTRPMdm3GpSs8iBMqyZ3MUg
Skx/sGZtFGfqrC2G7kAm2ntSrN67zNzwqmWRTLXQnVl2XXF5Teesn/tQ9a5SSsPwmIQBUNy9NIbq
0YyGbRlRBM7i6M3QgnVi05NByDIiWvkJr7MGuLhFfc0cHh23qxepbhormfvlLIiby9YKtBmp262q
wOHQpZ3QNYvsX7ZRK5BNXX9RFsEm060L1QvXgwy+dyjdi8hwD4kiXpUmX0dWjTaf2RVMLpNFXHpg
Rb9MLGuNhemqtONtWUowXfVbr2y7VScpDbOGpEFTAC7MnWhTmRT43BrgaOnZC9xJb+D9fKNLn1Wf
BT/LhkUcZ7dOXi8zA8CPrQCVaDU6a6xI1s2uk4QJbqh2lqPasOv0D0NCmasD4MUSptb4DRkH1zJl
7rAaPA0/IYXUdB/AeV5zNbgaKD7Gnuuz/nL+LkluWip5iCQgbeGK7t3EZq2HMIDa/R4V3zug3CvU
P+ehcNejWHA12JsayzThyKA/W46zbcShtP2edumjnaZXVi1zPsAtMsyGZ7uiZEFNo5yZ6MxkXXVj
dBHTC8ZZmsgcg81513P76A9Fbm5y6pZJj1c8LdJzTqBfBLVzpaMjY/e3cS6DKb+IS3DvjHTir7r4
owr1q8o05hbNpyRZWuzHo27lZxxTa04gvX3BEc5NODQDsQCwuxh/ehS2MESwaF1n7iN3jZSwDsaX
/0RBQ+4ld+dmWiyihtxrA8icxaawi5Urggs3bldSDTanbxcejsRNHWwUlyMshBpNVW5lnUykde/2
V04YsMjzmqrU7ceXJ1QWjlQsy/4pHPeKjlIv07kxDlGWLwc1If2DMDZ9M2BnPSAMHBkPod5uFfAi
te2+l8Ujn2xx+sfrYNWCNxo1GdqqfHW7aFHE1lUdWsz1Ys5byIkzt0aNEL/YOcgJ6IbOrbq/7Wqu
+94z/0/VObsrJRUOai2ayeHlSiRiaafh0gz8S41cuhKFrxSnyQIp3V3IIayeg7i0rhPwFfdZKYTK
tYgaPCXG71VtHGr4EAE9U1Tk3ykJKTiuNoq3gaDCOhdfU9UKfIrG6qsf/SC79JQHMYceck82RO2K
OnJJVqWrNLCjBVXKOKGeOqwK3L2T8MoYekC5HH6H2IF5HT13cvxu1OqFzC5Jg0BdlwVzdSR9l8ZT
LD8MhcM+V8ydzFu1bbwnvTwbowCCxoGdfC3wS9M8uZoVtZ2xesSzyqjm1tDeNq68CjsJEElJNj7b
MDdkPd4AtlykBmBiqo9RElyXYXDZ6OIg8yDSMl2krKn7XkAWW9imfKMm0sYNmnUQRqvBpIJrlGQ+
wxtdDQ5m15KThLLMjs8+NSxSqyaZB3xv5UhRtggkaZHo9Y3Qo0eg4lujKC7oCPDS32qn40SVww4w
sehK2T3KRSivrRoSZ/+ExTKZVMAYMhc28kkAxkW/Z8B7kRzcqF22rb0YlOzGiNa1XT6Pk0hS/GVI
vtjVyNEWT34rHwJPnXV18zHqfcgJgmyDTGmvumcYAxAuuOjJobIw0S7szOI2zNEJydos/kkAdEm3
2JSESa6xtJe3fvkga9ZNUxZXokmgPegXslD3LdhgYNHpz9BTdOvVVqr7cQZEHbJLomvgdGTPGUuQ
it79KFkVqdIhKQm5/lCFztpEekNnYYabvaky5OqbvH/Rg+Y6NOpN1D9GNgeQFnF2JprPaZFCRdJf
xoRb3LBPKnaFCI23QexRSCD90+Fa54ShFtUi5Ou5xODZFiy6tFzquTcbkCxTVH1l+RWI/xSkfb/t
MORNkYfM8cYtsrnHbTJ2LpP2agAI441UNq6B40SClXcINX9Lo7tWiq/D0PyGo96GU8dMrpxZCa0R
0M4uFfK+6fRrU0jdXLfK+zH7h8A5Qx+oxk3oOQupqWdhX27imiOCqswQSiId9VI1w0XM65Lg50jr
bEtU9HTcORLs59K0v3fGq3UlK/c/A25U8CyM8Mkk5GP9Vu7CheTGK4tFymMSjFuTRRpWomjSgBSP
gRPZ4MZhErN41X73A1AQSSfwcTjcjlpoHJc3Oam8Pl+NvxRUIdhYe5/22jLs1Es+IePcxcDVRb9u
GaextASU40apCDn73cGOhxQcqPZ2Ox42/IBMqEIKpNL2PUIRRt+s0M+Zw0R7ctpslavxrpLC9big
y95z7upwBt7HcWJlvBzHxHW9uUlqXHQ+d2Ftwcwdl49xiI202/jDi0JmfXyuKbiRjL+i40LQGc6y
9LqVzZ6Cp+m4otDDCUCzEMp0iodHEocXfl4ts16ZM3c8ltkWvbxx2fZj/yqovG98rlnKVIRRYi3U
eef7126trFgj4ricyVAoDTYI0HgUQo0ny3bAd8XcW1KgMO28tOyta5tzOzdXgwCh1lmroDAXgJ64
kWkLYEBbvqYGFzYft8tgCL4ZrQnHIGYJQCh6JlLtMiI9zm1q05niblxfMwQn6yB/zwdlX5jAqShF
OgcZmDZrSMDEYg0lWbEuejiZ5UOYONdhIM27uluMHZ9SB7LjdDm+QKhnC6a8WitzVkaD/wzFk0iG
A35724CKKn87DjebL2DOxRg5BcjEcR0b0CjqvZZUjDaDNrPnJwGwk65J5yhnX6ametC5JFZBQ0Ir
uRjouYFJ7kVvIAApL0QzzghRuoNLv+IV6qhYkELkyghYuod+oXFUtG8MbvOpkTNk4toGxznPEmfX
ZnbH2RtF2Ziy4QzKiTbPqoIEUBK9+FH7gm3BN6u0f7D2QR6T9HAeDNU13pqUJmwH90tBMOsOQk61
oPikOBbZQGOdNlhJltyKFz/nT2i+YFr5pMriPq8gfowdSOVmETmNvEkopEVjg57HFZdr1n0x6rEC
Ir7VteFKjUivDNziDD2q5kPeE2Qj+m5cgcd/Nzvpm9wkH4XTJm9yJN+YaUeFR3+GwcA9obhrlHAx
mM0hbftrJEpuUl19E42yE1LJrNCwbZGSeh/VLbSa7n2cJtRvf4TG8IK6Kn3rWa9NIt82iU7uDltf
nNzuEIhMV8qQ4CKncWMKbOl2nI0Ucm+B+l80cfId69Pvvl5wMsiukSlfklRY0YlbV2qXRmwDDFa+
i1y9gqVxUdjBnWyEl6ao7iVK3zp1EQBk0n2YNvCHM/9Wcex+n5muvoL/uauy/MkNtIc2VJ9dXTsY
EQcB37DXsoqUZ6wr3gKvR5YcO791mvwmbvWrQZQXJkcD7hOIIucqD2l+6vgGZrUMY+hDVlxywo96
rq1q/J7UzjNguguuK8EMAoOJ4JgxIkap1oYRF6Mx7qtUdDMtyq470awHs7zOSAzMIlm9BZwHAM3+
IPOBPwsJbTRJ4nkBM2UGPelFkf1yVqQ9eZ2sugKMpc1cPX1mab9X0e1fMhxPpdnn1BjUp1LVvnGA
vxGGcWit9NVNe4RmomQVD+aST17KJGVVYd4HnnYtUmtVWv6ysTjetupzLhusMKxm7KDkcrPovQCj
DPin1BYKhq1OW5EGQlV/6KIfjQxQIy8de4+MyviCERQoARk38asBXiilGqO0WtyvpYeuCpaSmZcX
UZe8ZHRGWFaHFPZX1YL8A6d5M0awKSjbtE0+j3LtseXEkIVca8aFaFyAKdrNnJjIaY02nWu69KZl
I+uKsmOYRy8ZgIKirZ59o0vnflw+d4b/SmYnYec2KEDUi7I03pIEUEplQTIqdGVdCucbrJAHKv+r
VKeyLbOqGl3ylLY5WhilNFP6dJcW9i1LPKSlkvVWsg/VEFxyOHsQmfPiuhaMF2nYWXhKYYpyR25l
30XRUwkqKImSjVaZezQleHVexSFvLvf+zpK/19StvIfQw6tWDr+lEXguoKLBHOEQuHvR1pcHWFED
B4xM9Q6KxiKFGtad1gMIGSrwB3rAwjY04RIq0FNVqdQKg7s+Gj4sv1mJYOg3kte0K+hSgHVAF+az
wcrymRqywwceV12ptJxthVo28VWbcPfdayGn8nqAE72qSvhKjmJx32lcfw6MOabAXx9QjgtvSGSA
ioaBhcJA0m5sMjwbuLH+wYx8oGD5B9RmPgchp0d++TI3hPuuFWa8K4E/UMYehlWXA0UTmXwtEEi+
CJ0e4HivgRtzjWamtkk9iywuuXaghPCeYTUqaeiv5UB8dFq1aoz8Nc+sg+J32zwwDo5XG+uApO4S
EHvsz9SA1dcVApnPLhIIf6MRZ+WWvIorV5obRuP/gEZpAw52kss/CVHD/nV0Snq2ms7dbP2WDS25
IlHM3Fy6GGLvFmLwuovCbZZTC4yvVL34+JqyxkTZxciHqswMH/EOP7Z2VGe4pqh2e0b04piyxkTZ
JZKrWDDitI5i9yiiIrN5ag2H9VYOX09/wREBMnUip+T6+Aw1AdjQAcCgIii3q+IqI55HXZhRE+b0
Yz6TILGADk8+Be5PTWVTwx9Z66qfuFYbaOnX2p58AskdCAw5PndZa1xVfrnn+DY73bTyWffw3n9U
llH/lHHY1otKdEvDvPadjJSUsfzTEEIKxc6iAxhXHdyhpO5X2Q6nGiaEQRXAViVS+Lra7vPapURT
W25Qr9xCqqM1ziAAu7g7u1cFLnPxGXGnUW1lKk48vuhE4wV+RtlJOh3ceBKXTGcfyRsJL4kz/TD2
5WfNj4/9ReQFSq4oCviwSzf6UYgXuOF7XzHWfWPPekBLEgywfAXzaXv6eUemy1TupffAxUVa3CwH
+zXLxW0F/vlrLU+EnlrFSnrcjrNlC6y/bfTVeJn5WtOTxYCjXVuHSpfhHRVeZDk6cZl4ON30sdGd
hI/U+DDSOqlfyp70gATdOyayPvCv9u50+8f6exJCnlnJsDKGbOmYZU492OK667fnZJWPtD71HPM9
NNfDio7J5ThGeoiFzDorLnuk8alvYKwmGWjRdABgm3L+sBZw6r4giTvG1Lgo/DLpvTbPcvQDelCH
WfHWuiN7K9Wt/itKtLQvT2LWNfWuMa0YldW4v6pVfGPB3pu+9bVBlScxm+taHoYWjmCuJJXk4IIE
vK13Tmj9s82Jl58avamRIytOTCB1Qe4c7LR5tEiKhqoJc6Gwz4gzHRncn8vyLyPAvp6naBdky6Gt
fBluDHWWKIhDaX163h+Jq5+Cxb+07yBJmZRQw5eKnPxAXKhfuT0Hfdvo3cXpJxz7gskgpHZQ6qEB
HTzMcZepe2meRv7919oen/nL2/cQVhU15O0bTV8lRfSQBPkXTH3G0Z0sk0PTcjrLSzqe+3uUyesw
eO+yj6woz63wR3YUZbJaxpILAycEkgXlbKOSe+qkd8O4CK27FGU62w84nhprC6hAExzYb1eOB4zH
1eQFhKNdye2rS5NDgcmya8IDji8RUt9W1aXvKd/sEWBAcjpSCk6b2j2ChwvQgMsk3YXGQ+4o73jZ
zAxfepaB/6rVAzBy7ASHvVdDHLVvvjY8k0XbKQwJFVTsD4oEkd3W9ap5LKna6nTrx3zef/79L6OP
hIvgfNhyOnTytRlKKEuscLKhBhJYYkOqLqdYooFaPv28I6EyNZnjzJNEJRqlFL+KC6ezXjRVbBs9
/XG6+SPLydRornczw0qs0FgiX2XPuKJcGZT+EVFLV6BmzszqI8EoTxZ0HUGDvioSY+kZ4Fsrf7gs
jHO608f6ZxKMZqxFhV+y2vpqiMcCOVWwN4K76en+Odb8JCBTCEhAonpMWqlXN3UF4rKh0BKeWQiP
9cwkGsFnmJ3uQN/xsGCkimx/OCagntPvfqzxSSAEBWR6q+DdoSVD/Ms2QjPOHEyPTZvJwaVwlDLU
QhLZgChe8+Fbp1BxHEtLnhlbi9Ov/6lRlCXLU4c2UM9VHTeZWLpNWM4G/5vPPq3CEIiUZqzIXGHs
9GryRyyxOhgbpx/7+YjL9kR4MhzUzkSDAcMCQ7kOE3tjQExsE/vM4ebznpOntm0NxTCKNji/qJF6
GZMAJ1FFEhNJlHOiw8eeMP79LwuU74sG3caRElaJO3DOP7TUX2h0Wyr32ZkL2mc6o+PQjJ33yzP0
AQ5OXILnlW0XISLH2ELnhFMHGpRzPTDwy9qovqJAOz5sEuLGAHxXOCYPc+WrEmjmCBD72mBPwrtl
MTe4PDLFDF8ZtUCimTs46Uq28/z99COODcckxBlvhJoB/OBA1TxIg7wVjrQhawmM71ygH3vEJNDB
YPeqIfB5NE3nez2oC2rp1GF68nz27emvOBYVk4C3LMqkvY7Z1WCF6K+ByIQvGyFqfLr5z5cqeerQ
1vZWgAYUwi21ifpYU4S3VUSm7muNTyLaDbuoblK6R3jlpVIU5MowKDrd9pF+mbqwebJRwuXnxcc8
kZN28CBNcY3IzRf9hadebKbvxjqEDpyioMkLMyGRln7poISA7h+DGPiAiF1/9KRu0wtnkJah6X+x
WyYh66FMIAbkupYOpLpZqXYK2hnehSsX8ZkZc2QFmrqvVW4UlZ5Ov5S7CHRhtUK/5UZF4w4dRzKp
X5v21iR4RVZjjggFdZlWEE3Vy4ri3IiM/9rkmcStCQMsbGEELS1YVLcuYJSV2vv9rvHi7Olrj5jE
rdPC2IxMxhiiCNQgObp33VH/qbr/UvtTLzZLkZIGYiZzKLcujSjchQNlKubS15qfhK4Mdj+NY/yP
4jpdd6oOKsrayEN4ZjM+dsQwJydTyTdlCe1YoivMtnYhcSvpQeXnwv8YsbcDjrMo7B6Q2FkYirAp
nabemWePj/j71J5sTrZpSuV1FYwhggjYClZXBLEm+I4E0qsmnKskRAL2dB9+JrPM9mlOwhxMHJou
Pd+oSw8piKCOsoCz9arHbviuSQ9KlXhnnnTskyZRD2oq96sIS0pXB78+IPM3L/wK2T83D+eFjvxv
HlBxOv1ZRzY9c7J1G1Ylt/Y482DMDvetUyTXfe5nyxLxIBnp0cXpx4zv/tkwTVcA0s0yeg34M8XS
YQQhwvH5gvHcODCT8Fe6trYJULwpbYT4gGI61Tn/8GNvPQn7MpdTTua1gDqoXjaIsusA8L7UIVOz
NjTNG98aGOQ6HtLNoBj6PBsFqU+3fmRUp1Ztaaci3DRgxqdgfD7et7wuPqS+tUavdfO1R0xi3uit
3mkKXyx71KNzE6cMUhQ+2lSzvDhrEjwG1yfTRkyiG0oM+IOE85Jw3W+dTknQCpLHoveVM9P/2AMm
Ud2k4BLUjGFIoGii/eNIlDuC/q33JfvtdEcde8Q4uX455HtpweaBigebX9YsIInGl+iRO/MSbsUX
J9MkiLNUgU4nMxZK0BvoHzvydR2mxuvpDzgSBWISu07d6G2NaBDq9SN0M76IjfScP+uxzpkEr9N3
XlfWtB2mzptuDted7+3idjgzvMdefRLAmQrf3Xe5haJ+jJi2HCZLEymDMyFwpPWpF1unS6ZcUP5d
AjzzlUXQZQNAUF93V6c7/kjn/J0RW6bnvD4eqrZpol4KoK9AIDfW16ebP/b6kwgWiIqwzdD37DXg
wQq3wfGmP+eJfezlJ6GLPKM8DBlzModagHi/Xi/yAnpoCtPuzOgee8T4979EVpbwhEoRrKGpfOFZ
/XXuyLsYiMfX+mfst1+aD2PX7AtjnPeal1/bZSR/q8LWu/ta65OYDWTwJ9HoxwoX/i0Npa0VaV/b
EY1JwAZSxIkoccWyKjBGiHy1mwErO+c8fmzaTEIW9TfwTRrdAku1Y7MN61krhu+ne+XIKcuYBCxI
nqbqUoYUO2JoBX21o5p33wMlRNP3whD94SfEN0mcM4N8ZA5NHdmkIlFNHw35paN22zSIdyPDStLq
xenvOdJZU1O2qPVhQUR8T6mMiLigkldm3dRnXv5Y65MIbju3KG2EIZdiZEnpA1Cyzj1nzXOs8UkA
I+3ohIk75mxd3V3kofthfMnOlDObPo7GL6GFoLU3iI5cgtM3ewVwpdMnZy4ExwZ0/JxfmvYko/73
GVTb8UpyzIOF4E6sObenB/RY85OwRbAVmV6VNy+a6lKRMn0uS/mHKBz1zNHtWLdPghcOMhTOSDOW
RjVsbd9DePRsmeJn7feT85Q+iV1D6hEREx73TK0DXd7epbo0c2p53WToTlSIm+XWLXLUNXNqDDpf
QZBLgdhb+MacG9Zl28gfITD00JS3wA9vCMR1VbB4pQhqZk7nzzh2mviBVXjdB/oNEiXnbirHOmay
NHRq7goL3Mqy1BMDLJlZ7eyiKr62l2vjgvTLtEE6SfgJvLllCHMHxNq24/O/NGWmtmleHpIoG2ia
E98au8SV8NP1yOw63fyRfpkaoymIyjW+Sb8Y4LYbET1inHNuhz3W9mQNkHUkCGuTshDYv/CCk7Ez
N8LEP7N8ja18Mhu1ySrgjQLZ2O1SlLPCbWklyzy2N0z9jwBpjTPhdCRetfHLfhnXxMXiQFBqXhqp
WS88Qw8XnU0dBF7aOU+/Y500WRI6WbFhkzEAmeO+u2FbLH3kTb84LyfLQYs5eepXNO5Z1cKHUmCF
6ZkTyLGumSwGmV+7rirwB1EjXxMzVViRDyg4aoBLOx713tPz89hjJnHbd07uqFgoLjsvRFlVT+Hy
KnAkFJSrl6cf8dkIYCI3heiA79IQt+j0ZdMpc/QLLuU4+gKGY2za+uP8MVH5xp5iRBjCrKSw76pA
gEpz8bUXn2zglV6mZhphax9xCpxZeG4rvfOFdWF880nspoMsx3JAv0tVeV+q1nWKOuGZqDrW4eNY
/xJV8YB6RF7H+tLi5LoOO3A5olLOVap+oiimC8P46uNjf2l+8Ksq8BudxTguUGuwCzWDAdKYLvj0
3siTJarQyaOkx2qDyqQKH62thhbrAtFykgvjKMZMIENB6IvDNInwvNH9tOxxp0LiB+G8LMNoAQGi
M8f1zwJk/NpJiCta2nuOOYIH8iKuYKc6/Z3fqt2FiqBgsDo90z5ba8eHTIK9qskZpinG0rF1l8AO
guyMdK98T+ry9AM+O7mPD5iGeR9Aq/UGHGD1UWPhO/wieHpu9ip77yMaN4IWePpJRybfFMuRJ5CS
2KvxgXad16yNvyuFdc7ReAzrT2beFMhRJ2bkaB5tQ7Jq08NAOlEgUooPFFLQ2aJsxZkIOjLoUzCH
j4GYESCPtPSk5Fm3KsC32ZYr+PPX+mgS/Jot91otjdvGeD+zI+zQmvqLdqNTaB5OaWUXIqm//Em8
GPvIaw35TMccG93x73+J/X5QFIxBRpVmU3pFerJaKG6kf2E3ZZLKk0BGTq+LNaPXl2UnkgWu8MVj
mSXizNXj2KtPArnpKbvW3Yh4zxTvSpFjqHhDdmaVONb4JIC9TKtb1C2YMA7AbCiScMduT0+WY5N+
Erp1N8iOL4B6KWQKPJ3CTSIWEAFbhPxzA0MdJLhPP2nc1/4+vKwpFsWq0jyTlJweYo2+DApAr0bd
IPwIp2uGQgBuB6hp3Jx+2OdLnjWFoNRjqWlATGYZ4OM7TxLle5tLW11W/PnItDr9kM+HxZoCUdBJ
kjnCZsYy0sx8biKRWwsoN6cb/3yRsOxJFDcuIuIDR1g8ie0HCQvPxB0uPds4czE59u7TXbzzEfE3
JWxu/XYu+c21jhLy1958fOQvUdwIvIVMize3FH8lo1qHvv5BCsq3080fe/NJHBdks4Qx3mNxBu/m
Uhu7Wy9K1cXXWp/EsdUrquI6XIEDaObLkaipAG5ZnW78WAhM4tgwbEEuPWfCtHWaAQl1DGdXyB1S
/1qWoJ+LlHyInqFQur+heP/xrftP7kd68+8BVv7ln/jzW5qhxgsoc/LHv9ynMf/7p/F3/t/P/PE3
/rL+SK9e4o9y+kN/+B3a/dtzFy/Vyx/+sEwqvyJH8FH0h48SEaif7fOG40/+//7jP3z8bOW+zz5+
/+0trZNqbM310+S3v/3T9v3331Sdbv3HX9v/2z+OH/D7b3/95//51//x3/73//qXf/vP//rX//6v
//Zf/uvf/fLHS1n9/pup/VnRVNWULUgylqVajEr7Mf6LYfzZtoXQbNVQ+GfbYgomGNh7v/+mG3/m
corcn4oAEj80HkTKtB7/STP/jMyYpto2Ah6mqlK4+r8v+Ydh+o9h+4ekRmbZT6ry99+EIY+z4j8W
TFMTwtSQGkGYjUXTFlOQiYhSnAGcJl57RYu6hdTuQsuCI9uhl9WwwzejjCVOvek8RyNwnXAlhZTu
Rit8UrDOahLI/p2LKkgNuw3qMEpoiFrJrh1sAtEnqIhZ7hUawuAQEH7yXesWnXwJ2SP/kRJBspTC
DoAI1ik4+2UrV8kfuUp368FVutng9BXKihhcJboFrx05grmqvmAeg9wr2ufzpI6QD1WhlMSptLQC
7yZKcMdppd6Csand4ibPz5C9VESClaupoO5XiZCbXNyvYzd0rgFzIg5hXBTdaC+HVnX1XUW6AqMz
355HWmmuE5xVEfHtHOQgB4His/Nhxy1igCGM3ApvoVlaveEtFR2ooofIv8DmVAxvRNjhg1cp7tr3
qnqvlQu3bcVe78puo7bNzg9kfS9gOa9Sz3pM7KDZoy0nc7naOY7V7ZydasQXiWYja51m8kEySrFz
rSqc4ZqbaLL2LcsBdSrCrwD4Uc8vfM1bl1AbkJlX82el0G6rytkHuqldFIXvIM1jzAJUcYSReB+D
Yl4bnR68KVX/hBA0xhCVEqGWR6aXlQ917XTmx7KzER0IAQUS8Br7A2/dJOU8sOz0yaJ4t6tkwb6U
tOmTWtjD3FScdJ+lmnXBNsz2XtwKo5DuBhuxI4xTor0WpLMimmv1YFw4sRpcWvg94f+uDXPRq7jy
6tXBltBcjGIn28Jgm4VV4e3b5zaya8pJcbVA1AFYa4xUsY8p2yrLeCG/926cPI/vWymNMBhFk0SV
m/0g8uymJf+2SCTrOVXG1W9oqFn0ar4sD1lu0T2ghQrbkjZhYejwP/vskOlFgRudFC1Kw5UQg+/v
LC36oWXdqypH28AtUWMKfHeT4aSVWRjJYmC8brrhpki4+yCjikYwWjqhG9zVNZ8b1M2ya+X21his
et6G6c2g+sMK5XNcQVENO1R5vPBhLaxkN0XJJwtRQ6qlCmllJByHvN77dooZJDY/Kxc5aikbDkGE
X2WZNrsCdimCPIGFJLF4b5GEGfnW+q0Ddt+UoxKSbkkatgzw80PWfEnPbpy2+F7IkrLrEXYGQI0F
SmfsVHQZVnGL6aupIZPTG0yVtnfnquVd13G97ezMuHIrr4HPi7JCWmTGgwHLjWzP80A99K3v+0s/
fEPgSVtWnffadHazrlznWxBUq6BRUTEPnC3GvCYatvJ7L/xVgbPMJgl9vCWGfK31ifKoCmkZ4IEy
d53UR98tCleQ8pONhFxPrmHqgnrqvs054eEWhNQCqjZY89yrklstqFLf45UcXtUiHmZOksUvaBVd
D2nj7ZO8KTkxLFD2zVbYH4uFWiIG5zn62jTFqs80lIVhvimm0yBf9i027K2vucEe61h5VZv6DSTz
NLeWipIMyyqMUWzL7W3pF+V8FVaqf6G6j0krJEyDhmE3gm6LNARvaNXPTVrlK6sND1jGvslq0kH1
YmIICz0NF5MNpxwWPoRpL32QS3HvIA3Z1q2xxmorQLmnwpJQeC9aXQ6j+iU6dqMRTNEo+cYZ9V3M
cNhgwLQ13eGaFaQkJ2mRDDPc71riIcuS5pdFixhtAQVZzyjHWpqML0dEtKNiW61VDV1ky+oWXV6v
4hLfaNxCUUXKBviSboTSTZrtZD0ot0rlj9KacEIGDCE5JTU9QhfeUxiit1gbzl2QvuvY88oJ1uyO
AslfVqVLQSpl1s3bRnvulRhvXPOjEIY0V9PqUTLsHtUdVuXURHnJEXtYCMUCXwh9AbuZYqAuY8CN
vWCbwDR1B/DYqqTfaaV8jcYB7hCDhBms8mBHuM7pNiXhNpJ2uqeidJOiLx2EtwMu8zO/Lpxv8XMl
0NfS0I3bDJ4ew7lFH1aC8uL6cbDBafWQpRY4NiDmiwHOAuHqonaOXWuOW6DTcWvJWQnWpZ1jipXh
WecBvFjIAcycVIUgiG8g4iLSXhel8xohnIlmK8sOBsAyZkmjWkfbR/cjedsMpPKioXsyrPmWrQbt
2wtYqiXn2q0EMO3BRHcFhYEZpnJsWlH5LoeRNZPYRyi+Ds8lckaVZz37MZrNncwunCvZHm25GJOJ
aAsN5gZfeeUeu0Z3Y+Pogj1P8qaGaO2xn9WrqsHqIDGz4a4d7IvGVdf/h6Mz240bSaLoFyXA5M5X
klWsVfv+QliWxX1fk1/fpxoYNDwDj9qWisnIiBvnKC+xo2nFtRgnEoajYpk3rcRz2h9A+/b06GlC
T+y7Ll6ShnkrFqDZlfLjzv7oLIT1re3RsRMP2zSe7TV5yXUXLMhWzUFszDxxPYQVoEPEecxdFw83
m0jj8LJm3rIzhxuMJB8i0zTh9urmm9AXlKSg8v251fFDTZ63c9qBN5MBbgXZvM6fId331k2tk5Wn
oS14p1Y7MCRaUMt69ifda2D+LOVpxUoOj1OvI1OOD3ijT0VROqdsKF+KrHT4/1RaCErU33ojf05f
3cwBbzebT0WKFyfj+94nfRsCKn5ZZuHsV7cLYYnCHVjzX7zr8qyBEmLGVfhOx7Mvmq9CZPl5jPUf
QjSwPJVTBtnivnjK1Y65qP7y7ugA0pVdWMrpYkGDPkGjATDpwZrQDAgb/FtRlNnRLIzRn1KRnmHo
RPGI6xDKLHoba4RRudWhRew+W/DP8lfvAhWXv17q8IZy1GNq6dmhKvhALVU6h56VJZcGfaVq4xnz
oTzBiUEpVvWCEi/Z5aVRnNqqu1m161PGed6gDzz0gM1rgt9PA1gFXbXJ2dL07TKb7XSxv3qatNdJ
zNFS3AD9wsAhVq1gE0qselnQ6dN7yw8ahwLyPmeqr5oQ026xb5t0eXOxPIAzvXogbRTCI6+OvVuq
I5jwaa9PvIsKp2bL8cblQXRusMNmmqdKtB9VioRpWy1xksIczlWfIR83lsOYJXUI9PfPYCx1sMbm
sW7ARuvZZO6ctQmb37IssY1k0IRTtR1nvXWieJpeMHd/o62/y+gJ7/m+/hhV/N7T8T3U07PRrTLc
2uaX2KsOC28619bNUDEl0CCT7Kg8w0Tm4YELjNfQGQVOnJsWtYMESLpGVgFa4Czs7GQ5FkX31+3q
y9DG1c6S1D+pABnRDddCIit19tKYrMPimdhX8vTg2SacHb3j0mghj0im6pg6YO9GobBNUQt5Q5vt
4NdzZlfeS+Y8wKiurp7DAcY1sAPdCt/eS004Wbevv6hYhV5WUpbL/3UwGVhNvvelcdS1Uf9w060O
kDR8Utk4O3spbi+gQu4AjCg23fQ2FCuvC2MBAxO7Klp5Hn1XL6ugamLeiaXxUv2ZN3ZTOehY64+N
IK0tbb8VXR0CC450+DCPLUeMMtwt1Ga3uB+cytrXxqQDIo45qowbUC3PG5hucxKksnvNFXxgxc0g
dFxsQKKYgOMoeZ5nugyTC+7DQDwMAuduld9bi4CMFwQnw8KJgabWJ0uV+94AeQAINDzeTiAnp6xa
xBs83BAkfbjUVX7uNd0O5zxETdcaxX3X9R7gmPbQdUYHtNP8uxlqhJW9uiFkDphVVroecKPIaCqs
j3mQKbEkWE91g4FTqQykp2WDq6Ua0pIO5qGzZrsMJi21uQrIgtrBktvtNU+ng7m5851W6OFsiidH
zCDn+hVj9/w/gJ8Xll3a4NKHPPLIol+4QRJ5L1QaSo53oY0oxCA0cb/yqrvenLZztpr7Js/lo0yX
yF4wEJMaPBHcVndmKt2LhUuERFX7aHvzvXKU7839DLKaXQzP5t1TJxUcxqyKg8ZMnVC1nBNDXVbw
yu3xpZPO2R3nKdDFCEhJVw7vCDUAEbeMaKp/dJVbd///Y1xymIXr2U1iJ2qav9ncr9dcSxOg9MtL
k3uPtQHb0yl6mEm3X/VSplGajSbCEQvKeN/cJ81Pkw7g/UapIrUmb1h3uTjUti/4BgHgh9SzKSi3
U9zlAY8KUoVRF2EjS4t4uv5vcsr8UiVcCMFen3n8jfNWNeDC9JWM41C9dqnVgc1pu5MmOBw4gT69
uazuO+LLWld3EVfhO6FaPRobXE9mhhB8ChwsFbBd4uTo2o+DscnTYKKr1G750tYjemgf8g7s0wqe
WBqEGtbUjWquNCeHi1cFTjEq3LENCFg+qsbe9tpag6Jsq3cJjPRYa/Fj03o/ZcFAb0g25C/sJuBD
YurZYXzCVbyvGYNEadfqfC6bR2a7FraU7hMRQjhOuC2bicDukHLj2PQE39fmfLijLe81BQpex0w1
Of3OKVrg0yOS1OFWHvfzRwHh8hLbyCe7ubhrxZhQuudmWLs9rMF43HXdH8XGVGjV1U+OOiOgq9hT
Y9uOP4vsTjIS58Eqd303zmG6bIe0rqC+DXIFMC/DStz0mSsTdE0ciNcU536JESaJ+RhTWFFDrHlA
vP8p1mlpKbi+A7xNxEEvSWcOd1UJlIwk/ijBzZr9JgOtjIuLUZi/Vaknka3pJ1QS0B+tzvOnWh3q
TQ6Ib6D4JuNwpuZDGpMtW6jXPPCmYujYJ5SftEdFhFwD/VtpJ3NU4E5BCGvL3ejE1qGHnTab5Aom
bQndOXvW6P6y99jtRwlc2qlgtFWtAUduqD7yNrHOFWhm6dCMNheNK8yanpFF7vF5A5Ey80feLS+5
Ni13cWItd5nkAiAV9DxP3kSvKLyrvtirrtzHd4OaFn8qDP1uoLbcJ3MVdv97JAYTrRBb9ZxfH2bW
vcZjnL4DIA1FRcjGnYyn2pR56G7TU5/htMtwMgRTXHQQ/9wX1oxvLlazxsaVw23ztD9JuUGoov5v
ZYtbVNpnKxm8XZYvEXoD9jutDsOuoOLzEKkDRpPqSjY85+kf0eJ57RgQX3rIDQ1lYv02ambDKNoW
e1f0fBi09gtX8Lvrvs8WlwV7SD8r+6MZTLlr6umlaiUnUxH7y6oQuWZIQL350dkM96VmF9qyvbs+
Gep74UbTtPDHQimOiiR7FVT3h5Hu6kXmVNlr9TYlnLU5IoOi5hhQ4nMonxvHIHafDPS+p5UX6Ogk
p7HqPNYw1E1WMD6BF1of62PWdDSAuvXgFtD+hfYwGrS5BrvsAq/VqCtndIkGyNQksX+s1RvCWrky
hEfHp8rpBGrcrX39WOa2ONmNRPNSPiSZdqlgnp89TQMkINRDznLuBP3fl7L7a3K205dK//R0ThCe
S/46Ln2tsTT2LiioqtVUCOyYiHBYbGIOc1d/VkZUxot7NCcIbukCiirpnd8b8tFYEgGFtdk7OmAa
2yqqXdkhADD1zyUX4HoWeI1Kp7CzhiGDrzgv4Zp89xkwubWXWShH6qq09S6m1qJiqW5AO3DTBeUI
7xD8Vdw2Rw9quAO+LGCpNn5C9shHYE4iwsvq2DXp0WNH9FqmavFZAYlQOe2qXN3Q+JkBzI0KA7dM
/+xafTDYgx0Y1to9UhU6e7UtHlW9+M5oSJ2GTj26uQQmacwPuenCLuaSZ2Rl4NAduEfn8JzVV+GM
2YEeTsf6STxG5moeJ4zdQW8AiVzr82r5Re9IH47kzSh/sTfjWRTbACfVVH4zazdDhh45tndw5/qu
WF1w/Tcb1ErTINiM4Txl5hyUZcIxeuck3seU2OKcQBmLi9g95ax2n/7/VYzaFyNRDSZ85oHv6+9S
/IPPgL2tlhaE+/i7GJnw6JCdfVRWb048bvtudUJtbIDk0m3gzLP/2jZVUAEIOEjU/46odsdVMXJN
qQdJMrxB4YbzEvfhICctLAseHsKD617wIp8H9TJvtG0kqAhnRhAdb/cy3ZJTnSd2AMwiKhLTX5YF
3sRSLlfnlBIm/ShheIo2hsvNeX2sdGkG6vZp3ywZqmw9r8stRWhZ+1kTaeSk1bEsuWekGzUqUEXb
79fXzaxGn56EgipoDnvmuUg+U8i0qHxabgbLe7HB6XAAEdsjqrSlQ8NjUOdzdmrjTqp7oWG9V0bR
stSKvEjV1rmY59fKHNYdpylGHot4IDe99kiHU+nZe23lA2jnaed4+p2n0bEaKVd3BIR4L2PkStZ1
d9CcF89Lv4cZrCxBWvSymCfM/hlOLejijLfYPDQvpsXZnba4jiedqm75qeyt37eFFnqmtvot62k7
c6vURTfu2Y5ZkL9IdtPLeXuUhbFcNrvFow5sXl+By3vCDZd1+yW3l1E1pO7Bo09aiE99MJPI8IT0
Ldc+JvEN+0p+OGzSzPGBgtzDODOiNmo2/Jkp9dxpRqPst+iQUuE8NzrXiCnboGTDgaEasq7akG/7
EcRKyF89SgqxN8fqvI7qCxMB/cj/5SIr3fymacZL3GWgTLPXWpnePrW2dFfGjPU7a5lOtVgO7Ced
0kbZgLCB5zr2vD5O6PSiVhWcPhmtwiTpqjsvR0DYzcmvbboyyO2k2C+eRo47ERSenclHtRu30zIk
Q9RZxoXmCv2QfPrHluUQIpge/VrzUt8aaD8XqfsZF/N2LrT6kE+1hSo1++vhT6S+0N/aws0uW+wc
+b3tNftTQ6dsnNl4T724gNemwjVPgN5xSaCAB3ddVU+jju0ltcGmTnl7k/tiVc1EooXFkMN8T0Wz
FwONIwude9C6CUhcKurMm35SffvXWSPHp2iPS8MlrwasiywdKLnB9WMY5nsMmr8tCyEYdmhFJS1S
O1suE9iOQy9GFRoqBSoOQ2cw6UPe3sFhvhyt+YpNJE38TazQA/v7YS6XvdXTRk5N61e3jL8ttSZ3
yelKzbBEegZgOGuAPqLZezNMDEZiuzryOFGuIExdud/IfHuMMfgFHXsXGEMsLLxTtCiHP/PAA1bb
ZuCmgrbOXFwb3dDuKq0Indj59rzXBYUFhNC9WY9dYCSbGTZO+pHY5XA0mv49G1cUg1rFIAJROd1j
ENoSGvcuyfJvzv0/m3d70iysaomr9hJbQjQvgg0f6N65wefQM1mGcqZLaj1qbvZR0/o1zYwi0ug/
z7a3LhgkETLxgbwU+nBUfXx0NAr8ssyqWw+2DBUUzb2i87T0hfI7rRwh5MskqC1neDEU8NHcMV/j
rqo4o62Lq8d2YC0ShTjmXqMXWbi5y8u2pK9mu1esS0S9ZXd7DEQHF0lKD1GdG6+OwDj/Umv7Z2u5
yuUY4BD3mdQEA59KZ31MVbMex26Bzx9nEUw82gHJmIWJ9rq2xXyQeXomXozLzn6ytFq/S7jQZ+zm
H+Az6PRsl6+ppskh1gGzuoIjaQ+4SRKoyDoQT9/DqcFj/S9vJU2S5WcoEUlq22GekZVqnJFSpPkO
gHhzcHM6Kr2Yd12OWQe1gsHtJfZlX8nAEMLBPe2KUPfG74yjot/UVa57y+DpEC0v0RXctZ6aHW0z
bwn0moDGOBRhTeuec5nKUtfb34zFmMjx6hf2b5xjBa01knFPJYkXbmf3U0Ax+VsTMQsHOjMIrQsV
ph6s4ZobDhug43la+i9n7k/drDOMoscLGqvfQgGVEnf9aXXTV8vC7QYE6aKW8ZSV2nusNc8DP7dD
nuzLSXuGyrFPi5iOvWAtHjqtpudO6Njy2dBTcP8aLOFx5TVu3lLjGZyLVBiYYorq6HpdzeXhpvYB
Ko2jArlqa3U7Iy4hkBYdvuEmw5PBBXo+uCUR87EnHpskn41n9tCoaTv0WvxZV0nEBsYHj1hoeI9N
I01QnYcu7XE6c3kJp1gLTKxMn7kWIn009vrtDjUX4N1HnSuX6/CIeV9eWS87h/xntTLbHNr8nYmM
5pfgz1smQ7eF8BygpwVUmh82l/CfauaPw+JiKDKk3cmcHwuTBRBY489Oury7yjhMBTDbyTlm+nTm
Mlxc1h7Vulf+mTaHOZwLadamyQOi1gibXK33lgodc3hOGULoYlt82nHJ7NJ0Va3yh9mQVO9oe5IM
OfsiEqC2KaF8zK8kJLCGUv0W3kXempllO5H6T8sHTCtMkBZjr+GaOmZe8qagDARG7xIEtiIn9upD
ay9PZsdOt8iG9q5MTO51MxcUUwPL7vQ1CLWK+00/vUp37PDeW/r5Rom9pJBuveFfKaAql+kTayB6
gE7KCAzdYA19mPetyvQLaIZw1pp7Wc550PeSonPIbYAuxUnIpAnFNHHGuPLa3Sa+Zj5Bq/dWzIsQ
e3l32+GmFVTDc33EYvQxwQPFEzFmbE+X1050xYEhNoKhzX6d3fR2ErEPEk/5t1mcoOx8OZ77W5cW
zNiRXYia13KDN24egZ832tHcmKbPtf1iGwpE7YJLHBpXHjsz4CpDBa6pI0XT6TOxWYFWKDX+LWzD
o/y+eUew5K4Zf+Ha6O5G+hppn/bcTK07oSe8BS3GwrQUc1BeWBY8d89uHwKJvP/a7Gp+KWkXtVVF
lyorQVcmt89PL9oLGdQHTbTTef6Y9b4OiqaVKPqIbTtdSlqWkSBjqdcRafvOcvnUaBuTDHP8sHAo
+auuKUyY1sY/btY8p3rh4Hjk1D1COdxg7joxYwX9D23fPKo09UUivNmPMdIYpjq8+hib1gC0R+dg
tyWVXOdh5EuHwi8KcY7d+Mbvbj+dtnt3Vysysav6jHDFaR6AGNsZuPM6TcYddNhTPd3rnnnQTZLJ
nbeBo1dwFjss7zRC810iaUN3zQ86FqQg/bKwaZYeRd96GA6tgM/8FiB7G/Rpj6D2Hfa3EeBvykv6
ygwFpifXofmeBbJWw31plwU8+3ZXl44eTPWe9TVOk6W98wYdO12vRYkc8rtUb/m2ZNOwnzF1DZPb
nJv6UyTudsWmtm+tRl6PGmGMnTQtBUy9eCc90pw2OmbHqnK/awKGPmTEfm/r6cHSNoAyk3Upzfh7
lWaBKsrLA/5TalSrrhemdZMHxpg+j/WU+FqnuYy7D5s5InM0qjMtOv2BuYInenlItv7qOvO6w3LC
pLJmvc/8qC3v2nb6a2/G+7E3tshsvD1JNC0G5FrMw8nc0iekMK/2bcw/DLwFC7rIKFqQsYM3Lgcs
0iyjh+0qPmiVNLRQj1xgy8Pk9Q/YGmdKjvQxH0wLcjOK091UuUGtiC8VLPvQyTo3TT6ijCj4eOed
tvOgIIdj4d0TintHxbZ3W+uqUhdlTtfdAOxmIBEtXDwmcIhkh8BRsn5irnEoU0a3ekO71tO8Q5VW
42Ph0GFM1NaGZTVQzVAsFG2FgrZEfL4U4zF2DOHzxQ/s1L/k2/LXoMO9ZZeOAfu1q/tntRrcPHCL
BgRs6rAw1EF70+wOGwvfM98t5jqESOfPumnexy3SnOrmTeNaZfaKWrfnSdDtDg1T6510F578Wut2
kN7Hy5Kzw8bjMYKqGTXa9ZNmf+a91Z6SvL/awnUZqenZDojoxL0wf0JWYVDAJC4aHqDT8Kx55D3m
D2O8ZQcw5F6Am9U7OFN3cpapO+ed86XwBUUGHjLMMsyGXREzDK0UuVv5yweSjsD8s5KsoDZnAFQl
m/YglHha8psW3EwuG9fJcMmy8y3cQmjhZZQxVUlfBFvi7bOlsu7w/zY1PNyWYymfpbPn/s228bJa
+44eOGbKkVJb6nQKsA03wql2jUGyRF/f2KlZmgzdAF5IZb2CtGbyaGho8uJujSaXUlqznHMzV9D4
647ZRYxrAlS46obPanR2IzsuYTWgf+m95SFp5fXGIw6qjZ8yOFcuGnpHysFQV4cXRs6r+TRbuE7L
QZRMuJsgV6O1L/riYeiqmEMPaYRoGbUstMTO8dAmfBkiNamWm34+dIhg5ENKgXt2rJe0/afP/feY
bgVPO4iNqUXWhGtrSnJw/TPCnMHhQ1BOGHrUzeyz4X1hnIceLLlP4awvGvId4Gq0QO35TRVWVEj6
SwbLdQdW5j8yBJq1IhBip6gRqQe8RoPwjxKS2NPAnbHSQCDO0bC0r2veKsQfK3p0K/7adH630Do8
Ct2TbazxuTPgrxf/KASRVdOPYW1nNzfA9MUUkzZxT7JwPwnuNKdWzNfO7Ap0CAzRumrewtnhLNDh
oyNV0NjpOii78M247BCSqk9aotc6W0skI1j5Wn1+MMrFPHZIk3OvONMINPyl3TATKaflzVfjZrDv
rV578BwcDeZQ6nud0z0hwHZq5QDitwA8Uefvcq32WWdFBKG49qA97WLzunoOBa51TL0FTXXm1fuu
qR9Xq3nIbtCqZMJRS5qLb7rVUGtttuIbhNGaPZyzUQ/nNDGYQ8867Q11nhWeAD4u/wpyUoJdZzeH
rZ+LP25GVCfTO5xhLvEVZU+/3dC5kO62l3rWCr9baO01fL5oEHtk49okEM78ZZNdTb32uwK3TKuN
7o7FUpevad1VxMb7TIvgUg4Wc4KUN3jlEyHL/MWQRMsS59SY420iXyC8m/qjkttn6bkg8GzCV1VO
edBPWWjfGu/rVdK/NoPkFtZqnSbbkwO0wzTB1RQP3RnJaVDUIvtQhfMgs+SPiOdTYpGZzicIk9tC
Z5SVy4DJDNULZnLEbe4rbuBgsz2SXzMc0XFAHpOaTTi2tJntuECmXs0HS9iU/KRHgo3n2ITBkPNa
cOgV6QTEDsiXPiifwpFk03FQ1GXbiP7BXW/FqahD76Zg9eShX2r0G/emiJdLpU3FQc3rW7qq6pxP
2vuQOZ8aftid/plW2bAzavmPj9eLbk4XoWXEYzrmdy51S60Nn3OdUcsb6wOxqsCzGqaKozeFTrL+
yqX4o43eq8Uamb9Jhno5F2M/aawAtnTtV5qhXy2UX0roD0Wu5G5YrMq3bmxAzazulFv99PNv4laI
69cy3Rdlc6d3Boo3/LupVx6s6S1raP8kKew3YfPDSxnl4vrGjjjH2Vs/IYhfEOVc223jRTd4I21L
ny+W77n6bzv71jzCyRnTFMqujezTyCpoYSIs1Cmuiocxmx7SeGTSpZtfrq3zsR4uW73RxFiwE3hi
kYyPRRMMrD3tByJzaxwPJzfVuRGXXmRXeThqU+pnSzNGjDkiI4EL1FvVcZo3GeLTeq7rYoqI8g+9
/WyYOr+jYWig3VnuxoRgHXxBs+nMi+Egu8Td1wvGxWWVC7XYh8d16ZYXTDMb3aJZpDzLLUMn9IEP
o/uVx7SvqjYuwooLiT8mJiBBMAZhafecq9XSnfuVxlfZjzv4jOmDYwzH0V32deVc4zFf7yz9kLT1
r1YKfV8m6pXb07RzZ5fjRmR7KuOT28Vc0ShBK2jJfktW4J540Hmq2na/9iWjpJiMEr/QEBtiBPYU
sSd78WlaMkfmOnB2mSRUzJd8dPaM0NPCODH2flgMGrPkls2zKjA0WojAC/KOHTmuRvck90O5BWya
PI6HzaBBkFpqPMSfTN/yA0rFxK2Fb92mLKk2/XX7goHdUr5VPal8x+ROwlBq3SmNMsiMfz0Rb7jX
83MLO3yXxYOM9NyefIi3Gg1q+WPoa00si3vWglNRb5tTTIqH7pw8x5v6Xfuz6LbtLIg3adg4zou2
7XXdo0O1SrSQWX41pr71CVbhoKrjv1s70OwJdZ4CIkBXfdaOmIP7tYqcOU6DxWVHjlut9LNk0e+Y
5xICZS6QzphNDG3majwg05Pk8NoFO6NDsoGs8gE1iB1x4/kxPfU6qY1jnXiUW+WfcZpJHEKv+D5v
J2fWf09a7Y+84Xmz44xyUsGEas+1pGF/RHqnNFHtc6n2YsSt4VSpRjOORseIObKU9GCEzV1MEMZw
coPRYDPN+FmrFL5xR7oGmRzBnvVv1o6HkXPUF/04R6xjXvvR+bE1AkuN5+YH63lzxulFscqeGN4h
yez06Xb7muebKdyp6b1kmcdDVNznshpoQJR/4dAS7uBNNAkcxMXieNHiGF2oTbdKsya7popB8xNo
5NdqGKNiKAnZjA0vnInP1DyBVC/n5AeN3SvFzr6wb2HVmNeKkSbtiaSm1pIQWtsu3pPXoOWfHkQT
R1lL2HNqZZSVvTrHhve379yCLfFTZvfLJcnpmYyN14QTm0WhlSf3m9tRelbxs+pMzPFM8k3c7gnz
B1XqDefcLdRcTee49fjp8z9kHkPcedSQf+K1HglY+bPGjqxdr9Mhcx5b1bbB5LZvHqLjYxtaE8NM
ZKnk4ZyqDvu8P0kt+dyyqqHV6GChnPPh5MVmMBTVbeC0/ExcU4M478uveTPCdNDKCHhSzy2L3oJK
SITOltXxqzj5Rj985ivAhC2sOzU3kZebduAYhQiH+o2FUm1v5M774CmHJKRvz8WrAaSdIRMUK3B+
B63aUZoTBnAF/07GzJkAxZeiNysXykTQafzc12RXLM0natYJGoG7+YP3ZiVtQrWjeExzFRBvWohH
u/rJdnOMpbNpMOydGs4NLfJUOl0qwDs4t4m4F0wPuTvQFipHihFr+hErUmGXx/VoDmSKZEY96OXP
td1MxzEzPm+Ep623i5PprOHQ3LMWnnxZc/wxS9LRayouVTcbR9vauPGYl8SrB980eaP3xdLxM9se
8m2ynoaEU5+2ONlCEud03/WDg0Z9HVqieslMcs5TJ7OMz4srhndZ/2s3C0cigErife25Ktxpt3UJ
d+b4F+jRg/5SGnTrnf5fHtsGi1ZU2E3Xv7axpSLh8SyMUjsrnoHdRHoLwyP68mR9jC1HQ+uNJQdh
LAFwKf92wh3wlWQxU8r6xdTKNqqmLAvH7KolCIgXhNDRNFhvMy9jvmTzRc+1fk5vNJrUHV71s5bx
SWi2lMuv99gu+ansGNRuG5kPZ9w+7Rq1X1xuVP4zoqoYaeDciu9iMf/U2/aYbUmNbBBOAEKqios2
LqA8LJHlHLymskiefQi7fFUm7b2MEGiRGHdzUjynDZgm+j/ayUta99WNGW+4cx8xhsu5glr7vGuf
5oHPjUPObddvU9C16jlhUV1oZhdJVWClpZGAwJRr7BT/cUt5NbnT7pYG1V0/dr+FQrRIOuul2NbU
5yyjjbs86DEDBp3FVdK247WY5fNiEQlZJ48bI0JIzWWztFoNDKvlsFvN9sVeCbwIt3nNjW0+6Xju
2znvDh0JCH/ON65Vdbq3XbWRkoVnsJSOei1tP5HVPwvs0mkT4zcyJ94Rav3D1HHYNdtgR54mvzBO
+htm6VMqvXvqv/JS0qNhxEp+umB5bTbdh9gbrUf39o/YnndZszGt2Ehau1mMBYeaStFd0q0UFflm
vST5NuzHouipPtmWyklZqIoGKksi75OBS1QhCLSEAGztIOcQYxzFljD84jJTziD3cqpg3Jy7Nck2
KDll/6bTGo5s3ch25DKIphXSCcxVTL7smi7aRPOvcKsrCQNCtBWztooRUSfqB8M2h1BmVkjf7Zvh
5rCbB9L8HkNWX6Be5N4SU4ehRG0Gxw0gVCMbtuY3jzM6ZNdH4QzFrqeqkb+jXv3RUyR4GnWGT5eN
05P3T+3wttFWRryaiBHxljTtVo00FkVbfRji7jtnUHkuuaCu9vAogPTwnGTrYVn75CqtOlwnghdu
y8JMJdPnyZYXc2aDoSGJ4rIQcrUIrxU8WRjUMcHPVXbu0wVP8tQ+5AL4STPW2nGuCWkxBCBpnu7Y
fGFBkIOedR+yhhQXm5uZn4ZUL/bMJ2ocyupYCCK6yIAPfVZBaW5octcEnlktegIMqvukHEt2e0ay
J/y3LR3veoIvoby9wXp5ZfUe7XE/9WFFQ+TcFjIYNOJIeun8LGO6y+PmtSLAFHVT0Cbp12QMViRG
zmY8OAafHOIxGtESt49PibR+h0G+ad4/V2daI+1mV5Hm8E3B1Elp1R9kE9c0Ftox0e0HfWyyg9la
Lw2mToJG9DFV6uW47ATPT1reT5kW2Gaq7XR3iSNqBt69piIoQdYzt514X2WOHVUzqWW7fW6qJXQM
vT0JIjxhIvKr1vKXtHTOt3KD6dPX2Uvmoi5dZ964PQOzBf9117XPcmAcz+9udkuaF3ccgb2RYXyY
sgLLpfNbVcUX1jxJyTXaARE05gVph6lxyqRv3qLOLt2gbXOM039kndeSq8qWRb+ICCCBhFd5r/Lb
vBDbYhJPYr++B6rbfU7cflFIVSpJhTAr5xpzLt9zrHWPP9LuvsJNQiJZlPiy3NR98t57+nfCQMqN
I8q/qQ7ak+sxfDqfMEdU34bKbyEjBrXNw0Yc+4QVk3bmddHuDMeO35WD5dKLgbHzUL9muXMgaS9b
G7RVfV+yJIxsmprdXPD3cCxRAYpWqy1yX/3slbNLgbbRduB9gZR8z2abYLgY0KqmKMMJZq1YbdKl
sSHm6aOBmujvi90hI936iW+Vjk7zAvv3S9QTM5R1G99BUBE7ExxR/nDqmJmdy+kbdmmPoS7OK77H
4qnR7jefE3ao6Sf7kbd5iuRsMfGRcaKqHY9MOsQHwJi8tQiY79iq6c3ohVq3OEHWo4lo3ekvc5Nw
opL+fphnLA9KfwuNwKZvhkSeGTDnqmtfMqBceIhAroC0TvPoUydEA+PFbfvcMARxO2nx1S7pjFqz
So5O3K28mcFxrOGfChZ5dAiyfsU16iIRSoWr7Lvpqi9N2HFEpLpla1U/Bf2i/ei5SOgKbkL0IU47
v9uIhGmubvpiKYwymQck4nSMjbbp0urEqA+uLrtNV208rTWTE2Fi0xTlyXLp7wggULpxX0Qalfuc
ZnMXQ07YtLnBuF/gWJqraNtftK2ZxZ0qbMOXtg3+FJMHwG2nWI1o5Hxzld9vEuTF1nLM17Furm2H
lUllFe3DBD50dGeBfcKtOCN4v2vq9LWXDTaZORhFht8aDv+pdBl2wpxUq/2jhvjom+FRIYkaMdZC
iWGlIT/G6mBLnLJ0r6rIXiEyNpVBQYqwmO1ErqadToZs6+a2XDm5ACjS1My1Mx8Ix6vWVo2vzNhq
XezCSTwlPrpXDtWgNAO+w+DUSeyIrR+BSmKyV6P8giOMjrXpBAt9wk4exG9GGYD0jLgLssR6JVfL
3Ewhn9GVCta5I6bHrcZ4Dfxbn4J5eGoG37/6QbwJxNHos/556CPnbVwsWyVtDNigk6vT4hUAIz9a
gnXqAKv06hQTK8DQnimevR+xnMLvE01DzCBoI/QDGxZRjHbKpmtEBuWGASTVD6YzrY1myn7PvcMu
BeXOwjP82emguZlu/yQNxzk2xnCbMNkd6M31bJuISqNIkw3rZloc3aJEzi61i6ncVSaLv6PFVdeW
xjuQp39PHRrxIu4vXjM6ayZnMqk3kJu+L4MjQoa36qTbvnt9zqKjaLZBMtBqiws45q6S4IRZQsM/
RYCy6uFgCVweBKlBys/DJh+Rw5E+rJejBF5P3D9JgYqlwhrx9GkIurekIYquc9RXXdrmbUh+J6Ro
rL7TSaCKptB1g7i8Ay23uWaILya3PC7ORewFQMrTF3/UUCulvW/ynlIy39dWh72NkqiJj63St2CY
LmEZves+OGdnZYiEPhzffImRmrXXvWqbCOQlWPdJC4iZVxsI+68F0+qNbN5nBs2LrEf+NAf0hviv
NSYvDc6gbWDmtCJRa6t4xm3Fwvsiw/EFsMy3Ionc6v1U9vS39PsP2jpbjCY/sAtjDCx7RnQmyLoU
13JB7rO8JARtqg2Gclo/6Z0zWNpBsTIbH7OepNQfi99JFzZMAIj/yir7yao3Z9BkfqqEi9nHvnCA
/PAHsD6h0mjdCvViTwGi03DsQRv8ErW66vqXpDSDdTCov75sxlWdtuZzVd3CeMCY5Hv91Xgv3L6+
hnnypW09+QyRWCKBYKCZR/CY1K6tQ6DnM07iAcyJ4ezNkPgHC0st3kr7hKhqn+IwgRrk8mif5ng+
MPPG389tbp2SnDG9syH+997ys8dDn62wKwr/o5wD7LJuzFlFgwVxosh3pVBwWVllX0oavKOrpz0W
JyjLUVT0xh2IJy2QW+bR+ULcj7XLR8874zaX50qm8uw2BXOCivYgEOKH1D81Gr9xW8PXMWqes5gV
munZD5v0jGTk7KIifPerIDxbVm7A3rbdsUzk1g6D9Py4EWGuPu89Hvqz9ZaQab6LyrqAQc9pwVJK
rVhk8DDRnFIed/vQh1zI8EiYjjMdPQPWtmQKiR7YjOMSiEMlh1Dd2c1ZNRfXGs6DmMUhGHyKwZwm
p5MmmA46DDnaKS+VJP171Riy3iUCITuITecUTKwOwoJja7kpIjpq2AMqlo3l0Y1ljkgfVxfcWRUk
W/IEI5wdWsOrL6QwnAhxRCxkpGuFfxH7t04nTiLKpE0eKm/XQNadOWsxiXfeCmbyWLnnHocOIiGM
Cg/IRByKBPzYlnDAK+Hi1WD0rrHM8zTOYtmaj+36uNeHWIdji7lOw/JNPW7iUVznGnuFC05MI6hh
10vGbcQINn6WA2tKOzrgf1qPQxecRdR+rzLsEFN3TIs4PFe5ryk2hk1rGMaxLn75+CCwD1LyAdmj
bKfmycSmcAp2lafmnbKtZzv05dHrfjkpSBmqwC8H/nfv18PV1paF+cHM18M8PgctghxLhggfksA+
Mg93J+R6F3Tpc5B0xqnrFjsa1CPeMGc9lMPaKXLyD3t2zRQN0Swj2nR0Moc63uPoD9edZupyEbZQ
ojpZT7Z1GkJK/SBjwlVcNcPWZ3d8DuTYcSCExnZUSA04mtoDgHkdhglWyU7sptHaOkrrg1mo4WS3
kbPxhoGvvGwRZcLGZAGxuCf8gY63HbEkyTpcBK0VzsvR91cast0CcH9kMQvF0rLr01Ca5TGiVeNG
XUDbt77GOkTt9fvx9HlveWjnT7FpzUe3MuqTWG7y5Y8bOx7Wrs10aH8O9akq5vZENRCb6gwy+5E4
ZrQSeZxtpWWpLSahnuH1uKXXvdFthpm+/tRq4AqlAgg4z2LTU0nZCadzaXbWs25xRnltcCuD5k2C
RJxl5LJmCKh5enqnfnWpmt55a0amxEMfylMmr1HYnf0shLtsrZo2NylE/RxgVDSQ85he578yrH5f
5yNSYDXtUIqJ5InGGptT/FFNzhtFM0OmeyVe5eiDYZX1b0IPxaaCFOe0hwgVd554mot0B5T4ZY7m
8RowPXqTMa5hx2RFGyh1krCHDh4zqWxGrFtJuoFoYE8RfnNIDWl8nYKPh8HYd2osid7o70l0CFEH
yvRm3GLW69+0H/WHGboGCSwad0iC6aHAMWImxfChMstmuoFzQ9EfN4C79Yur5pciZGB2mDv5a7/Q
5xFlyD6x7eh9GuevOrRGJknXyYncFfT0BpGbT17QLgoBQ1xO/JVRpPc2dDRtaM7+jrzSiG32eV5y
cYKWwrtpcUHoFa4CWu8kuuA2AwFn2i7nUffuKm18gxl295np2zv1rNFDjqZa5lja1jGXcbWu0jLf
cnoC+kSd8UfjvpSSMwPAVjEc3Ivy1uxf/slL622lq1+W7YRcokENzKZwTu08PxWya/dWWf6MdTHv
PSupd+HYm2jZLpJznEZHkRny2W2AqSM+wVqzz4ggvCXit8TjxkbPLm0h+32TTIRV4bMhYmra5hH8
rilTYiLceI4pYFHiKqdUz0nrhucobQGNu3CTsEusmSq2n+wyVeu8jqeDKNDuAzeVh9kcGcqe+Mjc
OAWhLndhOdUbWDdMptPW9n6im9nP0hb5ZYrMl3LuQEL9Pj25oSmuPomCnux/8apkgcGXTp39w4Xm
l1ZVnRlFhLjcxR2iytUIVHlKaJ5+3tSTH56qePzr4zhf45W7CDpFm1p000poivOmKukPOwwf5KLY
hwzhSES/6wk/On3e+LF7SmwalwmE706mXyd660cBi7SKhsKmCP4e0qRYmzn+9so+kOhqnVhG+ZTT
g84O7OqnwsLuTQuCUegeJJvGNkmBGZPQGpUJ+L0dn5E843Pry19c/NlLwsqk9cd52Xa5nsK4c7Fm
OUAOZe/+/bx22zECbdWP9rqhajh7cSPOj3vO/92Lo/A59uZhH+TqGw1CZ5d6ArfVcqPNH8aQeacm
RscozcnAzWlImsRkicXikrEUYbcmAiCr8Au5Q1OtA0Z7+/IuvMw6N103XoQVT5fHvbENsf2zN67N
gU4+9Bp9V4uqOp+yEuOgCc6NxRr1PLfCbW71WCdsmjkhIzSYlkyVEyusC5Xnfd709mgfjcw6JMXk
QoEExEukwEB9P/gbsoGABEZyT7TVXhkWyh6ZyGKnp+E/f+4sL5T3dcSVP7uWrHnOLjBAiCbDyqVm
sEun6JnF/uWfmybsy8tUH4upiK8a3CnJZboPRfesa0qASvj5QpCFl39udOaGF2ckFMaiX+nZXydT
n9NkCi6jx+ozc6efQTXDwxbklnTBzDlXw1SroOhOysnIyJihsubpF/6iVSBagy1qX5E5w0M2hv4l
Xl4qwqpLnp9/6vs+ZCZzxEI8URdHvFThHF0Vp0fovfgYj3S8/OU/pHOaXB8Pw4NyEEziePzqZU63
xg1a7hPEeTAeGnyBlW2zsc4vuHZbRKcx/mBdV21MUVtPmFiNXaYBl01Hd6egrMsDCUTiZuW63PYq
816ZDksXBDHRkNn0bdbzR+C46Xe06rNDT6uOMZxhV3WOZdOnP1ErR0Z62sm7OZLxUTeGIM7RmNZ2
nDB+NEyss4OMOYR9TF5KGJD/S6kRO469QXFvLhUY2Qo7NecUMEAw9B95WoKcButytrrfaa234JHy
V2FwSNdGZd6Zb/o1aCw4rjpJn60W2Zl9/z1h7BrX8nybzhNf6cA1zV1ws951Do09qruvfSQztzpA
XOVn4b9UUn5POrtfAaikrfHN79StNgz371xxCkl785exnKxbd5ze8hEeORrzNVdZvpq69NESlXlU
bQTW2bTTBjSALAfqwzejzpoVWFT3W1Cp6mmxPsRle60JOSSoRdJxqWBJTJbkbenn98rqoDrxafRu
DgY8C7mWNuiyEYiPEirpg7dTXKRYWclEOh9KoNz3bMet7C33w4QzpGtf+IfHb8ExkLRDN7o+/tYM
y1M/lfGLmrT1nqdPjycRspI8CTG/1cvrW2GGX8h0sHwsL2jl0QT1JfT287mGPW/cRpqHxwt6Imeh
0Vni8vjb2bHPJQTCc5Kyo9nj/vHTiYb8E92pl8creERT4GhKjdXjoaylsy/JIf78/MlsOpwMaDo/
fgsIi4aDOn55vJ2cq6vDdB7swY3+oCP1eFI6OOLJ9a2n/3wGlsIUN/LzlwzCig6NNpLPz5+SsrSJ
kIEPj/9u7n1oHmC6y+OVBhnfvaCMMbCyJT4/X1Anz2np3x6PSj3nF7B4lnDLM5zRzA/pYNHKXb4L
V9bpth4mY/94SB0imTQZ+OfHe7nSfaqlbX9udKI5Mn9oP2I/0s8yzWG6eAWiDvrL1MPpPB4SEE+D
ctkkj4c0x8ttMLfO53a1HZrxid9jG1z+llm1L21Vtp+vbxS4derog5HR4tnie3k8x2bu3mUSmIEf
nz/PU+uQFaDUXdkBQMhWXCw7czcVwA2LNPU7IVpuTT+6fjFTttI8dh+PR8KUl8o3WIX7HU+I+7vb
jnJXamQYPyvsd6+OnhLhBncziMQ7CS/HKP6tdCLvj18LL37Om8b5fORF5nOC6nkXsWm/04l+Edk8
ff6u5d8aZr/7fCT79pVUlvbzmfksX22uOZ+/q4fxDaNE/vkonbJ3q8/Tzw9gEEHlmmP0+Tuvaj+S
YQpuXg4XlYuy2sVRvA96MTI9IyPnPyTd/fHQQY0n4kXvzXL8YyjdPqUqeIbFP2WigjWZg8OsbeNm
GQld+rg3D40b6TtdV826Y7GWmT6UkkWOHnMK6nuH4//sRcbRdJYcFU5D66Zu2vtslj45MMbRtj6Q
Aqx7EnbZhoZXuPGW7I7Uu8mCTrn2wuQQ15iiiUq7lHnwbkS05X1TBWCgNch45abVKQzmF6fsy63P
4pjTtH/EbDTe6cc7R1HID3fqnFtWKPcw5+nPx6PHTTp46c5lZBlcrhjPTjlSWQSslRxa9VFVmicj
ck+4Lsxb1ErzJtI+uebFPR+APAQmV5a+24BQKxYEAc6dgX8+Yc74qqokKqbnLk2axF9bD6t94jo3
C/xzsCb7EpQZHvXIK/YMVCJpA1XcXa66caCRAhFwVk3nJPsoVc5tjidvL/CFrh4Pm9kVN8e/0zUa
rrEieEiVkVgVGJQocLBTEMDm3WzleLdGWfsANvM8hHVwMGLvO6Hu7s1LOvf2uPe4cdlEOWroUVPF
op+VJDH1OLhKqJ/Hdmq8PjzFFI7m8j88fhRper6t2WjGv/PpVAOO1eY0CbNxjoC7E4Yk+EGGgxoL
+6p0MBWUE46WwPbiXTIRm9R3icawbA7rvmmHu5J5uGvNFI49emlRe67+8ikf+8LjnvKR1sh1nzeP
h3Y0/KJvZR9GKyG21Dcu5WB2h5miNnAiMF1M5nc7NPG1dvMpdVV5HHRJHzTFlRaQ/BE4mNmBcCnc
7PA2MpRonct5rzPbX8uicqlmCDgYq8a/TFT61rOhSn0UUn4z+prEphmuKp4bcNDHzWK+oLBQOxPf
FNVMt6f/ShJaX+Ugqf4fLyCJoutY7KYxxqwsgPcemviSa2Vtktg4VPglJm3EW9sqDeDe0b2ytmUp
fSmoYPc6gP2QJtkzVH2sZ/yAJLiMpCJybKLGWLEYe810/aPPnVs8pdkuyD9In1jlnUfaSxfsw8g8
pXl0QhXJVuROneX8jGUjobPs3CL0Fjpy423OaaaAPPmchMP8ZFp5cTKZs8Ml5P8ek9lVnP55GDmk
ydJpLgK1qtJx/PdT7eXvP3/4eKmWrEF4yOWlYMMwwPXaBgH+fMZ/ve7jDx4vwDWXsuq/fv3vt/28
7xQZr/XP0/79DjZ7SHP+97v98/KPexZ4TnP+93/xeOvH7x43n5/xvz/Pv9/ZfGynf/7i8W9+vuXj
h//65z/f5/9th89X++8nf76iSZzI1FvAQAaRV6RAHIkvi/akMDx3qNnnf92MwVNilkub+s/QJNex
Zl5uMOe/kaK7U2N1CmsVZreqts5UQyGLV/+DdER5muy758nqXDlTde6qPesazEo5kJUs852eo+rc
LzflKMpzXkV/kTb7nVctS8zM+JssC7E2D+XOKOwvocyds1SDcw6wBVpkUR/kJLITwBW9hu9DzFWi
avOEbAz7wro2WLc1tsgh6vAkLj13+OkzqUVAqFlw8TMZnWel4nNQMesCCRcI1rTSbRkwJ5WJ09nl
cVOIsMbUUGfrDArinA6CVg810MZblptmEWNnKXCFVH7yocaWxAlI/KvZgI7AnOzstiFEr3WybTrR
mZ/T/TR1KTZAPjVCwKmuaBUXUwOnaIRcK+tzKKsvuIzBi0c1Hg3fQOyxfmauIU8D5/X7nI4H/LXt
TrlqNztmwRQ4YrLSHkxe6Lc2SY/2WMJn5RNW5ARWMdNfW0eYx6m6ggCIAwbGrdL1KxZLBbh4dqFA
V0h82Ues7g1S6dqZ/V/+nKBRNmZKhwdXbsxi7hok0FPp8mn9SRnb2HY+ChdWoWD8i23bL45kAgcK
3HudF/neNWj6GgGRxq1fbZVp4Gqv5cWPiBQMqTtGN97XyFWXzvY+MI+1J7sLfmvaa1QHS09H0fyu
003VkJjgGMJfl+LaL+t53wBNq/sLvXjGFUuyfGaUMPZIN0nE1rY7crzITsMgkt1TAqa2kw+ZjwqG
n42uBh2/jiz2BD6/796cuVS7AKF8SRS5Nh3MWeD+Mod+2EmcpT4LoJPmAl4v18nMxu02Vvp6TmMR
P7U9KIW0gvKYgL8MdfA8eJZ6bSV494B9JmRltOmBcnD1iWOGCTEkDtiMXPPQthNXvHYoMNX+mRqn
3ZK6B+/Xz0eqUvEUzRJ5eUZWC409UZOvUVTItSK37R0XN0ZWY030jnWGy0HAjvQ3Z/nRkFc7LOU3
J99QHJXJ3H8QqBnAxtbe3kQfFQOpO1g5+qtFCHiRNdGTjV1SDnG3t6mcfF89AdiM+6LkLxyDhVwz
snFj9yVbgodwoH4vGkaMB+D2h8SMdv8c4WHuoY/OKUpwOp4MjLiRc0fL7t5kycKanhJWL/o+olqS
GJV7dApSNrMOPt2b+GIrZNvQ6zg123m6ntPE59JuWBxqAKLZWBxnEnOOODbwmY8c+aoNOvyLNA3p
GIg0LznS/HHVMipeRbRFjGmy9/6Y/MkLLDhhOC/qPv69SZXBRlnJ2fCcixdb26TFG50GUXJqs/a1
6nC6eGwxoHoTCpOoggX5XuO8X0uDmQ1No74WTYW5IKC37esOGz6BqdpxXhKi/vehp57iWjJuWUct
8W0oinCG7qTsvddt+g4lLw31sXDGbOdDqw+y8bACu/D0jj5asZvc1aJa40wOfe/dJEAdol10CHTe
hX4QbkCNo3xopp7joLjih4fjzKy3pinnc1F1GMJMwtgyEe9En7Fjluafvkm/p9r6QvRWlpX+OiUz
ZG2RRmfivN9r4zkcgqemheVdvHA9RvUVBcdPXfBODZFDx4EsD3/RDlw21mxNYPsWC0Um8/mVuqg4
I0vWLN+AB8GA7ehnEIUUad70q04cUslq64WogPoyts41iRhjCUWErQ5n2D7zyr9YcJpbm8zNrZCt
2jdFxalU2w5EMe+k0cfZvRe4LPWIivHOKOQuEU3M+/at8B6n9Vcl4OQlkd4s8JqDzh1iD6VLXAly
4rb3vY+gTV6Vh5nesW2Uw8B5KWSsybmyUSFHYMS0xbwBKDnlRJNEReBeCDKzOxz8nFbE2o8bC2tf
vdJtIVaNI8mqquafdvV7LrEaMzLWnUq9ZmDwrm9x3mHKltegQlirJy2Z6tifTAwF25SDAewM48go
jWE3dkxeo99+UQRKwicw2daybL1trOapQW840BbYkjq5prUp94Ee7bNw6RMN0/fCzw52VYKW59I+
t+zWKMtRjKJrbCI3fA8yYlSmbr7EcbArsso4a6JxV6EyWApnid4nbnH1nKfekyMXWuc8kovsCwAF
WsP9GNdX/4g+XbzM3oyjK+63fkn0H7oV3T9npu/kwk+ENpOu0hg3yRCweB9/mx2kcBBKg+32pZub
ZpNECWV6gjQt7Uxv+pSzIHjg8Nyk7doIyCqcU/NOwO/ejvP+iayFHBZhjnd+GxxVE03H2eOq0wjm
Z3dKptAgh96jGg8b4AyDBGi+1OG19LrhoJDsVn4ovWMrxFX2OOzV0HZQUOaFUNf04HGac2rLPgwz
Iq0siWQqm0MWlU/RWFXH3O3uJLPQ1TfNzeB58dYLw69e0zHcrzN/BGqAHRmHZFUSP6fitj1Uvnkh
cWVbRlAf7cjwkihmlcjkqxXpLi0nZJwmQf4TaLFcJ0Uq1l3+C08y16+u5TfgcJFiVZO09PSSlz4q
3nw1lnu/F29jQdpqpNxNLQkSruos36Xt90IP5RmVP6YUYDJvnTZ/I0mxJUzzmI8Qi6YDjpOUsnqa
WO4d3blt6bRbNEoNkYGK5qBqla9uHLrsWOQEFH90vKR9OuOISjR+76QE26pRYVNHpxRvMiITlaGt
9djBaGd8AUVXMdgyMY+2IlHDVNYHloXvRORF+yzmKOqGUyPCdC8JQydwvMOrlcFRNoa3DhLvHcI7
O0cz6nk0x826CToO9g5JTNsejLObd0CEz1Axi01kxkSfYh9Mlb1D9KmJOmGdQ/wQuaeOy5y4ONll
vr6mYuFjjdpZEcN4EpIQq8iYk63pXnG7huNkbOVQBLi6iSAXkbf0+qIX+NCvpllEz7ovf5gl9ggl
3mtMAoiqBolWgD5+qKJ1lwAMOuAF63rAZyu8stpXdDpGQvjeqi591/SY125WKch43JyYZ18tt02Q
TYnryd1sYHYOQHCfFbtsqTpSxugVBMBVeHH3iopFJUxtZxW9LolgPgD0oI73mEXTUsidM/c/okG0
u5GkPlzUQb4VOAbdNNmHU/Wc1GR+SKd+0p4ozhMjeg6ceA5tT4d/RDLsc1LRZ2M+aKfiJJj/nprJ
ONi5t59JYiBm04+I7MYDk6qU3mB+QO5D4QqrrdOZ3cmrompPHswzLTNvNc/Zt3mpeT3xAUP0Mtsj
mHgvSY5tOEPowLt5qv3eS6uEnMVY5tEVnDAPzOSFv44XPY3TNrH8N9Mqm31o9C6J6O0R2751cLEV
keFOIYH18U9QtjWW7OammEfzysjrDcHzO4V39VtLDrpFOqs99bgfBgye5QJbToGydlXTZhf3zXdr
rImeslcYl+sNekMRdcN+dEpj4yCYJ5knNomhCqg4MN4FVHV6jEKGNt7tIQB4hyoZ0PHDgXO42zIQ
qkzydeBUxo5ovZsd5b/Cfoaj8/y3rC5+69n5ky7cknRjg/Y1V4Qkj7elpq+rcntYzQPOWqiuzWB1
0cbwoYSRa25DNYL/ki2c2YV/HAfT2HCo65bLBY1PW9BCJ4NtxJO19btGnc1Jn4U53su2ok2YLTWB
kRzc2j2F6fS6rKF3ZjrUm6nFr5fXZGTbrkWFXZXMMblDgC0xzJ3aED96iUFlJmfAJ0ncEvXPrLZG
Xk5bU5ASOYUcK2RY1hvDhNchfpjOrtUuvcFi8dVNe6iBfFuNYbFXBapeQTC7bTE/Ov86OKXcxln+
agU0VUyKoktpl2tBMOkYcwGRmCrWdeEPV+H0T/WC9McNXl+nc45dNR8sIkW2sRX758EbXkdyqVbo
jd65MulEE3/5mmi6uTZUten3L0Ye7eosC7cQ2eMSlU8qoJefqNuvve6gZeMO71pft2vPjUrambiw
umDLhOf6nbMyQa6EmzgOXIfpzU9h0VzJExUbQKZrkFIANNXip3cwACcNALksftUaEQkDPn7Pgfm+
NMYb8cOL0mSl9eSyusN0o+W8gyj7ppW5OAj+hOCShyqKCP5OGZNnkfshBi6BXedcwiH+0ivXuDIu
gq5iHpibnikd5E19zIXNma336KGLUN5KR36vpjTZuiH557T2lnSl2b7KkNCP/r0ORpimnoSBzhsY
bOL9GWuWGlNY9GvUVey7S9pboPLqWCsr3gVjfklz2HB3to/VzPXbW1ZKNQaDpo1CyNnBXJsmxuLZ
Ez8HSzLncw4J9LD1jiNYrxJHs4dq2DPZ04ysrB+YUAMCxwKY6TY4DxrnDCnU2UtB8EdWmekpUemI
ecnvnxkGAg8UDq+AKuyDXHlYJIYvOt2PQ0pns8M6lfOfIzWYZBzZOySshtAbflRG3ROAHday5rWX
Y3mka+ltsQCJ7x7Xizb33Sdk7Rc/7PKb04b3GgdmZEzJWwEmsHJkHB5DwuSgjG2SNbEp+B/oXea2
99BF4CzmC5XSl9Qk2yER47tqC2/n4NgTqV8cPWCIc6V2uS8n1A4bADdU2d4u8jtEnz7FY/7cN2ga
luyrUyHI8XT9F7vvyTUJVXcZ0FNWiRRiS+KWPGFxyQ90Iw9G6PSEUhQs7gs5XDY1aY9nAZvmEn8U
YdopQ8xakTBuujEy3MHdtu+j6WDP/k5b40HIsT4OgmwfotiYE9OkX8dwHFm+9HQ9HM3y2D5ZqSD3
gIosTk4qCZEgkuaaSb/ekfJBQ01hjQat6MuKqJ0EDjhl8TsqgEE7DAGPKAZrerey2dG6X5T8EZxT
FtiHJWk9vN5M4cPxRmBfSpQAhU5hsFQfOCHaVnwwrXcnT8PdSPjdqj0b/vzdMK2KOQDyXfXlz3Eh
zZoQNNMnj3Igpm3t+fqllPMXl5GxqcsHxU10K3PmyZIUZ5DEtjGSCMP4RPSTOdd3hEz8XYN4g3Mi
Qm1RFOdM0aRMyCtGMt84MdcMCr1wS1YiITzktrKoc64cHMGmnBxiH4haCFO1qSxBvCbsbsAZfwWw
RyhVgeuirrkW6k1BlMxOqWpYh3arj/UEPg1lheLR2tAfUG9nO553HBL6apGtvLYVohEDpU5iJjHQ
nkn+pWMfBXO9TRp9NYil3xhu8qfWqtoSfVVi9MAAU1Q2+UoR6dTk2+1Kw/2R+/WhdEe9Te3GQXzp
g30eQnpaI9nNbeh9TZmTtYPH2Uyzl+J0SMW57YEa0Eu3Zs0ZV+pvuIOfmJ6h33S9xKq4YUrlk3BJ
GayXwi/2k8pveeG3F2zw8ypvBemxvnefO5vQZWAp1fb4cmBjVfT9f7g7jyTLlS27jghlAByye7UK
mRkis+OWElprtKrBKdQU2OLMaDUHLuT/VhWJH/deMprsPLMXEelQLs/ZZ+3eBMqMNDWlgG2F2kNb
sFu8rVVK5+Nsypkn+F1orUIOs6M0resobal64pCx/IU2I9sxKB6SQD5B3BVrOY6fs9xsETHCVBcC
4aA6qertIoNAnQnU8la0Ek18RHteLT1F+1bq5X4c3R6jDbwlpA7+oI68Iyu6ARpL61ac+qH+MAQ7
LdmCOwzK8IGSkmCzRGQ0rJymkg8I1RmZTU3yPClWaUvJi/TRl/hRcoA2px5ZhHeB9OTaHrN92FjJ
aijlgyLEt6IBcDAi9KYOAU6o/4ujizyqUJSW4SEKRw0BcrNvykbZ6AilPcVsN4BPK6Ty413XSzTz
ZTnxFBSxqm0bmmylfsVAu9iMYfXFzU6lh9woHcWIVL+L90ixtRVbWIAHCCi2rZc9sQNCjT9UX1kA
8/taZ9RD6rgx8a3ZVKSwdooHn1yYRBlL1lSDhfe+QrS7KOEorqo6zJa1dXIhQK+bFkeCwMjY1NvW
cxzlNyK0wtucr65avXZUKTWBi11voUZYZGY6MgKQF2sAqEvfAu5W2hQ+puR2VnZjHOoR/JXtRhJZ
8IS8kPrGt1AOtL4SM1uLe6qtlY3f4wgIlRCTAmMjJ0iWoUPkqwZOGoMqIXv1gX5PkQkpUTRCxoQT
21WT54ilhwiWpCFXrUnQJdINfS2RAcEpQ/3eZhaSAMcGVF/eSYOzT9Z4kPESSDgGRKvOpqwsy4un
KCDNpJn5cEhUKh3QBa/dkL12MoBkC1sdXYWNLpzAKZL2Z48d4zN7rF3r9N+BsLAltoxd2E753KZw
juSmxhc7wXUgSrrPqKPN+1JAnHTa8YVkFU4zMYqKP3+V54m/0mUeHHCEGV5UDbkpVMzHXFPiT7Gm
7v78o15H7uaS0l7++avqZYzxAukKq2D9HbvnzKYS3WWuO+jT/7YIjBYNUMObUfH6Z6GYp9oQ9Skh
Nc8uNXzuSUi7XvTijY5yq6vqT5Uw3ktuo/fxY+aRP78k9Riuaymi3Z/fWgl6vqqom5saPfOTGPJF
47K+dQqhwqZ1n2TQkfp0lE9gWdwnFvPYU/fwbbLHwbM6UmR07RFPqMgan5K6dfaSWkwOqLjjeJRb
rssKnixVGKB9oHgB+6UawkAkiQRB/e52NpNKGEIbq+27IBqfBlnqz6GGaLIKi5TgF/sMNk/R0vEi
eFsx65ZomZcCtcU+KMnrTWUCMXfShj/JGXqxAw9y0KP8hyEp1GcF+0q4TwNf2h0UMiTPqkpZgFIu
AJN/C2LEm2aDY2xPKDv0ffGYqMo3Vnh34RfglpTGuq0sk7mBaC+bpULf5qxfG9M+NW2lrghXHj2r
KNd9ZqgvwuXIk6U2U0IJHPLPHqiN2HuAZ8erJWo3Tl3ln6AyH7C8UvdWQhmqGFx/lzqgy6qoUF76
8DbTmmc0mMp9BdfwcaxYz6X7S2V/SZ6ZHSHdoqCamyJekzPHy2B+ZVuWrdO0s3eeE8WbNsjcLYFI
9GYVst+G0+fYc7Ri8x2wTpk9Uj47b7deQCY9Ff4e0QF6pSkMnCtMjLV7606Vq5a8V92CvEMgSR3A
JPQLQLutT3hW7+RdStHSq5A+LAqXQKMloE3VtU59Y2OzcQGHWlZAwLK88xdlqPeH0prQv1oE1Taj
HK0Phm3b+chx29bdGOwFXmTabDW983bGAHfL7yIqNNSwXyuIOF4qR3sNiLOHVLrsusGwPldo8DYl
yLd1pJT9ijo2xGAmylg3TRY60v4tZU/D58aELS6t0cH3xaewOLUDzLt6d88wzZewOMivN6cisNB7
rxBPf4uNVt7BuyXVwMS4x8HoGX4DVh+c52FaWeND47TfcpvsTFqURwSf6gnlk0qIjFNi2Y7GNgEI
SeUCkisknu2uoPwgNLzkpmI804XhIWntTgT4kbOY/xgjzVykLYo0ERPtVHpET6oydBuLoMhTUCe/
rVyzf+YlW0Q3db/qDmR322HkpxZcmigHsNL5DiifdvzSoRZTYkX7jmRh45SstnU3KY58w/msB3dD
IFYddZ7PlaHU96FqMPnWMHrx9gIKkAR3aRE+eTi6PZVjX9+VqE96c/jFBsS7wZGq/hwvy7E5KqlS
3AxuTchC5Ecz6bUTPI0izbU7F4obhWLF/Z//tBGuFxTIeggtshcrUdNjpxPN6XJKkEI9w6Znql+C
VLzqDWHcUIQPrauW6cawbEzuosSBDO7ClrJUqNH9vS7YUmtOy5YskDdZXX9P4Sb3+SvFPF+RFMG8
N+N031cHLa4gFLDcr7wYvqSf2Xsz2A4NsTp/Ckv3UtyXZkOaLzRfWo9Qal+KO7VsOArVXbNpUA11
DYl0s+IYFBFhYC8b3JMTjLGJMz63fjwNeKc7tK5BnXC+9szKgVO7ztnQLNM82xd9d0MkFIXQgJHT
gJRCZypuKXVgz0U4JCeYVTNH9MaQnFyfE2BBr9whaOdZ29EB8g/lTY6dSbQGRJbr6j/zkK2A6UBX
iaR+R9FPA5qqA8DYNeph2nhqeIMSe0n7G6VvMefLHlog6NhQmP1eaJtqpyLl2Fod0N084SzhEprE
MUusDeTcVvfUtV28jcEhECBHeOLED0ZqsZ1jc2K6NYOK+EziIkhKtGoVRfZvkyzDjaHxRm0D9Qcl
XUz3I8Ii0p4c5NEDO7aK7Ls0b3Sy1EsqcZGYF+Wy5ZhYJ2xoVDX67hXeLivH6r6gXtCXLIB9SB1y
CDJOcLpwHjInq37aDnYjUHDkyq2GdO8F7YIFRZLfTaZkDyXBEtHM2h3c70HZkrJWWdSUpDVukU09
dyGZuFuQZs4T2WsxZl8oCBQPY25+64m8O0OaQwOqSR0gj9kIq+Z8M4LVdfMl61BwYzetfmO1Bz+n
BKQNMLQuw1+EK2BR5wiNu8zcI5tYGmZHp8g+qYUFkdW0XbBqIr7X+matVJCgoWF52ExlnMctdzsG
GBlI2KeHLs6TPbHj9JT0ibaNzDa5NSVDPB4SxpPtbcg4sk2z+DaGtBaiUdplmXBCUt2cM1GFr4Jl
20fLGCnRqdGkyNQob9GwIiG3C3A8SN1tZDOLpJb1jREp+yTSvaVNrG/hJk2+7tvhJyF6qNQtTlgo
13+Pk18T7Dq5LtJJUR5SzwhNdWPhLrUoEN5x+gtf2MfDX6Yyc4E7McdeSnNBy5DNz4dVqRER5uxw
w0DXt4oE/1Dp1c6dLEwKsKaTNcwmdMA0uaMOcptFZzTbNdm7Zy1zE8ANBLrC3PRX7F6CXcBOJxlj
0MqZ8hN6bJ5T0FippFAR3t4VtZax9+gbgpjdsJZgbQiSFdldaUyKbCTawBGg0jiYOCzj0HXWftgu
MuLih4QYd0wX5xjWAsupVP3OIJ5JattEB1VhjgccKaqtjToApwZofUcZHJkkVg+g32ssRWoSIQ1M
ETv/zZGZOlozoQpQ5dCAZui+Tsp9lI4WihoMjwS0EDx9Aqi0a7gp67KOHh037/Ao2AgVhGIEfY68
A9ZKRQIoUUSQVqL+zp/yFlSb6ztKSr6AK2355kCYjYTyDrTzyvaNV+o/bUjf2o5qk4vuW9NRx3aF
pmkISDVTNTQx88Gt/OmlyZTTfoHzVm8TOq2NE8yWeMXBytnAaxmWTevsjI7aXs7YG+bRKTRHzX/p
tFc8o6Fn/uv9INozdE03DVPTrcm/+o2pcG7pkZtoKQsKaFIgJdMHRsO9gv5xQ596lK5u3udqFLHs
3JFQ5Fga5swIExy5gXFvNcozmPzwIHvlWQ0ORpGxTKTaXQ2bd4F2jACHYu5k2X+PJTECcmirKqwe
bBneQLWMmSYpem0lFm6uUn0tCQMX9W86x7c6g/Iam8mT3XR3Sc/pQmvSu9RhxCchnDipPsqy6zeh
gl+qbL4g5m9AxinpIVWNz7GZqsfYK19ELQZQm9XREESQteKOkHZBbyHwbEM5WJqJB8AVYe9NZH5S
NM6kAZG3VemZX9TkufUqjdIHdl0iHe7dNCS0WJpirelEhPTceLTI13Ux6gK3SyC/JelroTQHhG4Y
LFDVsaZM5XHI0rXNbqcIB5XdC0GLOL5PxtGgaG8kDDER0ytgKzYmOEBpzNsoTQn59jAEI0pGSc+o
O2Cvy6wLnoUcs3VA9RuKk8xi/1WtnbBhaObsYkwr2ZlTNYen+F8lEkI8HqsfELHuYtvu4QuV6qYV
3VqaMeSZguXVGsQDmvq94VUcQhJUPLnprkTi3uuD9dIiwNzEAiNoEZmkcbRow5niUxoZe0OtQQXL
6KtN8giuKuy6qViXYhwCaCZEbcsqfhNRaqnYSVd1at6aWU9KyOhOZR9jCIs/RZSY0b6fVkaI8gvS
Ot7y8mgzJpf1v0abg5RTMyzX1FRd5Wz1d+9Goyi11PGZex3KPkn/cRfl8AgObNvLKt83kWnvCybh
mOLDbYnrJtCXZlPa/jJPyi/U7z62qntUFKqt1by9tVXv1KCMIqeo1TiTSwA0sG/YQSULg5zuUiPi
SiUkhEDDQ5RNcpryPEJqwxgHt9Hn3tO0Vd6a1qqZKr8txaDw1LHZNUBKZUsWog+S3wsKZv7hjP1P
u+h/TjwzX+rZ//7f2FTfBD/KrMp+13+MqP9/MLOeXJ/Pm1n/53/8j//9P//Xf/7Hv//lYT39m394
WDMh4ketC03VHNWyDBW3+H94WGua9W+u7gq8o3GlNm2Vif6fHta6+m8uSBxsqg3NZYNg86sq++Nh
bfybpbFBcV1VOJZr8Y//Xzys33VqF5iM/N2ru1qReWMmFNErVCISagtIeTrF3Zs38c5Sda716edv
VgSnCz0Osy6FWhXGKalN3NogM3xlaP697ij4pdiGzb3zbt627qWg0alPHU6dRqS/rFKwhmUc7Sw7
rFaXH0A79wSzNVYd0FVIrehPXmYgga2FY3xSukC/iVRnfHJdv73NZOgchyDUXjNQ0L81zRhOTRcm
DiHZVH10YI948MhMRV1cvin97ynpvx98ciN/81px4CkJs+XdSY+ormoL1yT4lU0hvhQqaga5nVpU
uIYOuL+8GNRvIwa4KxlaJCdEPLS3bGfHz5L00bjIfHBKTpPFz7qZQUUl7Q/xuKdPbg1CS58v3/K5
1zg9yZs7jhD+KR7Fa6c6tcnNtaxASYuZ7+XWGUFvpuj/eh8GRu9vW/cpqqJ8F82ibhbhj9jJiMG2
mr6y49zHnk9268vX0c68+PkaAIlJoJuvuRARU1zhPPAouad+bnip4O0i1eRLU3zytS6lF7O8ozpA
9KH9vnz9Mx3esP9+TlJbssNWi8trENJOrXms7fvLTZ/5QMb0at98IKoCoyRS+EAtvFvLiddTreTl
ps/d9fTzN03XmlsHicddG81j0R8G9bZUdpebPvfhp6d507Qn/dQJcKQ+ieBxHH9W6P366kdAyuly
++feymyGwfQMXr5G++nwKcvVVUHG+nLL+jSB/Pe24r/77GxikVo5gljLJo9s6nMd/x7U7Q9qYRHX
gS0Atgd24sbocxCYhBYxGCJrzfHaWTWAsilSWGgaFCUTHa5GjXtl4M6ckG23V6Porswz555+Ns3I
qIrwUOHps+STH7965rfLzz7tmN579NlkkLptj1e8U55qnyzqEtko23aHlM2rqQsb5V6auvwATYi/
IGmLuvXydc88jzZ7nlY05BUa6RwjDXhNHOw8bNcvN33mkf5MGG86ItpxhzpUnaZTZ+MV7tILvUXY
fDPQSUCKRWH66fKFzjyDOpvqLDE2nIFqKvdyq56MYOE55U35sS+uzva4sJwri8w+ihAwQITSnAqf
hurH5Vs/Mw+os9krbIQOl5kgiNmUh8EongWlbEaUXjmHnmt+NoMRGtModZP20bCLu1gf9r3hPih5
dvzY3U+XffOFXVd0JBRpPsXAdae3+GkYZCeWg+pZt5cvcWY2U6dv/vYSMaw4lWryo1f/SHH+rJH1
jP5rZXebyxc494pm01kFqRS9h2lRPdfdVpWybRWCM4Wbf6x9MeucZZ97hP/z/ASYR9uWlhTgrR1B
WVtU7S8/wrl5U8y6KEd1NMlpRaI2FeN6BEISIcGuohEUqJ4CJHWpNGWy7CN70Y2lnm27NAVLkxvu
Td8qxn2BFntCZQCpiAgOI4R1UYrZTXFPKic5Zh3Vu6oly7Us7Gqqr0I9nKNr6paXn+DcR5hN/LUR
O4EfSgCUCFUmNZMgY5RXzZUhfGYmms4fbztRqOIFmI6pdfRRUOCcmbw6QX3nS/lY+fqnoRIOVhzl
lV3DuR47m8kVOdQptt7m0ZRuvvLK5gdSnEc9Je5U597h8gt7f8pT3VmvqsbWLUTERVrLUteaQ0lC
rZC7+Fjrs/4ERhvNcUbrtQGebPAmcKMZrS43rk0f9Z2lTszmPE9QetkYZnySPku63eMeOqZFMlXg
pP6XbJTdl0GtCjKJECNIIoQcFYCcNmBhQZbcuW4vrgyc99+iJqZP+GZyiZLecwszjU9qQYGOAaGV
ShKsbC4/6JlOLWazYxCSv24BD548iOWH2ijMfS8MA9mbku8uX2IW9vyvHZOYTY/CGiI1UnKegHrM
+raTODdTNmeTsE1NOKjUFESETjpR3yqTB3g3IkZdtKLQn4nIYO0HpOfQKW3z+/IN6ede6Ww6Teoc
wKVw05NfetFXpK85URpAYb90u4i/8iuA8g3baLDG1NyBhNoY7phubaMUz9JkK2yAvvhlZTHuFQPW
n7gaxw1lSl4jzJe6mWDZfo4Rsec64iFTSyRAVomBZN5qVJW69XBl3fmzAfrXXgqb6e++oVTAzkhT
WOheAWgTE7WP1D7n1mtSfO61bfvc7YMPRQRUd9YNqyokKNYx3KiOUDcSU9/VGKbjBwfzrBsSK6n9
suBBrLwQZMz1fGkqSndlNL8/26nurAOm5BK6xHPNY6YP6VbxUMYGEy6NpDzGhzgJXe5X57rVNJe8
Gakm3Ni81tLs1NnjbRBDZ7LTz5ebFtPE/K9fWhOz1YFTh4RQxepJac7a3HzHmGyLLfY6W/5qFy+n
061Yfnv6BFVrTXHWQl98+vmzufJY56aI2VpheCTPXSISJ2RHxLOLdao4i6zRr3x6fXqEdx5Nny0T
qBAL029KXtuyX8WbYsuMsDHWOCWssqWz6pewQPftFsjUDR9v5V3pFNMYee+ys/WDoWMPCo4Cp7Lc
+SpESFLGu5o8XTH+vPzR3u92mj4bnSku51ZhGulJrYsdMoj7JAu/mamL9BbD78vXODe56rNxCa2v
r2t63SmB0vatg2C2bdE2HAo5KjjR6MVrbLvyRL0YdZCOEbOTcAQVTwN/R6x7i94i+Xr5Xs50FH02
iMsCsKSbhdlJ78QpSNsSOHP0oOnt5mPtT+PuzfgCqli0SMujk5kCBA78muodqcfrBk+L9eVLnPtk
s5XBQwSgUmcbneLyTgAfVdrffnbvdtdOCtOtvtfpZlOEpznYhIcZePayNsiixutckJu/fPPnGp/N
EY2jVioA9ujklOTfrFi3bkpA2R9aAMht/f32rVyVOsMjOuXWU29lS73+YDhYm00AMYcnzWtoGf4q
WRijsdFsAk9zdJJbl1/Nme+qzQa7qk5cCZ1LmGq4oQgK9WgMWwXNMkmnj11iNtr9sbAzUXKJDmfI
Fmcb0SfrurzvmvuPXWA20lvHtKzKiSOUUTcN6HuU8JMyY1kDlLt8hTMdSJsPYEjolYXT9MlxsocR
8KGCDuBjTU+XfDN2ZZ+jGwCjcPLSPP+mBxrktawxrvTNc593Nmyx8faspqcgBpKQtgSwT10nWcXY
+UIJZvrBD6z//QhmjE1rIXK2WNZwH7f6JxnYqDtN40lBkXblIu9/AtWdPYnqdgJqdWcfXUkNj+M9
xiqmEpe/wfvzs+rOHiBEL+961MMd+6haZWmKFVmmrzVW9+3HLjCbgPSEksWs8uwjcf2HLqBaEKj0
Iq6SDx4oZ1OQrWshpEhJnbOOygq6IHOEF95cvvlpKvjXqRluzt+f18fyp0tGxYJhgNaxaW98q9z2
wySZbm+xmlkYw6/LVzrzHZzZZDRkgDEbMofHoD6NyHrgVqyMdtx9rPXZPDQ2VLiMrW0dM3+ifYhU
rjKAj6ueePiHdoRk1/9+VW0oclRtrnUsK3acWQzYrYSZ0qIC/tgzzCYipc6HUUl5hlE1oZAVr31j
fqNaN7rS/vvzherMZiO/SrzcZDo94rBBwf0dOr815+wFKbQPvqLZOI5QhFmIAq2jrZXfdF2KL1pW
BJ8tFUezy+9o+p7v9dfZaDZcFYRryBXi8HFwKJ9AKVLqCRoVY6WH2ZV5+9xVZkO6890283Uij4oz
GKu4K0NwWeGhw9wJeWyjSOXKWXYaZu89zmxsV4QeEF8HIbDuYp8b9jaJ2/0wlJTsUAqqZsss19cA
vvsrXeBMSpAEwt+dGGExhofUGZ441Z+MSofgj3txBCm0CbcRRXQ1wiDF8La+GV55mWcGvj0b+LVs
oPwO6XA00+E2MdV1mEDgya7py86sHfZs5A/4HcUR7NOjp+2z+i5Xni/3tD/r/zvfxp6Nd5CmlEYp
030vzA0rxipYP947C2dR7eUCr8VteKVPn3uC2bi3BxsEu5sMRw3nGeUGVvWVJzgzudvTBd9sPzRw
zT5IyOHo3FAbc9uvwmIFWwVn4sWP8HZY6Rskm/izr/1df+U0dPatzaYALcgiKlK4JiKnR2DMa1wn
F4iYFxA9l9paXeG+tL78fOfe22wuaNCw2laWDYSmp3KI9nM/VE8fa3o2AVAPWjpmxyfRe+oqrfK3
BYn+yud+dzzoKGX+/ippoicYkxrtsbV/ls7nKv3qd58/cNs0PZtOWJ60MnNEe6zs4xjeOcrH2p1n
SmwPkn3S0m5Sk+NJfhf2lb3NmXcxT49YsnUlibb2OA4QP4GbCAvMvK5c6SHnmp/NDXh0ari10Xwp
SpaJJ1wJJbjwyy/7XOOz+SEUmuNgf9keG4mBC94Id114ZWf/fqxWt+YBakvFiRX8QnEUXdvi7Glr
90HZjPc6BfDPVm4YX1lrwV66fnIfMwyWKmFWNPZhuiuJ2gaLooQ5FAJ/WdZt2h8bH9PqQUNvy5al
XFmaxMOpK8xbpw27PaIkmChhD+g4kOm1te3c+5nNPqNTaaL3eT8F9YFVMWk0EZQ3m4+9/dk8U2si
Bwjqt0cXQMWAkSAe5211ZYi+O3Hy+mczy4CZolXGVnOMKySyUROraBgyqlTt/BDAeV3oQoJ+paLx
Yw8zG7eJMKgZnuobfBzVF6GLhY0MYEQExZWl4MwDzaONWssutW7S8YhpX4kRn9Vvy6rX/H2Df9dX
ym/G+7yvKP/MHYCSH3oofbbuF2bgeEOYy0OsEhMz6kUmPBBR1+Qe0zD7l+VZt+ZxxrLSoKe6xXAM
clcFi1EGmEUYg3ewrHDYmhWcysvPce5C08/frKJ9UaQ+rJPhmAzo9qQGxTWvVcjFMnytWnt/+Srn
vtA0it5cxaxihh+aPVA+mrzBEMY5ofcoXoPeY+XpRJGsLb/1U+ypK1SPly967tFmQxRuaFWI0oiP
mTKxwCptXMdVHD8oFNNs3Ngrrmxz391P861mgxWGwmRrlw9/pCy4GZNpSj18RxP53QIuSNmEEl+Z
ladbf69bzIZug65IqepYUnqse/dtDma7p3LySl84M6f9iea/+Up+46Le7gc6HVr3lYn73rIspfUl
1GrSK5c/yrknmE0GAMSD2rR5WV5fGwdN8/PtmA329nLrZ55gHnZkvQ0LZSgb8Jxd3UHCwxqh4kSD
kj0ZPl2+xvvhed2aBx77jkpEp3eUAwaDR6WqQAECBQNoTgI0BwNckOyioEVvt4LRhEkBSxBF5/n3
y9c/8wa12bLfZwjtugxfyMRQSBkFgb5MWS0vN26e6czafD7AZUVPyqA/UtsuYNxa8BqKWLMxLMRx
lVIBB5N70KJxUHJqMLsxXjr1IHbKKL11ITpMK+Uzfg6klQyoFq0wlvHvcDDQ0kscPvKhwFkPrxpw
vbiCUHWbALzzwDDioKg+lpWojw3ahXUv1y3GJbedR5YWJmf9PaIEkrL0Nl2pEwqkjOqRKlroYssU
uOirFxjaF5wlwwfPMc2TFSk4woVdRLWw9E6+OWK4GqdYdOsUyOE31MCI9ItSPcFkoAyVpaN5oLA5
3bea12YI4VT5WmOYtqlDR7kbM5mrV97xuVc8dd43w6zRIkutAa0ex0Ji2UjeIwbAjK/TxrSwV4TP
ZV6ZAc91lennb66kyDIrdI3BZjVmDakxt7a+Vce/L/eVc63P5j2QG5CphaUcNAtAta2RSlQ4aF+Z
KM4N5dlU53rVWOaxiRl68lTan0qV6pifH7vx2RkFa0tBstvrjyNuttuwNNO9r1nlB1ufzXA5ZIyk
8wLv2BBdsYsJbiqvvJMzb3wuONQd0Xt2rCoHV3HWlrCO/ORKpzzX9Gw/U3pKmRvo6495W69zs1vF
srkShT2zDs+1hqU/OmQJbKCLUv3S18n9gFeR15nU5kfOtfDimUE1FXT81dUp/MXXUNYEYENIvngf
9ZLKOsCkFPmS+fCyK6v9ny3YO2uwOhu+XVVglyq88mhVdbfOmgzwBuAuUK2hrcsDBbnlsy169zeu
VcNXo896Ku9b+9FHAoHVZ9Vs0FiM6wIEC4q3LsI5RAmK4nfRpwN11ZH4JXVDUI9O7nUyKqzvYE3D
Z63KIFePFPWZcMrxXFuICLrtElNuea2Y4VwnmHVdzWzVYcR19sh2s11bTeatkoAKxsvD7v0Rbc61
Y3abpFXXd+6htXe5fIj6T6P5crnpczc+/fzNREeOApu7lLdv6E2KiWh7ayowFy43/v59czr9u3E8
04rAce3o2CcWBdV4qu1VrQ7XaT9EV04w5+5/NtlZeK239gS7S4RziH3tNsE4/cqkce72Z7NdGWO6
UwSKMnkbNossq4EbY8aVPtqGDyTm8jt6f/iZ7mz6aOyolkpFSAl+jr2xVCfeyMALP2VxMh6SvItA
PILtunyx958Ir4G/P4jVlZArS7c7Fr7ENeemB63pcoC93Pr7ZxVzrooyDWDqamPxucfJI1XBldbo
3ZNN5Sj16T0F8xJKj3FNRPv+pzfd6SHfdN0msLt2gjgcA6/5FRAexRCovvJVzrU9/fxN2wX2Hb3X
1e4h7vuNsOFbGteCcee+wWxQ9EKJK0hC0dHXCT6RcXfLH0lsXvkG57rTbDx4yAd7nEvos3r2iaLX
n0pKybL9HARICRu9WV/+1Ofez2xoIMx0czvHI64v7K2I2pVSux9sejaVStxT8Vgv3UOjo5HNPGet
KzhaXL7vMy9/nteMqRPuQoXgg4FlukbltUbdSZ1/+1jrs7GsRF0+4FfeHFOqYQRcfA9CbZt8/1jr
88FLuBViKb4opeWcZBv8aiN8l3uQb5fbP/NN54nMMe+1vp0mhwCC34rhHT9JYH3XZtNzzU+f5M2Q
ohresUXEq/diHaITUo1QuzJaz33V2WjFY69oh6CXB4lVQtJ26zj7ZBX59vJ7Odf6bMBGjqKXQ8OQ
yvKfwCzhiO5V/Vry9dxbmY3X1CClGCcx6EbcYPx2WOTYdl6+73NNz8aoJ6iHhJ8RYofUT0Txe9H6
Dx9rejZGGzsohhIU1cEwAZZobjBOlLFrM+T7216qg//uKZESRBH2wfJgq8/58NuFMFnXzz4elZfv
Xv8j8vjXnag5zz3Cz0llVsnwqDWWts/TAQmIg+d4GHfeQx+ajw6Gixgkpk8SfMMyI4y+rqDuYmGR
y63rat1JrUpK2BQzx0B1rF78AW86XyjPvUjw7MltaxFH6gmPMowzRkQU/DkmOAIvRk8av4uwaCCf
lQ/4KMH/smL/KP0BOElR4excmP3Cq8Q3P4wjgAbtd6PD1s8MXfNV1Gq+ioo6BouAc70dmvGqCXFi
WOAsyL/XVYKehaFba/7IXua1kYJld36NsKARwwakcTNU0lTkaJBDx3IiI7tg+X13WLN+V4t0GAAM
EzY9xAHuVKFS/k5UvEQhcPgbqpPlxhRVsvTsAYgeyugl4MM2weXekMlCbfvuMXEroE6KomDg50CT
XXTRYMfLQenEzkyyiLzp6A5PVVQl1RLzwAFWdjkq5JjjAv5y0SomRlqKIDKsQ8Zel1bYfYYl4EKG
Fqb9haRxCPHcDOzXzK5BCOIY9kpCtiBgEVtfgariV+s2QbcS0HvgjVX7SMGIGkBWtAGTbG8kG4VV
V1fNZydTIdMguj36vlSXSVL3E7TQzqAYOYGwV03ldV+ipuIrUpSyqJPE6JcFJmGvVWCqN5pRI/yI
2U2FGKLVVF5o5Wos/O5HY3flFk16vzNMy8RxZvD3iW7YuzAeSzhbKp6PptLvxyoe95Vf2vjgZPJ2
5KjiAeILrepkVgCQoPANHUCWVtkkUs0XkT0MD5wyEFs5Qb9xIc1hxVCJpV6JF6FCVTcTaMOxSWbF
9QqJ8m7ENRwD+JOM3QJTxkhfKn1ScQIL2mZNNkZRt2bQltYucKwOmm9iQJJqKbau1q6m2eEmzSFk
bTRdcZNlk0rqQAYx7sdWxTpt0DLrBWC6v/WRRT8SHnCOag0zGc8ci2/jd/CjsOn5Xlk2nnm+FT+A
+Mj4/Sgg6ftkyhYFH2sNCEauuj71oFOX4hMStvqhaXvnthmTfImvm9iVrZuUi1RvMeaLa6GJZ21I
jAdcVfUYJ1vTP6Ke7jc4VOGP7EL+qLDPtVzHfTTxzPmhFU2Dbcdgy2VSmz+sdAxPdp3H+06l+y48
dE53UpawxlEWrn1bd9eRDnKNIsvoGTwv1VlqKsMDVm/hhs2h87nPQdqXHC+/2O0AvaSKWmvtpxl2
jpUo872Qhtj6itPAtJPx+OwkaXZjFAps1Dj2jZWixtnSACi4NHuZ3XR984AjvIFjEpgb3QS+2cUT
Rr5BI+ituyQRz9iexbtxBMhL5IXCPb9jco+ir5T87OD134IFL7GZGbDHC5T84IBh24IbC8lz6uDE
er/a69All2aBz7JmZZDxpZXzUvPPGMgCp+lB8YVDdIN/uNyWuRXilJA+ub4jDj71Hks/Sx5h24OJ
UhVrZbcBW5wgfuGldE+4RuBex9hd9fbw6nuZoHakw3uod15ilwNm34Tq9yYr1GdX12+Ig7VwsbNg
Vfc5DKeQLBBwx3yDcXxyMFWCwEFSaEtHh+rVhkXx0I1t+duJBn5rR94JALzFTNlEr5dXhnMrzywW
kvTkmIFSkZvioK2CXYr+D2dntiMproThJ0JiX26BXMnKrL2r+wZVb5gdDBibpz8/fVXHkyRSaqTR
TF04jZdwOBzx/ShMvuj9WubtgivhSD6Q5/WqOYAEeNQ6uq80zn1P6341Fn+93f+l9iVHyBgrq86J
lUdtCTUaZ/SgTGDReK/Wq8/bCxeMGeXx1Y3r29IiZNKVYzv87G2gpkFDKwHuTQQi9s3a/eJ6MY9u
OZJf1NkGmPCdlUY4vOOdC4pwWHqu6ituhVtTCviyj8M6ffMmSk7c6NhOQYZfyCgdn2+P5YL7JCcQ
2a1ZD3gyx00q1b4jYRfyAJmyVh1zdaJAUpF8+brNBh3yUCVevo3d0LcbAGPf8Oa6cs+/2vcZ1PL/
kyQqpaDA5A2R0U7ui6nBevrdUMcrcUnoiaKh/zhQ+AFpIYN1CuBordGIZkP5Qg3bnivZAO5rYyGe
J/jgDByg3th1LYjsPq3Hblvpuve95bH+0lva1Jwym6LIbvDUS22CfIBH29gEgkwYn4mtztB8c0oY
VMfUHHgyJRv3Y9vqb7WVQ9DMhabDeZzmmvSK8pemM0UfeixBIbmnN+DBNp0K2aGhZMO+aFqoXXul
xZ4NsK2eQIaElIMzQLpYBVYEqVulZ+OgJTgy/BZVA9uZsLtVgOgM8Dyp/igmy/2RegPgV9BR+gYy
Uv0blaL1Oy3B+qKTUYS052yAfIbXQaVbhSiMCrNMEqU8GpbSnlwOiTsVHMgzJHbNU1qP4Kro+pDx
sOTMcTeih8h8RXUoKUEiEk8/UAFy0RuN2n9by8iPnQUySiVYd9Js3sJuVGUOfpMHrj4rqfEGbKH6
DBy2eC2QGRwiTynd4+D7MBzW4vzN2Z8KL4bgWYKIQgExfSzz6cUp7G8jqJ5HB2LRPnAGwq8AXolU
YONDPRkO0E/PfbCq9TC2qzSIMRD430JBHgmxfeoZxjb3AG9HQSDbQkv6XKgW+DET8oNH5WnCQ9XG
9sZnlYCBwEuVbp0kMx4A7qvCWRHNAdAzbCFCHOLW4+D6gzcyVYO4gqvHP2zUbIRIg0w3caEApJC7
cK+6st7AdYWqgGgwwJPxDZmxwNwrPTKUJ+WkMLeYXabzZLpiV2Vp7JclnNzE8EBPLzIxg7MdMHyg
S6smI7SctWTcDi2e0ani/oaUjIUzyvr3gcqfqa9SX1McMxi99Jhy0/mgnCCBprPgnDqEwfm1QC8T
QP/Cy7XSs04c42Cn7mOB6pxNXCsx8tbx5EBS7Tcu0+WPzCHJEXIBxa5Bju0Iz5e7l1TRphe9w9Tw
2lZO0PUtz1NlQi0c+WA7VU3+ZNAZ2yV9duaxeUFUEG/jnvJEepSHpyZ49qowcTlJLBr2VpLvkrYj
vu2UDmiaKvPdCuvG1S1owCM5wk39zAJkshlm2JwHeOKYl89GZz9gOjpcD0T9gBckhFHR9LdaU15s
CGftBR7QH51chawDScyjUg8NDbga/8pbiGoITy19XJXFJ1P5R6eQ5iBAS35LoX8L4RACulrJPeTX
tyCKYfNBkG3QmsDDQ+KTYkExEcKuQ9DbzAs7VhRhC9u7JyYQ8IUHKZBBQ1q4MHu4ypxbKFaxv1V5
ARpQCsTaxKZ3o0aQURgieRYllHABS56OKE0oQwNe/456tRZZ7QQdeKv41rFRgQADorkkrYuXDCYI
UQMb/3IJHg5gOnwcLX/qNn5WIC2z16HcGAwFhGId4XaBV0F4FeDvdxG33+28tcHy0yA3BzWIgOq4
v1lW4zwICGkcjJwnmJuWbyg1U6SgOK26g8Z1GwCKCq2YzOpOvNXMd9jpdmvXkCSuILY53wpNyIBn
06aKHe8IFDAUFIDJryyRQLsH9Gq/hAqjn9cmVOITxaiPKAdLQT2lGZ63XPMnGOlYly3LA+D1CcKv
Nd0kk6geBiMdP1F2Ms1VIcWRwG+b/MLUpwf40tlTZ3LQ20q7sKGylGgD9rxu7CoBwbjBmFpAIce/
83tMoOr4ZhR6lwHMOFCU5qhtXda6B8qo8ktAifdSNFW+AfIeGdI066HSwS0K0qZIrRdzBNdwb8Uu
Q22owFNTPTXNZSz67IVrOlSxSi+v4be6cWg0E3nv4ZWiArnoIUgKkwdr1ENMD/Np2Fz50zEFGkLD
NJIOgFtdfS0nKKEowJjtmeUon51NeB8MQjdeS2o1kHQyuUlAnHf7vWFrRbMBIwR1ypDBrU51Z6PE
GccnQKQmCmg8M2GPBiTi8G7kgJEa1HrWZAA0jsA5jp1XAXedJcaFkNL7oTpc+3mH/6E5cjQd9wdz
EkCeRmN7nqAqowLpebvlqy4cWpYO74z2tTZ1+RiNCZB9vAwJwa1K+xHrCD+Z327/yHUXxJHLjJUU
Wko8josIiQ27sewg7QLTvhLwu+qn4wskJ3RIS69vSTpEyFhBcvyojK9t6jUbLR/IPoXW+va+j5C8
0JwXledWpIyyBLeryvtudaiJvd320jdI4TngxxNthihEvT7+MnLzfWzo0SnYB9TY7uy+FKbzrDjP
hDbPgehPJO4R7mC/b/d+YXrlQLqtjHBqO62IlKnFxdxQkOwC/ZWVsVlyj+df/RIr5o1VCodoZaRr
SQjE1J7G5AHA3rvGxZXfJcFVgLpgpZbR4ACZDTE/1RYrKbrXx8VVpRXjglPKTJag6UbZAd+2B/94
pddLgyItmLTjCiw4L6OcZi+96pyQo/tCreyemC5cemmx5E5R4t2oHCKY2lNsZVvEXXa3F8vSUpcC
usmkwmZa3Rh50H6hkDwTjy0CTbWtr9iD60ODAvz/Xy+6ooKcDaxBxFTzr91qAGjYzu/RGZ5vf8BS
+9J1TYyOBkfKhZyaVbcI04j8Ne7yOGKNnd91ZXPkOrhGdwRJ5zSMThi7EYJtLOVvt3t/fU06rtR7
zfOq3mJeH5VdRiDDiJy70k3WYhrXr4KO/GyUgI7eT2M6ovWfcfpXH4xX5JrD2RZQioZEFXRF+m7a
3P6UhYlw579/MQykjlvPKxOsJE7jAKx+sSnVQt2OYLzdtYMduRxOz5FyO7hkjIjJfXtooSa0soqW
5kE6tbQhLoRAbBgS4aMPbVuki985w7LVqTMFAQUDht6EHlGntVDxrPVmZdDndfLfy77jSoYHqGxh
15CWjSCrA2qRakFoOotiPX9RUnKuOtx8b8/u0gBJJsiYSrOAANwQAcQzYwoTgqtDtlYasNC6/KyE
9OIiQz0uqlVAqQfJKLRiEt7u+MKylN+ToJBBSdKhdsfCm75N3Z2uxpABXIsWLfVc2sBJze0CoJw+
ajJjCmhME1zz6jVHZKnzs9X+sqcQUm3iMkPrtv0SJ29dvE0hhX57YBYsvxzwpD1Yc6BUDFCQFy9g
2106HWpObfG3cpXv9/3EPGhfup8aSjvSJGMRAbjNVwbjUTfVfdnZLNQSa2ULLM2AtHVTBbi8vB1Z
pE3ZRjV4VCf24+3+z2fUld0lRzrTQetSPCv2Ede6lz5Tt8hLe+6SaTchjKFoztG1AGG9/VtLnyHt
ZDe3RUMFfovpjy3gNdAW2N3XsrR1C4AFc5LoLIIeLUTjYKfB7KXFyvl+vfBJc2zJg8iVEXoQE+2i
Bp4/RMoUgac3VqgQyfDqbzx1VGhWPnE1bfJQMHuWw/Vcekmg0AtRUUT8kCpYJTZCFHnR75JKQTwK
j0460ONj/pnCz78wtYdEBN60auhUGxMiD3ZrA99fdqWDEKFVr7hxC1tC1hfoBDDYIrdZZKQIZcNq
fExj/MkYCtxoufIbC/NsSwYDJTwoEMMOiKzk7FRHkv2+a5bt+Zu+7LUpBYcdgq8sykH8q/q/tpKu
bLAFI2TPf//Ssh73LjLcLVSF9SdA+yGfHdnG5329nkfpS9su06yk1dDrsf3D9e/dWpXi0ihLRiHD
9bAx+o5FeHuGmPm3fq3GeGmJSMe55qjUxXM+jRwoGDXIABAQmUmR3AJZWaezkRZY0ztXimQRTCfx
cHkbMKP8s2G/O9HdZ2psySC0UGTPuIGGG+UBjJ+AkLVC2YVh//cm8WU6PUqhUG73LDJb3H8YlLt1
ep/vZ0n3CIPoQB5ZaFr0v7j25PL3u1bgv5qRr11O4zgeUrQ7aJdGe4vVNe7jwraxpA1J0qZFXSdF
uePgxW9eDuadaDplz1Ldum+FyGz9HsWizpDCskNzK+y172r88/agLPVd2pZd4RhCE5CCTr0p2RMF
cnUo9VV/Ik1RW6uFWFor0hatTKKMXqHB5/O6oxNrOyKaw+3uz0N85dy2pE0KKTUcIyZDEXH+Qy/f
IeAapM6Olc+3m/9XeXWtfWlnpkAy2oxiA2nl4EA2shx2eAzPNxNSqPHmkyBRBQ+I4yYFtyEwC4oD
V7A0tEwINmvahCcMvanCKYFWoAmUKfBIUOMKCNLwAtWxzXPXC3HnUEh7Xa/qccKTMFyYykX2ilvw
agNF1uGYZJS8QPfJero9KAvTKSPytQqijMgEylCAG097kG71Y95A1OV26wsz+h8ufmaC2D3BntM8
Fr7dFKavtS1UOvsULz0eMVau+gsenwzAt+JUDLbIUIc2ZTuomgIbQbsjZ+1pqgCRrDg3/ZHnK/7x
7CJdWUcyEx9lEWaB2Esf0aSeBc8cjl3MjO+JkdbnvsfDFgR9IeeTqmX/otixsrKAl0ZTOtGBEySI
0OMrq7TaUTA5Z8F3kjl7vBhubk/YggUxJQvCSYEXQB3pDsNAQJmmZgxtaGsoH8bO7FbIFUtLTrIg
Nkf6VllOOG36ZIP3xy2evFa82qWmJQuiQZu9pITDeJvFFMTYRfu4Q13/7cFZal2yH7U3TKqKQsDI
08fXFOoltcZebzet/YNSXFtU0o4vWz3RchMB+LihJFKaJD4ZMfZ6zxML/mwyRRXyAQ94jIRlNFXz
HerX3U+3cNIYL95mg6RAiE73KKdIhofYcJMQ0LIYUtkoDGoJ5yGU9vKdAzxjNHg53tOhzbuDbq3G
fIy/Cy4OUnIhUtU1j9CkdjdZ37a/Mvh4TaCobDzw2IVf4CD9a1QVfsp6oUD9gBqQbqsTCOXR/kkM
pfM4DZb6A7KnyGCH1txM7dcUN7T6WnwntUcf+wYiml1bj+9E1xzoSIKj8a3OVDdoJq7upmmEDLOC
9L09BJezxOeuV27Az+HnljTNnqCG6ROJhcMLIm9eVKkteRSwiZDIBLsHSwuWLE6qCwjULh73kK6o
dAKqkzqCW0nLeIeEM8OZyZGOX1VZvitRPg/xcvpZJU33lFajtnFqt/k0Wdtu4swYtt2EF/NCh0hx
Veegaza9EnG37aEA3pmHgUGXG+PdoXIS2lW8n8xvpCXJJ2KEeLpLqBNSnpg+8i/ibccAG9DGmG4F
xSMOXmnrUEOK4DZJNSiPKhTrChndAVQVvQDaf5jPUfeyDQQ4Ib8FURuAuyHylcVN8aI2ZRkISyVB
gndp/LCSHYZZLjCuKYQaSz19I7FWIzESwrhe6uhbJ+ZuWCVU2xRK02wMlX1kSJbeGbVRhxzaqtuK
2N2jysvsmHGSXSDV7W3cBJQ+VC+3IUTAfoyQX7j0ELaCIa+N30BBFh99Hre/G3VskdeHKsxZanLt
mrpgj2RsiZ7mSea4iBI0CX3SLG/XVOS1LeyVHX29flpDGcf/X2SYsIWdqiriQKOKNFpT6dzNiKqA
ozeNzk4roRELh4FsE3eozo7GskedOdPOQx7CE80s98Eu6uH9tg1YMO8y+wUvwjSG0jtwNZ3+oqsc
fArFeyCkOzPhft7+javjaaiOZGVyonYOAz08ogKRzRYUig9gD/zbjS8xr+SYwghxW4R6UxENbOi/
AxLXzIKTpvNgAO15BuUJmaSqkx9o3JFdi+TIsIWxWymGXPg0OQqQ01rYsZcLZGglF7Nt3hijL8xA
Efjtr7tq/Q1kLP//UmnUehZ0dVGpS7M9MoiOaUZXluFS0/OK+HKZESI3uoxjVlpnqF+6lnUH6og1
PPVS6/OAfWk9d0sdhQsOnyWD/V7/aWR31XRhSOZf/NJybGiOM7k2j3o387v0R2muLNN5TP9zGKJh
yUWAVLclsgld1hrlwCerhIhDd6J5g3wiuinace1OvfRDksNQT72B9DQsGheUdc/7VbpIjC5ZiDvr
Rh/rFQmSpV+RHAfqGoVS9YUXNeDbCKPxjTgSeQcj3YMJuOIDXzUfGDNpa7Oug4QWYzyCMjG0X5rj
iDx2M06D/D5CrCqHCdrGAX5AHXik5keuRCm0HfFcPdZrVSQLC1WOFeRODYmWrkP78YmyX4jg3uMW
GqocLIDXUqk2MDwRt38WUFLQkpUxX9BxUOVoARY/KgBTLNTGsjdtEu97ZdrHojw02RCWxS6xu60O
KXVRWgeryl6MeOWwuH6ZxTdJu1pn5ljYyFyMxmNzqh6Ru7mrd85zvHVfnN0E0JwVqH62KXbWQezu
soCWtN1NiDKhWtzikcO/9eLkFm8r7c774Mp2lwX7JpVANg11BlHu9yELSaD4H8UBqpb+5XXzfEj9
n8W2unB/d/r+KUItOFFgAT8fZ9zdjG/PgKVPt0oIp/XOBSOZhRFplA5LMLixehHDA1uL9s6Tc+1D
JUOg6eOQ5QIf6iWoF2DbNo3BgFw5AP9Bs661LlkAyiocHxVaZ6EZfAz+6KdhHLg78jt7TPYW88XZ
iHiUvmGRXLoT+zS3ZVhvIQmzyTbahm10XwnvHEI5sOBSp8pjd14s5VZlkZ293l4s1102Q5VjCoo3
ebjTmTiHL85L9aj8LB9QlbURW+uon/R9tZKRvWCM5JBCi7tC1inof2G8tzrxy7VYxVLD0mHPs2kW
+kH/G7A/xamfVgh/iwMjWQRGWNUkDRo2d/FfD/fBh/qhC9nG+9u9ulH9sqZ4tfQB89+/nPq9Ypu4
vWBkMvo97nf6+Hh7ZpfalQ59jgItkE/QLmhsQZeqeHDnK/v5HzbqytYwpQ1d5oPidjbaVvbdhoeK
b+0hiOwrwR+cwBilfoPscT8PgZMOEM1b2ZELolTQ4v7/obKr3GKdiSlhWxFUh+bg7pL9sCvC/Jhu
yl0edOEYcuy94eDuq02zG1cgDouLQbIFBbEBEErwy8jfn7ZGmG3tg3pIDvCifHA88ZF3TZp8aSFm
Qrle43fmUsvu2POV1bywGOSL39DmGbc6TFhH8xD5gmFMX273eMFPkq98otVQEKiix8TQkWK8MawP
jntKRdZeEP5pY1xZbLKkUhYPujLl6Dv7lbxD+sefF5wRDud0H+9+tH7qJxvms2AI+V/jaAnfOo6n
zG8eujW35GqE0lBlqmU+ZMRFBQe+8dDr/riBjO8WdaVhFXJf2zkP8cU6lr/dbbutduXKkrv+oowf
lewCE7XhclBVosGgyqy7qzsBLHV6KowsPiAuZOconTTTbxRVmlvGBueAcNOwRaa9F5pWO27TNmYP
M7/u4NRxjv8qrFlnYtyVyJM56cSAfmJZNqEn9AJurgF5dMqU0kcGcnpXoiSUISTzbA0VCJ4E+QhJ
+qBon9TeUvL79spbWNOy/kE5IZfRrjUYTjJ8lGVyjnOyud30gh6x+u/vX4yyOnmT3ng69nvhKx/N
4/iQv+kHcckPzjH/XhzTF7bGg1y4zfwzOV9+So8BhJky/BSN0zBNGjyVOJsu+eGgpqQk3ooBWDLZ
/1zuLz+TKlYxpUJFYsim/msUOA38NPHFW/PiPHs/qnN3aLfIHAmtJ35kGyyUKFvxcxcHUzLbyGIA
CnLCFxoX64O+mu/qQ/FCo3jbv6e/nXcBSd+Vp4QFh1DWB4UvYJdCH2AqsOhQWIt4qd52wRjbK99y
Pa6MXSmdqmo1CKhWwBSMwbQdNrmvnKz5RMA/YiOCMRD4Jzv0YQ1D5fjdxgoH34DrjQifXwDFDf7c
vj8Ov7wf2dn+haqm2WAFZHNXzB4dlI5mg/WoqKfoYOl8axE1GtcaXiJkG9I0NqnClEJgGtlWubAT
tMWeyjf3xI/tI5bOMb0g/rRicRfm8Z+u1pfFakwokbfH2eBqRpggJzRuWFAiU2Zle8+zdeVIkbGy
Q8xilEXBKtm7dM9e1YfsxcZp7n64+/oC4g1ZWy4Lv+P+v8PS8nEETAFDlpcEGp09SAhtePsbFoZI
xsiiLJBUKDfkkdXUPumpz40noZv3+SGyTpUOcILmxWg9zvIQ9FZEcdduMktXbVl4KoZAOsorYbfj
NxGom+EhPWaX+BCfFCTlBmyj7NSTHla4aReQT3u+b7ik0zQVjUtbjg8abReFN2+l8lmLlXjUwkEk
U2KBKB5dh2I1VeqZTL94ubpOFxyPf47wl30gOkEagtg1rI151DcovtpmofLcRHRTn8pDtk+32YNz
aDfu5j4tbhRJSUsW1E2eFxgoqkzBVFZHRld13edlf23bSV60aqMM0p5XFRAUH+lnctaP6b7aapFy
djbKQ31IHskzPVfHeO3GsLDR/63BLwNY1JZdORmmZgiQvnbRQitqtvzgbbML39ths/EetKMA2796
EPvyYu8phvP2ijPnr7rytTJM1il1MNvnVMwPPfih+Vn4+uMh9+HBPvxMj9uftb9N/WcS4spU+Dzw
djb8R9X/SxCMyfy/0ftTEaxFt2bjf60rs+/xdRiyhtHWwcDzi3ERx+bg+aipg8+sXiDA+2vlg6//
iIywHMH2yFCjjG1gYROTn2lZrDgvCxtM1svmYMpPmTVbDK8JRkQPivz3fX2WBsYgyeTkzWwW1D2n
L3H1cbvdpUuLXODumCVjdoKGUSnoW/GFbwF02dCDEZabZJMH43YMybn5mx8Q3Pz0jtWzjlU4Bxjv
PHvkCviO2ENsphOmAzCQnl9wd1g5HObBubKaZAFt0BU6xUgwHYXX+UYJTE8H2EH+mOE1m09rxMp/
V4RrPzPv6S+LdhSZIlyCIQQ/YWvvrI98b+yTo3tKD8hBPgwHK8gvXnh7wpaWmOQ2pQZ3XW+ApU3r
DBNmt5vRVD7va1syqUjZSQEKEth9roM39Ser+Hlfw5I95W7nNoRjim0CQdmzOd1zoOmejPO0hHBt
o0aHSx01268usiFud/iq04KGJX8oUSbglXp0uBWfIz+q7i+SrdyXr04gmpZ2sjcir7sT6HPTsJOp
jRdbQ238fd2WL7GVYnl1jrY7FPkZn5b2MK2hxJa6PY/Ul0U+udAnmTSMyGiLbZ+QQ1vxlcNvabDn
n/zStFISvahLLGnNTAD2+lYql/queh6MtrQ3jRFPioB480jvERRH5oLWu/ccI2ha2omou9B0z8Fg
pzVBSXbev3RK8XjfRMo7EU9KLXdhUmhF3+w830OQdWsB43Bf8/J+HKsxcxlGRbhGFjplNh2EWpvA
NzRrsvYL60Uua0WGpI1AZD+PjvudUzvUUL1+u/dXI3m6Jxf4uQWhMxDDiJr2ibCXBvgB1fk1sLVd
tNR1eYfiEZqBBDegfTs+dmbebVIjWbueLrUu7dEe/Fbb5sMQ1ZN3SGrv5FlrajxLTUt7tK/VtMLr
eQ9VNdf5ndUVeS6KNr/P2MrlfKDkTx0AfX3Uam0fTgMwD3hU7VdM19WzGpMqb1Q7J3U1oe8lS4xw
NHQIqipeGjQcxMCWZD/colqr5l5gInmutHVFT3NCuSC4CNm+PiFEruBNG4z00imOCVKrEEXdoXIx
7JyLa1orm3rxZ6VdnSCbjQKvQ2D6h30JFHfRNb4o7RAEto2ROees9HaFOBTJ30Tv97d3yz9Rhv+4
JxhZabOriKnTOs9JxJ3KUwKtJFq8z3ShqWFNlPZbOlgt0uhKNQ3zFEkum76wze8J0Iy/ky4DbgDw
q5TtU1UZj3WvKd/BBgGSpWX2eAY4j6+Y04VTQC4q9Jg2Ih9xAl0kyR411XnuPLzwgaV3exgW9oZc
WAheIKuoOmhQqjJCG+VI9uCunF8LS9eR7AXUPb0+H8BF6fWeBGZabWPBdiWhuxLgK3+ys5+3v2Fp
iGTTocWTcADmirT0U0DxUWMniHLetwH/U2Coa7lm5qYWqXWqPnlD4oWFS36Y3qjtkUOBNAPaqeHt
D1mw4HLGBxh8bTYZmGtA/BQzDQvUmavlHzH8vd3+wkD9J/EjE4ZCLaFFWav6+CZfG39WzF0ZqaWl
NP/9i7+SGX1VaLSlEZ6KH4qaIBhevd3u+OxfXtmrMhMOs9kCBuah47x94knv+bWGTN1iwlM3NCNC
Q7d/UU97v/1rSx8imUHVaVKvj10tgjxECC2c15gpK0t1qWnJ1GU9GHOMFjQyBBitai72XZLx3X39
lizakENEDWkGWlRUNchieYMrqm7ep9nkydmMHHgPC4hFLfKq5oU1HbhDdvqkluTFs+7S6oWsjHS/
qI3WVSiSsCMkGtf7kbjTwVFa5cGLRy+4a5DkvEXeERynpadGMRXqOY+d8uDVYKXe17psipqU6Sbp
tQjgjodYLXD96r7dbnrBnMoFjFPOXSwfQ0XTFyemIdHwOELOk/W985qVS9jCPpMzGJFIXqIxS40G
1NrOOMI2THsLYCvt08hSwPeIgvePwny675Mk56ZGGUyiTbBHfOQPcQfcka4Vh3wWiRvJs4ek0xXT
tGD4bGlHV+7IUQxraZGpQt7KHV7KUv/tEbHieS/salva1UlXNQMpRi3K62kzkhgqunel2c5CS5JR
7ZW6gPgzjWotO9WDuyd0WAlwLgyKnL/IhCgH4ukYlF4PdNG+9DnZDeka5mLpMJO2QsNI3Dgdqv5T
0Ag1FJRlEAgoUTJclLW6J05arnzHwujLqX9soN3EkcYfxZ3+xuPs5A3Wyn7494h75eCRc/w6JXO7
DlmeSJWEy5Lpg1n7GtPtT7vpgTa2ONtB40UNi1aI30VK1E3Sx/1GLVm2nWoLpR22N913LMlpgQ2A
6JivCp4IhJl3rmG3ATe1NUGqha0vVxsi9pt1Ti7UKM3NPbXrYOId9FqqmXCdwVWwWo43qnTtUXlp
0qQtUxMjw9V66KMejLvc0Z8LILrvM/GWtGdYr7miMWkPKlV8Nrvu1UFGxW2LtdBtOY2vUxyVqGMM
mndaoc6o9cW0lnu9sF/kRL7ahqKW16LXatqCyAxOAAtAnHVCJYfwQG+vJpYt7Hs5lc82bVKOLS6s
QnFeq9zW/Djj3xIX8Nvbg7T0JdLON8CtMylvMf5c+TEl3wVo6qneHlz9Pi/KnL/si6dpFQ78QA2U
icxuoDQz+Ullb2/3fWlw5on/0nRGk044E2YhV+2wtHqgIHtyMbrqzq5LRx7w3Yap1Bh8VgGGV3va
d+RGrYFWllandMypCU/bZsDAm5C18i29gY/mriGqlmZV2rGzkGsMvjn4UbGpBiYxvY+BD1CZ6Zpi
o3WrLtTSDEi7t288pR046yMH0g8huECxnzQW+Aeamm3ummQ5S6/3jHRQW6wfVU0jm6ng8Y7nlt6l
D657crJekZglZQzNs/ZisXcq1sLvC/Mr5+qhtE4dXIoTe7QN5scuF49cH9bSM5dal7at4yRCnSZD
gxy8t1FzSBkY8T3YA4yItGEpA0vFplyNulz7azgc2HWS0hVzv7Aw5UQ7Lde9AoXqPTIpbDdwyg75
LSkIRhbI9kHZ0WTFGVgaH2nrmn1ueQ3go9Hgaro/Q8/gf4s1XaWFZS/n/XhMd5uEDwhiOCDrgxmt
/U0qc8UiLxzucuqPUTUxhRp2G9HJDpQpCXL3ozRHv+rKTWz8pXfVMmOepb2LdMZuamy7jarCVcJG
9fqNJwBRvWvbylk/TBDauLreRonz0VVA6TSRGN9vt309NxlCLtLVMwVGuk9aeFds7MpDgk3LA5HH
JABHt9pYsdltAVoWf6GkppyzCYKnqDhGdqE29uTRsJn5KHTUgwR5RppjP3oj+N6K7jdFyS617Ykh
SDwOxaYeHFsvoJ2bQxBCQCt4ZYqvXw9N+dmliU3gt5PWPdoNO5h69af4VltKUPF2lxI8ud8epuur
1PSkQ0BBoayjAu4aWdrwOE0Qm41VULN1++l2+9f3mOlJCwhlL0WT18Q9jrkOyjuWT752t13ouvzy
kkF6iuUuVEsh+IAC1uoMvZpdPxQrt5Cl5qX1I+qqFUqFnoMx5PcaCasu3Re4Rd8eGO2fc/Pfq4gp
QxbjfFKzQq/j49S0FsLVxnAZmdiCyzJFTlWyQEs8/TxalPtTIaZvOcMZqgxFvKVQwHmrobO8m4y+
/emNprPJjZFuSuro4ZCb/clM7XiXoUT0FCcxkOwQJLQhe1LHgHxU3bF2IaUCBv+wG2ecL3TbzQNz
8hakbZp6+zof2WsTp/muVhX1CXJt0N3sVfsPqM/xWW2ycotaYe81mbQ48Ora2LW5VocQ6wTaCBT/
iHbQ9jF6WFS8MiCD1s1QdRAjjOgADZ8EXc+LiDe6C+nmQdkVIxQbjH50/ByR+GOMVncEykAHqPO8
QvRLObqV44VJ3oBSCE2AEIKy5qfBObDxeWY2O26n8Yc+QgjWIar1BoBtceGFK/wM+mpnzVDpHrpN
5DTZFjSV4I8Yu5mQ9zJOGj2PWTP6rgu8H880/q0zdfNDyT16thNStH4CxPPeJQJAosFml7byWh+X
a+useEP97BQ9bEDT9tOra5pThTx+VQtMvNvt4taYnk2R0qPeavq51GL96Ijip9I2seaPttacdUMp
9xl363e91+oHUMiK0kf+y7gZWEcCZ4AWuFa206HQlTjsYgXJZro3PDi1gkwPXFy8bZcUzolm/+Ps
2pbj1JXoF1GFJBDwCsyFGV9jx07yQiX7JCDu4o6+/qzZT462Garm0VMuAVJ3S+rutRYpgxxEqeFs
XMjOGyRrbUvkO7coJ0gFz0l5ZBlpzh3LslAs0IaKIS8DPSGYDyPF4OemSAOoRntRP5RJAPZu0Az3
rdx5ZU3QyyDkg1HF5l1Su28iNsB7RlwrvSucAYwDKcSk6s5xT4sz8N2kGgFlpo5tXT8+71eGICv9
+wyvgBVu+6pDz3qVkVNK7f6hYBC5qnqzf7DdOrlzh/xiFZl95+UqOVVpB36BfFjukiF20bAq0x0H
duh43Xc/P6BYOoEpY6abTKPhnVBzx6m8CFjx20SXak6+Xn/AWuy5/P7h0mIYM+nrqfdOeaXeeVW+
WKp+JN7wctvwl2D9YXivmfq8JhDWG4r3kk2+Ix/ouBXY1t5dO1V1NVj2bRBEnkT53gnHb8u31NpI
ma5UFq3/FDSVAeKZ3HIRwMpHkYhH0oK1vhLL934aR59YMjTdeif7etdbWeTKLfTxmg3qdTXHK8qW
dMQ7xbRJz4yO+XvtgayhTltQracppAmGogERvmtAS0pwK6zjDNLphC5B0jv29wqSg7uaifim06ul
V+Nq1KmpO2Cex7gMC9MD5b61MfTKEjraxcEEMmFiJWQERI5zMbj1aktARmwrebtyJtArcNAYRGnH
Ud6JCTuwYurHJN84UXqw4E/2VEezbM6zFNr1lXeasglZO2Oed+AQRYhaoOGBc4J1QNPDdOqMlp96
U3ZyYzdfmzHN6NEf03Stxb1Ty1okGIowUW+gnglu8led8LO3h7kF/b53Kuou+RoPvX1vsyr/XwLV
mY2QtvYB2jkwzk2oCU+ze+rzr4KkRwWysNwzbpwe7RRozgOZHJbGJ8hoQ5Kv8FM1gJvD2xh+5ais
V7LcJI/r2pXLOR7N7FlA++CIUoT4Yo3YBuxpdg5OzLeY+VZMTC9pDaKz0rmcEIJSSwZOny9Rn0BV
xIcmunGcTLAQJQX4uAaP/6+t2NYUrjiNXubKTZQZZQVFb7WA3ajl6bRLAUHbmMG10TWP58xLmxpN
OicwG4UJdAX92IbG3E3mqxe6stKQNr2sfj3F4QimvjRXOzSs3ji85vOmMsxZWQ47p6WTHPJY5WE7
Fst+ROl94xFr08P+3jCV1Y00V4t7shTbORRwMFLtr0/O2tD076GXmFRQjsYFjHu7EXYMmqtsC66w
Nrbm1JlZKVJ7eO05iQ+1gtR5bX2/7bU1j06MXAjeYiP2VLpLaPvMW29j6JXTlV7GSnF4k+iS8U6u
gtZ4gZqFyQNuPiTZRvJqJdbpXRmpUFVNXXgwSIChiMXHNAQ7ww5sWRtruvYFlzj14XwlsxwXO9P0
TrZRgAAF+6f3hcUvMr3RHnVaDuZUpEuB2TlDkKo/2I2x7CXkgqLra/s5sIxaegHOpR2xC2G6J9Ki
kcoxDPoAjSgWsqXMQ5U5P+VgtXd2a/eg2+JxAGEDtJRBQzaMjVgcatwtjjlkcEPF561Wmsu1+5Od
XS/cGdRM03mCsIqQcgobo3Cf7blu/ukGG9w8Jq0fGTjBoGBa1iy8Pg9rdqJ5vdt20EmywYiUdXTX
U5COKOiLKetwffiVXUsv0C2FAHoP4yMsMpCo5AJccUg3URkgTn6dJTTUrj9oJQzYWhiwvKSZpYvl
bBoL6TtAPLuKbGwca6auxYGFljbA4NyBkLbRVEFTy/FZZan82YB0TUCjK602YvDKk3TU+QAlrHim
TXZeqgZANOtV2EYScM6f0A5abKzJylTpeW1U0aAIJTJ1nlJoFPBx/pW2yU38P7jGXh76ISwU6Ujb
nPfZeSzGf5bYC8CwdeMBVIfBtqxrHTlO6rzUO9qBlLDOfYu2N6HGqaWXSVlXJ55Cf/k5sZg82GVG
dpB8V0dDbR5wVtZXL5eicdF0p85FvpO+1vyhr8BC654qOm1Y6oo361VSG9Jk7lQo95RC3c+VzR1h
7M2YIet33cvWxr9814fVlSMjNnHhzmbe+Sb9NlLTB95sY/QVw9QrpA0yGN4MnbZTVcn9xNNz7Br/
u/7iaxOvmWW9dLNlzCOivdm+u9AgTtL0TGX2FQWFjQvl2iO0SBrDc80aVDcnW72noPa2W+5LyJlw
Ud5CZwMDpX/P/pKViueEuqfRa3ekbfYtqDCvz8/a1GvhU8WeQJ0CMYF0aJYCnfqferLfr4+9sgf8
C1X8YDT5Iqa84jAa1/FQlFBjceTZCAXZnJBwFgqRDiuyv/6wFQvVq6Tu0E3tNLTuqYQMZOA48oun
2HfoU2wxg6wss14nFWMF9uPLoRA66IGJJoelWX4m6QJnpjy8/hEr5wC9ZAoMI3q1HQRRTx5rhhJh
DoXz+JDQOohnD+qyW5w6K8uul9igRRn34zJiK2AdeBkY+YWkxUZ/2codUi+rgX9LkbL3snMtJpb5
hmjmb2hJhwjtYvQNCsG5cz921XI27Er+AlStv6mF29IrbpVIoDfp5ArNkmP6hEJBE3W0sve9LaBv
QWfv2FV5+3p9qVbs7d9U2kfjZrmXTUWHnMJCj8UC7eoykQdVbBEqrY2vRRWrGGZPmhgfOu4+ZEGR
hftWmluXpxVj1vk5UgJlJEbgLT0Ke2X9c3J/Jvadm22dnFbeXq9Ptrm0U2al6jzmxnc7HX9BmP29
XMTGSq+8vk5HgMpJlbAFwyOzH150kdDkaycccq5bnCwrnqhTEnSFPbVuCzZUx3CKJ7QzeWCYsmPm
80r1YWYW+VsbV/a7KCa21ZK+NmmX3z+YlLXkbsoM2O9k4oK/zHszY89JdZvB/sv882F0UaH33LMy
dua2eljai3xV8YswehOwyNJpCbg1WNAMTdg5GdAwAXWpEhQakFq97m0r8UqnJrDtYs7LirgnVI0S
8Aihili2ubOxd6xELJ2FYHRSSHSrUZyzxr6rPeRYUJBS/QS962daiq+ZB1L6ESqrG1+zttDavSKd
6QL0khJn5U3BiMgU4Aj6RcUV3figFf/QiQiUkeaNZWAxOM6wOyzDeOfamfLHJJXgY+q26BtWJk4n
HTCMJM8VWtTPRv61qaqgzb8nF/rjp9x8IMPjAgWI6+u/9kGXI8YH45Xg6VQTKKpO8fjTLkGuLMuw
66tAbAIGVixMp44aWw+MdTmY2lmZBWyo9p64SVSGosn175cnU5Y48cApZFQW2JFJkTNJk+83zAxI
sC8z9mFmSJu2qWXWE3gQMj8Hd/ckHpI5Dd18I6H06cTgAdrbKwfioAUkK88ZukqOjmHRoEqNrev7
pwuL0S9P/fD6g5FwGnvgCO8UpJszOkbLKM9UzT+TYYyuT9HaF2hbaeUQ4UDkfjqb8qFM/jD3pl0O
L6+fy6d2jBMoTZ+7/m6A/nzV9z6UPG+JEhhdO5o3xJMZJVDJMVEIOzjQV0IprpA2GKC8odri/f40
FuEpWiyqRsiXex3ESNF24I/pHYHatL1FePE5xS5x9COZnCDEYqVufi4LdSpYT+5GY+p/GDaZ7tvM
+9aDL6sJVeOA29rzp+W+hpDxxvytLLt+Bon7Fl0QpIcSp/xiDa8exBCu29PKlOmnD5OpZoIQOqQk
DIC6hxZ6dNSehyiW7e/rT1h7dc2p2x4i6bzDq5vpCzd/e+mNyrA6GxK03MmFQKg+T4K9tcr46Yrh
m0Dn0m3vrXlzPKbKBKV4fe7LbIc2kmNpey+3Da05cdwgWc5TF0XIJguzUhxRsA5vG1pz42Lx5lJZ
mJQmLkC4TQ9dm27chf4NBf/J7MIBNCd20fjTZAt6m+Imzizf7roycJYBXUJ0AhEbJDnCseqdcOJV
jX6fSnQH7NHgbElkBjxcQ45eUndn6tkqNEYvhoB8D8bJwYhf5WBPuLqlMshNKvHPJTjF0sL5PbeF
60M4tNzHqH1FKrade2ifNIeuYOJxaHLip8kC/sxKJkFqezcarR5JvN5mboZmcdutGOj+rN/jfKO6
lH6gKZgEbzAwm+gVp28xcUJ0J0bEMg809zbSOCterZ9lWoO5ImEEyHhehcCL+3k6AAe05XkrLv0v
sPvDRleKvB9oXaCLG5DiWXkHsIrfZr/60aVoe6KmLkdjmke93STN4Th0YtgYfW1eLr9/eHHYkgnd
mbjDsnb7OB/vHdG8GXS85d5AHP0eLRcORSETL4/usS4Y2hbtrFSkG1Hj0xQURteiRspkNRaqArjD
m9Ap9acf/0zNM6OG32yWaNdWVgsfdVsOhPbo6KbW98EGTFltsUz8u1V9Ej3+7RT6MPdsyWWH4AEU
w07t22iMxLk+4VQ/3aNyCDrEUIbcH3ddND4sL/PX8av1Cw2uze/k0Yji3dvb9fj46Skfk6g59hTT
JacGTNfJ7mj2G+rlodG8JOAkjWUVEPPbMtzE2gFhx8srfPjgidqozhHEkNQo9oW37MZpiw9uZZl0
Wq8BgKUxIQghanbCAng+Jfv99QlaG1q7nUBjSOVOgs5QaAW1u94sy6eKSXabh+jkXqJFRXQqTKit
980xs/k3Oy63+ALovzCzT0xMJ+5CQkAmbADwUZbWkSkv9Iq7gZZ721p8WYmgrHYkvavkdyZ2cfFP
o1BUFvPOlWBFVshSxkcLfXBV+VoPYewtB+a+okB8KOf3XNS72W3CUb5nY3ry0u7ILOyt9t00vqAB
3Od56Lid3xY/U3lCI77fxofGbMJL/2Xa760xeQKBTlCVjd/1Eo1UFba7Myr9o3UU0h9Gc8cZsGdI
jgFu7Dfte22aSJS6fvzGO99Fl5r8k5kPjUkw9HNv+l1Z7pW1V9Vppuo45TvHPsap8+SOr1Pyx67V
s0NUYCeAHCRHlXBfddAp8O7ivtmP05/G3ZN52mdQDzSt/9XWH2QNongCkW1RgNcYSlnYWeXXspze
wHrtT044z989E4wc90IuPnB9DQhSk2ZXuYepOM3QSa3AT6uOuXjNaxlMyXf5lhqoQgNEFALBXLPO
N9oWVBfoDS46fwTdCGhnjkYMypGlDDkYKtyjNUhfAeWUqd1gvhRo2Vzi3s/K/0kWNovpy3hPypek
daE4dWeW9xWu6OTVNvA/RuI7xkFM7b6X93ENqkenR3L7J83IHkcQ32ieGxd0n2j8LzMHq7ZP+bEA
+/rkMwoZuzmQyVnwqBaVj6eNQyjqUDhTWPQ77gB92tw7E4AnYwCdsWUkfpmbEKaTuxYNtEMBaRhr
l6a4zyt/IL86+77lfI+sgl8iCTMJ0NmC8C3tzH2CaxXJvjbNK0AtyCyhSo6eZqKqQArhDw4OVd+t
ci8qA3pjY9Cap0LeSZQIy+kunn8YNfPT6ouku9pzfEvt5wXrU3ydUgC3XmhmAzs6+aX5IKG8AG3I
dI+KI1qLf7jTk23afmGRwEULN2WTz7PJ72bl1+q+Z1B3vG/+ZxWHIvfTb2zwK+9PY/wm4reZBZN9
juUYZinbXQ80/+6Kn3nrJQJ9iI9Z0XpOYTvYENggd4COmpCAGsqHpbJ4aBg2eF+WjIWS2c6uSOWC
Ps3YCKtBQcBxntTXmWTiQNDGupGIXTkcmNr+SpIkrwoDMOlZNn5hZL7T1IE1bxUG/+35+Ox7tb3V
RY+rZXDcsA2A7oMW1CY7JYgZTIzVBCc0BuW1MSdpMMR9te9V7ewFZeKXoCSJynRKD9XcDP6g7OIl
aWIvNJhDjmUVt0E7jckz5ImmryRT/W7iY39fDyWBdFsyhyOXLOodaMc20Px5SM2hfaRQe36LUUCc
w3Qm1R+762MouPPsiH7m8b5UXo6boGsIHGOcBs3ysGVSC+bbaR/S8j0zvQmN/v1YRw46IfZMse6O
LvMUjXGdCr+oGAeXvanKtyxj6WMxpdUh7yGL7ULwflcmSQG2mLp7SoQ5PLqxkFtCAGvLqN1SlEkF
GN0BxWz5LJ6TenTOiaL0PIjGvaUHEzu7dojgqdelZoJLcy2aNqjVyHYkvqtaslXF/3wT5jqNICyC
tbLxIGudmgI+z43jbN+mNUW4ziVYZlW/SKCH0KDBATNRVnrvda3xKO2q3POknBHkwAF13c3XPkU/
T6BUhU5enCcsSeMLWpUFcXxbQyk+RUsuoKd7YbGB8yqr8/neIUUeeErMQe/kbZAjkuwy1RU/r3/K
55bFvcvvHwJWDlKgqgKW6Uxa58lc6hKlcXka7X4rf7U2V5ffPzygs6QEY2SK88swZcdUmnHIi8a5
yWq5zjy4uEtSo1kD7Xr0uWdfe+ebwTauJmsvroU2EOt5QhH0vBb0yXXeYm/wr0/5ZR3/GzO5jnqz
U+mK2sqwRwxQ/bTKPkZtLCX7aTG+E7O7LdfDdfCbkzOo+bARje7kgXkP3nhLswPhOvLNWcY8YRQL
ynp6LNv2Hmo1W4WXlTnXSQfrflgq2uCdveb7nL30W50OK1auo91qN59y0ENgm8qHU8vlvo7Lp6yb
NxLYKyuqQ3ImQNiJfckdzO0R8kOQzIAbze+Fueyum8zn4o+YdM1N+yahsUuN7jzGg4wqpGUPYGVV
QZaN3YGowdiTRaUhRcrlAWhSL0R+YasTcW1RNA92E3dZAGKCdCYq3XHV+GL6ff2z1kbWTicXhGAf
lwL0CDNOiFMLoLIzo6/uttE1B8Ye7CZzkvRnTrugG5agravwtqG1/dhy3CyOl2w8u2Dyz6Gs64lk
w5Y+v8xznUgwV03DRVX3Z4/FQwAZ3wK9/V56zAuWIwHf/88boYBQID/ss0rexGNFuM4LWEPpRQwc
cyXdb0tSoT785/pMfVqnx8CX3z+Ef0OCadyYU2iUIRniD1DLUTu1E4+53HCNFRvSkUhEtlMzdnjz
pjT9HrLaZEtPbm1kbR/GQaJEAQl2X3Cw2pUN7Q+S1ls8QxfP/WQX0HFIgnPwn6Er84xQJ6eoXvad
++P6nK8NffmgD3M+pcqAYDGSahWtQ7k8N7MTGLfOiuazfLHt2bOc4TwPaQiM09E05w2vWntvzWEp
pYslLtQL1H3hBsDHv7zl+fqUrFzMuKN5bGuWMutrezgncTIHpTFMiNRef1exrougzDwGjsySoBWJ
67fQgX402cD2g2fKcBmKcQdgn/0qPau8LTjpWsGODcy4FXvdWVhTd6yKcdq7nbHVNbiyIemYJG5V
yxIjfmCRWmA6Wt8S/0ibBHweN9bqc8JTwnUkEuXNAg0qdzgzawDfuFXnYeZ0acQkCoSApjZ70s3m
rvf65LV3hvigBqt6csRMd2aSOsex6OagmGgZKGKp3TikkKgyki1mnBVb0knUhh5Bh3cqObO0/V4n
yzGfwfFgefL1ukFdfOkT99WZ1Ix5EW4MgSyQgLc4mqsScG+63IS3IlxHoRhKpEXlXjbGJf4JhfRH
y1YbZZSVgKzjT8At0femiRd30i8SErkF4I9DrnyWPLpuG1Ziq6CyYoM6PagcRll3HvbIYrSHu4qm
O6Oyil1DszHAzXrjArC2DtpVbDAdmwm3AQ9D+9S0ZZgMW7w7axakhf9kovkiXUSj1MPBrnJOqre/
xVm5cfFadaDLcz9E6QxsAwv40lF5BIlTCBTZ8FAvdrMD2Ks6UTW1d53XdgcQQpdAkPI0nChne8Cq
oA7CKGSkGJ/ec1eBTQ5360Nv9/QRUPvlxom9TPiH1+MszVrKQDuEdEAoIV9vzu7GDWJtZrUthCIE
O7YhvRNXTeZbdberc+eX6rZYiFdMnGv7SNebYq4ujRmo4w4BIG1W2HniYNvWk2CIghaffjaO8eeW
SEB1xm6bliCbppMRWWn+myTopTVR/Lk+9uczRXW+7roYXKOezTgaDWUGoD8YX2RWW4/mMMf764/4
vAJHdVB7U4KUgcQ8jtJ8eEmTpPQvVzDkdudfpmAnEwnSjSd9frKlrrYFAxpltLFbJCdG2y+idItg
pOwZ4Ognk2Y/81I9JWz6aRHw4F3/tLXZ01JaoKBIXehVx5HDsh8Zj/9Bu/PD7E1fbhpePzN36czB
eGLFUWXZyKeXoTUvgdeww/XhL3HmvzsMttK/HXCSrV20tR1HuFSq2PGH5gcr3/l4k3YAofrBmdWu
pRTFwjeeCil4fhde3jgzl0/6EDu8ZOhb0VDMTCEiXpi1z9FP50hvd31qVhZWPzt3Hh9j7JpxVORu
RLIyD9DkeOq8raTY55sK1YH8lFRSjKULXc05QYDKVb4r0f0ZXn/7tYXVwl8C/rLJZiyOlvZXy3/H
4CCg5Km+sS+N6oB9Z3SF8moVR2R5kXEC/p4oNW5cWc2Hc0dlPZtyIzIcJw9rkESFvepMn6CVdGNx
P4/e9D8nY2jNNfMEt8rzDAWqrnwt0dQwq+xMxvRLlfhNX2/lVVYMST8nTwlEOWyyIELML565+J78
nyC/ri/z2tia/2aNLL3EFEbUCjvKVRvOiffsCW8jT7Bio1zzMTFVrV13cN92jg+mXAIQXd1moDpk
XuEYYnaMxFFf95HbyW8pVVZQCRe+EI+btaPP45vODo1DaF3blw8A1uTeFVMSgAjveSysLQzF2gxp
ftbMsdePfQVCngmKhXR5HsAzddva0r8DXGVVteO0dXLKum9FeamadnfF7LxcH33txTUn8woJbiWQ
bqIzjB7MzN4nZAvevja0tiUmQyNyo0+MiBBrx9xy1zpbwO2VsKbfWUaSz1nuYU5c9yWtv839sK/4
C4uL2+KCfnHJhLDtqkFc6NvsIWXtP3nRP4K47J4Z1QHieu852+KAXJkl/eoCBP0gB4UIXQ00sodx
JzJro+FwbWjNbXH0qTI3SbzIzRqI7F4q24uh+uC65aytwSUWfdh4VQWK2cTBi0/FFOC25efBQi6Q
7q1Dw0pQ04HwrPSYxxYXu64TMdCqdWXtj9YW1cza5GgeW9RktBng/JFLlqOF7AFTW91FK7uKrXls
ToQCFbXjRjHuVU1yyZ2Gadf6HlokrNII22aLNndtDTTvRWLH44tlu1Ez8xM1lsNUJl/G2Xu20SZx
fZnX5knz4kVxwRra4ehmVg9LmZ7drLotsulY6xn9AXypEPtpvRSvs22AwIy15TuITYwbH6FtjJap
0FdGYKSlogFYQnxlNL6Ltbg+OSsmqkOts5i5jSSYnFigNygXQeGAMFosGy62NrzmwE4+87puXSOq
E/5D2igrOIvMUFvAVfb6B6ysro62FpZVmClQFxH0mb6UfXuyofxw29CXR36ID5acnEwKXME6QDH3
5pBZ98os2o3YtmL5lua+fVGC/8bCbTVxzYC2P728D3P6QLPX62+/Nr7mw2QomQSbdhxZoG20YTCD
9VQXoCs0yYZprj1B810x9UrElLqR64w0yPDmWTc0aEpJsNxy4yFrFqR5b2GNqrTMBreXkrZf00mp
98QuLt1ejvB+Xp+qFRvS0dboTfAqlWMzrmmK7Kw7Zv8kfOJvt42uefAI4KgLja04qsc+90U5pWER
uzfxyxCqg6x7UMdLyi0jslOgaGw52n67zP9cf/WVydfhWLym1dzJxY34KI5e9+56VoDmnfD66Cv2
o2OxPChrcXeocSinvx3nC7DTfpY80nmj03RteM194a6mCbpWI6rM8hftK/c41337KGKe/4jRW7Xx
FWtzpPmx2ywukK0VAnT9YBevBXl2pu/XJ2htaM2FzamVhtlgaMP6Qvi92bz29kar25rJa747NASl
ZMWNyBu9hxKgOB9Ee+lG1F8bXPNZ0Ng2PdRNEJNtCarWHop81txtpftX1lVHYeUlqWhFMyMqRwF8
YBym/S8pat/INqx+5fV1qJXsBIvpMBhRk/D0xBaR+202bBXX1l5fy8HPOBCmCeR9ohjcq3VZ+Ogf
brqvVbuVBl2p3lEd7c0r2zCXASkNE8zjZwP57jtgEJIAhbqs80uxmGEyWdk/QzmpfVWU6W5xuzyC
wJB8VuNk74RQ5QHYyOamFDbVcVqgpqzZQvDJIDFV7jON7+X8+7qLfK4SQ6gOBAcfigINEIJIiZq/
C9CiZzy3pQf46Dy5zVNXx1aUWtx5r6FEVPstyfmZKxNVHNd7By8nf7HAGr1xYlhbWy0WgJUvp9ll
5rmlHoqCPXaF+Va54wFtasfrH7wSE3TseDzOEurYNY7mcwluxhgs59RX0xaB75rta3EBckEWGioa
XHm7vAxrrqZTnOf8JvQtpVpgcDx0FbpJgaN4i7brap7NgLtoSr9pav4DqyqrXikHppBNxrOZjj+K
1n7uE3pbNNYhVU6fOEIVyAZcMNUXOvmsBtUqGrBve3stLjhWnNaLSHFMWHhkcnTBJyP73bj2bbap
46r6jhngoS2NSM5DH8TYGb9YEIc6VYkcvjmdkhvPWTFQHR9uN1ldQ8IPmQcn7XybZOc+ddBZbjk3
NWygSevvYzl1JttMHBhRV6M4WtQVyJtMynyZl1uY2BU/1oFW3FRIF0KiJyKxFcToCPDI6JsgF2mM
t+urveJnOmUJhIBaxyg8L2J19VQmNnIyW/mYtQXQXLgAi2EnuOtEjufuWhL7FBgLMm+RZ629uebD
0Ekqkx5mH7G+/ybGPuzLZUuH6XM6Q0J1xNQIEh2LFJYXNaMDYkK3ImE6gUDcrxvPfozrgRxAbhy6
QJIIbzb8TtryWJlZPwbIsbs4Xhetm/qsJPM9tAa3aqQr9qCjrfo6MavBQGQBX7F4noa8fisGzu9b
2phfHGU6T7dYBdGF2Oemo8YsLSfyLBV29rhP+Ly7PvS/LXH/rZARvVEaOrZ2OaKyFfXMIHeLYQ2B
gz05ULxegPNx09+DsZh715pdtOnHJjbHju5BlG08guM8eQWhO8QJHLxeRNMu2XVW3D0qg5GgN6wU
f5J8bxoj20NZIw9KdNR+6apZfMuGKv7SA+V6hjz7pe6bNg+5I9qd6XUkLHjSImsOGTejSsr90k0l
uPYqoLOGOH/ve9c85ZB7OXZSmk9JK5PXOR8H6AELNMUw9Bz7Csg3vzZxS58b89QJl0eAp5rvdiMV
emuGSf6wszIFkGNMvC/gul8eeFdkhzEvnftFyezJaU36ahSGChazTB4yFFfzkKQuAFMMSgEBqGCQ
8qomI5yUlEfMXxNUMdrA96JtOPPLchBP4NMHrTxzlykce0iJ+TYAGz964sWA/5SWta9nj9CAFIW6
W5y6fxZQO39Ay1y+T2ez/XZ9lT83VKJXjYmbF3M52E7UuOQuBzXHwLuwhtAywOY3XauAyfk7/NZQ
mG8rw3Si3J6/pEv/jbhin/ZV7hdes7EXrnyGXiwGa/Zo9cniRFPaP7eAoLD5x+KRu6LbuPGvxEhT
22w5u3SULaYbXSSve+c3h5Z6vWzx6q+ESB3jmJoQJFEALUW49k87l6Ihktagmb++xmujX77pQ1qq
6+ts8ArHA7dIvqP9HOUs24g/a9NyeeSHoUeH2qIjMw6XNodUR9IAVs85O4ymu5VwvGQ9/huGqI6x
KhRPpMTZG04/Sc+vMsO6IxlO5qVXG6EFnuzYZzIfQbVapbflkEztHo3O0ayy09aNEpNHRUvCepzv
JSP72xZE23Ar8FxVlY0jedLJeb+kbuFb3cRu8gVwEf+9JoSrrm6gkBIlBZv92bLPedU+jw16dZot
YoeL2f93URBP/34GAEJ53w/Ei2LeO3vJAW41ZZYdIHcyBCxm8z4t2y2p5M+NjOjgI57HVTJCizlq
x4k92rxon9jQIKmd1d7GJWnlVkj+A9RRBVDFRulEKaokuGK3LhTt7XF+hG4ybmdTS8/NgN6wWCzp
ozPOQEl2cqoGvwQ5wJtolWX5o+vmGzHzc5clnuZXC1uKBskn7OsX6VJSud2DTVi54bVro+u3zlbG
maCVG9lNcarKGaiebCNOrgRiXdnqgpWfTLd0I6d3gwTwxEI8Fs2DGPKbbguQEf/b8kjLSRt7FcIB
F943VAu6L9y1oMFJedn8vsU/iY7tMXsctkeJj8idLOCN+Qxew42FXXEcHd7TC5w2GRWI9DgKfoP2
U4+0DrDjhdcm/4DGvT+UdZFtNKOuOI6O9wGnrDFkM0ckIBWu5UnhQdIGDaq+lUju3hRuiA7+SVEV
jZMB4Ubl6tnmS0gcjpzpsI9B6b3xjBWD1RFAiUNkhYZdN5oy76kCFtWU49tNa61DfzKQe5i2m8Jg
m+qBsTmyHXN329CaEydT0U8xw6Ww7JfHsU92Nd1ia1mLV3rrIh+ghknbxI0yBchiUACljnbvJTsO
SQ+JJ87zO6cyl1BCsmpPBsH3ZtqzvRREAX3S5SGUj9j/rn/nmplpu+VSjrbsR9wfx948Y+vMkZWH
PPj/ObuuHUl1LfpFSIBtwiuhEtU5zwvqCY0Bg8GY+PV31TzN5XR1Sf1yRqekNmBvp71X6Gj28fUD
Ph1+2P2tDl+MdmZ/kgJJ8r66IX61bRp2Yb061/RpHfvnAGNYha8XpOQTkUNYCUhN2KMu7NLc+KtU
8p99Em9+6rJ/mgfJsRbQjYNRoezdYzak9WNFeOMH3mxCotdy2Qg/Lt0YUVoYRgB7WexrqS+8GIZk
l9QD/2IaP3uLVSBqoTLqUegUpu44T0EG6yYn0GWXz1HaZYwCW68+Zo+UP52MdJAAcK1mU/sqPbJx
Hnb2Aps6ezSHeIIn2MFrpj+er9yr0QU2H1kiGkiH0zCvLH01Tk7+DrOy8r3nerg2XDb9yBx4Y+aL
W8+BYH2TmHMB4ce2syQciMgyBSaSYwcnTdu9K60+rs3UwZ1ZV89A6FTH1oaGBAyEyxdqVuVu4ADE
lT2MAqgo8ngoDNsNc19U28qqXjQUbxM5dXxjN429nfyJHVQvzNg2aRNWUC7bjvjwTZfbaTgvBSD5
HQSTid3R0NQMKFMQXu9xGC9IYFeCbqplcK/q3vc3o2ECrlLqaqvKmYTShepgITt5l5cz8iZyAcZK
wpm7ChrOxBw2TQU1+xZOg1fQJ8rvWl5CJsKpbchk1DA4vFB8+HT2IcRWmzmnAum5qSNJ75qvpFHv
5TRDKlc+fD33Pt3Q0fxqcvsDGA0llIwTUugPCxyeHljWjppvvEijrx9x7gtWW/pgLiWFebYN8lD7
YdllC7xjf2PU87egaviG1YlYdFJXxIB4iueCLQODkMBh5Onrlz/TP+scsloyxYpxIMk8FX+6tIvT
kr5Crf+Xqy+Bmj6vz9j+OpFcCQY7RKiXJdQW1dFocxKrrG8jadZFLOxh2qnC0rsm49NeduZ4y/3K
jYARrn6w3mhfPWXNB9/3yeZ737zqTz1U3M77TCU2/NDo3MB0fgqE81JdYu+d6dR1Vs/3oJlclxNJ
bNOOuuq5578tD9ZrqboQcp8ew7B+nC6b/6zLZZcuqWZSJTyz3Duoa6jbidT5frI0tGOqHEVCJqkR
f91fp1vRJ+vvWvyMnWjnheXMifTGuJvfmy5LhHDCkjz3eRGrESia7zE2ESynPv3n0/Jc64FwBKQL
ePiPXnUcdgXftCvz18n6QdKmUFgcEzhGJqjY3tSF/OW4SLh+r6tWWxVvhFnrrMHIZ3UaWrweWTBV
0o8bIC62cIIaonwA5sKHJm6QamfWFx58JiLWGfymnZnVwKQ7AdkVIGgbxb4W8OIfI6lJyJbc/2BW
ealccGbFWyfzwWif6zzVdkKsoYsKgAiffF/N+wFmWhcuGucesVpU4ZxKfa9CGBTpHJT5n7JngTN+
fD1Kp9H4JKDX2bBW5N5c95wknaW6wNajA3X7xbgwOc/N/lUE+5CBsTqlVWJ4bApcpz44PXs0ZpsF
LdV3X3/Cmf5ZC3+lcN0rWamspPCeSo8Gbv2cgSrwdePn+mcVxRmguki+YKN0EMxQ7aJXoE6LC43/
FQf+rPdXO77fOCbPSGsmLDACYYfdVQ3K+qa6Yy/tD4cGaRn7Xci60PoJdv6eRjhD7e0Nib0dkq6L
vK/7qORB/lA/4R/1lI8bM7hkxXJu8Oz/X35SVThyYamZ0Fm0IXdABDYHHRDHfZw6deFie2ZBNVfB
bVruaM1AhiedgPlvvW2lHdLaDob+2hggQNY/lM2FzNC5OFntdSf9RHiRwmocdYg0GL3hVk3zfZap
PvxOrHjrVFpWziWyPZVKpvSqtJ5pfeHFP49Bb501K/y6dx3Tb5PBRx2ysNm7NWYXEkifL5beuuyE
ZHVjlvAISMCFsbPYHbV+7LpCPVeW3x2nCRqfvq6r7dc99PkQAN/7/yGVYfW1dGNBF7t3PhpV/oI8
3kEt9bfUGbCwn577z47ZdwA+pqNuEzU81JoHvr6wkJ0bgtUyIAAMVKrvAKnxdJSbNkRPl282vVoD
Kn+oxszJ5gTFeTvkc/rb5uYlwNS54V3NYSfVXtd0ZZtYBgn0q+m9LuRmgqf0+PvrEf18kfDWSbzK
cUTHKtEmy3KtnVjR5VE29s5KvyWqgiFdzVqvMl0LIrBtMpp52BZ1hCLiBRjumUFdZ/AonydbiNpO
PH+cn2bbgXO8Q+xvsSptb52zy0VOS2RzSCKoKx6s3C+uJPVhgKkw6S4sOWcm1DplN2ft4rklPoH0
1jVrYeec+eAI1c9fj+65HlrN19kEgFtSaSeCVCOofT2clVAYuBD5515+NVuB/a9kWyIfD3XbMhhc
6OVDv53Edc7zbw7x6cP+WRCA4bbEIgo7UTI3w17LepO2Y3uh9891z2rqwlCTyKlH6x1VD7yy78FH
+t6av2YbLxBX7gUpaOLXQ1hSElrSuXDqOPfWqy3XSAtgAQneGqIq844vKPs0k8kunMbOtb6ar9Ig
tNPNbCdtW0CM07f8DfPzbxkV2LDb+v/xzGmRF9x2nCSf8er17G604R6ccnEvDOmZmFyTiU01Ooay
FUvY6STsk2CA8EZmXjpOnm6l/z3weWsucS0gp6rUAhzi6HbbsZDAOfhXvj/ERsMhkzp3f5yx+fn1
7D33LavZ28wC+iGOjc5iVQ3IFBEbRUYe0xPu8+tHnBntNcGYTwVYXxzd5Wfvi3sonUt1gr9Jr896
6vTEf2Zu1U99PzbNlChlQDC6G6ZNWzA4x8NbKNsWvs+fGtcd5nvIOy73ZcH9PnScaaJROfrACBW4
NEUgxWZgzogG/tJ1B2GrkWL1chur3zuAKW+9jqgflWfaUzDDVPKtcD1YXiOJlcrvdZCzWiK0Q/3F
Nh2StJkvr73emcLR7+n3Vom1gMM8NJaxGFglPHzt3q3p8OiApXtJxPrM5u6uXr7JptRt4a6aDCac
6Dw7NIwRMrsy8LtLGbFzAbQ6oIy+Lms9cpqwadmPE9vl0oq+js1z4b9a58CxgYLRONJEFEcXAA9z
JDvDVBeAzZ9fXLw1+xq51BpZuoomNdwQnGEIJqMPCm4FzbST/m15AjhAJPJbn7KmX9vEBoo7x8N4
8dQ2Pyl1YMr49nXbZwZ5rU80Q7IIat/optZoK0gaW9Azbts7ks83cMD4+PohZ4bZOZ1P/5nNmoGo
YpKJJqZY4llMexT89183fWaY1/xuuLJUS2H2LGlTtnGtnwYfkcJg39sP1hTvyiigKGh17O8w13BF
74DO5f6l/excv5x+/6df8tl13GrIaFLB3wIKnT9gjXH/vX5Zhb83yHLJMsysqtc7t9BwqoS0pVF2
l3Kh5959tdM3trLqFNt9okFLrx8pZ9+L9jVBunEMpHRSvHlnSthm14eUtKE59JuvO+bMnWjNj+5z
Y5kss2EJFz9k5Yb9kG15/QuWextJfn79jDNBuSZGK1q3KHp0dqINcqMdN4Y+kh8rQZrv3aT/6kz/
EzgWG5jdM0aSaiwOvuv98Vj723QvVaXPvf/p93+a90ura2ElZyP1fAM1pdDo5qChFwhI5xpfBT38
byTByZklSz/CZsoMGmiYcwiWf933Z+KSrXattrYqw04J6jgF+60A++rhRfN10+fe3P7/bvGYhctE
4WJDHO1d2zYcfurFNZmLC2vxudBczdnCoZB8c5BNFmZ6N9DlTtTGz9p39nPbhN3ILqEUzz1nNXWL
zrKZidxbMrlshpQZPcy5eSvtiQeQUaohkWFcSF6f2V3WNOnMd5VvwYk3GbPFe559JgErHODqNsNp
QMGeLv56ZM4M+tqXGpKcuOWlOIjSklQhVbMRDu2lJNmnjUMv5/Rx/8yGDsg8FM4NyFiLgxojp7yw
ufwtvf7nkIuGV9OM6tnyC42G+7CLm315nyXDoxXVkdjwzRA40biRe//QPdKjl6gtnNujr7vr00DG
g09f+s8XzbXvn8yqe5hQqKBorAg5wHDIvnVwRPOrKejOs21VU4qctWMGdED5R5HIroEvNC+t4n9Z
Xp/13Wou2qXIJgK1/MTYDZs5hLZLzMMqJrsJolxXS+JES3gcj821vha7+s5+KW+yjbgwcuf6bzVR
JcnrdOwUOVDAQpKiprYOOlg0k8Cl5FK2FJMPw/HZN67maQnlYlzSuUhgpQXt9Akn+wGYdzsogIQf
AmJZ3iN3vPrWntoUrhqdDz92WTHjunDG9tUfFuaES1nMNxYv22Mlc5fE0jFwpy01QF1R2hjzYcD/
H0bRVHngjf4AhX8j/Q1juzHolbZj5sK3ZACtZFM6mm0nUaFyh5kbVa4PIEbRmvFiWX7iDV53gNKu
eV1ZqRdyatS3k9u5H6TmMzKyDXkF/7HYUCLobUZdnjCSwYQEXKcA1mX8zrThpwHCPYWBhZd6O0Un
48mVgxVXHQRAW21OB52V0g+WCSCsIDfmastxKcSfw3ikI7KnwWLq8jdg6jyqYCkJ9ZCpgh9Lx8bb
khHjPTWUe7RbGHhkrMoiSKnq56Wrq3j0nOJ3XlMjYHY9PPUTG66LiWcBddN25+ewyAVTksPZDB5o
lsj0oRzmrIoaRxWROwq5s3AJ2y2y0UeDLmkTQ1M53QoIZN230khju5XOTY/eujKXpghNh9v3dGQK
qTsgiAJrysXrnAo/ADyq3CjbMrZFJ4yEV2a2cQU2BXOyzZBPBigyqRpje+xYDD1ocl3rHnYShuxI
sFQqfeF9tpRBq32xS2c+NUEP6w+UQr15itNKjleGTcrHxvcgVESEEAnp2hekhZpd02j/p+lnc4XT
ESWBhJtslC2jMV44fJ2J6DXfvhZzMw09Vry6aMJTXT4zjNAUr18va+fkv9fe5ou2CZ8R34eiRLEn
WhyUTII61Wmw5Lm5W2q5vFNCylfe20ZEIGwCKxTgQ7+3LJDVulfAtkdPUvgH7rm/TUPd0cF8wqZ3
4VR5Zh9a23SODdPtAJQTDk4t1HDuqunCqPzFn3yy0KwtOrETZEz5VYEyNulgxldNtIww2xEguZPV
Dx2Eapdg1JywGCgf9o77ykErGBYtOn+p+mIHdGT2MzdxcAz8en7saDnuegFBccvT04WT3ZngWR8m
WDZJD56P5NAWmNRiKX92yO8GeedeuEue6eD1KcIdM6xDHfaUk52T3b22+uHrwDzX8Okg9s9+W9lK
pNPk66To9hO9IcO3WLWgDv5/u60s8kkX0F4thkzi3g6rZ5lq40JYfJqttOBf9/+tK09XtnGarENU
1rFoIveqEIGuI1l8b8LQ1TnEbaql5ovE+6u7PH8Q4MUb8v7rPj8XLavJaED3n3mogCXUhxtS5GRx
/U1fE7o6e8B9Wkvio+labKzhWZS333vl1bGCI6xdxjENFx8Y08rYFXa5Lebqwniei8LVcUIou5YQ
5NeJHvPnKjNDb8guBCI7veJnK8gqwrnhTrlUaHvUXf44znl+bNLKwlbVGDvPbxdISVnwV+ohXnfI
+9q+X6zOf+0Ka4pmqooAghFFWJSpvhkUwJwoK5Ioy9JqaxpNtSsX0wjnVsCIqAVbr6lm+chzamwX
YK72mmcoYuRetx2Ur2HKA0NRAUJB3Pu5t9F0lldZX+ugHkt7bw9psS0HUV/BdFvfdSDiwTAVIglp
S2Vcd1N2TdyWHQpr8CIcdsZrl3XGZrZbJ0Cl0IQxpWx3tumZd3lNphhCw+AM+vpS3fDMKK2NjIuZ
Vw3sO3EpyKy9pZdHb8gvXfzOtb1aL+C23GXGhB1kUlcVf7bnX98K3LWeiyjhjMYhB5e4MIbyMr0d
iYrT9hKL69xrn37/Z/nUXtHKzECX5FZ3nat2z81LEqlnml5LitCCpi4S3VCvnlkAiSFgkS/laE6d
+smUWIuJNJYnTAbj66Ru7zz31nR+thDrJN/bq9ZQ+rFq55I7ePEhT8OOdpheF1o+996rIElzJK/B
vM4TvTgPYM1+UOntuGqSrrS+tx+u0fQNwOV8RBEywXPmuBQLiWk+sPjraDz3AatwmSw/l4aq20Pu
0wyXB22F/qDsR+o79tMCCsqF6rL/t8712RCv9hic5l2r6scsaZdJ8KD3ZT1v4QBJGDwQ4bsL4adq
wPmor/xAWgqXFhccuFcyj/q2kM5wlUF/OzFaUtxLbrOtBMFkb7PFfF5wZv/IO9/DOb0Rz1DVKktY
35l2DWEF7j8bDFj1re7N8q72ABKbLKu8li5ckuCJLN8m2wXdDIQkuhVdWV/16aNB35ktj81Qx4P0
o3z6AXIyTByXA10KiH6MMSEqgHtOWAsYRAGQ5sioHv5MWbuFQBbyOCEpM0hMZQFuvldeg8ehJAR/
yBrH0Ro00cz/5RMSlRCVUFNkTPnWFbiYeGBd4prVtMW8zUoK/zr5q4RiVVH9HFA8mYubtNinw5uN
2lvj4gl62uD6FU1Yp5eTrYS5d+DGZ0so/eSFC0MftfenDE6ANkjg/UnsXXs39vhmEiMBQjZcXL5X
mR+7XD2B9L11x/zJscm+UsbBLeokRRlLUhcXPyPyl/Fna6jyaijf3CINWfHm+eLAZlfA13H5tUhy
5y5jiOvyTjTs4ObiFpDVezJX8by497DJq3HDGB+czHpcpi4GGyKumhdkvSKj9wDYnFTQDlngmMWW
1u8mNFsE6OJWipKacS3tu7aD5SR+1Q0LPVhfyumqpO8ZNF5MsLhJs5vsxC5tmAQeYFEYL+RazTW8
LW/7qgiU8wZkWFDOTgDyQoAqqRyvS9zevO2EEpTXuvtFnFgWYBadOqPc5GMeTfa1ATdOG4QPj/Cr
1m13arDjAjdiCoCxdNJNY2bh4PVQsx1jnx9nDq/ucQP2vhGr+aDIR05MuBw9t817UxybKQs1j5oy
qeWNXV67wrqaf/YisF6m0Q9MM8ivCdhqB/vK2jXkeU4AAYW40oLuCyGTFlq/rbH4sFSfpEAQmVud
GmGO+GPALYmDnx/Ncsvz2Ghjk7xACtFmYfqs8msYRTbprr2BwaDVHOFvNhhh8+jUu+o+LxLVRFyE
aB4fZ9mBu6ft9YTrOg8b40Hzg9NuiwHxFi4PBo+n+m6mMDjMgtQNZXtd22E73kkVNF3EqRn3bQG5
EbFffFBGn90X1zd2mAF5fXL08DZ0C7/FZ7cPMsqvXUdF1muP/3J2w29ziTPQsz3t5gOjUQEEr2Kh
oC/zhwEhfLObfmiGuAANBhnlaU/ybAhgMb0pq0NtgJaiwnnS8JSCBSNOMd7GzZzAqp/N8YEvV+mN
5cA4tbZiXRZxIcato6P6rXNgaTyH1i/eBgIoyoXzDXFk2EoXuYO3bjmAnwGebCXv3TwAgT83eDT7
MdYJ2qObAtO7rs3bftq32YNZH+E367tNKOzHlFzbUFMbH9xq18sbDXc26K8YVdCJaw0yQxc65lZU
r5M4yqINVH4HM6NqslE4g1PrjbMEHN4MfiCyaM5xvtssO+qHfAhae0sKBHOs73sZCHmE2TV4rRbc
HDZF22+N6ecwbC185O+iicgDo2FX7sx3vuyUFdfvk4Q3dqicgL6rjxRrnYqMHIDgEJ/iu7/xbiVY
2qAFGLe6P5jOa2Zc92bsOXcT+L86HJ65F9fDUfVHPYU820C51ev2hvPi8I2VF5BwvXfgzAs1SBD7
neVK9TuJujVXgdPfZnBnaQ5mFTHuQi0Dv7GAefihxeYWwnS1fiRNYOk6KJASrcVW2lDVyK8nERaw
//X00SNTODhI5dSYGVFpxC5gVzYW5j7Mof3J55em+NE6d+moIhxbDnDfRGlGBswpbxpwmjyT7HgF
vZqmg0yFj3t8Mld/DAVM3nvn0kCn92JCksj+A/dc3v82JyuYOHB1Fgl9pP+6gd+AQXwQ7kszChyS
l2CCnDj/M0rgiuF6MthvE9mBUR9U9gtJ4TZaksBU7MQTDFWlo5PNLDxaPf6kgeS1ljeRt5HXXNW0
C4X15HrP+sSvrttjT+9HeAGk9FnVz3m71+Y2Q7aygFEyk9dKlmE7pMhPN3izKvDnG4pcTQE7e4Gr
hIA3snPSnSigRW78FNneEL+RUcTOH4KiEcI3sS6Bp9E8zJQZsfyxN6tAG95OMtDy8OLUOKYMsWeG
y5KHLh9jpXTk9PfucKzMMi57qGdgqUzNEGnPkDNcK6ab2hTRjFnoG+8O9DVL+Oum9ZZohGm1aS0Z
OtDBZ8U9EpKRFLscGJTGh2AKKkUQaQSyLR6cOeiHDqp45pWlT6pk5B7OEqGnbyc+wk4C/sccuTFn
FmGTbmtcbHKWHRYHw7zMKjBpu+38B5rOyWxD2cR9aD0WKmDIRWdvdTbcaccJ22mALTCYo8N4JeFU
bFdm5ANHrpm/pVVLoGpn7wiGcZiHB3D+x9AtsnuRzpHRfbizjHskeWv6mpdA1WARIXBy1gRipZ23
dZBsxIEGXQLIufm6mO1+RggLKkNp/vCMCUH/kXuvXGRbExexdrgnwx3zfxaNEfQzCq4MUqTGkx69
gA8ZzH8L/GGJRdeNO/fOhKt5Zh5TszpCICkhFdtNJ2M6lZIP06riLIUNbvcs6j2SmpHyhudlMu5S
mopwam5EffSRkM2wvtXoXJgX4gCEUwIE8MKpPkorDSECkXrP7sk+eZhpWFox9eYthIgD7RMTuWV7
TwucmrzQHt6ygg5BodR9oecHs4D0Ao6UHLohNoX4jXeE5FK8dP02Le2o7emda2OUFb2qauhaQJXq
jlkvBqYAtwiy6R+Qnrvt7SK06ibMyqtuvLOtMlYwn3KXFhOo/zFaWaT/uoyr23SSt2VDX2sPOlRK
57e5Wx21reNsgX/roH+XXfMKC4nI8dS1l4pEmVO8CPt3aZY7R0LOl6VY8BW3XrN8uCrqbOu6LXiS
6UcP2mKYe+oAbqgR0MbfMT7/6kWP3qpvSWtdWym2TcDtsJCIxKXe3qw0iQogWgOW0SYo0wb1FG95
8ylFIaF2PjIGsa+lH+yNx9G7QF7Wm8Zxf+EP+XYyDbYpmrrbesvcX4sUTtlg/5cBtHraQHtQIirM
djtUpEJmPdOwEoeT8PhB+pjJ090/s8zd4OHIU1rpFFjWcCuI+9uB9Q/E9pssyus8qgVca072yKEo
1G8F9ZWDa1RGXLbYFkolkSJTzriB69sHxepdMmjo153c5RQiQWXVXRHSmHs87s80ZtBcLmcRZDlL
QzMrG4BvtBeZklFcKToSdaXxbFp1h6X/JGyIF6UOss3jgshtegkuAyxjsZlBdbqBUYwkw73fWIAC
+OmwBYuCXCGKngGvzWJYIEwHaZE/PBubQHHePSnwAqMSxjaRcRLzyRyRvoIEBGaEy6F6Vg4uvOKH
X8TKrqepAzWlhOwIUw6Wn8nsQjjJdpEv8K5eASvopehLrEtdMiElU1Bs/LOLYi+oUkdoet0wke9g
k4RVvWpxER7oZkaPRV5v5SiHyN9QkIqhqRq27RKhqpBkjCDjW0E3vbWsOuzbDsfKNqxqOEIXVnU3
Y84PdrrpmTiOxbSbemHA3d13k6Yz4Ude2G4fLhLLXmmzDHbXxYG4kJiyqUljfzzt/inKoW3ehh18
HqNc4XKV+g7OYKVd3o0NWMdgWKnb0qzviUo3mcFEmJcejoLd3O98Y+BHsMAQQbjWi51ipRf1S9bt
6VK5L0xb1U4ZnXdUk2pgVgj2vVZVlhRTg2uMdqpT3adx1Z0PubE+7mEzlhjCo4fG8/lWMMnfOPGz
RyhkkKfWM7DlyrHMrKDoJ2ejBaV1oLJSwO4NfrXQ3XeuaFrpLpBthdWn5sZPZIObX4Zxykw5VF8z
bRoRsBw9ti8xRNxg4/usuzpOGYzGXKtgPxuok17lrW3uWljCvQF1KW6wQy23nl/NWyXt7truM3nd
+p77IGD1eD+VU1q9D7JrClw0pkWEsnHsl68v2Z+nV9naUTizBl+7edomk30cjecmjZv+gszf5zkZ
5q/SqzVmY2EvaJrzW8t5rb9nysLWZAUIcBFn0QbYEBQqaPeVee1d4kGce+VVanVZOgpRujI9pF1x
BCP1xTONC0Wtc9mMVW9gHtm2Zec6yQacxwwhH600ewSrYzOOuHx/ZzQde5V5Loxu8mejh1kx9r3a
eNTSR4nyQnL4U7iJ5axZ26TT+YxqDb7AGNXG034f9b5qDlJkdUQLVI8KCHFHX3/JmaLFmsY9LvY4
aIq8GFFzExUopsac2b8XbhPINmTsN5GYVq6qyIUs0OdD76w53QMm9iQdJCdttXH5W+rfff0hn08w
Z801zswlM10bTu04lriBD1ViHJGQFqFN/v69J6wSfXbrLRwLHix0HWgOzluiJFTqnr9u/EzYrvnF
tuEsVuW18JudN+6yUXME6HlVbL5u/Vyldy0FCrCF0SKTB1fAMcL9fKkD/eDITXfU3UbyY2aFXz/o
TOyu2cSZBSgilgzEru/dNJnYl0iSDFN1gyP2reguWdmcG+zVJJdiSMfG4ToB13+XdwzizOMWgjwX
MqLnYnQ1vUlZVHLwcGrM8uaaG8Yhd7MLCC//8yz33wH6JzdvM4n9BSWRw1Q12QEiuc1e5wxOzzU0
HnmBxBPNQLw2BykPDlnkd0CElrMWFqCZyMYcvpzJWCAhWSFxv7QdtA4vfNXfassnmd21rgAHXFll
qs4SL0spZEWbZv7jVQ5/THEPkidsd57wrhs2VpHya8PsWB6g8oXTatUZh8Wr3W3Z4lbjZm31y5zS
WUed4/vvYHLKHUQgT3YezEM6iCz5i66H4R0AnOZN1Ni4g9ao8itGsE5KQxohDrrDU1dgu4XXL6of
VFn5hc3l87hjaw6cR4th5oKDs6ogCCKwjXehi0zzdyYPW1Pg+DSxfvSdNoGYq25aYAlujfzFrB4Z
vYSgPvcBq7qjm7usNKXlH0YkZGEMHNTqT3WJIXiu8dUCOcsBjBxu+wdIGOAmgOyuO5ErQZbvlc3W
7Hs2CIE6JLBNxtImc3ufgRoL9urXnX9mzv9HinKCc6QpvS4pWTeETn9Ku1nl7uvG/+5Cn82PU5f9
M+3TatIzcugiqTJBd6UryM9aDjRA4YFs3Gl0nwBzc2OE/0LCeehcY9eIzkddFgisR2E2/nuWS5At
xQAoUADNFZ+EJ825Ohxgq3BJc/KvEMN/35OtVcF6wykNNfTo1zQAyguKPyGgYU/OmxuCy84iZ76w
Ynze3ew/9qasYvNYuv7B0vMxa9qoHS/tQefCcFVlckHDzgrm+Ad/yF9SVk/QH2Nv4Jpf8ob/9MwE
Z9bVJNKTGlvHpn0CH7i9rcmeNCPWUvoKXOF9O6YvU3qJM/l34/zPgOBZqzklVGWmnDtuAqDDgjue
Rmq4rJzYr3GnNM3C2Wfa6XfYsewrKQBNhSlpt7O9ZjjggEqeMkh7XdjbP+1XvMoqhj3PKUF6gfOy
VCW01N5U9aH5JQbbp/GAxk+//zNBAJ2CfxMUi5OpQFoPVCDuZ9HXk+/ce6/iYRHurHwX7w1nk30x
j1vPNcDNukS5/vTIgzdfnUWcqVwq1BSBckcVbMPdQW7oMpTbdraqH/OESozt5dOFafPpMREPW51M
apQsdOrkQzL0AtJbVwMsKpT67ZOXr/vq3DCsLmZ21wy58PiQKG+6rkBLV1kaf6vpNZbRkJCohu8s
STIHecFlaNxDavTDw9etn+mYv5oh/8QP8L2LFBIsGN4+cvNYjEDCIOFCWHshiv7OuE9m4hosORcL
PMYBoklK3+lD0N/5ng/UvmJA2OygQJWGpLDqqEWiays7aKmytHhOS0tFGtrVdylDBqkYKPKIDipi
+A25XhS1IU6j5uehaOs9QIXmXkG7PfL7SscecWWMEpu3adhIUbWAIe3/OLuyJkdtLvqLVIVACPEK
2G6b6e7p7tlfqCQzYRWbJLZf/x1/TzOkMVV+StJVEbKWq7uce47jlUVQoxsADCPky9Ij/6ZE/TQq
WKG8s75Lz/pRtGAnh0rCByi8YwPL0npAlezXgtp1KP3uyygTFFQdqNUxltTHwm7HaBr4XtPuxhFa
6yw1fVYnHQrXMU+WJ16Zi17u0tyAbPXKGJbWArm9AZucNEmQ6flhtvzT7fOzNeuVcRskJ3k7Yegc
hdFsBPTADHt0pFtjrwyQLdtkHBQuVQ226KBY8Gi7fr0T9269EP+BuTbWmI1t6qJZsOyPrBZ6Dhoi
VOiQrv1gMqQ3C2gkv8JHTz9q0pJjqnMSWbzVn8WEAjBwKnsgwq1fujJPHWEJr5PMjSs4UKHDqzzg
SbcTw2z+0pVxmrIOjaka767llDoc3UW/NDKTr6Ue7MeC+2RG0nZOHwUigJOUKDLnPC8vXqe6x45U
C4GmWFl/v31gNgzOGglli6kmoMJHM7FnzuaajuWLeVv6PLJdpC5vf2RjPdeYKCV60PKPLovZUD2C
C+9TUg3/3Df0yolpgV81tPdhMCtqH3wvrSLENkV0e/SNN3etrAT5s8ywhIKQIRWQBCil/8FUSXpw
ST7d47BDYH51YxelB56jgz32Zue5Ks2HcWh2Xtmt2V+347fHpGkSCnw31kZMCifYAmcC8X4Wcnq9
vTobLsOautKHWIKocinjReS4jmk7HJhVZo9XPqEHZ8qSI6pRei9ZuXWIVg5K7SVGjASXkiP+mDpz
bFDTu/1DthZqdd91k8BKGo49aIcwzfJovv4TBbz7hl9d+Ln3EOVrqwaPUBEItD9YJAmaaU/pY2Nh
1rlPj/Km8FpcYbwrTihmCP0mExA0tye/Nfo1evjtEFEIbzjIIOAQodr1DeSx3XeoQN5HRSnW6c6k
rIpGoxYSN+nwizRNZEEWtroen3ne6dnf+gGr17Yac4srqeu4KNVXmoIdlqH79L7FWV1eDSFh47Yw
bIA+98e8rUhUkHrcgWRuHMt1trMGWSxKUdjYK6llBvhYUwK35O51XG+Y/nWSEzAS17dkAjKDUoEO
98kDcMbyH7I7zc+aJbFXQ4ceHMFiyMUEJv2VVj9SIApur/xG8Pp/xubfjqUFYmIlOSZfiRLIAGiv
t17Iih+UxnNZRRaAfLc/tLUJq8vbwiOfPDp5MQp4gWr4Q+LnKB/vUQ28n9K2xTqladlK64V4LG4F
sCoV4AvW6YqHNEMbMgBwquIL9+wATNTh7R+0se3rHGeN+HRiPRqx4WC/0QogfDQ2Prg6p6BhNvc9
y+scV22qpnEWGGsfujRMqw/GzT/env/GfV5nuAqHM+RmtRdTezp6gx9S4OXuG3p1nStg+u2kJnNs
SqRbPAmWKtl57eH26FuOn3X9Rb+d2RnerPKrrAY8qxxCn2bTI2F+EzXoMw5NKlwg5CAKPDgERWVw
UKDUwIWLtJIonrlWYJqlcBDuOtfeOnOV+L5yOR15bOY6mGBcLAfQgL3Wp/cPmbfmtxeuLEbnOvpc
ZSfjPJbzUwHQEkQlbq/l+4cALDR/LqWWY5lXE8YvoQlaAd1lzz/vG3nlCygfxHNTjZG5AaqMjOeC
TDvp0/cnDVjen5POiiYd68GisXbo3/0iwCkyeDtHd8MeriVvam92i3pE+ARippfauGHn8JMp/Ccr
p8+ZnJ/JzD/ds0Jizd45WFM+4YK4MSxhXKc19OjZztAbHuVa+ybvVap8s9DYbr/UI/ARdtClr7n1
FTxZ0e3Zv2/PvTVfZ9MUSTJbrRd7WfUsFycJPFlcROrcebHWxJ2krJOGSE0BOEeGG2DwGT3VFdmj
D3h/iQBY+/MQMX3VpWMdjUXWg/Uq+5a7+Tmt6xPYgk5E8p3Y4f2z6q1JO2faWp6FIlgMaaYICk6n
qtoT69nagZWVnXK3y9oUHqWrypDKcyeBCnd3vL2twa+/5zcbW9N6yDOS8DgBZF+K7Am9zF2QZHvy
5FvrsrrDveyLqXKwLvkAoE9pTiX6jm+fzK2hVzZNQaM3z1sM7fQXyb63CPRvD7xhjNcIGCcRg0yl
JeOJ/WzYm2P8cMn+Xcheqmxr/JWLNI9oStK0cWKuXnP7gXciWLrXqf58e/obW7quVlbF4kCM0eNo
b4D67fAzwUOl69f7Bl+FN9ZS23NigPMraTcELTBfUVUIg04IthPgb01/dWGtYqSjShorbp0CDSGO
9Stt0p9OTvdqDv/vt/tvStcT13357czrXDqtC5BZ7LtO8+wBmXkClEqfy4LzyLWJH7qqyM+gbeo+
+Y2eo1lVqPa2WicnWQovyl1TRWKwKgp3U80Pjk5F0PS983OcK8AsPD8/VCyz3mpB0aSUSf03p6R1
wtG2+s9D7aevrPLotxydnHHlF+yr8lvrJKqEPpPRn4/lrEga+lllfUoKDg2TqRbeHuf81gKvjp/H
eshCdgOPiRkDiDS6aIxKi0+3z8fGpVxzTxqux1SVGNwXf0vv8+juoKM2pGW8NedkBpqHJE89CfQ6
aqe2k9JHrTz/FWpSLgiY8kweqjGrENwMxgoLSyk7nBMA0tPJ9HudoRvRh7emptTMMwqw7jaumm74
CawsO+pWLw+tGX8tBMQtASF2DZCyb1nPI6QCh4AupttDqGxYjnWdFlUZIKZRykdHYOXhsfQgQZWV
RbSIvjiKUnZ3eV5sHS12PlfUg1LsZXS6gz+gy2IcdzzRjY0EU96ft29xfY+OfV3ETI7J341tye+c
2unnCoWO5tg2wga417jNmzXKvzIwBh90tnhBWlh8x0C+f0bZOoS0szQvunQBAUWr509lj6q71SZ7
/Y7v7xFbx4sVxrRtgbXzYHfbwQ7SR8BUzW4k//71ZetQ0bYRgqJFbYlT2wUZvr+cWzuPDRv/un2D
t+a/so49kC42ADUC8JwKpI3lFDVJdwRgcQJ1jhXd95Hrj/vNBNdjtgDAjciRW62G3iCRkSFo77Oc
ml2M4HvCjVtbff37b9/JFZc1cTtxaSepQuFl6F8YcHVu/4qt0VfOjc8JWNqUJS7SdmNwwX+qvenr
7aG3dnnl3NS9wtC4FyipgHys66v5Qc1XnlaT7XGqb8TXbB2YMJgPWsyzuBQVdU4iHfVZF751IhUg
+T5UGB91pVRkzaNz7H1Uzq28l8cpGcZwycGhlDpX6e/bv3fr1K2sQoo68WDqagEFElJRc07d0Kkm
vP9g9O9y+XL7K++vqvOfYGZp0qoD3OdCTIIErf4LxMXfXLVHd7rBx4ts45/HrQHa/mq6/AtYu9MH
ZEbQ5rZ4aF3tmXtlCrX4h9JM9WtSZfyQ57I9ukBNPraTC94YRI4PwmvLMPWUc8pGkfxjWD6HNW2H
Hm0yzXRSJCs+DJNrARxXUxL2ZMbNsZnq95Bi7x9pZy0OkHoAl/SI+MC1CY2yiV6A5/p03+Kv7mKx
VM5Q+gqkY5P/MEz67CQmsqmz4yFs7e3qMrKkz4gm0xKPPikDMaFeIJvWi8AZ7b7d/gUbb5ezDiYH
x7Esn4/ikoHG3zT8NAO5Oen6oNC7TBMErYXIZZRXBT+6ZgJMJkWX5M7Hr1fhv26rsw4xbQFidlDN
Q7vPJS+9yeMSIKFvDeMsrOt6DHyOVjje2T360tBohT5bd8cdeD+GdtbUfgAQF0lTlzUy3z9S9Zkk
eHc8dLJbUwRwx45jsLF/a5o/jaJewkrAQxa99BeWJxRg1aqJ0CrD7gp2nXXLBJqxuV8s/gxhQPO1
tYRCr67HQwYu1bvMmLMOHf28zUrV4Ix77J9ZfW5dGWr7nLs7Ie/GGq11HkBrxrxU4dnM/aekOqfs
dak+3j5e7xtgZx01gnGmcrkS3gUcBwHL3yCtFw7O45jcFdY5a5RrM3hC5Hi8YkgeBpmXhwvUWQu5
V3bYmv4qauStmkCh5XoXWfZofFVolhOBpOW1m/q+BVr5ReC9SdiosUCqXsKyPc0WGvLFt1TtLNCG
5V379smcJACgYG9BX/ZhLoqXtN7LgW0NvbK8qmFTbQ8G7vwwvHWqBZ4AHf/3LcvK7JaQ7ICIJxbe
SCz6rIDlHsNk+QABpPs+sPKEcmsWwM1O4pJrL1AtqLVcK3TdT4X/5fYHNi6VWGWw0yucihTcu9ie
+NhlzsHpQIrP6H3GU6w8G54L4PnbdImLAnwnoBGs3hb+vAwNkkq/bv+CjcO/DrqbkQKIqLFETvcy
WD/rEYyFyJ1Ifwf0snF+1rF3rq+eWYM95l4RjQuN0GF+um/q63sr/NJBN4e4QEg1SIgfoPkocCbw
7ZJ/b39hY3u91b31wL8tFBjELxX3fqRi/AJ+z+clGfZoXLcW5/rd30KMMR3gDGRYnMYGNawtmgr0
DfdJRzje6uZKNIKiud/xLkM3FwGY36oIYnR7d3dr6qu7q0hhI79vi0tvdaFAyWB090Smto7k6tbW
us57x8WqMLs7UPK9sdixSD6Ycucp3xp/dWlnBjZ7MyD0IsUPdwLPB/uWtM9lmu6Yta2lWd3azE1M
kWYwmXk6P/ueehBGH+46kGudgtEaR1/iebrARb3M4GPQZfvLG7Kft4ffmPlaqqDQfmFkWotLB6KC
2fUjb1I7pmxr6NVlhQqfokOf47w0FQp+0yhA2gBSkNsTvwZJ7/i3a40CrUZSe8Yb47Kyl+98aPIX
OmsrIkimfFuIqv+yazJcuL10884nN07RWriAIpGdFNa4xFb7tIAsYUlYYGexN/Ad8OLWb7qu5G/G
we3AQ8zEssTS/1ou0zNHh9/CptCz07BLp1Ci/ev26m3FnmsRlauhsAH4BZUKaadoMNMU5sUMgpZk
lOAa6LMTs3h1KmySvgw1qup8YfmHtAMeZASa68EmtPo2pXYVzmo0IQhMDUQoGHiJOK8/gEDQP1QD
GU6DRWQ4ATN4yOrMfL09+62TtTIXNMkFA/uCB9le13ouiFeGiZ/sMbdubfPKWDh5pkqbgdOqLz/I
SgeN/bUVNGDd2+3ZbzwxfGUsxjyHjzIN2GUEfYHM3OOQ07NV1HuJpo0PrMUebJ25IPF2ZlDR/5MP
A+TU4xlKSLdnv5HUBjrtz0OqyAR87EChBVuVL2Sm5868eOKbdqoPNhSwU3Ec7WcB0uXb39vY67Xs
QzPRvhjsvI6zshkPqbHB61F1ZgcEtjX69e+/3Thjux1VC2zU5NDk2PFUPMyOUTuj2/9ve3nHSq1Z
27tEQjlXgA3T9lFQdp18OU2LVUNaHiDCX73i5M3qkHeMpA1NXyAipi6yQSB/roay/eGzJYud/LxM
i32SbvVjkb79iL4v5+S7NjSS4auYOK+VDURLZXlTQEY3p4fcaUEQDBlB8PWkndM88YZMH5rESk+j
3YrvvmXsCIq95aeS5+mR+yo95p3dHgswLoBMYxDPnHc0gaJsDhk5eLyYi5vIEN3l06eEkPZv6tjf
F0AJv0CBxqnDXiRMBsMwLv92NajFpj63npLSH0IG6soQfHMV2IlYewRXpgiUPZUPSDg0pxKVme99
47RhbglQnhhSPHBdtA9ox/mHSgVaLl2Cwcpe1AOI+n6WCwOJFQVxD1o5yrOpyQ/jsellaLzp6CQ9
fVts8jUZOgYW7LL+t6kTmM6eNAen96dnp8nx33JeZJzMaA/gBouoUpjWOZvJXyDuLgLjgSwr75s+
kj56MBaeWAfby+ZIWq08GG2JsFqy8Q1MzD+AYPfPs+2pR5ZBvsIiXEakNvW5hyZyWM0aNEgIScJ5
4WANa+XPzAVB10SNDtLBKwIKUvGDcjRY26wFLtvYMHmowZZ+qToP1Cp2rcA+4g8K4jtymf3nbG6Q
93YVilatKvyjLBwnoCOrI4B20BY8VX8xcCtFjqtAslONFbNRRy8UnEHWA3zYzV8L8MQfnMFxz9xB
/ztr7e5I9OiQoIGS2nGxXP+VMUkoGKeYei6JzgPWd8nzUE30OPbGHJa2kk8mNd+0N87nKW/rLyRp
KHjySvUKwuTx1HYeWFfwRkx/lyNDgO22wgE6l5mDDaL0QzJVy4+CgIsGjIgf3T4dI2yNmoJ8FM4B
jL3DASrKAqFhPx2GOVmOjIFtCrxMKgtnMnkf084UT1Y7tG9d7TJ1dHnrYyUykHowBaKwpExk3BJ3
+C5RwT0CxDsGWaPoQ1P036oJTYW6bZKPbKR2fVqcbHyeSTtHaXtd8EnjlAyVAtMKzY8E3XOhsNDG
K0wpPg85WD+GBDHUtZOgL5/GpdAfMyGr7yMihnPpjuC76w0Ilrxukg9tk4sDGu7+4m73vR1NHaJz
HGRlGqTmyVj0h7xk9ISGqlGEJFEMnYgK/HKtYb6M/MKnnzTOTw342uS9gnK9AWfUaFdjRJfhtUAS
+chT2UcGFzRqvbfWgOYeFERFE8yNrF5E2nhHq2raL0WSf5KtpcdAF2lbHtAl611wZCFTD60PQLN7
7yOM7NfF5guPRKbS50W2bjRkZMFmLtzSuEuJ435gfpdFSjGZRaxMQVx129Zvvi2rpzHPWqOTBS+X
n4Klp8tn6wSfboo0Mlln4/YgHWX5dBqyNHmAQnj7Ioea7DhfG6/mujmsK5OlKh2GjErxA04w9CAU
SN/2+k03nIo1jb1OWFG0WeZd2sHJH6emHlF1XppTLXHd0H96nwAoOh7+fNDIcs33K1bHSiYBufK1
+VNk6m+3N2hjjdzV6BqvL2uQ8Lh0nrGDJlVPlWN/RvllDzW99YGV7zX0i7FsFxxTc2WOvEyjDoRk
ral28gcbDjbz/1wdCa79bJm7Jc6b8WI1c/OgdVkdujZ9giTTAN468mgBLnzn51au0pLVBp3YPcpU
hCMNMolvBZn9gPH8YpdebKv0obTMzvndcGXWDce5C3JkPo+40TUUgWa+nElXvdze962xr6f6Nzep
qSWvl6JA6VIm9Ej9FmwzNjKa941+PQy/jT4MbMC7Z8+xBVm1Bq3IRdLfuSgr/66cKeBN84R8Y9n0
Z2qyKeoHQo+3J36NZN/x7pjz58RH5Y2KVyhDSssOwV4ROlMSJIaGyJpC1H3eWR+6Fa2t24frBU0W
VgHrIeeMg0W9VhGctjlywB/3NFkzu+JY0sPSQZ8lJDxpYjH7zqkwxn1AkXw5lV7mfCssUkfuIM1l
oCC/lVzmh86qs9A1A30g0oB0te9YQEDPdkj1BOUA5eULWEnFELCxTgCennjM+jZHSMf6cw2plGt2
vv6gOEcvYe8nnxbg4Z7l3HUP1tDqT8Z4yeuMlmHwlgj3oH3wCMu28U/5grQXiMvykA/2GGbgmYh6
kv+deLaO/K4uznhVcY57Xxwmn44HjQx3XCHsO869Mp/9hiyH0lb1Bf5MeczKCey20zB/UXWdHaqq
A21vS8HOJ01ypqhSnnnilWeSyitDZO2VT9A3tb+ayk//1osofMDTXP+XLml5Zv6YgjYP09eOJ0Dh
ljTZMW/YcLQ9CbXRbKm+WMUyHMFCbR2Nj4jX9DSDj1lan/K+SEGHK92XTNnqNeW1dygHsAFWwLF8
Ndz/l1CqQ5t0bkj6qkDpjfsBGvfrB+5QUCiADz8G25kTulYqz7No+VeIGvZ/dYmVffHEgAe5ACWm
P1vPWXXNH05VeaxcYz+gU+NXJ1L6UGWjfKhBn3WuQdUdCgd6RqWdzw95DYBarxx6gPLN/KZnjf2m
M6BpObzEA5Mopt2+G++bDHudJ9dLSc3SLE28MJzWLHNFOLnjeFf5A40df968HFkF1C5HmAz6XC+P
8i72ENte58YHUvZA+Dh1zJxPInlFknDydiqy7xsLVAf+nPJAGFqqq4pfkEX6Ifu0CtCUG1SI1wJo
R/wq0eR3e+XfrztTuv5SJhDusXb0zv3snSj82dJxDnapT0X7sa/+0elLMxgwJjf/dF25s93vPtz4
5vVX/2bDG5VzVdHMPTv+/AKSzSXUIO5Dn8X08favevc84QOrJwhBUT5nVHtnUG4OgW2B7Ly00z3P
c2v6qydoHJxapAVh52ay9FsJnZCj0UUdDX5i/7j9Aza3ZfUWFTmfc8ul/GxP6A6DRlLG/3EGC2HE
nBbATRHuhlY70iOcIERwTt69tWB+yQIPGLS7cphYxtWTxQBvYkR47CwGrz1mSYKgatYslJ6zRCBf
2jnsV4fqPy8jPrNyFG2hmqFTEz9PLhcPZGTeyU84i8AFQkFazMpz6kBNLal6Bmqrdq8xanONV/5j
p0khOtB2nMfeZtVhLlRWhC7X3TO+N9UBNXX67EvlXkUD0C9KEGWDwdut3+w8kYfbO309ku/9+JVx
Sq2MTtcuzrOc3Jfe58iizsek805dPex8YuO8rqsCZa/7yVW+c06FFUwS0XKCfxXR7R+wNfrKVBXQ
dUlGIxxICoN/wuKB9B6ryeyMvqGMRdfKxbkjVOGKkp253Xag4O6rhhxFIYoyZAbP0qHiNTWRzHR1
dqc0/9iIjNKjn5pSB4ON6Nuy/aSN2hr60FSB7CJF3ipISV2Ba7l3j2ZW6ZfbS7FhdtZlhkQlivS4
HGcE2i3Y5Ak5UAhy7Wzju28Charjn1aTy9auQbDrnGljH9H5E/rJdy7MqSNj6Laf7/sJK7tzzREm
JmPOuZzaL5kl0Dfjmtf7xl6ZkwkUrFkqoAPhae0cEFwlYN/O9tpQ3z2HNsA1fy6PsR1h5ajvxLTO
JeJl7R6XSkHkTgMLd8cPwCdWO6DHwZ5dOUMwpK1/NKC4LfGOBfeNvVp46Q7JgtKxjvGe/OB+9jcQ
4vc8t5j2at0Rho+e2ws3VsqEEtlA32GB1X29PfF3DRhGX1lvqItSA8fXjRtypZhPwQ8NPmmLBPQ+
pK3nrex0gx4lr58THas6O+WN8+b5xc7k371TmPzK+tYMAjKeA1042xvaoybyXDu0Cg1J4qRFAwXZ
I1XZ+NDaBmvYX97bc4vTSQB9MgOoRXoQxH1b0tz5WLG+OkgAcL2dKPBdS2R766oOqDKy1lG8jTsz
Z2hobQHhF3d2fK6LOnxeIGG6OC0EsqCURtMzVEUPtw/T1ryvy/ebZ6gyBjpHq2pjCwXy0EAJNPAU
Zn/X6Ov6tY/qJZjaEfAuXNKj3ZFrPNnk9819/VJNXQsJIoZGa2hcFvbFkO+3Z71h2NavSuuJLs1z
x6AspK3z0vT+RzUDS9RTsexcA7qRTPXWj4vNfLjpBE2rnQYBfjoT/jHRVnrhwhNnVFDnn6OcrO9J
MZWIRXzUn4IRkf9HQIXRszwQKJJkC0Crg9uEk73YkID2F2jSsHk6tcsAWS9aADvUS3t5KHJ4H4GF
QsQxzyCUk/ERAtjEB11JIYuocsDebRaZ/lWBt/hAQWR6ysvlWkxuBH8FXXV9HPyaB2Ae6t4m5DCP
wEBPx2WG45gPSxKNSJYetKj1MTGtOQ9TPp/BQ6zB7N4bSBYkU9yAIfGJqr4+22BhgYquWC59N1UX
3gOeBWtjB0CMGshK6PnZ6gvyqyr0F7cZxu9Tq9MTaRPQKrp4iZORywubeQltFUiSfyAztJcydxiO
Ss/OARH2gNTFZJ4gCNUNYVuU3pOmrXpjvVPCx2SYvpT1QbsNWhnr4Sm1fviLdU5JnkTW6Lon5cvy
ClhFXh0A2uSDoOm/ELJNn9iCCh6onEcVTQYSXpp3CooUToIQ2rC3ujTNS1aOoBNAdsWA68se+V8q
FemBFEP+qSurvgmcnudzkLionTgya61ouCayJWdTNGoOdSDNoCHtl/KjyAA+hmDIotKIeD7kjm4f
8K1Lv3q585Fq6rg59M0yaR9ErsHjbJS9k9XbeJ/W4F9oDdSVKtBWiKrdFzKR+jgR/u8CubzQydDd
f/s3bF3S1fNNFDSoi9Zr4skZaNgrXYQpajZhYeY9qOXWJ1bPeNlQPVhoiIwhh2U9oPtJxB1YEo5z
03k7cfPGWvHVW+6jb2NEW6KJO5vMUckqHwk8rV8VkCYf9Djrv2+v1saO89WLDhJXnpuZtXHTZE1A
uAXdGvHvfWOvnnTBiQ81aor95tcmJoN0ZD+xPLo9+ruxKh7W1T7P1dy5SOMaUNjjPfU4Uo8UjQYH
r2jtKG/ZKdEpPSCvAcLdfvpy+6Nb1nmNDEhn5Pl81dpx4pb+U6oVP/DJODBglXUe0g4gc0eBmNDC
boVQ7J54aLlDtnfyNrZrXcmRNap2ee+2sWvVn3qHP8xmuNNRWZ2EzgHv6ShwEsaW/lAy/UlztrNV
G/fFXR0EBWSs5tqy467znxfLfyMjktLZncOvy0NL6S3otLXGuLHA3liZXGcBjC0USwBTTu4zK2tB
ZCxNI9mC37CkNjtUHrTeocZUfhyduj/dPlwbm7suBTXgD0/cAu1gvkZFn0MH5wQdbf94e/SNTViz
zQJaAhHLEeLpNGPPVjEfeZWBW5buGPet4a9//81f5DwZuJ9nduwV02PG7We3hXetp5003NbaXP/+
2/DjZHXDkCQ0BkuY0wgIBaV3rvrKmNcUuB3Az2kMwRsatP1SQw0dAlu3V31r3is7DhyEXmaaqRjk
3HXI/MWH5bD31GA3Xok1ZawQEwRbFh8Xa8ymoM7SX7rIvrXK/WkBqHbfL1hdXlnZtkaY0ccyt361
FZ5T0dCft8f+P9nhf3JuyIquKrsGMXCtOyy+Tvsmmj0sPthTs1dTqSVkdoO2p16LLspJ13wsMiNR
shrzJ+hSTo9uyRZIApVtRG3TX7IsRbtWLuQP/B/jmeQFEk4tFJVIp5os8IWAaicz+kfJGggfLUV9
cP15yAI2ow/RIH9wsHQ3vt3+ZRv7vmaUBX25k0qcrBhqpHkEhgyA3bNdXuKt0VfBWTsuEnvP7Lhf
io/Qlf675kTvnNj3+f6xJ9fD9ttV620IYvlyseMJXYJl0LSafW1wS35NjlgeOri3T9NcD89u7V6V
ort/FtuBUBlT1gvJFxapWtu/1NR2IQT53Lc+K9Cp4HjDJ3Rg8IiN+fTYWyO867q0fvk2apHcA1cZ
KqXW2fSjExKcA4i3u66DvqoFfNHAUQ3HJU3LnSDr//mK947dyljVxh+ItBawzU/dkwtMHppdVQPy
ibZH+lRqm7yAgM/8y3uvlEHllOoRfJrWjz5pvQ+VQ+TJg2zrAbiiOUypLk8U3GHfXVy+xxZZo2Pb
Z86l9ufkSNumK0MFvotY20x+h8CTjFIg6VB27aZnC1iDsDOQTJE0h8xFCqEW0pilDMoRumq5LeDm
N7I9cD2AUwhVgEA31RSzriwu4LRoPworK76UZe/E9Tinz3mmnbPIgVugTp1dtBiWzw5ExYF8sq1I
J24HdUW/fxBAQJ15ltaPZQGtKMhjQW/JKstz47io0/i5+wWiU1D08sb0UBWyqwFOUuQwWvMEyVhl
IMrH0eX/lZke0LqykaY4T+ic0oGvDMhOdNYA2JVbX+iE4Oq+S3W9Dr+dTFAJ1pJmRsWDGv4ZbPXo
JuLh9tAbz9d/gD54bAXlZIxZa14hARQpbOMo85fbw2/5jWsmX/Q9q6pVrRNnfBBg48uhau+O8zdZ
oOIQESh0jSevrthLRyyRBnVb+58LsGDYh9sT2LIYK+8ugUnspQ/cfVsblLn5QY97AghbQ68eCL/H
QRtA+hj7TlMcG4CMQyuh486ev78xzvqJg9qckzNVoOPXw9kvPzUG0T79fM+qOGw19TQ3Lu8HBrby
WcpHKnPQ8DvZXkV3Y+rrxw0q19C0cIWMe9oH1PuhKeSNrX/umvr6geFlXTe6JTRWiY9anH0ZvXTH
U3w/soJp/vOaNa4jKkPQzNbCULQU1ga057K2PtQIdDplonHuD6Sc77p6ENf783MkMZYaU1/GSKSE
ZeWFC0glqdxLwG7twvXvvxkNmFrizeCRjKGyDmkFPxJOmYN6E4Q79+2E/ecHLC+jloPwIG69pL2U
TOcHo9gc3Tf66uJ6AtAGACdt8OR2+qgcKLBa85zf10//fx/gt8VplZ+bZARyU0PCNIfgteL/mqq7
b2XWPNoFbXtWtaDz8TjAzTOBeGXa92wnYP0/G/R/X3FnzaAN1PBA3YbP8Tjp4siKElyNXlVCAtaU
X8p2SP+dc/eX3/MrwQEe5A7k4QeCMCJqSm8KBRybh7mFmEjiEOhng1LyzF0QHedA0v6UaauCgV4Z
eIScP7pzDrFLAaly0L6kETQA/E+3N3jjfNqr48Msy0Ap1uIX2olHT1fA+/6PszNZklPntvATEQEC
CTQFsq/Ors6uCVHuhOglECCe/q78Rz5cZ2VERZyRj60EoXbvtb/lIHp7TeHx79XZX9vZDQPTXUgb
1H34eqsy/32u5K/PPflq9UStd8mRKIGLvJhxLHnL8ynR8s+nGl8DnL0QXMjarQpkf4YfTudlx55Q
J/UNvWb1cqFn1m51g+7bKBO4e4Smg6dzb39ndXGtNPJC42S1hnaBYAyRNFAIEIvXdD60S5l+qmfW
/HW3Jox3/XnYZw+muuPwJv6kUHjNXXfswEakfWq4MGU5TxwcdWE1sLjwklo678pZ6NKAP3fZX2sO
7FxHLzISO3rFYtTZx3k+JAx1KB93z6WeX93nx9KifMdpNbRg1VjEOegqNyqvy09d7KDs++/Tj6EL
+8YReInKTHQLZXK0HRRSLR8//IW+8VZ7YTmONGhqkFmY28QM/uij1MCc/P5c6+df/avnrQiKID8/
e8d+GjvGWfArgof0x41f6Pc1mHshQLdxNqrTxEq77aQjN242LFc65qxh+cdav+Zy1/imleuH9kRA
rBl+Dn2/1Qh59MOTNg2krz8/folzP//rZ1aLcbWwFhV4mLbEVEkmEU0c2mQK3im5cvW8cBHw/yeB
+usbQNhUAfuMeoVGh0PaYdfaUtvPW5yr4Nsrczi5z1EF699aHsvey7c4lcor8oMLB7v/PdNfv10F
LkqtOmtObeCmk+NuurpCddveL2EV4/ONxSHAel8/7soLQ3kNYKMVbcogpHC8a0DuHikofYMz3bTY
2j63EK4hbMrOYgqVZUfYnpskcJx5F/Udu0OA/lqS4cKgXnPYeDV5rhNV+uQT+t249q027Mp8uTDU
1sjuKNRelqEa+hROj1GRx7gSJoUN47kgV+bMpYdfTXenicYKTs/h0ad6g7rudObt9uOPe2Ekrand
Ay2GoT6bJUJpVTxaaIA2ADLRbUt5DJ79vGW5Go5zMYe7tuu8K/LEf78QRCL/Xb8W6+c1lO7N6ezw
PTcydvsr0/LS+/j/bblHiiK0AQZrz75Jx42jNofr5H0OqydvQeiuaze6/PFx3/37Lfw1lTrwDRA2
+YQDXynuGl695k1/LUJyadKtbgt5ZkaY9OjwGM6PQ3g7Zq/ic+IHMLD+20Vq0jpkqHvDtt095GX2
IEb9Ugp1ZUT9u1fImtrm54HbhhxP7oc/Z/dL4bx83Nv/7hGyprUxFsAMnaJdrz9Ew/0k7txrdUKX
ml4NR1vVqJw2ULOLzsahgkM7HOAVuTJM/r0+kDUJrBJq7FU4gLvf3fXhQ3N2to/e8uiT/bJaHETF
5TRbY0/t8NWiilI2MaVXckHnDvj/uyjh52/81z5TVGVtHDKCLzc/F6SEKuVXNSGOKh8hY0w//q6X
xstqxnooLWS4GGtkDuxvHag/vCmvDMVL35X89/H9KJuaeqjZkchwb/zmh7dUd2VrP3X+JWt8mAp4
zwAIHE/SZ+EBicr2gVNqk4qH6v3jzrn0Bqu5mosWpuLnj0tdHsMbOO54FOeV/NTGQtYYsbqZPTCO
O3Yc2v4py6oj5fnDx09+YdSvCWK6QzTddnB+7V3ip6rLWRLSTKSV1zQpuIlXPvGF0ROtp65uOg6b
P4x+SFEQwXleqLv5+A0uNX1+s78Gf1tDhFlw9L0EaH1yUVNcld41jMOFD7vmhykSBiCGYlEQze92
fCurMW6u3bgvdf35hf56cCAPHAdxZ3aEjzss+IT9E3jTU1GBbsuca9DhSy+wmrbMaOsoH9Vw3cAo
MpYd31aFjwJlb2bppz7AWn7swbKnzwijx6Hq8k3T1PWm6IprCd0LvbRWHhtWhJ4wDoX1nItqdZG6
5U3OXnvn2sJ2oYfWNChqSmO9CIvnQFgcNfDNnsEeyK6BOS41v/oAUhkulsBrThG/4/Q5E+89/dyq
s9Yf19k0uDAcbE5V8OKPD619LPTz577p6lzDjSn0lGPF0UX40Hrlkz9mV/bZSx2yWiuLsMIuwmFE
VpIvbvOj6u6Iffn4qf+n1vrHRrjWGvedgXa8rFEYD/eR75VLkAntHfalrCcgJjqBKkLWsHsaFKii
LLosFQuwZaMrknBeZkCRAFTgTHooCZ0pjKsdJx5nsLboSMvUM1Lc+3ro3sc6w//wG/wPALmAFyHy
rWVRcFgYbCPhl4zcTNs2SU8cJ4WBzwCz0hK528WF+HNB7oChmiGB0xiLrSqjjeh1/2VC4cYmlF13
ZE4exn4JXgjwHmch15Lv8Df4s+/kTVy5A9tr+EvkOECAkhoAP4G6SNeAhaBNHgMcMS9Iv7cPga+/
VLX9mcFi563J3PlXF3pIFIHz5W9gjoQCXDhsJC5It9di8xc+7lpnnIW1kF1ZqVOYNVHMuywEMM+X
m8LPr0TQLyz3a60x8p5gVcmCHRuatUmtygm2VG71ubVsrTj2o1Hivxzrfd7dlQF99grn6ePBeenB
z13213KfAapBKUXTqpzJZgZqYl/CgjX+uPVLHX/+1b9aH5rAs1TpFlxndo8i/Xfeqps+oD8/1/xq
FfPgNTkEA6oyMX0ggv7j8p85Iomfa3x1/uvrULhhP5pTMUAPWbtnPSyFgtRmBdl9/BOXOn+1nnUq
wqms9trT2OX1fVRmMwQQmbdcWdP+HS0ja1YVa9zFU8HQnmrA/7bCev22NbM5usE4/5oNdCjKhvJQ
9VX461MvtC5zsJzopeRRdxIwuIuRm1xiQ4Yr94kLvbUucyh9myFSn3WnrOKPJlB3vr1W8XhhO19z
qvjcVpnfYSBJJGeteD2bvHr2ixyunGcvXIXWVGXBcMAMWwg2Z6grYcgXoXJ8dMm05SYQhzCy9s5z
Oz1+buiuJdalt8AIrm4VUjLhTVDbnYJ8J57pfOUzX5jWa9HtxKMxdwsfpx+WHxoSHno6vqA24Mq0
uNRb62mtO5Jp6QRAb0soukih06jF1Ug5IKk24RhsSNEXjx8P2UvvsprmHasa6fR4F5Bbk9l7hkIs
FuzaHelS66sZblVFAHbHOdEXrY0bOvF7COnG+4J685Vw7qVpsTq5ADCpzbLQ4MgWcTTW3cODKfm4
by40vZbUMs012EUhPaL6uYwdASoUzAA+N53XUlo+sICLpm+BS0C4W/edA4hz9zkWDVmraFGzTJRR
PbzAWvNeok6tiQiJbfPJpXutoy1RMdO1IgyOoZna7ejkIqZT56Qfd/yFYfM/It1f++asFwp4FfbN
qHydAhp30bcehLGPG7/0Vc9//lfj9WwZLFGmAlC+Lvw5ZGKpYw6YxCeffTV7petFapbY1FRQkk1W
B/DNkYCAB8T/7E+s5qxpWOcz1FAeDdxiFPD0evzBrl69LvXPas52poctCkXrCxJ6VXPUYP1+rudX
UxUAbQrmCAmOpTOlcwQYib6GqLowYtYqI4Z4cuGiRvkIDXCRSAQ4i1DeNC655o166QfOh4y/Rk1T
65zYULWwppvihg1x5zdpJK+FNC50+lptVEkI0ykQc8c+0HOibeHhnpKZ7ccd/8+H99g6UQFZEbwu
Cpsdix6lb96Ma49l4ndYk2vVB+H/Anf/75aH31iNe1+Dv1IONayGKulFMVAU/LEt1TRCFEHUgxlo
c4KkpN3hb0JivszWie1ADECN8ESCrnog3yNX+eY2KEbWxoHblf2+RpK/iYUYGxtblMb9cilTwEPi
8oR/Quhd67m0il1oO469nOQYj0Y3+7ItUJ5LUb8aIqMUh02p0noZ/EfPke0cT5NdUEo4ObuOAxRE
68UcImXcO9j3BYepzkTcgvyytYDYJgUcYyql6Ze6zCTqlcn86oMzuIVXTHOneTE8lUJG3zIlwKHr
aMerPS5cU1Iy2qYaw/w1LMop7V3UITe5f8+C/CuwUcA2Gvu1h/VQMkrf2fRhnm/wms527ngeV+0U
xSprAdH1dLZHL4wwBq8bWKXV/VaJbIntWNkYFPdlF5XE3SJFF2wXh9axQ4Enqpuap7SNQLAALKOx
1TE3VfVVRuY3vOC6hAp7Nzj+FLu2H5OZgd6zNA2W2+LFmWbcxKVWmKBOvyNV/sYZyeKJm2/Sy6JD
WWdzAuVRDYkmq1CyZ7BSKAbPYHKTz0ER07ydbzQJb6kqdYJaXxOHJhLbLvMOo/VawJh0vckH9zlq
3DenwGM01kBQHJagfAZ54rZ4QWA1w00Nz4o4Z1WxJb16Kmbxy3TlH67bG0LZkwue1C7K3Rsziud6
srsax424oBa1icHsQ6c03BQZZXGmNJS/89nPo8i2y9A18AKqWB9D+bU8uRIlSxPNbhof7CIvV2nL
a9iBAerocvNECraBBC3luQNJPf8FnsuXugGkUs5VHwspnNT0YBMsAAVxFznekXYiVkG+nbJuX4sw
S/LGPw62mOKMTw8D1FS7qWoe1RKYO/gVmLh2OOa9a77zoi1gjtPuqL8cHRTYbZsSBJUyrCywLmxf
Cf42heWtX7aAkfbVNw4D84CzN1xbv4sKwWG14EDR+pAjhUPfpKbLqjQj1V09e69llL24cDUd6LRp
I7/fFBxOKgHWNFSm5VtawfHBrw20XYVmaUggQByk2krPyYCngBiMEYRxkQEDg3X038uZ/6lq+l0Q
1SZOrl+jDtgL40fxWOjbYWhvMiVvERc5p1aA4qjmQ9fMp3H0v/aSn+CT83vW1Q8SCXHwzzyNig1f
I+XeVEFxDwjKr7nS3+FFfoM+PLY86JIwDwDVK/zlADDEIy9H5EAFTmekyW5o174z2JX7CxNAcrY/
iyny9mGA8rQo4s2+BuMqHqvsFWEhE7cLcLwuGcKkDJsWyYHgu2zIsSiXMfYrvMJZxJ4EXbgn0t1k
hg4bR5Afbs0edTnvctQH94bdEe7fZEXW/KzHyd2wrkYw1J9+atkASatqFReue1sImBfx3NcxmX38
lgcuibdET7Ds0mkji+9dhYHUSkriJdN+KodeIVMUpnz033IEoLnpdkCMbrMiOklYmCdRRPkGDNTp
UAUoGeemLDCyhxbaMDCxRU3BIJ0SWEMnMoxe+8BpX2un8WOuaQaWKX+mC18wc7Pi3cg2BxaWuLtx
LLC2thjdZdmWKHVGaMyHABvMErFBSfappVMVE68gGBF9CSyOeDGBEfHSsN+jJg8QQIOqmdVi06NY
OqaC3dtwDlCgUr92dX9r5jqPFyCBkm4Kn2ke/ESioEnrjJPEF2G49cDSS2zIg3QaK/h5Tgea63Gz
QB4L0Cfde0v3NEDXlOgl4w9wmrSbSQCjbad3F2jnlMOaEgLpDj6g4CGmXhYeh6C+xxL4GBYFKiEp
8Lt0gs4Kyz22JlFtyhrO2Q78KpOysLdzN3cwcYevkr9w4HrH4ZvjaBDT1NeSmYeOwHu14XCMQWl4
kcBqTcRhoZ4YnA93buj/7Gb7IsKhwKiEapLICLL24Q3uL2kbdEFKQTqMtY4eBwgRgYLTJxC7b1CR
cztb8bVs2puIUxGjiNumrA2+gynz2lgf3dFBukkjk/DB+44KPKDTFP5iW9Anm/G3Rk1vWTgcggy5
rgHGjDGX5LuE0fButtPbIrxuA15rv5mHfjz4iNjbHrl3+DeKZdz4rIcxQl9t4X8Mq3kUVMctZfct
PENxd1cJy22OCiJ+P9Ro3qXloVt0lLjwYUwtCkGwNVcb+N6EsRTNtIEj1e+Id92GjG0POvC8pDQS
R2S03iCFmWIzyz/YcBBqMNNp5F0QF3x0k5mrWsRR0dFb25ks7YdAoDqeLDs1G1QLRAmVKFbBZovi
q/zecUq2BeijjAUx2yUr/1BwH7SBE1mjwj1ikjLBIE+ypj9R331iNsTDzOSIjeGmgQI3rv32m12W
fMsCVKOPWdhsmKbt3rUOHHxJ4GwGHBx2ed0UieOg7HyYsYe3uhmSxXF+DJU7bsAwqZN6xiUlUKwD
h29GSDkfuq1P3S+N8BE6a1FHBz7Al6wpSKxdneJAJHbIrfoY1/2QYqOWb6idx76lpzn1B/pYDTWJ
Z1bP+LnyPDCqpbybp8E8oD4vODkDeh/U6PK+QGwO21S/L4r+DnV2OYaFnJ/AErwFjgD0P0j708WQ
P0OffQ2EOQW57G7dqb1XS93Gph0OFG5F2GBhwN5n7Efjs/lAUIlxi/8PutvihwkueogvBrbfOJks
U+152JtJb7Z8CsiXro+K+6Lzyg2Z3CzpWNu+Gl3/bwMDA3U8Tm0X10EFnxNZ3+QOH9PB5gTz4VkN
f+q62kC+VMXNsMQzdsuRFV9MS2MEHz14imXOEXyknepREkX89q00Y59whU86kHQp+y+47j8hMJmU
Yk6GbPgF9BN4gPNd0ykAIucd0YMX1wb70xT6SWeGO1nKdFjyDe2KJ6FvJhxRK3faATDJEtginEB7
3jVem6jO+wEA4L5avB0K6B/8vjyWDdl0cB6wcBXINHhKZLqpBr0rggGOjlmCAppvwdDdoDjgrfSR
c0bhI8wYEbwhoUiRiMZLCiBQNAPnOFxgAT6KW+J0W1AQksrRr3C02Qat2OOAkqoie2hdGOvJeYO0
xHc5sS919BM6nTj05ENlHWRIoNoFiPt2FOZmgTY4bqHOpoZ9aUGkCi0I21DaxGPAno0hfENdljLQ
Hw9VJdNOdLdlx6FJ999gjwj6pux9nDJ/56JoEtrgiErcE5ynY8fnx8brU+Vj9yoG1IDhrFtja+rJ
RnaAXhqgL4hkWyHrfaAylQZI7MRUjSiktkenrFB7mC1POWqKph5QCNOcBhyuqO9/QRYii2nUYkdC
ziRzajgABucThGz3wfhK9SsZ3ZtgzNM2hzxvqCo3BnDVIumSVerYUq/duYpuVaGqbad4mEaKHGbT
UVjEudHO9L23471zY5oy/wOtc3VbM786tiOcjnlR35oCRSMUxMftmI17RgiWiVHtdZWB/biMAehc
4wSXBs/xNtkw95umq551OG7HAslJpJTeSz4doFMJYllEtxANbyZYIsc+4HDw4PSOBut9J1wwxGdg
tqGmTbOaANjeJp6VOm099IgI4D87NOgwAgv3LUgdLQD0mvv6QEMhv6DkDK6Ufl0l+UBDbOpYhBVq
2jakb9vUzYcg7roWxyqIrr9H7dQ/Kd+GqE4TMAfT3fDeOE1577ok+oFx2R66CK+0KEccUE+63EP8
WNwUju/eyCIvdoLDMW7JFuXHJWrpZIJKRvGFAyeznWsGYHkBn/ZYs074ew+xAgjrSo172sSx6/sN
7bKDmfvuvexmDp+Rvinues82W6NIRRFt8eRNWbnL8FAOwAOgnk4v/DOFNB4MCv57UQ9h7tH3Cve7
CqxwiluEM2G1Cv3PxDDQ/Dlo+1ccwEAxzD2gk465rHYC5tgZanY+c0sHTPG/TYcL/BYN+HvHWg30
vGD4OIoPX7I2uKIc/Ke+D1f0VdwIm/ESoeKnP4nJIhqrstNS6hvido9ewY9YDVo4K2ZbIehnYmH4
wVUoafQzx1LwyE85/a3OQNz8NBVPn+kttlbi+aM1nTSoXgU1BuubH+fe2zC5V0K//+4quhbiTYUP
cpCDIssu+C36eqcLilOqjQ2Oro0oE4Zyzs8V4Hl0rc6D8BnLStNkR5Y7NLY1cBl+AGTQxx31z9AS
Wl+NWFv6c8vaDCpVbCNu5x47OR8+1/RqxEqlwE+eg+gIWfqCzHwzJjA56z831dYGrbYf2ikIMqig
9AuVT9P853NPfe6ov6ZwCyPuIRjhtgutzzmFcxvwa0Svf6YcPbom2E9MSiEg/z36OKDVKkCYLUgr
+JkQ8mf0vH099VdCeucu/v/hNrpGFAsUwKD2HTn9qm0eRoVNpp43iJl9W+ZPlajgZVbh2gxIBdzy
GnViYZ3IjO6og0tYpK8sDv9Mc2GTOE+9vz5DAEm/A3S6gg9yYm8hqZBwd5/34TXM6IVxvyYJi7Fm
w4BtCSCR5uQEclNln8qu4NFXU6qJSgybiXcnjdMayNjxkkMetjx+anyupVuLHs6xHaHROof3x5yI
cbiyrF3qk3OA+K8+LwsHt6bJUyfqAZs9Ig0CLxp7xajuUuPnP/+r8QhsAonjkjotPiICLahfcMX5
XJesgsseMq5RP+K5NQxTUuARcuy/uJl83Pq/w+N0LdkaITVrndBgoE84MyhlTepVRRcHEPfvPvcT
q50w1z4iDznqghSoAqj16k8IVt644rMjcjVXRdksA1yT0f4stzKTB+kw1FS0Vxb6C3N1LeGq4RxU
IDSA5rPHAYKtIPvdFl8DR+JS9/VTPbQWKS3wlW4yFEzgrl7cwSBgV/bFE4uuIbgvfOO1NEMEsgZ3
l3QnBzHfon/EKRai0V8fP/uFkb+WZhh4XOWLCwJlKZbEEVslr7liepeee7XUcGTMUOpYZQfrecE+
bHJWxkFV+19dL6/ucIBHPCMbnUSpBqYZrZpwZ2PjtoWHwIvWrqs3bmTGV+ma5TlD9OPKhLzwWP75
z/+a61OVOSBhc3KsgETs5SOeK0Z9+ZWd/1Lr537+q/XBBnNQi4wcvWjYZBlPYV24t59L0Xq4Y/63
eVNKFBR6hBwjFM/JiiTLAE8reA18PBoubM1ryoVr/EoE7ozceP3WBwIFEb8t7+MpuLZzXhhu/mox
qYowEkbiB2AvlCOzUe6LwX7/+OGB3rw02VdDThs1CaNsdigdh3xzeO1tiMOdQzGPYifgMZ9Oemg3
hYbpmjuEfI4RsxwObaPqrYsKYpAeuL1zeDCqRCKQ9aXUKLOcRhjWj5QXD3CCdLeOVw5pzxe5GZkI
v9MyNHewFKyTvHbc27yNiq8zKZeYjT4iMSWZjgQFg1s94HYOVvZ96Q9eGqC8Au5cdtkhuZnve8ur
pFCwCGMoywZjf6pCEqsx8H7XwEP+RLpcbjXq4hCVGWDFJYFW72oUYzRRhMtWVcLAJ8VKOj6N8PV4
cDxdPmVupLw4DFr7FmQzQwQ0MuD8SFhoZhOQyHJW9n2ogzLp8sj90SBXgMNeO24zfw5/u2RBlNyy
CrZXc9PteTiIPci7oL1WpD64DQYfgmHnNEO/kBhGL8vdlPMG8PdJP4JRY1IYpChwecIWs1v3OwMH
9ztEcMIfgbU6Uctgtgrx2020OCYFAUnhNDIi3OlYKX85DCHRkk3lLS+65XsQVvoQOY0WKDmW7s1A
QljiZD4stUAyJ+2uNVo95CrMUk0aA0YKBGd3uZUcHewVX22FeCassySLYVFd3IcoGHvrVc1uQ1rp
N3V2Uvd4Oe050EIoWZj6H0uUjz8Jr+odKXWeqmWuniznFgZggiMMxxQMpQb6UOb5kqD/6x3nk/+c
V3rZaHcY+5TWeDA6LQKjyYX7R1p2xMQuvFk2s3N2xAMrNekjhO0jmPtslYOHgLLQffatz+JJyewu
a+CWqz2HbWh4zma4dfOtAKgtIdoJX3IMqhRVQPJujnwAuJDFHndTMGgEbpCei2Acsxs7MKrBaD17
egFDMTSehckYvno2hhh9Y4+AvM8CZMlw6s/fjevyBLzT6FvHYIIg+z7aUS4QywHidaNk8dJwl7zM
DbK1UWOeZiLrhyArGjQPeFBEkRzXAmTmsqmXDebF/agL/KIcKviunDNUDhXqpvM0ojK6ntNlQFYw
iB54aX6gF4bjBJeO89jx9zXxne2kaueFkmG+b0MbxZo3GbiAXf6MEZjfNI5FkfhYOnULz7/JbVJS
92Ui+9DEAavpYzdP/E6OfnDqRSlOARvzzaBlFWcg9cb9iFRzRDRiumBGbwxBmrrAT7wUCLlC88et
Qozegdw5ArsMzjXmNVOcH6xoIxwlZLFFsZH/OgDEcTf6iKIWNUTd/QQpNyIiJmbC8CM3DF53vM1v
XAbZAl/mYjeXto3lclZPqya8hwVaUcXO3NUvXi6cx9AJqiBxEXistsC5sPtpBD7H7838zXEHnYSh
BsVLe+PRgicFyza3P/UcucAZ4d9tAGh1YtozDBRmEIkzjyUifrKHNywA1rGXLXVSToXctRMddlZF
dmMs7ENFXtd//CbLE59n9Ch6vJ8eWJROc9RsSTnnmyKa+ntkaQH1VQgoWFSc7Fjn2Q2yGTrhjTft
YEwJBDdXcutSLGgwfHA3oaO6pIHVxsGGdNgusxulYhbOzlf9koYT9AzzovL9Mrj6B0HNWbqQ2n7v
cZH+PkWF+eqKoEyBGWtuuDvOD95Ulkc5IdOXV97ruKjhIeT9vMscpJHioLHImPtCnjrEBOPAG7Mk
I0gTLCA9x1kV/dGljd492Q5x2KFGOw9wEwr9iu/IXOwnHpwC5MJP2tfL/Vz7bBdSz9nkBvoN5CzB
WVa93sEO8VzbD3gvigBe83OKMofaI62dERO6zhpYPTnzLxEsAtHV3MDikoQ3pvWMF/tdZJ+XwFbv
Tpi7yES5yIsqhXRjF/ZbqKQkvCy1OmAr6vcIJAASPSM2raC2Y9FXnpXRb4C+piRCOuLdbcH3aaoJ
uSrfCbbCX5pD2PjI8Wvt7UrgjlEKH7lPpW6VlwR9X+wDp2vTnEMcQMMA/idwMdxPtQMGs18F34Zh
LLamG1AyDUnDphuH8bmEackL2FDtIcvRDSDL+VtqPKeHY2KLNQeZpRE813RBJnbvSb9IyYS9VBGk
Ixbc7Hfz5NVpXqEgpoADWzoFEgHOxk5xWTY3mYs/X3LvvijqZi9G5AnUmPs7iNwN8mqI+eWN+En8
DP4UwdRtbK8JFlkuT6jvxr80Zoo9HBQeMG8sMoDIqvhVVz8KY4Gsy+pXHeXfiBPJPVhU9a4ZUHjo
4VPG2nc8OIMu1S9t62kHUDfO2FBVQ4yFhF7Vzknn9SgUGpm6yTUeMi8IiuzdksZIKGEJb2cDbYz0
vpI2+AnVxYPo1N4g6xvTpStSiH7wb8YZ6NzIkkOEO9TOAVE21e3YJAyJ+o1tSbMh2mtjML6cXe/i
zpwbCLCtqfRX+NixbSDAaMPpeEpFOS/YD3iPiSRMinKv3cyJe8tgTZJIv98xC0gZzFQfUc+93KHK
w9kUNcyISAmvDopdImmd4dtUI/cH4dZDniFtWrZhFXM/ehIZUHU8gtp/rF+KVu8CFfxo4AUSYw3D
zuuLCUeE5XcTMhXD0Oa1sMgXjzl42gDcsThf+mFTlyEHGbrRSNYOP8oh/0XHuQag5QxDkIRsROb/
Kf3pS8jDR1LwcA/660FM5DbyCHahEv4E8P6oYpxnXlrQ6fZIlsBAlKOHOJDlCcRANgVXGVOmhJ8T
Q7DnuYL/rHJgG22Fgi8ubGahYgKDElmQNl4Ubq7j0r9Ng/2W6Q5cQmySYPJxlOwzeS8c9g0poO/z
GL3OpPvmMa/eZ3SEIW1tsQTaRbaxp9zfivV5ynz2lLVYxTiW3rsumPl7yQgSai2SYXAlf5BThckV
qK+Aqn4rc79LA4FEfeAY/BxWqS2kWn2iJ/oDPtow4w2jX9YYicBDVyPj0N9zEsi4KUZIW0L+C1Xz
OOOovkaGycWCFUx4ywYUP5im2XiekSTLShXGUS9pDKjjg6zl77GYgNUIoUOb1eyleunuOlKY1Aev
PKE6Am3UEhXLXLYHzIjyPgejZ+eVQGZwL/9T2exPBIc0CAY8bGojEo1GL+dEYficT80e7mh1HCzZ
azBWjyjRhhuOS9SBnpOPxCvVBkPuHQaSWcrCcTkLML7mQCynE2QNCQCDQwxF1m+1RH6SC4uTLmyY
EtlBL+XP3MRjNwXprAGEytvxpQvcaePBZS0pJNF7Jy/hctcAAjYU5A+VfDlm+Hj1LNwtvFbAHY3m
FvfN7KV2ozoOJ/DYHUc8Wxe/bRAPiAHblMkY1QOyp+6UjiwrwCAdTeLhKMhgsXjOMCxQR4S3AgY8
u7GMkOnhIF3CyhcxEAkKk48EZx0BhL/Mj4Ef/nBgCxKDl9FujItDcmQhLEPJPdbt/+PszHrkxNko
/IuQWG1zW9Reva/p3KBkkjEYMGa3/eu/U7nK8DVVUt+MNC2Foijj5X3PeU7pPXjo8x8VdApJmcf9
isBvlEwxnNWm1g78RvanY6th400e1JmRarC9zv8tgxYlHcJ/1L4T4eMhY/NHKxKCmWSlTKc3FFaB
tSWxWEEo9oG2fQX2JpY+g/lmozucIJCCHG1Tr6l/Z3kMWL0fuTeYg6e9j4VjqzwBnY7wn+ECAKN1
sEDg+/30u0aSrkJcBPrdkPFFW16V3cuUtzdgQQxIHoAerY6kPXnt8M5yeydK3sOmnBe3zRA4zxXN
6ufJKZznjmGg52WYIjyaPdPQz+4oBAIQBpp8i+zBg+WRf5OeW6lFnW/VxPhqgJALmdKk3KIlh+8+
OPvcohncie5nkyEfumz6ZyUI2SAI4dH6Pjv3mm55he1OM3X+gVP02dNxfGtKzwOOY/yeo+OyQkvE
w79N45NLB6RToc0NWvbdVKOVVxf3Vlh0DKce03/EH6UEJm+IdXUopvQnyyjBOgA9QsMF1kOclJKi
c16ZjwCrIsOCM+D9G2Rbb/QgoxWp6gL/6X5im1MePKrpCpnQP5Xq7nTlYEeJSMGN67RIbUBC7T5w
esQAsPq5q4sTUhjiNRRdMsnAl4TeAAI30zo3ecZShA243wNIYwAo1femKwYkF3slXnrIKOLG49sO
Wz1Qz2DWn6QWCfSqkEv21W07jnYrrXcagiA7AGXsJjyCPzDsql+xVVnSYz+f1IXwMSt6SIXgKVnj
OINsihaB3UoVYwI+abUepQ0xBWHZd3z3RsWy2miG+n0cWHWgaVrssEbn60wTTCQW2Q9dHnxzLEYy
HxFv6fgxVEdSQqvVYPtSsQZp3FOB83CY/tCpfLB9DbkPP283A3MvwskHhbY3oMOUDsR7Tv7gj2Cg
ShqwPe8FFqYpAu08h9mLdCbpB2/cqRE3VI3I7cyCwG6jrmqSshrYzlDRrzxwpdaOQz941iDsUVTf
+lrH0JPAVlnirIrMpmin4X2D0xKCW0/hANZVNUu88JxrKREiqUF6g/SMrCwp+SouYpTQM0yahQy2
AyinycCmHv+B56yLw/YxrLsPOrbdvayH/KPMK7GLUhkmGbCrD6hZjEka1OVzPYYD5j/4r8Ya4jq/
0QEIP8bCPE/ynVE0PIzQ4+5Kfxo20ILqzYC80Q0xLcopqAsiQjGJI/mRWvNQ9syu+mHELgJ7jgN1
x2+TrZ+Zhg5hGlv3ATGbLRZ0hUHSOi3gAqXeyE44+0iq8SnIoJBVnYNFkkFMUabY8hUh6h5hZ0G3
q1WzIqqbPlLfusgfz7FuYTePl60SEFlRFxJF1e8CL9Irk5ptb0DZAGzjlxymc6Qofl6Z9sWtgMrp
LUQB+KBw/lp5IlebSWjIVUtI8wrkQ8VI7V1HZf+GjHZ/5dW8eXQmJZ7diTJIYtxnAz/EOlXYfAeF
A5dLy5xV7hi9hxigXSHBc1wxhYVR5rZaE6/4KbT4IEEwgD3l0dexnR7adugTpZHOibftrRo89P19
FCPgVgtXpahxwT5MD5OJ3i1Tdo0Y+gwin7zatg7zb7zJhb1WIpo7q7nkyYSw+3pfsshBNpQ4iwlV
no4rW3UQygBS6OGsGXrPue6DB6Ab7U2ptH8v3Km/JVmNRRYnWNngfEox6Ny+DrOjDrQ7rgft6Nd8
pPk3l5hqL+Qot2BU53du22bQM296sQP85p26Cu9XIYcbkKiCRGpS7hig6zsD90JS6r64j7mvbqTu
0q0TISzU8/tyV2I12SKVhuxyFtW7OJugeEcs9MbtWInwU9rexdCM49xWIlamNHDC2ZCwrecATTSQ
CTMdNhFb1p4XtomBWAHnK92ppvYfp94NoN7pJGoAikO1ZH1xcioZ3Hd9ChSYS9kxxQRxKN0UDmLi
n9dip1+PVV/skaaDoyWxOMZ0BphRo4p3pyxSvPu5BKkI4p2UhgDGYcyvVVRn+6oK1C4yZ12MLcdd
GGcorAkOoSpj4Zj4vAzAzyqGdZG76onBPy5WNWJu3jSVOeowuUU0TMnuLLZGG67GImkQaXhEoTp+
Yr0Jjk5ZNzje8vod6w9C4yZfYzZos+yH9kvvvg4hLEvjZoKE0c+PIxBaEOUitXjVd5W/b4K8B6qy
gTSxoGNza2UpH0MZ12sJYPQTEBreTR7pc6YNiSZs7KLiznf8AP8v+uM44HhsIu79FqOpQdpBwYqw
c7FFQ0Yf4bXc5G4MZlcMhtuW9IJ9pHlqdpjIK8hZUawKFcuwC7PyaIK8hIpfhCpKqrFP12Ediyv2
tj9Ysk8avXPzM4UsNh5TeEppFd+lmT269M7Bto0hnVROv3hs/uVsfJPi7XIBeKG4PE9eAjmQIMAe
NlMvp1uJGl0j+is966VLz8r6I3j1oLvwBuQq8ZwT5zby7bfLd73QMSCzkn49ohQAgKkCpdeKjQ0Y
Qgz8trhvCYoslz9i6e79/3YNginGvmlA01dmCC/2213lF1eUP0uXnhX0hybr9cBxad3eqzQHZUt+
TQ0190B3+VC63bkzZfMnxPJMvELl9OHyA1l45nNXb9Eho8BaJNvU6s4hASqFqGeNvy9ffOGRROcP
/asFxCRONagBqxNMUSuBA3XXqs3lSy/d92wYFpSDPiFEAynx09nhMUFHPV6zoy5dfDYQuaxL9A5y
ACCdd/Aq1qGosH7+87U7nw1B2oRIGT/7y70Kx7i62NGzhtD5ffnqC32raDYKIcUjHdpi8cG11t2F
pM5Rl4ahHeqqxn81JuivvKx/8LWfzGnzKBzppjhjsCY9iLZrxXooPL7XQVi3K5wW0HhHKZI+RC7r
GXbOOBDBqjHiDBFPTwZrpcV+nsJGgE4R5MxIUmdQHv3CvhIRhpTiTA5gwSrrrobeLDyXOR5awyVF
zbldCLLZSomPDtEb9NcQ/Lj82BdG+pwPPfUq7JzB848IYN9NbvZPXgbXvK4Lo3EOhwaLYIAnDteW
YCShI4Ri6s8AqNDLd7509VmjMIg5LUw6hMfYg3El9qso0dBSJQZxJld6qUsP5/yb/DUNcKZSEzLP
HmX6o5oIjgPOlZtfuvL5S/11ZWEhSi0ssceGVPdoujwxp9h87bnMJpjIM3Udm8E/9r5etROBywhp
4vRattvSnc+mGNGl/aTODkbUz59Jg72zuqaEWWj9zh3vwuVeBJ1NfCjaSb63TeysjZuz525kZ386
KrYoqfVUfk0xNPfAK6QKwxkF9E5/3kV23SviL58v/wZL32Q2NsFN07COIPdSoD9HbIA4xniHUJZD
XSJDmARXvsEfce4nU9ncCG86YOhzZhFKCQk12LUElR6n5Aqh5ChNR0V/nqyl/jZo49qVV6XDrxzh
gngZYS2teVbfogzM1qrwBIqDvN50oLpceXmW3s/ZcqEzHH6V6PxjRAVoJI9D8LvMsyvvz8KsOEeq
o5XumCqO/KPrpf22yFDsjSt/vPfGKdpUCCS/NoctDfeZtIkOMBiiNeUfgUmCzwBb8i5wfl0eJQtP
aM5Xz6dIIsa6QW4EFCCD8xbyH2ChXHlCCxefUwyssbFCQow92rRcsVQl0/jcTldFIOfv/9nIm80y
XSCHsQ07elBOAatnOAbHjKf6xuvi8gF9Y/8xq4SGRxSCh72s4UAjPijg8ClM3nY0E/LP6NStdOZ4
e7AWPLh6ZXxC075YowanbyJJ9LPk1XSHFBv+e1Ilg60USOY7yc/d01QRdRsoUFx85oi1GtXYJjix
oueiVcH2USqGDe/70KJXFaFZK9HRGwfFcbDLg0Mr/WzceuVYHOIScRG4Tye9ssFYevKzGbJwOWoN
iF06ShioQvS7zyfHCKEal0fNwtAPZ+9V4/sqNj5DoAKHf6qNJpS6XeJtxlynR2aiaxM9W/iFZxuy
VFrJgUf2jqiaY34hdwN3XtAOusH5HgZKcpsZsNAuf6elRzZ7y+DpdBGlOwTHDiV3GvSrrLWJKq7Z
JhYuP+czNEHVdo2Y3KPl9ntZwGYKl+/OSe21WWLpA87P8K/lPCRG0xrUk+O50QxrJhqHZIduy/ry
41n4yed8BigTA9GYwD826TubnqjoENX1nBePly+/MMfN018CquDQLHH5DDbe1r+rYez50pX/6Ar/
ei6xpr71IPI4GpSzUZNBJNWVFXbhkXiz+Yf3Ph1pC7tKxMpffo8cZpJVv4xD9yL+Uv423DazF5lx
2YfOCJlhDInTirbRvSf1tXSKP1f5ZAb1Zu8xeA2UGZqaozbijuf3AGbaVWeLjUyjbdiGmxByKc+3
tz7U/EjXQ7vtB6gUV2aRhRE7Z+Cn0vFLNDLxdkMutnE68iNC45s6lO6+9tPPXumuUijvoe13rDS9
Iyh0q+baDLgwXudYe5ywijjLcGkm5LCpscptej1d48QsPJk50p6PChbMunaPggWnIJ2es5gfQ796
+dJz+aN7/OuVmDroHJgM9BEa+7XUZlvV8ZVCzsKuc46zJ5WcJN5lfXRkdjNmDE7CKH+CNBgEde3+
7lR/bd+5sPq752f315cYWVi0HdbVY40u2Zjy7jvkJ/zGoROAHKbl8imOnG5tS9FGm7iosifkgk9f
G1lznkxfDWhr9gJWIs1upgFRf+k1+16wNLRmr7xbo4kh0Dg+IoO0SCAMoujvNQEkNjS1a5EhnXnl
94N+MhDqn7/ZsI6H0XmxTldtQX5LUemGCMOGwoV7M8xMQvsaAsvQtruzwvyNIrnztu6z8FC3EfmX
NLLYw4Tv3ToVN7dV62SQ8lVOf9+LkvwkqUtfvbwzP/BdAw1GAItfJ0bHHTAJ8T/cBsCZXh6Xnw97
IDv++5NCg+Y1NBbj2S86rJAp8J1nxTfF2ZVS8qeD06fzQoMvfc4tmkgnL+rFJuYAnkdNXr+kQv9j
akB4VsopxyuOgU9/RnzYbD3u0zQEoqGZTpyjoMMgcnodqanev/CocPXzV/xr9KtqdEabMQT5OV35
NpU23w4t1MNnWou94pZc+gazn8NDyDXK7q49ufmEukO2Dr6YxkbnCUNEolNA0bQ6IQQ3mdDuRCh7
MT1cfjZL933++1/PJvQ6H7IrXNwOEdBE+oQgsCtL1tKlZ++m4xhehhahusQeArja0Av5ytjHDzpb
irtB1eFEcGUgJ6b6B1wN8fRy+Xl8uk/BpWe7aFjWBxqR3oIXlX1H8Mody0D2JhJK1LraXP6Mz7cS
+JDZWpsHTdGFqMecMp6TVwqVM3YLMudZwkRc3oITEm4wqZhNiTvYwbkXr4sCXcoOunV0odGX9MPu
K6cfH4Lm/w6Axg8dyvLCPUE7uwEuElq1fK3pVUvK+df+v20Trj97tXmBPRmzKM0PYx4hYTWqDjFY
cTsc6PhNK3J9k3U9xGltN925Obb5RFSYB+BqXjHX5XsRVGZ/+bkvDMi5G9tIdwA3PXdPOrAJxDw7
wNq3ly/96WyMbzl//VHLiJ06c0/gNfsZBBbOTYQO6tcuPlu9Yc023BHcPZHIvFDRbozsXrqSXLn8
0mM5//2vKYARgLjCCM5Zv0DpF36UtQu59PryvZ+H0Wc//2wSqCrQTVA0QDAmtuQT6Gq586SqYBuY
F4RMAo+i1+BoX/6spR9hNi1wKTnp6tiefDusiu77eC7TVFfek6WnNJsYYIWOyqIj9oSO5w22UQ8q
jq8d3ZdufDYf4ChtOVrh7on3GahDACOAfRRDS0OgI7z8bBZuf74Hr3xekH6K7KmQUJjlYIg2X7KM
+3S+AbeTV0OYgrv3YgCsdBSA18eya6vIwrOZ77/rlGB2hIjkRLwY7EoLpZYgIaS94vXyk1mY8ee7
cC0aPcJfUSAQ3tvVYbcNBP0W2BFfB+6hy5+x9PTPX+6vV8yBIAOB3QHke5MDFBoF/+7KvmPp7s+f
+NeV4yp0Yt9gvcqQP7vCIIURowBuwBYATgHN+3T5Cyx9zOw1JjH1mlxZbG9GTpLCDdvEbc30nBoV
b2TkQgZ0+YP+HGg/mTDm2IkOtaWcMJh3XQf5v1ZpZGLDmI0zqalwMNK6lq82o10CW0SQcJSPwzIu
NnC9OFdYu0sjbvamI+G+ZjJN9cmabJ275QHiz5Mz0u3lb7iwsZ6jKCxiDahVjj7BxbIb6nzX62bt
9/WPjsDsE0HSfflzPv8aZA6loCwuXKwb+iQhOKuRj+Dzn4V/LVzw8xFN5hQK6OfDKnIDIIPVtIuK
+jmN6PfLN/4ntuP/hwDG1n/HNH5tZaL+nMCQ5uaX13dxm/hWQmvIeyCENBgSH6D/xEAXKaIxx8dV
FSZ+yLNTF+gBMLahJSjh9hmEuCm1R0PEtGniKb2Fh8h1VyAV+htJaQO9ZJC/ioHpClqsnt3Bt9Kt
uctdJMxLs/fIyDZC+OFtmU/sRxqm6UfYtCn0S2eyj/TJYSzBbeLOFO+DUctEucGw7nHgBfCmt14J
6BsAPM1Yp5DOe/30VqIJvR/arH50oInYK4FsXQeq9qNxavUUjxBeNr16URW0w6qj5gjmTfo2BmN7
qKGph7oRU4gScXbTKNdd+ySGflAVxS8qADYjVRkfexKTfyGbEyn4knW3Y9AQ76lQ5pYo+PBSWyN4
udBQVNMy7HB8xfm5LLPGwMNOOwXzZS6fL/+WC4NwjlXoDB8KJ5q8k42eKuiqoubNAqT0tYvPxonq
5VBg5kYabRD1QDhGv102OlsjymvJL5/rqfAsz/PhX9NrKXq3GALMBSzOn+HFaNYlzfcI6Xj0fSAu
4NSp2nJXt96vDGqxL52GyRxlMrCxtjIFYUBU3btf0vcihp/p8jNbem9n60VrvNaLVKRPboDocNJC
0VJW45U3d+ni81XC1pi+BlwcIPSDrcnOyfrd5fteGEix/98fAkxVno++1ScR96cyCgA8DOs+ge3s
yubx8xWOzCPGgsyZzpp37wQK5w/su7xbaMHVNtKa/YMo7GttvoVHNMd1pMSdqrIA2qECLqhs3Xee
m38vP6KlbzDbRXZu6J8jPrxTys4O4kZBHKvIXrdptMH5+0rBYOFT5kFmHsDEEzpXQMm0ZbEpuhWg
v81xVE10Ch3/S6V8n8wzzbyGON50/rktJL8FTBFuFawvP6aFkcRmswZ6jkhMaAbvhEgtNNAVexhI
76xSXQ5XSmdLj+j8978mjd40mWEAHpwoZcPOAAkciHG4qWg/rP1Ykyvl46Uvcv77Xx9T5QHjeOTe
CbXABBFnpwZB96mhV2ahpcvPZgpRRVGtzi9Eq+DmbeFobsbojUT5talo6QNmswWQZZAE5MY7FfA0
EWQA4dSWh6+Xf+XPz51kzlYSqVe7XoCFp7EubCUDBxbW5P6WNzE5cXhP10FetC/MgFYCBbtJf13+
3KUvNds8Vo3nOIxH3ikDUgCBrhDzd/D5BVdmqaXLz97xDPog8Ka1d+phbtUgBk5Qh6iAX7n80ux0
fpp/DanSywT8qng3JgEG3hC1w43K6LUQi4X3gp6/1F9X56Rh7qgwYAsxJbz4J4crt8bJBfWSyw9/
6fZnQ9anbecE5yFLgfd0RQdf3LX239K9zwZrWSP3B57m8KTz8L41DIkBxe/KgypfGvJx+fYXftw5
WSjXrIcyv8WPC7AQTEkrUw7rUnxtZNLZyMz8NM5ajquPViaeBAYyfBujayNn6d5nA9NXmYxih2Jd
gwkExIMifZQlSJUwwkdXyncLHzHHCpmUEkmw/pyKkZY7Px4HIFvDadf64zXN+cKvPMcKdbaLotzq
8AROHcALNuGutwYjJPHya2P0T7Xxk9MNma0/WQ9XVstpePKcITx4LUz7GWv5dwmw9k85psOj03rk
aFr4mXTRsk1RUgnBZJyhgZpnEFBHKeTTbgdET4O4+4YUYINMWl9pFp7v47P7m61efu+ksD1XeMzq
wTXuqhA7oL1X+fh7uDLLLH3CbB5Aah3cGRyf0PT8HYhM7wD8RJyUNVXr3OHDY+F8db9LZlNCFoDh
MdksOvXF6G7KxlcJFFDX/BZLQ3I2K+R0wIAM3OakSrAlNGXQ5Ob0vYF588peYqEeQv7kJP41aUY+
XGO4uAfWRKd2lSvtuiXYN/rgNK7jtJQrV7f+QZTwPE8EWRS9a1gCtnPwdHlWWphUyWzeSPM6H4hC
VbWv+iFhksIKCNvd16bsueUgCCBsCCaN7WTp88Sh3SMwkVe2qucWwycjeU7xInDABaqg7klN9NFt
4n0ockiD26eJouoCJIVxzZXN0tJHnf/+168kYLI3fptj5bEt2fYIIdx2bZ+tx8nA4uZXwwvjGH82
cO2VEMWFoTdPYWPadxD+jQ1OBol7pukBlupt49Erk+3nKDFEv86mAe7GHPWGJgTYgLADfO7VN8+V
4p6hvX2MhDWvXks+TNzmJ7TWxwpOQliOZJa1t2UR00cBG9beaNg52zTwr/yiC2Px/3weZYFGiGXA
vjnAOYhgHXjXGK5Lv+BsopDIohDY7wCXTsxD2PcekFXjuqABSBQ5/afx8t3ofAl1i4c7mzecgKeY
49F1BRX+3lQjnLf5oTBffGWj2WFZTpFoeYFyc1MCJdQz3wEUo622lyeEhUVy7vygTh6aWGEd7vty
PCHfdCjWyIuPQGNArk6MndI11fDCQvF/zo9WAcNSY7cbuA8G4tSxLhKhYYRk7wXw6pe/zsKYmqvY
i76v2sYbvVNVOEmrJpQavSuzwnnb/MkENFes19CVtzLACSdl+Ql921UErUriNtmmqDMIy12wk3qT
nhMNvni6nUe5sZAA2oA9/Fm2kR+gXQo1LNOx/61D5tXr5Se2MPXMVeyd29SID6rCU+xN47uVDFSw
sEvhuYz4++WPCIBrWHh457//NaUCrBYFyip7mjySbUrj8beG2PAgI784Z4+YTSGK8kSKiX/0uYAe
xdDqY3TaeJOCjN6uSDtOWwfiiRdp8/EQVBbZE5Ed9PeYd+IAAkF7P0SkVNjdtd49JKD6xk6QP3An
dXB2r8xtadp4T3VUbUe3SF+CbBx2vm7zXYWt7nrkdZcMtmIvJK75VrBW3aTohRwZ0o42IC9MK3q2
tIIkr8GOcRGc4k6DevN0lXqJ4F1xW07DWVUGuXVeGPOgTN+1CEWI+ybJwtA7gpI0HVETzvZAmkI/
UTW+vYNGebxLAzkiN4N7b2ZgNcrQ4OEM3tSwpJl4CWdsBROPAdllDyYDfUAfdtgj1ldsEFPlfeuD
VO2Q14N9XSimta27+CnSgOwmKSFwnzsuc/gm71S9Qd5mvkIXvkjCNMNyQ6Zm7XV9BXV3pg49o2BV
oQX1miJs8hWJsvkONJn8KUeoQ7FCvJO/VmFQP3oh+rzVRNelrJ8xm/5G05nvpNu+ISAmvyuj8uS3
bQkjMlIFNOonmxIRQneTZfU6hYk5T7MDHBBgBTgJDMbjQcL2/xr6tdlkCnCJIMQhGxFN6boEmm9L
G+cncBjOJrZ1sxmi+iVwULmI2+DJxnAmI4J4BSBTv82K6Tc4a/+2ZW2f3VgVe3ykPXIXfYIBmSU7
JvxbRw8/IkCskkGNz75lp1qHr25cWJiNCaKrAIwozxElo1C3oC9sRVDuKOsedQ6YmWeA6ihj1AOK
qvyudBsmaStTnC30kNhA0V0Rd3cjjSH7U263R1pDdo5dYzcA2tUDGGvKfwd9JjqOBszsDhTA1rjj
lpSRxAlX5yuaF/TFq42zq8v4Xgs3+g6RMHK8bNmv0yIuT42CN1ykrnN+TkMSArGXyDEmu7JspySD
hFsiNCYD143rfujW2ikJgoWcptwgLW0EW6XOjpNOPURDIvKjOcfshOdEE/Rh9d7l1l+nWUsQCtKU
OIyAFsMBVju6sgaSCGvoRocp9gTNSN683gOHsTc+uEsdIBVtHfj7FHbpVduqWiIArumesL1h66qq
4lMkS7YJWr+8LVg+PjAZfxsbVH6d4owP9Nq1yQNEPBfBGmEYL15TbACLPNaZ96o1/I6Alv0LN4P7
EjTgkBGXpUgTI/+aWh4daOaYDLNVmxEKdCQrb3muj0XAtzzjvwFocu/RdnrxYop9ryjRrDNyHwYu
7hE4QdFUe1fJD9SSbrsxWJss3aGJcieNOWUVYpZBrAgFf0IMxQ9N8ufejcEtNCWAxGavshA6SKPt
ZgzMPmi77A4Hn1uT1lvlKqQT6Y2W3bNHKXI6+LdpGHe5pWtUqcHnkfKI1k+8Mh2gjKm3R0/0JszL
k+qqwxBEh1ZJ5EkgQaSNinfOQdrwfJKkXAAHmDlPJXeQHwQwVmqfvKC/pz15C3y2HUCtLyvv0c3M
VlLx7zQ6j3mg904e3IfUea4RhZN4bno7dvTBsSkgN/xh8JDxMlGUcFovu61YcCxKua95vU0139dV
umutQY8J880KOLN+TwmMyyr9JWTxnXvFa46uW2HLB4zvjZ3wT2r/YMf8JVcAeAlMVisCaSrWSgzu
Kt1WY3M3lP6viHanvAJuR0/Z1rgFAQ2pzQDp69KVyAjEQ73h676IgTWcfipX3zihvq1lewzyDsl7
Rid4Bi/IErvtwHNIjKQPGvu7ylbvToi4EFm078Q4r1XkfPOUuj0nUDoAsGU0+g72xR1CaeEW6dlv
pIs8C+29KL/EsTzEuKU926i6feAxfeeR2TpxdIMsLHfTce/DgcQrCc6ZQY0T4eQfr/PY7JnTnSRH
jt4on1hFdwK+rpXjkD0W2oMvnbveBYbFqvcotki/cad/0PeTCRBpd6j5nzLXvAONhFKg0g/l1D0g
ouGx0D8AsIGOv2EPk/S2mY+8HFHeWBndFRW/IciQ4xm+hancYsU4ea3C5jYq2WvGg1s2obOKNlTS
SXC/TRG+x/44JghD+0WD4DRR/056WbiuWfTsNsO/WpMXjpkjr0iR1Cz9QP7aDXr0EM+F05nO8FT6
/gkcmudJAp8lumgnpuaUewPorNUrfEUPccO2NsYYZuk3mO9uLBhZxAF+NHPlt9S6vwGkeCCTvD3T
9hqswKtMo2UeAiyLO8tqZD+avr1P/XEPMNUpC/LbODLv3O/9JM4Z4hsBx6ma/J9hbGANkHdVOpY3
fiYxTdRDekT8Or2LAtofSZQ12zALRjSUbbMloAclQ1vC2dgguhl59VrbOy/zgZir1QlsolMWlu9j
XDSrBrSptY+ooQivD3hBciN/qpEEjyz3MPqB+9lPnPnbDvWyvab0DmxpkDHJiJCtUrx5Fp2CvujN
3hRTtRO9RCwTMQKrAFXJGFALgzUBWik1t8rmz5EJDUgo7m8CxP/a5Qi3GyqgNiPq37sBqE0d33tO
g5C6Rr60pTCrbmqPkY8BHYt1H4lkqvr3kahjGhbhyqoI7XHV5klAox0AdygVtnjQTil2mbCPDri8
AKv2b9aVEF2W923FX1BzfTdGvABoeTK034RVse1ljrWt+ohkjZj2qfpmqubBUsjiAkge8lHBpo1y
D5TVfC3ivFv1nrgFpXQjBopQGDLsdIgjkYVRBDKG/dTJfRyx37SJ1pjX/W3gh6AaqgKQYDc75Wed
srIHJEwgsMnbFFAP7Hxk6SFhQt9nEjMQUriRdyZPAA/iYUbBUyjppnWc39jsVWibNK+qyL/F3L7w
wHfuByB1MLxMv3Kq6CGk1Z4HzU2MsMG+abH1Y0LcUIA0NzLOpyP2XVjYxWsxmYfW0mNVVodJ569d
zmQCm+wdwWDg2tvm6K3jJW2+17Z9pRB3QiKwHxvnQ01qjT0L9oGB5IiPVMPRo80erM5dpqYT8uGQ
5UhuwfeAWSluYQOZTqhuvyDh6nFEc2wr3AypaoOfozwKmd2QBVtEAJ5qF+lDojkK2ZtDlqn0ezk5
06+WdfJDtXw7IAENPFSoHvzYuStEvJMR2C4VP0GO/a6RDwUoboGoKoqXs5WxBeOP7sFBzBHP5FYH
hv4AapNTuvUABNqYiGHGiEV0h0hXZOfJCal4rvLXAFDSlcPic1gJOxad9+zoyDs0ElouZK35D5x3
7YOnBIgzfgj5rcCYHzUZ13nngoaUQZKRTo2zmqz/jwdK+V6XCifBoHGh/eky0ICnt9QFE4yp7sNH
wncOg+lqIG25FuUESWvu9Ilf410vkb+49toeOxhETa1CYbGEqvLODdO9G2gL4hyJVyW0fqsgb9Wq
UPGB1/WHDaZ2A3DND7Cyfrujr/HITLVh0gH2qfcZXJsTJn8krilwS5KG6sc2w1QXZsN7FBRvQ4Ah
M+JlijkgWkOQPfTnVPuqIhle7JHeQD6OkaXIByjaLxKBrQlOBzE4UeQhAN4TAfVe8A3HHQDhPFXs
vBFAQMTCHpHD+ZrVwgKU6uObNfxjUN2mUCOqgh1Y7/XG+x9F57EcOZIE0S+CGbS4QpQuFnWTvMDY
5DS0zEyor59Xt96d3R6yCsiM8PDwhwlmI2y3N/wDkQiXoAkSveK7LtM8pNZLtp6FT8HSlBK7irDB
gDkfAE6DElLEVmZFE8lKrdv8m42tTWSnTs5ECu26vpO1vA/M+Y/jZjLytfUNHu8lUNjUO5dYb+Oq
qi3i6CfcyLjiNH7zmtSJqffOBGOS5efw26x1tzfJ/4tnxSHnN86dVFsXIKP0PzLNRejcC5hK1hhy
CEi2ak0PBZsqpEDf5k1UYcX3Ew0ZyWD3jrRIvb+BVX+b88DJOpO0O/fGZ7fBCSZLsIznuXR3yzZ6
Mf4e95hWk/3fInKNkAg7O/aDJg8r88O9JxZ5XLXMi0fhi3NgWty9zlC1j3q6yv8W3c7raOU72vmN
TmKor2dvhSscqGUk39ErqPGg+XK4pF4znu+BycD8WkkHFmx7pQPspIQ3T83KL91zBrIPaxM/OK/l
nrrZeSm9rnswrUDthWPeOcHaetD0jEN2Krt4WLPmwKrzujfmwB2iezpaHPjB+LqpOjs2kPpeqmUl
kFVWwO7mdI5rTWnkExOV6YO1uSPU8pfUnkXipm0Hk3jzgFrUDhGe9Wx+IZxDopXmutsc6UEMNibI
s5NEbJbp+IoRVF6s0tSvnmfoxKKOPe8Xo+jeUdO1MBeipOQwXy3l5iGVnvU6UN4/UOkQu72O2yfd
lXvj1gHoNg2TfjWmYjv5ahuAWas1nIRuRrTT4iAhl16oZ9vYGWcVbjX5g65hA2TVVOAkkjrwOJGA
+qL4vOwlW06whdxjplXjy2pDRIg8lCOinYSUl4Ek31vBDIIwr7K7wMFo6ZF8aewMHqJHyoosD5Xh
r5Fh5uT22eQcL3KzjrlRzMEdAFC8ajnvfUG3dKY3o8HrhXdd9RwycjYpHWMYKNN9PaVWUrhFcypJ
2YoXu6r2rI9zgJr9fKrZvCLWy0kJTiUEwxCMtFzNdHdEJ/hkMhvTzp6JRoPOMSZVMEyv5BN+Ox2h
u/5cEPPYEJutLWPwCEhzvVBRbzEmU5d4bWRRh52B59Ur8jcnwzRJKKncc26nobWyPUhORvbgEW2b
DN5A5iZxDaFvNv7zNJrqhS1lk/oJSrJFKMF5zpbiL6u+WrTWfb8nnqDq4s7wccTw1rmPgW6xB1lm
M0UJGeH8dXlnRmrJi0jhjyOfk49hcSbCPfMub+FoyFmLGiw8oZUvxstcS+eD0g0HXx8oyoK87z4c
SzTXnHNCbKvJ65veAie9LV72d7C1d6hJVULi2ReszXnndg1Y6rl/qMvmzZq9vTkZ0VaQIiy8w9y6
ZnSnmHJpNu1NE/MQ2YtxVzDsOUbGHiImRIfWWb5xwfuhJr2rp8lh77bKOHb9eNVrK9EGz4nlOPrn
TINIJzEWfLtjwce0+iN5xG730GqeicNy22JTlNyIek+s6KiisdNfuyL43ppxjFzbyRLlVhJdZARc
OGNjRVOBbNiWH8HEFsiazScSBr/JYcVbGxC6PJNr6yG5LOP2GBBBS5qy+FGCZAa88y6r+RvpqHX9
kOvLV2HSzdEaEtrW8J4oIlfLiaCbgSS+aPW1z4ZN/rCcugkk4PRg6pmMi3R8Aqh80BsCEwqDHDm7
SW+Zncey8I+SU5bJ9yvl3TkVVpxRPUTUbG8tUb9hyyIFaZPpl7CKHaEBEKHrZJ3mP6PSXnVVfa4E
nj2AaEV4KzoxHXCJf7hZF4sBt8qmE+tHTmdrpzfXZb3FsyhuNrldlGt9WPX6XXnrYdiK8zJUT643
P9Ur3Xqv3YtxNqvtEZa7u/iPTjpuLIuo6VU16Xwb6UvAY7ajPIMsahPLH2yEn/aqZf4Vedrf1W7Z
Phie+UsXApk1FXPclnV1qUd7iwIL9CA52voT999w0px5OnaT6936ulMHhrS82vyuBGmbAYzZdHpy
68KNOfZ/JmPZ3yHLuU15Mq2Hbckj0em7Umv+m1v9ydXdPUzNKmwVkZ6bW15HzRnivghee5H/0af6
AS3itG4jAUfEP66TaoBwGv/Ner23YfUQw/dY9P6W6KW5EmybPRh23oBNFdcW1lYE9OioS6+JLbtB
bJyQnOtRBqFfwXFOFUqz1XZkDmckG9OOXASVCBh5buiNoBjylmt3N5AsFBWDP8foQWbkFpQwcIyN
bRdYffe2po199YC8Jnk7vGNQDcLF966j539lBe+7lY5DOGlt9zTPOF/tiiBIHCVOCA9cj51g/ho7
cmE6plVoT0mjl0e97F+F23/3afbduMFffUE5xFOJGNX371oz/MDzTK+S1efIduyDMzUi8nt/13X2
k9ZqL4FBiucMuRlUcbSRyR8L957H6gx8DepgjpwQeS0KdpqLI5iDD1V7h3rO5j5S02r9lv46H02b
fFtXFZ4b9oMNBzOtONudwfLCebGlCKfJ7i4ardxpWqC28/a17zBa7fOYNemZ2F+ESpIe/7SFxYoF
hQ36i9SunWqqB66/9gA+Q098VZAha+iTBpaCnP0p2lxNGOGsdFLh04pCpvRzaqyy57VQ5rRrRtN+
N+Y52xLWjCakKj/v4JRtzquyi9QPN2GmD05fbXYUZPb6Uza1+my6xvunNKf8ZsuxBV8QVPl9HtS/
plXaHtypT+PWqt2bGOoBNvdkvzqF7K6oXfV1skot9jzWY60Jf0E4jaS0QwGBFxjKQd9et7VXuNbJ
LksMIg/XKM/dIdsteqXFFO3222I6iJiFs/4b57mOiWtePio11C/W1DZpRClp3rZM5FB7C626QE8c
3qg30Bxw5/F85HrzrVudYaNdNdXPViiSolDejyT1DKgh1nBzWYU66GLW/iMuXY9GpyEUtvP07GjO
2rg3SNz+yjtOKJ2Fo6S1PeulLjVx1EbLl+GAg32K2YWG7o3VzdMPlVerMi4czVkfhJaWSapLaoyF
pegXzSVhniLsHdllKEgfGpr96hTlK+mRZNV3+I6fTOFPTdyNtRtzG9o7fked+FOChG3It3NEGBu8
Bp36ix9J1um7xyhhZ7Sj+0CIJ/tuYIZNCAbEmz8RxL0ybzTT/0TlDd8wWXMkbuqg2DFy3qraXPdU
phmSJtDjCFpMeQYdjWwlGtoRgk5XbhV7KLKdVauarPugWcNGt7aTKpzhXHWGcyAZPI08MRhXX43V
peeK+tstmC7NvLNvYikX9hHa9rrKfDtompj4aqW/H2t8jG2PS0xW4xpXXHUJubnT44oVKrILvAok
tQ5Rlbv+nmz14GrP2vo9GyPtTVW2DXGUqzbutKbongY/MBN7JsM9UqlfPc3ByA27VoAEB9Gaj8PQ
gIbjuAvroTW70E1deayUN4J7b/vjqkbthUJv2+ctBefctNsbNb7/MVksmmHEpIoPymyJFSieeMi1
bJ+SyHiSm2r3Q+0srzy8wYcQev68lT1xDYKfYFcRreuFmU4iaWSUpTqjJ2sfmTN6H9NmLXFh9zMD
J2G2nKP3aGBtdPLHnt3oXxN7LB9g3j/PvhXQ/C1elAvwr24htmPllctDbYxk1qo58D+83iNsqljX
k5ENw59CtONP3+vFoWNxdk/YOKTpXnOhftcN3BNbnfTera8pTnWKY9Mvdp6u+0lqjPnBmbPpkueA
v4qW20EvwHlVdM/73FqWy+KlGkxhvzDfDF3N33KV7XdKFcOfRmxgZDlPL2ByGqLX2aJv5YimW9eO
/8fOx3wvfIDOpt4GhxwvyB+SoaoTgJHttVp0kEdqFJKs9sozlvQoqMueO9YKjFg0ZdGGtimCIYbR
USpCi1PnHX1r/mq89c3frPWbbTrrT0/iwcC4LJa55nuRBcriRWd9HqlruMNYSm32d7Nja2dg7EtS
OQ3Z9uksst9ZK4tPPSUNcwAT9brCjq3DfJZ/zSYbdn5XlokjqnonpDmEulv6MZjle90YeF/1OjM5
FFq/Folo2U69+W4xSejUdOWfOQGKeZLLFnV3aaYXACs92tJdGGEXkGWkANJ6uIyEwaJ4siiS+8nS
awr4NFiWY2oakueWDwKpKk3rs13f60PGUyGTKe0t8I0lUvrkncQwjE1kwbDheaxZcWtL65b2HBuk
jcNoTvB3bfd8Xk9ZpHoXy1/OwvXq01zupkD99Q2C0pvRGpNe73DS5oO2xlCyBOD3zCqsmP8m5HOt
HtUkmo/Smu0HvZba2c9n6/62mTctrSlUwGw/5k0zQ5jYnMalji2ZRBLl/yyqbCIaGQYIL9nrwo1M
ZpP5u2TrefObj2EYULInVL+AZbdorKGgyO5xEQyGJuvgeNMFSApydkF2UzF/Tou2J0JqN6fNgeOZ
7Anfet2WbkJlqB40v1fAxvNtX6GlRMgaT9oQNDHOvw+mbTDktLPObxFu9j35fFZtFNTdl72I/2xi
WIi4yKsQG8oWryr9pwJSLvze2/lt7yVm1tLp20A0iK+n4q6DhnbfdTh4qzZu9TZDYKjZOybuygR3
pI9sxt7NSZazjUnpzo/pkvscDtMS54aJvcehW+0nHwy3e8wrD1kxw7CXKfsrrZw2LFoDaI3wzgaS
Lp0ea69q0X9J/qQ9yJG5mi34gl0f0H2knKdY4GDWT9winZZGa2b86Zs7YWUCIEVIOJXx8E6ix2nL
tfsCnJpi3k1y+sc6zALmHY1/mMwSY6DP9ZD1LZSLTQm4EwBSGv2eo92NPwu3KobuFHIUJw1KGOHj
clRm6FTpdFg19RZ4Xb7XwWigz9nHJque/VZe7cy8sjnyd5RYwAyDepHGPyLX8Wzbk57DNRXjrsY2
eeDbzR63OQ8erax0joZQ68HF7UiYHdXTYLVPIsuDi6LwScxcI540R6a1DfuxAJEgDHYYspFccna1
LnaD1JXaWUamOH+D7QY/+mJ40UKbGW+6uVPBNgLH0E/5fRTMFZuAd+siZtIuA0whIAQxnnWa9pdm
nf5+2gj9JF2f2Qfa+IouFkq2DITu+CTSu79dbt7YB1NndykDGC0iTXydfPLKlu/esDAlwWBQ1sXP
GmjurjSYhHeiMMJSV7DLmm441qtWYjVkxNqSZH+TW62ObjCdCCsNppBQdTB/YHSC3i5DjLMVNj6D
iPmFz3CwVbkzqrHgyNyckMm+txOGowGNW53IknOZcMuf6kW4h3XTXxSE2aR0yuAqfAtx1qlumXLf
2rWUB71brCPh/zC0sEwx4lUx8xAnLkwHAGWHKFuYBvHcA1AOb0TCK4K+SYylfzWrQkcqqNPQ5wlO
8sIUcZt3bSIIao9rq/Zpm8erx+b7rqKxDZdU2E/cYjH0zCCqOlc7dqS2JQwzGXz08E8YJV/KrWNq
DWwjNJWZRn6XCuyfWn2WVqfAcmNOKO3NO8Ci++rz8bQy7tj3FlufQ+/lB7fJTGamQMf7EVBBqfOm
yYCUpznv9+znzRELop9DtpIeZ21rSKoeQ8t1Jrh/VGhFZJVTotQ/RA2woWeIJx+0SMKb1L4EG9NB
Qm3/8hVpofB8A/lG/1xscVeyQP51VvfjpoZNyLW2hELUz2al3ti+sMOC0Vm05l4Xu/3CQD9XJgn+
CkF9wd2TsZWrECsT27H4PDaP6S4FyhvNUcXWTNr90K1enK392Gb73oYSle+0gf/ICt+XL6ukt3wN
Og4AnTLo7+nkDP0ZsG+EtTMggBIWgITYPgkgaS4bSSrHzMzkXyi1XDyeXwIrJGJcT8lhZ5/VjXio
2zsE7w8FeRdNpsyom5057kpxM4jp4CrsbkO55WhNvFfpljPAN3pnb9rymupGEVt6Z/A6UfU2veHx
6urflETddSXh/bGgw4Bjif0F9em90XjBbVdIXFDzb49B8qFry3Vf62hhnQou05hv/C+9f9OS2bcJ
WuKemByLprOgVV8ZWQ0jJMFl4avuRU/HICcZO7Ibo0VHB3FoNjl37ieEm9Gxdfq0X3G+JJvX/m3g
1EQ8OV8mNMWLDJrpoUYdLZqqiUtN/fPMnifF5cFqiewaTHHsx+ma86JxdbC+UXOgML8y2/e2Y9Lc
2EYebzJ7yyf7qkyQR5vI0Kdt+7/Zbc+bzY83L+2rBWjRr5tz2wYq0lNufBSVtyav2mjdKi2sHOeH
j+KvW/NG+z4NeFE0P3277VN48YZd/Ve2LtrgoL3320hyQgNkRC3mbwD3rZD9nFjTku8raCrOBJx5
1tVOU86TnqXnem6aqK57gugXEK5QcrVz1zVMXgxecttY/62W/Jcv22XYqKHs1ofPY/UWuZCDLIz/
mMJL2nU9gONmdqOJdTUFhqbNjpHwN5i3DujYbm0lfX6T0tNv1OUAdbK97mag8Fgi4V61BLYnzo9x
WcOgpESLvWozLlSY3blgH2fnMrh+JVRluxRZ5x3EaOd7itksgd9RHo0qF98kv0wXfZv9UwGP4mUl
vuk0dFRh1E8p2OhqmL3TWCi/j8Tg11+Lpez/NDVKGbvdnZdizNzm6wDGiEwXdmd7nncuQlzzoB9+
W/Kg5mjy7OyLd2PcrXPdpC8lsj5iV1nUB7k425dsU2YOgNbUMTDMoY6bclR7lsgIkGY/dIeV5qfM
He88m04T90o3r17d6BdgNOavXw7tE9IXxE23xAU0Ws1fxrzzQYEhIrndB1ooVyI1kXqOZpmuISnM
RoxgFuyk3aV8w0R3YrVKvY9MG5YDg8oqArCV7Vl/lDuP1f/9XPbW7zJO26kYy/y2aQJ+Ev/nEz4s
63PjLvgpoNb9U6PFwEXCcltmzTyoxe8OhdbaL2S/ilj3GsS8FpNLGAwmfBRXLZR3hoC4Jry8j313
05jQpcOhhanN5ANjQBX2TTFgivD4Y+oUxa6+q238TtrOC4rmqohNg9a3dCxQdL2fPYxakMepV4id
IYT5ObR9OsWZCKwoGIE30IRtzwyO6zK8H5bIbINj7i0NYMgT3ndEqmWyrXAQpPHYOky6qBmVtYa6
0fs8BEVLyVOv2clqDedLS721iHRHW68YXIyokUH+EhSM4Mjf+RfkjfzHU7qGCMrEkGQIJOlg60Ac
TKTdemarLk+Z35XuvRSZ9J3lN+rDbYA11paYdxLd7TWosnbnlRY2vrwor8HkVy8LVfaV/Xv7g0bc
PpSjKCLWwNt9PfvaBb9vuceTAFo072KLC9Mi1DuPe2dd4xXj1w05Cjij7bj2YZo7890dXMaSYmTi
dMVjENxF9KXh2EHdaO7KDqvbvGEFoqdIj1PgoTuIrU4cILz7zKJQMtAt4tmseHVklYN+S+fgaDei
/9FIhU3WUnFQ1PrwTkxj/yTN3Dx2dqDe7WVeHisPVd2bDLFT6Yi6SQwK4GjV23snb4CpSfiebj8M
aHAdHqJZudNR52KP0sEqf9VaifNk6calMgzx2vhzHi88o0kJhe/QLe0YCzUZYbDJg5i6+xZD2ZCF
jFtSq9slwW20vlAl4k3svVEeyAxCXF4zL3JRCB76igsmHDwr/5eSNnPY8DstYebhXHRAqcQMYMxH
d1xMpIgs2wVGqV2gPziIi5qEGe646jTlxQiuZRbHZZJzVGS4jghpmh/c+xKztabmvlDSeTGbNEum
tRoT15EtZX4/fuG0NrgWgubBge+V0J3UO4U2HPrWVHLzAP1r8Q2FLAamsREwQJ/9oT4ExQY0FGvF
NwTB9mqu9Ny86tm5RdvY2fw7H/F63XND/TmE9kPN2pljHxsycGPfK6aogbOCKSVfvqQJ7TZYZifs
EXbjHMZWZI1gKdvMmca4yuzJCXlDKZ83W+dYo8/4BgN1p6ui7PRr3mSRpHPE3LdqkQFKNmMgNKpk
CXJ/19cLINEGNAF2quK48dZdWqhcz5a0bQoZVviKcvIZMMv6JKpijYN8sW+0NwIrALZzu/CrzwCb
xbnyUzeayBGJglkWzLqd+1YpQ6NNTflfRCNO2nwd8yc65wpwV1MG0OwyOM+VXJKydubjUqoRpA/t
cjvP7R55DXNPVam9x3kFu6izTypfQNF4Y/fVNAwgDYJKLoaNSTL0ZF7cCo82Xb9DqM0qWN5WkbE6
Q7pIcy1SXf1dzdIBswy206yZdjPxS4ExTkjjOAURje9+Vt0/r1APQ8AzZDsEsTV5sW9DLCba8Enj
H0DJicq05ww30LopcbOuusuj1m/R1JhGpLYf0vKpDKY9j0jMiV1iRxVgavS3UdPvFOakc7ddl/VJ
47snDwPgllWxVU2nrGKEXcvErx0Mh/2pnopdoBC21uoy5Pqw10stofbN4AJRxiyl9RBIDmlPh/lc
F1R1PMeP1iRtQrD43Nbi1Jf6UbMtvHZecTNTk9cPDlmVWax1aNZD1deP+axHeaO/4M97XuEVO718
5Kel/Br7h0AbJQ6lwj46TVbHCvLXriiDh4almLPHQZbMo1THmhFylGr5O/LnviqKazVAJEuxx4FI
u5p2Y4Sdnv6ZZrnTLX+MlxlZi3liwldyxdabHVOblYONCSEEtT+Mc62DS+2L/TPq7e7Nd/DnzOBF
T2Mmsp1eTQZHSlDRQ1b+W010xmNmTNPJGLSZ18vM34E1GWnsT+vwy6aQcXbq0nIuedsvC3oJbmDm
H5X/6LWDk+BcNEIKtjnsZaYiiYmZ8UHv/wT3dJXU2npy04giIXik6kEO197e8rx6J/vMPjW2tI6m
6XlR06TavuRniTMHEU+vK+5DOOGH3GAuWQ+rwTTW9ZfDRPRRhLZh74go6slKw+xq0cBc1qGZuWcr
C2W2rF5NuX71To5QdTfRYVt331JL9S++Yy4Pw4YdYezG4FhQsp+myV1PoskxU6J/J4ZBsT01jv3J
oFodM9/D36559V+G64J077uMIko5AizLLcJtgU76vr3uBHrZzfYFvwx9YJhx5LzZZe8nAz21wYB0
VfutqF1qIntjAOvWd4C6Oe3NXqfMdBdzOxiEouCupC8KGTKM01PNTswv9GfjqSyMkcGy21wKZeJB
cafquy4W77mBTXgOgqY+k8Yru9jsssaC9CvJeWe+WXshydF27I4Z76DXbtrVqSwP2wvBhmsLDDet
s6vPwCGEvLidApa/nzyvt2OSIWUCo/ndNBhsMyB9DPzqGTAwYw8/mLarBaJQok31I+QsJjFMygFf
2VN30goGSeGyrcsz6la1X4utZjNzbfErdahl2P7jOeVcrVvGcSJY/Bv3mp5HgKnJ8y9oAASk2LM/
kG9lT6uKirxBVqSxMklwkNpDa4nxP5/rGQeQSvd2X/dHyxalGyoMNmT7pMXDWAN4w2rchbMv0y+Z
i3O1pe4eFT8oCBcs5zdcmuUvKNmKqBTJggCZY3FlqeyUt96/MRfP/GzlobDbryLoGsTeOrisPCC3
wRKQaH0Lk0us8bGzuO2t72hMj4XtzacmUHQCJIEftlEbTv5230d1fVqj3M+o8myC3au5TpZqXnYk
GJLpt8F5rWe4H6Ub1MfNhzyHN9jC3LUBey2w75pmlr9yjgy4AtbhCIXOOAWSH5ZOeUiKue3fVSv0
ZDbW5ZRmLsD7dXn3psDZNbQGBHmZdYTP8hWpHqu9TxUb6Hrz0FR308fmpE9YwKfbUC3tv9XEy1WV
EkDosM3x6Dn+vm07KOU5qyYtFWjkwhA7NXnm7EqLwCOrWO1o0+f1PrF3XzRVCBz+DvZYh1G/oNVQ
qqSz7npojNVaPXSVAQFXiCFyJuUgaNoWEsM2MG2/L5Qv2UgWHiC0ZGaT5N7HBj9DMUDydqr/qFyp
H0bTGY+Lu04XW/RYEpBcXhgHYhbt72EGW90cNFu5oTbN6SlwmvzRqzefdSkIhRNa2fuY++rZG239
oBt+ee1/0IPdnck2bOiPCB5ubloXoJXes6OyJZR9f3bIimGitNYcAkz2NStnoKGLhYAjhx918Krz
3OHdqozmatirfJHljC2gn43n7F6UOyVuK73hDXdW4w1r4K4zh2dtE59Fvj65rffUN+5+CxZkiro+
Vfimja1/GzSc3EhED8JzdTYqre6wuLqetAaMXv8+iqXTMBJXBCdLGI+Omg1UrPTfPAS7ho8pVBkP
lKff1Uxp7Xn4nmstf+VsZ2jEuG+qio7TlvpeCcu5ZgEgN2nfI8mbYrpaC1WNZW+H1tcwOfbOgaoP
Cufi5AfLlS/ZtMBW1TnEoVb4UeUtr15v/Zc17cukVedsve+wMCzZmPTdTzrG+Jt8cg3HjVW95AcD
kzxb/Vp73x9i3FksbqJ42TFdmU8ZPm2jcRPnniplgg+GNVt/6hKxttAQPDzme+FaMCbISqZWpsl7
o140ppVhWsp8pyyzToa1ZBrQ+l6MhgXBzsq+ByWhLyL/hXPZpgnuXObgvLaDCuCNWv6SWJbGAdIz
PZgniY7rTOii+Mc+VCtlshQguFGnP/W2Xc94g5toGu8DtzFv923FcLYSTrqbnCBDVfTwSbUstxgu
TFveZMz5XF7XmYydgyewJwxsYR3oBu7MYOsRKCRWZBwGfJj+NcXIjtM00y4qT4tdkwEUHhhQhkVR
/TGlHBAhrHcNTIWNpnxKffNPWeB5GYz1V5jy29EBnFLRsnSAvSehTnGPXt9ya5vN9FR6DSRp9yMT
hR12AMHD2vSOtpk9bNrKFUAs6YNcxjapFhJtCp2vwcn1CQ5qYCfrvfTKBBuIbolhcqTYOfW51EIc
Cf/S2ubJw60Y4/HcKBTKNJTAE8O5Kh7SO4ye/WmcSpM1RIzMqaawieGKKHzSvsen1s5eijl90DTn
K1fF01aRLTGV6cXs0zuAF117MDCC3veIHPYdLr50vBulPDhsDVt+9bFVwydn0oCeNNq7Ll3EhSS9
mtJ9flY17k+zSpeDaVGs0G4vN57Iz1KVSb66ryLfcJC4r9boPAQb5wYvKG7Qaj2Pa3uUmXvEtfFi
tt4FKwk/jkBxVRWTXHMRZVzB98SadsDdaMUmmJS4y6eHUgyMAqgUdkGgo5cW83GzNhMzwYLVrQKF
qiOjmhocRMm3mDA5ps/2x2S0lp9hSUtcEkv+xXsq9qWr/uED382z/76SV8xgKr9ptjPvsLtAWqeD
CxvLfuNBePNdHrNaX15gfJ1TL2d+LNxnrdtecRynCdOL2FWAzeEjE9XGhGEOnPdRb6+pxAbdgw8L
IfzmQGxBfIIv+u8+x4uGKtv4RTPuxfRmq6oM51mWUWDmL3OmnzLD3eeGgpqivZkS477b7VysCDb6
V+RtzXev5cm82QktMgcbNGAWnQB7r/j7a58LO8Wmg3Gf/zT4t4Y9NWw1C3VF3T+67O+lbCWsUt/p
Sn/nY5mj0nA+giXb5wG8cSat94hy/I+cA/r60RlwJ+XUy2jaMp9aPb2OKsCjuHX7jiHeicEyZYfA
BuzhBjljlH1jGIkUuzyJsfja3GoFUdlWvPj1P13hO5h0CxlyqN+Z1t68lcUQcurRYgfBDk6dn3jN
f0dj2i/Gcr/QsShzybEA5GZx62BzrLGiJqXpMgIf6J/7nvQxYRoECqzs+XTUtvVqjRGWAtILugWB
WzXatSx77s6KL8v2b1jyJfqY+2ecsLeRSDldda1bbunsMH7JlUg84GjH3DdRE5pAxyui5K5toF8P
jR/8xSFjHIpU4rga8OgTP3SaZj5jEXh9sgXmHw3k6LFPVXcK4DSFFSrusemRXowVqLEogM6qfvjP
NZrZDpugTm/aVvC+Z/9zdh7NcevMGv5Dl1VgJreTxVGwguOG5WMfM+fMX3+f8UoHnzismp1KC3II
oBtA9xsoXzQ6rgbglrKWkO9M5ampqaSp8dg+wK54GbKYvqxLyw/Y15c404ofNf2sO01Pc6/21R8o
LHFCwL555wgWs5ZVI8IBnIi7QgGNVNJuOIyVqA4Uz7/GenJoOPC15fwwl1w2KsBHmj0962P5r+4a
O0NhgYm5Ro811N4mBXd04E3HaWhwkLBicZ/Pk+nN+Lhs8p6akYZs255CIda1/oQrOnhfrWwuwnav
lV3cVdn0nOa0CBufc50+wmKLlO4xU7Fl5Va0B1L4LzpgXASD4K2rjX80hapfgnjeprPxTNASsolQ
2u+hGvs7jV74NqwrDWROhLm6A8UzNJufE82dTRJRYm18Vz8iN0A3fXyj+p5sJ5tcQReIY9xIS7oE
93agwrDrwhlP6yRNUMWguwStIgC4G5Sem+t3tJUm2BWIATmzZh1b+k+Y71qHyFefGjP6R50dupv2
zHFN1AolEiB2bhmqf8JyuFS4Ib4G7hBsyzio98EIW7YaHSpoHQVkzM/xCRAqqM88VZ6HiD+65ogF
8KcpHa1PA7yeTYbrBX7XdbDrgeMfXWgGb4WBb44QsbUvoIdvTE25DyB5TZxoFGvQdtMIcQ2r7mlj
Vz6CH9Zj0UcGFYH5odDHZ0GJ17OS5puD+r5ih3fhhB6xQnEaYPLop3sriM/oowc7Qb+KJKaARnCs
N3LlC+bKL6HA6Yg5wZxQ1//tNPPbVFbxjkr606jqXzDpag90Xv7kwcwhNiOugd5HRfHKxepT4qj3
jkt1vyAlboqpOwQ1EnAWdfGNFrc9k1N/hxnHHJRAp5xE3QqVO+Qs5k/YzVOMKKN7rhQPbS2mXWNo
dwB2/tjDgDJl8S8NVCD5PdtZFdXYeLTlJis4J6tDdALuh/55Zp5F1/+min6hBQUGdZbgxVbo0Nvl
+Dno+dS4OE6W8WCZrNjEoo6gPMyW891u6D6rjknJplHozYNIDRRxj4/Rc55x3BVacT91o6ckfU7z
mZq7arteFHI8yhV6L4OPS1DRYkIv7N9q1H3PLzOo+TSiICZrk/GMEeO8GbT2pBIk23pWXrVC4BWo
vgE8eRvdica7OoE9xU740rFSi+o8z9r9NE/bOog8pEqwh85VyE/2qaPWA8X9QbUuGP/UU0Pdm0i+
CAcBCeiGs6jwGZ/zDGQapSOjTIKNVkWvcTv/hh751hgFPK58fOx861djuZ/Hvuac7xaPgSWwbPLF
Q5wGFE7sC3vmsbYv/saXfSuz7WCb6DTLtZy+k9OZXjIrgCnbIQd7jziv+VIBiTj0ozGclNhWN7lu
NV+sxC6fyiCG5AWqCtgb6ucC401uRCZ+9SlwZyQCMOMEDfiFlkZzb1mx+oRhRv5HqYuOuhLHacjK
l1ePpZrep7OdfNLY/X8p2Vy9qAOHLXPMlN9N3/WHoBxo52UsMKPIrb3S+/RG25yicJOED50Oq1ko
OURqCz77XV+Z3V0Divtg46eH8cNoK4e5Rw7G0uss31OOzkNYv5vmcSwuRGPOKxScMWOhu3ZBZweH
vir1LZTA8bERNu3Z2ICxNYsaL7I4mUxeMf1Rp4izjKFm5yIuVe//dD1DOIoZOnOSpZ40egCKngOz
ukPX/8t1pYQl+QpJtySxkwpjIsSUpsy1AGCZ4XFssmBF62Pp6ZJQSTTHdR53M0+HXRjk3Tdcudak
fxbUPWRjNHhuEFsFLg6aOQ9nK64dr+HGsZliuPlNBq/R6gqxopO9oCahSypGkFhFPKWV7xmY3g+G
s6VTDb1rzTzx43FCU+q/YhU0VU3h6LnrUXPaGY132VOuz+/HPxwc6n+fDN2kd0YIIOeujGhzkGfz
ZpsHr9ef/rHqjfk/mmqjOxu1C/d1dn+6wN4a51mztL0LAU5Ng+e8MVZ0npZedPn/OzWPoNCKor6U
JkINWTMuPoH5qHV7ilqbvv0VNSvfszAPsrhanyvUjEJGay6mhD6JK7gafb4+VkvPvujhvPsEgEMO
2OS5PV/g5wa4/Sxyd9cfvTDJso16KpKyJTO256y1wkPSme6boCIJeFCpf11/xdIEXL7q3a/X8GLJ
6hF1aI0j3Cbr8nHXN+LnRBZrad1bsfk5a2mvXn/bxxpBpuywrvSmYxuGhZBeqtxxefscpYY3ZOgQ
tfOKWuLSKySRo7AWkVq2s0L98ZEjUA/3Oo0QHfzn+hcsTYkU0SbkOx0Uou/Vpf4NpYXnyLI+Oa1y
m/qpKQuftaoP8ALxoXPoGl8CB+WNEBzThiy1ouO3MD6y+llH/7EwBOOD5FgjvhlVdezjf83YPFwf
oIVwMKWIRp6BJoviQpvPk/JxboZ5r3AZP9729Mum8W65WrllA4CKXQ8n5F3XpHfOeJuXgWleBuzd
o2lBDEYNquqcOuDDMmMjuOtlcbqr0m5l+f91Ivpf5SdTFiqLUgiI7PnxWReV/+DEbQfJscxgCsyA
WqFETjslzvzPc9t06U7vqF8BToie4AP1mJ2CyGyhD3zLccbFs82qdpjb0bMxMzRyO1Fmd3rvxi9j
U5THmNLOlq6w9u36yH8sWmXK8l4tXanYVfAmLQwL8EQBR62b7IbbN83cnR0X44Picv3PmgpgnJHN
xcqgLS0oaacjAxWBY9ps0cgTeNFgo2unZ8bKglqIZ1nmq+wcoCXIA3kuZNLoUnZB5IWqfaivvGDh
58tiX4NZQdHpB0BgqOrvetUavZBb5f76rCw83bz8/92ibYK6bQBk+B4KrvrWVzNkIOGQrBwyLlH1
0XLV//v0ondUsPbMuTl/YouwwdIN+WfD/ZEa5srsLoy/qUmvCPPOH3Xd8SoFFBoKdRfMGIgEgQLJ
bWP0P9pniCSwKHtWrjUddXX85E9rLpALv96QckYd6S1CmEN3zm1aRY3YxtRZ4jUjg4Xhl72fDcN0
8FEJXG+mGgR+MH6cE0qPerzjTrcPs/Lt+iJa2BIMaRHp2RiHPhJRXhC3L5OiPRjKBDk9/wqAeUWU
fOkV0koKK6swwshxuLGW8a5Je8wJLW6Q3FFtmsBdyI3t+scsRIR8fUA9bG5jzb6ISXzRtPtQX/mC
pedKGz8HIzvSbBbqTD1q6xem9gwPLDpd/9VLUy0luQbrJQ0/YGQmdcpf7e+kf8i7n3n4LbHW3JMX
PkB2T3YVMfvId/qenTsPYrRwIZ5Xgnjp0dKen8GgR6lGczxbay/sexWeVfvv9ZFZevZlxN5lOM0Z
FV+1NeiUkMm2Q5sVX/1YdX5ff7qzEMGyaTIouFxTCK+za4/6Y9QM5ee2N2tqtuAo2ZaH1PPpNJ98
ekFvkQrZKPUVCBqokWzTrtAhnWnmRrHGYZ/D/XkyEwW9MDypbNh+WrkTQlAfHJ1h+A4jTzskZQzI
h44v/Vy7HVU4LZPyBpdqvi9dtcZX0C0BxtbBmTIJxWUO/jDT2/FgQMB91GZ/es2GImmwqLGTYwgy
dm90w9d2SrTXvhugK5miOwfDUH1DEFVBJmRwaA2NZY71TKGa4T2oMGrjOLTvuxaVlHFUXK+h2foP
XWQDno5uqvc4SQPV1ykDB4rx3TFgFLhZWH81O2F57qyNII9Se1+EXASBcop91qCZ605DdDfoBfLz
KTA/jggtHL0pOM1qAK1OHco7yG7KSdGLmNue3ZV7LsfWvWHpLVwbA+5wo9b3RhrAo47UBpgnBRvG
I4NjczTohxwCI9EecEe3m931BbCwvIS0/0x+ZfplWbjeQMk2SBxwZmIlKpaW1uX/71Zu1YW5MVf0
fp1eM4HFNgrmJOYf8BfKikbp0hsuH/XuDQDjVcfScZSAr3XSkMM0wv7Y2mvXz4Wx0aWkHaOAVrJ8
x/OoFTrYUuQM4wH60/WRX/rx0siLOLQdkFqOV0w/2umLDnC1NV6vP3vpl0vJOim6Dual76P2032b
qvFcjtpNNmBgRaUxTxoXbUWw577/VQDtiMF3ASW4bVBke90uNDN65ZNx1uIOuT90EOfW/OSH0AVu
GhnZUhen6r5EW5vzVpY+oHb5T4wS1m2PljJ1HrV5IOjSe1nZASz1c3eX0Zu8cWSko1ZbqnqoAtf2
ovguLr7l6b8zSne3/XIpUou6VpOBHo4Xl6O1KYxh2AkXuMBtT5eiVC3HqTGE73gotUMvi8cf9tDf
ZgJqalKMFpUBOBr9Ss/hWrk1erCKmt/tadG83fbrpTAFE6XCZas5mRjz/BBaNeg7COY/rz/9r9/r
B1cMTYpUe6D7Gnc95PKuiY6kf/eOPs30lpoNyMUAjCGFO8SnKie/B9mqAjs2lINqwyqu3DA7AtJR
D5YJShvrSqc5UVvP9pSQIaViJrB2El/IVbIzb13ls8Nv685cybMNik7QKE0gnWXsfLo+EAvXa9lv
t3bRmkGYLTv7E/aCpu+Hr6hjhb8soDpHAWzhxY2t+lMxl87DXAx5e9viFNL4jz2EMzeeXa54DhKZ
5V7J7TWPzoVDv+zxqwylSdfD9L0OxTDfbsKDL5oDemJfEVsy99cHbmFqVCnrIDaLaA6dUq/3/7lg
ZGtkh9JkJdkvHMtl/94gFtEAMcY4+2B9EjV9bpzpoXDdw4AyyDSnh+vfsLBd/RXbf7ePWy08W67u
BHHr99sUX+S7BmWQlVPC0tOl/KOhMxoONR+hoj6RYmmIwf3K+CzNsJR94HU1/WyxhzsTqDqhKY8F
ZwboyFW/yzgqrOTnpTmWchD0lGaCM4jeQqSOsITKYJNp6e9cmf69PgFL3yFFAcf6YmSyHU/ruBSh
ogSUz81QqAn6f338qa+/Rb2cET5Idn///26esbOP03yAE2EV6alEBGHjtgi6tj3V6qk6UmKDlRQD
YqZtm1drFd+F0ZM9fnFx78dO48QSxNqTjhK07gPzs5P99a9aWF6yz288txDk3ZwjCyqDzsXygala
K4cvPVyKbitIOw3zXcdDsgaQj5ZtrEpbs3FcevhlNbybjqCFbw8KgwOL7+4to3924/Hu+qAsjfnl
/+8ebQO4SxHVcjzjghSs7xV0JIdftz378jnvnh1qdmiCNWE+tRaUbEyPvDw103Bbg0BIMa0nLeKt
o+F6aOw2u0JM5XaMIaeYmR48jkOJnPFt3yGdpOMR7NM86r6ntTq3UvWkN87ONOeV7/h4dg3Z6BbN
U5opNlPQ5e42cgALGmtevR+nC0N2udVENEJEjR1PcK57sZxg9ir07O7bphInJx783fURWvoEafW7
NZrIzsjmnDkZ2tQIPbnqStQufYK09k13nMzJF65n9J9jri8dp8cUTBENidt+uxQBFvKmcx1rvKBG
cd6foFbddocxXCkAehH0ToUcvwexx7kDFje9hqYSroTu3+vt/2Zpw5UCwA4tcxYJynZWWogXh+L0
Q4BexSYG/XlvdooNZCRHZn0wwi1eBxY7tkCmKTT8eR/2qrkjQuFAKoo4xTGcjC60M1qRFPfqvMq3
rQahCH/Bz05tTgjgwjLrFTQkwihQNn1OHJimQBsVpsnO7AxrB048eawg7p6KyHd/JF0AhCxqMhHd
NlWOtPulllnNyeQ6HqxB504DhbwLfGNaOSMsLGJHCvOC62wWoEXqFdn0MqMG38Deu2mN2ZfD9LtM
aCYgvBsAUpiotONdrpTBaVR0fSWBfJzDNbk06FZunPUuilMh+pkB4LUOfAJo45tGXdOlAGnaCZ/g
IIX23kfbeiJHpbeZ1mq6FCDjMLixEpoGFJ5wZ0xUwfPHwURC0l+rV//9lf8bJJpcG5q7gvSBItAZ
nJt7LgUsdrB6/snJudEBMcO1oqqQjhxdhS5waAztRnSj/WpPqvjqCjrmGye3rJdBMYyDZY310ZjQ
A9wXqGi2R+Sw8p/ENVoh9lgom8jP4wffsYM9RJ0Y/mljf3ehDt43qp8eBwAdf0q4af+2LZ21zuzt
u0TR+19tEGf7Stfd+xAZI2JG2K/XV97S2tD+u/ICMRu6mzLCQfStbv6o+oWSubIwlp4thaNrFs6Y
Qr7zUgt0mA8pptuUxtfrP1y9/MKPJk4KR9BrqHxgaHKOqE1+MtMp5UI7N8XRCiGLjnCUD21fpx6q
IsVRZHm3G5sLQ6d3lF+F23S3BZdc6JrhWRRZeQkuOy03vuvcZe74yKVnBdj1cdbR5DqXOlpaifdK
eTaipN1OGsIvaTSJmxIP/Mz/Tr+DQIY/a7nvVX02IX3eavtYz4rD9TlaWACatDfXUZm1EQgs7yIq
o/XFJs7RQhAv15++NDJS3vExIUagqSnO1gSB2deHr6BE99ef/fGpQtOkxNPoaqGnfQpurEEGBKuI
NzsxPaHgWV6Za+fGyyB/sILlktfk+CA2L8NT6c9pbW1LgJ4+uHkU48RtVS/AzP+dYOQAujKto+Jc
ISf0ZKOEu8Ogvl0ZpqUJliIcxp2bqEnie5PjbKax2Y7DPwIZruuTcOm6fTQ+UoQ7gznSvEqKc1fB
NUrUGeuoAg2ODQoXqGa7ervtYkV/zlw/W4nmhTUlV69Qb1R1157Lc23o57BUPNUqVzqjC2MlF5HU
Vle6eXQNLw/r53DUP3dKvdezNXjGwp1ck+tHnK+7BhR+ca61PzTBTyE0mCrDX4CWR29TT4p6WtV2
u83NlRS8ECRyUamrKmT38tD2ykJl26zKMn9wISlucnRtvyaTdlvZRJPLSqafp5E20r9J7eDUDcHb
VKicHG1x08lOU6Von900dnqQP+donArPQkL4Ls9W2u1L0y4dwmFbYP/lWqg2FOWhsdL72nJPFsyC
6zGyNAdSfPdwygdXv3gqp+HJSPAh6xHqtjp9W/rKWh5figopzCtUhvy50sazgvAbJlsnvBfXCiNL
HyAFeePGVYB+BjA7NdzqSbVrUHb1ByROkrfrQ7Tw6+WykZqMqRkgNuDZ0QBL0jSQcjOClU1o4efL
RaNhAoRYZuF0Bg+abgbM0TZ53RWbNhRbK4aFcv0bFrYKIe3TiYlgdZFCV4xS86z5w0s1xz+tCUeK
2n+tCufz9dcsDdXlK9/dQ4ZwihEtbqYz8jbH2uC0hN7N9UcvDdQlPt49ep6SxPUvG1GeR1/G0T91
6BEWfgxx0dze9orLV717hUH3BbMaaC0TTniFgmZG0X2vwovgAZpN19+xNEJSOCeJNreWznKFSv9Y
WeW+7arjbY+WQrnMcFUMQdmdg7h7KmBqO7P9fNujpQBWTSMCyeFSwzDm5AVnkPIQC2i315/+cctH
E1II10VuDm0T+8is9LCQ9Z1wdk3/vbQhkNmY8iAusXbD/zgOkBP67xQ7ij2hQ86h3wUcuMHIrP7d
IHi1o6ka4SWR9xCjovDb9e/6eK5VuTrWQrOr54D7C27An9oyRBkvFmvN1I8HDdVx6UsCip4gBsuz
BXPqVEXho9XoXmsj8t5Zp2wWb35feyiWryXajzci1ZVie0YbbtAuidawG+tTFEG3gnMf+tveDc0/
10fs4yBXXSnIG1zsJhxapvNgWi9u0D5HfvNizZHXddXKfWjpM6Qgn5NeqXWUP+Cuxd1jkKIMMNIq
RZ+mXgPqLr1CinEl7TOrmOlfdP7XujnOzYu6VpNberQU43hLIuruV8w6kguthtvFhMx8MB5uG38p
ztO2zA2sjeJzPuDu1PVRuWm16s1JoOra4/DptrdI8d7alYW+WOh7bQo6zNEQp8FKe9w7yDnuI93O
VhLiwmA5UrAPVjfhGGZanj6m+yDQf6VoIJrgym/aL1RHRvvhVTYXGV7CQfpV636Mdng0ETbr67Uz
+UICcaQYF5GjuSpnJ692n9AVOIim31+fgqWhkYK5tLoupWJoeLD98dN1UNBOEufQ2+bd9Rd8fPeC
OPrf9NT7SVglXWt4HCf7Vye0IFTCAnvSax19WD2A7xjmFG6Fbv28/salT5ICW6smZe4RuPTy9ptu
UbyxxK5DRPC2p0sxXfVoEwwRd3hLnQe4r8qIkLeNmdNFFfL6K5ZmW4rtpjfFJBxi247S+zIQX8cK
MvX1Zy8NjhTYiBzljpgj0xva8K2N+heEYX8b/VqP4y+P73+v2qpc2xa1QLrO5fkJgOYTUjAIwnCy
PRSGn732A06TjY4hmjugHJ50brrFPk71gkGvftC20F+0moulr7TCsxBrOOHInD+ZlElPI5jsp3YE
bKKjDvNoJk25bTvcSZXYn58K2PV3Nc5N+O+F5ckZs+DFzWpxQtiyeEKu1Lk3RqSD5gTdaqWx/Ac3
U429W43JfQ9B5zCX3XBwIsf9TOk1Q+/G7ff45g3HKKiR9skm7H0idJiaAVlgTp9ajoVVZGxJWuHe
dpzG81Hdea0cdJGaaOpOioWsjFEJc2fqQ3QwWjDx2Nv4G0zNENI1svYOD5KOfkmUXAz78s95NNRf
/UG1TwWqVztMh8uDqc4X9zw0V/MxcXYzgj0HwK/T/vpqWNhmLWml4WyTtlnj617T0bprEA2y7jS0
N7Q6vi1cLGm9lQp6/06tU3qZJx8IHEaIrY44Gk4KKyt64RvklkfcFahDOxGYmhAqc44OWzuhmphC
3VvZphbOiraU3lF7F8AUGu59Ri3OnEy6XeKH2nc2kBHN0m5ENgfT2utTshD8tpTqpwyZO7OtXc/p
yunJqnP6YPWQ3paNbSndV5hYzVkW6B66VPi2zCVKjHPyB3b5G7Yl3sV54mK2c1tHR/1rWf/uIuWj
EqrAYy/PoIR2Tvs28DXXh2khj9lSkp97aPr+XFPyTGYX9wxDeYBZ3x7aArnM214hZXrDwVNj6tT2
zFFx3KLCnMNGt3EsqjrzJoCoKnMb83yofJ/b/VnH+/shQ/5vi59hvjLZ2tIgSeGdzW3WjqVoz8bR
P0an8bXw2id0Pk/xTtmidradt9phurcO6YkS35M45cfuhLfTylJeer0U+yMOgQrWeuUZy2qkmVXl
NVJ0r6huA4mpMuM7qcPWytKqPdfjeCyoYaAJvzL3C1H4P3TvqXRQKLWKszHob4adPeOluFIZXsgm
lpRN1H4YispSLeRl3LsS7Ut0ahHu2Nt6ehdap+trd6GIq8r8buiBjYPApYMWEtLgMBXxr3DCix1M
jlhi1UWvBmofmP0qyt4u2FBEkVcrL1/IyJaUZGInj6goVfiOF412znGfw3M0j63PNhXRP4jHJMfr
X7n0osvCe5deikHNDJ/+NvcHpJGsdteUzxPcjrwaV7avyw3hg+OMJaWZtk05vDo2G6SJFOcWTKpz
GkSY75LaKNA2b3Cu7GFs162t/yozpV/5sqX1J+WeOZh63UXG+hybhrurStRDBrTgV5Ln0uqQKc+N
Xc/5hDI7Jhv+W8vxYsOZdp9T90e/ZUL70f+iwOTp6Ifg6dh8uT5dC51WVWZCV25k2Vk5FWfVTnZ2
pin7fsATaMKx8zQKzcGwfQwx1Mpif4/0rrXRRJPt69kwjmmrV2sMy4UINC//f7ds4gol6Ram+tmE
P4x7AQq+QEvEppuQbi6MNNnXGcol1z96IQnKJOo+rpPcwqDtbAl7O5jOlgMjepfBSqJaerwUAolO
cceiIufprvtmCR91WW7RgTEcrv/8hYUo02nRfNW0oTV1ND21atehHb0zw/I2xotqSstci9Bzr3Ea
wRU+7u9QlXTuVR3tRaUa1u5r6mW3+SCEZT4tqvn095Hu88axQjzxaNgFniVYxNfNIbIxvGzKnRba
n1JaXG2zhpNeSE0yOXyONQRyBWAvTfGrrZ+6wT0Cc+qec8uEV5OWriSKpfdIJZQsBBBn6AhlhWhy
P0JSw7G1wPrR6JXx0Bu1v/KehZiRWeEIx6JtJFgHfdghxjkmCTY4eZq8wP1EvzXt6bNoXb9Sm1v4
KpkiDjYxS/HnKs4Uac9DhFPa5PzWLt6zmflyfWEvBI7MgW7nujBbR6XLWRZUFbu921sPytCs7IFL
j7982bscI1KMHDBlEpSEEPl1gh2SWJ6ripV9aSEsZSJ00RRAou1CnEsQ0jFmhX3b3nYmlbnP3DUc
db4IAGmY6mywAkB2utOtlXy1sKEaUsRPYR/G01wQ8aI3H7Owrc5KNX0rURI/OogD7SBfpAeQ4MGx
H4twpS+7tJ6kg7CuoTuMzXx99qP84Ee01SK7+9S74y+ztVf6s0tTIp124y5EsVszwWBC198YXR5u
VUSqV8Zt6elSnAuzU/Weo4hnYM2dwRVBZ3kl2BaWqkyDNkPHdgQADM/Xi00C2TNBfgN32pUNcOmw
oUsH3knDoSxXe3FWwujzqKfRPU6q/7ZmtUcP8lRWHDHKFKosnsGRtpKuFoZLv6Sxd+EH0jYOtDnn
/J6Gn9S+hJcU/rieOJZOMTIKEslP3FqrRMM1ZkLye1A/+72F5acmAAxPkfUW4JS90Rqz/CeIwpHw
sZFwpcpVCfXGsooMlYxyXwyK0FUvja3vquuXZx2nlUOvTvbKtC2tisvIvhtB4Jeugn2BilEFSuvO
XPXbpu3QhNaaNQ7Zwp4iIyazFKQxTOrijHFsgeHCGLw5/qw/Vm0T3eWl2uzLxBxXVsRltX1wDNCl
FDCPPq0wvC/PQxmlhzpNQ6gZFlgpt8bsKyoUxKh7WDS5Eu2vL5SlEZQSgkbhKxdBKc66WZ1VRCtQ
0T+IMD5cf/xCTpNpt4kaalEgJtWzApHtSJ39ry6HsMNYQimLjXxl4BY+Q8YlWoFv0/W9bDXBTydE
UBh9xBTs1PWvWFgDMioxmKo5YyvQgf4ozxD6PU1oyJTGP8d8+iKQ5L3+moV8IMMTG6dlUfUsNfx7
Xi2UeZIxWqkOLj1a2unHJsfO0mCaQzr6GKfhbaRjBLq77YdfZuVdGLaaJYysZ79E8MhCGqT/3nTJ
SuJfWEEyNnHWuzqyY6Xml1ffsyF0jk7qPiD+3e+0sSpX3rI0w9KOX4+4WuotLenO1iG0I8vZA1jO
E+SSM+2opM7aRrO0UKUINxWjNWLHAUCLuKTpmmdFw6BY8Ve+Y2mepXAOVUOlIaprHkjI4tQpaCfn
hnBvfLq0v7cY5w1NR6KYdWw/4h/Y41xfQH8ZuR8kPhmJOFSJqqBOhC6iZxzL+yTaVhhi3dunbBvs
85P2lNyh0x1tcBs8jA/ZU7dyHlqYDhmmaAIwsm1hVGc3/NnrP1sctZxo5Yy69OzLWnsXFWWvpkwA
a6p0wi9BgFFE1OVf9CG48bglIxKHvnTaWR3zcx3lZztRD0rZ33YzkDGIcxa0LuXF+Xzx8Si1xxL8
SY9t1fXpXhqZy+p9NzIUduw87Bj1EJcJ2w/uqzI8DEGyUrxcerwUzHYQ49Dd2PN5dBxkZGmFxekp
0288Efw9cr379a5o8L5w2dNy6HY76gHmNtWsEh9bNd0jYRGDlJrc/fWhWgjovwWDdy8TQVo7w2jN
5yquj7Ha3yVasDLHCznv71H43aP7MUUbxO+qc+5Wn6IiwlESlxMsv1+qXuwt2107pS18gwxJHNyp
buZM50Xj/KyFw2dtNFa2zIWplgGJTT1FozHz6NZsgGSfJpSgYUKurNO/aOIP0pIMROzGnKO5RhEu
Sje0UFMUGj4He8g5u6zfBL9peCNo/wkP+H3wNK9s1UufJG3V2eQKTGd5ZyV+qM05Fj/G/rbAEJdX
vptxpw8rv0Hv7Kz3Lpeou7HRN7G9cn1d+t1SUCcjzPEg5eE1U9GGFIWdjZ+s5NKl+4xMb9XSNkmN
iY1NmeFvINEfnoBPpM+TrRtPTtzXrzoWHw+lrWFNmdih/TYWmviCanT6Cb5wfuMIStt3mM4gKnAq
OqvpD3V+yZtfzVoDd+GgI0s6AAcpDVupxHksxD4q/xH964z5gJusaY78Fef4aDVL27dpNZ2a5RZx
iGw6JqhhNv1jo7P/JU5781yMNjrBijsZ83Z2fgetqH6Fc7bLo7K5N/SyO8SxI8od3uivpaNVP8wI
vX+MZDMfbyCUyXfdGCs7RxfZGU+r5nBLAhQyBhJMf55Z+NedS7319MDHotBcmcyP85L4H8Sj36J5
3+X0TRIl3EzYEeLYsKLe8PFsChnwiMeuiW0i/gwAOjCuriwL4087cfBY650N9xWj3N82QFK+cOox
QyaAzbSIhj+W1T9pSra7/uiPQxoTxf/mizmtMZ7IUurqk3sakLnf4jX50GTR2/Xnf1xnEzIjOMb+
ssH4+QLUjaxdAcUFb6kB4nRjK/GwLdLPiRmcBEL7uKgnt51ihUwUzjFiqHWNPaNvqh0GXjx75Xz8
8fVduFJ2UKpy0h1cXM+Rj4+Pe+jbERuKN9eddphnnPI1Ft7HOzf1jf/Oi1ZYY9PhZnzOcGHJEgXB
2BmvvBQ7ZWBA6k1nY+FK6UIX7WRkE3dGI8OUx2mq/aQH3we7Wzl/LBz6hYx47ERXuko+qLSFsMFS
viKkB2FhxAi3QK+/2VSJtc+AJQmKOROuDdZwhzUrVi1PGuVwp+M2W7pbynLh+JJma9I6C4Mr4yTH
sNF9bGZVr8UJaJMp8LzixHyt1eY+y5JyH1VrotQL+UcGTAYd8n4o8HF4abps17gi2hlRO990NBKO
lBcsF1a44aosxgHXMPjP+OdssSFeORst5AYZMpkrczeM6UzB0NdAxA4NJPH4zh/CNXWvpXm4jNq7
w4o+dWYyAgM82/FnFasgdfylzz8omW7qcA2WvjQD0k1B1eZB4XTARaRBDyCyhIlpuh7flpkdKR00
yNe3Spnh3G1wm1WTut6GDaYW15Pn0gRIScAO6IG4oa16poWwQKNil6s7z0zAWtVr6QVS/PeqIrCE
neczSMltmxa7qQ3QFNFWfv/CDilD4kplRupameZzC99c63D1cZ5QBdhXKMZcH6GlN1zS9LsVNNhm
IXI0P7whGvfmnPyuuvQJ1szTOIXx7vo7FlaQjITr8qAOE5FS49Yd5RC7QtvkuLeunKkXYkBGwpl5
UUWuloGwGAMdS0nMGeP8iOcWcK/4jB/WyvF6YaplCFzJBQ3PWsX2OgzzfGfAszxEYjQ4Xh+kpc+Q
QhmVITdAVCQ/q0mejJhNObgKixLdDScfP6mDpuNm5wxr17alr5GiWkx4z0/C5OylY9qYGP6X1oby
b+L0d/17liZdCmw1iRTK9BzVk2L+qpvFF9pHh+uPXvrtUlSXmlD1OrXzc1s0WzP95tvs7nm28sOX
ni6FdByWA2JMmual4bRvhulJRbOWi8BaTlqYaBmRZuIPgRpE4npCDXajZWOXWmw16080YDWqrrFA
F75CBqdp04gdOtf+swM5ZotnW3DI8rTb+QJ78uvTsDDDMjKNS9fQD1ZJnPWVthdlMG+wiVFXLgdL
H3BJWO8SU6KNYVD1uTh3QaXdW4ZfHwc7xWk90NTb7jayB0kY4Xs752BoO4yYkUFJjkA4X64PzoIf
gpABZ8j3FFUQmvUZZ9b/5+xKmiPFue0vIkKISWwhR9KzXbarNkSNIASIQQjQr38ne1WPrzAR3nW7
OyDRcHV17xng0tXCWG5fgfKNQ1oJXkcW99M/SFLZ7z5vZdRMeZXA3z1/8up6An5KjOMh7S3nDA18
RGcYW7xUoxlhb2dE/S0IBnGfhWlZxFAScY8deN4XOungz8c/fyVLX7qZ1K0IxdRbNOn0ZWrc+btb
l/o9hajVpZV9vYNe0AS31FJ8jhRNlgD2vg96iraqnTTgIkJauiiemILaVNuyZiOAX1fO/17t4Uj7
/1cU+IFIB1ocFDMhsHHtoxDYMJ0+g/i2+3jU1nbEInQoauX40Tmg5Sq4myAX2+p8IxNYefQS6MeE
z5QX5jCu7NvvSCC/W1a+FapXttoSzQcSTOm4JG8v4FHOlyGoq1vd5uZ5bpW9cY9Z+/nXYPjXbu46
hmpdgTJCGMKNehocArCgtjYGZ+0DFrEibeyalMqqLnknE2BlYY3e2yU8KdVGjrGydJbmJrjiCa0M
9mEj6+/EgVFwwDSMcMkv6dONq+TaEF3//tcQqZn1ZkIgulRw+QRtPAGf7vDxulwbn8Vh74wmGAoY
X10m72lsv5fy9yR+fvzotV+9OOYd1Xg4K3HNbjsTO4V1EDrdQL2vPXqxX1MdVmOvGJi9Gdd3oOqY
Y6HTLarf2pgs9qpwoFhcBV59gUr8rnJyFql6+iKDdONwWTnmlzi7AduINnRSFx40idt0VWThpAkr
XOPLXMO5iZDjx1Ow8iVLjB0ZWGU1DNKbgWXuXd8UkWnUQ+M3GziZlXlYAuxq0aZ8zjzAiob2VBc9
PDSq/ed++mLjlgUkUHzjNJd8qE4ZS1/qgibaad4/9/jriP21pRzlDmEODf+LPQnzbSYjzK8rwHjj
mbXZ28fvWJvnxbadSevXjF2L7nbNjhWY07vQsduLq7zp7Ps5f7FSP3z43MsWGxn+8X4ovIAmsy6a
p7LlNDLUheiNzsbbtsvgKgvpz+ePX7a2rhZbO4ANIibeMhe/Q20rr9xXzzQvuZe3G5m2jWokZuIf
Z7K72OO1K+Em7+FMHqTt7AveqkcyO2F6b5Bwf5UBm4IIJc/KHGqIjR9ya4CRLmQMJw5rXJeUkaPg
QVHUNUWbqa7xH33ZDDFv61PhCrH3WfdsWiifw1HXutSFHBIPbZKLn/tXp2s4rI5OR3eQpOr2g8gf
xjD14oDBSpQH4vcADaZ9E4bVTVOWDQyoa3iHq/7F4eZJtdZXeOhC+LltHjw2/Ao7j+7aoTORKiBy
OIywP54YvLxAHXynaQBmLPFguVWnu5rOiQ9iYgR3z3KnXFPDlbu6zdv8pcjtVyg0WtBcdHQE04iz
wN05djz/VwYaQUQEv4XNtH02g1Fw28VZJy24qA2DBL52fvTDku+5pS+0FgzgYVyH0XJ9KlxI7+AI
O6dND2fvVP+sawNHZz0/2S3snuFeDlGredKH3BnZ2RWQ6GWDRkVmnNOdDy3THcrn2ZmMeQunV/do
Oih2D8EvaElBOdDNfg5F+GcErREY0+obROe7Iw/g3VhCo+lkV9KPulHqQ1mqMupdUcW0GWYIr5oq
RpEjsV11GZj2IyUy99TWzqVusoeSmOFggDKFk2oBd/tZeFHhWbCUF/In7mnvg+imWMGmaM9L/FM9
slsHtjIANM+/Kzt0bysYkgEOdpt61hyVJp8OvMitndQVXIYykuKbezuSQ2ntWoW6qVMFLbzeU8hf
TvJZpMVhcCd/H9bgbcDvgsQ11TOKDNO0c0TjwUWFgcfqTuJga3q17yzfARf8BUbxW+UoDKZJVFPc
pbDatjUQhABLnkFbeJpmCt9zov9kXeVHjNhYvoX/TLT6Eer5ZiiBIwAE5tvsqsfak/d0AnyhSMss
lgNxUGgugghAjMNgAQffOHwn+PjkZN4fWQ3JXJGzL/KnURcaVCr43M/yORz1ux56GWdVNu9hKQ3E
HK9e/REDMw/Nbs6Gs039Hx0vHl1NTh4aPpHvUXvfNgCKGWG9++UMWWedEXidZFkMnmyxc5qZHuBz
dCYm/FJmfbcLuVRx7vT3A74chWh4BHvGhoiol6HtEt6QPojdogn2xNhHCNlVuBB1TWTn9peBd5fW
skyEi4yNFMt6riAgkRBOh8itHTuyqAn3DmzeYxgUZdho1oHXfXEWJdfH0mnkS9DA7NgpSw8y2qQ5
ZXKiUQab0hgSjnJft57YZRkcXFjd9Lu8SIOD72bF3vVhtl2E6gfc3X6OHZrWVJY1JBs9qOyFX2ep
ToSpIErnHPxH1/sFBSG5dz2d0Fa85fAhr6F2kkFIP+JVdQ/lU7kHcyuMAbQ7c8FPhTRPmeXcuGz8
anfKjiqW3vS938VUF/eS9repM5z1zOjOFcNwmGdGDmrqWAQrmyCy9DDB+xwyDmJ6cMa+jFLmkyNc
al5TaBhdBGSwT+UAf2KCoa56AXlFXCBRtiURjJHvPe2cjQ1ngcbAnsoCaDJieUYjFuR5dJVuQB0l
cKKgm+67KesAE0BQ8Kf5CJQoj1G3u4WyXh/72kadvCX6hIbjK5YitDCaIAHlDNRNgOIPaTo2EBnP
2nguYBw5MpcmKLHf0Lws46418s6CjMa7mLtTIyac9y6mlmTjoXNtkIhK5e2Zmx+F1JC6hzODZgzZ
mdePL76wz2FAHpTfPzOrUTHhwzlwFYO1dfaWTuBx49u+zDZ7CqnpI5nJMdaZuS+pLWLf824rx/9m
V/TZLutfk5XfwA3gbGW9GymF6MOJ/6OBrfoesQ5LbmTD2SvSd1gctfGQ6vZEGw0Xn8yhMYRf2Cn0
BzvqW24O7qi9qO/6O5o39c7N5Y8+s+AVpcSzMFilgWNQ5BmKP23quBFW2zMMDOWhE0CpotAEe5ju
Cwz0QChnwVej3fcBxY6o6Lr7oB9BZuqmP5WoRFyE/De87YNDBTOjCI5v+h75sIFxTc72je22UQNV
CcryC1dWve9RKNjXnMOdl9XezlgViqJDcUj9/sYBKjjxetBLBlQyd00wnVOe3xS2fDWhvCcZLIOF
P/8W/fTbcvUPM/XPHlHdzlZFoljxY+JWc7TztI/HlO0paG5xljsP1lh+16L61vjZ9xYa25Ei47FG
V4wX9Jc26i4l2Zuqhhc772DHPkxwixzCiBgI99nglWI90p1nmTQaQlJAcCB4nQqPx/PME49b9tVR
ugazAExht5bvOUOs8HqEGZAj70IcX/uur/mxzHGs6mJKHHuCu7Ld6LjmgxuVrp9FRea/+Jn7KCUx
B8lFjmqD60cz/KduxYzTzDOQoLKaLy31i7ilGdyTHVQAseuTKuDAY5lX3jY4Ln36RUxuEmrzCLL/
85RBtUDJyotbAXFaKgisrFQ2QgQfQjS6tZCd2ZMX+xDubibLjv2sqeMcogeAZTxRTvQB6yU8WtzQ
2GHlL0uYMp4Y/q3N6iAKIPp5noJM36JfO8VkwHnFET2iFkFhjyu2dclHnJVcojSTeRKZB6sf2mmo
YyAHcdSFKC7D/j1WVX7meEw3Vo9B6oWHvs3pHu7z1cnRs46m2v+JQ/nNsauHAIXoHfz5eog4h3Bi
nt7gaf4lH4Sz022W7gJNH42F2w01AlXq5iey7PoobVnfwuF3jgfYmVy83AG9EtSQCIJr7KEqO3XS
yCDiDkiIB9EV8NZksknomIZRp7pbxC9ylU67o9n4xEX7xW1ykVjeBD1Vp3ahjl2kuwxG5jsPOKm9
DZRGzBr/NWVwI4vK0kYJJu+yB8hayfPkpvMDHwsaBU1XT1E5zI9lCBkiyEx7UD3O67Op3eGnqK1T
3U/9TV5Iikyl0fAoM+XvOnDDIlJW4R46yodYGiV/0pyAppzr7taCOtpbXl8xYpmw75vRCh4ynYVv
vm29ams0D36qPYBlfdoeySDns5PPOD395nUI5AnW6vNVEyI8FBOld1LI8cAhDBHTkZibMKTdPgXC
4CD7gcb55I3PAKhopJEQQzEhAgGbpkeoWhQxp/3rJCsZIc2Zz7SQ4W62uH3KlSeiOmDDvoBgS+S2
gLFJ5MVTo9xbu/bsE3wbfhes9fbdYL53fPQiFZbIxdo+ix2FmnRQqC8+aQospCY9+Oj97qGIwa4/
yofIx+ifc8NMlA6kjmtkz4cU1apD3dostninEpm34cEyndpZdebtUpmJ2M5MupsDzzsW44xTD9SL
fddAF7i3oNLd53Z3qi1pf2tAIbzxqSaxa0kaB05W3tQ+yBpeP2UnF5qvMcxzvLtgqniUBRDcaEFA
/V6VoVBH0Q3Nm916KK27AXx1Gh3+qRWSms71Z+xr+0/p1C266CBehOmAb66yHo28hsfobxc7O4Dk
HaOVifloT3EalL/zsYWdWu1mScH8H64YDXKXqt3b7tD/Kriw7h3VHQdHv8vKOZVAHExydrwI3h6d
PMxd1+/Tsi2O4DHgpLZsdMvLqYxBKRGngqdiF8rpW2G5dcwcGezqyjjoujblaZpLK3ZLz9nJrGhv
YZojoFriVvgPiG1wuhnhIpEHKGnOY5S6Fmg5VWfHkNFBcCYw/gMmojiYvn/3Qv7YVDKPRyyyGJVd
XLKQjx+kwtKAoPX3YLDaXWamhw5XnqhS6sEF06dGnDqLqbOjtFfPashynKvwJCpLOex40T4LgjtN
Jq1+z+TIbxwPLV1Y6D75PJC3GWT5d4Z6P93CCfeWgq1ozbJ8r0pkJGMz8shNrXcYg/2cQ/xiX7sv
dgEcUABxjkNu2uEQDuD2lhmbdh5wJTuu098yZw6y7gD/f2nPh35G0j3Yvdyj9YSQJfqvLKQy7vvs
T6UH74BPARzLK8/gVlh7BRXtSECzdJeXvf1YiFnEc48ctqKBuASaKRIrwuvdXEwySgk8OvCT+ojR
qXgM0zGLGjH7WLVcXWZT8NhYrL3v/JHvGKLp7ZQ2BAB2AKaldNRemdY7uQwgW5u63QOiNrxY+vG2
GxCvIAg642xqX3vo5ukIODGxbyUhBzFScqikc0OyQew9aTkHrqc/tQOYAiG52ne+j/09dG9IXLqj
H2bVQcJc9Q744TpinjtEXFW/mhoKsCYVTpSBvB+lWj1P7cgAySVA/8KS+5sVuNO99mzccQ0uBB4+
8G3Q5XPrOgHsk6ZmF8D4GhI6Ho98eCbGpBzPFqTSoR87PRdoAO1KJ+9h6G2ge9m44w7S6PqYhdAK
kXVWR7bu6UOe4XTqWfDgUYTmALdVOsGaeHAEMn6uXtswfRxN+uwUkAQa6+IlCLzvfoVLX6DtEdcA
Ip9qQ/HSceaR1woR8Ub/CEspY0hkhAhYsFgE/yGIsYj9sw6d/KFwLJI0wm9jIQqc3IP1px2AzsvN
DFNB3NFRtL/t4Q5y6Oruz0SGW07KH7UD4eLWBsW7cPz+F8C+escw4lE3iOoOxT0Ty6rAvHZKxjMu
AbFFiDpQaIvuPeK6sdU11V67DYcCKNKIIM3tgx6a/v6Kr4qymX4buqbd5VMt937juDFoRtdFVLyS
HrJRER9bJ4dfsPd9yEp+4rQsDj38OQHfxf3VMhPsNn1nvHWcwTp1pZmwHu1XCteit06MxVUZgpx8
X7F9yNiMFFCJo5UhGy3hYQGVkgkG6RTnmI2D69A4pP9Sw/coiMEMqoCR6spD2lRwaCeoikrUVL4B
t4hMSOmQxbyT6c3U5NMPdxz0F68Mxxj9OZzpXpZLCGTL6b3rYAtKMYzPdl9DamHS/QGKSPw96wt+
I0jnP7UWZ5e+A5eapMZ7KtIuvyk9AMGMFM2frh64iRVAgrFnwioJdM3jumDuDr6smBaU/U+sD5tj
Swe2N0A1H/MKRQydVU0yCK4v5Zj7IPPJwDnlwxTGdu9RVNZ7uFzoXiCL04pB3h75hLHRkhjdx4+L
ZytF0yUX0wD+zk3AWQIXgOrkm7THFSfb0hxdoWKSJRUznQQU3yeFa8s4vGWBD/WfoP8+S/5DOEHc
FuoFMIJ7W2XHHNntBnRvrSC4KJnrNEghBRHShPhEnOeruHMKpwKIach+o0e3NmzXKutfFduhRWtc
dypMlAgOivOHuqo+V85csj2ZV7p22vpBAgXb73MQvlcN/JoLYFA3yplrLd8ll1MFMIzwhh43Xg2d
GTCy3quhCPY8R8XZsiuoEwTtjJuA3fATRB/npNZzeRgKD4KVk+F7x5unowLPA5d+sEAvriklql7g
BsY4/xSO3pBdSNFKhAMLd2p7U3prbdgXRWykcllHURmExkv9hQTZpTWo031uJyxq1tKkXe3WWKq4
tu4o83blvEWeX2nLLamgonB9Inv0tVB2jRmHpWjT0/s2CE4o9W1Z/a0U+J1FiXouyxYeyCX6Eul9
OJodr+/h4RHpSkSo9n1ujBY7y7VBoZWoClzczvrGbfpTeWxjR6108peszyHDRXpiHQVp+batHnLc
IUWwV/iCsnF3utkS2FkJDkv+p7AJhdV3Ab/4DtVzd87eVe5d+pBuUYpWJnvJ/LRTVcNQHSwfjyIL
vQopOsJ9RiDcQWF2C7G59pJFQ2ouHA7MEpSoLGva17Z1I9zhGSXnb9Rqv3881yvr6T+Nr79CnCia
qnUabS6maCkqflZ9JjJL3/yey0Mf1GZPrIZuBL2Vjb1khsLBN1WAhaPBVni3Lm7Oc2r9+vg7VoDp
S68KCs/1sqGwqvJCyEKCjD0m3PQDKiYQOkdkuw+y5qrLMkVyqrdk79ZW2aIn1QGmELAKFPxyFHnU
udW5acRdPllfP/6otecvNrtncFUBDA/j1dXH0eQ69mv6E5TjjV7q2vMXGz13y67ISh9ofohLJHk3
FE9Bw2pci4dxo0e48oolTbQHeXbu4SKUICMozlYo8gNt4evusHHLuGJFiocsKaGyS1NcaKCr3tXk
NKHaYEjw5FXItLJuH4Z9PEs3Sjtya3uTQP39c/ZoZOlowQoFb4OJN5cJF5YzZ3mLaz8pNnK2lc2/
5IqSHDrPWaW6i0LRBRecS2o/tzVofqh1fry8/nvUP/qdS85oNxXconoiSRDq+uSVlb9zqqk9ZLpz
9/7kFnfSm+ZrmRMlld4tzzStyqPUdhuRyWp2bmkVSQm6z23tKP7ag/n48vFPW/n4JUtwLmcY0gvg
7ZjXI/uqz0Em4KghWtjeexshY2VpLqmCFc9ZKgXK67w0t0TqXUfm+9QKNkBGK49fmnYI3BPc1oMq
2ew2T4M/fh2r5mTl4yeXxyKRmT1hZa3HKdo8FT+YUb/kukf7Iej+SGP9/HgaVgL2kjgLhWvb84kG
OZ164t7PUCrp84JvgFJWYvaSKctoaYo0gwREKBl57lPA72O7qa64fs8ezx1h83PNwESN22k0UGBt
8i1m3dqHLSJfJssinC2bJHpIMxRrux+46W/kOCtH6pI8ixoa1bVPCRJvwMCbEMWwROLGhVtz5Jcb
078ydmSRGngQGXFb3ZOEphTVvKy642F9C2eGg3HVqeqhetGjo+PRLU3fta+6LvO/EoXQYz1gPSWI
tZTscAUG74ui3WV55Cw7dHtQitpCYqxMDrn+/a9X4a6t03SaGdwGRtz+3WMY0MOnFvSSlNpleghg
982SetbQJpBmiK1Aq42nr2x5ssgH6Dy08A2HmhIO7qjA8DfN7xZd6o9/+9rTF9lAU4eWF16lWOBd
fa9Z/46iVBb5xt9YUmszvNgT0OAnEDdCNjPNPihdTvg1D1FJ0ulRIwMpUR78xHfY4f/wQ0OeoxPa
QsNuglZ7aLP+XKm8RE3b7/cfv+KfKwivuF4//lpBIZw7p2Z27aSAQAUdshf0k7cu1v+8wuDZ1+H7
69ltVpbZ0GLnNUP4VdX0KOVQR9fvcStfxaXbH6DgZG8M1j8PQrxtsc+nzugS/UuW5KL7MrnVES2m
M+M9cDq7z43VYmNnGhgFtDZIwnITWyWQ+d2WXsHaj19s5KyBVR9ajiQRIBd4fX4OC9QNoQZqPGcj
v1x7xeIY9Ka0tOC2hkPcTdFiLIs66rxUHYw3APdhk09RKzEPi61tZzgJyQyxPZpBk8sGO0nzQyHb
jQX7z72Nxy/2dqtZRn3ghhNtgKoB3gGoIu28g8v1yRcsNnfotIXnMUgfonWRXHFKAUE1GlWgTy2i
JTGUonhb+SPFTci25HlgxfUsQgf3c09fbGepmDEzyukJUik0mHXxBI2vjYFZCRVLSmcDoLPUc0ES
OTqvbRegT0Nre2NYVqZ1yejsbUHtwSDNoGMQM42eP8l2g7NFGF1Z/EtGJxS6AITtgeoijdoVrXuo
rN/Mrk6iyDdG559nAhyGFjvY6/IUDugIDlyVb7zUycD8SziyA7qd51mbL5+b4MUurtA0ciwPk5AD
aREL03wDdGCLVLg2w4utq+t2VujYBklYlDtflceqoZ9cmIttmwlf8xb3IWzbfNdXUyIAZvh4SNaW
zmLDtnqWAv4SQTIDu30QXl+cbL8ugAmf5Eai+m86NyyersnlX0fZPPlaM1uwBO3/F80dmFh2uXdr
t5nzO7SIeDMk7O7tNA3jeQjbPdwscf+EX3M8lnRKiFHkAL/s4YEEAhA5f8rNySqJ/wgbL/TVgPt5
sxyyVQ1bmccliSwMp7qiPRDAVT613xTT9A6asZBq+NSALwlkFcpefRU2dsJaK2nK6Z0VwYEqs7FU
/q2HgsFeBDH4o3TQigNro670k5L1C1XTfgYs4wQfkuLJ4bqNe9moQ6k1usvcoQ+AajGgQ3m30TJZ
GcEl9TVgQVfVPej7Xte/EEr3aKpvcFLWHr3IUwq7spy24uRSz4AzX8jWPWdlGyx5rsOIsDDB9hKK
m165p5Q/Sth5R968JYm+9oLrB/21B0q4gloMIqsXiqMl9E4UbWrib+ywlQAdLOIaa/0wVRP8rkxd
xI3I9zZIZGAYAOr8++NVu/aGRXAbRhG6QesW8HcUhwLlbVjLR5WAkXX2/Lk3LGIcR7dbzSo1FwK7
GGI3QML2MQv+pNXWfW9tChahzlACE/XZNkmh+BG0gYgCzMisT/Gx4Cu3iHIQmxrqZkDzc/Lcm5KG
QwRs3quZtkzl/nkVx/MXS78LnYJ2NukvyEU9DccpF3x4Qgg98TooDjPAYkfHCqs6Kp2Rlvu2n4aN
K9vKyC05o0JI4BnCwk66Qh1qDxLwRLEvfb9VVV97/mJzpKr0ACkQQeLrb3pA/xbodv8E2MyWmt9K
frFkdtoAsLp5OF7d8t7Fpeq/1fATbMpLrzbuB2tfsNgfM4WSbjsYP6H1/FKZ+jfVNmrA7VaxZ2X/
LWmcLhks3xP4gIbagEP9ggNATKz7fv718e5biatLK5ewqJnNTAOfM9d/lg4/CldscJpXxn5J4oSD
pyEApEO9ugQMPVDhvmm857oLn/MpzYG7LD55tC4pncYEohloZidcVBKQ/ErtPcD494HF1O5T47Q0
X8AxMUory4JkzC2o0+i4Uu7L5x692N9M8omPpA2SCph47junlNLvHz96ZXUumZw0zIbKnkI/Kal7
aB14pqSACpefYlrC7fK6qP4+20BTsR0BIxO7HbsvvfQA7Atn/zzknrOR1qysz/+xWuiZnxZVZxIK
CqoL0KA3jfuPB2ft0Yut68ALS+u8N4lXpWA2aDlC64xuLZh/Nz8wOItzLaVjCZisPV8snoH1ElhV
/cYpM98rxwvJrq9Z+0OivwMlq2Fyy9gFn9SODMzXYS0IKe57kMXob1zw3L0nZvuNweakiDhkJjb2
50po8RbHYk1Q7ZtGyBqB0ABra5GNZyPgvSohC/cAKeD8cyFyyQ3tOgdI5qaC3kYHGpptl28Awx3R
R9uYx5U4s2SEljxAo8l3ncTTz5b/24dZSTN/E8aOoH/2ueR9yQrlAxdEVYQkY2l/40F/l+vxYkso
uH5qLbqLGDCZkLYqR69obPM7o+anTI0bj16JAUvPBTuDbVNgGyeBjJr1NVdEX4TngzKXi60kce0V
izhgCQXvjgHx1x3TX4BN3nhNa0UNbm8fj86/dQrBZFvkuWkG8BozYXsBd6w9ukSi49GXU7GndVXc
DtlUlJGpwgL4zp6VHeBzrr60TNn7FC5RFdzJCkvAvVgEr42rOgaIq2+6CDoS5RgZRYtHBVYW8I4h
gS9tMxgR16qcP8N1t6G59P/DZAbtWYAZ/SkBfuDiWuy2lFsq1Ssj71z3xF8RuOYlpDPaek6E67xR
BVgxALy3TmC/fjzy//XR/6eFi9++WJgws0jFNAZTYg11t8uasjuNrKYPXZ9nJ8gCDDtSp8NrCEfi
InIVByK+otPBxkFzhl5H+IhzUu2dskl341X2sLNIdQgCXkSjovRcp27//vFPXQkDSzxaV9M6q6ax
v4jmQQRODG+9PbFvsqbZp569EWtWxttdnBm1cHlD7BAV5xT13zmXOZh3Iww6qb1F1b+O7D9GfEkS
5kSm8soUSUoXjLXujo4tRNoerXljnNY+YRH2rcqxglwGKEjS/nFKFY80ivJkqL5+bh4W1yFdtZ3X
aIRK1btPBdO/Zh78KEYCLH74SLnaaO6unN7OIuZcKaWoqGaAZ1KHg+XiODGFFfrngubS40Fmc++g
VDUlZfMVdpMxA29U4Ob4uSFarCIwLlkv3K6/uMS5SwVwzdJ/bdVwEkDQq0xuSZ2sjdEiBQlAJYfR
EjrFHgig8VRb5RGyW2YjKq89fbGQPAFLzrLFRKeN+ml36T0ogxvVnpU9sITxAaM/83KUc9JVoA7W
VZzr17GnZ7fauNiu/PYlfi8tUW8k19VTyayLe1cGKMvPG0tz7dcvgjLArQOg8Rr01eYeEg/H2c5i
YDb3LM02wtDaG65//yvsQ6lmgBYisxNY6lzEKKKgf2BoDFrWllPLSjRd4vag7ENg6alQdHAR8dX4
6Ep6S7PunI3516ECn/HjrbA2Ede///UlYAj2AOKk/DKUjQEFoKzjMCv14XNPX+QNeUgzlF1NDxuK
5ugV7DBJsfHotSlY7GEaIsfRUI26aB7embaOdSAKsBzCxFC58Y6VUP1fOvTX4HjcMWRM8Q6gTG9C
Ru6YX8CcuvvkLlts4ML1GLUbZ0qgIt8fcsLVqbV9Z58VEJUQYCZvXDRW5niJ0as7JGUB9zk65UTs
2kCWsXHzLaOXtacvsiujhjSF299V05EC2eOUoFBANG/jIFjZB0sMXtNRH4VbjBGm4DB6uEEb8HvU
I6gw+97aOJLXXnJdY3/NcwsmFhzm2ylJR8e9QF+5ugs83Z+sPqU7MxVm77lz97notATlqSwbgSCS
OHygJLgvJH+fwMuORkPBLLWOn9p4S3Ca8YuRc0AJEpPaN5iTRJb0c9dJe7GnCYE3t5L2BPPS+kvT
jTEumLcphJM+98sX+9q3bCZxDeYX28oORrFLR62NX762UhfHsS1cq5POPGGlisfi2u8y+SfHe7GV
idVyHxon6JkxsN36YBewcPfxgKwsziXcrC4hympPDb8Q+si8ZwssoqKDZF/WRpnSGwfaSqRb4jGH
sGwhFYPfn4eQxG2eAXjet6X53OgskZjSIqiBpVgyCvocO9VBnFA1XG6E0ZVp/R+oXD9XikPR8JJq
UAwc9wgE/eci59KeoYELTp+2Nb9InJDWGLwwtzl/PK3/JlXhynL9nL+CDpMDuMVZMFyafASftVI3
yHrdOAQ3O4AQDygxdz4f/hR2Dm9OXGA3ZnpttBbbF6WHCmYM3pg4fhkeHdmBRwlj0Y3FuraOFruX
D4NP87zCgMk/Fc76GQIDm84r/7Vq/3E1WxoyQPk8ANocGi0tYLD+PpVIWXQairhJzXjfp3P5xwPZ
7hiAInosBgiHzHPl3ZTjML3AhySMy7A2iU/DMAq6Qe1qS3sn8ASz7yNM8famtuxzgcbOY89tfmhV
Y51YOfUq6mvRgW+unccs8PJYQRv3CLkE+2C3FgxnoOeyV47t72hpBw8jOJN7ydri1AR8r7z655yH
08ErWfZ/nJ1Zc5w6tLZ/EVUSEhLcAj2321M8JDeUEydIjEIgpl//vf6uzukTx1X7NnuX26ZBSGu9
63nuFt0AJhVGwmY4vUbFbprn+jX3Z7Ir/GFMuqGiGKnv5uzExyl/IZg33FddRFPnqnWLiS5AECRZ
Urq2YhdhwuyhGZh88YnQePdaDJdPEya4h6LbURIWG6lpCF14OKYLOCUg2UQgn7BhGm48YrBuk4x/
cWN90iYjV0vgis6U1lmvT+XqyR0a4faBeV1zb0AkPVUGF9TzWx/t7sUd7Bz9J+U6Da/Thj0Tnsr8
Sp80jW4tkC3ky0XxYwfzf2+38DplaCOvGtrBCNDCTcI/KDNtv8GsSbxqlTDdx1L8t6cyvA4dDp7y
ReNF40nPAfRatQZICxLbLzb5f98r4+7630uN83vsi808H7s5f+qlOqEpjnns9jLz5j8d6MJrMQUx
FpPLGR58N4BrpmrUoUaef7EJ/PuaFV5bKfSqKOtm352cgU4BVa42ZRA8fXHj/n3NCq/tE8tKMMO8
5sAaSTd9qxTGV4Ci0iOGknXlvljuP/uQq4XRh9FxwhWZjtm6IopZ+MsOL8RxU3Wu+GLnJP//Fuxv
N+zVBkeVIEh1Pc+Ogi4GODpivbuxj7L9gM3J3QT0M/DJUpXbOWTdnwqkfXLowXN7X40BrBDkkRnE
X9+Z3wx0tlfV9EO/n9eWF5CcD/p1ceH04wMOfJqbsCwTXYgwLjqUbD3jPigwQTvGoyX8Dh1/uV1a
39/LrjMbAezdOV+H+Q5QPHEHgbI+Vbjnnwwr521fsvxO8jDfTtBCpx0n3qsMSPtWjtjoiIGgpf/x
5981mSmgwp6HZwW7hEELk6Pw3OuyvwBUCFfDIuudphbEMaW8LQ/8EsuCLr5XAe6W2dUZRsxRUo0r
TzQ77a/2xJdyuQ2rct7BW1r9Bl/Iu+3gQ70jPeBDFRhhG9ZVUbx6GYh+C+f31HNgg7XFWGO2N++x
R+2mS0Eq/4NaiOIOIiD1VixDeetBA7OZcl6fxeLa7zPUAztS1+qPv/T+mVX2uRiCcdcD2uWX/c24
lHkKywpJC281KQi2atuFQJ/RiNbp2oaXXPZnkZkGcIj11Z8DkVbd8AgEIbTk4KzsJzKDHR6CE0b9
EvSPZaiSSgA8FOTtuYKaJLZ5vadqPSxBt68Cd6iBXIvdur63U3CD2NVTbyu9ZSIAEgqUzLTOsgo4
hdnDC9N/BGRuAByMkdiW4GbVKrqro7aEXzJ6Fbz+RWjQbJve8DjEXF5CFn3vfYC+aANiTpE3z4gx
ABUGMw4pZZHwBhoWjZIuSN4LPsbOIOpj/5PUZvmFCebd6tvfQx58F3l3h/k+MPXq4YDybwC6qT74
PvdTEREHqJn3NkRIFqAWv4L3Mk2gcwmAyGm1xh7/ANyr7hb4P57mnvngkwG1wBdA7lsdbBcE7pap
sWcSVr/ArHjoXHPXdKiYu2rGfy78Nzaas9eybxyVqoeCBG+W+hiJ6KouGYOPmS2CXsvSMPmH2OqW
iRzjov4EOhuxyIN5xsM11tExlxwD2cpLsqXBGjOKLoWd7hHjzypul+YAt4O3nz4AKUMd/ZkX+N54
3j7IxvsB8u+cGDOcRZC/RUH1MDODutnwBCbjc+mCd4h7qngh/Zk28n0mQI0ExEaJ0uDIDYQ7JPzI
Tjhwc5owK5KAV+esVXlKOYw1ViPY0gr6q1zaZOAeWJE1KbDj6S6qWQ4BLx+8CaWPsnpBprhIqLPb
vItu6mq9I4v5DmzMTc8BtWvz8fgxKwZ+VXlmChWZsCT+JuLOpqPMWVo1gU2Z4hfgyn+GQfAwC/+b
yfmhDwAyWl0LKgW7EWNWxEUJTiHkEAe3SHCagCVsAK4a1htRFUeThfgL3bLXKyiMcv7Wdew0NNEm
A9ApLJYnv8Drhxi/j2vAc7ho7vN+xnwWNlEZ31ZwTwykBy+lb7e+6WBb7oE8H8ifvqCvdu5rXI6S
YYzR4vYdyxsrWwt6EtpqMphA00DpNe4siIfO90EwixJMI69nm0VuK6KlT4ljKZfiEQlPQHUaC0RJ
BpBMSzfVkK+bgtTvtarPfkYuuFWbeJlqiaoMf8nrLEUgcxuVOOC11Owym6O94d+Fi31t3dylYQg1
U2/AneSQrM9+uFl4+9525RuyYbvSBn4CJl5aBfO2y1ayXy14Y4M4CQIEZoG97zAAW0WqGiQ1we94
QLKkqM19kyuRNjMBkrRY9iZof3Ws+rkO2JZOxqkEFfO3jNGnglUY1bPUSxY6vxXAHOC5zGXMMBGD
1hLqMyHJsNPMl9uIqoPBSsExEJx03Ur3VQY3WdZmN9pE4H+t6wEt8OVGNk0VV/5wl5nl1mMRaElE
PBsPN1DdRNNdtwTx4i93HonAI4tw1ZdNkwELxPwfQOqwxx4e6Le6Yfh+oDeOe78A4WfqTmCi/5rL
+SET/q7A+IbxXH5wNnt1uEFivXQ3MxZIvEnmPx6pbkTuP02UooPpZ7slwl58QpHGiuBkMvHA67kG
ejOnMRXtk15qCp7PSoCuquptOFGwFr0bp+mpxaHiY8htK+DSOvu8XDdUY90ecrkxK46ok7O3HWCl
aVDnh7yPUp2jIlR3uBGBCcHi6/D2g3YrXMF9tfQ88vB9pfndvPIDFpyfZQegJIH3KHT2OXLyO+EQ
o/PM7RQvniJYxlGN8Hc8nOu4J+4W4h7krovgwAzEA4Fd9gPeznHT2XEn0cME7bTDF7Cwi9+rExrV
Klbd+pbx6bEjUZF2CzuAJXUXtZ0fZ7p/RVcMIGAEXBJWi9eyXg/YUihQc8gZmWLYpYkjaQAuzHYo
qt+sL0IwMSeMbKA9BXxs9JtaVoH6590IidBTuJ5DL3svPADhRgLkvyvCxzFQ9+Wq7m2A3y3P0I0A
0yr9GDpJCg1iha0gm1rnYUjXKrvNcbcAaZSzRC7qZzBiZm3t8YZfQm9KcPF53NZA5wGrG4+uefU1
L7558GklrZpuEY94BW8YR5Tx0OK+mn1dYpXuBDQ+Gne1wQlsJOUH9qwJ43rNXoDhAWMyBLpmIvWT
H9lLPrU3VYE3mm0flKk2dMTRbZxUbPS6L1Qg92U95JioE29SB9/kMO3quvDiHrGaZFiAerQ6z+LQ
0A2ts4casaEJD3DCiaYo9bSXQVRd2tu1BnqRTJCDfpCnjAOv1oBrCY4TAsaRWbe4eUCMWPKX2eMg
Q8OHPiJ1j078/YLNhen4uxjh51KeH4+TNyQIbzX4uu23tVCn0OLhM6plcTVylCTwIlEriMxDWO+6
gApAaNmzUfRny8XJ9O1jM35gmhRL59nt/VLgyBwhXcJUYmF9iXGgYUmOQ+dUg7KZ5ciZEgzTVxn/
rfoBm0bHbvLWYdDNGmx1SgeGkYFpe/FEddEdBq10BqRQHwRQ0jh9abLul79EeuOwGscyqs1vjmnS
IO0mjNLjHjf6MSvsVk5iB2xPHzeTvkApvFW1e2FKvHaVLFO9rjfjML0YeL07gT+feNkD5XWYYI/+
FIbRd7AZpiQjVdoKZHqnEKDXvqhBe/UtGKJd9AZK5U0DUKbO2LkQCCDaAZsNPQSA7XGxFRA7jnFm
gkZg/9N0901GQYIuG9wcYd3vcrjpbn1JxQTuMpZLoIjxHXWY8gBoVni/GhaqGkMftc1S2+C6KxSp
M2QPOYiZ6whgStDYAoa2OfuQfcEqVhjCSdI7DR40Zo1knVhs8ZFbkm5OEWL8wLhOqt0txVrfI8la
3/ic6YdyaPKbsmPto+owf1Z6gX7gFKdpdIOEASvRk0BrctDW7qo17F5GPzdnwgqURRg2LDsEw91d
waPpXZR5ZFLV+q5LwK1b99RSewDQBDQqQpFQOEkUMoFNIZm8ZSsWmrwC6hqo2GUKHlnvAVAJJ0T/
rDMVJd0awmldrd5I48HinkjVQFWZNlwUQG5loErTfnWXrFtnvD8xnnS34jd9Cboh+vXvGt0nh7Zr
2dMosVAa4rDwCG87qQo+ryY14qv20ifH8uvsO+BQK0FiZz72NjwCDHhv/QB72fYYtOt/mggI5VWR
sdFgAi0FR10aq6QFlNGhxPjvi/PJofw6+67GrjY6r5ZjT/xkwpiDIl9pQD+77leH5VKHU2QaaLRN
qcFH817N3Dz6wn5RpPz7b87E1Y8PTTZnZGLlEdxrsOaYAFg668Yvrsvff3l2nRhG/qnOs2Aujnzw
x/t+xLt5hVinbBnf/vvK//2+YdeZYYTt2ooPrjoC4IZtU6uGcZsL8b6EMz0XgV98Uf3+pESNWOT/
rhvVPEPWKCzwQcjfqQSPc7WjtczAyVqLNKSsChO/LJbjyqT+iYKVu7VEh2///jM/uZDXqWJMiGHW
TRB1xHKpd05IvD9mNEK2nM6Qe//7Qz65F65zxeDt9v4IbNtRBr04ysIVoKMU8os77bM/4arwloWB
G/FSyY+1hyn+fOrvl3B87mjwVZLls1//44P/RxMhKJasEWunjt4UAZKGGw+F4rn7b7fydfi3MnIK
mLD5ccoudQuC7SUqvujFfXZlrp5BjjwgVQBlHmvfvIUQ3eDdlH23E8oR/+2LvaqFSQVUe1Thd589
b1vzYNfOX43u/b3Sza6Duz6VvcndWBwxUg+YpMBwyKmfevlY5Sx7wijKcq4IrZ+HMmvuVR/WX0wb
fXLNroO8kg46aPqwOE6MgYvY53gPSgGeDys7/UUr/JO15TrMC5pukXuNzD/QTbscVmRs1uefhMwX
B1DHF4/FZwvLdZzXhBgbHE2mITWCmg4AUOySnRwN2ndRjqYECTZGLQXOWRgPG6GZ7ayN5VqIL6qx
f++psuu4L4ZGuoBxwG2mPADsBuhhc+DKdXOsO4L52hEpDNoZ9vLve/GTL+6aizUKuBRGyTVWMlzT
FxMh4wEO9L9/+Gd/y9US0EkPzcFxzI85uL50HDeUvA1gqtRls4mwwf73p3yy0PCPf/8fC81cFV4H
AH8OiiCiMCL7yfTy3wZ42XW62DgEgDuU744wToJVqLiX5nxoN//+zf/exWHXkVELDd7CZqGPPfPN
ufVQa2Me5zGI4CUk0KEH5Ok8xI7AbvfvT/zk677OG4eltojo4uv2pdyg3bWdsARl+iu9+Cdf+HXm
2PR4p6wAfh5bHF4j+ctvQLJHSNXH+XeCZO6//RFXry4627EtG3xKYL4zDJZQFH2c/CrH+0mrgl2n
hUGkIz6F+eKYWR8/+0dR+eewdChEaUDXyx/18M33hriZcTJa3Mbj7iSqryCLn31BVzdz40dsVsrX
R9XX+wVMXwXaOaXkP146dvWsUL1oBV/KMayyTabtlq8BCvvR/t/fzCeP4jWHchxsNpEJt1ePSFc/
1duc6C92fJ/96KuXJgqLHlolqz4K1DYTOWHgsBQk+o/X5apDbIaBZainaqwh3p6267YmQQo6/Rdb
is/eKtepVRvwXkYBnnTlv4egGEVwkdb1lFBGtyqvb1CF/oYqQNLm3//TN3GdYpXSl3oJK30cw3l9
dGtPhphjQuiLlf3v4DvKriGUAt0XwmSgj5H/HsErwpdx3zYGxcJyg/YtTPZ6U43oe3nkJ1u/Cqh9
chP4V0/+lCFCLiUcGGR+G+zLRPovvv/PfvDVm0qikuB0gRsX1qULgliAv49fZIDw1fl4uv5v85Nd
5/YltW2JEzWG4YBR+h718/JApkk/VP4k1oQEZf0L1Zbcxj7GqYcEYyrhwY/a0SYFRxVtC+0B1Xtu
h+6pHRr4BRUt1hQLxXqPfV2wYiisCM597pcHoNHNOZxD+tFc0IGLUf7uH7XthRfXUta/ar8cNnMF
gGi85sLfzy0oS6rw159oW9a3dRO64qOy2Gx5ZBQUANGKlnaXIQkUTR9++9FnzwNDt7Nu/PwJOfsx
xcXqtj4gGtuuF37SNGrY9UM7QiDmo7NTAZsOz5LdrtYP3yVe1hvssgCTh8FqjJnMNARAFdThckFN
tpogHrALHhDjJv/gwy30bTU1yj8NCn4rZk2SEKeXow5Z88sqU5+RWyc/gMoWZ21z+eCyXvzOYDgB
DXcsgLs3I8ZRnP8WatQv12gME1sUbtOYeqKJ7EDSYSoTsBdEfXbr481SJCwDcQ6jA7m7sQCQ3wkh
ccrshin6zUfqX5qa/ikNR5/Xh93HaSQj/EIwDN9CZLQaeDH54I1TDMwvfUE/iP1yIXrqCeIg8x1E
JuPvlssQvt1oOVjWsa1TM5QBQ67sznrAFXEeqEtp8ildwAdE5jYIUIOcEBq6z2RY4o3aiwc9I25a
ssb84EHbbDOay9d5ckOVSlKUqeyael9kffkzCpUcUIHmPRp/pWUspSWKzeUQkA0RBiYfNmGm3ptM
fY+0x5gYZINSAQxinxirevzjYjRiO2NYxku2uifPTu6pbXBXWLZUB9ylPfD6tGUdLAl03fS2W+6H
pqjvOFfqXWOtBt01gmXBRxM0wVanpyniEgCLArfSvOqlmJJ8QWA98VBSvKVVNh8G2vbH0CurC0Zs
B9QZXYMbBucnfOe1hq4biPsGRIMJKPUEgRj31vdju0N4KUILVPR0RN+gh1Uqn/S3Je/KNARJvoTx
CdcUsrPJ4mGbJOw0fsXjRtjpJoO3UKEn1XC1cV5Ws002q2nZzLRmCeahObZjfSn38Km4b2tZzT/N
DFJSkA/2t8W7rwHhHpctjtoAQ1AFatVDgBEn9KNyxBgaMmZbDXz4JnftdFJQQH2ro1Ce87Kyd4WI
RJ/0aMnp7VIr8zYYSD6AVBjcn8A6omMaSrINSsGPHKf2TQQJySP4s/mhzPLmh86ncV809HsByPzt
MNbjvsRL835pPX5n80zd2sUje4Zm9mYeenYwfdVuFR6rtAEHGb4tFuzHFhOY3AAfrWtFDqWnx8QH
JG1X0XFJR9GIyzwGO1TnK9hN6ia4wNdj38OymQCnCrJHw8mCd7+fbTDRuu7we4bf1wxI3wC0yJva
7xBSghol4U6lOASkIbPHyPH2SFs8MjFMlcMuY2NzygTEDYnq5zFK2Th9dNec2YwELFIDnmGVFeU2
1HLahniTptkycIm0nb8ARIF43IYUk9sAV3aZtXa/WxoG+9w3f7roI8a+9PW0zzrdbbzQZ4du5tN+
QjYPRoqxCe+VC/1LTT0OVdUMVQBEMofO+h1a1b0czpPLze8I3dbncGFgVaui/rCbrjsZdMVmiKYu
jaoFRby2M+eGTPSmMazC7V2RxFBMHsQDF/5tk5Vo66Bktg+ECB8YX8g3HjCy50W94v8xQ/3qIUmY
epnztmaqQETOFZeQi0VBKgjIz2qEdg96FDhYgDM4adAXN84EEJpxK+tiO0/2QwqF1f871RV5iua5
vFHaV7s5HLMXilv1RmGLidNm210MZGvHtcNb1WWdl4ZuybdDTswGyZDyYrymS7pe8g2+Yf1qQkCT
FsEcRFquO69BLrq4LGaRDKHV6eJ8kSK8U53zodc3EB1j7SEZZfejHy17aPm6nSeU3Goj1wOEDEXq
KOxKS87aN3wmOiimj8qbRlXBj0h55X3Ac4nbZsF0sKVd8Y1XPXwfQrV94gqAc8Kmc49tQbuDkhYs
uYyU20DkMml5Hz3nqHY9IA+E3Ec/I/qJH76VYvZuFr/OT7qfvBgbbzDcKimHl1GtRZHM2iFQwGX/
a5G+d6QYE0HIAFoR7or8ZZoq8Orht9jMmDK96dGMOdESJqMJAz77GZ2Qp6ia6ks+KIGkRdv9zpjR
F5+3+js3LTRO4+TjLZrTHXyO9IBSH4s7Pgx7Aa7txalieWuCbt5aUcKNMRX1LvRI8AM8tWHYemZB
IipAw+JmCJ37oTpEeMKpgFxrzTP5u8Ds8x5TIoisVLS4zGVj0e5Dh+CezkN0AX+yiKlp82cSKlTI
bTWEDyhhzqdqlcEPx8f1eapLLKMaNbtaiegZbckA1HcCn16qO1kcc2g4XuWwYpQ2UNPWZzOBILLu
N+WITDDxvODgPKZ2mfKQBvBmTraRKFd0rPz3AvSqxNa5d7Bh1B3F2nu/ECeYMAq6wN8zIzmVFMJh
IDTXJhXNgCuAdH/SK4Nl38BsMq2V/7gi+rJt8nlAwQuUbXjE1AuHpe9YE+RxVDMV6dLzbgtVrN1x
xihEQXUHeh4GJwx2M7cfPVr0x4HNxxRHezONenZb1QflHWYUTBpinT4uGL8+OWWhNiLj6oGlggxI
AkyWQ8ZXjyaOFEYZFrysNpPulxO+YYOoPfQ7J2jV8J7FbmK5pb2HFZKJKZnlnD/MOQAUmYvgcpzR
jYzdSJFsgNjnBvms6VfrAXtjqLInP2e4HlaYm0Hn9MHHbP73wPezu2EtIh8PH6bfftW6X3ch3DQ7
0RuxX1QnbjnpHS5a2O9hEpMHJLgrLC859umChlVqoZF5d2Ab39akwrPpTwDbeT2yPsRo99oFw8eq
EEAE2KMeRhJKqvysiJBbbDhA6x7hltvMswXzvCtljxCvbjc+WQCkzPDmqWeGUnIbqPlkEC3myRia
YUqHYDKvIwdfOc6weCFTELTsrofaNA0CiwV2nQa8NIE2W9+R8ckvtUKPXA7ICccTutENlDnFDNOS
1hfQPEuD0Tla77DFgnoNAT4ohgZvmaITsh2J53TSVRiUGVQXJFUPEWxlmrxNfKp8JMjKkc2ofkxB
vjUGu6p4bR1yR6uo/SQrJdg586gveSeiN6Bns/d6qdpUlh5MjD5z9ysnZB+CHrRtV2DwYsMW/7YN
qL5hHMcgtKZHDF6D1B3PdEWKzBMluWjcMDwhWPVfm2IKHymiUMfGr+w3UAvbBVehgPZxkTodHO/u
8EvLkyNQ1qXYJ8tn4ntruzHNqF9XneEkKQJIqCMo5g6LtCvygiu6ztCP1TEUZfT34EZxWbKx/fj7
nXemrMAO3RYctUXe9wHeowoZxkKu7S5Y0NHoRo9tGOxCuwhCuJOMFkihsBymQ12i39HhpRRHOR1i
v9TtrRDzjMgDnbAv6vmESEelVvbb1EN5rnT5LWI5h6WLUiRnepiPWGgCSFsdf8oVTMQngqogdoCV
4ylhfn2L9Ke3w0g+2SpOfRubRRYb1Kz402Bp0jXuCM0Z2XeDF716dW7K2HTFep/PRr5WnYAMkEq2
syNmBVG41w+yG9oTidT8HRscr4V9UsPXlyv6XYQrbxABWNZ37IyAjCM4DfyAxaz5PntFISCzLepb
r2LwTQ10eah76PxUQP0H1DdAC6yDoktLgeiHWpAcweFaiKQPS+8mQKv8wsYQX5Od9yxQO8l6+D6p
F16iqOx3HryWOYRXlj0Ug8xTJfzhoeu99kZW4/qCm4FvcjwnW4ae/X513XLEKQvBKotZQgCj+62Z
p3nT48B2dnOfpXxe5PM0uuWuQqbtTnM+HqAhylOLkwmaRmWb4KgJMzcCSJfWhxOyJojHWBwnkqj1
Dfhg1bKtV8KA2IJ/a59jkX+yU5VfEJ+pH3AojlL4BZdTBmzMBgsv4p9w6UKGm8EBaWof2d0iO5XC
Ra+oXeZH1DqiFLuL7hjxwt4zhE127SiyYxG1PIVTwiUY61mBdl/z71J5PfjyDWKqEWP1flhxKu4N
RfA1sPSnVAb5A4jOBoAs+9YCF9hMJ+b74y12QwKuYiUcdH4LhM5kwkm0Egzhx8V6IbITErvbWZVQ
xCFLMu6UtjUmbyt6hiqedAkCB/QWQgDsF/H8PAez4luvm/pfQ8Pyn25ocBpwbmmfTajzI/GKYMLn
zdJtcFOo80xse6vnotkz5WXYedJoqjfZiDYxzvUfx1s6doij9rgLdDTOS0rmfEiaTgMWS5n7WeSm
fRbON9ixhRDYwzalLTLNWaMQ7sKx7L2uyIx4V1MVu17Wa4eNTcuecf+tz7MM2iJmkZ2zRGIh7nDg
dlnSeZDM2BFBqbBR9jBHgcPqO5mdN+N/9N0wFfE4ru1RGLkcuiafsADUkXfuF7OkSwi5YJRn5qU2
jR9D1YOcYcaJPS5NV8GQVhbt21hRcNKwpMPIB2OgL0WwKfCagehUuPWu4iuFtDpiiauBMnSoAyP6
pMdbYP8BgLUMni+8T5Hial1xI4eC79Gc5beE0vCtx+qJhrFzl2oaBwPp7NRuI2UV1NnLip1FiFwH
S2vKAL3x84Ji0wf2R1I66aH2X86YxvS0OqBogTeyD/sU3HkNvqPERfP6Q1QhwDojteMWBFPgPEaU
W+ATFyMiQb7A5AEOFcm0htVhzLsgdsKUaGspshvbooatly9v6GsjXQ73mx8vDG5SLguzBaK83rum
X36xmck8nlsjTzka0xu4H/J0RkJlax3FZBMWga2S/fKazdgAYZ1EATuPOv9cDbixNO2Ng0YUvB2S
r+DilEXf32LT2iaQ1viY3ytwXZUs7xqEZhWOJIhLJazP2JvCXZpgV4uk7MSzQ8Fld6i8DsnaAsmm
c4Vez56WutpXxHcPCNbNR4YR62/dWpWoLiCKuiGteA1nZHFk3RdbNsEJJyOf7VCYph8Zn7o/KGVR
2RvKkj+iO0JxNwNI3GS5vfObVu8ImCbPRVBzZCTKYo+cFiAgYMAktcQq3S6oPw3jgPbDNC1HQ+Zq
jnnAYbqstQaTww+3OHJ3KehvQTKxwfwBg13nCCdnels6xDxj2uOUMedZiQrBmEP2ZhZ2w3tN7mcz
sgtGvVCnUtXSfcf2ebyHn47F2OAqxI70WN2Yyo1prf1o43BsP0R4OQIy2+QHq3vkr8KRJy1OU1sX
Re1Ph8GCNoY+XX7rsoDdwbHOn2QhG5QEAqyhfZsjOVgECP+49TfPUEBGtre25zr08j22Vz50jV4J
3SGiTmbuMUdTMveiSi0eEU2DpbQtmMTo80pSiLVbOItndSl6KZIgD+VjAFPWAdWp8EUgGX9BkCk/
IuOs7wWV7Q8PE7svayDFfkaG7TfqcGFqLPcCoBL9deuaj72vImrDXABIfpUt+bO0UKMbr6ifVOnX
3+zEzc9Vgu0txxm6Oa30psMA+Mmtkj4EFRoE1RTaA1i29Z4UJkhG11I4LQN+sQ2Ea2xw6pbm3Xry
6xmLVtRVl3CasW9oq7z6gUc6uyzoqKRITEC42AmL43gEr2T94YNeENndZrkymzJyMwp1MN2PsOmd
4BX/DdtnFkOX6l/yZmY7XkqeVr7uvkc4S28xMtv/wdSgSDrrdfBDFhqH9tAdi2JB1B1isbRz2v30
IuXuKyvDExHhslcE03jxunDUToDbGmI8L+Qhalx4yypPHy1dgGLGnlxtq9yTzxrCvf0iFzj6XBMk
9VSj7gfrLfrrNSZQSKIKlz1i7Hj4o1VTP3h1V93hyA2raMnNM7wseo8KJZJINR03JepvW0gn+13d
FRmNSQSdMtcW1sdZGczWVe2ItESN8w8oeR1iv7TYyU7oPTwYuHBzGD02M+jZdY5n3SDptAurJmtQ
6B3ERhQBeVpHbilWRhS5Elmz8I59OPBIa+ipJpQdCWFTglOed1D4WraMmmhvZquOAZiLlxwDOkGy
CtschJ7HmyWTAnueOR9hPfZICqsV3kHm/3F2Hk2O6lAU/kWqAiRAbHHGPR2nJ22oiQSRJBDp17/j
WfXoNabKWy/AKOvec78jOWrCcdpRkpenfoAkf/Co9RWGm/HGzeSwBau+/CVBk2nCbhbsFURSvqsQ
yNl2bYcqhmlOHhGEssShgGNm5LQdAWrGi8NLwNUO6aihfcwdGI1Zbn4xpsz9z7Gumw/2mJNDNnQd
2RQjnAThnwuTaSdIpzvlcc+B8Xxb7CbOrYMls/7QQOh6yCTh06YZkerETJxDBy4G3yCvqj4PI47F
I+ytv8Vlqj9mQ5AgEkeaD1rbl+U9iXc99+wPTd7rF+xuKW76fnEaEIq583E5ViFql6oOQcWxwsGs
co6dWzenYUhwc3cQ9Q5oEO9dbuP2Nwr1w+oLHH407FdjFNOhdFcEz7DETV+8vks4LFWFfqkmNVr3
VDXy0AUQTenYg4KWeTZKdZhffYR6VsKkVpZ33K6Q+EYU4tHVY/qRIF/90BAWnFyfZHsIXPtdCbU3
CkhFhS6pqqdZNMNBtjy9h7OzfWiCwX5WCOJ+qoS2Nrx09OeSzOhyQhkklH4vfjsER2nceTnKRuf2
rq1wvvJ1Sl9zd56eEKXWYQWx1RYVKvEH3OWyA5B88x6+9fqgROz8gDx0PmitEHSdeHMa4d25xY0r
f4ZzR3KXAIN3Ty/lqti8yad8cMZH2LVX+xH9nR4ofK6KPVizWCBRZYcja4OL3gfUkKRRruzM2+GA
6//gdayLjdtp72tpoRD1kZVo4A3YT/Ene6jk2a+Z+IIIDJwrEIBs3EOBDdDbU+wzX9yJeg0mch8w
CH15/8WOhfcxo64CdQcKgx+IOLrf0X3JK7eqNEFvF/4DgK76iHHBXnMbjjvQR6f0k8XG/txIBd1I
Ra1P8YxqPdF4oefhpIdqHV4f27xPwWax5g9wRCR72gjnNMVO+UeDYH0GSarItg4KVk/tTCHLxjym
xwAGux9rDoPZerxIh0ZBPvca+u62lT7qnDyPPnFPDEdvGsWvxOpLqFlnDkA7gYwMzwh0sUsalT0G
zaC/gtkijiIb7D9uAsNSF1TB/fXM40IGmxmp1BkHYFmg6jWyYY2gx+HJytrfXr8Gs17I1P3PTxQK
ZckQT446D4uez934QSEouZI2Dd7P1JlebkFm09bVBJo7BQc3lF94d2TMpmhq7XIKIa/KviKC4r0q
xwe4kYgszm7MQF5yh29ULK7tuRbOWMgQj2yPNNA+sJ0V0cdCk5msmLL1de9M4yUrr06lpx4pTlY3
dbZjdDbhKJ/wBbLyjfN4CZbChjgcrTUV8sJQMukwyPErlMMh3WtD5e8xgnLzx8pZM29bEKuY3m3K
9uFvqIYk6nBjBemMjptxQoiLwEdYknYLG7B0pZkWhpV9+QtvOpcEpKnh4w7ZjQjKFwSJUXOEa34L
B3TgrB5n2Jw5oaoK+TmgfvmbFhbU+9d7aKHz/zJI37w6sZxegxINxUcQzFs+Vbh+B35x49ONvDmu
uF6T59CTiDLGQbahGxfYgJWHL3XQ5ZPe/PW0UiKAQTQeHrxk7ktZ1yeqEYn7AVTKbYKVvxqgN69A
KRzPocbE1GDdL4/kwGXZ+fa2ljdmdIMw8ZwO6PTWHmGI7e7r5jauOLUNMUwQENqgYCaNSvlr7mwU
Pf7A/15p9qURY8zpIetI6ckmiyqOokgV+FvXQtjheqMsTGkTGZPB0s3tCvzzANEKCHdn9avw12wa
LjKQd3QWJioG1uBFk/v45zpu7tKiOiET952meNGITMZtH2BM5azBLYOXcxp5yJgGSh/s/jlXa9DO
BUWgCYzhIygVeRynEXO8uyqzSugI5DeAWn8WMUrs7PRel9PT9S9ZmF4mQUaIUVE9JlBU6b5FciQA
vn3MEa4vbIpsuQ8jINTm28/X37YwqkymDPBVk6wRV4wIrpEEwFDFb0O5UdNZrYa/kIfytDSqS/Yj
QRHrJgiqFeXW0ng1JnGG1cwhakojJ7DC0vbuefclx4n5eqMsPd2YxzkqmLMhU4gBxVFXf0gYLoFs
rdpjqcWNeVyRsUNtJB7ecC+0ONtNdr8i/3r/fwNK8+/K3Ghm9yxHq7AmgayEIy77UYtpZQF6f2A6
JtzEqXIkOxFdjWA84yBEoOdh69qvMUJIMljDYi19gjGPB68uB2hM0qgpvyVZdZQFAr/WCu/i70L8
/5XIMbEm1POZriuMdiRi+DHFPfdeTyM5a+QscJ/FWo1MwLwBb3Xa+ilirUUd4PjhcrW7PrLe73wg
B//tISgZvL7mGTlp4aoTCgHjTeWjOP3605ca7/LWN9vmmIDf4OVBAiodrn0971U0Iuh18G1GV16x
NAjov69opsSlwyDJyc5R5EuEbp4IYHiQA/ELGqPUL8nkWSvHgL/a3vf6y5jmYw2Njh5pEtWqdKKA
Z38c4jYIajZNNDiXTC3zQYmEhdbkoKoBR6rvUNXInaqqEWiH5oFYPsScwfOUzsDOAXgduggYZa26
a7JiVzsUlXTNKR0VA5KCqpCV7rPgOSp7e7jf+eNGZuxO5tnv0hu3k10dpp5C4DOjAJx37hpA2Ll8
z3vfaSw4NWc5CttHEL9hPg8kf8w4Mg560qF2E3nErX3aACiW38Wo3jmVgSo/wAfaPdpl2r4Ka3A3
BGKPqLYK/Tj21bjFZHXC0Uv6Tet1VUic7EfTxWJfUhTsTkMnbhzPxmIW5LMIUKRPTnOFOi60SZ8/
0AnkpusD+u+h/52GMV3kPICPbdzDacShp3uY9CRODsjlewnZ7kM3YyK1CHBvkMEB72QsKK4KE8rn
JHRqoX3RLdlE0OPoTN05qR3rNHgIN4oRibUwD1LvJkCjwy/HhjfzzpubBEWoNTnVXj88e0xCUgqh
RxbCpNnZFlY1rEyI9y8sjmlNB3ImLVHUT07Cpic7scgl4IkzJoRnAf2KFP1RTcPBQdT2evsvLCim
W90oiYtgEYlPcfejuDB1JCqJf15/9sJKYlrVZXwG/cf34lPJRi9yB1o/QXkjj0nNkuOA9E5YyJ6u
7IzvH+Ccv3y4Nz2E7ASEkcMcQ7/bu0iU+68Wdb+jiOjHXDuPto8dXgTNTYcTEOj/HQ4whXTaNmfp
GVPxswSgpSbOUaZrFnPvdwoqy/99fGelDiG+k55zTz6JLDuKjj7ETbzy79/forg5mB0CyAnsvlM4
dnntHssjHFmJ9FZk1+/fBbg5gj0UoPoC8hOQZZF50N+K6j4XgO80a7fTpda5vPhNT1PNWNbKGrDR
wv2EoD4QN1X2dfSKNWPLv8XW/1+T+P8GLkmLAFT09KzGpMANGIJl8E+g3bNQE38sgaTZt0Aw7uc8
c39za4wRfvaTQyDwncp2yceW9eqYlI19tFQrHxwpIUmzOX/MdTdyiJy5fgz6FMnzABmYPpQQcmd7
u75wWybhhx53IR70hN7myLVuh0SIx0Q7885XjB1di1JgBWjvHIqJizsoW8Q+4LBsYuMACY+Geoth
yTo7tLE+IO6kURMkxbDjHuxEoPjgPtlCtF7ew90kOSOLlR35PIqtzmYId+18OE4Ogui67PIdIv0i
LEQ7RgEAJ48IoLI9GwvIzrP+a17MkMfTuP4S50V9QLIWmpSKspMaVbUth6pE1RatITO1+q0FjGsI
PQUPu1EnD2lSqB2TvAX+D2JbMsYNEn/ZGF5ffN5fD7hvbLhUQ7gFNCLUrIV8HnrxwAT5lNnVrlQC
UkucOy1502WCm4aZRcL8WUnARgeLfR+gKxlAjQqtDn7Z17/l/U2Bc+NIljmalcSS6blA1rno4ohT
8Th04wGAn6cM1OMqUQcZe9+vv25pgl3OMG8mGHAZKMBFbuecV2n/XUIN9pI1f03M5nRl219aJIze
SWAbyYEXS0H0JVB+AhUH2TDAXHNuuZHXecOP65+yMAq4sVAX44AuF1B8Ywc9pT2OTLWTPFtlC3Ww
eK1ApikUWbs+LbSbaa3ppIo3KL8ZooF9BMkCdrsPMD9euZstLNqmlSTUYZC2VHj4GBAsIAzsj9tM
l7hpEZnNE4pRbdJHTgnLWpfVfM+TcW0iLv1xowsSX9qCYHmJZMz5aciQveWokNld7+CFp5tGf3DD
9QtS1lPkwyNyE3f+HvUBzsq8W3r4ZVS9mQjQuWeDM1lggGdqi6jNbmTJyi659GjjFlzxOU0Du63O
RdFDc1f0v+qgXWuUv9zwdzYw055w4rAtcxNanTuIRfcy4yKS6dCFJSxKkeal9h9NcgcwvCnnXQi+
oQ2qClzCrG05Oc6XbozZidLaPrvwmfziMAaFzvX+Wpj4Jj4ikTTL6lTIcwDb7nssAx3ECzMUUPH4
5BRBcbz+moWpaHIiGLSKFpQ19VkhHVk8ZlAztfN425gz+RATrpp2C5+uCA6Z24b0m6pYK0x+/8jM
XeNsU7moWRBZKc81aJi5w6AtHZ4BqXwIkJkkCmLP6+2zMPzcS7u9Gdnw1sCFyS2bsz2yduOm6TdW
pStIgr+liO+MPtOCroFsg3SAFJ6tp+b0UDebB2ptT169ebCPKTBP5/Lk9VCEhtGUhhv794v3+UW8
vOSHeKWDFqJA3IRU4LiUda2Hf6A1hclUQqwAyaaq2iEOOm1r6A/DgVT0TrZ9ukEeJX3QTVX9Kju3
WLkwLgxA06XTLUTQAyCLNii6Lc2fkTrdy/H3Tb3nXXr1Te+hJGwuGYgn0WBbT33HDmWO0pHrz176
48ZZA4gtUvYgz515debuI4puAGK8/uiFuW8ydrLR63o1Yc1jjf+nQjEMZKz6kfBShzIuV9pmYQaZ
qJ0kcyGx1m5zlsFLkmXQpJBQAXOVWXd94e+uf8lSIxl7WgNwlT9qwIgoEMe/AlGknyk4m1k4pQNf
aa2lKer828nYEgJoKtARVXoAHjvrV25/C//d9ECsJBDAUARX58ui7/tRU92XTNw2ekwMiiVq4aaA
tkZVMZcbFJQOO4j/xdbpVivpF9rFJJ6IHHKbnpLqHMj6QdbDZ8u+LTTNTdDJlKsWCSYs7Hp0nluq
v3AVn4vS+3N91Cz9c2PPj7EkMQhLm/M81Q+thDlbh5jXSssvnHRNfElD9ex4Om/OlZ42MxSJ/E4C
EVzELwKIRZi73nYOZZdh9WbtIdCsObrG8EEGH7UnagafuGB8f1sTGStbMCJDfrFuPnuoZDo1GTi6
iBbdRkbiJlSkTnXW5JbC05MMBQxx0YVIn6/1wFL3GhOWO85Qp6ndnGPX+ZTV/Vc3c1Z2k6VHG9cl
Z0QJz0yx3liFfJDt/JLAK2Nl4CysyqZsKEirAmFwB6u983ECxU+IY59CzzXzlRGzMDJN4dBE7K6o
hkaeUfYFcGSMyhEUnkAel6IP5jDJh5UVc+FLTMZKWk+IfTcN9lwh6z/cBx27S7LugdVA3pSazCsf
tLCCmrCVBOUZWqKk8GzNDeSrFGHqPIo5e74+B5Y+4/L7mxnGU8exi7qoAVT/2gfkngJYqcW3YZKf
r79gYTSZnBWu6YwsAfZ3BKw0uMB9sZ2gpb/+8L/SmndOf6YJYOf3fdOhFgC2BX0M7IYqUfpnIfID
0OS976eoPws8slXFCMvPLkdhYU72WshkF3j1dCTxha851+Vm5HVwJ8qC3bOUtdvrf2+pcem/jWt3
I1avUTbnLviQwxNzYJvJvavdcmU2LY0NYxFIWDKwVs/6XKEGfwNM/+tUzjUo8GQlw7nUecZSUA1t
nSVkbFAXmRxZ5ewrVBDd1jbGqUZ7QQGQvd9ARPmxyL+W+X2KpRd86pWhsdD2JotFN4grVQkWd1sK
9zvpfevoZthdEWvNt85crrHYFprIRLCMRdf0osd3TDKG3DzYWLI5XG+ihdPl3yvPm7mZ+Zyizq7C
xUIM9qW+Qex6l9CfKL51oxmYtI1dyXalvRbGkgldiV2wOVy87exK60iYD3ywUn7YO2rtuLbUUsZm
DqazQm1bASR2NT7NVMKUYE3ksvToy+9vWooNxHNiRtAJ9bSHrwE07NVKuyw92pjDGSrHmtGe9Dnv
hNwnOv0JqWK5vd7DS41uTGA37gGozmBdFueIRau2QhEpEN+hLdw1FtTSPDCmcJz4vKlyJc8jpefM
yu4clIBJke5Rlr+ySiyNU2Mqzy0ML/M5r85OACV2Dbdfq35StPlooeIRBRg/rzfWAl6Jm0JRWIJR
BPRafS4y/RSkLIop7tZBx1G6Askr1aeJjXtBS6jY17b5he435aOoZ0U4PJuwjCBGvdMVlK8Jg7XI
9U9a6BxTMZorK+U5KQf4fLjDQ+/PCBcLMQGxQfhrHGS3uWJxUx46VF4TlKKpzkkHrmBrHf3RO6UZ
vS2++Dcy+Gb6tbXro/Ks1mfaTsDuTAp+LFwHu+uNtNQFl9/fPD2tesySeQZ8owFUsBoPRbIWAVt6
tDG5IYxwBIdn9bnpUUmY2bu0rW879/ylRL3516yERKS32xK+ph1q9p29P7OVmBe9TKx3Tj2mMJRk
YDB0FQblbOd6K3Jw6YIU09urMpRdamLfgZgzHMHQopEvfXoUgwvZRy6Sk2W1fCcD1R2AyJl35ZCQ
H6m2HFQmutkHNuhL1UrZvVgVKkR6lEgfqe3D/cKPrRNwohC5eKjJkjkgEG7qN/s5cbBwjZn37PrW
jV5OfxeAN22nC5TtqCJAjxcAh1fDbszXvPoWVlxTmRqUuuyheRjOM/mIYqJwTk/CoSvnsYXUmalM
FRm4wClU3WcNcvkexaXbGLRxFCcCjzKTJ9n75CDiFFWxQq0FV9//IFQP/Ds7Jp0Df++SOaJpb23B
m3D3iIa2xzxo65VzyN8Sgv+PN9cy9hAhdUxEoOJT5zN4zXjSfaZj4zQhzAGmCXidTM3dmaH0Pgsr
t/gTxxgTrnfU0/zIehS9B/bRsz3vldLY+ugzJJQHNNNrNwXqPiubGJSufF65vr5/A2SmJg68a5Bx
ck6itsuGb3xqgoPr8eFHgArGJz3a+bObkgCGRU2Xfrm+Qi31gbEBooaj5VIkQwRb72Ppsa3XsQ9N
YN20ADJThzlUjY0q0wamSoG2N1blTsBQq7XsxYIoiplCTEGGoiAwzop40ooPxVQKSIKn3tsjvqj/
9FTW286puudKNPRLPHvTZzeH+SEkrCLSpc+P2nZ7uAcHbAd8o9j4KZ/CxCfiLMeS/rqliZnpTxeg
ULzFyaiPUOE0bTzWt2ciOrH1bKlWTnpLA8fYZ2QMedU8gkXW2xjlDR++oCrluQtwhhnI0SUAtGez
26287W+x0f8nFQRV/05cuw/gcRGnyTmO3X7aJLNs090AoPYfLmdAI2Mo7f50E4exDarfxVc1V7B2
TOrmo06YOHqpzQ8dFl291ROXMqQVU7+zLtNH5PSLpyELBvgr5O1XZwKsh3PJfgJhPv+sYTdBjtd7
5f39k5mCLpom4ABYjoogvEBkoifFhs9F8/P60xcOfMyUxsi5QhWnxsDvxHShJbj+pkvGX6ytz6hJ
2jt96x7HmUTU5T87Wn1aee1lWXunZ0yJReqhUFIDLhexgv1Ete5mkNZ+6Ks91Q78uVC2j1gMBKFd
mYaydLodMEdrcqD3T4TMVF/0XgpuFrF05LdumM+w7sgeQNvaKltvr3/e+6d1xo0Nw20cbBSJ6qM+
p0+T5782QBgcNUIkgAZO31g/rukult5kbBulmopAxLGMUq9JD3KmDoqiAM2qRwf7hjOKsAR65+v1
z1poOFOSNxVdqzqXyUj32SYuu7Ao2IYmD3OwMizeX+RRafnvfFUtcABlDYxdoU5yfp1LIEmatW5f
eHhgdAqsUQHdAP0viv1gJ+NE7uLSR5MVa0eTheYJjL5oiVshZ+TqCH5GNmiEQJ3PjUPuJ9klRw/K
g5Uj0MKKYIoVXcWBSxwGjC6kYqtWRqgKf76ph02hYpY3dtqjyDHyvJztxNShgWxgUfUMqGRaxOT1
+nsWPsFULALeVVqQP+sIARFvryq/erChjF65LC/0tKlYHFGy62aFpyLAGPVhUrSGao1kW+3X/sqq
vPQK4zhSj1Nmw++ui2Ynf/TTDsXawb6x21/X22dhnzSVR4OWAvwzLFFdyU8Kxm2bOsNxFhmO59i1
foxu8DwDz3D9Ze8fqUFL/XfW2Sjt59TKuoh383CPMGf62NUzaH+zM92lkycPuNuqP7Rj6mPss2Cl
CRfGgKlSinkJoJhrtQB09z3ChQk847AzX/+mpQY0VhIUw+Mw0yUqyohutjU4+XC4ZI+yqiPKsh+B
l4ktMvoriYqlt11GyZvLlD2VktSWDzk/bcWmhEQt9Nzkw9xOnwAB/Dr3812Zq5Wr6cLQM+1+LEHt
qbDxaT4NPrkA+6KgDVW3MAq93nRLzzcOTXkAJFELmFoEs+IpwC0CRJkS1b1woKBwyL7+koV9yzcW
4xLCq0GCwBV1TbrLW/eAK9YhyNiumJ5tVayZIi+NMWNJLqEo9lrCJbBfRIF8hQJ96GQfr3/D0sON
NcAGE6O0NDrCm9LqnjZe+uwhy7ayFC90gymEq4Dmb+EViZ2dKb4lvfVLUZtuplVA/sLf94xpD25t
ABythe2j6JOtP8C9r0jgDnlT4/xPL5MEGrkuNI49DidSEABE/ZX1aumPX35/M9tQgu+5QeDIqNXy
AVzIj8qrb2x0Y+xzgagmFkMZXZwSPb9X4VxYn8tgXDuELKwUpmRmQmqW2gVOOOCGnC9M3XhAQLfu
gz1woCcpxpcOVQi3dYEx+HPk4ap5xhlb6fSrn4uTD935yvxd6gNj7LdNE5DZRh+UPUjN4D4ioB7X
ayYCC083RYV92mQW4BEqgs4L9hDdFuqr4/VGWZhWppDQAh1H2wDCR12gPiU+/Z6U+RMY/GuUgIVD
oKklLEfflhpGw5Gl9IP0wQ+EZ/q5qm26z9NEbK9/xcIwMmWFOgG7A/ADzN0JVfchAJLkcZoa8idz
KBg+rg144ViTOt5XslIre+pS011+fzPv4OIHPpKIFcrwn6QHV8KvZfHx+vcsPfoyEN4+usFpkDU2
Dv5zC01hAKxUAN/tra+yNQ3t0pgypnYOVh9HyY2KgP8+1sH8OBf17+v/funRxmZmD/BpcEC4iYJZ
H3MNBh7A7d5tM82Ud+XgJkHP2GLA+vUQ+qUgIXJA8crTlxremMdTycrezrEeQWLxfUzJhwuTqlbA
yV5vmoXnm+IuWL36TAWYbn5fPTl+AfeavHp2szUJ1sI5wlR4gRQtbCSQVMQSeQHRk0+9j2KZeYDn
X+2BfsxvO3WZblbdIKk/OEUXkXwK4FSLPOIuSIgdTrVyvtzWWMahFdb1Ou8YDkVT5TeHvJzYLugz
e08zAIOvv2JheTLVXiibBYdCqzJyXDBZR95eSF8c5lvl96QbycrJ6O+F/Z3wjukkRawskY5iKnI8
Wh0rOfCjnB1g1uiotNhPbIAvO+5QHB7uF49PYD7hlhUPdx3YTt8sEKzgH1IXJKzyHD4vLreeJFwq
NpA1AS8/MvrESsDGAYmtf7rgdydh6zeoZpVwn4EKtR21ta+TzN4w4J/DnHvAxMJJWMFFnE0bOtvV
UdgOik0VSOnHobWy3yhCK85ZzfIvdZrlmGltj+LTOuUxHNe99pDFis2hh97/aIth+ukHIyDY4KzN
5xTZQMihXXFggU0KeAG3w2uZsHlbeRc8I6zvXgZQWB8TCz7sARipWy8p1Ub4MGmgTTsDai67r0ma
X8rzYx6OWYEANNSLzSs8JdIta234h/iwoGO2x247HpiqpywbU5Sd5irKU7CshMMFcq+ts3JIW5iY
1BjLkwUlDqqOLodjqzowGD3CH2McXjO4L8JnJGbAacGk5PqoXniZqQNMuqGnVesVUQ5Y8D6ZcvFz
QpLEgh1FLYDy4yPSeLBivv62pTXNWO6tyWnKsfP9UyaTsPGioP5T3RhiMw1uaDWzfpg6NJtXuA+j
T6YvjU1KRJRFd8wGy175BnthzzJVgu3QO2wSnn+qS74fMwKOqzwP8IuPZ3kEMQJGDY8K8xPBSxDk
n4d43mf6RRdrdSMLXWaKCH0/Geg4YMfPa1H8qKupQ0HsoLcuybttGkjvE68B8F7ZhhaMg5gpJawK
h3HRijLKJcKyiQCQz5/qblPOffyQx1320NeAl+qa8ePQ9+O5JYE6TPaFz8zHNavQhUY3hXoym2qr
LW00egGHdfWQp59vGpKmRo/CFDSFq6F/6gD8ho/A3o07mDavVegu/W/j7OTmrZ3zvnFPflGSLbLY
9gEGKyv/fWFLMq3OvL4FI1sN/smlz9J+yDg8PxLAFdcK7RbCW9S4Bs1en2cZ/MCjFJaTd7EaCaSI
Kh0/W5aet47mQJ8OdgFuxDzrUCHT83S9U5Y+zDhbgXE4e1WMDxMTbDqAGLdS+uQiE+sN1crCt7AU
mQq8wRsFSMezf8KpTfY/shkI3+Tl+t//i+56ZxM3ZXeCs6oCQhSlZuh6GoLiAJxpi0vkgcM6DgXD
Pi7Im6IvG8DOXZC8w1oldbZJBk/8FukgdgQCiOPoaXD6r/+nhYFoqmDgJ1pADAF1rs3qYmeVY7+r
E6RCrz99YU36u1a+uYUANQP249jlEWpKmx3Qi8VHp6Ijqpq8+bmzfBi99qNaC4Et9J2pZJi8tCuL
zs2jEoV6D2M90D+9C6cL3/L5ymlv4RWmupEVnoh9OvknBdOuZipeY6UQ+0xWZABLj78M/DftFUCY
UvljLSMwkZy91cwuuP4dLLXy1F6ZQ0uvuPz+5hVZN/iIqVlFVCLtva0VdMewvU/3feA3t40p07iV
uKA6DthsTvCG63YJbEAOMPq9DfDDTA4mTFcCVBcNJUhqMdgmnswPtQYBmPvlGh5vqY2M84jt9KOV
O8I/ec2nlDwB/rwdZbyywizMCRN52Xdg9mg7KSMkz+0X2IfHO9drxp2SefHBgwFaiHBH/3p9Ai5M
bxOCyXjX+0mf42Tl5/ldkyADnNSrBVgL67GpbcRA1ammeHpRcZR4PsSWGxLehJjc1//+QkeYQsYe
aCPA5OMiSgfXC3nNAUF03R0uKNvrL1hoH1PL2M2wM4oZTjFeMjTbNNbjHVjWw4rEcOnvG9OZNr1i
lpybaB7cA9zvxEbrGcZ8gq8teQuDyYRE9lOOaFVDmyiY4HXkxD1/LMG+RlAAim64KHWldSwZEk7X
m2uhdAE+J/+uHv0krLlqOv9UFnAnCuPey37AhNg5Dp7ynhol2ieNI02Uu834VJbw+gs5MHXnpGTT
aazdCszi2Bf7fFDFoRcKJMFLFQCcxm9tc+NwkgUTYoU46+PK78BWahwcOBbWOb/nuBGuXPSWWt04
h0iHxRNopU0kE4sdAbLLDlU81T+aYuq+lDVsm/qgsW6Lk5jiP5FC327VThEBKpYd/M4h55TF+uAl
jn/bgm1dvvPNnsDAa0GR/XSBeTu4kSeWdWyalN8WIDbBkZS1wqXwWYq4JXZtlpxmmp9aey1yuzCF
TVak6imcDUDkh29wA0tEOItuWF7NK7fupadffn/TNFAq5vDwS6oILov2qY+limjBqu31+bT0dPrv
04eY27Cy6HANkE62yQAz3zWDU6+cJpaebkxWuIv5xPf6MgJ/vNoB+6V2uU/WagwWFjdTXyldO2Gp
5VSQLHbp46S1FYEAxE4ovptWssBLH2DMM+y5MzLapI6GScwwP0FlXE3TZmVvfH8WU1OhaMEaEVJn
v47a0b+fafLHtuMU3iE5iGKwttpMFp9W1s33PwS40n/7uZ9d1IP6VR4BUwfPGbivhCMd5+0to4ia
MsNEJuAfQPt4givIAxzNzrWUa3FH/MH/31ioCYts0tRNVONjpYMpR5gPcNzopni8nFi+A1ayciR6
/xxBTfUrvMqqDKhj74QwIIwB9Y9Rdp8CWr4w1e9ua6NLz7yZx2B5JK1jiSrq8qbYdK4EK29Ibiv5
paYscnKbgM1pXEYN/Ho+5H0O6WUS5Cv/fal5jHmctbnnZ2qoo0zasM2wErFJiOi3/Rg4YQoPt+tN
9H4KjJpqK0fFZQ7H2SoqhIyfITqHuwTiFGehR3KY/GLuQknG4DTzuv9+/ZXvryHUFF5JDC6HDj2+
LIt3pFEoFYNdVblWQfK3VOSd4Wuqr3pLdzYjsolo3Y4PcwsaaGjlPSwP3N5BTQaNy5citfX9IF0X
Tjp9/SGDuvUXSTX3N60FuvQhT7LiqSP18D0bgD7eDnAPXVtD34+kUFO1ZVtz1sbCrSI3j5NdP5X2
TrmKQCLilnCR6OR9r6ocjry+9sOhy4OVDX8hEkFNQRecKdqs4V0djbXTf6kTmI65+cXRN8lmAlcU
B8BM8LC9CEZ8wz2xwCqzWMf3UGNUT4DhTC/wlB1W9tiF0Ck1FbnalskAs1tsJX4Hp1Z4RfhPEDVz
2LRBQWpZmQwnQcddUOvxkMA8MGwl7A6b0ZNbt7/sPqM7b/og1ys758KMMzW8GueVHjG6JNJEhlW1
h8oxHNhd66188dLzzdWoqQZdqDiJWiIB0hbTrD57OLkckJeo7uDzm66RqxbeZJJmfJyNOC6zAsZD
1N7DjxkEasvvHoqadqiNGdcopQvvMSXAyBLhexTMciwXxmJ3UDmjyCIJ6+HTTSuFKQBuPAU7YQ0z
YRuDVKT+Bh5imXWb+IJy49IAnK8neoKnD3XxIbXGE2xzVqbawtZv8tVU50M9PMAJZxTfXAvublB3
XG+ShSebksYm95KqDeTF+m88EYCh8qx8vv7ohXXZFDD29lDAJQt/OrB/F/FTUH8CXvX6oxcGiilS
LGFUGsBqJolceZLynKrPeV+Esfvt+uOXGuXy2jf7fKasZoJ6Cc2NPRiq8ENRrYW9lx59aaw3j6YD
OIJ6LJNIgLUc5PbGy5qVrlxq78sr3z7aD/yESDy6BfttaKuQ1V/T6sdtTWJcMnDaLNsqKOBjxZJu
62V5uW0Kfetfd/796zVqNMCFZkXEBvaILeVuSNRJZ/L1+p//j7ovWY4c2bL7lbbaoxqAT0Bbv15g
iDmCZJDMZOYGlmRmYnKMDncMq95roS+QdtppIZn1V6mlf9ABq/S6yHpVKfVOZmm0ZDAGD8D9juee
80fb5d3JBKNfWQkCJZQmmR5Td3Av/VxWAVlyqC/CN0Z//jF/5BDFu1RDY750mGoLms8j0YcJCpAH
k7nypm/qadMpZ9jIypPQRPGtwGn6LCoKcB2TLmt3M6TrgE6tfgSo+qOo5T1QceEUEpdplh5akvJv
nj/ap973EHoUvUEvPum9PWdzHnUoQwSw5n6YM+LEVl4vmxqlFGSSEFKE+uYy66sPMPDekPZHRCuv
B/VvxFTvUY5EedhGVVYdeg/SviAU9ITCXFrNvvK842Fe9d6ms5N0W0OXyg0LfypfINA4Q4vQyb1z
blmYJwQ+AHucNDtiga61b0n/kfWFgqpu3cujZ0HFLJWziYXXyc+l5PI0KGRnF4jIOh/pmI1BKYFD
KIfa2/gTiKA7UswRIZazEXhenNeN+tQqZe4X1LWXoK4YIpqG92y/JBbqU7kiN5QP6lmIsoX6YG/3
e4FqGgRZCdgomhHjwIjEpkhOvf25NRWBm4Yc463Q2t+Y5tSUveMeesiHlVtnZjKC6uwUFujxBMM8
uduS51A5FU2dBHnD5IfBhrZag7HgoyEo/+HZyVHXVX3TQqNoq1VSQ6bOL6yw4CO99r4ltoVbWQ8z
mcBWlPfpnoBVN6Ipn0+NVYEZiQ76aNe9+/LnR+APzNv7WRRuOdUENQ95GCe+taErCNbxH1SA/uAQ
v59CaRdpgeOgkAebNhdoY55rf/4IoeetqFX871v9O+OcQcIVfhZVMsbyBrTDS/J5abrqB3nKH12b
d/bZ9svOMzWRBycVkHlavpjM/MAf/kEVgr+zznWdYnQxy2A/B+DqRedhOIDOPhoOUxYlIoEaSUp+
rUP8/cv0D+m35vaXY6r+6R/x+0sDh5en0HF4++s/PTQV/v3j+pq/PufdU7bfmsuX6pt6/6Q3r8H7
/vq50Zfhy5tf4nrIh/lOf+vn6zeFmfHX98cK12f+3/7x7769vguYlb795aeXRtfD+m5p3tQ//fqn
/de//OSuncu//+37//rH9Qv85af/+R/++//4b//8v/7jf/3X//Ivv3vZty9q+MtPjk1/hlKz8Dzu
cxeM5di947df/kJ+Zr7DbO4DF4VmIZxQ3fRDhhf9jOkOPNmHLr1DoduInaEa/cufMBxMHPwJP7nr
ok3+f5b35gb92w37u1pXt01eD+ovP9FXysJ/s7dYFqYP1g/3PcE5+13pvSpz1kGPpd6Oy3JJCLRO
+ybwVTZDRdKKG1HK0IfA6YZDmjGYJLUDcGLde81yhMWOphyS2ITtwGYfTqqGiixGMH15UikbApNb
0QCRES+BkHja8x1v5HeItOAtIE6fmS4C9zQJwFG/KSAnHBrY40bQ3QIB4RYYGvSU6rDowJzqSQZx
dhYSEGorho/KK1DNW4HqFzAJldfOKuMR3fWqvy8hK1pC4cSboJUsEned8uiCzGI7HyM6qn8WHuTh
rVVJFJP+VWqiOn0puGcFJUQnRuiEzTkS+apMIZbMNwOMpuferWi1uma7Qgq003W0LnVdTAc5RUxb
xZiFPRtaQw6dhR2rYg8XkqURW+DJcm8zV3WYT3RranrHWPvEZXNf+wsC1BS2tyTBMNa363tZmoVC
yc+oJYAn+wuaj3HtWBCKde7SxJz5/AwJzNiyZFxPOqrzC8Pcfi0e53yfkutgDZFXKTBgX4c+ghwH
cHiAHHAA1zNMh9IrYclBZrvOgXJtljxgRKXedtBrDixD5X7OvIBBy8z3vTro4EDXuwvC9CFFLzSh
uyrxoqJKo6XXXtTMOYUG5vCU93OQd/UJUpJ9MI/tJ6WfG/u5xJWyHAlaMxNl5ArLH/KKh1jlunK7
hYQX9COtHmV1C8zqRXNroJE6z9f1ofXWrC+cDd2iF7J1IG+6LsaCFLKHgt7QpV8h/HrnJ+ppfb6x
0nNHracSkBHWDecMqrtW0bVhhXu62EkM0olgsDwVlBj5mUHdgEVyF02W0QDJh/DCvkp9rZurjb23
3oh5SuJ1Q9gN9oGwwvrBRx5NbHfLJwF/nB3Xc+JSHY2O2AjNNxTbYVTdVtBtLth+3TFgnwigkRoW
VTjoMYAl2EBlLJwKN8YUfsD8Pe+/rh/f12xruXXoGBlzhepbiTOI/Z72dVhjqnnsscMgeNvL2BU0
FC3iNXNNdR1WJcMMaXU7QKipLswZgr2f6VKB1heUA5N4cHKIknRDRMURdYzXPQHGr00zYk+I6UMH
MOG6P+ZKnikLHOx4PVSxHvK47xMIkabHVOLOZ3iJaDKAaC3khXJbVUtYYyKQD9UJtRsSkGE6w3Bt
cmqCAZVc6eG71uIylGzLwES2fks/SWJdIrLCXVvvaD4kcQehbTDCrtlJ2Ckrnl1zXk9Mq3W03gff
B1emtFGUjA2MhvHQFbb4pnGqkw+9+KnNNnNKd8TB2U4DjcOh3XX/ePvEq+9NgcdqP+ptfea8ilG1
e6l87PccCJmGWuBvfwEkPKihqLzuHfzagD6zXJXCdbQ02THJ+SZLL3Np9pWoTj2C5AJKtLljE4x3
Qz4256LBYeBjCLIaH8lDBc64rgigAv850a3eThU7AbsKy/xVJSbbwCCfoKN+SkGevYXCn4w0+gNg
+OCHGq/x+5QHjch4kGkkJJAVhYp0VmOX9hsnS5agVTKUjc42jttcitEDy0kmoF8/N1DpSVv8SEIL
ZFghlHxuXC+BTu/Adm43PpuF7FtH8uD1uYmTKygJ5w95Xd5mtITIwioA7Y7zWbn+tYbafIAsjEUY
XUNlGJSKjdNj+NpzQ4Y2JRquKUw9JrPHqeAB4OO3NWwTZFndnVHVHDp2ziLQsscV0sJIIMMNujyr
gBQWn1/XOTAwk6NMlYE2XMhuCZwKFVDMln/nCGDBTe+epTPmO4tl59ROPkEVt45IpuZAoWtfMAZ3
o/XB42278RcOLfGh3rpWDlHdPvvUYU6tAAnHphuT76MB4CojLlSUa+TvUpGgAtW9VDbZaAhth3BE
UQFOYlwaWGBLLy/OAnHpekk/zgY+LVVVNLLajXOv7mKCGT5vwhxpR6M2o7tmqEPZ5xsgJF+q3gH9
UhkudfIEEFTcVNPJzkUkKolLcky6Ym+hG/qbqONXt/5bN/4OLvmrF3c95lBu+wxhwdt02cqZT1M6
NtsEfExzB5MLCyLA5SdgTZbavZMzpGPNc0rNGv3Flu/8aAmvNb/3kQRhIG9wHZfakHd+uwZScSOk
Lput44MY2W8PLWa0Qt16myyDH1n9MfyXTL6U7dfVj05KIKIG0d3cu+eSFF8ocz4UlXsH6VASWNn0
YZR37bgKSzHokoJ9KgAm4Ju7tbgtA+aQG7W40WqgcWxF0d2KKhAouAXVIi65ptv1Qwq3CO3qwUDC
eI0WgPmGa1mNIkhoDgaOYJllvJry9ULRxQIjFN3abX1fGu+B0WfIfof2x0F6+wzWFsWrkFK+r0Uf
zink4+vPKPGHXGGDI4emMHStyzcLkAw1BD5akx6LMYn7iYZ5zneerML1d1GmR9v7kjtOUMAGFtO1
B84U0oMBZJuDHDgwI5/HxUS9fk4J3N+CJBNBHi94CCW+cQ264A5EBeVvvAflbJsk8jR6TtCOzT0U
Sb5bgPK9hgqOdejJIZ34xUfJvcOulUsMXXVoUE+7qedgp+n8S+3DCVUWOIPl99GOF5/shpnuCpCX
NNMWkcTecez5PGCeRTPWBRqYeX8WD+OAreUV3/O0HuLcpWGa+Fu6LB/WQApj/Lg0EMuS8MZ5Facs
idev0iM6gDRzAvu9XimG+E/QA3iOIsHrZ1VVyMrrTw1bYkqfm4VdLBD5pJX3gx37NjX65cyAacfm
3MGBxcZ9u19RxVOyYjPUU5LZDmo0vRoMtMGgyxjLyaz8+QeH9G2a98sHChs+lFHPYeJ3HM0g/NQp
2lxb3oiLztUxK1kgPLobrfKzvc5KQO4rKPsohdtYnV9dokMGd4Yo+e7P1/I6mff+sAob7CeCuj4w
1e8Kmr5Kae3lvNlOpg5fww1EonPZQt2EhbNOoV0Al+ghSuAHK0c3yzos5ckmwwfqVqfCZXBoXsjk
nUqxN72933wFkj9k42Zs4V7XXZm99Ixs+WjFsi23yXhopbh03NtPDr0kGBr0yEf00XY9+Nc64CsD
1yPnlIMBlz5brthwBFUKvsGdaQg1hZhgmyuckwVaPxzjhga9pDo9Yo+Qqbtv/cMaPKdgFTb4Cmu0
/eeX7F0bab196BjDwKKFiYTJpe9s7Ni5iTX3DJcMVmDC/l5DvEpYcYeANk2reI0AHXX1EGedlra5
5V0KsfsfyTu9jha8vXVv1/Eute+gEIShQty6cunDpVIhyGK2aYW0wLv20/PIHOgSv6w2reawKjiA
LqyKZ/GduiuNiglYLEuovq/3S+c66pfPTXmqlIPn3+TTmS8JGFeep3FEU/7Q8ucaDtDDYH7Xqm03
ZOGsxCXpq7iBKV2/rIFInsEW1kx/+PNr/jpd8Pa7AkDBXIE0WSB8fA9Eqx13ZWhpmu0aSmN+/gie
4d2YTgH1MUrffoQpGeUzUBab1fglW50+2ZmJ6ITIPYEF7J9hXIVfxRNPXkPoqaC71Rfq1EJSgMja
pRsIQ5mi2qqnjk4gEILaSLZcRgXprJRG6weXlri4pAotj27nwUQ/+JJ/yxD5SCY5YY5PyPvZuNFP
7ZJqOG9s/DXLm2a65UZHzbAmmHApgKFLQCwLpMOo7cUZ2OBc9oyhqrjMngMP0q+FM0RjcrV7eUKP
NywnmFcc6Ndj017XY7JmrVCTir1q387JYTJiYzOQIqn95LH9+tdsQujQ/ujYuGuJ7He3kBPM7CM0
cMQr5u+3TYgWBeSRTTg2hXxWDYJHuveYDZ403QWYY983NDkghwgEklv4HJxnzb6R0rmhFXKxAm50
tuKkrTACoAJD5KmDUVgdJbhzYAzEse2qzZ/fkldT/PtFc4Z4hgvbft+pJbIjvE/BGrdmnWtaPVkm
8jgLx4ruVlcx1yYqKxMtTpSgmduK8kSgcWX74kIEHJe8jDTfgzsW2d6TzmH0ND97Nzif+SNogGCf
EPwguy0onL666rKKV4u71k/GMjsnffZhPV6AXwaQIwinOuYDDClH0r+QXSZQtsBT7YyFZS42AzZp
6uCxhm3mRj2tFvDPr8g7vrtfnJcvCLUh2AfT/h5fLGEVwCYKrbH1Kqwp2JoKrYaFOW6wWmzgySH6
gCRqhDnoezcoZB2uVYD1K9rNp7F4XC2Ol6ENZXiokSf/YImr4fvdTRMc9PKAPDCour116KxtUeMD
g/cWHfzXFBCeOMQVX+30mve3uIpr3jlP8gR86y+xMfJ8wo7T9LnDLXwtwQBKxRElQZ1qTUxh6GOe
yh/Uk193/du1wojbQnDhMALAx7tgecGVMwnACFuSHZeBXBulY7C2YpAayS0CrDGdd649hrnYgvAu
JmgzkESfV7dWDhc6lhHpfu34/lpGfVMd/Gtp9t9Rvj3nL32jmu/D+/rtm5Lv/0dFXmdtkf1Jkfc/
/cu//ud//m159/UFv5R3OfkZRo2ijmtzStEPw6b8pbxLUfelwuW261GME6Cc+9fyLvF/FkK4DkqN
YDC03XUM7Nfyrst+Rj0YmxjlHUQaHM7g/6G8+zpX9JttRmC7QGLIfNu31xWwdzHLMjHogvAUA65L
ftcMLgvKKXXh8jPUHvnwTRN/ioZen1mWtsjRii4CNRmCYA+oztaMZ6XUyYI0R7i0XRMUYgmygQct
NnTU9daJAvATIkumQeNYz7bpH1DZOxngQwMmPR9sJSBQRO/tR3iQ1znAN1+MrlGr4wl8Q0L5e2ic
tHtw6FeOHfk0q0KSuepmmK0sHiRaGxUb9W7QSxW4UOc4rlTeZ+QxMwaESfqBOnIzpQ1IK9CkQ/dQ
e+EM+YijzeT9ALRaYDXSC0UuTThC3nBLE4mmXeYvG5d0ckORCYV26oZyTJI9oF/VHmURSaYqQm27
v0VYPywoBy2ICnPtkUCaftxQ8CYRCH6NxQ9c1TuqSkEEMheHUNchKFhyzHK9tXoD502jcdWjUXYo
TPFGn0mDtE5Dp+4wkHIEC3Tbhl4x9TfoOuxrfqw07sziLWe74iTWLcoVRk5mg0ljlANb+CHId/9o
lvK9B8FCOUcMDe/BKLVd/s7klaxtrAySjVFPM2sDxojk0vDhCoa0oJaT80AwTtVS7R2Un2Hg2wMB
eFfNHwvoyu5rBohWi2IhQGs5i6UftqpAUSGX6uBz+ZC3xITZNKc/iM3eB9tYNLPXkH8tbPjYZ+8O
kOlmkfl14kS+f1Zl8+IkNY0brsyO28PWQYrCGLaMsFJ0W90WDx1Z2V3GorEj151xTVf6vblHYKmS
UKtxOkCOCSyAEDmd0Q11Se3vB40MBwIvN7lhn5S0Hz1m6gdhxgs8VkEDDgzjV9/4sRT+cpTGGuEM
pLrJRL7lma/3lpN0UV0QC82Z1Aq5J38wavI3bh5Didb2HQcxAJLGd8ly3qN7hJ3vQlBovGQmFQ90
Kk7C6o7GAj2cq1BKHliwin9u0nTBdVhAC5IxFI8tkl0gHRQNzSz3HYbm2/Sh98b5DBZaN67rq12I
b78x0H+rHvYu6Fz3GhJmyLjhdAiOZtnbQ8EGpwLjLYwUOCT7qB6SJrIBsg8WaEVFGNGG34WOSNA0
1k3mpdnWNU4asr7RyIoyyLP67MnNauvopYT8KJJ6x3K6nljIDRFuo1CGSgDS77eLa2UxDMi9WYSx
cYoSdvXBtGCKr8vOin27uIXS9QnkbtUO1fke9VJT7MVEH0ss7Qx2wiFMUVjcTcb3YoVaWVzAqHC3
ai7KnaM2X/RHEI924ci87qjAoA+UjoMy+Ki2ddt0EV34iZbUObqFHKEOoM64kn68gFkXvAhm3KZN
WR4NFAn97kQtoJIy5jf7emqeykGiTzI1F2dWQG56zpGggAfJGp3fdbr77hjuPqLiskc3dEdRujo2
a01Yo8NgwaCHZZ3qA/FvKl1OdyDlaPdjyyBGo9BKQgeoGctPshqaO1IWAp5KBVnfetehcoGvLZ0v
44COYt+h7zBjyHMjZf698XIf5YamikyZYb6kGetdYvIIGDZ5sKZsDv3Bz594iyYbBDw3giDD9Wbt
brNW3FUT9Lwze+w2tDRjjDcjYVPyIE1bc68M6YNir/tm2GdzNaBsQ0Pt+dOdM5TovKS93jMv8YOp
H8BZZmO0MlNuFy+EnjGHzXbJ2kB4/Z+m6kC0Fre6UtCSNbFT5WqPVrwbeUmBEz1vl47pTWkt+2Yy
9GqLWMDk3QKLHdpoCJ5yKxk+do7TxUjikovezDPEhit7ciEZ2nXhsLZIadLXW+xpHQB/S0/N1AfA
wKrjqJ0kGLWVH0ZwfYG7xyURwx76kjKxFYpieqqsdJxJp1zWeN7ekY4r3BZ7+AgtpV1VC+9pLWLa
fkoeGbMYKMP7zy6Yz6MUnxkZDfCLJ8ubKgPQYBlBD1z0abu5zxKrOTErgVvx3ePgkHGX8yFyu8JG
Gme+zq66RxONfEpRIvdc7UC/LMcavB6giMayo45j6RW308Bfau8e6BfwtFtjA9iylx3YrClaTCnc
a6r3SIj3SWbkU5K7WTjWDtJFUwo0RGqD+lC9bFt3sMIurfvIeKBtVmVh32BulZ85Wp8J03fQK85O
tYeOb2Nqdl66PMrQOjTuaH+QCMLPsgGeJnPvQRJN0aJx7uzOZTdDrZpLVz67yVfedvl5XA+2ywa9
zYYC7RoHUItudPLQxxjOLrGB+AX4jCCtK/U5QZP6z83f7ywMQANrU9+hjgcIASKltxamntHzzB2e
RL17mhNbXGk1lEFSIvPW03JovBg8SCCOTMl017Xl2RPmTmbpGrTY9kZ0Q7BYzS0FculBLDjA9gJT
0/rzSS1okZjlHlhfei7qWf3Iz7w33OvKXaSXAjGrACphzfF+Uy1oe+DkV18cOaleu2npvmJolyYZ
dOH8bLrRlBQRAAlJrJYRdKE1tP/GzEmibhg3M0rnAZ2VHaaZAh+/J1Awmt3HCd28eEH6uh3y+QPk
kbqtldnZznKnLkaP2WzrqvtBhofrva71tzGqR1wUrRhyZWJ7Djb42++CNBVzmhkEGsasYnHij5Hb
9PRjxrrywUe9sysW8wDdkzFAM+JDhiRjxzr1ULPJvZ/SInIy1OSyhLWHMXH34MT+Vkxd0AxS7kuP
paexZk0kktQO3KrNIq4dA1Giqg3ISNqw7GBzQHsYkXo+FU6vL3bablXeuQdonF50K5KbvpzQWe2A
LVswz2Wl4/3Azbkgcxa1dJ5RP8IRcpIPIOeuIserr6opAO4HnANoE+yEiegrwjN16yV26Mwg+O+X
vATUee3zVXl3SnKBx7pP4EGzoVVRi7NevhQJm9oA9VR1HAB0w6BUbBLbwkvcnB6wNchhJEloRiDl
KcSrTv/2w/cqf596bvT6kKMrwCfAVoWgvDgoG15gUi0ani0hMc1Dl6hilxdEBcxK48XK5Ra01SKU
3TQeMCPxPM6Ex0Ml+KHU1hZd1T5kWmd7e5n2jsrcozD0sYU73KlsOJkmh3xgucdpgd5KYnNAC6Yh
5D6clTVDirZy0RvF5MzJze5IM3lQ4pJo/vP6rFHDO1uqqs/tcvQx/3Seu2aCSjBiJGAAamSEW5nl
9Nz5ebYEqlT0PDUQa0b4oLBehZ6kZ85+W9k3irQgRfHg05dSPBfz0p5b2zzO1CquJTOHepJpqDja
RxASns6zWNjOmefPps/Y1QLzeQ2QpA8Nhnm05WM6esfSn5IgAXnstjGuiX1XAWA5zC6kWyFGV4Cq
LsQuv0smQHHqsUPzNW2cWFpdfcgmC/CyDLs1US9OT74M4/ipRIUqr8weFzW7WoOBGnDnX8cGWRmh
7GRX1lfV2f2um1q27RP5bcgaFJU6q4WQhvvM1cxiWiwXG+xLnx08KyhHidIz2KCgwAoRiTTbG0GO
eHsVF/65k62Jmgwe3EEva3Jss6OtdOOl3xrLdUKIgatNW5jHAXNO6OOh0Nq7YerQe+h6pxF17nqT
se2o031LJx1QWoGxr2xOk9spJJLZ2iXWHwvwiU0+BeU5uLJ4S4obaDaQqKDFZ5ghjC3X1UOuHb71
G35fDgYFZNmLWJtGo48ZNLOb7geD4Zum4MdmVvyYmnl1iv1OF1qjT2s/gm23RlWXDseRJSRkBiI7
M9uUQzftgOf7mCwFWt56Rv4EMvza4fkGe6xJXBrVoLhCLKKtwO+Wu2TZiV4Y9E5z9G1MSwMM4Zot
2KN2UqbpLp26h2wqyk06JIFCVe6I0l9Q6gQDeZOfTwffbkiY06yM+kYUe+NEsKx3ximHgzMSH43M
9nMPrGg9uy+1TtmOyxE9WLkYeD5ih+i2zmeYMEBKtQ81GU410h78qDP6vRzYi0FiFaLm/9klSb+C
FGwkdfmX0rOABXF6nA6kvfgsd1N1sz4hQHtqJ7R1pShgMsdsygMN5cGAlUU4W/kQWwPgv4D2fm1k
vVyKZVouTir1TpZuEqYyiRMP2KYNGZps50BqMegTQx4hKFuEuYIS6+TXIkhUszKyKwm2jEZVeBJA
xZHuxu8Ak+UhU4m1rS0XTK+dX0Rz62xRM692kMHqQI2LFJonAbLJnWst/a01dARl3qmIyjzZyK7x
L2OFS15M8s51YRnRNvoAI+TeCVftF0t+pE1V3YCX0onmuuFRPqT1KQEkBwJhpYx61WGqHYi9KjC8
2iyis26GMepa2j5YAKE8FIW+sUanPSAqwEDBNJ6ApZjOirnDqRso2NfUNcmXbt8PqEwA0lQhJwVN
B/psCzism1Dredx3gFSN3HKv2b1tunuw17QHN8doNavNI/Pm6tq26os9pOQD1vvUz/lj5VA0+IS2
A4BvKVo1idzIws8jSRUPzUKrwwxs8oHmCdjfmta+mtIB6Ko2J4yxfKkAZtlBR2W+K/yDixbXsW0t
NC3W/4GczIRdxZLQd0py8npNTq//E6bd4q28PcKzL7RvrE1iaaWw0cviNM/Tp6pv5+3ImgFpTg9k
fxZKyAXFJG37m7SQOmagkEKNWttnv6I2wFOiCRKZx9AW8SLECtBohzEpwTCLMWTXTa1d1oFwm+3Q
G2gh1O7eM92xM6ITSAKO+hk87M45PQJWsoCYruzlGY5Zng0QZ/tswqHXljkuSzMe09Lz970BEZRK
7kYFrKBK1c3S9GFnp912kCw5aWV+/TFhYPn0+lg5eCqWdkYDU1osLspSBco2MD4lOEStqbt1fdKH
gBZ5llV8yLq0ChMMLG4RF2O0YYVGzPIZOpp3+dijkuFOziEHvwBeX3e3SHVIrEZnJYmlBZgNE3FK
G09GUwI5i6kH9FJMng7LPq32dtYDkei2T8ZedOiwPol9tK6CEf2aLcph+qLUfBYFm8+aJUdw7alT
MT+3iXH2DVlMYMuigCm20hPe/Z7DFok6qc5pXUwrBx0AoaCqAbrBmDjN6XRS2aMH7icw0PfmtoPH
sVP/NmMJB+BTdWfo7oDMQK7YE+QlRKgB2eWCFuV4IHyhF8XoZwe295xpx9ljdtoFLLKFH5uIvYWK
Sh13zPJ2mQJKZPTz5uJ61q7OrP6lTFHFtDW7FuVY7mjlvfSpRdAHJlcU38YdN5YVorPHA7T/8/NA
u29+3VtfhDEPCTD2X5suoCh40Jx3T4OucK6Tzt2CvEIEOeAPYTqk5RZKPcseTGqQApyvzQTICxIi
dAKA5L8Q0k0gyaTtbmIrPkwp9ytYDUEblH+CW0XZs6v2UzItQZWRjwViovuEyZtR9Xu0+PKPQuDu
i1nOD3Sm35xshkUa3e+LNvQIYBZSCWwTmu1EC7ub26PYTdNXFxIpIZSATeh0ttpqijIX8Xa+PQRA
MOQ7AEAg8+jI9Ixxg159t8Shx7iE6w0U/XAnnAmprx1Ni908jVWkQOuYJHMWWAOmylSLWfixfSSZ
NnGi2Ir0m++dnsIfU7mgAQpUQT+kHkJKGDVIcF2SogaGrHXl3qmTkOZTv83G/Jpipwcw7/y2TgDe
yRDqdUWfbExh6Bl1zSdbjzKYp2J+oazZII/NgJltuhBRQ/ZtEt1HH0dUetmTEdwOcbSTO2dCe0/2
HdTnjL5Tk4+ctXJqiEUU0NClmJ0YpsY5DIjC85ke5czTrwDGoKCUOd/Rw7mjrEs/FQiyQyqgAEGd
5al2ubUdp9bfg2nRP88lQMsAqtqPyMllQDxVfuvJo0WBIbUKQw72pB4HzYenBbY4bCdMiTgMImS6
qMS+soR/XvDFYhAKBRYfWDwSTPTAGfVgwwRhgjN5kNoqkR8ZghBhEaq/mRnqHX2Xe9fcy5xwYTn7
UFpqCHzZA3/Fk2vfkjHQbjff0xl8/GrVVu/Lky8KAKgqxvd5asYXKvwXwPKAU8KEelTVnghY3bSP
qZ3KiK7IXAogN1KeZrkAkkW2ZVvSI+ftVVpZuaGJ2+7TtBtPHYL3rSrz/gayWj0OIDNX5HUovy9u
HbUe6jdsYC3I0mofds6XT9TDeJydDs5nRtmngurmhafkvFRp+l0ib/Hnjeuj5Bg45EOTZLpAMWHP
AZXIgUPSEfGo890jIDNwRR01fvq/iTqP5caRbA0/ESISHtiC3lMSZTcIWXiXSNinn481N+5sGNXs
6hZFAJknfxuekI3c3Cq3P2PVR4GdjCPHFZAxdODda09H6sLKIhCYbGpRQ4EB6V04PjUlKjtNE+6D
8l0wOLMqrwJP97qOJv2stcmAsDGeOIsk1cnRuhSNfKodUsEBAorFoqPMKfdZEhFe6jLu6YTI5jHt
RJg2xDJvp3Y9umpVu0oLSgtIJx3yfum27gTfosSySKpxmcVevdBV16zTuoYMt1UOijK9MBsyEJs3
PQzL7V10dBTMOotqcNMg7MrwmAiobeo8A2Eo9Ph0VPSbIk1/WV3K5eRn0wKD47gTSfU75DqsbSQ9
7EJNuCBZylq0YRszxRSX3tPVxk2hOiQ5MsskzUiLjc2N6sxx2fq+OttR1AbAHGpZh2m+cbry2+fX
WUdhYy5qWYtFWNLzUo3uiPz53AGnPBTZwZid6jrorBFRQhi6pJKV99xypZniWE54BzDPNDvDsD5k
PaZbz9Ce+rGzj/974bQ5rdvRzIL/vUcqHgOj2/arRo3WkZPb/71QaGMde7JlOUsLA2VnJI6CiqnQ
PFb3v/nvT/9eXKPkv3Hb4SiIpHKppzFa6QSD1/DAFKIxj/9ecNwslIaUxkmbp4TPuhxq47WyIxcZ
Y2Uax/b/XxysYztp0WM7Kd73imxlRIMfZMLedEIzd73wa1Bcr9l1hmme/73Euf9CcAZpbk65btya
1vn7S9QXybrX76qCMpMHoVcHJzPcrSI18WiEcj7KUu+DhIu3KpIiP4zuJQxTFv05GhRAxP11mAtA
WWoy14aqU7KU7GLfWpxBK6fakw5Mbkc15sSZoMvzNc5JpVA7L4+9B6OKQcS0/jonRaD4bS///gmv
x3B1SiZ8MNRm/e+90JXjoku59tqk+WeWtvpcxTuqU8gq88iKOFP+5J+5/F3QAy12g1ss0Xo7KP1T
5yQGWREqVFruLoVyVKk82qKKLyWntGffHfaTmqYr4EnxXJjVZzzp7unfv0tddkldt1vq4vmXoa+J
hc3BepczQe4JAKgD34vEJfflPUBqPjmJMV/+veTNwFlbwiXkMD8cNfhrzqBmMFn/lrXuu0RofhlS
rbv8+1NnFOu2zUsYB8AfJsEhXWiYJjl6OsZGocB7EJnnPoSO/mxOo3/wec4NTdVn6qCzBbVm6W4c
6nLvVhhJ0Mkx0JUYMbwe6Et0+YITuHhqx0ZfmnphnHMOt7varuV2rov8Wpo6lBPjypuutAe3t4c/
4RYY9Q3xrcHGBEJ60a3NE2L6Sgd3feF3ByDRlmRI+VQ1rv2u+Rf7rlKUNgcvs7HkajD0MYB7s9fN
1GZBW/2EDNbERz1Fd9VJSYrnCqwVkpGRJjQNsUTL16yJ1vzRgJPWbl6NlzzJf9k05KIbIrEKpxGh
/b+Xxh3wCdAceahtglcLe98OebdueMxpO0LNNmPtk/g/BS1o57H/oXxHnuBAja0x+iuvxntjkm75
mrmhFUiu/LEbrejVyev95FbVY2ylxg1R/eLf3xrn2N8op3t2RSUWrjvvc1wFGC/h1bI83gF3Z0jC
D74+DCe43Pyc4RZoOikulTbdfzXmZacBqFkkQ5ItVDp7mHxM/YFiI+Mh8wyiL0JE6v/e+++/aHKa
Z/2WD12+OVJTgWsNu1mYkh+ZLLL+knZGuWotSYivOqYZBEPrZ69kgDvbMoG7toskWsdq3BfKRO87
m1/FrF4cpLm429ghSHgsxY721ksbzX5gNCYDRVmtARgR5SBqWva62BOhudOBL3bDAoX8Y2ElLfYH
/5EMiWfFugyFUDmbeOSkXRuH0pzXTEfZMqadZzm56a8c0rc2rePgnkzd6EwwXkHLvHe2rCpcggIi
MqzSr1pPsT55jsLpIZYW+ZaBXScv9pgka00KA74NlsWynTgIzWjcODYdqpF0NlaeZoc5LM6hYI6K
f1qyTIhSYbImLWvpc5ALAF+DrNS3Rp++uxkuMZ7iIC3lrrX1t7GLHKxdk7mQdp+g/WmsdW5msARu
e9LK7k+vFSec3lp3nh4HaeyNKxzt76UTb1GqYR3zz2FpvutZdLKbqT+n9gXGf+ePo/aDW/ncNOXS
6Sf3y4nkItXjeEkqhto5dvkVx662A/eNkn+RZ/PaxEd6qPyyWjBAqkXGAETlWJVerJYbIPLH14HY
qNvQJ7/t0Dz5IISf6dyRjOM6VYA4kKvOhjBbUXKBzCtW8OT90qHJ9jxxdpsE+8woXLBez2mXbWbZ
y1xZ+kZqVXrQJlvf2IWesLpX+iGv4nQDxDeuVDw/FLqjr+ZGnsumaPdwCiCZLiRb5WkLr3pRdoes
gTMnQrt5Q/rzF4VGqO+E4S+LeYNZhRTRsIlWzjjhY4EULO4Yl7fLRs1c+OVoAj9TDcjSZQRtbMN5
6hV1GwdC5KOnsGy0oOiOpmtmZ192m3IGLprDy1xYxcWor02Wb12/xUhtuZ+cdT9EYWJqdl+Bh14H
GwOga/5YZf6QUXg9Otq7g9YjoN/EDsaIna6ylgbUVVy430pDweqO8TGJ25Pb60d8Nu+y77WTFpvs
btOKzik7qPtkk2f9d9IhF0FVg3EpW1S5eRTQZfbQhuDNE7aFJMcqnjb4Xjo/kBzFvB7ZpXJeFM7B
wIZM61WKZTD5i3X5g+ex5pOw0+RW9A3g1rnQ0r2uL6vCvkRT6gepwSfJ5l04FWvMXJ9FkrLplCw/
6L52eEO3Mh3Nlaj4ylSpDqap9kPJ4+QO45tTYAME0TlRWyMD6Ng8KBUJv+AfT6bfveDbX8ipf7d0
n0kg2jRGfuMGeUms9txqQxr4kfzyKhudZWg89K6+5g6qRidaJBrbb+5ilxxE9GgMxmPF4RMJRzGi
tVbPMduq1ufrzA83VWMgFM//hJlsPFb52E5x3bA5RW7q7AazOmkGN88cQet11ScPA8jfOtWAJl1/
G/Xe3nJBYfElYHWnDaAT8aKeaItuuzDQyumMOpGoNmNGJF/ID0QbjwBhVAGcCYg46HkXgdy+d8LA
yMfKYiTOSz2PwyqsumAABw44+nUMznESwMoeMZUc3NKd8T2x9mXm0G7L2v1OfffBbmAscyfaQhno
qzGyUUQlr53df3Rm/Z5m5SUvim0roETHqb3VSI39EaNrRL/ulLecFeeffhZt0PWhWoxZpD8oLc+P
VlWfw/zJ08w++BfR09RCX3RC/+umwBzdh8qJMLZ6Fg2fEf4Ht9r2Img7bAmlLY+RXrE4htw6Ye7E
K05cTwbnEdK0cjjSyEA1mGFVbJMXOfJNmdanaHV9JUSaBuPUJfgK+zMpN3JRWr2PAOwtyWZnAz62
mRj7smQUx6KQfyDIQV/kc9CH3byo2mZcWu2wyYiGOdhe8WjLegN+zARYKyBRO/7FCeUFuCnmoGr8
J3dd1ckhxC2w0FJz37OdojQKqMCRVCasjRS0wc0sSqf7bFck85IMgjHwQ/81b1axVzr7Eel8E2XU
P8pvD5d/0KkhhIYc1m2NXqsrymIZ896yLft5FbqEiGHlWCexd7bL5yLWr4B12mlOukALk1fuDS8o
ilouPGdMtmHc4DjFIZWGOvtSGRhDXQeREx61sW6Wvf2bDainQWVWg4pHtPN6tLobfIAMjTI5OcVc
Y8roqoXRi3XNA7SciuEvqWoUJkN6KDKsMnr33iwK4fVsQOpN09ggsqFaDFGDUCkSWys23uOoR3Xn
bMGWcop8yYWIQHRYpnye3bZ0l4afvvpzzNoZ/UZa9wEcX59sJ1nonuxxTkcbwbewSNRMLodWbUSM
ncnIw+cGGqZqnduc+C/k6Z/RIjVB2/cvhhuimBJEHGfpbQj9lWMY+Ax7hCGZnT43FvqSiUOMtEKw
CzDRu2ljbF5l2QV+vAK5PZZaFugGjaUjv1yYG9UdvFjz8SlDiHaJz7mIDVvWSAh6ps8gO1gN6vm4
q5+iBndPXPHTy3JeOAjq1gbWu0kfw0Nj+kUwxf2q00S+xCiHBWpnoLzACGo8huSuBpoIUixK6wrU
F2lDeR3S9L0ELqiaCaTeqrY6XrcksyGC5mXdh4fTHOrglQ2Dimq6K3L/bzGnO7ryrpkO8oYwnYHO
4euLCHzXrBHCQXD0grdY29Zwu5euoPn6gOlUnJrEmzm3T2WK1hHWoDKdczMkelDUYpf2DmXMwF1B
LNp7AYnstmFYrVmj20VsZ1/2rP1YRSzX86yadV/gJGeQX2CBW+W0myxtZe20Ul9Aphwa1Z4EkawS
qUFU2Q+eRcm8Zv8NBT4AR+Os7GfOlwRVQ5HKWAV7kYat2ObxAUHZbygZRo3ZaJea8yUc42TojbFG
AYQnpPQ7tCvNa9WTPSIzJ9+F9lNv2SjU4ugVCvMlI1cqiKP4Mx/Fq44IqM4BlzmkmDggykeraRVo
p8oOhTctE9+ML/YM3DE7A2DE/bpGQl3mbuJon6CwtKyCK5CM7+Md6Z3Cn+x+rNdT7eQagPEzsJlI
Bw25SakBtQDpz27gxC2ZeKVuB1aoE8dNpngSv2WyuAzucCTXb+lONq7n8erHIedwVaWgVVFz8Map
4ewx80D/75/jvm4Oo2Fo63qob4MtPweGLgwQysSDANp/qN7cNnP3uoiipTH2fOpy6g5pWneHntzx
//7JdYg54BvDcltxb4WzFR6wp4cHYJcxZxxBUIDgn2DXHCu1hDWtx3hhSa3ZpyYdbP1ddTpoGlCU
MPE22I2+71pP3//7078Xcto5BFjpn2Zui6IzSLYliGeQsdwoZOJxcTIi+nV0qctzUznektqpxeSF
zTarsuI2TdY+d+Hx+j5+SzC5bKPyS5uLet1KPX4shpPoW9wHpZ3eZi3LlmlZJ6xLeruOWkdfV3M/
HDDiCIwnVhiovlCn5jdz53aJ/rf6aHoFYaiJYx9m5PpPCbeaK59zfxo3yNafNGH+FUYz362wcG5R
sk51IMu0raZjA+S7rZKfkG6j64RtFw7L/6f6cTYdA2wdzyc5VawmqnvGmXgJNeeVcJ4ost4g8Tlp
WNMr987R0H8jPX/PMu2BJAJGjvY0psNac1jMXO01FvLPSzPFp6euNK/gWtiqSF4cAxDY8L4Trms3
QUimFuXgfCZDf+4t85Sl1Wevuc9WyrCoomMHn+zIVmHm4KFFrwNfJ6ut5RXfLFALVY1/dUUBNrHh
LgaihVPo96HJ1AI7HK/aiB3EGoJQTx+cQh5UHO/G4leL7X3ZPc6ohstqXKUlh9tcbMgN2mul91rE
7mu97eX410XIFshPTpkMV33WvFQakpHOvmJbRzBLJVDAqT5HKqB+yy9v4NzMNv9nxiEYsB2o2nz2
a+M5VOmpcbV1nPhXaKrvkhjGkAKjoKsvs+kdaC06xZX3mof2j+vSKDPU29aN/8oUc5k/FI8qNFda
CftADHIdFOX4Dcm2bavw2enwUZWqIzzduadnSFxI40M+izMXMQUdUgdNKw599h4q69qX4BNN+6qE
+WAX0bkCap6vDZFqXAMUddZ5tIZ1XSHqmn32+6L8qhjo+3F+D/WD0zVPjJxe0AiAJb6xv6wsgsgL
X5qoyRb5/etou/ZF894Hz2NcRqhgRp9Joa+9tDnaTnk7aaG4OVoCZeevPRM+Uk1BE+FEEe1PpWlX
OTBvZoW2oY2b2BCPPKSEMsCR5IaKkzlEFlmetXqNRnkSiT4HUvE2cVSreGwIhotfWspxqvG96rtV
VrbXdkTH3A/dsxLpBV3JuvAVX2HInW/n8ubF1cZouJMorkmRiTRrerSXTU4oKtyP7KNobaKBtsQ0
LMeocXE9boRlvbU+Z0bWmHsUQIQe5Ue30iuylrMqzCuqgUevnL9Sx0dj5HyTDtUQnRWwkO1bDhFJ
rBfbjuQN4Y0Kj2a6iUx3Tf3kukpsb1UaxsYS3NPOCOjUPGSluDqG9esX2pdeWbe2SN5rI1zl3bwd
Nf3NUm7DeUu9Cq07uJSguv7ayOdzFbaPbkkmSrVNEu87NVkRM7KroMF0lND5T1JMDYefSAaJ8teR
rj7y2n8wtOi3BmYJ9Gk42pssVn9uUoQcMctDNHQfZTRSoliqT0rHzm6L+FqPXuJ6PKap8ziK/LWb
3lJPO0OCIRAhFrGcrBt9ZHFgqfTZ0MO9FPMC58wHnOd2zG8M/BvHlQ/5QBR3xqHeHr9s9G6T/oJw
9a/1QXZmJ/8M0fubAsmmk70lFisJ/F+Iwbl46pWJ8Xvy1aLt5rdYKsa38IANm6Qa6n6WNmlbizh+
H0C/ECHwwN7fdU3iWFlvpSYr5nd41WoSY2CKlIAT9hcdlxzYjvc3gbgSbD4uCjdRkDi3nLhz9ssi
XuqzjBaK+P9lzAjYedjHyXxib4mIkbPMl5nWB5LlyoVfJ+fwHupW3V22jjEtGl8c0KR/kU3xNIS4
RP0QYvfuBY2dvWXO2hJ5E6k5rUYoT+YHfIVWgFHzhw3hkDKC+I/ESnEwbFgYzLZ+F1N/zFtyZNJi
R7fC1g/F0s2qZ91YZ4lxnaceJeR8bNhdW3rSYLG3VimCkMQGjUfRc0BwiXoY+IbnEf/99JQ58ZHo
MGRc/XGsh48kLa+Y+/noGdiGswsr70KTnL7yln6Y/U4jCHuqtUe7xtfP8Qqh4EUUyYtRta8ZP9LR
h904yQV+0k3s+Luus07ePDwOHFYdJamAt5GqMdmtFZklXDaCPNCXHVC8lSuXAqi2es4iWM8aABdE
bniUauT0aiYZurV217lOFyibYAnTPiU6j6hTYp83LL8ltkZu2oYQhBrRlsPRV7rTpZD24+za1xAf
V+PHa2UgPvDj9gPF5a3Vf+vSPNoV54MuBkAxmuh79vWL19wib5uU8uqxptmZfMvuDuze0Ciz0B9i
VFddP27hpc52MpxciUgfFRC5U6TNZZ+W53OwdmpuPnDuyHO+XAMBtfCJYShN62o1atcT/BWoKXlS
nvdeuS9ljde0JUeuhpBCtrfTppaaSO3ZZxoLDf2MgBiSMVTrKRertPqhwOviaPLSTwrZbrVsKIIJ
qP/BspicypgtrSNgJHKcl26Kbui4w/xFb+eX6n4LG2kw9aO+MJHdLIi0Ix/kbxrR/w5GRLrIPdnH
f8YwnAJURQ92mxzamc+ma8aylFnDVwm9McXJomJD8gEO/MQ76w6P0+T4v6Sm3qo5WhiF9Vsk1sRR
i6kdKOgKRQ9iuDFZX+r47JMw6xII4LsvUupRUCaMW9kYUD52a3oLXsF5GTTAYaFxr/vU6cwL8q2v
fdffStdBLG0+9n7xx3N8nOTf6HinQeUfc4iJquzCbWL3WtD5Bkb3+hDH1giPrrYGngbCsKt0QbLE
W9f3m4kbIxPFO9OSgwRekYURgzlU6kUiZ1zZNpuL7R6r1KdtkRASy153Yf9iU92RavoeteRRa0Yi
dNLoKfNWluYvpXydRvdKWm0cRE37kjjDI6tZEE3h1SUPKVApcME0Z9TUpHAzXAGjjB5TJb5EIg5Z
tPI9fjSwS7dAroFdfzwi6YbiLALba/Ol3iu17Ldm5CKSvy9UlgFNMsfbKD2XespUnIhXS8vjpUHI
eGyyQnUVT0k1ae+h+yJC71Mz6zOqqK9csYZj4xonHjLJSQ3tF2EtXfOIJ+1B0yq8MT0IScQlIn+K
WIwwf3NjkoAACFeRyi9NYf6UI0vVlKHhCI3xFiNU8qbRZF4ge8oVmFPl0KJq1mTQhX/abP+M8f1Q
OGtPk99tSdv4FCghQLK4TEn+NebOYZwTUogxo5N4pQAIcm8zRNyaiQH+5iTqz+ynm6onPn3ZOywF
2eNQIFMwHAAwt/uhZEOCh2oDhIm7QFnEaaWrzKWa63PtN9sm7IiG5icnAjG23v14HTObPqOro0SI
VDV4mZYH15nlr9swP7vxjs/HUpO5fwXNuUEtNnGhvmeVxehEJdltqokJ1XGW8VB/w+sROkVP5ujn
LWybJCM/h+aBhyBztNzoZv1Fp5gIZIn3D6mAOfBr6CRXLsAbVy3+mqDo841OkEhlM5KRepEFcVG+
IeHjWsRsGdalbTyAyKj4K9lGyUKLYMODag7veDADQZqrk17Mj0WJstWxHsGiGWpzhryCLwWyqQ1y
H5yhU/4Gm8GabsMv9FbPsa/2ZiIP0KYLGghPKT6oIAlhqXN0t7LAsa2ms/C9ILa9Ux+6P+kMrjcW
r8S7wipleaAS5H+g85DgGTGjGgImmm3+hMMDZoov1KnLyFGfqi4+Q6N9NuBrtSxd1z37nUKAxxl/
Jh+MmtxxzJul0TZuUKs7kgBbY0+/ypFMNoXx4ibE7tLefmR5X45+fzMGxI5mxmSrNTv48kU4tlcM
VRfHrdtg1MJ2gdlgQ5TOq5McMgnPIUSULjivHho3Pjiu/zjF/gXI5aPbaLPx4DfaN+j9T1Mk34bI
N55hHaae3UYQpwJlkgWNLGtc5iBGrtLeyjzbw+FeDL+xeWCAXwsDdWX14YzQj3HYfKSlD7+Fc1Hd
dRLhNR5ZEVRNVEfcf3aaE/HUtZ9sGYUn3h0DzN7ViLGK0wcflS13kfZLpY9JMtQht7gp23rc0jez
t9nHe6FejMJ+4Qh1I15z6av51Cn7xsP8UPnPU278DA07Vp6rd4CYUe8+fTQEgQiBd2U4/4asW1xH
Tr3sWjxekkXZsoPGgFxNomk/tnz1+t23ZUXlNxPuzrUvIFrfQwbdY6Lu7TwZSIYZTTduw1WY7luf
wzqFdf8+z3hJRP8QRnxjiC0AUcXK1LFhhan+PAnrI4f2cOLsqmnzt5L5czPrt46uWiaep+a+TAjf
hBGoGPr8+tmf/SeZ9x6owfDsQU2l7Yh7FJB1IfPyI202CHmiQCvGjxYnOKK2yZieCNLa0z6/kFQF
xpz6TYu1SS/6y2S6hykxbm7urJwYSp2foFnoMlX71OPv4VsrdxSOPxbwE1588BVLoV/FH2Q7/OUN
mplePnmtfe5hKExVXK6ycW9Tk76BHlBWIpdecobcfQ2L+oLF6koQ+LONvZVyiENYuZ/In/5Sjn3t
FD0hqVk4BM4Hjhl94Rd5HhkyUPuhhGwZqhUbwxJV1pHohA8jJ1pW1/t9Fs4LPdT3bdyv80RrQewZ
IET/jsP1lIth/5sM5hO1QdCHqy6ZP9v7nWxZTBCGhDpD2p353udk1GQUj0h82IAd85qKaE3v+WPY
8EjWOi3Cs4Wkxjjd1+G5peEQmMMusk9iYvdYtgPBwSuo6ohL5erbqQv3qQeEGCUH0u3wbcUA1Bgc
nPiWGf4Q+F3KsjRde9uFoU+UDDCOTsFoiQC/qwUuZstFkhVfmRTPoo2+k4zmhdgmocmYh5/SJHkt
jB7yLn0fFA6FyKczObfFrsA0KVqeoKTCszRVGO+sdjXNVJJJoz1nN7S+b4V0Afjj4TkU4tDn26gi
HC/zjr6HoXKasVQ5l1laqNaG1YzZu/ffOvFKpMCSNON9QThjaO9r27xOtjgmbXQYE4XbgTS0Wh0S
bhn6NUfyNgdMWIo4w8SRmyyK14lHu9bcrYRFmlzjvak2P/dasSaLwy+m9w59f+A4GDg99xJl3Z8v
Gw4NBhLQ4clVBcJS7rQsjXAXV1sN3tVIHWj9XJdkJm8tt/+emvJPygwle8hxOf+h3RzBpiTUxp/F
TvOYytr27uP2y6MqQO3d/HpX4JP+XAaazjTlz2gU29JfVEnDUkkF9wKR9eBdZmvYpBEn3bwWP0QR
XnLWaK0gpPPf/9Zq0pV0mo9Ba/vAL9wXvAQHPSakDCEvzH6ebFXZbH1kboTcoFhve7jg3l1q90iQ
qlbILasdpNi7MzR4DpoPG1ezFvevxqT/ZF3/nDUmWt93qMKbywhNkBN+4XSPpGSjw9UU8OVaXX64
uvZTaPYzic+HNraWNtQTuvQnczwWHsXFs+Gt0XNt/EHwaLorP06uteU8O0gV7iZ7UpAmZ5WS24lx
6HEovV+r83/tRxXpn3qZrwkhlMtqSF/tKLmZuHzvRLtHWisiQlt7VzY7jiWzc0H5smV3HxUa2EH0
FDqQ/xtIs7mlEOV+qD+mlvrpp/mzkfoXPpplqY+44B3MeHZfbAbL2E0UegdROnx1jdgXRbIBdXzV
S/GLerzFs5xdMdUw78NZ6477rqwOWXS4NiLA1NJ+nyz/z4Zkc58dB3sRDcdIXNrmUfyYdt+BeeRW
4DXeMRudlY9FmqzPGsn6SO6olRBoZDChZ013rltn4/jtnyfkLZvCp9lBmmbL/Wj2f4BhdwApfdQq
dN1Z+qh3BBpoIYcvvZzADKsNwsTd5FrPnnlniYe/Us/+BqggIV9HgQMr9oaTbfiYM6onNP1PlUbn
xX//FxzqakIH/BfEmp0Cs4RPCYBnr2SoPllaz+xiv5UifhQ4NwKWhEWe4oLC8FvoLMJD8duVM7Oa
2bHe4WuIhryCWiYQpJgZJPoeqiZCXTRqzFG8MWrJT4e6Lpj7+lPdP2sEifLv3RQy1zWuMT04S5+j
ObGdTcASusxM+ZojFFiwGqGuFfdxEi2kxage9FLvYIb2iTF9OEpbIhvm6kYotdzJOQrjDp2Sxw6q
Cc/UmNxeramhK8yylTJEtHWr6QUHTbhAJw+h8K5Hfbuv/zChRg/tsrznV/Z0wz91TWqvTWZv257j
XZZ63jUmNDNri99paHQsv3JjVD3IN2M/QkJPLkf6h1mH4zdXtBanmEjsm6JOl1qsnSPCi8kQLtCd
ieYyWYhPNH8sl3MuTGr6BgDbzlpbXViQp5b1K8xJRPd41usos71J9Sq/swUB5g7vpfFpFATXRaL3
AkjEix5p5zG/67It69mCzICboOSnKsrXwvVWAHHfPMYU2+vhLmrsnZ1pHeGp7VeXvVmNQZ4RkGtm
aeUWg87JHYGAXBV+Nv549CWH6nK65Hq+k5P9GI/twe+weiCTYMLehZlHzovnseX0qA4cwGrVP0jX
+hBISazRh2503W6l1xCrRGLMvDfzwxKD5g75M48JAJHsbmaon4ZUf/GbJFloyGSf3RqeKmt6Si8L
7W3kftsYw31LqvRtZ5ePMtNuGnin6wzYt7X8XZnyScTzXxJXbSDjAoF/tGtntESxsS8m60QI6XM3
mh92ZG0hglZRH74PGXHLZfXehfNFRNoroaRSuCDloCOSGP9zLmcziJGlLjDqkv1qwbOnCcUCXXMs
QX7jaWLyKrsKGmFe1Y7/mhJUGmjaWKxQBWC0ii7ScN/tLDu2jXqSWvhdkELr1PY2I1t7M4UxGimY
75rU6uCOIC8aHqu+yF5yJjOT7CLdpvhHSpi4tJY8JnhFT1Hy2MWhepiVzyfKvTfvSU7pb+dUuE0N
7HWE+a846WTLfnI6nGvu36ArbnqdtpTo9d9fcbBLgP6yPnsNmpJw1hftwK1A/w/3n32D2mpbH4Qo
KwA6eglyhJQknnUeuMb/Br6oggaFIhIIeWeAKFPW6n8fd2v5xasZOpzOHNjRKgQIUxtDS70Pre4Z
L6uLX5YX1GDjYuqn/7B1Hs1tA2sW/UWoQg5b5kyKVN6gZFlGaqRGaAC/fg70Xs1sZqMSZVuSJbL7
C/eey5A/9zgj9brTdg3De2vUy5OfyP++MeaHpeGwNp/wiYQGL73AWomcmYRTnWSHKBbEcLPpaXNO
hYOwJ+r0FBKElZ1/31D0RdBwVbCdWBdemcVcTCHxiTT+Avkz0/w+VjuMNSg1mDYCrvNjOIcoeTOj
NjCJlmKZc+Kufj9Wx6e0ap0THeWr9OtyWblxfzCl1I4OL/bjZLv9Dsv8fx79fuj3jT7/jf/7a78f
C5jRLRwJCMJPQ3AO8xunTKa1TDP63v/9GPPfaDYiRaf/72NYTFLwmAaAytBxjk3UIXYinwP/GU4+
o2ccx86HP/n949pQzjHWgRBoluYvk7BpLlxnch14Sb/UxqS5/L5hPz4Yi6YAkiqtvl4rbMLbVjDx
62kkmNZmJvWrWThH21LLcUAgjHx/T6GHRn5+o9ukzVk6cqn5kdZo4T7rE7zb80OLm7jr+fbSLokV
3V8MFweLMDObKTp7TGLPChL0f96DWPzfh2EO1T2YkJXHyC+jbcdmBfeUbYHOkjEzq9/HUQ+6jAsU
UQUQz9Qs/UPnjLfa8mbdjNba68bjQv7P40oCAse3RiJ4D/9Tz/StY/IFomgGIWhTBLuMsWM3uf68
evKp2Gj7j+n8JmcHuLekt2Qy1skNzj0Np1LOQsROjGiV2Ea/J0lz7RcQUOCsVBcv07tTwvd3NycW
ZbVnkFL8+1DK6hJY1XF2twnIghfpht7NHSaPuddKGWxs0ogBh9NY2SY2VXOFidNCVrVGltDgVn7f
DGE0HWy9OJdVIE8Kuce2KrzP3heYsGJ7kqf/vBu41sb2oug4VkFyaSf1oGAROJJ49PuhNJn++15A
vE0p/WsrTblN09q64tm3rr/vNXWNPsnEUlwzIjOE8I6JUXubuBNqE+ue+VY7DKAQRzfndH5Iuknu
yOStTXR5oRgqFr8fLgY92wa5KDZtX2gXVw3fZdyWjO16fZtlXv5s91m757pHxjY/1IRb4R1CGJH5
w87u3OIl6TT7YSbfjHlo9qAhvHj+Bzts7/H7xwijd8oucnzCstgoqzE21Mx6pY1f0pzZeGQWH8JC
cfsHFT+wdvpCOWhTPBrm1adLhEOS4hvt/emriPGctG0D6X/KLn3l6Us/iO29m06s2aTiBA6D6DiJ
goUo844+5aD0qzjbe1rrPBia6XsLd9RCWbHzGOc3Lqp6bSgekxm/MfVJN5ldZjscKtFy0GIXRjcI
zdynef99aJpybl35AzhXEcKOLNk4lZxFoER6xmW+/31kpR2rcwfTZ1ciGBaYE1ndxeV6ENPdt/1y
H3t+frRiMmj6PEc1NAU72AbPUWO2F4ti7mI0RbLpJOhXG/YkJnFr7xVo1LzIStCKhBwmI31VXlSQ
6CxhBIx9S++Ay8U9hMbgHazeOje50e0NTwKBwT57uf2+m4wxqJb5g/idu/NgXdH5RLtqHvwZfL56
nRvlpsu0+qy3g7x5WAaAwOKRZai1sPJWfaDazXe9kBmyYx7S+Z59/v2DaJqMKCN74wiHkO50KL8y
kEeoj92/TNxQ2zSV8Uw1Ym2Swp8WvAw53GxU1tmkxs9MZwnCBOQ++co5/X68oKVcxCANDpEbNU8J
wJWqKEJWGIZ8ykafpZOlWMxUAvJ6ZcR/dBFumtw8KwAXh4R95g34Fb6qNiKlgEI1yUzmkuWI4Vzz
MIY4oloDL1RooB39IPKm3HEAbJooa4+6Ten1+6ZFQXt0/YyXLDwGl8rq7A7nyJ7G0++DoGgkh2bN
jlTm6WacP/Xv53eiyTwG1p/CsXO8jfPHFZMHKsuQljYzDoE1qGvVQovSbUzNJhuS0RuZ4VX+v567
M9b8YJmDOxC6D0uR144Iod/bjCmJHjajZRjV0MhsdiES3y6Jtft8iPKdhTwsstOBp37whcP6q7ZR
HiLMZOit/+CwyBdiGCLwodX3d4A1YmGODBSF7bMMjM2lO5Z3NYBnGJNzE1f/otxEnTjYH6wlFxm5
ylr946rw0xyesoFfZc58Z4HXkD/kogdN8dbl7L1EVuynTFASpfbrQDmFwufPmDNsxZx+hctODcSt
JnWN46rJbvgYb4XHYGsqXPge5VPeopYfLU4zPSr+CjO/BxZVrmJ5PfbPfgLBEff8ixG6f6v6kMvw
J6dm9vLikwvic0TEWjrfhRt8aUjbFmPg3cJ+bwUM1PXhVEzh3mlQmufDC1qSN9V5H4kenoVbb5we
O0FyNtLgPjXJUy/qDRc0S59a/w4ixG3GjVPVzThLJay7hW/Km6uHjzo4kxJ9q1i4oWDPV17hl0x2
sgcGkBXa8V2b0Z46MVNtL33o81RjyHoHGXb6LsZwU7fRHzdnsiUUxZYFo4BQLlRlOINWrYllXjc/
KyfeFkF1tDNIaMXAdCIN71Hb3sl0WnWl3IhSfgFVOSi33LS62kVt+abV04fZZQzFm+HZ0YNtCYqP
Y+EqCb5n4KUe9DLX3smfg9y4INPExzWtSyvfsLS5+tPBaiVxKQW9cYNUNzwnbAKcQlt7srhNdX+z
DVALU3pkOHXB2b4yXLSqGP9l9FJa76PYwk9dRaM8GlX4FJkVsoP0lcj048hvVrHfbmN4bbnPmYTE
pDSM1ziOrpMwHiE6G2R+4qV042vSFUwrdPQXisV1gqh10U3Bz0C5lY3aTR+Ln5rhH8fEKYKVO83T
raJYpd3ULJJp/Coclhst6XSOwnRRZc9Rmu4DsEPeFDBs0NcSqYGmtTcohzvATsjJ2SQEFiPzzIqz
paerc5mmcp/b0SUJSixNvflZcvsvyt7xFz067VKvH+LKLJXdCz6LyfzUFU8UiL70oEb2t8XUkE3t
psZ/SoBHMS0yT7DNZOMXlYteZ/rUdoQ0jA3gdBVthqL6LOtk4Oby36KwuaH0vVbu8GaP0zOdiqj8
K0DFv2Zg3EFG/SGUwgSOi96QwrFyxn9RGC45jq9aJC+CXKDudZT9PumqS6LGl66PksU0vuW58dk6
47RIeZYIeiPdUU92rugjVb/hqbDnnvuJ3GpaBtqn6YG1M+gPUxwUK0uHANL2L5bTWey20bunDng3
+H6rKKXfqdBGk4/hMSVmVGZEDrLai+ug6ovqgp5o0J/TLnhWASohWB64ekjgpqRk1mdWqHw786XQ
mQV6tbnyAibpYdGcuV4vxFYZBxP3xLYCdrJUYXUydLYo9zKiAVc1ezVbnBvLuGcU2X3AWHFg8+Vq
PKdSnTOB422hCo43QV3TRdETVt5/XuX+9VNMhixIE4lULNWqv0x3zXOEs8OXxoh/eZH0RX3SfPUg
56HHepmQ/Lb0CsdasbwBkxZ6O8+o37SxYLbF/cOKqe2QnzG4JRvddjiFu7aE5htnvDTkC+llj0xY
zFPoFzDbxGpVmhSsOssJfN7do/c3rHeTbe03I/vqZl1j3phAQzdltBdt9l3nXrgcBpsRrfOIcace
Bhq8MNTUKmnqT0ukb66zKQr/PdEFWp/0IIb4R1iFvwjAai/nCYikZEngSoTa90T/z8XJnF7Z7Fty
I1vnbn7SmejkmR9u2newWB9NU/+YyrWJWYnP3pQC02Fhu0gnk/+2LXcyyf+owbhVpvzwBu73KM7O
JPt9eLKV69DpF2masfzwho3lEP6RqKnYxpIwxLBNLqUAQ5Z0QU2yB11jYT1GfNMRioGIrTBZJujY
25GoFRWcCmTpmOV2cVYA2QlYFP/OBnTVLFNfPwkF4CIOoSeyLV/jhEIuOc7iy1UbYCAg40hnhOb4
CDeZnuYUXqxN0f0SLCUy2tOwGjF+aJjZQpEtcwtUAUQcXgmcC8oom7WbrjrP51dcaNY6a9GmkSJj
88I4euCVrEB8IYOLURha9zS1rWU8eWdduPOQq30egaZhj+Rr1c4bPq+F5dWwhwI0hmlhfPka4SII
53KPc6/FBB1P4/73gUxihPrcKmijEPIx98nnaIvczz5VKA5NKo52wnHASK5dVFMvYG8gSSqFRyKJ
3CV184FUMi5Zf3auVgPQEu+NPy77Uvy4Oq+TRvwZA6RhkEfutVdEy2z+/FMXH1g6M7E0tuHsWRpg
ay1jLCkLo5s+Ou1f0ts/A6iZvMTt7XTHQWPdOEnNZVqktiKYiDmeVWY5SknNRnQYasM9rNSe7tTd
8+Vh66DvlPbw4mM0Qwl4i1MVHPq0HXYATneZzLIDdHYmCrV2U9yhphT2hVTnrdAdxNGJJFykWYYu
gnFhhm+YATkuPQVSQ8MV1bG6efjWCKM/Af83/7zZO5VrnnJigz9rPImh/a67iBdAr9trI0HYnRi5
PGWCVwuTX9QCdvquOQa7d1JNBp2dz4S5AWTH1O9Cnyzw0PgxQM7yZGItoQXaawaN40juzzVL9OJk
t0qD0jFiLs9CVs5IbOPAN5YkTWUskUP3qjmbNrykuhxx5Ha7MXanFcKBszWEwKFcTLhBWswJPIGL
IsIVu9ITf4vMeWLXNL2EQohV1YTvTezhxfIqta004a9M2bBvkbs5c31TOeW8wsQAlv7DzMSn1dJs
4TehvXUn/B5x4ELps4lXc7u4Xo6pzvR88rAljbiCRqv/SAg2mYcU4hUy0KKYX2blwRHWa1V1Ypso
zE4DLFYGWmCPBi+fC9UYY4eX7RBr66ux071V3tekgbGsr+ICsQrVIzqNr9wc9bvhVYspfdPMkh8R
XMgm1T/FNNUcDbTuVjmt5NAcUFOSd+mwo6H1xxJeHD3oV8bYTSQA5wzIxxwwe1kGqCq4MjovI5Qr
e0tU1tHONdHNGdc6xqGRbccOvle0DfDJZVRLmPmvBkUySy8xrmp9fJc1HiKr+ZPonfPkziKqaogE
TS61jPD0ajlifWBXPDLqUM4hxGS4AitKffuiGoujAZYykhnYCj09DRoO69RDMLzj9kNzd84cs/sE
N3TNhbZjA6x9BFIFa92hJJwEDvuitg6Wye2Ml+itMoJvO1DTEurHxpWAh5O2/eEKWUZmdI4NB9GT
jIfllEsQg7ZwVxW88L72wc2a/VNiMhRyok9yP8MVcOUB+2544qy/RbFmHV1akJUAr7QKx/FHTdmn
MLvuGAbG2bQdY9WOsBHK0JWPSNqohmDXxjbPMQNU5RT1fxM9egwAvALlqrWPGB/bWrP2VKI2xoiu
YKg3QQqcM5HObihrUJOIMpqBnzumHma7L6FVxmSwRek289L3otHf+4bkuSpSnC6pc48sYFMMx55b
hzqv7/x4ydSxW8Z+/9MKdyDPATyAJK+WrffeC2p1yPvoT9ck+lLtU+JvyP7941jNse67XaLH/zDz
H0AphCtEmMy8Bfhnmcq1G3K9OYEnnmxdpbAt86XZ6R91N+l3aKkkEpKeEnxbkitfFRkidPeptd34
gcoKVi6Ov7Z5cZrgGNvNZ9J4SMv6a6Ns/jYHD0cuPppG2OMsIhSrscY3k2I3ImXlYfGXzSS1bxKQ
q5t7+h45qlg2RRaswqx8k+NkIyayvojrxn1AP49P521CKbgDnvzstCmhAGN11GVFK1k3YISzR0xd
fakRUAmh/TW1+GE72rZLqzdOq3uctOaqj/Jb0vYX36owrVYOaWiM3q2mvYjib17XZ+eTbzJiALCw
TFOtnCCxjho/HJ6XnlhrGNxXqeQq7lmCYQTxCjQO6B+WrBzj9dRQJCPlfUEZdxSm94POvV8Xts1f
lCETlCiWS7u030Is32yoXnMdWkw2KD6fCTKmrLBhlXXcL4M3n1uO+xcf/DCnx9XwKCZ9YY11clBt
Eh3jDgFURv0WmhqJX+Ok3UXGpYfja5s6rrmT08Drl2Ih0qZhM2FNpR9xy2uM8WTpWrG3trA9EcZE
P1oXrJzbwgQZk2DKapEj7C27/qTCm5a+Xg37uBCYfHJFLW8VOK398D6MOY2TnVJmQEV690uGVgaL
9Q5Ax9bKayqO4DjBmelS4JBZ9ZwVWo997uKYWJg+8Rl9ksJ5VE2V3soh/Zca9Z/a9rfdMOSMJ5G0
qZ5Fm9KMEYaXbYPnuLYsFJ7Bg/iHqjKQxU3vldFBuArhsU9DQ+P9VU/gXhhCkCVpv4cuZnrJKjvL
zxZNwyJQzMwKUCZtnHy1OktOlvxAn3RYIxHBCvgiuBVkA3SEaiBuUcxb2jF3ZbwFYnW3cK+uZTj8
a6oABicLKX2qnVXmy0vbaoBUtOpOickCRIuPQ6Z/o01ApBW1M9EFpg5u3KakFf3sRfRhqpx+HWLc
Akua1xnXkCGTk/h/KzAz9AxsCaNarPrRrDctst71aFTdzlTKYTfUfLqMtXYEM9OljFtbhMZ7n3rb
MdoVUV1/0GZ5S60S4TXxtHBX4x3INXLsytKrb9poFlvODV56Dgb6yP2XVH669hhgLHqf+YXKqeNG
rQy2JOCByTFSJjQd3YxwnzmLdn1JnxOlHla/JgEYRcAK4+wlOCoCx6jlmB2x87KCzLnofrctO4TP
XEuc25q+mcyKQ9BNnuhOFUoryZivvLp9MBKlp18NKd4Sbv69yxmwAfKMy5QdDbix1NznuVVt2NC8
RWULFSrqrWdnYH/YxS2dU2nhRgqd58YZxgOc4+9hLNVeNe25bLZhEX0kXfoUVc2zgxM3hbWeDunB
sfyPeIre8QxjkHVSvpySz77Tq9njuFAuugi/xjLXoEPsI+oeKTobfiNUZXKglhaOvRWyf0zrI5A+
nLc0T6OebjCOnUG3bGPL0FZmlPwRgXZpYYgUwJvMMPZWMI5h2/ntBm84VM/G37aWW92aojmxv8EY
7/Q0DhLxwbyiDyfQaAz46kU7l5aOWupmmIDpn8ZNZViX2sI+6MXPzui/+sNEFrLdcPPo/jbM+7PU
t1WgyNLOeMJG05itp5AKhXBUgDFBgNHNRzBkuN9RGb4WbnbOdLa3ZQnLwGm9TTeN1UJbual3Sxk7
Yg3HlOaExYo1p+RlBdihRbmahN3JwaDShnQOjfC24LW5tvOhXNsxOvzJzi5Dg9uKxNfdNLsBOcXB
tH5Di3LAGaCLHLX8teX3GprABmzcWpFFEhNkSJQ5K8tsctyg8A2ZvsAH1A5mOqCdTep2O4r6FbUa
W0ODMFbmotXB8DucqkRyJZyqNEkFZoOJnLtMv+f5CGPEzYkuL3R/nc7Xl+ORvkTcbbHUW4JtOcIK
Xc2EthH5UnEMbRJchW8e9NnmkEmufydAk7OPEPjhMD46us+coJYjs0Zzvke6E7jnJSZtfeU3Fc2m
Gz/5ORxiy5jEEiHeigiN4kTgDoF/9NH0v95HV8crGcyc0jhYNqORHPv8wSHCURDBw0G7hStptucE
PiM/EW3mW4R0r9mcoPMMorOsrO5YxjQOzMPxpUY3xFE7K//GVF1FQm7MTN/Isb0VjVFjScz2BMLj
Li6cleG5RKNCXF90iXxLq02a9yi/AtorLQD2w2Z56StG1FmtEQDboEhvJuCcg2XKTc+OaxF77AIs
p9oZgVZuRga3VFMh6pY+m46dyvZxbjPy8IPkZIJKiFVI6GUyaxtZHqvOOMs6ffRezDfuTu0H7qcA
bOE2apJ4NXVXrpngEGnkKJECsXDfCO560dPmTeETgJL1GkfGGoPeixBus/RC0EZF7x3yrKx2GqNW
3+aVRmUYscrF/ZAXGzeHOevzj6vJotsLYUM5ETGCyTgnLUeWAZRoBNHjjt0Nh1G6H8scNK3jQFjF
s56V7kcR6P+qumBvnfS0RvMd4t8DJwEh4Mlu4VXJdzo9NVRsUJk+S2HTbNrq1bHSZOXXiFTCwQfC
XcXfg22+5aKiX23zTThza4pVjCdsYVvRZ1aO+KuNigwkM6l58sIu1ZsZjtPWezt5SyYijjHxdd4D
cra71lM4WrJMPRCBLuUWM/2+CKJt6hNhx1QDszGGem6fwtgwz+NJBP8m8SWjQs5LS2j6nYiev1oa
mEBfIgtQBstYO8ygfSZ7e1TPY+nrW5QdJtur/IVnCFzlvnGRYRcllYxi2xIv9N7QzgF2wUs5VB7K
YufoFvKOkQ9zvU7zMVonaaR/UpdLtWi0etlD6+RMUcVKJh3xZjTosZGAIfeal6xCztdkn6ND8YpJ
7FTYn1V4M5Lyg9FqcSBk9cfzchAbrAIpfnk+1v2arTOxC169cvlx6ZPnL32DjkOQLpuFCv0echEr
Z7AmUODMAnfWX7V2QWFrLzAQ7H09RGcB4GIlugbOZFja63wsLozX0Qm17l89ci6YIoxTUhnnYsT3
nUZ1uIqtc60mliEIBzY6Twyp5nm49Wh0LC4NKL9gnJrDFBzaylJ7o1N/lMrNQ4MDIo2qVRH2I/Jk
Y9zi0zNQFRoDjiUYQW6TGggynWbFJfhWuvmrSQoaUQnGkzKHkyPxfoRq/hWHI+ypkTIQPVhj0Y+5
vfcpnApvB4vCwsvWviGetHE8914AL+WtjnqEr2Gd4b33kF3Mx87D7AyKnRTTi2UmO9HUx1aL/T2L
QjSBKPR8f8sx8ArocK1JBHl9J3ndx8bWqBn42cCfDj7P/yrpw3XkDreYPD1spPi+VP0nbFrKEM6G
XZWlr1mUdnzvnHIJ4T0T1JJ1NDS4FgecYMDNz0PU76VHRu2HTPVs75Qk5cK9Ixcc5acRPKHFey7q
Dsxrhva7WhlURCvkoPmG2h1lDwfu4Eqmj7zmQ31aRBZETNyq4O+Msd9NUX0ysVMsnIabvYldZ117
9RlNzlLzcE4Kh6URHnK2HQECJGahf3JNBCe0Pt+TlZwIf/8i3j1AwhfMoW4gZLpkaLEJiZcqnIc9
iCOZ2QJ0yY4GJmUIXNMHR0cHolKjOK+rbc+4zWiR3LRpNlsYp1eEX9OGXeRe1cMpijprWwawu2CR
7SghLlK7Y6h87vFdvFhVC8M54NnnhMYr0ZbjsuLJxKiJZT/KnNKzzi1bjcCI873deAxH4J/4vRfR
cjnPNqoudH3o9zg9cfDOLvtAtEdevMwpk/gHniMrkU6DZGmlG+rLqx4TU82ymtcKnBTVoYbx+LFY
nklYb+nvpPSfJjl84MN8TOxt6GlRzUP30fxquJS2QePZq1WgGN5HmfOv9bN7kPz4qfyamrR/hIQi
IvBa2ZXB1sFr7szpPvAqHceMYfvga/vCvnBg9VuN9QfVGLsOhHAbaLzD+rcPwHZVBvWXBm9hA0Hl
mFRefNXYBJOhgQ4pt1+ryPlBbUonafpvo5FupghsjYTLsW+UYz+x6ioZnH0jDoPoHqL3lfZFhwc6
9uU/hhjjIbYKMPxhmVIXAFBU7WNw7Wpdk8+wcwZtWrkJpKbQwsNgFwb0bEP261jaRMpR64uyXLed
Zq1GByeBDRfDY0wQ+fUhnqZbGktt3xqnoIOVrPz8UXromIhPD2o/uqokxJvjenCJMWrmKcLezklP
QamHJ9I1rgzWGKRaML6cQK3xpbwNmrL2A7FQ54RPsKzK4TULneCEmbipGAqNRVgib/JZ3NSDh6ir
+zt6Ei8MCrOwS+9B7D9XcG8Wg6IwCefcRUkmtoeRYhqs7zIyt2JiiF1Kc6sK+ypzjsScJnKY8oRq
GCbRRGhIkIp/ruAydrwLRXa5Um73WjERgU6wsqMGyXgMKa5tSrDJUIIXsgnO5COv3cn0WDdNXJF6
+BPaSX0X8PJAWL+7dmasgY/itdGgS8EWBAVVeIDU0+CqxR1e9mZNMFi+NlOksWlJG2aEKYMR9ovL
wCboV5LEHWqasTL1et0Joz/1UG94lhiEujPVwGp9zKr20oYaVXYL0L7TKNryvlgZTfraU+0vg9zH
TBk5Ld7k6VEqi/YpJAXcqbt7VHRHq/RI4mCzD5tu5Wcst/iBLWKVc/8V9RvN+jxWCD4iU+wUhnt6
mS8rH9I1rM8c3hyz+jj/8i3G4IKlKxLnnuIuAZYYwkHt0cazkOOMWzYlNbHuAzhGXNJutJC5Dm1/
A5DF+WaD5zbmdHTVtLOqKtgKt1DL0oaGVUQsxwCPvyd10G2z7yQAUo9Z77n1UAfiJD6ZPdXVxPxB
t3ZgtQzK5gqHqu18xjns92k6xdkEVh7cSaNw5U7ecAqjcg+yPd6N1oTGToeFrnQ5l6M+50J00jSg
H2pkwZTjbFx2qHQS9hVLE3rTIvUwksVDzqubiBo48EjESzZftOuIFPEVpiO1Upp1OCALtfWE/B7g
62H/Jb+BnABYBt3DywCFE6uNxjp+ac36O4Z4sSrc5MDaN0XSCOGA/a62mHyxzpTCsdwGAdkWb2WE
PdvxqZRG19JXTRT8k0N0b/L4rfYaf91PxVmWwbsbNtEyYjDbVA0+MsVzzjBLsa0cfGLQULNVJ/W1
GMV5ZJK6RHHPjR+wVEVAqiDVbmVtQ7oL1GvZVR9EXtTHzOzGdZDeskQ75wIczVhU2b7uc3+JrocK
suS90KyylyBrnmz0xUh/uHmHmRmPGeyWIEzdTLTlzJpGFAV5tJJ9Uu+ZioeFtsmNMZw7HgaqsOeW
vVF/szufDw2D9r0x5ok8VI8kO0R+eiD1o+MjN5vvalnK5KJ6mAYZ60HPaXdTl8Zn1Xn/Itv0uTPt
f+wFwAjFIUjiYI2Xip5KasE6JgtoBW2Zo5L+R2owfmrzNOn4UCzxpx/nnId132srKDbXal53oEh+
YJd7Gob03MfmHjbGkvjbm51Lal7Uq0ZtfmlDulGdP9cCz22BD0zf2Jx2DSlEyaB2JDBdtcaF3i2c
lQ0eeMmGdFcQ/1w0tMZR96aSGNatc9Bb/quZtunEM07ytRbb2wIcRI7QAU7poWG4zrTqkLrNjrCF
feFH7Rq6pJs9D31ykn75PEX+zVPeG7E6r1AF6Wu6g0jX6VhBP2FZSCYEtbN98P3wIsz6CTz9UR+r
fT80fzKawhZtGjXmN1RCe1vq8uEK5rImFqPiNP+9+Tts8/jUeJD88dRkevLXQwkXewKBvY64Ocg+
O5cv1IzvdWU9A0ZFwwElorPG5wHXU8OcvcsoUYrp1QmM5yCN68VY1D9ke+wKY3ygMHzSg+iFVIJL
P71nVn3yjeLaaB/SCk6um991UfyzTIPwpZ6XsVjqGL1CxsvsjlMV3zRvPLoVjjhbX6Woq9HhPQ1T
+A5qpcVJm3TZ709RzMgzpyG8xz1KTO56tsli+KimfDYHmIUy2fFTORMqui0wT2jFG3qIFUfKFVo1
KMY7VLhdIdXBxkEflhiXSAAyg/5P5tX7+ftA2XQOsEAM5IMgUwO0X743rcOorN7FovweLJb5fokw
qgUrgWtvZL07lec8L/dkNYH7jq9+yQDMxQpaKP8ZWOvT4Fvr3kigkeMu1mHdqehbxHTWtrn0bOcY
BS7ACK59h2+2yZwMzAJqBE2v7kFOiBy/ISdor5aLCDnziqd8Mk/I5WI3fYhIOynbNYnmE4yx01te
s7yGyHIJEnEbTBOCEr50Y8Q/EB/qhLE2v6K45b/XdwbAXfUQJq7WKrWfZySEsoaj9sOpcIxd/6Z4
SWEEyejVAnjw4IQqy8f35KtVX6gLF82nN2iHvCrOE7OtZIpRxLQfU25dKv/Gz+WYxe7FKIJbY6rv
nmapmPqjArXQ4izyZ2t3d3clg14nYuTbL11kUIXNsyQaUCWtajqoSu9IfqtezH662R4pZE6yaTB7
xG21L5+FJZ5V1Owm23jt7L2VV/+yuawYrV3K0JSVZxCwWsqcfYxmofGvYTGcY2sEQUD+upHr88Zx
SWnOwrOC2DjP0VmI4/al0k5GDbBCNSxr5tgLqwgLVpAtwwBUpJkJn1rf1ykqzmlfTSHOBBEva6J1
tTwUS7P+mASzsyLI3H2rek5JXlr7oR+Nw1yEWGXy0VZfXdejD/MROgN5oZbWv4ni+HQS9CmsQLPM
JgyP2jP29F03exvzsL475R1G86VMhw3d/k1q4pQ7+T1CQdqmK8tK2axG/R3YrCOtbdUBETad82gZ
rNO9t8Q2D73f3waneIJr8RkiQUONsiCOY0tPuoNhPqfQw7VImUjbmGbYg6U0I6hLXCJfIsqT+cv5
XvWBUb4IrL2cjK03lrdRq5/Jvz7Psla8DcG+8oMFOJzRBwmoN9+d7TwiTZ0tf+3xH5JW8yIL5pJ2
vxy65tbLijVOjnbIJKXUMN7E/zB1XsttK9G2/aKuQm7glTlKJBXtF5SDjNjIQAP4+jugfeqe88Jt
ytuyRYLoFeYc06wPHYrivr2zOtvgDvppdZzLYRH+q5b52qiA4pczlSntZWHfGfSvdFM8dbl5S0Rx
FHwwpqG7OiK5hHzwoKvRIyC4yK2HipFE5bCbnWSXNOY1M1FeQ1MpuJ9IFbDzL//ELCAZ9YfQPGl8
43Ml3PdK26BwmwOUpCs9M9Kstd/xcoQa0wmZGgET2uVFSAf7kAMqn1i20PquET1ykpuQvdBC8Bpk
GkEd/zTfPusAA2mTzBjVJTMi76cg2QtLd5P+QASPjBE/O/JCtgS8zmzNluHzW8TPZ6TjXqfymdvu
i+WaRx9Sl2l5G/B5qBE37mRzr8WOkdlXUuKOagBfaiTXpniUhv/PJ0o8DcdsbcYGRRR1q5f3JJRv
ptS6+c106UhfOTJ8I1Y1bu6ECWGgbrJinyVvKSvBbRwM1rp18p2dLQ4PqyG93bMpu1hLDUEjVz0r
pPUc1J9+VGHnIcVs45rlh5eyrK5SRE5MSfV7pbxHOYpniHhZRluRgSVcNdMIsvSTgcd1CDRRRnyj
tv+yLHgTteLzz8CmlUBrRP8giFasIVlysptSr6FyhvI4T8+Z7oxtJRpcPr310c3Ws2GCnKB4qXah
6uuVqekWyh5ye9v2L7E5/5oqUruMAVOBCqmfR/W0/DcFzKVL9HmG2mEx4mgQvYtcpfXXFpNow7f/
tZIugB9OgD/gc+ragbsdEvEZZ3DPXCc+W2wY8uZCoCQikvzee67H9TtDOZ4NfUSwxPtgJeTF9DMu
XidnfZ39MmsMLsheAS8kZIUHZTg8LKt9GKPdrwn3lFC4d3Y7fDG2fpCIJebJvlr9i+YK2VS2YGLf
Ie22GYPHU7LCuBedppIxVSR/a5Crq6SGD2/V8Mdl6+ImBzNbJuO5L730gynafnC6t0Y2ZwDfeu3Y
dCBtMpssPgn7KFP/V4yXaeX28yKlLSMAa80tV9ibCdsFvgok3yrYukOuXxkfsnJ/dtL8Qd8KGjZL
65Pf33KyZFdeVd/GLK52VVve7WDho/qQW5UZ/PDt4e9CW70b7tEgqo06kMkq6QNfFq6xa9ipJ5hD
b6jRHkU903574b8JSHw6V+DjKnrJMf1LqhfeQTJD0fdTu+rPOewA79Cy1TCqln5vH1ZBsQfBinSw
k5fEuY3d4o3soVdVkb+zTbrAuoGoCkGAgAWzIdM+KS8qGU5hglhAs6xZNViocGk1hIbx1m7JSWKp
GYNgSKMPWUPWtTzY1dCj4J5uwgBhLiV8aap/rpl8dV4Y7X2HePiyHx6tm00nUhX+ab7TOu1IeW6d
9BrN3AYcgym4R34J50L0U5WcYgy2H+xbinWbtn+jMkc/LLw/VipK5GztE6HE7k7XnLxNW5F4kt0S
+pRDR7OxbrrI2QpMSDvc14oLyju1pszgsGcPbA+XliaC7ab9xK4tOuEFhWac/HOF4638n76w2uNS
q+N3BHNcy+1A3Xqq8eCvxhSpX8Hs+mYkkPlzpFdsKB79t3CuN/ZmC8/NPoUz7WkEZvFgo9C/WLn5
qnGVMZfBo9rV3Er8XpCAoJytOxk7Ywj1Nm554RT1Y+sWW0SaPREAEb3j0BxJlKB/Lv8y11tDjvnV
dl606ZK8pIhkE4aVOd9NbDRiZYPVadRP3vhxC/rhuZqDlPDUENM5FsEIKQp6QYTiNoQ5fG7EiHH/
phS61W24l3BRweS/kYds7hO1dnPzrk14il2ld7ALYO+gOtpyinPWq9lfuYJ7XuJlt864jnW8sCot
CIFr1ylfA68piIeT7R5SWAZFZ8R/zA2Z5rTw1pbJzcYxs52dD8W97X9lNC3rPm6araxxZpceayJb
i3fE/SfbHt2DY6GNL7I/JC7Ev1DWnbkBLSV4ZGD+JtYg6lnOMNVlz4o8DjURKG7X9FBB86PCxFLP
gGRA7BSM6UOPlZrnJdM27cc1usUNerb6ElfcgAgf/+nm3ps/FBeCqat3y+3fsZFxrWo/vRqFIhSR
bXw/OdaGYVqx6iWUkcTxnm32gnunQ3nd1+SMT89TSl53mjkRnHXNzA/tEK7+YGphiyPeY7R/sfvW
3hXRL45eezMwRvg0cvXpGCV5BFodnJjkqMny8q3KrJ913eH7DraY34ZLvLfjji1DbH16XfuhHDbE
0aSulQBs1Q+lxRIHl3xipdbeMM14I6psV058HL4teQQQG+lf8h+ttc6CYSur8GIURLpMnSneR8li
xuyr7pIdK1bRa1XJW984rwqG4/SIB46sVvisg3VVH7Fvbfveyw6jcPaRaYAJctjYomp23Rz2xug+
8/3uEYYGOt43kC6/6yWDi+B6Rgqdj+rKm14Qo8NiiEKO3QlMVu5zxmWv8eDfGYB3qnvULZscZx4/
U2NC0U9tLTsiwGjXn7lJv0IWuId5UG2LnItnmu5ZhSW8HdUNSNFHoogrgiPa4q5bRUpyrFtwjEI0
Ct6Aum92numJL6NT7ipf/IiCIF1bWQ71pBuh/Xg0rl51rVRF1hW8727Rs9dO9gNHwdfSbaCz2kuE
l0nvPxXoT1bjmJCf0Vxzy//tm+O/3PiUqmX3oXdewAxxuOqi4EgcwBf0YJOYV516jXpxxLMRjYht
8kXq3wyoqYhgVOGTC0E7sSfw/vENmQrzxZ8ysd8aGgXmIOKlWKLTE/WGAu3GxP+Su/VzM1y6jJGR
TvMjaC2nPvi63ZHw9rRML2o2iVP/MGv3qlru3SHJYWg957K8Lt+wDsdNLAXhos2dMeelLjy8vpgh
+s44z0O0RTH13gTmv8R7YL/6TAQ38QoiIlWj9TIY/gfCM3Y/VQIjIITdNqAvRPQEpzuf79I7Yx97
NY3gd69gO9rOFXjDNbVnzCc/gwnnCBGEgTR+GXH6q7atnVOEb2GMALaEsEsJeU/d6jchTqiPqu4L
1dOLaPxNi15iqptbRRBWzQQN3Q0L1rL/6czqOk7eU7PwczIDfA++pOQL+v3iRliGVWnxu+vbhwr8
O0aQaLVB0faHaRpXosq/wPKrTZr88fknWe0SxDOijNcBu/zxb4aji7O1fqg5P8CCWFlNcUGqckT9
BuvN2vQBvuGgX3AlXJ+dkaUb4qVAPRTVkZyNB2FopMHrUtxZygK28D4ioFtBOm9Arb7AgHjDb3Vh
vc/ybXqtpp6RhVi3AimmZ3wYJuYJI5t/iuYLjd96SvqDY+bvE+Ow8KcZMWQsXHqeyEoZAoK087yG
U8FpfjQxbLIu4b7T74elzhy9i2zyZytmOCU5wsyWDMifk+HfilR9+Zn7py+xuqZI2Iv0PMRDs4ex
9Ef3TNLy2H24cUQagPsWqepDJqz9qoB9v3IeZet+qSx7Q3HxWdRHv8s+Spw/rF+NX0VdrfMhfEU7
5xOMOX+VVfuUV8j5pzL6B0v3MAQO/BSgFI0/v9mdR3rEa86JsaLdKNFgMjxl2O9zOdeNyUZjuI9I
P90ue+AO7DdTEr/pwsejOaMVmL5aaFmqsMApi+QQWdZzOyw4H0TaMd3IQNW+Qhq59/L4rcwoqSsV
vsWZ82XDWjb9cO+D8usNtNDOgHUoS/pbYAEt4MUey6AnKMPECdIEn0FU/AD1laTVdiIYDFHTRxyj
tFi+VwylOKCOLn1uIKnjjWs9srpMgvDqRn8Diy2T+w2z88bDBGdkC8CAvCFroWcE5qr+AC3/0rsI
9kwQ/4qpdIc8CBdAzQeOdU2ISLAy6PcKxR0koi1N6BAWVReNR/kB0vky5rTxMkG9LjgnsZwSp17a
L04UvylUKnnCp011fr9ugpblGn8yyl5pP0zMW4ge+pSiyHEQjJp19MkH5DH22dV2c4dLgVcg94KH
QIaeGPiu4qY8yzLbCUi7g8NnEETcU5J3W9UuSksXYFyc8rpTPRsd0wlgro9mWaaYjtwNMvsJ2Xjt
x/yNdgjHZJ6n7eBC1utTVqlR86sgkHNNduC/XgZ7M7V+TJn16ZT1W53Fm4EfcG1rzEx5uodycUGi
bCJpSn7EjNv4t2leM2EdrYi9YGoEF7rKxxj3SCNEAY3JfRujk5smPwpZfEkj/tPl08lsq+dI6pdN
3S7qMSpanGS8NkWIvr9vEeN0SC+AT620xB/Y2kDXgjBBexUfOMzxhInqrsC+EwLlrszKiVlOcFYC
Ip08DKzS5gTQHeMK7537yjujp1sUsZANAhT8KRfboNuDKuq3YGzXiQRJatWLYymgLgkElBnbfkqj
Q1zKDxGoH8mgJJNRflTNq8ta3qwRGPam+DQyKvYOiKFTfAXNgq3ghOeQeyvqCYMiWmDZHDyxNU0B
Ary46qSX5C4kDAtA68TG+DEX1occ63vKaLEmXcFIPYYtdWWuhLvkXdtrTo3PKiPM1pvQveRovCzb
/IfQhmYJvprDrnDlJ9Z5QMY5pIw+p/IzIQcG5f3Ni1z8Y030gHWBoYFNUKDlaaqQlSSa1nQ1JO2t
jMTveDJYsZg36c63wM3Owts6pXpOq/Q6ttnzoA2wGcWughU12dOjM0GDdP7vOUUAFyfRKdPNc+PS
Yzf5fHEiyAy9Ll8iAzietY1K7+8c9RqUGzbJWNKDtbCtoBmgN3nAArsOyvsXONZTVjjvVjS8+1pc
EFZukV9tRVW9uizLLUe/Dg4EL0a8edXdaLYQsOn+l5ZHR6v7ZOiHIaID22mOTK7amuOIDNne4h2b
uOATh9XYOZvZ8QYonFmVZkIxv5tf27Q+GmWD5mk4WOWJG/0jGCj4m5ZlQt9cqrR6rheMVpJA8W9h
QJfEceDPyt+swP/Xpe7PJhGvQfk7i5H8OvkjKodbnISHcLTvzPl3apw3KHm2rt1v4nbh5LZUdeQY
5F9mk3yBR4ggTbo/2bzuHWveMup+rQjUds5+pW4WLqGVhozkDpghm3LakDaIdnj4ikWwOLW8z8qX
51AWOx9ZIiLMU+6We03fFKPQH9vqnlbTc61KiAs65hhZh6zTaxGx7uBqnq8ZA38vSD9jItpXqjW2
Mw45rp8OjCVrlwef+HrlWqA4Xeekyulue/KsM6Z6HTEI7ey/OpPzlJvea+oZez923ohm+Z3aDiai
4Z1FE4WaAxFwEO6BsnpvdfWj54cfK26djm88eXRxVrdYnoNrAyUF3pIi5U9knz0Alc5GpMtHS1Xq
KntiJ6SkB59ZzAQ3VL5o3bqaO5R4mwbntS7jtzBlwSorG2wEb9Q4HBlHoQ6Wd4MgpzcUPZgmGgfM
L3pGyDGMP8KOhV5ev8i428cFsi5ubdXGTfqvGaL5QYzte1za1roaEPS4NRy8PhV7L01e5wZ6YD/7
ZDN5877V4bMlo+ZIptyhLnKm92GudmxUH+mEiWpkc0U0TmqfG0QWVqXN305p+iunio+h0YUbVogO
/2xR7+thbwsn3SR5Hb86cR8/o9K+fj/zQR+8qBvT5ovtzu7Vrv7pYYxevVZ2YIrIvvh+2oU4rVsw
RNy+8uhVdrg4CknIIjB7IwnIMnbEC4JNgw7C7U6pbnlat9O+iYELd/MPL+rrk/P/HwLuadtJQQYU
wWeokO/87+99/69YX1GLDUteNEyJ//mj0ZTwxf99/v3bfQzeZoRZn+IwYDbcVCfX9Xlg8Ufkt3wP
m4JTTVQgn1HKVeBeFvjz8v91YUejkCPdqK2xPH0/+ASOHUeSdZeZCUPUGGLMiVy25oTD/n8e/vsa
cGN0JPrw/fXvL/33J76fUw3kG5DHvCCjjz3///7W9/e1E7R0cwlcn2pkdKjiNNvRlzwFr9SQ+mKa
9l+G6DtZFmQpTJZ/MAAhwOsMWMY+90OD1LzGszfQlq2HYBxAJ2GD8brmAkUGKVbOgtn/09J4nRsr
rc452v41TGNQ5S9y4hPN3jLl5FumwdQeKUQtpkvOkUlzuukKcVd+NG3COED8R37ARvZo7tO2bHc9
09YHsRh/RDWdbK0zRCdMqQKC084JsSoXFQesmoXYopRNz5rM0nOXVkjm+MMJeXzMG8l4mb0dn+8G
Rxj31Xr6IMdw2EzLoGlirbhPMKTt477F8jlzn4wYxrSQ4KqZhshi54YGlvgi82wNDBeMxWloEB2X
ox/dV5r9bCW9ehvJRQLa2wmEKDSHMoL2k7nFbqosJHgLdxWNw3TM+1FvGNGgvAgwb4yJekla3Dld
xQjKbGW+qbnpXKioHa6YxqqtJ9CwGKLM+jOTZnWRpDBc/IlIQkFPEZEsdEOsZz6N7FmlO8nPtmZa
5n6M4H1v1FBiH6CpoyMu/WtReDT8LQzTJfCZDDWn3WUji23fNqOnsYv/wi9kC+mMB65Lcv0Slj15
1xk3cF/BtsLFjJnKACrDMGPjWWnxKj7bwkxiTI+om+B28Y4kxCTxEmxbJ/bX7kLzaCayUbUrz0Y3
eHtBvOypcszwHETS39XazU8sQw4gPZJzaltq4zdkfQfaj0g+YIM1pQjBkPRT3uae/ytFrDF1F96w
SxWY1Tt5Q3QocZkeW4IlhKm4VBbai6dYfaCkCCs3v8AcRI+kJxNjG9YYN5uLg08Z8elZvxT75oG4
sEcjGu+1DavN1Jbxo2+F+yolGsCOCCplGM9UZd1bFIqVUW2NjLnJmLCFLp04wnSDDaBhikNd2DZo
Z0CzhqZXHmLTVTdRlW/2X5j64mqWdjCvuszml4nz6dFVToz0XZulHKE41bCyK8+7jAHCayvI5N7Q
OQg5p/LRm45inVhZgSyBTUdYttlONSyd3TmiYDP89OHZ30km6T8lHVKdfbAH9OtEmpij+xKWM+eR
rUyEAzydMWzv43jJDSKZ/KV3cus2y2H7/Ztpl3xwbUUXOLY/kmJ2f0k281zWXspmlpFobhIwF7JS
vTO5/s14hU8WEcxXHaXRGykHxdprK3n8fsqCWmCocrztxJlM61GSu+Zn07n29ZM/l4TScu9a4TOa
fsYU6twzpsdgpR/I9Hlr/HH61BXYR49gLCsi4NZ3Eb/g52jy6h4OpXHWtnFlXjCcM5EO5+9fsQXn
ToY8ukpS+60lF+ct9T4UNVI2WzY1FhGjlK5/84Elc4Ju4ymTbkkkTu0SrGfLY6Np45pwWjtWXrx8
f5cUjt73M1ERCyZoh7ZCA+ER+K5evn9VtGX+36+EEM5GSkT0k1t6u8lDIWr7bM3Au+YcxYV+l/Tp
QazvIlLp30W0OJGD8YEnG9OFbRwGs7Suw7IOnspZcTsRhLC7c4n4AcEMroxXB6YxYCnT/CFGuj8A
mi4pGVbAICd49xqzufdO/NGUXn0WLkyWeAGzzGn235cqq3E3mhIenANq440jJ/P8/eDaU3F2hr0f
aeqACI19UPT1M9o4fRARccJaWNWaSCz7rbAmfhUZyY0JdM9yCYgKk2xMQOZbHEtG4bnMd2bKisgd
U2OrY5xDMXPp7SBQObh5B+F8juvFc8BuvLjooEtfQ3+Iz32DRalZ3j0paZ67nvbNRnazHnMH7hs2
0j+YB8I1HXt9DoZ8OYDvYZxnV8PVfDQ6mWKma5yD3S7o4dbb9grphBYFgjtvuCrZGvd8iSJf7MeD
4b2WJJytxMDMKiPt1BUJRFvahSiY22cLp86hdHkvEgZIKkruhmN5+4agjqM9eE+OI8ablx6TZLzJ
ZrY+e0WFGHXtsO5rAKm5E0TgWUi4dtB07IyQ/XzkDvkhqVzj3bDxbbFFmc/16Bj7lgwNgqBdY0dC
qcEa0hCCn12YFAzYlHzAt/e0bvKt62ekNFEpwqDsw3OrerjkgcUgKwrieof7EEN1EFb7mBr/I9Dd
LpN2/2L6RIZWI3be7y8jrSa22GZI6NT5R6OndD8XKtrV6czHLiUuiP3DXeh8/FO0/n+/iP7vVwrP
elJDONz7bol2CHGA4KH7PQyjh6YXwcpKLcXPQv7aNkUxHlBezod6GMUt6jj3G1VNvxHOrssZZQ46
9H9dK5onR9knNymc6+izGxxIY1rX2CM2uqxhwRFKtseGPW4aAwB5wv4chynKZQdcTNuw7jNsz4YG
k/unMBf11mFA/aukfNBB9VsAO6adXOZOHpNanxntq9eNDilGjIHThaBVVg3jzuIXFpWdIhzrJG1n
RrwBYW7NUpkQxUEZ+L+67hD1BKouz4Y4JTy1KRkJLHbXMW/0LpQDcp6qbi5mgufU9S89nlvYvDb8
cLbe85CQ66q0vZlNgnQHscNOYmHZ8Oc1tA8EP0te3DywBECLuPFL1f8Nkunv1Av1WfrMbAoR2Q+q
dJtbYiauy8yZkW64K3xHbItQMCGhgfKaaPjdu3o/LSosPeDqqm19ZoNiXJVp8OCW5vX76SRtnEdm
hJhyTi9dyJpjKJsXt8XROjGl/35mzOi1VCYoit2QER1iEYNNAtG2KjtVXZyuK9t7Db0asScWAvxu
MJy/n8KxiLdsxoCzsUVqSfrBMS8qgL3NkjjI3cDJ5HG0wnAPtz5fgmk0WWTGKzTVBV2QNeAwRbur
AhwVVlXH2zAF8jaCbrrgPVU76qjKHo/Aooii5k1Yh4Pps7KlhKC2XgVuiC6P5K6NHtziaM1VsXG9
2v+JWByiTeu9SqvuMNUYeIUCNz0MfFfUD4dkTPuv0LJB/PmOdcF19THqejhbhYtAc7bFB5r/Jdsd
SRbDx+hzBMprGVxHduRVd2T+L4ASok8nVPXBHH1q0iW6ruVoBxIYG7wM8YG4yPoRs4d7FMS57Fon
jDffX/t+wODCusVw8lO6/C8RQoKjY/rM/BnO1Yt7mY49frEQQaAPwk1NzV2fo5ZtCO0rLTBbUFQo
UffmQdq/pg52K10H5zoC5B4WiluixbigmNW8yZ3WvvWFOzG1xNbCp8TnsDMjh+Z0/LBB2m8ls9Gb
BSzilklGeVhGV452/L9UZd3HYJQWzX/iXb1+3BguEIExrewPbqUMIvkhnkIt+ne0jVO0dKM6+hV3
PmtWi6K0SVpxdG2cXmMEJmNCUrJNRZdfJmbeGy3JzakChheaXc2uI9d4B5VT3iLskPxrWddRXNRu
oUAQ+OZZ6pnoXNU3JJgDgWYXgAp3QAHdoEPepRYe5XCaDQgPvG5BIZNdh6L4d2LF0bWbpn9mIfOr
09DNogbauT7qnbRMp5ewRU0sJnW3ewKtJyWPOPi4BzdyMLjjMPiNNcq+1GZgpmGseIktdkM0lk8s
HuYj06AXwETdDRiCDUCG3cLcO58BpeCPUEzPcZiB3umwN7W6745BJyErDNO0oT8jOLmXxcGc7WpP
//xKCGcP1LhQ7JBN6DOQi8qn778KJhqMbBnbu+/C0wr632mPf4ISNz93NV1P19bJp+Woc28P1V2G
DJZbfLeHGjmTUU/2LWg5TaSyz+xqGLB4gDG7WP8x5BQe0Dn8sgs1XnEDkDisrF2UEzBa2ca76HR0
yMLwmo3sN8lYfar+KshLIbvsh01xRE66uMXuFtJv9tWDPupTTCWthoU5yaZ9toP42MWb0CcMcJUY
6V50PilyhNVEJVYnp6dQcrvGf496MkRZe7Z7d4ZFPmnvwkpJbQUpoHttulu6wzfpyPKlGnW5xeNa
HMd8mYywip8oHiw7x1WeAmvRkXIPfj0OsC+Es8VKQj+qQ/tKZ0vWFZy7dR4Qow1m/iCSClZib05X
3Xj7uamnW2+egOiis2aIY/XEieY1Wq4yn3DxLI0JlBgmVM34OsYakVPsxLum6XazMxD9ZlAhe0a2
uJzL6WnZshSG/WYt0s5qYFUYA8mHFHKrnIRhI8oaHOuiPTcNMtc2L/zNPGnzQHnCAN9Pnpu44RZl
LFbeDJ+LbIIEBDBiSMms9jI2RPEUNolpSdtuzcBMNiDSGUWAetnUUya3YxGPV7vMwEaQMcNZ4sp7
kAVXVVImW1VFaPaMQrQYxz1L8PRih7pF9LBI9cGffNhw0azKyq+ya3N0Y+yjapnLU+v6GARm+xQk
zqMDznH9fpAyyM6gwp3zSGva9zQQDmrGtRfAnzeQ3WyMEj9Np3w+ioQXKVldKi9pXhquuWHR/ZSN
QOYAv2nDqZpuc+wgvzjZBlXudDHQtnUYZboi1Wg68h2+I3OrX/8SNm8/hf17mzEi2pZOG/+AGfnD
BOCwBrWUbHUdF6/2DFLFSq15P3kk2lV+fZ7M7vcQ4n8rWw5MtTw43DrEkPHmCBI4IiPGUpt57Z6V
LIiCQBnviezklZWvf/VkrtadGoINfMLmQhPSXISt/G3sETZG1lHxGANWJwaniLvcVcsB18f39/x+
cCrrJzvgitARbr1ArgnCyM95OgsE67Smeky8Mzk4uxlpwTYSrd40fcuHbjDGM+ZVqCTVXmgvuxbW
jtii98ZW71Q9yatRSn8lSwzZGmVcH9hM1+c+uQc6tvZuYunzpMoTZm7o5rUp8QHmM9o6m8ra9Odj
mo7hFYroj2iwRwhLXXtkBCI/Ymu6EqCxiEBnJKJmcanxQFA5zffvh8rpPWbX8VOnneRe4sdmu3RL
pl7dbHejIs8+2n30c5hsdf1+QOSEJYFMMTzgqOOJ3Rl3RUoXjcVSHbwufOdVzC5USSBhKVFWJTJc
PdfFU5aX4z6GdLSezSq+JY4xH72Gq27w7iZX93uKLHgN6YYdGj6dXVZgaahHwMqO6kC++4q/DvfS
Hj2K84RlEW0xWY/R5JyTCD2qVY6sF5EZP9e/SwaB16YlXt2zASBlrh3tK2l2x34kzYKXlEl61m2D
znjpcbLt7HDUe5vEy11VNJ9KqhgnaINGMk6f3K6mrsxWoZNFT5F23g1SiLbmKBhfjWb9hDYoO8XT
PjNt6+gUTGTRTjT7Ihmsbellf7jG1MlhTswM+S0UBMP2I65eY5i5OzrZyZlRR7ex7a3JgUOiIet0
j8PVPVmGlW5BfKgNADeL5WUwfdpN+gbxcTiOo1i4ERqbJ86FHvDL1c3nz9HJKmqaqd2EUhGD6QMw
QPteY5ftz8ztzPss3eCkm+oRDUS8WtPo7YPIv+Ki0RcxivZIUA+mOTsUELO5eVb+EB3Qk2TrGs+2
KIW+q7Z+sxIIXTnW+p20OQImCzE03hJsliZIiiK1T9OQVRDejPG9G4LVwHG96ShqtiNn6k04Vb2u
4oDFrmy+cGTpR+hNKBmSpJqf27Hf9TMVU5E7dIa4KjritbaWL394yGOfMZSRdtRv+xSaCfOfE3hR
uZLN0OwSrNBRFbcnhBVzkBw1ZNKVIa4Q3s9KU41ZuoRo6HyKENMoIq8lkimFV4yUZY0WwLjXgVry
EMP2OWlyxrtZCSlHE34ylP6DdBRCh9h9w9awEKF5MrgQys4mj10Ewjg7vsyocZvpqShS826z8oTA
kF9MUn7sWpgXty4/gYsm+6gv90jACFIdzGtttLxE4EjvePme3fa5jwDjtx0M+6kdniPvWXkIYMfU
waURQj1BFdltxRKnC5ZGnE2mSaW6fN/Ugq4/63oG57tUCHWxZC/Qrx3Anrx0alIXGfwF85iev5+M
fUUCleHsjBGqKz3gOeF6PiZuK4+5sv8MIW6x2je3vYceOmX9sNa+iPfUrPUVzW+wyhWq/SUKN27M
DgkXAASTAcuxUEgytErnVTLayadwKJNEyhWOP6N4DEW0oZQWfxxjXcxFcMrBKv83qxNBERy9ebha
ILoQNkPWRYXE+1Sx0VqwN7PVeb8bqGVWb1/GBf5kZ/a9HvRPr2ayUMZOtGUUjNrFZuiQHsue1IFq
qdzIUF+zNJw3/lAXG4UAGmvCJkwFLKV4jHdCcwUrAut7XaxZHmps6AGizfYo0ynZFjhv0/SimNzd
6T1iACey3CJR4GRjG0Pk/RRcdFmRptgtQr2sO43GrM5GgPLu+3wmKnuvpW0zsWg4XJNs3HdDBZlx
0voofRYCbSgrVGZe8cnJcbHZZ7P9y8/GcqjbbLPXniRTObEG+4yqiBVRhgpA5C6qmcZyjwzmbmba
9E92J3Bm5VVEq0YGJfbndht4HTmmCqp2bA3YicQmY/x2KlUJ9uxNztEefFd96/ouYSSrHiNtFYQ/
wovrjCl6WGS7SVXYYeNuQr9Vw0hNwzJa90P20Y0Z08AGeFwCoDIvWd3kuMmY0eJu0wp1HhOjY9RQ
3yX0oBjl2UoCDHoOxHBn/1weEz9+jSLU2G0YMvarneMQJmCxJuYVIlclNqW4AzZVn1EPm9DQzZtv
Vf6pR+m4G3Lf3tRpkW47EtxPiEmwVQydAxSTLIXeRU8yxvMTQ8L0ptmejha91BgB2wOm81wWY38c
lvOjG4eTXzUM2EMAyrVvkBSyvIV+OnsH4pV2cx51Z1P9+i5htHydNTBpa1R7Mn0OvTfJndSFvf9/
lJ1ZcuPYlmWnEubfhZe4F31ZvvdBgq1I9Y1LPzDJXYG+by++yqzGUbOoYVXOIRfonvmiKYusig+Z
6JQUJADinnvO3mszhEf+HeTfkwpYr9K9BwAdkOyc8lBR3AlHYU2YcegzQmm5H5O/GBQLEH8/xS5x
Urjxt2DFo41Ze2ixEez4tii9m5DK92TG4bYZZHQaIZdgmFQWGwQPIO3S8HY8dkOjyIKzNhxsne12
j8fXR6mgrtRpiirvVleffD4UHozq7DqRfUV7EQeaRahpB1Riw8gP0xUN6BAAS39IGkb/lz5iWDGo
aYv+1UArbAdTcY4kcRw/vghn8qcOvdBsqeu88fqD7bniHHr6ez7izjAZjUOi6hzOTBkcRAMiTDKc
uKnYibPe0rQVWN4B2BByfSm3qMC6Q2IjaHFDIpnjkDEOg5HuoDHVWWkxoXVwt9GbOWyQl2XacF76
ulInaU93UiPNFW18s3bqyrxm8Gpe9wZccBJe6XzAZ9m1M+E+djbWt8VCMZrze3Rv0+lyb8NUZxlO
vPryy7/841//5dv038PPEuIDc52i/ce/8vhbSc5EHEbdHx7+47GklZVffuc/f+b3v/GPc/yNllX5
a/eXP7X7LK/f88/2jz+0vJr//Mv833++Ov+9e//dg00BUlXd9Z+Nuv9skfZeXgXvY/nJ/9cnf/m8
/JVHVX3+/cu3si/Yr99/EpVRfPn51OH7379I6VwO1I/jtPz9n08ub+DvX/7tf/6P//O//veffuET
wfXfvwjd+huLi+EYbEekZ7vul1/Gz+UZz/mbYSIntZmX6ZZ5eQYDeBfxP9T/ZtqG8HQdUY9hGZb8
8ktb9stT/DWaa7pnO7q0HMt2zS//8cZ/dwL/eUJ/Kah3y5iq+e9fTOPLL9WP87y8MXA6nuTVYTyF
0At/gL/2S/Xt/T4uQn5a/De96itvnrRuT98H3EgMkpiGAU1iLS2vMRFcdx7iLVEkN1aX9UeHMpEy
FRRSOgf280z7MEwr4FKV/jZ17mbWJagYa4gOoFdh+5JaudcJx+qYYZ76ztQZRkLCIN1kPVdgbKah
H3e15tVv6cOYOswau1wfiAQz9eMsJ1AJC/Jt2VUmsiqP6ZQc4Z+3sKO5j0xN8pA2ncVm1Qz3sRiP
vzmLPw/Wbw+O9P50cBicOAC/TeFI03a4Cn57cKy0ighxiLo9eVrxqacrdSYnEA+xdgagRAN5JuLO
xAawWLB2nWTY0oeivU+7kBgSc+whWXUsIjXgDTPx1EPkBGj3xs7d/nifCYllPm2ykHKfGqEdsG/h
pYQvGTKyG7HKPBRIM311+Y4U9h8f6N99nn/7DsXyDn57+h1LlzrGS+FYUgcK8ofT75RD7ww9WxsG
RdPOsYfqZCCxqqpA2816/CJcs8LdZ12VGgAEoM7D3iIGleK9nn1tNsIzva1mp1Gqg761AUl44a//
n2fBsSxDIvI2LK58KUw+QL89C+QTwGerI4eCE5TwzDRrRYnd3pRhNpyqTDMOddcBTItzBsALNUSK
6F7l3XtDxbFtLNlDrRboaZYf9VRElHLtPQ3piMHFHbatyjJwiXqw8VCawmZlaekmvT6UnreMaMQy
pXJBW3r9NrEp6f/67Rn6n06BZSIqcrkNuDa7ouX533wCWU9dS0nd2mlJSXANEyRj1xHUgH4nzh7a
HrkcPv9wyTxu7hmGGNc6A9azxYh5XQh6YU6bzAfMzTE7uuG7SkR+1SiW3Vbm1TU0I7o3nYfcNWu3
E1u6K2FJIicYF67SZcikltQYLZpQYGIE8q4uI+MwDsz1X79RsZyn311rtuQ+6EpdWJ4uHF38/o2G
tWmRHJMyJ9SqY4XRq6+N6IE+Le7rUsyYIMaR0FdrHU79PqjVVxi1xJ3Nzk2PevFl1qtg07iYX4QW
GFcJALRjFFN9/vXLlPafX6YlLT7xnmV7tv3Hj4TwCtzHVd3vjBDsfSWURWA04MpMS2skJtwD7Gjp
CkUZiciBlnRvURfu6ZOTtK0N0204uR9hFMfHHx/xQhXerq42DgUGmcIqu77MVntAGHU+zg+CUm4t
KQ6Wdjkjv0nIzX/xjv54j3dYSmzdQSIiCCOl8vn9gcfzhvhrKoZd33bFiThmtasnsJrgyfJv8xV+
8Yzbedje6BU5onNNCg65LhN56dFD02/VVQfVmAG9nt91WRjtZ4/kbCXmY9UwkqinxnpwEMUc/vpl
G8v18PvrhRXQFlLXTc8jvvcP18toRY3sI72HvFEW15qBWjTUBrItHc/P674/am7fPEVM2qTODLaU
9nPDGJ8fKD4CTZAPD5gH4ccMD1spMPt6DyQsQ1CKMRekB7b8wsRavky6kWxurZzICW+0n6Vq8m9A
RNhDhXuh9eIJBWG5CWrxX1xr4s/XGgu4zWdBup5puH9cYFAu4EpSfbMzLsteva6X+bWXnxkwiHt+
q92otChua9UWh6Glk9x5FRLrEH7QoBDQLfvjIhNPiAz/+ugL609Hn8tfEhDJXJoyRf/DbYmSkkRN
Q292LPbmYcyz9BCOXXuM2LauOxxBV1gND8j3yn2oENLbRvV1aohVnKYMwb8b1xudVI6pev3rF2b8
+Wq2qKRs2iX8R34JpdFv75eh7QkBd67bTaMsd7pI2ruWUd5KQ1CcTuc5qMoThoA8wA4i1L6k4loZ
+kqWjkOLcNSvsjSefWV687sjcGxm0lvwPojdLNWcdPhcJ6QOcLHzcjFM5fYV4p1rFRnTLeS34tAm
gP4Zck8rZjzOd5I1lEog7cy47e1M3/7123W5GP54Jjw2PRbTYpOl2v5TFRKNNfFQbjnsGhIa+9En
ReYYl+S0V3riHYuA3g58JVxqCOJ6oEeBo57zNMJ9UOcHoHhIqPE6eTiG4BqL1aVFXkmv3XR6sSlL
Hd9fnSxWYPUshY1CFuy+CFlYxtrF5gpYMwU6vyO6IlrVbN3XcYQ6lf7pQ47r+NBU4SdAaHs1Khfo
oiS7NpVExhoe0bKDA0287Vzf1GRyLvv8Pk2hp0q9R53tlfjTB4wP8S2EuMyfIo1mESu1RRK9gQR6
PZrFd6us3hKn35fSQ144QxgnMc4ReMuChn5JUNUa1kthnZzJmjaZBLEXKEKjk7xOtlqHEyRGZOZL
p0c3urjg4/AWLwegibz97nUanIT5GHIx4ev9bgOj9r2JXAeFmCnX9rEzmjdoxgXKYmCI7TZqU8Xu
Y7GlJraBEljcwoUI741CuxmZR8saDWGv4uAQS+Zj2DHpnSJZGjyd1gE2NFsGq+zohGDNZxutTB7A
FYoIT20atoU0UauV0cgrAAUMem1qHdQyTCjnzp9ChFDo6TlosK0HarVCS57idvgYZzvY9F7OnNla
hJTeKjHiYcfgAmxk887wz4/xhYKQc6qtUXD2Ev1MMbdVpfakW95HB+CrLz/rIOz9UAoiSVXt48Z8
SeyILuIAcdqsvG/ZBBuKDwxMUb4MyyWXkqtEXwyKP17ooOxD6POgMBFN/goI/FmvGokIqFlX6eKw
lEB2Q5uphGsl+gEBzSpSxfOiNc8qYr308VGPnD2r761NK3nl9FgV6Ra+R6N3tFNjM1sgRNctiaCB
iI21CMtqI0MuYTcmOqpgyhiQtWSq5aIHpa2F/Zts6YLYxnDlZClx3dY2sxnsk/QFZMCGwNWA/U+S
Ytt6YKGE9tiaPQ3yCiFqoBmvgUmQY9ySGBrVuKqjO6XA61mGDhLbLN8YRPvlgN88ajEZlyldc7gB
2DXqBnz69NJS+E/tN9NUkJOt5qXmZhT0zVtsdqemJkSoi4unWoRvTJmfoXwf2IptPGHl26os8GN3
h7qsPghbBlc99S9hhhS16dy9rezYB+pHnFrmbWoMzLjFSQIBzwOlE2cOUnAudYP5euD1m6Klcu4K
msgxyabMTa8jXsFxmq5EDAbKs/XHDHGoP+B7XGu96axmYEduSUCV2w171fHyvYj+YcDHcj+B9Ylp
1JdOgeSV+0Nvz1/dLO0e7fwZ2jbS1IAcFhy9tP2/Flr8YpmQXmh3lVg62Bm19jcqUjDcfXj2Fvq0
FtSwGj117wj6tVVpPZvxdJjE3O5wb3ekqwnnPT/rACwxBQLT7NsZVBilMk2T+ZhMtrYm9QUqSGfG
9Gb0do+ORce+LBWCER0GMgBRKl193Ydds2+WmiVFvimWGxH3De2B/g6WJZk73/UoI+Y4iT/q6S5A
UOaTnhcdU4SWXy39HpKNeiljKVAUwePwRsP+OsQTLmsQxSeM9uYzohmkwpBuBHiIXRja/R6YmbYJ
gWG+4gA7aRChHmsVOSejK+v1FDr6q16TZ90i4b1mHpeRIeHuVSaMG3fphwVec6eYZVy5WvuCKyo7
kf76tapTcR/2pn7vRDUe5pGI1Cm4cmhhXkdyxO1vkVAwY1Vjm4ANcDl6Sqh3L3OTGzqUEwygyWLz
Hj/Py0KdhQbqtbEbX5FHbyy0nN9Gx9EWR/gpVSkAGaHSI2K5xu+7UN61AMFqzh1a9E5tCEDVDmkg
PiorPxZxZD2ONMAvWwy7twxUDOhJW2eg84bEfdCwnajRZIKJvDEZ2fdK815x+31o28HY5JPhV2np
WyWzm0tCYW20yV3DpLTx6pQBC0RXOmzk1po4nnX5xNDuQGLrdFDocn2j1b2XbozvWec7ZL7Ofqxa
BJGmWa4cmdPbYGcLttY2zrMRVTtXTCUCiaw5yoBLHxUtl7UZ2LfzhJAHRB7srdlhkYvS/DF1xfMl
k86KhcJb6Ey3rumkJxhnvU/eR4FCzSnPXiCPZBChRIA8BQ2ciSbb5lPmcDeNGUbfdQUE5kUHvUUf
AKuY1W3be/DdZV68K9w3sEi1/kgDNHksNA2hC//utvjYkxzraA12jGwBZj1mVrVQD7GwlXFkrqJF
gYiePDsxlNn1kdHdSomTkt2TvSXos7sdl38jOA5Ra2y8uLRy12RBepuEGeV1tny5fFdtvZRx5T//
oZm1fMP9wV4TZ+lCNK0kKZ0BU0t9/vll9lDt8SGBZb08IWSqrRZMw6Z2Z0ArZU2D02ywbJce3jY0
9leXf+v4+P949p8Prbz2vWyszuTjhG2Le2uZ7+JBE7dVB0CQ0pkOKwq+APlEQy3Q+2mSuv6lis4T
wdahKqJNSXVwnVpYX+qiO7eyPZUoIZJ1nsUVrR1A/cSj0qVnBHsDWgXBJJrlO6+EuVrnebSDe7C6
yGMrjTXpUtMyDf3Rt3HqPDq3nXaegrp61VL9jFacrIaUC1EP0mSDww8msIu2bQEn+CQJbobUmd+c
vkF0NOfOI76vlRhUjwWnkutcd4sncykhhuJWmE90Wts7k9zs6wT1EhUi475J8yENJ+cfj5LRLfbQ
7J+6i5xTW+SdsSvtg9ax7A+ODX+6tMJjNNhrg2zJKz41qBkcF71sXDWN7wZlfXX5cnlaLD/jNnXL
KBJkM6yZaMgFmCaOB/FO8bcyaGCy0Eu4TXrrZUQhezUmiUNN03zm0eje1GVB3W2jIWfQklvolJFd
ceikFyJOcRlphyp8SBXxNmL+cScqYeLeouhS22LRolMlF2RVi87HRC+fIHwwfQA4ZXtLTpuBok4L
a/iyAPMqdkj3ReIiGGJOaHq136XNKpIp11na3veYuu6lww6gnDr2MF4j2clNMK2mvL0Tk/M02rhP
nKJvrjJ4DOemf5ov2wfUTux6F3UcihbuGlqBnV9jJHW53QRl/En9S6+sFzYZMvXDJSHWna1dmS1b
yloGx4DsnXWSGcmGsAj6msTYdb6a2a2gSR0Oets9mU0335ad/mmK+tehN9IbNcQNQCMzuHaRnq6n
1otu+tTKNwMSqWPpIRkXpnwj3K7cm7S39/ZgPHRjFH3VKmP0zUbcz3SU/akaymsrR21x+X/XwmiO
Y1mW61BHwOtMY/9SpAS0DCHkZ8BUcrEEjAFumipj53B5iFL96cevG0UBRnQ5Zq0z9wyfkDY0oPSo
LxO1yaKqPMcttD3LGnaXR7przZt4KsxDSWSIX3Q5dToxEkfDJZWoa8hFy4u+u08CeB0CIUdXM8JF
DsIY3RUE0jHsVFP8tbC/W2jfdmWZ2XvKxvg2codpbZAtoPXR7YDJEylwfCYFGdQ5fqZHwWvAEBmj
p6kC95rmzc8OWp1771Vp2N/NAHezTTpu21czoj5Wi+s71C/TfduFB3tZHxLyZH8eOT0f49NoL/w8
u7NvhFpEHuWBE4P83sawM1hJvrM6oLtd55rXUUFbZVlQCT4piLqrjUcAxvGhsAi5qeqxejaz6bbN
dSKDhyI5hemBm7qJCz9FgiHwCKfkX5EJGJjO+DRoSXtu+FCuBMM21GZZsI9TvbtvC9yQQ8TMlirf
6aII2RRfYA7d/mgnOGLAsLPM5pcPnxXpaALIeDb7LIeEYGGNgXC7SAx2A122tehFQ5A1LcJzGg/6
safreGhr77vWNceo/9qMRvxKaBUWJ6K6mEs137NaWXj2kmBjhW54KAL1QE2fnRlcgV5x9NPl/KdS
/1WO58rpJFgIxmuGDkMgUJl/aS9TxZEa0JNzlqX1K2lqai+iCtQyJEdatMUI/neytlAPkTw3MmBa
naS+F4PEou5YgDWjdbg8vFyel38TswYiz5OEUmfBdAgMcMPRnLbUHdPwMs4zx2Tyvlb5dhqL7qiY
9aIVr4wnzGo/HzZll93hX70bx9FZt8EIfu//8h0drScrL5yryxqMCkfgIqjbq4nDLuPoLhTl2Qor
HYM8oawWiNaH6sZYiq90tMIrs8kcggq7/GrO2eyFRS7Oea0ILdWM24moqx1dDHuFmKZCOOqYT+Tf
VGs2d+bTWIJeb/P453eXZ88/7s1ZTb6SMICLG4mRH3/0j9MqnTayIOIH9Wu6w0UC+aUySeC9mKfU
ULurGqEZlKFAtewicvwXuzinyMgawtuZFgrQJfnLmAxYiTvpnPMKBfTQpTOYDlR7pHzi7VZJuYuL
/pvJWkHLjq3wWYI673XCidHjb6UZI4xL6/L68m+yb9xjKotVq+o9qZn1KyngKR8nhJi1VsL27ULd
vzReZ8EWpCAmALBCtWQa18Utlga2DAO7kIptMyZcQ5zow7b3llu+sSUejxkgqNeZdMguhb1IivDk
2gr93vjzC7Bo2gNLn5x6wsQNogjXok9ezKBnJ4hDHhX3A7CIzs9b8ON6nCyeS/VWVHrh/7jC2TPe
Fd3Y+XRqXJ9SAPm4RQvChpKbxRrJ3NqnnjdY8FNXPysrhqoHp30Dd6fZTTppa2ECroW0o4yLo2Wi
Mlm9j8h/QQQkZDUw4rp2ZNuvx9LuNrKJHFKA6TVskYDHPraY+dHLkJGkd17bfk9zZV9dhN0pCp0j
8uVmFTb6xzixPYRapR9rB/dVYQeCBkpu7CsdRlvWRhQno1OeiGQoNj/mEWmJArmbZ+8mC6xmpyLg
yjUN1+uZYYkLnAJLHmESSa85X83hc8iL+LFwcfKCnt3lKUnSqfJAtXctyyTpKsn2R9NSIw2yu8y7
4CdhZtHI17yMzS1pLni5ZS9/USRnOvIFr7jJRFccddruWOioFUKndAhkS24bK3NZB8fQF+MAkAoN
8lsGwbHNs2PaldYTNqx4MxsFaF3RnbJoaM/Vp66V4Qftg/WYD91pNB36hcj8k9sescsYdNEHiyBK
m9a7Jp612LjL7UbrtAxqmDn5Fdcj6uxioHQr+UBedNPpNDz8GOHJyMc9SaCcmya3s1mSSbgMn3JZ
SvR1ptqMtHZXbYWtyRzkE6fzUwst66EAKU0ZKo5mo7OtN/AOpX0SHCK3Zbm7HC0SWMZTAwWSEDn1
cKk69dnNCQOBNU6uh31EmhCuO/KB7pkhD+tGZvM2GQRAwqWWCcjouhzAcS7BVXcAQ0YAN0fane3m
x/I7x1m7Sb3pvnJUscpz+IPzpQtNqtEhrgc7AHZa+qmA2sH13x4SaXtn5h7PRdmlzEGnD93Q2nuR
KfPUa3Ch3HBYGwjcdt2yk7WEVh4Bhf06LI9m2pDIdFrArrQgjl7Ame+D5jA0rXY9EQwbCPpwcySm
43Q5TZeR349LJyingkUeK8PlTzUS623Uu8E+NA31NlsdqT9ehx9STvprZ2tbFYZkgQ9Rj6w6Pgrb
SV9EwDghSQsMj8b9gFOHnAeiRi62P9UlpLG71B6a9wjs7yjHLFlP/TjivwBDFpgFxtEgAy+qw6N2
GoT3bZlemUWF+EomzUv6a6qKiAWRSVuZJh814YnHCH8F0AgQ1dPSeb3sLWhBKZLX+83oZtxFCy0H
aCpfSpvN4ijs+t5rmwRYc/hYcEdB6xVYRwV5fIcoCZldYR9HNZN4snwHR30m5+k/viPqAmRPOweb
TKf/VaequZ/yJFtjKxl2g97XS7cV8fyy/rBlyxmSjCqGyIWDaUVNjimxQrqLoZJWWjij+OlsBXuf
gBGc2/r47IWBOGCS6+luvqN/n++tIG4O2YS1u+AWtCqLTEcvi8XQzok5MbLU2kX19HSZsRpWfHtZ
gi5fRuJO7S6vznPbbJhKGqdwtqdd3NKhHYueLTi98uu6E9rRhtQtL3t/x7olXjhjF8N2xUVJsG3w
4p5ibGqHbEYWB8v6Br4Tjr+meOMoGjfakNqkIlgZm5rEftVMAp/IdkECCUpwM5LFlSw3eYMrYutY
tLOQIfzY8/VDlO37KfuESkLfIjtifgoSvMngV9ZFGNHpYSPxjESsSBlFA3oyIAA5yc/vQhyRaQXa
r3LkdMwTbd5ULEZvHjvPkrncR5LKV7i47j6GtqkB09qicW5POvL5kV7UdQ6v9o4mvLZOQqRmCtri
OFrHOA5ysojx9wuVvwCNAS/kusPa7ZfuvkMYTQxvuMwae5M2EyjsrUMQrk+/01l7MEWBkMvkZI6P
4dhczQbBA7397kCoWLMM0brBa2TVMfhXrvKAKAuzAJxHv75bW3v88jQ40QcStQyq3pqQm9lxSKo4
SkVhsBGNwvCVoTOyY48s4tx414pm2kQqOKRLQ8MYF35PmH2bTUJrQMK7Eg1TyvRuRWIxhjhi4mTm
AhbUogHZoHbGTYEwVKy8FrcKJaZcmc5AqzraOR769oJHqyDIbpA643WnJcrqHQJiAHnmg1CMIIQ0
yVZEgoYbyL+6Cj4rXu2m1scl/hWHlJbtU9EgOM+i+KrQYUx4UcRUYHoYDVK6Mi05ovnWgiFgr+XC
FexgOQEJRYdp+TWzKcx2FLUefxP6Cc245eZEfHau0bxVZIzZ2Bz2XLbvlk5hI/HK+t13obfy0IN+
7trWucJF3QQLlUDYaBPdeiOCftcHgp5Uil1W6Tuix/KNDZKcdbEdafHTWUmIikYCPlBu4ECkh3+Y
vmdKF9uB6cgUywLn34uSGIoDrvhVA4sD2xodlueYzvqs12ur72njpjMQE4eaS7pP7BNif5gRrruZ
vZtKAoV6HFsrd2iBoQuCJSZ8BDhM4ihw1ybyW1xh9TFOyTAzkbnJ+INN71sANW43GO+5xoqEo/pk
uoDapswmqIPfY9s1bLDfoXlRyQtWRw5nC8AeBHDj5dkzCbC06QFoNTRpdp0KPiyQiaYV0+QuACrB
N55AZIenyrK+Tapl0hd3MHBci+DuVuwh+0IMptVfRM21UendrlLkEUlJrMEgjgAHdRJxHVLEwuq5
bWEnht11a0rzMB/0jIzK2BJMjghR0BNT22mCuimkhvOsbM+u+7uKCuLDS1wtqj5ZVf5i2POVkuqV
RlwpotvCI2lVmAi3Q5U+g+b9EPGg0JG373jrnoylcR47VrAFN7rBujmtnDwHpKqLYy3iV4wSpEmq
mUkdhz7HI7DLteEMFumDmdaDIvCbzwpExpVLYMcqNdKv3DIDP4Zgi1U53mH+oLff/Yq3j9FQWx+i
Qb0DgvnsMKASYQw4EUgJyZHdBI4zxEAaAKwpXaxHsxszwSNxQ8Kd8e2cEKZx8vshNh8HtE6rSfYb
q6ledQLmuhk2JbvOl6RpQCmnzb2ZewfE+MkDSQ0+Kv5XEsDxV+j6XQ7wYy2GX+1y61ROSM+T2f5k
WelSgSbYprJXHZS46SbGNkg3FdrWcyiKB2jqEMypdeKsmDELxxtRBg8WFjHIVCxUasTsHF/G+1H+
VDeAht1SvGmJuwvHYgI2GF/ZSRTsDTkfPJPOaljD+zWY9JWh2S37Cccnq/4g3areySy/Z/9ebLoM
/G2q2J5PdHK2HB4Gno4VbkzT9Fmgup3o8m98vEOSxTt26KDXaCTb68yh6+5M2UFY5uuhk+H7hKSE
fTASN60GV1Xqh5z5kDtr+gYcMq0VBlSEtr0nMTpvrYX2M1sw0mTr+G2pf+1GQokaVW3KDFAKbedn
CHLEdBfp3pwc8LJwCds4eZWpjcejwJqsH3DeTJjm0pZu2fdeNvB6xkpRtTgMynDp417LcJZMx0YS
x2y2Q7sfdPrhvbE1QiZgdItMNqgxpor0ST8OGYEYEr18X6T1pmViBN1OA32IHoZBUkFCqpbcRKiI
CUzjxhSnwxYhDdM5+pKgyMaHgLGSnyG3mSdcWHl7P1msopUpd6meAghmTS6NVSJNGrfqUdU21M2p
dNfDNxxbAVcnQVdE1d6ETdyuW/pIfqWn60Zf8Pb52JzaZCL1CpT+bkCkucEgymUwKvsm8W5EY/6q
Q3Cq+h5qvtHj5u+1kiNTP2LOOpQtfivN5V2z3bx2JfYGs92nTvkdQ+pbocfF6xSFxCVhFMoUEOMi
VGrTJrC5cBIXfhJZT3AUCDT1kOtzOjbeCApH0jvGjbIBN/vEQqL8RgzGarE++k0LlbfS7saGAQxe
fZ1BG7F5aea+xhPRY3U4bbCPGissIz5Wm7cx6mrfTGMa4Holdl1kvoEoWEssiBT6sz/ZNqsdjVgb
3U45K21ljeRehR4zSUaXY9PskD8z6hx4HVR217ht8vU8UlFILF2Yh21KCpISaUS2tUM7ZTbV2qFZ
PfXxc5NnxHzLeY0XgvAxCYLGCHYeu8iZljgjbAH8ZISb5xif1txt3AnuRwWmY2vgV6k1l1ZsX92G
qD3Xpgfzb9RPUSY1bL9oJSvP2tVO0O25YA4zsSdN3LRXulW7m66bdnpX7yuk6VeZBnKoyowbNXW7
mSWQtnF7S5/twKvH/TJDH25Jfk800tnmavrsxRKj4p4A0xcHNo2RDytDkDaGIZGznPSeT6krSDcd
ZsyEFdEm6i0JGSGTX3IGJLTWByyXAEjWmjGCRJpo2eFNYa9uVaeuK+dtZE17Z0lvziJ1rOruLecG
GVjsNw0nYzLiTfTSCbaLsb6SeThMlNl3ppsSp+vYV2XfR9CVmxNxBOlmQnS14rivyyXxae6nwNfS
8XsifVTtdHRwOyeF3Z9GK1kzxH5jItrtmgagntF72zap6pXhZeqQEyHihSSxznCqcRBg1TXBUSWN
vQ+9gbaG/lGSkEmrnu7cnDFlBWHUw4zDvt56z+3MgYib5KNo6U8IBIapVvi2VsqtIguC/fYIeaK+
yxehzKzCKy+wGRprCTaNMOf8OmrTj+L7KGW09Qb9RNgVxXMLHC4Qt6mmazujZF4dJRR+ZhewxRGo
VWr9ZfIoB0zFpYr9Aoa8iXqRkq9hdOtOCC3mGg1OrCEo5AJuo9T2EyJyESwoFlgdEDYxqPuRFXCX
56wqjS1ezSI6sKqTBIwpwkop/Su2whs1VY+opU/l7Im1SzW40kNKG9IDGI+AcoAaMHQagQlM6nxN
fg+r9N3FCUxRS0nhJnSIFBulISkXfwRmOWfIty27/lWEk7MadXw5BH2GvW6svcFp/Gloi5XSSRqw
q6mH3/g0VwK++yMdumc1zWeBLxtDM7u9OzAzOwxk95GpJCuoOeBfDN/dJbNRT9urRNHYw1+/I33Z
yvPpBKRBrFNXPjVeBVTQTCgxJbdetKgkXYRcRSX6ZOuo9flX2P6PYUxwTJfioo++oR96oaZHMLWp
CutkLto3E77gnSiIEAOxFrzIoYBoRYgBTWp4h2aHLCyHxmMDLbVs2zuW2nQXWmw97IElJWgjny5U
6bLk6J7QNx3bLj9ohtLHuuIX6fROEMY29gwMFvFMXgMUhw2G7WxdBPhEEQdjIe8LAF7ROhnh17BE
7ilKKV/19j7Lgit8W69ZdUNY7atGH87vFR5vryWiLbMkDRY2o8ZS1pTcb3etKLtt5sRHiCLDOmz6
fJ07HQVG4zKmAFrhjQAfTBLTwpTrIAnbGMJ9Uu9l++HOctjggMiuznWp0H1i7trkDvJBhrbLkMw4
SlLOrToJdzbu+BXOZ+6fTnIwjPaRhoq9dpPWJbTDepVMbAngqAfguGpaefpX3ci7TTdMN5UCYE66
Fy6iIGN7YWMv9gbsvjHLSGyEfl9Fj5JFdllu6Jha9wWX0r4euSBpi361y9TEHDra+4QgFZzjIz0k
W4E00I6DdT9Ja1jPfZTvWUO3oSz8Ulc3CTYpzRrL82QPp0kE+o1VUtexOVkrIengzPCxAyhjS+OL
CXDlDPsIo8ZaE51cFx1x91o6nA3CJMKheSFHiwsNFVMVgdkHDg8bDsiG0tAuT88jrL5VxcRoJj4T
Nm24adrupTNt32rdj1h6r4uJ13cS7wCDQq6jzGsY545768L8iqW1FsCyi8H46GcP9GUX0DkF24Wb
4RjmX+muGWejHbgGgfkXIOQoBcTO4G56xnJztrwbrQkA7knzV6t+TKla940wbVZAEO1FQB8IU9S2
llZ7wJVIYG1+hEfuOzh519CBNfr341ZLJofMnFbfYh089UX/3RwQ5MTvaRmXOPKYflmVeJZuvDUn
ktwYhWHQgv6LzCJHzTyxHBYtK66rbTIv6/x/5+jMthtFti36RYxBGwGvEhKSLPe9XxhOp5MeIujh
62tSD/eMe+pkZaZtEexYe6256rO3EFmjhG97xhlK9bAaoEwrjFfBissr/Z6TGDeyDZ1Eq+GPYbPV
XDH3ZTCd4ICCgulN759h4Qv1Rgg1w7wV2fOPsDKfAvNXOet4TuykDy0xU4Oelyfeb/OVqPEf9ik7
ETf2NXV/OtHwAGy/n73QcVZbFjjJ2NmLdN2vaQ1Xt8s5JINqcxI5D5UP5HvCUMLuZfwEvptSp+Gp
Qw/Kw0PdvaHpo0Xdy/djp8XnXPILuwrDgobitQQH79r2pX2MHTiUmq6+Jjb+jWxQ9gFMBHCyeXsZ
p+LDnNlntYyd+7Vf76kO+pupmdLeAbFZp+mp6B06uYPqF3wI1Q1AscHrTmCrKurgnHyPAemP4cmv
bLLevLiCtm4qCtyZYIHfg8ypZwTpKaIsBroDfz6vImC5m/Sc2pzz8DQpjxgYerOSadSGfSeTjCbV
iVLwdbJ5XOunJV/aQ1AbMJgBGGe6u3a95ldn84/lMWlOCTzsAHczc98nRlK9z1EzSLBN5OUMZv+Z
9TwnYMO4rgAxmY5JhmzrhOkUaUPrA2p6u7PXrIu0UxeY6Xkhr8ZX04HODvTMybf9Rxt7OOupPj7g
H+NHBsXQy0j6iMngo6fUaZyqCruLtXFr2SEoZG1PjL8Yxs2dsAi08YzyYZJ4WlQLO2OaAGSl3TZR
0X4qrsxkHFZIG3KoHdYfIhSsCXWwIDyt8ztqPLqOfe6Aou6ajpF0ogcJ0gy4+zkqJqpopVW1x3rK
kYWsnvaHrUVEIVEYCOy28zwsiq3cqcr8NxyEhhQmmvJdv230K2yTDDg9hcEtv0XutsfYum0dqpm3
w5scNz6KmF6ZTJtLmAYxb4PKOnhU3oXdZpdsDV6/jeNZmKi/GjD7B0ARSdjk67GTPHcTrcxmpb5r
q6GpmX0PzZgYbB0MXqaBHHueUuu+8d0g0jkBW66Ye8XTZk5mZHprcTJK+WTaasVzvEaOsraRjReo
a2oe6fSvY9Gp3qf6daBaDZ34iAqX7Qip0qNTvmVDc+dQqhLitXz1TC8cadR5wtfAhWeid9vFy1k0
TYzCAd+sbcye0YaZAtSQ/wg5IAKeVTrcip10PNZV8y/Xs4MwM5NPtL+Uq0l48g3SgKD4fDqMTxUz
GCEtuS8xeW9UnKivX/L+pNmKP61l/BaYbFRjqGT7QYZeEaPmiZG6SWcAtV5LudtugLD7yltrNV/Z
hY6R3fa4thI3Ailuh3nPoplmmow9IgMgyOqsbhgqBNYuQa6VFde+oo18auYFZuUgIlKY3yykKfg8
5RZdbgCBH4KS/4cCoJxkRnHF38luJ1ehWAcm4/Y010yxNpWfC+j/VnXqULn2Az3M720iOEdnuwib
Jv+q4vQV151Pg055UnH80+V3I95ysrY+XxmRCZoRouz/Bu9yuCntihJB33olx/wPKtg+mH0fUtnI
IquxaMwE8O/Y16Wq+uvIO8pPctB3mQog3csvo++BuyfPRjr1VztFdx0y+zEZEYNdcDDQ0N2j0WKd
isfhzCe0O8SJLKllWORhovkl0TJSnIsHL7X/OL75OUwdTmkzraDTz9fULIbIJkc3tukhl0OMq5EX
jNKPbbc+kTnfdbrrTrYjuJMsgE07YDE0PRGCIjK+mxxyznMD6n5unJGpcXaAxZHZ7lCLAx2foL8B
5MTiucLqadrhY0ExG5IpP2hx7bRnQ/7oIaTyNj0t5EaKUlpRaupm58mue/6VK/QvFiuvgWrja1LB
J5YGSCLZs0XM7gaMXTeadoCuxTfZMX6HlX8NOljoBdGSS8fF0asCgDMpLMPWK87we8wtmKMOMWC9
gzUNMVyaNsSs0OzsSaI6mVYZObyIO5pbdw2gRJabPoF3e2ujQTl3OoeCICrw/ARDjGLQz8l0U1KR
PCxZPR9hsCC/BbDaC8M+lq7oDqYni2iWj1MCkx0FuLhkvHA5HYxjQSbl6KWfBT5zIADPQKkwRCdO
CaHLf2xqO3Q9LnIqGPSxz6d3UtFciPr6r6UzfEZgYTBFpyemQ+5dRIsGaZxq/i5ROtGC3WDyObs+
+4uxeIphXWGPaHnfA9C7TkqcZp8XfN7Liv2ihRWpaM9rbGAsR6pbJVYkhYmtobbPWUr/jm3E0Vx4
7h2Yr3tpl8W1rOgDLwLqG4uNUdWR/OBq/90lDPeYI/p6bGj0HE6ujg/MiTVUPWAoWFLQK3O1RDpA
Cx+MRKFJT2E6DcFDo/pqT5aCo9w7uQsSmaBRGplhgcebes+GaR/yGPgBY8MNC+ThOLbee1PJFVuY
/1rauGoNsXKTQOKFZDheyI9/jFX1WoqN9UhXbitoa86bOTmYHX+dxkMecjOw4ZrO27Wa7gl1eDcl
oQKC2XoBBYob02d/dzRbImdrmg9nxUd+5/be95rH3Y3HO1FL6sQGZT1go0IuLWjnqQbxazr2UxDw
EyomNkIERjJQSvCvA4bo+1JOPwIbPlZO50aPA15YfjQtTSzRSlJs15dwV4TjR7BAHmLXe+plPe9L
c24OfFUY0GifY4jkktzVBv4JxTY2bbmyshWKQZqILl1fy5ZKwhGkoQHlN2zNCj5oanP/F5vXKRBY
KZeHQfXxDY2i90VgHy3ZCVSB2r5JG/G4DtMebwJMP7PIjrAJ9hpaKeGEpTo4+FzxbrwzQY0PgcQ2
oDhcCwsjfBao9aWPq2o7Wd6m0Qkit8MqMND6C7jQO9A/fjInvPSB0T8k+U9RciUT4ymH+Z0WI+SY
YLhVHjq+zpuDTxg1GmA3n+kzw6cmOHaalg+qJg79vPaCGrqGK9dYX5Cq7QemE58N5fjkIuYS71yn
90xQjBv4TLd1rG7G6raZneSau1WkTBgMWUw9pzL/UM88hTnjO29G542PUkrOOXmbcnbbGaihOqU1
eGrN8QBl4nb6TUp2fEmRBiepGFIL+EWsHQZg2bQGrXc8qOa99nk4vXHNbsrgsTP1M0Fobkst50hX
3PlsddGBkuWmNoLnpe3sO6wxZ4lqmvXmP0aI20WxMvMzy4V0FBc7d0kskh5tfxmVIAgy+ecAjFoV
wHUd/MI6zSm1MY6VihdqcV+TmmD22s8fBQrzkQ89G/reDA2zgTU6PcY9hV+KN/EAL2c/ECVukrOZ
Td0NacPH2kMzkQXsojrFGNvl8rNhxHRG43Fe0ovLQHCsGiuOkpxn2+1WjCcpT06qQiybek8k6h9j
AU3OXvDS4pjnehS8+Xad8HsNoWPoj9iuEQV751g4+CKWVZ+HThbhjAUW5Xfei7m8lgZ8Sa9m1O4L
H3Y2lvg2IYblNk+0EgqsDHQgDpSJc0nPboj57N1QDLmPiM2UuFQeI5pNQBVqBFLxIGdkP0zCGOX2
aTP+8cVoMCcghzpKv/Nx/urGTzYC7vc6PDgtaMPE9uwbZX/LwlqOhJjYPUkPmlrQhowKP1I4ese2
5i/8rAYvCheEOjGffUudMMJwgZJU3pq8Icc5OAaD92HZ7q5vK32ei+avKtznGgXvxvCg6sny0QVO
/tANty52rpCd9WPVIhj+TEu7XMuZtvOdquDdAe0p95kDMGbO0od2FvLYj0lzkS5VwsGuynCt0VHO
b5U9zSxO2eOwpJ7zsd8mI/YIyuO7232LrnEejIl72VrY/KsldybvOEiYX1JZB5GWfxZdRHlW8c0z
tHucwXdULTd6ih+KY9KO92Qs+dgxPK/st5Ole8dM8CCqjcDrYTOh3nW9uAl2q3r1sYJDc4EcYJzJ
j76DoRtolnuoXGvYCyW/QfBgsM6+mlg8EtrhAJrJDnHjXvaOyilcqNcXVqnJJaMBmH71cMLZgmf0
Tya8IirrgY8xW4Zj4JmEE/zyRRffWzhqc9HDI9u2Tklf/pB0P5f9NhGBMnJawkEi6zyuCHzkJuVc
Sy2v3dg7Z2AMu7gbKZ8Y4HQRWrvLBT2wll/be5f2Uj7MXgTG/AHfUuir5sjf0jo68PdPzOwU6s2/
CXaP0Ekz82bHNwi9KBcuFs4CwlAPcKQIyOcRxyY7fiNdxzkIpdBV3E8FwWYfKNoWnaGKGA2SveMC
lVxsGQ3Z2BxdpfFiFM34POtiZ5TJsezQhvFb/mky1iJBr5YTKTJgOH365NK2d7YyAuJZwrtw4QW3
H53sHqxE6Gasv0fj2SzM/KUzvg2sx7uiJm8zyfToz9TK2St1LF4zATQeBoGxjD+gWkzej+VwV6wL
iw3WufvaNNOzZ8MRjmd94VQkiRBm+TiDhaie2+x59Vm42BXri7VnyxgEN3VC44yaJMXcpvGElJUe
HXN4BVoO6HZcbt2uNO7FX0TT9FiPvNyL6cTChF0PRbYu67uU3YTuAp4EJ2g+jPzJWW0+RHetf5tn
kIHns+Or5wCRgjIRPoUYCj1nJjiXYV1hOPiFarCPNxuFpNkGSDgv08q6pJ34WEeXLXNFs93ijtzU
mZKJgyWFf+sZbOrM3E9CL98y0fWEIia/wfc3lyQ2AUzL56CgccBV/XdcWhecZ+vBN9qeJsgX2889
vEKUZhuQxgrGpJd2yW7XvLprVzIsHWxsl/fkuabD4FINuOD5gP9raPq7sXT5WvmpF8HE+LIxaEBN
pebHqtZjPJp8R/W3pK2MGlIXW63pj0g57LrTqf5gtqNNVY3dIVfGdVt8b7Bs9pTFvZIsKKRYL16H
9O0sLPXc/I3FGFegdZxgl8Z3gyHeUGhKCqUG5nbrVU6/CkepKKuLn8KFHrjVR4MJOy45eUtPTo96
zpL1zo5kGOaG0sAg5i60rpV8QRjFVu5EXDD4EpxjutgQn1BtYelY3EiCtT14sn9jrZgdC8Vdf2lD
kUAfKCl70H0fcYo8O8nRF8mpd+dX7lThUsYQaG2XE8uz/vWFvLJFu3Pa5dWzy426xdKEiCCf+JLw
jRsPh5inEBAj1hhCF266Aoftuf/TCWWeOoTjkS6QXepSQUSRBRUh9rcYl7uykdeFRDRtbUAowdUP
mffiUD4gh+Tbwk50kSWnoaH6A12690Ghoj5ncjFHNGIMQi8ipwYl0egmVMNE5BDdHXwgdQgOrnUD
4UxF2h6ujuu8Z6V1GxQczQtdkuphHcblTFvLyV3zQ7ymNMgu+YMqB3o37fIuHYbyULoMRKW8egUB
qhlxcjAMfLkLplHLTr86/M0atAqWeu74bIJus3V8GGa3jmB84NPdimY9hzNpnrsDEyBfO41FwM3Q
i4PmCbAFy9P6Eaf+Y59bX/lbbvKrzYQ+vky+FmJeolnpE/yG6mKuIFwCfNWhNPOLso1oVEFUkOsi
Iksa107877WnXY9LXYGYR/WB7T/bcn1cgvzfCBvi0CERZ+D0AnL1AkNravgPdi4ptfNZ18Z0VdDZ
iVxumGVYt29bblmDwtmhOfAEaPelcCm2yToXpkKxvA/WfO3J9Qy0q+M7t7Fa8AIfM/S2JkPQW4sz
sICQM5DHc4ap5hV0cwb9QRpcLN2qO3Vp/g+DiBsyZht7zKrjXptvmkRy6rQ3Rk3EEzMcw1OevAmd
oCh3dFCk409HVZCP+5919sAeuDAF8gnd7nlaINwAsyiouhuaVB5Bvm1jKxnYVwBm1Ia/OfZ8H9jW
fd3b9q6jiW2nNFHZYDPzjLiakJ1ef8TWpmWulHYlC2QvrWlI5aC307+ZT3IoJRqMPsdnQXETNbvg
E5R6Eq0WDji44rTqPE5ujCdlAOWzXAAUhz2Gr9inyUf1H3mJPAvT7sOr2n9m8iB92HFOXyR7Wx2t
wgtLcF2U64jHrhtfi9l6h7DOgNuWXN+yG70VLmXxhy+T39qjS4RH70LG82aQGBLb4LWBUXhKUV0c
09sW9XGA3oZrloJqe/qpQR1LZMxKG+/NzOvQjJG/MTqSz89wvVtQgJKVFC3fGsfP04MOJjh18mbk
pYxf19ru2tDyC6d9X9afNPMpp9oGBl/1bEpxfPAa9k0Efdm3zuV75RbLTSy+6lb+bWEvhS5o08kT
GWDd/Kf2TRo/za88oBXTADpeT7gb1HwbH7PG/dckOM9Zv7NOjZ949ypcvUojM2IBauvIbajLJG/a
e/aFA3lXCNHtuZ+zICb4ZSSsSAKbe7I85Et+qNm2udvleS1I2fZI+26bRN30WWQ1Hk1odj6G+32y
9MeW/XC4/Qgcbb8m9vg65N23WyU/+JCOY97eJ01KeTvpJxGgGSjnX9wn6ICJc/bn+Hn7lOZaPIzL
PwAN2MT64HZlFl5Ge6dn7oF67N/pCrF1y8yBvMRbj0OyBCgHUQFhXpcHEr6P9B/RAQT1bycC/Sbz
9IHsADYaYsc1Vp9Xtx3snUR9liKfkWVJvdeMWNhkln1AaoUlUvaifcyVbCuoIyz9XWfbqAkC9WAt
7UM9VgSE0YZ3Eyzb0MBBgwiOGc9KXzNrK0txq6cxm8RhrrLlbKe/iClvqxB/u5pfayOnEdIF3p5y
XgbgEpbrIPNfjLVftY2UM1MvUA/F35U3295Mg/smA1EnNLnUbBQEpyhnHtP0nt/83p9EZFNstZ9K
rmOOxVeQZGFWgq0kwDkimuh62Xlu96vz9ALrloqd5DGT3AGmIPmKY/HqPrqBGT+Z7R9JzjRaM4A9
rhuc83KG7JpVFe03hPn1mBKuF7a9XXF2zH7IIFb8b2WJfFSG6MPJra6aIUW9jxg26THFmhDDFGCH
i5mwc8W5WzgrRwNwZ+Ht1tVimW3fwSFoWDd470PPQj0wtlcivo2B+BUfuuYGlm12Kh+ER/A8pslZ
2/Unq7XdpKBfVzPDlzMjomcOhzHdkAkNMkyzwxjJpTmVzmLtWNyotDiPU3yoVcLXVM+AQgKKjSDE
hBP+6Nks/mrNhdjW0HmLxTtK+wkjgXdjpcOdnMxb/gfN/q5rsaAkBmtg8z4OUI3yamGQHstwLejy
oJSuxmhn29UHBB2kse6P5bfuTjCJHwFKhJpSpMbjejXx+ESzj10nyOwTBPCw6nk/V2BYdwzeblgG
4lfF5rNllN8NhzX7Met5IiZF7WRTQTBovgHufQT1SbVgzrJhotzVm78gnQD96fGGLDGeGwBRt0u1
aX9FzJi7Vu2Nt0p4EuyRMip95XTqguVYJphiuHmerETlj24+fuc18WInTn+pSnhucsdl6+qc28rs
0cOBaRtYsaFcRvYUNw+G9yOt8sfvqbNwjNCsmJOsAuOvBVYaX6i8TE/ct28nVXh0sdEWUhkxcOOk
ipqYW4AleVPoGblLsZOT43CpbBN8YJqCSZTFqzVBd+gcQSXJsGnRlwVRpnY0lRPavQvw9xakvQ/S
to6Kndma1DBHucSbcXzRNHDi2W9Udirs6r51+MtXXedzEe6++QCSpyiPwNp+PK9d0Mq4vMLhPTcK
rV2r01QgwwZi/Ksb3kYFFzA2dAT/xotcrFvEcfavS8YStG2ID20lSC5p4GQtX0o7P2Iveq1G7h3F
OJKXpgTiUPXBPiX0zFJHJmfHzt4X85xt2/U2NT3KY/HJqCxhfWOUANo1t1e/w9FqYI8ELkfppTXf
uhz/uNHm7yxNrhYKSeH4e0DY7K25EtJWSYGMsEsZ0st2o9NL5U5JpAZSLosDWpdNhBkKU9ws3VDz
Q1okWz1Cvd4gdjRMmJRTEcn0MeaiGihKJW+rpXk3hWFesNjeAd0B/+apZ9HlzXkycamiRRE2Wt7o
xuHMKv3pMGRuG8ZmXGFaSCCXzQW+MXzVeFSpyPKCU+Y157TJKBZhfRU2Q/aZmbiYncRI2eJ6jzR5
jzRpUKGooUaqTVTn9931nnuC55SwNMDAlxXGjUfzUN/rt0F/i9q7p7GgPA6d2spIuosLpgF/WHZ1
1x6UlGM7h0VW9yhMBjOKiVcNuSNU+MJPAwABLmGsB9bukE7uvNXMCnamPzgEIt9vVcTFGLdhRZKp
pl/B7VoeZDKa5C9S+mnWrSLQeCUSx4mWpNPeIh15kMGfsocigYnyxtFkMr04QcKurahKyn1FMza3
x5w+FVq9NO99GrcJqDRxBHfsht10v4Ng/GnnDamsS9oPOlz4XBK8o/vEsWB6Zv13aY2/Zl2nRw49
rpfL8pK3xQGHxrePqMVPiNe8qx+t2L2srXnb9syfQVNEpNx75nTIoB7RHHNF1Nq8tLNioTEKSBOW
M906ZCc4irttzhB5qBJFarWggNQQnwUCAqKUidU9v3GJx2DwC+4VECMcFPrRoBwjcopnOY/cfpBS
D/gjHmw1QhQR+qtd+6cJeCH7uxnn4daIu5h8vc6t8LngO0OuMJCgD1j9rUMPIEcjvKDWPI1V1ryC
GC4P2biut7xJ3yd/GI+jmDKiNOWNNxHWWHiw1zSNmoJax9xmSuH1gsXJdSOamIe9b/Cbp0VxXzYY
7OKS4weT4KxIq/ieu1wWy0n2iXoFwF1g9QqumcQlOfvH1qit6+Knn0aLo9U1+XKIxG3NykzdPFp+
Vb1xrD7LrnV2Cz/K2dsV+UpfEVcStm+Mi/xrBVQ/6qUQNrPDHOMIlbNz53TJoZcZtgXp9GEOFJct
u407w8eHH/MRQWRttUxu8uATrhn314BSznnhTyiX4c302atBuaQFJ2HX0z0UEm6bTNlpIt4dO2jm
qEc8PTAHL3OWxHsvhbOzLlpe/IRMWeNf5w2OSYMMy/9UPPl1D+KRxqVdFTcv3jQojOfJETWab0Xg
+LvRms6B+CFfRJwdOlMos+ANUXzLi0440lrSI9pNT/PoIziU3aOdEfTwg/UP+NztotAGfJ66Yr9m
4MzY+kNkcdMr9OEH/cZRXjJ1ZRan2yNqb3M/S4vpDh3J4gUVoy1wIgszyhYevDx7tQBD6enGX3Bt
231LBJVRsnbFJR7+dEYwXRfLV6yD/zH6sLh3athRSpx9xTdmUQSFBrt4a1P7WvoGku+WkDPby5K+
AK1L7vBP89yQ46XqJ99hbsfzpLeiacV/7buVlNfIA5rokY6zxgcElxEqIvnCzTHfmW1hn0E4HZOa
LClYhzuO2OCsfJmhpJTkZJiZdqJAyB2zZsA/Q/mn4cuXrkqBcvs1m8ni1ha0QOdGcqip7IZo0AHv
4Ajr4uFfp/wZErV49Q08FSW2Wf5wuMWFBw0HmBI9qd36HMMuDFyLSbK8o6yb/gw5VRg5uAB7jfkD
eHzXz8b3aOKq9KdWh0QdGW4t2lBwSAnq20RNKFrVW5iC/XhaGkzAsTqzV+gKj5k833ZI5Zso14p7
NQ+GWtCBZuQMjHC8j9ZrogVFSl4j0U1uxrrDZkuP3wFawh+jgpLjT/MPPNK/aNKYohx37/cxjWEA
Mi8L/I9gNR8UMfjMbD4sS3Okr0ftyr+FgWEV61YDpXBCDccBYDdVx3B1GaqBszLW9g5XDDUaf8s5
pup6jP/4TsA/ILXtDv24Q4C+5Wyq7lkAh71yATcV9R2+Bu4TrCMTn2Tdyjeta5lvDMzEW6/VXq22
ICdK69o0w8EyreRZLKl9crY8TusDdNY1kk4sad6bwITuNMglqzCTPfF9Fr8xN3I4bh3xWbTV9bBq
DPTZwZmEOMmuv43jwjtsjRnQ0vonYWhGCvrBd5NLbXS/z3X66/v5uwqO3kwXIG9HCQaq+NuazXOe
9iVSQflLrexMCy4lv15OXt+78PGMgsZ+GJruu0fiWOovuswokywOfdPfjeP4Mi9uRJ7gyuzwUCfT
R4E3dBhMtEBx74/2ebG3iVXL22TEya6z5y2M02y17EZJQq4ZBQZPtffr4UM4BHYqo/qcZws1Q/o/
tkHzNJHRhebqBPeNoctjWuiwMlf8LKTmrNa4pnZPzahvPVvjHz3xiGVpxDb2o+iMxwKHoI0K7Tav
Y1qdMUUyR8pzvTTOhVV0OGVJE2atR1FdVV96CxPQ1hFC79mxhsqX2tBEy6oIE4RYLsczMJLKIBQY
3Lu+efHM4K81m/j113djW30srbuevV7eIYdH8YBIYGlmAFkiRmB5inpj4I8LIGKZuipPRPcYCwZK
sUZn/bX0cR7YSrCS4+7G+sue63MlEx0tCVULyUJI0aKETXiWud8uC1O3dmFtle3JlwfpBPUmVFH1
Wbh/Aqd7lEsHhpX9IA+W3pomTosL76RBueMjzqTkNPgLMXWhaLkhH5vjSiH8iYmMjohu77fD5iI6
y6Ip6bZDt1nnjv4wt5f7aiWPs9oXX/oHqrsDAtSwXPLxasRUHA/2DPf02SkGaubd4FlD5h8Cv3i2
KnG1R8bfwuJHP1o1cNLW/pwbjMfJ1m00Jx1ifaKxm8wFb9blsTRRrejHoV0HRopbFVEVWEEYuN7O
y3E6q2a9k6W6yNp4jV3KEPwNMU+cB9lxVw+NEfHq4DzXSCyt4Efl2MFjkRZcl0RysBJju/f+Dsl4
Tcx2uhnMGQJUgKr2EyBVhYBIkwOFFp4rriKBPKsUBltzZidkLfRzezYJA4pwYJHqo4rX3wH0MMuv
vg75P4wdXflSsUnnVVcNR9vLmA1Si7YO+o5KRJYwpjmuDYgrbnL2HExEPN2ZVc946j39i6Tw3SLn
30qZHVgc/mAl+ldoaJpVE0Re91s31PeIpTgsXfsEq4dgsFIRXa1JrW9p83vgbOKq43EXH6bToCmW
6BmaqcrbEw57qTscPssfplMK8VbQOgtbGtIN7EHYkkrhxRj2rWs6kgkoPe+3WwUukyqnK8wUrNUw
2wiwU8y35ks6yxQMXLIeWxt9yDdwm7MsRaDtfhgnzXDaFtCyBShRlJ8Im8AS+QfplKLIMsEk3obu
o20hju1iN37FKeckKW3g+OWc70pJqtBszPRYwdqxBX+93voYUoZUIsG7wA9G3sQXeyT6mHDIC0Ix
ZwwjsOktoI9Jee41s0Aw1emdkWnaN7Vx9BXGMT+fQhvzATkYf6+U+y5iUEP84Y75SvpvjER9RKhh
wwcXgNX5n2wkzej6WbazPAzUE96guuiu5WBTt1S6l74WR+zIBwhGJruknWO05jGp2HmU9niuLM75
eh3W65R0l4Hl4G2hWOUyme7NDH6r2QNb8RaywSRgmia5HZgPuNu8d/M4hUWXAwonJg4CMGP9uOZn
vdhRnqJTN9zr94nhLmEXOmPCOGkkXx6mnKliz0eEIyz4K44dRnHiIqwJ17KMXMUnpI4/iCehAfKw
RFNvR2WbksCqigWxgpdeRuFHOtKwhch9hC5GlBBHvAHHQU/dk2qXsy8MaCxFF6ULLBzyPYE1YWmb
xa2RBu8B9zUoyFvfYO++NGzl1wIrpjDIbGXtRH4Bb85mc5Qd9Jt8RfJJF/XOBfso+ux1DMhqo6dE
BYGZeND22WZ3S/6Jfz3POOaGykvZpWMiwx0wBC0BsZIeG5OnYKSLnQFHjlFmP6czrQNubr2Wvo0S
JMBBzbW4zagqhgUnnGMQlGEhcFP2o8NjzQOQDeANrQ4HdEvXsoXAOZqszdEqMY7yHcKWRY6uwACx
ju3eLfKNmjV+x95yoiPzPdfE1xGHmdbi+NoMAdkzl+hcbkdxWzFpSNSaoMA1MG9NoDDdXvLaQY2y
6IdH+gm6sotGQu9QmT+cchpvO++nmhiXyWXnGHAlNSgzK01cs/KZait94ptxKDP3WDY8C5g152Nr
JXDA+PlzE3syLTxF1VpHSzx/5+UiuX18WgkfWm+dvjBe3C6pGplYugfp2q9uwpaAaNDfwY7RCwiF
NS2KQR8AHat9yEGjYhual4d68UM6rLMj+4rXzl2+ZIKwoez+qSstNsQUydAgYWLSo308NtNln46o
GvXkJrs4y99z/j67wQVgAT7iaUTJxKDKNyGVd7HQ8G7ZsN6svbxq+1rjujik6+SyG9sWuvWKwZlR
r0sfhqm5rwLj1rP1ZvVHRWxwK5SJPPClbmhP6yrmtj0ox/3tuZ3jGQVmn0qf0wZ8ehikSDaxnu5F
TK9g3Fesy70TZhKyxauV72Yr97kJ4ExUwuNOhsOyU+upyL6buYs5EznGfH6xiasCW1LyDEWLJa7L
AtSU8jcvEnliWNuVOWeO8AOMboF/4dq0sxJ9mnAcRfx4gaXPLN+wN21GoZICtjU/EYiVCNLtUz6z
D0gr7rpZgTlF+l7kujQmEp3Hw0SIqYrno07KZ87LNcq7mWTFgMxhpvZmQKJ8C5NuW3EriIs6D1ML
sLc2R6YAzEhscBz+eAV71otZHqTrcK/rhPpNUuwH085p4coJWvk9rjdCHVUbuLsAxgKuTDq7NwJt
7PoHAEUfuohf59yX+JVTrGNOfZqsBftc61ThaHWXojHuh1lwZ6pKfYLVvbOQjUIFyn6nTtkGvbUF
pjPLgveikG1qybWnH1PW/DXBt1aAFMmS0ITEqUSL+CPVhS1NVCRCRJh82d15wW2XOKfMEM99oG3k
eN693oibNnbY+vpp8RQI+wnJm0BPDj7AyRoOHnyRmE2bPH5IGQDJpOvuMVYcuaqxx12alPo6+8uz
sYW/hnm0masHRGvDpGcWbiw187goWdcJrGptZR190cWhlfCrufzRvwi/gbbMANBz5YedudI257IF
cv4j6jyWZEWyIPpFmAERgdgmqWVptcFKorXm6+fwejGbsZ6ZJ7IrIcR19+PufRlrEGRyAk4iRvSv
GMn5NxoSiycu0k7GlbxKRnhqeILk5BdHpoJM7GCwry3aPTst/7D0QYH+nIAY1UclXIvLQ5luqzGC
zD13V71X74haDwS8Y69wq5BsFz8TM/2InaI91ARgoiT46SfCz2yY29Rg6cpC59BPSerFDTbtAsSe
58fnJpj/kpzprGLyv6q0Axo+Wmbuf+kVsKguBuGiWw+CpgOv7PtL6OMjDmE3bmmR0W08rkVjcl/L
LLwqCaas6smvuZrZZcg+oCNpWAoqAN3YZntAcb0ZAJsxltJ6ZxH2QguJb/lgw3YOJ0gXk8+1DOmm
VYbPuS3+wiEanPEmhRVg+rSxEOSI60Nc2nVxRFDc+jAI9G5KSUMWI+s9R0131Vh1vnRJvQTBpK/o
kTQOzEDX5ZIq17EZrAYbJLQ+/AINDTcOXpchEtfRii4iJgEJcHQluZpwLI0dIg2mi09UbMpAcesd
Y9er1XTJGhDDrJQ/8NRf6D1z4O+S8aN755yXQJJDJXEa2PJNwzKyscPkz7GxCAF3qzZVdWQ60EAl
NWBCiOAQWGWNbscDRFNVF1gMVmXJ1EyfLkPk3wnIcXVCvhvBn7oLlZ0LpQA/OzRRJkAG9UW36JfO
b5CYMbNw1oom7cvPNpVrquMGEuKbMskeA5N8STpg/7WjX7NtthNQeqbaR7rmcG7UFHskefKeSQSI
VlxZJYcNduKnuR2+zcjYWg42ZimAFczKv5ZFL/ZNxnMTOu1brYNPK6nFWIgECYs1RpkKEohDQBlh
kexhqTSYZDg2tMn3JovM9TiA+TWYMzh1A/iyuxk949A6h9inkvZLVDCQZPnYkv9YzZmBvZhrHFAG
TFPanYsD16trmMhxmh8lkIqMFZ0je4FNmf1WBH+s97jd6y6/A3i67kT2RHjGy0xtPC5d0Cv2Jg6u
ibECg01ojo/UVyBIe4fS6jYEp+gqCL5kNfMAB3kZ2w+lQ/Qh7+7lwEjDTRilGENKU1eScNmO0YAM
6Hw9Imyt7TPHeC2xgndJBcWQHB44Kjfk5cgoAWUwzoI+Wdc0wzdQWeBvb51FUN1NY/+VIRVYVfB9
E5SKFDNXQrNmj4NtFddMJBgbPEvKQETQg+HtCKFqCoonk3DDreGD8JssWJObStO+8eNeVTh/DxWX
UDyr5jrBFbxKMTdgfDvlrv2HN4vtSObdxpEvDcGXdZirryLxsU4rfevXhE0aFjKz1y9Z4j8mY/Wl
7JKoWkMzcPZcqyuIZHzjJa8P4elbn8AebY3I3XblURbkURGkvHCCJxFl1dWecE/ovX/rcw1PTRqf
jBi8X+rcRXOJ68UJ72P+ZZmDTrt8MUNxz4RKKSI2IWEtho59FTrxui+Cp2AqJiyir4zQC384dsXM
9MBheyzE7EUlYT1IAs/ZNLS7waUpoO6ZjkmmxmvlJx8juSBPxsytesKOtr0gU8OIrDOICE/imbjK
lrBPp3sKnfpGRilhkMbhgPRol1c/Y1s2HMiRNqzLWLAfD3700Y4t8mZ/0Lhqdo18d/o/au4rxD83
27BY29FUenKJeoUC9k9fGrfE0L7gcq9Cl5gfePePgeTkvEAv2hnitlJ0tQ8nNjTZD9W6MSe4h2FJ
8nLCRdgWtI9w6cNSGc2nmetlOzf0sJoAWvujKepfcgVPCu9CN9GkaZvLb2Z1Ch0/AXXhXpKOisRe
Ca+v/I9GENDlIvLXBdQFaY64qxQ5jcLAdGQ3CyOlgqpagoWYs0c7s9qDgjG2Ct58xa9w3Bx3tlM8
+RERvKxOt4ibN4WqIMBmWCVEHNuMX8BHcBe8NWDc1tKX6xCfBnNAWC+igAgU7G3+nxVBOYUBgOlC
J38ZDfaoLgQ2fqakuus4WCNVGLcsKQlyDckxBTqZiew06CRqm7rCTFRd6U/0uUyLbdm3QP3x3VSR
qzMcmc5NEX5Rs+xlRGRxAp8S86mUGYA6jEZ9SfABZXJFld57NlEcip37HJThzeeD+hg6tHrE7E15
Tcz+HxIrXeOj9OjB6NcZvSQ4qeN7ayFAKMyxCZCXVLKodGnCIj0aN3gNr6DOEZqC9itnF2jnct2H
+qUZ6t+ZC3xsDaRnjcrlS7F+3Sn+cWMSUcTl4Se5jJGV/1WI5jq5+hbr5bEH6+pm/dscjxEUYvY5
Y2taTkaigKByO9liJZoJh2NeQ0gZ72q9vBQlddBhXTPvzR7wBgCHqTiqhv4u4TncjPFwR5znrgpZ
Ieva0ChgUCTo6U0gQmrrmJmZZ6Hm8Fwy8FY75bcsm63kAoAEaFEevITQ+uiN09AtT5lasq09+Z3z
HJejvin1yd+Qp6CsyTn2kX6Q84sxdYfUdUIuKpxJdJMJ7LyaDOYqYQpDyMKhCGL/jiPMvYpGJro2
l5JpODQA9saqBqpvn0zDvEUEAKJpQe+L+imb2kup5V9Mj+/N9pS56bNf1Uc/ddHhGfVAcsNL/Dp0
RAw0sW+rcdtWSBetuZ1rmh/4GBg0L3Vm/Vk2x2o0+E0UDZ9z2V/cDrtLKzepmJ9y+BdywjymGxAe
lNrkZsIcKPx2tfHVBzKvGxp/meKihufbpCaZtW1K7gl+HJheDlmxLotFo+mdpyaMLlrXcsXwccWg
amnTNm5mehrVMz/x55iZ76iVC3Y0h6ecxS8Wpg4oLawfdvk+apKoiZ9Bq5olvNx2fG2ZekAI5f4a
z5gqyUNWTjOuNSKLg3uwmmaNc5e2YvBv1AKv9BH39kxMRQFdRWJfPpxeE1rt3Evl214wM/KXASNO
h8xb7Dhv1mh/+G7AqTUafvM0/zI6Z1zHQXTTq/cR9gHlIV7WOPukyYSnTCzRvXqze4uAKRQ5SUuO
kcsT6Jc1asOr29fr2owQPvaDNW8nf3imLfkuisd9T9DGalWB/6t8I+WI+1W8gZe6FHrwTYJzWXfV
DhmSEy3qALakeo0QKorxo5x5H/XmoqP88JzxK4YQTcUOPpfrFJKdggFGNHLGCTCxWBnah1sBgR1M
KA9dUZCXq2r2NmsTpfVGx03FmnhoHDAXGIDCUHvIYtju+MqPcTZzQEmMV00b3v/9wHuEavxYWFwT
6BsyRicwl+WixsFjMoYiK4io/1xTpJUTiLP1fdT9zdBYgrh4lFUKc28VD6Q26WBHp7YZuw0sAR0Z
albitTbM5zpsmc2QJRZhfIh7VL/lmx6y6CMZw+eeC9aqbAkgddew/TahJhG/GegULl4M2e91hwyC
xCKiI5Kuu8EEYFaVRzPLH7oi3oDB2gf94IlRsHdXj5JrPDdyx9xmuv7lY6rChSusbT22W4WKeanE
eMaxhEe4UgMD6Oy+KGBxkybFxCA1ql9ZQWcyPCUuraqa7vwuI+6aBpewHbaTCwSmdLVnLUYwtaVE
qsLnGt8n/TQd5rq8ScCTnOK6rSVxTvybcAxt9q5LfxOG4qp8rGTM9S5oPV+dywswFG8NalPWdTYU
IDeGW28AN0inJySt2GleAkVfPTbCF2cRgmoBB5PiPQyDd3Zk7QgkjqteTJvQ78ga/KPLSSyh46EK
rPs4nBJKAD2h3N+g4YUpqjryHEd+azWMA2YEzwlXF69Ba02ANYqO5k+HSo0a97cQ8dVqtnVNVma0
/ccSnAwzZC5Qof9DtRom8BO3YnpWTK+uxj3y06XKoNxF4f2Q1ulay8fX/KmxrMOCgmo6iBZlo59Y
smEqFxnsP8okkGWSTy3N73PLqvZ2/GAX+f2gU6ww71QsL3J0vgYHnN0oCfjLD53yOcpjeaKVwC/I
A5uP+VNqjN3aqIG1JFQC6GG1LlvjuVIZMmwJeYKunKPSUD7DHIwvvmH8O8ZTWRnDybIQ9SEpTmuR
cWjj9caYUETiKDLRMWXt3/uuPDg4fSHCUi+D0uMeTPgEszmDNgGLvDJ6DlaZLv9M2kpXEDuNM4bQ
Ve5Op3rCHQMlyVrFSuzhFZ1NMXxiv+K8Gda/5fTkjjHTfIZZmCvaP4s2cpLQPRL0Y8tUxwv1sDlh
E9Er80dp4wGPNprg2FRY2MrfCoPk4oa9DgSlcLpCr+dzYJA3EEqypd+Pmbzzb9QcXrDnV/toNp7M
Zgy2PalMs76xLOOsDzkt1l8havq6YTvbtEy/PZJ5H81M5Io0pysDd987HE7JsPr92Htp558tASOh
c1guuJdDj6BAOoW9TNFVzHKILyv1/0LJI4HlcDWNzDSDAX3MTxhRW/UxqWsFhAl4zGRqj1NbX3tV
aTs28/uYXubQVjetqvuNoWkfc5+eoPm+KQ7apCsrm+u6fYEju5RuQdErd9IZLoNQpJGyhmLk7uw6
OCabuiEDQZR0lSKnz4O+pauAM0Vqfk1hwMaB8QnrRrqKOFl4ed6NBzsXl6Ki7wdldc83kOhcFaUR
H1tkdVwzeO4M8ItOG5nrOdrbVk/Xep2uKrsmyAicKdL9P7vM2pWJmLYzNO5O9WTslW4Dbmk0AtuS
EZasbOuqzye3w/IeTtFaCIgRPFX8HXiaOCHpRDnxjXH+fad2/LcUZnrKxEDPTBh7gmk+/cBEr9HK
jpOuzTtOfZSv6CWRa2w90q4xP8eS6R9IJGzZCA7GfB7ZMyhc6kjcerUWZRdskBiKULyAITDSYJ+h
sMVrnNa6cEw/Vg4tClRM84Sr4TPUzae2JRcl6nQxxS9sypsgi360TQ78uhqQZJxhJrPX3unDODKW
sZs1BPy/Zhq3RcDdUBTygNB1623zkQffACZskJDOske4IF+Foe8gQzBYyuxx07GRrprYifZEQ9EH
2is0Hg6jOow7Ulw3R7vpug8fdDLOdMt/iSa9NuUQYxujqBNh25sSpA3Qpd8Sx4TU9l1DwREZF0bL
8V3b8XjNddh4kXJPkc6lvxyWOi9L/gl9fLYi9HmuJ1im64NGQJde4ULflU546qf0QCzCa0ytuY5+
v62ZAnMQzRqGVHjQUsw6OafToqmY1ua+ZCpAMFmOxSuU0X7XUDmFnoW0GGgYDOrSWYu8vpEWeGoc
jTPJgJway7Ch+fyOOCXagI7PX6OFvLBKoL080vjBVnR44UCS6q3T1dWebz0JO3o8qnjdhQ+mvYCj
mH5zduk3EoGQThoDbgF8a9VVNz/NZja08UBYpMApqGnefEo0RgV+MnhxC/ygTdWExqt9YyqnuM76
CEHYbORiEbQkDvUM2SBSbXpwoP7RPoEkOsGCpNu7fOgge8EBoYktbnJ+PXs4ETMOOr1lv8YC7Ec+
NnLb++GN2cmjqmzhTTu9cp4jTHJeD6aS8tEKWzOxBc4GOHyGyl7rbgr/BuC9XwksDnggarcBX04g
oRwH4lxWGm6BANKisUBaNY2lEVixmxnxRjfIAKfFNW0G3Le2/cFE3SQLmnDukW3O8BmJSBUOWCKI
OoM6i6YL9zG+tVWIjTaciMTRgZUQVa8eLBNAHf2WRkzQqsztc1kapHdcZgYuSsaQZPemQ6qtUP1n
gWt2ySKdpmF+dlrzvpsrGBn+tm2cZkdn4N/UB7dh6lmwuzdk9HtjaEG3qdbzJ5HvHJNCX+jGEPB5
d90gPvb4nwbCtH5YPxSD+4qTFiZjH0qv9NDsbAbDUGlgV2DKKfofsgQMxlDvLZeOPExSkudA8zjU
JfxxrrtFp6ULjLjxZMHtJLMgHbieNqK++yArLPkhKy1GcYXIOmt/plN9CpsDdeTXmC/F3jCb5549
at3L9taHPkM0hv9DMxDorQ2SacEviXGcRtFnK+C1sDfC+wnaJ475PyhaO1XFx7EZ7irauqCUJd8o
dPw05K+dZrestSuUoPkTb2Gw1bilAzaLo2jtQhS9Vz7KXR3sKaD/UUYw7KQevhoRP91Qe9HLCj63
cr25hz9WQzxbiUrrt5abc1Ek8btaHJyVir4bvb3PNUEZM9H31mLUg+PKxitqEywpXOLwlvnRa/6p
bni6AjRPLHjirSOqF6TwNUWCa6ZCN1xFjItw1o6P+IIg6u5cbtrIf83MV8OG1yCzl5PLroMxH73l
+Med70VbItSV9j4n4wNLDpVoPlLNJMhrjsxwTP7yFFuMFficTJzq17K0T7ZOyKbmdz2rYdsakrfC
DHfYTd9yBgiZgSUr1zpYGaxxlYJPqrpn2c7wQ5A5/eDd8JunXnJls1kZCEZj7Y7S36ZKQdbzg6oT
wGDc+J9rSDC+E308F9DNV66N0w5rwnsdWR18hmjTZsvQZwQCFVjZoZR3VcnLVY/OLgeUyoCoZTYa
sxyQCUSOedKj6qSojV93LseGKgu2lsgCz3b8T1nyyNAZ9Wch3PO1ZEfOxcKF22oO3OgIvHCdYW/n
kbiDnFAzq5f4Z8FMdTk3CS0ZvUzMh8DBwdpng7tNQX1Nyy2oYg5nq/LDsgcq72yfFcL3d/1M7BjD
I2deNhfoz8w15hmLfRhe89jO1sxYYCsatBiOMnmjkIlvZkIOLrvx1uro8Mphf6Qy+9nwkZsm9hF6
7J0/Q1LtoiJC4uQDvHBX29OjFYy7sMNcMM0OytR9yCV0S88bBgoZf5o6gtFcRu/zwtRj8sdDCoMg
i5Kzsjsm67wqOU7GzOkPCFWP9UCRnuyLu9iucH8WV1dgokX8IjGt//isYYMB6ma2Esy7DmVdNBGf
k6bkuY32HdCeY/ZNhORddMRgY3uRCNAEQTDO/pYl0IqulIMcapMhLsN4hqlF/7Zw3RH6VywJTzY4
ag4PDOgCjhCJj8zRl9bimnC3+OpuXPx2VWbdpSlAA5+nbJh9UOmSsF6Pt+/fhdehxhyxl5GTxpTQ
7L6yMTxUZQuls3T3tTWMG/iJC0iRQQ4KCl91n3tUZX13qQk1iwkB6DDzPemFxPHxESXGvHUaUlRV
+15E9be77EChmAXg2PlUpR8pGhUdXeyNNpPhDU6oG0HbUXRrnLtAPiraZUz5EwgDb4aTXv3gROUM
JVXzjCJvNrsYdr7Bn4Isog4GU84tQPVfER3qFH+GmTAK100Fl6Qdjkb7MPFwMnPjw8Yrm3ea67qd
MWmauZmEzR129ZM1w+DuTIPEA2fLiAgFE27zq+DixUvTtcxvsuDc5JQlp40i4ZFlwPI07MN2Nt6X
ArZIKiUAl5bjVkDyt+JQBPsXaOsiyGKfDFlLPIAtMSExvjT8tyLmu9PsAZtXdB7d0NoO47cuCLxr
8TL+FBwMXUtDV1esRZNMn0sxvNfziEPamTwnHLBRjdSwp3hN8ABydCQYCPsuoiVjVFiWmvacJ1Gw
mcz8lcj42sJa43WveN5fcwgg8P/GcN0F9WmyEGsgf4E/rDpw3IjOPOto7ZVNVgBaJimZFPMCaI/d
bMO16ZebE9dC3YeE7bjM3LsY+m9iy31RTxv8q6k3jWa2ZrXir64x5hbEiFpZ7muGNhxNeahglg11
tMmG8kFBwTGS4C4Mi8+4Sji31eU3hKxZumqj9PiFCPV8Jmy2Tk1uIFQow1GhrmGKsbR0qhWerjFt
lwUVn2XwVtO3eRvxl5uW9tDU/Q858XmL1teuW3mlrDtbD1PwyUzkRbk/cw9rdfAxxwW67Kk8IXsw
+tqdrSPOGRykhGifdb1+GFTIfW/Jkpl+/74sGjKDEjiF9mMaxzcryL61UP+ZAS+uRIKghZzU2mjq
fmd2zOJejZ5BWQom2I+GZ5Mg/nqspn2VVj8pKLNNLooHu04/OidSDE0TmIV0ba0Tlb81o7AAljVf
iqEuDrqA/ZGTlmJ64OSvhh02a8ciw9Rj9Z6mZwrERo5QySEcPw3W4Sjv78n9vWENPPrLTL42i08/
45WopfXSq5HtSXMoyORGEiv7GDSv5uIIn4rRBkfJnGmR2ZA+Ww84SXxOsHTrc/6au9AbOZJ8ZWZ1
jHNEXdNHtHL4jnTdMT1eRbpneUxp6s30+JrQ2sLkk2FLT25JFaDsuWUPc5RjFQfpIkX0IFzGcI2R
fo7hdB2bLF7ROcfddbaX4Fay8VtSqiLBxlRZrIlF0GxlbP1QVJTvQiJxU9buJwfK69SQFGHOT/bj
KRLQF/viW2ZwwQqDREaFD8zu9DUVEJAu8v5RwRpBh3Qe/KF9a5jcg8GxMQZ6qoxsLh08iRj+I69q
9WyDTd0fW3fFyPSvpMQzyfuSOhLebA7W7apH0YZTLvhpRd85p0Ks8gV/el3vGxt4KmKiHuefZkPz
RE+/R6T9NClUHSYkG8NCiivKnghhAUXIJm7ZDMO3gqL3778MocInWgOFG3PF3JRegECWdxL3CjBm
fKBReS4EV/5kYjfz5/6VMsaN1RtkXKsKly8fLQG0vuM8jlif7socb78mnC8sXeu4YcQkbK4jDJxG
eAFElFAKuXagQYn5i85KD58WVA63fqnBJJtN8zu3qPvLB5UlSbQgKT8UR4T1LFlntdzfuIW41A3q
PS59zdEZaZNiNmw4jwmzvRTfPoQ43OnLB9alsy/A8RN/MPjdSXmXINGn5jH025dp+ZsDo8o2ptLs
td2voRCsenN+LIj0QK9DF+WhOGagtSYi4psqMh5C7hAEkg9KwDcjMeuS/xE7oYorprpfi5vjyhr4
DLFNAkuVp3QiW2gPa2NkV+YUjqvETT29lC8D9nhGhMPNqdFN6ms7Bh9kPCHESfHd048y5+Cb/Ezh
ahm7V0AwG5hibLgM8TS/ETuTmkm/XqiKSNN6wL1Sq0q8o5L4qm/6JyZbJFMHMJG5FiBnIB6zdw2M
dLG7Np6+RBx8J79RQMOslz6HNKFdsl+KdyKSoFus/St75mrLuUhj81HnSnimLksEfJzcflAgVMZM
aRESxVYLzD9XTHvmTRAEulBu0SzJZcPPcRESFdBbxgkGJF/yCI2MXpgLReeq3w258TSLHn9TOz6q
wlp3fip2bu1m7L5w20bAekFOUtQqIaeo5KjnY+opDrSSFX0dMczcufPN0hS94VzZQZIDGiU+sBpp
9AGRwrfsRhyGpcxfmUZMV1BB46qeP+piKLdEJ2tmtssEefmmsvTVHTD3++2iUJLVIWs3So+Q1B/s
XW7GsdjUI9pOUbwLpzj4OiXC7CfroOXTBRROMDPDNxBAVoG7yjgetBFOSG6fWDl3rnGk4Q4eBwVE
sOFj4c16vdYh2q3aiISryTIAleZdSL/3eubOquNnb9jta+GkOhBvji61ySDAnL8oob1N8Vyt9U5A
iEbu1KqJRXr8w6v0FeYVY+8xpA6CAVVb8UldyscoOqIKyZME5cYxOFSVfEhi+mmZZVLGRZILl4Yi
9R3SXVXn8yc4GrU1BspR5PBb6kO5D3ARFfoMd0ZWB4ZMOc86IdEcUxGeovqrQcdaGbObb1nTew1f
nQjaC54hiEQobWjO0UT/aDq0J/7hwpQKFxrka/aea1lu6oT0fyg7CcyCTRsQKTafLODAdqocBmKy
IGHgV5mGvLaYjVKDb5vpfYRhd+UuggT1RE8i/2u7XKFW004UUuWHFxAy+LghZjlv7dpFdQVPBSXJ
8rpxJlPBm+RRczVsIsFVxWUXY4eyd5X/PDAZFR2IkOhZdE6DECsfTcxeog83XY6hh6nsa1rlj9xL
cMPyU6BbapzshXWx/Zdbi6k6mUoYB8Qa8Ml2xjkK8UerkbW8VJyHLabunLW24xzwZLr2XWYYG1p5
GbcRu/c0kxGubjzPmb6NrazcZ0JAs+rVqi3pXEennVZBe6JqF69f9NpF3Cxm/zc3G84PrSfI+50Z
vrxaC8rfIJezmtvimwnpV9EvDlIT3DUVgRlZgC0G7i7FAx4tebd+RLDnOk7CqVlNKQoX+oQz8H4G
XAew2tPCDaaA3A/6oLFEreZEY1QVR7c0hqlsklD2bG4PXNeGHAZ7YzxUg/mTSd5AJ5vowJmj6k5Y
qb3XZwJhVkmC3GhUe3JcUd0RkXvQYpKzVoFelcc+Ci0FDl0F8TybWHQmVhxrQlQm2v3MKH1Y90nv
7LrABUznR5/UX73UvdM9BTNyReuYN9Mv+qe2SxJeLxy8OBgP3AT7V5S9U9dqLZMuK3qMseia6dTz
sxzgvs0OSkINMLIyzR3p5PGDCttykzaMSCjhffeX6rTB7uRBAQ3goYUGS8zxlFhxc1NTw7CxXwIW
MyCFo27FH8bcxT91rF9duqNe82n+cUcUpY1S3MZs/A3PgdUvQ6/2wXVGcIlpBBO17Mt6I7RWrXMf
kCu1XeJILKF8mJETbBul13DCLz/pOWyBbXjgX+xz6bB1Td0/oEshScWU2CKdxucC9+85nKb3op9p
Pqha5zDlsWsdNXFyBie4/PsPQwZvzb9SNuK4WF2tNrhEJrSyYeJAHs4BmokrFZA6W2OSqXczMtub
MTgNSRigB37GWAdHOgMbg15Ov0TbjKNiE6os2zn98NszTdhrswguhgZWpJbEiNMKHPHyPyWmpu1A
XD5WlBGf6jGjsVAxoMYimvIm3vtOvfeNmRxHJ3fSoDZKFcXRr6iomiy4W5qE1WjqVBjalSbvWQDV
vWmbrhdEkbmlhjUBEJ/VG2lN/TXN3f4aA98E5OZzth+WIsFQLCeOf18NJ4xyx6Nkbzvc+wdpUHlb
NVYgmD3CBvbTwj+VcFsI4XHX/1ehnAcQ8HJ+35a2xvLqT6CcZ/ImXmK3yy9JcWZb6OhEQ6M1/UjR
V24hlUs4qf/90GdTTqd/Hhlh28nVpQhETeG0L1tt/68JtM5p3U7Mnpy1HXPNdMPLoCzQ78s/STkD
T0vanFTdBH7agIpEj8ZLEobtuhJ6cDIGa9mQUsC7tkkdgB2Rq6YZdW+kC2JhKSEUS48nX404h3wB
OwWTh5m9stmhkzc2pvgwWtp8r8OF3EdSwynEcDMwHC6oNYbcCRoi+k6cP03KDZ6yh2rZ0BqTuiyi
Ut3rrAit2dTSW92rEYyV4A65NSguxwDCWvivLi0ww+TUNJgjl4LNAJ7ZOqtjedABqcLRwCjecvA6
ijbDqKI1QXUnk+mllbl/bP97drMlm7I81AmJvn3pysfASsaLjGigs5YnF9tKfJ5UrF3TsX7BGj3d
xVkTXWwnQZ0QU/Q1oLCsohLfDibAYt9HTX3KodiRNODPnXqQsRmxkoFjKqBoAVaD0R8Hjzjc/vfu
Q0cBaW/gQ2IyHLOs6cimQX/57yNCdfI3/2ojDTMoVzFmgW1QYAQC6f+Tpeb0OsGO0MuR/K2LH6Yh
L3L59yDWqsYcJI1sz9vc4/Ic4wM6FMMkawbrIjuikUX+o8Utq7weyqf//1MeJJhWlp8aLwRNZcEC
PjGLdj801Y8dCmuTUc/kGfxbukQIzuy1OW2kdeXNBCD3YR04R2V8I2KMl0mU2SkDjyUK1dxC03z8
9x0BuVlS10weaK0ozrOuq6fEwsAWlsZ7bxftOtW5RkZYAGV74okoCGfa/iF+jvtabmiQ4PuSMYXn
mAhXpp6rp7Gl5k9CmsW07jOKasFNhZnpWaSib5QtMBSBvOqI6lhDO71lHacPx63uCak8cFC37grL
bp8rrqBhVq5no0ZvVih0cFTrs3L09Ew5FPiiaYs1GfDnOFWPFm2mlVZ+Ra47vVW6pSO1DLRd2N0m
agIG/emYnJSoGMDIJr633epq9q67MXS/uGf+STaAWtp10Cw/DXcmF6kH4Ly57XqYo4YLOVKNzAM9
xWSUw4d6cO7rnq6ushkeIANaB67smLOSoXzNxj8/nDcSVslI9uIx8F31aEmHC4uKP4Bf6V6scQUO
2urqGMTvpYT5JNszpFftlrNmLqVTaPqxCfRGGvnZL30MtRA1rrBC9buA4DQH/1mswGb1/pbqoSvj
Dm4kRmWXANq/h1yEh7EmrFRaZBX7gO4mizw391E4eLodTB8kSjjahvWucGDB9bW9Mac6+x5SqLYg
r4yLMHIaZcbqlagfAMgYxmCgsOfHjGQfQXxQAaBl8Q/awW4aw2PdltZzhbvWa6Ft3Q1Jd7+4UzdJ
P5RQnojr20VBo2YGv+bfazGYSXT2p1k/D5o+ItdQEwisn4eml+5DtNbIHoFkd5IrsyrqJWsVnVWY
0tvoQBysJxoJUyG5fQz2qZCcocnfZ8eWYctRTJhpwiedMRlIZKv25mqoDray611eQrxVuSxYKHGX
gZTeoRWq/Zw4zkYFFDMRILt0BpebODRY5gkPxk4MKbqHqJiZI0WwDAQGQH9h3t9GnI0gVLHKRHHO
cF669LKyqGNe1K6CYI8SiQc3+5JQyL1PqQHBWFQA0dDPPevFrm0HHZ7nfBN6MfAa4tuMEEs3eJh5
mQZIAMM4g1Bxba+qKeJtaCTejCb5LYu0WazVd3YCUt7BgguCGFJD2+1DfO1gFR9q8BLwVob1AETj
jIfL3Sfso3TMUVqCV532y4i8BztqBE10ODtQSgGGp8k6Q8KSaU0ZjpkxE4G4yggnpMm2tPcmDaTF
WHOozRyuQr3/3DnZxvH9ZXfyv7Q6mxeUFsOyrtnMlXqohRvsTMtVK7c0d3be2Ps21d9zU75wjsg4
upaONzsYBF0TUq/g1SCZAkC2T/YZD2MeB8YlGml0mXDrI6Y5GDr1E2tbwb0Me1GuRZ8ZO5Rq8EU5
Bsf6vsl2Fg/lJu5aY1ekBf6Y6B0dLFqxqJNRInAJefqxy7SPaFn/pkbc9SziDFar25RYl3BC0NdD
fV6LXn8RTKs83OmL98tOIC2ecR6PL3wcVEHcOgXNFxPsTtqV5J2dT9AWrCO3GhQYyR86QvxYwjFM
ijAMkuqRWzIH/+PsS5IjV5Isr5Ly140szENJZS4w+gC4052kk4wNhGSQmOcZqxbpukQt+hZ9rOo7
9AMzu5ph383REiKxiSDDDDaompra0/fMIBSTbQqXm6PyRsmYz4IBbyEnVSABGdLWKkADMLZAggpR
Ct2SPtiNffRSIlAHOBqMBihmeBzLArzzMwQDk/lz5DIFcpXoFqeTDT4L3wRo12N5lJItFB+QDwu3
ETugpnC2C2XAtR3PTgYrjnjCq5QlI2OIflzvNeg+jzwKG1W2OleC4CHgLWA19c8a6XollZBVAxKp
lBmUUuPXJClUoWydKduZUwFvrZ7Fwj+23PDTH1BE2jTyDw0Xt0SV9ljR1vHFZMONAuDfynQBERYk
Q5PhyOR9tY1aiFf2y2tlm3HI1wIRXCMR3EpQ24h7VB+AtjzEbb955NpCtcDbXED+FWGXzJWuqqqh
00ss5FTxPALeGGBhBTxQNEKCLGeZmbjQQ1piabStxssoMLgkp5yIKagLyM5BhByam7UobOa8RMVM
ETtC2v5sQZFlBME5k8fWHSOxNPGM44pFDgWIAQ9GjLzvE7B19/MxywDxr7lpV+LZ1dGS5jLx/O7r
Q5IZPDOQZ9BPCFxYz8+5zBQliDxCDRRuQo9SFPcjJQsd8KY/KQlmmVFrMFECE5BV/QnF+KmJ8uwd
ZIouHMggdKEH3TmqSCGiOLH3sTC9NNjEZrvUrSgxgIwqEmKAGCYvVYfYaJFRkRIRaP/wNBXs8CLH
ALzk77GELGCfgHFLmVGoLLPbhOkvUBC7yBPOy8hTQYANIvASvFwTdNrgiZfT9xkvAcgLL5jtOQLR
N5vv2yp+bxSwjE2cLQ4o1xAZ7dJBo2xTwqkBPI+nkAqAjbALT/HcvYk1klpQ80tNVAm/5JKCIrGM
u5Mn9lFmAEPFRQoZnyL9AbCjbEEeUKq7bY7oQK8KJIQKHrkrHxRuqiQBAK0iqQ4+R5C2xUjexsvr
8Ibx6/cGlSTBJL1CcR6MKc3X/KkSB2R2VNmagMqzBmNNygoJKQX0X3h3+TKyoq5OeEMBj8ecQVkC
36OF7DbPgWuWsmmHXKx/DpA7auXooxRxh9D64KEEVw6ky3EHEQsWYD8Ivf7xl3/5+7/9y/v4r8FH
cVegNqbIm7//G/7+XpRTDYK9lvjr3x+KDH++/s9//c6v/+PvXvReQ/3ps735W85HcXjNPhryl5av
+a+W0fs/v858bV9/+YuVt5BVOnUf9XT+aLq0/foKjGP5zf/fH/7l46sVQA8+/vbHe9Hl7dJaEBX5
H//80fbn3/7gBeVrov4xT0v7//zhMoC//fG//8d//8//+b/+8z/+/U//5+O1af/2B8fzf2VZEDAr
Ai/yHOjd//jL8PH1E076q4bzRxPBDwXFFhH95KA6D9Gn/FcBgR1OV00RZAG6Gn/8pSm6rx+xf5VU
SZNZQVUBO5A08Y//O/Zf1vD/relf8i67K6K8bf72B7oo/7HSy9AYnhMVUeXFpf3y/fUM9kr8Evff
MlZoORTRgDzt5PNOBKESc3zN7r9NxD87+964Smmc/bVxqNJpPupfUm8E8Qby+WAW7JwBKZV3WPLt
LsTrXSjar11A8X6c/Bzfz7Qnhnlqe+92u9zyjVcmRlnG9G1icG8UxFjAt88hSHwNaGAumrLg26rt
xgd1ESrL/mFXv5jV91midrWszbeuUugiI4bFGHBSFzPIGHSQnYRvAudEkFVAjllYmSxuWdVrg5J/
7WmsIglPfBgUAHXjQ3+H0lRgtuRj+6M5gh/+7fbc0dYEG/37eHi/RrUJ9Hq9hUJGyA9MdbjdMMdT
vn/p8dtMAdKl8EK5UP19JpDHgGIPnjB04cyjAiIy6h24ODa3u1r2z7WZEn7taVTrIReBgvHwFjmr
2+4gv/APIAaYX6WX2z1wS1PXulgG+W0wScXArGN0AQnc9/w9+RQ/mxNzjiQDIaP63nrcSk+0sRA2
zhQDCr4ndIRizeZSPzBn9gg8IeMUx9tDoS04YedSARG8cBlJKOEFOgaie8WB0OZIXob0bY58DZmU
FBKDqMfXoQOFEELC3QBaYHr9OT2I4CyUTP8pWBnHYgZXVkQmbL5glWyOkfLzZtwLQTGNIk0jh6kM
8/n2RC0WcK0DwtKBEJJ6H4grD4F97gR9URgpVJp3cgowzO91QZh4FjaCr4ghugggh6X9QECuMf5v
Nk5YtgaWSvDg4/sV7Zj4LvirdSAd9dtfTvODMmHdDTvIYgNhBi9/Z1Be1OsIrNInCFGc/OdZXhkC
5cCThV93VAhmQ62eE/j19/6Beys//WftNw8jmbDoVmj7VAPOxmsnGVyb/fiUTunKgUSxMZkwYjaN
kkRo0XaqvSfzgfcfbs86bc8TtitAcYgp0iD14gF56klDRptVNU0PR0DaUTJj3+6GEgpIhCFrXSPl
QDOkHp62UZMQ4ygFm4+Oez2SI7/XBWG9eTWDXWvAyjKt0RT73GbvtHyPMvSVFeAoSyAR1tuXgDpB
iTr1QNWQHUDvege0DwobfwhG8KJuDKQcsxVboLhsibDilqnzQPlyFJ+ixRxkV/osPZDuOrenimIE
EmHHLegj/tF8h+bnDar37PB0u2naJC3//t1jg6ioAi1n6lWc+F6WOKrreGUPUbaqRJjuhGKAgUP1
hlfjUJaYh0ZMbRA9ImZqV6ad9vGEASPR3YJhhEu8qoEUgyoCF2TdnhbaSSYR9hsOPj+lypx4IZP4
OvJnwUautOqlaXIofk54z8qzGWQVbVsD24fkC4SFUZva8dmuSNtix+G5du1bKLEtTwxT7roirYc5
9oDrSw4sHo2RzzGgfvQID/B7W4wnxlsNNWgX00Fx81EEx2GtQCAMICGBbSzkne9RURKvDIeymXnC
g2mtGJU1SIZdH4mdrkoAYi0/0jF1Zm3ezFK+srFpHozoRoSgUCuUy95YsN56+Bw8omQe+h3AB9/e
I4v1XYkORMJHQv9sBkWulniovcfrTb2t4ldUWq60Tvl+kXCPXQpSiDJH62MZOcX42gl30JVtIFKx
EJxA/+b2IGh3jOUy+90BNECfqlWK6B9F7GDQT0HuibchSHG9+89ASo8zCC5WVp7iEETCSyp+WHY5
w0H3DJnyLRhPrQ7E52ZeLTU8qGi9PSLaxC3L9c2j5eC1FPgBvYgeKEY7FRkqPbljAYgrzNs9UNyO
SPhMsYWKbY9sHKqzLiEwa8Po3m6YuhiEy8xlSKbjASfzplPM60iMyx8Z3rvBdYMauBQMagbSjrf7
ou1ewqlITQ/hrLxCYMW34KZ/RU6yVVfGQZsgwpnMccVUsYLDpB1QCpl9KtPu9kfTdhBh1Ao3Ifeb
ZJmnQHSBHT0eubhR3Gn9w2+1L/zJpMO5B2sAVhYs+tW8q8HGL0dQfFjzGZQBCIRVhyhZr2Uol3gQ
l4YX52qjbBgLTKcHKecvtwdBu3YvebDvFiBwcLAqCI884AEn0OGV4XTmwFF1BgYzMtoCTDhzoE3g
+keVNvj9gNH1UXSStCoDyv9+2N/+Dsou4AkzAaALoPc6iz05UhMUk4e9u1x1trdbp+xfnjCVMgI8
LAdm0ANzJzBQGd7xTJRU4RUODjNY8SWUuE4gPFbO1EM8h1XioUgTSjiQMx4DfcmSjBBvAG3VSjeU
sQiEy5IAPQ6HJdho+UtQuUq07cWVRaA1TSzCDGInZhiY2AtQGstop0H4WXT3t5eAcpILxBKEqdpO
s5gXXgvmbZRBcIDsgJfCCRjthYUYtFUqoPC/3RdtHIS7apM6K0cpKzy2mfy3XA1Z+IA2OEpDJq50
QbvQCoTbmvBsgcJRbFgAXOoaDLdgawDhy4Kl7xhQhhtA99weDW1fEX4MXG89uFPREzRZ8t6pfwJh
H6P4AhU+kdF/3O6EMmU84cxKqAuUGZ/C/iA+wAsOSnZNqVvJvVBGwBOOLInaRK3kxbhVAwymMYpn
AQEFV62P5zA9XBkCrRfCkw2K1DJcj16yy0KQgmcvkOhyJojZkWDAC+7vTRRh5WneVmKa14iv/UPa
3bXCrhfXUqDLil4JEvllcb5FI5CA41KUUcaelKK4ujml0UUZ98wEnEPzvPATVXjvF4qVg5ey5Byx
5GHmB6jFjyZXBG1hJEAEeQDGYPr8rXniiDUvJwG1SYowuzx4RPoKQGqRvyiQGbndPCVw44jFVpVa
KuuKH92A26HwqwBhDIPX7X0BuaPZvN0HbYKIpa5RWBzgdQXS481D29xHyvscrOxV2ucTKw3myjGI
GTSNKpiMBf+apYJm4qyKBjD6t7+ecqJ+ZTq+baaxV9SZLzBDffIjLbdgVvvNhglPzmbjKEDse3RH
PPm2yX07Pdz+4mVer2z/rxDl2xd30CnK/GVSoInICtAhRd0G6spXPpvWOuGwAdqUY3YMJpcBXiZx
wH0LhtWo+b2j8+uY+PbteTaNgeZjUnzhBNRZ0AF99n57WijbkCXsVIAUbN9CENGdFJRtJNMeJEeb
MutXwmRa84ShZrkPdsiiR/OdyyDGTJgXbXz+vU8nrLTnhoSZk250ueQHi5Rg1W6C4fJ7bRPW2fQ+
agEEfDcYHvUKdeaTijtcvWL7lHCFJQxU8QUxH6UR1jOgnkFktR+tkjlcqR2lubQhYPt0exS0OIJd
zPfbxhFQb7Pwz2DTT2BaBZM7EDmyfAxYaS8rhdsLwsFHubeOKmWTR2HSSvxCGx9hxCpKkGeRDyeX
ReGDLACCCYpflHkU/iOT8Cud0BJjLP/r4KJakseiQy+gI4wAR4tEUEFAXGGuEV7MkI/x/FllXBki
a4BHQ5AqVzqUo0ZQvi6QxzTiLhlXtvnXteyKd2EJ+1eUTC3ksJvcuS6Y7ZzU4LWUo3F8g3yb6A05
UIs1MgsA/SBVxyoRICOQoLXwgB5BOA+1sSLHV3bVhkBGgz7HBNRi3KCgZcGYzKrZ8vX4MlTiYPNh
LB2zMEH1VgIC7BJQDVNG0cIWdf3BLkU0uof/HG2h0GYvAOj3ReQrVM8ETJk9QYwuMKNZU1w1Q7oS
FXMZqo6njLcVX8zOCvDUn7d33vUjSOAJ25R7HvUnIN9wA/4hit+a/lVQ7bRHdY1c6kp+vt0LJbEu
8ISZtuBO0uaU4VztHhSJSqHjudVIDA30c8+sWWyDO7CTbm53dj0CFMj4KQHbd4yiAc4VUE8bR46K
ahyu2WejYvTQIAYfFqrNVo4TmtskonKBnSQxTcvZVQqoGrOvAsre1XnF5VNu5YJG+HxmniCzOsyz
W6FkTlzIzKfHDKxLnYYaWvZl0ZTofAeUrItWBGgfV3wqJackaMRhgDrrtmRQVulW0zHiI0sSn8cU
qtxAUnbJCWpHPfNTTYDXn1aCUG7ZB382S8BhfnURJauVWgmyCRdvsdkhf1BP8EK+q53AteNyO8YB
k8uRefDXYuzF3K/1R+xHRpX4bPTRX3CYLvFdcRHMciMArfwKPWnn9j6kjYk4PHwcFVo3Qft4wmOk
IQGstkDESiD6E6D8M/50u5uvfPu1sRBnR9VlE6STK9ZV7oMzAO3xw/ApXsYTyOwO0KCoQiuyubtp
l3vgFABDgJl7a3cVivfQiPNjLluAm1l0PbrdObWDrbxp7taCKcqhKGjEuYHaoZYNxpiF5Fa5G4bm
lMwooZYqANbBet9C7DPqTj4zfoB99/72ZNIGRBwPmqxWksZoUA/Kax5aKG8xSh+dsuJBcIEazn0w
lEAKNahHvN3fdf8haIT/CPIeBTJ1O0PVOQZrCH8EitTNRnFlC1KaVwkHorJdDg3dBKcdgBV5D6XL
0fCFtedYkWJFKuEnOA5y51yK5kGuYyb7I4hP3MmIse8Sr99KNmgCjGwLFg5jsFgLlzOdtUfjUJma
o50q+x7cB9vJuq8N9bBD9ane7Rn7t+ZVJfxJzigyIpsYtgd1UJQIvKlxcGim7LfifEEl3IesgBIu
r9PJVaFCAVaKz9ZvDnVUrkQptGUjPAf0fkSpnTCvYL0bQlSMMgfova9sOcoWVwl30YzqAC3tYAap
mObECC7q6j5D1XPUazrLH3Px5feWgPANTdsUOMAY3LRApy5oP5pggFjA9nbjNKenEr5BUyOwlkMz
21WdaC+hkNdL99wm2XeRkd9xm9aaX9V3+KVH+an1hnvebTa3e6Z4dRJOOU5FvvALwUM07zM0WEB8
iZP3uQjHFRdEc3sq4RPA1jWDcxJDA7JX73jWBAeKWkOBUv4Mqgfg1yGaEY8Pt4ezeIIrhweJrix8
ThlVDQ6ohxx86Kt2378O8V7WQLDVmGX7Uwol63ZXlJkj8ZZRDaYppYJ+wazkEB9URyiHQmtwW4Ks
eccloHq63Q9HMR+FMP6hwbaboesJYoTzUOwh/2qU3esis436AM3N/C3k92oNcmjijncjNrdDMTBu
d/71Jn1tQgnX0AdSGqoaIkLZgQLrJd/WLuRvjHLj32uP+abfqSBiAnus51vMNl7plRaxLcjj7/dH
OKQi9/sC58iYLgVFfuMwMfjI0jgD2USnoXogRFGt1pSBo0WpD90ANnDADjecV8a9mPWVcZNPNyIE
3FCdhKg7OrRbcQciiQcUS+wyAyKHBmjf9MgRdVRI3CVbINgNZq+ZytqCX8+YAmL96+j5oJb7elgi
fjvZsNaH4vSW5jBbaaWDr1eVa4MjvA1oAQZeS9AB3saCQ3QR7OpcmoD5OyjDNevtbGev6R23h4Tj
hfFQXOhEjyCfvmg7sOAfAgMSunbggUhgW9yvPW9QLJeEX8hZr2X1jG9CLb+hKMes+Bwhw9Z2IFB5
k+tnOZ1WDJdiTyT8ArqSYPxuJc4FqyKUnhaCjI8avOgrO4fiF8gMtK9IOZh8ZM6tLkqnR4fu4F8q
Lz4mla6a3QMIbtx5ByouHZyjG34Dtmg7cDqzfQwdduU8p8wlmaYex6EGChWfUADBY0p1A8aRln+e
c0DXNDVwctCtZDHukeUYX24PW7xqLzz5TpgyCTuKqoAtNahPSQgO17RfuRF8zdyV7aosfX7LJkUa
LrigD5pdqL1tWNjaYJVbULlZmSHjsh2+cgaQo0ZtDPqKhdCuqgphgk3HZG3ToUvVCTahAX5nHdd7
hzeFHdgd7dtzRrsmKoQdjmra4TUcR8i0Gw6ajXoxa3EvNc57zvpkfkZ2uMvXfCrFqyjEXaAKWEAn
YxXBsw2FGeYVGolWZvJPMhz3ynhoXRBHvQxWXZQvK9CK4F+G+KGXf8SgLmTaPc9JkGw6peV9P4gr
hiYss3RlW5BQ61zJNZAySZNb26OpWqDa13tT0sF6pM9ma4IrWpcNRodqrQ7C2y0YSbay6STbyACp
7A6nlt4a6crN5OtcuPYxxN2B1+R5znoZSUEXeiLucG68ykGVWr6PTRAUe/JzdRdvoE9nQLDFwWOe
CT4d3GNvzzx1LogYQYMaXBrkWFwopvwAv//Le7MdzC3Uky92tlP2sQ3lA3201E2u34G4GZxj75zR
OuC3fEveQL388/aHLP1dmwYiXIh7hgGfG9Yk617nYlvEYOeUjh0eklMoqt7ug+JgZSI4SOJKSYJQ
mFwZYcD4UeRHLvJK/+P3WieczZSD90WC2rnbQugzkB+gZY8b8h0zr0EdaMENCeiGtJ7K+Ry+P4Ow
xNilR9SIm2kNigVcni2pz/YqC8gNyOcu89S+gwTq9+5hJNpbkucwGxeDARM7iLUyXKL7gn9hQnUN
EU85WknMd6X1qq9qHCYvgoDaCXrGoMXwV9adcqrJhHfJWUjYKCmD1yhoIdmVgNO171TBbWoWMhEN
aN8PkZLKoLNFBrHvo3zFtq/vN57EpmQ+iP4lCfFC1Y0o5Sy6bduAYLkc7ApMMCuDu244PJnIl3w/
CxIF4rPyDg8/xnyCXM7KFe8L7vBnowQ3zK/npxYB6gShec7ld8GPwpF3sy2CtdnQ7oONb04vYCPw
Oq/XZbPq8V7LnOZahwKth3uTXWxAjQJu5RXr+kLs/vlbODIH7MdKL3Ll8i3gj70L7icjPSY76Eo+
Z6/9E/+M9zToAxmgzjGgs8wBr2ouzKPKyjR/hUDX+if8dM2BUCOUKs7NDtozhKlBQdq76PHim5WR
7ivXtyVLtH2wu4FlfiUeu764HJkOjrgyRdIGg07A2sVVu6j3QKILPZlzGa90QYtYyHoFEFfISVLg
5cP3mPt8+xabd9M7hG8NEMiuRUXXxyFIxORFM16u5qUPFL07ECnDRg1NBGE6sJkGxKJ1BCyPt90w
7UQjaxeYkGuUhMV9ADRsW8jjOhfODjadhQdDI8RbC4SRrVn/4JB6w8XeAkWlU1mt+ThapcMZzTbU
729/CWXLCGRpQ1lFcTEJy83kCBFjS3bAYH6sDHCT6qDEApvtsFVO1V3pxWt1G8t8/nmTCmS1A6ex
ZVsvPdZmdp4+ZyTzSys072SdMyoTnHZmjDAiMOu1DimZT4k49CAJG/Y9yvtcjdPbh/Fe2fRPzIcM
PXcvYZDOvD2TtGQCWQ+h1MwY1D26ibeQBBtdJDOc0e63gtl4kainNlRuoMm0C7bTHWel4Ml+W+mZ
NqP8ry5QRSGbnIH8yu3NxAJht81bhZPapZ2bqgMlUVPWw/O0bfeiWbnQQPRaXMaku8n5AQzfypam
nF8SEYDzMt/BCeMbZuEj6o6j7DKg7er8oxI7/bQpQEJ1e7SUU1gi/H2h1TLY2tBRGT3KHZ6/h33P
zmselLJXSNB/kEDnbRR97BXtlW0+oPxnDRJCTrCkSV6mvXEZYu8GCoACs9bl8uFX7IGsBIDsaDrw
SzJGOPqPpdm9chtwvIHK+LBWkvF1abjWxeLyvt0x+YmrirmGa5ttzYYUzg6iqi7iIz20fYfRH1Qc
EqIh73A8w/VoDrSIGQNSaLa8C7F9VJxTvt6YyNluoCGgL24RMlImZ0QGaMH1V+ihItwG6bOhHQdY
VOrgaHNBsQatJ0e1tG3qdJtuD3lVO7XWyvsop61A1hvMaVIn4rLlavjO3u2szpnhShKHxQOGb2pe
fYjuxOfaQCWsIzuqEf3m1VZc9ua3+UTNEJIMSzonuBSvw3neDp+jq2zke/a9eECxiD1fuvv04/aG
p1g3WY7g80UDEjB0hgy6rlVn8JEbeWn7xVsmhGBYm9Y2Iq0jIi0QMZUAziZ0VI3gq9wC3+9zJ6W+
jzk7gcoxcpA1UNEsxN3T9DAFZxWXemHLQcpX2lTx2rLSUuoi4c0Q4RVssbhrSF8ztSkb2rm8gEAQ
JMNetHLYX496ha9Hsm8LWKYRJEMXg4Bk04Yrox8R4MxNkYDdR3u+vWyUcEIk/BSnga1VXIYxZPfl
eJEhsuTDiPx9OK1lJCg+lyxngBZMLkH0A+o7hmSnx8rhbCTNLVBRWk+4Bjug8bEhzLBr9mt78Svj
dcWTkAUO7QQ9IHnJ3rY25J5FB2T/uG2zemXVWzDfnFMT0hx2Y8mGtBFsQEitGKcQzvb6lTcL29fZ
o+SNezwtgj7VZFeW8wtDeu2zCAc38Ow/T5/WRiISZ17jwG09REaps3BTyIKajP0ztH5racl0YKzx
6qzVmARw7C5pOr211qII2u4XSNfSRTOYi5a2tUOhHLjcBgGTkfXbZIKglghI6zkB79TtgdA2EBEZ
9ZCMnPMlZJF3kjvv8TxqxZvZU9aQIstHX1sWwqNkICTClRntq45ggkxvo9jQKjCEHaBEx8TMd6G1
mvanjYVwG+COn9v4H0EQa+U2QA4XyEPvOH12y220QeGIJTqgc0us5sLhEBs/C9c/dnbmjlbrbFCO
teVNxeFtPOFawybcBrayYqi0TyNjo4HtZB6l3K564syHURePPvpYe1v4wmVdm2XC0wR+M6n1ckAA
zoT778N5xuk86mdw4SFXyNnHxAA60VAXeUmzsS6B6RtrNX9UsNgy5m+elBVKpCYWHwT9TSs7JLvC
2EonizdT635t/gRKiERWI8hq4Negw+fd1hyQCI0d3mFPED+yYgiEbwYzMhRLRj4QWpi6iIxoYny8
PAZmYoNhYy9nerW5bS+UY4OEsINWNpWhT4uZlu/T5tACB+H/hADvil+hmMtXJv3bXM5znEejgOZn
8FLzvAr5rMeBW6tNo7W+/Pu31qWxbdpAUTiXkc5q/SNi76B2uuJIKFkYgYSuB0qOYv8ejUvv0Zk/
QHHKBnk4REcj3bfyB4HX5QfJU48g8H5EPhDBZInr0KGCHVqtV9iMw+zilUzg13xdMYgvbOu3kQpR
PM9Mh3kcPsFH4uE2BkHYuzjXZ2es9fJT2JXn+hCe5PPtbUG7RJMweAWMZRE3Lgv3zjzPD9CibfFm
8zO2y1dIcohHMM2FkCTYCvfDVnyrnm53+/Vkem2chF8BGDedIxWTfuzvi3O7PMI1j+lxMLPt/Knt
gvvcAUsivy+sBKWmeACtjuXjWuKNlun9OsG+zXILmm+l/lpyTgdfOO8F59JOPPGefUb5One5PUjK
riWh9BI497q4FTlXUd64KgER8zvK9la2La3xJRL+NoQiBnv7pKBxwFKs5CFaWRhhOT+vLAxLhCPp
1IgMZA4RmO3Kr73AgwwduhsHaJtEe+3c7zuH2/PgMGK86A56aiew0u3DH+UJhxCK2WVbkmz2GQTv
Xn2E9uleXHte+Ao/r33a4tq+DTnN5QBMKPg0bBg3jF1xBj8oYJzRJdjzd9kP0GHj0d8YjuyT/6Ts
QBefl5doK52HAVLQOhjfZ2hvgfnHiLzxU7ikIDnfqW/g7RueZMgv7cPTGnCL5vZZ0mP1zdDGgsC5
+VZ7Tu0eaUten8EdL6FuaDOXGwY3UGRWNgxkRstzjhC+1IOXYACxmTXtBaupzKrFsz8UmFjFUMzo
KNzd3pa0iJMsApg1JhRBJo4nYSvayAYEHgzWSG3J8ZFp/hAMMCoDyrl28NAgVCwRSTFT1Khjie4U
PbIi3G9nGzTV+mDL5h3khozeinXNlHe9CXfrreVEaTktshqgGrSqBR89AkQHrJXbyELaWF9eHsHp
aoSvr68gq7VmawmYypVYnmaThFODNBHUoVNsUEg356AciqrQTlfDFcoJTr4WKENclWDixx23NDgb
Kl5bHOCQpTlrh3yvnSBW5PVOZtbtymi+zpw/2xtPPgmUcshy3YDsOPcuitDcMpm3AJXh9+2O75zs
nfWNebBWS1OuR5o8CQYfhyJLmwm91TZE7qxkE8Mjt5v+jbHE7Xt8XjLHqcPvmYd29b5+fcEgsUF4
FNCKzKWCKR346SEI+EvZCR+VAiBRX91XYX6QhsaBzMFBhAJCkM7nrIktUBF7UO86Q/ZupWL1+sri
SfrXz5CZtiu6qEVOZhZAjI7KJQkS96qky6jvXTF62lAJhyRmQwiqno5zRWeymsO45/bxfYAcGbeT
7daJA2Parz3MUUyeB6HkL546EosW1YzorLeL3bipj9kOKlsmoMeHft/vwQdsQopoE1vhDkRHwx4P
WSvDXJzKtT1LOJu5hTi4X2BFUQByLF6r3fAYnBQrfVWf50v/I1k5Jmmzyf86wDkEC7mg5rgW8YOV
c4jXCwTwkCC4PYxl/10bBeFIxp5neDDAI94FvguwQia+V7WLxu+greDc7oKCXuRJSHjPjHLGgRjf
re8gJN8D2oqrZ/BDOeebcce/C6/QtfTFVeggZcZIiLjcpakEkRl4r+AkQfRGaqFcDeLa26O5HrXw
JEJcnvmekcPFkJmDitRt36+hWSgBMk9CvLk6GmNJwjwNBnOErqgFfckN/DpemSa7dCLzBdJ4BsR+
Vtzu9VQmT2K+yyFuoorBRIG73mUO0VbVmTv/fHueaI0TXkDrQHzlTxiMgMc7TX9o9cpdKwGm5H94
EvEtqkwnpSwab5EwmQ4BXh/jzWjxON1vfz21B8K6xcAPpmn5/MrCfUEPnNjmt8DyOOrK/FAS8zyJ
9wbAo6myZbVFB0h7N92CoNtUzdnQEKfIQC7hKoYHeZ3dl4/QADTZp7WAhTo4wugnhN4Jx7HL4PxT
slkcJfTSd6M3rDgt2uITyRaQQgGcM3JYH44HnH1IQR0+4eJVKEJj+3LeHAcpk55ZWdQ2Kwu2fPsV
R0ZmkkWmn7mp6BGEnZIzlDOQRS091kS0ov+83QXFr5CJ5KmFrCXboIfFLPF+sfLllAsqT2aLeaXS
1LJHu5x96W0MwGsfKic+R570BqTLtnDDTbHNbJxftQO1wwO3mhWjQAa+2KK/X3SatOKLNEQ8kJQq
OO1n/hC3waMgCU47gm/fx/bzBROa7uYM5fl8rl0wsK8lPq8nrHgSqQ/twWGofABeJAHyhw+FAwxP
Lunlfox34T5cSXRQlo0E6Y+5MBclg16EobTKStsVIKkvwdhxe1fQ7JjE5lcJPyY+0DywYCROh1O7
zXbC07jpzMStrXZTbiazNqRd+prjAsA6ysNaxo9yveIVIpqralAcVYsdF5fZTX4IJlS+oRjizQ7k
FSAJsk1xBT20TvSyRolJyWfwJCw/YUs1nJc168cKij+BOYHvmZkbneNOfOUWyTnUngooiArz4+0J
pvgSEvqbMFoTKCMivG7KQMIPqUeBsZL4zFW52QNRqGXpytFO2ymEz/cHsR+ypSdGw0IyjZ7KPzi8
6d0eByVwIJG+fNbGSeejdYV56/sL1AVXGqZuA8Kdp9WQJmoxYBtYc2P1z8qR3yXnFvjoZDufgGu6
bw9NpJevhX17KBQ4NoTAfg1Kx2BU4qBDj6PNXrpLdwh2wgF5S1OyCjfeMabwLgOEk59Zc41LlpJD
B/X8r30W0lxVyRAv8+dxb5I3oLou1oNtePIzvbFVW3NRcb2CpaJsOpJVeZJ6vCSx6GyyKtBY6lBY
BlrlYy0XStkL8hKNf8svFbHSqEycIqWm+XZUs3aopSs3PMomlgmfABblpCuaAE0LhZ5qHSSunoTx
dHvhKTdnEnfrQxqeVRMGMjydoSFnhwhlV2zbyCju1mae9v3LlH2bGs2vBhXkz6jU9iHROl0mBsgy
COveHgDlukMCbzl+7iOpxuygruZRvKu9avUqSouqSGytoiURw8xL265y9t3+qXALm30LPtdqkykp
e57E1nIBO4Vlhemfj+PRf+23kO5J7+TH4RygmljnnDHRQSEJEi357ffmizB0tk+gccNhTHinGD7T
+34HBbg1vQLKYpB4RTGo2TFM0Lh86g7hBXk65uX2Z1PMl0QpKgF0UlgWLbfbJep85Jx0072tUtVR
zJcEJvoSV5RpprEun9/7wntarFEoUzY/iTOMVS4NmRLfDaXVt3Qfrl4tKdExCSeExvAARsSIc9lL
+CBsWkQno9WArdxL9NWSvcXFXAnBSQjh1MxVWIPsCAg7pPAB+AdLiP+TvVMafd7NIAJ5RylI8zTs
hp281iltpYkzu2jkDjKTCGBFOSnNzI/NpK+8uRnuhbI5Q/HSkHvwY9zeVjQDlPhfnZPcaJqsLNmm
BYgKUq6dYoM9Yh8hn90azAu7b0/QabJWeqPZB3mu1xoXSzlOiXArWtWjsleex22y40tdrvA6CK65
cF8d0wHyY3q/VptAcfEkcjAs+VkEaQ6CIJUx5K61+xraXcODz8x63UqQ5VL0tn+4PUTKjiGBhFku
VmI34e1CLA9dZPfNS8kKetOP5u32Ka/+0Ir5dcHwdKUOqD1H8AiwDdjVd7yTIMnrP5T7zsXbqjFZ
od3uwsP/4ezLeuTkuW5/ERJgwHDLUNTc1XN3blDSnRhsMGDM+Ou/VdG56LdOqkt6riK1FFyetvew
9lreelz3ayMu4iB2gIJzb1iiK6bCuXjpZcWCClREsHGQJR8GO7pJrv+XkfEf1+0S2VdXgwpGgU/b
2wZIaBddPsVWP8kT3QHktHXvgU2864C8qUPg0tDt5K2KOAccB+iVF3/XJSDv3NyqGVyb59mifXm2
qUG6oClnREElFLRwGoV7w6G50ldlX0L7tAHSqppOgAzv0Q28AlNF/UBXAcCLajeuprB5grODrIl3
mv6w9+lncdfxSL10p+/P0JVb6FxYmKbtM9p1o7XPxhhFiTmAUPMD4yGar78f4NrSXRiV3my1qyss
ndDP2qnDbvr4/sPXfvmF/ZgNz1CBgYXz1QcQ7GGrnnxnPS6boFx/P8K1+/W3tvtl26uG6cVWLgxi
7DwvG/vZFGGVZifyeia5QYkIPcszsGXOmmOjtvycv0h/QL7+160E9pUn85J/FaL2cuHnUi0pqrD2
9rp8NSC39v38rrwufzsTvkxPzMNSexChRczhJzOtf4LKKh5LO5W+H0M8dbcE1n8D4Nt/r/mXsQaI
C0PRE8F8gy4DsL+dqrV9Qnuyt9PPN9tNz2fqHzbjbxH5yyC99N1cn5MVngzu3cIDjYBa02D6bSpx
LHPIrwhWtRACVHfWPKetUayqKfhvN+mSixVMb3wyRwwOinX1aLpRFoTOr57e2KwrJ+ES/1SApMyG
FqQJeo4fELEPDRRk+ht9C9ece/vCji8et6F/io+PfONmcfU8bMnWSuCKT0iaf3/arryGfy/Zl80x
JKUMtVFzX80s0a74bKmzAnPcZgqcWxika4t0Yae5tMzKdAQcQYEWmuqdqjw0x1sZvbNN/MfxuqRM
yFTXugtHRQEQtKR76A/V4Tf0dQF+9dfDIb91Va4Nc2GS+6nkBgX5PIp+w4qGImw21rra8FW2Qp4j
OJXR9xtyrSLzN+f3ZUdsH4J3Tp0jswI+sggvj/Mid/6+QAvxOcsWREW6JDnUQ8Pgnf43j+GSBYG2
dCw6G6kHDeXaSR99+vD9bK5t/UUs14OzKwPRowl1C5l0waeBBEHu3rggVx6xv5miLys12o3hQQEG
udzp1TDeZP74/Y++Bg34uzVfPjzPJuJ1iWL9uJ3u/K2ABGjoQMSmxLEyX4PTfGN1rvi9f5NrX8Yp
uyVwoUuNixGpR2/7e9jK7ZDy9PtpXFn7S9Ciyj0DErJ449ngpVXlJr7f7/PxVg3h6ipdXGvZDoYO
PPx6gMrTZo/+kx05DhEQ5Oe+Ery530/jL+PgPy74JYIRvLtobTzjB+QG4qap2BoJS8Cx/+7EANik
Zx3Ynb2hKXssU/5MT8YmD8IZQVGw+f4XXLGRfxfgyzZVENouFhsTtc1ypzn01ydkPfvgkVbejSGu
FUUugYqjY9rn6twZkO1sYSUxSSfcQ3oO2Hz31iDXLsyFcwYhaeHTCStprLsw+zsQ1JK3gF6Dm2CO
xd0tiMS1p+vv378sGWAnwCmcpwNRajQetNG5pwkEldGtd+uKn3mJPhwWx81nveDqFEVi+cfJrEIb
IgRjkPRAdn6/8Vfup3kRyS3GApkyG4PoLjnHi+GCgnVxUvfV6/cDXLmil3BEt64HQ8wYoC63JRKO
Q/s7b5+///a1+2mej/OXPciDSrezhY+3zU5Xd7UFfJrxwZ3nDBAjjx3tetvYT9W8pujS68Tb98Ne
q01dYgODmnUmLBt2RoXWndWHKBA5CJyqtdoAHbdDZSrp4Yyt5QvAt1v9olLxdAthfG1Bzyf/y5xr
MuXzyODulc1BL59BPYcef/p+Zte+feEBtMp2iqLGxAb7j+v96SkQ79Otq2n/24u5xPPNWcGqZsTH
l8chNnb10U6K+9RKXTcEIDr5LzOwLpFYsvCrgZ4rr1CHdwwAzowTtIFuXJZ/xy1WcF62L0tfQjBw
zIuzlUSrQ3vElY98pOtvuEX/vorWJebKCDxbVz6+Pqz6nw5QjmeQurm/xTJ6xeuyLjk4+yVfatAk
49ePse+uirWFztiwNENI8E3IYthrxWMPNH+pOEGLXB3n9fd7ciW/ZwXnE/Fl3WrBc0RIGLncDGj6
7NJhz5+KXZX4sZv6K6sM/Y95T2/4+1cKd1Zw8QZ0C/t/TpMvoA0eji9y5T96MTppoSQSL1sd0Sd0
BaNV5FbAfqWKhjby/50hpLrNbD6TH+i36qUFKA9k0R9eTOJsoxNzJ1a3CKiuIPOsSxiWLbVZ1DbW
cvoATUepYgvF6DyyE5Y6d+XKiPgLuqwxs+AgngQ6nvAsJbcevX+/rtYlSksupTnJM+QMupChHpew
bW7lFK99+vwKfjkjvHM6xb3zp+tPj9lQ7bqVpb+S6bIuAVkCsoMTdxA+yb39E7kmnP1X/UFWlRk2
++HUHopnLFwCKbRTvbfVGvrB5dZ9t/fzjbLnv19yEEf/79yM1mmK3odRGjwvrOannjqRUT4WaDyh
NL5xyc6n+//3Ia1L8BbLEc3akPAGzA26Z6tht9x3KxI1abe91ez/by8RksT/O48ZmJq89jBEcJeD
Wq3bkxtX9ophvQRtGa7XDlzXzj5fZDTU7NiUTcQBMrQlO7gu2fvLw41lOv/Wfy3ThXGw5dKZfFpA
buOgutcGqZyWlUGgfQmxWXBo1u4UQvlxPdPfEk/rrJa1w6b0+9GvLeCFmYD0gM0sChrkmpAV+Hwi
Hx0XU67DUls3cDnWFT/busT/jKNLkT3sEJCWKluXmQcaS1QE0poNMg7csQHYNc+9rT0g5uvr4oP6
jK7bOuvWpWYyVj1V0TIhHVeSWRy9fNnnvuslLWnNsLeGNpRWPsSs92UyFBa6/IwhX3WN8MKmEzJi
NA9i5KrRNOHmwbac8jbSogDbTWnQ1PHcPuVjTddKEPi1y9ysCmGRe9D4Z69iyOxNjuv6g+fZEgGB
kT1Pc9uGo4RFXe4XI+CrRQXgxCwmFlUtL2OmS1CA26a/Mc3MWRs1VEb1KN0UbA1zWI0NR1G9dyNz
tlna8FFFWa6rzZhNbOXXgzpUNWritt3Nz+U0ip3n0OYxqAYSFpOq3/Jm0Sl+5gTemr773SONkGTc
qVIFdwAg7xxgGaCJydrwZQfRgslOTIM24NCqx8Rp8NKaXm1E2aKqZOQqX9kKXexYFJAai6BamVKz
ddEMFTQBAtDUsWLcTWU57Azp+iF1wW8+aWFGS9Z7Se0zPwwa/LZyrqE9b5DxAAW0fNWKnt+ZuV2u
Ha3sjecYdaKnZlrzpp+eHJS4o6DlRWQt8PE1eB+2uhoBP+Oc3jh4//YdrUtAmO7LSbjnOr1Nm4ip
3/MIInh+iyDgys25hIPxWeJonUu4vf7gzAsduRZBOhgf31/MK9GcdYn5GhpiLe10/v4DJLKx7umE
MF8ecOTtG/m1awt08QoIh4OJ7AyS6INjyd+1+gj4f7Ofl2Cu3qlp30Otdu8c0BAUmyOSBnYs/iMw
2LokbYQaF0hbLbyg7CdIZYxkiCY3ZNGzdas8euUBuERxUU4Vm20MwNu7yYnM6Qk8kWFuyEhlR4/f
f7/LVzzsS6JGK+uHTE3w0hobigVd5LZ3ymki0byXxAoJ3Uk93AgVrh6oC1PPfLPpJAzxfir60DLe
53mzdCdbHRu3iEyjW03Mj6n9n/KEoFP/35c5G6tCdeUEFqVRJEG2J9ZNipgrN+8Ss1WYpGgnAZJk
Y5dt7T/yCWXBLY3mVXlUa+u+fpIifOTP3+/QFS/wEsG1VIbna4Z5eA2S2zhkGr0A33/6yvW7RHCN
ygj8QHTLvvRAqNU7sWT3Vfn2/cevZCKsSwiXUdBWaBc0kSbyhFZsPFhrCaaa4aXd5KiBGzdKAdcm
cV63L14yk2VpEYVhfP1QjXdzzaISfeg3JnHlflzCuGaPBHXZnSdx7235u58i23iwNlYstsOuvKsO
CCYM0IJVn87ulm98bcft/53RYHXuXKLYuHe0ZcZjRUmsOLqovp/StfW68PZ8CCnIcsZ5Kpj/NFd4
130zLirnxnZc+/EXl9ynQi+UjFB1IWQ4ulDyWE3ZmN2Im6/8+Et0UTYiK0tFUB/EQoZw7OydS/Sn
YfY3UnPXAqNLpJiAHWm6oIWmT62cTzKpImlwvGI9nGUXVTCsCqfTKeTE/BAxlL2lObG2GZh4NvkA
kFxreip0UAOPrK6yQn8RoKkjo1gVVYem0HqxQ7SN6qRwvTLJlS8fnHEyIdXqo7P2xqG9Yp4uMWkB
aGjy2ijJviLjGLH8jAXRTB3gjRjrenBuNVNeieEuwWlOhbDOzFqCVGNj/PD8eYzKibMVk0o/dqVR
pU0V3Ho9ru38ebJfrnnvz4O1FJrsvbat1hUYmEJTODSEXmX730KRS1RZb9mcm9KQB6/3+rUHDreU
F6MR2cXsJI1v3hLSumJTLpnplCbe4lHq7h0OYXHq0HaDCKV6MzXENoe89mXYdpb7MAkG0JAu+ef3
N//auBd2RUo5zrSnwI6xxnukSnR3c+FwCHzmnrgfuoA9F23Q7f1gnlHr1PpmGfVKIO5e2JzWyc25
JLa1M80RHfgmsdVhhsoXCwu3zk/WCF0xaIcHSFG7CuwlYU6c9re/AIgftRYewBv5xCsN1NYl5sw0
FjCkQA5wpzF8qJv6sfEgZlB35DNQw6Y/Y06xJ3Unt7UCm11fgcBMsM+iKlcVAsG+Dir4X3Am5fIy
tuYHyc1qzYPuFgTpSix+iVMbc5gJlrdkh5KdkcX9EphD0ilGdQhiVW/t2Q6nSefmpo8/eNC6LAXR
aIowld57xDGfURcf70fIE2zyGtsZOtQhm94Q+mclgsyH5C0DjNqjhn53inkWEDYooe1aDx5PZO93
txh0r1ihS0DcpPzSFksz7/ul8vpwEnxObHdqHrO8MO56om4ls/4Kbf8jf3GJfBsaAVwspOYAVs73
d3G1zc4iAuGv+KVbCx2aKRjVzfDViIAX+6Qq3I7hYw8WvSItIpb+YdEHXIYDSkm3IGrXXJ9LwJxg
cqloMIJ1OTSjX8vrBFa+M2/8/RiCDCH+/jr/vT3/mvfFfc59w+4Mysi+XhoDTXyVt3OKTkCUJhAP
9WJAKWvCERItiVARguGEE1wFcd23+6V2Yxa4PwyTk7jMZ+jVaR9EAhwJ1METNOZ1+2yRc/leI1K3
lLuFih84DcwaHVReB9w3tx8zOdy7dNAQvStAZyTynRjEW1BxyLiTmLA5nXqWNFn/pyppEapgbmHZ
BhG7xViErFLoPdfV2vBmNyQD49HSBAcCGh+jXfihWbw/edbSqJX2LeSO5f5N/v1r1c4PzJeHpPMd
5mttg9Ebuh/RguaeTeDywQzp0ga/pKs8GTJkDGJPDBzFv5z5KiLc5g9LDnFM2U9Qdl/m6tSIwA9b
1D4cpGK4O2wHbU9LOhcyA4CV9l6V9Dk4t5ChyJFzl8E0RAXvAx0SItByadkdZpnJYGiS3hvHD6Nq
IWA7Z3pVdQxsxRQP3ZznkKMw5HTqW25PsbCRVwmpMdk28jN4QB6ycjbWAT71DuW+s9BmHrwNYjHT
enHtlEKzlYXwB9Rvt2QtVIRs84OpAKjsBgcA3gFopWNJYBVXxjI2ZqJKa3rIBQQkoXOCZk0OTvVp
FgFNi7zrX4EhdOyEQ0J9rfFbjKghsv+Np9MQSbOwAjqbqJG9Qs5g2GsHct6t66hT1lm7yahx1gor
CP2gE+t6st11tcgydMFLBszg6EhwMftdE7eQgT+aFqX3TEHw0ZD44bjf9n1uGqoKF6uu98qWZdpY
jpmCJBv0cqpE3z0yldD8lC3sYRVAbAQQpBVTsnpoatY/zIic+tAds/7oGCXQYCBgQupudGV+VIGD
pBWRUx9y6Fi8t2U57XpuscSY2xH6nlMfj5z6uwDSve+EZGiQXqgHYvPMRVd5A1zOiDPkQOkswmF6
NzOg0sc6aJH2A+O5M6tToZy7oJsgbe+XTjgLR0XMIfvBgZr7IjWoHEsPkGTKZWR4th+SMTiUdTZG
pBjcvSdGG7T6XPgfZ04JkIkZptr1gwnSKM+onHcaGAxcoBD9fAgU/XTc5kdhV+hbkioIM0PO0ZSJ
IKxk+9PoPDWgXQfyWMWIGlDQ1Ccn6Obd5OUyBr9IHg52BSRSG8hNjyTEeoJaShvSoZhWDuV+xHn3
KaQRbAvPDaCOBqppwnKSWnhjkhbNO+HUd1VqYiffs144J9MwwZ9liSpkGTCBOTmOmgLCMz52bV9G
hhscmrH87Fx6tPk0n/KugRqaqJzt0JvvUi525JzrH27Bp/Ws3c+ZMDh/tL2zzAE6FtB9Cw2XWw+q
za1o4MPZDBo/iOc2m3Y2aay84N4qcO26ioqon/mvUjQnVrRmPGtibuoRkHPpld3KKa1m5ZxR6MTr
jk0LJXHwRqLzu7M+2pb3SVbjvSyD+VCbwZvZ1hP2vnY2Q2/dQ+fkU3KyLUqYuiZf/rj+CDqf3vrR
Fd6n2WRybTTeCzAGZDPpFiQ1pTbDhaFBQqsc1OeUiqTEiqFIRV66BQ0NQ5cX8cD6E8vqo2UUDawk
zAlvsp/t2M4hMSu1CrjZRDnPWoTwy7tUUxMHRrNm1nBPNPVXyDMDSNw6ekhJMB6bTD0a+fDiEGeK
/FGcMq8ECV/P+U9Qu6F5NRAn6lkvM80ehVE8enxuojEjeVJiM6N5IHMqCic/NG5VJYY7+JuynrZw
S0jYAE22mW0LBLa22gaLdlZl5jqbGTHn2hO1kSyEjVHlg35Tsan/oMCj3s2GAAuTZaGxtcLT+Sqt
wYwym/0ss7bd0Znkh174P8sCbeR9TrZQXRfHWlD3IIvOiASjYuUSM181tvtAPVY8DlkOQ96ILBaF
v8vz/leelS/lkr0FkLOKLZ2fqNNlxynI250zDhACxfrsWn4+HmY7pG3vmtAWVOxumRh9VbI7aVkd
ZA6T7hTG/Az1K2SZLQNhjzKevLJ5t7MZNeqs+DH65mtR1cuLZS3iV18V09pSzV4bXQM9kNnHDXM0
zlqpGpJwr0Avvl8+1AEzw3oZ6HbKTLSfLiNe4wLyryGx+zycF3+lFbSxKnijBRn1yR99seGGhHx7
b78yQ9W7Zbbcn4Vk1AgV1CvCggPRadJqJ3pC8baDOcSGdl0+x+0CFs7a+8mGcohaCgJ8Pj/2rl6r
zgQ5qoiyFlBkkUVksuaVRMEkdLMAVoDy5dHiWR93fTAnpumzVdVOj2fcaiQHZ+ssw447w8oeCY/G
sW6SkuKcOt0zCFR0KmmnoiaQOIqSJhMHIwQdD8xh67o0Y7dd2NZTnffhl+ME1LANk6045LiyNqqK
um/CWmo8TtpIvbFSmOX0R7q1gsDb0iRqdu8oLe9Nz+d4YeeY5148Dm3cdSj6yS6SxRyRTt8Vi48K
j7eAmhEFnK2jALH1lsgR/K7M6z3T077ADaEWIhPqjG9FjzTiZLRrMUK6oGAOekLHFo0kqnlTxpxB
K7RALWgCL32jwrq0j0Crdy/DQM+UQkyvuywjr8I3DnYzgxqReEkPCt9lRsMSB8QQAuKrvKaJqKZw
nHAr8QCLnB8w5Z0qCSSByBgWJTviZLzXkwnWvqxZwy48CQO0YRwiEcKzdnUrdwbrtkMLg+nLl7Mv
V3pslQXOlOSjKdPKzNAeVVjwDGmWqInWqLyIVYvMYq2GVBGNi+U73olP45LAPdphXUhacrUqjCax
y2BrDOUaYpsJAKuJ3xcnlHC2NQ5O0clk9tyty0DxvLCjkuNxLsAry8zYnAqSsLxfc4UGfFCDhqqw
xpiY9qEh4wTS4twLa21M4UA7M8w6LsDpkLXHZspABwVdughppE3pAwwbWHc20hqhwZZ0aAvw7XiQ
dc/XVQcq7UZBUKHbZI0fgro47Vr1t/i08ofgOAdCx5xmq8qHCRrLApXMfLpjI+sS0lcnx1tOLbRK
lrAmognnyX1BH7AbtX33a15aeRTDiA6o3mtYyE2DRQFA5kPoO/7e7HkbwYnIUZpCl1RRlirse2ve
uUIDzGEbqM7486PsahXmow5Qw3Wd+AzCfgsmB8y4xMeTX3OemlO2MYo8Gfy5TafRqWLTsnfSEGuI
FMwxFaLE8hCgw1F4PkdvbZwHBmwkrjxfOpLS1ru3tP1AgyxuKgkWHHfZtrTOV/25xzUb+jfazu+I
xQsoV6o+kmNxqMC6XA9lghpi8Yw3BVxzHAMx1S2h04wC5JfDfcHE42JIASntMaMheCfXi4dWUIAg
upUpcFWpDsBW18zw5CCxdjB5T9IhsLpXu/SCVS4haFDAHtgM1Pt2ZkeGJeC18Kp7hlb79NwuS1pm
04oZZvluOEafusgrRXlrWhEU28AaNDhAbwywhqRW7UlYQDIx2/3oOuiqES+lw7DpRvmaOfRQGGyt
5gWTGNDQ7wY8X+cUtUgct6RqulWbZca2kHKDGMZKhW9Nx0xbj/mYH4n0gOuvebtpnCxDvM2dyDcU
bgpFbQSRkq10Una2teVGTz9dG61yvU26dZ8tm0H6cMnY2qqq0zLxIayaCuAhPNPeDEnBTOew3nPi
5N5LnZE735uqKAC4VPjNy+x50dQ4H6RyP9iIcn+TzzLqLbiBapRIAvgZDz2a3/N8eXJkuZptnkAO
qtu4ukP/FQsGONTwfvxC/lhwBoVkRpq7HWhdiDkmk91NifJGFrvEqpJ6rEgs54In3KKonb4CRvcx
LMvBHMajGvpYimpVBi2AIaL/MHO+LefsaGTNbinrg4XJBp2VdHx6yCzICCFseHSNoIjyGW/CkuMh
VZGp3T9zTdoD85w4y7M5nhnRkFMGzcdUbEBaaWzMLCg3yIA6G4ImEMmhzt31lRkzeNAH0pcs1pb6
dCc0WvZ2zLm7qjmzE8MEEWI5rJbajvsWZ5sq2TzWfueejKCJM8895g28Q4aMPZpMILiLLgo5RjzA
Ae3K0t8I3bVhjSYUMGmjTVUndBLwptoitL0RDl7txLNCp2XnbX3lPqHzegktzvNoHPSRO93BKnEg
Wxe7vbA8wtK9Eg1fXhdA2gWUQRcW6Akz8CJL8HTRGBw784D0MYyCOcC9G3+pRtJ1gVJ5SLuMbCly
f0BAoJ+uAlfaES70nVM3kSq6HanEvTLGfSCJjupFposVfBS2/jMYXUoLO3R7ukUQ+seX1W+YFcgJ
8/ZtqUud5rNxsib63JtAsrOxXgV6iCE8GVc9iSRjERoqYreDHGJgRIu2EjJAeJjlnyzIDgDERkIK
Enr9FFYdBeV8txybvPklqhJ5cT5DxRggBndQ977QImTE6ePMBotMA3JK0Ti/67yCJhjAWcoj1g4R
8dohfhUGvX6ou3INMpjHgZZHK68iCkpLt1NxafAPQUcEVe3BDtQPp2/vOMKqealKgGYpfgR6SvwA
Bo6jhTTwsgJEr3I4yW7AxUB7yMqaWxIqUj4NS//Lh+T2nZ97v8hkT4DBARjh2chy1MGDo2obMguO
E095fhLmcqS+e7A86zBq8Psz6a0cInWSWYiZAtfaNsCHEEM1YVM6J1sw1C05fEq8fbX9o3HHgzGJ
Q0Wa+3GQqKmZkZx/KRyJSpP7fPhdEcCvAcQk5IcuPtB0cC+tn27228iGJWwQDAWmsbFbNB/K3/3g
30kje6lV9cnLBll9AY07XtwxzyqBFJxBhJHXsBQmhFo7+2Fo2zm2myzD6XARv/oCVVXfmIFMo2vY
7agouzJSNY8dQsHyNeZNVNvBDj2ekOpzFnu7SNT4u8Uhp8lflrseiZAH5/xkt9UPgThQWm3SSitZ
TDPNDeQzSvMeiBkE6pB00j6E7j0rhC97pOUnspMvRWMe/HmKJ1J82kt3X1TIuTRdrCeUBtX82Uhg
lWudVIV3cgVFdWQSqUAUlgWQoJ4tvR2JuQVNA5DklbeWgxlPWRlT3a5wLqJJswSJbCRnEbyZ4s5p
yXrq2tSRFMS3c5B6Ikd8Am+tMGG5SCncdJr1CAg0jrg9bpeBh4Iv4eJ3OhqUSmv5QkfAftjDuDB5
4D7uromUGY7JXWHWh1yIhJnZioCpKYQibzT7CEZrsI1aUx1mrUxlA9/GeIZzutaWK+KGPIA3F2h7
SySinz+tbIL75CWDW/yYVfZzZAh8J5CLkCV1y0+Kf6RBIrck73i3EJmy6gfJ+s+qd9/V0r94AXkB
2D4ihv0kgbuOueq3XoZUVN3eg7NmZE3kZPkd4/Op1lloeL0ZWRpeVJ4j1S5hUtoXD09vTf4ohz/b
uf9oVnnItYx58zKwB14Nfxz11vXPXWMDMfw6BieXF4j23ubhU7g6nBS0eO0npSDR6qMFGOCKZr7v
wThZPHOWh23tRw3C+DkPcBuBZtX973whH6zwD6P8Caqk7YxY2R8+0c57tBoVu3N+oHb5s0aIBoE6
uhezPE5o80LXuf9rQV/kio3jzsF+jTPoA52jYHYVU0TnLVI7ndoVHl1bjg2dSecXI38Wb10O+qkW
z4W03xStUXBAostu8UE71j5oz7ogdvH/TfOBBPfnON/t75QlItjtjadBiFej9QrWyv5teFtK3ASq
4kBw9RDOq5FMt+5qtSJWKs3hWPSe3EzLHLNBk2QQANmCRnHIWVIvx3p+6OzDCO4AhTZwbALLASzW
WyitRy1Iurs/RvZU2/dZI2Mwq8QMtLq83nWjs6kH/MYSMLLuiRZORCqdCPu3J5Y1G40Q32c4fHmY
KXhi7uk8yyE4GIjMZ/MRaqbxUPprpf7QQYG6FS6jD0VYd3CicRrufAR4va13PhCzefPT4a0KwUi8
AYnfhnlzPFKdEgFNCSRYquaj7UTk2u4f5XkpKMzXRWCnLnl1IFaXZxru5hQvzpggBnUbtOjwMipn
kGSO4j7wh62qXLyK1gxMGJLKfFOgFllV9cqmOMAeeG9gxgCOQ5haQibSRYKMk7Tzx12nusd+7kKV
TyD0nYx1ZuuNTenPAWk8mJTVNNLj4OI4l0toIAhrJkheIrUyOu9WCZbiEdAW+lYUH7WTJSZxn2qw
+jTqEyEGLu8YZaW37VT26qGnWC/oukaefjL2mWG9WRqRo3qZqp81LQ42lEny2Ys1ec4aHKMMi2/m
8KaL+rGl0NypAjiYMJ+l3rPWfpmL+UcjVgSaq027Ag9iop2t0dZvPLP7FUEMznSGtLKLg+eSLEKu
KK0YIKrZ/aBBlW5OvolnN38xgONHEF3dF94dmZqHoe/Rbu+40cxQAa+qY81LGknDRcHS8hI5aByJ
3Bv2C1Z0i5oA6l3TEKpZxb05g1Gn3+r8t92jhdll+YvE4cnAwB0GkwbLPYHCBXcS7WdRmX04/8fZ
l+xIjmTb/cpD7dmPk03Cq144B589PAaPyMwNEZkZSRoH42g00naCtHiQtvoEaSHgLfVXrf4HHc/X
UneVJLQgoOCoCB+S4STN7j33DC66bheBS1g++BhZm200MD4QCCggp7nBicHgoK9BU8pqBDV4F9Pc
U5pkEpoakHm/CUZY98g2USZMEJkY+wig8m0bLzjbBeSHnF6pD9YgKl6r78bRKWk4zIp4gItBpRTH
YVrz6Dgd9AsnwIelapM1g5W8boBk6E1LUJQH7raq2E7l7wia36KUS1pyZU2Hv8GNXO9jCcozFXLb
q26H+MgbVVvEK56NXBIAy3FYnYg7R5nejrl/djJcM8MUhfO3koqrqA+VfF3IO5pYwATqTJwBBW6h
aghCmkiaMS565K8ihpI0tEvLBiZVDEsilsVRgn+Zu/3Wz+S59Q9F9b3LziW0BlbJfDdOV8Y9MNf3
HRtjJS8rHNvH4iHDEjCCwwkr5E5v4MKw4a0Fhw27mRm/CVl+W9R6w9bwmRGUsQoZaqvo3+ZWngS+
20CSaPJt1LromxbURiX6jDxUgBrdG5qlJgY7B4lrQXNkgP1wOqWOfa8DZp9/FmEQyXZ4rcK0vIMu
ZfHdURIQBFgNZf/q6Aethu+Z1+ACnOoLiFbnBXSiqJjQ5uV7KWqY+n33CLpTr3/tXC+Zaodu8txJ
Jmc95OGCA3abo9AKkxi1xYQFKyLUDziPhRvk22B6oh2mmS/cefd6tkemTCLD9VKyFnMVfSayQJcj
ymM/lD+GaTi6kr53UyOA8LbZrvH56yx/zNn8qfVdwG31p2xE7+SBz+bkzgtcN2+DD4cH7T1nRh1c
MTwtxoRPviug+rjO/WEOsY1ovmXVfkWr3NeHDGB7do9rALLY7/xuiRh98e2zxW3t+gmHgtrJ1Daf
YPqUK3ezGpri8r05nKHU1+U8PN2VStsJgdho5D03rcTof+rKtSIo7mnbxpW1hOxnH11oJJCdCm84
KfmPptN0OqG2nh/6kZnrKmcQTVhB6jde9cW7DB2gJlJNwcYfA5FmldOl3E7+Z7G41z53nDcWFMFN
uas7bTiTWQuIGbh4Pio/+TsDSUzQ/k+TtTsl6G8ma+jxpk5gxHtahpd+PrvDo+R/h6b4f2EV/d4a
w51s5RI6Bqec5Ac12RdwT17//476d9wEPeZljaRQSBsAviA5AQ2DLa2ImtZV/zqp/cdvy7/JP6CE
qNe8VeMf/wk/f2u7dZB5Mf3uxz++tA3++6f7e/7Xa377jj9uP9rLe/Mx/v5Fv3kPPvcv/278Pr3/
5odETXJCofUxrE8fo66nn5+PI7y/8v/1yX/4+PkpL2v38esv31qtpvun5ZiJ/vKXp/bff/3lp4fo
P/7t5//lyfsf8Osvf/7nf/nTf/lvf/63//Kn//qf/vQf//m//4f//Od/9+//t/d/vI/Tr79Q+gfK
Q/C5KcEj5XfDR/Nxf4b4fwhDFG3CQ9gKD8hdBqZaCOJ//SX0/8AEgDIWchIQj9z5eWOr708F5A9e
6LnCDUTgUhpCCfk/j/M3Z+qvZ+4fFCC+FvfI+OsvP2Xlf72oUdeFUMkwERJ8FJQkvw+ZglecMS7w
72RF6ROPK8ok60s0q2XhPGSlSlHRn33lObuVOxgPYbx68oYZswGw1OFf6aRj0K0pGxoeuzOFYb8P
EUCti++97zt/hx7304Hi90crfHyflBHuQq7621ux41Zp5L+KhJKMbx34ScRYaDAl9ca46X1v6zf5
55kYMFx8RKEsGIydPOwzNCNVNIyAqlD/LRFxTQUITd76tQba0jflydOyS0FkfylFR29lWDVROG3s
EqPrbHZzK66lgJcIYunyv0MS/8kY+c0fRXkATYfrBt5d/P17aXvF3ZXrzqAC1xqRE2aaJ8RN1l9y
5ABtAUEMJ4ypUKEgoiLqfInRIaDUe3Uj3xYMqAG6zSgYutE3+6VDJWSy8Rhm1XsZWCQz5Y1/KWow
3TtVrRtTabWDFAUFGF/FlUrnDS4s+lD6PsrmZTmSyUaOmLpUFAW4DPADbnFIob9D35CuSzsfQXZe
I60kovLsInZuQw+irBImPfIy2HWO56xHT9yx7oiaymOrvvg+3B3qsP3Xdec3y87fXryE/U6Xiyk/
c3GDkJB4PqGu93vzmq5xZ28QPqIQFwyfg7EYMboGMpijQhld1EzgneWXBskIScC64jkbRBetrOGf
fBV8rk27fpQE2/dcD2j5iT5xiqKcsJPX1BoTBnxjsKrbhPnaJC43ae6BO8B85zlHcxplyRxWIhaB
Qi+lx7uNWKjD1xEzsJjNwLx7kaMvcbLj5IMwSTAr3FQ6P7geHw+BmW+VXhJwV2Dw40MB0rrost25
+yz5/d/etRwKFl0zUKIK0yR51rF9c/8d0R3Ww8kcyvFAa5hcaGWuDmu7dFakjnWRuweByvvOsE5U
pYfN1JvXtbfgZ65LgqRalbbBmJS6tse59iFu7Sli7OsfDHE7G+yKPgqWBdY5cz7uHH2/jiYNMJV8
0KIaNqrH1JUUbIjd9UyMQNUgj1n/5HaAtTxpe0x12o8uwAfnmgEWFtZNqD+fKSUwNSnMlz7okBzB
8R2uY8AOZYOwOUe2KVpXEI95f49hUeCrkaMq9I+wGB8JaGOtaDGV5+HWd+WDULiHuUU7p9iTnVDn
Q3AUJmCuwWbA68fIr8IuCeF6umttiMhfaL5SFQLoI5k5GYzTA6/X4LiOB1zrqZ39JXLa7EpcHwju
DDCc966AoIi5cSjbbZbpZwKB0t7JMTqfqhdR5ghxm6Kxc8sI0qRxg/HwDrtnVIL3QYYeVW6lgmSS
/ee8RPcHGDkJqKM3xh3DOCzbEICyl0dABJZHJh2yB0R24Et+AD1IPvoVGIOdt5odn5z5UhUWi7R1
N3DYhU+748pkdskz4cCH89p5XZc1iHIPAAlh9m1cFYCgobmC5HkEHxODWuCNqZLz09DmR9YhtBsr
yHBy1H6czLipzJ1TRmazLZihG+IS5zACGA/I1l+G4SQ5Wk+QVZ7GkWE8xrlKp0bu7eJJUK6CbRNM
c6TvDA6E1tBDXRRV5COdKCqaGbjiAv8nofWXjLi4NvPRPRhWlJCh9XuQANlZufnnxkLF1E+yvNi2
yTAeLOMZapFttizjxoX9+WWSeQcIbi2xLg9lBeqHjTTP69TvwZtGEy7RJ0FKaIM0nFtAx6XGlsBB
csTnb7Us4KocsmQgGY07AWdwnrfHslmqQ9UhnkWGGqRf4+0Hd9hNP7GeoW53OeRIAZ6twku7sD4B
gPnCguytGwJ+MQTrA2bbTVpZMFzDJpujSULvJjguD8/p5d7P22+QZC+XsaMgYxr+rINR77IpeBMm
sEdfvfZMt3E9QWZW9xiVtD7GvL7pCMD0wENcKMYuK6IHob2TV39Gc9I2AAVpUyAtCWQYGE9tXZ+e
G2+8Dm3wRU/0BtlcnQxFUe9kj0MsCaDrZoYwDCO5T7V2p1PVI+e8OmG8WW71XOfbfMVYdcRwj2WZ
xEwjICmaGkSsOG7qdGSNg1ajghQi4dMAV1mvZhu3W/PICgtGthZDimat3LQIk0R7YQEGOUeQL2d0
jN7n1a+nDW3lDuIuJIaGy61dYKfQTw1OsyWpsP03LtDTdE6If8Upo5Cx9TPas3cQJcDw5MW642Af
bFocjxuW0xUDpPDgDjX6ZdaZI6vXE+qtIfW6OgeGOP5A14MZQTfuVtiu71Q2mEgwfLrXUnkJFYgE
rW2QbkGVe1FMdZGQUEqitX5fAE71BV7ggwr36szephUaFdLgredumX5UNZySnEIt2CqI2XYVZhng
Bak7wbg+4GQAnDRNt13DKilldqNzZvZBCDlwA1rgPcQ7aQqLCFGnUaBWrepU3B/GIoALSBVg7mLM
aXFD90D9DpBe/o16XnYOxhyGnAHZZNYMx8xqTJ6ZQ2PJ/FsFOtNjWy/eNaiLr8xSjJeaCk1pX7DU
kXmQlsqRnyTpk4CHZzcIyHUJgvbB9zhQRiHkhg+2fZwHAD0rqWCSi0X7kt8JPWFeQSyiSAcDFJoJ
5xqOEDsRfzmNa87PWoSfJmAnO2Lwka16+OvDCiy5VD1NixBnOsOwKhI6/LEKJ3zx0BQm4VCUaTHY
8MWCvL23w4yFGHSE/bTgGpjWfL6YkjxSMnQvtTfeGYYkO/YAagBIqQgyV2+7qqNscoRZOG6T1B5m
OxU8VRIC7l80wiYGxr64TZa6ry+c9+shpMM+R3l4HkZ+Up33LQ9gWZ6v+SvxFbSAmAC3mN3Eswv4
bsjfcZ2pY7l3HdxJlViKiLn029g6MLPrxy+638qRBhgGkG8u4IC00nV/yAO/P/z8v58PswStBsvg
jRDeHVgzUDfxCw+LuFvuIBmMQCeXu6XkYtdNBCs8LyRqu75KAiGDN55PjwYBXW+N599E2x4GK4pD
3XUmLWr5KsLsMzHNvOMoUAif6OHnQ1MAAGyLmUQSMHOi+97Gwh0zDKaK9m3ukT3uTPmDKufx5okD
62uEaBR6jaFSDcC4SJYORRHQhgn8wS5ZNCni1qgeBEtPJba/g1l+iozsjav68gxmJNxX9BqmSNfq
I/C1itN814docusb98zuqlsQrvy4b2gZO84UZV1ZnwRN7Lzy43J/aMSioq5fEKlb5815HNc9iojs
iFkXGPT3+3LErycL4lKA/h9V64oUL3sqx/bdDW2XDqYTuA3p0dIRgasegvysIXC6zOXnQuYyKmWx
pgMrWRSiXgJ+uNo00zirxVCCiUD6K3S4JvK8Crblcx07szj5WV1FEHPznfRgV+aAzrFzSNRgfrbp
fGQ8UFcP8VhZiCuwmHlcyk1TU6RulY0flSO+PXggmrvqQmzMwOMW8R6RY8kd3lsSlH0voaf3g86b
HfV4c2x64Ies/kxAGUR1b75WYx4gvCjTCVcWwXhF9t1W64/csHI3BjOcNef1+yLdLgnagm2yiuZR
6OYHjc7yrAYHExxUNRGImfCsYe0xQ9rbhXnLCm5vcOf21PzITIGVdcwxCwMoxgQIkMbFjkrnEF7i
zrSFw17arE1/pZnTpjWZm4taGm9rcqVOS901e2eU0wFLmLOF6GirbOtGqyrzXT5h3uEvOgHF9Yqv
cNi4/YSaw7rP6HTMofF0FHBD9qSjB4xfK7iQfgwl2ChTiPntir5nIT7ivLg8lz6uwCXoQdg0t7ao
0dd5yxBxhNddRJlFM2fvi5uHj1YOn0Pw0eqF377kts53yOt5ZT4JLwDnQYWZQqRlqPxbA9p50uTQ
n9cMKU5o1rO4kDMYKavarzUoJ5yDk9Hxdvw+8UeLQWcBc+FzxxZ0YNnroKGJH6D7hEh857l3clxV
pYYR3Kv9EDF2X7phF5kN5CyYW+wq6uujWigWgMUAuwtIgV1pnVIDDpYYMUviXfijyoG/KqEfMM/v
YDaH3UxJBI4pUGE4rx/H8NJ0ODfLbBC4Rs0NK+MMZUSCbpXgJnM2DHlpsTdzuZ12oZe6I+Y/JpiG
nZu3jwhp3IZMocMvBMYyw3RejXYPDagmuGldDYDZf6Aw8Uv6cgbFQ/jfXTuxBMsqSpNqXhI+W54U
GbiuQ4dqJCtMvVnDtTnpCvrLbsWXKoaLWRiMMcEmie9TJJvPEY4+xPoALkLX7vuSVpjSJOBz8I3X
JeZu19gpbg6mQHtTFuFLJ4Z6q/LiCll8hekWFdGiB0yJQv9YTkan3qCxRi1D8ABW2taW5G0kur6t
WXCVk4+qVOP2pHJrXActA1s2I2osLHMqhHYdHZlo9oUzgD+imy/52n0SOBOk/7q2/EzaPot9AwJz
N15zz9SRj6839quGnwhFyzNMmUpNGITn9f5gIQVA0+TgL249rKCCxYuPoQFrAEW4TQtGY5bvTIVh
IKtNf/35kDlQEmAnergXSc3drDcAGwWd+GPeOv15tPrYYAxB4U9cA4NYyfqBRvVptMv0AFKad2v7
8mbcRj7UHAlhRTuRY+WGD1PoTNel0Ug4kRAvyIe1CPkLvA28oxgCtHghho+N431d0OyE8Gv9PJmC
J3XnvrUUtzjnLb8EaCRjI5T40g86YZ3HvpdT84NNZXHznBV98RpgMa3vTezce1e3AtcD053yWyhJ
4s+7cO6X7YR9IqpCLN7DUB4Zn2fsdKKMFNL+4FltQ0TbNUUy5QE6ruXundEPx54162Hm83vmwxWC
iY4kxVT1G9vAg7mfkRmKmTSW4Tl7mMP6HZ7GksKDYRr0qdTXvgELAJWw2HPF5NErQTF2qOXxTGAR
MY1ifQncUW8zjItqVDPxbBWcNJxhiUc7q2QK/CBd1pC+VJaUuzKvPybufcoBGb01cBdJpMGKT1Y9
pr5v8p2jwBYpCX8z8yxSg5lqiknZtmiz6Tn0IKodqZpBLPKXA3buYjOO2fqwMBkvGnI5DaXFjoG4
kWqBVgCD7hK09TX7FJjsAWdlQUwl7M3qheH7IlTsRtN+Wu21aNvpRSxSXPoADWSj87Qky411OYoc
X+6QjrSlIKlEoBOo2DHm2cx2OTaY+PRFNb7SeWdkK7YFr+q0VYbtNF3hCki+0NKjb/UMo0sO14RU
wUJl4wVg8DeZ+HDH4TwNnn0yIXOunadf1/KCc+O8tRxwR7iKYscaCSGe5e6egr4pprF7XvsK3lDS
FDG+u5MDsvMtGECQBF3ISUPR55hNh+5bQUFxrJr2OM+jG1N26gFnpJnt4UCeE3czUQIPvpleZB/4
19ABJ0m5zjsMT4Kn1XQPVJsmLjFyTiUKAwcSC6jJNvk4ylcQXw9IQPPgM5L5X0iGeZVfdd8a7sPI
ousssAVdRRNZWbQ03ZSWgP1ewpkB16gRDizyKoxBBqyiJvDKeCp7FVV3vrTNBv+1rOzNjhN7AO38
NTMMcbyj+xUbihPnIabdHMP4G4QRYzRiZ98jvyFIVod4qNDvlKUJpPOmovYGXea6MMhCcmouXra2
T03u7nW5VSMXN4oIt2cHe3SjZ/xkkLY9izwJIXnSTaFuUz/pM2swwvQQ+P2ms6DaZZKXCSCp6k3W
WIp7tvb7n88Grvu9sNy5/HxyZRAyOOWrwo2vw2A6hQ45gRW6vM49mc5mdRHQy6x5zXA/HzrmWaB8
+HHpab91QZlMpje0eOtblnlgSfg+Ry06WxSu7g608vo5cNviyfPM+eergqyToLc2uBy0tG9VzVew
mk29//mmMWhfYCZDsKQ05oWDO/fzVUL3HKosUkYzDe/sxODV8OWr6pEzPHfda2jGVwO2DndBADfl
7CdqtbtOmTIqJ5AYQGuIfdKB8SB9cPu7/rawKduKEAPJdUZV22nczCFAEuk/oMoE6Fc44EhCgbFB
MMYSuzTzEwY6/ybIUCqAJlVtAJFl+5WDjtkCpS3Zg4tc8EX6V+vCfwf5bdi4/UlsnBrMlQy0wXTm
4JcFLSgtvZPyGiQHhWGmRNe1MZmfToRMEawMQGWwrY24Dg/t6KLKBJUYr1rAdKOtFxHP2LTDNe1X
nG5QtYDUs2Kpkcw7TlZs7FBVl47354bRV9hj5dt5vvPgu8GBQus0TSXydpkAcQRx0kB+ZHBdh7vm
inDU+aEEKQBMPtqjoPGH6qwR4LhB/9NdEYP3xcJpITJ5eysUysMKpxRcHQE38/spbG1gzyN4yFHW
ntxy/FyEOchNo/tFM1zaHFygeBoG5HEuGcxqcOeta4BBKaQXaQCYGSxeJ81Hva9L622qg4dQqYgN
fnakxYczQXrS93M0aJvdNUfvdrjLKDAA5rbdl1meAXIadmuZu8egqJoDwpSTuyB019mmj0sN+zSF
Ml1osBIGAe1AKviAOOWhfvQX8G09SL0n2m9WeS44hXu9dpAsr6v86MBJr1wlWKBWYKvwBxQP3nuD
OXcU6ruvKkV9IEYwnSApi3ghoL8KsNtmRQ3uEAgdjrUvJRQfiR7yV+Agj6QYWiRIZx9sBM9jASLH
caVj73QcSEfARmvaxkm1C5N2WVeXKvSASNiBgkeGdWklUI3kXyDY+jzWJupw1h1UmABL6YPChCZC
xWw3SvHxZCtwKrjaIvfVe7obBSmSlSfd5xNI7nJ6kb5z5dNnr5fBsVrWZJpbH9hlGRwtTLxj1WCY
29RNOmX0k79gHVEZEmktncW28gcoysGfSRTvd51D3gF0IpQm9+K287tt2xTgFg1Vi4qp6pKcyo+8
7hyQvKZzAfgnAZkVQ4sVmijsU63yDkGFkmEJgBNjxZnOQWFT0M2GIzjKIIFDQBwNa+NuoBid9hA+
magdBqRUTPHQU5AQ6D2FoyzTzkV3jynYoYbCMfZVGUvi+Gk++c8QovDYKYPzUE04XaSCas24GdSN
UIot4BcPObeYEYHVVDcUAiYPTAHZeS8tht93nPthKsyygZ82lhbaWUDiwTGclg+gVRdH+X3qCb7t
AMlKOjy1AZjD3TrSI5hfRwS+QB7H6q+CsVvued02F/bLhMIMiBbBMD31vFvpe8UO7N4pqoRyYlSN
2EiMrFEMhsgbxQ6GVMhTzlW/cSdgtG3miJ1RDOqpFpM48MKzLAZ4ig2thDi8kt3JIMFvUwdoX8G3
39RhDYoHDrSXMFOQ+DzuF/LgoO0rg73n+IcSfCbu4K5fAcVGXZZ/EvNKkiVQGHiwBYWLt+wCyHis
Hy47aidc1Q7yOAMHkizkKZlhOXAMdzchLD+wqh43lbuYE69RUmP7mOPam3dTODS7bqWYBsBjAztZ
KzdqZNNJK5BAhMF3BzzCZ3N3MINBziPIV1DeTQc9VA9EiGoL2lV+zEq7HoBQ9kGtjsyxoMFjxaxH
UF1XPd+cvnJBvndeawCJJ+uDfCTX0kW3w18DVTuJuxY7J3ggQBz2rYfGoQDo8gJHC3B3sweR6eYi
TPME/05QcDrQaHC0XzosD4lhS7ufh+fFteutg7INpM5x03r5kDbET31duUlx/xUp9Z1DUUbYzEXO
sqefNZCncIayzDwjXvrOC5wfywrc1AbThUOLMsPIrn5aJrpGahRHF0E6aN3QBpHOe/fYXEfKm5ot
TtXB81ow6oMpLTLMw/IQ00GXBl89QLXRUHgudJhttu8t5PKDRcPs07tBGff3QTVcF9WeKIxV06XT
3Z72FEBwYIaNnMY5qlEeb4TgHw0qFzNXJhkEKkJz4xlMQpbS+me9ogOkGXCgfgWtsgvZFwey0osz
4y93FVzwuuUVxdPwQBEAFXOGasJUxDnDcPVt1uEpNGKOAw9MuQU65T4HEU2rddgNYfOxON4lh1AV
JnNuKhVw5ZYRMGgR0zgMiEFWccZM/5CBcLYuUxcHpv9WDP3WhCXYPx3QZo5lOOohDJlHyHaFGs4W
4hgYDCDmBSSbpIFw3FMKYUEa5suZ/kZI3kIbpsfIHTGG0JMODisJzsSlzWFUZqv6GrVrXWcJPBNT
11meJAHBrZzsNq/sM2ZI2Azbjh7XBnvqQs2z9Ap+BExtkrmzO6LDvRwg3Ruw8R7DcEYRwM2ZE0xy
0KvZJAwxBsJMyit6dvIFdCmybp4XOIElc/Np9j33waj6WCsvhjAeSigdwm8VKvWxUzr2vBEak8VF
JoXX8W3ZgLlkM7BovACbfQ7nw6SHs30CoeL8DI4jrG5Dc3cqhK+uBgO2BAZr+cVvoGtwfFDEWYOd
xI4Y/0IohnYZpopZ68Juhx6GDBp5nYdRnmkWs8UiPWdGmeZWqEMWmjRQOWzaloCChIUIPtQKI3fX
iRtf8T3IZJulW+YdzGouuZigOPJ0HudZrWBz5l7rxjdQYfpYZtEkEtmiNCIFNJJDDtqeDT8gM/8+
U/6CIFvAbF77bYI0qvMNKggKhtiKcaWAOheukwDpg2ndNqHzMgTFa56bLh0X4FxOWESy6QDIQ7MM
/mwFLKN1YqiszZaGFzo4ED5T8AAEAVJEX3pYcZ1QAXlpNwOfcUzfbgLAcEef96iaim0tm/Wz6MfU
SB7Xa6CfcxiDZe3YR4apj5DZ8kA9tDyoGDxg/uPecQDW4g4etqXHX4gZ1kQcAhHS597B4dAO8zly
V0QtbcSq8YuEbT0ObN4umJVFrr/AeNvC3Z8Gry6Xr05Vfi4AF4GJOD+iIey2RLv60GSAI2uMKwWp
dk5RPIHONUT9wsD6JKQ50IWAVdE7OxN80yGiUGe77gwq+Ggtnc00h+1+WKcdAp77HQZL6qhoey17
BmB07R4xrdiGyBBinWiSCcKQTSjMmBI7v1dtwFKIB7qNkP4Ydejnd+FaRtCsQdEHX58+CPkWfCQb
ZyVJmrZKh7lWqeLQc5EaoRg+aKU+GeXOQdR6yZCMDIlqtdPcx5t1eQPLV7z0SEgJadttB6PzjWFe
EGnMBrciq6Buq7AElCjlhonIUx3c4HcXbPTcvoMrkj+ihv1krMifQOCkm+FOODMKxOMFYBaBhzE5
F86dAspGkfiNd3Dg+roJCFQQpBzPJKAQpImVxAXn12l27muc6mNHuCnC1KdI5xaKQDA6QAV4XEmj
Y+1TnbgaCskRk5FNYYshAqFcoagY6mMm6W10aAS2M7il0PcD/oXYbgwyCG80cNNCRoDlMb1z7JcW
yMtrgEYDC+Qe/EaaoFhUu2HRQewsLSrqjiFvAKoH4Mshpuzw67kRs3xZwmU566Kdk/ajl00i7gNi
2vHqAiyabVYnqLfu6CHRzI7j1tpi3Zct665eiPIf9gJjwtBF7gvmP8i+BCm7nyILEs4OZWZ7xHXa
96gZB4YZpjZZGEOzA9an9zJiOLnVuXoBd+8JmudHlGIbibI91qMe40wjZaz5Rhdo6paga1EDNV8d
0H4g8BxTjBuqTeuHr/CkwkYH5TZ0Lh5KNxfSkXHcqdpexAKO49ICWESl8t5j2AvWI//UVl6R8BKS
i2CYEJqsH4ql6/ZN3l4H7Ni7WVzzvF5O0EP5O0i8H8IQYxoSuCdwVOGyMqMZmoLgLDJG94CXIYsH
4LAjvnnOW4lp8SBUbGjmnmu1mytWngHRkwQ2Wj4Isfm6h/PEnszQzPGQwO1fUH1FdOcWXBf7UObY
AYEaN1qaR1uDqQEbkSleVfZDegDg/akBlokkwt5HQTjA4sUZ9HdIecXWUIi4BlirYk+FKZ3C/pHX
NGGtM2/lXMyo8SF8LJl6YntMPPpzONrjyAN6MLhMmvCoKQMLKLxi0TjzWiJ4ooLB6OhBN9qgVj/C
fThdtEXx1rgHJ8wAvztx3efgYletiJya+UcPvhRQwtc4AWb94sP5G16px9bWDMAsvDecIulXOG0E
fneFSnZKyobB/WcAQQnqurPRFIIP5pi0oYjDki1t74GEJBnkfOhWLOG8W1CHNBk76xGbelPBv2HF
hrB4NcTD9UbTb8BpvwZ5QPC7+xUFaYQoBu9SSuz/gXYbfH8QXVhy6tm9JG+oRFlQgj7kLcn/IOq8
dptHmi36RATYzXxL5SzLltMN4TBmzmQzPP1Z+nCA/0Yz4zEcZHaoXXuvmiuJj6PAxB85tzL2onVm
R490avw8uPZrb4cDHRTEzj43+zVDpLeuZbPZG4SNY5Jpngj4Gw72SsaJRWuY236a2Iucwa9kVZ21
LiYBwofLZVtUXBGdNt108dycddKfZ/yyf3KM1CayebNqSCVLKL8naP31MWsD/WYLuTXT4YfDkGcr
Cb7cAPrIpKOURNmIgkVP3160uIv9f9/JVunJ08ggMHZ4A8BM2/WFx+PUut+D9dAZWyz7LawGjSxM
q9FU8PrNqLXHoshRwBrAGP1EFTe/NU74GQ7jf6bKMG4b0VqMNe00WXpLg8LkkGjTyzyDwuqG7DQ2
E8GF7vGd2M1gxNjH3jD6xeOkBZJr3smQ5os08KO+jy9d3e7m0FJbjjF76cQxmu6Yre0k6HZ9L5+s
fmlOqdyYXU+6RS1oEDMcfKAT7tnpNbLddhMJeZvxT28ql6hi7Nm/eVPpC4gJ7wy/AGqZ5+BqCcoz
wwn5J9H9WrNrDg2Hdzhrn1MvjLFU8W7V2rxKUsjRcXSY0FWXWRWMOAEwgWfF1PnOGP8XTJN8CNbJ
qim87diizjpOxCUJI5JJnCVjM/cnI6OboumUeaU976okp9lRl8uaKNmyKB1nrWagerKqofbK6iUO
CLhXNbVkSJptp4SBjiFNkjrzNm11mi4sho0i5fASmZeQYyEmwLYf0Pj2lBvrGgHw4Nh47xI95FIi
WNSJ56wcWX9GvDV+Glk3u0V/MrPk7DixvVF6MGz0IL5yk7sUjU0qVNKFz8PwatXqUDqZOsEmbi5t
G62w3tgb5oTRKggy9doSGYiWPXF2MyrXZoXNEOH+Q9J58Xv0k8P070PJMfWG8F4WMUtX2s+iMBgG
Q/sjNG3mKlTG1WFHDClwfLub2tUgft2C2chu22t+y+WV071ZjVOyGzqG4wzoKoEhgJ/MNGxSJd5C
q0qfuRA/2QG10yjKHQOgcFlEbXTdOJPGsZzBk0mUQUHqblqoh3ttwjHhlsPaqn/U5IV+2rqnEd17
YeZxyp22fZkkoJtUuYwmNaCU2DicaPekPiaucTUWySUd6EwKiXeHaRoGrorkN6xU4DvAljnANmVZ
q2ONRQs/6qLsTmY2uwsCA9linnE3UYujbmRGtULhFr33a0dTu++k/QpyyDwOVrTxULKdkMG79B+O
CSrswm7daqU0r16YGs9KXuSb0W7vhgOku5/1m8a8zE1O6yrkYEzJSyLGEJZ3Y5wRuNSsU0fJBa6A
UUPOHGMFmd0f5FekvvSSEvt4NbmK+oU8pHHOLJOufibdsSJaa2wnAtQxoeN4Vu9a0JgHi94M0UBB
ijfZdUb3MtFM3BBU8IsRKLSrJ+vJJP4HM3MbWqZ+sVxJAj+fvx0RrLPKxRLTdmwvRNs70pIepGtK
benHMzyWcI73MszgmeVlwgYVbwyLmmieslUe5ARm4bXQ98vuaew5YCDb1q+58joFmpEosK86eQrt
PWyzZToY0SIfpvFQj3VGH598D3lXnAePl8pjCkani2QFdLxZBhV/Fj2F++VlTnjQM+84pvFIfHIK
D8NQddsx7DddbcPZcgNmmNXyWLc5vcWAbpfZV5/8qO5j6UvVu9ugzpZuOpgHzeF8DUv51nFyrRPb
0A9Dpv05laHWtkDSwGf2R8KrPBDPrA7948Ut8/X0cIhUcensVLX53wqfJS4b5BIN6aII4mCdVLU4
SHIurejT3WDi6w3m/HeCMrAam/g0id9EL+mOk0VXGEAO/3uZxuSJiVqQ/mlS77wuJ+VIK6EYy9cU
8in3Pys+0GSID8qO5HKygwnDgIlLIU7+KmPSVyqYEDUMw1llZrvSBmfGJPY4OM16r4e4OhU5rmXp
QOaZxZj5maqWUZI2y7JhX3FoPnaELBimE6hVAAm9x1y0E224r3m2VqqOAL8UznBkE7sCKyOm4uCm
qJvRXLqCG1RoFOiVU/DRWeXvIBA+IrhIMDN04TcMoNfScB333TPoBgQHE8k5TzoKZpfhXjhygKdg
Iq6clPxjgf+TSyMjn/6gFv7UvQHcx5E3QZGzLPRqX0cTkPkKL0xff/Lz54uScQk7lcx3awJB1dG2
X5QPapNpg1qQORa6GACYNkXxyelkdR5oCqJHEFktmQTfkvq6jDOS8rowVPVdl/oyEdqXkzvWf4mL
kT2M9WXQZg6ZSb6RK0N7CcDsuWn68ZaanODGsxDcyqZWksmO2sa3Kzv/gWpEcmsx6eP4n8zKs4o/
vFJd0FqRlw1j2Jr0MtZA9pO1kedvtAUY6N6Im6Zlrl8w9OrNjKNTnYFTrJSuHadGPN64XhFV0hhI
4hBHbrKC6blZsp/r+abpYXM2jOIy05K+1gundqq9PiHSV7VGLjTKB/TQNMPTRKTH0jNrifw/+3Fo
Dfg6RXwaKIb4fQIcS6WxaQpKiIwOiQyiZWsJ+yS6R+esCIH/YZg6xB63nH4g9dPiLy+F92V19tVr
I3uHZeAoIeZvaWFvQmGkSzcnZgnluoC1hhHYFu2wLiI3W4VjjRwdhukycZv8FAbJUwOhBHRcXu61
lp5AH5TjIhmaCHbD4D3QJdkWXlmOAUGLaSpQUCEMf41ykActrq+VZwTPZsTDibsTads4150W7Vxg
RAvePmEi9M3I7aDieoKxU3x24yS5WZM33SILTwNW+kudeu+1V+NrANfEdikGRk0CcngMfV+J+JLE
2XDWrfTTjUr7Hg1adFYF8E5P840xN16DDIAEb/xCdh3J86L3joFtYJ8QY87dep5WqPZYZYENr5Ao
vQ0/sLMcSL2S8HV1Dg6allUCy66XtCF6m09pQktbqsm0tiBR6LQIs1yoNtGxYbvRsTEHBvsOWb6B
U7Cc7SbwvRKjiZO+u/YzPtaR2v7e6NOldcWwVYi5zdDGB9dxtL25RMcIl0ZFANFqw2MdzJKOB8K7
CMOlpiMTGGGLLWnEQOZZhR8MebAniilokk3TImTv3KPiEw20kYBK4KB76ngaXbVxqpjLzfSGWlta
XfpmBKLesETsYxOlztFUz42JKA/MBjbeolU9BVjYuJgwWiaF9y5Tk+x0POYj92pyufvMEdUxebxM
k7OJGotGxGwI3zFQV3lCjp4c7zOLZ1dCSV6ObjktA5XBH4hqe+Na/Ny5Zh7btOz3Ee/KqRevqkiL
XW42b4FMJNgZh9B+ro3XumE77vGM7wuuoZhtBo5jpF0qLHNR9A7Bb8AeixKgx9rq6olczNwxO46i
R0XnqHOXaZXFt7nSh7PEhhFLyNsutygGoYiVJiLt7HmE1qNU3tIR2o8yxsu/F+fxb4OzG4HJrlr2
Z9YkF1X8gd66LfEDh6OjNk7nvOZNPFysyYR/q0gi4mWSdROREMYNHSkGYIwD9+KRvdInIht+AvjY
4TINsPi5wZrQn3GsZbNSbsHir2bj2+uDpRGofIXPYU9v/7HFlNl6LJ1kDenp4nQD2eVkp2Lbz2jx
fBg41rHmDWo1C6qWniDoAb/SlUxIvC1M+BBm7Jb7lhbZKvbumatHLyBvTkyt4wGp7A9nyAok0xgN
fYjC5UhL+2BGYCUExnwBjH0hJRVYC+gOVRCoosLX2vfTW8HP6SuZGecgb6ZrlXmPLv5hshD0KYri
Jb3L9Mo1hzlxuf3wT3rziqDYPSia6Dwg/2KyUM/oOfFSNqWNFdHcwDZp7nqEIyAaYJ9aeLXPRHk2
2L2rE0aSdUfXr5/fsibpz7Hr5nc00ob+Yhsfk7kq7qHZl5RQORcq09rJrB2RZ4O71FqkAZJENP/Z
bKPmwcFpy2VY2eahnfrBZ+tUK8tozDXoyAGsj5xfOj6S2N5+pFW8dCi2lqaO0TKQM/J0E70Kd3jt
gVY+N07+Mw94tuq+yC6R8N5zajaAdMMNohjwwim0CNX6oW13H2ys9dKYO8AYQ1JtTNLg5H2QYpmx
CiahN25CM5m5OFkagE/3CeaPXOSBnNat0pJz2JD05jZfh3TR5pG2kstRtOEoYpoQcPaTnQX0UOiG
RYKztUn7RVoix3YhPol+OvR0yZeGTj6i1TuiVVY4fDgIvOAJi4NQrTxmXdWsAgxGK9HWagkqiq2i
C6plHIdyu0g5c26llli3EL/jGv4ytxCp+VE+66cYj91jBkuzY2/DDKPcaEdyA59CGG5KR5DiUXCw
ywZmCzLFTGFJuwR2xiLQsRU3sWWtVevmp9gCNUw4OQ3jLzoUMytrEAyAUfE+N/J5XcwrqyrxnMiU
rtPc/xQhZqlsHl+sMnY2YGp58yJjWc529cJ5euh507ZVJNzKD5MauZhlWEF3W1GcdNd/L8KE0RrN
mAi0sc18LWEgDTB44xAaFX+akcSzC0hjoXdm/F72qYCH9wqF1Nm51XDvk6w9tUm9Uczh2IeCm3gr
oCc5UxVe4qD9zONO289YIU4g6Ymfe9ktf7zgwFrqUqafFZfQmbOS1aa+kcaCPeRnjEdUTwwtsM9F
J17JdnJ/FtMuBpUOeykVqzhFtS9lzeoYK3kpqxlIxLBtx7g6lwjMi9KrzN3sxURAJpebyxjdBxOb
AADQ1ywd8107uvk2xp/5pKUVEaKGaEk2egfPDOVrnV5Cr9W3s8L3IuLgPNtDdgmI7T0N+TRQwQgG
+Y04BrtajzdmAHk6tcc3a2if+WJYpeLnSIegOBnl0sVJB83JBE8XWmxf8LoEwgBlmnaOgkA99f2s
nqryvaQw2doG2TIcEdO+s8M/7qHxKtN0sclyck9N5DCH0qMzEo+Be8yzWDskdNqOQHBPRTA9SKpu
+KTEGD6FroGLae6Gy+DFRPtmF+MNyER16ownq2ToaIh7WWebx2wBEQTxp12lmvNSlZHFqvAD6pZ9
b/TVepA1IRUacNd/L6lJGdNTr/r2NOynzGJeSJ+kT1rZr6aqo4Nc1wGZqhrAwRC6T0HGkgqC6mha
aFqeDjEh4Op91pVuvvbBsEqqIdlDZeQP3+k59lm1Ca10umIwQ2ckBHkoaBnFUaOv6ODaW9uUud8+
eoFOUDxVEqwnX4YklqHLQw1TciksfpkGOyDUgpFzI6jKQ4VMRkdVWMvCdOSpKNdp457tx82bMUSb
jiriy4qzQzXlM/dLgfIx02LE2rnISXa95i0WoRLmwuNexC0VqlkhxxUrV+6y0LExc3ofehqaF2V0
NhZXurFaqqktfQodWGDI0F/Asgennl+NrNdOydSYvtvvYowO53kwpvMk3a92EsZeIpTv0gkT2TCz
cPOSiGqsMR2EbrS6FLPpoitoYqPHQ36KAv3TIL1I9i+12V2YHwXr0KkrIvnp5F5JBcBSVuUqLpkG
kWHNwPmvy11KJXtQgk5dGwMStNu43/SgL9hWi89ad05Sn/tLO8AuSAhl+v1UW+vahucHfdCD3kRa
MOqqQ1NRSivIWiiX428ArQdKG2N+9JpsKhLgWwz1GdklxCK6dIuJOaHZtB7ngBrXKCitSsKsc19G
GzML3wiv8htq4mQUFv3AfJ6vbZTOi8A09M94Crboa+orz4AMTG69qvAYstBtVkPQM/dnWZcazUDG
wo8GRu9kavlgb73ZZbL1Jngd7fCilDedJViU69S7934q0MTrfFwVVWHt7dQcsA979c5s4AkxXMg+
4brjOwGr31itZcJsGqNtnOk6ga4HmG/S29tY8sMiBf9gQng2uAb64xyVlBqluypRwkyj5+Y2dO1R
pk29i5mPtgimfm2Wkr5XkV+r6pz06d8QatBTM/tkyh5MZ2LcB+Dkq6b/akPkZVnUZzKu7lkFSUly
LWg35sPbK0hbOZw/NBShcXemHa5Q8oQPHUrBRyYyCwSv+3QL8F85NfPF0Hr9Il0T4qE7vAGx8L5D
ArV+bWvVs+G26S7qh4ePo3g1aA/7JbG2iyv1lTVaGEYzEGep7OzLw3pSQHF97ob0rwf7cKy6fkyW
//61c7WIYUkl7SzuJdgLsjXzk7p9TJDlFD5eWqN/gpjBDcds2mXoqlPpzvo5mgxmK00Pu4JaUDzO
N5layQlDNOlKDXjq1LhPjYHCawL3WowWn2kXk8fUk+7uoVAvp4HoUuoda6iR8FA/Eh0UnaMaJuvm
EECDSiMoXOvPeSPkorVT7+nfS6hIzDULO4/Ld0vJcj3kZrBj19CeRDQ2ON4S7bsDyCNACxUazeih
kjvKEfcp9wJAN8St7MKWHyJXJguuN7d5FLwoJmweoyi41e78kkozeJZ6ycQ4bRxx5sBkctq+e1Ij
rmqXc9YKmqsiwx6SQtiRtMGLgaEHAg2UAH7HIWc+aJCkd3RssbKtpPHrgLevmnXz1FFQ+l0XXNOC
lAlSWb9MPYtJIEG4TuHSXvSmMZ/M7j5GkEz9XAs+7chjFYdxcu9jDjaZCJBULpyVxtDTI0ZE4EaW
fM+8/jqZWnLLVJPeQi37LFLL3CDJXYy8hAL8Rk+yJVEDlcbFxvrC2oSHi29hXUNap4BW8t6zOW7Z
SKwXm3LksY2uQ6Ohx1DL4l62Typm0hmQxVNp6f3SNhAhJ6FH71zodliJ++cI6/zaybL2bPTWV+ME
2ikv1HixRzpFwlM2eI2HBAYudNnrTfCpeRfCH882yBxLJ51ryVad56TWXnGU4vhDi0YOYlrgWFQA
BGe2ZE6LOLCIvEdz/JpQA2WRhhSZ5fVOtlV+jkfUv7yqfU2H6BGgbZeFzA96W4JnLBUscgPBJ7m5
7rolBPPhYcWqDfGfNzvukV/iiOqRnSqh0cvlxTdkoJ91z7HOdm3hDzVrHOgUYcJOyucKhaarB30r
G8jChCIYcKrZxg47RLfGIeBd/73oKgcsme2ILJtkEo+tjibR61FEjgRjHFRlQLUuqTCBA4XSNj8z
J2irJiM/WeR710OT2ls9nl4nvDmb1srCVU1VykWV/byC0bgjU3YlY77tK8c8MdbFOs0mzbJYUo+J
3PQ2okXbSflLrVTfxfvJYXaZF3sbi7W4zzT4kOyG6yQQ956aaqcpmb9UrrNxKgVYbqBRXDFEct+Y
BlZQ4yFsFu3ZS2eg6b3awDuC7iuneVEHrQOK4G9WwtoZAgcK3H9SFbaUYul4jFNsB7teMVabIF/t
0HfitrwJwsJazDXcgmm0x+8azE9Nt8poAQa6jmFvc3PAvRLae5w3HSMjcgJQJd1Ey72EzXBhPES7
owtU3kwn3bCHgguNjeoyeXLyC8QXBlZib6xCGb2oMD/0+DUXtI6iNSl7eTQyE+QlzxaVLIFGy+ye
p9LqaW6WPbcD5Z6bVNS30rafraKProk+vcIXtC9FrfgEl0ZK8ZAuA50OeWOV+a1N8p8JJzBniJls
m16hQuM5wSvSnLW6hhaXGNvKqNIzqgHcSGtGtSDtottD99J1ZrSKYj1aRlKrDzkA6kOToADQyNlo
oB33wJS0vf14qb2Km9wjIo4l/DiDWj8GiJNdLO29HuDzUc5jeGWqna1OBWf+H2ND4M3GTJPIAtc4
z05abz28pq0cu8O/F0FdeACK0+/1isWdlvGanFLGgYPNqKIzcRrpGZ0G+IIkU1A+a7ezuW7P5dYq
cWBkRd/duqQlID3kUJLnQM9oXoIrASt3tmhIEjHtXmQbP4aZGtUjM9W95Hii8R892PbCW4XKDGhS
M6xsSWuwXpezayCOW6Dt5XRlcGi7GiNODFE606GxcbVbtfM8M5rqmIjhlUEAzSaLeLQKYd3hEpVH
J27+/0U+/rPR+u1c9wytyh0Oj3+hRy1CX3SL4tLS/geXsMjbyf303H5TVlcFywoVgYOkrKo33RLb
oMKT29D0Q/XxFgTz6GxqgNO8MPzNLLP0e/qqzmOyaZCjDaGYICJ7ZK0dsIoRBpCY33UyxaKdcJEI
yC5xoyy2CFiUAHTeOim31DWLMQ3+GLLdL7q2SJcU56t/n4JKhTmzzv9LX2vI84UR1fRwqp4D5JYa
bn/SmH7wCNoMcBmtyjcegdaxekmGHPg+we5QulCloZ6VPe4Mkua+W2CTnaS9DUJ3XWvBz8OPZqbp
sciDD7cML/YjpqONObQs8pel7b0xkXZFeJL80jQ1YBHmj54ZMBOW8F2MYoRcm62yiOUGoxveGg/N
OUYqKDis8KYs2i56JwR4MWT9wU2ai07ITbJedZ21lbH9qWrv3jf2CWFv3w7VMkG/5S64mRpULN0R
f5HbPROs+mAwCmWT/cA9AOByqtuoy22gGF4jYFtuMoEpexDWStFNwk56d9gi2FsJzBuvZiBOsLNe
0GuREJ1ftw7GXWjBXa7ygVq/islJYj9cmQVgLF0VOPXNz149OYP9ZSi0kKYOlS/p/ONuI8QWA/Eb
zaNIe+Qc65aLbNelj8YbCog3HrUw+laQczFHkzBsinI7IAL4Vi1xqby3Tcv8iEytBov4tQh2rNDQ
D+z4R4IIMsfqbaq8cWOZJheryLmLiJvX6IYXI9QuwzAzLSeoMDrIr8QZPiK0a0oidgFOkf3kmm+x
ovGOF4Nv8FDbGjSjdRlMP8XoGjuHFs7SNhkyWYwtd/1RXQdE6jVb98XOeqznaaXvVTo9AHTJe5eQ
UteTmPthM5TLPqGFZNFzJe0nbmla/efZ4E/bwrsKwNI0tLnVpJQqyQNpOOsRgJgVGN3wiYKRBhV9
1w8BlGBpjH2wKGb9lZ4o7P6SAHY6h8s467OHMscjFeeU0LXVw0Rwj9lIXF01bUnrOlzFhfisur1j
coMOQ8anjKjf9H0EMjz4bEtFdMDj/k0L+6XO6eBXlINiBlnSO+Y1L8K1J7JftB5Cxfb0Z0TtF6FB
jgM+Sn1NGwsq6+ypSxJx+Xt8QDddrJ0m1qiAhcXUdooThdsFHsF/eZy/WzARSJ0ceAoXqe5hlJVc
1RocUOV0H9PseUIaqGnG9DUjASirZBy+yQlxqMmIDBs+sY5dWpfPADWegSswymY4DTqGJ1yRbxzq
9C8QJKY/vTeO8CPupjnusGptLOyl/75EVFFrx0V2S7DPT/yz1ujAELr+Y/DQHjL40jXCF5zeL5Oh
/jLpbOiWUoEzgMTuiWfmaUtrCFxxFRH3b3WGCcQBdV1p+tLiEJx/g7a+0WOBWGi3kV+8i3r6jGeM
w9JwPqTQDpmpAWkfdmMdfFS1BHRSAEPw8qskW+xD9/gPGMKb7JJN7gqC+9O3zT2Tq6ncmSrfpDYN
plyMzKrvjCVeuO8kk19aP/xWsXnjNkzFWr+4FPOIaYodVHO3htV/Zu54MJr03FowFzNL+xhaZ+cZ
obuQlkW+JoxfSCRRZsGIZXrlug3FF1+v9/6j3vsPuM3NQG5Hr1959WOLTkJoh5F3hwxw5VReuYN+
rkOHbdOFgMpKBceAcP8M/Qnyh7l0gvSQadbdFtpvUBWfvSzPIKOQ/QS0o3TPqCKaINZ3URYvRvRJ
oOCAgRQAqPkbROrNjLR1lndkPttziMSOCLqjYN0BnqaOlVD2Wmf8SAPmWQEroOBttvOQbJG39WUU
TQldtu5gjd6r2T0SzhSaZQMMI6OumxkpvmAEFVZm78Ky/mXyBCkWc9iowb2459kg4FCQ7PMjVvAC
XPOCjg0pxDHFFsLiMp3sao3Ntp+ro8uN0f/3ZaNE7nSjxqttd1geivJ3rp5UXjqAYeq/cpx+ynjn
ZYIZBh6B58BpTz2AF5hisI5BFTMnfW+6z11jAWvs6odt9Y+o8YWrzi1IJg0ftv7BDK0kLddjXpxB
Cb1D3cCT0K8Sd0LwiejrN5teMB40dig3dZyz3L+LXVJ1h7zUyNp3m6QNDzNTWGrLuGrWvqiLIwUX
nA4Esei9aT60YF7i5F3p1GSJbV/A/W8DN9s1qXs0M7VM6BtWkl7/dJcdO4hnlO/tqzb0Z1unz5LY
ZHmc7ECDK1q4DVhhzjOwTnJXupxKMEU733KzD0a6PM053YF6/iVRh2BgJdEK6s+PO8s7KuV3UwaA
qB+1NXPrH6ZGdIKWNAAgEcxN3jXCq+6neTTiL45emBbvGxUIiaTbaPRm3Qn2LeJt7cBeYS4Xhh5y
83bFgdDne2HmX0nOts5ktFnqL1ZjnhAGSsEgYK8GKYEP/xZjY+JdKnRtC4DolbzR5Cee+zWrrWiS
bmEwXctvaIqDpp+/khWHV+pHg/H8m+rD3hnBnCTTR6gbZ1gzECLpP48DXUJTJ/s1kpgD59thUqwE
W/k/iMOCkR+bItO3mdV9GkVzj5vk256wLBg4tVoZP2sJj7/X/gWO96XPOO8bZ8nAozt9g6uXV5cm
Kd+c+Ay5jXlzKf/M3sH/v7xi/Lo0DvHf0jl3evdckRzpmoBtMPmMKgXtITpkMSg3kd5SHpm+p3ox
u/bZJTOztKq7FQ1XGzcnmcKXkSHWeq4u0iTYGnbGjWvPtwSuknc1C3t6rpJlY0SY3sZPApSM7qg3
dcbwhDxvFjEevIVTNLsEZACToFxWmPfMnemOTsb5YngcPw41b6A/d+ZEnky8tBhtmB71Y0XpNc3n
DWyaTy8RdykggqEA2S0llQcryTd09TTNlEnW+NFIi2cjC96Hp8QzX2rP+jUwc/mxMthf081YGz+2
dTGiZGeExY8eYs8c2oZhIuG0x7xPSKZEI58K7sm6xzCsuAsXDB4i8iX/c60R+Bn6mu8V45ceLSpd
fSCTYBB0zV9I4HPYPLFPvVi5OHUWC9EpXvrReZ0D9YpU8ykmfd+KaVuhcvumjWZZclFs4z/LyLlU
RdmTcnMuLI8V1BgfYevHMSojNxLfmMeviFFvngIsU8rwKQpBm+j8hKl2EX33OWngI3St/gy0ozJw
owUSvJ8TV5ec9oHdae/kpxXQCN6xLIYP7DChb3w8yY40D0JnDFwe/xAQ4E6o/dAKf+o20m0/x8gj
neTdKp4WjQNm1kMiEQ2eY9w5vZO9CQTJ4R/l18FcGqrw4o3t1W6SB49l5+juh8wdNCtPvUSGvZT/
ZgaC1Yly+dravPUNbIEK6G7JHsqezwANwDloPSzJUJ9X6MM0LQj0gxhJiJFImt3tHQHkS7O6r4bJ
Y2iy3zMmsrmu/nqNq/Yw4xKn9bHBUMlu1TCBBYXFj8f8rfDMn6SwfoVmn3Q2k3Eazg3lNA+Ndq0T
izFxTKLw0upEAHLRqOpANmRv9vV9qMfv0KrXfUK+jonEXMBK/kAdF36L3mxuorbgFLhlhWIK5nyL
M8LLdpj5xQzJA2nHnLuQT8NpGuZ/Te0SETQwVVJctJzkYV68M+CC26hF5pI5IcdMZZumE1x9mbSi
E1lfIKMCDxSMckT3zxuQ1rpRfVtWsamZyOpTgPAXT5vd4EGHqzFj08qoFsRNflKYTQNgJQbmEX+d
OkqazlE/wtn0rcElTfP+Muw1D3b1ztAZUtj2/3kVFOAq0S7JIJZR4bKEQSz4ev8b6ZhEVFx+0e2D
5OLV25ZgV9ETcRIyxLltOyS/SKhrgr+83f+Khw8dHUcDJZLepoJfgyD3RA5ef5lc9RdJPk+RDoJQ
4TKtB2B8kUQVs7t4Z4bMPkTZd1jjoZkf28TjO49eT6xWex4i4qLBbP12wZ+r2JtmDB7kxYl5Nb1F
D5CIYmgOewwSL2NK2jIfyVxXufGrtRkqJMhqfGi+0ZTvXjmVuMxoXyWz7jOVxOQLR09BX98w1I+8
4XyrAW8Sanva6dPjr/0dGNV5Dtwvz3mlp/DRlR5rAL4XEvjgG1oWYdXUyaIncC7jswUC35D6JSNT
tJShQ/dmqyuaVaaLa9DSenR8/gPnR5Bni6ikHe26GH7wDLlSHOJO/xZFeAumBscclUId5TssBIlf
RLp68KSeSraEyB5uWtW+yseAtHF0sHS8GZqH2WjFGMvnoB7xDufeUeNkIvmzl+X0CqJuPXCrLxIw
DwApTau/1zPfWkzqtcP5oVsDMQ/R2Yxsyj8Y97buFJgHVbxXWsmcbt00/El0WxLcrFTJKApPfkcW
Kc68D+ChcZtSXfb5f9ydN5LkzLbft8IN4AaQ0G6XbFS1VtPtIEZCaw2TJldBk/az3p5ecA/84buP
l/2BjapgmXQmZipiEkBmnhTn/EXsmzeG+TsP+2NjJ3+KXn2EJv6tadrnKCruPR3euWvvRmnfSkCH
0Ll9RXDmvgyS56EDi5PmUPsGJsWgv6bk5Nz6Ncz9W8EJ3zN2kFILz7g3wNVC8dFImiTa73QExRq1
z8BKfssGioFWYN1ajUukwT+EzpLbFBqpbMJolQQo3xR9ayk8hGPwIEywgfk31WdqZnoIe7NGJgkR
eAFw6wpmecBxpVdQ4b8C9sr1qBpfIwzy4CsP3rPE29fCfkQWC01kleqoZ61zsKLgqtfNwHIwWDW1
9YZi3a8A8RYzbLeyICCTAehwlt3hQY7CQ+NowzVagCDBEc+Do8kZ2nytLOu9F9ETnCPQg3pzbQrj
3gop+oAjQ/Sps38ELDutXoO5R08A2b70u6nVH23bMWHiY232N2Nn3zbmsFfkDgE09YHOPERoz5BJ
q79FfoEhX33vRdeV+ky6944jwk9hI4kPI5d9xNWOUfzHGLmN+NWHbiGHnTMz7CK9GijUxijGIPtw
pzfZ9wxrRFwlUYVSy52CTyZLQTiAmoRrHqv6TaVjfmMa5OBFdY2gYUT2qHcBC8LEbVUEBT0z2JfZ
C4STN1xX0onBdNAEo1DVaA8lobQddMRx9LrM160a7ADUPIrUuLFzCAhFt4vLajVEMGGAyDRY3aNA
+eoq+l1YdlcwyA4UKo59X8C4c6PfQEflQNnYmUUqw7w2kDkNwBYNfn4PJfYD+OBRh8pYtSGWZfJT
YQ07baIjhXu5V/EFzhxXyXYwg66iSTeFRwYWl/p6PMpoIKECcS/E1oqylx66JieUvdnjeQFrHEXb
I9n996hgw6sa1irrMcj5a5scLE4zpoqBYEOlCGkRzHpciJaqOkpoBxqO0aM8j8R/60LF7xL9qS/7
H4BbDrqAhFDrGA9rAGmtPLi1WaEGo1TJbqlARHy8MoCg1tMU9mo07Dq4mDJw99U4rVRoBrPqmc+x
GdSrQWUt7I3MyTrrjwwIizWbrUkOQXEPMpoxlY7VGyaKCEVsDRXRpFIl2U82l6JZi6OZ/07lXFr9
9WvWscsa7sEr4dUgrPBNHWw4azXVxBzWqTRRawEJwng1om9Crq5tMDmDEX8vbTbSqkj+4NT4SnoI
GYAfXWTdRojQ62b5gDbCrouf/XjYi2IqJKMaoriOWocvdCEOQoP23Jgs4rGvXgeWdFsP3zo5flMT
6xFg31FTvFdkn7ahl2GSgOu3R2FHapsPxYV96BbuyjLIHlz7WHMrLqp9jRr+9kvpQYu7Dwxytlk7
FcRKtVi7AQjhFqhJQDokUDkR+IH1s8n2RlqDl6geFXhj2LpN0OVRakCl12/YjWKpi21G1Iz7TOAw
mATv2Gg9W4n0Qxfa7zCV742seKjzSbWK+mml7DAasTbU6XBmMbcccXej1ddXNTdd31eSvRVUUM0r
J/grNYTRaYRBGqNqjd0PTbEe/VTBwVS/xb72vox+ZZV3h/QTJsw2ITpq2jeghJ0HfAEQU4eqQXdV
tJ637RFxW+XxDsuONamqbW71bAcFiXDoKRTTy+fYNVgr0JZCrhjmjxzeNV3zUsI54mJX3adts0k5
ug/1XRdCj+0LJ/HiDWptwWok6QpPCKGAvH4zQE7DHEckpQc4hrakShriqPQRgneJtKM65ZMLke5r
ufoFIGQ1cBeo0tixU2trmN5TqA3PG066z1GTHQNP3iYqFheNddVa1rVrvZdN9Rr51DhzD/kCyXRf
Q3Sa8lj+k086GGpCZVRviidbOUBeeU8N9vsk/aGNNptD5jsd4hNAlNB/NkDSoLBf9PfZPeor2Dgq
D0iOvJWVfGvX2n0TvbtScvCq+tBnGXlDqs2B0j+E7EiGwZZZU+weRnDk3IhfbBL4cdr/jCijXLm0
CuxEJRuTPCbhCAlXjv70Xb43TGw1XY62svtm1+FNW7mHhPK6hCD/SAJNqNpP25cwPfB3Io5vCF2O
0epLABsh1KXjGIZ/zK4jn/qDosVvuUbpN5m6gww2S6R+jytKSKa/eA3EZojZ0pDOgqJe9n+yPfv6
G7ozbwEKqUOj7NqqJVU8bFqdXITxCGDGicXvyvev9aQ82Er4oFJh7VF11Nz+Pu3hhXFr0smrrrQc
IaQsY+mrsv7PVFFRreRngV4JklccqmK/3OplVSMVAj8XPcmjGv5sJPMlDLPvjabe+F07jcH3AlIo
ZjPIxqPXZkgu6xsrCehVcqAxnkBtuzZDJAE9ufyjm9LbCHklzvttj+wQQhdPJBoekU1+R6haLpJj
HSlvgUfWUpLUb7Z/i+7wW1cad6JuXhBqwujZkNGJdB1TNMauMSYdNouZb/dlfJ8Gv/IK3jDiUMMx
wPsOPrG/TaMYZxjyIRTUVPxXC0hhQ7/Debp8AQ73u3HBrksQuo45/vBZkWUfoTlSY//NfkCVr9AA
mBsGGPyx7Q4S1aEth/UKrYI8IHEYRZzb9fB5bCGAxx06aIr/SPUg30rJD7/xpH3YtlS1TZN7EBJC
WZQ895Zb7HvVW+UZuEu5VMpbhUz5ykMak2t/W/rlrgyQOYqTRmxcdR9qTBtbARbAhHX++gNnXfHP
vym1HW8yF+BUqXSlw25QOJ3HmbPmVVa4hYyrLiHaOTH2JlQloOR9sdYkXzqI6Q+wDe6hYi9cqUNk
rICkNYeyj9rDX38jv4lMnRhhNfWYG0pZbTrah4ZYzaHKpwyfJ8JhCzHluyJYhmRb2tr9UMC5MIuD
1+bFwY1jiPT/598F6kRry0cdqFL6e2PQ7/0AIfC4PVpNdNcp7puM1A5w7quWchvA4wpl52w0r9Ro
l1VwH8YQLykxslAZwLLkEICVEoEPNs1fneQdw6B/V7WkQfgXg+ShGcBvj/Wdjoo5PBlQQjZYLVJW
NbY1KP3oahQdSDBCbjYALca9usriyN3KdnGMevnN8/zvcGXJxJbyayPsV7NGLMrWn8BgxUCHoOoK
OX1LkHSk6AxRUtgT1ttXbsLqh4vAxNoug4h7nfE71xywkvIeJG5ESgDJVPTMrMj4oUtmv8qAJV6F
xR/4NPIGt8uH1BqfZFRSAwWdpwYdlFRZabV2HSlhtR7wPEJiHRdEScezDIM5NSFotVH6BaTuBxOn
4uiSbcGMNPvazxHvaBVSRu10bM/RbjOpPaaqcYvv54qT3Q8w8E+ozH/rVFQXUbf6MBIUZYbmGd41
AO1ORnUqZSOMbQBSgG+1nqtaqACfp/RI+ii4pgT4syqae6umhKR2fbPa1IZ1kIEi+MiuohTyUGgZ
9RfovCGUX5TN3/OKuJ20a4IKoTpeyU4FqaRUfgTWnMAkuhaq9wMF7nhtSKRAR/A/8Mvdg9vbawOS
9vavcVVkfJVMKz4qefqURSNpBQfNDAuFEDRKav+Xb2MMNdTSvgCnP6o470rcRNEQBfGKkxOArCtt
GI65ta6ozZR98UYW/VYr8FbSTRjyyrFg84RXxNkGuif4yqlAaFob3fWe+wq7KsV0HVnvXxFeLK7C
iiRhYL+mlfGcd927ErsvCLbEGyFlO7+m+8aGM6DaI/JNNpdEFeVpn4yI5DYfpffbGlE1VOzwrahS
c230QG07ToZXQWOgTYX0ESWna3irZOZ88R6rGicY1KojLV25aD+spbL8Fst8XA5puHmPowEZ0PDg
Zzg+wxX9k0kdJpCtvK1FwSEyGXOodN5NnkEfEVcmenabzrZxFqulNbnNem3mv0N0ALlpQzjJE/qS
rH3gKhuNxDmXNbbFogj2DamRlQy7AiKiB/mo5hwtSzeuP94b6UvoIz839lu3BXAWxTlEdnphzQaP
czD6OOD32m1d40NvxWgM4f3+M/eiTVd4B8SQDCcqNlxc38Ku5fqLrC8goOgaGN+zApBp1QXbPqS2
GkHZRvtnH8YQvTR4HplBMUV2k60mwnBtjuqABbZJShVU8HXm+0dLCw+wnp+qBI10lBTQh5a5v5kx
lbnApPgKZshC0DK1s3fgmxN3311zQPuZ2/VPK29IMBYpik/9gZKghGYTqR/L1PahyK47eFnIdFKH
Jy9eU9GeqgAs3HBhgDLAoVJ/QrXvKfUheuVLFRCX3h63bS1vSZhg44AH2c1QpSW5gBtpSNGAAVT5
DvxiZahK8KI271C6q/04neCBQe3CHp1HP0ZtixzQBnHhyBH2+NPMQnkb9inG4QlXJQ1URntVDaq3
tap7hHOoToe4omUcNdYSaBkOzbhuNcAmbKxTVgCdsK4DyItNbyG2oBO8W3J7QLJMD9sEOwPc7aFs
qDbjTgRjeG1K/ks1ZtpNHOL2ROrsAECN9TMxdgk8k01fYPygTRogPUm2zdD8lbywEGWUo7XiDT8k
P2rfh2xfYvsUXlGWVTODPQD/hb0UDf3EW3nFsj5Zhak2HFC/x1I8TT8GSrwHo9F/hmEBIlbiTtea
oK69/Whm1aoRAiap5Xo7W8XsLYnZVNn11HUuYwYoB03MqVtJJ3+c9CYPRUJGNAEIOv3TwGF7jdHt
P52i/tPz6G8OPv/yUZp7Ld0EP8usyv7Ucyelv5kv/X/myKRjYLXsyPQf//bf/+d/+/f/+K//428u
TNP/+acLkyLb/9AMW9E1ldy4IivG/3ZhUmSBoZJmaOilIsVk2ua/XJiE+g/VFqYmC802YK5a9r9c
mKx/aAq/2powMWrSaOT/xYUJoyc8VCZXrclsShKKZmomRRVe6rOzGM8cEMXIYOZwfMsRdpIG9Yxl
Eu5SXzY9/f7JtIx0nuRmEhWumvMpmyBSf1Z0F1RavPrUz/85H//LJweppXeffv/0gB5LNrkAMwkC
CReIkKzKVRFE0tXp1pdeH/+rz61nbQ5pVE9aJ8gwcbEqTr4NRixbqYd8efoRSx8w85IakD833NFo
nEEGhmglG02yd6ebZup82fkz77UuCtreBbDODSsDCtSia1NRE5ZN9d5MOnadMAEXv+IuB6jq9CMX
vsay/t5hNnVEM6zzBpirdFPJApyp+e100wtjYU1f+WmklUZpUlMxG8q45mBQLZWLB+HXOtBerD9O
P2Pp9WeRMORB3w4cBx0EO8yHUAHQb8WafGY2LbRuy3//Atye2cuGHtmrsduog3Zf2OLP6Ref+veL
EJ6WiM+dI0SCl2GiNo5i+x4lDITQrbBE995IKt8R3ZRkDKvyXmrsYDyefubU9hfPNGcDgr6galbU
8B0xgCAqvcbpZeUndsQH28q/k6S6hgb+hGpXdln/mbPRCawaL5FOrZ3ItPJkp+ogZzgPwa46/UFT
O198kDVbrDwwsD7WGo1jVsYTbN1jQeTD1apXyWh+nH7G0kBNc+PTLEbVGWaKxwwzPS2CZ5X34Bn6
2n1tLfzVG2gHq7wbuO+pSvT99CMXpp01W8R8s7ONXHYRZGxHPaVI2JUp0mVKeLis/dkKZjVtGSa2
3zgwFtBpqrNipyDhdWbQl8J+toiJoS4Fq0rtFEDEEeq9a8GbXcV4g5x+e2Xqhq9GfRaVsDOVeHA1
BDyLwYZVmmrrtokcCaRkOZS7vKzv1TL/XsUov5nSy9jJ12jF7HEo255+g4UpYc5iN48aSw8EhsEU
9G861uW9EapbSbfuw7H7U+p4nYP5P/O5Sw+bfv80/4LayFI3kildy1W+yQW+Dho0gTJNjm5X6hBm
rw0BReL0py1MPXMWUd2AIGcl87TASPVNhlYSRVTfv2xqmNNTP31LLNlm1MgJNh+JXRz0WjGgmFNs
hRpknRmbhdlnzmKntnGqGiJm35ibD1le/yowaloViv50WQfNYkfExZB3nlk5XuBSAEphiPtcNZXo
1+n2F5Y0YxY9GmIS/mgOpZPkv1KRYpHDzW58GbBGvOwBs+gB4y60SOrJXCC4jp/EJpU4abTJESOW
69OPWJhE+iw+wJpnHWSq0jHt8U7vgoOOUsfppheGV59Fg+7nSLXoSu1AfnVyPDAS2OVyojqnm196
89kOOZp1JDVxUDo4+Kyws4VhYp7p96U3nwb809wPbNkdFcQyHT2L7oCkQIyJdq2undmmlt58Frh5
OfRS5uWl01Nl23RZVOwav4k2l/XL9NRPL58LYfhFT7/gSIt/9kh2X+xPN70w4c3ZhO+MvKgs5PMd
M0+R/+9gbGLRYkWUaeListc3Z3OePHPUSjk7Btj4ZyvNnXAg+3/6/RfG1ZhN9q7pwjJHOM6xW//o
N+O6EAjnJN6ZBXmp+dmEB0iU0j5HNUTskqmK89414W1pZO2F7z+b8r6JsE8uc0azo6C66RRF2hag
nA+eqMczU39hbhqzqY/ZXtzjioiNR7kbAGmKLFpd1vlTr32al7oIe7ZGUTpFdYwBP1YdRdpzEbsw
M43ZpE8VUxV+KhGxRbWLh+FaaPgQlf4zzNYzK+XS6M52q568gxTmY+nA6EFQXdbe67xGekF9O90/
S58w261kX5RDUtasCo10F4TZMbSQKTHEa1PGLxc9Qp99QmtNAJo0Kp3RV+/8UNmW6A8jvmcDUjDH
P6cfsjCD9Nl36IaJx6XBOCuq+uEP2UOYldvTTS8MwZT6+TyFsg61qshCE8QkD4tPx6oxHtFBuKzx
2cKTqxbOVNO6KY23AbwClKLAGrWb060v9Io2W3qsyvRSL2d0efVfBSKJV5OR4GVtz9adoUO+s0FV
1AlrzoBWb/yocn99uu2FLtdmS46lgQAqYjyIzUHsalPZDH2KSUR7ZlGYmvnifqBNwfBpUTCqHMta
4ApoQKiPrqcfkYTdZ3n/5Jf9zlDyMz7cS18x/f7pMTl+PJhVcxTpm6wgYw3oBDGYrLXDrYYa2O3p
vloa4+n3T0+RIHJVoK9Kx22UP608vHXx++mWF9YGbRa42PkMeV8xCrjLDlc2OAfKKOFjkLZ3QRmd
CYCl158Frldlct3XCgGQ+gdZhzXUVpedeLRZ4KK0rcHEYXk2fOVPSWmeRQfJhtOdM03zr+bQLHCz
sB/RfKPGHUj3SYC5cIdu3ksfvxb9BxrwZ/behd5RZwGcICKJViVnwt6b/BFagItSLl5Pf8JS47MI
Zl9vKqNhYRvibCOsvV6eu4EvtTyL38oepcguadmA3agDwoj1h9PvrCw1PYtdKltDk4Exday0Q4ch
2HAjvfdGDNAy37rKpYQS1haKT6I+URHbFh06UoAeRJLtT7/BQlSrs6iWW1X2DKi6KLVp/UaUrdd8
5A2d+eo2uvly+iELoadOX/8pqO0SPi0AXvbMEtst5N8aQO+yJ10Vlrs+/Yil75hFd1LJeFraduGU
AWYLZYPWXkea5MIkjzqL66hiyasxK3Dk4nedOXr30nq/T7/5UufM4lrGfFXORt5cq5JjoUV7hFd2
WjSsrfjCFL46i26tQQMTEWXAK4WGCiRIRQB+5eb0+y9MYTELahICHTwAbmKy3SfXXhOIVVsE7e50
6wvjKmZRTTbYdjV76nhw4ob7O1Q+ovHCYoCYBbYk2h4YPl0v67B242xbS/2ZuFrqlVlgRyGAFsxM
C6dOdQS3s1sUmc5c2pe6ZPr9UzRFlQqvIjcKh4oD1lYY35YrFHBO9/fSe0+/f2pc6bzG9Av6u+oE
aORylwpxZo9ZmOhiFqKoKXqqjHC3E7QvRXHItXKVwbWXzebMA5Y6ZhakcsOKlat64bgu5hUFYmsF
QibxZZuXmMVpoSGXXA9MFruwVqUXHXv81i7r9Fl8BmFXpMiF8eJFqj6aqPmjiNH0Z1pf6BZlFqBK
NHQmUkUsjZpyO8ClGFT5ubK7M9Nx4fipzCLU7CtsVRuSnGrfmkhUQ0X4MfQK2AetN+1fgLEnfcci
R63rot5SZlFbwkqKmjQhtNCGt7TqB0Tlc4M89ckX56Cp/P15+kduMSDo3HH89NTXtE5AQg/5Cwps
z1iLfihB9aGOkbTy0QO/7GNmwVw08LlKKyicrMwd5J+d+Gw/LcTbX2eOT6E8hFMhFQELR/FkaMzx
Xh7lA9C6rR0YZypsS1NrFtKomdpIaCuEtEAuXdsbMWKz2O+d7pul1mfxTE6sMUOPu0ANPg6Su1kn
dyiguFdKKGDaXvaQWVh3Wdm5Pa7RThtIYGpsFCMG7UmPkK45/YCFFVWZB3epyagMRQzDGOKhHETV
2kxUfX269YU+kmfBXWJq6KpoKTkGaE28LXDs7eE7+UlzZhAWZpE8C28NaFlv+kRbYaOQU2TXZoY7
SAgFSEKv/fRHLHSRPIto0q2RaEeOEEWfyGLduV4R4Iied+LMGHzdS2Je9W9HMFlUzdnokcsP2T2v
TOwhkO19uuQDxLz071a5W0QphOIBIwWpKL+bZXJuSfr63VV5GphPYdwkg9DChAnK5XJVwxEskKML
qoveXJWnp35qHfqrCe6URQJ3LnT7FPxF2jP7ztLMmUb7U9PoCYbeYIfsar2KfJRjZrcWiQOhuJvT
vb7UM7PVB/SG3U34SQecOdJj1qar8E0Mswubny0/eOiVwpOT0un0CpEFc5LTETkakMVQBb9Pf8LS
zJ+tPmHghwhdDlg1aj2q8FrvH6vR0i9sfbb0WIjRJH5YFA7WOj8lvXqQDHHZLizs2cIDONoQjRKz
9Bv2jzywjm0ZD2fC9eteEfZszYH7LGWdzqTseuN3VAPoFE1+YduztUZusQLWDEY1LxIj2eB6hWuH
UJVqfLhkSIU1i1c5jH0/zTOu9JaxF5H3bPrqRdstXld/j6iitjo84FnsEdvD6gWVIUjHWSW9XfTm
9hRnnwI2wLtsUDIClrrCLUwAB3n4M3mxr9cCYc/WgkwtkPxQPDolSQ76IFAfbibHWKdpz13mpgH8
v49uwp6tBr4awZTJy9KxZSUqbkehycW+U9Lcha2dBvIu9jxLIMUeSv2Zr1qYp3M8jgG4r6ipFDqW
iRxWpiFvqD5eNBbWrMNqnPPyaEwLR/cm10Py6XZ32QVSzPE2aRvgaVuOnBkgm/vGR5j+ic9uV0t9
Mls1oa8ggGtyCavS5BuZgY0Wuq+n+2RhElmzxRKV1RjV3o6zstpfqxZaTGaiQ8gpnsahObPoL73+
bMnEqqUHHwiOHamK+yDt7tI0OpNAV6b3/GKGznE0+L1UWRtwCsFHey2J4bpBYq7OkM8L/BfUlp86
JXfaXHnqdJd7sXoO0rXwTfZsSBovV2MrZkUKuuJPZ2fVOizVbnV6UKbF4YuPsmeDAkevrNGA5+xm
6gDvk2gVEwiqGlrr0w9YGPU5KNGypc5GGRJuZTG8gnM75CUCOUb3AzORi4oOsA7+vvCFqugTZOg4
qQwlnMNkDOprxPuL+9Nf8Fey6os+Mmf7GYcILR2n1AFe9HgTaZu09S0Aloh3+yEm2wbJ9z0SqM3K
6K1b0NlbG2niK2O00ddEuUQPN+i+f5SIAKv1eCsFlJLSah2P6S8lq46yOr5bg7kXOJpnNlTSvNoN
w3gwFHt7+gumF/3qA2abptZPDHW8yp0wQK9NMfmQo9K9C7PCFVvadOGZvXPpOdMc+LwDFUIplek0
apuIlLkqvCFpF6PAF5VQefEGhGuFIMhlHzXb7jTYzxoEfUa90aFKFdY2wGN9bNn76vq60uS3xg7P
nIUXQnCOBMPTp27UUi4cDNIPpV/ctbb0fvozFgJwjgBrxhplDZOmB1nGdR7upiLf15V32UZkzhaP
GCKVQZo+d6yoeUUS7EG05/a4hcieQ2GkbsDT0mWrsI3ipgzK5yTUXqQGm3n7XOZ76RGz5RxThggB
pWnLcGX/qvPta9QQ140t7uv4XBJkYWzniJhKRJEC8ZV8VI94w4DNaVPsTo/tUtOzhSMLKoi/Nale
A+dpOcKYCqbt6aYXpo0xC+l+rOoQhmfuDK0OsdAOMMfucRrzzoTy0qvPQrm2qGbZI6+ukTdAZRin
7XMF76VXnwWuVMO8tCwCtyzK+3JSk8i726yPziQ0l958+v3TImTlgyqgXBWO2sgvvjZJ9kZnNpqF
6WjMzqiZ3bJWt0nuoOv70aKoh+rrLbIDz1mmvV42rrN4xUC2C6PpkASLfqcGiCZpub/vR/PMvFn6
hNl+r+tZkWBHRzqL7WirZ3394VYwD600kR+sSA6uTn/H0ijMIldxdchAJVsOwobXXYtin5afObYv
zJ85XjNRi7FuvSJ3skI9Wl6x8oT+orra3UVvPsdstnrfqvbIJmboOW71QnevIs/Ut6dbX7jm6LO4
1RAJrVtfsKLlzXObFRu8kfFlKTCiRTYtQm/n9HOWOmka/09RwDlVQcdPzx20RSftU9QnVWxU5DNo
hqXmZzGMO0Lmg/QowMREv5KkOnpQxCsdMbDTr78wTfVZEJuNCC2vY5qaQXPwcP/r2u6V7NzGSOrN
6UcszNA5EsyU4jZLp9S91CMGGQl8PZQzgzwdPL84b83xX1hIxYNUkvMrJcT99bY/4iDwiq7AQwmv
BBv2vYdOAioWb6c/Zam3ZkHduXWHFtHAzZ/cd1o2D1ki7StLbIoCu+PTz1g42+mzgE6rRq+wPuIM
qev72JgkHIIP023WuEt/w1fN4MYTrE8/a2F2zZFiRiAwc2gYfVTzd7kRYJsTP6Pbuzvd/EIMarNt
GU/ztLUDDi6V4q3xrPlWc2Aci/rGUzG68NrLYmSOG/MUYRh6wz097GCNK17fXEVD8rMzYYqf/pCF
KTyHjgWx5LttVuWOiwFh5+kfaKUlF7Y9i3BM68J49MECjmXW4jGM/kS9toXXn0v4LExabRbido8R
iJ9ruVNp0lUEdqZE5gPW+R5tmTM7xcKcnWPGusSvDRYnEqhdgEj+cI1l3qFGgGRtdbYF/Tw6Fr5y
Jru3NBji7yuuH+vm6LI5OXKs3mhN75iGeuaSvtRVs/gGf4OiX2zRVbjGoG4wOiKONnaZ36id6p9Z
D5eCbhbgbo8zJMpsuWOW8cZED0/xqu3gnbuDLjQ/B4+lWlig0wF4DKbY1mySX9x1LEqB45mDzUL3
q7Ogxtqrlix0f50m1Q9Sgk1JmOxPh9nSq8/2bFLwkp4i8u6IQPmmevYf4bfHwUAr7HT7S68+Dfun
vRr5rAZMPsu3YeMoiWI9iuK5b5yZPEutT1/1qfVSHtFGl8PSwRjNoaBzL2Tp+2UvPj3yU9Pq0Ehq
YbAneBk7v2RX+NYBVjjz4kvdrv699dhGXCiiVI8PMTbksrsJe/exNfWXy15+Fq8VoaMKQ+IG1Q0v
iDHvQD29Xtb0PF6FECkg59KhkIBRlApQ29pc1vQsSkOLivGoUTSLKH/cmjU2d3zHObjW13NFmaet
hW8gjF5l9nUqijVXM8yOtTPXsq9HU5lnrTsMzYomo2kUXLbYzqxtpLeGsySur/d0xZqNpo9CPfih
1r4ue/FNy5WHyasJMRpzV3nyqy6F3WXBOsfL2VJuA53uWGeEtIPN8buWzLfTY/t1F4k5WK4vE4OD
GytwiAh5lQYrEUubSD0TrAubyBwtF+Mek8a1xyqmDK/I093jwXigQnpH8ezMvF/6gNlCpshZ1NeC
9YDi669I9fdd7R8jYWxP98/Xs1OI6bGflpsSeIQ7SCTCbXxijMB79Cz9zOxUpnnyxZFdzJYyPB4L
AeZ0uq9G0Q8rq8ON3XYqphUoRRcywlFt1GJQkZe3btgqWFmHUNGLfqs3WrM7/X1LFYY5xE7hJm7D
1C2ctMU1pJO+G43ySC31EBbhriRFHGfyB3JRNxO6DB2Zb6efuzQzZrGDwoXQElybHU88YNeWeZh3
JA9YPJxZyL+OTTGH3plag+5ey/7ppe33MVXrre1Gj4aGEz0KemZhnttIl+bfbHHEDw6Z6Zz5h5fq
rg3sdYUSV6+cS+ctND9H4pke/CQb8UtHd7cGxWc3tx47pTgT/QujMAfi+SlmaUj6cn6U0A3O5PsQ
bTdEoA+GuDBjO4feWQjMFQorGPl/7OVEo6o7CmY5En0o4Q0DTvCnJ9RSR02f+ClQJ1+fzE4prJLM
OlZVt2mi4DqXmjOVuIV1QJmtA4Htx41agGkKkIXtzWQ7GNqZo95S07NlwJXb0PQqIrDBBWWoQrRE
zynJLHXK7DjDOSkV+OMVQPXHvYm6V6rpq0g/c9lcevFZDCdCx5JAmoZ28ruVE0TQEaK+TLdE/LVg
fRpQW2FBzFNWCDjBq9IQBzBrZ1bepWk/i1nSzDGkRer+Y2Eb2kdituOHQImofdViznoD+t7lReuQ
Mi9A6+B+PCEK+zrw8T+q499RHH53jexO0ptvTWE+np79Xw+FYs2+KHSbMUUT1b7WkIUncYir/NXp
lhem0Bwt6Kr4HrsBg2zn4X2NY709lttIdc9M/r8C6ItNcA4W9G1E4TTXJmkoUGi2wmvdNI9YgB6H
TGxaf8BkQl1HWI4XbrKq/fHJx4tBG71bt2JHDK2H05/5dQdiXPH35cPVYszYFWpWpoxYm94ckZQ4
0/TCbJuj8dhhGzer+MLEqDa2Oh58RTi9oryi0be+7O1nq5NZo5emlwySNflnYGz8VAMQuHAGTF32
KRA937e7ztcyJ0dzOMYr7RHPDePNHbozZ5CFvVqerVKQ3xIMfs3ckdRUvRIDSp2Wd8SxeqeDC6Ac
tzndS9bX5y15tl6RGguGQaG+lJho6HeyUmMxmw3eVaw02HlY6mTkUWl+gk+Q5p5ZAJZGf3YvC9wS
eCEC8lz5io3p44ncybANzBuzqS+rHsiz4K+byQCoIe/eTW4BtcrIGwVGIqd77evIUOaovSwo0Uqt
qFWmnaH+8WW5AXA+yfBf1vw0WJ9ml6LCS0SZGBYtfjAvlQYBMgP9fFFgKJMC3efWeynvMU6m0t2K
0T9ww5TWKKRWZ97964mrzMF1iup3otS5l/XkvqXcv47idWe4V2U9wLeLLiqrKHOMHXnosDMUUseN
WReTijWW25ohe1e6jaDz6VFQhPgyOJQ53C7VVS9MAztzyrHFRLTJ49cRYAXOgEW48txA2yB9z/Tq
IcQegefmG8nX9B8S0uGk/G3kiypDW5muXW1yPxsx+TSTVSTi5KpOceIsEltsuh7XlB4XsbXWtr8T
zY92cZt61yW4javAGJtXcoEetr89ArSSX6OA2Q39Ve+7PvbIKZ4IthQfxkaMawNNpvXgyd6qx4pv
ZQ9Bdo1op44NS9NfCVE227CMi1Uft+jlxniK1nrkrYralq6rOMMRWcMzFZ0t+6rk+rWqWhcOd+D9
9KwxxQXKrHdmKfmo+pZibbVogmaNH6xHLPlW3pB/K9H12+taUt5iZRRu/KavV9DW/VWf4xhBKWy4
YlMTm0R144e07IaD0M1qXUlFtsGco9lGNm4XlZ+vSqGpDKhwV1WYP6UJnE250sqtrPEoTSCEqaFe
fMUinP2yLE1d6X7prbEYxLAv1XGoC9sfcouhnSvcdk2lGNkgU1fx2tZ+eZYFTKK0g9s+V6rHpNKC
b3lq57vey8RNocvV/+LsSpbtxJXgFxEhARKwBc7AHXw9tu3eEB6eGSQEAsSgr395euWmzSXiLBzh
uAuhI1WVSqqszKuS+HJAFojOQiL9Eb3N0aUO/Y/uOv3KdR0ksweJQxAsQl5FO925ddAe1TmTTOYA
JQYC1r1P3EO+3UfSxrUDlu6qJuCbHYPiBA0EaEhG4A193Uz/nIyAUfLf7gzhlQqQUDzoOND+9CBK
CYFGVh9U2vcG30QiZlF3lVRFWcu7mFYp2C3iaP76+sx3ouiWWK6ulzmchpZnASIctA6R5lOQVh2s
y97om8uPP+aODBqICfuaDGloQEdly0XeF4C2jFeQgs4LJ+p55lTMnIoyL96DcpNey64VB4WMP5+S
dAt2WkBJz2XQ8axxatDmg9b2qhwwlUFH2UIzw7+PTQT0JP82IGg9uj4u6Cyrc5AbM+dkcifRoFp+
fZd3TGgLKFZ66PyGWvUwoxVSOQFKWORJVe3BJXSH141uYZnDbFWACrh4aIUzfCCiIg+Qqb4paSoJ
n+4j6CAC7khN4H7tpes9Qklm/Uq1mb6tZdClkOg4AvPfXO6/eTvdgjirZZ78GcE1W6c2GcrmwbYU
lMroIwKP+QoJCQ3/BOrgII3aeSyjW0ynjFrVRwLfu6kffzZvICmmPrgfSBvrr86D58fkvjCwRXaC
UXScoNgc4fEAJzl7GTyILoLj/nUL2fHU/7QV5bTieJ2IMgIS7ncNU+57vAKygyiz40bbpiLVolG7
4Bh9Nt/66Qtpvo0RCKWrn/dNfhNmaCF6ORVdBCHybwNk7driiEZ0x3G2sPi8nruI57ciwHCa3cd+
xBkKBu/Xp70z+BaPGCkNpSc7saxX/OS2f/P8EnZHbAg7G7pFJFZRGM4DpMIyO3RQqv7O51/3zXqT
1fu5IR5ooSAWjT1MBRdv/Q7STAEbDgx9x1i2IMTAwcOQcnyGsJ5fGvCY13X3OMzDB+iSvP4TdtaG
b07U1bO1pgVjmXEHpKs+OgbmFjwOr4++s61bOGKheOUzO7Msn+dzl3ePDD0o/cDevz783vJsjT1E
UxURGN5087meHv0bRNqg0eUuoADlt5/128VnnuouBBqIZeUKek6xIm0N/eBnBz6BaM7P0aTzOIf2
+J2rdduj3z7Xu0FNlYmw28tsUrSmtdCSGMAgMjpHzXV7K7Y5XKF370GqBX5GIKjpf5KQUqP6vYUW
6us7srfh7r9/wjwD/cuUYZnyfmroO+ZOlFT+p9cH37PVzT0dCio1tdXKspWCsDqsDTlF1D+6X+2N
vnHmLnBQfjAYXdhgPo3WDROCWHqwtzujb9GJDl6QB3eGqS4le2pN/bm1/sGa7w29ceHRL/1yaBAk
2lbpb85aTBNEZGtnON+17FtsohhnDdEOyrIKONczk5U6zyo4yov3Eia2cWJbhrwipYN8T/zdlhZe
RSFLBtZ2hCJPfK51D+V69SOMINDcuxnE5hItnIOkdm/tNh4eygkgGhcfd2nlx8vE24SHULO7b+Vu
X/3NoSPN25rSkGVzUUMivPEnH7TLgHz9um/8jTejiTtAF3fvZwo6vXicTYpDdrOdQLHFKsqWoqu3
lRD9mIsTrhLxAg1HbYO0l9WddrVx5xXdDRBUhb5OhfSUIyVd3Oh038JsfZmKRSpU+DOd15+shiJi
c2QxOxFuC0JsoFQpunKyWWU6xM4Z3cM2SptIHcWhvQ9s3Jl7UzcGFnLqJYSp5wjNfGtj/h4gEvr6
2uyNv3lvE00/Wd2UNoNeGZ50VFXgCzoMz0Ct1wdJ7o5bbRGIStSL69XBknHDn7lqTkNEDobeMUz/
9rN+8ylIXjLUQ+2S4cklGX0/0ZBMRRdTHOru8voK7c1+47Y2d4Tf5wtmD9plSLtGH/lyH2iMbrGH
Cg92YYH3r2xhXXkqNcRqSh9v2mJ2wvT16e9ssHtbud9XyEfvSsVGk6kyeAtik7Ra6vdTfh+5NvU3
Rzy6laHaB0mBzBCwTkG9XpX5QUTY29tNROARxOJwts8ZnhxP7ux/q6PiYknwJl/Vl9cXZ29vN5Gh
BT6kgPIlPkH7p1Aul9bcR2xCt1BGiAyj9jU4JkM9IQ2GMguhuV5A5Of1me9s6xbJiNdeM1RTOWV0
+azki++7scPe3jf2Jia0YPhcApqbzIIxmgCcTs18toe3u51F9zYWCaFLvDcDEAOTmef3Gn2rl6EP
x/uuMFuyO9lCCdMricnmPghSNxTi5M1HzMV7U7/9/Tdnkjft16qeTDYwcXY0RDJnepC37W3o5vTm
tb9UYVtMGdAXF3SuZGXAEfTHA2faG37jp5OnC5/pdsp0M8jYb36g8vTQUP3X6yaztzAbX9XzoqF4
xxFlAv8yjn4azMX714feCQNbYrswmsIur2CNi98CP1ryFW+Af4n+IzAM4cHi70x/i9djS03HnlCT
NYx1YBqXRVJH4ZK+/gv2Rt+c4Y2uQR1PFpNVynkPDcZzJfj3+4beuGoAVpSFkdpkk4UmTRc8hFYe
bOmOxWyBdKyD9C0uKiYbcXdYWHEeDFof5REf2t7wt8X6zZWGulyX2cG55PcadR1HX0GT8m1Bfej1
ldkbf+NPVNY5ejY7k0WsAqlgmHhT2qvi9ProO0b5T1Hut9mrUY4sRFUoc/gVABQV0UsFkb++Pupt
2pv+xqFcJX3oMc2IwZU79ZBj6RbYZOWhiITS08Q/vP479kxzcwAuEDAibWRMVlvQFffQLFZHTH07
Q2+BcLXxo9I2+ZhFoktQEDuT/ujVfm/ojUPl1utWt/XHrA+4+gsCQPzRX5C+3rUmWwAc5zrAGeKM
2QopiZSEPogolnY9OLj35n6zqN8sJyin2tSswulX00SG3lkU1bv7Jn6zpd+G9ogfzt6MZZlHfvGi
4QlkuefXh94xxy3PXOs3N30NZ8iIsImG7o3vjafOsANn3VuUjbNaMeXUm8sx43+H08lr7xx2c+gF
uEZGnQTRA52chAV1tpj80+sLcjO1P1RT/gN2C+qg4nhVyUTwxUJcfBjGl1pbPN3bNB94DAmVgx+x
t/QbF/X8ZSKlxNoUI+vSfKm6jEwOvXbTvbF4CxlrFg65JxkMWV+zT77un8dy/htkGUeX2OjPi7WF
jMlOavBkr2OGbtCrnqYpFiFLI4o6uCM+ELQTJOssLpp494HgQIL4b1dwh9mLQI44ZEvjZsKINwGU
a4P2SC1pB4RNtxCxsgzqaiqaMdMhS5TugcD/yFs3IXh2odGHjhBI5PYpkyImRB044T90gn8wuv8Q
uUH5GjeJesx8k6dDwc+L1niK6a+DHU8l8zJT2TgP9ZPK9cE3d6yP3Dz2t5jCx7APazkOWRFOcedV
CQHnyHofCRjdAskYWBTcfMQ25QCg9IKfwEZ1et1B9ya+8f15XcHjxusBOE7XvxJH5qnuG+jxCnWk
AXIzpj9tx+aMjhyFui0If0CXWHsPM/Dr39QQyhL34Em7J6/OJx57GtWCg5Ppz78JCp3/3owIfOE5
ZNR0xrxfRSPiFvLgubyvaYVsC7Z84AO00DH6FPRtOuYAN48hOaoF7ATMLeaNrO2M3okOW23Dz+Ch
F3ETjYnm9Ttd6kvo9E+LT+7C15EtAq4BBbYTTnLIlGO7s9GGJ6Su7+MCIVvmOuGMS8N7uAREDEjM
eDifwsrcJ2hItgA4IHnWsQ7CPpNQaHHaIANd+LnkvYprb/5ZRwiVlgLk0+XmwKr+fPhCfeffVjVL
2lYWTM1ZyPtHp6uf1unoUrs39M2Qf4seXuiFoHWAFnm4hqmE7JcLkcZ7/Jts4W94CsUBBThX5s1f
qPWTHHgnWx7xBu1NfJOQkCWEygAJ4Qs0SvObdHip09cnvjf0JjCtTXuT1bA6a9qi+OISWYKnRpLv
d42+BUO0BgLlWsGJNa2B1ZPXYjlCfu9MfIuEqPuyKKJCgv+9ccfUb4vlRMGedrAsO0cq2UIhulvT
nGcBLmyBx1s8tBYHwC37EDO/5NGDhC6t/r7Q6uyvw123frJlcazmhlU5WSC57VOUmXIl57+awTbO
Qea2U8wiW5AE/CrPB8BrskB/qUcncwv3UXbddXCBuGmaD7MOr+Bg/wL6pWdmTGxQVfHC5cBD9vbr
9vffnK+sGttPfhVcp9ZABqjNzdXLneb9fYa28ZAVFDcG+mP8yjweL1UU19Wv+0beOAgZK18D2jhd
h1VGZ/Bz0RRdduogL/hzLkq2/R0AC/VBwYrpuvgjXgZBWkDz2OdPOZcx5cNDJV/Gox6knfN62+TR
hgOFICTWXSqw5zBdnwHLfuey+uPrK7Uz/hZdKed5cAF/mq5Vv35sXO/czcH7zomKAwvaG39zz44c
SG50A9aK5Qaa84t4Yzq0OoEH5XrfD9ik6R5k4Px5iWCY1kxp6wzvXQnhil7Lgyvx7Qz7b4pGtmq9
TV5OjlwCcx1H9qZyX9Dy9OhTneTzQcl4b4luf//NyfqmU8OqvOnqyC6hdZneik/o0TsIIXvz3/gw
LfXqALNurhFg1URmaLKKjXzqgoPp78SILbzS9LSZfL5OV4JqnxzqrCXzAVxmb+iNGzMJosWyneFo
oX6kip5ATpG+bjY7FyGyxXB1KDu5Zamnq9eot5oNn7QYTkNz8+ai1Unru98W2pRpd0PTaXlfKZBs
NRcjH/j6wbTTtbTLOaTdi6b2IJzu2NEW2zU1Ao8JgH3CUOmzWxQyKX30m7H+y+tLthP2tsgu4CYm
PO1N05Xz9bxMXWLWvyeGG6rjPMx8PAGjDcMqD/r1dvZ+i/QKFKlaXYrpOg82KZD/jTq/q2BNtsKL
Q09AAyOw9aowp7L1QJ2k7Un3/KhHZG8nNh7tTDVUt4mcrn41O6e1bh5WYfkJahc/X9+KvQ/cFu23
kAFFmgn94M10taWTLs6XSf3wSvfANfZWfnMsk3Bs8XSMwY1Tg0leAItAT6/P+8/XXcI3Dp33dNWB
wNCk+wki/NiiyeHWOKCjH9FwdE3cCXhbreDeaChYgEzoWuOdI24c9ZyjqNwT9q2n5ODU2VujzYua
RvMV6xcFE6pJYjqduuV6EK9vJ+MfzpstsKtmpJgo/l0jr0R/Wv+h9adkcp7c0L0WvjrZ6c63gC0D
XeVHeLIf4WKe9c8tgXaqZMXnbjwqde5sxBbnpZp1AE9uCSst3DcDn+NBvzOBh/zoCFm994Xb33/z
A63ayB3a2zasQVoj4RdsiIOIxIU+KgbvuBrb+DIxXt3WM7ajwfPfunhXOg6PZjnCT+4Nv/Hk1sd7
JkVR9bo4Ak28Np6GH5wevV7vjb5x5Z5GkyOaGkeCfaMmC4n0Pl7QkvS6N++NvvFm6U6tOzmOuTqc
J9bzYs6WeJqbA0fYCRZbCVKi+xWSu4iinWZLop3gA9qeziu178qmyxQNf7z+M/a+s/HlqKi5oAV+
RhT134PQeR/N9tmN9BN0ZRJmuoM8acdWtzivQELxqJX4DHj+afgucKdYB89L+L/Xf8Xe8Ldw8psr
SFpaTkAtdPW9Np7Yi2RfqulB1Qep2M5eb0nmxqLkbFxgSWGTx0PV3/gQkmI48rKdeLrFd5GOl/2g
QnPNbyIdoVyHpBG+e3p9bfYmf/v7b2tThoKD2xF3hILzFrD69mNgo5fBj6oDU92b/saLb5f/YO4x
fXSxXhbrXGakkPfN3fv33GngukvAOa4frv7a+2U6mnIB8vOIpHBvbTZO7BlvRKu/Z66dE5BzEXbu
M1T6NHol6ZGqw06/P9lqkkajDYFcReOhHsxtF3Kru5eyi0yeMDrJ/IOsaR1eO9HP5YWHrkZvZuto
ci4DUpTnHFwBS9rwTowPwhFBCfhctOTxKEr/zpTN2ywzkzgHp1kOOAvlD7PQ9+WAOzC0HL/ftY1b
ZchJOCxvIMt6tV3z1freE1Poq7T3lSrQJPJvK5lazy8DVwzXWks8dHXfwZD0PIfVfQ60BdBY22gR
AhR+rXk4gh+7+CH8+uTP5Oig2nGgLXqmJUW1WOimXZcJkq++bzu88xZHJ8ne6JvYaCbdDqPG4s/c
XYABVyw2lN2HxCdbwiuDGg1U3zD3nJVfyDhnXu9cXreavYlv8pvJrWw5+Xl/NW6R+kg+QHh/38vl
FpsTIUGmdITFTM67qjYyiRgKA69PeyeF3ZJckbmTrAJpxJVR95s0HxQbMrz6nAsxncPKQwHwCOy/
E722TFYTNhT9ztJc68hXjxEEsP4HiYNwjhUd7tPFIP4mP8gnxielluHKlT4VQqwIWoeyFTs7vMV4
hhMJ+zoahiuNZjeemZMJLFz6+j7sDb6x+6opGOTq5uEqiDnNIYqItujDg03eeQ7wbunUb4cqLzxT
NnmPoK7Ki1U5sg6unnr0vCR1kT+FlrVgrvLfSELu46ElW9gnGDRIA5zdPxcWKExUbTt+07W4rwuU
bHGfdd2UghI1XAvsd1bVunwqVpw5bT7NB163Y69biWMTzaDnBV8/IAyfqrKIo6K7CHOUpO3s9xZS
RvFEQkbChmuowHk6q+FHPnVHzWQ7afKWXc2roJotOxfsAXWTMP5XPYOfVKbgRSjbb6/b687quBtP
Q5bgKKvxiTwK/ipd/hPqPX8FPqS07xp/iycrxo52ymJ8uiwPrDUX0MI+uOY+hBPZMqvxRbQtA/vT
taDY2s44ELkpxHcFLv8Dn9sJrFtcWcN9tyezN1yrWTSxz+ofLvoufFdfRD0kgYpaNLjz+3ZjK3I6
erPtq84fIBiDQvUt9k1OSgG3fH0zdox1y66WazDzBOCEvIZFVSFxLqHfZvRRPrc3+u3vv0Wnsvda
NKdjpZRxIO9l06brr/dNfJMq8tapwViAiUeVvORcgcSQHzx67jjAP43wv82atEvF19EOV3/+W6A1
bZzisrqzFLPFm7EFwBIQFQxXiY79Rj2BQyRYDia+t9wbz61JKToeYGxNOHuj0N6C7Nw9ylV2Qs8W
XFZHJiSea4Zrzx3RxVK2E+g0uuEpqNc6o1WZP6NzrbwTzbDFmrngvg27YRyug1dfwsJ99ryjBuOd
Dd6CyiLW6bXSyCWsbNrEH9s3ebi+bUDbcBDidjZiiyrTfQARxxH5hPDHyzhNaaHc+5LR/0DHqEQb
mcTQoGx/kJWXNktzQHKxN+uNt+YgMbCTN2HFnah8zgmvzp50+MHEdzKVLUTshuIGoStRSIOcN0Wh
v0Aa9XNh8I46hfTBbfnnQYkvTTiG93nDlnTMNn7UU63VFcxGxI1NaASLG8bFkYXumdHmusecVdVM
durquvWDGtwvQT+fy3r9+HqE2/O3jTc3o9vrXOjhujYnXzsxIFCPdG0SfDUOp6Onz3+O3f+8dIfR
FmNV1kM0aNroa+GAQ0v+XMr+fdFBAbYbk3aNngv6KH2SEv9TEX4UVJ1Agprm0qRB931txFPo+GkN
IPF6qNXxxx+OGW0S5lZQU+EGulzxEtCJ2PHG2klrYRnYr/2+sUk7lHT8yMJcHuFAw3/850/LcJvM
b0G/bjR6A0XUXRX6NP2P0GouH8JFsvEJt+28+zAH1K0/DoWoKi8mbr/KOlYo20saM8YxrRjxaejH
OAfLssr8UhJskxe2wfumzOfoJsFjqodhXW54v0FO9d/oeTbhRYbUC08gg2JooaDNGD61g1bjWRDQ
t5/orIn+hVoZqOWIP9YtNDHzCMxUBXPw0D6j3yJZSYHaB/XGorjm5VCE57VV5EdVOu2Cp1Pj8asH
3Q5wFPWNgRQ0ajNN3C69V6S2w2suxO1av/0Aoe7pl11A9xJXc23Ry0EGs0LsdtDtT4/QYsQw5e1C
Ybyqqx7R2iDDxwZM/+sHM81F+wFE2au5otE6VE9m1XJK+CRxLSw1GOPfdqLLi7e5rQdxEi2adBJR
RIonjRfl5KzUgKYOKbQ/PSLL7ewF1bUKV8hbWPobVDuBl0RejuaJqS28JWamn+pP0FidvlagiieZ
Yo2FWKLpUMlCr62BCEfeoed7AM95kCwzs2HMR67UmYMmSz7mbsj8VObaZzHVPlhtWilAD2bXyldJ
5S5OldayrbsUD+tlE4ch3sKTQuc8yGRkSXcJvZaWl5JGA08jLFwel8ik1lMt8zpPmeG2TcIyrLqr
AVAo7+IJcpvFwwCQdng265gDAtB5oUqBnu2nROt1fGJsZm6sx6oL4qKn1XcCGllANurAPtUtKrFp
7jYu/eAaCZH4fK5aE/uRkh2wqg7Qc5VhAf0cLG1A/uc53VQlTq0im8ohqP3zqvoyjBHYQSLIFmvz
pFUtGr2YCAb3xFjF3UQ1oQcL5fOSJ9PU2zVZbFmU8Rgw9H30KoLxDJ4QPA2JiKaPqw3KIK4WYH3Q
3cKiHjzsrPRPHTejvXZk1W7SNG5Zv1UGKP4YLNd6ugRqnkG6LXqjPjpcy1HGAFURebWUyPaFrlG5
gDkOgNz2f0EV9VE6AhC3nqqaQ2iDLmg7BC9qWdJYtIX5QEMleBLqdgnSZuW8PoN1w5J47IuVvbBy
hn5XIiDiYE+gF51NG8tezTJThRcGZwe0H+GDahz0HecR4WApUBX+v0p0o2TDygU5E6G6z5Bi/cA1
Pdnci3C1IL5+DOTUlJ/GUBYf6eyX3y0ZO/Fl7MJGdqd6XGQrTvMw+fJdxXOpfqFCQPkJlBRuaGI0
xHn8YRk9EEjFaipYqRIBPvgOZJwjmSN0/teGPnWc+NNFzJyxp7AZhYSsowDAmmMj7adBOs30UoDt
srhUjWjyX24B9VWN5fCa4ucAZQWdWjwCLYkohwnItYaiHCgBXpwe8pFBeBL9+hM7N9Zbyq9W9EI/
IdqGdeIzmOqHthcIxiiSFesXJ+JF9Z4LuOVpLdGr89wEdSQujeldcWbjJGaRjKMngZ5e2eAj5WcC
HH5gYJu9tGqCVV/kKpsGjOcU7d5NVwZz7AW9kk94NS3ACRYGhXdyIa/CU21ZxJ9rx5m/cRUqnbXC
pibk7jc0DHUcVvfeBQHiCtdWuLr4cZmvsfX6F1uADLEa3gmnj+yphmbk1woN6yzhivPx7eK17OfM
yYBW59WWArwvaqyvhbuC+zZlfp14wIP/JfyJ9Amn3I2VhiRhEFUgvs1x5rVBKKB7WTXeBY1XkcyY
CaBdgUPhu1mqZ8ECXWeloeW3putoFVe+oHCJ2pFfoI8qbLxOpHph9fATnxTf6eqVP9yOdOpdK0IO
Zi3LoawBEhwSnBwLEtCHsQqNTZC10jUdu3oR76QnSPdmLSprkpFy2sd5LjX4vduQF8/NwrwzJP1U
bCLyDHJrnJvBwu305EOPr79U3TqoMhajM85nqP8U+lm1PcVizTi6EltDOCnWLdVeHIGow8SlGPIo
UbarCERX0ZITK94OeaKLFdiN3piieej8tV8fPTFOXUxsYCCJih6p6Dx7rVCXqJHOmrisYlFSOqEL
aklk+csDaT36vHpiQWkUFAw8mZEWMihmUXc8aXCe4BSoCDePw1KAB9X15xajlFAb0JM3BGDdW43M
mkIgCkY5HoxSPeAUTDigreFz1TgaRmFXLIXPa+vHvGh5/7WzRldfgrVsWYygxupzR/vGTyMzu206
WElForxI9u9lYYl+sgVH0c2B2KCLLkf0kT3VxOY3pcc8rE/aabs69mRQVKmxwnhZhTYIyMICw/vi
kDKnCfNdd704bhXmSdkpp75ocKTSuAX8mXz2Qz59ZYjYHcglO70k7ayon64MgeLtVDZte6qsaulD
y5qcXawrO6CKZn9OcOWjNC3dMKBxOLqrTJayc5orcFtrrWNQYJvmmayzmZLGTECmTj0UYcEKOo9f
nCEyLayD+8sT7cLIgCYZW4uaIqgMv03BwJwyBQpl8t4VHDePGMoBkXdZFsuug0Gy8nWU3pDHYNpu
CPjrG16hY1ipy9Ln/vIGwiggbgpVZ7xUhbTXyQSmovntmkPnIC7GCCvKcrBfvXPUouoXz+KwhpE1
0qxJSedZJlPXL+OlBW1j+dAHoMFJ+agUjte6W5cUcatav0ggJZ2EUIC6EthRA5rsYkL/ltJc5ldw
HCPUolglvRQ4iIJlTd/0c6xDH54WVOOcP7OJAxmBXi/g9Xt4kUzC3nXHb6JbQvu2AU8OT+GfZY8m
0WZcwbZquu4RabLjnnq3B2oA/i3/QjcRSE+YmAeR+dGYmyfpe2vz1uL0dX6RcQA4gjWsvuk9SMCT
tYbYcExHHzUi6zgTffAHOkRAOAzoncNs7C+jPDwW0yp3K+xxENoz7wZZnaiFftNL0IAa7ixaWAze
u2hXJJUDNmowWzlznVZAQrN4ytn0N9CNNUlrSqrgLKuJr+/RqO75qV2VmBI6LWiSVqAwrJIqgkrW
2QR9JePSzoNzkoEw7HEpKzSSsNyPWCraSEfxWrotTWZj3CWddYQdRS7V8BuAou3PxmH+O9Os3vKs
22IoLtKvlbl03Whh82rNxxPFcd1A8L0iLO4K1Icuolmkn+ZiXIsvjhjdIF7bEYoRgW3IZwbk23iu
Aja3JxDsl3ivCoRWkNibx/YxKMCC6zc1e8Rr6+BdIgAXimytVeN/ctdiSSfPviwjFqR1oSprcn98
M1fAHeAYtc1PDzI+EB1SVQetsGlx2+FxBNm5f84RIt54HJLcsaXSJVfHh5jZGZUNYR6qCZw0SBPJ
yFKcWOKDHegUPbrcnZs4cseIpuNa2/q0uJOmCY7+EvS9yJuak1ctnXwDSmQZXMKRoc5Zd35bXao1
l+vfEpqC4A+0o8NeoO64TiC6jZYCGoPj7GZ6DlQPDbimHc8h5Lv9F8flM7R4h3n9n1aTB3KlyvIr
LgwDYu1CAxxudeS0fewqr3ryWEEwAUL9czNZsAtBXDbMgc7uGn4S6A/PE5wxY34aO89WMfQLQvc8
D2WIAGv94H9uGdASSpBjTk5lhygRD8BvNAkJypGc2FqDWagZIv+rbHrne66RI8ZrHbROskTg/HzM
BUTT0xk5/BNSTnIBFTVs3BoxnsQYgK8/yAXgAeFYQXeDaELjiJbBEvt9CZLcziyL+6ByE3wsB0jE
PIdLCSlzGkodvSmQWkl6KXGQOO/zDvctaBbq6S33g/IGKKXe58oICXCSaNQLk44//jA2WIo4FD7n
aYMoTa54wfdBjASUNLIBSatTl08QGwemDaEB0tAjzmO4TBkDj+nqxEEhE/ezRkmEwgk15sya2pOJ
iJARxSHSoPc1RN1dECoL8Y0hYf4SlmKOrri09DKRspv9S7668/Ngpv5tO4vWuSC6D5A7DW52Nslp
Di5FwEmZLmFdFpewbbsZManQ7I0oyDS8iZgfBWc6m3V9F/W98L+pohx+LvCRX+vkgLV5hhWCoXxd
ijnRqxd26ZCDIOTS9QBXPWkTcHHxMP3ohZGVvfGXzkNQrIz3nrT5/G201aIu0xD4uH6VeDhIQ3Am
0VThqUudRWdUcZZ8wZ2DWQveLVI5AU3WMLJzpm0fqiSoqo5+Un1l6bNnFuhCtThaSlAsd6xLinqG
hePcVLduS45e7bSVIOKLyWwKdfZF4w9p3zeRPAeeGqo3bdHmIgVxEO9OnNY0vxJoNDXPw0hvxxYo
tLzHpne99aMHMP2aAWax0o9uofXws1yHVX+qpBiCE4QO+HzBfcHlL0hgVPSrrxhmCaQ89da4XhfL
X7hrcPOfZWm7DzUR3XcKTS7370Xz0Xt0Sh1EX9t1bGckhLiVJkzWJDpFRVv6D8FMcLLKFtJvSeuQ
GdTJylJwTDmqoP5bJ3LIN9wZcTdXWovoVA+K6EfQrhpyqYGBEuel9rm9MVAafSWGVj3k0SAFgJu7
on3ioGOxBrmL5f/n7sx5JMmy7PxXGqVbjm3PFmK6BTPzLTwW91g8IkMxZGy277tJBNECwRGoUBiB
JAhwAYUWKAxl/h9W93/g51lZU5nBjIqpBgWSQDdQkRHu5v7s2X33nnvuOfqZUjGpsp7VsWjOy5ES
ndpRZOVympOhA2YwzBYrRKNLPJzoEmmTtcGMcUUbhrfzXFWjV2o2HO+uhU/pqkajlOcWUVL1fE03
xeWYy1Lpcna0Aw6wWd7tzC6uFvwH8jK9ZmTJ0rcixX6hIhPDIjdTUa0l2YItUw29kl6OVKIDpcHo
h5s+VUyRAJxMUrvUUOmz7zQCapQ4TXlM1CyzzlQnTCftucTxtN5UhaTOm4xAxIS5lNvR5Jh61vS4
Pudl0jtFUk3DczwoSC9pY1xetkiBf8qVWQPNCMdwdhqhh099GFvZWjcC+SaJdVt1pV720WNQJurf
oiOOgMybM0wFLpV6xSj35qJBt9w6lDVijpu0FKhdyq0WWiszkVRyNj/I9YOFBazqlFT5sRdPcmhG
wA8wPBvCSj7q91IbJuLBmivwgamvOirgdqZB1SXqGC1AUpTCGdNMTO/MT363UwWS9oq5wOdL4sgv
GFTCa2xtmlnlVZHSu42pCkQ01HKXF7OxsmztPfPK72LIXPGIlX4Fo9VKqRRyVpfrkfLKQ4GUOeax
/dJP+pvH8Z8Fz8XuJzyu+cPf8vNjUU51FITtqx//cF1k/O9vj6/5x7/59hV/WD0X55+y5+b1H33z
Gt73y3W9T+2nb35Y5G3UTvvuuZ4un5subT+/P5/w+Jf/1F/+7vnzu1xP5fPvf3gsurw9vlsQFfkP
X361efr9D4r47HzyN19f4cuvj1/h9z/8+d/9w1/+5Z9+/I//9S//5o9//uOfvvPa509Nyxvp1gdE
E01F6ALjHOUovDg8//Qb44MlbA4xIUDL9KPUFCVdG/7+B118EAJ7F3RVNV0x7ePUQlN0n3+lfyAc
6GgBanBPbIO2z8+f8Zv79Mt9+x0C/LsiytuGT6N8JuL8ArDyPoIKgovJsoxovvqaZFROWV4XUmrc
1EJ56ubiTMTi2pDrxkVIndwv4r+GSmtd3QrPVCN+QU3N38jStAyOymTpiTIW6dIPs9OWwhEIIDgJ
khNdbudl0dv7xlAlb1IAKaViPqvnc9MvlVUwql5UUJXiWLc3yMbBVyxrI4V2DF5E+SoKFLJEF64m
eIOZbpED1lm1LPIZMuQRv5gUDnJZ3qirSh3DdROa57l2lPNvplO+72mZJNf6nJ02uFg6GDbgOBB3
F6aug/L4u8C2p20q5dsBf4BU1vZmyYjRNOh7uQQfVpKlWiQPmDFs4ylfaUeJ9MjeTUqEy4IETmhb
5VU2BZsmtj4qFGNKp18mHWUfEbpchEq3rrMkcPQp3HVDuRMZ9doRiyjS+xmud1/Mu8mKYpeh9o3W
yG5dmI2jKFLuBLH/KBBQ9lPgsjwKz4YkXvttsJBn1QOvcAwjX8XTvFCr4EbqGF6O74rAHh2ztDZq
Jn0KFYDlLn2JmzuU3pB0yjke9fNoDpaqpNUbmC+Vo2w0tbmdMDpl0kBjnkc3Tny1OCuKSHjQ2h4i
xbomwq6zUD5HUehKRp7LHRvj3NelE5SMqSpa8VHLQcaU5FRtlBU2rZ+qoLmXdNXyQi16scfwRc7D
+yyaLsziIkINfhWqoE7SXC+6kK8XK+SQ4ygfogmatzLfp5l/3RmpgfGf7emG+eIH1scw0u6qPH1B
+U32Iiu9Bpul+rwv4spwp76BFGu0j5lyFhpN7GSlPIAZKLQm4qcAEy6nTm5gGecOPODyQmHbjvZF
m2QPvkmGXot818yj7EytnDp1PJ6HOAcs28I6j3uIfDrQZKChOoF34wqgu3ISwyooDazGiY2pPqLH
l8zgdFHvbyYU+zwrlxoHdDJhk0yxNxvANj5CJl0FOVMeosd8sIXbqeleDvOBloS6t0d9X4zp4Flz
dN/01nmlmTLU0/B4HNUbO0DbXUpzL6ycqG2ThYJVLZpF3EcSHBKrQbstspVo4mnV6wupqYXT0h9w
sQFJFtDlTiiv15EZzAxzt7JTtqWraeEVOWDjGXL0JKX63jalk2C61Mk2OJoxEpGK8CWXwpe6ip67
dVQOqluKxOuMnjbUaHlaxmo3gXqZjvkmAJ7juTreOfQ0nXas3DTMd3WUTAta9w+DUDqHJycCGVNY
nqg6taL0xbTVvViiHJE7jRwy0STbF4NClYhiktNBAXOqQ6HY6cnoxzSewnGdKWJJyAIo6/uzNiXh
CHNEo0EaLmSxjWN5AWh46K1QX/WFZPFUTHfhtdagAlnnkrwOQFGtXE6WRpDj9hFe2kXjjZg6gYKq
jROE6X3Wm9fMfYTeLA8H7CQmt/XkOQg9qcr30brRfeHEY37d9MWqENFTSgkfyMZ5LyxtEzbWeoYK
FGIhvDOtT0bAbsilvHJKKG1OUOr7wbAatyzVjWwq+6SIn3odZXN/H1eBzFyXcSmbs0mORmvRItmp
zIPK4i+mWT6N9QYROFtyDBPtJ/TsmOu+Nowe0GOqtnk8NgsT6ybEcopdOG39rjmLxGQv2Tw7qpTZ
qUslX44gzU5VRxjYTotyUg623uMhEPjX2Jw8JAOQUd+soIigax9zI8zCqjF9yU8+bxjg1UVc6weO
ur2k5PD1rTam7gq3Q1Lu5KE/48RxtcQEJFGQuxjFR781zmjBjI4y5BsfwNUBvA+dpiUGiFGs7Dy+
pBJwza470f2odKAShl7Rds9IZ7gkneXCzqyNbBU7UfCppCLf9WMxLCph4ZyYU8YVpzSq7ubYOFfZ
uE4NAWuttQMOCT3IKPDyumiLq5Gc0enb3KKHUtxXzXwwDXuZjPL5JKsHH+q0Mw1gq2ZrO0ZfI6rd
5rSAuIJl0NqYCxBaDqrIjXXMsxUekoBWkx4bTtkkhpNZbs18nhfq2Y2UDYFX5prbD0L2RliBbnDb
CBp4bd64lmR0riGNCekl3SRLLFKpXjTymTozrl7L3VlgpadziQiOiTBqQ2aoKFR5RnaTBd0T6hbn
1czqycgLOaKVqNXkDmhxSly1UBVHG/PS68BA1LbH/xirw7rYSWV3VqXsd02FRFxRfLqx7Es0ZaSI
urY4Dyf0+Yoe4ROyo8LT0rZ2alo+XtEAI6lZ3ThDZ3mQ4C+AufEilHnCFFCA4iAZk+pSTXpTaIQe
baqbqFEujQpbnySmERGM51U62q4uE7rIKMyh/Fhn1qkynOtNuGjG9j4D7HOK3ryqBtdXeiwas5z+
zxIUc/BkCkAmaajFFal2ZUlmokmrX2RLxSgFsyOlNq+rAZ+RMgopVrtpoHvQLP1KtjdjfEXvftyU
ZXiimSURhVdjfeQvZX9eQmWEpolstD2njlnVd1Rwd8rQPhqYK5kdnzXSOh7afHLGKb8ya5Q2whkn
+EDvL0zaia7djzw+6e1xtMuBvkWLxVgKeVQXUpRZXtMj8ydju97rV1ZvU6Qb1z7c9CMiz7Gd13dV
23kJWzcs/U+6Eb74IDZOoVs1ONA+7IsHs+zRITKF7aQhyJ9hbKixR95AbHpQFz+Zg8Uk8oumSXMn
mZOHUWvOlJhjK6NIdFX7UxMwyKba5sqYedtwYCO3g7bKw+mANs3LXIf3fTHdCPOuHP1xkebTAW2A
s7FCLiKW+iO2FTrQ6ywnGJZFmJ6y1U6rjDclwzwnmd0mkkOeNC5m7I9cyVcPwsRks77rGEZb2a0F
Oput2yQ5yNJ8KBsjcsueZZfThu7ufA7H9HoSlY98wNJXgubC6KxTTmBzg5I3xnSU+ytfZi+ieBJ7
iGZHjhXjE9zMzZI8eWSHFMDhsmGtRRKtS4rOTRM0bmc35aYSwDSjla71sl+l/uxv6WfSjw6mha5x
ExRdPrfDpToVjQtNK1yooVhE8iQ7A8enO3IkayVJYizWSSCd0N+/srP83tJAVC3qRCRjIAnojp6E
blLZAfumbdxA9591dfAUePBAMAneBqlxLvuK8CQT363RcpBkt1zOGW1VodvFwPhCbePSVSVpIavk
VrkqrkBNMY6KnBDTuSRNXgYUsekurkol1YDEWhWSeq07UjS5A+rkJ6Wf3pcvkO8DL1D1cRGV0rqI
ptozqtgTyZx5jM/QebNvIGTWbjvr+0Q8NXoRriLV19aIB2Bhdkn/yIXyy4JIXGLQWm/0jetEW/R1
d6Fzro9pyZZSyAqZTCF5XLd6sZn7/GrWi90okvtSQWUEr7IpKC0Pab6HYOLtMAF0ZaP14mo6SK1B
mtWfxWM1eTFjDuPIlUBESPN6R9PVxJPNh9q489P0JJtTAnLM8dZa0jPN/8EVVeKkgbnJ7fReDPVd
H++HonkwdfPazuxHXwqfKHqeAo1mXJIOjTc16eOAi1cRDdzbOLQ9ema5Y0c81P6Y79JkOkzquOqs
eNmmdE5lmQS372bgBs10tLzqHdFoqWMb0rMo4g3CgBf+BVS1J0kGNKkyfBvppt7z8LpQHNxK62O3
uGY45EkKCLjc3WtfMu8FUr10tVXJGcbmbhxoViXZXZv59wr3fqab4sp0eFzJnA5jku4CLoHVWXdS
ICzgWGp8Jxpc0GJ5xCjmUkoCA3J/sJUqjjBd1I89u2RliH6nRq0AJ7UbhxNXiOQpHYMXEMdl2wZP
c53x9TKkYJS9mhITqjZ+gR4TO6gTr9uQVakMWbibW330d8fnipkjxzeQLBuiEMM4s5TwSp8rZ12Y
/kM/j/QccLBCnIvNm04n5ZA/yMGge/2zb0ehl0rxy+fFltJ+01hBTUpAWlpGbt6ZNzjUO7TWP6qU
BrabRDQRMXBz7Uy67sQxPZebQyTHW5hH3AaDtKODne4oZZS4QUYDa+CQyCeKRdmoK5Kt8XqY8ht0
5AuvrtAx6g3hO50mx0t5ajMnP6SqDieiq6MVZsmLWF73+Ryc0PWk6FTi++p0AKZDP4OUK65gjzcY
+IWk2+PUJqQDoRPBLFxFnO5rdAYwjoGqvfJDeDKlbV/5g2s32749rcYs8Fop3ZEQ6J4sK26t1b1j
xyTbmjQekqijm6FG285UzsuccZzaNq+DNN9a4X0bMb7Ls3amksWwKE9pqz/qFbaZ2mKuTFykfdL1
WM6cwGosL0D2DYeZZN8qXbgo5Q7Rn0B/bCrYGsfT3+2a8SAi9vdEMVRYfu0VSXla94aFPWBzl+XV
nRmSGFvxIWBUPBI1KWMFZq14hUVJh4erS1LASiurLvhUqpxxpMsGzA/7ekASzIwK+GnRMo4Hli3q
7yrzuJHlYKGm6alRzQeoVcWUCI/u3D1koWuYVY0L3rFKEq3zmG7zMEN8ipLmLh/J9ywDCrcmhQ59
2MtKRQ2yCijC80jlmBSCVu5UJwu12UeBYTicGfhnROVh8kfD6Qyyt6gnsZGg9jh4a+Y8DlBKqA10
zu0Yo+OFSaNlJSEvONqRM1QljCUh7+XYXMIuuhvFMKwiM7kfiulOwIwxcn9yj3V9P/io+qM0BX3l
arCtT8gEzhGAe9ZwqkTh8YzWoofZTO8CKT9N6cG4YyskeBGjO0dEbauVCjdAH8dJzfAqs+qXLDJX
ii59nGoCQXskGs6wEo4Zm6EFT0WZ3HcN7flWe65tRfVkA1fYrA4suILmHpf0e2xPS7dgFpIsVeOW
noUAs64/kkWFvnU9m8B/dmkfAiMv6CZokG7S2hX9an4gaayjhk6WSgIiDEDswS7bhcFR4zRW680m
I6h6mVWONLTs8SaBsIWM6+eTPA+KwJ2K8Cbw1ZMsFC8GXIK4B96sO7VycJtbxe100HPNIoMnoaT9
0eCvmXi6RbvYmiXdzXr+MKg/4q3YulRywqXzeGuHNFKCnGRzKmHfSPLC7Djiw3TP5M4V9dCJPZnX
SqpctHOyZkQzdRJUCSND9yKAd+Km4oYmgcAMxq3WXIzCzZRuUdnkQ5G8t2zrpJf0LyIq/6dB0bPo
sS6a4qV9jYp+A6TeRklUPj9Fn17/1f+N2KmpG9D/fwU7/R//4cd/8fd//rt/++N//ofX2OlPr/0Z
OzU+CFu2bMOQDV0XxwHOn7FT8UGzbVlTBdgq4Cl498/Yqf5BKKammSa/N1W8jH/BTrUPBm+C9zjc
T51GgvpbsFPxmfj6NXSq2rh9yramI6pmqoC734LrFcQeVVLi+kb0FLD1htrmrlVzaxUGcD+UOH00
RPwg2YCPtkXjBM9Ob2JSl4yPdnE56MVKDveppdIoj+2rJvTRt5WmFQVHTlHSntBnLtYqc/6Dbs0k
5TohejhaWufzMoj7TyK177mM7GHtKs0wOD8jDQlWLPSO5W0QVkBz2UbXyViOcVfXKEr8eqRFpVQb
iEhuV7coFaT0/AZlesyyYFpNTXuj1DAbGcArGG2BoAADxrXgSXkwi7RgCk5zo9tLhKRZosuc5onN
Z75P/Dr1gkbfk6GX7qAkn47/Lw1QVqxKQCoblE4rpiwarCwzw7YXYXCe4f7FDzR2x46eIzMTDLrf
5gyprDITnEZuslNcNydnqEk3h1nCWlWDIRpXl1FcXOf2U6jkkctZvJ2bqvLk8hZ7YuiB9qd8frSD
nDKfKqWzkGAMjeKk511KGPtr00qPPK+9NX8Mmng19uHSDn2yzOghMkE9rDw7hQh70EOSDanJllYx
f6TofoimCKWu6qqz01M6aRy2dSQDaOINNFKS91Jxb84qqj91etYX9JsHX3+qC8juamfBtywZUmos
ff8TgFbps2NA1fat5EW1/JOOrpgrt7WXxXpPblU8SVlVeJFIHuCH0Mf0W6cJi6vA7M/GEggQwkxF
QhhdZLq0Bco/HvDxg0/CoUTDJy72EJHKwGxV1mkZrM3avDR7QLwuMdd5s1cKUnpVL/WV3NJKHwTc
KXPwXWWI+g2UZMKxsgzhVayzeVZc3JHhraXxSxrKhxK7X6veIXMFN46kv9f7AwNGD4Ea67CupltV
yTOEcth91bHWA77Ql1TMq54ssqM3uJqMcVdW93LLP1C73o+qxYhPeEYX1BFy9ijVGaX9XUwT5/Pv
m14srCbYDFN9lU/B1mfgZaHmvDps1aegv5wOndSpaNJLj5/hJzHWl7Q12VDtGS0JkPsjQFeGT50i
bRN6yQJpwkBPHSs0rrscLNQg0Wzq9J4uYuvkDYPXYoilJejg+SBx9DRy4E2tqN24HZ6Ekc5LrAMP
ke7Pnj1photEZIEHMmUS5Logt87NRlsnKSUik9wG5lrJk8y20ytOwIxUoQpsgM9y181S5vZBcWpI
00EdL0ucN5HujV+OiHsysSOFJK4k48K2k9AjYjpzPd1lcrFLbNqUmfoxVfNuaaQhGVgargdVfxgn
X1DhMOvaB6ui5s4ogHiacuqnarwuD8pIZjwLrXfk0bwYJHUfHVG/I3pAK5HMwwwaryr7xlVLe0J+
jTsZaJTeth40AM58CPgr5E+TvIFelPI93TYwq5NamCMOiuV9jNDKysiHaS1X2nZU6LvrTR0CLDYe
RMk7GMorNQJUmm1tHYgIRum0LBVy0TCwl3RFoFeQDgZJqXu0z+8bnxtflAIy/I0W51cNCxRX5Ily
tov06XwWwSLP+4VlkO7AvzztijB2YzV70ObsEq11p8z8W1vtn3Q9Db1I1yScm9VN2liyQyeJngsf
Lq/AhRrgtRAaupFGD2YebLNQOglr+j7G8FEKNc8eZ0eZ2psg6vdtnjyRnl8rQLp+QWEl74uj2YVA
lHSZWNUuqeNFWVJBaInqTE3WLad62OiZisd71ngFhstuh94EtNzUo4iYlnhId1Gcn+YwjxwTEpyb
1RhOx2pUnMhLPyFvpJZf4/LtqLVYt6MUeFqQX9UTAVU6GvepG7OJlmJS9pOefAy0eaH13YXS8356
LaOtm7+I0uAucyTxLfuVrlJbFrjQuUKKH+AjnepavtFMnhM/AyNsoLl6djacSWN2YTWDMxu0ZKQg
L9am0V5Uc38ZVakB41VZqaM+umhZ3HUZn9QvEv5wjldhGRMQay+I+Fe7HQrPqvIYjNfO4HXoV8Ys
2qVhp9MiMbLdWMWnM9x+ZxTH/Y9ktiPFUGaCDDetlAG3SG+V0zjzOjOnBExrwg8LWfVDtvpIRDiW
2PneTlg8GAL4qZv0LKI4Pa2LCXICpfmAbxwmCuAR2SnUvQd4A2gBB4qjIrIDr765kHio8rC6O8ID
CUFvCIbDLIyNpu8RnnJL2W9WfhPfUzpQLafWpmqpWT/DhEIuziHr+PLzJICAUjao60vRi2/pK9sX
GzMsTxUTD8pyvoUesVmUWhBfzNIAZY/1T+p+E6ChqVdMddf5ZUowWiV0cJ3wElJE4zHlT5eUE0iV
Z/iW4GopvI4UxNjTIRnLWUBfdTRX3DZc2y1uQe6PB51qNxTq7MgN1ItoOEPiYxeWqpso9HtbgwOy
5w64aQwooQOR+Q3RV6+ouNQsU1zIbKG0aGwQ7SFuofulQnh++RHa0YGTIXQ0tb5LrOBBTor75NqS
e7xafXnPSgWemoDZKRkG9iULnkDwChl7UTRepifkB4mO2Dsq0NzeVvbqzPxYwAJyLfwoHT+xD0Vk
UVNaFJglaOGJXvq3LVxVrx+hsCOqrTjIjzKw0opF1d2gjV+5icV8jsj5+AnB3FCVxku0YvT0mmiV
1gDNqSk8mq/aRo6uy8KAOBNBs07XbWWeagZNsgl27zEWwxBSed4CSJ+YhvQBt3M+EZUyeMFkPsoK
uysRIl/Y0nAqWcCHBjxzjlLjRehftE9/U3nx/1/toCnGcQT3V2qHf/WfYFz8+O///i9/989//C9/
+t3//O//7cd//cev6Rdf3uJLCaEYH3RTgwlgCPsLk+JLCaEoH2yFuQHYFTopNsXAzyUEv9GhOfIi
WbE0RT7Km32hXxgfNNU0YGSQ9Nu6itD2bykhjl/tO3J21muBCzLlmKkerdrYtCwK7TpTAIJ4bEvd
9ubA9gLNraRuqcTajcyPXy3YFxLI16SP7098Muv2bblCh6htyLGLDR3IVagpXqa0u25SbiquitS3
N8bJw1BHu1+/3BtiotZrLYxOAPdAe5Q2MNu2Q2asisjwxllbYTW1VZF498EnIFh7Qvh/1VCrpb0i
WGVhJzA/sqHRTf02mOkIQ+TsDOKTP6/Qf9jK9kDAst653Jv38RW9qhEBc39WbW9E4q8ixjJVrEQQ
Toe3ADu82Q2T8KwSAGwlS8Hhr1zXI9frK05XpaGYBHcGb3M1fqCbhAhUfVIxlMF3tjSaF3A4iuI2
4jz69Su+tXFezfanlcYYW9fZmzJVP/l9sGh0sYUkvkoY7ykyeUuqu1WYgvj1y32WhvilviaU6iD1
NgyIb7+gHSmAATx/2Mp05A703PODNQHNxcwNS8J0DGqZmPE9m/nC4CSnmBqDu8Fv7zst3gW96mi1
7gW+/s6D8+ZtflXop2mv1IM+WZuGgTmMaaySWSj/0KjmMsznrQKRxMjRHC2TXVXo7y3D8X5+bxle
DRyr/TyFc8vmqqYLBd4MJMkbObS3KYMTUiet6pemopN95JrqDQMdPF0GKJaI3xubf+t7v+aG5ZRd
rabN1iaJlVWmMlg8MeyXkKFJkgfQ7yGqu1JTDFR9CMd8rHc2wPFx/c43V19FqiJQCcHkBCdRxVij
DfO3bOi00fjw++3UXowS/8xTXAaC2SL7JvM1Rl5IfQho1WQTYN6zVv8uYxOQxvx2K/ZVrlC+qmJz
pPMfY9jcnU/Ek3jAKIZnXq3evd3H2/q9L/0qdqW5YkhqTTcrzsyLuvS3Gj1Bv0t2fgxFswgXxxgG
m2A3F/F7oeT4BH/vmq/iF0iREll1b2L2YK4m4OQqt7ZFaX/K9G4bVszZEVO0iUFgVtaO023NSktM
6L5zo9+6/qtQJkdyax0Rtk1sVDcGfSLhp8tSPKlsc2FdZxAKCrYZ1PGdJKatGc5bhJXf2WZvhLXX
Mll1ItmyMmJFrhS2l8uaZ1m747NllqqTcn+HELMh8Y688hueBdYx3fg6apulLkwIKQZmyfrWn8I7
jaEB4kiruDr9sdjY5m1wgPq+LcatoUne3NIUemed38g3XssUGbMErASpYcPwxKqXdy23W9TBOqLI
FVSkZbODGL+tLPLxd5+dt9b3Vfyy7FEq4DK1m4SGXjnYniaPK6mn9hEGum3YT8wqo+3vPkBvbKbX
QkZyAIU/lYMJX6rLgXRGz1tmWgwvCIJFPz74eIP3kbqttWOThsZ3ywAiQ62/vsRvhKzXMkcZerup
2qjjZmYjVUzFqJ0MLjdHkBvLh1+/xlt76LXSUTQNsl0NWCYfM7h5sumT0yb3VUcE0S4VgJaEiNOs
3zLFLTRY7lm9+PVLvxEHX8seTVTBSVMa8Ulv2VuMEunv9dvGltgu07bk545n6Ncv9ea3fBWUdC3r
G03UaHhs6KKepE19A1F/PUbdLi6CRSKd9XW6Ewp71lC39GvtzTtXfiMEv3bjY95azcZA8jeMqu5y
hEny0kJYR/NCGAx2XG71eduLfV5cvnPBt7bs8d+/SuX02kLbSM78DWNzRB1BA6BEb+B4S52iuAz7
CVnZS8wKnDkGu8V496+88KtoRGfQTvWq9DdkV3F1Z9vBg4XG7HGNj+EvnBcAAZeTdWbN4H4wHnmU
37n2G2Hhc7Lx1XfuQqajBAPrG8WvHo5lSG4xia71u8E3vSgwt1T8cNK0d9Kot3buqygkKaHaNnPh
bxjD+1xfoSm4muoLONOfN20IL+edRX1j+7xWZKphBvST3nGawgsW+aOvkpur/k2uKCtSdjqnxYk9
XHTvVnTK8XZ95/x+LcqUGpmCPAZjQ3I8rIrs2I6V3KIGmGwyzrGdrDM5y8QgzEYX0O40z9bvfNc3
TpTXmk30xyerauHsl3flVfQsBbRzXfi//m195jNEGjt/5YVepUWaLUV2XmEIKYGaWcWqraON6BUn
CKZtJ7NrKnNrUgTVKK/447uXfWtlXwUhBC9qoCgMXKtpgyD/2qp62Cv1IgrJsI/R9yWLmcr0mQs0
5hP0ON75um9dV/82IoxzU+eMfiib3m+30tF2cLi07MlDhXEBd3obcTz7k3lxxBAFxNNkMt8zDXyr
YH8tCYVFSWrBqVYhZ8i70JdPLHF9JLd2QXNjGTmnDol4OzsoHL5zrLx5yeMyfBUMEr1iYBKdkM00
LuyL7hyToNswdPMDKe97a6q+cTbLr8o31GIxQu2DZKOFOQ2LrY8asHqdyx9ZVEewVa2xW1j0O/pg
dMdp18BRtSOIKIDjMvNI40bOUaxBYMhgBriNPFvVkPKczrPKWOzDJHgvgBw31/ce59exShuYNxxl
NO6OORlh0MQlreZA8NX70I9gx/puU99HCnvgWAy05S6L1BVdHqd9N217o+qjjf7tPVGGDDcyaVIZ
mZePVGhv0KO12foVnOh4BxvcU3x0ziizLf4bmuRPe/83IZv/hGmy/5coETSzYSmwkG8Dmxeg6EX/
u6swShBo/WYY7R9f/QstwlaBJhnm0nW4qezzn2kRECYsATZimgyefTNSpn2wLBumgqIo4n+jRZiy
it8iAgu6xqvN34Jpavq3u/c4UabrOu+nwtgQhvwa9zNUPy2CPJpvprK6sNVnfVJP6jDfx7XyGEvy
7WDOj7HQtooVLHm3rcHakblOt3Cy+ePpSo3DFZwddK3EmXJsPMWNetpLZ+g+X/pzv0Sy1B3yYSXS
6JAwMOla8nFThqpr+PEaMsa4wJrNRi49gOQwXcEO26Moc5BhttpJ6tnwvKd7qxDb3IJ8RpfNyei6
MktPpmc1tyjaeHZRPPcJbSbUMI4Ue/tai5UrtEsWkSHRTqXrUlS0G9r+I9Ipt0BAF12rnY6qubEU
BkhM6Rpiy4WfkURa0brq0nVnSet6zD5mWfyQFza9o/Qxb1C+CFW6Q1lSPE/DMSCly6k9r2wkzEqj
vk5Gf6nnsF5FZFaODLcK8SQMPuvL1lSuijxC5mpMPmbwF5Gh2Y9RuJn8UHNaCJF9Zuz+F3tnsmM3
lm7nV/ELUCC52U4PD08fJ+JEI4U0ISSlxL7vOb4XKNiDO7kG7sSAZzYMDwz4Ai4DfiJn1Tv42yFl
phSZJVXCKMAFeKIUMhRxGCR39/9rfSvUpjvD5lsb4N4e4tX1OAzJyhqVByBaIxidqneuZQGpNTV8
NXp3q7TKLtHazZjbNFyWd5hysb1Ulz7EI40UcKtE+sYwgp1b8XPbpsWHbYx3ddts9aR/qSw6giyw
R2N5m2ncwmoK7nKMIVY2B6ulStbTAEMv13uYSKW6gZr+xlBrT21QdKYpJnsniGmHliBuhyS/6FjN
VqA5mJrrl4Dx85Xm2LvZsvmUUmxGpTp0erc3O77iGPY5ITVM19ueyiGOA/qU6WpUlm0Sadc1ljF3
IAMqSr1qyvf98s7KhL4C6JKthN3eODTgp1CXgj6eMIqSl0m4vBpF4M+qcm1l6hHgUEkDTNv1yPGV
UX1vStKMMxm46nQNdk3b3Gq9dY/F/KyY91lXXZVLu6Zr2VbOTRzGrwuNplDbFh/Cmt/QdTaJa9Jh
dfIPC0K+NQH1bxu0HxbKjtVUcsoqM48GVOaZY7cdO4OcqWR+5Sbi1OUG7H8ISX14w81dofzYZrbi
rkyhfOwj1HXlchcaZrlq57YCOqbEfu28LXRyxpUiQI1DdJgZKAhDx/VQFptaU3baoL4asvplqpl7
0y5fAtO4BEt/NevFrVbidxjL/GVmg4CYLrqbhWtFWe6iId8C3boJS7FeYpQk2ZwEK7u6o1ANdi6C
uRkZyQGQzHpwGuBigYQDKD5kspOr40wK0BitodGvhTZgBuANanQUO+llcAPfmQ3PFtGOgsEBNtuH
wUl3qaP58Saa9ZMW8/DswLnE2lqp5MMYGt9uA5+sWqxaTbcd7Hr70BXjKepGlC99cC3Ai3uM/NdK
0m25XjrM80dag9tBV3ZqkpHFhJ+lTV4HlfoGLbVPMNqpH7OLNk+ZBwhH4IhCQVw3p3o03leDOLQx
omrX3Fdd/nShYVmQvo0Z03Q+kslwsDN7D3PwlFfhozFqJ8ON3s0qmgGhHYvBeDfE80PAzkqKtTIV
Bpaobtt0ulNrZWcm+W52eMUUkGbK6BxqM1yp+vSmHJ2PQ6Fc49A9qLp+NMQVmLf7pLT2OPTfVGG0
beb8MFU69TRpxI22dve9BIGnc/Ev+5XPMz4uZvzDrHL287oEvbLYDMdpeaAtjXnIQhNfV4+JRtfU
KXD0VuH7cYKta1ubJShOwRgdzKBeJznZhOP3QNNPn/b8arB8mC46QFPDzPD1/iWnRFLXTaM+qMlc
elPO+2eqngixOoEt2NWDgkkwO7XlJmqD66TK30DtOVZzcCgbccmD/mZEod0V+adN7u/a1/x1Hdu/
+K/kZ/3srv9/wylvk+8qDLYgf3lr8+d//y8//vd//fE//QHT/G80bH/+Cb9sb9inmDpbEde0n2I7
ftremC8cy0C/R6UDw7zNzuMn1aeUdqr46KGqPLnsqaT85JgXL4RFQIFjO7prIuY1fs/25uuqBYZU
12JnxXbO0i0XzeezLfoMIhGdldo8WEG9NWv1mBvWGjvTulT7Nd+8SfNqm5TfI0Zov9pVyQ92Xdh2
DspV4TzviViIveuuE90DMqQxGr0G0Y4zN0jzo03spr5CyuRK1XL/yeCt4HEskIhwvBqQvzOllO0I
hUiYHsCoLYLMdWu0B2OyNnqUv0mW2Y8AYxb6cJugDcqSHrtP5/XYXyr8UDa0k7EEsWJu4QV4Vmhe
8iy9L6t37Jc2Vp2fjBKPTG7dJ/NwNWj1CdTMVhXIeKZyD+RvrbqYYkMW2cR6PXKGseNb+Dj3kPmx
1dQqsDwXFUWRnCKj2qptdnYXzJhG/HaQTnHAVu/rXlwPjXOPFcYPm+p1HHbHpjVWLf9w4RMMpsQi
f2UNN7kavYpY3ua09GfKO1Yz3Q4gVkA6Vq6XNM4Zrfx9hXGA9M+t/ED25vthrDE0K+M+bZzr0R1Y
vuYoWrddCUveWiu0E/PkhKTKU9J2I5vKU68cErpiHcAGn6hegKiqV6jB+7wabQy1VoTPdF+MxQ66
3A9qgaZds9WbIGuvWThpNIzVoxsE/rKkb6DEoSpcOXUbeSKbXqqTstGXwbcn7UFqK5Gw2xVWHVyP
itcZ1tnMnWMFr0nBv4gyV4O8w9ysrWTLjIJpgSqf7kJhILNxFB/eiJcFZ4S6SNlw0/XfO7I+K0E9
DQyQGcgsTPZYFtLor2fduq1zEoKU5mEcsbdjCZnMY2S2G7fGdxKbF2NMP1qTL6zxWk/i+8EKj5HL
ateA2Mzsc8wOARHcugBMCPF3E9fKoTTmV0vcPobcD0wvIEerbaSYOz3o1kjkcJ9/iLRhbcbGzs71
S+LaoHSqVRy4+5ku+Sovs3Nk7/t2xEpr8td3OWy8KOIFI7Q+a8fDjDGQHGFa9viCMAfUReFBamOX
i81+YTCV0v1qDtdt3e0LfHCT1t+q/RB5oTCR+Ai/gdPVxPVNFg1wo2iJE5UObPiNTbchzcxT3bLj
yOGkRVm5G4cc5p/JBhbVVz9XrzOzOSxDesaQt+uw7WdLsnMRvuW6fUqy6ToU03VV13duGKyzTDkG
WnyzDNdRXO6Eqz8MTbjR2GzNQX5jM4SnyDinerPB2XI1hO9pr6+tPL8J2XJzAPMyN13XWuBXGngf
8sadoj8wGk7REnyH8Q1XhMf95SLMdKVrwmWOFrohkN1//ToMKWCoYrTah0Z17yvLvYfx69uh382V
P/fNI+y2H8qBqUybruPJ9KsuuepGyitNeRsM2xJpXWBO1wl80gYVYOy4vlqGmyopyUDSryozI8qj
urEC5d6Y+3Wc2aeK7PdecPvVYu0Y8Z2iTcemrvfSYm4gl84BFcycgTp79LO6J54F8CuzdxswNQlj
WzDCExvbfPQmda4rq9wGWXOgprgWTfKOE8+kHvu23E1T/6hGmFCL8WWDGRWaItc3+SV0NKvFytt1
G04mWxEyuQJIxlu+GaA91my8KMLyOHAODcUumcerGNrfVFknkAQM9XJfdgWot/YqFMN1jhcqQROX
o6XVG0igmQa/+CbRxitokVss9As4BZzcMI6Cnve0dM9R/dKwhutgrHZl+oPr2KsFT5wy2SvVed/o
/Co6auKmOfRtReCHcsWBI4kQyHfsGCsAKkmg3Hyx1t98euZfyo3kXuDXr4L0XbBesjnUZb3gixof
u77cwo/VPlhhtiutx75jugrNbYi9pzWKnVDajRCF547mjhQJL2o5uNjBTWW7vpJU207p18rEfZVv
0FT6upnuq4b5cNio3WFSlrPR6L4cX9XCBpNEysYwdgH4Qds1dlrzaggvFbjnqexftU6x14V4qIP4
vRxgOpMBZ/lNgyI+mN19b1d7W7xqXPdTUYv92G+TdqRQ4Pl4EJRlkKIhG7PYhHx1E4xMr8G5Ld1D
oRsPcj4UfDIB1Gt0wFAAguR7E/JvfqBhmjhhQA9hiPn6AwelgTeNbffBKLsDOuSNvbLXgsqJHR67
2nwAf3KcB/PU0JiYWBOm9JU7NhurN8/aEEQcqL6XDC+3Z1/dAwpD8jd3NFczVYpTzwqLwkxDW4zD
+DAC+lySeq+4NICZfACl7erCOg0O+vmKPVVmbBvb2CVgsdribuxM9LsAkRmKC5faKa8a2/YSKJ2O
4h4LuIhY8EIcg3j5ot4+leh1p6K4SZBt18zghLnvS7e/IpvzxmkzFhLHx9f4CqDkcahNDyfhg5E0
rMye1aGBLub+Vd4n59x0D5GZe00mThhI8dyEUBbr7YDuxJn7KzUzkc97iem8bdmZ6NZ03SZ8JNvB
LO39ctF8lPsgMsKZylORJ6upcHaUul5q/Fu4MNXrEDQQbuoGwAurja7ct6p1mkR0rDIU7N8Zib+6
/5ZuOALXFOxVuONyoH4xECstwIEUcf8tRewQNG1F9jm24G9wxvl7Kt/ausvWjRH0jTPOv/tvP/6X
/4yh7c/85b/+K3/5UpP68w/4fMTR7ReAvTibOqbjOLCjf67g6sYLVUdoJORj+uRe+3zEURy0p0yg
rqnrtmqqtkMf4/MZR3FfUIxXLQ4G2NGEbnEo/j1YsKcwul+mKwy1iFwNCrgg2C0Hv9yzM/TE6Dc6
ykPHkDriwS16c5tYilfYsXJbmOxjs3l4RSAMg7FWkUHn8bQqKahpwwpSYH2zJG/NdvCIM4ivx0ih
hzBWH6CAjx4QYGzNIgId2R8EO6Spd0EAJflRcdzQiwKdYchibo8hihgoRWUyeWBZNTgm3XxUx9tl
qOBCBsm7MXqsYygtWlVtVDPLD709wCpEzw5kOwS/URYHq983eNX3VYkbOg6M1BtcysABJ3yNTtvD
sFAQSOItTJT9THnLyxYLEBhOsTZsAk9VGwekU0XrZVquWkW765bei9Usu1V62kN9BFjBJIwL00aw
qqNR2Yy9aqy6Pm52yuzcYA9osGnX6PiT+GUfLx/hOjtbCkXHyUBNOIVTcSDjc16n3JmVWYNCVYdX
VZa+VbiT+wHMYpfhH8mjTW8kE5LyufOdTnvrzBSji22Xvq+wKmiqHlzM2bgOoWRcqXoRb7hdoCuG
fq0NoLlbNduDG6N7h1sLenFKrcjatRy/0eSW4boG6creWAVzBYtjXzn2Me2VetWPaX1lZMMDHex6
M2mqF6jmq5pNk99RPbdNe/KT4fUXY+c39gz2b72AjDkO2apGT4Imx9dzVcl5ZhkcoM4KBPFNj1Jt
Vw2ABmKgVZsyG5bDvJSge0lFCTgvUd2qwUkgLhKx+7BE8F90CEdpTSKe2tQlklWQwNoShrjfwvda
N94X/Si8OWxUgJLBmh4hc7qjXoa++BhXGLKrxEn9lmIElqEcW1OM46psolfKdTtZa4Ds2v2sdTPQ
tWibgaTg9Oq7mqLezRlwD7bXvO6YyBXrAbS/vgVRXq2jpKrIpsj1bUKNYAWN3e8zRzxGha2vXQFw
xooS39HLAHyxDGqwaqyVCyzsskuiXTEF+ZZ3c9nNUYi4qQA5aytvTF5UmWixqhM3wXSTYYXQ+/Sy
AEFwla7YZWyuFZIr9oXF72wF4lUPNOdYB5DlO7A48hSzSuwarx4ZHF1m7TCRYMkOS3XnJjB+Zk25
ESr1AGmuw6OZYEDrvXmR1C+NE/zYkTPVkQi+Vgw121gzB2F1it9PRZnuVJB11+EUntq2MbZhqg/S
h4I+S9FSSrzmS/yTtwu8nMvi9tCjp3yXJ0V1TE0Lm5SpE+UycYhaKPzARIhhRWidAaQsR+k1Dsu+
LD8ubaDvmt4Yr5UBAxJ++o2t1fONyIZm3xsmlb7pw9RE7lXW1pTws+UYAl5eEXHdbogCUU+R/AO+
/odSX9INh7arqm/bkz3M6m1vxXfJkyNWaJHnFvYEtDoSDfglKpzupIOeWOaY6q75JhDxldb009Gx
lju14e1JAToclkbZOe5oe5aRl/sJ3qJHhdnYDVkyemHfYKBRg3fpsqwmqsyP+th77kLiyRhpyqWJ
JmVNaaTJQ0j4lnxjC2wywC843G8afa3Ms/6yc23gLLXK4SY5AfmF52bx7llTd4L/DMCeYHJp2N3g
W0nuRWUBV7Hom4X1Hazb/DymhrlFD0l0STuVF7VRgjXVmWsrbBx/0PRqU5Xu7AuXsJJwsiLfSPDq
gW7xRttNdkbrBBvyx09w08X1uNT+kug6puXgAVhBfBpDAzYwgHWUuhqJpwtTkUkteh0p+bJPg9bD
9VPvl9SaTqEBfht4H8Zbty7u8oFKSlIEMb7FyeBYrU7roDP0g2bn+ct4jDe1WTs+7oYKTXyEPp1m
zUFznDe20Dq/oO3hze1Y+5bMk8e7a2BxBE3W2MNWTwUdiCovvaw3T0gFcRaFDHxnjvFZBRacFBET
2dotiIZc5zSaxqGBq46ZSO9OGiMVmo2dUMNJgk3fwEa3+jJAMuUYt7xTYpMpdbUa21DdhiEbfScw
7/rAedPJXpgCwh1Wr4W9asIPZlj5LsEhfczkH24EQXPUrStgVgANKErVwHWPqEMeCrsYTmagQa/P
Gr/LoxJdCKnmar1WrASTbttczNTZCOhSe273+zptJ6CFqr0b0mqmyckEkylwlYqezA2zp+2Q0tfa
x6I1vKGPvSFIw51jMI0Optnxy1K0qNok3UZ5t3NAPhoFtMEumj72+nw2AL9wpDM2Tdlp66ZC01os
3XhtajXkNrmiYTFE0TK4fuao2prg3mGTaNWBhJ/JA6FOV5X2tM8dZhi7/dvKHa7SpVp80HzLxlGV
8aybt3YB2qU2XhGFkl3RKsk3Rh++a2PLXkVtcQJG17M/EG9nDNVncev0RXoKlBo6dchAbonbRQXi
a6ZI90VyXyWv6hrje+B25sVelM4jZVD32gUDcGqnd0w389EB7meVgHjsNgfaL9p9rNaXzh3FUXY2
ehbnZmlfZYZxQ/DKsl60NvMHHHx1FM0Pme4w8xjzlTpEALcU9iEY0e/dOFWJt5kLD9g7hkQDT3Xb
JFeBLd7gibmmgQ0YzBkfVf1lnZpbS1tUT4ly3dP1Yj/p+uAnRDWtoxQeaJ0QpLlELBFApnkz6Exp
Q2HBxTPbrYiibhUq4dWAsbVnAJKxpPhasDTHSJJQ1GZARaJn68FcqHfq7l2qh+4qD0k9J/bVZ8YO
Don6ukMW6SlmStJYnOfHOmUtiEvO7bWw/KgjMMtyaVGP7tx5aW9REisxFRsLRFnOvV6r2mLdt0u/
qSAV+eDW8tXYzJBBBCxEvX2syu6UltN+5vxNoJTCCtGzfbQbaD1heqWM9u0IsunYR3YOuT7Cx50E
1322IeETS69pe1VKUUtp++1oQMvseMZrBSgujszc8EM4ftuwgE1T2gPvp4y6Lhvd49m9ZgMD/IDt
LNcxro1Bf8WCuBzSnGO5brOVVPI8XglN15niXpOqbB06S9xHuqn4jZ0fKElT6wV0ZjkjDpW03lCa
hBXXJ4CA8JUSa5R6i4gJEKHeM1WEZDDR7SEnPcwp8TkE4BBL1ZXXyPyzq6rA45oU5DUpseYPRZp6
IjgX7bgTBSgxK4JMW5en1lHqvQy9WOmxvhzcIYSBKWxwsEnVHzlaK+tGY5+XBh20ray1dkrgtts2
xMALiw7QkCHDWfoc1Bu5xAeqmSTyRT0Vxn7qt+rkEC2hxeB1tDnYTrURr2gNl5TOSoWyaj2cKPeo
u6nXj2DMDRzIVJQ1EYV4WacRmCOhDiM73EacR2YDvG2BcdXa7F5MOSVZQwmOLHZvSy2Z6dXfuLWe
+mbX6kxZxl1l4rkklKpgt7kuI/Y9WrCxoui6zueratYfEJjA+Cs8VXwoXJJ3elrBmnVHttWVCR3Y
a4HwpZ2ZerMBBj1SrB1pRSZsqZHAiyb2SUOhA993R1ht88GIC/yhsIQqsP4bFqCTlXSEueXWcQn6
q2lAH2HCi6s17UYtlB/I9bqyEuYsYVkH8mf6+zincjDqGnlclJz26RCS7M1Obwn1uyKAud1aAcNH
63Z6GpI+lAU/FODYt3nfrZZAK056hoALmFkYXZT4rTBgWw6R/YM26lC4Eiw3y6kyVfIS2vYR0/Re
zVNt1TusoAnm1zDsyaOoV2K0QAngR1+bFGfxbBf3XVpMh9AZpoM+u4d0UmDK9QthWWnsngxzT0yc
vm/qKl8NS3uiRBFupry6jZb5kLd+LgDVApdg1xwtLqemqZlPxgSwD+BIISQltEJ1MACbcIKoOIkC
AG6bPNj6zKEnj5FthOGGU9nZ0OiWEcFhV5tsrgpfK0ijCwH2Hkk/IRD4tE+K+jB1MJjq7EGDP+QR
zFHbq4aIhjUTiVxS50OJ3d0D/GD5ttbBA2TTnYRP/PvGx3lFoMOox1ujcg+inaBT1AK6wKYmS5dc
7BY138BdKOs0YLPa0QYhNGPMio2CdRd2m/I+N8MT71tca8yirbUvGrCgOqGHWPuGJoj9tMrfKrHw
Tc2FO9FDJOprIhhN+00ahl6u14aHsoZud7Qnaewjyjxwm+ryQU3E0e2JCcQ1XUcFJSeNpE3iuMaU
Lzi2ywxs9N63T1FPnpKvTvFIjSgUCIyvnKB+1axcVLPJGmBpxzBJ7hJnZ+MoiiWkxKzwwDf9m5TA
ptVcM5W14V3ErjA01M0k9UWF3AS03WrWnBQkN+DHxhOjh7yIs/DE8SisWE6ervdvUDz6K+SBf089
dKotVGq/KQ/88Z/+8ZnP+edv+lxTEtoLh0ftgonUHZc8jp9rSvIrtM11leKfoP9t/Nw2F/YLujOA
Q7VfGPSfS0ryS4LrYj+m6qbgB/6+itLXtUcHmaB0WZuOatPYx1v99XkeueBSKmZWXsL8Y2I8THR8
m7Rd0+j3pqzwywbyLLBYO4MugJq6CJrvFOCf2UnsX13BMxVwBN5XuA1XgO2BRhvAmSKEaJesx6t5
b9JCdWrwJ2+AiXtSTOsqP/z/t/uvy1LgDZKW+S8mLxnY8FWcws1bJYuV91H8Vmnb/svSKWqOz9/9
6T233ReWTj+U/0kQK38wbD7JQ/gKsxxoL5UatyyPMgI+106FeAHclnmQvoODdkJ+6af3XH9hYiel
zqSitHIEw/D3VE7lqP2iyfHJtGxpv3KKopajrECff0c+oXYmKhDmpKn2R23RnTs7yeHLTFYTXpVU
1eI9QWwLelMAHUGQtLe1SxwJfF7FOIRL9piM7Zulr9tzns7K0Szye6sZJrY7xdYxGtPjF428MtCN
1eIQ/yJUrTg04VjeqKJk5XTzqLsdypI2GRqbyRuc2j6k9agDY1KyXm69P3RQcNe61d6D1n9T4HMC
+A4WuYD9tOF4qHtRTi11xu7gDdrcULYV7JBFehU4ADRyFwa0OlvOIQuimb62Thps5qBKWaYSdFNj
NTsTLcV7+qvu3UAAz2XgDvVklIXNB6WcDYIdCPzmmlEsIPOd0+J1i45hWQ0pVYmVbhDcl6nt+FJt
DGtjOXl6HvPQOZIs1b2TgfAogKG+rIpuPM+xOR4ndR5QrNYzxBhBhi44nmtVZD8EnI9uNUOLN22O
VUSfh+aq7uv3LoFUJJsBjq+Hpj2XkD4PdmDDaC9Id6Upa+Zbu7LmvSMC9/0CYCjxxegu95wmKXv3
qllXaAda9TyFCbVZMJhAfkmPckj13FM+iBGv0r9CE0EzbZJH7zBKb0hbJOqmm3vOrormBcmgepFD
ox5pSr2LiVX2jMK1KUPP+QZJHZTQaVR2Rk4HndvKEWswz72pBpuBfJxdlNdv0c/el0EQrztN0ZCy
ZvdZaucf7G750MVi2eRD1/sLAikfBXp5TSgFJPSnENoIAY+um4FvZ92HINHIJjBK+moZtcVBJO9C
eEdXPFAiARY6bJpJd9oq3fBCKEjpj7Uy0WINwp01uyX7+eJDOiC5IFmL42emYR6AgPlpT/M32CP8
PW0AaMt9a3b80z/88U//4Y9//rd//PF//uFP//C/+Mu/+d//448//sc/gFH88Z//5cvp8uknfZop
FUt7QZ8PmbmhIY57WsI/T5XySwbSfBN+scVZAJbJz3Olhl6OKRIBh2VxZiRL4ue5UmOudJhiXdkT
0vj23wVQ/KQJ+mV/yo6HzQezoYWgj/OisLiILxuSscsrRLp4SuxYfoq1bq1X1jal4crUsjWRdeS0
5KUAeKRmLP9LI9hB78w8uW16vGdIOeMx3KSg0/KI/3IGkd9qN+ZWtOKiDhZgXxCtHdLb0tlH4lZ+
m476Jo4LjHLmRX7Lsuh+EYBRytJ3qWVehgghOgcJWgg3hBue4pkEiNTek+F6KUzzjITnkus5w708
9cuqDOadvIpE5OuhA1uYn6TkJGmDez0a1vIiiQ7GWoqJhpwCgIby+pwleSc5/pRlXkIyqlRn76rU
UCZnWHdt9i6orP0IsG5om91sA09xyFCsCLwg3/PermmgG+LiQsXwuLMX+YFU+C+KwWGS6Jqo1S9S
6JeO18Qy3Ca9sQX6fprcaBvyM+QPnNAmR3a3lhdVoHvqgBFLsciE2F1ejbyhQ8y0w/fK+sZkG2d5
8XM9kM1CVcpMOZSKbcWzy6glsY3zJse5T5TkpOUhgQvrORCXOjT3ZETupTLGCsUFmfrcUFXWU47Z
8hEhWyQnkVljg7T6pPTizEu5J+TjpJbZEx8raEco1w2qMntvW+IsRW2mZu3l1wukAqGzK0VNCTTy
KkfZ6oO45I55lpi9pmoem0a7WLTBDEppJkGPhrUvWy6InqZm9GvppBv53Z6oXEKc4+RBg2ppuSwM
Chg1zATBB5q452XmH/U8Ii161AAGg6HjDeRpDpj6sSfUzrQFlmjGwRPoeEyH68k4jxYxljO0CPOD
/IZC4UgabaM0X0vg8awZZ1IxKMR9+lUKDdylol4MJ3361eV3G3g567rjdxMI+o2tFI8Rv7jvq+xd
vUBk1tHct5qfgzII0THZXGs8xR8zeWuGcuPyNj/9cmmJwsLeS1G6vCfyZ8i3LZ6MrbJYZ3l5SzGs
qd/5ajTi6bgasbMAjXsae3J8Dv2IozWHqh/4BZVE+USkwEswVuW9rGaYxdDsQ1R98gkbqBxrhPoN
nQrp37QXwoK4fKu0z3OPqaJyznJwdmGObR0SA1+Tl0B0i28xSCZeIGu29l1MOBSDfnk9kG4fqrd0
jOTnyZ8p5wayEfYjv1boKm9njUEvb5GCOIN+s75VISrIG0P+KsO6W38xFf9Gr/KZrfBpFjMMWu60
KVUkPu6zXnmP0AabC+ZbxS5OGHJ3SJB8eZNjJX4nrzyiH7VqGmfvUFKQI7Om3Nnba0swS9ASaxd7
PSi9X7XNo8nbiWFqG/Dbgg9IT+4kzk7OhMVT+vaFfy3H+fV1syf+cvatqIbT6+K69ax+lMOTmHIv
npS33/4Y52sl0ufPMYTQyLtE0fBcSzAmYTTUE4pjV+iXKXmLj8mXs3Fahxu6Zh0tmikuV/JVl89f
3rGcEa4nTHrMAlLiV3XmuSvcc98ZlzQR52sqVqeGLNxqpkALFk/GW6EySJ1oM4rsZKThAxEbBAoN
d23ePD4JjnoSVbL+UYZMyX8uJ9ilsPfyPe3M4C1+sKfhNVj1o67wnlrhu3okzdPdx1167JKGtpy5
Cxdj4w72fYKUjIf6aRjJ63bGBDORfZbvZOcu+6QkepEY0fREhWse9Ts5F6V6+SjnC9KRTuoYflAb
AJ08ZTndabW9l1OO3kol95S+Q+L9DknnpaL7CmdGrYwzIuJ9XGhejJHjO4/pq3PLr5/Ss7ehFPbn
t1jeWnl/JHldzrI1Yxo+JcFY5v7bH/m1MPDTR6IwMW1DNdENP3evG05BTmRpJ0/ruVxuwohHzSxX
V4r/7Y96JkL8/FkuR0kNeTJ1iGeDtEmqRrQWAkgCFE5yIf9pjxCmLDYsd/JVk0ubXL7lVJNCgAlj
hKG3crchF0m5YFIyOSdMhP1oXOQyNNV+yQsi74+88DbBS8X9ShiskWps5TJU85rK+yjh9+OCPZBR
4FZnW+1XBuIvuaDJ//00nULQ15Ejo9c/xSynAav5t+/DsyrIT/cBCwFuCI14nGd1GA0OWUH0d7Ju
aZHb9lsV0HOOA0yu5DFnkT78YEH2khdLuNE+ZNMA/OM7tZjfevAO7lAdQboGzPXZvk8TPYGCvZms
O+6XfNfkyi+XI4TE33mtn7mYP/3CEMQxqZjYAqmBfT3LpaQ9RJD+EAGqqMzZ9QVNve2gxPd4j3Lv
afVnxyNH8Dx9lsP9ZdWnvJ3PdrhssxwS31VMlmyqn326NiRWVPLaLTODOieRV04PWe4+4QwaeMEj
Akds95wtlTWZK6cS3rF82+S2MamLk3wv5cIil0m5fsgtcW+I3dSRfsf7GvbW2WbqMvXyFGXpaSyM
i1xAxGSf5fRERARMmsCXr6Oc5OVnLCNbOKa4yOpl14O9XSS2SVFuJ473TFkmG4JEuZe7IrnSA1a8
r3SGJZuckD517JSPDUFstDLkfBVtIqW+h1uwkp8lt4uiDPxJ5R1mcVOSmxkn5GBQKlB8+U5NPOzv
vNXyIT67zZYjqN9YNno64Uj4xxfKxlQhpMalAft0kNC1ZLsk6JSWlPBsFEPhRl6mnOebkNUWRQAj
V24fYq7121fyBI369ZU4iAtsXtZfiZ3BpMYqykupDgdpq2vbrLtuXLgf0UyO8A4kyFnuAOSQkxck
Ly4N2EOyGZUTR8MG20yMs9wwyU2R4CrlZiYp61NThN+5b7+xMuMbUgUucgcX1vNJEWQz+qKJi50l
7r1ZOCzdy823rRQIN76zD3iS/H99axiDFLrheckZ33g+FqLMiOyAqadkD8zTuoSVeWij6uyW113I
usfhr7BpRRBUL59Myz3IKhZrzlY93s6cGgPzaJe65yV3zq2eXSuK8Hsteifn2yozL9lASAWUV6PG
uF20j3bmQsn15CFPS5yz3FwhHvFEZ6/kTlpuvuT5JNDI4OF9la24jHXIZHtK+MBZTttjgEe3tQBm
io1ToD7pNFjXyh56J6t06HyHD/YbL5BcER1K7hjMDPU5qgs/JKFPHXfp6Rw516ssydFf+Olon+Xu
3Y2ZneXOnTUjZjDmY/xODmGFfKIiVTAosWRzyP10UFJ8+fu0ueI/Pdeuevz2+y4H1vNnynpgI4aw
SP6z5B7zi4E3NMzcDnoi9q8cSMLmET2mHwbBfZ2Y+6eTgBJunj7yd1WA/m/6P19aKP+uIompUFNG
Zwz/ZRXyHRnyX1aDPhfP+Z6fi+fYJw30vfhjkR9/UTx3oOEi8GDWEtTHpUnjp9o5pSIkx3gPNbwL
9JfYOv1UO1dfuPBz8VQy1Wm6UM3fVTuXAuYv3qZfaudyv/DFW0QC4Kw7o+1sizka9sZIr14bbMfT
KEyTHIRot9GpBy+iCM5WTFGkGg3bJyG33RXZ/yHvvJUjydb8/kQ5keKkctbIrKwqVEGjoNrJAFqk
1jpNBi3aa9JhxD4A32u578DfqZ69txt3ZjourY2gMT3dAAopjvrEX2iAggezfVTHsvDLup8eFa0T
e13rjY2RjObnssLhVi8iLIIAruwybM8BVZQ4UkQNqQcw0wDMSERSC4opj/rhAosHZRsVMhHV4cZM
ZQUmeByvCwW/y9nANMtc+gYFAfr3hhWrD23ktn6x2hZQRXVEs6fhvmHaU/+5ygUeVWKiUBQZ03WF
F90WRODqj4X6Div/aE3gdPuUlvXYgo3JkVQQi6SBlVuMx5qg74Tj98kobkNrgSyjG5DVwaUgDuGQ
uiXd3kiA34WReVOE9JBjm40pBLkSWFR+D1oDSQGnqVc1H/F7SrBYi3rH5EarKyQz3G1jt58pMb/p
C2YNeIg2W3olzQaI9gknK/MizdvnVRPRNndAHguE4DwlygBktXnkVRFa6YA/Xqslv8lN5Yvp9vOu
KlGnjVq9CEJTjWjqrXNgZtMVsCL2MqNA7DgHPaUM6U0NXWRb1sP92ORPWUNN3R3L1rcHrdnmWVHu
xs4pPAuDWZAgE+i6WHnoESnyhtVqrtZZGwkgpdV71dXYUY/YBPl0e8qLXtVfjbD4jJH2tihRdJhU
s9/Z1nIVDvrA2FnXWeciOKH2yjYRxfU0wBUrcFC22vgxtKYgLJtbrdTmbVtMiPFPQKlWFd+vtMaK
U4sLZdsIo8IC25Cuf4WC4ROaERmWwle5q65+BUoy4Hh1g8VslV1ZWhkswCH0BUAvL4xEupvK9nIV
I47OkYCTFerqJk+FcWgaloATrRkhozXtbfDhvmbU867X1YZJbmdfxjDVfTiMy0sHpNQz+kVcuATV
GAPDZ6Nrf5gmJNTR6DKAXTBflvk/XeX/qa34T8vsP+2zf/pT8lr/xRjtv2+aHHV/vtFevtV9/Jb/
wV7Lx77vtY76m45PKkoEBII6rAy+87dGJYI70KBoiOtEXj/ttaqKZREhLLANW26oP+y1uLRbgs4m
+mK0Kf8pGjvx1p/stfLrP+y1YxzaYQy/Y5eO5TfVTj7XRYrPQI4IDmbXFBfhQ0GPfpxqpDOXBVFy
qLoP45xerVr5CI/xtdaBmMXsMQO0R+yNF9c5JvH0UFn9TlTJccSLe42KR7IQhD6me9zld7S+fDSN
Pru46lkpfrupu6vXFaTeMm/KQv2MpWuDdj+6H5XyjtzNMdJrWlWVAnzmPs7Lu6Gdrkfb3otF27f0
6BUHr5HlGajsUccux4px3DZS5FOq/qJOhos6tO60jKTLHsetPkyFp2gFoKlhpDTZ9o+JZgbdNHhD
UV8UaNh486pt0t4gbagI8qpj4djfoI0eda26MCv80tjpUiz9MGf0DXPaClqWdTSDUKcLNsTfVqv1
W7f3K0vdNXbpG0lxYWjaTQG+rlutQMuGm6FRLgZl3Y8k+XMCwgmGWGEiYWK1mxUTQTuLL8AxLV7N
yeQCwwb11FwsArLb8JJ1eB8JtmCEKFt95V2DY6jcG6fOrmJ0fBxZDHPL9alUsGM3MTxq821VzJsm
Xx+SXmtQVeTAwhQBU4sV1vr8aGjrKenbdzs0LpW42g9GdtDreq80YH5hAGhNcVGUy6btk9tyxDQv
bQL6+FiaWLetUt1X+iXT6RjjAQcg8mAjquLabJEafdAx7YOsWC6L6OyjsyPA9iYnfBjEuMX0Yevk
5X4iTp9H7WGxKwyTTAvTjhrwFJ4TjviqjnbQTPlOK4zDVCWvsz7hFxuhL1A1d7WbPiwwp4Fg0tNp
yCPGh9lu3qZ0hnDUP+qV9bRay8ZKwlMngKwvon5phxKjw+iiir+01fooVvdFUQGlRhwPnbAGL0zF
rZk3IPKhcbv0PebBH8aHYmmv8bK6RNsVl5KEVw1lVMzXpSp8I1UPWLjcxQm6QE6BB2gspATOJtKM
W8IPEuwm+xIX2qYuROmFCYVvrFHG0H7NbLBrErANJI7lxPyz8jfi/AOm7O+R3j1lVnvtID/V9NVb
m8fBFCoXVoqo5DptplTeh2iPC1R/N06R0wHkV1ZvUS7QY8LsI4uzx9ZufRFrvlJGN9B/PZBuHBXY
+dkZ5HOQkEuxc50YrrW+gUBAOx2cu6link7eFZM8R1glK9orPEuiEtyKGnHXhu0uTJoosLr5lOXg
2AwcVsB4p9+yBsvJyDititQ7mq1DQRoQp0i3l7Z5sDCh7gb1m55iT9PTRMdY05+tKEhL9XkujI1q
w5Wfs1vDqO6cWPReaywHWGbHMZlrzy6A5fRYN6azctnTxLYm62T26pXTLZedW9wZSsUUjTQGW89a
fzSmy3ZJaQ+tNKvyxJdGqksRHofI9sMmuk2Vl1oak4TaMVXtJzNbPscNBVm1Vt7IZzaxq2IsNbmA
+AdU57sooc+P2fMO81bfwVzJTyP5ThGfz9Shfp2VJcNjJl522A/fqeX0FQdDfEt6x/YTvW2hjoTZ
VnOrB4zKDVjKcbGT/yoRm8SLHgUvtWMcQEpdqBm9ihW1NGqiagQvS0cTNY5NYK+h6ltmczGNBBt6
aT4DaQr00OTViLEjrFimm7LvcYSycSlvlQwW0bLEsKhndBWHOWHG4uyZDfN9WmYnQ7hfK7fAkK0D
GTIWDbIUK+lxuBC11jqUdnoqL1U4OoggFs/OGN4VvfvKxviGHU2NKoiFXGxiU4yKum9EwIhq1Ggv
wP5/7RXQ2raBQBvux9dJ0cYbmMrpRrMzLKjbdBOO8bQrHc6SeQKrbXV1dqHow+KNLoAUzNMK33AB
atahotPI0d//+UzyTwOTH+OSf/nTn/qvGL78ZYb47//7X8ENgCb4KXT5W4Joqr9RehCCapAOhtX8
u+Ui38FT0aGaSYmNhF+CTX/PEHVcUTjJ6CuSBuLfIrnmv2eIuvmbCYsUEIHJn0KiEv8JdNW5IPX3
coOMiChVEUmhbQhmC8DWz8GL2o2qkQ1Os0HLHAvgAsdmF7pHdR2FreGNpgW5rcZFSJ+B7Cfjdn6Z
0vRzSiexicrns58usP5CLclqijfInYkH4t+ztPGqQ1XLXh7msbnQ2fFg5NjXhOH7PCo+5ag5oCmw
odZyIcqtxj6SIoFTlt22L7orXQ9vC6itVKN2g80pbg6UGMcXQ7Ctr3hjlEiN53b6TUhfq8j0V8iT
Q9c9W1pReybl9h9C0dvv7+NHxYWfQ7vf3xK4X8TibYnu/FDjdxPU60OogxvRZXflDC577TKPjuIv
yvjGz9Xt7xfSpQalCedYIIr083CMs5lDZk/ajZK+thBup/w2XuOgIS2cfF1LNo01b+32W28hxkMD
P2lIgKXVV7PgIWHkr1H4HjIYyroG4QgdRHmOO+RMDDrH4r1yYXr2QRURj4H/trXxbqx/8Qgf2gPf
H4HuLTMbpIwJ9frnR2ibMSk60AMy07/KHH/R3Pthja5FJr4WFpGO65yIdmiKp9AD0+Nfj5T4ueLx
++UR6zRk3Zo2wYehmhDHcOxyaTYN4iahSL/Z7nuiV5+tBeVhDbnaGjdjv+WoYD5ztmI77/ERSD2r
duyyyMFPXT94mgF+dtXS186qAzT6vK4za0/TwvtwIK7vkueaNaKL1c8Nd/Qwj68gcpbjjdVe4QC9
R5tvM8cLgVuzEG5MaFIOuGE3WL0birhY4oYdHU3p4K8fn0oRr/fDgqYShUybpSFcypL++fUPfTU0
aZnAPJVRtwEaPRtLCMXDVGPjFt875AkaOCVfLy4w15aHi+mJnGhX1yCbmMZNJEIMy5LuLTebq0bN
ntZFox5T7vAwuyiq+spNb8KFeDRU07t2xFkwz0I/m7XHlRy7zKJdXtc3Nqi8kvC5w0o8nN2bXnee
Uj3f43u4deqSsEKASNb6i1Edb9S15MyzyPhnkd5K6MYAWc+zxrHeLBoN7fbJjMwr8h5pVkxPLW5g
sLsQphNxJUb3Lrl3F05vpJbjILNxgYWpjqhgBSGQM1hiKxTtWXHvpzrcx0r/Ms/6zejFbRCu4g6K
7r2a+IO5PgwTCpHlcjsR0yqJHsAs8JAqvdGXyrMncp9OqyGmx3v4IMeQephuKEHRXI4ZYknhFRvn
FlIW6IqB8zoOSnP8shg7tcihZ2nIMYe8HHuFFu07JwE2cxXtTY/Jqy3Kaxx7N3aEh2FTHISm0ApX
XmOzv1zgk7oC0p3Q71rHuU6G6lrEw2Epx1eNMr2qxFfJ0uxtrTwhbE9dbf42dgxqaL3qTn0qm2jX
GHKGNtt0UILQrYNm1III8SBo0oe5U+g3uc9lXlybU++LMT/GpXrkvNi2ar9xEYqyRyS9suVmSboM
H7v8kzDd1RMROrS497Tr5Vz7AmkPjdbYkAc4u+Lm3jUXTuJcp2CUljh9dTvjKAhUO+g0zJBdH05B
G97qEeRRlNQhtyAUau4hqV6tIR3SFV20WcFRvFimZ3jJRmCp2Y1oRj+NdYTZDb6VhfXezkMcXOKj
i1gU4CJ0y7PAiNFU7ZnTiPNIR0x0D2AFNrvCfBhLArLeQuX0ftbfm/Z+acmwDfWpMehbwLrKEbq0
gW3xuw/t8KKFLOjIS5QMtK4bwE5pwHLGJoDYAwEkjM/Qvc2bbhsp8XGcdPLq/NNsf7Vj52Yt0m+K
QZqWTi6S09V7llcPig4pl3bElKi4D4ZoizK4pvAh6R2G5snuYFhp3Lxf1MXkg+y9NVprv3QWyl/u
rexSIFGzg+lOtOpudcW91VY2mrbsDnoebemgXNaiuzLa7lZvlrtOny7yrHu0mW6RBVUlqdfrejXu
O8nmc0YHdLHe7ps0vcyV4jXH+Hua03yHYThZjEvFoeDATtVk8FW3PVal+tJjdbAxI9Xy3N52qcty
K/IUVug1NdWEBxsun/huktaXKl5KE8xuktvF75BE9bixbWGXVdCqcBOixKUobIcHFYVu3QS9HDnm
ldSCkQ3ktGT8Cjh/qBblHH+horYHrn4WuqnRma1rvE8JTIBkVySGwA5yICUZLRt16Le2XicU/DKy
XNCGiZUHtIx1jibTvMRbwC8tca/hKFJNxmOHnWUzT5ehSnlUSYpXOzIzSG/55Uhal6KQYQYTxNYM
ynbXVLtcJIWfLc7sibL73AtYv7bxpLppkFQcvHV+nSb9YUGUx6WgnuLaHprWZbZMfjKRCehttR9j
vNQIb5wW1utc7UqXbjSqOqFdG56BmV2PW7WB/qE3hJhGFxJo+RIhtqHNLvr1CPe45hoo/UAzVAnW
MT1Za7/NJwP6fKBG6aHiPXtNIu6kqRbSutAqH6ACID/gHKZkuJLtOvTDNikMYegEp9ExDwnkexY1
0M/4DOmo6+G5bMReCmr1hYa18b0ttkUH30Qx5iQo7XrY5lX32V5Rk4PvhGskqlg0PaVeKwJEYDlY
JGbNccNqseoRQtu7nb4YKbhrC+cnB9lETd+NloKQGdBOiGxKwr42UVzqTOr2wNtQAzMqlAIjyNa4
nF7izXzrJl3rWa19CQbfNyWojRS2fhZR+lSVDFIMo9Os9loE3IgfNJ7KgtX/rKklVvdgCAW5sbHc
YLrcKUA1LVjPemVnXpaIx9UuXpCl3DdhtXdpLTvz+ko92KKL6oREvFZsEmT1B8tNNw7yZNlYHUOp
I2D2QW29uM5DZfQ0XoGPq++9tMBVqGxgdZk3/XaZ6l1RhgcF3owEiA6qedHpz2XXb7Tm3TWrV8Nw
rtuwfjBmZBmVaq9OygOsyt3OYLnHISIJess4Qf9h+7O3A0Mg37Aag/ZSq92kWVvijktjqDAjAfYw
hUE1nmI7fzZL9oqESBE04HU2pCepZYfYFfMeMAfYV3ZuYWtASs2N0sSeHKHIKF7lv80VwOuCIqeD
d8mgJ19zGu9WVN5iKu8JBNbohm3h4r4KrAZKKUXVQIUXF5oxBzrFT91gsZrr1RnpNQ6YW+Q5oh39
MHReH8ZfsBMH5GU8TkN0lNsYpPbDaji3SmLdG0jyAwqiTJFRCIrfsI5+ryjOE2f4jdwaaIbvHX0O
Yl6yG2MMjIPHvbLGu/KZiNtfQYUsIg/y+aLKtS/5bG6rVnuI1pHTGFm8qL9HSXNLF+OiaPLLyr5i
HN4c1nhTiscK20GENTaIKAZ6P/ld0x7K/nO7aohPAbNSkLARvll9yxL1Jouqiy5lmB2o+E0XQOuN
3NHv5qcqLS+KQb9b1G5rds0+t47RJIKuL56V+B6gEnXRGIm7OUhqZ2+uyfuCqXs4UasBycXLrMJt
h1/5ILGQSJZDtfTsCFtUgeyDlrWR14BZDuoaBnZsQ6JwygixD1fd9xoRFjWct85JvmXWF4w6820q
7CcCJR22drPRnQV4BWUIL70fKk46a3CuEBhgDQ/rZ9nwzpaCnbGEJhrh/TqJRIXdraCzLq5S3NTi
ekQzngqDo+HWXbfiJVqUN2gu732RtHRLNOXCNoq7eVD3lfro0LGrLPtTYvOXtEcAbDFQHmqjmIIp
RLZYaeH8ryWxCWdMJJhCadYFMQ4/3rCMXyJX2zpKu8uGtd9PXe//IpL+GEcLF6tE1XKADdDCPVf7
f6jqu3mSGlHbtZshyb4WyE3qCOyJPjpKhde/vpRM6n4K2bkU+BZNQvYd1TRlSvPDpUIkcxSqU+2m
a985ApAklGr5NcIIuR/F1S8StLNl50+XM1EAsgxQ2eC3yPrpovx4ua5A+BsRkGaj9polRQy2TvGF
jGDLEkEloPqkJebT0iVXkwl4qq0uUOPcubPAPHzZk3cr9AziCBlt2E9orG2deN7HozTP1LdTtOzR
dA8wZnswx2W/tNpjrulPZgX5FfFxP6FvFiYlYrfhs71UktMbaHPzi3z9ZzgcSaB8RExgLd1AXFic
dfN+eKN10vZ2rTGpK0hgbGBVd2FAD9PLX82Sn2FS/3ihD312x4iUabK4kD0XG8Q5vYSF+Nez4x8S
Op4FLqnFDDHkfx8SunBcqizJHaSOCF/gi1+HWBosUXQgZ8CfcX0pjMclj36RR8tJ8GGSqHBJSCQd
SkzwA3+eJLE9O2vdjw2m7MyPDsY4FKReVVEPlO7vOxH9ymH2D8bspyt+mJaWMFQ9iaZmkzfm9TLr
h1RSIzJ1S3H7F0vgDPn5x6ej3EWJTaVr+KFGEVdx5cwz16poJy32Om8wTQwgp4CzYz+znip1CTSs
ELK2gxbnXA2J7Y3NTnPmx/GxjqydkqjBsoD0LoYdJeugnYxf7Ap/MLWgCbMnuNynfeYT/bhM6fxo
yYSE2cYdnhUq9yFl4b+eWf+w70BWQg7MppDIf5Ccfx7jQW3bjMI7bzxZb3UDLqHm3KfGaVo/Jw//
D5eiriVLE9CnPtozK5FWDjokwc1MA63cTaGJOfoTZsbBHM77v77WPxTr5GP9/Vriw4KhzooY2dQD
uEhbtKhzMAbLfkx/5eH6R5eB+w34B21m6R3z89tbwBy0fYpAUBLBJKnyLfIXvpnlvxikP5gG1GdR
SaeCrNGnlrfxw1aWqXGcOyb1nHHMg6ohNQSE+dcv7AOE+fddzDRUwzHx7qZu9PM1tHEpkV5gIpjC
fmvDMVDMZFOThdGjUpR8n8USto1QSp0HrT3dou/1KZ60X0kcy1rzh1WpUdpGRJlJYpsSMfXjo+Lv
AfjF4jYWLb5qiny70uigPaK4y51q9G8FZ9GwqIcUoWO9P7pLdxzmXy2KP9j4fjodP2x8umLZeJ8U
LLtYO60LUHJl3mcl+jjfBrSewl+gE/9oeNHSZ04KqSn78dVXlgmhaG4Jv/ovYn7WMN7468H91QU+
bHWm1qrGbH6/QN1dDtav1sEHYcHvs+eHR7A+rDeQFeBqNK4Al/wIXXUzlugNQKNuKSxUl1a0niIj
ukJbKULvRAss+1KE1LSV9yY0rwXkYK9Vl1O3LC/z6iMb0M1ospjqjRZr+8zGom65++t3Ann8D6aa
DVyfl25CYLA+LF69NjsL5w/uGb0qrUUivqrXyynrB69ip1hyiWleBdUojTRNNR6VqrIxAigTmqbg
HvL9CInaRpzNssHIQVYI63ZXIrxpxPd9Nt5D570USfp5taoEa6DkWMT2VQsaycSAhOZ0sLhIrxM1
1e50q5n6TQdRLjJ0X/FE0rSUm9C3WmOs5fVlX+fqfd/y86LEfole5lB+moV57XbK5YoXVN9SKGzQ
W3OuSsPdhejZlOEakP3tWpaR6aDEVZXgIcBdzGugR+gaKfNTqNnXpuLuFle9NQ2obLp6kmtt5db6
DH5K6V4Vwr7SRHrVNuaTqYingnitrxjfJlv2kYfh+KU1qzddFl8ZSnmBQcmucdNtxK8ZhI79DZJi
inbTV0yEDvCUXV8yH+9DdNVTEcO6wWsHFf+maj/lhXpySnfnLM5OMxEv72nf8v1W/WKgf2SO2a6S
uW5/Ny+Gh3sqwssazI4sAHD31hZrMFj51uXhV+FeiGze98Vy2yvFFmnQMik/jfl8l4bGtTKFLxgh
PIdR9c2dwxeb/NYrZPcX58HCi8vpzSmc3Yy0fREJH3UdXBaCqVVu9YJ6ktm5fq00CcPT00hOe9A9
3VejpY3VsP2zFBRcoarrLHUuKZJ9WZ36GWvcfZlVV3mRbHQFoS2RoNncf1JRYT3/0r7i3mrUf4pj
R9mpp19WJiR2mdKAMlniz+4Q7Trz0zLBJB+sja1CBI/q3qHHmx3ioRr3xRAZsOSeLKP56mTLXZU7
yvfNRPZc/y66jQvKj63aD//8l/8fkcJ/rSTzH//t3/7jX//7v/+v//l//se//dgElp/6jlwzxG/E
WZDCVes7RI3vfEeuGfpvoNKlkru0P6E7zKH4nzBh8zfCPtNVJU74DHj7WxOY3wfNCxEi9dwdBvn2
zzSBARZ/2A+l+AeEW34Pgsfos0ny/I9H75jEgH2jdPWbILbaE5khEngTE31W6NbpagB887EM05tk
Tf24hrJbJTBd3BDkLnpaL3Onv5RplPoI43RAKpRryZkOIfAR1ox+gpEbwvPpxny3yzqwkuUatva2
LamKqw32dNHdbOp7J+1vJ2TWaYtImFltd55SdzeUHpxGpTiHxJNv64B0sWIm02o0lO1xpXMr9Yh8
xZyWt5NFCRrcV+KzH+MNoLKNm2OHgQQfVXMs5xEhkygPLmIV2cFFr4PDBwuDCJXyXMVXu2/dUzGD
+GXAKGe3lCGcIG0nfknIZWPsNMxmfE3H8GQ1lEtFg5UVbgY9vzJUF0oYGuqVaRjuMFmnjKvxFHU0
3mELv3ikOLwjadFB/+T+fGvLhOYrLnSFlwzNXv6qbkKtLUUYFQWwjAo9L1BrEttvMCpbjGWXlNO3
1G6jnUrTRT5YWvAWxkh5tkfd9cahBeqGGL2VOwWldfGgdvphNrHEy6kPhmpb+6bDW+yUqoYxh9C7
CjXblB54Olc2teirOdMfPt+/0040d7qSEyl5P78XFVgXFSY6Wg53DiL6TjL755Aha+axD1RRH2a4
np72Yk5YeKkxYnuD/WLxJpVUBIIagjM2AL8AWFEGQ9R6Ozby7BjQKINX1DiAn2azDOoV404YKMFc
YxdtUVqmgZYDw1ooNDXJ5KGOei8GzMhblC1bM1+383JtN7q2PY+E2nCDtkOaBu4LhwlwdFFEL0LX
p21mZMjNOsZpoQwEZM4+dq0OODpvL1plVnYdhD9A6dJwDzSx3mcVjcH7tTDgX3HvtS1lH133U4Rk
B2Xzcqc0JW34qcX1XotBOYl0f57LUpJABQ6UCWxYFVRH0Wwt5exbGbOl/doOfEKxrh31AtHLFYMb
oDm02FAKRHnyvAj6UD1Gc75PBX2BWcdxw7ZYggaUMU8ox1bjXjIXBqZY70rAUbTXOtQHqZ2p6dAh
qM/QWzlYv8b8JNkryFsQcmlPU+XuigaRCNZqQ9ZdWMatUs9UwbN3ynIdDdj1UhuGXbwwwdaUQQgL
5VT1yXuW4N/dT0dQEUh/gggsrFOU4Y03iYOkda7Ib3rqgkeOwOAu1tC60ayVNpoGpF8dK2+cxIyx
DA+Ux2wi4UVu529RxqvNlexdXa1TufDJWcUWTvaKchT5BkyFFpSoydY17zwn6EFdD+ups+nQxxnS
DaVcuT1iFZal+rlc6wjggLXwxtw9Oaor1/79zAiwG1ibZuYL6BZjPUl30mv7+drq8sl3u8Ggpoq3
rZt+a029DzAWRBaAzn9RzDeaNXeb827UGf1jMQ54DKSpn1Xq16KP7+G163ySnRKV9W7TCeZs2SO5
8YrmtQTKpe+aBLaDVo7oKjfHGJo4BnPXiWQPqpH6VTHtl0I+fq0JzDohLzTD8LW0eiw4s+i5jMqr
88QYqE+cJw9AI2CFLUtFjl0VhTWwP1zvsgodQmQhxwQ7jj5RnifNfDGNvN/pXWMcFqwqFIetrTRX
QGQCC5Aebi643qe5Snad2+s7F6nPAFXnZ2OA9aEsCjKXZvRqRRikTBxoARaenm2u83XWhpdG91I1
zoDtEqbvYK4P7YwxKUqRcro7veXSsIHuYLuK1xT1bV5ioJQoS7GZkX7UdTa4lQ3tvKuxqiiaL15S
IsewGKfE0gAWRXPro6l+lFTuKMJ3s3J4B3N7mkfrmWpkPPM4nYVctmLvhlxHY6mJHvUU9puaks7q
fDtNLDCj6ZeaVthg018dhv15OOtorUFqRrTvMnHoCmeLWv0RN8UaMyH3tJaMWlPPCNgj1+/nSPAC
837/vqnLRZ15qkon7nx8uvK9nndF9pRrsKezgG3OZuDM3HUzc2fnW9cRIElrJKhoTHpaTveijRh5
FWX8SRk/rwuOkppTw2EBhJLh2SkZErHhsEMO6NaL7KHBBVBrcWc0mO6qw3103KzjsmaT0et0+80Y
kmBKmUqL3AoQ2+45DrzGQGeidE5GWNH0SqvrCUSKJ9l/WgUy1awqzon0Xf4IDe/389IS4fRsIU0O
cvNGVW/PVMGOywp5zJXw8LvIPBmTRSMpsUFGMhuNPIPe0/AlS57oq8E/lfKrAR7dc+H9n3/vQMvB
y4r8QUUstUKLQm7dms6HKCED7KA5PGY4r0kWXK2awDJN69qaEGLG/mjW+WF5m5hWedaa3mYMcDkX
x8KwXq2xQF6LLUryD9tuOS3Irsoflo+/Ipchybga7WFL6y67uN2M8lg73xSGY4w3JxJBnR9qw4N8
3LkHgzaC8/cReazs0fEk4LhLk0dr5PFyhwPtfEOtMwQmvVpifnRvuYnzM04VD+rQw0F5GwHzttxE
OKNu4lVHX2N51jL5KPKPPgMRX1kP2KkmeHUunxHX8QohfVmctzhEoqGJKhH0pKTycQu2vx0n32XR
wmDW3/oZZzZE0ciUUHmv08b1Fzk1ELF9nGyYGJJtic27RK/qBwOVYGMugvMwyRei0NTElnxE84Vz
HS4BkY9cbVl/CC0ADR3LjziERvdkoU0cfgG6ivCy2wKTteggJsZdMVcvouDTVOKJg1CYRlP59jx4
KHyAtA+jTY0V1fd3nZsjyHW7Po/jUhHCACbE8CXKfYyxGQaHiCSx+uP5XtZVhlaqeHdVNhJGKBTc
izzDzvdRJ0XvxaoZEFizlORzj2p9QHH1Ymy1vVkKfLMM+YLq8ma2jO8/N+d8RYE9FiwJg1Q41eVi
CIdIk9+NTv+TWjVXTiLhzoCpWgECJtK9qubuspgfOT/a+YmLhXNtNcdDUgIPPw+FSKIv9jpiD8Xi
hqkK8hssdDVPX+qCr3QWQWj6zZLjO5taubPlgvn+N0S8fZ2mWaG0SCTNfYeg+hU77835d2XyWp1S
diBieJlN1z2J2N2fnwMg8MkN+5vzYZ7Y4Ulrsc0yCE+aibqFXAVoyrm+Wc8bfHArfzQZxVbuTTVB
UABK8KRk1YOr2pfhoHw7X1B07iV41tv1vEStgVbjhLpdU70v0LPsBGe1qrvJVPdr1g4vBpww3xmN
SGruAhvgZgsApxuz/QyuosOaj+3gPOsjBKHH3NlOFa9iLFbEZWvv/AECZtcX6XChLOa7Iegunm/k
/IPnl27LV1THphHkw3UloPjKk5/5SeS21C+Rbu6GrF63fdzM3kJormTZzsK3YmfJQMplLxHYwfs0
Yt+M6NmRslFyD5XbXl0rR1Uk90gHcPou+Xs6cEqLuKRrrgMwqwj5QV9e6Y5HFpegfm6Eh4z2qpe5
zCLXxfzOSnplP6AAsVJHOSJujElEIS7MFr35luKDMa7FpivW9hALatWqRN07NaB3Vm3o4jopkvYQ
ubNUy8WxYwGqG+oZs2K57p2I3Rj9ge8z95yWWWtXbWbMdGUwlLr8EWGw61WVqUJ+rjZariJJLkdB
q8dTNBRbuZw7mQchdgzRW532UQ1r02wgRI6oHUXF/fnb5/WK4+xD4ZS3qoWVSo2ZI0AlEjX7lBDD
yC0yVpyD1h7lX1d5ClQFo15Zt3ivvYcNu90i8zspTyR3Li3Nn92q34/YUNJn989z2clMP0fCmvLH
Hv2nL1rMxBRzRODJJ3rnJCM/ebosMu+YK67ictvMl01xC0IDgRi5hs+7Qe/g69ZW0aMoVUghupQZ
l1SamVZWbmIhEZsJVccqusoxJNiR0wIeoJrlTel0E6K7vW0aKl6VSONNaLQOvinWJoE/0MCBDZyV
XX+OwrcarhOK0alGV04/NEBiNplqfltd59BT2Ewm3nei80c73CbK6OIX8D3QlY9kt+tjWOY6kE0+
l4ZySxg0rsRgKN/j4nhhTp9HE51XTJeX8pjPEYbPZOgDSj6xG8TkaG3OeMst3CapMPvK9eVfUjN5
l/+PbCJxCQRq0LrOK2ZyuAAo06zToDnXUhnqPL3jmJhYMf25/b/snblyJGmWnV+FRt3LfF/MOBTc
Yw8EAhFAYFPckEik7/v2u0vDN6DGUWZUKhQokBqfaNh8B36OrOrKRFZXTmsUaNYNKyQC8Ahf/uXe
c77jKKymDpbuX94flXdcF2nR95JDvE8cfvLnRcf8lx12rvOFgRSgkfPAFU+Ac8yPFkvrxmXc3StZ
Th4djHUp0G/++pClzX0hcoQJc30vOMxLgtghZ9xMzL3GW5UIIMMzxOZjUBlLVBX9CnIct9UDdvms
+d93paqP/odHli0LIechMkO+KVXlMwrzlqdW3qPPh7GvAr5Pxpv3CXx+iRTw5pTBSHaxz55jrmoM
pZjJ+yerke5SNBgdW4d5JKhK9u4ajA4zT213Eg/4ed6P+f4Bv/4q5ZI2IoTcV7VZbJWb6vX8rlRB
LkgW6iuFtFAMxSo1AZvnyvFTA+T4dT+cnHlLPL+WOXlazWACSWMFVw+8LJ8dbDbvirgbNujzOmNe
eIonY+qe3/++zwBIIxPRpyf6KnLlilP1dT8RqpsxQusp++OwkkJx1NEw1f1DMd+vMOw4RmWzSlY2
7TjVW3WI8P3p5P/xNJsp75uKEQFw0lVR7MgD4unR4sGN2ayiAGbwgwR7MaqjMi8U5jM9JVq00LAp
TvO8O29tWbHaKivYxhlw7va79w1wo81g1eL0vk7G+NQuU9RrS5MVZyRpr310BU8rRxPHZZz/j5fQ
oshUc2e8736rcdxIAY4hhwcGijnvUzLLObeCTT4e6Wh+hsYEhzXBGiBfxdGwcqDjQ1BtRplTGerw
SXl3GZvuvDxXLavpmDNr29W1BSTdfWexafXZFu16/hjzxo3gRdaeJSWZ9839XBSpHFLz1PLzhMJy
9X7jvxdO3rduf963+NCbQiI1MyzoWjsyghFYj99X6YYoVHQROgaDmXLodf2LalM5d0WmvyY0rmnm
f+0M/v96791Yvv3Dv3+ldNDW4/ktiIr828otgO5vrswPbOV//e//+Jd/+c//7i//9R//9X/+tx9+
768lX9rqxGdjgzAJqZzjpX8t+eq/zB5llD7Qk3FJzH3O30q+yi+GQ7/MAVdioWDRucK/kSGUX2gS
AiOl7Di30EE8/R2+H2qO33fA5qIztgaAz9xRWKmtD/dSG2pmUNZB52k1QUTTnINhZ7hK5FavD6Yz
QOYnSHOTUItbGFk5J3JpCuJRAmUrddl0bGqUMK6XhM2JBxFn/o00STBU8gcwqR6orFkk6xlh5pJw
zHIz3mpCkD/pEBKgkSHZaF5IGTRNL5mCAVN00doqkr2aN5E7GITe531804/iIPUJEZb5TVtXLB/H
+0Ri34A5/4oUrKtq6hk/dW2Rpc4MgIguuWregB7FpEnIbYtJaVMJVmBxXWWokhzcn+1TBwfB7cEq
UE8bl0EZFTtUNo+DTJxOo7D3Kp0G9F2BRwNReH0oLaOaU21WTtYg+R0vvTQBx9tQnx+gklmq51SW
sdBIgSalQResW3MjVQ5Nyb6+I0TpCoPkqifQWy/UlRWuMJgCPy6Ik3FiTwTwSWWYDXGzq1RzVrez
fr3OAucQCxMTsv3E21yPrbpVDP+CIllZ5KPpjysts7VdRBLQU0Xt9MC0JDq3aQd1McqAa7TCmEtZ
tZe09SUhaQ00mG5lK79t0YAKc8KoGShMFUERfRWv/F0Dx9+0+H3bXfob7aT5QP+vQQzmR+hv8wv+
8s//g/bP//7n//WX//JP3w0J86/9OiQYv+DbQ8phkNXqQGuj6/z7kGAi7uCpdmwDrhriqN+GhBm0
LhtoEHlIGSl+swG+51MyUgDaBvxmkaX5dwwH88P+jfICcZmjwVVQKVjTsUVt9v3E0ptOW4EGoUgt
H/X8pQW1/c25uPn6p7410H2AMFk/HOHDcFP4egiFnDI4DNul7okF8qnDuOyeG9OLvKfWs2/pPmV3
6SY8qBvtLr3Y19biz9/ED0Peh085K9C+kdLofWGnAuuRVy4stzqwL1mMP/mcM+7n45kkjZiC8kx7
Ruc0T+HfHCM04swqM5jj9WLwwKfvtGO5VTbhKlizZ1/WS82TVyRPL0ln/snH+4OL+N2hPyg9IPGB
24NM4LEsp/D2ucnu/vz8KbMA58NtQoQpyw+d2wQ86wfVhME2K0hkrtO4i7fKolr7N4i71+Oq9nBi
rHH7L+OfyHA/apPmG+e7Y86f+psTqllZUpNqM3mDx5i1CJaS17qvuvtEtMXC/8nRPmpjvx4NQYiC
/gie1w8Zz7FN2VySRm9RuaP33C0r98D/0i1JYct48an38Lx45WZa0kFagy7yiNFxX3a1W3pfuj2M
3WXn3v/5af/Ds07/V2cZwdMpz7f1N2dAl2LLj21n9KaEJKvQIqswXcTZ+c+PMt/8P1zbb47y4cbV
kyjJh9Cnql3bntasK3mvlFxpffvnx/mh1fx+QaFHssKR0ZzNMPRvP07thHKE92/0MrdY3tvrR91T
3MrtN5OLlc7r3ZtuMWxbL93dnn52N/3xqfzt2Ir8QarEnskYyAMePaCBiJXMYO9kL3/++ZR5rPzx
RP5+jA8PCeWYnO4Vn2/w5PU8zmmbYOkv+mV1R3L95idHm9/xnx1tfjff3BxNW+ZW1XHD2uvIfQNT
tKa95jab8ieDyx9eNo1IAzTIBvjNOXzk2wPFuNJY3nDquuVjvw0X22JNsO3aWYJEcFWOGS1If/DI
SvRqd3B/8mD+0diGUx1Zp4KHRPlIxYPi0A0oZUdkiPdK8zJJP7n7/2g5TK471QhHsUGcfnzI/DEe
YjscBVdNLPpt+xlzW01N7VG6l3aqfiWtbRfbsJevi59cwo/6uXkljsQbViTESKQX+odLWBmAgjNB
f44amTstnomdDRrXec2uJyLmSe7whOve9IDMyMRwzcdhMS29n01cP30X6FC+vb695dDi1HgX/WJY
4ub5QuYWIcir5v5R9hxXcc9nbWc+li/+q/mo7Zy14YXLP7+Z1R9u5g9n4sNYH1kQ3vKa9wC5m8AP
t8iXUMSWluswQGwD97VbwLCj2t9dqSvV/fyTw//w5M6HB6CLKJBMG3ia35+CubsnKwVNR6z9axx5
V/7aJpFz+ey4x2iJsGNn7OJzeI7PyhdpHa3Sn9zkPz5jH97Ah6FRrYkMDSRsaUSybfutvw5v/LWy
6u7DO3NXrjKPAvQCDScJcp2H55Jy1k+nwB9XMB/exIcHXZQiqIyYs1Av7HW5tR4VFNvL53FpenfY
9xb1sm9WjbGk2/PTg/8wPjugMkxosw5CJNCjH6Y61Wr7nCR34dVCgrYXNp+dgfRBi0idnzx1rLu5
mt+OnADDzDnGzWBUIeT947FgqBejJFpUQmTAkxbTleGdpFR4KjtsTmMpF7dKMxbPqD2si9n0iHpG
U5GjZQd8IFwJRNHtLjXt0PDMqgdQYdhm9hSTN0NchtPwCNcNFvzSmp46RdxLkogDN5uSIHXp30/1
ki5dIajUlrXiCbzqIOs7W1oVqmU+xZGoJPTPiig3QTgl1RaleQ8rlY+414M6XeqTRryhBsHxEHWj
fxnGBDOw1ah7M0IH4krDhCNNo/D/7HchN+2QOLus9ONbHUZ7iR2rViZXDu2SomGo4KLL7Ln5rKoT
fcbGCOrYG4I+OgNKND+NZZBZi0xyVPWgdo32xZqc3FzmdpAq9L8dQ/KcvsnQaTRNcbb7vuu3WR0H
00a2ZvlkR2EdK6QPFpeublhIK8fKUiIe68TW3KDCjraxuiaLt6Nm0Qg0Za0BT9jBcXe09LaMlOKZ
VIDypgFav817JdqQ8QOqNteqnVwU/ZnfxeoqSmVDZBSty5yShIu860VYKqZIIniRHhT4QgHgOE3r
9mAV+Ws4ab22yS1Sa3G5fHZKHwiUOVTJg2/W/pvVySDDtCCTFsgyZyCzYXAZRQI2zFVxqHeeUljp
bV90mM4H/ULts1+HIThqvVX8q1KG/ACTO3sAUEZoduLbZKcW2V3dU5hxaxyDmdVbgJsiIhvzGCdR
EgkL0YJtxkhd8deHcYXhpnh2Ruq/UTkGEJu6U4CzxUUDgW1ctKWbGvnR9C3zEPn4JLViiD1g+Ch5
pqld6WWNqtVxBhTCw1Mz+SDZzOSA7ubJ1I1x7SgpApUAPzS+KUrHXbbMbHgvAf5aHH66OBL/vM6I
dexiTfLiib9UJ5KMOFlzWsltVambSUdjCeerCfN9FfcO9nV2uCay3XE4V/5Y3TiBY95LxNyvI62u
L2ncmNGyckifia223aaOHSwLxa4vPRmP3iiAhbY1bbRmhOPgD4axGmGLLZoxiVaSMORtkfcIpfUc
h3GnApmaymyXDWPhkZauuzY+aO64ggc2aijX46Ve5pjSl3TVQFHaPpkJE3CoolU5Y3pVbDU95Qnr
1PGE+6n0RCZJ664R2qHy6wYloENofZYpuBaB0llpPJ0SYiowB6jTopTbyh2axGB0rJJ110fKzoer
s9QtRMJ0sAM85ZPmqqIJKLJJCkTMrue60O3qb0U65ieY4uW+NUuuuwJlIkW9fF3gGyekpmlOBoRm
bEpVmB6bTg9QxvRy1rlViuqsKRlU+qaU111r5ERtkYW6aiJF3vtyUl9aCkGeDDXuzebRK90JeVDi
4ikxr/omaonRxgbui8TZiMrvt2UsbKgxlvTYJKV6NvjJzFIPIa0OcCxUs5vA1xEIb8ZSsUhig9tX
L1t6FUMVU5yH2XBN275f22mQXLOfykNaE5H+OQ/0VKGexTKul5vklQENCktUY8ENldZYZXQ5VqpZ
WavSJ1ke+aOpXaLJNFea2aYrq9GHm0gPWIbMVXsn6Ld10PoPSHSuc9AgyILs4U3IuwBmAWpx17Sn
RUaEmmW8yc5LMaHd1/cphI/WoVH3DtWDyJWfifMcm2Jl4dIWoX3PNlpcteMm649YfLzav+6G7RiM
i9YHVTrcBTwtqba14ldFIE/K9UJaG7qykcUlzK5NsF7+l6h86ovjqL10TXxC6XKczEhBTmjTQTIR
4sM2zJZVRB9FIU61tK8GTbh0t1EERhv6qld+fNWDFJiIma4ZD8nh5SbLpQahwJe0Wxk+WgylvO+j
GlmauAlpLTu3tb+N9R24hFReKcU6GddI2IW5TmmltwtdPkzdQtM9yd8oTCtqvZqqYdEa8Wkw6rXC
nWYJmIZJr8ce2xi6zVaaLJtRak/UPtUK098nuvnmJqFT4cYdofM58IuF5JPlUSGTFdWTMqSXwU5i
dyyiTdCL6zKTTiI3lhN1YrqXj337MhVzUuweikOey145JFu7KPadtamHdZ2eLMqufvA22G+h/iKB
SpmYdOwA7ygtKr18q4R1TJA1anrnMkKRAqgBbUEtU9lG4KpYq80W52zhfGHI9PwM1S1UWlsjwI8w
8vKgd7ts/EI16EbLo2MqjoFUbgzidAvtNe9amlLmxOjVUUKOuL8LFqPBvkuReSYvbLdcas60EXtX
1m8rZASTjuB427RnvVkP05HYIENdT/amY+hi92w7n2xMA4l1yuSHNn1OtE0PqI8pws3zF9G+Emfg
jvY1VLxzEprLPm7WFoo/PPo7VCy9y+C9x8EBfcS291OZLCzlpS4x2GBksF4TA7ZF+Chj87aCT21/
X5mfoSxt0vRMqxLRTrTWyhxHPCoDpFUaElYb2dWEPAZ2Z1veFQAV8r5fqvqrnADq6tezO8UnaqW/
VpD5yWeJ1YJtv/XzHBlM7hijXmjq24EnRQaGrqNNPAgkNNFwXRfNAS/CE0s7t6qfQwKz9VS9Bin6
gBoNA7+twogOMa7f0AJFchKgOW23fr8vzFMplk0Kvdhz2qzcJWGnI12iqo3RQ1gnNSy93DYXZnkm
8J0od7u5laNLQIUNOkubEo6OpnCMAi9NUE4PHbFTV2nxGEz3Q00M4FuZvWboZ9QQNdZIPjZdgsqL
ctsz6a2GZCwqzbEfjykQAFWPj3U63E52u2qD4tAI6ud9t6qr8OAQ+QfXwdylQ31IG0R5raHfKk62
skR9EGN6LqfmkpTOteMrF10Qi1pN9iU05Zu8HEgj6q8CsneGoVshPnO8FEI4JEYWxK6Uoh0wq6L0
otZ6lAszvIHBPDBixidSJJdWmO2EaT+0M1BWscE0q6sYkEwc5qsU8KWu4QieqlZZ2kkC98E+Bq30
EAFuUDqFtSLxhamm3AcdwibJAa6K4VucpMRu11MdG7aXy6hJ7i2iXYZdMyoZEmKEsiadVolOtSyd
MkdhnM2MVGPg7sIC+cuowLHWkBZGaYkPUlVVBnsIm+ao1p7dqP46ckwoFMCWtw5L0+hSdKWhrura
f0BSV1ElUZrCjUl4yPb4ugXCjSEgrM2eVFcDHQsZOkqFfdOTZjl4nVnC+qxHCzFQ0mcvsVKpAuS0
H1kMq0YsodstNDotCjakkH5TZelLimfddKzrUXuoxi6787UcOmof+NndGJkozBKpLYeFrNFN8iyl
ks6Txny7SdK2ju7NHrAHViAsEE7l2lbVkjFCj05dTOVkY5lQ9fYOYYexLpWWFMc6N+Lk69bw7+qn
/BuMN+u34vole2v+w3f9k//4/bcYen497tzY/O6bZd5GLc6st7kp2nRp+1tPYX7lv/WHv8bQ/qzF
Opuy/7SdQi/l//yn79ur8+987aXo9i8m3QoZ++Gv+9W/9lJm7j7ERHbwJsY5qka/91IsiIsg92Vs
NpYqz02Tb/opvNyEA43jxjFnu/Vvn/3m667xqw/qd5vUt+0OMIof6qmaSYPHIBkX5TX4a3JUvi8m
pKBpBw0UH+vLzmt13+cGFitpsozDZHcGeK90QMiStePW1yVxqBvrNLCUX5q1ntyVRQgeVbH3cJCL
Y+/70krWYm0b4Jq9UUG4pSnZr5Iak+Qoo2Cy4EdsLSBE61GXq7OTK5TlAP98rnu2skn6picsVRS/
v9StbZI4b7Xr2PD17TR2LO8RUzHhdfptOxbHlHXn5AfdY6vWy65nYGoUM7wOpmMEwGIX+LK5cWw4
jFFCriF5z3u11UlVBeB+bbH7USLN2QKVZIJzUuVkNOhXK1+bNxa6tFKEGl+yynhBAx5/7rPuMCmy
8ZDW/r6oUnMtM9Xho2mDMzGvwVmDXonuHwRZ4jTJoSnGi5L4/c7KzXpZV7X20jeoyBzjWZrxFWma
X0wISQtW4unJ6NJbRSTqvlP1bG33AX0Ku89O1fxDs0ZUpqgeIkV9p5qFvBk1mQaDMy5IDDCfSNAM
1vqAWDP3lR2JR/oy8RML/2etbTHEmFfoeTY5epXFICGDd9JiWOa1ZWAGN8vrzO/L6wolGfXUlaiD
CpCjAW8uMQOvz5V4hYD+HBRtu0Hr2u5+/0L7t931CkLbrM6rNQj8nT/y1jemZDW73HRkNC5JurCR
+Ozyamp2TK9PfZx2WxyHPYGVfegBdXbWeYZH286Tz2o0DadJt5FPp3m0VaNKnN7/zffVL1JYkWmA
OZyctXjpjIo4iaK6RfAjoNtKeLb4M+cqK8xV6sQpwlKExiJlZThYQ+8GdldfB3J0i0UgZwipJ3eI
2vAqdfQrlRtuI4mmWjpZi2CL1PsrjQhObyhi5KpW5l+/f1GTpF7gbijdKGaPLYKovats0z/L4tUW
SnMnoFpPJjBRJWUTPWjqyXCM+mL70jUucPMY6gCQnKIIFoPVO4dB02jfYEtZBcKyD2NsWbsxKVd5
Vg57Owh+/eI3Ac/L6OBKSYe1gnrgwCJnAsVUqSjnEIGXD7XeqldqY6WLrvS1Rdx03X6MsluGEWmt
RXOITkfIBRSDcZtiHPKmUsWYyX58ZQPgskWQgFjRogNBPezWLLNaVkPY8LRF9TpQRnmhZDQFe5Ed
A0o3aEfZTnfpJqgmaV1D5iuDgFlVXypST85nU1brym7TtakzMda4Oham9GA4PWWrUOcPTWyW1IbI
YeHsC71o2LKXV/Tt9L1sSfG+ryVpmYcOxK8pvPKzVtvXQ92v9GFIboNq3EmN/NqbsX9OGn7Zhlnp
inosgB85BesvdkEidU4B9fKFAv4S7w80sRbAHZJOMJJoaAlqzmhTKbegEzObhUGjgldvoyzeR6b9
aqavvRyLK9yv9RWAO4R2ol8PVVNR5gOO1rMpPqTRMUTRdqOk4XZOMtnYRc72WgADUbTPco0om3LP
Qmh1BtSp50wWHuslmhERpIS8gy1FIP1Q78r3/6wFwCqvaxN0j73O7u33H0WFUe/evw+cErlLXS5+
/6f3f0/mV7z/29c/NnaG79nQS7dmVBa79y+KXfTQsaoG1lIENRC53y6ozOLrf3WJip2rUfV7RbWc
JerbcmfMr+tZKJGFNJGPq5fe0KTVzgi6alcoarULx4hl1O/fv/9YNSf+0Zpf9P6T9y9SRjlWlpzH
KeuffGIwlr//7P2l3fSk9UDpnHEawazp0m2lApCEOy+jI0yDu9DvnFvVi9NS3vYd+U6iF8Gd3TBn
GMDNd5za4E5Dxrse5YCYt/nbaZa2OsaBkukhO9udsG6jQQ3v+jI/BIoeHt+/myQAaYSnFUXGVSoN
HWB66y+MMgR1pdBTKQflUxOUu7SNtf1IrMcssEk8xZbOwUwXqvMUUV+cbTJsp9t28I+SbE5rrZvs
a5yMRyuO7vQulta9UcnLqmfxXGCjD8bmXi5Ha2NG3VszRFzWPKFLFrZrAzDQbey3O0PM+0K8CU2t
+55sUS5QRFFc2G2YpuZ7I7WQpKObZiFmlRD/1kV4mXr9LoulC4CRZdc4oDsb6aaupyMLAcrycIrL
7ND5WoKzC31lv0mk5NGvKdU0MA/ZcDiHXG1H1yoWoHeux1LwoiB909rqTLTfepCMTRNVKrAuFqZp
f5/QlXOVAi5cSHmRKIQMsa5Bcm472XdgUpcisenXmNY+B5RgG/qOUEavSWGvlaI/E0/DOv4sFXiQ
OmYpGeCBWWWPtiE/ilg5qOzGrOjYyc311BE+Hj+aQKE9EiSOrH5PpAadAjJmSoCaflPu0GluJCtn
r23tU9t8jCSHnYXfv5nzgqUgHqAvtDmi/TNQ9MR1yuxGlvV9xdPX3hnqtLT0et3FxrPSR2zW6+it
5cMLd2gbcHFNdmtqhN6m+jIXE17dbtVNcwiZtAlycdOb+TkNoZwXn5pIupv/DAqML62aXsqYC9X6
2hJvF5V3hT1hFZdHRy+pcflw0edSi9mdtWKnZ/1GKeoNNQsU+Mod1Mt1ale4QwZGArEU+1hPN5PO
dVGp3ZHi+aBX9qkHdSajxU0qzK4yIRyiOAXJjnyfF1+dmJSL/ibT76aJsZiGLChG7TWoyjt56pYW
ujBnQJEV9Pdprt/7uno9ZFRyzIElzbmBv93Kww7oO/6XAX8WT9ngIcD93KLDlcWyH4pbIyiRnNfp
dNUYbLyH+hhFwQ7jIe7F1v7UKcPTpI1ni1dR0WZ3Od61Q3TsRXigMHkMLLKDkr1tTDeTptwAF9iU
gfRpiJobEz8rbtqpFM8+YQmWXCMSq6K3oAnOUDABhOq8yJw2bZo9xkx81H42cieza6f8GzWI+sgr
dlVn/CLKYcWGCauxUAFuSeKRLCbGFep+eNvcRlNb3BDysnfUp5wzKOfqQySLB4l6ViMI0hZRZ7ma
mmJwcY4jDp6+2nSZhhtdeJ02XBpY1q5fp9tCz99MqPxKkn3pFelRrRAkOxpXTLh+MkRu3GeWyx7v
KSqshyTY6Nq1L9HfCbBVu1qVIaa3Mgk4cePleXUZhmaDivbZd2aFdiCwroZICaf0PhvMe9FScElg
PmBi9eBOC2qJR7UEYVGg6HJzzDqlVJ7qivqRqYUb3492rRbmlC78jCEe62s5QmvoG6/wDT5rjvJO
tArlvUaivxtaw63alMcuHXe2HL4WFp8ujp7GYOdLxkWV8ssYdgLCaXTGWsOdZOGyktRtVPNRoyR0
XB75J4KLAEpAfsxi1q5TvxwSSaJYHy6MorpMifqoxuoTzd61EjhfCkJoPCmoX/q4+jQgo3TlCXWW
3weeE4IWlGHeDlbyXCBLgWvsXFFFOivtiHJDZ6kG7EIYZu7lTd6iBydHxcyvB764gZO92kWyiuqC
IAgedFbVXmY65yxU4KUaKVSNLjngwz3jzqQoUusuK1iYu+Nk0v3m3ITJnVKHXoMVlwwN+p1ZlBB7
ArDaCMLLWGi3ZsvQiVgnde2IemNKM6DIpyu5KR7YHDCs4ad31YCIrqx5rWQIvFKZYC3Ndr6KQr5j
YzYvB65UfHy9oQ4LdkW39UPQOlwZNfXyFOA7eBVjaZuCeYQyEar+eeH+eWY9C2GD59DBcJR2b7oI
3PYRy84IzHkUSjlVy+phAkUcx+Wyxu4X5E9y7TzKEWdgLBzCoUtuNoJM06i7MXpukF5mtwb26021
gQdQFJn/VpX5lzLB02Cl4UVymCASznuEgzrNlZe2720vVFWg4tEmz9XEa4fytdPGN2oTa5Hb11MU
XoIxB6HaJuexDUjQ7U91rbxREzmLUa9dDEGGrRXLrAtr2h93ems+aZO4TBN9l8HBYmgrm6kIvmTl
hAenq66jULyV1I3oa/h3BclsxC6SktJUrhxFD3G0jfr4sbPDyzCpb32snluJNOeI+vpgZg+jYlzM
MFhkoXEWtC6BGxBRE7KKq/N4P9nB2m+raycxXus6JjvXvKkewwC4p5A3Wsha067To2/qV0MmPKAB
a5pWj03INK7XT1gD/Hmgd0Msv25hhDG3AOZwnyd7osqb3k9RtwksFurWG0r7Z/pAcCajR7lrB1fw
sDj6cBfCftJb69oalSsrlC+REt/a8bQg/2dhTvZDEsefhyo861L7GVfZoJ8dpdqWdL3Am4K5cMD/
Im8mIldFn+wjVGvLEmVuswUTc2UYk8u4QsOzOqfT5LvdKD5T//VKTRQLrSE51JJfkuiV5yNbpFn6
ZqegPf24eXUtmZmts8xT1zVnNc4/SXJI9lo+KtjdojcexHResPAMjiP2nyk7IAJ+Tn2jpAwZeZQO
v1RleyOP2naqnYVmSLdK2b7hqsAvZ5SfAvIN2COzm+BpY+d7KTV1RTbVC+KVl3RUX8VUnYL2hQNe
D1F6gH54yFQwRmXwCrb4Lk+u5Ew5dQb7fejTAX03ZhZ4YlwUkBBxKD3QvrplK9jhCY/RfcXJI/up
XtO/AJu+1/pwqYbqfhqkAiuv/aCG8lUSt6c2DTejPS7ULryj4XsoIyINfH1ZgXxWK+NgzbdzRa0i
uoaDgxupWdVJs2FuFNlWFDncSv3KoMarhSqRRf2NOV4mQc7b/Ae1gu60VhsXXXnWwYSTqXITa+PW
hP2lsksdwRs3M2GHGSAUMhsxQaLPUNVei3Rcpybq95Xl0neD9U+ekuXctdKAoL65yeRHRxFfMtX+
VMj1YRTRVcFUQ/vEvrYlNitmttYYP4IpeqPy88QcF8xJUbKHP/4qN8uDbJabphXYxIkGmvu4sVfZ
EjTiYmWg8lYn/Wj1ylvuB0ytppp7YWatW1nPaPRV+ziLN9YUPrQiu0lLKXONcUYDpZ6UwoH3J/nU
1vVdrtTH3KFX3VvIb3JNPmPof6ybao7zas8QNKLePqXJXUU4qUuR4K0OyNOJbdl2K3O8nVrbd8uW
1Kd6JEsh9o1Pok0vRUPT35JPvZYZx7SOn5hfSl6yHFpyZR2FdA/oHJuywMY2lPCuyXJeRiCdXOAo
bXfpa/3OL973ga0n70QwtVfpGGhuBCryoRlrbZ2HwWFIYlDyU616U5V9ltx8JNywHMNsEVTEAylK
uIiZ99ZpgDW0pw0EJjfOl+GYHdTCLwkc6x5IbnzUwxkTvxa+3F+psJRs4Fl5oj5PKujNQIu53HqR
bXQ7O8h6/Ehtsn6sB+gElngm20BbYea8sgJ66P7YfArHaRM4mPnG8ZqoiXA/yrTAJGk6UgXwjFa5
1g2foELdPPYWa+/KYl3Sjzp5Rb4z3il5dtMOdnzIBmxLmtHdV5Va3hPmeGWm5qVLMuU5KjvskmZ1
NRdQCCDCGRWNS8mUssWYNyZzdA/5uKa4oGjMkxRArzPNV8ljoocF6lpehYQtekGeEVSRBrJrMj2e
+7Tdp1UVvhTJK/XGjMaCMMC6smulD3xfmqlnE7qJy66u4SkrjmdLz7ER5xQwaV7zM3ZVOeg+XVln
AIQ2cYQgettUVrNGVZHvKV7cMRUnvjojs5D1+gdq/OlNO8KJj6mZSUEkU0ZKM6DmHfiQXqyCOhlX
aa6dqsoDxqKsy6G+QMlfjqq0FtXJHH1kpA3AA23+qAbr/YG2PfAPYECKjxYkSZONXFfH1G/FsrWK
Z6U0Z+gOfZAcfGMkZjRPWhU02aVgUdHtk3wdfslnpaGoFRlaDdwg/L/UnUly41y6nleEGzjoz5QE
e1KkKFHdBKFUptD3PUZ3Bx546vAqvKsb3oMfUK76qyocDjvCEw+SSYAgCEDAOV/zNssiytp1bWER
pdSrsDag03Y4GVgjFzNMDRKcSQG9gHNFTt7Um4RBWq0/V63QjoiAQ+P27YZRydyb5oumCJr20lyF
pn+tkqzaitA55k6Jx3eUo9JCQRMa6ljsjdJGHZ0SlJ8C2zHbele/JQnF2alV/nRYKlA6I1b0xEOT
FTG52XD0lPjaYA11EAnwMW1+HBJMQOuGCgE9GAPNEX8gjo8vdV18D2WvLaAMmes4rR+0LC5cVcgv
ikgUmqL6dwwBGtCZf03yFFPNKvooAwFP0iHR9A2H2K1PToppqRipzbxm3fsmWRznEsxVGhlEGAv3
C0uEfwqRfiOJnLttupdVr7rjpwY0f61EtblI2vBVxoGzMLBhqAdU3UJRQaetqFJ1mhcsZNgHxEzd
vo/C/OgIOvRVF7i4TlPA6CHMJJlcm22Ay2yDrkVgXAy6AYDmfAauQmYbL2g3RZzVZym64+g13Gmy
f+udKV6mdUtTrMTzL/3tGwVkn6n4tsp6Z6hI16MGmVO6HK5NO3HrpQ90VkfgUN6fMCnFQlQxvSrk
KXLgGlLvfmcCj1gnD5eGrBhy6vxxjINibRflJfUwvpbwgLmqewtq+4wqe3cK8uLXSUNlRNXQ3J2i
xlhyf5pIbS/jsrmYYeevm1GPlgJhPvTQvU9DI2Zpwgl0gR4XpBQT6uR2dbD9/hbjKZCOWfyaa+PB
QnNpUU2DSbwFU7i0x7Xv8wf0y6/SD41FHUz+XldUZmq8+Cw4BNgeTRCz+srV2yefkOFUTpvGz65R
Mv6J63WBbq07DToYKK2+OliaXdG3MRBQwWoCRxF1YQKvFpk95wnqtDZnSFMs4rnUgkmEj8JTKiQQ
IcwocWyj3o18THOKTUJpqVZ7uw/eLQqtq0hTIN2KHKiRrZYr4ejfbVG8gI6jWWyM5gJ9Ig67s9I1
MfuLKpR95q2TcUgf+N8ZZOqWSKcs0ED/rOr2CdO21lV7gmqZkiP0MoEBJzplUU/aOWq1VxBWTMLT
NOep5zbe0/znXPul0dM9nnyNIpXSXiu7eizubrmosmpMWko8/NELyMqy3+Y67rzpWzkOb7XJ8Bp3
WLOQQuRdcMGLDYzc+FLjS4sIR+SV89m9NqkXufHQzsL7zVvap/R1jI6woqF8BWxyYWMasbELmOmO
g6rhoCIX6cfOymlvABmzjZg9ivKwebRAEAFJ6pFjCdXjFGmMJq5NqMyQTHilOoy9A/6hLVQ31fmu
syt55Qk/ys1sk5RJ48QssU1MfB4w6UKNK9BsV5XdAerSDo+VpyGyzyIaNn5T7Gh/3nQLg5zG2bQV
A0Hjye8xUSiGmsl7rZ4wzQSt9qFkHmYo4gtBVbQIBvMwdc3JiPsLPsZVrl8nT2Bi7+Nvg9YU71N7
XMadvoUxefJqB1eh6iy9HvRCk16JjwBNLaLUOg1IBIAZP5SK+YKyyaEl/mq9OTGWi9j8pSQmTk6J
/dDgoBKH3jaM9VOARqVFL0GjD4Hd9FxqXJQloA1dPxPYH+dDs03dDTk/M9YvRlI8CIyry8J8pLa5
iHggG9QBpMgBN4YMDsi5gFdI0g+lpkClP1LHoJFRb63AeFVDi0IqEEbbKw9jW19KML51Nq4hxt8I
rIkoVoHSQ+k1n6i+fU2O3GjDY0ldr/YRVndonsxXYVLKZ2cEt+KAMKnNHWgMaRfvmZlSpimnhY3I
pIUrSNqT9gijxroFKKSOHJOV5Sgljfo2xmyROjozrHXprfhjNJm1ne4SYRRbdvYrpaG1p5mnssUY
nPBqGn9Pfnc1Zso3gk80zM7zz9U4MWHdcAErtmZ0erDyK3CKa9fyoIackKeiW5/ExopiLwbjIYpP
wwdyfF9FB3MfKBuOhG33qy0+8bd9T9G7GLtR0M4q9F3bz5m8jK0dshjlUjPe7RobBpTVV+FYBMsG
EzEbuZ6p+khrdefFmgtJaIMsyNrIvOxUYcEJRXtAN0tBcUF0LZpqoBsSnpvclLvU41qI2ltKwURm
Gsiukj1p/nSqcb/rorU6WbsB5Ek4uh0ZecplS3wkz9PiuzN24DVe/LrZMpU89y+0Cneqjq0HN1Re
gtluxUWhNVWq7a5CnieF2uoPp9wQc8tyZaGsYpj+g12FH5Nsr1bfb7C82iKuHmXDoUqDs1NNX0Om
XFQH3bgpP5TORU31BzPs38ngVp3GqBkUpy7mTg/SjwotxcAeXGGiSGIA1TFnaJFRYuNBl+AsTe9C
w/sAeKfTh4NWZh95ZCDpSMpRGv1T24qdP2sI2VH3UITo/TTR3p4mF513RlTjVATZZTYnTwsEOLQg
uTBab/zM193YV46+FT2lIOEn7RjZ2aNmgYcRVncO9FlItd1M0OcrpIABLktqE4ZwNexeF0bkrIGe
HlID4Ri/uxhx9NWN9tkz/cfJjMEW6avBNx7T3nmG5kstPbeeBx3JqVxB1Q2oZlWePLW4Bpk4mXn/
FejlgyDFZvj/kmO1jSVmsGb5lghxxKhnEXDDFX57ytroUhek4bL7BRqPkRp9OSvBzn3Yj7Td6jK5
EhDrxnTOONiK2diZocEjw257SrRoK4ZgywP57DgegmdrxfaR5qNPX7Z7dOI+vHDah0F6CCrMi9S1
DIL3KqEpS1GaRwterv0S9ephPg6LodUihkTMTCnSpS/Qe9LEXiTZt23xiOny2CjvUmRnhH2O/fTG
wPsgpH+rbPGYi/EpQhJwyso/XhQwgUjx3GFV3MVzDWhaiiY8aD1oRdt/sixu/TIUz4PXvXkIXZra
ezs01CVntHPWRBtHKl+caAMom66BcqhlsBdjsQuK9FiMKEdhjtwVT4bdG5sgyb9aZ9gmwCz7of41
b9da/WEQ+SN1yAdp7NMSDcMsNTGOHIstVOfebveTzb2SRy9Ob7/i7nKpnfx5RObBptJHVdTxG7xb
jF1s1dv5KsY9TtGFSUhbY2NIRliZmzEFX5ug1qWs5yNUW31PgfNMYv1KqOTaMjw6hbUlLa6XTZ3g
XNOQ8aTNORr6bZ0Omz7QdppOKOI8JK39jBr5wW7CdWBMn5jjhEyexVOnxJchJ6wc1Z00oaNWoM+E
9SQDBMsakZ6nznNrtxoDfxnF0a9O9Bej1I5WpaCd1FOgEs0izAc6gpUiV46STIu0kKsklnIJVB0C
uPbte8QuuWp8q20UnLC8arZJ+Tp0EsZAFT70STkuRXapVcSRjSrcA0uL9sJxFkWLZHCmC2RqBNmS
n381doB5HZ7Oy0xQTVMyZY2GX92F2B+11NmmpP/I+hrK6x12EEaXpgPd7aE+tzCbtNp6cf2o4LmC
yHXqzBBnkOUd7xDPiXdIndRrOoUnL7okWjuu8iQtD0VbvDuyf6lLwviBZGAjMvIyXJT8MdT2k4dB
b1BmJw8w2mAbsVsySyDdkicbWIYAYoqa8SGXrk0Tflnn8q2fGLnt2lk1afBaD/61oUA9oePnWg4T
Lr7gFO3z15qA0I1t6gqqk6ww11UWfc+LKXomOCvcY/I1uLgafBXiGWEdbNrqAg+Qon1yJkpxHma/
Y48xr97nX54HIjIq/aUycUFS3CiXHahPehGk58AypyZG93RIAZhhLM0VE8oiijF37izCnsgDaT0C
L/VpFridf6xRbFwMaqWuPbvPlqWOBySDEc2AFjOXLBmPcYlIgWfSge7Fa08P/himZMNE/VyQoz/Z
Yin0bT4pylanMl2Zw7HFVmuVqCmaODh3J19IQjGsKuFb7kPP9LlzN8izEpoWhdzY/bSFAjIdtPi3
bZhf0djUS59IfBMjVr2mqYrFe07TAdn5ZRqN2FiJ1i3RYezyDD+kslsJj3iaNspCD9K54PeRTHSD
jHSA/jLmnwAdLoEGCkSX72mloFk21a/SJCmXwH5Isgv6Lpnl5g59JMU5GlZ3EE1/xXV9WhS9Tv+s
mJ5I1qiIo3u27TWf+6KOXuq0y9ymVQLEoQh3Wk9BxbR58BVompWD40k4ilWUV642Vt2xnYpVCh3H
HXOmvUKvV5nX9aTvvrlQPNyGyA8sZjwsIvuohnLRLmMZEctnNqqtIE3R+SdAUXCG4+4UK0UL3+Yo
REF8/dqr3p+smoK1PWl0kGx1VdfypA/kCy236n6Cl0IXAtH4Phu5fDRSrfYFc77cJeV7AP2yITj4
1osWrbxC3yc4DLoeTu4cT7n2E+uc55W2QRHziFH6Rh30r4FaKM2Eblx646oBXeMmvodyXuE9A6C/
5uSE1BSaoxIOv8NU2MTalNmmzMuXtUpiEZdHarwSQ9XhBeAnRFNK2KdR6fUdIMbXzkR5JyMjqSwK
/k5N/TxXPYztIjgnWblNEbdYRhapxuy57rGDc50tC1tUmxyBycCP06NZHeOgUnbhNF2QXyv3nh2s
SF1fJ3Pat62iu22S56tBXEnLoKqpA90nHQUKz7DBqzAuoPiHiXoYpfm20byCxL57crzpCfEegEei
aVeQ88Z9WFTfKHa5vlPR5B68bU3Lpug79QtBkThKsAmGP8wUnsLoMeO1jqxpoSFSyl31p0qNF38k
+PQ9uY4KOzh3qnbw9WBcF7L8VOiN0/5+6wP8pMoxWhuKCSxdYEpnJErH2T6MjrKb4kF9RqnxUHri
3Xfqq1kAoB3Q9nLBiqs1GZCMqk8v/NM68TX37O+ijWgpGSo28iN1CLT9ULiuH/q6PuppFa4xloRp
VtMKi4S0ASOAUGlKxhi4MFdH78BQRN22ZGrfmJF90lP76pETbuyu2HsFwmyWTs+xTHxXiVOq3157
Dh3zqJXIHQXg9Ndo34uFNCJQejSYBjOw9m2H5CDIprHuv4RmhhfHjj4GWTBZDM5KYtXnJigd0zSP
iVFXSl1Qcg/D3UCmhmxJ8QS8cqLfHc3eYqjZVq1iXCoTgBswjMPQim+jHk6Jjn/fSFAYq1X7MMxy
0qZq72K0xklBideRV3nP6ghFWlXeKmg1IVwCJT2ZY7JztPShi6e9woQNu2Efhkb9ohTRsVczBNDK
8Q3FfagWCcIss2hxNsg9mOvPIvVh86TWp0l2LuN4V4E48KjGEQuDmtB1fFZLX+GHvIcAfdNF2Hti
Pb7gvnX1B6AG6dDEFCOTDDXE9jHVG+IVHZGsMtAq5LaynY87JY3e/jvVuWIePZM4eWUCiDcl39rk
KiwFv0XNFeWYowIzpANVwv+AySIfDp7Xo+/WLErKzQtB7w4hFihLvqGvvLD4knREjkKzPlNN18kR
k5s6+bGbTWi/ZIG28TlT18ms/FIxM93fcAfRd1ULZ1PbokMKE+RkJjLGNtjfJsHucgid0IVzhXpV
w31StRg54oPFbEgEZw3BoUx5ZPJurF0IAI+BXkHPo6KYZr2/zVv/V5W3SK3rIeB7+XviLyK6baLW
xqMJIIlGCXE20VcnqIF3AbwBf6QDF+QT4tKYqqbKbfTyYONkRoXENJdvCvp9q8GYSjtui0wpaJ2T
R7h63twM59xX6QtQWIKmnPJ3YSfoaGLrsCL/OqS1vDWFGlPgKI/4x/k4wBVPjpL+AUELkW0Yw4PM
nZuCrLCIQ3HLY+ZBp0fS9M2aJsz9JB1Bu9Psg5TeMdeQvc5875EqSl4GgPC88GYO7R/DwOUUTCgQ
EaU6T4639Lwme/a0rxhCKOlyeYDGIVDVmEKT8d8s3pi7d40d2WttbNvlqAl6Ue2wHeB4wzdrl5yM
trIkZEj6Z2+qrqs7rUA/UDiJ2yR6unn11OFJ5hkQL5I0HCaP5tg/CWGDuzLZk9dxg+aetqIaC6wg
5InrGDQPgWweKQ2Ig63QaM4Kr9nkYEK3XV2/5abVbOnaGhTLfO4qVE7GXkHBvGDiI//2MHLe1lZG
PkCTcjSOnQRxUWgoXBi9uiLm/Mi68EQBqToAt7+aWg3fCA92d5AxDSf5omr8lFbQBOEPhQVh3b4Z
fZu5bZw3blgjjzbLk3aoa4ITHc/QKX8FBclqqVYPQ22XK5vyNiVsEI6yKCl8Kd3RbOG5VSbewl15
EGJITgZu1LoSKIdGhL8hKRxNaJy24iu73iSNzOvxaET+l+pR7lKtNl/LKKOTA2bEy9qH1Jbxaoxj
CqVAXI3c8JgdCF8H0l+zDPyHALAoXbkbmClrZYb6VfRfeY16e5zHF6rH31WNCmFYT7sOrcpUpY+a
lDxVdq4NrmVvQqc/GKn25JsgK2VtbxWCa4Qz4mVUjNJt8cKcJOH4mEFOtSkrVm30jp6Ij6SjV7nB
gMSoQpk9sjEE74IcICE8ommtyQA51mHlqIzw0VDWzJp4ZWoEj0ER2atIpRiAGt6gURT0xcXXFUx0
NeqSuRZ99LWzFR38V3VolcNUyo0FxGHVjNEvE2yZ209EJrEcdt5byHi1gGNuQ1bs1pFpeUvDC4ct
EftFUQ23SafATSuprk05otEbjHJROYy+KmffmOEWNvC094S2Ij1q3TgLunWZ9iQ8xjUw8ocEGJ7r
hw9jtlZAxC2LdoQG0nNn940CrHBaVDoXStOOqklfs8m5AIM1kEDq/aYcxVflhE/GzN5rOvB8o/fd
52g/h9CEXWsIX3F+OIXoBC6dGanVx3DRYjfIfg1Y2S3GgDIP3V9BFCU/xuCgxpP2FcXoRge9lhF2
9iWjRG4hT9+O565CZLSmiPJZ6+CzLHMZ6o796VWMc8m+5v9XhPTj5aAn5fOIdzLDZqReQrUlh2vm
2JVwuxEBQKyUALhWAHF2UzRC8AEDlkXK8G5HA1KtgQhWvhRy14niFQNT4xCHjb7uAHEVAOUIBfAT
fRntsftAggHPdDKapxzmYp5gLAq0raWUj1F0HV6nSDo3MVOni1HZJ/5oHZMyHQ5OQuPFwQ7wsxQW
9YtxehugSrqtqh+mRvW37eDnboDEw5oefIfVq3rTEGiEezXPOcXk14cSa3az4iEsOiix+axXVnWt
E24sbOGPJVKnSpueHJDKRlUf7aRxGhdZ5/REckQBIq3RSJ2ZgakG87CS9I0yJ5s+px516DwYr4PX
hsxBsUczWZs+ZYn1KxAG6NW9emYeUNa9Z5XbaAIDUEfU5vooM2jz/O1FVsCPu5SWM8z58BT56bPS
pcVW6cfwdF8FINNY9N04rqJS5DxiShlQQ0caLhoi/JjMkN5rtFHHEshxnCKJX6yj0GtfFUF1McCQ
exuLvn1tE+r/MlKRi4M3/0rjpNGaP5mfx+c+74eHPIeLTc7UvCoqSYxh9rTSqZ4XpYV/e600B300
9WJBq7k53JeteaWPNCpezihTLgZRDPs09ZS9WkLtUtI2f02G8pwKr9z0xLa7rOk/Qq8jKzfMEPni
uN85jSgeE2prCIgDAklVJmWwUof7S95L3YUmLZYdOquPvtx6VUllIjdvOBpWAGtgPtRT6RrlO+rF
wVHrCdzBJZzsvJUnb8inndr7J0dL4qPWSX+P/qarwO+gFx649nxqajCWh0kUXDdf+1lSs7g63NcP
sV3+vFNy5FRVNaAQLdI9zO2Zl807wPMR2Hg1dDupAsycX6SV4FPtl9jBm+BFG7u+hhfRN+l3jqb6
Qmr4AduUg0wTsWgZZ7TeK8vb+zklxCqvnBViFUyZxPuFeStzLbtlDn2Wfsd0VZIppM5zpe8nip43
uxqn5zq6gg40bkNWUjQVM54+/WhrTb+FtN06YoIlRPq3LgieMR5/BHSMDPcYoe7nqCkafV0ATCk0
CRcgeZR58aRNYw+hBnCLp6kNNThrevLsnSMCvSGm1F5C8uQ9yADwKFb7rOuMg6Fub0rbs1baVMbP
Fa3HXUhUsjSx2Hke/CR8LAayfoNoK5pf4Pg/QVkKH+6rUNl1vbokxzIia5P2tflM5OMidDCuCvQR
+KON1nMDdQ7cem8v5LyYIAv4YOn+0/1DWuDrvDeji5G9g2yznystdp4lB6mlaLJSPXee0SJBl6Dq
vWPfk61GUfDolZSjgtBsdpY5K+rjDbGyBljbeoKYfpBmMKElCPyc82sNM3hsM85dmDPtUy+U58is
mwclsG/3JUfXqmuK9qzC7+bgTB6R5g9uQ/5b83BJ60hDie+CBwBp2vn+kd4b7qB1T6kgr7KVNrxR
2a+YbQ111wq4haHQHC6EJHGaPy0p++IxDDnVIwApmza+DUzq29YIbP42QXyrpEwPVQk+9b7YcBkz
tTmZQ8G4pSa3IYAsijjP/r5klXJ4aqknZ5Uvn2rnBgctvWXllxlzX3Qh6d84TNVtVHCSTlLtMSh9
yKCt+WBHkQC0mW5aNW1umijftTYtHu5LZUN9g5a+fRxss77ZPCEL2ofK2hLprTRNunsZ6Vejt83+
vljmgbrMIv4MUqnbW9XlNDgVWRE0AK+F6N/fmoHBP88o194Xh2HMVrmnhJvEMvvb0E5o0dnGRR3w
/AgLf7xZaZevI6zd1kPUjDcnMjdl5s3UkrWqdMrJr4aYvz8vtWM+mYinHBoliR+54KwXgIG6Mm1A
8LDuvpmiRglu4n6/+Wtd0WG5V2u9tfprdypmFqvC9Gr3r/0BrK02HYWk5V/r8gT7R4q21GD//htl
UTcHbQhuf62i6mueCpGQQv3tgL0AhKXi/xzbz/HO51FMKZ42Xnj+a5WqEAIDnD6OJWrgndmVqyHa
Wn3Roxvqx+f7Szz54dnKS5qAYOF+XnxHnmd3e6/z/ucqnbj3UiWX++eF2VrHoU78ZduL5DyGMfy8
diKP7wcHDITJom6XyXmimbGAydJs7hvaFkQvoHTlKlH87LHJzRXmKkRZ89L9JaPok/iZdiTdeTXQ
5ECnRIPbnCISFFlF/ovM+nGq1OKmjyDY6lJNNlRHUWAsG7lzcNcqtc74SkP7K6/8/jlOgmmTAmne
ZiOjHHZUQHF7bToV1BJdo4WefV+8v9DKnEC0+erpvpgXAK5rRZirv9b9y3ZqEb/7aZ1u/2En8/fv
e7qvSygxc0OHh3/Zh0LIcML1yjo2IWR5Fn52/fdfvy8aRaLtCoU/4D+v/2vbOIqDDTRHys//vJNo
lC0BSa/bDAFYvP/1sVZOI9l4qidLI7QLcGPzlvfPf74E6ecTKJHAZBHfUrN+VcdxYVRNdasdo79I
K7vdV9dEQTu/gE51XzSZUjDzy5TtfbHwpg/68/o5bPLipTTO+pg2r0XTeSelzcBvznsehYrEWzO7
O86fKonRLsFW+AdzXmxqY1/AFrwqYZ4/FSbP8PylPFenQyw4/vuXjNLAlcsCeHj/EjRD0mbwPqdS
mZpXje5FZabtLVHK9hI14ufYqybrd15BOeH+JXuCn9G2ur+7f6mylHfqgdbZjpv0pUFTY/7dOM+d
k8zpTt2/o5YQd5KoQCFhPtgwQ489b0jk74uUN/cd1bhrMGTJU1bF2/ueS1EOB6Bb2JFlW8D/mFQ0
4ZfFlo9JpiRPTWxwLeqsWzWVnj41eRVede+aI5vwdN/A0vTGtYPOWt/XFUqhnW1FgiWbvz1/Jwrx
cAyUutret6A/3J/CzHtM533cVylOMdLODkIUlFgXIgFxSMDKgTViJ/eXGgVwKMne4b7kyUndFRMg
n/viz55S58F2lCejHJxjM9D5ouXVukESyM8E3lJR1QjyBLoOTzEwt7E3tbdGBufR6uTnFJYoQKSe
jaAKF9W2Biov8zelVHZBpoiXMtUC2v9WvVF9z35tOryQ5g1qAckhDSflmIQN2W8SmnOz3fnsAZTH
Q1U+G07XQ2Yz4nWste2HKG73z6eeqogWZPkhjaXDQEeR6/4BADpqNnUUXblf4BQ6Pii8eY9mc/b7
CUy1MwRro1XVXUUPhFk/e7l/7uc4fQWWrZz1ybfRdwfJRQlefoZiWnWIKr1VVl6AUKcTq8FtfPFs
bX/fgKACWbauCh500GCIrPQpJS2uC2W8Bz8OxM3JK7GVsbQQifaVt1ZqS0sLxzcT8CTupFjVozd/
qmMkSTqbxxuMlP5LeiBDh2l8J/qlMRDl9d4JgXjQ+61AUbNFX3mPtdlMNz9X7Y2tB/7WK7J6/sM8
lfMGgYSzY5WW8jjWItsXwQQlW0tAore9G4Da+UX+QQ8vrvSHWMEhS8HAyf359W4bjan9mfaldJF7
BxFjc23Aens/P25R2BzDQHuFBK+v1bLIdgnmH0+aWqKNwq6DLPw19q3zNDid3I6AsDfKpCWvKlpf
9w0q0C/oT4nmUpdde1CMDMft1ik+w/j5voGvjKHLedNODyp66C1OFfeDGyEgwcG13xky9FUtvWHv
h9XwaJPIAKrjx1VmVTARzk21fH2jp0a8HXEfuxE2/+w7tfUMIHmfXW3RB3sDWZg1oKrgXfFJtuZd
5PzoMopyDxkQoR9FOLsbeI72y0KaN7XjX4UlTHf0bYWEKjDPqgP75v7NqY63UPBAk5f9tM5GtZ4H
ouTJpET+c3hSFh+eIwmvNXjaUOPjTQS344V/h/suuhj7rzpX1IsfcZNTR8phSHXKhwh+3zcoRtiI
pSr7kx5N0UNdUNm/XxvVw6U3HpMPNbXgy+S+sVeNpHzUFVAyPyc2ZueO2wDWRmSihE4WnpqZggXC
/BZ6PpCvYJL6Ib+vBUMc7CN8Gf9ho394e/+SY6fG4f6OGpvwgV+AWtFLS7r/sLto3ud9o/vefz65
L//sjsoaajsNpfDa0nz3/sn/cvOfz0MB3KoMmvHnFO5b/vz6/Yf+4RB/fkk6bbGNpPpzCPdt/vU4
fr5+35PgqaGOGUXfdeJl67+O4/4uN/GRvEtI/L9W0fg/Ey7//0lrQ/5vtTb++3/6b//xX//9P/7z
f/kn3fL5Oz9aG5rxbwKJcRv7IktVTUzi/6a1IfhE0yTqiaaBxBVutH/X2jCNf3MQwTAlirEME0AT
/q61Ych/U1UNwKS0DccEMmj932ht2MKctUn/QcpRxSgB61rbVE3sEQzEHP9Za8MWiuEjO4zhCV5X
aDoeoHGv4SbgjPnUFSTKhqIvNR2ho94G3VbvExr1Ig5WjOcQ4SIwtr+bCG0sPd7B1V4qJgKQebbw
Zt5Xa6y75D2yTv7wmEBtmukNQDDwflrS6l/GKcbO+BNOH+gyGcqDZ3VrmI6Qh4GjWSqQQAwcW56i
5rMIWmgfciFG7TN9E3S5x1pZxLWz6I2vEoQQkoWrTu8gAbwEExYvcX2Mux3RcoajitIgHNGWKD9/
DI2+bPVx7RRXlJXAEl0/Uv+Z4WrhDCdNPoXZRp9LUOCmZLIMBWVY5zGrH2Dbk7dTM9ooIAYEnS7a
oZCVTjAXzRw7A7pGtos+/MJTPrLkJPEm9MGBB03kZjaptP1WsFOtPXcWmG6Iv25YfOYiANC19tpt
49F/MnExQGcDzSlPYgShzm6Fp0rZlM5er/ArSXa1+h7bB+JwV1SoJaEbF+Goh0CVZiB88U2boSFw
KorhT1dhqK7o1zY290ZwmvkGY5svMjRQIclOlhubUFYmdCdgpURGu0GcZDEYS/KpdUclTG2sZmFw
jhGafKn+ijzHotLeNR/vcH3n+eux9yjsrJuwPmj2qdMALBmvYfqFXP6i7vYmug+hBHuUT7iv9edy
bn9TptHtmV+GrtiwaAa5m0CC1FT9tRE+PYzsLKRyDiN0UrUVVNWTpj2mqBYVCPjZAIdUnWNVdzNe
wofLl5ATU2VzOwRInnq6M/j27ioPE8qafshoocIx7fW0XKreybGeRtsDAje5ZKcn2SoLC/+0XuuB
tlxla9HbhWlObzKIjxnlfNzxkGqXsGEdyjUoJtx0w7x09Dwn/Sz1AjNnrFADLlV7HqojELPL5FeL
AC2nPoR+UZ4Lfeb/xsd0mmAfK2h4Tbuiyn934CPs9egcbeMl8h6D0MXrt6p2SrPRnQ8Dfy8n3HcZ
5IFsjp11qrl0Mjt5FXhvDWq2RtdhU0fTqkDrP+amiXuqtAPdP7LkgT5cXy1zifcagNYM+lYI0nY2
HMHhflmV/g7CIzJoF70Cfh7M3u9obafqQkU8IPY/bX1joRW5Gb3u1OA77wCLQBqqAGbRguCjaDTl
L0iKrMpjBlJEe3d8OsUE1VpYcPPyvOY0JqgNJaHYJMDGp29du5UJe/wfFJ3HcuNIFAS/CBHw5koY
OtFIlJ0LQhbeA90Avn6Sh429aHZHJND9TFXWcpU9AMmhIBYMlbKwjm5PK2X6NvKgbCA4iPCsaO07
dhRh7e1YKhzhduxGKZ/l+GPgy8HMvhPZG0lDmE7LrZOydHL6NwXPVgXxT6iHlC5JmS9Z/Wl69YPa
PU/Dllk0NpS7Eq70xSD/5cVhbL/T9ctRG19HpW3FPHreV2k8khr6JIhIXEz0FzxSLZ+33bzEGGV7
kku72TzKbIkK1TkUyc0iC4xJXcTYJEwthN+s63lE8Sorl0U7uWie+ArgZJAJm+G25iRyVJ6l/qDC
hqwrPTJastzar8Eh1UWUkWsC5zBFaGneIREv0hQHPR0DVX/MmVl7xqWy02heNaiAZKJY5cHkuEj6
bivWu9bbie4uR0rmfQZ/ZCXhWE9sUi6ReM0Z6sB+/SLyOpic9zW1m4d+kAzUx/RTGCEUsS5kcCRA
wiU6Nh8Pf7LG6kaMxRTpq8k20WbaMhgg9GSMpmBgz2Z4BX7UdjismnNCK1NhzbKfJRHDW42As42F
1LnvEcO1Gm4O4RKOvv6YK3FtOov1LSyY/tQgYvBhkbn6u9pl5FeR5GgpbkRsn3NAffGqO7pHCap8
eymqQyspD7OiHwc7fqlAy25rhyxQuy+ZvFjw1EW1X5TbUuRY6QdPsJZPglrPI10grC9bVwnMgfAa
O+Mgn/MuUt3pVxuQuDUV+/HWKuY9XVvGIjq7FVxdHRYhdMSjHw/Cfm8WvA96RU7NmH44nZYRpskQ
0mqyv4S1x46jHQHgVLCxr63uaq47JRXIzXCfoeKZpz1G56zMmQCQGdmx3J9bi0znlc2Y0tpYvB/1
UulD0lTZgx/SegZbCAjA6iuNJVT2B+1lgs0AjgIx3Fw26r6z898hJOQGlUub7Rp268DldNBRCwaj
cdwO1tsYf8yaAf0aRNQky6uJwwkrehHvvLn/WUKnV1JgjPmVeQ2S7IUtykhrm+aqn7pd961jjZCL
+ZWaaIs9ixscjO2EaSHL8LnP02Fq1d9Z49ZjnZcySDnHahaN4+DA3gMG1UdW6TC07Zw/Dre7aaN3
9262cr6l8gnihvM09SWBshz2mddu9HKcLoyexZatZamWRLfrq8bp7QqSDuPIzGBDYL2lDa+7Q+ks
/3Ihv3RUFUSfs/7D0eK3AnTCWD0PsgcczZOBlUhgg2qZswyx/rKqhUaiuPuU9u/jnPMGIDTTM6NG
kMCZjDh02cG5vljS5OUw0zemtEGlN2kgYAPfh6yIKETtomLk/cCOtQdvfUhTdTrmWTlE0tVfE8dJ
Tzn5oUgTcg7A8burkumgk+s28OFsKq3OD7S76h0arRX9K9HBpL12aBxBpAWKF1MzaNW+HPpuJ8Nu
GZiUgrXGuY4NVCKE3rpzSR9fnmMzSS/xmlvnXDv3OM8Ze1EgeXP1aXVYU123+bG6SQ2liTZp4hmd
QRL3lpeANWoeDJRUgQ1NNxwLQ17UyrwtSYF5kaBXpFZcLxlRIgPP1N4r7Ruhn3SFvepu1c4830Nd
dRVvbpy3ajAOqoW7LcWnx9Tpzi8BHgAiiEjnZD/N3Mf82BKofSagtSavtoPDaHxwewf5LDCraBVy
07r5eMZ/SbcHJYD5utHhuc2pATvC9FwwYLnz4636DRGG7Zt5Nfq2GB8sxRhROMsHL2/ESTR4DPQx
qrLluci9zx7rsG6KLWuTa0karDHmTUQ2dq7vTAYYMQR/SsGW/avkMkJ0Sy10tIiP7x9qA8lVsp1z
Av/6GUsE+V8ZSrugQ2U9QXIUyLeqda9BaW1DqR3t6TIgWjVIziQEbGNJJ0ia7mKWhzL9l2rfdnM0
tF9QHR57MYqGkt8gHW5udVMyJ6KjuPQDlErnUiX7pH7wVIXs1T87PxcjjDSBrYN6aYDo0erBZF+F
dhgRS7Tggcrm0CZ1JNxbfOcQ1PVOJXpx1MxPKEFYa+aDMKydbkhECDGJftCmvGM5omMhxFUx0DZX
PLwFMg0TwQPiV0gJYEH9Vnvr4WqURVTx7QnittfjoECf4vsl+vtYwKTwbo7s3xpq19Ej6cv+13Zz
GNvnThsOJMj3eAiKZ3uE/cjTr1YH2nBIeR+D6J/S/DKv6WaIMcxWEXXOBnAAYlolGPnaxd3RajL7
T6/TpOKBmINBpg+ONEJmT9r61NTFRjp6yCj/eE8o0ZpnU2PchofjuqB5S4EBFdrZWpBkdB/gdTBp
Gj4ov8CzkAV7B7XHWiOWc65Ax9UehkrZrbzYdyzmFjLMolrvAvnqTDlR1VGPrHFFUSTqw55ae3Z3
kJyv2dz4Gu9Q7UF6jk/pyGBivcR6uxPWGibOXk+/0tnheUXOQfQrfcU8A3/goRL53lUf1aINJ4KB
Y6EHvf1NtpwBTnjmuyrnkQ7mBJET5+BPgeFzQF6krCZukd9JhUu/0iTBt5+5xWxHBjZIbi/M+2OS
fIo+muOrikQIk6xTnkRZ+a7ZnBx3W9hvw7bHDIruZ02fJqlsUE0o6BhqzeKUe41txU+o+FG+hSVX
XUxUeK5rDNTywNVj5F2XLmYeLcR56IvzYgZZ5UBAdneDdc/ehEKlOsklRe8tWnDZpkO0d76+TsLb
cC8HOWmkw31xF9s+QrTQafbdkl4zaUK85W+h47sE7zveheYTrqS9sBGeGefEumrNtYVlrOD5SZ5c
8yqkTaul7lPv0Entwcs+dGg0atbDgNx66PxVvAByJrNAJba2IFBW/tjZQ+wAcewf3TtqiqiAPP5X
pEWg83m2joyybqDqxfO31pEBvH5RYj/BQSOK5cYmG8r7wcANqqfOrh7aMDfqveqmiEJR0+PSGd3T
1ExvrtJssREZCoaiPEJRRd31zu21mRY0Fva1uEu8xnPq7sm7hpkFJlc1Dqp+4mXMbfLFRM/ug6Av
qARZ9b7UZ01b9/Q7jfOIiC5Agr/xkn92QkEgrWMbf04gxek2hX0xehTRuppgJnwhj9dHIIRp29vD
MoNGw1PrIoYu361evJgmd4PDUnm56Bo7Wfi1hp5eajKNUbr4hXHoazOa1FMCtaGX1LnrdrKrIHbR
N4ln3XmeqXyMVIYeoj/D3hlTvlOUe9MAJ0OaezaxS1s/EzoQlOQBlCbdaI24y8nCuW9vowK3AAtj
tn7NZJLrdPBz5AFPX1Zy/uajw18VEm/MKWGm4ALGgYfIGUMNtjYjiblVgnk+Vgis8N4tQAmE8r0O
MixH6poMnlVKBwuNdjdjM6oZQcTZrtXabY4qsbdL9i1lekmMCmJfdUUHhAQJFHRzqasP6bqIsdu9
wjvQASaviO3F9YI8EUAUk9aHrq6O897g8NJymIQ3goJ3DlYuZ3iAVRIgLKabeGnhHSp9sl8sRMj7
3u63nrkeGF8fyT7yPVYOcK5oZiZayObGsRAp3XCDerJRY5iJQxXRorziqt6bNi5aLmbD7R6qrg6S
4nVhojA3x0VjUQbX2HqynGeUA35L9C/2kgS2SfHuIbMt0V5NReQYqj/Y7TYuppB5M1ef/uioDwj9
kfpAdkMgiivR/AdB/wi2qU+Vk8PZqCVmVCuY8VnXnQSs72Tuw9z0tqCDQ0f1EV6+zBb5whWkoJKZ
UJI4yJyMn/k+2J34iodXJv0w+rpjGis/KMfDGQtMU7uPmbM+urSQFTJQxf3IVQQ5fWg1P7P9PKzv
UA4OuVtQ/77Y8V+ZYZAzTU57j3NjQPElIqPLar+ZmkeRmUdt+SNiJNIThhZ0CYk1f7c5XOOl2bdk
JHCd9BH6PIrPUCetdlP1U4hP4pSWXDkaukPc2oM1vy3ujEYwkslwKcHFbPqeiYR4dxdMTdbWkzx6
hNqv5GKL+qJbZAYLjJaeDWv9Kat2qlR9+/64r2eFhmmk5hBGGcbmoWTL8qqZy2Oh15FWf+SeQspx
i2uxpfb9nb23pVSPiWoAhfgbmRzV7QWJQ4Tj2R/mvc1yAZboiAm1LBY+qjSCpME4BXPFKV62eG4C
UUK8rr7UOg7LPn1AFfWh4TaLE4LhnOQxvd9kM0QG44lASwBb5nm1doBcNtZM3aJXyFZpTBPnPpra
W/VJ/espsTMUsJIyI6nKHTOzrnlxy+mQl4WPjUezWAmmfApFT847UnGbtxg0oxPDqXTmh8bxuImg
jg2wUx9J7rThWrW/iKHfod9ruXcoGm/bpO2D2phBTjfWxscBAF/doqVZrkbac8ByuBISaFXHptZv
jaRXvBor21s0sCijqiHgreCVe8piE3cR10//5aXTs6l3viFJJWgNSsW/KSWyPd6wYf4SjcUTgaIZ
23nGLilDuKToOmvLF+7RPn+Lva/J+UrHs+M9V7oM1wU6V60dqmnvVdWW8RrkK5Bqa5e+ZUxtevSj
Ql0Do5t3idFEy1oGohoiRN+ddpB1AuEDNdLNtaOE4A0NegA4AUD68YN5tYdLs94bTdRQCePRCsmq
OPTLDXsw0RWyRmRgbxd+R1AVuzuHrknlrrLOaO15y+TOBAkr2D0aAksuBkC70Q9GZGJ11zWfycRY
cHigT2/T7FUwrMri61398Lg2/ZaVJ4PE57F0T3nbBT2MB5nccIS46RQl+buXmeG86vthkhEuor2T
TSfeho2x/CQeJRsEk5aXc+35h3NQB/ml1fs7vbbCQMyiNZLTvfKK1uFxhtLqGNSENpCZ4hGHfYR/
cVOrHlpyI7DwCzXAOxcsK6v6psUZ8s/lu0v/ykIJdeNAW8kO+5j3NLdoc8vmWGOBJKZ1o8/PQ/ar
qhMOIqLF555u3Q4svIKziMNK1zeJfp1xgmCG2qg1sJKBlAf7w7GWICWd2uZYJXoC9XlLO30pgAkv
lstvgseHmcSy5I9PK6jVrMYqhZHfbOmBSOcmxNZHAXqoSuacxSUHfzGzPdam1M953ZoUosXYP9mg
ykxaUuSM5wTv3Pc4ArWqVOeo1EPkyYgxCL25yjIMR77b+c1vw9HHtTQA+FPRnKXk8cBxFvz4pCm+
gDfpZVFCr+wxAZhKhqVWfxjKbSaL0BJb7Hw44yni6ouFdXp1jka2T6oUtGaNpPoil/gwFGfT44e9
ALWD8JjmAdVUzTHsGf+YgFMs87QAueoK1rD8woM8erIIPMiQAoiBXM4tlLiUBWXj/rh6tlkmJnM1
CeYTSRgVCtd7FdX+lfMb6Ixdnk4BGpVoYsILi3mjeNnOBWWp9mTXLMGkoJgeJ8rFj5VnuV++i94L
7Rb1vv6Z4H+tMfNj+9053U630ZtfarXYgIYqoXt0b4q1RSZMCQWwgY9hbk9yJRdL7fxaRhKdVJ6N
pzm/ZMsnCG4f9dLmPvTFTrUR+Hop5HmFYInNBV37oUZx7pY7zTrJHqfUcpDjw4o10HXerZmME1sG
TbLzysto7xV2GTKD/Tt3oSSSZ8K/vPiZ4OkfHypKjK45tvZJLxc+Oq5g94K6lpPzQAjUuR3jXWu+
wlqJMbjqMwCP+hnICaQ0v+TvpqJoVBgxJSDYRpKhqpO9XlRhheTZJLROU/ltZq+rXPaOIXfLGPsp
lgsxTB8GEGKgm0aSh7QyFDMI2xysh2QROg8Q6Ar1Ls4MWeis6rKbWQpPjBSbqQ4XBBPVaVmo75w1
WOybsFC6drtkLrltoEj80/rGNzn928NoU4nn331VBEWe/Bjjb+k9D7RRU/XUymVbap9pd1v7L4kp
UxYUQpoRshNnzm3s1PndRnk8ohTv0D1jV07sKBuafWEkvpZBz1IU+DOEaSOc1jH4WS3hRswQHCY1
7m2U3YaLjhAEkfHcAe9ZLZ+5eGqdDKJF8oYElfVXW7gFTPw92qfT7w2TExicJM4fiQ4fadc2m+OX
EdMxmV+h0MZ/eHfq+7hXubM9tM263izOrQlvSu181xzjxoggE5BXoi7btajJ3wCFSHen4cvPHBLw
IN0hdtQQPKXUXYmdwevD+CExuyNlaE425o81tCu4R8QY0TGi/w8ydkDuHE5kUqH6IActD6r8x8qX
0HNrlISntnueqWTgiAbwv/l8/ilWSmDV0XDbiMHQQokqluuATSBW++06eveRCndGh7vx3rkPgdDm
4yDa09L2fuWxvakuEONenLGDZorjF8Sik+Q7BowQRkwPnBVuVc9VNqn2kaYY4NxbWpxcDVxIlb2O
PEtOHAfAaVqN7I5nc/4SpEQNREMZoCE6BaIs25k+ORIB5CvjX9uGSwe9jSHPA7tPdPCPsaz4EvPQ
ToDgDbCfl/dVvC1OYDk77T2evh1M+GIObSwoInlpGvNWvq/9ZeDMAu+yWU1B8kjO46xekWP7Wjcy
7l0P0nyzRyfsiylYJ/cpWT9lxcvVuMcGab5gglkoJfiCkSQvVpEqn7gA8lo9r2kbamvWbNyl/5jV
9bVEamTb3OkWiaX1sOsYBiWex2D7Y22mIAZduXDVtrqyc6UVNvPXSrto5q8L9BOCxnH5LXp1QG5P
QOW48bo3I2cLZZcfksGcQ4yTagiUTkjrxHArLe1IlX5wOwQ2rQ3PG8WtXp5xJh4S1YG2lu1H6wGt
vEcSiaDmtzgXzfitpyWY5n5bdCP3Vs6nD41rSjCX18y5lWeL1jtXDksuIAejptHu7qX8xWQT1wCu
mBxzU8/SH3W5retrXjy7bYOqhVEdoEBw5n6BSWqG2orb5TmtsUCrkA7U6qgx9ta8Yjfa7yaqJrRO
O+m4J6kVD5b9uN5xsw3jS5o/tY+jNFGC2n22PZKQ3Q8c/VNuvyz9/D1B7fLOxDL4BsShwT4aDYHC
GXWUOLTjca0cxtS1X+qI3duwGF+849imlwlelN5ddZVYFPsoOuQlKuvt+Nbo+DxhXJXGS4wNcGOJ
lLeSgo5hsPjDIH8Zinqbruk2F+It5v9uDfYjjrvIYQ+mTuN+0YxAYLNtu59hyMPeHY49vc/a58fR
DlIXMAM4ztRknXw//i8590lnwc2c7iDxB2SJewsXtwQUpeOzMiHrMuhmuLnne1iXSOCp0V1xMJnm
J9oHF+FOfHMS2MNTMj2o6zYTl9l7zsxbijGd6k/8cBMr6aXIXp3eDHo3Wru3vHx0YaEtRK9dq0Y/
QniUT+1IKOJ+9KLh5Q6MECc93hVQiZfNAGWkg2HhMv+wPwnD/gaTF80KlV1qRqj8fW0c7jJ/eiI7
C5aJWXhdbZUWQOXyW2nAs7MOOvQQLVP+lnczbkFs6RInZU0+h3sdGXBU9m2tEFPJapt0keR8H9f8
VN91BO3ylCEg6Ib801t0PGdNNLKTMSsYNZoWCrAYrXaGJxjeFx/NWkSzrLHscf+Jdo+/GlofgYYs
HDpuWN2ijJpLvptbzYORAKs0k0NmstTlgq/7GZMr/KIZzOVc7o34Q1n/bCirUKy5GVvI++l7JYpw
HQiN7liKahwD1aaI7YcMoGjKTE4ihK3miaHedXaVz8S5KV79ZOqP5vhgSpfUjRmNFJNPW2ea++YO
TA7KYd6skW3oT86kBODat5bzpWu7iWn9WGvBEP+qyzvVfFjlzpvRkAqo/VObbDNMn7oUJ84Ck2Vy
C6msKM5jDmqF3T9nlMODt2LWdaD8OgNpEA5tbCv/tcUn8kSUktNWgxtIdCMku3HrfAGcpAkG+Zd8
CBNFv3vXY+Ce7R4z9wW8vD8gDwjFCh+iKX114d3VjxkYpuaSwSpHn5CX47mpvhrro5beBvbEr9Jx
WVYxcYXEfMkvSzl4ELlS/TV11NPYxIiHI77HX+md01V7o/pGXkIum5L9OFMZQlnb5SxplZyR5sz2
O+VWN8dASyknlK3Khc4+1c9T+7V2XpLqr4Yh3ceXinFYYSyXXNM2C7ekWWCfL21iugZ686fGXoJY
nTbrsO/nFPxb5felEqp3Y6r57bbD2ZV321/63FgQpE1v7xnOTp0eXPGy5AmjA2Yp1HbSe7OrP6vm
M0Dq6EY5M+ChjGL8oha3K3ap0SxZaBJrbqDuoNZGrRKaqfKMEoMTgCOSr4V2DmGYhQW5mWhqHQ3v
v72T5dlpG0A7dr5Degqqdd47pjyQBbgD7HAjloJQxqsYlW999MLuzoRRV6aZ43Zsy8OK/VxTmfax
aAVLEiZuaI5OpNRYjgEBk8zB4AJZwVJFFklWxGx2HznkI0JPLuoA/rf91QE+uvQGLiuj0ZwvStZT
Sr1aLlvuAucRjFJEF3XXnQwvflv0R8UxI7JFj/zBIzE5rGT4Ld6m9fneMLCS/xhtPrti2Tm6Ryiv
Kxh64UJN6er/KKN2ld6+VGgzAdnGT9PEKC82IYZ5PxoWRW/KYBMPKJHA5hs72WIFqZlWIT7Ip7ey
gMrRKL+YeQff9RAas2RSSd7TzEsWq5cGhhzlhhmD8GJIsKkGPFIwFVRCVBi8HzVLecr1ZT9gi0jS
0k90SkdmAk2rbftpqw7y3DjTXqYX46dh6Iub5dNh5cHHYjdEJ1CB69rNSKYjioCHbur/5nuMGMIL
Amxb19ynwxq1ltwmbgronWlPtkkAT6VgeTjOEgWiOSCKeWYvaUGaMyZMWMWxWcwNEt0IvMzBm7VA
dThpcJEEd667NrCNreBjNpxSWj/e3Hn6NuIxOOJQ20tE3m3+tPZcMGXNJK97dLjWFoORvPyKzYHd
pnaUDAjZLTx5BWTQpY7BQYPxQ2hVTU/oRcJer7YqpQRGqwAcpY/zm6Ak7R0w4iHn0tKU9Rm026Yp
UOso6icLgQBddUD1uW/RDrGd9Mv4Uco72K29jlr/4DjoslRtP4mBjuLDlQNDfDsJ3B4knKLPYbk0
uxY5JrNP/Pg03GUTWoX9KKYpcohnvOtC42unEMZEwYxESdyQPX/0bkLdKzedfNGIHl3R4duTDLPk
J52oTnj4YbWEGa1jZx4r9oo1DGMNytRcKQhQXnqKzeyeCrXpOAKmnWKxZY6BcvAyLb/z+jMpyp6K
KVjKOILmw77VBPEt6l/8T1Q+46HW4YhSkinAxAAh9sNrfX/zUoq6Ydqvzh+s7VPdzFusc0GD8qiG
iGODQ20QB5WO469Cf0XkFxgxvqu65PX0nKsmRFBjgSi2ktYkbsZ/EFt3KfQMG0agmm/bQe5yQEmy
/nBH7qY74CVJlJ2oFR9P98zMoqISYFEieThqQiqVDozF4zimpwIvRsznbprsfWmuwXUKpBaxDVUD
XXGLZT7Wuh3GMUYEyiuHZtAUV1u7751lVPRny1yPFqozlBdHPpCzFvNwg1AplA0o9ksCcIRkS4IQ
jkCGQ0tPdhA7/GEg64gRPfMQgnFRvGEdNTUuT33y++bOV60vcZUE/ZfLAzmhDLyvipi0Iwtq3uvm
VZH6pRzvlztjhUw+tlkZSvRbnuPCzmP3UDBppjOEXR80j12fsA8VG6df9wrpytgzbvm0gEqqGSB8
mOZHtlKIOrQiauBIHino3rV+ZMnw6lD89sJhNncqnDtRVTxjCzz0Vvytm7zFDaHSmYlJpDA+9IFS
yajt7cAMplJVbN3jgWzUbTcpZyALxChVTLMARWTqRqdW2sgEHk6uByZRoUKnC2d+0elQTSHO9Z08
Z3jujNnYKwnDHDeNSMhE9w3Cn0q8YIYQ/2C4jSqasrLA31d6fuesqF/a4NpBZ21Tw4d3eMjXnwIB
20wWydgY73G+F+y3FhOT02/LIGVGwejV7662bJOcTXf3syBCx/6mpZeR+xMCc9B6iOj0Z2XW0MaT
bmzhq0xMuOtAN3GR2L7XxPsuIUudtbeOjm6sTpowfDvN92ZRBT3aODO5Gda/td5XKk73iX9jG+6H
r9a76bmyw2Pjx3XKZv+8gpFsn/T5U9YMhQAxkC4zgYBa+GSlhuDLGB5Jrfl1YBLV3AyUsneqd1F/
Nil5tMK6pZU8poq1oXw8NZkCPofAHRIGBUt1A1bPIoYvPIYfGtGdmtQ2ptKwgLF3CosSjUqQWAdF
Oc1YyCyBUITDrIXzMU/ULjanPkQoJj3agwSS7Elo4Y3r/ULMhFDnhlh2OUyMCVpn/DgtONy7+d8a
cywMX02VUErVxYkFdWH0Zw5Uy7qpmJb9gQS1dR7RqIj4vcRMSAzKpoIBB9a5T0gvLZfrtHY3LIuY
Kg1/QEOfDurxLmd0240cRybL32QObfr2sK7l5zATMtDG5ugXcLugaXHTRCaVWqNVD6LQq1BZLfON
4e7VtvCTF6mabFfASdKe1VfiCn6SQn0Y4e6JIWneXMA2zeq81rjN/Vaxup2apkxvyX3HPLts435h
NloPgG+knzxZiucQS0Phy0tMjYD/VWlvqmQz2qahAQK2Rg4qjNH6N0lThcxbiZPGl12tZGWXNlb+
gl0xU4XyowZp7DT51QNhHYGAYk3PMbfeUSA1aFl/Zi21RahRlpwGcTESImYAabPGH3dSYopG13uK
M6RJnoeINa/voAXzqylUrALTFAfupA2Bm8Ee0hyYdxopGwixXNMEEKLeZ6v1DHRw7ZNtUbZvmNs3
xcAc0FrUkARB7O0GgP1hv6ZFqGrrYYxflQctZfxn/nj6eSSxQ0vfk/JxbuYjlU94l1/oRbu3QVSV
A5NkdqfVvUJHw8N/ECWk6as5/EqGH8lOdwSLb9VXzDxsdJDjZLsP8ds4z5GdtnuVera197XKE8Pk
j00+23jjqCXLDZBXfKwSWWJMQpSiS/W1ymgWq1fY6K9mn+fnbh4h4ubsq0bnW4wcYbiQoTXYRNCx
2NowgvACqdTIWtKr1Nt7Ys1ezPcToRkPGfaiwhuNrYCZwUJzniIlJaxoRom4Ac7PswZOnSDeyY8L
1juzUdkEStEFzzjYfTSoBuUlO3W77KPEuHVIkjs4aipqA21G+aijStKuqZr3B9xrX+C7+51seuZp
5Gr5CNaUZxhsS6ORape1DnuMQqXZq43Qsi+DhnYB6ubzjPJlAYfL6tZI0mAU3ysztypX2fejdq6Z
BHH/eczXYlJbQIaz2jvdCyuGhT68Ue9OjSJ6uBdsBSUEMgohgDicNFzfpho6FjcZLH2GsWzHoZj/
lfShPSFVwnwxkhF/DTczwSzr08Csy0u+OnQOLt9WTnpjVTLkAYLQoI+APEE+I8zuhh6IhBQFM3yb
WGS88KcTF6cLMQxFiYR6JtvqMFv/qnqMmmbax9a3QJOtWOhyvBctR2FvA6/CRmpCKkq4+Fvm7Dud
Ex6rey4jRp9YV7dlvUaaQfMNGbmEW76y51MYmLvme2195gRYe+OZC7Zvn6v2zWVoJHAI3XWsa3No
YpP13WOTzhuPQATDvYdFU8SidskEjWTsV93O0Pl11OEhc4BSP7Ys7SoDOrP6T6pAKLS3hqGtURD7
1CJfiZ9ttWdj8y7IDtK4HCHtBONKuzRzoZtwePnUBrbnWQ3T8o8WQqE4yBZOd4noALAVzkmuC8OB
ZJWy0ScskdFzPRxaZDjYhX1LAj26MXFa6IHHBxXTZI9V6mIzq1ch46djDEh2K+n0Heuf0J5aZ9jM
+R2NHdmstmF54CzckO9O+4ltPA4p4n3PxW03eL7C7Wgyek5/GIv61fiA3oEDH3JLDarkJyUiRmen
AdM+Lf5VLSqA5hLjFmOBpLDgQH7cdZ8NxkhYcnrFyk0tQ2MafE0BgkmBBo4nmvlo9OkhZnJqT77i
vHuMcKfsHYMr3zg/w7fSIH5uumgSWeAisr0rMcGUT+7bylDa0s7tkB8bEBo25sm6ZYLYvucYvyqQ
p/Ehx+jBEKrVjon41eNre43Z24LGRx5/mglAR8E8kAiuYKmwjhKnwEiP3q5PCpR1Oy0hZh2d+FlH
LOJw3tcFOrnyGSzboaBFT9vbIkOz/wavwxt+7dKfLjtAj7nrjCBYL94viZ+hlrQbol/ZJoW4OzeG
tEj2AKaDynbZgR5ZaoTGv94AZOyuceMlBuFJnzJGtvdnl5wuK0NOIO2W/auSE+nKcFz5LWjhu/qQ
m8NGM1/UeRtznU3pcIjzMI2PWf5Sj/PGog0t9Chr/1CCAl+hbdo1JsIa4NYoBDEqQqn2K45uIv0Y
uaXxdrVQKJvKfuYomdRHBUyTgppGu9yBz0C3F4Rp/buW2EdZfidUsxMhVnHzOsujakdwcdVsCO+P
zsqWPacFUjuIne3nfCeRRQaQ8Q7IP5NNWPMb9H1wgSr9vS/+uGg3uiWihNPSyBraE56GfIDCSWmn
+W1FhOzzav9iWk/KfxaCz+6nyYqg8Xz0p3ZlEjv/YrQISayuV3eOGFbfWWFqMy4Ysrm9us2Tgy1w
pw10JX0nvhfZJkGja/ZeW6xy77iEdzbsajty+cKBTiiy4jLFGpMrQX9XzykjQFsWfQxZfg3V/LDX
O2ltySbWElZ886yLpElytMx8VTIvaCWzduKsZl92y09qVe7rIOik4qR77yfWlHiyWQhMKqMatuaN
ywTZqbbkSJ1ZbVsv0/hPr3MnrEu9CiT46tJVHjt43k//uTqv5caZNIk+ESKq4HFL7yRSvqUbhNTd
gvdVcE+/B/pnZ3bnhiGpjSSSKFTll3nSzn8HYU8mdmSpMmxCw5YLmTIr+++int7cnLsn9jBeQZpd
cBYl7hP0In8fa3fnRt27ZLD6VTRQEQtOCjbjLA6WNZqbZsE3YiG3sTlEu4KOzAHXzDWSzXXSL4LL
3uYHsTzw0OGDTLgYsE8EfB/GFQi3JhNpn0iU+BozQf3UI+0/OpiwezJg8r/9dO+J21RlzxMhIrec
T635HSo0zaHaz8O38g7t8NwYFz//YxvpwwKywxMNmqp5zUARpC7BJ5oRLIQ4rDQDZaeepuPGfuww
kkTElOK8wW98V47Uotj3QfBhkNtZilIZLC43Rysf0JEp7o2HSwupdin/ykbsJ/i4h1sFUWtjcpBV
iXjPiRXPBfNzBeMym8Ng7ThNjTW2YpmHJux37tp1JcxQX/5Bbt3boAcvPQDUMJ5vTdIdY4MtT+Gl
3B/dIt5FleOc8zGt99z535Sx6fJmuDoaBKo/8+JEnXtIMyPYs1OOyC1dKKi8T3rWO3xE3PzkwMQq
c59yxdbLa5wNSdVxZdb1eAwaLhBFlhq9x8G/MFBBDCHslhvphf5PmuZYnLkWoJqjNe4aa1rnA+3T
VOe8+nVf3Zm6jbd9Bi5Pz/nFtzTSBaPxx9C+Z4D1mOTKIxcH/M1aHFtzgae0Gky6OwmQtwVaedEM
dFkmLr7CE60K42aArLxebMfdONV3+Yz9HHv0IW6yr8DEoMCGWO7Z0x0Dr5t5pTa6Mp5jvMJ+dm2j
olo7nMq2qaGYMBUfksJjDplfkyNG5NdsY3TOvO+yhnE2ZdZIOIsfB1smly0DFX4gng1CPvK1Shww
2smNXy5ht+fTEAbfuQ25v7ct5hlXL0VXRnUqGHuuKNThdgeriR0jROXYYzRTIkgk8YJ3B2rWxDRM
tB5tbp0RrKM0QuToXSQn5OQl+UVv/HI6YacYibHbcaLutl4W48CI8yeCGAf8EuwjMH7ODdaEquDW
30p4mCo9kgw8RTZ3vijub9PoWhcPEvkw1FsjSoODLgt89HDQEpSN0sMjPUdMprn3yQS7w9hAiqZo
8fzzud0IGzkie5pGaJrD8pDRwMBpffnw54s/D7njTafUBK+EoY0Pf76oYMfsOqu/Bk0QnDh8DM76
50OafB2IzpIIo1sB/uPAzk6mYqbZiVKc9PJAv+H8z8PP1/7z6c+f/tfXfv5UqeH//rMa6OXJb0+V
xVtw7fL0n6Y+xMwiIQxsqEtKyOqpWyAj0goJGz4A5VZ1NhqR/utDUXh4uwPRqqPfQC6do/qM87A6
//MHkuVVkFbwqVY06oFsnCP0dPrnoU/DVTpQ7RmZxHTayfVOPx/V//7on0/pRjtaOPIMWiXPcfa/
D5ZFnYnpRwZnSzs7O1iuEGadMxO1eY81OiwnADUwWP55cFJmfdby8F9fCxsjPxpFj5aeetxqlXf+
+YhzPDJUNqFJoGfQwuCuJgVUascWodq3qX4fQgtgRxkrddG5D729IkpdwWk8IIDeYu3YZ3/Mkpbt
a+Iwex3ss5Fa/+/zmF6tc/z2n7/w869+/qouuUpC6ZbbWYzGBQ33Xw8AmNvzX+0xaApFev55AEDG
Seg/n5Oapy6GZFl2Z5NfWHq1PpXZmmfHKYnV+CCZcpU7T3Pvv9VK4WfgXGLaD0ZZyPswRv8w0va+
t7ztLNPuwbZUcmJs+2GSC8IlhkMdY4u/HxQHEGfh1kUDoVVtQmhWEocyGZ3tMOLIsmUaX9zU/MSg
4+w6W3QrAhYIrSiY0C55IODZoQIZWB903ZzHpPD50GAB1WWgtrSEwno4R3P3lWVw6lNQKj5eiS6s
jC0N3S9RaDcM4bL+7DHgQrBiH1/6w13YtgZU+5B6h4SMn6j7c6sxxjSGeJx7lzIobz7CX8VW0I3V
0V0KYAOMprU7kUTOkONk3O2q0to7LuUPuWja7RjlACFRKtPQro7J8OzGvvEa4fcue04V5uzEe9Pk
xIbXPDx6QYLRd+lHZr5MP3iwk8a4qSwc1naZcDazOFvBpLxGGek+IQQ9sLERn0xOvas5Y7jgT2qn
GrHMMpLHMkA262aVX2C2sRsrult1N3vKYNM+xNRYodInEk+jnyOTNW13jXOKwvjWThcSfgiFcy5r
sghDMj+XE7FBmLEbRI/+2TWIs2BN+fmLU4OMLjlsHksTtwvEWHfv5GitgOlGmtnMV5/zzLZvEsCL
Q6V2I7Wl+6SlHK9Ga3oYMG6xmy/eW0G5ktRFs4sLtqCpZbiHwi3FrTTYnHrNXOzJ/8y3wFPUHxU9
Er2a30UwDw8uSciloz4zu+lg4k2L5/S7yiNs1VJmt6oWd/1cWxReAnytCop/gB0ASZJgONjS6o3p
KixjtOZl1dhh5Vy8pmH0XYrJOZtYhcPiiDiE/p9V3R19gwYG7PHVKdps1+X99JGQj/Hqsr1FS3cn
KLtHiUJUJ4bHLEF7j8q0+r2JcFTzZMej6T7YQeM+eDhvORtaAGD+/bUmXVRp08FJpUd91Z3ACCnU
DV5lvCb3Xu1TpJHbz0NXAMjN+JamJWiqdIBou7N5Cc0lNQqWkm4QnqZORnRR10F7GROLlj3VImvb
KjoX0qATI4mLfWVR4MWNF1s6N0IVX/LajS7ssIVFf4lrM5hOguWUiqRmTtHeoc2G7kQemohdRFXT
mqDhwyJ2dnrXqRFyqllU9wDTShJQTrt3F0mta5vqLgwb3LyexhDjEF+JEMs3tdbjhQ1/crTS/E4t
70bgXcxTe8wfUvt4FRW922sX9rGVoZtFgZZnYpMEUUeT+Wxp3PVKdheDYPgI0Oailc2DqQVjQo00
49+53FLOuUy8WyyZmoaY/Q4dFvWAQOEDNC0B10eSy13+LxA9/sax7ZtqoEI3cJIfTEN5t9IhnWQs
LChbHNXkjb88zk5MUj0ulxen8zGldiERHjaAbqq9m+c63WPmhW/Ux3tMphj38D2Er5K1s8BzkyYl
KqR9EyV1ju5SnUhsxYx5m/R+1LE4991j1+boRKC+7iOSr2cBefGcjRPNXW4Vbich+vucRpv7UUYP
bkSem5fa3hRTHN5bWeNvTXaEG1/2INFx7hx8isSJKLoPkRW81gpsbFhyrDN713zphqHf2v5R9KzN
eNEhWfrto6UJmgbCvasCZR7GYWhXU5Pm+Ium5x4r/iV3ED9SbW3juZg/a79+HiiQIJ23NKYkRQqv
kIANkgkve/bCXqnYhuwijqbI+o20cKI0YMZrBqg32j87L3r2gwTkCwZaIqmFs9cN7rmfRSpcuGsF
jLO9E5uPbtNBjIF9Nqyw/WmyhGQNvXYaoJfyalN1P5wdO8mOuaBUW+IcclqChDZlBJKGZ95cfpzN
yMHMwPpI2acMQ4JMk3/eXx4pHsMc9AnlEQfmMMZ3yqDTO6r4Jwk+wDFs6vdhTsXVcrBtlv2TCJkB
C5o51m7jXZt4Mu5+3lBBhhwmqnTcOEmUHNieH4c+yM7cvrptU3v0s+OlX4xTVIiycF1bKY196Vc4
hwdAdFkcR1f3KaqkcY1YrHYyobgCKCafLl/z2VscTJPoQxAiF0uX22dvWXRpLQ+xQ2NKnMzinyt6
6u07vzLno9KY6Mfq/ueCmwfGmCkdllC2FUEQo7vUBhu7iLJcLAQBUo8dm91VDoU8tLw5Ke9OyAMJ
6E9pZl45wJhXAAXsBsoCyaJx9y6NPvcqhANXqyT956NOOSi5GjMksv82GkOmpQ4Pm8DI3kDfLTUk
FHX6jmvSMDNuopi20FEJUoA9IfVx7H+NOqruhgQzm4+KllkgQUjPJMuEJbsfVQ/XuPb3VkrJcsga
c1MTzWmxl+5dPw/PoCx6kYa7qZ7+BjF8HtlZO9pGPMj9SbFJZsDOEI1oxDKSXYMX+cAI7GYx5sRF
KEi3h3TR2lHIAHQgYg+NFW974J8b4GgkkPSvtN71Xhl/C7PB4VMn1gsdLdxQUHQncnCOCtMDee30
lDuYlbvMIazFrT/oMCSE2HP3nt3vpmK4jqYNMqg7Yt5lozM5NyJRj42e6VkI14M05c4UnPpqFTzO
SfScw3QY9wNW6VMSfthOETw5kvIMs83TddVsgwSfprZaPI1FHJ5cCOjxRAatpLSQVWW+zm276zMr
QyyrM6i5zkNR1QfYw5z88G4N9qF0SjhA8VTtAHjvC2vJBYzGG4z+O86f+k4sZpLGJ6hjsOd3h/Ba
8kx71mIWocJx9E1aJewKxoV/tWvO5EB51QkOMAG6K33x3OEacSzGjHW4vSEGAzZR5NCBC7j4/Bb0
/FX3dPda2W/wM9G5nmltzHTJqKx4BXqBCJdva07Grl8KvMFdus7a6NNM6YoqG3wEbhmeg940DwYV
xbWev/ooPQqBIimMubloa3iTEe6zWs53shk+fI/TluoUi5GNf93X+G4F/VW0GDXHRjAatLHcZiPh
t9RxHsvEDRgxDYDcPO9OcNVsZeKap6kC5M1ECbEhuwSB/2QAdQrG+a+ZIL2jNWD2ijU1RUaV7Iz8
bQJtu8as0K6F6OxzNFkgso1txxr5YFXDfWd33SWy5X1UBu3rkIOxdgp+9al+CPzZW7HeOddIIedR
mYoKj3PslGM05W6t8KYVsK4T4ABuYu46qADojPExtlu9Y8yxuGndeKOd4D02wbZMWXuhXqm5D1HQ
MWaY21KCg+cKwGTZPrRpbryLLtmbvnrKY/Nat21DGXZ3ogMF+25tzhsROPy4Q3plu9YeSJcbRy2G
Uyl/QOZgJSAcP4/5UD55ZBkv7NpetRU//Gz/fjZ9oVTZyfDNL9+qsZ/AJU2cCsq6w7mmbKy9XoIG
wgvz/SThFMYmnnQn0ThSK257fsoAizKOEdsgYyoaVMS0Nd1e7xi3dnQOfgnVvLox4IHQCwmCtGo7
9g/0ePc3P7C2iVlXB02VAa9PQKiGU2gPlnGNdeJTxCF8FTF+YREg9++CkOtrCPJD3CxiNem0GsDQ
wM+Nr1azgydi49uOBSLxt5xaBdKIUkA6I9D1mVbZweAvDRr3rZ3iCydGSMG89+VVtnMW45/Zd7Bg
TSdlmfWe4Pa7FJG5yarauRPaIY4+nXU6vKuSYlzRpBjMJnM/jRXPt2kTjB3avwYshs2UGsna7zA9
xg+zg58rwYlKXqTpNzmiFRie/mn0snlvaKTlVN8ICpurXBa/4sn8lrZnreBDWpvCRNwqBMb7FEt4
WOLMn5nNadzFPivuJlASHzlvvzMUEIsRs7LSNzB9QCDThk5tlPc/wXQru/x3RVmR9shzlZIX1Sic
dF04st22MN9Iq0N4w0K+E2YrNrNfWysDMTGGR+SO1N16NCSa3pTv7PQ9YKi6HzS9OLZu7oJCYsxR
FR4EzeG/Myg0hmao0vyXdvRrXEWbeEKttR3zqZsl82V6LTT36lz9Eq35VxZDflGEvQOT26Bg4wlX
JOeeVed7p7H0eQKcoCVoEDvcxlneblXj7Jw+TbYW7hTllQ+zLt8B3kMZdzAUDhGDa3DEO3KULIDQ
N9ZJlpwmlT6abEvb6huKXrgv08ZeCQlmIIj+WlnxK5kAUfgx4ShU/EOs7WhbB1B5Jj/6tgdzXPcZ
MXjbkH8rl2JBMYyf0jNeyqHEDF4yr4E/eHLN+GK1QJyCwb6HssC2oKr+2N0v2x1GrOXNF+BkE08G
d3BDth9TyFZHdvQh6gpXGL6i2mJH3PcCdwYiWJh3a9eEksmIuJricovFmyzyHO5G2d+XBcilZlU9
Gy4ndC2Yv5TdLw48RHUm7p+e9QhiI9w8OGX62eYNSd8oR+FngQ/d4VcUL6FD7f2NqtHaRxQsS6qN
+c0qhjGZfJTJ7yyCn+25e7ufX6eMoVLTFRbKAkNC2TBMsY/gBLONAkN6ytL4xcg8xpZwFg9t9eno
GGc+NN3V6DvXJVokKbp27FGsyrB9SE1qVbkK90nSsbj4qKzBgo6gD5QJihS7tiZIP+jl50rso1cT
t/Fz3AdjbL3aM8KY64ybzP3dZoV3Cpax71wzl+W47wMzyEW7tbvmNWU3uoWGsa/K6ByO46aFuz8k
rAyJhZMQ4Exi1ZzuGAA7tZXv2FMxZ3aRc72lkd0koy8z4o3d0Gwwjz6lo3eOMA72/gwVIVRob31w
QXUm2Ev1dWZML3VDSL6NoRynA9/Qd2d4D0vxLF1QUGPa3/bi5jQ/lewLQo3eR2Zh6vGQBsbGQ6dF
zKj50Yow+TX26nni1gn4xT34MaW/dO3sK5Ytt+BcRCIfeA09knSkZ653V2GJLTn0i/SmfYg/fsVr
nZac2oo6+pO3XCSAo4luiEtDCgA8R35KStyaTegdQvkIl0ZQzMYdrcNFZSMY1OXT0OLYMMq1lp44
wISM4vF3geq0sulsglrUrssSyznLHB5W2XwGHZYzWecPczGdSiH2ECWTZwo3jgOHMJ7JZp2UAwze
kEK5krsSqJ7+lYLu4BijLnEZM5wVBR4O2GIQVeGbrsGnnNG+rDUtTJsxy19sKsIxqn4I8Tio+qku
SzAJVmuvfW2t8ZUvTwzOxHaaTn3F+hOG9kE0lHTosKqYErQPdhq/+1lAOTM3qVXXlee8HYptkXzS
FO1uLQs4izONDyIhsWCG9JUagNbYj7Z7epgO7KrQgbl/txSP7dTIk9R49l6MaisEnCUjIN3nZU9l
AiYd49JeaMo8bBHkxyKwiQK6j3WNe8RPu79JOK30kiYkMoZHsUYrTImbOpZ0sck9DFwCYdmSzcia
33k6ubvW1tAhwiemLGTDxrsMXXyjNZOUZmjukJweUiIPh3Z5/noPxo0cOYjGQXoSAXFW6T7HlGZl
ysDnMOrvpmjDjSt7mCnl72xJ/Vm2R48SAeKVsOw301TWqpzKGKKD+Uer/IZ1TiEswraj/fE+sxD2
qjm9WrUoKDJ1dtTqvvFDzkwI01/5RKkLWRo4f/Z8B9gPvcyXqIZcAPu5lhuvJcBK6vfsBcxBYXMN
bYL7M41xhDq0Z0FMqpcdHhCfBgcL7KlETnKtwUZMLmQvy2bvUHn4cCA8o41gSaiNHGfMgNczI3sK
ReStX+ruGB3wRm4bermq+pjXVns2MmZXcA/mMr/UvJ18mkcOtE9fAhYpE0OcXXq/ZKjPLM1nTRnj
5DKQA4mIyw161GTaTyhtgA5jizt39jHPut1HhbrPW+8t8+gTpK8mrb4io77jWv1ofhA9aJMlKRsC
TQVvs1qc/ci8y1N9maLhVi6tNTH7PSabDttFwjz85mSPPYYoDg4q0jIa5E8DDazL3PXsDaCBau6u
ABQ+iMEhj/T0pRqW+3vo6k+YxCsKp6gnKDFQV/bVS6OB1o1j5fiEYNq3ifEqL6D7mXq85OZsd5tR
UxBpsL+mra0s2RPk1v0ATWYeJCWKuJaimsZKfnMEEXck6WT3z3NXv+DxKTZlx/Y/lo1YBbOvTh13
dTZmH3jPgHZENtADZKOzr0Zq1ah0xKUeFGlwK+jXoI2BmzjtpZvM9B4xDGMkwWmxMpLpLSDq7LDQ
5+oKKfbVjfj9JVtjGpem1awBDmZLDU9rTLiYDexWWDAYpz1OnUVqwgCyKmrxx7s4c8sKnFPalGYe
FxAcHdpB7ebMJumtHRnGw4PZVl79UnJWrNO4PmR5E9Co0u5oR0XItQidZd15NsyvmcCYsiOq6pOM
RE3M5n+2IxbqZdf7WBgta4FHv5phNpixS1eu6TXK166f5ltALPQ8ljTBG8AQJxt2GNiwwzwEjzIm
UeAa3rweOifmm6HoVqqDYdbgFO0wxrWo1hna6dp0+cddHxwaKwTYYnCk0yldQcp/K+TD4IXsEUGQ
rESQ4d1t3/yF4mP24WvX6Q/dYDFwFeprXu0ySx1kbj11lDw+6Dwj7yT515OiGyK3x/3YKTDrqzR3
zfs2yc5hOOIyVlNMXbtzrSMZ0m8kMJO0+W85WKymfrQd/PyNewZvZLp/MGaOvBlb94xE2WztwL2a
jb6zulcnsyRkvZ4OYgp/AHbsoj75IOrFtl9WjyGCwzZMvTu9uH2rZKRzGE+qqsAkBbmF1TNEFZ86
cekAKIaYYPZBZOJNK+RHOjOStzzzWPQs5rqWRy5ClpXUXIex+4cegJC7QAQ00WexVl20jxKQlTWK
Ve4TXg7dloRZaPAMU4WwCh0IxbXFvdqf80fmdsSAAqJRRl49a/rKMIugR841tCsr+l0gC7KnhHTC
/OO5Gc1rZSFXC4LK9pzJ3YyOjspX7+kAhAqSqolEU9/uWWF3gREEOwMHotCE+A2b+XRI2RMF3cVd
FzD5dLuiptSXvZUD33y1QLsPKQpVHnFnj1tNuABolIR6vpqseGdlJZ3kDbK8ZqI62/ozrTJgVQ8N
6bg1exdC1hYJxshMz0Uy7jj7ZZsh+ixFiOm1iuk1Qn6tZjB21QDaIQjNTe4xkCwz1BlZMP4YCxgV
4bxri+g1x62QLdN1OskeCm7SdHDVBR44eGMM2M/UbWbbrseDKuP8ufQ5tWFIxaZErBtQowddPpYE
UEIPDqNwy5vKjD+iqA1yI964jvz6YTaqixrkh0ZGW1dhMq3SQN5+PoMUSN1XDo80Yqaw8Ril0Bw1
5IeIJTO0hFr5HsatbiLsGOXwzF2XJzocdqYLmafOGYlbIv1W3QCCFq5dh6O+SeJv0JNY3Ux/XsiP
lM7N/Ys26xObu/LgBhh+Uod4m1njaYoTW++Ei3NWlDedYGeKBH61KU13M3HMtelBBeylf4yW21Ui
eOV0REaqtIdd1at7mfQnPJFHqpjHWzKN3w0nU/YF1toz6cjNOrIDIRx2lJvxPGVExhw1BBsLOi2m
SCxBCTem5e0Bu6UGa7Nwdiq2e1auPhJN940BHaC1R7lWWf+dzOVbH9rF1jK2ihMCl+lAuQFxuNpk
Xz/YgCptSpH6FDNPEN4xKmL84CeLR5sEBMtir/4KEb0WEJ8u3Vx+5HU2sW9SD/7oZme3LS+h32C1
gziYZC3Vl3b31oiKwto4hiBkrEILKZX9Cw6d1qJr2+XZSAvjja3mdCn9jKHGzCnUjw2mKVxylTWd
88FNb2wqR3j8q2mk31KN5biv++LANvpsKIgPxizEenYVnW7Gm4W5j3Soc6Cz7FAhB3UwYrj2QTLN
ybhPE/5jx5o3qUXLj1PqTZ9gs6wBu6+tgLdZrIpoi8bCW6Q49cJDmomdjavhdFBgiGMNQEKrgQ6G
pLEKb7Dx8k1Y4xurw2ciftdcl7EwYpZdfg9Rtk+harjDlRVHJAx+cT3HN5GTTJmJiEcYnbjLJ6yq
RAeKgaqnMht3sxENQPHhDM3j98TEczXqzt+5zB/OQho3eOvRHT5bIDnp2xAk1i5LrATwA/nxJoIW
RL6j6abN0NrssRtogQzXcI71dGwR9+hIxmwSGw96EMfjpZa8+fmzx3jAeQSLI4N1y48+YJss2VZZ
mD7aelkwcOtkdcG/TwkbNtGNI2FysN3m2a2kxUws3tsjS7OevPu8iG5FjqHFZtwHxoOjagNmS0dp
jkJSHdvmo04/RKMcOJ7jJpgDH3uB+TVVzpcd8nt0JUSXIV6IiU62tWz5MTrZY1c65DtL/dK6JMrn
EkpsDcQC/xArN4pIlmOfC4JPmutxGZr3tAv8xn//aoTurq/Sj4mzxXo0/esQVhBFRpKhU1lyyQnc
C2D2T5MJO1H2GLJK/Zzrep1WikEhZnVw8pRVjHYHzrmajmRm7rDsY+jXldpm5eyuqaV6kSjPq2xB
34fgBndmCLuE9/06jdy1g2l+8NDYk4hYfUcTt7UcrnpCC9t8jnCs636fMxpcW1TDcQRuF3PS8jd8
MpZZ9Ch7wa0VJ6i3SLZ+e2ZcNa4IDrKqZ9gmTQXtSclv+rzwuebhR5HEl7khYwCA8zdxBYyl8FuF
fmcGscGmAO1YaLkdMvdryscnDD1kI5td02FpNaennDn+xjMeAuPUWUikeYjYW+YlnuuqrtYuTVSb
NoeV1/X9sQhDh/Y3DwEgsWlmmBdnliI1gBV7Ljgvy7ZcTxHcB6eDDclkJkjK90IgmvaTouIcgO48
+Gz2DWfYmvtkoFc3bDL/0GDIF2mZ7gORfqAX15Ag4Ngqp//j1WA1XEJ9YuiKPRTwcNVD0BgLOGxF
idm+IVKEnZxfCSUf/3uTVN9eHgYwvMN57w3Za4MJeSio9YxKwEn4cbZJT5OtAio0+AFCr7plFZHB
2WEy6FaILAbStVuTbDR54Y1AHgbpw3DDEscLZgpekszNiLHSl8U4uv1MiItwBr3lsYfm1NpXUZpv
fYuZs2lMngovaFdYrSMUZNoIO+mSlyorLK6EDiacley7ZMUOMlsn6NIrlwIH3BMECXsHfSgkLRzH
uMbMCJOM4S+x+Fj+yfPqpYElVppGetYmaAGSPrwKRYdDZDy7uBlXtj2+52VGDsamUdZuWnr9ok86
L/bC4CSsu20lYOG0qu4PpiPuw8k7VG37LE0kaUaHABSiO81xl5BR+aduI/paPP/dKoLPKqOkfKpp
s0ifdYwLOjOaEoRSvmYPue8s0FsDtA7GSkzlHW6rXP9cGoIUEeFKBp7Drndb0kN+RiqmTjEwoAYJ
7DB1ZhDcBdjreyARQSEfbUV+uR8Mdn0csQOmxATVeta71oKbMF5nt3IW/veDkZHEynAKS9t+bRWt
bLNDlXKcfxnh3zxzcRt5kgABKiWQQNK/rfBAOPYkVmI8WVFfndVkfSdu/1v1GA7jmiY9r6p3TBRx
RQf7DuKma9gfTAA/I9GHvO0gnQMzLjxssRHxmDJkK9o1X0aiT4ZVBUf8PFc3auvzpNi2lVb/YPTE
+JSBTBv9xQRyTkcoc0GUfBFhep3NxCCHZGBnp7aEsWQZTs2xYOVAW7Wx5jJlaUmFrPsxh4zVvwbv
/WD/dV2T+1Lvs7tCEMlH9zNkC7/u8fdkMyhe0hUW/sVwn4mZNuuS0dCAbZrY17izOy7cuu3RqDx7
peLxZ916KYqFwH7MuQjCnqD5bEV3eHp2vBDOHvMBkTsxsYCRePiGmgG3UI/MGAvriZrYc1Ag7Xs+
wjrNeWRJ248xJy8/OEJuJGQWl1+hkxXZxxSYW2CDOXO+y2CyNiqUa6fT55zj436ewmft+/Ks9GGE
d3jqzHoHCio+Omr8HbVuylCNLvKJQ1pAQdITrnpcYkNGlTwGAArO980gr5kOlp5M3Jkt3ty1mw0n
A3SZUk+6VR3LSbSxbSdgTLKGAr5KMRDhZLmhJR0phQCkR3/IRotuyYfCrEvy4SVoyQ4qY3jNUX/g
sQVX2xUPmQ13pw39L1ZltGBrxhgzcfPqDI1hKRqNTVhvVMfbZg6hDNTISGwdCdBdAaROnxZc/U2q
qUlKOrj2paHDNXN7dWDbgS5g2vHGCsqvsuY/iPPXhnkpA00sWknSrrWhQOaEzQF6Yga6PDslPSHP
DC2M9jWME33zVyESD4P8Oxhw1egeR5w0mFt33E+6CceN2fIeH2doE0RMXBqtJydxt02LJN8SlRyY
oi/inmyA8Y0oVtU47WhjIqnVs6WArb5lSnepfVZY7d4Z/I4rqw2IzEXj3imqajsUo7Mx2WklPcb5
MlHg9wbxUbgjsH4QGDamsRJlZ0BPAQDX+HQb+fuWurp1xQFjSyPtK1WpS3ECHAziN5Af0Nx8rBaV
AvE1zMXbPO/TrPqrBu9kRny33LH2EygrvhHya2Qz+JOMsoyZSZkKj6URnGVC+CvHnB1Ewj2KaHoo
R3gjEtPOygNcWonyjb2H2I4+CSQcHQVWe0XtLLN5n5Giw/S9e1FJ89RiJwJeAchJTShk2nrifLXX
lgQC3xQLP6I8c9xAVLGcrcHpB1mDJNSI6QrGyiWc52dWGlrEJ7oDUlb0LnEFQ57lYJyRRDDdfDfR
Ybt2WufYswmn+9iHXwsHZ2Wb1UM+nL0JrLabXEVKmKOff1Xx+2iYR7vHJWcKTsllqbn6bOsuQTVl
gwXCvyTO4lC9YFiMYMaE6Ttz+l3ArIfrJvO3y5ujJivDJKvASTGOd3H1LrhDrm0mTtz3m18m6k7t
khOs0uk1ybVaj5qVZbArOP3rJAaln45/+Cko8fKuSwh4GLsLEO6XRlFs7rXbLAn6w1waJEHRtHMb
YPMcDe9eG0wrLG8UUpPLQqytQ68CaytubXDt4wBoUNK9xj5c0eCpjIevDLr+rv41p+xWagWQ16vd
ezOPf7HprNeV2cqttn+xglKy7A23WRk3A3QoZhdk5+aei/Dsjc4BC7vGCOgSsgmYzA9l+qeWpJ3x
WUSLjGA04y6WHLVnC8uRDNCRTBN6qgfITwrrk5HZxogTJqJJebAWNmv2NaK57ruyYp81kIDrYxTT
MlgkpuGQ6MYCrrXn0AQly3T9feP81MuBKJ5pQ9+4y6RRGa8yrwPSMyhBEXV8R6N+yfMRNDnUXpMt
E5soKCMWQxmmOHvRwnhOZ1YS4dlogFKdJfPFqSc7ZQ1Rvp6a8RJE+WNUON/FfK7JpAS8yROUyXUb
Bz4wIMjq7v+wdyY7kmtZdv2VRI7FJ/LyXjaCUgN363vzLsJ9Qnh4RLDve36CNNVIggBNBNQH1EAz
fVCl/kGLFsoX770UCqp5TQxuRrfGzdmce87ea/d0aAPaO1TYePtKq94kqXuojabdYy2dF+oAF+ni
7x1HftIJlL2Ps7JbRtaHJkH5uao89YaBQ8NvnwKTfkHRZS8I4LE2eZxjJrqtdxVpbbpFz8SmHckA
oGcGZTOl6WFTw0d7lzHzJfQHXxyfskk5w1NC62gR9F0Eu4COvDLo6lNmxYvWhmvLP7sqLwwlEBI4
8isBXQdncB2iXkEtaRWO5xroQjDJxVSqd8vHm4gFV2BgZbHEEGqMaUqYWKHCDDjSUMYg/52Ec+/E
4+Qt0+3ekIz+LTCrT1Gg1ixsHgaSQwrh4Y2VF47sDm0VHdLAAd4WkGNmYx90vHbBQIdEb5MjzxAb
X3Eg2TRLMqDmfphaRO552pq4Egf2qbkY0u5ixqK8aC0+RxlU25QZp5XW7Trxu5NRNuGyzFkI9723
dVTxMTAi0EZGVlFgIwpuMT0m3TnHmMXifQAfkGkL6hf+UiM2trqk3wOZZkv1uBAuHWe7Fh+o6Sy+
JM4HRBgs64lpOjBFjUTW6CMYtGuWJ4+R7D5NHrIBesIfuSvyZUNhVjRqg+7iI6rceIuUfZngtRNm
1SwwE9Ub1yI0eADiVQTvpALZ8GaygwKjioeOWOm6wrluYHOEmj/epQ3ulboENO0i5WeQdfT1Sdu1
UntGlPMlgFa59Pvu8xgOzACCZx3w7X2b4s4wHqeRRoFC5DHFKQjohpZAT7ttGmxafEkC7A/5bFzE
n7yYEr1CXEv6kvEqqpGOUPbG9d22v2ZD9WxWlOqaR2RJVF8Krd01MQuQfMjeIgfeYmq8OkMUc0gy
4I8rsmBLFT505qdcTzZTGcYHRPn3rbc0sEDfxxi6mhp0vta/d6bxmlXNWcbypTYoJLvQ3CG1hhSa
L+Y8Ztbt71imH40KtU/dCTCiKlqaOZpZg1mCbbUsJA39xJigWwh6LsuQL1ZvZY6wIjtXXHK1gejC
RhU7u+cHekM7w+rPYYn+u/Xh4k/KuxBvSKMMoBJWPgiZxhA/trrDLJXW5tA8ey6tU8tGe+wm8ecy
J7siKkoKsRVBzSrA/12s2go2DvYWnGXjzJSADNwl4cEKUbDjAeIEWQ1QIeCQrNTZyTom7bMpQ5QC
2KTMP7uSxsc4fvIVKE6RB3uAMETv0dpfivZi2SQctQwRFDbrReQBinEMg5X86GPLJek8Gmh+9QHO
9los3dF6ITUFbm5I0yj9jOSxXHU670RXBPU6ylGOH2mx2aqH79kYn9zUJYk8HU8dErBFWEU0cY0v
CBrTvXAxulS03dk9YXWYahXE2N69zDrrYfJiP9ITdDdgTSEgR4gXiY5y8v5cDM1lSqxi5VCSm1zv
KC8nrP+a2popY90yOvfVXNyM/lNnxuum68yTgtNkCUzYTss1Xg/Qyamw2hpl9N3I401dvyRx8WYH
TQBlq73kHh8p7RfStV8Lk9NNiVRzkQTN3Dgu+AebRKgL47vXMwISZbUw+ojeVgoFyUcrjrBuZbXq
EQD9S9HCYQITvcgsFldZqS27sH2z4pSGSj8cmibJVlnbiMXUIEiekyZBYDiOchauYX4uDG3RUqot
EBk+RzpdWkH800IjA+2u7UYIcD3qLeSf2G7sDHd1+jViSr8IHVusJAqmeJbiGen4lSgUCo9meGrD
ie+OJsIdEs59ItQ0A11xLM9oMBuk2KgTeQ1t3jKeQwcdHK1tfWHadJ/FyMASbMKcHaRtCXqHxSiX
GOu++ERJhZ79qiQ0xc6hl9A5Lzqt+nVhMXrMoWft8D1nuVXco2io4KLUL0XupihaQUb4bbiwZ7pD
gsIZVyzq5NGF0KqVz6qEWoKVs5UwUNrI26UB12090rgqWcq+cyhGPBPVqhcy+W3qdhOZ4ovfj3S2
TLiDJaZbQBw22HP6BsM1DPtNHzU0wGaK1xjKEod48VYWNv+QrCQUI1bf/N56mxyycnIrZLzH8jkw
Ui4RKj4ccwby90nDRSA31cfovkZgLwRmmgVYrdlAJp7A9Ub3AwqhhYmGfzFoOuoYezZsCchxKYlH
DRPBATzagkAHTH8BdiwnCD610rYWXC63XPXGhelr26lyHzSTHi8GDLeSazgT2p0fxYdizjVjtoGV
PnGe6emjcWwmdk1DowvelwSUUCvUbQIIEaApAzvKydL+NoCEJ6+HrB4Dax0jceZUz0OSUcJEcP9r
oJ10Aht1bcyvKm+/K/4Rqy61nIURfxQODX1Si+4TlBShh9aRhWF773Ywuwjckp2VcFLKsJ/l+opr
iEddi6bSMQYWS9JycLkxUKgzop981BLosM1Vgw7sntBqbTWaDC9Noa/1vDagTNiXqSvF2vChK+ST
ed+0w70004vyP9t9fQSNsrcA6kXls+Z9p7F4MUX6yAI2hDlBb9lK1DJS0XNLAjtdnPAbnpLPgtgk
eIktcQuGoUCqAEBwu2k1BsyDwrAQG10zn4kmy610b+f4WIqg4PwqCjIb2J3jZuadlm9Zy1l7RJ/V
WajnbAO4FYr0yX8vfSSU9WhlDNyC56ytN+18QnHSvVa1X30xwr/mS88jeDRod+7UV6fQ3o3CtFdd
GH1XkSjWndARjskYPMbEmptLxzGtWutEk3Or8AXuEI5iQvZ06n9J87m0MLTSIjkyOOMk7SIZJzVz
4QSvUmmfB1YQK6vLX5B7Ptau3uAQe3CNulpNov0uBrygZUwqh8yQohTsbMkM5kAPgvzH2jq23WwZ
oEz8n3jz4WFA+ZMa5AnAa2Rw5ZvDlh7MV6RNy8z/wukLjPiMwZndk+/TnPXX2/OF+WF2uwTR+Gki
gT31XhvZMxSFlKUX2xBykkytdeAj6ircPcIIxIt+saPO5+PkuxazJb4WMKRAieU9GQJTG19cTiQt
OsYUprQ5n+CxfU7epmrjTeemryVVQTj4+3GKX42JU5I2rHLntRIsy3sPCoYZfIk1rkMfZWbti/Ba
vqrCvxjGJ99844jb9VwFExhA8BmZDLo7JDUnCqNFVFRfLGASNcmO/ScMswT4td2z2w1HxvSLwpkF
FXxEuMltn30uS76FluWAqqs9KIdYJvcpqgMuMlSn+npoUA8bSzNzV+6Z2chSKZASiXGl8HirOrl0
vItHK9P15VVBKslMCoZZlWANjCBab+8l4IzD9BEH92C3332TMWjnmuNdT4JP7xpbK4o2rQg+qQKM
A4VqyzfDivQ1R3VNGX9ntmId2MOTX8e7LEbHWV5a0X0VxrNB3BFnk7ssjJdRzOEJdVRaD6Pus0YZ
7wLNObXZaRxZAv1rICuysWZ8AvP/lz9/wJNuqvHhmx/m2e/CVQVBqf/2P/z7j+Hf+d/yxXvz/qdv
t+ed3lOe99f/8p//6X/84z/9p3/4u+d8e6+bv/zZdH+RulTAXDFcuJh9eLX+222L/MW10KMh9GSp
+GNLlldNwJPMXySNaNM2HambnGFJUa3zdt4k3F8Mig3bsZVJtxPI4r8kkNVgCErg6m8CWYWtS90w
HNdQQrjCsf4QyBo7TZCZJl2MKkbQklcIdRv8BAvwrOWXmhzHUffec480pDyF4ZQo1V9zcDkzv7X8
whrtcwOU/okUsWxrkDe3Isjc+lzR/sKKU3zBCaronTjTEaHAeMqZBt3fnqnIStWNdvyUdMBZ5Qg8
gryb4jmPjeuPl1Y96CzNJrk68tx9DRQR2gqi7kEC8BJhfR4RWN8l6P7faySyxDsU9rUyjewwmrC8
AOGk76OOi1PkxjPyhW7bup4NyZ8nDNaD4xvUR1YbEdaY+ptYZpT8WFxuz3Mdlh9SFcPOcK3wKXdB
Rs6vRxXZI5mcZqMDjj+Q4CxGtQEtXxYLcaTcd9dw2z7Ay5lHstzY8OPHoBZYhyaB/EMzFi560L89
5fa8+Qbx+qnkEr8d51/+8Xrz47cXqBu/30cJJ5v5oR/P//l7veVHq7ajTPv5tNtPt+fefmocCkul
B/lKcZaZ6xZ9U4X1g0Nx9DywF5zROb4Utcm9NG7APMfvt22GdNVxivLvt22+RNfhzGF+t4167E2H
RDK9ut2tYRtjxOiJVpxfVk2qQ7A08F+CZIQ9wsX+VhrOOukjoFgGqL3cDZh6DUlDQoWev3TAoRaF
n8Sb29agD8b7LHIpVudfDlquKBlBXYfbVi/13j20uqfbU8HL7X2ZF9fbNi1gfolEkVUDyq/BTfrT
kDtilXpqOA1M9dCshPopaMgOCYxAnII0mlYexo/TENkD7RtDnejl92z17JOnIbkarNw9pWXZrjw5
gtzDubWadQTnnKjxFb8SnWfD24rqLTmnPtTBAV3peehR2WvJHKPCIm3lRWN19jqZ4IPNGpJcJcYm
oPQQlgeieSOvPwe1DFfIosczCZ0B76bp56HVNHDGvnnOHZBAYCAV74bXZGikRTSQ7hDuEgMECTp7
qTW2d6ZGspAj5cHF62LYE74WXgY0ZMvUF/EFryDleCTTS+DYBrOPvrhwJtB5Fae8DGKclmmp1Zeh
bMf53bpLkIDPHOg8XVIfZo5HfXIZgrBDQVUalzwl0cfDAsi7YbtmJK0uqefggZYFwOIGXI1WN+4l
52Pxbo528aIpXw6REVwRRGT8bU10HUKWjnyTyTWoeuJqIrgugQpGwOXKPGk9PQQbljby4OTtdk/k
ghzp+fGO6cUWq/LXPzxO23PaxAaW1z9sYDhAv7JDpf3zRW6/0pARt7Y0jz7nr69+2xAQxrv2zFnS
PG+Qv27N8aysOwOG0x+eQStYrAos7vQZU4NZ4vxJxy6qVrEUKd1Q7v688bTMX8lOa/64wfQ9A9pP
i9Lx12fc3ilPJxBnBZD8P2xwE536L4rSxR826JpPG3BSRGD8/qWMGCtmGeC8u234+Yd4cZ4ulMpR
9c/P+LmhJMib1sScjPP7DTjyYcWNCbm4v9+QSfAbUrSEqPz+C0Sdy/ShEeXq58vfnmvX9L25HOJ0
+/Xbvm3oMszGvtlioP/9hjjIp5tCf0EDhP5AGu5Mw7CfOakslGaPCA6pSYEcBysg+sabVZIIoKOt
r6dQOxUpV8EQ9c6xr3r9YKuJXATsfh5dldfK1VbpZFsfFv7kuxTnIAc4+PMwV8zUY2ujN/m09u26
f0ql+2HZnvzQ0/bsSsPdGibt4bqyE3CSerfpoqCEE95dzVHmXwhcADZtB9Wlj6wc/pv5KfUzcciV
e0hZjF1vN5XT5qc2V8vbPcyKHFMKL4+wSwyi0ZwRWiY9ano/OQ9hTHiKMcH2pUd8vD12u7n9csOc
/r5kEnKIScm+1skFLEl1qXK/CujM+nex77jg3dl2u2Hlhd69Cs8xUoYfN/QeegTEG4rxEmRK7h/R
z44HQwuPTAziqxBOfMVmSVjfxJ7+60OYpOIrTHiWEu3l9nBQ8eslqxAIE+rHk2+/ZA7Bc1XUDQAR
fuH2UIo3ADcRqIPby98e68kQZp4pK1AKvOXtsVJ59QK5urn8+Q4ECjDj64jw/vl6gsHL2jciWE2/
vkdP7OpWMzzOC7++nhXk455L6GPchazeDa3TjpbbrarM+2S3lbkwHTEuw8Ifn+tWWatyJMXPS5aa
TKdnu1fjupDg1DDMAQZNXkC2GAykXWcZ9Cp5UajcsUPVxTpBRoeZT2QLIk1JQs6tt3r0s5eYYRcW
vZHoofku10+0FqhrD8MwMQVzqk+IX+ksgNOjT8WlUvemTVNVPgtL7qXDIwiW4LmfmrdJpN7Bx+wu
M1zhdLZrgIftdA5b/SWxgvFFMsfYWwWDkN5rxxeW2/0mCTRsQP70Sa/C/pxmuUSBl9I8rMX0YqSg
g10vYFk4RPpL6sGPF30ZHmbvG11dA6BujqrWNR9w5KXPSfeuqkS8lIaKLv4Aot+r0r2MexQgrSf2
RYsTIHZr86UrMm0dgisArqE9e4zVUfBGQD26mn09GsKlHljWGjAAaieniHc+MMoX4F9zRkFdH293
Bc7yEqP5tS4AvlLbnvrogF94eu4sQz7Qslnd/m6S2sfTxNJ5TMvqCX3mHUQxZ0dxMtMk+Tt7ozDW
2YT4VGbFRCQgn8vWK3ft5BUReNIDcj3fiKEr9jpWmhcD15ZfmpwBkGu/AEUhSkdUT82AZQAFbb8i
H3ZRmJp4ITFxOIXt8O32dztDV4Jiw79x21iSyoMQj9o0yUlgwHr1gn8nWsg6aLe3u47HyFqPTXG0
i8C/Mss9lyUtqrjwHnpL654U7+2akf1STZJyZjQ+vF5YL32fOmu3QGwQY7KWTeW88J+rVhA3xlUD
a/slaDiGOjQSQ9AClJGl9dhV0zFK1VWWcM39oTwiO2MCifHpmPU4iVtJiigd+L2bheZWT89NNlX0
j3zSV/X+kX7VnVCRPPq2lZ7VNYr85uhY/dYiTRwBpny0GOMKfMi7gisPHRUyZCws82hl2yFEqzAh
0Uqywdrffrrd5HJQW4wqS19HtxG2lbqPbH/FhGA3xNGwrgL9w9NIdxqIpoB+VXr7sfd9pnhz+iwg
RxhpJEYpoFyNvrOzeG05U7cMIt+59I2H8AbV873p2O0JUIgtCJp1a/uoSwfGJ07UlYGe7CHSrXNc
uJ/bEjtRNuQJiMj4sXDpcZUBzalEoylXTBPlJSp1Jj37ikG4FIzZCJdYVVaWbbsoMu4rAVCQOLJk
YTa0N31nvFYx1OYOiX8mJnhxmnjz+5yTuI2TFY3Ya+8X5jofO2ttT8R6kuWl0TN75US4LYuHEKtE
Bg2rbdx95qIZTKClahaBD+VUbVuvXOiOfxq1fFpFtfO98BhxRc2wLqtybQY0dyWC+qXnkT7zHAdS
rtUA8hr9+JeptsiCaZDaZo9OPL43WaOgeDnfe9Pc5JYNUEzgIiCv3pfuG32er2o8Epx0dWhOL73S
fu+B6A0xRgsts+SiVM57VRJ+RSb4yi8H0CRkPXlVuTdqev6IllFGIyXKU53+sli2jLMUYb4lcPsC
WCP0pRcznUjFo9Q1fLzECrGl7GmxoMJlByjdcxLVpE1UGDh8Bx1RVQDHG/cWwetwo1tYoFjs1sRc
MAcNR66x7Ia5HhPUIMwtYzPtXkXANw/MYpeabpf7mYqSDv06dy2mPK6Ijkk3fcXPEJUZ1hvTwqnB
VTLIkXZ24lKI9BzSpLwT4IKDZDD3RTXtcKVGdx6L57RyAYaWiISjkNwlJER0fJ7LaViEtMjoXAu+
ILStCV/Tos8m0n1RLJsaqZNPZs4UOxx7cJRldZryEiPtstSsVVxHm74HFp7HW9fAtui24oEz7SYZ
GXr5LUnwTPuXhk2mXd9O725XbUlFKAk7RudIt/90Qjb5qogFoq4kAdusDTL7Ws7i+ienRW4qpP3Q
u82j0vDtSubRbvxpCLBEoCo40RZFOh3594kqxF5nPjA1CvAZaM+OcaqPUpBjEQq1r4bVaExEMfDn
LQQ7qBWSkkpKUbguTnkFezLX+b2JUy17cTYtOxj4yyHZFMx376SLFv3Rd/z2OD7ZpcQjjUP5LrFx
IacVI24/y5iQNJ+EH70ZLq7eNkzOssPZpviMxGcl1tovfO2+j8F4eRlCc87k9h2+v1WK9dDw/PFh
cueUPkdfW1KRTld8C2DW3re1DqAwkskeihxaoSHbmYEI19oor8KDFepq5Xbq6JyP02S8lP3MAqn8
A6xC4vIMyoWhNN5KQSR9Y8PrM5nirgqdg1wqTJIB6uSTAo5yF01GCHYInLiuD0gYB/PUzPyusT9N
40Sacdw908BvVyw0XE5WcC9iL35ThhYtff4Gs6CGxGyQJSi6WJyNORWB5T6zsmFX5Mx6zdz7wdGj
KxnSaW2Yu1jPwn1av2r4oWjzFOWcZUFSS13t0LrSJlIdpyNT7HP7IYOJAmPVehSBYx4Gq/xuCnKj
pJ9jfNWzctuO6gnbIrSyBnklSdgfKFnF2g6MZBHXE+medrZxVLlPOlkf3PKEehZKlQZc0q47427T
KOAaUbAp4HnxPTvmc0u4+l2fJNkOWzInZfMYVIfe0CTKipD/PIPY/ZThC5YjfKjSvJa2ep3wn+hn
XfbGe9rDxJmYt5RKl0deS89kfAjIvUd0QINC8FVpHf8T6bEDBmObcDWth6Ppj2c851qaE1+ANX9T
29qRNFFvpXVmBUpkal4AizHkDslvtaR7cjNhgZJ6aJIpP+QE1DqI7zmQ7YXbszcSUOvsOkL+GJNm
Rw2hSpw42S5mmLZUjnjuEveidNd/IjPqThmBve8iDamQnllHVSB66ptBJ0Sv2Vh9Q3gi7gbm9l54
8NX3MNb7z23cVGsTWd99h6W0SD/w2esb/M0VjYUKLx/ArXXrDxwYMgSulHbvU99P5JesCXZrrJUy
4UkWTr7Ka69fKnM0N9BfyGpj4Ld0Y/+t1PDvkuC1qpJEEdblBPzH83M5JMVaFXG87rLyCYd3tfVq
g5zP0djmwGw4Rov26NHqR2ain51ychncDmfL8fUzxK/ewlikfYkY4zwAhCXnZ2jqo1spZz9o0lj6
7iReDCmee3uOwhtnBRMT5jXH67ey5VCewvJS0iQ7eoSqm7pnM3MTvrYji5XBWyHTtQEXdMm5Ddhz
U2SXSQYXuyOzsKjpBfjDLHkdRLBq+dYiCAFW4XdrzAnAd9qQGx1U5lx3858lgJVcCaj9jPuKlClt
6OBkLxOQ6mHUP/jZeGr8Jri42bcixi7BFBBkXNElq0an5DeGd88srEM+IuFoJdbV1CWDDqQyAmzS
IqrBWmjWzGTWPeSBWr9QRnKBjYZbORasVh1YW6rU33t3KwpXuyftmrgb2nT0ft5pPOReAU3BAg+t
h+3GcBgws9hyK1LKgaE+O53x1F6SzAY+5HkkOcsE8LXCbwPF3PZZeOezCsLltUz7a9QiZ+ZLQew5
vcuU8WRtPZtG89IBMdlCubrPkI7tCVco0EoKTg7zT1Qw//cnz0QIrEOAmPMX2EBjhpH2/OPtJlbk
q7oVcYo/N/zmRzHPOqpStMwM56c4fvnjebe7t/cbiLNcMwz9/PM9/1+fI8rdA3L2mgbs7z7fz99V
WUzkSkku+e1tCstEi/mHtxUkVSnfO/zhYVZr1vJfRzL/XyMZ858fyfyv//7X//oPf/1v//i//+P/
/N1UZn7aj6mMdH6RpoEVmWu0xeTDlH+bykjrF6VsBUrIkWR4G9L485/+NpXRf4FS40rXIEHKNi3z
N1MZ5xfF8E9HgyF0S1fS/pdMZdBF/H4oY1qu4o10R6FTtfh0fIji4/0hzPz6L382/k1aZKVfNgIL
WNnqm7LImEOMNT7MkIvj4PUgqRl0EItj9LsApQmrhISjfgpTsa8df61TaQF5LrsdeYndztbtbvfz
LgApjnsTbw6wL04wgSVhA82//eO+x+Q3meldGiXRLkMzCBiwydqd6cqt1n6OsfrABFp2WHDvbJwK
D9lgbzVG8HeOBfXEFfLJLQOUkZPC4hzPEqSM4tVxcRKH5D8NXKnQJXgYaaDfbcKqgP3bJt9UZsQ7
hJPOffek47xcxqVZrjHmLgfNeRpNUiKANX61vJmAXUwUyT72MEdl6RX20VGnlVH5bnK9fTB4oy+D
b+uvLYoSVem7Djwihpeqw/RWGiC5qfQoZwHSVyJb1zpk5hmzOBQxxbOuaJlxahR+fQ1SnF4+Qfb3
ahRUBDqz/LRg5Us4hGZA8o/zo5HWmAqnrDvFJUZufVgIw+8OqpmCFXNuxRxC2JeGXEDW0d46zYct
wFZkQnO5GFSs3n2kQeuk9eShKcHqKL9DodNfCDMCAVWD2BcRisXAneozYtgoLboH0Rh7YY7RfG5j
6dAShCySiFiBOCEs3jfj63QAKu7cpTNUqo3Kx7xZA7SPD/Z0TMbE3KRMteCOjdOOPniC4KI7wkMs
3WlDgdYs3bRYU0c+jOkHGjq+FoNESq1UE0FrPjrGnj6pM6GL65rXTHdi5JBYv3uMG3d2jAccaNhi
RsstmIStIrc/VsC1Qbm92DHgobBx7x2rXdc1AYtATDWWiclzAL24dBybqyUSvS4sD7jbcXiVLEjs
KIZVYiWH0RafpxEgPrQchFdSWzpUgARbjM6CpJRXP8/XdY9wNZ+aaWWG0mIHS18QQSI1UAUt5dtf
Qo3E8sHRltT67VL3dvhsCJNLC3jdJc82oGiBBUw2WAWXAsQM1AW6f6UJfo+y8Y6V5VnziTZJqwTj
tfo00npCfGd64NYq0M8KHZlVodjLQQIBw4KClhPJmA2QVIexYjGXWcjACueQVZJeR84yosvVsJR4
D8DDSXJ8QkIvo+6SOQajIBAUeDaMARVOp9EWYXoxFDTOfIcGle8WB/TMT10grYtqaDoHce6wOizP
WeNi3amok4hR7NalThNmiioNPBTuG9Sv3zqr3Y11auxkLDpQGxBnYnlUSeMebjdF6S7lTAR3jMle
hwV2fJVam053jcfeQ8LmyGitbBAZiZ290JF21y0LfL8KCzh2C4JkFCJp1q3Nwop8cwuQp2M3op+r
uRqOq5zw65lJuLkLIDKvJj1mn3Tm4K1EX1Lphus4+QCqoS8iS1LS92MDZaF68mx6aBx58GYdPIW3
/aCJfEBrNGrcuBmXTWe2NIPpaivx3nUF0imjT9aTTQkn6P8MaSkP3ZwlLxuvhCTFx4Hch08m0S8e
s51j4dgPhchzeCJEhgYeMeglXysnKg+M26qqWZBSXeHZlk5GdzBaTxp2T9mDsx+J023KK2MX5IaR
2d63oxNhsrZD4LyojPBGz8EUxFJ20ln3eR8i/SNe2c6VvgqV+23MS9JljOHqu9ESzqt58sOy2VGV
fDfDqb8yBhiuEEJDBM6IrW+PsbD9mqdkF7CbuGufsex9EjndtSfvfFtY2autl/UOg2+9SyomCHaC
/L8sp3oHAlorNwiydiLzy7Wt2fUO6W6zI0b3dzfzGiP0qge0udEqjYV/7xoMo5rCKC78KSt47HDB
kuKUELZxmiZBUAbxSexDg7GsLBJahA6113DVobPpEwJnwkwiWtK4WoO9EFRhP2jaqpCOepUe14+m
46xK53pT94ncqbpnmu58lLJJrm0fp0wxnPLe0/HuKnIukf9Hj8R5Qg6w3XJBE+65GsCE1GgD38it
7IQj3mktVUuOFLgyWvfsBFF89FxGOtGEzAfyowb1NfAfYgchou+5al0IZ98lmfoUtfVxmtroa2uK
d4Ub4TkeBm0V+ujgE0za93aFUWoKqvSu0Ft3m1nNumjM5JRqekf8MwLdTqGpZGdn1wGdNLo1UR/5
uW774MRfQZ4oLaOOE9hnOvCngJ5RmtKljPPOukcdTWRmLeQ2r/VmrZFufShE85zj6aVa1+NvcHNM
Z2R92bHQtrS8fDD9wV5rvsi2vV3Z93YzKzpNo6UZO/OaKsW1BgCF7UttlSmRnXXf3jeNi0tUq+In
noiqqVTXikPKpUV+iFhkNci/pupgxTiVU9sS97e7SFYnlFrgnEc0aQd2qR7f+/zj7cZw9XarD5g7
dMLDqKiKxYQOVKxulECvp6AnZ9ZZpjMqHf9zg+Su+5abnlzdHkoRgR3iwrQ2hOaB+jaxn9NWbQ8d
n4+sNKoTL0wOUgebEIaExBYgMg6iu3Epb7cyG0BwyuHqJgQyGdgV7rzODA96tvXt0XsjWe3kKnbR
LI9f8Sha9wlU5H1QtkTdNnm0NdnD8C0RJhx1JigFm3jNSLNevIzTWBCO3sJO03Ydd+APHJjER8YR
l4L/fFoVPrDbKT4RVbMrKiHXoK50vsBDo2r0HWECrKVDRabXfQWlbmqRKg9kQCU9VvEiv+ge7BsN
QuI+xTs/Ws3J63v7Orj6xgw8PP/WJTQ6gkKIDUB84OP/ygbtQrWiLWwA8bvf6J0uP6RCf8ra9JKD
2aL8lPrfFasW1apyTcpV25LiD8WqHnMwTwkfs8CNRaOu/VZp6bWZiH/XovxQcQCtSCfYcSYsF7Yg
ObrwbVLGEm1cpYn3zknhI8c4eBAEWaVJ4C+dBgxAZ5Mnodx+I7vicxDUb9oI0BOIR3zo8bS6SZPu
Ipu6R1pE0jeTv8ZwuPHCoF26PWFGLmo4H+yoTvwcNY+/wDNnwCH6PKUNtAWXNeY//0UY6u/LdsvR
kWtJ07Vt15wXCL8t2xE9KT9swnYhrLw5dFR6azO39MXA3FgSlHdUKgS+EOOl0+BYbXqLxrIUBYPB
kuM5TbQTmpVyMQxmeG78iWtMb2y0VNdeA4uIbntkVF1F3lojn+QSxhCFoGxBgzDf+jySmxuHITZy
8p2oYJRJRYTJMF7Bswnu7cjKIHxm7pKkke8UYvap8xCF621yAPnwXVlmts6dUOxysfJjc85cM9TO
NxPwN3H+Gvb1Jgvcp7bGI+6EqAyNMvhkdwk4wjDrFnkwdudRB/s2p14UDm2z0pT4xxsyPmr3naTH
pRc01hfJONuhR7Tx4ppdPfZqwqSc+zRvYWv3uQO9FaQFtsSMMJw1aZQEp+k19UV0gF6OoUAP2o05
Fhb8Zlro44T4QahTXfsrOrXN0qLdoo96cB/a1doh2WDlYpYGOueR6mSRoqOZX5QEdGF1/4e9M+eV
HE2z83+RzxT3BZDGIBkRjO3GeleHuEte7vtOSxAkQMaYMsYRMAIaGEfGmDIG0A+q1n/QE5XV3ZmF
6aU8CRDQ1UBW1l2DQb7fec95DjmgOmsSV5o6e6xARxUGBq5CTQ+cXHQnBAoltyLhUwgKKicS+jju
81qnWK8YY9LG1aWaYm2FM44qV2goUMEs+siLEJ5MXx0RFCZgfgRvbr9bFE2MCSwUaEqjuLYWU9bs
slxfcmN8rITyrUzgEGS5BXK6fKq1m/Ne1fk2NfVKXcy96vM9D6nwJqh3sQVYVTLCc3izLwQG0mgM
QoYOEfMu15Jwn1GIigX/2ZgM9ZorZIWUQN4G6TM2OswEdJzPEnmLnqmXhOEloVEduISt+nXyMMXZ
/i+/NW4ux+9dhhxoTUMyVUyQZNLlbwfe7w60qV4mSj+EnTu1GGdrn1+VaIRHSSHTrIZXOQPCQnPl
TI6My4EpoUfQjsyZ00JRm1utnx9IVdi0o6tnrRv9Jfaic5lqkMCIQGnaGitvYSfj2u/StTyXCx7g
BbkzmMiTvBVuTxQap0Aa0w+wuW3Q5SJ7tkbtlfqOm1+eNg7pBpORb/FjfddOMgh3kFJiir18KBmI
JQ1PJBlspiTxA2qtQgmiQEBCxwIPpQaFueYxQ9axMxUgRoq68GX5EAd1+/+NuN8MtX/NiKtgTf3z
Rtyf/vG//PTP//Wn//wvP0o+fMwvRlz9C0qKJFmKpspsZZFo/mDE1b4QU9XBzkiyCcRe5rb+B8lH
/UJPtQW82zJ1U9JvQswvRlw8ujedBxqiqBn4eKXfZsSVfv0YJeeKPVjBxmaKIn9r3t5C371Faj83
usggq8sbA6KaUdYLrD76u8SZ42trTNO2Js8Ejyil009psh36vpfr8xm9G4iUAEBmrGLL8bt5grpl
5OY2aIJTIdACwSna3+oUE7uKELRLORNnIlIwIiw4GPSO0b2kajxc5EEI75AykoWG2YOgCnVrVRFZ
96T/qXTjxEWHYrKsRaDzFbytQoWxKFQtZR2prG6KcB4XvSXWDpBnZa00tPXFRX2FyhA58Cdap8lw
jlphYW3a1A8dXSWorzPm28EERglqwnMqxV6Vq2SHMnaoZIHyT7pvDy1mFlZA1ruQVCCqGiKT4CYA
LNKAmBM5RYyQc1AQUiQGDAcT+7dKKt/yvHwSRr8913mgL8Gt8zWlIFt3rWaQz1cvsVmZD1D0I8wD
uCOmOTNcennYy/oc7rdVUe2klNIqtmUPYp5md32E5KTjt5Iq6tiH/EXNp30u+IhDeBDsmNzJAcFf
BPDerlQZ+GohDr3jQxrHPiA9xULCGagaH8xpepjC8T6CSuroM0KDpMEsbAOFNr9oPqtRObrVoPZ4
/YdDDfoxzeRFW4jXMqSmeKaxysw5ROoDkL0yIyBZkuu+Cfz3swqu1oc0aEOw99kSsGGoOL6QySTC
lAz+S2NN26hUP/Q2SRdabZ6LTDGpbrPa3UT+cE145mL2Q3SfF9ozzPzUM01aeISBMtsBQhIubPMr
nEM0ggEcg64JXLdagUbP4zAQgF8b1PvExrCYWp+eirr2AiXbVHnwgk505mKrOUb3AEEAsEaEXMPJ
0ugNZFJEFoEfkkyL2pJvsB+WTVXx2pUExxgKQntkPBk4i5AhBaaFXzgDKuTLTqPUL30ZWAsJuuWC
Z+naqMN8pfkiscS5psYmaZRzHZLkq5FrnD6kUUKo6A7I1c9O5gkhxum4HeAs7ZQx6g7lJJeOVfYM
4ZlUnxoOQSw/MDuW7OlVWlljyzjc0qmDhSoGX111aFT9qlvGqUo0bA+xfBwsQ6P1kf07Nx7efVaw
BpKSgDupHsFxvOYT4NyZZPgOk964iLLhSZF7Wu1TvhhNCtOpGNm6REG+aZpitKVkUPBR6NcGfyFs
zaci5Q0VaBD0MMxObHFiHET6Hdf8xSoiyJmsIW2WvFRmAIrgSWc1AOu6mybBmxMDCYQBRZYWKTtu
SKgm0HB1DjZZlLyL/hjCRdKt9ShbCrrlDdQmkUwHTKEi1aHFQQ8hqZ+UcOmJJa3kQJ/oKRgD11fo
SdZEihaHagOcCSEEjxUApfERy2QKMMdcppDLIcQKe1GKLvTq3ip+VN7HhgyvYJRe6hwWTsdyHQ0F
PEUFtFqfebYqVbM1RDSvmky6l4vNlcQYbZxKEy0CifxpIAiCh8HL35t92q6xH4B2nnMnD26/VEOl
pjXTxrM2wB6Sp5J8jaoWDhcybBiqXfj8RKkVTglOp03p6xyanNiafKmY83M3st+KpOEOLwk3WUsG
6WvC1YU8hIH8MwxpuJXE/inMis8hKz/VPHzDbXvopAx0SzE/RwmqK5n92fDp0CNVUQ/LQfE3wa32
d67uGrKpIGcgJ3S35jo96ZlYC8yMg/Zcq4CMhfCVyO9iUjK0o5TI/2iOqEVyd68Z7Gt9LDRSivUE
I5hAClW/1mb0URXSSyILXmGKBa2zIt0W+Ux2MwOYMg0kbhnc3noqrVaWKYveNAqLuIE5OuhDuZ6n
nKg6LwCMJ0Oh3INtPqD0I2QjUDemfI6nAQPM7Pe7bNLPjaYBNUjlkMMcQ1oiP/mjTHrcBCuAwAvP
HNUmkyDTc9azI1neoOlcZrF/gaYFmHFAWZwiasOGwbzO4hwvkwHdBpvl81BSk0Dj+V2N8SCeKNYk
kH8GGbDuy+QSjNlTHjXXJMtm+NkJRh4cBpZbV90OL2joprBTViyFe7dX52Il5c2lpcXOAYY53s0p
O2/fgDJGVu1sjPKFerSBXf8AqhuDRKcn5yBVt03Z0/YzKsSo8dI4TZVfzbhTt35nzKtKai9GxYeV
sWouY6F5Lkm4CRH9wszzgaPE6jWEb8exAp1PxtOzVOXpNQTaheKs3klpf8Glgs2kKu+Z2C0HghA7
13G8uVHJyXWV+CDcKrjlgT4zmWIAudG8imLUhT7joSa9p9hGRrzFFFtHrCWSGeNtu1CB+7dUapqn
qL3mMz5Ruqs8HCHOPGFIzYoPHpHcl0q3mWOVHCPFSD0dko3lH2F5eX2HnURsH0yxhxwnflU6Arpd
CvhLCfJ1J7GEEKBHN6lC8EKuTxOBUi9EgVDx/7tBMJy6cVwhgMF/7t7Aub/4hJ+Zxi6tML35o4kF
blSWAA3XlqavavBqlCwPhviYU1C1zvvSOkJYpDvaRBxIMSJ0lbAEvbrA1LUEiLhoumYVEayLa/XS
Gj0JIFoiCdDWd2mpgnFKhZz85njVg+jEYe6+qW/1Yv1a6fydIqRH7DOeATnM9oOMhoYxOWuJeAIe
dwgUo7zTgvjDGoC/9FQ8rMyIXz+YfXwpzVTa6ijSeIEE3+m5zsFz5lmgJXtzRPGp1e5eLxXarcRl
TrdxkGu7zpwXWlJ73Bq8pkv2I8WlhGTyNwiaG9FgAaZCLq7bOwWfWcHVzx7TFbsE8b3d5CFFho26
UVvtbAAcF2ooF4ArlTTbp0bqdhE4ADrI8FboFaTerPCKBh877F30Sx5nuOc0wCNpJy790LoD8uz4
WrvtDfFA3egi0xIP3e/JZ3nocFet7aS/XX+hfoG95QJ6PA169qCUrUPA340b+hMbay/M4aopgCzC
JjSygX9IpvatowgT6IoRHlY1rbJx9MRJv3RS7wyxtET/X/k3B40EB5fKnVZKvZBKd6gpyCPqEgYn
PbYSK30y9q6iAMEhJcsJsjlB09p05IJcv85XWFOYtLRhBaVuBeD3gkbMmV7xr5qMnG1aR8FAybTQ
PCnDwzZZzZ9zhhsz07eFr8Osx/sj4IOleIM2GdfE1QG5kx+mvGphYjp1aj6naktMINQ0Er7MdKTm
ViyFOHnPGy1iFipZ+2HaejfUoaMaJK48XCZ4IMevc9ock7Zaw1eRcCne6GYalpQ2hmlF9FmvVl3S
r0vuQLlcHcyRkseJlKfZz+TVGm7mxGQYeAq8mPTa+hnyuPkwZZRjjdqZg62LoXSfVv6bWlgiX1r/
nKjhoJJ6uCop1doZAS+H5RwgsinteegILEOK4J5b7EIc5VU7Sxsxl/bUL6VLXY4eyecfsSRToJB1
tA1V70OjBGv64g6tAi9FVCAyEgKSdSq9GGzoD2OWC29FjaYBlZJNnx5vCsaGWD/5yehmOJAoxs1A
oeENvB/AzxN0Pvl58+jX0SpW/JTQBkacJOpnl0KaxTBRaJp0Tzr92N0NFssdkZDvgyVVsHyNnVlF
50B8JBGwVFhe+JrU2CVHNWge4YXrlXst3XxjSrl7497uGWL/MZW3PF6+LiP1c2wTjyq2kwHPuR/P
rLkBmzRuNnzqWb6vZWr64Dl1vmWbgJHFpnLJZ9jtdO552HURyyfxRccWk2UT2s+pKOBh+dpXnXvz
MFZuH1cAuC6FFWwtH38a9T70XJH9tiVKMrh+6XOzIHy86SHIj0xdZ811wupZJkgQhNL6W0lAn+4i
XbrKkwHsPEEqHMH4UClFa1/UYMHXCGR21FC3/q5nOiSA6oa4KVW+u0KlFjkHqTpLa0pZ30kXPGLk
ci10M8BMC4HBOpjZHxBCqIcb5WlYVVEJ2oRbWgjKTfddyPloItrVpxpUxQaUGaxoYQ7r/kdYCchy
/Z4EzaLHCA/adnbDQgCexEIhKFbcYQn532VDsp476hYDOCsFcKduKLh48xXCyMnqPwu9fiPtDblJ
UZCEo2MoDBRVgQS0NSF94hVZTEzgeGSXWf9oIfLoPSXLSuu0VHzMkLVrLhNRDi4QbpcU6QJ8tk5D
R8r+fiDNmdCA2/MjSab8UhBTGFJtnbUJBN9CdCmtc4ssWJsEz+tGdoNRfNYM0PqJtprViBtV8RQV
CrbfZAm/zCMI5FmxwlIaTE7ZU4zBGgpYHfWoAQEg/k0138hGmWQ4Uaory04RloXFg6SfVrxwohP2
+UVkCImE5MTucXIA6Gn2xCHJxjl/rvmxu4HKEzVftkq46vKKR1vgRimcOsjzY2KecsyiuSUeOfbd
xT0W5ilbidStDpyvJn08yqGqsXZUPB07/TQCZMt9Y3TMzOLCSHglytatx/GJWd/TZhZOPNG11QD1
R+WBOiXdNpcCuGmC9NZGsKHU1ktp7VJFKhhDJq4gw0tOwZHlZqk4eFqURutcTMKDFhsgxKSKJ14G
IpLOzpMhiCLLVvMtA3TNK6Oli6IXDgjLh74kXcy9s5k9kcQTj5ntCG46iIYzHkrMtLQJr4rAfFEl
GhcgMeO7KHtuCIIniwwaFVkW5g/iLla/VwHGjrpCv6ie6Qu1mRZdSHGiQECXijMrIWNQ2g3dNVZo
rvJqBkyJS0Ih9wqW2wSJGVdrXVW2OURhEJMerHzGO41NfcWNI4qmZt0IlXzDFGHq5FFkFwUmd1aU
taE5QyXujbhGQxnia02yLgzDK4Wu00btqn1n9iYoEEYb6q6l+R414QMliIfVO/xuV62jz1IU12NT
bbJG3NK+AyfSWqMp52s9DJ97tp6EfKiMGlY3ZHwZpp4lqG9WGZjABqtXvEInqJWbOIzuekHejxjL
KTn/Kuahx7tf5ZaBLiDGcF+iyBQ+fC1ZDUB42KXEC6GuqDvIv8pTymss+0wdmQyiRZ2OXdVa3mCq
d20TY6FRdWVlgKbjatUwkLbe7ENu4wQgp4XXSA2H+vwai8ZzlBLGHmdJI9mSQqi1imZbtkHzOs48
9yYYw44yMm60Kmi2PINToRZA/dlWUFURaaskCgn9mDJpmsFH/LdulouhzffFHGEjDVr/UU7KHmOh
fmuOjw86pPRlF8FOmCFRgdhDQRFijP0Vms6yIB4J4RBEMhzDFLyt1htAzSg76tobaoMyX5tpk/RB
nTMnS6QXqMW6MdZi0Q5kMrlmLiSUDWsVEGoWFbEpC9/08X/7DRrwyxKt+Rki8F6UUx0FYfurP/7d
tcj437+7fcwf/5sfP+LvVl+LG3Wg+fV/9MPH8Hl/+bo3WMEPf+BBAPDgxAIO0EHTpe33WIO/9S9/
wR/8FbVWNlh+/Xm19vf/6x9/+m//8vv/+D9+/w+/+16w/fnDvgm2gm5+0RUL+wiOO92yZBTWXxRb
rK1fJP22TBBh+PxJrpXkL4qFAcKil5OVw8/mvV/kWkn6wk7OlCzWDwZAa1n5LQ49lgg/LDQ0Tcf+
x2Kaf/g2VBAOP6q1hI/GmIY+2WXoeUrpZwlRYulzLbB3LKIWTHbss3GnGSLIjasCIcLOqHLq+33M
ToaC5rJ9kgdwIdPI2ipWozOdU6nC8aKj3jpUFf0W7atJIZQu+sNr2fn1njBNyuITZKifds7c6g02
vAnJV2UaNXJm84AztR0DHmDbjv/O1I+jaV7FWL9rbxOrMSYfcnPrNASytmT+/yzqR1UbH0b6J+xR
jJe1VFpLAz76on3sG9pyBWZwvYk84O5qDHrIHP17WohgjiniiArRwb2u5202Y9/K/HFF60XpxkQE
KHenaSYsLklMPDmYqMsGMlkyefsZKh+V9KUH75c0fhmClzJ6TLU5qObYaqFDBqB0rALDuL5hIw7q
DYqfGy2mEm8XfrxVllRPZSVkzKfg+Kljq5aQ0xmPLKDrLPdk/H3I1XCAtBGInIhFebBmnccGTB/O
kwLm8YU8CTESKxXKDcgpCkguQdsy4xkx5TJi1W6LQOb88FpLGNfgR+gWXSsN5UzTTWCpM7Vw4354
mVTJ4ZiIXSz33+d55vc81W4TQ0afhZB6n1B80GPllJEoRjmozRVQIVudGSH1/K4B1U7Ug6OWoGr7
rKGEG7zoXh3mh0ZOAKFrvOhjuurG4FDqBVmt+KMyVATZ8lL2aDg+pFpzov6jvF11srmBXgiOPqdW
KtZeiiTdKZjbgBnZEUy3PcfKmAvFGjO78CFHheFWMFhLm/JJUPNd2nMabDTpyH5Ss6OqeepZSyyi
mN7PMi2O3QC1TL7CuST0oZYqdr4O14dGXYIR7Mwo/7QsndslwSSDw1ohXA1JvsNcEbhy63u5lb+I
Fk281uvACw9tFFkPm+ke0FhKQRLCEJ2eff1UNWLk1TkdgKTNbq8JFxqpmA1+9be48a9jwqdn1uGZ
oQ8PBDCPeNqucdg9YUO4wl0IOUppd2ZLS7GKlFClwMD6G9CjyDzuHvTnig9y1e8nxqSCaFzRtiel
wbmoJOY1o9IjJojPiln16iH5oJBPo+yLdxeLToITOZfRpK8DLd3FNezQed9G1i2Rke2iYj4h2CBi
BdHVam/xujZ6iXx5dH113liBua4FqcR2VJkrmmVFNxqFV8Rakk4JzRoWb5m6aRxMbNu4yV5mVTkR
origid12Abf1AMVKhktsaxiNr4T4XioJjBfFV+9FCABZnrfRoO7CpD/1HQEbKBh5Dvg/MZ401fJM
nrggQF6mMhfxmerLqOJqLipO8Tf+umIO66LTWVRUF2Xg8jWi6hK1mYKmBVeap/fwOKWJ9NfcEz/a
SL7dUVW2qJLKzVXVJPZz3++/lF5Vh6zNZQyjNDBJAUXZlGnkcfAVmCwodf/aSMkup7FZ86Vx+/PT
5zc9gPfRO5S74rP99eP1hyfy3/CY/rOf6P/C57TFy/AXHtP/9B9++p9//9N//93//k///P1j+vZR
vzyltS8Kj2B2l6oIkkgCWfTHpzR/xWMSQA7WEUMWeSj/abGqf8E+Y/KsNhVFRND6brHKX4mmqbMF
1cAR3R7ifxhTfhikoDH9K+4kS7nZj765ltYf//7faLqhqAqfkG8Qo4Ssi/KP1xV9fuykyuITZli4
ntflNTtLT4AjqWmlj6J09cUHpvMN8a+d5OEVZ1G0Sjxja22nr1gTP9o1fsa7/JquhUP6EX9ILtTX
6xwujPfhgXNb9UpdqJOvJ4dzqyc75Trw1IW1ndf9Bz4QA/isE2yoRT1VG/0Vxekz8oq9tpNfscN3
qSf1tvxQX9sddbnLZsGq02WGdZFr1smDfCp3oFZOGM6WxRmf2SI9TovqhHO46FzuUwuaS3BeLvND
cRruhxGUsd1g+zZX4657aNfVWTgo7/JGdcBdrNqdvkrutCVSh9t6yYKk85KN6Gd8LDZ8l3fKlo7F
h+wsWLb1bn4KwN1MN+ydwOvwhiAGQexFTNlUGw4KVmvXB2upeSJ0pUO1QaB96/bRJuPTBnfhEbrs
YXrgV7jjZ/ikM3jprwlCbXQHP+82Pxg2ofFlevGv8hq9wAmdxrlmjrHIFuVO3Ci70KUddRnemVd/
ky9pO3NUt7Wz1fCVu1ndLcInzSs20tJaUgbkkR07USFiC1v/xfCoeL/MqTueeJy2mu0vwb80Dopl
xIlZZBb2unDPIyx4S6WtQjR4q62xAzv5ctwqfF/jDlojcvpze0EkUFiVkfN8mneZF53KLZMc4Yl1
5QG5c4D2rHmU82uJ1+HaWGZesQq28ia/4lm7g5Z05Cs8Wktg7OIiXIPBN/m1J6topbvGWfGA3Mcf
ASamx2TbH4aV+TkxbtioHWfOUY/Ktr3UB5MauXA1YzMWPVxJOigZT7yLltKCJduqc6Rl92puqAXO
HdfSF9kWY/qF67OHSJ4foswzlpJd7Pl4F0CBHSz1LZKUSIGVHa2ovHqm18euTv0xqmy2ywRKiSzk
Dm2SHoIOjbvSFdcNrCYIRmAOy12/HFi+29mb5rKmXt36dJ1gf8wcW3WKM+VRdroEbv6xbK9kNPUH
kBZBvB9Mfk0v3MJ5ji58p3MYwhaQww2+i+ol289bhI9DEaAy2Amf4iPmMoIxvR4NW5UOOpC9JN8l
DvxKqqol/YktBO/kTwFhYrI+KXdn16GDFVe8Udm39vG9WRrOOC5yD5sawQ+3Jf5635+mi3af4WMj
uZZt+XckuPFdsnBr3jm/2+N9ujAlh47YxTw6E1u+HorwFvKPoDH50gQf50fpVWg+xhGhkaoEijVQ
sARAP0fxacCZivcvps0dArktPpvSBZOCLUpb6xXMn+820ZIgh4DHy+yWEZ9ugeDFA/2QYgZU2Fu5
0X3M4CfjcKNpipCK8DWgLdku55eI3TPFbbHoBpSkPyIAaudIRfbfWgtzJyzmre6G6tIfjzn0rLeB
70n3DMtJ8QLUW+a+5hnKt00q4Vw5jIKSq4dbRYK/thBxOtzmLJdwfyI9siel9fIlTBhtWZC6qf+O
sXbJEvZCCT3yOWp2Cz51kTzAcpae1a0Buey+ytbZY/cYzRozqW16GPpEdokrcV+buvNCWy9xxOYh
CZe6/tAm7MYfWbsUHlVSt6UVFO7UFSl0fOrwds2rQneS9WS9skeaLgrkMW+4DBfjgdcERoIz3rVn
sXcaggQM5Zv2lLgXYy1pDt7D3ClMFpwfobkLrFPAVPrYPIonUbN7Qr2LTljCEFh1guMREcjvhaN5
brwPy8WWkokuknS5F9RXOA+wLrunik4qKN1LDX1bCs5shA80thPuyV+M7r7LWNRXVG0BQUXlcsZ3
yKYrAJmZbazBZjq8pmcMEQudWd/Yc/JgG00LwvmJ7pZTaGh2MSzZWVBXHm4w/5R72drrb8jJNoVt
+GpIaq1524E0dnL9UYkICqwqnf5LQvqTfWsl2w8Z2FsAnJVt9K4Az8XG5ob/m8r3bB89ifmTdKjb
FylYY8bpYEZ+Yl6zq/Jdq++tg5Zsuw20e1VcudUCoukBMasfnft+sRjes4ZVm2hjAsAraauPwfzR
76W0tcsS6ZT7zKLcI49wb8S+wBqf+xKGxuDUwTHggNdDq4wi8cgNH8/PO6mk2cwf1Ag0c5I9CtDt
9/SYJRdysuhrVr/IV2ST4k23HgDcV2/m2bxDfYrcdk9xyI3a9cb/sfXYTDv/oDmZW70RSVnzpXhR
EakX6Y4ULEQIwcOwyc1ZfSGJ/FbyLtt2b8oRZ/FWU+2ht/HaJ8eCjYJbPQ3aUfJ0Fw/vkp+V4lZp
aZC2GTiG2BDzWBGHXGjFEnGNa7XkmNrZSMaauTCAK5TrONrQmN0VXqs9ElAIPro1XfDj7KCd59mG
GwLNaIWx2oS4YThr2KiXma1x7vci99X0QkwexVI3l4O+8dujWGzSwRlb9wNXFZVDv33s/RsG2v+H
dCc8en9xoP2H3/30T3///Sj78wd8m2U164upQNa0JKLaIj4H5tVvrE5N/iKKIiZW5khCGTrUzT9Y
BGX9y834zqCqayhPSEJ/tAhKWA4NxQKrienVYDr+TRZB9edJ9U+TrMGYjb3e4FuT+WZMVfvVJEs0
2RrlSNdcGbFlKYQp3Sy+uQhwD2y6GsR1DRrRLaVK9ZpqxCvWRPcE5TGWR1Jud0IF7EBQP2pMT68d
vXhDknqZpiTnuY7HJdutO96ocJGjVHRluqOSNmfTi7JxihtIN8+5oItvhQoLqNSpq4qlaB2wDyME
U598ccZsFFEbLZNNcYjKcIgUoMpU7DJFuXssrWoZFU23n8mRaaWGfiwRgSHYuJMSmYJ33v/E4l1+
//NCwA3I+GFGr2AZnayVN7f41F2hZgxatcUtFW/Gvmvw8ItKGcCERs7uSYqB8aEVnCrMjZykV4PV
u13RyOlko5m7tTWDcZ6Vgy8U1qESBtiEstcE8ft4s+7hDtqPQZbcT3RE0ICUHpUufmvk8APgGJY9
/53W4sjl2E45h3573pvjOszLYytyyw1aqB1mhBemYXuN3xCeD5rBCb83TGWdQJCvRzV2JUrEAsDZ
IhXspGpp/e3L7jEFAqlXA5EeFbhMkMvsDjE9jU0w2Dk0ASN5nkgA7dpScy12ueum/SgnSVr5etlR
pomDrcTSQaUw/SeDubGkPlgi23duN2eyPT75Gk/KuN5NUb7V9XCTx1K/nM2E78HMfTc3SuaiwmdD
krPo9KMKKdGiNGXEcz/GLlmEiA160S8EizJn0K/bJuiqbRDLL7KcQbXkIliRFVqpkxTsJlOveBor
bqLCG6LABANkZVyxSzp6y7xhEDXMGSb7yqIYHHaOStOCBsZAGEpgQskiGfVTIMKCN4uIc0GTQIcO
a37LPbkHsSBjmnQfNT4nFDZINm1Ao1GnkEBhLUV1Ac+WMTxj1Ef6s3KBNpjyWeQ9fOA95CHU9Lsm
Y1qiOPyEy40NWGY4dZxYLNFYl1DytLHABHlA/7byKKkHIEqYfOJmxWuQOjVkDzNiE1fVypGYDwTp
3nrrijLYKYr0HoGvpAUFen5P8G9ZK1a160Udb6QaAjDyx9qb0tCzgluDK1hKagKnUE8gCRW0DZVL
SlYiVVGXpQiaThEFJ++G3psK+p5UOXwvotiwlZZhv8xjJ8G3ydQp3OWJ9KDSTLXpO3WtDJRm0ycX
P2m+v0/VQoVnuYRslGKDKZ4HgcWTUmjystFl39E0rrdOSix7pJWMx7JGyYBMLjX2wcrm9Xis8Hw4
FiimYTIcGoCU+9bYYchQ7QZl794ktJqYJo2rzOcaLKgaky657TqJOUyIkyuaeAhPZNbTDfzyW6Ve
RUdbqZRcgnB1Rr7aIhGttVEI6nbOYNTSOGG3XSLs8pYdu6/o0l3R7FrwtXyf9yQ6D7RQLdCnbvFt
SyItxBDCPnzZZSYQIZavTnLtajb4bU8UhAb6ryN83ZS71h6E0TYaTWtHtaGGtBqqC3MQr0GBBbJL
HzLy8Mtq6HNXiOpzNPBv677+FMrgU67GbV0LzUpvmPRDRTtaygAxq5tXg2XB++ish5F1AQ2Qd4mv
TKBOiMjHJY2pAyvr3PDzXZwje4ZTwnzaNqsRUiseaTpTdEvZWHOKh3Ow4pXRySluy5m4uVLMXjBz
0pyqZBUk9zf71zo16Y9MacJaMzgewgJfXNvlyjlJfOoV6+e8Ix1fvvRKH3ClhRm+j5bV560mQQow
bMUZth4lIcUSDx2hfrHcxYO0qKI53ebkViOpGFad2d6V+qAvWW6QNRrMbN+XQ77PkjEDS0l7C8wp
xYjCpVExCVnwe8ioK3cqXVnHPPOkQgpYEZovgpgijMx8tRrV9KJl0cUPin5vPHQQ1XaNJl+0EJMs
qRV1w7ZCdouRnVs8krhvaENLEa9NNuWeXMzZBkuXuU3oTqgEXHigToyt4Eevenj4bjT4V7QjdkLf
S0dIWbIma6YkY2u8rXtMRovvJclY1SnnEuhWG9hHoJCSKtMSJNwx0KuDngNQaETMXGagd5h6jHY7
Np/VNA68XIKTJHHqEa+P2Q1gG/r2x1ouXDqoUqOIrvgcyqyO3diIM7hNffhXgnm/Ur4MxC4VfAS7
KTiVKiCW24/3XaIg0MJsVisjdEsqwJi9Zdg+iDgWar9dyNbJLNqvk4ZkYaRPzA+3goDb5ZGMJWr5
m5XMz+VwMNKKylfKt2l59fcZIR0CVHZOwtMeyOvwqLpVjfUUJyjhM4zCLY99pw36hUkhgRqf1CRs
v02tPyxLf0gc/ipnd/vBJEliBpIU9n3WLbDx/Q/GpNYpqVzA0hclD27Wm1LegrSUPQ1FiPmYqDO+
TNYJGm8dhQ4s0MXyQlOjbCkp07mTM4lOcLqkMOS7Gpk+L0/HPcQNzI8Kor8QVoxCc+jlWMy9YsDh
MRbEAkL4uy19danf0EtSQDQDIUL1oEIPo6Dp+3oIHrkdpEKWce2Kn1EtGYtuVDW0Gz5th1Oji5FR
NFm6Ujaisv/B8aUYi7983Urij5qngeBJMkWVSaZwO0VCvWnt373yVhvUwpQGo0vwIjpOZqex4dtJ
wWvf1YjpoBlrg2ZpogmonYvY18gtxTdPjV5MH6AHI1uKjXezrUneNoV8zEQq/QKJo6hpcLsr8YQw
KXOvx+n0aDTyB/XC6SEMasM1p447W1/yhk02vtlZL1pn+gvKyJW11BbhFb/Ugwnz6LWNCwJrDNcH
IdJpjKRfmPEgRT4cEuMQ+VnmtuMEv3H4tMIYi6NQ9Lhla8mJ8jJZDlGFKyFk8VfUU7IWJb6x3kD5
NP4PdWeSJLeyZucVoQx9M40e0WVEtsycwEheEn3fuAMjmWkt2kFNtCaZ9lAfwHdv3kcrPamG4iCN
QEQgIxEBuPv/n/OdGJBCMkC81vqH0elYHho0EG2BRoccl505ZR7UMZMACjU8kpQbA/q0mivaXAzb
xSzLhnCEqUTf17OxH2y1e85As9CEFI1vVa3r9zmVmxGd1jHTMo80SLAMRWSSo9Fxb9ZtEt1M7Jnc
ZWeAeCM2rtJYF1PGJMuPbXizLTJMY2hC68zR9QOwBJSWEL7fvC74o02KfpcVurpxk7A6ObNg2CcA
Tjk64bGoczznhfjxr78zum7//qXRgWqQL4UEEqOe5zm/Ly/MHF7LJM21aymkWAd4XaLCAksI9niT
FpTKTGZVh1/bjfndbvqepGrYtkpQlxTCAaUeoohSRJ8r8iaberwV/WzkEGrVnMtAwQhUn8iLim8M
FfYz/Anum/EgT3jLN6o2xm90ttCZRx+M1xrQOsLGylofP7DJ6gjEj1QaaE7WTftgSK18iHxiZN6S
oMn9qaGfMPPtu2tapij8wualDtvumul5s5lyePMJERw3AxEYkfLTuID86Is56hncCRbYFHga9pjH
ss/JYQ0d99YChjnxySARBClL/gn7+Ji8zrmpDINHKdVnrn+ICm5a7eBjVD7h3DacvLDdZIVHaShQ
OubIVX+qp+psCxS/rRKE5y53hvWEA4gAKpgLsTr26jqHpY9QMdQZaVTjbBkDPdiyP6AN7892s06d
wLiGkeZt1Crmpl5U4QNdzY1mTnAULBBXQ9gAEY0C6B3A4pkPTJuiBkWMv51ccLp8h3xMjjqM4Xuu
2C+KpccHW2bJmYnaZrTK9Lhsec2cheNNMyiSj2nwgFW2mJlCD6QL4LRHeBrTBhQjyaahSBme9eTg
1Cw9Us+dzt6QCOYXKNM7ALYNkp7XkvGDIlT5HdbkdJbhJA8abGkKXZQgdSZFmVZuaoIJ12MCJyHg
nCDltA5Ilaj1suxYB7Ghb7IJgKKTDBjgzL54LhWMY4HXe3dym/1kJuOYWdU+5CY5gG40c7IL68SM
D4euojznahr6pVuDzM1CSsQkMmrk7g6F8sRtnor5mOZI+jJaDiSP+jFhU+spbYdV4qLG0JBrr4Qu
XvMEJKISUg4th8PQgFMNLW1TVpp8SN3ya9UN4o+2bZUnGVD8tCCvXTQx8bZr7wzYxGM01tL7IArC
jmiwWIYNi9Ftcz/ulY+eaeRjnegpV31AZT3IKN6NkJWztqY8nRTHqrcmv9bBlwgRnfS+4ruIUj91
mydPRGDqbKN5Tqfoo1LQqbLAiyidki04Ym49dbLmUDHs2SVPgZGjOWgd0Vb91BWvXpwCq0dpAXgh
uGBmV492H2HfmpK8OzR18N5wZi6/9nnE1ERBBLW3aB31EA6eedyoQzWegFGMp6hU4SZ06s41T01a
OY+OUUTPgW68GYUOtm+socmWMZVdjSCuDdG76sEuwEUWkbwwb5SX5X9un6p7M0vfAdl0ZCIwXJpS
zy7MN82r7AvM1rHqMQ1rJ4iPxR2tAH31wrySJOvumqFAHDwg0OlajJR4M8h7L19To0LsorUPv57p
dlSXaxowMv2AYaN+tVMYoUlTqcckHvOnuBAfxO0kH5GqbIxc3XsYy++5zNu7sDrvonrjPgyz0M8q
GiJVr5bXZv5RS807F+G0KjPnzLPFtcu95knLU/gaKrlBtpNVB0XLOMEZDIjcAxSy6jskANBOQZCg
LE3tgM7O6Mn0MDMSd4jncFiSN3ZNEpghJqBaP2fgOAe1Xu6Crg0fOwHmINMd7y1gLIFPXX04BIpP
4XBzo7F7xOIf35yq+2nYo/5FyxFMFi1TVTGFxhdyp/zaccLnPvama+xJvHPz04rAC7eaybcUWDLy
o1G3/LjwzEsmq21MCipWbk/cmK6JWwP4ANNDLPzlgVQ3O7+t1S+1GlM39goe1bmfMDhC8O+AlFzt
ahzxVxgoLEPbhdaqGdz9553D/HAzojKM3VHdMvmiZqt0AU46llttPqmnxI7HPXiZW5+zkEOuy0XH
tYsinx8jXgjalrr887/L3mUbpRNoWs/5Xs5cibHMrEPXm+JBH1gUKjFCY+4xp9RQ15WUgw8MU9ko
hgnL2BtOxLj1nLGVhXh9A+i9QxpLkpRe6yGDWQh8sXEu3dhNF/xcp0YPrMtYoiIGiVmpK73pNH8q
7e4FdP1RNah7x7qKewiz00Peae21zU7LBkB1ebL6+KjldXGLWstbVyz4WKexFiNdfts30rnYauZe
wgjkshmzTuZT2Osiz/cOLKD3wvwqq2B40MLuIzVIuveEG16K0S0OLVSYxHONUzT/AE/Q+a4LVUOY
9qtWpOFKs4l0o01ddyI8yBk9SWzu9zYOir1po8ISWkLMLh6PuK/OnpXs9GwMjmNZm8idK5qMnvYQ
NHr94QUM3L0T5E/ELFsrM4YM2gMmnxfC0BTLEJW6jSG2QcNbl6J8CmKzeBp19QeVB+e0bBGSInyt
HG3aD0lxjgsbFZTX8aXo+2sz/zCo2uxULXNWy+bygNVEtA17NFeidQ7LD6/lPqlD4730W8LMvBdX
ONpz6z25UqnuqGHo8VC/oQns4IjSF2N/d3BpFAReXH7romxLCgRNOURCZDwzFNbZre8LEsc8Ujeo
nzZXOwJ02yR5xLBOmGPrpMmT5rjRsYRitMo7hfIrpYpD7ZGsNGXqo9OQOg0uZjwtP4Y+iXdNyFvO
6kvo2eYLkCl6dWGAiXpkMWG06nASNZkixszxhSNc3ewA7Y5XFC1yOyT4QY1YK7CHD2Rk7apJeiIM
KXTZanBPMVBdakaWHTaKGU5uW0AWfEl9/NVV0i2B4s2HY8FV81jBwC45iaHJzlQj27Rnek2kDTCT
vrhMEAopv+r9V2IDV9REa0u5hmTd91js3voWyxsBERSAMmtTqM2ljhyGlsEjeUCo9Tqe8Nx0KJce
xlb7QXli+CKkh2fJbM56QxVynKqTy0DPONlHT8bkuWuZxJT1mHzeNZ2YzNZL7lPsMEOeNYd4qIHQ
osEqHT72OWnWIARQH8AcKbgbpCrERaRpf21ds786UqMugdeyjSS9GkfRCegFOz41lbPyEhX5BcOA
X3DNynJgfiiJox8nSz+i986JOKFcFJkAbhUPHH8RacIXOkLwtu+9o2bVflBWV7PVg1uRNAGEHaU+
F568mD14njYIvyPD8we37b6VWT5XvCvnRZec0XIMmh1DKk7YLsWhTz31qjai3XeWcHdDxLKETCMF
H2Mkvo79Y8paz1Djm+iIOm2EYMwPdl40JLgCYeDY3RBcVdCAe89RzHVhwsObbDO6dXwPDpBwtUNU
NNXNcgVwaj2dNXqQwTxTrtPQsx5spXw1q0x8MRcTsdZYt8kg/SANBz+2sJ4x6TQObaW2Jwxbg9/h
Ez6aMwA7GErbV+08PAHPxihgG/ZJBGGL0xZTMKQ4Mj8zglSYBhdgtFhIp4V8MY1G+JHaABSOneJr
ot7aih7mVDfD0bJk/jjYdrqrIWFuoLKAcET+iD3c4voCMolIcEyAyoA1OGAkf5p7GSzMiq/62Izb
jHAJFvjKFlt59wh3iKlo1R5yzbBgxMTaOzNQNAVV9hR5WXTWAz4ixnliW2Tr3lEK+0YZHWRS6td0
0PZjXw9Pba1kG1hFNbB6Pn6NL9fPbsK9Lcqf06xmLAvtzin6IC+s+1C4EHDWNuYbC0K0FPoGnvV0
HlrdeAE9cEhmqn1Yxe+aNnsOomJ4ldja1lC0WOJMpE5bmeGhlM2DQ+yY3w2wN2tFmRr8vOFrW1rR
Q4afYuvqGAMnRrMJ6PqXQKWIrpbVSx5W39SAVnCSSGNd6ARSG80YnotApTw8Df2mzbnTKkU77qqO
hSk14i/MY9xnGzgOTap9lYjsra21G0t7f8zj8bb8CCcxHU0hsbFM7nn5MVYZockMWKG0aFybAQVd
R9voFpH2IYBFl5SsvesWjGjTkcgIRFeye86tWL/bGmhQJSB6oKUXQnsYe23S4ppLa9cCSRdMaxfP
wIkKAFHjY3dKdNE+VBVVg2w69KM9AYMZnWuvJMUmkSZKl6KbTm5Ih7eJEjpHFEcPXqtCLwvDZz4P
OiPFyF+fDeOHrJuHpBTdXoSigLxE/FdowzZMey0555ZzihtauQQAF2dRackxLBL9UOVutS16oGgq
XIkHzaA3LPvAfm90l9TKWU0hcE3u6cX069gIqm8Ksd6Tt1O7yH40gAG8tJKIzPfGAQlUigEjfu/N
Lnrnh1nTWQaXlT7osp38zvQlMSKwEgvvycS4tHUsEsFDXcP3qg0eqeEoyIg0eia06qhreE+smBFD
8VR5rgbK+ejBUXoUebmPrNx9tauYpdZkZDjginEvIsSmoNeMt8RGjWG6YqUFKl3+TJO7dCBnB2LE
is6XuxICfU0bV2+y8Igugm64VQZE0qWudbeuqBoggl51ash+BQhGBB70BeyNYXLrRy2+kf0eZDny
igy5N7G4yM/NEI/aIAmLm7PbVXvCI6RLqgcTTYHanr4Ugj/diovsNUzwNolxQCjO9yMKYgzJRTcS
r6Lg7qdSiP+x174P6qNSDMZxqFSyXl3TO+bzj2RmuxuYC1Ul708CBsNKcYDBEjk2bDIcj1QHRU74
BKQKoC249d0AwFMdj845zxVWd1V7H6zqXhpJcqtr92A5cXIt0/YhMTKwlCFeccrMyTXU2uRKD0Ac
JepzeEMD4nSVVqfQkxH3m2WCLaKZASlKPtdj3j7ogXapgIIi8adxlQwRDA+uAT9MBBxKnRQTnYR0
TW2eWm30nrCa8ffCluVEslTxCveYpbpzTBSMbmFpJua83pB7ty/WuFKjo1UPDmnn5rTH/NxBtTAQ
vNS58RpNHpJDisP7bHoMcZI9lnGJVNJr7L0H7mtteWOzL4bQjwel9ZtyCBAV0WVMGbW2TZGKa2gS
fJsoQl3btjVcB5M6fVUXhm9PTX1xy/YFHbN8ystkfMor503GeXhplQrRlQEzlFKFvNm+aCvt1s8/
lv9N0kCtlRnx3x7IlTra1YNNQ3B+njWq2q0MZXuWRMQ4Gd+jxg3Tgwi85h4NbnIFY7erxNjce4MW
tGnSnB0s0CKWo4tHBcupX+FV2/d81V6rTL+3jqy/NxWgKbV3xydHMF50gmV2kNKOSxOSLZQELp9M
8XoGRYmvNyTiV0zvpL6LHzqOSDzeBfFMGZ5KQC/15HwvwMowZJG6VZgYt5Ab2CxTvehlzIvvNMqb
P3AfHEVV2V8i04u29Evkmflo4Y23VMehYJO1/A4cM98MIktOkBfK1ybJtnVVWY/UEKj2m+FVhlb8
VhguVisNPk0WG+q1w0O69lpl5xl19LWtdNQEhOztU8d8GIURMzO0aB1WXffd0oKtVOP2HShxtw26
GrceoCRM+Xr+kia1u2oMLiniGbMXU9KFT8ntoGRT5S+SdLFRS+NNYXbmHv9G8Rq3lFNCqx79ukjK
V5aquIi7djqFltr4U6WV67LqEK+RrbShRCrAf0ZPKQEKG+kwT41AMj6SIWo+IiEwU4Nlh7K3Ow8i
Bqq9KTC+GxEtSNgzNPHGGh+qcYAYepdtEGwqqz0YZb9OafLS9DeVVRKKXTEAi4TiiiVZMT668ieF
3ks/URv0pAmb2gQyyU1lUkG4IgPI1/B4v0WK5/d+3bVvRjAxpI3iu2nCkROYFMyqeQWx8zSkuS/t
SRBXhPXFtcL3PMLdYOidjooRE319RlrwYIdwK1lrfS/Sp3DKaVuOQEcN1gcy1QYIFn0PCKXAdae1
NOepPzm0i13Pz/rwRevGd0UfABw0PasZZsIjaAgt1B+IOPhStK+5arMsSKHvEwqsL88oYkp9jLxI
OGa3SB5DNetXo/SsNbb1Yt1ZuCQNpJfSAlta5AZlI9pHedz9MD34m5m59mxbxUsqTFpE3IwTg0Al
PHosglJrPFhAe810m8cotFjtkJ3uZQ8tPkmah21Alcrc1qOLbq3Sby7nJwvEcztjsO1Q+2FBu7AC
d2cS3APFys43YRefrdghp91hHEjyL0leUKiUsbPJuien0Vhnv6FMoIfuqq/gT642hSoXAtYWbk0I
Lg6utMYqretjYydk/hMH6iGhoLOB7Vk13AonJ0GjDcGh0+sL9v5vVX6301ezocmO8V7uM6FxXgQy
DTFrIif52KkpwoYu++im/EpRUW5h8CWrsAU5OzmX1nFB/uQo4Zq2bPZVSPOvspp4HeVhsPHi4sPi
Ck7khxi1fl179QsGWepGiQIdT/KuB1oSQEZHe+vC6ljFifVqlDd0FfnWLhxghUV3zpY03Bg4lDcg
QYtbd+ORGF8FfEeEMW6T8K4VebfLiWfATP/DyqEJtOh0uoYFUhsriGLtXRs5cN+pe0utQyGoEGbA
1/ZCxlax0bl+6dPz0UXhm2kgni7s6icl6pPuprRgsGGu1BxruGriWZ/SNTemC6iDbZpHAJxEjY41
+AbanTllY6TUboMPrZ2ebM0s9lJFhR6TXI7mgqkd0OvQkh+kpW3LEsGeqk7mCiHUl9gqTp4R71QL
8EcV0A3PnRw19kT8EBxkkGl3rUXeU/TZWzeggCxavryVJJtixjnHMVgWO6GmGYKgz96laj0Au4qg
p6IkLGvKAFZMSJM+vpZ9he1eAe+g9Tohuzjv9Og4xZNGUdvKmXszZQp6o982mnyleBDvivwkhzDc
dqZXr4Zr1FIPwkVDGIUJpsqp9Y2ShSgkmP2s+7pbO6YSHqKq97EjoLbOQ3Kr0qtUamhZ7lEIQ2Lk
4zboISBdWT2q6TrEdCUUexsplCOGsH52xPRHLZpXl/VxFyLg6AKaMCbrs9U6r9rnUu/CQ9jG+tpS
VJiVtgNrWDgvhqd8mD0rWDQX4U40wbHliipiKlWoAxj+uk0LI3XNvXHYqGoJ3yoN97ORFX2y5udM
EQEdUamBzJqvInBrLhTMzMVTXAm6BUpziNXuu9mU+IHbHje207wps1HacZyG5o3HOiCY+oMCINRR
il1LAFgmfMpznOksR0huQHvXR5dcgOgaG9Fb3Bs/e+foRH28caR3mQpuvI6L6UBH/6PmRkuWMkKq
2PH2KoFrW3JC+NAcFDCS2MFy4ibRpGLVUTtVDIwd2Sggb3JdZx1Agl4zfqYtPvdY+xa7UueNTuPm
zTDhvYCY0bZ2NH6ZnOkJmqlzlfMPsxuScxpGLL/smEk5zWXMcvUmickiCntaTOT2okdAskbV/AnQ
EH7iCl5CVXP6LLAPNVDKjjd0Vg2YBGYUrxiPaW6ULLpcrFZjx0HKMqBIkxb7xuGyMqFxrgn6PcjR
GrdVwodkhmV80kHQ494/VHG3rVysWaWCh1nvuo+SkEAchhjXIZ4BI8iO1sDIOFBEWjehvGu29JOx
RxqmC+4UVniv3eg1bx2sYYX8GjaU5t15OJKD/UhGXrkxdVZX/fCU6MPPus5w2Ct3AyoNcKI6hhLI
99hmoUSjTVio84UdbEXQToi+M1iDuY0OYB0DOSBNIe+2pV6fW6ZhUyzTXYn9cmXkwxweUyFnt1KG
WfyJCXqMtTYvMeAWEBxG6Spzf+qyAgE99BdLqP02NdOjg699xQv0VWQVf9gHNX1vgF5B+6y8VZfR
JEjzx5bvFaqtAg2JBelCost31Gxfh7q5ix7BRHB9i0mc7X7AV6BbVLxgNehhaO3HTN1nFKAPk4dF
gMxSWg84Z5y+OsqIIEq7GQ9GQ0BhD3EkLmMuczhuTNrQ45Tc9KVLL9mYJgYz1uedokrQ7/ofJCNZ
m77OtE04yh3NLZTOrhrvWDy1R7fdOgDNBhBrqBN1PLVeupcVo5w3O+apom/7Ln9X+slb1YpOQNmQ
ghMiB2NN5CzcLEqg3FmFxbVLLpGZo5DTRoYqCqp6frVeQztlTBVS9XMnWtd5oW1bm66abkVn2or0
WeaemJVcStxLFKYtmEUZeR+T8iOb7zehihqpH8QmiIW7MsrsHghGIDgg45bE1zUtg1NgxN7FNcRz
WmrpQdUikHNp9jYRonLoEvjwzk9FpVpGl6ujrLNNDNT1ZXIXA3l+hB4QyeQwBalNbJywnGK9PBhB
98Ox3GqltoC34rT8CU1o2NaWht3EnP4wBrRUIAe+OVbwI3RzbdUb9es4ENEqE4PSZPpT87ZDCqZQ
FEj8quFHjVW1pnS6Hrxk9naYJ7cbb4McN3lpu+tyDB+MgAA2ghniTW4q3xxuENAtw2erFhTSSPJb
l/TsVk7Hl86K4+sIDIRAVe1dSTVJhkVzrSKVr3EXi+ucUzTGWxYd9VqwVlnrEcxjWchH4GjpU9RJ
QnTDAOxz2invNqPyKqT5+YCIrLmZwxzQ4VAKLXQvfGBsQ/JKSjvyI6d8DjF81q4I3qeWCUlmytzX
TEX7YragnfZgKMMPAaR/D0DQ3i2boeEh3LHjNzmmyTGl0bcx20m/hBqwaOniNou17KkOVeUsdJzo
y3sy9JQpK8m/D2JUspNRAcgKXDRFbudtmb0YELQUdc0MpjkXSfyQUUG4xg3eg9yFDBFN09aTYezD
jEjf3WHXqeVXlerzXWbYorsGtqMn2uSjR3TkmT0MyaL86c79NpK19oJa32XZstTh164pVi2aUPTi
ll3tn89atpb99OV/vfBzF5XBPZ1Q+2/Hmp+lUjS6LM/ShyD3PYECNxLaPlUTj1ypsuPLCXxl0sMe
2Uazs5QmZ8aZNveMcAFTKurJ83Cwj+pE/9EaKGGlggoyuDLtQ8IEvaqaUt4lqpu7REmclpn7t104
v/dCOmBQxwlW3V9/U2/pBLI5zq+3tuyfdzmOcC51oBLtML9JMT/jb+eGZxQZbaHl71n227Qul12f
h/7rhTOLc1e4KkBVnxy35p5E9o57SXxdXu/MpztkKcIcmwbw8icLdLyq0zH75bgpYIyLFwXEKJp/
bv56bxrd0eXR5T0sx1ZVlKTzOf31DGq9dL7Y/PX6+dFl8/OPmZ8BMeTPF4QJiK958/OQAS2BIDC8
SwwJYN30ebNHU9TdYaRsFaXvrsuWGsLfzDU0KCMtbtHv6Ri2a6/BlZLjC22i5o74JN8xeZzxeGym
8w8qMRXIUQv90LyZwZoGgNYwu7aiYE0ycEt45FTJXTvDypbnVFCq7rVdavRXiP1eXvLrgGps7UZy
WH49b3mg1z1WPWrG7Pav38k1Ee7bXMWEOO9bfrAwIiFoIh7+c18MCmWfdi1CovltLb+XxDbUGi4w
reV5ywOlyCVxC6RIf+5L64r6NY2+9fKy5YExda09Kxj6Vn/9XneKgn0tkbs1Yw1HjFlefAgG8G7L
65bjE0KYHwpsvavP1wmlbA5ZD3vvcx/Jg8MhCEz912uXB4yuUA9T0gLAmP+GZZ+lE+TIbW/89drl
AbdyaJg5A3TF+fQuz6sTOj8O/Za//Y6uUXNfzMviz98rtKD2KwPP/OfvSCbof4UOkHx53vKANg2q
DxEaaefyuaboLXwm1HQQ/jofRtMHvp4DFfjcR3UrOaJ1pvO9nKMOXCpC1eDn56FVPeuOdEt+fL6K
C2w8FsL7/rkL+qpxZG757fN9Yk5wj/1kfHzuMmAnnKaoe/88fCUI0S7t4O3zWAWNllNPWeBzVzPC
uAUZAIboz68LZSESWc3g6fPwbeA4Jzs3Hz8PP0XgHXBd/DrtywegpxHQQa+9fR4+rNv2nDflw+ex
CuCBRIWUV4O7yJpJMat0XBxc+89o55RnONRHxZsHuGpUntUySVcpSUtIgniwhJiy7oqs9ZdHA6Za
W1R3GvBYHq0wDuybzBs2y6MmnO4j4xUm5fnRqfPSK4l/b8uDAzCgR40lQK91Ho5mZJBmPrRPy1P1
ur+RRlU8LE+lPwMxqJUq+BOOA9kaqWBpyMPyaBRTpaL7F/56D4VRSLrQsbJeHm0CVsjULOgMz6+N
47J48Apcb/OWZ9fNE5Xi1a/3kLLqUnslfSQBQnm28vFtJu5dl+OICsNxmQT6LDBUnpsISl3lAVde
Hh2ykFMweM12eVRD5QErChThskm9bDxPFRrVZdNgfXoTuf3rSK5uTs8umLHlNNB+P0xurvx6f0WQ
/Oz0Ir0svwRmVbGOoKL7y2FqfYy2Hiu+/bIZhGaDqYC27rKpEht7ZHJE02F+v3xu00UEytdlK4lq
cW/jerf8ocsupzp3iA6Y6U0GtnIlxjJXOh+IoR5sncwqmbN8lR6rgaHQWc02+lmIPPINvbHPsKqw
inCRHOnQaxTI25C8ddt+NsNE2yQWwSuy7KGAzP9TulIjRYDN5XnLK5bNTpbtg9bRGNUi+7lWVfGM
I2/ZWA7meNm5dGz3YXk23qUBfaHVn6bl0NPsJdZGa7+8QNJxpBqpo82bD6ZV9nhsZhjhsjnFmnNV
cHouR1IUFakBYvH5ONbQ/VKt/5dQFv8Pnr7/I6Tin2gX/z85/zyIIf8CZfE///1///f/9r/+x7//
k/lvfs0/zH8a+QAIXx3Pdh0E5f8w/qn/5lgahheiAWa2hQ7d4h/ZABj/8AmSfAOmAmw/OVV/Gf90
899MFyY2eloMe9Da9P8KwmLmXP2NYOEY8Kr4LfwzHai95u++P72qk972+L4FvV6s4mIDgJZxxvua
qmTDyy48Ugv/Yt4oL8PJJsuFLMG5soxgSlPg+lWhPpcYtpnEbzuHiLhFf/vbufzPrBKzFeKfvYmc
Gw9VmW7aQD9+Fw+DO05cyo8zGqlhoYT4IMl3fWGDGrQ2rlB2qUIs4pyKEUt4idrKrqRfJa96aa7N
BPgGOF0ZW2u7Sd9YHm3x/h2kqXy4XnKJnbwj9C36v7xnbRY0//N7VhH321gkDIuTrP3mj0gnE8Rb
amLm4vZLLjTERVKlrx7KRwJyXR8F3hWokbfKiQxYD5JKQ7751+dtxoT9/hac+YtlUuTVnd+dDKyp
BhkjB9jUlPgZuZ4TzX1uhx7jfxTglwMKVso4Xf3r34oB4HdrC+tkSwO9gk8Ap6uh/sYvmwopO9Lu
io3l1s2zW3XndPLCj45AtPWEq+SGSj48aF5CH6Ro0zWxRCCyg0EjcGos3rgg3gc9sX4gsy8h9haW
tm7sCUUE0vpQP8Z55k+AZqdMnIw2v5SudYbRfFXGbp8A1EDE+pjH5U0Zy31lxVebOEI9tj4qtfJL
29uhHfFJW4A21uz0kWpftdNC40BMuG/b2L/G3STdtUG2wVRuI4cSr7fC+LaTlXLoKOK4be/rFvAG
CtJmRvhRWZ410a6RZe3tOjkECso8aZxNs0c6Tq5Pqh6i0dqMP4le2BV2+FDp41WTxxLNzDSywKnS
7YhBKiiivdbX9Bz1tfIUttGj9IozE9qTEQZYOBkOASR4mbjHU0Bb4gGBFwSNmdkkihWhqnBsy+dJ
m3zUnluDhZ6jFs9TQM6dQTmpaUB+xGhGcX1Bb39SGzmzl7By2Tj2g49eg0SZFevejHcsa7aqqe3d
3CVWS55y1fF7oT1VVA07itc4d65j7V7D3MLJVj1X7gQofPxGnPSh1HMcHy0K4ZFwh00LikAJj0oZ
uWsFqxOSlTVengtRbHSPMlq5Ez66dD0l0q9BLMYwOZ0QTI31nrVkWjbBlfhQLBn9llDoPa7oR0ud
1l6Glp1Epi4YD7GwNgNyOBSButQBRsMRAwMxUIo09lo8vuTasDX7+K2ujb2Mhpeori5A0onycW7U
YLqNSYWR4hls7rnOQi73S2bSuNGd7ntIxL3bNB9R2ae70aP0LgeHQPXpLqgTb+IYoXFXxs3RVrAx
ZEH3FDKht9x9WylXVw92rWYBjw1XTpHvAJ/t7Kxh7W9rL9h1wYePLxT377Qgv/cqxbk2fDAB3acZ
uYsu6uv5LAs1f3NA96WFsaFGbhLQQa3Q5lyZ9kWxPlj3baFTUso2EV9y4PRd5N7GCKdbRlovoB2k
4d2EdqRufmQtnrOSKnn76ibjyULhZHfiYAM6UdN9NIM/meyjvqQf0m+N2D1UuM+3tslnN/TEi/UW
Rq+iK8+B7SDgd77SK8CRi7WTxgkaFaoZu7mh6PbTOayMve31x74Ndq4m/d4Sd6XFpE0HIER9IjB1
9tqZ8MYDplA/prCsKemttZ4to9656XRwWxDG9Nq6Wh5r1Tmg5ISVFm17YxQra4xX01xryqVvkwho
JXRwWHPNg8IkpN+OXHpZT3mB1rUcgR6QZB6JU03nWE2wPiJucmc+HZNU54yjg9XnWRc01RT9YCJP
6kiPjTqTGxPix3ZgWeTtag8dy4QKpO7vfTb6tLaYlauH+fPNqb4VYenH8ZsWUaqvK9R8pIxMzjVB
vt4ANLHNalWN5VuYETolbecB9Rg+PRbK8ErcP8zSBuDCW8ei5Fq0hKgZzJ8ROOldGgPoLhWsSajI
jCq/tvuhn3adTXJtIu+BlL5iZudO2Y+Os9VKZvSi31bORAnS4OZB4KjcJHD/Ki7bbnwVFa3fztd7
8yA8rBd68oje82cW81H2hvmHcMv7f7B35sqRa+l2fhf56NiYAUNOTsyRTE5FVjoIsorExjyPpuIq
QiE5Mq4cWfLkyJApPVPf+w76kKclVSWPyGjZ1+moU9VkIoGNPfz/Wt9Sa6qrUdguUDAOKz1h9Pmm
8+QZnDZq/VbUwNbVjApt50dvoyDV2MK85ftFt6hG7HqpauLdhQ4TcNwlMI+PSsV+dPqtJPkBE9Pa
zs1nmaBHRyA6b1wLlJKpvFChBuZRHXPuGebbDnukT2cR6dW12afvNpkeSxQlByW/cSbDkDaseiNE
bydvhlHXZ6UPqKQW6b1qrbLeuIr8+F5VSHAhhTZMaO3o1So1fFqZMeWucItsWNCrj54CoT3mtbYR
drVs0VL5YfqtUmJlptTxNVk4M19muDuqWxyuu4hSwKxIpyy85lmKiInfX+NOPBX2ImiYD3CgXCkI
NBdOHgUoJ6ttNzr1kvM/TefAFhBpDPIypX4qXYCT/gNd74xeqaM+iyTZinZAHhqCd+q4e3VcAayf
egSWzNGK40REtj0/v3qKLp6UuOQhOiAEFfA+0wk6JvE5UR9aO3j3kviEMxP3YIa8Cyl0mX2zq/yE
7nUVdOl9mkTPsB9hYJvQbamZ8bZP7SGLX+VHOe0mqX2nY1PMMkslBQmj2+Bbzmz6HSaC21mtZCcy
jk4Eo5CB+jL4chsT0godhu8ATbri7O1R0jeDG8Wtbu2UKVeijFdEcrQM98HJwneyCqlxwhmDJXAo
vZp8UFz5A323Qr7bRfFW1fEmnmjnnhK8NxqAmYaIw3o0o0UGe2CWGN/LLNpRXs4WWhcg2NIbwJh5
egLd29PxAeqZXSOWiePsPUqXXVZNEM10n+pApiZDit/X3FubYR0n5K2GqTMLXQMKvhm/6yH8p/Nt
QbGMpV33li09FCUDCp0RCNoG2lWOxQGYjb/0Rw6Hqsm3DJCdssW4QTNHrkWgfCOcA8FL4j3x9rwW
vVsBZWKDatKSDdikqgqpUFUz3Flt+MOujXE+oL8DLhytNBP/Z5T+SFtwkf0QvFuSX1UrPHTTZnJW
HRpOrckdLBmVXjYeHBw/6D14npba47Rsq44+VIyjET38wCswa/wVUr+pmZse0YMwpdKQVdnL+yoz
/cSAJG9AmXHUnwea81MNlD0ZjtWsKfmlYRO8T/cvyzkgEI/4iJnve5WA+OpUFKCBfQUhfF0RcIJv
5KcbGNEcqugp9RKATS4ZKHZylHb/PGWomL22RmePIBT9Y2VYP428PeZVuEHUNMey8iDIzZuxL1nZ
Vhdc9a5/ULz3otfjmSiSU5K49wHvjg8VENtlcnIH7ojTE8rUK7elZbznzdS9wgVI0/xR17w1Lx5x
JCMxPSjQKQ+xCXLx0qbXJTK6eUIwltGC2ImZ7Kyy3LSxfWUkSDxshtfQSDBXHCgWcUsCOYLkVrHG
mR6y1svE6GZYV17NsZjj0TeghKAwIHuHwRhpy9FxrmMfjgZlQ7QrZoCiud2ZevDS5dCuOhTahcEV
5BqMdSO/s7vuRTUesR++n99PfGoPozbMBHo9XOMtjUcqNPiz1knLf0FZZzsz3Yag4X/Oo5mIxHnv
p3dyTPcS2c5MwxVLkJm+wTV5L4zsSAozzF7kIG07s7Nu15NQBPQWsFeKVUdiakvIQ7majhF199O2
3HRRlAW7utK8b+3bPizlQkUOttVsoBQqL1e4S4DezE1bhXYGA4J+t0WpKdsUlDyuLCAfeuEvhUIh
DgM8IzTtH1TzZIQsX1aMDVwrw2LetsRq+1m0LDPGtV/H8Nod/c6tDBiCksIfOdnv0GoWXW0Qa2G4
ZOokR4/231zPQyB6Q7pFa5FljbbUBL0gq4UF47DIWWX8XjkOCnkwqzpjY5xeH69Cn9rlLy6akrnF
Br1wh5btPTdW7xD0p5UDVtw/qm38OOR8CqVkVN22ewzQ6rFxtZVZA/qPO3SvDm1w5bUpvHmBwnTk
NrvTRAyBHb5FgfHdebDbSXsaYkTNArG0pte4M/XtMBBf0MGA11WzZRhDvlHhLKskF3kGijGi9E4i
9SoEwaixHJEePSd59zntzZyQcwrx8/jUNQvpghuD7EHlw+APPDb74jq2EbW7sPEyiYJdr1hPtBxU
IymBM6FwsfaRWpLA7EIIi1R+UCc+tC1SEmVrWBrGeO8NpyjxefLdV3F4WxyAeqLVwNG0DHEVTMlQ
3IItQQesDshr8w4zqca+wr3B4ISKZ7AetBCGNLusyEqOQmUJQfPPkCUNgjt+UpSAWLrkVPf2Q9Yn
QB9qcT49oNd9aXP8OdPSVJYsV8IwHtGqXXfuDYp/yNUOC01N7o6SsK7o+BjDV03n1M1rE+f8tYtp
JaJqL+LJKGA9CMlCZQwk7lmA2tWIEj/qY1Ke3snbiwnjaokwQvozMs3gP2CDj2yQGh9/4ESwhBP9
XpXuw2RNF/Uwb6R/0DLolSxXnAWKPbVMJmiGikcDkhefdkTM3dVi8wH3wLIqgm/n8RFX/O6BaZ06
0jrX5KlXqBGoVvg+vZxs304grm+mlxVsCQWZ8jH3q+s8dB40QqlzkzP99NO6G9w3OI2s8DQ9pZpq
I2G6J6PlqIKEYVaqh8B9TQMwh/KPG4xg/hRXzsM0O0SD/hD5E2QnO9EP01AmK+tCICzqX4OMIIUm
Y/aPcu5+BigllNwuSV7pdHOqobpxE3l7vsOmxv5AbZNNKgrswQh6kuhFY4JbaGKiFvugUFB1evHj
ebo9/4ydw4qboiansY57ZI8l8xhxf5Gw//H+GDxDh7mhbJQHBPDmXG2zYyyyI6WfapZOE1jFeIIt
WPZc5/RcIPb3oCUoC9AgkNartFmsOOueiiY9KaS7zdLihHmGydvbNpOFs27yG74YlS6E4F6q7FB/
HYIUbp7XvCTJPbsn9JaONs68MtxzUzlWIwBh+nlxdd9CQ4gU0fAWMnSfkLA9STQ1529w/iqxi8W2
WEOg3trRlI7ByMstLsN1jZ/hdVIwLAhQnhXjMxSR12BkoZimj/NMofjpqTGpHOnGdgxH7tRPEQ+n
gv2lodbP2agfS3/YuJAuE519T8D26/xCdCZzzfRmZmnyWpGCgw2cYlS0N2uuQddUNDrtPubInpZ7
HCbrctRR+61k4qJ5wxsGkzyuDXKBkNRnrUoqJUps8iViBYC7bc07u96NVoodKoFiWY35oQv0d7VI
7lsFPyTp3ekwPuiSVKLGuh1ddalStKir/RjwtpUZG8m8OIau/876cFTZFqkDCE/O6Q5ytGmJRhp9
mrjY015Rc5SlYVY6TM5kSYngvMNtg+F9VHHyQN7k/T9vjIJp1Qwk11d8y1r/IRE1cZ3uE3nBpDnn
FQ1zNtgVGdK5hYFUugbb7XJcp3rLHMDeRjJXJiWzz7T0kYZ9ShQQ3djmzai4rRlGZuK/U0YB5Brv
RRi9+0p7E2ymyT7UDNQ5aDh4/Sq6E7OwnB6HzTswUBeexddN02wzTXvx2Not/JajSVn9QAFOnrma
bCR5W1HVPyfkKBZq8dKZzFwA+g2PNXrluOOLM1a3Mc4sqZFsjN8XFbLWVqdpTs14/COXo5fi6JmM
lGnOEIX3oAjlLecWT+/G9NZGSYn3tOKne+o6jACvr6Cz9HdO+eQx3Mok2ePafZhel9Rt8FsFt9Pk
ko46Jn+2KOffDMf9OM16ZRmf2oBFLsJlfw117Fmz01NEGGOUr3uFBrujfDuPb9dT4rmPHpjsplUv
G/SzOTgNV1maPhPy9ATHJt2fN6NZOvyIMWhOO5Tp/kuGSYZNnrTmU5+rLsvycGNO4T4ZEPIhL1/N
KWNKJQtihqPZeqOLfErIiz+/7wStgKyxszka/I6jvASFnh2jNF7gHpcrT2DS66tqA4Ejnqs4Nizy
DFH3YdbPBjqawOq5H30VvePGvWZpghfjLUnnfuykfM9FfGqmWgmupXtUTbfnKu/YMYNZnbXzs/Zx
ukHnATKtJr3/5JEGvaAPhiWqL362HUtp43AP+prXaRgiavOs+a4JL3UcPRaUDMVhC3sPWYg1k4SS
z4Sb30tVvcXiEi1IeAB+yr8taG29cN6ONswo8xSLyzpO+6Vi+lPD3+aImknuqgM7uI+hOliJBOrm
9DtCgYBMSWsDxyKdKY31rUR5vGgiriOHASErrtHscK+BzSI0Yd8qHJoA57lsdgmuUlgLkEKOeOJZ
BWuZRjd27YDMxEJgV06FBFSZ69Nqj064Zg6FhTPN2jVejysE5yh/cjdYA81BUCbjlzwiekAxCa2z
ipoaYs/KpDUk4oEG24aNuC3MmjAzjW5pWUhMBRTnvoeFVWzrOkxnYdHU877rypnWRMGuMPFJqKyX
PV3/x6EoHol4KH/IECkRFTEv7Z9FCd2rrgDqVG4CdKk9asQQ3hZZHK8c9geHhDIw2v9E7rAyYMbo
0remMfUDQmLrSqbVT/B2xqGb/qq38JzG/uH8N5jMdqKD7ABZTKGWllKL+KIKT4PoovjPDsGZyFK2
ZtvCuqD0eAqomoqUi8VUmY3beJVn5sKwvJWAJIOoKmemZ23HH0IuB35O2/jeyAIqqnYwYRadr+Zf
2oZfBNXomGs+bxz+h//yz//+f/z1v/47eof//G//46/tw7/97P/OqyERXIXMSXiTaU2dnD9aiIql
/0Ul34X4GW1qBarO/+0hqs5fhC1AuxkGRxmNGu3/6SFO/yToKrqGPqG7aNT8PT1EfuS3wWYyzkxa
+8QsAGbSDUNMg/EXJJSHNc4xhpbitP0aIAktPToNvNfPpvPoIFHT1O+4x1ZgFpYEY7JVECtYLGT6
cbyEXVixleKgr3n3CcJ6L34jZ5qTWAeTZJdMgYicM6bIvPRxxK+BKZeigTVrO2NZYoxxKkotWC7K
CpRu8lgijwiTYVYM3pyYAHJZM6pZxTrgt7+gel614m3oNy5tE06PJN7cRv5NwxKgjwtyyWn4g9/K
gSeUs6oGBEx6h2TLG9TB3M4pZCC4LyhuIMDlgIPoF1dfSxqOtBb8YnoBQAlBlZDiSgpiSS8yQTfK
KtqJp1i+aRbzNepn5Li0Ubzl2Lok+PmP7XBXeXes5nOQIykaM+uG3uZr0KrfqphsKIJSs9kPdaxY
7uq6vQrRPUmVOnTrwQyfIitcgFT4/fD5S/FdCATsWQslkodP5KhGnqW9M4Q3y/O3Inm0mqMZYDjx
cftiSnVLuH5FtB2p64X1dN781q6s0aOKVVBVe61RdhkmWvqOLa/14MLbMVuwFjjm/KcKHbeGd4e/
tMUb0fAzDLjzkYxOIfmiFNfTEck0ecFDWGI4ectbvGTJlat46xKuVjFx4vCu1MMS1nmqyjXuxj2V
bKfelj21MwqleRzMle61RIk2VOChJ+WG9ZTGT7lzVIwA6fOE+GL9IltAS95SE+bypIp3o+1QUzJk
L5pJPJCUdti1thgwEnNbdQkbJf5ILonCqiDxt0RavyxqZL/xLY37hcC5EqiHqiHplKXASOi+ZY/D
+BpwJwpCTstjA3Yk6I+65KnZAzkG3bqsngT1nJRAe6WBScLBOIT7DpQrzYIrLm41yImuW261btw1
BHhORdnSmC83acNJmjpOMVVv7tLsKSzegsLYOyHu3q56CtK32n/7l8n5nEX2xeSsTdPUJ5qOf/Pf
/uk///e//uM//tN/+gfixP76P/+BP/w6QZ9//m/6DvMvCBNAODMHOqowmU//NkHrqDVc8mYE3k+o
aPakv/ibxkPXiCnRWZldlRY5/87UXWVNLf/1v1KtvzDTM9szr8IhhO/898zP+jT9/iIE0GwdDQK0
QBsetYEt+bIfHzdRZHRKMtdc82R5prk7o8QGtR436mjA768wgnYmTapWBvJgGhmxhZVWX8N1GpEq
KD/9boo9r3EF56a2G0blypZBdRx8IziW5PKOo2u8CI03XQof8mhQyz0O5Lnb4akqUqaKhjb4ISQW
7ECF6DUye2MV9Wq/pJuYLWNP3uCf6L5QYWgX2LnzNzcRYbgGiyf47enff1mYsnKMsyLFfWh0ORMQ
ychzjAb5cbD9fFXmvr9y01jdQGDCch1iMA+J67VVQoYlWWMrzX9JKxFvaNeFV3L0y3nVtSWRV+gD
gDoNx4DiGk3I8o/EoP8nhHJ6IBcPzAatyAhTUbxoxiSI+eWyY4ovYxT42bwwhoNe5yo5Zbg+G0xE
euRBszE49sN1Cr7Qbvy+jrNRZKhhndQcUpLQF2kXm8YaPzdQMOwR4wAjuPPwA0YOwZK23hzCDmuF
ufzllTr+8ZV+pW1aH76oYesmsE1DhyUqLj8wUpEe2mD95kVOV6pVFlpxK1UEt7nhpV/c1HPI0+93
1YQ9CNvToQVp2ZeyFLNnFq1CByuN18utSIaMhNnh1lMxohhRZh211G3xkWbiERfvEvoqKOTW2nud
9tyEqrjhlMz6r7Ow51NhKMmDL8brx+duw9dk+lA1m23eJAj79bmDq/Ss2gNkXed5uMEAZSGUJdKW
mE74qSWOJr+4Rj0UfgGjvVSB8eDRfmmUaCbhjqVPu8hfP7gFDua6Be8JaGfN6J/cLk0far1JHmyY
51JvjKPqfPdzxbh3VeBftkPK99hwCDOy+K4YkExS5YxW5/9sWhHfQeZ58Kv558PlTx6hw1mGSRNO
Pmebicf/63W6KOwkB0yYOmMkZi6tvD1vxptbkkjB6XegXuSKW+AvipVgDdfT20YRGHZJ99qpaKFX
Seapd/VbbmYPVVg7X5y6tAs1HemPmm6oGjtktgfToP79+iJD7VHz0T7z9WandZQ6tDgnb9WW2pLc
3WiW8XZdwVmKsSKKtyygGuURF58qQ7iyaCpfG9P/QFQgcqaAAmS7HH7VtOk3CYAHilVRjJOF5oCp
yGXbJasCIN4PGqP0aJPIXhkRx/gzPb1K+y/0ZGfN2m8vEEOErEwU+qopbFaT379dZonctQb29+2k
z+jvO8WvfkZwcvy8WvqR2PiRWr01Gl0bGZ0CM/mWFoA5odbvPx8H+oXCbLrPHDYMBqpBSKd2OW9o
eZCTO+DQCe1ZN1x3O9YC4kYnHpg25VxvdOwkmbK3FLPehy5l/Sq+Ae9q7cdQIZfeIBgesi6lRvtq
QGz53NXdYgCccW2M4cqwxm6jDWQic4YfEcyH7bH3iEuufCVZGhRaEr1YY0HvwUFB2NCsBIWaCgES
aPYXN/38VS5uusnypcK40+CmOhdDfqgEdktl2s3aSLoHBtiGRuzas/xxZ1Secq9U3VvtkstAOOwK
CpQx62heb6QxlnsH6PqcPHV7U2rJjQFQR1O9a+IGNgOViTuOiF9dr3UhfJweDZpHm2rxtOFg//L7
IAk8PRlZNOiS9eNt5ubhVo3aOwgl4ywKcu+6bSOITIkdrgdoPG4eeTu65uqVlsKgF+NzD6nne9a0
7kqzLfKPAvWl1AN5r3pmsaKCtQoCaa+rQc+pXlmkL1B2XySxkR8w7qHOp8ZxY/vlTW6HNii92t5V
YZ9PudzyKQNjNY9bnmBvEyFeR864CzuCQR04m6sSE8ZKFmn34Bt9ClDIAasK64rApwp8McZkAliG
cZ5i4FqpONGvpGZ9a7MWwGvV/khgBkwBLuYt4vOfuVCCewn6fZlG7iblq9873YBirbv3U8faCD34
YqSoH7Z5ZISwkTTdaRJn+bhYvavUzEDbU5xz0inyfcRzJ07w2lFHte1rG3OCAdWT7HyqhnN2RWyK
Bv1G5A6amOAtThTzLlN0ffP5u3o5a6DWNFUKEZaqwWNhFF/MGkNlNaI3VDmnpA0HM+PDG11QlNJ1
fY5UprzSVDQW2WCuwWMcEEWVSTe+tQFKk6BpXz+/nIsldroa9lNsOWAzcKMurwabQw1QLgtwtKuk
N6X2jFtGYb9chaPYDJHyo2mt/Ataujrd+l9eYrb+FOFYFcBMEPzADuT3l8J0ghj4ELgMkJv+rTe2
ONvQdy61Ke5AV9qXDFTPWlJfhWDi79zp//D591YvtsJ/XMJ0AZrpMjVd7i2gpDFSvSlT6EWlOxkN
uXjo7EKfTV6NfZ+nS9WSyCht/8HWkJW24C2/2F5eDFAuQTccNMFUrIDAEWrz+12oTJts3yEH26d0
Pz2dmdPNmp8Qrfsv9gkXy/D0QSZycYOJ02RDZVy8CXII4G+WoQ91j5isKPqGwXNOw1mdleBpC+Gy
ral+oLy4/vwm/8kXtCzVEiZVV4prSPN/2550Alk8c5lC8Qtk3/kbxgr4Y3f6rl981J98R8d1Jj+B
Nu3bzwL0X88IND7DSrfkPNd96L1F0h/Nzgw3gf8kkvbZ6AvtUFShsfZBn8/YWTrXFNGMmeJ4w6nR
JsqjjF+llmNnU/X+FiIEqRWQusoDAmm5MDzfXoPLxAqfte5eMSjZlAGIUDXQJ8RjdFUZ4TYzxMp3
6IhAL14MUF/m2PLqtCA5qOz0bVD4znWYRMtcV9Z2bQpQV2iyukonr1bqER1aEKiZr2+iOtcgCvfN
LkqaY8Q+Y94XUXNb6EzFmjZ6yDeUcen5RfxcWQYCOWm2K3AhPxx2UtdQE8ZrGE/jF0/04kTESDJY
zwyTd9YQHPEvRlJat+APKmJigtGFFlb1tzYFTPqC3xKnCZeuILTriwf7YaowGLFscA2eKe6MizEU
jLGETswmRi3aR7vpHtukeRT8+fOP+Th8ptioaTenknbuXH4xsBJGnkqAD7Uacs5RjQffohCWOpRA
a29p+KhqquwaVWT2xRf8MANzSx3bNW2cETZ39vILNsJ2QEr79JCcZelSIpPI2a8dEyBk4Gpi2zXW
jECRrybAiz3j9CipnOvYXfCScGS9+NxxsOKo1FS+8UC9Utpoqy20IOtIIaXRqntrltqY9zCyh+tU
FhlKPBcTeZ/HV2w31WUvq+Pnz0D9k1vBmsgi5AD94GtfLAttGike4gOfji/xbUU+saqdcisUMJKj
5dwNYUBzXRTxQSKWpWtstrCWC9x6GdregNrvyh89Apnt26Gs5TZKhnHmaEG7/vxCtWmT+fv6hZfD
0BxqRzqFqcvRkmh95xCI4qMstMjxSyiO+07Xv5GRXg6Qv8BHG4u8jvy5jAQxBGbSr5n+CkT93o+l
lJ47p8kE+8Zrdjb8vvkAZG4fjDanNAU50QiQhg09savScg+xaPwvdiEf32NuszAtVQBv5qtc7KKT
BH62i78cAfzwiA93Q1mZniSUZH6M6qvxxbzxcSWwsP1wTjI4PVDGuxhsaggHuQVoPkGdzm+xw5v8
//MWYwJDwTXVChzBxvv3BafOMfBY4HzmKHTQzPrN0wAgGe1amR5oizTQcBa+cCIcjMR8fj4o/uQr
UjQwuKt8v48b/a6uHV9XKauxymyniQoG6/brr/jxyTHmDGpTKpUwGl0XdxKWSVDVBVQ1ezIv1+Va
calIZN4R+Uu6C2X98+/9WvRNOW9NlVl2087FLSUqKCjDGuoGWl3ErwRl0ftABPf1N5u2O7+/VEzA
uNaRvU0dustPqu1kCLLQ8WbUKZBfwyk5bwcVe7iRsjNWn3+vP/k0Z6omWi4uP2puF3NN0mV0xKre
oz0zdPDMl1lFiU32hbMCtdR+MTg+xBtppH1wFzVSC3VmNmMaPb9sTzgiAhGRcLxCYn/iHi1XgsBl
buU4lMvUKG/LCWDgpU046wTG5D6IX2NLXFuVV+4rLaNqYBPjHKostnb+Az3EXtSkH0OUOqDPWvTx
kKy0lO5TViNq+fxefVwcuWJq+S5FUCyYl845b6hSz6YrNdPquFgiT8XFH4xQO7t+3AhJBozwe/JJ
dP0utuwvt+ofVyo26Ohi2ayrMKUvJw+9GAdVekxWbdh4V/Ygfpw3bTjHOiiJ3VWuYAcTpXYvIjFu
DFnyxhvRa97UOtI34HCf340PI4easKraBvUsoX0sukVJ6A6d5SrAeJprbkawUKhzAe/e2UCgvzjF
flgSOZxADkO6qTFGTeNimCojiGeDT5vV5XikmFCz5HzLMcTr0X1nsVXJB+erG37ZJtAprNAhJ4GT
PrpLEXF6IL8M1iYPUW6XMF2HyjS+Z10OCDgJw72bDd0SToYkMIEKjEMKwA+NYNgqhK8mHfcZHUq+
B7wFmjp9GCx6Idro3wJ4cBsvWOW9tA4JQHkUO/lXPYKPBzoumr4SU/B5qF4ecvpGrxzLL7ApSmJn
HaO77V0IhaDOBPHphVxYfW6v8pDIJBq4eBXuIxWp4udj48MiwEW4xCvhL2Up+LCNFCEs4qzT2dJ7
iTyEXn+LDrmAH+6EX+xBLrtY00Piw3TXYBASnni5MfY402fhlAU0NrLZNO99TTXVt0Dm0IMZE1NZ
9Ew6d3XUvbUSakpCAWcb2q3cuVV9qOq2ocxDgp021j14Blw0Usj0mKvazudBHZlaUEMnuEVQYk+p
i8NJVfIGn9yQLdI0v7EiTVzL3BPbkhKVIVNABzVoVnTh7opzGkjhEIX55zdY/bD1YljSsXA4EdC+
MKd02F/HJjEPZW4E3TQ2a2PFXr6i89Aues6+QD7VTZ8n6sqPoFh7wNeWHHDlMSUnL63i6FYbgmMO
zObza9LOe+Xfli4uajo2uHRvmOIvXxgIql2qSCbIpsQ/lubO3HOsk9MA/C2dGmtBOl5T/oYGGKC+
oySr7vMVe9jmqDXmraEj8fUbsQ4aJNVE/GV3zLfPAV5gdOnKqg29p9YqEzRsWXevCxVsUainN1TS
tFlsua/km2m3E3wUjNoMlli7TiqwiIro1jme0+eg87VXRm23ThAWszG9Nwq3uesV5aVGpLUA20oS
lQ4FNmezn/uEg5Zmgb2B/dJ10SNld1o6HCzO+SJo3fxmwLqSFirQDoKI8nZwt8rokQbjEb/mJJl+
FQAsG6o8fbSVQ2yT01W6mCE6+luTwPS7p7fxtYgCbR0SUZDL+pBIWzn2WMQpfMIYSXMqyxqvkOYV
s8lWvdfzNtzWjoCPn5c/MUp2u9G1xq2L8WiX5PLKqEIk2qb41nbKc6OqwW1bFMHt2Pvvdrxvw2wE
0uw2qwht5QyrenSTVQj1R6TQKyjmcC/00NkIM3/qksbYJn2WsoyABXfakBxSrxoWFkiUvao2jxIm
6IPCKr9WyDJZVEM0PMrKzmmpard1Wr8VPR4QbM1k4+ZQxAzdlrNGM/ytNBVzG7qRjURUhW1CteKo
6RkeozT7mfh1tskKZB2CAtR1lWd7vah2ml2C6LRMEmDIjdozCedLPSb8PYb+kaTPVjmCKw1t/eDk
ydFJbfy1bWivPN3z9m5uXY+qrhwoOawiX8Mjpxbiqh585xA60UNYZsO6iZy3pg6tjdFi+oooYvR0
+GZNGnb70Lew5+nmTdcYBGbaTXHyh8UfwRmiPE7RyHPs5vpVHpvWupKchUTbIi/R+3aRUfmiNuzp
4J/0HxAM8SzJjJEKZH+XFxg+CJ1ob3QMnp4fwG2v3XHXjjrCzMZRb3Q7/K67UPtsVOW7Mh4WrSL8
ndNExbe0xLbMuhMWAXAxovZwrTcl8W4GZz4VxRVGhegmiquTmaTZjRtZ75Yps9u6Iqg0rW+qqZ2X
p+LdTiZ6Hpp0w9rZTesRg6pWB6n293YGhL9qMnuDjHbdCnu4Hx2lWgJpnnNM8w4A2KNVLMuTQn7B
NsmJEPCLgx7saDa0+GHIAQLAjm49hhk8Epew1k01Ogq3gxzfKV/V+T7sTFyHLgOVZVqmnBAul8CK
jSvSGttFAaVvfJX9eiELdYmDM5hxGV8tQR9L2XzedC6Y0BuTgG66nl/2CV435sLS2NRWOjU+txFU
uQioafGGrd1I2EtEAfh/Wfyv+7rH/RsxHs3gW2virkuV9OXzefjD0YjLYY+KQMRgMmbP9PvlOGS2
ISBg8Y1MeDzItrOdqGLScBFUF+SFbexIPH/+kZfbMyZbCo4qMbOUcFztssGZlV1c2p6pICSDq2p4
eK0Ad+pbth7GlUe0RI6CCvjm4+cfe/mg+Vh2hbTt6Toii7hUsISOEoxmzceS38vy5zDhT/txh6r5
Xdreff5hH6r1fJorNJcGM7sN2p0Xe1AvDrSmkqjl2rTJdi5ep32gIqYTTTIsANnhv+5r9SrD0L7U
dEqTihoGX6z7l892ugbdolo/iTEomF0ULIwyarxBR+p4XvajyJRLvYHYKlUFHxU7AVRsX5WvP2wp
zx/K4LYsdiuU6C4GVEDSZkZEDF9cobjqhYj+s7BbOllLjPSgzaUZrYSv6xRf/QT7UL5Nqyy+/+L2
X+4pp6ugtcvQpeD08VzcD5mfm07DV7fGcDnYJbpSTiYobkra5mV0lbhKed1lbUJyppOuwqELDhMe
cMaKf9+lXbMaG1zn5ClYXxwML3tsfA7zDc2LqR6hUhC+qA4Ae/CcIcMfcj6zl7nTHEleXBZl85A5
DnFthJcbavKzStTsMcANV8Gfp58kEcw/KWQu40JSutvP79jlcfV8USgiJi4QMtwPZyalVENIzx5+
JEcevAadwWiK4TEq9HAd2fA3gr5fsMW86dxG/+J0eLk/nT6cPTnVGWOqrl3WFSICKAlEanA8drSe
s4TTmZ+5xhc33rDOWq1f95w8YoFgjvvPcQNx1MUbUZXk58ls5INSnaknzLeZ7d5ZNo6yaOMJ8aZH
qP5jrMoHV0/fZAx0Nfa179THfmA+eHErkrxaA/TkMC4g4DzrZjuuK+xLJaFBhwlaknqtfl0q21KO
736cpVMNvli5hU2xlbMnBIVOrHKZdTPNT+2NP7nQfDPrNrYpHl1Fe+MIzfbVk+4ictVsnfbk3/gQ
NkeDJDsswTDosZ04vPTLeCyuVY5vBx7rrM38n4S1VusqeQs1kYDd8Mo5LcwfalSHV+qoLurJOy/T
9ODV3buS5u0Ws/6zF3jN2mjynbCG77UYfdKSoFUiGvGdiWZu+SBJNGJsqUfurWTcZXG1bdFB7WpJ
5GKGsEhiOmFeta4bs4T38pwL460c8mfTzNxNGUJd05VAIeKsvGa2XBIWmS9zxypmZnxndRSUhB4S
chJ461F11mRwxqu2oSQD0Bo/Hcq5dd47y5oxdG0QPi5Ce1O3BE2hxapnkVXc98KAZQf6f+0iYJ5D
lr0N8uEhbdxVTdaPSkbnMosM/WrAqWsV/l1V6j+tkdzJwq2utSp/7EN3aQSDu54IxLjFDMJkCBsi
W12E4EBVM5xXAJ9mo0BQ7LU21H1MZjNrhK3Z4DwbHfXKQwKZJPTu4k7fmAfZfZNmDI6ckyyqP4uc
OlJJtlYuFjZIdKjHdYC9LiIdkDg/aUh9ZhfluhfU86R02Diq8FLqCvJhzm7Xk2Vw1QYID3RjgLgz
BSPW3hUmO3y8WlwuR7ybWEfj8Kpukpc6CZ+nSvwqTf3/xdh5LceNbNv2ixABb15Z3lfRinxBUC01
fMIl7NffAZR2U619z4nzUlEAEglTJJC51ppzbNII4EmtO7jYdAbgHKqcj2UY/M3EAlWLyN/bdogW
idHmKyMo373cfzNNkW2oVF0MAUYsQ2WH52bcyrJ7132zPtbhuKw0NMtjzU9k2TfH/USZ124ZSEwU
tgfwHMWDpvp/I/FZS/7vlmPJH2QJ7G/Z4tOH5I5JBQDjlS5wUU4dXJHUvKEsvMVoNK36bSQEzkJj
t8BJz1oU4pLEUb1xKJJYykh7U2MSPLnTnqBMpOtQpHsqzkAjGogfB2075iHuUUaPK5BVoAMy+r1u
NQUGEuXTYEPJJFDw4DkP2CzlGAxxofwbPqdMFDvimRgqPylJe0NyfrE7BvE5/7aRxF3Ex+x+ZZgn
fNBWXEzETV5Cq/J23oB9JpM5mVjLcSQSJJtiYycF8lqqRSotxYMlfKE6h7xc1CuL72ang5gVvljo
kUDmJpVzEqMrdC3lp+4kL0oVj1eT/2S3SsLHQfRXp6h/+sLunjDu/+h4jqXMXL8Folu3qOkVffA2
Vqxz8mO1gsuAE3QrSZSUHXXm/WST46TJBlvCrGioEgiNpVbInzGQXkqVwn6Z+Dqo1fC9LSmYt/MY
lRQc4hhLfCQX0ExGrNRTK8yudYjXIqSRn3qoIq40/OrmDM23cij+CtEtI8dN2oeq1bITPlBZAsW7
tXCwQuNZolRPtsCRKZ0RJSpvR5ULimvcBytp1D1EbJv84WJoKmvXwbZ6iLmjmCu0D2aH+N8FfrNr
2xhwT658A95gL/rC8HdJOGJ+Jhm9xuFrbIXxUq/x22ht0idt/qRJ3KoaOyOXJPB0bFOoIgCrH6xh
8qFjMrNW/QOWv866cphh5g2q0ap/rutmE+hxtyAqgu9Bo/Iebtdlq761YH6Wdd9Yx9FOrKNMZceD
wmv3Q4am3AGY1wXFGZHXVkf58p3X+TGsXf/V4rEF5dt9szJl6zM0U33XJwbRYas/2M4+Gcpn8Izi
oe1Fu4wqo3lQCWm/JyOkA9yuqFpKy+44MVCKWvMObTiiXca/YBcQsMefHwFC40hl0tgyrIYJuSlD
Cqmseij3xvRRmkWJ9RZ8iF7Fnao0neKxKpiFG1HwPH8EFU7yQ+BYhz7xzlXtJxHDJf1vrNX9i697
hBzC4DAvZdQEXEYCWxRNVgkWn/Apecp2pwz6kjktmRbuSHWojMq60p2DaxjuNorqnv84hB9ZyhPT
VJt06zpx+OaJvH1oELacwHAFb7kY16MIiqeRfMZTQBGmnrU/6loUW0Pq3VGbPuZvnV13cJ09eGaB
3QPWEGa+/toShEF/nNvM6+4NU3TPG3IMr7+t+2oz942dBD1KWZ2HXPbbP7qZG/+xLh/BZo0gDYTl
LXO0mTsGGRLGMx+eAAKHzlwrHsb582vT/E044tqMcbFFfojsRXQZephMVpjfCzTiaqt7kIdy3TzO
H/ftrtH+nTXSX8/run+2amlHZjxQyw1+H7tELcRfocpjLIksecP9FKVOYYm1pgnvDUONXayZ4i8l
DnoUPRTdZdT67Dve0Gs38PQ3oxz2GJ6Kv/wQl1FZ+ebNgeC16/y4Wdt22r0BxzrMfbgtrvD2UPu3
wSvMnVF/uO6I3L7TOmufAmdY+KMBNgOd6Den5n8bm5vXcuDtYkogmPP6EJg2Olg12M6LRgnOQQTm
za56+1aCiJhXUx0SbccoY7KejeKbIiWV1/4pK8v+MR7d8lSH5WNXGuGTSrbjKekjEoCxF+1CTLQx
WIuGE3j1a6VmSb7wfUiHQ5x627lxbBXWKWkbStvYde6EGtFkUaWtwfikvU2WQC/6307c5z8DnGSo
hKnEE1bjwNkUB8fLqVq0aOxgWdkQjsc227paUPwcsuCFAE/2ZvdAnINEusceaf6xzTQT2GsfvFpR
+H3uNhywiAus4dMqs3HRAJ+8Rr2O8VKsu5vcMZPHyKmhAEG6+GHr+7n7uATd6GSj9WS1NTZjeisR
hrvamfc/Eeg+Vd9Nr8ZPjNPmEXurqZJ5A7bo8y5vq1PlqcOBUR84qyiXLxTr3K/QQ0gHRKj4Pnpt
vcCjWbv6DFO2WqKIbZJU/MGUJda6hVc/A73GUafqH+KCsaIPNvYFf5+OugzcrMNYFS++o2hLIWt1
M29VevSjcRQFCGJpnKEb2JiGTzB6WnSEqe6o4oFgPO0LFts89BU/tafa2Utn8Lb3o+F93iiRz1wD
LdvPexJoaZ94JeCuQD/zR+W+DEPvP82tx6bZtg501rknZI6vma3AyZkOU7YIzUYfTce8HzxJ0Gij
4t8vIHK0elnHQ7i9n0TZmKuwN6r13DiN6moTMJX7dQGVm+6a1NMWc2M7Joqn+gZ1ntNpGUnUn6Cm
/MhtYVKfC8DHSUEaIgEM8G309Oz+QQYlO1KDWeK3WaEv+WpjJSHQpbn5fS0W/nFV1Id5l68e5hYM
OTOUYDoHuG9WcmUNb/bztw7vX+cdf+u1zCi6U8jT4MTGqZi9x1H/q7tpU9vbK9zSTfSRHOzrOubF
33aOjKDaCsHvN+31tfXrROcN88fXtYgUuTYADeSC/3R/P5mv1l9bOm08N/AMtgj4zlGsl7tABMbJ
KUrj1JU2arvWpQAFcXe0UQqY9vvYoDxNVqfaq/tqIxnyIGjG/7B2ym6AM/KfvVUfXG9dZ2L125Z5
c6MbG6+stP29i9Ix7J2uFUdnqCfPoOnQczu15t+gRlOxiDvYfQ9ffc9tlDF496qK18GAQ9ymTdPm
qFPBc19UYD2txtJqF61aninu66F+1tWtmPLiDKgvFHAzSJ+93kciDP5Y4uQ2W8RPzeLAuAlU+MeW
RBiIldJ+dDEwOtwXIf8+l4qnH+Yd5i4BZrwIs+kP9y59VX91QuLs80Hnj0CE32SvZr/6MLr2HbOC
8N7iflqJ/RFotru/H8WLq+9BUxj7e5dVFvzw82r4tVj2zU/GX/JXY9KUcNOTkrHrP5fpFUb4IB1y
HL9OKm1JkxJj3n2dFdYCmBER/cXHcWIDQP4TDwjp1N18SnNDogI5RjVRt7ufmKagyg2crPq1D/Es
jHcaN/utX8UieV8yIbmvm28U7ERmPsS/t199g1UkhDC65vbed2tM1kaiVbekeckwNtjuMjdg3nQ/
P1CnmCNqHSqh+Xxjg4wi4NXs3uf9F5QlyVK3jX71yQwaL1YK4zdf120wFwWhGtub+3Fsq0oWIO20
zde5NQ50GNOQPQ6Q019BlzLiz5Jabsr52Aj+qkVkVcVv/fZB0kCxqtPN/fwSnYjEoAThhnkfbITp
g8Qo76sh8ZjET/1iaqotXFlYv5brsDdxqGg1hoTTPajxkKKMtwNQMR+3QZ69yKHTr7/ONVB98BZU
Uq5/nZtrQNqzJrvM6ZD4K1i9VK+NdGss14xmI02EwHiDhRJL0KJqbmNlybPGLH9eagdZbYaWynaM
HPyTDsHDtnGPWHgTpcP89yJz/g2gZ3AbE/RksMiGqmBDSOMCN5kXpxb3/bv/bL0vJq3lnqwJOTLt
iqdFfZtXBfwSX13OqyJWqe6Ig4wHd8mekCYeodoT09KNMh19bi8yJzobwlnPffn7qsPaWBqQopht
uCdp6fd+e6Wvb/GEPZn6nY8+7z+vglf/29H/2XHeZ27VTrSWqdXXqmzq/p8d7+s7E1otadgl3o4b
bYLHuFFV3Gqrdc+ajJdfq9CHq+c+/vSciCxD193I6XS3PFBGCHMwt6xcO4SpeJkvW8P+9wyYEJsV
bGq6zoWFVamSfrnz0xViBsd0b8zEbj5bd3DtkwStMy/N16pNrJwcaM6vX2Wi6UwtfltUfeW3W9VO
7B6dVfdftZt2mBbn3vyg+tufcD8tXkOwpOIPktb6Gi9xd6NNeKAGThCVnsaEDfIngFA8oYTiCSoE
iuGUTZihHN6QnMBDrgmCaJxgRP6EJcomQJEJqaifkEVweDpkRogDrQmy1OvYPTKOV46oWNInfHEf
wwmAZE0opHSCIuHrEu+LCZQU4mJrTCQlfYIo9RNOaV5UrI1VL/QJt5RN4CW1BsFUTTAmSsSOlCzk
z90EaoojkE3YewaXeMI4WRPQKZ/QTqED5AkW/a9zaiYEVDTBoMSEhSIw8WiEgKKiuCdA1OMu0+Km
/OqCg1mq4ByubZDBVJRJvGuybFwOatHDUTeShrotvs7LzCl/fTP09E3aEpPAf1bN36KqnObt0x7z
bkZtoboJcYK590W2GpDH1z7zAZI0KY8UiH2tv3czL3/tMS+WJYaLZq8yoZgP9bXPfLz7UUzhiU2c
6h9fO//Z+qtvXSkIdrbp/usS591KL+bivy4lwzJz4QawsX+7LX8cfm6tNE69w7p0+7Xvr4ufrvvr
lObNZeVgtq24m99O8KvJfT8soZOVafbO/Q7Nx7w3n7v47RzGwT103f63Nf/8dn+edNGbeBmWpo+v
23+f1m/HEAVG3e7Q//ivy/nnt5xbi6iyd3nyWrURJstD/q5VOqNAtZTXLM6ybTsMw84uUyzgzYYR
qm06r4VQvstmaP/mAnO7Nn+GEegWzC71lyiHmc4cVT2JqC73hU+Et3dNSdWVhkpLz7uPEWQHjnod
3qjxBpdV89Popn87z5SPpkuxDhKD+OCZhXmESW6umrIan0XPuDpoDPlDkuprp4OHYfjqgjj/5hHG
XsbK0FzwcXLxBSOWQxigvcwb5iZMel5+nfGk8jTrH5YI0VhYPuaHEezdIQrM43zgLom8tdV3zeN8
WvMJSjsk8Msx4yE+lNJuPxQSngtTSnmbL5HkSLmfL9sesa1tk9Z4yUhKPDhUHv3U/KU6RO3f030D
SuC8DkI1lhFuR2f0J+Ou7/x0m5uavM43v/aS/D3vg+v9Lpnx0sY97i8FoM1DpjvtU2XIch2VwjvU
ge0dHBIV69YR3VNTIZauyjH6C6PZ5XzG0+9KzoCsA+9FpB1pua+Qzt0/BnipKea2xo5AZrxTh2ql
2kKccZkNdoA7ibYaTbGgaKt/ddW6WDZtvXUxsbpkFS4fScUzViQjL1HfR93qVHKh+BZaV+ZIUsuT
fYJTruU99ZpXfaZ5PK4gAmNiyOAoMbGH1bqopIKUt6hozWErh65eO62j7G0e2HteWB8UzlO+o7jh
udUwnIwFVodlhcfh0Ir30Snfo5ipvwSG4XRwHSlaTHdJamQkffUar6Ske4zMYq/a1A+NMXSJ2MEq
09Jz3BLxiFr7tWognveNUznm5mkCLPJOjKAXx+o2axINOqa57zXjJWzph/+D5In6pslivNwgyR4f
RTkZ1SOXO+3zxH/W+5EKRCOCPiqYjjZp9apaFVgDB5dWb7C3boTG3W0xrDFk8tIGcfBSYcAVZEPx
VPTyL6XF/dvHgvkkQrXmRWsUqyaAAVQN+ZN0h/KCUGhYB4bSbExvU6GfDsgJEX19t9tUvIm+1JYo
iLpzGcNKtHScJTgxZdPW0r7CxITRB+zyw0WAqjV++ZxP/lZa57R7Y/ogmKQtKyywzMkdy5hcsQb7
SDzWOM1rqAP7IRwctNpplYqplja5a5mTz5aYHLc87uupYuSzNiY/rrS9ysmfq5mcurTJs8uZ3LtI
SkWx825Prl4j9l7D5POlY/ilFGXBP7iIT03Rx6dywOxbi5Afpe6IDMGJkjdVZxjQ+YRx9eKYNZVy
tCylA0Fc9IwHnl1BNM7EQ+ItQQ++KpIa5yyGQ48YR0ZoM6BcoJIvM1XBoKewtnmce29VEt2KTlFv
oUCDblI+a/n5ADo0jnd9OZ5IE1PRoEfxQyk7ZXiwCYSeUgrepVDiva4CAyd07IJw0GLsJCkbyhPn
e60FRCNKHY7CqFOL7+jm1q6xxQ+sTLvwlFCWTelrS6dVwyvlU7bXQtpVEU7dOixoHTyQpWP732Gd
LcqkRBFmAXZ1bWlc3b438f4HrRqEuri1UbzVzfBHOYjkLLzYXo4TVDlSzWQTCCwz5ltUFAHZRD3I
19l0s6TCwKNq/fSQtuTl84KnL/H8dSrk+IgWclHiI/6OSlx5sEuSZVjbZSskuPyGDWUlRZLdgswr
3sfWLB/CJKqIoJmAwaoSE2sz32NQBOOhOhL3XvXUdKxjqvp3mJFa+yAZsfMv8Bj3K3lFtOfudJBL
D5a010ZWpG+Mp8ZlN5h7prXOIxz4t4RJ74cfV+6CGHhxNP61nkjot1Tm/k4tcFNYira9BkMl9kLN
kcyVeY1dkJKtO5cRYY3XwlJ1YLIlsSX2OGBTLR5UV7uxj0pg9EddDYYj9srGoRleMEzyLl5JQLUQ
nrMvsQm6oGNfVbqxVIJupVlZ9l72sIjHvBBrY1qUxXhrR0KUoxjyrWbU9TZp2nQ7uoF/UwhT5yN+
8P1QPc8f6fBsjwwJIVc7hyKKjRfqJXjsJkTZsLCyZL/u2zJfQlhot5Jc6hLBan4ax37ZMDLcO11h
HEk2uc3DmLtYoODnb3TAT20flHNgvCJ44YUj8ImkwIF4W+E0iyqDqAtP3rwaDSW4mi1WkZH3B73S
u0PRK92hDpP3ILe/FWSAGhsUWkHO7lFXwanFxC35c75m6Eh3Y1GE+9LO8HXCz/GRvA2jARulbDtW
zqPQiycdgPelawn9DMp7QmIASYXhBgU5OEU+5vgnjXZcrE1k62sG7eOm9oJxnRSqem4hz507Y/xu
UGC4MM3RuXh1pSwrUZKqFuKbVeMRynOf/OZbOd07/HaLpaoV3KpM1++Liq5hD45L/qS7F4XHs8+q
rlXoUtNI0uVqJOpFDodCgCwZwvCZrHRxyzAdswLNf+TN8TSb2HcwAR4V/1l1YnkJU70/gz0gTlxe
OFdzp/DYOmiVjNZWitsh1oLktDwLD+402BOaPaehwMCw4A++qMpj4YucCtZTTKqWykerfe7j6Llt
ykm4Wb0P1tsQW+YHGkBthdBG7i2/qCmhNngIFW62p7TTWEmyS/hGN/065im/AqjmHOaPPhaIwaLX
KNQXmd1Vl7HEfQP/TP3q1xeGdNmmdnOD4lZqtChdBEMnu3dDw2ALwmuwmxcZfJgZJmTYmijX0dDW
jSXFtyFnimYEVrIrN1zjCPDHd1eEpq0HYcPYzQOhn1DXaCc7DyEIWSRdzEwrDpo0hqVLovMzJePd
lK2zclw/WMU9lWNKWVj7PtWjpeXVER6jvg2TGA85qRFmFH5V8av69lJSg7S3PGk8RKm6k2M+rGtM
Hk41duKPVg89wDF0/eJGPKy1plsE0VB8iILamqQiV0mo95mbiRY2zLIdqvxkI6RiHn3Sa0jO4Xc0
saHtrLrGlrGXJFqC6JOCbv/ZsYsNfg7KgQB7eHbJn5LxBUpceUK5xQUA7xHI73JIMFrqu54ckFPl
59w4y8EyD3P5atA0h8qruXZ3erw5uOYRbD8HYJoPfgGuqNMTSuVFkpGD69aqkQybxtWzDztHrOaJ
hZKJYD2GeLebeUclqJTrDkaBGYaYK1Rn1SnCz55/akZ1wbbuwvEIZGpbOz2mBglGT3ptqeciPSiy
llvhMMp3MlxgC9XCIa3EKASaxUKYulhTRFDukzBPtrElH5Ua6Xleau3ZT7X8OSJWSuzK6S+ZbUIb
zRUVYBI1ynmeJNvIxWZv0Pv2oOjYSg9YzR4VMvZlYZ7x9V6rcqSYP8AZJI5xBqljC1BvyauS12DB
Awtzuc5VfMCAPeULsraREfPsXJfVBwWbWJY2xbgmgql/mpnzPY2SS5D4w1NsfXZ6Lx4dn5GCG1b1
SgOY/hjjOrqGm6YBZZLUwJjAsjsl3dfYkHRuAmQHnM6q9+3uEBMKXude9OkWbX7K4sSDaIbDtzGK
Zae0yr5QMO4e8R8VD3ZgWiSjBnvRUG2Cu71TX+qqqJZ1EzrLsOnhiPRdTDjAaDdtQG2L7fqAH1pP
/eG2RLhtYWODT9TGnKxPVAyvVqlUvOvg7eJ67J/gCUFMGakd7orBWARYqC8rhBiXsI0+89owd63E
J8P0WswSheMu2qoyNjnFSvkQWkefwruHoDKbU5lPRnpRPx5gVBo8mgcwL6Ehr36CZ2sSBvmDUw8M
rqanUxorxkKWhm8vGIR6yyEkZzVqdvUEouSsdCIgrJJO1aukzjSV6YHi65eBQeCTn1qrTs3cZ7s3
1sQamqXekcAeGKns8BBLVlo8eu+DJ25CR6vuKPZwomYDy8DKCif35uCKYvNStJp+MUfVXcS8VJEc
jD9tQQzHcQbABT4/Rz2mK7kO8qo/9T56LyP3x01WXNGu7oWebltKjL9JnQzzSBXnulLM5MAPrYOo
y3eD2n+PvVxeIVB3J1yKzvzyjMYxV/sgAXSjmnX4DM2GKu/ilKhBfEJca94avXEWY+RS61Wl+kGp
3g0eve/6Ivds/LZxuV2UHaSRwtGTD2JxnHxVnhFs+yvde/U7r/gOvAqlotMM69QewBohWaE6mfd0
0oL4Q1QNKiRtSVA1GiZWZmTsdYXyFIug3omSx4+28cpXRiPooyMvuCoyZJahjXJl9VQtlMLNDuWe
kmvjxYu0ipgFCQ4NnYaTmI+UwUl3mTB3e6gaY9e3YWqsMCSxKUAwqZ8zmz2y2GbfdyFzgOmbwO6K
IYk6dY3v1TIXZbsfp80KwIX912JComfDm3/tVUm39xmj/PbxtQ54U44+pHGWSSy7fUfGdSLHaR15
CJvCFVmt7d7vmIBk6tawfXuP34eyjEWvXIcuGFdRajmXWGux2ravZugrAHvUrdKhrx5teRYU+Ae5
ph00iqiWaoHjPIpAAhS9umrisVlqdVcxg22oR4nSYREGA81wnTt66rGsdHOTmuG+QuN2FvwvQjsD
M1HXVyoH21PaMkdzs6zZxMCycLSZBL2xYr8ajoMaydChvowx9FSq12KZY/RQUhCV4bR3CEq81w0x
hS/xQa1T/xw6g/+hiZ3SGtFRl06Pq+o4rEC33yzRx9vSdZsjcjgXItj0df6Io7JdW+TGpuQpMIEp
PV00R3RujDSKNGiO83JKcUlaGPa2RNHJBsPHe9xof1ZRxWJuZrynO2JIQC1rtHGxPNbTx7w4f1Bh
XywV1ZQLrfc2uqeCybMzTOCnj6Du+BbWnXzIAoheo1qMlNdNYyoM6xZOQslNYg8N5prTSj8rkYvi
HZohSYRpkAw7I6H60SiwcHuIu946OVm3tprRv0KLWxQWc2xZqsYBQwfjMH+TqS/WeQyedlrvOZn5
a/20+Gfbf9bpDIEATE3LiacefLcptr6ABH1f99U9L9X/pZsq5ORjrSse7jv/Xw8/9z937Un0X5GS
7P7HU/3jXIQ1DUHm1mZpe7jeDtrDV5t5w29XNy////q+n0IFSlc38B74Xy/zt2O6KTaCWMniQT2I
CwQ747upxN2DZqblzcoD5mOZPUCIG9IPzVdIElbGd1lQfo7rYXymUqtjzo51+LyrHv6gVl35SIQA
1kg15IHppXrtEuJUc4NQeockkN5rYzp4luihuVVcL3n2veJjbsA4FadeZUyf8kGtuYvduO5lqbwR
at/OLTTiAiAaQusyAkFj7Etx+Zg5yXcnX9q+i9QsQjEqcKk/JnHunwuqPe9nF0AISscxfCdOFK9d
rQv3ftiJR+EYRAqmSy8zCcgnT17MzEy2mh0YGysr3Bctgho9NXBrrFrCqOpv0vP7vTlkBi9823kf
GXjO90Zv+nGhoAI+J3ldnkKFEeK8a5w88/Ap4POJZCXLtjk0MSFAYGbW/eD4tsO0JmTP/IppHKHR
7Ug6+ykS0fe5B0Mtf2bRIJ80IlE7cLTGemS0/+Yk/LlNv0tWBdTBOY5ymYyHDqIrKX1mjvnpMzea
GgQDFZqpUvlHK6mMM35u8n5rMERYgvao3suQF9hYayCe+Ze6UWrCeHfatfHCJ6UQ9QtKvWAbgqTZ
SEuOL33l3+a+CWgSqo4K66bHeb1X+txZJf04vPt+uJxbAKTgJgEJPwcmdeF4gGVL3vRLR4+Gb62n
wwwIlG8+hTQY+1baNuT19TLI5EytoPfpTDZmHEM/p20VUqpSYs2bht6n4uh7I7LbV+FS/lbbebHp
+iT+Rn3/am5QFmiGoa07x8jm3oR5ZlA3NrifiQVMzjDjZ6shTuG5PdU63ah92PIyb6dMO1wFqowP
dR3Hj7BhyIrPO04++Qgg3RtWwxShdBlzgWkDXtWp3jQfDmStteW23S7tq/K5T8OXebtHmSnqdWlf
RDQqR6kRKcONyvtsWlzMAt95g5tWb6pMDynaVbRX31N2cwPX7ntc3HL3hA7FOatYRDOJ5r7ww1xS
f2xeiMhZWxBaBuPmOnvPGHPOe3qBbJZN30ZHq+zdo+sqT0XmnkVRZU+ZUNKnchQ4EXk4bs2LqE39
g9SLH/PS/cNmWhaXY3u475WE0T7wcHhU9dbKF7Hwb8JndFVMfUZKXW2TKJaLpjJ+HcJVKKFSCgZ7
Uwti9BT+64Zczr3P60z/scmr6HHexwSAtmpAaa3mBg4KmFsT/fV1ypbYpimFwZVW9gceF/Itr3g+
9CJ96igoeEQSRHw+k2+FHKJDLIjez4tZjHeMBnVhMy/6OaNRPMkJYJL8fmvEo5vI7FVxQvtS28r7
3HPbUClLNhkYw9QjxS3FEjPybjfvk0jtJVPK5lpbWAMxnZ6eXvINcXNxEpXoqOBjJwQb2cYqzWDN
I0O+pZoBTQzG0GHuo7SsTRDn+VPpD+1jQwR63slGQXAIMhO+yLQTVNhxNWqqxp8HJxu0jLWxx/ZP
89bKvDAQKV476MeX0h8/5kZ9QwQdi1F1OS+GeOcuZR4O93P3bfEi0apfrUpWL3hXPsytdDsXvKiZ
aUSfUaeP5L3/84GeVT2NTT2eIN8XKy/jOuat84avdvO3QfD/3nQG8MV/Oki1njKOebkZKF1O42TC
zP+z8v61VIjHFam++9px8mEg/BWdEzyfjsHUYTJ4DeHN6ZTqNo8OWTOskkxDXfO1W5jV2VYrkvev
M7/3RCzUWqGbYzj3xy5WY2IoHA/y3g1qSe3BBYe5hOO2LANSCdk0RRXAZH0tr98JDePoNRZLU8/U
o+0N4YkQjs3g2/TPFW8k/gTEgtmv+oHbUsBOlb/V+mZ4M3OM8s3ceen1YG/kBYyoQoLdaJLxobIC
eZk//K6Sl84ER1w1VOX/sSFJdG2t1Jby54bcRS0Tc06LeQ8C7/Iyd2XWELjHMickOB1jXjd/07Bn
BXtsMkz/94aQzMsKxyF8g/69wYtjdBoxnNc/NpQD5W2h6zfLr+7nJqJSG8SnDqnF6bLmdfPHGEIn
tihzWf2xIW4LkLKFrP7coFSltkB6oK2+epm/EbXj2YOv3vqPDWqPwKP03fLPDZqk7kerSuaO/77t
CG5x8NQ07v204esm+ik6HVnY8r5h3jqf+KA6zOiqqVzo311RgEa4pKb+6Kvx/K2eBNjGaIx/buiq
iesXhbs/dkiomiAb09zXRwKZVGCFFMTxALhRy5uuPKVPb12EMDu1ZXzr/Bn/p4U3L4ai7TGBu4pc
L1Z+Lb1rJxWyYExlwBO7FQzOzLp6bSBXHlNLOG9Js0rdUrt2YdSuPFOAMWZesOo0q7sGxEQ5Wthe
u5L/vrRU6munDyPt3PIaCEPlaF1xpRJWoz8zu3agN1cowZJrN5Lt7QIl4miJxdYcrwS9sGHFOP5F
CQgWQvr0Lqjd3VUnTftCmsObjmZdBOEiri0w0IUDv/GoA7kEQDhxz/GHS1AjlvBiv0Ni18frFKHd
pat4I/NfJC9ea0IOiIfqIjJSBH6Km0TX1fm6i4W4pIEs1l0qUo6mIjdT+vgiaqdap+UQXlC71mvP
HJRzWpbNurNz70yTdk3Y2Dl36dit00Czzl3s9GsvoFYlyOKRraF+DmSlroHvEt42R22d+laPbtLV
152XdnwjD290XkRshpgN8fRXbBIoAwp7Mr4ih1Iq1LM/Op/zNoci6WPq8sgepqbY0sB3Vdx+MW/V
Gi/eEt4zl/OuGJvV665xsvW8tXc9b6kQG9ugZ9f2YVqNC1yQzSl62h7U3rNfmCsjgKozfOOnRRJF
5UPSqeN9kanqJGnz0pPXlM6LKNO/gYBbp7ltUkafzErr87wtduSrLOLwMm8zlOJxDAt1q+VRspGp
I9ZFQUU+NVA2T/KwxiXR9qzhwcf/7CFv7GidaiS9fm9giGqZ5EZ7oCrnP80jJeQrjls7V3HPcz/z
RzAAg2RWQIqzL+G4z+3uB7t/Ijr4i6yAu5mbw6PnWLx2UVMpUB+MrmhOEUYWi6yLsk+IbY8FRpzP
eRT2+yJV41UyrS9hu7uJHX+rp0IoLgpdnZc571rzGEIy/NQ101l12NrsFIzQX+wAW8VpP9sYY1RL
tUCG4Ns3FRdh1GrsMBSZierXqC4pioTziGFM0rbpsjNV72A5XXM1GXYgDdOL70E83grXzl9yJ2m3
lqR8TBXh8AbOZXtv8P8YO5PlxrlsO7+Ko+a4Rt9E3KoB+54SJVGpnCCUyvzR9+fgABh75rFnHnvk
N/N9CH9g1i1X1Y2wHZGBIEglRYrEafZe61u90S7rcRovFV7LM24aZzm0Zf2jHKHElT39HmUNsKoD
quNw91+VXn17/M+qJRmyrqV6jsocqkDWMJ74efjZkYc7/+4aWsZK5YGi88OEV7cJeuVY1Gf6Xs35
cSujrH+yEGn9492/T/92X9ywp3PLDOfdfF+kmTzHfCv5262um9DrVAHlCO7PjbYgWvZvjz5+zuG9
UIXWtv/n/t+/52+vpmtMubFG6iGJ0niC3w8/XsbjMP9gSP5K7uB/+rsH//YEj/sMaC4rzeq13+/q
n19LNVnj0QWI8vuHb12pX0evqp71+ZAbE+11tziVZfaLJm2yaRybxlYjqBPl3b6z0AtEfg70iF3J
CijkmroWBUFdRDdLagJU78guT4uj2+O+GkTaKgXvSH9OfwOVMii2YSEWMSM6D4H102EP8URz0dzJ
KXMIJp7CF9Np9gQ82tsCPQUCo6TXFmGmVjUmyhUcKdwBYbYZkvIrKAL/oE/xcCkT09pXanpuUQTo
uXFCV0I5qHbR9zlJpXDIktZZkaS+EuxWvvcsibIWLudkVWonk+aoNLj9cdaPzxFxYNFkDk/4vQA3
O+4tSgyTrlfsw+TQELY1dBdzWZDd3oh1kTUGwylIg5Sgjm2oyXRrhU21JnM0W8ukJgJM14YX1Wvj
BZTmWZMU1MU4qpthPSd58TFIO75qQVDfpSA3aCyT2+MsibfaH/HY2k+dMQ7Pkz/mT0bzK4VOeG7z
+FWNjkaiYhddS0FycxYFxkfUD4dimGVnbtTuTQ2Nqd1E3cqL0JjrvL01RYBFrPvD0+MgqHBccLVe
4sGpPrzKuSMiWNSs0c20c64dq0mUtp5/IOJVremAjbsprO1vhjttAGjemwGFI1XwJGQVGWZElcMv
2WeNctfMtYeYLuIRSwnRSn3Y++saO8pCaXW4qAygsNQk7V3mMzXErAXYtLcTqAj8ZHmDZ05YHzHU
oJXtUECtm7mFjVwCvxtdntoHHuVgCf1CI3+2jCR98+RrYLvZJY09cRhKqkNVkV2YW7d+psWXOnDS
m67VbxW5y6cmuTbDS+z1yTdcxIBWu8PgYAwQ1Rwp6YL3nouGhprAPSu7Oen+pozSmnTFVN+n/ZV2
YXTOY96XoH93z9hNHf2pgvgaBHhLychbsVvUts5QNKsy61AFU//ctTKs8f/jW5Ny9Ja2REHbMSeH
KtFPXWepFZLB4Z2AxQ2kiGVgR9EvwoR+GcFkACXXXOKTVgAC81MxemSG0iTf9w1psQ0ysbWk8rF+
wKcK6g0YdW7t3IQuqN4XxBA/N0Ksk7Dqb/M9ueTS0x35kVKUP2uUrhbJKLWNkznfVW3op7yubbxc
Cy1GXlIXNbjNiBW7Vzs8S6z5jIJGtTBwNV4tmst6MlY//EiRtwVl4FD73T3QsurSCUREXRXiQCYc
cqVMSjeWxh566KOb4XnFwYu9bmu7UXyir+Xvw1LILXTPRTd3v1vlM3q4bXrQ1OQfQ8RLy1BA42aV
IXdtbBa7KGkGsD+UPUbMuJ963twnf+hxsQcWgJlSXcw42BgMcKY27TKVex9eol26JO2ThT6Fu7Q3
Dh59zle+/9WyBGZEozbKd4kl1anUy3wXzbcwL+X0flW+16LioEX0R5Zol9VJU/XV0TOxDyupAJxZ
3m5o2cznXdfgd0/VUwUfCd+BLJe9naRXujOgMZBEIILiN9oT60Q9U9OhCqNgyaYfhCvtqRCbwFYg
gGOFYGbUf7Jx2UEeeIvZGtqyq4/W7PZLoPsTfkshyfNz/2DDLFk0fdHt0sH/qvryJFgnny29bZZi
5haV4kPFzd6oGoB54nuZoZMcnaC//l4ny6tkMn6KGmGsCqJLSP0i3TUTQbeP9JpA1I6wxKRTt74+
1ZWbfiAENHamwwrXQRfxHafX7Cd02St6PmU207wRQ+MuEUSILSvsd4PuwK2JvW9Fh6WetYpg31/o
6zHzRnDzlfMa5ijOjU5/N/RROyobB71ZELdgKe3utnxJ+8xul2gt37Wxdu5eYn44HuJPPZi1JJq1
ctD1bHsrdl6aWbwfBunZ8zBo0Uq9SM2+DKowT4GrrZOx7+gBj+Z5RPftxuZ3IFjZppCh3IdKCRK2
gEnqKoPyW5fxzjP0BIdCb53a3OFQpDe4K/G5BbD4UnTHwev6V6Ot9jDurSWdH4zJk319HIKiOfnC
DI6Dm6QbLNxQ7aekedLYQKw8/HF7z2P/6Vd/aFX6U/YJ0Qih+QNUXPjsXlI65bYmnJfHIRHFO3kX
J5MsD3yQqMAEycLfG6N4FbpM1kNiensQwWJtxUm0NR74+MJ/Lrm1t8amPPh6n95sAwl4bPnWR9Lr
X2wF/B+tyi6Db4XI9q0/otguNiBJ7dUclHMbtOKn7qJV72Y1S67Kn10bj9tCta/UbHXUVvFZx5K9
Z2GcH4a5JsnEbOzBM+KiC7o3u42djVNzbcQZeiBLd8x76FpnuBfaD82D1CcimaAkQt25iOrMQAJj
JE8gKQRhrCjFumnV+J2Jn5MIB3Nsi68OJQiAs+BbnQ7Oena5+i0dx0Ez6QMohyDq4WcrDbH3ZNrs
8UTvrDjI3m2zxq4B6GKN8HMjZiVGHwfpGq0QNAhpHsyszc8Hx+26tUmLFCEWU6meRZe2zNITw8be
yAwfCW7oLR6Xkorst25UWPlmGwdVRFhu7A7qTrsWMvYPbka4WzSGzUvmpLu8Dc1nPx26VeywsGWp
/JTggjyMndvR4kMfhJA1O/f6sJTsN7C8XDQY6d8qa45izsvs1icJ0DkRrT3KbTuJC2sVOGo5ZP5L
PjnVJTCD9YND6lMDfjVKhbQtC59ipK9Stsla5vkhoT5NiHf04RibhN7St6xtvENkQeGaKqqkYa/3
R1beDsmrjnVrqiHfRs3QHXwRqR3Ib7EoqTkuzCQp7kYvwoOhk4Go0ho7VKm+YAKx6Q/+kEZPYTFv
th0vc+1IFe3hOtC08zv/vW4vVpJV59i01vTuFDq8piTpNpg2yjNfoA9FR/z56daPgAZkiUGV0R7b
p4FMkNXYI0D2E0m9tq/dXZ4Sf0yBJ19ZmhbsCMWB1o08DqGWt0IPXT51hX8QCbmJZdfHO83UAIl0
aU4wOTu8WNdffaSO6xmz+NLLA4maB9u3omfhyvpumYRT+BQyGIxGTXM/Ctu7xXj6svi7h7pw2cKl
2AxjPUt6TTzAZGKldYukzC8R9HRKrbAyZ+eg/GzjsnlLrb7dVjpctschtjvjp6PtMov0Z+E7FitW
rdxM88XLRDesUhsJzONafpz2VWuvwcwdUSvnH53brmgvOS9x7R2mAL6Q0OpkUWlJTmkQD4kmh+K9
p1rbq9b51XnJKseJtNL6rmYBrQODHD3c4ervb6D1QWo0bMkl6PBVccgVAe4lRX0Ma/40z8rO/nGr
hB/qRJQfUi9+sWbNK51bbYWCEgVNY7y6Sh3ZvATXzE5ufM3kWoRB+1xCgZxMiY82Db0TWwR7L7Ui
XVHD7XaBrJo9CT4/EUInN8+mAWebpsPHIpIbu1//Qogw+qJi5QUzWyQR+UYYmo5fjOKFV/BZWwJZ
XE3fPUGNFvpds4u14vTZp2tCb8WT1vF3FW1mrKIYX3Dd6oc0aeXXeGxHW+1DCf9w6i3jmAHG2EZt
+GLPAl8FIfmIen/Zm7I6jeG0KCvXeSEserjazrivRzLRog5BBDni5hkYVEsEkebtaaqIJAg/08iM
1hazLrC/1nhyaOouvEiqH12YXnPCA7c13+BlDsLqKppXF4P/po7qbiN1G0G8csoVCaCv8SN9g92K
vwKlOlMa3fCIk0dbqcjTP+iHUdAKqrslm3yrMu0szClbl/iSPtK8WrNzHb+ihpDKKRqbZzOMIdAM
TrolE35YDLGX3QmlHg5eyzKlYOI1TaiZgkG2UJ7zzVQU9CTj+Ynmmnkehh6VDwrsCXnIvRcjCMAa
k1JBEs/KKCy5z1ykb8DGPT5jeENxL95kpz5ZVKsrYDdvRR3A39LQWptCy26gYoKXLIypZkRl8UUN
0Lo8DvBj5QmoOUI1JgPgSPW2w16DWCjXSOAUSMMiG5c3KpU14EKFzpr7HEt9l6yiKeqFEMFy7671
trZJpch2NDibsENTOx9CzQON2+vOOg4G+SIJz2hRElwoeM6LLOPsqfRd2C1ljNEQa6+2CfeLQ7KJ
Kts6shxxFgSpNccgT6O95vnsZgZnjnTvHfrXQSOSb2nVskprBrHsLHPcpGYgQHckZP/40flxUFr5
rSOhZ20mbQv/sR7fI20eKuz6bAdDdnWy0NqYIvLOvmAyY/EznexaVGsJHQgloD+sVBnGb+wqv1XC
LNdhUZIO2jb1vSPscBUw6S5qYX5MXZhcQ3tKrq6Mhp0a289k1kqXadydaqsOFpFCdRNV6fz1Q8ZT
dJrajeWEN22oLmQ7pjstRWQS9fAsm9hwV43i6h27Z8t5kSP2FjNonGdm+nw1yMTeYaYh64QiqN2X
T7SAxme3IwfFd5GVZa73BJZmlUuh3UrDWGtdXp1ThnBDj/esLpHKMemsbX8wj44G2wX/yfIhVdbr
XNvbCX9U32HNmLrm8Dwn9YxOBKGqRQ4aG2F8FLoFzcgqmO29KTvJttwLyQU1IeDcZDPSKoyGDXGT
mN2sEcW7+rSIeX9pi54AekvhCWYK+8DSEKOj+kCT9RVlOBENG7dHiXfsXEJVXWkO11tlIARw6qFd
V4H1xh90WBRNRdRS/4mKJYTylnjX2VpFMHn31gzWxAsl0LHwHFrWhBNdghHzG2aB4DINVcf8PeNX
RU3aVAa7iT7x+IQAYV/N0V/SLFCBz6poGmTLLsY2U9uR8YN9FTNYJT8wh/yMBGrpJmtZ0trsIYq0
vTW6Hu4p7V2GUiloMIBqNTwRC5tlw7HA8JcYHaqBaDiTYxLeoHxvxmDQfqqjjMcnhyHsDtwaLlqa
ra0+al61WIVPVjW90L5I1z214Us6bocqJrc2SNRzoRfOhzaNNcmVaH4zvWw3Zd/KE4hjdzWkNMqD
V6IsgqtO/PwiD2kaMPssQ8OIIKWVi1Ey6iizb1YmqoJDx+qKsScfb1ZPj1XXClDPoYm00Zuc16Zm
URJNAYO8NlqLIXWGFWoyayt1WT15ofk15Gr8lprJ3s/yOXU5Hb8lRChCqYzBSLrsOB7qzMlGGQ5O
E3IPTc2+SX4lsci+ZVoabnCF6kAPg2pZOW0HK67HwEfBCBdU6dyYNKInfENbu2TDMRjyIw577Fn9
B0JzdkiV9sMGUrAKwrDaOCZ+l8T5Tkiltzd83VlIw9ZfWoo1gGeGGTLXtkAMm/K7VuF+InZEbCGp
/mztNnm3FDVqKd8rOVPPUsT8aRfLd98Y/G1ZAd+pCi1bonB2d0LzyQjBtbGV/M5bGT8zDNB2Drqt
blTTtWvs146FSsXH/J0yzFFV3soLq+aoOdSRjISqoBr09wfUu41hKUxW9xUObnXUkspd5YYWHYfJ
1Be2FqWbju7/VWUCnGzfzMOq/zUj+r26Dn51vreY8q+8GeIZwhy/FD1Dc9COGDki/WjKF8+rgNqO
PWTueZhlY01BqZEfqtbFU2Qlf0ymuyqGe+xRHyy8WDyTiI1Tb8J9KwRoIiOX24bM1LVPJ2xdhxn1
P7/wb4SJ16u2R+FUyazcAJagV6M1OCam/uoEqbFzx2xg6x28ubKhlyCdbaYP5qGepne8s9i0Acgc
I6u5a8wKy8JHSVH5o3ZNO98+dL4xLeFHr7LMpbaj9c6y6ux7lhSIN9KqYZty98Ho/NCEee5b/ymq
m8d6NDkMtrGT3hAdHwfLa5EvBfWpdFr7YpnJr0E1LcjxYRbZDPRoavtYxW799DgYVGstU6svXohk
yYv8DdS88NxqerMNY0wKbm1rTyFKny2NHwnib2WKWH4IkS+DFiSSdvf00X0Jkil7LZODlU2fIoot
5m6LWnSTPBVNXK2xlXRPmae+RdJKNkKTcom4abqy1jo2beutCpxPE+KgpzG2hicV/hgcKbGxMA0Z
FroidsIgiSv+yqqpN496S1K2dPvmvp+WMnTinEmWRgTcoHXT4hzLsINdlU7HxHWvBUgNbCcFHeVc
7h+rY74e50xY4lhaAg4jfik2URWl7C75cgfX3VUzlG/EWGTJ+kdBBXnVisZgVNLqZQbdpp2SrYYX
giWcs21IZsaoo5xTaVGOdL2i3Hipq0622tQOq4xWN4HkjOk6b3Oy5MfBuwVxhm6CdhJSdupX+kiA
ck7EIYFXBVuiUj9qablTLt4qxzqDEDIA03npEWYa+7nB/9A13nE2uJsJUf6GzXV2MimEK5OLEMNC
uI54x8+SFugy2UxW63PNC+dVte77YAbgBXJmkmLCph/JhlFafkQuryRnE7B3BcgtVtQb3JThrnfa
Cz7x8iUfQfWZPd6Rshp/sDjHmRE05yxp+MISKkmPp3shH93+pAUBJgaBAvSX5BfuixCrjB7DAZs1
QzIMXqGB4RJjGdLoZvEjEe0VRmv9R4zM2GzD6BkNdroqsnpttpr4LCknL9mKpU9d6BHn1fhPZvMy
BQMmkc6zb41HQwefX6M54a4y8k+/wCOmIam7RS9yxnp3YSxPDWzJPQJee4MlH8mbVrF4lDb4FYRu
RFHcVYl/a+zlrMHTy0WQgQDv2uxnHls/EiuxTnECit7rmLe9Nmx2vhtPKz/osk1g0Oxg9Q8ayKLa
Y5dv/Swg8vzO2LPkgm8fmodSjc0Xybs/LRhMH6XXeAvsp9UyD8N2m7Zdcg6nDG8elojejr11AQ0F
5pVczA3lpa27AW1TFZycuEM6gvy+C7SlHrcmJsR22ADdMkkPtQbki8DsiB5xnuJea7cJVZ0FOwBh
O/gJfL9H1N20BBSLpKWgAujalBqfF/sAX0bdoaVqtJANjKJFeOyqJDhUnYiOj4MDL2RLzy4+131J
31OMwXFM6uBozLc6OaGJa41yw3BuLurhfQITcOjR6DFpWtFrXqFZ1guiNdHRDzfI1/g87Jb1TCb9
nV9l4xFesb0yjYJ1s4Yexk7t/CT84SvqcM+EgY1rlob8JPiC5Cjvaf4EoluTgTbhD3Lh+yT2FcVM
jGEjW2PhOMpgQLtfGE/dEKR7d0SxjhgtvmSOllPd8Y5mE4y0Gd1q5VuDtyFZvVq3LASWWsugaZrS
OtisXhuNq77sYBdEnm3Roey+m7I4pp0VvTgpAjbp5dp6FDEt/9AYN4jAHYja+ExZwYL2JKiRio6R
rNNSLh2fFSCjjLhl7KX2cR++If/mm1mXHl5C/eekPCLFaKs6OgyQSW9BRxUNzYq0Gra8pV9W651q
JZhqI+NXJ4AEpnk57PRuSQeK701iGmB3cFzp3kcWldoR5tW+jzBUDA2XNY2jft0X0XwtztvRmA9P
AhT0W3vjdvEvWxdQzKoRNQIuof9H8MN/xHCTnWnRa7dN1/GgXf4jcHzUR7gSTgmZeR6LVFdQuI5t
INgB6IVR/CYL/+d/iEHv/vKvnH+RTdsSAyH+6fQvr1XBv3+d/8/ffuYf/8dfzslXW3XVH+L/+lPb
X9Xls/jV/fMP/cMz89v/+upWn+LzH07AsSZifJa/2vH2q5O5eLyK6Fc1/+T/74P/6dfjWV7H+tef
//RVyVLMzxYlVfmnvz60//nnP5mm+Xf85/n5//rg/Ab+/Kd/+6///X/9j//5b//tv/yH//PrsxN/
/pNt/ovlO7qNh9cydcuY04sU36Q//8ly/sUzyJWHHOuAi9YDPr+yakXMQ96/QFY2LA9KmWmbxsw8
75gu54d4PlDXXOc+jF6bGJY//ft7/2vC++8Pjb/FX8//PvGdcErezd/nXpnUlOd8eV4EnG/P8/+J
oV24aZfqeAdg8l7rqbH2DR0gyTqb+bDVKW8hZ2O/gn+r7jDW5tELyJxnajln1DesW1xLO6WTIGSn
J4JDtP49NeyRcsTQbug/+ne+paRbyGaDxMTfkkPn3VlafvVZ6l9iTXl3UptJzOzUa5bhvXSHdFvK
6qpNXfTclTGe8ySA/GvGzt2earl3M5muHqe6kvGm6QoE1pm8sp627rUxcRUUNk621LXuY6H/Sp1q
vDwe1ESwwpWJAYGYO/Y/affq8bsRWxj3Cq/O1Rmqb37UGvdCt+vj6CXklc4Hv9HntfaEP4LWK5ea
Od1bOYOQNVgGbL70u87CfeknNHEp3iAhMdtX5Aw/nSkYL0MoR/p0Lmq82Llp5jS9ReJUeVZw8b3p
c255PZPCgZtEqHstARkk9NMB2TxOxwwrqZxw8cfetnXNZN3rk9iKsBJryedwtcL47s6vC2IHxpz5
fQctgwDVCOtY1XoGMhqYmDL9l8bIsif8lObdCT4NB+xfy5r4BqNx6+JyuueGsQyDKTmFXpsQGaL0
ez1CCqttf1w+3icriXRrdmD6ukyoK+jUd3A0OgblSe2i1B/vTa6zp41N4ILz+x5t864SZ7qWRCTt
ItMwGfn1Zd+r8FRl6rtPGPGbDF5qS6/uTmRFN+qYu8cZWGj0MW4QEXoq38UYlXeqI/6pdgrYrJMo
727vWQc9piJAFRAVlON/13H+r9hBEUrWd/l9YHm2ZcmIN1AVxb2asVVOkkH2VU5+D4lRTTPmPCea
tt7EB9Oks4ueCJM68jZjKsa3Ccb82grQM+rC3aLaGt8sS0ab0TSq3z/hz0hCzXWfAt1BU6oXw5sd
FNT3WMKsC9dRb/YIiRFKv7V6nBao8nDYJx2CbsqqtePIt7QhRynxcni8Y9G/1aysDzk4gt+nblC9
2fqMM9crfYENULzB0PZOo9RYZYhJvEEPqy9mJj4eZ1NVbjUq3SdKKuRBiu4ttwbzuSngMSNVeGs7
R61Eas66xq8HLLKr2Yh0wUtRpwsXA+JLWcYF3MrhEBTx9PT7LO0+DVTw5xkZIWT2VmodkXCUvI6P
U0Ba4MdS392NKdRlKIBsMLQY3IqaFr3hJW8izPiqlRAdi7ZK39yBzKSACvXy8ahZmN2JTdaL1ztg
u/hiRCyxr55IL5NW8TXJhuEFRcvvh4JBPFM/3sg8oOybdDerNcm3bwNQkJa4PM5qFVkLmevaoUjz
5LmKg62RVA17Zi4Vz0nDV7fUxg2+cPrtUoWvAdWTfUH7b2mS3fQcuTgsMxcJkw25kDxp/zXE9v9c
83s1SOqv9Iz9V9v4qEA/PpkTRUZyDl5dL3lBlGVekMC6r2PKFRG3w3B4PCjwv6xEwLdKuATvJo7z
WuctxrxJUmXgMbpL+Svr+vQSmf1LP5897hJjvRagWp+NqckgCOTN0gq9DAWKmb2OSe4hGQi2Ke1c
eOtF/5rzIpOM9+4xdvqTS3ybnEtghY51M5avSgSgkAtfndyufSmavMF9Xzorj9F1y6YSR0JSOxTu
e3Lay/65LdPXRITf2tKUy6Sn4Fil9tuof68d1WyDgb2tjAP7Letvlh9Or1qm7DewAF4/+a+ytptn
hfLci9cjdYs32zWdNxN6HXzyXgGlVym08K5OtUMcD8VZ5GW37HX9EBMg9GbToFjUTVD8kdzgvQra
pGgQVdVucS2mBxXoVKrmQ5zTPE6VSpeD4xQsupMS1Qm3PJ8mUu1kByMemyN98Ob4uGUwTv++JevI
3OtGDQaan/AbV+3NKcGekmdUstUKpU988LM+O2VVcpaemvaltAOo6SHwkkQ/KKnik21/6BgPtcor
wEemHWAV700qYxbLzpH15XORh8ZSaYm9ggTM+nI+UPIgycRPljW9XxCZEfvOrlP71o7SbUNo6FtK
UnTk5eW+cPJ264jumqIqe890OmlUVOBIi3E49HRBFnFTWjU6Uk0cnfmAtlQc7dHhzsd5M781rZ+2
jkOYUwQ8aFf0FWaJakgXA/jASxVBa5em+KWaRZCq7D3EuH3pwUcsckPJ9yTRSwZzUaxh/sl3WW8g
zfRsyxu8zwldEDNNr31B8lWb6EsRIRDQwqrGuDzY2APz2IHBPSbnqfUT+vq49cqien3claZEMDgm
aUtV2NuoNf794PctoI/agHM9Je3ONBtqV56rX1HTlQuMVosEQMBn4oLFDwJikDSG71tZxb/S3pw+
LTGXhcN23EZIWhdN2pNRhkVrwexanC224WiKalCf+nDN2OqcEyYCKH0nLTSCBEuRRNVM/2lhlF5+
ZvW/CUy4R5JAAXNhWlkFNst8AxOnGHA7mgZ6Xq36wIPhXuHRLBn8JxXp3xrlLQnP0D+pXaHvU/1w
HCzPPQVZfIQQmS/7uAneMnnL+CwXhEXLNzWlPdanAQtxGlGxDdVizGL1vdPFPcWvS4Fe+zltfHey
NnUjbNDt3btqw4CRzI0pHmFthWAxflQVtu+2FOPJrwLsQUo2y7rr2muFJBmnfLpLKgPbKcrDJ7dj
IhX5iHtJKIiXraPeDXGQ8fRFRpj/6Rgu76Nb60FffE4MFMuycMarMJW7TzKr2RoEqr5A6u4Xep1Y
X1xSMos+e2JqUUYCyRgtx4Mv/iNHVzeqbBcAbISyI5a5kmd3IiBwil6BJxDuOJHuF5KDhrShXiiI
fWtNpxNVqzpZU60SKxO9fRQ4+qJqQnM7ySVyo4XUnPSkQZ0BlF0dIzf5gXSy3JhsCpcuyg9MsV23
6EJnn9qi2BadgiND0VLLOx5r0FMLlkN5/s3Mh1tum/lzB/7Oo68hJBAstyk2Y6394SJPWDp9frNN
63veRX9EJC6Nbn8U0n13W1opXV4oCEXFdWxt/kr5tbPbjZbIE2EPZYbsxTSHlzH2vqg5qIVWjxGN
sfzsT11/oDlF/BoFyaU2+e+qd/Srmy9VY9gb3VHOhnotK7WpTbBbTPD08NTFY17vbJEdKeYiBmtj
nR10Rrmnz7FKjKsiZCnQJ9jKh2Hc+JQAl4PM672ykAB15idieNZjwmpnyCAcrchHyMDOkv22mbLG
iKk+zIfHLcoB1sJNcUP0IDEWKXq0i0W950JmYXbpQlutdL+3yAtooWXTBw6jjvav3bISGcMnrx3V
kSFk0w/hRtMiUilcdAU2wUrlSLxHk6ZIB5V6ZyYwVo3UwSdQLNjEFFLoq9np6fehrN/rzCo2tHyr
A2qhvx4ep0gHTLbEXrRKnaw6DEVBt8PO/fIQhbvRmOy11aTtYiDuZqFNpBzBo77YICiKaSpoGOv6
plLGqh/JUhv0rwkB7ZLCzTc66tDlEADdWnEZhrZfIC+W66QnGLBGmygLtdNd56QyAvAcQkIuTeFK
+j2RufZRw6wYKwAiaUZ+gkPQQiAg4+48xFOOHqCyd1FNrEM7BjG0N53nnZhy8bTbxyxMXumQhXuv
ECufyEna3XRH004ZjETJIYgI7x5S7WzGeJNChshqMk+hqAV9Rys/2OGBmkJzNruCwN+q9xeucPS1
PRCZUkHAnxL7Ky4Mc6EhRjqEI3JP57MmRvAQZOpC+kJz87Lu6DjHkJLsGrEKOiHNtYkVyZhsRLnH
LB4uwp6YiSFuCTJwzf0womTU+KJih2LrGvWb0arbjehN/sadMcuJmTZteyRxIiQcIm3Z2KG7h5w5
zX1sUfANtZm0dCn29qRIZvCXLEDaYx8GUO26NnoiKwyBZWDvGdfNhaWLOSciWQrTzZ78bjjwvEy/
U3lLyjg7G/2kWJfFHdM/M0Ksg1nTQ5SMTmmhyPS8DdYc0oUmeiBj40Qry4zkop+qs9cb5bWBCrNx
DK1Z5rl5iCYP3eZkriyvl6ck8r6k1RvHCYL8uscSuYgLk41W0b6JANOFGxJcN5YBgBBKdQfmJhIG
w+HudMB8rakGkJiPJVKdugKjwWLaYlXtGK9ZjGAaX+CH62Q4LVvnf7N35jzWbGlW/islbKKIeTBw
dkScecjMc3J0QjnGPM9htYGBhINBO4AQDqINDKSGP1VVP4Ln3JqaLjG0gYFAdevTd2/mmeJE7Hj3
+671rI0Sq0SgIW/zZUtF6VCppMUAlt9r8e3qnyULR2LNfnEJjvEwGfveJvcgoCxQE2IQOimAztci
xqrKxlO6vvODoFdc9LTBCafgC03ZeDMzGqVxe4P9mcSoKHPXbex4OKU5eR52gWwZCQ4JM5EupmyZ
3JjA9S0Fl5yf4Ybg+b79EUyQS6xSHhBZsPeNaJa4FZAav1sC9mDjOHAWRTulysxjkDvLGuHhh72k
L3Y/pFsJCBGCzKVfo4Q3zrITvcZSECOd55xUIw3ltKIAZ02HU+yopOfQRT/88odUj3iJtWAtNboH
OqLbhWXeugTVBC5uImVHxoWEAcI4db2KLKjQgm7nxBtLZ/dDhCMdBVsfXIfhztz00TYquhPbgWJr
cvyP+oI3lpt94aY0qT2FpjBa0OIhhxuVc2P2nSmctqgdOLeZdhqIz1zMV9GGZb5mWjQxxyUhKakq
646b60mr9QM4yn7ba2iw48b+GGCWVHbA1iWSYsbSuSvXU/pgStMqNtMGWa11pERc0G+Dq4ylEryD
5vdOF9FSmXe2g9qN+yL5r0DQvHLwI02vEdz0tuuk2EsoYNZ6jWmBs7TL6uiEDv0E3Tjd1HO5MseQ
MnJSBw8SQMFGmytCcUYUX1G77q3Bt9XJ2NYURW5b6D/jbc20CS9RKprsDuJtMy5XlO944eOFalgN
L2yjkstSN+6ocVtiXN+zYaFng/G+oI9Rqd1jPs6qsNi5rbuIPPIRZLWd3N5CQoRBFYqJEfVqIIGM
NA86EvE0124JidrXRwNv8X0Sm8rZqPSLaqvmPpXttwnSB3FBxbBSo6jeL3J5VNLWvMvk2TlgZ9nW
COt6Nr4hgqqxmtLdXDUHSAfVBocUYnISvwVshmxYEAKUYYQqj3uFfQnm1HTNlMpQGqNiBfYgZSSB
FZTIu8uSRpUvzWzVOPgJ4SDk3abkkBlzFe0VjZi8JKnuLI7KHdqElswN5hI0w1kpbSJro2Y8gUVk
Ea8SUoYH+YC2U8ah5MctUUhKl6KDNxhbRcAACIOBmh4N4RHp8EqZrBrlGBske5k3RCNXmxDBaN85
zSkENCU63e7xwUENa3MmhY6zs3rkNTBD7hvyhe7afjpmZqa6skJPOwiZZNNDONaa+TpH6jvoGpXq
yMSwFo4/dqmMvjZU37Y0ecOi6fsayptqYLgMaXpVuoXWsrRccpBXrZw1u2Eengn0UVD7Gp9K0q81
CK1Yl+LXfEIml8PfI3erEyGMl5NVhNCZyDxbZk5u1bqn5L+iOfsYIjgtozKF9/1YPtAO29RKVHlT
lUv+pEvvTUyh2XBF1UYSc+pH9gXCaLWB6TmJLJfMPWRTxzUWy3LzJJA8qY1PRi19TfFsn8qp+MMf
D2aXLhuzMVN3vk2z9bBS7lv9DsRxe0szq/3USvJTR7ILUQZhstVs/a4YUj/qdELCQpM+Ths9Smq2
ZS50IBJpa1YvCDPfWXYUd25ar0ysu6bUu/e58YK6y55gMjkiZr5dgP0slNljgvlYlME3GdlsY7LV
pBCnjCb7Me+WirSf0V51iBF1DKhqCk9Hw3W56qHrNX7SqdJLV/j47OK17STXNp5WuRbLF6VnfgXV
jJmh3P4kpfo0EIG2rRTChbh/h40TbmocA9jQy00aWOs4BEIlW2DDai1tV0bFDgMzwoHzCDUVfS3H
gGRZWOV6bi8l40VX7luZsS0r62hSMdlO/1ipcyeGMXwDEj9uJACCkgQFyLgRxUz1bQGdA4tayZlt
jNg/EiGpUPiTAUNKuIz7qKPcrPvMb/OBQNwaLHVYw97uOoW1U0NPBV1cmoxVmESP0LLJBQu4NUks
5kAPU0JiR8Z9VeXK1ZCBKci+LbO4oNCaeY1Zvr1PoeYW1syB0Cx2f61jSWLOx9c8bBmeDiyozlZR
9XvTGY9SMu9pifZbZ3FtNX5cbqGdiAmxEi59wESXHpSZWSBWLJ1c8LzY1bMO+nK5WX4shuG9Qi1A
RJIYe+dQLYX5nEsP9RI83WLz1nLWvYQOk7SGhB8wE4u7qEq4nlQaq9j5UUAjQUw+F7ZfbqvKZ2R4
YoTARgs4CQLM4bmMv4ipjdDU/ju0zZVUIjiWDHVjWPKltutiFTqMPrXqra2Mh0QqlJ2kOJe60L9H
iaU+7wbCThPHU/tF8m2bTarNo3FsfSc3FYo2HqIIBFaQ2fFKaeadCVB2W/aAnzHbw6iU1qNcMEzm
vHeHWHnBd1T6sYnuxwDyqGghO0mLRQIbyhxSsOVjHhGwlKlkRiPvjCCxM/b96jujF00DJK7pOmHV
3avem0AeVZRuXcxFV2LjiCgIyJNAWzE39XGWK2pTwn648fdutWjBBb/sfaQo1Q5peSpaQuQKZUNo
jwljMuhcSymfi4gUcBr+n2kwnWQiRVwMaCCkGIh3eVNsiJ9MkG8glIlQEDgB+/gou+vyjGmime8W
q9qRNOVsWYxkdtMwA8NGXalmw12GcXPDGEPR7GVr6hsnmwTyVUrHGX2jmi6+NSBACprlwEjdDbUm
f14nE3w9M0XrODJjtgrt2JBxDQPEFm3Bito4dQ8wznqedFpI1HXhmvblRc7VYWs2pXmii4DiSh0a
35RG9IFZcJ9GoJ2jI2d5LKKWBTgHNUiXVukphQgdDLXErwfjYaizRqRKAg+LUlMkUrqBJVdeSPlQ
PWyYqquU2iHIBsVbpCH0A5W4prB5HxNHA0gWnfq62MfoMu57yf7uagPp52B9NnF3w58FBJTa9Qzh
YjUZEFZnY15WmVGRk2hXmuiIZUODixOp5TfbX/AVRWHzSg9ZQQxknqZc1lVJhihJl0WId1ulRSnk
tl9XNkIIWa0sV3Xad91qniaVnyOeAeKmQcmMwsGDB5l48jy3PldjtHYInbMN670IcgQBTmXsR615
jgLzEciX41s0z12dMMMlG21vaMvtYIYOSkXy4uNzWyBAbpcpOhWzdSpnvscZko9VAADE2kMlVaz7
iKAZiY25kJ12WIPuceGYpEQioVOESEloNl+aP+VwpDjySHPikk6Umt1F0kPkON8laSCHSi1ZCOf5
INVt+xR/Je3MJVYgbTNNVAjspDiiS1e56mIWG31O60sMJw89uJuGQN/nEolw0XQGrDuw6xENwJp2
Fd0Do97Tj6HNLMsCphlm4hBe3Ljk0M1KMNupDa0Q0iYkytoH6BLu7c2A73yH7RMxs9xGKzxebN7L
WdtM2BJWSaBVa8x2jmhK7gk3hYMzFovomwDnGCq2A3oZX8HsTdinGaz6SzU2F/rNMnOrNNo5trlt
E3MCQygf+5RGAyCxO1u9UzQ22XVYw72/KWG6PscOsiDp6Zs+35gTTZy5qM0NnYXvMGqqFTed1bSU
ywnEDilvo000jZKh6bVpuujF5IUGaQCqH9kWsuEwRGgXyVQzHRusLp3KPbD3Tz3GQGXTGNJCs1hB
csWEkfUP1IvNFqnnG7KjO6uQpEdMo+ppVOEpdynwMyhFfqhrxq7uRYWl/FKUo7kGvLrCKGGIVrK1
S3ZDwtHPdsEIP89Tg4VY0nKvbuRvsAm3qqYXPaeIZauWr2i+gUhBFHQSTk6MInlWatr2DFrLSsfB
OSqc+Nqq1SFK6p06CXRwF2Yvz/E7XMYZTYRlbmjh0r3Um5cSZh4AJudQal20D6ucoVgwo6MOKgZm
Vu3OeOXdbhkOAQrETobcFTDuwULiaX32Gt7mZXUc3FtwII6F7LD9B22Fk2N5l4bIS+JR8yUaQ2wN
h42V9trKGkPUvKDSY9sW/aA+0BOYPS2wFdjSBrOHeUediesw5KTS8vkLww5Njmg8dBR1tjYea4Ng
NzxECSCL+CHUU424y/rBaK3C19JpFlXSPUfkodR5C7wyRuMblYyqo5rP01rVodMIbqQnA3oSlWyW
dmtjULtjmubtKg3wYBclg2SVnqkKxqwcKwJ6vopKfy2b+cDsnv6EWewr1iZBDdpwYZcATBtEpVby
Q/I8UWul+jBPy4LlszsYvJQ7JUsNcixoN+OttddDzWJD+0oAEsXrkNFEV1vIM6kHHyl1rXak4TQ8
Khl+4yy2hcyuEPRvGgubzUMRbuQYuFHetDJnAlfUONY4ksxgUxjlAXc/bJrY3AG73DTdcCtOEcog
4U6EXliJV88aCh2nLT2jUh6HIEj28UDfp1wOWQxBNSbcm1TbAi0XnLigj4XUzct6MCRWq0jkGQ1Y
m7ojM18bjcZ2GOEhb0PngI5YJtCWQcc8mfBzAhSwjrnXEZKJLsCoRklM0h+2JnOBaoy0uKKrKv9k
EqUsHmd8ayF6Hxnpjh5vJdvCicw3vzQt7PyK0HOLa5TZMQOIhU+FXMLDi0VWq9H0ri0XkKNCWZh4
f7Cz1+sEROTgtMVdyqokGQwZVbZZoX6E65PvHEK5O3IUXG5O1qZW6xNhCNUGJ6OwwzLY+bJq4Z8s
ZIIIGvmBYd2Iuj55bSgoXbWg1GAXEdH+WGyh1cHAZUv0U8G0HUmkzoZFgXk6WB+TXG/0sWQeukQ1
3ddF5kx3VEbp3HDzKbimyl53ahOIfnwa65LMRZ00JZ0vy85CT2GNpRYL7jAFgsDI8N6TEyQzJDzV
7Q3V4MC/SB0KYjjSnhqeoiwKvawKcTQv6nDI+FeRzdm1qVT1ShrpWldK/GxG9eY0YnQKYujYE9I3
h2Ll0HgaYjiXzGjPqi0t+M/4Ig0rBFWiOfDNOTNSzob1pEnYbkNrY9Wk8cTmcs3buvfpZ58n2fR6
nbdm9bntkS3wiNUHErMFCL6xNJ9u27bskvAQR4W6ol8fedNSHatOeokq7rCoRt0iTmnl6y2xBmqv
Ex67POZ5nawkW3pUblmMUW289xSCWJadq5HqXO5Ltx/kAv281OxGrKHYUFIK+sorFDxa8EC2IQ4E
oQ1UMJ1TH0C4AI2Zdm1kLQ/DPLkjUc1nGhdQTob21jA/0cC6LjYVNt7k53mmrlPqUN4yMTrWoGcZ
0xtreAMz9xToTTEQMr8ix5D4urdBoalh5w5hx2N7xBLU+Ji8n+RgKOljBwJHfgFigc0uwPfUa+vk
msrgR+hNdefJ4iKldrelisyK/K5/LvA+xJ1mbKa+eotwHvlRiArQKdrdPKJZTYhO+UUYSLTw7RaX
mzudsTXBllMG0zabQ/YE5rPWkUsgqcPsGqgyKUDw6OXqKlxmiL8GunIjkXqvtmJaSZG9JeOAe3FI
q0aqSduTQdT3dEhjO3lJdA1NbErujjpNwhpnhX0VofOFEd0hjQ7uCCDHTbzBqhB8KAYaAfjKhCDT
hGMRueGSCDS108p2M12RV1JW7W2z2KL3m98SiY5V+JHfrB9jLZ+tZIxWhWnjLQFyTuRST5kgJzWV
RIQGCSPsBqIZHUpbejUdC1gPC5y8mKghTa0UPc23DLXwgZn+RnXwZPVUcmJox4KfQZiNjXnV1TMA
fEf+RHn6FBps6aWoBL5XkP9TqDSRmPVSEi2Q7cl2nZTsB9cpaIy2ukzWhLlLRveBP/G5ryvI+PZy
1aUmpJXXIt9OLxWhphZm1xmeumTNjsvtIRCqDa+3MY1vRGE/GhvJEbGrMgVHhcb2oUv6x0WG8BuC
mbaVVDtYTa8dcLGQm6Ln69AkobpUysdGuTWS8kumhNdFL/D/VTpDiDq9QOp8jnSYCTkIp20zJMp6
VkmfYkq7Tm6DoiFxotsgjRU8lpwXid0AJeWG9rT805OZsyx178kwm5aorz36mE9li32m6TOA2Q+5
E7L79ItcTkgIBygIIKZwjcbwWCj2Y7DIe04thoJOvqrrdFcZ9jsB3Lo3AomkxV+Qhgnk0aCVQjP+
3rGPuqJ/wRx7kxwlo8noFyYU0UHTNhC8ftqiY/aVzu+2VVzytDvSVl2Vef2hTyYDR2UkcO3Rweah
ZabqqwQou1VTr5GRE0EfsPls7Z+J2xwa7fDUBbVXLc02MDEKUBrrLplkwgYHvo9ntqSDW1UPetDC
HjDz19AZV9y0KPIHE9B3pa2zQn2tkPH7Ev4cF/rMW64u9ronXLCgmhYlIP4mGQmtUaBXSzDp3D5J
FLcmfGc7joRIqPEs6mW5Glm6DzousjIE/gFS466KGHmWN41cHaWXnAAfoKhFfE0q5yWWzTON5+Gh
jo1ytehg/uzWOprMYpgNc0pZ/YllZXYxDRsu0TP2nWEvA/7rdO0EnbzrCwT3kX7R8+bmuWMGNobE
OMx1sB/zUmUFIqmzjuTPMU0mxqo6ZuZwFfW4baWFMDQraeGV0P7Fqm3sf/kjJbrp93/rJiyMQViy
c403ALZx4XKWKUOq7QxJ3RpNoV8o1Va4kbdSVHdH54KIKj8rBsYcthQ01ccLwRA5e+mlOf2i0vz/
ctb/lZzVQID6T/4oGf1LOeu//le//Q//5bf/4m9+85//+le/+2f/9nd//c9/9bv/+Fe/+a//6b/T
t96e5Pf6VlSsiFQdS7bgvlgW8ah/0rfqv7ZtWmCyresWCmVT+7O+Vf21YZAb4piOopiqIjt/1rcq
v9Z01TAIi9B1Bq7oZf/4Zv839K2GovyFvJWnNwzLNFX0RBZy2V9Vn+/M98L2n/4j5R9PNBcaJ4K0
biZJ/dH1Fgpzpjy64HqnlwkoLvQZVnWIQqLlUppxumWsJ71bscnSJ6eWh+O9OfT1bBwVvL0HAEjF
umul8FgZSGt3PfudcwGr0vazwMJ72cBPMFD3hXhP8xqaEo+amCywvxZFQR7StIz0leZvuvnYIWew
+nnDVNQ2jUek5oB+Sgf5kJa9O2n8jpHiG3zkK4kie9gNPl7YvVPbx9Q0Vw0WxLYo7zSd8IA0/mbN
oc8Y3uoCYK3FgTsqq7e0T8b+caqSq5yRMRQRFTCS8NEVmhtgBa2pt5hmPCkk8pAvcBzm8FSSI4re
V3rLK1qwUai8KUp5MMFPugh8jzb/1U1G5dm2AfjRENCsdvBMvVvPfcflGzS0oCoGxuNjr5tr7mwr
h960gRtDNfQUJYf1kBfVQVmGBylRN8jBzmoWH1hBXyCrPRR2tzfVcjW19UqlvxuMiER68v8gAkj9
fFjIPkqg/dEh1Ginq9zWMecCM1Jn1xrkLXT77xSJbJ+l9/rc4Qb8jLV323yJIiKgUnubkcNkjv3G
dOQ1mpwtZDt2W8lmyZVLr6eeXJoXznqhjcZ1GphKJOn9FDirpUCyETdbOYpPmE7IqLJkVCiV8THb
JndkNIRJwARuqNGDQFaeDdDPvMRNGd0Pq0CP12WiPU5ThMsJKIippViPSHpsRg8uy7ZPLbru+Yud
ZA+A3q9x0m+xSnxUM1wwOWEmWa11e9rCqNkZaeaphfSOwO+lRvQRxOr9FLMT68mJgAkTM21q9f4J
p5CHGpDw+vls5dIKNsZ6NMLtLWNMSG0LV6JXDt0Q73qqbZruDk3/JE080rEYtaKtizr5Ua4ghCN/
XERHjxUYQPyK74pUEw3hcHCfqShjrE7ZGXa0q8YgwLVifMI7epCHYRdJC61tKby3nJhGv2psFkN6
tTT52kzjPizroyQxEpOn1hEmcbIivbVw2fG8GHK2Gip5P9vGR0/KhSub5Qr7OSZKfaMYJCMM/fTN
veeUD9ZDu1AjGvnrDPAKV841qeuQ+o6MQ0Je8eafbUWjXLPecgAIIhqc196ctiG9UFtGkBup5YGm
z67tWxgEJTf79AdV21ejzBwpPSV+1wrfGu6pE2Io4F9IAhcLVqxR0tvM6dA1hU9nLxOxAcYsH7Uv
LSjRRbbvajnvlSC+t8YaNJczXWlrgy0JOzYtWA1p09z1usaOlMZ8gWtMFDZlg2HUj0uBJXgptg1G
lqUquC6yO42ZpJsglPAbTYUBnqbBsZKhbNtcevemtrS3uNtiqw5meg9kJ7mvWMJ3jUKeDJLk7BwM
y3xI5QbPdGFvMMoW94wcB8bSExo3iyhgc4q6U0AxhgilyG4CH1Jr6olABqZbDLmj+qFE8spaZZ4T
FOMEkpj9YTTj93DRdlUDTICuCp1IphmEMAE4NQZy6qIoIBQcrVWY96ULyzs5JzZCnrF2Ui/J6ZOX
TQMpDG1KGeafWqmcqXwiEeekxlnU6HTNSWIx1dBtCMALZwOrZ87AXSs+EjYoXmYNrH1x+E7DWlpZ
sr5XM/mDZSwVhOO+OwVFrS2FvZ/Dv0RcJ99j+kxdGQqFpptHtU+wASPKp/GVz7tykBRfVsJ32anf
UC6umR3uyfJgi6J9pHl4GZx8E9nhw5Q4Fzmy7mOte0kXYtB1mRM6sbDvmgif3MmRR0/TbnVdNWUu
dmyNXddY7Ojx1CAgzIC0wsLYDFiZyHXdJFl+wA6CykB/MidoARH3Da1xMMOr0SfrcMK7lEvX0RY6
F5T8klkprNh5hIpYWtyxYlBCpffahWHq0/zal4msLKJmu/o8am0pABxs7FEjQCpCILJEeYqpqzxr
FX3COTOw14LLiqo6PvVhA/yXWAlpMYF3STVcvPFDcWzKbJtnuUkQDkZvDB9DItfHdiSyySlK2Wfb
SoymLD1RA2fCsdP4rQ2WywihlewuzhpBugqdN9p6a/ZmszuG6rjGkIAcsMe7pVeUjo5jnex8QeSD
MXdv0NDaFgognVzWCG66QQnqqqKPWqdnB9hd0oP1SgJ0E13Zr4xm3ph6/CPdPGqh8jpa0inu5coz
DeVkyBIqJvZg2aKStFWeGiteUEMlMV9I+lmTm4qnpWFzY6j0XsrpZKbBj1YW+V0O8BVN0T1EmK3q
gDvjVRF+D5HPUTsEiEHpdaN/N/Lyq+2LeztkZDvkEZDOOczfU6cu6fOguLINNgVNDlTTq28yCTUw
ii8tUeZr1nBby7g41sGizrtkqucf9qVAgtiRl/RySwu2cplwE8ghOAVBbT2RXIBQwOKS/j9SKz/H
aVx9f8Xv/xe4unRVNig6/8eF8G/+9m9+++/+6jd/++9/92/+5d8tff/wwD8Vv9SwuizrBgB3GcPM
n4pfymLbtKHByBq4MkfDwfVHc5f2a02DLeOouPcYa5o86M/mLmpoKmMLM9Y/uPglGPEvil+ZezK1
tGHZpm4pVOB/t/h15r5nSXZkVxoSqHpGDPVeM8XSGCZc1wkSExmADe2uput3hCdkbH7Vo9ZTMpDZ
dm7AjN1yJAHGqI9chE/BRHcw0jm9UWp+xfCky5kbZzWqBw1acziwsHcl9th+AQsTEEQpYRPV0JcW
SaX7QEcuXdS1h3hGzK8H85NMwCLKlLWil7C125Nky0Awu/2M+pVYrlUqV7VouU0IJSzuqzI5Mlh4
sVVA3c4Iui0su/sOCiGZYSsLZ7LuOhUCGdwtQJMaWvOpVsWvJRX5Ksus8nALgUgARQXdviJHThKD
GfhdHDK3U7KJpGHLgDbaGHqRYhU3wueqY3SWlopaCSL3wGNMJiKLsGvRQ4wE1FUMSTCM6z23zCL/
tvQbVCsBZRNEpYN2jAFzx02BL2CJ3bhsrlzW9DCpArcIXyGUhN3kw37Vd4nKCl7h+SK3XJvOoLis
dUHYh0Ad8JUlpm861X1S0J/G+AlEIbMIk0o75miLbW90OdHXfRtDGdCLq1XMSPbC4NZ9mm4xAfIy
tt9ZPG7Gqr6MSvkSTB3azEy5toNNIYJglFgQTC9zKV1y7vUgHZcQPGB1LkrttSEloiHRFQDOQhgu
O4IdlJ6b9pUAU4rBQvHJfFszVnvXQ6QCqdKAuJOhVC7DXnLsbNWqanoex0b21QXPxsgomN5qP22i
NiT+NjHBJqbFTjLhyYfFVK3preZux5Tei2iVrGY5qMiIzilUTIsJoTS2VwU92BRUdKtS36ypxSKa
zVkK/rG2GSNW8eiWoJuNUitPOlOLO8xzmtDJv3L7Wvr4f36NxGaq3Ayq/7Nl8toXHKjfG2lvbtk/
P+b3K6Rh/FpTTdOxNVnDSUsX4I8rJD+hWFN5ARU3pKHdXucPK6Rq/hpVnoYzVdFYtnSTH/1hhbz9
iEJMhlPOckawjvoPaQ+wh/37JmrL4F6vqazglqZh/v97S2SrZ0OR3PgFe8VLPEesri8rcfTOb2+t
eEDaJiZvXtf+FwMnDwGle295yh3q4BUGFncWPb+BNVZwXrst1kdGdMJ82xRrTVBxrgzvh5GRO7tP
8PL9q7l+eYHw4JtrGEubcoPVytMEMdtiWD0ZXi6SK4yUVeaG3hdyUpELSBjutOo3gY/20ePmz9OG
q6eXWlyByolYfEBcFiO/G3r3T/cW7391pvTzCd0S94l7edwznBJvqXj6mfzdSaji6XSaxYslZJcF
xOOZlhV0FPd4RhXBZ3nrvImXUgRbNrf3jz2vbPrU0sLZZC7P9mSIe/Jzxd7xXuaNLJK114q3+xf+
mnr7l6PDh+FpjkjR3ev5/K2Iz1ferZjE+mG73dbiw94ZL9qLeb98JqUA97tXtqHrQtMSIFnFBk2O
eDlet2+WuL949y9HbxbuSVxy8fKE8ox3GrkvL47wzjFv8oUD5J33sqvwo1XHG387323fHHHm6ys5
YLV4+1jJLj4mnjXdUATziw7fWHEIxZ3sS+KD51DdYyxqPvDqRRKSuOruInj4ywf+IB6xCsWDI3hW
VHPi/HF8WZ3P+/O15tjmYnNeba9vfCVvpTieHUEq6rZcn1seCWsVwZrLiQGjKO9ufzK7dK7KVtrD
1r/n/X7Ka/OteTE2bebKZ1kR8xnFacdtxNXvkHLrrxVSuU23D3jS2M99nW/LWZWCj799W7Z0P9z9
yx6GsIjcayi+HxZx/ZB92UcGyFbAH1b13rj6J98Wz5nLi7i8L7/0s0pI8Nq9HloInmmh9cgDvaAD
jSjev3r3CTFrxtcfe82rvpW/cCaSQse4ZtmULsLMNYylL1DCXulGZ2S5vxwbR1zXn4OvrekU+NVq
Wddeyi+nrv8dChRCHqlxHOe7TwhO7iQ4gi3f1F0lKnG6Y7ovCnd3er7W7nZwJ7c6jSt922ziNXeX
rX3HqMsL/dJlLnuAffvKDJmwODdZwQ0R2CQEbSueNT46Prpr1/Gvt/9wXW9zN1+Xx2EDW4Tf/y5d
MnS9K8QZ8UBGn+CkWOdbdKC+6aGfOktPwUq9i4/mK9u4jID3xyvuw20rrqa7DYVAqiJad1sJW7hs
1kXHWuHm7sNDJ77R6fJ83wihPH51EXxBlji+xOJhe14PgoWDC/2pFInrvX1cz7cLYxKhuL1F3uty
+xq979Z7HsRWd3lJvuaEQxy7n1D3ORWPt1PueOaE5KJaS+7zIRZvt0MCzNV/MN1PYJzic33H8b4+
4DD2uLXy8c77I6f1w4PCax1Z3Mg74W+695Dypl47f3DvvpF43V784Zt/ueP9cJRs7/OTWsi/C/nt
h5BPeleI55Ij1e0tF16djySRB93djv7vP/okHgaxfh9F49JvcA/Pnw+386X45ZEPPETk7nPoPhIz
I+4QvnPd2/zv1IlAHFoPFZy/poZw4/VrJib3HV3htvboTohgE3de8pGjjyo2IKr45vl0HIbzCwgB
wTGZxJl/Rs9veLJGnAbesOPSTkzEsI8u07Pqczw/Ri4DFkuJNeHt5czRQ/jmjp4p7tJHcrY32Tne
4IViVbhdzawILUvt7cTji209FGd81bkbrFmiSANyOX0z8W2tn3VejsmXC+rah6gkHpkNiW/+/9yI
dexe70x+AViLeD5xiOnWipgj8yp5Pz+HeaW5r8/PIc/IJ7odwtt3wMnhKm7vMch18xX9kRW6LK9y
R9fydgmv/eofvlmdCFwW4vKz/3K5ygPxjGFGfBCwK54X94BTV2CX4S5BqrDo3AuVmfiEg85Vh2LB
/Xw9rL/5aHf+7Z366BrdJ3d/cYU7itPzWryH7ubu+XkXicnXxTtPL17R+PIBF1fzI38D5dT9av2v
fbPy3vZfSFq5M36pQl5F4mdfsgymvDBKYJc7UcmtKeEL0ES0xXiwfgIS4Ou74MiSuGZcuAncn6fs
MTPdcXOpxOvpcRZfp89O9F7vve9+fva3Vbnn9mSJr69RXDb3o/csr4BVc+OsfQ9gP68Xc6S+kNeL
18s9OguB0EuoXsbbfawei3Xhk3c/vWm+5sec7bZ4RALhFXw7TII9w+XBCychH7ZzJ59bG1W0cA/i
dNrv/IP49v2N+3zq3HfuiDBk+UyXcaXtdtoOoBUH8OfdHfyvlK84EZuemzamgtXz6J02Iz9tNyiY
xGO/J3TFvb3Jp/uUZQKSlfcD28BT+c+J+GGlsMT++FO49z/7p/v9cb96eXu73+2E7/436s4jx5U1
Tc9b6Q2wEN5Mw9K7ZCbJnATShmV4S0FzAephax/aV2sReuI2UHW7UQ2oAA2kysK552QyyYg/fvPZ
5z0tS/v7kFq7b8b+hA6ndbu9UUds/UrW73qduTHXQTmC3WmusSxfF5f6S3inUlbSreQnJeldWckp
X/es5PJQb5De3RUHGEofC7vZqcs8IgNqPf3Rp8JuYtJuK+9xeN4b9/Er7ZL38Wc4pPfpRlfpwlLf
lRuKnweJApPE/X6jztD6ppIEI6nEblpOy4BDLLWelVW+1yf9Z/Tr3eiTn6DOl7vdl9YrItrWD1UD
fM3z/Omq9sQtPG2Jm7LRB5ln3gdGGGP9zZMtHQyDfcrDK12qKK3X5Rv1lXx76eT2dbA2v521Cx2y
Es5gra/brfu0vnpruz7Z/tldv2wja7N07rbr+qyQrX1c75fOhutme/4+IbnCtB0sYWmumGTYVDy2
0pnXXeWWznvvAJ6yGPrZGJzYfQqXVTNf24antfz+k1X9d0AtsiDOIJaCYowinw1rHRgMlB9dxCQ2
NIxfZc50/SmTFRiU73Qq3tIg7IBopGcx3AACzrS3IrrqJaYJbEGPJMUFvSbOEiwiJ3fkrfROfVhC
9aVjnJ4bY0VHWz4t8UY5muedd94CkBK0vMAnWsmKJhfOnB+c+3xww4jfUR3Nat/036OHrbqmxswF
CfIFL8bjHHnj78vAA01gDV5vs9fHbvP6yFx9oz+3sGGp2/fQdnQEN3X7VbwsLwfE6zk14rNCz/Zy
tgk693M2auYttrXkTXdOjvJNWk9+v6WjxqFrdjU6jL4/uKqDshKmhPA7Ou+Fq27ea5bJLrRul5HT
oOLquD4L8+vCWfYTW1hku/mIP/wcPr3D+0qzY3bzy2U2oR7sIpiNh8Ph3fM2O2+32x1Wh11hefMf
O05bdhoXGQ5r43F+8sgfa8GmKMk5HD4P7xq/igmDnYiF2Vi+ZR12XmXxs9DyVofZuKHOy758ejc6
innd5+Qe3g+Hy+3Ceexd/AOfw4d6Z/7gYFytzp+fHGOF5XAuNbvV4f25vLxfPLbyxaYB67mczppr
boMPlAUpdGM0Zvek4+sdFLude1iIfuAplnrKeDYkhHrBJkhrrTjA+Pq5Hg985JkPWe12+AsrbNmV
d1lZX5aL/bG1Dt6Wu/dujndYrebD6Mx/3RWmPIbP/EJszD8MlYOMsd1u3267243pj2ki7XqMCtUS
fNiX3Ul8D5bw8SzTY5I4fuRgzUhueR/OosNDaTh938bjCwIItB1b58/d57thBx8ZmolYLQ+LxhQ6
igs3sF9efisPrOHJ4/SemAwyf5YONRHLxXbxHdjomme76BQfCsNK1sb14fV+ZH1M1uudE2SNyseb
Rh0XW/FbZ51wyn7JUVru695du+f9umAHl63sXK3Aa9t0zPu/AQtd5vBvnXwFUMue3ksZ9KpV3o23
+p5unhfdk141W9zGSzZlr7GHvco4R8yuzFkdPKzwwWfEvcxbxetV7NJyZyXe4TwuMSYxHyJmKzYV
LHPsCQ5k+gAwqPyFW3/2GCJ24wXevAR/ZvNZIX3gS6v5u9jdi4/FR2t96bbuqu5XhA7niifNS1c/
58uDRXRg8t4OB+9zhRmIa7Lg+UR8WmS/v4ushculsbx3BvOMf3aZHV8sIRYBTuTG43Q9iDxO5uTq
09sdsKBFa8caeMN5e/88+5fK5m13l8/Nw/rGVfNwtVasKRYaXhQffWE03DcmLfeHVemfrR9cJJy/
9fSauo194SJ6h4t8Z/XsaMXkar3Ymo2H5e19x6HGUpl9rvN8T+cDn+15HkfhZp6U2NR4nIcz7zob
PufI/mSVf+Lm3rzbzWOxry5na710jyvPu3y+H96c2TG7HC7vbyz6HSuQ7+Mm8MU24WHUf8oOnrPJ
An8/zPP7jNXj77krj8GrbJ6Mf7hENmF6hjJmKc/m87tiyzgP3mr1s/M8Bzcah5JLqrjteeGPSz4m
Ysl4sy/cWJ9nnI3zyucZrT7f+TX2HZbY/cwkAatuyc6Ff0scU1jU9mXF2OD+z4+NY3HLnbJlWu85
fv/86tUluqOxaEfe0bibLoQH+xrz2vlnuLc2HvInGbqMRTq/ITriXBSOPZMv8n56TtnZrax27apz
N5O9mJ85fpAtbop5Ex/xDb585G+cyEtudWqXFGmP9rMl5ID/V+xm5Sq2WtQc8YLf43e4pJ1ikeMB
kSpSS22T6xUpgaOXxXmo+5CXJKlN34zEPprY9G08XjHLg2/tezguPtgqOJBiezyXS+2l8yCcSiat
HTbKr7fGG89kf84Lxva2+rx88tjmpzffrb8N7QDT7e6vmBGXees9Emn4CtfHq59b9w9/9jO/XM7/
0lq71tln5Fe8xj/629LashLO5/P1ev26+9utz98x6GeP7Lz6OfqJM792dTz7OFfH7Rd/wU/xsBcw
Gxa4lhbv8XVkgszO1ZnLmVcr69d/cfdPDA3f4s3OFx4wm7turxjaHx6mbjPBrv7efsHf9XF3Lz+r
2RHkN7f7Lf/DKxMxeXybS7xbK99f+avZTXL9mOnJN87nrev79z32v79d2x/b+3p74QKOW9//2bqM
i3t9fXlxt9e7u96erfuWv+7v6+NdthWL4eA7C9tnUCwOfkxc98xn4LBFLhYpcRj7A3v3zDzZuvvl
xtnzl197u99jMG2359xa/7p73I/7a8bZkVsuJqnjnO68wL5e3eX97n6s7e2HYfkWf92/uvae17Af
H13ftfj8hR8f98ptcbpetzhs+y0+j7+39u79w7767vbYOb3rPt37du3u75a1t5ciwyHar0/3uvWP
7oKBtrb7Jx34sZ0eCXAwPgZv/bHfjy4uCv/nj3vCtfMd+4hPPf/OFc+FUjkLEVdW+RG37cmQ+N12
Nn9wM3nP+dfmeWXMd8ZvB1/xsd5fR1fjRt37HADAWDrjNx2hSXGS1Nb6zjt6/Oi+Hjx+68r+zPPH
N9G45iPf3/J5d59/8lg1J1/qNr41OH8L58ufrd9tbln8urv1Z0uVM+CLqfuwWbKsedfff/1wC4RJ
rK+R6IiGz0c/HRbygGfEhPkh+ECcgHXEx29f17n9i4G6OS1P+/mOPnA/uIySW9pjLx/vzOeSmBCe
5gcP9/j1w6etZhvsQkiHlf91Vnh0exUP1G1dniTNBNbHGieWYei8yhnt63Hw5ls7k/fAchRWOjeE
3/q1YGNKOARHDgsgo+xCkXc9Ho+qyy7lvqxPry43wojfeX/Z5l8suzXXix1pYoZscUXvr/MmdXXx
5F9elmv3eLUsPOU7c/94nHfbJ2stdSv/umWGxt7afQnsU8JFMpjbOTDFmEbel2u/Mld9luBsdrrz
D/F0RWu1TzAQ3PVxtTpcVmemjcsTcL/OHAGhdWAozh6Lyz2emSZ3kcnOFd9rhoBHwCAy214ZW399
f92nzpq5+XK9e1vJYt+5zi8McL9I8uDF8Ns8fMYf1/+abc4s9tX14844+lf3+rB/fuj1sLdftDXa
CzfcuRg+ju2yhu+v2zU2zP0ueQGfF1jrVwowcI2Y6Nju3rAqTZTAPelhx3Omx9NUN7yzIzK2TLcO
k4YrL62Pe2u5/Hf/Qa+wA1zh7czj4+EzYwOLke4ZTC6cOA1nqu/7nHn+a8hNfazp/LTmh8cEKWwi
LnMg5MwxzIiSLV/OUzi12SJ5D9+/rvfTZvkSe6H9odprwZqW+R8+7lomWjBS803nB+2vb4gQGZyl
j/XQLoEw00m++BV3lHGPe5XICLAqWx+t7tKeDbzBpwsLl5nALYwfsv3Bfkb0j6/HihvrnLG2yCoe
6Tuy5rGhFch5bY45G0t3MDwKJi64w1vE/pbtB6jtN/p2NjQmMmkVh0ThH+voyatfaQLHC6S3Bu8P
b5pFRInaHJdMGEO+6LRzJofLoNKEF8x7JdlLZzlfnu4bPCoChqzALfOc+z5N1jq01x/3+T1CXFNg
9/wNr/2NvIBuOd8cpAeab97hSEzQHKjEOuSnrfVlcLcffs1k9X22mjla0zkvJ2fj8JY9u+T696Ts
CK8UeKIE+08Rm/YvFYfWLcNZ3WTE32hT3RKxnj0U7xNbBteIz9RxXLFvT2QgZOvWEwJ+G2ws41+d
0EnJR9p39sE5rJGvgpOwJsGxBgtl3Qp3sFrv/ekRwBxm37d2SIoY9vebOdgh8EAH4DVRsNdkLWwS
K3Lhm9i/tFa9l/7Ccfnn2/64Z2NqHQeVx+WGigVauV9rH5zZOmL9+wK9d6ZXv9bafCU/DzxUOPl2
tK5qHz3YOqTZxMlQM1wzw7zfiDjHHEHgwQ28clkcUGl8EazMLU90q/KJv5kLIILXklr0xCPRlt1S
WPKR8aHeFfxy7DQv9bvAgqP1aN5r5ueOZqq1xQT0CD5R27+8VURxBuJu86iUPAG8UdxMxQ/s2gsY
6aW++l7+xvzkZUFk7fvtd/nKhnAqHZWHzliwLfHZpINuwKi3fG0gi+JqwPhhIr0QFt/zCXzJK3rD
SOj8vkCy24B79KUlBe5LkBPmynQq9ghq7FfzLMI8cmh0xvObY69AT3aRtzgbR4KdB+wv2oqqk0Ig
YPho3IUTraqdeuhvrZPJNkWZqxcCAfPA8GEDCa5la68n4h6Fky3bc71v93Po5a1zwYBeEplZRnXU
PG9ohcYFewOPyi2Rezlgmn/fNmipW2sWPAb80xsJfM8uGlu6buH9EJ7CMF9Y79jpB3LmLlP/d8PU
2glrRzjrF+eFjIdv2LfBOn13JCjm+NGcBEOsyvrunbc3Pt1qlr8EG4E6rkunWhJ/XWuv6E7QchLY
+IFbklUGy4zR48prpndBzorhnN/s5Xvz/f3Lm6GabP2S3rK+N+TfmL27N3UV+adf02Fdzi+mb2qO
9syxPXRmuIh/uxgeuBtulN3zPgQ27WDi3XB1Rz8gbkLDHAFN8XukuOlCQ93jM7zSB7fFhaV4P7+p
L+G1QtpqsulifED99pqPhKaxy+NN2dGZaC6Fs3npb32BzxnspNpChg7/EyMYXkHoirS+Q0EhCUOG
INmgg2cuobN4tcfSIkXYbWKHsNhWd6ZN5i9JJDpgyVhlib1wGCwmpnyE5ugxIEsKszzFb8hESn64
79gj9dyqptUi/ELd5Y/Y1T9Uav9/hoUGLs3//z8oH6Ke3aSwh4CcKNJwSd07deX/eTHRfzm7L+75
zXX+6z9dYT//1Pk/vUDY/vhz5vzvvuVfy4xMoM+yjhSNQa5aJvT3N4Y0XfEUGkk6/DNqhv6aRJfl
v1CrZCLlzW/JsLko2f9bmZFO7ZFomuIcUVQM5R9JopMr//eRyb83Fn+OTFI8JNfZo0Zd4QEgqlbV
ZSgCBUljVTgNhnwtzYAAjPR4VbPFKVF65K6o1ID82qiU7AkylSSUNELpVfeAniwdCeJZVSWtmuwd
3drA7he0QD4mqiQlKZT8ftSuoRSLVlpQe23lYkA8MX7+TqNMDjfu65dnI1CymwVskeNkC9njPMwK
eo80Ck4dklmUiaNUQZkK2DZIsVq2nLLibaKtcjDNiDPAjLsIVcm6OtdSBBoM1AoFQPHoTwOEvkyH
xSjmiVeM5HnybtcgIuqZfX6lWLU8KrFMU53RYs90vdvUI5mOOt5XYA5EahUpFO1pviZdURnsB0m0
L2R9pjC9tWZ8ShYietkCsCQJNu9EHytwrq3aU6LUUzLqGEn5tNGRQcRJN/0g0OD9NUVoyeXjl6JT
TqOQziJllLYPpKqmJw3s0J7YdHqD00UQfhAs+miMRe2EFCvyM0J1xlir3uMRULuga2RKqB51RX0K
t3lJG6NIi2DUQHcRK5MmtuFlUWqfnQQx+dEW40/dVL9TR4tvTd0/YHnamsJ8Mw7T2Sj1r/Sh0Gep
mND82SXjjE6ymuhGoC3jmtwqRVMEpsQh2IxVvNSQhgphPtG9nmSE3yJhgOz8R7VVqjVWogmjpcZC
5+d1SjvoGCXHboRvUzSiTlnTp6aFweUZZMpkGTnEAllPW1f4o7Cr+aPIq6Pcq5RVyEmU3A/HplAl
RDcfoh+KebGjTBjB2OyrlehlD0GWeamuR/e6GvON/EQ5VlSIgz9VUp0IVSt2StVZK58orbUoj1+a
AB4NtT43Rujl+uBOY0R1v+CoMSUKj9rPISFbQmSeH1DyhMZgMv8uBnJhcu4Ydei3z+c+kzSUj5td
SfGbJie7GU7XjZKryJM10JdcGo/DaGQQ0rONllc+gg9WppXWJFC2Wskq9SHp9AKanCAktINAaCxE
iTf/Fzf0/wcR/tT8/Od78//6H//8r//zX/71v/+3/8Dw55f+bfeVxL/A21dUgy4iUTJM4a8lTKL5
F5pGaSuXNV3QVOVvmy/Uf41aJ8D9lIca/37zNf/Ct0CbUvHEnygp/kObL7v4n7NCaANoIsVQmoxK
mS6LBkWtf957p6wbB00NQlvOoo2kxD9CjiUyIRw9PZZSqm+RYDuCm6COk4xWGwAcoFMoqJptH2uf
rdKQGJq2iRae0F3NbXMMDFsvoNHGb4Os3dAaBtHMvIL+/nz/0zj/nZyWaFKt9R+u3hSokKWen9Iw
UVDkuTrrTzmtJzxvs4ZFbcMav4NJ2pbmM6SRBMbnBB5B3oUD0cMh7BHCpH7aquNJdGiFchbBD1C1
dA2kLrI0ZOXG5+JQdbSY5AlKRsNPUJrLAPVv6O44xWEe2G2honSvKSK0w/TNoKJ93SIyRkN7S/0r
hQSCAe4hfzWT+QwyUBCRe+ErWmgIqlbwWiZR30+Chiyg+amIemHLSkqfS6rgVPVVDDmvfY+0RwxO
YcJPRXPOer4AUqO5QZ7ROEZrmxnUvrEpXDNVcWuC3C/C3rDbCogiEm80HiCQEiEygzjjdyVKOL8D
i79Ua7SdjMp+BEkCja1YJQI7/lQO8Zaq0HehQKm8jqhLzTlXdQHPNM0iS+k1ZAMZmyo1n9RYUv/y
fHAslyGIR72V7MWnlOYcK13eMKgLJ+25zajvDHcRIsGZFftsqstzwdb4VOrzOMlOKUTU4vaka3Q4
naGUCha9/IqTRNXDntRKdtKsfhmUGNVXVdxCvI/XvRRkbmpgBwsdeDnUsbJGpOk7NywqYv2kaanN
0ihAqlM4c/UqD/Oeb3Tgq8bK02itDYrMXgwJnAcgkNZzqiF5eab6PLcV9J0nctaWPCE8ykZtxcjE
W/PPSqleKoAv6ccjtjGLktfNJgjlXZALP6nanJJORaCOVqGm+RQAWXL/mMS0EbexRM5MkxEcyo03
Qem+wXMinxXKghVyVqQdNBRzcTGKhLKS4RpkKM4uVhJSzDCrM5nG8kdgxx0tgYHWxGBjCGPpn+hk
hXbYqzT2FMgaasbjtkhH8AnSqYS+Q50Y4Cwlxd/5gG78LdayPcTBVy4PH7Fpngc4v7luXh87BKCY
WzVidqF5QP/8GnbTa9JTST0YSNfF14m+shFVCH3RQ9sYsb4WrYCSarKuCo53SOJcAtrtDdLZ+lB3
VpU8NkWw8GlUOEgP8SyPNMzEXKW1EDliVVoIqzeppCf3Wct4r09ELdp+28bleyA3vU0Z5y9CEbtY
mmJgdvIlel41s8Nbo3VtxnxkloBNsHh8qHW0nUDiLVRt04sZuuxttpTKYRsgzJSKmWNOb30T/EaD
yC+XEcczb5PXp0kfqI9U3YG2xKob3uEKkL9AR3wmp1mc7jHoieZtNB6bHtZUKe7zdgH6aRJeUE2v
La0+DuFhMeRseA91Cw/ta0HJuTvpKgGIamekZHNGgZpI1A/sERCqm6Gt0MuDwGAFtEqB3xryM+rx
12zuIAc3RDdOf5IfoD/luL1BaaAWXtN6UB5IS4vaVtCF1FLMMKOtTaU4bWhsXep2i+fwatB5Ymm0
/Mva9KtFDQxn2VxFBlzFuiSQgRQtXTxvmAt+lSdkawilYIsZtH8OVXMSBokpUORuiEgVWLydIZE2
fbawOfPJtADiJTAAG5qtRpKXRbBTcgnk4oOAZCNTZ2am1K5Oh14ProupRfmu8jM1pXijhd4Zdcpv
PnlDEb5OCuX81KKfogeE/5JdpZ2mY93VgOYfn81MB+4jutYr1Y6DmgUd7/J6ca1oiH+mMpeH9Tem
ydNJdAy9MlLWjxauejRgzj4CfRNpWuVMEZsQ/blLVeyvpaxXq2mxap40GCG0VLkqagR5rX0YaXhD
1li24kh6rUozhwUEeE3iwS4eHWUuZGdrNMm65/RRysI+eKieWpTLYaJlLA09rTW/GB1mvLype2my
kI6h2ODREpsR6bOJojUiihn9cEpKr21AxESWS7eXtW8jrp0nLAM/M4EV9Fk40dSIVlaW0D7UVOU5
XpwTOUHVTSZtJcSUDC04s/ROf1/kiJ4/GgKfqnhCV9ya2vzcJiIBSeBXlhaipFUs1khdfrUIBar0
kAK7AMeDCHe27pXiNDci5bTxwfUOYQBVauEIPS1ORkrEVAqeIBQkyRMk/Rhp9W+uVR95gr5mm2vg
1LLUSp7CFUrIxez6eg190KUh+bmp2ulbH9D6louHwpGpbBdJpq5Zlx96oSurMg4JWJLMq/FEPEOJ
KMCbIV5IluMFlDSTPRayo+5jPJyn8Q0CEHVZ4B2B/lomj2qpji0J9zEugAbOCjr0lrY4aQ4SlJu6
GwjhIKkBZV0iyNG/wCzxJiMi3tgGyRqpaFuDKLhMCWYKNKI9LXNIda8sQqyRvH8P+0OiANYjSKLI
5OXpnaqg6BWFnSNV2+gLQrKS8WmGcICGJCL9aqIBD/kAv+KOGAtzvJIauwQ6pDzz76Aqt4+qukzg
/mkK1K2yl05pHh9kyQXv0SzbafhZmDBJqhRU7cCv5UI12LmqP2xUgVoNRqb8kcgDVQ0BpVbBCsW5
32iMMzRU23tZQIOWqA8Qine9Cb9LA4gjonZKn3yCSq29sGbl0hhxH5iSNlT3qlDXWkRET9APMDt2
g17vO7n34iIloh1mmctn4w7rbqvokVXATIDMXDQOYYtfeRrxjk6wumXoN8lHhIapnaFHYYujdFMS
gu4xCsFsBeouDQqZRkw6NGaoQ2EQj00zbVm1iYAoExUYT8CMNXVKrpAD+1cG4y629RFhs8yuZTN1
y6foGPpDdRH4zJ2ZdNFVslu0i9Z7VjG7irnwiynxdYMqBTTvbAR7l2WFPloovUZi8TK3RXq5AgE+
MPvTlDSnTlZ33ZO4daueoyD97uX6e0CNLYgJykcVcTDlcUZa7hYr+qvYJU7eDqjgPSi7E+KZ3Hbt
pVxgZYe6Xc6vV1N7FITKDTvdxOuCm6T0g1OM8Ll6qCYWveAXnT5B+oM9qKvAcMwnHdkPSEk3HV0L
q42imaHfUcxHVxC7ebprKcOa0IkTEnbYR1G2DkjGTdbPDp1WVo72wSw3rIUpvGoL8feRZ3TXwMgu
VQS+hxYoZVd8P5AztVo1RsquKv1Op8Feaqbvsqr2IFU576eXqsR2nfQGvYQ6oEeWrhZzqFFeHOLX
pkITXYX11xVZgxncAPx71ZsMVlaAYY/OIfKY4yvAoQ8MHDdVUkK5EfGDfNCsxpQA5Q7hMtfG37pr
FjQd96shfML+XtDxrKA0YwXQzcekpklgrGe4fkM9XlArUK5Sv0Vc1VJBH7BNSF8muMhn0cE8NZ+T
lSnlC/jW24g5ZCMAKGLRU5SpJk4nC8YmFqluf0oLw4kIREhVJduxqmxqeo9tdTTorqBsDMSRq1Zg
EYsUbNFo8hxzsz0I9QSaU6Z+3zC8SAdH2STEzkV629MUANXYqi+jGexMrXrstPaeCGrjln16ZRe+
wUK9qujHw/Mr0ZdISTOBO7W1IxzSZsNgraLs9miS31iRieRSe1GgMZ89qdsvFsYSybbOGssFxPRO
3dfGc5/mkmKXBnuJSit5bO5K0YWmuYzpCJYLSh56zF5B+kQyR7CBUXwr6Amgk1IYTqUIS4QhQBAZ
c60/hfYBqYxg+A3K6TAF+qXmRLZRbR4QkykcDbsTemfjLxpVdhZm2tig+vsy5HMWL1qZVEtYDCdh
xKbCigWIGVWuFpg/qVJc2OlcFJIxD1WFSv8UmifSsaQ80o2Y4u8kZitYvVTuknEE9yRftVxtrQcF
HanSbeQEd6MHrpN1BBT+8CLTtIcFs33o2rhDmuc9HEZxKzb9NaQd0c5E5DTiFBHNIvtZ5NVxUhe/
w6hfgwb1ikK044e4zkzo1ZFAoM1Ewakr1UtIJj+SKmL5QLScWn1+SGCWPLq3P0YBLripfCoS8P8U
TZmpRfbgnlzVDHpm2bVrtQU+/Gz7F6kXv8Sx+6Cpm8fUvuBO7JO2eWmVnEKB6atNte++xKocjbh1
QUMdNSkVndaoEIARTBDQ5SpJu1dTRXlHrtlX2SsbafGbBXclbUm3PKRroNaWVEXeWI0nhRphodmU
rbp5yJnInqJtc/GCBBJxxu4H8jY1OfObiJ3hhbr+XdJ0WPYbuUZbs0XsRlOugSwj51Yan4lSyshi
doUlRtLxqb0XuU7ZTVnBys0NTLsItaPs+dI0+VKEyhah3coCVNh/0AyxVW2XF48PU4ppFqqyGzIG
myGJ0asZvCEHtMnnV/iy+X14ojsyKF+JjGSe1McH1EJXcQzGJ4IgkRMWnB99yiRVEpqqkTCu1rpS
7p7V81XJ5Bku9xlOzx1kzeV8MdlYXQ3N3JcgTePxIjRYqLWc3wYAdCBcoU1Mi4fVGNVrnhoYtxp9
+3qnfoc6wYkO75AY+MFI6m8zgqRYi/pbzNJbxNmuK/SPIVoQbENllUC3LYxhvkTN0FhnxW9BHHNZ
N1Kx6qA6V8qbMs18Yi1fy/LzJkapWwMbsB7R6A0NabQHJm82PNyx+MkDwnNJsE/YLVdBFcgWXa4c
RLrsCw21U8glbsa2++4DdtYkhYkZVUeUu2BJZleIKl/jADU4wcVWmQdebaoB9kQyI2YjQOz1Thso
rQvB03XGORJl2L2By05D+glYokWfOGogwcSNqdjOevUWySfiHIYDPZ4R4lCBxIhNU4WyIw/BgCrs
Z8+r1H60Ekk708RZesFCvXfik34boyYR9iD/NIlB5D4eGvWnnYQl1ztoFCQHsSVvqNH1CSxbeE3j
50lVGhY2HBs6hYB2hNPLRNsu3ySrLpNmjcA0QoV73LWCc9WIX+M4fTcXL1WTBK6UZS9qKVCuhcrV
Ts0r1Wu7ZDzQ3QziFuXcWX37WuN9bWJtdiXLPt7Sx+6EIYtHfyT9HRI+mUfCJ5sp4RAsNGzlZ3I3
TH+qsxcjKm+FUsHWbj7q1LgvYjw9vUdiUQCcKWdDgvBufK6DW9U+7ibMH1wsUmxNk62jiaB7SAo0
0oqPLAZt+4S01wvmNkSqx04IG1sA1X60R3/CJT+G4xMUDg5j+EhueaTDdmH4UJ9bFQGJi7rfEIqh
+dkcOtpS+5wHI7z0MIgxkLJ930YlY028aZEnrzhC1LBE6CwI4TWuGUxkcFS3Qc7OhIuK+BkrFzAn
ixq1tvy1ChDMQGKSY5kqTtrDD6UcQ6DTyl08qrwu9EqEg5oI7RKlQ4vDfBMW+rKL1V1iKJAqrkYJ
0CeIN7X82PZV8v18As58ZuOPgYDAKlkUSxrB3+UwWHeLvF5Lg0lLbXTICiXfPkRlGRtVso2HPIaP
mVBUpOqTpwBjSIxIXZVEaLi0Rb+LiHXRqk2BxgNcKhHJ91YZ3qIgNCF0SD8yuyCRoFVWo7Nh6lUA
HO67Tq+8+i1Op1v5HIErP9/Rl8OgkGDfxMrymWACjSW51Fih1avrl5lUkRuFhGoVwTjLbYWlK6C+
noVKZeut2dizEI4wbRS1o8mmwHSuI2UvBosfRH2evizUq4fEpQaLGjTI2NFPoJYcrYsGO3DxWqk9
z/4xCZZRqFfRrBRif83BLB43Uj15kscOLEEAuzNo1/wyUOmzOjGmg+PZoMBcytgx4cvYStU8BPsk
UdHueVockh0qRy3i3Jh/QVgqTl3rZHZ1S64HHkCLK6xys3XGtXWQL6cOKTSkDQi4kiJYCLg/4TOZ
yx7y0sC8FtpDMDQH5CpPTR9QXt2TYYY8EqLfTcAJjqt2EiOtwUYoaNIrYc8iEH5ticeZA/NUE5PB
fuKt2E9dO6cT8d1KAXYyBMWmERcksINFySq5PeDr7DpRKuyO7O+jzWk7Ufvbs+A5YYyQSOYWEnLf
VRw7VRmfci0+NYRTK0ZF6ReHOm2PSdah2JGyoegPmUk7ym9ZiHdf95g4YVBsYW+tQmS9Um146yME
KhCb7ZP2kHbjrXmGH63EVpKZF02fgXjDWxWPt7QbljGf6MB++hEkxSsV6XWAOh0Z8Y/ZJw0kbycn
IoilGIYUqKYvY1XvgP4tu2ZYjg1jGj+l1WKApFmoZ9QMCHkp1y45TI0I7hBdpdYQREsUhi8NaKup
xydTdgQpIfpHjAv1FmlrKk5cKDTRNI/Oj+OaSIYIOQuy2eqPzwbMVdtBVT/sTCfwIkODdQvxuEDe
yV1oMrBEU/b7Qn9Nlem9gwUcDUulEy6EYimbN1E3CrsckQvOJJXui16mtq2u15GwbGWEqUxuBTtM
n+N/zxegk05ZTxcSYXvg8W+K2OE7lu3/Ju/MdWzHsvT8Kv0CTHDaJLcMGYc884l5vOEQN+6N2Jzn
2WpIZQjVhpw2WoAEyCjIaqMByShDb5RZ76CPmYWq7Ea3oJIhSJCXwLkZcYLD2mv96x8ek/GL3rzM
2vKIveyHTAwBgIofIZ74hTfFF08au1SyFsB7iscYfCN1CuRAADP4D54rdppFhFelLb3NLDoD31+T
9yEksFGrQCXd1MZfp8ecYV1oxaoOEgTdG72dXlfnZHYLaD0nrpX4xMuGkKna3Or4Bx8L7bbWBK9N
oz/RoyDSyWFb6MQ74aBIS5Bl2GTxKkd1kwVV2n9rGpKDTDP0HUHiZIFBjxPyeVKFTC0g7Jha8DZO
AjivIjCiby5a/z56zkO1cL9t20iYoRtcc1dD6AzTe1A8MOZO6YGSRB2TUriR7ZjtdJvXqxzHrVwA
9NN4etGdiUiVCahtJussqyt1wQ5o1+Biuy1C77bRHBZ3iXO95lqYp/U1M/VnM7Qx22ouS97x+AOW
kOrF/IVJXA1kotvdnmjgKwyIL0TJvXpObF3UTczo2zp3TsJWEU/Jfev1bWCSnLtbFPYSiX7tRfZT
j6UyEH35ASB+CnXu3oq4hPuBQJC1QuRlf8tOA6csxJatdVwrBnZFFWorbU+WYrd3o+HKtCwayji5
yxvMtusK/l22uA8mJk8Ob5en5J0GiMD7qyIfd/b71piPHM5nq84Lf7LXYoYLdG4p29eMCb90K3AS
elIteyeOEyRpxk5ppBS7SXWu5HAVZk9DT3knV5ha3d6MEeTy3LsiQOmO1Q327ywu8LLZpK3eE244
HxNxvRTRnbNYCYl/dKmmxd3pkEODjpraQHaGmF4HiStv6WpXZVbuBnN4nV1MtMbypgPfGKMWlnsl
611q0TyTUOUvueNCinWK+KO320uktzt2xlDk+y7bNCOPCnZsZ0yTHktpEekxvzZkacaVC5REpqZa
23ZnL21LP1UyO0TYvmZN2G3TMQXjL8Qb4TzrD+5jHj2Cn/tXvZiAsMdDrfEvZrjH6bjaC+Y7FWmP
CaYpBV70hhGfRzk+O1UxBERi6RwxjHgxejlHAQqTHlw4GCEz35NeZfMLVVE/5MNjsdjv47T6TxdB
hTMp3grvoS7ejUx/G+IKzmB7o4qbfExe3eGLo4nbaWjxB3Hf2GnB5kw4qojoXVf90V2EXSG7eSNJ
8WeiAwp7fFQcfun6JJHVfBy77CNsKOAFI3zhFc89bwRnCgWJkFRueYbyOpW70RxfQ1d96O6Ijp1/
UqTRXVu1+zWaJ9PGZ4tkX5YoR8Mg+XAkh1MDRdQof2GyvHWt/sdvN5eY60Vb0mAVzdiucgnf0sjw
oJ0SWCrgIixsv2z5SCMpCBT1E8vQEjYFz66Te8528CZmb4HfmDoYyon2ccJ9jgvnVApWLAVHb7JW
UqZM7BkN68kOgSOTZB9V+pszMudPIv9GOuzVUHBDXdqVKWVdlj2V4bYx67vZW8/ahC7AmTPmdxHt
IQB8C8kLw4OF/kglpyEp0Thky6sTOygkLIiYHAUUuaJjD3uLCTVOq4CfMvrAjcTzI2HiyDyg51of
ysHVxWaa1YNnmlcZmdK8ylYcaN2VLIUv2/lDhstbjoEf/io2ELIxnwqcEAn2YFQQ94tDbmc3sURt
NYS+0Uen5p3hYDE3WUcrrJ87HseWTMz0nXOL5NPmer0zA/btsq1vimS653gU1hc3HkiDby4GQWp5
2fip7LdVzzukYSSjhu3A81s6bGGK+Vs6L0FlxB9GtTziRP1M9tVV1TvvYcijplrnvptGwqAL573p
7NcBwIOH9iGJo6s2bAh7/9KRCAOP6b7Bst9p1GGkWGpiPLghd6uLp0NPmPhoxN+6wb4SPXi+66ir
GAvFo5YAdzAo3RZhdNbDfiSLSE28GcWu1+uTU3FRXSJPfJ3j1R+qXY11/ya1vMfMyi66sV5zolHw
sMO2mUJgm0l3AHG7i0T7njqzAb5KiKwxPTe6uFd2h3vc+GwTR5GyjtaH8QhMMRzXS+Oo9uLVPDj1
Mjzr3CNS3PPbZFD3WcRuiYCjx2aofEPTH4s4XOEIHU815HuF8ea48W7QzH2PPR1RZmjfXa7dWoWS
FLvF2EQAFEaEE+MPGGGHnQle1HheHifDu2J0+IgxoZaNuGeZ6Ed5cudQK9lv81XxiQuShgxBeb+4
uPpHeJF62fgs2XIpRsTBhLKigQforBTWIjBn5lGKx1KIQIa4YwwmGRzV7Hd6XiO2MwMv726aYnxd
C0UiaPoSa34kIe0xrA9GG93VHIRV13/G/GRc3/Jtn9j361+WLfrbMon3NoPf1KU7J29v+EsYV3jn
pBgOk0WFWn+8YJkezGp5a4R5mQQr9nwxoXuJegcXddEONAb3gsUB4ZQasL+Y4jvRYsVooM0T2mn2
wH/U+AzYFcz1e9tBPS8H+95S4r1rMI63oFRG+nIVDsOzOQMfx7WQZMf3hPhZx7rmoa1wD9XnN2ua
ntcr3LdcUdYLHFR+ygCeTrzx9Nts5SN1DsMyDFLPT5eyPNYqvxqUtwS6KLtdEwu5TeygxTQrGHL5
GhFccp1NUN/7NChwoA10Ini62ex3Lft6ohOc9spIODUEDu4YcbckFIb1DTTNn1kYfxE785/nXX6b
/tW3ku4+VlH3r//XCJz7j/L6a/7R/j9A4cQr7X9GCvp3P/773/z4n/77rxma/B+/MIKMH1xs3WBW
6rZ0BW3zn/iYBpxLSJcS7GmlBWFi9Cc+5koJEh5ecHzkWo5l8uP+yMfkI9sS2CEbqLtNPJP/Is9j
w/4nSnFeUhOmEqyj1UGJoWjla/6KVWPKQuvsBpVFrV0oe+VVgYeg79iWvS8jFwy4HeC3xwUqDh3G
Rdtk5VG0J9gC8R0BOvvBzbpDgpk7y8ATxKjyel2QJY1nbJoKVERm2na2baL5SP/R6uqsk4slFe5p
rIc2sOjWEYglOnUi3rLYHPBSW67iZEIisJDxLm2MSJNp+JbrzRsJHe9yIW5SPA/afBdWGalI7NS3
mWRJQTBRM7Ig1e30QD8ejugHs4LE5FJM+p2mV7izxm+abe4Lx97NtZz8scG7cbyMyZ7AxTvdiaxd
Gdl3Q9+pgBntbHi5xhxc8uoh6HeM/noZk481QhbLR1bjigGmolseMs25Smt7m5sukV3aiGuQ2bFh
Mctuz2XHLoQkzlTr3W3oQQyNi/eUTIq9rQ35YfJmAqq+6+WQwMBiYik5/eRIBTIc7Ty3057+OKvI
2VR0qbvcmEFYRb/4+vcpVIW/2CpoJtX7JELDvsSQjyby3Bj22dCtQ+NOjGjMjFughG0XtieuCVLh
scHM2rWeY++xaQWRK1wu1lb5HrKOX8d6eS+X8tZ4MuLmM0y1l2Ls7W2d9GznZrxJ21h89mGznxLa
sAbvdz/pJwQyphCblMZOlrAckwWuJ5mNmyqvltMyeMX/Brvw/8eCZK7suH+5JP34X//bj7/5Hebs
f/XT3/znP/z29z/9h9//9Nvf/eHf/vUf/uYffvqPv+G//+qnf/P3P/7D3/66ZP38M38pWsylPxg0
kxa1ycVuTXeoTb+wyNeP4Irj4e7qEBoxl4BF+EcvNsP8ARN2HNxIXviZff6nqsUn1JbVZNkycE8T
fxmPcXWv+LO7hRAwGC0Ph3aPr4j7pb1+/quaNU0mdIgFolzZmc+O032H1XMivQyuWPiYNe1nKlNz
k9Obm0b2XhAxDFnkIYevsSGgF6sDabebkFDMCqfCQkINq6AR6w0RWl4mfjkzOfDUR/nPMRfFPy6x
P39dJj6s6xx21iZm9f/46/ajCiF35uvqOz2ETYxIwwCV6+m4CL6Jr1T+IgvYPWpcLiUzZigyBaQe
rUoVYDrImls9hQLcCbquUMx7L2wRnOg9vDi53DBooLzJcYq0K20bZslNbV7pBBf5LJWgLBe0jgYL
urr0ml2xwMjIoYUTuZF+bVukK9G0F8Z8yVrvULjWm27jDG/07UudHaWxPNfw0je1gGDTmhmxjI1f
j9IMejaF+Id/mNJYVzeQyNjl3kddThfruuhirHnrdeLN7buZIHLzhdDZx2V0s60qQdDprTaGCWmj
Af9okhbnvKjZTVoN7Jchmo4m99Dyb1Kr22Vp3PjwlrHp7fY506/WjTWpG/ZDrkc1W3uMyCK5tWcw
lYk2MHYHi3MHd02IJJ+Ontzqhv5NMyHb98lbxV5rrLXD6ExI5HJG1WyyiSOxoEMs3/pMfeQrZS4f
2UI042ZqTNiT3FhWEskISB1r+zb1Tr3+paAaAou9zZ58mBd1V4lbpTpWeqP+GEMT3lZt+82MWUaG
BhZoeDtfqmY4jIQrZ7X1jV4PH2i6XbhKH/AHtl7TI10jzAe2DH5DMj3+zNTGzPhxmKP7YXGfxtFi
CzR+ZgR20WinKKfSwNF6crlaoNuJ9UJUDQFzH46C0QApCoKRzyYnG8FqUreGJeJBLHCjUfn/Z3vD
/wu54AbN0L9cZH/6u9+tRfW3v//xv/z9P+GDr//jH9s/9weDDsvk7ccyksrFJ78UUvmDsITUpSOQ
40jp6H+uo7b8QTcY3CV2mIYLh+jPchzb+cGiobTR9VjuWoatv4QRbllU3l/XUmo4lYnfYVkm3r+0
gRT6X9fSRMVd5C3riI2IAfYBfu4VG0N8yRmAwnw6TxO51eLFBMPswnk+qlljuzydw8EgKMNxDmBr
9d6tUeF2gOGzat+sPLL3dhXDM/cKvIJp9tyWQFXXYCKNSR22FnG0VXijdMamPvYCtBXPvcgedfCZ
DpaeH0WOvh27aZ1m+h3G5Jt+jBEGWfHdQOb0RPAUjGKT+SnuL7Mav4Ze1/kmmMFmGtI3ArDA9sYa
YSuAvbjNc8MBa20QBcqSjVTFwropxH5K4V91lDRirsyyf8lwD980g/z0TAP3OEd1x668gSfmE2du
XMPgR/4YyqOIQ8kOGnWKXKvCbEtYXm4XHSa2KxvSsSOjR++qnmCTGF58P8JiLeQNxEgUeNJxgKgi
Yt4grrgdNujVck+y+JXjRNcgSs95UYd7Q6UspNniYBNvOwT1aWv6lpPQ3QnUg5kBxZnN4C5uyAkU
+sNE3xy4c1PsU9D2PCQ9i5kesch4EZXr+Zrl1UGn9z2ZQnA5FCyRriEDPbMipH+jIwMQrZDUEbxv
bHO5VASmH038jjdZhv69j4vDGjSYSHcJ8irT/cEbyZrKWQHP0El1C8OOpSPQAJPgu0HnuIuthaw2
8r/y7nuRsQQUnUZaFVRBGBeMEmkqgmYmMhhDd/PisvXbFl1CXqsqvpEa6vhzmieUdrxMJW4iTUjb
CtpPU6+1y9aaTnUSwtYezOUoY/3Jyos+SGOUS2FpgCuwmJIIMsjfhOQ6OEiQhrbVDoxWh8bkJ60V
lBDaHdkIeApFx7JjTPEGeLlu4hFKWsDlAkefro0oeSTR4z7v3Hs36khFwxnP8fh7hnQ49MtBmSxW
B7gGleb03AO33QzKvfPMQu6sJcQxyFIH/Jahk7JR3eidlJAtGwhaRcROyou2npN+hKacj4aqa5a/
sb3VjLLF1Lnyu460LAyPMdVfdx1NN4gdPMBb3ZqgaZiMbnZKEuTkybcccAT8vzOe5JK8RCsg2oex
gQcUzEV3K70W9bA14cVAXuguNOzsOLejP7nkOfSys041wBFgBUSFMOPxXPlv6CfQPY+ZBFXS1iwq
O7DTUrvHYBlqgrNAI2nScseLA3BZJ8FgVdCV1hwDb1BY78N4m9BpaLCRgY+8MajFyPg0cewyI0ZJ
C0/PbR9JyNj0ZncH+8HbG0SKdHApgya2vplmIfhFwwGgG0vWWt8mecW+EiKC5kw5SZtQrCA8YDdA
74fP/7IticvbtB1KMVl1ODCaRHlzIBOBuFRBy0pzb6bWtKu72PdQisxhdT8tTfTi6OlTwu0LQJPS
faPHd06DxBYuPjKBdU1el/wfTnqtUvswKZjqVS+aPflT0IILD/epwdqnS29CAEkhNlIGHaHMYHah
rNQkbLEEhahWhOlrmxlfI8mpn1j59wy0F2JiBHON7FNuhWYGhHAkUmu3JrHcfuKw4fMctZsG/Yao
6ntsq4mqi0Yc8dzwqk5eGqvaE26aHCsz+m450XmoQfxY9bl+jghcCJBEVyWPptYj+aA0bMIar/HY
c66N3NZ3fYdcENw1KGSKuC5Onu3SQiWteI08BvfNnCZfQ/DxkwkDyEjJSBmr69jEdiEhNqgc5h1/
JOhma9wkmK5ZA0+ZxjLGgKjHOm2o9hwLL1lqWitETZRJ2ASFNX3tQ0/6oem6bNhX0TPKuYGIxFaP
7qceo63UUPEFKDMUhHCzLyoYS8gF14Klb2JW/0UdlDVMCTIg2TkBUJ6msDnrnsbanyLtebBluiq5
ZTXCbLumLmexRUPURZBmI3FABKRRgYyr0IUc3Nrui8HGaC9BP3jXarCQKj8ugk09NP7GCA9ZDfe9
6Ywr2mgr8IjfvDLym8apvUDz8IKfWQE1nnXyNNve6yFkzBjCgimy9jl2XgQ0Axuh1MbS64IQpXQf
w23bdQgo67mLydQDMh4LBfdR3JdD/anXURPE3apgzfTLQCTLJkcBvkzaeykkBBnkA20CylAxeTei
5UGS/W1C3j1PVoZiVkCBITCjaOYbreDYNEVy49QNCu7xEGrLtXJD8TB2F49gwlOXzDyupglZkwCp
rksEzxCMOwYUvgCockgmCeuKZob8ismY0MigBDvZyU1ndLBGpnm7zK46yhYHgtLKb3gdvP0UWp+d
nVV+rxlfojQeA5JpCSGv7uJm2Rp1Ss9qoUdV87in8dmntSJDVRHUmi+c3KKFfzYMr3G8ro0H2nIr
Frmva1HETgiSfxLlx2rRo4DCQSvS+XWYeBDh9XOEhVw/HbtMHIxSk/scsW/bezJwewuPUBJGoZpX
mzErn3SjwRKv4CmI4vg+KovkxGBZ74QR9X4Y75ltWsQ7FbaOLo81sUm50d6ZDAUaUThIJ29VnbC0
wXEl75/sKtR2yJX37M7eLdHqAEqgaKnqa3RTdb5jTwouk06n2RYXcMAnuqxUS17mUE6bkTsQ0UdU
ukG0ioHbpy6+WoL8dy/sv7oto2zhXSbPbQ+TzTBTu8cmXsOqkGvF9dchMi8tIP2t20aXrjRe5oZE
cjHAMYdQd6yGzt2mE/7SZXFtAb1v4844FzE1YAxZDa8Qe0qm+qaxGVSZKrAMXpn583TD7N37BI6b
REAGKXUwmEtixLp1wTo6t2m9atRiogwQWe3rCPkVd8LcTbgTFBM6ZCjy215lnj/2Jlm9g7vjUNJo
lZzkELooqOAFZvFhGEfvIJ2cObXehkusX4SKMCwa1XMTkjqf5FmITHj+Qg+TEM6L+qZK4peFHqhV
jPhRWCQHbdUMxS35UH3xaQ7Dg1IwG01rftLblgWTriBqD7ds/Ra/N+HCpvr4uoy5RyC0BdO0rqAA
jjMM5VyJrc0S87LwgM1mt5xU7GrbEcoxXB7eS1Id9EtOmsPBMnJ1VZjJucGDk0Sf0K+bqNqlKh/p
NzLXn6OCkFDNHvaZE1+z6zUPtl1GGA6ymRooDwwR2lXdzr0/LhBzyHnxI3BS31SWvA9hsNo9Gwy7
UM+kDD91+rOeK6JF3aPskJknIzLCDIADCVl1nIwEo2OyhWGfiZPRqnYzl9Vj2dLBVw0U0Qxuzw60
GWYxNTgAUC0qF09GRz5LNX7XJnWxgV93kWOgpZf5MXIyDpClsM6J1kyb2oHYbNoVLndde6Pp+b4g
DxtbSW7OTQuFV7HA96c6T/ckVas2OyIe+FCVd2nKqmcHTsZb4nzNOz1kjRY+mNEIFWxO2XM7pFfg
EZA04kWHxM1ZW9wKsGxfVEQRW8tCs4FYLiTsSmQvaAWxr8A9ACDHLgNbH/ZSTTtXlsONDZLMQ5te
LcmqvsK6eqHUWm29EhRgF6WTgauFRLcf5jm8Mzued7p1LjjcN0pDeTRSOUKNw99QrXlCdL4nocjv
6MnwYiBf2Z6ojgkAkplQHkcJaaaL2CF7bvMNGRKQxbKMbEtHuL3u4Cd8lI+qPmTsv/dJdJ51ZCZt
ClEiJJJrazvlyV7h66Q69WDax1H2BwAMqK6uTd3ruGhIP8mCzpMtbwoUliF6LfUja+1i17Xl4NtF
85mIEuu7Djoc63wAksn8FGh6oEWW8wbdDBtISl/a69RlJF7wF/y8yJE5pWTSDu78qg8YGIQe9pZ9
eaO1EYSmZHlUBWCUHGXEQhH9zXoVZBSfjBiNFqgQSS7FDh0rEiX8SkxvDsKc7+tq8sVOuve05jQc
jYNVr8SEPPxc++ym7sA0NPIObZs1JNhxUEYmkQfy0FsEpgPaFzvhJfdLV5HFOyKi18BnItt7NuuR
XPvQISZXAVRVAxOb8TBDUNzmdruKL63bVPvsi+5tqtUxYT5wXKo5UqBrNz/X8wSgll+yktBhgswu
XM7y7BXFPm+QfXWW/VVjQiZRxTu6ibJ37Wgje1T3lks/S+STb7TjV08un1447WEFLWQGl86mjAtj
05d04EVZjYxaJHlZ9IMxlIXN1ObokDQA93q2OCSWt2zQDoatZVvcEU6Id/x0TOoj+YPhPql4y5rw
SWvtdNuNcLy0qyFdlSyNPvgdydhyMKRfWPV9S+sTqK66iSLLO4xmdCgdjAZSHDM2+hcrd/g2VrUE
6PFw63XFB84L/N58Xf0ao4vWxJ2hA6LqcCqWu/kcdcchrwilqPT73pDjWTDWqpZ8wsKt/DAnHHhS
yfdGRyfjjiZe6y6+BcasvXpkAmUJ8mCrsTmKiKDPh5qxqLtrrA7bbs++pKVzraTb32QWrEFD1/yK
guF7j1RDGcCr5cBZUKJ7aaNtU2VUWxZswTiMT+GUFAE8cscvnIbhrWmg1s5Mxcmgp+cG+f3W7Kfv
QIrl3hnMa6MT6Tmvup05qOG2pcO/qYdHQ4lNTPTb48gDtbXjBP8Da/rWu961Zhu3LdIVWEZ9N50s
DXp+pkrjYrqQbedwvLc0/cnrym9WE48IxKgpPeUsHA6avsTbRjTIuXl5vNz7VroNXUH2pC0d9abt
n2lj8Foy6RzI/kO1um5oiE1FfDm56wHvHdEvE9mxTDd9SaJSrId7jAO+aowZkB0PIqoOiW1oMDjz
XZNxU/MF/xB3vumFRubIDNm5FdnJ0ksSGwuC0EsVJmdT7ZfFZrLKUQLNNrOrxiZvMovqpOyi2k89
+ngDjil4rtnv6dsekIR0ftjWAAbEvzVG+gXL6erYV1G+TeJHbbStg+qsBxOerzLyMHCtKd92iO2h
hbcHbWohJpJ6Hk0Xd8q1a3WVuBVfpxiKrV7JSzxF2NM3rrGLT0vYYY9td3d1vBhX3ezsKo/BEZ1M
u4beXyEwQ7PBPQc9qomYUFGIH1Vyns3IJJZVOziRlrCnB2K2xYiyf70pTuwJEHQEv11BD++lOV6l
GXrZGLg0GqsrvWrOVufcJOUqJUndl3QmgCNhN8tBGc07JSF82m5ibMcJr186rl2ELnSprIvteBcr
MZ/lTCdFDPK+6enFh9phOkhQpCkCObkDO0dTB3IEOaUM8HvIaowSrPAgsLzB39oaeBSc+l76UW0j
H2b7D9kcBBp7H/yYaUqyiYitWrMh4zavCyzNTTWRauoNfqar8Dh5O03YBw0Zk3Lazxbuj63D2x/U
yPgGZG67OeL84UrE9TEbSKcf16pvL+hDu4pZKglfFZTyTRyGM+D1TESrXhyTWSO+UH7ts/5qaWd8
d6fp1OPNhkKN+EvH2phG85JDeScT0NG8j7RkzxfDv7YZ9EhTAnTJbYziK0MFEilkJeQAlRhNLBKR
k2ekKF6KWPl1i2WeMzyRA8a8eGhZuQb2EnOOD+6dE0+nlnKFelbLd0tT3xAJSD3CqIXFIn4HQk1B
gzBsV8tkAlbjTws5zLWowTenMO47D0qQzNi3puYURHFKEmxqPBR3icXjVLrJmxy7XaTpd2XhiYO0
B/CI0PsyKFTNPWdcODfYj6FaCIoJ78Smyc5jlO5ClmCbRTpfhTgCyr95fXQoiv7JYQyhU4tPSWkc
3Rwi14JuVOa4bra8sSNHfGo4sHqskunQ+p4zSDGbxEtHVFnBKoVkcGSCJ77eDucGBMS2x1Q8vXvz
KDk9nK1AAAILzCgZtKCtZ2ZQDFRe7CR8R3OJRxXjxhYkaE1U0dzbl06P+FzrzX2rJa9zG33OLKM3
vZZ9x8XnBdZTTxSr+NRs96QBv02J8coCjSYS9d6m1dpkMyFFCKbKw9tMhmJn9905R+eGh+LZqzr8
b4f6eohqBEd2Me48p432edpgHMgBq/cKmX+a3rtqwuxvUScrBS+UVTXcEALuL1OxU2tkmAHfPbAn
+hO8e+DuG3CAXHVTeExyFTz8zWAgY0PGjeWSF9KP28GgMtbynv41YREe8MgATIR+i+iP/eSjq9UJ
GY0UgMaG5NQV9Fueee5wjoAnyEYnFdFRLPFZDPIuKyfjZEvSlm/NrCheLZoqJ7q3gKNgUOshyeb5
Q9/JLf19euzn8NkeqQymh467wKcN9k67kXoNcqGqZVu0RMBWuC0YUKtkPwSj55WIkJ3jGIE3c9Bh
PSCRvhiYVJBqWZxCIaF782+W/ptet8/mEIYnzce8Z/BrY309nei76xYP2FO82z3EbiflmuTRqY+e
a/wDrFAn2lKDfi9Q9dDhk3/3OWWwCgmZf62gcZSQK3nkoSkocootKE+WOWh+P2lbm4fq4gK1agll
jgUe7q3YoYCqFEQOs5cKSVHb5M2RtxiSueZ94es0e25+YBrlvgxp1C0lt65tHC00czLnFUQzqLPJ
wtkq7kElBFyAcTx3iu+HO83FsJM80GueZry5vi0lBSk2O8wBVtssY/5O7m3ly9oivMCx4cb1n3CC
yWfA12sTu2I/FvNJn5Z6bwy6tiH4FpaJJ/iJCeR4oeErgSeMm567KjNo8eT3WVlwPodsX4+sxlDS
HDAAAe7FOuoOHYp54i1n+Vbarx7wwrWcXVwr7AmJlNNvpfRTA2iwFUN9yvs6aDsHxXaJziYdv0xN
/eaA0WvPde/DhoChjVb0QOL2ZolvB62LqVSreCx5UjkwakYCr8WXAAN/VTicQbV5d+v5i5pQW+Zp
+JQ6z0MnaN91KNyZiBE4I6PorXo7mDpopCyuCqSpOnCu33lUY5o83tbRfG+qjzCyQFc6dgW5zs54
wLRTRE/knaICH/GuCJsvfWSiQDEhuect4DT+NNiNjGSX5sZd1enfa/D63DYROyD0KZN9p2EQNuj3
URNiF1K+tLbIgqFPdexkVTAZxkGV2G2uZJi6QNcMaMsKvmHj0xXj2eZqPNoZ/mO5yFZ7gxMYM4zK
dYU8u7s2qS32le1bPgnmB1diKymZbBB+jpZczvMYnjhOqQwrKyZFWLZDhKnPzQux6Mapwd5BN8z4
TiucO5Gmx7BY768wJcVvugagWHxvyYk/ddzNBI00tbR7M8f0K6Sc+ALwaEqJ5OjFnfcwlTD9QNe+
eprBnDK/iWQ+5xQdkUZ7YVO5Cqm4/g8jvPl6sW4zYzxUJtM/najV2/sU6KZcPXtKp75uoyCWCq0R
LPX6EzXrthnJZZXYufngLkdhNGfyzzeGJW/K1Hx3oJSOepMHg9HtMBbZiVaobRs75ma4HkvKQ5rv
UVyXD13R4kWSqAGJ3HUWHcYsB3lRAB56/pl5+NaBJ1zizsTdV9XZJfb4U8fu4KEXvHEX70s4SJjT
I0xTvD/aA0GOvgma8lCYJg5EUbRng685XHnNmiOivlJ5nOWNY/djECVOv7PLZr7vS/ApRXODRcKa
IASltzi3DUSfgV59ShYPIHO+TVj/jbKrj6mePy2h7t57hX3fCKW2mdnd1oDkpyxGodrnbbGP3OVa
5pELsO5+MfWpv2pKA4O76KooUAvlHguRoU2+jFhL12JPYYERmZXWOfe4Tfr82MAAQHULEAJROgzY
hvttrx+cMXoIaz33Ib7euJVCg27al97ub6eW4BtpttsOQuU2zGWyV19A/FFmYucSsbLDCmt6R9P2
Sb4n/Pt2OuTh+OI1bYDI68Mrhp30Cr5/zeZ+6aNrhcQpqJbkyK7JgJfQfXHb6iodc2ubqemNWNEL
IdU0Klp1Yyb5AUwDWbFia9fYDapBcz54UUrCSTkRow1Qk4txXxnFsM0TEa6Q6eNUyOi2migxEyf6
AVCbKMR5YwPo3tfaxKqmDISOPdGSnhVDGwtYR277NBcBelOxjeIwYDdqewDgWaZQYkt728yewVG/
rletw6gLtDPNk51pX2dWHkaff2DaccRPAQmvj06R1GZdH+HoW/RUFRLio0WQ+hYRvggWrwe/Hf4H
dWeSJLmSZdcVIQWdAtCpmcF6N+/D3WMC8eYHekDRK7CKmnELHFI4qjUVuQgeJCnFSnYinFCEkxz8
lP/Dww0GffruvecWrJp5XkfUrq9nmw7Hi5Ezy9XOdK4KHGkVtA+l0nU2cnHUBno3GYyUE8fbjsPo
YcxSDH4x1aLZcPWHOBTJUD6qcgI6rPl3Y4RfMlwEg4Pkzp+9p2Iw2rDuYw7uXjkhKQRmvp69pGX8
qYb6U5qzffSgauBslqzv8ubqluPIlcp9jczeYzWT0ZJaps62SYj/OZ797TTGGKbFbB/IIVAt7+vu
3jJ95L0UYHlpBaG0Bia2rptCVsjh2AJ5MDe64KdUHgrtMjXjyRH5p2R+tyD8WZbUGB65s43p5yi8
lB1Ms6oM2ZvNan0zOfT6BeCYeK8Q/43N77n2DyojTNa1Tn1g3L42IqUqpxAYfyF2lfwWTzBvjr2Q
JAclfxPOKgjV0bpOKHkH5uYxqYlw4vHeDYO/b5oovUVBcEqD6IVCzDcRN1erVayAaVtHP9sMQ1w+
9cK8lS1vk1ZPZ975tAONFk2sfvBZeZO4em51V7sJ8SKHv73VZkjJMTlbbDWQ0zaRNE6uiG8kB1mm
G92V62V6SmNWIIMpPiZwijA9bQ7kHJdSXnzy3fEhwXCkTJbziL/gx60bm2e1uieZ3Nc8/6ltt+dq
IILheVeZdPROgmZQPmyBNXbnIBFEafZdpa0dBmA+yRuRTq6s9BmfRrcVMuExG1TH95tsP0rpSRTu
qRJmuXOlPmTFE3LFm+zh9iSalZu/xDYiGmvvxvKoRjEwl6uKZW1S1pS7oSZxQ2ZM4pQuyD/mNkTT
gEazBYe7Ra9Sp7vHMiFp99gm9zImmpNyvzDz7DffhXE7+umzkaY0u3eePGjxaAjiy2RPqccoAvJt
MwfXaL6NQQCAWrMMjVEP3CSV3B7qAoWdcBhjiDVV1j4Q+fuckKHn8o6vysEkVFb+vSftd7REGfaW
eXWK9GkQ+JeGwWS9ZC/ZuZrNEyvG+To6ccGlVRFZTSLnQcrmGGjjo5W8J1pUqy3AFCylGPdNNtgP
6cSwB79j3qZ8lbZp8iediOlEOEkAuv727JKuBN9guIurz3FYRAgfBNUIiCkIBrc7TRySml8vft/v
ReLiLeR4TQ0FlMDpyR8o513yZHRu8StpuYimcqL8g7hPGKduwft3Z7gBkrw/mLsJ7mtrmOjRVUru
PYk/HLL+AauKLjt7wT22VVbGKol3yTzvS6P5qUxGMcI4DeTRTIWAgVjpJRoeplfBtzEaDrokutqc
XcuYh37KZsBEmi5qlVwCphjMhFGYt9ydo5kuk2XRTF1zHPq637kZF0+/8fZB8ZHnvnnC+JUdhlw9
t5GBvF2tZGjgdbni7pmwM4MzFUVwLeYXmt2tLT9fuWbLZf3dxsNLlTDJMunUOz4LwK2VKUAKmc+d
x5TdjQZYEHLFJaFh1BCIgHnJPs+E5ngGpgNOhkJq7vzG69KydmwmL9RzAbA2S+oQfwpLjo0T9T9d
Ca99GKl1mBisVKPTMAeBBkuctbsXmeyNgrZHqSxOUa6gQmtUdUEeAfLAkPUmlpL0eW6G5eBl3YHL
oH3kKBRjGZqtl+9cQiozRS19OR3bNufIqboVOre4Wwa55bAkpP9sOZj7Io6XvSVxLLeGddCWgWuz
VEe4bN9a4zj2jFluY1cx9w4xkVCBJD5Xxjk3Zb6vaUZj87M6I1w2jwlRbcwt6ptMqNgl8A7ZDWEo
GueOfbJLwJjFKkHGFRyB9pjTIxa5TMB+yfMZMG7Q061inAiRa70R54Pehh9hn+oYZLmYKdrJ/+o9
azpbi7vqe1/RwjOp6+WxRuLZTL2w7nQ+P8IxYSC/JLq4MAJjIEi9p1Q6f41RHqBjWWe7P2PSBCFR
GP1uWX0IfYklkO08xNjK/8HQo/dV9JYCjdwag3EOgGgA/+ndfTOc+rYLzoSj9cahTxuBTiocNLDD
Oiu+n+0Iqns5hHPLVKQTxpuBr2RGcc5Q5mjPPvuG1cWtVoE8Vv4Grhptrz7vnGb+krBYEquY74x1
KCkmfV0q43upajv0HSavBN8YDDGSS7Zx4yNoLuZJAdBCHeB3v4zLec7BX4wW7+TKckOIRJ/pss0I
5d9NCGU7OSLO5uVMaF2/jT6BauCIx0QpMk7ZSNpuTWDb2H/XZPtwkL0FrrNjsOnqR3ykpLjy+rwI
Nz1oDJIbiuEJX2c+mL6a1xTxGJ6j/Th7oKnMEbyi070lnAa7IMpQOR2HxOtdvZ0NeERiYQFMMIw9
B/tlzVOQg8/qUTGdlERDP3nvcYnKWagWD8CSHTPBpYZ8poctjRgoSBmJcrNrC+B5KF4UxlKbrrvC
280S5JsijBw2NjvtJxl13XPdvIIKuiZLcsWkuoQKP1ms7uegFIfBGP6ws2rCJVJsgx0G7Tyz99kc
/ZStS5uBnF5zmBKji+OjQRYZ1cLoEqCeZ/nMhwOCIEySd9sT7cUvOPEBNgqTJU0vbJ7AaukvjVGG
8/jLKqIeCyqDNSjtfpNZqTjhjzhTL7+YjGMEEDZdSm7U6YOnzmufHKKpWe7Tks7ZGrq4a9gE+ryn
9k0CaSVrJUFEFpQe3qokVo9TrxCoLDY93BTYsNTZg4wMIofIfdvURxV0UCGNmgR1Y1BJj65a7EzY
bKGaQ1Bm9o5tcbtrwxRTxVOW5Uy4rnVne5ROo5eD08niUKZ8zBj9DqlvP47p1LLBGFigJPPF4gVk
1c0lH5a7uHXgkA6FfxaJAPg9F0/EF7wd/LnPFPjfIQGkCAvrmuiJTqrp060qSh0K83ka5HRFRz3h
q6RqlHDztnfYxrTZcgepimYrOEJb0BXH2WCujvop7HrznLv9Ja4ZH3BUrDJlNoaBBUim437ll5D7
1foVci02aoagByBK0i9Z+r+IaVO/DINpiwP8YsbFs1IxHG0/39blaIeZRQI5GnCR8MEGkT39xqX1
bRjtp9vwSzYrh6Myb1F1nBrSUXHSbuKEdqxwBoq/OienxrsGcWdExWMXVemh5SHKOe/Z5Lt3vv5T
rylYRl6LtZyBklo3877NcuAfXsOCI5EJe5rzKHR9H8FP2XgBH35WH4u5fJrH8ZDLYg+B5Uu7ncUZ
lb6oDl8o8+qW98ZIgnk8NyKB+9FFlzy7maPL2Otl466w6FbOPPdmI6tgZk4hWpojU1s3ihCTw29R
UkDO+AeAdI3zOCyWIw+7nJdvyTux7VIpQEe35eT11KvdcH+vSvE8tMPRj/FFY85EjnUmGcITBSwF
rDIusbKr6jZCGWVN2atDYvhhZztya+V8BgGspUveQHZXnnPOzEcc/bzeBPXXUsX+AcjGpbGJ9Gt+
yF0UTAuJQnQ5BYULRwSqLlv7GAi9e0LMHQ6ZN+eXgdNvdDHTRT1mbpXYGXcfUoza5J8teGFNRsgd
sQuX0MPnOFk3KdjxJ5VztD0KH0aP1Z47VVRJuPFrVdMb751FVKvDOMGjTAezxEOnQiNYrGtWUYnh
6TFsA/4tME5c/Rz7NmQwewMCo1bvfHhNcRZ4gLF+fc+maYRmqQ9g/aKzYnjzvb0bHxoPYJZRVG+2
xR4ZlyU08+7U5cMzZse9HUQl5ibvjSeg2yb58iNT/eDHw0/jwzIqTDM5af+ieO/ecTkzAEaYk3/E
JWMyH0x32UrhNxJuiTZCneUu1HuU5duUemf+FijlcLhxX6JC9/k1aAGmwNHcoZrcGzb6muWmV/iR
DTlpluNFdYzi7Ctbxi2rUfdQ1TPTOZgqaJ8Os4zaLcqXp3Ri8amBkhHoljhHuWdApKutXec2OizW
ywL5b0ZVtCSvhQhbQ/Tf+wEpNl0XjzYWsyWZm5M/q+PM9+FoBTOvD1Ofe+c2Kq7e+DZWUcv/zNua
GWzBr4DIy126NL88BiWjSnamsdRbqO6fLEinS9I+FeydRZdAG16SABarT2mC64TGwDHuRjE+Py+T
B1NegjmBy1AGD76y7+ZG82xbbnNdjCycBZiF5aEpVHJYPAvSXsu9GjsDOe04OXeJM2xh9b4CAoSB
wYzGgQsVdj+uVonU/1R5z6eQjGAsTOtANFxwqSTY1il02t6rr/bs0orcdHkIvU7H+mNMl+eiNkbi
Jdi9DeC+ljGN+54zPeM2dqBtogwx1wJhKKO7VWb1625Nym9B6FHhuR5ntVENL2pVI4WUGwgM7Y7x
71Fwfu9MVtBID+klkolxq3DtHZ0RQ58ovnpI3jvhadiqMoIQwRi3tV1/QYTql51LZEUjH+9a5hxZ
mUejHR9L6f9Z/48iy/QxB8WmbZ1v4jqwz4lN+nnBHbKAR+mr3DksBQcG4OwQ9yK+yZxDI4CYWTt/
YaVdDpXWGGb8z8xiRGBfTeNLJTDRuUW/81ZXUJDIG/txmg8hh0WRg7ce6dGjZ7SFSeSl47uVqW59
3+xqnlTgO9a1qwmX96VL6U7T8xSUXcFmy7mDmto6AUJGVeyAt0NWnDu1j3FLAw4yf6VaQzwkxbOJ
NV2os+KmKoDjjFAyuEXFd0XQFfvJcl+idAVBxbGz7Vz7wna9xhFqO+wWBCwY2MHN0N1UXKK0RH7E
iX/OdXZxA+85biEsLt5t7hEHoqwZ0LSHU4K59Ij3g79caat97ZrWrjGCA4Ozj4uy+EmtQ2G3+anX
7t4VLvbaRetDUK1sQtp85AANyTGNvelbR12N5sHJ+hcvUrwomuyo8CrCqwFoM1ZoE8zlvCCanYTa
cZmtwT76jThnYmXsMIDSqkFqCcoXT4Rd7NuxfxYa9vqM/3/vCFCUAcmAummzQzeOb3iwjjEXuKWr
eEVQVIH4vUPbtIzvHGruqbHjX0UKajribydGmOhskbcgzpHyAvlpR6a9U8bIIWCV3bmLnHCGlYBc
Q1dDb9/q3I+vPL6PlSCp5iaetxOz3NdTZR/VgIKMtgAmgl0kd3G5bT2vuWOcxQoBWamfnJy8bIY6
I7ls9B4dEivZt8dq3aDIfGf+kzuWv/ue2LyIK5R843HgE9xh+6T/L49mSrwM2wuOacHNFgjoVgZj
HcaSFJn0Ipwj5Sl18JC1/qmMRnUbylERBzGSQ0xANeGn30uvJqdVFk8cYvRneWM4x+rkLeqcAJvt
NT2gtjVh2gk4yhoA8A6rXUgWJrTJov8FpQGTjI9UBxVyX6Oa1AMmMiXsR6hhRBCI2SN6A18CEyOH
O2dGQl0HaVbv3tuw2gOW9gTo8+qOnY9xw7aP6BUw4TtzCiMT7WVyOOG85oN7xo9ZKHVqaIDKTPs1
qhCh01LnWFCWHcxwlOgElwGHCBOBq3pc4Yu37WRNsUCMfVCb2Iq5QF4nhRKFdmecnSr3WYDK58oA
5aSaE/c6ix9p+sHwjCGMUpQ5YGnKSqjq6r0926Rb8ukyOeJBGYRxfZa7s/3i4J8hZK2tmw8ZeLMG
dpiq2grTY495abX4TEH+0OI83toF3yWPjUcJDzzusV3G2fS7z1vepQ4OLny+AOOGXeQY7kOmGvuk
bcEWIHJ4UVXds1kNIPa+8yRhfRFrY18XnzlUZ/YWzUHl3RV0fHtOTc0aK57vwLF8WWZ+jWq4iNwU
vsoAHOxkDCev0/kBhQjilyzAB+fsapacY7NuTTIYNq7w3OJVUHr2xzDilo2wxHu1A2M7+10nC1Ia
SQPcexhu+2Wm7SyI8JHu6gwGGKVGdIf39qVdXgeHQIkRJS2r6NvUB+WepMfNIs+3B7f/VzYNySGw
uUYvCzaYxJbFrjfaCyhF8Lc1ER6n/jFmUB2uCblIsDBkm0soUhQt3dB0v+xSHd3PjgNNzMd70f1i
WrKPvAMBHAaY6zmenRZofWQpg1Ou4K6ehkmMJXMlR9jDmjdyNFLZZKttnY7fLLFEWCSkZsDdcBtr
P9G/Tdz8n8VSeI9TVZ4AOgPhAuDKuJl/LQaEffSWD6EfoWmCH8PC084cthwpYOukumd5+oso7rtt
2/fQ9z7Sssmfc0/2VADaFnFERFHrLZ6IYEUp16Qo2Nvg07dpKts9SOsWUD6qR9RN8FfjPwnX1jT1
7vzIDLayBNYOeXvcCQ7uSJSnhi3Dro6zY45JXE8dT3UObkywp9z1i0yO3M/ojucyxFa94oFU/c0o
Gcgsc8aLFjSEVyOHxnhHD9xvfJKMMXKcNXY2X3iDDO7allBNbJAXrO+kRvShW1cccunhHs0Ope0u
L9O6sDH2uVACqgEfsPY7f8dVmOI98eUVrhdC9WGxkiCSNZL8lSXM/lQZ1V2asznPXZe7YiO4jBKR
xLbAIqxZfqLWsbhUdmi00jxAc7l3ixymYGq2d8t0jpN54SQl6zNHYZl0Bzdavx9Ba228qVLHBUm8
NEDKOZrcUmUN9X6aa6xJX3YyOIduSNkGiC6juhjKvKtYJztWdYNohzyR45Ma/GutnRpKLiLuGAEe
iJvDWHK5TyRgJVu2dPVN8x5dk2+THotQqOxPYOBHHAeRX8XSRBeXR3VK/fu+9d8a24fW6zUUKsfr
za7jwcmy7FcUk43ydPrMmcI/wb3fDwD8Cu1AMwWMfco9uNBKwJAemotzb7FgIlHq7aZSlcd23Sm5
9XPQBBDolvJH8JCKAPhaRW58o+/n2SoeYoNcQGRjKLOynZ2mD745Ce4z8ndnFDfKsUCF2gK1ZPhl
UamgC7M7x0CYd7Gpvt2UUEkW+c9goyF/5VloTqazlYssQg2NEb8dp7obYM+dTfFDvhr4J5uCueF4
cUHLhIkB7K2yYKf4P65Q+xb44rZAgjkwjteLSy8eyY1aDufIxWRYzM2atcDIa5pX2SDFcolbGcL1
nrVkC7ErOecWV3VsopiNZc5afaBHohH6wwkKskQNe9UEEviun7V1LISx01Ulz5XxYxrYVuMRLdrP
x+ppAgcZDA3jfA5dqpfjw+DAA6tmaNs4jkpE1xdzObWF/0jO29hFubfNDOCbER+xLesw1bjkyMKg
9mN1PPbZZHB0wV6OdD1f4xE9sJKaMsjRRMwHDdmYA5yNuGkulpHtEVY5r7q+ZkqskqOMqn2Sl0dW
IvT9oM4e7Tn6jjNvi18KUdXRP3ED5a0CbsEdGre4p1d3e4ur3vTjap/X3a32F4EoNo53UFqJjReo
NtZIlCtozDvb0qCE/de4TR+UwnVrsqWiqwYajQAJmJdD/dCk5Z3bB7gCYMDiYvAPdv1cZua8m8Fc
eFjFCHExQ2lsDbqVyZU7GhNq3NBrqFzy8mZ95JBq/h/nlv+BfPP/EdPGBkPwvw83/6f/+O//5Z//
w3/+d//0D4QI/pX/Gmv2/kYCGUCz9/eOKxg0/y3UbP9NuK7lrTWCa66WqM6/wiGE9TdhChcfqwjo
pONO/K90CPLOKI4+qBvTtl3PlP9XHYNri9V/p0P4pimRsYUrhR0Ij5A0iet/m2g2iSsUTemxqS/c
aouN4JZ3VMG0xUvk1GeZuc+iwHPUaXH6N7+h/wXpwVlBDv/Tn+xZge2uCW1uLP/4J6eEalGO2RGn
EzhxFhYvmZG9CI4Ra/mjHHZQZX8Fccxo4rLUc97Mcf4c3OVex8wZ8lyewStF+BrHs3SmB9+Z7i/d
QzDEd0F3G2x022Y6xQMzOLODA+KXVGX1gLj38X/+i/DK/h9/iZYtXbxrjuUJlkrgKf7xrzLMceSZ
UWRDLJY0EVrZvmIJvh285S0bWwsLoPwaIYlvO38EVlUup86rICOg0nNt+prsYOPyJd7S0mfTHgzc
9eiQeszGlX3MRnHsh3YrImXx38UIKo2UphtSfoRHj8ma2lWR/xlHCTphaeEoLS6p4/0VS+oeO73i
Vokii5aiDsoF0n2gC6bmXgqModPvUSZEuLKQe9Enhx8m4Db3N0ZpXw1/ZPj/47yL6nEyq28XwFGa
tJKzUeCEwkfO3MAP3PdDtHVbiNBI76Mh/zA+Mf4lxgUU70PN62oZ3OwXMnN+72bD/dB96R4jzVxY
RCphlG4ZiKhZ9J8DxlQMzjUpK/knHZiuiiU+VLEBYriRb3JsPxp0WDZa6cP0hHN2W3ZUY0QKJWYJ
mjO8y2kL3/iOuNq2ZyzaCGVeTHgDGLeYoPJyKu6zDpp9MDrUuOAtNEmr8thHRy4QfH5ZLs8pBYY3
R1dsWOgXWrcHrULXkBhO9wX48djN3cOwBEyt0YjxnKQVv4yTyIGMMlpcBwJWR1iawy22KVM00mg+
uKVLt6TDpkFxEDUoDWHOnqYCDr4v5mVvJKzvG4+Wpjor3udhSnbKRaET7YzU3ywvKv0STY+Z0Imf
ZRPRgMM6n5C+/ZAn09bs0OTbmIpKiGkb0TcQpJKb3ToHYNosAdmO1JLQeuuZz+kALtlvx+C0KLYf
+z3J6OxKyQPu0oCMfpxI+Pk+pLgRmHyG0EIsWsG5LIdN4EV+OEuxB7zKhRQZcEscphXbblpeKk24
DJnnURb1FTUSE3HwMcfG70iwkxldFYqsI9El5qMSfxRe051YL2CjZ53qtn502+4sfCp39XA0jdy5
sc7AO1Yt/AB98TBofcKYl+1dJ7l1Kj7TgHYSUUQsUZOa8ZpnVa4ZabKjBH/mP3DyUJUtCx4Jcop/
D67rXbPL23Sa5M8O7928kXHEqDn6jO4DV21LX2YDgbRS/ciCdMlhdeFAiBsPuD1Dsz/XMYaAIYUi
ZZ+jebmOBiDItEqtfWva5F/m8RhH5r6v9Pigyc6U2SYQ1hlYyUceZAgLnUb2y5K31EqXzaSLT9G5
Lhk1DD1leXUtWVBJYr7Hfbsj+YbJfupObj1yv1tN/XZlh5NTv9eWf699+NRaBA08L56pskgw7mjx
XeV0nXgNQWrTrz4K09m53mXp/ZWpgFWOuI9En6blwZx2WdBcQWTjkNaGdeSEwly60tK7lkbTkjB3
UxT7KFgmrIHtMxa9cMzrBu8fY62oyXPVQ0DDBVa0inTEZv125BpycWQ5MMbrae+TdfbgdHnLxlpH
drNFAhkgjHe1T+0OVh9vrp6TMjr7VfRniRmktWv9FORmt2WBR3oEyb8dQL3vmrE9OLFT7LXXG3i2
R3593JGXCOwB9yvMziwZS5u3omTpxU07wqOfPsc1MRKHeG0EHHbbGNNDRH2sb87PdGw5p3acQ6fq
Qp6MZVtHFMtZ+N/MwO1PCiPEVGt4rsp5mSlF23W1wvASfOWwVjdeZnlva8xG/9QQYpXB3a0teyJI
Zc+Guhvu8TZ/OU70EbUYc8w1aBnTHrPTHnWu7tktljenr1gtZ6a/S4xHkY5f7OrtJ88LPhk1gYRF
r6nLB1z6ASKX0dvQ6j2Ao+oVWDLa+1gRUvbuyHn2XLe5EbtkOsp323eXXSATms4Z153VDa4U7rmo
9ntwEAlRqyV/n5aB2CXRWLiVj/lcvwm/ZlcPi+4gq9NcX9p+xI2cuJfm1VI8XHivJ0v+Kh3oRvVc
f+p0Df+qlqAS0nHJn4M7UGHCKwMSSj6FRFbwqoZSA5uOi52XeKx4rV9DQSg7yrDBWLqx9pHIDmqh
Rjd31LkNBPdTUz8Rq2RoJmSic6aPtp+PNMMdx0J9tB4ljqo2ru2lollhb8G2BntivvpZ86dzivtm
5h4TkwvxUQQ3gBeemro8Yc//wMTvHCnEECTPcFpW+MfzgPaUVL5nvDU2Eyv4alyiU6lq54DSvGCa
YITubNZ53eoM4nsYLFF9biJFiBuU+aYZPiDGfAxE6LdBwgRvlO5p6FvcpTlWFLdBX3MAaEhI/2U9
/q7LWp+kTh5tXCwHCHXXmTh/aC4QHYLp3JZ39IqY25a6h23apG/aZCGRkM7ZqSmiJog4dQ56ZmSV
aAIr5gtVoh0RLU0M5yuFPUKhzKX1qVIIOIuDF47KLe6nbVqMJ8jBO7cjw22VWbANlMsmZiYGUk3+
IW5dLk2BwyaMlpsm8B7djtyDN7gAATrwJ0jzyR4TurGdOwqHym4+wzyg9HRNV9f+XIRO/SD0qEmJ
WWDmvWbcZE30FPjGV5/IdOfNGnE38N877T9XVJLtyhLjK8WScvzFvMbfRdHOBuHKYw26s6dC0nNF
01kwQieM41NT68e6L5GAyvo1WbXUHjqu7S+nouW852y7Dc040+wAQ6edcsIcyYkqh3cr9z+t7FqP
Zn/XQNyJTeuh1bxXcj+hHbqLwA8uejUBfcepys/8zrdTQ0ypc4boZpfZ1ehgNbAo3CeuVeydqv/D
Ihyn/oYEtWHkMbFSDotgonhlZDO77bKkh1F6sGHOztOtCYb2OdXsUkFYbWAjM7jYeQPcChl2Xlx9
qAosZ0Ix4ybzHSgCILI5YWmWOKxUXlBTn41WBexv1C8qz8ilo+CZSf/LHwJMTZH4mnycoqrb4yS/
L0d/O+n+2/J1FMY2++s4wYzC9nzr5NVvoWFMDKmEAzLJgkUSRiVzVE8NiVkP8Txsc2DZGZ7uAZsa
doV8s5zMmCwQpjLwkqvzOJjyJyGmUOmZXYud3tYfBg3zkHT4NIX5axT2PTiYt7YP5mNDjOIBOgmj
zBIEYcaBxeji2Ptpwjw5q/gCbWg4dB7nmOk8p3WwXGg5GQ9z0r12DoIgjsCjzEdaz+YkP5qE/hxA
Y1oN+2iCBnIgACR3ScCbRbUyxs+Qv+sp955bthiks3dCGNNe6VY8uxaR4lRn9h1vkucMDRY/PnmY
QU0nkDvenmH7rSvMYd8uPeeC1bywZ1THQenszitrGneihUJg+VMHGEPZtsN/mlD6UszeJCwGJ2z5
aTZrK17LhMFFhMYbTJABnueFRgrLQXx1qAdwevvHJr7xOkd/utGDX1Oj7BbDwO4D9LOxxIiSYjgv
KKdG71U7lwLyLSnBlR2udi9MvNYLx/XJHlMeNQSa61JgM6jE8jK4jvHmex7QSrd7d12ab2AasBzy
hvbIryzaZLm3ks3kJckirlJia+SSvi1dYnoz8A7K6qNSGFhM/dYnmbyRuXJCiz8tkvGXHEhTzVHz
jWIkj5WztHjjI+yDpfoLqEH/UOSywbns3Rm5/ch5t7w3FP3UC4tVodaFhpTONog9b+sh8JS1qQ8a
csLFkqDPDTOhQaHujlWkJwgAFrEoK2Duq9eoUvNpgsvjhjdAcMDfgxdpera0f6fsmgSiwLkRDxQJ
AdQn8FV73MdQKwxnS99P79O8QoNGig6WRSjIceo8L0O3wL2ezpll/0bB3KcLnqSGpqwNweCGUIl0
jw2L8dWgTDAc2I+xgHuAnvI9r9tRlZEFr/Pg3cEGjQWwB/yH9baskwuXvLWrgCbMdxEJcamgNdir
JykxV/OswVD39//xZhc8kcBqEE0E0CbTexjpHqEJTqASEyLrWJx6+sPtuzn045lbc3qUZv1azP26
I+qDC6bonEsI4KbZeje5OOzzCH0edfilRd3Yt+4qTM7yANcEOkC2mlKBgxHXic9xrMEe8ufQ+sox
l3EWTCZjUpCZZIXqtrkJM3olTOk9zXX7Spb4XI8GvsLEPvnGNa6K5TIt3rdRcOzEBkF6cyxwLYDG
4i3f0h4EVyAt5x9jzTW1DVmuYUnleZxaeY4X/93BtLRXILUwQ7cUQKX3ZHGYw5gxNUwdwiblhZgd
6iRDXrWwss/w0WcEQUMjrw+qAds4tezBJ5ucYiQf6jaxN1aKp36w1cUdgOhQdmAeOnP5GKLkTz0z
JdeAp7nHAfxZGBXqtpMhkc+rMnER276EaN5NYtvgatvSwWXQS61uuK3Vbu6jEQiQthgoF6q8An88
GKatTuy1gSD48B5ErC55Whnvpk4gvhmjtR8dpz1ReLhsxzRHM8RSgEGCC5vrkRHMhiyh87H1wMJS
rAGfi4H673KipQ4xb2OPj3TwMBk0pkTWHh0/HLmZUHDJKDVDPSG/ehPIsR0hfpvvJBtHAgFxmu0J
UoDr8MZ9SToFMay9GTJ4cRqjBnP0ZcXo0iv2kDX+6Mo3a06/3cXMj7jf9/BpfuFTRQ/8blTDgU1p
wIljkK/wWtEU9Q8G9J9jUJbYcoKK8CpgAQgrAKqaTdlbXoiVH/sK7038fgcS8SKy0z2ljd85H7w9
JEx84wv6qX/PiEd2Z7gMMxvtntIcWZCHyGfnwQuqz176yXYUiJ8upOfnnEpFEwuEkWJ18Fm4i+XW
m8m76JECO9tat9bHqU/MQzkUV7fxfxzCd/CTmTxEg4zRWmLGhGeeMSGc9Ig/zEhG85aPtLvWqVns
63R2cORKzP55fBGpwtOEI29bsQvua0kGXA3xDkEX32Nm4lVhYkhTRaCqGj5KrE0cRFB8n2lKO3pN
8pDr6XlMptAdOLOT1j8TMTHv6pj8AdFXx6EU0fZjFBfrndwdG5EGwZoLnnscBcYxHoYNhoLsYBTR
e+VXBhrMgOcjS28q62mVTgBAWFZ3XnzDu9B42PMixVhW/BVTA5y4cBmstgF+2XBVDaosxYTs8htS
7XHwGSUZoNtj0FfcCqv7vNH/hb0z15Fd28/7qxjKecF5CJRUseau7urquROiR85cnLm4QkGBAceG
FeoZLCV+JV/5HfzjlgDLDgw4d3Jw7jnn7t27ilzrP3zf7+N6IIad0uEcERVZCPOhMWAICjP7dSLt
0ZDo9v+8c5gcNV7VDh36AaGkTjIYyq5UBvWxabLbtiE4o+ydva5ymAwGS8/BGOMnZKnTsWzMAJ6c
8NF5sZlFR2lex9rYJ+S0nhqEioCz7GuG6O1AOLdBm5FR+hfDI+vD+LGW/Y7/pm2m4eK3mnPgw8qR
56IAVL3qTn/+I0FPjzMXIk8El36djHV521UdOS8ob4XCymdMXRiP5bAFdxoSTRdcANB0BLvnYEl7
79Frg+A09F6odxWvVmkEZNLkOztunweUspd//UtkP/c1dhe8BrqJo8i3CDZKc8goUDLulEkArDSL
cVuMZLUHiHcRDSSHaGx+cBkijPewugROt4v85pqlZM/qsLPWiS8f2Z4xTpo3pmN4myZIz5Qv1sbX
xGtt8fIj6wOOJLqWIKb+Zsb4owJJ402ol+rMN3fqz06C9zBw2Vgpg2s8T9vVUu+IEwMRc5XVZH+w
SCXeoL0FbwkuAtVV3lz61v0VQ/LkyG5i7zOkcNc6ykHrMhBWuGtj/dpVp6wexDry7O+8Lh0Aarhl
4fTqzPTEAlfQNVmGUTfvq1iRPWlTxGDJ0sUHYBEbLxXzFk/fOzMqxLlbssl6qHUzSAYaVrVFu6VD
PapT/At8QuVkbA3NsHa4j/t17CK7LtkJKeaEBQuotV2k0SkV3F2j8Ayq6LRbTyP7maoHMWJXknNC
3wdDna3LMT+WBe0rmvglSG4mTRj2RFK2uFxNlFb6/Mm/qbHYdsXGa5KNySaLeDpekbQcPrWZMmGo
AKqo8tFMUcXIxcbpLUnGU2cZG2BEHfRix9kEOPdm+cGcnxeP2qRuMcUHZnt1xubLhgTNTNVmj1W5
h3ZuvjpK39Ykx7KVBJlqmrlyBUzLtFk7KE73QELA02lJeUpLtc1R1eKzNb+r+qPit731XJw6ZeWz
cvXQg+SK5ouZx6UgP4UBp76NUKBzOKOJCNbN1InNyZC9CFMmSRDwN3LgNbZ5eFooIygvmT1Yhv7R
Al0oitzl8I+uqqiYcukpeEmHDWc93AVWpFawfvi9hvSSqPnsZETn1tPs7MzMQxPYr1yntJ59CTA0
GD+Jdtfct8xqKMuG6H2SBjau2jDXycxpiMA2K0cHzaaEqL98yG2Jaw3x2zqtx+FeMIDre2Ef6xI3
UZP5/pl15L6W5B8HNRNJ6MxkmzF+R9VKr1Bk9b63KuwJxPVCVQ1WrotOw80A+OgZap4UERcOeBEZ
WCq5ixQNRR2UFlapDIlX09xgkaCmx0MgxdOcJOXRU3zQzOHDBhte7LJ/NRzt6vfkPVqVt3alrzFR
7heNFCFeyh5uEkQ2WSYA8jTNIUtHyd4+uklZkay9aTWpFE9l9lwKej/ZQT9102lX4hxwfAYy8d5K
4/Qecep19DAs0XceA9cfT26966X8BHcMYzabz6Po6B2xBuwt29jrk/3uMhsrEocDLM6vaBGoo/B5
cQBhdi4mAGIFP2/dGYqmJH7EOoyh6DORnApwIu68GP6xD3wiL0g7sFOFtZcvUmHzdAnUsPPkCY2T
QP3t3TZAmtYUklnp3IiqZ1Hf7TIzqXY44l7qMiAvs6OktACAFMWNtU1ToW9xmemAgPLzlAMawyl3
ECJ9LQrDO7hS48XGv4+D6uQOyF4MDp2MuI6+eGjSzj52Kr8HLlLci1Leai1ZwL3zZTQD8YHVpevz
owbMs0uCbRqXlLDEPEa5OtfJrJ1F9Y2FHqKRgx1icXW1OuqYQoMrkxsL8K2GleLBs3OU4ARBUbTq
GEGv5zjI11SMXo8mruSjmmCDb9No+BqI5/U1k1MgCLYBzQ83OsvuxB0vkyI42rMQQuUam3TmdWEg
ebZExngIbeAydkXn6TZsAkZYEHxXrKS1EoAwSSInYeD1H3gxev+2sqyvtPcTNOhTxygGBo3j1oTo
Af7zPGpu4bqoz7GiMI/HK5mZFINwB42VQM/oVqB0AqgaVlSi22qXfPCBVGr77Da0gHDOKHeRCcNi
Stg3RHj3RqH26EPtm4BCMCvSc10h2hGi/EyntNly0b0EgmSmaGrJjQT5sh5HlGAx0OAGosnKyPl6
Av3TQW7VTi7mtduy8fe50qsbPeVj1ZLh2lrI7wNuptZ+0VMaWdbinAKV/du6aqelebrj2WfYFHM1
+BmbJ2gfB0PRoMIfXzlGhu3PxvDZME337KEifG1+8LwZpU7Dcdel11lhnmLBt+jalbXRbbH3GAdU
gZB8LjmiU4+VPeTClwqAJkUkX9/icHMMg2i7fashis0nNGiwKRiRGEa51SugGu1wN9ftbV1Lcq1t
9YaN79fqgmcQtGGNvmpjeDQHJuBNFRPzEzvjSzAZz0NSb9j5AGdI27uO1qzq+5c5Z5E4q5ZEMcW2
JpaPjJD27uAdDJYcawLxWpxWES/jaCJJMB9cRzwRmq0Bq/32E6ML5zmZdrmjXwip40Trhmlr6c8G
wZxHqakNUUBhlfFQOyhf+4Q2OUZ4x4BTO8Za+254UH9SrElrYHsbKh5qTHsctr03G2d/HW/pnIA4
e2lCVIm4VWX/qmpC5gZdP0SKXKmq0t+i1KpvBv6B6fE1zPTcAB6bVYN9HXQIKvTJyDe2mX22PaZc
w7OCEHOiO5vn3PHmowUbFfZ+tfa9zuFZYr7ppnO6Fo32PsM7SfiFjmm0mfW+4PZI7oD0YGjNPXdH
KtOn603jScKi6G0I8JUTD5QXyZOWG8kmqjbYcH7b2gju7Mre42aghJfxrZaPrFuEyZx2MW97hEhm
nIo2g/ASfwJ3Ifl2vryLe/YiEamJ6Mex8KSCF8ya+KBT5naroc5D7lTmQwv4W0txhRmYBBqE0SST
+6eeOQ/XS8EwdpPU2fMo1S3ZiuCb8viVxJfgDgkW7gaH9WKcZedhwZwxsqby0c2Nm8jHbK6vWWuq
deqJa5Um13Sk1jd1DZsjIjuJ+irNASdT7H1G5BdqzEX4IcSTyBCRWnzoi5Pyt3K9yxzRwsXor1c9
nf0U04AkkdvjQPGRPbnpbsoBs6AEu68Rq0UB7YYkluygSIAcOnEDX01bT+zfVk5R59sZaEQAomyT
ugiObB8gxUx1kcW8MMlCy21b69NsmqfJWGYLFbnEypU8UKV7VGUdoj4/qjmz9iwWLskSBR9X9HaZ
ZAgcF4ugdTT3TiAAwaYnPe72ukAeDs4xDevmBo97u7E8xnGTtUnV7O/atj4ZfQ/kRDLHbHvsEmnx
wEAr99SGWMewzBM9FBrezwril9dH4OlInXM9eQmm6inIK2IYI0vCOJiBh/jbvsgTCux9Kecrq7wB
bPNwPwoWcX365Pjupy6oNVxpIJlzMwahaKxqYtRDkhcx2J+j0tL2DZRrtjkoG8YBnw55zlee40+S
qn6H4TYQ/AmyRCH/w2Mg4K6EMw3dqmrEqUZTdUYbK3ZIXaEFOO23VyDy7RE1DL3FF+uLq6Jw9fuL
OYzJRlXTi65kHbYj6GErn1by3BIghMqKpNiGIBv0k/eAuGpGge23MM3Hgihxv1gyymf3Fd4fgRMw
wpQzl7u5BgcYFNQMZc6GH+70c6HG5FAFJOnJVuD5jc1txKodp2dzZDTPpIS7HXJVX+ziDJ0XkkHu
Rsc6eBL9PrwZiKaZcQtX8y543eZLQn0RDdFGpmxOvZz3no5qXjcB8v2+6579cvjRM34gsERgXnv5
3mrzQ8kACnThEL1gCmJ0QxIY0vkrVuSUNFH7iLJPgQFj7810MN+2Fl6ltK5e71WsU3GNBru0WT7r
YrKI/213jsTyHNX471vtaexQc9s4cjHkei3OxPpKBOAdFr6PZrm1/6hJ/n9oGBvSn7/9my8BOrKd
rz9xKqr/TS2FKur/IrD6p38mPeKv/+k//st//vv/8D/+yxLW8y//9Z//+z/941//29//9e/+4f/8
hf4tTSL4i2sibvJ920Nf5Afkgk0/Xf+3f2M4f0E9ZaF6snXYdPYi6Pm3VB7b+YvpOazsdAcRPCZP
938Jr9BrucCBSJn1Al23AuP/JU3CNGz+iP9eAWUanmP46LiQD+lYOp0lbeLfJfN45lxI0HBQVmF4
3AOiidKhvkfD9wR/AQtW1bzGzIC2jTtEh7oojvM0TVegt9YZ1OtSz3JXdR2jCZKZwWea5T7Oa3qU
kjZ/0L/6ROAmmK32JpgJUcDRs28CJ7u2AHVWRUB/HpSxfvdnCgobPUE5ep0k657UIi+AYIk7tjmw
E3zx7Ln5VxvgcEPnhEH4zuhn5wEK1CcIUXwlc24d8uKSdvn40AniIaKkXsJ0SCSNk/HZXkLcHSFL
FuSVxWqvvkgiwU4qQxadYZ69gdSBIIjGG8vD+OAmXoH4PeUEXXTuvj8cmtn1ju3cLjsKQECgHCpS
t0/oO+Y7bCI/Mk+p40l5vmmNGAwLmHZ+R6e764eJRKOmig52GbZsXj8cEDQij19UPY0vSYk3iRxG
O81/2xHmjCrK0LepEH3FcVnGqIpARJd+iTpojnvKdcQpQ8cQDiohTv+SOf8lhX+Wy1h/KvWDo5GD
UcDD3msWl6cv7EvOtBMnzbDzsXOuUzOJ16XK561ZtOwtiUektXA3WZc+2fzWK80PHsugg+qL1y10
jXtXIHAq9QDMoN/sPUP1B5u2GMdMHpoi/xZpNG10Lydy06I0nmYYfMUYQZTYdwneyzxOZagtI43K
KyJUovN97mUJoi3s9VEF2gDtO/UewWNcPT6zuIVSUfpddzTj6WQiJkOZFq3K7gshHiJ06BdsHYdx
TReZoccHDu6Wc77la6RpVZ29KXBM0pBkCJXqJn/KjKvRjNONUbcMH+Y0LEfGPc2kP2oS/H4c18HG
U1UdVjjTN+Mojjj6yyX9aN/J2rwDNYqQ2OHCtXBT+h3CkXpRXZseI136zGhrWUW2J60hJ3oonVns
ON0hARpjZWCtBYU5s1gPaUPGCGgM0JM3SaPuErsp1l3/W8maNkBDNyEEmRbWII1N59fVTYY+7Ebg
ZdhWI327MeT+xYjkhhd7OLouDX6kc+962I08UX2wdIL+hOLrlLB7omIhRslKptttHwX2wU1YqAZd
x6BlYI4wsFlYY4jBE1k33ckvu7MHTqVuLDac6PREPHwkMz41P2eK541osGnIFOyMKmAyTXQ4qhhW
8PyP/K7E/6l0/GH1ErQim+mx6Cdt2y9hUkD/Dq3CDMmq1WXMAI7Fks6TXzZ6WHTS302J7sNnJETJ
N9RLEM8f9gjaUQPisULA8w7EmtOmu51j7zA3+Q/VTB+WSeHi/5Xh2DSfTtTGJzldql5XF8aB7Net
Te1g5vFqnGlZa5cMFbJ7eOPZB+CVoyKOYmuVTX1wdJ8xqnWou7p+tgfPpZFZGBeFI4iajy9zLPVN
BCPan6qb0hSLhN7T7v2iemstVA1epL6dUl3toCo/jar4cRGBW2PaXElO6ZD7V89OUomjFlds9CL0
VEUFPkE3iSWtynffYttRkC6qHuoEIME81GeHUrByxwhfNw7NnLYIIkPVbX32TCs1LBApmhPO7opO
zbtB2QTHI7K8cNZ6a13Ax6cCAk2x6OMlPYAbwe5qrO4evke+SVsDH7n1zFJr3qYOGAbcYaAYJnEo
Xq1WI1g3Mqh8DMQZCk36aviVA+uuFjwdOr7lTMjAZcC9AFfRq++pWZKwQ341GgTka8y0n3PPA+fA
t4whSh+3eX9DsXwWZdDvZ3/ELpxh6dFiBgQtYoomvW9j4qqxf4LNGPY4xn7niObZSUM9UtWeZnNf
tjkJZP63LdM0jKP+1ZygfxvuQxYY13oJezT0VdRWYeLCC5hRoGMj5Olo06sLY6ue7L1Zgx1sKlZv
rcBH7STto25JMi5IN0EyCMeVmSLsomnaJwYzNRQozMTEkbttbSK+GtqAEHDUp4ydIqgDYTQjwpgb
fE/WQN3qJW/RHMAcNulXGFmwvIJOm/BtG8aHn9Q4YBZTOwo9NBzRrtIp1P3Svc062t1ysPZBn15x
w0qaHmvmGMy3B17Qeluo9KjpOvuHlmhqrLt4ibJQi3l8m10sOYyNF3sAIFy14PE1asMOQxsq3BO5
2ITCNL0WTlb51bUIRNkXOyu9TOLtENBJ6XWSr2tkKGhYqYkH1CtTboBtoPOB0dpcxppZVAEhtJTT
ZzLJCG0iMA9sc5eawuKEuPQykQU6wsQJocKqQ5ypnwRuqNTzbxCcoN4Lpm4KN+JYIrgpHflSaxZ5
uOohczRozX6JXhJJg8SbU5gD6jHohFXVhXkffXiqOTt+xIQYQObG1aJbGyTMytUQIjFrfdFs7yB1
pz8Wb35qf7uoE84KWRqbIpy+cPrNvHvLRIDK2XMmGKZ/AoHr+1EnMMSAdAYGWFdME9qDbBFXOi6C
3xKryap2PbAbyNHAkC7Ugu6ouT0V0niMgAVD3FC7qUw3hb8vjLI8wrqk4Zi/TKd9HQJF+ow3zIcm
0n50O7lE0rrJGsxgnW9ShJhHoRXlweBtDQ29726mTdbiVg+ki4MtgvtTM8gnB+yZZnLbdi0NXDlk
G1FkbKyqfp8TTIrhG5yC0qcFOqYwo4voJsssnVqBn0k0Fbrr5plPAjEMKVD5ZH9Vw8Rm2iqIPfbr
PWG4ycosHTSMs8jDwrF+yA3gTtVpxodq3kt9+jB0fz8GIAfbHvJ7Q8wVu8uHlgRuz52w2Vr4jQhH
YwtcvRJJcbH0mmBZRCeYZp9BqTJkJI35oakWDcnwWnY9/BkDseYQCeChPNOrqCfCXqGZDeVYI37t
8ydIOHmo1QjyfdarOGF+AcSZq67KRvK2CAFk6cN+CVJCl+/G1qTBTGswAPO805wF+9QvQx38pZnP
odSXDjhXae5SQkJax3rps6E/ToN1GlsIx4gKq5VjWgfKKjQT04gPjq2l3ol3HdHrnOjZtjHan0UX
uXX1nwkpKAsapNNtbpnHkg60Xqxik2Lvzg3YbiMY9sXyXwcwYoOZlGf0fLYq3yIKMjje6ybSG7gE
gMxNSeqqQdBEWaFy8hiuhFEFREvWLKaYC306dv7pJYl525TNu6X8vRXIM4a073xE3FDlAC8xnaEg
lI8tr51Ta5+N41y7dsxWWeU++okstoNhQNFzUkYJev8djeIbpSjzOYMDsO2aJ7sp2+OsDEo9C8v1
yulfc9tJd4KcIt+XL46VPUQ3nV6Ne+TeJLubv7mv+zvNA8GFdJNR7b3v6rAZCh2dTHTrtkTOolAX
0mPRE8XnRPPDoPVhe43FQZdwQ2zTIeB8tM+DtIFQZhekS5jTGby5yRmFKBuPufwMYs/fjEpuGHb+
Dn0Yd1C4yB8QymUoSoFUMONaC7bLdBTOpWWKZVFwJ5M/I2qKYQj6EDA1dV/lLnIBbevmaiM5RRmZ
z0xPEe02mfEOotNO2fR4fYOdK76PMbcxpsFk3N87HUMeK/gqxm5TNOpz6vO7RtcOYA1u0wrt7gQr
O3RAAUYdY1Br4Vir4FMlLPRG5xi3ZAhAv8ZjkSfPeafutUad2YgkLDa0dIuFX2cVACkXyzkg/7uY
slJwtzBIG0aGe25JQoI+T9s5U0/IjM/QKfjzR6xyqp0larFiSYIVTPBCeQQv+dFHzI+X4MrLqO1t
NRorL+Vfpqm1G9PHKui97RREByLilgctYj6u3seItqmpPvBBfAI0efRshhGMeVbUQilHe8KXWerv
nJL3s2h8BoxMQYhGJtfDdQ56778PXpce9ei9yix5Knos3uPIZhKb9aczMyHi4KZ+j0IHiQVVYkBW
jc1cagJJT6INiAOu0tFOBkh42W+v5A1Mxmk357sJbTFGiEVokaVXnXt+k0U4+DyYaHTLBw26Xegw
0Z18VvAtiyb+4GItjfmjMJakrFI92GN+MnJICmXdhUAHIP60WRIaTPFqJPvkChHAlc1coLFFjohw
2ewPT1OJ5sUHkF8iOQC57rmb6BHP722ddsbJdslGyrK7WHKLZp5/lWO3Ky1meml9W3mcUYQJial8
sLg3/bmMGOPwGHBO3E4zs7JWVBA8iKLiBHVuI0B8CCvh0Q4WR5s1ZgXjWvWc590lmftPS7IpUqP3
KFTSnGIzeIKxRz40OUVhE7EkqjX+4D0tsR6Uuy5KXZw9g9yiFhVZQ1LCzCR58lk3cxzezh4bZH96
UbmrHgSrbwVH6DwD4bWZabZyxteJWnvq8OI3Gq6gznJ2eDVJdOqYxRq2n2KHxbM4taSPeZg6wjFA
zoTD9wcOjP2MXrs6lirj5jm3SpPLSHRiwrbA+f8Ury35GqzZSN5p71Pwwynku72Kpx0ZOs5O93jP
e9849VVUhPhE2pU5O78sepKhvyUqBWWRBS+Uayas56Lf4iqGqjyEGTFrfmUQgCj6cynBWlbOQEBr
Wu5rHaP5TLcFsB830ZPd40tWuQ+TGcEd8BfthqVBvDLZDK+XFII+w56hGnblA/XootvJCT+y4rdo
Sa41Um8vFVBTfHbfLJ5w7upBmGlcrRWUMxZdKTpzppW6Ib+NNHmZfLoTYK95WHmAoHmnYYEl6tNq
uYAG6uP1ZNvv5hyU24SxDT10dcHDueC8SU7wg/pVQxY/NLRbxXDIahPqj+8i6aT037Z4MCuwOyxq
WUi15nY58oO83Rd6HvY9K0PbqH6jGIMxX97WGUkIzcoNOLmG3g7fd6nNvwK5WePCHy7EtIvzSODz
itu1b2bvXmYt91z9AWcaxBTEhWCuD3BnRw5esJ6sxg5Gw3K7bgabSAwDyYiZnJOy37DonjMezER4
75XttWthd+JxctkxjiZNiSihm8lCpBsPiTtXVEdmBAA6RaaVPtEK8VOTyJdjJcrF8nc2MCG/mk8D
/QpX7LBK5SlQiwJ9YeoXXvAwcnCZOaAu1PGshtqzx92zakix0Vvr3ijpnhuJhmXwoI+g4EZTBWmj
iHX2n4/ErtMqSGTxKmpeXcmkol+UGexrWbrb0a1U9ffgwusYJ7AeFbo7N+1u+BTQTWk3iOm4n2TK
Pes9uqSxw+HG+z3qXxGpCivB/6fCKQCgLv9qcI3saIqpkFtWZBkAyFF7YeuMPS2fz57BIdsFxbF2
5PMIfCcoMpTxJpxsqVkvQ3s/LllvnHRJ2FWSJ9znCZsR93F8v/IzE0CfEl+SkSe36vvoxo88cVCz
G9b5mOGS97dCm6FDsALaKvkpyX1EzEp9WjVIQMA5YJVeuyn4ylTmaHM8pPOAsrgj0Sc1vRnfjeOX
S3Qz2QY8b7Eat8RqmriQlsIuefci2TPNmEh0qN2tqRPZ0ctfG705RmcqOktPdgg9H2OkjXsMgDkZ
oUrrd8mEUbC3UEF7jnPsWUduOgOOVtnc162unyLHY6zl40KOq3QdTXhwhii3j3i9jwSOo6Vl9Dby
IXOt8TUaSHcCNsTbulbxIXZ9wEeC7QwVex3eYISEUx0LBOZLFIyB0gDuEYFwKnE2PlFtqD1bLgdP
bYWsfn31pY+m3ORFl1/jYNzYzlejNdOuz2gCXByIqx6VU+iBB8zH6NG3WkCIUfpmJcm1DFC5uoT2
HLKSFa9kWZ4q9BB9U0dry9tGbURtzOcAZZdolA6nY0R4SREwallsWwxKV/xEuP8pHmMTOrkEdNGa
xQeSd2zndXvQNdpQ3K3oT5OUpXsRfMwGz5JZPBuzA65CIZ+Y+CkzI3ihBaP4LsndW7YXg8UFyKjK
TPQ2JMu8DnOtuMnxK3hRY670UXs2THg2mgGZq0Pia803U5B8N4Y73lbDzzCRo1S72YPVRyVrfRPX
Amu4dMJUWAi+jp7jEsn4Q+beFTnGfUAp85pqxHEgVUxJGSbJ9BFDJGl6eggr9Z8weZALoXAAJXbx
qk/8iauy/uhgUxrO+OCPHYv+4IgqZIS+xEa91Bk2Onj9q7GNNkNxBVVrb1SNR57oldsSve1W8/6o
Li5+0/bb0a3e0tj7TlFXpwoWuexR/6SoUiusFStvLF06iu6OyS/d09Tpq4oqa16kfVHvWkxrYN0P
A7g9vqC5rADb6tOvyx0S0ES5cQnx293NHkNFe0SR4PnLyJDfLE76eu+V1VbjCQl9i2VjTzSPVXHx
cgEDN2vjx2KOX32eHvy183vfWC88t3wg5cLIUuwpbcnwbTaOVYR8cwi614GizmO6tIYShHe1+pDA
lUOyrVYgdd70OJk42+RCH9Pfreg5R2fUqvgFqQjF8JUOlNyXgT6ToHWvgqhsUVfj3yvucIwwMte5
cOeAnVaPRCOlAPLnjjRC1zGgtpL5S2/10UESBPTALGSg21PNiPrTeRVx9YKsnhuCgtLPEqhFsfVm
ahQflNMsnsf5rW20W8gkd8JsQlyfhCn4t7Q4bMGW5zTo0boS4LEadcqwGl6TCH4JeMKy0hvDxiuH
w2SniAYQ72UaSN05seKQoL2boY6JITSdLygraOjJbnFmEFMoXPO1qTtfaf6omySwGwEFg0QTVZu0
KFGlmciIWFHH0/HPXzJXYG7i9YccxBw6TX+KZQLTmDnEki5CYvii1fzC2QJRkUx/Yo+xpz0BeRkQ
Nq1MzkcJ231EZFaioAyx7kW4bwUDKRJ8ZYCQpBcguIBUls10ClIPPANnfVhW5qs3Ww99XyH/R9Dg
QnZYiSEI8He8zI5W7CYXE8dkwZAIvJMjrK+8NyVSm9rncKxPDff5CkDzY+pND9HMwKe0MTCO8VG3
R3o4HeJIw5oVisqvnjUXppH8GUZqW2SR3FvUEpUvv2TrMYImmDPO8CUg2P1swOGAtXTyMHLugtwB
DQQyE+9WcEnG7CFFBRXS7RNAnF+sPL7HoLxjr1RDS47hyAU8jGsC5khCLMUQBn3YQH/jw2fDuTAk
oWPhpPW3SAvQwwCNXscmM+N+jI5+paGva1J8gL6mh4zmmxS3M7wVf4XsESWTO+q44Gpv37vBvUnA
BOIExftjaM9BwFuuOM2Ux5dVQ6RZGzqmuLi9IRyBnDRFCV8qUj287lll8hpr9XeaBe0awiZZDOyt
aoS2uErSB7dKHpCikKaVP5CcZa4muOBwZXbeaP8MAgZuzpudC1hSZQntypxvNWRVK7sdv3HRb3r8
b1Cm2o/EetGk3iyN54frlie0uy9Gh36XYc8HYl1zpZmoEHwq12mfS0TgjAN/ahSXZq0BJ6HXQWqK
VA9OSxkHKfmH8NBybKFYDLf4x/FxT9VbBtoKlpb+u4wObAamq+w+dhZFHWuEtebTj0bODkPTh15m
mAb6/Bo1Mmyc/K2jdqoythiOVZJRToXMGsXD+s+RU/X+tyxFfSEIBJdKlH1FCiM7LRsnuvwRQjK5
rPuPqGDBhx+Qyg6fdWkPW7fjQ4NWFW9iy741mv7Ria46Vcxq7nlSeyYjEFOH1ZiOv+ViZkJ+xBLR
BWqfsOmpCU5n7J9sOpd/F8/YZw0oMSJ9bxadKiqWFdcwI/OG8I0yepuDIFt7jV+A/IyrUNwVAaKt
hEALwDb4wjGMoZ7wP/1C7W2yPtY19wbaaoKNENYIUtlICQPxFnVOvlUxmyA9J1x7VieSNUFaWc7V
LaILxTjZYEFxo9p3APH2WhJz406YN9MUGU0PADr0ZHsyaohbyvrW2SgzBYw0zO/RcfKXXBENudxE
ni4TzHvd5pYzO5AtrXJ2LgoeCotyBmwsHjQ9+4iT+M4Hdw34hnvSyBBMt158To21YVdPArYceXPl
b2nxN0nNvzUz2nC9ODsxX8ZQ86XN4wQMd/zpg+WlmLhQ9Uw7e3320bsXvlqEXz3RsFqbY8GwCC7U
ihdW4Zd/fX9IFAvpPRp0m6u2qb4LjJasnSbSljzrSUruqDGSaHWMLTBzVOkdZVGX32fBbxunP/ns
wAtNzIsFqWnGD6kN3gMptG+iJKGQeguKVzUcqC2GZSDhQ/tHXi9gQNRAVwPqnj7hUw4qRhnx0iRr
HyKL79DPt0C2Cg6ohXeUYRPn5hoor8zb1HXvOkTCecZHOxcQqXgKOcCWL4tNKAK1+k2vtdfZsC1A
aCOU6cW9hqKZQhv98ASbS2ntkQjbU9LE5FTUy3Pt4xHVE+08YXPXVfCWEm2Ga9BHIdWmZMBatxPi
u7EodC5iK98QURgmo8blExDrVHH5B/V8ajKd2ZPzoLDLbLSa5VrB925I/X0SXUZJbElstTwNRiMP
LAvIArHf4MWz9PJHfGE0cFOdhELxZyN0bwkEL6+lM4/MYCk2vcco6U99x5sk+t7f5Jr+oUtoGjoG
5m1U8DljxUezLB6Sjkj3jBOrbriMKiM6Dnr80Rf8E57hQlmfNM008wumzsXoI3uXyRV/k7rOlxlB
MMg6Tni47SaKp+CnmB5HlD5/Xle21qTmeBUGiK58CFihutBVhOvc9wki6tzLky16zD0Lem2rdLwu
I5NzJlCYpwI8XR0rMJBTeOGXLB5bbLUJV0g089Ij3tkpJOY04x4AYixg2w62U5SI/BC8OWBc1qmV
vDSKLHq6s3U7jUiuguK+Jgx7Hi6i4pSHAvxURvIe/OO3nkcPad9cfFPodEGsNwQ/fNohbkSXusE/
Gq9tjxY51+IP14IEJVLjyxCptlY4qTJ0jx6Y7BW6bOCzCFylDasv9u1nFwPnynHjfBPoYOH7juTQ
Jhq/BumudfYO28qfX+RIb41GvmGHxi1JN5VZu2xK76M+ADc2bc3WAzJv6whGs0cP+VD6P9k7c+XY
kTRLv0pb6ygD3LEKrTACsQeDEdypwEheEjvg2BepxXmSkUYYqR+q+yX6Q5aNWVkLMzZ6C1mVlVm8
JCMQ7v9yznfgBAjw70wqdnOfXFCh31ritNCFIVwjeGoKHhqPGlvg0RqpbtdWfBE9I/ncjI5z753j
2js5fXCZlXssaq7DdCQuCfB9LN6VWzBKwRaTFuLIHebXufmTeZZzp/R2WBnvmasxx41wHU3GexfP
uIG8F7eiqpuZ/egNQjwx8SmOaBqd4uZCft9aqb0zEN6CpAK3YNEzF0LRMGbxjCsRX+h012JB2Hh5
j4e5kfeMrr5q9lJr00oeZxTlSEoZSXSz82H0GFjVxYDXSr/APlRrOYwICq8OwpDV1s5wdybte6+/
DPT3GKsV+ns+jOZsf0rV7wpPm3hBs4dxEPYhwjuDmmXk00mllghMfgYYLMMQDwaKZKTBK4vHlM8B
1b4zHzTAMasugtTh8JEZsFDuavRkDCzblV1RTxPq88je+q0OCczIkJTsbMTC6AhOmlaemhxBW9JM
IUugfBV13PrLmYudjsM3tp8U2oUyIo6zxf6+Dr3hra5hnMcpvWNTfREHWJMdBjbc8cDkkX7itzm7
eICodBgS2OlM0mwpnnUXSrFX6jTkbh+tW2NTNdOwiq1dJjnxqgj+rlmD6e5n/YKmlTzwZb0Zjbck
VAc1MzSrJnNVhPpH0UVUYwWIzKJabLDUnGapfTZzx8kKQATJBP8eYj9xbuO+8czXJGGCLzX8LyNm
UFLD3nlWnuOsATRPxN9Gp38wPZS7ZkUkz2Qi7Rs6anVc8ZiKbezxI8lWmBzTnMhcR2JAAIBDnDAf
x8LlE6BVQHDSjBY/w9zY/8bDUu4SoskkCbtzgIypSCBcYrZkFKjm3eRwGEq4w/ZABFzimA5g5SX9
rkbBM74gBzbWkR5zYrf5f4vwfoo2bqf/hwhP/t9FeP/2P/79f//rf/zP/4UI7x8Vd8tX/V1xJ9y/
2TooM9dF2SaEDgfr74I7If5GwrNhuVz/riUtA1Xd/xHcmX9DCEeQlWUJE9GFhAPWlF0b/cs/m8bf
hInjyBOmKRHd2fb/j+Duv6rtTFR2unRMix5KmI658Mj+QW2H6rUrRI/1ksn3h6t7tzRmqOQ67ekf
lIkPfyeY/RMQzQdCqdvmX/5Z8hv9F2EfJDDHdjGtmGwspW0vvLB/+FbVZE0KwQbedWC7UCNY+f4J
Y7yFWA9AiajvOB9/uyngsNGLn4GLKk8T6OMkna9br3rQ6uQcxfaiAzZY7uXGazhr22isIWLF+9Zb
UKZjiLI7YPl7meyZtVASIIFd5PC1fbMbyDl27l2GcObWxdmq4yltMB3foepmkhaQoMkRVfWEsKcO
iSuQPl/H8so+CyZw6X7PDKSJYVtUZ0+p1K9Tax2VhlC3mdq9LflA52n3J+Y4qXrX3KhsMWnDy2ls
+S17fNGepHYrSqR3dEQLgH3XCKaJOQIkzgz7OXPEgiplBpjZxtMgQvb0cnhj4rmNXS6lIbCIDbDy
VZuN+1bZO+rmd6VbvyntbeMFNQADjMMWTlgXdZJVDgrDVchI1tAI4WAkYpc6U+DpVjYKWVZ+GDTu
RuwjQc7Nn9rxRTfS5xikvnD+DOoezOyXWKgEknC8Ow/4NvLh9QSE7u9fQfjYOcOzkS8/VC2BToBw
+ogYE5BUTLYr+qYIKbbQ68s81Xs7lJ+DQ06BXexzLVnMLKQBZx4RXFgcBKlbGaYIo8x/PLOhFtL0
h7bPIWCTvtXb49sAaWIbxvN7HdnGmlSv77rPXxoSPT2J7gVRjYNOogIo68ktXAowtQ5jKJ+tP8z3
lByzFIFds8yZEmIYRgV0VOGJtrsJEHbJWkULXpcBgcwt0AgdI8E8R7a1/AyAQgZMJM+a177V+Tze
ZT17rDz3qGwQSqrkQPAVAjo4GHfmPPwarbafm9z2U7vH0M75XyN5p+1iiKq1XzXIOLA3FTcCsxaH
LlTmtS+MgX8MBwPb+YS5irlyOTD3qTNn6zXzc5XgWWvpU1ftfG+zYVo22Ac9wskTdw4qyoYc9AqL
MSIQwrsMjyY8Pggbf1VSp38aFhh3D2ZOCRXxP0UzsJCxnpWqYvqeloRrpzjxLo74aBxaVwtIa1Oh
uCjQ29P8w3+P907WDKTn3KWN/ajVxRvLteeGN0e02V7TxTGjmM/HbGtFBrk1KQWL2+m/bDnonZtf
y2kex7gC9jzRdiQqZKCAzQrMCqqeUflhFB1M/iHuP34A+LGm3aLA4YOdFu5Bb/gbhCGIfeKtErBG
ETRQyDK/6gfrpa0ai64rvVZdhXUIChthfLjZmvuir45jhUcr7+nUsX/fJZZktWFQt4waaYYhMx9S
Xsnmo5yp0UGg+Fw83wfExVbbb+TAdBcwJbNACv+pHj7Zcap1W6tpr01W7A+OegbJ+2tQd2bMVPBh
ACpOkwjuWBD8iBQ7shwUBhaCMKb4sWuxA5uYYkd44NpIh8KadeXlxnowmi+3N7CmkHqcDPW2c4or
Z9617NVemvqRjX8uaPFn2C+Y14KdsuUFdDOMyMcAeqHXUYNL1vnDkD303RaB2FV6mCTUsMVMg+tL
GxG6xcFIac3QGKnJalbWNgzNLclwGDtAKTNMiUBIed+E9MpVh0FuRbTfozE45HIkpLtRVmEghcdg
x7iMcobimVGPfqG1zJxJjF8Pozq2lJlbcDDotgeXKVgklySTs26ccxiITF5qhCZABHdzcO6CzHdD
D8DXhyW7Q5xZD4hqcPdckXIjJJMnZfbPRTSRtdFuyVX1FRZive+OBIptWrSpeCRrBBk2gp1BwsMP
uoe0JCHKUQeCKTeTMNdKD94trNQj5qGCTaauj19VWxBMlFs7gzACHXaL53qvVQQrwARfxKMCPJlo
4g5Jkktwk6XHqCY8AqaXxm1GLuNhD/IcfhgcsZeCs5+jNzp2eJEHlwsv6R3QT3XKwFnRTmRkZMuv
Qht0+o9t5JE50eGpgSdznuri0pSYz9vg0OR+GyKLMMKzlcVbO4hPAR/KVM5POLK3ZRngbyq5OdsR
K1Wmf+OsXbepoa2iBgmZ/NNoE+KbSvvjzhyE+IkueD162APMY3bTMNPjSLofy7gvdeaUMP7+iN49
RKn3kbef+pSRWroS7rCT6YizA527KGaaW6ATbbOTWshUYlT3dlD8Ac14x3LnARbcu12LF7JDb9VQ
v4l+fg2V2nMPmdJ571uP1M/lIlHbBg+NEq/iPmjdJVcU/koXvwo8MndWM/xBj7vuZ8LiHPFcSyAN
/OhArTBXAefWbnNbXgplfBlGd82i57GWh9jrLrVnwfx1rxEQ+jbiL7heuCMfIrM6N6KA54pDMxH6
gbbpD3Hn67kqzilCzHq+F1V235jeLSts35ksggKJOulYT4wYrDEWOPHRpkBXh7/80fDR3o2ufezF
feJU4I3R/jkl8s/ZAt+F7quwUBOExyhutrM+4kVVW7ND5uiEn5VjfQoM97LT0X2DLm+r3QTDsbFd
uinvqRDVeU7D+o6s4JfOhaIyi0/y6U4IjD9QTTGKmY2XYn4rC/GhjcWPHI0T4TrL7bPKWkQBNUPQ
JJ7YszKdS3ChuZHpm0n6HDX2UzvsvNq4ya550CLtaTDV1XXu8Wg9hYP35aJAw8XEBA57qlPo67wy
gXfMR5N8ijuykq9cl9usMRnZOicRqG+roJuyS+/LqLzTH9hy1wgTO4BtuUuIt9Pmj1boZ1sMi2EK
gUCf+FY9fQTu9CcKopNuaT8k6Cx6h2RJ5LkKiqB+Ins1TNnL5ZMJsizzJ9d5RtNEBleD7j9M9ghX
dxmyrzCLNmXzVCqdfGXCjfQRfU+o7DNc7zcvND9NTV3nGm7WgJhh1rR1phVEaKOVYKLEVKs4Zoba
sEQGzGEf47A5O250aSJrDf7ytY6uefjRo5JGhXnqp+DRc8JjjA5+ldg7S1dvaiKxibCaIe1OcR2w
i7blm9l2W2cpR0hFKmMXo3CW4PAlzJAzhjArqr66W/iVV1c+h9Xw3Ayub6OAvJNsf8k2+OAxR/BR
6K8GzCRGcYzCDPZZCEW4w1aZcs+mcN6NWe6EGHaJgepHh/5izi9wQ/nKWoKfIuvJcddF193GbjqX
FoSaOD5YGEaIvzmYE345Cf2Jpp45WEFQICHboXDPIWlTyRxyq5AWyt19Q33ia/mnielGmOPFkg0i
EMmAuTksH8/CRkCVC8pxtqxaf3FY7WcGTImq9OvMfs6XQFjSy/tifHf0cDso7TuIiFupcYKYg9p2
TIyWv1IqChc2g8deGAnz2rBR3ITJutGsa9RMZzVD/OSkrce3SZEbmRyFNR+K1HszxmLVC/mA+Gaj
47YZ42GdTulDZw6+ObIn9sSTgWdQavA1l0QRvJoE0+1D3fFLY7hC5EXiOBvf89RtPMMfHUGXP92D
ZPaDbZUxOs3kOzyNHUqFq9u3hK7E6CjB9X+YOOYyb7onltYv5/IFbtqCKToMUsIIbPy4seF/WJca
imuQJScSq1dOWN+LAeKRyH0lThbpbrhmWQfTbFjoxh1f6ik+0QpEIqhEK/I7bzqgfz4Hwtt3+rlJ
hy36B6RbwclkrSQR1y//LezpMowF0dEDcAnBjiHfYGU59KV+zuduNU1yj1SewCvnvPxwNc9vZ7Xb
wihWHSpbrckPyz+fFEFX8XrMs0MeGw8u7BmsBS/Lu7CoZzXCzEl7WatqIE0HAJPl7cCdiDx6apTc
uDgiA+bfpUBglZjrCPk/iLJdYDr3QURk6BhfRy3b6IJUkpAqQt3qcCAunFiQl7gJD73Z4r13XkB9
PPBIbioqk9DWuAnUdrDqgycIEQYBVDF4dNG0cDztvHUG/MogW5Xdy2n5U5qs+ZiG8JdHSihzm1Xd
runrdS+dXcRS3CYPBAYuSQHEx6Nj+nJgVVcmOMPaPmeUe3X1mW5CgcQR3N8MuZFcO6UinzKP+Lv+
MkQEsuj1auHp1bzogqerKWbIHqS+tvG9SA/YwniQcl/2xAdTby7fc3YKhG28x95A8lpjc0Quo1dU
PkD9SCb0rk02b6NFdyp4B4d52yicKjw2csxx3ch1RRVqkh5mltdKtTsN5QT46lVGxEwNXZu6Z98G
f5BD7Vk+HQsMTzPNBK+hJJTafWj5emDmm3Tq1lFV+NM4bFhGIF5e8Ft0waV7H0wg7xwETB2hzxGp
vp0FA4qkp0btO4BdmT6eUEP69IZnEE0knsYvOJB9AskXIe2lE/ZZeNPaME3QVvHesGt/CePoUGFq
rLFG4kUzLN1Ra20hBfsW4UDcDCc9ID+q2ix8tqj1qDabMwaPVaaJFQkMa40PfhST+8WTk2sU8VLD
+/ZizvPKGN9aD4FZ+w7eQmeXMqi1gM6cj/Gxs4qdyZZTd7QHC6w7dsdtl3nHNhpOy/PsdKTL8hN6
2GOw6+1kGW+T2PPn2lqz3nVrPNlsxOUidMcrJIBqeqO7z0W96YkfzrRN2Je7NBjOaWhuXOXc3Mk+
Ly7FVk9I5XK2ujVsos65dKwHLW9dgaZrNO9akCnL4DNYOwp0jlX7xBxc3Tjb90a5J8HgAHYATYu1
MjK5Z2CEmdjZBp3c2zVSmAn9RcfqS9k8R6xt2RLMeuQLnq3lPIO7vh7IU2wCEEEJAvD6C4fM3QQR
CzeMv7wQTGsw3bU7AXwv99xN4TEHHfTsVZXGeZo/7D4/FFFEuHDKug+1i4MAnzt4IldjeRFlqm/V
APvDDne2VLdMvmQAxpazsDLjY220hwm5l7CCVWzGZyYpV6nmN9d2aIWbI5Hdz+wICoRDzvOIi7kJ
3XvRaLdWE1tToiPOXJ+d0qnF8rgS7Bn3UUbK+0iI6ERIHobKY1abH6rwboGyXwoGOQziy5/am4KV
FRsnq7P/mAPTblU9lSbInSwX/Xqeloo2YN7cJN4eDtvHX//OMSZMlxoai3JAITo+8ekSiJrxnffc
CNUALN7OSV4OQsLODdQ/7iBfQu1XCYxomWsuLFPW5AKxzAqwPuLmWruh13lB7sirAIxj1Xg3BjS/
s73VjOJEXjuCd9dFbT+jkIlppVbMcfFU8ZMidfbml6Jkd0wY0RYdI8Iz2hMcKjD1wMnL1NZWucfU
DsQimeETf87Y95dac/3BROjp6HWxs4d+q3vyY071etPBtEEJ9Mj2/hcBM998yRD8C/4nM/FjtLTn
UywJ8gVVeAc9hl+bkbPQwxsc9CtL3l815T8zczoyBrWc6E9c/5Mj95XWftbaemIkFBt8bVxkgos0
wD0aEpfLDotZCVocpA4gmRxgtLboOUtYNMn5BNvaDw0OsqCcsouVt8flPYU6xV0ms59I8P5bg3Mz
7OynRFB5J2ZmRpkNVqSHdxbxm8wIhpCIRiCsx9+q6i59yhtSYpC5UxFfznkBurr3nrteu1ADsjzg
5Q3DkEzzKn5zSFOEXsiPOrTyxYzw3Dv0b4P88Kb+ojv8NGb6g57tUkk0Gh2RWHcOyc1hlGxLvf1s
PV5IjfkKg6HgKTQFCmfO+BBTqI7wbGUZ8X2e3ut4UY6Q4rDklp9F0NxQlQhmBeF3i+Z4UwMzKpKL
TcGEoAYaAprMn0Zrd7qefnsel4CdxAcmusVutKEaTwM/Sz2hex470G8A6gDVcuVAVxjpENRIr+fw
yzElvBt6bDh694KMgDkFIbkbY6YjAwAd+9oQbexpCu4stjU977phY+oTagpX12BikAHyH+tgEv4O
IStnnfMcpUJx7bXnKdXAv7XpC7y54qBV55JP0LaUE5OFHoBnGowCpJz9hjsMWE0OCBVo1DqJPif8
MVge+A3gpLl36FGPWkeeVFt/ufH8vWRUYM+otsCOpZ9sjTqaNkOan3GfYi8IyUunwngq7QcztImL
DjQ/zqRxrKGoMgwtANN6aoO59nciz1G2zlXLqXHY7uxNh2yrzpqRenTxVsdIuRrK5E8F5uWuDy0W
qz2/8qLTrsLEZzT8hZbpw0V2j1UTVmHQrdzlJWXte4sXNkWdUdq3vGQtdRJ7mU0UtyiHsf4zOnH0
dRDE1XrBgtN+sYvWMRTgv6mcG8nePLV6K/y/bJT43AW1O2y4iCYQGN2ECAkioOug+RXKORiXAjwv
JdQwEYBV8IFT4IeJ3OZOdQHZ9AWFVMVcLdfC/V9vbUMuztrSQUdF9DVVpX40Vfwo0V9UiQwflcfM
wjZ8j2Vn7HFbIk9ln3z8C7c1T2wNR0aVRMUdRJ186+neyalzxpCzdDmVyGZsNnyYfqSJ+LFyzbcU
KN99jpRsOZlHwaqzxnSiN9k5axEjK/fQZ/V8AVPvHEQ33kor+cwLMuRmkFbr0GV7BVdcR/qOBV4T
M1XTNYrMD8ti6Fq76VHyOQ5NctjTDD3D8l26lhOhnOyPpFYEj6l7jZy5FUQ8VFYYaua4ONueOqkI
V0Be1Y0f/AaJGu8If+6B2CePEBuR1rTIrWOvv2RkDO2q79aAhdhVBjRLSomYPyyxOPoG1g3FcpV4
uJzXk4nSm3voQ2FyvdMNDiKBVHRjGsvjUUZw6ltGjnPBwdI6MGARdm5zl1lm1na7vs++w5oTykj7
bd+Px97VDxqGpZXo6nUb5T+drn4Cc+CV6NDpYxMCNMcA1aw3IkJW3bLw72Kz2JVtTXzVMhW0g0fG
HFxkLV3R2OFU8dwLQdTWvdNkcmu18lrOyZI52t7KZW0yMY4ZJtiIAI/XpB+wFiaxApUCpvPOuw96
agdZjD+R67Dn1/Vd57GqTGUIPjljHtYmPZe/ves9OTIw51vbC8ad9DSj4mVChosCDuobFurHPnM5
8fj4wFO9H7P03IbDxSndG+t17gydj51t8x+5HK+8H8iYYvzP2D9e6O2pOwre+2AC3DWNobonGnXy
pmjbtcJYBVX/GjPb39cNUzpiLJxIbvQc0d6QOj9eIKjVsOQTvOvQwIxfy9prXmy/dqJ7u9rC2uGN
wJcKwuGANzKZlfQqIfc8NpkarlUMzTQx371+eGqm6G0gfXqDfZviFUZ7XEZPHslk6z7q40Pu6BQ4
ltYwzWg+0wAhUFI/ESpcrB0EkWswP2e3mr9bweUd2MVPo4gUrDCxTyYPCvZnJhKT8zrn7H/GnlAu
5VCylIy/HBMYeqq5r8CHN2hf9t3AIb08JiAQLpawTdo2HmRBYgtaLoSGoYruOy19sic0YrauIcjF
DdQCUSMfrMFRIS4jW8xdnuS3WfuyyhQipjkCCTfN8WBZOv7bOC/x6JtEcw1k57bGhBQBvsDQPWkG
0kQ3Kl/NlhiYejbeNIk7BG4SMSwzgqSq796yJaTYrkv7Pqybr0AAsVtgILsO2k6rQv3ES6Sf4th5
NUP5OAxMV5fM2O2co2PwZA6icIrYd5PhzQ6wcTfAbieGI76Vow2JBiphhel/Y8XVePWG3PMbFnPr
eBmLKkMAx467q9GjRVrMYcAIM19EBhMRL7NxLVt3FdQBjAIsS7Qp/ZNFncF0JD2XXfamz718KPIn
Zx5TJk5avS5ibw3jm8vMdsxDrX9bTtydJF7pu8EkTS0mm7cKSR8aoQKwqcyBtsIvCPuOnqchL7rv
hjVzS3DARXI14+jYjo2JKpd8QGF1qKe64cnT7GFHPfaZY7kwY5YElgC1V1U5cdjO+DKWXJ5RW/c7
zLo3MELuBrkBs+QR2hwXGXRx5FI8O6DCwuGaFCVpdbOLbtixvl1J3zHP2G96e1f3TJvIwkCFVAFg
RM2zSnM0SJVV8aCN/Wa2TXunD+GDsMyLXZlvYwp5NvFwlBi1fCI3HDEgxVI96z3zKwwymJDUFMTH
3mRxhqXmwDHQJPNJZeIjFJKMn87YDLOa93068xbRig3Zc9szG5tUu88ziZcG9PlWtp/JbBgniZtd
ILfeBHG/EFnZFgUkhuoklWjZyD6kLuRL7W0iJpAOTPE+VeZubLgwhKUdtZeIcc8qfCY9MV7fwrkw
1h01B8q1QkPqw6giIOUEt8XySSAiYHynDpqG6kPL4gfMWRRyCiHVwkDsy/bZAla3j/pnF3bbok97
lU2NQZfiegVL8c0bDXsjO3NLZmZM74rbhECOtWZlnwbKcj4bVr41nc/AwtTRIalDrdQCOhjQdTOa
64McpOzkLmpqTBg1EleT1FgkJxg+evyYGKjoGEkvvRvqhCYuTEufPKUtXc+yy6YonZmjDjVXZ6yl
BwpMsmDxZfWMwFdtQ5CyyxnU6zgMoxFzOz5HFfQY5gp84DXUxbtA6NFG18a3YCZ4ZNDwR5tdctbY
pZcg5tlfV+96ZMtjzndjLcDTi8I82Lg0Zn959pLm1LflfGJwii+/hW1KmCEWxz+pTfxwrnA5ujyC
PEz1rrFh0PDK2mYKYtszbSKC8s8+ad1tVY9nrp5op/I9IYhUrDYYDo4PuZdoAEeMA+shWYLEYrFX
+lweNZfxpFOy/5tEhBXbaHe2M74pK2EyDLJjBYCUPUHIMkpRDSjGqMjKfcAz6Ga9n9nIuGJTxetU
fYV9NkMdWfZcobaXYkAvb1Mt2f1RKGq0Rm+PmWiubF7K/Zj/Gki22E6ny5uhr0QhHlVnhBt2iIs+
tfyavHNNxBFzZ5jDkKAfjKTvTuE+bdwIet90atB9UlrFHpqM2G+VTjSzZr22rjLWiTgMdQeowcwA
JnZJerIXM4afq7Q41/R2vgMewYDzUFL3rKOUWkEU8d4zo1tdmQmDOqoEnG/XUSVfBbidO0xWBpNs
uS3DdFw7M/jpwKXvGG2Yk5J5uzPwfwhL4bGdLlxSLQNc2MT0xNNjgIxhXZX5vCoqxwQpHG/Zh960
qhh9D3rPRkt3Aq4sAmHd9KdplOQ46+woAxwsZnjAuYgkysQjyS8Ow5bORkQB+cTKOXbEQTvcfD5H
PVXQwj5RkFkS3Hf4HM1zMCe30JEXzwGB2DUtmLvB21uV8xRFDJ2HlLCkwNNOSEQdNLV8Ftyx9hEd
gAch/HuF8uKgj9miQrMg84ffCeBNP7Fhu3nlC9eo7Qt3i+DdZSBRVSsneZ1aGNexNjgvlT68CpBu
vkwMG3YHXtxw6CEjtXjv4Vy+912u7SYiMVo3JVCcMxFZPsdlX1aMbsJsxXzs7OFk60KKj9EFNISz
ybfJSuYDaO3pme9dlz1do5EMrtAe0sfTVmYku4DxmU+BPfLtQOyvcjes1q3tPlUFBhhyu1iV49UO
7HzYVSHo7VyLWUXU4xHwELkPFdFBDjtEFgonI9qQOdSczLFh1E6207pWcbZGwBvKXF8PTnHvMcPw
C2asZqI/i8YGkNvSYug1f1dF9bOGb2LrMCyoxmFcs2Lh9XNRnyJTXQLquLIAKp2J0gJBHKR+DVnk
MM5QX9OajQbzpGaTJajFM4sLvtUt1Eeh7tdaHd5ZbHK2wmA8C/h6XiuPG310J9+tK9ZKJuypknSA
2g4xorQhfBjuCj7ny5wrWCPbJK8e+4DqC9KaarGYgkEnM6BbB+MDazVijp0BUk68C7R2n5DZug76
vMax4zGqaCn5RhTWiDwfMit8YhqJoKjJLKKJBUJoPJjRgFKonuHdUMKdCaq4eiFK/tTRk5MQaheA
EmEtKYnvwn20VMdloi/WrEXoGHndZihd9qktsPZ0Uh/pEuPMFOMrYJZcFDNWOU38wR3PXQ6MtWJM
wxs4eg1Nz1iSkV3CsQE5RtbxpojN4QwF8tlr5Gkwwv7eAiE9EEb0SPovnUW4CZe+twzYW+iz7qwm
dUboP956T3sSthMwOWKdiiPUAmcYEkOnZ+nOSoqTbTdPFM1yY304tc0RNN+7kKxXhZ6+ZovdMxOK
jLYyplNFfFTMWDhV9xOHYHzzZPzskRr1plGRQkJnl2sOTh8kQJJDEb5Wuta9OPaL6Vb3vULaaH1H
0nhIZm9LZW5lb47TjBurE4hkjAIhJoqnsVILQQsahONA5K3ByvPZuEkkVDg2KpDaZIB7qLbW1Rix
wsdCPFKsb7OR3CcuvEc4pCzTeqRmPUklgZEXhyxWCHoHvqYoi4sKNbC3COyhVozrnHChVUOjTSwR
4wWTIsipjwhF9xA2vEtItlGZ9t6m6U39znOTb7Mjo8ibiNrO06dursnV1fTxzsRKurKZrN3FLt5h
6RJ9gsb6rveOegEnSWopfihkAyvTde9HeM59olFthxaZj86fEk7Lri7Y6kR9Wm8B13xXYlj1iqrG
4dXk+GTCVApkRBKeRm569VZ5DE0WeX4E8Gdvtg6CrKZmARUEX03mvYUzmi3h9FeI5tUBOslP6KrM
9yITx1877Zme3HdzcwtJcl2TWdE4XeHPxvSqd5lfGxKDXAO/GK3r0UajLPWcStHNHkzNwS7I4VMN
jH5zO8JGoJyNoSPVQtixt4mKrnPMf8Lkx42MZ9KCtswdYG8uOUi9Xf40XtTv4TnbB2OamJn7nuwr
v18ShadQXrMcv6LFOJoSUO6CEqhr21A8zbO3Q85Hdmdd/A7CO5Qu7PgxeetbVgaLsoXTqwj0cuNm
SIETTFXkEeS7SAuh+RcvKq7ZXnYDpB9zP3vsxoZyOmu675IguTORSlEzEzLs1lmw7SsNE7KWu3B6
oJHPOtsJz8FgMp4Ge+KoZ7VB7w9HSXJWr+Sk3VTVEuMDUUW67iYjKWqD0gKdfo0HgWb1Y8yTfm2q
8CXro4VVYZ1APfxgmyQwGVU+aN3wWbaxWBGdqEhPsh9F9YPysjhweO6aodqpZLg1KuLUjOD6MhUl
5sLEc+UgGaIpXGecz3cGIjM/Y9GFv7oj3Mp7tkz7YXEC3ek1F3Lq1fsiJ/FxCnO4+63+3LpfI5kE
h9DQdd9iG2o7vxjKaZ3BGKyyOdrrrYW/MOtArBszWS/9RdpslWpsQoFLxQcLzmT0EpLnNEdXQGk4
musMY2C1pIVGgA5AijNRXpsu1xGbtn5Th++wvt+BeGyzSJkn2yQ7hdfaJsS73STik/ng5NeOjtA8
q43jlHhvahCKOwhOBH7Bd5DbGA0RyAkbFK5t6bBPvPeU/nRrx2Q34B1N71zE/gU33p0RILqKpfXL
wvTBtlhWofUDzb4aE5nuGYJgLVcI6WMynAxGQAbfCq8lGJMmMvnEMORhcrHMMGCnF9zjsYs7pUR1
YjlIF5iWr1I98/UloQwY94NkOVXZ4o8X8kg1ncW+R12Z/8JnELrcyIrGQ3sPsqxBY0hUJJHdTwu3
nnb1YjCKk6H7koTxhQiEH5sLUZTvI64jMOnqUbPxWFczy1Cjc4+lJGq9pgil8mACEJYb3ZlvnEgE
0YhyS87iXvKHBJB6Qmv2a33iNqD3mp17h1TchDYEFSj9rN6VpBk0ctdXZAWgIDkKw/D8wlw8Cov/
1sy6eGP0Glta7BBTcpj06l6H0LZBP0UMjstuPfL++m5T73znNdB33I90CdSRYfttuQlqSKwDM2VB
Gwgiv0M2Oh7ZlZrBNSi4EqWnwFB1iPlClpc5TP7IhksdOZWHIZxvyZPq6xrgw6Qw3gp72mjVdOsh
Q3NdEOYnZ7zEDW9L3IwSlSDyDlYM2yLBBExTjUeH0vBO1u0rPZECCfUEkgJRHFBwtCV0/SpkPItf
NvRgqEmLsVvS47zuuMHDqlmJtL5lrY50ouK3xcGFdhf9WBwkaF9Ld2dqMaIEA/K/tlA/tOCLrbv0
B/rcjWr0TepSWhjxd65Z5hr0x40ZxYm+g1GngQZsKF45rnZowX4pNOGWChvji8vKqvXHnrddj9gB
F37VaJDGAwBA7nySISIqj5izlaMCkCAZ6WJjtO5cCHX4jbDohyj5BjlzwKM65NE6thUdk4wrG5Af
JxmBhhjDCHqVA1PHBIvs8J/snUmS3UjWnffyz1EGwB2dTNLg9V3EiwhGP4FFw0DfOvqZZppoHZpo
qF3JtAd9eJT9YjLTyA1oUFlWZBaJQOPu995zvpOn5VJnUUC7tBixYS9pcuzIuXrgoPkt8ZzXUCGg
IkXnGdvVuLS76sAIbTU1IeAGPDuIVIebruLYLNp9AsABfVBhLFuJgihQmJSMmPgr4ieNbHjQG+2D
eCuOWBYQfJNMOEggyLctfsqKUrAZ81u6Q81KB6awcNA8B5+1Tf+lbKS2DoPoRVl0fcBJ4fiITKKK
esKTAvdGgXtZO0VFNF2sPVroLTMLnzO+MIsJwXgubPFYQpxf5LfwvFlGfZw+dU+OGtX0um0EVCDv
GW/6ivRolkYw3tA3iBEURr3QetR9+iRmKJiz63qXJbNsT2YJ5i7z8Tvmcf4pRwSJaHXupQqOpr8i
KyVFAAVlrxceKnTAW5VNr5fuA6AZhOUilLedHA3yiMY3u0seEBgtzS5Zkz16lcN4W1nN9GwmKO0G
6DdAfN9CiHsLfzL2fgvznAZfZjtXSTp8WsYVXkk78161ELmdhKJDlT6mzDxpEj2hYwpRpKOfi3mF
iDJ9cjrajdRN8IQarP6V995PFchyAUqr8+wFjEdmUF8lEtO1XmJq7Rk6AG+x2/jOrAvmQYYh171b
HStkqsFE5gpT5GsXAUhmKII4RLH1NeNk6h4sc9s9URI2C7MynpIeNkqnP/e6W6GFerdK69a1CJiz
OWOM8y+WVLb4pB4DgMZr5utHv0J1ZmI1L9yyWroTjWE+Y3ZbPYGWJupPl6xlr0pufWSpYRlhKJ+v
QY/D45inhw4Sb1THaiNJSqt12vUAIoESsuNU6DZqo+NQykgd8UeATbtl06MmzIr8iWnTfaiPRyu2
KAE0Abiz4UQJa0PXOIZjSEDAYt+43QQMhbGgo5mg7fO9L4MP4aLTCT7tFmdCGyb3mcK7NTL7yiLx
7owVckg9eCSBHGqSHK+jYXjKA94AZdHjGT1zL03sUtgwAUjd2LPAJun4oaC6UNtX5jdbB8QKfiu0
IfXbInqCsPkMbNZeEMSavGdmK5cj8L6FX1mrIO9ezB7kuCcYdJDzV7AREddZR/D6rGPVdxMDCAen
hDqNI4eGMD0YOUwKayKj1iLxgB8zhFtBS5+ihELYKJuXGihhWZRvOE8BjEEy1ImAx9lIXs/erPq3
vOX8qNSMnYsoOI9+g2aU+StKls5/bQKmhQBiC50JNV0k042QoGsfCZksLBqoqGy7fDdeZmppWQd3
RWo+BwEnvkSnmu8ra985432j21eulZqrusEHYqaGROV1CgE9RmlxB4/42FOVePq9RGXI7Ouqd2qq
an9rG+WHJtWdRMwx0CAP+1s6s09Fx7DPHoYthY8xVmdpuafaNR/svD+HTfxOg6giwMUi170ymuvc
6LYVrfUgUSDqY8WP23mLvqU7ZoScQLsv2+/2gTOgLPDJnKBm/jYix4bkfEZRwiEyt58Zm16jwbx1
ov6kPO066n3oWECF3MBCwIRU1K7st64l3QjZMs5TdiUDn7LlXwG645sBNTr/Zjx7TuMZxbfjePSI
iJWk45yVPoa1tVRBuo6aYDelxANq8rWO7FMXfUF8v+4MnG1RzCs9WtOLlsTbVs5DXjZMxtPXldUg
G4/3Uc2pUfXMMdXwVhLFs778yH0frwj2QAoS7TMM3Asn1R6yyNwV3RdosCsSXzZZrm8b/YpohmQ5
tRHy/wLrQlSm3/DQm5PzFlGW8KQJnmMQBoUhIpqtBBLm8jIabg1N/FAN5uwqz97DutyYVZhRQiJ6
HBpvJ8pQcj6kURVQzXBk4I8VrwhqkS2zbrgmb+xcko3kJhAs1tAP8blf0vxilEUfQI8PBbsRpAZe
IqQirz7NQyC44ZtrBfRX3eZTb0LS54xrd3h0UrAgfsk8fezkPm+tO89hhygySIFYjhi6DcVdl24N
scES+WrFwdqp4Z/m4fRdNBKdtJzgb2dPI65fRehgFRGJVzk0lacw4HVM2SlBSscZg1ugfyBCR5LN
tOGdyYi7UKgqe1oFVCPUHTLw7tNohlDOY6ry7HnG/WiW7xFAsSUjUOIEgi9fEtzpypeGORA+VIBO
LRYRjDssQtZV2AY3IvimYHP6dQQRIa/ZKFvNx3eTn4WfPI8xSNhEYdA1tG5dtgnTQbO6y8zq1AT4
tGkp8spWMWJJACcaWV1LDrvlwrXTL9/KF2ZGv6iyrswowt8xYRLn5zu3YOdWSlkV8bDxF5BERA6P
fZV8lohyMxl/g3b6wVhu0+v4rTMbTAYPomQ3yUssumR10QBBeo56a10IDEzmTjOeYWfPvOdtmdV7
t7H30usOxhQi2SSm1U5oYieVudXq4onE+KsLPDG1gWMXETWhUyEpMjm5xs05duE2KDx1C2fgSxK6
gxgRJqhd27jd5nR4l8l79OSHzgO10q3gj00liMbCCe9zhPlkq88zIsuWByec7rtQPDbBtDOmhx5N
NPL7K9fFM19zpgTE/r3phkf8LPinNExU4C1ve+0cuqS4VgGEaOIZ5z8lsJYAI46uNUBFJNXeVjSM
UYme9bpZE0mcLCSpxeQqMjJ3PDgIpUKpl1o0GiTnsjxKj2hoDfonhGV+ekxs94NX8u4wIo+I8ybY
B5fuyPCiJZbDETMCM1DJBn7cNbxhqm/ZbYwC1IsUcDjwNHmm9Qajd217PHHmebzfdl8uqGivZec4
2MF8jpYO2ajwjqXgmq0CKzhNoGXuqM9WkcYShe0uVMOjW89rDnLNmbbw0IfFXibN/KXicoHMe9Lg
qIugOhGPthEe7UCjLtniYod3MI8/XZnfRxWMCqbD5LF6S4oObqUKOTdOj0q9eHF8zIv2ni7UUylK
NGJF8QqqhiPfGK+1xLrBU/acB2ehR99p28Sm+lDO8JbnzolD1EkJSVcZdXZWJSfR+ddJlWiL2vYf
rAErb00MPLSld8dz7KXPgXMBgPtMY/rg0HhYFF36jeMw+XE+inuqc9zMM5WueU5bv2Prp6lSajd9
Eb44lm+sQL7dty13ZPCzejlYfrFuvY2wQ4QhHimT9Ieaut8ObE5oLG6rgL2rIVxgTvbCZqmGB0m6
VYoAZeOY6jEEmsBvQZSuMcVVPeXoBZpAV21vT93nfHlDGTyM7fDdmOPlRvjX0Xxwa1uOHuiKahG2
NFUhDdTVKyqk4ihNNiHijra2rvP90phH3T5pezfbFw7DY8QD/oY0qGUwW9KD2aUElek609GOSWj+
B53m3D5m5NnZIj8Ca6vW/uDST7GHh8BF++4K7AC0bN2N3sYGDv6HfGhxULQZug4ba0iYXHdC2ktN
LEPd5fuuW/Qgw5m0SrksoiWm1jviq/oVvfQ71RXvnUP71FZ0C0AtohoqyFWhSvMk0B4+1oX2kuA6
JpKNaZoM6zeAJDc17f7Ybm9R01p+PGwQSHhr/YDeKNwPqqO6D3uQgsTJL0U1Qe/2+nFpaMpaB9Id
liFKLELw3is5ZAAl/Pehw7BG9wiEgQlr0sCov3aYIYINo1vhsOigTIyWJadHveyPMTfX61x4O6F/
8gDkovOwMby7OqAFgJDgpPINfse5H8ZWUcZ3KJjOiYmaTWGEWrR6T3pGD23NkM6tiCmJhT2cTI9w
bV1fGrl/hJcIG3wcxg1jUJoEtEkwDyCEcdIvK2/p4woCJRLrGU4VChGNfbVyxCY0pLnN8uxk81sD
ah0OOs1XKJzz/J/JYPWfPEYNQaHnWxfickcZkc+akdo8wVMkO7Vy79hXrqhJqFBdRnMKNSL8utfU
4HAo3RJqThZujEZu7KYHBhbMBxsTu4VQB+FNRPEx6DehzjcRamKTNb4q7X0dj9dMfw690p/lTKWx
uhOKWb1NPseSaXNbAoVrMrgAOpU3tdIqYZY+wGNd9CZPwRqA/thsBklffmQ+hhUzeHd9+Rlk5oGS
6sOmZZ6W8X3WxS45tQhkAuu5JKNUmymNxnRqE+cUh93G9NPb+a9Fp/1O6gJO0eaMyQx1lOrXfcbz
6Zl8WHB1lLGFT5wx38wJyhjlBwzCK61M34vogA4vJdyCo5qZ6s9NII/zqbk2v7QpfHCi6sMLmKjF
zH3Ri87XWGvm96hMNEZltyUN7F0TPziSOSsdpl1kdYzvCHiAnIhGUCQ45KLmDNrsG76EdiF9H7B0
QDdEf4jpwAbleB/G6sOsWsLGTZh7wNJiA9dgFWI8rZqGiaF5mgZxU6G4U0bxzie8DNN07/X6FePT
M8Cyg6bKbyZBS+RSo5dvh+lqoKNUyGVcdrd+RhkW8jr0+EHYXruVMGusV251XQbFV1/0p9bIFz2S
+5yhw8IgUGUy8g4B1fiKweKdSeS6aY1HTkcbbZLfPBoCdUP7ALTClBm4p9rn+b9rs77m696pgr7h
5KPUhnZVkPMGmWvEWSnUc196oPkYpE6G9i1g2ork29kWSsLtwQq4JBOU18gFA+aPd7mTDajxawiW
m9QIruefoa6vLJ16t6iflYMuaEzbc+N0j9JlKbIiBkdl9MHJE7MtieJ4n1OOKjAiOXa0NGGhPBnl
e5XZd2bB5sfRTqf+DVbgKBZNEJ71zD3EM4CX7R4CiLVz3Bj5nM5KWntEPcNk0ef77AF5gemKG7tX
2QkA0p0YjVPkmvcodh4EllXNqK/bqj6Dm6OQ8GOS7em0zbHafXgEIvvRmtPWtx7ivDwx/nlXsf0N
1f++yLSrrruVwOhBpL2o8aPS63OjyWflMm23KnlThO4OwutC0ehfkB2AjMlDg936L9JL56MEHnPf
Tri+5M5myaT30b3GyoOPE1ylNno81PmLkV7NaCB6UdApK5uaKGjZTNwCGr9eblphbwU8fwdXQTGe
LGaC7vxOh1r+NNQZ6QdEhjn2jWHgBo/VHrLPofPaq55ywucYZevqzLxlXzYpyj3mPs5wzVzdwAeX
KDqZoVHf98yUGpr3hA/dBHbE7hmxw86lOowftZY2h+0JX2XIuSkD1GoM6FKKjp45IoVzxn9UZTqc
8fVT7jJhTagzSVQxb8rGOKRT/NSpamtrFj7JSL+JekRITLao27MrixByCHojArY6nvkn5TMr2n5I
7ibVM+eOX3rUO5JH3cEcwRaNv+zWRR6JWOje9NfFYJ3LDsm24w4VuuIexcPQIxOxH+OqeCs5sKcR
70hvpqz/wtuZTJQXJePODXx2PC3JF66rdz1n7lzVdbYa3yNEJcsg6oCVSo6W1oOX0sLyi63pN/qi
8Mifi8zqKaNt2VpzKpODlj2mP7vRWqzxzNnpdxFg1z6SdGTQtqQhbSi6jELrl8iq7/PMqo7leCDU
FW8VtoXc5FwdpaG2cHXc60J8jynQfdZp0n2LmUbM+TIJ8JgkK6lJa9kOrk7wLqAXDWRtKLAX9Lgi
cpHfTl0yLydz1MREi8RgZyiAOsXBIRNIkkSbMnuy621ydrUsOEQFKw1QDYSOTD4d8e4nIY16Iu/0
JhHLeC4CQsH0l3BPsP3xQ+EZu3+bY8H+f3za/e/j02xoJr+JT/tv//N//ff/+r//y//4Gdsy/19+
YFsM819AW3SiGR3HNA3733PS3H/pDn1HHRY1pYnjGuLfsS2W8y/HMnF6m5wzbCktfktxbALbYsl/
WZZrGp6ne7bteOBP/vN//Bj+Q/C9+L/4FPXL//4Zp+LOsJQflJX953/6N3sGxhi4NC3b4Dqwo/MX
/QxTETLxJcJMfalN03ioiuaxj1OxY6H0Ycx1xq7Spjc2fLRy8OjjnsrANO7zQDm7mtSVJrV95oXF
WTUNjUaOnnkP09TFs7iRgABbSPxIt2muDG11ZUUY3mxGASZ1Q7YJBIjttprBjtU2795DDxt5lbis
iujOESNnaz94EnY+bSCFVfRB0JiWI6kLY/Qh8keMB/ZIbpDpMgo1PWALnVccEw6BC6VscwXokZDq
bvIPSY1WK6rdcYnVdSJGExflUPkHy8hr2EoOZzmOcEj0R7h+bfe99UXM6ZUaNiYmwmXqRWvUi4Rx
MmLorQaK1ywF3TFNbbPuYvkxp7beJNNN7j2aSXSfCl/fOjMYAlNCsx0n+NpaDLyhF/tI4PkhBqbe
k/uerVtG7WRj3ug6ghWYWgvVmDc/vY7/wMyRc9Td/3vIjg4px6XyELrrUc+YDuSgnx+ypoh2GycT
cTd8s6COwn2L/reRzjZIQX+46MyvG8Cd69Y+ZiFBMXbiUzkkwWxLRipRQKIm/OtIIzJe98zU4cUx
K49G8Rrn/nMlsmA9NVTBXWqOIAf9u7YsgKK7zS1YA/pQGaLFJolPtg5bupuTjkvttQlbwFm+dWNP
LI/knNhXBI0TlO1tfFRaReFcR0765Nloq35/Qxz9lxti6MCQmDZKm2rBIqLwrzeEY5qhpTqDSCef
01OTtFlZGgVL2mvvLqRJ1Nrdd9fvkWGGJFGMIy2bMRo7zmjuqnIbzKwJ+5toSmYxE3bCLCYZzik8
RpXMRLsB3GnazsMpBkE5nbsMbUPrwoAXRjt3vgDJEllzsiRRri67OpOMyz8k7XlkvwkfSNIxQUe0
3Rfe2upblPWUGytTjtlp1pIwMEMhFgHD6W1ANXJyKkjJsBRdZ4v6vQHAi0lchDzUOLuZHPilEcFF
GwR/2J3SfiMreSI1OmGsI/zVWFSfbSLqb2GNY7+PxiWEweGEDwuvnl5ve+CAKiChMxhS/8We0UZ2
hZvm9w/GnJebn9/U+cEYHgomz3UxPlmQrH5+U6UWcH0hbbsJ+fKmdyIwGdV9qPoJ0Sa5RU2mjIMc
0vBYCk5QzBZihwmeY4XeNkD35uQe1F6idLdFGlz1Ot1aQ/NvZAHw0sTRwtSKVxvZH20M4Bfr31++
8dfV1GGZlxQX6G0ctNpIAOb37ic0FZ1f35j6qFpeVkwzIGSpV6glBzLFyTj2MD1B6t9fXiWQq8M1
0Pa44KxDhCPrm5/dIOSkadAl+zGeTfQSMWrQAIXSu/3vr9WaP/q/3mpLR8Cv46y0XBpBv+Rjxkpw
Nmk7JBVpz9evGwu3pT8iCmpdPXUee4uBVKAU4nZKduG4O8esXvyS+F4jLsBqVlSC+rTxohJGNymF
UBtZqbUgXbnmmK2EBf66ysluJAqbiUGYhJjiY7RU2aogEWGs0jUpAy+pX0Kl4vDNeE5ymC8F8b1F
R9D7lsMmLwEho/Bj0D02ibftuneagq9BZdswoMs7Y15I0aB860ihxaiFvEek/ZVuhc1Jc51HDlA0
vE0bYzN59ORlXmmd3m4NF9R/Vaps8fu7arCb/3pXhePQ5xS67koULH99A9zJmtrAB304DlwYPgTA
YxMJS1bCwMFu64MKD/4s28M7iiZVJDQkmb6/pkCjLtfqCj5SqK/HydOQ3FqrP1zgPzx24eo4Tlj6
TE/Oh46fX9FIwvGSo4Nabb62Ckwoa5ZkWqVh9TKAR0o03F1Jc9UHnBiGLck+sCcOnuexxBGxvFC1
d++4+fc0i15KQP1/+IjMX3crQ+fzmUNiBWA6z5O/3ELsPr7KUDks0WhclSmdJy931VpHtMV03eJE
0q+r+fRdCP05ohHBdDwe18KfwwE1A90SWdu0+uNr3eQlGlNHrFRoexs7fgjC9tgJkPcmfdg/3Nl5
bfrlg3KECb4YZp3hmnLm1v308Xe9arnatEehifKO4JovLL6UWMyB/fY2EakAKETP3s6BqlB8YzBh
vAOD2Q+2Qvvu6wiQnAFto9mPf3otZ/zeL9fmmqABOS4avJ76rxseWn7lM4+nCVnOXB+PLrxjXvWe
V3ECQ4taYuFDt6+VO+G1X9BGGu9Pz/Uf3jxX8sYZlu7agPt+uT9VOhVl187WhuJ+sAjwQQI4bRC1
3+NgQMrQmoemvcZ2Up+qQmxL19r0XDecaNJHTBPyRo2kkLC98NlJm+HGcXrgRryMhUcWeuWooyFh
nsb9MZ33v0bMPFFJMzb5w0/i/f1uclx2JQ+aO2oy+frrk54Mp0eUwZMmXXsf5l5CzDvNAtI1r/u2
+OC0ubd9fqFq8EjB39wm48TVW2azvvx6l/hYIALrBtcFDTSLAQSwpG3RWp8aSyL+T07VZtmjt53D
RVysjqvZYZjKGqYHo/el0SFu1BjeDOVHQ/1A6zC34YM5H3UBBF0VLIpYyE+6FpLc0pxpJvacDDig
AKhAVsqAFs3zxhlib9npGY2Oarr3RxXchj6Wg4uDqC7K7y3+iTxSahUlIFaByNxflgDbJzJR9dg3
3XD2yFdcHw4IKmPEKdqQ9IQLlBONm+kRVSU+ZAZ1QgbTZpy39bQkicWvx0WnFbfAzaaNYzUbcLf4
pTQTirBvvUKmMO4iY/JfFEPyQlbxVRCxyacWTzX2O3xnrVVttYb2DA+7HohaKid+WE/UNBkRms0W
0j98RvIfHrzJ8iRMwWdOwfbL4smtj2MTmRmzO1rYxKAUJ1hFR43y6pR9x5l+VzmVvM4IGLN6GR7M
YY46IW5DiA62kGrW5DQv/M6e9rk+3YvEg9zujMuu4b5Fpn9rGd4zEV1zxAePkSn9giNRv6pG/dPo
kgiFD2wvWbOzWHR6KhS15AvR5h/s0V/7zOunecvsSqdauBRdhWcSXOnTry9Hcq3+sOD9/bRjS9cx
TFYW0wG79cvd8NDKF15RNMs6IVULqXK2pstyTaLp4vLCD31IgGAfvJkuVtVUVNj1B+CCzpi9u4Qy
rsvBeib8qVva8/ktypytBmZKKyLnT7ve3/cUm0WP/c6z2V3Q4fz1i20JVYKCrzX4T5A9Z3bP9GzE
6ZGEJeiEnrbiPM3Vi08eWLBOLR5xSwWT0Gdc/v6uWf9w8LLZ4JAyepgS6Qf8sg7ivJDSH0i/nJp2
XCEoZ+48v8Oe24ObseRbKIPzpPk79AbJMSaCsvfgteUlUvYxbs9pkL/9OFjISC0Icv5U6e5SUArR
Ug5MV3S16m2ezAZyjSgu6Ywf2CawIUwwLBmXBRslnTXSA2cFpbNA30VGkm4vyiH4dlkNpqwMt70+
fQYW1WCBF4AoMFSMuTxrEYkuiW2ViOnWtmrwxY0KsfLwhj6u3I5I00hQgb2Ya9uA2mUbxwEDKbJ4
/RTC+2xGy9DOE5ZppyixwKZyPtRQGLn9rS5GFAVs6KRF9nsiNKv15WNAhAoDPRy1qyCR706Lal8z
zXPfgysbi40IRlIH0uhE4VBvNfhXukz3jeEaJ6Rou3rM+msikig8HGg3+XtsplABE3vVuSj3C7K0
UQbhp5BsJMui861DqopviYZgabLTfqsCAE6VO24STkzkMNorw0zeQ/JMF7hG+dxSMvmQT75moFGP
CILDpYb5cK0Sa1yD6CLNI/8ylIUNtRxIbBHqLsS/uOnj+E1Lkw+Tg7ZedzZsqGjcoGEjO6FDgIno
+4l64KFPkM0M+FcOVlTXa6AYD505NmtRzMkWLlB54TS7AOnuIdT6TRUZGOgaEqNtRLOU6vq9Dq8G
l3uzUmSK/jjF5abWbfNxWzN/OFxK3WGCw+LQ9kF8LTREAFEEUsgkez0sCw5iqOkyFnoNAzFTF/nc
Mdnemh570+XgWjANXDczs3GYzQG5QYd2pAPCkWdT49zn/F42axjgjAJqZ3N55S+rnJajRCy9/Gaa
9xHHl7dVw6YxKTT5LTm1hA7F1aaN/aPRc1gFoAXEi/DcTqP54s174ziXckgLlo1Ry+1lMalN7AKG
y1qDPIg5rkXm5nsRcgU4a9WKInfd2NFnMFHjGwn9L1cvdyh7mH5L+05PwS5kQ7Umh4m5W128I0Ig
zIf0FrQsLKvecOMpjsa5havK1lFicqbiL2Tkuwx0nWRfUpfiKj95Xazvqy7hHrQAKC6fkjuJB46D
yMnRJ5zLQX20Nhj3ElEDId7afoRAz7yXpjULJ1ZIG/lgC+DVasSDOZinGF3xqs646IjHeYeRozhX
mdhWvXtO7CC7s7S+uomHD4KVTpSj1L+SeXhiTTTjvaJfoq6yNnZ3G4wzdEzHpyFFgtIl97buVF0n
XWvsBrTzHFl6UMATOiwIElAobGd1WdQHQ6GzNaxlYzbdUQuBVSoygrS45O22UQiOlGHj+dJjc7DF
bsGZgFgNeuNE+he0AGW8jxFND2zJzTpzETnFEaDky3NF0hieNGJteVF5OsRyocaKAQmYiaIzg1MB
qJQmMPuH905kalDnyo0xUMMMTcBoOFL8fWM5H2yCcdUOFrUoPR1aOYh/Lu9LFs6fShntLVJ4USRb
2iooedi69UGsKJb3eeNqy9jbTv5TpDx33UbBVeKbN1jqwPy2BGz6LZ8/YGSmSPl060zTZzuaQJnn
f4HmmLYWAxaNwNv6PvmBpoLkI0I+dGTHxGKKibwciYgzwjqM00zNX2FvtLzVQt9ZdoiONy22Ohvw
0unUO+dR3syCf1NqR/grm9Ko/YPm1ocWT+3BK6GOXTpC3UxvjM1enUlxX8UyQ84HEteC0kF17MCW
8kI8pGra6SOtJq1jhRYdw2iy2SrlZjvAEEzfCO5ZdQUizNaTa+LXvK1jo+e2U71mpiS+idY48C8i
q6i/XZpQznyBGhtsnWGVLzuvvhYu3VIdreHcdspYBTUdf0NZmNxtc3zFje9um9zlH5F/h1TtyGDc
2SGKxwwcTgcQFFhi9GBYeUx2N2gYvru5cxf1XAZ0Y0DWzExjG5C/32ZPkR29qlSuL8tZoWamYcrP
Px+losnYB6axGaUN/2n+oC9LwI8mjDznU4g+3QlKEr4BNF2+aFDm9L9Uv1Eh33dutEzf9Ozj0pTK
60KtBoeVDF9ivPUMNgYNwec7dqhmO0y0kdkuL4vdZXEsO/s+KTHt9AkwpfmkBHc42qapeE7D/Kqo
jLuiddkbEh6FYTGRTolftGRCNAa9osuKgXaMlybv631k4GeYi54Ar3lKGbxRRhygZHI/QDX7L3oS
ogOgwG34d/SGF+6ykqDsa9YkFVI0Zz4EzwqUToVwpccBB5HG2fK5t6uM8ZNl83Kngp+xZUg82B3y
3nm1/fGA58/1smZ20Mr0En765YY2OgYu/CBg1kg4nFsul8UZKQL7j3Hn1x7aYIfRfEUtt0/I2tYz
hqR1d8D3z1h2mODraOo4uGm4wg/4ernJl7pCnyugIQ5mbNXw2uA6ms9Kl+JoGBln6n2yzfqUPNFm
QIZg6jsXYzmi65ivLqxoLJd8VXHJFqrZFCulYpUTjFdJZYpUDGOIxXkRiLjdOCl0kIEmDZYEIhOA
0aUeYnTi208pmEPWZufGbIydQGYTWXKXkna6utxKmj0kFKkxW9u9s+vNDJ0RuceoLdH+ceDCPqOi
H33urqmAurWIfX5/rjTmEv6vJT7HShoPhsU8hyn0fAT+qf2QIHeB50X+sOan5n1pG8/ziDuRvO+t
HcIrqGabBbjhdZBhck7j+EWLSbPDWIT1HwjB2gm0P/VE/t5otxk9MKYy6MzMl/fXiwqV8OG7MPDu
6EIvDdpme0Hdtgki5LuK9jiWZuOxdwleU060jtl0N7+/L//QTuLoD/qZcz/tWRLf/3oJpLtaVpxJ
0tY6+gVx6h8HZ/ySqbztx3GdTj2smnmMc1kPWCcGMmQem5L3FHU4Uu5G+2pdZz/5ED5l+9gAqljk
0+AegGlB0bTjO2dqn39/0f/QRrRdgya4QZKCTjfsl9IKiQLSzLFvoauip2VngZODM3TN0B4BYga6
Q5U6wGjic33Nz3Z8bvWp1stT1kZXkdMmV25EwEdGViVStmyDFxCupz7c/f46L03iX146V0rDtDzB
rXXMX2qZImok3reQXp0DSH2q2ffrosKBlqofhbnpK7K/vW9aENPJmc0Cfdexi2u+2uh12W7BnWuo
MnWDYQTr5hDSJHEGjmhtJZamO7WkGdEdsCf7x1KjKsLAfKu/a6AALWQpP2DtQsznzIwqd31Z8ios
los+MX50TkgiXQszDdeDz45HeAuGuVHfoEk9aAnJ7iJ379F34CXqXEwQym+3IrIOTgq+iDJ6Cp6J
a4UlR9LioZ/EUVKXzC5eWt9dtlaxtraT+vGynaJygoIZUuO7brHCes6eToB0Z1lkIrBslQYpFaWP
3hGufTeXL5dfRouQU+tvf/9w/mlFcC3JhJmmpGUIb25Y/rQi+G0f5aHHw7nM9KArEKw2N5UEkIsV
zuZkCtS5d/ZD9t5Y7dFoWRv6isKCPO5XM45u/nA988vwy8vCOmBQ387BI/LXwpdZW5bQ8GWKNkzW
yisGCMoy2U9UB5u4Q75Qmzmz5rbZtZA/bKv+rvAoXDVOuw4LmpXSIG8hdMs/rJz/MHSiKyro6tAb
YEL6a3OgcuxqQOzWMx5Vcq0hvAqCQi6KVh82dLpgtxVidSkAddSz28BL3mDYxgxH0myLgrZbikA8
FLXbzH9CtwHnOO91Xk3PLRpR0ytkIcegm45Zye79h7uq//220lbVGZiRb0JXVc4jiZ8ec6WKEpEJ
kuksRvyuo1Ic5xraNbZuVeEaK8TzpT1JoyHGlSffoqGgJ5fGd/1cwSlbtnsc8a+9IE2aJEtUaul4
5Y9I6jKCbLepyLaRxdEB/F/xlAhqOv6ClzQQxFEqGCPN5E6rPJ5xegWcazCU13QqMVVx+nDjTK0m
q/5q6ZEtfzQEgvouS8cnmP8COxUvZBdlNneqjldePgGEV3eZZh4wQWCBUdTWGUY0bT4oQltbFdXD
7AjZWiMHg8vRxNTyaCvlk2GJh4rR7ik3getKvbgPa+f7ZMD7a+Ke1M+KU62lNXwGc9kuowrwfDad
XAFSmBkCGocEhIUxEDviqnqfcbrFmDg9pN8vhergx9oW3ABetuimKkwSIe3eRcs57AoBuXc+SzPl
FxvMbS8RJLvLKQbzK1jEhqI50TS0cm75XI/JHd6V7OxShKxCS7xBgWw3DLg+K59TcRU66CEmd9Mk
w4vIyRf8wzvjGH9vxjtC4PyVKElMWnjzaeKnl8YuYw6QLiifvNAfDbot+EKnVdBDsCrBo54oLIdl
53oM4bwGoZVKVhYJ59ePeme01070qvtJtE46i+jjoNnh3I3PDbCCy/GZ6J5hyZjPIyBPG/RmfZkM
xnr8Cv4KmesYwBmzaYZWzT5KGINdFCK8b1ZTluvLZoBq0UAhCbzseGkwwayJ7Cld5UiJV228K+ez
8Y/zuDZpK5wD6x9t6JZmNV27vZKZu+2b5BDnjD2EIg4bHOK+r42vwse9khXkgdlW9/1SOxEBRrhY
C0gWZudNHtBBuZwzSyxUmzjooVtM50sfPpfm8f8Qdl5LciPZlv0imEGL19AydZJMvsDIJAsaDukQ
Xz/LPdvG7nRfm35gWVdVkxUZgXA/Yu+11xAjZDrON9bVNAqqE8x4JnZ2n7wM9rteW2Ilf8hIc2F6
wSvSbwsKYpcxRJvfcBCdp3yc9mMylPtpQbrf2A92Jk4D3XFE3M0hH6yPSNgfVUDoKCwW6Fn6Bsnp
/8gJ3yOFhwLDyCUk8QBsBTQy/QboKmdlkzxT8kKGZk7dGRau9Kj73nfWacqgYeeDcUhJzQxocm4T
crIZfHBOFDh8jc3Q0FqaxAU2DTmfeiiDMYX1pSqrnfSRMpmUAAQPVdPGB/YF/bYpqPuhxfe7Kcou
2WrfaJkAYjcGQzP00HgBNpWzTCeUKv13/TpdD3Ip2u+tIMzigA3G2UUJQucoQxiczFO21yNNuzW6
/Tg1LuptyIeB1zQ7rxl+eq2X7CyvnBGSz+3OnzuiXztyTUMA0agsgp/SZUoiwEHtRJLt4WssB97G
CQu2fZiatthhb6uvBX7l3YrIpOkfMvJh8+48i/TdDLr4WjIBFpW8YPKkr0U8e64L4JXOnDzbdHjb
BPfukZwGjAwSubNWuYTGzBwGblJLhOVhYG0Pigd/f2o9AJKxzwA76tc1bfYNuP3JNV9sJ+lfp6I4
tANDGQzFJz19sFKCDTcYj8pD5zAozVzJKWzg5Ci78Oq5S3RLovW02rlCsxU3JmDdPh3Qq4P2w+oD
jZtGB9scF5EnDeQ8NT6xxkQxXLBR3+q2xRireTdCeawktxRAGAsUNPVwtrLDgT0xcJeJsvwqz8Zh
RhOFSUDBeBAEUMWEhveKNYybDZRYxReSAQAKkSY9Vw2kRHOaipN+BnQPprrWOmqKLcV1ABGrRS7Z
I77W0xgDVv6wFM0+w9GCYciBAs7Ica/fjGSmeEwKroMvEU4ICI3nvexUjh4zQ9wWP4ogL3eOmpoF
eK3liuOUccmpcHN6XlVZ2nV3KKUZUQs+TaUZ7QYbVHjWOcfCERC6Gvdg4l2XFY4qtmsdVyl7sUFp
wpjDk9YYLUd34JVPrnHGpTeBM9h5fdM/S3Hhbes3UxJE22xs18Oax8/MqSwkUNYRLRRgKSs9eWvO
i2pwJuqxl+1X8aUFT5m2GTVvGDOskpSWueFFjNAjZg75QIWEi4Xx9EH/6PETdSLcQdWHCwEePvHa
TWemO8q/GttYdtXDGtGEyzXrfvfE/N28Oty6qqL2ao7lqGOlyoDKPcL9xbXAUrGun/QcW8/GcrKk
tuk8VKeVjaOdz/NOQknTm2IkR+yyfEJ7qLuRpROjOlb/IOwGZRaYjGXrJT7lbBUKnLzo5iHY9Vla
wRDj/R8LhX6s7LfIM/qbkTXr3gDZxeg9/O43OKiN3qoPMiVPnUKN8RJh4fry0Adxq9aa08ogoq77
d+FIcuo7AQo9q4sNMQHdOV0evMWtL8kcvOVt8umtCjw2qPmsTXZUAcHBYSXGpRgggkI9X7FMbeaZ
3il8K8yAoYKvotUomTBuE7t+aQrzd1mBxy76NLisI+10DPxop8umJh5fijLyDxPj6x2OBIYwaK1N
ByILC77dQtuxSxv/4ttZw5oFy0lUF9bWHh6tCmxAjsyfPNXuRDPSnd1pKF8Fojx9xzSWDeHfiR8d
VeO4CET3IDge4nCfFXyfi9D+6Jlyf9146UxqXWTTELqsQQpDcItn3NaArsAdiKcGj2jwBIdyyDo8
8Is/P40BIJ54ei/wPWwrm/Vgjndrq5fNBanMsrKah7b5SHxTnvRzJ2MGukL+qUvweaktnasf9SCF
VePccJLbEx5FomyZtGTYQnkPcfOUGahMLFk40kBu6Eov0gISa/o2Obb4mobro3tgrbSNJMFyEW22
Wo40/ooMH0IwbALAZR7O2b4B2dPa1IDQYn7FCMFJ74q3+uMwSAbvTcc5BxkmqeVHXkLitqGTbBMf
YkXuXAIIsBv0on/0Hn4ylrekbd7zivJE385emk/b3ge5W7eiJWq5h0IfFO++Bpvji9uY6A/ubpje
sWrV21qaF3eqWqCxZXNm0hnsncaGS+xzaTpLf426f33RAbn8s/g2MEM18rRGaqYqRU1DuueC8mPX
TA7zojLunsfoH1mbPBMJFcoyRz/a2H7oF07WPFIADRsd/BRTu3ZhCWDMVfs+dmnPLgSmIllIaBPv
eomh73D9YzVzQB/t4dsifRvCiWAQW+EH2+VGmex0BSXnuTnXA11o6/fGweoR1hpD8hQjvzg6QeKf
4iWEYgJxmjPJNaFEEW7hG6SU+nb5k89YXtcAm7GY9uEsJ2LsLSzZqGZzAuKg2IkHWVrfjciJLwTd
I3mjgtjojy3Npuo0JAwMIEpkalwYezAHwyHYBJ3fsAhEu1MMx07NL+EnkXWAXUafJ0HEJ6dPOxoX
aK4KIIq9ZYq5EHTpoFsBfaaRQ00YmYPTLQepcOxO+lsWPXZIAo8ix7KQW+VHELwbQD4/wc8dyiUi
zJgwBp+5uZ406PZZbzCaGieonDg0Ox+HbmL+9WygJXhzbYSTOAe+1h7L7yVo2ZAIJqyLy4cwY4U7
mrxYgBGMozyLHsmp4nNecw+tUY19k9G73uyaDfsVz0EHOQqYXp7VLxR78Vtaoy2shYBBKOUPOULp
CAIGa27FCkj/0H6NXT+vMdMu8QeCm3Tv6j5J7RcEsTizYyM36GCY6gdfNCcvsAF6fA2Mw5CgRcrX
E2RZJf7je4jo9JdIjc+sxnrdV8yaMY0SREiSy15OKeiYkbCPhSy3+RFPDBksqqMjY3M9MBTGMgrA
pjXH6WvHLZaC6Msfri9+iwrEDhGBPBOqsAUU9tiCZ94l0jJ39C5HG/JGGt2U+ifPzHGb7sjLYUNV
EaRUgy4qRcVQWJZPjBRmsm2Q1Kg/Ta+xMhE9OTaICv1tqHrjGCAogbDkYl2M678Dq4JBhNapZl2x
x5T4Ni3WxS4Lj0ZSvPmGuGTMjEGf8p6RVwF3pYB5zlGSZmI6hBVQ2Bb45IiA76AfjagTf4JMpsd/
fYosZMzpPV+rbFuolQ9yZtWuNm+F+AdjW4uPngnSbC3/jOB2z7PHRR6Y059apcJF3CzHhp3oth6a
V9LkHooh4+A1AG6ZKz9kmLDT8IV5ILO8bgeeK1UHFVi7APbOp1ltkvQo7KuLCQxMTlP7kLfpvlcV
zWR5OABtDFvo/JQQUFdOhZJoqJO0KcLhoH9/tI7XIWwTho5cRUkgf7e+9etrI9Aj6Ak8PGG5xAfq
ztBMqqJDQZ9WJ3325EX0x6v6DwjiaMqDwtp19vhXfyUdg4gcH1ZVM0HY6UbfUf55hhGk4sRrco+r
+cJYBvUKp8ZxCKe9tIpDNTT9dydSnPDRfl+o/OnXwk8900daWmxgyxxclsGGRxWme2l9QjhjeGuZ
4l04k6Gsr/lZv74iBZIQGjKH1YenuY2hluhCYxkKZOzrcEyD+E2XmJmqHXQxCuEeWAj1cgUhnllL
CJtUqDKjB+ScNORYLRtPRfXgSgXUA+GuEYJhQ/FtGskVlN30R7eEftA8xtDBNl4fxhcYde6u6yH9
Jkm981iDxMyT9iKLVmbASkvAIxMqxRvBTS8w6xiW+0wYVnZCY9z+yE0YE8AoqEL8MgXb7j5rgXNW
YaUnQKWxhnCnt1xZsy9nVJv9xIjD7dNDBghjWyD3/hLfdmoCUa6ANKg1rskUIimph3mbD+LcEWE+
huRDgIIadmlPfthqQ8FoxnGXS7t/BHbySaIZE9TJ2M1Z1p/HYSS6mrRUv4NDEbfTaxAnPW0/YpbZ
vy8VShCMvnxkZvxqW408z130no2MYj23OfKVm66iBuDBbzCm+Yi9d7iCXMpt/AoN0/CW6woMVngc
U3QsBGOIA8pAlH8wZvUfbFV0REk2k2OOIHRHYD33p8eYeczwRtsd1S2ZeO/hgmIvDsf1UOfK5OVM
DAQl6N/cyX/o78haZPjzDetdF0qNMX5mOSEyoTzZC4N2Y1A9SZ3np7aoXr86Fa9fab8HKOKcI0DM
acaW6qGe5OM00h/aacY9EFov7gDPaw1/lZmoj0ZYWbfkGAmkuBuTYguOEEbP1nArtJN+iWTcAB4T
GzeRoHR3PMPd5MEQ3M2Gr9jii7jbQ7xUMAouIItB0k76swHRECJ2O1I+LEZDIxk2z730QoQBXbOD
vplfvYEPuivespixXt8i4TNSAeppZrk/MBe1Q/IkwxG6ebugRss7AGb6vM3xxdwST56KsZvPBYef
QM76pN9maQ9Us53/uQhfPWMsWftupULlx9uvjnzTdaNoqle0EgnLmB5JD1jag5TFpZzcN5dU3O8i
jDAUltW+BdtxWOQsL4YB6qpthXfQ7UtjL3ycHNu7rsB+H9RlrHpyi/8Qsg3sMcit2bUc4XQZO19U
53BsEaOJmaV7WGQkRmFnqjuuDLoVIh+G/RrDE7SqFNRqWBMFEuXOfnSVmz9doc8w8/nmdRiiyyl9
yb3uVjbmePcXF4UtJxO5vu0xF234uPTeL0/C52Uw5d69gH9f5elTsFrAozJu02Kye8AgdJBheBZi
/dOTcADWw92S2Algr2itHc+uvTeC3L+mzXzp0EnGspSXtbJvgonaCWKwRcub/fVbIqlzqKu7dhXk
gq71LTfpy4fzsrjtzvaZlhpF+9Q6gn8CqH2KbZKKQ7z4oAog0cnlMaw9cvkczMhlAZILKTo4avcc
sUBdluWtsFocM+ivLxVuSX+6O1YHmiOcvFMdR3QCFc+z25OGmtRiejQgtmASgugH6uzKByx3A74t
LHDe3lmN8qoAM7NDNJdHmAnzZPFKxz/tpMV9ZaU8xEbY5LSXw/PkEgsUdd3EpxFhji3qEZKVz5XX
T+dgibpvZB+gpAXiZcdrePLou5ag9L6zdKrgzEbF8GNtgYHpi9GOzQPJCPUhAu/tDoaJ0GScj4OD
Ts4y2OUw8jwZRlscgqb+qX1myEL240IiqzUaIONnxlAu3oOjmYvbINIfMWv450oNPsOqew+sZ690
k729Tkgv4mF9NaH/4ga4FZT19zQeqvehRd0WAJYvCzM5VePqvq0QKLDewwbtsnM5lN4rt2+6y0pY
1L4Mfs3GkD5LqDYH5BThFqFY9jRZO7dHLF+Sk3ByUw7jouBgzxnysJOT8bWOnM/aXkmhk3V+lRBU
41QKJtzzQxKN1rWAvN0nbMfznOkg/Ooj7EDjrbQGxFMO//l1KJ8WURPcWItbIvvuWNYxrCDg6ceG
ye1mTjy+d/bSnnI25xtwZDCPCqjebjqgxUtfBGBu9u3TPR9VpAWY2JcJXVeQnyFCZrfKivKd6aNi
4NS/0UgRJyeMk10P6WMZrzBx8ZrsLOkah6kH0+MW+Uw88lDhQlYM/KnHCjLhSa5cuJ0Iadh0+LfG
aRSU2F5eFw9/McGLAbK74cS0oj8MwKovnhg+gr4MgaMFRJC13nIKKzvdJrjwr9L3b6VBMPLC0Ohx
beLbICmXK3+07rQl8tsk01uSleETfuo0YzC3NCK6yQmabhVnsOoYBB1FQR2nhuQYE4B8j2kE6qcr
gov+iy/aA1AweSoLO7i0rg1/u2Avms15djVMkmNk3pc73oP4uuZgi5BYl0e2HBwmfXLjCXJO+sNa
4eScygRyWdH21dkxgglIEbiRFScJuaLZoRZl9UoqN3KIOZCnalUUu8Vez76BRIF1jboAYHfSsD7H
qxtf9bMj3fZnZxPt1yaedYDi+gdAGHpvEzEDO2n/UAUYqIGJTg/hkM8P5ZjKnRYG+ckoDzPPABlg
xlPYG2K7mtH6kOcgXOw4fq3y0PzRsOOLCuRBeVxZD2uXPk2tn5wlfkX2vUrkwktPXaBx4Th4JwKd
oLcKpvxZ3j8xPHobFj6TJMntF1LQl8X+tSLpICYTIc8IivzUds2EniyIvxUYIbZ59ZpjCXntXZPO
ZLLy4+oPnI3AFQlLr6obul2ouXQoTOmsbWuCXptzAUWlnU+JjIiMnjviyuLmIAii2haIVR+ZOm+V
o+7CXHw/ZRTlo61SDCr4RATC3+fAPBPsVe46rzOepJmhMes+mRE7OCAsmCdBdveF8VoK/y+0XXFf
ZO0/K3gqitd7IOP1XtUyY9LTTntvROqxhnwfWte8BnVhXxgHeAdBv/eUQPObegB0NduDm/5foqbx
7MqUBEBfSVO0KmUy0eaGbW/dPZFZd7t6G1HvXHPPr24SwsfOqCEYhZBk3E2aJitAJjKOVD9wo6U+
oAhg0e435jFihHE12o5mABnOSXbU4jn40KSc5if4Pv3gJmfCOOK9D0qLbevDWMBKh6DyLsbOvVmI
Nw4pTmAizn4RvZA/ljKwUbRXcpuqCCgrgtfvdm2wDcYYIrTpuXwFg/nG7nIK+xfKgOFlbYpdQCo6
0KnXeUZ4ZCTLGQUMy0Vou1A2qgDUFWkg+EwLEMwNga7ZRJyokSjRHZmWnRfLIw1G8chTjUXGVQMF
8h4r5sAPCCniB0di308LMZ/bdQCX35ZP1jys2Df9gmhjtu1SEM/oBCn6ZPalTZH9rhS/ZsKVwIab
CIsoxlirXM3TjCM0g67fAYwEMR6yJ5iLhwHWhCxo8jspqi0KVjrDBM2/rqampAG8MV7xCUW0BHlT
DTthMf+sLCahmV/vytmfkYxQEePrQv7GynjHatWrb7VyIPiSclhXp3pByyLwDQSTd3eX4WGNmJqh
EjOwFpi/CUZxvk/4fI1in7Wm/ZL68MvrLBz3BiP5PTO/myBh5gHm5VNAJ9OPVv6Hm5mZBKGZKIpa
JVLVE7umWX65oQxvZbuGX6udkQN+20WPLjEOl6Jm8qAEb2xBQabHXfPhuvD28ypjQ0eDKhbyL+2q
/sWaMvWZPnc95BFs59tqiBCPkBmA3TanZO/rU2SYZ66Dlv6N6YHubRdTWV2YnWB1an+wpsJLmFdn
maGVM1YUu1blwYxOT+OsGM7JnJwZ/e700m01/DdYQOwQIrM/Fc3yJHCPb+vwyXmOB8sgoPSvF746
4j0X4fiYDzNFFeikBXjNGyiPvS2n8+g51SUt2ebR1KEnaBhtDYtLQMzio+2Uxnd0r6BIY8L6XC97
YaGSPiYhyyW1mW4MfrbSE6DEFh5bHMAWrQHQjjglzGbwyfKOOYLPcOKRnxxDDJzObNckUM97+o75
aJvTfQ7rI1w087k1FXa2LKFySDPcRCJJbgYAdXwej05EKqvTF49tt/RH05R/i9VaqTFcrAPsYdj6
bcvYtK4z8jnSAsnZSBuZbxkR/qjCggiOkXjKMc3mo2XU15pMvJv+i2dwD1ozfYMsWLMhyzyMBqLf
DsLJQxFjle1K85r4jnnFGUgd2nh/WWsNl5HxC7Fv7WXGMbYPBuTi8HSbiyLshFZJklDdIOOdsQuM
Mwl8Vb2s+8xY3E1iTMaTQelcvhdDVeztqK1P/2WX7v/nKp1jznSxl1jR/yIwy21GbSZCVJBpTHQs
AkxBnY+gHRGgLopZGouHjv/XU18490AQb8Rj8WIQYcrgeQ3OSQy2yS0ntEQyRd8gJUo5ak3u9vrN
6nDTgFjvXhy4p+e1BCql+8i4k+5hnZtXfZKQOvarDOVHDTZqm7lmeLKsHgF12hobwZKakHAyT8Ki
/KeLLfar7jhcaquHdpbEzAPBwGxLC4lYJgmxgNLzaIw/KFcQbEIlImiYlNZQOsaxEDVIhdT66OD/
XBga3Ep2LZCsGdg2HZutyrLKsx66aT8CRbwtffsdMbjsrZ+WmyY7LQnBgUq9WHtPogdurhwQRdA4
zx9lesdbEl8aJ7w6jQcqtHX7Y0lkC4am7FsaluzwMbYsHQGBa5Ty064Ujci1RugMxcThngbIsqTN
ENFyxmNmy49ORUFR2k17Hz8bbuQVlX/C5T+TRuKX7mNQ9yxBu/KCMBmWsuJVgKtF1wukeNm7UMav
WtXah5CsyuWH/puoW384wv2rB9mExb6NypShtIIIC9HdGHO80wVIrDQwCKHRV3VfS5akYPTij+6m
zNVIwBcfXhs9FUuXngg0P1lz8M59bGHYgfdUQPtHVNaxnKcv8Jnk181IsDHXaqV0ullREy6yMLNX
84WQz/JSCFKZHGveMwh8TdUgswVuoxBf32VuvUyLTUJPbH8mOX4rLaWQQfODZcqBMctFn3kG8DBs
jcho6A8Kr36bnOFra2zXrnGC3/XHA2z3X75Nzn8IRn3fCW3coWgfzcCJ/s1a6af+kKYumdBO3l0s
J5sPVUEah1UH5FKCK0ZQtH53LJJ55yJ5tRVvUa2UGDXHpzI3u6NwoLMpBTKf2r6S3Z9U4uHyFAY9
jBDdm8l5MoAK095rqbsW81OHMAOsoF95Ln+Yu77pdfb//6Rw/sOE5rMEdUJm15HPcfHvos42ZQGT
Ocm0zQJ5b5p0oWGas+esyP/ExH2fTOennuHr9YYeC+lrOmNctMUJoRLtJgwaPp4N69NBQZ0H3T8z
ARxzAMWwEUx8ofnbloDJqwbATfOrrOVFrFbHnBv1X9lRb3QRjFQ2jM1/kRva/2GO5MdzAj479MeO
H2qd2v+QFIFbSq20H1iiNcu3ovXFzu4monvmNTm6jSTsqS/mLRHderCkR8hawxVUHQdP0hFdpYZn
RVK8wnubMN8eteFoCBTs2sbcvaaf//+P5D8lkrxmN8D4hUwfb3LwbxLJvqoi7jKkf6nhEbm9noGD
vmGWcLdGVHanZo0xTLB6XBzGp0ZGJjyZfOJaGiO3D+R5zFD/1VaptL3/j0zSh0kCBENBGdBz/7uQ
u7XLOe9YXm1Ns/I3AzTzhv1iCN4+S/qIrA2Wxl1sY4MlifbUmKrtdOI3I0Hzl6/d9b+8ReAU/pcX
5Ns2TAsr4tnVz/X/+GCtYOj7nLWDUjfamFoGb19yGlwM27/w9QH05w3ZFd0JvEPPslVikvlbEzC0
dCtF8oSDl1ybxENNMKXI4btaftOPAX32vbTYdPfBD2HVIHVwiO08pBXgdtJ9PgGfsFqCP3u6vHM3
G8+FUng58e/EpPwds+ZadBDTh3pF2RGu5iPItTMBY3/zLmHOpY5EfsUXPSIMKnaAiouiBZG5UHBD
IALL0D42Ths/zqRh9g6iyNqgTo8pZzdWWrmbRU7hjt0X0BTsvr0ofhVeal4n0ECbwq6NtyUK3lnX
4NRaY3lqAV1/r9PpQ1TTcNGz49GuzL3F3BNeDEdP7jXH3HsBLzS+z23yx+uGmhl/Lq4+lxbtbnDR
7x0m/XozSmD5id+4l/5vlJTO1nEm+cMe+2/MNbmrytc27GAopf6dduufmcKqc4PhKiKnpsSi/TSj
or12bFbJQlxvcyXrWxutZ3xgxiFYcrIL1iAh+BgrSosIWIxslVRVDcyDPL7Z2dcdSFcpEu+4CMQN
VDqfbv/ZhVF57xIlBTOT/BpiiwMWMVSwLw006YPL2N5kRjHZxIIoSIgf0ZOQ8UcccP9YdWgKLJk+
wG9/SlGwb/gbZDlJEu7SzCUmqLWzi15srTXRR4rA3A60Gxii7SFcvvaGZufgyAjPSF63aTceZxtA
n5tQHtt5Pu2V1JzZp9IeCZvZxsSe8OJjPqiUc4//Mv3lCsbT97J7gXRnowXQs/KmjbmUX3YgbBJn
ZF7cNZXxJp3qA0Qw8HjlZdfSajIWJEMUcZ8G9zcBVsyi2JrM1MZMj4yba0uOwYHdYGTfnH4P+H/D
DtmlymPBVbMK20j3S5ag5Dxa1zOaEnQElzaWQGcnJ7//3nJhjKj6tp4RDVf7W1G11pe0KYsxeehH
Xbc6WivLICg6drVxL7r6s7Pwsvn86iJkIf0AgNnL7Ge5pnLfGK0iS/MkLwm6DLQj26BsH/QlZKyE
+IpsunAeHfIptW+hLY9F5MUHvRTHY8xP44ybrlvXp8S8RDYeKPZcH57wffyUY7sh926YpflJgBOL
f/sJg1H+4DXtUzKO5sVK8TFlhncwWexsSUFiILuu97Wg6qtn39svnfPWkitTMEZ9cjpx63rUGc1Q
2Ae8ju5h7NrT5BE16uMcPtP7nOQIy4aQ7/pEMFexR0WgBZmZ7YIHTZBXEnJCZKj7kbsRcBpUDcfW
EGghxvFb2tC3O278WTkPI2Eixw4g4sErGLk1UWkwS6L7D7rl3KtBkY3Xj3WYQadItFievjiBYLob
z0f2J9k1N5J3xSjr3OnsCgRp3TR+xllVXce1vgOYP4vJyM55eae0P7qtOz9VhTvuqzV5ZYE5ndWn
v/SEFTmtc7ZwQZD0qafBAAq+O2uaPgp2DUmjGg3s+SxT0vW1JeC0cHA3hX3tHuzcxaYYoLgN3fh7
h5KN9vTmd3BQMhGzoARyfAnQQ2ykZRxLfLE3gnAIokySZ+k4LeHDxsEFs1ClFk5ka5luwkq/mSt+
SSveMwoFotWw1Hcri1np+FvXU9r4JZVQxcE8/UIZxlRZ2dP04T000285OrTFLEW/1F1N+3ddm58O
0d2bsa6Tc95kBMZRxrWx92kavY8I3wuPp3pFHshM+ZcuUlumRkyWvN1SuOIy4XjJKkUsXi+LRXqy
rjHiTCkuKtITNf9qDvmuZFb4BhaPqUHDigDurVmNBpZkci8tle01H01yUkdigc5uMpxTpbqqwhLA
eStxd0o8fDM7e5m8j4NaJDqjj7WKoO00X/dFs3K4q1vq/8pk9BUQTsFzPrGFki57lZFvA6FgW90h
/EtcYJ06A7lZr04llsDOpJJeUIfpn0M3VePAZsKM2fCGESr7HFmuno7oQpG5IRnHdb5P657Ps/1r
VHN/kspiWak+I7d9KGScgOfaET/j1px3lt8+jFFuXWg0dl7INyv3wZHqbevYzDclkG7zYjg1+R/Y
rCTPE2tpJcm9WsL+QqrPfRhqeUpRIkxUR0fDDrtt35bXWCFdkgjZLuy0zRB1u3xAoKlHWFoom5Gz
vIWUyR4TnFouxw8tHGmj5e7judlph3syj6+FTfmXJrRivfJ0az5BbqfVo4yoi00HnkO5wtHIM9K8
TfV26bmzgSAYnSjD+HA967PRhsF08V0R3ME0bmrCpR4tBE61MhPUDBq4Z1UNAfLsy+huD1QjNNbU
rfVH5SL/LQ0kqMDu2Bwq0lUu3G0mmCuvYfZnHUn6HtZG8dZDl3i9/PdiFtE2tRFHZfP6QszayeBb
zpEPXITNTaSSToe+2tmVc8XpHR3NWj6ZhpNdy7yL2ECjLTOJv1ri0tqCqyANYI4hHQQELimHsluS
g00Y63mYLBz0Ayua0ZXtSQmmHGwyjMv/UaohXATYmXuA/W5CINAYsahEmK2fGW9pEMmsyd/BZxgW
vBVx3RyZB/ypVJyb07KEaHF6IE0BL+s14zt8CnMmwnhcifDKUHuoWqeqMEhF89Jea+eza+fqyX2O
XleT5J1W+S1ZO70BnAcXoMRB+uIsWxKwnNwgai3Lj01vdsgr1muj5H0CrfKuCqvvTktwp5yaSxU+
gioegdDOjxQl08WyXBtKkV8draVLDrVNBrA3INxCs7axmry8NLb1UOMz2TVpf1IFx06brOOw/N43
Vr2fkZshphlObZ2NmwYviDCd9tmcxCe5B2f1S43JaJqdECJr/7vgV2sW85MZ1w8l11q3JjZaN84G
vP8fRtzUB62SyRlfwP44VRNci3k6o7CNjvOCeCBn+bXp4jomGhehgZebj1MdrryZ+yzgjGT9/rdu
lpu2mwyCuWA6OLTqrsjPU5K/TXMynhHzkaNJKTWBxWfK9WesLPvI5IL8JCtUg8M94sX5YWkQsADT
uvq2yQwHf80ZttaC8KgT2gauLS+IHXwmucFBy3L6yahJg6UoS7zsIpf1Tf++kSfvgtLFOQN6u2dx
aJ/SOj7psjJN2nQzECS/XUtmuGUKAIDRIgAmwolUeRrtWZSnh06lwgYBTk/h5s9xmFM5tN3ehRB5
yJs0u0c0lUeSdn8lC/lD7TgACPJK0tm9nNs9QF2nRTs+enWGmUghYsM/hYCKc/epqtbTl2pdKx91
G+1WpGr5CDNIKyEpz/Ce0yUVD8Q27Kt5yQ94srnLAecfITMftYRn9hhEjTyz5E9xCDGGVzIAsjkA
gJw9YfyLAlkQ5SNny/jSYUcNENE1bo9kDzOX5zq35EiGlOJF2qDIfs6DOOm7DIPCkVgq1DyIM0DY
SRUoAUBU2bCWkB2L0wMWLrBpklrQUqgObeLsPIn2VH86NfK6LJ37r6/uMHKK5Hl2199mjjQ2b4KF
xso1xNpOyXhEV2AeodycgHrsZYmwIej98wqie+t6xkGbt7uUkBBztKotqHssgcmWh3c4YqC5639P
JPK6WRt0o6uLA4eFibJ9JUe03PVOLnx3YMNdRk6zofGco1Y/Zm79nMKkekLVN3jRgNGfJLPCc3/2
qd1d8NJSCdAHlrm7DTLKTV1LITVpJ9wbhUxfGY9tBl76nail/Tyy7nAXB4h/Esz2dgLZMwryhuo+
IIyDIebGdwF5W3El6BPEARVz+i2PGIRLsgjqlIjN2I3v+nul54/S7Fa0ivyeOnCTO0TD5GSrIluV
Zfq60A6JGfk9bVt/gvin+CAEXTjGuZzH6GTG9petZ14wS8gqmm9BZ269tnEf/ClBJt6yAanc9heg
iuxipGzE2Ac+F+A45zHhXM2sP+5aeU+2h1xGBP13q+BUDyL27WDJ/wwFC+vYverbP3GnZVeP7Usm
/fHWrQZrOKUL1l+JluviaJFbD+GLVo2ZoB9GT60b3DQryqrKZONG8V22yYuWfYWL970rPRKFlDIP
dRwcVnB7jnPRgK6Z0eUFhsjrhD7+nDXzg8FCn818+ivPhlNuLseun82HIsBwqDikxH0NZLDk5SmP
WL+qJ1/PpFwGJn1fPKRsRfms81cwbuW1sOYDdkxScEbnmUXe954gZOpTtH9JtJC7YZW0iFn9om0j
vrKwZN4Cu8cEud7GfGbOSiaZU0AvMeEhbJumVjrvsL0wkahBqtbcigeJzenQMa0Z7HZ+YFP/NvtZ
ch09GvpZyLNlNOOBqJX5rBEJhRvD4CrSdy1In12rOcZDQECH20VIUqZoy+aczO9JOAcGz4Tndh6D
EK1dHVNxWiPnefV6QTOQTrwCr9z+H9bOI0lyJ8/OVxmbPdog3CEW3IRAqNS6auOWJRJaa6x5Axp3
Q56EN5o5BD8gm5yuYrOLY8ZNt5WV+EdGBNx/4r3vaSUD5kZN+9aakEPEBIgz72H3Q0LlJuPqIbQ3
R82CC2e9E0MzQAA4MFDPNQQNuFS+9bAwj3WvH3pa+KuKFiZBNgz4AW6xBQ/ZIOV7F3YLkjfsf/QB
SIyFI7GeKzrp5rkuLkGSanSjPOCN6Kwds4HLpCBsQE141UDjb/Npul6BImuNmbt03RGg/PXe6p35
Ll3oSF3EAgzu79Mk+pTaX11WukZSY7MYi5dqAZJ0U/cYdf24d/uo2GVayTgvsn7Q8j1nNe9Ra3CU
k5IG5skUyTX9nQFFoXooVUOjOpifx4A9ejgmKT1vMoUHJYm5ZhM3sw9GyYN+v9R9hzAgSChr0+LS
RawGbB5uNsQcAzHCiNEZblOkhNtGN2xwcoE42mqZIi8uBQO1jD9Hd0nPfRQlNOome4uoxN0Bfpmd
SjM+ebFpHXL6oK6T9aeiue3AxofLU553tODDeX101tl6HleoYKLvhaJ5nIr4gnusuKG9+gOy9e8N
kC04KzabJlMHavAbGTNN684bW53bMG/2mPwpS8LvxrKmScA7novtuLBk1st/xeqxylsufvT7C7XV
irwv2YJuygAK5/GL5mjBEev6Ea2VviGhJcTxYn6JMu5GPejtfQgflZF/So81JySumYp1iKzvUlKZ
roT+Ryfzis/7ffIJUhEakWuYAo/4r6ZU0aa2MUhzBHblvOEqw2yQzid9cJ9ig64NmKnpGzrjWHde
Q2QTQj51cb2uv5f4+R20gbOW2zXLt0ScNZe6x6k1PO5xchpF448I0+4JoiG+ogNBW4ckAbCKb52z
3aOUm1p5mkI4h1UUnNYawrXH+4wLavlvgK7J3Cu9vkSSXE2LGdFuaXYCGgOzyh6YPRqnNssvXJrF
nqg2Dgc6Hp1t+K5LbA24tn0ziw7BA75yuWyZ9T6jnLtLHcW0YYrzvabp8Rax3ibNmu5Q9STqtEFX
XZLcOgJYwuxRcLgXMLCgWvbZBUjJVT6yOmeAxx1kd8n92GiEiDtLMiXUDZiC56qxn8jTPZrI6Y9e
QJx7Y3WEDSxuCxcxo1ToTr3uq7UwDckUGAl3mdgu9426GoGBRrd4RMl5eiAP6hlRYr0rPSTkQVJc
meGQ7K2l2rEoe0rTzAjIwArZ14i12NL02DEj4k/d6TocIht5XyFvcP+hk0FDc+xc+Q3PLWrupV5N
4xIXMjwnA+kJkVxtvJuMDiJtPHLriYNplQXCtlz5pGUPh5iz0ikzgnR6Cu5AKLYGabMvButzMBgt
uMh2gsCQiF1VjG9IMpI/GKnNv7PScTB3sPMQFl8/9/dvbMYxFDE3/aTsMHrOGLHN4X7UOgp9oUgL
IjjGWfCGyQKiDxc59frTGghimmV0WqDN3OhOA1WsM67isT+kOmmsUa2rTRt7P1JahR2EnGr/jwf7
lrEsN3593Fy2DLQLC/QAMuJvHnDu/5xuH2LZyjMLnc7eq6mnpvammwZzUNq41WMmqG46jT6QC2Tc
0k37c4GaDyga331cJXzRtEtdt8E2HYMf2pyC4JKYRl02bVjScJuliLDAxzt4SaoHFcfOMXRO637A
bUByd25ko0aH62SJkSTshkdpPkclO/0qAkKmlxipPnXodvpVm+lu6R6Qidr6bbtAuhBxLWUXHt00
HrlrteNELMqVEF9Nrbxzg+zNHAhSMavgOTbdr26DjGwFVHYtJ0FKMbTju35ISs/Ylg3cuha+z4dN
oYoLzHjEDHm9ANUqD2MkSXE+yWVrOV7mtoD6E9wFVPi47uAIiclOGZG/FDbL26kZUPHbP1mwMsGd
3jFP5szLgFMnr3E10PacVhPTOhQJAEKS5m5ulim035ZeiNj33vbG47rkjReIllW+pjzJe1nnDq7m
s+lRBS04O6al+AQXSNSc4+hBsvjZIoxVcmbKh3dmWb3FLUrgAbX7wnMKIgMxdlxnm6G1qEYWfOs6
giwXRc+CVGw8jp88HpgdlCQ8za32wxoshwDw0CH/62cROF/iQJ36FL0HBeJ4M9M2GJhgP4friQlg
dkJLKWT9GibQQde6Wi5yH6diVJUkzFAXd/yA9nIjyuhh3aDHpO5VTJS2xkBqH9QBhBED81lWoLQm
K+8vf2Y4FZ1T10VeEEV7thchKg9rurQzC22GU74V2vcd+Pvj2sA2lm+aBe7C5a/npcp9lL912I93
IRegDrJV6ewuFqtUQgrffk6XPZH51Y2H+oC2g+u2CM/r366ciolT3T+F5Tlv+Rdg7G6mVrdPJEGS
uTpsZxTjB1ZQDFZClRFmQA5yG0UG/QHEf9K/ILaAciQfCKUnN+9CSChrrDesb+8tliqgQ9KHYGa8
taZXABiwtraVYU8v8Uk0V4aTeD4P0PWaWBEz66H8mGFo1gA3OO4/AwDiRRzgGGjxPx9DhAkBuaty
Ll2qKzQBSYxGXO/GXeWBJVndXnVrhRAe1ZdgZquOhhSFlu7gXlI1Lq/aCG8IlSPwwXuC/PBXkL1a
CGhjK7WtCDAIrtW/Lcg85orytbxHVcswAJnFZ6O6fgnWEScpdeOuTJfg24UhqjPgLkS0iPWWf1Ax
tZEByQbLxEzohFMOqr1RLUepsvN2k2je3RgQpWw6Q39srOyhmlG6zrl61gNawybFQtDY6jpo0Qqx
y8FT3RekLjbftHFCROc6mMjiiYG+i5V42zMVuptD5n1WpWtPTt/8COsxuTT4AtZawNNxSHbQaG7C
oPkSeVP0WbWXpJ7qo2E+5DJ/BrBJ5hrWtp296PZqC/ekbPn2hmmNbKtn1hnomMSIprqdM7s4hHHR
7pwK/nHWt9dBHp6KsZaPYEz8Ml6GjyXBhS7bwz9xY1bEx6/Hv2eRoySktITUpf4bm2suzQEmL9/X
FjAGzkXGt8kkjBtDzyoCQ9uRvsJr/GzZcpTx/DVEwv9kM2gDrjach4qmKogYXElu/QBr0ZMBIlNr
ICrOWUag1hzrl8QS3x1t3NO/F+cGlSxPKZLPXBwhR8ELSGgePBGpncQosXMHVOEaWRpHze5Qo+Xy
WdO+BoS17hgmOMBawtjPGbMcSidYwldvejIYbluTciWZnXNb0LU4k2scI0LJ1wc/CYWALuHU2zLo
xD7O2MIsk5H1N8Wi5Qz6pD6XXfYwDAgww+V7b1nP5aCln24gHIDnVGP62YRavEAk08MQF69ipk1b
ZwROhi9FS3m5lrY1IvvrCsJAVpDvlgC6Rj6wbZ73q06lTKXa1xiXnSKYDut5MizghHWI35lLwJR3
29AKb+NoibMZ2RI0Dnl+lPcVLEiMDQ15u0m9W8csw+QoGs90lyHgUnN0Y0pmmev5buVNRkSkN2/M
onv2iLW7OOp7ZzxXCZcHqXsWrJpNj7sfDRN429t8KerEohhdtSIFdMCSJGrUvvG+bubXMeirrVET
R+dqgU+eyVpArkBDKOvdZRLh/bp+XDeoWtkPe1NLTp7wvpX4Drd5RdYoGEg2XSq9lhNT/Y5tOTRY
jqKpS5qtSfAoNpAWDSj7yUBizEaSQxRydwhEzbPXsZVdR3TBgPfS7YaTyVF/o+xy3hShSg+1Xvhz
KO/Y/zJ6jBj8MthHXBINJIosDkkUcIxiLeuq0i1iQhc/aTP2P8Y6QssRGJ92wtkc7a0114vWNeTF
RIwjVFL9oNphE6EQ0gxWR/Ra5s/DaB2V6QQginJIw6WdXK1V2v/vyK3Dz+LmPfvZrFle34tyqsnY
btcgqH//1XX0ndlP8dH+/qeWV/O//xjxUX99dbv39v2XX+zzlsDR++5nPT38bLr08z9A8tTyJ/9f
f/Offq7/yp8it6BY/d8jt/7tv/7nf/tv/+Nf//u//Ot/+ZdfUrf4W5+pW5r9F12nR/ZcRzgM0CAi
/vM/DT+b9j/9Mzvkv+C3JuxKuLaNVsmiMF4WPEu6lvyL5QppU9TrYMoMl7/1v4K3jL/wR5EK6aYh
XGE58j8SvPVbVIwkfmMpufG48d+AjSh+6xy8jCG61xBumrta/ghM9G4M5/QwAwaHgWpJ1BtMa+eo
gstgVkuEdRndkDL2M8jShRMjz4MzqUOgdRTHNkTKxuLpCLxsOET1H6RdvwUeLC/WIVXVFIbkJyfx
4LdOwU0zHYNBAptkTG6ZtaNFDNOz3rgSHxGUFGKMGenE490QEk4HyYTxOQYTIkPuRgVIom/vlROJ
XduKr+vP1WmduXV0cICaYR7nwL4LyoYhPP8vO5fbICH+VhnWJR5DEnEzhFBkb3QHVR31fJQXpiT7
Ssswcw88wh09S9zkJ1Y+t57FoJrmvPSVFn00JsPvCJ00qyZ27Rtz4Bl3FZDQQlrbIc5+2sshVdtD
d1wPr8q+Nke2LYabBpcoVMACjfqVlTiYaHLOrj3P9B6wb3jHWSfmoGnNr14ygUkIrfsel9ApgECT
VU5xgwekSuD/etVUbpppsK/kyFY+nSt3NxE/nyqHHVxHpWLJUl7qWcqLXWWkGONFU9EUcSCRXjyE
2A3L86zGo5YI56WZ8q/6mJz71pP7uOPWq5Kac0uF/zEs3vqhu0K3PWlIlLI4MH6dxhCp4Ghewodu
IN3dgPSFncRSAgRD0FzW/zFLMBdEB51VZZcXtuVssyw4wmwbtm5ox0e1VNV5Ur/pYSAvLT9KNlfh
CbL8bTROpLSmNnJdR12x4vljffNLd/vXl29DN0P2bqLy+w1NWbkEMoNHgmZkWM2pSPP5xpFxdINF
nL5aMmCIBDx94ExTf4/AzTuEblL6jmbfrGuPGPMtdiyw0x2Xe1WQEVaIP5LYOE/+pgf/fJWoM3UY
qbq0Kfx/fZPxTNeTiYVoO1bznVblEO4p2FF4E5gxmdFp1N/niPgdusMIOc0pN2p5UaWd3rQVc/UG
2HIatE+YHW5S1m8XS4n2+DdH691nRfi3GYH/51FFXAsn5fLg6wwd5W+v0dFjt6LAKdhBh4ZP+/wu
u0zBpdKTq9ZZAPHLdG7kkSRtIPQB52OIclCG46Jf38opARLlYhSI4rQ9BNW9aWEbyq36DyONv/dK
hbEcqqY0ha47vx+qnobpFMfsNi/19mjldFcdh/mG5/HKzXtOpXH8buMz2oUknZXZeQILPJNmRrJ5
KE59MBxEA2Ys0irqdAuEXc9M+LaPAQT+4zd1nWX+e/XNB89M2kB2yvuKqpKX/OsHz5huiq2R2Fuj
CX4MTZc9572A6WLmecpbOL6hDMDxZFKvxG2vf1vJ/eMk6PNDjpiiGjW/LkKWZe7Oi2scxbl1zmsd
0uicvgadl/7hEljlyb+9Ysno2SXe0EHFrC9f5b+RgRKwEFieMeJKFc5HNZTWswqvJTRAIx2YRnS7
fIJJIuL0ZTFV7pYApGLCdR8MBCAEmLYjozGhPBRAtl37pzHXH9LqGSeROtYTRt12t2IBEi7f8MFc
DnnScZlcwNWPW0i8DdEqAPOK6CbKUTaFbvCkg5bXldUcGCzi9i+Zy9K5Q7pVKfrCMLtLk27yczE8
A+xFkpAM8i5bBriFdTQ6RKHuhwyc7qEJSVKQIpaX0MTinJJMjU3lH3/iv43b1k+cpQUVBEETS0Hy
23lKUAoLq4X3hQKyOqTwfy9uRMu0Xoj6wIcKhPQZ4DrLiLQ6ZiwTy8R2z4UIsqMuGdnOcM/3wm9q
bbr5w4tbvm6/f7gOyUxc9UzedfFbM2hptabwyefbIkenyB1MCnQI5bAxbvvcaP1eZ24BMM13J4dN
v3Bcdm1Jez0lmLn/8WsxfwWaLm+UawhBrJLumZZBLN6vXzRcfehUAp0Nf6c5myqro9vZTKYTo6+X
9Vdtp5sXbYyPdjlN2OUMAjek/iITwDzrFyST6ccwxWoXK8JMU5EyItKROeoTsAp0A90lcJHXRbW7
62zD8YdKOwp8sn94ZHgqfp2xLj8LAWbcoKbp8fB4vycGSdTjrs2cBe10Efgtu3bCUeV5EvrJDHFU
RIg5IXDAD4pbk7gBXV5MCWPPxtU1Lg+B1c5vaRAAyMEoCbpXJltwOqWPus7EXrK1K5Rv6VRf8q4j
/CpgYKEb5d1QZqeSbtgtPfPSo9k9lV5FRvVSd6Ut9xyoYvwtCeq2Zqk8rCh6li6j1Skm7D2LGRSm
zpcBYB7FVL6v7PemVrjcFWCkcAy+mZMVIQRzTkwdH7x5dm9Fi+44LeL3UoTfmZ2RSePmVDhhd7W2
yexNCT+FY3PTxJwKYJYhhA3MuCTbNl+rJmwRrXOt3IzZHQ+D7Wjll8LLv8R9Ee4rF0dp0kSP1Uh2
XUqe5qaWe4UsaeOVg7xMCLZvgOwTkmRea8liqGLyw8Hrk/pT7oYow9E/4A2ui+RxLVCHKYhuYtXc
OhzVbM+j1xCt5dGLjFfyZjQ2NCwygsVJuL5B0cxo3+2L64RYZYizIOx18rUYd5D/AmpkxVyRF//O
8hueZandCuhHDvPTI/E2lIGZc28to2bHq77zM4SneR6xo4wED5Dk/Jy1+VtGwAlbV1a/60fsYgam
0iUBwuUOC4v82/pKhsG+BvYMTJjqEPnWvkthW1Yy/yaENt4VGlTKFkUP7h2IJp7twEub5RNL9u7C
rBHoKT4oxWeeRepqvUxGjEu7RFVPVpvpi9IV8CMaYfOgeVCwi5lxgwtMEnd1fQShCbRCFjGxsfzz
JDVADB161hfLWR9X0+PCDdqlbfYSmYyHqgh2hRglhmgGTJNyrMduRiqRDqeVRMQP23UM+DPikPfg
6yFVtoDOgcDYR3Q2eAZq33Gj6Ab2VuknTQYtaE0Ckq6xLSC1EFvRkKI3VidvUppfZjE8kNo9dpYV
sVsY+TDYpY0jWEOtbIK34aNyymCr82QchqV56eESYjnKdp2GjBHEzoU5ODBqm0meckGt5+5UHrI6
FidcekD9lMV7W313esYeW8xEuh3RCUjj+1pFxuivONusXUloMfyLARS5X2VFvlBXeDGz+81oCEla
v+RK1cWjrbt+WBnyMhPlsX7yU2KfS4VTxh2u54BIWSoehloY+9F92vKCM5AHZG5D+JwWsKWlhdRC
SAlBJg+DO72aVa+j1TJu63R0TpnyfuAqnDZ2gSC7DmN7n4T0aJOV935nv7Uiey5KNCRW4z4Y8eTc
svJZBtbYSfLD+u6XItvNZZZvYDnXh8aq1aNLansy9zcFMuxN6Tg1SG8CWrwSZ55bOyAtwYEEs2Od
4xIFISJZHQyMRopc9mSVxosRM7lfv3+oIJ68QResn6x0k8NB3KZ4lQ9WoBh/oSFtouo8uIs5wihv
x2Cfxd1rlTgf9A5XoNtyH4nWHtn7nuC7ceuS5rWTZUAVSu7j+fPdGe0eySVrDRBkQGmF+WKSGXeb
nuD+ZX4SRjfrY4owhYhrWSesbnTWD+TyDdt+kPPF+15F+qYdo/gUmbPYA1AEigNYcil+lw3hpdPR
ASAFwWI8FY+W6+6rPLMepsa9wS053qVNtkRB4gU3Fd/lsK4SpGcDarns2/r2ryfZrGy/X1JBnFLp
PGnqroM1wTy8Z+2gYH5tWgXZxkTpcI3KYojhrHJcximU9OVLZHuKeOWm9D8fZsTQ2U0DZjqy+QIz
UPdzor2KjBzN5Rqpl34Wrvp6OgMS8wlNdvdxE39dJJO3MVdru/RGTZDddPqEcsbDOa2KRJyYYgrd
Y7XXkDSz3LiOROFomtOJxSJGfJvLmyayO0E+AzJkIbZDaGGrCO8vySfnqpo61Cy98uWMq5Xu5tbj
Etym8Lj9mVSoT5xrhEz6WEuARFVkHlfI9vogSQsgmiVI0BbhwanhFJSOdkZ51KSTvESDEe1so8bS
n9TTfv1rNB9i4/WFc2iAIu3doCOTz5+CmHOlS8XJjdKPKTb2IiFThF5qvX/XG9MuEZ310Ibcyct2
Yh7zc+Qy8XCYLWot63rE8TuozOxyYgUHR4LAdKNHHKIs7dYztRsf1hnsqFCkBnzNiSrF3MoG9clt
6+wxm77HiDpUMcUvkZyfkobKTy5uAIw4Jig+Ax1PCbwIP0mXsULFOU1XGrl0VqsSYGBCrQMIY9lz
B5apR+RXXE1J593G0YsZDN51PxKXXEll3jtvwmxT1r5MmIx+0DdGgFaybEANabqxQzLB3a4W/WGC
V8rJtXHjORWf3xK72UTiPQhTBN8VlBsvnsfrCAnCCdshGmDL+x7p5eDbPDYm8mA7nNXeslBvrWdt
ICIIT0jG0aoV6ijhFtWomEH/wuGQaU8DtH5UPapXHAcI+apcHeKU3YDBmQi5Rhwzj4N9HAzShUtM
06LJylO6PEJOZh7HcHT9yvEAeBn8pDYCrLHUFHkNM+VMUlIGdaRGBjGMfj7kAQIUmUbBNZF10U5z
FVzwQ+qZ71qsy0e7Tj+sDNEnEoUk1/vPOLC1Q1+/EZIHuEbresU7RDHjNScSLpKzG5C1VFh0oTa+
+DbDpMpNMZ06GKCMlOvvUdFjzEJZtQe91uN1mN4QfJjgPObbiWC6w/qvr0OAAnI2oWYkKhaK0rAc
CYUajEPiusC9uwAzgDaR7M28aw/S40vhOP1RqORozSMZ4t3YPsC01/neLmtAD/oNsVJ7wel8kO5p
iOJ4a4Sc1+s9SZhvdOlBsqSjPFV5Y14J2aBkiYdTmcTh41wRQdqQJJdnAiVwHXzVoZgRy5W8diln
SdpQXSd2jpvSZBYJju1eKiP04ReBXkiJMgMNC1QCZRgxyXtPEB1puighFRjToY0tPwEusenMPLmF
hzIEj6yPLRQ5KLxM235Zr2zNeDc9xHgMdxEiZMuFWuVoLVW27YI58jFCO5/LrPXxTdxgRhM7HVeS
sR0uoaJLF2qxm5eAQjal9ELsSCbZ4RDcEa9EuE5bA/LJUj3bPOU9SEYfsdTs061UpwJS3i0Avos9
B1uLSVYxc7GFGYEfRSE5ipZiJVSD9F22EBtledr157ldzeEHnrxyQ85yhQPMIQp3mpL9ehDrnlBg
VLqbuuG0XJNyljN17f2Rj3xYOOSuiyWEj2Sj/eeI1UPugDcAIaXHPlPa0T0AcLhnRMkuxZhtuK8e
oEKYTuiSZUrTYOVXY4HTsIfNQooq3bIa7tY72GqaGtmRlWzXy0lO/d4kEPwwN84J4Y3nt+YeKWR9
KaI7lerZ9foS2f1f0V6xxNGn22XgmhTFxVRgQrymmbFpNdUJatD67DcYAHy8JsjUDIGJP2mfhune
ZB5649qkSySkoS0HyTo9WL/uRd3JHRzoPT0rk6QhhFUvNk5IGYUrvL7J5+haLVdG2wW3WdlAwHte
CxtoNslZmcUPSEM6A8jozmHeeJIdUvV+JNfaCCfsqBnhgmlBPETX1Nd9Ob9oblqdQHZuQqs/B0pj
RS5SP+f7sG2FRCTpgrzOjbz01w+giqdN1bP/M/TE2mUGyHZ488HeiMvjWu6uaIBpKg6N0lmY5RWD
aobPbS+YRRs2Dnvm0DwEyNzZP/fRaWjQZVbWwolgsdQQQQUC7Xs5Y5bfgrGHj81UA7demr+JWQJM
DZ6mvr7AC1bPo4qujUk8iVF91QIn9AumJwZg1BBzYt+LB5zfoAqbDuYlJIIdIzqlW+U1/ms02hNP
UsBHNjCo34jBi/cCCu+e3fDGsb+aFRUrMpDgVrpPVYVLi8bjYIJT3rRV9SEThDQ5+5jtZJMsZ/Ut
0Xi0ZmEDD4f92NbQ6+9Fg4NytssT3Q+wdGLX/Jy1Bwkcjm91fe3XERpmtGKbDp/QYO5jfSy2lvGl
a20G/UXS7VZOmZbXWxmXFmgIjJuxlZe7ABlLQueIdo6/kgKQHfGHPaZttIVdEp10BazK1cdXEgKb
nXDNN0zxuG8sEe/Bj3pmQOnYk6MJ7UTSGU0MF3jQHvMGdAZESTIr5DdZUVZWarJRhsB5N/t8n9gV
cUw2UvXRql5DlYfnvkTPkCny4UrHOlDtpQt84Az4iu1JfGVGPwvrkqK43TYmf1mL7Gorj04au75L
mxhElaLxT+Sm8hbjYi83WTOA+i6Cryi5PsTYN5eoGxm6wj3kmfCQWy+ufmO5ny3JDagiiGkYgrKO
hGfh2Pg/0CLDINzYdVbuWwIPQhFcZaZmXU2pzfiONr00VLIt5MRSpKohvczmvDWQXLTJA4OLj7go
0OVPTQ8/MlMIeSLoAotTIHBJdYJ47WXGu+tOABbwsrii13CUeV/CeKKei6JpW9fyOFg137o68rFy
Iy4ZKFitobvYuQuhGnZrR6MOdqndiLj5kujDbhwxh7rkEpDYF32xe/3FWVY7tFaKooWZ/6nNCQ02
FxZ9EVqEgiQeFyU9f4uBvJ5dsa3n8BWC2AEEzHScq9THPPQtiu5E3SPj1nDQOoLvaA8K/Wg1BMHx
2zkwj2NV6Bc7dIxd1oQVxtMIVWrxQbebXJAS+3Wc3xJgK3G5RD9XysqQetsuKdvNqJN1OWYe1teU
8QYwztSUfBzG9FXrvZRCF02zDIetZcfQUCR/9sAL3vWte8mN8DrtGUG65WEMsCAxMaSZD14HfpYp
ZgFQCIBtXQQdtaXREA+z3EoQ8qDoynM0fJDhfbDr+h7a5DajcNi0ZiGwyyeX8BrQzJVhaPoV489H
20Nf753CmVOiy+YPZ1wO7U6NYLXko+MRNpsn6alz+WCqpDvFFdIoJ/zRVjqKFoZEJmga3N5kFYiC
oUGte98GKZ4rki63Tu++lvhJcYXvZfpFypJhXu69d6l6CayOqZWrTiojCTgFq0yt9Gy3S0rPPD7p
rnnncSmpLL6nwLyOiuDb5AnAF4N3rjrSI/QSDLiBfI5gMLxRju7PbthsO4U8p+hcXlQuX0YjBnTY
+b1D2zQm6a0Kyw+u7tskQ0PO/MjmFm7yjQkwU3R8VlnCxBURbRIW9+EcKnSZHpbQEU0dwIydnehY
JszmpfUK6LH8jEUq1C7L8LXD7rd2YHs3aTRUWzwwCAfM6t3EA71nqr0k6kSPWY5AMakHbcHJkHoS
UJWFwn0hlG6RZxMOFI04F5H/KpfgpvCqVsmH8IC8zLHxWMehzxl8ajENXReT+6OzLShZ6ENxuOQf
QWJCm8I3sytkQ3yhicKRb7NCrQBxMdK1R7ZtZN9Bh0AoO2HUwVBr1vUNGP7THKQ2KnyqmdIpJTIW
zDVkMaZz5uxagYJcS96sykSPU5SU697AJU6ZkBXT6zSKiTy0dFfOwj6WObzq0Sg3TOe15KNejjJ3
yLkGbJR3bVfc8GkzkqV5pUQxYlQVEgcT+SLj2iqWYMaUi9lvOMdMIjaqdYH4ZPNONeqZjTzaziry
kyw19kWLQC/sp0uuYouitOQDnMs3uxPdkfL9wzSxmlQxB6Rt7vX4UDj112Iwz14EU31OqpPeKFYN
9MqYH4oJE/F4yJOhB78s5k2dBbeJ6Zwjk3O2c9w3uN46y9YI4DChJbVxaizrjnpjAOqOr4lC8uw5
IYFxk3XNnJmIkVynKJkGnEsJIJaUHXdR3QGcpXvPUI0DdYu25siFX7eEsUBN4fDOP0TfAp5D/cms
hrC6fNuBzN7zIZJG3GnHFCkuZ/TwmDr4aTx3KnYlU0PoAyd68OKqL0Yik+mieGtKjrcWZyRhLdhi
pTz0suMYhPoQeAorV99/iwlowU/Vn3s8oZusfWCOjTq7PQJqSfjG03IntumLoEcgFNVvJs9qEpjF
2Wmj/Kg79lEr7xE9zUfyuj+c3tgVU/k+xeVT3UYfCPIJGSDO72xqS6K0x0lSmTohYLrBVZTKcl+L
n0w2o/vCkc6WvE4HF9EQ4YqJYX6dmfUthbpG8lFsv2cuJ9pQmA96hA3PbT9QF3xtBxK7e6Mma8Zm
qyQIOM4IndqOSmsvQ1dN5zF/9iIVX1R4q3v4F5gTz/uxAYOupV/nNgt2EvnrzlZjt7XH9kDW6wgq
zyDoODE7BOuK48M0uYmnS1IlyNvxSozGQLMth3vuyoCQXfnSSKIAerunkMrkuULCSTHM6SLYl09B
e1W6Opg0h1ctoWfzvvt2MF8Sd/o5zG+aXrknVNqPkzrP6AD2ckBM2QLZ4MsSQaUM00vHcGBAKOAn
qY6R9+IAjbvKUAlvGGNca4Kyxs5NONCaYLMqX1h5pMC9MGhH7XwlIIxXWt7ik48ngg1EslciJ01L
n/eOnZa8YebW0GpSGQailgr45xt07D4BTfe9uLV7/Mz9tyRsfwamuJ/y3iSC2X3tgJ3sBtG/F/Yl
tznfiqgjIwrH7NGcYJcH5m6sA913S2Tctmez3NJ17KWb5LYorPLG04YFe4kZ0m4gOtnUzFvzoTAU
xFi2GDtNMwgZoqHax0Q97eRtyO3P/hjKObMx7zqs4ZTKMMT77TX7JIdhMVa2fi7D+gexRrPPoPgu
q8rx4nnOPUYDPFU1KLhBe0jKSG7KSnx0HQWHSgI8FojWC2d+p2y6VbGZEhtevYqBqI8sbgl06Yuf
tdOMlOw6OYnY3HICV5xuoHjRUnmIe8dgHDLYpxQAzm6o9fe4U/NBc6prd95qptyhT08JfmE8Ao7g
vXRPyiADDJcZZ3egk0iboF5/D8oMvbDbgtPXe6inlJyg2F3ksEV6hG/7fa7MR4i6lDOKeihgCNAE
ksOK89oJmpe+YcwXPsZjdRYUYHCqyx39P9EdFZA9IE34TMuIU6tYCCiVhQLZoE8gY5DIJbWfEkpW
lSX9ubOz2zGNs13Kg4Ar6EsYRicyrbcVLFCk6XfsZJ6NcCzPBencfYny3zHnGmEegnCLXMJdQnov
OwG7PhjuYO2qvnae5lLKcxFGSCOXX7IF125Ct7pff5Ptp/fYxlBSKgIoHD0/OWk4361/si6wfxLc
0BBZA4yoorC5a5b/qZOecJ1C1Me496w7y5vFHRLNwK+MZj8S54GXJ3We8iEcdrDFhyiiVCScnVEw
xuzPPlZPOeI859pzLH8R+tdu3J05nAecKgTx2cmiE1FKHRvmhVsiGPbDTPpj7/pRHIiTOZVvoZN7
PkcVAkwbjzEhJwn3L6DFGCjA2tV3k3tIsnK4VZ10Nk2OK9q1Sr4SY56djOStbsc9/uD8zuvxNxvp
NPhoJZvb3HL9z8U3S2RIjig5/ydz561kx7Jt1395ft0oXZUOja1V62400E4FZGmVpesDGAzSed5z
afDvSP4DR2afiHvjCVo0aB0cAI3uXSJz5VpzjsmStMwIR8tsFsry1x5z4rV3edd6e9accFZ22xX5
0dJiyq5tYrxHZTPOV0HeBb/1qXYqv6cO9ntK3JwjzDoep9aZDtZKRQyfQ+RcRLLfUKdMcB9Wtyc6
iRkNrJncPa3l757UsTc2Jq09U8f/cnYoZaKiPYgGBROmveo4Weu3MeNT05rjlPadY5S3YeRT0H2Y
kGTU8zUfZ+/gLDF+3VglPfjs1N2vWKY2tVMAl3SOqeCT5bz2hPlVLUVeFY3p7WSnoXf2AdNsAB38
Xm2HHWOQ3T7uKcTrgeXRza3qlhjVsAkIyr10Pj++W5rJPoUs9GhLI96Yid+BNX/GERuS7okKr+j7
N4q3FKPRHgqHjewme6iKJf0Szu8cCJiA4bNmkJXdQRT9BVY33sML+2qgSX1yep5t3VZSIWh5HH/J
U1/CV7Wxq6b2JV7tNwLzxH3TJu3RF9lvgs/mnVFEynk9kDQ1v4cRsjbdNcEi427nBCE8xk/mbZGI
iY0a7nQffvHJAbHqJDjrfoTu+lQpgokgyuaj6xLUhkiuJOvHvK87h+Oll57jxGUAqDraVtnxCNuR
9dDlMP05O6C2t8pTY8UzP8XUfD62ccLZYXLJQJsM9NcqotEevmaDkKAlgnvOkcHdyiZOMZpSTx8E
gRhL6ewKEXdHo2XYtjoAqu3oj6C1fq0YHcbMuYmUSmS84EoOeQqMscCx2/eHBBUfLHzO//G04HTO
k0tDCHyhHmYGc/MjQJCvJAy9Rn5INPK64Px3wz+0vg+r0uvrQV0DD/BQoBlo7So7UCGxT6oWaIhH
jnMs5Q06vV+ommCKUZkjJmEkTsIFg4OcHT0SwblI6VIXw0B+YDfzFCcvIR6WDQYJMnwHaNyeSRtD
f2rqZjBHTAUBPxb7uvGzfS9WXBZNx0uI3q/xwoGrh6FRfR8vgxLTk/HCRKMgqM+hm7HNSJ3adulI
VpUSKta0Xo9BIjatG4Un/SQ0U/wFr4V3kUxK+3R4pogUp15N9AXXA+NjvGkmi2HWjKve8Tr7QC92
3nUrpQABFcQhs+BuBwziu5QYCSDYOfU8FCbUExW3AMJIVGChM5uUQMuFOa9jSrV7M19HXIBygiij
JJMZOanB794yH5PAHCFBgzYL/Armeqce8YFtSGmtXJFOuxinioyWm5ev8yE0+/euqhumCViI+sR8
cpk1nwtsP1uSdR97VIhXU7r3Lqb9EMs1uGwjIaIBvNY6pmQzjLn/rNqidiIzsDw0uwcbRXnaOX9k
D+fGn4cFawEfJIkgPMgmuSFX/QbHXSGkF/phX9PVth8WGwF5N3jYCJW4ij5Uu6l7CXVE9bCjOPWI
32g8zARuChzGOvnjgpXK8GCbxcUpWurm0Bpsolk9FY9e6o/3AHSYJLP6ijw7ZO5G9/6Y6DabZmVD
XyGb4uZ/wq89Ywqgxxt84AZcrrWNs6gOg5tsEUPlqH76yXdZzquLp/SVQedkVA4kMWCx65cpu/YQ
CsKwxNde83iIkBgZFVcEEmdYG9BywGdHpwSd1fkv9kSzNGzlr873CcvwjYfQkb/0QzPMuOZl3L7R
u3+Px/KLmMZg9/kmSAGKAzLYXsoYfz1WJ3cI7pNUovIC1pC8dIXAL1ZE767EXQPXwFJclnjjILg9
zTQBtq3jvjshCCvPWNoDAcPNoXdUXs6MRC3DDBSpWaboKEghDCT7pGSz9cn6QIjF9LIOSwJrvB82
c+2r8GN4C2UHSiXcF7krOLpx5ubw7R0BeHkEawRYCoC4yib6Uee8crqpXeWIHwDlxQ9Osz4lvv3d
ova9D6x0uFSQkz9vEk1T6whSz8LegCNNTSvdNXu1+rG68yv5y+nSUxoW36aa0bcrrBefkMezAz3v
QLyIje0wDHada8ePaV//CmEyK6nCsgLVkgh9bmFCEOG4TidyzWEJxsbvzGrxbYT2EzqTJXToT6YT
mpHSwOdIcyCWDSSbnm1ySYfgTn+U2A2htlDBxCboMzcUULTb1t7mSwZojWbwyZP914J37cnywv3S
VrigB6THSWqcQ4dh/ri4d3PeGdfACL/XkOX1U4B+y7sSgfbVrr3XiXq+dXPEFnn5Ix4x9+b9BcT3
RN+z/VlKfCljRupkJxhizwj8TMd87blDXM2xQsrrIrXBDTxECDCIV83BlWCDMbAQ1KScGMvGCcL8
rR+jW+UwoWiJOMLqnl9tcdFrEDa5CPXeuoCABKWW40Da2On8e53yP42fONsWxRVFN2PnBGkGIU32
utEVnN7QyNeWe6ZD56JsH3RRUncGhlucVBt4IdOGjDYyEEESQxOu+pPyvRF3HKJrYkOSaXRniuUP
7pL4m8mrpKWIulDSy7zeLpqh/WOF4fg4LYxKhAsVMYyeSpeIXWfmrTGycdeBDQBLiaVFVPRmlf/N
D+krQEBLd16UUd4XsbcPB5xTRVN/xf4Guwd1tBfAvW685NvgA7jl+mY9YWPNOO/0vSqB15+SIT67
TTgxEy6f9HK1KilL4lS7qjesDaOPgeYHU/3KK88xoxMwOi10bTt71/vIp4AeZZTxYaWpcTHy9duK
QIGCThmjVGEQeGFDj31yHyphfxMLPTVTDKephA40ytQ4RVLc6O3Hl0zFpRuESB+jMfmVDuZGpgOY
QEfew8HK7wdf/A594zxm7qthT7zxro3oNW8gVoh2ANYfD4QshC4mAVWfBn3EGEqy4k7uwIyZysyN
xuVLmrPianGpVu15pvGcCJKHZ7oygDKW+WEglyXmKWNv5sHC2XUQnJ0z2hFQyz4KI/qt55ODGto3
k/w1Y/mZppC+hyFvcUO+BOlzj6PFNfhUDVFQ1JaEuNwp5p9twa4d5bJzKmM612Z8L+KkOxQGkCNO
92hOlWiNPSY+Bo14qKd3e+kctGM2fgCJoc5hVgnWBYqLolYg02YEqKSuvQIdDaPJ2SZfCGlSN2Fw
6DdNwn0jUnYDYUvupwaSYOx3AN74c7UFErTVxDTAyNXY6vvqU5ocZBCle9Qf085wiuTenq55dgWg
oWwT9WlU4bac2JK9HuUXA2VOlvoP7ox5LkaYi+uJ8CXiF/S/GCOGgt3Fg6XiL4OUIU/dggVbcZ6c
/G5JDqCVmwj9xFznJeemBFC11bjUm+wENMEYi/JE0m8q7vFcHqe1NS6oOO7Rmb85cSFOcW08ugMu
r9gj38tFFedORXLUN9qHS3ELZkYzjlro5qQ52e1Sby3bIfdVyHNe2yOEWAhpDJYv8NywVbJ269Kb
ewNNZqq/A7WbdqKfCzq7LQpLjwKyxWJCJYzdtBNf67p8GfBc3FcBMrS2mwHUBH297WfQ6SavacZy
sCu8FurHnMlD49X3feTAFOAyauvG2lJ6JiYtjqINrgZrMSwDnkSOZc0BcsKFjOl4K2n87fTdq52e
PywjqEpOW+y09NxdXxa6G48VP+gQkvoDESXdRXNLM93LyY5XZSQ2s46Oybgsxj2MpEs6WmczJWpJ
1xoVzEiEMqgWGwJjVIqUFt9PKD33+GpvHUsm1WeIYch0h+igr6pVFCBS5/EhQF2aq0QjGLnUXljq
YUchsbDc5eIRxMaR1zohpXjq2D0vdtO8ZwDo0779gPR/Z7lj/rnl8noTm4kEZo8QrNySWdbiitfj
qo9W+slR72aCs6LRzn8pZ7KCJi6OQHQudGVyf3oRuWt8HnEIb7O3meHAhYynB30Kjofq2Hq5graJ
G30c8RBmT15OfEMAD2CLaVXsOnqj+o1cCPGeBMAJx4vu9I5Znlcj8496NY8zOXA+F92llGF6jOby
6uJVhEBDSrc6nc5sYHQYI3RCUxhtnaL+Phm86J9CWlK5nLy/6pVL7yOk/npHs2ZKTU3LN14JjTRb
jlYEhu2L6jt9Y+c8tLCcuoEeu5NCnbJjklT6YTro5UCLc1m+IFCawNE8IAij9zOMIY4Zw7nN0mA7
91F/GkAN7Jp6Up5Ky0Wl0cGFT6avpGsB0l2rkEMz0Lm5PjtY2fDkMAhPSrRPWUwRUtXhsk/jkBFj
GqP9jON3j8xtouc4GUsfMS7PunMk2ug+A4qnn2QT/IZd81PRxnpOAYB+HrViowZfAfBmktfPwTYo
c0r64U77ofRNcBm20rfeizqwr2ioog2RZpzZecVQERp7W4LtJNPWPxoOnbYgas6ETj8HLQighHTU
qGMWGabzh2UlzkGrYJFi24QYh/ug9xgoOACZikJckcHeNz1cqs+LaRrGvm9snPMsL1mQ98RUEL+2
9Ix+kqzgnYeQG8v6w+yG6mR0pnNXFtmuUQIXryDRU4XXuikRfN5gh/sqxsZsOsyFKme6E8vZGWlV
K0tCoSrmQJ3a9Zvq5xO4bJdOXxB00IXzIKasRZvYqtMmbNxtK9v0hD7C3szp/EXESO/JXUhPhIfk
KEcoR5Zq+lXULYJJjz4f9A2Uj/5yLPK5/ENf3iMvjF9Vi3hkDskiKSh/o6767RX5ZnKY7TEMWwgJ
+VGrT0Mq41uS9cu9j9huU3PioXSETNN33/Ur5quiW+0rRExs08n5rplMkmx5msNt8y1E43Y1H6mJ
EQ635MZWGTYamFbGTgYr3IMwX8BKWduAteBC4/irxGuNg/83+lxmvzP/Kjl8txLp8s6RQKsIp70Z
lgNDPZZ3qQjJMrN+xgZBCXJguqN3/JV+wmYOMfqlCw1R4jw4rBrV3RwF8urM8EBNayT3vfGekNu+
5hPwwXiGnV4ig0Gui8Cnl8Xjmmc/GcIU93Uro0NdFhuGK2ApRfMmeWMPk6wFo3gy533n4vZGQ8a2
lZ1Mjqib2LF+Zn5GwwgdNBVfkO8KWLCcgXEmEg7t3U+RQHzlYuXM/T9QowBNTsW+8wt28zqi56zk
30qR+bloeIRql90st35kfXULRja08/ydHTDygoln7Saa45wXWX2SmblUaVpiG689M0Yef2Q+kZLF
zZuJZutulDnLBKh8pRKuSuXDUgLNcJaHbmQMkeT5dAKWlisef6E0zHGPw32KinA3uj/LORIPht3T
jOHI0g/WBpgPs/25DI/0bf1tNXA++zwu1vKvQqMR6S+PNMrHOvtAAjJvxiSHOlL9apMhoG5Lim0H
KvzKzGon1q5/Wvr1m+EYbNaCjpQNactzhuSlJ32jrkM4M5y5Dbs7OAVjzFQpCIRfMU2yyuci6c3t
4PTuoXWLDzHh2FgJCnVtkpWBUt8NQ70f8pKPNQAmmFCB0klvjn0JBGqwppszL+FlbZevXV0nd5Qk
BGmi+WkBDF4wS4XEJuXwpByJjm3KDh0S8isZ6dt6nfqdY9Ntddib2pnzlQTrS+zl05Lg0CmCp8Xy
iK7zx/G42tOzzYJ835V8CCslpoWbZ2TxzIkS4Qzdx46c6Z5TM9JUO2o5STNXXfK13zpUi5cMAEGX
7QR2QBYhFlZW11vTgYwazsQMxI94PX3vrmrW9tyiRAP0b8A5dlAVeDDHLMMTl0+dqdb8I6dCeDjO
pjh7bZReaoYShot8ERYbnUd7L9lCObEyYmFmhRxwEWqRoVKb8wENU9AjKbKXi8llJMHSCi8R6poL
JLGtgQfy0gZhdbNFjSOHCqd35hcz6s0HLmfDZM4myw4ZB1yHCV/HGH4Qd1Sck5ktlscPFlYa3g01
m3Y4xxdwGXd9J0rAEX28J77qHDVQLBnAT3gOlPlNFVGykt3F4yy+9XviHzN1Wk6876R1+3ctzWiA
+eTBiQlVdgXiTH+NoGtxljECYf3UzORrrEgo2zL4+GyQddEvMi+PKUKlqy6H+3C8IM80wHqhq1gn
Qut9n1xyL2FYGzXxLxE9IhQsz1pCWIXxdIXPkt7aGaqjuczHxiSIkjSDr4WNQyBDICTs6IdlNhi9
Fuu0BN6fLEydqz5tzqv9IJs6eCyN9iDNAY9FhoA6FvFD/8WtnPZRP0VOJ1BWmgTwWD36zSCqsksR
NJh4aFZWXzDXfiCVCF4AnrFSjuWZFkp3Sju6CnPz26ivE5FxaOBzkKK0Gd0QWXzgusgz0aUdZNp7
NDuEt+Puy2oZLjNy5tqYHTRCNZxS9bzKkomwk92RI0cHNbZ/DcroTDjZ13J02h2CD3tHxPVxTWHf
1bn9hPmHUwSCJ70WpX20M4PYPTiC6KjRdokXpvqibI3QE260mFtXqgNOYEJc4rfObe9Lz87v9YVO
hiHCKzJ+EzkkmhKa620a4q1GwrVJKq4NJcrWiNKXuvUfQG9+IcX8bHkGEiHVh0xnTx6ZGL1oa2+K
c0j0HGbR7R9169q0SH3Oq3NY9/RzfWPe6nquSlH+ooilMaj7SQKpAsOkYwp5gT5ysV5jj3mtlTef
psS+XTPOAwuTe8gYF6dgSGACCykK4j2xz2F1dzNMHNZyVpMSh5DAjYeL+xx5KM/0Eqs/bt6bl5n5
4H5xDPMkTG+P3CsnEd0jeVCM5R1tvy+tIchvpAZB/TmhSCBhGnBJdl91zdsKPqWJhpPLj3tBKfSe
zKqk5wy176M4ebCdX3452pe0Ln5OxZqjy2JMEVk/ULO1n7e8DLLsICfA6bSSyY0jcyhj2Lcz6MYR
m/PdLpHL6/IuH8gGExZIRTSUZAq7Ir7z4vqyTKIC4M7ZdO2SG/bCkNlHg1hlNR+i7tmruXa26gki
xPtILcxwtLHHundOYyirrT6b4FXc1iHBqIkSXOWSgZRqRUfoIrcFwrYTJOCafWWLCeKbXlx69bzS
+h34/RghtDqS1/lXzf3lv9g4XktC+VjUeVm6ErOytuPbaeCd8xyGFyS+S5N9ujE6dIIbU1ZCpVFU
OxNe2l4QDrL3DSi3U3TTFwBBQXqvfwWl0yF/jfPOiOreV4mg6ORfxBDkgDGTWxBN7tUn7e2q6wBO
BPW1QXu0JS4PQm89lhcUu9c8zxGG6+ehHZ2drkCRPO4se1g46A8r6C6/vq1ufW/j9ToaeGKYO/OO
iGB9kQPoAau6WIFN6zgjuVbPTPQWGxHmdk9ekMkwJfMgz/e/eCVH6qFyOufJeKtDpESJ4itHiDPb
npJGNGh+miDd6faAKFhFYLZtabm1aPaY7nm+zFmpec+qBHyLLgORPtxEClJtXs2b0+dMFD2bEhTl
j7d+1LPYBXgAv8Ex3KTAZLeMz7LTJCJYb9U56y0oClnK6IQ2wHYeCBQLvfl3GMeoI3mOKmE622he
g6dGSdst9shsahPITmwj0bQu19l1jk2RdmRJr/MuEq68IXnf6fKerIzk5ATM6tJgPelewSg96wH7
2yNTf7HRV36MbEanJIMPJhkRo5GlhzFBSNOOcJlmd6ivqBLS+5VjG5IRFGVz5bjnaHJ+6xrLaM3q
OMwEjTam7DDD9/khhYas24iJmEj9XpvlgZeboIrA/jzRtP3whSFid2LU8IGghPwC5czM8dPvPeZz
CLZn9K41y4k99OYhSbxr3Et0V4T4BkQ4tyOfxx+O2tfh1/FP+pz2Ww6t1W6J6guIit46Y8pJy1wX
+u8E6Nprd2kjH7YAk5fUyB51g2IcjP4R3s9DM/c2sYoGnNnZgEFvuMM1WCnEtfdvEUOFtb7ddK3w
rigaAWIlJOkql0hJX+w0Zem4ixbmDmlFFIudpEib6FuR5XEfUkV5a2+/CRDupHoPARuWOmiwhDl7
/SdB+UcQXEmUNUH3NQY0AgcN4sex5idyG09mSDv4ycn6GM02XbF6bvkN5iG2iE9dlDMcsmZ8IDQQ
qjQOrmlqZs9uPIWHTvWJulJ+EQbr8tBNP2KLxBrANfCgEJIjqC5H5DNGsXMn32ToxYxfdhYNSUqt
gzEXr0lX/WIk6RHQtJwCYv76iRtTzxPoeBfFO4go3P/5dq0McauSH00sjzLgrWHfNV9qWZovEM3n
koaW2XRiM4iYoqszZ3BG4tUDT3TJe4qz2kSowFQFKIqgXTw52OQo0eVtrrLv2jnQdNwBxRdp7cTb
6d+KsWYjW2/NqzTt+D6hlc4wlSVY1aWKAt1j90bMhoWYfATwzAEHO6VJJyzCuGReyxmsWz66aSUK
vrjrffHhU6xuEGtBi4yKrzOIeLRUI+REf/iY4ro/x2MyHbykg7ZKxc2F2Pgl6G5j5eRnzw4NQcPA
xG8CSOwbcpi1v2xam2Rr+gwQ7ViGNzJUVciJs619Wi9VeGRqknF2WiBcFd50TXsrQDScPSVVJh7K
HwA5601OSlPqMttwILwOgx9d09dSLsO5MVJejBxZhFsQxEvC4tfEbeoDbpk/kZDzvi5MhFLcIje8
2tlo7nwRV39wvngn+sXhDdPQjliPF1lN07EFcO7bQfBC8lp7ZvB+p/fVtmuCa2GGj0yl4jvaCIAE
Aklk7ywYmvn2qVvNS2el3rN+6KppqUjPCt9LZrY3GSSQAIXV7ODxWTtQLCmHuGrHIu5gEIo2RHjz
sBf0FwjrPBbBco+wl09cmhdn8Qmnp5Lbwx9d95LpzBMprqtPrTDn7wg3fyIA6R5GNPpNTFxSAJd2
uw5GynmQ02di7FGmYcqxmm7TmANN3ElBedS6BjsPUHC2oLFX5bfVovJ1qpVQZXq9+njq+Yz45pqJ
H+SHlgoEv4CbNZcQ1a9Xmc6bW1gfxdK8ZLgnjnh70j1tK7GJsqk+xk5hIRa2MZJ2xRdrtsn/bRk6
tfZPM3GzU2/3M/9Kc+jgwD0yl7af5GgzoyS2wZ2Cj9gILxrxkDXutZK0QlZWWBTW6BmJSpCY2hxS
N1b/UndIr+KlIguID3s2zBLD02IGWxuFAm8CKnz15mAhY2qTMZGCrLAmTvyQrdZPq59QMuaIG+TC
gxx7rEc+bauEKbeuRCqJ5DgYTgRHFGfbFD9zb0HI604vITkhLmptXYDKpHsP20BeBndE+IfMg6+T
T7lTT2RDqSxLZg8LURUbHlMgKQP7m9UH3ZUD0tMIRfToE1JC243saYjPNAAxSpyCFVG5hdl7j0k/
v3oTUbjW7BNGUZXyli3Rc3p2Vd0lg7K9cFdxlZNbjGdhQp5sh0/B8B0FUk0iwejsM4I4/JBZZd4D
m1DTMA1iqormrYmwn2ZsriRp2B2HVJamKAvo9uRkzvK5GTIiHitfCxHO53WAs+AiJQjCKd0vmTfv
fCJ59+7Y85OGkzwZcY6CEWruHpUvRoeGTn3RuOODMTbEk3iksys5guNkvwPEnpfcG9/0QMCYeA0H
q2turJq7uufFIxkI/YRBBF7g22cd0NzBKWGsbAx7i5zPOMLJi0ev5j2Mf7hBB6jdAZOpm3ZVatGE
9MY/E1l/BtMEMKaw7ZbKsfABH2yIWBdovu2x8VY4CA5Lf9uWD5VrB0enqZ61i97CJq4PnD4Bcj7d
s+eMWb7azqTTHCc1HXRSBqflUjgHvCQ3mrN4ipRlm5USvQNTVouN5NTkpM/V+VRdepTbDKxRr/bZ
V5EVBQhSHNlV/1N/WWkv75E1mZea8pY0+ei+ciA0jbFtHfx2HO/QH5o/gEZAj+6ZP7cVTwo++znx
Oc67cvgy4XzYgrV7IbEiwWtfsXCQtOEWZoEpcPjr1D3b1Od+5LbbXgQ7s3EQyw7YsvOleykcj5iD
AYLr1K/+FiXotUbDfxcltJ+n2Zo5ve6OETP9O+yt3JC28a5dF95yhiF3JGK52wRy+64kyfeYmDN+
TbU7Y3IbnqzyGFbDpYPJfvXgOV8ZG14Xp05eWsO4RQ49HFnSkHOHoX9cPD66jICpxt5z1MEtkbYk
WTkbmc74c0cjDZmmdBZeScQGPz73ORTWmP7baWQ2gLwC4tvnflSt3Xic1T/J3j0wzwfKmzH2mpD+
7OdoFQ/rYm0dpXhyeWudnIwQj0XlZIDz2UFEWvcaBBGaT5q8ASzFPyNYpWu19C4Eiizb+TOKzaqI
C8SIm6DFiFaYCOSZaOVnM8felQg8GcB825Oi0fr1e4M0qAoi85nb9qn4GOfsYrlmc7GM/lWOIXYO
Ni08ycCvQ8ZVy1cZ9stDaMpnXSlH9O23YyQwAxpxc8yjKTgMNWnKyYpqKU/+AHAbkYk79b7GMXFw
F/JTjQ/XBidZYGtixMn06p/+juz797hS/5Y5g5rTxtABV48nUrNT/gEoBNBimiUb/NYmMZRyzKUe
b6VDyP1U43OheiEgk+62Ta9y6n3EHYuZHoNpta71J+Pq/zVm8T8kKP4jQPE//Ucwxv8PMYuKkPV/
wSz+yz//r//6P/73f/7v//O//ReQi/9IWlRf+ElatMO/sbUhknA9WOIKbfRPf4EWbetvIT2/QFCZ
hsJDwf53zqL4m+8LB+22BUvKDi2+qCPzTCEYg795Fgdd4QX6X+OPNMcSjchfDxWESq733///H+Fl
tqJS/R1sBEIwYBwMjsjyAAmxMP8r6tKarBmU2djaaQiyTqJrRtSLJmQ6Hboxu5z0OqSpRDr97vz5
zZXhu8bAio7Ei2r0HhamUtBpRL3HOFR8kvM1xtgqN3YZ9p9nbNfPzyR7jOdqLW6RSz0HOQ7JmorB
+4e78O+8OaAN/82nckzPda3AcryQi/WvcE1T0LcT4YrmLpvNL3YzLgwmaL+4CflFOmzOMzo405FA
t0UHzIHPY1rfVi/IjmMcGru2+uPXFhIvc9y2hulvait9KQhrOoysdAp44e11VpfmjquQ1iWY1y2E
9H04J/W2bFrjENfNvMnkig1ttOJDgNBqQ2p0v1WEo9xF9VLhLtnqf9ZrIZa0fb8edMaIP5nNqR6Z
zrTMcIJ6JvO1aoJ9AfR+Rm+EGdCXYH6i7agQLbYzMsdrJ/Nk2s1rBJrkUMWqKRYVmPlYSf0OT0Bu
Ckhg6Bk2divZoaDjbdIRM0FXBc+iESArZu93akGDShBsf35vKD67inHvlsvNz7pAdxVDfETqpP5C
sx58lUI429XvfMy/JWqOKOGTLEQAM9BtsPGqEE+cnWGFCLhtyneb6azhgTXPGprpXszJR/WhdFKP
7JqGIxeDqJWZM6rbP2O2DxbjdZVfxu/VxMZPyXpl1NIeYqv/EuIt07mpjCDsERPnjcxAA5YH2Q0o
GIYNzVnGwAoenpBghYejQC2cLRMbLoDbMhpfzNX4SJDjAiMJfuvbkNGspepiAJZEsLfRF13DXDxJ
3tONSILxaPYpglb1DTOcEfuIqrFTYUOFazxXGEGiMYwR3ylOvbp9mcpuXonfMIRDuGoim2sh85M3
WbvFhPBYifGnzskJKn63s9+xXBO91pXm1VNw79DJzvG6/nQ6A/UkTIq5hru5TBw4OYmCQp7UUUpd
w96UPFRz+Yb19y8qd2ZiM3It56e+f6Gd/QBR/WPxeBHEwHEkT/aa3q3zf21JS6slwIp8S8TQrd1g
sBzfyoB8eM2dINp3S2YBGegYkEgm+5n68WuqiOxThIKOgwnxkLzPmttvDkiM6XTr/C2zS77Yc0jH
aKIGT8aKx9rpu6usqw3pUq9+1l/0s4wHdcqqezEuEJUUvTSZp24HiZvIcvX6piquXb+YvX+K6fod
Q8j3NOKQL2eSlFynDXlkK767iL1t6kS3IAt/6Ueir4E6IID6/PrMXsMj01+GgqgwAKwDZto2Fn86
pMXuM6hTJcfWw/fORVMsfegp+lntOoBp4fD497+jn95MEeXJrqc1F/PC65tPwFy9N9DwbfwzJxrM
bgaBUA1ndLKGne3QD+6OHsJjCgpnw6THQyCIGF/GREf4FstPmqwLsQXUj+rW6w+uf1Wg4WbG1wwk
2Ig7vRhF6hpovrz+1vqT6b8mOVVv8zHC0Z3CTVPhiKZtEa3eVkh4yRuoW+95VYxp4P473yRNOHOg
2wFl6/f6r+t/Gqx+plQEA99XvK7eUQWpcKQiqD2LjE0Rl7+MWL4OTstvpzk60EWeA/UhnAah2uyH
KeNv/tdkaYaFYgMRmgkrCgCNqkysBBl+7JEoFsfxHiMNY+FicKAUhT8iK3tfYBTvp/ot7heaM+qd
9i11SJ/oJaINIpaTlLB9XPyoCuNAQjUjLw5wm1QCUbdbgQYJ7xhphsfFNzEKk/M54d3bLoy0tqXv
JNSUTGHYmDa+4+9px9dga3mrahPB9FQYISjCY+FV/h12KA0RnwPaRTMtxVwtGeSV34YsfNSRjo4Y
v+e4wws16Yve/Yg7q1H9xZC/OevySstvJKGp6d7pQ8kzBMiIZ2c51qlXEaAVWNjXCKLcRcnSPOQ1
K0rWXSv1JqK5ILvT6qyb/vEs2Z0Jhf6TEnyfOJgDhh5lgZtMX/z0LWuxLFVzJpgt95+hF62i604o
2eitMtCYi5WwHISrLCej1SHBMBSyLDQPI0pBJW5g4VIx4dHYr5tsbd8r1NXHoGZAFRSQsgpeT6+0
MM8ZRDjqD280x8ZQrB11k5piyk5gBiBf6ceT4f0gMgFjomYd4vqqDE7SgiB2tTWsDkD4PF06bkGn
X2g6Xud6+Gbb+bEBlbtT7Syp1t85CMIjGtfHsjMw0w7+fSV50pphRVJaLfZzNaV3rotDSm1VpA0U
G9s2TvrN0BvXNK7zZvDwkLKxqe87k/S60eo+TMbmBvS6iOxDoPIgbN7aQ+Rbd+tK6qEfT/SeCnxI
CCZHRftvwA1hhMQrUxEgwqq9Hr7TqJS7LsFJpiTDq43p5zPeRpB2QvwyVBY0+2fZDkd/AHNEe+mU
SYwBgQ+LYzG47X2BOo7OX0oXqrMfE++O97f9hOOPpY+31U/OQxNUvDJId9SL1PhldobBF8BBBVOU
CaffF67/yuCNrIplNE+2Ggirvxp0Ithk5DNZoWtdJtwdZhu8m027XvTTVbTLQ01QuNm+L040nRYa
ZHsjpNPiWft2Xk5OhldcjmiWpPVHL08GGvBNNcVo/DeBxT2HD+tsQGpgmuzQajoNYRMzzf2tzhs0
8p72VQMVzOYeqXtgvE551e4ZF3XuSoMmrlcoCWynmK5aehcfiUU+q5V503lOwR3ynrFNmGSnjXX5
OqhNsHMJZ2nDLiONPjzXaGFJBZmvOupvzhtrm4bls+lmz/nsv+sLUfsegtbFetN7nxEkkCUQkqBk
xpnOslpwgSMXWcbUolzTV7KKkMOTFX0gHUX5jc1+26NMQoY+f23s8WAN7QlfPBYTPhSPene04PAh
ql9dbp+1bQvuS1pycnNDCcmq5BkMyJ+UKshXfQ1LfI+alBx19X+I8ZBpg2jzEkwHqgrzg+A1Vck3
eQuaJEnU3Nvn0S8dxuXS8ohM4evGhok+MtFPZaF6CfWvkoTUukDYWAvUYzFNvKtEXpxqsbLU+vKM
QZviI3PwVrSyQlzkDIfKDsddk5mPQS3HK3r1Kvw/hJ3XctxI1nWfKCPgzW15SxaLTtQNQhJFeO/x
9P/K5MQ/5ouYuWhFd0ssVaGAzJPn7L32i9oFVVZA7JqvYfscO1eVjefK0hAyBrENMZqOlAFR0bhU
4N78SmIss48Uubn6a9T+Ocq1RkU9lMjIMmxxtmuu8xCbW4eDr51IYFB3mJ2iOENS34JveG7H+aH2
mt+1h8Q84P6yxUh66JjiCLtrEHSZ9jvkRKAwgCxAaT82R0tn2pvH8Vfcot+aMviEXCiDIe7aTOKr
ypZRd0Uvr8HYO19j6s/fyY1qKbELCHtmc28XdvOJbGVu8ulWW59zhDZAfYY6Mn91ZrxrHZY2tVoR
ktB9E5/1zCBdiAIvkot69Se0MgzKstgzVSXCTtxLkIXaJNSi32jZGcY4KzAtpo1au9CzLruglHKX
LidKhO9vdJcPj+hotkJIyFXJAaiu4QP11mlevBcVSEWcb/I/2L3/J+eL0xayJMdy4dE6nutyXP1X
9vFAtEwCVoMJiqyh1I1cT95z6AX9ZhIW6FBM1LOhBeizA/iP4OBUFHUSR0e/JAxUs6IP4NSsVZr9
tdTGO2bzFrcRTswuLA6h1jw2rtf8j/dtWv9xTjQ1RhJ4VonTM0lB+M98sqjwLcaverhte+tc5UWO
pwEhtMOIgS9+J/zllKZ4X0PzrOr5KuqfUkJn123HbI/k5GWvIjNGnULDBqTQCnE1XGr9wB7zAych
gD09UkrbW41iqDdK9mp22T6FkbhOY/2ZR3fY+P7nwH6zhwb7ocriBVzdfz8UG/+O2nWxmjgMv2gl
eNB2ac3+B/Dd56xiw9dFbDLzmEU5qUoi5EynVHGiGokpiARnWPl+OSNwbGFhYXwdrEJL3FS9k2po
Y9sqIWpYTiFzCT8Jm+YImJ0tAAG9+ubJHD1SPa4BtmQAPgHs5ORG/fdPY/47BPkfnwbgAloc37Ec
XXYA/qU55hRUvctCMk5abLrY/uqtDmyVgW0ohLsTjuFNb4hu01o8iZhrEIzLs3yleUciYkgHm7PH
WBtfc8E4Xz1l6nHPhD8eHL+GyWZ8YLzfeFo+U+6F9U4OFpK2s1f2WGL19Cf2VirUjsbrBt2NuqiK
AFlb+yH68z8+rnyA/rVNw5dnu4ZuGo7uuBDcZRvnXz7u6I1pgk0l3iIfDFa6O2BcfTRnuU3k/blk
draFcLMtk+ABJ/pEeUx9YegoG9V2qAo4ucSpryL3pO4Wng0af1mwJJIwl6zqmf+UhQHGeX1lHfiK
myO567j4fNxsaoGhkTSvGVg8G8Q7jp7x9d8/p+xr/fvn1PmEum3R9CJJxPP+4yYdO23hBJw632J5
PKndJhrYIGd2ZeyWZNsaA0fKaNhN+mn20+dRhORgz0W51TPx9t/fjenKPtG/XXbejkGTzCYkgbx5
S64f/3rZY831QxmQ6Dv6JyPoaB8vgpNGJWvogFw2PBtykjLNRObVEdF+ELd3dRE6Wztwbr6mZ0zi
9IclDOhrdBpzdw+WcJBOx8Ai4Cmy+MGhvaplM0jjn21CCUxO2oVjKtWT3EA5eXoNTCRVHg21nOoD
5Kj3iYykqyqE6n2/rNTZQlV7AkHH0Q36Jwu+Jvsl+30ytnvNBjdhaDTSMd7hR+WV1ePv0V3BLKk1
tMVVqlnIfFumigFBsb1fqcU5MPaHHW35aF3LI7Cs15Mkxf4RfrXFdOfJOX+fdTtzS0H2W+3jsC4S
mj+0tRocuu0Eeip02KqILZVyevW8NDHFSj1xrvV1Ms3GmbDidhn3AVazk+oxasuIp5BYUbmvqCYD
gXb3oKQeAQqwSjOwSEmNxL4b5no9YuaqCF/LhLadTOoOlVoeVDL4L+CdgKEkao3HIByhw4qm3jF2
OI2guTm3tG/qIKb6OmQNPCwJJwmVPkXWGnXMGP8NU+cC6O7DtBEBpy5+8zYJ4Vn4BlzlAAGcPXT7
tHSYqxm4EbvoNXT2GLXG7xJ4KvVt1lu/VZh3TorlpcnjWxPi+IRqg1Q4vePuQX9C8NvDMtPqKwk9
JwWKBFUn+cJDt9FgGI2NfYoyK9oYHvWEiscLqxkm0EhrsYnES06pP+jLS2hQAcpvi4J7OEBTEcwa
2ZuUAqUFe7ifxVHEaK8YUpOlJ8bd0OI5sDgPrAOtpQS/qcw/3VGwk5JEGMinFdlRcg/IOuTjZVSR
TAWMf8UA403tJc4ExBS136daclN3pqck6u/iSQ/YCv7mDW24Fic3pC42ztbFFBho9VMo4hc3BhNo
IvBbTYT2rVx3vofz7J50u1/XBHJifyT1bbRBYkolN2J0YroYkbY64iS1S40lJ7aFnpv6sF2Lazee
ZNaiP51sb/Au1qcq0GKBtp6AC1W/ysWR2Kh007K2Qlc6J0V0V9owdf7MNKTFLDRWAxhrmklRF+ie
s3zZ6x3mwd5zj2oDcaLusaIsxx9C/YJICZyebJwKBPWU2BF/W+kZe+CWMCNow6RTDLQqGI59WT/7
UWrtApOeRNgk2MjkPd9Z4iFBardWS7jw4K1XaG7nvAhOY9QgRsGHN+jp37xeBM7sUb8EiwFjF7sB
EA++GpoFImdrljnuEO6gehCso6LV9CY1V9pUB+rErVHhkYeY0PVkYQlhFe16f9NHxF1W8ZkWVghx
AK+O2zLVx0nKj8pCogiAKJQ1R4F/dnFDtiPMFO963UWrBZYTE28ZTo+SZwGYwUOfUDBR4la7Svdf
ObtCqKWNUCb+U1XaCwb5ANEyhDx1UukzVog8pgXbYYOwKzQkbZfkR2Zee5GjCHOaiavrC17OvhkE
SWx1akXVsbSasZYj/p4ut3+Cmk3VYxWoQ0XEw8/7Tz1MmX4EWLvyff/kyVoFGGaxxk1y0Rb3Eejy
zbKLL9VmBNjSbXu2+NBrINI40uM2HNVHH+UqAdOrIGzJ3utayJAumL7vLtB++rntb+3vIbh5SfM7
luUXCoD3Ke0O6q5VlaF6YpBAMijggLRyjMnajUI/eLajX9RBkBjQH2AZl71R27/7ZfhfMSbsb/9n
D6bOYAfm6CerK/TQ/77pYVOfe0iSFMXgDwGIMi6OShi3S0D/W5+/jJHVxKUPoiGLR4+y72L3yWnx
NqfpKWyK/HmcXh23fPU63z+XErLLzPmgDSVqfZvAdfVLiJueJjZ54xNw/CT6mQM2etTrjV41M0nu
O02rLoA87ZOG97J3H1wHd23t+H9EBpUdzes9G+iY6qQEOOm8ta74+aPd7KYJzDKwnHruHOIQoE0A
ZHzIRof3HHQrhhn2ehhEs7ZEuBxb9qVFH/ptaKYs4CPdBA7jL6V9pQlMy25yCpCR7iabdf1FS6++
3gHhFM1y6EhR9y15LNM6/4LrZIuyNriU0H3WvkiorGrxqdvDk+UUIclc8bmBpHxA4+hu8JE3xmyv
hFcnx1mkV1Aq4UbPSsKlhY2ONYu0Td2jccI2iK44FRtqsBNr/T7VxKkR2aFBQz+Mb7k37ztK9ti/
x1YD5gCUpRvsdLE8pm167aje9E3AzEcSTOKw+DRDQBNW/7V0ROVM/Sb3Od9EUSXN3yOA0C9PiJck
9B6jfuuOhByY+BjpRoaJBXHcpVtWRohQNcSmoMgnVu+seyrg/9I6n1YREkz6I4B9xKWYzcc2zg4x
vmVnszQGBQNU5iQ5zNl8ysWfLj/WOclhqJx+eoCpVnAONhBrftDx3YELeqdbT4Tv/GrCvnWo0nDj
5c8tMs1E14k2B1cKCCP2IgQixraqUEqU7rU5G1+9bT5ok8OGUN2iCY+gh3KsOfBWV5p+RfJStzGM
hM86Ga4Anpx+We/0nA4auWrXObn61Y+RkhitkfkQCCh7xPcQHS+vYxa+DV2+GZ3yWBQdTGpEh/rw
5Y4VTc6LiwrOWFxiR6ROwThYwH5WUYzlxUIKJjkKgOX4GzFUcfsWr2mzz8+i9LfaGG58uobNA2KS
C0KFhxmnQdQPkgqy8lNx4BLjS2aYF0ALK3hJ3UGM1dHE0TNMHFPMANH1r2GdX+A3nOmW0Lx1zi2h
HikvXtbWbxs7rejdXxmqlqD8HFq0xVZ6nDHjDql/WzRIZ6hktrU9Pk8W/Mq0sujYDyTHRRuZFes2
+a6LpkfH6OAI2m8BzQUtzs68rQ9g6nebT5sFoNPTG/I4SET2GwCyH4KQgiHxDuXoOSv4InuM6Odi
wt2QV4iDcwIq0oD0Ub0gwcI6TA67htE91ByoJ285RTkKaUczaPAauEcBy9vw9XJ8JEFN6RSMJxqR
WyPiiGCnOpdhiA4lVru+iTe+Ud8xcjB5utgZgbeZ/xQa2jH3bkhSHscxgOv+g9EkodzlPS3NNXDZ
D80SF0IZMI+PKKaJWgH/N+EWF+2tWipAzsWHLZ10RGDiImJ3y4vTRFhtUBSPBtlEadleO/xcYfgU
B8iPoHxUnr6v610Za5fIMx/jLH1ayuh9coKbX/TQlqS6kgBsOseoLVlINg7M7VkEuxTRraDFG/kc
VQXw2RBVj0Ha3ZPfxD/pZf72Y7grltbdx8o/T/5FRFRu0jJXPpdkzpjJVh/ezeivHr2ei6JcxX27
lX79OrM22nPsOU9FuHk0hl+89SlAz25ywnrtrdegQHPnfpXWiKrc2GXhYenIEulLutvuyqDcry6c
KAFV9Svv2qEo941n1Hlo7IP5bjR/tOqmISQVBgkPPPLdjC1m2lU4Awu8PMGcPeFZAQYv189wPXLA
kCl6ZMMH+Nb8BeVR1zz3FH1Fnz4SbbMKNVDp477rinPgY71BOlpC5cHaw0h2JsYhC0HigVTSO5Iw
2lPDA12hq3V10hiY0KfDb1Kk74i0z60V7nAQIi0OzpLD4rkmYi3C1ytmy9bTYv4hpf4wDc3dxrbU
4srDQbUarQoLe3YKZUeHgbDQh4snyn0RftX+zPHnshBurA8E/Dbdxgfx77kfFgY+L2SuZPRbHwYx
R0qQ8g8tRPXBbkEyDGucnPusoCmPkKppi7UW3KLgSuFzqHXgY0aKZHGvYSaBAHrrMfCYqK1bu6HQ
/j1UBnLn5oilaGM6FogJrkGTnqYJH7i5LSNRrUcXlZA/PuccqNjFrT1qeUxIhndsSuxGNEeFvmwS
D2RU1OFMacn2GCj0bIFIU7sb9nvCiR+7+mocMNUTNx58lfXZlysJutUFj4zrfSKJWxsn3RjXNUx+
0PpQ02JUdrTCbOdPbzr4bMszkz+MI2965K047ZMi+KiPHMMY8DvLPprfuxgzd7o1AwF0Tju605dN
xRUZi9S9r2E8vcc+ygEZFVy2Lz1vUQ/LEBikxkRhkhKBu0WnVzBOmKjrkDhsZ714DbX5udEY6ftA
ILl0J3tYTiPpywyuecaoU7O1paF0rJOIoXuFOVh7BKuNjK3e60281sh3sbx2nwuU88NHtwQGgFzS
/IpqPANxeNRM4w9c0ItmVgfQNmzOQNx8thcTNIF/DkAtFKaLJdq6VVH6B4IJqtyyY4ZUuG+pGxDW
NOnwMzkzlJ+WJsHkhQy54/P07vvol69u2p9QsYJLTJ+XWMYCoAHR9eRmvOWQCB1xX7ppYwTmA+po
a1PFzbOlh7cGFSUFsvVZ6qBeIoiJhc3NvLTpZdDcg1km93689riNI/N1cD6roTgbaCCzXF8bborD
Q55EqGvgrujVqS3ee2hauCj3UWGwc+5IDFnPafnLHPQdCPCPxnM28LMwonjE7qTpE26JYUnOHl00
A5YwPdJbZFm0FTMoE8sG2/NN50e9D9e1tynrma+BZz8zxr3GZrp3uPTSghISRiQ4d9dL+Zp63aUk
pYYyyP5dd97vOuhPzlLGIEmG0xCCZUFZeDag1W2pmhZOBkCfmlC/0/UlwCPTPhZkW+gQKNsG8sGe
EuugsweNfkqWiS6x3IbG2pLov7tsotkWYquzioY6IDKZVG/yxtF+MY5mKkha3uRnwYm4PJrY8+AS
YFA0lxHTJGvHWJwrx49OUZTPx7TQYyZNYX0wRCCeG29aVmLppxPqvvDFcchzNjOv2qjfxSU9PqJV
PA35HLZr0aH17rKCvYgfDWyfRL9iInpB/ifROtq5Mud89f2Hk/mvQ5bGZmDORMTSkr44bsoG7E3Z
ya9DcBKmbqK2xy7VBhC+UueMkrt4A/uYYWmFMGmOef5GikV38JpqAn6fVfjxOrGeBhvPWQXgW/2R
Rm9Bn0EN2KsXmDKgKEGw4HaelvzNJXx23RKdclK/a8o+I7Rh/aJ+10+QC8GsJRGJyDyGtMG7Xxrb
dAQ+blkBvHoyveFCjYfEpKIIPuZg/t1qvPtCIhK0t6qMjyaSWye/J9DLeBwEWYvMi3t3PtCswKJQ
EGJKwT9g1BmzPxLzXT+Ra9QCZ6/2DtkbbFnDbmwhbxLmV3jNxhrMZ89dzNVusug/0kr5kTDqpJ0S
v4/tJ4PCkzYVz5EX1IxkWEkxdCDfICBnBBJGTbKimb63xPLXY6eV/+hNDdeHA/HoDbtaI4Mtq4g+
gTOhE+DDkJHBYMObzQ7RaIy7DNaWXQDg9focOB8MQmcGHDLtMOTSA4rCV99sd73RbgtgUrEb3Gto
n6s5WU5DCUETK6agP19gs6aVH+67pT/NRv4z0nZBvzg7ORKNWpKksDasvZJ4dI1SD6avWyENAPGN
1EJ/8gEpwXK/uiu0H9D7DcHM0Ak/ANQhdSGRAL1EvCHEC3uVtzzAz/1gzTn5Y/Fk5rCkddMnIanx
mRmyRhWcZJcGYYyxjS1WWzznN/ymhjYOKNHacFtWzpXWGXNi+qv9SIQZOrLkpEXvTuOx89MIgVY+
/ek1OoVm6l8m3EwObjNR30q/47Yol32nmRurZezeIMefKrfZZ8D1avqaG0p4/NfEUhE31sze34Ly
wK/xiVTHNsruSe5dgX+uRWq/pUj86hE9SYlbyXAujW1u5tHG2hetXK17tmrwfp8VLxpW1l9ammSk
Bqi03QMH3teiyHdGYgeQbAWk+qZCQFJvXcwlhmGuuw4lTDoTd9WVy5uNLanR6r+GxKk2bgKcg9pu
bAY8yJJEavFAhzYilSSiT8KGZvXpwxjT8rYDfA+lWf0o2Qhxh5s3MW8QV2wDL9uOTj8Aq6eyCQYf
pypwhqW9L3OI3RQdxFRHry5MmLlqT1aCYbhIEn1fvZmZsAgSWsE1Kh/inuCBONrmqeFfhcMaUTO8
vjKiuPX1k+ksCWFWNjlfMg2NQ4ZqJjmGs9AHyDZ1ZThnXVSkTEj/Wad38V4vHElyi454vQBAAw09
OOUrEuZpg2DiXnainI9+53YsRUDtjag+peV8VaKJBQoAWpTlPcB7fM5gYq6C0LS2TeGNEDiD02wC
EM6GJti4qaE9oMNw1tHSBh81w21QBiI8a5m5tqmo4n1Wsizkpl1fx55cJfAq/IrGb1znxBOeTImW
JlqHM+QcPC8oqPahXtUHEjbP81wHZ5JNzrrRdpzZ6LmiiTH3Xa2ZZ6P32Ld76OqGUQyHSEc57iyS
LuVZNj5W9z0nHhCGLQEbodbdPNP/mwIP6XHEICSiPh8g8F5EzrYYp9bTqFMH9Th2DkotM2SDuW+K
8KyuaW/sIGOuqpyw4N6yjD0ohhlNjkWfPwXaUXULaXMu+FFvO1V+uf5WSpk+3Umv7ckLwwDEsaFE
KCd+Fa33VMzBp47IjnYY4/Yl1P4uYfFMbWJv1KWsUARtZzotpfemepLmXBqsaeOr0kCqLqjqmhMx
gT2F4UFHcWm5tOocVERe6mDWCsQ2cDggYlr47puSuDbR3JnMrWPB/mUeDpU19T/GwaJMWdrjIHlB
Q2+32z+5ktGlpr5Zynw4qe6ZBo10HZJaswc5EJziLOcxTIfz4JNvaiJm0Eq0dxruZGJWYFQjCVNC
wrZBYUEnurswWvdl78+K/ANo/rfcFaDgRUuOegNOIfde1SRNTd7zCGvCbHjJRmlDfDpMK6qdvV8w
8LUjTG1yTqI+L8C2v1A1ijOhPt+KGtUUxkb/18Xrhc4U8lYscwHlX64mA6pHrgYqy4iXWH3yMneJ
DKfLroSQ6pWNRRNrsxi26n0lRiFetHC62h3OHKm5zTyfRj3HK/WVMB7N122N2hMdOhza5on9Cb/Z
d5df/ZFIR1G4eEgrvIzbQ8iZIGrGmgVuWrtSHweynd2QvErcF6ssqYoNSdvvHazxVZ23T0OP0kG1
l0tTO4xR1Ozi8Wj3ZEZN05+ubtqNjgrhW5KooVRkCUt1GzgvUjipJKl0Jo5wRlaplVrgONonzGLU
z3JYFRrhh5G3e9X1d5FHaykjKqgO68aH3O6R+e6iU9nQLK5WiauRkOEp/YVosEd26BBYpkSSHlNZ
1LoUKGP7Q7XB215/W9rlDH0l/26M43WH1Yu2l1yt9l1pK5fl7jjJctWB/KuP2Etpr9FUABgdba/W
J7JkuQmn+plOhKMGL9DNPoeE1V9dMfKhm/0YAxGQqhE1dpil7i1EcGcOc0YjB1mIalurQfrsN5u5
aTnE+BpBKsia1NxCoBhDC0d70GUCsxY6x7TKB8sx2m9C+CGvx/VUl1sJ2QKM3GG+HB1hOdDlNYfB
vY93kFaDILOIDVVDIU6I1j7IjHnVDoKzX59fph4Uq16gdVM6vs5jXvEtBhXLFzmFBQ0v8TL47bcE
r2gSwXERlTXEeDlfx31okGnm89zW1lFuUZtKc7hCYbwpA2ZuA8sIBzFnNUWZS2oTN50yT1J/MQvw
Cjjw5rhWMw3lNQh6xilFER0Hjf0Tyw0VhHzVzjZf7bhhBZTfCZ1o/GsMZNRkW2I2TLPETG7QApCz
v1nuIhOHJbL+vhhfMTnvgfrrtKfX6n6IyIrjBkRPNei0cMR+lBYF3TGqdRRCKnxv47ba1Dra2G8h
oVayEMAxEsgjZQpumB7iJje4Ybhvidnx9up7mHrGOE38ohYHx5dlXU+fuhHcdVpxmKHytx1nYium
p2e0j0pU2gzDt2wB5hCWzbLbZXV4jkYcfhky0rVh+gf19WT06FCaIib53oRNo12xmfnfj79dUbNP
LvidkPapz7gE5p5YRXo4ruy2emoq1iKjDY07Zk5WGZbp7/GOGm2kE0L+iKBoRob+1H72S24rxVTp
+y9ab794sbuDt0kpLIeiqQtwXqQTCtMZxY9USwZj2TI95DW5lA0HEka3DHzAbPUcq9NhZ7GgSAXT
96LpMx0R7MReVzaQ4ntqYx3iAZaodSL5TGqRt5qmJtvEbffqhm9gV2Gwf1SvHsT4FuwhlZZFB5/l
QAfZSIbPsLQ+xtARBOuQjyB1b0kC2dwacy5D+Vs3l4cqrz50mlaR3/woIyRJsWGvQCAQkpGazyYJ
YwfNqsNVG1YboVXVEc8j8nPUJWWdy0jcFl4Bz/c/9qXeOBqUnOoe0qBHEMAE0ztL+l1D7deHxpWw
WqYNhvWzDx0oYH3OcKAaK0ZvUtTcoVAlF9ZdqVVS6cjUMqFu88Sg5grwamie/qDGnREatk3vVmCS
MzgZMLlxMtbXIGcuBQCTIo5N2HWmRwvzvFLmD5ljAtvnkAMIzwOGXFVrteSl5BgyDnXQUnMLI/pY
DnUToYC3IuAKVUrkQ02UKvoCA6HD3uisj0oW8qmHFSJGpTYN+tfovsrkgoPZ2H8sQWJaMPY/YQnu
Ckdmp/BEryykBXSV0cgCYMScPDtkwPtGubEjZ6s7JiEtC0cJhBu03NLJ3ns6SGP1QdTjrx5CTaBU
Tw38h8z0xLxnhn7ww7L8VlXmA3jZKrQ1phfLppMT9YQgyVVjcVtOUlcemL/yftnjZyYXVT63cKqg
oEMLl+NKbfBpu/O4cT1/K7mQ0uCr5UIteep7MZAWbs2mPqnvH3r4p9ABcalCTQ38TAdxh/FROCPM
YVk1dh3TVdg7K8aB7oP6IKVUgcrN0LGNY6VpjFmj+K/j2JfCImcTSNNrL0f3Na3vCZvutYVvoKbN
SUBMRVzQwiPaQy3/akPSUhAYoQ9Xn10hMmzGoYh3udrYozw9WPkFM5tSbl3AwnguHUTh4omJyj0m
9LsXWrCz0BGoEiFNbXavCKIoKWPq7X4vUqaPq3XWQLsIHna3rLjhc4qaEFHOSl0ldXO61MEboovJ
FKArc+qbgyoplVRkLMIfsd1/qW1GrTpJ5z9paOa+d5/tHOE2jcEH0u9lvi+/Zw/0HOgJvGurYvGd
XbJwzpWKTVIbfhSsompXU99gNqG1dbLodxHSclR7rzbZLPLOA1X6/Z+bcRcQ/Axofp80dFvdZjwo
xagpvSdO+hNhPBGSuLsWsjgIOebYJ+f4dmxdZo5MnPKZqbfFQrRcaV2lqsBtQ1xdANTgG/GzSnhT
ekhhw+SU0n4InOxjQOm9z3mOa30uDupaJdVADvMUHNWDPtBDY91EWYJUnCStyILXQkTkypiYzamR
ekPexWoK++Af7phyIH177l/VTFkNvjOSENZOYz/qEXihVHq5lJtZSxCthzPhoNXoHnDFbTxTnMfE
uM/YydTSpoxRStKudpfMxk1vEAKFAq53B2RiFV80ApRPyEik8bn5VZk/opzIHHh3E1d9p3bnpenp
FGvTOsZK1LmsNRbR5jgTuPXQUrXU/+KonjAEBNXW+NNXCVakIH4zRXLUh4TuWubB8jOtYq3uDKXP
cKXOPCJEaa8eXifjqmjueEuIMlLWGvRuL8tAtQMk5d4SKG+RtbqktGikbMEkyIqSAFoQysF1PAdE
R/LY//9ywUOVLdVQU+tv4yF75ZMSAGc5R9ueXtol6SgHeJtO0L7PnLqNHuOLFN4QIohoItxbBmzd
oUFbI8o/Zmd2T6CDpSyaVTL0EHMVXviAW2/r68jyRiPuuAk+lShaSfPUBXHBgtOsoc+U/ljGfjwY
A8rwSh41kJBcYotALF1qRpRQXN1oyluoZBq+geA8d8MF/mMWfIQLEshm2ePuZLbV9H+VuKCPpGkj
QE5lasRg16Z2c1y6p4kdMSpoHAKT3WsdcK+WmrFvq/KSYjneJomzaWV1KD+y2VXIQ4fuW4nedeyE
Ye2+2Pg0AYB2a3W9Lb9/G1qZ9smaJB8SpVdWVVIRvlhLyRqmNwJH3U91Z6jSQF0EVWh38tSmnrS5
tO9e4IBLkS8i9za6enSm/ZVanQw7+nIgiKvfCWa68DP0z2io9QM7FGE+0gIBiFyee+ROoHFsaaaN
5jun2u2eNT3aJ0RKbAfKyabQYFA3/ZcoKUNngj7DMOj34wiMMw+SdscggEcYpYosk75XMGkL8npr
V/bw0IRmXOp+LnYwCDjWNYzFIQgQQ8zF+i7sx8mjc9BlnE3nmzoHAPoFw10TtaGeQLWGJ24eb+vu
u+xrY+Kt2qBFM4dcFzPthQPexUnyh0CKe9UJ0jKSNyhqzJ8caerqtXitrGWj7jx5fvGjTLsLfYBv
MBLjxh91YO8D2+YIqZUbtTp0ffNbfXNGPt6zST8Q9evynFKLKWed1Pz6S2mhuDP/qrpKLTuqjkg6
xyd9qyNihcHDzIBcdh+UmW+ZWzycIyYtKTZWikYbCwoQ2AIHDLuwkv50g3R9aPVZnWvVDa82sKIM
b5L8G9jaW+wTx7K8qR8aF442UASAYmfW94IwBoz5umL7Wk/CWDXy/kkrjrt0YPepmUNnN2FrJJ5+
iVvtfQy8L7VroIOWyZTMMTyRb9XJXamjAi2/BX7xcylQn8Vd598Yg4Tm67d6SAPoEFTLNXa6O7d8
tcrEVyMNSBqHR/U9zqnTbUOE8ET0UamI70N+MLgv/3T5AXEEQfAElDc49b1AI1/QwgLxom4MuTRV
egMlLkVUEM0/lnBmLcHYcICO/kSICYalDP5XkqVn9VFH4b2YWfLmkDoLU4npmfq7yiTTTr3tALSW
RgVY+/K7YU0ESPLVCJ+jMz1rtfSr/137IZVr4q6c8mDLZVAIkWzEYP0QyVmMWn1SByx7ynDcxPtk
0YxdYNFw7EvkEso8Y7FwyqVCfVnyXxJ5FlAwRIIw45GZV2OFz/m0EHQm34pmINlj1vHtFVG7XU9Q
N32I9IuG5BU1T3HUHJIlZBmuSsmZ5Bu6GxXDD8Mi1EWWOKjIQiHoiaOsQ0/G2htMZrFGenLRSCi4
pAbMRSAPdBXZsm00E6Rjr4JymuF0Pg8cn+jiFsm2swexs4bqJRyq+hx4+t1btP4fThZOlJxb+pag
ATWIodRU67i66dX7S+wqpEzkgOKlFr2oqP0RVATzzTTDC/Kbks76Gy7pR50FxHGP+3DyYajKU5Tt
lE/TAuDScwDzSzv6iEqJYx5q+7Qh+cvVCGmzKRwchFOM5QMSIXojBr+bkxwEUB3+2NJlqBqcpWLK
3W20yIaUGDLY8Kq7Mr9xVBjPdkZzVX1ZjkAuA1SGkzq3nHIR94lcvwCJpZZ7VfstcnmO/UoJiAdp
BBrVLOZLbcWvUWt8ReBy1DKuzswugbxbuIuYz+XyAfI637rRcs4SVu/U41PgAwmZJopbY9PnEWn1
ZFt8IVmhMQ+o2CcdAhelfXKqmbGz81rw7txhVSbsMcSkkiCwd6u3qNDtba7H+2jglcOelk/OXFPV
Yy4sU8+ntW+j4Zioyw/CzFEFDu096dxn2lRcGs6rWdAHj52UfNUwfH1zwFrDgCoHgnVMaI0t7MVt
EeQbk9xBpvRo8AtzcaC4Ej9qjiQx61G/14fG37mQBTbkOp5sdAUsbH22a3IqsJGRqekNFQJFmnyG
6+RbWMe3DADmjsHxLzFZ7q416PQX7gFwLBvMmPwma40MA7v+cO0GtrCRnwY0MH2NHz0VabHrmzMq
6DNHLpY7Lwk2TEofiTB4HUWU7iOQ+Qn8Tq1J6lUUduE+MXm8hGMT3gQ3ZgP5aUnINUk8l7AgdKRz
3dfnGqmYU6Qno6EHnPUDM2uUt71IQ5q7OJjIswFfnmAvxSd690KH8Nql+TuO5CE0NqbZsY3PUUjM
2dximyfewna97RJPDLHMUhwN7sR1QIZo2OEnNTDTrmlIAZauyO6U4IS0urW5X617o/K2SbjtR627
BiZcIDuw0X3YTyYUOA7+dJemAmB+xwFjoxMcaUQTTL0pOuhH0OL5Zl7EyQGxDZzZfOZ5CNsvUjv/
RA1PyaBP1tkcrVs31T8WsJDbYYTkpX7BEc3AumIVNkS5gyh/o8NEw7o3vxZQWYe0WjammOpj4Gq7
vNXR2YGkd3q3ZxjNV9vm+De4MgXGFRKk5tDoj1NBUk4Emj/z7Jtjec+tXbkYViADLszHu2F8r9v8
Utg0hwwXwm9riB+VG4KIsKuJDCIZLeP1Pz2//uWHgLQbt0DelFHrLT5Dlj7FC5n02aH1jZ4JoR0w
daPlYKI7Gcvo1Z/hKngoQ2gxG7e0SBbSKaLHSkXh1pitIcOuvanCfCbPc4yffoVu+MRIHDXg3JE2
1OaAzKJPrA6kmuG4g0Z6brwo3vqaGNcdIVArD5RZPfUD54VkIrv2HOUD/cLeZ9xsh+us2yfXjli+
fcI5e2sm5KlFjfy5OjbljGSf/D/2ziTJbiTLsnvJOUJUAUU3yMnvO/vWG5sJxOl0ou97jHIPJTUr
qQ2m1B7qAJaZQppFGTNiXBESJu70cBIfH1DV996950YdFFU7ApIntXoTugjChz75QrFh7qe2etHo
s049zuAq/0xoRrVDp7dDdkejy300/O82YooLMFzkg85wtvvafWn1P9zS+G4OrrEL/PBbKAb9JkTV
rU9ecH0Js2mCl8oIqA1vYEDQ2jLsfNM41N7+ECAyoHCJGbejNoLgTP022TrcdDt4bJkC4OIuN70N
JrOUOumRueFumMy/tBJWa4PeMYMIQFhNhD8ZW01fyW41lrK7kfgRe0JI4wj2dhQQGOGCmbUL9Xmg
h3POurkvVDMigRIDos2L/nQTDZxZ2jgn2+jJuYJfFHKKQhBCyUHMR1ro/lovaeOJmMFykP+I7QHM
Vtoe6Y1F56EkFbcLQZaVBDPRNJsjWawJ06iTwQtBqzVXBXmaoWb0CTfqYnHJDQcOO5FedDH0bW22
L+RxmPvaws+Pk2kLQsC7OPSIVGCXx94unmnF7Q2ga2vLRBmderqFqyXwCZTp65uIHr1WG+PJstMG
TRiTe0G341Q52bbreApZ3NBYxOc6FHNgG4K01O1Q8ZjciML1AXNrkOvzuTKyS/Ubq6CcaTxvvUCY
51y8c45DGOtbHJORkU6jZwSzjbaQNGPAcjo0sud2TZPT1l72djVbcfTEu/Cd+b3+6rTNAvzJOcJk
EsECcfG2WDxy8CNklb8egx0+zT7HvDLxnFkhGaV6EyO0v5boDC6zo6XSeBzGoLgsJS8UOtDKc1KY
K3G8oWXVGKIuxUwWPJLF6S4dJJgCdOIxKS+VdzvX6eSMrb3IITBnVqvbGkz9dEBBWkpMAPNEwJ7H
UJqT7OWAkmqxv2a8fNigtnCei+08/9AJrV4r/RMTGHlZyu9hMGkq0tyRMr8ZJDKztH52Q+f5tZU2
zxCWomepipZab6CQ25jArXrHEbRGDNbIILyx9eBgF+mxNWboc6LtGbC2nAbR9tG1Xw693A3Va5/9
0Olf4TL/9Y/OEhbFbqlH3IQ2UWjL9XLqS1rfIJ9HOy6nybBUs9CWBNBoL2aTIC3TfpObRvPwsX9M
vjMpSt2xxeyMNTGIuY77q5KetCMw14lvbwwBwee1Ik3CR5tcl7nXvTw7idN97cT4p9YqxnFtdO75
PDhGqTFDhq74KpPjby7rvavNoG+Iyk4o6dhSvaEjkUwx9JyXrE0JZmdNKhHvl3pS5gCZYZ6gLN86
Nr010qB2x9Cw3wy63v6G0oRx8d0bZYi5NawsZo5kGr0xGrgBYpBkhqtXc/MkjW/0iM1N9MHnPEQa
PJfRixsL2CwWxZrJVtYyEKXXaPag7zs/Dta9KWmQommD7/3K5JkGeUTX+KI5SPdV8F3ToDyPZvw1
FVOwSng+5LMX29sakaLef/Hs3N1rI6fJyvdgCRUPVsspCRlx69+QKMVTZ+dMELRhxRjuurQnZeSf
u1QWVyDaYURoCKnod2FYZWfQrURDikPXAjcZtN5E4RiaJ+mNz60UtF4zUIGRrfFvcF5a3tjlZByV
NDp7prbLETk0ONq7/bfRbizY0OPLkFJb+l8AFfqvBJpuFi/kWfQwEGtJz8JZLRfGCfKl4dC4MnLj
y4Aj/dW/a2f7pMaw8zrIguCeDQp6y1wQDXNgdxwQw5aE40PZQyuYW2UQGxkHztVUOw7BbEpCreBw
PJ1L99GIzY1Rip0U4i+cWJeQSMcMFkzPNHnPL+B9k5G3W4qFyMNHhoftdX20HMPc25ela7msDUXo
P5lB/SXJ1P0y9Hx9RYvu25jLP2bTOgiPvzT/sCwd1MrDdcFhIaZz2YI3S19X82yqGPsVJ7K8VX5w
8ItLLninltduNv7W8wB6qTkXK6uY17wexjh9oaXBs7S/lz8tsi5wIJk1VQe6X3nTh9flhVzIUMtl
11a/jSqTngGtXObq6rpcX2v738xR4fqmVprxVTX9ld/sRO+QbYjybIBxum7CXSTGB9Tcz6ZUL7ND
TlUdDfjcpke5zKFrkzGmVZxdHCaDjYD6FZ9jtg9jMzug510KOQqjmkY96G0xbQPbe1oevWLqzq7p
VbtXZgOdTpuTw8qcX7d5TNC4PUfB7BlY5XYhQQGA+p2d+++slGpeIjEjgUtRynxj5ybHNGstM6Wp
PTOy4gQPYCCtO0jpFOI9J+hYETyxcD/qzNz3A26yRqq72OPQt8yntFF/rpkKbD5eLI35bv5qAVaW
YDjMOuUoHVvUr3fbTvKM/Jbe2vhe/qwA90zzCNN1FgQXma8g1K8NQ29qYiwmc9c4iiC9xDOQjbV0
acBlOZIDachj6mOoSX7MBs1lpV2q2KVTXtj1fR9EBgJwmrpLX3Rpo0kTp40TU4BCubt8/NneYxv4
M10gkbppCtPiE/762ZzA9acuhXLtz9wg04o+T/FXcu4/RfMCtIiElkViOXTIWVSyTJSWZWt53v0p
+EsfzAvREM6LY6x/dQR2LuNtojA/LZf9/2GUSA/++td/+ROuaFOND3/5YZ79wpTk0ft/wyj/z//8
t3//3//27//jf739V14xlIb8Gx12ziDoO2wUeC5nlf6vuvnXf5Hu39h+dbZi4Ro8Bw7giIyRJ6xJ
W/yNVreYPYDIrtne+Ef/iaF0/wYz0jYczKw8Qaa0/hEM5bv3X+iWzXSGJcAmHZT21a9PYtTiR4mU
Qmk4h+CUpoPlkrm3jKk6ahNLgCwAASm11kT5HGlGi3kE8nbpdxjAWvjJHl42OhEEr/x0E+9eX/Sf
AZnqrRuSG6Jjh+SuKdiduv7mHXHrnGxoYhM2+mDYl8rIi03h+c3FD1lbjfEQB4DjX3HXbLgbzQv0
G1djr63i+25sbgo3lUfLa21ionKma6alwSrysMXhzn4iH+W7jyeB/EAazKSN4YNoAnulIM3vkcaE
jy35zb4pM+oJ3dhEFSRfnZyBlaONwU3d6uW2180veO2+Zzr3RyUdMsaFq50hH50T6V6azPpRKtt8
Zrrz8d15B1CBn0KlZHN4M+GRWm95DWPal64VAo1rwDBvLPyAa3ae8rI0c8FVSQQEItpS2+V3ZopS
ejUUXX7143z9GsneD0g0PY3w6FqeCo/0NC1ilOdoxmkyrf4mD/JjiZ8l8ktSVpkBk61IZlE1Ef3A
zIo+DFLqjejoaQ99I/czq99DJrjpmwwEsm3/5kyvvz20cpy3XEMYpiGVLmFD/PqktkMSBwzysL2I
6GQ2/XBPtt5tSk5njeZYubZ5HmZOmNG8tKabf5VWSGB6Yx81HmoRuChLEfz05XCTFH54yBPvh90J
7yY3bFppw0CPfJ4MiZaY1iW+VjcqRpk+5ULQDXcff3+Ll/fn3Y3z9/wCg8CZ//euqM1jpwhhC0SM
xu1gN3i8RGHkkkKJqoCdP7wLJPEQ3uC1W3HK0Inej011m+ktELCuJow9SC+TSD0kbXwh5hi7p06p
OaI55wQvFM3Kxt0asHG3VY8/OzJIiZQOVK9Rh/zolal7W/sjBAr9sXGab2NrawdHS2YKDzlNToP6
F8gf72e6m80La2FhhSs8TwElifSDZfUoefWigZuntqnGIffjO2S8LfuFJRWHLW4QrRtHvkUESRTK
ostHc2Mub1ZPT/BAl6m66IZF4m/zJHC4BC194EzDQZy7w6epITfLD7Lh0JAQbLXj3mmS4EuJstTW
ZP1URZ7E8QtLxpp/XemBtm7mLgzgIFqKcbkZVG1ewsH6A/WSu+XHc9zi6+xtI1mHAwpPRFrDrpqY
F3qDEz/6mn7KSl2sGcdat1kcWr8r1t6WsrzoBk/8zHcShsMt+fWxz4WG/1fAtvKZxywMbxpsLUiU
VQJ/91LEJKrloWZsJkv7zKDPJ5YClgArAGp6DV898RY7pMLZ+uPv5x3WiAtjh9KVrRy2MONtMet7
WTm2A0pDHcDcZbkyElf/0PH1Hxp32KZl8WkBvmtD465MkuEQlFjdKjGTBt6euPU1bLCv2ctJEnzN
I/8GK+B0UqUa7r74mBYvLNfNJmfa9OTG3lddlsWDABX58SeRb8tyYRngmRRbKauLySn411tMNBaQ
BKEggC6jYUY714WnEWm6fe5w38k5JSiRESFbdvYgBIWZbUX3H1/GsqH9siTMl2FZLOgWXzd+wV8v
o2w7BhWTNVflmMYi9SLMgWgPL4keteExYLCzd6NSsoYDhIlYQLZDxupb5JhlRWucJHnGdGcByDcm
IJuop43dpb77JBkPN6nV/4ltIdz/5qrnAuHNVZuC/3B80XXblvOy/ROpB0qvRNGFEAF6QIFpl5BE
KJFAdxh0HfQ0tDddTD9ORu30TP9YXINJ+yxR/N4Mof2X67b1YYpi+xLMYQm6WXmX2uoISmQmunZt
jcC0wD+FPQCfRh8/fXzx79eY+YoNy4R8ZIPjfrvGWAyEukrQZXAwHshatZeO5NbU1J6FWUyf6Dnj
Ua+Du6mW8biqSmqPtEu0xzREUOFJ2p95552r+UfmGn8ugjONmNdbqfz83nKh3JMb/oLtDVaHV+R3
qt2nwugIbar/1KLCeu5HOprOtHEYXRz6Djlk5Bb60XLyAgGDLxhe4AgK8bTBMGRqMsTIlT++C++q
EfYim4eOR1zw8Dtv20GBkQ55FFbMRl3hnjh1tNjiShp6DVIfO53I88sbAm3L8LNfBaTmBENHzKgx
XTQXoFpdof3UZHBLiMDdtC058z7neraNQ/YdIjuic6yF8CDTbvtPXLgtbIu2sGHobKS/PntC1gQj
yyLY+oVtb/whxNzju3eN1USM3AywCVr/XcfOvMZO7wbzyFJfWVHmt6tUU/sp6NLnWnceUOscnXi6
1dLA2i8haGyjj8kNdG3/9uNrfgfaYlszIXzATnNsDv0uJ/uf3xemlQkN0djeuBrMm9H9k9kBc+Le
7VGgMndDR0aktMfYy7XM7BGJT7wia+XsaNb1v3HMlu+3WfZLUwoDtJvr6EuB8NP7SyyhjngiMTYW
DuttJ5LmodOCH69xFAW5l1FcjF/9wcOZhzhG5x73o118sUj6En4tjq+BlCQDT8DCSGoZuqbHMmrx
6vzm1r1banhbXXZD6gGHDtcM9P/51oWFr7LOwmVVeTD+Amgli4puSVReyuVXtbdRmufergewV9r9
Ehs00or6hzeN+WK4aa6hbMsw9TertYNGs43zKN4u/P7l+Gn6Znbnpgin+8A7qywdbloTFkSgjlFA
W6/RyDH6zT15VyVRWnL657bwX2m+3YX7bjCNQWDJccXgF0CrhQEbxnMQM1RyRSoCFiDlZevlRCsG
F7C4ZySM+azm4IF2nQeo4jd7wjKRebMnWDQ4lA3IBkHT0tr56Zkacfm1VT+xoc6ZLcu3ok2gDkYr
kZeycB/xjRHFqyHhY3AW58SfuoHrXjvZrKKmE9+QZj565OldyC4MNpZCLzBzKJ5YH7cOp+PPtvAx
J1rdRmkmi/a8bzuRE10DWflXpW4Uoul1FwcuyiwXy03tYx6epbbk0vpMSKcjKsfxKmXi/WZReoeu
4zTB88AIjpYa5bt4M3vIkswpnNr8j9ME62UHFCkEKhx7MA/yAECJp/nYuIhTeU2c8g0/YNP3Bay4
4jmxRmT3acsIcjk+NRXBcNIJsg23OjilGjEBpvS+BPh1TvkYgUEotW6TLG+cifM0EvH0dRenoVol
U/ONk75+SOXwuGSDK72bg2M71N+c3zYoBL7kln3OPYJ383yErVIUXyK9r29lVAs66Va0M0KrJHpL
uy28yb/J2ZRXVQIERJYEIyLupiIjvirtbUxAuYO4uSzUldzZb6i/iXdQRF/ixvZ2I8E2Z0fFzJ1Q
7K4Gt0QP51jiQuCm8xIUPq1H42LKPj1NfgU+e94Y/apBut13p3/wxQF3qExaKzCXaMGItwV0Fxpl
yC4t8MP1+rr1EaZNbkwygBOtYw2hkBVk33uKNKpdiEqa/nl5fUvVwbZ3TPWbdue75jLXMx/9yM5w
6Ma8awnmQqD5FWRRhW2CrY//B4Rie0Wyj+6jSBtsBtkhHBlCLGgScw4boaVDRSbChlMeJom8G76F
1NCHKhqxPpQln0qBeU1deRrAwK7KQuTHIgTNYmTfHNSRG6Mzhwe+fm9vCa9GagfJ+ePbbM/b2c9L
wfyxaH8oRl6mYOT1pmpPPZ8+QZON236sT0M7Bx+JvczL5GUIWK58Pd7EY5Hm66HGSGVY3dFnQH4X
M2T2m3brtZr7xxi1A+4NVol2DKWANlqiWppNt27GSb3041Oax88yzzBQsHWsJ5VBqzeNfluYYsSL
O/bxQasQVuZ+pj0gKiXVKI/WQRpOZK+Rippr7W55umu7dVbjFKC1m0xYRtz2FYcx3pmIkguVfXXR
SvljWaWSsvYvGXTZddbDofbIdYtGzMaSEOlyznuEZX3S4Y+f9E62a0enlyD8rN05kI/Ppl0wKjH7
cz2pLzILg1URRgagCWsjreE7aSA5Hy77EiYlkCwPyiH2N1YRomCvIrXSvdYMDXoOhj465l7yIc3i
Ny/J0mP/+dsTOqdBC0AvdZ6l2HJ/3XE9MxiMIS9j+jlFuPcikiTbKRjWdRgkO9H1F1cT45GR6tYa
ClLE0u6g9dlTYY93uIHjh1Fp0YNGyCAE8e9ZMhEBoFwPa3LXruwETEpCoj3GUOKzQRN4Jl0Qq2u+
Bpb2R2MP1qZK2mhTuLa9Gp3c3ouo+tNhMnGOp+jBjpArgnKenpWn35mRePz40V3GOW8/PA1YPjf7
K2e1N5W3UVD9cirnw9ezxtAFd2Qr5I5dmj5WXB3BZ2b8UsF0FencD7B989DnxuMwiO7UuhUY+QAc
ASWRe3VA6TIHgjVAq+Gio+S4NiWmxN9c8vtKVlecKRGru0Ch331fKkQmU/W22sRq3Jgl2VqG4X+b
ais7F0khVgY88YclxgqYBBoiJZNtpefrIGuLT4nVP4pgJPltiHD31/4Bo194mOJK25mNg6hqEE+a
av74+KJpWP+6RNBIULT0aG7Q56GZ8OYUn6khsCXO6Y1nJ5vliZm0HDRK+RIGIFpSx1wxNytOjaOs
jalZP1RBGmkdpeuCVggW4A3yv2H+uOH140vT573650cAyYm0OGHpFuWFqdz59PXTQabK2DzqpCeO
bMxYuBwsL05GcftaTVfdeCiL6LS8HHIML3VUXhVBQ89pwevSYnI65pl/X4yivzUrCQoMIQk4EfRm
vbN3jWpA/Xi/pMuSTUu2m/JpkszLdJKIiwzgAlQFcu//xsFRf39wZGfg5Z4LEWtusP360Yijz8uw
EgSlzr17xyYHl8zlI7/4GbcfXvg566aukQM6c4jykhAsXBviO0w+XH5HsgheZIjhSG8l0ZimWCd+
aQL7ClYaM3LDafG6ZuN9UDjdb3aVd6+mwavH0+IqTrxMCey5Uvjpe8nYDVUTBC6IHlmsugQjYD5l
ZrRNUVPJCexV2aQPmK/yo+H0Z3c0jWPjgq1wOYw0xNalCPyqdgPdhm6/GxPL7Ifhhe+ItEOT2cIQ
3Xz8KP29OouuDslYwCzBEb1VMTWdJ/IWQfvGYnawNpLPWa04DUEJXeOl6D8/jA4qw8KxjPs09vQN
VZBx6iNCpkZQFoBZCUUQTiyvIWGCpyLR86sTqd8MJp13TwWFqeDELk1nrlLfLvhpXkZDOhnBlnaP
2PmjO6vei2BnicI6gvP+y4qHFUlP8Quz5HE/QqO1k7NlT/HFkI4Lp1Bw6nQjcYul4pOOjODWGvRz
wme4CGfK17Guyac6TT7rY4L9dnT1k5CxvuaiYM7isD5ApyXwl2iecF062XhN8XSeM5KzmWDbWJ1y
tfd0f7obTpDt0rvIGI5+7pAtDxdvPdj9Ok4778imGe01Yq/rzjx3bWue7SHkZDcnzyaVUqtGFyNL
mo18uveavU3p4SIt38M1szZJMcsMajBa0qzvm/nPmfh2Vzo34yynaI/EN97lDOTvCGPWUB0bmyT1
1Q+tq85k9eQIkz4bFUV8HxKPS6v0Qqr9lgD1eJ/0ypyplfizZjXk3EfPxoiPjKd3uFP5NFyUVoe/
K57/3iqLdIFqlThQpulv6lWVCztoPF1ny0T72JQkFuZpmq07EXJ7Q6JOXuMNA8d+LEk9MkP9ZnLL
TZgHzje/GZC8BcxP2moY112LkO3j9+PvdT9hj6Mn5ZXmuLicj396pSM6SJVFr2kzsU/lvdeSeBJd
InBZa+UA5c28ukYQjbQ4DDkAZ32KVlQzjqMoBpJ3eHqSCEQ3Ct2HOk/9G81v9mGkgmM26QTO1RSO
1RR8+Weumidbt01+vOvmdIMOEafouOoJP9ZkJYplFGySPzQ5+IZqOkYyXuGY6q917e97i5BYtrqH
3kkBM48Dmi/YM5OLhaW0TuTVWAACseFm7U05w1VCyJm/udPGu0MC7zgbmyCQgKHnu3Yfp4LWVx5U
YWASCJZkBvyxkQdvRMw04CFGHajll8KtViOQ7uUBtb2Q9IKpuWV8jVA4n/L9pOTW6qrwoQEO8Vzl
6hLVw9dWp9Bw9XJgi3P0+zxABV0EGT5eUHiiwnDkF1P5A7RjoruYYmVxrlrz68ffyruMgnm4Zgp2
bsHUxGQ88ev2ULLSTgIK+Pa1KJaT3Wwk1oE7vfsmYuBVFHFXt0Rh37sVbuyoKDeowpI8bw42UM9Z
2NIcEWSyJBUjurG5JzH3pRByZZyAI+NxQXlPDS32pAqMDSSHere0f51QvzdTsUlpLj65XRrfTnO4
eRxr04ExXbbv6xK6g6+JfccQ6+NPrt4eWIRFf9GYXyCF5ODdtCjE3juSUctCPNd/gVeRDhYXW6sC
cS6rPj8IzYeqWuhzOJDyWEL50Qv1x6sJaIQBVAWdf6OGApcnMJBdauOwomU5i83dT57XxWeiZvVj
mQxrY5Dqto+nDrM3/jt/isJN2E0c4hVi+M6p0hWSz3aVWRqOYxJX4gjXNa65/Siky00DYBOM0FnA
di4AiiVOmczmm8zOtJtQS+8oztE65yR+M2B/4gFy75xZSxtoYfibF0O+v3koImfFqKnohjtvT3t6
1+uqniV2MQXYnT5BuLSz/tg2oTqGXfZizR29adzkLNYOzX9/asXBLcXnxZoWd+74NepgkhdA7vR0
2AmdjEfZpM7x4295ydj4+Vg6D6z4fiFFC6XoPb4py/yiiUqzLS0Y2tRXAwRLkrZDaAyzsySFRsy7
B9FyQrM5ChtOhS4+W5NfnlyOEf/MxUCtFraS2MHg7P76sgk7aiOtkohaU3Ituwp78ZhGcldVEMZI
MbSv4TzKNroGNNbo2Icmjd1tlwTxMS/S9B/d5+ajIeGtTHU4xFC3vTkaNkY/5VWZuAgO2Vljx5W7
Jgr/MCbxsmx6QgGg6YwKXmym08xKkYEE5TNnbR51IjiiUnsJbI2JjMtS9/EX927qz8VxVVyhiZbT
tt6qbSytb7SgMwmvmw/dvtftmzyyzoUfxwfyTO5rlJK3Qa9olbUhuAXtyZ2Ud05VU2zcNHWPbd1+
j7PgyRna8LwIOSTpzxusXPm1GPAGuXVwk022ugwB08qJWMmOFMxdQzznTUOqd9dSN5UJG2ct2/IE
ZWVrVyMUOspKOLM0VNPSwgfDWzc2KLVbeiWlXob3RIBqe6K78daDBmLYyNeshvD88R1iiZ4f3p8f
7vkeMVk2UHtQy7KU/fo85XFSx5UgHVaOytotUeZtP4bHEoIKMOQ2R9FRpvmltJ3s9UeWW4+iyp1d
6Ga0kxt8ehX20uXv/PmXlr/q/eibMXnRaYrLazT0GAtFXZwVAXQnz7kK+p33oZVfFcqas9kS4d3W
xSe7CcfT8ktLn1/rrK+dobUbhnyCXs3QrVrLlndLBzpQybBXYwkufdBpuq9i5M2Am+wUQT/F1Pzl
VpoJ3Zkc+v3yt9LyvLXoPGvfkJuJPUk8NI4FpFZvunMT09mKyh7rvMFundZbHirQOyNehl7h2KJE
iK6hC0O1msCIKHqXB6cwhnPef83qvvAYE7dXh1SUp4mSR0Lj3r/OCYzK9tiUi/GsyXE8OzPN9/VC
Hc85+yr9qrkK5tOAkAilZbbWQqgYWWvvdTrsq9fvotfznO1i7E+FQnJRdQbQemGeSpyxGgS1q6YT
Pl7DDV8FcUYgeaoZd90A+IcyqXkyZjlnksRP7NXA6PomfC5rku6KoWoeApKqeLKL+8nX8hszGT/7
je0/NaY77IC0y0Mvc6yeue3TNLe/B8oYvxK94fzHpcVK5lsDJ9Y6wPt2jBXzU2UzFhQ+eWaxFA+c
kL9pTGxgMq2Ze6ZPDWPqTc0plHF/Y0DUiMNPptk8llpqPrql+UL5slX5GL7obeERSpiOa68hFNFn
ePzc0Xjv6+BhHBSc85pM9AF7/Kbo4HPa/WMIVPZRQ7L6gNTWVg18NNqCTVXmN2XkhxcOX/ZOa5Tx
yWbkm1r1TEoONkbck2oXBtHOdYnbSUtvkyiXNHvUQ2t8hKQjWUQN0XonN1N62c62B4EnWAvuxxxn
1TAytmb0gp2vZRWorAyoFYkwFCtWxxlGbCpLprei87NbPLUbwiBcokJJ/zsnYfapaV28SXK1zAMa
K4EL6CG6g7hnbTkbyPPyo+y1/fJyAADRyV+QAZmXw76q/PQmsJ+bRomL3TFPrgKghvGYBTel6u9J
aBTHjHBUMuPadPaCnsOxDHf4qF6crPjSu8lZuGNzn2TZdVFmxAkRSFKgRCtldQ7KJF/DioGm5LXP
MumGde9F8lK3LN5qzlhWsh9AAjcvrMfAjFDKFl4D7TpS2m5pJy+/q7MMznxXYA0zyKuKdb3CU5Np
K1vR+OisAgtcM8S7GZObouHPhyamwoOpiebHX9sQ6E/GMNl3QYUh20BxsfXtXB3YetE2eJhZ/SCN
vstyOljD9Lmbg6PnvGq4R/eBlVuHEfDxwQYIvzOgUWN7D4dzFfr22k/rYLfo8jNF4CrJw+j7A/2q
5ca0C+e/6i0EOL1NOkyyUNgVHH4FXGzfzS98MAZI/moyfZxYu/TwaqmgAhKbpPXnkAXDTTrdLPox
dBnWzTIpI7KH0SHHXSgudB08QpBCP/yRWjLctIMTHkNd+O0RR990TXnOr7lfARiXvUkUceBsxURt
Jk2C1YrwoKyqY9DWYpOalwMMzp8tFt7VyOloq1lETLieP4eJ1t1T0s9Bm+CsL2N4iz1FkbJlfLX7
GurxxFqdGRQQISlqPj7UL2N/M2KgvwaN1G7K7qLHZX7VyLIMEwdVOMmJ/VjdD72fHZchWsWgcYP/
piOeCFrLMoBoAYSc6tT07gdhAmdNM7aXwQGH2IAbTeJ9gaPyu+dwSB3CQT1oQbQfwyLEcZfWZ98v
FG0JtGQDCN9DkSbOzgq6J53VOPYm77z8wIUUr4i6m7OUQrzbBYEZaQOmIHHHdC8Rn84u80fqx8Aa
nnLQnHjvHHSt8dckyMRfSAT/UrYH2cR1uwMLeHWpG2adBmbWZfWAKZLfxOTnrF9lcoLlbj9BxzAm
4w4RB2Hh8/tX2ICRnaKn+9Upjq+Ya81z6SBBoDn82IuwvuRpCGiMxaVO4VItsZKVhfGsG7KehYEe
X45NbwN1wD9kOhN2isBZGLTrwyk4gpD3BxslYJYkx8FI609tfAQLuYrqKvzmIDzawJa9QzyDB9ZA
KSt8dzzXOjgGKy8pIDTNPpX9uG+pNKyA69FczP75BNDP1oD9yNz7SyuelyZJHgpyyEoYh68DoU7B
P57LlqohJmgcWuKe7GjbWmm5NXxCFhLJn805L7ubiBM+TKG+Br4crxLEqneLhtjDDL6MViguqp2u
GU/LLUoM9SMOKwmxOUrIn7V3o2Fp5+X5CS3ig4ClVQQPwdV1niAE7HiqywfDH83HRs3JHJvlPTP6
udIm2uVIL/gQ5YF36cs43iy/T+14OyCgVDn6t6qtGfEQDL6eVRRERSHrsiWBZHogDoqcopUlcTqV
IbYgvSLYffSmS5LAp0ardKr88IS/jCmYxfNhAbRVY3HC0mjjswbNVWHCqlpgdXg48OnRt2aidcqs
Yw8nXVNHZhRNeVNUTwzB1sXobkzaPoV1G1hEUwTfJwy1TvcUDH8G3+b2Eb8jL0O1g34P/PbKsBTH
e0Ln9y/r3si+sEYxeYVp6a0KoMttNog51EbfhILIYzV87Rw4Z3bpf2dzDG7FCMbPTawnS+9yRp1h
sdMwR/jJyEYUhQSEmv63uoy+xM70R0ynFnDVriidvfRYW3x9PLMknwJvg6k9mnS5K2MDj3sRTHfj
UF+rQfTbzmsiOhcUaGbmFcfe9ex9WrCHWzZ4CQfT9In8op7Qm4nWHPv8cQBqscvc6LOqk2sJmnJf
jRiUvG7cm7XPXCqMgD85SMJVxzG6ipNh5t43e7IO/cScbjlT3yXzKN72x0+ZNxr7gZau5pHQCK6g
8MD81vjMJDEZAYf8otkNXE9k0ShIs8vIzDIuBJqr2Ki3iEH7fTNE4mXQ02etli8NkTw2dEnwYKus
sNYIj7S9GY7DoQQzuuFb9xlM9cV1KEIC4SfrHCFBG8PgjgW5XhEEv5uYAQ3knko5AglizkNiwB0p
ldui7uSTBeXDqe0fptVdelEc+bUfomSMRaCVjKpjoVf3+ASe01qfsNWFd7453Lv6WK4sk/lA0XQo
c8fv5QSnGfJ9t9MrxIA2dGHNTa8GOtGpGC/GlIF3KsVT3BjpGq12QQ5WQ9Bij1vXT1xn4zVmtrYY
CHEc3YUQuHB8q11dR49R7j2BRXleHhQkZ0B/64jRciOI8igL5+RiAlgXgbf2nRLGt8/4ObrTnPwQ
ZTlEFe88mT9cs39yB/u+wkZGLAXSBkx00LxD/VYnCnFIx+3U0Z1XGLJ7ja6Gnq4pbwVDd6bvSC4n
vR5u+dpVJMEPxKYNTAqGSZ9xWwz9OzpHuWaJkpu0cr/F4fRt6oebfGwfeqE/23qESLAyn4TEsue1
x7iL5U0fipw0mfEQJQDdajogZGDa9mezcRsS6jDPmaVj3WtNq+1LyMHrLpLVWgKg2Xe6JCWoqsJP
Wiy2llm46//L1nn1Nq50UfYXEWAOrxJJ5ejsF6LdbTPHYjH9+lnyh8GdhwHuNdpylsiqOufsvbb0
COwjIgSZm2dfzPoHN9vKrb7s3NqnUqH3mHxObUGNoZsnT8eNKJuAkyN2iWFrtt9zkwORvKGStRTz
2HnzNcO6qeg//XwYofuiBDSq6rCAu1pVRX63DTZ6tx83kzBRWrPlSYhizKuLValDWbBScg6X9iSj
TNnOuvtGH80KOvTeiVfMO0BnKPgflVRBejR5b2u51P88xPEuo3RjeI1fRHS0vXPMJIpoPR0WBeQH
4IvqShuws8jUjzIWCM7l3J5wYN/7vPReY40MNqWcXso+Uw5x62l0TMrxQ4/meTXGM/pUtnSlHfqr
kYjnrMn7j3wA6JgqDuidQpT7qjMeBLXpyGA092VLoEWzzDKkmL1NAsln6fUoX51Xi+TqUprrsjE3
kql1ZEXrweJmjUF7MBnu3lu18i0KcgM4TkdGFpn2weixQqLnGcMWIPbTLPlzwQBqGpikN4aVYDV6
3QvQOGRhFsMcwAkgXDYmPameOXj2EDAa1Y9A8jK9XicjTyI7RLWZ8GETZmXuImHlADCcjPvH3at1
hIdemOmKMKGV1W+nbrn1Xc8GM8tyr/DkVbb3mkb1GeOwEQxW8Q8e+wWl4NbQGTFjxQgtZxvVqR8D
0aOZAd6gXj1QnYggUM1yIOr/ZbUeWgsDEYRGzkDYzARFAi6qazxrzYc6AsjPXtC6Ffe0pY2FzmLA
NkzFe3FT899g01pq5fYrqxTfSqs/UdSHcVRmm3LpzBsk/40obPXFUx9AI6JUNe9PXuIAcQlDKoHa
gLygEF1ZHARWVjx3+6FRD4oRLxvCjr5bScm9bInAe67yNjqRclbwVzPzFTo0eDBYWffEBWP7Lhey
g1xktsOJmfGu6mtgX8uU7WO3qgIzrYAC0gPPdLO79dGyVeXCxRZTLCa26oS9+6IxT9Yalpsa3K/N
vEpv5K4fUvdo1VwdFmdaZkH4Rj1pjBubbAKngPC6zHp+UdzyVmBz7JtcD+s6TjG018rNqLsjXe/k
IAMrOzrt8CgC6Vb/GpXu2eByLqieMwkc2TlFQBzNBPAHa3SdoAlw10lOWpsw/Z5rUGGNa2J1HS8g
TjNUdJG3zrW9iy3GARZPREWYYRfnDD06q1Yr2nVcs2jPeMqD2pDZVp+qIUyTkpeGbb1U1NDKdBwo
gMIHrtoAcUwGFB9AzH2o0xfPIYxoLqoN2po5LDRDbD2625ga9PzA6GctmtT81BgHBzyzD22sC96B
xx/kmpuTxKfUwz9ObSPidH6tCA7aKVH8LQjxW6lkzvtgdmSIMP0UWyzXbED3Dhy3kr+pP8P4o7m3
lLU9nr6KLF6rc7aWWNstHJQwiFBQ8n1PKvqO5zlndU1IgS1fS/m3VohwYDfg9rSSgtQTRt4AQWsr
5wwIfbhyskNvpYS7eY/U5qENc0OtyeogycWBGXeYchmYUZG/OrWlkzfDmnAqVEKtigG+5UTW2DI7
fyA+oF+iJ5C1+E46f1RPS3TKPPtgPLr8tbiMgJRqo9oOdl0cq8y4WVOC+6eJw4EJk6ZsHr+WOxlv
yUzb681oMBdELaEiKaS5G0eBTUUD9KDOnPpHbEKwn0mnAJj7XBmAzodp+md3+ZfqDhQW/bSddI6Q
Lgk6a8ajpPBwO7b86ecMI46wV2anrhvmPF5sAZdjydQAHXkMU27zg5dIRHo3vPTMGLPXrPqXle9g
bR1OBMCyymmU10xJXtult9YzMu39Atj2bRizE2C6jeyj6dzamf6UN4huuOfVntMXe36+R3R+cjNb
Um4CahSuqr+1SX8lT0zoxaFaJlRc8Wcn6Gv2XvKSQg6ivAe6SmpInZYHO2fimFTQkB0HMWOyLFsh
2CAeYlnC73agzPWyd0JkB6uRPBBkSbFvYGxR52BS9jknlDIYRx+sYDz59gTUJbKNQ8o2xO/BKJKg
zpaRdnxrAcJoHO4T4eCfS7RQhyVcOBi4qrkNPb1qAvLSuxfcfWRjNdL5p9h/G+7KH7c2nqkKqYz1
twH0qlkeTJOic83GOaKQg+CCgCNDGkfuFgEWw/DtpCHso6iiB7+fjKtd7jxypbSn3vCY/D2pxU8M
2UBBKczRhW4EHOiR7B/SOsLRyYOxAUdyzrr3MboOBm0Vdi4dqLm+UcgJLkIop0b9TIw83H6kuYUS
zlOQjr5DpiL7Rqxui6QEvUmqxWCsY/EX2vp6qNmqu2/STPgNcVFcZvd9pqlYWX90KF8yfJCGSaHq
QdccZPxO4gL9Uy8QaJXsDdugeI3QHLg+d6DTvdGYAO+dwhOo0co9jSy5xcrm6fY05bLYie/AtPY8
Fn/VIBVhMhnxEfBYxvlzXkM3k+yQAcmbCI0q972xplOVNmagOaUd1EUsggJzpyyBa/e8XjUVF/E3
ItZYHMUt6zRtMwOFG3LPJEa11F8JNf5XqYBnOmvq/CUum1UuEB8r9XfRP56/ooT47Oa7Pim8HWcd
dJizOV4mKhXgwqDQlQAd5UzK/bSeXO8qaEXZ9vHBihuABivrku7kon+1Q5eFfdMjMu/MMBmt9Fji
k9hPg2VtjCkxLwtQQb8m62qU8qmLIFqmqeecSHgC4kFIzS5hwSHuJarvkYl30jRToGyNe8A13K6V
uTkZUtupRCojZTjY9A1AvDGbht8p1U1VDwHYJXan98kmxRWbHHndHDO1QYZLio+p1sAxztQKzw2G
xKh4Qwm64jcO6AsDlPO9rvQdY1cOYLLxnEDoBLwY6IO64stX3Nvb3IS1BdGiTYoDhxUiWDqR3Ri0
knjZduq2xwe5d+S1nrZFhkRhOmbYVu8qSLiFNUFsHAmWn/4BfHTcoC21N4wp7peesIvFfGFdd0Eq
Dtj7sHchq22PnUqPD9tnYBmpCFVZULA3lO9T4Wp7xGqEJDRkBA9VaLcWTJ824LUHD52fOk/sgNCh
NME9CczZmNygNaqaJgH7V7yV+hCS2gQ1svYbUe3HwTqlzrQd9ac6ijaJNDdzpMAno4zNCJBn1348
z8wjQADpwNW4/mhPeWzx8vGaeI2PoXOdcgbLSkITJ4Bh+PxKdA/pWnchpVcvJZh5/a7pHSoj7gCv
CAZDA/rmhn1UUvBXG70b/cigSgDF20iuTxJUKwUzRwbGE5Zj7B4Jy/GRMfqVRu49SouputGzDfS0
OQJnIUqk0XsCE9pN25h7dirQu9kagQ0N6xP/peVnOj/VOvqNRBK5tvijVOlIAJrEiCM4VqLQYtQk
kfYO4xqFPkoZc+2ODcw/bApSMqXQNkSVhHqSQqTDA2vjBtfoNWwj8Uk8xEpQHKEh4i4VG7dS0TC8
cnZnJzI3TZYfS3mZZBHv87TqbuXjjaictz46IAzRwzyqDjDPEGNUsmU/6f3GjemS/qHV4RH0IYpU
eWWWs40jkigUL9Oo0ojwZLq/Hom/US3gWOTbKLAVswZLngMzkI8hDlkX6LOLjCyNjoxPQ6XxEHMR
OjtPjFtovb5tKT6JImAo/4kqXJgELUPsVwktXDIEXMq6yXH9hYNYEjlrwzFCyTWSxB9G+pwjvO0S
c40OfFVW2LSr0q8p4Uy2tx4SpoqzGVBw4NlG0JLzKftLknyI6m55aUDlvq6cyS/t54cCNyOhnsV6
3egFXl9rJcovFqXUvnIdODs7hj0/Ajq0UsX1VQUoutEhEEkW6Fhld0r4JU+PrZ78cOiJmv5XGXmE
jHC4OROZItjUlaB1FG812yUJo7UUB70pWDt5r5CLxpRhcMUZKZwFfGiBe44PlB9Htrpte4wFnJU6
fOQGw9NMg1IL9kzfxV23Q/3Xncoco+G4FDFVGNvH5Bgne47jb6ZTV2K3OcAW8yHCnx6t2okcmrqG
40tMESEug/MEEvvMXb9p2o2RYt/pJGkC1Xkw1GPVJXuX3pkU6bGmRTnhMWbiQ8d5yJ+j7uGamABq
la1OJeWAnLV0p7mIVrzAmk9uuuhAvJnzWc7yHWG4RmzHM0a7aNWpT92bJauLkhO5tJhnJ+4PkfKP
4N3QMMqN52gbprkHRUZwlv4aKdUeQpqFPCEDRUdFHqehu2E1agjlifbppyPdftabpy6zg0qSZcC5
jB4VE5zL3P6LyVbU9LsS57sWK4463tCxc3RnSZ2iPVVMMHEFRMONXgy1wa5UAuBcOE0beuGIGv6o
+YaaleMoaBpPThu5LDqoJlIbp/Qioui1lVjPDYoZMnEFwTRwJA60Bfat2by7RNHtzKFEUFN2rq+T
ArnmhHBLZf1VgrpHDxDXF3vQqkvptPUlM8s4cE0t938fa2oTQzG2HeLdqx2yanMvoj49k+rmx4xP
DxOcZJUjnbh68wK9XDG7q6iZznaIzNnaije0t/HK7r3mLlopt2hAOAr8c1vXBfgotMBL+DpFwMZu
s+4zYWBwGRguvOr1tZgc+4UfWh5EU1xrl7vNHkR68Ryi29JGHNo6Mk9cw+gdlnPlLg3BbHV1lTWm
kgIyTgyZ7sWdPY5C+UtMq+GwyEo8CmcASGWfQhl1ZGAsWmgBfHifavcFjlKa2Ls40T8GWvanyBQ1
bR386xGBZjDrDq6VdL6uC+VelKSqaTHCW9fDuJ9A8vEZ49qHyi1+xt9Aet2ZDr//6pdF20hVudpX
LUWG1bH3my0UKjm0RATYNgUSEk/pBIWVW3ROLZP25UWqWXMyaX8DhZ8OFVF1PAVw88TJolvWbuAL
qlVIVdeSRVllFUfw1KLQe7xRlmQTadDZzYzcVeLnqmOiyupIC5aC3DbCuSa+AYB6gu6WII64F/1N
dZRrbxTaG4Jz0ssV8gTV8i4VYERRTrCIuSzwhBMw97n0UtSm2Z/EMXoGm6R02RU98rhE6QTDQWxM
+5g0YEyUHrUpcxbq3ikn9xCeGZQFDl5Qvt2FV6Jx12ZE8FQz9lt1aq4ZmfdQMhJByJ6+vDvyXCg9
f3H3PFKnnqbc2hFQvVyatqqPS+5hQdGmE7RTAgDSt0Yrb7ZM65WdYIkXBuVo6z4Cj4Vqr7mfYSlK
9MmNxulR2hgeWpomAMgfzxN57lFWYyZkIGSmbv62FO0V59Y8fIx9/500Sw4ZK/b8tonnE7HSKtwT
JT9iPKPfZZuvNtvxIzbvFGvOwR7nPyntIU6NUFRhH+R7W2//IYMmN1MpqpWbTjT8HhDKPgs7qZN1
VxlRv0cPASgjCUkTtwPyxH7GLLIDEpMONaF0nE6JDKxHjS5RGpX733/998ZInY6lg8AVm5NMGjkt
UcfbwSIgkIMQuS4VRGESI8BbON6N+yBbUxNEvnSmL13Ny7OSm3BEh0rjTpWUD4tZgLvtlLdYp3JX
+q3VecvW7RgY0aG7wK16IErRqk+POEaDg1Wi2K+Fu6VAFM9apL7SK9IDkpANXmdPOwOL2xQqSJEl
MrOrs+j9uXF4/pkSXOfuK07IO5DgG7fE6dzrAvEeQS0MVAq12f/+y9bIlIekF61+BSOtbWQ+WEfC
vs2RdFrcRcVITpCYNfdlBEW43uHrDlFybCzAHKhUzQbzBTROjBEA3z7rYjdmwEpeG8Xi8OT5ShGg
ZvIFLSObzT6b0O/2bbhwZxCpnclbPaUGe7aT7Nga4/eGWYDpTt0n6+EcnrQ2HndOkewWr28gmr8z
wFgbkfHsaJUXGl1rn+hNgkt1DyV//dEeSK+F6l8HA9BN6jfZhznIxCMqo5jING/BLuI2G9sD5+wU
wx5B77czxiPRB4SOyVZhNeH5dGvFY0BvJJC281etE+ZhrpwzJqLyVkYeufesW9TcdfRGBxmFcfPq
0VI4PMgGrYQ9C/ZLb+5l4ZXPZSfrFb1VEuY0wPSasL/MzGWeBH3U8+plRwTSMljpYSpdI3R1hB/x
csHW/GjxvYya9hlvNR2SGZ2oddnyktJ+tHfD3CyvbR2HRIWto1S7lWoiz3HS60gRmbMllde9plpz
xyN4082p8InJWrYF5ud1ayDDmRqKkEKM9L3xR9KYceYnb9T08+PcmcblntfwmkVp8cHSupHRQBfS
w1qf1AlVxUwgZx+FhAquW3pxKnjtunXqc0HXIxg8tVsvNGhpBD4e5KdbO28wLr2wSB8o/s5Dci4Y
9ukdKc+/X/z7RqgoJEQ1cBQykY0QLvC36srXquempTu0bqMAmsI72TufjUPkR5kRlFGsIoMUc4m0
IDA5aA3OmIcLOZbSqJygkQq5zhE2YnVo3+bYfZkKfE7W2BYhu3iPR9WrfR1Z05os8kKPVkaSMLgL
aFCqEKSVDlLgdE7KdlxnRfw9F5FPLsvaaqInndNgrRebTrbxZrAvI1M1vpSyvteT/ZTF30rbbQmB
9nWkuas4q9dL8es+aTaS2T+IastCt78oNP/sCt98ES0dmidDY3pJ8y7RVDI9TWP0TTi1vkLmT2s5
jPi8UwOqNxRe48Ll/Ysq7FJ2mvpicOBoRMcfXHe3lPN4ZyEW6NRNQzKpbzekSDkT6UTT9Ne0H/WU
She6xQDrFoiMsEiYGXlddaUE1P0Atet1E2drq+9iENqIRvL6ZqSVtaZ6qlcKfd7CQ43QOBkx4g8s
6hiCeIga5VWt4Xsv5SA4KtblOvcYxJsNTRKyeVJfM+lwgLZ7NbKyWWdLsp8NJxwHRkZFeS4hMTVV
qj+z5TCUlRFTybQ72hbiliGrWWxE9c6cTGM2zrgPdVfYLMniWxjBeJ6dbY5Z99IM8mOiCjcK46ck
kOrmqUswDQZQWPi0rhO0c6mEnRKbr11LxGnH1EThZVyYvVPi1LoaaLwEsfYekWs22X9N5gO28S49
sUV5SfajudJnQMnm1cmfE2rZpDipxptKcyNGReswCM+EQ9ecgbgCIkm3kr3F8KKL0u++5nVRC+U1
1e3y0KtZfM5vUUv7MSXUghPEpyy/0mnB/M79aUfJIbuA980YHkX2lYXg4hVu8RJXwz4bXbgjVUpZ
z+SHRFan3nitcpwfuUaQTBY6jqDMR6FTRcBm2JUYZlfYsuI3MEseS9ViQTaneK4t9Fhd01S7UckU
mHP5lZa1M3xXYvmgxbOm48gXJuHMeNOkqRO5lF0E7WXqtWzvlV36ZfM1l7OvlEYYZ7z2Oh+o6JK9
2hFY/PSvw5OR5GQGqPfZ8kB8/VaCS2UiufgUMU18oh1XEeAmjNt+kcjbwGAqRwZnsQusdBO93z1p
CnozCgfjRkkf40ZWKohvFdjNVtnVJH3q+RUzoy+5DmUBOobGCDcSiZMaRWVvB2139uC01vUf4RrE
q9rrasEJi0KnMHdGAas6HVTn2mWTdyo3jsmm4yVx/qfjmnLj6Z5OSXlC9IUAhPBgP7eN5E8cubvB
dr0XnAFyt+RkUGe945d1onxqrlz1JnqJxMoxaKFiSMyVQjWSYKMpB9Io6ejEOYPOa5S/kfo33JV2
48b7yLP8yuJCty9MDob5tSucZzOLDL8rIVa1lgqOuz5nRmGu2tEHlf+BwG/Xxj9o6BEzyHWb0TDW
vrhglfnfwqS6TldjyYSOXu+QYmxg0yy7KKyjxvR1UuTXjM56slUz1Ilx72z6clLWi92KuxI9E8FV
3XSavielb5iqZlmYHjB8zNxQRBZL9alX05fBqApaZLB3h2UQX+Zi+kpnMG0AcdtcY1QIK0hB2U7a
RML38PpoGaUTWVbud4L4+NqQSnTRc0ZYv4+nCUbZkdl12BZPytiehscgFGAGbBd1/OjRzGyyViIk
eLzLzb9HNSqftcE2wO7N7f8+bbZRkUjBgq81HnlE8XwtowGSmMtIIgKTDm7KuOXJdHswygZiYQ6Y
g/ObNRrJSirZ8MmIg9xvOdMH7s6dlzPkaBjpv1Inrzr2N1rzJnrRnslLPREq5dggroowB8GH2scm
4JUo1AwLtIrrDOvF2o2fZ5sTWvzuza/u/EKCM3FCLMD832lUgVw+cEtibjMbHYUJ9ZuXZF2pR8s5
aQyKm4HgppEZTfaG+GCtumXQeiNnfYqDZgysmpMhEe0SeZZ37JjIKYyLNUqQoac14QyUeaCBPH/q
ptBIkO+15GsGjvXv4VUyJXMzctr7ZsYJRAOGIVlMU0hJUnpx1zr+MYzJ7/PPRwceEHsQI0SF/ayO
qPRoJOEGWzvjsk6/Z3tea6Wyrh9tGclwoijCNlX9xbokVbxuMVz0JFtY1al3vhBqESIR76to8OHV
+oeOI0aXsqe+s0pm2pnZ/koorxZ9L5fjFiEa7KxkVTBtkN2TQY6JSctB9Dpt6x9ShVZZ+97Xf6Sn
MKTq1/V41ESGDtNdCfuCQCkkK3u9sMtEkmeSsUNjIIzVXfKJ/rcFlo630ridRNSspgUBar8xqNtR
u3LFZb5kkX/MG9kmfIvBHBWpLwys+uMzCpaK+X0uJB14BOnaTYFd1/cfdHYZWdc023bcCOu8paM+
pY8m/MpsU3+y7hhYVtJ8s2zMKDvF4TrNS3IJ0ZXET479HBNQOap0RNonnslVy/fSGmIziWRfBCMc
l6ueVVONcOWbn+jNeQnlCjY+bICgJk6Ewemc7weubU3uNVhVNgKEscXWrt5NI3zwewb+yDwjB5Rf
tuYoZ+c/UW/jHhmxHdFJEcxJvH8Jf7oy0XJ53E8M6sY/tvlpxH+LLphw00wvsmfMqpzdArj2o6X7
OCb8ONTWfB9hQ4kykKR2VxTzK7v501Z7yy1CDcURh9GVosLP5EDduV+Z2pKzxbPZ/OtE4SPJWNXI
DxTtuzEe4a2uPyUvg0IWy0LwAC9AUhI5gdSHs8cKbtRKJBOyE/ySHnyWd9dt1hhjaMgbYSeCxRBk
33DFpyNKsu9O+8knRhhWSQ5QzUlcD1T6PhxyNllEWBXeS6rvIWPIaShrh5/AL4l1aDV3DMwsLh6D
LCIw0557n22S1yBA2DUK3RboSWUyUCFtzAmJzEi2lZuUoVV550rtxYuuoSeRDq58J43cj6h5ZUpr
IIa/Qz9Dmd0OFEP6t754u4WxyzMug/F5SYkpbscdOvjpRV90IyjpMmw0yIFv0aR9RlyG11Sa3TMY
7UBa2ZcrzPiqtNGwJ/6PfoktT51pboclU3Ysxuc+8fK7mucm41pxUNspv2dtqd48wrm9ud30Nt4g
Jv0INxNqM/oFjrMZxzS7IyZM7wgWd3oco+srqjZozSW5NwvJ6oqabDQsmfffNwMnMLtnhhHnQj3Z
Im0Ouk06iqpN3rPWLWxVbMrfHIA5Y9rRVzEOxZp7j1OoOsmtRuNna026e01cMnbztB+/RMxnDHYb
puO2q2ttb1UErPTAXx3ZpQzLLNwCo9mcVGzWvs7spEtT66VNp0uWk2De29lllFyoTOmLTTyqNgHx
//dNo0bIjJMQD3L7v4d/H/nvE8wHZwr3+bT+7wPs7ahdaIzTETbM0/h4s0zFNh6bZf/7UEZKCFfO
4wPkmNDX1fP330+TS/Xo6f+Nxq5mkBmrJ8OxRpKWI/d9mttqm446ydKPD7RLq57qtPpqk6hdQ+Ar
kb6R0YGSl5i2Sd3YptOFmpUQACPTZ9EYf9Mpzg+aRa8LKDVNJ43QlLKzsw9C7yyf2AlnbTG/eTBh
mw8iXEpuM11NWbR7QVhXMvzwK3xYreK8VZdh+i6b6DseEvJyZWpui4syL8tVq8SP6Yj+gzjaDWIH
vImVnn7o7P5j191NaX7VcxMF0zy24eQqPL0zfXa9vZVGdB9NpLX008Q+U2hSDOQnX3KbtqetaJvK
pn2ZR5r5R9gCn6emkMlDx3nJPHyCQDU3SALHd90bfauq94JcrddsaBi8NOKCqtzZtMrCHEfqd9XL
2z+ZagaJmnBCnIRxyhUcSmSkXauY8DloURat1H6L1e97EnK4Y/I21gKuwjYW2XJ8pOgdk5iO+kpM
Q7xttq4+3pWypO3vogMgoH0Vt3a9HwkLY+7jpc1+wC1CMMyy1RRj3ckmZz7cboqqo77iM7PFCbDw
JFvCatLVw3K8XyzFONtOQP7TFzFghWWcTDkoW62JzE3fCPf0+wbLFB0NHbzRiGT3tx30+0aJUroz
7nKkV4qVKrJI8UAbYW2jHnCf/mgb4enq3dVChC9By6qF/p/O0u8XWwVdkKgxjotXsFb/fq+i4AcN
jtYw+OHz6mRB9lllyqarSP5B5OuESMNcVo102uQ0jf385LSivKIq5mKriX+Jc+Vg1p12czQTKRvl
rdMP1xqfhC/KXguY7dS+0qBZ0Nx/U8dzpw+RRrxbtpv74aeyGYx3vXNSrPSWZ04RQsTog3Sqy2dX
eWz2S/UTP977fSju716/oWdo3PW0mJ7trPmuGSUfxUiG1li20xZjTOrjHatIekyM547w043XE4T1
+66do7HtHEa8v++mXJeX2dMOTWNhHGoAzCR0VJ/cLkw6lz1+7KAoD+5Bt2j+u+lSfsxaC060JodA
c/uDJUR3yWAuQqIaz0qFSnGm3uydEuVh6qBmmZ23uFwUjCmrYqB5PUuBzmxyQvSZCvWq6pyMQe8Z
LZrYTauMyAl9NO+JNrhrUMZswF6NWMIdh3eRmTSGpFz+2DUi46oa2ZDib9LP/DmaaTjVhXFyTOHN
HKVwQ3V2P+zcQT+Lx3u/H8WShzBikFx53lihcy66zP9/vu73n79fzIV9Ndux2v0+9N+b3++lOIay
R8gc/n+/dNC8MogFGa///eDfT+z0+dLERbKpSR5zHfOTaJklXtsEBQUj2U4iZhgFzhaiN08eg/ux
vTwkXpdFmOeOtWv/+17tyIe+RVe2zCC0A7l6tzjx7CtZSamzWLc60oqt1dAWSIzOINfDZTTfztlW
9ta9iqbic/BA1rWsZKvOSDjJ1kt5G7TxpFrV91KAgkuIr0fGxe2Pc/wflaTYk76trqylF5CsciNs
vE9hKjMRjSd7SpLVEhs2I30UGqznaHDb4m9ncqi3VH3j6MtZPkBMWk/jrdGEEno5SW0abVZF101f
ezQ1aHKOQCFNhE/EdWoD6ZOGGv21s/yhCujbo2jTcuUtzRB0WPX2ZEM2LPFt7Fu0ekJXwgSyY+Md
LaVCULdzRKP7F55ItMEi4uKe61/0qKBfOJC75XEyNCLpI8LSd67W94c06Zqt3rWnKO+6S/ogVahL
t6zqDq7z3NHiJ+3nMpl1c6r1bhshC9vEDaqwNBaI1XVUOySu9izRoePBmXGazcLk9MM10DEaeZbs
wEtGTTcccRqYR1NUBOE2FaoSc2KzScU57kqPs0R2zWruZjkgz2/qGLSwFXccdqzyFEF8r+soRbT4
UCSMfeYnoucE56BtZQNTkP4kE+sNKUqpS10neg6/nfvXmNCHWDbNb8bae4RUBAVx5hYOGvjUOxQL
otGKmN6krb9mWyFECHYnmeWi3laFsxsGioyqaBGlxk8tygjyr7wfcjWeEfpWYTVxnkcmtqrwfyQl
HBsHWm6mzPG2tVptLwisj/RoOCZSLc4WroS258Xqu47jsZFuUm0RO+KtGCb3mi8NcvdqbCRsM+p8
FBU7Y6ZEkf/7rj1FtAEeH+idngP/f+9j1VX98Ukvs8VP1MUKVHN4GT3kSJy0HuH0aHWUIfvT9joB
1/3QrUwAYH6mV55fIhWcikY5NTN2yW4czYsuzcBzBO1D3HkT4ey3iRL7rAkGR81t8JLpYtCeAsaj
HFTc3SsObTpZGMAEXdb55wpsFbIgrFZZko8nLV++pl4dNvXAuHACCbBCOA1mdKYfn4spLBQrv6pK
96dhmL8ztR8k0e0xb7z+pOMglC5W/ZbwwGNJ44LgaYlVtnrWTcJYjImRlyiwHYwyp6it5WXxjI0p
ShUOsfrePvZLx0jOJejVoeo+o4b9a1LQHYyDWR8qamKosnQo0kthJk/q4BXbMY2ZzVbZdrJbgAlL
d4EOozj8PR2DAX5dCmvTwrNij09mHOh2XN+bSBcBRwEFmafcFlGbX7qJEZzBYhXmanSNiVQPEgUo
Qe9iemmFWJBwO/Mxs9nxV4xEtukglLO3pNtBgJC1ov415TS6mj1UBzZb3Cqmmoa/89gJugORThy1
C+sR7U5HaWzLAPmyQrk69p04fLRFrq1bhfs4ayqS5SIYe51Gc9aeMD1N2FE6uuhO7/zYUamekMfX
TN+1XH4zQy+ZFC1xqgRVDDBxWJQeI4P5jxzKYs/0JExyuLaAZw61RMjlFloKg1Wkvh7X7bqnGnIj
iQuOiEaJ1AoRCb3UVB6r2b5HreGucg6Ijzq1RlOWrK0BX85EuO8aYrcWLiiPZUtuyvSI70Zp5QWV
lqM3oiqJac6oGqB474GzaluLunlJQzwbkPireIfA51Q4/4erM1tuVIm27RcRkfTwqr6X3JfrhShX
Q98mkMDX3wG+J/aJ86KwXS5bliAz11pzjgkqPQNkiUYZwk8soTbUfvfRK7UFHQnZ2H3JQRUOAcs6
zsdj+2voR3GVo/nMibf4yNDQkKAj69vyaaH/cEuvn8lfOqWTuc3ARuSD3z5F8WhfUweR1mS+9qWy
31Xj0HmJS23vF8aJKRvdOJyZmxhwnIFTck2o1ScCIrzV3vjDTHx6r7ruboyed1xEame4b1412auo
ya6113FDG8R4ag0BqLMrtkUkVykuZpH4LRWzuOQhkMMWWtg8w6VFH0uiG6OUfSTPH7lNyLU/eO+F
osBm0GptFa2CPIrWLe008JPe0aYW3BjtQBvR7PYYenBeRs5rGhIjNE7qawyLN7urYD4Uv/qkYZxO
c3aFhnCdxY1Etg2wRaQh104U/DHzrDxY8zQ6815gKZG/NB07uxs3EbJu9O8BHRWoqm5xG2KvOw+9
/xT6ctdpv2qWwEtR2cZ6AopFVKK6jYWjY4Qd7o40nUdhulsvwWCVWHRBekXjZWh1Y8PCMOhyVbTi
puNCKumWusCD12Bojlj37yrWs71qohfdmb7iSEcM60ObQbeUJMZ44H4+tLEcjujYnvXmD6z+DFwl
bQqgdXifLWp0NeMjh8gAuoL/saz1lRw7D4QgowsYX6QWW4O+lXQs7nrjfWCS907sKMNJatOb5ofI
cDEdd1jqJ9vv8bKCgK1zPJiiQDvdQPJQU3o0tJ9WPpobEuoKUX46RIedo2R8NRqaBqNFvyiudftc
Vt0/yyimhwlrOBvoBKWNOqV5W+2shhkBmLHg0HcpBwt34t7xzasxxu6TlrCgasG5zOvpSB/AfaRJ
7T2qevgHJzY4xvNny9cnzMA5comGLEfXTzKk2SzMWUszsk3+/0M1f+TgbuvxlNApTkrFoiqAIi1k
pCQK0UTOD8vXlo8cGJlHQ88YRA/5SSbCXY+KHMzcl69arHfbwch++VXmPZmUJ77jZPdWQ1FhyvEI
7bPbeH3Vn1MdWDWFH211pR/qlDcjcIb4wJ0tEueWRiI7GzniUQYrfJgTaoa3oYyQys+ukBiwRGAj
CbczWhGRYqJrw8a9lp2FB8rgRS5Yfk9OGD4XAySOvO/Kc+PSKZOKuJdIavJatrq8Lh959by3tlyK
ntn+wHiQfLDuH6CW4LVO6OcgGyg3qraTd527xuJ+Mhn+/s15/hwCgq8e3007nCfPHc95AnFs9E9G
ARxnyHqJ3Hb+Oobj6fs7hK+ak0ioKOYdBpV9enf01aQjxKIjm93/+3Lp14/M9uTp/3zdkDRzaw3C
xfK/x8HNQFbZyGM648OaRZtJ84HrcR5z0h1bvuxgWN6TCEdiWKA7a12DcETFJ07Lg69FuDQIzaUD
y3tKo2B5XL6cyjm9uE7pKc75qv895FOa0LtjT8p9vxDgW8ZSkBjep8dmUi/LNwZ2zlsnC8JQGv0y
dQ2r7vzCe6Q7nvNa2yxfWh4Suwall6IQw9xirTzHk4eKjTaic54MKIAHn7pAq/ZlAX/aRgqC8tR6
y5NKu3QO+3Hh6s4PR6XBejSn8DzSp/rRfuHSHa6kYnkQ6V4JRJXvnD7lTteCLyPt1RkhTLkuQn38
8Cx3YAzkOwD9+HRyGBfgjHVvAcCRd4VdaCxGZMjKvI4egtTv78Ish7aKGU/VPTwDwj3AtgkxPQBZ
vcKIZaoRF1ANTAy+Ffqasl33RDZvijHICFoP9TccqBzMOVRbVAgh56p7mnC+89F0f0p0JOvByfEb
9WQBRU64W74+0efZ+z4kV7KLx0+9JIWbgc2rW34I3FYXL27+90PbQkqIIxs9RwIsdflXfRT/8y2w
q7JNbhoM4ymWKJX5z8uPacribrVYHFrUkV1rubQ8Uu9hBjaWbLdUm5Tz5SUvhj2OZKTiQRHtRzcf
n9T8END/Q0mf7nrHnlCxt/aTr/CNuI58cmzm+YCcjkoUz743u4umvluV7VBus9qnV067bWOTOc27
afW/Q/kR113wK8mHO5nO9w5i59NEcNOTkclgm39IpynPYxmIczjqyEg9UT3RCKFfbKPYSAaMBiB/
3dvyQBHT7D0Nx5LXjbzB88N//1qiahZTorCR/89/+P6oi/pNFLCI/fcP8F/7m59tXCC8zywD0TNR
7c+25qpLN39Gt6N5tJmkbc9ny3clgl27RRZFy6X/sFJkS1nfvZCuW9KxwVzh6JCA/c5PcSlU6SbB
wUj0dVUfI7/bLQKi5YHWl8QXOgxrrXLFkbn2mgRhAHbtnaiSN68uk6sdc3pyk75DYQEjgdzOC391
vh10o907GedXr5ll/nQhtL6HVdob2cGxkHDXDfi7BO0QCHZihV0mP5PvcXmrxGaoXqidaqZ81SqU
TVmcMML2+/dJGLOGEbiyu4lU2l6MjFsXMal77ZPHoP2lsBR7VBrZ2k/VV9aaPxv6DTsNGh94c2ME
2Fs4Zx/JiZ1wDbQj9SjpEH6ReiclsULWiJe8ocUQDB3hGgKazcLMO1kpd1kliqeEgxkqTA7sDFRP
aNefWg2kROkQf5g2wzwM67BgW2x0qVGDc5+ZblbL5ZAruhke9fMKskB8wtX7aUZgWyjo9x7YR8xs
9FWr9i9T/vRgxfc07bFtUKJva4+A6Yg3d+0JCQKMptwl9D9C5YhDxHnCmUsS+ie/4OCFECzMcBPl
kcFFY28N8refe0LOKSXSP7EM+1ePkVHiRA1mfgxzYmyNi4U37FxgiTIibzyU41ftJsdA+M0p6V9q
0yzPjoEFrNVdjs9Zuu4SufNEjlhKevteQlQrK4KPR+iaJz3JX1xq4i1vuDpQvyndfp/5p1TGfU6e
eFn+GyLJKH/SGaLU7Yeg1I09f1ZiC3vd9kOH2gDod2IW1qmcFc/Y5c8wY2luFGAj1GBlZz1EYdCB
RmYDmqcPiFhO5Mit1VCfXGl7+7Fj1QxV1O6Lhi5Znz+zONT7sGR31/TOfisteezC+gsITbnKKrhc
Aadf5kkahzUj/d2azkRhjw3eUQjb0uQlJWfmZKgYBRgrJMI6TGjjiKNBTuEuSFgoSPHJVr3r7yBO
8F1zPnrOgl4ym9grC3BnmTE19OLDmCHDas3gPDpOfyDYo+EYNfxAu5EyCzfFrtIV/sN0PND3qlb5
nFEg6rHccByk9t4M6KDcZE8Khn0thQW4AgtIQkdjRO+4IxQNsY6Q7h1+J3QUV0+2AlD/1uUAt0Yf
ZN9khD+mg5KzxTnXPAgVRbSKnX1nA8bCJcvTxOli3UbFNApt3qoFF74LVHGaOJkLyMDbat7REpdu
XFEQOtN23RZFYr3mudQHU2UXSrxs3fdC2xETshtiqF6SswldIkLOvV0k2ZFsoyjQpQZPEKttkA31
29SNOKmMyeJlRTE7trQ+3WvuFOIhx/SryVS57iT6kAK5KvfaPh0yeIoZnjMqoUNEatfVcZxwS3OM
qAOfRcNNqc1sl9GGhhtNq2zyYVJf7YuOc42JflBL4IbQyEI/2GbeWmva8SaZiCfupLEg+P6B8usw
qQChbCRRO9IFf4weEtjGaMt9F3nU76P+UjlMlikvAtqPyQwaR4SfktE3WCZYIKFdbSi1F7+nFIgV
7mOUlw9t9GwUvnq+6nRWHqQ+sIOYOKPdeBpK+duq/c+ynSDGv+U64ngbB8jKgRFh+a9RhfsvTX3v
mhTtR1lAh3GjOL+GbvhLxcYPS6bl3sA4cZ1YXHVqpGdXzV4liWKtaMg1arPMP9MtyY+JyC61LcF8
iXDPzriSnIE/SQ/7idvojRI2vlrzQ8lZ20p4lXSbXpppgHSZaFo01WhjisLQBC9nZ+RRe4x63CZ2
eoINw2C/CLFnKH4iQNuDlWHRLUWY3y3IA6Il3ccPXQKklLmxRvePXYu/SeKHzPbite2nH5pdlw9P
wfaIIkiN08fgoThqDThIdPCf/fCABbM6cZKksvdgP7uIrw+ypg0mS61E3To9mMb+1mEE0RQSl3gE
9zAKvCfVFD6ikaS0zpE8807Sjwikdozyr8G9tJFe30JH4i+GKeSrz16vkZhqaLkA3/tNkZAzhxy7
KRPsDx+uMbbIqsNZUYaYqgwlTscAuSzZ2zsSqfVD3no/7Wl0TtV4KPRyoFqcx/m0dC3b7rfJTBIq
69fUS5HJowiVyMKUOE89oplu1pdAJF/XcFx4P/EqCI2eg+R6FTBlDiItN7XDzC9k7rVqLEkCkaqu
5EANlC6tuW59bMFF1Cgsy7SeZ+ZFnHFkD8ippaQrTjj6/VNlchAW2n6gmXoLGH5b3PG3Cg+VXlyG
OjCOo40gpAijZKMpyzg7/e8oN6trLSQZ4VKlG4vNbIN9yVh5kXuNQpTdLUGYB0DFEfL4egui0tp4
ovgInAbp8zh+dooA+izC99oD4sEhVaHbB/PmdilKhCz+g56p31kcvdkg0opJ/JhvBdUpTapkmPEE
EXmQ7b6SDlmMXvSvNYwW/W9T4jjBFRxp8PRSTxLHHf/Lw8TbVeHwk8pAHueet9LnrCGnYzyVaU8l
1qh91+J46nu/X4dAnTZSj5/Aif+0MPghHqteM+zhF6WKPTqV37EYfsHL2GslQl8wicamwc+OwvqY
ja7aR31fUXTTrXDdLXyN8igzeqI66vNtEen2Xk6lSc+/gLpboOurBv4mH80qY0ftl6ZF5kGLHfuj
Eu5LZSd4WUoNcAbJNEdLONO+n2fbpCYzYAi94E5iNPZm6XIYHPXxINvpvWrSh440uA+tdjuolHW+
bWcGJXTqClUHHWjG/TR1N20FWrVPNnFElBsGpqe6lS+OUup4oMIG2KDIvct0UGEu7zc7wh5oVLpF
2iBE/7vOkP+HdLEpnl7XvQyts5tJmH36Fu6de7M174+XT9aqaoEp1rXS1qnw3oMaDUBcaS59lmyj
aLI89wXg5DL6TAljvw24oWnPTWtcJfqZ0523Q4+2cTQy5DiKvQrMQLBVRlyL40PPk2bnqhzvNjZJ
b/jwi6Te5KnO+Al0iMv4Z9UY0y8VhiNB8h9TgizOSVMoFyWvW2//HHEo7WTiN2tLGXj9UwOgjzK3
U9Q9T4zpGLA53XqU80BWmebK9ut/CSajle5Uf6uSZUC0yIubX6bJ5By5u9wZAOdp63EZJlZ70cqk
X5lOhUgujtyj2eykbpLU6EQ3potfSBKnbctJ0Ey76BIk3tEYNA56uYeVS+MguDxYoZs9/FD8rQxC
PpqGhm1VvRNg9BfWhra2ymTYedLYG+QvsX7QEe8MDVVpGR8Cm2XZzGOGGUmPncF+j5Xkj+EAhrq4
3E3h39hpu+tgahxCBc/QTnlPkbTuM7S6Rt5r54yJCtQjgM0Ti3f2x1LBvqx0jlFR8cvqjV+cQuJt
gkGd0Vihzj3J0nYXf9pq6u8NFQbw1nBnaZY8+118IXJXRxzHiaoPFdz08qbmrPm0sftXWpxMisNx
59ojCTwQMd5FZqM7lt0/I+nSTW5di6bur5qG2p56Abqvhqdviq+Y1qcNKqoEiwJho0hFNnqWe6hR
7N8J2wP9MRg+Hq+dWdP20QfnMBkVNJqkgCHWHkMfFCNS0HEjQqmttBr5p1biOywaXpGQkhyX7SaQ
mHj8Wn9u/MjYMpA/qDoMtrMvtzET7Rq4bO9A0JhjzZmY8RcxwBMDeQ6Jrk0DGKgmNilJmcASv3K9
+oW9AI4i4T8MzMsXPbDAYCckq6Ylc31u+ZJaCo0qpahgouoBmSvA2shSx+wpA53ZYX+gYGR4kNOP
JTYMGQKHWqlGsPaO/1EZfbsrtSmD8GUeow5jBcKfYTNGX0FMvrHT1nManMKs1o7tszJ8svbGfu/n
QHxRpnbX2s/RjAMNc4uW+f78wFjzp2NkJLInXKkzfYLlW7ykJdLwaGKxSsHElZpX853kODElT3Ed
0N9Ph9xYNzbsPcwe+GYn24ay4fv7yq28vW3i1evcZ+KdxcsCRpP9zItLbSa3VljsCF22947S0d+N
dL2tKP3jALjeu746liET32xWNZfK0k/KrZ/HzCRkqiGeyyDNetPXytxZqMpT01n3Po660HLia15g
/Rl7HXIESu/OV8nGSQbt7mbskGllZu9h/XvQB/sl9CRUogB4HXBFuEwmZ3dsA86qyE1nEwvfewoz
GiH9/Ct16tx96yLrM5S8G2TxZH20t0r4ek7BkGawo/xOxAxOYhNFS8KIJJJF9CC64ie0vnvPy35S
1Oaz6GwhXLqtKDcm5pU7AP+/beP3bL7ypQ6zgntBypflu+xoGnboiwiFxPTb+BrlZJomh2yoOHdp
yX3Bvo2edlsohY5pnHTmEcg2tea6vOgLMtw3JAK+GZzo16UGYYl4gCKiWT2HtXgdsW1+DMclqIIn
1ljFrCfcFpmJgsnVzk2axpALGPjUFTNdp6pvrQydK81nEA9wEJbA2iXBgFbN2tJgRNR2UK5ro6rX
oNVQn3QIwucTqIM71eavW7NyUh4TvHFtCMBSsrbOWhXfQ2VPJ0nl2VVkUWtmklypVstjgFUisQgy
I33Ozbb1oImDqlzSLfUAr0ks7e9gCNOyL1ajMY7yY8ZfcfCul9V0mVAr7aGcfzREtZ1iUPa7MLX6
Pa3e4ZtRqfzY32MvpBPHrntZPgoi3B+NU+VPQ+tuQ8PtX/n25SIKiIHCNccpbnnoWCiKMlnVc1ST
Ib3ntCAqy6f7sJp6itkKoz0XcCSZSrrVJiARvWs1IiE4szzpmI0Y1DjiBTMIdjM9Igw0p/jM6cSf
p1Y/uQLV6YTr9Dg1PtAnbFMeqymWnefaN8W7NY3HAVdkOwfUxRpPLWRCMGJFWC1pT5AKx51oUYHk
BrrnFuEuAuxohPhbJP5dSzqIjukM2HJHfTdYWOtrP8wxsrKrxAPg+VAgpQ6T3988T8N8b+ZIgeUh
Tn0dKezYHgUaIl342EgsK9mEoaexvXPs9vr4E0f2XTM1ZGvcg9f5s6FLQgTRzHbHZAQwipyxHhr7
RY7eqw93+iY5J+LitM8V5iGGzNWm62iVYI4dKBBH1E8a5g4rhxIjCOx6oOLfcCUg38g1j14q/902
k/irirOtV9k7PUApk2uJ+/2OR3HkUwgRai3YJ/wkLW5hFYivIcxYQhDqrScVgZOw/H//RbNqxIvF
o86ENJOIPGsdDOYYhf1u0omDKcIy3wBS8w4eZpF3Tjy0SQfih1ZFZRboW5Nxr4li2seVeu2kOAHx
53mbKDcHJcJdwuz2SjHQHGJRH1vZfVRMXP+CUlsH/iqdatAwUWiveYe9KyKqcWuIgXMwUWFPC+++
6lt6r3PUyfIgzHFY5S6N68GHbZSJ+MaZlcP1GD6zk0BvDSaTDdPPjt/PXwuzd2E914xGOFsi0PKJ
N7fhv26iFpMsGgHeRUkCbR4l2WEgfYacKP2B3jrbwVZotoUaWUYaDUVd0x6cYgqeFLCmHA+yPfn6
L9YNhgKTOe4nz/7btab2RlMfCND8ekFlzmgacw0bxosfl+5T2tuHKAuPhgmXATNZjbwbP7sfWVsz
zhAaMbO/Mdd/zDv4sQ1BY5EXfTc1A/N5oNkcX6u/tW/hLucyfiwvt1v28rDc7niFGTrOrRybnbxi
PrQNDMbOSCNc+v05XjrUo5XnvU3+SzB20UZXniQTBCjSd7QMHS9/00rN3X/vbQEClnKNK/tBdR2R
RozsXBqWu00Lw9qlNk6aisEWtbVTHzT++YDsGHAJLKt1V6FqTid772f4Ile6lvzB8pzvALFsBkrx
CTlt42X0Ejo57XNUxa85kOPjOAeZg8gF1yXEpsfchCY/f4g5GG/JM112gO9w7GWRxoZlnpRX7UjU
M25k0xGZ2eBjG1zDXpN4SmhcHRzMptU2Wiz7zYQt+u5L/S+/Hdoqr4OgyQNwIRhCZzONpf4K2IFu
cmP2T2lZnkKlfzg0TJ+0DlFIqatfg4qIm6Sz0Lof35Bkaz5bTXHhX1VLThiGXB8PMPIEg87ODrix
+2haROyJlqOp1BhM+o5GPBuGeOVYBzaZrxRx9cc00sfGuhE0s5AKDOu8ejcGAk5im95KJiXtzEqf
cLMyUufojPu5WUWmXXKSq+PykibT+NvTtFU3Ggny5K8QDNq96ND4dUPoXgI5oK7uZk5YIC+pS+y4
ZYYoMuFBwbmFdoXGsfb4RcmbUcIL4b+NYhfjHjmUEcNmIhY2ZieHp2XtxBfElCFJQAuaGkaeiXEs
wIVHMW/JRpy0myK2t0sAxBADhIoKe/d9rRkdruvcsn6SYepiOjSh3eQtPpSWGehkjxjENF8dhsL4
2cUq2cK8GB5l3p3w1HHICHFyicm0TpGJ/qMipnxlanSWkjj+wwttfghLpzwj8FaHqFPR8zlqht0d
hCgw06cWWPuMyRXmxMIIjKeiCPEMGE351B8KkTWc/fNpS+IgSoPOWplTS4/BtAscBkI7BD2Vcqk0
pC1zfFNlA7WSkvtisES/USZ4ELdv1ogYhpvj1WfZ77PBaO9kHCTrOo490NWclHL8MsurtSyFNETF
V2YZycafV4ZAz7EgOHZ3InLrr+Um+baauRT0VXr0rZPxOzSBtarNwi7mbeeqM/wINe8Q3VrPgDzW
459dXrYUV9nWNQ+kMlV3T1B9d6G5LRKpH9xlpWr0dlczsd7VBt4cb2bK9pULB9kOyQ/w/INoCoJh
u6+xJSWTDIvP5bfqhu3vLT2jCU9H7h3Rb3c1aoNwGe7aStebY96l064Zvd9ha72andc9Oz23QRxE
zHgRO3MaH+Qdb+oMzWhuRj8ejapw9tZgp1+jROQYFyn+VFXp27DLqsdYIDiKRWffuj741GBqfg1w
idEyCLXXuRhWqhnyHcB74DLzzTNQMmEMwEua1OE6KlX2nFZzEgcqrcKWzZPsmQDqufPs6SNQzbkz
TDTtpvKK8NKh771BI//ShN8dKwBlNLlBgHcVZBMyJwk3IpQqJZaZDhpHb7Nn01YcFjeGO1tzyLF6
LC8NI0oUWGTENvMknkjT7kC6Y3oOU45CSWhph9xISuwMHLh8SoGzZpfXqIaeOkh5L8BfAwHjyZID
ONsarpgZNh1cx7WdmPUx10GeNgkc+2zOwJxw9+K7gJaZufyINEfhYpHCdAwNSBl9keGOnZPEat39
BSjSfWltFgWjiOZ5JQh2R+osLNBiTnUZORgkagsVXuUzzobdO/qFBWQF6dgSCKakM608r44vbY5b
z9Dzd3uUw69lBWB4VZ0HHL/brubOGK2q34geAXRrsPzLZPA25IXx/10nu1UEA3GkZu3KVIN83DSn
EyAl1mQDxZ6ZfQ492goHkQIG9Qz3cVHkl7iNJxgbI0rWUD2q2cRX4E7b6F7Fj/A1qE2qLrZeih8p
KpvhmvxrWUyd9NNtxu7mx4W7LlI7P4DbxyDNtrrysQ4/W3Z99REEEPKp3yz0X+sCX8+Op6gf6Fuv
xlptI5eydnnFm8gqsfbjfa9ClV7QYji7qRCcSiflXOltYtgTaA49+jPbqmmqY9mMf+jahOtS75v9
NPyBDoyWsSdtwAbx03iavw1cdFdM52uMUgVW/lCyWwTaSqDu/NE2SuyHIe7xdJLeJWB0ITTgglLP
Ux34zwLT2a7sjeHx/WoV/RAhauWOMOsOqwyQAIRC3yUs4Nizy+ILS/xA63/gTADtpLKKAwyF8Jx6
FkchvaG0ZKHdSI7u22U/xj/FD8FZKQ4dclZuPWpLG1l2+ysSNGmj+Tgu7BaTq9QQjlYOFsuhWw0j
l2ab2S9xbaO7Gm2eu46Oel7zAH434ha3QX9tajTlPiyAJZJgsiitp6oCbAVUZAXmh8kLxYJllHc6
ZP6m8TGVanzH1tRVBF56pnSJ4BJWbnQvW3WwWu0JzGvC9KuHTxIjfsE1RFsVwG2l5dZL4lc9pqOG
YJwo79ZLwdlHyd2LOnkJZY1MD0HWcSlSS2kiXg3jFzXel2u98HDtKlXB/UmGO11S97yUqECpkYI5
RK2RN33nTtM3NIkbEiwA8ytXY0OcnWLaHGfDNNTaai3mBB8vzb1U0aYd3FeT2+jZ6mP7ihnguRF6
d+xN/UKvtlp3CO5OEwQ49IuaPHd2+F6HxbayRyzeRWddPMP+LN2BK2I+Qpk967ua9DO0huYsyVOT
OM5Ci24kiBEqHxHBO+2HUyG9hw1MZW1lo1hj5+Pd6rUL6MX4CtuPRgLif/RyNmYXAw9p3OjWDTF8
j0o01Y6Et1hjZ1+irK433x0ChmAuGLRb0urv8ZgDRewzeSuY716bwGlPwyf9lJItzdfu0WRhpjCn
d6NHu46CA8Su0yE2q8MWG+kjbDDse7gSwszY9B6MBRRewVmhUEVNns3vbKJRLPMXk+vwaEvlbbHN
WAix1HYE22E3mfbIDIu3xXP8dTzY8mNZ2qe2fR/IgpqSVL8PCP3WuY6rtJqIBrRt87nq4Ew5Acee
iRbOSYTab68UH1Msoi/bY+RbdIB6UNe8og2oW+Q3Dizsu6jrNwqr4WLlfb0PCHeA6kebaEyAuOii
V0dDWqtR4sIec4id3wdcrYw/Ne7Rj6L2plWcSudKDxR06Fh91iJTt6npXCTKEfJ5883tAf23Yx49
MCq6WyOjN9ZNbvioz/ll2T6UBynne/FPnSnYm/Nozmtldl0+kh0u0x5H5iGIeuuhNeVHJ4z4h0RD
6g7qnlrIN32ci00JMJ8nrfF7vc1YDjadP/j1imp/x3fsbA6Ms9Y2PuMvPNAbKg8dnJ3zEGnRmeqH
gAdULr1+HKYmfqYWSN7Tiaq1Fu9u7hxisG+m55AyZ9BdDUmCWo+pPlyUPSJvGMIB/Vr7Kj0dUouq
XzCkMEfAawrNIlTvtGCwODfqmAQAZ5brxAixsbfDxqnTgjCFDBB4H1irNA1/L6WUFTdfcfG5/Ca0
S/pLYbEkqu4lSibDZ4kbkis66z3NJX1D0jYTA42BQxFCBrPm8DPaZsN3A4HJLhAOLrZVXnEc1vv6
X60ziguNNrmNcbWUPRQeng6Bzx1gPbL+vfRIl7ZZqvU7fZj65++FOSIZ2cRZvFxcGnzSDMW+qnHw
o+81w6PecnpA1JS/Yp22OOAqqtHRn4w1R5LwWnRvzNZWoQqobTP9Z9SCPreH6o8z34YpIqY9yQQm
Oy1p6TAwVkPVBBdOWEC4erbsqD4ONq68vLY/sjDQ3kePg0XEu4n2IPXvLkdR+HFG+HtK3g1ieP5M
LUuIaNPi2RtTytIpSg/L4iiUF3yMJklx5ZA9VcRYPwEce5Klkj+SmjE7FrBwp2O1+BF7A0IyTcTg
pBR1IyKyeQ9Hl3xNAGGNS4E2P5QATkY0G8elDBQG+UVZYaqrFo2gnPz63cMLsmwzUwLv2rI6Mv/S
khiC77gPzxIfNcC4PAnarZ/F6MfGrNzZkqEQBeR2Cb3I2sY+lYN8McLF/yB0PF4Y7vqqPv/3UOUk
FggGXWeUoHdUKQZ9iii9kFym71OnYHEeAc4CEd14AYPLZWNsRtJ4OY03h9z0jXXOLO8v8V0Ay8YG
3LicAPxHsBM9xuoXUVoxg+Wo2Sc+bxk+GHUyxFxfSVS1pR8z0afHRflklWuXuEF37ky7Z9hg/t5s
21MfxRokSjLeSHWFwiIKxlYV5oRYVOm+sOhBlCWH/2BuqybKLmlPdY+MhOR97/PTHFR0K8Op2gft
rfIumo6nN4Txz2KCTKb16BBpMrPemO1z0jTXRk3THVg3YN4M33iMSurENNN6Zd8JNr6J5Ljzbfoq
HBmW0seZ2kNoTeBYxCgPDjQTGiJYRcrQGQ5SYfmosr49d5MXbWY7J6baAfJ0QV4CurivhqD6de/Q
JuVaS9+67OQv8UVYOYH2JC4UocrCbAN5Nuy16ViVqvre4bUCKWzrSJyihv53uZikAwEu6bn/bNE3
T0Wf/M4oUTcmTTgWBPMjDSK4Rry07KybxBTRjxHYVGSOP1jPDpHdJOswFfaLGU6vGRiCE+275gUN
aXBaLr7cAWtVV9l7atgGdHW0errm2/smQWaFUrgzxB8nzQ4wITA0Dte5Vfg9kcAzC+exDKOjbCx9
E/SchON0am9mIp88s0yPeti77PFeeLU88DeAbn0bbFpvenjxMVkA3jDlKk9kfrUCJD2Qb66xKsPj
8jY0GoJve9AvTNCYS3smpwOC00EryHWsW8FeqDxYLxFtVcwBjRbCK3wod48DIlo7rY3bi8rRtVxx
EPhCCP3On+XEnCouxVPoFM4f4TS3zgSV0tKA23DuXFOpGY+U8EKSlDnkJtS54ZBqrxVD+lUxIK6A
nXpNK+9Rmz0txpgW2NJLhXEYFQ9LDtF2LPo/QKxmjGZLDFOEIwoZlUJuTTRbnvVPS44m8L8UmZkw
3oIsSHb8kaSRzD/DE2tlBlsZ9OYbNcifNKeLjAR+ArdBYS5ijc6u34WXpZ777izUP0sS3Z4bi6yg
2cau5cZ5abqaHIDn5qer7NnrU/yjsdmhQjf966jID1gusuVUtKyOmhWCNzPQbi1fS92ajkvmPE21
+7HEj1oEiB+9FLskCOAdxcA7w2iPF9F0b7ThwGM0UMKXT43YI3omF2JmIn6m8Ag/OopS3JT/j7Ez
WW5jS/P7q1TctbM6x5OZjr61wESABEmQBEQSmwxSInKe51x7bW+96IX7+br9Dv6dZNkl6VboeqOQ
RBBAnvEb/sN4DXTvBgJudhBYxxw0Lvv58yYHSV4cgcuVl6n9QagWxssthgYIm+M43OLCI6IxfMRd
+CD0AFJh6jJbtUTlqvVKFWGz9scuvwJ90S8wjXgBKg+baeSen3e0VVq3pYF3mDLdaVorvnle+gD5
uuXSpwhciJvC7oxnjMofoQCjddvbHT0S5MCiuAHHHmXlzhqj97jJ052Gnsxd44Fx4vbYwTtF2lal
+oG94Mq3motKRe7RgW24qGNDw6GGStQ8hfNnWR2WBR7ZxT6w1W4//80UsOo+K54CPDd0GZywxQg+
S6f8W2baEW0V7zYntONcouUwv8ICghcn6GY4Ppl/iP8boCuYomEzXSkdeHREy8M7n417hQMAiCl5
oIkkfpvAYc12UhP2C2Ud490HRPjFBrckPT3IIfWs3s5fOaUBtO3FtWqG0+Zze/pSB79Cf7VIu3g5
H+8gmoq9MfrlzaerLxBME1ftj8oOnFcVDvGmACivYymDtFC86SM9uu7S4Smthy8mIeWcxmTJON11
CsjyauO3JTmoOhj7oMsn0hj+nur0S+PnBFnmW0BB770B5vQzTCncAr1NN+wPmcp+EU32gpk5WLaQ
vFGJ0Cacw1dIvS4hgd1tmuTJUDCnKKWM17zjMtJhePGU6cfqoaMhcDOa49cQ0vYBGpN9SJMp3NWm
hu5xPLwVanKL1Ap9BQ07DZaqRoWTPyyY5Hd5O5D3ugu9E/ppctTD521vOvreQEumI9m9qzOzehCs
lKXuYKUxF83NBOx4z0UZps4Nttk5lRu0PXwtE/e/tvI0/4mXvGvatq4xfa5uadKR/Osb+8evf/9N
+y/KQFkGbep4bdXXepSiy9W9NA7xP1wamjs+5PIkw7aSMGx6KjQKvPWOjpTNFUAP3RsSFBiml8gM
vccmsD8GXVdxNRrxe5smHNTdj87p/ftG/mF623yAkjO4T5kDV30q0lWf4CWnZkWxrUz8PcsMTAH6
GuAVcg9Geo13lmMBgkWNCGnpcR+keM/rldjbQqZpLuWUqoz2vx4U/Wd3U9VQDdqCmnAcA5iFKj2I
vxsUmrFWakwOlMkwgwiYxsZaBbJJAURDVM/B67X5MhcCgPU5G4cdg8cRNQB5giTBbZ/0931v1zA8
s2lj9gPygbqa7kRB+hcp61YRxq5sO33po2yaBtnH3Cr4k4f4g4O40MGIWCaP4NraH/yH+yAZNQO3
ZNSLGsTyqI7fRwNyOUJF0LOVvaAoB2T32d2KzH3s0hICrQBdzgNaXOtNtvPreLwKFKx0YukIacR4
+IRlcTPbntstzYJg2vzJ91blkvveW1YFO6xj1G5YLjVG2/p5SVKoZZqFijHGoiFBe7Qi7L3iBqkt
muLmMlLj6Rwlxks8ddMjaLrPyrWoaZrRXQ7vBloWtmyAK5a0cSinmNDUHe9JcrIArKU8hjVK7sKF
f2dlqnGKWolGy6prUQic0NoJk9EhK2gSppL9ZXK8jlPypQ9bMBLGYu7tAp97hw097jragEtUMzEE
IctaFNBJQGL35c5HTeo4FLyfR8nPJwO5IwWj8T13e2oN4ORcoxOeA2XITdDDjzBGBnORovfEsV9u
Mhze93VQn3GisiG2qOlm9DDBNIcpPM41hTgziGld5MyKVPd2jnTlcwBwuaL/pjfK8EqZita3bjpX
AL0oAZgprgBZmV/hVEnSUVYg5cZ+3zjiMCF5nhUeWQ5SwXoZ3xooTd0pdCw2Q4sTAXB5iLI2dZi+
2YwFgLqqgV1E2xjXw664KoKiR5EoUKVEwG0TA2IryhaagGzSK7Znb1r+f65tZAl2oinqXKjGqnsv
VnDNMe/KjojS8bHiqEP9xtSLZ73SPjviRimkcR3ZaiVtIj//WjodRGEZqfvIpnBmQcpMNRvMBW49
wu5eabUhUVvF7tZFymmXVdP75+1qWWaJvmxSo4gDDrAv4JhZOHrtddN1t1aIOnNIWnpE4NNaJcTa
anzORtJuN/Z1xFXoy+gDKoCTwH6prcfwyij7DbjYDFqMgU9OB4Z77g+iqlIvWisM39tq+qLZ6v0c
cok+gAruTvV9C5QNOWKaE5wiK8MMi+ch9OAtcbOxHJ41DW2dGgEf0FaDRmGvTY+tNan3YTud8jqg
jBLq2k3QwAl2aFJitdDgiVMNXxy483RBuuraMmDKja0JXBiVUvBjUqAq/RB9Pjw2URPfhAhlrBLv
0ewxIkWJd12BKJ+j0QRuIU47nrHsYzQ+BEj5pTbop77BQCY02n6fmfrzHBHUHs0uH80Zki13P/+t
6ZpLb9rUZn99TFj2PzklSBOgMkoLalOXx993ZzR9rsRBBlBbGUCO2PeU3IwC09Oxs2gUC8RkfDaw
rgTKzfxDaS6lxr3z6lrVdlSp4WvW46cdZ22V6tZKLfd6JHroZHveF+NX9F8hHFt9vS0KzhE1Lpvj
vHb9k2k2FMY7Yd4MsXDQj8QfpFXhMmajHW+ATHm7gAL63jFsYAIW+JQVV461gfEHsKT2EDyKBvN9
SkccC3ws5dCj3zre8NSKwVm6zai+ZvglQb3Uv/jEFQKprBu/6nA/a5A7N3RsHxvTg7jt6fukrcZ1
YZOj/3qItZ+HGCE7FUkK3aE9rev2PAXfDTGqr8IYR79a673PriQUyALYhNLedG5t07qyofB8MyvM
y7BDpnrT5bjdqNTXodVe16b1SgaGr4zRKGsEzL78+gta0ib+x5vCMHWDVSBMC86hJYOb775gHDrF
ECeOuaLL4Oy9fCofiaSesMwMwWpw1JkQ0kbS7IJy/ym3Rx2PQWmrTovwLahdYEryF50Wjf4KITPw
3z56d04O/Goa6RumIDY1hgcIb/cFTqezF6bq7PU8cIhyHUJ1HYR/GDY6jjMIkM9NjSryXoDVuZsZ
w+L70cHzokfPL+ttGlrOnuIdjsVUdkDHKie03qkEU3GkB4DbpPfVNhpcF2y9vvES7cMhl95OI1e2
3nbFWoROukeNxtz9eij/EPIYbCFHFY7uGGwn6sw/DqWvK6g+SNBdl2E9BsQrucpLutwVuoqd5Z6G
kmq9rzvK2jBqZ2s5DaK3aocjMi12hV6gRXT6CDkHd1VkdlZFgvsjdnLPcTaIGz0DSRlPh6jwQNjV
en4bwa0lebDzP1u0zh/XhGO6hMOmqpnAFX9aExJ7OGrFZK+KbHR2Cpq1O8i+u5gDeEmPHx0BR+ek
C0Iu+xZC52iJQ440YRUX9sJV0Uta5FEebUYXwboU5M3LQMkh9iS65tdjrv38VeX+QuoaHJnpGpap
/zTmCso6XlMFJCajOy7VsufUQLOMAr8Cc6AFBjAY1hFhg/IaV5z4PiQM95H+Vo5lg/QhUdqZE/A8
1u0mBTt8C/vL+ZPvaKh/HE7TNnTV0gWgAlWTW/C7LVY3EOkIjsTK1MpLPZTGNaX2BJVoKoetJvZ9
JCG5ChAro7c6jE3Ccg307CUt0ydheVw4sGk11VRvMDValRGaoVASgHVG8RdlwukDnKx2g6AxrGGs
giylU7HxoGJdx0gvhkq0Dz0z3839LyvSrZt5Dv7l6/Bf/Q/0OZPRz7P6b//Kv7/mBbqEaIP/9M+/
3YZfsdvML82/yl/7fy/78Zf+dvWR372lH/UvX3QkbcnTn1/yw9vy6X//dqu35u2Hf6yzJmzGh/aj
Gh8/6jZp5q/Ac8hX/v/+8C8f87scx+Lj99++5i3NDt7ND/Pst7//aPft998crst/+f7t//4z+Yi/
//a///v//I9//7e//Of/+rf/+B//7edf+3irm99/U8RfaaUJQ1U1oK/CVWVm2X/MP7L/SkPfdSnI
oUmv25rJws/yqgl+/03ofzVczeaHOrmJjRf1b3+p83b+kSZ/BITPQpYYNq9r/vZ/v+AP8/iPef1L
1qYH5P4aUlUh9/k/7gbLtIAF6twLIE5dw3adnzaX6MxYCBNbsLqc6BRQoK8RWlqivfGs5DQJKdK7
YNfKtWE3D3rIcdxlI3rGVBjyAtI5CphQdbn4Bq7vhZWa8cqR+lFIAKlVQiJaHApQ24A9h7doKIFA
+cXaN9ERKsdqQTNl2FDmx+/VUTeT8O9gxC/K9gPcwcNYx5egd+jNU0Cp3PRWMfg1musHbJqchSEI
ySv36KIXsUAZbVyEQ7ejx3ZG8uE6Vc1nxM52Op6XoWZwz+FvOgsmOtG0GezgtVEx9fT87KzF+VlD
Engl3y0cvxp1dfvdsvj7qH8/yvq8/38aZgHW3XY4Gxym9KdkLatCIwGfYiyRZsSfxE1kZQN2ZKHi
GidQanc93PZsXIuNABUge0J7ucwupkfdF7uAoxyLyGVwQ268hZtn12qpP2cuIwvFZ1zi4gQ08GiX
XDyVdduMAWLuLuJxaYG5bJpSO+P3kJZEPtWNl1OKP/NkIC9bOfdV2QKBCZh+C2wfQVkKMI1vWSjJ
12R6RtTjCC7pEnXesQ3tkwZTtjeBDgctWmfNi974J690aJJBTFiHuDxAjTjF1oHKUAdiZIJ7NhRI
ABvklyAbcFNE7sDy+5VGoX+RBvAYjY5qWeYpd1UBJbr19VvNOlc5YjORB/vBcd7wuUUeMKBIhC4N
mFu0cIc2RZa5Ga8w7LLQKw3QpIlpjy4U1zlWLRM7gYqSfzEzNVv0iGKDFYl3xiD6be2kz7RLqMxF
PEslBrhyVntF6QiRBTM5EwWwuPvp2ivzx4ZqPDb2zWtvOec299Esy+/bPjtYjA2aHR9G5hwz9MT1
IT/WPeuRjVdDkeAKgM8NpjRlfBxw46YBjIEX1wpg3ylQgN1SGuhy+zgg/01P8DDvKhDYZ/xVUP0a
UBqg8CsinKrxhi5cc4n8x7LFhJn+ZL50nJBOq+lfRMfcuhQmFpkLM0Vp0PWSiBBWmVzXUJoPFC2A
6zRsaIHcc9K/W6Nd4/oNfI/G7HbCSBlRHAZC9S9jRv+3NU6VfJo25iTg7g2d6hlGKBxD374ShYl0
mveY1vE5xHuIMo63VFV7Wigaz00j/AXK361bM7SgLi6lFu9bDMJghz12tF8U76kWMMKjVL3IB1BC
rkgTtN6i8bFEAVTdm1GxBqVFh7T2LyX3/cJo2idgIvi7JOj0m2a+qbEfTUKdyNIaDjHMRrB9VIQV
AAZt19+Wfv40r/1OZ2gM8GBIXmxGo7hxAu1tfjqAa+df73fnx3BAnqqYNdiqSc4lLB2i5o/hgKko
6Cm0uQ4HLNrZPZ2EzM/eXCcFRa8YpyHX9zZ2ZHEwbkagOHqv6otoQEYpzJwD2Akft4nozTZciW1R
EJPB1yb3JvQophbISf5oPao6+6CIY5QvERu11X1lwXKMOvAOwM0NNOdtTftoTD5SrZyDfFUMR59+
qw6IEmG4EE6V631N3WANDJn9UUzj0u3S+wHnq0lc4Zyz6vxhjz7Kvi3St0ChQ6DATIkcpGzi9A0Q
Vk9P58NWtNOU6Ec9kP6p6C2OpNhIkpFJIgaNlFC39SRP2VYz3FBhiU8IXwc8HwH+QQEDt8C+eyc/
Ru89PDPrb6Z83spGxkcTwzegapKXKJ9eQNH69VRp6o9VzM+5MmzKC5qra9x18uffhW4Mmx5OoUP/
qtBPLs8lhwmRhn3hoZluOydKhNs2184JaCQwiemmrCeaWfl4qxbDUb4a4wuFIDTOFi7+NK4qLeX1
c9jDJktsStq4rlua+qHY8Rsp6lpTzDc/Y8g72RUbcO6UvhzwpOyHGu1ZIzdP4EIz2hpsuTJ7HxRk
s+GcpUX+plmAMfGQeMIE4c0GqLLU7PStMeydWtmviWANuSWjh2CCAuAVmfYBx0UkPWrUJTDrZQAJ
NDwYErs+Y0iBiuNhr+snWSDJ7e4AoeCgOzzp/JMpzB+srD5Mhr7HETRAcUE295HD7gVeRUgOZZDT
YE/QF8CyDI+5XDsAGZFyWOvSqnGejzLONV7W9uKgjyPlXXyOYhvmAx1GIZ9AjXC183AfEhRSN0F5
Qri5W9A/kCJgxYJ4A+NrS3+3e5Y8cK4J5GsMkcP14u2EbIVlIiQQF/FrlcR3v14e9o/Jx+fqME0W
h2bgW6TOq+e71aG2SugrpaotDZsLOgshvDuwq53DNDFGAss3x2B907NZIj2DkijWxvOmy1nTPldu
4VULoWunhAMgj9X9/EMtZBc2EZMl8lODP6Ol2nuY2G/ylW2msSrG9E1J+AiZkS50E74wdaS4Td6K
xjyBnjyFvXswKvuQWxB+kSo+RJrDWMYMVqsw1/IL5KN26nR1bwQsUPCtXJqZnWOxrGymvoTRyyc1
3YmSDbEU8kcLJXOu8X3l98ZlAcsEoumwzYwOiEi4s/WMt3WhjcHc2VG6B4ndSV1/3kTjj87jD5Qa
12GFea48BBSjWI2i3QYca0L6L3L4YY52+vUkuf9skmzo46aMr21NN3/cwmOm1DxJpS8j0TlrxcMn
1dDuGi07dHb2Vtv5W6Gzzhp8SxpkCZaayXqkcprWSNszf2xrI3mTJ7N8vTYVKCpiAYfsKiaKSFzg
xOK802ldTbhALCz6IquMX6COvUfQEETZMwzKR9dr+SHbUmDKiU0Ec6B48Sv1gUc5V/LABx3ChrQA
FmOnFGt4VNVbD4C9HN085Ldy0Z9i1zq18vRsNPPQeFJTDpXd8Wosm9tQUFBV0Zas5Z3SoiHZ9Sud
AyPoOTCAkpygw+wzNAyyPjo5nGaaxS5HB3GVxdA6i4Qze6x7fFwURNISJBOtflnmnDSewuxmYXdG
fQ+unt/dovkIK350UPZV49eeOhYpxI2cP+gjB3lg2zl1eLMtFsgbnSruuiHnOEeyJF81erdPHOtU
+ahvPFBcVf7k5DZteYv+GFTjLOayR10KGQ5Cbz9OOwPo9xgjYzNh5oepyc9qmZ5RJj2YaX4gcTlV
ATDvTsmJ5tJ90SlrUZwscwJYke29Fmh6UKAdhRRGhFAiUcNQkXKXZXPywh1SN5dCT4u1DcxIa5sn
YhZkW1N/ROdgXPvBda42b1GZ7RWRHLjnicDcR5CjE7FMLihmJ4RRJTV9BGyiS1b5F3i9RNHSVBuL
9thc8VC4vmgBjgqhu7CxeYwdx141Qe9yZCoRBoC4LhmQStw2h+KCspcHqUOlArr8jMv04ks80GtB
Cp3i0kPjmxAC6nujIRsyd7kSqaCAHbBMzC9VfPoSWR9vVZ/Cqgnqthzbs27l+xApHYaZuNplFIoe
QcYOTxNh0UHILUinVAvQUye8pwqhLZ0WkwHC1cGsrpCLOikNmDzlGabcNoBhYVaYSgDpsGHqqOCb
ANph+sSDoUXnLKhx7TOvFdcj2luLEn/cHpL6ElsLYETKKWjxmpaUNOqkURlibiHQ4+ZbeR3ZhJGh
DVIMXxWcozvVRzRBRQRj4FEcujbLuqJBBO9iidWuujAJmrnKCsK+gHcDdk7SKWl6AbI7k3e0NSLT
HNEHA8229ZxXFCmdrs7exyM3DWAvtIaT/Emhc6RONLJDHQNfElpWUimjzEFnzbH2nCI7i4EY2YEg
SjNugCkfX4Ayg7+KtW4Z1cfOt6+j1r+FSbSNlWKfgtrG2O8mdzBN8eIzypqXZpBZSKJdV3HwrMnv
PPj1SyqsXRtlV80YflUawO7YOi7ckEAKHiDsoOgcUosnQFI+5kx7knoV40jKJ+yr8eKOkFGVmFpq
Kojtx3VYj6+xN+16M7iHJnwRISB4euxIBEaP5GFo2cpUXhr7oKYGnwFVo62BRSIZH18JZaLjUL+L
iPYBIjD9Kqp4Et3s7QWhOLONfUkvzkmanithH03F3Mro3mN+sbMi21DwJP+GXeNBMGqKmeyTwN+U
DGnUIjHjthd8Gy/o86uIsr5ETfoceM5xXg/ISG8s6ZTcwiiw/enQOum5l3F9aJPUyKkx+vRLCS11
aQUxCjMY9zQN1vQJ6tbrEL6N6Z+x2LiEQNSWbWo99m303FQ8cy8nG3TTgnbwi0xp5vUmU+8hyp8G
KSMkXyZzN8DImI1aeKzn+yAOz0ntHLl7jzDYj4O1afXsMTSjLYR1uu6sEoTUyLrL4JGK1HIIAehk
NqM5ySS6Kb7YVBNXPQTFhSreu1q7GF699SN+sUzJX+XpYje8XubfgYkHwTihLSIf2oUiEwoAjGhu
ZM2G/vMXmrbH3IOARso/HxGTDZ2nTrLzIB9wwGJotFGsqLjUBqN9Cm1oob6LR5TvwowYw72lkWTP
yWQcxk8NNSnm1T12YXJGgYPkGu1cfLItRL++FnX9Revyg5Kr1IDs59y/CbP6RX4cdO1DbxvrwcFq
iLT56IOahqSLq7LCRkHz89Lz1n5raYsccay1aw/bCLWkAjokeQPP5/hAyQZVOURWfy8K+Y+G/0Zr
m/DWvzijcqzwDcTDqKAF4TkLFC+4wJUnWQMqSftLVKVguJzmx3dZ5SCiiZCM9CaK8UhrpZ4ty4zW
s7Us5exWU3CRFaFYpdICmh8nKABy42MsuzaJRs0E5btaIlDNMTsXYX5oq/JgjdeIQx9gva8TSG22
mx3qjrITWlJyxcplqVTA1cLkohRsRqp79APQXaoLPon3YBXHKAppdnKSRRzMY/F9ylR8nKx4BcjQ
xsXTOAQImQ4FELcY5MxK75SLJcb7RH5V3eDy97v6G9JA8ttBEOhQTbS34LCYHNou3wYp9dp6KAnC
4LwTE9OeK2Tf2DMjQIpDbkPEN6kMklOpX3PbuO1rVV+H6IQr/rZDj8ilf3XToBclClk1YEo9eUjL
xZGLNYU+wL5MjDw7Qi0+963GnVGYW1dneNvQPco1OXJHyBVTS8cga4Lx01Ouic/6u9UX0VzImCdZ
R8Scfo+/+XWk+FP/5jOcdy2iRJTohU5+/mPIgINM5U1qowMeQIEyUOMViOgOVDkKGcPScAHmyqt7
pCSg9vE5TWl5gIC8Qn3EWc2bss2hT3jtl8rHdte1mnBNM9+UlyeavUAvWKYwlbnky6sRKPqfPcAM
qvkp6BG4v7iqTVcU8IfsRn6XkEyWbuLmSbqq6tMe3BsII7wdFV09mThbFQm5mJKgnRZXx3J4mDRy
DGsiF/R7B3hLDU02kIUGGY3mQl0DTV/JSNQDIOipbxHt2cUEunLRDrCujGk4yoAyERGMkihe1GTL
bGNFLNhwqzlunDTwyyzSgzE4V157N6njbeSSgmp9jxiDICCcE5mMeFHWZ0qrebBKyhIF3kfERowk
ObdGlDpnwjKfDnUeC98xpFrCcmUa7PpBN04xNBQPWrzbp9VmKojYQyJxKyK4cXAKyztTwsvLJ9UJ
nhDPCdZ6ne+swQZGr+XLmASgdO5AvOwoQVEFJD6fIng5iXrxC8kfWDQKerSG0V4S2J8t7vWiHwkD
qpexI2GwBKI+NtrFlJH4+n2Dnz3Fb9qEoBUL6kqKeZLlgdHrnhTji6y6zDUbzULwT2u/sTN5KsHH
zimH4yDJZ9nuopLRN064sjLl3OVeTZSH9CkajtduhuFZjaTAOi+jE8p9evOYxMONHCS7adZWKg4S
U2hVAYdACpqWjKWxoErYO48mCv0jJKXNjrA0QHiYs4mKry/xS9qpoaYzail8DHvOTZTBOIXIv4bt
rT9mJz/3XkvnvibGgYIuUwOtWOmBQkkZ53Gkr/pbzFCPOeC8dS8UsM/Hkom09PwNXZqr2sb9nBlX
ID3kGJ7WZb6R/+4H587JKOP21HTwzuSZWSBdfFdYz3kKa8Fi7REZYo+aWQfXqJ4CVazKjgGvo2Qf
42U61y0Uma14IasmUZmbslBPvg+ZmjyeaFcm1gbQdllfmVPToTvCpnNAGjPWcKwWfp58UBsFi5jl
B5OkDZNPFohMY0NMFsfOvBrS/KZn2dHeP4CqpHQn90VkWjusTJa/PpiMH0EE88FEz93Gp0R2Y7Wf
+zCq0fuUzyN9KYu1c5CZILnjmNpn7Zh60LcKaJNOTDv3ZTqzv3U6cefr6j2N+c8Yue9TaTJ/U9TE
/Hja7OezNH8OaS0BTbSvwa5vIxnbmh2WPEN8gd+wN3qcHlN1UclbQx7QaTPscw+4O/rT28E1z/IC
/ZPndWTH4+dzTHdV5ItdlEVcVZZQvzvHcqNLcUgWfLIM/+LoWxfYG1NGyxaXqS2v+7n4XwXeseNr
16O5RcPiHLXhRUbX8mqVSRVkE0yr1r3+BKWImJHAHlb9QQ4UurvXEH13FX7jZAWH0vcx9xJL2Q9B
bWWDvoBOS97XrqQmRzZey0h0bgLJQNNaW2V76/rEm+BHjkZEyNdVGONNfIyL+phVqF99K9nLbNKw
5IgH4Pzd8jER6SFAhjX2zRVsqSuACAUATe+INJBBu9pyLSqtOeV5vTPBeVn3YoyQDokJYmXSmBf8
JXqHY0wWip/73FVLBC5NkX6ef6g4dDKKjEyOuxXti70cDflYXBrBcqhAJQhKM6XVcYUPXPqcMXeB
nyPLRIhjhrjQVejkQpZG0KPmHLOMxwHcBhKSBXjo2TFarqDoOoRyJK/zOSD3Wz6uTjiBcfltUcVx
YKCv4PE5NB3EKkX+dc7VUrJ2qNT1uh8z3AqV8FJTrENPCsaGnTjUIvFMKif7Cg1VSjXE1DSR3AV6
9t0y91kCdlE82QPUX9Cui1YjWAd3sbSU4DpsfIC1NMxEjZo+sIEbuVlkbCzTBheTkLG41YkwfKRT
8vRd3uQy/7ag1SITgA4JgcWcyKQ+14r8bgjcxCvZJopoPCwQzIkfRItvIPVu3FSqBEpFuZ2BO8hw
8ctyqnM7W4YCt+00M2/KybpE4sFrwpGCJe/q6qxVMhqdNs7cShPSoRDuz2tq4hxjEmrKRBn12wcK
T1tq9P1qKgmm5ghDxoDqBBozHZa9F3z1ZFNHdP4VhK6VHyjHOUufE1D3sbCKG7M14N/5GydRbsYw
P3k1XzNHTIJFf4ctodwLtSe2cvUGHR/j6f0p7bb/eB8tNfdCVK9Y+2x9V2bMzIkxsZ7YNrZtfeAA
rbfoFxfd0Rr20D6OBvvyM0PmpTapHKvkhdBpku2kuYnVlQWGaclBvpfMTgPOmxHD6KwU94aBxH4r
euw80XxCurxfit7aFUK5rn3OJxkrNlRy2gQiMHqvyRSc6U8dEkXWWRg/GXYGURFv5mjUsQk2HSc3
N4lr3CUJLSPVGLB6sREMssmdUEkNsNRpx6xZWHl5pfrsw1EO+ZwlKSoCOobzTaaj8qOViBEM5VC1
cRlQvx2UtWwTq6jv4OfKvcoxKU+KQvDCOugOgrqIn/HoY1W/ZCpeSDI4Tjmg5qxpziAwUsLDVy+p
QMIr6j57wfNxLIZq2nDgM3wj8qVlHIDPZJnJ4kJEDG+WzR2+7isMSN47+92lVu/42CaRVGfMsyfL
HQ+UfvkNLBZk/y4mKZVj1I/9lmrGWebgTU7qlnOGhmVwD53zNiH78I3wEnNgZWP2nhXpU67DGETT
tQqtkM3ohdu5Ny5zKpMFwZUouxFz4qSl+qvZEk7JtAzQ+80Eqls2GmU6pDj5mx0G5IuMUIu25tpq
uqv5aaHAEkzLfWr0TwQCH6ZXsT14VnWqn9zssQxJauaCSqYl9xOO6ZsKclTWWKQINr5L825QimpZ
UnWQJYt5KtEqo9YSqTfd6B3kQYfy1nYwnWXB0fDr+2suKf9wfQGlU0F10Odz6Pb9XHJuK/m/BuEs
rDxWAGtG2ONjPaRXsr4w9Qanr6md1GAbio2bVA8oPm4NDKwd9G7nKstcMpDHnpymKo3uPX9aDPY6
K6vbII8vbpr8yaVr/bM71yG9dGXeQDvwpzs3pZmBgO4IJillnwfJQZs4X+GIkbxoCo3C8qvdKsvM
xKm3ugg33Q9HieKobHMrZIFUzBVM71jB8VwkLaokcMV1AHfyDpprNPJ+nQ9z+T8IcO1CZbwrVKbI
VNsbkbS7MrO3okz38lSa76/GjSDGk1+FUDu2SRyumky7l9tNiSEu2+V9otPN9R3rKI+AOTm35bdJ
S9QDUmCKMvuat1lk2NdARvAYRNrd5UN/PeumbCT8MOuaZQPaMW1TFxpp5E+9whBEN4oabPVGN08W
8PkCaEqbk6jIlpDnJS9u+upYgoQoIiajIC5kx03oGVI8HVhUwliJ0Sj8Bt1ToslRf8Ih7KnzsXSp
aMag20vSgyPdnA8osm0qOw1SZnjOmWR7QfaJCECnJP4m+wbAm8dlPUgHYa/bltpI8yLWT3Qg9UWO
bs7CDMZlJ3t9Tk3w++sRMWTC/MOImMh7SwoCHHGHvrdcct+FcVOPk6qtdNrS80Zcfa2rcEKQjyxg
3+ZsfFoYWDkpRy8eQbvgKlDYw8NnPVeWxtBvgRxh7uUVQe7VonePwjuyPFD8t7BCj+oYcrQ4BRxO
ICRIltDcvOMymnECvW9hamQ+VU13h/Q41twyAgwSghRoyF6ZLCfZJNcH+sd0j/5kMWh/aBzLI4An
5vsgV6fOi+W7Rw/VytLy0cWrqo/eNaU80gOlsJOvkhYWUkZQ1Nm0Xiz3ULfDFXKNj7HPnWAFWM5N
IthIA+1fz4bm/gF4wHfSHf6fJpRrUzr8cTqilkvTgTm+DLv07Mb5fg4/ZEXdMYZlB3B+DuQkAAkh
uksgb6y5Tj0I/971H7uieclDkEiyzJqP4ohn+iEEUdn15l5WRGSxc9LFfe7sYf4Q9xkUg0olQS4W
59bPaDkJL1oXrPxsWuLStVOHGfLiyQmXvz46gPvE+xyEzVHMDGzqFP2aSuzKQwFYxk4NOYcrC47y
8JH/4WBVTFO6IQWrObDm8E2AZUpybujQ9I5NQ2FRc+pbV7Hv0p5S1hBT90zRn24RuIfUMedFSYQc
mFlRsuCMlo8k4635hArDdgeLjGrO9FlyncOYNpNHDeyR9fyRcz9FRmF1vvE1yNkyhARje54g3gRs
gkUnq9IKPm+2o77N0KFEaSCNIMrO1eBPZAuyzVJZ0QMh0n0mC06a279GoFliIjC6ddqNr3DN9WIb
6cFLWym7ovMwqx62VlxzvTqoz8F8ZYiEnKi5eJkRWkooC4S0QxCoO0Rml0KW0cZeigsNxlmILS3Q
rdagR4FL3WquqepA/loPNZFCdjRoJ8oSr72UOQzKSxfDzy+WFe8DcgD0G2FhdMsG5Ne8aALZeEiM
4MsY1DeynB/H1FFqfDDU9JLp/aMO6FxuY13WWU0VWmFS3hXUqGW7Z45wRiP+MEPzs1jdJ9ky9dwM
QmLKQJlLVNsuZs9+V9ToDWExXGjm2FbeJ6Xn3UKkCVkJJVhgqltzAptOyI+pFPLBALMcJFqsHHGC
tXZd8HcYnE0+EMiOQQmBHTTan7SjTfUPyTwtSdXUNMhxJpSLmTHw3clApTQxTYriS3kORhEWFVzx
Hh8vo3SZnMg0QPZerJikpr+2aJLomOTi6HtMgmw/JvEB+9z9APE35t+yk9U2b6XvPiCncR5k9V4e
maVG+y8pFpVsHMmmhSwny70iG1MyScbr7x6WFe1Q2WMyNbGgB1ktBxWb0EZ9CLxKnd+oWSeY38qV
09OnwrNWFm6RL77Ixqn8BghCH0F0yuN03rcZG1U68MmW5mfeLQKIO360DATOpjNuMYAnCds9RhyY
qnWNSi0uds1bDL0Uhav0jP8mVqqDtiqaacuayCya4xKz2FHImf/ij/eK5r+OYXU2qQEsi0FWBrKz
XMWpCUDPJ4nVxv/D3pkryZEl6/mJoi32Rc2M3LN2oApIJaxQQMe+7yFdhTKfgDJlmlHkE5H3Ifh5
ou1OowYEbIwKBZpNY2rJyjxxFnc/7r//f3u8Xp3lrgIXAuUhR7lu9Op6ByYgSUE2eEGNngeG47ry
ukRtdvXkUaJe1Rl30udvZIAJ36VOIPd9OeKuUd232M45A2I1o8gpWMGxTC5inMII5glwl1cjJavW
FyRCY2dj1DeICHzQ7HifLdnDQD/FRm5L0Njn1x3hcD1kUz9p/eBzb/igjrAtSm3terW8mkRYR8BZ
wfBfetnFqYB468lT2orFkhcqyEgPBcSDJK3oxia8pWkOFhMYBtzbhKMqwfTVGOdUNOlpPecSQpE5
4+aSHsKMtPwT5ToqLVQm5I6s58mrq0QruSt7FLWupUQUEtuVE2VPHLyCiHLtyNVLHl5HfWUFZYI8
SuAgNHB9va2ad6aBFZNru+OGF1DP/OqEvtmd4mEavxeja7IrHAzkYwCDoATE3CWKFCQwa8yTuJ0r
7FibtbsYGcbv18nrDF3LC3KRTBLlmzYgV9PSHE7zHB6ruMiZGNTgsfHgwMvOMjjIrO8diMDIfyYn
ksLPLuUZOSIGkER7Uul/0N6qkWcT8EBHka6az40ZPl0Bw2l7JZiGpTMbeKRMnkvltWOJYh5nYdBJ
HcCYrDzKoMfO+dg0A6kd67PpqpcZNwtuCAdpxbjZ0nyULIM6rqJcfftHEOS4qNAFytv3HIgV0l9x
I8PPPNnyAp62so0GymJ7vXWBCDtPIQdgtj4Atb7CrNMluelMZfe9Ykg9ReotqZs9mM2wiccAov6c
oJ3YSrXWFvDWxVVO9QRfLMmW647SKKYv3DykMCsVLFTK/qpcdkgsaGoClx4XGCkDyyVZ0BFBb/Qk
oeqNgJOvdzrb6B6QB2uco1yixSFImUher1bEBET0C/52TD40QQRXMYDQhKyYPpkw3YpLlyuvbGYp
L7osHioxiE6QTBvJcFFhrezqIlmJ65097JKLuNpCcvM0Fi7JbdpO/oICgXDaQWjJyWmLJzPvb+Zh
+Ui0tEnQotIaSqUdcGHeVO5t8sZJw4d2iAFgq8V3SeXahqUQVPwEax1jk4kLZAtfb5rXFEQP17Wh
81dXFPekV5/s+sk1v5JFei3KdBsO3umrZdUWWgXcZ4vF2A+O5+s5jaaaIOnHZPgyTbxxB1tfwtmG
hO5DxRtKu0pVUV+ybRJl7A1UDhhlXKBcOaroUDGyzguKdTdiYiUXAd0BZ8d9yK+IcCnRVkP0FR55
Wro+XD17S3Akc5ly+vLU/KAp7v4aff5LTSI/7+z4oV/k/66P5P/BJhEPXNL/uUnkf/63//7v//Xf
/t4dIq//qztE/wOT7oEsNMAWeqZugGz7qztE/8N2TJccg8bVSrUd+dVf3SGm94djGKoH67aNz6a1
5D+6Q/iVQdcIob+maa7Gr/+V7pB/Kpc6cB5IHKMSygCss96VSwcazzwwnhNEjCHgumTl6G/Ai/3Y
u184FIUG66n9nI7n3rgP3QQne69bXwZa9mvACUb8wMFamfP9UkDBmMCoQTuoCpXcmzDZ/21W779f
Of/eY8F0/HARfTdU+11uA5WFDoASbWn2cGml9fIyWN0qMUzyuGetjH/zcbr10w8UNQEugHBCvEeG
ZnOQV3SsQi/EvHRjszcdpLX5Gg1jLp5nNCZzUq77uElXZvHWVJC4a6t0OHvRuc1euvJhrt9QpQG8
slpgx2fQOeghBc4nIL400b+MI2GLfg5icpG8SaE/612zZu4V6Byn6XmGoXGOXpz4nI9vKa9AnGJs
3uzwoQY8RnHMB/G84uNG1CEWdLbkXfrqGT4UjGidURdqgCylEMDA5/825Q+JJJAFoe1HT3WHGjuN
22/DRBed/qb3z64Vbmz9DfDfOAlGVN6bdv1VTRMjevPbLnhjdCk9C8E9A2nydh05CTRCO0W5YQ4y
4znvz0Z6XnBqBroVQwShzfCmYahU3iczKwydtmIYFWD/rHy23Wc9fiCDABd9Ahj1TYHilZ9R5BvP
jnob/Gl1z6UNfd6ZX2Zwp7oj9E7Vc9RPfmefghkYWfyGnAfSMs+ODZY+3qj0hnI5Yl8iYMD16Dmc
CCVDhIJhGHcwuDbbOjx39bnhViFlb5qJFQSFgX6PGt6YIND9onXJTl6ZkxvOEKMo4HI5JfPbWJ3l
bMg8DiCO4B2PNw6xqtc8N9mL/IUZPAcR6t8UksHyrzpdO5vpBrj7CZQGOCb7eYbSXPGH6gxrQ4lm
ckscxtMUFa443/O8MmMG46jg/B+hWtOCZAej0HoCzcEVceXwH8x8LsXqyj013ZsVPcgJlPEDMyq8
ExAorsD3KsPkA7lJdCjWzxYkrckDH2/ZKm/MdBlvjXkvx7/iJeUDa9/0b/LRkV1BWvccs+NlXLwK
ZZy1UrNmAcQIZ0bPM7Az2ThdhVDLG0ZC2O0gcBhBQfLjFFWJ8aEGcoi14M3ByenXHcNZYNX4iU7S
vj0V8KeZtv6bbMk/5XDFZNBaR0Jbc0CDaNjlv+euDCV2M5Q38PB27sdEejO4+3OgX5S4R4ORIRSc
L6xdcu4onmvcTgcUDYgTQbav9CbYG+AbWYnEYFcAKXUvKVlyaPl+bdre59hknIBWbHC3OqVS4904
I2LzoRswbQPgurK98L8JyjZMW+esMXdmZP3mE0lm/sSceq5LfzC+ic61d+a06+p4HNlNKxeBRpdC
WYFI+pwTceyCigRfku89sCRaZ9GWAMMjZPUWHPKKS7PUo+ZwK5+vM9Gi1x5wSaesASabZGlHUAZp
GkqV86P8Fd/F7SkL906Xr6+vhsHBCwtaUR6VMfM7FFBGOPEXIXCAy1beu24BesDp5/TWtceBqAew
qAX2/BIbHbkqhJWzp8XuVhltC6VGPfEyBrz9cpn8yVHWENj6RfDYdRetBdTbcsW6ZAHXlUyGpag8
J0xD9FaxNUwAfOo613N6ceD7DK2VUHKmLs254as8ksxHaDx2IQPkRhsmT3yOoz022asFQRFcp3sZ
tGWdhbERDiBIyrQ1FFzollyGSluz1ZYyOgQwN2v0jiTTIysss9ss1/VmKhMey2WC1B71vvE8dkjG
DRd+AcLLV/uL/ECGxfxrPHZeny3nkV83Cg+u+5r6yB2atWNxpCnEpSUajLiMR+3UrQybUGQbNOFh
aFjJ6Kurbfoc46hmfjXzYIxLS53DwjLGU7eq5kfeDV4ZebLCfGQV7XYns0HzaBX6cgjS1FrJpDA8
JrXmWXiVZ98kZU06Kl9/P3ElF3CLDZwhJwYhAVU3elaQmk/KYk2m9PpUEUjhHqpEmVFcAfqba55N
5t0QgRTAzvoOFbqVjJ3BXDeoylvStpGibyXf52C+WoUTw4Dk5/L9RCa+y3povy7VRI0S6IHyyuVt
ZS9vQXVsol3xdVRpkwhfZdUa8v7MfR1B1knEg2yazJ88CestnyNbcKQgABuedX31wmahgWsj+1Qm
qkXUKkpgyRnPrHCDIeQrJpFVi2loEQUwt1hrQHvlF1qzI40jcyPhS4pPUTltsM+uR56TXcIiTPbF
ziCzsx85WLI5ctDPHUNKNQN1UgY8c+7Eme+b2yChgHmGzLaqdgbkDfnAa0wUdW4m9oi88dXEsagv
ZnuRAQ+tLE6/itRizYZyXHYfl0cT5JtmUkq0gGRiAbtHGSGD7ZhhrmNrXqQzVn4iww69x0LX/YiV
LegbluVApE3lMamii/GSnZZxhuVdpr7elHQPKwhhaVEiJ6to2VbtzhoyXwyvvKrKhWuL2Y9ZVmYV
lLcvJ0p2ToMcI4OFck3MUYMuIE+tjMIKYK3mjN2PNzW4Bo05pH3NRXEvIez38OUAzSRxj3RSiSAO
Z13FUrAuignNkHvHSNJgXgGiMPpHGYC8J8Rme3k/M74EJASgxybCwBu6wb4n/oxgkKEXb01HExQ+
PD+Hb7CoycQXJoeTIQ+RyUEZd+JuUi24ngJ5lp6tKr/OM7YwS8nfaM3aBns3kgKSdxKjJJsaRWE2
z2MJ/o1L69VeBeGXrNum4GtkMmW0DF8MWaPeuPqfKldK+YX4NbaRoZpidpb8iVFF8Bf1IlTanMXd
iYVic7XkOBAMkgVgH8lUKvrFo9KAD+p5CblLX85OvzxOGA13aICFEXzhpQpH5QqMEAKzG3hg9R0Y
zZh7WRoskY4JDqsneVRZL04FOuJr+QTxtGBj2UKy5rSAr8WgMq6Wu7Gj1xt1a6eU2pn49Dw6KR2x
iErgpjV8iFXv2AU8XGWaAEXaneu9Jso9ZOUbkqG+DEr+sB93wJ6vE53Ehs99iJLSB0sBUYRcJXaY
B5G5FgdmhvZqoeakIvsoD7ngEGvYb5jazNV9mW3xF7LHxH8IaoBfiVVc7HsTriKFXeosWzsko72g
Fv2prpmCUt3KPpa9K1PEEshczHyQGEEPsy4zHwP7b9pHsZFoL5ETK9Z1nvnX84M8HDOzE/fJB16X
g4kSh4CXaMzvdlhc13enIdpp4pQtgF/iZ672lZ+Jq5wmfCxnV7xR1Fw4d+KvMX38qZLpYLmZdE1c
ZwAxXcSZ4Chj/Ga0Sfg/8AdIcvOWxiNKmfzLvnQ4EHIo5OcVm463nTnlocEQQwM5lcxXiU3JDa2f
2T4WH1SeZS/hveSTJUwg97GWbS4uWh5E7Fra00ODHRMfzofJ6rBgOtMthuPXMdjPrnuuTZyou9TW
gJy+K/1ONHuNnhlOK5SLV6aFAcYlSCDCM6p4R+lm5DzLdEqYJnsKZytfMn88cc5NeA6fFhNpL6aI
83w926jx4pw5X9/dqUc1pmW95M+NYbnIwRXbUYevnnXK4TDgmLpjtbF4WMya7EIx93XeQO3Jprc5
NXjaDJvRYBfH4mIRyE6PMivyw5rjxS6CGnktkwTq3f/1RBlSYvx7RZho1bVtQAYWlIAG1C0/RtV6
RG5dDR3ItEHTyfPj4Ng74nQRDt0NzWf6xfBbSCpjfPGD4kXFDsFiet3/8rVKtHe1TUww1tajJJkn
JHFxIXIgxehJiMG8OpDQsWl+/RCa/ZPbPU/hOrZjg8Glsv3uKYbJ6AfbFMbki6w2Q421z4W7c5xr
3Maq06okM0rAIU+piMlxLgIwkrCF0E68Pi8jUqm+Ks5jHxKg8EIiQ/F3TkMQgv2WgIa7Ax8D8RjI
rIucEKtF7xHjsoSU06KtMbRovV7k5bTWyDqPOevM3Mh/YjEl/uODSKX6DoTr4pmIIMTTym/EQ7K/
xKSOjELiDEwjretXlyh+5mqDMZ5ZSlvUZlK/yDsUeMHSoTGHsydBYN+i/xpg3+xHiUWvT83LJJgk
mmHX8RXhDReEZiObUNyN+EbxodeZ+n44JUzRSYorCibye4Bj2Le6i4347jBl44qT7PLcl4hC/Ig4
APEbpKSAN3xtNMQArQuGSK4NOImYOZd4XTqW5AxetQHRB/QcJNRz2myZfCD/XCrknbEv4lUC+pWx
8FgaMduOeR0PbRhIcK9y9J84JwaKsgTh2N8K98NwCXbKxKQgfBYrzp+3UFWq4KWaszwj9Tn5oRI/
iSeWtYTbei9hgHhOPh7DKcsvtpI/+fW2/dmmVXVP9qxuGob3DoyRQhM6BDCtiMnBFvE/8XDiMfhU
iXx//XE/u0C7qmFDnklzpspN+sdDYiIIiLTe98+TfRaSf2HHs9VkCbjWSAzZgfY2YHar26Mx78sG
283Uu+UdgRQhjVz1mGVWcsb9/8nc/XqQP5sTR7Xh4CF1I9CnH8cYUaUw08AY5ZxKnN6FWwl+JIJg
+ZmX68f9/yT4b5iSoCH6RRL8f/3n//Tv/+V//JAE5/Xfk+Ca9QdYFRfUO/kG0Gls2u8pcOsPl2WT
7QxSzRS41X9kwC3+RnyM60JNQBOwJKb/4kcynT+Eg891DMsAgmfjqP8FfiRdjsw/vBk7RtVtVzNJ
vcDa41oGY/h7jmhxyPIa3RKve7ODsTDTI3waMaJSUbxtF9eDyTtpgfwAZ1y8ftnR42oCIaZyH2rq
wciNbZ3obQwG0L4xauCUppZEZ7qW65XqVfrm+i2C7+mub8av9IGhFVebld+NyLopi3H427z/JE1+
PZPvHshRPYli4HyyDfPdeXBGUGlKGMUoCzmvV8pHT0ghRSzK9fpPdJ4MgFAd6Jx1qLHR8oFyWzgN
gyWlMu8kw8bN4n3ceWd6j4YP6ITMd0HdonpfUBzLAnNXaRYQvgVK++8EgODKv/MBSrob1mO73Gp2
ON7kcUmeVc/ROS+W+18/5rvecFk3Q6dmASKBConUUX5ct5KOBxO8Mw2l1YgqWlUrzWYq869NOyQ7
mAiHdUb3UUPZ4BTD2b2z6rlaa15ofOwDp7kj3QYoDYGQbor2WuXNt7Gp0lXUg9uwlju30rV9nyvT
feLkDUAaocONpiI/ZMHCZAaBRx95c4CIXfFVEZqpLBQbDrYehHdDbiG7WAaoHs5Yw7pEinsItc9d
Yve+UQ3FfpxC37KL4ra9TRzbWA+jh3w22Od97xjTZtC74QT450SnNt3cKPT5Zm/apynwcLpZGH5q
B9veZm2iba/fTgWFyyrIrNsIgpmTO+Ym9Bo9UiWVckC++KVHUoKMbBcYB47jrTLHy1rpMoU41UwR
p4Tw9fpPrLW7Xy+U/qN9/r5QkK7grXSglVAn/LhQndlWbWXT+TsZXc6VUE3PWQX/shIP3KyVPdEC
LNp5ot9QlKUOniTLSVVMMnBxYuyjeXoFW4R6rF6Wt/Szg4IfZhUtrdq4GVrRCMZ1u7IHYkWBmjEr
Y1gr+ph+jLpcuXGrnZzUWLa0JfwuEr5yq/541MD/qBAWEkmZhq2/O2rVWKFZrrQJMp4oqiLaWNUE
vvntGDvBLqrh+Haole+mK+8rbPSAonMyrmji2UdETiv6roIFNFpcQ+HilT6s4fkObspP+RwFt+po
GedJb7Ozp8y/CSS0H4P466pAdu6C1WFpbFLAP67KoJaoQM1oHxL1+PDp2ocrAfZVkKEY3VPVzd7K
s7hUuHMVnqyJ+kAe/Q7P+K7++NcwdLqsdZPwwnLeWd92GqeuV5OUjBeiI102uFQTs+6EEM9HujVI
uXs6oC75alaLetfCZRvF0p/qOk+e9RApg3csIcI8Xr9CJDv4/lVoO72vDaAZrkzyWkOf4WCzPn07
om0KW+Dvig0/m1ETOhsIiGy4zox3FwoYM8ABVVoKOUs1b7opHU6d8dhmsXa8ftPLob5+hUBus2/K
dt7Hskf+8c+yYDPmBLjgVZHy6iuyJtwoY3MqTHppgd79xo7+bCNw4vF7mkO3LBjfHzdC1XeGO6ck
ahyShYUSgtKwwLwMyZRuQlTO/SxMvuaN5h3yQDF3tklqKf2Nz9LEBrw7SEQHuhhy9gA6JD8OAqxh
b2cGqRJp1d4udfhmuanm6wU3GOy8evZC5Bbhwo7AAsX3TlQPv1m+fyIhFe5NleZWYpQri+O7eRjm
OO/pqc1IbWbWKdI6w1faDBmWJKMwpAYntxRSBCNFcgRJhhhY0mCMD2ZdGKsprrgNoAkD0+caGqbh
pEKmgjKr16e/YRr8yVQBRyTSBadO6AMr/49TJSznrl4hSSF0XTSPG84NuHJkGVvZI319rp3B880O
mbkof2pKLTr+2qBfTcOPi8U+4aOhBlcJ0d4bdNjAUPjR6Rpdmv1Vp2KKqnVkqs9pltafbdR1QdXQ
/Vn27cfZjvSNTRvRwbIgF3NzKGXatNim7gKspvAI0F108kjHoF+IvMjGw8pKCo7EYmc/qm0Dx7vj
mQfdarutZW3tyis/OYPNTXqups3VoefD7CCpXL7oKbBQVRTg9YZafTy16eZqhicbLuFfT4P2Y9FO
TBd4CQNRAU1jFlTrnenqAg3BF/S41yM6NOv2tegTNN+r2PHRhxEqswbKtiKnvVmEc3tj9kNgnqc4
o/7cRPXayNv8CB3v4k+tsZdg96k9IR30uzuj/s+HyyFKclUdml1Kfdq7gaYuPCqIs0AlmKDJSjqF
uHRUb6OW8jqknzfeHA0Hq8+O/dC2m9lWP2hNYXzUKFej6ZkdnUErV3qOBPlVLlXtjCOkUc6Bwp26
jkXj/Ncz+5OJJa1EuADi3gOd8m68y6yaERLpf0V2Xa3GO3vUw3ODSibP4H0aO3vtsd63WTP8+evP
/hHYe11UFVNISzcOCRIBGdvfgL12HphJYvayqEgcfJflWwwlXLcGbPMMmVMPe/pvjM9PAgl0Q9lC
3Cbwxqb1znd0RRt2EzKG1MZ19QtECciMNata7+2PiQH/MhRgj+mUt+A3wFOOhtquG2XY9UOd0JHY
lNZaz61um8XLlwo9vZupb/K7PoUVoA2C7kldJjqPoKb6lycLhKWpOzgQel7em6Jac2FOkNytkaPO
HsYDAKA4u2k7iDEaPUedPBtd/9ef+c8RAxhT7pLEXJhr1BpkBf+2Qr2TLMnCFK7SWsNYa5/7uu/o
e54evCj0Y9dxkFMoUW4IXBpTQhgn4/wYuIDqDJc6YuFm952aPEE4+cVLSa7Bf+IvefDJgBEXcg1l
19O90SRps0JQDLy8Zf1me9P1LXHhDxYULAJlfoJGC/CV6rzbZQnL03lNRNuiSdw4u+ZDM6XVDnHy
bb8k+Hs3gvQ+inYZigY3A0nhGSDL47A14QuCHL1GzMTcqEZebEyLBK+ttGB6AvhJhooW5XoOzlFk
2etIy5dtXGT3FfohaxiCax+5SdTswuZhWbjGWoO3NUrNuyGuPgxakW1bU/lmVXAAa/FGsVEZWcr0
lHodBT7LfWzpecHEuJS/ILkuDmWiHFNqMYc2oIjYzXqHxGWAOuLw3MDnWhcL6nCWdLeqbbTDcawM
JbnNATydtP7TgGYn2pYmLcyDB1qyWox1bYB3MTtoekB5tt74sWho8Teq6JswgpfQwK0KYm6fBDRc
w0r/p40Uys5JirssX5mom2xoDTuNlQJH2kf01NunB65y1QZpuWKDYe7WIxrNsPhrvjot+QGp8nnl
cjP3M+81RLoAjiD4CAYSTkcV+sHIHMmRFgrMGKP9iZZ7ZdN27L7E2eRaUhwyPrZJw+lkLto9BBHV
U7HObkbDSB4cGA/JfBmtDzPPC63P4bqf0bRLIc+LEMTuS8hgE0cHEQV/Au1MVNygXd61WnUcSnqD
k/6hhekAYI5ZrbImIPEqzIGjrvYohcMfF1ZVjwvMuTV2w0bxppckn79MSC6QP+4DXymSkaXFeDmv
zWxsminTNxPsvT542SNCa5QMJsvYtscFDfOTriu3U5ZSqBpA2RmgfCCJhXe1UN7ScUKYq5zu6Jaf
b1zKSE09f2lhbvcVDa2TLHMAa9B/a0frnNsdqV3a/PpEqdZd8dqh0AWeYwn8Ku/pXQhQypviOzjl
7JWbEpkTE5JsIawBJNe6x6o/LA0keKngzpYoOsVUz9dO8ymNjGnbKt7XngbDu6kCOm6AsNux/3vg
9KK9qx+bUDv2qNJQmTe+gf8nQe/RxZIWp/7kdjBCjOn8UDaDdhN6vAFA6Adq2SX8OvWXqCLJD9Lt
uKjfbFK9wPJT2gXSCLTvxBaHUO8FLV9KLH2AknvhrXX23mEEe0srI10aHZUuYcVcEGjJUbrgstru
hXM/hJGB3ClX+byo3kJEBQHBIJOjZzCAFJQqVomovdMwpxxjy1h3PYITZs/bxBkakPOkjNTAird8
rmlpIfFd0Z27s/r+WOmccrK36lZZUsh5s2HZBR3NNahI0WrcpOam6/JxH/cPY4P6a4s98SAG2fQb
q430PSWGXb1oy65y0qc+R+c1inLDzw65TppKSSuoYqf80KRT58+6O+xjWKZ8tRpphIuMeANHH0yn
/VCuW7NENXr8mjvgHKEvTqJyo3H5X82Ls0EIxthOevSc0Sy8cuyy8Ynz8iPGfvYz1UIgJKmoUo+o
tDfg9xtbC+nWUJ+MAgS1mygU1DRoU3LIbekKHeHKegs6r1419ldyhRQ6XfVDjUVaZ5YLkybSSdCQ
wjcba8F6IHXvB2XzlGJgdknqqAd3+axqk701kuKLzaPplQlNp2dOyB9CNNkEkM6YLdX6wf4QFXN0
SpH2tBGaZY9qKbSJB1jKAxobatqVYUGYDHQZR7XNoC2GDiI2a6iwVNod4cb96pGBqPI89NvCpfup
uIek+9jH2Qe9PMRR+Dk3EFYtBoeWM1B6bgExZ6Mo5cqrfGRkMwCPTrtJvLH242ZuwZMjoiwYmqgy
PjUGXyhs3NwbzqoHgSAEw2+dWIqS47mE3SGdqE8o0whDOmnDTTxXr3OVQJxejf3Z7KjVtWAfo3G5
0I8VJWm9TtN4RgnPhk87H+L7uVXu82Z0V7UKcKD2EthGJ+Wz69V7t6zMezrNasQQcCBQgtBfEemH
Sl+SI5d7KKuspMcvxI+thsRR4Xobu7E+dcns3LG+2MEF0FZEWtKx0k/qWGjbZPycda39UGVl5hsR
VB5KadIFBUywpwjkjwPyzvrs0AcA46CJFHyAYgI1qEfFjoJdEqGzsyjpk9rRreHS2Q5h57x1SWfS
GB99IMj7ljtu+zC11rkLmn1rxdrWGWp9g346fZEN9OxeJvRleZmvy6IBNSnVtHiCziIrEUKxl1B4
HkF8uJ0OZ5iZvQzWA31/u9wCMwjh/mGMnPbQlKgu9pUwL0YTxBsukZuVPk1lBgl8HQ/09KY0Hvbh
G/yGUGUNeY+A6cVSoPiO2oEs4TnvgcpGug73RgnpSJig317cmXaqkxXMvppeZTyQ3yOpqNhohcWv
lWyNuoevVaN9xOpV63MUGrBv6PHB0/pznySwIFnhLa7y0FDvqzoT8o0x/BRpMPxlpTFuUJ+9A+93
k8PacEbe4JVbgOX3fdr49TQes6aFttFSbzFTaIlC61zrjKsBswBPK0KIyktE5weXbdpKgpiXOVvD
M/wu9cx9iqZ9GjfLujHHdZeOim8Ykw3VHTEvHE97ZPDiAxnDGy2z8q3toMiUKvY57YNypzXkUNHn
2hmh+gaSh14a4rXJoJycw3UHjj156eZaQVyMn2MrXrVSvUN8ZNpEFFkjC06opngtzHk4dKJPixQs
TFarsak6EFLVJm3bcRNofbPNaVfZmEuc+LrqbDVnau9oCYvY5rO+M2tl2ABZfZtRs1qNk6gFz46z
10kVc5D1j1Y+QMDBUTrHWemtaKyiHDXr+7IvX3Xlz6wb3HXetjimeTA2aIm4PrQuLblfEJZqcrNo
AX6162C/pA3Pk1FmvZU/KD2NIMa5QibnMx4v26CESxhRD/7oUEA3be6ZhIJ+V+bKqi/4WzJ9m8oY
j3QxQQZlm87pw5jkxZdmKJ8K0apVXXpVsh6BL2xWuAmPZZV9KgztCS3REczILqSjZFqH9Lc0g32w
9OQbvEt7Ctuv9FZOqhVuI2M/VzPmbXYhsYBtNM9Cd21htVe6RX9x4HdRY+EDcsuvSRNvohAzr6Yn
W9WFeKzE3E1rWqOCR0iJ4TYFSwHD6L6e2MFz4UX3yLBBr8P+r7Vi2BQWUMfW9ejNn+68COqvXtPn
vd6YDVFv+NahaugbYFjDsL4rMtDh0POcidMuyH0ZG7utEOsePw9Nr5Fbyg5hUyN8VxKbNla4ngbW
tO3GrRrbxJ2dn9fLS2/O+7ECNa1N3Z+9uXzxEkT0WqJNa0TWbnwN8jTdTemYbiaz2+DG7E1vjPeF
Qv+7UgHor5w7rwZ6ao3RU9OrezBta3jXAsS1KpiZa8944Zb4QZ/RxKad91QZdujPqr0bl03iZJ9h
cie6KmikU8bkxpj0Xa46/Y3TBp8tORKZrt1iTItdGivLqrJCnXtRdz/0ebhpG/ux8EIXNE/50Yz1
+iDMY6hU3o8JzAy9JQLbbnFSq4U4iYZjAu2xivcYWWVTpsb8qOlkAOZYHRGXv8/d1jsk0BL6i2kF
R8ck+iyRMwCUmM9G9wQvPLRmCjyXmaVTWku8jZEon9N0QvZN29t9jqoavYZnu7GDVYoxyclCImmY
/9mTUpmynNMR7csaepts8CMLyS+u0OWT1ha7Ennt5p6kL9xfsYI0Jrp8o2jzqSD7ELT9MJrml0lT
7oykWtnQltRdfwgMlLBagVVYmHmt7f4MaZ9Wk2+ACU21vYXsnmsN8aDemxA60ZOoq7CNjXtuJfcm
BAVV/cFKIPEUzEjWIsergoJPkKHLtQs5MYnQXkF39av02Richzkl9hkK9EnIkvRdRQRvKI9zjHok
3dn0KwBzgil9XWoL1Gi6t4MIino5fP8gsaH1oyuiJq7q1UI7tkH3wqUkHWg6U7hKrbKwJ+AYA4iO
veU05Nqx8BLuax4tFpNV7kaUEpukpomin51takAiTxQzWsfMyoyNQZuYbwBr+NAW4yloLXYVjHSr
OViMlYy0LJfw4HGmBx1N7T4F5WEFjDeAaaxBeXjWHyN6GopkpxbxfUaH9KqiulZ26teoNB7KVgt9
mI7Ttakt4b7QECMgY4eP/kyx1VynfRmA/4g+joOv23EF7K4KQCQ6sGqY39TU+qKqE5zEamDQrACt
QalM4AqLG24+xcqtvRo21Pght+JzosbDBnoqGFqKlywNPnIy6EK11c+x434xEe1Kdf2TyczmRGJR
rrQoWiQf7TC4heaGTpGY/t9yRf67hMPcHHcQaIThC3fLuakvEG98jqvqoetsmo6bxnc7sz6mCDP6
XIziA03O0CEtz5lnvuSpflNXDvzoOl01Zk0njWkcnabWbubAqWGN1g4a5OJG1aeQsXEnLrS2xVsi
Z+Xg/DIlIrkZN7sF/epVU8DRlOtQJpaZelT0QAcDCnSsV57pqqmsbbwA5e4H9UNQmMdSg4gRtAoM
s3r0ZxGjO6aUy/Ose8PKzeli0eGRMvLdrIVQakWQE3O7O+Jzt6be6rc6zOErWwltvyDos8tlrQ6e
R2E1e61b5TMcMskm78xv9PBucoO9g50LSvMl9aI3R2Fe8de3s1MT+NKnS+6OqwdiVZASe+tsKiEP
VxQSi168y40nUXTbcwV/MiBP6eleXtsRlCi9wdI4YTyt1ayq1sVCoJO36iGK48e57V7j4QbXbQ/w
u5pBEB6qEjxVAl4wTZJ6HZXesWgUAIqFvyjRRVHyeh9BQLMZDPSGxrTrKfw0h9K0H+scqFlGqF/t
If5wN9w6mbx03DvhKUB3DHR7tAVB5awX4cLOivjRTUkohbrzNFNT3tsx1YfZybCSbUx/P0Ymn2nV
hrkyejFNUOWwNIKMIxWzsYOioWK73Lg9rU/1nCo+VlPlpmQtvD/Qtxi1nQQcVAR7JBIgw0Nq6+Ne
T1OHbm4I4yMdYbzWBUtNFzcdykWAKQokZ64M9+awj6xI9ac8Xk7BIXZMMDgD3WXtsKHh0OMK7CIG
qw+HdjCPCllb6sXxpda7b0FDtGQGKjI3Jts0emmmhiiutVHPdvkHFurCtzLnW5nWG+VxIVm6qwKd
DiOyGj0ySCvPiKFJdodV5wFDc0c07Kasf0jL4RiVdr+ru/Iwzr2fWnNJqKRlJxUU4zqt2EaQO8K/
lhiAqJfyz0xrpmNk237ocl2YW+hqp8j8bCZUgReNec6C55rM9trp8TSQOoJCym5MjY1ihzB0EMPt
OxWEVz9kEDAhpXakL+x/c3Veu40r0bb9IgLM4dWSqGRZzumFaLfdzKFYJIvFr7+D3rg4B+eFkGT3
3jJD1VpzzRAHtYqOBHNeylH+nZWzKbqC8NQZP0FntP29yCWk3fkmJdk1Trg4N7lhv+WlMvdGVzjb
URl653+TrIwZBW7aMenlBt1GMRz7mgAEI8jQQIt3A7+GLXng3Rb93GMo3PBZdPiGwCqEPIBDHWtr
k7cFERh5vcPNdRtNAZsbTFxWFYhUpXEUK4bUDOqS1TV4xira80BZVB/SoGK0nxfx5BqPkowCwcp+
qpQLLrG2nVH/HaWAfWOQfDpOtp8qW9Lv+t+NhLOgGv6ssUAxWKSv1RzmG0JtWMxmNqo6KM0dOQOf
BCqwEFlH7ev9MhssA8lrtgyXsa324RScmWV9UdOkm7wrXxGEn4e64uqMXEInewstJpOZJ27VJwNl
2l+vafeZ0e46bM5RkVmSIrtDjcEiFZBstZVBeCzC7gvM4JgOODAzH5+38EzYRI3Iovgwyl0vwmTj
eJyQRI1x7gG8VyNegS2LorYLyMYtMDmcBxq9boQfvECnqcoXudQ7hwznW69rjlqsvcPKgcW9BnW9
EWxyIp9m35Mo0i0w3kXasaDnwI5331gsWNncGUTpdhS+yYIler+tHdC/yjPqg6kdbFSoSKcEFcgC
N45MqV5sl3G+MR1jFzTWUxVZ6Sm3/Ybp6dhvsBhjqjktryrI/g2++wY+gkgHZr2t0KBFPvRXPHlo
1YwNw9GI/aT+rtIJ5SHAXYC720YJfKQkFhLSzgi6c39YUwVQIhcNto59NelYK21CwvNsWh7xOipk
fA3zWm6PKDKLm3oZXQpH79FGDFhlUh6bhMzPzCX/PPkxtGrhmDbBjWencW+M4SazhxOxkRQ6KVWO
CW5ROTVOPfUMr6TH0j9bVSHr9RDuyJwUx/F5Hh+VJQgrt8QzyrvmRKuX4tRW7frOW9H0IcH+eTxP
pEZjhmiTngub8SbPjas/X3I7AETCVH5XJPlOjQ2OUIOx7DxNAaN0EHGrcWMOSpJ6ADypVsortg2l
ET3OmJUIMpOMMOiOc/7RN1l2mzZy5w9ib891wgKBM/1i6VNdGm9R+eaL53H1IakW9yGwFCALsQ6t
1x5rNb9B8IG/3ev22Apj28/OkWw3Pkn7d3rKAp58hqZT9C+idwgOyajWs+GyJMYXildijVSxWwZT
YT2E/UYhyVHI06CPm7k9VAHWADI7gIkL+vHhRdCNdZ6Sp6CdapaFKQ6akgXPNsFPhA0X+i3CKvoE
tzzC/nbbBSB/xWiSphTRVEbJvjKRadoufIYwKS6MY8pNm/FMkUt0N3TDm9Nn37aHV6jvYBBSC8c/
5pW39WaVE906clayO6OWT22CB2cEv6lYXhyvvUR2xeVPnOVuaaXYpO2cxUpZcSjdO0myws6pE4JL
lB9BNYax0Prd30br7EAYRRwkGPnBmUKOQzqUKEnfEMiyhIuJykypZ4LrNtYEccZjWNBMeVzhDLi3
pvHWtz9mV5gbbS1Qr7lAcdUs16FZEcnI+DtQK4gaQt5St+FNPVZq001rwSRgoVYRXjm1mN7NS1IR
y+OljFFIraeUjLhVunncUMucycG+DkuVbnCSOxY05Qz4I3xyCte8oS19NEqgHk9UO1YXWu+6MRgi
MXLEfYLpcom9R4ZWs3KnF7AsdZP0nt6bphVAhK//krQKc7kZHgx3DWiyOzqJGjWtX8I+Nq48itRJ
Gnid+zdUQ7j3/aLeudKKNvmXrpfvliuwERah72KNNMxXxbDrzUd7UftWLc9BawAHTcPRTVY+N146
WztN0u1iF7Rw9AXDgFa4Nf/Ya7JMHSE4IgThDIxJjdSwAXdYaRu6YRrhgLfO3fSYdjo2ldUepnIO
d7qNOhBYpEhJpnhkZbUnswLLMLVU+8IfMrxaacfCQF6ALdp9YKovI5LpPs8W/DK4p3Tgig12KHhq
+uE3jRWrtetc+qow9kU0fzP9rZ8QeWB2yl4lu4ItwGVp6kvPfvVBfSdkKEM1oJhJ5h1obnjUVvc4
ioHfqapTH/lP3oD1Z9iBJEyZPgd2+h2p/mUK8YHKbeMEM/AGLA0dUveDCgBYsn1zQ+riLHnFF+db
Gsano5XcGEnSxr486zkY9yl/BicS1pM7eEuchdBh2OdQdIe03l0D8Nd6Dr7UFkBXSk7D0sXFxJBx
TJsybjHL8ia3PlsLHr327O8ggPxpBF2CjQTP545TmH8meetiu5bw/Or6brSgAYXdhg390acX2XTc
qdPwvBRTnGVldGJV2xs5vmIqe6zEOppevUfCxLaYeMif3rAuklDlWJFulIvhJBbztmu4QJWNiWAI
DSrJlu9K3wV9LbjTR7a+2iKgxiRw0e/eeJCoB6ofQhhLvjWq0Tpl48ugHW6tcOXkxJXXDZspYGTR
R9rfWr37MiDjo+diRWKrHqbkQijhzyKLYUP0y7cGjUi6YgVDncsylved03exkxn7ZkFrbBEqetOT
WYUm3Lvt5jk2+zS6dacm2lqCr97Mb9MgGCAOWbqxR/hhNY/KxhllbE7BrtfDd2V0r3XSHcqoSLFy
SU/O1bSPc/QdiI6/AwvLEasyEkfiRFmPyei+jwkrc8c5AG08ae5bj+tVaMdEcmmiDVfOnTl/BkHr
YKu2qhKiZDtNu6jy+Obzn4ZBMSluG/IS8DYeB1yT9V9XD/TDYPdd6L4OtndnJ4t/YpCBO3uGO14L
0bEsDnNQpIhhalwD1lK1XzjJa37OVMtrmal/ocMi1RqW3CZqePScXWU0CfOQ6W3oeb59iDE4pT1n
IcFXmuOmsUjuWTRWCiqkZQowASZQUOIoXGKs6tTRllFpv2nxp91G0tzNPlBnmF0jH7cariruEZaK
LbciDN6TBIcX4VPn9wAtkdplQT8SOFohjE9ERC5QYG4VFH5TD/atYj/rsJ+jIm7MnVfLt2Rvy+xT
Wobau/lA/VdOKi5yTCllUj+J2Vm2LnDXRtHrWXOZbHyve3XKAKWPX7MFtMR7CAM9Ufll9xFFUcdi
Y2goMhW2irSKBL+KWhxFwTAf5hP3p4/fH8ZiOyzKaImy/r6xZbMbHDPZ9H79BuLq7u0gBRz1gnJn
0YBvkva7AjM+SEDjG0WDdmN3XbwMDFkMUvJyIPGi5dYbjOmKjUSw1QHgZQ3pmbbB5PZv7D8BJd3W
xUJ7Y0eUKyxuAjBkevcUaz7BJN7WNIpvf2F64HVK3ciuPoMFUSr2IRsyzfFqZo58BHh7sM9dzZyq
GnK+Cj7JUzqKsws7hXFjmTKrxlHXEhhmYy1z4qL/1bI6wuTG0b6gFRqLbZZie+w5pARU+K60C2Dx
oKBeVPgJLzi3hLXH9Em6/5RLfGZVCf6Vf7Db6DjOqt/1GahVsdWSdpYA4OnGPtUKZb2eFP9MoTyk
f/BcI8CEgsw3W2ps3I1TmvRgFzrb6qo44VDD4NcprywHW3LNgo3ZLjXnjrtSQg0I8EYFCjggqLG9
NCL6yUB6jFsFaDMgQbQw4jTeU9qSOgxfRyO5hmRHQS0y45qs6l2eMy7r7cjaiRmT8KobmRdFsB3a
YLjN2G5zo2sP9JXk0rh3gIma5CSFuy0wv98V21yPf2emyQ0YltLf1sAq0ts0DvNMTlpDa9s7zjrL
vthVqhB3o+wUi3gnhvM1KZxz2OfE8tpvgdZgcTZ+JZFQR9Gi+DVEs8VYv97iDv6kEtwngyyha8sD
4tYwxZyMiAR1bqExOELcvsyu12xs3zzx0OWbYSp4XFqCPNJCvgFBP+DucZ3Bxm9M9ZqgQ9wmLMYo
L+ERipk6Ad/EHTBotA+lYkrY/vW94gQhgEc9CG4L2D0AT3qPRerTROHZVOziy1RGO4CPjz9maKBw
nd09kXFYinU4ummzeM7b5EH74k/eI2YqErzofXQcsI9G2Hqu/cDozicRKqRvamYS4TNSzbJsefc0
1uhZG/6dGppxL52O8xR9i2nNwZRvvUysXZW77x2ryM4eWJMSkVzFKkKnjU6tB8wACJqmES+slvZw
OlAXp3n1lsi6O4Xtv57eH/vsZxO3x6NXNC/mhMVfHnq3mCU9W5HxDvvs1E12hM0mC3MjAdin2af8
rOcH3cqL3Zv+oUT6tsVY44J34s0knqeK6oQZL9z5ErECp5OoRHI43QdALv+UpKgxdYrbL+pmVMc6
A7JZbspw/Bm0gspQRI92AWrmVDWRcVMJzWJAdccTroz6qbD7nzBNzS0Tgl0fuPusAXSQ0hQYcnG7
4VbNFoavhvT7fTp7PoBkwRZtE5m8LA+Bnrhrm9Lf2eqPV9r1zjTas1XhfB6V1KetLj7acniYkrbd
Sq5VbCT4DLYhYif929qkW6dFwC7BWAOnd9dRHKQB3T9Z5qNAsu81/WGQzYusyy1dh8NynJw1zOlN
1HP+wpzao29BddaZ1M1Ifvmxq6fXgJkAUFGNE1KjWA5pB+YEf+ginI7oYPLn1jT3Zq1hFzYPiWTk
ZFnij98BJLYNBDXP69F1I8vG95RcUXv5a2ffE6MOgtIoo2p3k43dE9GOu66A5lHTCCR0AIb12CfB
oQDrpdLwKftmxoWheTvR5nmaXQO76++SiMobUAW2hTIHHMTicpEP3UwH5AcXr6nv4cHB6rFpVXt9
Qw+wx61yH2X4PoyDf1hMZiWagqtJ8veik3SM4FaRW4G/BUFD4tOxEcHnaNGf9dbyxwviOun/hhFI
VYdF0FaW+hZ6zLyl6yR5sgDPrgz9kvbajEsGh2KKbsdk6Nip4by6Rn1XzsEZ29WnQjLPjwAdboak
vHjAJQfXz0+1m6/WlU4Vt0xtC4dE7arf47Iu9u00YVlXwuzh/0dmy9klNaB0wdc8KV4nwiN3mcF2
hhx/YYPwAkSR6RScZPedu3rbUmExu/BeqQqzHQJ5vRqlHOeRMB/ZYdlQQiLB4jVD2UnUKVa7+FJO
E0wO2e+JFnHjNukffHcmDy6xYwMaPif5KteEF38EtZPtHz0UFlMf1rGqyF5GfzJO7MHkLyCOsQDS
JpDvXtbORRs8Zx7ISFeF8PrDZzv/K0vr0VLtwNKCDbBrA3/ixr9nevyTZUlBVpp6Hxqu9cTeLukn
Y78p/jzWdUipFjiPnTY2fkJQYEVK2WSOL4sqoEG8Qtts64gmYkJvY8S4y+a7VjbNbuxoh8fk1k7A
zBymR33oHqoI06bOMTa5kMFNFmp/l0dkg9bjZ+10eBEynbkRw/CVKuhI0MK4Xb+DCUioHwL3bqHd
yWVx62fqRCGOEbA9eLusyl/LwvyTRmV94xnWj8LL9cZT9rxZQqz7jW5B+wIhzo0aFjG200LrJA7m
9l1bxY85wooJBnJtRANHser/gfX4U/UozOJUztR/bsg+jtFc3IaQFJaoAWBh+nljjs3HGDQPrjXF
/lTkWLozPihxY2k8N9lNZDuH4dYXDu7tXbWacIB6pRHjGhsK3kinbtc4KVq9/WMmengvFxLTdjJB
45ka7lOuWX/wmtpO3vg6FtW7KCkfmBs8d+ViwEGCeDwjgwOPAbGlvMj8IN17xYcTrK69fvkZzFBK
chA9MIZXM+wY+rB4oyBm2ayJQpcFIZmNZ2Hr0AArtEziKbaqctPZ1aF38r8YuP60sDfHArP6wYMK
NzrF2+RU+n7cwRGez8lgzXiZBcV2isRbv3i41SdNtTX8Gj4hRAK7dlb6kbPtaKPWR+Rfl3fvFmnz
a4TUfTqB0hO0ty/F9DTjsbWdnWkiV4sngGxarqN8MOcu1vW6gBkl9hjt+JNEAfNHCD1HGTp7M5es
kFDJtoQkf0SLeTar4Dbky1xmnHIIHws+cJzs9mOnT2bo7S2SsVvXO8My+hKLi41N1IqtuTj4ozvh
Tk3kXhiSuh5XnEdb91R/+i9Wdg6YOhduApScMbi9YVeOA2r4zZwJHJfJK96SgTZs5tEgg8+cv6ws
WSce+o8yfX+zQK/cAKvF7Jt6U9jUV8hddkYhp3s9PbRmP+ycJEjwjRV/rUG8mtVX7s9y4/jTyIqn
oTCoAfyGuVTdwrEroAy0FtSpcSGTlwkeQFx+toKk2qPIgSkvnL32uKiF1zbrAN3fRU53TCP7C3/8
8iTNcLlv/Ma8n5zsobWs15AAMDyUVfM0e8szMY8VIzDThbWpTrXETNsisBv/z+KKqb0ECYahQ/IK
YS61PIkexHZOnOuYqafSxFatWYwP/Age2irbL97SbZ2lZNKF2inxMnG3lP1tbrN/T170ESZ+huCv
g5ZHUxMjUyeXW2Qg4w5xwt54tMGfwHVhFnuo2efQG5lMYcmTmk0DBF7715mIYzIZHiwDbNRNdcqg
XcjXlguL7FDeLoW+g69cPsh2tbDxziZj5XMWSawBzYL6dXkzBJCZmemUSw5FK/HBZZN5+Qkoy+fC
eCJe4nYaMur1EFQ3zJ2T6RWQeoLg0izK2LQ5FIzS8x6ruYg2LWRnPYLmTzrtjwuxhZDmFiyGvNBn
88ZkJHTn6xzoz2q0LrONYHEsljepInEbMsrf4DlwHHL7qw+WLfl79sHHfbYVIKxOUTkbJEx/PBOZ
XACxbSNU+jgCCveG2nHjQwdsbsXS5hsW0Ozsln+niQVeBNU1iEyXNbggG9bWw3YV1Nv3MD+THQDh
cXHKbNNfZ0piDMzy4eR107Rh7HyFwb9irpi9FB4Yp8dfWLCSquRKOCs8cBFiKYJgvV2q8dLMwwWm
N3wXt8bIJtq3mW4h3DdI+dyDLKeLGTbldVzEwVPBwzDiIahKpzyZfR9bw3Ltjd4857omcg9Enroy
OdXdHGDPyFy9EzsH2AtAgWBO2I7RU5F8zrocTvWh7vujmafPYogendXwvB0i8FXGHv24HMSSwhbQ
3n1DnGVnD0cL/pUu9DV0pzhJpN6jyRPHyAA3G0rvrQb8vymxQTgNRlUeBGYGMyZ8qg7HXd3lzotl
Y6Ovgib7V3ax64/vwJY1tkdReFYzpdqk6n8qytOtWSCctOGd3Lg1htHNIO77WdgHy8jjJoBNmisB
L4XSaluTVrDJwGg7w0uZl0FMjrzk77wsp1HX2X2LkzOPReYfRr0POLM/YW89hr2L2c0iHy2Gvo+j
M2DqiHXq6fctDsRqM9dQxb2kNc52akL2blMudYk6lBhQ894NfHnpzGyvZGfdj+vhv8+d4L4LRn3u
HYLSOU8eQ+duvC3a4pAu5LvVYs6ePBFlTxFJgEAwdr4XQUCisW4zC+/Tur3rWlofK9MRFta8DWYz
jTH2Jia0MQ2bR02zqkblhXXbufs9DAFgUeimwN4Mgm678aVRCWVvmsnrnOczXEGne4SD3rnYDDlz
mJ6NJFxekaIRStckd7/vKsh7U1KnD2owN8OqNikTdWUDd+9ysJJnPGGwivQJLfz9Ye6mzbEgL7Bx
I4ra3nsa/KV9wjCHOa73lHZszbXAM7zItw260kfHSaxHs6vObuq1d6aVVcdEEomZ1dLdN/AzIKt6
833/VPdMQxVJV9kQUFnrrPkABn+elAi2hN1H8UiQIDi4m22IFhBH9n3g7V+VO3S1gshDrG0aQpzP
cp1p/h5KpZluis47FpJoThJgyZpw+1u9Hn7f/h7q0b2YwcLIyxzBBotm49dedIoGtMw3v+IxIQzG
0EGCo7fuH+wP3/fKhzGJ+gdseKN9oZB92R/aNq/EhW86+Pzvc+carFdiPKmszN9zk8oxHCZ4GjK7
11SOO/5uGfueqs6ew7zQybovRXTlnUDZ8SKt/gvj9/Iu0EuEFXM0bdxF0TUH2WvNXOE8tWECnTz0
H+Brrz/5PQgp3XNVjW+wc79NWGzPegSksULfeRVV3mwHRn/3VadWXz3zhWigNaMZuh0CsDZ2AQVW
0OK1DVM4ZojosG2ahL7Bc2tZomsDoHAFPcCN/RpYbXRFLDfsaIIw9RKmc0Y05Zz9rHfOsz9+E50N
hOwBXAS2eM511t5ZQd/eybEgcmKMznV/HCRGTYPOshjvEUyo1oMs21Mzd2DUZjU8zjJB1RPmuzoh
gBI2l/tRNXuUgPoTkaARN2hZ//u4pL4LYIx5hvnQW5V9n2vAqGjGFmmCEb1dIp4p+FnDxhEuNwxC
jI0B6PgSrqlrRonja1dmkBdK6DJLuYE9nt6KpiZ+LDmFCLSOZiuq16Jr+uOEcObRWPIzIkEic2qD
gUowd8fKV7GIvOLRCJIgzkZnZkRIAC2WdjZ7AlQaOKFqU2byzfKa6B84ba8QMCmzZguwgum8lgX4
l9QLMJGvrqXwfwArXNJrJPawVmPAJOBJo97yngBPKtcan4Ki7q5tN8fUz9bZgA4kMMfj5e/BKV3E
6LpC9FCU0X5O3owstJ/o8rMXew6ReZPmgEVXQ5CmmnZViHpZqZ78o+aaZerbFXZ6Dqd53GFqWp+6
dvhrmsx6Skl1iM2AY9/q8bmO/HHVqFDKB4OI7b4lvlh5xa09D/s6cO8lOyoevr6z578nD+6oxieY
gSTS23HlRunl91DqJvvvVdOq79ZEduBLC1ujUuRfaLPglbK2PtZOYZ2mYZYU5056X4EgMh3/o+DP
fJtRw1IKrPPkQ0vc+5Y57VHEFoffddgOwvqUohq76c3KjRvE3zsjT+/SfvIeUXum9zD4f0i1nu5U
NkS7lOw/AwLfOZCs0GY0+fQTwZ5Ktd4bmv4tnycYr62Z7H8XB7WuCoviIjJ6jy0YOZ4JwI46o38I
vJ5Q1TmSJ+wC4JcW/avdeJCYIgr6ts3z98TM8lhkQu0Nf8rfgzz88Kq2jr01ldDrtDyndSfPzvoq
EznOmlZ5n9LuM6vuPoIgG/bQ7d04CuAeSo2LSBkyRxwHZcJXdOrH34MTuG8G7Njz7zt0RDzOabYt
WPr++wVUDMs+NP7KxGGSyq59Z3R7Ygjk1U0qefVzTN6T0v3pRHMy6vZv3WUjY+s8fxmyefVAmB57
IyWHkn9yNpDgb8O+mKkOAIZUZzpfpstEIaisby+FQN/kJSR24c73btktd5NmMmNGq4WT7rdRNU87
Ubj/KsIBMHtkoLjBYE5ukqGi0g16cjgs+I19l4CwM7SLJfs7WK5DPthkXpr1YJdgVZgq8tJVTUak
IRjH79uoHpuYuaYPKQOPlGnpMkbaTXWavFV0FXQYNVkFHByR7AmTKDdNH8LYWV07ZpQYTzZEaIJ3
I8Zvbpo/TdrOz7+/Mo0B6QI+LBVuh9Z/Azt9a0NbfrVh+0wST8EQ4OI7Y/bkuMI6OAHuQVGQ+Pg6
tozyPVCd31UOzgR8ij7G4HAqu+zRHprqgLGijwN4tNo1OPhdynuVVfoMUK6wS5JK3v73Us1TXFqz
gyYyg382ltZrHWjrsGREGlgtNbmVWMauqeEUd5VnvVaky9cJ62bpUGI1ZrmPZPDIYKJABcbssKmB
S2VEAntVMTrOvWJHvec/aWCaO9h/lyjpuz3rtbtJ7XK89+bipEx2hGlQh2ryWgKxjWznmB9m0Y93
5EF4ktjwptyGXf9VDLaxNxY5b0QYjrdEKfhbzzOxDafFCaL51YlEcygrBNaWXb1ACDEUOe6GxgyS
/HqgWKI1axrOndMg0454/O7H0cJk2wPfHZhg62CEIiMzcaoZ6WNgPpxaZf/gV8xI13fMM2x4E8dt
+BKWW99NxlyTEUZlUhb90Z7h22GUae3bdMxvfw+20ZynLJ/3BUsMw51Exnoq3i3CWTcNXDjQW3B/
6kcLm22AddI62XVcrL2tZcPS9NOjrNkvKr8WXskG4nnXxRFMn23MyiczvJFVlex6E3a6jSPJgw6b
vWOqC/XqvHd8tSvgJl/KwOXSsc45sHOJSC9e+nI4KGjxH1XqKXKOAnh4jHmDGS6iyoeE1Kmpu6AR
MI/t3JGLsXTyTkyrBWCly+dMrVBaZXl3zQjP1jDmtwZo5Ktx7f9erJ8YLSBoniLVQNhnxQscwAPs
roiwoflxRH4GWR2u5LCoCnMUlHnBFKY3srbtl8jnbxBl8gRJPtbvvdd17x1mjGdJN00UfKffZ9c8
TshFM1hIC6LOUF36IngbU6ABuoD5Qn0775e8H3HILTGKsNaHeKi8p9ma2SGtE/l9xmMpg1cX2Rgd
ZPDk+HkNYMMsorZEd49M70MWYJ/5lD4Pvj1cuwEdHHfh0+8BtcqDKg33jF9TCL8whZD9f4rH3wry
9zMokwGEgx8xWd0Dak7UiHlZ/y2n8OCXeRkPvRpiB1NF5Xv5a7YyiyOLs8wmktzmgxU4cWZjOuGv
DcDEcnFXmsOXbbVc1tWy4PeQaObsOiJTfnLUdda9HxcuTVCkhUc2pqp3UWufLSvIzr0OpkPqk8vU
gOsxX6qHg16XLCIZyeJ2cOCl0srM4VaNE30IczSyfDPrEsHRSfCN+SwWicUcl2XHzEUeKtnobQ4B
/VNY1tGvyuillsVybMb8q/Hai12wC5vTZF3t0GB4nQFgFIO+QwMb7fVMij1RWybJK6PeJGHODhiI
9PhbWXZGNl8LvAR42BT/4xEM0Icff4/Jw3AXKpncpBaVYA3t6DiYQK32qAcaIUQ+uu8owVYzpJL7
b7IyMmwMmLOyNdvL0Iv24gkRm67Qp993VjmeIrMqL1o8AdEE98VoJw9GYDzNkLftPAqYASwMEr3C
uu9xm9xF5UhW+Pr297NoYstQ0ypK1qvfVtUJ6zwWAy9pV/50tm72LgMt8rU4tL7fnhTfIMtCcSuH
q5EJijvYGGc9DhasJ8+CyxrO56hjACvwziK2Z3SOcIa497tkxiNw1M0bp4d5eKs/8yIjRLqqmmMy
KYahPsNk5a/qML/1IMEOwXPhYwUNovdJ44NNdziBrVRQhTD+Si+5WRYK2+8suwQ4kNVS5R9rvGpt
Wg1kTbPeD2TXHXrbl0+dafPElqO99ToIQkZLcFfeuacZzR0zyZA0Xb8MiMd2sjiXM2IaTG2vizwn
KCdfHYG0u5r0p3QQd6Wdr4+ZN7sPfhe95MhWcR5YIsTMo3/3VkcRpAnLY/C4eL66gBnf6SFHrj76
qjqUSfADI7GJRye1zwja3iEiQdmopiKGxEa7OmHz6MnFvNFuIo5yRCrehxVKVsux/bj27qIxXX5c
kuBRK6T5HWdlYDwuzAMS2PsmcNOLJZImXhKr2bXwMuLMr4KzQGECVBMta36Y/nQGpvWRdsZryUTq
GkzFo6vG8U/bJXeWLrtPz5rYyLHAf5zdCsuRSuvbJgGaSELP3qc41NLiduY+xbckblU0Xn9f4c4z
XbNoeUaGpk6tAO4M/AJPgHXdk4utbuv+nRgy944U2/7g+dO/tODdLxbw+/mkTG+fZT6aZ90IZnLQ
mcyWuTT30JJeYPk0EqHe//+RoaZoZ2KZgrI9sE8uRLxfZxRjXWF+Xzm5M+1xYniVXarP/3NYpu5/
v5UlAWvTiHvPf7+Sw47qIoGr8IpV/H6132/qr2OSjGjI7e8Pxpxi0LJ0cVYiOYt2mT4th3WqRGDF
sKfM96m/ZOekH/Tt6PeM+FHzwIDSD0uVzA/1IrZ4zWfXZJg6gi//tGIQD6nNz2fH41Qa2Jyuv+it
LsQSRVJMxGV5CjGh2zjZvWBQf9uuh7wJIMX9z/saBmDkV1cDMfwfC3NQtB+9fBgi0M15kh3MXBhY
S7bssOP7Ni33OcuR305so3FuqyPhBx/wZBDru3BTQtMMNoWLNN4pYm5nVunII9rEzvMY8OBo+M5T
wbdM04fRzqZnacyfOSOKoU9gCYo4ZUO7BF70zrjd2GfzbugC9xL5RbrH1CjcuNjUMq7edG5pHOpq
tp61PaF7Y4Asahdm3Fz5seraW/qbtRQraMvKZjlaijMfuu2namZ8o+g7DukwQCj3e+tmToevNqnU
Y1OMpJIV1dG0q3C3qQ0I1TB3cnQ8xng2W6rFKIQMbeZLcuvgK3YbzT3tdl3i/Mc7iFQHBLevSQDV
BP8Qb6tyClelulPZp/edRCreWZnx/xg7syTJsTM7b6Wt3sG+FzNkTT64Az6GxzxlvsBixDwDF8MS
tI62ftK7tCZJi9CHbEpiFWVsmZFVlozIoIc7cPEP53zH15n7xc2wnGuMdYVIdkODqFJMUBhah8R3
s3ZvGnsBIlMRXuMsL67FOtAy2A+m7Ykx27chWGibObEbVh8910UuOfMnf+4HNJROn/lGNDUs/tuJ
lsLe9ebkYcBxIG4jW+2Zx20xvurbHC1Ou6O6QYoe4y3XWGin+SmPSZvpVzNXXFa3gyzOcceUEnRu
F9R6cyij7N0ZuluiaXot9YC6Ny8JDuE70RWX3lMX12qcrbKZWfEIww+hVceG4QMgAbRKQ7hpZxz7
yNIVqi0xPg3rCsXskAHp1FF+lxP/ki7Wie3psokQCK7N+lY08/hI43gbQdZbp2dM1MX4YFbsUVqZ
YObRPNEfJqqPaLqyUlRMWFDdc7LwxCL2Hu1G3gdLS8DgOOTGJUte2qp4bhaXuYRAndYIK+gScLZ2
FN03DYtdWOPrOOnMHPpmCPELVNIdT27B4xyXDHTH2Qw4uter0wD23Ss/JHXzQBcjgqaSX421ty2k
ZFPXG1dVUR6XpmSlDe+KNJv6tiuQRGtRfwm79qPqkjcNe+N2iMbyQGKBSQMeuQiWp2Tbtfb7lCaY
FVTbBmoeW/xnKbT0ZIcCeI2uKT6ixTsPdYKiH10kasgQW0OMLKDIuBoX3QWx/22r+YsHPCMD3fqq
35rCfZ2YkuGFYvbezjZp5mPiZyEyKsyvPI3MBbNWk9IS27xK8SOKoGfgFLgdWJignS9+gv6cUXiO
wSQXivyonbYIisIjgpVAa4bPZhD1HctTfuA8n1F+bCmTXMwAsGybZulO6xVUaulJa1rnOOSoN0sy
f1puf9S2kQVuYZwLRbBhjHd7YF0iG0iamZzRjCMKWZ3KT+6o302ZKPdz0vxQ5ZxuDQl0xOzDwUej
W/nhsCt1172GncjucbDxdOneTq/Fh9cz0mA1TH81kpEuM3XAel/sligLhlZex3yQgVbE6dYFKoLb
Ap7CYHVvWQOOEBk7mpflpdWrPQB1RifPigjOAzpDD5FRbQbeUD5Yo9UdizS6zlQDUUXVk9+ZrMid
jFUg81S/zk3ORfUg9ZC8hdH2q3B6Nfvh7KliP7bVUXUFj/++kGhAVLuZUoypIRqC1EP9JdwRJjCS
5bvoaPZxsU804pYaNS3A0uJvcmnjE5Kp0h86DMPuWAYqFsYxE8g7aNoCBnTGLhoJ1hp6bL258RhP
i8Z+1N7pVYuCJtaHwJ4U5ldBk59Yu9r0Lkppe3sq2NT1Y8JgKLxtahmurh8L2RsbE7rV69l91EKq
4gdIGzjWvQ7nn/c8j0OxiUq8Xu5ob20P4rugPeu8s2mb/SHqMABX7MC5s3mIJxoAbs/e1nm0nGQU
H/MRaYGUcCcmUjO3U1uSiVzFKJRmFN4WjHc3HN8QzQB6d8272qi30Rh57Jp6XAg6OztcJeEm7N2b
vNWSIC86OldsAQPyq3nSkUkZTXrIdSPHecaBiMoLASC+5RTZAMcYJwbVpZ2ArC24IBx6Em6SGf/A
HPXnvrcuMxDXiz6oXTrLINKHZ+UZzAOJp7XNGkxEU12H2Wj60rGmnV7qJXynBMfjOtJXFbuhvDNw
eo9scu28p0NmcbfluMDjQT2BthKv3IBCyY6yU6zq5orl3Ws/q/NchhrJjPWbyy6mWcNU12einzHi
1nCbssduIyR+wKWNH0WW3mUxPrSBJEtqgvfetFng1G7lO/XwHo4or4u5PLM1389j92C4ycnUiJBR
ltns5v6E0xRF6czkGUaId/ba4TErnNdqJgJVV49118RIXSyURLnDmqiv79xl0YNFYxulivo7D/OA
DNIwyKTSOej8RptxG7YYLRgJHYoS4gDLYmq6eV2O0OZUiXPTjw55m6oROzdbdRSpDdRBl/LWQh5L
StxCfOXI0jSddo6l42Iw071XSXywHMs097BM+Re6DZoBgjf1JszPMvmcDZQ4Go4OVa4BQA55syG2
j2oR/Mm+LTh5/WSUxtmDYoxEBFM/vszdbM0I4SiYS48ep0XUWvSsVE0U9cjzWyOo7eglj9HQRu5T
olGVTszOuE3C6VhGfCiUY93EtrSKCWrIKSdTD2ewmRlficXc6bqOp/CSnil1bVJGY8TfUG95/N13
TUtHm+CZKKwAeBgiMFitgoEMiwD05onbNAiC4yFIZHPMqjHiXiS92M1B+GjjS2U17Uunl4/5YD7E
g8Y6WwH4LTUDz2h0Exdy4Uk2n4cSBbOVskN35/5CQnZ9oR618DF63VHDTqVhW0Sruy5L340xpeSA
sAO4Ywgp+at3YsHru0Zi0OtTMu69iBSLsWSQmZdFoNb+2Ah7+Aq2G/QSfbylT+9eIu+zvr9WVieP
kTH9bGEdD5lnHJxY/rQfdLBot87koXqwYRnRk/LkkXcLcnPfaaw7LdM3U7FYrGVBVCRXer1kp4Yc
OaQLSWAwOtuScL866rFXxoO4hc1yqN96u9VueBjjvrRgAcTLho0ebUHd2ntU5yjfbkG66j6yZU6K
8Lnux/PcOOYJTjQhdrL74Fb6VNlr5vZtkGsAjqMRgALM6+scESdWuW0aqoGbocMBrDPsLaqWrXUW
LB7IfIm22Tfdgaz0eiKFhWHoOHrfeqm9FB3e/9bs5u1khiv2iXWQshjR4nX0/EEfsNN03VUyJIPf
2oPCLKe+FafBOUfLVBsKgIBg+z5G6Nm1DoXVYJyqXt8vpXgYLY4pOwzdFQbkBAmmePz81GuG2+K9
kVsjQ1aGMtvYawjzPHtCkQxhDEVauauy0jzXZvomNR6fYHuWmRbFFK+9DuYiNW/CNH7GEZ3urBXO
I8zOj7vswNGPkMxmKWRiVtMsjF7zziQoc52/nBhiSoyB49bMo3aXzGQ+RFp8mj2eqz3GiC3N7weB
5UgvWjbMiau/IReUG1UON2KOHQxYIARtCOD5GLgpu0hNoA2e1P2Yc2faBcGLVEcu7ILEe/KsLU+q
muIYUWD8pnILKXOqnscwP5RFNR3zSv10u37bQvONWOlsaa8aXgia87Awj0h/ig2jWIjTefijHn5A
ilyNk/zOzhIyEVH6uezgE7V6jTANcSfYtIVzuDL2hVrCo0qWB/QviO4S7zV1te++XKpdmrjgZ6Be
hymCjzp1f8x2RstV3NthvKpoE8xfWX5sjfxGed03w92nmNMTM2IY7ppzW1faVWODnsjrH8CyD8oi
JFx58DusgeSMmspDTPeqXvpdV1SnPClmTI/JHpa03GEBKLDvIRTJ0AM5sf2WoDL08zBm8KGehgU8
aR0ZLZoEZhtDFFtXCyLWqG6xwLS5gYC9essNDJxkGr6MMFDqGIL204Isv5wRJs7ayS2PWuPKvelU
Oj6R6mV25F2DZ0ShrTz3S/YKe0/SebDI9Oal3eiNxUcpKzxyeOeY0i++TpYWt01nI0p2Mz6j2L10
qrxpNBsri10/UcPsQq1n8+a43LZ8ckE5PUHOGlde3xs6Af3eTNR7pOHgFQ4yysTgAOeEPObKbgEm
hJ0v1ppYt2rjjiTsH25XoEzsbpKiZ3xf9OG+0hx2GLn4aU+fgrlyKu2XVGJ/NTz3va1qH+zuL7bV
49gQTMS98ejKsT/iNmR5MGIJW+z1VuiCTtGiaoVxdMX8AEBhA+z2NuRZu01X1eHYG9vEjh4sHMTI
uQAJygwRNZ1K3SNRJFE19UdjtHYVRXPuQD0xI3SurWr3A6mqOFrwOyA9xVOY4iTpMS6piNxQ1Tvf
cnFP85A/DLWOlaWzrgfUBZKpIhboCEwckG/AO/aVfeb92g1smzYpDzkQGHSHmkWN76H01asB63xl
7pSkiRmyipgiqw7wkj9oLg477GVs31H0tcxmqdwEfAKJhEk3oJZUCRIsZod2qkbfLZD8Y/gtPKgj
WoiVdZzOWFd8Pv0fiQd/ZhrSN21o9mEEXdDBkMZi4YmlYOAQRYmCCwV1vbzT4RLWFC78/TY/2Qx6
Bz/iAyE2aiM03LdW8jb2+E6y5BR3hPw19CuO1iFKzbMPCD9EakOcq5v42uuvuLn3zlD90AecW2xR
b4nAfPNyUtplj1p2WHZLi8idXcV7MTWnKBuuOnMgVqxTFygY1Mh687BoZmBqFdpxqV4i3CibOQ2/
k2U6ZDFnk6tzseAzhi6+cZz6ZfTMS6hTsMfS5KCcrgZlRjtz7Naz+cOJk0DVV4v2IFpGRbpeUtQj
Kp+y+3r0rnIjPC1kr2+toXrsLOe56BD7LBOl6/qqm7x/sgEiFIyTkg/G4zbSJB3qk1Y91xNtTWM+
aUOP57BiXKKLcS89RZbqovagQ1gZRX2FAGbTT+w/XL28j+d59Hk+nCCHB4159KiTIj5dXyBiOMz9
8iyLttwJnpN494zibmZfx50f1I0qNvN6gECGSSkVzI3REptXokjY1TjrYdrBYBM51rrSetJinJ+M
0DZeT0RLw4l9NYC1NEq4ho6gSpsbJpPF6gnLsXZeTK3vSXLBMt5HNYNnp76dPLSoTTO81bH2wlSg
2YXVJNi5Gp/El6PYBzgw8ClhvJDBelqUsMdAh0ftdsA7t9qo1mTz2OwOjFNv0BN9rnqbCKLErjQs
0HgaEkdHRQH1ho54AiNjO9nPyzA8ou8AmOaUpAURphuHN1HD88gR70b87URd6g8tw/O4iK8z1sBA
SF7ZXo/bIr0e9eEKjsWTITQSvyZ7qzvcThiO1vmM96G1mDjTFr9bi7sYbq3OgtKFPsdOzpE2l71M
7gw8QMwWxr07i3fT7h8n3A4EDmkpM2PNrO7jCHZKFseodksIG6It3l2t8w5jaRFzYMl3LWE1k7Fm
9q2Z39QbzU/GMPUmNHARhWlLJCGNo8OehkvJ422oRp43VKCldh+XPATR6FSBQTuwkXIB5Z1gRlTb
otcSNMLhqy5wKEQthpnasYIQufUNdeMpL9VFNeZBK0i9yL2j6zA7r8cfRStudGSSPnLJa3AWt8Yw
+0yWHk0PZ1wCR4R2uQxqS2F1tDVqQwkHUHcLzj7QIdvOZklpl0i1ekPffeqwGAPXgArT5CiXh5ks
PMpMfUF+4sj2OrFBijnRcJhzqndqyBkvc+1tJVFVScu2ktm0PaFkpHh8XKLyE6MKw9FUYT7LJQUO
+/0eQJcJ64tiLP+yFutN5v0jTR0shjH14ZZehW2HwVjDyWPT/OHVbSGEcNVrjGk3BcH1jgC3NBNa
d53TFFXsLwCs1dLg3Xc0ZmbOHneeh7fjNhfa91LeZxAs96OJuNgdE+apPV1eraV3KRKC2e0ZEtiK
nKXZ9LvSuHXq8oNlQe1bKn6IkC9GgMk5hJKgX+Jo47mRcezgrKSd89IO2c8a/d7MQtMvHP0iZ5bN
Ayqb8ZJg2R1HQELwlbygrUDfuMiUxIQeOMGODWIOIuRch1Q88WPnWeZWlNyIlXKoZux7XbfioB2g
NMRu8pyEZXbuK6veeQl8UDE6TBObm8QLyZWMijnIFi7InDiPMcTRMQMgKRvtgw1ozY8/aLF1KL0+
vjRWwUcS8jxOwtGHpsfGZs635hgG08I9R8FwXLyIfZLmsjPMhhdRVNEVaioQVlQvkAblyvuxJt3c
NKzKW0e7tVEenJBZr2jKjlN8SLyt4T0nTKQCcCblplp5PY33I26R3dI4MMqerC9U/AtZnopm3fZ2
KIwI9xT1TqvrbmsvDDsXD2O5YpsEcELyra33ZhKcaSTVLez1BrM4imngthAtse8FnPHwchCd5mGR
wEHjWY8P66BLdWhwIW0zJ8RkLa4WV78vgSZsItvbx2gqeNnOiKbIUGscAVGeSBHxCMZbxD4cfbZr
XqxufCkMCvmhWBMgkd/SwjALmBNGW43rfSJ6AgvTtGe60fJUVPMjg7+amah+BXr3R13OrLfbYy1n
dVu12mmUl4Z7J+9ca9svArbdert2gzedxGAElhx43gzxcyROodk/jRNXf5s369V7TbTzsxWDSes7
p0WOLGBXZol7weOjNhJnUkDx9Vz1o4BDO+8se3mNTJ3Jgh3u1GDdOzJC20f6hSpAgbpCnRZNnDW3
vS41RZqeYH+czrRcgil1MmLJmCmxZ6zNBPTEt4Ut3kNFT81xdeIWQAtqDhc5VPe60KurQkUHevNi
wwjgRjbpm2U0bMa0fsXi3GFPqNdX2zPoPGVIFYLeiwQXq+NXLOSu4R/HmJu197aktvHcADGSxwOX
iNdWAsaCZWrNT6Pj9kf8CCEqtW0KDcbvdIq8IY84qO3U9K3Buti4C4BrVsyR7cf2SUvL1c/jTsCr
iysxoATSBsWlFk1B61lsdyeQ55ED+KTI8kNKEOr637bLrtPG1S8ZJn1/yTK0x8hUMLfrd4jDXITu
009iEiz2jzsQYEEZmxOlJPe2brGonBhaMjLhPM2sPBj7lpGLBrmr6WhOwmxH77ZHT3trLdp3mVZB
pYP05GGT4r9z1iVCfC7cHz0RuMe2A/kFymejaxF0UAeFvRF7F9TwMYtlPmlGojvdxich7DV4uxC8
c64o7xZTxVvhugsVLH7uOmYY4UQNTfeAnh1DhbFT5CuFS38945OySlGDFuteKtjyQZis0iLt1PfO
WZ+mIGr5JYXAgpBKbTk1nYG+VN+7Th/duS7tYpNQYqU8699My7iZooEmV92Bo26PseGetbXqBYy+
7BQW843Wj7felOTB0pkHvEjDdcKllTZM1lUPyTsS8VGa8ntekNdIS20nTfQ8VeurSPQMiWxowh6T
Br3fZlX0aXd2CAMPZIrJ/e5XffuOHIThXMoCazmbpmudBqzUblTeSs94WYHSBDyZkqeOYTrTtr+O
iZjaWvxjv/TyoLrsuXMj8UoFGOHBCG9bWx+uaePHq9KjMs/b7Jmlrrhk7uSevBUgZI4PhlW/FSP2
z6n9hFRjIQ3obmAIs+0QYC+TKI6uzOFVz6V2ZcbNBWC0vU+7mK1CXXN461kgMo5gb8aF4SxYxrIE
6UwKd31+rRTLm7gjnilF2evLmi17aVSX8l70fXYsM+X37HTobMEOoZpd9tOsV4EgqItzZRtHBO90
E1AGKJ7nKm+/jFKV2ErGeGUp4ZiE6Be4wntMYJ10TcEzyNTag3BxTqAqCbyRyk6Z5kOdmPvEdLxd
MyV7j7FjPVfWTQ6p44F7C3Bs99pqKJlzBqYy0FFKetXXxLGvC0YXlpRsAkf6g0EbEEaWE+dryBq5
iSw2oaAGQO6+Z0PzXCvvYqh3pxbXHWbnaG6KVxt0G+3YSP9qVoo9d7O8GRGTBTPZgVSat3qvJsYh
6qTDED5n1nPc2+nJiip724Bd2fb4y6aUiQh41xyHKCCPGUbUjDWmZ9Tk1jJIujaYZo4RMUeOL+P4
zkrTBzDk9r61EXpOGCLynoGmE+Gtbtr2xR672OftpO7M6rNGtOH67y6NzYcxgouwOmtMkQaEnH1r
1HI2TV2gL1cd26F9pTs3VetdjxEDYalm45woczkCNGE+DNoG6kIEqqxvH6eedGmvz9L9eOMtRnlU
VfVjzEUg5ahfY2HWffELdWlR2ynwLBiVfI4rULB4mvZ1h7MkKprbzBuqZyiVPyNfGoAzaYMQwDJk
JriWJ8PwFDseNkOuKPrsdztaM+7X5jrmqIwlaTq2Hl8kgPNt74xb/UQeFs3FDCLMxsTRs+NHhZfc
JBaFg9XKaMvD+yuznZ9hk95msip3xB4DsHCbR8nkDZFDvoV7cIwEOzZqANoeQwfv4gUaFTtzmenE
gsRuH51whQrM2BQgAECX6ZDkz77VzyaudcAWmp7tJrN9tPMvtxnNG+ZqAzLLZCFtE+FAdRmFe4tw
9soykmbXlZ+18KxdN6xSGo6SgjIPIx+nmVVVbFPymjlweJuO/c8pkk+lZTOCpPXNM+dKw48WATRt
OvalU8SomnoIRCQ7Cs5G3+p+IlnBIY4a3x9H9TkA8wn0In9GaDuB/eH20lX2tJACBSVvG+a4PKc6
PzTVqPCyUjFHc37oh/wmtV0RtPUqtUJWAuJ5yDhQjI53KEG3QnVc78hEPo7gpQqrC3HH2I/1OPjs
93/SiHxEAyXs0tn9Tujzvu0a0DcTvAmDvYXTW9dTl4CTmF7MVd/YNd5HaFdf5iq2cEzotS0zENEK
xWgHNgX1z3e1tA9qKTGmM16pc/jT8HBI2PW+0eljFRzcZSN5OjpC21VsHG3TvCUyrRJNsrdMSnS3
/lmgrdpCcqq5aeaifkMn/4FkddfOoEgFv6xopbvRyxGNpOY+Tqb8USjtUzbmKfGs/qKmfVlH944z
HfjuG42uwy/DFAaankwBOt1LDf+dq8bS4EawuIik9ghyxtsu2rRzW0wqoyLLrRY7LDpXaFAwOrPg
QuNO4LYJkVmhRDD68rsY17FPj1TANb5DZXwq8dTCm1MsP3Z2C9o77jzTL0fM3q0mP70MAa1w0eY3
xjL5+SLGY4oYwPtKi3t8CT8zI+8Y75yrkSWtm8/pocEoyBQJFNhEc2BS403CvgC+VYhdm3Y5QbIQ
rHnI4Siz1zC3GTVxZG8A5HxPGhJeoyAQG0n7o5OIV5PVC4IH88bOUx7ebMnTGJQptpSY/Ih52oOE
2VTRFv3MTWxk26b+rpwDXOxkJ9vsg7xGVsrNgJRicdrA662GBSANtgtFn+F4vJ07Ayh6Rg88AArR
bBN9RTk/iUycFRrmhcH8PvawpOlAWSLk3Yjqkk+WXmfsoVjkNaFtR839aMinAqCJzyzq+V8oNcG+
PEg4HfUEfagd1pGu6ezSYqQ+jV9a270nHmK3zG581Pv6pkRhovi+rROyJY0AFthVwx2Yxj957k9c
hAvyEHp0aIAjh0EKGM31noEId1dhzAkuWxnuQs+8lQ1Fht6qs+4RwuAmzc2CVWSXjAjhPKz1tlb7
QsUcvyTSGLnzJqw7VK2nwple5gQ5X4X1YpOwWmFv3rQgstF+7GOn8aMoBTpoQ6VATg2MMoP0ty7C
Bmf1xpGWqLvpGctxX6bfHKeKdXBg9VwD6TAa+9jEalomwLW6nMbewP08xItvjZCrQxohaPyrDk69
d4BrSxwyPMbDn1mJx8JBI6yTMHRSkU/77wV9z0u0FVaY0PjOBVHhaTM/awNvYoN0HMDQkycn/K1V
W7IDqviB7nzox+zWySkbFYqTaZyRJEYsbVF0+xG2lKt5yg/OcKilRxAyPVRXk/JuZIMI6PQi5BDy
BxpSLIRJ3/tZTqhVTBTPuQrNWxulUDLiCuoN4zOsmXDh570YMtQO44L/zHAKsWZUj3eMsfq2Orto
CO1U/8zY4w5RdGBqQ4AxE8jjbEAuZL9z8iJpbQ0ntugLKn4n+RCm+fVQo5itee2lnBETDcZPw2zu
5mHUgxJP6e1C7B/MjGNcGsspXywRmDPUOdzXvRSPdRgNlOvxuJun5q2JuuKQIC+0G65zyup3IySn
QKxa/a68YWXbnJakevMAGeNOL/du7H1hm39dwJ2mqfExC8KNnRmWkuQ6GFXmsgJYfGnPd62uQIcx
IqgaKzt3VnEMrzuRu3f6uJzH1oouFtauAKNr7rd1Ppzr2rqHD93dmyvkZ3ZaHoeLYkw+2mvLjLiA
ovOqsjxYP9I0d64s9UBIUZ7biqw1DeNgWXKS4D0o9pVlWvuJMqUuNPLE0bAs4OB2dbx65Sme9lOD
49tzx8UfO2X5ta559NPd2dJLZ69wMQcal/vG0NaKyTytSDtyHfQzIF9gE5gdt32CJr8X9R6ovrdB
eFxejx0+wO7E++ZtNU3n68zCthR1SOwNdSgK64FTnw08Ow7LbMWxRL28cW0JPQ+cVxayp6rK5NQY
tGACwdfGhAE6xPrPlhcZKMEQV5OJPEsNnZW+ZNZ1jZY5TGrlL9SNfCbXcdaFZzvJntNuOqVFxsCp
AAkL2IFojeQxd1kcTmnxDslsNym1z+biPkGy7sbawcuZRQzWVN24DXQlL96ONrc2jCmc1N4474Cs
gQWemGGXJnwXe/rucvOStnC2FbLBNiyTfRjmd2MFwk5wH/gycb9kVF+NZmzApM6PllG9VeDBty6T
atx5LL8d1A96Lz+cUB9BZmWMQ/pdImsHabjSg2lwwDfW0beblQ/5wpasXZfqBqWONXnPXpy8hxZR
OIZEXedN3BWlSMn3GRKULpw3xDcALEv5NCGusxPnaMw0iYGSXkVDX4OR8EBgAbAplVocFOLSGRxt
FNsgXVrBUNom1AkH5tUYzQ+jmeASit+8CM3ukhUwNeMgJjBp71DAE2Rn+yGq296WiPFn1z6NGa7x
Tk4XUTVnSImoc9CnDqyM/3EImPl3EXFENDqOaxtrECEhYH/IQWcqo7Rfi/KSaurR4zqeTW95m1Fa
b7DFnyuSjq5FantndlVtIBf7jTJBHWZu/jvakIe+ltVrr6FUynSXpfQqsyL55mzCl+FpghlF6xnf
a7XgLk8erFYT92Bpbc7ktroYwgRIRZQIZv8SGWnB2HjOzNsyYl5bVhCDoLc8W6lRsclBml0jYNzE
5XSjmUO5rYRsDmy0upvaCf49GzbpMUVFesm6ypyzuzFEEdd4s3MJ8UYG//jNM/4u484R1LwOiG9D
N23jjwHRBhc2ahwN7ZzZ2GuwjhOE1eCdOpdlPagfcP8CYs7S+nPdIXmoDW9XIqWlwJxPbQaixGCh
hxYu2mVaTCdGVt5Wb5JD22YEZkQQjURiHtOacI50YmhqdAjVtkNV134DMOnOGhoM03Lae4Vpno0q
JwR4dNirFpH36M6aj6bXvWuGqdm5ALL/g/w16f1d5LfDAEUIQ9fXIEvb/MPVg2YRRIuBVJc0Lxw1
lS1vqzA+p70Wv1isvZkXRuz1CnbyNZaZ1zaPv8ZuQhyU0K6LPGkYXZW0SRpg5AA19czZVM7XGegW
XEARrqrBQpvK7PBXhPQCXwyl6ikmcuaAUb67i23+oXfg38wKxEhGus0VlcWb0ZbvXTu+AmVewYCd
7k/t2ODdZZMz6OnT6Ek0fT05bkVv+57ohv0yV/Kx16S9W+WJQYSGfWMaPFyNWq8e8jR6oGun+WPI
c2XEAqAUR98mceroBNsqp4cBxq9BVLy2x43TENIh1784jLDM6jQXR0T/a4INJp4662DegacpeiBH
c9iLG+bJy3FSFsVIVY7bhj55jWZWbB8gBy5DxIy6pvgrXP0d7q93YyFz9chEuITxfCoIfzg0kuxm
y5g8lMDRz8qMv3Wl3N3kQsvqckR20Up4L3Xyy38FsuaZmUFcVqBeNE1iu5PyuhXUYi2EJvgqq1/p
8Cu+sTEApM4OEQThMCQA/93bKQTmA/Kguo4tFjjAXN9nIsHmnb0y6GMYOPgN5NWvf0ylLa8KT9zP
uRP/4MWBKB84VY3xKexq2x9zWEC/AtabSoXnqn8jkudaRwF1IPQr2bPG8d6ArVKSz8hV6xY5wtLt
9JqbM4gcXbwPoEu2ZuNcDGJar9kCoYfXuxs25K4/xtYJOZ11lvWCItvuyttY6Wh8BvPdqUaHwp5d
zLwu9BirfxrzJPe9EpOvoJPdLe0HxNQrrs+C0IJyueh6VAdeg1gAnCCot6qJ7wolXpIqyWC7gDeK
V9FCu5bO7PegW0LKvLg2ujcxscDsjPYxW5oVOll3zCGhj4MNaX4IjpAsna6b1Qu9zEihM40QRUYu
Gz0W+pPdwZyf0Vz7Swxz0TKW7gjRrLztFNDoGkex3zqpoMlVFsp9DIOhObJaicYMP0CT7X4dfv/8
Mf2n6Ku6/feQxe4v/8KfP6p6bqmT+j/88S+PVcF//mX9O//ne37/N/5yST5a8ILf/T/8rv1Xdf1W
fHV//Kbf/WT+3//66vy3/u13f1hTKvr5bvhq5/uvbsj7X6+C32P9zv/fL/7T16+f8jjXX3/+7aMa
yn79aVFSlb/99UvHzz//5hFn/M9/++P/+rX19f/5t//+X//b//i3//I///O//vGvfL11/Z9/070/
kQoEP8HWHdu1LJMnyvi1fkV6fzK4UA1B+KN0XEeSRsxDqo///Jsp/+SQ5SxcaeqCO8okxrWrhvVL
hvknRlGWIwxy2QxLWvZv//ul/e4T/L+f6D+VQ3FLmm7f8Wr+ELytI3LHYGHrhukZQrJk/30iqEkT
XpiRTRwigIQ8sdFYWkZ7b3IThUzhkCYTZR0DzdtI+Ex7V5mSgX352IJ9YLUHN3rN7QsiI75ppD2R
RIRkJQd8cIhrZnP1i4NT5fpv3t+//hJ/+6LlHyJAf71o3kzbXLPj1zfi9y8aMQ4pciSrbwvDqAPi
+W7gDUCxZxljRl8wjBBnRmwxDHe8jdaSvCJ072DGw+E/eCH/r3fPddGfuRbvH9XU71+IIZrIKy12
aWm2oK6P5ol4EaygS4+q1zIZ9Df2tzf26Oi9qA9KFp++5S3f//hl/OGR/Ovt8IRuU8yZmPH0/0XY
ee1GjmRb9IcuAUbQBV+V3mfKV70QZem959ffxezBTJcKqEIHCEnT00plkmHO2XvtD5+hB+S/9r1w
lv+OJPqVxar3tFNlTe7CTMkT+fNvE86cIfzP5DA/DY6UkvxV/hGWw52jWx/e/s7jpELZj9o6Vqdz
0UCR9swvWlddKq2ZPc2xSQaJbz9HOoGRrT9+RfPhHSe4C3j1uQEobYM6eAtgolCTJjhEnnoTRZWD
P2RlC5LDJEz+bdwX4Duj+jui+QdmOzJgWMy3NiK4FbcVJb3wsdNLZHIoSg/U6l71dtD2WVn62zji
TN5EUfhEwZkKWWofwkIQO1Gf/cTD91i26xakyVrUyjlmIGmw37H1TRcFm5dpfO4bZ6WwPsM7IajQ
StzXhrCPZSLSq8VhDKK/u8hCWo9emIZL+jP1krovPhOv+9mW+bCX9SOyrv5a9g2WDhjWXhSJDeU9
TKTUufQQ83/tBE9NpFEd1ibQwiBQ9zhFFgWSlsiU1qkiaM1L4Bf11rCFTUjRmFyObYKchXQL6CcY
ac+pORYE+gLFSHTj3PRDv7ZESOGXgApUWtoQHOrKWwyQtB7AdfhrRSTbcrD9ZzKRnhNz0+NOpkpZ
fp4qmW5ix3rz5Gwvqimmdhih7J4oLdeH7jL6kH9cv6WGAPGArHlVIhErY+pepXkynfHQGG62p0sw
LR3QcxdrKPDzpuGmyUlXgXmxHRRmEbp4085wmhfQyh7ycu8MrgjOxNhA67c4+RqdlZ7BxbbIUJTc
129UK9vXAvkZp9xxbRTu+NSAY6Kn0QnKsJVaIcx9zntS9YaukIdckwdKA9HGN0QP5MP1FoJw4jXC
Gn9rOVawMSM/XchQ69ddVqgNx/j3VHZs0i3rp+emHWd5eDiOyrvtXA5FZSVgDIHFaOaL2Wvvpmhf
R3jQe3bLxUJolIZ1pytWGhD4vxza5IdD2/2ZU64UhiB0xjLvU+K3L0RM+Mzq4v9y6OlpWET+wgzF
ykxI/6HtQ5uPWAgO59RJOQsoQOaV8zlEHEpTNPfOpJncepoR7UTiJ7u6XdS54dV7Jv8OWaLOXoVL
TqH7UIUJoqdnva5bZk2UUxqMPbhPxYm9eXho1T9biV92Er9M4fMc8escInTddhDL2CbhM2rOXf/X
36Proxn04I0WFDMzpBuZe9IeKXyFD5xv2kXDDofYEWuHv5OjdnfsnSnfaK7nrfIi3v95RjN/fzG4
CHRHWLql+MeeJ7x/vZikzpNQDDBydagBC8eBgAY0ON0R7FxcxpTIITMW5lHOF0p5I4UZXSDltFqQ
kjnYvkXRy7UtZvxuVgXU4SWaFoPnmvNrELXiW2HgZ4G24F59l8VgkAsPpc4qp50Fsk431mFlHnqt
HRFA2cUT5xbt2KQR8chhZLzU8TCtNaH/dOiBkPbUe2/STxG5Z4G9SQrPe8uK+lM65RVha7yFf357
hPH7zSelcLDxk1cuXePjh8X9PCiShFnmBHtwHNw7z0nqo9YAc/cFzfoG5jKNhZw2gbK+hYOKf7iR
tYQR0rMu0PZIG8u5eHTMdhP7hoRU1A3UleRCDc5bikhJyErOm4a94FxRWXjkSEjcojc9+ZO+yIiU
2BYNGSu6M2SP5ZwIpqxGbRKMt0/Ku7boascfhWHZdEV65wbEuz8jGVjfvyM85YvlpghTKLZAgLeZ
f+Z31Q49lOi+cckC9IXopiGZG42+0n08K73yFHTqwH5K+iFd1tG4koDJuBcr9QXI1S0zjekHGoEF
mYgPk3TCG3zCS8WOZasPfbYppDMew7wPCcngVF9WytxSQCl41OB8TDqMUr2nvYFUDduFLrioOlwx
NbOf78yfeTT7vzSH/ApUnzBHUVq4fZ89QILEAoLi6ebFmNTc3i2+Cm0bDG1zJfLVu/qz8nhyx52b
1dXJRrN2Qh4JNi0VO7cyy5NkclyC5kILbU/OttT0dVOStFEQ6JVKDHX4GI0XMQQuh3azRUEu5UvT
mjctM+0nd4qwZeswk6BnxmVLH1CV4vlJgwDPJ6tZj5xt7EenIerHVWQlWA0an6yGJtWE1RPmI7Xt
8BE+5DOFzFbGeJ7tQniK6XNjyDhRsqL6azKHG7Qgg/CgO7I+OEZTH+T8FUodZ/fnW9z6UNaRpmE4
PLP0W+AUsPX+sKWxaS4kxLM2tFUEfAnAzVeKH+hBhoYtBgAvDZcoSRJq5yfyMzD+rQMRYBdmyNVE
196SysBBB3bimIiSy3+/RQPd7QpVfM+KPad680vRl+7SskeU1lXsXlJF9YwdDSDhbFYPQE/Av+rH
uG35Sm9p1nYhJdPUKLu9NkWfAi+LjlRmssdIc79VHalTIQWoZQOt8tqJ9pn82vwQNpm6ek7vXLm3
afNqL4hoClxdB4xKPTpREzcbXMOOIBjuuRmPhPQni4C4QrVUyz+/vR83qKZB0cSBsGSiYJFCn7fR
/5pfewAXQWTh1isiT20tE3KFK35mra/tLKrIf/kw5cfpnF/nUEV0oZPYNsWqD9N5WxLt4DlsXLJE
xt9q04TiGTff8pJSY9hJ83Gk9U6fqflcNMiWLUNWr2O3YuPsv7mPqa+ukxq8Pd4j0ovM5FsRJ0gw
fVQMKGjdlaQhdqPXFu96t//LUmR/PFGYBqXZ+UCGL9lwdPvDutjT+HMSCxmC24gju758n0+7gM3T
tcohNrEPhYIERlHgEuK9M6BTF29jnrcnTBTrKZLIiNED0NhH+WAOGFs5QolVXdQ0mdvrSFY4tUhQ
vwVT0KpMghLYSxfvzLH96UO92jhB+VNHZYYgAIVa32hk83oaaSY1nYfcNrFleOwhorI+aBPKvt6p
3aXbG0dTOt6rTcE4ye11mCKQwCmP07as124PjTETMGFJocHvUyTjqbBpSGuGbq3TmpgsFCQIMqy1
JB2DPKuxWOPXR1GdU0nTXdJWy7JDdynM4W+r23zM/mUrYlLLNS1hcIYzkON8PALHApcGohCAerY4
G1yWaUigCjkjIZ0Psq9QGiLZ9n2IMBSkt3ozGlszRmZMGfMxxX6LEbWkL1/k5LZQ0uFogMqunBBU
lcyVxYAWEpFisvG6Wh78BFexE+G38CTiChTYiwSmyF4lXnOyXFc9+yLaykjbmXbOziyq8wtN52xn
VVW4MXrpvtR18ZSrsP2W1OY3OTyBqqynSMBdK0MgJmXyVdbxVZJP2FnS3UJz0jCu4utQgQRNlJI8
PW9pXeqMKxHm4iq69CIRvOCKA2dI7Jb+CPJIXIZgIQqCTVStHoHDHaIQSVkkfRSyU6HtO2P0icQo
d3nf08JGS+vubbqru7QPe2AUKTU+9p8G+iJyTPBlV4+kRlDII1TKgCX1MNhpc04aNLZxiAEBn0aW
5Fep10fEwMULO3bx2IBGk9z8u86ALpza4tJlKnwxSq0kHzYA9A72wx5AVymOc01g9NsJJ+eq9x00
nppevGBxsanXO8ZTaKA8zvTAfMZ6iHScu/4C1RZ3HMHvmiLCdyKU5vDn2e/eE/j3Xpc+gWEKYTPx
Ia4x73v7f01/hWGItuzyDJOA/mxOHFj0iFhpGBntbK9e+m1fbY1o9sePHFFiL0kRM1jlKmpLj6Ap
3znnmnUKg70NKvfdn+g5K3pI5EuNQEdCJ90CcfOPY0PiWqwLkqHSRdbAQ6QJuU11s6XK+UaT2b2S
EgudxOUN053tJAr07WYoP9eRuU6dPWLGd07Y+aYD0vowADwCcU9F/s/vh/3bcsCizrvtoKoE4SQU
5bV/LweDZVcFXsdkUdVuu0EtG+xyLGMxs9UVO02x0gMHXAVtEw65A6I8p60P9xppHUbDxhvDZEmW
Jflwehlsx6i9iM6WL9rUhFdjukIQA/EjgDznvl1d75eQ1N4jooFDEiX1Pz8yDYgfUku5gWofeeB/
L6OREcEjb21A3oWB2OhTE/FUl04oDzji1UsTTSs71ftPTkioeh1mX/hY/GXFHv+RHg0eSeLEvpZe
t4r6rjvkYYEjAn8S5D3Yf17nu4fcV6fBERcg6M1Kr1BC00qDCklvfR3AkjwlwntCP8DOk5A87C5P
UwnXlHzXrP/LBGj8tlzycTiOtOeWoGVRz/n141CkJZXSIAJFKYrYoxEBa24BRxro6FadM3KGBFQh
rFWL6inkTFK0fQmfE0oFLbnmgZDlaevRSVnQaKbo0pfpNyw/0hzCNVhCuaRKqB/5vXQYqqJe56MM
bk6F9bhCxlRzkvHpJdBqcemfEhX5qc6J/0ipXkWZlR3/fPOJ+a/59WFUhmKHZ7HM6jYVs1//2pi+
h5fqxGU7mpuw/ay/RqlyPgGswr0auw786VAdpijecZt5q6jS232lWkIGDRQprXGzZtjhVLXO3x4L
+fsrMy1OV3NzUd4Lu788FmxKE5CN9LDxO20CUESnej4KAQ4cD1qXfDNyitf3H/lOYZMQbhcbjmF5
isr2BMZD3Dw/MS66Ly9Dk10NDllXocyfhT+FmJyhxcQ87A+CdRCJPciFsnCqbRZ5EOxARGDXcS+d
LvLTkGPaIx9o+kLQzL726uRV9pq+baacKGmVfhFlPEC65ALo4jNpKsEGMMNrrBNpjIr2YgkzPA4x
arbEW8KJGV6HoqZulqmXSjjIc0KdrA2bzLwM8/1a9co/5dD8gCPonGdzdNVd235m1gzPXZfvimj2
3PgXvP2Lv9wOxjzZ/Ho/uMJ2qKgo5jxhf7z7eQh7e4hNxBqoMLcEcRDMWAUj9VNacH4oTyp2syNG
h4sacgpqkzbunCE3ofSEIJnQKSppXtuuJ/i0LI0taiLP9uHIYPhYi6alu1SKL1B/h02tR91mKnxn
YatKbjg3FE99vETXSggxboiXzAb+GbSu/t3AjTAYfbnA4dQee9tp9pyz2wXpZP1rWjZioxozXZFW
m27QE4oN6mVyUIeheKx5+3aZG6YbvybqYYq3xPOwtJDWCl4SytdDU/j6kSV6JD2gv9W9mz57pYMF
Qp87XK37DViYWEdFZdJMZ/0ojaPuC6SdJATzRIQdCSmB3m2h1aG9cTgieV3unfKGsLvC/GojGz4Q
mGo9ugAPWGWmL1kHx8RqdROTT044tQk8uWUvekpi21xlveOAguFb1UYzQ55eVxla7qX3JZbRyDzR
RIGNwSF1FRMqtapHO7qmedGvU7v0sVdES/QH1uF+sQM93CD3wbBVQ74VdpC/qjZ7J2xOnJJZ/dKj
Nd2kzOILu3aiS2mFpyTKJf+xSu6tZCZ7yCY6JARyHFp0iXjCRfI+oKNZholAHzPNqmqUzMRUj8iH
cAxszFSEZIGXW24290hKvXsMw9E9Dia3Agmo4z6srO4507a2XkgYfXX3XPkGtCXsbma7bVvLOPX/
vdS6eP/zne7+ts11hOtyorDZ5HK8UB8mPiTmTtQ63FJ5m78YqZ+uNQedtGXPRRE/648CwNMRftt7
qyNyGexhOt4vAZGoS6bsTl4Hea2r+dpW186/6uLCcMuLFJf+jE619nHQnV1x9jMvuNY2JQAzT4Nv
9KA2YVWCVPH37sYOvmiBJunfw3W3mqr6SZ374GE3WSZBbG+rRDOv/NtfKNI3+yYremR7j8F92OLR
CJ7MZh7yPhzrKYb3nj5343OYPvvaf8ZUvXjec22+DNVLab5kySsjN1/S8ZURJa+V9hqOr2P9lmmv
DB9eilalHSwizxgW7lD0NzfIN5VfuJ/TlL06ptd320yCdZr3zXNbV39ZiaX+286IfiAFSIezH4U2
Et9+XZyEJbW8jOnYC2I/qr1T7Tt3r+t7wM2Duzd4kyjzdocmPDK86jiJo18fa+1oPeTWodWOVQFl
bx6De7Kzs7oPU529DPoJG+cLpKRyvDCm7JK5l8K9lPm1YuKfrsN9TNOVihqjKG8eJpDypsSt4Wtx
8w2bJDzek2d7QgMMMOSZlo65k7F/1KooWoWVXe4oPwUXn+Dzh9gCMSt3kM66vW7uZ8oysApvx5iq
/T8jcPcMQC0MlRxi6hLBMTQPdnmsyCH2jgWBnPrRyE4MkZ304TTCTHVOZnJmBP1ZonW0z/WmB+AS
X0r7PJJBGF8K+9J3l8yeR5xcGWGCrv2aO/MI+mvqXGPn2qQ3BoSBKr2ZwzxQuzZyJYdb4t704Wbn
j5F7a+DYHFyiCuLWKI/3A1VukYIRkjJL0z7qDm4Op6VxdB+oiB/fpIY82W+rfmOF5aM+PVrZo3Ef
IntkeM4Ny6ZybtxltPHjbm06NzO+Jf089Pg/IyPC4j4S60rpXjVX534NmosRXjVI1sYlDy/IodLw
EjfnGA9Cc2b4Dfu3M5EATXviWrSnOp4HRJ3IWcHVNO8jyY7SPZDBwYirQ1gdqLdpwSHr931GTvre
9XZx9Jcih/XbHsyZGxmUghQNRAPM8q+3eYpS2KkCk0OKDPI5b0WtukZHZjcTb0c0dmevdvlzgOBC
8tFXJIgiGuzb9lwrjFOo+LciKxB0zj+6XyACGicTHwmBJejMHIofUCUQhcKuC1xVn7W2XZeCkkMw
dkCY9CBa3ymkQAEWtojVG65qh8YQzL47r3r+uZOO6m1slL1lWxb+8+/rTP3oSfa+brCfIgfpwXSK
7nK/ZLreXULs+xtc6xBx8/fJLMxzBT/0qqfRNhbxN9ssk7d2qKtdnd7+PMP/XveiNatbkm08Z3OD
Hu2vb2tQK7o4oY+pa7KeozhyD4Y2rU2aZn7Ys7nSR2ep0FMdszo7B1mHWrubHuzRf8qHdHiiwfyC
gCHGRgcIji0YkmaIhRR4NcMs0XF33iUY9klFYtqfX7n4rfzKK6e0IRSTnjB+24Qpm5WiTYEKo7Vv
N82EB2Os5EtCMXZlmhQl47Swr0Wcvmsc5l8taisPJBCQOtKlVLaLLiMhHACiI7NT0sTVvtQIXvvz
i/xNKmHyInHzkHCIY4P0nnmB/dcxPqLlbHgFHpEGWxalMMq1FgzDbaujMK1BqJyhoqIJ7MMVeK9o
QykDhwWoysWd3ZVZ71aZgvcTrbkdsg5eeZ8eI5daixy9T0IEl4bkzM2fX7X4bX/Lq2blp3Ojz11A
NT+L/3rV05DOOumY6LDWK14ihUAdnAAOtg6yn1kbIRgt1gsPpErRjPoZKRHghxpQf63Gz3rYEgvg
cazLadWsIhq7W9dSHHhRf/7llYrfDqJUbQWSSrqC8EPsj3WSQZ+Ae0ogDo7toGP0gl3XW/oxanbJ
fQTuNkx2YHFygfBtHhNMuXQeg7eZvE1qbODuBP08qPBqFHlD+tlrAlEZuIFgU4y4gJauhqZvbRrr
wfvPIKeb50GfNq69GaeNY2/QZFrFPDBZZ9jKrW09bMNg988Iit0/o7MIcdnFw66xdnawN4N9hnx4
TXQCsBtZEjKbiR2jAHfV7OJmFzY7390GyS7kz3G3MdyFBi8B9Iytlmx7b8MYiaY3Npmx8flD8nl4
wSbCFuKsa31tEUnWrBsO4ytcugyLP4Q/y1j3KBvuo603jGmahzuRIwpU230WZJ+rv95i1m+3GA1c
QZWcycdi23IXHP/rFmucjig4C5yI5VMsCJuq33rAp1ZE6HrvGXasaeJcB4rAQuGh6U+R026I6c1X
oyy0U5u4UJ4CnwPrjSHSW244FB4s3Tz879LM3zIFoSdhXdkYXviUkDTyWcQ8chASxyMlTfemtOpH
X6iTb724yas3vjpEnfhvwX2UzZthv4HvYRADa8WbNH+P83c9+kQ6qCHeu+FTcx/V8An5fuJySqqJ
Mery6qm23Otfbvh73+OXsydvnEu3Ys6VMx3rYyGsh0sKliDF9KRrl8oOuvWoT/ams0T/SVEc1OIh
3XhxJ9Ymmmy2P3i8SCLct9G1KhTCzUr7FAiTpN8cJrWDcQMLe4xjMQy+Gqr2rwgG5MKHtnGpW0c+
sGgW20qnhobADBOkMXwiyNR+oDr0UGC/wL0jHGK38uYRo99nt8yTtSR+cxvJtAHRZf3wcHkt4Bkd
wAV62BTrM3bFdusbBWCFvDK2Fl3Gxyr1nqYmMt5aOUIxJyNQqK9Kd9xDrabxWM6XJi/HY0oCJqQH
me4iQW13jMMXRxnBi+vfmjBFJ92Y8otEs2/Dgry4s2sxa0F4AZdjE2jZ/UkPh/SIOwuCcPpDj6fh
uU7DcmPFRrEzhYvqS2n+VUQ9wqgWlCubVkhLcXAw2mL6lpv5566h4kijttmMbtBsrLauN9VM+yal
Y+bptWkJKXI2QZAyPsPI7bDP173m69thRfhcBcTeGh7vF1uA/Ih71CB/u1WYpX+5U9gkIfhhakS6
T6fywyzOf7yF94Pti0p3uR097dXs+p+Eh1UQ92R7CsNrTjtmE7sEgBUtWqo/v4Df9xbIThAi8hK4
WZVQHxY/n55kLdhEYWz1KNACNWioRzw4Te2xzcVJmkEgm6IiAEWjr9j4EX4KrAKQAae6XpJwWRI8
OaMAVfspbdhEJW+oBuQasMs36qIpddGxeESpsv3zK/9tcuJFMyU5eB0smrwfe4/B0HidYF1dUAkh
BdSeLlk4O7GVboFVMb4DFRhPWkuw6l9+r/zwkUlpChthpy1cDnr0T39deMlQqsdS41eB8noO2LLW
pDAdKTEW29wvY4r05nWIIZyKwsKWpPs0/93aPU2u/NHrZrFCrtqtm8g6RtVUEEhVoL9KAbvotlUY
FMjY5lSm/zR53fRmqPYxbwnWsNBy3tKwvspoSN8NAAnYA4A/9N60DwmYXzsxFSCz82gVWKG9GtNh
fLxfIBRjEk3rC9Y3uMZFc7BUp44Yr4pth0+YcsoCjcw0q6UtrHFJ9tgFFplAaeOv6/FT3cqKB7YL
NgOytn92y3Xe4Q8Pi9cxwoiE7w1DolS7ctB66GOyP7iRenUi9Eo2YvVdpkR6oiKUwr9K0TewgCzy
MbGWydhbq2gggMP3PXNVjlQHO4WtS0+NV8/IjJ3QVfXPz3mAt2Et7Bc/tYs96Ob2bw/jx1M6nyzu
D6Ztl1lbmO78yf9rvYs74CiSj/0B3zO8zrx9s1sgygMK/2RKg5UX9BltZELua8eXV7KM6Zz2HjRB
HCpVZW1MUngXcoRhViDnf/rzjYek+OM9z2vT5WzymSvcv+t1jKFyA89Br9NLcD6dqY6ZJpM9Oe5r
yGzA0sQkMCdBLNtEkhig2vTfSE0KUfRML6UDwTvLjf39UgX0mDPEV0jZRyhYk3cY5qYTzTZQh/mj
VQOBG6j2vDgSUU/o5ulxSvz0ZMOCU4gzsXojtXSLMn6RsT1sUowtQX4Z27Q4hBKrcurL8nV0MkhW
eb6JQBocvcaNN4ULj9jMpojuX2a8lNHO95rq4EEUIN6uRy8lU6gwQW3u7t/dL/gFiZlqabEx0xso
4ZXYRkWiP3sBqk+TA9sSWx+50lNYko7J2hFZdIZaz4GPJNP0MXOGpS+Hds+ySloE3Yu6tbM3LS4/
NyM8Lr8vin0rnO4Y6OwhBqszbhI95sJ0dfctG9S30AmH76ENijLRjLfAsADbxaKAgjcYbxROMpSK
TJqjrG+VpWtAJspx0dMefsmcr3Bptg6owIbY8Mcy4l6PXY7gduvZB1uT0T4s8++WKOKNlntia8JL
omaWsHx7/B/aOhUbEaLMtFPCM4PSN5c6aKtoVMMSp7h1wWq9wZmLazkIxOH+lZ6/6UFbHYoCN3Su
SnNDnCRhW7JVWyTprLgGuSVNxU6is6D22XP/w7PbU44e18+oLFNK3aV+3e04aM8WH0OSDRSGp7Kn
D0mDSyBOSn/ODVBB2CICUk/uCd2ZFkPjxAd9BJ/ZJ5PcOlS+TnXRw8KjInxKUhEcRNYczFIfLuix
4FUO0Zc6h/PLbd+9xYX5TfPaW64Vr4Gb5qt2TgX1GjIg+kiJQ1Ml8nD/qjCT6YHua/OmnV1v8C98
BD3OTcXH0NRvQTQQ/oMGDmt2KR9Nx1kP+eBeRkor9dhkB0jRyzGfARdahf+W5JrmZFAF3GhZ9QNW
aXPq69bbQ+hKKG4rYJmsakGGnbw0vod++dk/GI3fbcZ2YMF2B/OMhUSC8067pV1gJELgpavhinAO
wfDCpGXuYwJ4QlKaXRCmQdoYb0Y95l8dD56mXk8Vezs9OAZOPWER43+Q9hXW5noIbOOGx5tqZZPH
7AQhldNga7bVTmU9GYx5VpEJ4btr5AaKylwsFp4IQ+BrhG3W1TSuS6DOW7/CU1uCFX4SdyJpORkr
QTLSis2bvkEARflY46SiZQmylLHKxIaIpmjdVdCHQGxizalGOjbohfHLTT8mPwHD33vPoJr1wyQT
en4tUGI7L4g97VV/IemM4yHV4/mbBJkOuD9oVgF6rTNGbGsHF/9IVkV27dFdkgMPXldWxNwg8PGX
Sqb6loM4VBPNGfeE0z/Uem6DPqQLEnhDt++qmQnRjGKnSZukAF3l2wLvLGpMPzkP0vWXnsedaUZ4
a1LZ3DLfiLcBniWm7HarFyQfVGjXaQln5brIZ9ixLZKf4xbRrFoN1A12RTq+U6tyTghtIbYQ5Rim
9aaYvT7gIwExx5l86ZrUOAz/vSSoiB6apIVEqieQzjLr0Yiyhspe9grOPP1iM7+Qe0O6Ak2DYFlF
Rsk+mkfOVdqJuyR/oo4OTROeKDWuwhpXJcoSJOuNe4yBL+ihJdFijuO6QRq2Cx2yuWKRQZ/pqJbY
9KulEUOUJ1jgwbHRKk6qtg7QqS38+3PmVrsfnJKgPgPaWOz8vH8GhYXg3eUzXhYVuautl25jlLBk
D73rxWyPrEp/NfTyp8JGdah97PO1fO2wwuyH+dIkIdYuWiwPOgT3bZjRSCkHnJ5aTwp8EqffiXp0
zkrF0Y7nFIIkn8KOalSPcNsZHtVYLzIjG157d7SWjkjLXd8U9bvLkkyq+mNUIRId0LO9qQwnX90y
L5jGm4Gzd2nojbYjStz3EQp0stdfwXKdbeWOFxiaISLO4drUmoVIhETFYgSnVYvyhVibvauAruS1
LteAIv6TBGrFaBSq4k33OvnmTdUJJe0Kd910SBOz2ORkaK3jzvxm5k32Rc/bi8OKfLknLJqzy1WD
0CHm3kuYROVKa3N7BRmhPxqwR6Qiypq1oHwwBC1f6Q0bx001/Gbdc24ThxgXotk5JFK/IpleiVxU
T6YvTpEWezfEWEgHMGKsHVEUB5aN4jAQz76e3AbCYh/sRotT7WiTDCRUsJzKaTqmFC4WHcrwDW77
H1kdHBMzn1Z+gJ/GS8rm0Pbxm9TIknmwBxAu1HLDXTM073Y4fTPCzngP03gp4O2srTvhs7QCGtOc
D72g8JYR7x00jcjbthUxZIaEaZCScH5qxtZeGy1NmBBLiEpLQt3dMODMyqE3jBXqtZQM1sxhgpoz
El0VfvEsWPXUQzMSXpqLTq7aWeod7PFh9FYi6SiSWCXLUvFahFbxOdTK21A1DYhA5CZOo6k57mZl
zCEw7tAPzA5Uf3IRGrfE1nZJPeIjqnDfknSAEaosn8Z5mYavcogGagqO+hIbzYsMywLJ8VxI5nlJ
LMIiKWHXUB2YqWd7ZB02au1WFaFoKcz7oHb0s+lB22Mz+EBM5AiMIfVWFsHQhNCqdVkm2b5JoTqA
r3Dhxwfttckdd68ZsJqgJG3ayqxejeILzVHjqe7aaK3lrn3TQ4RnttOuWmIvFsKM+2NYTQq75pxY
z3P5teJIi32WqbKfeiTqGT6ALApebE9cqePALUr6aJ2MYcQ7Ap8rsScNv0ppHpXXPN87mjFnEIAe
Vj6iCYyn5ZCGe4OZ+1thAllxLBrXdt3vdRLkD3Y9rlHPlUeSRvxrV5napTZv3IPyHf1/MYN9F6Bq
tKtrjNrFLB4dI9sXyEU2NjE4TkfKYdGmSwmqH+BBkH5Gb7wTTQjyf/Tstd9Oxd4dfA5xZCwZ9ZBu
q5YTF4qJ6JJHroWTv3JOgfCHJ2ilpxLo7krPi2TJySUi/MUiLhxI5RrRPYVw1aizOfIJ6QBKKNEG
wynNvtOYJlw8hWVntqBrdfzwD42YyVmVE+47NBGXRosN0pFqyMs10kZvoO9pBWlyRrk+vNmfygnQ
r0LFDwgAB61HmrIgFnul1URT1QMAIcO1f9jY6oHJu9wO1eM98/Z/F6cOvS2UmkukAuZ3gTmj0NsX
P7CzY25WhNKnvbsl8us76CiPrVOWHGNVfoZBTrZroKHmabpPNiC+fWkS0dnkCfkjjmFc7xelqb0Z
JorzWCwv5fC5GjVJiwDPcdQG3wYp4Ab1scfeUWybwDL3BvfVoijasyay+iHlMb7FOlDN0Gu/amlV
b61aI6AkHq9eGn8XJvGtqRZWe+h41RZRULtwK2CHLlLrZ72qSjAzencsC9t8SIbW3qSlSo8q9M2T
JgLoUYM7nRtLQ7KABfEERRvXPJV1F3gzAEX76ExZdEvJlouqHwq8ETBh6aUsdr5/vUva9M7WNiy/
xiHqIIOpLvscoGNZargpZsl8uVQAOrb+SEXfIcB1GUGBGclNAvoXt0TMNSjBwQHd38y+D+y9BRJU
NMq/sJ5BAOkj1Nv/T9R5LceqJFH0i4jAFea1ve9Wy+uFOHJ4Cg/F189C92EiZvpK1+hILSiqMneu
JfKviLIIOUm5HnOwXdKra7rlIyCg2jkrvDbKso03b6SzMdJVPKR9a5E2CwV9ZwuSrzuRlo+ZaLuN
MgFSBobTSL4n0Pubwgetq3f2jEYG6q5DRnjvjnWYgMqEUbycRvKiVczb4P6aqvKvYB0ktMAJaRI8
yJOFOcRwlNw5VuvcJeMSO7P/bu1JXIwm3yRhmhPu9FtEsCbPEhcwfNKz2UVSy9zheywNfWWVAxDK
DNjj/8N18zxfYOTtyW6kf3SEdfobwS9tW177vUbiY8Mp7bGryulFTHuVwWkfKrYylQjNg6FZxqGZ
P2pKgD967Y7rSeVb0hfVrYyc8r+XqEqADND3rHqYuXqZdOvacLTNRAdonfW3cnSIFzRlt7dGgPZQ
I9/84QU8rwUBSIDTdCghAM4soUZAzQ7TOoUSwR/YOUxrxU5QfFs2TdUqfK6rXq3IcnQPcVKYC9lU
/aroJ3/tGlQaEhqCq2o0cItwjN80lZ5vIJ08pnMNBsLpeyQJLre2F1Olj6KzX1A1M3k6VMlonaoq
adfIl/oXNuIfoMIB89ZT4bzmqik3hE3S7d+ng9BA6gnov21feUcpw6fQrXkihAZI/srs+JZr7IgZ
gHLAbY2T189lCiQl5IgHqBf7l9QybgMzLZpDnId3ouHNFbJFdlXXcSbwxJnrHlWU/5AL8baNVn3l
WfzbRAHnlJQKae+73VKx8V9VpodCXQ5nSWUBpxQGtCMY+AN3tclGRreuvl2BnSo5r3J+87FXRdZ9
oBaymspCPBmm9k+n9Kccr4ALmZGEdvNwbaY8Aox5H4XF8duMkPC4OdzOUNnFRky5/1hRuhqmsn6p
gmS88YslXkJYP2eU8VyNHAj//iHzgr6bWOBChP5qk5XMKid+Rcu009LEOyQUrQ9N6ufrQdFHdhzR
X4TqGaRqoi+wl/plyEIOyQlRUEbwCH5rBDOZrTowOtECpYrVm2WgZcA+Q9mzdLGXJ5PaQk898EfW
J5SShHkKpvZF7VsEWpFLI4ZpdonT5TAi8v4Yk5Rexzlg9LZBvGhH95Yg6ol5qmjnu6P7TQgpQSos
1Cbukid7UOUZ3ly8aQpPWya5YLbD6r0b9OHkQKLuG6EOgyN9UVdXKBhwrnu8bBFYSJfr6qxVv0kS
QA1NzI0Lzuwh6IFOSD3hgBal1uHvpaEyunPhig0SdCUCsyNZwGPEnPiB3/BbxIDqbhopAIieJuai
QzQ/UFXE5tBXTHcjkUMuLa8D5cK/uUjKLCWghgS+V4fjlJwldlUtXyHComtXAmjw3ah/DKOuf6xh
g2Zpty8YZXwxqcwv0RdZhExNZ5V1bv5UgYvxRd28MjLSnSrd04GerHuAUD9JuvbSLv5hQAmedZg5
j9oUwRxC64VyredB0iJizOmopfnDWAY/WG+1K+w6vOEhhct8xAVG5tvvmExHS4VcIiwJI3G9PrQF
xLii4wurHlSdgjR01OcXzxo41PS+s4ejC4XVDJq3IsSVansfzKlF1zHJElJ4U4lprmhoZBPeGbQJ
8B6SxAc9M+5DF0+veZuz/wb/DtZVsqlxGAuoRcuuLKidaxOBTOdoGO0gyD8bU21veyZNw1VuxTxB
OmEffXjdi0QLFbsc3ydb6+G5mvfYUd8+amZwtlRRnsT8MqZlwVYws5+NylVvHjceBY6puI1I4cj+
mbOENfkWJZIqvsTCt+KO1I1Wn+G3nwx9CqCceLzo8lc3arm1fJ6KtSRS0FbnVkxrCnz9smwiY+sG
0DacPkrWZay+kfOU20Dqw0OAhsuQWblHcEhygwGlC83d7kJhYma62RlJpYTDa9iOT8qXd623n2rA
HDfHZ5apSQlz5Nr0Wg2cD2VdLqfWik881RPawjpnkKLjih7Bf/T6Ef23dmM/9jFovXsSmpuvY09/
5x0wHv2/YOVAOoAb2TaG6BrNOaUujJdVoefnys93HcPZL/ZQH0HOdL/pXJCPPFLZmvk8jt9UOj9d
DXqtoU2odsTsN2YoV16o2fNe+Ry3KIwNBZsxJiRr2rUAOBKDZqUuNDhwrACHKrIUgmgbDI0fPEXq
P0FyQrsJk/G/Zk5OB4poaatPMem6h78IDGgJFD26s6/wqVjEx7fWPAxdg1pYmB0DfENeuNcm9N1r
C//34HE8ni/omtv/rRX5tCHCyzFJZJfaQVnpkazTjaR5qEKn2+D0TrkfPkiqiucxTDdRZYijRgw5
4o1di7mICXTgqcwYJksYoYN+yHviUgVmlCUATJt47TodkVvHReasCdiL/cydkzgOqUhWPN4k8JH5
MzlkX03RNNjQGX5VYvJeI/7VhaONNftLG+pzKtuF1mjG2dfgDPKlUvKTno4gJoC/soliqk92Tdkg
NeF2UVcwtry7yLJRrR3rogbQ2HUzrMLWl5GmTfvAGZITEWUuHWOEj4hdV9X5l9NrWOMLW5ztPHuL
TLoy/tR0nD4rcknImCXXhdudzbzvzxLc7yHu1C7uO0Qz0dTCSVP1emBIGIi2RCNviXA/v3ulXziU
SngLcSH+Q0+SPmlD0b4Grv3QyoQq7t+NMr/8cav8cHBQeFAnHaX8Mb0WRE4t82fTG6HP2hFoe8PY
FeYkd8wefeVGFS2GqPPevEpi/EJCcXAbq1l4TnwRWWFcCgM/Q2IXAmh4yuo/2sNrVCHe83k8nDst
G18tyIw8cdd1+BF0gwK3J2htBqN91PkDvWQYLoIWxzpA3RYF0C9DxwsPuR9nZ88ekO0o9osxZ+P+
1TWYLKWZ1B7/PkrGIjmizzBYzbmArNnV1ae3qUBhOJRBeq5UdNEsd+aVI+QqbYatOOBX5zEu6hPl
jU1eGNZLm9dPYLD0uzPGDk4yIEvcqPnaodS6zU12sKbOb5/IjPNk0XZhWne66UKJJzcDW1gMnNig
mjzyC3wxelt/6QP2hnDnQYiK76IGUxfXkXWZMhiIqQ9IO/TkizXSkGnDrJsfsPCp8LofIVAvu8D7
ZkunPQnAFpvQg5AnE2R0wi2oWJhWvjHn7JFs3ANUFIzKeMOf4JorzKq1PrDZz3NvUzsWl9ggmld9
emsZHNTbPjtbtCfRIoWoZmocXm6qPfhh+GnmEcM+kQquRWe/5PbAbj+hHrYoFdPnTeKfGboI2SZE
GgYCN9i2KoqefGhJdsiPE/n9sFdTx98a+lfNxFIYJ/opojzzFKfpOhxnVDIr8FvtFv4lCGL9CaYt
QJeuGo9/nxpx7qzqOk+3+CUfIjPWz4Iu6aYOI7Vl+VzGc1327yWzg50TW+CdFXzyUDW5vUBREK0z
roadx0QVG9b6I6NitrVlFj4jMOU2tSSP8YpWvRTEGP255uyD/+68OZMWyv42kP070YBjgwySbEcP
H3S75++aRKj7YEY7QAw2too8fZ/6nh6cMmgi2+khjXsiQEkWL7PK9m6hrpPRGSlIJbYfnvk+tg2H
0kUzyfw+uDggU033d1lLEYrGzjrsy+rYskcJAGebJMNPjc32g9CAuaUBq24NNdGFaainNEzNR3Y3
a8FWdBqgSRGOYygjZVBcoa66VxhETg0LvzVMe8dNtEsed/iXhfmWN257SgdFsWj4+PvEr4bXaSRW
31vG8e9Fs1t4JJVeHWhNnZn4y97tyH4J0uLWZcGx1GT3YIwUQXEfIxHznoM8AjI9RBaXWx3N8nmz
36EdhBFcKjq4muYfMvBau4A9jCyc/CUcLDwyZUcogj3CeXC0t4K5wVha8XcYTVc1Nh/CiqDnJ+JX
+p1x4qRkLwn2By+W9wtwjsuGQbZ4PzrgOIwMQwrjH84dgoZB68gcD85IHqLtqmlf2chJ/ga5OAs5
q6ZXw8aXzxDFMiKyes1YjfDYfk3VJm286lFPbR26gnRpu5HwAyp9YmgLOZfJUYapTT7i74ehN9Mk
mW5vmAbYDiOOVDFPvXuSoqrj3lMnaa4q7CX9a/59KS3MfYkXLBSTELu2DcRhVPV0jCyGBiTQskXL
G89Ghil4twaDnMjmEE0Uok1A/hwp5Os0ITuJGfs8Ass0Tm1r6/BQXWJiZcXIPWxb9hNsg+tD4HDi
anJ8j1b10SdTfnI696Oynejxb5IIwi9b1g6ntxhSf5WX1BArJIiHvxfRzkDWmUH691/0ARcj5oJh
xBA88uhPZ2tJE+awB/3irTJUtW3HjCNe5sP/D+fddvpKTTG7uBkMCY6KYhGrSF466ZpnDbDwfPzK
fGOnOZiTA6vVHhhNrrgaEmePmhAyeC7UkvN/uWSbUT7EqbWnLYR6q4BJm7g2CWtLxKeQobdVRaN+
wSF9pDRn63cILZKyim9t3O6Hqr06JEOJoiEt1VYUxb7r6pWu7ORsaC4iTE3drMaY1l2nO0xFEBTp
dNzEQ8wOB/5uXPvZTi/YHiVQIW50/adTletnK8LTnAdQqJrA6G6Rl+/+OtCgChOmZqiYV+6jBa9t
W+eK7jTn4pMWGixjJjkZW0pWwDk6lSq2QXVsr/zUfMo1w/3nO+4xgOwYLcoOZ2tVvSOIOLXoepc1
F8ahNdscT0tvtIx2utPBcRUy+qGolo03MArR1+xztfHkUIDcSE4eh7IvG3oLVbocGb7cIiCD00ct
/cr4vkbei9JG0xk3wELxRtNbxH6peCY0Z71GUGUXuqq8A+/RD0z/nTUa9jXUy10nxBt854FRXKhI
3Aksm7oql0EwI5NNKS9O0J/1RHaLXLmPf48Oj7M3ggSxQszZHazCpNxXKRq3QeHvAE9GTNqa00XZ
xpMRtt3+77OgNl8TlvpTOADAllWYvv33kXKejLE2b74H/kbhZthOoRvcvaHa9pGfsNiX0XeXosX1
WmizpcU8+Uz/ZM3ulr2i7201xbabe1RRcRoMN4d+wu+qi4N+73rdqaNv/mIYVnTyU0tfaC6txyq3
6Oa7EGvslk6fP1uzU6QwUFmN9UAFn1JU+Vl3ajiIwJa3yjj8lTctV8hT1KK2LKV4CXzrJTUssWtM
sBIV7+tUnFxmES94UvRrwf74Wqauc8xEfHAT7sSuLfRjlsViybBt9oKlG9l3Egfv5hAD34mRFI1T
w0Sc1LcjP+bGdyZSR9BLF0lv3IvBNpGN1sFzUt7ZE4l1WUYEMawkvrClb7fNMP55ReKLDGFltIzy
bA01GY8sT79jAffFNwBid56tEaZK+veA35YKsumzmk2D7LyKi9VUqGoDMpmTaWj7LsWQmnSiuAU8
HVYwOKNLE7bXuuv7y5Aw8uA6jBa4kNJN8JSrVJrhuh7NYDWEgQXPlheIx/Yp1sN6C2r7X4oEdjcy
+L50ODFt+9FIXoFzwpvCnHj6+7Qa052PLCnR+sc2TvMvTzfQ3WH3QFqsQDCyHY+rqf0YiPLLvk73
feLlNzcY32m+B4ccKubZI6bgTI16aFNbPdgUYkuHjbvvN5cxI4oBHD3fZkSWViyS+ClIeZ38+SXO
c30d1FpL1mMKzm0JRps27xB2exCSfPb3UiInlTUDNw1xtptPeSbT03gpo364BLiNbcMd8KhZ3cZU
DGS3lWFCtJwszG+cFWXh9wuSrsaHHsrnirHzK6LvL6fIR2w1MLQMqS/MrCufkLScAh2T1d9nXVkQ
ptAS5pttTx0mSCNua3a0xMFPghdti409Kefw95KF7RuS3OjQDzEMFZN0cuhGIJJEA2AWzAM+oJbx
d+mY8d3Ou+QetJCzrfLoDvlzW/TUa6mhXxm65PbOimCDuDI6EFFnaEjXsY+goKqaUj0W/uQ9TjRH
FzZn7j0xBu+Rzp61i1vCqMxB7ZLIs07GZPaP1kS6wC6cn6ntjV0faxrd5YyVC9kFLeE2e9EyvQYx
UHWfdJn2EkGfKsaMbiJ7sFQV0fnvo78XGUzhmZPKcw9mb1MI7AsMPfP1YDGn+p0EJzWPIsRHkETh
T5emj1bHFsNjzJTlbu7eJWXPzEpJ4d3Jucv57O/vZ4Grr2SKvSgm33SPOGPutLpyFwh2z6GZ0MIn
nXofFfpTrRPlU+YyVR8kdrctwBVQVnSHe8C7Eucmo1bRMNx7bj9nSs9FVWh7OmE8YXr6WH3547r5
Sk+0ccWmzjtRnyOkp4f2Q+pMwW7yKARMLc3vbrhEYTtse6tC0VEiZGZAvFg1zdSDUfNOA7/Cs+k4
8aFpCeurSWkIeAri+U6GIiMoSzgYNC02NMW+g0phTQ28aJcZOG4o6dNTaTVJaQ5Ldue2WJDLqTvZ
80sTmszSjBB5gpp5/17Ge0fOPHaN2pZR5wwBTwwZszJA2aAyJ3CxBtWFUfQncgjl1SKwTIDNH85D
NL7Vrdcf/q4s+vP7POIbVhG3WeFYGRGZ+UOOa1BndNcvNgna8yUsojeHi3Wn8jQ4565mbgvJ7/jv
q1As77bikUl8O6YCYlBMWlpytHZ/n08+HfHBptM+6Brrnl2ql7S1n0AMiEPY43ZrYdGehUl5tenh
a2GiOOWFs41KT2BFgPcOU3DpGgun8A6D8HcVzf+0w7xEtmZRiv7u80SEL7XU2i1NCEoI6T4tojsZ
7GtIOtgL6czCqe/9YJGTVIMyw7xAipHOvaQA8qRy1339ypCAP51oy99GXfvMSVck+axn7sXJaN5S
GjJKgTQY2z0RDuTxB6f3ujmrgooN7a5U69zt38jmHOp23WcRbAPCWOrDpsBblGKf2drS64+etx6c
t7jhsA8XzDMMRgEOZedf2qnbDQaD/E77w4+4im374gXHEIpM+yaND6s1b7QAWXCitUH9UhUhs2vv
dpHCzKRm4lNpiaoVU9p5PJA0Z7xt/AzOU71Ly2ljGLN9rOGYTj6LonAdvIj4OHciFe9EBNibYaKt
yx5t4vhRKbStxEhijM099f9+ch+b6rOxwFbVAWUBD7l6t236L1GrA2pnI99isGQPHm6SiQzfqAN/
iVB4+Dfve2AKJZ2okj1P8bNuvAPE2zXZwfD3gR4s9VzbEpPDroClYul208Gzv4p/ubIhxp27vFil
KBlydfBadCTtyXcY+ebXz2N6DWPlS69POlkA567AkLh2S3y5Xfnl42SqVaRxViWkatGubkV5DhkC
KrRp2w4aO1Y0quwaRqc7uCgwfdLqIxmxSVfLqKWznVEC7ki96SUDD9VM3ag2PDiWMct/m6ZHEZvL
lEmmst5kUbFsg9fAMOkEkd5sOMQfo4R1jx8dwsdyiuJ95k9bUo/LOs9p1FHWDNJknQhKs+VTDOFa
5tjn04S5PfPqGc15os6MEi9P4BYnSOSofDpk7UYGULCS+c4HneoT7OyV1ZshsgxaNb23riabY0jA
pAzlucRZOpxTFlosTkVs/YQBIXpYr8a4KbhLNWvndGwIRe89m+CcVJnecs1ce0kMOpY7DBFJmv6k
3CxEoS5U3jZmbHIs0xa1AFhk7Tv1qWKii37IXGp4NqrmHxN9W0Lnz0qn0xKew6ndZkAPa1Z8ke5Q
qODS4VwZ9s0+7YCYAVQPeUclkxwOz7Rx+iEl9qR7EXPc1r3uxhX5HgbRebDI8SnzQ/PCb2M9mZ8R
Ti3SSouRKYh+6C5kdVBI2QxbwmGJQRiJceNwz3apduH5IDeYQ4xCA0tQa2upCKkSCxisZFUVjOJI
JA2GyB68PoBZDvAzoByHjKfVw51Q0QG6wcoP4nUyC9rIwatAPo5OuWeoYJGT10kAHqUU6NLwXEXR
EurHygGchNjm0IzJsu+B3PqSqdligZecAYWiPwDc2+o0IKh4Ti8hvXTaK0zgI55hB/4by1DwLVgf
BZY0onAMC4SnBKVdw0CVi2QuFdODTZrcdebQPktk4YdbOpm7Mp/JLNglhh1dvQPoQnQ5BQEs9ULT
GN5sK3ZO6a0S7cD/NOdfmT31/rBlgvJmwPIBtxWgQZnlamG90ET0KxtwN6G4jblLhC7jLetYqQVA
8xivqdE9Uq8ItWxdx+ztjZF6U9tgQnQPmZU/wfLeUJMgycJCXtCY1wAPVwlD5XxV9mOvcegsuokw
ecNmw8SgO3FxZShAKgqcDUjeSc8eg4xBnzDcgpJZ6HiX9ak/Wsr9xqK68sb3UfxDBvM5TNnez7kt
zYm1pXd+Ue1serSsnaYduQWvtDiXcflDsYhUmrH1KyyN8avC/rzwGeTpavmVWh9pHy9MxLB9V15R
bSJxafwjCdSNbYYfVDeWoeWwMgnsuBDrN31SyVXbBTS7qNeB5sKR6MXFxvApfff+yjXrdVnUnz5F
2l0/1aeBqISLFiGTJlVemi8NGZxKaQvPbNZRxNS0JJ2jeWs3APUhivUAFt8y88+BFYjs93b2RfcW
yGZb20RUcViLU6N6UwEnN04KdpmcNCghPm1qrZxuoaxORlI84yu55UTtuP1PsSFuwPFXtSk32mis
pmKkpuVeclf/yWwXjcxj2LN3DiLKNeZiCtAiBP4xhQnRWeZLmtZbxyUQPV5JIXqV9zvo/tYdaZ82
3nZ0xBY6FSw3ngWdpKuUjiW5RAPLZkwQptxPsvit+Y6J+y8KET6G+fALXmjNKgQOuks+gQ/IFexH
yoqFebBC/z4ZBFejGL1rvQqsipvYXUx2sK8pAWJ9WEnLIuTX0o3W3vFqsSrSHugEG2HG+fCCHNRP
mOdUYD6rhyTIEJzFbKdYv4x4a1jtIcDjm8QUAPLUX+QREWlseJFGdsuV+6qMv5CcnKaKIZjoksOm
8vDsSC978jF6iW4WG1bbRNdO0gxoS9cUVdNgI2vWJyt1Diy+D66fwV4kMo8/kcrWD2fBgzJ0fL/e
S6/X/8gKppK+RbDRA+2XOa1TWdZrgd9JKOehBZghpnGXWeNGt8VaRSWT1RpVDE/Hd4IwQH0LPOV2
8KssWJt9to1zHy5hu41bsRnc6upE/mOZyI0kL9liWBgDPO7e3ShNZv8Ypsl6HEc9cukczXLlPusK
Lri85A5FjxzSM7qzTEtOJgMkA7paIOF3JCtE+zCZ+dw0fpf3NATU4zAZ74Nte+Ai7WsVowDt0Mr1
IKCTHFyQ7DgDlea4M+nxbI3mGHals+5jNrQ5nbaVEV4Y12aHOfHt5kvHV6ugHLYypb2RuMgzY2I4
RG/Lz5Y8JJW0tWDWAGqnKaZNKVpzEdTVRgz6XohgPtSlS8jjeGPdpZl9OpzeuzRYlaV/KM3nGEVo
AMe4Dot1lbuv+EdRtiWnmidK2b0UJlubUN/XWrwJMdH5Qt80SONw5NGW7q9OEd5HEjSdK3ep5j4Q
GCYkHZPkbTaiGpY1dWET1YKWFh/t7DcyteS3tgMetP5uKMFvpmdd1AscJZcgkoe2v2defG/c7him
ZH/QSbrg2olYRSB2+zaGLxk+2ja5Fp7nXdPajOF4P1nCNsSgSrbI/ZQqJpkNO9F/R7d8DicRr7u6
VPuGuMpqqod/EK4wGNP/or+GCVFiQU3vsVccVGdSzCqwobFDCtoy2+Jmx4QmVjrNBQKEFpvQiJY0
sxcLmovR2XUlCJfqkgfVN9I9SgujvKZa/FCOch4dtV5C0ggdYoNFZRK3UpR9C4MxxKYN0aZwXh74
gGTPN3N9jzmp7cVARy8ctb0XjeXaqtCHlUBxIn927mScJWLa3rbbzJDwX6f2Lm6n/5K9khCJDXj4
Y8bqpZaBbh6NlhCD1N+QWDwHdfGmjx4TqAz3zsAQrpdRY4FqIbyvRkVMS4prkrkd82/JuGzc4uQR
W1zKsopJx1Onb+UirNNvsuTh8qWh/DVnvr4NJ3XRhh18dkKr2GBSRzV0HnNF/be24qUu8oqUNwfP
yIyW3LVCwS10PI2GXsPoTuZuCwaN6PIjtVaKEXOL56RhDMwq5fXaIW9qSlyNRS75OhCOzLr+RGnI
NRWlK9NKppWec6DMQmfNvP4+dNrfknQDNRI2QPYYJgdacaM5bEojEGSSeza6Q/3mZM8MAZOSUqS6
YX4hPiphqQ66tZwH8QUcBT9MNQKDNejK+qRKmBexZYHRYfdFhCNl6Qnow6HJsxI1glejhbKudHPr
FznbeYU1O6LVsUqDERld+jK3kq0J1h0d4feRKviWcPxbxh9Wzt+DGU43wXDmAt36TxyhyU2nvtvC
TQEwhkk9+Sgov2Dl3o8uO12FoV1X9d7S6+tfIw6r+aKchEEYmR5+/NFYdrEqsIov88F4UbU6o18h
DOjEs/YpiVbjgAcJK5ZZCGs5ae2nJJsf2N/OePTa+Bnxz/Xvv6BjnC1G7WiH+UE6+b8uHO6VUieZ
2JwMKdXFIUZQQ5ujDgaZnbj23rSg3jQU6hdUE67MDP+WXfrOMrfrsnFPcIMtViCOTLy41GT7bW0N
wIpCRc3WeHIZ9uEfK8SShv3cjS4RMjODv2jYbN00ZyfliCMro1pI0W6pp8ZXYYZPc71u4RiGvYlp
1nZt/V0NolyMBMD3GYmpWFhHz1APZvGkj+200GN4htL70gPOupl/MzX9NXNH+NWMXSw1Cmx9mx9c
rGfsucJ8YdAWdcgYDHrfLuLSvaoeenrf3au+nM2oIlsy40eP9Zx0jELGNTd2Sb2kos7bJvnelgFb
A/WqwY5aZrPwsdajswjkvBOBsQetiq0VEku9+OlV0HAIH3+l81maRrkYhMBaZbXfLmZTam8l7Y8m
TZ6zmP4uTZ2PlLAzSQFCvTp8WI3GH4uU9YnKBh9he0kkmQRfy8NDdnUdmppdlnCnJeU6DQ+xJABC
QMRfZPbEjAXhLL1PL9IqHmg+VYvYsj9C3JQQ0ZxlP9JYFJotlmTm+5SNcsACkFPHX2oDez1r6P4l
8kfPULDzBIaZDGh6UTF7R/sEYLs6yFxUR0XDwrO0YakZzbjUQrlShgHbuntx6R+sBm6xnnVgFmuB
eWQ32Ase64VlLRKzei19Nm9W0MKDB2cYZOpfLsQzfXOmh/ov9iHjcvqs6QVz6mHaGVT7p67/6FFP
t1yfrE2gQYzQK283ZJHiG2P0prI5qqNk8grnpQWHjQ6i31mKnQWxT/xqk3WF0MmF8OTWzTp7iAXj
d5XNEmNEOQvjE+zZ9z7uXnz7oW94Yjr5W5qG5EPAwS18AYQwKnKkEQ2BJIiytKdvriaoiTQV5MDk
tWqNgxZTZ6euDIac9nzt6qe2Ml3qiNa1nP8P32RpjjkqN2DrXURHWC/+CYfze2JFDSY41mSVEvdw
KMwgqrjBwZjnp64GBd004URTAuwBhB1BIRo8d1W12XEaCbgSAtDE+DEyWzn43bmNvEOgV/tZDqy5
9k3g+zbCbBdrxauvI85z3GFvjEx8wLhPBhx3zML0csaAn6NuHi5xBLet1a4mw4NKB665yhm2FVX3
EefxuTBphtT9B6vksM679F4EDjlHm5CSzxG2D94j3zUpkDHE27qCa5cp9TLydk5l3xBncoNr9lvN
2teqr8HT3kWn9kP/gBPxPJZMdyTOY5RrnymZMk089yYFCMv4ChgSGJx+4wa04wPS1yNc0r6q6czW
zDewh7DG59jQn4COnMxgujNPdYoYTFyMOteIl/CrLiF4NL61KnUSxVrCQbUoEVC5I59xuzc81EeO
3UNNzogZok6VOk9jqupObN+ZavlMM3FPPRK2EN6HxVCDvstscxXP2JUq/nJiOvPh1A1QeNsXRzZX
3ZcEihz5xlD4ax+d29y55+wSmbvQcExJN8evyU9UFdYM3wxRpheM70YGY2SDs8Uxw8iSoT0ij0bA
WvLrsBqoNAapMssCUteFKz3I9q3E6wYxh7ZSfdFz4zluurf5r+xwX7Sqo6ZE9Uw4j44vN11nvMxu
r0BEn6PVfxRFQqzOSjeuRoZkGLSVmaAuk8PJz7Nfjed+nYNirINuNRYcMf5+hjBnVFO2DyFhyqxZ
mPZ4HnqeUcH8PnNIegxrkMJtf/UG/dxayV6FIyeP/LNmw6CP1i0wyb627RprYkxFaggpc6I1JjO/
siqenRTJZDw8abn8svjNgmsXQTBRw2KgnIfWox0DpbJS3CjzNe2JHgFv0R1avaA/IO2lMDngWPrO
q2CEaMHSyvUfGhAHvy52GtEbL0zuTlx9sd+gjDT9zjc5vGQj09+smg2S6pmaxnoZlNnn0IfnwTO+
+iROV7KFx5N2nBMJCqAXHzlysXEa1ohNKFjn7bXkeour4tPo2HLhnUQ9sulailnGdJKBTyVDHmX9
Fk9Gt2QAipxNEj1VNhchgOX5e9QL89uPg3/4lvdIar5c02L8icPIaNbaQuUGozJT/D/Czmu3ciTb
tv9y3gnQBCPIh/OyHbmdvH8hlEb03vPrz6Aa96I7q1EFsIRUZlZK2puMWLHWnGPSl+9JT3e2fR5C
O6gixK/UrizE6S9H7WObmAHeLoi3b62QJ97QG1y3R2sIi23cE+jbj9NhgAbJI+6h6D6RyLsvw7Ut
J1pjUxXWYaHPJfSUNz7KOBCH4qOFXUlc3bIZzN6mieVe7fWWVi7s7cZEIZ5eJ8dhzEzGeN4VXqFh
QgAjXWw62+bsZt9OafNl4CbDVWu+mROzM2KpvEZZh1arGJ0IcHiEELyhXqARWPRvlsq+JhvTg4E/
eNs1ww6T93xATjVtqfXOA+JZZnQXU04kEwf4eS373oroHRMgLNEz8P5kYMQ3g+xuM3rsA+6aqkf7
phWEZtQBr3zl6Bc9lSRxTGv+RuVcgoEEllSnvQbGvqbwYrKNxEfp7sYlXnJTjKQvNT06RLPi7DKR
hUjALUXLGPxoxJTv6QXEhiSisSA2dbJze78QVroV9dLTMEXnJjhjb42wabGiq/CYgqkb3b1buePB
Ks+F3ZL6YF5D2Np21Hya4RBsM1R8u/ADFznRp8LeNJqNgGBE9zBa+DVznQSPNW9OZT/CXLsve5ai
gi4zkra86gRt61u1xrJ2rSi2zbKlLyfJz4pvcie5G3vCgBKbwMdMPKWZo3t9PDqHVl/WtAaOV/M0
PPdKmJuxNOq9YsR8tlYXhK3JY1nmwanPdccL8+EmWirbi2o2E1iWW9J6gkNFv2/r5kesDRyQMp2m
P+NA5IcdmeUIiXW9L89t/TGnqzNhoD5wK76SlmtH8tPP4QTEkyV7pHXysZT6j8EVAzsJf8eYfTjF
5r7uKOpEpO4dI9C3+mIWxN0Z50pMQBvIX2UWhbqcZudkyniby/B3woB145Q4rkP6ero73dguw2yL
KYfL301l+xlMHNxqhLaUWDAtfxvOGyN+vrkXIke0LQy2eAtSExhU0eKtzOONEvmHbIMXdLhYeMMF
FGVYeHM2rq0EB5UbUcllG91aLvqDvuNkVZFxSM62Xj3QuSJ+vp1/dwUZVBGzZ51uLy9rth0qZ9wQ
93Cxa/LtERl9oXWDclj4cVpbmwzPxqaQ7LvttJ8nUt17QCEbs4q/gMGxUBXP1myfqLY5i4u63AfL
TRKYmtdp86kt4asm6fwSEuSxmdLT0FP4FBGHLq2tHtCVImvDZVZzI250e3xucEKxQwyULStggboa
b6MkoDU9hiYHL80mMn3iKFrgyYkICIkYpSIOp6QqQDX1Ja6joQh8V5io8LPXEcE+3hHjVTI/FvAN
3DDWdtZMdkkJO4DxICoXMXFKEf24MQMORe24s/ECqEkeiyq40BW6Gui0q0WF2zs5xC37VPrZBfPJ
1KOztOBo6szzrfa+xNMWWM6lXq0/fHHIuHQR1sTDfpW7SmCTjk1TSW+6g2RHtFKWyhoUHe2E4TYa
2nZjp2TgoUBjTHKaRgVeb7X1RKmxSwz5hq3+hxN3X5SH724Mmxs/oY1JMY4ZW8SMx4Y55cfXfyl+
ti0Y5VPfI/YrAM5bLa023cRjlKNaVD1BKTamzxH5B2SAuxrV6bZbtqvgbPf9p7Fh/KSpVm8wXoYd
E7AmZMCek/uHKlLuJHFNCzHqMIJxYyHIXNbNqVAhy5LxjHb0h16ayS6MraNskk8n1BMacO9Z1vhG
XVwCbdnrWvOEoMwT1InD1F5ry9ot6fKapP2raOpdzOkRLytnc47b6JinxybD3ltMCRljySmnichj
MH6oMCKSAIiqWPM7R2y3ZUS2LFP67ZBHOIzwGW04Nrgw7hr5SCi73NhqhydU37Q17uSSR8Vom0dz
GfFRAXWKHbugazLeta1HduHCX4fWNqSPaZE/CxNxora+gKOFop39F0ZBwdIbf2aLwRQYTSdOywQw
ZnbfdeZLIBbfseu7xaiA0JmXKtW5gc0WY1SJD4LpvRz5Jw29e5nlT3Po3U3Tqae2ihDkkPbuC1eD
UmGdA565gLy6gJ5q3/aXoYhvq3JiWw3nazft9DZ7JAwu4kfLHtqxP9VdcKZZhHLhxU0jygO8Nnas
Xuzxo1riW0uWZ03UT1VRXMwQC3fVH7Rx4cUYCQRSavgUVk8kPX4YZLsGm4K7nx26RZoTL0wbu7sW
jmkhKWrheqh1mqbVzh1VBM94F+HjzYBP1beLAKwUJvpLg47WtQmiTSOwby7VcRxQxMLAovbdaB8i
o9Ar8ZbQIt9kERDTkCdbVjZ12BS8Jw4ZeMa9NRJei4+toG7N543zXgh68UlMsFI48LTFYDnXm3sd
sREkYaOPZbZHd64NHpKSZbqYLjWsjFPtqnusOl9GXV07Z/4JjmaLhf4paRnPMc5BHdtbvorQWYs5
iTGpqE9Cm56TYWA5XN9N+JVwFer0hQwwZiosABuHFY4m94iLR1VPuLM/+h5iXhWjxAlWhiVstH0S
7IVi9o3BM9jACPLbKrnalOAHYga8co7OkOzZkTrOSDkq1Zo8HvmWNFgL4ERNO3AU9EAOThjcTJp2
GlVK71kZb0TDP0uT0WT0kbbtLWUw6eIJNVIWOydzZITHzs3WKD3Tzp9lgi5wTO6AyuwQRty9FgVZ
yMKo8MZVLtoJxTksxKHodsNbqotmb3ZWukmaOj+E8/KB4vkpL/KWQb75M3cYIZKyybsOn88eS4oK
BwhcBayJNPR9GTQvgGDQteHaOxdYQlDvakeeO28pap6BMIH8zdaFCYz+8DJtpCV/YlMlTZoVhsRh
F8tRaRH6scyftUOTVhbJZlgttJ1V3VnxsqtTiSYhMp8TEVO2pOEbzapPHlhPm0B/4vUdaFodS0vV
UNWG114miT9FDc4ACbQ5UOdwdMgxAdoGb4ghi5GUCKZpJ2JZ38yphY+7MN+XwHmtxQUit0PpmNH1
qLVHp88w2iWUD9Wpnec7p8qIJgF5iEP6HsPe2kEOngi3cRfjy65GHBdETG9yaGeN1pxV77yaxW3Y
cguNJd2nRufZQOlyKgfnmilnkw+FRUoeOpO8ZonQ7IE1Lmboa2VXLYsPc1nsF0hJnF3bezUb59Bm
G1K7GcH7RreUNzrPWZgSy7jmI3SV/mkiaIrTisoiHL/qHqrqilEK9fHZMfvrOLZbNfBVbDfMNobS
040pL6yqtL0aa9hIB49LY9RvOE+o+83hfsgJjSkRIlRB+Dr12YNrxmfEWMQQUHVFPbBTs8DvCpVr
q7hnkIzSZAyvc2VyiExooeRm9nMYLGzQeAAYbcsQLSYwALObH9Ui1datb5oquh+dHFdg+1Lj9dpi
muK+LtPNghgCn2/3AbvmQ5v3NfLnDV4qOTa8Ag0LY6d0fH8KvfdLYmQ7V7oXqvBLmKQwOKNy22T4
WTLAUqZGpxx/UXBqNLRsekBd8f3PGNnrnBpPuBKo2WV5XULzq2dmsY3m/IPeBiCm8WZurJ7yHo9N
PNYvgWOdUeXJApeuORm8CrAFFTE8oU7DY0zPRI4RQ0Yzm4qzu0Q0BDexCInki0/Kns/4yOPtkGIq
yAwNeV4C1Sd8jcrWIS39NGYjfqf6lYHg7dxoP9C8cSpBleS+DjjTI9d9QGb1ObbqZ4WeaHHFr/A9
NjlMazN9txq852iZhLBNnhzSNwPt6UrCSxkZk0w7tT9iNngE4/FZZqOzRycebOE1mQARy4RKCtlK
uEuS17TmzoxN9wkAOSUVBMKW/bUyGT0Zov9F2M1LLS0KnphQpq6Vh2xAD5piz4BU+MNlTK/1YteK
+r4fpt8MRKDl12dAPr5mrPk7VsVwmkgPc3pI0oaUnvUQIGZ11msKyJ4EW7xs0wMDNY1TGC4xNDs1
AhdSqLKtLN8Lqv/JrdlbZ9zgmldEOFUc2fI6JDWbjFZ52cSJOaKPJDrn2mY6GEK6JI0rsn1p9PGp
YZg9cqLy9bB6lHVmUZdnwH4lfKoxZrd25mRnDma7qQEzQycjWcSoHoqiRCnYVA9WVt4EYcAYGdBO
MqhyE2TajjZsuzNS8pOCH65CmZVUId7qlcCGpfBapS5witBehS3ypkxZVbiLIfWGBR7TuYkOS3mx
3eoD0DuWQp1qfTHKI/1R5rUOAasuk+G8bcz9DFYSy334S/boswPYfBs3v4P1y3kzRFuI956xtO1g
imsp47P0QdccgBu1tVrltQ1wSFAm3BecYHjuYpLZu49hYIstUzYmU1DOlp1VMh5SP2olrrG0b5qa
HzPUZO2Zgw5Av1hXmQEMdgiBhPzWYop33UBHEbAZBaIhTnocv9gkCTJVNvkxM+43DT32JrDkljOs
n+vjb1Z+iBrhvWG4oIZyZhYrk3/J0lOoMdMO6XjhokkWDl/jwsMPgAgNcG9cmcr4LBIlxo+NFTK9
RmdTUQoH9e1UtNpBhirfrMzBg97K9toRR7vpkVIdjKT3ytgJd1PXp7t8gmAW1jdj7r51sRHt0IS3
RD3sDbvsYAY6y64BHpdhGTwC9cybBBmIET3Frkj3SaHvCptXPdB0VDhpjdLaMVxa5YQoNebS7kua
aG4Be4FiS4Pgoegn0vVC9dM8ZZz4z2wuh8jOHjVCdT0DmCkakV67b+0Adp1BwI+BVUtUTxYNrXNc
65i+CzPbp3WLCy6Ro98r7oVYlQ2nPvEjHcZh71ii4jCYRnsRMZrWg+TC4K90xnsKeHdvhfavpliK
fTGE+EMi48GMxOx3LY8BxhSCcvseObyoUNhlC+cbJ4Qo19wWRsV0eKS7QJ7IhtHcqXJy7YbNvdrO
7gwzbT3bBfOtKBgvJwx1TtQDa6ACibUmIjSVx0+DoIGBDN7eAbIhGKoL1SY3BkarBqgyUztSWhE0
QodJtV3xilSxp7UKJWqIBMK/LkL7Mi/7MXqfkJqfUoMMWertbaKqcB+4y3JGf00XI804cbjWZ2QR
A2SL+T3OynxD32naR/qMtWUuz1LbdUYTwcXuuYVDO9iD6EvgYkXZMw45JhxWGnoo4vvL5ICoQJoY
JPuugqEE0INzRIexhwFtcwdteNlUhml5NRbno9YSIlozLHx26uUwKPNGW7L8i5XpAFdHfCZTQ/hq
UY/XoEh/xg2ZRWbE3zbNkoa2OTHrcUPrX58i98nxBUEYBE51zQ0tfcjqOxE281tYO2+u9d5OXzW5
lpd/hWSm9Rt+fQ2f75MwdLTi7MaXoY7yI1GitJRT8hUr1cVnQbsVyQGxLGlQ1i+myu/DaDC2Df/W
1qhq7fb7Azr67Bil0Mew326Qh8tnRkfVHj5Wc2X8TZOutrkVyuVUEAF7GRZh35n4kIFNpZCMlw+t
XeRFJRlywsyYtjh+rcv3hyVRCVLZ8lAE4nFus62CvoLOrF5e24Vz4lio4kmj3SBrp/907xBqNz/b
tWC0gw7bL9RewFApmK4x+D0SXhXgm7jvR5d8y2K+aQKwV0X7RkGGQP87kKtRgf/9aWqZtUcaLOth
v4ijbrDJmBaZ31TqHVhruwVqKzOD9qh9JZyJRDlZTdchyBKCzPrqUswjeDbhHlENoVvF3vLepWcX
pqNajwXMqpONLXTnUhLV5Cu2A1qGVOGjYRV+AlNnY9cEZ6A9tlndive2Bl0DkKS/MRZxD/JWu4bk
USINnNKr0Y4rjDE0mDk4+tUtA/AIVvAWBVBQ0jTTd1UygCuOOSO3kRM+VQEZfEtbfM46QvnBwZRE
Yt1yoxNwfKJrOjD/ipwzbgkEr4mgVMTY8Wlp6k4keX2fVcuTISXUgp7dGg+DwcbVTMnehsx5KE1k
N5MWIbWbYIeUJm2I3sqo96CBI6oqbxOXXCFXSyCfObTI3Tp3b/uVX8jIBPtqibLJ7ZTrgRB7KEXX
opdzUGRWU71LG3JLkQ0Me5wDJQPxKSU0PhQ/e63MbyxSo27G//+rMG/dI0XHv37fsrLlWEiWSFVO
2TnLsXRbeta+jvQ0U6NLfhFS+jR0W2QFzjkFCbNnWV/hMk1PhCXyEjC42UOJ+GE/1h1xz8ESA9+I
BAz23ptlQ7MQLM2cRNORow9PI40Bdn5EbCtvdASm82xEbGsTY/I8Ml+dAEFpzPSa02dMuFze3WFa
qY489TpimKc66Mo70VY0nNbo2TB5mkKl+EoxebnEbBaVW97rDbBRYU9oTcuKv9Oii1hDijROUde8
o0vrTvRaBUmJJ1xIp2y1SU3xTZK2/HkZkT/ex9k2mKb5oFrOlPCZ2ceTU8JGc7bdzzqayHzu7JjQ
JQtpZUzDBs/YLugXBMbTq22UrOkSMr0LbYl+kUFSSxPto0bvD5OeqSse4HhrGaCSlzSH7QoDoqYB
xC9TKX9HYXbGgTj7as2KciaoVNUsZlJ0l/HFJl4NNCyMu3mIj1DKmp3DeeB5LueVMNe9uqOh7WtE
zZ6TBvkrAkqZCuSM+iS2lt3YmzqBzZIKF4fJGi3pWvf2ancxs7LwwoHTR+sO87ZhGIElYYaRMYb7
hN86E7rEtHaG35gM4NpVwBTHCOYdM6HwZNaM10cw/51VJ4fvtyedfubWFN2ZcX7XlkFL0IvWIiSV
+qPForHTmrQkx+UaKiRpINBqfB/wnGaKUp/JfbhcZlEV3qiZSMWnFxfj02PRM0YJ8Sb7k6CTogCs
72jgYxocg9t2IoUlKDQX/Z0DumHM2n0f2uiuei2/N5vxPKF45jhSMBMMSKBhO5ri5xB+3MOMVgms
svlJXaQ9GzHfnzJI0tR1zZtE5vD2cJwJ5o+62oHJNJiQ/z8DqC65zWDDn9to9WZW5qOukLMsbesD
eMI72kvpkRexHC1ydGa0Y8YcjPh+0Ru5QKT9OVyeXTznni4ndaZvMByalPq7wpaROZa7tTt0zqKN
r1IUb8GQWo/2nGIx03C6Bq6ZA2Sviss0HZYq2tsDAN7u1nzmWNhml0VakxeSfHQqHOHiQi86SAzj
dGcHFZ4KKWH1cURGFLlrgpa1ZT3GNgiy7kfMG8g/5oIJFflRYY2AFClQNLGv2a65t3VaDQFTaiQ1
c3mT1uYj+vrU+zY9VQVqHeHSs1r9vkOn2tsIFFdpmjTTMDNF1tx4Qwt+onON1VXKKLNbFEp8wS1Q
Zg7N9rDybPzMTFXl3Ur2PEhCfB71jh6A69KD0ixCYBK7OplysS9wVRSH65pZ9OpGkn16W5SJ8qeZ
jvjSU36KrDlC4SN1KW1oYKBE1n0l125ajlpoqAebmTapBuPKWDA5jG2lMtzT96eomI4NvMl7266m
i8rr4VroZXShAblF5BmEevc6D/Z8DSs46c0Q6BfsOdmhNkvUD0SK7MwOCYxWMLwRczTiKOYdxuk7
eFnUD2dcEnugPtFLWUKQyUOYOX1shS/mpH1xI/KNrjKJMMzGC1gu/TDT27sPkDyCN5qNl7bsj/Ws
e8GEgrvJVPo4xbejXoL8zhTyzDWv9JLLofAggXJqaMHAGQlahBQs4oMRZOGV2fVjG3Jbmek0X+ip
jMeMQgexokUfY+VNceA5OLbFSjSCeV2EFR7cPku3HUpecM19/qL3NjLosTtYjU1byWimE9ZwjYBA
/TZYTV206qwD49Kvb8ZSX7c+sVO+bkfpqzNyOJ2W+arKXW9oIb6QKTqwuF3iasVO1xPfH6eksg+e
SS5XD/CK7Sp0H0edLSw3K/OBLO3bChgdWxTd7L6ESua4B12R/jvo2C7rlnsiKQHnNd2n2ajyVrM6
f4l4uYblR6iDFJSk+DJMsOQx7kOvWR/yiGxZGmyt8gXE4LvcOQJ8Pc/MqUjiwnaRzZo4gRN7IDvP
QErI0dIeaIdnaTc+Fa4FOin+XFq9fUVQic6zB8CWK5w+wPRn8mPPJbZjBC9Z5w0dLQUxHfi5rOs3
mwYfccC2ixK/UALfnRFH1+9fxYI3jzaHTKr4uRNxcdZphuyQlOQf1P+vNJQuM5O+bhZw+OwawdtA
p5alNkwhG2wcbUlPExSPx75oFXd6RlMWvXVXQG+lcXNTZ03D9jC7sG4gP4eT6G76yjFvJgHSO3BX
o9qkVY8Ri/rSN0wgbHBUHU3ajRzc+EG2M46Vogch1OY9THEDI0QS5J9dnlzy4HOk0126HfQSFRZH
g3dit8QRStzxnGg2X4BTrrN+QPqbQYkYJAYQPgUrUu21hYwj1C9QQLPy81/r6bqodmE5HQtWZPIH
4b3ZuCP3Pbmpj7g3oERY8UtuazbDCcsXDPF2chYhuRhJAvzQuemttCRAr0NsghCFLm0NWGeVsrjl
7yB1bc9aBmfnDC0QVSPxwjivnwq69ZD+LUpfqAbIg8f08v3BEOTHottjkCyLgcixmVYZQ8/3pWJm
1fSGdWNUyKNw1bzPva2/z8jotgoNb9ZUcH2T7w0xsb0RYd9dFimXrsbYvoEXfInnJPkUTuTJJvVW
xdODA8/geZLIwqG+Pn5/tqzuyCkun74/g0ENNL59rhoSxJqmrTlKFzlzyoppY1TUT31SsBgr/GIR
PZl71UmGhCtiSnPXminMjGsuIgKacZqhpssdtFnVeRCD+dzQXRZ0Ti9uJJfrmKT6tc6ks0VN0e1o
K6UM87P0yY70uz52xG+pBTsOspg/712pzZ9JT3uVts4B0Q1+3HoKmMs2DS/C+qFAEnGeEO5jqWqQ
h5vN+ftX4C4pEmKCe9bfl7ZfWu8Sqt0Xyj1NmF+Yd34yAA3u2LaCUxA5wbUwulcAevpKigqu0xh1
DHZLew8WLbkFZqCOy9g+zetnDkKAjSvawdNX1BLJJL9oA5YvtjmvTolI+omK09esAmUE6KS+EV1E
UDWD/VmD2D5pQr05c/pMWY2dC1lKLHTtfjZ0hgYJmsXcFXwbzAMCCGu51gZnJ8r6h2gcfhA4RyEh
GhstY6qfvz+k6680sUqEkE7vLbeDubwwqlBma/t2oVvPTabFu5kYTf+bt08sNqmaCNz9LBkOyzzV
xwDiJpNDlwcoz23izGrj8n2AMDrmSym5MfD/l0ayTatsQ5hUcrHWaJQZfIje4Whsc7BUetzdp4R0
+YmTJJ4eGEgOp/KzsBGJzhA77p3Yfh0ZBm5IgxPv05zt0i6GehKUxqk2rWHnmob9PhkFgrSxvzdm
w74ZuA8YaTjD2nDrD5g5wlu3ncNrIoetzizw9vtD7nD+l4lLy3PQfqfKdfZmYfT3UOvqXecYt9yB
FwrV+UYn3XaLl1/90Bl06xl9ujSF/vhdmhYdeaw8acsaGmxrunlCR5Kv9H86/fn8rvrm+PehDnJN
5yyzOSyL46///R9lCr4XqiJpSAt7tvwzfGwBuxGossu2CDu3htKyG2lj4E7gTT9TzD1PIonOo9On
vsxx9JwB1J0aINGuPaF5IypjxlyytYZlPCwEbu8jkLk7xHMORydB5o9Cq1QZD+HkUa3qLAOh2OZ5
yckTKxylZPKrsPGgdDgceJTjvd6JX44bEOE+dA5AAcSvpmkSmznKFzeT5Jwg6CPtTexqhVEKivY2
rFwiYuZxQisbl54euYnnSDJd59b0xmKc90blmTH5VCoq3iKXrKPIvgjH6HwH86hs62cjmH5m1YyG
bAyskwi4ncYZYEWFG4BO+/APURrS+vNVB0ngklEuFZUsAuk/MlyMIuOOTFWxrWBtPDEvWKyvGMjr
Y2Jx0FZFnF6rWLvry5+co9PL9wfTcLD7VqQzyNEZ7uruCz54cjNxPJwmgxPfRFHriJdmtrGYjeZO
rSe8MUbn3xCaqspY32VWx+FumasDkplgNvO7kFMMjR+dQZizxl9M8Y/12OIMPaBrTnELz8NjklOD
ktU1H6GhfNkJb3Y7gIyu5si8yQENb5BSfYdXWrUTo89nQpSrOH4qw8wry/mxzdNLpw3lCeDT9IJU
YV8ipnjOx/Rds7W7uA2Hpwmh/dMQfNGdb/8pB9BYc4z+4zZ3dMs0lRI2EgmUW39Eq1ROKEKN5i12
9L3V7JW1Xu73FTeHhbSzZr3y5jCLw6DhXjpM2gFa7KIdLEYnGJSM9VKdF+ISZW256vl+cbw09e3G
z1MfMxuXSYxd4wPQQWIQtb6hfEuBqvJt5cvkqGBR6XA5fdR+mvK5EMvG6TFx4M940y5zfK7C8SsG
0LrfOH6v+6Puc2NykZ+i83+3fp352tqM8vrMd11P+75M04P2gQiEqy1hnqwXoTlc7nIw5YHIRq62
O7j0PsJDF+9Zc7E0rXSWZNLdeyPrniNYvZcFC045IBVer6JcrwpfOv+WPLTfHyHPc1Vpj4o5thmG
OaL9RWeAJtffr0+2/ucbJy0SBh0iBnVY1Y7+R0CVTsQJwFbuVreGmxgKdz5p44CtQyhtO4bjm2sw
2Q+ifsTlBxHMQn51g7rwLMHdXpQw1jy/fqTVOLyS/zwjS9LFDarHZKeT+QO5zfzdIbkG3gdLYNrZ
0dzf2u1cPQ3ypFvyBQ28hssY+3GsG8/Jju6PcYCcpEHHvAsWSDRJVt0n+ugwF8PgU0cq+8TXBYgn
hUhfp+ohjN/xFslj4LqkIgLSu0mJ85t0UXwlRu/sNKYEN3//usn/9rpZlilsQ3cVL9u6Av17lhBd
ZCMI0hLVPmPMZoU/B1FYfkDsQ3W8Vk32mAfHzNDPZqbTHCXTqPwcYWKnCA4SZysBPdC6cYrnchx/
l8l7wr5vRvYLE2hzOw6Hoi8wnneEsdNmYglXgcty75g7h4CVkxwxH7T6vPCC2QHzdpygbv9uNy3S
1ZKom3kg/sngG6T2+IjlSu/Ha5PFVF9Nx8gfSsx+NgaczwMsn4DDFgMNK/fc2DW9wHDWvr38USZW
fzHMbGcJhii6LosXqrQ7LTWqu8AywFEVF7wW7UM/xDcVp53t37/Of43BBJ1isYS7OmIUmBB/JCun
aMN0MYbVVujxcJkGFR+bFItpl7rnoo6nvRRRzrgPGiPs0nMZzuOl79RnVibgr2PV8Ng18TYoUx4p
FObAjkfpI7iM/yE37L9+p2RKKVvxWihScv/zjqCtSocYdx3C6miCFxJxko+2uZsYT4GqPkfayZe+
JsSX46C1x8B4bEjuuHUX/VEWst+X45BxAk4+8OrRAO9zhmt1YO3+/gX9S2Irr6djUo/ojsVaLd3/
/C6DHHdP0LXlNl6g0Og2OSopqb+7sC2BKyEe31Y51pe//6LGX6ogSXPCNolNpGQxDPOPVaYqOtHM
IAb4WrUXLGVEKc95EXhEL8gbAbspDuaQVeArYGcVy2wexWS/AwCCkNlqJsc9fG7/8E399REWYIBI
6+Y7EroS65//2yM8JGXTmERZbhPZHXtV99cUzvgx5Dy9n0li8COjn45VlnQoBsVxnPvnf/gO/lKm
SEGMsjRs27Qcx9D/+A66TgcrSEtnmyW4xFxgwTiBAiAIfCmBCsUrhU23KB2OnDnJsIqmV0p0f5Ak
ZBDIZP3Dw/bXfGdJ2pVj6Y5UilBf9cfD5vSICMwsJoIi6q+RHGqvSPsEa0um3rMGljjqgaNexPmV
ztETuDfjFXImwOdE2NdUW9QJ9uWrzIfsSE1mcHpLo4MkiEMyXzxjZ48YgbhAU+3W6PedEQd30/Bi
2BGZ29DmrKMlDfBgzI7s4KGzC+3Lqa9dK6IXEq/eFnPC8b+GfuRWrYGhTbLLNPZv1doV+v7gKkgZ
ubRNX4KAe2ic1t0nS3SXcdi6sUge2hT6FL8tFioxre3H83eX8vuDFne/hZMH/mi14eUf3mfxZ/Kc
UJaiTrcUZanDg7f++b/dajocWg08QLUdDbM62p0gd0CZ5S0FeV/uIbVDEKzlbs72BOg2sAK+r3yt
uPf8DFwN6/c1rg+IYagOp/GQW+s1AGJ0D07qydRT7gGNtEi9YPasxnPm9cqkl3xfY+T335dmk0vr
cxFtiGF5HH279K3vCxSdwe+PPtTacvSn0h9wNEMsKP149LvSD0dfhH5V+gUo19DPSj+zvTn0x+8r
sj1z8oxqpitopj+ZPO/jus1uCSjFbWfRIm48d/bMxsulZ89eKsmlWK8hIpxivZrId8r1qiJ/GBm6
+93oo6sMdmbpE09bjT4QWa5i9DOG+uV6gVSI+CFCX8OrFvru4Btk08DdBQkX+gOIl9APbY8rEOu1
TB5uM8hbNmP4XclNnngwwBEQcKUOFtn1mpGGFoexP4zRoY8OrNt/f1P8tYJQQsCsZ890lWG6+h/7
BQC0rECkzuirg6Wj5ymyjCTvHg1CvguOhj56C+dxhY9u6m6JH01doc0Z49y38yE+JXXBvMREDEiv
vvug53JuJXVO1KEjn9Vi3Ebhu4tKk0bbfFPNQ3cB3xdeoyW2N1XpRm/6OPIGRdh8cN11pInROBh0
NgT6iPIWRE1+qltCLlLCxp5DJ/u5/je4U4tnS6hbhDMIaAsDTosOxhKC68m0K8yIPaKiXG/Puvw0
1hFihncWkxCOMXDvCPHm0HoPbe3XNOvdjyYSd2Ou/YwSe3koIcJsRA+Ghla2dvv3L/h/yQFnmSVO
FDykpZu29UfJphCcZU6v83KmcvD7FerS1ZIBahU/2vTzdWD0eKuX1zKMq/P/cXZmvW1j27b+RQTY
L/LVEtVRki07bpIXIpWqYt8u9r/+fmRq71OxN2LgAhOE7NQ+R5bYrDXnGN+oiSbaYE7tvVSPUxSh
bretDZsGoqynlzKSTDUsevO9FfDUjvqLlUKmrlojuP3+fWvL3umXvRXDCIMbs2mo3DVt7d37jvgy
K1MN4o1jCpoVEzv8ER4kEs26PtF4Yek3JkcIav0jzy93r5XP8+iYN3w1yifLXv3je6GbwRJHV1nZ
a4b97kGuQUgknQiAKCjQZJNFVXkBDvZDGbhurMwgDg/o5S6GRXFIMrxhjFTzfTw1A96Y/RCW07fE
WNzRXYqETcx39MD116mU9jGxQRToyex+BXx/cxq38n//OZrux7uwwzZVGCrwYUPX1l7Nv+7CbVhk
shjhmQ0ztk7YtAm3pFyZtuDw4VmrHe3Mstd9dzB1X1kOnTEMXmRjYF3/obQiw49znjaYNXbY1hYE
uFGjzSvBOBV5QS8clrgV6fLeWA6yBhFKfAC5kpa1q6VofWNIO3991WnDWznIdm+3qGhLOyFYlxZA
V2LhJqHnoNANIxChD/wWiBh4r2TY2Th5j22WuTTLXSio60s4+PKkil2DscZ5gos6lvuwUnCHdLqF
qrSyyK9DUuhYKQnkkqHZ+rtpSqot0FjCPpbBzlja9qYmT8xzoka7wtml1T3Z6EcjI3qoGWJuwqZH
2xTG8cP6Oybt7n12Zvn/n18kM1CSvoTRAXgGZx4i48DhTqvxd247wxD02jnYFSQIZdHJzaOXoEm6
qTkeV4xLA8JW8DR5J69NgqwrMrT6gUkwZoIRa3jmgitste5gBmX7hVzDr1lfOmjvrL/iIp82GXGF
fhOn4wFepUDIJg3YBj3B8Za2hHmwMzeMZahBm8FoS9Q0TORFhmeMm9hpjNyTFc7mUx4AdDGTIN5l
dvygpQrmiUVwgX8A70GnEy6auQDWbJm82cMgtqMumcpPjU4jlsdkKtQv0mnCh8JQ9BfT/W5adv6c
M+EL48A4pKaMTgM74tP6qu+InFhfVXkNX6ztAY3JsPZFTghU3VbOsapI/SpQWd+1etv744IG6VgX
+jljXtR2s7tHnAVgPE2+EYxMMBYTluOcTsGTHiqv9PQveZQg9Ax6Q79kMmAXYk4pkQKzyvyKeRL2
1uYP1SW/XU7OdYoTdO150V4dFiTrT/WUz1unZtdJOEhLCoZmtjiYWg0NM/6xqLmvLSV/0ttw+iJU
PD5aEj20LsHeNvj3O2HL8k46NslKeffWG+Vw6sJwOI3/faV343AqXE5iMOU8cPlrb31bzTen034o
piS2BhLY7efvM3kZgtI9rz+tv59cc4NVCGGYOZ9EgHepdbPpAT1yftJ0nuOTLcYXnmw34JAMkTUb
QJVRB6c07DG/zEtqBtcVXvZ4+W28/hYJN+PM2PTr1imuAp3JfipVvHiIvy4/D7Kfd4WydDhKS95X
9tQeydm1Np2hLDuZJe+JW9udEY+Ya6tejPuWwJC6z+XFVReYBP0ntx34e/TXOTD54Gy9XQav4lTX
x/UH2Cbo2ayjOnWmdgjNyj5lg4aZO5u+AubPn5Ui3PEgd96aMXuEUzQcSXExz6N6S8La9eshRwG8
/moudROSMocu/lYPDjOv2iTRaZ3LDsu4XlrjoVi00Yv0z0Xp/fPgLD86LprBOjWHfTfOsNbJtCUV
qH3kzCw8ic3Hs40uehoaB4FfXt+vc1QlTPR9HwM9aifcyzD4EsbndDBbu6Lnxx3zzomM8Ng6PA/0
wq4eVEy4cdb0V1bSf4laqR9rA8M2bAF5TlFZn4K6fhIkb7LvF8kz+ahMZaRCu83A2gDRsti7/D88
zDpKdhN9PFlOCWmZbDg4z1Vjuit0MkUl/VtULKFK7kM3+ynS7dOMn8IyrOkcNMl8Xl+tB6DlrGpJ
vPXCWLw6SlzQSYysi6M0JFEUOlnLZf9My3v2FUtMm8py9A0b8RkhfIilx5mhxEF6fany/LW23RrG
oJ5uIyMwNrIyowc5Rr5RyuaktvDOzdyct7SYsHW1Qax7rYMWDb0Na5dyobPGtDOd1qjvTVHXuAEz
fOldo9xVVqhe+GCYmQETD5ctjt5i/SpBeBs58vcAYeO1r/ryqphpeBU4HrQNtnHoa5UX9cOwCxi/
fImHvjqyJ5Ubo6bHGpGLdtebOIMDpfnn0KGchhDVIxmwQLs5YbM8KaL2UOY5kZlcCwnW/ru2rIoD
Hku47xYDDpOVxWlWoifbDJM/xGj+JdXa/NqbNgCYcIpe6vgYVHwbkyMmco2y+eeBPHbwHFbuQIg0
NdLEqwSjXrX4aVPaZXPZ+DOqFEyIV/b0nbUlhZWTYsOkJR2/k0cZYfqR0UNIyIUbK9apsobgES8U
cE+UnqT6ke4TzeMVoDxx7dMMv63DxerM6hEHFJNrBxqGkhJwxS603k6CGMWEYcYlTfKjlnfTtlT6
v1yFzRjstQqBOdpVGlGPmhECUUnM4FSG5Z8GomBvTEptl3ZIyzUzjJ+YohvHmDjJTRHJ4ElG9R9q
mog/rLD40fQhZtAeZhTOAYehCsnuOhI2gswQsI+R+q1q3fJP2Zj44UX0RrBL5wW27sPLIR+gyQe+
YKREea7Y/v8dKlT9flJZ6nYoEpBBofFjts3qyRxNItkNdM0lMq29wmcDKF8RnNT646jl5rGMxXTP
toAxpA1IJJXoy3+/TtM/LtMYL9lcVobt0qExljXov5ZppTa3DvcGWO2L3zYQ2TdjCuN7ZyRms3E8
y2j0h9GoX7u+IBsrnSW87dLdkwKge1WW4YEaXe1u5zV2Ih7SyImPkR2JvUpH8CF3p2eNRKmtFWp4
vFupRtcuq6NrlcHY+v0f8rEjyBOAXZlwhM7G3zSXrti//hAEykRTdgh2o9qsrlGjHzg31K1Kj92J
S0QZnW/Qodzwv8VU5y6+UuHAi5g37BanS50k3/DLAVrs3adS6t9Ui93cJ+/xYz/Q1uhOMAIwaVs6
zrsFvZUa8YDUDl9zMRS+5fSeMRryxcHicSSea97C0+rv9Lpyz2ULUWsaecYvImEnKhh5v5mAZcyA
7ITlicgY84/fvz/jY+eQ0amjOxCUDUfQcf/1M1RYt9qEhKabGq/4xRHlbVZl50VjTRrI2CEva4tw
28TOn2gQup1TGAtMhlZBt8TIjpXVe3YXsqbN++C+DBeEmq1d1wPZQvg3J7U8rD+25UsMAN/QMWO3
BHU9hs7XJjdolY+wxCFpu8e44qLg1hxfhSp85ibOFS3IJ1047cP5b9vsThiNGppp0NB/16K154pm
uCFipIn5id5lcm8HtXsZyOVJHiYoG4cgLM9FKoMrbOMjobjSN5b/bNTm7+CY3gAUbAoYaJ9sRNfP
+peNKG+MRilDbKGacNneTVUB6sGggyW26dCGXRRFutcEqRfEZuRmSPw8JTLHM93C+ehOfCs1Apa2
+KrmkF+JoqzO0TzN525QjSu3wYKIg9hkROaYF8C01mURYaNrEMGu0EGhFT2I2nn8lnT97NkAfY5x
EVuPrH0BERExswXuCAlUkIPRop/8/Xn38dqlNWMZDHe4DdHOeD/QrBvTlGjm2B3o9oZAc2RHrY7L
SBfKPabd3dg17mNEq0zHteaPkRKBB31Lc2PbxZU8E5ptXIexxemeY1tg+RbupBY7n/U0ltP/169E
6GzRmBMJ3i2DqF8vjzzCfsJZCXpLgAVgrIG0tZnalzlAdZiTjhhOpX5DLqfdsiSne1imW0G/9K5J
gyc2bsnZLUsy2ZzU2ogAYqk5zceOXBGCajhY0piR5Jho8V3CNH//GRsfT3TBpETwQTuLC1p9d6KD
rkizusmzTaM7f82zJVjTg1xHQ60BiDQVkOputWtgyN1clqwbBQ3qq2YjzAo6K96XVYQouKnuWQ5i
yeoj50mxJjS91lcSYbNLysNpI5UYKu3yI5N6cUKO0T3aGg6pWc0FT3WGy02GoSqUeiU84pu8CnG6
qX0XxOYNk3pm40+fK0nMT5QhH9s6NrczTdUMGu66aZvv7rxKrOgxg1CM3CiwiE0ZBTyh8UvrCvMM
rONP4BmgStmzZQ0x8FGkapcirieIJxCK/j++CY1vgTGEqTJseX8apWbqsp/jSdVccmy/d2XmTi9D
iJbftayBwCpwPUqZnaSjZfd96Ag/Cq0XNXDRC7FPP6e1Y93cTgOIKcI/gb8qR7tgOzw40ezpWgYY
ve7Oa3a6OnMHKXX7K3ks57zHVhqJPn5jA05euwERM62t8Zzn9lcCUcSlqxryU/C87RCewIrO2Bl/
ciKK5cb17iqyAOqZ+jppZCLz61U0cWZEJHwh2eiIAZir+7QW4RtQDJobOYFobFudfWDBPebNjxu9
Kt+A6rYXdS5xDMiMvOKIdLx2TOI3t5e4O6zsEvXp0cwmF0c4wUuWAnQmTUuBsT8+cN6NvtkGM4T7
uHseSqw/siKwWt9wk/XIlCSOLTB0vI4hQcm55t4KfOVbS1TiKpWwOhGFGAIB7tQnMzfkHVEc4y4c
LG66y041NFsUe4DfVLIUFRkaL9Aqvsap/NKjYdn0UEfYSUiJ001rbrGoqoODd2ro5MIykV8QxYhj
Cqd6p3epdZrg34kyMr5WRmAzauhI4pzynDFxxCoGnaeXRKk8Wmwzv+IOq+Ts8QFGQBvdHibBIi2K
nR6WnzY/aUplbiGz2fvfn8MfW5M2ch8e3kt7F8HV+9VWN6UitnWV5JTGQiEc2Leib/5UC/AsBfaJ
fWo95LNe7WUypkB+CKQzR/0GF9t4dpBbdkVzAkAUPI4koZG34z5kxM76pYP5aoCnsf6kT9X8ySrx
f6xwkM3oroNqxtBZK74buhGaAFqtg3FviGPd4Co3xnpD5yr0UrUCss9XcSiIIThqpXWMIph9UqLN
k0SLbFTFdv3lR7F8j2kf/BU4A8L8diKfudGrQwm6ZZNMHfYUnXS9Xm3FPqAFibe7YM3H2d6CJvK1
0EkfUPQOd+QGj1+mWf9mxNkMhEFap8aEQ/D7L+vjGofHls3aRlMNx8X2+u6GgyAunGVjkFutNgGy
TEgajgUiVBoZSRSgZzactQOTMr+QgA3setrj22S+n4vpTLTuoXFdhKZQSXbpQAvs929vHQX8ckPg
7bnLrVBXl0n5Okr418o9ysGqj8RWYXKP2ysqOWfjsi/biNRqkD6aTXZHtyLfNVqrs0KGUC6zHpNI
D+xm1jPrgQ0OyVFhoW3bqkdYGZH507iTuGimjlNzdPCodT3PryjXVC9npXANcxLdUtWasHcqd1hc
nZeI/fUGnYnGdpmc5H5qkp2uxC6sVavYicgwPzkZtWXo9O4PNwzDZDjLNWRC/Pj1TqjmTCppAReb
iWWX35UJcbuipSuo3uWx8SNhR7tD934eWFdbAX+tk+HP/v2nb3/Yk0BhAyTC7puFzce1V8bK0sm0
fHFsRTtVh4oMAvHQWstTu6zCE/AYmpiRc9dkIeERaI53Ak3NM7DRH8Bmmz+xMp3kPDRnqQI2GQrE
sMiwR6gK5h/EPRY39hn1fTen8o7TU/XHZbM+sVl+gtuGHqbdZuRweZUp78ZIgscZm+rqhh1JHTnm
iWlR0rVVB7QUDFea0SemgwSOOa6OjtOqD0ZmuF+UumLKi0wIGX4SfBGiHzbScMvj+q+m2iZeF9wl
bcE6UgTEc+A8ONh4Vw4hwNptMBrifo4UOq1V/SLg2Wl5pC4I43Trxhru1uYyqPS7JjWvDzzb3Ee7
tifEDEQi/P4L0f7X5WrZOlswMmu5W72/t4I7YpQwpxXeep6Pc+gSKMqWZH1Vmd3NNk4DZIb8lPXs
WI6EWFBju1SXHef22LuH0T1w7rQ7ncy6dqnB2LvBfjKWaoY9UB6AoElHjoFeEeeg8WDZCEe7TZOv
0Kv9Olb+z1JD3zBO1lopKQr9iY0SFQdHQ1vK0piRHOnEDu5h0SJgetEOQXsIu4MTEPBF6uB+NPaz
AeV7b8u9KfekgpQCJd9+5ulM6zA+IKimFRr/KHqIIoehOlJtdAys4zwem/jkEJcbn+z6ZNanfj61
8yl3lkqpzo8yPwbf3flDeM4Mn0JW8LPIkDaqpcr5nM9ngf2P4Blsb/mFwv+WgFv45Ct0lyHhuwvb
YdOoo0VGgfBh9lXIpKomMEdsIuV4zxDXvZKrFrEUvNfHjviKOMlvFtzgISmdv2XP2Lej/RcFcXq2
NFGeEjsDBB+28VMS/GlGdX5xUb0j9eWVkmWTH8JonZogPdll/FXJVfPJBjS/jUSrPs6TZWxroL+H
GrLVrTq3BnkH7KheBxxKD2UJLmSSLvHkMVBKkQ31QxiaN3WCFWe6SySN09kkA8gfSVLN922sqA89
bm0a8ZX5NRdFxiQ6YwGTI0afY8afWzIvaZ7yx+LlBoGRmgdRtM86XKQLQn9xSUQr8CCaNqJUl8E3
eyKADtb3xB6CDW3obmswL4c+qVmQUYApIV1ub2Te/U1im/uQ5A2bKEw/X8o4dLdEplpIcqCRyV4v
DuYtUwlU26hhoRBaSmKA3aYC6IUr8QBh6JGxbuysEbiQ6Jt2kxp9+aDlyks72/mP2Kl+0IDAnq4H
fCSfbOOtD/f4Rd2jmio7W6TdHyTpiPCn3IxHbq+qHnvMWgY/DoBq9VPYeTLSwiNGhOTiBCgqnSG6
jb0J7LARj2jk1e0a1l01ZBnAPI9J4awsiGnstJyhkOg9+LgKF7cXj3iobkmPxMVWy/QyW8DwWohv
wtPTJjkOo/aHucxIU5a4hNFv4KmWHYoPOeaDrxAscmIdWR9rvmc8+0LupykgubZRdboBWoPphG6O
rUb7KXX6m2sxe4/7N6M/YDhUXxUkpuephYSFPb77ZK257s1+uZqWtQupQI5pcVdkpvzrY9LqJexv
pyg2dhIb7F/IqFU1eq1rjzkuMJMPKASJvxwgmStp94R9EqV72hePczfrdxO6+oOr9PFt0BnqaXAW
kCylQMiaRKAN7at6x2yy3ZnlUPq6nmK66ntGHQ0rANVxZ7/vwTu7tUYnmVF9tKw1+p/qJpB4rjeg
wCF1zXW2WgAqc9WON7VZHvCdf19/GhLd3TdVUG9ytBY3t1G1A1G5kLAWPWlIvsEntyD9wy3IJtgN
Vb5LwwLW13vJ7KiUdcwylVaQku3ZVpZPjAjje3OGeSkj3JOJ0RxMVCF+lNdfK8u49Jygb0o3noO5
e+u66dzYo8nmDHeC1dfmxcR+cQcRAihiPx0nxIykff4FJtz59vsn4P9ofcEeUDUVUQErAk1/18pN
XNzuTFHh2MpbDZnhuStb+Dw6FrX1x6KsDlYcdg+1O7AbVBzLUxxohrSxbc8uoAcVPaEdrHrnb8Aq
zUb1ZV2CgM6OmRjsa0hr9z6cfXNaVof4sOZcLR+GeAohCjVemRCXAeZlPIZz1b8mqsDoaXzyBa1C
kl/Papp6uiNs3RKmY77vBfeBbRdVatBzr8x5H6XZcLRj+22yyq+c2D+vbWFOj3HZj1sUKaof2sF4
Yu4A30XjpPz9h2597P0uDyrd4M1YODned0hsk0GqqNGZKB3ph3hcnd3AgHOqByLGoiy6TuoAAFrY
/xysEJ3JOFf1ZgSwD+Nl08QRcFpxrxtG88rp1Z9q7LUb2qvNa2xYYNtml8gdvw1NYkzbqd/ZSSG+
zARtVcSMPKkZeeFjoNRXW9G+NkFrPRIB3t/VbpPduzcLqMMrXbRyx+JJgwU0t1vZcrmDh9iUcD5Q
JrhfSHMdrnFZIMZTXmsEC8eQvEzu+dKmxVR1m6pwWsKZFPuWJuNrGLeq32Nc+uSm9T+uP579umsx
DtdU1gHvzmE1bfRE9jaby9y4WEHaMKzPBNGaI/IWScCxlXTjCwaqL70F8yyZ8AQqdf13yWV2MwkP
3c4ScrJlFc9xaJyYXVZ/AOW8m2OwSFbw0upkci33f7MyP3vvSzPs11OThSdqZZpUJrtk8e69J8G4
WL8ruckRie8cBbBD1ajZPlAjse0S7FyadLudNef9Y9KPE5egxMdE8uoxKm3oAK567sacpIuA1IPQ
FRkQG6zU8fJKCQflLpNadsBNnF3qYiSfqhdHc5nJSTV//P15jU7q41+DHJSWk86D+KPuFyelpdGT
5ZuI4uniGJN2DCJU6vjFo83oOsWxKczmRstFhfAIW57d4LF3UujCk3bqcDbdjL7Gm4SweUP044wY
lkHXnZGrfr7wXxv3e5e2j1HUz1d8vvMXO+NG79iDu+X/8r2KfMcnT9PwU7i+TMGGACwDP9pB9Reo
ysK3c5RxkRJ3+zkq/xaOUT806rVRoejXVQHwYgzPq78pmZtgazMex96I0dvR9D94dO9mRbG/WuPL
0BXjwaqlszMUO2EijeFFTeQh1lPS2QfpIYVFK5GF+b1bWuxnyZIJ9hBWYAsPtBoh8tYHwKWdpzsS
dy9xy0cZ6XBlMEegxGClXsT9QzE7BnlloeKpkZZvjdrVnsQWQdf0pC2v675osaiU5yqfs1sQ4lOx
siI9EWdZPI01kzcijC321vkSSmh6RE72r0UEpIIxhJ/iDfbcJsZFqJg8Vcs/I5TyV4KTp3MGh22T
x8USOuU23syyc0uDEeVSn6JZwikUg+/F3K6RdGvM43cnGe76wcK9MEUKuYYDcw0lQtq0SBnQFjaf
9DLWLfsvlw6wAuSOQqg6DzDHeX/pxHWZ1TrEX1Nv+uNQoNcZjdc6icNtlhZhjY9pHPaTi+tJE+nE
EKfP3rQFX9zqAHHKkZZ8CvYOuSOhP/j98u9pFb6qqmv9CBvLzwZr/FtxoLEmFThjCBh9NfmSab6f
g/a7y1twkqhTuoMs42cLKNlXIlrHOwZ01rWLJ/1mpdWDyK8wI+eTirYdqfPyMkL2ejKzwIbVqdKo
whd3X0ia0y5d2D1432pf5LZyxy1tvOpFpiK3kzPBq4H7zbAcpOazRWyZ3Z1mTvrTaj0sQXMUdyoJ
vN7vL2oGpu8vaoSFLGxo4FjoUmgd/bomhHuETzfXGPYTnabuw4TUsYPG1rw+sLpDH9YS/IJKLD46
01LBdKzEEe+xk5xwyI7yNMtTEZykdoKjXRd+P/iy8EfIlzAVkvM8IIU4UxXBVMm518+OXKoOL7N+
pqr60oVLNYjm1+prWgRLTWsZCxv8IoKLvh7dgKSbS15dYSUpqK6gVlTXRLlQsrrGGq3361BdK+VC
NWu1yoXqofPa5MF4kv9mrUG7UBMpbNGFOYUZXVCcGc1yzMxzsB7V7kwhWjSBrdo39DvV10kk6qZ2
ZXnLyWsiM3hKnkhm1O/gp+kPs1W9Vgb4Jb/gdlWdu/DsVmfBC6Q5TBPdM1tpxTm7a+k5lsGlxmHZ
R/fDUu1wadaS9mVMr+xVl0wX+5Lblza9JgO0QUJgL0V6je1LaEPDWOrGuMixLvZaSnJdYgqHjdZf
dOsy95dxrcm6GIJG2KXL/qlRnKk6u4DPb8WZWajOOLRcKirPU+BTQ+BnSKY1P2h8Bwpq7JPDalsn
I0Zxih15KTRjM6x25ZiiCzGOVnckpyZ+ZWFJre3SA2GxTn4Yu0MF2JEemLE3DZKUPnns0m37Hyc1
KwXLFMh+6aq/G/nWmt2bCvFThEBwr9pMkApI0gUKGGJWWMqotyEzAG0bD9vlSsVJxD43hJ7nIbUZ
wMpKb8q9Xi6lmd4oPcNcylpL0DUzvVTx8rVKgjnBGK1F5k3HKaZ4Ap6uAp3FIxeLaiyvteiREoaz
1MiPLfRxr2+9gQch4yawsK1nFl7E1hPoFDmX5JkaiK22NFGpUf5TfbylYDihHdTdTa3ytAcBu9FQ
FK0VwnMOl2LloFRbJ9226lLNWpVCJtg2SL2CBMrUgy5FzbWHZnisPfx13eCRZtGi38Jr53ggKSt+
CVPU8eRaGk/KeJfo3kgQoeNR6Vqx41Gh41naUsZaZAWz4114Mx70QnLRKD3x+spTE29KPJecSXdb
sjeatrm5hcFgTCxHt1m5jUntSrZJQD+HFM5NDmdjyXRAErchXLkg1L24Cw5I1oiCG/lew+2cbc16
i36XCU8C6Vnbgi8BMUm+fII2NvTIZaDmtXiOT9IrXlImddIjmI4QS1ZoxuTRzc74Bic+Ii+0SNJY
ivA9ihiHnq/bWqpeq5g9aQEt9jrLk+1S7UxioAeDUVtrYl2GSTVGD7eNYw8oR2gspZEtRny3ZHGz
bYttXzCE387uBsakY7KbRkm0HJeNIjJ/fVMInO3kmW5deqkpwYLbpF9KqtuaSCVrqVLhnzgttyL1
qIkvdFiOA6V7zeB163Hke9R5J/DdeFdLIVGi1Bg3pzfFu8LxQKxQCf8lIB2iluOdrXmm5rnC03pP
AHnqPVWjvYUh0xuqpbq15sRz3C1AOUZmhbnNzK05bck1btttQ/wrzTW+V77dAMPURjvCDMUX26kb
pNq/f7qtW79fFxE4EIxlVo9N2Pjo756qLAeeyc4q0DGkmmr0hHI3egoaw0M1mB8gnEdskhzVQ6jA
U05qxhtRiKEGvT2gNQa24MYystw7anYc2O6hagMY6sIRYpQZ3f/fIWOCvBHizRVvafeGWFgRb3P4
VndvWvhmrEUCEPDDlX/4qmSvtvnSza9G84I7nwrMF8Hr4JmKpmf3lEW3ZHqW2XM2PXfZszC/UFJ+
6eSXKPyShJBSnvCzWcWTWMsR8DiWSoZHw7zJ9NEyb6VBNgaY06rMSVyNbecpnRRA+WXwV2LHxTOp
Z4eGPeeDM4DExD+IPQJL7id7h48WPWFYFhsuFx+naTmrq+hfkym1l2D1AuIarELcE6Yu2W1xmDLS
JsqM+NByoCk3TvqLWiG2Rv2p+XWdfEVeNmyJeDC2Aw9aFGcs0chsIVciTd4m18VWTD7RMcMcpMIy
bnRD2yHNXcKnl+ywMldvXTbzRHdTP7dQFq+/kvx4JyDOkekYucSuOKQaKELzhBM7T9NIhnjLiCIL
khfylS2fyKB/H2JtWyxRznOt3fX6wHKGfEsG6yEZ6orzxeny+i7rG+4hMJO2QCUPlqzy54aO5Ccn
+DplfXeC4zLGHKQx+2Fj9m4gOdp6kKrNzAleOzznlsZCKeR0RKFNje4x146zeyy1pZL2nwphfrpo
Y5YqtaVwOQXZchwZMQR709l219yAib6Phr1LbgMbArFL1zJJxWh3TbFUku6memcau2jcgRCkekru
27WmeS8IDLYh8h5IT+/Gg1HRKF0qsw4JVR3D6MgXGIRHRsWIpRa9FPzFuJiIJ+9gtYjovB5KhU5Z
4NWdJLt2Uu47MECfUAXEB2UPVkecjjbL7MVytSp//nWWpgTrtoDhKlw/i1gdEvBZ0uM7T85D3w3k
sjKMeIubmQ6f6PchUQxwW53ZXw9dk6l+k5A9X0NngtIQD0h8NITSmW5+b3VtU4H825pzCXGkCtP7
VSPH9fBnlC1QnP/+av190zQB6eIy89Z/IKbs71GfiBJI4p10C4jbHXR/h7hav+Brw2Y70V1+c8Gx
bvJkfHHD5EcprcSbE9wU3aDDz49nSNzW4JzClPvbNNoPvU6zJE3U4lkvFNPv+iWNsymKZ1XE+sX5
YUuGl2Xtpt9ILP0edFP+Y2yDc4/677lhDzrR6vKrAoat4kK3cGOd1lSrP2tSr2+uLJq/LbVW71KT
vWRqQSpuZygeVZtXX35/p2ez8n7Jx+yX/iyiSyYES8f2131MaYSTEk4uJuD6YqoXA22nupSoL2wU
3PoSqMsWAaVQqF3YJaRrARWUcpejUWqI7rhUzaVmQ5CdGJuR1dZc+uYysTeILmOzbBIU48wmIcKG
0J0Txslog7rzxOtsqQxjL+pvKIaTj9Roqv4ptUKp4DNspJJ+GTZSU376OW9EF25zka4jx4GHTHZk
1KgR9LGMHGW+VJcfGDkqwTJvbEkTrvaVgNu+LwQAm4MaH7L64IwAWw+ztdQQHceK5+pRH4/qWm4N
ov4oONYnqwbtfOoIZJ9PKfO+tZLOp7j6MhbJZ6X1+/Dchme7WqoJz8ggq/lcrOU4Z0QW9qLrXmrM
L7pz7tmj5Jc2vzT5BfRxlV/K4UJoYjp4MTCz4RIPlywHkHSJmBbCRu4vTs8I7uJiRwDeAB0lNs8S
/TcZYgP5kmctulTduenOobkcW4JUeJ0tpQne9tkQ/jD5Fp/05EcsnoK7/j+zVgatFBNXxq0MWuHv
M3ENgyOz1p/j1gG/C/jP/4xb5//MWv89bv3vrFUOe4P8m3Xcyqw1R4SzzlpTrKz1f2etP8etzFo1
aK4Eha/jVvt/jVub+ZRky6yVUoBqGcvElVkrO8VknbiyTazDX8atMztI52ytFc9IDC+ac6Y6PvZp
r/4h+dT5yBlt5YXJMJLwG+cT9cs6HvrlYcMlJrByuhg7Gam/Fz6ac5+3aBKrTZ1HKTQ8oT8VObk8
hB0LHwpZckXfQTBrGlXAaEYgwTo92m7JKUHxY94jNjFgHFew+AzMkyBA0YypY3ZfuKyGaTGHOyyp
Fmdcme2kZROUEIF0bMuwuWLoaLzQJaKBJq/pC2VkVwCm+eJica7SgKbAHPY7VWGiofZlubVzJXqZ
hYsQkdbXJ/pzHgsfbzc2T10IHw4aKOb5v95uGIE2ddKSvKz22581YYS3t0XoEe9WvZHsTV8tGD2l
8WTghROqiaVEunPXwrU7wJaZdo65C8wdzzuh7PAJUkG+JzCMyohBJEGv2yOooiZt32C51vb6Wom7
H7t95u6hDxTu3oE+tFbj7q1uH/4/zs5kOW5s3c6vcqLmOEbf3LjnDJDIBLNh30jUBKGG2uh7YAOY
OcIzjz3zxHMP/F72fQd/yKprF8kK0eGoHaxSUaKQmcBu/n+tb+FeItd+IJMrLPQQc9Gq0Nm6ZRiP
IQBnhqjCOA5hY6VxSLU5j8PG3i3AgOydtuySfh2ohbTzaMQOy4VQtzkVVgzY6railHkeEZscFxHk
OgoIu906MGkwiI2wFGyHWFXWr4BPGJDJGZW3hRVC029Mdz0DlygA9XpXp7uHGkOPvjNwpeg7zdvN
Gd3SUGbhkIVTG47n0bdY0sK2DeW8jmEOu/NXNFeaFabE1VhhMYeTFWbz+h/Jvw+xirJgj4ZGsw6t
Cec0XJpQpusAHDG6O0bvwgvdzdpOsqUcdlW1M4YdKWIMGpeNg1Zwm2rbmFFvo2GrVOtIPwE5772A
HSujBaffB2RCRF3QNYE2BuwdGYu9DggwjKjdpqgdIdfPW6ifjDHaTufRtwhHd2NLi37nmTtCaRRz
F1vriJSdEGxBwrgMExGm3CznQXJmWYbdEA7n0ZahpYWSHYcWzkPoaeFUhopGlE8Y66E5hKCv3fOY
dVZ+EqpDhnceCjET/BXcIedR2jsJ3MkG5rpD2HKVip3EmFrs0n6Hka9G5GpvE3ubcZcM60jOQybs
qondoLEYDNQx8B/N0PPXMY2049aRk5BhBy2K5/MAUZm028TYKnIrjG3uEaW4Y3QpO7B1NHKn6GCb
d56+072do+9Ubzdxk3i7kfuEW6INB+4N7hYwoUwPIdAiAHrMlFUbmlbYzn+Meg4Z9LikFebcPtw4
8zri81DA0zWhN4U6sRhNqIJfSMO5CUfukZSKeji4OwYzrTvsGndnkyM37MoK+ekOESxDjck93DKU
YcuZQdRbD6MTt0m6js4LEJgwlG4deLN+vSsy3tXB6ETa+DEcJilDtd8eu9K5mJR27toNOviD4yzZ
qY4FUSHqBLyKcLi+yU7n/52wx/v9vzTDnEjNLuq7Ra+GjduBeLOkeGq6JrocdRDIOWD0z+Zac+9t
ss8LSyG6WXE4Ibllu5/4qGeDiK82n+9Iwjouk4ivzmBGKx4EdrKg7JLy0IkYN2/Xu75lK89upg83
g5eW90a+0nWWD/aHyNPfT9jO6hiCpEDFm13i6wnbayORp0R9bWw9Jm/W0VhijUiGtmU/Juuvzv9L
R+CLhZmRmYc4Rq9wqKjBF+uAwJ7o+3Gl2++dfm/n63C8i3K4EDReh4sMcYS1Dgd4frx3QKbUewJX
dwY7sYTAlHW4y8FeDot7wO8r8yNjyI/jcFSNdXji1DQnR5yqZh2DdyqaU+etIy8vk+kyLS877CP1
TkyXkbxU7HVk+VVyHgIf4XgVZVdu1sbkczgKTd9Jx5KAcDKgUa/Ux0gcRbyO3DwM40GOB6c4eAUM
vv0Q7RdE2QmR93u33wMMtD3wZeuohouhWQfGOddah83Li/fKtI7K3mvJobD3hMhm5zHlR3IjRl6g
e5DDkVS8YcDruI4aYUyDl/ZkLie1OaRb/l2Ulzg0GfF0yUjKS2VFrX9wwNPeE21czUXDYbJiI+d4
5wXS5lKS50uACqZCSmmjkrFJKczrOCL1eKxq437qlGoT2zST2AI92UO7WdxkIa1YEh4A0s0QZHPk
et2FWDV7tD+IkSXko+2kzs71IPRDaTndA4bR/qEjiG8wuv7KXkpmrMTYTSb3SeUs1Se3yXfpYL70
bfJU2Z54QBTTwoJbmZtRD34yeamKcfxWUnSbbRqVEyLMtReFmVY0GknUKNdNJrVe6s1NjeRks4yt
glKQxMNEmcogs8z2gcfUZt8tnyqnfwToBc9Ax5SL1xR9ctzYfqoa/dVilfUmKRfrqxtVV7HxRKeQ
QJ1lIJswJx/GlU4IupUU49KwbuZCkUGrJZ8IQ3Iu0T7vhddetUatALghK3GmWUWjR6pPbawf8DvZ
IG4LdWvO5FqT3GR/0RX0iGI2rmd11I5DrE435y9pA2u3hhi6dc0IwFiG0GZoy2M8z+p912ifeH/k
YR4LCBOJRV+h007gau6J4iKAre7QytuuuSY6VdSE2rUePBQHQ9K3E0PS3rc/xxnHg2sW2s35izKL
6GBsUtksm4EAyCOgUfNTbR/ZAZufqz6qD7M1kbCsiuQLHvpPal3kV308XaOFqplSpbrVqR8RZNLB
bx5bcLIOWQ8RWp8oa+i/xhFJv6ySeldd67Iqr4qIODInQixdm5X92TS1F00xyu9TRQ5ragpsQtal
59JhOi8G/+H79C/ipbr5faPe/fNf+fX3qp7bRMT9m1/+M3yprr4WL92/rn/q//yu13/mnw8V6r/i
l7/lMvneVl31s3/7u179XP72P64u+Np/ffWLbdkn/Xw7vLTz3Us35P35Gngd6+/8f/3m317OP+Vh
rl/+8dt3VHb9+tMEmpTf/vjWCrOlefynVXP9+X98c30n/vHbv/3H//4//9t//V//5T/923/+H3x9
9ydfvnY9P8T7u6nbnuV5GIosi0LDb3+TL+fvGH834bPoHshcz/0dTVdWbR//4zfT/rtlUE3ymGfg
VFqrPhm0/flb+t/xhXJ2UPl8XQJfjN/+/R149Un+30/2bxDpbyo68h1X87ZwRbnDQjTGXwYaDsnz
m8VtFM60wGiIEMQU22rEAZC6Vb2rloR0tVKOBHLVJC83mAInK4Vn58r6sJDNAJEQ709NfC+Q6PrC
KCXpuJ72EUns7eKrWRwYAa2qNOMo/771hjKxoHxQ0AnKQbc2VW8G+hRfauQHoX1x9tWQO6yk2rLh
hXxblqHfuopGPE6WYL5CCuU6NEbiKvuSd03Y9XlNhMH4gSnx/ZvIRdpMD+f6tE3j8PUOYawGmBrq
oABMoFs3z+GCt4n5UXzPInvYdGkZbTMNpVuEd3c75PG3nMRO22j2o+3JwCz0iypNbkf7gyLv747C
Px+8eftMzaIsaXLzoSp706OPdEtd1NIWG9MUbL4reAJLHKXAEBW4nPQ9yj2+w8duEI+kjcF9xWy4
SlSuW8Ux74ZJEXvEhwTSddmPSbL4iCy6slP1cyqKLLB6uw1chyOKw8qI/MQCy5AUysZISnikiQZ4
Avg405XWXlRuREINSYgX3TBDWu4s9XYKXtjk6bs8IV6sSIdkO4Hs2oO8wyTuOB1luDEkg8kJFsPI
b+RUan6GOadonOlyIPiRB4VYeidzL6yhJkGOBoVncfwoZwcJdbtEu3mGwmC4yTGyJlJHTetCjODI
KfkZlOCXzMckBpxNKNFumGr9Gph/oxBvltZTHBgiaXyW136bdcNFNBTElivr3rauDoVDcmY8Ku1V
zW89DMTipVhhLhppZvtOAK3TmmGG3kNCoWLoJ3QegbP63FBfF7vEXGMgMrLURnY+XqY+ablaBSCF
ab9Cp+dV6y2pRTMR79I7IJfknM7cfiBV6Rt6thxjzfziEnoR5tmCFc5MhmBm2YDEWj7FVnXKsJYe
HcJLPyjmvPNxrvcUKmoDBiy7YfSTr+/2ljj1uLDJGUDEo2M5O+VWb4aD6RxYWxaOxymANZnr7Iom
Dm/R9KOShPHRKtI+/2m+/WM2+/Ps9U6lul4KOjmMO4hVV73q60vB3+kUwo0VP6YKqjIN+0XhhUwD
HPE0VAcOiAwAWLtBLhQk4ugJjglJjl4VB5pNmKHukeCYJtKkc1xPV3P17NKMOxT5WsgYnJ+KpP0r
aLTHSPG3RZU+NAutaCmFLx16uOrccPiS8RhYqXEPsF0PFdl+IAt9BxPlVVoqRTOWA7B53lu4NxNk
q7aTG5Gi4yG9oEl0VO6kvRiBi/+cg+6G0iGpXBk46FFvcg7ouQCnm0AjIUL01++5tk5mb6YUrMso
glnUVPsdCNip5GRGmHl9s/mmadoPI3aMW3K+SKUHmyt07CXRyh1QcrfyR7zhmPbITVmGPMjrR0TA
8aGOUZkONWmA7kcMCiawv7g+x7MMYG2cwBAvv74nyioe3EwhNseQn+yqNUJjMFyybJdLZ8oRb1In
xVLxvIJ7LhyHJULD5BlQoYy3klnjOdWs70NUdNemMvnzrJDINeTJxTKX8TX39qbrhvZCFjnCArTq
Tzwf3yHRdFTGU4Qy0ewrUYfzlR1l3I3DRkk40SrHxpyq5x/0UpnYRnFccks8TZN7a/Ft5Hb5Z9eJ
bxOdsLFWVi2ZPfnP2c1m+qoG+/96vrRhfrcLTMM41wK3xeJB/kvXm4DCOYRuYbcQdzRtBPvgQ5PS
q0+X+rnqe2/Lxpx6X4a+AhkzMMtp/KZNCQCt5Z6/KjtUc0P8KZtVmmeWhfs6HdDC1vHBVJcR/QPR
nXpvn+pR6ETetfM+rW2iscbvqVaugVg5igamemLRJBsHCwq/aiQXWEi7ozs0Dw5JHA+RN3Io8y7w
UVyqZexc4Gelrb5MhCmK8ZDG+adI9Nqh6OIRs0ALnYjMuZ5S47I0w3YltzyRfOwEdm7e1Iq0gr7Q
iX5i2xE44F4yG/ZmPSC5aU1oRKYxkxhVTfWuwD9BI3VwN1lT4lqT0XMuKaxRCUS5SOPJq1CbeMgE
2Yb3Tk1xf5L7XrlXIGlc9+3yLedd3+UqMaRNqW1K2ibRUn93B6k8wqokxxrDBwblT5KbyV+twhfE
wF9YKxeKWfCxL7VrV+05q0TmZVZTeMTZn+y8nlclRpt+DAtxQWoOqHdSwDICp9fkdSNC1jOiQWxw
pbAKBt5CEkoNVamd6iKQQ6H5idU4rC+G7cv4h2cX3eNUGQTnuYSJRq44TiqdbI1AoZtWjNHBm267
9U1zG+uTqY2fhNVlu5GfSELQSx6p3V7UkJuitusvtaq7mTRZbdxsqUK9XnhLOR3Si1Q3vHSxdeVE
vTpTeF8FPiloHDTZyW01EJTGmaLuyKBRfX2BIWc6ERuC+MBzeezxAhjMTv4YC+HDGfkpsLcUMElC
vSCY1RbJCzQyneCVZY1Jchv0wGQkCekS2EV9vLJhB+9nyc40FVN1MEcX6UqfUDym2R0s6Of9MS8A
CSi4EZxGIUdg6VVCqNv2PuYF89Zqd2PbeGEpCDexItXaIEgOMIE4YdM2P7Mu3rdogvCFjXeah1lJ
cdx9hivjZiSQ0vdS0t90RaZkgiXji2VeWVF8TbRc//WDmfYv9r42MyiGAJqWtv7WhIhpXat49hVf
dir+oillFxxPFpHc8XOLCjhoa4uGSORR7BzLaqM7dehwlEQlCvinXtKgcWXYanA9gTOquAC+RClw
mw8uc91Dvl0QXNYni/ODyn7r7R4TS0Q5673iCxJvvTGSGDc8AoSr5EanPfNo8/a3jv2QpX0UJLNL
7nfSLxs3rpMPqpbviKeslJxjYMi4HmeZd1sTC7tQIo1C8fti8Na08GIjdGLcbEOm2ziArHO5aoev
3cJT9uqaVDTXj7rZLp8LoT9AMmTL1fYvFVJNihra8OwimPZhyI8XjeXdE98273/97p13S2/ePaz7
GhKMVe4PaPT1ctUS7NHj41LYubQDYVwdSyXg56Ad0CsURtUFptng5lXt3eiJrz11uKJhL2LSuFFF
9TVKwRIqRjeSL+lcnw9kNvciIGVbZ3tqGr5SJDudxyFwOqUlvTp+zGzc96NbXvZm09Ik/f/6HCDs
85qwSuq01l+/qMIGkZaYEC4r1SVkaoom8ET6ZYqTcOtJp9tRR463jg7q17Jx2uQu/a9Ge6mh3JB4
LLYKP9sviTQPsa8MZH80X8UI27+JcNoBDYxPANS+/fqj+KuNLdtaIFyaTrGPf15ftW3FbTc14FLN
WjoAfjAxeXN/aTanRndmAp5MZjuot0En6F1qsbHnyS/9xhX5za8v5YwDeHNXcORVca1QOcDh8eZE
OeWlMiMYFht9WFPKp9b1FZckDjwp49IgEpw55A492F7pTtpGLWV9k7Qx5VWHWqETW0Hp5f292rnf
WTZ7YqmnT0sOzLPU2/Q+tpq7jk5xrckIhQ1zhKX3W71Pu30P6zpNomXrOmBnMo/IOdlkYAhgYYkM
0c8AQ7B1zRx/F3UoT/ZfpxhMX9II86pUMn0v3eVnngmA0rDjbMII/AEbF1Do9srOnW3p9Tddoo6U
1ZQaCReRVQPtnKoe2oMANrInBgyR5lTou7jPsQzn0B3y6iiK+rtsmNO7rLJuuwkCizpsKq/OHh3h
7XNjemgpvpwmD5eBZsxfa50Q219/LMZbVw7zC15iOEmArLlB3oYbFbKuDL1bFLLZWVCNvPSHSeuO
JM71voMZfcuEfRK12W9bh95JUsqfqHZoWMJ0yPVlWwjFCJbBqo7S0LcdCzzrDmJLq9iS7bgxI5NI
pul60BF+ZjaiXsLWK4y4PXc+LJFtX5KD1NTE7UDtXciS1CQBniPZ0pdDFtWsBcoHU+o7Wsf6kgnl
JKqKEpXLHfn6oYjaPBeJihDDGamPipToP12oN6roblsOZtfxpFabfrUmjxBot5MJQbSK7ewyY2db
sSz5WZSWiIO16IDul+CzLyJLx3syIy5yFD9+WRlXSkEoQgVMkQ03YvB0qtgFjvRIx6laNpRtzK20
yniPC1XfEJDxSRkJmGvkUyf05oNS/zv/CDggg2AY4GsI5DhuvTlAeE6tZGmFQwpsI/RubGsXbdHe
LYl6MMY6uWmLl9Ktx3064t93iSyEdsh9aypz/iT0lJl7eW602LuJKV0foR7Zgcz0ke6IATMrTh4U
UpV3+Qh/VXYgiIE4TjfzyObGmem9ZwPp3OQSaJTekFpbcbOtiki9mdkOXOp0eHW5gIJLDN2XmKyB
87TadW8KABtEJbnF8Ag6LyLsbwcp615gQ9pUYEFlG8mgpO607Yv+GKFP8IdKiM2iunulzU+emkNN
lpFPxwEkEUZlFu1R/egsuy5nryc2cw0FwJIHAUp7F2/ixrgsSTGB97GgRE80doqidkn8tABimpwd
FTjUOHZ0AgvIzyTMO2t5xd29MXPr//pxfmdLWz9pwCeYAxGAcV40X9/bxYy3um34pGcI6LeNG+8c
1P553SUbqQhKAGs+gK5f9RZn7TqKg5jtIqbGl8ITwweVznMkyLt3hpuOLhPBGO8iEwZlGcGaxuzx
1s3p3JFqWPKkQWRmHigBZWKX8XxcoLhj9cneJCNxZ+Nq87LL5V7V1qOUghrSVIZDMXH2t+K426mp
VvjqBOC3blQeL7v7WnY05xU0vFsFSCxBsN4HLgr9fYngXJumKIPox2Nz8/p99dRIGaoB8LwXB4lX
4pkftJMA5U2eLYw1WTfPVrRRexUZday6ZIA4qOCoW1U2a0O0q6u0vxgVirkeYkhfYFw9NHEcBW46
3wqj05/GNYG0L/WdopWcN5X250SC8DNpCL++Rd6xOblF1gq55hrkFDrnjsArpKVJ6tI481LydiiC
WfUkiQkpJjAje2btzxJPXLeiefJqcgAnsj3FMIwPJGFS4WQTaZmlcjSj+KlsW+9Qa4T/tXGKDd02
D2mRInDshbVjl+/t8hIlvlcSO+VgRiUv3flgKtf+6sVQ4cfw7FLsp6v/doNTK2khB+rUROXhhcir
Ctpo9AT4D79PWtzgAkS/XyEngnq6oWIwo2JJga7Hk4uEukxusumHkwaLNjRfdB1NRCo01qgOHwV9
f59937bP7srsoVwZOioYBLYJHeoJbbh5QW6ACTHqPud1jGREkkVs2qLYjzCAQC1wx3qpIa6mvh2J
t7f6i3lGREytkzlYtx+tlQME9DEvcvs+UpgbltX/zgyOZIvA1lPZLM9jppxwLdeXC/hQd6zaeyfW
7kkvxMDgwVCOZIqg/aIlKovW6kTAUutYgbNwyJ3MGbaMzvmTWrS7dKcy5lQ6EJ6MDld9VhxJQuyY
nHSnVXeNZVGFUfZ4oTNsmWoRogu6j9P6xvNgjtiKqm4kkaOkOKEXT6nqCKQiSC3ijdNzPrfLQd8t
DhlNnTInAf0+KvQUda2GxC9vLZqZzQJssyOpEHEq3pSJLbK+EHqrrHD20nT3hMSn+z75QcMDHkdf
yWv24jv6AH6kN+YX2ykoH2WF3OGH1TEktupWMd3mpkT4vS1FawVjXAPjZzmlqas+d2SS+U3ePA5q
bx0TeiqFg/C2K5pH16JONllklv368Xpns+Dxsk1nNWkaWC0Yr2cKp8Ci281Meo42LSQfYWNR2sE6
Oia2pSFz/NSj4uJr7m3fEYCHW/mhXhT3EFnpTEWHJIPGVR9MWPlBHhnJThXq3nSoxjjF+EPC9YeQ
AqRIN9qWylk/kNyz6aU3f0lKI4w1Vb8TmUrdo5oRlqlmKPKxwJVXeMeEavsGOvsSNjmJM/U0/RRl
n95qjQazf4D2XwDlcuKI4CbuDBXNuzlKd5OPpS+zCZmCQ4pTbyqEuyJUFGbGMZSMlUyo5TebuJpo
0lSfFJH6pgesvdGBAp6Svu82yqgoZPL2iH5h/lZee2nZtdhqTjlu60Q8EAls3DUAydl89Acz7pTn
qZlIT08QL7WSKQZwEdkkSUkYUOJkn+f4eYliJFIQu2wtAm0H+MCP+zYNIoCGx8labiO30E4GbYNf
f8B/OeXgDWU7RUAY9L21//gnYTzLVlp2OqEvRj0DhTeo1giReEwwdIMGAsDQDDnPTUy4rBMfkzFX
rokUM8gvgxtd5FZzoeUWSQ8zbfmR+oJeOdYNB6fFTw1L7iS2942Tky9osJjtCLbO5Is+IfdXBvUj
CspflJYhBnOepYXPjUuq2OsX0xbKNBa0zlB+58k27dPLxO4/kbT9mWhwj+k/XdZPAbNZ0yYU+3jY
lo6Ihy6PvsyGEt9aq2rJUUhXyYruqBPfdA107dZV9D0S1/nLSDLDVrHyr0IbES/2S7bFyIxue4gD
JZk4lLbl89gb33TW0lLXkA2RJQ0d1PmswEPZlyhY/Im6dSSz8s4geKovLDIlo67ijLFY2H/aXUNW
0absJ+OC4jry7KW4tb2hDdiZ7NvZQV/Z5fIDt7CxLi2vdzeWvZZm7FUBbL1DW/S26syjyzHCogWb
NHIN53D3hGsPu94rcXDVWbeZQc5R/TBBbxJdc13Gy91AejbMiHpfZdlDP4M7z4UJLZ8Kxr7Jkpno
YghI48I6MlhftNgMRrfHHiXp52WxBWlIi8PYHODuevgIcwBDl8b0GdCK+8Fc9i4SlHMhUxiFa4d0
C8c+z3V/utWTmApzl9KqtijbbKTsLtPOehbkjwfZmD3QVDv8Hg2grJ7b5LbfJp18MIfpSwZRY1to
3kdk8b/Y4HJJNM05sa78nre9kHiEcG+MkHEnI35q5/EprumFtBJ4QZYoBN0CmhIyK5joJMB7Jabg
6414HfOaC5P2BxvudwDc9S0izwf9AlVNtrlvNiBjpFgiyXLqQholbS6421RmKZ8E1eHsM24QSfek
Ube8mmGzpHFQrDkCXcpFZyXsAyhJ3+EGbKfeJWJLmStfSZa7iZrubavZ5H8Qia2zxDcFBmIYyxyb
W5ddr2JQGl98eMoqZslO29kT5zc9MraxqwRoz297vb093xxylve/ngPfoZXPr9qmBQ+zmITPt3BF
2hllApIA1lHkfFEdquqzLa+npWWPuJbK58W6NAm78S2wBZt2qV88g97Z+fkmaAfmb8Oy1XrDsB3t
Za+kW2uokg+0Au9oKVwlrGmgCTqdRuMd8adrG0IqRkpOuTU+UoEIYxUZX6Yv5EDkfiYc0hOThAoj
t2kJI8of5ukBZeSTtnbROUqGSjVy2k/ltJGZ2QelTKft4NymleOEuasP0OmUzyxohw/eX+Pd3OLw
0K1d4HVmplX6elpWhbOgFOMun+Hz7Z3VrJTizkPVneQbu5XldbEmVywFkfOoQHgkzK1t2CgxqgMB
Gh9ihd5patjIrLjwVXzg8KG/Kd4VSW7pqsUGdfBgphWs4DA7TfJhNT1Yskk7gQ0nD1pxHnIIauxH
9C8JVLTwfEw7d/rJn64nbODnGtAH79a6SL2eiR0uD68ThW6TnvgbxY+mmLIoEcn5noy0U6xOvpc7
QLGgv0fURUJOO3CJi6ZlLwi8EeV6Ix5n1Xr49XWcpSdvrgPKkY4CitfNv94cvtHdpRYcYHYGQ/Mc
LV6++F0sr2bZLsChEZLrnUbl13KLIBnjdAcRtPTjhlOYJL6JjFjNwD3d30ltbflweAvrCFH1UmN8
I8ia6o3lhZnXDL6g7RWqGibZlK0+hAmWVOxsJE0ajdUGCFGK7dDIT4qiUFwGUhe2uXGqXVEd1c4h
W6ToFuwMnrcvC/N+1LPbed25AyS+KjOXU6nh1hslGqjRlvWDG1kqJ1in3wIW7n0vsmxIgASAF52h
HMZo0T8SZKzv1Lt3EkQ+jDYEAu5bQQaymyiJC/pEdlmWe/cpcvTpQEpb21EupcxaBWZrbBKjPKhS
NZEsVjdnhWHTxdExgvz6wTR/bky9uSDKOx7Hf0or3GlvH4AKt7BUcTVP6UjPMQtoY0y0Y1Dxmy3d
BkfPUj8XWe0r6rqYZwQcjjn0bySlnCJ1onooBd3Vif1DNKXcc3YTt8aibVtCXI5pi+Tf4VxGUz+P
jlNZYOgZp/YiU+yblrk0G7KDBhH4wq4AGjpG36G5uSvxL97OBPJtIE+dDJfJf1ac+DFR6nJj5NVX
01OLwOzq7naVgm4MfRShFdtFoObxR/r6M07/9VvEZ6V7WG8NnMXvSk9pMmlz2tYIPBH9EjxB8lmv
aclRtbRu9ouaOYOFeD2GFPfLbNPTkyZr2AQao+lbmDUTuifL9junvhNl52FPgPveLO0EvL/bePpX
d8xN3D3SDoDJ/qTQpu3V3P1mlK5+oEuv3gJFakjbNkA7ZMPzUE8prBAnxfGoAZDq1vN4MtHyzx0d
ixSBV2Z/OTndEdFXcRFnY3GMkqI4jupsU6OecOa3hX432vyNKRW7azA4TwvlpdARHVgJd/7RQVkb
kOt3nWHvRKsFhjljmcVnGthabxMR1D9n/Zpp4uAQ0EmFozF81PT+qcYJU2e2zzlD8eGjedPBaOz6
FgJtoLviadEtE8Gxa9AeR/6UAEvy7AzSRGxNIajF2kiBf5lY80lTpQCFTsZtLmonbQ969lks39J2
rVRXbbXzVnTW71+8j8KI/+I45KqoPcGno/hkF/zmBFERlePVuhQgRe5g2bq+W/4wKuU6GeHoWKXn
y1wqR/KCN23bs0VJylNSzWj/OTe4Ke574nOPSMc2RFHhgZjukyn140GPbotqCXGyYj9dy4dukQxw
3roOOWf2wU7hHSMFJhmbBV1jyWU/gw719XqLQEYHWR+xi4vJB6P2Mu7bvAudScdocKHiUHAi924A
XRL16XRFS5hcUZ2NnHUpEnM6cZlekFHxhV1XPaNJLKD8uN9/vb78RTeP/gzBIuy7UB55b7OG447Z
sBu4XUpy4wJbmR7FjBqoGUAVpoUAWZDQ/42WsvBz6rpYYuu7qY6UTV/SAvz1xbyfoV17rbwhs7U8
C6Ho63fMbky4+HUh2HYrK/4HK1L5waSrvW9OMZWo65K61tfRxb25txo3z9Y80XjjLiqAWw6WUIcR
iJ2apJp86hYEZ5HrQeoW1PxksHkwKZKoI0aPJJ8HwJn5T29solNGaNOpzTh0FXp+oP2c16Tc1/pF
b2ihxyau9w0e1ZMIR7Y5J3ueftQJPaleDLjLEQyvjSidSqKcv3N/JojwaxoZsmn8rm6kX+bSO6pi
YPq36zFEOM9RKKUXMajL8DTPXcC2yjjo430XZcNpnmD7OyWsdimNL9Jk+6717KbKZMGdlH+1Depr
XssFJGYfb6JsRyBL5ZsA7vb2nIKvsZ/AAix+XdQHfUGZ2jQRmBcxEFwnvxkNINAyvzFoqwfET5uX
U96D80Gkw4QWbS226cZUxAe2SXCY44d46RARIZoKck9/6oCcBnFUOEFi9RhhFPXOyqlUFq247EsO
NGlMyI4368VN7i235KxcoswQp7KdL+cSCcTQZ/muarjw3IrQeyHrGjP3cizxlbizmW3bjO5iNWbM
30kV3wn7QA8Sk3ZyHGsvuRoLOieELdwrE1kA5pRej2ie9lXUKZcOKRd+o2IUNDNTOyYJkH3qCOSf
CSIRCTDtvRMPhU30ZnlJ+087OisXQJatb+t5c4iVWj3qjav7pgH1iIKahTu6AZHPBCxcUwkn3YLd
rMjio8f3/SyzroyGoWp81vTB3TcagmmcSjkQqrChrvD1HIiFjfhz6zjGniNW7WvfMZHNhzHNjDCi
Q7nJnVI55XNXBU228HGlq4j4nHKYKvOq7aNYoDsg90WWw63rTjSI0wuJ9gY7FYk+snftjemW3zti
kjRKB24/KmwWbJe0idYJ0f1cxVndYZRKj/YCMWHMUJoDTVC/aH2BbSt3iguz168SJ1Ev9Km9Oud/
KJ61hGN1KIFxkGXWX4IfGtZ8NNWqxCEuXmh9ZAsUVNwuUk3pe9eWBgBi77hxdDDlCtcG27djWYbC
UCr6dZo2xvXkpVg6exKJ1NlP8DtfaWs0EIkP30RpXZFbS8q2MjX7zGpuodF8VbtpDgVJ3Gma82hD
b/VzDRYAq7LfSCA99czhL/JQOIp9arFxLicLdSICKDAVQccrjEYqzHq3lu2aLPNzpD9B5i3jRaIJ
InkqwuF0yo8tOz4LzqcnsK/MPSVwxFXqdmlNSaMffjJVixHUmnOnuYQJRcZU7gp2PhQJZWDVHpu6
1o72klbyma9Zc3g8QuMSyC7B79kFEhCRcxgQ5QdFHMN9lwhAZ2SdoSmbGN5at3wzV6/xhTNgi2RD
SAW4+navka7XVtqnTi/G3dA5G3uZv8cd8ipXrae1h5Ftk4Szyv8m6byWJMWxMPxEigCEvYV05b29
Icp0gQBhhOfp98vZm42d2d7q7kyQzvmtq4NXNN9bInvFqBKNF3LGlCPI/6DR69vBgZW0yv4J5MRn
J7KvJiXnOGt5xhvKjIpebPuygRI3OVlMTmMlxdDRxpqSpuz/1unykKfZS1ujqN/Gey6yowA87Odp
2ZNwbIMcbPtC5m8+Bp8k/QDNKckp6FA5eyAeEY8+LOEQ099yFCvfQrZQMbi6zaGtbKrDZvFLTCCV
lhuHBjGDjCIVmr4aerSwxMHt+xMt1edy8MnEre89MN/GqcLV1+unOajHHb4iJx78DQ5TlImen5s0
+uesvRPT3UX1QIosjG7Qn2DN43XwCxouFdO/S8qDpI1Ob/JbtruRp5LiDj4eJANdh2ICEtOLVY/n
pG2eCDXdi4rgEDtIMVQv6vxZWl/tQBTV2Ds0nOXDVfiskIkdag+5G7UHBBs1hEJvckqWNmeSTHGy
GBpaDBgXrRIfvW53vd0tFx6f42ATrrU0fQH4an2uFXbwrNtiq8Ol3XlPhoeDCC2SOmjnS9Yo3yPf
QhcIc1NDV+8Lr7HQIHoYy4PbjjYVVWcOrtaSHMYi+0TTSECFuBEh/ahuy4eDdobgIjQu8JiX4wwh
Oq0AcRW1QRKDxVzDSWxc+Tu7Fe+cQB+rJpyATg4aRsmFwQPYx+UaMBSSVFb4/h0CgNvCbfALF2iJ
hahuC1WBQirK3RqR3+WO+IK0vCIzezfm/Bh2uT72WjInRZMmUYBcf+rpwhM6XuvxQveM3q0mxW3K
qo9sCp62tqQGQH2L3Lmvzln3lCT/K6M/ty8feEg+opC/bWofTMToX+iSzNVAvqT9rBKtKboQWfc7
01oR9xx3fp4TRoa5SPoR4t7qzZL5qaA9lPVwIre2aZ1k9O/DofiyCWLpZv6qY8QHt9FA6RfTqVzY
ZPyMf2NXN7KImgQGrYxrCR6osvJvNg0fsFu/FHbSB9kNscAl8FVHyYn0C6qmsrvMLr6irXlSKTkE
wQS5Qm30UfY8DnzyU+IFD4ty+V0YWSj/5H0pl/QyJSo5YVxGX77JX6f1DuFirsbBIWBNOVsSzE4R
201xlffUwVrmM9/q621AZBBU6X0pvcfM1iw/4VVpdUSqZzaIZu+VBwF2GW/uKSsIhrUdsPFOb/nZ
8ExXYrWdgtn73tA2ML+OUHsBXF1EiWV7t3Emnkmxijg4QMM6/dg6TD8UNyFUqwfEoxrtSaM+FxvM
dVXP/72ufIM5qQSUjeYFLiXfI8KSN4n4L15lNf1F6RiPAb1UNFUiKQ5c5oP00emGZ14e2ujKbB/0
LVoeTOwiszIC0/gyRGXusm74apGu7szy7+xTjUebaQ0L0s+Gn5bHWrX3zRD+erLWwKI4u7OQHy71
uGtIF+I0EbHxyg/RLXwt+tFHtQmoG30JXsqIv4/HpJbk2GPi8sFbRytuakpacuuvbEn7alX1oXN+
20Vth7wcEKiWZHBlkTpOZbFP6/JBWnS94kClCzycKejecB1uBD6ekNNotAfNxVK6/GXS5QsnJu+w
07wFvr5atPkiXqyLlXyzRf819kTyMpUzME6/WcuJ1Tvrbc1pVTUoF9OSLxqn2DGc3H9eS7qEmCgt
1ByYWflktfZlUOdPUZU9daF0ScfllA8X9rciIo5MtL9WsTzqoH+tCc+bQqzG3cZMi6752rHUdXfO
NrMCPvViY09M6bvqbfHatdJDPQn23YbiwWmD0zpz3Oo10LubthE8uFa48aMS36ESXqUFjzjgaTyi
b3MRPPKV+txDZV3hZj4g4rRjG0ZfQHolyI+HJB12jW5GTGyc8IcgWqCfmwxSbuTrTYkIoXaX5oR7
0VB5UIga8nqrntpekHZKZlTbpd1OeHdi9MqdsXIXh2H9nRdrHYMZRrvVBPsmXH7a0pxQp+PImOjG
3EYeNrvo7kVo/kzII2tJTdrmhCYqu6xdXezEypNaBPNTWg7PlP/hRUlbpBgtFO0AzA429EMY9hWG
s8Pi0y27eaT0q/CtHaOIRg60ffkoCKEZoKpW+VTXzjt+OLlLsVskdTdftW7J5dIcVoJkYj/nmTF+
k2RhlsZ1K+fdNKGhCpdoL6dD62QUI8z89fIg8+MVLUs58WVlXUaVkvsmDJGrxil/9bIgpFccpumW
zNaEi8rpQySUVIf/9x/8Xk5fyf22MaKcFalOhCidXqezlOeZSfrHD7sy8WmQTTJ7pXs3r2Km9J+p
zXAhzmRM5TI7y+NXlBAbvvIzUqBHsgnsce8Ki2SyJvoDBrucrfQ5D3mYBoQqnuAsqCy+1HoIbykA
vp43s1uoPa51fhek1oexiHPwgh7d/uR9AMKBnJYgrgSncVm1b/AP7/aKfQqzSIpmJ2x5l0hNGb+a
Oi+ShdScmGpP4jddHu6hYcoBdiotH+4zAtBtourOczqeZzurkzCkHBfAZBi2c1Vz8ejS9pWqt0oD
MqavobY+zTmOz87ymR/ifFDtwRfZm10Ztl8ueJJoDCpoTBtT1L83KQI66lcuK3chdnvTSa85VdsB
R8zYybdBr584shUxNdn7bLLndeXyd2ts6SMvtpU6PffcwtcFhDTbVnsyfk64WZGBzLlZvAVC79kl
AMP0Ka1XHHImqcftzy9NGuOsj52WpdEnQaPwC0rHfZyHm9NdLeVMbS+FxXGvxjvRno33C+o4xiFU
qLzdxVYxoTEirDL6NW33YUXLcEjT+z7ED1RthJMHXnZXjA3THB1g+6F61JNJCYwVv5UF845pYqKB
m1uu01fB1HvE2lhP5Sgx05ivbeaerCoaAF3Ds9FbxHqo8KUdMMHx+mFVmr9oTdG7iaD8g4Rnpn+j
LMtqp/y7UWVP/QAL26w6zuc532UuXCdc6MEZmOEav3gaUIAkevzXkr17O0X5Lynjuuf9S233aDmc
ZjwCb1TCcrZ52D4Ej3AJ42/nltmlxNNoHlI0OlVI9yjyN55TZUdvWSTi0aOLzFr5DllnX4Fc6Z8g
KT5Ci6G1Fe42zPdx1JqLIcKF0znV1xwhi7P5G0+6YKpC0AUf4vHgcEk4RRXF5Gr0rOi0JQBRkv9K
PAitPNYBtTYw9EYxp734dqK0zTWliotxM9shKIpHu68+AskdSgbhc02oQd7VZqeYKmMvC+gxJBr9
mLW/Gdk1yATLR3tyln20/bhUEshGWQep+4RQBlxGXk2i7JyVyKNkUlvQGVtNm+O8LJztJICvLQm/
q7ebh5z5pQ0ywlWkOdQAOIdAcaJxoMcAKYDFjfupkddRKoJkJKQBKVUE8w9Wneg6GxN7pS7MsR/K
rrXjBapkT7vpZQ+mvs/mSsZtMx0nV1sXHowKFfQSRN2hoyYrpRNLn8idfvmzra5iz/EPBtvQjqVx
oAHus23HCkkMG6Wgh0JPCI4wmBSoQn66LM/J3e/OObLzhhAV6SUlIbvOd71kwE/S5YaOwG66ooWX
lJCQBOzlGw1BdqCbHjrIRAciuIqTWIJdlAbNhVdmNxNbauysHkBSh33Hd817uhHxjkmhSfptPdmb
zP+v1U2dB0jjt8hnmyOGk3KILLu1C+sVVO3St3XAibwB5ARDYoX5+1roS8sARjg8dKoi9tJR5Y/u
eOjB7eOITzoerZ85DYi8lbV7cBrvuV7U70CDPHtbdO2St+Kp/rpdfCb22iKdg+CteWt/2YTu2tLp
OWcMKvOlZEQ0wzu/sI51Wbrkyj+nVWbFPYa2xO94IhqMbWvavS86Fezv3oOf5VksjaBIOGhvhqxH
PcZXHWgTl0H0JMZojhebA6Lzr/Ico/o498wjKyowByRx1GNczkiTomyAkls5sdihGeI5RWmn/sVc
mbIuNmpfgxhymuUlTPUAhc3L/qzdwCRZE3wuBSYCNcSZHvZgyPlNCqXTdKNLzpXmjpj8i1Aj6du8
bOItaS9ER5B86yoqV/uvKfI9VAD601DskYCIELayLEc1aCvJIp1oz/4rctDMqlQdKBfHLR05gFqH
1IYvbKburx9yxV1QEl5tThbPm13Zh43wIU4D/VbP8w6/53AgK5JbLl17NrOLocNJntL8TvPWe2Vy
hxWwQtIY1vcZ8Q30gtLUOrnu56CjgX2SwWWz7W9a3Vr03Knk1BjI7sRGB32ev2328mstWOSrQfHB
2sjmu7NdkMMIhSAZJ2v2b8hWkpam8KS3TfK1Fx9dWZx8r6S2ZHxaO/O4eNJwO6bJ6K0dZE+AH5lk
pusio5KshAXJDE7SPDcvLJO+mvHh2BDy9GufLJIdMyJQYtUMN0FtlztFQL6Zx107cv+WRLWwkO0m
2VYxqaPFIRsHjB2xvXp/JthMnLcFbfIzVRoeHQmVHXoUvi7HdZrNSaGc9jaKOW3+HFMKwCR4SssU
s09nWvJNiR04FjfVRkbJZEf1pXYy97WNon8jj1bsB2biApX8vTTFWHx3ChaYTMJ6c+fYSO/YIstG
fYC1wOI66BYkm0pWCMnDW9Ha0Y3rUgpltAVy/IajlW9bFsGtZ1O+tv0HVzTN7bjE3kKj67Jyl+ZW
pI85DmpRlPGw2mI/gmLvpDOXrMriJXM63NZO9EzsxJKk3vpdlP191m+vzlRUxwHta7zlSNPpM9FQ
l8FtwPgFxA1JN60bL5yX3oyasHUdkuZngogTQT9FJG8zlif++X/clriqSaaT/qOYmW5VcQdh2CSN
6skyXofb6NmWbEbOjNwfIPw0u11/6LrxJTtXvWSkWap1S6ZqCJLGAHPmvLRdi8k9x0p5cvSwy8eS
nAmlMfJsTxqtONHm61dZce5ZGeqNPCqTqtPfRSXULsfFI87Zi2KSl6G71Awu6rFr+cmE4xfxQiqa
HOdjHqGflcXf6Objzu/oCA3EsIvmRsej297MHYu4u5INx4CUnV099hoiv82yny2PKCSZPU0zQrZe
yeBrCnp1WYr0s2f7pIYNe7nglF2aDvTVjA9cmJ/pGZIovUaxbHgsiS5xbR0bbB1+t/XXRhEdrqft
c27Tc83NEM/nXGWEAYdRPcNzHinhnWO5TYgHiCLMZkatEJw4/apld+V65RxXblMmZuyZc8ajWysQ
ycBPjJA3LFUvtbXO3C8Nbsucz4zRx1FIlVku8+EuDyKy7YmfjqVDy4FQh8yDiwkK+6Yf7AeAs1c/
Q6XJY4IXKA8uOSBxkGeggYHihpC/riSRAhnsLq/xAm3Kv20tceG2+q5N7W+Nt3kYst+ogfpwhwfX
qhi/qj2xbA/+0CWz33cxm9CUz58NkSwJ/7yCFZgzz7UPkRPapXsvxfYA5jkedJN9Yapdj06dXtS1
uFt0cN/apmO6DisU+c313CgDDJNgejyP2but5qveCFjKgnBvp8X3rFp/1xfZjQko84Ve4p6+Hxb3
Ss+TewMzd7OxXaAjLy/aqCwvM4L82jS7qZcgSsZt55nUHKWV3taR2HY9WeOhTB+svHFi5qGKP+ex
GM+nTn9nLCrDuSWhcYNwQXJZXITuqo5V9s7zVcnDstls8R1ZGl3fvdT2cvY9dgUTYPUbRt2v8hRP
r82ZH+ULwpoaP2rfF3EYBo+cYd9dRUvNQnUV6IEuLYDfyTC11+NvUc03gQ5Ore4+QaqcW9ctv9Ny
+ga/tk5RDTnjG2dDk10yYNd1Yi/s/p5hfGxTq0uY1mke5KPf9AeqNlYQcQi38YfFcz447vTpGOIZ
UTBS9kvE/FXFuIlQzrksW287TPKcU2L9mfOvtobxXzf65Bl2kq/UICyxWgoqzq79QX2OVRfceOPK
dCoNCbeIH+Allms9ic/5HDQjA3IDxDB0GGx6Pyma4tVDUBZovZE5ybsrGNpqpMpHL7TgyU2I7PJN
lBQQeKmr9tWwWxYSHMe2+3IsU+2GjZjNzpcg3unejjpSH4TkpWy525yuSBx1bXfgYIs/vgxOCSBG
oA/OlcDCkn7LppVjRTAzG2aU7XyP7gipavryxmrZV2qa43ZxHmiqFFdFU1GivnCdydSTJ53RPLkU
JOcZEOMij+oky+FWUftTJJAtrFHRcOOsFddqzqwrnOXgdhRjstSB/1pP4OCdOJuvTK8enaLduX7w
4oossfIkn8NpT6ekDyXq0DZAa83ozcMxAwUTaKeuvaG/VmivN81hgKIE83kxsbBUS/Gw1kiDrUwg
uIFqMvozShcqQ3LBnRrSaxOIj4BQHFTQxTdTtnXpzWbR7PTWcE6Do5bGs28Dt7utrHqgCAuFQuOT
Y7JheSwqcAoWwyDueveGv3R4uWYiuHSc7nfxi+owCH0uuDAcM2sLlJI3AB3t6B98z/n2qs1N+hjW
XBNdZz1yVZA3DfmIcr0L/YfRVQ8qx00TIlGqEUuA8+1Q+NQgHXCrQ7tdGjs6FipaHyO3vQhsTmK5
UHbS2SBlKwkC+7VULHepuA1K4Ooiu1tHtzoIy+sOuanAIan7/XRrr0jaoHopz2KgoezfBRWJWsdS
2MjfJSOgFx1U6JHmh8d2CX5GPz00kdaJsxXf+DIel8Ed92d4ikvEXEu8bUzPjzaZv2bJrhxuDjW4
zb+BSry225fV9Ekyg97TV5rFUI3ymhNyH3pmSSjaGsSnkzW/Ith6+BOk9qDX7llVbk5hWVz1koVo
nOn3yOnocDri8pRHqskSTxqo81x1zVWDcC7QPgmN+V3Vdpcb0wgMiJ53YWgu5TCdP2QQMq9ZbivP
/ifX8YOOeInIzvUTYa0noPdXxcNz6xj11lb+JxeEv0sjc6clV4XpecV8AviEBNclqHBMED6CfPUR
vg7MQnknbBSQ/quqphskJkRhTHTCmO5G9cTwY9C0m5KzgGKBehT3XZ29VMFP6loUXlNkk2PLjgPt
4sTxmCBw8IIXU3bXpdG1Nd+FRbpxmFK9UxTWyc3IqagNoi4TiId26ptk6vkdwjX/aVZzO8lOHEML
AqPu8a0g3SpIH6jhwkb9JySWJ0sUX5kFwl0TgcRrcF/5tUYQ7VIfM1tvpUvKsa/D754EGmYZNv1N
8bssJEAlDFj/YGyffUc4Vyh1uJnKft/T1Ih99KNbaTfbSm7Zjnt8isqOhB4qtnq63OImAK+t6CKK
nrxhuh7Cy9adGIH5vR2hFwb5hpGQkpva1iQe44Ecg5cty3gm3BFe+aXzh6emPAtHUo9AARun/jyr
kJMTGR0MHlRo5H5mSKv2zRwceE8vjTeKV7Tn5F/gU8YAZrpzU40NM4ATL84Gi74s1KvWOHYXXktc
QTuxL6sKp5VXK0zAjJxx4xL7muKG612n3uVS0ADsiJeVoT2Lao8ooKbaz7UN591yr5Vbu3cX4BJO
b4cfSN/8qun7QZ9OG5tPtHq6HW0OGZJRYELNYQ0JdVmsbGf7cGHeOfdADsXlavwMWR62t2Xsr6Kq
RhlGBPM4TwP8q0pMPqcX4OJ3bm7fWNJ5V/XYXuUiW+LWCx6F6e6r3p2wuAUVrExhHYqZ8Pg20IfZ
asWeM/hism+KjFPZzlayQ7gx0e1S0LW9aUNiMPOMJ6LiWq3e0Vqj7ECraxQXs/VtgAVP9hIWgJOY
bcZ8vOSI+8qyUuGP9ch6n3fLmatIm7PEfVk+Q3e6H7v1K61VR8ATQW0owGJfu+kt9gnQqD42DZHS
0xi9LRYXgJSfYy8EJQVUNMDSn3ydeacG73LQbSdS8aLLdQh/BlU9O+EN9W8nn3VVUdQH0Msm5bQX
arKOyEEvkEN3e8QWVwM1c2zlRxvOicwMMGZQI1JZTb4nuvIRjJ0M5Aibz8ndmDzrJbzyfboExLw9
R3N3PehAHGepPG7pGgRZ/fMGu8F14H93hR8wsm63ZUp9uDEEA9uk0lE6dsLUSrWqDP+6XEMEu/zp
IO/AzRyukxCd7AkNpHU0uf+Q+vmhWsR8AOiCYfAtiXCoYAFf71gPCGABut71qygP/TxzUZMZbRP0
hDE22g7puQM78sbXCJ/PY1CJ62hZL3pjebfAoqfRBqPxvO3NCYnrzYRPZTX3c78yPaPRuiR/FOle
W720TUllTmW/DJSl0CmA37OhTJm8ml+3lFeqaQl1OfsIy+Vzs+R3pEfGRlJOSGb6yMmQP7nATnFN
poE/Fh6cV/tVrqQJMGhR9eBeaAJooNBODl3LsZv58Bj1/FyG4loUZh8t4XMdQRqHgwDaAnsgZo5n
OmIMQtCPiaLLr3m/OHIKSPwldMrDEskX3Hl4l/xPNBKAEFP5tOSsKhUPCx8M9h2GJrv5Fzr6lfSh
gUurkRcUqN5zeUIq04556tLw1h9bggPImhLMUKIgRXT0OBbC8aLRJdWJEkjVKaFP/ZyY9IV49OYv
RONxzI2XscaOP35RdtdpQ/wHKYhY9oszpcPOub0s5eCeCgrL6LDeuxVGUCkFBhByy10QBkyTjyMi
m8Qd5N3YDp+4Ee/RwOButTYwt3WBCmNNNnn4azVfgx18UuiLNqMeDkTz/0KPweaS3mAb+R5ZLZH2
QfZH4sR1hF/nxAwE8kgIbuI5YY8z6iJYpLdvz9lhC8SwTyJbMrmtT0kXWAB0KxdxdyAp5AWnXnTg
ArnJM31OwHW490r/noHraiF1LB5CB78oBwgMBTzgsJJPV59x28Bme8EQxbAZbi3UfEaJ5kYwVu4W
z2QW4GMe7pBOggL9F8PiP9T1mZKGqdxneqONp5tfCgYG5ZJOtan6vXWRctvNuCStA/JlopPFEB1v
E+Y6dwGMwjS5r+zWvajIDwqg/RMQfIrjKF6Z5K8qhMPTRuOaTp8UnB82VGrcm/NVly+7UChihqk0
IvVQPKo+OtnhpeLqJ7ykjMsczpHNjz4874Pwhj/CkHL48Z4c/+UXsffmwQXJ8JPsCKxhpPDGsroB
zvrg/02aoRF//dYUscrrU7RsScPbvpJ7H0zZCH+uQDLoB7Nc9tAu1Xu5MFavBinIWPGva/+Ft+44
WkubQIA5x2kpD1K+93n/bI0A0QV60dhtoI10FXzQBF8QB/FXN93yYVb3gkyC56Fb3cs0c76GPrsc
Skiaqlm+OkmqZFBeLN3NBlxzFgwVpHMBCsFUFVn9WRUL6VR2Q/94717I9VGL/g2B2m/DPyeVPvaw
Uye/IJvFlfTEerjmONlABFd/BR3JptPSth906tQXUrVNTMlmfP4ZropKAvFpFXSm68AWGDXdb9ud
aTrI4t54AxISwsfTgV+fF+Vv5+I8HNOcu7V/MtGVzX8bDAkBDY4Oax6SqL/qbetYbOreW+iKFhZI
eR6sKp4CWeFWk2Ms7erBkCQ9gnImBADWSUB7apyHEknR1P9yiX2jHHOR/Z4xPNgG7xMZUKwLsR/I
jdx7jjgqzwyHeX4jxZjENZvNbNyqoxm+5cx7bbf9lSKLGgUS/XVg9k9Q+Ajiw51lpv6aBLFGFfgF
LTdPoMQvVLQ9r9r6SeuzA8MOE0VI8WOkxRVHFfOeKl7JPnkvwv4HcyRdAc0NeV1vUxg9lCNwkYWk
Ny4dmWw9vYm55JNwzy+cNq0Emihh2IG6ICIM/RR5v7PkD/yTDeqSnlkR1uSuIGDPrzToCjwnKSzF
Dn7ggi2WlcecXcypHyXzii+JEqd9vhneo9k9Z8ZflFYFFg6z6fcWXXXonvyJ/H5LJp0DEuJGGdz9
Jt+LnKzmClKwESUEph8+BDNzND4GMMsZ9jCSmqUJsHns8j0/B45b8hW37jLiM+hOrs5pCRbrD3KP
wSvRu6UlqeqkHRTheHJ7jbdhRd9bhgBS2YIxdFzZdTlfoopEk2B1OK6BHtUZI4TjvsQZScmAR4h/
aNaOfp/yubInD0qihpdL/YdssXfeOAKghZIqx0Aet9C/xjqNYnZuEzkvfIH59uPr5oDaGUgABdBO
2oO366KNXyVnWCJQztnFgK7oJOaLsGhFiFCDDdUH8YU0+XnEeQ6kSsna45UhRnIsaIfUFpraoa+I
BQrJQArQubFCM0U7C09O+TJDhYNj2Z/sR2JQ3Fc+L+A8VpcR0qL9YuCNVG29apV2lLSUMe1RPV8m
VAwxVTpOdXlnpfKV8/c42CS6lfX62UpaCnt7C3YoAFseT87z2UML61iAvdTSPU6yWY+0sNH8ofoV
0NdHWDA2BUQiIB1ieO9xzAP23I1Hqw1vGc0G+IIqogNruVn8jsxAw8Q2Ry/YuIhHUbR9Dzj3JX0F
E8on1fBHrdiJzr5b2n1Jo+/md5rgZMJzxZsMOhK3Fin66Wbts8DK94uwz78Z4Hj/IStP7Nu6OTaV
16Jp0DuC+GokSQgKJ5sqe/wQST9voPc9zLVv+MXtG+RqRjEJzMYKO151r3ZEewiDHAa8rQY3NMip
jF+e0KPy0DvoKWufu2QQAFAuSjjTrfWxa6bbaCEKlyXL3i1E6yDJrkm7JSE+WyRIcc5ln2Lx1OCE
qY/kx/fYklJaJgkzJXJvrP9Jkb3NMvynU1YiezjXARTNc49YZofi98OHX1gsABUVCjrk5btbNTR4
rGY/ExQBA29RQhaiH9PkT+0VPDh3lszwyTdxRQJKkld8fplLlbfOnbMab5gOXj2hSvRr1uRlTs/h
sihfkN+KTp2UwzuYhhwz01oy1TR3tLzpBD7MA0toHyunAe/hrc2JUUGfAa1qpvR2qLv3IEOxkZUO
pEGLgo01sEDwwaN5AfO2xh0C2YMDKxnbsnP3ZCzyp/YCtW9neTIzSKID75tCCO/+OyqpZ+O9jwo6
o8jMznPv30zB9yRLmHUi4mknfwNqsZOx/goqALV5qs+3rOJbbst2r8uAYhZ7X8N1kkZKs9fC8UgL
GZjF2BOJpSjjJBYFumi+c1i/YiuQwA1s/BzdTP5e0F1I9BksaWOi0hHg8mwCz7l5zwXUDHqA87GP
0Ao1b93G3tDca1VeD7m3Xhkx4arN0DhINFk1pZ+l5lql9EGd9S7iNEwj4K7XoEZxtiOAG9IzRdtV
bdNSM5UosYcjivk8iQzaODYPquTy4hpttKYpETFDesLx/+SPkUPCCAKZmSS+espBS3pl7rjl7bjQ
pNwhUCGxht5xLOE1vDbO9FqO6cHJgKD8maLS0GEZl92bQLvK5w960Tj9b247n6QVTORFr9YuQ1vn
Gf+iHjkElthXkMPE/qrEz5qbfCnsWHcIFQanR2GCmGBvj87dmt7MKamVKqdWyliFQNFgCP9B04FS
oT/hnOh39ZJ9VYiwtMAuao/ssMBV745c6ZWpmdKqM5BCMfaxCA2kf2coAha0uLsArYPtwHogVdtj
vefibEjkRCa9C/vFXHrCejB9aW7ciPDVnMrJzIHzR5r+7pCx2YSV2dth31/ghOdd9j63YAa2tUCm
/XZ57hRLB9F5fIzBcu9Oy7hbkDoRwzqwhkg6ze1Hx0HOoLhIj35fTtwJjOEkVZEotIzl+eh50yGL
4WoPT9Gc7QYTfZ/TDsdyb1HDwIst5wMKVjzHW7ub0upgKZCKvDbgQc10KUQ0MSOPAxHbEdOVDcq6
TPw8civYKZgWnueF3hHOf2cUzxvcozfOMBKEbpRkDoXNdLIiXGPEGlasH+wk6HB9WOy4LFGgoXR/
KfvybSBeIcFkYe3obUcSFNa3gqy9zItgNMChGXTzowjSChL+ws7GX29tkVmdAV+vOkuP7ObX1xul
Cgs5WiVFtg3m5M3domTBu/DfeJNGBLyQxDokRd098zhu5NYA5TRklHNd+YgqzHfQrx9hejf47F1G
416qaWY3WQQSCK/bVITjtlkyqPwZf4d9rDpogIrNgjIMABUlBmK2+FgJdmSx5J8qfBzVOtAf1BBN
U0UWSLdacmoyR2aYFCJap51A5qavhGg/MkqFMp+1FbCcCZCLFGqq4u8AXFPPL6JXJ5cJdL8tyB3S
yh0uWz9PYwONLWj2iFUk6526QE/pJqvMntYeJEhsL4FfFRQmF18djjludOfgDa1HMC7p9Y0th321
cK/4BFmgmAgf+gA5hxYeOTRaMenqYzV1etdhMT1J0/DuSP0PoTW5KaX6AYd7DhHo0wXS3gSiveuW
4J0174+8YZQ8EH+JM26YDJfW2qty3AOAYg8Q3YvO7echR/g5uqTkVtqjGqOAZi36G9RiKrEzv2PZ
AfJ1FsAnD7DWkf0xQiZ+ThMeEz5Aasr88VFBC51I9P6qIu838KlDpo61K+fvuir6nQNFzYKAPccG
h0Yc/cUf3lwu6NBjVnsUEY5HBpj9Z9oxv66U/vRT4McAZRu6sWW7tyJap67APsK7tlL3+QRyFioi
Z62wfE9XlMSTpm7PEl8yJet6iLjLiupM15b1fV543rOf17eYJP6UAzrjYQn9mkKuQI9owxrx836m
I30TbXTMPJRINL7cdkq/LJvV/Y+xM1mSG8u26688yzlKwEV3IXtZA3eH90303QTGIINoL/p+pL/Q
SFONNNB3SaZ/0AJVkl5myapkVlaWmSSDEe5w4Nx99l770DHcDo72I2oMtSav3/pAc1AE4vJjqEzz
hBqN/KrLG7gP+5TD0tGS0dlb1gFca4/nkVVlL/r+FDb5Tp8jEIrIvUViAqABCUYs+CG2U1xMBY1V
uGO4g8A3oWTNuQF5IGy/ZKB74Lo3s2tvAwYkOttY8xBqYOOPw0pfINN4JXzuWrS01Q7VjHwBYXdX
tHlvAxyH9sWab4Pl4NYNzOFAlLj05xY6eETqjBavEtdp4FwXCEGRNRjlpIw3wmY7q2INe1OLypt3
PXEmvnJR8bRtRuuapo249wJx6BW9b4Il5HYUU7qdndfUteBpGloM1Zf+HSqE2YigsgW4tBzwtPGo
OMcuGhDl8pNduD5ujU3f5KgpJWUXIWekXOrNQZncSVWdO9DOkYlc8zWchO0TScJDx5mNLWLt4/Wn
fyyaaVGO6eC0oWyWmkrWLl+KMZpn+wihaR3oqbWpY+ZmYcTRHr0ZRSx9tJVu+Rm0tPXUm9gZ2uIM
AvbcmqP2VHzTMAX7uICC4y+8ZFpd0yiT+ykaHiNUlJ2YXXfr1CBX4lgXB1yil0QPdMawGeZA1SZE
0zHSQA512e7yFPKqmkm+GTEy5iOTF+D+UCfJlrqEkxI8YmWsH8RSSzDHJs6rlptckFMy34yeB9a1
2sQZOz/yC6vFOrayyfYcAmOkIbtreSZC5MEGCby0FAz/0ZzEuyDI0EosegKrooZulPTnQqfwrBGI
eWXjsEmgGsgeHO4QBWX3lkjyp8jT1p5xV7cDn+3G+4hTAw50Er54eW2SCDbe+6nXt7IqXzpo/FdS
yqg/0r1LkeexK16GeBofCXsjnsI7CxkxXuhBe/wF869s+RN8Q74WbHlDFPlzJwShRnAx/Si5J4S8
rUZIoKatEZSS8EfK+fc6F4wFouNyaWG7+cGANX8yAp7mjLNvAOEPmVFfpxEmMgZTRuiZM0dqWKwP
ozr5iOk3zbVlIp8reZIhdhHPLPeZaTivQxOtkeyCLysd37SEk6Rj3lsmthKdGPVqqg1x80T+pRZS
N6op9v9RddeaeEK8xLBR/OkVU/ZDG1OeUqHgG0wGR3exPvIMM274mWxcG5Hnl+18hrmuXvjO9Cta
304ICIizlG81K1om9RX7PvZa2HBORcEQ2KfmS9651npMqZ0dBW8iw057dRuyC+KOyo/mThFL3Ygu
aOgslK3vqDZYoRgWpzwMt5hUS5TBQbDPt56cwerXcHcbbGLdWTMHQhKDRqV8hOrXycQ3iwcSCv0L
EyQ0PZdaQ17f8yBYTFcYwq0SUah7BnBi3fReUUbCaTEcrbeqY3NaQuBclcr1Nhy/1cvc2GvXDoqH
GAtcE5X6rhJxtquSXnuJlNh4FEHMCR6CQGfnSB6GLR8CjrYnUy8f55RTfdcuM5DrtT7uGOtkYFKY
OAl+15bogEtFo2c1+rX1VHyLCvwmfcHDYRiKcK/Art1lnUXBI2sZP5y1ByPU+otGfm8XjnG28XKK
5TCBBzxjzyncKwyjnISHwO79IsxxuGtCbYRZPbizeJ2b9GrkNIP1YwVMbPmUesSf7wwaIq3hZ4aI
HXqdcQqNLwmB89Tg5ps7fI/uYBqbzCaBx62rPsTwCJAm36kMM490gPhZ38o3hSu7NNho6rmqaBm1
vsp8rO7ctif151qaPw55i2xljw9dwiTdnwYP3bTM9OQOEYakeLoy6iA5okaNe5uWlEB3kgeMIGeD
Xq4VBxIdeFf/NJnWKeUksxtrNqaw4dYi1IwXkl7dPgNwYDmDvsMkvdd/cVQo17FYq+DpULMfTNO3
CgP7hXx8QZVrbPtRwiK/r/X32CLyv6iJtt2n92nhipWIdHV22znjaEFdqUzD9CDgXzEHBfmOA1hP
0WLcXzyOYqXmaTtWQBxOLRZXjd6feomztOXkYwhtP/BZ2AtM8nXjbGRp0+9Ya8I3Fyc7H70t4QaM
dKEsz79onrWddFvpjFC+wwxDuhGYzFQlfeUapb9z+Z73L0M/xXeh6q+dAeoKLww+VcZn0An9Kx+G
tIabodjMDPGCAlwuriRuMF4VgfGYatEW7M0xaavyxKdv79RdfWgsdgN24Gl3IxtASkKm8OZ13EFy
a3w30/4GjvfIuYjKgxZIu9bakg8RjcsE/wokyRMC/EeSJlwFsbKwJizRs/SjDjSTdTfXE7kV9F+v
+HR14xkYHR9Xlb3RImkfQfUjwTkXx6iGC66R0Q/cRX1rcYRzazHvtDR/1wVP8glw+Xnmmb23p6We
tO2vqH/pOZdTsaXt+ThZlXvOCwzgLtpiF8X1SRuAnGLfLNawQKg1cuLHNMmmQzUYuE3HPL/pn85M
QQ4a3nQORzZESFKs2TQSHKXoo8e6ZsNsxsO9ZWkpVdcAVJTNlsts0ButPNMwBhCcSoIKIbHvmTC6
cz9jY4jGIbx0UB12XkfileF7Bcimo8ogTwZvGwXI9p7+UaX0rOdVOt4lgTzkxOxf8pQYJQmA5bFH
qqYvk2dltpNvdtCuaLPmXisWkpvDoi+c+vaC5BCtVVSeqWNnzkPwWOVEOdNmYEAonHw/m3N5SpT8
PjI0bcKScMjsJd5m8CioAf1bbrDaU4rgcIyDcvy97Uk1QoLxG71Lvw3JS8KIRewqNtagjT8bE95s
FwWWPyHC4juJmM7N5J7CJ2KKnO34KAEgCZv2hdT5qhtddLvEurO9Zrx2CwOtjAqceAzrLufabp4S
lr9yxIGC+ionJHravfqjeu6yQvsqtPgY18lPzxMdA4mGyVS1w7s2cZkF2TGVsFK65rWhH5qGJFYe
sGO+dGIVbElcxo5JhRuN3B6fCkbhacKaXjy6mmbfx86IRiJ4hdiRkkXq+YjLD9EC3jbSaN5aEje4
V6PMxcmTbY39zeIncKr+xrv3FNYIRUbbYXs0QYEa9rXmrr4CIvOJE24zEcj8sHhgN6HzyZbbeNam
5jPiWUs27DUivvA6julTX5Xe0caARrqgY4/uyjeW9ZtJ4SmCcz+/Dcs/TaXB0SMIumOYBZQ5OLNO
1I8/hKWV26nG0KYT5Pihcb7pZ9K7+SDTa9j0n3E2MxhPS20kcufJKmBpwzTZaG4sPjDhHDKtOI7Z
ML1BRPMRcGekoCSF2fAYCQ9nvp02h8JjfUsNdhiU6qwLVHnDBUsWh+B4y96m5z4272fWb2cdtIyD
UEOHbRvmbAwXodHhiduBvaqtxW1uMwfO4/dMS21Mm+xOtXKRC23vWGpxdKChUq3iI4BcnpINzLmZ
4W4VGZQDiLZ74zAe4Yo1of9NVXkALvkW5FlKmypQ1qppii2OtzOnfH5qpYytoMxh5bol+jtLGi1/
ie0ypOqLmwz7AZJgUfuahLNxNqCNx0w2RVYoTpIWx/2ySv2ZHisdaaLT5CGpBu9kgjMnVEKtThQ+
FI3tPHXYmjBrLX2c+QRAwJtPfFa/Kc1xjwmWaeXEGi9hcVFB/9gGAZTYgE9s2w3Uklj5x2zkkorz
+zqYoGFguJ1qpR01GrRwm7our0JTXqkSthhY7pXB2+FacCwTAPI5ssw+zhFYw0S/jDNLB95Kd2Om
Nd42w/7MRYdFZUKNo/JkpRsFcfJYEtp10yetQjPn7Ik/sHzzaGWi+bklYwbBVgPAulXcbmoSuvgF
o2Oemt+5LtjnIvsnwpo2bZP7dhq566Z7lRbpUsBNqAx8Jyuo1DTBdNFPySCh14F9dfofAsjEOjFS
tYfyDx4opq7Na7AgmxLby1g8daD6dsqZnjmuaVub0NZmYINC1WVBzhfg/XYaFsNLUy3DlHHuQmqy
B/zu8Fxwh1tXc2qm/VyID3jLxF+Ed8fjBRlG0nEetlxuozG62OPT6uQ27y6Ju6sUE8Ksmo4xdsRl
Ck7Wla1haWBOAhO51XU9xl0CUNCNpndtiB/ltLgt2pEdGUKqsrB1KGqqTUdlx5aHnV7PwL0GeOy/
HumZy0K008GhtMF+1n8dmRgLcQq8yF8lom6ecJGxcNEdlLLI4HIdkEd2k2o+BwleAn3zKI3iyQxo
edN7iLbo8SjpevjqSI5T8NzUk2RCQclb+C7NJIJ9rMzm1JWNeNAL3BtdS8I5wu/AkZp7VMEWJZ4a
6zzZCVIpAYGR08JmTODgAAf49bbVnc7mRCseq4KPCR/dlJMxyHon0fhIY586FcmwNQHtP0w6r50+
goGOMUaRfVubSZeva974NT0m86MWT+QJoy0yVI9p8Drqk3VOSvwRWFOjK747VhU6pSzDHGn0n8sb
DVCLjc6tnyubWtk0eI7q+sp9yLMwbzcxh/yIU8y6dDQMrXbgIBZTmEfGA9s1kXePY5NHMXBGKQX2
1WTEPWUmhT+1lMcHGLl29tw45yZLDz0tPVrVm/c1nV7rcjpOTuJ+73GD2fUH28HphyJdvZAqwDEx
6jI7tTRuBMExiyJ1NlKt31b1a1yp9hLQJEPDFW27PEyR80xcWEVaOw/Fgl+eRAtWiiDZRIjxwU0J
hFLuE59hWHjGW9+2+Z1eRuk+G416sWPe0VpdPA4uRMJ5xLNUoVJe6vgkzdmH84v3e5ljhHOkl8T4
lAPLJ42/EK+fdt8ut49EN6prlQzNq4s5Cp7lZN/1EReK1oLPFc1DGoeslgGSrYNIhXdaqI5akr3l
Q5Z/xoE41hkwHH0M740c0aS0PWjD1LgtB5V/DEL6+7ob7OyGq1MJQ5+2NH41+v0bSCre0th1CXCu
2eQh/rDvD3OPYSnyAZgVR46i6Y5uB24EGBxK4htBQSihnoZ9azj7iNo3v/dep1lnisR3WQq5qzs4
k2E8GezerKsLGno1LG0TPL82LZP3ucSE4bdNw5O2UsM/+Ynk3/XNuRiJHFMKODSep7t/ht2lnWck
BbLkpNePo3BvmkeShEWnBfBjnY4u4imP74NGh1ym5Vtu1fGOH63y7ARIll5dPVpAgtwXY2JdjARP
aBAjMsQdGn7TwNzOZ/MZD4t5xGwHZUQbtV2ohH0L+35pmixe4X43hCj4P81i/W4q7gJTYuVneiKP
8tDaZnHfqLA8KpPrgAIZdWIP9yExVx45mbCBqcCp9K2HcAuFPpycW63ID5tYzjbKtcJLpI2wUnVw
MJXSP3srG/GrYhHNQDjuY77Lo5jE6ddvdcyPJpPNoanI7LIcva/TabxidWZrXXjO3UzexMbEf1Yh
7isD5DQ9KH7LaeSk7MK4uM0sfXhn8ZryD/1ms5/aSiunk06KQzVBFZw6nMT/+Lo0/47ZybsIi88S
EAvNpRL3j4SuEs0nQaKM10DP7lqzlvtwqYYkQnLWQlIRAYVSZyHzHQitdttGfPRzw1yoiuTHLb2+
X54ZRY/3PqMtADakHLmPpvuO3P81oB4kjOlkRDijjW6OIBMO70NuPZHh6rdxV0eb0eoeK+4ZtQmv
1DFbnP8NnL8Gd541q/ami2EHh1D+k7YT4/91+UqXxiPd1qG62X+6fJ1mshI4psubTUae0abYzWXV
0fQymTzBuc3OEdqqm1kMoIOH8m1zPP4nr763wJz+gEN0beBldCRbhiPoPPoTJpzYpD444YDjrU65
+YQa0FncR9Cd9efFz4Tz9Vxn3dkda/217ecXEhc41Mbxi9T4C8lw71250fdRlM5uSdlBv64IWA+A
AA+4DatVOwviaajbGMPVGlwUlCiNAXzWupdYFN+cmWyta1GSNUAUt+ihIttJ/LTE80akHF18Gfwa
78RzD9NEQM9jMoAbyPufA2d4n5EX1izaTW4R/MMJyADWNVccQqvGSUiHDDHYstGvpmk4mAGBlQ6X
1kwcc2NX9DLZHlFAo0JzECh0HMScNWn05yx+n0K8tBaRz3WakMxpPetVRtQkpfznQF8y9CzS2hkh
yi60b8ubWNDFtOqYz1f4y0okSKLwE5HymZhgyl2A6p2HkPERZApM3lm/IeCxMI7YRxMCJ+tq7+sG
TmZncDRiXRwUOicBaZkot886XqqJH8BXMWW8nYowBgUA03LH8/teazbgYJby3m9YnxO/qVFnIm94
62xKniDwo9eXnq/HzhNpbyxDkF7ipai0adQ6baZw2y7TfBiWZ4ytZ0JhD8oAc96EFOGCh3uzJQmg
5c7CtN1CqsI12DINSu73HQXqyMp1DQDv6Kbk7Z0RHT6RoCqE+iyFfrccqFPRSfA9+IsCyx25FHpC
7ZpznEV+l9RyYu0z7O3Z+abXEH3CvrwNLkXGdf5i6dV7rJG4GwcowiYu/7Ab4rWw+XsFKR5su+VN
QOeYOQk3pBig1+RrOLOPzWjgnRMYdEfjWik14uyM1JaT6Ni5vLTOtKMNpNySTcLGCMl1tCAC9HbF
ArlDpx1oxyGvAamnUFG9Y8GKm5qWB54xrbwVybNdl2qnOiqikB591eJU7iq+N+kV8wNHsflBWuRx
pyxJjqCZ8UZGTznQ8H1Z4tIqNT04VYL3c0R92uK7KOj4DkY4jgKqUJzu5rD3TuRMtasQJLOtoTiU
jqcuYTCrS5/cJ6Vwj1z0+qktTAAQhsmc6qRcnu2IppHHiC9ZlLJ1sYU42IYIr17EZZ9a5VtigHkY
CqTQzl4vt1GPhxRQUId3leN3VmC5Kq3F+wWodYnaMeYNhOQS71ZynLxFvftYNHgAgsnBdr24KfTU
YeWWNTfPwigQY4rxc9PKT3FoPZnGEN1EpH72k5IHmTGYhW1+a6ktRIGM1vYkrmkXlbtEc4Cz2FG+
MwxMETFQhAMx2iWdjcXbAw7rBHRS5Dgu2LddpkyH88xqcstq0vGl2f8gxo/tJkdMogpEUJz51ase
s0tngdu3GkduJSYDI6frhOZ4p1+JcepPOQADCATEDTpOEEaMpELnwEMjkSrGyDkLsYStcGKtHSU+
hs42L0BHnrUhk8c8zrB6haC1VGTVB7yXbTkeBPtNLgWGiraf2r2UjEIYZ0LKkfOP0akpB8KxByMB
wUfNQXyX12zfgtg0zqTRpd057B4tiOtK/Ww6Mz7EmVauZdDeJSbnMRwZHNCc+YkofH3KcQETrhz7
96TYuviOsqCf7srAwc6d2AQFszY5xUM7rdKuGu91GfotxolHIBldnWQXng7PEBabu6aaH2aYRNwR
24NWzJyFCZksqXNeQRmoS9yX78wVYERjO9u4evhYt8nHXBRwHM0Pc1mPodeSaojKTZ44vGFDAiQh
rmkk6o0MkQgZ+BcUskzHS1kys6Q0rY1sPH23kUAAq+K1rYzmHkbbaaq5fHMnSjbJiHJLQ06+7sY8
PcQFu1uci4C0NRs1quCxokMk2c0T/YW9QyINB370SuDad22Q5PpoevumRDvvS4BPuZO85o4yfa1y
uaJhScQJfg1An5GfC/RubcAVmVdSPVVLl+Uitf7j5+/yjP+7p69pcRzyMLtRZv/H4Wdo5UQbdp9g
4gZj0lBGCsA6G8iE1Mae2NK9EzMC/fo7/9338d+HX8Xd//ryzV//lX//XpQTe8ao/dO//vWpUPzv
X5c/839+zx//xF93X8X1m/pq/uFvusTf66IpfrZ//l1/+Mr87X/77jbf2m9/+Bc/b+N2uu++6ukB
vFPW/vou+DmW3/n/+4v/8vXrqzxN5dfvv30vurxdvloYF/lvf/ulw4/ff6OP6N+8OcvX/9svLj/m
77/9j//4n/7bf/0P//0//5e/+zNf35r299+E+IskbODqEOQdoOnLcWP4Wn7FcP5CWSztYXR8WNCF
LX4lL+o2+v03S/7FBgxLk6RwGbJoaf3tX5qi+/VL9l9c6u4MnQOMLnXdlb/975/9D+/h/31P/1DI
Tgbmj9cSmBAP7jQHIf5J2Oafy8rDhOIyKwcon/UptKbSLHHb2m+WIy6qrG75YLELBffTyYkzLfFU
n8/bNou7k1ak4zYu8UQnAXS5JYGEVoD/qINXW0l5pxcBd9glsaRf6WLeJSNJpJyhZrI7XF8V2M6Z
CnbCHEFP3Kvy8RkRwP81jzgtHdftYojlN2DxfjGsVG0a18039F7i0StpVWhxHnoZH9NkyV5VSwqr
VRMmckA8h3AGrlLYxn6kqHDFQAU+Hll+Y0PEkmlwGHvIECS9SiJfOdEvRM7KjwiDxUsqLECqW/VL
UkwtmTGo8KTHlhxZrPWP8fgcEC/Tl5xZb3rPeogbiaY+0I9UGlfMkyOWmciNMG978dHKsIIhFWu7
NCVKpudwO+Mw/ogH90zKYTjxHF4jQoOhNo5OgKuj1Yb9yG7rWFQq2o/d8C45lwGNPQ/S9AvLQ16C
2sJ9SiFfsIrJ5mEvo/Qra4cnc8C6XEwdbkagNpEDVwb/Omm5L+nSTjnxcrCg/saoCbXS9n5i0b9y
GbJ5KaaDZ3nUWwl9B20crFYYYmseOygAtv4+O98zMwn8QEU7Ur05RgaIcFSEbKb8pAfIl7XB7VJB
Ol1n0RE7u19WuDe9ycVd7WDC1ZvuHufN1vSoBjJsapSKqmZWb93DKN1DDLsO/0q9GHDhG3egnmfF
Oi800dPGyL03uyxdDVP/ajp5QAzLo6XOJlckWfayrkNb5rFDYLQAGWkze084h2rzJ/dRuTbq6LnN
xJsRvHcL9UfLvidmiwtcZ/9QSulPgaCcbyV1TR29difsctw6HSnr3mMYN1S2SloSSuziXjxteI41
764t06ekgsowjWxMVAeieTQ/MrqnCSW7xirXKUN0sPLgsidi3dbC77Lk7HX4GFUUIQ6ICXYqfNZ2
fI1zSSNQ711Jln1huU03863Hh7rFykrBtskJFbsJaQrH3ED2eSbOkZ3rZSdEwDy9E91nMtbYi/CK
La6WjUWQkCJemuA4R+9g0l9S613oWPANYvelXjC9jZpPKyqRRHsY/LRtWJo49XYOjVfKZxnCRlpR
J9m6pINgBkxttY/xa5Xj8Clldick7HgjyZk2PHutRI5NpOKxrf3wAhYWSUMZ6Fyzqeto3MvtUW2V
wSFidGdtKyIsq9Wob4o+ZlZc7M+GmPI98u/aUHQlNi20fYxrCg6o/MpSbV+1QbaZvAoyqZdi1bfn
gXy2UW6n0MPa5zmfqPSPQVLKraPrCbY+8pRyot+rkeW6Z60GZi3qj7rHGt58sXKGgRZYG3di4bNp
w+6t9Pt2ZLMZJX4+I9x5jITk5yYujEbSeiSjF4vaJMzf+bdMy96HULJTdDvMuKP7LaXpvWNyKCdy
5kVH2XftWreAMQavrtp6qVYxB8N9tGMWoGXEq7xc3pjelnVytYWJVYEjwI1BsN2ccPdi+p0BWm+N
ZOdGQCL7paA1H1Bo84oG8a5f7mawlSt63nOKQLk6SSr0nFmtuP4wIXKtTepn8adSaSdoomO1hAI8
sPbEdMWuRXOeNbM9pZ2AYEN6LQ4MMmWY4hctUerx25TDnpljdAVbyV0gwpl3k+VwgD3bcWV5apdW
Pj2j6r1PXRgqd60bTOe0f05jp9tWrKWJQXzOKTIf0SjiKwV0h44VWe7e2TqMrUg7eAbpN1lZh6if
0GiajNcJftAO6QdoGz70vRVHz52FuUOBh4JRDBL6vmNZt7ZHzlsmDrF10aOVwYQIO+4BHaMj8UkC
C5O4rzLtOiYeRNkYBG6txc/Aw3dhzrArYzLlc669Glm+y/mQhmx/pHjrxdk0OrKTrgbVhNy1dPHE
tYchd/da6yBQ2LhOXQXsLSnkF6kNREz7R6c1l5g97YoekuvcHTVBmtC07WpN3IXwY38tWyyjKsB9
qVFwAOyD/aohTx6SD4az0drMTnwPXjeGbbjm4/ImnY5TYsinesJLWwjuC6YdIrXY4o2gPEliLLCQ
PxGDBhdrZCHvx7ZAeesdvzPzYqPAe2Wj8whhgLlXhkejGk88J98sCpxWTfdjDJS+GeR7RqWpL0EG
lALvKr6dek2t5bE2uW5gAoE6GCNyucCy12n2FkTGo0wI8PQDgPkmJ+3d0VHK7STbAA96EIRzOC6j
bvIRznQgkCmvGLcDrthRvUin/RHauNU9F6xk5H6fjDohpU03UUdpcEhee9U14VYbKL2QxJ6GbuRm
zTM9G0PGBdwRq1Kz91U57HULoApWAVzkXUNjPF9womjR0EnJlEQ1SKgvOUBYMUnGzdEOaJBA7Vfh
MS7Te8FbCdeyx6SQP/cxC3iaT6FJYi2t28Dca5lrw0YttsIAOlLJnt12F/lh4QS41gWaSrzPFU9Z
Dv2AIQyc14VHYXuYz3gVh2Aro/YszfhRm80vz004W6FPBfUlrOs3a1EPdLHEj7z2gd6ZB6EjMdn1
bWBO4FOQITLEELU0IoJeTpdOG6wz6+LYFulknVo50HoGhNuP2sHIEOLwBSITfZIju7khIxMLGxOb
ZE9t50SInGaARGE1tmCDDCXe7TGv37kdrIceHcLRD01XcUAL2nol6vahCasJMQujY1iS/ekP9Izw
oTHdFywCFiQ2Z1dEuLlMOrE2UU1CwCnrddc89EPYEwU3Avg046EQ2bTm+Fix5McsYGt3UE24/9fG
kY1UuRKedcSynvgUbbFcQESaPMoCmkuVM2J4ZuCSl/KzhczhYqfKC27IrgOEvc2Cx2ru+Lrmkhvv
aEsg4ZwG2iGXhcA9VN9s1izeYuKcaxircrifCFOC9N8wD+ubsq3PiN4P05L+biNBC6z9vYDpyYF+
acIGsRXISyXjYuWpD5ElN7iAI+QaG525QGzJPXIZ/bgt7IYboq3tkB9ZIjssB9m4YdcogJg+0PpY
ERjsS0q3WspEcMxpyzFUUxpdLeKARcNv5+kNNiAbx0lo8E14JWDpjdYYnF2YYCsVLvUgUwaiQrjr
IcGjVR8KfPlMS/QFOVAbyLESpjSeoFFKIqTF3sReepu1D4s71VqG4Yvs1AEm5czAQTMTqek1FOXz
Yh81O2IV/fQDLjPXb/PgQU1FdtkAxPqiUxvJk3uIB2nR1rZjH7xTO1X7U6kdMYKUa2BwEWOviw3P
KB+DId6UybdcFdOqgeC0WcYaOJnXPCLuyDo6wXmCkSmDvdaCGrQxIERD+5P1ru8skEwtxfBejie7
dT4ZwZhao+YYDkboi8Lg1cSQNAjvPAZPWOIXfFX6bTaT7aiLfeNOrzqofhbYxpWbJApyXZNgy1z2
pnaOE9fLzK8pQin2Ypc9NzvpWClKF238Qs6jW7IbIjsabPJC7mMMJ5R0szt2p2SfONq5RbraUzX7
ZmIrb8w8xQrE5z4sku8eusqURR+UDphrBqmFS5svFkzC2F3zxEL7PcNYTB1OtuW8A8zbdH0bNvdu
NofFjv2m9xhpezxRetkPqAnu9zRfnpklQS8gvX1jfANN9xi1aHGBnH8k79T9xIhowU53uTdWpPn5
fMXAHlSHAUdvLuYYnBqEV/iRijqr0CVfCQ0kaONNE9hfI+om7Uq1eWgGHou4MRyHmT+zwSFl3Bq0
4rsM9R82AgL2vJKsXkDxI1q2MwUkj2IbElScXeGHx9tiyPeFjutmUNiNDOfTkaXOy8iW3tK6XWoh
GIJl4ilUpIPfM8uKKaqgEmU0amQdz0iMVRPe8A2JHrbVQM/wNjmaitlvRufCc4c9RCsytiMvU7dE
QrpGnaLxBBHV3IlmOIVA7nhZaRGykvI4iKeksOmPMQKYvE1f7LLche4n52/2VDBdV8yLAPrXbGQ3
1SBfTSZfihbuBs32VcnOXzj3xmj/VKp+1EjHZQKABE1HnAf4jNpkjVZoYLeGd2HFhtRdDRkVImk/
bEs5/Ag0q8Q/G1wwjCeboeHF6yr3EIBE3RQIrnQGE+eL6U/PScVVY8BV054nGSB62cTqJbmZVMRQ
PzlcRjGybZE99hn3ArMA6oeq/Aju7S6q1HM6eOwr5uEgl3KnUj+Ps2fhfsYQ0acUASjKar3yLFR4
Siz7kpTaU+Pmt2KOPwR/zypYlwFcMyNS2laVwV6lZHmbjs+GHePb6R1nZf9QMSxk11E/moVWJN35
UZomPQgu6X7ugs7wnYMv9+m0eJol6FJEqs96cD9HOTorkbqETyNIGgVVNE62GRxO3aOHHtAFIdt1
EdHlk5zsqjkPNv5MT/K5j608ObhkhLGPFQ3A1q7bTGG7IKTEfqaAJZ9Bg3j8fPBLnH6biBBInQCS
hCHVZ8kpCQDZPPXMsyw7dwvgUvebMaZXoL9rw/pa16W9TmLH9onMcJ9R5JWxpwWaxO5k62KDenNv
LL0sXgNdY1C7vOfBo0Vlhvdx5rLKjRtWqHZNufZHJ0hv4mxcQEeA6ht6YEkLv4vc+wxfTXMwmduj
GINc9WZ1TDiNM9wbNblJt/Y2npr6w8i6mQmfkJMFI3tN7hcPMPoI7kXo6qkN6zPnisiT/l7MFsUo
0QPBZBYzSBM8q2cB/y5Bo8duHocvljnuJRxiIrf7rD+ZJkaSNLvUBR2sfDyiBxFkLKA4kufEJXH9
jLW143Vfc/97MKebJ9HKaQ/hiNGMvg5i2Mm8fT3a+8vBSpFcSUXShxkcGgNEkdb7c9ffD8YmaJxH
Mc6XKpKX0O5+Op1PmewDIS+sLjRwrBwjPswDttfiKHUEHacoDyXh/43jNBeSWk8KF4s3RhtcjTRN
FNGbPhafgQAqVqQ6DHdEAm2pAENtXkvN+6w6ae6MgJbQ8TbkHIeJluiZr4sK7tLStNaevFF8tJXC
eeuhLZrjKQtd3DLOT4/ZlqWtX43daZTqPqeQTiuzYz/0h5THIRUFm9lr72q89FPwULoaBnVoG1nz
xRR4td38BGPvzgnQnupUvdCocYmHi2f2B2H+T+bOY7lyJ8/OT5QtAAkkgO31nqZoitwgWMUqeO+x
0kIrbRWzG+kJtNRbTT+EvmRP97SJ0YQWilB3xP2TLHd5eZH4mXO+g0JzwPVmiAfEvajUbq7vXjjj
EDxWDvc+Y7lzXORSXR38tAmSnBYKu6o5p0l4rLnxb7Kp3bEgtCG8DXn+WBv12QlruKnsIvLSfTXt
6AFuzFND/bsk46Gy6TBtdtur2ROE7tEj5xCiFgjoRXjOKBLS5hyZe9dijxOU3h5rDLnbNuWRJTyQ
ptz/GktheRYG7rUwx5lrwPOy4eDizVBbx+RQbzHt9XxESZ2cTXLaD+WUPuZXjvwGCMB8scdHySI3
d2nA3bI7+cp9Jn5eA05KGgNuW0i14mCFWy0k5UD8MGLxOVrcTxWc83XHkbeoz76Vl7CcLhHiXPCW
w6bp88tIDkZthBISUvjGqonwROt94sUvC5d+1wI1ls27KHN3Vt39cgfvuGTFmZXILuFfraPgx+Dn
vxeDAY7LwswQPGV2d+Tby5XzCGMVYJdFQFPZnStiSnhZzBeVno2Z1IXJ9K6qFbxWVFCbQAV7wv+2
g4gfstT9CWsXWb840rjtAoX/ZCjtNwzWR6eHJUXqg8INBgotz1JWOkJuJdC4OVruTc8EExqz3yBL
JmlfQ83UjYzxAHad3mcAjWzLayp+Ldl3L3pMpdoOlvvKegA0VDFsxFJ+rZYBYccxR5DhfbMqJpPo
pyIf7wlMhS24g5dJhZdZ3ecDC9uIkh9rSXoi+2RaYNx2Hi6LgFWRLEmUamgKkyJH6+KtIxOTu6TL
MrD9ewBNYFg9WKl4QXPtgCeYq3svRzfVltI6dAyUYtv4jVids7h2XpvMd7c5K6qSKTw9CoOgJmAK
403fe7phzLN05cD4VgYq+C2r45wdNG2UU1SH3iRaMVyoP+kTd2nCYhx11EtrotrxqK+xhuyhkD0q
ksoHbCMEBSzOcZnMo0VxgEzYZb2sbwWy1shZXmD6uXUWv6raOUyUBJuyHR8JS9mVJuOitpyH9zT4
KBWELwK/H1oZGyuvxhA80J8gMIXEy5PtMIUxj/RlCXICwFcyfABGYcOPipEDFJ1J1pNvNjAeaHwm
3iHfk5ys5zb3b0VP8xk4vxmhoOsBP9G13c8G/2QTEuQS2lSTVYlVwscXtOU+5m76pp82mA1gHs1F
xEIbqk/Qh4jkW8bqaCMWhx8/oXo8tbIs1kVRfZpp854wuj1w59j2zcwJxhF/n4mWNDnwUIls7xVp
mX4qnyrElUQHMePOfUwldeK+QjcerwZ3utqhG4pD564tm+JMr2cT78I4B1phfFM4dLiho/3pq/Hq
eCWskpSngt6JzMkGZSk/jls+pTcnI9ZEZBWTZcIUIKjPBHhpRb1DkAQ66/nOrB3WbMb0GTOTCxec
eE3LnbhxNB6FGSrKVEZJbUWidC/3MR6MZKlPLcX2fcVuGM2i8Q6L70eZDwFaJIbAVuJ/5rWzIykD
lxuwooYzQyiaOo850ZgFzU2waaVUxgdhUde2Sfs5G+ZT23JyBUqdysJLN2x6UU7hO12ZMRE+BJAy
l6TByBLuIU47BatM8aI6Ta+gYHKAFWQtslevsUFLHyJfYG6TYgu44UqF9jsZdAudLgqCNIO8IEC0
lZDwAW6NwFtJVBJqY4+fEW1tyoBiX6OdWFXpSAkUN1BrGJqMqeZXGDPDR0tmmJQX0JgeRa4cnss0
sh8Eb/BqAZM7hzcc15X+3icEm4ZYM1hlL8pgSDCVAUzGPaIm1k90IsOzzXrWA40UId/bZaH6CB2i
V/xg3mVV9WHhHJMG/9YyoxqIY/tXr+BOV0u4cJhHLD5w/GPeX7ZOFT+VS5Edyh5zcjcM2coCAFXO
jBpaxNey5R3ZZyRYpOHPOonIEFfdDkujXJN0t2xilD+tN/1QBBMwfMBuXPSYbGNbrv0BpHrtMfog
eKHf1nZ4R3zm3sCWsePy4s05MyNzmtZbp2JGGd22Ds3I/OkXoUv1po4Eh5s04nSFKYJGRsu3iAUA
Aw+NW00jTJbkL4Eq2BRR/2kqdU3r6G6sKTTHvjgq7r4XTNKntoJ6ILIOSii6d0JbmhvoPK4oRnzb
XnmXWkYXrKV3aUDhh1LqljsaMItCDMnBemy5qBn97HmBLHOxV9YhL9Ngp2gIcfPwAkwiDHZdnd3L
eryVFW7WJmVBwQlPJyuIp4mMC1MVsnoqdK79yWLZPRug5am1/UNlPgR3Ruz192zN+lXGD1BD0Z/A
NMpNVjlsSxb7UjrpzxCb7mH096gRUIH4DzFIlZU04jeRUr3E/YqUJZR2NQKtxUX0GS+noKvrdTyo
ftPBvjnVykgPKaTIO3NR8FlNJMSU2iB5lHls3fgBGdSIsZWxPmF3wA/f46C4lWKcL6V5JkLGu4Xk
DBE/5QECY5fCYIHgotnbOP7ABMgqb0I5CLhLAqYsXap6oKnjICaCj63m2u2oIcym3vd94a/dmPa4
CS14F9DBVwNYzi77hlWXTdg8n0gxXVVMVQnTvYIqqtfSdrbIxtMrgucDvHl1nrn20ON0EOWZersM
/0EH9HeOaAw9O7tvo/QCB2bkj+28cLOYAeSiQvtxm5lIArSUyFGWaF0PXKd9JB4cybWKtERS4Ird
4Dfp2hlYpkap89ETrIV1cSAZKvgIJVN4pkXTITcaYm/xMAckYoDh4SnJnBTDeSXkbG+G5ZV4EGLb
wsZiYuuCFJAsCngTr+opu8srGJqII+vNZMHa7jvdGvxKOzWBmck0x9f9MBQJIbPf43Ed0H2MZb9e
aiakGBY+0aw9V7E+ySkCsRT764T779RAx5n85tAklOLQB944UQiyJooeK7U/rEyU7m5bsedNa5OE
G9ArtttfB2CuJqyXCWtDOJ0QuaCFSu3vKTjg/bKQOLO4GOby2YAS3NxB0QmRqUafqYzFvqMDa/Lk
F4onIrww99QgzpaZvHWpxXvLTBILEsRbQobnmuVqtR+96Dl0KwaAgyQFCWDBPNuPs+oGbse5Txtu
7bAo0pwl0LWs0ntPzZbmDlTxGpCEAc0sJWo9AFY00m3XzZVoIehYNjQckFZYC4roHAMDwrPFCgKF
YRIGAPxN1t/hgPXAMnkpR29bMetCkvbdVNwNopa5r6SJ7DujPSVN97PomJrAGfIZ3LTPcUBQXWuG
OklsInlrACMVUWixMWZPOShkwCEbCrJWtnPRmRi2e2clI1oB3rPAzWzeCxXdTchg3mkeJNYB26vf
/DHrXhrRP3lRSEsf5AhYKZ6wPImNLPS2mqv3EPTBiXcdcqkcj3wcpGSRcRr0FSsJg7TgQVF5wRYj
ulUJEzkk40l8aBD7M2Lcvzx5QpxUaaqrUeE3BVe3rhGXo68NT+Qif/PCVkHg9N6HjMms5wwFKYjh
Fg49Skn0LAyV3Dc0VuvRK5+GLLhzTLqi0XuGJQijeH727f5uLtJHNyLVpdnlFtFEvARbYwDZpVwO
fgEibEVq642MKr9Sj6H7Y/YcOMUEp8KFih9xZPfwZRACoJ9uzPEeI3zcUOlFIne2s4tutoS45rn9
z7Il5jsun1PPeyE9S0NOckJ0hjPxhGcz6x6HHOdQmex8PzrUbXG1LOiDcf6zUsNv5G2fs1m/MZ5e
Edj2zWJqvwoFMy1bLfWmZuQKITO7hpLRYOXYm64ixy8ZMQXVlknjRpdBTQDzuuY0N1mhRUDX1qKJ
jb3MMP4FxUNqhC/TUh0iLz2PDUJmjIXY+8zHpCZPqs01pm/2f5HrdbJmelCkbZEd0JvhX94P9Y2x
6rfemg2szdTgcMIt7s7wCqEyLNuhA1aWsZle13lF4wjCKnZxeJNUd1z7KSpdNx3hTCXKPUYSQYEF
OQnBOWC0No7ip7aGNMja5STzwd9Kl+V5zmTqzixY9paiglU3zd25RY2qDEJRg1YnqhLRhHRwYN7l
wqVGoPQd+6q6oGV+MkDCHnJufRhZKrHr5ti/hYYipYHeB73MTeGqzLtuPEEW8/ZdPz/BlnVuHBB7
MgPBmoTwAxw/CDCl6g2c109bOOrtMQEGJwlwYVBLKe7KfL4kcbMQJU/iRzhCDHONZ/JNcnPeq3l6
dWfqpNYFEMI895Et0bIzFgDywWIfFLsMitJ25+cUFwvSz6kfzlkM5aZ0jcc0oo8f3fHR1frKAp4+
70owMAmRbSDb1K7v923AIpDxPXuqkXHL7APuZVRY9fQOGGFXcS+xUTTiI3EVW1oZvVkUR27vN0za
uXrgKdFPalezpsk0pFAOExWqzAukCFyZcJBwG0wIXbaW3b7iBsbYZDPei9MQQUmTpbvQ67/7KUWg
3k2ZXVzcY+VlglR8QwN9rOFrr00jyPaTZo0jgQUdOSEJ5qJgDc6dBOKK4+8VSXPsTocmw6luhU9h
2L36CEn3yWinm8AbHsp4CRkWTU8sZRjDsEDwinQHrQ+lTlY6B5XFl7E2ioNXqJlY48ljql3thzbM
X8rwl1DTcurBdPX1Uu9NwHZb/mpkBNU40EKDPvHI+hyYD6zr0Sal1cgWjhsDrKDX1wcPKuHUwBjn
jn0E4QDRpHc3kInXkdc5u0ZUR2CA9SHwKVmbXj5WWbXLWre7jLatnXoRsgUEXIzTURVBvQy2Ycpm
r5nquyAB1li383KTfYnOkFiPc7dwN016Mz+GytxLrE/0ceHFC8fPZGSfJhYDk9e+h3umJUJksJqC
qUvDcLbMx+k8ldWTgXsX0/rknLIgWfsqREE1Ew5cQUUhigQdchQlu2w5plKKY1W8OMH0TKjxswTN
o/kh3Cel/xhWWOQcCxvYCLBpDrp+7ShbXHtqB0A7NCboHzchVfIhVfGNMfawn6KCqISF3jkJ2SVV
TVTtnCWAY0UxkVvJ2TLz8JobrnOw2bJeksFdLuGAQsuWhmDzmC6nAQD9V6K81nluVdAzlmrZmLvA
DlfGmKPfN2D29cwfk6RbkKTdQ7jmAGyxVkg5P48NC4ig7r5Z8pdqSDRO+qiEyBcmh5YQglUBejSz
xUuKlQN1KnPFCY5qCmJ4y3XVY2cOX8hWgsWwxMYF4m8Abmo1Mq89+LzbDuarcL0XnMHJgWmv4PJn
Qt1b8ZEcVQ8hFCLUkqnPzO5ZYG/ZNVz+FP5qX5FoucpqoBXm6Nw7YbFD6SyIuwAUwyA4CEBLzlZP
3lN+xwGR8Nt44iJw3LVRM56uHQrYISDEKwa9QvN1duHkME3NboYKVvXQudvFUMeu155cDCAolmYG
ygKxnlHeu7VxCcbiYzLbrZwVTFb3ONviMHsuLADvIqkIEV+1HwvYKsYm8iM0uTPXg9iiXD5NAK7J
951WiUheXecVfhtTKucCPGU6ycpehTAtdklIBepr2YnlEIdDWsoPgqP2Y5GFeyPvn3GyiYo5uCzD
ew9n99YcuV5R4xo4mOFczzGJQk6btRvSPG0T2u88WvUuc4bkFHJzJrKe2ASm4aDMyuc2QYu+WDFg
PNkz9SNbMmOLb5TC37OdOgz9dMzc7wknQx2H3EZ4CXnXbMrFIEcnifKjTwe1CLR/VoyMORnIrVDe
zAY5+u7n3LwsyCwrp5u8TQo8aMOqcU82xD5A4raOYkFETkkMecOcCyoEeFeNxDHfqPoroB7ytwHW
ch+66V00MeAp5oUQboEBwGHuwiiuMBNSr1W6UZ21R7Ez74KCd6gRM9YjbIBxEjiyiQhGAiQY4S2Q
tfpkZn2aJrjJ08s4zw5ZmPNNe+lovShikjuEN6RW4rKSBhIcUzqnFGTDaehInUeBzZqIYrFySI1N
ur1IWaWDXtvMk/iRscBA+sMT6OfLDO6Rus2rN7ZZ/O6k8zgUcM8SGyEcwolNO4eXKPO7Xd+BYzJq
+LsZ6hWb4yFSryaMqBfMJ2svLbkojMmmnLBOqoFJbCcUogUpHpF3a5ssvmZsejeDsVxxekIQbXHb
1iT2EYUVe+lR2hmMr97HWFICSW9s9xXQAUNYaV5VAefPiSLnkHbRKY1ZGKsCcF5XYZ3g+Lk3whLH
OrXfgm+SWqc758qyTn4Dz7JkjEp52tYInpp41+NLzfFzrL2hOOdVeeJPpSXduSlhU4JGf4ioKNZq
mE6e77/kum4l8p1OMh0+fJ+qqU/ZzaHiW1l59Op1LPKNxmfdB8sNOcQAS2nS6LE7kh2G44hyUHLq
nWvmJRQeFRlWCU3HOpjS7ERI14eXwbEnvJXatCQ+ywHVC44xPrgdVgmqmI2R28Yu8tQtwCWOII5x
i2U33NFV+ERdDG9atiyJSZAa624h1DzCEBJ9GpUboyEs97H1kpETZkYQEVlswfht6kcwS3cZJ+qO
3fRJMpZap75ot65xCnqlrb7+APjOo6pi7bbhrfXZwagCk2nq6PPvDaTLLcUi3AOPUiluXXNjSwo9
4VvbZEFC5rOF9Rur3C6+9jQjM99ngYTWSl+NXuNWMSlE0MAst/JZr+VMCAojfFC5m+yLBi173MXP
Zh2Er7FXPBpEGvNNrfthnMjSkeXeVz2+HLbXC5341pk4mryoCM6LYuvZyi/K4/iWNrAIInJ5cB5C
YpWRM25mKsL1UHKVlakgh9EftrlPjjnk2QumGfZnqODoKc+UKt0K10e/wSyOe7kazm0AQQlJWjXP
V2wVw85nY+GQn0JVzoAbvN1+Gv1tOxvIbVgTpH23gUnDXMxkTV0GkbO1S9wiWRpwGS/cKcbKueVu
n20KCTXekBmrjCm/UUhXm6wDW5Ml300tNG6RTCmnP0Aqvwq02itWsHd+Xk2QdCkaK22eTZPJ2YCm
+oBINa9B2WyxYJXbvPFYNXH8AZ17tN1hQDojv6ULijGbMGkGioM6iLwEhw3JM+ekDSp1hhryRhRh
tZmC8R1GBYSFFJEpwGJm83injPrBDm9GyGqjmPyHQVHaZiBj9zFuNLuBGNu6fgLmqdtXwUsR5fXF
jZmQyCG7S/vSWMcmyzUmJnFq31ed96NMNefMRBhgOd5GNWhw5xQ5VJKLPav5dE8GAOqy2mL+ILeT
VT41zNhRMRWMSHkvrbJeR+DO4VM/BzTGICKQwsB6U2YDGdG8tzF9IA6e47Od98ljqKqHSqIeDrFJ
ZSIBEdWJ6lYancV2gbFEDLrccSkkYs0f8sGaz+DNzfA6dMlxrubvjtl/tAz7VxNpZIzQPlrNR8cO
/cR/j7kmpxfRb1+T1DOQ6rKErS5bj7eq38JRKfqnBdWjieRB89g7AxDBDKJ9AdXegWwnX4lgtq4S
61Dz3IGYQMxIePfxExoQ3OF3c/b4WvAiLesIKHyj6fB0BL8tCS8+p+CxcOVojjzRftz9vPcZRyYp
B/A1p88O8PykCfQ2KHrKV3J2MwR0zLvxmfC6LuzDvFPU+ocZmH2mqfba1A3qG3bxMLKLAn0faQY+
LBSdsoxQEKIx+otPMeQ7G2w+oFyuLN3Wa6J+A1pfasY+9MZ6xUwlpyfwDyUgfkMT+ck8ECcyYL5H
mtYvkPg4Uf8sMnhUkBwytBGw/bO8UQ8Zm0gx6T0H/P/F3boReQDs4GGoEBFAqCxZATo1QOn8gFwn
CbQ6UyDvANmRKoUoUycOjJZC5kwIQUAYQdwzlA51PkFAUAFWUWLXiC5QRBj0SnAQEmqwjOhAmX5Y
yFqKdamTD5TOQOAlMhtkMlKnI/Q6J8HTiQkh0QklEQqezlLA4vFdCOB2NgX1VLafBD7tUpf8hdZ0
sT59iArQpUEdluukhpHIBjmGTH6j5j5XA8lwzl2n0x1cYh5anfeQE/yQaIUInvp1k0GpYLzZlZl9
6PPnjsgIk+gIX2dI+DpNwtG5Eu3c/wx10gQRFMu+tn9lE0QToijQNVCOaHkzRAMWTvVIhQnJiGAF
F7JustbHk0O4RayCW6Cq+WAtE/UBARi2TsLwcDaCka9e9MSnHbNNDo4iJTxjjNC9BsRpAKCv2L3J
94C/cSRwY/xK3tAZHH7RzqvC5C6ZFsgMdFIHBk9eMrI7UvoIvlWKHI9gj4CAD4iX15CufixR5Js6
A2TGDpnRARn2kXduhTSOtJBKNR9zyc5nmbqj1IkirBuHAwSDd6hTvHEni0WXJBBueh/QCCQluSRO
Ks9J3XwGZUtsKy8d6x/znBBmgtjAxfyfPWOoL7cOgSdoAOJdqzNQRKBYXZKKYhOPAkAg3A0EpjQN
ySkeESqKKBUUd/EjfrwXX6espDpvBc5ZBQOq3zcjSkXYFuku1fksqU5q6Yls6djNSaEkKkZG1KnO
dfG52utIPVg68cXV2S+Nhc880HkwWJK7XaUzYkou6FKnxqAxNQ7hzErPx1pntMmba5k3QKAsHgid
sTvSZ0QV/7I93I46l4bobOKfiKphFfUUm150RSPKrLGyr4N7GE3xlJesqgm7gc8YbWUPHC2hgKlC
TDUtbevEkI0V4blpSe8qS2ZChOiEhOl0qEBnYq3Wc4V0u5sPQX6byuJp6ryfFeT5k+LNUvJ1R+f0
sG7U7TamVJ3hY8n3ET/Tpu/9V2EsyQ4/EDcz9k5OLG78BJCkE6FCdV6zJJk/XHu4J4793dfpQVDu
+GWHSDdHXUKA5Psodz8gyJ5snT1kTKQQ1TqPKB6NHxV4UxppsooiQotsnV7UBe9WRJ4fuOHXWOcb
hQQdlTrxCOMcLvTrwiRsDLhwPRnR7RGSRNCqsSt0blLKGmgXNPV9SaTS/xMb3r/rsPsb696/Z9b7
/9GGp0EI/+nPVrd/sOH98Z/+yx//+//643/9n//yP/7zv/y3f/4bM57+k7++zHjYmP9g+y6LRoPN
vHL5/5/deMKy/4AW1LJwPFHi47zDVPmvdjyl/uDYBr+EMkcqCQblL3Y8xV9omNLApOcacEVM9X9j
xzM1teJPzkttNXRsGyaj4i+EHuB4lvv3VAtfpUpR1KRYceR4cqoBvZGKz5FtvAAsr1aetSYfJdy4
ftBv0AiqneurWxrCQQoSxz64BP381cv4r47Bv3YI6m/7756SZRsYz5BgS5BFrvai/hUAhgmzn47A
NLdiwEwSLXgWTO9Ye+adsxR3MHmGNzG4R4ps6vlweBaqMW8s7l761ttPiXe/QMiSVv9G7X5mqTdv
h7FadrDGz22uIJzOAnFbIz/+g+f9t5wMXkrDNZRhApxwHBRl0vnb553YWeQT+9dso6ryHiLbu/qz
nV68hjEUxePWd/rHqko/M5W652DuiluzWMauo04bAfahMULE11HAXRyDMLYprb/VXkMIZ45YaMEi
ufsPnrD1Dy80xk7p2pbif5Zv4vn86xea1UraL1UrNu5EMaia4q6fOWOhMtdv9phj2M6ebDF0jFK4
MYf2mD2YNh2+WUK/BOeMHpimbMj6J1uTp3rr96D8i2LGUYxiYUXQfp/jcT7/n5+27f3jO8QylcvL
zdXhKd4sf/9K97Vf5RkIqo7XHGmMQ1rjXx7Cwu6OWFGO//al2Y3ti6EflAU6DywUH7J0CDYRMzhq
mj//BWICheVhk+VWULOy9rvpnGvNRaVDiL8++vra16ddlRDrGZWIBfVv+foFGiw0VctdLWR8X5VN
g3j/JDBY3vv64evLkpHjNhzKH9NgvHWBsTwAt8MFNoJRc+38oRWsajM5dM7BB+cq0ZKfwRKyQ+Tq
fGAVgoNlKeP3wsR44fV7L6rN7wyDCFa2gEfYcQ4mcQpIe/KH72a8WJfUYyKERZwNWzEAMIj/8rlh
Ju0DzdnvusvNg+OK/tbGbF6LhcDHNqzYnE8duy4jdU8TA+oL3t1mZXf4rkKvrKGF8bWQtraKa3Wa
zWi4BMoYLl8fcdhBa8brc9Lzah++D343z/ZPUwc3wfPNacOJ1J6nhBDMcOgwD+pxSqofrJKJ4rYJ
MwRdX18dmgKMTua9ohTAZ5WD8DLJxy5XyZTE568HRwibqZRgRN1G1pltr/lXD4MDkjic79q6ae/S
Drg88upXybp9K8hQfTespzgyxXfY4uOBOM5y9/VlkzTlzhvq19mQxiGRvwhrNzY9CPKXBYzVDv8L
cFtDFS+iphuE+ElmoP4UZ0GAeGggQ8SB4BU08gJoON00ll/v01i030LO92vVJiz2mu7b15dy5hIa
uNmfvz5l7pIcR1drYZEbU25Oj4FVTI8jwjpGixQEf/pansN6Gu3N12eR/m3k3Je7cQnmzdcfYDCm
cL0yMUQA9IyeADipwUpxqhf7mk/jnz7riI07yTl4bTwDaU0aLoQNw3s8V1QpmyZiQMmmZqWDhu6N
3LevFEmbVC+9AlvgHesxKX19GhodNwn9C0Lwl0dNvRG+nsIlMHBcYtURwi4V4hD9YTiKPXDG8JCg
FGOpE1vEP1ojRrpywp3LdnpauwlTEV8/BIHgxWmI3+jdhksvisRpSOyAEM06OmXxe8di50zNq/WE
ZngH9rDd2zMoH+pyJ1wHCH7Yv1ek/MTmpe0YWYKmTc/LSAiJ8OxNHPbOY+5oo2/YPpjM/8yxhJTr
C9SQMd7z2R/BYdh0qFVSONfJfBnN2KU8tNUtbAbj6OXlz87rkv2QFOF2DJPw2SlwXToRvt9Mdd5Z
HIoksKFZkagUK+GsFQra85xY9P9fH5ozgS4u5jdWYy2++CF7hFvMCrMqb3mJAKfNU2RaZhTsCpcw
ItQj5KGP7gyDnEwAx3wWTotGvp3fdE7QoDJcbARiXAIHH1FT6bm2xSWQyiRh3mun9CmSmG3a9lUX
eu65Coa7vLDdC3IFzAx2ew9jVxwMqZhMB77zjW23dVcXLtp7u7gheESs3cUxnGdvvJLcQuROwBgh
ZIs1eubjZEX7ssWNCmcgPpIGNVyjyr6kjv8IwLd8QRZVcAYMtxD03D2oGw2NP6XLfWs5wWYEJJ6M
aYp6AuPAQjh4gBp/lZmQAqEybyztNumqDr+IdYjiKqbzjYbtbA0Xj5z6TTzmxDqa1bTPzPynREVW
sjE6kfF2kYKdqwUFvYGMt82xTWlPDpFkLE/uyyDYGJ0tjxiioy1ws2oLFyo9+mBL/bw27+uxevNL
1R4sOhoGZ91wjPp4PIAnYoE/wOo7OwAQiyiJmYrHFqRaoYoHN6ZJsXP7ydAPXARr3qoZ6k8OQtPv
g9cgsslNX5ynhhOpzmhbSYlDZZ7ML8acvtZAW1m7+FilI/32QNp3Sgc0Ei1a9mrI26uXonAtyH/Z
Anz7UdNpEA7JECTIGIOSRf3DFmN/U0rec2nET18PRWgdAthXaO8uguVkFV+tismOy6b4Wi+jHFet
Zb/W87Q8JZ46ebqnN9vxWzZNV/iAyTaaZmdNnVOfg8WZyBSKrYOYxaNYmr1Z2PODGvfYHMxLUPjG
BYfOIeL+TrQJs9ZNGw3htezx26f91U9q8xZY6ENLe/KueaKgsYANpgceiFcNWnE1R+MgWAlBHgIW
Tf7YtSSpPk6a8WeABreRRnoxi+CtUdLeGQjgII3uqzZf7stxbh4Gf1rV3RCcIjW44OYX3OnLrBPj
ewNdNpnuYzJtavA2yxI4Zyv0IVc5JdCr1ohurX6YYTSi/o6XnbDnu7l0FSfldGPTJxDSj3hDpN1u
Sp+ZQOpmtKKqRRVnQ1aa43QVkGckoDs9+P4SzRtzCsQ20Lxw0h0ZbGYbob+nAbUUa6kygELbzBfY
Ez8h0ZFfigQCmhHJYK2AbB4MNkIGVa0teS9ZuG8qu3KOZcp4TzRtpEcCP2CfLVQycj4TK1NX8YVC
uzmX3jeDMOkrppqPscV1aCU1C2BLm6q6vj3kRY8eJ8/GPa7zezi0OAVlmmxFyb8i5eTtzbgnxH15
CaY+5N5eufsFXOuW2Z35GFBMsNP5TCMzvpJcsolt+GaMhdLx7JpI/zW2sze7B8fsCnQeomBvNiMS
XLzfMYOX+2C6aB93H8/fI9cd8J2i4MiSHon2Dmkn8mpXYtIU5jyf05HJ/zJF5Y7gRtj8HMGLKuZV
XsfLFh++u0ESjqK87n76cZgTOP5qR4vmYvobUyq1o926qOqnYZFSFwHZJWSkC89m2VwiuDcAgBog
vMQEEgBUHGDlBZtcjhYq9tK+dFwQwMU1UT7e+3WJn9mOrEtnOy+zl4mzqIvn2m5dtLqInGrQCiGs
8MIMl7UgFmMbEI0IpxpV/yxWXdRyVDAGWquu9XdkPeHOjZrTmA3hzp2yp1TOHohtUFF6/kzan2yv
/hT8Dms/30+t25/7yHwtVOzunJmYm4q6orLNG91UgX0NNz5EqGAXOThjMpcAJ1Q4SDX6Ag6AKByW
uq4loB4gCKnNut0G9Y+RqBcxVO8oy50zCFUf27Rts3DFchlYqPC8xC2e/AC/WjQx5DNb8r3c5Teh
Bem5EXZ6rkoXYXc6+BtqTKmjwNaOdNUxjNxxj876sf66ZsmeI+avP3YD0JauQo5m6otggD3EYO/e
MavqLNBEoxCpf6pmKbhVxwE2dowrLDtrQ1hocigiUcKwB3VPeQLVqRqis+7FsMv41I9ojNzy6sFa
PS3jkK59DsVNOgVQBIV7TCf0R19lRadri9jeeVnmsPKu+2JH8lx8iqz4gSrcu030gquqFt5duGzd
oEg/kET8wOMCvvOuGpm7uT72hWpOilMV9e3WrkM8EwYg4MGc24OM+6eZVD5usMEl84fmUOKBPrdK
puta5Dg+9FlpKvyLdclZ6Y0Lu3qPMDpwbyYpV4yR/+0B0OjEniQR62k2jg5KwJ1hBijOu2pkRQS6
gq2zJPiSCyj15XLAsQ3vAlkB5fD4AdRPXdiAPknfig/SaMvj5M73kygEiWRb30VKBL4LuYhlqf04
ItZPluEp0BidMYzevXICs+I25W3KmXMjIcNP7Ep5z3QMAa53qN3K21f6/B37qV1L5vox2qX5Cme7
ucTp1aloxgwyl3ZxqmP6YgxwmbwTFIo2aM8n9Mib2rQxmon4Z4uDYg8jucDzhrx/sNvvlS9Q5WAV
pprrmdRWfCs0pwqbMtEa42ZAH/CtDAMYxyYuJrs/exZv/Bj6674XzVvVdPGeM8PMeow1qPSOVZK8
ft2OciAqV7ArpOFMtTxJ6dwZZPJcx5q93dImat8QHclQghhAYpSJFVCAe1/t/03UeS25jazN9okq
At7c0oHeNNuMdIOQLXhT8Hj6f4Hacc7FZmgmZqslEiyTX+ZKw2w//vcdsxz3EYI9pOjXmXd138fX
rPHzLUWeF3xdDcVxxXEmI3TM82/GQNdjZFo/TIROP+7ao0xS+LW+RA3Nao4+s2xuwiUEOC12dIIg
p4idgo/eJGsfDQWFayOPTGt2AAvBD2/0yJI7DbTrW61X/02G9MDovGEtHzl9goPt05oO+YzBcdQM
5c2ezu7wx7Ga+bud+EeijtjQbY0JThrv2oaYZ90K6+oUTNoRSKJ7TOXPZq7y5qtx2l84J8pfrpeO
J4lv/tyEdCKUNsRwA0Mvi30CzJA9o7wYeJcIvMz+uA5h0xxeZwS3rb+AAVqBCSP7HMKFKJ2ReJxG
AN+NpyDF0YlaUTXwfgj3b+PlIihG5tLgyf6CsKvwXYd4zYD18IUB9knOu967c+MfYgNffugRCnB2
TuSJTxF32IwlC25dhWePN+SOXxT7V9kLgAO0WXnY0fhInKB1He9gle2TO2+M4JS9EwbAeapyFmQm
xR139y1YoOzshRkBOoA2XUo6nui3e2nw6G6AtZOraeqIgRu57dlmTZZLmI7CINz6aqF04LT9FLZF
8MN17pIWKVKNNamXsOPOyQwAy0qhbzOjR8sypXEiXv5DpnrxLm11lSPRbaqExnOjeePGykQwp5Z5
z3y+PQb2n4Ufuut7Rx2KNitPnUEItaytguwwJQm9a2f7uD2yLOlvje1zps683UC4YGWwtT8G8h2M
j0A8lj0l5xG5/rgZFE8gwZKydNytlTeUbFcqPQMnem0v0sgJgbU0JRZmlG7SRkU3Zcb6sSahdxg7
397r6UeT2/q2K7O/nbIASC7fxTYrfPZhG4+4ao5+wnhjWQHLFNtIXDJzdIwZrJE+1ztwRzkmTuyz
EubHLNzm1HpybwrTvcx4nSnyXNZDZVDYPXnfS6M/JhhrLmGjmRdTRMdeFGAni6FlfNodK8NvL02n
hbclp1JL7K0icu59W2nHuvpdjIX3CDO8Bk73V0ULgETCA1MjnvBayYok/2gHpiiJSUzdSoVk7QDn
j4eJurOdOaACYRdJt/VyHhRMXqY+9U6vFz2CiZ+GxJpMUttvNIIkG72OIfFb0trFLS1x2pi2p8wk
DJuk2NJeQo7izQ2t4mik2XtWEGHDvEG5rz3lwCTVmF20hBopbCIXHosnuOFm70g9fQ7hoiTkgyIc
24e8tVq5oUuqWdNzN29Hc+B5NBL3kvb8cGnEp8ItxEU2I3M7G/zAxqHRArKXYMgNSfOzr59CB0PS
4t86zZZB/KusYLHihQ2mQT4hdmR4BedLZkj5yBuSvLrCPpnXBAf09pchbO2nPrdBYafFI0/NRzm6
4R7HPe2cc1g9a8aGVStpfhdlvveoJXgnWb2EBvLT60AQEjthF2BVyUBNYRi74GHMWGIn8gVJROI4
1/1jKtvba7OykMWOtT/djd4xPkITQA2Ooskfq29mnR/jyaT7IUMNT/r2pNopO5eV8zVVDX2Amcvv
7dobWpfCfUQNTlC5/rDFwmjtqrB7I5+fbwpXgx/hpdNJzfW7apz6IJawf2sS9owA1h3vr2/LnIAD
hqtaHrS0hwCJH0WLYnc7hB6wi2WpdN3yT1Pa1yrLubCk1jtlifm7Deuz9esDTuH6f99MAr01Y6hL
+J6Sg3CKfLykNv29muW0ARVjxmOI/EAXrMQcp+Nj5ZXmAzTqGnMrWbJMu0E2PRrSQDVLyzWbsMPv
rNNdjnlBjjRrcfFnEcmh/sAx4yA+FT86pC72f6vcy0pYTyCgA+j4Zgd/767FZ1EbycWhImZlFH0R
+JFr4PgiV2WmSNB+X2qn6aOtaVroSTjRQmca0XQiGkXFToRW0qUE7dpScDNxm5v0nWJLgVgcrQrm
bCvfZ0rthbH+XwplMxlhS1J3cO01lcEcld25inXANL57Kas6oOLDPbZzG9G1gs1WT9QlpvDppNGZ
hWQx4jotjburPl97f5s2sLnxFxqavytqP9ypTPzhoMxFMryrAS2FtrAGKbGaYQzCNtNEoziqc1gy
8la7cjflPps+X4c7nMdk62yJLbpn7fLdTeuM7bV1YdTmKu3W0m3EaaDOZ+MNsIBFVkw74mb8JTNg
66uYSfBjIFsKyTWMrzYlMKmR/kpV59+dyad5rRvJIC5Ubmx5IF7EqpwX6S1VXkDu9oS2vszH4b1r
Il1bIhz3cM9/5Wb1rcRHevaVao8JdkavxFDBl0/uqmGc3t2C+YldZLSlUMGV1M3Rqwb7RG8ewtWc
9+8+8SMsQ/15MDWeTXa32M7MzZyRQ6oLSz0i8mGXlCFt5+VcAcpoh4LXX9ViAgsXtkfWF4BSoeox
k7e7M0AtGNpRWQfcWKfb6wXayHQz/S/eL23lU2gFYjGazsZyQX7dkuFxob12HsDSQvZ86XoetCGc
D1R+SNBWjnYyRW4cnIKoZkNzSuFJMxBR+rRoWiLMQZKJnguDcO4MkACbO/2DYqo2jgU4kTrqiWJA
z7qliU5WMJsN7Gy051BpfU+WXb7L6T5Rhc0hhegixzzzmqtev0qrH3C5DMcKGN6Btd07SJ3zQexK
6GCvw53nfLgGbHCrG1Iy4Y28axTe0JU1XATKZ5Tp9ZsPtYBobPxWjvlnU/YECZd1a4qma2XMal/z
tC8NQvJkRtknLss4QJWT545zPqgdEsUbx7cC0Zhf///QRFNugeXH/tVyjOAQOw1fNJg8zf6aFZ3x
6KzY342h666lrncHuRRajDY4ZV0HA51afnGEo4iS2W1fFxZTDtg/ZX/HXepimP1V2Pqde7V1p91B
7SJmTuuxNfhi8Fxi5JRRnvz2svZLVOHD08fmPE91wjrt2ggIlnam4oLYRAPZTiwSsOMO+W6cyGxb
hnLOuWU3kMgwR9sueonVaG+Zo/7OVGAcxVwXiAh7Ym5al3x0HEhRviQCKcxMx4viJxQaLLb+IDaN
Y9tHZNUto4by2GpuSKOd5UGuarJToqkrgRZiSGXLnCLuw8AxyQFXuL8COeTkbARU9IkRzDEa6yxw
e7tgp1+jtzO/t0qSZwZNEyFygz54D61VGk4o2VLg0Aad1j5Nt+L2If8WYfMmuMXs+F30cd1GeYRK
ou9I4c8BYFHzJHextknchJ5BpzO2WoYIEmeNuri0z3RV9VUBHeDP6e0dR51ph+t3s5fq11iriQc4
1g10o/apZts+2QMao1+A4hhyf2s5SRKARxlWmQnuIQvtI47473NYQKUS8yEq3mcNYoo/ANuPQ+vc
CYOIFlbeTUNjJHdo7ZGTDr/OIudgOYZ7w1UU/pKRXUk94iGKiZxmxf111ugmhVUDTPbd7WasEQtL
C8/JxtC85G3ob0Nk0XEhrOLPG7jNnJumoO29W+ZgUMNjL/4xdVEfFI74dGfTOVQ2hIGI5pAwLayV
Ek4XjFysAifzfqo4v1eCPk+z1g5Fx7WrIzaBR1OvOVw7uNWYraH/z1QaeU5zGswS+gNXRAygFozI
Km33MwPZGG/1OmEUHMRWBdsHi3zQE5Wa++MEiUSrkNYykBDkpuabOY8k6QSNPU7ZopH02OkJbUXX
titvpCp3UlfWQ1+aDZyGdl0K+5qG5sCB3vCo9njMjJntsi7iwBzqcp8AusR6jL+8SWBZQqOk+XQa
2X1ZkPadVw4rDuUHkk0U2gztJ+TP+a12Rzo7Mg9f1o/O6N5H/FGrQk3dYYSWuzOyWO2jPCVLiv8p
NrHwRFX8HyWZ5B3gNZAqYBJkWmO3pVQA6qyYvFUVptz+ZHYaUjuYXZe6HoPbFocrO/ijSmIjDed0
WH3hvIugVWDJLaBTLEdCYud0vJK6WEuH2eHADf0kLfVmWZN30DVD421OfziO12zLng42tENYg4Wj
w/rIso2iyGE9Jf5bCsNlbQ0UGlQ2XsWMNsP1kPnWGaK8tokWVd8xNJvoNqSOhLj5xpvH5Oani33e
ltlunIswSJjgJn3iPbxEP1XEQfNWfdgzdfeYWdMAam15ivVi2CoPUyDmzeba1swQJcibtZMMCU/s
jOhWQ9dJ5xx3cq1xl4RRcx/LfyfKsbzqc+ItSF5FVWx8gI08Y1jU9UdVqwMmfvDjEz2TnPvPeacY
/MbnhlvvTO8lK5oLomuSXyKW8OMkhL7ERT2N0wMxQzIrhr/XnP7boHNBS4vw0XIsflovj7jnvRvj
J/m36pwTLCZRQv9WkRGnDZty0/lds0ELGo9+9dEJOtYUD8TOcYY4SDEl3JLGeorE/oNh2Ab43x1A
8pt80yQplUoiU0udk87Q+oAH/JEsI+egDJxLkHE9hHtSDIfYafQDwYHflRxSQPrkvN08OSZR/QfM
+Z++jB5GFWcL+OCt5ZIYKEnJbCmBxnb2cJW+MukiVbRfTdUJDK4Iusq653Og6f3Vr7LPGgmLm0o8
4LGiF5o3dDiOWkqfztVqm98RwYhj30OTj8Qg3wqHBie7TnfK0Ulr09Wyj72QwHW4eakOescMznIE
q7Q9nMpYaQcFeLTpLQJmQwHRQI5ZgPkEh4ZS0CKVdTDEkmara2BPynSR/rW9wRBswtdKG1GYZ9/V
OHQ704brbLawBNxsqLY1mdCH6miklvgMVshh7VuHO9hMWuzspj6eMRsz8ID05traD0EiI6bU6lGh
Bq8apPut0WZEFJmjH/VMw0+mxbA3PNzc9MtNdzG7IVbuud9XReQiSUf6WqncAE/Vm+bOssrvpYuV
XfbiEboSmXyKwiu3EvoBaCDeIoaklxanOjzX5pTgaV07JM8WnWpjSqsN5nBUe8aZyBYaCl/f3wom
iUci9jSJs6sLOrOY/nVcuQx8x8xBay4pqfuIveNgde4NEwwRZiKKUPcasXUoD3K0ilSeBWASp+m3
vkjySx3j0dBytntWobM2TPHNMIqba1bG25D6f0mzdut6ipkNp5lkTWfUllZGf6JGJuYEV9IfpBGT
k9LtL6XT/jc2kX+2lPjyR6smR8cyCD5A7UXYHIuyGq+JIjWGIfGATe9PCwiWcSAoHy9rrMPrLBJ5
3Dn+3TyS0UGIb7Rj8qHhpUR00785ahDrzghH3hn/rOj5pMA4wj6MChXUGmxWtP8vO9M5eM4V4Wt6
PI5zDsMBfCQHEaWTXUcIzKc8xfSMs1EMw5MfArmumwTVA4Z2nBmprhxRTsemSXemy7U/jzjZSwII
L21GyQSTf1pFQVUQBGTRTM9lRmICYHLupQvJERiSpQNWCUdBFwnth0wFyDcrOSi2gKfuWdW3yClV
MKNpbahJMYOMnO4WIa95iwl7kJ85y6x6xnFC8tKokjdyO+4x9mqxn8HPLX0i0SNllGs1+vwoqDx8
3ZlUMlHHJwd2Z8PA4T309jWetE/4jcXHTL+LNS1cSXRlYPr9Q7m5uVc21uCUG+b9dWrJRns3jLFz
SokUr30j1SgjGjqS7ACcMjO9INo1D5wVPsAG95DbZvhM8y6Y0kcirS+Sh8M1bRfa71IDQtn4rWpz
sTV6I7pGJUtl4gDLiiLfoRjOrc7haCpGOiQbDCIGXV8aOxlbjwz69RafBdEqnfCy5NIWmJ00+SCi
81CO/i2iYI3JjhwCpqfWLU6/9dKmHEh1P40E5MdstM0xp6PnG1WVoujebK1Xj7QF+1FRxZPFdN0L
x8D+kIVckdz/bCS5+9qulH0i0pVvXWZyjGrK9u7X2y6v3tvl53iRbcKq8dlzw1ng1Uq6i2WJiSgI
JUERpJQbLnuDPYdx+tTRiOOPSbLPXIWUEbLMIJErN34WRo84MEIIofsaZEG/2Oi7Mr9lNEGvmoqT
Eca7ZEstqE0rUK3fpIcgF1bq0GT99B1h8izKL4feIDiE8m5N/Yzvdhd6MKNFEn0fyJh9b1q2C1P/
TSOa2EkRGRedtfNCRxwEyZ67RTSJy4C2v/KjrkSx8OxPv+51bOTQw5nSwhSL0o9ecNmsZTcGvDEk
fBZLTsfHtCUkrGHn1RAY0gYycIsfpnXa8ZaP1F9D4mdVLPCNOOTGbEIjPsbkHbs87PAqjLCtJ8lp
Vqjm3HZzDRZ4pappA7DxrGqju9K+CSE9tC6jHyEVz8l+tkTyJlrIOfCHnV1aack5akDYN/Hwt9fS
4a0z/X0cZcUh7QxM467/y8NN9ZTRnG9kNFIYBcq4SP13MTNykLZLZ5FFzMTUpuFX8BLkyC3FGyR4
A80FI5VwSug0fQyVehkvNRoli+TJUR118LS6DumqcqaD1aPipDU+cJA1+c5AA1y5sxayjzVQjTtP
sXzX5YEZ7XDIix5Ur1sW/HlSuCjLXL/tH178XoEMOGpu93sKJ/1ZQFVeNWn/xqDPvwmoA2uRkLwY
ckecUlOOZ2haVwcrNk6AHJgU2KuTlxm4UyAy2ttsdhui39VAJ6SGHmDWj5JPO1RK3Fz2P07UJkVT
dNF8KwhBnOJMO1QAmu9so/c6ZE5JVyG45eXQx+JC4qnLMScxIbpOWQMuY5kODI9uVP7RdDrgm26p
r7S+Ql/SudRDmTeCzENusk1RrTKfB0TobhHgwlV0f/coPh0cXtLlzvU10mnaQpDzY4jbWu0xD7Oa
iIiPbaqb4R8b3m+Cef0VADkFeTkbKw0uwT8tHMPe33ERe+flBSNjuk+G8vJ6uOZ/ziUSRL4wzHMN
XWutR4yirWUXrst42bFE9a2mKe7gGHl5NYf+Yxx9sbPmyTk26IignRkV0H166eOSiwWD8/LQqpZE
sMXskbBS9KT4Nr/6HQqFO2PlHMlCHT23mtZuBhGJ+kh1di0rO5UN4q/b9Aw5wIXVALFi3CtrBobi
AlTSD2ibJEI2Dv0zbRrMMJxSluIle9KRZw1gJy/Z0i74V8rM95muIEot8ocYiO7yjEhO6pl9nRaI
tlOCQvHZIa/0BhKhw11YM1I8x5WF8ESuZQs+kLsAF9lGaOCWjA6oUDY4F24hhzaJtVNj6T9NWNPm
mHFTDMvikEcNLo+h8elXso6+oGmd1u1sP/oeaX/RAEBrxoNVxOaumvEojhos0LqInC/lyudsA9In
kToFWaxxVp3cXenbgEUFxQgEjHZ+a/yWCBvDSgI9eunJpNIyDLyaths8V6xdc8npDeZ0JWEDtDyW
FIgk9d1rRuuAkNHsWxbTddYN/rHJmzPZHUCWdvleMfnNZG2dEGSWcXrOzaZbJ0CSHtWs98QMklPG
YnIalhpWT6vddVjY86WZYFh1efqgw+EEZxNDBH3yQ2I+9NH7GnBufEV6JI8O9g3G/SAfaw/GCYgd
tbOSMUcPI1dHiUaxy9vizSg0UGZlBIol77I7o4uWrvvRCiye/hNWBf4UFEhbbsO5pemSYChrsiup
D1LUr1veK/lf53BRcls72Y55uTOdKqAI9Vgs1ZE2rdMBw/7yoLuTtaodbCzVlxiLhDNBVF6T+gnm
I30b3HE/I5TuMKZZNJFQl2iwHAU6A3U+BajXg79vYars/ZoBr90aw8Kd8+mwT0ko2aAau+WA7YRD
RTFybFDTOwSD0KN/kjkTMoicPu+zzg/fRSOGs0KoOjAc5u+zde1N/d7RaH+GGa+2eV2keJIcsN78
TaKRPaEG3bHsGRKsz2ace9AQbnayFledYfRdIEgV7qaIzxC2on91UvWJLR1i33L9NDtSY5rFF0jh
/Pj3R/IR+UHY0EeGLcArIRI3fZBIF491zxbGwLzZFntEmniNOAwC25PlSUtwOLyOgLaNbgSWGX2G
9sJSp1pu0WBN8K4bxjoO9pXZOczL05ZkGCGS6tGqedw6/72ugA1p8rPTp8NZD50UBA6jRFdWX2M4
3skyR/epWQzgDCw5wdnPtuDsIZE/jSTDkzcgKo8CBokbmtdY3/qLUkwq7WQD6Fk5MZyu2gVXaIpO
f3RcIRMmfCAj03JTWOXEDlvUa28xPyiOCYEZs/1MsOj1lLBdpdV/FY8TsaKO0XkljV1Wpnse7els
mTaGkyS9v8rf+oisdslZkMDdb84UVD0vL8w1vK1NHRfILPhvwVR44oJdqj6rbl2YEKjazH5y8NrZ
zeTfh1IPjKV9kTJUl7g6Ngmo/vGpKaS40584rW3ceYEmClzMy0g14Xk+SU2Om6nCAwUbIXlzXHwZ
Sdbz3agWux+eRSeNHiPkeSdEiNOzDAMb++x3ZGVsfNM6d6vwXpfGb7vhrN56pljXSK0rrwnrK8Ba
3iCr//Gv8VgjnI+VMDwBkgANwewpEPGZosviXtjhl4hM48LJl3IJr/4V4tXdSaOMwLd16CIs/2tb
q/Ar1XWPKE3/7mybeMvTRTvm2mDz9h+z3AUkMiOSzVKd+M+LAKbzr1lj7jYuL7WRcZQrO3yWZF2V
3WGu0Xzq/HIQw1Qaryh2CvddpI13o8Tb7KVDuhofkGzCE0ITlGFhCCB6rrVnKqhdu5hv40tzMlJU
Z6EX/i6pzb+jqH6DitC2HpaLbdTpzhmaJ1ChsK4Wx2sLMq58NoarL6m98TfI5IgQaoh2NrXMHXLP
tVaxZg0b7h/yNC8v8eL1EnX1pnPFxIA/ayhasfzK0QlI8V/x55GSj8kPzF437VpkV8oBh/nh0tvt
FwnbiOV9TdYUMdgqm91/oFvsSxX+1qnbu1iKxcFYXjrTKmfs79F7Intv38pQCwCkg6BZegdfLyJ1
MWJr2k0CfblFoDk5kRXD/mVcjJFGV5Y1+AecI2pn9hryx7KOxkpHVKoZpGS9h9+ZUseEAwrvoAcK
z4gVBuxiwh9olQ/TQyGromdkczSPxRabrXW1nS7atx1w1xixQRdy/HRQL9Z+a0YnS3UQ3XTTD8xJ
tXvKBEg7VwPWidE6drObB5KmPkqkbLQdr/xgejYGk27TCECEhDS78T0DaBkrL9yPTpXvgdHCHu1r
96ubvjDa/SQzZ+PIMayHbzJ+1VTnbjX6WS5Zi3N5gp8NpJFLMtv8R2Pi0CgYyWyZQDtBbxmBgbEL
S59tPfIBAcIqxgBceh70hgULdiym41yjfetVTnDErxnN1wO6GqvjPbU5fBLvc9fjQAB8RD/fQ5hc
FiK/OJMIQC7xZ9jYtjNcet1+dDJ7ZrPUD60AQsBSXAYJhjmMLdG0KttBv2kDoU4aqj5m1745dm4y
o2pHWgrBNyilMIT14Fxmy6QS5LtjmeUhQceDkPLOKVMP8PKkAbWnJn4tvAzdrCir4mrAd1afV66h
hdeuHrDpqCg+2ZP1jdIG8YGkG+2mlIRsqNmnCPjDmfB/th0nuEQQIYZfle25Z9jqA12xvL2V2/8Z
4u77UNv+hjEXzFc7HS+cJDbwcBA5Onv7unfXvgDpO03jMWvsHyT54R0AG/k2FzM1ZUmNy8oO74Zf
BMrOfrg0A610pxSHITZuTDunt2z2KQIryn3TsQ+HVjw8W2n/nYVrPi2MSDgJrL95+kH8sT0D6w+3
peE8W6ZESb+oS4ln3PxLljn0oHCF22XL8pxFTkim548HxDHWtC0PkA8KiUvuTIp3XabOiN+HXkdN
aeZhQufeslauAKo6794saoiIhoWXvM2OJGn6HVIPBGehbKzo00+GB/TcMMhfjSOODd0fvb2RYHFc
vMlWne17Tg5GWkOKjLygcQTSuxqLQ+J5cC7GMQ66kOmhGplnsIePOyaeS+9LOB0aOd9HcDA3B/sS
7Sroc9x9xm1Vp/qbwMhG71Afcd0wMO9+6+rFvenT7NT6Qjzisns3c3vpeyNFG8nCDcosgCJYUVBa
TB+RXSse1Xk+zlGFwOqFD3JdH+mc6hvTKMGFisx5G3IUFu5M7yOniVMEaCRvpnDrR6F2BW1Mv/pi
wcnwUV3J/FsfTArtUxFzEk3a6cr/uPN4w0c4wA/pc9EfXsb1qVUne+bknU9tvPW5sYM7WC6jvdMM
Z+e9t8r8HHFpP/ctw0M50nxMbEA/m2NfQ7PrywXsrl11Wu5HRtnnLsKSA1r3Gnv+HIA2oJq3n7Ac
eJlDm4hBrdTrQW1msiNMZ4+AnmhqkEju2gBEPJdkHUrm3ad/dy+PJSONwacxwQw3SSr4TEfduvkD
NgR+RrIEeZ09hOtbqAbvnOtpE4hJOQB0oW9amuR2bqfT/XUTjsnHo6l88AmVp7w19soCWIDxGEZ9
xy7czyQk5nQRZ9POp7Vb7PNJ4okoSElkCYJ7Rs57pVLuSr5HtfnygmXP3TkVgBE3LHWqX9oxPmE6
w2YzDseay9Fs+fuhj+ob/oKI6gz/e23F4q1I5TtYoOEo+qaB481aMLR40SLN+MBH3q4Np/5BoXJK
h7Qn3jkKagefgggCXfDLMsvLt3k7gnq0qZQ3m59wmNM3C/bx2u9ofXdnt2fFcMVRLS+FBOfTgxY6
UNtIH62Uz3/bb357GZAzj2fhn0hKTepeyK5/GiRkt27WpYj7HKwlEPEVPcj+ZrDhBL8mNtosr6bS
wmPhEYnHTX6IW3gzmpB0aEtO2i0VVMepS7u9IbfQKgNr8aS1OMRe18qhTIM4xpIuTS/fv35VkPff
FwPlTF0FohX3JnpK0VVfIad5wvBtjX7KuXbuD77y1dl34k862r1AjKiPuL4oQLbRUlTdtZd2eTF5
yE6L7FbJ9s8EuXpnTh2mgv/3Ih1TO6XAM3duTOvkS2dQKZVr/375+mesEgOB8vgxgf7fWJgW7rEu
1S0lzFJ5xXR12mrDLc7e50Pz3dF+9qke/xgcZZ2MqtRWbo2uYTo1N/9w+KpkjU2oq5ikM08uwcL8
u7Glfb0QiPhrVSOrKasPthqFK9roXefoFK177FuT2awHE6BXHZlb385TFmtMGsLmrs+qtbSeVxQ7
ZFF/kT5tZ0MNAYq9goEfaJNr3GUfmd4U9yyhZ65jJPG/zAvHhPBr8t/xozi1E+7tfgoio4d+sLyQ
xGmIBA72tshVsi8WfdbneHKYFjNqbHnmDjPeb10gToBn3xqhwSU4ar5VCbJ5xGhzZRKi0IrqHCec
Z16uikUe02B4nXoKSnx4HB8cLjY5x5H/SD+BeVHvLnUy0FYjOIMggW6mhZlt2GAVBxiUh9p9aCr9
3if6BubOvAbiAdLdGpOrKb3k+vqVANC8cgbTO3jdBXhT/YhAZ10s6PzpJPnqotS4fNb4ZIV97Exa
OddeyY4rfOYzZCzPAAd0sp682HJg/9EMnA0sM5Vlp8fR1e0DX1I2WdrxBBemK1dywRfYRnzK/IAZ
NIV9ZqQuxdB8SC58UzISNe2RwQWGEHA46c/WlReme7tels29I3J9is3uV+fzvYqNiuF8qN+oIsey
3Ov+jucvunZZHV2N0T1nlXzrOxEfMjSL55BJ1DMBw2xMILjXBp73ZsnENhnGvkpzJMQVVlETqJxU
frrpPByB0XJ6tWYnP+bCu1YhJRVpjr77z7umFSSpAL/JNdtE9dNleOHlldxXJObW8aLjmX70U1H0
FcQ5bv20L97yROuwzTdvhH6iA3zlelXaJl6CMWjS0n7ETMkOXsIYoMqEv8d3O+4JEfvwhhfMD4ab
zaSoqtNDPr3ELs7YvMEoG8Yz9pIHKD6P5hUy4i+NtQ0T7Thm+bTKipTrg1AhBBhqT17hptmLhjvu
Yr4SK1sqxYxTNG8tAKLjkGsVtStdswOpBLtmuZ7ovcdhwcJvgMhoX7JKQDwzeSg4bVxoPWV/GTki
cOrav8w8NoIJiLlc4nt1sOI4/XwZcvlnIh7DldvL78yfxfbfpmb7DHiaDAh8irb6lBX9MLMCYm12
VJ17fKOxmMW6a98JBlOnS+Iro0/k2cD87SayE47Tm+fWxMfbk7dtzY+UJEqgp7l3trzeIx5KkYgS
J2Yg+lmrWeHJfO1dl1t5n5z1yRhIYgprJxjvkjeZAPM76S1lGrrnwvSzysBp6/4wETVfIl2xTgjT
8jiiWvbwDgOfqf+JCwMNKxXKyiveVXnePpSg4l0EOwp/hzIYCTfyf+P+WyMBMx5aPDX9k1gVTup4
vMxqYdeDRUmYyp4STAmn3qokaz9tnbkGxomOLKM9ddz7iFPqR0kYkaF83XzKjJ6iptGJmeAksOp2
gnwVYsbAOzrAIKzai1fN7SVcXlSFu9lOKdBC1OpBz9EaTKd4lW7h3G0su3SPrxdj+VUKgZ+NhCnT
yi7jDxeC+bHqLJ88Ld2itmz3UTT9KREyAQfETFV98OcvYAAZxmnNHOy/OLfdu2tlDrxcPJuZHiGB
lvLdaozyyLWXKwqGN4pylkd10Zo98ELFbDSUENFe1EbLwU8C+ck8a6YpR9d2GKHFpU0oITJnI6jt
mB4x3f2w6yEnFKs9EaUhfrk4eXhyqCaaOE6IQ5OrkYkhbbz1stT60tUfNFp4FO4O876NPX1lTTo8
p5jO4LpqmIc31Aga3PgW34gfFh9tAjzWlrP2QE88S6Pdv9KXZENBzzBkB/i+9PyGhOFx9onvGYVI
EJBmogCsahDba1JEd7oR56iv7u0c7ecmm07Rcih11JoGI3phSys5CLv40OymPSBN1vv/o+xMluxG
svT8KrLao8wBOOCAmaoXd55jZDCCGxjJjMQ8z9j2pl9CW6201FvJ9A76gMhSJZndWd0bWERGMnh5
L+B+/Jz//37c6uTeEgdo4t98tILqUYP+uV60plnV2EfED/1jZRJ/Yk5nHZMKOkTopqgEdx9rUfA9
l1Zzjz3hez0VwZmmnL8WsnP3XoDlPAnrN6/QHgzmoy+xUF/ZeNSNE+ddjbh4nRXi2JHc/kh/AHLN
hOOlxbvXI2pikWgIO6CAu4YTvmb2j+mYEsZDcUNTkY7696EydoFWH4Oy1vYogCQUeCc+5OT8KdY1
HbuVMVY4Wwex6vadgMCchA32vFlOtvTdmsjM944FcklO1mvWRClyhJb1ApP7lsYIBlM0rAe/z9nR
LeyIS/W/fGrAgqpN7NZy30Tj+DgC0+sCII+GrSU0LrrnZMixeLbxPVJkrHH5QDKFkZkHjyUPiJs3
vRFgcAlsXXvhrch3y71DOpKYHI+WL8BShyHAUGW/otktdo2p0JeWNPMmu7tMoXYgpXs609n7HkLp
PRQWcPo0rr3bOHN+2h65iUjq8EgxuedNVysUic3Or1PnoUXjPcP3e1rQHLYhoQ9mHjy1gY1bGu1M
7OaMkrqqesz7/JfIQ+PdDEitUmNj61n3bI9xj6KNJpyl2y3yCc6MsrWtVQPv8n6cV+APVRBC8+9J
ZiLSzA2m6ELR4w7Ur3oLOr0xh4ow4L7fBRh5MbkUbwwWsqPupflWGnGwy2Dd7kcMv2uwueNJ9PE3
TUuIuwwCWMya29+32FcdyTFIomYnlUtqFxPs4VpmLatuP2dQeLAw6jZHNlal+sY10UbZMf2vNMGE
Wjps7mVHTC0xMiVBMmkFlMyAP0b+T9Jc1MiTrQ0YjmIGWXu/67VDPYsDqyLSKCKy4CQKhlIzG5kW
znNs+caNqchrjA6XnIdwT52LeHBmLiz0hclng0CDePMnvb3n7LxaNvCKvIm10FKBkbrA/2njisUm
cTX1GJA3IpPNADqDtJZDlRCSbmSPGJ+tbajq4FTOK27r9OcodQYsI6jh3SGMruO941WMILQwOrt2
FB6GsD87RYd5Ni6rLZxAfNI1p0cy28TaIOPuxghtplnF1dwWoyptyL0REaloywxuuRgCjoSp+nk+
+l72hXx0R9d8JIbqkyRPoRhtRvlN92iQdyl0NgRyWOLDh6nJqmOeJU0+W5ZwQO3TAYPK2AxkhDRY
ew3tOfXC+nlkLj3l/a5PZcjonLxfk7LtEutIvgsx+vtwhEdSJ+JFOLW171WH9YyuOPkqLr21XHty
irA+Ld1TYWgZXPIhX4f6O4zqLUOx/lVD7LsxgUAW1TwyYZHY+vgbac40wtjHurgJhVlPr6lIODle
ATxbyI66hy7RMA6h+BB7zxNfs+6hx3B0l9nghPsUdvOqY7DJdrGNWpS3bdrLk1XmRCDnjNxIIYD+
DHwsvS6X3HZ/+0q3eFix9F+SphH46/kM60RHVcJ3utWQ95Aivolk25zpSdEbjkT3pNVxeGur/A2L
CNvaL0ZD5E0t+RMRJZMZGLjg7NG4IATeQeSXT45D2d4mFiqWWmGe7J36sdBquM5Q8svav2bsTkQS
Ik/ngLIyaq95tBh3bQYJhYRHGA/lvMCYuBlH6FtL31VMwribc03Gii5BE0NIzDs7/5yyp0457iCM
iJT7to0SN0XOf1kuC797+YouGUYiHiQ593mX2jhkhr42YoVmmgP5EX3IJ6vIh5M3Jr8skxrLaH5J
zVTulvlsNw9pQ8NGNhQxP6Mx+BAA4zmafYXtdT5KTElNGh8RsPu2hCFbjRxRHZV8K+zyNSb++SRn
dkc4guXOeQoPs33/ztBYFGSAGKd3r8u/e1GCLRenUjq7FK9tagg3Rfw3By1tk7lZZTUYcq2CBoXw
gp0Yeli6UXXwJN1iM2/kubcwQJDri6CcNXFQ3S0fe3OXAy5ZfyybipcDMsSv7+qeEaMPrKYZec/d
Rt3XbfI9YECzTXQLIRHs+dwtgIbQCL4l5PJtanyy1H3z5DWVj4smEz3i31fkDo7aIg23DKM4YNpi
EJXal9ZX6lCI4uvkJpuaBMwHYTgXl/P2LmpEdCS//k26tdhbMZIwfGRsmLQXCJOpdgxvGdm04aNy
nqdB19+wuDPChk9AJg58Pel/9+oogFgLk9KvjfKpoq7b+gx2ATxEqNg0raaQZhb18c+vZbtHdISi
omm+p4wGCipZ05v6J6hKiBB04sBw84MvdYpq95t4YB7mi+6I8erTYl0k9RduuDO2O7vJJNZ0asvR
dstd4eeUvt14XPy2wCgOY+96mEhZfOFUnu1Eexjn8RBxui0qR9S7ZLPRtSSnbQfaI2ZAAMN/lkCx
gHg5Z60onkt4MhfCDAGOIc7LuHuZ0s7TdSvmcKaYUs+XjjBpTuanEFcAEhfvAbNldzHd5IpyDy8W
+s1VKft4N5GavjH7lCS9lnAbPbGfp5xwdG4bfCuzGRrjkn5I0YjNR+aBAquKZgV1H1yL8tvyf8A/
LM/oSleIR/JjRcR6Mjgs57yko8lg6dS5OcqguqMXLtUdOYW35aHOoTWtxtgyD9GkM14ekmmfNV8s
zYxPcUN2QNkNhPi1nQYiwunvPHP47cLNkm37ZkQqCPxBiRKsSeKOK0l5soXT4l4WN3kcA9tERMT3
bIDrPJScGYvC+4yx761Ly/JFGIjL6EjsLZSVOKGkfWtnoEw/X1rnyTOq9ANZ0SBRmM+aAdp/tdXx
QJ0XVYgpXiCcrZMcGSdNiU9aYb3wgpwD2QG0Y/kF5+UrpdC9GHlMmsk8Vl0uanGXE4tlCic7OU0y
a7dmREdP7kAZhcaedp19Wi4iMBGYmOMj4Doa3vMQFE7d176t6XpoFM4rXZf9Losw0M2WSYKr1wTs
NMRVGwHSBSbg3eg9N+gaL6NbRieFKf3jO7qau6iQtDFAenyyOgIl9Rx1q6ozY0fSOxrFWphX0Vvq
KG39ZGi0C3rb/cV2J5wNcZsdIml+YaBsfvY0IjjjGiAW4sb3ZSRaZs2tdOrx2JAZsFVZkiHQZlQa
2w+Y2DAw0QKyW6YCCUTjjWU6d5bbEDA0jch+etnskHQnBE27xMdk0VtQQHjDkcb42fMBuMrkNvDp
XVrvKCvsaSGp1RutZFZhsWbsYb6CnifWYqMiT2fAQC5jHdr+huSbp6hFXmoEyTc1q649kTNvZYWr
pbeLuVdXzGKeQ8HAZlkN8rLh9hYNoayxNnPOJJBZlNWPy0/5ffptGZe2owMBTRJgq4XdhFUO8S5L
ykYxz9t2hUN/j+HvtQ/0dGfpGFN8a+ofOjN/thD8FJEsrrFJsq5TE0bIJmrc5RDinW8Tkq5yVNYr
PrQ7MaCQjDt3/NIeeCKxe5goGwxzOHYxD4wTEEEkhrsEHfDVjgGHFUIkUHcq+7QoqBB+UG/PrXog
EooODuWDnQQ4tCzg4Na8VTliLy0sJ4Nq+TkBGaE7YpEbvUNlg+705cC8TXQCTkoiro7OZLPGUpBB
vx9b5W99z35NaMxA4sVVjX1xlrjb5Hb3enJnoQ45+bXz2Ni0NDwX0qc0RXtYJKr1MH5RBGWdnJ44
1CYGKK6RfSjrdDzGfarj76rI77ZoDreW86VkGtw3Vv0yphwePGbQh8IrUICTyUWb1D8qg9y6hV6F
BC3cFTGfQdp7mFRVms5Wz/ZCkADvh0MGbTvEHdwRxrZJh2bA9fOe5wf5FDM3+Gum/l1YsjrTVGp3
icYAVMuLd3qy7kYJHrqI8Is90Kcv9I/MlarZNRGc9ET3GlfgEOs+Gjle5xii6oni3gMJVA7TZlDy
pXY/07FrEDPXh6rPFZLIQZ3H+bJ8a8bUfYOkS+zg4zq6EDTgDEX6A5gE/aGqyMdTyOkizRJ0Gnz3
yaXFQhVnXdreulNB6D7ERuM+5Jz0XI9jkuuSMRNMmvmQOgV6ZEi0u3ByjK2fc8CuOeWjtzKICZnv
IosYW5wuIHITpP8YgVJQ0iPNy3GC17RXmZns246iX0wmPIjZ9DZmfEJZOmWHQSdUMB4ICAln1zfK
vM/DyECrRHOwEuNwVq0LgL1qd+O8NlTp5OA1QXtpcPpdidTDmkOW58W7RKCTkRSq0ifIh9bbIpcD
crtKpzg9LXr5QkkEjAh/QmmHzIxH3rRWXBb5+OBTZAa2i9Q/SHbLURJR8Rw0XNPzauQjjt1kE4cA
t5hqRRcxVBeMMBu7AAYu8uhZCMs8465ZiwIBMhJHpBUQ9TyXuYYO+D+bzYZaPaY7t2Ds3RJ5NkZK
3zaeWz14c9wj5N8mbB6Zvq5xmbqPkIK2YYl5Kbhf7PVFLcYd+sc3AlUiLAJc6NrOi/JcNqY9qPsq
vPNbKR41A5+BKSt4WwJ4PPc1nQaPsSEJrscCpRd7eG+cMxpQ60W57duYhNWoG7ePioZe2WvQEvRD
6YLzIdo3vnJeDS3eDjHrNvida+K9M2JgCuRN2BZF8Ex80koRVHE2kHPQhnHgMg3QtlSJe4gV4NzG
Zn+HjiWmsZp7TIRUcuncYLjT8uhYWYw8F6ko7++jPwX+nrTLW6M7xqpMcV4vxbcL7PegMtDwnLmT
a6CNkIYr/SQ7X3E0zIwHyTy86M0SxklvMK7XcAQxQtlZypQHkovTM+uctiWNLrGiYwETHrtkYD8P
8Z095fj6jLT+JDTRHAcGoWhQp/qTg0r4ZKFWXNmuVX3Si+yLEux6ZmFVi/x9bZLleKbLujXjOrgQ
KLAyEeojA6+rje8idpAYzTeDS+PSsvpyi+tXJ9Kgzg7g1uC2Ii6i88K40IWM5wtxaUgqNWu8V+ns
85KFQJIZk7tT6uG9W/nBPklcxl1DY6E4BWjvphCvisBk/mq3O45pzBjr9NC5hXVOqc+QQRg22o+g
uBlliYuWFO770cyOJCSaswZZ21Mj0GXF/gn6aB3pSQptUop1QshcKRoNjoCR4/IhZajlRrgfeBge
BhsMKfxIUmpmviMGRrSERokdIA8PUc28pVbzehh7wVrRbh2ZRCAxtr8yZcJskqJvLg+50s9YNrKj
q8MU1x3yVW0U2pthXiuWC6/PJ+SShJp0zvSgV3kZmY+as00gYxTDQW9bz6ty6kRzgCtxydiPem7z
RnqEhmrY9RjW+ik2hKawVzZG4HNghe6pdz/nDIpvyyWoxRsEBUyiPMhnsw9JIwERGo+Wfe1m2oIR
cf4tQ06tBMVSTY10H0XKxpZk+Swr0Mfqnn78LU+r8lbPvV8ngITruBDi8QuXULgQ/NH0727el8ly
8gcprPbIZr8CEPPF8Bx95xioG0w7Hi4R57eL7kbg74IcoJMZ6Xdm8TCkklIaxO4LDaJNntSvkMFo
q+MB9ldGm6FFKWf+kRd+QhxC3sjUkhfgm+/+WLSUQGmO9YULIMQ4otBaqr3lYmpiOFRkUtk2UqUZ
T1AuQ3E74okt65S+ZZY+DH1yN1lVftH56mH5T6HyvhvGLD8w/BfyGpr9ou0ugZedfY1St0v94z9G
F9wSp8JFgZWM0WdQEcDnaN3fwjraL8WzmEEag4uA0wTX4xioApEUbVA9Kj57fXh0zXXDuehbp5KD
FxT6G1FXv3hN8WsWZ7e2IKehHhDiIWIdXxNwIDgLqVm0/orkL9kkraIKHFHJaOUcseinORkfQ/ia
1jFj2QaWOcX/hqohutMHGOZmZT4mhIM8YoJyCXvVPFo5c5qBSy+wps8lMnvGEDHDyeZOqVVO1dEo
RbxvJpjsQgTtoQ+xMHCDuE9YuPsH0xrXxcd3qfsUSzzUZoorW1Tzt3FhIg3mqV3+wJS5zq0fi+vy
w0Bn8pOK8muUlB5IQNSzLnFp477JnRkZNsxkIyJOgjwx7qa4+ToUetchdmBw9NuXngPlzKUjufzH
yBvTvREWb17sOacox0Kggsw9wYQge9CNxV7HQbQvU0rBEbVQrzg2OwI7Ws9UbWWbUwjAIDAP9Ppl
38c3DY3qralVZXDapJrQVAVtKBKCBu/ff+wJ/dVqQ/0gJ6dknBAkyS0LOUvlAgHd8huW/+aHNnGg
8YzPSx3yWNjUyrWmA83AuTWghC1zkFLoMi/L98slSoo7M5DtIRbFt3EB0oUG8XnY8FGnyceWco5W
FGy/5a7v55NxO18qx3mFWOEjm2uSA8r663IisQqXY4k3/Xb5OKUkevMBf5456v57/htmu17o5d9z
Um/QhjU/ffsv/xGM/Qdi+zOUjDz97z8A2n/8tf/yH6Lff/hD/O2/vbqZpf7DN9uMWmN8aN9h2bzT
1ml+T13/z/7wv70vvwU/2Pvf/vKdWPdm/m1+mGc/stmd3+Gm/0h1/x//+//+67/9n//5v8C7/+GP
fSDddeevlrAd13EcQUHiOPDL+/e6+dtf7L/aOtNH1zZJi5IuNfD/B7pL9VfhWoZQho762JI2rO06
b5vgb38xrb+iY3CFawvbhRnmyv8S0J1/zu/o6QovkUn31RJSUgSSjg05/vdQ79xKywlXG46znCTw
2HrjnOeB8u1J4fUnZOMZt54ynwl7UpmCYZuiNklse69a+dkR6ETb/qmSE7uH/16Tk73+3fv57+Dd
9Z9eoEHD25CMKgClGLa05Uyk/x3enUC8OTXeZLeyO+IJpRFRY3FaioROx98h6j034PCu8JhvO68+
BXn0vc6S9iksOXnlKK5Yh8iVJXZGnui9emvgYsYxL+pf//yVWj+C6NFQuoIMVyQVuqn47Oz5X/K7
V5pAv2sbltePkU3uqzc4nQMWUlBxQdXiGvWrB2KjYV7BC/g8eWguqbmZEPVOQkhzbhx0cCdk6skj
H0v2YCXJQfYTkX5tMX7BZXkwWAhrUDzKttAOmMjnCxMdeDuTS6K0hn7ljt9KTlBBQm8BYhh1FSbx
bMORtr1z6lchbcrJMmp2SsRXhYH+TLKWtitNPw02acWAQ2nMTzKsx4KUu1M9qF+xpbX3H6LxjIxU
zoZ0HLWIjmOZTLvlkNC0UftPwP7z7f/7W3N+P10HZdT85BjgX3765CfNKPSmZ20sCu2ub/HDs/eA
UM+1YRc7SBxDzz1GpXdsRnZp2obPY5BFh0jXk7UX2eMDW/nrn3/G+h8/Y51cNNN0bCnM+dH58TMu
KY0xXI303Uo53PeVNlyyaXophqm59Q2krAxyQkLCeBcXv05lDFd2NjWmufict7pY/fnLMf7wcLBq
6A5+NyFsUxfyJ7I9TJe67VJSt4ZGUNE3QXBNQQzsep3gNtHkb80gp3uYOPQUw95GfybTZh8OGZAe
D+m74XTUkmBpTsjGjjmoPqfv3VcZ5XgC2/y7V0j73GBwWjt+SnjOFBkrnQnksUWYudXTkYC5mXSS
YY/5J3ED/85b7eimw2MFtp8FSP30VmdlhVZ2EO2qLosX6bBhU5PMUgf/GxGK2NVIzcnSdvzkeF9l
r2Fqgg6/y8xGMdBnlPPnb/WcIvGP4Iv54XZ0KZRjmI5hsBz9dDO6o2dz3J71Hm4Ktizo9C2+XgRh
sUjvpQ6wf/Dl8c//zj+sfbqh2AKUbsxPgMsH/ePdhvOVJompEHZic9ZmpXVulnSrOglYohnbiU+R
9IIgxOxBNmf3hO4b7r+BjDBMXq3ETy9Ln6+U+qsBpeYYgJVYpTYKnz9/pcb8Sn7/9vBKDR4Iw2Rv
ksp0fwrhyEY9zDBoEdZumZ+JouRYNujmVde7tzpDd7USzNP2jEVNUjjjzeC73qPdN94pats3NAXT
OqtlT3S18flDAmol8bSNnZk9l5qnlunsjeLr0ZnhE7glThVkgDtk1i/uIOob4Tx0KOmo4KdAs//n
/zhb/vzh6zxblq0MOad2zJv2j59DSHzcEJsNE5Yqdo80MPZ9Y1b3CRSCcxN6WJFH9eylRvZUo7MB
yOz5IE+LdzGmxsP8s6HAXgKPVjvnCg8NOk9t2xPHs62rprwX9JBbaIlPcW6/tzh1LzDa1SbQQaHA
gTrRkkWaYFXO1tXyV89lTKPZ0Zfe6+vnzgGfDDHTS8TwyRU6Y6lLNUBCSdXoHmQLEBXgIRx7XJIn
BvnZE32pGwNDdag9A9WBQQh8ZzGKDkT5togNYhsXUhpftdTLAWsAZiplrB/psZvPqXWlqW1+Svoa
Jq0ZXPMUF9qyxlUeysBsIq621vv4UNR9d3Lsnp2poAx2jaA4cqKxnmgcPGM3cXcJMkAaia75WYhy
28UqXBVl3jyyak53kVccB902DkUeuZtFNV+Qo3dTBoatmHP+0HViN401yRKc7A+RNRgQZAL/ilIX
6V4Fn1/wlx8NaeKECu9adm48pI5/LYxHV2/MaytYEMOCdG3IuBCwTU8eHcwH29aWYOA6gq+dkDNC
N998uElywGk9ERpx/dwYilML0RWX0U9tdHtSK05NpRkHCdobu7jXn4vReCUlyzsvnAU3A71Yzqou
w6rcu+VSToO71TwKmgH76CZyh81QZOKdouyUWRiWfJiTTf6QusIhOpSxfBmXwCY99KVd6WQvRtXe
1a1PhIDBCmBYhnkNGL/zsDWbuIFa35nlW+ugjwQY5V9yZIYR+bRnUB0Tnzdf5WONBrDNH5rore7d
9Lk2+hYU97zA4MIK1m6oqgfQd+XBymvICxaZ0gitX30nGKAEVhNKajrlNbjJNamIxqkJXfOoOqPf
qQZQvcZouppNhE6x5jie7Gcs6FOSy/TO1Rj+eubRmMruTUqqFtNtGE2KujwzQcPKG47fity0f0lJ
zk5i7bo8CI7l+I81cXpEn51rIrMxajnbBg3WRiyFkFShutOAoDA56YG/d/qnyIfwZww+6Xg2qnUL
vX3ge/eQ2vEpzsm5pzj3GOtwfFw5JEIQnUdnfQYL2pljXJRgpJPJLD4alQNtZ5YLUKyyqs013PJH
S0S9D5rjmWAnA/tYEn6Ov754CV0Ej21BEFJeevY+F9OrH8xYaaSP+4FpP3qT0MdqZNGfc32L/029
IeawzjZFqg8CJ50vY2DGu6GK7IvvYaJDvf60/N0EZ9iX1OhK7mHgp1pS96swp+ffooPdIZV512co
R+wAv0SdAlTTyWgSzl8hdkMgOP+pxSCP4Mum49S8Y0XvNygp823YkwmX05WmJUos7lIxmIYBxWFS
8qnjHJ/q/UTzwo6vE9aCdWVMxU7aZKhi4GNFmT3IXRWcAAqnz3Fnpk8DTWDp08mOOwuUMO+e37ZP
bt3uFosDvhA64LZQ90hxo9VkecFL5gG/5+Q/bE2j/Y5KE9lSV9V7xO3zPHc6t5lVXSaD9O8WlsDa
Jwn76Mmx3hY6eF0teFhkbXmWfvOhCX+mxf1W+uFR1tV439YRnicNq1gXkB1c43sqcxwRDpx31xPJ
bcoBQUQe4rgQYdCj31B7gvw51BoKRjMdsE82bnvwvpPiZx+LsFB3s4DZK0pxTiLtS9R1PagPtCId
TZO7mCyhXS9MyASDs1N+H3zAZvrBwoXv6/3b8lWdBv2LNc55PMdEKPy29FxvWAVnYOUMsHSy2sYK
WOvbQGWISCZYisp3CzTe8aeCDOdHnr43ZY0j0LoG7xpOAShQpFlLOnsHQbbiqpjhrQtVTUHC21Qh
GCqo8umu46i8MhQbkzl8Cy0JHWOmcwZogSWSy+MScED3H6w7QaWrZtngY/9EQ0k7cTRCm5ZZ5VbD
t0HmyeBeTbgVq3oWyuFawnhX9EcRxr+W6VQgLxgbQlz08CZQcW5grD7GWvciKIyOftQbRE0jbKud
wX+UJRSlvjWrF0/F35gWXQvsx+vcKkjkNrOCLA3Ebh7Uwiddwws4DABNQMLY5FzsrNMyTHBTJqqB
NMcvoXY3tP3Ny9v7qk55yI062CspYDYAYTvnJJDIpGMdDDS9viwnLuRO7Qqo1pr2cn9fJ3KrR3p9
MwTR2wASHGQjzsGt2vgtTrUb4+YD6L0MuVdHkoRm3hZSS8COOvPH812bYFiS1hlpg7fF9VtsXK/D
mj4bn/FJpWtbN4eNm7rjLjrxQLT3IX6te/Tdzc4RsN1wO+9tetKbksCYE9oupkMOig3VmI8F56RN
4uuMWaK837dAXNqmOARqmOeL8WW5QI3DedF4ckVDK4A2mA4H0y3m2OkiJkUnP2OMi66JIGUDgYu7
TS3AkqcsCupLMV8socBOqgG72yyasnwX3AGILMKktSrY1F5nfkqjwjmkpnf3YRF0S30fSyRrXev6
n2BxTW7v3xiRrbgN3bs+qrs7XqDa1U0xPYE2vqu07tDl/krPDfdbT/G0dua3iMmBSdbYFF8COoGX
isRO3wwmMLYpkl2Mn6EUwZPVY22dShf4dIQkM+010iid9NpbpJ/G7OjPTumBO6oSMGl6oW0+6L2B
HYEON47LnB5tRHWpfOs7+paUsY/GOKeVT3Wf+7Bfx+ph0vxPKGDqNanR+mPRqH4b4wQ7pHYWA+Rv
JUhbVenYNQeqPItZoBnnZ2P+tbay9HXUNs2eubF2AvmCjiaFk1APIaMQVtn1EHjtOY6c/DMP9A5o
S/roheIZVEJ6V3mFvsrNel5tIv8hDU3ug8j8hFMa3HfxOAx2/DAJ9YRKJ90spwG0QhZEKZ9ivS96
zCv8FVQx06YtyGRpyXh6SXVjHyEuD++w/k+/MBgl4kOdqG0oeP1xWqeMuT5kbmbmPy7k407C/2JQ
RPlT2jcncrM7b+qeyfhCqR4F/sFy3freMMmIT3YabSagmjX7nTWm28KDzk2ENOiScSAcxOvJ1pCo
T+eh41R7Gs8faodITq9OVP4CJCPbGYzFg1WXz8FJs8eJpOpNR/bNtop5dPWZcDolQ00fNYR30r6a
gwsKPMue63k3qsnszRuM8e74WIkAO3fozLRe8rIt6RnH1ufj+vNzhPFj4h+9PJsTkpDkNzjKYmg5
B+z9rkFEeCK9cx3Hvx6GJ9TMxj5lSPbIKY/8YG34YtYDeAzNOZVlEG06p463C2xqufiJ2jaW9B/q
tvq2vOFBaJiAxQmjNYCpR8n0T5odfzjT2Ypxo1C8bINV++d+ltGXIvEcPM/lkEAbmefpBlj0Q52q
+opP6yY7u7vFiLG3OZPN+z9/t5Y4wR+OlC5BunT/LNfUbeWon46UDmYgl1Fxs4pJ4V73RYiMyfU7
9KpthdxVVAcZwE9XueODfHbrm2K26OwDhALkYrmXTunToXWQLdOBods/o0EW9aoXhc7+z1+sBJP5
0wnYQIbqSMkpwrUd5fz84RoyjSuJxnL1wdAhiGDYTL2sLqCg5RFOF2sAs17m0XP0jE2euO2M5pFg
ufHMRMhqv2kUDS9TO5GyrFA3IiWQtz4YBNKqVxFJDVFy6n9tRLYNJBp+fboMXdWVm6xwVooh+c4f
0wZPFJNxSgcmfo7dbJZvwf7/9gNZ9/pO6M1LW07+KW719GgHnnGRBILtGjeVd4oM8m3YgJ5267Rk
Fp9AblLOoYfO+NyXbnQQwVoTpgLEASdfny9se+N2UKA3XZsKHoBdeRtzt7s3Unx3vQTBTqDGl1C1
7wzT5lZYr4DcwmwyR4LO6H/uJq3Jr/+4EIpBF3oU5R6zfPNoulO/a1rcwUdA7So7ynZU391ej9Bl
QUqMm/jouQyEmejKTyXUKxUnI7L0meEyHzgszXFRfkyERYHlxtU/YCYEebrc1Rn/otBv3YcJcdic
uuSsC6Rvz0yb8HR64z0GGnOldX355vYCIGLHKgOe6eviKlgumhnU1xBHd0/Ex0okPNv/eHuo8r86
ZQ/8cOYvWUQglLkClTVGH2ooy4nsI4B59WAz8TcDeB9NUT9DEx3uZbTWvlsVQgllePlD3lnD2QBS
g5YFn2hOP++wLHVU7VRCwzVFD30uGvOdeep0PwbR97gn2bjFBXiHCjz4KJupF26chKiVQ2ifaY4f
Cqsj3iznYSKc8BZE7QNMOxj0JGcSJcA+5amqOqlqOJC30iVS+1J3SuLNjXEwjQTCA8F+VpFyXzIr
fLUGpziKnMMzRz72GRebmBEBOLSjEpTeoK5Br7hvUpcoAh79o5aG0yFyMbcvH1fyywJrXxa+NIae
IQL4E7Ue4Y5jz7pCYIH53Y7kIedCPrlRQWg2PsKb04r9cpKwSZO3pRasvXacvRVYmrEpY3uIoJJS
an0bhiYmlQfbIDgSD4XjtM+lVm8BscQPVCfTyP6ndcb4uahwmUZ5udURd974ghSm1PreFeYcn/72
UZCPrmgZKmCbDXoJvMGSwgCdrWCizn9HmHTaSUvV1XTtd9dOZodeiO02Pn6cteOelnrh2K9TONDs
DvRfwWqJi40k4aiJ9KAhnCQKikjZfTO4PVZhoTEN5ysOAbPsJ/TW7Hv+2hepc+4Ir9pRBsQ3t3IO
rU5qhKFN9Rlj/bhDgWY9SUPBnI1H2JdQuB/GcDA/W031KWnC8QCLwtpbGvxD0NmfxeC9qlh7coN0
+lIhJALIHOLjj/VTGFrkPGIhLSlFn3FRUWlBD79De4lKeLQ2oGXAM8bWu+D432UjrE4m7WsN69e7
buNPLbyrkdvh/TDU7rNWbaDCbQTBHcxvSYPY9ZB8SEECIxjmUQDuVDgHKwIqP07ucQnqqZlooP/z
rS1TVISqpqufbBfbTzxDTHrHw1psj+iFVZeiyUBJhz/JpjJKnV0d4T9inoIONSnVKmk7kwbrYelS
wTxFBJdp/kHK2j7lpLjsLRl2PIY8wwnq6uxbklpbPofxNU5xRmbojKN4np5VPb4qBVCodUJ7u5Qb
rSr1w5RSaHvF/LD9HQgg8PfuXUa4mFG+FkPVPNoig2WeWY9VjNe0jlu1avGWO8TKGe2uqR2FrGx2
cjdViRmCZ+y6fBUaxrWUUj8twhMyzoxbbh4BA4r1FPvutsEZeN9Oyr9PhomyywDUsnwbMrbmLJhB
ZIjzlr7RyCbaN89yvk8EZKuVn2JTZL4G3RoMzYEslPIeSpG3jsV4DCrVPOem9W0sWxyokIYeRN1s
S4tcJdGY2aaBMHesMkaJOdoU9Aak/eH/sdzhIDIXZlfbMtWq4ldYqwT6+X1ITQhDoKhT/aXpt6b8
f0Sdx3LkSLZEvwhmUAGxhUjJJJnU5AbGKrIR0Fp+/TvIemazoTV7Znq6MoGIK9yPJ/W7Lpudng1O
2BJugvwzgZ9IY/oSMS+o6/Q1Raz/cvvhgNaMG/vCv4S8jDYkOhkX8HCSgpJad98NTcmPC67/BXWA
2RMgxGTIjJP9MrD+yACKY4WQb7Mmm7AHWB4MCbgJAYg7sM0JgrahGXAGFU5DfQRF77qlnwiNYQ5p
wFdEZ0TXRzSkt2llXD3rnVJfTKIXJgOsCaT99CRhevfQQU55FUtvMSWJDW4cP2nLexvpJrOhKQ50
h6GllcZ3DJiXsFSdPHTmjCg8LLkHJ1vzB9KmAgJjjVNr4YkDSM6r7tSYTFdB84S9l5wuzIu2otlh
FTcExNEYAYZclPsxzkvPBhvnpygB7xFx93cm8BH8fbS/Tr9+d8bktaPbfbZwtXer5fw3VyILY6HW
55RRYMRIxvrRdENw7WFIUY2+emEJgB7icqOBcwkj/4tMCWIwSz9MoYOKK543W+0ZkXvxMse3VemC
vwsQUDCYsnhsphFeHal8t6DDyCqaT6DFvGXNE1y/AslGipA868VpzMp/JNahWIwwSeFHpggVF0Vz
XrM6T8MyU8BkFd0fQLLMw3AfQm3oSMSYNlGjman/gXdpTj2IDHcT+HAr9Q8OQ7lmE/8o+vCWlnw0
fdJVPsoo/QEXE342ZHKVr87FEkw57PhZRXLdsdjd3UwNzWZcFpsrE96SHowCQt+iy+fx9gZP1DMe
A3MsAPFGQyKH83L7KyaQm+WqR/cl+7OVZOb7XBA3MMhlZ3cR8V1R4V7kakX9sYdGvZttw3hkzrkn
8WW86GS237sriv7NZbe42Ye+zegpytajXcp3iAvIbXULtihuaS0x02uyfQO20md+DJxwnGCdkz+X
Pt1+dKQkGITAP95+6xvL5MzvPhpV2kGltTKclrS3PJdC2l8moe3+/V6m1frQ6cNXNRFaMLndO5dB
hBxW7V1M4AgIzFF5YJ4LoXP7q6aJlGAu5UTj2co9kDySD4QhnieHsmAq3PXcbguDJYcgRkT4RzWW
sV9A44mg9kJPsGbomQk2me1Pq8dlhdRQ/rvreY/yu34GL0AkOKAHyCz/a6VuN7K1xJiauKFoAG/l
QRMx9p3n5UnLu+JRJ7SHjuFxMiJjU/dFVzuK7EeteYZHlBziGTzKsp0urYY/Arthccq5tg5qDKWy
5yE56dGA9n37UMsJlKdWWwsLLWzTVfTbYz70Ut7meVGWJxv6xj34rN2/ZUK/JTuiPnvuLBT4lKRq
QKKac9BK5KIGBrVd3EK+st1eXGcdSbxNpuCxlJp7zMY63jHM8ooqgkAAY/ywMsC7NwvSD/PUDSe1
2dAhSnYxeohA7pp+KOnYXfuZ3AxhUZGqdimejaE6qREep3od609Y81/plml0+yFLaBwkfeLDMgi5
BUUAqBgEqAvUYjLV1cMTaF7Gd02r6jfNiYKmL5HWdvne2kCiE3zBg1hIzBzW1X1oTNd5gBaFyATn
I846otG2WafYrtkM6DhlXk8Ggzto59sPnZj0g6EvJytfl9Mw3/9z/NzyoZsIevM/q9Sg122QvLLr
g+3mqKlnQVtEbbxZnlr+M08vQWPYynL4J7HexNZjj4dF/jd3NnGYm6LeahR4s4X4M7CZO7eaMKEj
EmWgF+p11HIsm096skDXIByq0RhJ3X50qf4tJgd7f6wXy6ki2OP2xN0eQKNg7KQvSnqUlsNJUvEw
sf6WgDCFeUgH7tBaEc1T4ZCFa4+NQLVLhMRmV1+1ZLm//ZVTq7jMKysUzdx4t8Pg9gPPsRZ2NqR+
zR6/U5LeL9MwTvdjN3y6/Zo/E9vhU970TzZILAD02UOOB9Kus+hEBvPPvz0Uknf4z5AyH5kHFmFG
OGEApM+FvGMjiNfrGDMDiLm21PGCj4RXpV08vjDbIHREB02vlt8IMcyPrbTyB0QSvtETpTSlanzW
HeJCljbiBC/nD6NXnSC36vXBVgoSYw3AHcDXBRFakfBHSWMWtTYN71qP+HQ01a8c0nNuvzISPsfE
wu0IEDACFD/zE18lGAfdeF/jTCG0b80Co0EKEI/kNjZ5/17KfHkZAZ0dJonI3Yaz9oaQ5a5X84mM
u5L6AxUzqz8QS5y6WSx/rSl9xY1lf7kgqVgkGpiGE9Iqtnv0DJ+UVOBt3vb/vzJDuv2aDdI+GDDZ
GoN610wG+9Ntyckp7ES7n3P8ses0/ol6KwkLer1dqmflY90WcucOpuHffnUM4zkxRX1pVAbjoIIa
4rdS+TKmMU/ViEeyz0r2LZA1gYsyWNRBFsdmttJiuvK5Jp9vn+FAHNOhAwS+mE/AScwnrbA/lGUu
725/q1tjEYzstsjMLYi+2P4sLSrwc16SsHj7tXJEw95aCRe3BLKeCNpgs2d+uypsqlcmvPAZQ5gy
9Sd/Anoz5ugVwxLsCjMJLH1vXblc/dtvCY6Hl85vXHw4g00ogIQ0+mDmNfkYZfLX3RLNbw9oB4/y
NK36PZE8Z7vTrZ+0sEKrT36BOo5PlrPFzUHiPCNnPi2bSb9RU5T866GYl98lawGl34o8Qrgs36Xs
4FzsgXKqnAu3gzteuX5KDhvAtdzstyszAVh8R1FTeoaAapKvI/bmlBnmdlxvmcJN3tRhRcrMYdr0
u6C39ouo23vADC9iLvAt0YD7tOvK52bi9WCbjA9Y91oaeRi7XUrLWk10FUkjcaou3Bg4q5OPOMb3
tCjZQZuwiFLQuXca4i1ALFn3bcFDawpIbUM3oH2WTncc9da/FTIg49orlXf5UIx8rl1JuImD2Pl2
1iL0oGsVeR8OEI020sf/fhiAFVH5fouhV7jAbb48gw2AphavbT5gH3Lt1p9Folwtm38oqVC72y42
phzjZtslW3LBynwqkCCJT2rfWS/mtAWOaSHZhYskDgU2srnW/4EdelFTq3vWs+4RZiRrprGW16Qx
yZooGryUCPwem2R+IpxXhnANNjA3L0S+/ejiobmY6IsGI973jTFe1i2H3JKFufGvJPtrvPmLLI4m
d+wHNonGXYm2uy3mE/SBWbRUl4G4WYgBC/ht3ej+9rMTM3WXsDDJli9Ad8v5GMXvybZJsPomu5ul
4+DfAAGyWLl2VyxafGyM6GOmTfbapMwfRTJVpIT1DzdLmpXkgCc7tvWYpwMUfVeJXHtvQxg6iwZ8
wG3UlC9jHCwcyqnfsHCEqBKdSw1SOSWUcbyN520cAXD3EOqsZb0cbXfdoZGDYSNm9/fSdwv8i7Ft
dlZq23cwP7GSQI4nS6AYtPGF2lt9ki2BerEDv3U7mBc7IgGvxB0JyNxH36Xe3YpVUIL2ISJXiuEj
hmk9KQD+02vxefkm3nwP+R35cJk7BFaxZOd/kwq1c7LrtJ0+M/fRsSLkbWsUUcC2h3YiY2JJi3Nc
2HemuTQXWvfoqsdaCQV68krm9kwtlMS/CT0MGx1nVPfXogL1ysfZfudpciTTvbwmQ1r7pTm+Llk9
XI2VjfYNnWlh32EaaD7m2XyARZdd0tGFUap3OzGu8z3Lzo9ygz4o82pfm6i0ryW0SCIKCK8s0W+5
298fLQYPCHCOt//W7W+lSwZRJra4cTqMCbM20/3CqHrq3Yc4csVzZ5KxGecNrHmufDa3MXEdCBtu
9VNiVfe1Rmx0VmNx0dvSeJ1U6q1qgcL1r2m3Ef0rlPascQfzfjsWPYpPjil7rQMAL+q7rYvPNa0y
X2hZey/iQaLbaKtLwX4nXFnGk6TEtHVI0WJERDvymvlQFK1dhNSq20SQEGvIPy954kYVp2DJ7efz
PxmDacyCIqcqvUkK5NjLA0lEX1FntMdlsRIiw4zo2DDv8qOcwYvoCU7Cifb3BiKOSgWmU1I+9iyx
TnPbTJd2Yp3EFHjHJ/td5prmpV0O2GCjlfR1/XBzSysqgLJJI95RuBTDKOyWe5XVMLdREZ8oexCK
WMOV7ug/mVWQcVhy7XW9/gt6klwITK4AVGzPrjX5xyyXaxVzN2aS3A9qT7+MbHQyGYrLMuf90ETL
dZIw4mVy55I0vSHnmWpHFoOX72oArl+yUPCLMT7h2GBmLv6M1oInE4amOSVM9mRyanrrwakXCdCs
2EVLNB5clyThzaxX4ivALcgOnazUNACv/cGyKHMxtuKp90nHDlZDTVFiZCQ5TuUjeVjU1H1gcWrX
Hfk7FdGBBd29P4pahKuygrx00SCZ3BTR5C7P4zJJ6j+kFEKvS5wLNfFkERmaBoFRkFkRgyRMpGRO
ahyRUDv8RTRpyTcGY0K1InFtiTNFLWVbpMPaGbcdqt5K6p+UpONIuw9Oqz0DxEQo4Dw5x74Ay9f3
ygf7DBJ+HJ0Y30I9xlHmK/SprOrdPkA3vrNcZUs1gyGnAF5qqCnnaWTVZvSnSC+rcErSU5cTRjOX
+Y9WU1+t2WurMhw2GACTugkiQ2p/5dSwHtT1g5jF9lA2UZjV5GtYpMgMJB03QGMeGTf5+tq/mpP5
AR/1K5n9Qklhlxllhw6VVPl+/NtFvyRIXaNk+BsbE4i5vmxoJpOAJ6fApPtgqVG1i3KlYgLslsd+
3XQYkeLuaKB/iXbCrJ0GzSIPwHVPzEnK+yJxvDz/6KeZKNqEAQmsCDxic4YNKUaFvSrLf5li1md8
qNiNoSrraUYb06rz2VKe1hQo8KiheSohvXPOOg0sHmya3eas65OM6MF4eELpOlzI1nFCNUNPP7cs
WWbyuLnqi+jc4bjbs6uY8Eklr9uc/c4qMrCOy5eIGQM5hnUuFcnyxQHHWrvMeUdXxT6StAz5J3LF
dJ6zPIHu1bjMCEdOGXXS3T1ibc3IdICVT7NTAHkx5HVMzHY/q38r0/kLuJ58EoNaaZRVEgI6YuCI
hxT07c5WyTCMbJTWxgx5UbHOGpJjHqAWFFugtMp3qhKOV8CHKiL7u7IKM2DeBkcaR7g6UHBN3fLj
kpUYokoDHblyucyAZg+yS3voLezI7ZhIxAR4l1wc+wSHdxUu0bmu9NrVzo4g7F/zvOxBQVPFgioq
MZHWLiKbUo9cb2V+FxfTnbJqwGHy5Re7EFlCzBvRmPixLhhuKisai4hshIHL2BLmdCmPsTLDuldK
ueOxIcdLjMNjhOnNkdtWvUDvOCLns2VcEw+duIGaatKLlQyqeGU9o/jJ79y03EN1xj7HTknXkVMN
K3EiiVuqvkYpE/RoBIgGAq6ER56IgaUvWcQvXXZsSsHRCaNMa5Tnhci1iai3hJDUjrRQtJCiJow8
f+r5A7Pw5GTQyYn2mEceFHN4UCt3OBnFsQaGjvnPQwbeoQyDwyYI7HZ+Ki0umM3NnEFq0YRrwyc2
Weay05hMrar4EVhH4d1OnbcwzuSkMhgxWiP2WMz3oYL5MYvsZyrAhsjh+m9lWVmQT4Rq61b7qA1v
2KSkLzNi7Holv88s98tRp01qlDwOhZaie4j4OhU2KVr+uN5Xmmt64Btz9knMXtfiB+rBujOdp7KW
mWeusjjg+Sb/g5uVRUk3NGeEc35u2f5C0PmxmMlbEAUd+WiqaB5SYor7+FlBEQfUN31bul54Y2zm
x9Zqkl3LiiMcWvsd5YD9IPjOV1za0wYd4Rsv91ad/lfPYx7aVkKqUzPvqMpcHOpIidMGurBs9khs
sf2lKuc3ILCzMdh3VmY8y6hiVKUxpahJ6rDSYoCB2gH5GRIjMORgILH/w9DnsuZVtbMlaEY9HuKz
SonBxVAfFAd1gYioQUvZ7Us4ytbqPgH2W4/qdFoStb0ggG48hp8PnFlADfiCdH3VPHWdfnREKfRs
HVmSs/6bs5QO0gy3X6WUF13gDmYojWlT4gKLq6QgwGK2wr75QyxVtfU+TPEIu/HABTie6SyNh9cv
9yfJwobWtGAvUhYedhMwaUy5KrZBAIpQ0dY2iR762BECFY/kJ2uwOBuzhUYUTaAonAaLp8o0NgaA
Hth1f5/3vAQkjHOUVjsnGFa2B5ZSkB2W0dQvU6ftcsjxdZweWqe0gzES7KPBIiYkaUZF0WAMJ7Wl
SBLrggiwif9Tumm+RAtle8yBFDQTCSRGzT5cRs6uyNfQbFzyNNIPlRistdW1PTcgCKaSfXbS9p/I
F0mCsz6EiN+EcOsH1ykw4fDgUC8HmsQZZM1XVZGfKotfj13gHwOord/FlK8mcBgZW+Kajt8jhxVh
n+13oZEpX8gYJgHDmjoZ/5YTYMrFmLljh23toa0vCQkffuomoXDKp2IZFFq8aWRiTcxlBz8ysiJv
Tlodm2L3Zm9ucQOH0xw9rLm5BFbOTpmEJCBzJbnvjOBBXvV9GabmjzFSYFAjR4EEkacZCVuujEuW
iyT3CN2V4HmUX7TjKF4j7b5ykpK8LPKT6/aAmAv7afzGHxvjuTrv6pTWBYw9Ale+LFq4qWxLvqJE
DxjbuZjRPy1e0Z2OIURHTsqBxMqEmgMh7CwwVo1b9ilrBETVAk+wLPym4X5bOiYh8dwfCwxDfp+m
f5QKqjThqndz5H4PnT5fFpAlqeu2YNu6u2LkQO3yGJjSt0go4hyLnLGy+evY7TtP/jPb/TwkKA3F
eSRR60yq+diS4qMn1GnwPjxppqhtl/5rosLaExyVMZfkGl1V3yBj1K+i5NFyIC1GdU0iU1yUIWAS
Uk4XUgZkVGj36eqiRW1e6jVmKKSUBNuLRy2boDbr+UsJZAaODJ/D4nx3eh/KzgkMtf+RveSppotR
2oKT2H1GNmz7fYQ0cq7hoGVlQjpMrlOJZ1DJMsm+dRgsX3bwBR3wDVArKfcF+FAIPWuQFlD5lZIl
JZRw/bUFVwg/7+gs9s8I4kyd5jGMiEdQ2mEKdUI1vMkZ9MPEZBFlZn+HBD5aGPKBK3nvBy5ycymm
wHGBDKSTZ+SN8i7GNx30CwxA9TqJHCgnr71DcE4NMiGQFTUEatA3DCeYfhP4BmODHhbvFn2qHKfd
nMkPjQs3SavTslBrAfUoqd5DPUuf6jHvvVyorOoR7tWRwhOptExV1by+V5Zj0mmdZ1Y50vuIc5Ha
TyakAQ06ISJWT6QpHrVDwsp0exFMbvMiMXnGO/dqxpsSOtf3bIm/tplQHhFYYDseHNZgHvWYqfHK
wlWkWBImanFwWrTREZh1Z2oubRG7NDs52Ig8/ZurheVVmqKh33R206RaAfsu3UsteTWNOb4b9HtW
EsluLRn59bA9Fq3oTnRMLnXXiCq+tr8j2EAMMzhMBdi4QCH7Oynba4vxPC+tBqDAX1mHZCc2Y64B
1QIhL+c+sC3z0I/jO1Gk6Z4xOKVXvvDSIDpHclDjNWufF1fPd0mc+EnL9W26svQUY3tYHKDc01ZR
5253pgZWgBjx3nKrpzFtPd8UsTBqg8kgqgMz7V+WkoBIzcbdbKjKLneHLeHFpTGmNV/neS8QmXmy
NXYs2wAu93uxJj89uLtDo9l7sxk1ArigrOgr75KWqRaxvv0RRe4QLClHQbVaWOE0kKMuFVJ6Jo0v
jcjF7tEAspuEPTDHKJZTQQaTbuwI2qiCHjw6mwQGn2QaFoJBVKsO/lBmpG6h9lqj/keV7pMK1JPc
Hh2ZcDsdjaj5wGjBIMywu2DzUfnuQtwMAnk7JWlesUWgQT5IGUZk6Ky8hXTH515wmBqlAYTB6L9y
t1SeZnZoCb4iy/5TFp37qdqImPqEDJpB9PQu5C9FRSuQA8e2j3MDX4iFxdBmppawfomjyGJJELV0
QRosH2Tf3lzOk9eVuOwz5Wz1aXTKjMQlrga5lmAq3vf4cqw1NCKr95JZi+E2RTLMc+iCS8mEGYmS
WYz7ia/YwEMcli14fmsAVYEu8DRUSe45LbgmTH2PlY3MpJmsU+LCFswnIhsqZHrj/B5vcdg48Mew
4GSV2LHCop6/XVhzXpO67T5xfym05L6Y7UdG/h6wfNYmYPcIci7wEjnaY8ehvHfYpDMNVsJajCc+
7ovM7MkXA9nrc/We5C30HhOssezDFfUJbJlJ4s5dEQg1gaOh5XcG46d2mF2QOw3OpaIXRcLEcC1l
nkiKW4OLFYBCi0pORw69tsKi6nBGvpVjlhE9nsO8xLnopWW2ERbwZ4z10xB5BIyQv+Ey4Ei0zE/M
yUD2ofJMZe2XIV0I3m4G31pzCP4qG2iKqDcY3+sO7+OIJ6Dp3kuEsDsaFRQ2KQM/jAphB9BZgcF1
MKOBwBYa1cEBro00NUQXOX9LEfQaE5w27OAos+CojmaE+xlQ1D3f4HoYlwadgvsqqPyOLajsyY7+
2N0AXQ9SDRtj4U8qPWQXA8Ou80pyFisCNRS/OswTzj1bQXQZP6NhmAETcNLLhr0+lfq+hXala4h9
qnWm2Ycwgs9hYfR7AXF4bojSCFXybB6b5Q7Ko+t3pqTb7LOYIw2DRqyWwLu7sgyNtv6t+vJa9TBs
bHqj1C4/0fal+zpZP4lOt/jMIJKkluFH29emd9wZccwjCxBZ6GuQ0M5xFXIGmurC6JMsI1vQ7wO0
CfViy5k1D8NQlZd+nOVusyj7SaGdCZ3gSD+jP3QOcNQWv7KdFaCEzP1ubpljf2e6Bo+2ZzTLAdEz
NbHuoR1Pfl+X0zmG4ZaqE6g7x72TyfJmrGIJW+WqKfJrsY2rXUIAxtFMbGgHzRUum/ASY4NKmLov
EJrsdQfNV2P+zXQxXWvFekXeZ5yVdXxW24/ERJBuI7hi4YnEox1ZoSsRgb6wRptEcsUOpMRKgISm
Ck4HcabgSDBZ2C/386AU96JUmYguzWnQUptMYVWGrmkwI0vf21aaIZUvlJyZrq1BFrJrTQpBxOoH
TOr3+SwnRMt0vzbcp2m+2S8Ssdd0vsohZw0KVl8p1O4RTRyCr6KqPKFnp0iOdugW3cpOe/5qy+rZ
5d/cmxKUTqPRHVshhCc/8qRYwvhQ+V2X6OwF+hcV98U9uusD28oEeZ98TWokGMLsiVPQVIxpaEYb
0wgHyB8NHkYI6DMMJeupYhodNtOfFUlsKAuQMkVZnrsGosgwrA86lm3hCmphs31i/QNy3uk8UZOq
NbZOwiM1vSZtbYW2MvfhrOXlDjteoGoFF4sN5HHJUD00ehQwNX9eIDed8/47rTP7TiNvqoyIco3m
YzcjGwRO2ITMAu5XCZ2nFvHJGnSUViXh9FZNaJJJ4Ds1rTelzWc9dG9mm++WXOft2LIOna59sONK
oTxYjpyp9b5Lho9olNqhUrI/LHLjEzNmwzNiZJbjZCKb05VwBRPyPNjWCZktHmxXld5qnxNMd/Am
ToM5/hV5+jvkBm+MO9AwzNASc3T9SffilhUxprOZh26u/uaT/sSYtwzo5mZ6KfsB6PYfayyGXdHE
vb8nbqVhztHMQY85G8rS6jcTk4zVTMeTGLLXCsYlisOqIX2WOX/aKhG5awOvALIqNcn3tZX0AK+W
w7LBeCicxKEv3cdUwsLaxlaWPc47PRYiTOde+LaNLkmkKBfIl9lLYZDRR01oEjxyUYvhYDjCILqD
WXg0MmqiAd2iMIc0aGu72kfz0rJ5ZNDT1KBOx7U66r3+gaxuYP5DBrJm/E1GYN1G8rzY5C3a6fyG
vO+nNiX/G4FmyWROkvQI8i39CSPppbY1tOhrocFGXJF/Lu5yv7QvaXNvdHyxA0oWX+Z8RyLRmVID
3PKM6c+8dvc9mzUvm5DZg4rKvBJRLVwlHKzYDiAILoee5a7Xav01Qh5B+ewEAlCLz1C4LoV6Vu3y
W2/zO7vOTUS82mUYxX+dJD+WHM0Ha2hchppeKZnGlRF4Oux7jOvYxOFe+ZqLu6ZDhUhPObb0t7Jj
8GXTdMisKZkGRWTCL/0+XtloQhi8E3Z+mcYXQriVYJoUWLQR+zVRiMTjSvi02lReRIHgQxtyCgre
T7wWoOHD2kkNDg4EZEOr/C6G/jZKRd/Rfx80a+ZOrlnwajqdhMH/O/KaCz1khJCYZ4TH+ktGAGxz
3vwCpXl1THWGe02jDKe03gazHnshZkMgP+9Ubfke1Fo9DU75zTBGxdjCtLjUlvYqy3skda/CVY1D
1aZfulHhnRvmPyPQJp/5L29BN7wNpWLdOene4DVM8deF5Tw4TI9X4gh7Hd2JfGfSSGYVgZdelOAF
aRnP7wEC/CeX5nFlDdtoc3aOVNQIQ2bXfI/K2Vab8V3J24Nam5E/KWMZWmbC61KQ0Cj0J3RWiq8M
8fekTuZBL2PYldyvfonFiO2eykAbwnmTq9dMkODbZdAQ3SX/SnAh6bhmxoXOZTTI7osALKQ2z2JT
ao/pUOaIMsshXIzuovTyYVCqv2RfotBwqCIdgUawWH6mSCXMtuAKXVhpvUu7Tx8ar2QZE+utvo+E
WzBoSglbw+cVDGLctR245HYcj4WBdqw3SVqwC0h7k/EO2WTB0gXRuqFUzuhyaXQYkgzTe6t0n6Cj
yX5ejXHjH/piyovnmHCtbNTmS6md6g4f4ir6nbkFdHPB/3QrNvFB5FcnQjXUQlUHPImlxtCzQKxM
6EaX6hSxhRVoLfzztoSGCYbvfTSSMwGy40HoCQVfqmiccdu0OxuTRyeBSm+jSOrZjp+jVtz39qDy
qQ0j/XybMfNpJKv6lhhs8Ar+WkXfZD6OPmZdncGIkpwINHmaqlTZFaaNObGu7rtUW5+I/n5sCzXg
gU+vmTM99zZzuGF5W8ahfq4tjGjL8ImTobpDU/pmtUEP0fEyl9GlaAk9qdAWWU30zHqDxk//Tmbm
75mg3h6/m04yn4q08m74GDWVZl7nGZcJ3UAfq2HnLLNnJ10GZrFByzmSOIJFjuuVbpfzevltItiI
emrcDaizxdx+ae7C7BxkaVCkGN1HLfop26Q7TymflLviVstatgaJWuaEzETZvx98xF7PyocMO0iG
QxH/rZx0q/nkj1G6+Z4Auo145wKlcmwv0aiRCUHNUKzTzrHKnER7WOuObz4r9plBz48UEGjOn9ZA
u0cmimCKSWyY+ohxqfTLSv9Kh9+ZIQAQb1W7dMPCZWpL4SE2/jMb439JQcNjLIhOy58l7hAGTAw+
c9P6SF0a7kxrvMmgfRhz46uUhoN/n9CGLf1JlDFTReawBFPjFU/31cZHddRE522CK4BkI0wmUx50
xBbmSkomstaBcHTrBR4wKmiHdjwmV2yEbk0QJPT7Ye6YA0/qgcAY1uUa1AVUAd46MULkJZ1M7jn0
NEoA0FV36IsRZTuHDLkQsSxm2LXGb8+2wdWMPzOtpbeqXXgjvQ7MSFlXjNT4a3wca5VRF2IgWi5D
+kyqmNITqdu2BnC/Wbwgd38zjPjNVDjU0uYdfgpx5vp4o3+9RsrKhQ/uODQGHb29o9Hc18PJVtPf
Xkb5qajKbzq7N2e1E1IeID6j5XjqXKfZtwyyExV6KsnLzCdNBkPj92KO2CY40QHDvU4LGiX9V4r+
h89cC0AG0yMlcfNVo2XW5yii2YL0WNXd3p1Tcc1NwP8kQyYDZqq13rNSgmrSOXHIv+iXsFleGMJ9
dzmu2mRrt5Fo6QpZG2hw+vqEc2fgHNhWClbXHpm+fTo1Q2ah0xcPzRKOMw+eShOmMg2UgrwJ26JG
4qjMcUFnjXkxBGUB8TQ5lr+839HjfkVLj4++/0rKeAZ/xxRvFZiyo434S3kHeCBOnR37X24aTJLd
tBAgNVZBJyqujpF84kkx77J04qNt9CRIOhmYDkOScaGzcqX5vLpjfnK0+X1wZBLGWXVinpYHTYGI
oxmZntvWrosW6wJ5ndeSFdmIWCvUNA2lXLdX1am+4FRmOzYEq0RNbecoyJpuJatD46wRMn9NRiYn
2ElPiC08S83Zvc0lFkqBISsieYYmHgSrxbdCoh0g+s5zR1ia2Yp3HVvGUWl56ruKC0lJGBK4hsUg
jEWub0+ELhiMCqiJNgyovGT4fEJj/KMbrrkp6AocT1oWxBVDeKte6IQ0+dRY+p7NbrQbG5wLPSVj
ohYaXT0gz4rgm0zP2PyL91pOwAbQeRsGwmZ11I7sPfBNrHIIXOu5bE0ghE5+xPcLFcGHfACEMxa/
JAHb7vQZ0V24ql0ctcJ61mXlIsXQGKpSfHQRABKWBfWfhhZ/ST56tZ3Cxllatrg8iDHHiTpSnI4O
cg5lWnwwIGEhTS4AlzY90tD3R05CdhzzeduhLh0qJuvTCpUU/c1C80XxWdgm/3ecBmzSRi9jL+dj
+2Qs0BOJlDl0bN1iXJmMoLSzYhrn4b1APlmJKHtqq/wwiX4Iyeui8qmd48wAgEbepVTDLMyRRrRq
/lWvPJVppH/GwihO7jYb3MYoVrvg7JgagglTx2BDiv2qBirbj8SNoIzykKAagWNnHs1uE9j4pAM+
96NTKklg1mPiyxX4fUeCJptwb2ghq/S0Un5VMGljDijnLIeVTx7SUvFPsm0+AwwkgvNOPClD+eO2
3LHOfF9aMdIglUF5j7IlSVeL8nn+W0Q5oWbFUPtmxTa/M98RXqDZtIfswvAm9VuiX7y5aCrijejg
eubkhAaWAQnof1NjRbrtEEY0Ldhv0bQOhKj5zrY1QiFQXtCRB42xNPy3M8JcVViwNNIx/6G4Dm7y
Pm36ZBNbma5UmOD2qKOubmxGVys32GTn8KQz566bFf//yDuTHTuWLLv+SiLH5U9m3jugmty+i+5G
QzImDjIY9L7vfVQTfYUgQBNB+oAa6J8qP0LLPFiV+ZilTNVYwEPgRce4jbvZsXP2XrsQVnG2LU0Z
pqsfqTfMa4unRPUwZ+fMmVdZkNMS9rSvASAYQPs2IyivP+CKpPXcR/PZCvyr0EEXSAzd41Rp1P9O
RDfIVygJSQFR+pBhPIoI4ZyYaxYrlOOr2Uu64zDhcA/podWBi5h5zuEFZ99GG6q7Dw2Pg5BooA9F
q0zz6WtiOcmQuu8namCLOnmScY3XknzDticfovNLZhcOV5FVPyHAOUs7sDfzjI0aIIRzKLBQc924
5FI2Dae6aeXFxUNZhfZGyym1g1Z/tfWUfujV7TRtR4lj7VjlVnUPIagzxIaI2XmnJHDu5D6zH4NO
phSojcpgTOfV55kVwQAwu5aBNR6jCL73NL1zlAPma3PVcjohXGIE6j+docDb26qftmbNGaTvLehB
7MEtrqjTBBnaa8qKBLD8yajsG8Nw59tapS8E3pCs6UEeszgEGadN2ZrChDBh+h5Ba1y7sBqRd1jJ
DmVAu7acc2WG0wqF4dbODfOEd5FbYUz8rTuMB7MfvokuQ4hZFgUaJvuOliP1Jj2DTTbKzZZ59nwB
vaxooQbhFry4dct9bsfGYX5Oc/E64Ah69JVFZEy+hV6a3WEMv62TN1ir97Qq+ktp00ICAohJakyx
2NDUQXxzKgCL7SrLMemZh5/jeka4mX8ZQIYgsSWDCQsT/Q3d/sFAzaLhQUqhNfp7uzWCjVfLZy32
bpI4u5GGX6LgFNoGXfNDgPEniqP6bGb0SlMhX/pBrN0pUciF/p2kbXjb6QBLnIisufkSWj6KFAM9
dV+/5gmTnoY1era5hKOUQ7oH3irgXjpUStVozwaCBZrVXVNs9Wp6alxhc5agLklyzgF+ma5DTAx6
ZqHG6RtaiRi4gsAqYDHMT34QAi8COQGfJ2wFOKCSjqSLZccMaM+g2NsNIl2zA0UcnwMcBOm7mXvO
GiXXq1YU7caf5c7KSU209eAJ5yzK8jQ12fE3ZST6LS6vGojgYNnWLkCe6oYMGqSjklIiDAPQXBm8
7VIV1zEx6GjD4UEWGv5AYSAcCTznZBTXGl6S0+4TR4uvaC9evSUnYK5MvItik/co04UhlRI4vsRU
VK5t7IzxR5rQ/9W7R6EyYCsu57GqOVQJI3hIbEH/4S7V4mlPK+4iEL6spKeVmwhB7C5rrqVLlCo1
ekQumH3CyuzvME2s/E7mh0JaOzwpNmTYYMuAhuTHTNAAMKatpfZuu8v6iys47Y+2ti1i8GUO/EL0
hEOn7Sbixbe6RlBKODoq4AlgOTPWuf8GA0IZZNti6034Wig497jghgBe3xSdorQ9c73x9vRzunNO
jiaac2WJF0mbEfIHebED1WCPd+yCk+2FYIKCrU+HlU9yfC3pN9d98TC2/c1Q68jZKR9KmlBIgMOb
zA+9TcCpPdZL2hjjXZsDlNGUiYSGPlm/I1h5rZev/byW0eNA8z3gl+l809MvyDVogInIhiorHbX+
NqDneBpFeQUoSbLcQM+zB6s9Fu29lOS5V0ZJ0lPvfKGcrlCfXKoEzwa85OJig3C6qZC2ruqpv9XK
zjoFpokz225vSrxvOye+17V7aYXQMAR9NqNxDwa102omHZMDoyuwuAFLssZy4t9wvd2SMVsIAMZ6
HQb3mHytFZIMVH6es22UsS+aqJpCVHFIk0gIH7ngjHEGZRTqqDeJW7xrqhqQd9Kzd6XMPungeRWe
fShR9tnRDI1GjMYBCDqCUTn2wTWyYJUT/7vn8ITKEpr6bcawn6bL06ILlTlLl4w1cw8eDl1K6J2J
M4jXAQpxBvi09JYfozpMzqiA3dXi71a9K8WjauOBy3BucNRFSJ/Rqj0jTwLQA/6mwTxFUxDGHq8i
lVkUbzFVkVHE0eyJLFNVufTfxpz0JsKKBXXuA/tW84AGW6fJBrycFjnQePVCGNZAy3VGCoj0FY4G
gvUEWbPdjTdJ5JIMUcpjjeL1ucmx2c0loeeWZjNWx2YZhNANQqS8z+EQcx6YxbXv86sHzPpO14h7
VH9Ukm7JCarpL34Ru+wcCbbMPsyfeu8ramYKz7FooIXxFermaBM2eHxDfgW+/4GqmfFM5Rmf6iKo
0TrqWK5jKLDLO2ZHZGJBLLy3xmG6LJLUMEjNNVVicDMggQByagQ7vI7ZapItjW90vneOrMw77Oy1
SuNIsQpNRP0QHEoLRI/1tV5Zbx/R4ZnZmk82JbNq5VLpUM3jLIb2TrO0+4hdcWhqwCjdLaHfywdy
7w9B2Bp72dX3M7OUx9HbNyND5yHOtQNUsqMA0notGAKvAXkyw9SwBdu5c7P8fpciEfAM58Ua8SwG
6JAM4hQdapyeFvt2YQY5k9bvhmKEZef6++XZ9tbs7xFo8mf0EfPh1MfPmDnrbRomiEwXvpHoMWJC
kMaPy0ZNTZpam5j214F66j0nNBKlLdo1NDnTPtDgfgauFV/Id3samnLAxOo1OOww4iQOJj9uHoMN
rME0V1dPrJFfzEaIozUiokIG4j01cP2Vza4DLrawYzPQt9ukC3wKJFB1NGnKVQm+EPF0ciNFM25M
zA9ns3DA90yjv45a1scBPZzWF9b3MTVwutHf7ezwacrYlVKMwhsp8/c5n4NzqSx4GHDgRsxTjEY0
HG8Ar+3DpoxuUSmiPg3hFdpzmlwH092R0uif09l5lIuJssmqu5zPmhpVbuHn4gEd1toRVv2tI/9R
qRXCh1yOBjIr3rrYZtwyRu38meRjZN3DfR725fOU88qW5Uiicf6ZtvBwMyigYKrnPjLY7n4cnC/C
MDnBdGOZrbuoGOK11cjsUhLAfR9XlNk1GYlraOJn7O7NQ21SLC4cGBIiwIn7BcraNAt2Zo7YiqXH
Pmfzd42vbyfckhh0ubqQcDw6kAA2hHQVL3pRbHy/L+51PSng7mVsSG3vnEtE6AxJ8amisWOMbZbu
QdMCJLNq0q0rZwzxlNM9rELGGfjqF+JQRJ7DnR3GN5KgeknsdgxcgN03OiNXqy86kwUSKzJtU7fi
K92m7DSFxgictnxeAHTOFJlHRiXmbe1XM3uXc08mK+uAIdPz1NRrP6d5M00h8scmNjGGDZKWKVk+
Vval7kbOj3H3JVUIhgFl4orUumGXpoCq8MGdEgfsZUF4zM6UALMCMwQIH3jxycopiVsW4HuDebHy
QC8vKtKEbVnGKt3KQfKJr2GxJdYhjAODfvO64AY8uNPQH1DiZhyTlVLQhPXe0KsKFWwm8M+WNJy7
QZl1QbeFO9/A7Tw4mr4VKZmpy1vihw2G9YSuPD+HN4TB7a2mhd4uJy7hFiuIHO2SAMIg3HW1zyR5
Gk6FacnVwjKisPNW+TDkVy2unV3eoMv7828HQnwDd+Dc1R1jDw7P6SE1wq9IzY8JtvdoLOq9SRdy
OxYSXB6wtFu+sEu86rzgvCqF48wjGjZZfoyE9VKE7Q46bvmlNlHYp8uOmWUoI9pZrRvh45gTvaMi
y5cFEUMl6Is83dlNinSg5PgDtpNDcuHSs8LgOZD9uuATi2xbZb24LJttEZlvVhf2kDzi4dKqD53A
AwWtTBLcccdo5MImrdb3f/2QuV8cvRB35VBcB3oJ1Et8i3j1t3Iw09Py2WyQwFYNQ7frDkv6guG7
NW7rFjlCyUVgTaZx1fJmW7V1/5q31LiICY2boMiiCxoGvtHT0LAQrVH3vLRyCV+aPlv62Sbh9pg7
nb+egyz+TIgDo1pb42RR25KmhELYpv1b77vGl8ipyMf+PFZ+9A7RBh2HpEX9QQ1qCqs4hv57oLLm
WxsHAPTfF02DsYYU5Qs93t6pcNVUY7CTCSoAE6nhkqjVIhBYSTrrhl11F13xTqxJviRZZtzU0cvP
JB8vPSP6/ezUMZFLlePdEVXLg8iD+7gprasOxmJIzG1vhGz6Q5XfICp7gNmnbUwj4MnJxrwltOZ1
wAJywgDpH/I0mLcLOoFA5PtRmdzieCqPSy5bPnnXCUjd7UQ0zDOJCnTZnBjgnUZom6H8cBY7ejtW
lOozC3drafHZRW1+U4xJSe8NV//cALfSejEBCZMoah2wsm1aj/shHpIHcrDIRjPp6E7sdMd4sq5j
Q6mwigcIAEGg8CrpHokItDKfFkFU9XdRjVVek+gNlH1nzsX5Y8Ov3N5D2c6wCqOf1vJQRoPcIvzt
H28OfqmCQzHv9ToBMpGSeEjYEGKavHuOaTqichuJPA9xrKD9bS6BOdeXKLlZ1hMtyMeDFjsmjhVP
HDWqkFXGjXJYAHbz5M1H+hQcHDpGjE5SRd/AGTw4rFik6k1U+G3tHoVIKoItHOgo2M5JvKrHmyr9
sVQ4Gfsax1e4T/rQOrsklcn5Y38vEme6L9zypTctj/4tq1FoYgxE8FFtyW25Esdb3Lp6bF5jZq8z
sVFrT5iEZM+BTrOmO9pezbSmNXy8DJND73Hyj1yU9brz/HQdYTDZMDw+CRRVd61fMBdXNiBmSe7D
x0NAVKih9+nLg+EE5acJcaAS24F1acrypMWKOYvK9WSH5ouv+eleRswd0QYEByh3TyVK+4NHmMmB
LZbGEzAjXkv1S6Bo7yHrKghl8WBrGNGyxEdYwvKPjxgtFSnXJjSCtumKp6AWN0gAbXpANp9RwK81
nPFP+cDZSotNbG5lc4ntvLrD9caZgduBtWT6jMe7+NgWHFxVXa9xWMPuvqNbIC9lYW8GXdSXhRvT
WeVPpE++bICGHqtokSBbpwMqZib8jG8skrPIAUF4Zb41jAS4rba9yrVLmAgZrWE+9EEJtiCzjsh8
buM0LNcLRkb2sXkf9CGqV5R+aN1/ABTh7uB/Bisk/9cHU1Fbd8tDkTTZy32Pb41l1de2YYcxl3YS
6jPSur50IbPbrGnucOFYj97wDOlgP6dx+DVIi36dmJL+ZGR7u0QwT4Ffs18AsF0fZTvSsu6XUAJH
YRkl/sgKA/ZqxrSHEu7nkQX7DEmWSDuJPxmdY1yQdrms+lZIrVwFzlGiRMJLGYHiUYcsslCDrdVQ
Ti7ntrLX9TViCYTj6qSGmCrYNmlE4CFgTcwP0Q8R0EpD/78bM0paNH7GARcyynbFZOz9wTzGQ48f
yrGRH1btuO2JhNr0C3dAxulxIPVRac6ibWOS0cu5nc6Y8hpDGmCgUY3fGoGoJU/0NVBpUMG5D+Xk
4381nCH0X2oizirrxXCB5npxZB1QOFgvJJkzd9Xz17xxkksOworVqCtWXW4bG4ns62phWDr7UfU2
mnifFp7lVKNjEWRHrfTCdR6nhni+uv5BbgWWVD3lQ6kzJgxNVjy9Gxji9GhpMfrt3EwF2Pv+kwVx
6K5m7VmykZCj8qM9fZdiEN4HpZvXhxIdMUiE0Tt2LHM3USEi16LSGXyURMuRoHQdcZTRrTa3SEyH
UV5z36STmlTfymrSGMPD5bAEvLOaLWdZK5dVk9WzzDudkfAZjFqx5iAIHX+gEHQLGgcfiU0yPCPq
DTZtaXUHy4GVNGiGB+tKPwgZ/OhpG+/SKWO4upCPhwtClOzgIefZT559ico2esraCxV9+bk1M+qf
2o6eAII4H+uOyQWgfrNVVo+IsOCdW3jmmtvW2dVuk59KLed2so1HExxK1cINd8L6DVfmRQpm5RFG
7rvBd39gOtNpxNkkN/nzfWP3n+bI7HZyDGkN+Kb/VBCD0of2fkbIskYZ3d0VrXYgfMkkGZZJKLMj
nJ5pZN7qAQeyLPSRaneg5FQBr7XgWpe9IRAuu4XVbrh159tAnxkkspINJA8XfTjt84qiarIxPVsh
Hd88t489ApmL6Y2vAYEAZ8ea3TNrZAIBhplXyhr7WLKe+eSMPTU6h1Q3NV9YtuLvUdo9mFnmog0J
TkzWpk1JV/8wlbK+dblsV0nN6GwsOmez7PZqyE2bbbosj3lqH3PSRu9lXdGbltQFCwXW0Mb4OLfi
uGxmlrJP16bgNobqroOxVYzW5atTFXyBptvfhJE38II47jYK6mshB5132fVOVjo8mKl+qBT2uyr1
h2bQMAHYPTnWeMHd+QKypNuiPs2eJn+aAUVQQaUc/ywFF4FwRE7ccglDXLzKroxP3DDoouaOGt2A
S2uJvn748zeS1LcOEOdpS1bhva9aClPq/0AuZu0wXL/RXjWIdC2sFO5rRKIkTt21k7kEa3fO1x65
DaNx1i4CgEF5lz5qP1VVhLl7siOwCwQ4PRh5/IgfroU3E7jKLMZy0tjhJu9gBVDvTzSQ+3qdi/QY
jg3MffKfbjoPeVHlJuV9GzCS1dk02vVIBPkG9+dntJXGpwTL9toyqh8zAoRjijaQfStwOcmFmwUX
m3ka019Y3sc5xhrJ/hjsLbM2b8q8p8xhmoElQd6YpR8ilxt3ohinw5JDq1htd2Gd3ZX+HNyAJvF2
XZgAoZ8PeLHoAdW0BuH8oGRSUTTQdkLlVuBgDeqKqUoMY7qqnu1kimnCec6DJuMTLww0ig4v6/Kl
ye+eLeg0ayuT8MsdTsiNF71Wfb5Ps/RTx4iTUErrNbHpC5Yx634uH9EGDs9WDyCu6HQofctCQsv6
NmvpCovCsp+SWNxEocRzmVsxESFDdvyHkn8+oncpV6FXVdT7mbE1MFjv/kHoYe7Q/7HY7s27wsJ6
rqUnKbBqlGbwMhLUXtJmriiDRsyFEbEYKKqrH6B/ojk6onY50IF+FZ5SsdbmoWomCJiVuwoNeg8D
ZOjKaF4IyGA4GeLoQzF+D7/9ETHlFssU20GsPxLY9q3U7W1eAPuZi1JbJ4F135TtRYfuQWOdR2HG
hxQDZ1D08OocK1sxTnxDNvRMoAIvuYI4u7l1NJwYr7xuIqJNhmvYkcAm2Idjv37kpAeQiFEuluXW
K5gYYEkv0eDUUUsnZNpq+KfRIA8Ewm9lCFwZfKl0GTdWBmOlmVB2M5PbQKI0R06pGQI0ustrSvTJ
Ia//TgCM8StRFWqV45lSepYLblV3fgHAIgox+zYuanQtTJv6xKa+pTwdi/5sOHZ/RpN0RRxqMOUM
+ucRDFM6w35R5PhLkmOVcGiWrCoHML/PiQaREQN3bpzx6LWmt3c1C9sfSoITrZjvA9OYR6ohMiJ6
P9qFjbC+1A7MG7fW4MLPWJBCz/x7EUd//RSBktom1bRn6bp0f0nfGlg3xyxxeUPVoXoeTUGYvUZY
Dw5gRv9F3hLvTmdRc5oKPSQCYEv48fmPf/hP/xqJdv+B1P0Da8l9EeVt849/lL8GLUnPM3Ei2a7F
n3FQ1v6eSxwyW2ZRYMJKHiRiOhYjhng1JbTigX7glJYCBUcUQbSkhW18A9O0xbAwdO3qO1m63Nf8
9b9D1f2rCCD1wGyb8sw0iLbTl+//BTB59iZdy1lzkLtm4LxIGS9UUwTLaqXQpY+FTN86SaNeyyO8
qXVMAwkpu5IDIHl1cGz+7VfKNlWg0l9CiXWhmzZ3l4s5hnfN+PWaDIvcbnzWFsSR7qoo9guulNQB
AibLDUOaARBU1+wDmp5fWrd8E57TPzZ4o4/otfIdU+asCGibCXamVk/TkxY2ePo8SqF5RPBpwb6g
4SFvvKpfp6nV1aimEajNwnsJ8xRkLyOdQGvmewin71FjJ6dqdB+X+rnNaLAvsWL263KcWEruj6a1
pbE00QHC1yLt2zhM4sNyZyzdF+CGDdEe3B5zEH77COz5wJpG9D0Iw9XqB6f1vvDaXtOWqKtC+gP5
HWc3J1lcRJH5hP33boF6MDxNH3T3s9h+lJIQXVqQBqV8CgYO8Wk7DMcl+GGU1jd6qgxGVEMxypP7
opybo68C5n23R95R7YQqoHT1odCnZi0+8j360DgikLRWDukN23JsCQWrRxqmdYMRqIswUyL/G9/M
/EdjOO37APpgBWuSibiXRWeMd+1dj79tZXMSh31YHKfYyj7xopvY56JEtNflqQDnZNLg6ydbZ72Q
lm+sohCzSWRY5dltPYZcvf8j9Zt2x+y2OOYaewN4leoqUkF0Wm/ZALwdCFWmZLQ4xl8qoibeW4Mg
5sRhYjfhdjNjvdgSJJvd1F59tdNq+mpONBnB/Xuf/JEJd1Bn49OAGoZWYN4+TLjfRnJGDCLR2MPq
6XMwscAzw0h2YkZ7xbk7f5gwWbFcG9OrdHPa4sTJGHN1CBNhPTbc3zqdWSjsHZMABZbvHHRdhTNc
jMlrb8zGPRspoE4nuHaZNt47bTqqplL7gbht287ccMsBdZLF2lNQ9QXpCBL047JhQrmTCoKissUu
lY0IhFxwhMqh95oUEZR7+eaVsuR2NQXttCFbzcAHThh82HZ5844m/ZRc1R7CnoajWce3S8p6xHyu
9lBEGZNlbhBxc6mExs7TW8qOwq11jNz1W4WL5rmn+X/7b5+1Ga62mS4XqE3Pu0cMYKyGfnRe3Kbj
xtBd+sWSasFqauy/qD3joWi5UKeHpBHDdkiLdxshBzChKKC5aFyXw/BAkMiJAxkYf6K3UBUy5a1F
aqKSpzGkz/kmYtK3940eJUQohmNYzZBcO2vmlIZc8WNxnWkGbR1BQWfg+5ncELWNFlzQLFNchkPK
Dch4mPsTCZ01W1tEnP0nq4TBkZj1vR8z0Bti/XumC/cxxNB3KFuTg3Tg7ZcObdb77F6e/F7F1hNh
KuZtEPNBFNEnUH3wYvANTHISV1/rIUvJDmaIrAMUHWV0mZP0hqb9eF8PUA9QlgBVlwxaXKNtzk7e
TnAlSM44R74a/iXzaVQkvdl0fnKRncrpbhHfeOsirFyeCfHveuKel7rSh+5ATvWl8IbuKDRx08Zu
ds+uk5Grho9LQmja0WAMAOjNzboTaXsNg6ZfazY6o9kcHsYuKG6WD43C4QZEkKDnSfWjsLPo0c7X
WWb3j+MUO4R+IGmTTl3cahmiNIOG556pzI+sc3Afl5p+lO7OItCD+TZpJ+4McmrZltEAieMwunu7
Z74mNDKPl0efzQLzQZEdls9y9zbxvXWs9ky/P8aoCfZQlscXV/dPMBr0j0b3PPiQE2tgUjPZR6fe
GVLoquRZufZtaow03TQhd7UFZmGprDOoDW3nUs2pOga3MGN5sD73YcvoEOP0/qNAd11t7/FuM19H
sWWIbA9j4xypMUQVug/Cis2TbWItq702PpQT4k2NUEeQLjPLFgiH3Khv0OLWOBOx3Y8EFm68yZ72
bI4wHs3k1sRPuDYC6yt4U/05xtB8O83O1xmbyLkWuAamJYSae+TGkEBDdAHYYppALqQqndaqQRPG
I43a1C/pcZt1fmitpEGEgJFeb4LyEiZWAy24mw5pOsKVxoWPDoHeAdc1EM3CgTfjpgSyLIfmjISc
KDW0+7g1Zuxc1E+lw5o21x22vHHM6XQH+8QauROqFjcfDlCVuWY8Cmmc4NJW+8qxcvyAxnnqiuk1
N8m/IZOazuIothjU4T/3yVeaHO6Wg7K2T8vkxRp8fesmHsBBtMT7KkDEms+afubgCDdogOA6xPIQ
6ZV+aPDgmrhkL4Bskj3E02YXlKX7YHAqXQXV8GbQ6oBpJNstwDc0zymCLx/iwYNOrNKuT7Pq4oEH
+RgpIzRJNh6DJ/DL6Zs21ZiMi5H+qPqjDdCJDRYocfHK7rNuD3AmLLgrbWz0n3rxGdvQ7UdfHMej
y1X0no5PU98/ISdtv2rxfIuOMC9nsRZVXm8XTBWdBUJFzShvvrTTRDEim/y+dpq9ldNosEpBuOA8
2msDCepnuzOu0yGuRv+ql1m5LgPoi4epsu+WR9XxvGmtJyvm8MmuJnb7QnFbnNGc8JQH8eaYqXtq
jME70wTcFBjqd27Xd+c+ghnp9IxZ/Q7Fhl0rH5iVgV3uZ7ikwROibGyd2YM5Gf2eHLd+7Xq+UoqG
mOH6Q2dF0bdsGvDYN/rDtJxOUUIjPFJzQj3t231WDR0iFRKmreiTMJrjhAB2mw9SnjWTBuNASgWG
DCaKWWz2J1lAQRLV8HVmKQQQgJFPxyOUrmeYbs2EWKySqBvU7NjMw2PqwpRiKncQC43QIDp33daw
rqRXEbI3mD/SPrlp9Zl9nghHJVHE0IJJZw1gEE2MmpI1EEaOkS44gnI7ZB+Eb2yEZLJQCe96zJGb
KEB9gfaTsaOgVx12+bNGsQp0aQzvptSt8ZOZTHbV4HzGscs88TJwYyr/KdZTe0rw0nqfxjTpv9B7
C2m6OOGTrqBlRjE+W4LMIdgatFiw7z1U9l7TfgRSoATPKUgJoHQYABrdaRbFcJBtVH4MheP0Bbgi
IgUFGITyCJk2l/mpXTDmWVZsKmsK79EXIG+rlWie9e7YK0RsLs8DfIf1rF7JrBgxXHQpBDa1mHTq
oXVeu7dl+knDQnfqLLggIf2Z2tGKJ91qTktcQwZjb5lFSIOGoz3bUNNIM0C62A8Qc9WEOnECY5/A
d9iZIvmiFAM7qjSmUjX8rIUoXnZcWaKrLn/7MKH/miWrC8uQQqLINaUt5a9ZsnldlV47xhVSqmIz
8BrcTupD4t4nDTOmypxKFJN8cGTJB9v5+enytaAljlJ4eC9qzNc3SIZORkDI+1rLU44EhoB3YVnG
w8eHkpFKMTBrW57Cz9ztn0fHX2LAf/n0/89UcPVe/tsR+69Twf/7P/3pf/7T7/LA1S985IFr+m+C
IzYHWlPleJuOwxlzeFeB4HxLp5PGUdexha6jpCWSJyeCj9hv0/tNt2kQOJ6Btdv1BHG4Kk/641vS
pv/nStOVSyT4fyQR/PeRwpbpmJ4rXBc7MmHWPLxfYne7Lmwtj9nqqsjfZXoXoUB1yeAtiBBNvZVJ
z/AvXpp/p/vw7/09Qs49HrljGob9S7BuMqpUjxFpcxgT4vd9EHdz/zLp38fs3CM++dt/TKrz+Z/P
7x/PTjqu7ngSAdhfZUo7dl1BEXYYzuDzS+eX4KCVdzEebr/GK2K/q2CFTj825iOE+ywvTmkud7a4
GiJAkPX3njtl7q+Ph+RmS+UJW7p0hGOp7/9Fh0MP6hwWNI6fwJ4fa3EJmLdMubcOkVOV+oDm5c2i
5QvHcjU1F+kpskNy8MVwX7f5C4vlTTJ/i6DVc+J1j+hBVw7erCi2GDNHD5Vl3xoapGbPVqDnb1OQ
I4dj5lFQsIzeQ9jTVqtfkn46gA5tuh8SH3o1V9sKDW6Rd1DWSiz8KJTfDSh9DmOIov9mcH4NO1bI
laBdlEbhNmheVE0DChX/4yrDFSVNuG6+RgWF5lhmKFd5ud2j3nVrgjfX7bBv4mhlcVVVtBUHOiA5
JgRSNtbqOYT85iS6TQq8w0ZThQkkLXAXEYnn29k6SvhbQDZM4zs747q02IBq0qknCCRdt4llC7SG
/iSMYVdqW50n5VlkX4/fg3FVF/lapyvKcMUcNr0yz2PXhBcIJQYCL3PjjNDTO5dpnVPLdYM2Dh2F
BRKYt4rzP6WbRVdOwDLDFwnbiM9qCHwhisTE+w6kYI35b93B9yLNiVRH9foFxV2LucnFYkavKONP
GXN6wGkB9TDddGiEY8hh7iS3Fq+4m7xEswERZKfH3VpzX0u3WeXceW3xwnP2k/tBhfVk69ZBLh+8
m+NxnF5SJP1IbDfagKd5hBmJs8BqiHlU2m+cS1FgrmpePZIy0V1eogEpbJNC7KN5pZXbYC8hi/Xg
l8vXyfpeuilONYNsH0HGSYeikGKW0eoQYcmjEVJSYgq9XWcoNZWXU84QpIn68cAEB0DQmmDrmtoB
3PeDeroz18vsB1scfRifdLg47SrsceNr39P5UjSvQ3Tx+mtSPahBJUF6HCUhmNHbjaqtX92VIDRt
xqN5/r1HnS8nfeNoxPC5+cob7gztVi9e0aNwjOFG8ZPN3LxgZsMPuepzrkQJBjl4l7ztNnR+yPoD
lwnvC9j+tW3wdhLpp0XWCjf7OmXOEhukOvC9AYaT+jn1PkQ0z/BRof66Nvmdxh1p+1cuCR9ONjqI
1ahjHzDkVgvCLcEVWwNBi7pMHFQvYuSCs4It8SvbnFxh303Oxbifq5n6HaElbp5RQSwzDfZHw75+
Vc9Qxu8h73JDSgmjQ6DJGsygYF+K9GAyydGtdZtqO7OAt8U9C4+AYi7dAAJaN0DHpzYgfZNbIX6v
uYizZq8NcN15llH/LgvmXd+x6+OYDNYRFx8IN/VSorddZYC3eoq2XADx0nglZn9bOOVtmyAjRB8b
m+mlstwXVrQt7PbnUhvfJJZTqHJk0YzPRmFS2po3bWDuK5S5vq4j+s82iI6kx2GvBO6IcYLHq74r
ZLktufFr58tQYqHl8iwtLDj6e0LccoL5OiByqxw3hgH1rnqRiGTKjgCe4jt5S8yatqAWXCm3am8a
xwfHfKRvQDNCZfzyoIZ3vW1x0HFoyEiPS7mmeJfCBrFwtY9jhI9TDe3BhmcsMeAzL0GswePr7OQh
DBDdVHKt1sU+Eyxtapeg5uUVItGNe4Vr0Vlyq/ESvyc1b7PJNOw1Tr6GhFWUBSeN3P2Gg+5k9fYt
/aFljuKXLiPAV8yPI0SOgjxIeHzq2lU3KveBMLy1EC1iZ7Ih2Z1wRnCUBDMj0TlLFjA7AbbcbTSo
h2LVNJK7GjMv92JaQfEnBHV8qcaXmpsoYi3Vs/eJG9BBhMGDNYdu3RBjptZx/LKgsljBsI1UI+NH
f5tq5PmheHBJS45tVsCcw6TJtkjytD7NK61u11p1V3XBzqv03TACvchCzOaEU+3c3Ng1UbCr0/Gt
btAHOLq+w+l5Goh9ZwrdfPZsbdNhwVPmnhElvPLwcKjBjA/8hscaZe9MaCEvcgXzphi8MJlzLcj8
6PRrHfPyDHfKqwv2ZgPGgOzQrVqDEt7joYWmHthHfUgPCvqcNiBhSddUG1AeYnLlnUtYw2z4SayJ
ABU8dK+FB1Y8qo+AVg5CM7ajBimq9r6UdCNEa166DD2ymahLO/gYcPyH6uenIuO//6x+560opzpC
Bb4Mb/782U30VhdN8aP9mz+1fy9uv2bvza8/9Lt/mer956NTVevvPuE2idrpoXuvp+t706UfjyJ4
L9RP/r9+8w/vy7/yNJXv//jHt6LLiQq+vgdRkf+uHFazvP97/fwv/+V//8v/+Oc//df/9af/9s9/
9WsfVbQhfxM2zmTalpKyUaqy8aOINn9zVBEtBIWyISERkrL5s4Z25G+SXxAUuDpjHOHxSz9raMv5
zcP26Dj/h7LzWo7c2LLoFyECHsjX8r6KZNE0XxBkG3gg4c3XzwKomSu1bkgxLyWySLFJFCozzzl7
r838S+gG/d7/zxn6t9GlLTiFa5qmqqruWtMhf5r7/elY57cGtq2mNImb0/PJBG0BrsUfZ2OKISLI
u7V5u2jrsNjasVIBUCFYY44HEWYHr0XUMONYm6O6RcDbeD7RcVZ+xoaUnTQvr84e0INLXKUXeI/Y
g+AM2ENrLY2WICAq2VDvqqsr6pMLVGPP6Xpc/un1+C+HdiqOvxxcbWGpNldStRjRcqkd8VuZ4DRY
hb1c6qtUtO9o50tjpW91uKyGrNrrrKzsyzK6jugRnLjGnuz4KTPUsCKt1832vT1e1ZIJgT3YHHWK
ojnOPpf5U/wmBCxKWh1zui62gXgTDzj2RtO6GYXZ34RNHLY+4t4EnbkKgymjKs/fCBgwD0wSENBP
ijGNUyfqv/HmVj6kzaxo9vP/TaMTFluaRC9Gky5bE7NnzBSHbAv0d3GtRnu3leY2TMu77XIgGfRq
MvSaFACIeJL1bGBBrXmIQKWBiTZ6bIRkDasNfDgxxS1OmZOhm2KxiGFgayYnpiAa0++l0vBqy+Y1
MT7kiNAVEGx0ytW+ByP7Ofdrs0hr1jpzVRjgNH8aMT72pW+wyJonNkj1yUwV5MjjVxN6bv8qDXSi
qOPX4zbK7Oa5E+661tyROIYsr8kPyJ1zPUk3R+h+x8n2Mgk0zYC28hS2A00IxEQgd3iD2qXe2vqz
OUn2XKI2liSVXUukHuShi+ao5uMvGp5oWZycaJ9J6xKhZzHaMkbbVAZPPqphNwmdpWybDNJIPm6T
5lHnvQeJAlUuuwJM5IhKRtdxcxV5gIigK/RT0zv6vvGZfuToVP7thv1tljzdsIgIVJXYXZM4W6QJ
f31LqgxQe8h0bBpKZp2bIgAMXgfVkViR/DVBehSYBPNObeSvFzqwE3Xj6WN/tkJ82yZ6yOP8MFaB
fkR8ra859g87MZQvDd6/U5KiOzDtzHzGCzLUP/uQOS5gBSCPeB8wnk959bR36f8FCWCL0RXOUbSK
u2j7BKSkjF3vqHkJAWeToKj9LpNKO7WKbeyRpz1owcjYSu+KNVcH2n3ZFvv50zype3L+8I77PmwC
8lA8Etq7yRTtR+Iw3yCeysZN6VR8c9JROcmkyHeNcEtGF6UB3y4vVzFCuWtOrMxKM0a0jKKyKEzo
fc9zPAx/gSsBu7F/4kKO2e7n1x5HOejJpiwXqZ4HBuZdI9o4/Ea3ARnZPN1D7KIC5i7wv7SJuu01
4xLHPcqaUnG2JCI72zwsg5fc1i5+i2WvrpYxNxdxdYis2tw4oROmJUoFwLB0qDArDuh2RWRdAn4r
32iMnQj8+J7pBDXEVbiWUxhxNb9bZZ35R60cvLtn0VFLsVMDXsY/SyS1pxWEvuUCAlW6bofe2num
+vTP6+RvegE2As01dNp8dOc0Gje/dzeo+tEPtioydoSSK+ZluDenB+v/Ppo/NbMOeladp97G682b
h3Z1O69UOlNbeswDCaii569Qk7stAZ0y64R6XtlMUiIlOfp9KPejml0rTXbH+T399cYez2Gn1yTx
TItDgHvpsSUGYmm6LBBfT+Y6qOG24Mr3lYlAkiLaMqmxew+SaqWZz5l/SA3xOlsKgoRXbyycV1Qp
6eqfrxXCnt/2FHgW8DjFFGWKfPpvDdHClEKNmwiDVz90R+Q6qI/oQB+BvFIzo19XPBAkpoEBNkpX
sRi4FaNORRs0aafnVjkXJ1wa5IlxVO9IQ5Dw5CJxdlqT29wK3w1wIFhnkMSfIhoOADUfJW+/XYpQ
i+KwirZepUusqCTRZ4mJU9sHIuhmbbWDEIOOsgoRbwA0p5y1PXWnD7gm1cQCjjDFkMwPHQv72qNo
sWrIAPMOZpRId9KEAWiC99rm3HudM+egWd9DJ2ZjNEoa3GrXbQmMokkxrQDzO1L1PYYR7BQbJ0bk
69iQQ6qGUOgYhdAWRaOHFsu7f73hlbiFlQPWgFjAeIcNgGilNmEIag0JckPcNpNZxLj1zFmRsQ9w
yqdPTURup9wZ9AYsdf0jE0zzRvyy53knSKZPY824Et5i74PErp45nKzqwenfKs2v9xZjx6/NZnKY
2xnjc0oRdzjIOLm5vqnukSVRCUxCQcTR+WoenWtOM+4DtNTgaTR5k1qSb4LWIuUwe5n1242XGxvL
UeS3HpKCt8B4YexbMz8ICDn1ArIIGFsv+AwdtIIjkUezaSYyXv/5tjR/P+lMd6Tl0nu12TWc+Tz5
57NcOAajWXQpEbLxqJxxLvQPhe8/W1IObyDwlA0chigYt1Jq8StCr10jjfbBzpLHr9tPT49Uppuy
bsYnpszhMTWKZImk99u8I897s2iZjwmjXM1xTgiG75nbNTsfpEarNOWJmITwYBDja6hlvPt6qTol
774sWDopziSdxE9zDDsLXZvXEbBnf+3UcnwVpYdLJHiat+feY1zTSoOwuU7CgsEA0fzLXmtNqrX/
NFnZaulFO6ZFP9M1cee5vzU1Pd+o9Kzw27VSmQhvGlssDH9Iv/tSWzcOdETYNOraVFXlYNrUwCKK
2zVAcxBgsC83mlPQd8785GpMH8UxiEQvhdk9f2F+TpN+s5aJYuwLZUSKMum9XNmrHEhKru+vWClH
3qtBfMbaPayinvi5PghbtIsFVTUX9+zVlr7+2iW6sG2W9agnq1aIaFPmPRCv+S2TVswyO0OKTVqp
JooIKCxdZ1nrlAivpkT8Egz0MGdtciExsc3nqn+5AalKfrucNho2S1fRm9HnN6ev/6mYQAQWu6Te
duuvVQzTfruvWQwWTSNwnbn2J5u6dXRhde3rBlRr2cGmErm6TKKRgN6sBFFK3gVHlTA8Quf6aYGz
oG3hcq6zphx6p12LOMI/hIe+4b6wn7qh19aJHdV3u6MJA5Je8FcnmK+ODp2cZjqVAL434ThnNFm8
2mtPgaO2J0I91Z2phdaB/PFmAa0M3YQ6mvai7iUhqkO6zdh4TtAnnX9r7lv/5UrRUVNtcAkmm647
vZX/dKVsS8ttxQQ+UTVy1FaRwj+bNvhZ0NegSTCv84PqJNbVEPqb1pXOLlS/Ba2WI3mJce+rXvjk
JjBNxopmLEkp9UOE02ShI8w0siD7hsmcCG3TCfaVTaxuJZsHchaeZscWaHdz0eDfmrfuyDPtTZjR
DYXKkT1mJiNOIqp28+mupKtwtJX8oUqQJHmGUz3oiSB4mTihla+O2rkgauRCavdDZwMjSwuQ/LN4
xUR11diodfI0wC2clQezjYYbRkBy/NLOPMwPVWCZSAv1d88qhn1aSfiTBQ2lrMeCbmQ57jWjw1k+
iXeHLluxP33v1LK76F0pb6VkKunbP75OCGEP4A2twmPpmDsC0ZqN3zOtzxEmFREDyCbZ924pTpXl
A9iV2IsvHJlj2ISTtmuSA/mxesSRDBJqyMibAq29zYTob13gXbxRpZiYzMnzQwzf6o+DiVM7p1na
83VvhlX3WtcxiagqEVsRRKVnlyM7eG7CaQhnOesZSy1esPjoishfAyJOVy5Svf3X5lQmcfx1Cf06
X4Q1qDYtxDGkQoxd9IoO64WV+aloVczgJIjsZODGO5pyhJi4cMVGXbG2nk42bgfNbPc1qBexS0O7
ykPa7oinDXm2plprtsllFQnZUtOJnYJMmjTkNbVTWp+aMg9ookfWGsRsnTmwo+lkzfu1tsm6+KyY
jvsWELrklr69cPmBx3kIPn/KIenHP68v9u/HLku3DeS/U4GE3Nb5fQ49FKg7hinG01GbB79xmvpE
5B+7rq1u5oonKVn22iAFdzxVQYEj1WVvJOCkpSsnsIVtn6qhs0+kIdPqd/xoofmNcslKZOO+Y0RX
N/bpyGr11rRkfmMthe0s6GfmQ6buSFYhFja2gwtZHQu9IQtOpuHeSIGilcO4rlum12M4Pou4tM+z
0LAq2bW+DsIESS3ms4hRFzgsvXWm8oPn27tlh1wprg7v2DGrG84w7BuIlzrHBp8yoC4RernHbvoy
q+I6KKp+qxrPFH3kZ5EkfYp7xX0l577VnOeJZlx7xXBEZWIvq1GV34CNqYtaIdF9aMcblnHvX5a0
v22lNJJ0kzGsZtPBprFl/HVFQ5dgWR5a4mVvymI9swvYt2j5qkQiBRLJESG9VWbIa2dJNrqofO4i
1VvpUdoFRLcIqsi4WRg9pB9XVcG9ZiTErPyO4Unot4c5Q1JaZb9CexhtwNGBSaBHRifU7t5CR92B
+BnXURrTI08sijEnNE9wCvFKSboAfjvNfuDJHtN6+OocjH1CqohmPpVS9G85DJ2B6gL8Eye5P0rr
WjP2pCq2S181SJY31XWWdE9aHEz6duw5Rdi5/3Iljb8d46hphGFyLKE5aDNr/uuVbFITKkzDKMVn
uHNSLYGOLPilToYuKScfUhz5hIka3bIcybIQaCyv6PFYW4ZY2fotrf1m8oLaAeWiIuawdT7VqZkC
Xrq1VXcevgT9HJjoBuMiJ2tTobUCScT1VbbnSafl50F+H6Mk3FhGchozaAPI+tojMA5CA4v6FkQk
wkq7qh8TH72X0QbFv1yI2VPw59OZQOXvQlFyEZ1Y2t9G4KACBXw4SZSaWodPMvVIFgJ3em3GSAEA
r30qjEE3OuQYFjp3o4z5eDRDyOB967yV4BqOzuDkR11OUxWjx6tV4fB2WMvqMeNdRqHJ4X84zi04
ADrlunavduHiJSoMUs8ThdBWj6i9XkBQqHslJRYrbjdBF5YnYurBmhOBGvZW+r2mdO1yT3nPjQAb
r+/vVBGTResyptCc5JfveEzomeSyj4WXuO/0u56Q8Km4yQ4iv3ywvZgMCmC1VAzBfrSgSOsU+ths
zA+gCe9ZN9RXJyWAiMYepyY/tK1lNjSkVmDrXbp5DU3bw6Rq0nQ85qr4HHifLNsoVkjuo0CGDuVf
ZJ8Hl/kjfQizNW8wOLQT3kMvvBuwzvIwtqJdRRDW/Kkza6TFv/QZrL/d3UgLeClxydAUp8v128mH
OBRniMac66aPzqIoXUadg5mQE9RBm2fBXul2Yb4OI/DAUSOfpQiq9ghz0nqK84E2jBbeusn1n6Hv
B21JMI4KHHwZgbxHjdooL8HESa4NerKkCSgvRGx+gwJIa3D6YuUfmoBhVAQXC9D16O0CGGEwwckI
EgpYCaNfJoH6lqQ/575EA1yBw1MDBlxHmy8EBt3SDKMVBaG1yMHEbd1IkccuBxfOANZc4XV03jCK
Hand+VawGqGxC9vRveQGlLQBFSgZMAXBWwBsc2e84yXIv8Y1TF6Ycvy3rjcr7l8dOzR0HEe10cdg
1xHO34+Yegr9FVZNs/xqP7SuSjpPDw+q8bqFxliFZt8YvgZ2tEtpRHMLMF+dA2LbRDxHxtK1eNel
MUpV1Q0pgFCQL4LOVnYzQgqSN3zPuRVIIf9Nc/3d3NxIawxiVhY9mCZ4qWqs5L1v6nbr5XEM9yn6
qfZeDdk2h+rc5N8ztpIrvJTvRs4pkn7hzlWC6MEq28sYqgEFgwkcuIkPetzcnTJmDQcc9gQd0jIg
4Ixt8KDnDZb9QJevpBwxS7PrbG+VU/dy9gd1Shos08p3jlgjj5WdiptZ2JBS3Ka85O0HjkrrmViL
7tY66r1x/AetzeWzNAu4mQET24RMmPXE7SagwPoaGFiuly87QRSTobfPMwVr6DlIuqVqwRHmKN/X
j23hmFfaNfgRa3dp5zGxeUPtPhLO8hoPqXyybffmFw0lXJinrKrMGPKOAsCFzpOUdFNYw7J7amnK
sZATKK8oSCkHXHVsfWTAign9SzhNu7E9wkg05NOHDEDOIhMElAxISMdVQ3dIxSO7NNPaYvSYAA5z
FLIO2zhFqDF55LhwNw5s2loqKI3dmKab0RIb2QjfunNQYAofivzds92nUberX0Z+HasdAHXnU+Mv
Q22r2CuvDYtd5urVLieFgD3J6S2GEe5NBFp6JKvtJibDaoa7ay1LzsGdTrhNLgPpwd53rcnYugsj
wngKBWbimDvqtXdVc0HiMMa41niF3IsBYCS2pze/FyM3/gK77IcJAn2h8iqccvbp3Vg3QBrQVKIh
5NjlXGaGWWKo1WEe2syfcpGPiZIk23msMz/V1d7KqUF4A0sonjJCDyIi8N6xvoQraBrekSw6SLIa
+hezB6NKt89jDF3WDHpJUg8S9ycJTh6xHP/7kLrig1SQY6fTkbMyDmtxwhsod9qzkmnx2UGlgbGJ
qyCYqH6R1Gxp0kKrA2cFNNK7/OchVoL7kNOj81xGIl8H+oSB3kmo/h9rqFd6I5Phqf+U4ZPBRAB5
2EwqmzyPpj5CaeTK11306AziGMWdfCUwU1/TbXWv9I2uSuAbl1lF6gKsJU628zZ+BZl2Xo4V1M9h
5hhXM+ekKjoXfzHsGThCMjoTZ6B8ohVkX5172ZFevoyNKx7mIYVw+2TCUXmnOBmnUBXrZik50MxK
N5771LhhCD2OLsT3WbUb4DQkji7XySwLnzyaqK9a3yk70z5/9UBstfS/UHcjbnpG7jmasCJSqMDg
9IWzjz+rol2Y2VSBXdw/kJATX2k8h5yFzSfFdboX0DPXecwF8CZlQj+Cz59mAS4BdxfLoTFZj0X2
YIApgaco85dUlauYoMNvUdEg+y6U6pabVrQMglBuv9pcSTwAtpCoA6N+pAMBxikcXcBWkfHktWuw
2+AwRnXYj67VfKcf94Pzi/MWKpP8QjrKUe9lSrMXGw6BKxmsOjhfscQ1j9PpXuTtH7eXrgQKHnok
TDn+a7aWJn7QvlUDow2jTrFkBhiHFlMfd24O1xNEYv6IKOK95XBGaMNy2Dhoy45pS3bfxoqL+ij8
rkWcZMEOzxjduN7wDntdW3NS7YmswEbPwVF5AXm77ipHHLJRQJrXCu3ESFU9FV7xFDk+55Oogi5M
CXuckX1DQjx22BJkY1dKeKzd9Fsexc2hgMwBgL1mBKjX341SVGvCYMlem5wgYGQ0NynOjBW704Cq
k2hj/6ggEsLyUpFqnHV3BRX3EtYXLEDa0SuzjP0f9OeKXZ2S5kROZHkZExDGTUQQL2iRbKUyENsg
lSsfuAWadayqPQ5i6lyk2nuzQ91jlOl7Z2JFVwGEnGkxN1c8e1OeZHpwxsq5E2j4qx/Ab4q+IR9t
NPxzZkfdprV9YMheYbwyEckWKvrXkwebHhPbNJyINrWvPBODwbuztBT1e0vb8RhnCLJCaTGa7nV3
m8YAVOhT75QOcRyWj3IdloyfCMv4acYIr+yMhcvPVXU5D47svvDxbwAboD6SbN3Ks+0SFuQUaXAm
HSM6KASc6YaFsA2SoCRP82gWk8GEOvq733fy29yG7XiJjkR3wLwXtX9R/TFc4UzY2xNfxO3b1x4Z
XDXm/m3M2oi8c/fICY3I74Yb8aAknX/wu/T1q7VYEjuhuogn5wkxMd7gmM46jjZihdPv4+Qn9cRk
6hNPs/PAUPJT2nhXACDdmUNSfSl1QfM9Oc3/PBTwu1Lo2h93NkLky7z4xKjkzz3MzXmJ6QLtV+ZV
dPFMYl2YcvCyy2SAlpX2hL825j0SvyxllIwCaagqoZas664alq4kP5uedA75V6mA6KYyC9b0w65d
V2z8JtaR2Gd4h8nkS+Cp2LV7dMlCTUd5UnO9R1MUfmfgo2wqfbxocZPtPHq7jqTxqeFWgLVMOkwN
5FS6WzzvENh9RjWCLNbeqn41cUqqulJ+65ICSWaE0MtGoNm49UBc9/iTyh2Rq7ktQ/TFSq3qyH1i
1G4VXAkV40USB8x7++xUiMRdVkTlrYdJAxTDw98MBrxYnekXVd0UtFdo0DIIZF75bc40EhN6aJ3L
atjKposoVwBrBlWQr9zO97eFRsil5uN7qcpLHfYdozZl79nYGU3vZWwLVNctP0L5UcJ2IKtDBLAE
W6SI8UeS5tesS38S13Kuyg/f9m9ZqIOTBO6dhAdFmld1fCyU4sNOlbMqu5/SQcDlxzdiWo/C2WIj
3TcINITXHSdUoukO1rob689xSjZIRw5aep3cU3ieXqYly6Gjt5MV/VnR0lVa0SlkfTskhBsOxaNd
c71tiKj+Cb3jZ+bhA1QtOsiSHJxmiBY51kq7wKKoETHglDCFywRGqP0DQaGKpoCwO51YY7zvAxqx
PNngPaRRnAybwQnZbHOoSZV1oDr1V05P7B2ObApLk15dCvUWbWbaYHLUaw3snpH/6Ct93wpaVMVo
YVJOxgdtLM7SDk4ME78pWbFnFLyNbMhQdd8iySFVMK5BjNfNLUCUofTqC4ECV5xvsEuyvWjFKqkl
ioq8ONE4AOQ13I2aJGpVO9ix820wiGLi8HHygEeVQ4e1joMbpaH4adpUT6br08tib4oMxvVlxo+q
k3dTnUSnsULsKPG9Xs8V88h1HZm8BR2E/MLctV322vNnDoo4kWfzY0zFoyAAfWF1NEpkG7wUIIc2
phnvxgZYvDFUPgHJhCQX4JPVpCEkzZFnJR8ebFd/jYz6UkS+e4cd81FiDiFyCCSacNC1BFX6ERTt
A+PJtQmaMIK8UpFkp+bZqgNYnthTLJIx+gzvqCUmKqpMBFwqiETyZpjyyZn4/g3byRiIu5m35WJP
4Y7u2iQ/NSzO5MsD1E0SIsALksuCnrBs3QzArUt/lYzaB6HBq9rsCjIlPUTsFDxwriF3OZ2ABGQv
RQ24Je20hzbTfyA+eU2ag7AedTzpC93iGC0JGmaqSRyPQsYPslVz6TQLpar6Nd3YrgXQ0jJcXWtq
0dDGh2CvwRXbVX59ChQFg6Oivre6yHZSjCUadYgRWQRk6MIglreSfEHb9NBk0XddA9HfapUkFe4Y
KwjKWRTosQV5vyg4s/RN+ywR4CLbsT+jSF1JTz0yViymdJ0D05gu7Rfx6F2MiFgSmg6E49ry6pgN
r//QIeKt9Vvl1Y++0L8haIixK1tnT/NJMldQE1XDyvGaS5VAQHWB027wkC8zG0185/VHIumZBIhe
3YggHNYYCJlLt92zNsIcb+rwZxgoW620F5r09r7f72t8WUvceEy9+SPtaAih8bUkNcc2fn2A8A4j
MzmcZn0ntBcd7XF0Cuj0TfcCumjXCS4wQzIj3ko8zwu9iD+dInptZbrR3DpYavRt10ke3QjrDXaN
Le9GHJJ12D9p/LlAAwlHzkNlI1jsFqQO8gcHKLIsZVcW0S8rEG9+n6JVoD8VxOVKTJnixCEvcfT+
9HPEspkpftXWqOOQHzVEI4XYikg+8d9xG48TkTru7mNlHBKQ41jju+UYdO2JweMptZKCNKdN4YKX
TzixcIqYHAvpuB9RtXtD8kgRnh/cXGO6ZXgRTSzRb/zkCR/fNtDL4FDzvaqVDCzojotKdzi1AR8M
k8ecQISLZblrJsH+KjACZ1kE8jkf83WeZh2pdEjVhfVdN2N9bYWof9I0Ug7a96KUpDxZDpm9mkXQ
CmU8JE13wNVOBI1RWndFFRzHKaB2uYf1VDmo6JS2JUM5MFEtFUGXcgOHxnk0wld7iLotJ9Bsh/S1
gVWh9SskJMGhvMcWGcaFnj3bynCPAlaWAtQ7WHX+wdpqt2z8e0uLv1eiG87J0P0EcFqs6qaOlqHG
N7aptTJhxnOrZPYayvtqGIgYHTUUuk4NKxzpYMMkh5EJpcoSnTWLQkCx4NgA3bjq+cLVQzEFfBzV
MEPdjqsZ8Vw88O9LML38MSktv1VNFxVQAz63vAD0EcHeN4vJqII+OE3QPDbVyuWlmtqZE1S9NQ8D
r8pCBUHUh9C0245c2IjUJKp2GtNqXS2qNinXHDUdkmXNnU8/bJnCQERPpW7tIE6OBO2uhBZXu9RO
0p1nEMlZxfLsRfpZGdXPQB2PKRzxJa2iX5blfx+FshzM5t4V6slS0qMTIRurg+chcWDq949kRdzp
xrH4mSD4Qjy9gZ4+2o2f7G3PPzudCRQVE/IywvP4AYn7CI5Ree6m1Ig8Tg+662UHCJ/h0rbplI6Z
9R6Sh7gOaLptSCZ6qHrTf40Uh14InV2BmWVj58V7yi+z8Szjk772uuTXX8GYAdFHTqI9ATWi4MTY
+DOo63US908NULNNK3u5yoaWN1z/RtmYA5MDeKaIu0DCduFU4ayGlHgEqVloEgE7ZnoIARtgJ3Kr
t27MXHDfbXQoNTOiJUKKoMlfc9GnhziQ3WpUeVewOoqzgM17aIsAyjGfjYO9bqOw2zdB5OxUbluf
8puQXU4jdqbpO69rGa1xTYXDAkS9s665ufdKGCbHzoGvH+D6dqpz5tnGumOpz2KGHZ3sq0Uvtc92
EvI1DnTJzmLa1yDIbQL7HSzuZy26o1BlChfb2YDr14v8+zhHc2ldvDBFES4jpX4HgAPCNlZ3g9/t
OjACK+abO1NkPax4aiGNlL5NoVbVuQyq+ywRGeigbrOMLBxjUoyMo1yLDHCOJ61nSj+YIzUAf82I
7OemHoildon8nb9aWhX9AL8hSsjWrecYgSTVnmEcfNglTO1L68OGLeB7bfGiRFq5ax0/JGZdM95K
Yu5IgrA+yqFmWYsB2IpRDR56zj0LtP7WR2b5v0gpGh7NmFluSEj5en5+bG70A/v3KkrSje3gaSmC
/qer1fWx85SaHpkNsCth9JPYen000EGyIXqiX0V27q5MbBXkI8hnguqrm11UL6mPBR0/cLaPBcHj
wSjbV9Mt5QrQ9bDPp6+mVfFUkmV5g9Fo3quKaObp6RHI00l32LPm/ykNjWZT65ztB7sMjqSPBA/t
CCOMlIVVi8DpAY1E8DA/P0Yfij7SAv2/Z0KjuLp1E5+ETp7LUroay4CEyaYwvZlYXePD/GDXyS9g
UYRBUzt9PaXrxdVBBXT6+obp+ZARmzsmzuU/Tyn5Aux3flRyon6k3nzLi9HA58QyhLm73tuqU/Lr
D90ShDXW+RKziaNmn7oNbgMARHhuXTe7DpEVEoUT5Z+Z458S1Dkval07W5zq5hZQ6fii0Refv0Eh
RYqoILnWjVg5p4Wq7jydrnjbqmTDtnA+Fd133nNhbXvHIasmT1WqACrVhuS/88gI87VmVMop8BXP
eoug3CTngjTSV6fqmy1NHrH2bbVfWVJj/GMRWOGOtdxQxdTUj0mGjDF1CUWL67uowBP6arJtMCee
ucOzZWNAsxBCfWc1JHGtKu0DklftrguGZNPzAJtZDKI+OeK2T++iVq78aEInHcZBqYcRr59yiMeo
vOM/hWKYiE0UGMJfhOPAm9yPP/yhNfGluaTYhnm8rvXSuCQuUO40bn0OioSDk1y6MKYY5Ig1kjZG
Wp/J4VA2CnDdi2sl/iZqou7m5GG8Tkq33Mc0XE9mJrmv07H4UUU2s39D+aXXzqVQ9eFUq4MFtYBO
S514Jb0bJDKJVosnq7SblVaQOytNU9s6oig3JE7SliRcGh2+2+0hCTqnJOj7TQ6H/MFSen3R2KV+
BSrZXFCzFgvUJdlbnzCThLhvbfNa5m+NVjxZevVeNs1OOo12H1Usa8CC4oNZTde0ztS1UzrpZv7q
lPlrag10tyHWHgKBQcZtA/HEFt8vfTeUL5ZaE5SnyHJXDaMAO+Gi02nomjeF3AwM3V6p7gqn/iyr
wpmWUOMYcpa8AfTBwz99AY8zemHNeqZes1aZP9505q/bVmvdZ1ylN76ufcYKyRdKEZYPJU3qAw0d
UhBLq36HmL+Yv4NmGFQdSzPOHQqdNe3DcRO/eH6dPgyDXT0YIdArk0ZXgKMnzRDXx7rvP+RhodwU
Zt5n4JRblNLKrYpr/EM2HsneNq71ZojSMqCmjPCbmeVd71ICYxvLTzZyJMVjdGGmpBZLld/AE09b
KAWdq/GX8KmnBq730NVGeFKGMNpm8fg2fyEzrP0wGNZOWCG17/RATIpynB/gY/k4NV13Olum7UoZ
akAGrN2d2iunzMn+eFA41JyUMBKYQLQ4Jukm2c7fMvz1++bnmjo9EmSavpSDuU4bdwwIbPyokoRU
E6VaC32AxSdCFaNWzmxIqMUeGYb+ozayxzZTi093zH8orlVeBicqVqS4rkpTKpwkaHNw18JV31Lw
1af54zC3W/ax6WkZJT7TN+hSyOoMvHvTk4Zh0FdGMdtGJCr4nWojsZOo7eYPSyZ+p8B8twrpHIKm
Y27hFDcn6YqbW2NThQ7/q5ieGoVViIWMDfjgenCcv2P+3hg57DajtiD3xcWWmteUpaSAXNqodlFu
l/oq15Rh02imToKQHC7EhGQrqZXBe8srrXNY+Wnk9itd0+6FtgqzD+a7p0RFDGi2Ool1ngjfFDFe
529Fg3XJZFK/jQ33uR1a5RlxsLMyDDQgrUW3MMWw/5bxo2M2pO+9AsuqAlz3SL3R7+IaEXvVAyKR
PlOy+Vu6UD0lTshcBtfDmrkgEl3Y9tdBltVy+kGoFb0XrDpHtXLM55ZU0H0cttmmJn79Q54QldYf
gFzDjdcil6o6urkEo5zt6fk+y4ylMbrJeVCM8mZVdKYjZZpX9FyVtgyhk5qQjuOyL0goyrnA00ND
IzhGyXs1pGo8hoXT7/wPTw1JXxmmvJoKaga96fxeG7iBhfU0f9JX5HENQfnuSq3YD4kNuTeOwmOF
bZqExunD+cGOqvAoCyzPPVzGztdIMJ4eatf746P5U7MSWzKk4kPyP2yd13bbyrZtvwitIYdXEgQz
JSpYkl/QJNsLORZCAV9/O6C1j/c97TwYJsEgiQRQVXOO0UdtgyIiqJ5xzaCPkTo9eepmObyyiIAU
FTXoDsqs3OZeZTDHUAgbYwr9wWmz2DVd40FZ1jro++50FeSGst106imenFQN5kk0dvmjA+B8MVft
OtqpiDhycYwwSj6umzENLRa4JKWkBPmhLcbFfikb6mYDWGYw6Z9zYamndUPnlIrPsjGIEVhAZTzS
Oa4MrC56/vuU9db6vPUV2t8nr/f/18Pr3XXTU0fc1XrN4dbM1SPL5waOFfFPIqwew1GmcC0zg8Tq
hYNVLDvXRxqPzoVm9Zin2bXuX19PlPeC2U5iRP28XdrX9aPdU7TKk/Z13fX3BXmKirTp0uy47lMM
+VzUKBUYBfnAVYJqKgrPBSRQtbDGY+tRCVJgbRYJxf9BDr8JwmjeTYywnlIHA8yL17qLzqJm5qPo
2XSLGtXw+3qa/IiE4XYQeD/c6VPMWXmwZqvZJo35Nc5gYYsy1M85NN5nOULcrcYM0WMvw+fcHBjS
BR5rljIeRs3nptGbZ1YfPeUySctjuZvM4RP47SqoW51Sb1gOzzYChzikCSqTXPMzU9nrba9cpjr8
PUb6WSd26JdHE5SwJtKXklmrDgKB6wFpSnswRZ0+YXWhmcL6+bV08o+EUClHtuG76ejzvgvDfp9U
c/GBzwcgbJZ/dlan7tQF1o/PhXVbocevYTXeVLrSnw502S2uMBZ7bWs9KuXc8GvOn7j5tOdM6E9d
OzFf7cbE77KfIDHsn0moVQHwW2arFT5jhXSfF0vGRaAaxKw26Ty8zI0Vnlqx/MmjSrB2zuA5LJQ0
NZ9/F7VZn9d7mdomDxZld3vV4C9PiEDoBqLCxztQMaBaVt3HyS7vsV1pgTu2xjY2iGMGmnjELBcH
iYGGs6vipRm43KTOhmTWbNwzPJHf/VRGvwByv7f0uF9y1kyEzDvOXkuT/NUr5tf1Ca5aAhUdq+p5
4jw5erkR7QGvaT/cwrtKqUe/0tYW5JiRGxDpSnQa2qkMohhjX29QQVp+iE3qNWSbwBWUC9rcsjEa
6QZLdOQPCgBzmBYE34k8zV6dBsV2WvfndRPrxhRoXf5RSgmGVy6LmZYaXxlouVJvYgQ2O6ehjF3q
DuXBZHplXMuevVygH/ZquBRTdOn1l1Tpx+X8LDn9J/yE8XLZzxiWhGyU1ykeORrSKPndo56Z9BnB
k4u0INb0fVEPxetY9YHpUSLLQKJQj2LdaHi/9HnJPxGYBIVpn5OZVK+RmMTembuP2MZcQGyLGiSe
IT4yTTnNeF1eoIvm18qeOXaX/axInz3UCNOs1Q9FGf27AQNpA2aYiIhOa21fQp/eEHkyPaybJqIO
A4lD2THGQj1xvScSf7ynplpw5+XZDvOfQ2N5d1Ij9JNaOP9keufd1w0iozHAwpD6f/fZan3KkviF
AGs6QJVNm9+W/TEkMlJYFgs8HaWCk5VO4NHpV3RZALLzOKJq5YXCxL5VTbmLDJMMayqxB6vt31uh
xrcYUoWKtJp5gFFk16Fj1T/EvxgyBOXUSdzWW9pyCx8PTH+XxMhIKk+R08kbyDt5C2lZ3Na7ydC3
lCtw/ZnQPGKlGB8segIPonCHB5vgJR8yWs73wd11n2yVf4AV47SlpGWVWGFcys93RwrrikIMmmUT
3gujxXleVOaWw5CoYvB618qg8AmjEaqZo9fHaE4HQo8y7eRJxnzFGdOL2vf0sAAkUqqOYWfUrFMV
PTWY6c3pvS4ryx/N7peXRcWtneSfPCVWjeIYayDAFlo4N18aaMZtz2yo7bVbHVrPzLRd3r2aQ2r9
8LVBxLc7Pa6n0JceTSE1JLgwlz3+nlw5YIAsr309/vcGYMTPAY9Go2ltvlfMxtnpvQsof4rwKeWG
1Vy/b05z6F5gRda9ygN1Uj8XUrHO/PJnUSh8W4Mln9RsLM69ClB/JlITNwF+5H5o530ZmxVlvHRb
dRT4OrygO50i0AkJjn1S0BWfCBMYySGcCXH4n30dC1E+5eXh9YldpJLLt94PjbwpN5Qe7ohw5KEm
Q/6qa3NLH9IA95pI/brusz1X+/fWsm/MSVEShWnsZvKXuL4sO/8+p2Itp7aaCtH9P2/w/S7LXVEK
edIKmjF/X7o+um6yCeyhNyAM/l+v/fsGNG5HeA1JH6w/8f96nj562zbs1fP3q5ZfXjVma9rIzobf
WE3ffwuaLNK6liWe1QgvMEUDg4PU5z2zmwcrUsZTQbtkLm7KaJydELFVxNL3QGop5HFJokRjmN2x
1Snm08ZCij1DF5aRUO+5AHWcYDuc58WlQ7zCc6g4/dWBHsSiyokr6puLtLpu7gUqSXKN3gYzQcqQ
5uizZZ2GQdsPww3Tyc3UZHKaQy3UNqNKwL1uFcmek2FiEW1NuyL8M0yq/qAqYXxfNyYW5a4BwGY3
Fs2d2J/0aHiiAVdeSGn80bpq/+Q53Xg1YNdq6fjLkulPRXWiQ23Z2mPWwo8xrXyrQVQ9O705YkLt
i8BIL1zrkve+r92TToQGAB7ydUi2ShZjmg/kHymFtE5CAB/iageQVBf5w+IqaWsibyvC0vh5w71t
m2Zbtb3OLLy3b0XZv4QzNo1eM3/kM5gbJE3am5O+ppZ7U/m7vSrrTjWGsiML+70upoouKyVSU538
bia/DfXW1pHIp5B9i40jOH9Nvaco0mwLYxqe7AmibAOsL8hIsX1xxAJ77U3he00dvUZACk/oaoiC
XR6t2wp8blO+k6WivLRZG95zsCnrY33iIs+T1lJHkOCLhTH/0Q2j3n3f1dedGVdeyNNs/us+kGwu
9svOIemb09+7tpM683Z9JDQltGJ8StsB0fFTNVvxU23yB1WJeMS0FD/leP0vLG+/H1ufFbf+7FrD
LUTv9r2JQr33QxLB/L/71lvzjJWobMf/2u/1k3Nz1o0SIoKt9JYWxH/eKZERCK3Cso+pTqeQmObm
TmYSMcCEC5yJ0K3O5ZuRi3C3HnlD0yT3ccSEVsgHNErhZyzeZsMcmIdQPiedy/IhjDZohoxqRw2E
FqYxoSM26qeEquhxkukfw8EjlOX2PcQ5dk9lpAZYeIOQSdYmghh5p7U3UbfsyTdZjNUFUdvCrcuL
knFOOl6Y+KMxuI/FlLjXuo4Ds2+Lc1OVD3MSVhcnaauLlkqBSQfYhEM2b+6vO9VJ/fdhmzBOZpBx
bB1FF+7WR/9u1rfBBZ9iYHpRUeam9Tx9uIx4ezyhyd6t4/kDwQHrUYdahl2oZ4gBLjoP9qcpTV8l
LJA1mwkKRLMyL6mJRivSXsmJoiCo2IxhSJPBneNRJwP6qI9gv9U6HwNroDHhlc18cmjybav+sddL
fTdpVLIho05vkmLcZu5GgyZUOb0N6d5TDeeH7lTObbKJ5lufhb2FKBaYBbtieVESkXKgZcN45lv8
0jJdBF6ogISSFB87N2CRJ6/ii3gv+S5pb5+tMQuJB9Xs9842InxztXLxsJq9mlbrk7fSHaiY1HvE
ud4h9FK5qTrXiOllueIwVg4Kk2wQ0Hhw1JadRgNi2RQNeUUZKRBhq/y7y4UqemnLi2cVNbE3cxjf
mnl87lB9HPt2QvSQex4AtMmAVZyztkagwXP+bvKGyJos5ciprUY7OaGKm8hbt6osoESvu9cF57qx
NKaYWajRSAcVHljRGO2NrNffIr0hiyIpcjAaaftGh2vdHUbMILu8uK7+y8QG5ItTDT3VYsdEopk9
rCZMi24pbQjx+L/2l4Vp36b/fnqG4oRyaXsq03w+o8udz+stb4o7VkA5WqepOJOK8+/+MTXkeQ5A
TytflCNxWRsAzsr5K444uJoi+2EPeMDi2jV2aZqGDBzpQXf79E0Qi5IKNdm49dyBz6+7ayT44Ndb
ql1J6sqSksLQV+dCdsneiiIac4Zy6vRERbVCGpoZN8U1Grnwm8yPqPHBvW0Sl05s5LEvrmJ0y3xz
aazmZ6JI9Or75pzat4SVMpeLw8TUg9JmpR2U2cs2qcaVfKiHs2pzEeNSfxRKLcE92/mDTio1s3j3
Pur5Z5jA/cg98SJHbdqqrkl3n7L4qbCLgAmddkziSJIcWMvLemvdkLT8n30VhCsvxA2Lm4eiEBZg
ouP+Z2PknXfJDfRnuM6CZmjgVUCTmQgZt0MH30njPmLNDY9VI/9Jl3vr/rJo5qOGYyNMGVqnxLkX
nkG0wuzt+h6bTNVU4YGZr0OtnM6AmrXjKYNszzixMfRyfizr/p+40ayzNPmQjXb2jkk6vTRT4Z5x
K30wFTQ1w2Ct/4mLKzumlv4+JjK/WFZHHIk+cTh5w7FAXd9ACD+2ebLPKv1Vo4RObrvtEiMfvmGY
xAHlwvVKhEvvebQrvIY9DXivw+GIRx8Mrg4djOqsSbOybQG3NQmeP9LDSN1xfqda9By3qjwWCpW+
VJ8ODkD5NBF+GmvJ1ur1r3FIn8fUzfcEmyHWVo6GqOqtWasXjotDW+m3wmVsK24ePW4kPRyKwxKj
gU1aCwjd3SVa4jzOxvzQaMriTpWQyKEgtqGnbydb15DsfVXMA/HE3LsyH84EkVfpMAYj3qIt44Ov
Z0wQSvc4kdJESNPLCHrtOpO0xUwnAj8Gsj5NsYVaogd4DWjR1GW+6dOWIqFbfnpt40+o8CfOpzRy
ik0c2y9qJJ1dH4373tNZFuhjht7GO8YjozYw2XgbMSGeSIUsRpoornR/5FZFFkNRPDox8hE1EUCg
kzTxBbOjTY64gdhpGPCpB4TQTRkSQ++My5ASnzaaXNb4ACp19r2kvIrUIHin+pHX1RjoAyyvkuJr
WiSlb9faO3ZPWu9t+kGoA6hILX+q0Cn7bPgbLeMk5YA3a4rsHeQF60eJJVRdauCouK9FVPd3GfVX
byA1zYDi5sInILri3RVd+VbTdWSmVkAlW+52k/HUoY2/xr+9xNWJhSAJJTaPGBtIahabcRx3SeP1
b6mAxkfbE7I8osjCUSX9YjJovTI61h2zHQAo9kzBgChUpspt1JH77Njod5m6gn3ryUDYebOA0aa6
Oo0FFK7k+gQTEa/0tXE8FX2ybcEhbPPRhB1TInV1NPcpT/qLmlL9H4hu7RqW9a4y3vtOvBpR1ZD2
IxMfrzyco9hCy0orApqMuZ3qGieEyE9NbP52oqxH5QWVEkoEZMy+24uY7O3+DyXwo6w2UyRVwmbD
f1SaNJuK9v++s+VOaFR1QsakrKZRnOB2RM6XaVvE0lKFoZPhe25wBozULEZU33WFDF81p5dOGu2Z
8tXGtMXWZjILjrku/bRG4uVV44829hR4EOmBLGDllhpU3qxNZm9xeUyXVgi8Fi4DcqIIVKiDkiIv
joik8ZTAQD6Id5kRqTcG3F4d7TDYiTtkDUTAFrvEe66Ii9vWzQA2MGE95LhowlJx0KO5fZhsciTL
lOIgiD9t8ECAmDEJSXA5pBlUMVIYWBMkldKFxOBJqqnZ/Vwc7YZMb/ZsW2cFB/mIaO9SltaeuQy6
FCCFWWjJw6xQOguFEvpMBF9Y/t5Ca0qP09j3JNk20ymEPyUArF4xlTYXrCu4SFPvCK7rUyoLNUMu
JnNEjmnCSj8XLCGqsC+DXCVXnhyIL3B2dFlH/qDZUEneBvPxwsw2UZFxeYGg0bOJG6GcnVm7zVyM
HxLagGRneD3V1E7Jq3uetuUDXcAthrhdSSPiIa/w5pB3rlxDumxlTfxgJHvLdztmeG1H0Go0pp+0
C7ur1UgRmMoCBomn186mqmOA+fTls8FhsQg2p0tSVPNFpjFgyL/311vDnCl+Rtn1+4FRQb/cGWmD
k7zTfPIAjrE2i6NmJHvRkr+O9gN8gCBIF+HtjfiA8eJ6JDVS6jopvY1FyjP3GiWcIyR0KqGcljIb
KBjTDtUj7WVCp1yTjIgr+RkIyxIFCOGmyJ1jmKm05xnrdxOD0QYm+5dT0FjF3RxUibc0aGzEShgX
hBO4w+idTLsOVkdB2bq/GgGsyE5IzQtrYsSRNxLrGSpcA0IYt9WECGNc6mNZQ9eqTVKIU9WOUOPy
Wrpt++jpwCjDsDV9JWqJX0nyxwqRE3IKIW6zRkZI0lqbSLbZtlQU86K7ABYUUkPyFvxAwjVQtb3k
g8v73iCCxGIQDLCwvw8q5wd9KoTpPZ0ydNx7M+4OnjbV13zAOadkKkYtZFmi4ExuFthM6GjtQ5iK
68SzDtmi7SjyxMBVMfg11/2ZOjjSdIETG2+WJnKPS2TExRdlZG66FxU7cGD31rtAO4i2pq8wEyPz
6ekgfNdq5DwMu7ZhjQCIoLlYmAouuhr+wjSFTsKIWKvF5kts5XJPKwkFKKMpfT0AthXXECLdO4V5
0IwIqCtOitSgSHH9HNCjF0r5S8MWGUDdI+08QgdKnRyhb3/NImM6Vd7PmlZjQIWCjyzX0dmyXDr1
Sv07DAuHNYnX0d3yvNtslX96bbxOFPbvVOsRcSJu2vRQTvwilPnPrrOe3GZKYV65fDVGazxxUSO7
L9TyQ+zM1t1g3RZ59mNi1XdCxjWMgbpyIBuaubmWU29XYWNMwryt9+x2bB46mThIRjgLWqKJzgRF
oAsnv6DMGuyUjmMSRh2xHMrjfaNPD32VG9d107aDcVVa8np70NA7rEP/PmDTaqMnsDxxMusgdJjl
rk/++9r1ltFQSE0NvOv/10tjErUQrpeV3/eWAZkHyfj3m67v5Qz6rbE7YCTLi//rR3L266fEtX3R
RH+Sshx3TBh2Ud/Pn0R0kWWIQOOdADpqbmQJUq0Y3K3UR/MJgyOgjtgsHvWBBIh+VqmvRLOyB361
yLLEK5J4eVbVjZKzF5/P25g4pMc6BTWdSd2EJb0+fBI39EBMPrS4fYg5DTrgfKdmiQpV87z4KEoi
VC00iGe9SSlgESdEFKdmxfPzpOZUZ7rROjW1esYFR6rVqOovNGlVhLKtApGQuzVGUR8HZLxf7za2
AhCixdWGdkAe1EXwGWEevdht8Yf+/PhCFV5/sop9FT9NmZu/jMumtrN/XKEMl3WXMNRul2lqHjhW
dG8651rYoqDEN/xjxOmxB3oCmzjKN3X324FD4Ef14itISm3H/FD1lb57FM3onCDgkdnQancFQ3dO
TOJuLBnA7EYUj+mVSPvSd71E7nUlcyHcYmBvSsIjhhKLVNyKw5yXXxFpP5ssrUk+GJicLUDWiHZ/
o/8ctbZinc5pM3bmLa+7IHeG+KRiWt9ERb0vhkAj7cwV9qeLXXBjO9EPByJzYcsH5IzkUZpoJZu6
2HPqWR+VFwI7dw+GHvcPedSNr1aEYNmhiYm+P97nznyY+wxeTTXqflNjHmhHpv5LvOxb46mPpmIV
V01Hhl5dS7N4olP0UPTtXs4N6+bhkPaNn+JQqsgm6rT4jfi2n4QxQNCrlGNVedtRjDfs3FrqoGGe
MrFp8YYURhXg6n1M2+RIv/femPYr0YmPbfQ0UzwVFuZPspL5RRMA4pV4cCNSz/RTz+ksJuefyaiO
fH1fPRPkojXgpgM+rgVh8I44lFSA8tHA3PCIbTdQa+WUt8Cw5ietnH26UUcn9PEMB2ohcZ9NNMez
EKVUPBAa6zAfoFTf8SXO+kV5QvGKYg/vSVbM9kaMORFeLA2IwCxIsKnc+pDq9idpwwvb4rkC+rSh
rYQYd7D3TVoGcAKIhhkeGyqSXj7/jLrwMv8qxprVgvVhGU+2LA92oiNyJ+52sf90/DMlOiKnC5TR
Bv03kJM6X5GrH5tcf0Vq/NYnaYyQSQmqAvFcn39ElvmoDfJEe/sHoVz4qpD8osFPkqVv1wQgcsDS
ew+uIh7hFdnAy2vvCSZb1JeXWnHugEgfHV05UkvZWC0mTGE9qIN3HOqpoo4s6cLZ3QM+D/Jp7+Xk
fnqjfE7AfjAnwpsXMpWHxTwpjyOXflPdU5fGG+nMOBegEyf168icC7vn7gz37Y8i7RMn+Qnk3G70
+gc1pUsVw1HC+USjOineKybOiKuehxwmOG4RrjsaQ82oHt2MUoBQrJ+NSWsBtn+HVsyX4AbnpV25
SJ9jymVOo/5wSlrG3VIMXD4vqkBik3NabSrV/I3huVH7z7Io0b2UiN5srj40lgk7ZIEgOxT5THPH
DrRanojPSfWOhZbsLGaAYwIBZBGpbiURYgUzm5RrYmaLU43VloT0TZRrey6lu9TTH0cAKZYzHcdQ
g0GY4T6JwpP7c5T2kSaAYs9Ps1d8CVP+gBN3RAVHCFoRyMm8Yljc1bTAo57WlzUvX6ZPkuEe+W6Q
TDadCZO+T+vDczsUEw7mUb1WqbyrDtX1MaZkYmDj7l8YRMj2DK/u+JMOLZnVKqvWRNcgCMwHd0i/
sACCjq9ujuBRB0p4CZ3SwvLE5Xz2q9jetX3+wGn+q+i5cOW005KYVl16zdXk7nC4OLbnA8N9aCPv
fZD1pk9YvpbV46FXN5bRHqUxXPrGPGqacqj09OK4V1ZPR2vsqq2TLTyY7rO0C+Os6b9r5aeFUvBQ
a1wbW4iZgEwhGfzqdO2LxF7WTngr5zxAIfpkWaIhkwHT5TCcPTv/oFuByNKIEO7HV2mrL8yzA1sj
U1uQbjpqKP4TRX7MPd4uHa0RReN3hEegB4fyCzn6sbY5aZsW7aVDb9xAEB0G0yI0xAS6cawfjo5S
IwLjPibzS+9WXyjDNDwqpGny1XcfkzWdWixhlVedrV/YiEilGm8aAxPOryKPcVJwXkqlQ3l0qYir
9xrFNzuwcXo2vk/NjCa0giHl3fDRPFp1GnC0LpKTdK/L5IycJXCL+RRFQTHON3vJDZ+gGiHAOpWd
dSFgahEqM0iAPUhgKQ7yxfL4P6JbObq/4jl+M6L0Rk6FX8p/SmZKM6nKXfuGrKI/l1H0Rw/DIJPZ
uLG1aO8RbWUNQd+WPN1GG8Hx1lHaGJoeg0BzNVm+uoqGkb/Yzbd6QBVuo5JAHnwpoTiOFgUKK+uw
UEfuWRvGT5YsCE0I5ermsPK7OH00K+U0GuT/utVhGW3ULHzXlM53C9DnjvpjMnEcOVTu7NyA1W6V
ezjP5HgTU1Ep7fsgcn9yXpBr3VWpeUFjPGSD9WV0HHkDsISOI7aOM3wf7UeVh/fUZgqBRmNnCBUx
AaL/WUfHZBaCBAnlVqOIw9ef73Q80gqjHZidDYWDYwkIbzY+zdD6bY8tdkoBN52CiwbZ/Ajr5V3P
5QTdBiBk2VG4Mq1HaY4fiAGoFi5IfF08Tab2bpUXFsHuBkt3hPukOBgzR9NAUSSh2Q2Z9Wba1iPC
iF1VjmeEa9jXO3KaqPTqFYVBkQ1f6R62wr5lZsu8qv6puNn73QTavLUUjWUX8kNnUE1fmAxcrpt/
Zvg7qZXdsKf+aMvynzlMHt0EkBCLDGYChv1qtticS2I1GmG2GweeQ5ncEpWu4cA6sa28XSuldoDm
7k9e6uwtQLosU0IfQu1NL82jDK2MWmP2p4zFq+oE0DliKjVMqHDS3NTESHBSzHvbVj9VouLKXN+h
NiQwID5ZTMYjuhUhoUqKDp8N2+iHBfHGQqFojBRSMqTREBamgaAJLQ+GcdhiSDAidRdmNTmb6k7I
mJQBEfQpzVaMUeRO7dIkC5AOm3mQ8bYpbzQDWzLa2I9Fvut1qNdtesys0C9MSuLTVsRLmAXNcGhd
grZ7Zjl0PEAziQIVeIeUpdxTrc4InuxNBlhR+6j/dvGo+Vh494YpgibvDr1j7MRQ8E2d0lnfo3UN
tCrcx85XydopQQNtI4smlvOol+qFfL0gTl752ZeMWA8aPoGqTDsSRu9cGU8TmM6pIr5stPehZuw7
ii4OBS0xToF0EdsmTkB6dwB1bVdDACNqsxGub1TTLqvkUc+dQ45zd6CMUaTaveena4YZxOgDcLIR
F4h7vVUOwkK+I15KarkTw0eINp2i8DHKBtr8FHc69QxDIqgMZzdmLHhlcqCXsFPJoqgYFqP6NtAF
Ccf02KmwbmftGC6FBrwDEe4NlnkBEGhkFCN6CxUNOF8g7caId3CtvQaPrLTHINGTY+1a59GukYgN
e83pfDOdAiWxtyUsEWIQtpIDfKIQ1VI1cJoHqGN72cwBlcId9qZgQnthsVaGL+YLQWa8BnS3tney
lQfwGUGrI6io3H2lm9DM3N13wM3RI8jGhLOWUmJx0ltSiN0MKKXSbVTGzkHp552T6vyPMZl0hBKJ
FOVpDM3zziS/1MqzPYnJzNWT3SBG9B7qswtUdnm8chT/SUkqXy23WHOOuYLhOZ/8WsmvWegcWcDt
K9vBWz2/RKS9YOUmM1HtjMNiwl1UU4TJ8/s4cXqgqXgwkfvFvbnPyHk0gZpkHcL82TpEoA1ZoJ8G
Jw8mOM0JGRiGfuhSwt+HihWDOJMvfskG81zVySHCuRKVxq+KtZXGwRur0763rL2dS5854wKGm8LA
Ee4uU1Ty7+KboFYL3eGopOrBJaKxUY7F4Piq9SvLCHqrm8BSrFOG11Mm7pHz1x/Vg1DaE+HDQcan
40qmde4mM37LRdOS90HJrLMabT/DqKtb1ZuoxAV3c9T8lHZPjcyGyKrtYGrvkKDjmFJ8WA98p167
Xwwb1MhnS/Cl9/i8CVyl+79scFEeyAqm0TWgm10wpmlXxMeaVdfFLYitpMdFCI9HYI9SqztIMQ7r
64XhTg/12iHJc5E6bYoqREycOtfWmp5GMXzQNMJhU7XyuvLv1k2rWd9A7k6Z40uOU0QUWf0+joe2
p8qfo/bvbfoiHZ2a82wtkdZ17uwIuc7OMY4q/AFEwUCkUFjrTu3dxKJGqEirnVqjnG+yPOvFJ7q9
fwHgA+k7JyufvzAXTj8p1isPBKdXvqYCQQBxiN+EGsCxiBUWOt34VQHFSIllomV7iyE+XtNls2aJ
4jXB+rqA6r0qbLjee+pFBTBwMYforRlr49WirI1Q2fU1PUoDrFjqZYVOdgv9f71rImVcJoq/OqFo
m5UTmGvTi2XOLW2rXC0Du7vSChXncf0UyrrlK5DTHDBh/F3Q4LhE0s44hjwyqCj7s+IZiouZxOpJ
M2eP4aKnIlPEpGKmMlC4SvkrlsbADX/gArVbWaBlCUUbpAMT8Copt1x9jA2obne/hj44cEoo7dsT
mjVQQ9sEAvjyxyouiecU+LfCIYxppfqIWM3QqobZniX4Q62wvsGN0O8xI5pcKmjih5Tsv98r11Ny
eDyi0k3sBmUnQ+YObHAco8MeaMZzqc4B2QDFq6lWX/9uyrGfsBTnMnvLRxbxVVes5uzsOSpgyEw9
OSt9czaNIV8GO0Gz2oMJrYS9u81JNN+tf9fYAaAuVUb9719oGpiKx90p1KY/cVFbtxTj5eBibVpq
NvGxA4W54uoz04v4bUh/Xjdd02HBsYWEB0F8/WYc5vqs5u1R99r+4fuDka37x3Je3T4zj5OppMxk
2Jh3VvXDVc+jwxocuW7kRCht6SSfMpmtoNMW+lGyxErqN5Vi3s2yEZ+sm87kMkHv5bTeaxYBU13a
NxPP6WHlxSgLmKhG1wk2PPrscr0x/Ps3+SKetI/GcyrGa7j/2qwqNMMyk7UTP4noUH7o31/p+77b
k9pI+mz0nXK5/k5g2O9EQyXUM2jzPA4Ts46oFi7M6W6CgJ/8GVynPUyjsXRKVdTyhrBQSHqqsrOX
/IgVH9Y0+VMr4+G43rMj81fcNCOOvk5iGDQav12YWINpvrZ8OIckmbzLYDe/C30qyWzm3rqxtK5p
/fUmlvLGV6t227sT1oC0Nt4g3V3mUOp714qGu6nfx1bqN4+kdipqCx9YlSwo9LrBaRltwogy/rqf
352gbayCkrK1NqXTQzy0SFD/PzIPxyarWB0hIu4GbLy23gZT6NkmfncTBdGyGc2IHkWXWii9kMHg
Gg6Jv2p0Y5NKrArrphmxKuioS/0izSG2aQbXgLChFl7MXerbAF5gXrUW0xmRPFVZ9JKV8YvSxSDa
df0wUAvfI7/Ff1kvTJ/l4tNmiK+cgTocRGtOVAJJD8t7o9AZjqE30Pjx5IESQ/LaFlyDTbRP3+zS
zJpbrDuUh3o+HLIw1DQwIX9t2uWPT0K09C6pIMs3PWvJdCP2pbph2N7XlVY8lTOigXqICPWaKuEb
oQYrrM+3/VKO1WVqXuneGFdTlb8XBz51s/El7jCi2kzVD/0IR6DVHQrL9XpUvhIroAc0iCjhw7Ob
hDHua6UPu6PBSLH4qGD+xj/C2CTGu0qfIPedem2eTgk8QwbbskA/T+BEOGQPCQv2o7UYfonaSW/E
pLPMTht9JmyvKvxcoz5sLjMbTy1hFVS4vuXMDzGyGJv6cvXuqNlexsKk24+YiHzjs74EwbrlFllO
LPfaQmUGbLhFUuecvwlZtp6T69D2rDnakrqaOoYvoreJjNImiZg4gf22hKD002AfgBC/eQiU1YWH
ZxAcsx1M0mqN2L1RYWrtOblik26uJQf5VWC7IhgGaYqo1OpKzYVkPAqqm8Kr/x9X57XcNrBt2y9C
FXJ4Zc5JsmTrBWXJMoBGzuHrz0Bz7+u6+4VF0rYsCUT36rXmHPNUhuDyLAUc/ayjOxXtJo4andYK
klMn5FY1jaqhR6QP4Rq/gYe9Yk6xbpH/HexSceczfvlVr1oD/YMjGUBujODfrcy/5Qg+ZaxrcRVN
AHqqmpxr0g786Cm/tq2aERhf1IX3o3Xn1ALDe3U4IgWG2m11xyC0BgHkqveARXmWE6+qLiExZ7Dd
rappzTIb8KrKkCG8Gzd+XYLeG8pgJb4R8yfzBzyzvgeq1R6QbHVIiUz0cvPLjC36rNMic6iA1OI2
9nNeDN+xKNbhWIWI0eAf6CXJOqkhXthuUNvVjZIzc6qdrbvK9dzZtzGStmje8Y05ODylNkMR7eJ1
T5rgEEPl6UFdHKuMuTrHo7mzxackcX+7Tv491l69ldejTZJ818HLorUpwj2IxXYnai6Bjryl9lEm
y6sYahVDmLk5NYpPrW+o4+cvFwhgiEYRdmc+jdDhzbw46CpuDwQPyel5scDeZgdYn6Rs+P1m6OND
QFzL3qq11t/YBcjxESgEuYvz7HoqkTtj8j3KZzUhv3Ar0qWud/1CrRVFJUAlLQ95YxxkuSIfinlM
F6TRu9nOn2wv8rZ617zkSMxw7mc0QEvXvkcpSUJW2ja7DOGXz1wGxl827h2VKaIsV8zEw43JSCOh
GFzKBAet00xGquPWSRziRWfcslbaMYZJIJWFY38LXIpY2sBpWUwQ5xqht333YPYBmLDx4Rfa+zgQ
5qQW6qZ2RxI0AgOkdROMDkekbieBV27uaB8qfdALTOPyI1McIkwbOklVGR/aVkdd5eT9GksvCkZX
h/0T+tGjMakrmVGg38ZdN8U7zZzFr+lNPqCHzG6zZKEhCMvTo69E09ASACPfYv0cL2Xipnu5CD8X
VJVUjKWWoBeR6+kArE/Re2R1fTU+P8+95aVbgLV4vnVQrM/6qyy/lQbHlFKrxtmbHxAgZienU7pb
ryEyk0vDk8NW2AjLUJsYtzGN+HGI31mVem4+sz/SdNT3ccDQ0i1vEntQI1+CZTQvg0phdWcNyHxd
xRetIuRwirAsEchiPzzTAVIQEUhficF++D7iANa4W8iEbYWhNNlpSapfAqxT+GmBPgZjGzLd/lly
c7x0gCRS8NibJEHqbzHvWbcCOEdMl3U1IePbamMM0Ttv9/zZcI6ZS+8INxm9TzRhwYua9dHdJgsx
gQ61hTQWLNoU2OsigCF/BhRoH0eSwGH7k6XS06JEPADDWCjeWb7nARk8DyIxdnlovcryLaygccC1
P/aACnaCZYTYr/EiL1sVJWjRbdqCHOvz6pDGtX+xDcO5YNebs1xCV/+ZuqqxkyVMAKJH9clAt2hR
XVXKyo0pKsTZZteHawvqMBZwBhRdRqv8P29WdHj0bdTFAEDkymXN71QKWbEWxo67hM0Tg2KvrBBp
FiNBpCtJHqyelfeIgGnwXe3o2K9yCZIPbWR7y6FkABaNhE0tISbsG1t3DhWJFte4rmjGEYu1ddIK
6QiezdfK+sLR06y7aVZnZMK7QvRTz10ck0ZDjQ0xNiYLFkivNRuj9vK/kX8C1DZFznhodWxZsOVc
XKRG6R+0iNHbUMTAuhX1RQUzfNQjYd6cRvsOI0YIu96ccZUcMW5oiHHokw0y89kobcAxun69tRr9
0WuDvzVHBPXJXJDCaWr3HDVsd9Wn5HQanCf29IXusviILKxUHeEF67C0DgG+uI84V4AcO312T2l4
bKYRVaU6+Ra1ncFUYl6+mr6vNgHaIDx/JemLFXyeaUTI43rBuLLjpFylFEC0nsrkrSXs9USEhnPT
LbRm+uARSuC2NrATeCyEH8CkDWG2WM+QtIbRwh6b6BUhcHSRy4NZhF/y4oUVrd8mNIMNhah3U+Kf
VZwz+LQphpukOTKVfwNmwwkiKG+Wrpg3Xf8bTYBU5uCzkZa8lXRs0PIbzvREO5YAQ0AE0oez+4wu
V/cmKXuO0I4jYZN4uKLqmKn+qzH/toH7LgsqbzsKtJs9FZ8Bp82TrXrJxghR7vLhgJgz72vyIW8I
qW9qERHqYbevcWTcp7BotzNy+gbTZ6Pn2s0ROGmf12eoEEinNnxFAk82lhbCep0zYsIIIJ7eoB3N
HOJQOnYRqvLkjaiB6Ec/xyzHSvdW2b541dSev06khd5jI8jifIWbRLkH4Vc4f6slg45DKIojDgj1
Yk6JstJCzT+jsgQLCaM/eRJvc5xVWnDOu1ow7rDctyDu7yhYpkcorFUaeNFvFo02V1/kITg0hEuX
J1WXVoFGEbXR+GGrWkJjLsqOwKAJFTDjlWP2yVtgjuj036hutV8GBipMKkzKlGrn2bFFL9+tToNd
/SAnNSePihg2HGHvRpm+G5FHiE5pvCsIMBdCEIziB8zU67melButW2rsnkZ9j+a1TS5wuDGglNNN
WBLnpZ2DzNN3Q0+MaqcQCpNSCoP0TDdkY+1qjbuAQMNwhYb8wJZn9RhFuo8JHcJO1zRxBe+K0s/P
MR7xKmur8GBgvU1gEFxc8nhBtTq3wWsctjgfCz9BtZ9paOL+6NNTTd370rx2yRAAkymzm1OIZdxA
qtFfZBZGTVvx3HUswfIf1qkD13VeFlM7BOigcynKcFIvfukgIHQ7NHqQH1aBrvxS1A5qSfAzVDUu
uIYvJwXHswuR/+/twtf2oWtn/LSEcsgHwv8onMYkKEALEHgCOOUlzSzrgXrGftQ5SR2ku7jbbN6/
ULQefNdmRuCWX3kZRT9cL3ZvhTB3iKKjH0Lr56qOEo1NkNleaL2B55yH5dYv+SpzCwMaqFuDMOcP
LY0gr7Kg1+aZGe4XREdBiYPp30qrYoTHqDzs46l0V141fbagvRLjOwnbR96iOhqKL3PmX1N3wNBh
mHLqJug1HF2xhmHm3hUjYGP6dPTxqZrDERuZOq8BE+Mgr4HYQXga0sJWrKyuIfbECpWHx90q650m
qD680TMeNWCMtceMbS1fJnpWwz1lygfQydtGXvqeqO6tTMvxzH1hvQ6T9ynGuDq3cRGuR8jTW7ty
uXg4KY4jamHSnUVG3HNgHKxufEVSkjK15mSE93XGCBGcXgXJqY6Gem0HGXaZqcu3VfejGpLiBL7g
CE+m2sZzO2i0vlgS2HsSHE9poCSXCH1FNyjdpdK8nQVSfcfuzdDPovluReGrL6z0HifGT6svfJS8
TrBXFWd8d4mgLl2mzr4+VksZc+KbjX6iRwZuVel2pjB0Qr5H1HDWyD8Su0pv1sxk0OmH277vkoU7
1d98w+4dA2W6LcM4X0cWkle5gAeOrn4yoXXgUtvQoekKIwVWQXcnelruuTA0Gcc0Pk3YhLaGaFAr
14SFCE3PNzr9t12qKzn96bpGLYJqFiBwdGAxLAFFpNGBUmigZXAVlkg5nWFLbVHs2FVkvKM3xo06
F4qdG9nXqkYHzNjlOy+6XVI33W2KU4DGLfMUjlVkVStJudd7wWQnMS5tGB6NiRpbfi40GyyxP7fu
gNyuq8myjhrtbITO4SMIv4Ut9G2u+tlW55eHfw88DYTqaJnq1t86H/NjMWXVbvLJjNCz8c1sjOSe
gYnZaNB5wO+YxyEAz5/RADYDne3BByfZ+inqFsO8G4UTo4eCbhcZ5m8Ki+pEelx9ks8UW3QMGsh+
dkiFWokEY6M328oR3eKHVq/820kL6mvog74Ni2m6mM3JVN6h7K3dqdDPshC2nQ4LHn1nfT60GfNx
1B1iAQmYfpDqZNOPWqc8ey4dpsUvNYA+x+wkeHfpIiyyQGeWlqrfsmFp1+Wuxd9LP7lk3tiQFtFT
4TQ9Qhff5pLUlrLtB7gQVT+JVREBAhqEQoBuYtTuAQtPm3jlO9BW4wCf62Y0wM0l9r2fIeGppleo
2gd3SZ3oLVwkRJcekPq6U1N/mVk1aJq87ddaE7bLnnNNven1niTrubVj5E6+mVpLoKTsxVFpM8Fx
m8kinVGUwiy7Q0x2GffIdzt6X5IEb5A63aYqheTkXEzPf8tdEy6+6ohthQ0tAvW9Vj2iw/xxCI8I
Tf7zQHJBxFQl+MwyElt0aG+3DL8KXoQuhh1JfRCl9LAzBkYrq0RlK2tjDjH0GwpQ+LDod3GPi9HT
aphoomOHa5JHFNqgg0Hsy/12SKs/SPU7ok00NNK16W/bAMK7VbVoqyvYBaIlBjD1KehWJMyFLKzk
y+uZUV0T0CAMMi5J7HonBKjsc3ohRL12c5QLkWvUVDAs2FWdd7ugHU6NYp0YIVB2G90jKJ3XCtE4
fDz31OG/DFccjy3knPbOLL9i0wGS6eV4Qlk1NeTwhBUOKWdZ1bbgEHT6ANLjHvYDc7qqu1P7vcue
gY3vdmf23YuLGKjn6t6Mwu0fsa5sJ7KL3yji61WT9JxZvRYE6fyAUdaFPEiMlO0aWzMR2qtFd+pg
zuVbleU72/TydTlh3tD06IUYj3JfzkG52JSa5z3Ap4e1XTXspfyKRkwwkjvq3892gT7kP5Ooo44e
sgGw75QBVERmozd2/5aV4a1gsHvQ8xgWJGXe2hcqk4wiwls45cfESX53zgy4LNN5ktn6+8iqgWbp
1UM0TXQLKsxP8xG0SGj6NXQYFkpfwaZ1sQOXisIU1eYg7itBdKDfoN21RuW9ojp7NjZmWHNLWeh1
udvsbSj/1VBZL3h7UWxGxmJoszmOpv70MvIDSHH+VXdqvxSAKxigFv25NlzaQ0QA7qB1Mm5IqzWz
Ef8DiOVnSOWjaYxIvCB/57D5nbDVLsZpMg5jNBiXQBg3s4nqQ6wJd12anAxgvCHOncvdqWxPtIqN
H6Wv2BeR3FEct4u0SZRbQnTJsVIQ4moFVh6ZDq23g3Kx42Dl2taPRuYde0n2oqV6vAqdLvoZOxyy
AQa6B7fB6TuCACW9Kl8+m0lhihbccmlW6ZXi7/zcg9iciGDvecyzw66dXRy4MqZe+2K4mr5qipKf
28Byt6Qc93tCXNdNPCXwZ8LsBhQHqQhRcVOj4Zo22Vd9VHuuln/oWRo9nv8nQry1mntwUOH7HkNY
E1fq7/jHjErU8+wsK2UtTsBFDlm86pJVNCBeUFSsnPJ0k2dVs1YMlTCquZfpRApqPI5lK/mybs1r
3MZ/7BRQp+so9rmZ6uaOlPKvty9XStcQrAuT/02XTHsIRdgbzHfA0qAQ5iegoAmcmE5NbChnLTe8
CXkEs6EmtCHPcWIMPp15rCBvhyAtE/gLc2POyDNsFrHn/MhS9QM7rP0H/QuUKMt9dcba2iCbHC/P
0+Tcz67AYMOUdPrFM2mxBYP7PmVquJxAVjzSZCALmurM8vuf8tOphQTfJZk7bOWaHTd1RWk7Fs+X
cEfpUxbgsXOS7swCww6/nVdD+GuzxaQeu/07X1McBP2Sjc96eQgj8ZtsimZJ2IW2CeezuRq33pXC
v1kQl5Zv4W1O9cU0I87UpCN4WXiuOJNeSyOig2YPf0ShW0ekoeFL7BX9ga2c5ozyiNqw+oId9lC6
vvoaedKLqFrWEYATmQcI3Zexp03ypU0YZzZMC8NqjB8MbtHLkZbIuaMZADf1K63lXIYkS7YrrIaT
34Tvfun2k3bUTPoT8hm/QlJbouyzZBWgA4Ii5N/MuI+zAgsWBCC1tIbVaKVY/itSUcJAov3C22gp
ORkbIOWrGCVWFuOQnVtwsvsmBlQ5i9qcBmwvaYeZnLgUN6vtnQLm9Tg2agbm3qL5PNI5zxXzhQTf
dF1hR0XkqpQ0vPpHMN8ghUX2ZouofCfGAoslGVX+InaMo+kP6W7ELgBJndmszfFd3ppFUWWzVsXD
R2d1J5hR8MjYgvtTARlcs+1jbehY11SNsOD/frrkoIRk5GtVuBGoyNxncTITPuawxpf4wKJVVBTE
I0Vi+O5tVh55eqZWdBecrcptG2vZRsXiswq9F4Baxlf0imDJ+uNilopIMbB0YW/d2DJfbPgeR4Kw
4EbPJ2IoxPkGFbmHxw0zN3YNpKpyBgeOaa+J4hvrZ/WqqtqSWZJ7l6/YbiagDcDx5Muppq0HwEpd
I4Ijadug+QOMqL5jHbF2lk1bOrBER/aOqREv6bUGQCqbsJD/7m3yGTN27AByQRxUyF9zZ0qenKgo
m1PbF8+35PsxIqpl03bkMdiKc/z3YMcFCvm6fKesDvmBeSX/sFV/W9MvWbioWQAe3VMETiHTP8gT
Kv7o6FihBJVHVZB4eGSp01c6FOZT5qflJu7i7KXIO5rxfBDMPeFd3VKOvP49RHG9SkLA/5ZKvQaF
d9GqevSzKEEe1Cqm9LjRzetQ6xb+hYho2VbbUWuDijKMrd+4nb9RMBhyMpmvNdDmELZHqK9DWyVY
WTfe1d6t9wAUV8i1R3TTLrSrZqhuxKA21y66/XtHvj31WKXygY2Rzn63MiLmaJXGkYOJCKJmgzxd
u28JTCw8c+ehzVrFVgMiwkEQYODjWcH5gfKYC4hyba+lV+3OLLV+hjxX87PKKdOr/RJnpnPOkAT2
QDVWGcZjFC8oj2mSmeeQ7Hdw4vb0kdvUx4FV+wdD8TXoyegFpEKCvJmYLSFJS/o3TlPuNE7eOy9y
qjsO6WwzpIFY8VFDxCKCZjslLn2RNqBuCH2wSvPHuspDc2WHtrGhS2i91CafmdIMPr0f8lYxiSLR
NiziATr1LrwoWZrfXatY5hZEdLljNi4T3twBL0fMCL7MXpyV3mvumpKXb0RRj3A6F0NNJ8C0DOul
sOjmAekB8mWrFoP4fCgYH3buSY9TFxgjmTz/XkYF9FjiArQl7CVCdeQt3pBVs5fd/JKf+gBD6gLK
rDrVYihOiPynXmxzAUIyJx6G5knPRQ+JM6ef2tZXeXBzvKH77eQqpXzjXQajxRk+LzbtvPi0NmrY
ri4Yn/k2yNXSxqtq5Q4jTEs88HBBECVWVL6ySx+cZ3CUS1Utv8T8kNACxMsGZ1L+wcjkBPOsGn4P
BssTvYVm1eSZ4MvKtG5Mkaza3Omd62N4tzLsY27z5uptyuwE21aVGw+YwDSCxIQevPLj9VADibWn
9hRbNH0Sh+ncRNeK0oKBpdZxzK/rVlxyZpe4O/EGwwai7AI0EV51P+XIF9ZQsNF9/muDJ9H0K29+
lSa/QZmcrI7FByql4ZgIqzn7rU8bLkZKRnOAbK1KpZAYm7cgpJUUdBcx5OmrqqsIISJI5Zz24P5b
2jWKVPEoUYp46XhvxZjsCH9i/B3pqNo4dp1zpxYHLbDLtRfU+tXUu/ewFzhe0q44t2n8YjvGhAbw
IeZBDn3E8ppdEUd7/Mj0AFB4H5+aqblMyuFeE1v5q9ERc1kNmU+hXEUto/zt4HivQt2mO6vqPwaB
PN7Qa5zmRf5jbifmTjC8Mh7slmOtfaIQQbohF6oBidCAaJ3YJu7d8Fy2L9RXsBoncy86/zse/eh5
wvQJ0wFihyo/YHORiq+AFMiZsGOep6YD/BYzTlBGFxMZ09DMRr7gNiLamlMZ8K2YL/8puJibpfWM
6Jj/Gttts8kqpucgOIfzc8HPNCe+D2Iq9npOQ8ZP8mRvzgwD2bMuMFkv0yyOlvI9ff6Rx4mxZ69Z
7kZ28JUUQ1mojNTQs3HfY4mtGlvdiqp9htHJgye1foptqiAIUUUc16P3f2gBTQlwLBA7HNDupZ5+
JrkCIb+l2eWjE5X5t9MUQDNMo2Yt42SnOtSP8lmStBPTqowYb6Yrp462RWQ0u4bkd9IErEjbdUij
s6S4+vN8RvZY+JsuU3hBKBU0UJ9ZuR5f0rx4kZ87HTD7Igj6dpHM0V8cLHfcCT0nLF75YUu0RwEE
VYpAAt/Nt3E0valOlV9UY042zosCMXmcgCOLGWhojC3+J+9aJl8XBn5h3/C2JIfYuEsLc+dmxAj3
nXXJS2d6oElYF/p4hmwcLeGkFO8V/v6Nb5LADh4OcIKTjQTyIdeQD5GtadDtJmP1770QJ7Jjjis5
pYj3qsMSS7B2uNV8VRzhGKerelLocPiVIIgtEti/+QP50vNpklATSQWfB7mYdQAPR2cdcHTCHpof
XEZJz2fypW2kv0AoeNt/7/uhHS/FpCTbscHEjmPZ31LdHajF/YMJUOoI95lTAOkEZ61LiuVoxR9q
7TYXeWfNrywC846O0T6nTuOsxLILjxVfAWCrDGEMFx7ZF3aoYAcN8rUZrSxc+SGC5Ql3StShy7cZ
lJ0Y0xAEao7DrSZiZqmBIsQLM6+Bnd7TwO2KXcAQFekl/+O2x2a/kcLDuuRO34J6KddlZlb3QTvU
fmQu5ZfyY6bPQR0jQHSCqzMQMcL1jMakfcMUUBzdzN3J04fjvpiiK4jfIz+z8Y2j5STBzW7a8ITk
2VwUhdlBE/IF/jUCywoD4UFdtTBq4vhPJ0AoA7ixYMDCeJ7HIFGARQV4R79vaasfCw3/awjbfDFa
Zb+DlpnRgeQhyz3t0NFOT93hIZcRQDQPgeY5gtd5dkufyV9gxJAbojzYODLxt3IjIoR01KwFp5eG
rlrzGsVedJJFazCCURCethz8svilePhgCj4XI4rUc2F02yAsXDDO50CvvFeZC2XG6t92DvhqSErZ
+1WHWNvMmp2wzXhr6ZH7aJzejM+TSSk7DEVx1k2lAHOhOR9DEbzDhb7KD7HSeFckQ/Fi6M9+GI8/
3SzT92LCBNoHjvqL7+oN/c6fKnJxuP9/ksDnp0TYPf4Lk2i1kEZyG40/xyj5lpfSLnP6qolZ79TI
t6+KpSYw/0r3APrbWtI4GI/MYHAjrkBQ5Pcsr2YOkYaXsm+JQqOuIbKj/CQGN/vd9a90B7VPTPIc
nmM7pkckpouVhkBoOY5dyFbxd/LeUg2sA25NEpZ8ac2VO2Sx++jrQGRIRFmYWh9eh5QEzkVHiswx
YcsulcrZhrDEFxCy2DGT4s/8pAYxcWM1iRZOG5e7eiA3gGyhCQce0Xt5FO1rNVC+3S/XFOhdeuV7
fs9CebOwTSt6Qcu8i9kj7iYgTRb9Yo41IKXBr7gB5aVsDWIahGn+pcLLwLV8B2CCFtnND+mNL5No
oCQBbbDK7fBrcFLrl59l7HEgAiBndNtnMF5tpdfS1nAvN/ym3aJlfuTGm6iM4cEYOKq08D5NPZ9M
cMYYopT+rPuzBCnoYQkyqTmg44uAegw0bNIQJb2SWwfRO+2h8ErcS4BlPJ1vsrTEIczK8s0nLl11
8ZIyC4nPNffd1Sp8n7G48c260O6i3MHiNY8BE11zsISH3E6m2HOSci+Y6dSVpcTZo8PF2M56A7m5
yr5GAcForYEf4vIr1X4y+7tC5k/7PM1AdCoToX74uqFca8W4KlrsrXW3YibHySzJx+53kY6ZTj+k
yX73qTVn/qhW/mB90J9VuAM04qTZFhly/p+gEG8BzpRDaNAjpARr7sgQs/nmn36TkZQtUpPRWxT5
f0NMzC/+MM8obLZkKePhXCEF0hM+uLOqDFjwarLPRtR+tLyN99z1xnVvw6qbZh019TIeEHYf08qX
JEvYrz5d79vzuGR2Yry5zJkDJFCjuYBPam+ngNGsGxrGmkwwFqHcR3CUw1hsyF9GiMoISdF0j/Do
pfA4WpWsYYve7cb3rgmKLaRVvPHNoC/lNkSi6n82pH+blIOMTA3rs1LSolXasN9oCuywhe4G3vG5
hMMYip7CYHjC+OZGMPpxGZzHISIrLiBZRrYrAIg5Z9fASjI3L+TUDDHohxcX1vapMrbTfO8pQIC1
ECwLE8B4a0dRiGbB/NONbXNISThdeIDxCsYx5I2YkbXxc4oamtbtDe4QVlMGZZfnxxmEQbSdYpRN
mXCtt6pHa+eo4biTh56UVX+Rt9i0M1I0ctJo33BgxMswio17rJCTgwSXhCBysbS54igbYG42au85
85YTKRSnVVYKbSncut1zbLAXnqtCzM48LJ3B/XlM4FsiX4+O/w19S3ALf8uVVVRxcaChggARhcmt
n0J/lcxksy6dnAPyNRY+BaWA3eFHq6Siq0yBO08ZzjnVo2Xv2Fb9wEfqXn0SNww0U505J3s37US6
bcGMwAUwAkNJGD9IQbiFnHbhRzgkm6T9jJ9yQMch8aLjJC8HRmdzmxNS8pSCd2W3VtS82VRTrT7E
/OMy104r9MnMQWPnpJer0sV5ij3jaDVlfFIhYAFs9XeWZnw1U1hiyRvwdtMB6E5qyBnt4YbxrYi0
irCJEFMsSTlGkbsnMbbJ2Y8alTN4XHxEJGYkbkYWadh/yB9zNvJfSdDZxE05Lp/XlnGIWUzIrMOO
VvDcvmpGzt5uQVqFH7k/vcZMfwo12zkmeVGl36qr52/oqf42vQT8mKtgVDRbZH4KvahB6nL0rFrK
YZI+T5Tks/956TV85wSWfgCIBPXjWgL/sm5kaznDS0LykxyTbtU/hbQyy9DJmtwHXV+eB46N5Pnp
JfAOV+FjwDVVotC66jaxznPBb8fEkXXeiNUl84t1CnRjZWm4r535oRDte12W2MMNwq3xK2QHhjRL
2oj4BPBxPEu0/9mQhwJQxbpt1GrjaEm77bLI2j9/I89dYqipJebfI7XCvbWq5IgX/awoQ/wajNED
2PX43vfFV8o02Au7l3weSZS9P7tzCZsxseBJeRBYdefmT/iXIdWQFjxLhgLTDzCSJr+kwOOf+4Mp
drwtiWPLRFs9q8Vpdmj1ho1wyLhJSbGK/AR+Dyac3kvaZTFZJlrjhzwAC6/cORbsDNgT1xjM/dVs
LG+ZEWHAGKK8674QJ/L3iEWOipw4GoANtYlFRZZ9mkFiLcB7gFF6HhpMmDEkF271qcdlDga1ZTJn
evUqn+KJYqx1+HgpLsqKat9PSbrtLBxcjguGONGRGc8DKN1GYGobVK8iNxRcb0B0QBMTDpabDyjJ
zWVs6Q3U1G4ZEXEiTjEKqzGQ3Xn9f7bqi8BdW2pH/UZo32m0ajIjit9K4acP31StUz+zyXvmuf/p
nUUVQ6C2mECglBERuKxdS6nRNlPf2bIuGfth4LJNTma9YOvwVmli9Jul4g5kOA9W+iXIxq5AlzZ5
rV4MHOUg5QI6ZkpVNivZl4RdsPbZlRhWI/peyMZkN51d1AHxmS4jqqnSQ6ffJxzfZ+Ung7glnfJ1
1rH/amXxyEtDP5d28otYm+IXczQUPTbqv7pGPxonFK+O2zw4/qof3nRG6z7LtgDfyn3UFm39YJGL
k/4r9/HtBllbvKdDzV2tZd4uzjT/+Fy5ECz+jOLpZiuUXrQ7wErpyrFpYUoDP8gvzZBuBwpN+2D0
ZIdwTpU2nq7DjDOMerrsYlbwTW0wYTdzVScyFc8Ag9u/jtKePasZ7ySOEuo3hj/CftQO6Nvjc6bM
vg+tArU5t9jLzjY5Xwy/zGzAf+7ltOFSdMuLCaI5+jQLZLYd1+seS9TSnm9qxR7G7UR3BdM0L+M6
PQFGxoUOnuY0YJhfmswqGSwzjbRBbd5UH4IAkd18zfnk0c576k+nmohFdVwYNyVBme0UfTGjBCDy
/94C1XTs4WuicqtS8kH8nv5VSWQquVv75/kjhCQkOqbAiQNlWc4UxIQGgUlbZtJaLzoPQRwD4BoC
SQZmD+NfoVTuqQ6jvx4L/Ovkk6lWgSPOUbu/5nFyoGQIDvLuF/1MDemIFNAq57VGW3x43iCIelDa
c+wCA3iY8sR5lQ0RmBQEs0UvfchaqZHsQqRdTffcUmHgD1G/nRozuimO6l+fU+vBFNZOWiQmaj4g
hqZJEI/KXDJTg42tVGIhmwLu7HmRz0IHbpN8xjHk/uxXhobj7pEhXM2p9+/ygb/vbEtCoMAM99jT
5Fyt43O/kJY+7p1okQK+OXjpXzlIrju25wp7eNnxeemz5gAEHob80Ffrcl4+40h7CdU83rlCZHBH
iaXNmnEvyw0TTwKcXZSYviAmJ/NYBzKO2QlVFHi5vnpuybKlLx/4pJXkR1MUynLDIuWMm5JJ27Oz
PSj9rQugdmFJtvrZiKCiUsehP6yl7W7ZcfRj/NJ+Eg79ppL4PJlxd0qGtCZ/tN9CVlw8pT92xk7c
4dEfC0IwoRi8MaXD6zSPDfGqGQDJciY788QnmJxmUat4vnCB/cxCuzv3JbJbJSd12KwVShDA2gAH
hnFANh6Fa3W+ZvKhjqk16aVDxpk/775iRDfgtCGdMKZWAKIYO/mGWCTzyVPrlOKk+HuWKOeAEdQ5
yGfywdOG/7zUPAUm+fyn8r0iJ9DXKWpvlVVhguUdhvXh2atyOtC+ppqRkjXfWMjIMHdneJqJ57QP
ogiPU2Hi9+iZd4oGwY4xOtq21lwBORuF1XMGZKUJ0npHg7Ij1C+8h89DgpIk5SVLmpNc2xJnhRiO
5BSdZNSsofzrfOiDUYxu+fm0ERwqGlgzqy5UdlYLSOjfA3QaDugq1hQj7Uq2Fwd/IieRwXA/4PGz
HARa9IHApN3XTUK0r29pK7g6Q77NnL2lv3p6N36yOopAsBPQkePIpZES56nxJncacXZIJllRvI6f
Rr+y6+F3wNa6k4qKf2OtyUEaEnnI/f0GcLPqcV+j1ereayI1JnRrj5qy86UKUwJmhbd71p82OUOY
5jvyxGdNrJHXL3nAnh7PnrwUAMPzgEHQEa6DWUTrBY6yLlu4G73e3iu9xx+ncqLxchSxPs3CxdQZ
YlsAs5cj2c7kirQxqV1TLmjN0rNeT7oeHCMT85Z8NswvR9qpu9AzdvJ9vP8+cZ1s/mSUG9oWpVRP
EwT6S5Hr9UmW8HlKD9vO6tWzthX5VBKqgzGef+HgwfP+awme29taulfSbl24aYyUk36aFHVnJgMH
MWHv4+pQu0NnBUOCvlHk9sfz7kg87KTkJMibS95mwjTIcE4iRiX8yncU6TS36eQss7g3TlTI5zSy
K6akA504cvyssy1+akg4MG+jHQ7gwboAov+dwXRQkIlvdftorL4xN4wbabLF6gDYYS4eOiMXSzl/
LyLLu0bkeTDM1uOlWlgvEOYjHLVoTWWSSQNt50TO/IUeVxsAvAG7jThV2akcm9dxhzzo/7h6s+W2
laXr9okQgb65ZU+RonrL0g3CtrwKPVDogaf/Bwr+tk6ci80gae9liQSqsjLnHNMkBxzTHmcQOonk
yIFrUj07189+Y7eqzjZzkCPxTsxQ1aSl8QgutMJxM2bD9JM1+T3wmWhm2kwWXEaKjd7n7m72In5r
Y1FHrfsA+ukXVWqqbQdvKEU3BYlrkbyrJoxq3hhOTk+4Rj0wVoeF7tZG/VTF5g+M5Om5maV5HkYM
a0I0xYNqySAUk1Tv070FTu7TslFZaYUfvfRMEQ9J7fQgEBZtRz5idPWa/jUPAMMHNqfAvpGPwiGq
ku+muQ/9iIScVMJQSr1yjyKo2TpaXxJhDpiTQFgEelhOoOp1/jj9TMjnXL6ZDcszo8LOJziziQj3
NPpzk/XTpzCjP0ES5FerSNe28Xdn2Gl7mmpuKIlixbPFgXuG/f2KMOwkxz66h2GF7J8J7rYei+od
iCfgSlw/x9GD1IsjClWXbuMDgc/kNzNp6mnCfl/6Z6HJ6jG1R/jYBZ78oG5n1D74rf4df2kEHDTd
6I+zgwaO6oPJoF9vijxpX4vc3BmJUd3h88gfy4zj+VrDTfnMl8hos7ACeXQnu9qFTfqrJPAWDqCW
P9quxbcWtxSKvka+cEM17oEWeHbgSVCQ0KpQN5KdlHI3WgUxaRggXtu8ISCdwQwYD1oYQg5f0gIH
oXqBle7+lAmnIBQCc3FAN7jVoBdcGwMZrzC7/uC4KD3Uy7I1bMRQyaaNKe3VUHbOSu9pyaNX53B0
PpglTeOm9vk5hePM0BTdAid3g6CIbNHJtlE+7lh1IY4hHSE8oj+0soPkIB0SqRuRXO1Fz5fbTXcy
ZkZ6O0PslKhukE6HX6C0rs00IgxY+uyxWREFVHxqgVae5LLqwBj07pUQOFqWI62DgYi/85d6P7jC
G6ph3KIbdLEMLK5/zgLZtvCdOytHmaQ+UJLEGjzK9clGjvOvwp7EiylAY0cZfk4ZTdr9FLcIkVrS
Qu89b/TgMjWcHODt7yuS1a5qfq7G6bKc2q3HWQPMJp6Xxgc6jZSxP5uVjQHRyRwwXQZIruVHV+NB
tZKmXvOuF96rG8XNVc+7iOFGidE8GNtD6brjcznpFbliovoYHevfs/W90Y4OkWk6gHbn6VJQVHlJ
gMMMwQgTpU9uerEDeuldhhHxjNDFz7WwG8uiWbLfxl3EVnElC6HfxxHzh2YZS/hktBwTFrvtCPmT
bps/01MJcmurOhZ+L2aKmkigwgvfyYnK3no0+Z6d+z+x2QBgccAgD3Vj3Tuk/m0MmYuXRQ4NTa76
Bc8nemBMov8Q+IbRQppIHEf56qcJHvUKKAwNxksbMKYDlL0JS8K9gkVg0Ed1eMf3d9Ro0t9rNCEA
Y7QgWipEi/97qGL/30uBPueA5MHc6fSVCVEjEqn3YOCpDQXr5LinYVhsA+xne5lCysJvPnsnT6CV
VIYZHxAni4AHbrd2n/HL1rn+ouYWicB0j3pk1xmQYZdsxfum7Dx9R497CSO3MXpZXfQymyLYrKb4
xkRDOU401xILQG3uvyD8Hei6xhRUeYCtcai97h5q+egl1lHLSF3Lin4ZBcDwO0o8QttpEZoNMghW
bkdZ1y8Y7glbqySH7IU5wNkjfc5HxEZIHIJ5AMtJa0s9NIt5eDJd7AKLG5d+rcSN24r92hqihr0D
a04hPCYOjhULma166TvNdPphxSg1lVwdSdpG2qA61rOEFw310efYyrc0lBfZFZ+BdO/VFtz3wW/E
48655ViEtTM98LmiKxyjAbUBMUeqMFL1kHrm5ezrw+j3G6tpN6354dPZ/wxoZe0nrXPOnZ6T5xKD
FiRxpT5w09DrIeFrN+NzRLAL8WQa3tWGqy5kL/LyPRky8SYlRJKZpmn/qnwOpcn8NFjmhdNG/lpN
s3d1vPyPW7fRPTPxaC99B2ak1fYAoLMtoyNBSGTPolQuKJuQMNoahZTDIHm5z4uq+a1pPi2r5VXt
SxTxWdIdOlCe2PlDDi6Le5y1bF9WzlkpH5iXxD8smlVbocHtbnx0lZwgLjMJMWtnKOMVdlsTlt9p
hYXQAXTJ7iDNx69JYlnarqnr+7e2+6t6hOqhdMR9QuIamsIqP5d6XF2Sfq5BZPS/VNEYuFZzqQbn
T8hNuF1LUNZfhtQ4U7YEMrs32v97khEXH6koL+lyb6ln3w8mdnGSkbA2acVkPbbQw7ZkAvqHeBEG
NwYDexy4I82u/ysrnbk136yZU/D43xAW05MGN+YU+zqpS03xrvc97FDOx1fLAQAz50Z5aWPvbah7
8y7LiW4PTU43SH8/MB1xytSNryiiIx43jCksgsjOHtHxz4JoN82Fzol9mxQOGdOCA8KwEenMF7JM
W4ROC1a5dlwPxBrTAv25n8ry0Q/srXqV02m6hoZZndS64xa0wW0JUAlf8o0P/DjLyjyrJtRo1f9o
Aepld7deGwYaN2UXlQQs7NqJDtQ4cSvv+6DLdsJ3MI7GkSSDWas+CHewdwE747nPiSQWAeaddZ9B
Df/j+6xPxE8pN7Etv3qkZsfawpCWm+KvXJyt6iFKRv1ODSCx2iNNgqCZ1NrbmPXRoTOBwbbOuB+M
xn/SEQXTFamyf8LlUtc2WuAGH5Ud0+qJq/Bj8PSzUTbg8Jr4WkOLf+vGX+v0TkcJWc5u+18DfFwP
aFtrVaXdE8mDXNmY3Icm/qEKOUjj0ckjk2kjBzfAsZ+eahvBqqR1BcMCllueb1XnjtWTBtUSqs0Z
PRhYmzudoMAiF6AUEnaxvMv2+oCGcjGMOsspQ5FU5hFu4GyDPWhTtIbCTpEkqLtN+nvbCD7idKjg
9A7Gfhzr8TigPbsXYR7cEzXNpBLckydNieGmFpcMIQiHcvQowsyHs3JrsGiScWLReLAoQYIh/1kP
lfXmyeqsCdN9jz3vKkLL+cLOfC2ajlwm09v1Iql3Y/4OdXpn4yO715efiVZMCu7PZ+i0vEz1ftE8
7dRQMmhbpHzYK6++NrdwJ7LpTP/dkW75VltM+JqhezRJJMM35vprU6ZNUR3FBl01ZKtQdP4PWaO6
42pIRU94H0X6mViuCpS4AUZAC6rjeoZwTa60mHT1kzRNC/XbYsvmyLOJp6gkqgB6ZwyX6ZBHCOP/
DSZoW+CfS4vH3g7qfeSQtble8mU5H1GOwvFZJGmxYxU3t2YuPQXELC7tX/Zgft0S09JQP0AQBKVD
HNwt06v25C2K4vwiLA++8iIsdlONHTTGKBMu6hCHbHlSSyY62tngm3tgpJSctYn+tpfMb2YLAmsU
ALkjYUn2HIehG4wAim2zdq9G3d4ZtJ9OSq78rV5OpU5fxrdjNkkrEXzWob9bPxptGBBZewmZ8tHQ
XYKqNQ5rGeROYFKYSmWn0lkCksapwEUXtNoLpUyz/f/McknOJo2PJgu6YnExR8N+UA/SmVB8GzDb
1cseb1fuutV1UiQSqjzyNBLvPZwr7M4t4tFTYT9WumkfvxsS6lmFRW5jTGjKVKdXzQx0TkBy5N9T
csyRs81+rfg0V0+2338vS2FdhF5+VtdKlPKjNwYRMDUYnSZE9m1bafoqNXfXxtSYDZs8tDua4zqd
uHf1LG37Gk8hAUbDYgifdAOlo2dZj+rB6kG1ZkUYOj9jIxM7LXMzpofVO2pgUDe2kUTXPm6j65Da
/2UgsYxdl+n1RcfXsA2ot57IsLRe1djDl+hzWEou0s/KQ+kU5iVpl4gG+nG0Ssx3J4ratzSNObKM
sfmaNuNrt2gQaUP1+1QMHGMIoY+2vgaMr2yEvPgyCvxtnvoQyH2Et0Ylnhc/+I3xX/6aFM9FA3q9
MMP+52ChFJ0gb63P1Ht0avvNsLy3PtPT3WCAL4btmpAee12nqIhaidqkQ8YhOgk5hpg9wfdxeF/3
jr0ht4wMc01012b0XxtIP+fWjAxI46K8b5ayTT1zCGqlrAQoa5K+JKKuf2kIR310Yrm+cq1Cbjkp
TRMyF/Y6xB8peFLVOawbbOOTiQRHHYFky33DCCXcqevUnkrKzuXvXEtjLLQMmbp2CxIJDrNFIYRw
/K/eesWPBlU1Z6RuYho6/TUKCXdrsZB3IUyOdqaylz3GR3geCa2gudpV6fw+B+jZEchVz3qEPCJK
iCn16HYwdUUpzVRYHOoRdZtnCeZnyxLhNdZnqy4Pdn1wcTOk4k3cigYnAlVbTQqB1TAQVBLARCBY
Uvt4Y9nFXQG6HzLvXOYnjHdYadmCbQA5Z8vOXW/FomD5go1imT/bwamYnS90bkiU/MWJcoYl6WT6
o3W3fiyiY1JABTwdcgmb0GileZiFLf1N4tjOra7+4AeKmcQ08WO1PGsCgiXcfOMIwzyoEc4EJGaz
6OCulhFauzZBcPGfrHvkj44kPnU52KJ3JIxGSaWMGdZ14vXHLCc/tolB8n9T5Wpt9PBb4DQkb5Op
hzj3S85wPSXppUC2SuO446dq5t/MXeko1dH4MyUaIRqT87oCrGQGEwc5RS3UMwOb9yHuAGAy5Xtj
C5t2ZdVqt340nGPq+Xu2yYW3hVJWPeQJfpEGjvvZrn82JSc+e2l2+cIlP1gdEalzOJlEFSHc5fS5
cPhqIgm32eTnO/N/k4YojcrtnEbesZImxljp2JC75cjkpnuLLONDS7zx0R3cL9awDX88vnAsZDgX
EQrTEN0iNDG+6GK27wineK7oW1x6r39Sw1i55EmpZ6k8MhvAGYXdvPd1RH6RdlGz6nhyom1CWtHa
zSCH9VQmgwMPBRjTUDQUHMMMTz2VUMOYGS/qLNPq2nv1KiBbEG30omLC9Glth6AoYIN5lK/Lia9o
fcIrxHRgLvs4TF71EdvCJTuJ4CTHZp1Ummdh9DCRiJlL85T0EjVs8b0guJqWfwUGU366uk02jwA9
LW0T3Dr9zbNY4JiuXr+bLjbqlbKYaJ+qc9fQ0wdrpW1VoW1OTvJYdvQbhu5WdFHzVZnNTWfA9tPw
Eej6yVZNKis9rU6SqR77LP3gMTHGXbio9RMvtjdGYd1LS9Case2kAkRrNg9W7p9G3+HIJ5KvVXkC
hgvmQNLcrXL7QP7pSN+8jfU51rTo+s1aA4szXLmFgmMwjy/UuQ3RfISql07JcKkx8NmZQlCcQqqZ
DI+8cd76fj81r1McyAPNonHvmETcarTNdz4Syq+q1dMzE97hZCTZeylm9zkmaWhvdhnSL+qHkNuN
0rYxQ/+Dnivc3T72P/DxIv+qKU+n5KVJh/lotMB1TYbbQGb8czmjODAS/cIwH9R8N7bPqhOcwAFj
/rSNme/czz4ogdij+NVcvoQqozb0jAUe740/igjyzYJE6YyqZ54LBxSDg8B91s4vPV/yY2S4e0Ib
5pco5K1qEQGJGfO5J5lc6kUdXwXr+en/92wYSREYqoU01kY640Y8VR1m9EsSEVacuTTaGr33rkuJ
3ki3+49p75FWIilwWA0P9ujhqQTl966bSG8kHog/Q+AfrCTWPr0imSDicDUHE/3kruRQNXWAWVzD
te8GrEwblE7yoXN0ZyuHkvR1NVaedRsj4qLUaQ06QFGYOifVMohG77VCvbftzbo7z4473HuA5IbW
/20V9PW472wRhLsUZvYlquHQVhoOPBmisNfzHyQt/GwG7+b34x91fuhK8q3zYlrkhBS9iCwWBnfN
cJXb75ZN8Mj/t2x1LhcXaRVy6xskY7RJWL00dd9sEw39uoZcXQ3+8Efk58H77WCrJbLEtO+EpAvs
mYUD/NO1wM2AolDDy5xdnoHLBQP5s0/BtUpSoGQ5aLbb/qhFMKeqoNJ3Yhjkh03NwlDiTfez+qKW
TDRKCbFqfr+PfgUe41nVxE9BqOyrCDEsPiNmJbZ2Txh8mG4nmgOHPmnlzkLA/2zYVnuZm9J4K6YO
qTjSY/hxlTBJD09G+8GuaVoXvZNu0iHDdED/GYMGTaw6e+GScM54g5vHaUfCTAC8AZx1htufeWlw
BBa+chuFgKvAnfqznlILk3aMNYltFZld/2OwZuvR7yxoGmWKfYf/z1r1kjJHSiG/mnrZ+bK/Q3J2
0ew4xAjvfqjlU7UtrCUlScrjDOQbA15GApDknGDZZnVoiRzc2LZ7TqeKIAojoAf4P3+R43E67Ggm
qXlZbhhfY1A6hy70b0pBHJfTT4we3lMU481d4Ar91HL+iKZ1Pg9rFpFN3r51qVj62/GCOIXN0tfG
vyI07uEbi3x8L6/qugCk/lD5XrHzsGW/mlr9HIn+b5o4C0SSWoxiqAXzkP+hFdyNn3M+gAT+Lx/C
Q+t2Hmt5easjEoLo8GyCJgXH0BkSEvyyqHaB+zKY5ZOj6jAIC8QoRcuqD/slLsIb09kYT4GFUSb2
0mNmayf/ZfZSDTD72HyNcsDS0hrMbMvUSkFGaW9O373GmRme/bYDBuYkMLNVnWGnnKk5a4QXTmT4
9xLjXj0YXRPSBc4ID03F/FXx37u3M284R534mrrJIcGO47clpvwP6HOnzok7iJmgGDgygJEKBMh+
Xpxqy/yLmKm7fb+vXmLufSu0FJjIIp1SD3Y6/5hKW1vfCt3W2lYt+VRiKDISrYvsYIuWLvmgOfER
GACqfzqekVcCcafgUCO26Bex93d57NPLUpUfVb1ztVOHRilkRlH+tEgAOy79tsF1WlDm9sKV49kA
DuJM8YnZGvMZgRhoZOq2x9UaQ6Yout9mnnLZlIY4mdP0cz33qk27tK1yJ8T0Xpqe/E3Goyp6jMom
PmKeYKAvh/omAq7hNgC9yA4xD1x+7WrS/z68JYkXHpqmuJfzWF3cwrtgUD/3HRBIQ6NJBC+AKVqv
Eb04sMxjuaPHUcus3AVV9Iy6v77Xl8a7jWbLSGmc9L6wWGZM8gEK96tNxw/2DuwyAWxdddPpTjzf
G+S6QGFGA6f8sNCyUjR5fPWL9j0A3JQG/zWM35apTvscQD5BkR6dLD/RlpCZ5FWT8aMe1SO2tgbp
ABj2a09q50ZVHH2P9hZUHB2qjqoXf1h+ZtxWbul2G4fCNPSdG9B+ApeTbPVJc46Jl09XpFg7F27C
DQXJD06aiGXFEpTJ4RfhFLaOE6Q2udVdyuKucT5sOQzLMk+khKfTPleYSH0w21upY2JvDdLDWdhe
EIgzFqtyupQLVsHH+rzheP8TtShG/P5hWkB0WQ9GFhyevydAZ3wp+2AdrGFUOCcEdJ7xnsc7qHbu
omgpoYuglJ1tDcP1xETECcStp3V4tmTN3jp4xglfuTitcl+aVqduIldPbVHxzCnQAMp6ymDpwkxN
s+eumJ+szsTol2HqSwrzwaQ7fmFUjC/FIVEsNdzfTWzGOOjYudQgbgh189La2WWo7f2qaBoqOjh9
7Iy3wqjdXeiijq2I51AFXlz7W+mO7Y8wy+7MqPKOwVBNO1Wgc/7cDhYWdK6vL98Y74vCmr9o+5a/
G2H91zJ4u6gpBpIO664a3XKjEQ22aeLhT9AtjBuzepK06++V4DAE24ycoh0fE4MkdzUAGAvARAaC
yZ1twVaN2vIUcgUq84uP8eMONgH0DssdwHMn1kEszwqde1hJxjM0ttsu8ILT6GTxU+HSyVoOTSi7
XxUrqWZ8UThFdgEv52z0NLYJdnKyc1zb1SmrPGJ/aqJU1wYNZca2NGwCcEo9P6h1f0pQbOPhsSEE
CJ0FKXF3eoP31I8RDogcWCbh1Y8cRCL82Xp/p/xYqBzRmcVQ5G3fO8Ixjn73iT6jeh+a4xT2LP6e
2f1lTXjwqhKxWFQU+1yDxPm9CCA9RfYyz+GuxMyz90nGOMUWpHgsCdPnRO/NdvAcoc0w9ylX630R
1NXG6Wl5c50mZ7232k2IuO1kYi9iprRgcAfE5ZLimdo84lQBYEjJ50pXNJdVCDuhme9awsdoHtnP
DUcQTojt5zyxJmz1EOl5DeH/yNXKmUaLaHyg3LlmSwBgRG7c1ZUZE4yRrK7llRXCqnI90u0xEz2W
VhP9ntre32Ala++Ccr5fneki/wR0gZ+WTKN/0uw6NR/ymizC0ZvuzJQQOEsJprRhlC9aYpmo8eru
cUXrqt6Fgai8xst8tPq8o6lvZC/YuZ/KwiB7qTZfOrulGFqsEwOQ5WTh2XBe0blzS34X9XJ5UM86
MFX7WENjFxVG+qQVlr/hN0i+8va32cjowuaBoGLBsU9ZmF69uquxbyyKLuJxfjjohfexpYv147UK
sV0/XRmE402EN9kznkjKagAcjlDF6EfUimXyVkQ6uAyIN4bo0ZQs4whFnERzSPEpyCJaDPt1xPg5
rkZv1UIyCy7v+qL9qb5Lw5BLGDTCx43H/X8S7M54Hha6oT+7wy5B8M3lhhOafXG7vmejR6yRojy4
QDQUID4702YND31VRa9DZuWbKUz+kpEXv/adTvdZR7i/lyL6XI9/RPiGe/5bJ7tMDfxHzIh7MeDo
Uacrzb1ibQGxORDL4/Xc6dtEl8eqJW2vcUz4jqSuvgJdJVo9xIJYxMk16sgwM7HuMkyR04UYhgf0
VDNTKHDY/1zVHRGtcxVYd7Qr8BjbtPf9Nv2nI06N9KiaZAKn2s4h/mur2mVrzww6FwAQxsgmHsJO
E/mmrZOWoEEetCQPr4j4Tu6iNVNvzcn8BRTBQJqVPqjtjGlr8qheZZBk17EbKp9hnWtWQjB4XiIw
lNFDlkxDi2wquQ2wDjod3dSkCfVnNU7SXfHXirT4VIele8tyYWL44hfN3f4l8BCbm/0PP7WCm9LG
siQED1k/vFcVbltMvsFm1bPRPXKujXYNw2peBdX/WvLB3F1K1BL0KOfsT1sZR0Zf2b02ht21753n
kXSVvzaUnLDtX7nDkUnI/gNyUXGcBwhdUVoctXpkU+Db3ZiDmT5NlTuRpeWe1PaqHoY4QVFT4fpM
y19Ta9QbVUYgOEJ1qfTUCVeZEqXqGXZ48nb9YVu3aO+U3IHvkPkppd8mig0oYkuTUz2oL9Ew6AFW
uiHJi8NP3ccGwBnFUcg6NHEKqKsezDHAjp6UH4OdwlxdpDUeIgpCLSYKAswXmp5jdUpiuP9aHB/G
gu6QMuxCqSPnRB3FPT2RO3p0cTrdrZM2WsTExSCzLiECrUKQqM3wDgOa51S1oLcXLLl68Ii3gmJO
O7Cv2v/EQvpJokQjoW2aDsFC+inn9k9k7ZzSaXB2IN53ABrvPfZCkGt+tPclHaG8BecBM5EftA68
a+yQPddWBUd5kca/52Z+k0eRNtmvsmv+MISofs1hdeuCv0pbMrRxdrHzeAENBsY18QTnGS3ARLwK
fKqp2Fl4VC5Cy5177U1JFNSDkrQQeIq41SP6rgSvu0sm4T/RrMdqTM43ljD2dlTRL0RVzuwUE7d7
GVzKMYtJudavZKvYP2Qm/gyueLBiv73qtLHP8Tx+Kbm5Oq9FxKVtTLQMZyUaaazSxVTT9bsaVr3S
LyFYCI8JUKVN7InktyBoFknvArGBMyYzpBFOt0tdkiwtbb4OSWo9il6fMeLkf1AqOpdS5PfK1THn
z6qBnDLW08N3Ftfp2CznOsNjV6ysvFj7mEZIUk3q0BNX/YEAzQzygSLcUKmComLtbSD97FS1b6WV
fiyPtPOnF9P0wKHF3nOX96euCsSzIY3wbuiiHBpSGe+tYKq5uIgAyQdOcWIafiH2BzOjyV9jKi7J
IEErLBP7cnIM4iCp8FXRVNCt3aCibxFPERe16srMyn9WcxnbxngDIYjhrFNtDNTeV9HNGV7wRZHT
4KwoUtu+VnRKjn4icaqoQYrQ24vZ9vR4wWSQEZXFp2KQ7paWkUFc2ejcjTN5ZJgdgA3kLFtyQniP
gm4JApqSp5khG07vxjs3S9CGDDC3b9RTsQTN5L1NJycnnmij58lvNhZ6PcQW1SGpQiwN2g/b7ji6
D/QW1cvY5xP2iFJ0l1qcigHt+FX9ggidvrJwSvY9aq/VemcvdLm1I0p2db8bHGKuPH16CEN7+Y2i
JCQMGeiYqi0yAzj1JNH2QSFbsIdCa0BAmpF1QMOb7lU92hKVGoIu2gS010/qcixHmi3rvzJ7tbH3
yctdOtSJloZPxowE2nXdPzkZEk+RNjeLdSPYkbQX7PsmnfncLfR+snqYshKrjD2fYsRfpybQS7B+
BF4JE8VZ0OMiVA8+utj12fd73vKn6YApo4Iktfv+A/BVJ3IaL+04lXgF3OdBaQfijDpgeanWY6CY
eHoyl8UR6/wNaF/p4ydnqa9961dvFdqzATdqUxg6w0Ynf4QsBQI0p1bRXIdadcR/XC6ZP0WiI8SI
5du8nF8RK+kLfhSh/vLS4LBQ+0lNN1dOdJQJ3YEeuhUdaQrmXP2hHB8OIm/SHyjlUqCIKdCB0tQY
bIEUnw7DyZ1q+ZUuGhcDHc0G/eYBUpzzszDhJ6oppdfl9WHOEKlUk42ilsriFLXt/Jbhpv3Tty2t
lDDA2orRKYmM5nnuY4bKoNHvTJTx28hkrB6QgYAhy0URSXF1L8c71SkETm1ey9z9odqZYdN8laHn
LWlUTM+qPnwsfbayvuZkYY+1d86nnBAj+neRL4A8zM74CBlS3jVxmm00Cwo9rZinNOfjBX9zNlpz
w1Ct/3B0kNnhVPcoZwHcqRWEgtG6hmiFnjp4ipu6a30O0oxB1dLUloyqsjR6/p7xVANbzqCl40G4
6XjvRCh+ejNdBU1LgsqDDoXUbscO2XIwHufOe5O+1h1X2x8e9/seAe/DYFeXrKrDF/UAXucZ6XF0
U680WALgJgEhtUGivUhwK/9UnW6SdBuj9bynCuu7lgXVR47H5t+9WIINbYjrkmxTYkD7yKWjkZe0
7Ds1A8jEB8VlAMzbZXj7PkcJsrEl1DrvvIPSg3/jFuoWIeYqHgOr8JmA93o1CQJubH36tyrlpLx+
6xnUMzoBsgyujkPMip5ArhddXL80Boy9ekKUU0tTviQBVuQq0F513/afc1iSix5OSjIcbUw0a1sY
wWdz6KlOdwSQLUTZ1jjOcXKaGzP4FBpYRI7bxaYy6wHg5+LorON4PtQSTQJxhdirdelh5NaNU14U
HSemsGCgXUTHoAvGm0+DEvV3TJ21eMXmYonaIgcrs4d23sTcixurbrJjESG4zamNEQgtdiNadwNa
i2jagIauHpCyUFMCN1bA49FjCtw1OL5QmpbFdvpjV/X0nIXjM8E1L6uQrSMNuJLDMwAHItIGRtQk
Mj+7NLqetJbe1dqbT+2WlOnQaS+6KH6Ymk9nxfGKbT6gd/NyYe8jzotPsJEFJDKNEFa/zcnQ4t+7
Rl79y5nq4qhe6YFOByfP6MCq1z3BibsOWuaWHt10VX9sYyt3Fln8dPVmzznGzDaTPD9VsX3q5zMR
keCljcD0D3NYpztVNneNtosK5wDaG66WOYldBF72nAZEPU3Wg9cz9uDEm8lLh+dNnY7VtPv7Qb03
QEcAzV0/q/fLZVLQVLN2Zzacu7KOEYv0+3Tf2EwCNlHnYusPoJ2ur/Nk+DM26X9hQVrbWhHxU766
XmfeRaVb3xVSRleSPTjPdJWNQ9yKd43V/WC5M18cN/2s8Z9tcmxzVyXItyyU9cn/EQediC6WOwOw
XSyxpuN/leZMQjdDjF0UWhB2KRJf1+K0r7hK59A96m4O8BtX9p0VWs0twxyyA0oUEc+kd2QsCmc3
I2u9xF1G8G5KFura+BBazYHdTN0NW/mfLug/Jpmle8cKA4C17U0Q5fXizbF/HHQyBggBvhOG4b4T
5HFO7Ny6H8CxfBtZdA2u9Jg/D0uWx8xIj/9VN0aO+FBUTREmWFl9DFPOYvQMNFCkpoEcQ+mKBGF0
Y2xt7axqHgbfe2fL1Fam4Lc+B/Ex20Q358gYlrvG60hbsQV8V9eTX9DgKH9sbTa3Cli0/p0WpCFm
smo/SJDYDBSsd8uL8FkI79D6lvWQySvUhw0M94TimGS1dtNbVXddn+owKTfGWficuFYFgOnmId/r
MunVcYOreWvYa94d7RgQsTQQPUsLDoFPJ0eFpATQ9E5NGrvrS3fJTIFli+Mbq+7ey5OPrEUbebQg
8ZwUNBJBKz11lePiSOvF1ybtOkJreIb/8LtWxocl1Rw7w9kb++0qQiUnYSbeFxEeYwbUTwS6VYdE
5zzEaJUqpR2jrTKZmZbAM6SeJpW26wj3uk096HHw5kBMlbg4/FwbVnVNlAjMn4dw7AHo2KJ8RtpW
3ugZntWreXkrEVxtIiwvpdP/jdiDW5uW33Kyq7wq20hjNPlxXKaVFVkoeR85ULbwaxBqoh5CH+s4
MVbO/vs9etIp6RR4Q3rfKXcdArFTQ49gv57DpGCqODhINaUBeqpMP5Wjb5CZu2088N0FQqH7Ip9x
NCApfisQfyRu9DgaD+suik7kmJrpeJvHjqm7zLNbmgCc52O6M6bWPxTznN85qP3OFonPykeLLIJ8
RgDz0E6WtXlKtPhIQDaTUjvwHwILAWYUCC7Mxc9aZPBHAie07+zZYZnWG5oAi941Etq8c1IC4Lgy
vuyQLBJ1FSH9uWRd4+7LcCSHdvEMG+WSwe1mHW7nFNlvYQZ3psEBza6DhszWVN8veFRaYwa6pOVZ
OdvXJK+MfVZBzaA3bT4i/gVLCKxxMzGb/YiL/DH3xqO6r8p4MlEiL+o6PeSkgMyD7RIuTKINr5ab
60+xoPfEpTwb6SeBlN4umlww9NaXElQj4jp0EhNeZQkLPtpCWBjt4THxsJwoIHcQYNRNtGvW4Hxe
71G+jG6jKv2QGOqLO5GFLcec5Gx6sb0Tx7+TsUUFmh7IpXgQQECOqzy/zjCVFcNt9OvgnkF+eQNU
ewP8WT5qNLz338+0oUVAb0OwWmUtgcmcNugkIeCVpR9Hl2xRJeqSJjredYHKsiWD3o2cq995cC4D
y72bODU9OujSmMg4z0lQto+0hNvHEJrVOWOt23gUe0rR4QHvOqG38fZF2Y5rsUdDE4zwHMTEvOhE
9DrOF/g4dpyhCx87q3zVEulwoM+nU6nPPwEbyINEqEWCbiH2fsiSohlAKJQpLGxyhHEB5JQqLw4i
wxFPZt8tmJN3McTaE8bm/BhV+nSzDGjDWAh+e9heNwicuVhxauCXZDnrsTBP0aMu0y82KoQKzuS8
glwftjR/MxjamvM6bKxfblm8qaG8o/vtkbUyPLayYaWEL37KmSId1g4PMnRmN1lwgrc5fhix/dK4
VZWSq4o+RcY0BtG/p8VMnpIxansoh+MFaDVcn7l5yP8fYefVHDeWbem/0tHPgxh4MzFzH9IbpiVF
iXpByFTBe49fP985UN/uVtyofigEM6WiSCSAs8/ea30r+Eozpt7LiYKnv+IXg46ms++Q7V2HxJjW
7Jmq1b1xqalXyHHl9jzryAGqX1ubwAn+zN0suxUY/exBI+AQgxeeaXOIFpOIyy3q1cEu6zzr0oJG
eJQmtEkYwO/L4yQKSDgRNgp5UQ8VogGGVtWhcgkoRLFq8L+Hw5nYkmydiAyDge0VWcrTszQUZiVi
AqkxGT+1nEPCZNiNM4RI957dJPhhvPYcDRXyht6hlT7DaOICiPcDtEd0oMQqhyLQno1VqJAH3dX3
IFI+XKG4yRmM7Zw5KA9JnLGzHub+LLdg1fcSDNnaE09injvWq5IgW9Fq0yP3pCLLedaZV9pdvdZT
DDNNMXeYfVM8x247NBdGzQ2UopzWgXGUL+Tb7Aa1XdUD+XNE30OO7DVNQX6LTVi+FRnVY5wxOI2k
RxxbH0qEbZ3zHPakXaKcHYQC8J8HHVDZitFbtjdNIeeBWnGULbsMLNiuqQZjHRAqsUIaRn6ZX/o3
yrLuJWyzHWNxjWxS3dpYPomhqmiAJSJ/ogWninAVlEA/E3JKItZuURubGiKoyf2q2tFwWFZrcnsw
5/o3K1QhHbJP3sh/nZgctAbyrpItIsVC9SYxBrlOsE/VThos0OKt6Koh4PyS2Cx9ob+MEXUcrDV7
Nin3AyCuHhGj7DFwaPWGav8DS2OCgcABo2Nmt97ygsesvLhobQmyMMJGYpOmNU/p9GGO7pNuhfIm
aktK0lUpGDbEiZb0U/ndlX4sb/KrakZ4ZA77NtHqxdsjDT4t5A7Y2tWXBftKUR5T9JfTFz1BU0bL
YwdiULsHEC5W/J/TjxAj5tKn50OpxvC1nDtlRxLmCmv4rBjcv8x0XoOgp5weXzA/jI820Hys1TPX
fCFCs4lDkqfMc8m8kzAOZtJkOsJFgfPZB/tReEEdPC1HngqUS5OfrQRv4qRSvPdpo1yXamOkvTji
s+hbgj6lGE8eNPj0O3hYuGEa1T51igYKYLLDj6ouEQNU3i+RedaE9S1L1Wmj5r6zpVV8RDMMo68D
fgAcIGXrohB4It5yvKhj3iCGccpo9Pci4+ZAgRsdQQ5BH6HNXoYkJ9PHusjOe2gBP1gur0ixJwEq
zjfzqNqksEIxoFUFZsGjtX0h1dlQmidFfn2y7f7PpRemKaa3S1+g1agrkKdwXv0u/sPKa33Vtq55
xQVpXg2/JLZtJBZRmhwdM/2eaG2M7nPw2foP3zXIwM+ciJRghRVnQiJL/zivyGLQohnGTYHgXuvw
I0kXm6H0vwzBjNDgXxneL/6U37O8AIFay+4twahUY0hr95IJN9m2R3suL+jF8sQGHxwhNOvzvZyV
U28BtZR3jELdtHyHRMQ99RVDGxePMnsX3b1rCvhFqd6R/FsYj59C0b1XyUFZ2ClZjTRwdAlZq/vp
rTIcQUhMXFLh5D5BaHSn2UAVJaf6E237azxTvg0QgIvCvcn5iV0jOY3sGCGEmKlETv/M2XydtdbV
95Vn6ivejjYx5Xqyi8n4XWee9mZUln9pjS57I1wR8Lg3PHt4abhNmOFLGdfMNovUoPnexC3FZZON
B1+d4muQmE/5ONRdXBV0ScDdiBqnU1QyS8nb3fhs0C+kBnbccw9qP2cXlrZ2TnHonOkSYFaRZw+P
0kEXMUoemwYeEBoU1FI/u0pVrpAM1iLajkl/MXwbGwLhuV3uskXcAAbGlQmAplK2yWgVWA3q6hRp
PXU18QwEJPWgAt3GeI5BOiD96i9OiNPXN3VM1UOGgWVRmXrFeCMqQAk05677CCc6Qt1PUVxAC+/T
q+rA76l1Y2YGPRYbRflTQfhFDJz1fXlitFCSxKee7NquDF7Ybx6mwAyOg8UgTKZoECjeLwquRKhU
OMPmEr/sKz86Zvuf6tq5IHvuHoE7q58q792nj3RcPn+ivv390tbth/Qgn7saoM4z0cjhpnYceyOf
vTLguy+Hs2wE2fhWV/3wUehpuPMiuznNagCHBFzfWqHp/4R8BAoly52NfOmNpLMzMq84lzEAa/FZ
ym0jXJJpn1EUXdJ1iX/2A71wdCzR4Gwt38he1XkGo+PpBHhY7kYOGjACH1FQYzcuc7hNkOHXtnBm
17M5HiXjTJtVQD5J/daNNlSNkSFe5Naf50ozLhNVEFLQq4UOZA9JeVzJl/KgmMD3YsQQejpNRwfc
1T6s3GkHhheERjVlq6LU4p8228FgaocPlfQjphi3fCJGehSFai8Ojh2PJ73sP0eigJ3z0H/p8W9Y
/22Ykv4p04mYVSJqjMo8fTC8+CbbfdrcCnC790KT0D7k6uAcIsaEu7wg97uecJZEzvx0jJJ1BiyJ
dBjZpXOLNPa4s8c2WPbWVXMkulOue21Cj9Oe4H62FasElI9V8EGf1bNXdqhGIn8F1h/Kys/ZCK6s
gpy90yME+YSCBqZtXgv6GbuGjrVQMpfrqFZeCvrjP7uueB1DD8hYGUH/N4m4yXQ4VBGeg8jPy2sb
BrS0DNd+8XTdf0LAfJIclf3Q5uJztFlm+YTG4MgsPjyk8w+Ue8ZVj+xpVYrct1m1+jWYnK9xMFUb
OaV3FezzrRE824YLL9Xmb5gKy80YugS1jqm+WZZkXYv8rZxMJj0JFV2ErkvMKb3JGG/QY1c1STzr
SjjqyAfPjq18GYyfjZAu8SSeTykAZCywnbIPzHjAPFYfpfU3wee7qjJvvipzuSUD+SMrcImSFvR1
RvkctdFT7fobwBodmR+Fh83YVoRQBZesYdpI4nazk8EKvZGQSh5kwKY84P3MSrRz2MXlwTGLc28H
+tGs8MEK6leVAnkilUU/WdO8sm3T+DOJ64fUyMIJgWuZO94xd2xQXqmu3jBmkzOHjTThWXuQUS95
DfC8DXN1h7xYWxkEoq40qR0gub3cF05AJmJZsdxP87Zuens3RMZG1smVSYMaZLmFeolOGTjcTx60
jZWtZBXTnY7KJECCBbAKrlhgTWTlJbT+Ld636GLatVY/hgaSTmPFEHTAZ2/IumqPBpV6nCRoQzKa
wYVFq91TsodnKKR2GS6jXzUkpdEh604X2uqx74l9Fy8n308IAKPYofVQ18c6LoqNFdkI5N23Okrp
Impo8kRyq9K56CZKP2Rg4oTfbQI9Sh8YcNfSMZduYYsooXWB9184QQ3TL57kgKKdDwBcaoSwfU4p
pg+qT/8IIVjw2Q6pJAWjM2jgjuYTmVmjDaYUbmx8SEwLPw/ESGXdF53GOsWeuYzao7j6izhh6jMZ
2jVVasLqAozxcTB4O0jK7W5Syp+DZl79nuQjeBpYgXzIlyvNIRsmdzAlZP1I6dVBaatf66Z1N8us
cQEu4rBKkXOP+QmEzbQznfKpDGbETzTH9J7Ddp1M5H3Y/MAbE2PItq/GmbsQ1YhHqOxmWW4cLS8/
ubX/klvMi+x0hkohgK2YzcOVOSfKR5gVu3g2nTfgQuPRHxHBdSbXgObqxOzGog0Zv9adYxzxb+0b
oe91TR+UZWGEm0plf0ADh3woRD2XEO/uKQiyLxI3NOb8jdrJyUIVspBqsugGjDzIeAy9qDUEkZ6i
Y6Ehp06b7HLPIyHTVpHvDZ98yxSztq66YTnJvibgL+SINjTjaSdJhioDMWBmyPJtr6QVr0e4S7Sy
W3s2319wcbC6rWayULwcOpmcTzdV3Z+y1BQbmLE+FX0Z7/JqprdfZEh40UnbyL1gUBfpC7usb5K4
hG7UXNlRTS2aGwNxksP3MM728xy7lxpQzLkvuIQmdeieZgXzCBqgf2gi8ir7NPBX8i6zwsBYt1ZU
rtTC/owv0P5JKXdUlPkbk3rUFgSUH+vKcLe5AEgrSbKx6vlSWiphQe6oH0NEyuvKyf7ozV7/hPgE
u0rNRLQPiJGz65TiUQjUs5xHPIb8r4uSse/YSJEdcWva8bIMPdGIdlt/9DZN5oenPJq6NWKKnXx6
Zqn+3ZnDazE01htMtXzfAmzeyJdxN4C1BT+0al3mL17scj4ElkSOPPFvBsDNTTZzVhTv9ZEBYlEH
JjCYsD3TUCQdiETXR2Bk53xQkJKIV1HZFvzCpFSCrjN0VcQLCoyL6w9Xu3AQfnnW62QE6kPa0hKF
3W4Uz9kPBel3D9CD5PeLjKQFtztfmJ1jK+fWcNOu+SS/akZzvoczzy7TmbqVkrfKOrJ/xMYc7G17
KknJEjP7KSfhXRayzNRldFULwucAvI3wN9T2Wz1pSFM2dRopjTNsg6R1Dp4Wz68IZJ9GOIzXQU/x
qGTmyWE4filVV6MwErO8Ecf9YYlpZr4RFSuuVhRvpOZt9BGivM+lsg/p4wxxSJiUuHCRT5a02AiA
VSyMCGLOkjcEwwV9l5zREuD01q0XR/VuAcaWexDPFRM2A2a3BV1EXqUxWRdb9vKfKvIETmmKRpgc
4ubiqMYb9yRjk3b4TsKf9ixDtP7IZW3iksEAwHeM+AzGWlU/gTjotlK7AL8k2BltPmyionQvPvUz
BKQ+Pjvka8UNg3C5LpSKf7JmoK/BgInaIXBsnafG3YCH/qVzzmo4wJ0ApnLyo+p7JiiJA2pLqz8x
l+uh8F1dZ2Cfa+g6V/esbBzatLtFsljXDQtjHx+TBjK2+CJQC8Ym03CnjjOpoE0SFDvnmozwttvK
uxa4CjdKOFJsl4z4zjjtGDCwIVg1klqkuBUty3ncFCmZPdKFBH2sBXzjvgAkFbHHeJWkRrCqmTHI
/p+iZdnJtNVw5Sjq/ElrUkIhlYva3Vy7L04VXY5rMSG9B5KxjvV8+CS/QnGGRGYESJRoWvQy1ONj
0ckosZq95FmIwUZ145ui5PugNXqer3lyE3MedRYkn8mxq12KCWjdKxmqynJTW/nwwy1Cgj98wUJv
Rm44d3zEM+Yl3wjsNW26ZB9Vk/8KHGC7jCp9FOd9f0kqrfvgUarsGeOksH/dK09ZVN1DXh4gbzC2
DIKjLGEblUaRz1q/jybvDPZXZ2LImMrIaQxSOCqUtTUOgYGwd+lDHYGbUr/oCzMMKvZrr7dC/6zd
9YQCXuTBqRAz0al4fcu2HcBf2ZFk2jnRK43DZGsWmKq6tnwlxtv4U6H3xX85EWopA2YlMe8KKeMr
3TXLjzJ00q0Lu/gom/wsPpBMLAg4TkspalrVwyZieJPJyQyPgJEtb3D37eB9FHQwKMn1ugYPO4CV
OTY2GURKpWurEgmVRJhNIkLMMO0G7YC+aaba35R9jry9c55LxVIAllPICUmQIl9c96OL+ZZ9PUVw
KulKzh1gBhbUaBVl7K4cnIOvE3UkJd38jc6QhaeIRA/RdH3xPSdaNUo2nSph+Rc1wUltpm9WaeOe
I91CtgaG1mluacOGp29MqPOiEnbjIr/CKN5ABKMXbUX6WXHmEkEmauyYBEbuxfm1tc36ljMS2xCE
O2+rng5aUX5YFtqlTNfMTdS26d1q3jBqgvWomgk3GEMJT68/KYzd9jVJOInbIwHv8xdnUv1TSAra
SjfdmisDyLg0bORu2iwv4/kZk2lyX9AVeeBtOz9GWNRo207A78VjIewLitjJ/Ygmt0FUqw0bpc8C
9N71mc6Ecknzrn0WDko6uw9e8J+o+36eftJSUVMsA2IqtJgmRMGXtHl2GhPDvw11fXKNNbOmLFkh
8Gy6Vv9WRdV7JwhYVT+cG0tzXiu/RK1sH4apZBgvxvSplu59HIXrxuirl8StyzMTU3dHvIG6baHx
IE8Ymxe/G9p1L+yoGlxocF0bbcrjz5qtvXuMn350o4eEA3xgnlovkejiBOLgTiQ2Krm+KUI0tKXb
mLc65F+dk+ArVCJ7vzztMNu3+2qAXEAbIhUUxvhJAZB1jXrI0CfgKae562SR8ckk6GGFYvylF/Q9
p6TRKK88x/g8O/nDd9MK8rnoY2C2pKOelRAMhEMsqFXrFDnKNdE+0cZw7hI0MahYVJqMemhU6mZP
NxE5nRyTqxnU6z5fk9GS7BOhSYn/cHCK78YeS/DyT9gRkVrjnNNCNQvn0udmd0j8+osEjPU0hKGx
5uO2HIwKkWYPlMwukb4JRl0VhSpcJeOAPrB+KLBpt0rZTGiAgO4uvKoiRaZepWes9d0hqAGSeGb9
GTk6kjqM9yA3OzoN1cCiZZrJobG896DL/pC2M003SGZwC4sGlEeLP0BEGurPyida2VFQqDOp6oCK
ooNzLdI0/DLJL6nmftYV+7tUV9aZu6tQ/1WI4Y4VkxBazZZ3k88J1LLtBoVaxmQlp32MZoRnaf5m
mCRRxxXDabF5nBFnLFzF1A5K+m3woloF9wX6EWmFHQYROZchKKrb9husPpL/SLtfcEeoThg5YGHN
jJEppNiCioOmhGube/HdN51VegkazfnmKKygXVIjA8TTvtJxpBqrNODBperwYKvQmL7UrfZ55qfL
FYxo2g4XzXxZWtGO5QZPLpHsF+OcebkrMDnmdxW5KZsZYUjVG2cdEHF40euKSa7RvaiRtq9w+rRI
E/WIMVfjrUOqxXH6olmjsfr73/73f/3fH+P/Cf4ooPdNQZH/Le8A+UV52/y/v9vO3/9WLm8ff/LS
81wP0q+parpuEFrkavz5j2/PKA/429r/Yr2yOBFzj+1SGKrDsgNpxOR3NdVm/5QHZSThvkZad5Av
cVTP91x/H+ajZJ4yhY9eBduB+6ElvpuE+LwhiLNRw6s8DF5t4rFRs41pKNVLMTKHdDPHI8/EtMF3
ioPl9Svotjlwmtp/LH1KZHDz4lLivszWdVJ1O61pvW2jmwMoljBdJRFuk6KKoxXN9/prolYXkDLn
vDCbK9rZ8rNWXB11zt7t+U4CxXDvcvH7CY7cXA0sU1pXnPOSSLRRXFQ6XaONUpONLPXzTRBCG51r
rOhiuo4UeheyW3iZkqZBqZ+MEGGbg9YWx7/+UHT7tw/FMjSTkF3D1jxNN3Xd/fcPxYmBVCWVw5hV
uIoGZ7YOzCjHyxSyJGzgQ1V/zNETUp/5p2Vm7yR8PMK4XJrodgxi23LHu2GAHZ6UpwyTw615sKtk
uMW2M54I2P4uHYZEDw/buq5YqwOidf/Dr6F7v/8emmq7uoMnzEZJZRri4vuXiysv3FxxihyJR2L+
kPYM2wWyYuP22wWlajGsBtVOHy7Gm5XcZENjQti2WqpE0kLw84nNsuFU7oF/5aUV6mn5VhIV5j7z
jHRl5SoVAnIHV1PfNFH50yYAtu14u9yprEffRu0T0X5EQ0eoAzjv5N+K2SYKZIvQc4vLBJuZwXR+
X8VsrUAMwqRtShzPRfu0Qc2ApHXDl6KmE5ZN8XxxAnvVZjx0UIQMOKErIhDBCNzxOjwxK3qMmrxH
D7T1U5rVFo40UWY5JSlLSVKlK4ldahMiobCWTs44rysarS9z4GtPf7avMfnnAf27H6EyIGUqB3ox
4kdnw0BhMpnbpckhe2ljU5UUyn/irfLe55H57lKkKsghGW129WkarPDEFnJXwk2VlU5jY05xPB7D
KGDflxJsInTnUBe9fyaF0mdL0iJ9tEr9YJa6CvczvlFzqw/so3dpRSUK7roIwWYrCkCesBZMbEDO
BgVLRArJE9jHQe7j5KHKCG2S+0TxveS3UCIFA5pdwx6u82vvlj9tVo2tb8zOdZlkxsyk9qo5013u
HRXoPdvP1tbeEkhNVKw13FMpsCUqbDUSqg5R2NlkbJv2crHpQlwEuZadSCQmoWBx5HrBuYJhvEMV
m240lqGbMvXFWYvecVNaQMAaY7tAScJpduEwAnmUy2fqWptEc/RTLEjJaZfoK7rlFpgmoDi2WcGC
mqeB3u04RAIxug8T3/6pzWwRBx0EU999CXUxF1Un/V4SDbNLIr/cL67NxAreMoBgrfDLME/W2VfR
eW1uDqsoaINrDRx4xVNqWpo9pi2aEl71btHplkrCvI5H0BbDY7mPBnZyUTyg+mdLTK/CcXbw//01
21lnb5XGfFqWIHkRBXjQ9t2inQfQyuaX7FwFSahc9UldxRA1bell9PTmSxYnx8YRrjBpO5haVe+I
SRqAs+MnDLnbtnLzrKnWhBUf/IBBF24JLaP2/9yXwHxlcWVM2nvnTO6VzqfxCf7Ue0LriZ9VgAxz
rc3XksAlD0z/CCqvp2L/108p8/cV0NJUxyUa2uYZ7hmup//7Q8rUyS6tzdHf2JnWbpDEFDuK8ngn
nyRKjqJXvpQn1dGra5cmhwKR74syDmiIx+qb78IzX8n3Rs6O4Acb+BfnJHohrQqLf6OSgSnMCn2A
wqqtZww2SorAVry0SeFcp22lbAL7e5WnqNx8pqeFsxX476/dOJ+zpDZuUxVidq1b3FuATcuk5akI
9LpuBm+NGEUlwXkCSqA4mQ4kHrpj5IY0fR369j4VyvavT5v7+2kTXAFDNYD2eBYnzlV/P21hXjM2
DHe62RX7xWHA4N1eddU8gXttNq6rMjKbshQLVIb7k9gJcEx7r8THStcnPcl2rd7NNuId2Pj0uNdD
lZRPbay8t9h3vqDn8C/yz/JwuvrJtE9V7ehFc/u1iZFiT1WRnUdywFZly0Q4FmFnHdxrwHdIwufa
XkKAhjGCltk7NIBFxR4rTUON46rbMRGRFEVl2q9wCF/cqQ9PSBWQscshYmj7ITJe4k11MfOQ6M5J
RdoHpOHh5mp3Xp60i3vL7EFCxjMdWcg9OkheAPyeRh6kVVpnnzTfYx7HIP199c207NMwlz+1wfTO
hlswwcR9bEWM4e8gSaODXqhn05rVnWWb8UcHfYwtbkP60qfsVSlMss7xwN7pBbebGP2ufG5his/3
pQm8FpL0n3/9aTuiDPzXMpEBmaNyo5DbQd1qqua/f9qJNdJkHJR4tzysnDRRb/GYMRMfMYQ3fVCc
/nnwGQHqhf+t1Ab/xeppi2uNv69rSvtNpsXOFxMjB4MWmPGw9yf4ICpzDKbeqqI054Hdw0p+PH1s
w1pH5XEoBUtSt934kDspYH8hYB84p6eprhlVh94lmbXxMLvKVSoJpLqg0uD4ooY/6qHJNKPE9LXx
MwWMTZQ4R71017RBDqYaFLceSDo3TTPvYT2UP1q9nlFn2OFZjdBV1+nGEy/izvWQO5RklmT1JSD9
8kUKLgasjyTgksLiDE7MSAK+hqzuMXGYO1VFKOPo+g99gkU9QV+mV+KbFDnsqa9//TlZ5v9QcoHJ
pdoyHJ1BpC3+/F9KLje0x5xi2iFYtmGHqhjOJaoUdeuMbbgObau6BDVsc2YSK9vSP+wcFk6WNABE
a3fDYIKgQ+aSrMUAQZk8xptlL+IXrb0aGvxXythax56AUBUWSE2vwv/jl7eWc/2KjjNhbTC116CI
IGlNnXGY1QKDSOHdMzN7YRyv3weUD8oQ5quqdrBkMKMuohbTUhggUdKaZtP7CdZYITExIcScAqNE
yi8qOy3gM1Fm/y4fx+KV2aDv1OcjNpTkbrHXPeOKfca9Z9zlQSudn7FQ8caOycZZm9QPueLRbr53
nutexqK393LGP1K5bOSvL8+IPIQEDWVRiBSygzuNmnn+2tlfaLay8bQxZcozrInTrGBnPw21e2ZX
/qWi1f2wy7TeF1lqHTzGYq8z8tUivHOy1ac8APYb136cAZcoKgo/qjO1q6Nb6k0P5N76eXQ76uOp
Ie2Ess0ikKnwqTjN713JyAX0DqibgrvFzNTplOTWm29ZxavnpuWrYfY5AtI0OMv36LBGJ1rqM3Fp
/GnHXg+IJrJJcpLfmQ/V+EEoSE5qCVVjEaxGFeBERVM+ggCFkmwnqAkPnGWjqIUa4Fq6IGxNaxr7
dXWTPV57Lk9cXFcp9OirqLsZzA1Vjywbh9yGhDDUI9JTRHdzpdwlNWEp9pFBohSiF7MBbBjdO6xi
B28ubgN+F9Jj54dUHEGZ629yxBVlNkFxE9Jr11HoaIZGePei8Nch8bVTVc3RizUJJXucjAeg43jB
ixGbi0HhJoankKA6MKducZAX1+yG32pFuQxx5j1VbI1Ia8HtiIl401kYc73eWpWd0Z2VMRD8CtRd
4Pizu6K989ebR0viz7oAlblti9g+25x6xlr/+Eq+19KM24WR9nn5w8YAFmfmG5XwR1SntLbIGO2O
yjTy+cya+UytH7K3q/p1yqQt/pGGnk8fJGbezl1b2t9dZD84xaLgFtpFA2yhifuTFdTZbm6GeGN5
RsZTh7wtNruw7iEYw3+KRKZsUuylGW0yPpf0N4bqvZh7rB/ckPfYDV7jOHRWsoalgZ6aGpNf66dT
ts5RNWyIdOxIqTHcndVn3Ync747vKVwJCBG/lSWNuVgQWWVEgaMOf3QzohPUoocOOtlbk6pbN2Tn
GqXFXa7cbGtJpnCdeSPmgdeabI2rH0wnzx5M9GwWb4n3TTO1dnQz43NrD9ahnXPcnciLB6vR7+04
ZkcHY8mmtIjiYZuQvQ0VrkG1BotdwD39RR1syhC0jNXUj6nvgl2vwW5LG8t6K70Udjs7u66tvWVY
H+pet3FA+ckOm+H0GdsGFNVxosanhPiZlVwG5FekUugnPedWhtfAdg/3R49NI6ZxOM+KzipYJ9tZ
nfG1Fp4zressDT65gfIoix9S7fBPFIde6jN4KNwr/60LhlCg6cxqZCnih/CgVafZEb56G80y+ym+
KPwSdYOMG4wBh2+q3O+2Y8Hgemw7vFVW8TCEozQ3x2iv5chfh8L1HzXj3UdbwtLi/6kjVX/xo2E+
0/asdgEBGQzSSLObsmjiqVnrL4liE0rrqIuxNaJMObix9ZQk19npwxXo1mplqtl8GrzBPoofzceS
tU6aOiRp6x+H0AJ6aCtlvZPv9Ym2Z5j+YoxGc7Bt2FBkxE1fQN0IgGUT32qtsl91ezz2lVNeJ3v0
153dwYj5GAxQJ30aJUjmrerk0dXYI4Tz75b7PY4+2A1H66Kau/flKxt795Rk1GKzv52quN15ddsc
W1wXBMmzl5WHzpn3AA9QPzX50ouycaL+kuvLfDxHkGWsOTVoZhj23bI4S2Ky44VzvZ8NQkdRMJbH
FqYYNFG076ntJHfHpmurh5l5ZUyDPSMKdow+9VvCA3ertHguVLt8xENvPtEJq5NGvL2u0IaoyyUl
GuPur0AbSO5MsaXBGi4Tq7aj5Fda2gcS8IJz4zI0aRxrQrIUzptqJO+o6JPXgh7TzrEccF+Rxjru
Q5vhSVoXII7wRliT53yqjC546djQgcCy+y1tTW+HE6w81o3wvkXWsMvHikpAqE4zY3htZcQxpnvj
1Obavp1r8yGDQNygjo4RuI6TWQxvspum57QKln6A1yndNg4nMn/K3txmnavdS+IbYAK54YGQiYdM
0bEq6+L4wds/w8Gwuz6moOlfJMWz77tsjbeo39XesA3jYXguagerG/k2euxcdLFQD1ULDzyCAOrY
420RrFKQWju4bde8K74vsk9bLdk/SMUkitdkvcQVSvXfgoDITNU7taI9pQVuucM3NqzKpcUAEkNR
AMdVpnuWs5Wyq/4Mv7FVVn7Jwol78ll8KeWjUnsFNlycbLyQa0vt6UsFyCrdKN+woS4uxVRb6yLx
6oOTh/0mE+1KZAdEmY/4i4NsQnX4XZmN4CIPYjYtRQ1liB5HSuZNDZyebxJj2CVfIy8KPqJ2cFgW
CSh06OEdYi/JH0ZUf1HgTD5t8obPiAky1rJI3fx1iWqKjeG/biUs3TJMdtyWR6GK8uL3rcRIKEzU
g6dOfRuaTe9VDyswhpVX4YwjwOg4srXbjhWUILnyRQj8Jn2Iz/lcNy/mZSAyjQz56Hsz+18cK652
Vhq2R/HK1YZ8DQePPgzSdVboNtXWAfaAFWobBrsCVK93Rbwpu9LfxmPHEFqP2pXqj6+hUELNU4oO
gQYkMR5flN5tTwN2JiDFtv8SeEF9ctzi8R/Oh2jm/uv58CASsrmyqOVtW9Xs385H7MKitV1CTJYK
rAGDJ9s50isqv1q6OxN/JVa6aaUT3yBnBrInLA8GmNSVwxBmK7lAA1mmG0/Jb9xABIHBCCOrN/TQ
7Ac7P0rQtoism6XtZ8ztUy7lADM3WWM6F0+Lbhrx7+cW0cgq98AkhjMzbn8i2aS3k3fVB8zolgPQ
QDd5aGNUfbQhaA4Lb/YagLKzLkzdfHQ2+DMbwY98NdladvvrU0cv/LdzZ2H3tAyVy8gxTc22f2uU
KyG0r7wnmSZr6ukkhz8p5MVjaOv3riv/qFCO048ts0NmoOsJq55MDmQ/54bp29F1+hqzMfsUt7Qv
kQHyILSanoQS5MPXWRzOqhY5y5dmNkNtklMSK7bexzDy97ol0lqc3vgc5uNBR7OpZsFA3GVQ3X3U
Gcwm0CFl+mOeUJwnsUZIkIh11AfGaEZWlpgfdWVvWOAfl/K5q5C/QejCKqbDG5nHCtkFTWgCOI0j
RmVwcXbxo6gN82jWrnYboeR4vggnE9JXXwGjE405WUBxaT0iq/szsUO0oLLRMRnMPYaISEGAg3f6
l+NjGM4unG245elTlhkNdt9rUhRc6RX3Do/CazzgVFpkUlPn7zBNkQtRaOlikCqn8BJWpQIbEyiI
VNlEKho6jbJ3IWc0QY8ZlPnqh+Feh14j6NJq0UqJmYo8uJrbbMFRPzFG6jvgoN2JqJD0MMYtOI24
BjXUAR8D+ljSZcPPqXZh9IqySKq8QrZv1gAkKfOILYSuhNgv9YpdOFe3uvTGL32+HSOvRJgd5e9o
l4Knn3yqWc9oNviNk95k+6SB5fwfBiCaavx+feqe5zmOIfqKyCvd367PdiqqFIcCnVMnac/S6v3P
e1ttonnLAERgcYUU2TOICmMinUOiEp5I2fYMMqr0yNf9F9v3g31oN4Aq6ojNIFA558Um7y0JkWHV
uRXzDMzBnnWIiiLzLc1InJONEMWz5j2Lr72yUFRskgzMj6S8JIR9bOUnQ6SQe9bVGe6j33xO3OLk
xdaL3CSlU/uKIOc6aT3wElZt+NKdSRoQSP1uwCo1g2x0rBkRP5PzRsMQ0VWU1KZoXhuTneIuHAUh
Xsw0krJkF0usMEMPUmyY3wHeS7Md5EpmffzWdEoE7sabn5rLyER1QN1m8f9n7EyW5EayLPsrJbFH
NmYoRCpzYfPsA53uJDcQ54R5nrGqZS163dJ/0B/X9RF9oGBmRHiUkC0SYuJTON3MANWn79177l2h
ieSht8sHqeSWD9XABZp4L6UNraufFW+0H3NMvReRkn7eToH9XsvxzOHGJf/TT4H36UwOHNcDH6cO
ykVpHOViIwBDzq8Z+tbxEP22dvmoeBFBH00SP4U0plc6LepXO4mPqdogi2gOqjOZT2Felfheo+ER
kSv9jPmjjLi4n69xwnp7CdFktXXbcJleMUh723lzRMVRTkm17aINr8MSxsBsAPS0B7gk0TPJ6SQQ
TXq0BS5bPTQCasDoxnQFRNDvf0+CmVIVJRxry1p+Dbt5tZavvZX08RXxT7cGQogRsqiDTVGV8TmP
DPezrlbMux2t26FRVjacJttDqkRUuX2aXsDSzGumxmgXLHNP1tudPaj7jHrxouWYi2Y4/+9mPPmR
MvXkjLeFc1RAVxwX/2MXfOAAyQWzCJhD84udojlgGHMnM8wU2lN2EMR3IyWTlPcR575a+q9Cn4x9
Grf9u65FgVw1Z55+eNaSJt6PUbUVId7UqNW9Bweg0JFFteE9rdsrE7CzXHZp5xdcMSlYh6o5oqVP
OaIY1X09jbuJHKgNKB0G8hDv1mTNNg9klIp902Ct/Pm7/deJKbUAV5xQKZIEBcGbYsD1bY9oXZtS
fESLnhAQZRZWu8Um+a4b4TS3s0J4WeA1NFVMU7+nimdclgxEUkU3XgEdsaRns+JQc8umID+rXRvS
fNeL5tqoEINFZW+dEM20UbymWqB8wNB61XQ6o3IOM1quuSWH8NPPn9tfWpOugczAUTmpCwodw5qn
3n9sTRIu6CYZvKe+b76wV3vvTJp3R89yOBnRpHyHZK95lzqboVftat13+sBChkid28Ig/cATe1Oo
+BTyun4AjlQ9oDoHb6U7xypP08cqD7WdDckG1fskFgilhMaTWZ8vGxD+brHBhrcqNKt+0Wp7L89q
ogzSg0uDaR1j9uM9zsTJKrLskHNoQgdrTicR+TZqfuCmHfLYGoG4PRC9RJE1HEncmuPQXC7rNPKm
Laq5r3EVGvc/fwHfqgLm1485sUrBo+q2pb6ZuOiwchQyI2yyjNCjTR41/QhklEbQaOEt+/Lzf02K
DP5cl/LPsWvppmupBuqQP79djKV0PKMUc8s4Dv3/l3AsOIfGprXzDHO660eU/or9hKUR5ZXtz6HJ
yT63NWXH9KfEXwuTldqii4pLnKffSLKKDtLaR8Tj09QTfSM/04G0WYLe5BigyZnmHgOD9nqblE77
ixvsrxehpXOHzUB43aTqfjvtU0auNiMoqh/VNhPk8grFwzt4U03u2qt0Q8qHkBUDljooOgr/Dku1
c5rCKjwFhBWvkkQZ7jhuzEh5y9gaWpcc+gl1qlKTcUbDVN20FoinBKbQTSG9E2ADt6A3XGVyTNPk
KUJ/9xgrdOkHz1bfuxWH/khjNosOTGxDodAbRinOQWx6diajvXn5eGMfDD5ntJbWDE6ouqdpYyDQ
4gTjs/77gXax/Jd6yv37FhvZL44qUgz0p0uC6SiHN0NQzvASvi23fdIPoRzMeQETnU00UN3B6zT9
0IT+l7odn4aeSYxspabPiKPxFSLNfpgc/UCBrd4HMWnLCVlgyICCZ1Od/KOpcHLu3LzeqxX9XP5o
Zd04zKKpqvpHP+j7R/o8q9DrxL38DI1jeuxUcuyN4BlzqgGtOjev8iNMK+p6iFuQkYEoLz1a9mZQ
6LtF+k6GRNQaSLU44Bwz9CAxbF5v5CjSedeFVXp2RXuMiyB/zNCV5cWg39eEi1ki7Lc9TeOrQQbW
0aeB2lWATYcEikmd90fpXBoa2IlFp51lo4GKgfvUbV7dSa8fneZTh/d4M0w4jn0iDfANZWdXHUBC
kC0wHUVM4AhIrbu2UJ/lr7OMBCUAmjDf5TwD3am8Vykmn39+k1tv53qWppMy6VJaaI7tCG0uYP+w
JpsKvs2ytmL0HeFpUGLkgg6yVQSNeFeov2r6gmemHp8nVQzn0TeCq1UHH8D7uTedKZMTlXey5pcP
WLzXZpeKi4BFuBcDujhT64M7+QDkOWCIbTC4MDOU4jL0ZgzSczEVIJyZwqdUyDpb9twnXZARtqF3
JOyRljQiu5Dz8CLo3U3geO3J5SixrXITIzXOiHVbETjTq1spmaznKFNmut0loJJWZ6e8Cy2LQcXo
0PtBafvzF9J8e4rnhaS9h/iDroZwVOfN5tbgBreYJCbbsfEelQ5ZTwk0G0g9H4V1+y3RfMRF85fk
Ny23Mnb4iRHA95N2/v2hJqTyGFseLbdZDU1QFd02XE1t4N1kTqJ8sFLGHipT7Rag2Al8oXIlCdnY
1xrOas3Kr4pV7GpGkgyOsspEIuUyIOoV6yha+k6Sfth6vrUt66Teosw+0rdWH4AzUGU1kfsQF5m5
QYCRPmYtrJjeabrHniT5jTZhlPv5a6fPF9mflhVL13SbRhPbjeAYP5fAf7gIVd035hjNah2DF8KA
SdxsVVcZxwPIpbk7p/T0wJJGmMzHsI47AMuVsyrVVttbIxqH1KaKxLhz6IesZuU0zkM8eqdwVCuE
hnEK547OZ+d1d+68Yqe5of9i7moYf3n/0elpPAf2aAFZWrzZLWtt5LVrMPsFab2XyE5LmwHAKt0m
2axRzI4Xmpi6biRHFHHlgzTaUXb7azVL1TVWv3Db1V7zkMdpuI2dD1Nr0bJuzWw/mPm0oxk8Xmvu
u3l01XHmvi/CjKl4ZLNIRDrMffTmnHG/lWWEQ6JEiWC13cdlFC0vIqgHEM9LglhERTo6E2RzV8Rj
d1dV1mNoGtpm+WEjGn6smLo30c7QvH07urA3zZJ82RkoVDmHrnKKA4fmZuMNjMxrIliWctwuAJAD
sKjRL03dIbami5GkBw3O0FGT+M8IN+s8JrvLGjN9MB9YbZbGSp/2+YeiwH4wzqOs5cij+am95hrh
vvLt73Vfpl9UhjeKB0yBJt8Y5sb7ItKSHTtXsEmp+jmWdfVDHILczQZ9W3PgvQyuuKh4oi5YpK9R
FYXvnGyIt0kETijIbyMd723Qc3j9XWKYqemDQ8AtmvT8QNrMWcqPi2zm95kCRC0KazkSXUwoWMTJ
ruj8bTebIgIdBKbC/e7XNg30pgiuRGiui46jXE5yzJYI5XidI+raaVptbZ206dGUhSFH19E95KLL
TgSB08SE9bDBRazfywfDt1Ypqpzb718KIAitBNbZQ9MExvJjIhq6nVkSjhNRkG+SuvsmsVOiNEn5
G7JhFavddDMBpjgiCHZmAasD/+e5yg3vCTNDTWqD2/Irxo0STuE7jZ7EGoJbezSdrZygB/huj4HG
SVPyDKhp6DgtpH0519WRHv/odvt6H4NA9m99ibG6mYXqgqV9U1WjsR0SUR3cQcf4UE/mPFY1t/it
3BMuh5apJWHECo1LhK3wG4wehcIIEbjqYw7zoXM/FIl9IAqNVPUeJaGXh9+cdBiu6si4fyLcVstI
XfRmFV/YRd2udlLGIoPzPfMtDDsAT+hEE94JBbs+dGZ0wSMcnifzkwRJS/zB2Iyvsv0JL6fdS42k
fDDGKj7ovDOa1T+ocLmObePxJyOd3Gdhwnge+3jFcb2e+ce6/1mJhvfMhEKiRMXKVdXxI1atq5Ip
tNryySZ/AdiC/Hflg04GD2cXf7/MMfouU47Mk48kx9PDDYv0RtmNOTYpiEDo+vKjnQT1RvWJmvQ7
xYeXA3cr59i8it+XDfYbu1MBszn6lJ0N+o6SWOYQCSANLxwEjCPHslOuJFBCrIxk6rjNsK/U5cnX
h+JSu55/DJS5/2dDbA/15P38jDrPYU12/VdJyKmi7qoERX/ilf1MIWbvihnnqrgjGRgMBfYSJqFO
ersrE24lqwc8bA7RNU2N6ZIlOIS4aYPTaOeoABsjsRenOAlf6upHe8BqagI7cTQ4ceGcmlbjjTOD
F8Qlgh4TcZAcVJ4Wv8VgAcVjQrDVVFrEdUP4J278cOVVXXuklHfMgwbvw5H4kLohHSkgSYhI66yi
HwJaw/ydVldYn0NumJgu1k71dQAcQ54+4WjoL8bk7bIi65+JIhq26vRIDFS5/n3otFSFnQu40IxO
mqp+0OrZpBURrAYi5BFF0fiuy1p7paRVfQBYlP2iRFkO2H/cZ5m8UL7baIPYbsHGv1E65k2Q5zCd
0+0PebXjf1oQMcgLmY7ooFmMgoxrs9ecVRS5Kp2D/lJavr8ilyjemL3Snlo7C+/0GJhOk6wYDiZb
z7cT4ljU4mUYmnTVw7M7TUo7M86Hq3yQ8mpFI50N9upKEJa2ksE9TRqe7ELYLxE8gG3eR3tkJZiw
VSJ2eWmNh2U78hUlfLGmydjZLq5zOtP5RxLPUg49Hw34DvyZsxQJwjPXafOjk65i/elK4V7iMn5v
JwjQrH/BJtjqoCyXydEA99YI/2wQVWVs7OjUdpmFnowKJI3onHgk0SqB01uwVc1y28ZoFVvDcG7y
YTKYmeIuIjGAcTjSqImA9KERuJVaJOLqqyQcSEBl4vjvlda7U5K0PucAup/iqL73lOnT8l5Mmubg
cUxpFBMQgr02oAb8xkHsvZZE6k0UDouDmoHXm5ruvW2Y8LFiL1plPTjrtTuMvA1t82XZMDmwV2vp
AR6jYrp0g8EYWKSfBpoYawGLcad5jXYx6eiuzZQEHHod9H5mo90QPeHO629Wb34leVE5TGBDd66C
HnZg7LOi06l8JmNxk4ZKeoPbNmwYv78azCIegOhPd7bjTCujQLjXajZdEZqAE5d0jxLVU3ZD7rzv
e8P+ITnXEn18h3DkB683aLWjolvaCgeSfmzo6W59qxUbNG13Ura+nIwwHpUw8UEQ69nCM6x0OKPK
APjMT5hdmfihOf4ne6Sw9yGzY8rh2sMu1ePhlYPy0q05qkMUvDAh+KpHQ/qU+Hm+9bnAVnnaTDf+
yA9JqSVn2+qTs/wHvLDLDk4qcgB0Q3wuQPqKkn5UU5Drmpg+EP1izn9i1Ej+k3EWYfRcpr5xQ9z6
Il9d+RlvwocC88KZoyGgRmWKjy0rKIHrdXEiBAL1TxTSwjfdWbQQfnIIZTACoYCiAEUy6kOwg9Gk
PPdZaa5Hv3yuU+gUhZMAh2A0c84YE0h2sxxNhxlftjF57RlqecdSBRlDXal+ZPn4gBYRaDSHMeIw
movW9vXVvE8rtEL5BA7+B7vaHL4u7oO2nT4SYNR9dvpVawNJrAXVTmOWDPLhu8A5E523KyogVXI6
kGvVjAFHKyA/FWYerbsxzPZVmJ4kLiUeghdHQ5NhOIW9HTmurxcxrRici0SOqLFgGluTfrmUabG9
5ki1DlAgnsnWKs9K+8+P5NeciLzDRb5rpMi17LAItiDk6x3RLO3j8h2LYLSDrAjSKdAPy5Af/HD0
KOIuI2hIBytMIITrXH8/TdbNBFBf2pehhZxj0cLQoxbVMSw1mLYqzxInhagKS9a+2ZzSkuLjuciP
qhJVhRKrYl3T+yX/car3EjDjobYCGmzQtOdxTdote6+TxdflhWgs67EYLI7lbPwrzZiRGqTFrYxP
vkceUxtUJ8MqHOLT2r6k48A9HIcKTU4rV/cSmoCzhgTNPlD3QsdFuiAtOCyWK5eB68FLh6WiMQsa
/CtgY18El6SVdulWzmIkbIXiMtsvm+80Aq9tgOuf+zZ7ZHw5XMu0vdaebp5cXWg3Jx59VsRxnZag
PTBjqEd9zBLuk1iQkT5yQZahT+cs9MVJrvVGT9SPi7XPFgVEI5MQO0lJyfvhgywlf37gNN7OVJB1
6pbrWOZsTdLMt12PRClHLQA3sXHRxswqU5+wEUQGeCvk36Mm01e9Q7+dNtbJyjzz4IbKtEeFSI56
OXQrx/SyW2hFn5fCLKwJ7hQF4QKMagMUeB6zLgyS8XU5EQ3ptO5TtMBJDbVbBgRwZbzGnXjGgzMe
x2Ca0+EYqMkHPLzVvUcS/bj5xRN/q72Yn7hj00i2WUaZKL2pAJhksHl1EE8iu/omn6oV6e/SXEyX
MiHTqrLUZu8UXn+2qifq/EaLk51tDOkut2nmdLE6nbv5a1WBvlAPhuQh9ct+G/X+jkC1HmtWcMiC
puWkHdonB8Yk4+vYee7C4cH04NgU/l6H8BZsDHDnv7ByaP+NKYF5K4MyRiiEA9tvn58wuoa6yy52
y80T4a/YBeoXowBy4JImsdVa+8FNjGgt3Wj+wObm0KTcIOCpGacVwjwalaPusK63axhk+lYWMKKs
Uf2TEbdRQ+av0oBWClKbl3+nVPpwGzitQLSPi99VPFQ7dFFk01GaeEbOqzlxzU3uFje11sdr0Sj0
nDHYtOlKDVHSl+godhLB384mN7mEy48Krz7UDmFjNT4qWMg2pzLdHJjRCabGRZL0IGYCezE3qFDt
bpn+KkAd7mjWDnTOYCDGLXnoHWU2SlF32qWJpm8WcbjTONd8Qu2RFuEmrB+XFc5XmDNlwmnvOcSB
7bWoEN10AqU8O1AGByW7mgxs/sM8bZSVOsKCfMEI6+WmpF68ShZ1O1UH2UrMyQ64XwSi1qSnvJyI
7PBwVmZI54c+OMcLVewdmTmtZzrn4F4NVzaJh2u5lckXI7TSq4acL4Wm8+Ap6P3Rs7yUWrq3tRiy
nrbzyC1jGgOsK0cW4fW1sh+ymabZz6GFRa19W9Yxgj/ZqoA10OIPeoAMy8JaRXGFIGNeUpsqXEtp
TDUfxkfFW54eM4vhyOHmO4Gu5bXwvosARiVsKxWuECIMztPG2pp99ISR1Yy7J+1gAcRe+5mxGBgV
pQCUgp13JfwxXAcuFxaWU5Rk8kF2IOSQtneKbqtJdoWDIvxUICpTRQj2zuJEVVe3HDG3rIo0F4JX
CRXukKbRZvAj5ybVrYWWkI8LLH4XHsvDEtw44czeoel8HV1C7ftwwFwb9enRl/rjUnkNYCHvlgW5
g+xhJPie3ZQ05gF929pnR9iOYbz3iTu4WJqp77Wphub5q+VKNv7+eGBxGTvZBu0010FWaUkp2R8a
g1BrSyt2ekE0yDFCrXNyta9ZFSQwfLpuZpWRIkp3o34cqrjbDqk5Kz2Uw3Jq4FbceCRy3Bv28A3S
yXjf6VZxMkXtbg0V5vLote9SLcsuqpXld00/Hl1apOtONQEiz+j5NG7ueiaux0A6tDuokMuV3jJv
rmby4FIXFSPTHmlMnR/0JnbxaDraCsH3RylM8Mssv2im+dIh9l8b1ALchoODT5+HusrFHpo3qdVa
tQ30hijWEqQzbYto66GoXGO7m27JNEw3lu+9lAlOYflYiUasl4sjafX2GjuecYO07e3stqp+0aR1
/rJnmpjk2L6ZOzrMb98Ozvy8FpAGyM5i7cgPuNyYU03dewjMRI4Q+80RjIQiHVGxlMJH1dQfOwdF
DkcsY6YTBwLVsWJ7K2fS1r2iRXcTTL+rV5kbtpTmlGLWP8mP5INJbMi+a6MUsicYSp+18iofCtv9
8VFow4vAkaE9+dE+SoJjlDjFxWpy8+h3blCshrS819K2PdpOYB4YsNAQckNBMI9Q17WASioXoUYN
rkpDXp1OzbZrdLcG3B08W7MSRZZAJMi0KFL8jgrd7UQkVtngn1JSvSdn8vaaG77GBak4e4GXer9c
fnDMZ+b8FIF/C4e17hDlpcLwWid15G5HPVcAg9eoEsVIKk07PtDfcE+hFxe/eOfEW5GcO6vkHNXU
HVfg8jffbvqZbTamVjTrZWm3qT8ozZT4wngRqsHcTS5N1AaB1UACobF8b9ajB8y93zZTkp3SgQ7t
zPSIpz3KZtc8SskQ1VV/yCsNM7JIaMMygVyHpaA5wLDyaikOJkdU50FS+c+obdM1AFOAMfNHkY59
Oshq8Ooz+dcky3qY6Zt96N0TvYA5pFDdvY4RqEmKEMAyCuwu0dwDdg8W69YLd3VUbP0RkXHcwPaz
04cudNTHGgC6R5/+1qf0PBUdT4X3iECmuNbMTWvf5d0ZdGsXRJxbejd9GovMYpQKEGjuSTKngIds
dwp1HBZohtcgjPA8iby8ymRnz1M+Zwi+6a5joJE+FKVP23Pvpw+DAd8+jjJ2iRkpVnE+W2nCzu9I
DXE071NY+uIGJ0H8oqiTmpA/rpKOo2vqXNGahkXX1HgzehJphWkas8524TyWLUrI+WXtzPdgYwAa
lJl9qiNPrD1UN+/7JA/WOACcl0xFIUrMFnNM7RzND23UaPgNHlMdwWc5I6BZKe11lC6O3ojp2Rm1
DypAxx7dtX8ZsIWcVdFhsukCdLfIksnlnvs34Chw2lVO+MNM2fp6zZwCqKNSOMzkEl/E60HVki1T
etwoyagfpPykHuw70pjcTVFwI9ZitG8jEW5iE3nM4ht1zm2MKEfkd7yUE6jvkm5lhtNz0yEaFxlK
WyBKBo11pf4m6R7SsC0/MnJiO/TEITpXtJ9/Xl5rUsLy9q0wWM0EsmYmWeo8bv3DhmWEvchV3fS2
cS/0lZt3AeRCKyAhngfH8O+yzNaP8usBkfa3JK7R4/v4cpB3E18FQ+s4knNwNiwvPshcEqYf3zmr
wB31ByKgVFhqsiStRhdboR3jAM2S2Kcu9NXtCPjXg4u+slMo5FJoV5ufljMlFh+MIKmGZznn1FgV
kbVT0/5716jpWVDv3gwfqbMbJ6ypZFQHXSWe9QBWLByNVhvTjW/1Lu1V5SwdQhPeL2GNzo28gm3t
kU8VK4Y4ltOo7BfcAdZNlrcPXdX6a4wYHpaBIj+ZWGkD5BJu03baIbPtzURomdp97ax+vLiQPY02
6aB0UhQtx6u0+ZiB0d0QuTwXvJb9TX6Te6lfMpxk/z4asnRZmdp0jC+dBZ/dtRv7ooUxQ+SiIn05
TlGIKsPNpEF6TgO6wguawE5tonW9HDA3ZoqMGeUOCEq8qVGCbbPC8zXmtAgxUXy5W63xaoJozGkd
1GmJRUan9jbiCCc0DfQp5QhbF3YLVRGFVoqKkFPguA3x190FIzzPksnZISfAb6vl/a6u1X4tPQKQ
OavdUpu6oju4cHVh7QIeyzqE/CgR9l3VJ/dszv6Jw3LxMaGGu8jBu+L6Mb3AkS7Y3DtiT9Y+LNtQ
Pek0fIZx2KZkIdyNyCpOUVnrBHNgLtcHmvBS0lyPziOjlgRFBsu9HcTgUMNa+ZLkw5oMFgCws/U+
KDULlUzV75Dsf118girmvu3PbyRdkkH+dCMJW5gOC5quCofl682a1nYJWOq8GXeB15GchrgzNUj3
8/IpOGaB8QEjh330kikAyINuVyGmPQObdy93MyBbO81CJ2LNYi3aNsO1M7jRKtyxr/p3L403qJ7M
73D7rhVJSZ8mLtHV1MVnK58jjJ0M7ryGJyXoHJMeDmhkog9Y3GkE7+WnSg0tKrfZ0mVSHFTs/rRc
q2IIhsMoWzQFsSfruLLcHZCWaJ+HSbKRcrOWgv64WLTqQJCXRmz3Lm8hd6c1k1HP97VHq2jgL2mZ
etYMxzyT3rZtyiY4d/4cpSFiG0+lsQnwfOCxO7Z1WN9rsNqcRu32do0poph9U2YPuT2Jm3vVrfBW
TLhgZ0ueOljxAYXZkz2l3RNS2Iioq8k4NrHdPpUtU9RIzdpbkId41WKcwjg3kXy2e20uFpQOngTs
O3Mn64Auxp76+wFNzazF/KkQf3ySAk6SfvyT5EEWFVyWtDAz8Fu4MfVpFPcOt12RmjnWbjhMtCjI
lJ4/akql2OErGNmImJYtN0ZDASXJHlVS1SvAJEyxB2Sojha/w+AZrcRkfnd9rUQSriKPKNuciCrn
Bbe3wuC80u9pp24jfUg2gZvZVy98raegeMpQQ7bO0HM19d/qOeDIK6JmPWZ6uJKj887H+tpWORHy
HWTraD4qSZpAWNAuXd57u0NYGvaJ2HWDS8L7DBtQXfTqy99u2ejgWq+915RxvJlzTWxG2T222EsU
aumqzQCVLSe0OjbEAfPCndrV5BlEjUFQczTtOgO5g3x1tD4yyQmjxqhBbq+cJGe3l4wYk4DnNeHf
2bEn8Yg5a2OuaLFGXyMWT8gDWyLGVpgbYd6zSUSrzvHNQwSD7bTUh8mAgAdGDsHLZvFZL4psBR40
dUH4pn6BpG2ubgZahZ4g11LSUaDeVZuuHIkxmsesOVN+omnCIzXgPvTbq9TrsqUrV/Kqa5uIVDkC
TsLRvBDUco2ajpY199nKCquj1ah7cwy4ayOju2dG0OyjDk4TS+mPBxqVVPeTILyQvdTbcRXXBAbh
xC1r+EwRAzRPYmFqI3hQcYSdnTE8pv4QnS3gmZvSHh6XZc8c9Dv0Y8lJHp7SIDcvP1/KnLm6/uNK
RkaPyn/UA5oBQEFaWP5QEkxocqc6Nbx1qrrmiVthPCuIRZhZ8REGWHWDD99a+lEi2eiwNu6TjhRQ
VpJqQwfKm2fU3Z6rlL1v/jTXyv6QJjYchDnlSbFJlZ1MkrPkp8icmlVZlApeoAGCnByTygjSwdS/
k/BUn5Ukq0i/zZi1o9iGN6O5y0WlT8QV+wZDZsm/MPK91JT0inGuhor9rrTfWxqbAQ5v5yFQ3GRl
+gQD/i7Kj/3X5Sp0GXlYebLOxwbKg+zp9GX4osH2OMA5AUcfq3tJO1HyL0EMnb6ylHInKS+ZtD+I
TLPXWqw2axnx2s6sFIZ95Vl+Kj8a619IbP8iD4Xwrgnkrg4NRNsx3uqvNfgNuadFNACt3jlKj/Yy
XBwmM1/VBfrBxbgdjdYmgou9XjYh8tFcjSQpGRuiI9Q9UxGrKR5++RXCb9SzHx9Vqvd3qhn4G+Yo
u9Z0uYARqskk6lhp+RlOkRF7AYb8oBnH1VJaC7WMjkjXD/UgeobgfR/f8kLNVigkir3aRtbWNQPS
mGBwvfRwSmEwWi3JEBgyuIpWWqr5WJbN9rOH9ifTcAEOxkTVlpX9L3qwfxHCcdo0NJqvuop8HR3U
m9Nm0Hhjm5gha2IeZWtMEnhzJxsGjKxaXaW29gyUvwRW1K7HaQ4sErMsTQeTnHXBNqrygmQWQZYg
kT8nZOyVE0PlcZz3SIRLxgwupsekV94PNkj4OBbORw6JmzzSQ9zoaD/R+u160nw+kWEOCpmpyrEG
qgKua94tCw0XTGw76DzpFuXj0C5hIzpOy7XOtcE2RJHVJtXXwYALqveIiUrvCRBIc9FHhXnw/GmY
RPovXjntLbrDRT7muBwPGEuoaK7fmIXcNGLYEza4i+dRiOX0Pc1hNb91hROuRmKwn5veSvBxOund
pA79tlSRrftDPV6qVHV4giF5xg24ToTd5UEoJb6QutSumpt1W2Ecfr6y6X/pCPH3Csemb6W6NprH
N39vFWF1mwY6iGnGthA2nNvo5/SDrtzkJ0Of2nfV2OAXzhB/N+W4VWsBC0dm1rqQqdvU2IP0jY/k
angn+SBUIzkFDLrlLm+FKXPvbrS3SpjZkLLDCDWqp/1CFa6/lcHOL71LqcmUHfuF+faidT2jcBCX
1eskNh4cGgwrCXc0Ov3Viv07ERYnz5sHn4VXrGJN7d/7GltOBOTrSyuOONbSzxOym03bcpaLYlc7
Ro1r3+QZVbE1GCzeD6/I//gTu7GWLMcveTECcAiaN5/+4wl5SZ7++/z//Otn/vx//OMafsEQkX9v
fvpT+2/57TX9Vr/9oT/9Zv71H3/d5rV5/dMn2wys1/jQfiPc9VvdJs0/GZTzT/7/fvPfvsnfQtPl
299/+0JoczP/Nj/Ms99+fGtmVmrzhfgvxuX8+398c34Cf//tv/7Xf/zf//Of//W//+df/p9vr3Xz
998U52+u7moaMl3bNU1LzId0arr5W+7fWPU1Gukuu7WucjX89m9ZDiXh77852t80W3Xnw4ipqhzx
OZHUeSu/pf5N6KAaTZrU2uxrNn/757O/XyqB5W3774mcxptOq/z1JuunYWjQ7sBAvjn7YKlviNgU
KPut8quimFhWQzANGASuKPv7TesyPalVzmWlWcPzZUX3gPskY/9iJPku000S7yhlq8F7EnVKJYvu
hkFYaWh3TGTFISQmWeCnsjrmT3rmKNvAfPR8eHFscAGa4vE8jbc0SW4kxX2P3eTe87NPdrlPvIiM
v/hW2s6T7g+PkdKcPCv+XunRLQXACzbgHa3IesVZ4dR5wXdvFn3FAsCyrzS7tkaaaRrARZWeddWq
mg95+cXca4375BvDo1DIzNGTYlUxV5ipYpNrHszJW1t6vCLfCtDj1jewLWnIcgKTIBT0iI8KE0yy
JZFeEn4Z0V1deQMD7C7tjG1oqP4mJ4Brnw6ESAslXWmJY11VL+i35BZgo/DH4irAsV+Twk/QFgTu
Jvcb+LYzuM7Xx5cUUqmKlmzriOGDU5A6SArPqjcHe8dTvTaExq+ygr+6N+PPgf9NT7QNR/TvHNZf
8NiFZGtnj/iwiblv98qA5Z2+pFhP8Gn3VpY+ZxpGajcOmdYzV5p6s7qkYlT3oTG8t+BBX1BNjxe7
eiwm9JSiyvd2SRnCDK1fOUGpb8cpVqHwOAocyogXL8vOsLGQxjTpe0KAir0bEexoWF91W7HWhaHf
42V0NoR6A38Q8SFqlOnQQOwld5fBivlV55WAFJF+0qu23CTtO0Wb3odYjld5wwOtqW41nOtmVFeB
G90sPb8AgzgMVvdEGAYhWirBuqobIo97SRpiagKQ/W4XVetSgOqBwfoYhuEX4D2XJmiRWlw7334x
O6VcJ8L/UhX5xSWell49MrGWvDj3WaTDOvW/9gSeoQB90WNdXeMojdZDjtnfMcs1uQ35xhi2na7F
CHZNLFEVgOgJyPaqG5JzWEf9ZgxJyYHOt0Gn66wYaWezERY0FPY/PbcOgOw38aBsKqLcgn78wgZg
MRBS7w2NtA6HWIIBPrepM5XoYkJh/U672W7X4QvvnpEsk4iBy3iLPPOamam668kcXOkKKXqhoJ0V
j9W2Dyxr62lqvbo0EcZqFLHvhhpPjZLyVEjWq3ZOnh6nmmwjHNl0ioZoZ/vqY+NTtST4F60yqKBi
uM+m5b3kXd+tJwZhqykqnuESX8IJeJ7OpV1G7rj1vfKhtvmZIvvSqt2dw4Kgu7a+UQIO0LRrw33k
1dsi0T4QC/iJDAQE8k0RrsD6ngpM/V7w6mn8//+PufPIkltJ9/tWtAH0gQuYaXpblWXJ4gSnyEvC
e4/R24OmOhpq/GZPa1JvQj9E8rLI6n6Xammic7rjIgxQzEwAEfF9fxO7GAlGPdtp9JAWGCihJx+2
UHQUiP/YiM//xz9Z2bSocxkh+s0JGj1gBMx7syvcNYKTpwJrjEOf38Gm1A52NfZHM3J2jjoY205t
4QAJoHgx+pFg5z+1jf/N9rK17Te3wkwuZut/cSc+V+rxGIveeVBsN1mWqVkss6qvluiD5KtJNS8Z
CyPciw0ePYvYhOrsKxVeUQDxk71Eka49q4tZVgSvZS2MTXgKfXKCkee+dnpiIQ9VsZE1i8ceNMEi
n5BiUmz10lQEndVAfSoxFEBslDfbaMJ+ToP7osQoQBTK16w3d4E/PmmedizGpUPgCoKPh3BY5L26
/hAiVMD3lQ3VA+ztVz8EqdrhbjF6hHULG/hfrqKakxp47hZ6vVAj5FXiBGj0cAB2ka8ggTskGbRk
wQxxSNNiZxJX7fEyGdF5meBTrisj+zpkr3GlIeJMAgccE8+amnxycx5YPWNFEWQf0cefg6LGE8zX
F9I2zkJOuv/S6uT/bOnx/7KG+f9weeLCbvnPVyf/6z/+59//x7///b//29//63/7eYEyn/V9faJp
fyP8bLLRZxOAWMuMTvq+PrH1v9mQP8kaaQLFQGvOP3xfnzjG3wRyn0hhODO/0fxpfSLcv8HsQnwA
OrFjzuuNf2F54v66SyEDBn4IFjoXMhEN197vkHOrQcVIRP3ZmV6SGYCHPmZxhH7eQXco0gVuRBn0
jblRFuoYEt6XhwGO9Me3c2Rb/2Pg2ymFZW30GpUT/CYKbIkHLDKAcAAabhz1eD2sUeM4RtlIVNZn
Y3GtKoV6tBXBSFn/6fB6EtJLSIwKZBZCODIbKyHB5KijfZIFSlQdPM+5nkKeITWapNjVJ+ORELOa
H7TasU8Ke8wlq/V+JQeW+AHnB5SndVQmLV5lnPzTdbB6EfyxwXoh0jpuIQXnKyCb41JmE2dTtx40
9EHWZAHVrcP+XWmrU1gUBOzGeT0AJvA6UJ1rV9yPHCPKcNM27XAUsyLmpFunSO3OQNOBKTMffAIL
czui8vCIXp11xDfdX2EbkX9CMQtcaRTdg9istljc9WRnu/So9JEDRBZ17DQlXkEL7J3s8NMd/33F
+19+0px/L9sy30M25FuN20dljWu8j4nZQkQ1y2ntjN7HsCE41hwwm2gOdauj5w0DoDkUTYam3Nwo
q/IoTFGWdVW/XvAUFAdZ6IlaHMh/AcCT9Z8OZd3NUXFyBuYUwn/qjYg3SN8nt7Joey25zckt98AO
9z3q+AenaWOxjMJTCuNsCwD2lGT+BB4AiIcJNNcZVPEpqoaFFmrqR2Yw/BESVWxaz8qeLH2C09e+
jk1sboPIxb8mxctXjwmoCqdzTujmOKe3qmzLskJszUL/IGtvnW9jFaGP3cILsYaKKgzt0nEjVJK8
upOMB1WgboOi9J91re1THRUp6tcuOcqrjfHQFc2fQ425/+0kefTTmMZNkz2q50tVsczbuu7Sc1Kz
X4iQzG+yOLKB/8ZEZSdWAkXPqjXqmHETWBu349R/tWZuflOYNgEeD2n+wbKOb0VqR/ZPVdtGiDUc
6wFmMOP6CWBqFzBJWyaB9mWWNZ+y1o95WDvv0BByO3RzgRga8hV2TBA0ciR9I74LxiRaDz5YCmEC
G3fCWLnOar9suX++dSVW4i2ay53rgJ+AO87OkZ2eeC/o0g2qDbreSJBL4Lm1er/eitg7VsiWIetm
dks7+uT3xfgQF5OyK3q2FAb+WwuW3iuA769louc3ostCQO7z4ZTX6W7y2j+ubW6xtcNKe9C0O4Bh
1YNqZGI1qrBQPDagyWLqg+4wATBKFgPbuXWmk3NHtPy+rJLmbPhD8BzE/sc6SW8ys+82gxY1Pikr
0ilhakAKbMOr3QU36F8/1IKt8U9x7us3Q/yKeUGdp6j384KBFjMMyCQ5d2O181wlOE3togI2jMem
LGNbK05dpRSna10e+kgnxTGIO98oICHniOnbmJotzDFsb8qo/RwDm1gOo/rHAI/pcUCyp1dsALuT
4V7wsVyilaocUqVQDpWVeiSX5sOBcCHr//kQsVVEseWo6+FPA4wMmx9UedkpszJUnAY8HXohNwT9
sBIZ9EhAFRZHYmjdhshAe6uJbNYSc/2nDIDRLnC/xuXgofcdmdkpKAAxXg9DFQM0rVDrjZoH4aKo
/N9ZRLi/InmFTgjPAs6DSghwNL7xd8E3L2oiDIN696D2IMRS6D6Ht6JQle/VIc9tDHJ+1OWYTja+
G34dKRuhBmxw2SJJ959dVnag42Zc/yiQdvQZ3/5KUREDUHFJxw5NaU5s+yHBxWW0NtuOjU8/oxd7
reC9ig9Yd6grRLIR5Y5XsgeKPz2w7pPvgwYly8hXhLtrmzx7LsyyaL6f89bT4NK+UwqLXPt8GVte
RsIlI8Vdmy5bG9PNJ2ZzvQZ9m/jTQdZhfkwoPVPlkdQ3vN7DRddMzZOe5AQ5mqNVjoq+MHKnItsW
ErLWsCtpNV//II9kGx7kz47Ogr4Lx9vWMtYlZOpTlbMtgB54K2vKPAnIoxoXvt9EMok1/foYzhIh
TK5EMy0iSP+gbzG4wvf6yLBRIgaxgSq/fvG7XoMYU8c7GwTqRbZpk9ZvDKOd4B6jbNNC7AcA5iKO
m4qyuGkd1jGBwuJqruGbBBxAduRmHpxq1jRZ5xc3fUz6AX7iNzB2yqFFdeYojxKB5eCyqA0ezV97
8F3kIY1ES+gimPYaIWTSi3kK6w6EHOLEvUOevqqdQzVa9sEiqQfwdmBQl39w9co9xOnkHhXkL491
DQlI1yN1JatvRTU434e8tbF2cI+IUE7tXu3S8SSKvjiUkLaQPB9OSW5Az5CHzRgrsKK9+naY8pZX
uOEHBzEPytQ63haa+YnAWrQ16/KDZJRJ52KcE2byxMwwk/VhLL8fvbVFwaAtwbqik0dw76rp6QCi
cQuA8WLWT+oGr9sUqknsztT3BaIPqC6VffEbxNi7nKTQBUFO07B0EI7EyljI/wpTSmCg9oNn2PvW
qpN8JMQTkC0MKneb132KCbjRIoLnKKehiP0lyaubxrAxF9FacazH3uONThXdjHbbONYISXPunS0o
2R+X+8HtcEFzp2qFl151P2FcwBs1u5E1BYod1lrFs6wNcV7fo+vmr4lY6GvZJgtir+sxR/Hkqs/p
+HCFU/dytaD757U6MytI9RT09+rgXtTeWHXj5D6nKKfN+o5hnfngd/rs6PhApTQCf4vcqIPPjorp
Rd8oIN+yxyDDu7lvinOK7YU7ieEiC8+Mx4uTTi+2VzSHt3YUzaFv9024skC1/gYKY7wzA+LHIrOi
YbFAioW9IMCUX3+sxlAm6Gca8mgxdtYewV/MQh1esPIQpi2HzPLZSUDwWhc5W6Jgrsq298OdSLfq
RekUGWHFEFlvH+73+0HyTHmNzixtFoE1E+G88zAnFTn3KT5dafyyTRZX4xJ5KMmTgYnfEPzk09sQ
2W7I7c3buOvRfFVCttfBUuVTSbvoQHSCoExd36SQAbRFghxzqwHLvFZlDzhlaAbJN1kpC6O+qedC
VvFdNFHS6C+QPJtr01tn3BL2S4e+I+T95wlv57O3RAoBQR6AXPTKDnlNWR31AqCCzZpUdiAfr5IG
R3Q773QDr97K2U0FQcoxdF5yQl+3VTOTO7NvshW6dXUm3tgjtMugEGDFtpha8PZztTIbZeHGQKnH
ziTA0+v2RR96RGyqEsc+FrcKMKTOXock11f53C3HFLWJYVoWHEiK2mcn6VpQjrEGl7DXb69V2SMz
zTLnPDUYPkHDWlpei+WKNLmZCwlosmEAYx7d4qzRpzC4QaYvMRHtj6nuledMzavzxMqmW/WpiaUQ
W8217JFFg9MzSNB55DBqiDPm9qdr22jgvK3pYOCSUA3u9NHeTFqgP05jrj0i6bpymIDvZa2wymjB
ZybANndC2UpXXhn4O1n1eHGRNqjVlazq7YtX9smtmVs3pKf7I08KEa2iAslvzu5skk3fqcrc2KBK
N4+RNHTZ8dO4NrxRUre6BKiqwQ1twT7N1Ev2S8lODetgLatuh5TyzBPYyapm8FWmwjTPssr+fqXB
nN67vccnnbUFZFHK9zmmgOFRCR5bbWLGCPX+HhUBsKvosSHeKtBXCGeQnSFJUmEr8OftHG1VhOrn
KECVocvs6rbt+++F5pOPTOLbd812ulchN90Mv44eig96ybZDnp/0/SFQAN2/sdQj7RCZPFIJXo3c
QApqybLTz0isV7mwl8HMF7p250HCXcYpJu6M13Hfm+YxY6TczSFm1g7DGa2l/lpIEQqoGf3W5rnV
0X8suR/2aN3zyZGdEseIKQmak2aHK72YLlVbj4uanOu9LNShnvhhMZ+TVa83y9uWabIuGzVdep7W
rNtyxINJuIioDr61KSt9QLMC9cscPcfG9L4iHv9VmOyVNKWv1vZQhWcv0tA5qpxxA2plesgd62Mb
Z0vp8CiLrmHXoVmo2wdm4mF1B7aLH4+dyFy8dcg22Ss7zJxw0dsZeaaD3XRhib7CMsiXZW1BrcHS
VGwss8fr1w4jZza5OcA7eg3BRp4k7VW6+LgWdtNkoo5mbhQGiGl+yLltKnPriPYd1EI5eG5r53Gy
dmXR2lV+E8TAd/961/eOScnuw3IcgWQa+6n5fxIN8hO6iVud5IYj6o1Vj/WXwpzuRyIgB3UuwPq1
B1n1kdnuWgPTYf9UD+VaHRt9O/nduGBDOVv1suLJ9cQ9B4PtnAe7c8+yqk0gHhXb2HS6ahxRhVjp
rMI3uV1ly6HJqnUZCTYVajQ9hvYs4Ty5u3AS4SkerZj3q52scBBSl85vVtnGr3iB7x/bEURgDYvc
7xy9/Rnn3Ti5Dw/aaEHvZt0GxEn/4Gm4TUR29dU0YVFkJXsyO95G5mgt2QxrB1nY89GEizZIoA/w
yPCQnw2Dg0T9rEFw2Tj+NB4yNNX2zaA7T1PQklHCvT6A1HJo0jE9kQXITujZvAJpxyF8XsrK9azP
ivU3n9KcE80/BTvkjwsQylFtVwiQgTMA5Kcf1870xtP5N2xKHCC3BqieGzEXAP3sbV+6n8EQtrgh
zm5+HTlpWUULnSSYY9wUOe7qBrz3o68q47LN+rte79ubCIDZLrU1viXWE3t36qNFXjfOrSzYiOAh
WjiQu2kq2tGbzVijRZiU6Ye+IZhaNS4IcRdqX8U2ApXf6Kl3Ru1mUm9rPBlC97VhvfAc1NjGMg9m
yzj0rYVW8KcrNNxvwEkRPfydkeY/uyVYm2ncEIatARR4t6bOIckhZtc3YI8Ig6UoyF0L3cO7EmHV
YpO1TncoejwlK7eytjTruW2vi8y3jupgIsqUWO7SQUJyNRjo3Zlt7FzoJIBSnwjtgKU0tPIy4e1x
iXipEfjhVzFFvizU9qMTfQROPaLwXqNt0SU8IdFvnvb30a/5hgCX5Apz3lpy579bimrlQLTPKRpW
jK69ZZdQCF5uZb8kcEvGHNDUSRaRT8K+afnMb209iOGlKhIdZbM0ORqDi8ipY8Mtbav6LDToNCVs
sQ5V7TK9IZIn2ENYFUB1KFtntPh4AMIJ+XJ0aKDHu4teR30jycvuRvfJMQNRsMjmozRTWTk+onbb
rGPLLVZu2bQ7iSYK/GSXx+UNFLl1pHji/+J5IcUCTxH/ThWQyDvgRh6jljOMbr0Zer6JDkboycy1
eA0Gq1v2tnY7KSVrE3eAcmNb/o0YGrQTvfRDbNvYjaOsO6yEkbK5LqdbU7Ci87QCZnCTdFgMO9AR
FMe8S8kTPorhSx4V9sNAfKIPxoOWl+MBBDsgi1B7qmN/OCpO0OwcTdl7Qb0u0YVfTZmDx3HQaZes
H16iUqydsEm+mFq2wQPE/NrF+U2pR9anwkZHuXnBcx3TisT8zfZTfxcq5DYigwTQTddgythAyH59
r2AwoRaVSOpN58MQScYUJ4oaDVNgHre57fcPuNfdBXGcrkpTz/dVmgcHxVD/4DPiaA6RhLDKYJ7M
2lH2fT7gMw3PJgiT4Kao6xvVb7/1xO5OWd12u2B26kntvF/C5FLX1pAqN46Yqs1fT4TyXfjru9JV
NfRYdN6UuiAI8+tnYv0SVsBna4gRMA0aE1NlTO4JKAnjVOe5c8jRQhi8UDnNgJFTS4jkWrjJ4CwN
EUA7wAmlnT1FWeujgFqH+lkhEREhJ4Jp/OmtwBVqzeJxRsJDvnJPvRG3xyjwh1NYlUm7kIejWgyn
fi6mvtpG8O62qtsehlYYWFUp/qkXKQ5f2PB1Bcz/GaYtOkPsFE/B1y6p7VULImJpVWbOygttI+Qs
tNwu167eAwTJjO6oYV4ceE0/f9RhUc9BRgyw0xUqhAr8BgPzPEVbe3HJMjDQev+C6kV0Lao2+KKp
+Ff89c9gzBPv+59BJ3lK7NNx+M+7n6GFEg8NJMATh69rQOqcZEhVKd4tVlzGvvuiT93HwK6Um74B
pkiU3zsorXMK6944BtjIdOQ09hPT3d4W4+cp182TLIYfR20DsrdUS3stdCM6TOgiYV8SndBGik5R
NT5mmRGd1XRsz1jMAjuFo8jPmy8gEd799ae1/smnJX8Gqhz2vyAf/G7OMdMA6dqRmxnFKm1Z+ejj
t67dnxTViTf+ccy8hRu56bfRD+7GbCtSozxFZQ88hjtBmZBhj6p2F1ToNFX2vldyBMUsC5MoTDL2
hNfWXpdnJLGsFq0Swz1G/fDBjhJWlmUK6CKvkNHtOneLKHi0CiGjrUkExcdkLkA6wzgtkxGNGoVw
5Fy0nemCbrEf3RlwJYtc4q+K8oxBAp6ARjFsUAMZEY4fN2lXxfc+tplQwLtLHNbWLvOJ+OZWmC4t
t29WVjY9a3qmLMIpLw4Ezbq9FShk56w8BCENyy8rEShAKel3rFrzH5eA6Pkb85duAYA1hf7rA4/K
9sSyD0oiIdadN9sDqpPodwG56zEHl+LW2rC1rQjLuVke0cZHDvY27FJn48a887MpQSYBiRwiEPZr
YRBLZ4G3yNROnX1cwPk6OKX3o7d0RUkc2wPLo6jjviOsFXrmUWlcdOC0aB+MKEhYrdoeSBaB38qN
nVAGY1nCCgGsSBSNiA8CjHw1GAiVlZXtuiH48q/firz1bJudjsaX8h5BC+m9K4oirTaIl/MPqD9m
Vdq+xmgDrRV9jA8Ib598KMI4i+DJYg2Os3VcJ3qw6q5F7dNd+WoG4yWPSRyW2AbjCkw41bIQhXAh
Qk0ZnBb8fUukYp+wzUPRLnXRFVKR7sjGz42twh6dJ8KIW+5gq9sxHI2DbeSofYCXAKAXVYvcrZH3
iJPL2LfaWVKxSJfXW0gjaNwho6F4enVdX/Wj8cnr2T1i+ywO3VyUQ5xuzUE5h8VgAFa2gE1qI2D0
UgFNBXN4m/eY12L3DBIC/d97TGOce/jfNWhFlsz6sRvHCn/ypPjNwkPM6653bz1kFjSNUO783nu/
8HAL2AilC30Cd7W9EEN6b/vVH+kggL21qGLlga1vzN6pzqYWqnvDU49VYrYIighzkbZTeBFV95iW
aB+m7rYow3SDZpW+U3v8fcN4wjnNKT+KRsQr5rMJQMML2SfjIeMh7bAjTHMRnmNfvRDGDFejk7Rb
5qAPVZvYhy6xIyIJBd5Mfhls3MLcsU30D0rp4EXsl8z96WdziIdFOfv72LGGgcPou8cp6x6kojVs
X3SGUZlAQCY+ygJBSGeJkLe5nPTW+g0+QX5d775O24S14xDWd+x/IFTDtm1LvBl5tBuLDWUvgnUL
Uq/F2XapwPz+gFj918EpX/IeiqZhRnzDnd0gZxh1W0RBz3rvPiJLwisZ/5dVlj/7SbRt06m7q3Tk
YzTOf0ANFfCWuQaBRmSrqryPKRsL4GaoOCkhKnzaEDBbzz6AM7K+jIGaoplzrnxEycKu+BJW0W8U
AsU8O/7ywSHiuJohDNcEfgEW+td3Gk9TXgzAMNnR4reJ1/Zx6EtjX7YJbLwQ2RFF1ZdEEbolWQDr
ZMzPJ0ETFS8IDAXLAWEB0RTGQzw+ToNjoneM807jG5cmhrbSjy7wmj4ZzoRGkOx0Y7L6XrAZ7AQP
lqzCzk0ZNpFg6276odiMOG7uVd6nTeGbJcAcHUSGO37hD+ofhklfVQNIB76dL3Vl36lhqiz4sMmm
j8NujXF69pCKBcpw7KgdgdMTzgJ95G7GKbMXejlbYudsuoYKnCDOvPsKfYuVVuWPVSDMQ5tiOtiU
xCv/+kX5zs+D0AG7Q8uWjysMS/E+T66PE/6MipXgJsl+3yxdFGRU92y1LK28Hns3WWVlok0Lk5Tl
Gb1Q86zfyWY1atCMk4ey8ESNFpqS4YQ5X6RArGddsHpcok2V3WW6inq/ItqNkXQZbkC0kd1SVz27
prXjTt65lUQvxRwxjM2bZm+12XSJXTxoWHeqX8CAirxVCcR25gXdpG4V+gJsJZvRhdqoIJd6UnLy
CJ/q29ixou1bu254enYdN1r1N70z+5mArC0y7BoeAnZSmyZV8FDz/OYciCBZZ2LqnjO//ZzDtEZC
IXKCC1sI5q+wGsm9je1aMSL7ecTrjVUM4Z4q9eznyenKRdzp9bkLhvyUj+LZqVRj64sMa23FHg5Q
kAgYEFk8O6Y4FK6jEVbo8jPG6nG85VcqNpHrNUR7m2BYsIjVfvNSgZX7Dw+XPktSwe2ZIU8YZ//6
cJkFBGXDSsPNOJpoAZv2pmvK5IPRptUOFSX0rZnXX6zyCV+o6tW10mnNfOHtC+wnHhWUMWqAqa9m
PXVLA/bVWU+nm2IoxM6LAhRt8tq9H0o7WyJ40r9MfYeQox8Tfy75pZGfXDjxdANeWXwiE+MsQlS3
H/0mIf6puHjZimZFqKp4CCLzbKZheSNroLwQztIaDJD7nIizy/u+7WCCKsT917GfIWg8U5RwJVB3
3NU+1NoEbFThP0rBw7nGdik+azX5kFIJH9F2+ewMlnO61nqtXdcxeh6yqgyde1QNjF1ktXeIGZXp
zCodjYsLkMZjVfQq2qC79UGEsbp1imphVMi4pYWCe23iqKdxLvC0YVsSoIts9KN6wphMbZGchx7c
6hsHQNZdbaCXBxeg+6Sg5ocWnfjWKpjAx4rz2WCPvGgc9tdRXStrkkXjqfGITJlei/CmObw/PY17
U54eRK372awr9JhTL9nB51aWvh0C/okz/4ICPfHovMbMyc38vU6IGR9wdzjyTre3kTuAeSFQvRa1
qd/xrCcrA9PFp0SUNtP0mL+UZvElQML3C9njPbcDPKmWf7xSNyEfNFlpcWV99azyvh616kS0+nNa
B6AYBzccDkSIh4M8in8cDX6t/mY1AqHj/Z0O2pQgCDqGzCZwad5tSzIL2W8b6dx1W3r9SgR4lIAM
t7HowbHW7CcL8Y4wHjcWqyRuFkJBqyQdFdIK93JIb43Bviydx7ok7PtWlHPVdY364I0NZvJ/dgaT
a0Dsrb6PlVVdDz1goPMYWX8bjZsZni5a3azedagFpG1kSsZV48TjsftRmLOJ0VtVHsm2RPH1Q9E+
doOBs2Dqh/wCQn9NPB2fkyKMsWgeWSUUzQVhHuTL7aS6scwa08O5XRDvWxqpNpLs8YcbzJzKhZ9p
nYXJ5vhH32ENrGU68CLuqS+B4efYY7IJl8VVq0wepvPaqah1/FLm7mEAEBnWrK3myHID/gqxcoI/
sW5X4oATVwN1wScYBJdinBHsEIDZ4dWbzKk1tAfG5xzH9ZMUB/SaXEGHsgHVgd6ubGq0HvEvyDGr
qND0bTea7snvjd0oPP2TB0dsGauldmEHiGgd4QXk9EoN9VYUShS48EcwXa9BlqJwHKrPKgJR7AxV
KOZwza3DYDE/Jw1ySYEfaqi+xemXtHp02tx8bZpSXXl94+86oJVrxMCfAp/lKWAYo+fxQixrqMjv
wXevkTOhUGc3+dy3h2Jh2Hp9xLzhe8/VdV7WuyQ49GGQ7+QpWjV5izYFdMe/012ioaAsjcEyipvA
Cc1TueoIv7ubxmDaxR6lJIycJraCmIbWV4vCUuzj9VALcBqOWvKbaUSPFRPRlt0/jZGHSYzDEbwV
wuEDHhJr2SiGSP/NU/mP0w/8c3j4RNwM28Lq4930w1wZ6rWvumshVGzngoqt2NTVJmK2/krNdGcZ
1cQfpR2WpNLLo55Ul+7pm6Q02h2cC/Q75yJWxngbKwoLhlnSBUN2lsby0PB9NP0KfSBc2/mYms79
8mhAKhdEp71KUOZlV1afZJGL7MQ37D+okY1Doyf0ZxWoB6z4brhode9v/3oBhka3M+/Nf1rnmryW
bFCc7JhmTzWCkb9OxezyBgP1J+RVEKmK4ZTA0tY+41Er7q6F1mtb32QxFs3CLkvH05RVbAIidtwW
03SzF6w1fTPdXfuJBj3XfaUf3y6BRd+ix+H5VjaZEX72GTu3nVbkt1GtmQdjtseTApE18bHbNC1v
06E2D4iGNLey6Ud7iAIp7Qnyhb+2jUa3a7tQ24da4N3qonJvWzWzl6ZZGmtZfesYlXijKp1yqsjJ
IOCdi71fdA9qZxBDnIvO8PVj3WeRv5KHJrjjcoFb60WpnWkr22KVaGF0UTqUtzFrGtexl6k7Wc1T
3OJ5Lp751OUp0+vZYskKXlx91kFnbXbycZx+RsV2pVd18IKe/LgrhkBdy9OHcjzZ1h/qGDQPit40
D4NqrzpdHy6BQc2xlGHNlKOSO2SE7qfNJRDFWnbKpgx1t2UxtNlettnJUBzjCpKO7L0WaXDX9KmN
ZgqXRN063RpuDWhpvqRnmeUD1uNepxLaQihoJfSw3MqLhUFknMde3MmRrI7XVlGZF0conybAPycl
UsWDmkX9xgeTtupr33qwBrO6TbThAKE9QY67Cl//2Vh5qqFXnydHs9kqdvOmINWfzaC9V2fVDqKc
T6Y7hs++CJHdAb56gBEfXZJRyZdyBJ+x03rzi5qujNgi8pSmzmVKhmlXQx7dyWpo5MClszH5bOn+
qu6d5isyB58Ha4qfc6ub1ogtwCyYC/4h01p2GGHwOVIjoPGhr64qiFn7TEuGRaCAe8enAb5zPHUJ
77g2vkdqMb5nJfYh83LMFOaapkzdpQX7iaDNso/Tdew6053aivQBJMdeaVAr8B005YdsspeyqsZE
bS0tKlHrCLCBNMsjvEAYZU6nqAR36jL6NvCP1Ca9e0isNofziP2DrDZxXR+LMEoWvai8Yllnxc3g
29UNG0lCCQR0N4WNrY2s6jEijGqKVJZ8pOSD6ASKtrURXuWu79AieF9H7gljIlA1i7fnNlZyY10J
x1w56SxrUooLM7j+NNcsQOoXSKvGkw8fTPZJfaK5rwA+cu3DZfdfOE9eU51leP7qvB9/4cffk38d
PEpxq6LXPol7B7mZzyCoEyiSuTiHcBaAMKfGir28+amx+yU5QO2LH5ICQnzduTSjEh68ECNIT7WM
ZxFXFzmiHvI/bKOsHodSMbdjKcZdoOHPqreoVskRudsd7K5LPpqYbq2NonqC0FySG+/IUlWRslF5
kd2JeLZHGUvzozk1z0wgpb/46DmIfC9UoTxZQ2d9JNmoLpVgGO4i3Ek2iptOR3kZq3W862VKM9De
LgOYksuc3y6TV3MuTq3cY5pgupOPzl9cy63S79dylPx5foa4Vq2wTUiRmzxYiWGcE9d6CGKef/kk
kz8ly2dVN1JESo/CCZICSyOYs3G/CF03OElZvYqtzYKE1Peq7JXV2h7w5y3Vbp+5tY8YnEEMQ4xo
GSFyEy6rIO120hBYFmiQGT3hMxcUhDAE77SgOViw/hZSwLSCGvCAS8JCLb38vne98AHp9Zeo06fX
rh7b2R1JvbhVoBOCjVF9mjviPmQrpyvPUxemu9wa4i1gKPdji7mzHGAqIeujnk0M2+vzFfCiCTiS
pTpHdurbN3CMQTtLEpWX5yy+KzuIQC9QeuuWjRJlOwDZvMmVCKAVIPxXRVW+FV2W3ytuE5Hc70EU
c7M8xFBrXbWPn5S5iJDGKB0je7C8iJooz+iQeLdyQIuKyKJG4PEsO/MRrzwvdaqDrCpKVkGX3MY5
TI1avzB/kR7wVeuLkkC8DAztNcuGArWrGnp1VVrmKilE9SlqhlVmxdYXwZ4XfENn3AXISe09E4/R
wsnyJz3KXuQIKxjujbQ5gyHqnqYphLzWhvqn4ceRL5RvsunHgRwVYGL86UfT9eA2Nmvrdkqd4Al9
JExL/eJDVhT9uckI6ptzVWDKts0nA8d76HUfmtYmKFb6WAua62oSxs0ss7B2S4fYZVfO6CJorFnc
kVPP9HIfJ1GBlljhk0kBgZSCRWyqc6pF34siyjVMfhpc2v5sTwy+cDnira22ppOlFh20e2cG//04
P+xTZVvE6jdeKx6Bdwo2S9hmqG21UkTzvU3xWgXlFayL5RDZ4TLLn1VkXd+a5FGBrUxaaGgpwgGR
IzPLey6T0j8Gmf2hI8h3cD39oyMCC7VBJo8iyb0Lfo7lMlOVcDuQQFUWFbDWdRP5OUgquuXARLdn
56wONnhhmsoiRZLgjCbrjjS2e70MKXyWfQmiWh4eTG7XXjJoitxjzo0+15JfajDFe9nniri9SGVc
cjb1XTfeOBOLzFjR7e7eih33Fgp5domzFvvk3hq2UqhNFvg7WkdPuCd1UpdVgbxLbWtI3lr1vRgw
fJ5rhd1qvIDTnR3gWihrfoC661Ch9ySrmY0xauImyVZWdRTDdir0lFWmlS+ezx6qFCmazjFmFoWu
fLOUovojj4lN6V39gq+ARTZ1QuaoTsUpVthBpn4Wv+h+Rl6JoRgFfm2VVDw6na1skjC29k5YNv+b
r/NYbhxptvATIQLebOmNSMpLPRtEm5mC9/7p74eiRuzuv+cupgKZlVVScygAlXnynHsPtqnlkIns
R7ZF6ClamZqhb3Solg9OrW8D6ubWQZqljnrKrBkjSYPkVTCMHFI/g0tDra2DloKjgRfjGgwoZYNI
lYNGB9xYxTz4XQq1j1rYS5lOkD55lZVQtEdZeM1E3Pxy0oLyd4jVYY8Gm8W5bk5W3HYa80A5S991
gurBbaexFSb6Epa+obb/lT5+/2/0gxYc7azvEx8dd/80eqKs7FBHD9xDkTkd52qwa91QTq+fi5oM
NRG+nN99mKOui1yaTjfInSdr7kg/jErVXyOYvg1Rje+QEOUHlcLbKjfN8d0reAMOk9q6+0OYPoel
v4b1Q2Bw2ge7OvudwYbrtxVvltZU3HrN+nUyQJ+QYe2/l5G/zoHQU80s65UfZ/mPwadDJooH8cZN
O1y1hWHdF5M7s31Z0xHUXHIcMvoWrSlEv3BM3fY+KpP7cE4Fq0W9KkVjf5t031p0bhI9QRs0bugE
6o6mmrZ3elFyyIfKCnrCGJhXHNQ/gjxYeHpZ/wMZ8Zsa5PpbnyftqkvD4BJFprKxs2EXWWSWpDC8
a31XKTtSt4Kweoz84UoLFRU/pNsPvN/cw+BBozBMzSMaOfVasft6B+9D9l4l6tlXREVaDaZhMYQv
hW6l714dcUzUO7GRJh0lxaLjoHKGe6R8sacAzi1Wd0I+fVCRrssse/dSdVrChpEfu9jIHuuQtI+p
DeZhiArjLTf77eTU6hNNjulDo/SPkuA+BA+6D4vWWEVO9qKB+iJvQm0xzchQwCfVIZ6mQakd5omx
y0z9b2nVVQd9RtYl3ckguSN9t4Gui/iiBBatVVR6pN+ZXdJPXoQ0lbIp1YUzls0hbMPxvQh+CG7U
r0Y9jAhGNBA+z+5WBEg05hP03bPyXTx+/88ouBg/9gph10B7+jXTA3IsVS12Opn6BwF7/tbmvLgE
Cs0PgIoEECf4x83V1tIsXYhSDw/KMDkPpZ85D+FYbUClaGdvdnVGq116ZKDkXDaBnXamCYrIqdhq
HLWPjd01x6yH3Y4H6HgPBQlAI/5KX33NIgNR5t53Gz0HHgp83TlBIhxUOd9TqlSLrt7RO5O+VBEk
IaGa5+c8FSo853Wxm3hfu7enNlpZyB29J5r6CuTe/CcqLhZHbkh6EOPrM/CQma41e+Qg/udq/Jz9
zzilM99pV6yfwrJ9a+2pfOzSSD8FOTrZA/xkXzIonBeoDpvnciriB2N0/44p+nwZdehelEQdj34b
iZdR8/Yy3nZNe23Urs1fjpnDpbYRjhBAwKjCCwRVN6A53Kc278+0rqyhvYhfxylUDmYYVugAT86X
XG2+R0lYPZhabPFI9BCAgsvmS9/22RLoRnJK/CF94l34oZzjeeKla37Vad/A+vauQwEUKOYXstR5
6J4HJJNXJWxEq6vGlvTNg28gUgGdCQ1nWHLStuqPq7qgBhDWVgKtKb5rB1MSTs02bZDukDvf1snF
ukGHP3LWRQIKzyzG+ngbuOc0/21qjVMfp3mQK/IoseDtydapF353+1498V/y4lp0R9OeFh/H2URw
xF46euXu5KwYxmwdTiP1yHnWorVtU1VQ0klTl7woChrCgZ0lL3zyEW0vscHb0bzz/DOaXHy/WmXf
0q8QH2XoaIFFFnMFZY5MsiB9ialdC71AtFvExcoc2uqJs4S2VLid76RZ1nlwaq38VVqQAldPiQV2
qWvRgJM+L6iTfWYmvMtMdEYtLaPeVBSY7q8ryjbYUN1P1jQv6wvLi9VLqNqPph9672nv2UvBl//e
STN3GylteIDMUT/VY1OsszovXpwYxc8M0ukfBmdG+VcD1u6n5byMTfc0g3wsV5A7hbF/KtaWFoJN
qvjzUsLAugPPQBsfwLJXHfqlvQhjZWnNJnAscyNiTSD3gmlUCJdFlph2crYzFYdWUE0/ytmihpgq
C6qLjk7m60AvUGHWILxLw3vmpRSaRU6AiDyVuwmo6VlU/NKye0crTW0LPQ04Q94F36LSKZdA5uCt
nHt7YPDcCTglnuK0qh51UgLSHYaadghiTppykRBZtp4UhbbweVFOiyTEVd1aJEPyGEcBFSMFCV55
2pTDNL21WTnAg8UhdEgziJISt9/JA6goxo/40ArSapmnb0OoD49WHDz1AYryVI+dYO95cIeHWcGb
Cg3P5rkHxnWXgVz/yacAaDhTNWyWMtrkAz3r8yAnKjBSd7VhLaVf60r1WAPy6Msgex4a69y2jXuu
jCZ7hn8nRNZ49LZyslSnaJ8MZAvl7Bin1r6z3WBhtn10DJEN3iRK/jS1VnSULrSeP66k72b6ngsB
/y3mT0v6HJEWiux8tatnPey1L1XcFKBk83hjzqbQumMX2cUzEqnqHdItzTILQu1LK1TAR6M60gzm
+w9JrrzJ5Zo3JMsitmvOUCStc6Qul0UTJcd40o03NbbXfaEnz1RdjPsxnl7kw9wZQ32nxTk55TlK
LnJrG/ppPuM/LJJRKfDmcO6ZbT7hCe0MS7qZ8kqCF+SVHghInjUN4AlQBquEjnNxC/7/1/621RUM
Mf/c2/aofMXwNtfIiHWgdaysU6vrpTu4ExBJejrhQtf3Nk/DEI3g2Xmd+mlBaowwd5dds5JOOUxo
s+eQvc0bgvbtt1nuPhaFsqLwKcS4tmhfX9Qh7bGL0evVcxq409lF2oFb5UBiLf1wSX9t5uPOFvn3
m/+6NGj5m0duq95AezzZq6It+nN/0KQhlzpGkG+6cVYa9D1+WPW5M5WBr60Wg2SaXdf9DB1GjFHo
yE0I7uQN3xcIj2P0melyQBNulY2+cbpackIOVVPutUwYh3COvfkdVYvPKVxsVG+jnSn3uIXYfLho
qJUuGdXPHyEv6xa+dFgPkXL63PC6mjMNqFij0RdXW/6ELimTc53Zj71dQAoNmGYtq3yy3hfX3iXy
HRgdZj0HwynFyTTFw60WCPytWMtFTZBoSPK2zoUEdPrbgmZeLvewe7NYA4Ws17dNPn+KHfEyE3Fb
HfN9pKnmJoJZ+1Qm/nsIbnp3tfKsPRl6OEvmzbOhw9cnj9m1nmekTw4ppDQQw6lpshaqni6NbPh5
WkaX8xKoJdxtGCl/XXeVPrmDDAkDtzwGaERL/08hcrY2RwO+bw+dtFFbmobTHoP5t/IVH5VYn+zI
yZ0Haxz/KUa+Hh6EBSfDdM1uJWeBNbrw5LolTQrMSJ/tpLR2SBs6jBkFRY/y1SnnPzYP6RGbOPrK
wF7ErxBGgcsFTfsU5siWUOI4+y7qUE0WlFsYx6OVkqVAD7vieZrA1V4nB4f2BF8VaD1a+VNjZf09
1AArOSk383vkTamzwukx7+bGkOiGafwqJ+Uif6aBVqr3JmjynaxqeVJLl8apL2Ntd/vfKlpdbV39
MvaWff+M/2mP5t/YW5i8+vTfEvHSn7rOdW9pXX8PvVi6bXoJyzS6k6pvMgvT2/XDH1yT64aUc7r6
QYY2TvsgXdKSmRuOr39aKPeSO38uTDs6wv6wl9zmM+q2vQy1rPK6/a97gZcN7351yYVyr89/UDcZ
f7nl/E4555g+3TJSWp//gj/s91+fxh/2+sM/6r8+oG5AXcSzg692hwZ245gXpYHYxveydGMLU6zl
C6SCMDRCpH/LOemxcsVc2kHvALnldbSLKyT1xvFZWhN1qqcqG6NFIYL2+oZakvZbpw3alDyNlz7Z
vVNBMn1YKGqDwJ+O9lod822UM7Ln6DrRNPSJ8trKw0yGJ43270qYpqYNZSPEamZnNg/uAGhs0jp6
IWz1lGj2IdQbD87gkIH2g52Sljptvf/6EMjJ1kWB6LIMkRNAsA04joCzX5fNa00vPxZeMZ6kK3DJ
FpYw+umN7j7IRXrDSYLO0G8310CT6wZ+HHspfXJlW6d07MeFu7n5ppndFayfK7KLLEeZ0/gsLVmq
+rTknFL31zlZOpqtMtOzy6+R1xJXlzwicT6k4XM9KyaErhGuSmVyj+g9z2eM8DnpvJ/9cQTtojfF
JwBs0blOEUT0FPpHhFZHZzmocRBfr0STN2s6Q4vl7xNzcFGFvH1b5tefFsx+aQLvAz4cxKs/7juH
ebW+rDv+pOQvcg0TSXdUKGnmFCxm2kdPPUw1OEDu0fBP0+/576X0RlGq6MjkEhXCn2qv5eXVKwOE
Ufn6ErzAjn8h6rvzVqH0OcIlqYJQwaoDp3GUQ50k3hEFwbbd3JxZqpBvyduN3zVqvw8zbtygU0Je
p8Tk5aAlVSSWpPc6J3e5XiY+nDlB0+8aTgvnqqArAWKwY2lUkbNKq6ndtoFTLtqmduxt7KQ/6I/s
d9fpoRmbgxKopy7XXXs7iBwRNiGQXZarmxKhxak6FtC/wAQq9y89c20ag8MfJB14ud6HG0ThEQif
mXekj+bVjyvF1Md6kavxexz11q6qtGCnqzlpHZEi3W5qfXDJgh5MLC1oNxdEF8GlrIZnJOmtvYwa
EGOBo12lScLs544lsQ4Ku1nD3dYsVXpbzqLmOWjBInsdzASB+JruFgr1v0zIYFdTTrEdJgfd6E0N
8k028PTcPCnjXu4hPbfdasumbcs1X3sHpHIMNahSq3RXzYPIFX9cFM74TQ8Vf/uTT15WI0QW8RAv
peV9LpOmkrvgX+pZIa7mBdohJy1VfmihRCBllpiU5m2QYXoERYg//TzpNKm15i7bLu3GraAp3Wqj
RsoDTd5krfK6tgYiGDzJyX74mOQTQNFB1F+Telxe6xc6PGaX2byWOqRpKdPPppv8Yv62FpGEpQZj
IbyxQXygtjc9USzWIW9to51qBNOTrqfa0eEZvZCz0tcn9TGGL/IiXWKyzbXa2BS6fNYHgdFeur7c
3+LTHiBZG6k5GFK27E2vARzLEanpvlgk8LWFTcLnnJZOfrZ9L0FpuCB9LAbM28R8JWcTAcjYnqiX
reQ0RK3pKpLOOeb3db9uGFOPWgb6MLUr9JiNjWYmnguuoAFjPrTx+moLqxwvU7ELNSu9v7rAmn6E
yOKPlblibQyGttScgBNmqdTfg951N2UUoBszovUgB2EgDw2CaqTjqQ/I1VnlQrdL823KMmcT626/
AVpqvPm0QS7MWoyQXvfq3nWjapG4ZIPQ5DMp3ybWOSf5ABisCr+JmWsmLyh9T/BEhyiUb3vdjJ89
//sNDvmf6Mg/hbTG0G/onv+q2sqiBaVk1Rx+fn9D1CcIGgvjipGSr3JyoDr9k5+qQrqa4Hw7ZLl3
imy3+CoiirMeBNAvGowxs/qnzXenHLb6WME8mtTZkWTfuG1q3bhoqa+vUp/SatcJbdFWRvqVavQ5
iPRnVQuVh7bS6EHLGniN58y87ZuURZBqP2kIBb0599fTOoxHp96GEVue0uWahj+7TTgf7W9r8kLp
39wzGbFpoXUFilJJOt1ZIdymDVQCz23e1U8qGf/ZuA5G+aTATDxXE5gvhb4c9YqmHNLih0rQ/xB7
xYNwjeah04eGEnm+k79oRKr7oAG7XcpfyRygSak7M9lL0/Kq66JwTJqnwih20g1h6scijTP3XRvF
xUJJdNS+jOEtaFzxOIZ58FjCGb8pIS1dSZ8cwkRD130y4t3NB/XCwfAG9yRXRa4jqM6r69tGPtDK
nS4CHbIiNpeD7gbaqip40Nx8TaL+M3UeJUJRwA3YocdWptBIkLejkZ4GOHEnbRLviEREFNDGNguh
OJqDHDOtp7lL7iPIKEJa5XLav38KUgOBDJuMl5FByqM45+UCwbnhr9oo2mNvdn2w9sL4KE1Hnm/M
9oXeEtDuaZmhMsrgZ1p2nxrpmmROf5KuqbKagxj6h8IKS+tkZznik+DcXAMdyLjWdqEFL1saVPqG
ViE0S9yXvDaSLwWafjuSlB/uLHppnZa7HzKLoaOSGU21R5r0W751qo9ODWbXKu4ZXOZORjTdpalo
fWl0rXCW7YC4Wf3bgCLkzkI3t88E0uYbx6mNv+3+teHeT45zyi5+VkH7nwnkgTX9TlUG5HW1v9XB
qE5yUHiHvV4FnghXkHZXK5LAzbFPQMJJxajbfbXyyJfDnLqJqi6iN9tfjjPPh9sjmKsntH8ARd5m
mdIvyxhNRzlZmAagXzXU2oPnTHvpQ6ZjbpkJ6YNx6dO4c1pvxXuQ+VfrVsbS7zx+U70Sj1RjfuRC
Mf8aoPJeQkwD22yaARgInWQhF0Rq60Eam4hl2pqgtUSjQvvqnZK+oJ7/aY61oISPrsB1NpKz0rQK
5XQ1P4OlTqroI3HUBHoQaujB59aLNd1i2nPrm8FxjLJp4TeG9uzWTn7vqc5eTooWl0BGuRga+1G6
0jj8USKFeZKWi3SaxZJjlqjhyuFOSnEMYnj0UJP8zunqDE2z+ZKOxklNjON1FmIqeFhDlQdDzCN7
qCKb7og4A2FTfpXv5zpgv2U3+6sO6qMEZHWSGT2fA6LVqArOY9CQGor8IlzKqczRrJ7X1+ku8QGW
8LfX7hsRVve9n9ZLu0u9b5T8F5rW2j+8GlpM2OhySlYlxc3P2IxiHOhqw5WxAIzNl0IlSZnVzV02
19ABMu1JoHR/UTwAquWP3b1axHQkZq6/syPfvtQmBeqkz7oHn0bSkwEqa3GVLbX17qRnIf3Xfme8
GLMpZ5tU16+mr9A9MdRGeQo7kBKlHlcbJbThS2h77WEiHQi1bJh9z1F7tAzfePtTRBpY3jmf0BiQ
afCkf+MDmPv2SZbLQebDURIWMLOBKP9tQibQB+1VLroqSckIPQg+Flgh9c7GjlBZl+XhiqevZdEM
RPPCU5dNm2R+zpi0xtBiC51kNJvKQD+XH/YOZe+5pvzvIsNIvae6UX9aNMBYqSTVpaBv8cGqi/rB
s0EOxV7arQJLKqmL6n9tJam7lVzTz8K5JEmNtfS1syl9t33gBxP0jBIStwKCfdpbzkWt+oegzIaL
55SxvShFC5Qt709Kge86oRTGORnurov83u0vveEEaM5OuzCobHQWBpShay/40tABGK4NTRm2Ffqe
qL4TfF1nQyC4Nlr0vuXOoNT4aS6VthX9MME6jcbhIsPlIFrtdUinHQiBlC5mPg75j1TV0GEReDVp
yn+k0aXOQkOM6eqTwTJO+uRHIIO1z7jr5yltY153+6xu6+QSuVf2jdZohfbb8M7UK/suaDX7Towj
idqbLa/03M4RmBjLjTQHkZYfMeFySIfmzGtdtwfj8aQaJbUjE2z9Gd307pygVLZKM0oLo5yRTjnU
gG4gO/WMbZXF/blqu+58XW04XxDmrZfQS8NIp+rhe9Xe12rtAZCs1NPU8PlL90QRel0XpXuNIov/
0saJQhlwUh5VkRxlVBcV2X7S1XFRVW6xQhkWASzbNu7tIDXvu9rTaAfm6D27zNkl/ZWXbvs6aU/S
L4cCwpOlNwzNlgowbaphO20gw5sFt6sYjvOBrzaMDA83H4KR9UM6D9JX1zQ1yBA5xAmysW6MJoqL
cqp9nvnDn8uwUeEmq9VTjtAVspwD0mtIub6Oifla5ob9o0hoT4Kk+8t/hha9/arAJPyDIyg53OYj
VBg09d12TYXTvc6h+bxr9b+7FghYQzifLy1QD/c6DdIrB7GTdVnkvJvOvnwMmx0iwCPFmH990CbU
pxFuc2OOkGFyCMthpZhKgbaP79wbaKUdhzx+HCbDQc8KRv+ErvFTaiGZWpdo/MJ3x6U39t7SULNm
VbWorl6dKeQ4Jxk+RqAfyQUMWxktfT+tbmcmgMjTjvVIZQ0g9rxvMjd0d5q+oaqjHW1SSh/YUce6
yx0IowbRHVTXzh5p+cke6eLzKWto3lKackLT1WnRGkWxlz7ecbLHRDtyPKwfnNmAGQIVXGjzkILD
lFGJ8LSV3ibKWobIiVRVHuF64hY0/ygvz/xzaveb209HxGHcakPcX3+6XOSjWERzSDPubj9dRXC3
16rooHrBc9Dr00kOlQleZlEC7i2Hma9tntD5EPhf4cz8sSHE4dIcB6Fel0S1Yu+8KXhCFUE91Tb0
8rQS3nmtAUkxNEFTMA1nOditN5zDnDoBfPqkw37x26VYq2HswD1OLlKm87LI7I60DRpXSfjQb7uj
n/LsNkSU3A1KYN/p832IZizrJ9PPOm/lhJDdy5A/xd18FeUGfZppaObt5NDNVy6dUpAt22dYABGG
Is0EmYcdPAU9SlBNOfx1zVPMyYppjhC8KByk7zOCNu7gyRNesw+R1oXyYNDuzcxIF16QTn+VDTBg
XdOTc9LUyq7slMalmZTM+AKEJioAhuOeHO9vadQDDenyyrXtBK09yoCDn9/dXPJqyqN/OnTidr/5
3b5sl4pvPNBkDnabphzqkgX3y77foL5E8w3QMKTsk3Rre1W5rKCS2CRWbN3borfuPaipNmbqlSia
6jDYu2Zc3vmldydD5ACQMIKFs9/qiaAZx4BZD80mbSHZ5aVquBGFdF50xr5N9NJYaTP/n0qw9Mmw
AKTkqo1LdylTaV1T2fvQr59/z7iF5V+Tyrc8ckbjEbAGAlNoSr+iPOEve3RIHjytQ1Y4N7MTza+w
Nfm12KpqRc8PMsdADq0fI/fT+ZWjubsNaSLaO5B+nr6J6ovrG+pRTvJ+qm5CHUqP2tUO3TwIlAlS
oFdc2oijX53pLCUkTX5ppkeoLzZOkr46vcFbJen/Y11BKgB8MbM/Lr3qC1Vf+6DPNJMIGohtWPYw
VAY0MHd1/Oq2wt66oeHRFuR6L66WXJxKdN+8gmNqWsfDfYnsw9F3Ead36Dz+JtZyXkDntnKmxjrm
FByoNolxA0qhp4nS6u5y1Mu7sTt6Pblunoy4Orv+mLyF+cpAR2oQ1+hNEXKboCG7mNT2kCByfXR9
WB9AFUbHmyl99jwhr+SQ+hNgCLSeSY+GRrPKpf1bUD9VDz4qWUdSKeLRT8K/1dHzyWdjTfNpn04K
LeumB+npu049hpH3LqeuQREHvWisk9VtTWhkwbKvBEmteR85RFq9p2YeoguJS7VRRvS1fHPbiB4Z
hK46/S116m1DJfNSzYO8suYXOupZ5nXCRXTaQVv9HeybTqKusi+hGTgXuJqbPc1KUO38snyEGXfl
ZCOCEnPsdblrGPeBCXv+x24OLO1hBAYEreAlyVyIp1d5XSYbf6bElRK61ysXyeObSUHpeYDsL8yg
fnUFSn2Z+sOMVO0upZh0mshxTqvczbWVxYNsLSE5Xm3552waP5rGnMx6cn0XcJCfnGKO4Fvue3Of
B/3QcZvzkljn36Qlh8SBJ3IhL0e/Ax2mB3dj5iqnW4i8ivQgRUlh6te6hoxBOdXvptJYTwkd12Pl
Gg/2bHVB4iwhgwAGNptVo1hoKfSnrBvqJWw+5SblFSIC246GAk8+b19ZFnadKgCZ7e4cmo3zMIjQ
uZTcX6/BHoewoxvH32M5GYfOA4eQBBrg8qnzw9fYgdt1ocYt6AJtePOCJD6MsxVkkXdx60y7y/gW
0E+RpZRdvH7NV1msrstkTBqof1xmjtXWyXxOvpa+L33d46DbAJv3Kx2yyflSN1EB9zJr97NPTstw
R+N27GWevpLRcvAF6ParDW8d+Zg257Vh3kwODq0yICeoX9yRiQydNj65tJvsnBEI3GwZShyDU+BK
zMNIBYPn10D1J6DfE3IAnLfAjvTqT2YEAxYt6ZEDKPOXOLkig+qKJx13v9LxraOSz5y9E7IgtCjR
WGRulMAc7pAyGu50LeAb92lmQaZkgF7taAE8srsGevO0jLGSLG2BC/+7xvJNa52MSCg2KqSuC7ll
AjjYL/NLM03epdERk4e84yA1qOUw1hFMjXq8B5HI/3Dp68wUpuiW58JPztrTnwOyQgcYtbzLn9aC
vV0pEDnE4Tmq1WI10Zvx4gQZVBnQ//pWpbzQU3vqWmu6R6+c95YRKdxyTCGPpIXS7lGRtdukfoDG
pNqXQ59vWyfSnqtC/yEj6EQ8UlxL34PU69aKlhtHOw1qMg2oxe4q36t3f6Q1uTKcdDMJSkVNMVs4
IMd/IkWRMz/RoNhOTbo98Hh+/Bo4RdC/lF4ErQF1nG3UWN+Uma1EDu7MVHIz5VVXt3QrIB7zm/8W
69GTvUXK5pt0heTYqYVLBpTP7XS9B/IZf2yS+f25HloUVupCu2/oCV7VOSrx0qQFTbtPHUQTYNj6
enPJq2oY0Sfi7TiAgBlNhnzi8wa8si1SX72XISKdbwGc7pbSlBNqyiPBVYyV3NwY022Kkggwv0zZ
h1F0b82iVt78GovQPci7eeDGFq8QDdFWatkU+kJOy0BjLA7ZANNi4Ii/xiAukSuFejt13HKneiOZ
Kqxx1mUoJRF3mvodnUkzdG8IrOGuLYL3mqrSyQId++wXgVgZU5/uymjqnsNhtLd56mQrOZu1RnbS
E/+rnCy5Pd5pSvhVg7Hmoit2dDHnoedQxu3fLqAV+ndCXg3VmO2ikb9taXqodF7kVTAo9t3E81Ru
gnoO8H25VTsFW8VBewN0gXVqo/ciG8XRhdflaM+DvPqT708hQ9LSWRhNq/9/6dDC65Dp+jppUfdo
ZnUPctPK4WbKq1ZKeshpacsYOaRz9G3J1adWHbIkGkxXv+4VqSO8aS6Ex8FgWPmCzo18H3Q5aDaY
lJeDOqW8s1mRsmunMj2icJEe5dU0z3Qqh30HDLen2fVKU9tuVTotZANZluhnOs3mhFxaxc5d0Qaw
dxfZ46iNzwoFxC+xoxnrPp77VntMkvGLNvFKGu06cYQLJ14N9eA9ZpO1beALOlbzEKXZWOylbfUq
9EOt3m/CXg/3jjRlkBbYPhy4c/z1sqqzV8OOx72mlZQDk8KnDt/HDnADlaOIpFwo6xQpB8s/DnGW
3UvXLU6aVmslS8XuimORuvu6sNpXAIvdTgnnBqPa7L6gnse5IVK/9qBA141aKTMliPHI5/7dS7Tp
a9rkPCuCIbmn1rRQszq4nxyfrnhVz7IllBzTSojo7lo1beYKqSx3Rjmv/wOsX9KSfsERbUHPUr6s
DUdbGjYkuyL2x6dcracj/bowWKveexQO8QVIh3UcEcBZdKJqXkkuhJRvRUoNFjOGxmVT0QUCBj4x
l5Y7GptEdmGpKk2UWdrs0jHwz9Inr9JUexOmh5RCAKjY0XLvYs1DaXruxfKH1yTts8PND599f6f4
7lYGwDLb7zvdjRZmpXgPwgdUGJlxRaJQ9Au37mG2n5tqmzCId5A7f6Gh/AIll+mspiK07zREEagy
+NOGB0aw0ue27yI3KkRCaWCypkZ/GX0QG9K8zXadi5L8HCxnpak2dNu0uR1H/9BDUdI1kfk7S9Gn
lWzqdN20hzYji+Cxp+UzD41vQ+hWFy1r47duN/RT/mZrprJWeU3m0fp9csAPSeYJwKn0I5nT5kZN
0VAMQJAFXHk/CtgtCm8stlROKa95jXVlwEhED3GdiFDgkAwYQVVZvHb2007uYyXc/0Rg3g+RF9CO
S7e4sIrwBbwWRLuzTwgxwED976y8kr7cV+iAcGh9jPXc52PW++U4TMPG7Qr4SskLtvsqmFCXtRRs
90dn5uldYE7VHZVPfd+02sb3TVQSpS+ld6mB/cmrrjHSqVnoMXYE/ubvKwemx5Q/ejTmkJTYGjON
QFFPD/B3Qt3op+pOTZ3gBHgoXgu0opaKSMKTXStUzZHqDA9NHJJgzKpuk6Vq8jRlub1QqU9885Rw
jQz38I/nGKdmQBc5LU2TRwg/oXRpOqc22ewiioinSM9Rmm6CbIXoFLoKRYwE4Ehlx+RF+TAmIQgy
e372uXwjDnS2I7/jjufeTbMdaprx1C/o4ek5ZZnKJWoa5TI4wXuYRfFBWtIfZLF9iDi5InCQoxbg
WdEjYIYYRkoUrLQBDM2EsFm8DN1nAw6b+yrrzkK1tF1Qoj8RWxWHZ3n50xDkb5nHufnmQuHPQkwn
c+bWhiMSOtOlDri3uJHSby01bKN14I4PNVwQh2ielSGcrUjwqQGYhBacM+LV+1iQpzb0UaU4Fqi0
bkzPcBPVD6LZcLNUHkyh+A9eDsVDrGt/SUv60zI0YVx1/GVQT/41zOqGbqmWWbeVcV1Z+5eO3mZu
5u6TaYl0HwWptjFHv3iPxnaTU2H/Figw6NuhOZ0Vz6tOdA8rS3m8jzskd/k2fqlnunZDTOmhTdL2
SO/Ju1DQ5k3NwfiaR+q+lqXTZIIAGmbIH02YUJ3yS/GqRaa2GoH1UJSw2t3UFeZ+NEL4kgfjpTZN
aLw0m6KjG0TRoQHpsbjWCryRTNjvdjfPK+Zcm4lj8mByPdhke11MfoqmFqXoUEvOLqeSY6bFPFjs
1te3VRUYi9ZBetB1B3G4lpvQL3uy6UTeN2VrOysbSqatUdohDGw90D2tT1dtaimnlhcysoxNDmBT
N97NyNj3Shr96AySXI1I4+dKEeNWAMjcp9EkVoXF4ULqHZgkmHkTTy31IG15lVFP/XBKWw4IvERr
8DyXkobzMTfd6gqcMgs1XylaFK2yYebnGt0LNEs+5JBdAypiiKdDPw/ySg6egZyKHQXdIkc81VqU
GknL1gnW5izc0dO7dZFXTc2NPHNm3jqICwbJUvDpu4XdYuc9gBa4QAXbTTG/wkiFM1WFhREWLmw5
XO3Art3/o+y8luM2tjX8RKhCDrcTOTMMkixZsm5Q3rI3cs54+vNhgRLoseza56are4WeEUUC3Sv8
/1FJ2m/WPNnXClyIfKcvmFey1jiOXHV+gK9CfvT21a96fnZT4+6pdoGZC/KDgzmFw0tfN8OLzCCZ
4OZvdMpRZEGlwm+Qq9ME1nQ0nDdDsfbC4lveJPnlTk6k6akye/McePO7wi6/NlrecjkOjE9OmX8t
xiTauVrnn+rKa25BHIxnwDX1F7JjFuThkfGRegLQHcC3Og+9pp6CLg53QL8PX2WW00i+zjZZucmM
Bkg7S4l5kpXaey8ZnyFQaz57Prn+3glMas5ZAsZSHMMkBk4ts5rPFFEs2KBZD5MDS8OnKCpxf/Xa
rHwhgPeH+NSGzTOsdu2DGAHHGB8Cn8edLBut+yWj4D7US+W5hePxXTypGWUSzRdZyZA3uU8loGE+
BErvXXPX9K7pMnjkFHmx9GeaFEjgE+Y6eXG5FJ5o2kdzap2La6TJXrR5qFrPeaC+l9Xq8Jy6Tf8x
9LLi6OZUspmqZr3rKMk5ZXQ7T374QpHRk6LG3rmmsv+lXAZ9jsIHAPeK3WjDTrsjBlq+GGo8Xppe
/SJMEyKqcs+7pJrx1a5gCp/MCGDLrKoo71OH51TTHhsS+L+IqPcnYERdN7x6bRpRTvJI30iiH121
aq4yAHNvn7lLA5OSx1e3Lj8PtdqfqBJqVpB6kAUAqZ+yT3mpecClglsvAy+u7hiAgs9z47usrDPj
sUz0izjNi6coS9yHzP+bO+mS+kAskmtyHE/7NjaqmwzwK9flroIHaZfxHw58Axqq3howwrsA1Wog
YofoZq9TPyn9BJ2V8GYB8YJLKMBbUk92p+gDeqVdoOuHrIkUWqe4YcxNVPWPcvmQe8ZsVC5PIrvf
TS1xtTJLdpGVT+8qp6bpL9cJeNs0Du9yOw2frDJ/aCcngo3I7z/XMyeiNZVYzDQNW6lifLY5vIRm
aX3KaQN/mXTlTxGrM4FAyiWM42yO01HLw/igLjH8HLSvB5pFf4OqiHrGcCJ2vSnstPtNViIXgiCZ
iReozL/J6g0j0OIuSmBQ9sHUPnRGMVxpjR6ubRC8zrRufLv0+oEIfRx9cOvZ8eALoLQIoo4vYT1V
l9Tvp3dl/5EcVg/nz3KisyPKw+Zq5vU7ubzN7OZjU+bAUBN4rC9xFZCKLIzh1FGUw5vJjK+0qV6o
PwhuA0iiu3bwh3dF539xabT8QqXkdKYphT+81ovA8tfbHUwRIa2JSftrRUkHedPoi1t4020Mw5bC
Zbw8cAoOvUsh7RSFHw0faolJH/vbPBbkvJaZugybbFumde6Vu22Nv2vm+m7msN/k7UuilCWv+yr7
1ozxXjen8SvBrPhYWC7FNmrCwY4/+bSDVNL3KTiIm6D/mLRU1nUZiHirtoEFMbO9nShFpA3Rc5Ja
2bNPEVNPxDGuqzNN7nn9HqLadqcbgAW6AylSGRzqCvcq7Elw5Vb/jalU/Ubh2sdGbYdPRUHZzRg7
7dnRjfrqL7BbZfzH7NoJHI5ewGtvXupkKuOzMXfDOTNy79hqcXT0ALA79LMTvKuLQwNt3IvdeAkp
M3vSTonS5vtuysJ3TpcjVPv4czUqBWE8HGTQUlO5QijwfvmPzI95zLusrvOrt6eeTgk/5O1UnIes
/T2gyOim1ea5cZdfa0lhyfBDMctvf+l/z3LFHLBuMx6S2ppTtX7oXeuP9W1fNuU3Pie5DBo1ajR2
/HVZ5UQzzAbwxpyuZkeprSdrGWSWuKFFXhtGUuBnrH06zOm8E+Fm2LvZQx1SZSnyNyYe0M9naif/
UGPdAlyYrd6Y9BqY/LUNu+ymCUwyKOPMI7ZNIUwm+Ax47Vg+jIU9X2Rl9JNbHFaFAZsdJ6nioaGi
68IDP36c1HNbV8VTNlNPnWkUNPt0CY87EYI8xRSkp/FxjB7XlSgic/oMSAalW8B3ccxPuj+L5ObY
Vf1H6NQEnWJn/AAL4HD2/ci6TKZbvPg8vA5AFodfDae5iE8aV++TsuLvDbjd1E/+rLqpJ1Hu9x8S
w/0jJ5ZyE5FFdPXZtd2LrCZIKD74NjBADax/x2ps4ve6/R/qcNX3et37R4387EGWNqfKnWLAXR11
uv8+euKAbr1Plvk45MpNa82zMvrHzKijz0M8O1erGfirL/tu7wWadSVnDCmLOYZg2imcVLsKypSk
uvVaTf41cV98ICWuXtHn17KtTxbI3Rc/g2BC1fzyogE+uC/6cSYqGEHrAaTr5D00dvTrZDr1MVuS
mtTPto+z7zqH2gXrhMoaH+qi5RIlw7zckLblJgual6lMwlWnLVb/aHrnXnnkNMtwiaeEN09xnh1P
cXmCEwBLjlMMGXU8h8WjzPLCIIcv63QRcreeb04OMRtmfutRNbgpV18Q6S+apfw+0EHfB8k3DTps
av2n5CWo3OhWh6CItpmdf6bY8kVuAcDsfXH4VfsUxTkFrkHsXwAiaB9rmJoOWjr1n6eApztIc9WT
Pyn959wKdl0/2J96oPpeun76TawMs/EeYgcUOllaXKoPLu08F1n2CcVDjla+n5yWLsbJW61It9Yn
uw3hygKwLCbqeLFbM37OqyA6KnNhfeJQRs1nOeZ/jtVH3nnWf914+lRBTvuljsA9U8osXb3VUTUu
hG/iZ46Zr961HqU8p4Ni8c5SID0ie2fO5eckz+KPNCuHFyuLrVNt8ULKZlBF6V3+T9nR/O9UvfWs
gTn5lACRTUEdioa/SDUPiq+zpZqgdJb11XFr72EcE7qjUl0/VJPZv6Rdr5wX9FoCAEn5aCeFevIo
EHmfeb6xtyzd/+wk9TeqsKo/Q8reV3SeUSW31RnR1QimBVal4Ixs19Nw60dnuCncoEgEzxdZWdRu
gTgclHG122zW9aqDMn68iarRNKBnQgACZLkayS5+CT5CM8B44vdWCGISA39N4bM9vihulD/JYhOH
lCY8hzPoEk3m6uc7hRjDfqYfRg/qWXfZzbGqTCUbFYWXOon7lgRDGxl73iZPaexavwZF3DxGAR07
E3HIX1Ojqh5sowdodtF6QHody3j2zqKN2trdBTwnbqJtHBdCIld/13hQf0ZhkTwkDr80ZQVWcqOH
AMqfWgtQHkqDQufotXST5knePwZl/eQBcBXsO6PUX3yPUpAqet9pWkSwgyEBJSMG3fJ5tcqt8j3B
QecW5Q3N27MCLKbSGPFFjMWXSxDA/a1pnrZdDJJYx6HX7YMNxUfAoyjMz3BNlHsygO0TuVbqj5YQ
0zyk7jGGFeroA2TwixOP7bsp6I+k78HtmywyYOng6hcxVrjqXQ0VFL0S+MJHv6SBGryMP1qnCi9y
NJZBTsqL3LT52W8imf2QZ0NX37zYfTBhvLjJMDchaZyfLAMz1rn0uNlutbNaA/CjxXDepm8cN2Hs
lvqRartsJ5urBegtFWwWcFd/T05wrbL38Rhne0ktyDDLvXzLS/x8LaaSrViTGbJWM/NC9717KaKA
tC8klzvo6Y0nq2u8+jyNTrvTBopVNHK5T36i0e4lUzFKdmOQ61QW1+nN5qJHG/groF7wq0590d/w
80CFH2nYsSDtAYLttAHobZ4io2F/PhUjf7iiqNUaHkCv0C4Fp92XLnI+6Qs4aJ00vB4sc12J7sdK
dIullH2BmrpaSvfnD8s6yuwjFRbeUXpyIXx6mJpofJH+WyMdqpNnhN5BlHaWZR8AxRLdOvDHBfcj
cKnSqmv7ff/k29EvohSfxIHiKPfM/AZlxlcerr90iaFQ2N+8DhztCJI3TyLOFd9WiUdr6i7222ah
Z1ee9MIAakj0oA0Pp5ZCAo5OKwX9m4DMvwRoRCUBm3wJ3fSSynoTwJEp7R7+K0a61QIxRiiqAq8S
RHnyUrHFdSbSbMBl+uwGtxXRFJl6UUaCSp2W0lzS305rt6CtkHGHmLTWF66rHwBCAiW0Lc0Fi2hD
IFI0iqnSJHT2YiLGVLP51Az600Haug241t4Z5rdcsAdlpZbfti5tye8ExR8rNqH1ai0t23/xv5Ow
x9r/JzuSVug0FxgMtXdPkdM6lDYYDsUKzLokcp96Ylx5kGbXTT5UFhTBg94NJ0NNxt1mvG2gLbss
vsRPMioovm+ce527M1WinJmT+c/QBpR7slk0eS/LvB0pxlxmmTepD7Wd/EmnG0wCIktBvadWOIRL
NYiGBMaUMHgOOlP9kMK7teMSD25/lWgf6kURqtVjvazEwjUn/ZDmPkBYi4MMpDR2ZUcuux9Td1+n
/bgGQexG/5QEhnMtyhBS8CrT+6NaGdXBVVWuvtTqgJXo1ReSFIR4C3089X5FYZZg06xTfjbximwj
0DX3KDYivEO6Ecwbm2amfdHRqNbug5J+LHAhWx4shbFgJH5fze5sDwcnoIkgJOO4PlfSxjxytbSu
8gj5GZynF0/tvqUg8yAPnbtnkMhmUkwPPlxussK0fICUOyWf4YR6snuDAyre8/TOoGLpUax/tilI
t9oumXpvfVY28kAUw2QBE6Ur4ArC0ROksvTkOcnzVmC/iIpFtMbQl2WoDMmzmgEo6UdxS3t80j5O
bfPHmt/T8vmh03TrRdJ7Ju+SA6iE3MVz6pxJo3gv81KPlE3UqeXaJ5FsYtvsvIUQPQQdCVMZsnb6
fVYV9ywF+Mnyf6/C6XGUpRTuy0yGtTw/DSqi/1p9eCODvPFTrZga58GgfAY5jIPAkhWQZVikpzXo
/2O55ggc2mHPgToCxtjyvzaZSvxBBis0G9BFYGlIFyI9kdk06phenTzLKjRg86X3+EIjhc+pbYz5
W6GhnCOwAG/y2ldvhkFLlvxS/Vg6aecfesCg9o2ihS8yGFMQvSQBIeHC0a3TnSJPw+wUGuS97hQD
6CeEMMhi/NhJoXtp540Qfkm4SgJadtNeSbjPV1llEgeQOJaLIiYBcymGb+lCOS8DkZV6nckyULtv
hUI5zJ1clpmpVk+mz1lpGKjc/pl/PRXxfkqI6FA2FOyXY8g3x4fUZUyn3zK4Zo6aDuYTzdfpO83J
/2cL14dwprCGd2XgQvpnUp8C909/6pt2uPq6uivzll6veExJsddgjJoLboIMVm0Zt7q1DirdDatI
5IDF9vjRWV5rSvm4Ljc3u7S++J1Bg8tf3bQFdwHc+ISCT0s9bg6bXWEG5XEgm7EXrSgazX3nUjh5
2SBbi8EmS53F1xXZdVlalR9d1yeRoLoGRT0+cW1dFZk0mIlMtL5nAvtb7j0YNKhirOAUDfWn2m61
pzprjWk3V6CLgYG7h+oC2aLQwV6ddrLWei08ZyN01FVP8PggetnCVFVjX7sxHYWLowxjkUbTAnfz
JZyLmtcIm4li3XFdl3uNA8zRqEbvorVj8MF2/Y9uOaS/FSYEi/o4FpRhRelvE8TDGskW4pBR/Miz
kBwtRAGnTC3Tc1UEzb5oR+UGrYv9eQYAfQHPBBlXAa7Y+LUz8/ejQ2GqHsVwC6TVfHHzKtqJTAY/
VNt3JtC0LZACq1yz/W/eQJJQDLSpPbiWa9GAQhjJlVhSEdKotZCDbzKZEfgnlqQsBa2ythZD37Ve
DUWxVbreOYux7KoTLLzATXiWcF2+Beim7PehH2OapQlbi1JCeLL8rlujfZtFqv0+VpS2i/kmFkd0
st+m+/t+g5qTSzDys2a6r4FRiY7KMlGdKDjI1G+dk9/44WWkFLU6bWHUn/ltWkt137pZY8LtRdRt
bdDiJlPfjMajS/5jV9Yu0X1aU+vHaRnAP6gfo7JEKGszIa5AHWZxEhtRb4ayXAdbgfAsNE4jMVOC
2gx6UETrDGjxv8n+V7uQii6QMuyzbBe07h+zY7knKlqyp67h4LCTqQwmhYSFlkHCZnvZ0yaXmchm
6N+vVhY8iOjeX0zayAa+n/QlCTk+Y/OV2SAfyXFql8amerO4c5AKA7vOneZDZaRcFSgNBMKEGYUr
XrGTqQxkFcBYATy4WLSb/KfGso23pHdEve36jzIdWvqdGlELtxmLr3gUhpZdrf4bh1BV2QN5M9+g
kdtxE+2vupSAweQ+39JSm8uLTMVG5y1/sCoqcOoBcgVacFP1tqohBtvRQFscl6bsqzP4xrXStbdD
8delaO9km5vsIiZ3srSDbNGKM9CJls9QfTrJdz/7zG1rxa2LI9gFw85ZUDAsxXgIMhDXq9bNn6ny
WKAUlnqxatZXxVvZYtM11kPTjC4goIvZIpKdZLYotXCE6gPSpD4hBDT0HoHpxG6jBYk2uVWx3rxO
02CcgcIul1yjEdJD2sC226rAi6vKBHx/WCgaZTu5w3V7HKezbaT/AWUajVFzUraW4dWyCRWaisL6
uPqI3jFzkJ0XxDz5fko027T1tDYwM3//4qIFHdEGGJR/kQzmtGCOmBRWUM+PZl1v/+Jtx3tNqsTZ
LqYe+BQUU3urGwc42gGWb5nFpaKXO1mvU5HOdmyWu80e3sc/WitOT6IV+Woi63qAjGK/Tpfd6Vdo
b6MbX6ZpjK6wSAeHwPWrw7iEPPrRo4lQkRhHrekQDZPIE01X94AaLhEQWYLWOF3clKP4Ii8iuklA
zjxW2mDdtsHyLarV++QzxTDB+U7+j0tK3K2buIqJh39IAdvqv8kVzwE/QqdLdpgTYLEjs+d3wLHq
c133lNPqIcxX9L17h4if4OGNUCP18JCagIyLDeRR8YuxDDq5xadgrLh+LqxZi8hWXPUWJPl5fZ67
lUW+iIzTfntsA8fVrM98ka1vA5l6tFIepliJ93cvh7ngMqcVfXUQ9naDDwAPoLJ3HlnhK2BRI4eK
eSTnA627xXkxP8iaqgJ3V3RJfIwXtcjeqMV8VIPynMbjV9HmDdUrJWiigs2UL6BNMqOuc2woLloQ
mmboJ/d6RPsMb8ki4dREq89OzGQQRCd6yfK9a+rhIVU0KkHpCIGyQ1OCm8xmXQ9u5LcW8NJF82Za
uHlMma94iYMSmM2uUWnXjh2aHcylcWKBm1lnIpuzyL+OtJ7fycPFYfMqRyOjiSwFN/6vCjHZfCdy
I+QF+vK4fdhglfEDTchfpeanUZc0nD18kfogGl0GOLgWmVrMX8RilpqhH3b/KJMNwqXKiJjumz3F
YUpB95i0GI4r4NA49s0fW3UaAC1U/ytd0jCk+Kc+GeaTGpbRFx8Eh12pEV0m8JBTPBAemjyJvyhB
YF7DrrGJBcTKp7747KULEwGXh2UMOR75y0Afwp9qkxpHWa02DnlFay+CbbDFUdYk+l+9N7XI1s03
GyXx3fVjNlkMAMNZoZlfRFbdav5x/VhIL9V8t85FmSpd/zBB+6uUDgRkgddpN2MJEctMBth+vsLA
M59EPtjFd7s3Ln+b/nBa7cXV+uu+28e8sZFPbD3rK6kqymiXr/Nm75+6rN5jFwS0KP6iOxRfKcr4
Ma/14CkkR7d3M738DdwcEui2Zj2aY25/pMn6QeS5r9Cv7o7uAcIeaoG+DtCa0DVMYbXDhX1BVil/
82P3XeUCjAucQ/OsVrAFi9xuOjh/y2G4Wc0vqWMkByWP1asMLmSf1ygbh2x3vxbVZrmpE0A+Xn02
m3WPbS3mjhGNrxtv7tuWwfa5b8yrJHD3IR0M+0AfHdhaYpd+TyM/BHZjgVqOTIZysp3r4FYdTJGL
UNYyqxeNzEINTqt7H9HIYLYdMB3b+p+3FBuYWagmUgmXbH7bp27bvPlU+Sp3Nqt6tr3+QuINjtBO
v6a2rl9NrlrGXqatqtsZbIGFk60GYpUvVqLfljKrVEW/ykyG1U+sfW08mF1jPIibiBoAN7gK/3AR
odNYNVV28BqqFGF6SkjIaRlkJpWYMiusSrtuy9W6lMLNzceXPVbdve22n2y1LTd3ZzbOVV8H1F1T
H7qZBbpNFt8x+/1EOU2xG4iWkoobmujmx0oJ0HevRTd7GUSoRWNV7EC9BWVfBDrR5FNu9l/feG4+
1OkYr4br/m92LulSvFGaYlDiMn5pA1JbjVO948+5eKKnmFKLmtfkblvn/JESN4yU0yZ7YyM7wNaz
7iAmnpRoyFSG2adYlqeKDwMKH5A23Z/w/VZnt23SJ7J6NAotTYCy7LV5bg8kHdMno+ZtP2YXWWiL
ZHJcjrdiR7t3Ri+ioYCAXE4ck1GrlFWBtqm7u7ZQi6cxIlQ9WKO13764zNZvL99lCV+4qfG4fdk3
X97PKaWMo9bavxFOTVV1hzw7T8OkP+qQ/DT5OFTliXCCfyD7Od2yuoMwV6YyUBA93YpNKGvR7MrY
GG+b0Z2PLFdHMLGn1VCEhhGU1e6N+xvp3Sarf6B1hGTU/osOdOPZWHp6kpkaDRnMpWjQAgZoVZRC
xlkDYPRGKIbtIrtTbDIx2fYPU+3YznQVlI6bUyzBYNfz60AvcgAh+bIm1D/TtASFtV9lxWozZT2l
G5s5QJXjobW1ZK/LOe2npzX6+QKe5hMNN8s5T45xXfcXiM5tSTOcdSF4b5sPQw7FRU0KB3ZtP+F3
wcZbpsHQcjTsS2BO8zpdbYhhJtCMfreW2epiAu/d7BbrJo1fre93jLKqhBualkuxcZOsouNv2RKg
6ZEmvPaTZ3c0huUaJbFRDZBw0Dsz9KKlFz7PXTfv9ZQO09AATXWXZMX82E+BZZ2ItLQEak2aKwIb
7vkRxrnHrAuxUuuWVOXQ/7puIpo2t7prbowLSiQby2eIosx+M0HbATBs2SVaWPqmtLrE9gjAwTL0
npFQGUfldgPJQrsT4Zup1nQaUp/OGU0lOr/4FEXx6p1wEwMYsLegE1iExvjMcU+7iZkoX/0Xt+1D
TajVHtoguYnT6i/Wd9v3LRjRsBucKBQkm57NpX6FApc3yl8Hkgn6tbYguBZFlbnfrf/dRbRUQJm8
dcRnnct2b3ZapWNi3myn187G8iAv0pYHe7M842Uts23YZI68AUSz+mwqa9lo8kqXGqBst8l/to3I
/geTNx/3s23cFJTVoUv+K8o3xj+f/myLe09V3mYirYcUnvuhS/ll+v6D+ecf1JuPHGo6ZXO3dHZ5
CuIKnc/d1YJQI4UjAzgJ+8dAHwrCbS2WU0/YZCdTcRd1pAPvv24na1HLbPuIbZ83+959otjcye4+
SutK52TVIDws33P7Cv/4kWKyfkFxefPp28et//67j2rI1IMxoDZmEO0MxaweICm2b/YSb5jVsb/Y
1gB4BKttMCKN9ihZi3H7w0PtIzR/9Vut1Zkw/GnVrxKxcox+3T3Q86LecUmgBsTXouP6qxxonH5k
KkOxHE6qZdDld0TWsxyRNj11duFRTyEev9+jaKMmPIm01grL3m9OMlt3kk3f7N9TAGPDgrU3Koda
wpjslAyVrb3O/l2mVSHAm2JjjP7/5PK/bn1nd7f8f33LO9+75baVCoffPopU9WDHwYlAN03Oag84
VmbxtgCcugCmLd9RAQyCthfTGy9TsUnApnqYB+/jnAB6teunlJT24iyDbUEm3DTAPm2ydVdy0T1M
Vbp7kL2UwNEhMJJPaPL/EpLKD3kE2cNyepShWc53ayUwx7CaOhz9T5F1i6KKOfMcLOs/HJutW2xE
NOQS09wafe0ltlvPvU8WCYyIRSkWqgR4GzBMHm0UYiYKmQmysnj9dcu1jfiHYujy+WwM2TfwUQjo
LoOWqM2paewvwP7Dg6PkBHZFUeZDH52kyWCVGkqYrj6i96ubX0Fy1FVG+AvxVuUyKv20QAuDHhVa
zjkB1eIMYFL22BGwegyUiphkmu0otuN3WWSipavu1URkq3pwvOToD7a+ExtvUqBd3TYTn20pjvNc
/qdJUvck8kQlCNUZFHkPsUOFouGl3bNFuqwr5/KmArr+7FJJ9izyoBn6RwW07ju5KFXLhZAtgn5q
c6id3tIWqFb90NBwclgNl00dy7qqQQgi8F9zRlu66C6PJEvXBOWWmi+AeckvbbZbuuluOyvLX+Ai
bM9hX1agAwTVTem+z0Y7AC0KMqSPdpX5J9GK3WbyRtZyDHahCzZGzaSftVFOut7761JtA+tFFHbR
ZCCJ59NJlpvCqMzLkOrB4yZSnXh+dKF0JC26SwrNvUoATGYySKDKW6JVMtsUd3aB6c4AfC6GYnPn
sm2z7coBJSQBGJY0GUg7ueEq5Un4mAegs55KWwPAaIAYXvcBpKDs7qWr9JSIQz6clM4zr0lFgY5e
0H61k6kMcHRQl/pjEEOqkV5lm19RQyxT12O4F1mukBXbbeptL3qrv2tkH+oPimsZXWpeATcZ/KUs
wXbT16XIdEOvT8Uw/VebDKsGRg0TUWx2P5P9cPt32/UTCXvzgl0+F+q67uA1kXsSWPcgK9vHMg++
yUrQ3+lKebHB8wOhEtz3jNsjN3E1XIHiE5oQ3tHtvnqLfaBRPaoq1ngVh6qKo0sVt2CTJPb8SzrD
a+ek5RkKu+S9Tz/tS+TrxMPpUPoNvFpj3wQNXws+nU9uDTTAkGu/JYk7nXoTlCox42awK4qx/mw2
bUed1UGzeui2f/TrSKK5iCYClyIcQuN7LvlNWpl64eCgZmq1F6M3mr9Nuedc/MYOLhZEK48yGD9m
utZE7Y6CaThcA8ouFoU26G0KLtWPqZO1EA6UrrpvwTJpd0HNVfONXqYh/RBXSN33oW6F7U5kVTBz
OhVzteLlJ8KZDvWd3mklwAPss9qoXTpfrKGuqHOHmfDJqzwqUSKd39UF7yrv7ehElY+9AlyJbAW8
SqzUf6RtQEQy3IFe0SUSw7dL++sbhKz/z6YuCWT10Grh772XUb5lDsOnvE2LW+V7IeSEy1SG2uav
+s066bviRs6s3cN5TFX6D0NRyLL0gWhK6VdY+0XsdPDoE1y6Rig4iml/q35XrMryLuUCitdWo0F/
1+zDFlrG0WqYL5rJ0h3asWnsehRvGVw6Tyuq88+z4O2JoewTgzV50qAr3a1UJLOQmSzDynAypw3B
P+E1KR26x0Abz2kHQi9cJata1iv3iZi/usouPxhSxB5Ije+0Kf9ibzvg/KUW2DxaPV5lMK3eo72k
odaawswk40e16OxGfTXYTEUGQQKWm826XkgmtQFkr3U76vNevT1LN8zjavSPe959xLZcvxAAhuMV
QEwVppThksuVebkey0yGQS7T2zr5oW6WK3QtN+FNLbN02UdmoBJxuZ7S34HYMtb9xU2U21Z3XrLc
TOIZagWl6GAa9VqCa0vJgaqX802KDWTmRBFRLdvUvLOtdk93Jslk96/lC0amD8p+3ahd6hnmbjJ3
TQwyWmyEFn/UWt+BobGo3trKpwy/ueOSqpavISayxfY1pimzgcVZnEU4xUCIRmZEcbdsLsK7L2dY
mX6sK5APaisPjWMZxYDCm3BpvGSN3V59L46GP0RKmxC15YZFl6Rpp+MBCvFWD15ER11Wd9XM3rtM
ShP2GWVUoN5c/bIyniJKIJ7aEqicksbolcBFoToS6C0GQMvAntX1JyFriYTeZbXpQiOEVpXH1hBY
cFBH8RV85J1FCLncGY7e3OBoaG7aMtuW92qxibR0hNHJiCijVcns3T9n4rj/nAQOBNfLY2Z7wrx5
MmXyPNKtoNxtes8oP4Fbn53BSg8eAccOHmV2t4xS3rlx283HNPKhV9hsZOYP5BgPm49Hgas5TaB+
sOnq0XHmwW/zHjjK3crpoW0H9UqmTwWkoVXOjWeeZSXy/odyk8nsZ0vitAC7beqf2dzJZP/tG2y+
/y5bv5bWwelgqBSYUoYC06REcyWQK2Feyo1ABFGfRSKDxIrj/Ean7LyKtwAwm7iQwjz3RU29gFZf
5ZbgpBGtkNBs7xS5YWx3ke1ycXfXaMkE7tKcQ+Wbi8ybm8t2sand0Li56kkkMuhJCl4ZeG5OxEXs
Lhgexll9yauEbt1/CLyLg0ToebosyKvAB8k/PLWKT/4IeJv8e81qIFlehfUq234+ov1hK/LtZ/pD
vokgDq3PegdBFGD66k1Poevdr9NKDaqLTIc2fQyBs3kYnXqkp2ixHJ3KUvZg7FOqUfnfpX65TIHK
sPfGVAzrTqENAO24FGCJJxzFUXUhMrkw3M/+A7f9+AN8xQrYyGn3MC411iLrjPaYFHX6IquksaKn
VPGfZQX1dvkU9vTOe5PzRPe08yQzUzGmK/TM7Oo5T7Adv8rdtKdZQksLGJTVvfPeM1RSOwsFcdZR
3TooU/uoLUueuB9M3Unf6bAh/apZ6i6t7e6jpo/+L0GowqmAUdqmcNwo4ydxSQcneNSS2eBChZL6
HvBWh7E+iNb05we3o9+/ANmx32mN6zyCpOA82jE30iimnYGFiC3bbt9aiKajCgxkGb8/bq6i2Pxk
pltK8ZAl1gdZ2cumm9mdrZY4kPro7sPdlmakXRMTkq5KjoxOrjzNEUgwVkVnVgg4ar6IZBg0SO8N
igNOYguUKf1CMgVqmPRU24C8Mp4MI25f3MgBLsILq/ew2IZ+F+5bBd5sS61+T4JZgzzifQZ7mHV2
Q7c9ZSkIh3QWTM8ypCApwYSWEPPu9EY7K1M33YZCu4K7bv1qF/UlUP3iA1gz/DF0ULFH9q9uGlov
3az9KjYKZYA3ZQohTO8169fR9cpza+qUTi07wH9KYW+r+A+qpb6MwZxc8iUhIgN4VQl4Ytqjynv0
QUSD5GfuTKjhf/UQRWjNj6XjdHC+/ZDrUQ+ms00A0lL7mj7GIreeXJs/sRoAij41m8MKACDd/a3e
Pti+PjwKCECzIAGkVe4+TPQugcu4YAKIMHMBOTddOuM3ZAAjn52nQjPgmSrUM+WAEJZHBTXd9D8k
NxnKZeandaVD4QIFq50pwb4dKYSqvk2OBcIrOSDXnXUOlJ5+o2uqCw4yjZe1zETdOKELhaMYFVwl
k1RTdm+EYrT5WFUPMd79OjeDj42RF+dt37vP6urYu1SZsZ/apJhOZjxMxynxOISkI13QPBfJB62J
0EHRLgZ8YBm1ROTyuScynbvCuN6vV5VI3zi8mYpKXC1tqo9gIIS7N/u98W8AhH/9QCM9WlAFUDTu
z2+GZnk9j47eZxSXo3ld/8zmu+zfTUxYetb9/93O8y1qUtbPBH7g4Olw5PzsK8iGhQbyrJH6vxiN
k57SKDMebOJdRzeyrL3KRZjCPPe5jKxXSOFwadPp01yjmQksrLYPH9LUzLCiY0/a9GQGuTQ9QDJN
EoNWtvhsLYDzkdu+r2gPeZKVVvXRhTcSdWOL8oeFUZh/juYwH+jiDm8bEqfMRKZTzQOEzw91X3W/
xKXJvbFvp5tbJNNtbk1r3/kPQUPkiuakttvJVGujJ9fsrYf/Y+zKtuXElewXsRYgxtckyXk4U9ku
v7BsV5UAMYqZr++twD6cm9fV3S9aUiikzDNkIkXs2BuUzDw5QZWmRW13UW6lUrmakqY7mczf0Ght
LKV79a9DmsD/ICgysx4Iw0TVRIGHAiSHI5RaG4Yq+sE9O0U+Xs2+5SdUPJ97nBzvepXze1aP5t4a
dFwC3m3U0+ykgOj15cFcmF4cGhnIkaimcqm0LNvBCfIRFbvLmMoxoXQGBKGq6iXPkTe72McZHcTU
3TGygQlHTvpqApgIPlvVXcZ42av99YNZKCnmRDXkkOFg7+amfVxN5EGTZDMrrYJgZWkAefZrW5po
6za+yIx/ctJviHehMszj/p3NRrTVIty8/W5ywWM76IEYsjZ0s7ZjqKv33ZteocprrPwLjcgv6ZP0
ABItfwtaOn/fjv18qq0ML3DItRbJgmaudTz5cHbKDNsLDaXzkClJDZoYjDYKbCuCYkscG+e0qo0z
9RyUluBb1krC1UYTSVbirySoJUPujvu2sk6WNTrQn2pAhb7XuO888RnaCBuvzD5FscfPZIOiggOg
GSpYEcDauo5uhD2RqrgOAhRm5BgomxpGG6kAyHzEtWvjQ4QaR3wSJ1AvXKW3R7IZGt3zPH2Gltu/
Joo+5IjI58NYjFC7Dh5WgrNTbLOScajcgdYCEOTiopmi3KFMWQC58ctGExJcEC0A+fChxk5keWEG
B9JmzA7DEEX1hkUggZ6oa6iuVTGwr48gNVSYraaZcUWn7toIBdFCBBU4LeVDQzaBLKDzARDy+sHa
DF6c4TuBpwHOjCwoM44/93vDQF2FPPn7mHrML+cTuAFwSGzMX9MVFHeSitmH2GDNSdPRCGDaQUyh
dc1pwo93ot5ipHnyJGPsJah6XboPy8kpoZ1Wf9oOn3Jsv74cj3d6iSB9JMVwouQY9ejPQr34PS+4
TvyrjVxKr49/5gUflqzD3zquL//bad54flBbtQdwr28cNBcIFQ4dz4D+TJZVl25I3ZqQd+sf9IMX
/TFpRhKE7rdjJP/wX0FTOcH11L8Bojk1C9axEwNcgnPTcfGmicXnYWEhdk2UuufByRuofUB3gTN+
AEZ5ZJ/fh5rgSfuiGdZXM5Io1rH1FEFHD4gwl/mIL6DpdVRLLGNexNFinBIT1LSjQAgnavAYXN0L
8FvIZazJFE60aPE3+9TaeUP9rZBR0E4d5K5R4d5vmCLAX7p1C/EEB5xEGfgMjzTSkKy6TJ4weqhv
o0vGtK9E4PpDtB0jrd6BpjHrkMMcIi2gok4q56RegT/fzh6hhbdOrKWg6+xKcAZ5lurQu24F/mHI
p45jV4ex7o1PueFHiOOjJLCITLCNOdNnYg4emshGIZ2iEzZA6mOghOUiy+qXDd/MqG3tUA9CZMMs
tn54rax2QPQOp1HRo/WqoR7ZHoari2Zib1TEYJ2peNTWHVYbb7JLL+dPEELuLmCbgZykUhxphjH5
nuTt29Rb45sDdr9d16duAMb2Enw32p8DnrVnEDMCEJCWQD+mSiGExmtDPtO7owWZXVCrpGNQ12X8
vNfxeHmmrqvP8TMqDo6ofEeCWM36ypTI5i88+fNWlnsc4pn/0joepN8QR2tKZgLslEp3BzZ7EdYx
otZ41IBqc7lvpxHfxk2OcmK6XtPNHIckCKr/vJ+rq/oy559RgC8XMk06AdDDfz0GWI2+Z2ZWHx7s
C8/D6vdweiBah4clZOuSfdEy0NG5rDADVtbTCbwjFU6RfJ5AI1HUiEYrK40dZVzmybg2eQJ2msVz
mSdXl9a7kzUehLS3ZKONJlSmQIJUbUdj2ujDe6AZ3ZZWMOmQL0bwvm1moA1U9tJR4OhWNj97qy2y
8m7rGZqO1DDu86D+gg+YPDUroDUfrDRepsjLsFIsiHIcOnG80ELmGV8dz0/3Zu3JC7AHgamhMBiJ
b2Bwan4sADugkXRdDYwNNVhPqdtqxU4z+Hj2IGMjABi44Nbjgb0fRyNqUmYodbdR39IwKpKebVJp
+edEAFavTkvLwQmpKmBUy8kNBLA3uQOIKzIm9RM1mecnu7EAPfhqK0qgc4sRMGLdvJPZrD73sd9d
xgYEIs7MvTCBvgdgsUNzRRS0udIE9ciGTMYIDLmHTxU8HtzMdhxHCDv0+0HLblBQdPZclXEkVMuh
6GSnJn/BwU9ii9/bC+KgZcoXjPb4AOE/nUbU0EZqD7JDt64P8qazto0W8Qs46I0ZBbY+cg/29EI2
AMG05krdqHSgeS6KU9NB8cjKEWemhoayAFUKDmHfl0xB4QLLp/IStdMCE94uiD5loBTDhzEko83T
Ml58aRntMhQTnqPga5y3vRb9yCznS94J4xMY3KtzrVtJEFdM/9Tro7ef3ToNhdd9tcBjfSk6MP6N
xh9sQNE4DSqQuyFfH/1BowZEWi8iread2w4IMyt3svFR00AVkzYHrpdvDlAvkJ6fIDopjHwTQSDw
SENSUwQ7V74pEuOnjUgioE3107ZyRkyl/VIKtwezgQHwS87luVNcor3ih3OISnQd0zTN/M7ml11d
LVsIbTBQd2/2gU9EpeuaZct/H9NMBa1n1+RHyxygQtBoAmzFOg/7Om22y7h23QQC18yBZLCa9zRU
tQ3ibtoeoq5pdI9RBIJSgliwU0pdWxWQ0piaZSgVA9OHsXKn4YflhmY6B5Sgblc/CNmiKkdGL5Fm
6aHRIZe05Or/Ex3wO5tF6fwi1fSwyZt6QwiAR0ennLezBA2Ib1tQn0TmvcBpE3ooAXV9xdGH8hko
lNA48Vhx8jSPzeEH18kbrK0PtpigTQ1otwh92NZVYX1yEIYKJ1zfdhLEWE8cYb9nSFzwTeYDFM1k
kz5Tkw+ztqkjx9qvNq2Oqy2DzFRYTLG7Bb7Uh7CHHd3tRKtR4h6HrSO0O5moAUdUG4IiAHxrA/eg
76CcJ8t4Kj1Q9pGz7Rf9wXJ8dzP2tb4BeU1/qVS0r8m0i5E73bNRueWnGdFXFRJs5wF8u7H+7NDI
LbKTX0R/5NwJLWZPl7ZUB6YPXc4jCfxzF22k50UnKBLOF4PVsOGUN1981ZA7DeWg/Tm6HQi33+0f
dlz2SjtQ8ECCGJBo2vthn8XfBf9EmA4JQn7r21r8yUCvO2sa/jQZSvtWn/W9fHhh8wZuMuTE6Ydb
31rmiHwvwLOJeONwlZM7bTt9NFEwIkB3Q8Z1Bio/ZmBTHGPAwXdoTbYD02T7hGhEe2wcI96AI93w
gYGD0RmGU5Gz9pL4ZfuEy3f71OR4IgFTXm7JRg3Lk/lWxe6yqDJw0NyMA8jgOdDf+9WvnXSIGPMh
3iQgTH1aJ9bXebe7efEfr6MmtAKYJgliDBRcD4jqF9HfBRSNX1PNmA5OLMb9zOL+j6m13sDBk//I
O/e3Dil4m20PrJZ6EWRj7/zFE6TrwVrJ3xxrSvbxzEF8XA/G3Y0g+9aMTN/EGSgh7ETFsj1EpzoZ
t7skb77TaLXTkJo4qlBzQV0E18tt5UQgSlK8XtHkDlsZ51qg6RJB+pXny4e8/cmzbBTGw2+1U49s
szndTbOcjlZZlAHOGOmOAskUXEZ1DiA6NkSXZrDOkqmMk/pkps4nMq3BaVQjF4HhMaTCVKyaZnkZ
6fdmCJZw9eiC8UDF4f6TspOG9Sz/VKXcSM/+YvYkGs51SL2HpatNrZcZiMJW05i40T7WkJpVosm5
OdtKZ3e7kP6MeWTfhqF7HC6kPxE0f8mZHn1WOrdnI2EvlI2QStS3EjhAPWYokpS9DhkbjomFcqAl
gdFmGRK0Gg41EzhDHDDALBHAoohFmI1eCRgAPmMCjFDbos8m6CoA42OqJmLgUsERHrTHariCf2hI
MCC7Sfe9U6cXIAD1e2yDuLCpQbNKw8mdjTv1ih4SNjZCmy6vjLuvmqJqfGCQ5NT4QRInICMG+rUC
BgF1yaw8Nw3gkCiVftMLg79pxShusVG/4Gs3XkyDLI+ihDIdAlwySPrSCSE0P1xGB9qLpK4YiwwS
WhmwmEqrkezUCKAQoH6G8yxY0k8sH7oNS6zhPPblp/89YUyJ5UkVstVVGwd6WTbbDzwrK53K5EIQ
1MvzeUskLcSuQo0A8/Aep9MvvKwLFEQgTD3nMVLM/zn8YNNAT8y1gm3JRo0YBrHzvQGk6OrgPKSZ
Oj3LIbRR44uiEhyXaQKZOP/u60HvxCDy9xsBGikoUa1Nm8jQjx2wXb7bbQ3CVjVT4tAjJKwfJmSj
tKs6wDlows3idl9o7rDx5VDfLdBBh44LqFRkihpE9olb39MqM3ZJX2iLDzl6blOHqEae8Oib9Je5
yNqg7uQcSvUQkxXXL0YiUbezjqnXjcAkNz3kN2eadnQT7u9rzCr+MUys2NF10SstAxIKedKhqBc5
NhwZ7ECouLNlWsgk0DVxkp1/iPVpayNaeuLxMJ7Ye4+GNEG2IWkBXlrHNL0uWXdYbdRrBXSIdP3v
B/Pq//CK+hBPy1uhFeuydQUYkX+9lQcfGv7uPZLN9DrnqMs7Ez5+UNXofSc3UGJ2IlxCRz0wDL0N
oG6JhDG0DV7josRX72jITRXr8yvZpGWCqEoTqHds9NdhBvVy407VjiZ1XmQb2Xvg1Nb07FUYzVej
TadvHg5cmwakR3dw8+mA4Vys3NQB6Ky+z1anHZgxxGBj+NUMkdmh6gyVbKuNejHrnYNpRT9WO6/c
+G5Vnn9D9ADiYgcltAAKniR60uw2emqHXgNLiG4gI2wydKVbhXjGGtuKt5aGkpB8ODhlDgYM5U4L
ISU6XWSRXApyIZtSnMvxURtS748izbMDhZrXSHTyHpO2PXwF9yb4h1REmuzkllYCXM00zktF22xz
z8bxDlyxY5tFqBUEnJjrcfFETQti3xPLmk/+ZOaLieyWupBYiNUfIjzkQKII2gIozRSfMqMpnjIn
HU9Dgd8wKnxQYOiO8oRvVMDlUW1+zib/ezpVeRlYPUCg62w5QZKsc73QjWocWyHeDF4nkg5eG9+K
EqQ0EYtbbbH67Q/qK6EstHT7MNEUeBo1VvSJ7MPI4p1VCwAg3k8d6+kCMjICnMZN5myzGrh38qlM
d1yOJ5NjzLs5Sv7spjg/TzXksqCqIdPNGJtTyElUjqZGkndolYpcrxp8nC6gqATqPVVf2KCGv7kK
eFC4FgdvcxJfoQbX8b2aqO0ICW4jbfl+nfYy6Nk22b0yQTsBGvbJ2TKnGs9zXO1tLn3oxnU4SfmW
XW8dpETBquiY862cq0Mx4b45dWx0tjrSBQd3AAiQhkUZ6zdjAPUohGWLXTvMPUSI1TpqrGPn2v3t
gzlFcBNw7yFgRpkd8VeY7vjsxltQc4IuQLevk1FGf/Ohwfsfna+RV45B2tt4cEBdbPOBDpy6xBWe
tSBejmwoDfx2moxEHt73CPJFXOxYkW/d6atnVfMnUUceUml5dbRLTX+xzQoUFDP44KY4KwO3SVQ9
azd1gFWBDLy19MuImrBLmyQGwh4muPf9DH/vvvZAmBUDiNI6Ft+M4MTY+V3eX2rPAyZWTSw+rjLS
TOe05cnzGUJNMK12WvE7G7TiQCdXg4vg/+FML4mvg+00xvXp4a2sL0E9rQPW1TPl30bTQ3gwdrS3
RB83DIyF53Qs8zcGLrfQbwo9NIGffZt9nlzGwsApx6wc0DdOGwfxtVfnbumbJHHNg6Zx8SWtNQCK
IdDkIH+0g8TuBzvUiAeApPwCyHErqz7PeQvR2iYGjSCENvYIuMsD7siflqHhtcW5maGans75D6jM
bLiSkLEAy1Kxb//sJj0Yjyo2QzMN/JC7sXG7czeK/gzQRr/0Vpv09TJCPgJMC6YJ9eF1ZnYn95Cy
pk7/yUawv+saJLRYa0evduo8QdNs+jqYRr0lu63sCHcudijm/rRHLNOgYGMeIlnvpdZ0V0dl4btW
S46NCVI8Uo0nWxqNz+RBJlOl7XH30TY0SQ33+2cLz5HHPSboL1sOdEInFT4sXT6AQc/Nmo0TR/1O
T1swdNZdWoSzj2prBKuaq68atgQKVbdPQPHSOdE5ZhFWO4Ns9n1W/5MzwJSoEapXJEm1Q6lUv0Hd
Fvif12nq+XMRX0v/0ZwpPtSmU8zPkBkrN77uGTsyVnZfXz9slan9M7U/7Uc+1FtW826Mr639uP8o
4hiwCmjsLAUKD6R49ihQqpCO8R6MAxzs2KqI4bGeYXF6qHegIXSJ9nUFGSVaUuQC0N3YO3o1+LpA
yHXBBc24ci02rx2xPTZzJ4+Idt0zGVug2FbTP7sR54iQgSciUe4f1pBTouBdkS35noYoUIMyRg74
9jt0diKUrFPNTWi0YFxb8bKrD/WoIWDtg8uD37Lh6vO7rWmbh3U05H31FXLD1c7PhQHB09HKzks3
jbsc0azKx1260t2gV1NLt1HPug9Wp2YRAuTKwRr67FyVc78v9PK2mv5re5pqaOelq/YcoYINtIra
aHk5CKyms2FApuDX3nni2gHnjQymSGvPGUr3qk2cVt3Z8Nys2JEVyQQeBX5fnSoUKR7KcbSrDc1Q
82G8eJI1VZuktB/EKecAh/k5WMbr/OP6D1u5Hei/LA0EIJWeamDvhHiBiJrmpgErczPxwDc2USy6
jW3yeL/OJMqHhmJgdznb7pFWyIr9XEuThv5n1aGKkubW1f6sOWfE98PVtLyU1uTGAffRr+sEvVJk
o9gqRp4/MYGiVoRG58z6klcATc2eizCEasb3Xg09vHqzuAF6XG9onsbUS0aQCcRjcl+XrNt8cFMv
NmY9orDr9PoOWCvFVnhVHtDs4kjTNKZ9lneyrunsIQsAwcIDbkaVsG8AQU5qzYswMxQ8TYTd4q0T
yeZCtkW8WUdJxaHN0+8ps6t9JGrjag0W301u5B4d6RWvjLMf4DYqvmtyUJh+B7hbZhunPkpBmIUA
2TeWggEODlB9xrlQGMa5rAow2vvA5Of6j9me7LcMiMSXwU62TaPZb2SqzGarx+BypZGYdYQSWXal
kTuPY8C8XhylJh08k6UWalrjh51ajoNTceS1FrQ4+p/oIS5EkYV63IG5t46Ltz5NHFRfOsDjqGe6
DWbNF9v+QgPyT/Lhh2kVzoWe+aOMs3A2oK5GHogoQyCwN8cNbYbnKbRsXX+DDHj1mXkFIkIa9O6Q
eLQPCeo0j31VRjerZAgm6IPzqbH1v8ppHP7xn0oxWP90vfPNAdPxshZyLdU91bjzYa3hjfPWdf1l
Lf4pow0QIYhYKtRzguRzOEQ5D1fUs+UA9YDLdY4ycBMSonUTWn4+PdOCdkTdeSrtb0afzkDPlV9B
VBZ/hzIOyFD9MXnGhdzE90vMwOCBCcm/pI3U3kCtyAJj1uUrKD/8M6+sv/NBqWiMafOlmErr4gE1
/6ozaGfHCHz+9FU2s/U2eTfUz1nj1a8anxE9AA9WSAsMnB6eUiFDO2pFUOpRFNrV3F1c1QyqmKpU
B0nqkS1yCiOYVOkVTaSeD1UGi49Ou1n65IW893HKx+q47kO9dW89tqdjgrwh3nEF4lckR3t8+yQR
QmVZgqsXdfusFy3U08fqQmNbOTOz4Ju0awBOVkOy/dcamkI1KU5ZNkIsH1arNd3YQ6WtNQ/Eu0c8
fKhe4WfqkW1l6TOsroK0n/vlwU6+v1v6YLOyP9Up9dyCyHtAMN1C2Ajo980gatygLJ9Dq8FPoDYC
huxlvPqQzYgzXPmBt/q/mNWIfq3r/E/Il0Y7aMongA7qIHy3dCA180mceOpCnE/dZ6nRSu0r8JH5
JWMeB1zTEScwhP70cLVsrztlLb7p0MvZlMCNQjixSnG6ks5hvY2YGUPgl8bvs3RNgXY1JCBi5uH/
H590yLXuTCRBn+iTy7UWwdPRKMG4jsl0YNaeiywD8A9fEmY0GDegaO49UNhN8L6UfAv8vweibcvj
8h2Az/FeE3W2LQ0HoodaeyoTM7evODOEqezdfenNe9/1/CdqdCZB3NVGf+rT+NPEgHi7Z1a/IQfI
giGwofXt3rc0cHGrleQ7QhoGmsx+eSwhY7jsNkUiA4226SH5BWqC3Eu6kIqZqGSJKpp8265xEtS3
q4l65OZSIRSNdXyNLtVQeoqvsN7h4J7hDRToojREDDnF7Rv8SWSj6pr5fWIpJ6HaGsey0lA6UK6O
hyKonbq4+4IXdzBYFPdhgMxBy8FDz9zUtzalmmYVOMqLIv1OfojQYkLLpXnWWn5c11IvV/U5wtuv
5mUjaBNvc3u2L7Tj+qqalr8mEL+DOCjew2qf5qLZMMMGPvR9Iu4jsddyqBoaTNfOuaj8kIs2R1mJ
1MC0DxtN0HBtyEazZKNhp1VTYPHOD8iGEixNLtvQWEIn6ed4XVijZFu2dbP73dZgV+rCKjfA1y4A
Ircqp/1ienoSRHM2vbWJ3yHWz5NnhgPgzpG+d4VUdgGt9xlcJChiOUSGvJdG5G4q1hdPsWHnT+Bj
KZ6cxjkzXN0vZLfxZRtCDQmCXKRm5yuWcs50FBxD8TNcjKK1m1DqAIwROKJDocxN/EKe4mnv3VAw
NYFMFZhiNarcEPhOd9FYgXprmAzzN9JRWTVTPgwf9FdoppkRj8FPDe0VVJiXQM7M3jZJigl0UQKR
yL4am4DZSDb3ptRvZKPGUrN4O73riMVMDgWYkG+gBgARKRhCNqtt2U3tUccIFAqoZpIvQItJ4CLr
gUgQ2NComWtfVLvmlE501bbSateXuAF4TpWBTrizbqhuQlSKR9+MFNTJWiKs22qfI6AfBUt+kIkm
yZ967cy/M7VoNZFbWbGd6zqQVVChr1wFwWTc86VHNvxx9qUABTBNUrP60tCvzM9m2f+FB1FxnLu8
hDQf25Z6Kl5BtXUCfYBz4chzXRCp7Q+NYTyRabVTTxsnnOPJb86h7Jk64ASimYHnNUCIapt1jctZ
f3B19n/t1dQCVaRguN1qWnFe8JSzjeIlZ0q/SAspLj5GCJv2qZc/jeB7NiOwtEyiKJ46UFw+Cdct
d+RXzToSyuRXdvbiB1oEextpk4rF/WLCWNkx8I0HTowHFox6qOowiiIIMSoajXUd0WOA1vdFRKjd
+sQFwJPcbO4mH2u2jfXShpyo0R0dfKUcPQhPoJzJsO7UzIozQzKkXWukArcPExrzvpk6n45kd43a
upc5amk7fHon9m0QmravLZxgjcFrXoAGbF90S0ggz+1oTzZquPbHJLh4Br+gABHann4V9JuKeQ+y
Vzc+kol+b2SvhygBDHf+L1/wCy6+AwragKsXPmQw3DyUHW8OjkzYZ9fQv0BlvXySpmu8QRUVUZme
fS5koe1RTA/pk+mpGyB6YROxN6Lb14XNGwQN2RWQAb6fW8ikLMaF+JtcqcnjCBnvEepvy7w2D91J
Fs3ZtFl8yQUUIWPUA34pI9/exlyIY1kmyZd6VqDxyn3RzSF5bnvxB3kBCRTtUwOSyjRkdTmDqq4b
rr0Y8UzSsujoGoUFYEsl9ss5Wx22AR26xjjIXums7VnMu+VtvRNm1EFVumrLQ82LW+EPN7BHg/rc
qUFrsZ4lpaxnfUcHQQFh152h+8VmPUG2Qkuql4096ZCBJFdA7TYFd+zjvzK8EOELMcGsLhM0E7Sh
1hdymdX+O1+y9dCmiyrQnYN5vTKss9sixMtGUIzbDVCACPS4t54x92ZDiGYDmdJuP5WJd6MJaupW
iANCTenivK5o1TJwb6IIw1GSutiJGlofcf+G69PcmIEOyCUaMwlRM4ACxkpAQs0iBURX6SMm9WhA
TpzM3QitRLIuY8hB7txuSo5kq/Pq5+yyhrzJqENRN0RYDnF6Fd3znSQ9SpnfwUY36yey9UV6dM05
Pn2I0i1dU9FwDsjmbMnRLRNEXXXv1cQlbitcTR7B9sM++51/H8veeO57Q7y6abWYa1dvToM1gklD
eWVT9XFRPrp3X+bmc9RWyyKulckGAgR55u/BoxQYCKv/icK1buM0lgeyw6F6SdP4rZn16k8Ia9mh
g3jzYVZu9tRtIJ+rP3MkGSecbkfW3oQ77wagNr9GYCAOB9c2IEXeDp8KY/ppd0FehSJefdvEtnXq
VNPnUHdYel5sfxyqif7B9jB8d3nY6v+xPbkgW9vgJfd2Olh3anTNse5ti9OZwLXq8DDB2V9VV/e3
1QyhpPo0SveNTB2ioXenPjxIeIhMVHtZ2F9WPviFM371k1IJhRTABu1ZGn0hjvgPdPE0Ntu+bzfU
JcfBcBfHVn2qGq3v9rPWxs/47ds3azaCBE/v51GZqJeAW50j6HFfTR5LnvGcgiTlu6vQLeRkhIfI
grJRMyWWH+AqU+5oSK9ST4MXlh3LkVToMx6gulUeOgfltlZzanrn3KddufcGj1/Xxq3zGJHyDlfE
ObH+4rlR7slWOg4uh+QoS/GZ0peUqqS8ZtoAVKpLEQOdgMwnTYwakBxum6GuFqZO1/AYbiqcVdNa
xtAUVVlPZwIIGYQpR3wYMB3N8Fz3Qm5KXltubg2RexdfVSlYXu9d4qTqIAI8vHRleSgcJ78jjFrc
qTeNWXb/azXybMiXGX3293MDLPNqIjegQH64dgTctNqJGvIYW6ScQScEIgc1sa5KeDxuoWsxbVcb
vQGRTcNOtj0P1q0ytVZ3zOgQNfaPIbeRQidnAIucM8RGDg+bLD+A1XWoZBunY6Mq92ZVzeeZrnbr
a4Fy99KvD0z03qGymrc+BjKUGp74Mw7ZhCntCT9qKWTp6jCZx9GJy0xHYMhALYBViucB6nMHqDXg
1pnq4plsjpkp1Zn6i29k7UkI60epXFGCMl5FJA5246fPTTylzz13u6dWHiC62nHgDmHP3Qio8FQE
edMjZgbEWm9NoFSPy9taDEJFI4L9nIvYc57IT07tOc+VnbhP9fxkZV2bAsqA/33gWf5YhkNUO3vJ
iiIgXxkV7rOUnG2jqmchDWkClbMj0qVedmQgWwb4Oiu3ZdcZd+aAHrjtmhZSDBhqpW3c4wqNN3Tz
tjEytrULiOoYDYg9pKqdyCPOkMZ0PCBZ1BhnqPwQs+EF2F3vmHhzDYkmkeXmpk54cwa2aTwYozxo
WdWcwW8ChI+pLiw0pob8Wm8cq2XJ76ZXW64/VzlKETJIgXQR4voRMmZXrtDlRWv87PEkGzHRBVoO
ihkUpGIWuDx0yUdCmA+3bfdoNoAYQiPrT5SGxq9VIj7z2XdPvjpy2bNAdQDq5OaRyavtsm7cUNdQ
46E2eOAx0YQoSsIMGZGTRJZLNWB10nbQABMojfxlayz1V6BxrCNLVsQBDQC0BDL+3Y2GqRUjiZ5M
GW6FCBxUEL7fzEbcX/JS9hfqrc1qA61esUtEjoJIQAILM/sH+AMcTHhjnwfVUE9zOqXkWwETWLDE
RtWgsEIbAR6cq/QMdJ7KuDQ0Xpa3MaaoS1Mtfjfgd+iqkOoDuZbui0LR/dUDikvIZtgRCkeoKtBX
pYHUs/RuOqX4nJo56u5XxIsnknkH0UMA6BT6giYUbj6E5Ha6Neo5C9IqMQ844cevuNxFV2CRb1TL
3BjQ10TmBNxd0XQA71YK2GninP0C/KfVaLfh7DAo4SqblWvApRdXeu77Jkq4e783nkzXxEU4BoUC
GNOnrzThQpkUakvJvm080NwJRdkTI7iOklnVLRO7d18lcNGbmXUcl/lYA/ssAgantZmSzgM9piql
IiOujcmmMIweCZeqPFce/9i0VgKertX44JOrJXPvesC3A+eCarT5lNnudIrrdgZHDYarDdod+I3Q
uBTlvY1RKvI7v9UmZM2OpfetKtzu2pZFd9XHCdcpGssUAXZHgvq4GJF9Vg2ezMUV9LPA1KcTStQ5
EDoyRhOP14IE8jIgZa4Rc+396JTPTdLvPH+CxEOiNa89TgsQnEyHI9mAEtdOyFKXKHCrwgxCp1fR
ahBIYgl0s/0OIHxf2HoSRgKn7xFqjTIf5Q0ILID/uj7btMzNDroRIaw4vazhDgpToHJOnpyZXR8i
IDSsFQBoHPXD5CGWU4MOBdnlfCjvqLUZtk0d69thcvEH9sfUDvHcHwJZOqjz06zimOWa/WIXHt9G
ZZIhwiCdFzvl5vPcv9GAHFIAu0MB6EUo+xoPeB+sfwqum+Z2js+U6sYKoevhjLC3WPu0mnJbgpo3
gw7vEXexHfGHUhML8OIu46by3gqfi1Nq5ikABKh5goJ4o2hDfj6WROEBuODJN3pIkd0o4umQ+NBs
0vmAS0wdQUcIUW8x4auJem1mfrNZYx0BOvBD5oOv1ew18QxJUzwXy9wMTD58Rdy2AgxFjM+GYw3P
rl0wkD9mt9bw2QF1gUNQ6E6+8xo9BxqBD8YeLO/R0deiUy4nPXAs/813816B2L97lqt/KWpQJPSm
Zuwh7pm9RIk4Q0/Y2Bbgw9kqUZZ7rJopbvo7hB1QCWdIAzAV2FKNVWehoX6gT41jrkX5l2kGxMiN
HXHVkzx7brgrNrGJMzMITVC1UliXstbZh6aFlgfkBcFDbLnyvE6Sr8GNqNvkg1tD94GH9J3qe/M/
ehYheay+YenLkb5bJ/rGXL9mH6eVtxTOzerFFlqlxt7kXnqby1zcqEcNbrooJRE9D3U1ywYJFKtj
F3sko8ZrOeQDzrlAZ7X0IRTqA0eylFKiFI4ZXXSvilyld+foTI03Ajh0pC40msE3ry/2RHlE6ySq
kKNzzXE+7cb0S6tXb1RW2uC4DbE7Ae3VqYz2ouuNM5WkUkP2OmJ+4KEmNCRboXxpArWp7Gg58o3s
Y8MGfztgk1xt8j+EXdmSo7i2/SIiJJAYXo3nKW3n6HwhKrOqmMQkxPj1dyFnl7PrnBP3hWBvCbra
aYO09xr0jPud7jep3HZeEU9deEFB8uxgQAh/WOM5AsJ6H+fFMMumECxkb5sbkA+teTKirQGJHUAz
+umgzxiQ2xAKS7LFPReTXOwLsDCglPlnok5mvS32FRvOWOM4Kz14z+szRvC4NCSozKjLNT6Y8+0c
Ihx8nyYgvBIIJOalJ6F3g4NmR+sz/PZ/u65Bl3/l8W3u1AwrARz1UJY0Vzc189X92vslsW0tegpm
s2aMhEOLHUxerIFk6w869e0AyaSDnlG62fqWB6Zqjo69nN9ftfhioWEcDiWMmfH6NQyRsRlhIP40
xNx1cKhmaAx0Xy9mw0kW3QSyvqe6rH/nfSw3vIfPU0C7Zn1nCmqSIex+vwZ0gVyP6gF9Bc6+rrgx
D3XSC4r/uI0ecJ1MAArQenBhmtR2rLv6sn469lqYx61QYwRGHyIetoNnr5Vir0CbegMfdGsXjZ61
02fYa9lyWaKyCjUuudY5G3oScsnxlb3NafMYHxoKG74mYgJSThYofzizG9fyL3ZmmZfwBU+hTxKU
cXDsK2+BeiDfwjUIXxPN1tS8zSxm40zUgJBi1XQJTbNcW+2Ajh5g/HBDjWrgDWPHWkowaze67RBo
91M9qt1QdaxH/j3vW6dCj87baWFTOf0G/BmCX0+WbfPXFtzbZePmRbZQAK2U6NAf6GQkrd2kE9cS
G/iXAeqopwRW2PokBbRTzxEOTNZmA0PxGa/N/3pdJb103kmoWWq+iHCYOghFNzdGiA7xKNrc6CM6
xAJ9c/OMBlj1PyZP1+o7AXs7gy7ubJxK3LYY8hNBc60aneKoU/qQFZW7IIo7vg4BzstO+qwrxbe5
Op8UFoytoNTkTM0d/ZHdPu/po9YfciLRDS+NT/2nuX/sOrxNnf40dg2FHoejz+UFHxF8FQ/DUNCn
oQI8PzScca1DBx5V8KgZ44UOaSADgI16VHOBBnniBklPXafgHo5IzxirHF6RwQPlEvVzGX8IUfoF
3lDXsS27ZSiE2OCPOz4FVDzpCRBAwR7MrLwHlh95C43ce5NFN1P0IQRGkwmstu4dlT7PgERKA2Ph
sj7aJ3URgQrDACa8x1EASfK6+akHDaPCu12f/h0X+rqkELnfEz4DjhM6zXzsTmAjln6UCPE5mleK
R9lPBw+0WRFUEJzkRghItRc9jpQBKYAFykJv0BIR0r3nGUWKZ6sALWQCUrea54UlVSQMvtKRPoSa
2HWP2QTP1mFEOmjegyvk68YPbbE6Vx7DJuI/+0Y6d5/W4cF77xv1sReuIKANsk1r1PsmGB+HP1bm
YB600HzKoHLfqS71QR80UTCTsF6Z5mh/c9QjYESYnikpxL6bWuzuKCqf1Gm2aabQMgtnRUMvgU46
+vFxwfkxyuoHHZn0ymPTXSVpOjxYIYvmpUXLa6/cg2OExq/clevRzZ33Qsa9jyKpsfTgTo37Qe+y
hLzxugdVD4/QOO7XLsqjs2rg4A/qpDOCfESwnBiyAHPg4GTPYyrcOW8adQKKtDlVJvYIOahtGa0X
tYFuwdQ6/XZo0lVPAmNfmi2qWe5rSZNXGE4mb4mKWzReZLLE2yV+i0f0gUdAaI48U9lLhKYmcOjx
26QNv8sA5/L1NCGGZk5dkKf1aOL16zY0dly4bE7H+Ix9Od1DBZHuAQBGFcLWcG2dCEVcrac50LbA
I/U2rucHEIYW2CzB8caDC9eY7r1UwAJVdGZ8hGiSwX4yiz7UzAxPdgGQs0tUfoBvpvVclqjt65Dn
5HuoR++TyTT5HkaBla6wchznZS/VpSR9B87CSDbEMuqL14HUG7B3PQZtwPqSdmEA0biwso92hjpU
HBULKJS2Tzywml3YAvSqw6gxvHOX2b6OYsnbp7iCVMEIZhoaXe1Tb8XCb/DQWX91nTm18WX707nV
Z7SClF4MMYkFOEvDDo5OoEeCuIlyAjBfBozv3GGRe4GaRXB0PehDaVfVAaWA1o8g1zjXOYJ/8GGY
DveQ59TZ5Jax0Xk9Qw/+FYKac4WDbgDfZtxXz7jfQ89V0FJbjjU+uL8GdBhkJUQ8Yc7WA0eqysQP
c54fw7gx5wZNxtcsitCX5MEvx4aRH3ZrH14colqXF83DkMbvHauehuklqFXYyHRWpGUOS/KhWOjc
fQDK1hs8pfL9LU/IIhUd3UBXg+5GroA61qe3uI7MnUVsQKBHMUlzYMqUCqvJNPLvS/6+uqtAyQ4q
sdXXMBqKxUTx9osa0hMAObzXwOQsUyAz1joM0cRvg2tYm9XaIEaxFGYTv6d2uEy6qHiB1MWwhfAv
9lVTvuDjUzgY1TEeh5XkCT1VAcCHlYPmIjEaejKETU8cugGbIecpdr//5PQZdsoNDKxO+kpiM+wN
CwIyR1rOlQxhcZwoup0EV35g3YTCGTTgHi3I3i0p4Ip7CDeGuxLWsCsrTctzFjrEz2nezglogL7+
YLA8PKUyQ4fXgeNYZTZYrwwuXnlTBLsZMfcmm7FRO4xlYZstoAkHTo42JNOz9LjCnwl84CibuwlT
8yazwmMjiNzJIAiX6KCEL1XDrnZt2j/tasSK2rWuvfS+popYSvi1CSzXpqk8oFeZlvXcrVS9UJMI
nJjIeJRE0BjJagsuK9OhYW3wPR71uJ5qmjxbAYD8oCfeL9GDt3m8h9t6lkTPnuH9EkabX/oxpru+
wcbI9dL6R1+rZe855SskQYp16PWT7Spj11G+6/HWAo8S94IOVtyqp1AGZ6cZ6x8j/AP8VI6rJOcK
xJvx04bG5Vb0WX3WYppxan4OgY0anJRkxXjnongew1ci8XJ3q+OoJG+mmbRzSHpu0lpGD6PTNsHc
G9ZjDQTyLRoUoJlDnil8NfH4wNtJHophfDFJGlxUn+f7An7cvmFa9Fi746euhugDTzN8TU1Usu4F
k1hYal6igYoPHoD/yQg40O6/+lRN3nD6DE/6YjeUjzooy1ZsOm49q4Ky50EY0Jhvzfh396p4XP9O
GvK7gpPFCxq2EZ5vg3toGy62So3jSsJJ7xw1+LRoGpvvXQtA3nQRGCDrEXYUP/B5FH7VhvbZCiLw
9nIT7dvSgFktc2tQllyw0EfVy5M+uG1s7XI4bhde0HgznQPRKEbVtKo2ded+zYP0u4R2GiQS7jk9
OQky2P2Ozv6ez8uOQGucQnmhyuRJD3QF+RhlCVgY9AM2vAVuOYHg6qNXg7jAeTYJ9RFVzdElfW4k
N2clAL3YeUTZQ1KlE5lsNNaAaUQPmUzR3SFO8NIq9mmxgvwe/dwtjJeooVBnhyo0KkJ1fR6VABh8
yHYGD+uzzpt2/i0FzlmJRgu0qXWboR7o3GsFTB+T1HwIpkMaGcOeosDn8YLZMz0NMoco7NnoJup5
Onc7CDSNI8Ft/J5x7W2y4BH+T7t2VXRg0nksxZ447Y5V06JgbIOBBhUGuiny+IJKylfqPigJPKkd
SIn4o1UZEOP9M4e2KJETlAlXDc8gsBykv/Rbmjf4b1UZmKb6Da4PKbw/gQ6z460OW8hGnohpzXSk
r6pg6LECj+P7VWUGGVcDBQRoLcfuCjRwZ1XSNN/0aCjNHJvXF30Y0ZnxiwrYioYIdct1cp04wjzr
CeiqZxtzxBPQBsVQ+NnAha9M8XWBGJJfSQnTeZNFkxjcJAH37bSc5AFvsS0JuK/WFfq94yVTDPtd
h4jPqIt9EAXAzSPqLcI6Aq8mcTIjOBdBD640UShXsB6fwhhtOB+vc+bffpTa6TGbfrSVmy1EDgE2
mNMDQ6F/uFQPlwnkQfvc8ss+CEDlyn+SBmtN/LHpcbAFPeLrTo+oIDTLwB6xB51yt7l5TJ4dtzq5
NYXHIR4UoGCigVYWzqmMygHdVxMSyX9yPC3FSnrh2XRHtepQVH5lCqKQjRN9WOD3+Swi7AAFaesY
ljVEIa06+ihdY1dBStePlPK2RkWwnSB1/BCYBn5j4yZpRbzAA4elPtxQ4H5k91DBwo77khWonQbl
WU6BzsA+S0IxOwVTtyKlD0cBcrF+jyYbfiUWxAPSyO6eoJwdLz38uPyADVl3pE4OdeDCapbK6LJN
bQwd9gbsaYwJwOmlSVGVaDvwN+K3WzUl5lAMCTnotTclTFRAoxkNhv+M8T9yCTiAMnbisL09FUjH
ugQdK1c925tQR8u8wNqWU+Rg21vO9Rw9O3GxLHTGHxw/XZRnzLLaDmabb5QAT8wxsA2tZLEgZg+1
qCmsGrB89Jk+ENFjfVWo1rfSqjjSwILW9yhBwLXdYY2KUj6nXmg9w2Hye6giyIrcRyPQvxdJM/xo
WtnOOseyTjRO2ClL+/Chh/LAPWVN+arijyh09WslXPtAbSt6rrJlRVzzOe7S+LnIlvUUwD51vPTt
c13nO9tI3RMflfk8GsUtMlvbfM65+Bb9GTNSK30awIIogJ6SlvFSDqXzYHeov5A0fG3bqNm6tEWh
dxrsiqSA2EvMlmAVf5iNa88BszTO4HR/Eicc3jkzpipUFx503q7Sz7T1vudHD6y/rvc6PMjQPJs+
tDzMjQvA5nMzIubzEDqBjkDexM5lGvszU49NkYn16zNBCWw/Du6q7R3qKxcLoBA4tDeyllKpt7HJ
h10JNWAM9cMbUymF7AGvgatHiIZHmrZvoxn3uzRPRz8U6fBmGtiyuDQMV1ZtYIMH1w3wq4AQ2ul4
xPdjV8KEGk4U0/i3WJnRk8DbD8498mrFaXG4HwjwHt9CECKuKozwEP13HjuqGC8LeBXqFxYKcC3Y
xKOF+tw/L7F77v4WG3sIGzt57zPogVylN3lOmPJHB/3GRRM3cguLeuMx4sWTXnJFVVf4xLbFEQLW
EgDv0J7pATMyPuAoSy42PtcdCcDYD6Y1HPzSF0lgndQITKFCqfLQNfzrQEG5PyQSO1rQQYalkKUB
fz591JOKXTGE5HaBvlRaWAIZdXt7pOrHbmuOyX6nT+8LpG/P3W+nVephqhiyr2XUfT6HHoxDGDxa
QveaxV17KBI0urKIJSAmkXBdTaHX1yHYLqhZ6FE7dhu0W6N3PZjQJD+wgWBx5OdjAi8xB+5XU4tA
H1qtcTlKVH3zEbvPDp3bmR4JFKyeWJxECx0WrXKAMTTAqGKk9zvWJuvQbMVj4ebRkeXkCBqdePTQ
FXwMUuXMYrwuNzrHx0jtxzB9RzNgzuvIvXQe4It5C8MCo/KsVzsL5NLB/8VKh6Dig7AaDsBrsOQN
msUxXEzcah8Tb23Twnsgnk0cPFbaagEcIwyOp+T9AEbrc2iYbB4nUOe3DMs5xI5yAEiI3duZyEcC
4ZvUmXcVh5+CHtYTRZe8ZdA49pNsFPsaQnu7JjTZEsz6+sIhA+oLzpMf3LY2DivY7yBrl9Ksio9h
spLNq56AAm21UF3WgBN9SC1CNy1vT3f10jsapUkKvu6M9rcdFnmSznoCt+y2dqV9BBgkAU0T5TZQ
lttzME4gnrGs+Ha0x3NDsSQqQk+sq3GEPsDEZgnwIEupYA+ayGJ4Xr0aBoiy3qkutIDtGf71D9FE
htEzcisL/Jucw5/rb3djZr36a9RJbBD40CTz7zBeg6IpVmSWXGoI721g5O0h7MvFHdqrzypIzNzm
6tCIGrUG9qL14Q8G+gxWi7O4i8mjjTL+qaPtxm2SXceK8qVxxnodhCJadW7A3lzP8ave5j/sUDVz
rDvC/QgJ2XPoSDmDBFG4tFGhm9dTdUpXpPTBzZJNVEXt5l66UpOogB7UuXs4zRUoaWzuKT1N37KT
9LfMsP1DK3vidZQxrOfg5eLMAgcUBw4iGJ9FXlitap4SrH+m2EulfICVK1vBh1PdQneargcKI8vX
Ch5GM51z9CXxQE1s7Ozw+y3clGQbPM4+9ET9H9R3ULVtblB2fb3fVOdzi+VbPoaPt3vqXDsk0LLo
HlAUyd6jEsULgIZ+NgzriJYH/JGrpl9hHSA2fTsUZ/R/vBmtYvmTqC1tePWJSl0D2l3OHyzolW4N
KOiAS0baZyeT7+F0M2zs9l02Vm/Bg7HU2iVatWR03WqtUCO/q558k97WU/D8zYG8QXluFgFVPess
iFTeYj0EKF/lD6PH15UYHhX+Hy6OioJD0WO97BgjuUJRSfhG7mQH7g79YwSFUZ0fTMBDojpjayiA
0SuWAAXNsQSV9oOsUTTXz/dmehPcnvo6hjDNexzhl3Z/RdzeBkXq0V1L3dtlt5xd2MuSk2BfymlN
YBitrzXjtKobLRzoKs35YLMK1SRP+ZFR4HPT0nLjKPkWmJNnLSin5we5iPdGBNbmhC+6H+52ADr3
V3jP9TKJgBcVz26wggiin3FVk5NdFuKIpST84BwItODvhMXfn7NuCH0bHL39X/lKmMWxEFBHmAb1
fFEGIZ3pU+5AnMnj7W1Ast5YZMymPrDs6TEO+L61hJn7aaVMYOcqc9XzyrtIh2IXI8j8NlpCVm5e
8LzGMwqjArq5l8EBdRHBLVP2bFG4MloYP7S0Szc1I/ThFvYQy72Jy/01rOc4Fq9Bf/CKRWvAjhvv
/100icpCYcQ5GoYLlDiFOpThAGOoc9mkT6vP4lA0sEHy8I2crtCT9YAO88LwHYjL7NPKAlxGDzRG
ks8TN7ZAIcGdWSMeBmW7+7LKCFBF5SfLOnoJG0YuKYHKqJs4zkqHYSTtcwSO0TSmDxbQ2Us4yIg5
gDr0QjxoebcRdHYjNsq9iqCRikZpNrW+dUYfgoBhAx85w3OIFhuFDiaBrlWQlO3OCLDO02fwdpwW
gyZMJD0oEvs66U5zblpq99im5gc1S8DOdNvGhO8P+HHFuoNl9QY+aYCyAA8MVx00de4HnfszLUqA
b2A9rRZQ4ht90qDJob3S7h5q+kznJAypSAKUgU5p5zXtwaZDVzn2emzdx3uelAp4ckBwDJKF0Moc
h2MHm8qXHpAFSrrgyYXEzqVHvXCY0pkJxifWSNAYm8IStO6V27vtwigBjYoDo9vIiV8Mz5k9GKLs
cTBrd8mEReZVL/ljl3fGgx05Kx2B9cUf/z0/cuDwq+frwVDaAVYp3m2+vmian07319F9vjOm8TJr
C1jdTBX53GvKfgbA4CfmkpXOZYxAxmMaZQwcg1ljAkwF8SA6a4mJWA/dD3YHItXXMrDgW5XnDA2g
ZPgq5+l16rf4VhUAnxmipdNUPX5bso6A/KRozEMPVUFXBqCaYmMziMOHPGkj7Kj+HasuKjd4SsuZ
ojbG7/ODNsYC2zLstTVVB2oaxoeQQQhoinqBv9NsKtYIDxw5XU6o7MA5iQQc/zGDKKfO6cmeyvo5
6Xu10LnepYcCML2TUni9Fe4zPqD83ANlgcWe8dKQCljVHl9EHZIBMt/CHgJwSzEaid6GrFsXbYeM
AUA7qPJLYV5CDBHL/v1dbz7Tj782BD7Og4jcX+hivcabBnlWkX0bmGIF5Coq830CMfauhiz7dKYP
AWDRt1yfk34Vd9HhPvg/5/63Ka5X9MuoSTMAZDys3ZsSZJeY1OsypqhyQQBy35FcLtOyjC4NA1Yr
83L5FknYlvTK/MUmNlCVwREZCOTNWLt0xaLa3HqdCxEZMlyr1oULN5ScoZxo1U+xrJ5JmMYfiYLH
mJV71akI2movEkPO9UCAlUNBsuFqwehhWVt2AXZLou5XuowSWCyiaiZrUm0NPtk3kzB7z0v1oJyw
DmEc8gymLNxz8vxnbRL1Wnt2Mo+Coj5Jpuiq7w2yxX4ASnKRsQ0zDw3FJDehIxyRXdKBDclqGICH
seo2ZQirqXJiq8UpwYFbFd5S4LLpnD6I+knleI6A74M2XKPOEJUOFzIeJNSwYizAc4jTLFDk/Se+
j4/cBiLMTvsD6YCWcSieKpXZ9XDDtPMVQ0vrLTHLy1D0wbmERjK+0O5Vp++zFKQf30wmL8YogrMd
D8coqcinhFbeg20R78T9xyCQ4QuEkqqD6WGvq3f/FLWBOZozfEM6q5sL0o071ZFfEfifjywYUHKp
vX6VGEQ924YHvm6aff6XCZnNJqNUgho66nz7Qbhg33YoZeRtANWDKdQDVjeQvci8V4MkMMUL+mFB
sIIHW5nwx6zNnAP05S/16LDH0cn5o121J4vg+1hqpSgCo641THEjON+4aT2DllwE/BgOjCbR3pSB
C0Hcns3/GtChnqInt7wBVELH0PcotqEFwGhlQy0ZpJreSaOl1+X5k0IffReaqOOlqZM9VXbGHhPq
6zGdyRITKt9eIvY6Z5BoWJiZjNDiw/z75be7Dbb1OMLuwmqyJ5o07WOcLLBuTPdtVC8hLTZssmlD
jy9butd5HQKSgEdu1oMhDP5NO6umql5fm+0cz8nGhz0P21MDuPPbiDOVBG9x7VpngMSqtc7p6wZd
JnSmiqGOhVfEWw5Ut76NTkX9JIQH24Z5OeYAg1VGAAm/Egh1MyjQEYjEeVBAbzbYJv60csjXtd2n
Qxrl5wOALCEDaGmMA7oMIyqfRyv9YQAj9bOs6x3Kn+2b3VfZApJZco9+o4LUQHIKbGw4R0YBRq1S
dYXWm4AGy5UTL1kPJTpnOozraJmgqvfS1ooBmAr+WjJNgzrmWxc7AuDDgR9crkJfzwfN1Jz81saj
ATrZGUj/nzovS7iNJmZOlpQm2OznPWAy9dhu4HXxdcanHOQR2w1UAf+/UT7N03chnB1EZUKkZapn
1Tk8MZKkh3LenyoYWPIRZNrucfehwMHc60yTAOiT22W4z1RhzbxSqFPhKLbDrsaeJ6ndfFwdJ6g/
FMncOXY6JpaiBVC5AmRyPcxqD+BUaTxD5NJdCVMBpj0qFCoTd5cP6mFAjfykDzzK2MlNqzl1VIl6
/T95/MosLFe7aH3PoYRcQfe1ZX4rzUMphqum9QkRviaFzc8meooPnkGhojvR+ryuKUEib81t1o78
VZhXnWZZ7ayFaXcLHU5XZ46wz9iFyYcKzP1vVzv492+9qpP71ByvvKT1s3DaJdDa1bUvE1gmpK25
NIRXXrtc7SCOEEKmmgHvLkPoT0z5pKbKdyx0rvXloDajVIvLq8Rtvl0OHP0Owgvh00hrrIpROCgM
B5olJF2lgxVeXentmODksc7M8pjHFRjJU75trGJeW0G/NZyOvdUfOps5Q7b1UACY6zAOHFAAvMo6
jvheQ0kFmmK6oglHTfeQlAMkefFR+1izuIdsGFf3WqaeIR2y4uMAxgNls6pwS+hEmicbSkE7YHte
nYpNZIikLXcuk691zuQ557U861SAVDWlRqcMZmD8AMbUgJzgdEOx83gEFoM+FWOAhzatr99yeuK3
+HaqszxLpeu7g1PseD3OCgZChTfa5mfUzEk3xJ+JVbl+jI77MYQ80j7IQAggdcavNYWgfiPNzyJw
hpmHpt/ZzpQCUKiOViBfGU/K9mHzJQEW5skZaLkQO0DAiYRQ/EcGEcUhDvlbSlDPSdDIA0AjWjUe
zZ5NEl+giFd+eC4U74PIG055Udm71IYMpR7AtyUC8PaH0wsJttnEH8Ia9ZwofAp6gkjNq8Mc9xH/
ELmJ8aNcJnVrvCna3O6QBbXtB202HOAADQHZoJLgxMqjgyfvCjB8EOc5LM5WQ4mmop2VAr4yU8xD
tAtv8YAu6sqa4tsqEP5mAKT3YOY1lQv+VjCODx3JxAO4UxQrSLQR7gOASoiHJGjoTIr2a4Cl5fgg
poG/rtADYeBgoJQUAnToPOhbubGicwnNiY0w6fNgGPaVAkM/h+oNClJo2rwyoGysuHGuTVfKVdIV
8SrOXOfaDqgJwrrtRUIgeSuVR+Y6z6r+rVRBeKmrXBxBPrBnshzASzOMbk0sZqxBeBv8zq3ok+F4
5oEF6VVHgeL9IwEcahrSh9Ly9vj4yYOhLPqUQ3R/ViQeXMHwktw0pjtMT8f+QFvH29kuIO5TdNOb
BGUAhlTgNdzCf89j3OgOsDh9rYdRHfsuZut44qkQkHneKL7Cs0y23d6cQrTBAuVBZgJerSD3B0BY
T2lALOoFSlXVWod9554j25FLuLS1q0wzaTSmH4qrPrbu3a7NaFes4gL0Qxuao0CfYasRlLucAA9E
UJ67dOBeQf7fKQ7YmtMNttJs3VRBfcQzuFwAvSmeuA0/WNsag/c6MQ6OB2jyTA4rUZb1SQwogYIC
CGJkG8hT5rnlvivTej5aQ/wR2A7WN/F4NVz6tfYO68Q6TZ/CEIIvVUQU6BB8LvdDmFTDvuTA3xU9
Pt++B6HeFvj2Tqe25eKr1wmJpnOuZtRsjLMye7YJPDBIPQALXk0bKHRXWh8JVH4zoGmgms6eGqjz
L0x4LOylEWb7xhy9RRJlzpMninzWT+Kxv3vIKP/yZFTMTMOGMXoEAFZfGi8iDIwXcP/abSHwJdIh
nGugZdgl1lKHqdVA+z1uqiXqJsI3iegWhufG18Rwf2RVEpyS1htPTpL/tEyWXBOlqoWDGtsabw2E
6BI5bZa8mvgiw9d+ZL6+2utKdwaVsO7QOHnz1Dtf85W01KovU7LUl1MiHiq8dB7zTpoQTUHTzL4M
KDheorZllxbGMkZb23sdVWEBmswIkWgdGg1m9C5z8cJqo42+qu8c6JkzF4+Ff+6B9bo3NxQkzofa
Ybeb93BrkFm1NKMIUnFsfEvGbngncc592y7aPRQEyUX8kx+mvPsnP80P3GB474F293s1fM1v8EsW
8EbaYrEu532r4EvGXGhuW53xkuAt4kecRbt8+pvAne+Ctv94amQ1vJRYcU3ZAiJJD0Pg3v5u/dAe
aY7fMId6zGvjkhQENBMYAEKHlzyBBqtpvZpUBvukiUFImsK4DID9gmYOnL8RSg90gP9xUWMFk54z
bq0v4o1d4C1S/reL0PKwHwPqrHN3MFYtj6B/lWTGQ1uFlt/hBfheOuYy7pPmF5RPn8umz16bJIbo
QpqKQ1bE4y4RLFnWqRk/e30Vzyw0+n+llpg1pWEseB6hRWI4HOrVOHDV2nuAu0BKA8XEH0xh771Q
VtVcD5MpNogDKD8AdzEz7aWH+tZllB34pAB4frChXxDATqBomx4lkIhXacCaqsm6/lTyXKwti/fA
2Nf02BWdOfOC5OyKXD5kjhVuoGhP1wUqqQ9Qxo7mUWmbbymFlRQZ6t8dRYPXyYrPIcGFgWk2j2hx
4QmBIvKMNtAiGurQjXxH9P6IZxNMqKYwdaCBVzUwt+jaMzdlcYbuH+HNOU5Fe7ZgwnrKgxBbryma
8gmBnY5VKSzS7DUjrnwCU08+1UytIR5TnW6pEfhuA5CujR6MXPjzAWTlzPUoc3JsJEn4Ww/a4L08
/dQDMGuVuEG2C1SwgYqoeolo3q1rI3EmbReYHHU12BBq/JHD1xYKITTYYmPBLgw7Yp33xgzuBn0o
gFdk6QYgCyj3qP7pVm8ihJFdRsavsFTtLbxVqyIXnbppMnehbtN33dziQbAVZKD7xFTeIjV741HZ
WImwioKnn5lz24JgYunhh8akfPdcOEfQqPgF++liVrvYOUfMgsQFpa9Ga1iXieqy1/miKYf3obFf
vZzxpVN32XwQHjY/if3ewLsBdmVBij1/6y07uJjssPyVEH7Hj8gi7vDoqZDNmEHMS58Q2L3nHhS8
TdXuKLS+QCqZTtUktzxkoJcrYTSztgiuumd1b2F9w2jrkZQQNQdhtfF1eJ/9V4dMh9k02TKT75O/
ddjMuoLuZFL7mu2mCW1lC1XlqYOOorhRG/MevMcb/00Ph0XXwJN9or7l0xx3mtPRDIbDdp/6qMpY
4yyKbO+gD5WCN7CROv0Ce+vgkBCJYX3aUKfeQDD79C13O1Wsu6Aqn27+vhkWtAw0hzz09b1FOXSH
NlkYk36/BaEdOKtWv7Rovz6MCk7u0o1AZLC8m8C/zlduvCjiJD/ep3YRrHzKPLE3+mb6gsxCNdcR
vFzqnFkzFFEzSMmD32+D+zh9BPhRBVgHYafpWJX3RRrUI0wYYzy/j3+7CErM3C/cmoEb2FhYX9fB
riRRdmIe4zNQS9oPm5YHC6oXL4aNxssAmaw1k431zMv0pCco0DpnLh7cpyDPIFzjBsa8bn+HtDYX
ppW6y16aaPMlBAbP9rglAKltdcgj5vrUS36X1ZDOyjixnnuSpwcdBvjJPNH+jLIPqLKw1prTOI+u
YxjUMyhC2UfH6qDAGNNjAM7YtZOlvVQmyVY6TNsOXRKsfEgAe9LbhwsvlDAt6ttHrT9WloMshepY
8H+MnUeS5Fia369SVmuiB/IBGJueBQCH69AqcwOLDAGtNdaz4p5L3oM0442GvAN/8KzKEt1W5AYW
EO4RAeC994m/2MdLYqx6GZbuLvZqQnTZ5283FLT6plmBt1yEGbYVgemKVAHTvx67bBSzzq7DJJ39
aLID57cTl08Q2qYHMtC7y/GgKwynb4rZH8h4roRhHCCOKIdp3bscuvy05DgV5aV32YnzqbuKKZxe
XXbHPJH2Ff2gy/HvV/w4yZ1RfXwUkXL/cezy0+Vi5rrUswuE5X87dvkpa7FzlfhDPKwBCkcgzrq9
ICnlAGljh7IcMEyzcGxhx+cL+PL7CRir6p724+1KqjS8yxm+Jt0YegKk1kbz5Oef/uXf/+1t+tfw
o7wp6ayXxU9Fn9+UOIy3f/8ZJa6ff6KhuB7fv//9ZwN9BhQNdc0mVDZkiP46599e7+IiXC//L5KR
ANGhbeNPWTQ7miVXz2UIjTjqyru+heMfxMsmyUX5nKLIcDKbQHPaqaiei06EWyTMUj8aIow0sO5B
2xvDRHCWzzAK9D2iWTM2Nb8es5tS30er4eLlEKyTFoGV7Dm2M8ln9ft+7nL4x2cu3zN25i+f+XGc
/qi+/+3SH8fX5WB/2dO0dt5lEoIbEm0DKnFd5shyXt5ZKRhyG7Veb86n1L/sXk4Y5nQzKCRKmiWK
u0rlLUFleHfZu1yFq1i6osVxyv7xRUu0ZoF5mO8vlwRF+iArltjKdlofL5uLUWAX4hrRQ2R289HI
vcsJkob6aLVBhM79enUeiWUvjYAAVzSIbsUQ2FpUmS7wD51XmNbi/PQdGzLNSIwo0QSXcL0Y5VDJ
V6GW467YMXHHAOZaow5ujT61vUpZ5s3lWNKroN+TfuVb1Mb+sns5gd2HR5uiub58KkdV7arU9Z3J
UPTHIa+8YTW86pu+PtH0vf6+mv/YvZzs1isyS/t+xfcVPfl1F4295vZy2eWQtajXelu1txOGLLSd
04M80lOn72ADeixtywWvjazChdL7/VRLV+v7qcvBhqy93F4OtuPyMMjL1yyZRYV1KXM3YVK4CJqs
+Gm0278eMpr15xGjW4YJWlnopqIquqL+ccRUhhbPfakOfo+4qG/wvzBH/7qJFunc23F0yEPNRths
pCpthtctQHo3zzJxh2hv4Yf4wKFzqtFa6aYPbUjjJ4a5g7/HiCRLl5My9/BLPXVVX7WrFPyppekn
G1FbT8otfwwQq6PBrzwjkPaeTuY1UszxzhLDdHvZhOErneDqhkJz7xS8rbu/vgn2P0wbum2bsmyo
qqJqKi3FP94Eg7/AJCxqfA1CiOQ11lK48xgNh0joPajvOKLni2dpUurLQYy5totKeWNOcn8eKryv
GjFtzQwOtxpp4jCZ1rkxc+07gdFmwXdAGQ3bPo/2hrFYG2kQiIlPwYh+dTciGYwSH22lwBVl+phO
9rxf1PAjFMFIClnaJ2bsLxgeZ5swMoe7xGorp5zx0TZb605RvHgaImp0lXYCWa3v2oj8QAU8Ejba
Nfr1d3ohqdeGKll7ZPFfWNG0a7VQSFDa6UCqWN4oWJ/Ccs9O+GV1XjtV6nUVlfkeEsTXepiWszma
y9lYN0FddSRxXeqoJb3vog2kZwRceLg0xg41naMXvZ22Q89cq80R7IeUvt56eGx0BQtlWLyXDzUa
I0Ru1YmCplQ8o2yTi1EincK0RaPCP1RGeN/ViyP1pZNpkvoly0z8L3UwxH/99FXxpyFgCZSpFFy1
VE3TNUQJ//j0TStryzaYO39O5NwfV8H7+cdGFK3lLondu5kaZk6itolbxmOzERdHx8ksUG5waiGZ
lJd/3aiRyaOb7Leq1ivcQqvUKbTgqUsxscNkKrpaAim8sjQlvGr0JHP++h8S6+v6+1XQEoxoC1sJ
1WQp1Iz1H/7dKthlGgkkTR+/WSb01HI1OV82URwinQH83+FFE/7l2JT24dGWxQbOX3Ffi6jx6qgP
/Kae8nvQhj0UmHgnt3a+GqKMp7lAl95CJcalsWyjUGubZ6GX5rmzZ/PcrBuRJ5+GghiVIiFCS4al
x+dseF/iGd1c2bKuLj/12D1RBbVoua8nLhtkQXA0mW0Tba31o1GCjypauswToxFdjW+tnmDG24v5
BlM268gjCW9Huy99RLJSpx7y+h74N3heXppBGWDeamV+KoNZpN7lx8tmsHU8A/EP+N2xNaJAL7lA
F+avn4Zp/sPTsGR8VHUmMGFQG/7T0wiAwmHnkGGFLGT7mv5Tsnbv8hWZe9mQ7zWbctELt6IffTt0
lo04/HTI139OnuF5mItcboSkI1cUtK22060ZgT3hFREsHnXUraPVxS3OhoIBHcTjJqqCo4yV8U7O
Y9uBZukOmoE6TeJJkMs8a8rybWJM5kOShPM26kCBURJXdmFrS061zvVlZZq7SOm+daGkad+PXU4Y
jeUNdt/TfuQyibKcl9LwdK0Q/awQrsemTFX1nEnVsDFlvBljljq4fJDGFwnQOcmVQ+0tdhsF6bQi
ByWXp+PdhGuUg+iM5vU4tMCfHvq7rkKp2YwwH5PTfLfknbppVsRIpwSA6mfBEhOzXDpZpIaOTfZN
K6a3Fi9Z38lslr789YP8J8PKUgg7VBX/X1kY9vqgfzesFDy9RgqYjR9a9RYQr31UQqE2BJCWjf4P
+13eNFvmmYd6SKrdmCZopo1NBt4BkRmcen79MVKT5nA5WFmo06BsO3tSgptTqcOzuPx02bSSbfoI
iJ7DSICe/H6ii4ytXe3KWa+2kajUXdiw1M46Bm3gH6frBuAwXdt509MXPl02k2Lmp7HEHhbyP3Bw
eR+r4ts0d3A8ylWFTBLycIpMNpdd0Ww6bMQOtmLlx982S6CBuw4hPjDTlU6gDd3eptFtjoF2qFVl
pZIEgKd54KMKgxNrxWWHDobx/1ivzT+v15ZAEVBlwbaY5yxD+dOT0MHVSvUS1tTi1PjQhwu+Z0YA
q7dH4cmQrPA20KzBSRQD/wFbtFilIN9oIJCtQx28ktqA0RJG9QYhKZnVeT0IIzq7KvOGDuo4GC6Z
zuIahjTsZFIF/DzalhKMYj1msmLgXVdUMf0G7qhiFcIfVilD7AfCazNXqiu53qMnXJ6pepbnfIF7
XagUbMnLPJwMxwcVAcsHzYwPZDbkmL0ovjNOf8cw/c4XvVBHL0frjJdJE/HxQk7W52ZrtdS9qtj4
hdtsRxmpsDI9r/LEpnO5bOrK0BsyjRmhSOzr3y7+8XmTiMHB1GPeIhdQ3uSJfP7rUfMPsRXPypAt
2eB50SHStD8FmJGt94lqi7U4Af0Mv+nAV2Z9fOjLJdzDkxrdZd1NwvCM38XusoIwVagbaUZTXTSl
cxFYnVb5VVUDIAN0Jj9MNm04y4Yg1W3Qe5TuBUpkuyHRg8NlAy9cOkxaDmdNUHCE4mvfaQYKmRjP
fIvkeN+iQrxHRRC8NmbaLZ1cWC0oj+t282TwWAhoOi+TpGUnBs08WJHUou/RDwfbzH6/KdLOprP5
4+DlmqBDDxsW2jZe48dpjSSXdXPZ/e0YdlBmhhTbr9f8djrr0s+orfp9NCUWvSrWNIAfABxs3Evb
HDKQqmP+1XfKUPp27CmrlaoZp4VXklZtLOop+y7rIueSpZBeBr4Vl7NbCyI9RaZ8ZMpFcIXc1Etm
gE0mMDH3cmUpdyLFVb0svv71W6CIfzJkSTB02xS6ZQrV/tNr0DdzNpud1ft5UgSuGffarjNh5m1q
zTpiWQskNatKnDOE7ibKEoGvwsUnGeq3S4xcWnGzdm4e8MseD0oZTUx7VEXzdr6DmoLu61wf8AiI
DhEiTussetnEatn7Zp1+icxuuuoqbmGKNgmwx+VsZUvO3LU+uVGOD3i89noHd0OdQmcQ03KC0/7L
5rKbayN17QWFzHZsT7PI2xOL6k0kxfFWTAVKiWOW3U0K3g4Ia8XOLGnKIVNsbIwX9RuN0GmjNG69
kndQRfDoGdn7kKh0x2azAHrgQYidxQyW1Zk4iDWfoM0QHsKF8v9EN71Mh+Gg5fJwhs+/VftqOYQ0
YbwwUHIaOna/mYYY+6QC5lIUlfSQkMRqNDk9fT++KP1W0YPQDfKk8fp4Dc7WPFeJpZMlN/m+S7sp
97CKbjEyhKhdoGW2FWWtuZ2sNlSltOLYda1UomtFf7UI1dOAEGpdolA9B0jf8j7u89AODkWIgMEQ
yRHksLw48AcWPJkgPyj2DLiWiCRm1TvqaQgIsjG75piu+4M5a/umo+xpmO1DVEtfpaCsVshl+9As
auMh7LRsQ8p2IPDBx0o85ePYWKkztqTgbtI2SH/K3VlWRHO/tAjPISFpuaip4+RjjfcyjIlmCuv7
UKCo3kXtsrdRafKB9HjoF9QHbd3E5CmHy6495rdUFofzrGWvlCqhq6Zm99BFT8Xq88uLCqb7h2U9
Yb1J5xbnzUhgShfmKiECmzJBgeevR5T2T8JK2zSETTdSh/hrrQPud9EI6jwV1dax9em6hujkR/NB
1zEJlsv6l58uxyhFrUzUEfeo9CBQn7nvwSYzTdve9RKu4yxdll0BuP1oiWwTsBYcLp44oNPBzkkH
Ta5VqqVdtxsz/VCBETtWOGhu9bJ4AHQiDopBBmmOsZM19KoWqdqplr1cN6XVwejFVKnD9+57BPAv
fyj1tZfS31tZzQ26w92fdv/9AXvKMv+39TM/rvnjJ/59+1FeveYf7V9edI7fmrItP7s/X/WHb+a3
//LXea/d6x92NkUXd/Nt/9HMdx9tn3W/lizXK/9/T/70cfmWh7n6+PvPb2Vf4J579xHGZfHzL6fW
Cqei85h/lETX7//l5Ppv/v3n//zv/+v//Nf/8Z//8z/+93/7j3/42Mdr2/39Z9X6GwGoaTAATDpG
gnrQ+HE5If/NXvNG2wA4yvOXtZ9/ouTRRdRVrb8R9oL+NIl9ZRl5yJ9/asv+csr4G99BCYnMRseD
h1O//ve/FGy/P7Z/XsAl3/7jOgHjUFeJrA1QAmvmaip/ypYg7HezImzhDfqyjYq+OtLTxFVbzaaN
BBXrKBtpeARBSXOmOiz2LQPTi6zFzayt0pCVdvum3wdzddcFgQNknK5rWvtk8ZIrhsGxyhYQXFsg
2I1KQ2pTOoEfJjZKj0pAn9U9PQcJZF70kFf5DeAi5QnD22s9nN1FSV+WtlA9fdBCP+1RJIj70yxt
IiMD89OzhlEgf8a6Emh5GO1a/Js9WmUoMdnbDG2zKLKcGcGLY51oZ5OgRZkEuLeldoYG0IqaGsp5
lsfTkLaFh+YY/GO6XjLEh7CEeA4Ibyp13260F1NIrW/Mqu4KGfkU1oZWK7y8tL8hbfe65K9Lor2H
eufrbemi6unoWux30vAoAFfrwK8g9Gvo/UupL4fZbaxrV0IQPwfZR658mWAHUp9fBlIrw53Lgfuf
Ba9hVB1F9S0qBqeXgqtRzW5LsnEtWvYd9JG2ejbNiMJt60gIm6em5SMOsS2aybOUeSs6TO2oJ5Z6
uQljq3Aoo51aZcqdJjQ2sFw8vQx3MA+3tniU0D/b1DNKyQ0gzLwVpKsQ1YLhWxv6GQj0EZE/Oa5L
cn5MpOT8qS66p+RkJfJHbJY3601uIt0T9szKa3gERQfk+/xCQWQM8HY6L3CLIkfSxLdBjnbIlO4S
ulODftZj2oQmoWc0mc+ZZO8NTd52MfpUGlOZrmJ4oN0OienAndI8Sw9IYFmIeOugPQTWLojDHKGJ
RT1kXGT1Xbqxis5lZTzVMwrp5mLcpfRpH2sl9RaE96PkBryOG5JqhbHhDSpflAlpTzS3t7FRj4pp
W+ovYaKvdigUv0l93QTpUykuXjN8D8zIQEx1th9E1qjHSpP8XEVYGHMN6oQNhUBdfxyG+LAETlrB
zVWdvu3eIPpgujc7c/NKo3YPoOO9eSQdOXbt9AC51kNwj0ZlVHpShW/tQCjgiyW5NuT+M5DKjY64
B0oRQHFEOW062sUgzuKtFlnYPBgZjnXQICKKTZQpIKNlcvoSTTReyfu/0ggwqILaKWMP/sJUR1td
N4i9jLhyQZFVPprFiPMgsjZuqbC6gPO9Mj/IYHjGZvAGSjX98KoZX4uAYv43ygBbEFbJfojM+Eo2
8lMuKyiw2yXWs/0w3xa13exlBKQ2bY+NWZAF9l4pch+50LOMDio3PCILUHqAeln8KOu5/pDjr3jf
l1eEqd3RjobbDoNfuWncAdnSUXYr5c7egLzwIhpqWfp1UU6tKI+RlKLnA6cmSh/omoLhid6G8i6S
z11Sg33OXcNOiXaAOyAtagFoLjCjV6bHkNY6H3Jmk9ix+8RSgxYPGVMykSHOGzE8GhAoEER1RgX+
sFS5zahe0UGEpKw5VKxD9WVU7M2sHhRz01HYyU35fhgQ9AdqaBivgQyNNkPOKX0ripIi3uJUverI
arkJ9FWWDIFvmclxleMUwc3QnkU1bhqQfVaNDrwYnKmRQJfco+C9nQoshc0GBHiyaVVaHy+C7lST
fdXKndrJvOa1FwygbY9VGrgZL0wiXwWhTOHutr1tg3oLPvNgdNjDK4+SMXiqcMLmSjMUfyAyCxRp
a0byFpPAI9VWtDqubS1yJa1BSOALrSLG2nzLY3LjLvVq/r44BHFVaLuFQlJc3UaydVPKiM8pLvqY
KMDnM3jlHH/1qHgu6umhpJpGk8yf0hRjA5h0IbKhiuQaQPU1iVIZMoJPc5L5MvpIiBc7ReLF1FiC
cH7KlR3iz94iPlt9OEj2DJ2odWvcUKYu2iQT0vDFS9mkm7l5jsXZyjGP4sTkY0HvNwipz3F2ZdHd
n6x4CynyKRzjGwr/+6zd9Bpio2+Uyem0bGg0b3NadNTInQLN2wwUcLtqsDSty7roxlbtmK2+oQ7i
hAWyMOV+dTUI0k1Vhm6dP49WfN8hbYftgUdT4UveA3bLoL6qe4ECHdH54gAl8ujHhPYLyLPtgLR3
nqMUpnwNo896RnBz/my75K1OE5QdxHaMMeYwHxokXVYpqMFWb5tBcaackqtKQsVyZqR49w7vwFCc
1NSdntlEzz8XbWEFMLYSBABXafortW3PUdLjG5rs67a8TUZQHJEXYmCfmVujg6u/qPZnYmRfLsds
aH11MPt9Ut+IQfH1q2aJ8YyQJaw956By6wDT4Fy3UA/VatVPS4B+48Sdip6GRTsg9bCbG3AeTWrt
urnDkCe9NzL4q+g0j5C/Vl965UugXE9Y0qvFNzCAHn6oHvRZRMlLgNHf2vip6OgIjNCmVWZSY1Ub
jBySscLJJJqc2IyOplsm9wMiIeicnxr1jtaGl2e4XrwwgjaCUlLaLWe5on4FqCjah9CGeqX8lkbV
1ig6P8fsjvAN2spT0FG/jrFApYE6jcV2toLTYHwx88nNZW5t3Dgy7U66KlCCwqa4jqG74CfgBPge
SLlgncvS3Wzmh2aiPkelNETFBhLqorXbHuxeLrpredY9EzCZJY6t9G4zuyIl73bGR8GUhzi+b7Ua
QI2OUGJ+yTvsIyh76uhk2YxpZfQtxBDCfNroYeOVcr1jed+iPrCdp2qXtcIvV0CjDLiwrPa5OpyV
gMcmN+m3gCZZPXwxOtsrFrN2y6ndhYN9V07KqYaGVeYsjMvg1qyeqBk4XW5/hvq8C4L7pIjg88qe
yNW7M8o5sVvp4r4N7NeI4prAbHHsecEjpUb/YXYjMp4z9fbtaEro0BX3mcWLmpchThC4gLt5Ln8l
jiGQDJIwQpKlYxoY+hstiodNiX1WOuq9a0pGjvZReDABnjjF+5JM75mNZbAxGI91qN8ENug93gBL
nnf5AlxRClAKxousL0SCW8BwF8aLq7TbaLZZIsNTZjZ4QlXWi1QlsQOia0f30QNz5mE7wUsR3/cW
xKIwmt8pXYXI56/RnAXj335Uk/qa6HEXFvOdKcNtyuz7SYEYDZeksUc/jRPa9OTzw1UtHztN/Qw1
670rqMy3o0tJ5tCM0nsTMktidVjVLfNHzXQA1aGaIEhZLzqwNWulcx665cqoxAaLlYKiEs3q5M1I
NPAimW/OdO+t+lmk7/2g7bRakPJNrtpKtB4MomW+oJ82vRG6Jb7gMzL1kAwGULw9yr8olE3zN5zB
nDm6xStnGxTVsdezUzVMfi9V17ZOoNbmLOWANRQUGBQZo0+IAoH9Wdprlbmh1B5vQNsbcgc3qvWS
iHfDVJgSG4ogTzHCjCOHFsGUVVU7JmlGAWQpZGnsdHHMAHUWqF05/4CVupNabaF/eHV5ryJ8X0rT
E1WiXUDlMi68WbYcs1TcaUzOdHvd/gkfRUSx3uOsBAePGdKMklwNnklGJkVsdMRxTelBtdLdVGf7
AEOqEs0jcGv8/tydB4QogHAL5o2Zdy42XstCvwd6uujMrgqSWcTeToFva7pMx9y8XxtC1gPax9zd
xrFhvkdQboxZ3wyj5DZx+RDryYEP+lkpbgXD34Hj4Y8Ao6tedytwdnQlX0ZD8oLwjWF6kAoJ+5LE
7Ud5JxHGR1p3a1MSzgN9XyiVscde7FqV+8RN1PSDZhbc8+ku1wwnHFlM4rxqHZkoBvs0T0ukEH3c
QRBkmultH8/4AAuEFsqF6TIxdJ3KlvQyVPoXy4zyDQv8TT1r94movCAwevRJJ15FZAXaFf9BKPLW
6ZmTL9d41zoU6p1RgDXuYhfxYCfqTC8OnjQIvSWxdRm9U7hzSrI4ghwQuMzYyE9y75g6kSq5NfTS
DUcVaYT3In3sTADqFbyaOvGXNNrL1l7n5U1ZvVQgzLgpvHbIzSyBzpqkOHYO7+wunQ4dhjwyYLAA
38+ULpahA01Gp6s42qV1JeqbWk5xbp8Juio3Xsq7MaB5s3oHdYQu6X4abUqEPT0qHFfQISJdd1vk
ScpERWxxxPH0qHYzOduw6afgEVy7v9gYqqFFb5HiqtjVREtxbba9Gw+yj7X1GdW97prFkoWFdSig
YyvC4yQ/d2INfiHSd6/pTCMq6PfxPN2FhgLf6TNMKgdM6kC0UbKodUwWQ/GZvS6MzXhFuyUPUxDu
NCNC1zJ3qjL3GupCbRWcQ9tLJVJOddhhtLZTUG/ME+PYhqWrCMnFJMzNl4M5ajRpn2IR71Lzmdqj
mwXfEB1zu3TYKaXxKAOGJKnx1PIzyVI/Rj0CCZiNWdwp1isSlI5Vl26lvTUFanX2a6EcwY1vcyfG
xjjwFz/VHug93CQ5pcxkL8cp+eZNPzxVxGAG+v11iu9htwmMlyGMNvCPuAyTl467GuQUfGEegzNC
aNeSJmfqHijqbeUErzKmila6N+bMHfGPyiqVrkXqDmiBZq1NB/MZqhaLsuUpGUvq9AUCJenp9czz
SczQX2Rzqwe231UCVdeRbCn0GxhAFRjEBhKXbH8bFkKXzPTmYtmkxS4hvFLnc5UikYFs+Ny6unbu
i28iRU9ZeafL70sFInTtLl6arRnHiLeO/mJmGwOrj0YdXQuwVFrexWN/zMTGKPvDYtiOpXYedBZK
1IsrlleTEF7NFLed8q0gwDILCtpISsdW5XbQMPK2PQko2hbTznyyijuDvkq6wv6qED/5m6YxvVrV
rhTEZAwpu7Ij+0sv54CdUpZky8kIO2apciBVwnOADM4z7MseF9be17InVf9ssuUMAd6BN7mtcGGP
dQAUanwaeuBFY192m65M9qrdXCdlVABECDxtkL4ZSXxLV3k70VxxRgmTU0PvKERIwQaCEQoKiJxF
0naqh2fKpnQ6uYOgjpwqWWp3rMbbxgxHT01s1Rs76ZpWji/L9VtuPsYFrA267ptSyW/TMDhaYM13
nfwYZLMHCBMcA4jOPj8E2mczlg6Bqd+aYNftDi9Q9KQSy18SjJWbeTeiSue25fUkTl2BzxM1UDwd
WbDbLQxxxxjRaEhWjgiM3Ny8nVl9Gsy10Zk5hXNxS73Mmd9ayG7UXZDMA3rp5bQ5UNF3+1J5s4ye
VSo7rO7mQ1HtQ+4QFLkvI3MrHiNeSY5gG3ivJc6yvGn4Xi5GftCDnLXzdeLdkLlvFUV80voQC5aq
QM5B065kKX9mToA0tFcj66Ms2+2o155hU71KBl+pcm8Zerdqc6ikNOQ77LiqlCZx0jvqcpiz6CqY
XxD8SBy4nOCYX2QQigm1/aodnQFORGhC3tbmhwVnsUhrVnClZxkPGSxL2F7OOH6x9Y85e5/lZBvM
6a41jNu2X0WrEt/oW5SN0boZWIBK2s31jUk1KCxSMHTobkn9q2kjcU6RyxnmbjPeZbJ53WeOOm5W
+F08vo5kr41yZwHHPUidsUsrKL3wY32oKJlblaj1hMUGYY7PokSvJOtq4BWyGFxD6Q8zKgLHc8wE
9zl0m1CS9w+ifkzMd3muN+VI2Nmo3BVJBLh7krhG6pLvI7yPRYi6W6mlp8iqPzT9Q0vQINXTk0mq
TU/PL7V5E4egtXryfrEsRCPmjUAKAPlhftv4NS6lJ4MOYInscsrwnlgdGlkj49/2Ix7p7WGqqWbV
lS9QHxgwp8g28oSOYz5vpV4+LBI1SjF8RkCX5Ebfow1aNjSMNGIwiqEjFtm1fg+EnZt3v2A7ooj3
JDVQjd4ZtkDXJ/AozGys4YvQL2qmrLowPOI7wTiYdBb5avJAx2JoL8qrHscyQRplCPkhUCuIV4S0
mW19nWskYIKDPKiubpaHLlneSdedaSnggtoPsLpr5DhMCBD9SaqfK5b9QPoEeoVF3YsqRT4p9mWl
BFDyLLXJNtZJOOVsh0MRKzARhPFNjfvEyWbfHD9g6BAxmkSJcunCEoKf9DkNZ0ALcFdGAHMaSLSh
v5qatSBLimbCdCJ7HgjzFTX3ihYdiXlyyvZOzWbdUTcQtJAAHG66KqWmFk2vQFwRghsmJi5+lyWZ
j03aPOFn/Qrf/KNuOkdryMwQnqCCjfK0a+Rf1WUzSlvKgzg1A53VK19WdODUO7gHhDqUMqR8ky75
YTRWaYjBUQk8KMO6ldE8YxiD1l515ONAe9KnkZRRVncoDu2EfZqT7mTi+bx05yk3tih7EdAi+d2U
wG7iWz24z434CJnXi7rndGM7BeF0bRqAw7JzMz7pIyoW73XTXg3NQx6wdpLT5jrhMi0ddBLu8/Gs
kmxp4OXVGO/rtKgrV6iDOwdG49pVtFPDIdpZSvq4+pyEuXETNflRTXniWY5PmvHNnm2cAm3EvcuH
YcreKyo+UAjvC6w/9DjctOc6eevHcAu9yLEj01dKykhUAIo93imbYTC3dt663AgPRZqjblgEeaBv
sINVVAJYoZHL0gJMbvX0qZVBDQ6Rp9ZPZYQ3fFE/TOXI2HjLja8talNV9oXbcezEdi6eDP0xNRip
iU7h4RWrkc2MR3efCEeNaqdFCV6lBRgaFK3hTpAlB2N/P6bME6WOg5vlZmktnEy1/WSxr6wAGS77
ayJuQRU4VvOGENA2WTKm8G6L1/WHAQ1Dzw5zMO1G1XBEa/ttY50MJYbuw99s37VNv4ml8RFZYQnX
FTkLvY7gJDVAYolNhiDWHFfenHwN06eFnCMyvtoGkx9g+wBVsDbBMAJdyWzxMwP+TkhHxIru7Up+
j8d4L7q+2fd2M20KPEi8FOl8IGlO05rbVimoWaerVs1hrtQzMfpNq2JUlYXm6JoBw16rxAEOOUmu
ukh+luH3EGjcKqXNsEJKLRWhWDoainZOLAlveOshWuhCkIgz+nL9usmI1SRgkwNq2FprmadeCqt9
IuxnJenQDEuYGWKEps34qeuXkfmluNFTf5pj1AbMGX3N2Fma4sCiOd+2ExO8lcTPZqfoSD8lhKO2
ts8zU2M1m0CcEjXnUadsOn6BhZU44WRNWQhOXokUfsmM3Ed+PO8xbDpkwE2KJkZED0vMlV2Hxi2G
p6EzhcOWvtU2tGiulqaTy+Gqp0YXWvFaUyMBNZ+ptrYNRNy8G/0J5YuQmp6ZvMyqtNc7Feh+gRqZ
aJbnKpfcKZKi42VDNRVqTiKfksC+jTWZaEHFQ7xJd6E2eLg4b+G6QsbLfJjfZ/jGu3SIcCN5G1nx
adNEcH2rbR8lBmQu9RqozQNk4LihV1ujwVRY3/D6Wxv22CYGmavN4WcyMPLTIw3klyaW3lLAYlVI
7EMFFxsWP4SA6yCsz+qdTI/TZD1bUV+66kAIOKsFro6VV9ir91G76y3DlzdY6zlTsTfqnoiUhVWL
gBEfmp5lrkmOkWAKqia3DSBPj9n/Ze7MdSRn1vR8RTwgg0uQbnLJtSqz1l4corqqm/sS3ElzTNky
5QiQKUP3NdI96MnWYICRMIZk6eCgcc6PvwtVlWTE973rZS1UmN3jjIXv5bafNson6C/MxjpUgM+C
p0Xp477gHJooVKMrDzvHXdhFFQ9+DIbVlRcCiAeZNR3XmjvaO6ECq2VZpnUgOWCWP9tOneyFPT0Z
SvuKtXwA7C5yX0vj+CLjJlT64JE1r5fnUc7XQeu2Q2wMzc4oUCQbxut6f4sXpz4A99tBa1Ok53av
xdwDJRWgwgbRxPeKSwputuM8aWDUi3f3z6Kpm8vZIW3dpEi1byJROaj1AAw3yTeQIYqIksu9nS20
C5IQEWZWiP2ft4ROwEJ+mijKQE9z+VgcBxVbJzeuL+uC2ShdL0sZVErF12aLfyx910eK5i9TSXZ3
Ch3//kGe0IiwiqXvnieuE216drbqzSreqAMrX3R5pA2+DezEfjJJe90bXuA6xoM5T9Mhdac/g3Dc
HZk0x+peGduPkrAUZe3aeZwPg8bnozwQI8emtIeHoKPDwhPRkEFVrBAbkypOMyEAYe/WoUE14qlA
+47Mphr8ZDDXU0GmJnI5TnuRJvs65hagopgwXotfYcHTvsj2zUYwefTIeirMJL6g2eftldZeW5S9
51t7H4dRhDpa3dbE359LqoS0ON/xQPNal2y1I3ZihHmABejtEwI9gm7dwA4yvGQrOuHdNqHObKrx
WJL1EHnmH7dZRDg2fbaLWwfUcWk+JOxmXtX4RbZZRq45X+m0cU8xhQPHIc4/8Sys/tjf24umha/L
Y392W+t75ZEx6d1BqJKBb5gtxitkboCYxDcxKxX3bEg6Gm5boxGVA3geu4vEba6/EwTuBR0y1GCR
UNO1xXNNGt+hkfhipPBQfsLqyblsj879Le3C+S4fazHyoJKXDYiz5+2HMcMc75FTtW3nG7kA6SP6
1H1+p7vIcP/lLJ4Zxcr8msQHH4X3XrjLnZQWyHgpcLCSrzLRvBcb4dxQMX5XXVTH5ffJFA/S5gYo
2nd30qy9l+Y/sskY/Z7y7UBYfENFPg38OvlGFZ6/rOOctXKrOBBgiiIVh8y+eKC3CCciWGYu37OK
KmptQPkDz+WYxrT3+vJ9bPh7sa7Nfu+mGRqV7rzkzXawYiMo6vSr6asXJn3P51ymE1jGt8RLP0g3
IilyaTcGMoA5dQ9eI5uKRTq9ljXEmZeKm1dts29jSt8tTfo2mePkO6P9ANMS3wh04NzHaXEwRwYA
WuU47BI8wL2sb3HSEyjgqY9MuuPPvqt3rd3CUsukPQxC+27KQQORZqR0BIqrfPxGMkUkxonRHa3v
UW3OC9XmtzKlxmaut2hJxHjMa0zIMoF87yp6gtvUqUJ7lOBgRBHD+6x/YmOLLJ78Y9lugb5ysqSj
+ceCImcSnW+JSR9M27ecnajbYDH40O5/mMh5+YUrMFzrNhuLdR7uWOeY1Z9a0v9ZKCg0X1ZSzHZZ
Gp+6TjGWHtkd0oOZLqzu8Wnk3gaduKdqTsPG6YU2rG/Mp1kDq4pL4NtFDQ8Tmf44A0LXtQhYqCg5
d92eBGTZXOgeqwwskRyHrLEjeXAaoUt5k2hHrehoWbFkGDu1Fur4KUp+nuKeWmdWVK0sdJhqTvO7
3xYJKFerZxf7L/3q2mnTE561FI+Y7mCsSIvh3exiwhrq4kTDAe8Z7jQNrrVwJUuZ3cwBeTrL3I7B
tupjgEOa+zar8PvlCYPKWPpenQX8VPm+0ba3xp6uZhN73CdK7CpNP0/dudSKOuJsI5qNKDIQrwo3
ljrkXfMj1u05oIjvF8wSM8fGw1BVYbJauMzN5KNqVYyGW90IICXQakwh1DZ6VhO7YVxikRYmGHpZ
UMKNGvmEoUMGND17EXfIsEfv3xG+6RIajVtqbN0m7PrZppUb452ZZN+1oQ2qQuuOXed+W4CadoVw
qYbgJqtiKkMNVCoCGCIgOPslmfvnxKqA5tr5mFSVv0mzZn8okGTMDvkCjanDhCD1K7ucbREDsE8U
sXEg9oDfc/boEo5IeJk6Z1lvE7Pu3t9d03ilepyK8lkcrWRSkWbJF02rf2tTMT430l4hlwp+JU0i
+L1Ij7Y8rX4hX9t4tllgfDVAD8xipKy9EXsPT+K5VR7dahKHSFyhnfGmx9Tt37TcHQ4kWqwzC4V5
KD1RHRZOW+Q6lX2Sm6OFfZ1SkVFL7ymnaFXZYOhADsZrhyqKPbC4KqFbodZv9vfajvImXn4Ir7cP
eGoxtbfNZzzFyY8tr35qzZecmvRh3dT6iiSTfh2CscMis9+HqZOv5sqZHVOiE/39v+3qLeyf4xBq
VvaSVSYnDHLqsM/6lqYGm3DbBXqu7dPvvE3dvsP7EuW6U79mKt4zFEOhGX17coqCH72YC4JFlbq1
OMB81L12lJiGujEhB5nknkXMnz2kS5Y/0F+yBrGWzr6z1grsBUDD04ht+fuHvP+vzKm0o5s+2nYj
T3pXgxEbE7BgnJqRUem/KtGk5m6u4Vx6KIDVHR+tbcn9Ajk1l0pGLIo4LODO5B9yEnQwW2F2bznO
02Q6o9BBijzjhELXqR6M+x/ocql+IJL1EOfctmO+ao9Onw2vFI1EqeWtr7OFvMZ2PkxcDa+xZUFs
o54Ms9Zswqru7KAxyMIy6Fo7oUjId9ZqL/vZ7rYzmU1YWzX5aEObLIgMSyFObQcssHasjtlWFk9G
KvZqqL80T3UPRUFoUcKqKUURDI6WX7IhT5HMlIdupEjGYrvbm6iEN+C1eBXVrTJ65Fp6Wt+2dvlT
tWkbJCQh7eKsrt+3pGmCIpklr4VNpXLqjmElInMiWpWj3AoFpTCvtbJ+zCb6e0zd1GZwjbzbTp76
Tk6Ij5PCWN9tt52W300ioEN3m+5f1y2krF/O3l3GTGfQX5uOy70UmaM94YfBHc4cXR4bDEBtJ1xS
P1N6f8x8jMqsM+n6qN2oIfknNJGNnmhX+7NZeXrOx0OmW/W1F2oLSFx7yJZ1jfAtqRPj2lM1zyKi
+bQKW72Famum9NG9/4H8/SflMysWAov9Rouv5MRrV+P+R7E0tl8Y1lvOauAvjFC3PtWXm8gdsCeY
JKza8+3vP8dQx/I64TGt11EL276Qu86WYF6UkOJmKjyXFd+uyGkdznwWePsd/J+2m8xnoVnvW59T
XK1ziRStNzxYf1vLDYEmqqqyfe70fuJp60E4EjTkbprUi7GHAhirULh2b/r5SAzLxKCNK842Hz1n
NcGIYxE5tQ5vP6zivTNjD3ysOtRtLm/mqv2WEKbcWiX+ycVzkOnlwHlT83MFglZjx26YrxeM/cPF
UDX7AKgnJBsGVb3YytDR+/GRYIIxnEixg2Hoo1ngSxrYZvOtp4OAUXaee1RsXQ9zjz5AxckYtlLD
4dDnyevY2YiIVnKhmF4f9KKmYmqmpx0rOl4uE1WO24uj0TJmO2MbI74zvw/3LM/GBedKqoIGwaSe
L7UNp9GaSZUS991Ln0dme1TmeBgtYs2znrR2Eh+Fj+4tu5p0fhWt7IOUSICPdGtCDu7425bo6HEK
NIe8v78Q7DKmUa1exM78LjeuEW6gQ24SlMRhLG+rN8ibFwNUJ7kGwJeT3Geh1HtNzMV+EXQeFUZP
uTAVFLbn0XqeW4dCBKje9Ae7pzjGQSBG0+XE7juWDBONtQLoLQlLt6tctGgTZv3cEWDCg7qt06yO
WjyhaUoNyCEAoJNJ7sP37r6UedDdC0JKCnDXmyxAMfiSWDTd1XyosmXf931yyvTO2Hdm95NWR8Kl
YOjCQnYA3DSrv8WZ7J4YyV+TTGvPA7q1iAS3wjfqrtwvaMjuydwILeL4ms2MpCWYyaLqLHTMvDrM
9fJS4FZP3C7f26MLz2sV1vcsE1jwweBXG+O91ZZAPYKQLrVOX5jV5ffEmx/62Lm6zkLm/wTHkdC8
fBiIi/CpPcyiUuUsjqEjtvWB5MWgWGgqpar2d1daz5U95JHaSgc9Iq1uXOm7ZrFvs0dvYsvq6iQ0
nsxTfA+JrLqgW+BtBhQUu4F7MUpnmmEIQXvjL+66Rsc+lFlXy5BknjUfdaz/yMb1nV9Q5udJrAPH
m5fVRRiSNFBjTTk/1nrrvZFdEaTebP1cJ+N+5XBpLjVoeVKN3hNlG+FmajIYm1bDxNHy8xvtEesM
PdtOiq8qg9qeph/4OLZTRzUcEjP7NZVT72tknEOVOQ8536OWUzRapLW9L2m+3kFvumSrBovS0ZL1
M1HgBeBFxWmgjzFlKvgq/La2Nn/odHRtRIOcbbss9/Vd+VWkKbvCaM1ECmMftSZv2LfMsxYUWpxo
8Ct2GrC7d35bmFWwFO28F7pzvNc59e40849dQmHib5432E9p8oGU9r2Xa3xoR5eoomZ68UaF3oGb
s0t01C26yYB67vK8P9F9RkfzsqS3Rbw0SVMdLPIs/taIIEGad+vWYMKjQYKDJqM63PQLDxDRZB5H
i7frMFCFCbm9YTFc3Iqzwo2/SdZTX5eFGa1CJOcePj4kiIizc5rMC32YNtBhPTOhdaYvYjBfW6mz
ibEGwwVKnTo+ukjMHhANP6eKevuclld/rMlQy1NZh4lr3aUgxBXlKZSBm752Xdw8LMgF4I8qOxT6
jKIsHfHaJWg4W0lel13yOJMafa3WJL+O7uNAD9feAhreLaMdM5C3pDt7W33M4CvtErjGttbHFpNj
SI73GZ4isvmGL5nxsTYmpQ+t9jHqTh8RcpzstFl2oUnbUVSm2a+lHPRTNazHkpTiv2naQ32Rszex
32HGJz6q3Td6XR29BIvN9DQt5KAUWG4DQx2bpf3YHFSg7vKzuctmCmX8Frmw0R2BYdIRn4dDNgj+
xatelC0Z+LAIFG5XvoATu0hF8ktJRU2olUt38pZ7TaZ3pUDs96BrbRjTOZ8NAJbL6j2WFlo+O+Vi
RB5nB10GxZSCfTgAObvBGkGLUvctdzkHycMFeQASKYahhv5dTIIxDH5pxqq9AD3R7bjKnV1bFKxm
zV1zUPRn8LMBHTBo7qwR8qXoeBpARiyZwaxtBhmH9Zgf8BbmXC7bI4m3CrbHCWLdM6KNNfqgLaYT
Kad/65b1jxrH5eKl1kKXBH94Qova1okPVBKzijDeR22+JqSAmIXvGs4ho703qBzzdTKbC+Nyt7dW
9pm5wuw7jEo8bobYHvriu+VVYWaRUIX79xnOAIvrtK7Xbr574XIyiRpiA8OcSBi/AaQjkvshMTDb
EwF0WCzC0BVmoKC11j8kHMmnzVbuk9bMdmTMC3odbXkc+yw5zpJwBzguKzRK3d0DZBzxIxtH2eo+
tZz2yXxN9E2/2CXOZmv8ISaAp9olA7z9zUFeR8oljoF+2o/chVonWO7Ldt5Sb4GMcsfturnHfPie
zqMDW+FWQdYzkHSZEZbrgCxzygrkkR45XGONLJH1eNGRVVBcDiLOFa7a/pHjfIf0dzmucOiFw3yy
xZ9u2TTH1jB2joERECcb3YNC9cD67NuUXbyb1jdMmTtB1OYfh/4bMWA3sIDwMgf5+KgeKwcFxFYs
7Ky4QNAKMtjbFpvVrOXH3DRWenjuKvwOs2y12dHSoDfMco5ATVXn2SKRS1lGEVp1TlvQyoJj0HkZ
Zj2FeUo0FlKB/JGzayYAFLqb7mgPj/nJqJwXUS/ufmipOtXpMfDmFG+G2VKZUPUv0J8xRVC5trMT
1j+TCoPBjV9bR1dI4flBXDRYDnOklqa6b2R2fhs+RysCT8d2jtwF0NZ3pVz2mDeXo3KadxdIaT+T
GEf8vAkfhS5DDPdLmsG93lBSNjE2+YFGnkstqrdpsJ5Fng1Xa57O5pI8cPb/FP32K9O37Bgz1y1l
funv7gSjB8wlw5ZHvdGIzmFYdOIoT9wssuovjlktVAlui3Jy2gNL/eWvwXtiYEH2DOkmzA04KcAz
0CHfnhAkoohGi5OfEWtXhFovYd/d86T0YgrWzNnpbv3VIe/biJYxK6QsVsb1bkyzpCBsP7bOdLTL
5LmcOy4vowL/7/ssJGoFKwyMorE2MPhZs0+2y7Klyx85/ahHg804rwYi1X8nDfl+sluZ9FKdwF5R
RHOJCSEDAPE95s/7krnykaHrp8rkvHq2CnpCTqsyY5JO37oxZrdteV3vf40jUidc4+JN5DuWZvw7
E5UdOHPE7W6gzMmjdna8UN/MJRji/otuMRQbwqh2kjg6H3mvtu+rY5aPeyIOUCrRIUjUl5YHNd2v
4SzhGlN4J+zv28rQR28FM9U5t9E/DFYY42XwrfxV0dLgezLxdia7c9A7fPjLKgl4u2cBzv30aii+
wURiE7e39mc34HhAiWKTbbQ8u3BmwdxirCzk2AT5lvyecDqUACInSzdCAmUQI3ht99B3LzRIgQYJ
ZpdqtK86tXHhrKMNctgH/dRBf+EOb3GMKpXha9rpExGWqgZnmrk23C+8xgTOW2nGaffZFpiOc6IQ
fJgOdu/MMy76lsy7xcCvOi3fVDW6fw8BtyZAzQG37EbA4jQPWzelafhE0maMAm2lUXLzwFKBlBFf
zDsiQahiQxffE+eiOIp35MYTGKfW0DS2b/Hk8BmDErC//dBSs90PyW+aorqLphkIn0sC1yx9Oops
+jUYTntnefTD+iwasQUEbM60aQL3uiXsos0CnsA9yXlqTuM8QZb2DSNhqv/URTWELlUPfhw/qUHZ
DGLJCBDBx+1NsQavN1aPsTtc5rToD66tPnRBUYpqNc8X48abvzavlsZZAWzAL2gi6VIi1rPsT3QI
72RxdT8aM3uwKmn/lrGG1/PFy2l2WPpYvgLc/Zo5qC4JroFlLp/oMrYOZVKdRBGPcJBz8ZKq+Tbi
AgjkmDrEcC/yACqGqR51OFnQr+OSrU+DzQxUv7k06746MayDB3frd7n9LLOuudTjGACnNL+suvZl
flvwNx/shE+fUi2yeYcZ6SOrINH2NsQw7yUfCbCdV2GGMB2N5N7FMQ6iK9+LuHXPhqPZe5zWqS+6
DeWlwa/kr2vwXwyM/8aY96/Wyf8He+W/65z8N5bMf8+E+f+lvRLT479vr/zv/+G//vN//k///N/+
4//4p//yfzgs+Zv/4rAU/yDyzvFcR5CCJ4XAufu/LJaG8w/XkpIzQZqm6bn3nKl/sVha3j8c3TQI
TsTiSdbMvxosLfkPSZaPLi1bmAzy0v2/Mliyjv2bOBoMnpZj6nQBWbZN9p4Q/5sRv90SuU0dlJxg
7t91cVcfE9w4S547j5RGv+ZEae/HQhCn3Xa+rErBpAAJP0kfCNh7NI0Z1p/ea39r8PU6pfWaFblz
IXTte7eqLGycDYZ22dwDLP+2U/iaHnvTxU+3DudaA8vW60wENLQ2V8HXh4rDtbSRAXByN3OvD0P2
aqB13lXKE2FplSnVwZl7NNXWUCE9NUcc/YxVapkvZcl30K3zmaCOCXmFM/u1ogGjXlkw5oUUidLB
TkeYiX5grHuR+uNGZQ76oZjZcELWaAIqjPGpWr3fVP0ArCuW+sF4LlkaOdbWDiEs19yGkUFPeP/q
J6vM35M+44uU6FnFYFMJkujE5g27bTHcAJP4Sk2gnkDvDihdLaDMAX1e58blQ9YqKkm4M+dkTaF3
FmgozXixZYwQafiR5OMXixk6/eZzNKtQFe1D7KWHusmjuWoeBIzuWFXnMoWv85o3SeIRc6b7nuTN
W9vLoyfHT3NAqLKmBtqMwcaCtLDqFtGkrzexJsi1Yy6AfPmOB+O5K9uBT8irdon6XAb3uZoZmY3H
TuFxy5bM9HWuXVToUxgbYiLXMsIoB9VfPLvWeBXW+jbWSTS374OGR2Ys4+vkNq8dipIlkT9A2wpW
SYwjdDqF0p7qENyFIuta+0mQq3MgjA+/fobhXsJmZWntb/RWwYw4D0rTTrR0vxRpiTxmRVbqLRsF
ho5mRC6Q3D0FygKSHzBIUchZIdbcpcRHxVXt7DvFkuPxuc6KnmSBWAk1hqUF6YjnkBGlwjSZBEob
7xb24d3qhh8bsjppd09ZYryUCYr2TbN8vSt9OQ0IgAXw5QqohlCruo+80GFbRWTIorFBenUwTAv5
mNbSITNMUE8jxwkAYd9IgfX83B4y2jXmT+bM/pQoUKoytfCj4RYhd+t7A1Sxzi5I5eBbs0GdvUFK
IbFzFb8qfhDFpLviPCT2gWgyL8N3SVZG1U9c3gb6x5JWgKJU0biAVpSljj0xNn02+m1nNu5P6t9c
GII1xUxsRnU9eBGezWlHCNBz3BnEUhC6llDRtGuK4o11vCXLv7sDuskVhorvPwG8g22CC65aDePR
0dlmQh6wC6fSecpNxjTaGb7cBgvvnHdXUkQRskoW6419NO+YIEzwrr5dUBGS3zGpLFi8XccDkVrl
9GC2S5RbI3gO/8qdJNvZGbs5nl9C4HVoeGtoqeQQOZUt6lBmRuubyCV6vEK+VpIC3+Afkenyxlz6
NaFzwmSJOp6CxrtLYr7xL/KZFPGHK5t0V8RQNatwfq89/ttZfNToMwNeBVJJKUkg6gKXoWamUSOo
Ikk6secoL6DgvnXNYAV2h1e7+r4sYDjjCPYCJMVxqvUHo6AIKZF5wc/xa2Q4DZir55Mn5Icx90so
07nwsyzdbyS3BQNdVdRypM8rDjLkXtz7TLDL3miRzxQmOFItQERcmvngmCzAliGlAkbUN2Ob9N2k
wVNu7LI0lLp7R5YDTG5HNfGAi6uwDhjIiwcpHSAipXyve0B0zMTLIWqt60lkqR1Uaw1OgNMQGa9K
MO85GXlEA/nPPFed2jsDZHLPo5RZlbODii9YVQogZEI/urtuj8/zEVYZodBKFpxBPvMCNYpCpCet
niMkd7ELINqvtRmcPAajmX/qM7CGMlGUDMCyoFJPlZGJYxXzEcUpwSmt6T5TXZdeVY9ppnW96bTC
zgWxOSqCSJhq66Il5gfHZdJl/mygNywRquqE+SuakuH+to1wwoRWzb7wDq1dfJqbdala3slMYAuv
C8JFevZ2swHf1at6usVPXsLWxyoLv0zbWJoHSuLtdLtvfdcFuWVcloFsyH6EKyYpGMgiYw0r10e7
qW+lW8dRMqJck1ipUFcWcYQTytisnWeAwKl9wkcVkHrAaOztKIpRPgqvxzye0eyngvj0/CKWmKUM
dpJK3ipwmq17bNuWt2dVgdviFp+IJlH85zK7zbGRjYqKKr/idH3IrflLI8U5xxcRFymx4Xx1dFou
126SXl3CHDeaXVAPVmIvY3m09RqH5WJ8Netqw7+bq2+UPEv1RlKeLlMO/hQHZT/me6Vn14xGEXYK
jGjuhDsGNMevRp2shKQYueZw5nTu8ivl5+9AD4MlmSFcEpw/Va2Hs519DsAnoifmrHOIuV5JqUfj
Ei7kBuzIeCBIkqiaA0mDrz0qWTJi+l2d0bmCeWnbDU6LYzWzfpP4QqjXQA46bx0gYvexbUgc4Vv3
ZD5/JKwikWTrbJHeEwSBP7YldnMymaBj/OckTNZN0EGvTc2E0bfD+4epi6NkTSAnXXXu5m8UE1tP
m/vGUevtiG902N29kjGEd9Vy7BRNUzL4m1Ozh/L4OgWncc+mcM+qYKnHVC/KuCKBj5zKrMI968XY
WzCYEjbBaBYUU4a6a9j+iLV8YL3johWhW0iEZAOHUG7gPcxwrVgdoRSF08Mfdga6kJYQsUnFlAnB
P6D6Axa/c8QkK7B7NimyMJRJLhAQumjY7rz/ygTADSj7jP0r86cyxts+La+xgyaJnx3YzMWs4+C1
VYBiufc1QtQFhHbHPD3Zr6HUfzYTZr0OfOOWbeoELRIU/ciI1refY4YtmeBiuauH+dcdM/K1FR9V
ypvf6cuXrmzvMBrGesW/zKMLRw72iwdtS2P8962+RxfMLkg2r91sj0mHtxGeDWwLvRh+icZFVkKt
BorQzLcxUvZ18qi1lm+2gpzZoGu6Gi+CfW3tBfs1j4mGLOAB4u5b6a3dcaPsnp/s7hHr7deVdAzN
GG/EoH2wVCfB++pVWLx5IDfhhFMm8kNrDD+l131NU09Xqbx7CVD87LKsCewNzLvKckTmAuGMNxBz
UWtDgDQHF7inoxQECMYOEeOLMFE9gn4CQDpgWOn8qZfYY7kDzkts/9nGHAmB9rg51tuSUEeoVQkS
HLqudkr1XGkrEvtC7YuMO8r0PkQjaxTBkOKOfEKEkPtUEJSejbarKMKefr7OJGDW8OST5TDpuf2v
ntfvJyfQxDv8HnvPKxC+Yf5ExkkRDr/aK2NuDpYn6HEfXwfrIV0/W9qM7WtT3n7l1q+8/HBTAltv
W6X7JsdGlu8Hw6+5kRDA+3ZODrb6mBhzmm4jEvWzTd5b1lHDCefyS4njbFx1N0BnYlaRIbBNFRZg
W7DYKNoAnsb5rJc8OHnFF4BeoPJ76eRtS929ZqqoSdCDFs8dgr5B345NS2Ny2cGsrAc528e0mPaz
h1/27uh4xGGp8zWg9PhpB97syu9VwSffcI8h4zsT2IIpBNB2ciNbqGhQYyDzj2FV2Ko8Fvk8zJwF
KzgFNsZPBNdLvJfJr3zk4DJ+aoQxeP2TZ+Mkx7PcNL9c/UF500EZV/U8my2z/XIbgXInhY2aWEun
CdCcYfyad7J6IyXKt6oOLfrke6QU6t8miwm0ooBFS5/5pKJhBsxKioex1HAeDj5WvwMdMXMHfI88
rOBmvl8PlIFXb3IkEh+Zsyu/16i+ZyqhCLFQ7R8dugCC5jnzChCDLvTI4Zdc9Iw3JTZ0vti5Isqw
sfNTCWFcDxuh9gwVDHnkdANJ8cHohp/H687RblnO/LO+qGcBP3az/mCLUFMQj0H+2aKtFBh/5n1G
M8aIacsv0xAvz5agPAEcDISMsEUOBCbYxJscgaJ308zJ9BZ7oYE5GgwOFMsJOlx0TsDVdUH6Ef90
MOo9w2ExqtzbkAs0K3iHwqUPGwQwJLs81d8RIZA9M2uhF18T48GBbs0Y5Op9g4NOP0zaB7lqKaVb
KMIFfTe4SqL8OFPwZU+I+48TZ3YfukROa5JmF2w171PJEPmA05ibczdoe9aPXcz8pi/PTXqd1wcT
GiOTr01+qmZSNeEKyOFGTQq7XvPL923tgYGgpyZzOWfOGVCu+uBh6SKXvI72laO1K6O0JGx3r4qD
2R3aNJi4GQLnKS5OJUFmjIrJwCYbkS9TF5cRkQDK2i1yt6tenrZkn/dBIvYkGZHAotRXkvnS+p1X
vomfFmsjjaMiSLUremVq05PimD0zPw4VoL0vFPb5kJSvDn2xQLBI4gTqx+LSXdSHOLno417K23Qt
kT3+4GDNbNr1dsOAUxCF+o5Dgtyj2D0jiLVpRAeklhFhCxi2lO4TA4dwjJPXoxfSDVInjPc5Tbb0
sjxB8s0Kex7iyyVcvAepyKVGBbx38oNDtAuRY8y4drTmx2bFbXGy41NOggFP0mzsY+Ok49Wx2F/U
dqjU59x85T/aa5MdUDhBBEw3bDnWmy18s37lHQm17jD1FAuEdYytlkMHcu9ceS96Cey5HRI9CQpx
4rFSVPAZe2zta/PVcmNzdrhPWfliItsu6j/wQ916/662/nuJBZh+QZ46qFRLX/DlHoryRRj7kmAa
SOQbNsOy3iEGJdBBsRtFPH+8ounwneesQ/2YH5fo7qZJyL84x/WtInNqtSKN76Y+z9tRuqSCByQC
ZMrPl5fqse92BL2uxcs2Yta99djv7TPy9sQg3Das+G+9xxfoXe3PLEMuvXORZO1sBhxSNyJ22rsG
NcHDEEojgPTvzGf3/icH/I8kpkN159qkHvnNR5w8gDa6VdjoR3d4xgVQBV71A0cNwx8yFiTT5q1c
HgknQQSI1vlEXx/1LIkM8OOrGFYSxVaIa44LunQPC93Xro/2zBk/eM/NwXeXMO1PZn01CDLpDmha
1+yIQ8fBdwJrjQJp3Un3ioyDEAsp/PpzqJ5h3Locu821o9RnClR96xJMUCgkdjiO2u9AJ9kfzo7m
nUAXIlt0BleDRYbs4aOi6XPktfC1HnEMQHTg8ulnx6S/OPUjJRbrxyr2osTCS95xTgIUp2r/ZHsQ
qBEG3czTEQtGDBmeHSJroJM+8/lsoZTpdDdEoJxoXphLLvjUaG1ryMNayJ3gsdfekDwDqjG4Iokn
wFD3wtV+yiS6yUiV+8G8kY9RJwE5iJ7LjBZVH3e1dHtuxU5GzW4Oi+dkCXiPtDWqp/3WH2LGoy1C
08jbn2gvLd/xGj+uZK9PlLylIYp7aGbZH1IOi3rviFNhkoiGCu7dc4+87s5wEQaykEOxbzB9NYDu
O5fqSu3Z4KxOs2eeH4VzZ9SoCmYqXV48812IVxfhRIbgK3GP/fvA71Jgq7hYYq9zH6T7/8nemezY
rpzZ+V08Ni9IRgSDHHiy+71zZ+7suwmRmeck+77nqAp2AYIn9gvYE8MGbNTAA8PwO0l6B3+8sgSp
ABeked2RcK/OyUzmZsTfrPWtJt+m0SbBU9qduSF4SZlDJGxr2nXsnQifqd9M5yZ5r4hem56TFCL0
pk/WA2woiO8rQs4N84FUMigSkEv8CQUIFhYGesaWX4h+KQoWPxypnGWrgWbN36iDgA+KCelBh5c+
Xjv5jslawx0TQQezdlnBMnsFTz+huJIbzK1mvmZwksoDr8ZkX1VwtZgEwEuBTcHpLlfDu/3tUDzl
K/zRRX+dtZfw4lnrmqEWJe8aEhCvFJVEiV2SN5jOlrxP70c7Iep/qOO1V2x7nG/JKjFWplhhq0Nt
LImryCkBD9a8YWs7Xff2RicsbfAoLz+7YVyIEqcqaqwjN/fU7DBcKgXnFAnSjsebjRvLXe24dcO7
OLytiakv9pnYD5gbZbHn4J3SY3ub2Ed3XCMZcm4mhbZlLaptto35oRH/U6YYL9W8LX2gDQc9Xs3G
KQyuYvndsx8Wpyw9TGrnYVyy7vJwW1h3VOgUu5sy+IrkntfMQC5iIBXEEYvk23/g7mm4l9stg2B6
cGY34cYLN7o9mebBLK64fA2uP33l+ddD/1E1PPojCkuUls1LnJxR7hvjrq+PnntJXnzzbtN2vITb
bj7COBPwVW6WttIhZMA5ILahDuhhXQhWuJA8jwZBkhPH517ETxOH90TLvB6/eBXLfkAiwqpx58Q3
+ERFuR1fHPdKAhh65FmM9bGZ2bk8LdSNZmcbyw9k4eHtPwsobbxd2LVgiSUHTmsBQEc8FsnRZ74F
5dva2/6WG5vbe+ifLGMXBWySKDd3vbHjR+rqHWtsCpqCL4F8SvIGbEPsyj4H6TUbUAYo5c6ecawc
VblpsazqaxAL4ABa+WQ1609GfmKm71+nX9y5pgc3hbqeuKw1glcynIHNjOf0kSkMpxPvDRctbwgV
gmV9Ccdb58NNADLAvqeKBWLwYARnxf9iFtEhZVIHC/VE9+IEx0+YAwbMlUs4sNFn9Ncy5Q6TS0rC
nbo47rmUh+rdDB4a0FXIEqon3KlW8xDyxZPLLJ5sdQNuO+HwYnK6ncQJEyTjGMq1L6u6ZivmeFhH
N9QmKaH2lNLDgRcn6i/sF12iLDYYoG1OVOtI+O5OvlOesFC2+rXszvx6MSAEV7U6x/OVaPG9Xec0
j6jJjZuMrpyhZnlVyFMoJbCDAxiaEXCOi5vwuki3sfVgoBsTMFy3fEbU9NJTG7UnwIyZs2PAjhG8
Yo7lrWe15YlqD33IWvgc9UsJVQPi4cBD47ti+cYEDm7PNszew3ZLLIfgPsGwM264OaMP7MwAIFj0
W9az8q4F3hzBOnPb7wZILC0X/6nL0Uge5LSKniVCRtBcmEgzgDuvVLb8v/hmsntu6LqHw4xsd0UT
z6DDMxhmLb/vEo4If6JaDTf2s2QGeyYkeMDYf6i/KDpHC8lNRHBylMnPnHdmgDGMf4mxWcpMnITg
iynqDi7HzpIXU258Bk7DDqV0/mtF4jb30QdGYYECobr3j929zDdQbYbn8JW/DOFXC0R45XzockMl
aCaYC1bTk/nM4PlEnjAzOu7E2L9UN/oLgEV270frkemnIhxqk26mJ8gOLI6nG0pGmoxiX5YoVe0N
JCjgeAakylGPdIL3FmfIbEHEw+oQ9OlR45MpOjhZuG9dWRwTKgU/ao5ipXS77dqIWqu2j6Phbnli
cCkb9IOCeVdutUQbNOl1npYc94iPG7wNfo3aeEV4DXNhIL+lIuHCkE/UXwH8pWNDC4wA8hrAQfkq
hgd/PiYzira9J7f347izfqSviG0xctjXJoGFz5N1mslXIvbM3dtUtUB1k+XEyIwtBT5tOMLH/jWO
7uM330WqgZt9gZQMONzFzshoapBbrpENOnKnwvQoUKrjeqgQIxb2UTQbN9kIj7NmTZ5MU0HbuvTV
tfcwu8u35EIWsDdTeTtA3yeDhH4+XsX9g+5fCuaNarbRon8Tj0T6QHQ1wgSsuierj3fPQsDBafms
cejdRPl8QPUFBM0BjHUFfmaQF3e6n6N9aPh3c/NWs54wr6HecbyP/gVfyYwqhWRHmX+7GXMopldV
i0EHcGFOzxZr9EuKXUaQZseNSdxIh1q0MYBduvWNH/LOIi4L4FvioAcz041vsbmhmENsNlmfnXcz
DPoRQtVVQa/qm5SRGITPFYWGs4Wgvcarf2f24Z1weH3MaPMQ3fhlt27d5NRVM3gaEu0sMpLmKy/q
EBP0R9b156CKL1YNI0N1ZzXW9yJdV/BhEHHTRpcArPC34nRhdEnjvysgHa9QUgXjvdkm+jhiUte6
PSIXHBqygsd8jrcVFaXKGevUSVJuBQpc/PegMK0Gt8x4D98bPHvl30dZ9owBmmtAGa9e+NamBBP4
k2eczYBim7K7Rim9YtvRrmIfRiYC4A7xUa9OY+scbYc9bGBk1+U8JOdKUtEMtok+KrZL0Hvxt10K
vfOQOjo/PM7aEvXzqukRqFgo9nQ0/igBifZ1d1t0zQFvxVNLUsZ6suIa+OR7ILnUkVhfIZyjLwRm
0AWcONV72rKa4SykirXLY8X8kjH/Uv442VUBeNQQT3FU2oc5nEG+ev28Y+20ZcCnrpBGOlsx4W0t
ppIdT/SzVwmHpoqfEidVWxGH3CV2tJF29uDYwW1gfNdx9aSRsIbiKi+767Z7VSK7RUsIbnZGg8pk
0uxJFETOdmsVyDqkbe6pExHphLmx6xINHwfILS0P29Y2905l5jBc9C3Wyw7qP+nTfkaaY74qKKKS
HG4LsUvbKrz1e9I3dR8hq/FJ88k8amGP29od84OdfA2Z424cngRLsu47LH6E5N/eNaEVbUTusNB1
GY80yVMqqJhaVJNtNeCnUSD1Kv0ThJ9YT1MATCkN2JcOeDkQtuBXsdZA/5C9p8CV5hQJZ8kEtcox
cISUSFJTwVpeLfcmbPdAbszau0egemSJMNFbk8ZEtAxVV/jihQ2+apZH9InTRKdVZ1Tj/amz4xdL
F5zXBkCeGI8X7nHWBnYGzjeS5qNqJOV3p5CJi/pm9t5Kob6y1hxXMqUj28LaJZWLubfBYm7llYxA
8xgyhC/eCRj4CcKY0RVjd5Y25fscSa4Q5LLsduEsVnZ3qMr+TsiQrHmfeOSUpauhxBYd+SoR9qcK
2kMWy5ihAPVdYmFSRz6xsmLm2TlJPywCYhRezKrdJkO0mzxboniKHHc7uBKB1KTHlTtCtgnCjlaO
VIeq8Jj2Fc2zS9jbuii4MRiWlm1GEpXTcJ8bfJwH93lw6Ra8mtes6tTb4IZHX5ifZkQ1AVezKgvj
mLQDbZDC5ciCh4xEYwYqHZsr7VhPwa1jwCzIx4Rao2dnYDOxDWOb6zE2r1xlZIAa53LnL2Gvic9s
OAPWV8N7UC2RHC7mucTS04Y83R9JauXwCAkLsBvk7f1U7uoipSaAjrfJXUOtWdo/+QMpO8Tc0MlY
r9pV7sZkAbMD6zq14znrWnvTtGmO23M8q+Vn12P9Pmf+VtcxdzHRn63LNZf02bPu1MOYiR1Q/mNX
OBFMnDjadIAtCamyEVdN3yS+H0YvSbmZ2So7Qy45/mDKBzwsH6WCwf4BZ9UtpqVwDUj1vTGe7CIB
hhZ/wxk4WiHuf7OosnXlcbJb2BDgzQi2DfG+mYLHsaZMruOLBBa2yK2PFqvzLWTqBV2EfompNGbH
/tZNp8vYM2RKcFYNXNxRqt2DIJ4gfTZy55KmXggbiBGNP/Et9fArhBcfHTTyV601fU5xtB8UFheb
GaAi/oyUtORGN+O31NwcrYQx0jX3ao6vao29Be05YHAje3UiBgWs9ImJeiZkCBhJSslHqV8SjrUi
E5H6G2ic4C1EsYvdO7SZFmsA16K79VNZbcNwmQPp6EouW0xcuy8+VBp0sq9+PDabekbQZxZU1t51
4Zs+9Rja5H7kI+TUdsTUPDrnbsJ8B+Vjm4Cv62sgCFlJYRGC19hUCWQNID85m6FQha9KL6e21UBr
LOuneSr2LVhCc0weDDHB2ogY7GJh5m1XLqcqTKoYIxhq9OEy49c5uQM2tlaVpwD6SVMgMHUZ03Sy
2MUhl5t08LlODI60Zd64DgsNYUUCQDeTdxVvzWqmba4JM4tC+8HwjPeW4tWm6/YpCXAlIJB3MV8l
8hnA/GUQ1lvYdh8KCGlsNgc1Ug9l4AohkAtXxucSks8gXmrFBLgOxdao4Ee7oxvvs/xNaISX5Zi/
dwlDSSQbpyFubmtwPXVStZu4LJ/CRP34cM38HQA8WyrrLSfpjNYcK1JcJi9jQsufl4Coe0iCkkIt
hRW8JlRqZMsKiHjq1WG88yes91aF8Q4VVGQSnTFE7StXyLw1RPGZ9d5TYOM/7urrsAWkYRY2g+sM
P7xjsm2WKnBZvodHAjOhymV4Mbw+PyM/1Ftveu9sXWyVYIirVH3oBlwxys0u3WxsBE7H4+jAbkeC
fGB5C+8Vz9VQf03+0HJy9/TQ8QN7yDtYwV86CYwN+xPE4TaD3QHx6dxqZ5WL+SsLe3dZam+yMO2O
lgyeayuxjlZPBrojc2MTJ+MNRDQ8xf0l4cLA68JNipuJObqrzp4qv8bBP9YFwie7Yo6VBf2Nzppu
n/P6IEytj1qy4Yvq6tbK29vZtjdIzBGoC9vYB5gSkURg+WbbFzQQdiFlHiL6pKx2Ye/jr9x0GpS6
Hy7oIazyg4/ahfdrkreV7cPNz0Dw5sZdL8S+rcuXIJh/IqmwWbCwsEBXRVgfAIekWleiJnqcNQ+E
y2mVtmw9qvQB9QwjkgRBU+9B8hmlBOw8MNabdrUqoPGA7NixdD9DCPsxKB8VAj9Jte4160AzQtXs
WCB9W+IUGXWJ+JApHyyVOz56AWuptrQ/hxC6LrlJHxXiom1TMKgG+bl18TtuEFuDf8t8VuicbqMf
Odsyn0At9flzqk1xsFX9KKs+IAa+IPOu4J6svog17rdc88MazeCLBOSBr41ViRVHSNHa7irLvHPF
lQbvqjZWw5Bj3kAy+GvvmpuRhyYZP4cPCaYy/KfOvSoC99sP0vu5Gs+aeJR1pEN7PeIVN8LmytKy
XiVztyx62xkSq95LJs0pixehgvc0/wEQMUvH7BhUT2FThAtOZNzaaYky0HjWCTNL084xB0HywjSg
WsLrHXefZNxfcbPHXcCFMx4Kj2ghaD2YJgfwJ23Ocm6aoH6kn7Jzss0Q5Ycgiow1EtYN1sUPl77X
Niy42OjbwUwsOqnAHVihDLtgyEtSMl89qwL2OQY/yl8j4wIBJj2QCPkZ9qFOvprOyrWCzZxQLYnW
u/Xd7lZ7gcUu5FVOqbVlMUpnKf0Xt3RuqhZGuBnDHvCe3Jxxa922nwr6aUcnEzXPc4ivoZ8u2FeZ
kUJKxwrLzhwoXTzDxQQa1Y/tWyJzvgtfH+AgsaEH9HHQCohUybxJ1E/92JzrIn9LIn0ZnPCMNOlH
ZcCpA66cAuPLmcZWkklJoPpnogujHeoDkEPVq3CpJufEhp/vvJaqR8/D0rRifIv+rGQM5+ut6rm6
jTjYTRHo8kDifdIhGFPN42p49eJ6IOlGiusix2MiTEYFqo953w37WIZvw/xqYd/dNj5irxLyU463
PLsLJpMFn1bs/1sTMLArjpVarvjCTHdGsgCTE9bBkWOuwc6yOoFTYAceI855fpzr8QzOvN1YJc1z
HMn30YFIGdkdS9oSA3fJcl1YJnozcJudeOimfp/Njobzy6y/i6qHaWyeykyfQpimYytZFmV2syNV
XSTAKXPiV6VRvrgjFiukVXwgsK9YwXQHYt7BHtdtlMlypa7cq6pKfRYt09YoGAaVIx30MNBMeBFu
4VHshZVv+jiOb/rG464K621msIZRsGp6o6vP7oC/QGvD38xA+zMLgUzLzbBp6vGrrbS/RwaM/Nv3
2NJAwr1SAYQWtE16a+j5JzFRxB9pRdyAbRyMGrhqD8FMDNU2Mfyj6fTwk4gi4DisoazkPGscN8Ze
hqq+mkZiPubaP3d9WF3wEtBWLLQqV4XdFd5ZYspKZ4yvTOggian1FfTXe1nMRwXGdyvBrJvGgDN3
SJc+/LqxZiasQf+B8BAARRONoEQwbovBIFXMKcodbe0uh2V1DkIGdCgMbklvy68HpnSul90kkdmc
gGUgyFp4g6qAxoMK16jC4FR1rNpc54uYm+C0+E8O8YRW3aILCZUXH9RENrua5wcvGzzYJxTcIUc6
NK5xjfK2OfQE04Pdke2JOCnqVJmk96FHrxWHkXlCktalEIw61P0jMKdIzenBcfstzMnwECwk3aGU
946EvozsOMHaKDa45Y1rEUzezvUYS6QR/Y9qOFBgxh5Mga6zsJFNxXOSIie2t4VH9jCp4dcswvfY
hKcLtqM1fSitMVmTa87ratv0lIqmH9Ns2WL/65fIR6/eqYh1JM0jGLrkbAg5M36Nq1WcWMmuaQjx
SBvrfSjt5KZsqm8I2fcINME6DFxLscoWyiaeeCjSDrxW9lhWhZGqWQ4r2wGxI/mTbHRQk5k1PMJm
wm46npLJ9I65ro+cldWV03mbYLGL5y7aw1KXlDqpToiwcz+qBa7cjzFeUpwq1RA0QOojRaoNFGR3
HvqztvsDIBr6EyNjIjhU1yizbYYypAqQ6vzhZoxvEysLtrhuMLUQx2AO07Eo/JtAzawiE/w8dhGj
wkiRQoWceprI4yFeaAVLP9YvElwoSQhZq3djRPgwDXGOPhHiZWb71iEb4HYPoblNGrPAKueNO1Xm
OVGALgLe1Ac7NrJGcyKpHxXjg0x7J6Vl+9F00b4iRdrpDOfDEYwjclt+COQIWY1mrHGi4QKkPrsq
g7rlEeX73krkVZ82KNZEx/6a8VKaTWyRsYsLzYiXmBjMIHDHN8Ps8u8i8Thhrn6I8vGATp+qNUXy
wnv8rSEQ1o3+tlGkH2RL6OoQw75oPx3De/Ey5oSp7U7oqjE9VmDbkNEmkPxLaeorNQYnzkiJrDo6
8RDRF1SFu6rcgYAF+C8IsC4dIgEziNGTtMNrXU351tawZDOpW1KHeOzUKmiNilVTJ+feT6aVNbLO
k2L+dtzc24btmDBvpHAquuI7BMiBZJQ2NGiOMjJeJKG61NJZvA1GeLHACSBDSmzTNvp/ol4PbT0E
x6jETq/4uZziRHLTzLCAgVg0MmnIiQUrWealQwD6n9I9dHS/Bl+68ud5uMQSfZLW9VdDThJlmWDO
EWPydcM8XCe/grMtM9+AFNzphJ22yQgkaGzwJUyag8Hw9oavr2iQ4SCLKy0jrElZNh5ajw1JTJQe
B2HIbqfBYKVntrx2BE9zQircJsg32Fo7XtFf3GBkhcJitZZ8tDyf2Ubu83FU6Uvjp4cuRxPVxZs0
G4pNarAh8Pr0djZQnkW1enGYVSCRIZ9vAjq7JGw77MXwl/mHyPlQ5vLQirJbFeDKzKz7iVs3PTbb
ocrgAvtQpHFRXrzBny7pPsuanQ8HGq69ZJ2HR9BheIhwxSY3gjqNYT/WwtJPOpK/q13ViXvPQzFp
DH51qAyov26rQEJpPn1Iz5bYyrxxQkKY8q1mPTi7kIlUZTKpNdN562SuvSQT2Qj+PHTG8FBVQIhO
NEgmGENebdtqrlgbQtwCEk1038+ugVbCZba3qhHafe4s2kMzPyj6VAB86pCG7CMBLu3yGJv+Sg93
vTU+5tEc3Hluf8dfjUrYsgMWeM0L934AyQINjKbJAMDkBf4ev0C+BlDH3mJkN+qGcNupafMr0/TT
fdlwSLTEdNZTnz+MWNnaKL/VMAIY9RBTo7tXD9wSy3Wo3r1ki1fBvVxZsnkZSBxFOEksrWWWcjPH
bb2NB+YFfo1JXZdI4DAOUBvaiHwMogElRmkLCUkvwrdIg6EvauMDxBZr3b7Ety3kE8fBVM6kkWLU
31Y2xaRbeCgJSBckmwq5CLeEH1E4qJoPRhRBuNPDPXAcuIvavC8rGnUipK6MsiEWHEFdnsICifhW
yDSXh8Yn2aKYZg7P7L7WUF+dCfEqOP0XnRGdxerAfDJ607mWIQ8siup574hsOs9sAeYow+5hIAZO
s7k5YjpGdgG8AC2q7/+LL+znXxe7hyHr/+8L++1/+8ff/+ff/P4f/uPv/v1vfv9v/+53/+n//GX4
Hn/458eSsYfJS9iWS76d6WhLuM6frGHeLxjDyLyT0tZQUGzxZ9Yw/QtuACVN6RF77Fgax9b/S9/D
HMa4gPmfg1oa76jUf4s5zCPG789y4zWRgJZjmi4iZb4OnncsbX8eKdmZg+eYNSTb0gYHgr+mgY0p
dpLFrVfkdz2zGhr2tttNpWi2Ek1VpjKbgRQi+lbSITZjYW1iKIIzVgfknxNsVm7/nCmVZpJdooUQ
DI1iq0JJOZFcUODjT8h3sdvgM0rzg9f1W6AVtBKEgAegstlqK5CmbECxPiJ344Kb8aq7Uh0Cj/y1
MXJOeZa9jIrqKF4AufVMVUTps5rVcG1UrDoy4BOHACp5isYCPkK4ChI7uYNTt3KWMYrRShfJTe/e
B1nx7fqS9fqMTLFvbmVOJTNmKWITEulZz8vh2PXGZ5UyTdctChpbH8s4ZS6olcPKgx4VwA5ymWHv
uqm8TBVDvzChK7SAI3knwwC87Jq4OxNrQHIgmFkWBhMHr6NT8pe212ArtCqNgzKKM8XGCCzfIE9w
tNb/YvL8615m3rp/5mX+L//9d//wm9/+77/77X/9X7//+3/8yzeZP/mHN9n5RdnEZ5qmjSOTt1Pw
jv/B5Kl+0QJchMc/ttDLW/knk6cyf7F4uyQweq2IQPb46/74JnMAYB/QnA2e9Dgj/iabp1L8TX/5
Ki/ICiU4blxtYh/9J+mwU6nCQHTcP3bTtquR8LaN3XKlZgFjKdgukZ0UhxgiNsZ8BtZWgZ7PexnL
IYNp6DfbrGSQJcN+K2v2fSSg5ERteF+GX7+EFuyZHk45zQnqSfinFTs0/4alBWoLDO5FgRLBmDkH
PDvFBtXcDUm7gRiDu89CeakEUepw92o2mlVp/ghKZv51uEjbcGC0u7Biw+mq6Ds3a1qa+eAmbbG1
wsWqKNBDSPfT8kGG2ZZ99Af/rky5MMOBuIIAjqSImqdmWY71GBmgEI5r5dMLd1hPUv9WL4byPo0B
DtkXmsU3j8DAKPWODPT2sYADmPfXY+6cDNifl9Z3tpg1+5Wd97AmAAN2DcweOD9rn74lF4x9Z/Sw
WZQX2yhHI1UY917HSeBBnXRBd6/zgAq5z2zsM3lOqYojZCyxFZSF/mGNcGHcAB2InsMlulR+BtRp
NJemd0iM4rMbKgxdAqykVw+MaVVxD/UpXInvNOp2hVk/epP5GQo57Ot2OC6nmhiBbdEuDpWV7TqP
NO1ew1AywoKMwAaxSdtAd+3QVXfhUFD/Qcuo2RbIbHpiCHhO4xsol0wic/maIjGKshBhD1GBbtCQ
4hZ+a21+4nhchWjZetztSVQ9asXkLLeGx2Z0ns0sYGA/+8gw0XRsgyBFscAPOjTOvBu69pxY84/a
h3cmm0NNVxIxU1vZQKzEkgCGD5jFoPuBL9H/4XWwBJoFv6c1rD/xgxmOueaiqnaW6b5Esv5gs87j
0eVtF1DuuSVUJmXwmc/sebiGFYmRs3LlvWtKAiq7Vu4yhnaOhzDAbxFSpC1hL1GJAXbQT7mZcjpT
6VP2oqLjvtvVtGpYhQR3ohnjTq0XzdPCD9bW1mksdKvJnWmwH33lzsx3czs/W64wDqEtLAKNwh2p
CwHpy66Py3Wahk2jyvtutFBAjKi6WiY4OWulbu73ttcv6shhP5PauQp6NHK1fKpGTCKqJFxgsjUf
6tBZxV95Od1pezhEXvUk4BiuIF4jqEOpa3bq2emKRxOs1xoI5akavLM7Jvdp2D/b2EjcgWAPo34c
yvOC1pXJF94VMsN6UszmEZgSGkbbj2jgbee6z5sXt8fVllXPnt1u0hDZQwRnL/KRTJArwnrM6l+4
qnDyGXIr7eqhsSr2hU1/3S4Sh5AuJh+rE7C3z7xk7qfptktaFrV827GbotnHfWd2iLG86g2z4X4U
DLvDmxShnV+xWiAY6EswHdx2IH1IGmvfAys+8Xg2s4o+EpvpI4F1YwnpoiOe6xC42alrkW0FwdSu
cs/6rPuIoWHGBDyB/RnkTwouN8lHi6292k9d/FEkzEbTUX3lKQSSzBuJ9LSp6Ce9kAVn70I6+Wtt
Ex3bJMm1KnqSvYfm2M6RtZb4AZx2eg0GhP/BiNxRLu2hlOtxTD9iC6fEHIcvYUMmUerGzdaru7ek
ME/LvDZFpxRn/W0gacuMqsfFgBKl1+auMwzOkWk+T9I+hXMV8YCISYgMvLhykNc0LuHFMuDExwtJ
pOLzB9IYyi+6Z9pFdNyj4j1O2Y7guavH4zDDXAnH7NW4jngd2LCBD0LMs+nD4bslVHTtDZL8GKd6
aOdxwsbiI1CjBytBa/gGElmNZWQcj1kPxKLuCBtzWRNjlLdv6owMqLlAm96c8rq46xwL9R6/j2Io
WGWX3yyuD16Vk2A1M6vzKaai3n1vTPWWBMEn987Z19EdbCpMP8P82KDv4mFOXDUNPO5VJOQumeEF
C7rrVeuXB8NMMMzU+HJnJh1wbjTtFU4VVaHRiJM8Pq+NmkoVSm3vHkOomhiyTNImHEw/UQlzpDBf
rHrRmAZkvOIFzRDQGIlHOp9ujm7eM/wwb50YyI5bMWcJTf++DTmQrfljisdHy+rARkYW6LaOuVUe
p6+RGvBfhiiyCBjecQL5O9fv904CV2U5uZjJlLtCLSGDERNGwyLJ2I2K7oZDmYKvis4SaiVOtfro
Y0AtJ1Cd7YxCxMA9vU9+tUV3EYYfCs4SfbGt2VTbY34K62G4EZl2T0JQkWeme8DmgnrULWqGskjR
GuTQeJHTC1IGjDlUJxvMeVfKIpqsN+mFRXxdm92wntzq1AlcHXYZ5mQvZOv+znej28gb4lMYlm9w
qV9ikP5o85tgXwXp0S69b66CGzbc1PvFo58hk4oWEO8IKXltSXJfCO8K8ubiRKhOBRqx5yL1rzqj
u1W+T4yie9cm9tabu30UMZu2uvg1qAZyNQN8GVE3P2n8izThxwE/SbrQhAKXm1SH8UqV4itqJLEu
CSQ6o8X9rrr72XQyFBnQYl0Difh48Ua9h64ZwE/Ov4sU6aSb1uDCceSjd4nU3tb+V6wJlqqSflGn
fRSdla6sdgwOcfitguAVc/gm7p3nwBBIUUQPmgF9IPDPYlrSwzyUZYXXvHmQIJkV6W4bO8N92tnn
fync/6rCXdH5/jOF+//4n7/9D/8OOstflOzLn/lDyS6ovikhoK8odymJ1Z9Kdtv5xbFcam8H1Iqy
lEPj+0cui/sL7bhFPWArSzrSpS//Y8mufpFLQ+4J6VpLt2z9Lc23xffi/ZOiXS3SANtkVcoXMoW7
/Pevj/soD5p/86+sfz0PY1A6lURnxroUrLIwKNopPLGaZgiQiVrKRVzhHYCdTjQXkU5igYWXWEzQ
oNF1tp6NLztEEllXgNzGXqBFwvtmR3N7ciYLcnDM1eQttkwGVJ4JvSoc2IBir792wsBfa7fZVDTT
KBZbLA+2vq0pZjj42dNheY4X9m79ijrSQTqyLMYL3LzgldgErmwXNJur2AY2/QiLtalOptKI7v1g
D+YyXRXafTEeUBDip0jIPCTtDMQJy4L1yPZd2BA6uX3DNb+no9ca42FMqmPLqez0c7dwoH5KhfjP
wOjhW/mPIrUWRVh5gHh9zbqXpNNxeCtxjMFq3jhz++i0IEat9jkiNtKywvlQxL61M30gktMrz7Nf
t0at17qKnmJGqKjmH4y2n1Zj6gVgvF2EB+WuH8MEeVuAnbjGzJhYE8lLBjU5i/rbtAsuNum4GwG5
gtadPTQimSLOX5uweHPjEqQbgTyhZslozw2KSbN/7cu6Zc0GAiBI54X4vgt9LCJqrDAz9XJbENOV
65+S5Io5DEnVRY3XjQfLrZ8z5GQr5Ecr1pcSPsRQbxgMPnYkZh5KtLgZy6qNzpggjHn9wyIndzTy
byHwuTBx+azc9mNqph8T8hAagKP2TWtX+yNsE5OKt26IWwmZ/iNPh7IwTMi9aBhRgyDVigg/SCrW
QSM2QMJ0VjEd3QbFtkl0YC/GJT8L1c88ZhAEoMxVSuzMml1oYkWwSbNg3uPFmhmyA2x0rlNaV7wX
i1XE7LN9Yo/HLp7FMZxa/J6WjLcjO4kDYbt8Xz60+QbH82rQQIsAKNkHkBDNygbGdqNLBCQeiX1t
RrZfwQLZdYlRqwYcnXPy1ot5PqEkgxNQ1HtlL80pP9a6nXM0rO7LNM2fuWJ93VrkF8b5KHBT8iJJ
u5yYValyS6ZDsq0VN2+r5Ei+Y33IUrN9qs8BamtCRxCPO8SpdXH7MszjV2wOxiXLGFRlcvSh+dus
aOe0vpd+9y5psGCrfyQsMQsWyXw+PPR6+cQgzc41kdDga0j5fc3a7HURyFcmJQYSSwbCY/ZSZ5CY
gbxuzInol9wMT9ldFfTmSSJ8Qq9fz/flVFADg8+Tw5RTrJnxjejtu8IcttrP7mnBn22W6HEPPna2
GXClrS52iW8yqRqxATmFOFtlf66r4tseugf0HclmjtCECYdUjMQZzkSzY1N1KDdQ0+2iSJ0M4laO
rPL/L0nnteO4lUXRLyLAHF5FUlTOUlX1C1GROWd+/Sx6gMGMPW7bXRJ57wl7r000k7EVBpWsAMKl
KUEfYVxnLiHbITW23c0YDPWBWMM854gyjbTflanV/f+/2hYUhDGZ9MIq6u0Oq4acF882D0kEgaSA
hlyalL8uK59SEP2mfpJ5ZBlV6EvZr8UgxM2BlOFEJOEhqyEzQAX61xbBbqhpm+RGI68VYwl4LlZN
SJSrwfN55lf1CC1DHelvdAW8uX63zAECX4fFN84zV581aqpc0J0QeVIz0hCa0rmwgk9Ba5xGHA+E
zvPhpeJnV/U24KDSrX7iBujTQJnjBADqtFAeThGQg6bUXn5Xfxn69Oog8PCvSXaG2QY7EGAERZHc
zemhtNIX3jqlYHrQyuG4K8P0XE7hugTFYxcMkhxJ8DdknbOLMDP8n+yZIR2H6EdRxJSpz3q94UcD
R3IwzH7LI4ekJO8EJh/qzrK6MxiWzz7ybToFTVrYIFHIOpIWtNWyRyhH/xS0J23R/g3KjKTQSLZw
UKSB4UYeqZ0TKvMeZM5RDgL8syZ+GLSS3bLSQNsIoQFxv6KT8hl/z7GFISUPWxDRcCsAoLEqZYeu
tv2BLb+6IvUd9uoaitCejs33IEN/mEgRbCNpVapWo3EnJAortQ8u8pxMdqOQIIXyna14QFkYRD1r
K5VpVg1CvdH5NGY6UyXDhgOKhfkXABKgDQ+heFrWWGz9oOZvNeNzOrA1imfsrj3upUiZkaUJKI7l
NvsbI/nhKxibxgDYFaZkxf9SRZwadS8fsoAzs82Is64shO1lxRbHwFeXdVdBDuKH0KWHbMggkKgN
QifDn3ds7d4A6gvI72Vt3ZTGq+zJs2tazCIsfa8SRAvGyIK1UgXMkEVx6X6DoWTIngJPFjoFCHJv
4ASIkANNcvsh9AzmySTBPqF9s+uvmLw1KG0gGxgxHp4IkUpZjY+yhKmQ4T0iFK30QkV5nyTt2jWo
/6KhvLZd/dRRPRZLteC352rMdgIRirapVssUjQ1oGYpbGmpWAQOvoAnVsQ2tt1TaMGi5DPzAvJv9
QZ3E7yqpNzo//IblYOQIWsEMqv4KunCfhHumckuq7aceoK9JMvGNle1H2YLo7q0bnPDezSBmuz+x
bwrbqNe+TOTwBEr7thlCdotVBnlcvmodXrRWjs6Zdefoz87IqW2W6ZBrGb3/B3mpSgxkpYLNJU87
vFSmwKAmRFQE8S0MjSsJnWdNAdCdN8ZmLB9TjdABJbpvMzJbdPUAXayWDaoy0rWhrEF5YCq+3cME
q2o1OygFG3glGx6subUdQsl1VF1AZYRbnVyGhOQ2N5zRvQvzRejLU6wiHCBBHfDvCiTnUtFA3w4l
LNnoQtfKQPhjSFZiUAywO8HK6QUZlEQbbsywvrbtcsMG4VtRwWWxWHJA8rUDImqitiZcjqsnC63N
ECjDpod2vdLl+RoAyHcTSZFcQNUjUKVs4W3J6FTrk0TAGRO+0B4aNpPgBx9CLT3UpgdcQ6J2bpbr
sRW/AK3+1DMhXGZ/kfXiR6mjXYDUzanwN1hRfRbm8kY7i9CmncFXigvKVHOSVG+3QVJecr6O2Gcw
0M4bOQ1J3es7eaMZwp5slmU6ghg490e7z02CmnDzhgFMIUXSKW9rteW14RRGXMWFTjgRhKTZeKLm
ZApmhn9WXczrGYsGFtrgo/QB3IvxL1Q2akKT2NNq6G7BhA6iiAooL+zUMTtJqoPAprqYkQDnwRz8
jRpHAEcAo5sEZogYzAaiVnS/4mnVqASFIX6ctQYH1SipB6hozDGDM5cegUV+hCSDnB8PBB6CcTlG
3R92q0ickHLUcHfaFptVLQwQDwz0h0U18bv6IBqb311ZPAl6SzAYLLUVk3ChL5ZER+GHRHDGZ8az
A11OvhBPWfVlta9App9X4sQnM9HA9aw6XZWH+IiKJ1I7gRhh448oi9s8heF6NACGtMsUPceGFyYF
82qeEtZ27J7P3bOLSkYsxUeDOjql4NHG8j7k0dmv5I+Cl8SO0+F3Zq6gk3+ediKxmlb0oxljuClS
q6XQ5QWp4gTGVDy9Q8Gvt3HxPY5quq8lK3VEnl8bCd8hzTBOlBQx2Cp2QzHtZVBHbqIwFrCCcK32
THsbMZdY6V99uS6dWEy5pySW7aX/1smYm8oI/SLqpkcqLLG1+dB7OH7N5U7SCyDV9AczyTyONQ7M
y/LOiwOdCQaZ0j2+KWXqPsU4tqvyIapQ05CDIogbMev5GswldSJz2kQ7iNlhb4JEGROQVyxq0XeL
EboYA/EwaDzMYQNY687/RvSV7Sew4/xbEVoPY/iuRvF96lQnrjgUJpQD61qO+RKTgtsdFacwN8la
x4XsN/qB0SMrGFH8RvI81DkBrQ0miKAZ3mK6NM5bFe4TWRaZXqN+BjSeCMnZINJSgwS8CvXxJbRP
SYN0GMT9sYb0tmpJA3BQMK4FnVEXjq5bO1K2MKilvIyinqhnTD3+khQlT9+RulA5dXHNiiBBn8rn
Pfh8Z1UGkDq3jK3YkAcwDNMjVFKiz6LhMChWghdQdyulzy9aGYJ77EbixRnylcTNGEY1UjnrO1ko
GTGio10EHYgfekqlLhrXep/8ddaF3J+viee9mFMEIeRaNwajySAtXqLMuNqA5Otg0WldCmGbQB+E
D2n5iFlHO7iR8DmaNXrkrrEps/Deq2dFmXK7zUeYmso9b7gckjnAsBeX2xFrzxB0RyHoWndmVhvU
iYz7iUhxZj9RlJLvW1Pt9LP12YvvcTKxG6mZJE5ZBJGCjDaRbZktaHR6MrrcHufYoDPZMdPlccio
2YcBGyGaJC1uN3PWiBzo1L/F4b9fIdXDrwhHohw8Ta1uszm9fIZpoiW/T8s/ZlZKBDBsiDRFmR2D
ZR0eaTznXTXWa1ylvkoKuxgb7N7FBATC9NtZfJ1WiUmY0cAqK8kWErDT2E2Y7HF9dF4GFIeYI8ai
2ZIRzdPGzjs5WwIRhqaOJL8EnI49jlNQAfY0sIRQChp37HPfRMfeqhpwzMAXuoIgjyO0ZrUdaDQV
qA5Z4GMNn5H+FMjJ0xYjbVv0z0ljR6+a9ZH4AirmHFRJSJ7CEE64GdudauIInet1k0yqI1OxEcE3
A3rpsd8C7LSVLPgUJyTOFnqXrFjCWPlDcKUUQb4qrhDwP0mXe59YRzHtgGPQsk5aMIdc/NVBj/8A
0P2aGnrhFhXwmEG4SMJHqxtXht+baei2BkpUK/V/RvlhTM0pqfPPHP0/oRkIy3q0CQkKi1Vs7iaj
KD2KNFJwEk7oWIjP2YiXHb+IryVvqcq8G+rZusI2RJ02BduqjX8ZSHC4FC+f4Q4UBrodTPcxc20w
kR80o1gBhvRWIJ9MVAEatu7Jc81rF/bqukkzjxXKczSl3ylkERcOcQFWt4UeUnwn5GF34Dv8DL6Q
uniU+vodIFwO+CJ7CKKQEVZsef6MTY1Z+KNs5ycyNYBn5ceyos0ikcCRRBy2Zq97hYnfFWeRk9Sp
4YZUDKaA2bprLxURhHhquh+ClMgVpkwOeQLQ+K1A4vHAqXwZQ7HMxUmtrjVRcnLwok7AGVU1AeP6
hLNuDDPUFK3KL/XT3eg/Kg5ynINJiFqNKXjif6umUtnTHKB0W1QcRrCOH4jtsjWXo0DUQ+7ocf3e
BhSSEkvQRJauqGg/iGOH1FV6rRiEDFbQOmEcEdGI48ckZBDxmSba+ui/lLZVVjh8Iwd/3SVDa2UP
fRm7abgXMqR1GIkynOiJo8lubIgh+hIFuxQtk1zCsFL2NOzsCKb4z5/De1z0bpQMCr4EGHdlgmuJ
xPhCym/4kehbZ5IWmMv73Rmu6pHueDUHx1B48wf2Kaikc/gARB7GvLhHRmEHa0Dy6DeoVDSxfZD5
WdozAW51iDfUqs7qYjKLcSdEHZs80zzXAukhgpgz6WkQ6KIQz1xzwb6zhJSNbGNU/lVpgsnrBfDf
AaLIsdkzntdRsvBKU/P/dqyXcok6o5ACAgYXvpepUP8/WsTqzoB8gV+mPJMBZgs5Ic2QZU7d3JnU
wANM+RwHfxwpEfGrsqOQbZSl3wEIiEk9dZrEyVenlyRT32OLRfJE/qwb82ECUf4JGzxguJPZhsV3
fU5Esl/YukoBoUkavfQ0gazSAKCIoji6hcj6VcfE0Mz5q40V0IDqxOyEJh4/IZQhI+ucqrRI0VJ9
cKg9hvRgMQ8a2oVCH05MD8o/BtWQ9LqMDFInwTcn8X2qXFxqR4xCf/jzUE3jhkkmXbLH2vrLpW8g
up+WIn6W+vwtlTFg2zZ5DGq5CWZIHoaIw7JAR510wButKTiUaGOx4iquUbAorBAgC9H0JM/H0ZNu
R4jQpc2wWFEgBiUr4iGzND5DPPBJU3rEOH1HPtXpRAfdzSj+i2KQnZqznTcII31w6wYVVVH2Hpsi
sbycDZG/D2J/31bGK9Siwa0qlMWspT3fZ5WnmfS+RG1dF/sQBmAey7a+qovxBufVVBN/2k6oN2qZ
nBeatL9MBks/06Mk8dTYYCpnonGDq6jp1lYvBE+oLUK1pR8lYruVMjMN0uE9GquzVijKqk+kl85N
v9I7n0Fj0v8lcAGTTH8OYndHrRyuJyabREnM7wyeclxRc781MijKy1TByiw03LJxzgvlwcLMZW7C
tmis4GqNPIr07/xIaf4eqUB1GEgnq4LkTKOjBBZrBRmWJfMItagOJMqsjvM3Iy8HXBeaqwSmLtAB
ad2DBTGKIrGLuqLyrVnJqFJ7mCdF9hqFiSBRh5/qqGMxUmlZGmtQuHIYGyY6ofPMZXHlIfpU8mKj
++KNTDXKK15WtsHdNuJjZV8krbWlIh5rjuRU6m6Vwe2PCyNp46PJ8mBH7M0VGCGaAvaQmP4K6M1N
ASsqAyKiBBfceONWlJmeMUjHR8hFjpun2pITf+4Dxipxhbszo9006cSgWQJTTQcgB4l/RuH+kZVM
iaaiIINCmm/DQmwbO/Fa88O7UybCfTQCkuRE042ZQrpbJcsuBXPxLTIfUGgKIDaUevRECGLnDm5w
pyv5XiIPd+WzH/VIBU23DN+IoBT4JUyGl1Be6iZh+ND1LDnroX5YoNIHlVRluyTixE5VHIP9GDEV
GQlqbrgTsopQb1WlE+hEpsd5lFaOX3LIaAIEMWJzay/AmQhYPVncpEcoIN1eCM9YJ43lmzHtoZUO
NYlcWzgGFxZtww6tCL3TJByx92/jTM235M5CUZ5z2cEPRG6cZ2VVdSqs/FSYWHUHi4tFsoRzJ4WP
ckp7p8FYQ1zJTUCJLXBrSXhtnSaAyJqEIi5BPo+0xKDdZAlgYSvFRdSwcxWmYRupLQGVYeVJI2S9
oVuuBykjtF2TvMkaKH+L95psJDF+WDkW676TRrY3Ap0PZimmVJhZ+DcnFRfENODXyAusd13zzdlr
+1Zo4bFj0kxs3S2SiluvyXuxn985jkBI5OLrYFaJzGWqRRtVopgKw4w1j0gKkbyMHgDyC3YxczuK
6nevivm2q9U/XPTTRicTd5bi1B0Flp7NogxLjHE6TLgLez+/92FMj2cClSoyBJKjv6DaFIu0nhBY
mNa4rMBtiqhKZT9UCEBKVUJDphBVZyDKbhmAsEkw8ss1zzmJdpumgBQS9JSagtB/dqHJ4iD4IHCx
JGCSE1yF8tboKrk0iuERGXLWSyvYZ7i+h1JgnK8EEvguJbMDXb/UBZntHTieLIG5i2ZzP8pXKwfa
MCp4/bgymRUyDk8iIlkSYVvKUK90vIldK8ok4Fm/yhJc1HVCDKHQQH7P3FYgKmVdt+TRgBXMBCiy
OGeWIkRFPRVZtBLWqtHM6TQoHUXbZG5zIopovkdvHtVL2XFIK9a0UyIUsXSNLr57mhKJmEmzpQ4V
M8XAsEiULvZ43AICTrUazubI1adAs+6qSzx7iTEZTqNw0mvYbExBzzxyzQUnUsE+zir9YauCkhIN
Vv5SNyobMTBxD1QKbRPgHzzHuXyWJpkFNd8SsFiagtEAO5TnR55/ljd59ytKeOVTfHhragP226Gx
6lhnRWuk7LywEoQSWS4V2MjZMckW3q6lu8iRE1vOgAoFKfBSJs4d8YXYEvm+hwwHxNQ1r0lnSNZF
4kUsIDtiB12zSaVSXKpHix68jN4VrUqdUS9/21n5Hnm+/aRiReJ/ZrL6JLPgNsWEC+APLTIudQbP
kEBnfTdL2nvVyig4GKEZNJOgjt/bTHk1OXYcnKdI+IsQ2MVc3kM8+uBKZoB52ecYfhf1HeWE1p5N
8Ws2DzFe5+SsqlAqSuYw5ocl34MO8Cyx4fJDT3ZK4CX9YcDgxqTU2HfgzCDjVyeQHv1u0O85eRB0
rFDmtLsi3YzwYLAa0IPrIHv8vbwFPVslSbuZ5n2CS2h1b2HxlPiYcadLC95hVm1yDmw2JXSyMCpG
dl8Vk9Ivq7oV+nHuXKW45sa0YrvAQOTDDJHEoY1LXuKgH32/sZkquYr/nP0tBmQ0R0wa/FMe3RqG
oMN9yk9p9a+nHM+m71wFNTaDNXrk6t2cDp369Oc/X31pxntUQzgLN9b8Tx9Y5uk3AdfgvCcFPRlB
zx70du8DRaqj1gvNA+6kyt+DB/KzvVW/1+pNJFpcB60yl9aaTOcJynDcbMWWXuwNDebaUn7LhHg6
7CHJoWXeU15EfS9jci5ehvS7QOOXeEg9O03NX9c+C/E6q7eg/IvVV67pHCAENkunNv8XBl8tcFOR
AgKyNLzIHFYW957O//JIBx9a9iX6D1n+8hkB+epTlm6KX6xlhpVx5fBD9xB7E7ZaErmisAYiDqko
g+Fp8phpgKgIgEb5Jk5sCSwBW8pI6PrAiA47eflPaizUPc8MdrOR8JZRjo/6Ty48i3SrFURUWisM
rPgwCUEB36e2t6o9TPiNoZAlR1N+Rjxu6oF0DFOw810y4Hnc9cpbOxx1Tu0kR/Mdbs14bUSbMdoo
wTZXT/ydCUHWxnk2zz0TIgYBvY0124KfGVXVJuhLp0SQKDBYGYZ/GGXZaw8g28iFXfw7Fcts4Z/G
6S4y/LfgGQZc0Crja3o/xDT6vjXhk5DRKDFAmlOuAmZOBr2HHG9STMdUwKtW/0QtQUXKI119jFBZ
I7lYSZRSoZG6LYGFy7DdEgwgNNScWOiQd4LPsRcCmTm1XrXAgE1CIi8hjgGG/8vybD1L7638HlJs
EJJ4TpNLWv8LxNAbjUNVbFtYWBFcYaSMiht3Z2KR++hUQWCSHgSaEe9N/oQdC99Wj64S5GRB7i5Z
bw++Z3Khpua+0WqoN/K7WBdOwVQijJEPybfAWtJ18V/xF3Z+cs6vATa0ARLEnH3xikjxPqvuUklK
xn0U/7L0T5J/EtZ5RvyvnpiyMWxIlT+RzSTQukm5TsPnWJVcsXwmXOjonOC8sj2InlycEpjU6csE
YhOyzUlmuF3IK3T93zRckC0jQwQ053DwydPfSC0tpqGj0q/IN+43TJXfOTtsLJArTjPHQrwcKaGH
coX+hxAVyO2J9DSczHxE8ieAXZePkT2xw0ch4qY2dgmzxDl+wSCn7ghX7cQjP/yiJ3EhQ5k9eMHR
38HZJ+Ya6ylOB57yki9peS8bzpyWPwfqY4cS+1KsbCOlGfhBtf8hvMaon0b1p5nvpvhWNMe0epU4
ZKVHnJ+C8U31P2s+i5AJ9Wi9lYO8+MidDv1W40QBpVSBsDe/8rgzrLM76Uv4aABhkfZOlUVs79Ng
52TEywhUXMmisZHp13M4ZDPgnhrV30Bfq/fxaux5ij+H9pMdvMtsa0VJoN4mA1E10+4yVNn1AFfL
v82MVUHtiQIazpqI4UrZY95dhfObmfPO89QT74JScEWxBYl22Rh+Ru1fyk4khfEgV199vWmZAmsI
hZezx8RCKxrQ7UbLW1IZq+lGqGdC90LGrK3we8053Kd4YLdJmRurWAVNRwOAQMeN3fm3Qg/CerlQ
3B67Oa8bQrKiFGGzstzgag7abENYtVvwNiErXQkgjVKccXHuw1dpePArJDollUwJh4yV85RR8MG4
gk+U8vFVmHqphfR8M4WIFKbWGX1gdhFFQS+4HYSKJCZOD9Rda/TOkgcy2BVsU4tgA1F8TvK0oGF4
9BFUsu9XIaD1wkLSLdet8pYUIA5V3nOmDSyLXF2tbZ1b1S9qN/QZxZtMdOH/MZ9wkuIDXclTJeHF
7JF1k4YkVG7MP7Cm5xFELgjBKK9ZC443A8VlVQOBNYCJtcSLwgGl00cAlTQ0JrfF0VowhEiTF0aZ
br4JzT+iNKlLuIow9gUa0pf7QN2l+wIm7wkvKE/veJgw/QzsALPux4r2hnEQ4/Og/VN4j4v+hyQU
m04NA2DszlRMk9qup/ljUvdwQNaVsiWQZcM0z+HhDxJp1ZJQas2LxO8DAwhOT35gLlqRA7RETQzM
n1nJF0wYHT+wyKA1Q8JuBcicJDSj6FeXGiElSs5KG36N7kQlwE+ITCWO/sHEWsuEpl/k+PhldePU
8ImMFqzIyTbTdwURB2/K8vG25KliK960nYHeh9EshXEBCNUCYSmQgjpe1PqeUL3GlFLWT919mOj+
TSy9BatxuTfYh6IPSni00J9aPFIa68Be+SlL/KgGuXhfovrZZAccFxRuAY+E/5chb1I4mn3GyB23
A+M5ylCYhTzgEV1MulhIc9lmF80+Hig91gATrm8iqevC765Ez9pBNF8FrgpWJAx1UsAWlQtcbCln
Dwiq7kMwnpJ02fa9ywOaVW4cmhGGxC8t2omNcNS4UwkIsVNM8Ys1Qk8ZRsJKUwNrF8Qk+CL573Tt
0lkxP0kGY61IuIOWd05etwa0gpIBmIz6TdMdzJ+QNLpdgQBCDECiZkSxlLoNP2FT9NFRMKD3dOGp
LsWdmPkbv2e7Kr038teMY7Rl6iarpWeN0d4HGJREBWmLPEXT6KEl4GcdXICCGC+qHdYBFPy3YECe
D+PXkNZ6VHpjVmxDbfZ6NfEmJrTBYvGV1aOZWVdzCZGph5+hm/YCaUakSsLs0tczejqxNfHx3OnU
T+Zia0fjVZgGzHSCDMfZM/rklvQlWc3CoQiiC6RuFWP/gEZoqzb+Tbckz9CaE+aHkyuX0nFgTpfh
dGibad31OGNY/2mzYUc+Iisxd1VcDmo+HaTYXI/jMlIjGodrRs/QGUTFs/SHWyumVO05wSiZ9AzF
7r2SDbal2TFvGmCMwd6okG6rrWeGzHtN5a2SxA8xsU51o95FDbwfyd1F+i9Ksy9t3lhGc6rKbWOB
hwuFvRQXezlk8E5hmopElAXZ/JJV65Lm4t+YsBWhCTiqgnQRWIumUrNJd21d/auF+K/SCCAagkeq
O3pZ3yrd+G1gYGcBdpk4Pgb+tCVAF2eRXn2mFlNkjg+M4w9UajqSxeVsH8yPKsvp3j4lRr4Z8kpJ
4XveVlioiupLXGzsvQqy9zQCpSv635r41mbvzyRgrDM0VhYDS3OXp6gmrpO1bULCE+5Rx3bEI88t
lh8FpQSImOQeqd8RUXBYyVd5c+g10ut9vhxcFgGjA1CLkPYY+5jlP3WVsS6A53hqohd8SliHmNeB
WQwM1ASbLRxTlZFigT+psTqZR2m3kjxJ/mA+42Twr/zw1ue/ZHfaMQv3zCeNdrJWT6qV8SL2u1w8
x8qV3aqth16WnaM1+wbdXsYS4V85XsuBWwqjoytChmz+8VZzEB+x4jh4F+RjzKUttQy5lZMVXXSX
yZQXNCdeJW+malIHFuUIStF8QkVH0QR1u6dUID0V1hh7uuDZyBvVeKQcwJkEVUx5yvVOYkCagFLx
hg5vus1/IuWgk/aqjf8IL9yKa9qR4k9J3giGagW3MDfIDuZ4G1Yv7srVwk/TzyYxsSuwJOS326Ac
q92wggylHTldTFjwjmIj069R1knfKaMTxLC9VwElbbdK7sZu4YzDNg5QqjkRnKEvLi+wSsSXb2Oo
Aml5VJB2Sv29tHa4tBHfYpmBShQadmwzrjHcvnWEH5mZt+XkDTz86Uvpr2AoV5nxL+G4iK7LyKDj
qUDHPy6hZnvd31rSGdwXN8aFit/UH/W4y8KPUb6r/aua6QMfmfAR6S/6o3p2W/JYrWdJOZ9Lxxp+
8cqkndmw2cckcuN3vg61S5aQKOh28W5ck0Cu783i1Kq3soSZix2lmc6i3TogBmhEpvFclV4v7of+
xd+WKNtJO+fmxRQdrVlrEwHuW9FBDMqLQJ0O6c2FLSKvU48Hhwj38DCypSTIScm/s/lX0O7VsE7t
54QI6zf0X410C6M/ivXB8pTwmrQwym/YeeJnoP4M0LutJ3U43qsPXTrpuieMDw5j0bwajsBz/0OE
qisap3jbriGXG9Ux4PdiM3RL7/wz7dYCTvYLrWglFR86g/Fx3TosiiNCQNjnFFzZXfk9qO9T+1sL
ngG6SD1p406I9zOQQBt+rfLssmPX7UX/mtvPDK+P0g1u2/wrNaqrbRnt2u67p1Az2luEqyJHC2f2
91g9ytUmsT75/AllQAl9HaXt8lV4S7byMYkf4USY8LId2ptu6gn5WltRl7KX9+EsqcVbvyY1OL/M
FKzGivMIvEVlOMBmANL4q1r/JS8AuU1AsdhZb1IHzqy/NnS5MqmJM5IkgR7S00WgS9VBs1gob9jj
rAxSG303o06E2rcMKWC/wrONsBJFNLZIB/o3v/EyphIol1fGNamZg4tnKd1oiwEj9PSMZET+cJRz
HMu87PXLb45j+JY3n8uTlo9w0SLMRwzsdfjOsc3/S1FSVv/keh8pW2ZjK231g6p8SaTM1cu8fGPw
hs6LlSefrtZwboJLKHcrQ3Bd2f8M6iMtEX1TwV92mmr7X0D6qUNhORwKcT9Zt7YcF4gibj82wgVQ
me0k/BloMWqBaXv0Mwi/BIZ5qfExUWF2yqUtvpcf8OMiyq+6QmeLxHJsbmV+qaqtwbbdkzTPtFha
7uv60VSXmrLpHTV2D7C52jbCK3Q4cB25P9Iv8hOfek7dpLs2DgAK6aPwj3L9juQGvd8KLuyKyoWj
6BSCHem8gbCxFeMt5RU0x5jpAZ+XDSOZTv9GkBVztnVKW1z521A48SmE0+d/+2l2ejKOlk9TPihs
4+P0Hih/JA/1t672UISm7wWzVmZW7T6y1iJkd9+N1kZLIR1dfG0XLUsZemqq5AW9ahcTLO+H1F9D
zhede69DwEbBTbFX6LuocmcCA9Fcx+qe+TRYMwNFaaFv2+5LhgvW7azg2s37afUpVi7SBpqTndns
MxZvU/beJ57vcrQiN183LKicIiNWhfqw+Wvc0qlDgNooNgSNtWvD0lM+zch2p4OgnXRtq2e0PLuK
LnJQf+iVxPAGmYPP8mYGXkm2q8rycG+ke8k/FNpLSRhwbcYcOP9Jw3kn7UQ0H707QBzYx4WH5l/q
z/hSmQO9JfWyvt7l49Higy+EvdjsBfrmOP4O5u8cZ4+gvi3KcRoUO3BkevE3Tmestv4G3tIiR+UH
GB3Vo7yztQMWUgTNaw056mwSSNNwg+Otw05gL5+m8qRAD2B+lmeF7W4/PiegLJb3qTMTp2rzrG3p
AS6aOM917+fJd1cGWxxJVnmzCrytrjE8ZU7zYEBS7fXlBZSoIe2CwDtd+KlBxttxu4bSRqKeQah4
Bp2H925RMXhR7ZkuCTEoloVNH2wayIDzq9K2Vn3KGClbK+qcVXhlwFfR9q604h8LGrbFGHAdKX8M
xY4Xt2UVpO265DhGHhiV/hsh1QoLxHo2V+Pqy3RUlq5nyugmDVeacR474F6M0beC9UosYmkvMVdO
ADxz3Rxwsa3ENaoOn3WQw7CO3ipeionuIhkHi4MYBRafRAESPmVYex4NpiBFBdr0rU0vXX9SKHiM
N12hQsLa167V6qNtKWeZtXsITv4/DWmoEs3+1WkMYemo5gIX4dLKCjl9mhdhSjNdjsX0YVBRbUhb
wM3R0D1vSs1WWZYiolrXKM4uEqdBstfbe4rl22HHmCDnPqXj1SifEHjYZ/BcZl/g0ZEpbwr5U8LZ
bjKF67SdGD2grXPAD5Mj8pIr29p8oWAcOTHyQxtdeDNR12fKQM/+km9auPdFHJPcbbweWWUvpUZn
fAjzHkAomY7GQYtPJb+1KeZ03oPLcoBv8kgmRA3z+prsbRF82gmxBZF2nseHEe6EdBumb+2LOsat
LZdHGqj9IYfyyGZYXKvtncU0U0AyHifqGaYXIoI6HQsv8/MdyWIJpxMmhewk8MJovCAs4hVKX0Hc
h/I9o96Rc4CuG3wkFL2AcngYk2yN3qQv9uZ4GqwdcGKGAIQ1MCG3Iz5ZA25uTwBiMP4Y486CQJeT
XeU74E2JKkGI7vOn+qLTwyRUUSohRIYmsKpU2tn0WLwhQbf0Q0NyHitRZaPwD/E3eumJI55e0ZHZ
74j+HsyaiVyCBLjOrlrCJs6g9fDH0lnTYlWuj6f1V/G/R/mtBfNvRuYOLSDrqFs2nts1kOasxneF
skrO9shHan6G9CMDvgUXq2LJ5YYYjH+4ynXNa4Z1Xq1VKG6Ro+ck9/Wf5vAmUq4qy6CMzYmq3nhl
7CHwTEj7EduVZGOIx/Fv5DQPP5vxLsxHI36bHICG2X0p4uZ/QXM1Q1Ywa9JYV7E7VTs5O8rStAqH
s56/c1xq6m554XX/Q+wYf+j/lheqa/EfEN6H67ox8R2zyNd5WXyGXf2bFR5SYStON1X71ydLDVmJ
p0m85PJOC466ecY8pUwbaJXwQm3RP9ImrJqSZT5RjMlbYP+Po/PabRzJwvATEWAOtxKVs2RJlm8I
u20x58ynn68GWGAXg51uWyKrzvkjuS3AWf4KxNPmNsumU0TiXqAeEBsypicL6guqFdOgmwBzc4xo
m0h75qyMBiROG57EbmUBv7MkRH7D5Pvsx4Nd3Aa+7KE72MOeIE8t2rX6GoSqRX+SLhveLHIEx4Z4
JQVlG7+bwwLtvUcyqHjCQm+tlhvjUknnWD4WyVp8gLq3xGjhU4DSdS+nuxgb3kY121odr3lLalf7
J6BTCY/29K8lNSAZXhBMc7M9svbo6r2QrsgV8CjxVLqEKvO7qWtxOWjadSCC0NjF5qeufqjMaV32
aqrPsv+KpM3UcmDSNxyd6v7IgcuMq7GiUN4GMz/O2/Hs+SQe3hzcdOM8m3VsROeOLV7ZswzW3nZA
nWgFTxnC1AXBBWjPTtPWtlcdFtR6AwY9zzXcFDSKEXLLATSGpz75f0JWW9Lst36C2p9PoH1HzHtr
uFQVLttgqngo/qZJdrK5mKQjPVuzVvrwl8GC48VkJm2lTxZeduVxDsuKnkLa2s4xwddXXgrtV4cD
IJ54NipAfAifVeem50eVVOSo33nFT6Gf44mJ+onEOesXSrIwMmC9TWj/VDKP7mOItuU/c0ZqQ7WR
LRa8XW0wKuFKkLU/oMReHhj32lmERMHJ/1LjL/ePzoQLes6yhhOIq9zx/6zg19TXA76zbpsUAPmX
sLqU8f4uWNKD36wr7WLgqIkTGhWBiMd92B2d4BclgPyjc0NMytIh/1BQkFwSes0m4bb2a9IMJsk9
VGKdILM4mcR4MZJOyVP3d6r0U9dcXRyZ+ZXxoXQKcBQEDvlerW6a/MkVlZmMo8Nar1eJME/zdElX
ccugGajTDYH/NuTBvdNx4aAJl4GypeEoyfu+/BHeuwhkkNxSkPqrPmgbPfkrnXPc/6vSq2kzJmBE
Jk1sBbjMUf6tpaioFxRzsfi43RymFyMSuaMkzmn8kPHWq12as+b4mTg0VDqFggMGr0UukgBug79R
jZVkngkdhD+B0eFBkkFR8XbBSNwpd6Ti0YzQvO1Aq5r2kBZPEvZw+nAIyogC5uBoOv0P6mtyEZNo
VH8Zl3CBttP58JKfuLy3zZfdLFtzGfk7TXv32RutUge5yBxraL9iYUuTLcG7lH8Rm3no063uHavx
Ftc/RvlZt49eufOFaD6lLKug2ivaNiQXxSIAg+Ue7kCXMaxvtPKRtZiWxnvYXFiB/BzYpJcXRvpI
i81U7Htr66nfRPxh6kE1uqf0Aj3uv3bBcxzdyYvgtuDM0C4qrQalIs0gjWnxoU2o/lO7PV5PCP93
T+GGvGtNplPSAYlqWZT9b1jZC62l6KD/ZbuaT4SNxrNfyXwMS1Tu6mMABfHX5spxNmp40VGd5P4N
o+ncZz2hKEbmX6CIhICFQD91vLHcJ9Bi8fcAEit+DL4OJVgkxOgZ1s+Uv3zp3CsXQ9mXI2cWYz52
3FkHZqxMqxSHjCdEN8k50JYKZXPaj2nTO+vSW5T+xCbvw3PC3t7Q6BjkV9LvV2JZ01RO1qCdU3u+
SmdvhYY1zhWPV+zYdg+bpyMnvMTrH7aH2iO7k6enJ3uWAmRwXMuX0Tyx5jMki76GhXiSStjAMvxI
9YOzjoqDBbjIGIzgwkRkCilDr2VQHphgcm8XD7+8l9nwIQHQsV8b1nnUXOltT8v4lYarsVjXxoaM
ThK1XAJdSvXY2O70Tkk/yMn1PPAmKOq2ouDQO3EGcCqMGDQUNla2L+JrZ1r5T+13ln1rg6tdHHpz
XRWrhCvR0j8roFbaBsUqJ6XsssanDZPV5ydv2PGHkeHtm+uRXa5kBPXfLbg0kRZkOSIrsw4ANuVy
snYjS39xpIolUTaFf0HwjEyWhI/0RauyqeEEmllzn6afi2S5aLilEWwfymtRVfv//3AMXwNZjB/R
eAjSfyWNX3y0hh+iqaaZFKXbkN+NfhVDAQfZ1eGCMYgNF1M+LHnLsG6t+nHdMNtUHDIzUA+S6clQ
nwce5ywfk7TV01VoH0kySTrCPr/UEDnLU1cXZbeqnfs3rXTliRMlWNDlZV/YImmKW/fx5wQpl3FW
WslPvyanDRYzp2YpBRXcxB9mshSfOYRFaF8xs8wDmcAzzJrjOvNvZvfX8LNybxD+xpYw+w1MLtEC
7/uT7LUZDT74RO9yvGmhZYgw+WrJDmmQzHyq8g8je6fP8nbNHVrEG5g5PNsb8TRL6q7adg/pi9Pc
SNaNctJqhkxthXqaI3nV5OgA9wLWtFTEi0u73kzJLVBezArKuFbpucr3WXtGtwR1e+/mrIrVT2v8
s2mCS+FKBIGBenGQFo12EX+xDH8QTS++GSm/Wc4evniEAtUug3xCY84nAuQiTtlmiWIZ2dWXhaCn
ab64BgeLktKNPy0pG5l/k+WBfQOdAaOq20HXudFI2Z7I87jq+ikq7gDKuYWydDhjNgyl0ziCx63G
dF+skFN51EdeBIRUxp+AdaZ2KOibUF5K9vIOOchBdUkCa6mgjKynrwg+Vqk+7PgpOSerodXqUHU7
GScHE3KPxicc5qnhi1clCQ5R8TvqpPfkDw2oJKl/SqycdJuTTLU3Z93c5Mb64pZCqfjkazfpG2TH
S45kFC3H8ik25wG8jdkgAGtESyZyBUlItTlWtxWXXjp81cTtAyVIhOZk3x5pRwXGnJY92NrSHcob
t+6GC9c1f5i4OaulueisO8sO/l+qHTs2H5rVfPkkjkejWQf5pSCKkO48y7nH1Ol650ahB3ZtYrPu
yEtfFkgk478xJqKr3QvUxQiIDoIM8A5p+KrbGaSZzKwjfVf847h82ekX4mToyF1entLgx0RhNUSH
DIDG8j+IW0ds8U+SN7lEXDcoGjwKk4pcH2T1GrrfA5Ql/rp5XT5r4k/mlkvqOgWo4k4wp00KNjS1
FLRyoGt/nvEZek+zvTvmplTXTfLT+ExH26H4mdovSUL8y0Ue/I9lUyQdyF+GdwswnAt0IFaeYpXX
9Jtfbiv/BtQ8z6Id++HCFjLVbyRghKnWDJTMFTIXD7dt2lPtONzA5alUITFtLFeeT3ES8V8Fz03I
0X8kfH6DD5V8X0rNKoJScFZ3TLoeuAdxz4wMb8EptAPjoHOXxyeRkrSO7ivENhxz5U8fkOhS3DdO
e26KrRqgtkk+JF5XRLtz7I+ttGoq1Jl/sS0YXXVmULAckSrhedSY+Dye/PGSf+gNcKWlmiypSggx
Oj86NPj0e98VVg7xvI36l1rc0vqYZ7+Ol8+JoEW2fJPll4GfzzMuPGgDoh/V5wfOrk18jm/RdKGe
zgFqpopszHHvuATi0+ngCo2bD5rPX1+osCHAJMjWOfeGf6iZoVWBNxEuFtFKV+7U5IpCA6QMT5Rd
jAUnK7iGMk7CDR6IRZJdAvcn8TCIkGgL4NFxxCeLSj5aKJ5IjVromo+b15kbOu3l5NnacxwMQ3AG
GGLLNZ1dwr5d0XhV9RgKCeYYD4rGWcPvNez8/CXexJwmbAcIj12zBjKNxycJyvPaP+reRqzcYkng
muBB5M4HyCGJDSUkZiMClV9OuZmkZeQRu84voIKKmtDNvRCFj/fIWXfjDanyTCtO08ihgcSXDqV9
mq6yaEFPUWHvUzESoE0o2hP5nbNc/dHif8D2FnWs2SGl6QSjo6x2rrgbOqpwhmAzKtcBvMFeiDC+
Z6YsE3Mvf5FVN1frK9LdhcNQW+DISXnRmdAsc22Om8K8dxX8ER9/nF605qGZmCSXSXG01bf4JCzt
Q+vvmf9ZfYcmmW89V7R0YCXkpJKUDbyP+oylHeDk4z2E2Lwuo5fPpJ6ORovFw//1tXWF5zVOPqds
z+dGc9m8VWEAZj0CS7qmP0t9GYxLJgsy8yRzpfRH+u/wPaLis4jiZSiGj6OOqMLk29D+sR0pqETN
QMa2jRk9xiikhxe+XgUNX836ABc/Ib7M5E/fuXjVDZLBNVEukxBGasHBPjj1om73jfWbhp/DR1me
MeLb49qYYVDk31ZANC76brjTbib+lI4Zij2FSclRmcioRKm+0uY2jB8eI1w0oDlgeM3YnVfluudg
F9874kKB7eUWLbrtj2VhzWwulvGQ7Z0evvP5T9az+I7ACwMu5UMpU3SKX+8QsMhXNOEqLNIJ647l
nzxzZe+6Mef5eVTTt6S9WvONKt/rtqr3oxW4Qmagf8ZTna5m9xB8jud9Ag9rJswbkpRFfqN4IBrc
pvwt8BghcecGrXREAvahoX0h5KjSBZlHA0rlcjfT8leGy5YB3tt50QXFneB8rJiG1u24MFfo3WQi
VfSPIb2X4VuDGkb77/CEiFSsCRYkrnjNWb4rUrmbzLgiMZtXyr7Ftq1cyK8rwkWypJEx+cgJrRBV
QSawmTxRipV9ZcVLHK5m803O16y/qLS7emRAypiH25oKdY4MJ6PxGiRanjURullim0Mk0LHEsTCX
XMv7bZbcEfHbwsI6NY5r04DXkEI+nAL1t7Rmagvtc3A6iIPvKWCa4ugayazvMl5U76WQn2CQmu2Q
xeUAWGojTu+7710YGSYbHgPHFHbchg6vy0gyrVS8q+DD6Q/83FB8AMvgibdhWblDHG6F46XDJJry
crQktfjbuNnFqOlimxJarlec8z0N49Y/FXlPbnJ0FcfaouLLWxFBL0FJam6DwBPLNcwnpXn4GC3t
2cJEhEKvAuqO6IL/QIpZ9ESqwKayhthkupKP4cFmdYZIsktI+8gIDNoqykVn7dS9L6n8qSauyX3v
9suo3ZMC5nJ/h0suFOP/XQb8izIBNoxj3J2FQNtrKIEqNqX56JQJ3JaSy+GZeM+xY4d/O9KnRAdo
SW0Jsos1jd3xtGJkXmN8rREvjRtj1S4l5OeIMbBv8Ao8vzl0jT9UgHDmomkKYEvYqEbcXx1XBZIk
vXrqZL2j3jPGT7EX4kx0qpPYO8vqp37HnCAGkNaEVqjKTxp5pgT1QEjkV6XcJdWf4R3BonJSgbKT
Lq5ucdfaPZdb7ZbWFfpNKa82It6FqFW/CaDKshMwyX8qCYKKT83EUCJLF9VL2PkQLTUakr/unyd/
284u0BRMbj+ZeeSTYYcJOWtxALtC/gPqF03knd0HFGkBt4FINFC3hJxQOe+qzzRc6tqpaA+ez5+I
NNXLnyEe+qzLiQFgHJe5xQImQGLVohzr7LjXza2m7uwKSH2FKE5HL4vTHSRRoykyvGs9q535D4aK
2Ii/O3pU69PpvkPjty+R/Rm/LTMWaTDz0eP+grk35hI78mokpt+dpJWeQLcuQCgZrogN6pCwG/Ls
8Gja0i3A2Cw4Ha8jtb+8YWdqLBrnl9D0ClY99GftdDSDK9+pPUHJMRpFDjUFzSEZtVn5yjixhojG
pa5bluOfiSImAWUt23PF1t8ivVNsiNjku0pPXnoGzOwY8gLSKBqkUP2Afo2IwWo6Cy4s+mikt1Z+
T/4m4kIkhJHjHoQmZtwYqTgGZY0Ubml6rzMePr/kVTWGua8Aku5q+Zh/MAfFiErkW91BrBTrXnop
AQwy+0NGgoe4qKKcg/FFFHVbYBzIKLXpxkXESZ2UTCAU1NJrSnJN4K/B1cniChQaLXEYoFDTLl1Q
c7bTlcr2OAktrI2mEsI5avb8QavQW2W22ydfCQfJzMObphHjNR+Ndf0xsNLqSwBux9g1DN/h2cKv
NxkHh4GvxCtOIZ1E09OMbmbanlmQ+VlwxczRnzLY6SLLhA3DG49KfhbPe0JOR1p+lHz5FEvNuCsJ
C+BZWvHl+zdxLwu9CdyVOm7El996z5oUtJCe7jSgzxJdfQay4+xUmZU94Gu0AHWYdriqTeclT3ut
uJbSR07cDN3U2YtDgT4yNXwQ90l0MaMHXXcOEGYR0Odp8d+MuF6OnfZFNgLLHgJQwEzhesFBqxVn
7HiukezE1BW0xpwwSRAGaCzezolMMSHC7ithTeIXzwm6oayaWFsXt5+R0SbtmwtavoDHpXWhT6ss
rld6nULIClIPQSscUEaWj4axnrrPhlJrrgKxZZktJeF7jEkAY4Vk7jwwVIeZaVg4MiWgG+BvWBA4
M2hISUEZfVWX1kr1d4XxQcdVNv8uq5XHsNOAgOLHmmWA9cQx041GOpx4bEAUJWvzZeMGUvNfU7mU
04HIJp3iqKhLXCFKTVS+I1TQpd3OkxWwHb2QSMN0gmtKSOMNfwWO6Co9V/p2AtN1ZG4/8x+rA2ol
ixe3s29N/Pa5FqAOjLOfnBsdzBWNKl6mwPoqsehrGFKc8UfIovqWwpgN+/Myl7bUfM95Jgv/NKXr
cLwNzm1Elhh0UGnsA+eYIwC7KsK89zR3OBF2o/KoKgKpq3/5SyvvRoE0BCTNHBjykQfSO7ShTtXN
gMVkm0yImLc8ytzhXAWwQ96uAzPrQIgzy0KY0oKVnRPvywB27OkXpSNStbaJgShVdBo5GIuzPy+R
sU+tFe8mDlPxg7rfcl1B6MhzWaFrxXGADFFGoa5K4bg5S3mz9ZxUo28VRF7KTz+YoKlHnKvzjPQm
t57b0XmMH7pyGmGZhZ0ksN8N2QhScObCmYJh7VPrKuFsrb5qb6mJqKtbjcIjJABH7m+h8BNA99to
JEC25gaSeAGAVWE1a+bqsqBhHtBhNA6Uci4q9clLvC6dY2t+VogzRmJnIx/1OK/ISPdIFY28ceEC
rQGKhLdkMsP/BNk3BEStr5keJA9KicMlkTf1sKv5IZR5y0z8XQrIztppPktXNe9ZJXrmBeAn3byU
/T/eZDlxsVWrpOT/T63dW+ti0AQvE81CsOy80hlGpwQYuHdxExLig7ELrs5K4R0OtUWcC2oVNLoE
BbjUiXQLNFqVC9DZrHrnWUUsCfSFO9x2Nb1ufJLxF0NkOFGGfM6Ng59CRvF0aEw0JJi6VlH/8xFk
23yDcVQQUfjrLfxlmG28b0NoKXcN2DIfZ4TMD9mLbEngJS8JfbHl8xt67hp7wryVUorMGPnwo2g5
zDax6QkMQb9gDUrzGSAl0sRPzkDC1h9EsagA5mey6SZ3WHYkIvGSQ+lPbiYwt108st+zIivEWEdM
h5SqwXEd7PbR8KsSl8pplCgKK7SzoBZ3oQAA1qUkanDcqNhnE1qTfxROoieXqiNVeDOJm5PmawOz
Q5FXs39/VX2GmOXPeiU4QLr8MTqHGGdafAsQXtmoN8x2K05rNVpyHc10ZS5hKsGh7rw1ooaIumRY
98ds6Xi/uXwX6JBSjUxW1dLJ1UWrcxPw08nBnMo62iAQQOytDhDw0lPAF9XLUQWJJhzyL7Neabeo
l/5Ky87iKAiCA3mONE+xjC27casSYhFc1NCVg6OA2PBYCH0Mysi1QieUay/CdAXuGPCPRrcbd6X1
WQMBmxHBNcnWQaNtZw8nQ5HAl4+kybtS94KmkAnzoNoXM9/kyVWtsnmrXGPLgrhGf4JovtcowKNv
jUUoOOkrIooJR2r2/EpsKotWPaQcgTXzpJq8teTbI1bjt+RKE98DQ/gcMxst24rCh5kSvOIqjOj5
SZwbTX5zyr34YIt4Zb143sQVkLSXVL406rGoeteyp01Q5BtromNrcogOqXj38iWdR8D7dCYuvIwQ
gFJnaEIRKESn+u+4GKiFhUPYTdNfhYrMMja1/+lrHxWC57ihjT19ydoXorP/PzpwJRSvjkxm6bhh
b9Py7xJzCgkWEsh0SJRyBLY0WM+xuYSYjPL0wzLn2YpXr7i33Z+EQGjUGJeaZV48+kW7iAHf8JKQ
nQVdeioKeTaYVx1co6CxDyCjfEb+O2s599GRcEanwyPjZU/IwqR8eD5MSN2VdZUtSvue11slugTd
W8MVn/sNmRIk9yiN26wjVg2Kq6gWDVcgtDN1NElfJLQbHlJr9iSpL5MJT0cGW5avsnbfEVjNHsH9
KNmk6LnQNUDi9YLwD2XWvst6acprEs1slrl2HkT3Mvs1gw8/+RxxKkzgR13/EQ3E+owXxgfnT5G/
5PFYoVMo7uQDoRZc24S7vnV/FX629uUXS492860LST2YPY71eM3jC8GUeju4LWxoiL68q+VlaYIp
zH4NpjsTR0r24AJQpC1wH4fFEjIOW+7OdkuCxniJWTfjaUugRi5/OfbJo2y2PmkQ79iWMbuwnckI
sW6ehzNeXRnRRq02GpQ/KnmEqrG+sfjVW2ywzvBpqDgSoMDE40Wl7FYn28y0ff6/KC7ExksXN0px
pJAGmgkKpUcZMTV5VicwuN77qGChi5cuHQRm5dCFh/wiys+42GbFdKKaAimmkAtJ6tIPyIQhNfQi
TjDL+5JNF1X7LBZ2D0QarBkWw5WJJ73iCEyi34qWX65uOuTIBu+AHmJcwC+4WOevmN8nk2ycRcHE
NKFkODpIH8ydD79W6r/ldLayR4b5saSnpeal7zgBM6YeLN4ApMzkc5sQVVK0DipuJhvdBV8LadLI
ZNhO1BQoaYdyslK3Fu4omIX2165fkP4OxvcZUx7wf11082+bM+dAUNWsKffjD5itpTP8Vs8Ka4Ku
0cQ9oFeBHyxTd4RME0ukWb8DfuOphgOSKFGcNmRQYYFDG8Pl2g5nbKHJVWtxdKDuRBtI2i0DJ3kM
FoSw8aqgb8Uh2JWYyxBjm1vuGT/aOOpjcqmlKmlRRSoNsz+W/8rin5quA+1m85MUwLf4G73q0GkH
rIHcbrwrSEER/qg0lbHUp+um/jdho+wgb8kC1P45uJHN6qunzSJcG/nadmnm1tmCZhmi3WW8yQaE
RSNAz/+n2QAqMuT1QsKsF26h4uIBtWXLMKR8lDY1Emd/oQ5AI0u5+lYIeEnq/4lUI9+arjRvYQoW
uluQRFSBU/PHLsghAz+IUW+RmIdZhxpWB+kNQw7uZHDVgZlkYyCrSvOtjCU4PtT1OVa2fb8nDJi8
pDvJOAcvvAwcqyWt8ywsNgO6g4uQUT5XkLu2GMIg0RXw7v1UL4f+jo1/lsDmBw1eXGiIZYg4n846
yu6XKX/vH1V9y8B/iUWILSjK1trKWOjS0ov2tbTUCMm12aaJK1kGAHhARhCicgvzyLEFW5bbizx4
PVTgZ/YTtr0mfJTFM00+wQ0z8uVZdpUFF5+J3xdURqn4VUq4JpPZhaS9DkJU6Jd7houk+ncndV+l
UU776NnDvrv+O9XeDpFu40I9jT5BXWup/ash8SLji99kQbiUu4cWv9n+FfDFDaxP1V4T5k4m6UJ+
gmIY0roK3mTdzHuVwrxbwPdRhis5IEf5HXW/MmJ6MKBUu5XmuWXw5hOhgmAzXKkL51ADNFoO8jqn
Y7G6EBtHuubHCPghZkVHPZDPO4/rG6IR7kYT3xW5ufLd0M6AfzRxjmhyyeUlPFkOUBAF39+06OJv
Mf+xvYJMBcMiAS4Lj/67gaKdpIEvBSMZmoZk/EzbZec8gugRBO/GvEn9NfP2o8xoeCLJf1kau0Ld
tyn2S8YvMpAqoHeTjbOF05Hgd/RFoexDrKnca1SUjqsiPpv6SZWvfU1q0LkI3pqzB9zKy60IOv4p
yxWxXRjr1oyxLhytGm3slJO7oM322kw1rnJj7iXHsbuSLmLbz8Laa6T8QXhCK2GxnB6F+eFQ8oqQ
0/gwALmMYmf03yPAfameqWMXvzjzWJ9dhJSPBN9CP1YaoMJV4Xgegl8VKpUKjsRZUL6ZUxeizXGG
0xSetA87+5Ca725B7x2QadyNKCkxibFp6zynIYGt8UQsnH6Y6N0lO3c5Njzb/qztV058gKN28SKi
QxpI13bFxBizmAG39AUgxWlI1mikeMqN8CzQ+IlwAIY/LTiq7YjtqlqE2OT1naqenBBHwFYjIgaE
s7kSHwvIe4tAJyb1g8/BleCjmfD/puaUhL8qMU+d9Ha6NUJpoYnOAGzs/tdLQZiNL6qliaxy9YG0
GS4Kz/hyupdyMPSZg2rGIV7wIJPWiqRF+ooz8ZbMJ95qpk0XWA4pgxvkC0Hdt3i6kFBF0jthOgCb
nVvOb05jeDVvddKZD4UsidkFRanKgSFi8ZZj8J1Ds6Jsp5qEFL74rtmfQCSh8gxf47jspaWf3yPS
0KN/PfE/jrbGnbjAJEcC6R8qjXpZrHOkYsYn2BW6sNphNg0OGdwY4w65ZnV1QIjKCzMQvkFb6f/p
FPKR/0WmRl8ykW0i5+UV39H0G01/vH+uU+98oE+1XQP1zhXu5GWBDYwRAB+pCG1P1gLz5BVKvmTj
QAXpnK0Yvi4mpHdVask8YLr2hZhUoUkN1CI1N2ryUVYcmTm65+QUtpvc2JcEsNAkNWkXfjzlYCGR
R3MQOhcZRl3pKbKB+S0gaEAizHKnwkxwodFFAYL30GGqjOjbsX/6jrEZ80y+IBM3tckkmE3dASlm
Z7yyhqtafpAWNYuUtRYG4u5S1FVfHQgRQKq4y1bI5/VNuY5W0OzNwdKqc63ceVxg9iNtK0T8hnM8
K8W5kE9y8gWJhPhc4si24l0PfF9Jb2p556OENZKLRUFnXNoflrQh2xNHNGbjXa/ZKKM7BMb/dGPb
x5chp4PV1TWEzxithvw7OSTMzd68IdYhuYojYIyenXeoTaovN4aDGdLVlQUBNmDi/G5ZdS4/bP0X
gCPm6Gl5ilC3oCidG8mWVUE40FZQ3M6L//sqJCWwQ8ebJ4dS1cjA2cT4DXIeIwABcrqlBKxyIq3X
SFfWhkU/XyI6Tt96flbfHkets0MqOdLYAsWlKexJziUO/+pkp4ULP1/BsPj5I0XgPw0c6CXTMYgv
0lT6BXwQbeufB92QVdiacfbqxokkn2AVrSY89A3SN8TpiExcKIZIheRWu6VPgagvXzOGPm1AadYv
CYRUwOD4RH12+6vUPRBWcBN+oI10Ne3LoaOU3kSAuNr46UO+4BS0WFqKCWOM9xBObvsrIw0UMMb4
z+Jraj3s2rCXjLMxHznYvosnPV4yA60a/a8BBhCYJ9cHDvQaQpwwUVhMFOiBura9e9V9O9lvDC5v
gI8uknHiHEDr3GyonJ/5xWbs361OPjoqADJe4gvxXAETBYNFh5phQh2Mq0cnFF9uwCL9atWrm5B4
S/sSqz+KfTZTfMXE6dsVCLBHWVUIeq0cffnpVO/WnrXrcd0Pe8J1YnnVT4fO7WAvrrL4apnpOgIN
6HGlZJzjxkA/PLkA+wE9prSYv8NfSDVB3ejeaWJYTG4jtgwfWMFe0rSdNE/hc/FTFP4++MCB6u8O
ZGiSEMIdexfKqN501i4pd2V0jfzProcjoIuZiDE+a8/fNz3ilIB25zk2lwWDP9NHRAwjJ1W/q8z/
bSEeBxMEGPD9LYNtRjbFNcBnjnbk4Gz6NUK9JFpIfHreOeZZp6y7f7IE2vlCMgngABUEc8lHNo1k
Y5l0BbM2r0EtNIVYcq5CqX2ArM/Nct0sSiyNO3i+DmNyzDpE1DBluDO/4gSjyjK4IIxvm10CO0pR
ETdCIO+G8SwkjhF3XNBI9NK/oeGDZkvuPYkX4Kp5tlEROLckuLDrhg4WGyIxM6ToqGkqaydb63pY
UtEs9MmEqjXTprZXpk+rUDoPpQNXSpI+1fAKAI8snu0St2LKvDMLy5vdICAkY7nW+O7XLNjJ8JmG
p0K6tsGrS44R70Y97UE46nW/FvWa3Dt54qL06sqDOkfTnq0y7c9mlcmb76aHj6x2CXlETPH12uzU
hVkfrJZfrlx60o6zG4qcZzNZOfLyk9DjmQQozzMJzj4L/E1A6L6y6PtHD9zVd8g1/JPIstDMo2MS
C7eNycsjSHP0UtdSXwkcosEJOJA9kHNRF7NnM36p9ae+dFYIpYRohWx+gE40VkDkkbIbjW1XoV80
04XBX4+dFl4ZbPRSsWVPpY/5cu33W+APSzriNQbk4pEjqSKqiRJHTtXsqwceLIIOqwY1MU2Gx7ol
EouDazU9uIvE8GOCTueIFOUqgBT4Y/DCpZw/ow3/VuUGv0Vm0CQI44qADEuNg/SncVNDmBx/hYmJ
yP/0MHbnsH0m3T8yAzEP+ECIvGfoKmvZm0nNV9Tch0njEz94zZY5vrqQl91z2dHuVzE2FJD/8ewd
aKjxOBZX6soHvR3Ywfz06XPeMLghcSel4h65cA9II7tzZuJbldYh/d4gYOxE0Y2hkZzTCP+i/WjY
02kTZwPuu7NmnTEEipKXYKUbf02yTcBWFDYKsVenWKAg04ga8UYIXGQtmfcIFE6IaRtwxuEtar5K
bLjaasAgz93LrxEAT6brsVsMKr8cC1dORP05KBbTsPAFyz3jDVzQfRYK9kO/Ue8hNB5d8q8sGcqD
I495rzDNdsNsqIe5Q78b+hiZANlf2VizO40Vm1rvts6aMWGo7zgnOZ55ARCRkV/nhtI8KODJ+Rqx
URZtuUrsPX8i2iGFQEqALPvbbg4OfdeF5bmjdmbDkWEQ8VwxawhQ0A/2Dg+BGA1JdXSrikuC+JEQ
GLfLr+QIkkByTNvb8NUkK359PboyNKj1hve5zF8Sy2VX/ZS0wnPh0l3JSzLMGAzSYMfzJXZrtT3G
pgVYxMfl/YU/dJsICZY0cn0Ul0GPaDkJ6Pje1u3Z7t9YFCREGtG4CuLV3bdWwk851V8qOUIEkbbM
9zZ6b4am2nx3WjZLLCIP2IWEC4Bhl9ayKruqNgcQEcJ1+BICrm8zTOfkaqfOKYi3dvoamLrrIkLb
gBcweQrUIYMs5pMwIsyovquVROL1dHaH/2QeBy6u8gZ4jJM/CZ/U68x6J+Yew6rAXRPitlJeFbdX
nbGG+BfdIMyJpCofc7kYOQUFhgRSL7YRtmC1A1a5RuVdVe9SuVfs3YTmUlNdxqo0+cqYuCee/tS4
FpBAefaCbzbNtewwOMtuwu3EIIrIoPiC4Tc27Vpp17mzAxbLkEiBpXa/Wgl0YFAkBDc2KSApYswO
imNYsAIoOmbgCmssa3n7MN2WokWbZ6akDJwSkNlkvlL7uxi+MoizGVxEDX48ulZmoQmBJdb4Tjg9
04Np4kXqD+KU58gTZuGca2gcqTHcMsMQk0Svj7qMKObWtpw5tf6HaVN4ZgZVd6tLOPy1yCR5XYk8
CosbZ/Rcqy28bA5z1RWbBsa/dHqLtwQVaWz/GXbP9c9lxcNtk/qDXrpiYu9xmc/jfhdUO+aEsUGm
1AHegWeJsNdR5OotPFdidgMYT5SL2NJjnfOOcKsQNN5HRFCM8cIXscioOfB/zPnHAiERX2r34Edk
YvR+uJXhacZm+13jPVwNiE6AVbz2P+bOJLmVLEvPWwl7Y3mU901ZRQ4IwNH3JNhM3EiQ9L7vfSST
tqCBliDTSBvQikrag777MjIrI2VVJg1kpkEMXpAEHPDr957zn78BQFlF5lZmQYwcaVAqNFROmsPw
rzrzJIcnAxK4sqZe7hEOwo7CXt7c5SEzn4uocyIQnUdB9NSfB7zz6mxl6xud/hUWP6RODPaiOXQW
Ywl4VELypFgZ/GWbnzCTbxR3Cu+hg7KPjaY8wEORkR5B1M7y5WRvGWv2HRF2otQVxLdAWommjNoL
BAExIq3xltjAeDwC/TPlypaMClp5rrTz1/olx5BEg06uzgLnRaoQTmDLIMNyNAbIkEPAuiAuQGb5
nyLrscVhLvwMlA/Pxj3djdwao3qm/XOBaKjhoR1eJB+UlhoEWnPPXPyVrVTQklmpSCPFFidZi5tJ
xkDD/xKmdeEtIiLCBHULjKtpHvVnGXWAom1TTKQi3ICK4hKwNqM9Su5SQsaybqqtU5qYSbWLdFza
+ryMTma4BU/EO/mhd60Z8BLXxfT1OmTXiE+tBvKMRK7eSud6JIxL16F/MAHMZu8Ujwb0DcttrccI
Ex1gAhMEEn8Hyg9ccRpXNS9S+j0ZdN7pApcXTCkeNLbuIV8y8hT2BeFPbfKEdnXXj2tn0iA9YTNy
bpm40VyAYi+6dhOJ+AWTPfpkSyfZfPEY/DtHhgIEpjjDpmc7G+UZI/omPZgyM/lpy/7mG5DdZCFm
jOi8f84iLIJj3x1ytfwenBsbmmLp1Qedk5WmTbgazpXiIEXAFEq6SHWMioDykDDDDGFpPFWOtEp6
goKmXQSJO+SAw9oteKBP9oNLUyONJslAVXd6fqTVwtaOg1SFw3uUYQdla4wJxBLTme0zqiw6Nlij
nVXWIgKnIRxWitARMgTY6EuShqO1cR8Nzy1w54jAQiLs1RIGE+lFFkAv+29fXWUgPhLMpws2X75E
DRN/stzl4ug7x9h7qoOPvKsJZnMPeodWAIDKOGWgLHFBGALX0k78N9xrxG7q1oCNWpMBUNOzljDA
6e6R95XazuCmoaYtlmiJxiW07Xb4EBtrQ6xDUB4zCdUHmRUZJWIOdY10lx2aWxNXgaL8jLVbifz4
ZvbPpQVvG9MNbXr1GJkZ2admMZtWp/lBbZQHa3wTjWphGW6lnh15A75hLeM1845mprsF+fHUpcaw
HoZXYduWxPSIUMptlx4A0hMP3K3Pbh4ay9SkdVN4Wy1xA5wSJGpddRX0iwwzb9OfldRuWfOmWhbG
YnxEj83X7eU5qsCBKojefjBTaCUYezebjMaEyA9elLP7ieXGfEnYeWn9q6G8YM7DU0c6Kn2foKK1
F5DrB5o8NggDFy8+Sk2F0YCvWjwKNiY1w9tPRDS9RhJhXB8pFuDj3rQ22vgKy7S01yj9Devqp+nD
6AP7iZ4wfffDuyaQXf8WQIFsawdNPuPv9Ji257Z4qMkTyHGwEC+NzgXJgV4/xiPsMWrBscGsJYS9
8uLoV4vGybQeBc/XSY+6/Nrjf0QeZolzKTbDiqt1e2LoJGXJ3Cg07wl72hjqzJefMNKFy5KutY7S
u3w2PxHU67j11yEJQfTWvU8yNvxoAsxmAksCQZEo1xT5hedQ1GQAGPA+OJ8wBiN2rECEStTmjFQP
nOreCvUbdxGv2tU1OZzeasreUwZOhtbxN8AYQIdQ2gmruYCRUSy2Qke67sgNzMneeVOhGoTG3Yze
vPI8jrB4Ka9a6mR52TnAKWSyob95DukXyx6n4QcGn+0c61CmNxNbgh4cSpNbXzyP+XtB6lsED1Ft
iqPS3XoxH1mJ3VFhvhP00GGtb2AUUhlhg4QP9UeMrt/DLtZLmsWoEkyAGqljZ912PXx+aq3Ds+Ul
cw2iB7/FiQIZ9qwU20qeFWAxlr+SPr2SCoZcMm8OHDMs82qdSQRQ+/cscqiJIUlB6G9X9dwBGN2L
MZiDT0JTnHL9SxlIVCNTTO+WAT26NzF1LB9je6me9O7c6Mc8kx7uOWZU7VromFS8vZ1nQLuHOj/y
lFvq2aw6LPPAUK5msRkkeF/zpt6k7XuJXVua5twnzMPhTRIqlwsx+UIWlNit0T4h+BAa5s0zs3Wh
4dfRNA8PUAAZJfv6G5MJ7HYdIb7aMHTVuf/FcC9hBHvSXclWAgAG/A/i6+hqS58K65EYLzG+joKv
sD8lzrZb9hH6TrNEYEMn9NBZC/ChOl4N7LKRSam/DJWz6pz07EDLo0FvgcCMxQKsD53lG9oehzZI
F1RHCPOMgvCotvEIZNP1JmEHRsUdHlWMvUjPjOF5oIuCRhO/dQ/Yj3wA6XnlvBxd9Dx4Ap00k8a1
+sq0l7wB35Vbd5TCRYjCD0IbFhEUZxQc3PcW5VklrMOLq0TXIctbTVVQ7JOq69zkBnf/rfQBCo+J
TFhf/PxOOiVvxVc4s1Cl4fkJqtYcmBLxmrci/YQAB8WA1CUJL6mjD5OBxUTtW19pwcUA2mtOYn7q
A5wM4c5J7sX0+DveFyC7FmnC0RKzQin+MLW1T35UwaGgvFIqR+txaY0HEFOR0j4tA3NZJ6dMd2aa
scNbrp3AuCitlgHdqVI3rtP1czPBy0I9IW8D9E4BxAQ3SEyOupTv/ATXPpc86kb4V+HGFtAvJ3Pb
19y9R8neSckBtwumnkLsjPZa35bKVYV8OgEVVkWziCAEqawQfxHhHsTapQVreQZ+Tgh7V8RH2fMC
4yoJMmqBOrMpRYM0o4mmBmJsEAnquXTHLBdCPB0Q0+AUmp5lU+3Hh+SMAX+CR0jMoLO/Ch4feI4a
41pCy8F+LARYNTMsKmDYFBoHYHROH86UEBrpN+EdlxiO8C62oHPCTscJiu9X1JVgLcSuzaVyTrm6
yPOtwKVJqQReSrwPteSB/xqmZ9xxmQrhpJFwIWX6opRPCn1dTYDAJCRhHNwJVltMXDPUgzuVF7YP
DY7VWv6WI84sdkx0h/zLqBFyLpma1N7keulbLKNlpOljSmfxRGuT8M4kLMxEWowZVDdgeAibVMEM
q8k5eU0aVugrKgfPTwImaGbwTBPOXs4ugSPXYMkzVacWI2knZqbjO+9Ffg8pIuttY+7TJQZe2Zp4
PLezMOJbilkcUAwJzoyUmTvTFIyY92SsUKiCiiuUOYa0TLX11OxRvaMTZr5W7LHPQgNi5otMWD1j
ibCTTKg2bltiYrBJ0HvIxiVAAYTbKYRSZ9YNDo3upcQ1g4EpUFptrfGhQpS/qMdte0U3atOGJdYJ
2/YHr92CLhmIkGz2mlUEbUv6qvt6FRTxjJwxcB0Y5Wg0kDrkFzaWVn0MzZcssdcqNzBiUM7iBC5c
tsVOl4EJjKXOCrBgP6n2LUSq4jB4vrB3x2H6oFnsJ6unaTZ0lyDAivnDxk07q9U5kV6LUmW3I+5A
NtlgXsZ6Be4U2uRiq4jrUYrnd9k+yj0B4dC857H9UlEMty1rTNvhPueWYHeUh25GWOuC59J12ltU
XImkwAmvmRU4ek4Rcxi8blZFtu8dCf4oKCfmXCVbI3bOa0d+mn6yuMSJojtHRkWjB42ITVVMxiGW
WsI5Vd36KGKJbCea7hxikWpXqHGRTqMEkfdVtNJkiwX2GdMCSrjOVEdzeKkznOVemGtLEYRs/TvT
iLYBgASeCv2Xvjio70Gxwm4D+3aOAXqRHGs8t5YCgLAdQp4Hr9u+QhP4CKcTI8ORwXnN1uiETOvq
81gc7fiptz+j7t7L04pwAIq1IoHmZV0Mn31AwZbpILdLuuzUozAnPkRHEQBl5c8HTMf98zgdpTkL
AoeBqNaEq+a8iZSFZwcoi86tS7XnnWCCJxqQNTU9gwe1+0qxdwmyjzx8lTCBq96BSHGOM4gvLkAT
ztbD52gfcFQLlG+DDFfnGsnTPBzeDLzPm73kfBvtXjU3KpoA7+ZoV036ZqFO2SWKIf2sbVS3R1Vd
ICTU0Ierc6v311pCEQALkTDdOYYjYXbUrFdf4QmHRSSPG2kRuWW0pJEUB6ro6rhy+GALybtOEDfq
Dk0WfH1DjNubF1lyhUhClTbM9lWQGiXGvPconRH7FsrACP0lVXeyBdEHS41tMfRsv4yFICiRNMGU
dw2dLpzlryojyTYgGvTBZmJSYcjwJhNh3y81rCHT8FPREKIrF7NqGZihghofB6ZE03JYlUvIGcWK
hWiue+b6YfQkgLORYjRk7GnRXssTNFodl7LGLaAGY+XbJIAdIcWl2YC8P+HxPAuVQy8DQgEyOgMO
B1eLkyBnqSRo5zglIdNQllNugfU463HFHi16IC1zUUYLY80apITqtdhwJnThCpA+np7rGjPJfaad
k/Ta4iUQ7lDfSKVrsNwZ5yycJV25aI0ws6eSqItrSsdMuA/CuXc9i+HqrQrabYVFyQxojgkFdPUB
/02aujp6wtxlyL8HUBGLPkMoVRoVtC+d2+TnKDx/Blw/bV1v03FVkceG7U9js3czN/Gaj7S+d+Yl
mPmrYfoMAjJUUB/EC8d4T2HRVo8/fe628ANbcQBRdtpLL6H22EJiIPgBIPIroFezybpsDzVNla2v
4uIlGC7KlPPkbUoWX9TtFP9lCvb2i+6s5SnYmWq1cEYisZ5rPG7FgJpJMhutsEuUa9iU5kFyINYK
Jze+5F4YPwkCJzMtEqQoI3Hm9N9T0suqlPqmNanOuTtE6EUMKAKXaa1BnCZYdkxpgdUergKo/9HC
dOOpg8WfMxErqhWIkaG6OvOdtK3IzM4JVgT5rFdP+IK2C25ZUZ4MBFq4pVu7Fv65yjea0sTL3aOM
LUIIw29s9vBdZx3tqHcS3QvuyILebHdLMW2pCIWsDNYh53+lFMBE/UMMCb+Gqeswk40lHkzsnoAD
J5evCi8CvV7rRBTmn5WObYYE8Yrja2JJaBbPZaCTki6t7iDcwMwLLCD/bJOjWx+CR9cQwAGfBBw6
bq4xxZJvaA90+ViszmoNgbCPiAhfkHaAgEEbQlhC071qMIaGs4ZhuE+wRz/cKuz7CxTBa+2WYzwW
XQ0VHG48qcVZoQcvKBXitwnLQDi+1J1wuKvbRM4OdQ44tcae7kQrvVoMzUkXgwhRINqvJ95Mw1Fx
2zHEVV8dHjIUc8pKDA5iDjDsH23jRiAk8+Yt8zz6qn1pEzc/L/ELFciFp9PV0tRp42Oibxk+yCRb
PPrF68/NRx5he+58VpIjHB5on7lT2AsmuqtGgKAYLPZr71KhyHczeQvrtpXPWbseLddr8JZclR4v
N8cPAJRJSzaeFS+N4lDQiwyaDPvZBX6d8MvKdh3fZ4AWEHkITbcyl+8JroJ4eOHwvReUDUUY1AcG
XD7v0UkO1rDfyL2L8a6we4GcCUMjKMiJfPapYLxzNRKzukqhopSr6Ql8hvykYQ76zn5EIxcFx5ZH
r44/rP4eRvMO4VYN7PBYBXvZvNTFa1bCl1oKk8PepVprmT2VdY8VH5Zk5TK3XfyqygLSuet5e8CQ
Pn7ThNY6ZNKM+FaT2eS+jeEy9dhtSAz1PjSGHwrC0HVsrcVM28UCNRnmtVpRMgBeB/uxfrQRa+Cl
TuKpxzLBmCHBRWLjsxD1fc0xuMCnM3gHHEoYBBDBgWQImj6bns44V1jcFBtEMmHzWCuHUb9ZuFWg
7YMdGntLnwe2A8pb58VmGjZZeNPHZGXqb7n6xOpUFeRVMDlFBztBFSo52y1UKbjUDNMK21vsSo7M
njhNRcs1oYXpZ6SGPIzqR6Wg63Lb4uyQ2hyq10F5V+Ga1DzbYTufzHDm2K8jhWBMaNLK8zZNsNf0
V8U/Y/8qe5tC3yfmJkr2ZnhzrEcIbC0eFa+TsoaMHATXGBxfsU4+T4C2YVkXzjUAVvEBRY07s6Kx
2kvNzqB0xk9C9taImcuJDK1RcTMf6pE+AonCupRebKJTB9SJLkCXjudRRdjtXKchSqDL6NptkE7T
tJb0FxUyTAJyJUugtMnrkN8Kuq18i2la3Ir6ogv8BePnWfU0QBeW+0++UKklRWKbQUeSMa+vyIKw
Q5zA8sdA/iavGwvH2tx0wcorF7k+w6l6gy1kArsvh8FpyicPk9tmLYhfnnkM+8ME0cRYZvn7qCxG
+zHXqcTnHLJMuOxmYys7+YoRplq/auGjmj9NWHExYJGWob5I8B6GL7vgDSh2Wx+T8ldwqCkhwK/1
ljn3OgVJHqHnO92HF/AkLKaEgI5XG1sCcy6nbm8iSuA6yw5tH1YOIFxRfwmq04B2CqZmB5OGNhKz
YXPcDYRWV1iOAKxKLUJ6BFfRCXsDvx3Q0i4c60VJKLn2QYxiC41EjoeGjXTRf9fV74hr7RHgydYH
UAsROa545gsLD79TAkMJsHFha+tUfiIocmxOGD/Xxh4YazJPZCiCwKKlwuv+J3E7+E56HuYJM9j3
fPxMaPjMlKgM+QJ9Fi5Nu8+8ZjavpReMklCJZPlFxuckvbXW58QqkKjgU0Fh7J/gJ4QhlY6yISg5
Vm+CUmdjrfrEW5LDiccyQzlmAgzpMWEpugUW63OvP4qxRaqls0j9EjkhkXIbg0e41JoPPRcXgH2n
HKsEWGSvNxupodIWWF3+mSJuodA3rRWbgxhptSGGnU8Onqh81cr0kjYPTt0TFMSAhv07CDgMHKBd
e+c1W3JouFt6uxRNvfp4CFI8AnD75xVjbceTgyWKh1fjUfhcYYnViElDUj7UAGRJbcwajpXIOIDw
DJgeKf1rGhkPiTDG8L85/vD5GSKySdIb1p/+FJLRcDCTcyK/6BMmX8NjtJH4cP0mJ8GWIXZFSPuO
8iooTyNYVkOTm5ufDsVV7x9+Lhygv2ar+AD5PPLEXT4mUNEH7yvjY/VY2IsBdyPdGNyXcKbtEmoL
HTk4a6c+DEoH0IB5xTV1q2FfZqRJuXRxbFctpdVPmK+dt+AeKWZ4GOFitrONmW4wq/eKNUMPslGn
4lT18Pk5CeFex8kb2q80gYy9JHPH08XNKv2djgdEiPZb7Hc+oyS+PdU8KspKpWNDJ43opMLTgI1j
r8pfAgjGGK6KXjT7wN5WYyKKx6/zpiKlrPOXQAJ+x6R9uCc6QkOM34JVBVztbPXuxebKlBcxmrTE
3mkcA2tm0Feb25RqDflzvelV9juhuDywTKZ4zXSJjQ0TESoa0nIBc0asNMmzgaSIx/ANQRtmnwqO
TjZbjgNanW0UecsXng838tOgAgV86y8RXHiq+73ev0/DVqmIa1xQANoyQBxxD4z6qp7X7r/LHjfT
JSCPV8JeZEC2iSkYhq2BqfZuGuApUD4DbQKUOJAMV9Y64JHrrnnyZSjXoVvge+J8gbxa+VeZH+Pw
MpjbsV02zQ6mfQ9nsIYDJu0H/dEBBiUgrn7UeSzQ5EbfigwAmAM71bcpu3p3o5/bIZP2nR2cQEy6
bJVQ07SAJiFJQfmdGFvG1Al9FHMgXYeSiK80g40OHyuYjdgOpOuI0MEkcNUUTuYmIr1EOTcjcJE7
ZUtEB60EBQfnQChT2lMGOby+dvEpjF5HqCN1DOAwdQ+VcWgkSEGPGbQHDP1yBpRXkfUCzCM1l3Lc
CrN2ip6BgKINUz/LmtsVU/Fj6F88+daUH7V2CdVPKcQrHaJ9sY3pvlzeMohOEnq9qltM3crXV6XF
YxvjFr/3MmxbnpISxiQyTTDrbs0DiWcYE3Asi7GvHeuXgYK+wpSlXaLOQB7vzxpxIWYXbCpsLGz5
0mGTw2Y0gs4cvAJH5LVJVjf3Z3ho0Ey4Itm38YZVRrAjEBEjSEAYxLvqziPlQd6HIdxRYkqslaU+
RtKzw/aP1aygG64VUL164KHplyNhGvW3HhVuxbzEHFfMOVJUhz3mQCvVexzyRSuTubOMewmznr0V
fk3w4brCHUaWwawoZtR/aImKZM3uazofHpPJ6MlOXIJazHJDbL3bcBaHuAjgwwjdFjIY0Rth+F7i
doNwvy/3YbvUTbrFHWJUM70MdYpKS1D13CxwC7pzizp5fGrSe69yEFsGXZOwhmLWT7UVEUEO+prv
re5qomCvqw9JW9iD4GlCdqnwvDC7k6nCpIkOpc7SstF7IozaKZgDxDguo31EWo31FA+dBxe+g1Kv
r/HRpH3QyXXoIEgiBcHWRUwd06MkRWQw7gYmJC1a4bB7arj8yUDHOce3qnuKYoJQgQJrLPoma9nh
oF0uu2GDGZcfubF1aR0qH+oLBWUJKsAOD7EAMiaiFmOPfW9qLTWcH7puJ2mPRfuRGhiGPvX1RhoT
uvMXBoYR6hjOp+QAEbbR9gb8GutCDAEDkp69E+fxNGSpUZNsCXLRx3tV7GwQ5oova9kPW23aF8Nx
lO6SSPX+SGwX/J4M+kle6dE7XB1LxtgEGTcerkdnXObsjxkiAw0Bt3Mr6+u4DbOXHtACjFoGfWdB
mc03npAmxprVggMU/gaIUYKT/PjMm4J8YIQbyrSO/bedvyAnbUHAgg/PYaFvEgwydJhebmHySvho
UFhGB/IzLaYdUX+0hvNQPuX9LeOJqQucjcYPycKFEf19Et7TYoFjrcU9CzZes5JUoBnrbpsXA1gR
HjktA/QZ4mULGtm5Glym9t3AuEVRHkk8aKxtPm0dbaNn9QyerFzPZ5CHiJKRId8LyBeDecM+YlzD
asigXBD00kCSOBQY9frAdQUNnqnfevk6ZXfi9kSV02sricNJ2ApGyHKYX1eMRflIjN8z/3GMn0zr
QzyyYLHRs9BRE/84K+lXGBaBtRvVpTK2inom+GsSewQaGSt3w/C1hWqVcsK3dP9JAC4avooqFNUB
zS8eZ34L4+Lbo83G5UI5dP5zOn4lZjTvQ0CWwSZ072jwEOeLAUOtJMUE/FQYWBTb1XUcLyS7pgR4
xB/cAfy0CXLomdMMNFao4mCF4BkKc9NcJhht81c82ND1Gdfi01DYhOmue2KNKUhj/8OBikc1Ct2d
5UpDxE2pVPxhLA/Y88qXTqgb1TNTjpTP1BrMnQ0RKfFee2ecedOa3W4dO08lTlu4yKifVXYrGFNY
0GnlR/rGAhNIJuv5mgVe6M9cfRJuSUHnOS2HIz7SDcJD/zUlAszDRZkp9qPjo3xHJXDWUJtjfium
KNG97r/4Gtv+ZNnbMH2SnSWgKNWmHV5S9cRXZUt7ANLAx9hjnzm4Wu+RY0puXp5LsF6v37bSEVRv
BH2yq0XWea5UX7D4bemt8gNbMcHY4MCQhatajFsQO4uF4yMLZA/QPtkG6bB9YlLDeW1gmlo+tGqx
7dL3CUgSSZK/mnrsFXahcVOAU1oGDD3mPGjiLE4wXNMOQYylwItkblI/BwyhgcHUV2PSwGBowSfC
o1VqnvpuOy2naMNbJ8OTqL74gHhQCK8TRnolRvtrVT9VhCV3X8q486RbYR1HZ1cXO7M7M0TAFDUe
T6H6ZcQNT+C5qi9RfVHlW5Gdkn4eg1NlUBrnPCP+QEbEt+LdzPSx57gLltK0wmS+Kp7zuKPtYqzl
Y96LiKRhBqg92flltE8FiH+UnlUwSHi8+keA99OEhhpYHp/9t25axxOkpRXdD7qdXL5G5UFk8hok
zU3galRVsJlxWVZgL3f4ja5a68mAx8u3zHaapBt5OKnKgYAfP3rSvWnpFIWrxhFhusce6roGghZR
KfAe/E6Ao1hfgj6qHEXhJjfek9Saeb19UOuBznCjYI6trY3yTcPC3tGltdWCzFvnktl3gViO04/O
C64LUb3sJEx5++9OumDcpQfHEZoJMt9FWV2LPplLjc3gu10Ds5rdJ+Z9kK/izm3BxhvMv5YxhktS
1UBh+hyKz0LDF8JttG2Cgm4ckWJ96xABMv8LVr7kIb1/64rXtgEH5qMDyR4p3A2mWjDl4qUTvMj4
86mgwxSTiylzq2jX4Lhl82hjM2qZNNZnn650nDGgGPBJ1teyQnMRg8Z6Zzw1tfiADKCudon1oRtE
pcBjTHZTse7NQwkULasvMfYheO/h2KktEuMjq5ligS5ChnLwuKWcj1+H5KZYuKijddOp8key7xib
KBGQLDR65RL0r726cgZ6oaf4PbchaTXsOgFmUfXdaClapPcJ0bEOp8QShkD9llxiyEx2BXnHDblk
o+KcryD+3Gt8VyPEQzs2oKKA9Qfnkk2mng5+ec4xSZIMWiLpLY3fYJrRqBQgFlD2QGEckgeYzSGw
g5VQRguZ+ZFcJmxdm55Ur37VaO7Ybor+vRTYTQMXr71gcqg5HSDzjrPPA7hOqN9a7d0DBpvAbWZN
zwCeNiqIbyOaDG9rp6uqXZGuwqHIocr5FWQQNDQYHirLUHk2RgrF+NLiOMO5xWjZlw9CpJhBFWFW
y0OmArETie4Kg27OTbG/+nD2Bc8+NdYByRQUENqGHvnSmzehipBXeIXhc8M8lE/mD2dz2BTlc05h
InWQfIYPQa2JapcwRdB/jgYPXnsPiG9CEO8CIfR9loRNhnSPvG8LOCuHf7TPu5cJkZQEmtqyHXnD
VVdvlnXNZdAMvjsFRIYNkOTREqIcIyX9QFaxsAnweFvLaSDnQEIWLkmEAiQvtUQu3DpKn9PpmWH1
YUpXvlHQir42+pmaCtZ0zdk7Ta7Obh/gXgH8EzgEhb5P1TE0NywmQTZXfFTcJscuqWe2ROY49NOK
fHEWrdYII40SyO2799+qEOgWgn4Kruy4DgEAZDo9wVmLxpdh2NC42fpR6s/9+FmV70745dGDlCbZ
BdYmK5B3XHN+Tn5I52DwLHPnIK6KU8wkoGLZhFu/OcjKOzCYwMSInn5Q1rn4uafNHd0n5iyG5PYs
VQq0H3rNAJMOCbCImQgTq+jlxy//8Kd/+of78I/+V37Kk9HPs/pP/8S/73kxcvFB83f//NMjRgJ5
+vNv/vo7f/yLP+3De5XX+Xfzb/7W8is/vKdf9d//kriav74y7/771c3fm/c//GORNWEzntuvarx8
1W3S/LwKPof4zf/TH/7y9fNVHsfi67cf97zNGvFqfphnP37/0frztx+KYf/8ov78PYnX//2H4gP8
9uOf/+t/+ef/8J//x3//T//b33y9181vP6xfdUPRbAf3C8NWVMfm1fqv338i64buGI5tOpqtW9aP
X7K8aoLffujar5apaYYjm46t6qri/Pilztu//AgWh+qoFpwBmT/88ZfP/od7+C/39JesJZweQ4D6
tx+qof74pfjzvRYfzlJlWzU0nf+vqY6sKw4XUdzfL2Hm8+vKvyPCb4yiYiRxRUV0BBlJiqDDNd68
Mod5d02u0OtnWcE4dZn2izphRIm4iGBeTLYsJDfPqvyt+jO1hF/Nb7Xnrnj3RdDpC3MnvQYRPivm
GnqyjFMCoUAlbbgNkrM07hnKebgB0Tq5O8M2MjCS5bldxSPCuWsfkRSAkCsMVjIGAmz5qkKiz5Nl
bSIUfhDFtYlDyG3sQ146rmwvWsjL0y4lkUMol2piDjZ6ssFosMTfnzM7nvbUwjF/WS62cBvL6CtE
PkgytwkVnWI1tGfpm0TxHD362mvSu8ZLJm3CM1TuCaei8cF45mGlZkdYggFwLmxLeGg1cn0imn/w
q2XyahtbSZn37/ky3GVLMqOvPZsg4S+o5KAOVmtpRVCw/taKYJ6HwMWeD5V8IOQ8M1rcfHnpVsSP
YaOE+dvO/Pbg14IIZAecw4EA4UJie4LAB62sDuPduVbaDL2SMDFa+7VLC7uVV8iLbKyESBRYFjsN
gjXj44hBOAZySAlDV6dBltaDs++4HohnJBF9mMlBHV6NZkPel0d73QByPOrGNofo7blmSkrRHAKG
/iGaHkJC8bZ+QITCTF9BLNwidZ6PVCHZnMkCeKalAKLCqXxo3zlp2L+MeKeAQ00HiDj41gO6DqNL
hwd+NYIHbmyLGS79C4xJYsFmxrX41L9H40G5Iwo6JKc8KHadTi1NbImq+192XWdYK6bYfnS5G9W6
MS+gzXLKBiR9TNG3U9Q9B3G6/X+yD/5rO9zfbnD/+mb5/+M+aGr/9j743/7nf/z3f9gExR/8eRNU
9F8Ny7Q1R9ctWUWtq/9lE+Qniq3phqPaiqOyUf7LJqiZv7I5abJjqWxNsuYof90ENeNXWzZVw1EM
Q7U0xtz/N5sgG+vfbYKq7JDjY+ogq5Yhw6T44yYo934KckfnFOR01GU3wyqnYP+rzX5hTOVBRzUx
2PfIVtdFDMMxeE6CuyqSMPCAKJyFjChZbmGvhXhkoUzs6cJLNrxKviV5vJ3sYJ13KAU2gwfpAtt1
+FnnScUMvn0v+i38qax9t9Jvudl4p0w6GSN6lU3y6CPg8Uhl4cogIOG2k5LnJF+i9Dh5xzFnCiKQ
VDfSVPwF0NFsUcaZI4nmYpM14VI8DQgSIXcKrjIyamdwTSiQYyfRRmnE5CLDwljGDLFFgG6pMlMB
h9ci5CqzJGWLY4/D/KEA1Rygv9kl6oMonvc8ueLrCSSaOVQdI1je2CERjetNlpI+LPERhKTRX1WG
hktw6oYSFOH0xY4/ZqWMqoHv2YRamnuQnqi1Yli2TOxn1YjhRIGxz09IjxFvNPdUhRS/aG6T6hli
wCH3VzuJ5gbXPXi926sYm+XBOk1Qw9DydGG8VHBZTDEY98tgoQFB1R48X1SwOniPN60zXHo71F8F
ipc2gA2Pf2Tsw/fuylkc3tty51Mdts0SHo0JB1rBTqpHL60REyGBruBJOsJ/h22tOVyETy4bI1hx
nZJxw58clcO5j56NeFaUuPMAuOFkZj+1401F2nPww7dchs/7bkHw03G4DPEM0ywVxs2tKoa5KnH+
4heq3gxsFnPlxjVlGhK7XINCcxNXGRpk2kklXowi8+Iu6WT3AQ15+eCWCpYs/N0EmQvPXaQvyjId
EElEb6yqChge37R5iE6DHhUdJwZizqliIqYPuOI0ON9wo0qAwQ4+DNUkLv2GKeM84yMUu3dlzSwL
fFKcn9JHCl0a1gSmPjMpAncIde4e8MyEMTBQMpeVcFvqFqVljFTaxDqMUN/BgQfoMFOKmMhZ/bxI
V3oON6t6y+tb3dwVnBGFh2NF51exvHpfQ9UuMx5BYCkPc0RRD5mMTV8OuS+4YBQo5TLHzuvQQPSJ
JLeo7QdVfoWFrYjaeGLxsHKh9CP3ZOxXs2p9xkrQshtaC9+8FZE6kx2y87gTLRrNjIxpubjjd1tC
9xEGirGNiPoW46lnkbdasQaSVHqwSGfEQxN0ZNlpw7wEB7ALbcYodd50fEh6nxEOrkp/FIdQAg10
qMowz8thLr6znrUi/h1Ceci0e8HFmtOI7bm8K8EFB+IZE5I9VDgwI2rScuDnPVNwsVaskwk02EoA
IpgMEEnmh7Rj+yC6/80u/nvF+LcVosXW/IcC8efeaMiqqmqWrMuW2Dv/pkDULFt1ggaRPG5qdV7N
p6NTgC8mGjI5lpxH3KZxS0WyGp5DpK5vm0TlUZMwbwVoRCw5De7IHe9kZd2Py2ie2WwmhdvhFd6C
uRUNgYjMEI0aZglEYRsbSFpOKtKmEsuf8Fk4pU5GPPt4Fw/ZMPx8Bur8LDOIZwrgwBcawQP+F3tn
shw3kq3pJ0IZHIM7sCVjDgYnhUiJG5jIlDBP7phXvehtr3p7rVf9dvUS94Pqlpkyq26m9b7NMmWS
SSQjEID78XP+//s9BDRl8lHwAAX2i8fQwgGhyiffYiN2+pdoNoBaYVTYH172tdxF/DSoJy2w51F/
6PbJTJzhs48oQD3BtU5nmKS0OzCKmeS5RLfnT/s/v7ri3+48v1xd+fur26u5zBlzrUlIn3PEEDlO
OBc7As+oysA+c2zu2h+uh8PqfrbYejx0Y/rOJ0zyz18JW+a/fs6e68jAV57jseH+/pVUg2UFo8n5
nHF0QtsRdy53+wzSGZviyuvYtS3TpRMiaiIFI7RJ5tFAZWS2QOle14il9xK5fb839tmqNgWaj+Yp
r9G73ej2o/HPrXVkaGal6Ar2OdNDWx4am6lb//Dnb2XdrX890nDHhrZjc7+u7yZw1nf66x2buYFt
B7jQSm+nw/e+Kza9jZRMkQOmb//8Z3EQ+zc/y5XK5ZjG8ekPn58WRZgkK7Ju9IBocjTfFPTk+r3P
KOLdxDd/8dPc9fv97r0JCiFbUivZkoOlsz6tv7y3MbAny4mQp6/rzZI5RxXxWGFwzhs0ODC8agFD
f/pwrPYLjp2QPWO0QiT+L+OI0yWOtzX6dbpn92LAOp6vntbk7Ij+sq7yqKuZTeUvJMHfTlbzHmOQ
LA9hmnzO3Gxf8ZCPafebD/A/Sq5E0h4X/D7COMCYyWsvUazwKooiezTBiGa6PXjVh5r8jTvvdMBi
wZEOJb/9rV3ibdvjLOCcQ+OQzXUtIyxFjzxjDEkCoTnzH9vrhdntdpzRnWG5QJg0URF4NHMUodZr
40X38Y4BiDs8R9C9jPW19AQpjNah45kHtZYtZPsVB5ZQnK7cqdG0KRVMYgoZLBjrzpvystftwVHs
ZQNvJVrZ0dbN+m7j8erkWPRf7J6NFtNa7tEXYj9hyVurBpuvsdaHQ+OO8Zn/sdDrSJ8A/WfrSRPO
iYR8+TpwFpa0mbsRPUSyd9j8PMaFHZIbz/qNCPNX0z52IAqYoWacvys1bBs2iZi6B5anxsE242fp
4QkO+cpR/e7lj1ZDL5lZotNRwmC5EPnb+r7WDaWsXxdYJaolYuymDaggIRP2MOUm8TWQJPDwmlv2
vBnBwFqwDS0knId+5oieqK2Hh6MLTnlMAVzzzTLsSr51q26sCqEq22SPy6klScVNy1e/1eA+x0uN
lpspmO2mx8QEaNos7HJYhwF1VzFKjzd3QJlbr4pfQVGSbOuYYhFlJ/nIRAx7HCUnQsoN4fH1WEDL
GaCe4ABRMD/6/QJsX8V4VhjtsWl6Dt8dUUYg032Nza0kZXqTysvPfXkbrFjO/JtJaP9SwEbyReAO
aOrvPe8iotqU2KRNfVi3a3fk3E551OQ5XkwN9NvarDuSX37QXLeX4mVBWyEApc5A0iN6w81TS2pv
TyHkcKb2sviaVy6l4nkIsk0WEwLYxGSuO7f5ekNYHEjJcjTPg5jumjzZDP5w6WJqA3gBg/kYg3eH
6low7Tf+nQru5gDAJ2Vt8O7SOKgEOgXIYPwEbLw+N37Ni5uGU1juagPzUaGLoZplflrHRITFbGWK
LzandR0YRugXMNksz9n3WXeQJIm5OPwoRahuQsSM61OZGvDEIM8btjzGKtwBN019sFy2ZrgKGGXZ
DhuHWiNxOBA4xyR8BOF7u64Xqo23lEU1gS/rbtX7AkY3/o/woMf2UJb61u3in/Wt5naZ16p6upbd
+3qIUK3784yh23GrnI8cvdv6KqqMFu8AS9/a5lm8dcun3nysRdToHdF0BPwYjyo8CZMNqO6bRCXb
xMJotLzl8CLWolhKkDKQcbqSafpVTgQlEBmWNB+VeW3y5uCMQARQQSP8y0IMx504SohYJqMa4P0M
2IegT5hwOwhc48AqEpFvDPEP2kSH1v8U0IFJ+5eyvd9lzEfWv11PFibBslTAM0A9hnyzkEDc+Lwm
Bgk/DxbcDevRIWQXDbnRPEkBG1DMGQs5AbRlKktp3dTpb0CJtuJLiI6gg+46we9lkVbv6zV3m5ZD
1oeuWPepM8lEAExCkZ3rw3qi6kXxoBTnOfx2Nsgzr/WRK+HPzfc9Y7w2RubSc2IRPWNx85DrmEzg
9SZ4i/q3OgUwt/bseer1G5Sa20HXGAnLAx8r6KCXPiMX6EdaIVei7+7Lgni0edPwGmxcPEW08RlV
dNy+iV7AYRwaSnr6XuI2w1Sz/j/RILQArE3uBZVDUSengr6aO6W3LRPCBnEAhrdt5IyUPf6tQzdQ
dNj9cSrG9sGIp5bcxYRhxDXsz0Xy7i2QFfdR9IZ7NcWqGF87KuL1sx6rdC8/FWgXeu/HP19sjbM6
7J4FQaZM01rIDqmydkG9yq7YS5x9W2SQDEDUTPPea7EPYB1jpKldwEtIfFsfROG66dpoMn/Y+V0s
IBNLjQTkMtAspMpA3x/7pMeo1wrPmMgYOzEaMPJSJe8Dlzb9HPRXVtYY4WLv5DsaH3sI/+n3xCel
IT/b8XX0oFOZs8W6GTUoXjBpuNcp+2axPLMDRDw+HFa7u1xAxanJnvMXQivuquLaworpyAkiyekQ
QWgQJ3DbXf1A6413sRZB60e29C9oNWpmJ6rYePjwh5TE4AArze1scykIWRu/hX4BqRD8rbPzwbnk
0FPzGDlWj2TBEicMhKHSR0GuhsN8zIpbYpHpkS4OjCSqPmHjWe13XStvU7SUIfNs3Sfbtd/R0vPM
fd5BS8+TMMucGaIIBzSz3FGphVeLB4nlT0DPDWE5ieKtofDvMJma5DQmh5rxXUauQ4+ikA1BgTQT
K9aVT4TerniNI6aJBNfq9QayUHiAiVYYslkkq/I8WYYFBn0HPcoYmxdI42h59Z1r5WCA4P3zHHjD
V+V8nvHrFrigQYxIVH4poBFvuHHI6ckHsnogGUlseaFTIe+Er8xw0EGr6vtwwGeH8gD8dW62S+g9
uRUq/Im+DItkyRS1fNUQqSbEso6Mt5HF7kB0fIvOcQRsqeC9JdSNHlAExXBQUk4qMM1octcfrDmK
tol/m5TmWBKb6+JBAeraTz96eiA2QzBkcgnFCyPrNGY9NPmPVY1aH1z3aiHJ63ugFNZ11PTTnR8u
7oaKKZa7YmNm0J8ONk//x3qjOKxNIvoxjVfkPLdliY4JA7Yye5tY81r+WFzCNbkkDeucnpgB83uJ
kO1AfA/y0R/SJrHBUHmnbxVTBS/0wDONt2LGlSneqhnuZsw9oWEjUhyVuDkyWg2e4J8R6Qv2bWOj
ktApcz8G9tOS0hQebnyAbVWEqx4qsWbw7zjNFpTvz39f0K6xuEYZ0nuMTVJBjaaZH8/lpkMfkDfc
dgnyp6LnASDnKsNTnxOFPPBCcwjtJJGkrHYWq0My+hy73maG62huicLkO9OQL0gGXalv4NX0uryT
Ue9xJJxQIZWc3dd/FiLPTQPcRsgW7GrYYR8nPYfHzKYI81Ds6PjZMySuyeptXljokX1rUrFbWt0j
zgFaYzQPshLUv+ewBKziC+eOuIGiQC3Jad8Nph01ygSVyzL5tqCvtrjWoaLXPSLDtwg8L3OInVgq
BNb3JHsZ4nmXZrslx9KpYzKy7bd0jFjVx202Z+hwaXn6CD+pxwzBUbj3A7azIabjRH8v9V5MmYEu
pBKlbWjQdtnUeV39FCO+iDyxHxt844pJBoVnbtiKp4mAena3PN2V7OYueqzCWsC2U2fgMhjFN+3z
yPeU43ZDhpm7btm0/aGbj1fIutwO6GL8EXDm2oOcuhN6PCZDdECo0lLwPxWp0VGyaUHJ5xmYZwYu
7dnlnp7Hj2zdT4+EsZCw8ZvBMqbAZYcjOG36PkbaiFVelgWrXZmg6IdKkC83vy3qwzBVsekSrkUW
8SiHjlzc0BQMcPX96JJx2bWrffvFhY/dJ3jNqvT55+nu/09Y/2rCqjjlMor+7yas//P//v1//cff
/8//+Pv//o/fzRfWL/vnkNVxVOiG0vaVcAIOyP+cL7h/c5kT+PbaDxDrDJYGzH8NWX33b/76N3yh
5yvbFYwr/mvI6tt/U74bOiEDCcYTfuj9v8wX/D80JGybuYcMFKNcSDoBE43fH9pFsKCszUG19pza
d8KmAyYK+9nq82zbhsWlEoDZqtkjmj5ngZd1BhNAQpkbbdQ1cfl9KHt02oMhPTvAL08yFM+MPQB0
MOE+LvpkV8cNOEhFenCrdxmP4UPRRHsyHpDd6RaNl9f51HXFo2idoxCg/Ia+PlfJxKnSB3yRgQ6n
+2ntrcz6Li2TPnq2mC5xUaOi4xyXR+lMclwACNBtEQVr+7wUUb1XMYeJpXP0VdKbt2QI4NUvSNjM
WCRHEqUPNT2+sLExV6CSWQrWvF9uhsd/9D5+bVCKf3N1yULymdoEzMwd5w+NK9ubg9YNdLBiXx4L
pF3bqqbEmOpWPDcI5r3QBfvYbrvAwqndZTiG+n4zG7Lk7KLWB5O530JRXBzkMJOqpr94fZI77NeW
zfrp+2RcO5JZlUvv9g8tm9lr61KPM1P1cD0tozaF7xhp4Z37KT51MVQOYl1Q8mWr1I3C9CbPG2+/
SIKYguYupCu3MfEQnThi1Wf/i4UZtvFi564IiolQDPsuD9svcxqjM1br55324b5p8jfZsBpHqMx/
3gHlsNwtLVKuvpuG/eI0X+3ExrZFZspMG/y09MQfpru4WZkOY7LsLKy1OBYF2iVUXaZ0hnsnc9nc
USbHgyw++TIRtGyRsvnkUCzeYt/YTfrDGzrrvvY1qUCZe4mUch5IDMekxak6xtcrIgDzxLrygal8
2fmIDU4/b5CqXIa/aM+pP8gb1osvmS3SC/Q9ZA7e+uH80i+rYmUPKm8ZHXHkbEh3bchEPcpYEBpW
TudBYLh1jQwPwqb0jRLg0O18LTP14vq0D8OGM4vJypIyMEv3vkcaCUhrdXSz6jVUi6RDArhgJhOk
Xqb7MQhhqrgBGXG0Ntyta3C9ags42JBzTLKES4xa91usCBSv+wVNdDDSQUrB2C94Lkt2qgSy+qPt
B0dJ+/kYpnBhO8Ivj1HEJGLu2azmojYYx0qO+2NP4pVu64uOSQEKNb5kwJCX2vHSS77EX72+JdKr
7j7isDL7JlpiLFX8ImPD6AkV4r6o6N3oWAAtIDkt7B3noI2Id6YsxbYo1OdELiEjRNRukb+WICKG
BFHZ6V98UD8/iF8am7ZY+7XSZTTsMQlG2fL7D6qRcTrx2MZg55Dq+ppA09BdTg1aPgA9RLxXXXjt
l7Y8E7Bu3+gZ61iuwotVKQKuG8kd3SKajVJx8jwbzUZjzglKzzAZ7maOlrzvPSvTcM77HsBG1Dg7
VM7BuXDjNz80033GqsfMwhUXN0PF6cS0NmXsIRWmsETwFh9TTTy3Krdhp4pd7dkII5e+2w7r+tpN
7SHkepERdTf1Ha2msd/9+ULH9fiXlUQiFRISJZHDRuezy/16M4+uNxSiQ/Fn6gSAS0LygamznY+B
r6elcaNDF2rR8BrGKItngV5tZHSpsgDiWqjI+k0WEFja7OwRELrXvTshhPxaNvfRNEE3cQa9rReO
UxZujG1sud2ZJ2HtPWI4W0iJPzYs4Lcg3fRxcB2xy0WNqzW0rS+F3Z6R7LjI5TkSKx/nVpBm455Q
yv4c5RZcbVPxG3OSo0Y91KJUtcKCvoWAVNMvOFWXihRnm9jsHBQGc+VrajsHD/nnMYm2psHevFCy
0q6kdzOzecGlok9e7cs6v69Vjpx06jeB3RPfRHJ15wU/yIOCMhALcRQp001cHMRmVuJjtjW2FzW8
1z7zFR0tdByCGpF5dG9KWJ5N4324PuZ/W4MW8zNDl2uOEZo4cPHs+Vwyih4Lhnl9GHAXgmPHQQOi
Nhx6sRVr+GQyzuE2jZnbY8efDsZ0oHYsY90aZ20s9RxtVdFNj0t+YR2YdjSQD4E1eM9L5z7Xtfse
J9Y1T/ibWFqvypOg+dagnHkui0NuYBF5ttduw6zKjoONpiqZ8q8peS9nHyZuaLx8m1spAoRacAiP
+ZmVo83Jj5yvuRNFTMSm76024SqKZW2LttLPOOusLzNskd3n5dfFibACdcF3u0GR3WsFtiWimd6i
/1IDzexBfBGKTqZ2mHKXyWZck+k7f7TxM2m4bD1gXwucwDR+ksZ6SNz00A9B9SmW8Q4UclX1XzVR
rRgJ1jFxBlykLM5jA4rc1CFsiAzre9dUqxUuvE28LkaeRqJg55PSPMpiVwyScK50sIlvUPltHNnH
EQNoK/x5663Gy6wgegrJB67dNPqt6Iu7oUvsfdDW5F25d7IDeNQk+ZfQFpD+yC9NQ85ptQHdcKQu
dD71fosoK1QM8QNYwFBvg4KxlsE11M0WhEzp9OcKMb1HBFozXEWfdPQBoy+LHD68yEkRYJOLPcj9
NPnQ2Idj0Qm5hU8ztAozqBvg2h7JjQuW/ByFdYIDvHvsQ6IGYsD0vTXbx6Zpq3P6o6xFcxzCkLGm
v/OKANNAVXz0XviazwzhQuC3vnuq5m9ZiqUvCoOrZfR94c7JX4ygVunh78oZFmqJVMYXUirp2T8X
qV931GCAx1DTzI8SlpOQN+OiZ8Yyw4OcdDFNEM2u1GfOdAjRTSTegP0S13/MvUpv5y6b+vfO8b8t
aX3vWPQvUs8np7d0Ln++XArkQf/yQj3fDXz2cCnkH+uuybVqqgxIGzbhz6rd5k5lXYXD8lnUGGd6
GkF33gpDs6qVuzXCNxj+4mKtp4s/vAaqUqXYcQQrleOsr/GXi2ULGTtWT4s20e2xm/Lh3ETevg5n
yCTCT+5V/RTl+edq0NX+/I/qoeXp2fhIbh6qAJ9QnVr+VkY+skL0oIAiwV0P2mPguG47s6wWxi/x
QxUhYIlL3Cx5Xof7ugJEBtPLOlXrLz9/x75rSBXIL3bp26d5/YW5lH1qpoUjxWCnG3tYE6uy6WFI
F4tcedpSniLGiooSfCrybgA/ucdQTuL8KLiAWPzTrYW+lZMzuR5jPDxIxla+2yeflo6AbwIc9n/x
sQb2v1xUQbVPuS/9n5Pe9Rj460XVowoq9ERcjEW+lx3Q60WXu2WcyASoq2e3ggc2cBrpiHDq+oFe
gcSv3cLoafts4r7FhNeWFzWSlUk7py3ZG60JeWLeBMgPkqcpgmiZDS+KMfmtapJv7UQLbgmuaLGU
SMPPXuKv4YczffEiAJymnpcgBO41jwNokQLR2CYp8hGmeKOOOh8f8oVplez9b1I7FF0D3dQudT4a
JYj0UhyM6iE7zWOY3rhFrIFAETRkaLt3MjzVFvYsuSfkzL2JkdFI05KzOWK0ZHJzoLUFqxS7p+kH
2jRZ8kLW6cNUpidGpl/cBoAxfULHqnctFr4mr7wzbHnYNSnzWDmRqmfpD7I8UYLliO4tLQgKxgsq
HXhUxPWi1LHVVirWxjpkUXKN88lzXNxk/inGzo+JgD0g8GyueeMOp9Laa2WDdAohuktadllPz0ca
c1eGrY+VkeAlWuM5xEdIpZ1PBofxzIxGZkj2vZ18mcaQIwQZgM0EtDggztCxme4hE8Svi4+/Ziph
HBeTbWjgDBI+vNUVCe20csqyKe9r6HmJjNAR+wsp4fmXbgl+K4T58HwcsVOrvFMN+2HCe5RZeDG8
AfpL9Oh4NjYTvIi6CId9T9JPWddfeZH4uhk3PoQfxq8OsvLtR0UtkeSxzyvg44vSKWXiwuamVH4C
52bAetIG9LdMbBjxqSdL0k9PUmBIYQ+7o8jCk5tYRyc38hEUxey+9aBaDpY3XRIXzKlvGKJ33T21
7DMfwzu1MQDcMNwukZc9Kr3MxEFV5XaqJE3UdXA6tIJ+tAc8vGQ+6QExqe0KCu7EdVzKaKSTG36L
VLWnnt3HMrxh6zfHauEDqb2yuYTQfArLhmxUIr7Ts43XTSyHoSTztfePyhSG43Nd3E2L/GQHzbUu
PP3a6+U1jwAV+4hkgjmI4eYbMhurnuRHVGq2pYHmOgv5teTLW31IIoI2q83qFqwc1uv+ucwKic21
6GAS47F1ya+ZoktZ3LfWdgz970OoGDMTDLb1huCto/+AM4YhO5y/xS3X6AbFqajoiERpXlaRKYir
7LXrJnfr+zyZFY/H7aItteHmRU+wEJo8G8B1xIS1bOVRD9guG2HRVuOgN458bBY7ePYipOqOcrZj
ZQXPceAQqAPNwUl/c9uoOBO83gLmZxBN9aMRvjkzZ99klqsLtNi7MYCeYGinnZ3CE6/wYAqL6Fkh
HkFu6hGXVEEHaAAM348KeGiqHsYRa1vhZdeqcckIrhD22TRPcp7CW4l8/6YRG5MJ6HYZM7ISJs5Y
Nj8QhiJ/YvDCrdg1T5Ig5SL3CWQ3LUQ7Z7g27P940r5M84ht2w7PJnCQDTqcS1vntEAo3fkWMxgv
SE/LCAozo8wrmrM1Ls3ODcf3qglA13gsk3p5H5YAWhrF2U0PDiEp35J5wmCO+EEvyEmzmGyHqZAk
y3s10AC2kth8a4si3jectct4/CKsub0LdJMj0q43Uytu7NxlJDRyevHYguDbd+0WfgGKO4N+vK9b
uBBtM52dMsWdVjngqZVPCzyHhhXr+n52DBCNCVTUyOknQebl2s62hDm0zEV06Tv/Es1xR2FJ/5hO
X3yblzkYCZkC3PWIq1SK1oQmKg570Y6Nq7316Co7RC5ZTpsdZg3SS/Y88gZDdmkgJmqIpWEXPFhq
oPfMgR3vD54Fa4iR2HLf06d8YkliaDwt3/B/ACETfFlN5OCowbjwmYPyFDkZ36VOt3aMOriIl9NA
3Pe0hn5VVgjhqc7BxmrKYkmyVG7Cc2A3Fz/s36Zg5N2a8JNc8NYmcfgi5gQPYKzvrhw55nt2KmWS
h4E9iPGU42/TGsFoOsVPS0dKnT9RrSuMo+FkXeTS+Lvcse98ukIx128L0Z+2RgYgegis02T8a5lm
xPEiDwj82cUSbm0Dhe0q60C9BHhgOxNjDCwQH5SNnZzSJf8hR7VcWguFTjzU5X48oQaKnwPhzQe3
tSh7GepwXnRQdgyEWXWl2BMegC1a18dgKPc4rc6xsb+w2aMMzLxbS0yfRCs/DUIoRkMNhwMr3vs+
0xKD2GCFDlLuJsQELc2n3Bk8imL21UzG5QEq0YuNFgXe9uKIV3+JGO6hW3EIG+qGE9SNkOzyGJoJ
YWKISml63dsxQYaZVeL+HA7pSB8U/Qzzuo4hiNvYH1YFcKHs5VW4Nj0xJwiwPO/cqCKfrvDxdZIo
wCCageGStl9FyeIbjs6TO4Wfx61Ee0DG2nxMkvkOQSkQdM2oaozxVIy6JqxspfSYvQKEHFVzCq+A
bJxlKE4qsR6kpQwNicWcBi0DJAkQxQM1A/iAVqKs5kkl028CoS16j+iYTMOE4sCD+wn1szcAQKuk
eSvRl91K1zyOVpHt+8D5qukTxHkBWQIKk5zpz+UxdsJkQTvk6uAyoBw6dDXyEDRZX8KPaQi+swBg
LRnm7yr44SxkFfYhjd4uRE4V5CHEWzmBhK1oay2YPaPyQxUrEyvdTUnmbMZ51Ptp0JrMChiCnZbv
0YAcgBsg2HQyQPy+uNUB3ud6vMu/lWn/MURtdwlWRfKiH0NZk4vYQlxtygqVIqc6RcmAzHnPyfd7
HQ321pIdQ72kGzahD4UuS2NugtkjbwdGVImdtBHBeBoiKG5C64ek9s8KQNhMucQJUlhPgSaGYvK2
g4U6jI7QAhsye0FhOvWFe7E1a52rwVdL4JvIzcS5piN9lhneoGS6Q2K101XXHVwz1VjDDYkICxr2
aVWXJnO67Jo6pSvPAl11tEwDTDy1smEn00W3hQ+l1qtSnoGquB0CEJmzssfPFvEgh3aG2SeHObpR
86cW3dl6GjsuFOe7XtJtDTgX3ybOdBGmvGSccJ8St33trSx8AGgQ9AYQTvmO2vrgLMbABcWoM4gS
hEP92LttABqjgQe38qtIoA0lxn7d2i/JvKMyDWMU2AbECfqu5NaU8PkSfGwY9SW2Wo2MPWa2EKiO
grUgFzZw5k2N25S2U/zi0vu4UZVcUM/VPzIn0yfP3bOuEwmtltelhqItFzg5DXQFldBjqRHvlRNM
swRI2a4IcEy7ZHC2PDmCYVxtDLnOOn5MxrEhA0QesmL2N04LfMgKwhdfJweRLtEdy01+nlroruuf
bBVEd5OFXTifCGhcpno4G28imt5qnNudHWkCQaeSa8q8Ovan8Zmt5F1Ihr11vBCwVDTpoW5WIkuj
3yaQJOe6x4U+GjOfXEYjFO/NXWYM18SK7ZMPvGhuBThyRk/X0DXWgUEtqYIB6PIYRKnMYtosygMv
sW2UssiJDL+Q8elf8nY3+WCNs7nYdXDDBycZrjKOn/LpKVbuJ2GsI90UMlAsUANJa/xHj9g1l3Ij
B6BAZHs57Z0uYETteV9lTq605zZgIwzyNuFd7bz6DUjlwuJXfHNl0h3idaRCQzbN2FLq1fmm3OkZ
lXe6G/Laf6pmaMApFdk4EhXPsIGDzdRat7bvd8dxyxc4nwQHrzShQztV920TEOLCjOQY5g1BLgiV
hirMbnufTlYKYfUYrXDJzBnNQz3RwmMf/e5l9zqw5CW2qaC6YjKXknH20vmvdpg5p9QOnppYVo+B
6iPyvqGQri/Bn/2Xrkrk0aMHw0wGcHSz9cSYPOQr4Xdy0/rczd6hC+mD9x4wLtG/xHjtZ4jO5xGc
/iTEDyusYff70F3XlGLZZfEdLgsA/Cgv3kuV5He5KTU2cU/ufMShk9Dmwr4MV8F30QJ2k3ywEjqk
c7pOdsyz10jnvhqjZ+kN5cFJwAT94xuGCzEkk1E9IyF6BBXg375vwwM9JH2Wg404yW2fugDiTy31
NV8G3BBxq85xxbqpeMv7n3ODub/AJCfCDOmQSZLhGBdzg7DJco9zVr9GBSoEJNcfqZ1884vvrZnf
qoggrzDMD7mOYrIOQhujPwtvzN4+i/jBcKMR0ppLtH8gpqrSkuefv+QOdsQZ+/VuZox48Tvrc9FI
eJ+rFimZob+qCjYGp2usy3a+a4Nqvk+Ktc9maBROUxODCRLVc9I3r9FcVmcxMdvkbVsQL+Z3vx6r
k/Ez8Wgn1pb9CIt4g3PfCWX/GHWIobooAppdefq+twdvPyZ4JKqMtUZRau1pxjEdg0d9MAW6S2/q
jpRx7dVBx08p/uCFHLntgk9XVy5owGZXW8ghPJwn2zTh6CasUpwTCN9FjGopKJmYOfK5ypNr7tvA
QVM2Ke3TzJ4ZgPXkqo6kChSLZfaslD/sZb7r0FVveqebHkZFBbomDTjs8gZhsLXAGjN5fdflsr/q
eAC+aNKz1Tb9eaXDxrVONyJN0kOUefqsY/g3bte42yq28n2Lypk8Nk6fi1tPpzxDkZqnpr93Cg0S
eSweC9OaF3CQy+CWr+ubqBxrehyEvekGra7LsKTHuZme27X5XfgN8hp/YVtWPo5+CfVZJ8S1DzRP
Ms45aLvQXZVZ0m9NzKIV2+V3230ZE4WS9paPAADe0obg3mkgO6aj912P6EikaDZjwh8XMianpbvP
vKzGY5XQo+4Qf7uWikBjV5xfih7ULe5PV+AoUcOicMpEhyb3gOR72Ph7snxU0JAH2hNMBT9Oj/0z
zxnC6jqB7BDP+PDyjsP/WImLoSO4yZeWB9+9aDQzp3rhhmlseafrEQXbUF04zjapx7IaOqSsdjCk
Z5N813iu77zCEMdcBjxALkl6TRWOxx41tfIxS1UesKswgG6ZUaF04Ux+YoBaM4wDRG+q7S9J6HCe
7tEnAdigShwtuHhhdsyiguEcXdO5w8LneqS2Eo+MppvEGs5B3qmsaQwN3oAIrp4N3uAyIckg7tP7
OAM5kCBClV0fbJA//UicRB6GyLkXRcgSHkeET6kO42zVckjTA+7t0muIThrRr80Zup/G/ezCbnPn
toXBx/cns9v+EnI+yHxBkMeQ1s/hGgCqXIc2miPAjyfAmz0yjhtdxp/mjMVvpWDanjd/60DvJGXM
XS3t8t5N6AXlXVK9MAoDs5iBXGcOc2yStj/imwj3RdbaUMQ9jaE72zXdMr0WGqlbB0luY+EhhB1d
5I/hYDgiDZgo43p+M01wSfN5uroDZxG/97ZtmwXHJnLMnUH9xVZ0Ar1hXe3W5dg221/hdrnbVOcn
u2K8NDQ2J+94hE/TvjCewZTI5WUxV+9WOp5aWUPQbujrlYrio9Fdug+H7mu85q01Lk94Y5d8F9Wy
F4aj2Q0s8mvOILPsufqsvKw72jY/QsWMmmxHQ9ww4d1qST4v9uemX0HEI0aBWryWsf2c8wbCRLg0
BWMiBnx1TDNyZKcJGr9SRY23wdtZddUcy0mjRijr7ZIzFtNMQVM6Y9uaUnrdj3U47aspkYic2pPd
9aefd3wXRqRNSljzleOvHe8BLHk13OUtibvoPGiZWkF5IxTjQ12qDCAjfa507m+iGYNVMIz+Ftjk
vvOhk43oQQAj1c2uqxuPpnk73HdF+zC2ARQVr/0ISI1K8hDUKbugrbQ+/HwIp1ni/NfOyvThZU3w
NhgK4jVRX8b1fUi7so8L+Fv9bCR/ZmkbHoWq3/s5/Bw3TPTGBIAI3+EuEQW+A4a72dSOB7wFWBCY
wnBiXGxiwZIRf4Dt0UBybfzz9cegOEX1VZqcBQSSfMQdsPZtgszfeKWF/n6h0veFfctKU9z4fffk
/Cd7Z5IcObNd6Q0Jz9A6gCkZfTDICPbkBMZMJgFH62gdwAo00yo006AGtaoq0x7qA5+e1ftTVf8z
zTWBJbNjMAJwv37vOd+pNMv3xNtmeGXAI9PhkGE2JIaZeTlMjyDPsrXnxP1t3KGJ/p6ljQEzyBjJ
MN2v6ugshKGkxBMbFdB6FyhYoVq1c1u6srSo821RLO8YLCjbQU4QDQ1/NQrqFT0fdxMY8c6iUUTj
EcvpJL7KKnH3XmkRsGInzY3r8+mo8lX1pnXXhsllgM6+mUS7N6pmJofECLBX0CupRzxzhXcyLOWf
LMd6oxMXsbUj6EBgbWbXFVK/k9YYRZmyoZMHXZcud9/sv5bCae46P67XTgk6UZICU0VklvEEdQCX
S5pOR71zLMTH2uOkNC3DQa3fjeVGb4zyVhZls5kdQRK5H55jByfS6LAZSC8c76kts02J1PGmiE/s
yJxvZ5shR2mPoGJn0FnAJtM+H3ZmPcBbFqhNGvdiONkNo+xmF5BHhIId2boXTPPWNZnI9XQ+mvA+
NXkB0oGiICrrkNWYS+YGG8Fgy/QQ9PLUacwPfuJ80mLw91HXHaaGc/As4Vpm0LWZaQY0gmguOMaJ
xlPFs+pVFK3Ge70MbEe3fJZJBPelRlOsxijb9Cr3Vl3mAc1uy3JTLQO/zgwPvW5Cbi9UrlHICSkp
ps++QohVIETPXFBsHOCxu0UsHsQdoQdS4U+362e44acuUHjLB+NnVwpG5N3TVMXiXpjRExKl+jZM
TYO4iI5c8xRXrWoQztg1WCUOWddTDsJOeml56WqkZSkxLG3DggsUZjMkZHSVfvLUShTN7cDcv5+s
V5cMgTCos32UOcFR4QnDUVE/UW6IGOZCRStm7Y1vTjuBwOX7tLiO+systpUZnAtFjaU1tgRvQinq
GFl2+r7Eplmw/WsQNUPKjZNCQxULmKcC87Sn5XZMo+zOCud+09johvQUvVqarGwRkPXspt7PmfbF
VQWsqOttighGdoBMc28XGgbUnSUrhkE+xUywsJvsd7fXh6lv55OROA8yEmAZJeswJOAWgk7JeRUu
ueO069CoMADyirXPvcKDgfTGrnBJjP6JHfIhY53gnumDvaWd6dYz6w+3TSfk8lZAr8I6FhEZDmlF
zojJcdRTdnfVTUlxjAZ/3HqdfevHgu8w44DOE0KCytnE+tpCwoya+TXK7EsT+SdVFs3R7ER39qPm
l9u0yVtjoh5wnCbcoQz66cXOtPiRfthmRRZy56yTuQtvMzQAuQOgr6nfMiN/5kwaYIpHU93716FV
lAcVhEeZiWYVahCso0AFUadhu9FFQqQF++yr47C2u47xUnjz44Ty+cryxunGGmiIlHw3VHTW44NW
MRE8Y7t3mhgp9YiRs5yXglgOh4bu6anAytz3+a6ohuC6GTBfj9FX1KTF02zPn3klXbrdtCmCgBlr
HGzmFtQ+jJudlUFtYinp0Ieg1nTWk06GQ1nWw2HoiXAtg5BwyPBzCgNUDFRCq05Bg4xdWxFuW8MJ
h3MbuIJ7x9MvOMn8TeGO+3xOMVXJol0ZZHWQ3WKfHIumejU23oPrGSCyUCWu6prlKhMPcyJfu9jB
ShYQwip531dH3rJyxXmk3wBAmKNgn00JhL+MPbCBn9A45ngYk/apKSNSwqpgBrPwAB7HvBIB9LJ6
UsRiVtU1KxzPms3QdhmXrWsJlkEhnjzXXTBx1hxfes++y4fpOW7HtRVQ+ibdc2/L2272aA/6I9yn
7F5K+MONi5Voph13FexSf4Eqh8l0PeiPUlEq1Bb7iNDIMrvyXtHJWg0amFUnQ1K7RoJC6Lm9d9Ji
ytZyaHMd2jH+uAQg1T9p/AGz9O4iRTXj+8cpAr3GzXG9vJiU4i7MXXZfp+BVYuFxnPChcKKHphO4
qhqC2vE6BL0DybkvX4rcvxtnd9wiLx1xiIXYq/q5gIAQTaDDwYC7snmwnf62R3NIUkzmtKe+6tV1
JhRh19KHGmFk8dpldUQ3hCoo7euvvB7yTZGMxqaJ+n0/Jjec4aLbuOkMIBYY53WcAdebf6pCc+d0
NBjbJCZ+hHZPYlrgzNv3StMoVEuSqv/RSe+1TPa1zoJtMqL/6uphOtXCvM2ansGF7RMgPv2MBdOG
tKie3IEDVV0OlxCL/j4PBmIbmQ5Rc2xk6aCRISNlxk/Q2cvxZHhueE96j5JPozhpRv+haKJX0doB
Lytkrq7lT6OLH3yaQ2jYg3LTyZkyez5XpstwticRx6kw3OW0jcYWw6Fnsi/TQSbSp62qFXVvQMgW
62IVlQAY4ZU2gXM2avYCqkmc7rTO2yWoRsUV+JzFxsuUAyAPnRh+wAhXVm8Ej3AR6sUNU8XHBEnX
P/GLSnOKwdxRlG+IBM9uC3YyFowwK5T9xEYOPLphe9sW8tTebwNHI+SZzmU5HpI4gcZ/GG9yA/iq
zZF6HqYPGxOOrNxnl0RVFfT4XWzCT77cpN1mRvrozNljHZv6+p9Mlw5pXQiO1pAq85GesVLiIXSq
g87Tx5RBoZ17t30E/elbQvDfOvt/pLMPUbj//3X2//4v//a///V//vs//9v/+h///Aed/fLP/qqz
NwS0Hkz1oUD84wYm2tq/Ce0Nx/oLFmnHRWOPF943ES/+jWZm/8VyPbH8iVgAaIsh/z+E9o75FxM9
vM2fMEUP2ef/K0L736TgnqBvEyxEMztczADW7wwDXZX57Jqpfx2HqUQV+jkyV9TV7N61difWuRs+
BklrrP2+xf/BqByitLfvFwd0qx7LOAwPlqj2IgCNQi9rWv3d+3n+z1L130SuvD7XQgluhsKjs4wa
iDf275UrbK6yTBwkecYosk3cwy9rTbCc9ZF6ByPYAHE5CYPd0BQ1frgqvSDNddeoFC9KwW/38QSI
QlZPNSTjxloqp7oXazvsiaxcRqNBUd955X6Ox+Q4t8Bul6YbovyPunIEh3JGjVTWaFbjiaixqnBX
Zln3h7iWHwhGx1uiX2OSZ9NL7GB7a5KMaZZjfbAwunvkuPF50I5z25Q+8Tv63iGB9B+9Rctb8H91
wMtbxBDQsbjFLN9zLes3cU8tpgrdRAVXlA97A1UoOH5fctEFx1rDgveoaa5Ei1AlcyMS1wWxQp6t
662YmvG6UjI40hDbxrE1HpPJAkSS5fFxRJQWsrVe1Gi8ktlExkBvRxcf+sTc6/yxEtZtrAx3246M
47RS0SkplwlFwNresPneWAygSS7e+kUTvGheBY0Pxz+mSERelobs3CfyMDmBWMXEyqyM2FH3k8dg
+s9vom9502/vEDwsjswurRnb+Xab/J2mbJn6FHHi6OsWPcU4klOT0zGJmXzcp7kT3Q6dQ91K+vwy
KgMlPMOFrCk6VwaKrSMlc4pItzt1g3erRjfbWH2TYhMY4f424m6y3ewkujY/JYX9ni8j2u/f6iTS
o3DAjFsxprnYwMpXuWuoDX0/Ewg3l8ID1Gwh9d/NIfhSzx2yS0hP1k5j8TXl7dkrB3VpZvNGz7E6
qtGp/nrxLPUfX4pIwRDFGhHJzL2lgeTcmmkld7prdlmiqlPmB9XJiAD9ZLED8R5WShpU2buXe/4G
TTygF8ezICqrZfSW7IdAtihk+er7tyQHphu6MqTL+bgnOXuAKpm6Y7eoLNEiYsOecAPG7q2iQqeP
g8f+zz8++4/6SW5wAbHMFj4CUjRsvvjtBjcyTGU8vhyUA8MExmTnt0nin3lbJgDcTrONTdIOOGel
TzgvUUwFdf5YtKBlE5OgaW+M6dpQ2+aakOWuC+7rmcGcK2HklU56oxyV3bbZxI17mw9D/aymRUxR
iepU2hjwnXguthwT9Um5Ov0H4rxg8bL84d4UYCTZGOhdesuP+NsCN8xpJqwuJX9D6x+IK4E9LcOB
yJ3knp7aKTFHRoyj95Do6M2dyufWsiQCqehnIomzMY0ouXz/1jz4BIUJZGnfv/d9KQSwKDFwMogm
kxmBI58ZXiS7Ic3cVQAj7NloKyKYQ7nO3J6AlYFcp++LP0x7ZQzDrS7G6Z5DOdQfdEm0PPkbSZNP
9xgYMQyyA6DeuRIibM9FPJswliLilxHbrb6//L74Teozog3i41BPxm2kGT1GfOwf6PbP2RQkT7ar
hm3p4B3Phb3oI+VbMGVvVkTouWn11ZkD0m4krDZ2hZGuxwa5B7dMyDdR62IuKw79pHPjBrX3pWWK
vZWD6Z3NeQG8BZpjV6s2pt/fC3zLd4104udY2Ifei6tLn9YxLPRqrSjy77WrPv/8/vX+Hx8xi7Sw
uX35fJEA/3EPw6okpBnNPdNoj7AYeOBx4WaP1UTjeG5f49L33mKUK4jUr1iv/cNfL3SeEdkT4mp7
1IxuA8KcWc2G7FkCe+fk4gVDcPN9sbMiuHFyIMEFDR7ZBWBAhtx+H6aw24Ychm6QjJSHiZGK5Hy2
tqRT70XrWK/JfKf60L7pBQZmmKze0XS7iBA7hnv5OLwmU/CjqDz3M6v2XePsOlWVp9hLETPXap2k
rQlUe2+kVnPI8pDkxAkPMmD7+m8XvxarP387rd8IUMt6AKbIQ5bgmkHAM/MbrWg0LHtqaEbA0Fkn
wu0PaaF9upfL6bjwInClxjR0+4QWKtpfIlKWS2A9ooE0L+ngx7d9AJyd/xme+d8utSZBd4yIPutE
dI06mpKBTB06MshfatQnQaGnfYmUklGgd8BSNGxZPNGMgtVgnB17VXoOwmq+L6yECHInMtb0iukr
MlKo8FldmowWYukFBOI47kto8YgYoZ5I2ayhlzmfE+rxHSXUyDnKbS7tcvHsQS9mHrWqvWDNqRiq
qTXF+2BuLmaY1ce+B+VlWpG54Z0ilNhQ4Ypex7OdjFBVkUumTJPuhN8fJDL/4/dlniPvmBvJu0cT
nZ5ta5z6jF5eO+M3duyd0eXReeIcemnoHU5WZ568JbKxnSzaSrV99pdL3Y4WmYZQy8dq7rAGcULm
AEpbMlT9xTQHcxUqo7h1G7JbohhvQtczKO8gbngJEkxFMuhNNbj6OPtlvmrzsnrXcnzt1djcjzER
skmIBAkFZ/mu8u6xoPF80zKXuXxfqnnaMkq1D6gBULNEvscU2vFOOjV+BmZV/vzzu875Tw+xb/k+
+iffdgJ0jL9r433Sxcqp9xkWNKvRG9Q97kC1a1RkXqV84Cevt8tjHqKW7mzoa0nRDxSV2X6YWkXD
O293RVd+NV5BEySpQvRp0n+JluExLf7PTDLDTQwXiQAo+Dgkz49AuVZZxr07aWDorb2VkuiA70tR
M42IpE3GRiKGJ+VA/dNyfvnzH5m7nxPIHzYnuDMYRE1WL5yYmH5/e9JqQAN94MLDMJe9fqoevy+I
xqCcCPtew/c6xWPw1uYeWvqO4QryqgLvEPWmN2TyGW9LeWNEIblRyJSeUaGLgx78lCBr/lREAoOH
63vXrXaS5zFKMOAyj8PosJmUlT8FaQJMsCX6ASncYObdveHADIs7RrjfX7Z1YTPQSUI2SdP7GnE0
nsaK/W7qgnOjEF+2Zeuuqem3JKOBZQaZZw2jRvNWP2P1RX/LrNaS9Wca4QmKk/odb9S+TeRnkGl1
ZWQ0vrPwPfIyIPiEXHnd2+SEr3Tbg+v+F7Ohr5LErlllACoMgJ9JNr2PDhuaQ3sL1wSqtVkjTYqn
j1pLnBUODmARZ9cjyMnrWbjbsIpJDch7QOc50pNaB3dYGaP5PexKTRK3vLWQ9nZFeU6b4S1tvF3m
Zx8YeLdhDQ/U8pBGVnUGtSOdWcORhUExCtCAFB3eBWD+ZX2RehbYahJ5MooQkZYPMsPowAZV2QOC
qU0/hFRRXvScyvS1MR6FqB+GCdBY6gL2QYz13oEOWw1CvxglZwejZxBSL+T30bhLA4tYVxPlsluM
TzTb+2uNeqfVW3uYH3DnXaXGUxKCPU7KEGkpiDu/U+sxHrampfA8t5J4XRsziWQgWo9VsSkaJrKN
FW0bu3ypnZYsD1OiIsvR65lePZGENec7MyQCtmd/v4asUTuN3NaWs7EyA9d0gtfNqGmDp3Rahj6s
N46Kf+KpNQw/+KSPtWeGl25smbgbixn4nqiq0G0xChnjrYcwlKltb6LsvOPMw+pETi6uQAY947oI
zXXvklMc9KW3z8l/Gw3SMCz0iKgbAjAqvQmyGu/BQD/UG4wbF3DHofRQPffosXRippynkbX7yOZR
A9qRD8tFjaSPq+zITwZvxs2JxbUjemq9je+UAIN8Mu9MZX0lRAgfBxvjcZJkC1utvG96k3CqbT8w
5gsCtRO2Wtklh+QRZZWtvEMS5vBtRxIFFckWvJ8MRGpNJB7mc28ivsPO5memQOW6dT0oNj2/z4bo
bwSr3s6zyZkYiXt1OezuhtEb1wMiMVk+h13wUVQhWLgdrNWTcIhO6zqzw73VNI8wKb7yhjGYRzbH
SNtgaigwtMvHWQsESknu4KBMjLM1P9ReCfyPsSXgTAT4e4vpC5Ka0N1NjL6R9ly5tnVSY3ju7ZQc
ot7edgno0ZmRHNF9z4ZpQvzR7EXxC5wkKIzmbhDDVfYokwVP0dWwBCr/rhvl3WgF06F76UMowqMK
3/BvbsMCKcqcDSu1bFTOO56rn4n/ZhktqTx6iSKvrcMw/kJ5X70VvHA9kqfEMM+/FIfYacy7YpIM
qMwIAXHNwzx51T2snw+RzdbC9gpX9DHSKxFXcJeMIF7lgQuoRhrWaTBHRpgjIoGxnJ48me5aeEeY
RtkInb6FUKhN+2A2ZGRZTvYJE8096LJx13NRj4BdhA/vr76EyH+wjaC9ddMfeGrKbZoSUEVHNIgw
GMzTwCkvBnKVh+W7I6d6B/fleVbiXByigw54Ahs97oqaJ60MHBsaCsFOQx2GO9hDQma/AiwGuVNv
hrkr11FZmFtPEDITwZT3GAxOk5h286oaQEs1tbYPqoweqkuREcuCCJTWbhG9ox3b93nESEkLe0Px
90zpYZxCbRGL53uoM5HRsu/LEP9Ma0bugbnvK8HwwQ0tmFs+8K8053W1SoLUI3hwBYOv6oz+okfj
qhMIpdAfbNVUDiefuT7od8WHEPY7r5fd1YBav/aaAzPmwYf73Gf8N7hTX2NTdEgF602hGG2rBDgS
Mx4TDkL31EapwFigav4z4kMd9YsxaWjdS2bPKWwCNIGls46bfmbmabGfRMWpUUtsRjS9dIpkm9nW
1kpFGlw/Q4i13/DkWgbsoEGSc9Lq6NNyil9BIPPXIouA88ToreVcnEvnjJD1iWHefWMDzY2z26bt
L7Lb1Np5LCsyjiIlH/zOvdHesFFpOtOAnrGtZfmvrm3kphhHvTLECEHBHwExt+6vKBcE8rRLaHgA
MUFPu8COAmbwubwvfcXS53Xb3h6PdSd9kg7R3cM6AgTFJLAJN3Zu8cY51r0RUO4xNmIUNF2btYX0
1H203LpcpYgnV3OYX9LJtFBsQFBi5KnaeiEIEQzml7uyqPw1DSBzaxvJSspPO5jrfZKzIOpZFnu3
rm+qPhLXiFhNmHlpteFRUPXwM6z4RT7k/laN5o9EBQziwRWm3OWPbLbP9QDBOhx8dEzSOEHFya8U
ETuD7etblMEF8KnsFwa/YRMSx6UZ9cHUhH+RSg5g5jQ+BRy5NoVT/XT6xXaWlk8OQvTIeUhBAVwL
mMueQ7CLBsCvPGapvQ2HKcJVmhgl4h58bbomwK/O45Xjlfg7XSYKCd7O1GdSb1AWH1tDvWo9hlQk
4Q+TVGDmgQSHZiX7Q0XYuuxvBjodmGWYTRfj4KMOpYGlJPGPQYJRqeRDmdPUIacsC5GMjd6uQuCP
LmwoplPP6Rlxp6t3ooNy2Ls62XujdTK96B7y2GNmTluLeywSjVjXGu5jFjdoSKGhTDL9gSTw3KQG
kU04QtaF0PjKsMGF+OhQgH/khW2T4acW6K997DLme98Xa+rZmtj8VOHnNwLf1ZkgWU6gfXFTqwe6
kOUxzobiWJJkeeRcAS18DL58k22dUSYW2mDjN5i2OwyHG/gw4BwRo1+zabUrBdezca96W/Tb6MMe
IqJkBpo25bAEfzrDK/rlV2a+zSYomJHJaHzqO/2OAWzpWhT7oVqOuK0Rr/GHAh1M0QdLDE2kppD9
RqEYAhBrxuC1VbQJC+fQ+Lk40iSkfvgk2AjXrkdU7gAPEEEwhM+hV+YB6wH64PoiqjJdD2GA+XrZ
+AR7vS+7NeO3dcFLxumniWdP5x90+0ihd1kzmwn2bQ0mZl2UxClnGdldbQAfkXzpF4fk2QwlWWsB
FvPNbS1c3AmGjXOReX8YKX1WkG7CoTmoFmVH7yFX8arkLSZGGOgTnegZJJUqTmYuV1MTvyeC+09H
d6mfXPk29ZDmL0yaOmby/GNoJvvEZ1Ld9p8yFjujdekOV4+a6VPWESQNE+gpnBBqjBpyax+stTC+
7G5GKudG4Cht4Ib4eYF9D+sM1jId+Bvm4IwtUb1dyfhghynG27H7GY3okKi7riO7fx3NoNlP86Hr
aR7EnGjydpCo/Oc95ImneV6pEOdXuvjOXafbEAhKqAhUswC1ns+IBKBEuLKUQeIGlhe3AaBgRYxE
3UXCIxFDtHOH3Elx1PcR0NTdXK7FF+z+PSvUlese0zGVx2S5xEW90z0Cswn0LeZm/J8mcZKRYihM
+aRS6H10wDEiBYjqH+2x0bsMCDQi+B5/oGOk1yW8zdDCSDzMKJ/MakkHz5FRSvQstcU/bSMsp1Pg
3XF8pUotKY6m7jyP3IND7EJAHnyMWqm1xhbxIqPhRufhLpXRuSikjeAHsqLXhnJrIFmlTJrvMsN+
mYncbpEveENyV5V8boEmsNJIm6vYpFXQp8NBsEutW3OJxMy867pAZesa9bsOBFFNKDm5twGHITWE
/oOMwnCRvGXc7UbkNvR0kp+Jcu7zCkGM7gTCE1V9cDZlwZGYl+2CgtaGiHJAtoSkyUCHmXJMyKfm
00mqbGXx6q6yYycGfROlzu1s4SdOM4mqf6zt0yyoBsrGvxILo7HOGcUOZs3xDZWRUVPGQ7Z3eI5B
/C085SRZhKrjJcUneHDm9m4MYr2vTIn7KAmhiQrqQk8e62n+KPBhEE/Vn+olWi1scV0i012L1mfN
rznbJPN8ECYuZst036apXxVDeBMW4jL0c0RrJkDFrRrSJnsyUENv6G56N99PQ/ukknxtLG6ULIYt
pRiu+C6+3TYz3/Eu5gejKZyrQNbvLeowWtTYyAo7bOGruHfR9OZX2V2KmxDYPkHIBucCYc0fuWnC
yrftzRyTdW+P8pinbEW24nnrktsmRs4t5lmvxoD41bjw5/UiEJPNp5wKcKEi3JgO6e1q9OFapWAY
dCGfC2CgrneXIco7x9345LKoqBE/bFPyrwKfLlp0GUcgsGZyX2B3A9xwP0ilSZpI3G2B94Ecek7A
fhbqe6804CrQas/aG8uyP+x42FteIdj9oPN1ZbozUYf4rC+7xpLk9iIhu+7hJVsor4bIx+8QeJfG
SN6owJl4u+8RQx9UR95Txug8G1pvxZz+bhhfgonjPWKgHqQKjwU5BaKHq+Iu/YQJ31Ri32SZYW2r
SDz1hTrH3qKoifWqFDjmOsM+Jx0vo0TFp1QzHKZI7BAfmzb8r8I2cHRg0OOHGzHY2rNsVm0p/P3Q
EcFLII8hZ7Vmm3tulfvBEwYQOuQ0m5vNhNwA/UwyJx94+CjNNbJyaBhIJFuV+ZucrEovjyg18c+W
loXmIO4WHvBrpvKd0vwHRs/5uzPgdFaa5wB/D3aZ+TON1WvsgBbzdX/TkzNFOCAHIWFhZp3dhwKq
dmOYeh9E+WPGzCxJk6ObIXUP7BZGlGeTXR3PL9PCQH2kZ1WtbDbkgyGyvWTeBV9E16AJJR8Qot7S
MN+s2rtluhtdB8jNrue++BVTkkIJ9eKo2HZ6+Fm5Y7mvWtKStLmRWdnd2mdc5gq0odVuGGwAteh7
FklGpnsD5H7YDQ4QpYQoo7Si5zFwsIy9cz2b6yCIY14w/rqKNa9JBSlUCKAQl6hrpNwsE8AIMFVD
dRwasesG/4ai5iGqmMFMNqhErKBkKXtfls26yMDGq7MNdpqHaL7FQkF7YJL1kfRHfNRNvWIimkLt
1Z+DJvMBZMEhHDE5ZwN7SthYR2prmKb9F/R1olHr4dgEIEiG5gt1arEtDVbyyHyDWHU0CpBI6bIU
xR3s6Abu0VUcmkwLvbBbjwKscHLkfqUjYOQGxudTGlHz59L5cKbyw1Alg4ahuEazBGTeuR5mZtEM
O6JNAPctaNyzGF3CoT0+JAG7jh8BFbGYV0WArcuu4nuzh+CO1+jJdzpwTgmOIDBdnG2TQVA9gBKW
VAyTkotYlNvRMFt2rTN1MDMs1/dWdcRcq7PLDRRbb/mLfLshu2+MbN0RBabt4q1xD75fAD6KoORG
+KYl7jp0+iNAA/HkgYk/9hMdarMiwFiSui76vtqgQH4oogahcj8UK8n/M1e0v4W2qEipXxuNJp9z
7XKfGDcyIt6MZyhjqZ/dGwMMl6FcDtgZmTxxe1QM3K7rAblPSTGw1kyZfQPhphzPcSkPbo+BdSA4
18toEShGUdeNLL4QhEMcezVEfgTmiWpSHrqsvnOIOdSIaalH4nMXebCfGutXbofndG6426b+wWwT
bHf4v8Ad5e+tMRJ4qrl1aNXxWWfvSXLXaQWoPQPG3dZ6G04YqbX5nLnxuJ4h0F8NuXMzdi6QcEkx
as0S/K+FPMfqSemYox9Mb+C9ABbBrR+tyGh66PNZnu/VYCJE7NW9ku3JsEuMdjE+iB/4A/NoDHnY
PLicU4VCnSxW0WAxFgWWovixaqxHPByytzfFTOojPQ2+KD9kWO/LvtspFzssDN8lem2xvkIsHwpC
kDJ3RFfsci7hNPv9VTYyQW593Ee92NpOG+/agR1JW6E6lJb9XDZE6S6jI5vcDRj08lk1TszJjcw3
Hw0oZlCbwwlSRTNBzI8N36lqWt5klInB/jV20jhoUGI6A5jsRvXW8JCYDIHCWHNlo7MrvSbbVQFx
mVlOir1NaS068L9jwz+qPqSmLcTrwgQ7LhnVuKPCtF6lnvhwEibAyuk9klbi66KO7UusWypwehvM
xAaCw5kOplQ2o7afXNG8VCPdAiuc4i3Uqvu4IJ40Kc1fbQFpYXTj+cqeSai1SIjSs1mvaH8/laDU
4ayLO2z3OB2qjcfBfBcTFdteGhO2VZPh4+kSYqCMlNbFIN62sq1esSf+EEE5XDlGfu59uCF1jiCx
iOyLmXRfuW1Seafxa4TZJ82Ls9XV+hDqrL6y9RDtiljc9G37mVlftR8TsxyziDj2c+Bb0VWQJ+2V
MbBEpCgvshJ8k8lRSNVy3fRdcSEtYDuGMtq5iAPjgzlOwd5rka5AIsK4aUcsPxDLxylZ3ZimSw8f
5BPPf7MqcO7hq8O0n7hPBDp4uAR8EOKWCG7dseqvgK1xEsLPfJUdaqaLQXV2GYQ4Bh+SZzyADaOE
lPkJjeU7Ilf6A72xnsKZjk4gHqKuuik8pu8RFlM2UlapJHv2dZrvDUfRCDSpsaMlFmSs74yJVQzz
JJHfGVWrk2NRNyuwCBa1oJm5YKeWEscilUio9iPVpnnUy2Ew7bytGC0IFzSKfMYLfp+cxrnLN7Mb
uOsGO92mbEhhH7WDSoDuhONwlNcIVLSVERwTYblqcCWEzB12GPd/VnlLi7gl54yaOLYenJk4DEyt
+yYH0VSDjO/gXFHOZjuLzeuqsoeJFW3+ZQaAzdGl7GgEqDUIhmafgqm7KpYsinIcPySew5RG+TXQ
BEaf8V0OULCfOtZJN3vJMbb1oMMeTIS7eiRiHfYTtBazftNGNO67B6dx61OyAiZEqJJrDNtA22qL
U/42gZ4RWjYxjmb8q16JkA8jM3tmNClFDoqtXwwx0L0WNz2PF9sFzj47D9ptGLLvF9KlrvlgLeMb
M5iHCwUBKbibLHlII/lAEAhFKDeQF7Fy6o4HMG+QDjV4DoIyrHZzCWaoyHALDvJoI77c16P3Ziyf
+cxcdOfNeHXb5gfbgXEl0BGhn4T2BrG1qcBxMiz86oz5l6IHuOLo9WFZ1MhwFUwG5ecJvcyhzYpd
HlIrlR6IRU6vHc9wgP6BqNxce/Mm74ZXv5uv4io9zbAEtsm8n1MOXilAJjt8pnVNiwP7up3So9ON
/zH6nJZlSJ6tlVc2VgZPHkLal92U0QYI43Yb2+zGQVJB52LEUCcw67OI9PLI9O9sqCq25dG6M9aK
gcVDFPbgUTjTRGNxn1uXNMZo6Mt941MK+RKig9/EJSoq/G3tL7B4vHc5rSzeyO0QtJcunWEKhJ3N
wdl4Kgxpk8zmEjKB4pcJBGnpSb7CZW2f/w97Z64cObNt53eRjxMYEkDCkFOFmgfWwKFIB0Gym5jn
GbaMGyFbTyBDerejh9CHvpLi3l/SuSFfDqPZbDZZKCBz595rfauXEzghYf+kcYrSVXsyY4mZrir8
BaxOngLHRPdTosLtaWn5QwWRpPbeKPjJD6BeaWFVnuwi/JYxSaMt0dhHJB3cpjXOG4eqs58hh42h
Pfez6l2L8o1OxbzI1IHxkuSM7isiR7uijhe7HfeZlfk3to9mx7See0AEzsqrBwVXu+qdTQqXs1Sn
aeVnEy4BYqExKTsHBCTN2fAkZzM/P4aaXZ0V2QcbaCfLQnnN+uLHj9iBtNxsjizc7SKvvHEzUrmt
beH8NoPooJeyOkZzhFKLrmfQiuBSlElGn7KgbKepTjR896XAMsisMdvpQUi7LtaqM8Zgc6kVTfMd
DYsoL42FamTqDAAy1w0gp1NFfAAto6xyK6n2p75sU9x/GUr5vLnh+0+bsr4xKFx1U97TAwNKR9gW
uVQ6f59pTxZeuV3jW91TaEK4kuj6tyB28ZlFn23amJcoqqIb1hzzMJnBQ9ZKePvzIepksg4Eh3YD
rGdghSAnKJhvnA+QPQgPP0DuMZEO4VqYOQYb/FzDxtOK8drLwri0CUcJ7b1D1bAPci+8xlMRXRUK
2cXQeO12/mKfpGKv4N+5aB3hq10ZMTYthHKh19WvcDARiFgGjavg1F/bTlzfsEDXt6oWPINBf1Zj
s7o5+egdePGPGU8Ceks19mGqy7tnf/sFZ2aG5MUC01R61ExFEBQhyqOlAZzoQVLhiT/p9nBSJ727
p8nLKIvyxpm6vweqUbljMYWbP5+qE5p7gK0pKWn2r7zlwScSNull9pyYonoWcf4TOxkh4WVdPctM
t9Exps76zxf9pmTV9jF0GNFNLQPnrdfh8NlZSWzT1BnPZs88tQvVtScpQdXIGDa1AZRDCUV2133e
Qs4irMp+nd1tvVWWxqiIcyq4XeJiaT3yQeY/eojvE2FjegrMjsHOpFgupILh7AShvwrq4DL5Uc0A
3f40OmF9VEy4lmUlt1Us5DUTDDmGzvrlzTktbDqCh+ZzSIIPH/fWS2UA0K0L+xpJgnO1vCnRT7W9
21Z1tpn7p8fALKM94W7tIS31YxGlBQJZvf2pKv3ZViz1Rkq3DiMNAE//XozpGpRoeRQGnXKhAHmL
5HPgGyQbKybaoZbHeqjOdsRYGdcWth9hjZu+WdEBql7IqSnvMSclTTu14di95ZqXo6Q8Qx1K2A5S
DEc+DgSt1P0D7Oa1lan+MUQ55ibms4yIaLShVwRGHW3htNwcJc7PpkICRxb0AVDOWD8pyWzM59Jz
Ubw5mr15TU0N49xkcm/54QqwZUlGL4mfWFPfTMqtvWqi6w/NnyISJPXg2rvFUfU8ksO4h80S03QD
XN0YRXCkvUL6ZKi7nkrSl4QkgyFGam4VIYljTD7SvUhyJFjZpjKhFUNqxhtTKuZ1tJLsiQb0eigb
5561GWb3wj50wtmbXZasJU0kgvgQeeitf2yNtFylY3Mjs3MepOiMPWReHo0pNfclMTNVYCYISDF4
qkIeUoe5R6Z33doIAaXohshQKk8frL/e1o5tZdeGERESjbXxFSe9aaAYttU8w8ytByZOa2cWSKSL
ZhA8CeEZkegjolw455Uk2CVLyXjmzL+p6/ISNwhU/Cr46WtNnv98yAZra5epsh2RCAIL+g01is0U
+sRU2l8xbQQzIUwVDyij2EEXx5C9yFHa6hw7cjXqjr8frdBcVY61ddjwoL727UZa3KiFYpPR7Fk7
w/eJJwXfHTrWJVayYcde56DFxXkKpYl0JiXdeg190AmyiquIEHZaV4wHW4FfqlkhZ4FylvLiv8JH
pDW7MLU3flEa32lmuHMkYqrV6luijeOR+SAiiGiI72ZuuZoRycOfD3mITlrxCRlJs6ud+uKGI0lx
ZfvwEbKsVcYo+1DXgq2e1x9qbpNOmUa/hE4dIf3RukoUlZD+5sbORKO2tptjRhruMNVIHTtgLrCi
zo5DK6YsFByQcZZdLBVdl202gasmDPg5bFWfutP8cp60qS9uMbuy6BMqrhwHr9CsluGqnaBhAcMb
jBi5Ir9FwpdV9zT9nfnZdoyn8UnHIvTi9covpUSrrkTjOcQFvJdxvCtCoBQJAas+GVwnVakWRWeY
r2OTmcdSEj8WgXqHqVOc8HthemfC18e+do0bcqzFRM6YAqSbitUnSyItnFPWRSkrHjZTpTVogCDd
RRlRXJHCTFc4LuLWyeFQ5YoOto8DSgyaAcCF8E82ykSyBleW3pmr2PC9YwGkjB4epAczUHs3ZoXa
OMY4XqdB7IKpsM/+UPfrvE6aY4QzeSClZB3Nfz8YmGiDYCHqWFySnEGiUxsTvfmGnJWQPBMtavVV
PZbkwXCoxCw999Yj0R/HTNiHodKJ2SwIHg1r4tfk6E2viVA3SqCHn2R8aP0JD+7khmQ2LjXVJkcd
6N8qa8d41+OJxMTGh8SLaDZkhOLVPQJYp0X5L6Mv6b20M8UKozzjctZzsUpKw7tloedQcdBo0px4
DTHQea6t2nnOy3edKduTmOQNgpS2zqY2wT5fCDTPsx1cquY+Mvwzp3nOhmUZXustdOmFnxjalb6Y
ctKAuLWtZuyV3DMY6VevE1PuTSB5zw1bpit4UHSdyiw9SmIKA+Q9y3FKn1OoIvD8ptr1khYRohD5
kxe3xZPZRsWTr4FeqZ8DDPaHOvbQz6r+W9+Y45mH9NphBvkhDsEua9/NsnrgbGni9v1fdU7emzum
6H/2BAfT7ofatvuMkbpreanpwocCFi59BMZqu+F/MxeVBdKtrSTZ9b0KtlJxWrzRqViWegLGMELv
J9RCvbAPNaxvcCicgSKlsqNibSnWnkgg88JzFbtNCVMwVFtvg+9uXMGZqtd8g38IA3gVUdPYz1bn
bRA1zN5xM3r1p7Vq1dbeyK3fiTNu0iHIb1rQkHQiM9AcAAY4oyi5m7Tq6Fa2lTJkS7qTRyxaJ+8O
w8Yst8y74dCPqvzwMwkSuoB+Vh1LD9FLqz6JQvOB5Kn3FNbtsadAWlaPyg7NdWG32rOXgd3jSEEP
dgqdPUPPZYNrYhF2Np07lV42CE9n5fu0jlBVVEc7SenVeRHcNNwna3r5TBoIrmZpjJiLSK+0l8lU
6E/kggG3bAJjK1KfyKsC3FTZKfEF2Ruz/ors3vkz3QMyiPZSbvBqR3tI0J/C7FrkZ4NFbyJot2Qd
5BvEgcaS/mpxK52iuInuF9rQ7MmhbjglAcebejKPvl7wgTETIYuw4LTO7y46QqOLjGVzkIZ58UV7
g4SgnQEx9M999KwHqv7y55PMuBeOgv/T159N6uNTYc7ZvtHkvI92gY+/Is4xDZMNdBzvWptjev3H
CkhmPH8VQJqGLXSDHoE0daxaf8khKeOgqzsPARE8OwP1TK1erQgaqG2AmxJR0Ryc2QwRaqRJqi1Y
yGwceIiCcWc5oDAMj1QvtpR8EZcZsdagY2ijoVkJjNc08hOaEpq9HCsdZWFeAFsbco/2YmVAnexn
wcYa3b0tUdvbcXPifJJfcPg+4VnqTn8+KDit3WxATvPnUzX6KkIG9aludweARG7d1fUW37F1QJQT
7CpcyQcHjNVuzKKS2OkPs2O7aslogsXRZsEaPMcjxcvVRDK9dPOHoObengxtAKchqYO5yZK1YdDZ
NAh6QrOcvSRdYx5kYKKWyTuEreRHDi3ELyDWC9rX8Xai5FhMFvpVDs2kYBHO7fL/iHfDdraKXcwj
OPWAhE9b5DKS4H7z5i0bOtybcZKdi37qaMrlw1KJvfzW0iF2SfKw13/uPCOEZdUop9IfHro3RK+M
ZPBvDIm/b4y3AWHN7c8HKSjGcNbo6/yQY+Y8515THmMYk42t5PeigXP1j++f/000bFuoroVtW7rU
TUu3/gKzLrPQztVu7o8MNtPEKswZShv5imy7SXlvrcZcdshwCNvl30RR0+9Th8VN1+lSFdhseMOi
tR0PBb6IyDwFEgcwi0p4GW1iNQwgxAvyVb0nxRBfeZsMHE0QTgQeArhCezhYCt2sYf+q0/rWJXGx
9jTCPzl806TWYH/iG9j945f8V6+OLVWChaQjbBBoeNL+YmfxCx0Idscbpxgd0Is4+m2lyk+oUdSW
ytyN1hiFd6ZP89nQwn/jeot/DTA3udmkdCQ/GaOFY4q/Xm+1lH1TlE1F8B7JcIheczd25nTJXF95
minW2YDCstY52+M8V482aHC19sKnhsLgKVRR3eVq1ewJ1lgUjlW/DWGu7POSsG2f4ua99ed5S3dO
2xg1/pjR08z5Pj+wzkH12anex5QVzVnTK4agZY2GNR+gFoXFWyBade+V6ZuM1b2WMkfBAOMdoL2h
pFSUCH5s/sZxLL3/4/fjj3/oX/qL5jcEojv2EwYWmqH+5RYUmVP3YQhr2hvFZ6KEH4Mldl0aYfCH
A7CINbDlc1RFtWIIS/abGD5FImGjNm29/ce/y//p3qBBQQ6z5kieCv1f+2BYBpUoJ1yOnTb7NdQV
lX24i7vAZNDWHqwAmrItppbEQv2fb4z/71/+N/zL+uzn/b/7l//+n//r3//LP/39P/7Tf/tP/+Ff
+pf/fNs/+5d1528Yk3WDmRTmYJDhWAT633Xz7/+drv4NgxXWNUwRhqmaElve/7QvS74EwtqeHRNC
U2dL6v+wLwvjbxb2CSklA1K+0Tb/n+zLzK//wrbXsc4IzMGWsEzB7/hXA11QM9uBWkp6MEc9mO4S
jgptdB5Gc1eW6TGNtZXjo7z0HDr6JkwhWVonb4oTOjdduZGk2JkhxqxaxiWntgBPDadekymmHtFE
7pURVb5Z1pAViBNI41pblYzYy9SzX0NJQy4b3hA2MleSvVylMfgvgRhCfzVsDZ42/HOGhN+jjkVi
GhJYWHqyJ6sWawuHRqb69cpSLTADcQ3LTwtOKI0TxsRdjoDGedZ7Z0d/oFoNHnLRHhkHLMVbapcC
bFHu0itT3YHaD1hlBYyJbNnG6uiHwKlIiSgNO46OsUFPuKqbdRbnNWtSuIfJQo51p9/HwEBCGNhi
RUML5XW9LQbYm2AlEHnX6s0nxRwTBpohC4Z+S9uBMfLdGbS3pA5Jex3Y2HGAwPKLO21pVNhhfBv1
eDvR1J8MJloq41ojMjEB8w+mOEeaKZMvvx+aa6Hk26x0Ijewo5uW4T/Pe1IPLc13B0zchoGrI7Aq
qAZtdpoAScD7tGtiB0IigftQU9cKOguOb25byzdQdf46tcIVI0KJvxDpaABASZWMgvt9QIvsOObE
uYXSWHUjMyYrOw9B9aWRmrPEDOuvvVrc2wqsfTPaTIzH7r3Rf8zcyfGStdc4p6YKwTGHDAwahB1V
Q/am1TNfm4YaRNg4MQr6GmICnEctmVaO8zuuGCKbfYFCy34fCsNb2npiMH1tj6KCqZqgRFuMhfoo
ByxBIdnkhNqBqui8et3oMj+og7HzLWCyPdBrlFYobAbF2KlWh0qStPd1nmLSEME2jKFCoabbwAr/
9IXkvMjQF6QQxwWivUffr6E6IyVJ8wDrJ+0Ttf2lt7HpRqLJliXcNRvZ3dHQcCFozknCz5hSkPiN
MQgXsxFSOnrC6Deb997zOHl28tanyYneC2VV0tlu3aiPNiTXsgs7f6Fg6gUgrIJfa1x/0OE6qjY6
FdG7gUXs9QTlfDkWzSIR5KuPHTL6Tk8XRu3ABx0zt5uJQW0A5dpmPNCPJBZ0DdrQYCA4WQtibNRk
txu1l6455LljhHFABcmzsD3Iotjb9lGv64Rmdg+9bbHZtcSD9uUXweEo41WZLBh5fHaZSr9haFbz
NolzQxBnocFajKcHuF9tWdlYHerKeFNrg3XEfomnQOfs37wUXNlASQmHLlDnekl4GfrywysecLff
exVdi58TMoIOVxs9VMaZsmxD5qlWEmruNYOo6irPyUwTSx4lo9MDlEvk6IXAfZmEWz+9ls56hLT5
6iWUI6Sf44vlxh7phK1QQJ2rtFFBiwNDzBXtWMnPOrKaTRoi6QtFu6sRJSywAbzUhXMgBc3Frzbt
YoQeimZ4kAz1jwJB6pFDh9Xk+wn+mDNgdw+jnRpFhIlhVqUTNy6HLC/IdTKee6VAl2AxhDJL8aCc
epp6/zKyMm8jZUB8jvaeYTtrHr2OZVXOIh9bW3OopBfeobxiXmQbKJxr2/z2yf8AO5WXSxPWYN8R
LJF5wboIZ68FPoil12lQxhsHmpTR3TQIrls034wPEvU1ZKKy1HBLL42Qqj2Jx5PalJ+FCAfIR6TR
xerg9g3HD3DhAmFqeDAjL7pyskIaiHwuljWjDEINi94L18oItbyXGED9gMw7egO0uEcgEdxSwkaK
XarfCMOgTRoovNLQcYVHXjEO+pjI9ueJscEla5NHYsSngZA6V5PBL6sq7KXlYJL2fFBgDpR/jZHs
Ss/w0XsS4mSXFvBwwvZaF5p+DiTD03qEmNCnzkogrLzmowHzoh9DWHw1y7wG3DDqEHLVQC98ZJLB
iNVUGmlKUhkXMILOvcltUupBXt8DDIaRV6hHksBmRK19pSOPg1MfyKws6y+zyq1zLL1hWXTtY2Ig
ATLcQuGLMw2vm/YwmlgAgoOCqwHK79pnWvARc9vJlY1Krk0r0POF/E4N8N4FrOBxLzqqRssataWE
yH+KGeG7XVaUrqllc1oiA1o2YKwsL0FppM9lBqNUUYoNcgCd3mxVrGMwjxTbOj007uomZesx/Fge
x3R6VqWRn7SJll3lOQuCDO2zUVZvsTH6pwnWNM/ldLfNoNsSL1+wf72pWeTvEy1wDXsIzpYMZ2Xb
VatmRwMHo60YQVeHVvRumsh0UVMpF91HJCeNU9hZYh1M4r0Pfdq+Y7HHH0B2KDmjqbGqp7h+IfXl
qMZDeEZ97SbqmWN08SkMnN1AFRt8VWsa+oZbz/S3oQTyZOD13OLh1stSroXRpS9iSo8q1r0O6y2E
hjYRuwwdzH6wvj2SCTEydeV2bOJqrVTwePtKtVEkR8Gt4TnfKhXNzaYdd/TlzTWRTdlN1YMcUps1
fNjYEdvBXyFD6D59exBLswzjk956sJO0WcdUy8qNqqB95JV5pSNpHnKVwBrqknOX+dFbFqxw97SA
e8PsKIQRkbYylug435wEsaqM9wzSykcNDTNk0rEtAhpjjWEEl1INIEnRDkJcnC7qxqQ5Pn9apwi3
EgUNaJ2r+amZkxgRwqBry4GS9UWK9sczipW0WLQc4iEOfY9Yh13/3ZnHANAQ+uOfP4ncWKmmwdun
YhTEIcq1kp4uNlnmx6fA/hpmaELcqMUSZcMqngeDoQ7uJFMCdU1HDdd2VHa4S9kpYOOsHZqA3QLm
OHOYUqJqDfZ5r6N1mxRuDS/vxZp0NHGiAaiGuoknCgGPkqbv1JXeFSMyQHWYwEX9NNWN2CGDGWMF
wpbI8y2pFR39lZRB8uRvLfrUjPCd3HUY1i46BcVT0pbzWAT9ImXerpycje4k/cEynDcCUNlC7U0k
kKCIUaO5q3Gr5vdmyNx0BKCmJC8pq9YihELulrquLnUk3UKbRevM/nXbfBBnCDkXTBmMkffSemjS
uuglFnpG+wYNQ292H4iaw3lsWs+tPzAXSsjVoOynX/7kmB+DQg4JobCZloETGAmH10hBd2PUi1NF
Maugm2I1tynNCj1eRAYiHxIhaLIgjOo0Rs1agyoYT4ti5FzuBk9MJss3xvg8jKb2W0U6vY7KiRA0
vVlDUINZQxSAZj/32WeAmqGX/qnFQYAVsDt2ZbwfZbKnkDt6vr2Efo+BKT4nbb9NS7kpy3prsraj
IN3ik91UyqMNrC25mPTVUUfFCiNUILZKSRI7fqEuaE620nS8a9bsduSVWd2FRxHJT4LNbiS5koZW
5mxaiuEp+IZ8RuQSpgtmI1U+W+ET8NPOomegn5KLEZRfJcqzkIibwrkg88dZQwI6Tg9rAJkpO+R5
YGeIf4JmqrSujsF/XjgFbGeIzFycBpkh6LomBHJrDVuFV6jR6o0NDf3l6KIQXhRoA+vKdlsrJnIF
cF060eCP6NCFjggWemPQ/au/zeE70hpi2PHwUrVPVBqqA5UduFodXiwcPVG5qKnHqog7EEoepq5F
gRMrxdM4m2FJxjkl2ClzjeCIYloGWfox6NfU4bzhwftZ9fTuNatBKYmluc5fyGPwKGzjrZq/jBm+
/QZ4Gzmo2Ao7EzyrosOfZljG5OXoE0TVxzkIfq4kZjSh00zFZxYx4AEptygrWqq282oN0UccGdco
CZUVeB6kLVgErXbaJGlKkkpJJCCDhmVtOnveRHzQcBMFNaD6XfIjKjU4E++6a/VfjaHyIDwyEhbi
xlmYeou4SmONNhYWthClCpc+s802Z/bPgznOoD2A4wO1zTQuolLbBG2+sUhMqwc9WHW6uaxgzSPD
PAQiItxdzxeMuhmpslFyZBz2GocGxWmUWRLK/YG7l5BMevB5oCKBQ5ftjMh5JbVVGRNw0pgrJXir
Wueui+lqI6paoJde0gRftCV8Z3zrwZNpM/osrZmZayY71B0vE5rthRgnrlmt32EC3xAU2ovIHG9M
AL4cj26xF0tgwIPHy5QpzStMmKCq0bIPCEsRKDFtKK5qP370uLQWhUiuSpPeEIYgHAvKV2uk4Gqp
jpFQpx2RBUwKsFXW+EQU/8nyZbey4/YpmdHD+KfGVv+MzOpkD9MDkLnPfoKQzwhWbak/KgwvD9Aj
84oAx3xEwa6NqMYUPfkoSvWhKyljXeTHCi+xIS6AUT73tMSJnIft/JOfUlxNWaH3ZPlQvwssRiEi
hFWZA8PI0h8Oe9xsPIbR0OibxDO+vaq0Nnnm/6pqa2PNtxmKCeAWDtsXjmLXacg68ivvxQ8dzG5W
8dWkdbMbgvQnKHHTw/zCDURmiTqoq4jm8k4oJgB9L2ExsfKj3qRUaGP2OtSKsXeKwY21Yhs0pnId
Y4chsjKHnjDhpHXO72jpQbUYRlMnMWfkUWSF17vL0NZ4EorMpbkbr8o0zkjks3HqZSbA+ZpgmniZ
JnKgy22Brgxbuh9WfLP8yrUbcpdyT1zjML6mNstMaefrLLPl2st0DhwJ+hPGKpSIZ2BicpklDX6J
Mnc9SzxpPe251EyVdRT1zRJBNDatYBhdLIicik24MmW5H/LsKeChJBlclpCzcbZhngaa5TNhr3i2
YuPNSem4MO2VHnP4AFPbTkesNKD6DnkatM+gObfhQfYoAlYTX3eK+8CZvHcYUQfhshBPsX/Pi9tg
7ysrwxTF0TX8XZefw/jLH66YaKr2MkLyHx9dtitf8uEK31pz1jUJSpZ1r0OKTf+jmn50G/N402IL
Joen8l0qwYWjHHxOK4VF7A5iv5ztMuzfIxxM1ZPSfCbjU1cTRkNHJs+fo3bkFLxFlM9LDOKbmX7k
Fhthu5XKGQLqo5vegnbXoOtPyBp/pj3BmX/OKG+WCrro0ruNrNngufjJ6I9Vm4P872DWcXIK9Xme
svzZj99S794iza7Q0hh9/ek7j0iezHwrw9cYYqzy7cMy6PW3nt6NjYN3YPfhUVkQtFz1m3JaGeM6
Qf9aD4QCjQQ7EJ5TvpnDXumvRbQqMIzDUm/2pmSC9xDZW2LfToN/QHoZigMsAwNoM4wGdPegIfrX
uUwJEMxDB0JFuwVsbzNANGWM5/w8TivTP6Skqan9LcEb5EePUCdkyCA3Cw1x069VbZ2IU62whrKn
byOkYdFzGL+C61m0vVisVZhnSh/wPZ8pgX0AkJZO/9Opx2roF5WzG6ybVtbIJugZeZ+lsW+NNdv7
UG46c1+bIF59TB0Foudi42so+5nSms5CaS+zBYf+CxrFfTt++O1nRfpFriFy1q4SOnD5Oho8x5LJ
jDz44YmuN+TNuvkV6k9Nai4jZrApXj6i5DCFssRkhw7nkRg4SRQgevvPxoRc4XyhwV7oGAR7q1nR
xYleiG0Z5of5PdButdQWowYogsykcLyaYptRGdEXAUD9asbviX/0ki8vvKTUSDmQhaL8sodVlm08
4zhDc/UHTtpFZ53HYpchV2Guw4C6qL/UFHvtSsRnEAaaRyLqyGSF0bhgsLdEK83qSLvIUC5+be6K
2FpYxnLQ94p5UDPs5ixckBewbB9gPHnxhvXTgqBG3NuJoC/kvy1nh8l+WPFHRNlL/qr/26TNoyo/
CgCJ1CLt6FBkayiBjviliV8RA3vOs8hMNxGzgwl7Nvk9W6/f292vND7rRbvzW3kFOuFW1T0mOGZC
VmsSL2O89QpE3h9LenuvR0DfPtX+naN5GYf4cQHY21dJoeIJZSewKVnlR2fs9OaJQb+BbFdBlZYS
P16Yn2q4JwWMVUgl304uC2cjCXtOOyQDdClDIOn5BUXm0mwBiUFrFd0L/4bIRm24mO0eoTo7u4OB
v81f23DHlu0RBUGnhgYxKixeo1NivqWw6tRz7z876QuCNX6G6pxtiKzKh12YCAXRu9JCkNm3Xt61
aBOm15ySfZAXO7/VBuoasWgpt9HTOGW8zWKCqYo3SJo8ZD7AcJuR8bPuvdbKTzD8dpqDortKjfWJ
DoDbjBcveFOMWyZuf46BRIUmP7VzGakzw4vZXaviODhHWBeO8qoCkO9+l/ZVE5em3Y3jdjCWTosD
DzPaNakpU+Gll6es3iv0rQ+29RKPT3GC/3fVpyvNQN4NzhnbhU85b+2L6eHH10k/e+m5j/Z0UPvs
QLb4okhrbKUsYUe1f7d8trktptA+/ez04jDqJImYGz1ze+kOyZqrzAIYIozmR0vEnANKBEMGi0wc
Ne/kVHzvDnlJmx2UGGHvrdIVbFIri5SxIvxsy0tqHZCMcMS5EpWHOb05OcERuoxTnLABxuW5aXGo
XNX2hq5NahtekTXiZzh2/UUJ3xtGHNF3VJKj112FcRmL65tJb8hnHdbWg7fM9M/Cf2+7KwvNmD4l
8txFjzQ8TOOtFG91cVTyXd8Aglz20y4KXqz+mLOJdbSm0t+2fxudO2tMmu4JadaCQ+NdRfGZm9i+
AD7Oy6vvUORhZKHtdJime6H494yrXZe/YG3MCzJRWTlHQvVNtl8I3RZ+8duadiCCDVjtyngHdk1F
6pnnFK+YhX3VpbcRQ8sgp8nf0KNYAiFnZxgj4C5fmfZJw4vf3qnu/grHn4ixFL/CCV1zpSwGw+1T
OsgFzo1VakXIGH73/lvrP6F5TbUd9jO6+QSe6BvalnbhcvDjMqbQmTpaHRmYo44XFUHty9eC1WGj
+tifN0UI8fSoGTcHh7+hfISIVymalYjON2zveI951Sq/y+Flqp+TcJPFT3XEqSeem0uL3jQhMrHc
9Ma2GH+hQFazb+E/h+lbE7TEhFBkO4PrAfsnK8jf5/4W1eiIf2t4AsIG8IaAuvjEpmz0a+4flzZv
P8dtAx+XBzM+GhW6uBeNM37mfLbNDf0TAsM4gBp7Y//iyjQCYcWdd2UC1KZrWxHsZYcm7DAbi8Lv
XqPmoW/njF9NMZBwBtasfx3LFzlcZ4U31Tgvibdgyldjd09APCiY2AWRXHsx7j2cxP1XypbD/Zs/
2PsixJATNBqP09h2VN5M47fm44/bD7Dxq5WNoU5b280PHPqF1pyb+HkwcLtnj+lQ1ffWeRX2KsfY
UvS42UYk4E88dOQ5GhIM/y4fPzu5TfSjyeBXrtvpi3H2oHwTDmc7J2Ed+KFKtXFUXKxHc/zGO8mV
BSbiZZh7n3wCCFhEI4X/9I67lY4aFTs0Tu5Xg7ZftR7ohozIp7U9MmWW08T5muKXyDxG88NtbzJr
g4wHtw/9Dv6iWw/ZgpqqD9E8sL3GGXGqa0P96od9gsSWG4LweZ1fNlCXBI24ZfhSzJHaYsKXNG75
VCcTK/kTyXL0fdr+ErMgj3q8jJilcDdQWKPMHrtTJbCx3JXUWlq0ZKvEWmkjyQMZ0yVilcri6GAU
xVPNv+P9sqEL2t2lxmsRKUu928VYKIaVKomjVhhn3W3vyNE8jjYThXO/TOyPGG6fza+lj4s2/e6U
lx7PnVZc0wDD3drBOtVDkTLTWz+sKu0o6PLAC1dP5ZBy6Hwb+0+CMBieLaJiy+4XdZe2YDY0qGu7
3INiRnbf9y/p4Fr1t5psm2YHn8oilb1a0k5DLNlDuCRnSYa/TRv/C45qa8NwkLvY8J6TfJv3S863
iboJK+oQNkQlWw/1zxSs/QEF74ithXxF1rV8ZQarwFwZ9aOLXliK4wwHl7esCIe1XR5ZvSd1B5EO
RkQ393etN2zJY17SRGtR73OexQO68aadN50I+WS2aNfbiltcvdX/naXz2m0cy9bwExFgDrdiUpYs
OeqGsOwyc858+vnYmIvBGfT0qbIlcu+1/phj7RoIwxKd3l8BZ+znPn9WUZ+sDmpR/6yxCsuniLwr
/WJk+Pl2OBIplMlrFrn6TShO/XSa0q/GMDaRuhUH7IousP0mTq6J8pYQEeE080Hcm35CskTGQX+v
tGcef+jNrSyvIhEeJPKKrmLuy2nHD6KX/mwcDO1G0yHZTfaA6swz1rLljE7i117YttoZ+mHTsYPQ
ooNQ52tMr0l7L2WPv5LNDKH8YRAw+zpK76u8ByRQhzfF+G6JOcnRGHlEgLpyvis6p+h3aN7Rm2wy
Cr8UNvpxuUzTR57d5f5bU4haeHSwgikZDD3hWxW83LXRj217zGRH/lOWe6K/iyVslQh8k/zV1BUA
4Kmven2d4luWvQXV2eyOZZNstE2Nsh6PBSEsR7O7xctlUP8lsVOTAFfv58HVpbsq/SbJPe5P5g5N
RuKj/nPM0rY2NeuFM0en7hjouGq/KgFrwDEQTxlZC4vfjNdl/EPzCt/ESZ2kG8rfQb4miraZu1BZ
xd8uDk8yJf3sXapsPJBd7FXTO6ubTFIM3leaqQsaQDSBP5amLDyk7xP/Z1Q+Fi22WZpsVfzEI8+/
4QD2QA/u9ARN8Dm2ziXrWSztQ+hY66NLjhbNiYg6tYs5DhvIEcyMn1a1G63PKT+iSyX4NsteKILj
Vf4xOCFj4b0rPxXKIwzrUSs+zzlBh01xqZPPUDh2FL316Z9indCaUlY09HuwioBKdOx8+iVc0Xmq
KzIc2xFWZI3fC2ODwj61zSYvG325PwbgwsujN/iMOD0L600Rr6Z0IlZJqHbr/NVSI28cWFXA9ZcL
6Vj8mYMzdDWRvXa/xs7BT3h657XTidFdu89wIZQ2TAPhQCxSKPwt+p/pu0j6j154j6WK2pvUKcky
moN/CH4B9V75wPPxVQ55DQ8V7nR72ag1ujo24+ofDT1Eb3CISVdZRn95KtXXsfRD4qFVJKaHdB9M
r9oaZSgSsPPSEr8MkxfqZzF/t/QUSds+6+5m+JdD8BQJbtzxawY8TsZrSh0BVvy81YjFJKmNAsQ+
AT8qkbjTs53RLrmHbg8PQLtkIpDu89VFgf3Q4jeKdEPZp+KzLl2hO9TmkdyyzRrRpHB3YLrleAe4
wEO8fAL9gmD7z9KGjZrd1i7T9THhyraxG0Tqb6ATOJIl9rhWeJ8EjiOKT8sTX5Yabhdaa6JXoYBo
Hbhm/vVCZvPcARZcIof1enBjV8DH6mBRzJiJKdDlcrafLYDo4EH6Jx+VsVWCvb5OtC1+qLe8LXkQ
oT35T1CjgXtnHinLW6WdxPjQCZ/UUnSQ7qcVuN4n4s3A1gwWjWXhl0UVUfZLPjKCR38il8BU0vc7
FkeLOjJRv5bmkVuU2M2F6Jj2XIhvFrkLrmXnUKpiekXvCxyDpdCTPNEV658QjAliw0b2u0mH76Gv
YaEB44E4u+mjCE7adNeqLw33dg96xPaVXPP+KxxmNxd+23htr0ocYz5C5K2PDkWLo3HIDBA++bpu
QLjtaNrbxNbnGkpUEnWUdh6xVFa9V5IvMbuaoyuPTy14xqYICFw4JTs9knt/0OE+kptRPOT6PDhP
grcazWVDnj7rANO+b+jHeTpK5ZsMsNIS0bIz30ThSCAeYaGM0EyilbpbzNdFcsvymx5jscQKfBb0
CwE7m1YibW4bh1gSQK5xPfIXaIG157kiWmaMtp2+l4eXqvtL2j/FIAzAAo7IsSnCVTesG8VhiT5K
LIfjL4V7m5YbWCSDJnTT5ruVqdXzm4mPYitJ7+bytQCAMUU4kgZinH8Jxo5sqDD7qHgOSplkDJlK
K1v7b4CGHgQKs4q9JnyuuBgNgURglC4J/Ei/sUbOr7wdhGB2KbJthbeeV2Rlon4z8Ggr2EvVa7d4
vDwRQ4xxzfTSjqP7bHwI1q7cPImYykl2M161+B1DdqrvS/XE+ZYp71GL0eVRNWz7B03fmlQ6BlvT
/MKwY0c0cXN+SgGgBjCdfDcFlm/xRcQzbW0X+UkTEvDWSAgQdvnJ5hxliAwuBMVh7aOdF2aI45f6
vKIbOYquMLsydwD5OKS9yDQAPrQ52/KRitO+qvYaE8fgkJHKSxVjBS7MLX4SPfsAXJu1V2k5NtWe
xDQt1t0O8mKo15mL7EAQSd5X6QfsZPJaMjpRRPXuWO5DMbNzqpgyT4fEZ6zkpNdeleY0BuD9FT+t
7HBAKIJX/4nJvqEPAFq+9o3sOQj/ZgK/1OkWYuAz4ASURNzIw1tC2II6PzQuleqshH5TbRlfgYKS
mqzBxm9aIGiIOrTMbA61fAnoUNP+tcqXmN+L5pQlb+VMOg73o6OPP0367ILMjaML+6POq9DYmuwQ
uR9txLek3jKWCta2nV+K4GXMt230Sf1CqHtR8m1hHK8oax29i0lOfIZw/jXG3BsjG/5c33sL0pGj
6sSi3f7paweRbeluGBx60pOK4jg17kBCRuhnMs4ECB2YaznJ/abfS4MPLieCQQZYOQiC9haC2/td
UL6Y+lspHkKfFAHhVkO1tw8lMehzVj2JY0nY8HvxDFr70jjU0UkLxW1uDJtQ+SqyN9FNgZDVgzq/
rlKp/+Kl1kOc0EgqQxpzL44nACcookPBOZIWHzzYLaadij2vs7ZD9hYtdyt9kAin14dWufy9i+ZX
wtWirJhod1Und2q2DYtyXgPNA32lm059r2fFE7LAFgJQyeWRGU/NSPGEvejWtasBGYf7GLgJm+yO
p5Meyml6j9ak0xw34PSihv96RGAjUXMKkuGev4QXFWMULPfF4OOMN9dIY6ieOQq7u8yc0pi3abkv
3uLQ94i5zaZSmnAYb7ScccOEhM3IoPlbpgacnDHCfHT2SnMjwIRNyi+xPaG0yytfUY81HcmDjQkm
YwoL6sDuCPjPqO6YNmC8kAqxi8CfHblNkLAwrKVY3+12Y/C9u5OT1C+G/EvGhD0RKWJTfMuLsgyv
2fpyQy10E/Q1PiLCdEmaka7VfA9Fd3SftbglChdAHmS/b5DBsfvLnkJRRbIdFaLsbMyLxbVn7xef
wvg+5KdsBQHo6NXHV4kc/Yjn1IYrdtTI5MLRuKWJRaS4Upse8YTesIJ2SD4sm7x/+bL+OikbCMk6
qDpy/SwR6wuC6IjGoZVO7Xqhk70j4+u0CJik0qxMjmW+b7+H5lT1n3xU+gCOr+5lMhQs85ZVn+TG
wokR0cfbYcdd5ymENRPcl8+fanRAtCWwBvHXDyJr9UYfSaX9XYR731xM7VtL3Xj+F0Ym4M6v6pH+
0d9y65kL3zR28u+za9h8Y/OO2MbuoO70gYw+PlEL/Jpt29UCyrwlaguBrQeQL/VPmu7p+BYC31rm
jhlrll/4GOrMtTCxsqbTar1i+dK3wCNRZLXdVXcFIiZ1cZf7a7LHTvESNhCKQvAzUTXV4uje8ZUZ
8S2sz618EsNPSIAx3oK2dmtyCzEoh5DdYGgOauHldrep2Va3wY6JkYWdi1HkNiGhfEqC1fBsKypy
qvk+hc8wgKiu4W+Fs0q6dNy9RRitrJiYgKy3WyDpGnMI4jPKv9J8zVQmHwyQOQ4Fu2NM14e32iVF
gM4Qv9yq5b7yR2Qv/mi9KPOrahkbrcG5IN1EwIuM5E+6e5TRJ08MdK+Sz8hiQUBoh0He9YVqnXAu
n/tesU06OkqHTD4IajhTullosE3oQzua2qfVz3ZLqverWl2j+WM9fYb0TS4PFF27Yu7HxifRTJsp
NYnZS3kCakSxr7TmurwqlaOCVvmkgJAA7MdeQF7uXg8EYjG4Q4wvHR2/QecRY7lGdhQzKmq13Wiw
p2+SwYbWbi6W7FJDm6Zg7LdyelWFPyJDg+BdmY+Kvtd7pJJ/c3eSyh89fijSDHAAjPKRZX9YYWkj
+VdgOrgCOQDAWbSSCgdmjHACo/qKiyfZy6jo/iED3UR2jBzYh87gJy9douGTFzoAN/TPuFUfYZxW
yT3/Azli1hfUyyiiuduQcLHsFwfGPT71Lqm31VWEn5P8TiRlYUuSlt2D6xTkTNohJOjEqlwEP2H7
T5zeavEyKy9TLrjkM4L00ua7KWG2rpr+TPlvuXYA4LDH8djAb7YsvKhbHOBRoDvbIollm3+Vwmme
P9TMy4j5awjKTqq/huSnIfT64rMpbtr0uTSXoPNMZAiK9CsjdhLqLZBwwcFOcXCrvtYtv2f5IiIT
jKB9CNE9CEbjczI6pG/MdoSmFCDgqJZXbmQH7eJmupiMyLvIrwh46UXVXuBjBouRvjjF5bYPDlN5
IuCWAxntREiQUnU3KcDwIp96VwKtvPHX+je5pEPglSLyRMEE3vaftBYEqKVGXyyug/IjEua30CQU
F1c5dzlF+2+TK2wA+m9k4nIa0pNo4W4ByBbhKfWfnXFj4m1YRiKXphKWUBCNmyA4keRJ5rvOVq8M
jFKar/AFdtUx1X3FFuG1CVZzeEHI0arbz6B6Jeu5vOoMKjQPSCUp0OMKGKd2M7ZEOP6LtVMY7xDG
80RIyE77A5rfTW5cLVTMPKnDnaN24sqSrIvJSxtsoWZA2q9JcevxMZqWnVHf3mCatsXsXsHCt5Bx
6hcUENIbgss5x8i1NkpX4ayKd5VALl+5wZy+EbtToex02g0cC/OxJ2ClNAWaGpF7cpYwNkxCwrN2
n5x2g8M+QXPmR7u82IGn+C2OyfaAaa1TftTmuSrNRFRLfc9tJAGGTj1fZLcxOXbCDx3r1PqDS6An
44r9wvlFZDxW6/yc947RKHbHrhty1QjoCpM1nKlp9nWxuDJZIm34mkuPNpU8kEZ0GFvJeGakJY+3
tDpWqq+Wjwp7lTqd6aQO4mNt0Q2MJui2AiZibu26nNUaB6hcvzX5Z16sAI7XNN7AspR/9MZvb/xU
w1OUnUE+oXK0MRe1jsmN7fApguI4FK0R2+gnDg3FKaEriDd0HgEe2/hHjd7z/uX2MSQvKo6E1Jec
2GXUwbHq6uk+o4Ynx4I3Mkp3YLDmvVPoIzC2LD05IdxnE3iv4LajgWOjKLGNdZCV8yeF5UWdxYFL
jt3Al6DhEOYqaHL+IQ5qsB7VtNFF+whboY2QI3D+Uom4fkMGxlPaCy511bkzdAolyjjP7kUMtr7X
4NqbLcEpYX6G7wCsHlgW+Etti3kJsg5PNRSOQKzAZ3wzKDMYgT9aV7TRf29CQEdCA+KXtaE6GEZq
cjsvZtoTKRzvPJmrEB3EeMxVjLbZlZAwCqgjAysTr9w58BRIkKP8VTMjRmgfDXT02XON7OF4Txyu
A1+yvkAKIM5fg+xHnOLjhO1/Lm5CdwX5oriaeKUZ6pvhlmvSfJlmWgGwdPSb2ZakX53yT5/Ttzs3
NTnNyFo2KiHzqVdl4Ljasw4xDttMW8GzFg5LR43ve5GzM8kcGuIhIDaxre51oIKrrCEydgT6IHpV
42cIQ5KRgYRgCwykVYehTfnMjH9GCxooXju2cOzC+eiAGOdPAOdN8iAmBPHFxuDVaApHGrfY2loE
29ai+SXC+obaoJxzNeKHaviPDo4+z/xqqsplbxPvWwZ/aqigvt+O1qmfV1aMgyXvCThGZUwP6N9I
VCjWSgql9Ro1jmKPPtDaivNE//5/wcjvaIKSne5n4/2/CxWysaA25qfiOSunH6Ui/17am8WhsnYh
D3H/F6mPcAPVcWFFX4t2fH7o+pRvLhYyqSb8low3pJBo1ggPCfmCy21YF3xAi533BDmzx8vCQ0v2
hmXz+7CBDXcirJw44wKIb8QOpMuFMgaI5888+weO7QjINeDJofXJfVYvyvAiXUXmCNAv9Ikk+Hqh
4udrfCqfalj+scVOEA3rhTKCadtUKCFp4G3A+Z0n1oZqCUPUuV93JFIhcCXXGV0zNrbwn0menk3o
HRjnfJjYu3maSh5chq7ByJ1885j/4+pQ1qRwteTa7RaQMiHrXIE03gwvUPc0oMEjO3Qtc79KNDOE
WZMB5+ZNTgjSSkjo8C511SVOLZIoyK0qv8fqA3XLRomIM0PlyjWoOb07s4mJsEPbiGtGr0BNcdkg
TncEg/UXNHIhPDL87OWXeH7U5a+MfaWfHrr42mBTAtE3HL05M7UFxS2GJx0QBazgm07AY8FmJxbf
oUBbDcrj+KhjI87/BumLsvhNHgY2QjNA67+WRyC36VetHyErDHCWLH4SAOlqFHvjXlhahU8YAT+g
Hak6tkhG9Qgmkw0f2u9cf8gkRLf5brSr+TxW7zo1sFVL3G31i0WpsXwtgtk/jahP+K7r3oPyCCVH
zb8q8xz7qmMYr9PW3AXqXSg+5Xi/dDqS3pZUPSg8DYnUbeJcZhUq8cAAw9sx733/gpVzRYQp6qVB
ATFl+C4PxNJGP0P+bUBA0FnkCFm+ycpXPilO5BVxI+jX2MfzSdZeyYFUqks239c/2hIeJghDgRxo
MlMeQkSy0c2qEmdmqZMIpsVoqt/YElRcz2tA7AF1pE4POfQ6FGka/k3x1xOmlq4zD2key0ZOGZIm
7jokIBoIUdbvrZZePzptvUYJXIUjCoVB2T0o1gal4vqJ7vHoLvKWPFprxTtm6OCJ4nkQLLJWcGK9
GcU7u8AmT1yyJ6dtSueVj6gdXoqRmLBXu8aSgqQZ2aov7ovdCB1v7ddfJaJtGpKjiL57VI2PFoaa
dC87U357FGJG9FjYxOdhYYj8WD4hD9v0Q+L7xWiEQDuLWHAOgkAEZ+lhEFiQkcdZeSmpIWja8zA9
Z9ZpWn3YjxR+UpfLkMp0Z0IGChNVwFlCLcyESg7ELh/4/xqmnwHJyboIZZUAkgu+rF/Xq1sbzg/k
cSoMeTo+0+Y9LK+teGH5VtPfiCBhMXmPlhu7vhR9TQ09gtyYwBfEf8FJ0tmywQa06YIWFo6UKbT2
Wxo5YOv27HBw2ULkpVziLUcCd2s9EN46/mjN4Kw/CwAr+jUJ2LK/rHM9yS04dFZOqA9PJWJe2jmJ
N7mFMo1g8UbiZB7eYNia5YjZDwWssH0CV2pMBLyJo0qdzEgrzNqxAPMSiWjOXJPqHBPBqy+0Z6ni
RH9RTYIzaFQsum/TGcgW2vAz+ryJEuBzpL3BxYvUiFYMmvmZQqB6Fkl1/AqmfUFrkXLq5kvArNh+
iuJVFC4Fy19BdGy27x0UzNZlsKlNqV7kfhssil3Wuw6IBzZ3kzR+y28J/7FiTS7RKrCkOW4j3E3E
Qxvyn5zfG8K3vmrhhjKK5EaY3lva5RyXrwqNNMiXoRyAO2gtreszTT4qtFO5FpL3tkywuCIyhyz0
F93X81HN/XW3i0gKcrDsxIcquRqqk80+3dIuVlCwt4NQ7+rcl1N6m08MQjUJPOT9FagteO+kCfjn
w9BJbbsbSFbTVLaD+F0xv/pY2RhAktfQdDMHGjG0IYjWGQrd2ZQ+UlQqzuTV8S5bX6xPKT4TXODW
i9PjLLNjb1A8yzyG0lOIfjv5HhusN6TAPQSMcuQNgyiYyIgCMF/UDCHQXv0VIeDhiAhJMn+QgtYD
YTia5ZV+X8FneW1xoQmNNBcw7pXDwC6xPmVoscA83KziLdmVICXVQciOzeAbuZfCIKfNL1sgT3xi
8bjHP7jEosjrrYukIYKjtobRpLyZmk9fAt1kwB8iY7aDddZSib7ZzlbkjerHCMFEdBhd1NOxm26l
vs31I8gRPBPJWjxRi7XDjEPLyOLp8kvCP1/ITdX72I7TbaqysSfHrt32iz15s8vPgt6+dfm2+TzN
3WTthGcFlD3tu+GdKR7FzYYcsHUQTokbUDk7rDkDA2aAn2VbN3OinsF5OB/gYwUPVhpbCV/BhCXN
XJ/6ggVoYHTpEiygdkjAjXawOEA0XFPf+Mow4u77HDWdAKxhUl3eoE/0Jgl0e/kjJhTuP7ZuDa9X
Q1+sxQiWUHQRn/kRE2/YJtO/9oWSG4Z01WbbJpkusVY9Rzq5pLzPxgyEyMtc7xfYFbYxKCZ0VveF
EkMwUQNIX8pPTAxYDf24MHgaELFCcI2sly5cTHKUhEdQP2f9a650Vp3eNQJ507WAbYho3lMmvir6
L+weeQJb5AI6hAlzI0qHmcd31qatWqubYfg1RKxNRw5XrDe8uMNW3w2aXzOfbHR/JlL+bs1sAMVZ
j3cz7Kv0lTGfQVsrbB7U56IKf2TCJZIVrkEvyo+YxhT5LWUZWm7K8EtQpq+R2rkixdlhAogY0WAq
MdL2mu2+BWLm+0dkF6WPRgF1s04zxV4htR0xfq1p+CB7iv5FFEzT6jbblPEPkWLgrEReOJarJ4eW
IQKKbt0rqoX5h4EkIwRogM8m6Lzd5+XVaj7Xgav65Yjr4q/EYMk22f0KXvkVhp8cTmFojWkkh6hi
HYEpDxOEZTVGCF491jvURGL7aNcvxfCfcepzD6HocjVth4Snw+c27duAYFqG2Sa4JgKkxYZQcyw8
TzX4h0ACF6UBjXlGCb5e4CtkbT8NWBKxTjb/IWjtsdGfDYmstfylpJDjO+iucbjxGPSZPz+K/t7m
ZxFp6lhSYkwqPRr+loMTYopgEPAeO3Ci6Cjb1PYkt5U4ohmMUCVQ5mtJ8QhpKOxdqK+eMrGYmS3r
qxKHHtG6r/025XJkNIsrD/mLiBDCChR0SyDd6zHX0qYNrQbKufqfHV5mSdta5m8s7qPiJegeM2z7
Gv+6vieUczMyNjWBYtkP5TKQv8iN74T3ejPfowdaMW/QDyg0KFWuFl8LG7vs4pDYTLuQnMOsrcfp
AgLUtaswhI197h4xjAeRNMt+JbzL4L3igRBm1FMVvCq/O68NKjp3AvWBQ4j6PdmhdclX5dB0ohrX
CXWPxs80vvboR6x3XtiW+OxgWyu3uHoFpcIGZAgcYBlW1GsxvcocfVH3Zqrf3zNQdWSr6jt2bDtU
/npvBJWlGlQ5h5ufmiW1pU92HlsbBqnUnPYli1YtsiiB/qmQo29h/+iQkugTHyjic4tfJyNCvwp+
oPGX4drkJzrysvavKH77gOSrCrl9/zQtAkt9lflNalW7+y44g3cKb8VHjOQec+g/CRKqIkLWMEFX
eB14vIRPzpyaGPZ+S/kGPUp19y8Z92N5ZqlUjswK3K2/Cl1WJFqvtx81vZdJvK/sf7wV6xCWAdRw
fIHAFK3aJmCKYojcHRtEhto+5SRR+d9dHireoVWsAchEPtO21z+18DuHGCT8m98RQAH3LxQKOT6P
muTUNVczU1xh2HPmqfqZRj0w7suqbSAfhMvr3ZKImXdZxQeIPG6VZcCUxN/PG+HlPq1IshezTICV
xvQaxKuhApBRAc/ZMpwC+kjNQbOQOQQPU/pbCvYxHw3HZglPqNBAXHL7p1P9adttR0rhlmOK13rM
zkO0DiBFjCrys613qeCnHEm6g1Gctb++r9Gp+cvKuggFAKeJZAve5wNVQF2dazyC9fAN4EabTBt/
AKiNCfum6iGm4m02K7iv0V8P+YTY5lV2r5ACqACUF7tidoTiWiy7joBtvkP5X9YF/KMZmkTfdMU1
Fg8kd2/0r7VKdOgOTG00tZaSEzXUIVJS2SDhDzOTVfWFD21KjrXLbTpvV9Qm6N+pr0WyvhImHmKF
iCLlCDsTZEKIXRCFE7dQaBwtwnxZGOKPFInueNdnuD2HNaAdWJ4CdIsQdqvT78ylvCDjEppXYoRn
VrGAvcwZ5m2DlEZ+USRf75FNMX0wda2zH+ry0RXCI3Toeuqjd21yGgrAgIZbtRyM9NiKLHcMh/N5
qE7oVxxgZRF2F7hJyJ4kTODa+lh7IEwPR5auVUgA72iHAf5lbEJZ/6n/ySRyZbvO9EX4xoUQRod7
T8I1XmwTJOAGHmfq9myFNE53scfqRPB1S7M0jxhXH+YmzfhbXRIC/cv8/GwbLTx4EaPPiaDszGsm
PyPzhUdykndkNvgm1JhKxgdlDqAYH4ZLZMdIKCa+XsjR9GU9T7m4BsQK419U7WSOKRa9wRF4ksTN
SYIcbuFmKuVXsL7N5p3ePXY/OqKHYttJsa1132uwEvBxxMarlf96j6CPgPN+soE+UOkHwIjYAobA
5Hg3sar94L/0YRdZT2aXe60/rrq4PvcV5A1D3JxaOs6QRUgbWoII43+skH2fvOr8rcGAevzG0b/2
u3VuCT49gn1iVFgZCPEWURGSy4OX0klFvRM/wWLYIHDFWbRQbIKvacVO0y40AOENQtpjruq6XzhG
zmBD2+n8iQWQoThVKAW4ZI03CzFX5BNN1GSHJP4XWi+yNG++Sacgw9ja6sshaE/BD/tF/xOKB8Lu
Sp9gew0wb+Gsw05PaCEwKq2ZlK9WVJ/sGoY8JsYxFZ01agHTHiD3f7AfWAq7VtfvWeE2BBKsy2qL
ktSqXtvy3/zeyNey9kbIS54FydWJBF9OGlr/9rNBtSm/GzY7XnYDxWgCdEff+Wkuvwsn8jQFQj91
sGZO6YuGgDz4sUgwHCFD4cRweXBq/zOFHaOyzNeUZAhVBJPtGEJUYK1nPksPCfJ2BmbmAvO/sUoT
r4jVLg1PmEBkE/LegafizVSaq9md5mvqo+pUd61f+sAoXPtYXU7MDIGENT6yIXiGeuB7eycHgTCJ
B7+bSGwhAfump4EXlkRYsGxH31H/7KTHf+i09dYhWiNdZBOgmcMswsNdx9fIs2x5tI7kWnB+vei8
04V0XvsbHUaNqbrUCF6ZmRgStOwyBcCSDUrH7JW7KAUayumLjUCACc/ZNEq2At4CNrdV0jWiOpG0
U/6ILVZ5fBcAGEhnCKJw0JN2nu6TIoiBg/17yzLgme2BaC4nXnAT/FoV9Rdfc7JnV6bJcJS2tXBe
ASX+m9UQO8fI2R2hlMse6E+lJISp6cR0g1n5SCxvV3yVxaHciogc/OifHEP9cuZ8m8p2CFDcJD9x
fxaKNzCOWvPm7zn+1BhT669yehvZgFemetV1xuM3Ug2OGwVxGmB+/SGpgU3+7xrTN9S26pjW73+7
P4h8SjqaS2SKDoXFw4dCnaEK7Lt1F2+AQ8FGDlHxNvPyCy+p+CJUpzndMuDpCNTIl/0StIecT1Dr
8yYyAyJzfxPtIeTl3RrJxoYi9AR3aFaOeRT+1skwj3/F7tL+Y9iFUqMYlG/tbQCIEsY7we+bRbuh
GVYJUtH3QXxW5Is4HOL8i3gT1DSTr0ZnWaeIAVIlYHeLr7AH3ANZR8DHZVS+VvKkLTgjGLt1wyFV
g8Eo32FSts30RN/jHyrp7iv0NLT6yDLUE/mwmxpqJ+T1axAN0QsFzwu8y4q3CuwW87sVX9lmDMJq
RX8EcUITWDnkZIQ4hpThfY5+ZWnVhOOv+ajVs1Xs1uFnKl5WERhyo2HYz9GLjjq5E76t+ZDV4qbL
32KNCCPMaW/D8i4w3qvt7KhgNbVxbIePVtjryc3KztmiAY3y5o034EUcAlDCW1Xw1iOAkdGCtWlq
f3qWKRaufTsBSdD08ieM16n9UFD3qZc6vYYLN9+2GrykZCw5ZrMLN5RbyAmG2S4QxPVQSK5CExUA
RnuMR+Q2gRd2l0Vkwj0a5q3X73H0FyfvI1RCj7wL+JJHpNFgwVhxVf49uGXCyDFZurxC/OJh/Tt0
Low9B8Z3i0Cxzzmd6+sikANIY8mLrlwFkUowxTYQx6+K26y960znUXReObl1GbLStxZFY6q8hBKR
9Vtj9mqXiwSW/J5CrLBRdxWuA/2aKfduZohIn/Hwm/aoy6+wAGidWNsmzG8aPWlt9KcL26E9SIie
wXlrW053Vvm1ruliewuM++/npGtO4AJXaI8mBm7u/6Flm9FZvGBjnORjzvWeCN/p9F2eYfnXUEVm
r0r/WSkkAwxngfYyCuQBTYw6bd6stsWesIPYOiir1IJ2Iui3rdFQRvnZVB89JsvybeCrUaS3axVR
0EbnGhi7zKzd//WasT7nEulSkW+wd67bk98yy3RHIKbGo5kDsTaaVg6nMOTpNl0r/EfwhAe93aCL
RpmMoRBzS/dHTOtGZQDprDd2J/LaBemJa8bogbQlhBarUb56rAW45CRvaiy2s3wW4herhrnnLFjB
5hFB+L5rr1V6agn8L/eRx3TKBTD5YBt66s7Y5yqulhUjoQcUr8NKkKPbXJEVhS9ESvHzo0widTIA
LFhlGjafV3sXCc5dmm9Rd/vWgY1Wr3WBsvwtS5htMlzuOSD4Ppxe55IjD6POSv30NQMd2KDsrCMG
VCGKZHrz1plNLbdCtAU/0pqH2UyMEr8Sy63xHHSYX+NH6SCpN0q1A8NLoKJCmhQ1HGFLdOb2ssCY
I5Q0IG+xgipmW+vP2XgqgAVyWtmycBl4Z7TqHdiVyxE5bW0z+9Zv63I9wI1MxSMcFbg56tz5F3Sd
r3FtNVePMLvtZpiuncqgvllL11RPrXdSQpUUBok4xqzQ/rEhIEXZSHXuGISFLvwgGptwSx9G82Gq
A+kth+XJ77/CDhYXCru2GI88BxyhDWvFRrvI1pUIk77/LcW3ofkshH3VbSOSK4AxkffBj+okM3hW
r28U5u+pOOnhK/SBLUHz9BwNTcVLBYkjNmDviDMaXIqC+D4HV734FzaMO+lRE/Z9jXUFSQ3eQnKM
WUbsFb4I7yH3BFHkYTv4M5dF4hDAMr0QY77uwEQPE53CbwgxHPA7Z/3vBGyUSs4wPgSmSxhnSdkh
2A4VL8ps08cUDrIeXP5TWCzXmLGUoBkTfBoxkqh8teA7wStUKnHWqKt1aCejjGyTIzopOpdEd7sh
ImxEnG6YACfkmy2mts8W1N4N+hNZ4lj+HLreY6d0yMRp+I1bIuD+GwMsOnTo1oM4DvV7IpINz9ee
jrCYBUrzS6DcovkS5g/NspNlnwoCwzKHkw1ZjYzUjtyGJLwN5gh5TwfdvJIcji6Om38/DUHrY0sK
iUgDmQ222FM1hmMhfenmG8hYCaIaGS+9co83/wamf1zUyIbAjbx6G+0mMsirtzo4pNYZpSYfPXk4
GH/TaViBhlXKvQRUHWSfRvQaqz+d/Log21NtwIK42+qZJ/9kbHYOQpYcu4ujEwBCEztkdIUydLwZ
ylEZfAJ40YnT50aMV6McUfujkce+0xnQZVy3SuxnLE0xwGuLpBbLCYRREXa+LC2YBtG8cozv6+r9
fySd1ZLjSBaGn0gRYrg1M5WhXDcKu0DMrKefL3si9mJnoavaljLP+ZGvwne4tTlfyp7+LGSxA3BO
fy9QAPFFQz/MIZoYYFgFgfw7gD6luTjcol157GYITvxZZEH2zTpoPLxZ7FKQAytv2ba/XX4LWD9s
c5on19BCHm6cESfj/Z2FbLyeOJ+Yqkt5omfsynPWbNImALFA2hAZMrh38LLaV69/RhBHba3Nu+Jq
Dw+TYEc5IJHlN/EpcVkgPZhp2c9QFwjzeFrp4pYYseUIeGDyIGylULNF7Zcr8XzZrKJBnq1te1zz
rM0a9aDSUd6cIfwZtNb2E2WFONDcgk/2o2NtUsdjTsiHL7gZP8dNnH9G7VGcry7KP+Icp78Sego9
frnKbxRyJvkoP6o9nx4oLyq+HUUvBowQTXKIoOppr+VQwS1q+3YeW9akVS4aeb5ef7GytWafMSaU
WB08nazFS9rD+0GCWB9IcEkX4+gPN0QmEcn2OdRcXXi4Z7FD0qPA/535v08u1Va847QtIinibbfL
Az5A2GeuPmAO+AKBC+rcusVeXY4LazhJCxlH1zyxnmr8Bztvhg/iBDzk+rJ+timVz3ZSjIKKBjDK
PBgAXa6PPFHmQ1Us/IEZATllLt9c98cf0kWLhxBxpS796M5fkN08IhG4+flctXBB8Ntk0DaUUfE4
cWZ2HxEbKmbiUbmLqVELvuIpI0t1+kFblpWsIME06i/UiRGVQD95fwC8aBCI1D/ZuESdI76IusCp
p6uE6JAOQyVbAnD4LbkYsnkoHPRc7X7AeR2lOPaJbkpRLceYpsdtxhnoc7LAtZZzol/EDJZGq+7I
CYOpiU6AJw0D6L0mLx/lGpfoLOf2JgEMsN+eOZzwhe3MWinhBIin615Yu0vqv8DivaeCajfqSQXM
MD6w0ahX3d3wlksvnjaf4dzpf2JwFwfAywfItfPq2x2BtSvihXjrfXKWhG2EUK2SPQTJ6JNKFDQA
qz4/jCABbW1NvO6BgluachlBPQrDCpRxtxLEQR28a0s4TO3kXnkin8gBysAaw6tejUI2D3WIMA47
5NJ002VrnfWUdEP8aWRWfxP0htpGEJbmuY8+e0GWcNYK+LbEHxPvBr7FrH/xrPPqAnaYW5gaE1av
5AqPfXG5agXcxSt9exaYXv3HZcVDFMyrcGC0V6d0sEwjzJtDD9bBhKpWn+ZwGJfeulIf0jxYjsZe
ABlFvHSX3Lrwe0IkpJDp06DIoKmNPA+ELVxdtv0RiF+Cuz4lCg7M1F245ZcqwbJoaC5J3Ckxbp0a
D52L/RfVBDRof1Sf99HdCk98aTMC/VwuC4Qf9uRWuod26nIPvHTjDWxPNzcurq07Q7JMXQVpUjNF
GedBx6/D90f+If6+lTg0fKSlEFkMG7X2y7/Dc4cXDN5TszZ2sO0NoMoOVEz9GrRTIpF6TCdKZ1bL
Ti2Qxm0rH3nOCdhwxl48VWyOUh914iyi/zdeaznKeR6O1k7pTsOYXdz0V2t+C2e1GTxSzH58MjKc
fixOCl7PO0XaSBMQCbGagXGQ4spv6gD0VucWPVGWbcVJUFokIc1jpC728FY7PokIW7z1lZaEWVco
lvQ3FQGOcQr1g5TscvnPyq6aiDOC7vQ+o+KnLz0yZXh2/W2VnCr2epZPEkqKjRFd0wT373KgBHBZ
AlAHMuson2OCFj3iFQbK4X2/Ffm+KM6N8W3zBx9GSttQEMSKAL1KdpEa4QIT8MSZNhpDFrcjP0K4
puhic2Iswdt07S69+GP0LwT5hAiV663bnmNNgKvkyfoj+QSwhwUBD8h6vPW4sRoMQdwAla+xtqvQ
R9Gsgx8r4ATCA4XxJIvQp13Fc8sqOCiHpS1LK5H3ZaDINzku+CtQ2jAzOoe9gtmelKsejr9mmJcZ
rrLpty1Qcu62gAQx8f7Agg1obRF0FfGkgULkxpvS/4K8DqKleVpuRnYgor2Y7mrekdFJ58hqSxc0
L1DYRe6kwhnlp6s8G22TlSeIej2/4JixnGcUW/x8aTGELB6tP9HkqQP3WS88tks3bTGfDVMbgsnt
HrgJAY5B5L7YZEmzAmFkYjziHy6wOfM7e5ibA2hgVb0apvRP422MQHIHarmmGSRdpLYTZ6c19I+x
sbAGmcVWbELuiFVok1NSAmdM0fzeRNoGx1OpqzzcRfLakBYk/cr30ViR12vabL9IQ3km9fHLQgoa
r9I1bg51R/CgWI4wGQ9EpSDurP2F1dZrJ7joFaKxGiZ9RTsIT1Pg4ZqF65534neROfIZ7uwWBBRV
PG0dmHtnrf1k3RPWg4xvWczDFMFNeukp5aso8Rmbr5X0QfxUd7fdAw7NLiAic5h2DnpvJ5w4Jlp/
NZ9rcTNDuzu3QIKA+F2D8QvLw4zidb14NRL1U1fg8DQ7tWg5PIByA6mgAhMLZECn9961EJYfuvil
2kycxH9WYDbYNYWqymKwLYdfZlO+RvZdiF3zlacsXNpeMvhLVFztbQDEUuD2u7h8H/GXH6KUAYlt
F421i9u/vPhQUXuQj8WzRdYnZQInLm9CmlCvE+zIqAULa84yJB8S5ROzEZUP3z7eIOY0wktWqptP
E759Iih0m6rCDMfoq8cvOHl3Ke2kACLFT8mfNLQ3a/gQX0dp3rtgn8PDREunXOoqNrNNOuwiQF9N
6E/hGk3ZpsmERYyw37DlQsweJclJEncUxkjkgGmw0B7kTYjjlJh6OGeHHBeis8GR79Rp2NmhcWE6
PTzx5FoXmOXyNZmmufIONMYKZyvJr7L9bjTQR2pUdNpDRKRTDmGQW0hIUUR6/rdNnhjXJNKUj1hc
xzTdFhdX3RcptdM1Eu/+3wPvcdV27BXpnJBAtHaG+QvQ6uUXgAydmz6ea86BFFhkWyLr0ZjI34P9
YpOk9+GYuAB+3+bwGaovQ65nRvnQYA4IyAGWHHatE5BUABCEeFXAnl7+J77TQHqQPTntsXkQPISJ
es3xzBdR024G/ImjImGZN1Z6sKBZzI0/bekzd/5MfcupkEkPF12FlcuTIX3wyUiihp0lLm5PWXgw
c775mo0mIpNkGc3DRUgQA5SMhnYeZU7g0Ri0tox3Vr90Zpfcv4wSgANxODMALnBxCVEi5bLxeFHY
NLQBcDNE+xjSuLfjXxEwUIgesWVisLWHGtKKykijzUiUsnxwmJllr5RqTYlnBS5jjYes1VhiIpTy
P0GCchxFB/NDTJkngrOYlhVvQ/JPCugYSi2CkXBay/xHzGtq+yFkTBzwlMW63V6rr5bxF8A4+PUZ
ksX1iAVDSmifgm7nu2evumFFA/CeU6BJeazEz2Wzc59k3glFCsgixARXQZS93Hbvm3utOZUAQclP
RKbpsKpKxsranmmV6Nr5tWdElro/CDSnMetmGOQocwj5CQUkgNzZOKKXFBtvW6nYqDD3pUgzawTP
J5XorEL60iptUlqfNKSOY7mmCBZJ5ThPbfQh8ZUIbwwBMyDzpMC/jpKPjQJNeGpcKl/FcFDt4hKs
mnz7nIgcn5chGmk5rX7z4M8xrmp5ld2b8zcsBsqnNwyRNKVi0xXwn+NumdVLHGQcG5NLSyTsG4Cj
2IS01jSOAT+wFzEYtHrPIdZEfJjx06ozU9vgkgjZpSe6uYOoltxPoV632rs2XlTjIfx8IyeWWn9j
zRILO/twmHxJ/tsf7t2AVWtLaXDLy8FDqaIOrmwKNTiqU6z3zkdQ4Uza9/3ZGsJp0nXTG2xd8Feh
Ea3ucXBOy4DcjJeeEPY0yRmxP4gLRwyCqW9FvLX7h5qRdFLiFU1Is+Ga1h9y+QWwwBy2GDXAsGWH
xD6TPwMu5+FmbGv7XHBFa6j2RHv8Sudilo71RZUffvVjRzSOztHo7rpuGbQCOfTm5kwqP3znzJ8i
E21R6BPEJhMVAQC+RoOCrhy1Ec4St4M2L7ma1oq66UgsR6NLKhZ2De6zqcJd/SJj2z/I3YFGPhZ5
npO6RCCxsLvPCs8mF5W4l0ELkGgt5HQXx+Tucp4R8On9qFYPeI4xj3ejN88ECXqTk44AVtpqD5KC
Shez15viVTk/5DnvDsC69G3Vn6NzAz2t4VpsNrB+PJRgLC7I/z1Ozh1AYldi6xhvQ7GWhlWrXhPM
bGE5MSgsoBOYhNcLM9OseqLzInCTMK9s6cyFymNULgOmSmB2tXamitrOHMj+1IAW3tvqFnOzHn3n
6ttimSiQPvJTU7LHsPmrRNiEcyII5XCXVGuUTG2+DaUD4diTEjOtsspitOqclgZ1DIgBxfeuBc5U
0xdGsHbTZ9U4k8HxVhYolhD81i5flTTngxNjV0bkgPCaI2aQHgKzwu0wsaEedPcgPglPfSbWNhsJ
mIT1H/ZZUM6q7lmZ5G8yelkO1S07vt7BP+F9QKtcolQL0XrX8BK2RIRdNNeQW0j5QYrmTX+3ULeQ
0U6p1/MGdZ2eh1k+VaJ1kR9TlWXrKP4CYfCgwAUtGESvcoMSIzwYZoMjA2GL1X/3qwD4iGUeaewJ
OHkakdRYSKcKzwbqeNqYlTGf+zb8woTqQ0r4YticExic5nFnOzwgyYvKSkevpnLyTPRLQmasQXqU
p3+n1UHLP0b9y0fCpqKJa24MVGhBpE/i3oJuxiAU1AudF7zY1zMqmKlGdSlK0IjWpPOMlDAVpw/w
lvKba5caX384T0GTXYxIUXxVAHCrfGM3J5irG1G7E8N4V/I+xU9cU8XHeeV9DsVdReso5E8qD2Oq
obA1kK4DVbdw62gTUMZxmBZIvcN8bWVHA014sKSYgqEBkplYQNgbfxsmtHF/JDJY7fTl2CHhRJzk
A6XzqLAq98sJ9xJvLrAtWrsZcQd+sdH1DyFckYNP8dk6Heaj8loHLyfBHwhkVxI7MyPRlZv9a8jf
irVpCL6J36W66od1ENyG7pFUn1L6G9bv1OAWgm8YyrXF7RS6yB2OqKlwH23r4pGBT9PH8G9bVFQS
u6kSJreY+Zi7PStOJB965Y+NpzWtryNYEsv7oKcQOG9POWbF1tAH0Nkv+rNatE1y85azLYADF3ga
PEvT3bdIRfyNDB4f0suJ+SOKfgt7PgaYSBcW4Yjqyhfb/6nKjlJ3s415ZhM4kJ3jZGVPWFbyY6T/
NbI5tbESfpvI+27W3JiT5yfIX9f/6fozYs9RfKTWpnWuBcYWGh9AV148Z0WBJNlaugF7Ix9DtRHg
kIFOgsYOlizNX6CnGMTTjmqgeIQoy4f4UKUbMxeMdzs8xIuI9WMAx8TArJBGxQZCW6FvvUMeCEm5
FzCtrf7DNzPKhwZFjWej2lPxSCyUQtxgWzXba8kyHI+yds8lOttHnsUvHzkG7NJCIRzRmCc7w/jM
0mc87i1tj6GwjD4TjrDcPqO6IXt1ycSgq0vTQmB0autV359yC+WCs4jyGxUIKUoI1vKKzO3/rVgQ
JBz2SbwR+H/N8aQbC9H4EtE+Mm/qL5saM+KihAwSJWljLhBLdRSXEOkkHfEeDFidmZioSlM+yo7g
oWdV8tgJnajgIjm+5qPBusIaUYU1paQ/vfmmIGwWAb7NKdJuTn1GRcq2N1fCyRd+abiPcfsSpesu
hTg58vd9u5TapdNCNJKigbI49041Eiimn2/rM9p62lY4+ilUFT+4rta2vPLUVadP0nKpyW/qMZz6
FJCEjWqHgN2FbNNAcsvgVRCWT0r0L0Dlobr6ZdavMSmJQxoez2p/M++D3H0gt0CGweFuCLIP20KQ
CltRLaq7Va1DIDaPPteLZRxxasTvjAgSGUQcAKrw/iGbjv2/7gAcUj6ScYtO8z6oS0NlSGFnWDTl
V4L8llju/gBR26obGghgONYIdJEywDtNc0bTG40/U71YaRqDyLZvfhnhEJKC7PLLBuklDpH9dgAW
tzDjouGuMr1gAdZERsYhSL65HvzkapH8I/3LXIm6HWwrmqoQvFdZjuRoXT15n/MQm5DDVo9L8zmA
ZlhkXCvlGfFUIq9SWcSpStHOWbDE1NbeIqIxbG1W8XGqe39lexDiABIhkGvzOf27no4CAwvTp0X3
gvA0jYTzGtjekqfRgURhucbyOe6T+pLmV9cg4Oq7LkWA1SFHpG6C2lU62TtvOz9pSKuljUV/kH8A
1EyiNQ4bPyBd7FjrO2alpOIQwpiEizdfyi+ZgiDkG45IfCD8h1oIEMAraQBx/5O7W5tJnEKGEhRJ
5tqpIX16cj1gp5nsUlQq+zIgkUhgIrz+aBXx0fJ5Lkbz2BMvhPI0N9dZu7N8gt6ogiTvsLvnTHGO
ylUA2a9R3bfC3KN2GwD+HP1eAzamA5yJdSbu9WVAS2CU4Y6MZ2P1IErMTd7igS5o9Ig1gK05aYl2
fGoqUuL8FIh/KdIGHeA0kcVaDphEqp1XAEOcNJMmvTcv/dTHrATXzQFZIw7VlK+ywRSwbJo/D5M1
wxLVxTWKZZQOuG4Fm5p6Hxqfju+cemU9LPSF42GXz9AO1XPPuv9+y/zv2Qzj7kcXWo3Spgf9x4UD
QyU5a1HOdfK2czakT4c0OSWIqp2fzvoTv4NJpoVbeNOqOlcZMOPcZUS8FjM0j9m32DsbQsPaawhW
KakvcpTlfIc/nSwidSArx+GV05aDfu6l20iYs6Xdh3jjeWc0ira81zThpAYS8baBaLlY6vQ5Z7te
udXNPXYelYP49COTD567zoO9BXg4LYmQW6Ngm9TZT8T1PVaXQp/r2q+V/qUa8Qx09izq+issbk78
Vp2rPPHnXnOmsWE6LLRplD1lWAWhczTRNVh9yrSVYVp9NM1eI7wm2FqiyHaBu85Nby3YgFLSx81j
RBclTLc09ayTZmDEWHc+oZozRMszgl84ZbGyjN68AZMC8/frjc5MoNVL4xvKlcwaNIakAQnDuDnn
RbC+gYBAc1Hl0Bdg7i37WiWXuPsOhlOm/nSBuq6rS11qUMrEAVHCo1uvuNuN6aGCqY259UYogly5
yh8m+odk/e/qhBnzPkTyVWI+DPSG/YogaR7pAyFnWvlhZ7uW9aF08gWBN4RkASOLPUVtvnUMG8ND
ZL/U3bJqj3V8lgkCy3YyEChglj0zsH6EHpgeZ6WbivBlg+GLlzJZcl+H7aEddmOF3jYm4ZhXCtxM
JgbrwBFgMoMhrAguvvHHoUBmiqWvqLBxvV9OAwR1vyMijR5Ql0HFxQ6p/7bMzCPoYQfxGKlP0gYM
aMiqYrLrtlG0acY15oJp8BdXiIgerQul9d1XawWyDh98N8+R5+mPmD9YPw3BW0q2KodFR8Rg/9GC
oBQy0yxRCzqyWyf9kdxTbiyqETkS5NdOeF1VTDvFupW4ry3O7MM/GZV0BT2apgXZm4sm3qre2pbu
qkFPzBKrxjrC9WWg5mh4geIzIX9ag2JehNKex+CYAQGzJIgMD3ymwgnQyYT17ejRSnfBQKjoEnnk
nMSJtH10WN2rdGspO6Liynxv5edmQiYhWgTiYfKrWl1g/XMs5xZ681mYLLhD0UnV3YEK14H7RW4o
yGF2hKgm7e6zYWLMimtVfQ7M89XFKi8Ol6imrsgOTADpIjQ6AqgqpIuh3ugHsppD4JfTpH+2OgfW
+A3NL0K7a9QyyPPttsIJtyG93VwDf3ftk4aFKS6FFKgPYAJ3ICuhVpydD3fAX7Ci251cubPl/tn6
fkQfnXeI+zixZL+f+PlRpTxZQ5zA3LXSw63TnJx+R7bmAPFOfjtoZtQ+Io/zrjrYLPIqHRNtcDRB
6/O0Rj700LS1lG0S/SAc2GO5VOfJHNuz0Cx4BwmtQyhEBewX0SJJl6SjC9+M1j8sYNaICIopkpgM
1Jms4247miu65c30pBT7EKmWdDLZ4HLE5nfD+FKGSyKtU2drkN9VAZAq1ULyC9KgbAI20PxhCawP
jITT1PxSOAUs9yn4MuJ6Uada6WfQHQnpmGjJfiw2EaaSGO0Oq/e80872698HOHxgqZ3T/xe6e9n5
6NoXSS9cMZK7R1qdKsj7kDKnS7Ey6dGH8DOHvDgyVs7KfSjOK0DqUhGLzCvBydgtLAOP3tbzf0Ti
XEkyQLZJ8UA62qdXyUv03M6mqlFGkX3uWNN83iRHv7rklXALmZsGK8egPnT3u7J/kc3MagSBFnJv
caro9REaxA5Za2fMyKRXEWOr9aDpOJYVAhFpYXJRHG96DaL8UvPCmLvEvuePPiY91cIxxH4hE7HH
t+2TpePTR9IgYHF5LHudtAwMJyn/aO3sfuP3P51dgE7joGFnxWIGqVKSySks1An1xoeRdnjEQtUi
4qlyl2h/cCXxszUmBNiNQP3wlK3Owm0bJ5NyK6HnQyhDOi6/b+YTa0Cx05R+ZMXcJAAOKfBYA26W
d/STEUdoLrxkneF2s3fiGK2cubKAnvmsh0fYrG3Wo/5KVmQsEWlvQCtp0ADjwPG4Z35JwN/Q+scl
kfVniIYp54ts7XLaHmYoj1vr6YpFnQQo6Ke5QxqyTK7sVruowT3FH2Rhu4NlDE6k9g3BIW8WlX1H
Q4PsntcRS6szXJTgSrq0A26q+u4hV1+irIUTqGFUIUugASwl/Cnpz1JzkKM7etWZD85MzFS0RVYa
mKdq6i+wjBsYzOlxd1dePQOp8xf1ytYPPmv3SrfnYXRkZk+I3GgQG8soYcQt0ZKu6eCh44rQG8IT
cbgijjZsH4kwsY9PSDMtINKBacx+IEPnjmrik2484oxXyUIOHB3j+IqQgkxflQhQl1ACa+cL4iKC
hieViiGZMOF/eiGfVzo6NPUCxIotL4kxEyw8995rhPIehmZFDFSEoqkrV9Zez/bW7MZ+aE/GOUXr
zBMWZhnqc5ZtBBa8IVRDY1jPNq1/tZG8S86sc2lV+kJkGE4BJIOz2OXRlKkAs+qhNIDK7zXSB28F
aZf3OzHl40SVeNt443k4x3YjDVtiankYNTL1yE8zrNX9i6pAch3lDnH2KW6XmUjYIpXIucXJQrj/
8ktHpbO35tZ4//JJjM4VZIhXh8hscm3/BfYh1yXUFiLSQj6T0f9OmHJ/Im8BK6tn2NMUi39GsL1M
6bPJzWhoNVUGE+boCavkgtw8lmeeydahdm7VRmcok4dGPjjLMyJG8iI845HxhvjjdxRSrCd8DqR8
4oZzZ1m/H/xNXLI9C0iWJKX2WFmIH5ZaTzAS2SFU1RA9j7ced7XSLPlrk0jTJY8h3NvxFgm6S8yB
vbIROpkXnCPTqoZx23lo5EkET7RNQACxQUnlASIDPF5WD2EF0gsnQvc8wxtJyvwFQIhjVP4dw/0w
q5HDCHgSiUoXLcfkMyXwzqm2wbARBmSlmAszs2pv8+ocaPQmk+WPuJMIGx7X8lbhz6XknCFdpr6y
YF3YOBZ7GuqBgc0Kap+jSm3PdHHkwyVrwunowUWKYArICMngvEA0/780WmEk4tvrSRglSD2fS3dc
ym25HK8kRXqoTNP+o9SJK/H2Qf3unWUrHLPwj947TRZKfjSTDeUwWCTxmyJRv475TAAvbjKTmPHV
fRQ/OkhNggpUZanQm8myx65oEEUlxPyDcm2MT+HFCr8yVN/2eBbbnBUcpFk4Vdq9h8zKoxTk7hXr
UVnZ7q2/p4Cu0lFyP8piazk72ViGITZnwjHrAcHFJRZqbh8MJnzcCRaA+e+178A5mRDNkfUMl/6S
pMMx+CkkjrbMnPbSX0ymX7YqGuIcEQZXOe4955LKW72jO5AtjrjdgzysHXkmEwoxCK2fsm/q956P
oWYurcoTsYfZcC7o8un1YxjvZSS2+gnxS1zUE5AAcf2G2pqXtyi+6Kfhq44gDDxKqES8mM/T2s2F
rzKrXgm1gypDP6cmcWgZAgPQ3oLB0MuWNQus0E9Kxwqhh/Qh/oINSQKJvBzsh0eVaYD1Uk2QsJCK
GK0QoDcl2sZhZUQLSb3rQAGUoAjgpdhZSMlYhCx8jv6aPrlJzRKI8qwNuMvah+6TCO8ew2ypkePa
O1ggsO0pyN0IGARPbGNuKPtozkjKo8E7iqY2hyjApAguEEgS93mCnTIYllBjXKUgOMsmWNEbrJVn
7M09G71dvsnhE0p4+2MUs0oLTWpchI65d77Fit2tC/I7qi+96eYpds03b4l7bpttm+wV7SZswyC2
XrQ1+42qE/88o3dlrH/14rMx3x5qhwyxrVKRwAz0YRSLQZ8b5ucAmUr0na8uxdoWGBfhXtKLmeTt
S+cAvb2sUB5D6xBTIOZkxT53yifgvYU2wCONDxKYI7S4Z8aiS3+L7sZAFH8w6YY1uadC1xsEf7Vy
Cdx78juGxzdNxN0C3WY6/mYta42Qs25DyhvSdcjnJVNHBeymNZs8mVYOLjAZsnpDMBWJkCARmX0a
ubShAanabO9sx2B2ZnIkayQiQBPNjpwe6ShZxDykfXWR3T3pfkLTRcYaczT/twDxygIEli4OHjW+
CjHKaSqv2F6kQwFD55hlDBTtUMqPVHrWzhUHswHwoH6k/rMitNW8ojNoxA0c4CxHH73RbVoebnK0
bgQ0YKKmrc9xsUmRzhBbrDNVD++sQoTqzOCXvN+OvhWLKEf0PEIaTkQcQ4/Ff0XNaB9y5MBRk6IF
P06elhccxLwhR28If7I/UK12a0D+OR0PA5hWs0u0ZQHCrDJ0flf+Rs+RyqLtilewP46xJ1xyUhcb
4VeEvRaINiu+eS6J4FBCQou1u1au60bkJhvxok34hegY+StnNumz6jr2XqaIH/H2DOv8i8R2o6E/
cp0TzNnByt5SRcRqQgRY11olVPdqeSocGmQc97EHiBxm2VRlIzfJEO4cEcCFimsRrVkVXFSLLPTB
SdYOas3rlpLyubMJgQC68I29MExH1Zd4zKM5//eim7P8kI2sZpAYRC6CH5dHYtwFuKkFFwoK2GJr
7eQQgpsxBWgIHEiyEsxCqP2q9SXpWHSgsBEt+etZvgvSg2EdMS5SFXvzYOWYZ6Ztwcol4fm1WFZI
vy6Du6QdahdtYget/qXHy9SDnAowQlF4TUSDpCNFApFTdoMJ5wLoVaQ/LTlI6g5ITgtuvnHJopWp
bgrpo8rQVmwMlC4kR9obO0Hoo83BlXErcmZU4TZvfwfm3yQ8xC1K8JR11HqVEYd0se6pCaKtTGxY
mvIqk5QYmWfM1WdRotVCmJK2pQcD9hL3XprFS1XgOqnDXqMHg3bpcEaG29IkUiov+RBnWeddS8M+
VFL415TFF80l3FVeqs8MSTmNo3AdMSsmqfyn6c7JT8Z7IhNAVSqENIDnqyH6MV/a1lzEZb6m7vmg
WKtBz97d+NXRJmnz5Wo9vVyedDDJkh8z81ElxKP57dIGz/ELb5uRcR8myb5kkgzkBkpVuaEXnza4
+ImJ6S42SlJiV5EW4n9LI3o3MFkWpF+4467zVS5TbCCFvnIgU5qWB66MODSHBav1Av3/VA20/d7v
m0MrNwfLUZZebl86NZEhXBrO33mONlDzJXQzGELb6OL341JSdOJGnaUcMW5K/VGFi0SSYWcOyUTW
oq3NRc+eJbI2O86aUq5/bD2EarDOliO4HXaJmP5zhG8OurEhydZWgF+UkD9k5j6ok5lfCpWk2IEs
OrMnfLGfhxlpMtawzEZ0LnTPujbSK6IlXa9c5iMMMFRUrb45jKW2WykJnYPasOlkaR/76S5vA4rD
xlWMTLBB+KB43JuwCEPS0b3m8FIh/VGTRZNry4adsyDgNdDZjbPoNCb2rXWwerSmccrHbu+H+dLw
CPZFj2zFyqwvRG1OzkI3ojWMET5KezPY6AlPBBNWgu+NFcxJPmPcJ73XHzxMQaRt7gwyBOSomNcW
maLkPgoaIwuVc+UQw0ZHGfXEi4jXKPCLXcejwWBCgJ5Kp2WxDDML4xmxRETbk1u8aG2CtKAvRoXm
eiECKumiUbgpFTzfdrtT9Jckv0cCVXJx9vwoFgE2FhUEFXlaFaQniKnLRKFzAUZMSpC2RDo+3R8x
lsTIVgx4/f4U+qDlUEshakPfYE1CGRjZEOUGtB+pjfAWOrixHh6c+DNnrxocNmeKNvqDVKN/oBhy
NEmnIVqrxuhsAKia0MTDiE6sJvM5iWZhw4bTE+8KrZ4n+lSlm8ImLmzgzlYZN5yXg3apoB1MQUrY
IVAQP0dnw8qdp8uw3+TN3I+UiYHhihPYk9mN2TSDceGO2yF+FmO14BedU7M5jw3kdSODbvuj12BK
wCTh0bZ2brBNcX0ApjIpz5AmaRXcOueHhV+hF9uof/WNlaXQAQZzSW09E+FXO14YupPonuPxbegg
CyxEdmATyNACqZt5frKsaHew+URivB4xHQATF6DMle0Qj52FEGFY6wS4ecm8QtupA4RIiXwDUWw4
FsXHO4pcG6oQJDLwLdTVls7HhnZe/HIBC22ccT5oj5YOo07IL/kDc5NRJWQPFZKWmLZBiDEaTQYP
yTt2j4GZqiFvb8B+zXXdZjOvk+ZqgN7W7RcpErwRr4CVrnIf+rECXmOpRJidI1EIBqYSooFU9Oyp
QmAqJsqEEKhWTGo8SiVyLfQCJAigeWj5zPV0pRHqlbvRTi+VeVIObBsscACD88L8KHN4sOA3I/jY
BMNQecJFupdRJ7MROjcTFZAOe3TFB8jhTnxhOVyCms2YTUSxgN2QmWY0ZzhIHXK06xYpdhYJxj7z
Mvqr+k9PXjZWYpFOUangwZCVYmKFv1fiR9kSOattyfC6klxfsQkTCMSImH5LAUgxELnScYmBaOcV
o6GFDqwfqrlH3F79qpOtRQBaD95Vwc3J3NoZv6tGEIkmW6uulSd2WKOsCKeYsXA1ZbwpdYmK9qtV
3r5HlmjCx3zubFpMWSWrudpjCxkpB+jUbVx+1iauMGiErn537qPtD45/i51jrt0zdV8Fn0rxJLTC
Lm9SvOfh11gvlZ4pxWBhAeZHmpCrzIMVMQPsHzUrQc8/Z/2iqXSuDCQUvbtxWhd66kfviAHufhtE
awJBFZiIHN5j7pnc4gHCT3lO+VKS6NQXMPrqK7XBHmLllofEu5I5gtViFpKk4KaYDTJKCZBtZKSI
9/K3SLWAzDTMvUKi1GARdjxwi97SHFFfwHf3HruTZX4lqKHj0Z0L84ejB+hK3gaJKn++em0ahWQL
MDcfMJbEpBqXYxC8ggrUnkooqg3Sv65BPGmidlCeFUaDnOAQ5VeJ/mxQqfwrRQYassxd5eSNS4Er
gHbIsxQdlZJMr2eAqlqY8NRLEBK7jnlPKbNZpBLMlkzWI47Q4tXqN7O/8kl0eEGgjImWiyQKuYJp
amx6+ezl14QiXcKPwi0VsIpJjxBvIKw3jUfZegAekv1lAjMbnZTo2JKoNWnUT1lh/ZcWPoRgzHdE
+IXFHqfhUCuqpYGebdCmSeBObZiAminUL8iPlikRkXJyxDCQynwWOCpr2IL/ODqP5daRLIh+ESJQ
sIXto7eiSEqitEHIAgXv3df3QS9eT09P9IgiiaprMk/a8sE/QuiH9cn5TDllhpyqRW5MvvT/S7ET
tH6YzE1u7FaGazNwDhn9ru0Wy5BRnA/JNk5q9koQI4cPv5vRgMm/hj2wwVCBphDBMKGILLT5E4wk
Efj5dsjLbVwt5/wQGhGXjTuyiidGVVpMmMrZIoaNNiPdkvcGNRrE8j83pX/oT+TcjEgo+3W+x+c4
pWvYzHPFbrzwb2r5qhwvTnQM1FUDr4emvT3ouBdx9Vj5Lvfg9r0k1c8E7lUD+9kyprDFff6Sp8VH
hS0l4CXn3sAfjWRdCCLsw4mQVUydErrcKJ22EeogdBUG3VOig9JXKNStFzMql2Z3sfx8bYqrZr1o
pEuaxpfw7076JYJ3VuWTk/1/9NQhTnCHsh0pVIHuqRk+C/s9q86tG8A/sgnaoD38NTlB8meVEfX2
Z4Rni0TS+bHM0l/dfTHcr3o4GP5TAXzGPWQIYYTJdPE3qYr1aLzG8VGLdiXvbx2sTCXXjokmQvx1
DL/9N1hnQGEr/8B7qeSRaQJrO5YxzUH3jkTx4Luv5aHCbpneyvmaVZ8Wfd9o3kXxnqaIbP/4nb3x
mFs3npBxeuRcs9n43SPkS8sPQL9JfENhOMHF1M+WrAnoJi3Z2LnDS00dkJJ+WJvWSbJIYebfCE7E
d53rJ8LZXnkXvWVGdfLLq9N+Z+W2HCQGX/oWhYmP0Phs4tpnM1UWL0bo8sS8ZPnbOIKD6m92c50r
BKGjxV3n2DfFJYvTpRMeDXHt7FvDDCWBW3ztHNLN9nJtBOeouxoU7+MhKunlziSk8++WcteDtpgu
IfMR37iZ8r0qxMLmTk3iJwxt7BM9nV3gU8XpVd3G8DtNP0W6ZafZWtcUfTfNuj09Gc0OB55pHHTS
QkR08PURU+2mbN+UjtjxmMQXme9d/xoyeINq1/uHilVldy7KtVUDX9i39tVsEVnqL5Nz79EviOwM
Bb2iZZSC4U39lGPY4Y33xVuT7evilIh3NZ314WZxELTqha+M4BjA/1x6v4ZnH8WEmI0bc/51THrR
OvvqWOu68Z2hCRh2Ffxp3StjeTGeVMTi9F8BFoGSLDCPDss6zIssUQIMh8wu+/xeiDvxQghgn5wI
CxK+w+migYWclxZ3R+4ahkHWMcHrG60Lj3WFfWS3PbaPlI18j+OHznbWu1I3xhvffuJvqviie3eH
Uay0GVFmnOhIE5KLXb24zjmsYA49h+UhDVHx74YJSeQWuJ4MLyHyRSIjPPMpsuXS16nCN1xyrMVd
VL8DtPy+f3aSL8AOCZ9o3qLLI8tlKKi1OD27G0HYRfabwNcsf2Kuv/QUBmrVoliQobsU/qtvbbsK
Dcq6xLLkfWrV1xh8TtGbI/GmakcvvdAdLDdUICFs44qzNDd/Cu4aiQdrQE1T52h5+mil2G7lwac9
kA9NqUcaDtrOPDmPITn1dKAx64dQfMbha969Oc5LMbKAWVXZCjOQPx6a7mgkHxbb+ewpCK82/x+k
bDNQMNqT1d117pXom8OxtpdGgCdhoVhLgdFrngrrxIClZlKMgRCZKYKEzxQFpfSvHgu02r9GgvoJ
7oZxM/wfnQ8gf+EbUaZXq+UD/SuYlSFi5KM3EemCuW33FsLygG/tRQ6HwP+06n0hmI/lH2Pw3egb
u2f8XZz64RwRF9PtougJnjENvOy3ZNRhruaAj3/np6m91O0pMI5G9aDH1iF6RtGbBn+TMsoyv7v2
NdI3JapJ1hreIcnZEO+U8cp3NSm+62qHLG+QZI6m/3IkSARL4CQh1ZjhyavCbCPA2onnEudkylnc
wYYEZwupfeHAeU6hhzEKXVIWFjJYRFIyq/qdH7B5eFA0zApPkX3IxIajrbVeCzIA0C/a6V/FGl+R
MUkHuECJAlqHV1aIPWHIgbbTHaZdKFI5TWS/r7t3fBDNxIxr74sjw0MPV3UUPAxm3FTA/+oeqzB/
psFatlG6oKMmU3UnWwJHzV9rDlSgpunR9sXwa3U5q+w5UV33WWZXm8FCsQ+j+9ym8WK76osuNYDn
LhnDzoVRh2LUrcjL8FFfHbPk18SR1DH+VRgLbXXvxwftXU75E12i9Jmgtsxfl+VsekgDttpHGd+s
5LcVrPf198H6LuzvMv8rEfRnC9GTKrgP+x8nHhYYXOf+sNV+5szDlD6sq26W8QYXrKYK0Rjmh1cM
q4zRP0wd4SZeUrKkkp0v92mz82tQZhtBoI8LvGozTGTDX5v4JiXD7kfonZPXitwFqIo6jDskdlTy
2V/i3VqUvsU3tyi/fB9cczg4gGpmxiwk40vBVESxTDzych1nDdSAEEqHJ47C7h8PTVi+8Qwk5pOG
MSt/HZnrJVvD3o4Z4ah3FRxdmNDUKNW+4m9KsnRXLxbW2PrEdUz9UYEbR4RLNjpkMj6dEkcCGxr2
Uf/Y4EHfMEgJUhv+JnLvEQMizonRRbmys8mXRJ3WFMA+tJ054qLgYEyCgjVKzYXAIzMihVfuY2sV
48oaI/Qg3keXTm+eY7wWesWQiWWlMX1Kv5tZh8+SS8BA4dym2XnkT3JuXmOmbsq1Tp2JbbSXYIOi
fW2aPLI5Yo5vv7KpIMadHcOI84Z0l8ry4AzUBkV+9FHRp5ItsQSmpyH6RgowgKrMk+riuP7lWLTp
sbXd2Y21CvXMRr/jXCLXQjlHvhV/BP1eBCmgUYaxTeKtmdaHoTePvRbjofs3SX89jcVaY0jpuREI
Q1SUIYSQ8DH4tCguZkC0BThaN7bdbNKOEIqqIL7aFsuiu0Ig205ueBZ+8FzL9rkZIHB4Iy33sUlv
AVDp7rPxpnNHcdSEgARifdVSmrbFsC/Vh45iIB2pa+E7tcYmU8kpJZK9zNCm2AiHCXVzuiefs17Q
rOvdDYNA4T6NwbBNGe01IRARpFYjSx0TBlDUfOr58yzfVbhgYlLjstj4V7JE1Ix7XI1wwMa3OMpw
7kzHFg2HGDBNNkdvelFJsJwyopFyEnnI84qtcaEXDarkcVfHXx2uMEY2MZkSWP22fJTrPMGo4s/W
uPw7AIZMO1pgX4n/bIYhZIJCtTKQ1wWbmB+U5oTU0uiOQNQxEi8tA2EX4HqtG9ce+WUOkV82raFN
MVYgdHQNXMvIKmryZroSKL+7IpuZ84gPmlmsQd3oD6An/HJih0sAUdN3N13D/tcmnDu1018xuXXp
VaumTa5IKmuDoynGvazbG/7EKR+OyDOPejLyQImnLGueaYA3Fil1OGtwjUKKGMiph5+QR1edbL9S
am/J2N+05neQatu79gt4XVuOVyNIDl0RbC1ytBqMvU1iHkurumtl9KslxF05s7y37o/eizsUn2VP
TK/Tf0V1disE3x3qUmz+vWwvvTaceyHOmTOdwxiJMadkExKzxybMc2absDl+1/CdWpKNZg2+vkL4
kJGClJTJZ10VHCKsLQYiGSho5M2DDDbQoiOZ67yrgCZW2izJYS27mXo0JaujE6CzTyYEK6GlHyS9
Yu5f9iq+j6H+l5gm4K+4O9fe3yD6Wyet59yyIdF2S8eatj3J35ndLz19eMJhhipChzZmWgjxKC86
XnTa2ewUUEHnSEBtFS99vtO9o4Gfdd9RPODkST9N/whchu2WPUtgLMiYtUd0k4BXor0ZqrwRagMT
2jymQXlrPcxnqWU88jHuDsYT1H1u0zJ/BP1UYaP+HrTxZ+gJRkGguCvBzh25Mj2m8h7jw6Rt/1Xl
XG4g0klywtnKWKqj708vrkrJbhjVMwGICJs0619Oqm/Y4IjrOUGzkoBdk32rwJZDJM0GDs3NqrYR
1ctiKljVWHa1L6KHSUiVh7Ae8AB5LWorjXBrTf7elNWuGiH3QltB8tkU0cGgpW0TVF/oT1LJul2m
+ym0STfqofVZWwc6haefOtKmfBP3HQySgvUI6ireoY2s1S7vo+VU4LRvqmd9xDgehYBPggXOkp1r
9kcngJWva0s/dN4VUK7ETxeq5zkj+1bv603ltERm4hCuO7qw6Kho2EaV78HqXAUB7nz5V5OLJdkS
yFDvpdVuxxbrU6vvRfQ2dHy5RSWuUzu862FNzgetdhQ+6UJ8l4h0s4P0fZSFQITLYVUm7W6WAjCW
b3nTmDuSvQZAfog/nYDlusW+I6ouQVHtOzV9TyQk8IxfPMvZDS135Yxgc7ihrWKZdR12JbzxqGFE
Op1qjc/bno5WqB/swDi0LnQPBV2fAsFlu29FHz20qwTGUopMJRypsR1IP/2xLaJzGal9D3JyEEhu
QSNgHfSL8TQwbAztZmuO7VoLoDXZ+SaCEJA23pmuBn/WLtDK8/xfO0CpXRGRItyz4lBnu/WfGnby
1TCtEqkx5Bt2dVSjEWr2EytAydSzBIVPZPwaqBJRpMJZNKD2k0BcjAqwzlOY75Nw7Ztn4pP5a2jt
4D907cXIaaOZszRnskArsEdKfRcD+jxw56P3U5tv1dxGpp+5tnH9R6G/uPYz3hoR3gclGAIDtPCP
FfPvqvxSjKOCuGPIzmDLeW8qZ5kwPBgvIedYCGuyFNrChdThhQLOKgtMSFnYgHWBg8K74J9tvX3P
wR6oj9a8zPB622eGou8tXF5d9jpPNgPv6tEvmKA1hvrSNfMLspiMliSv1hX4M/cz4LBtmJ2zYafB
DltyDmGZmOq5wT1GVdSM6NtPpGfhyacOOoYETwQl4/0SBHG8rrUPfgjZC+GrzO4FF0+B39YlZrdZ
eFySVu0hJj+m47Nbrlp9O9HOUvk2JGxb1WsstnwcdbLX/CcRfFbWn2EiL7+71mdp3RyT3hV6r45y
17wZ6ofvexpAvP5IwVoG7htMN3xHU41m7LhWM0nulAMlLEO1BNHfDkzLmM07a2TjmGB0VsRxfB5Q
edkh9HEGBRkGBs0ljaUtyP3jAfe0f04LlxA/SgOFo3GhrWPN7knVnZJH5DBB+uMXYQTkaYxj98ZL
BzrS4BqTJy2558yOZYchROGL60E217M/+lETNmpQIHFZl/OsjamwPX2ZgDALJmpE9ljE+Gjyw40R
o7EvSgMkTn61+IrCgWM5Xoa5s0oI4qlYzzlaQka1t/Ivg8lCLva2amwx46EJ581FV0riAk8R+5yh
yTa2n6yjZnbOVmuH+bXs6BfGHdIPEtFYEJPNEePgNf0HqGVSH0DCZkCKgz3Y5IEJux+ZaJGaReAQ
oIHt3bv28jdMuRR1tmGQdyxGyXYwsHR64e2P1gpxW0t8Vr4VybNmvPhRyo7iM41+deMhWhqKiz/s
yNb11hFHhXTOkfwobOBAwbc1XmT6hO+EFSKF/FRAJVZfM9rNwNLWnob2krGDGVlf/d9v08nJ9D1Q
/3rxmgH7m+iWOjgISfmaBbi+H5RRqfwJ9DfHgCfyEnNUi1vbsYVp8PQ7KS0SUvP+1XGPLh9D6NcH
R/tJGuKEX8P4eaJtJihjMl94OqQ8hNqzmu4BbGoGKInxGbN0CKZHkGN/hVPNVp+TZhE59oILlZk5
m2ftQRgUYvRbmOJu0qCEPAaWshJhH4+j99nm+nqKBR6ue4VOpkp+B9JZOsGhq/7s1Gbxx+p71DBy
LjSLoCpmpEVyRwffoHixnY8o4aVNARBN8qwYyra/sQvhHmkH60zsLojpl6pJluzw1rnjXccm2cxf
pTYsVzODrBGrgFpjHr3VstjaARrGAcKX6MiDhYQaoz5FGGusJiNcMVXCLBNi48H+Z2QrrzB2nkbq
IHreweFKFe1ytP19yLTJ763DEBcrh31qoQE0IwfV8RhJWv064gruIeJa0UASCP+snm34e1Hqpz7o
nwe2cYnNw4L5OSXBcwjjHT0z6UVkOXWSlfUtiDgvJ+usrGIrkG9oPqp5SgxXhGupp2teNZnj2Tqv
qJX7cpNFzmqSCcIX8V4oWCflQHA45Du5GXv7HFR4tfKQDcgsgGAlE7wEUC1kjFCPsW+P+oPyYFkE
0aopb3YYk8pIql2I5katw4ktH3Zl30Zhh8A3oYHWdQ3aYLw2+BWigSfc9A9l9qRkdsQCDXKk1NbO
5L3yr/bQPQkVxXPqLCYdVYABF8SAiFXGsK+JuYIUYltQ4QAhpACZJgM98MABjDwyYWGU96zasOAU
yQpu0aKGC2bPo+emXOaUONRmYXMcSICJsv7cqGmVovLIIsh3Adv/Tiz7Zlz1vb/XmAChzRXApSp+
3tC7WwXC007ajRxdoJ6s2E39qWWWNvnpyltU5JdYvrXS5LgaPfLV6bIdIJU0OCu76Ldjj+0FRUbj
qXUHOlJH6qpcA/HShAvn5Dgo19l956DegkZuSiZBjCxG+RKJaJ+Wcktf0ur50m2JftPcR117S53B
JHU6fwiq4GsSbYep3oeS/M/FpB0dGjqHsipm+TgyA/EA/+jUkgHB6b89kyALxUk/W5T/tPhNL5g6
xcOyxxcbu+yHMCp6Cjtc91XCpCmeINNKdnCms8jnFXXcIixmv0tEWxg/3JKA4g/Fcn/EKeq2T1b7
5rAlyv1d7Vxj+9vSPjp6/linmhHPVXyL8O5izj/YIl6bz2FwCvKYLeHU8Zrqc2FrdxVVO+Yz+Som
iTqr1WluDYtiWnr4dQZCUvKrCVCmWyfRUwdSIVHvxnCvxJebnMzu1862g3rTtXVk3iUJntkm1i9V
9Z3K3Tx2H/N+p9PJmdox6pcgzH3x6kMMLp/tNl6lJKuI8jtmZ6YaBHfysxXH2XQUgEtHAarLr6xH
EX712GjYqAx9a5acBIumzVeeS+j6e2jai55RXsxurre/9dmbiYFpbaXtXmn45hQF5aunv9SaWPAf
AO9hRdgby0OzhC3Bfi4zPIjpwRFkL6COow10oE9SkjgCh6BeE15EUnhFhDFbsPnHpCnmCXdkPenR
YMwT761S6M/Njpz1m+ldxgjGPsVlA+wbByIbCKRYupP+tOzGhVnvGo5QLbZZzat1wjayw2uknWuB
xq9v9kFFCksE2yAIGODC3YcVmUPGqIxmWeHfswbWYc5Lxn1Yey3793ojsmkzeOaqH3S0qcO6KOqb
Zn74HNMug1cw5crrF6YXof6qN15prjvHX5q+WovGWnaxXHdFiSb7wxxpS+DieN65Vi++Ef6bvEuS
u0j1XSifw7rCe6BLn0PVxPeQfDcthreYl88qb6ipA0GrWz1hPsRSJ095bF0YDetjwhs+lxrYPcjY
6z2CU1ARl8hI2eSCm4RVTzYJjXWGziUNx03qM7QP3jPkThGyisB6M9AKo7IqST+bynw7Nh54FHs1
xPCZUFuoiXzHcSCwHfE9ZteiJNuMRA1yelMD0VaGYZ3NVc4a3uN47HQm0w0qlL+BCrQn9Wg+TyK4
1QO7X/xv85q96kZu4deGDVEmWbPY06oe/cVQ1MT+YaTkxTWYLVoyJhO2zgpFi3EwEh5lymttERr8
A646WtFNrF6LCPUbRg7Ku0Y7dB04oZ+CDVluYLxJ/4yG0lu8T21LeFKwRGk2D1SLdVe5/yw68Gkg
uk5T28KdVtxZ5AIdG7jdDkmjRdAeq14eZI3Fwmg3iuCMMQUdahWC5QZ7mOTYxSFJUG3HJTA9gZx7
RwqSMnW2R2Ofi+xkuPWT4oXTEVcRvZ5r15fEsj7HtDwVQMEm8WQJ2DAuj8Y/o8QXMV/0dqKtp5Zr
pmZUUg3npG83RUuuUiLOgRfeyk68zs4jUyFyNCJ1kAkPhV5gCyGi3jjPT4CIjG036j/kd5/8PABn
JreVPvKgNTC+HDBr6uwIqHd5ue8n5zJZJ98Lv6Y4v/kMplKtfmNex+Q5h8TfgJTw2x+QjWFT35Lc
QkEBcI6fqonxex4Mtk17jj34StHMC6jOAfHVyYvXAtny0C0nL6kXrVxsUXE0vLZ5DeaEaqV/JEBb
as3aJSM7chRRyKowF8bjOg/qJyMsEKkn9YEH6NgJB52JxZmGJNkW7wIhxmwz0Kp33WV3ZfeQbqeD
KOIdg1QUWIjWveqiHHpNmxtsrKpTRSOqIrLsnOTRWRXijMD8qWW5toPgzQrsV1/0V59dnKffCQC4
JrxJowZqy2Oe9k9tDIdzRdI8EvD63aNpaCymZIlzsEd8YFG80StedV6dbTF/Dyg7M3HPPcQwYnzx
NOJcBoO2qVDJmztFG2lRGTvWXx/kOz0p16JX66r3r0PuvvJjb7EVnE0UUUGJWLBHu6klsOpSin3H
6Z88D5teSynPxuu5UjWnDqrfAMNhVUBeRModmt9hTXJYRW6Qqx2LRK5l8QzDfynJg4h52CL2nHVZ
H12oWHTq89asuAaox0e2aGZb4iW+mtNwmSKsYtj5tAoV+Yw3DQmTR0DEMD5KgJ2wouy44YShTnk3
PZDCUZ+PJ775aBMfOnbnhPEma8vVSIp8a9PMTe4tRkChGxE41/iEj3otASo62S0N0g3Oci0YHw0i
hSi01mhcWfSSK+9X94kxfhsQfWkYxzH2TnbDJK5lSpwf/InA8B6GKXRFB6yoMyD8MTkWS/NropkT
mLP8Xv+r9GQlensbdeZhjM2XJNDXdmvvioKtJxmtgP5RHqxTFdxF05zRQfwFubU0w2bXwI13+3XH
160jQh1Ge9KEuxKlSIg2KyJdLDaS9WQ3X2Ej1717ReK37MrkXFHbqPw4ehkLIhYeTGVhlu9crFyj
HTAOTS95RzZB6b+MQ6YtKUieeucoPEFkvAL8I2jamF7pTkvJTJY0umhzSM8yqp+HfEuMLBzJwdfO
aQYk1ESQ8iXlsDV5fqcUpyHwDcXWWBKNG3PZZxMSl0kcyx5bXKsj5LUP+LDf7Nb9G/5cgk0NyTzK
OrEZFdAvmPAtLPlU9c51nO2bjf07T9eM2D8Y7BfKsLyUk3vUff2c6yNWzHHTDIC4HJKx8+4yiwdK
uqpem2BCZxeZQdfLQFJZUlubTr0VRX0JeqAMmLOFlzRrmpF/NcAAEfhACl2ojOa6AU0gxu4ATrh1
p2Vnybe8wgrqs7/J43rBTALl27SS5yxDdi2pVwPMCfhWYgtdVFPcPJRqKkVtgLbQfNhdtR7IPOC2
Yt0XOYtYtvuOHTQMezHGYGs8Qs9xccQeG/HWv7YlXUTU9ssyHY8DKyES3z/Lhpy4+iCzdGt79dEc
ul1iQmdmZtnZ0bEKkWa2hLnLUzng0TuKEH1Sxv6qtwnIKXaNBtWXS0dTqH4c5viNsSBPPcXXl3MJ
knlQsC5o2ubsvyYIFqPxuy3SdTF6C1By5tBs0ylfx2inRmURdSVhC5hgJoxFVzlrXe/WBfj13OaD
T9l1+fVGtxC/5MMyhcCfDhuayV1N6m7DjN8h5rumI8eHeSwJptLpykoMC3n87oJOrDEAgTGVH6WE
4v7QopxOCm2EQJEchEs+4rVKHKZ/6dKfjZMo/sq6AbfwPpDN4C+Jnvfw6zVQakcw43PVXTDYJDmq
pxG1mSrYM3EBV51iTmLOkjVE2OVnU6HKQr6laGpN0lkzhWOjgO04MQZjM68w2Aqao5T86inEQd1F
6zfXhKujc2E3HsybEusg8lVEktQMRKZ8d9UxY9Etw48x+qqnRzePiFIwhg5GH3h+/JqfmdYuc4pc
ri5cejn7xnwtTWydzkFnDaUqyXyGgbtuo86+GyrcauLZcEjqq1QDTZsCMTQFKTutQe5zOocNEtGQ
txM+BI8OTFiwvgqt6HZZjaPPU8iA7BaItQNrf8gfbiXDpWVSr4dv6eR8mVHznoCEWQpdLd0Jw29j
lPz8KPgwjYjSKxNPqiLjx5UxilIJ/6TXeLWAj4wYMUdtGc9OCeQslQxrckBzJb9CHtuUgS6C7EyP
IdGkxVmUzaWGBBmUCtFum7nrpjlqPleYYQ1y4aaoPDUCVbtp3qokfMlCC17KpGSxzogfMRNhbBW4
E68sONUEom8Zo8OMrCxiX0zZOdgi3DpcPqShUkxC+PWDmLhFpFWD07uMtuNl7fr1McdcaLgWyZ1Y
mTXX+ip7F1TrQJCjn9yFS2aFFrffQPuWXeKsY2GspIFZmQHTQtIgZArZgPPjdDMcRKkjT9JMQXYA
2hb+1gjhcVH/Ym0mk156iGHVR+NmT3Gh3WPLBrQT0PPnx7BvjpFdbpO+oIp2EBLU03iU+LfCpNvx
xop1lFLzWMNFNu4tynwIHYbfgaKLbl4YPrsiXcUpXv3JMWnVG511CeIAPP+AJhEC9hpyBiEJixtm
9CjBA8qBHxIodxfgaTYEjo2ykac0BofVgLLXCdzoDcbWhh2iCpz/kmURK1MXQEEwcIfoiHrtSO6r
lrVqWNyMwf4znWcSOYAzajbRP8Fl0uGOR85bR4yt4UD355VHt8ZI4TENn0NKZAKb5HyTWZDRzJAv
SVDezajAhmIPGyvh4TLr/qC5nbnxsoNqovSQtv5GuoyRU5ceK0j0fjukwbEsQK8o5SMbX0ruzcUQ
wPmMdKD4WUIg2JQkazGGgD6UCfjd71ZNhU9RMqlemKPVbiqeonJOPLKrr6B141UQTrMGPd3G9kyv
gf44GNO0HCc8ms6sciKXS7SqXzeZNqxkMfz0ZfrdGERyOKKmRWeKbzCm16OXitTvXTJJArkS89cH
S1k6LKtbn52tWad7vUQk5jI/LGV5EnHJUr2FhqtiAF2x20ALw0khWQgszFdK6J+gyXGwxBPyBvGZ
9Ui0+2IZZczeqsD+rouiX1UgIXWbt6mFr9VDKhETmYsp8RR1mhhwb2K0ox77dyd6x518n9zWwKie
0j8RhKZPrLlH4b/bCAHyKfiuUhStsUlSXYR420vTR9FFztZU/jHLWaQ5wLPKEfBi5TpbnxXLssto
6EzLuukQ5tj1bQTZooULWJ8x2rQtGv0X5caU3MsJ4dAYgF8c1GRSD09n2TPTqbsed62gFiJSKFWf
dgKjtffvnQEzN2S9KXJElp0IVkNIqIfGc281zldkdIeoIokgm2yiFDFOGOVf7/t/o2AeMFAXqALx
XBnTlqIcyAIFK9k917RaS1dHju/pHz7TnmFA0hMZxtIaZzW1gXFZmd6+NMGdC8199+DmdRBpausW
S5oJ0/Z/OWtSLiwGFfXVxmsiuvFHmKUG2oR4QahZhgsqggss8fWJjUhCTeK99DVPRjZ8RA4242gi
F1ZY7ikv7jHjKSfqBJJvPg7LZfynbXKq4n/SdRZmHgDi14kW1ipC1oSW+ccAm5oJUU7OLLYpT1n5
JP2j88qVDczKTzUaNrTTbWBQ2eQN3tuuQFNRl1QLVy/OD64F6LomhjuKFSibDvWsn7tokfr1kFks
NMcI8MRkHgcJ3cIowifbelcmOADfBznqz7puSWwEhIQIFLWweDdKCBiuO1wbszialqEvy4kwU7Zb
tQvFxmAFLGn6k6R8Y037lMocKLCv7QyQ2l5rHXLecU5OZk514t86vjwwP6GyaiYODrsul5O7HHwq
eEdjf5apk6FZE5Eqz+X/70RpRSujMvdxy9yorghLaxtEHrZ2KZHVJZRdzE/xLLQp9q6B3saVdose
9FoyY0gQz2Bhawl6sfEe9iXe97kSihv71asRd3rdTgQFvlPk71XA1EtUzTURmH1qg2IlrSaYTOB6
EF0JK3+3woAt2hBgqosVbVQF9YvQoXFqdqaqzWWmcbKXuOrs0ScRm9GLliG96eVHVCNSHPSMVb1t
lWhATt1EIIghPcbyGsQ5JMhBhwtRh9Y9v4+E0C8dVGC1U11r9D5wltgsWV7+yPyKLZjJgC68VK7+
y3LgJquKgEVvTbQv4n2vT9GD4qJzHE53V6Ac9N1gq9jk5DU5ZHFKtIOq2j3PJWbFEENaPRN1BgMK
BlzAMcpQN3eeXKIAeEn05igaG2wRkSCc1XsL8S/N2iPjMWU7Fi9CRdZHUevVSteJGW7Uj92RWjAa
JT0fOF62b+WiYl5cavaWJ45N2cBX3R/AkHfs/ZMoYO2AocnItVUeu/zvlkDDh+6tHIkz8qpvZLVM
Vms4jjGk3DCPXzuDKa3m4DG06Z/cwEfSy2yo4/FhRnO1kixZdphfKcDzRd9jLPKiNmAbIW5gRHNX
6Qu78hICipkrZmTTolhESR0xqC+NgnhL4QGQmLoVHsPRT/Vl0/7YmU8RaHUPm1OqrOHYtOx57Mq6
ZYj8OzMDVD52zmpsclgI8jkY3DlgfII20LGtTpBshLX+iEwqI0v0MUJolHktilrq7mllZM0D41xs
RVAfnODZLGqLgwz5Uhy6B6dl++uzGmunuFrwJcWU3Z0jnZG2Ydv4tg0bzFayJ4YBsyELrU6rT4Nh
//gT+4fO/tXGWmffOjD9TxiTWY69LZJd2kOQb+rvQkOgMnkzY59OpdUfiF8n9oC2l2w0R75RMECN
U3wTrZSwXE29iHj0GO4hZxoL76yq50Qv5wwQwFBhi2+o74Z7AXvAitl04yIndsiIpsV1auIEz6eP
jdBCRmur8MWWZrB1TGaWqvOcTVQnLLU6PBBeae3+Y+9MdmNZsuz6Kw93LH/lnXlTqJcDMjpGsG9u
N3HwsnHz1tzdzNuhAAGFGmisiWaCNNFAQ/1Tlv5By3mzqZeChPwAJRLxLskgGYwIN7Nzzt5rJ2yp
lxbUuLLKv3m1uJ07m7jr9lVqtkyrcPkZ5kemGsE7bYE6kj01tTNfdvVtqhJeDZs+TT/BVgsjiFKU
rEOqMFe5KRGZ2CTsjIHIUmf0A0FhTiol1heugDO3LAfEZkYLDbZCn0bXf9JJBYjHx9ub1Xa9nhV5
3zCBz3vd4F+c8KTP6nuYryGMFXMGFw8FxF3a6XZ677nNF+Yuc8Bxzsrh8AydoKGY3JWRl+AacB7d
hH5nW0zXcoiIlUk8fzuMxVXRGdpWUXbjFhNeLM5dacbcoew08Iy+JwiG/nRjfyeLIjtXgdtwXU64
qsbuFfMi6tgFq5GdeNsilOaYlMFdY8yzGgo6baj39hpZw9AHVGVTcBuGSIhHpbBFUYbEZeTsk54T
nE23rWFR9xUZviZP196GRfiqidZtFPDdFGefRS9fQ8/MO7u7XAosQj0H5bOAATMVDqApI7giaQZU
PcVkZ66spbmZrBB3q1dEGzcnkC2BLqKpEPOkokc0YmryNB2GIkaDOx8Dz5DY48T0WyL7prA5wHsp
vNWaArorUUdiDkyymtFe2h9Iw9kUngXJxaHu7V1ilcf8vEGmfe5M3o/J6xmTYjSIF8pMK/e2jR6O
4NqfXRljtO4YQRU1nDWbDQXrkO9RfppVCteRPeCnjQ08MHhMfPTdmYzOIh1hCWyWauNa2zqcvw7y
h9VW32qr/WZymgVJjJNFZfprJFPMbYaXP9X+kyMe8xq6N7RX4gJD1qPRbJ3CfV84unIZsyPkVncu
STs1EwzDwngxUppqX2bqUGkN6RCXAdZPZeGBs2NnN5MljeXxTEvoG8lVM3ZwW2Fzrl8fFcdEZIaE
dlyOazCe8emUFwjzNqClkxiar26si3xVWshVmywT3DpiPV8vdJWb1eDea/2dyPWXEA2TvUQnZyg3
Yy869GocRmivbPqBCMtIcUKeR+dhShmQk+JO7+DFF5EDXItHV8U/gmoilnAmlFJmSIBoSMLFINo2
W4+89BEZMpE7EDo3OvK+o6T80SztQ2D3u5z+0nk53lnesKojNWhA9aWeQBhI5lo6XZANlGsdOGGQ
9hzyug3MlMzse8ANqEv0CG6yynGSBOMuTmF5zJlFbHjPADYEtdS7lyS5jSAq25zSTw6U0K5kXKxz
A23NQWriX7h5E+JEqattbfH0hjm+5iLyD47FLjKO7kT6bHqI+gjBte3hk4qi3dLgjEP09XWq6h9S
0W9aOoYkSCa/REpjOfP31pQT9hnFjDzoOWZ1cvi4n8nSLTHP96qyH73UfWSC8YJB/dQLTtauR1lY
1R9V0kHKmqeZWeSw5ru7MCrt/D3tgxvdPuQ0CgDU8Cabl+Fray1vtYcqxsaimBRP00jt43fmSXk4
umuOZXphFlTcua1POmD5XZHsGLVqEy8wAWo6BH0l0JTEYm8gylb89LNg/c2eBR3KZjeZmYYQjrHQ
LFpJK0WxaRyL+tYd95FFzIDnYcHLYzQHts1qxXfRr/qhpf9SoWbNMvlVVjHk2gcx4uP0gzLYxALZ
ncpwTzbIDNm4GP4y7GQp6Poo3bRSfw+wl9US/3DrIcuUwfAyNtaTjnO5V1/6JJ/IXrvEC/AcyIUS
UwNpaRkbSEULKpUjTMW4eCPFw11VM25G7UMP/TM166FAAInEqfA5/p33PdZOABonfxjSLYBXsECh
T0C8rUjuvcRO+DYYeZf59tEUPeZuDjBKQCtwe+3jREY0VExxuq0Ctha5NQGplyFmhCaJD21M4dKM
UbUVgo07XN9SRjzi271xk1FvqoHXLI7MkzcgIFvCF9sSLtMtiOOsVWL+blK8pAK73nlq+JXsPiUo
qOraKygu596pTu1ovlbxU5X6x6Kuz0t0anOQs9tNJW1ATOGKGWhZq3m7tFTi5dS891341UkPXeLd
8ohORYpBcQoQtkEopn+d7dQ8cfToadGMhfPmkUaaGOZ7S6yOWTyvXUhwaNYQHrwQcVQxQk1fOAz2
XjptwoRDsjdw2JZpwjxq2rRwTf0w+NqNPjRVz1cbdqSJ8b7LHJOti7kea64e5nOPh0R/OE23RNE/
CpsmJrPOpxSaD1EoM3OOVcknyq8mojnSTWpkPt3F59WQ8Y43s7VpqdmXxkmQL4yvrsVa16UUQ9My
H4IG5GMX8m7rGyp/P2DE2cuTKDl7TFnUnqV22fDXrycwZ9dI67Mdcw6sZUMp43gHI8aV0oGqIyGe
htFMfk5nGeeyo96XDjFHVTkU80I/BgVyIgQDBzV5VzGLOo5Jnpk24ZkLvBKrX7VdiG8BITpC6Gwi
GuclGJ+KjmjbZtG+gYE5NTinSrGboDl40r6tfYTiTWLBS5oIq+wNnJQGlmxjM3sxYt5OHWmxnAWd
rN6GskkQFn4v9dMiOPYXhYdjzgV64GFZxQ3KtSaYodYVUH0NRaPuFIIFrunGV0dnIuTZpGiPLB1e
UFpv0oq3Y+nTCxlzeEUypWM0GqZFtOLwRKzItzRCwFjP4+fIDcNjQ7Ef5vSnaZHnC0rXACu97uv8
Sg/WvWEd2xdT++y1jNuckJ8rgl6dJsb5Ovd4vWzFidWZH9JQqYt4Ck9tr1aB9U2t7PCYMcA8F8o5
zZK1qpFpd+B8eLA6MqHTmiavnViUCqRAlSl0WjH74W7RLF9eOX2LbbStQdjKs1hFEQ18bGgIf7ci
5/LIXGjHqofdMfLOZORl38A7yDdTjeGsi4mwUOPr0nDUM0l721uYmgrGmioi61ERN1MX6PGy3uij
34u7aB7UQ40YjSF+zwjrmloHsr4NDjmRuDzMnhV/3to1oWJL843eFscsL6JnwxF9XrB52iV+RjZ8
ogu7MxQ3vKLNA22oiHo2+iYS51rMfJcUDoVyF54rRArn2GcOtCRxtO4GSWjGZLc9shKaRUszoeMS
pFoWFOiTlAdXBAD6HPublp6FsqA/Lkn3Vq/ahfwizKk06xLUb5itoM6RU5J3liiX08ycQCVohm3C
VekVF0XAx5ELSxwmR7dFz8/6RZZoW/hfHJSavcVlZmdiZl7bv9PPWdBwgX1kqa0RRcfVpSFbNxqd
XdWog6m810UtxAJWrPCxtU2L8N6uSHHxpxXVKO2X0QBKUqN3NTrIfZ36LUmb8Xya4CN7mA5dQI/C
yRj8zIhhJRVx66iSrNtm34gIaWyhGXrW2akEAwJGGUdNE4aPQqh2X/jTBk5JetCckBGMxO8FV9p2
Sb95eVcf0qFYHzJlMqXWXZN6jEZHP98r45EPTsAD0i7L3WhZkVPrWdXBCxC7tWYqzxsAbBFtY5J9
OSrP0QvGqnpwoOZE5QvvKhBhy8DaXy/nc+oDnxeY4FKqPWccUdzriotes7h0GgU/VzZRQAN+j4mC
2RITSluKFRjWaNySCnRHQTflLOo4w3j1TCCALDS272aXFOa73VMbZYP8vMihO2TEcgl6JzqkSZsl
zVWFj062yGTTBVnBPM/j+diSmFNYj+VE9ybSrXdg72Ee6NTblOjwrsqXq8x3cM2nyxHeyxY3Bbmo
dfySR5+nFgJ1YKPdaNLiNs2Gx2qOoFgpl/ELat46ZF1a6lWeWVbPjdNdDRkTGafibdO6OTiU+k6W
aNrdeLXSS+/JBPl+8ubPfR28VA71UlKgyPQnZvawmHrCasacNyYzkGoBWycY5kokA6if3u0EUnrl
kcASIumI42m12vXZJmdQt0/jbyyZ5tyh9MJKQ3Oqr4vzOOq+iYn92xMs9doJvkpjO6c2RI/nahTz
mfvMXrWbfACewochUMgGLRWSudKS39qUk1cx7LxIq42KN6NAPhlQxqqOgzbhuBE7WTwSfyOhb6XA
Fa2OeYGMgLevewuOmJ3PGJ8k1FNW9vNhoQo7594XokaEWbGewPYQ78gQywEQy1ijBJ8M+uX5qQ2S
fp9zrZ5FfXtRiIReYEz1i1vytg6DJ6cMzFYsBTNH6W9lCjemtwhfDRGum3TJtzF8jkkm4B8Dn+le
2t8XJSpULBiTmqFihq+TRwtWx2rXCUwbc5o8TlKQtFSy0fi9fGtcLehXWscxTYihzzHIEGsou4Td
eqb5UUxEb7qcrKHVU8p1PW3H+N6tKEsTU/LsS5Q+QzC3+3a6TOJwZEe3QeD7EUFsVbTt23WK15XJ
fl5onM01noqoqNpDYm8HNV/NMZ4+VfsXgduPF4BObgb7s1lqUtCHGiG+YgPBjEULIFQ7UEGi4Yrq
COrUhFOBPHiZANi2ZfvOgDHfeql1EKMLAzimt0o95B+oHXBm0yzOMnEXasgLDSYA/PXoKecb6bfB
ERXlcLHM3VuO6gOWaWlt5pHaTjpPdGA7FJaGFYGz8GAEWYb2JpkzEi8CuW1Gg36dHGLPChPuU94u
ygy7DGV3CLjJxDyfiMeItBjrrSedL5Vs6i1TRysMYoL89P1ExJqGMEMqBsnYISrUpTRvGaeeoxMO
dxYpHZuujL8WSfIj1V1+6RmyItJQJheZ1UBAQShX+gSi4adDxadY4aVL7zNw0t1SKlpDAwW6Ll/Q
LoAndV3wDf7UHoIofi3G4CLncmRd0jcjWTW9XYLztNDRM+IIN318qnx+hxuJk4ygmog585gwhkCP
LBv829JZW1kVj9HsAqufQVIr+dINyPrqYgA7xtVe2iIGIj5dBN1J+mN6Oy24sxdOswjxSvYpcoLS
gnlzihOmUvWNP9rVZpI0LhP8AMduMvgH2cFcOllY+WagCajXRhgJ+3AA6m0a/xBGQ7URKLhKH/6D
6yZAh2qa1PQmghBKa9B0mEoZiOKIKr4FDocIv3fHTRDqaedV6mv3ki3xPvXwsGhcusPQbKv5fomz
bBshLN+4PJtRAVMhzciLS+tsszTIl9iQn7nunwkOKzhVT2+z75PfZOEPWpgvx47VXEqLQ6oFEaJg
AFS4y3XdhRvz0pXC24lAP/p5fbng71x6RuvYmZgPkizm/3CwiW4jXUDltqb7ebmKNPWiahfgdyVi
pgm9tQOAUaWO9xBT1fuSUAeRi8uip8DM/PHKWBBxvVWSPQtk1JSVhoxnzoo9kjZamKF7vnJDLPe1
WjvbGPXA7JQ/ctzgiB3A0bHxr8pjlKISbWZs6MLUOfIrHXjBgUpDxri7Yt0uR1b5Qx4yUqU/SkdM
1Hfa9a7axeP4OaLEWGuYEgUmFjlKedW6y0bCUvWd6Rbv1TdfhIo1UOItFw3kuw7N4AjbPeaJUXq4
qBJn5pq+LXsk74uFgcYkPtzUBJm6AWa6ysTsvEuABU67tggMAlJ5ROMKzjlRNNSdCNfA2IF7R8Ed
p4T1+Eje+4TnrXKKGqd8BzM0d0AvQhIsBMsDijnCaDKld3nH8jEums5EVLFcJMw/8dntvA79VNvS
8TSSgyhsWoSflNHNNJIfiEosdLp0PzfmqWghNGH3HDZVx79G7T51zE2k1vV2COtrC2Dcpsu3LRK1
DbLqDLEF21EWV/rSljvyh9PLAbo0K1eHorGHktbR2rGyfZOy+sRBNR5yaW78IWSZqgOUk0H0mKQV
InZDa6RvwbbM3XRZuOFyCGyGuziRrbNPv/zDH/7pH16mf0zf1K0qGTTW+g//xMcvmAm7LEV2+PsP
//CoKv7/8T1/uc/f3OUqe+mUVu/m/3mv/Zu6fq7e9N/eaX00f/nJ/PY/PbrNs3n+3QdbdhIz3/Vv
4KvedF+aj0fB37He8+/94i9vHz/lcW7efvv0slYX609LM1V/+tOXLl5/++Q6/scT9fN5Wn/+n764
/gG/ffrXf/8//vjf/vmP//W///E//M//49venrX57ZPj/iqciKaT79nI4SMn+PTL+Panr/i2L2z+
FwZu7MXi0y9sekb+9sn3fo1jP3aiyPVcZA5R9OkXrfo/fSmK+VGRK2KKOibJn/785//uZfzry/pL
3SN0y2qjf/sU8tubn6/2+ufhM/SjOBaBE/jCD70wDvn6y/N9Vqfc2/l3Jhc1xxxazbGqOZbPBGIV
AO2DH4vARRdqDM4Qt6o14z4uhst8frMoSsKazJcpgP5dmXRnkQmZMnNymBzREm12j13qIcKvqMVJ
ZeveCHbb9nHzBdv3SxtO3aFYYP0CO6uYHYSCSDAaCpR76qVKn8egfZFxC8W4eJh15LPoI3LXS3dp
qHdQd04SlxBrCHVrK1A8rNBoEgy8jVu523CdxnjM2YNVGmqH7yEUPWYjFXK47KSw9E7BvCtEBsa8
C5nbVwP0OecAayWtrphQvgctvdQSgD4X9m7W1/HYn9yO82XA2aPyOEWJ5i5IXKjL9ub/X2V/31XG
247l6P92lf3Lf/lf//E//et//ptLjO/5eYn5v3pcIgjzeSfAT/CD+M+XmOVEvzqhvX5SQBp1ML/8
22ssDEOgm4G//scO/3qNueGvge3bQRRyZdie4Jr984P7O64x3428311lIuAy9Rz6l6HjumHEOvD7
q6yZbZ0VxOtm7ZqkAMGfoDDRIe4vzX2N1w2d/ANqwdnU9RP1eVf73R1gKrFRXma2jUXWYiH8xdks
WfWig2Q+zuAsLnpBH1iCy7mWtn2TI1TYxf3ooRt78CLHO+IaIxUIblpGzEbfTSHku6x9chwsi6Xl
fektB+uINxF9GTD2KrLSfnaLALnASMjZYHFcgYibmtbbdnbkPvkOUclDLgrYM6tip6dlOrRgg9LJ
x55vUYcu/svUASJLtHBuUjJ3K4tzgKk+F1GEWmVZ4ps2RbU4lg1EgNzNjmVL2qlnk3hWwj2smq6A
5nuMFBpAPYYgRjv0WyYkp2/yaeGgHjLe0ayB16K4GwpvuUomkXCUT5NX5nUwmBwV38hsfLH7cLzA
GkWSZDaYU9WOMEsw3GzhzuKLxsNCKLKNdl2hvJf5kO9ZrXGErt8f1eo1kU1/8fGQEaKftOymAzGu
0cH2quaib0xB0oKLQ8vKbprFmq9lTupZPJO0hPGUWL5sUgWOPvo3HbPBYxXP1vHjXzQ9rOPk+oRV
eZpgV8YBSEwsCzCGtuAnIOW9Dpp5vjZeNF/bJhCnCXiwry0X719/W2BXp3Sev45LVu4BswFmHWv7
3k+v0H7YJAov5MSnSSweZvpitExbcxBeLx8qawQ2JDhu5cZhfNnwnvIdWnnW4ienjxuT1wK4pQ9o
7s6uFwbZGe2kKB/NXukZ9mX0mFskeLJD+fusgWCTffOTjTt3qMDoYqI2WB+mF/eXbUTpatkBwUP+
jMii6ABg44lAKNQGwMnQWbsZvTORuTFUz8Kl+ZlF5x+vohfX0c3PvyaKKzh4jq5vTRdOWyIc9Xmg
Yf4y1k9Ipe+tQ5EsyenjpsmFAyhmfQg+VRL6WYtA2WkG2NkO/f3ok0Gh8M6n6IEos3a1bzk/Jre4
gLxgbuTkXxW5bx0TP7BRwGEHT90Rx8l6E/pw/fqS92CEyft8yvL5yNsp3+D+TNAfj86taK9KCvrX
TlMZmumUjG3+RBsWkqFG5zKCyJD5Ur34BCQoXNp2F8rTwgzhllldvTGDD2pJ+JymIwQP/ZnzKuw2
u0w9EJOdDvrjz2fEAo4xJHF3t6g23HWBzBn2Ft9GUUafrYERgDVEL/SZo+ufH/k5WQDjkmAuURbB
ELC5a9WTv5s5T4Xo8FLK1hEnPccEOzKx24ZuR4dELPbDOI6k84U/P4jXTw82bgarwgLHACBqY+fR
UeKxR9XA2EPLW5bq5lvUB9+xWSvwO+V7NIH+HNaPRBEVWysvxsPPPzUq08966vXNx03chLdhNz8Q
EW0f67wO7hI0mXFO7kDVcF6IsxCxRIMFD+tvYWFlJV7mVukchfIA587qYtpTiwIesN7TsjCtZmk6
b9yiVdcDkoaghJULX+Ytqt9lKsC3Fb68puc2fmf0i9Q9cBIOR1y3QTlB5HGaL7xE5T5OkPbZTDN+
sLSIevhRSiU2YVt3G7zD1NFd7T1ZJnyVuYvFo2F25AyB+9SXyWtQIf5r/Hm6DX1yJi0fzQd9UWi7
SJwZ0Y1femKeklHeBpmjriZnEg9FOr6T4k494Q7DScGQ2jKKRx8VxXSh6Zr1btpsaZBPV3aDnufn
s2mIBr/U7A/nHLLkxdgFzFckiEzsQzxry4mF8jNoh/zBSgOylSbn2Gkkh0m5SBzNXfCgaL1MRVFs
OzljM6gjaM29TJYzKpdqk4rgkMf0xGvUGEOJgb9fkGhkWR6DK3D1zdIs82lhctSYtDuWhXm314u8
E3Shfq7eIwdPcoPmg48u/LZvZY2zM0XAWdxUM2b2uZ8zImWy5ks8qPbc8WxNu9zfOG2EgWC9cYMk
2sf2l9re9H5wPeuU4TEqxPxIJDgQgOzCLxt9k8eLvukm1tRQiY7oTChrRQMhvy1gDg8owa/HHt7A
NJPLO+o0eKi65klUZjg2EwDf0BCL8fHomSRImhGwufC20rMt4RrBclzu6sgmjUF5BK7UnbwysUsG
r69uPt58EcmbiiXZSfWPou+/pIijIFBYMJ5HH5n80mkuawmrysfpV1rm3iOfICo6j5WRpRH6naow
sddXga/8996gEaDnGiJ3mFz6CY0O513TIbAvfHD1XkRzoR0b76mh93w+Rjbd2Ky7NejZzkXUzFAq
CTHPsFUPJRMwOWbToXDgGXtcvH7ohkfdYrUSNC8vrJXZ2ZBT7fTX3vq6TgMaOpEE3b5OQp4BRdJ2
7qMOssNOXeNeUddiscrL2cOjshjv8ySzZwfJwVfbH04NnU/m2lN+LBDCnorJ6wD9FtCnl3Z+GKWN
z42Z+pmXz92rTWSbxPsvOc3vdSHENTj9o0bdHXryi4gI4qXvOp1j5IxY5vRwGZUNwVVjTCDSUtcH
Yn9biKODe5mO0YsiCPn5d/9IU6AMoXE7qEpoR89AOLtdMuxiqXAQrOu8XG+YS0+XjpvuinkmwFyS
tJ17Ev8imuaNmdzxWQbfe0WW7qiCrzGdHFRaGnpuzj2zcsxJ7Bh8GrpDuY5oyMoUE6ntRdd+EzG/
CT3lme2h90TK5tEORhJJZXIxW527dyFeEyTOzfqpfI4I1G66u7irSThLg69Rr24bopWkR0u/r4bh
sYuCGy+m4ZgkhUsLKGyONQDE0FgGsMRibqaKoR2mp+wYSqaCNgPW25ks5IFS+96t/WeurTg4povS
F8olNpvzacyZh9g/vzcNnLtl3ulkxAEDI3AjxzC8wlrhn0bRPKb0STcf653sUrUB1LL/WJmddXk2
AIH7q1xW9Rd47P35MrvLXewS0MSIy48K2JcUuk+Z0SffouuW9DVxClTAlwsCvMvE1dsJlTR+UqIW
p8VbbjPb+g6BAjGOlQSvXTuc2160guSn6qoQBDAq49LJ6pvmS+TkxN1xQYjRc3ZTPrff8sk+YakQ
p6Aq1iFr89ais/+SocfYO2PibF2kJF+QvjA3T8bypAWBxwH+ZjuVCK8j7dw3Jt+MXlTcelk67LN+
RjY9YwrRLQcONAvyYRl750paEMPz5joscvE5UnCU2x5TDQN3cx/UmrDfwi2eE9+7aKR9GHWon6ep
3XkpclkW/m7nk2Az0el6Hfi06gd5NyZQnZIF2OJQzxjop4rMo6RN9oZEd7R9Jy+LbcC86mRncr7y
kwbHnDqJj88OjALW7QTJe7WlBRYQ/xuuWRFYnCEcCUwTSPV540tWeL2cIbQZribdKaRdGtiE4ils
o+lbCdmdHSEosmMN4uNjq7CwglxW1Mn7xLU4OfVmuGFbaDd6cGsw5S25IHFM6DxGiUPlxwvsy3i6
nWLSHCwOmNf+3PvXYQDUbRhFja/KgTcYR/0VEgD+eE20WsiOsCmnXj31hi2jJYbhZCSeD+P44igX
JszrofnjZjZFeEZGAsMhMWxLg2qqHzGYhCrGmGhq/zoWXrMzTsTCo1KaFumoL/EuJ6/rP6Y+118D
YRGtgvUAH9uFn5T6xstz5PCdTQBqWRsOHTlQPQothmD566LNO/Mn8xiwt8FBIIE+r6aAAPsGxdlf
/rW+sOMSydPH5/96D4eIrS6KLjrP6e+lT5dD1VNzzaGPWbm92hHaOT1DTbotHLkg/7HR6X0coV3g
OjGNHNoyHrFIzapDgE2uODIMGLQJmE51pi8F+Kaf54QWHed3zhlnhdUCb0NU8fNYKZaYiKwcRno+
sGuvVWg+1e/OElVyI70VOKFJHc4XWDmzNTy69ry3g9K99XMfVJRrXX68lHWURwzDGKOx7o8rLe7j
xgyuvOzWm3/zORM0ZEFXXyXTR5Ji6vw4Wh39p1aRCUwdmfnB5QB6/7Kc6QKJiRc0cCt1/XETpbnc
2hjOZNki71z3r5+b2LpnZVXqMaFhE8Pcac5nf4LdMybeVaLttX+t/KuPDyUXGHY5CNFu7O7jxud8
wljqEarHSy1xCgX81l3Wye/KocrtGrMeggrIXXZXfaHtd2xxE/+wI+KS3DF5bgqZ3aAB11sty5C8
iXp4mEuCxYXbHTiG9iZzHq1yrkA2MX/7ODiuH4UFPjgtGZk1RpyLvje3DHWzyw5fZDfroN2Wyt3O
srnoID3gLCUB85wpshomdVckQ3ZIQHid966nr4tJbH+evNbXkAHvz099dBMYWyqEyUVwMilTNw8B
0X2aVt+HibjxnAXAMln3kHixOQQhtBWfAezD4gTdQ2QImu4Zs3EMUve23TgoN8G1THERn0c+D8OE
JbVX6Dw2Ye9QEtibahr6S+Tk5RkIQL2H8lTdyxzaPn1vqC7x1HwLy2K+afUS7MYUOUQfApAaAK7a
U9Z+qzzvIrHc4IEWHpu1KFQKWrksIYem8LYR/HTXJTob27jiJSnXkIMiNE91XbO2W+95HKMmbSFg
0YDdITadLqKk/qwWOz3B5OFtrQ22/3hA2C/RaH/1LXXt2+6m9piS+fUcnn+coL2S8VjcgG77OHNL
fEzgMVGX1cnQ7olDsI+za73NaVrubTHUu9nRFM09gfREudzkg8ExNiGCB0U1bzQG8F06YaX28pGC
T8vYHNuxLfe9B+QIKkQWpPqOuf9wY6FRLKqg2VQWCsD5vg6G58DN4S0BYKgcDqpxiOOtYewWOQ+R
pQjNcZ5sF7yE4Rh9Jt5DZFC5TL9IP3+o8vypEcwbI3eLRxg73dJetvFCxkpFue/r+xRfCkLpc9cP
SdpChhTZjEJkd69l7p0FCMKYoAFeuAaY40HNAnqEMUw2LVmjkPi7/AmtMOFSXhdgosXAgXQpzqMn
W4n7qLOt84wjeYLpXA2o0KATXcKdRsY89uhS8G2pJsaSYc96Y8cajeCUo0maVg1b258ALW7NoJJv
EOE2ODDfqSR8Rvt0geEB/EiqABumxlpTZHF4tYxUs8YLz2isu/AHybkp2xf0KdWVjQBz9ufvoQV3
NbBxvI35ZS8R+C7NdYyKeVtHxBDOwt0nzmoNKTz8tJN7503hdRZ8sK2TGefDrq5oR9WVgy9ngiDQ
rP7MFCNkFGT1QZn2OshFC00JdavbzuUh64F35YlzT1uFd0cSfIF+S83vaEOO7EjUk198zxZoZSQM
fE5XNIJbF7sEcfmxj6z0gHq+rcixR3vr3AyW/awFFh78B7seX/VFMkPqtlXeX0UpcNoW2KlW8hIP
pbxsabdNrdNcjGvcRY1UuCqwp9Ac2/ovpaWQAmggEgG7naHz7QWPuovqU8/UXeFff5oCvV36+I7Z
Vfyq1U2JxiPs5+CmrriIRAfC1XLFuQ/aY7JyEBQ1jZQuNWidyFjKvemuZA6/ydEnUrTaZ7g0LJQ5
95EjwXCjGTgHQnvBpILgZBwjGw9WNCauGqwchgWSFgpa+dFdmTH3j+oCxxjua5Et96qgT1klCZnt
3YUIZYeQHFVGO0FarirxWESL2PkrGq2NfXXeIWo5a+cqvsIoxoD1mLYBgMnGc6A8wIIQHT5aelcc
Q7yaQf30To3xnucTirG4QxjSzDk9IMQtCWuQMzJAtdrmJFNsrWQhNVmCXAGniOeQDIBbl0pkVtch
wRdD42zzMqGmJcWW43B2VxZHTejbhW1jOcJapSCekfsyFl5E0Tn6+64ZOOEoW13NzqU98Hq0VbMc
I4dnZAHzgzKM4DaIzJ0r+FQ/wZ9Y0WNzPquLIen25Fu8I3vuzzO0bPvQsX3ES/JrE5l3KHSLgmJg
q/toRsQkqn0+koMBfCnZ5DT6Qu9zP3bEcHYAAVnKj5PotkGwINIIafW5tnfQjn8qR3OKjUUoBEE5
XsIpn3WBfnKNgh3XeRJn+qF2s+9K4v2LNWyjkK996TosI7o4uikZLf3Q3NipfRuG7qtNfDcGgOt5
NuCACtIv67q6R5zU73qL/Lwl7SC6W2BkaLrRQg5pZXnVcAzD8To15WXhJeLCiknyCNzxGIPOXvKe
Y1A0vLBF4bgc3Rsx6f/N0nk1t81rUfQXcYYFBMlX9WJZsh3XF46TOOwF7OCvv4v67osmTlFskQQO
ztl77Rd/TKwzKJ+tiFEoE7+XdGAa+Eys9XNS6ZNpxcZXMbZ8vkhxgW8qdEcm3QotvdNgjh907PMN
6Rifhumpc436fIDs5FiQRZRQgqKyynjzUzvbj1Uzf4BheA0B2C2fwSbwsndt63/KBJysYixPOu+u
kTb+OYSRXEoHjW9NY+syRPaTy9GDPoiRVMnWykvyFlmUHzJUcTQ78yPd2KNTMUJuA2HvZwfoN+Sw
6Fnc9MIhSJI63ted568C7V79jNC3sfKNvaghFoMaqLFEoiQgSMBvUd1McfvS1PW8i4O32CIUd+ac
UHi4iy2Iy31BQjxZ41XaElXDbdC0FnxQvLw8sOWe5oC38nNuTTQ5lIvVknZsvwODe2865t8ePKvI
IbylSYt/c08sU1PRle4USg5hz+O2z/qZ3tpgr1rth/Shc+NUjfVhLkKA66P+V8noTD+QyGEPcLRj
PKY6tPbTNKZnP9maFK4nCDpbTGhYsdRM2JNCOGiH9ZfToMWxgDDnKTN/OyT9JMs5nY6IoatK6Q+N
fjAWmDSdYEFyBVG/KuLmhrBP7+dSPAyjvPam0Z8s92iTiLi2e0tRFiON6BQQH6PJ/tKvR3KBDm5X
z0QVpI6sbzhrHql1fxcIYqnQFiTWNVtqqcRAyaDaITqb7jihOxlqQoXLDdt6BVIwp9/dBJjEK0E2
NOZlu0ATa43wcdFfXQfv1zijLHJy+5W3ey+xFpDmhUc1myZrW5so5ZJa0vOncl7bHQJRDW9wk3jl
b5aUb4W6i6oLaaF2eoLU5x685/AzC/UzYi7CTIkxo0s97uFub7d29aXm4CHk0GZ7QXa95k1GNz/L
dzlCK2Iau6c5Z9RQNC23vv/FlG3hsIqfaColdker2NQExUU+4lSd2J+STYzeTmvzT4mYQVX2niJ7
2qv6VdWV+wbu+8ehN7ZrQrV3REM8RF2KHZ/Zj5rp4lThhzlawZGH5FVaqjpBGuAwAwJhTWHtkzaO
zE0W4UlVkA976AV4rNCollgvxABbEQWehfplF0oyGz0LPZCD8c9XNMkd+0e61p/enmhA0MrZZhrS
mHROgDN8eP0hrCOCDOIKN1MRZairxuaCIuSXUtM1gMuM+zvXG91D9i+Gv74XWTCys+e2mnCowepU
BGxFiFpAKIFbQ1j22kaoW2r5hJCQA09h0HGV2LvDASN+sY5Ta1V16COhCPon18cuwJ5BB7Mn9NNA
zm0E1fCcxD/gmDg5+IdYTh12VQiNof85xHQO6omGH8tyThEHonlW4SZEUgIK0TABNuI/6IZ8zxnt
amVjcPTBFftN3MMERqc3lJ2kBtZLImsX3oTX7oUh2/1CWQ1iSWUXmtnr6NxqzKCnsga5F1stA7Q0
3LXxhNcUoKyWjvgSuJcABTh/Ui8juTQzHwHIhCPIUdGm4bZgpkiGDbb1vlBfksITLwBUaS/hR65d
c1y5fguCY5oEaApzL/rqmMTezOGEprdY5GtFedUMqzApoDZDBA5LnCdhMJwACkl0Q3CMxjhEcT8v
WFAQw6AW0ev07kOs2XjlMKIoz2rSXtTDVORHuYySOE1fUhlCDKGBmUdd8UTa0yl2GwcVouY5KoaD
RL2G+qqpL6HLfCepx88Z8NG2smrUXYIoGU9F317qsZSgRg2tFuQZYSOmCwcrr4t4mzeIt5p67iB3
k7JYNsHnBLfhytV8CBqFjWOEb5q4e38u1EliASdQpSBqOQtIzUKtFla38D9LdHWFJ6EehWduMFgD
8PcDvc77Cr1++hfKkbolU72rM+3TKmgIpzPSfK1dHS/4uefQ8P/YkYl2vqTFllPyeKGCfml0T0bs
08ssZLVOsU5CUA9s/p2LM96F7dp4i+IYIwBzDf2x1EpFSzCyMSIaZHJ2K/0Ix32gu9VsQ68z0dET
riDICA62gU1TrvY1HhRLHD3O1MDt/EOU/Y7l3OyYHtCxzcJNkTiPpmCEZUzuTHVAflwP0sFZnHZZ
xxPLEbFwwEL7nCnJljGbk1hQaLpITzZxcivfhrXmNhDkZttM93ORMSGU743p/MNWvc4acRtyMlTS
MH2ME4MZOv2JuoaRiHR8LV0MYSGlopnPR6up3w0KpJUTAuc5Ssv4F+sJpk87sBb68LBtt/2LLbYF
lBQmJ7PB0hCY+oE5Mk2bKbTPmHemh9GGzGMsG+PsOuy5vJQ6Gs8R3OpZZIR4ITa8//aUZuKYzcMr
yhbn5jSaEPgQWaxRMve9/17l72Ut8xCXAgWDYZLdkARyWsOrW2s79S7M+qlX5phzK1/VZgxVMIOo
bLR5dbm/zFkPD1/g843sGjc2+suoF+Yznqv2JBcc5f1Lz57mm8OIq0rG25z7cMJmr9zSv6CDZYKP
iHxv2GZ+LFe5XTFQLxOmz0B/a6pMoko5Z2OIoU9nsOKIFPlBXo3FeUZTzHdv+tEZ6nO8Huope5ih
xB1rK4fdIxAE1W5q8aW/62HgbCw3BgjS5TXGqMrZhstEu6mG8FzX0fa/tws6VAXZlDSgB6bh3cOt
EaUMnC002EPqFzeRgYcKDMde+6MfQcoCdQGpgG0aysUygSaUrryBOfyyC+2Bn8QDxPwPx1Co6k/a
3QaHHme8QDfZlpG4gyGfsyLA9T4S9awCN32mvfkkm8aBrJxnz/7csV55o8guYkj1LW/6z3pq3Jdg
jtWzHeIEw1/aeWgMRt08oYKGLINVigd/5421+mw0QSWV1++j+D746WdKO6clctSObhTV2xjlExJB
IzhLgmaGmvPa/SXu/XNUIa1aekSRLaOTCRQOH3b3EZlR8XsUMKNyvNthRyIZqbWLhgNcFIru/9qm
Zb9sV8SIUDx7l3R58Y0hP6uoJrWs9s72TN6Cn7nixVi0GmNCAgwOzwe9TMCCSCxm/HSdjona3O/C
+1vYCzrOGjgDRdyQj2MV9Vw9f1qPAzWdGzQ4T0LXPZsogxuqGR8WNzVLuMOkYJ2qNlIE0fCSRXNN
Wt3Uk2ytYpvGNK0AUj4aCWYMRcQGcWgCPqSQdF0YoENuKg8FCpPHspvCR61syWkSq1a+aAu0Vugj
ZP/XIat059Oe6Eo7f8g9OPiWXHjL075wNYt47IIPK1uNs8Grg839He8vBm1Psj0bCi1l5SFDw8B8
CIwi45ZJz5PepIXtXkRn9/CoC4xqtZ9vYt9qXtKkm5HPLu/ekQ+u3NbaVVlovUQhwcY705vFhspj
Wsk6CM/37zcwQ3CD9+5SLpB+3z93c/nc212vHZDeoj5XZkttvuhCZvqO0jOnU+khIuGgw9aVh7tR
l+pat2DchFcurWm8LMxWEgAkwNVJHlGldQKboa5EIQ4QUCOx63Q5tTgLSastxvFPkC4gL1PytEZt
cBaod1e9r4YTMjtCWho8DUs/dyJsAmiBlrvSbZsnEEGHsCOZC/aJs/rvR8+TGqsP5/5zbcqP+9MA
jwRbPNP0dRT01tnJhMVqya/qeCLIOcCPhJsOsKH4c/9f0JCPl8g7lovKSC2iIw412UM1NM//rZad
aYLkL6BYI2j87yXCoZZWRNcZeuYPs4xSJeoayq6oupAVwMT+/qs0ck49CZP3a3C/Xe4XokIzAZBK
amtjZpzjFI05InC4HSWdqWDwyUUGvba7P4Wd687sx1ZnX5u4QIpYi0d/eRkURZRcElKF7zwZbjAe
Cpn1Z6ZjdLdt590fkWVOTi9I6xE/tglHiglBciA9y2OglxkX6nW44g6NpRkk3p5GroZEUj74DlzM
ofXlpk4rMNX0rNt8UYKjnNnfbw66eUz3TynHF+BP8pp3NAI7Jjp8RuYGS45EXAk2vEyLPStV+V16
fstZsqGQote70rnOoEWV1ck3DLTkS+OWcvShG5nR3JddDnSgd+5/4DfTT2aQBQzxGg9tl6NhgqYc
B5W4kUfouGn7NAxzfUAURw5DCJMtqor+obYkkG6VmuRbl+DKuCHxvxNWbgFsWtfI3Y4DMLkjuC8i
Cpfxf1L2i9nLWHddW+8NkfivyC6ekUcU4Deh8N1nQ0OoPkZLcAxzTAIz7gKd/zaTVqjoZKkAE4aw
BVsNJKmAWBc8LGH3Nw1f4jbsDqOVwRE1LXikFSfsbogjiq2l86yX5jfJUbBDhYyfSIbBn38xtGZt
VIn+T8d210LVAzloAzE1w4haTMYMc+4igtoziVLIWJ6ZRv5EJMS8//fI+xO+oTT9CwZVf5myZO4W
ckz5b8oT2NiG76omZ5lpDY5zy+LhweSCwlgi3uYuIZNx+RfTys4lI/4ZBS7yFr6KRkrzdHCR3jB4
e8VwtotlgGXMnCda6dMFF57c5WXp4663NoMY7NdRetf7bomMBZsg/6wu0mlvIrbFNISC5b5jYlKf
LrjGsLEbNkb7aUzwHTr2VyA9APWELdwLgtGh0rsvEfcHBhaMXvkGVsvcxF11X+XuL3Oki83Qs23I
ZADioUxSXRbbz2QXz7hShj+RWz1HE504ewY9HwsY/V2GnhmTwP3956AwOHMC97TakVhGUYH8WWoy
3dIER4us93yIv0XLVMNEWmXlBEn1jWjeRg/GcsawcOnt2016k27EPg5ADFcJFJ0k/+9HxvU1Elao
v/9byywXrxDzazDIbMjQ6LpDD4cxFfizQ7/OP6tkeJp1P/7h2LxzRD+93lVF0xZn9qljivanISyI
DZemEVdk0EeWsuA4thKUUhX+s6K8e3M9g0KlYOjsNuAjyoFTgB9A/ExHgE3oU9BwdksgatAWmiVn
0CfL4XA8KUwdiTPuOw7OW8s/lQysH/oODGKYNy+GbSFX0yYfVzKw9nYAtfbjDIQWlJcR77zOaU7k
wnLknjiysfizALsjQqcISu9yeyUTUqLUC47W4sbtY6BjHRHf+zBDEaMivEWR46KidH1AgkBP11UR
zjtfmQTbmUc67dXv+zipH/FiuPhApqTibNWG5GfSTqsP/pB5L40DmNJo1AtuunI3gUsfF70VOOPv
LJHOg2MNL3aeMCM2h+Yp04R2IAdsdkC4P1SXj4eS3jWTqY8CKzalVZcdyuXLPB5fNN2Xy/17yKT8
yLTMzqUvP++DbmH59cUZNPP1KvmuhNAfZl9OWFHC7/ukTlKjb4ba5xRBH+k2NqOH4IcmQ6I89Vj6
YbNhVsG8IbLcxwGpAcNOn545Tm6UEG7l/l9DZzGIpJVlH4xC/+Yk7qBB68FsOSPrZDNd/GGG/96Z
AURdOXJ9+t/SiGYSBeh3kUPlb2tH5LxELFEhEASALJQEiU80rkhJ8+jARCAMqbEXBY//LZYxEt8x
/0VHYnEHU6VWmI6Y3rO++WMR78Z6qB7D33zX1km38XC9Kx7TVKByYtKzT+lYXYK0QKgnwmlreHF0
lZX4Y9H5eKdnIo7NCF0lJr6qN6RD2qX5Ngr/2Zr79K9RRK91KPO3oiz7nefDETctLyfOKziYaVn/
vwoSdtfc4DKGY5p8oOWn/GMYa1u2QRCNffQGsTTARrG7j71ZTYKNB5KT/AfLQEyRP94Hf/cXsEfT
hbc/NWESbnA432TXJySAhqz5iX6N52L+NtHeYOkEfq8ROexoPpbPsh/J1DXrT6vOH9uUwh7in9ha
ywx4ImdgLDMXeGqSvGBhYn5JOsOeXuR8Tn04n77n1bdm/LwfNRA/k/liC/MGkBTDNdqUh8xS1kNh
YNO+C6WDAmezjsDToRW72J3tXZRHISl7cHwa7t9p8gjU7Kdr2XAWdsLFZqFoHfbFoouM0mHV+tY1
9Iq1p8N/UeSgajB8+9YDaxtNAimaqmMygvQmNAuC9bz4rRUwSjle0xMO+idnGVd5zOjbxgAemQ8/
jNkNU5WPQ4QtYwgxxRvq6EQewbbRs7QCGrPMdkJ/vFmyn1+mfOcaBippTOgV1o5rm7O0IqLZjTTs
yGWo6GXQfkmTqt23OmMqwygTOwuHbKblSD3zhPQolWzGMPhGGT2RgCvPRZH7B8lI1KgJcKIt0HlH
HYw2/azsUibAvuT0Qf1h7jI/uHCnOfsI9B51KDp69HWshrI6iJL+Cyy5PEnN9eQj4OKM+r3AQzax
sH/avvkHai/YmymAwgmCGko7knTQFTE5+C1nElwHzzukLbR6KEifPeXrcUqys+3gKkUvukIsWx9K
Z8Af7NGR7GoSJeoe+65E58HgbJOEyYvK4xPV81V79mlAi2jOyURD77stEgKBg2Jv5WCnwyVSraPz
vLKy4iGnNEP8R4it8lHIz3KtArACCktk+uNbWO4iy7p1gQbMzdnfFcawH5MgWUdo5YS6tC/Ctqcj
1+pTuVa4EkOTHv16PEIvMp4JtVn02e+FmxoPbo25puyiK9JnYwFUMtM5emH/XUy02gecSVSaYJYa
1Pa0uv1lmaYLUs8/UU48pGkXDq7M9MDshWxPRe8a4inBVaZ1zD21TgvnRQOhoEMF1j48Gk6LTTWN
DmlDnmuY0n8YrOyR3DzQfstMv0a6NQKmQu1JVYBNYTd5htiiI8p3SK15ruU6cnkK9AjwYzCJ4EBg
MtCvOQ/99D0vYCGVkq80UuOG3N0r09fnprHENvW5wGlN2491lG4jsuaUzx0bUt+TllcvfsicS4MZ
wlxu2pmPKFZgnlP1oOPgRZZCAVIytpyK0CzF81cn8SSNkO8tpEi2IfcOhe/kqZs29/SxNECxumPQ
GBHdwMRh9B85c8SHosBGGYnXEfPDumj5vypAh5hJFitmJy9ATLmB0qz/QrQSrltMCfi/3Y0Jr+5Y
QskY15avwoNLPp0jRfHEMX0rShu5YFYSakpyGev9LhuJxTQl2vc5cd8SXX8nhFoxUCFvsm3/5hGs
9XEIUZ5ntKo7NZ6SvLgFBGJMZP1mtN3WyOT/oYh+Ip5iiSkml57B7Y0tnrWnTH8rV32c50F+4hFf
xT5sAsdLg61NjNi5b5+Eu+1aqQ91U5Lr4u5BCKIiBtXQjv3rsJjVTaQY1sx6B8BgpmO55KAK92ek
YsIQkz+7oGn2o2eT9VH0750rXvuUTO5u2TayAqltJNUBlSmIRM5uQJLWyulhLs4OsmdXfvtkINHe
YdpijSsiU0iUBqe0H6rvkZTPLKez6yuwXVmWE37m6y1PQAZ4Xm+4/vVAOnfq0cTw82YfRcZaEKzc
NY1x0pX7M8/zzq6YK7PozHHDjH7WYFpdGDYV6gRG5PmvgN7gVtTZG6lV1RZ389lzccJxR78JUn4X
JpvHXzR5HoS3Rzj2CMNIbQ2X8BWQduguTIgBy1fIsa9KMWG3CWVmnxcMMAkS8FyyX5v2WOr22zSZ
9ZUAChlY4mtZVdr5NUPeiRhglcrf0ZnGGggJeK1neZykCHYA4zICiLtLiIjhbMnuEozNcwWt80SF
Oyc3xtgvdRxSU6n4gXKmWRFM+dsEHpVaAYDwsRnWyBqwd3c0JxtfPEDVqBm+F9N2lPYbpJFNP08j
OjSf2QAw2yi+GqQpM5rmZi9GtWmIgwmK/AvhK0tnGysc0P1LMkOgyuzgJhrrp26ibBcEyY37O9t6
dfURx6j9kGqdoCGkfcnp7nOcAGskxT/uHQ0ggj5jinvG7Xt8y2VOMuJ8q6xC7mZFiHk7kPoCWYyp
6MyUqTsbNbm3vsEIilEWvwmmoiHigv1AkmttPIgkRbDA8Wbtg/IgLZfdqwox4dvFJz/Wws5lklMF
5YsOzQoRnLsGxeZti9SewC02xlmWb0g0va0qeCztNNpJIGXkWXUE1cbngfdpyVIAZbd1hux5qhPo
3DaNnNYud3VIVCqSHzwNIdOt7jFFPbuSCGMBgeEZVw7My8IgPipe8iNYN1cqBjMvqSSXB+kVJUJK
KRQ9k+NL1KEP57diiZBEdlUKPI+yZlIbaap7EwKJgHYdIjAiemd0KK2xKQIEfAwyn7wo/54IvXHG
xoJ3/+DCStyYSI6PXmCcOnNbuWRuGr5JMxWwN+0d5K6JqjrgK13CJDlBGafhfoQrC1Hgvh3YhUkt
qCdFnKg/MiX917nMQieL0X86AB8E6QtSNTtxyISSmsx/PWgp17Zq2Eqxglo6UeAeEhx04WNlR78y
+DoM1Ilmtw+d6f4jrHzcajFug2ou0ILZL+3gPSyCtkPBsTKF/sSgzwfmO+ganZGzcRomHX7FecfJ
prXnoxupZ0ohcZtxmW87WAtMcWLulw5LQ2gYK2pVh9ukX3RZgoXMseCJ9HRpLGIxyw6bj7kr2+ZY
guo5tuPwR0RhsRdiKwp7B8b+J/PtBGMV0mrW/kePj6j0gYtNQbHRBgLbMinHddOlR44BBsWTXW26
Zx1bv0JzfO8K3IEmTzAEIpue+cjfEDNti/RXCaj8WBB2nfX2C/Mea9O21IPo0FZy7JEDVenK0MUH
Zri/RRN3aw9xGKSTGAI3+kHkgHrdhimai/fcqjghL1qvwmGmY3n+Huj5qaszb2ckZLwxwbMacEND
cerQZXR93G6YavIwBjR7omZONrZtfVdu8daUaNZh7eKoD/a+O3nHokeMHHRwaysgTYioW4cY6QbU
glYXObkHrjMCkjp8QCtMznpk3cgCYI6VDJuxLee/ISYtFKCvmXRYpGHok1kGjJrAnA5l0UoqK9wZ
i767fGtD9GZp9h414uqHhbuhi36QjvtqaNpNuOK+hgCSIogay4dcAgRqXbvgc3oitvKcnCkrIb0g
5NvwPWyPPmlKeYDIbo6QbFM+xan5zcIOKXR8xVeOOWAan2XFOZC7Rq9khiFwZPQIyadwnhmjZNp4
sqaQcXL45HnbOBsKsh26YutYOROf6bWVbXTzpXPt20M3ufEbtpp17tj+2kx8dD1M/Xc6YhrWVn8h
PI4pkSCwusDOKqI7yiEnKHU2LpjhfFYkF8rklJzNiDQ7294VpglcLp2+PZusKs8npEIROyar7Bro
zzwQ19wGcjvaS8InssC9l6gvVjumosaYn5rM/GJyQWpEY63TCNAvkJZ5V8XE+pXqtcAI67tDR5oI
KxqdXRBunJf4NGnK+IV8yofgYWJGbZvi0zFrfx/NM/MrF9EdknsWpbjbNkEr4ZDJbU2Ifeijz5DG
+G0X8ZmWNHmute8vQtCtg5/liKHxCo5GnzI9PI0m01X01ZSitDdI/2YpKoShtoopvKludU7cLBRy
QNTJwOgimkGoKvuSAMKGlevB2jfEY10W40PDxJdNaY6JIJy86q/hc73L3G13WUTTOWvlqRj6dItC
cNpYrVetnbr6FrCF+NiYJEa18zyZ8Z+Q2OKVmXXzgWQ52PHVsRZI6mY34Zpit12NBoTEaqi+Akv1
WFQIqDBBfLNk4bkVuAxFARbMjpoVKZJM+Rdd9Gw8lhxpDppMd8N+n2rytcNxXImW6MqkJwEpJ914
iSJgbhoc4nB4SGb1HmaQN7zB2/WRoKZeejxM7m6O9s/CgqWZGM7Vn2oi7QeNCJWknGAgt5MPDZ8U
UUqQo6BcxhapGMidS1NRawUVLlQ3HQ/BU6tqxI78ywqCHcCaVZ9PQGEcVE02rIedYtwZxTz+ggNb
ALHgbCwvI3USsCGcYMfkbzJ3jCutqdm0pjwjFxE70EWs2QUye2QzyAHTcS9RLhDjEaIq8jfUlpSe
Wk2bjpVP9TgfBYIPwgHZoXMKEQKFaM8hGjpyXiMHg5Fx24sSgtJpNEndDuyeJZHdoWDBicvxjxWk
y6JzSruSQLGZSTlOUJArS0wocWEWibCDNeUbxzO2oRIRvkYC0KdgC0uFjFNIYTJwXk0HFpzukl+u
rn6FrdjTYjzkLR5KwnHg5hwV4J8JNCxilXncGUz/HZQQyRheI1mspib6mjkx93VxUTF/IakWo4tC
uRR+sBFk67wmDyE26pNVgeGU4XDTXU0lPLUIe9gCuZ/3tK7yTWX78tC89Zxx/BIYYwrlCCLmgHgV
WfK2DC1WI/qcjH17iUlk/A0Jmup/1nCJa/h2i4A+LJ2O/+3Fs/AR6ylOt5NxMzhjEqobmSfZUVl3
pK0jO+Bmlxb1rPdtcTxbYUqX574/+Q78SSJOP5rAovVI6jHfK2Q1tJmaMEPtYIXn5EDMFGnGCxz6
WEimE7bffZVd9+oV3tLfgy4zOMNHWHcfXiIBovtQoBzCVVbG92DLHmUYAzNvrTRzwVTbrOADru+a
3uSuHIhh82D3kpuNltpuGfj7/2wKBzgtojgvazEJ4DElZv1CPCxMPozoCsb2zXKm/GE0jYOte/Pc
I2L976We7DOCI2QVhW2vidUO4fRQ/olzKcE+hxjpt0Nc+mA25A2vx+8ILgkkqIasqRhGvJnLbcwO
kDXTfmjo21n+cyDmC+1W0GZdlG2sXODQ9TWRyUOhL9Q023I9xOySw5AFG51SxFRlRmhAHO6qBPij
EdNgzKeB8rPxKRFaNF1N29LtbP8EGVoBRXtv1dr3uMg/w1JLN0b9EQa1cU68CqNqQHdJ9M7admE4
1XlExBc9T+ada6tt8ZND+CbTAs69286XwWeU63Aqdav2LVnyIwPnJdXiqU3LV0/7HlHrxR8vs93d
rKfXIcX4OXQmCEW3aAkkhmPdSeIOmvjHKZNiS0tshKoHUVzDQnOrgD6p51wYvJANOs78F2X/qw0j
wqbL9loG0+9syL29X7XTplLDH+aiEwkiu74n20dYLj0Eq0LhkxTHCMcSUOJZHePkr2Uwwo0Tc084
p7eV5SFjZ9hWLboax8iyC7ChRNPa0EH+lAwIwEyhULo3v9pO+dfAmdiFONEEDTkujvVsMUBHVLAr
GOhmuqNHyHNGSwDReGdPZzeMuDd5KrD9JygNEiSPluC8XP/KpoZ5ay57LpX4CTxofKGcoiXieKSE
azDhZvlPb88tyRvpfBxIVpWdeAjq5KWpJ2JzautX3O1Il38y0keG5YpCVRGmkb+m7a3GTHmre64p
d8nWsMrswzVoLQmP6rrAiREQxU1yJHDuJCfolsiCZeu2mJ4THSP0+A50f965Rc41wPbEhAfgZlI6
2yR2wa1r+c+NX7rkApf3R9juBlEqQRmx79LXa15n8nGWp5QtOJX5mmKQqDIKp7D1P7Bks6MgDV3J
cNdbY3MiUbtLYdjqzupRGpXfzjxQWeugv9R2tW8R+8ChAoQRzv0T55REyRlNAW9TWpR/oVv+m3Mc
3GkCGnmoPkBfIECNDFSC/OWZZmjQi0PQVbjmxsh6qzm47kLtzutOVMemCL8MZ+YBzehdlvTOSfsY
S/s0Ooy+Ce1xtT5ADZVrqVgvg/45JDlu37hlubVgVO3YEXAn/STkODcWRmx4pyugHva2F8i9Brz2
YzxV2/5IPHotb0mdv3kOqUtZUH7lPbEihoPfM4uSnqjeiAVrOJs9pwfa87+TuD+ghi831czYNWQU
pwuF05X1jsCJWCAZyf7OTYQIdMS5C50ZFmkwNc/4QCNSD1LiQEv9WlQT/jtz+idh7VwgfQ87I4Q4
7Ubw4+eYI9yUjgE0s9k6WFnwPTGbozSho2qGpJZrgnMNuzGv+QlynPc0TCAOclRAREBUn/30Y9TW
KR45XZlGSzSW95lM/Z/W+QK/uh6ScTMVtPnZRPdjHXx2QY254nW0fA2tEd95EVwnNsZV0gqEC29p
PzLetg4TwzfSg8iV1I9A875zKCbdTCJay5DLd5x9MeGxq6bgBp7mwih0JZH8AnDmqDzTHdAFqkSY
iA0NIcSQv6fyxWrt8Ib2cGn4IvWoS6KyE9MF9+UcGWLH19r2z6Er/nE/ql9x1XV71+HslTrzhbFq
FYyb2HO/Gzd7g+3XjPO0dUonB9iWb4FMcybWfXmox85DIGQTxqLoHZoNZ0o+2jcObxZWa2IDFTpg
0SKMywS1C9PlW2fjFYKFfpJlOR/7KYBGjt2P4PNuGHgjb69689c85c+swQqnjox3gROZZ8aM/yYE
o7aHXKBhBG7YrLXxTK9ubA25TZ2E03MZPfQCLXARLhv6POzJj44UtazVVzV99Q7tXBSfxED+chXv
bWmvLGTWB6B47rpOSPwJXK/bx5ofh6L22JEjv84Dc1vYE7xI23vFCxAiotzEIU7rnj+A7b9axKCP
Nu65XXSLjSA42rV0djqv0p0ioiadWh8fC4zf4Hfbcgr2mWeRJ+EcSlWxtxQeN8Vg75TA7te0q97V
/rp1sUK4eQsTPEr1wZOarOckJMyj4nIaKn9Hsrnn+GKskhRdqwgWULMxVoyS4g3Bz2IVACE2DXqM
hq6fkjK45EQFULq+mpqfe5hfVDrsxbwzsNGtnWJ6tXWVL8wCrPwAbkjrBsQnuRMR72LI6d9R8S/K
ZfWVMPrA++mJoyvViyI2O0k/DBG+gYbACeKyDlbZS64UETCKXAUyZEk2jxN4ALNcofZ5EqHxXTpG
C1HGf7SdwkLWMeebUmXQGt3FzK589n3l7Ns6+R74rAyvRQWd3+Iy3FoqfvQ70INuOH95x3r0r3VO
7kFMwt6SakBTS4r96JAhZtjEz9Cf3SsKqbXXDd991BHoXo1YapyK7Bknfo0y/TUiMuYe5Xc6jmKt
4f/rfpqCs/3kBB/MQT9xSRcOtX85yy80wls/oAXRsNseyuzRiPhUEOfBQVZ/ZQD1xSViCjPtG9Mg
Whe0bLkppzWHmX3YasG5zefK1cgl7vZQjyZUmQbieHeMsg0ZdMP6KSaX13traRXQBiTL5xADuLY6
rz1HTVic/kMSGezBRRUTII5bGGeGZgJ3f2mYRgTY2g5sCf8j70yy7Ea27Doi5DLAYAag66+uvCad
ZAeLRRB1XWMc2VRX/WxoVn8S2oB/KchIKb6yrQ6C77EI9+eA2bV7z9mH0/kw6UulOuMj7fMbq3z8
hCyOkwGKcbQkArswYUgrZUGGnjpP+BAMTo0vSsVsF2NyL5VUbBoD4FVNWskAC5P2G+VFENrJqe0r
F6wtwov1pc1AiL5IYrwEMTHyloFlojGym1mI8QKfMtk7ygpYs7mVavTeAEyJfwhRlcNKt78UM+kf
kWX2N2bAwSH2seXNVkM6DWu5zktaSC50NIUjnM6Lg97St+NlyLTP6256GpvoG7K66LGLWxLV8sy5
jr5gYu9uDBB9Zxekw8P76Ngu43ufGuoSSbaVeB6mL53V3jcy3yeOZz4DHc0Py7pVrcPqVvF/TMoI
LU894Wxcxs8wjz+CZULmPYcPUFprllIyQVnL4MEEsJhztW/Q8RG5PX0pbPDvMiLKso8IxqzmjJcy
+UlvL3tda9OibCwgVqHLUUL1R0HI0lZns40gkLaRzr5bPuMAETDm8/Jb1bnqtHxI3N31aQUkhWcz
zpYQAezluV9t2f9w2y+/Mor56owNzd4s+oxjdTgzckIwnMwPvutPX3wEXls9/FQ6U1eFCvUUdmN2
qsbAucHzxunY0KmyKjStsxuzJhVm053eoSvUswJqJcMgM/Sih2oxYPUxJ9vZ8IvnCTI9Kmt3/poK
6kE7dqfHOTj3y6SdZrnq4+5mugZTvkVu2i2IVadE/Pr+bxucJuklXiPT+tL1k370RK/PftiadHb5
Bn4Bv/2TrfYrr9D6nVf4TlJTtlIQ0skwdPRfeIXEmsKgkN4fpke+AYfFcxGajG1zdRliW5/6Of0c
A+sqrVC+xkh2dgo5FXAR0i1YZhdp7nrJ8MJjPRyvscv4zGlkfKqqInziSQfabiPJ8p/wOww7V+fO
NupUdvoX3wjguV/Ai8s3AofXkho2sxbOioX8Fbzo6p7NuZjRylWwBdtaHKyseg5bY1eCrNvRwqpO
i1xfFMGrW3XBggH7OYLpxTgD9IWCkEMmgodcUR77PUU+hAK2NW09GJFxGcPgnwzQd+je/+Gzd0Bf
/v4la8eWSrjCs9EaANnm939hRQ7YmYOwIv1NpYv01s7s7JBUWX5oUvr5CRagz3VrndzJkDjKk+CU
z2ZyK4aGPulcWnhsadccCl2OSCZT/xw49DtyZb40TnzOFkkMkj/UkK518Rb19XopSWbVflARr+r7
Z7a+/h7XAF1RkJuERNITgC1Rb6N51lvXSV5CMVs7z9YE7ixKFDtm9iI8UEOtLa7Ncll/pVv5RQK5
gL1j03QCHXajFU1gZluQ3usDt8opnGf6049MVHFFuI59CNSMfsF23E95Ry6FYYQPlWPUb8saFDZl
8dI2xsVPI/SaOsZUJFKPTkVj3yfhMB4J2eOLKtGDIajhSbQ+0tU2Lgh24udeW+1jQRmUSFn/i2fG
+0/PjOu4kpvNlvzHBnf4+8+NijGk67WEU7HFR0V1akui76ZW17eonB4wWtxZoaGzg2WUEXkgHHFK
wZBtBciBiVAvgevTzyaDBbNteRgWalOrALQjlx1P68tOl7gDywXmINrnqkuTkxEaGGPohz5XEYnb
sWO5B9ut2Rpsc9j1AFBZibDXVWP40tTzi56c5FZHCmXrzPl1kWhmI2ZlEn8JNfNydQU1zPAOcdC6
XE/OCIxzNtOLDQIHjmgXXZRtk/Xje3R83Sa7IMo4JqlwPrrw4I61m3LbZj2+oDA16OqmMJBgnPQE
3SyvVSWvcdUxEcD29lLrqDrOvfs2Zt7TqkNdL8iLn8CvodqxfQKxM0pNfwq7D4WB1l1qMX5oa/PR
ryTH9jFDtWFb9GQmn0AhlTPsIHkLMlE8gwjOFSBm5ihl7qnv7qLS6zsYZJrwIRL4DLYEnOmYJlKP
pPj8GyV1cvzne0Wgb3+/IOn/tCB5CwlTea5LKa3gVvx+lxih5kBkAqnBm+rtGzTWEBl1szcUXV6S
28SxnRHtBA65Gu7QeDcI0d2LnFiMJu4weYfEDURjX+K+dRH8OZG5NQ35oe+W2GZjCh9m9cnRqnmu
YppygR9RfdUce2LzSTRtBjjHSH+WQ/rTK+cbykzjojqOskSs0A+aB+NUxrLZlSEa6xXGMjcoOQdT
HuKoT3dDkE4PLlaiqHaLl/VCwhvIENRPr1ZJzTKNo4uKVCgSSRYF57IWjLJGNzXH2WlQ5h9RGjWf
jSJEoV20bwGAPxgMmVrI2OlHsJDTBpKnffj7D962/rqseiz/nlDS89jS+Ox//+ClnDqFs2pJwvVw
m+iyJKYuK7KjI3ciG77EIplh6YWCGOFCX30SVZ/DvPla20l9XwsUXTECOwRcBWMbtBb0OJ3gBlL8
MQB0/RzHZsJazbnWrjF7LtRAFlfn7Pjj51V8vV78jqZ6ZAbfAL7jGtK9Z32ABEQgWk0cVdONGx86
JI2MDAr9IjYb7GG+wthFdOXQjwmL+0CCd//7z8YUf/1wwJQq5gsu2WaWrT132ZN+2XMayHSlXyVL
aGoYHowpEEdANJTbYXlciVMufkHNkZtWn7NRuZAf+Nk2CXvOe31SmkSX0Ht/ySSZxYT71Je5G/2r
dIY3pQOGKyCgzMtKCOxa/QcHKBNqaUPGp9l8MHLRnkdMSpDOglPc+BP5coUEJjEQeY+Uke5x9Ann
Uwjpyeq2tBizmzW49M/tIrtFnU+fc6Yf7k1eeGrCPKAJThKRQX3ykXMH1OPJ344iGW59KlvOxJ5+
Yu6ImoZPlFXUuroVsXHo/6nresDmCv3odiWUpQo6JVYBZNs5WKKkNOl89ibxnBQJEnzXQzRj7E7S
atiby8v1PZe5z9GoIhCP2C6CKoYFq/S860hnQwprfxO23nFaJWl5NNWOyVOAYmE0p0ulDZx2bjiQ
c8qxULXafq1lfR+VDRTNzvmCFuUnQdflkzA41RQJUuAVUmpggGeaTRtcz484KZPncvFBoX38AZwx
uqyvgrKL/sWTZcplZ/uTbq00Nw0LmaLMspSwLSF+v3tggc6pF5JdgoOReLjFEVYtjjA0m/OGr9tl
ouQMl0J1jDXsos2/Jr39He76l16p+olxD2mcSQvhLJu9rWzRSrJREOdTi+4ytr1zJoQqJNQZw4HZ
2k+DJiGsqKvgGlYyYwKzqKk7t2Cq9nl9x2GVv6gMGtX6cori+sEofPHNSzpyv+Jy39jlcI1G0zy7
3IkHOalmqV2Yw5iYql2tPRAN7Qmgfv69GfSzXTr37NgzjGpUpL1w2NdiDwpjNcxHzyepBjlRmiRF
iFaiOzOEKr9FNo2ukC7aR5zQxV0k5gd8Fv7V7r3Xdx+MgWbx/aYbTCR0HlACIHx5Mm0HWtxn8njz
F6HNb2HnhN9mqD3RNB4YGE6fGNWQh0FWy5EZH8E5DpPXUAzWLuU3NmFHohomRACLYxODd6kwrKZQ
zRgLGu79+w4dFag5K8esHjyUoostb0ARtpkqcCvrnb8u/0PTNRcOTAu2ZXxkTtFs5rSz9+vLfsEO
I9R4km52XZW+cpH7im0BI/Am89LjE7SxqUVe+wCadSLf1i0+espkkgepEycx53rdGLv12NlU5PGl
xgT2inDceOQTtQx0B2zzbzFN7S26RP8ALZOls4tFc2D+RjZEM8yf03R80HKwf8Lc2pjsce9k/v9r
VW7ay038+01uO+zNtvAcalWt/lLezcFoZk5Fni5tiATWYJVuYx6pjyMgzzvfmYIfQGuWZEbi/hxQ
kczSG7zaVvVkafNhtMz4Qzc9tED8HkoRH/M5BELCkJbWc6DlISnQabSwF4BBAyFhoIs4UkFnZWIx
hzsnFdaljUn8mQX2QMfpochEEZUmw4rYatRjr5zuA3H3d81C5EtNT93agdtOog6K89eS0eyzMxIZ
ujwybTi2j++nhdojTTAacEwLaZ+7SoYv2kT6Oeb12Rxaktd1FGfX/LPThuFtvawcTtVSJfFICbpm
eBkEIZR5V75N9NT3mcM9ZDtB+Za0+lV72MFCG15fjzDjzohI4ekHBs6rSYivq9wq4l92q1J+vQyB
ciiBEvn+XmCOCVJ5pHcKft2ZqQ0ZD5X0bmT50kgEEXimCxESYtuDb0wblFV1D4dHMXNdMMBOi898
ynvn3ogm5kXgw5jHPr23J8ypv2XG19FW01GJxEXRb/kPdaYdYseqEAIGeojCNNODC6ISzkG8AE8R
nTr5S9QNAvySJDGOaptaloFGs4y8WZDrM8W6/QykZIswzfpgSSe4rzUCuKR+d34infvkjmN68X3Y
aGISnyNQcvf9oveMJhPqaT543dHNEs5mmh0LPTWzPVUdOt+azYNF875H4Y7G7h5BuHH8+6rAgsz+
yx3vWEJbzCS1vSztwgZY8/uyHg7mNNmJj7IIB0hqqaOToDoo5ueQPacE1Xos6Q3T3cQiO7on0y7i
Yxs8Ssn00w8/hiinY3hqk5lfnKGTryQw3nuBu3vfKk30VmYDnWHEYgqmADxeSc3Z0cM96Tbf//03
4/3Ohueb4anViv1JelrxYS3f7C8VzsxUlTZSQ1prZCAZRXvyZpcMxlYbiFWyXAYLDCyS1QypojvY
Q4WhZTk0ibJC1NgMZ5ORLw4DTthB5qFJWI1r+HSj0wzcFonh9NY7sBOIPi4LqX/gVmD6HFdf3v+k
7luDAZ9RAlLsSGLyawgklQXZkPDt1W0wjTw5HVtJtMidosi8yipFErbaGkk3bS61Mg9KePG1iSDw
lj4qLiuCIRkw7Xylo+Ls2jGxr+74kk4Mc+KcO8do1Qt2luFmrlDtKv2JaxM/15ARYzNWODB41Ckd
pvmMioYgv+HQhy1w2wJ2hRlsG8tLblODNoDzZrvLB2XtQpu2eOv/CBOfwXA59EfDU6cZ9PdmjEv5
5oGi26Dmzs9Dlm/W+iT+ECh/OI4uk9UVkl6l4jvYNe+CeSiCcpo8rka52qJjHteBOq4vS/hp/+LG
dn8/qTt4pKQk7MNkQCzRQcmlGv7lXlChho2v2x/FwsZcUrX8O2v9bEq5kKZZXu5KERiP8UKH8l3r
5mCzJrLdlJu4J5JjpWgbE13chbqWOyMy8A6jxkhW7AbXZ3KTITDtoWsPFf3AfZxTSmBSIBE4rns0
8fZ0B7Ojf5y6RaTKVMqkuDpR7oHX8cluLhI0hestgXjsTxtenafBoZ/wLViuXX5ehHqKNc4axLDj
AZvPlpfR0eZNSP4AXYWjEUpYFjlLSl8RU+cc9eU2L8fmkI5Z8xTPwJSTuYJzvBqmdfmgGS3DL62A
QkcDoJ3Yb0gRePKnaVP4UtytvRq0+tM1srLXAffL2egLZp7Lr4JB21vddcXz7LLl5FdLNy54pwDy
SzBfWn/euBGsj9T8GTaKPMY6phmPysvzv0Zp/fr3z7wkkOK3BYyfsysoSh3AyqZy3b/UpaDWnFQV
6Y/R+jhIp38/yXD4Lrfsqf0xSsP6IZs5WHRJ+NGxwiPIx+mLSZ4Q4tDH91tiiPCWxG1P7TjRlrI1
n0Mvq8+VT5sgS2s8MpNTfkYaCVv+qc6c9Cv6m++zdpMXI+2TczkquYORsQlYpL4FwTBuEsnJiJMd
Oej51phlQM44F3fZYIGO//2nwAHsP30MLmh8UyIsNmHmOcvj8MvtTssv4mhM/3KoM1RzJpVj3Fvz
V5VCY/eDL3ku5n0Wp29Tzc8GM5i9d0hAQ79NXwe1JKHSOaWLkKjCImbhX6v8AIrvJt2m/qyI8Nym
qQ2UNCw/lSEb8pRF0+N6cVGCnu1wBszlfzKzAlMgvxAN9Xerg0/Li/l/vUu1R7aUfhvyOkFXA+YK
92RF8BIFSbTUJ9o2XhnOFfegSjImdDOiLfqF+zkIDjxRLiM8OMg5ckrUPsC0wrhDsQhVuPg6ZQhM
8EDWt0B7d/Yyxmn76FM3qgTjR/l9qPLuwZHGM8P65JqP/qeeEEKkdml9syOjO5ATWqJjy5u7tTsV
ZV5xaRL5Q1ozkBONcRs1Jb34uDhiv7XfKp8Y1UzjWKrrGsq936kPfWgD/ouhouMwPVr6jYbDj3ox
oZayLdlDcpzVBItvLNSF5yVleHnIvXKz9sn6VtqH9bG3p9Y6pkvLjsH/+x9S+MHPQbeYwuL8sZ3+
iUcmXgLhEtzOozkiHhkH/4+xzY5NiiO1JkT5Dld0c5HLhdN5c8GBowaRXGi9Wsf3E4rlF84hy/X0
IdIZyaDEPMaL3zaok+F59XTOo3rwRnnvR0l+6+vAv5EiQh8yZUj9/m8ko/MgsriGif9WonV/Qy9z
Qy5o7BGYljsoGuE3iBel19BknioUUUFOAda9WvRrP2RhiLW+c4+ljVfZk3n/WBZ6AuKW2udS6+5k
2QNzFs4vhZjTQ96FwcaonVdyoYsnKdN2XzCfP2aF9ZJNhfGkWgexUdXelhkV9N/EOxtSMLkZJZGf
DpLEee7aHShSe6sm+KxQftJtW3cO2u+ICGErpCDU5IRFi4HXUIa4lSShfwRPMRxV76TfdY6EfJ2M
+eJ7B1wTRiLBtVk1Hy2ppps/T/59MMD/tFUgD3ljz2dbEBIa9MX3lmULY8L00aY+vm9gmx2Ruxzy
YMJ8ROr2WwrLfFc1FXNNDTGDEMbWHN+mya8hLFJ/yN6IQRLSgapk/TO3+DiMHDhIIG14jsUefek3
si/vweC210aJ9pDg2d37XTAcGxW3x34S6H6q5hToZLwNpDaL1kyfJYQ/8FzOc207w3YFtsYqm87v
tGPbFSwM7nDLffEcxJH3T9qxpVIScnXxWvjwJpMh3QWDN39s6OzTjoZrSEYythPszSPMMACEL6K3
26d1EfwvBav9v6Wmvf7/GL9msTP+bTDUP/7jv/3jP/79H//9f/wWv7b8tfdsKCn+TVFKybWtbWm5
DAyH9/g18W82JwiHcCg4bqy3f8avuctvCZdqXErlyaUj+8/0NYesKUdJrSnV1t/4L+RCub933PnH
lzkmXxlDGY+KYD3Y/7L9CV+ZhY96cD+ge5gzJc7rxVTjDFgqyPLd5IbdOWKVREgGWmqCN3SfZUPx
kGSJedI8dMu00j6ksmuAWqRvVpYcS0K6b53vfqJHWhwz6ZMCNU1iIjJcQyiYBA1GzuY9oeocKvwz
7AZmcX0o966ji+2oh1ciJYZtTJrIoxoMb5fOjDAy10VjTjohkQXGl7V7aMJHvhh46IWpvCcfM7HR
4fY1s8DZ94nOX/Ezn9uCwFu3PRZ2ews6oqCjrEetFSQSBWhTbYFmUWALLIihhy8nC0fvhGIA7mAk
twjCrFNYkGW++B02tYVorg8TZErMbN8vpGRuGciEJ9P34ovlE3vQWTA+65gmZCRL585wCKnD+lxf
YlrmF6dPOKXH0t/Sdw6ef7kBH9/bLr8OqP9S02hGo9JFPsfI3VSMU6y/nE1nF0KIRVDdTpYodFPQ
V2vK13vUVzWoJbcz3mbd2D6v75kGp7IqH/zz+tJrwu5h+VtpSg8FKFm0YaioXtO24fjVY4jul5ct
qsJj3BPAu/4uzWz3GmQYL4Wa1Ks9sfInRfwcUXnI7drNCPxYbDsQdqCZlzff27/Lm2il//ebJEoi
pvbRYPug5oa8qA92UzZPq6v/z/fWNbxdFvL1PZIu6sP6R9Y//OefW99b//D6XkiCzr9of3Fc/utj
pICqmNLkBM1TRJTGXw7QtoX7gCIkgKdrTIdEORgzlotbWWjVlQGfarnj4nFUJx/RQ+gy0cS29B7a
I/y3qBmG5+WNUMKamlwLY5xv1RdkN3rbRc3C3SZ2wpzk2SwbfUReZmMZT/ENTaBl8Ql8nymXzjXW
2dMAcgQHNkm+pdPg4SRL1mym6hq5RXUdnCi8q/Vg7ZsxeRvrmMAaNWfYttLvsm2mZywwTNcKnFP8
vJEKO/2zF/jtrZa28RxeV4GRvZZFxpq1Wpyn2VeXXGh+ZCC8AX2L9ALdKDl3JV7OyUfuXpZKHzxD
fiJxigej6UL2Ozor28JvjBsNZ28rJjCsAzqoew5L6woTYPfZFi35Eb4xvZEXmj5QaAR7UVo9xvuZ
/jnAVKb5NAMSG5LCRH6DCHIcegWJrKIr5Nmw6/wELXsTRXN0n5OPtHNxwfCVWuTKLhcGy+02MxQ5
spWT5ViFi+5A4y+7Q1ajQQ4h6w8S3W2155S3Al37LIijivCwmoa2H0wXc3ePwAxibf/QyyJinUqt
I/9TKBOIME6uMFHnoilMFR565C/TA6bHs+93FvMRoptmZraHrMJFKbJoOJQk/tIlimh6ZpW+lYqH
A/dof6typ7s5eWTsMx8JDzuNd+3m1L/OnfBOzWgsjOHg0rY4q/0GerYI2/soMQ8uc5TDWOGxnfO+
vmFr3ZFTON1XDv7EPPyWGwwoVoCHZN2788cofGjCm4JqL+Om+0MMxXc61tE7ek0Smv6A4N3bDGHH
tICInlCa1aNP6lMxyreJHu7BtVG7DFnvgJQ0Kw8RsPW1KIr2mtAEvJaVwnCbZMG2A+99J+1CnIuy
Vc9BMSegDbR/nC3jFvLzOhdOVRClUD2gJ4xP9AyMa7eMCmIPCqXl+/ddOJKZHmcg+oKBArcaILch
RUfK4HeTTYsOL99AkNyBAUZ5cBPQA00QRY+WggUYtMNLFw4beNPORyfFsOMgFc2CiqFmxAOwBKtN
SwqV4SHKaUwDitaaKNX43aErix9zlh3RExP8sl5+vg/9Ah/bMAHx8ZPM8fXAPYd5DJnJ1aV3kcih
j9PYnGueyct6Ic2svLD5fvZmGwTWmMbQwTyeaEvf+a3wH+SDyc/mcWBZH83iY135P/NAPupaQ0xW
JQcgzccQjhE9ZRSFBhqWDU4KeWDIhZOoAmjYNOln1DLqjOZyYRF5xJxKjWnCDWmIa3ZYUK2Qthc4
Ztbl+V4tJO6V/qUNG/RSl0PBJ+Cga2R1Xbf19eLofjwVdnKZVeif/7xUiIDDopggDKn4sgCsDyZ5
IhYKFPwmQX3pYlmBtPss0Q51Q3xoU6uC5K5GfDD1dIChMm/8mvWoQV2577WDNLnrw60TgpncwKDj
QJhF+MDtNBiQX/8YksJ6tnvI/qH7EhAsewO49GLHaMXitqq4eyDN2VBytt5AGDLz93t8uv1zb5YO
u1d9YxfjAuiDFqBsd6YZ23s/Nn62Nc2aPy8VGKdCSOhEvRld/ry0hGfd1Yabb+fAL2nRu+7nWJR9
c/Rsw9u6FnCYOyY13TmpB3kUJbL7/QTJcj+6KeOEwPQ/xmGDLWQIp/N6mRWbwRB7xt1YyvICMoyL
6wD0jgXC7qa91zXLSkLvZrO+7OcRoVzu622ABKSAPzi++F4xncI+gtFRyaOXdtWVEGUPAG1THzvi
zJ5nAAnT0nHMs/jCqiQvbSXkBSuDvABDwxphRaeGFs25L2V/7pZfVa7zxGHeP4qiEizB04ZkGUEI
ZfhGvk536PPIvtikC106B0ubI63PQ+d9tLMQf1qIOb6VRYbexYNQAtXitYvKJxK4EMwZ38JJVMha
XpnowpXEvdMODeIaNcmTxfpNN0qdjY4HhIHJwH1+8Uw3Iy6iRM1vzTBxfEZxrGRtxEYH0GUqy+ga
YkDZ1w2cVNPBdnGHukXv7A6lvFXW05WAgflous1tXna0qCKPMBX2kVFhfpiBl/vDax3Z+blo2NZ7
QUoMWiJkWkaOCDXBAQQK/hPN6++TKEe4fk4NS1XGKF1H/Wyk7s1NkN/4LSGgQW23l4JQpz3ncn+X
G8tgpvPBTC4dVxZe5MOAzcrceWjruH2kcdjijj2mES2ncMbVtTJWKXqZDbF00LjssH9LWuJM1tVT
Zxu3VMMitKusPbY40kCYfBZegqFKOBG6L7xQtT3EeyY61U111VsZgg0Bi1RfWz4scAgtAuE+IigL
BkHhoKYviwe6m+bnoDC/VLl3peVKlZAF08lL5sMECL5MycnEza7OY9meI9A/F18EHgI2BzmsNuNd
SBvwrjWzGl0Hiwg9lM263qyXPmk/+tIjTK0oXldEp+FoB8G4+d3oCnJwMqayJftnlWfyGqU29SkR
JXR5OYu4UWUdJ3/EMjqA/q9CjtlO64xAm3v6EVWqz9RUEbJgnR4IScd1YCuUW4DfPc4yD0Nkz8Be
omofmE18j6zHubOFSZxcQ3MztmR8WDlUZVgDVo3Tk7KhMswK9sSwbNF/MuTm0n2L8ql6T2xKHWA2
jF6I/bRb5D8sJxuEv/Ud8e/pyQ/opARN9jhN87YWFh7IYU6/VS02ZiLgnbMniwudC4qrKVSP7uD8
aNqB9dyavnhC3sd5ciSDqz83Gh296pPHfpz9Y06E1s5K530VFOURdiRudzOenwocpeekzR+ycYbR
Y1nBZVwuoQ9qXYChWwGoonKfmROZh+UgeFqY6ZASrHOuLevc9NX3NMH/lzoGcSpJeMuRFVLSiZr6
hc3SMejXW8tJqCjoiRULhJ1eydUP7ZH8jzy9NibQkbPvtXhW6PHdgxmZtgXmlu1Kt8tSCTUyH+jT
FAcbpMG57OAqxXGGSy6nrnxvs40+YCv0zWc3dcQpiQF/xel8kSL6UTsdu1VbOtuu6o9lreIDcnj1
1HeURopMjr0lEQsSdzuf3LkIlrSXQ9aWzZshUS/nyNxwc+Q/HD/Fuch0p84d/1iKJt8RfpPsKkNG
j6V2sZQPzVuWMpR0u+BsqGk4IUFwr0UE+4+y3Vk6Z+KJbABjG+f5IWpC466RmRwAcSSPGfPQJyMV
O3bD8WyDIz5G6H8fOMzSOLaAORJZsRHeIEgE+lxXur6XVqHOwr+Pi+0gy+5K0zTbZxlZXXLRIhu9
VGSdMWsqfXNplY3ymAwWPjbVxofEBjDQ+3CdGrJfDgVr0tYFmHuflsF3YwSbUlOZUyHRZEyY1Wzt
ShConqXgkl34OiSTIkg5NWnqsRHNMzmco7xhrUmOXpB/6r0EKgsH4UMpZ1AMgIeyOCTToRqOaVUi
7U+CEYco/hePwwqpId5NFK7Y0aDAdkFNy+GZ+wau4NvoKLUvEfVdJGhleI4Gc2n9UHJEOZL7pq6Z
rh9VpqyjmL3oNvQjuYJOdCTKfkFsGZ8kT+zeq9W3Lo+Hq2iT8BLBEzMWx1BilOIS1iLg1MHYU5h9
unXD+gn2BatfnMUYx1EajdWomCkJYhpH9xYXctglVZLuxv608gIbZ9jTqMSdumZwkNjV9fnPAfvq
w1A9hQ5t9KbCyh4G8K8Tuz92jTFucrzVd+2oBVtaHu0V2Y6wk02OzHZ9VA2cppJZV9ZhzF0ihOyi
+sNUpC1wfk02WT0lWPDtn3Eu7WvVJxzTrf6lsetmuuOIs6uGUn5wu2EPeKy62hkGJXzp36MRIpaZ
IUXJDWWdrCJVp6aQ74IKRMWkJzMRBRjj0aTHBlTgIOhhblxtmE7wABO4CP0cXPIJCr5MuxwITjVu
0p6W+Hqp3GTbhbgODe6sC2qfzZpQ0jkknw5wqO5m354fuhZugU7FBsdi8QS6+tB25fhM0wx7c93t
qwEdJQGH1a4r+R95szltsrjgLiVj8goCobvGsn8CLRycOuIxbsL8UHt4kbQwJOzbiULG8A8mkU/H
WuTiPACTOWv/mvZfZWJZxwEA3rYqxvilcrr+D70AAMuRRrY3cWjITNlf4Kd+6JfINNjBoHBe3CxX
n0L7Vabmo4vOO1mAy3ND4pUt451bdkBG8/KrqnriKvoIFTfxy1u7d4s9CAJUUQ48bIB0r9hqExwZ
YKa6NumPbYb9V+d+usPKdamy4JJmun+hrQ5pLgwF+U3dt1r0xcatCfcaojB9iSviRfF89JtNw319
65ZL0jTVPo6b5hy5IkA4EBvAOnqLoWulvsWzzdflAQ7uG1KR1jXc6WFxaaNn3hMn1bXF4XtHtla0
9104zq0o5l0y20Ae41jfO6OO9l5UB3vOD9u61A2NcVbc5TZx0qF6DFUcX3RJVrbzuSJc7xYondyr
MDO440zsj0EHvma5BJnVHqRQ32ayVxFGQMklN6PZIMGDw4uaegcmk+DMKAHGmxDO6SQqzrduW6Np
CzJ958QqPwvyK+5UVlUvthPhdynTI+preYVR9CExUn3H19jylzzvUhv62wD/+Cki6A7g57CFll88
+c7WpVf3qJTHjJIUGXxlTbGs0MWrnANow6X1bDgmiVFYZg9o9m+Irk2iHmPnOLIrdUsDMGsnC4pH
/pEPGLnyUDisXBMx6u3MHNPJ9PX9EkJpGdOq3Xb8hSt9jvrqEmpnimhbmBXLI6RMTSFsuBlu9Wmb
LGlZ60XHJOxWiF3v5q6mLF0uAcQkYnvRErwYfVsk29kaHoPW0ceVX8tuFVx9irV+rrLLeimVDz86
njh/eHB1/AJBQVHeKqC1d70TeTvaSoqqKbH8U0Y82nrOyEHDg1+y66+jbmMkZ4gO7wJMBGexHE3W
X6XeI99l+WjkmXgSejwGRjIAwXOMC9IEnlwK+rsJVeme/C4cm7DZ7lI3UtciT58EbKQjh7twQ1RF
CKXK/lEJwzqvlYZhEBVRzfPFtsPq3GXioqJ2ekg7rziEnvU6O+iIR3STJfiiC5LxcYe0Iget0A6X
HgQtqEP3VZC9ii4Ohnmv2xGJTixOXdLlNAf8zYywvMCu8Tlxyi9hAdq/kHX0ZrvR+Y+qAmhUuhWH
hToctq5NoSWNaI8EbTzDPn9b95Sc0diFysp9ttVdOrvNZSrJ0rJNs3yO4nsHj24J2ffS10l7c53/
Sdh5LNmNbEv2i2AGLaYHR+uUTHICI6uK0CogIoCvfwtgW9ftO3g9gSVZxSQTB2IL9+WfWeBgxhLQ
97gdEVf4ibb38K2cecExAzchU0ij9cKVHb8ezDrvD0yhnomNMYPHtNzZ/IXXPBMEqWsT9OnFT4Rb
oTj/aeftDPmfGK0bORDqRDr4Y23Q+rr5nkNwW1abw0EfixtuW/x9gbjqS/fpm/aPiSAXt+gD7iNS
nqZuxBZojCMFa/yxZg6IXLP3oyHQZre52MmODoGxVIW8ky7LgA7xrImYhbKJ96+s6a8bE+4dSavV
OeWFEOURoTFQNXfUelMDDZ84irnHsFgnrBEQQqtT4H+4/ZDtKTEqhjsUA9ZSFgjR3JBMa0dL+osJ
U+hbE3p/R31BzEHTVUDYG20odwXp3tfUclv+MNvZ0bLFLdIYp/WN5GT36ul7rQRpZnp8Wj+Qcfxq
jX6iKfT6ixc5P/uOzE4uYSBKlKa3zjX1u/LRtsd+DgoNwEE1RRF/mfpyQStAefdO6W+GNtHFMQPM
NguNu0DCmwV1SXHFYAshHD8QQuvJLGcg6ONfrTWcEmRDV9z7m1pVzRk5TbGP7d86P9tV1VWlAVHT
kpdez38JyUNU8kbazJ4R39nLj22bvuS+m15sQmmhvI3HwpgekLC8k26Rnc3EisyTQqTbXHeSl64q
zG0/CsJqcMW4kbZJTFFf2ybwtn1JIE/vctpackoFqeAHOn+SeZDbDpOTH/RU/eKfYu7pTbE1KXlN
ZNKRX1j75wHcmJbj4ANtANFVZ0tJmrO9SU7ucr8iGAWK6g2UWOswlungmR3/UqZ35axfoLi525RU
o9DSq+KGetCXgUZ1NBRXRc1z1QVjiTQqU1ph/qzEnBaClvVCuu3xUtU2Ld2xcryK5IoAKi9G4bB1
MgXTYR53yOmWdzX4s9tQpR9OF0/ANSXIj4QpTYtLy9eEc8OkATy6L47mPKSnNo4uaxMEJObvoMb0
YQg24Ow82NbgGgHPoX1PpMfEceRM2e2+1fl2xCVmYdoxL+v60USkTnRZT1d/ABrybKMxOrR53hyE
7X4gGhsOWuv9nnyt++bUwzcmqgxDFvL+vIwWI2t+1IFqT2ZOLWBJAndj9uPnoCaxEDwu+jQMOwds
otN9PVR8gmgkgH/h6k2y1nqoTjcfLk6vbaGnxg654j8yzrKzVrTWnb48XPNVOl03wAdwq5UB4/sY
sRqjb0oKvdX30zilT6kBzsK2Qx5QwsRAcxt9h0RkuuYmohxNV0fsEfW1ILBsJyfs9QS4iAsCCHnA
xPeZW8hbtbk6phBluc1TlnAC2kw0G/nrigA348SD5thOt2KyzT2TVpdO+tUDTQZJdRqZKAvn7QiT
6DWOuuDJ6b9XLmDobBo1uB/E4VR4srUYp/v6VWVegArLu4mRCX7sfJrzzjj19agfaBTYPZBVaOZj
+W7oYyjyYrpkGclgXoLnxVkefy3qESvN312N1EGwO7NKLuZAUZtW9ygo4Q5WZfMs3Prm+213iYSE
vWYCemEHaW0JP6fDqzP5EvvlB1YHcBYzH6zqoJ6Ifvi5ev+wTsPDZTETpRmi0Hi4pxpoLkYePdlA
JXL3TGefNXVYyc3gXUcfc0BDg25GucWV5U5xTREFHOo5s/vrRMzEGQqCf+nXEalIxoM+0YE4wj5P
hVecer4lIlDbDmPNs1mwlnKDqYc3lvTEn0OD3hpcT376dxyzfqW7ghS4SGf35/kV3DXFZy5m7FPZ
KxJX52viysloL7cj6D2xVEG+nSa7umSR5y8Tusz3WTzoww/dDtQ5sNkA+4xvZU0ZG0Bvv62HNmvN
HSYi2vIp7e5mUJAiGZMGM+sZNToxSTcAHHJfqPM6yXBmzOvR5C28zwzEAokMe8dFxdezpWF0ee3T
MT8h3ckOU8UKigfrTaVl92Aq6Rxs23gOvLETFOP3xlLB3fNTjU/0u+5D13IYIR0S07Zvjmb+0nJH
krJaRvjh8LwHRBdWdQsL1Mx7xuMtc4ulsc2XFndU0bs16uQs2GCp95Mu43tgJPUe9cYRuMlbvhZW
jvaSkyFDsBBknxEggRXn/CAT7CXycSOwKWCitfzaUf/vgykiJAPU2W62x5c8g6gGE4lEhSBvL3yK
7b4o6x8NNPqzvdQT61cKhgqRrhMRg9FdZczUWRDCRU+aE0TK/FF71sIFntvLnOkQ55uGs1yxpouB
MIVCz2CWRKl25b1ORkWB/dLqTXmV3HtA4ryd45LZYQc6aclmJDZxHXls5vQvMSXlpf+/h9kqFPdw
AbB0yoleJKKMmD6AlDyCCARiYGd9Jl1vwRMW7qvIChJIeYtatUCDE7X39auepNGhHrtzUBkMqgoJ
F6UfAwfppN0sTLfc24HXskNbmCCukqg7zHUacVOxQCEL9Loe8MHWR4ERN7Cb9mgW7k0Be6doJDfj
VFsNexADZFc+MZtLEwIXVCrfpen4aD45dFIE59xWn2gCo31cWGQXLYfEZW7bFghj118GYxzwApEX
0i+Yay8PjvXpYSw7kMAp737FTNm26Ok3WEWzvR1BUJKeRiNAgYecvjAuTu/rl4l4Ijrahc9DhEDo
Vfga2hSxUu55nGF9YIQ4kHFDfGRVnlvgP8dumdm3y6GbvAR+RV5vp2VtsPgPWAwWPpra/E7BafO3
J215S4r+pygQHMmideCYEOsJeo6cQEeee91yuKBbTHfxTK53HsjQDNzhGdu1sXdlQ57j8suBK1B0
QP2rxm8AtC6tzxhi0XaIpcfSk5dngnMsO9SWXWufutbGXMq+fw+YGPpLPhXDfmJHpZbTPfIKrzbE
8r4iqvYIR8HGw4fO5N0OqCIdkDOELr/a0stY4s0+7V0PiZAsJQVK8uYGOE5Yr9jww4rqwYiqvJNr
xUdNcoQUj6zq21eW57+rLifhlvfImYXBrgYAcmU2mpDr4iMQDooKrwPhThtFk7O19WE6B501YQaR
7jZPNZYIRbpAJQmBZchdXbs8UVvFRHPH22s8G0lXHDwxcT2QCEaxnZ8UFRFTBjbGdaqfEtrwM7xL
FmdFpnELGt225U651svBHVBylnF9crKmJytr6i+DgQ+V8v60JpfomQ3mwJpnHHkxBpw40sFl7Tjf
463rhujGlJrwn0Fe1kG/VloAg7Wc96pXaVeafP7uhdKgK9aqlR+A1AHdaAwkqnkytS4EHTw6P/Wh
8sYTwrYif4ha5o9ZkizuGCkJl0vt6/oFsU/ks2Bp1jrqa0IyQnJTmkthzNpJmXIsj8saZ+1Ih+Xx
QHPLezvh2zDvk+f1kJWuPLuzfG3LVP3HEozCMQhLDIxhutQXa9RtZjGZM+rkS5aif6MrxFUrEJ1b
BjRLstrVPlqC5xrMnfw8CdsUrrw91P+BtZcZXJFasEReDoXpjVvbAMOQJs0BO71zg1To3lyLWd2m
seQnnCCiqBZop1HEEKM5FIyk2L/NOnYlRnhFX/PyH9iwkR8H3y0v2z3ST+8xWMOrhV3nDL872aU9
yod+4ehBZZVsPVFOMxvx5CF3p1fXhKuSlYS58S/CrKjIoCo18zWmI7sEueTgKY+d8LdoYqATLPFd
jmXPw4Yl2s6ROZiumlGOF2dXux6sQ5FYbxMOxZFcFD5guRwihbjGW/qmWlhMjNmYxbz7UXYwZRHS
lKyLjPQFkcAZW7J2igp50VPbPY8sHh5AxwI26l61ryzuRbYfFTG/TnIEH1qFUeJ+G03xUuq1uI3u
1WRfdimXjT/WzWTDjp1umsjUVPON/dxq3saLcQZttD7yNxn6M8ylLFTXg4FuOqpqMgXlDLvQRLV/
0ZdDCruHrml5pQj8F7umFXAtJQqv3RS36NbGtBJsUQjkjQwJdYlhb7SMfQNpMVHwp7+LZbvCwGwI
fUcOoRNzG6wHBDM8v9RiGhh4U+xYLcQXuyhy5jkJ6yRSMzauZllQJq3gItlmXiyiA9lh79QSz+Ys
6WeQHKJL7GeM2KI5DSPLXUzK0nO3Uc0cF6N/xwvcnZN9ahdfeOTYyDioheiBPFyMZO6MEbKqPBI/
It4N+6Zs5AVCs7xUXn1UnaVj49UW3oCv+qtmIXkDp2iaEgBk2yBx6zRmRSB6du4IQo+pD0KjdTrp
QcZepsoEKc3evmziLAjtAVRor/ZW5RAglPxVIGOxSK5xyb1LzUPSsgVdD3lH2CR48PhopJn91HBc
Wulr4c3jQyIbD5XEyEVLeR1dLow6MuMHl+0HDsUvEdvGKw6kCha4TtID4RSbHm1E6MepdXDm6u9p
4modySQl6wjfMk5LYgNxuhwMjWeDz/L3Vgx6B9CCu3QtRNIkVtd4SQEtpWnD2sFawb067uYmQDHu
9PyPidfoMEqUDAO9YjxkE4B9jDxY3PbU4F7j4C7PKEdUn8aAwoGU0OWHLPnf5rTbsYULrl1ZmKdo
ze3iV3xIL5kdpzSeJFelpuweOZOSHhfupi+46QttaJ6GNkQPUnCsnDdCrDMub8gfDCmgFGNd8rjN
jLnAMrxFJV8eC2t+0RcNZG9ObrXR652nY75uhxRZZEPuGwwypP3DmzH7tD45DpztvNQTNqqJi9da
IJ/YizjLMNdaDspQl/9dVWgvDIB/PZ4uCjfLdG0L4LKrm4Fl/JdTAgkY/1zSLw6NaJnoz/HRKwIn
HES1Haamexa2/ncVi3fq7BHwSczPMefmEh9YJEeK5Avqp+nc1fAvhpGJcjvi9yv0nBsbdneS26FU
zNvpYKI9HSan1KYtg+JzWS5111AnS1J3edyiG3eChY6bA2OBwiXiTzrBsM6wIVasOOfZsV6mgnlA
HJSeuP1unJgdKI8eYI6JHFRJtwvY+WwCyWP5fz9N1qLz/X/Ok2276HaJW4N4ZeAp+S9jjS9KZx4d
MPGpv6xF0eqcfE/feYNvfDBB7dl7Ra7/NZM3e3CCqg1VoBMxpWqa4hEt/Jh8dLAmbp0PqPU1qxmt
1o7SX5wcStbUM27zE+OyAHjfiFNdovvU4ohgRDQBnrNHR736WUescEX+q9sxQOgJW0t1Xz11FZaW
Nf6KgFEKmMUY5O2z3yTSDh0WcFk5+Kc488Hui0F6e8q/z1xNnO+oc6NTAwxCqxAmjnjsDE/ARvFG
7PlaBFanGqyXiLCRYbCfwMR2Jtx0NtEM+INy0pgVLq9+K62ejjF8+K6wH4EqD0njweTA9HmspiJu
wpoxZNsVj3W8qoYMpPpomW/kEhlG1OBupnrT7QlMTOcEjLcs/WpMPPvdlaIgvWK4tDovfld+9Ik3
nKPeqo4NFY/yBntb2L1HjkjRUJg41Vsbp7+aws4OelkT/zvVaP1tjy3S7OMMtGSEn33TMdq896TT
71PpAAsrJegsqfSzVSVt2DHR3RoNReZ6otcpaYeKkLl5nu3+WBvRx7i3UankKfBHECV6HXwp+Qua
L6v0UXyq/LvlS/Sv0YDFXif6OHNkcr+xjcqAnOLL2LcCKpYMOnmYl/Ou0DOFPLvpO732u9ZwbwQd
WsneQaSUJGnubIRZ4l1cCs0G9EsxdXemcNrGjRNzp7z3NTS0Zeh1habPgpk+knGXty+c8acYxvGu
bB6fnaY1W6FGknrpOIg1LkfaksYcf8+l5h+gafYbqaJxHxkF+sEgBcG0fDp67/8z5wWxpGwljCZ5
Xe16MygAzAzs/fTK36E8z3arpxIfdbsttLnb5biIH0kuaFnr8b0QEYjyZNhZZTDz/Nz5bGa3RPPF
r3E7qKMpLeuPfdKrMQ2mWfTS5gw0129q6mjDRroTEkf64aSnkxnyL32JG6+5SmJgn5FlfOEY+STD
Uh3XdS5s+HgbRfABW9DgLEpuyqD+Aw64g/2nP9YD+0MyMAwUIcgsyDvhKQzcj3SXPr97M6CXhjcI
gtVkOOaQKsJYFMZhbIL0To6ixkYQURCr5l3FVfC9Y5yJt+dC2m7/6pQqO7h+mt4TVz/gfYmuppT/
QNNzKW7EcFBEDF+dSsbcFW16zhWBBIzLnG+4it+yDKbhnLwITTNQ19MF/MkTSzOipC0tKS5+41Zh
Xg8fTsN0pmHftAgyguWAUDsPDeCV27WkdEeqHm7gTYMp13aGFx0a46sYOZumY4YlGwEeCYQ0e81Y
34j/hnugPLQ9CzFEX65QzD8kQsVbaVvuQ7R2+Rpo8nUuxqPMzeFtKYmOZupoEHdYE9RNYezX92nV
sAMMsIuFPVXgUoiT2uzc1pK8PY7xKGGHgyfnle6+Ufs5CHnz+qb3p15ov7XEQ8NYd6zubcVp51zP
W9uFiLcOA7Fnm2e/7O9r/S2WIjwS+rS3u+LnWuH4A9xulhfxnu1bvhnwEe3XE6IoCgZEG5fekuP/
z329yPH/88XqsWvwDLwXHk4qW7f+68VqaKPwlIpb8lArIHw+e8b1kC2auU5Lv/dubdKaIDVDo5Oj
6Wpz97VB/XSvO9SygW5F4NH7GhcdcQOxyL7glNnnBMVTWGkgOHyMp6YkwYYsqZEuDz3E+tXodgzz
Sf41M0QYeVS8sSYbH+sh1Ur5YIpth2DJ5936e33pj5jPOPRd81fqwcRKZYEXY8D35OTyLlv7HND1
va6/Bbk43RoVT1hv+b1MTNUNW9ilrzx5zXUWCfaiC/r3ly1qEXDJTRO2TmyeV5eGoVkGKzd+uX6l
d98B4B44YxmlR9t8TqODKs7omi1IsTer7WAY1K19Z91M1mwfiW/UAYKdOa1goSz3tbXHb2jJDtAu
5XdqfKK7mQoe4E0LDCmoVTwg3NdgOfhVQm/itwZKc0n+W8rqdpOaqtzNQQXJAMX2fHYWgdJ6qFJ0
jf97OWH7K07wPy8P23Fp4QI8+j7raPO/Lw+rJKt+muHRgx0kK9rybnzMzS7W0iZ0PAE2SmkfmVki
NO6C7CVzo2+YWEooCTHBvFgWbkHbTDfQPyb5tXkxO6Dv6QpSsJJtlflHlnTR3SHMgEwBP8PwTgpq
1Ntbz6XnzuoKk+UifxbJpN1cFpoba3D1HZyZYd9AOToPjvMF+VDb+0M2nk3NB07DxbpzEkORWdpc
0X2aN7b0PLJGGNKN5TuE/4kvn+jnPq+dl1OCmfRYxDwuhZUmbzxs84NGONlGt8WZ/ZJPihR5n6rw
EJZp5iMDRXWFdjZsRJkNCHRz94A0Qmytvwg5qm5TFQUXnoyhC6Zhb/vE+Fq4+th1lQTI9V5MYpTb
vaay3BTOX0PTRfd2kXRRk3wIyzFOROR8D/og/VI6hkOgAg7aWhzeest+k4pjqVrH4t2cHox7skeU
kbDQTZhYk9nNnjFW98iRv1cgiNGpfruwU4gPAsM7VCZJqTCyQh5s2c0p5acGguaCK5YFQouSrCqL
4dhF7ofpI+61W7s7OQXfMXMXjL6ORjTP0ovGziA3k+yC+lRda1s0oYBsrNGz0dP4z5XFkw7MQ7Ra
knE85cmeGJL0ObpWCbGCsDCX/OytEwyfZtacBq910A2ksHvMSVFv2eS3R3Wx13BbwRrMuB159s92
XdwcFsyEo/ngFzxkZPpZ13vrPfalcUjoSLYl5qPrOMq/x2hM7oU2PsoKKpEEbvq0y9LfRlMGc7+c
9DORjuSVovyLu7r6QHL2giyBUqNNf0WWdVK5vnFN5dwq4BivBgoCTJbDFPq6t/Nyou7xPEeAYfP3
lV0f9FmYkO53yci7zE05ndqyi6/8MfNEFiq1o29cPDnzhC0JYfET8Hq9HpyneEmwQsQFas5IHzFh
ycyDuH98tpSHNshKLApzziyNAxj9rJ+DQ5zpUNtRqL0vSAzmG5th9tQ5HVAzjI7s2EX38wMpbX7m
RVRs/OJN1JF66xqWL5GtqS1zK2PndFATmJzFYYML5U6rwnaT9MenyZiSteKkzjGhvXttMr4ldRGc
vDnjYVBWINUKXL/5kk+tz81rIjJi04rgHlj+/C5qQa4Eqp2DGylgO0kQP0pQQ/sWorSH1PBUkI79
DlmkHIS6e6SLlx4mGjdbQprGb+5kyh9IrIg1rkhisynLn+1IwEjr7D0AkspR4u9lTS6wFPXejYjd
4DZh09s0LkQHVx+bPVvPAfI+VsKqyssLlA7rUDuVf5/oY3ca1BvkkQ3LAD+7p2ZF7ZdWwTGKFJNr
u4XSaLAS6pn2bONcofnJhvZ7WTraoRnLDtkTYxkBj27bLDHqNAP5teQJojOHsSr+AhSxYPTiIb3G
c55eZxLiNo2t4FVLJDR/liNl1Ew70EblZdZnUjCCPtpKrPNcdbDJzGgMNUNrrmSTf0CfQJ3CkJU4
n/YERFnb1uSwhqsbZNSBsHvaee5LCCeW8H7lrv8Nt7J1IXmHWGjR8O+s5/lWo1VBsNu9mFl6ayeA
/F084N4vaX9IVX53CUyFJtKmIWyj7qGV4hMlE24HiWiIJYna4yRm1WmyGY9avfuI0vnejc1vk/B0
1huBHuLoX1JNoGNGAeLVIcp/DyWiO4hxxaWYyhfsxslL00cHBzfZJZ5PQvQEZhKQYUJWTYNDXhYS
X6dJ2gLXARzi6a+sh5RZNT9c20WUPAU15Xq25COhQhEyqplrzEQfzDNx8UHAieC+ktUnNYBxNSHM
3MyJSCSjly7x2inPraL7RQyFt1cLAHHgyXMd0WeOOZxxKAjDtiV76KwjNNrnWfcjNpsXIpS04+qj
znrFheaTFwBJuL+sB2oZxYvkGUVjtemxzh4M6VS72cDJbWjlpxFLnPTKRBuDn4tVHoAmniEbxqrJ
ow9+IcJcamOdqQ8gmZUv2zoq2K8XVr9v0OCcWdr450miMftzstC7H/8dLU6le8sitDzlMIyXdnQe
qhm8ax2Mb+yvA/w3itE9P2NQTOdmqWnEcoBg3m9ax6p3OFOaqxuzJbdYtUbL8hThnn0uBUqZerB9
LEVBTZbHDHttUxZRAu7SwzCQJdxzqx+s0jLCmkb0NK2AiT+UBkBu8Q9w8v6YrWybuCY7mEwpghQN
ghyhlMtQW1A3o86OiNkETjffuM0dK6Jhch10+9kuryEVp8tBUIUOVtzcq9a2QWN4JmFXEiUNL4aG
rvM2lsFXsDVmVoMy0ZILC+9wpCunixyY2pB6vV9npZ1uPIWmkzohE+OGFAuLRDLvirLvnqBM0arg
IQiLRc3HI9ycyCJSeJLA7RUg/mWHoWVdvy0H4isZAiRUrIR+jbLNb1nln/9MoRiPtwflxow18tg8
FVNBSl+Xl0Qz9yhHe7ejTvDBSzaZb17Xg6wCf2+77VMjA1EOriKzFrFU2EIODguFjgeWu6h4rh9I
iA3GrSKdGXyDcaiCiYzA1PuccITj8nCYRuPc00ejfFTTdIhGlHYdOVibIGk0Yvhg4lcT+ypz+HSX
KWfDu2wixv4I5eOg+b59sjRAUrgemGNVNcnzia3tGChHIyE0jl17N83XvjVdUh8HyybvEScNtNKu
Y8Oe97u2xt/Q26QCGQbOqX9bNJCxhwoWXajPNaQ8zSrfqqa7Cg0tad9X0B4ygtigjRNRzys2aTN4
7PIhUIFdWiGb7dqOTvj4mKJZp3mRH7RTcwc2yLxv/EvPS3yB5NOk7vc2+V4s4Tk0IWo3xln84U53
pyruTPOqF4jK7Q3c/vdC0/crQ8QagvKtn3axYbAmLoeKVXdsfSTsD8Jsmn7mpt+EtL4EA0wJl2zO
FpbkNLLx/M84wS3jT9ZTP6ylrFEb6mbCk0tS4ZzdZh6u+qJ3NSgdjmLZdDBOI2hVnqQF9x8JTPVW
a0Z71HG+h8DR9zqIyJOHOfbi+xarWwKZbAghNz0ryps+9b/ypsX1q8hzcczZ3q0LB4tt+64VOP7S
2tHsTQG9I+wzgoMDU3zz8z7arw84sDLpYnTYIqXwr06tYe5NeFnFJG11VIEQWWrvzLY0IWKa4ZNg
ZrAxMjHciwxK8kDw3Y5Nmn1VaettBlVPfx6c6zdHZ0mEXoIIoDGpBP0+6Rh6UqX/QagVojWQVzjW
PUGpH0M11kwXxEtll2FPtZuncX5bskow/6Z/Wx2q8t7s2XbEvc+ijwe8iv3hGLS/OtEyCBji+lZR
0dEoLYS2zi0Z0JSu8dR102R2aZXbpi+sY5EH8abWCXNj5gh0ngzj7kJ228ZFuXLSMu5c7KW3qqVP
dDKwIZSF68FueGXF/nwjiqEEplSJPZVeizg1769sSRw0Di5pcU36OrpSu9h9RtemciwRyyPNNDE7
9nj0dugGytDiIbBPJj25dwPZF2AP3wpNsQyZRHKACfwTJ03HU9UZ7/Ro412LKroHHq+NMdNqwDWE
4pKjD8QlVdO3kg6LHwuiWUY2TjLGN1I/amTWkUEoqMWjZTmsX41ISHbp4jIkOg9zw8D4LFsS6Csv
JjSn4z84rAkemp57J7+SCbPAFKYQ96iP0eFBgGKuiLYSdebd23xSSKLSh/5VZEX71c+6folHdvWj
+R63nP5+jPUX+iadPRsq4AmS0LTwpSM8fWwvnONswyFt9HY8DeXc3OiFsRsF9T2jKnvonagelKWX
TqizsNGbrtQtwsfktk8gx0+e/gz8zDh0U/lrSKrxH5MO9ey77V8pGl/TL4KD1iXvVa+MJw7Hp1aC
mdJM/CVtpAc3u6FepIM9r2JW1vj+QRTAbRbL0SoJrnDsnGLn1zRGdFAwytELFtylZU0QlTdCfcmJ
dHV4K6G/V+zzlnKDVZ1LbBgWjaZAbZRMQl6njPydehYvozDyJ/tXqG7KAA2dTkeuRGNb+KX2UBYS
WiS7uBIYf9YBbygcOHu/5vu3/FPMUM/dOnQ9Rw/doS2RR+W4S9pkGmFKN2R2M3uoNo2eguOex3Zv
6lN8iO3xty0t72pJyGPMdslaXgzrq2vd9Wp/j/4B1IsX7FIthhdmNjRkZjNdGvJp1KLEXw8FoKGj
8hKS3UnBqVpmieVKLwVb59bcMauwdK3dEDTcSUYz8FJXOsBQ9A3rbrIwvw2TxXsK+OsBb/dnETX1
ZT1oGArJK0pJShfmYZZo1ddDFOVPLxGCD3KoXeSaw5XVVvcnkmRNKeGeOOrmDCKvx5xodNUtme1l
vo35SLJvpMTDrJ8ZMXK/2kL5nNBE+vqoTVu3jpAWQBsCdrnoz9P+S/VBeYgCs7wuBT/7e52wn0Us
V896uc+d2th4o0YQANoh/NkWmZCGkNlDl/5vGRks1zpT7NirTbthcYUQMH4SzdxcqjlT54g16NB4
r72a4hcmqiNjwYIUagSK333r5/Jp53npf7JB+uFyT2097Nxbv8tHLPkEqVZEJs6tYd0qy/nHZN/5
MVXCupnzE0WgYo8q0rCJ6d7dxYFftP5MzAjx1M2SH8qLe5FnTyQGZMV4WD+pxDW/luIP96nCNtJA
YzEbs7hFIzsQM2B0ERWOCh1tNk8KCOykkwqWLNhQR1hXD3jcaZDt3U4Dc6nyklNRkkCshvzH0J9j
J/X3OmDaAx1QfqmbbxHae/DQ0AygL9gK/y1JHt8a07DO1XLIBmHsTdt8X3nF2uT7O0Kcx6VFrs40
RLeU/fNdZ71wMwj8JEbvitLs/xAmKlPkqNJQApN9dZlzV5AFNo47N3Lw01LiJ0Rd38hxSe9Rdc/Z
iz6jXHBLwP9nm8Qv+6737mnwjWZsvEZxLa9Fj7irYiQPIKw6NP2Qf0Coi1/U3pmzW9IL+beW4vUN
GbYcNCraTQ1y971PfflqCvIzeXx5gNhOaToFVwJjlnhCss1i9Nb3dDloFAJtMJOOwnpzqjmFa7ek
8LRddIVdpk6bes+0H1sltsZrKoIXEjIkiA4W875WnzrNSB6Aj0PJpX2uFqHmeiCHory2CrWdkOgA
1x9KSs3dR+3wTx4EP43cyg+mkUxXJ2pKfoQGORV66RfgXcQRz5AGi7KEIpiIp18SIMlTcP5wYvkg
qvqtZ/r/tMyc3bg5g55KsuA4mu1fdh9nZEPgmkXf9yHLOH46yFXAZfTkImo6HFWLxxJjl+FWL2AJ
p1LDbTaubUSUSZJoO4KNWG4nCaspIb0D/Ye5Z+jm78ektz7RGuMijM8Mo9XfVpH+JLbUfZ0aAzi7
jfLdda3PxddfmsgVek29OmnDkM/gWuaN9SALKXvFPoRvUWHU1Zf6LjMqYnos6+dc+uYHwUxRaOQ2
l/ZkOhuXFs0DA3HroIpUkikDXr42YLLb5VhWHr7RkbM8FcHWdOx/vFZVVz1I9kQ5RgfitJMv5cq3
xcmeI8cgFgjhSNbi+bJqqztlTr8XC5Yb2eC8axEz8bNlxhMtufEs2FsX5fCt7r30xEVcv822Ee24
g1FRVQBUJqd9tjSbl/VQDbRWLkm+22SR1aSNbdHxMTQGrN7C+mCH2WVwD9at25+DPIwQPf687NbX
3urSGvVzj637QiphflXVyIJ40I8y0n5pi3UPuEYcmqUCorLMOJSdY0+MlIer3S0falG9yTaLcfCp
AyqdD17m3s+Ty5716jNsOcSJu0UkpH3Z3kzNbwXz3nfpr5va+TRydWfpm79MroguQVD8XhcG9nBs
iB3bWlziYZAEcF5W8Zs/6umhFt5bvTj0Vl+qYyckT5h0rJrUunuaii3gUz5GDDhHHrk9FXgUE7ci
kzOxEgj5Ikw504wjHqdq/HB8r9s6iMm2GAO90C+b+Uaqy3HliqwHTBZkoHvJpbQzxEZR3L/aZIaE
VoBlRzQ8J7TYkXc4R/o2KQm0MIjxvrRawDXh+y8Z+r770I8H7hr/JSC6fZP0iFBWjzdY/fiG+/d3
VtcmzpQq2qwnNClk+WDYOeCsms/t/1B1HsuNK12zfSJEwJspvRcpSmozQbSF9wX79HdV6fxfx51U
kDpxWhIFFHbtnbkSPPe+rVyqey/HbTuB2VpDCKk3ZmwTeOVz+ay6TicZScovDY6+504SPzxSJHN5
3aEdEowUInYm7ARyLs3ApfXFF2cu9F0gNT+eXMJKRM3KmLZgCH29tc+xp7M1yv1RvQrkJpkl/bQZ
a1Tiumy+DFKvSkwsTUSHePhB64khcidmrXPDbFS+Nd32RwT2bq9OvTqEGyiHA22asGH0TBZ7cImA
h15sqYtXr+LEbY6Nixg+3QAiJzwsuuZ2EF356L4LZBvnsvXzY68Rxz3ZQEayRjsw/G8RaNm0UVPa
SBeY2yOw0y64xon1h+SvCcZREjw1o3qJtCH7blXTOex4VEzYZF968jcOAm3dCddDfgXic25n6xWM
7CXW2uks6AFTiHFsUJZT4l8AtDr1E6dSfszL4C3NJeI1ovLgAe5uM7gFSD+/el3t0OIjqinLxbO1
E1w2do8AGifSU0ee6ce4sJfK+Qktye9m+vy2LzYm+jCC2Uh+VfP+0iWatsKfjPqkoi9fBd4xj0eM
brGUEQb2NvdpudKTTa44b6n59DO/kH5Wr2IXD5ltVH87k0wxQ3In/sEn2iF9QTpe7BNpfplS1yLV
aplP02vlC+mQc4npXiJ6PaDgkQQQAtns7cnTOcy09j2Nae/DF9pybeITtA1Kiyn2tENvUxMGo+us
OGoGD2rk+dAEGBvoAnjXanD+5LFw9uqdR8+1w/a4CmohjkmelYfAnAlRKJdL4AHk+Ye+gY8UH5D+
f+Vp3V1LuYiOjNOASB8NEOxWkcFE1pu71O4q0tv99Io5Hw2jOz2d2OkvDpZUi0TMbybUJVjYX6uM
AFdYox/KUwoYYG3FensJmRze1JcoyN8Q2RB3WyF034ZybldIaWsZJDvP7dpTnITkCpDkRlqi/YrZ
okbZUEfzWS1O3yY0lg0SbHuOVPsyTe4uEq5DfYjSqb4og6x6JSDi1qRKHpQ1E2UgPjzp1MQAk+9n
1/w5aW577G3jDaHCROofmw99aLRN8UREsTS7a+0Y8Di2L+qdQS9i7Qkn2eQSrCAU/CFueXpUkV1u
WoQLZz01bdgn8qWdMV5s5H5PeDRiW6kyVIsrRYeF0V9tUhbHGVLOyFA53o7tyJPbeDfJmDobbRE8
zQlKms65YVN4JJD2yQDavhfFJW8CG5kP6umjOTO5cIWPT5/FWbBOZEn6My00ObxCzgkiyjqPwbCm
z2YhX4betfJagWJa9MMmFRGdS1m4a8jDNmHNYEPN0NWiZKvZ/HMGTH9W+4Za6mDsj1nfouLtqfXK
+TFNXf5h0EuZh4awD0HqrJe5o+QP3uQcXJRZtVe/feC79dZC+oCjE2K7FFBDUItbjc59JFY6Ar99
ao7di1PD+AF0Oxm7RI/0rS+F+v9aiOyYiD9Nsk+dmt7CBGk78SkSwindeEZdn9VCtcceXoNsiYfs
7z+npnrVDeQsh+7w2uhMwaoiG1/VYvnaW++DEzG80Xg4GoI0fBx5NyakT8BqCsag/lmG0yEhpmrT
5bW1c7gn3zxnXuf0AV8x1Kx9iGR27I7I7bx02IaaQAdXCu+kKCEecLUdabBfdb7jzbdh2qqlnYo9
gvHveht/t7Ww/QFNZsMAdHovnXxENJoiDDFzktTR/SGuwTUnakKsG48DjxtjsRp4nEUuSp+ld/Rv
ME3NtddFXPYITz/p6xHx1Sv0QiDNUqqOVethyexr5zhLwYpaXDwWF40RWWc5R3ZInak1ihqRt7Kg
QYrHr1tsEx0tEZr1+g06b3eyE/uRgJBSg/+c+LZPCYB6OzYynh7heRiciCrBFi2ZLa3JbDAYZoFu
gpn3Mse3OB7HVwLlwl3qM8WtPWHuKxAN66Dxkkdu2Ml+QgeNMAlvtnoMloRermNQCYhh9PKIp/f4
7+HSQKY75ONyTt5VoRTlpXtvsuruRG1N3LszHdSIyC7+lH7j7jXQ0/toHmOGTCLC6eu3Zzvuj/RC
whuOr8+4HKBT+k2RP7IWPm2Y4t0v68jc4aQo92rAVDkyjilllKsPjfZiUFkk8vxXJGCX/LhkKFa2
4aHRiGhZpF97ntvfSf9TOMTcBTkD/5J+3LpAUHe2Ku5gDExfEvL7trP0+anRcF2Hx4js6Sgsn3iK
6a87T4BVesv3pLtr9v5vp1n8W1ZgFV44Sj1wvHYb4HOPnqCRU+pEUnJI1QQVZJBWtHaKqD8QfpAc
RVm++ZzyuenTcHHz0DPmIBC2Js1AcjzmpG9OU2ulJyjEnT/LjGM8wqjOIkaWeJnRNCAwUhK4LHOZ
oIu63qp6TS0WztuaaokOOBYuPzZnwSYa0q2dw2dS6FmyCce4WLvAFbbVHHnHwRQ/B0lHtgc5tg60
5KQx8XTQ28qGYHMsQB482iL86WJRuhojs6iqD3j6c56sG9l0YpL9Ix2wE/mlC96C/xuTWvqS9fgH
fOPLvyuHD34+6RXCy5UzpsVXug5UpBMOtIXKLp9RpRQBDXqXCyNnnrdHVvVKuH0NDSoseBC65rb8
rSaHNmG/K3o+fNgREXMA0xhtxFV3nCYm6cKchyOZQObaFl13xe5MfrUHFSOhy7PlpD2+6XVFWIpr
c6/zUSAWdp7dXP2cCTY+gJCI93GmkY4iqwHTmMMDDgJ7g6b/WztOw5aYBkbLsdddrLzoVnVUTS9T
PN0Qf2YPw+5/TUnWn+gtZY+gb2hPlYaxzXqisZH9v0KSLt+DGiWbieorm8mXQw4RvQSmp90KPcnP
E2JH7NLbjIIUDPxUipVd6H8NAwlO3ZSRzTDeJNoxGP6MvfnFSvwIUwzndweLxblwmYCPoXXS6cCf
1Ct0Xfk6iLRgHaDklqYJtUTUQec0QcEZBfmj02t/ZTPv+kKrAw5XNiL8h1oFzS1dR5IrUPXecB48
zm/2ABQl0cz6uvhRQzQpi9eXu9gvy2MjvYBGaOKaWMKPYBhdEBjs9dtQPmnV4raopm2Nqkyib8J9
5bftXR90sU3smlhq034VdjifCmxb5IxJQWcDG/AU0my8pNm4G8Ti3hTMruvLGJlM1uxFq9ePWkN8
a+RVd2iyQca1hVK5RqrcZnQ5QYROxnEm01DFS3xHm8fDeWHrWy0jrRVEDEdVQqurtib0zg9mgrlK
fE6HpdfI48EFD5wkDU6RkR0dJwyP+cipRjQAFJVUmDq+23SZzO+hichevpwVVKCVlpug4R6hA7Of
RWExAQZCs5SoWKVIwzV0phNVS9YYklf0WVrA/qKhCzSyTd5oMNOE1X2UHwO7Q5kY86MzJqZadZZ8
ageXsMv2KW43AoU5hyVC+Ns8HOY7kidjBwvP5dasDlY991STMX0xz5q27cAoKfZAfSjMu96ac70K
UoSZVaaN6xov3UWYg7aew5oTXZa1J7PmoLT1Q3RfohgJoJcXWrowOe5CIi5Tky3WlEVSMyYmg5/4
FQpOvyFiDwF/ntWv/XLXKmBNBNcl55SAaSQAvn+12KZfLERReaGtVP4w5BsNP/Jy6sO2fpbgAzZT
HhZQH3rxCt/pGJgmNURrx1c3s/V9O5MqtSBVuc1chRsj/RX0dnC3bdPdD5QIR32h+BYLj5fUQMcC
acHZ573fI99LLP4h96BrlWAfS8QrEXIrJDY5WSOQtly9FM966FARWWa+7ZbWuBod7V6Ify9l5aQ7
dEa9lNwO6FIGmXLZMKlwQu3ZR47/Av+Ubc7k6alGkJ4gBIVnk0WFx54e9G/jDDwvtGlfmOyOPhhg
8v6CL8zqxL1INRw4yLCfI/gSoFMQFtroN/6uYg0bR7+Tkzxua1Q+nxnTbXSwPd14jM3QvzKP3DuI
++BRjW/x4u9dszXw2Aifblbo3tu+KDbORB1Wl4QYLxJfnDE2sDkMf/4mHMGbmyPRkUhmH048iGug
eUTwEV237YUpDcB9+ccxxW/aIys1HunIlbh3iC96J7vU0Yg2ZS7+e9V1Wor1NmMYkZOT0FclT6LQ
eFFL5vIvEwnar+EK/F7mynhLanSLtQEXobULTAyd83RNW/A51D7ZA1RqemucWgH/DvdB98VoJp5e
S/cuKjYhD++IhgVUa6oOmRtazVzQmW6maZORD73hQGW+J4iP16Lvvs+uXhwYDtXvuhG8jmG+/ATJ
QHyA/3sqZnYe+YO2Vs8/YlQXPQToky1csxF/mFcaowdI+OkLMmFzyxGj2bpjSvRB1r6oxLQeO/O1
IYO9lgDPpRjNjRKqIV0iD1oGQ824iIbSjHeZbvc3jyStCWwS2thk/hoa/RMNsb2BgMp5jx4DJ9gy
p54+WCQsbQkBnr9rzHi82E4QzfP8rwGaPrDk+McASZU7IfaZC/HFqp0Shlc8bBordWmpV+DUXCrz
ejKDjcgzF0ev4220cfQepp7lQCuane6j1mv88prjknsVzNBOvjZla6vfLdw291J+s2rYcsAiMqD2
yW0UqcPvG8foVKbmUZv174HmNBSI+Gl5Wg7Wo2G6Qcj9GUWphLHFtFfoxB57t/hmIPteO4UWYs6i
Y0XidnHOhfajlm487IOICMayfNOK4q/ZWSP7FDGHOKSzNewCsU7wlZ/csQs+6BF85MRVvaDB1bZO
xpJ2wxcvZG5MBFUFH3RE64nFkyQ+FzD7HMdvk9EkDxy7m7n3qpcyMA5TzgcPp62197Ukw2YecAiP
LJh1kCRMv6EuI4dK3dnYcFXiduhzuhKxMX6NS2wwyivsNB0zoWapD3MvnroltL3aKwnCNI8+0Ac7
Qw2gG7DompgUFisEXQkQWds5kccDGiX96xwvD1ol9bPT4A//b/QcUEWvSmKE6GFhNVC3YWXiaNdn
JHaI6MZ14TtfZqRrIMar2L+UMCv3mpn8LiWvD2QqkqWMCGvu1GPSj93m89+otZd0crxjLIVucdx/
kTfPwZnDhGJ//ltKPG/TauELYyminXqAR+prNQNChBvm1ax90HW2vkpRFzBOyIM3j9kTRW1VvDMA
Wtajm3vf0ubDbx5zf+ehtPyIrb7c6EldX+opezVm7XvQBy5aq8L8QKi+SQTUH8Vei1LtxfcBQZrp
OF9w7s+XIe6Kw5xYT74Z7iis9z2x8Jz9yP0t9rTW2NHlhubiJd/3PHvX0+Q5d3TMq1GyrdTiSMJ9
48zknLftBfCvxoCahUkndNE4+wh4zFcTKB8FTJmKWpPSIzL+pG0ykIsuiQ/onk4WffZdZOrOii6R
fqtiK3vD11zswKotW6rA+oC/tlvbsA/vg55/Y3Ckn6DzO3e1pLN9LXO9P8DHMcQAK9enBRGIPPnS
W+RLzRnZy7ilzX2fmDE+2bncpEscrkq2AcpjaRvui2nfZUl7VE2dtPQKUOy9d8jz1j1iGG+OsS8u
tpahemAE34Rzd/RkKdmooVjWlAebfwL6oXlGaAkCUy7aqAsO7XTT0mLvtHrbMzvX54taeGpGwL+Q
y6hjKwOT/06x1kR/PPLJmH7vfBq6A0XLdRqgYdDO04Fr09G2HxYtlr3qUy0Dk2DawE9SV8wjMBFS
J+fkKDzTfYkJQEb5ThpZblylFHw1+tavPBDTWS1Zav33qpCvSnD7xxynpKeh8Fuj9rV7FFMkve76
ugju2JH9u5AoPM5RzyDjZhFMjwaUHA9vSOd9u9BjRjwCajZyLvzH9EVNm2h22dRX+jeSoBjkVNpp
cKflkkmNh1rUW7361Y3E6tR40sQqhwdzsez5oU8cz2mb/3alWX6YvPFs9DHUrqE+NHm0cC1wgJo7
E/Osel8bTyQG3an2dZIyp2gAKYojJq7KrlshNsE8j2dfDjx4hHjkwCVTle3KKCBLMhfeeZALKifv
nFocQYtlbHe11WgnLJkvQZqZL4rQHtE8JmIQQeISGeY+DxpOJ3IyplsZVDD3ICwfDE/RmQg0QO7M
8y0muK8p7Y8lBfrEZywOjjN8uI7hHFzTcx6aTZcnYJtyE1wLIvtaeHq4L7rqR94a6dqW4ZBlwORX
1D6MKBsDUwK9Zx2T6UkYAsNhNYdQc54OpgfnTyj+fcPIAUAbH2I2nkD7mAL5QdgzuSw4OjeMNeU4
X5eL6v4nIX7jeUqIzcADEg3/t7RDiIhuzhNcNDqHGjlqGB3UtTLJT74xn2hCtPOshHFuWX3Nypjs
UaVCEGZUb+06ItimhJWGd2uPnUk/qaVCFHjqzXKPUpqpoii3cLsZwhCDrZbJ7nW4LVIxOtHMsdpr
I/zyZhsGlDgXz7Z6CyrOhp2JMDSwBE5iO3IwBHK5BkPjH/00u/1ri6pX+ImIuBJ2SqTF/3fr9lim
1gxqUVHLGYZSHaklnbO/UR3ZiK3JCibzVIYTcYMtIywBnP8/xhylAE3lJ/qrj0ijUZyU5C1kLaDn
ThsO9SD/vo2Yaf/qnJJw1G5UAfivHozT5cCp3QDGyaMotwgigfm/bNvW/hnGTgLSBmGBCcHQ1+3r
MAYEKkDl2wBoMjejtEj4PVMtVZcOnMJWVgvbxRnbepMYoHJFQfLWpKcx0XMBFNjQs5BHiXxtucLe
RSPALd0POShN2O7tFhQuLZEHPSVx03o33SFCIHe5n72b6xBDpMHNP2BPN/rfOb1j2EDiVUsrCMxA
gIkJ4ZxB9l9wmcO/la0jQ9S8+N2MnIl7hA4/T2D1wElqnGroPaJN7FnvUIHMn+pFluhwn2BY6X7K
h8asFf4McWtrUzMrTnkRGdXjOAHamy60nN3p2sWAHVRVaTOSBLCcrbTMjbZNOUcYu7z2MLkYjuss
24rZIVXGZ5/O/Tn7VIRglIqh3IX5fvEL/1UU3pY2bHWYPeiBblZH+8+jOyGlBAnIRn8ZArIjBMtE
YdSPl1TKBtSCUZZu9jTvLKYpBoTgYxES9boRlLdxwIzZJU3xEuQ8obSaewiyJcx4jzOl/Db51OhM
i1LtapTa+GZBqsAZryyByndnC1y0Na1gYfKY9h2NYWRXWN75kabgmtSNo+6ZsmV27YLLX3lVHZ0d
uahXYxNFsGqafNctaOCDsY3WegEsF1gd4EYrra9G6mHVtCA7VtUvJWCc2JxTg09sCObvGY2CtUqK
C+xqxE3gBmhAWKbIijZ2nQUbMHYSqAiuFO2JDz479N/8KXu/HpuAqG21tEmE1tjLOJe3w8asmDnT
016ak7XYB4XgU4vCnGRecPtMXsw6uzyPuj7c5v8tuZGfcbRtNBH/Ql9RcGzk53kh9YIYRX/S2IJa
58WuCu0UDHQvMsmkyWgjHTHnHGKR5esUJQZaI7pUajFJeV/3BurkPBe0VPSUFmBMrnPfGMG1qbLf
9K/dQ+c04QOTpvaobPvwaJoadSZ+mOvYO9Y1i+ziWKBBO6p+dHIJjSC8mk3AZelniN4x0awmGCYr
d+l8GrUNrsjQNvfWOE1SRk//WzUv5MAia/z5EOngGR2MIsy24jI4ddYqp2RCC0DzOzHY/vqm49Mn
mWbr4Q7/bD9gNOAUw+9tS8G6WnR6lNNvCjX92S5NvUUGad/mesgPFQwkf/S9C1/Xr62gP6aV79If
dwwJCmCOEF9SeQOoJZRvE05CeE+TAQmxo6/GShvBjy75lrpObgPOLyty7rUdcETp8uat1qAZWGP9
6nkpIe/IF5DvWsQSxq6xbenKae5M0genoVWqun4EtvNYjq1DrVs/xkZzHj7C82sWpBf1jmQPFBQG
+B6jJSEnHyysqcJ6b7KCt15g7T0Luwzzh8Kzo6sSV4psWbUklszIMvkQ5+knYRQz36Ju5VkQ0m8A
Rt7r2SvIX9/Zc0UHOhl5nMFimxgOvQF+OpWp7b2od03TSa9Mi3nOhcIv/5YCZdpdLAPdbmPeWyUu
hSmpOm/dpiAjMJsjoZK167h0swStHWLk4/uwrX5CqZthfmGG3vk1qmEiQqAwzS747Rb9UCi/Rsay
v1MVhqo5qoQgkwq9eZQ609nnOXPIPcBhLjy4y9Jq3k6zB3e1TD4IIy+grT46DUegxNvi62F+Qidj
1ed2+OAUgOt5Fi+TMZKtWBHt2pVD8tuPcPfK+6AYkoOTA2zQ7NpaA9uTqD09kdg9GOwxenwjcp6a
Q4x2H4bfLNQXfNRiRdjTcFcLbdkAK1L03vvJofVlc18L8In6Ni5iGPCpbHo0fwGsFQelLhPa98IU
IOb9Pl51bVg8rcD8WnpIqKYBY4Dd4scHoAAUzV+YDMJ6SlfVQIar7jeRCr2+LoibtnH1h1gc91wJ
K3odAfKt7Gxof3SV9xjy7MOJc/uQzcv0WnKc5ZAkH5NSCmRaJujqmio355p1OPc/OEs7B0NLXoQD
hzlOw2Dj1Nb8VSf/sbL+4p9wvw14H3duPhiH1CpOdmcsDzzvv+xIlEdOMstZ6/XsrksXXlGoxFRA
8Oprnp+dJ4qOQ1UGjD1ix8pPcBxXjRaRm5WRXJnXbfjMq7AFMO/90RfBPHSqv/UMvZkq5dAzHE7k
JqD4q8m85SqAy6D6Nqed13T1hbN3fYFMhWoyGCC+xEwLKsAynPABCxf+M2vwXvRSLZxY9LLInKK6
jsqtEyY6uOv/M881pp2sqopH65brtyHbmNhGO5vvcWlShgxclkhes1PjmT5q6kUDuGgw+/vf0N2P
sSST7QyXxeiAIiTzRW21hhtmF+x5F0TnPfx80W7V17N+ja1Gv/aZJY2ogKUB/6E+rqHSEaiq4d8A
P4UsO4d5AGlY/f2MAv8hxN3PoWSZ4eL1+/kPet7rpyAi7+QUoYRsQfdVbDSXRkZGLO6mYqiQuci5
8UIZ247m9koNmLJPiTb7iW5Dqwi8HC2bPBqqQ2Khj6/MsI2dNgZ3xo/V3h2qoF4Z49wCjZV8C5/U
2J0aDShQcUzIK2OEQnIXwmwfcwXjEevEHvSfd5grG6UrB6HdkpQgrl0evI1kM+iWXmzsuZ026m0/
tMCQ+7YF4Q0QdDaSGWdozgiX9Loype0qmLbFSOz4OUy4OjB98mJfxC22Pn/wYWC17qVf/wMsKa9D
JZjyLGb6IBbHXtEHptlmJUhfcogEmHvFm6E1w5WYUmMHgTHdkNMHvDjRMnJGa/FR9HReAkKsVyrU
YRh1h4KV7YmQ7KziA6nijZaa9hFnzbGo6JGtuuA96pKC1j3ZMK7n5u8ZknmGPxWqVbpcW4QO6Wbw
s/lsJ/189mIxri3Lmtaz1MYoRGweJjD/gMgFWajv1BmPCHlEVpVNCJS/H9E5TJNBPv1Ql08049ra
BPCzEcI0n3NmDRs/1ZNt1zd/tH6wXwc91Q9TQnd0xvDyOuvMuEzre2IQhxPDWqwskeyBg//GHOUm
exCDq6bG9dToornA3P5jGFwSisyjlsJ95CQdnnySRsoVtiBjA/tvQAhAjZb3vXYyi/Ll035W9gXB
MjnhQO2sf7RpcEfZkh8rLqiHZwd/WnTMO8UN8rnJjmS/4XDSmDYVPBNVX90zONOjk/tEaqpHCkIB
BFmQdtI6x7Ww4AUHJX1pB8PcWJgLdo2W5x8QBxGqiPlRsOfdIxIPprz76H2mtiCYEZzKxc7t4dTg
mqtNquoQgvVmQlF7TwKaoa7Z/GDjSk9lF74Tw6YdFYiPk2v5EnvmUQygV8eQ8NzAHPZBCkUrDLX+
TLldrssUV4fy6gwy5KII019u3D8rTh/nofQuDuX12rTqWy1rS4RNbNw1dGoUtr+KOWFIJpr2bOCa
xu1mf2Xgja5xmDZWid9s7IwQpBXPPK/rqr2xIH+sYhfhOZanowls5dri0RFN78KJxwJqmkOwhbeC
nL8gLnPl2gS/9CM8v0nMf8OKiLutnRQQMolCIZ0nSaGG2MbetT0oBlIHlmcpmjS7I0jFRerT6oDO
a7mUTc0JiiY0+BdyQVapND1gI84ZTHGgEbFjn5ymYtQLrhbBMcxLbD/OiVa3c+KcRXx2ncUrQx2a
oOMj+/P/IOc1TyC2zZN6ZXBAPs4qj5IcoqGz2h3DTn0j2mzYMPPV6baguF8C99GW1h+jxcLaaOF8
rOCXrWMih19rVAFOZ92h9ZqrEGDRTkl81MJstFk7qR5vabWRbTwvly6pBxPBn+av4TIZG2yA5lXs
igUQnOX8VDZqKtbsOuDNO5mafeekg44VpR/XcxfdQjflvGP1+YGT3gHGrfcIx9k50kVuqTJ2Q92Q
XVG771D5wZs0Cfk4casX5wZ1Zeusu875aRpRvf/Ejere/K4X5JIoDKaKWvt8Fe6E1VgXXQ5wZ7kE
QYrFDEkoeXBT7W4tILt1ZPBz8JNSJqPgIWgYM0KCPgPVSMV2og3+B32CgyEYOcHMMR4097Kt6zp/
mbLC2JfDu8AGmtj4ztGvo3ujjf2tkA9zMF8LpYzOHVoEW6ZwbH9wafcQI73/WulW3U5HGqQFAaTT
noQ6+z3wyGJaFbWTXrS++up53vgayKVLnVOyAP2J3HNjesnLMC6Ews3MIRWF798CtRQ3bDsg0fIK
+/xvyVFMrZoIOY4WLAWpdywDpv1LnDQTSXPuWzRqEc7A1HrYPpeEhg+vm5CltbIXOdAMP6GBuk8x
AvHA1LVXlIN0QUJmdbhQrkJ1e2SPp5MLHOrfGqL2I/qj8rV1YakNnjttI1xYxG+TFDd49nzs0Yir
H77+H841XeZlpxfGn1imlSnyKWgvghOlJc7AvnFpEDPQtMCR/yoGKLZjV5Rc9VjVAkxV27HpWkbV
XvfohXXJhKOSBwMY87L01idqEdHo609Eo6TFxDHjqDmPyd9hus+b8eyUOH8q0+VmSYR2BHrsbkgV
w6Uk3+I4FoD5e4+No3MOlZksL4oKYNjDKwYcbUw7orbtD3dejNO/RXS+cQJtzwwDtLmG/B/NgzG+
EyQckU8/fOCun1Hw6F+R4o4I3n140GABbq3RDcxG6z+MgnDFhiTKWJUf7gaGf9/ga4Oy6L0Tfst8
w+VHfzZDSZKh6X03voeSjqgWt5/9I5bu9aQYrDkhf3tk+Ss9t8tbPgzNBwEJlxjl3S5PKqbsdp9s
XUTtz5EzKkVKOn+lB7kiAL4AjIkS3umCzF9B605uI8FLdEL3ceK55wwUE43UHMGMfMXscMU4M/TY
Tg1tn0kzba7V2skgigb5YdQXayNlLqNUg0YVMEvLwKBebXdTJH6HUpA6oIcZa6Ew3NURhiXd8O+O
FYwUnBUGRC7vjuKJwKmA6S9mHCe++XJRr4zqresizARBcGX/5NAwO+Je8XMcKBYBLxG5eO3NAdEa
PVb1rsxMEzJ1gqsp1k6u8inLBTc+KiYK+3WThb9HHGFv0hb2Bg7LjVAOaXFsnSxNlG+DgI3s985H
nrT3pgZjWJTVbXaTCOuXs2wS3ahfzL1qOkdJ396q8t7IEwqdqCMTkOzgWg1drXLE+lgx01RSS0/q
XOhjeSebsUzLLGiVMFV+4IRMNrR8yFR2EXhmQ1ofOAfdFGNRLVPWPLMB5JFZwcH0GrtHWzmikeOP
MOO8WyzAA4H1JehQ0vrJol3/G5QRFhizU9k9acK0pbt4hJ9kFRPWz+Adcnb1qttFfWsSD3sZds9A
1+llRUBOh47rsI3Q+Dtd2ZyEhMiEpk1LpHTmQ5GWP9w0LH7Y7XEe62w/miQ6cOBLeCB5waF1bbzM
tOwRX/GXPrT2fMtnzTn0vXWrCByFZox3FY8FW7ZbNPmBqKuCI67nBysmlT+HGbc0tQOSMtnZSXsT
lhhzMm54FF8RYjDkBkjYZ80Tx5xQEdV0bQyCs2eXXL6m/vV5pGUSMxwXw7wrVfRgJyXsqr64inYy
VzONqlWqEUbqyoAtlbJV6bp17Yrfi0B/WkqCd1BjfYfHVTxaz6jOoAjkSKGIHUgFJf4dzqEzeolg
uk1tF1GW4CtGvMBzCEgbsXceTna/m+g+zNmXcopMAmWSeF5TgtmbulgsVB/JeZEnvpRdRsv86Thm
zX/db3iu9nkOfhseoFVLLr40Pk8BEGi7qaOt0MYaFh07weX/1A3jt1pDi/xP5KD0DZ+N0s5Fdy0k
yB4jEEGDKndQE8sbSDjuAQHXVpPPH7UwrBK0PDjfbv2EuLJKeqiI6S4uiba8F/3Q760ajkXlMLB5
MQW5OgiUume/mMmZbbrkeWNoZ2eq3wAb/SfnVJrOZcCASOQ3Ui7biJK3JaE7mQ4/oBRMq6rkD5yD
UYAdj/hOLBSzQ+oi1y0WSisRGz97UX7/u7jLpZBAJbWk4IgvXnCOQh6Q/5a2M5eNy9koQ7qmpCEx
YQ0oNPFmFMhoL7BqwT34gfGkMYDqhiu6cCEaTS4aGewixtSekqF87eUUTi1cp2TmtemNMsW9O3JA
qsVudp/snZXHEzumHexyUtxv5dwS9cMFz1Mub45qODzZ2odFnQhwznjpqdZvA0J2X6mcvbSkaR1V
vz/9AxjMjWPE6d2WvLhWs7Ozq5VLBasg/3Ajqo9YmlIrTbMvbuoiZ/XcHd1pql201Rud8TOG72r8
MoJ5/Tzn8vfpSbCx7onZgxGfqwmj+/TegGDZ2eOQn1PJJEGnkuBdgtprYfIkuyj3t9Hk+gcogv/5
ZkY6CkdAVGSy4x60JYgnapMRAyplPyaxfp3lbfTkNH2cfRtdnUXyHc+q+Vo02u8oS8uT4UK1qKm8
3KhEgxBb9cnpdoM94DUGJRXExa3SBmaHqNGpjYwxumd74RmgAnN6z0jQEE5O2FWHoAPkCRqwZ4L6
dJxJgMKMrnbSbDHKEcgl2Wn8AOPLgkF7JzT8H+prEzqYTzkfjSCSwf/Hr1BadBQ0pHRKnyVXP9Gh
MgYho6N942jQ3drlmtPfPWlWTiGaVcM3o3N6WDxMSxtJCB5RAUyD8ZIZsIdi7JE3AuPqPZHSzbVf
3JfKDrI3nvr0NBfwqVlKmb8EdXHrLdKEqESinUYmBOSwvhBbagCxbhuzeQ7F8tvW+3xFNwmpnRxO
+lNyw7moP3pOZ9uyMPLt4uF6N52RBJAAyLRRYxBVskarTils/ZGkNIu/WTJkZyPKdyaBnPDLiIfG
sk21FRSQf8bg/zF2JkuOa1l2/ZWyHAspXAAXjayyBgTYet9EeLhPYNGi73uMNdI3aKjPq4/QuvBQ
xntRVZkyC4MRpJPhThK3OWfvtV8mmGr7gW3p7tf2D2wR1p0Ug9roYZyrmeD9HC0Zuw6gQ55KmoaQ
cmiqxg5WvR9vcaybAWOU+zMHfdsLNSOmNfLFovdUGFIND22Mu82kLugPRtHsNwz2dshVMpKth19h
T5nHpifOSebKsNokSEMjqKcSSNF7PCru/4c8led0HOYr2FfAxBiqxhvHjXYonBFB03W8Yi/pXlUs
zfapgfcynZH+NSrSdru1HVxFoVrNaQ1AkUsUExw8vienLCM0Yr+W+RF7OXOuRIR+fr9zNOf3xdC2
DEqinAQKVa5SXfVFxHjEIDG936LhE+81Pn4Iu/wCquH5y4Gxep21c1MClz+6Ja3s7c/QAWTD1wuv
N0QcDqxo56I8OG0zF7Fa4AinEGNoNqd8KCZgv3C63Q5WPepnFASPiVe2/iIIOZ0R+V5vB32m+D1m
fHFUpw69SHRlq16VpQ6t2w6XzDhFqmnsRZ1+cR2QRTsH6QgpgB7+tzFar+Zekm6JxCsw6bLyi4wL
qgm0mnbtpmAZWgY2Rj7cR4CZMNBQiDunjRN4C2kujjqAJsO532kdGdVh8myqxAVj6FbeXnUTJY9Q
DWXDt9G3+STdGhck2AbEMhrPVes+JXCSA5BZaBj+/uB2y+nt4vC+jI3JduNZkPtTjJwEWPVXXpfd
ZX3bH6l4UOaaZiu/oqJJ1uwUFoGpbGxSHaaKQKGioSRt1agl+nq+4Qu5nke4JbeZidOlaGNwOCqo
3DZj2A4NRlib+tkH2g6ObyMpeiLCxgjWlt7/6njD/r3tX4TalWB3qYQAsWl9Ro7UHgyszfz9HMSW
dTNGGeGE8dd0EjNhaUoOnYK5w0DQVHTu6Fjblu5e93GBmIo4v5dpTNglKw9xyYKY2L6O0B3lLU6j
+Op9Up+T+H5RZvHtkGOoIZG5aq4beGeE3SQP6xF5H5YxrR7Wqy3NNceg72h1ctzcjI4iS223Noej
NtnZCdPSiUaRfXHz4eeBwE2qy32IFoA/1TT1nwe0CZCWV/GsTIbv89s2yW3Tnba2PtZ6+yKcBJpK
2naXiqt1O0sWsrrWyCCDkwVgpiorm5KnVKYUO2uvZE3E6abO1qWtri7N/jED3DiNmiEPQqXfLazP
70EBjFTJicaKvDuEYiqmTOHAVajbKAdqNEQWiAtEj91vgohmMfmK0NgKfvVJmwqirBfbbyPQwzNp
mi/xVpVoqTsecBtbR2OkENHYqUWR0TTvTQVuBxMd00Ih9HBxBHjeUcUDISfqPbEeaj5yS7mdSFyo
3g+gvhF4qwNfWEZQ1rIB8Ovleju07bqe5r69ZdxKqWn1TIGVc0X8Gz0TqjPBdjo1g7bX2XnvXAsf
pHnOBJNENRQtau8mry4aSjBFhSXKXQVdoA7lSgG0dDFSkFoRwCXk5RyBHn9hPa+ZEiXMNGW3IHKz
W6FMT5WIVbWyix67pFOQtOkmcpMZDtZSH9YFgWPjNdkhpRX8PFrg2rMuLi6jpOCPiN7cLerqzNmm
1BTSuVoZq4fAXVm2/Krxb7f0FkHZuuApei1ym1aYmc1XWxDhpFRLtizFGXM09gsCcDOtu0uBHSCz
KLD5Y0Z86DCIHCU0FTppjWJHgRdq4QjilsF+xvt12s4ix3yYo9qkbZtaN4PqMce12V1BKAw2G1ql
+PWbK43gyjtG2x6NtPkWRY9RUkPt9qgHnrIG4YIDtyxoM9c4jt2I+9i9oL23HxuVS57n1Vem7CZo
6vQtq3jjg6qhB2a6DK4s5IbHpkKUsTzBDBhv8sScn6ox1f2SktFJH6idagJ525YEKgRxTCXjJfSq
sCCX0Am2RsfW8lhV0cRLMUrgejGSsAI3iW5mcT6WAw0QaxVBSKCMhXd2KsRUHcEVWmfgT+dK1fRX
tbVXm5gL1h3d9wZG0CKUmAXAnudq1g2daMHBQYD3puHpLYgKbruPHHZcq9F0h6gz+tuuhwcFe1A7
lMMirtHBxKflZejnfu+w6b3z1EFQqcO0LdN954T3zJfpS9k286lyoerUSXyIPbneTWHXgk+k+QZW
Or6jQsOhBkVWG2TFSK+7q5TwuwWWzuQGIsJhirr1qC4Fa9F9qKUmeO0B1v2qQpKggOZ2jYkevPW+
Jo/rOrF6eSWMF4I9yEVQX4NNZbDpDeZu+BEnSXPWdFug2F0BA/bAvmFC2jfZhDDHEYcR2y2dkP6Z
OKDy0YsTQJ+xjjej6y9dKoZLwloQYJ+b0M3S5HtvZWuwjJWGdtLGN0wXAO6hGuk2Wt22rCrY9bMb
Bs0bF+PPQ2+aw2km04xGCDyQmuZVWFos0DlrBMmEpUbIHJhpNlpssMWd1Oho6umHamytV7T0zm5i
t3iLrrU/9SPy2CTPR/qMpv1tSF4h5z+vQvnQ0UHfOwISW1Yh91mUZ5qvG6HqHaLnuCGvIl2Mr2g/
9WNN/Dl8ulW/81pSJQYW0v5WaUL2B/pI1ZxyGRE465AwEs3tMY0tojRXL0ERYzM4WfhZYYIrRNwm
5nJ0WaLUW5919cdvb0itNJ0lQKHLspy71YUXZGXQ2ipDYHrfuHPgShuCpepD5vR37ws3ABYk4Jpj
g/cxQqJETw5prEKTbgeCZNlwR3N5ycOmOUlkzAdaDw/gN+YzLgRgfFFen5ETvsX0ze8o5DZ7Vm76
SViUtdpsZZ0I4UT4M513f+vzRVWD0qZxj6LXfiQJ6vUx9NoHucROMBb6HEioupEthpeQ5chGsstV
BW67VagyXOOAuKzpibJbHU8bpMKIPW03hROQJLU64uIgo2rKCUFhz7JtYWh9ynNrZA85YcywQzTB
ItfVzF2sUSDOdLacVJvKHfAAkox62iikOyAMmkdyyGLpoIoXFKS76KGArXDv2Cz8qbM6rChjeYnX
VV4o5KrkFAUdW0M8zbBWzEIuz4xtVy4IFJ/9svu0xFb6oHVTAMTAfSK0ZsT7SJak/Htoy0ZHSpzX
JCJ4o8rGFzjA7gkEOtEqjJjjrV2cK5V+1GTWa+PiKtga9xE7/P3idiSA2Sng2zbeDxpZ3Alguo+1
bb8S8LzuU0fwd5RgsjeaGJ0rcuLpJpktUrHOXRGzUT0+zazXbWvU7raDVXfezmsbAkTtwgkm0+Ir
bkHzg7uItJ5k95uFntvNdqvKGph/k/R1TTCbrA7hhxIwz27Qy4lieocnGh7fcZDQaDvaXHpf1He6
7t33aYXJk8by+7zZ1sSzkfm1HmzLNfa6gwXLo7J2/3GaQjQ61VRf5g08WZvtq2p53K6TELcjoWxB
Pe0kdDLyyihA4sPuGFcRr254pu3gzsN0Yv8U77Qh/kaWiX14n+9ju/gncRy2+xtcXdGzpUGamiUN
wZZBwde/fn5Myqj721/EfyP6M/KmRXj7pWRDzN35HS795yJclwFbM9K+jVe/NUv1qEB/gr6ETYt7
YTkt957RfCtg4Vw8Pe+Z7eJHAzHI7SxgZk6WzXfYRjHvMYTfdJ1xuwyuRA1GnuswYMAjV5PINOFv
BrFFucTojtA0ciBCI8SsrraDBqE/cKqWbCs1lq5dIX6iz2+nMhxvqL7rN3SHOtZwcgVAx6TZsWyh
GbVoQVmBLjAr/VOn2okr2KCLA3vyOK+o/vPWudetc29r+gWqM07LOdFo/zNEGlPz2WDXS0XNtol+
hXzER0XaYgUs3nLzfamPxXm7IIR4+idUc++3T8Wm6E7Mt8KZG67wjN8/lV7HLSFpremY4CH7WMHo
5M3Ndijk+PPWdkoW3wIa5kL2FDgcFem+HWxU1eQ2jQ9pr0K9u7i+kyOCPPqIRGDpCcttlIgG4vGL
NppljiXEqsnsccsAIjMWwZRCQlNgtOnoNEcljM5Cm1rEDSSatQqHtOiVqlDX7j6WLDo6tQa5ToWW
vvZkTIzapevSq6HT5DNWAwpATJJk/HikHJOz0SsPBZu60P/H7xwxFf/hrUNwKtWbZzC4G79/oa3W
cQ2ZFuPRyuHbq9LwJgirVVUYR69BspejH7YHKsd5RX1HyLzmdJft0Iusf7+1nWJB/flA7q6EwBLk
HQiqje9oS4oI4gJpfb/dZf0defnrdLtlm50M5qro/O10O6zqRTqIG1IR8rHs2n4SgWbdDrm1WgE6
Y3LHVFl2Vh6BX4df94m7zqCCsT0k0py5SZTrydS7x9HOtDuaKU4gVONxO02QQTpcj/mlMFEJbvdt
B4/YgvMs6jcawDs7JVQ87zQdlvEywR3u0rgm3JfJF8NcQ88zicB6XIcddXnZsn412Xw3XBU3210b
6m47tC1mFCcTL7/dH2MYudl+Ak4FhQOyxva/7tse2J6xpi1he0uHXUyp4jd9vOXliFQGhvdZjQK/
NPO/TtkRUDnczt9vbs/+9fh2uh0K9bK/XrtqJpjfeu7PGSVKFwyVioAlIENnSvJZk6c322Ex4oSo
enUeGTk8ixxK5qie8+tnQDdmfzilMHAeJSu8qFWGaVWiH0YQ22hLkj3xQGhU1akT2WVHPmAO31pl
jeQKJ0xZbL4WjMQ+kiqMvuq+Xw/8Ok3VA7E0RmSLRn5JNTe+NfL21qjKq6xr47tyneiSkqe+UrIn
vFNao4pS15t3PFakMvG0ZD1BcErOq7KHvGOz1K3tVKbM4kbrAn6xv5GE1dwvyBsDXRCxWXoUrte2
7OD/LSkdOHVY+py8xrCPD2glr3A1WadIBeV0agMsvZh8TkRyVhyEJ/u2QeGyD6PUDHIQPPeFsgoC
KqLJKYG8bvcRGDze/ePxwv49tcsW0N5N6UjhkHMoHePP85/AjSck4vyjyNv7Au3AD+0OZ5X1RApg
dNLtTF5TXQvhhnPRq7PtgDwU7WJBxRP7PfEpcE1+PlKPDWtyMD3pwdBSgn8zm4Qlwq4hIcBznrpa
3OMKW+9042k7MSgR30xVvBdqatoO20wVKaTRf3k6UbzaJSYXeJM9z66df49N9lUUh5sdb310iHvP
voUR8fNQxxmpcMjRtruw3fy83+zA6PYq+L6o7Ttbica23Q0ZugbrD5KJo2NmgyWkMVhUkrLLqsJD
vSbnJgFv8z9Zj5j/yedhWbphu45lIvHyfvs8Foi0SKekPCYo8W4L1zUeoom9a0YrL4ct+rDdFdOf
vipl+/LrrrQKxSmBjrHL1JM63aH3QTwiEWhVfTNWOik4NBBuQr5xZ7i1F6MsshlcIg80hQXWNsV6
scMuFB3/8BAzdHfADUgWWTGl+wbFQJBtMDNyYTx2Td7+H38jrd/jbvhG2nQPDWF6BIi44rd3wMuY
uHQXC2mJXrTNv21Shu1AtkamqD3LcvXrTieL8StWIt25RDAeCEqP8THp+QdJQYwIhxAJ03aaVNoZ
Rw5kCml90MP0ylZwnIqGOaT07ehud9jzRL0wOqjYTDYdbeZctgf+8DPbnX94PCy8EP0VqVXkiSXH
BtPJ0Sr66TUvMtZesfkhtwx55dz/k7dKvRUVFU383t/+9heb98lDMiMs4diObljb4vYPi9dQLpnw
RlsemSHTM/GY+dNMm/Jq1fNvUdyKChcHb8wgqaKkZbuXeQmYhRbffB1Rg2aKc7TlJB2kxizpPjuJ
Sr4rNRDUOdFZml1D8pujYJ7x53FtyFuA+vLWXFLJoiK9NWZCObtZd5AVVznbMPWoeIgTd/3DT6pX
8IA6bsBi3Lcf4hhHdVxMOQw/GMbbQSyk7/3jd8dVuUh/fHcc7C6WMA3H0wGbQfj689BW9/iJxii0
D3ZfpvtfE/M22S6c+7FGKjmfW7SCzGQ+334mjuOCSPbxVU/lAyMMNadoeYNfkj416To+w0VD3Jyk
3fV2SqyREVhxXRy301q0Lv0YmDvbqaiX9Va9EPvk8Xm7q48+by8m1+I/f7GclucfXgwV088Xg0yx
3pa587C9zgymbl+TI9mfDZr7Cby85wS/1nHygIfMzdg96/ogbsJGvGQNmRs+qodK2u3T9qND52a7
rG0AQ6ofxSKQ7hcjAs2rXqhg13Bmy6lhVORRi/iK+2Yyju8vVBoeRkWvvN9+lr4d1kM4yeftdJ0X
0KX6EAbbKaQxuggZPoDtlUzNMZ7oyG6P6XVXHrdP/b9/nf9H9L26f/98u3/7V86/VvWCISjufzv9
t5vka1t11Y/+X9XT/v5jf37Svz1XBf/+4Y/8ly/0p9flv//56wWf+89/OtmXgDCWh+F7uzx+74a8
334H/hD1k/+/D/7L9+1Vnpf6+9/+8rUayl69WpRU5V9+PqRGA8Mw/3B9qNf/+eDt54Ln/fv/+j//
/r//J8f/8Jzvn7uera7+V4sAdFutBtDAOBZXy/RdPSL/yrLAkp5n2LYOlkE9wsq+j//2F8v5q8te
Q43SPAneLwNUVw3bQ/Kv7DPQCrmUnnAy2+Zf/t/f/qcP8deH+i+ole+rpOzZeBuW+HNsJjAOaNq6
zq/hWMLl9X6LzTSTLmpEYhi0TDM2drBj3B6FuFy5hSz6dtW+9D023d4NxSV3R+ZrK7Yp9xjLbgSe
ZT1HUbXeNiE9VOJ/hQ/UyNh59nTjGI8pyayQIsB0sE7aN1YMu0B3v7np/HFlgtlZydMy2iE7x6+4
0fR9OZqYuHvjUzeuKE7r4TilaDM0clVwMTiQ53RGPB0p825wI4V8sr2j5UoTyQh0U2tYb4ZoPYDO
VB4CiySSFs5AW0BWQFCG0UWTe5JISLjW6AyNUOnrUruvkxAUu1Bd1gYgo530qBqL45AnICREhogv
0wKoA6QS0PIMJmoVO7rgH0qK+pTAUgI9CODxVemfvsIcQO5td1eGkYGCSEnrQo33xbC9uykKIcJi
jiam3CKb0fheN2G+j7Gmkm31DHnC8E1c33at64Ex2/3OztPv6CS+QrTrL4n1qmXXwu4Fin1Yk0bv
4vO2k6dJuAA0RpR2VrQCNpwojxhFxLY4+zI0tSAVYoLCq9XHFnGxG1Ua5rD2rlcRXmtueL5s80Mz
dB/ntHmNI1P5JlmxNEsElQGry2THfl8nFz0mngna4+2cpS2ZTuROw0M6zxIGMo4mMxoQiDufE2M0
r5Y1eYoalrBz5t2QwNczi+FlQawYTAJlva1R949blL6eO30YWgrhhAw0Ox1oLWVKxDVT1j1yYfmI
LHcTcry7DPnfYFdXUVEsaEVsF9rgF6stln0mrMeGsgbkCoCMqXHwCnOfTOJQwDYK8qg0QXtTm7TM
+EMIXeOUg8NZRSJu+75/brsEwpdvAbqIiL741EgpdwOQ2DEhpA5CFOmwoDrQdr25VKADLx7RSRrZ
RcurahctOm7dQu/uNQqgPc1r3QB4RR6YPI4z67uGaAF8oypsEu0rcRy3ph6fWMskZF7AjMxmA/9U
CyzHnIiuGKcXsmvETg9lvCfSgDKpuzSwHIwnYdblbVPrtx30f5Fack8sCr/BZIH+yXC0sGPc6RnZ
VEYJu4QcmpdkMXM/cdQG3YpuO/nJsWYoyhLNQOV9IG1ofgDv8bWgq9AP8XBEqurHJt6Ipgf9DBq1
9aOV1DVzsOj90xjTtfit0R4MaD37vtM/Goj7rhN9etIWLJQ15c54xRwC2IEiGpHash8Lap5z7duf
dMD1wCu9zEcAuAZy0CDojb17mlg4TwnsP0E4Gd6+bpzjQw+e58ZwrBP7wIPjmNbedWSFGTM6hmWN
QaKkQhuTWx0S/hHE7aPGNwcYIY3N2SNXVoamryNPL9FJH6FLvxJhnR61unkdVxuoZzeerL5+wHrw
fS5wxEfNbF7XcsUo1MNwoovl7luNj7JdiDGyynu+aT1/c3S1dmV1k7uETGPNqVcguoYd+aUkh94e
DLLPj6bpRocWBi2KEuxcRsbHGVfkENlA8jRCHmi9xrs+MrAp4rvGPYJ2vpm0bO92w3l2wi8mBkRv
tPozYt8PKflghWRJ2Yv1VoZpTIsT7rkOUy8uwMLJHTA13Mzz55p2r4ENz3dQiGAfG/j4+uTU4+xG
/4bFHcmGW6PqWROzPli0HIq0/hLzlHNM+7yK7mIN8OeUeeCaZHG36okXxKJ/qyKbSI1emP7S5T42
NgZYN5TBwMe2tI8S8UBSZqbfJKQfayMVqMH42GSXYs6nCzAbO0jZM+yRgXQHaEAurDB9N9up3IsC
8JepxoaJj030RnpyBvObQ9g54x/EVHfdO/ADL3zDYkLRwMBXMlisXA+cuXqxhvAhAhtFzbG7AcBE
CZcYUaW0IZKrPSauuEfbD02hWuCmg69i0azM7M592wqMCd53dFLYTIVEzOKsnz3dGfcIMy4Efo97
LcIy3I7zS4l5ecG219DiJMiDRq5DI2u06YuwZvJJWcx3az9c7ClJePMTGLh5RlycgG6tAbuWTI8h
mjqayBQ3Q6CLnQUMTEUHOpDeTO4mbXoFrgQnGjs7w3gaosFG2wNwYFGGVuyQ2q7SRwPngNXuY/KN
4bHl9Q5xLIxv+AKyVXuRiLZL0cqj3i2DXzgYMaM6gRk0a7u0sb1X4kEWDaJHNN4UXqk9huX0hmkV
Rqc5JFgTzP4pA6tKI4pcHLojeOJQAKVwQdewPIbL0TUcAUCJcMeZZbmfdv0nV864siCH6yHzb5dr
j6OYvqnr3WByOdGf8EMzjI8ZLEgt0aPdLKzngs7NYYkSpLrUkq3Fs9gRk7cT0bEln3bcLR1w77Ay
P+KU5hJauvoQCXbLNpKsoDPdc1phcwR5WQAiyGFUYJglkRjZq0DPydVcLbpvZG5gpDWEGzsZP5nt
isfDHzLnxWhX6DvUsXdt3fpNa6p8vIjIAvWHdTrNO6QjZ23FnpCX8vPaTofSKtdjPOnfs7zw4eIG
fegCnM2o2odIKCQVgqOe0LhcQasmxvQxBs10WQzlBjXa77JxsGuDiQkT+SNt+wfpLKeRc7CMZaAe
IGMFFRrYC7+fTTT30k5h7fT0nqKBcmkBDzjFsY/+5GS0ZojSD9QPSUM7lGtRQNvyYSajKDAdYrpF
3x/BfQ3PFD9WRFoETDlL7lsO39dhvvR1gUOeFZkrLPIfCI4/kv50MjSSdhlrgNwKiT9QG49Tsj4t
0fwK13BG67Q3F4sseRsKWc4ORTG5AitspD9PujhSOSaaoAfK43yeGHsCk9XBpFEg1C7Ebre4hvUP
3egMfj8ll7gzSCpMq5x5zzZ9O51IAMrF/SpvdI30M2GhUpICvXFt3ICLuPcWnCZEupmdi6eww9aY
OlXIEGWZ0H2d07ACa7bVBFlAskwYmdICnaaXfBbaSmMiJunWMU6y0L/kbojOfWUezlsYSbHzWSpB
Mjp3WAEI2JNZny+Gu1zbxjyf3KU+6TGmW5NdpDQo0DnmwTDq7gr1QRsU4I3hqmmQH2cEY1p13YBu
HG19F9Z2S2b1zCuPjPeOxUzvFohNPZ3Yqygil24mXXqlfEdf3q7HdMfSyrpbe6BJRY+IvCMJFobX
Li8Qz+eGc7ah+D2CMn8eR+3LEFrTuV+1FU5EHvpw2ZqdNXb39Wp6DHg2b37zIx0c99GpNfewIKcK
yoWm5xjnD6zxkl1LqR1JJpdSnN142XUs3PicVOTdmeb0DSsKSQziGyifDi+m+zKEOWxctCNZPT3h
OOsAqZCNEeUvVr2WL4k2Plnl0YyPQl2lOU08KLZY0G2Nz7P/KmS3I6r9Qh+WVi7FxZHabGEahB5J
1+9cmtOFDSQpQxoUeXiSbafZE4OEBskgaRa+WX10bHAZ0760og84EhVCjmeZ9hjtkxKuAO7hXctU
aYVviOWYhI1uDtj6KNwVVuO5wTQSGykQi8Gknch9I26tzF6yK9cqBtZt8kz4WOebNZ/oQl66tOSR
xWhxrMpKhQ252Njj2hcUOa48ASekEoTy1QrjVbO1vrZwpQK2nGyCGUcfcq4KfHVjImSr7rGp5SMo
6+EKjU2OqtkFBYui4QYl1xXSJfdBu+1lca4bmQGrR2MyVYSQy4nANOJ6VKV7rkmcRTqwDwnaOYGZ
+qqzUByd8pNra9/xR1NVbJEgJ9VnMSI+aLvyrtPxfQI3vaZ/88Vp7OGY0oBuo644rXPz2R3s8UA3
FxP0sDz3kpCoaqDRver7HlnwpQFqURbuZVWBJk1DQCirkgfh6W8rXukdNQXmpalhJkxviRV/GjG5
Wk4sfajO7LwmuVxWluBuKrqzR2tpVw9RdGJGSxzrm9ouDm111ViBu5TTAy1unU3SwI5GhNpJF8uN
psxsg2l+a7BE39qAiazQuBf9CkYqT+jQJ30fJBMh8bEhXgu+5jsnrhRtXHNQHxu7RuDrJDVtnfMT
oBUHPUtHvhAYlWXid5+S7ICyFoT/lN23lX6qvBb3nEpzDcW8BnW+fmj5GkWjbrPx1T9iOcmDsITc
NzE5DWyad6aLl3B1fMNzxssIciVb0JA0efjWSoKZOwAUpRyBsCd03uuWPU45sv2L1yAzyWkjV5WG
jUrHsTwfDJ55FOMaB6ieZYe9DFjUD9AOpptemWN2PTqo+nJFi0GdDioM4RRKrWoXR2zrVEY4gbyk
ZLTTZWAld1k+RUp4jqNaGVbml0GfLs76YOQMexhUUOt6INRhjksiqlVYlFmJ6NAV1R1qsuIcmv2V
hEGFlMe4l8MQHgYDMXtRgoWLkZKReMe736HSYp7x62wCKCL5Xhhr+NpYUXPdDzYFAwYKyMQD5QNG
8b6+M2c9PhNkfzAN+xGe2EtSTGyiLOdQtyAyq7m/6BjQTDaTeYwlB8IMnb30YrsT2cqa+3XWCK7q
J9p3tD6vsFZ/06IRIb9swGq2/Xlp+aK3uUt+ibhi5v4Q4WrcjcyoY9tBL+tMiM7TQjqNyo91Ewu4
tWwg2DntvqoYJoFAMHm22Vd6XSn+oPMiv9OMxqva3yHWyKDzUwqhjC+nODA1LWMkJDkIRMHV0Fp3
VSPRdyf6p7YYnkEEZb6IcSV4g/0DSQiTQG43GMLiT/Tl6X9X+sGW82XKo/sFhums2zd2CZ16aGbf
GoVkqRJ4+ZKe6glBQyOuYNJ0V17lvGXFY+d9L5Udt5vOdofthRw0sPz9mu5pDH1Lu5w+pGtaAVSb
eDdYKK/gGJwH/YM3mt861/xRMLAbaxvvWj37AVfCPKYm03OM+69jabRBzmri3NxaP+BkXw8eak5d
mw/hgtZp6r1n3m5cVjbQCeECxkNJcGMZybyvwrTfRTPiIXKI7lwHRV8NFGQ+Yqzu4fRYl3LUvi2W
eDU193mQ67LDvs/Gn3rPrlvCCwXLQ130Xxe9+OwZZG5zKaW94Mqu39Aw3tOoSI5uFDTSuK8I+Kxj
7WB0Law0l19Ig4uVeD/YSUPt7SMbESUy2RWvrTVAsxz7H31nwx5KxjHQ3P5QQs7bRQ7c9jApvne6
/XWCEu+X2Uve8gmPi3nrsM0oIwMVZqvWpkzWplz7w7SGP0S4fO2K9K2Z0LFW9jMwS1DTiXHO7PjM
OrE+jBNwqpbkPkMzMz+KQrEnS7jmbyW9WMeGkd/FS37C5Dn4id2xEsYYdDImki/IdKUkjNk2wZUK
ycBJNKA1BHWMsRfv52n8ZkfgOKAUDayD3szOhBxhNNdzMWTBEslD2w0kWAsdFCmM48G2Yb4dqF+T
TxiJDxhW31rLvY/6EtZuWvup6aS+0TtGkIad35VcNAjOJNafr3np1ofCHK4t3b7fGl5LyZgQEbR5
sIh8ya27xviWL/UzkuzsAHNtb/cL5NN6Cdaqo9ASeXtcZzuMLCVsq+G52+vFemlzdkVmpO2nyDqC
01dg45jptE3PEy0n33CJ1nGb51VR0LNsLA9Fnd/ntvPGtPs9b2cilTur8ycZ3dU9Lil4Qujy2yGE
JkPg5jlGRTQjfvcbAAwsu/SArFB/iMz84IzdeY6Alun0adDFpXr+cbBaNlnD+lmG024sTHFNPeqo
dbQ+a8cjWXvE9e+Nl0UP60smNdoHUXrl4I+A/GNpu3It9pXTv8VWu9A2xMZZmnz+jpmxBTbCLygm
74flaK318NQWIxu5mZTMUpK8DS/LPmUJXaMxZaUUiglnDTJsA1FlHEU/Zqb/pMgvTpY8xt2A/AhE
H5oSAFQtOQLM+UGcJYxAIyUlQ28fmzm8B+cbog2j7NTI6gfOPnFMvzS5sV4o+0HrCXTyXoNM4Osz
mgrhJ8MUGtK7Yh0VTO3VWazskBAtuFsdYAvlc9r0K+Af9s9leQNti8YQwsoM7qvUzU/rjL9smvPc
ZzKFdzRNP3Bmva2l/UhDkgLf8FRSbw2o64hkfSkUTQO4OLbH4qA7dc6v5D56YXO0lBJO1YZ2SLhl
YOBVFQXa6Kxk8pl03HfaiOl+jnG+GCsXDZdbLV2kmDnpm+Xc7Bno2l3tafTf8ug517rCpwQfXcpJ
f4pdjNsrK/TQTUKIgFXKZrOVmKcNceo1IjGmF6xrAXyW/EAJfPRf2fVXPjpHhHd8r0SXNUGfAQrT
TRsuc0EhgCAMkaNNBP1JlTglfYmyll+ZgCoqiAmDF893ET3ondVbcjfFNT3TVa/2Ii0B2JjOGBBN
B5jcIYRkNYby1KtE11EVCAmpQ/IfJYeCJPrdUO+7OswPtS7DA0awflc5iS/D7nGt42fhJVdGQ/RX
UmqWL8C/BljCSXcv75GvdwycE/vMtD12U8ZSJ6o/umHztYjtl1VMh3mZ5K6L2aMvZGHQSiDbgOK9
gUoaJZF1g4UAItYnyj+0DJrHAawZYiRk/029UPuLX20KajiF1sdEQMsBJmTsIXaa6LxITj7Ek3iz
BaWqtTQAxk6kPpK9x+p5XP0iNj9lzQM73JtyNTOSWUaKwSx3ptFUcrEfMy4j34jcT4MIn5YO/TxR
sslu1YtdFbqHtnVQdCNVgkTNilM/4LeC1HwTdbZxt87FNdFRfHpjQX5BJ29DiqI1fO1Tnzo/0H4H
esOAZrtEXeqW9rJGhP1JGKxsU5NT0X4qVvfN6srPNQmk2PPhgWvjazN4B8Mr0sM8YRaKRdOzO3Qu
c2l/r3o57Go0w6wgcTMlyQenBjJvDygb04pSR3yh4ln4tQQrqa19GoDmBWRACvnKfExqLT1UU6ey
PU01EcPVRMWWkWcULuZjok+xB/tR7Bk+LJlHNBgjeFH3EbhSG0wDS5XJChlrZn43ayXPqCKsCxG1
qONPoichtbHmnfd/mTuT5MixtLtu6EcJwAMegKn3Db1hH+QERkYE0fd46Gb/LrQJDbUprUIHHqVS
RZQpy2SaKAduTiYzjXR3PHzNvecWB5Ef8bnzge3dozbeOFuEYKfxj6p2nUcdZ/UCUw04baZHSeDJ
Fe8t46/YXNpR238yQFNWuna4Z/hpXN11+IIWvlYzC8jjZOv0zstMrVZ5wL3P5UjLp/d4qCNmS/0l
qCA1JoZ6kbqrc6fF+phwSXM/kPUSHkuDyBZPJM3idOnKlyote2zp4UsTz7BVp0ke7CR4bvL6c/jS
Q2eDKgq9TfRcYojHkEHo1ATUkl7ZLTYjB6JhxM197UkkDogfuHnhf1HqtUaehOshU2tzijeZ7LXX
MRqOwdCCnAkKa5PDEViKxupPZc3JJuxu5ds9UTHDhEuxM5m/YEFCSq6Gb5lNnHQUfRS5tuut9OcE
0wDknNtcOl9bTVH1zl4YMVyY3ZUNKUmQd0s9s7eV4ben9GzQfa6SqunuYY8XoFt9KNBBuxQFL0mc
+HhzRS8XNWOsBUFZFVgB8VJ3/YZ8xBOoK0QBxU+sJj6NGZ+r3vPdVVYbOp1LI9YtnMa9E+PiaIGN
Vr1EU98y6YmgRYaVz5g+tfZNnk3L/MPRB+tS4hkW4wfhb/1GusanHQuOrk4j9oDMsKYSWIKrhOzl
etBpSZodKPRNQodlMa0pjXmHZIxfzG7Qr9sF2Rokppgxc2Fdr8YlGhi8zIZCXmBqO4Yn1Ul17WMa
MuZzKBzEGA5L5uUvVlF/T0gOWCmcCgs7ZsCCnQJLNAp4enwQRT5n7iCTFz8dH0WX23s7ZsQoe84g
Ilkctjb3pdVdnDJ/qrkcFx4angVbB/SqLFQvlo6XsTQNSrDWfE7SXd11QNmzyUC5jnK/4R6chyJc
eaX/1mlM4rXOz5dFh6PVZp+UczENVGmR0Swa3foBfZLUS2RInHr5ynPjaaUygsBTAOfKn6UJ4snM
RrnMhulVOOSRVF+JKB9CuzrnGZ5JFOYBwZzOZ1/+iOfBH/iqhpCSlaPnD04nmffniCIobcw7s0gf
yiH72ckGJnrB/kf5b0ZhGWyDWH2KyF3osgd0KMon5aWkqkyqXbLFvnNbpide0L000l5XYFDkGw0I
lrrad38qIjx1GuUxf+gq+3slC4p1f6N7A5z/ce/gC2xDfwD+bX0XBEsJ6NztWsxu/8bKPiJlfeMj
PY4FLyymc2GfYfeoNXloH77rERtUuGcD8KMHo1vWEIqnT2MMV6UeA98w1AID7lc6QaMd5XWY8msj
Jw5Uj+NX5AkY+8A49w7tMtuZJunIzMAXsUvsWrv68x/ZupAMNJtbh0tGmsjL6cXxD0NXBiyQO5sR
NlvvodTHQ5C0b8COVlPcwW8ExzQyqjzNwW1bPYv3LBD3Y+YAQHGbN92r0wPE0gV4bW+jyZAkA3ZD
dPZRsenhggRWXy+sImh2nedTxqPbtRxeJZ152bGu3fzYADBl5A/6hcQIeRBdgbOrQfX4S0IcE3tt
2UjEEE1rTL8ew6D4cA132lSieoqdcK3LyTojBWw2lhXRfjKWWyRm0mx1S/LB99WxSKwT5SrSwVho
22ntRRREoY0gN3CTQz0OlzGFLKRTG+vU4tBj1bWX3dsE3JrAw4UdNpIxz0AFJLgwwOp0mPsWqQ0u
uy2iZYHLhKIGeh9udBb1wdnCUT4W2rQOhcGmzxYdIUy0nnVWnHMkRndFDLOeeEhCizQCxt2Gaov5
wa4sdLnEbcTHWz4URp7MrlJjHQQsvb24PcSifdZD/0AxpW90LU+WzeBqK78edlkH3tcOUqJ2YUFh
z1JHhA9ARmqup5Fbw5FisFgMCu9HqoslwV6UrCX7Tz/0iQWLzWc1FGwOknpBAYvEyqSBnDM7ItdM
7oLZ79wmeL91lq5V37KxcZN1Rl9NF1Po7K+neNkFRQAqhFN/IEincLPHSE+J4yKJeQkHIFgbkniH
yNY/Bzsv1iJnR8ra3tnxodiJFKFYovknguODg8ZBQpW9gztvbGZxgTOFmGML0ohB5b2Q8/CIbPgJ
6LNa2Xb4Gb1WWcuWVRAAOxLmtwp0eu40+bRMlkNOSWKcF5pvuCD3E+eUryPCMJdNSZibKX8Y2ldC
4siqq6ORi/yHaXuv7AsSdkDTO8qmYO0IqRYED4QqYKUTTpvQKFY2Wfb3FgnQApDYymyJWC/6YR1F
QUWMN+UgyQwG68z+x5h9kX/2U6bDs8FNfbI6WGv+RylJfkpYNcpK0uAqXDdhUm/xJD/oPi90Y8Sk
s+XJSybLDwRe2UE02U8pu0Oh7HGBn2KEdSYm/h7+Gl0Uz77ZMb5GvLyMqlfGMnS5Inip9fwlsZ0n
LXE4QhJDLvxh2Ds19loziNGlMnlaIFUJ9nqscUOvwWimQXbJzZb3jNuXb4hP5TqHJJE/PeT0a+jm
Ky1s3B1JXYx+GiaMFvm787h/5HXLAcrpdmkt6FpWXkJ4HL5zfTfZoAiKCVNsodFaMuxsXQKiqs7k
IzjJJzux1FKAdlgDPYVfE0Q7RlBrKxzYi1SZyVK7oWmD1DKyLq/wpFh5wO6/ahOmVv6estnd8aK/
d4JLVIsJbow81qIWS/i+iZdVNpu1zB/4ZsUhzvDpD+OX5lWfBRPbRY0/cwWM1Dj1PY6lSP3MCvMd
iSp8wHnm6lk5y8EF8Lxonr98qty/Z1B00vwk245lw6yOxX/pM1QzFYF1ahkbabSD8sqCzvM3AU0S
qGx+GNzcjz4rIbQ40ffASXX2sDmkLXi9oZ7DoJkfqLvAsHQ1adO2bjFKInXCUXVzjNvwpwlDYDHV
JTpIAMlEm6p30w72hhmLOwCHKzMyfgKnSTc66doLW/GDVsfKT+uNBPQYW1m9Z47Onqxd9xPrmikh
quw9oli+w6bCytz/oJpZjC7cp6CwP3QlFk7lP4aFVXCbG6hMgnMpuF4jQoDt5CVuTc6PUb1VEoJo
x3ypG1+Uk6ll6vZkSeGFa3jD6X5wfxnTQ18WZz+L8o1F2NYGMsmDhUf8AMKGDKuR0xjyx6crbZAQ
Mz9cUS+tJrLlVlU/YWJWLDHB05/triP6o+c/ShgBkFo3M5qYTnc2DDrg4dMaTle3qwmix0Xwiqoo
PgxVg+FVTiznHZoxb0oS+BQOc6Law59Qi2hF373r7PS+hb7BhkT86JVkYkpY9qbt4w07agbsw6kY
4biMAwcddJE6cjoOeV61TtEOyfHV4Fa08Kck2AHeNbEybypDcSh79iuucG4mlv6YCp0NPDXWvgJa
hElwE9v5uAKm3S0zU2agjmuT8Umw+0jzOL7U2as23BfMiztfr0maHn/4OnOktGGVblC7qCr7Ho8a
0Uvk2sCfXndGmK5ZzFw7YsyWgUNwwMTOVQGHXRiKEIwwunCRp+91IhaNW/gbHBX3lSAHrxT6Oqu1
bl90zGL4jHJFw3HYgeb4iCMyTy3zocJFuLCtqGEwTbzjVFpgztJ6J/Wqe7XnVX7iEHGmBwZV8JAc
R2DgwVhdaU+/YJhFWy+yoHKlISOqTCObcQpf3aY1NwC+j9mgXNRkfotTgilVvG1zzjTev5euGqEU
I7Jbgjr6zARNY++k72jgxM6fiud2OGcG4FIyp3AgWrpOFZR/qHbUaSzHj8lt07vYH8Wy1PHjliT9
adiTzXj2wjAwXmpzW2+M1c7p+ndWKskGKBMzO28iXqda6nBjiJZhZRr6+Hz8NtvFJYH1Uau/gLP7
OdStdUCTbq77lRN7/G0amixSc9lEZ9beruPw1BTTm5XZjAN8p4czoZWgmCMSyLsna54gR/mdhnBk
6RMpsx1aThAiYViVktjXFBx0NdsynzGDQwgHyBeABNE7TRoDXvsd/jc271aqjTYuKj1FzxPGl8aj
92w7+wv34klLW1RGdXo3OTk9mg2XMzpbcUpwIkOhFaaEVWW09w2S8IWdjjukwWi35jX6fxR2Vk2t
x3qprZDlaJb3I2fZKVT/yHoXnZN8DRN3mxYd07teK5az09MRT7GXw7WYmJ53fNihokEDrN+Iv/QW
/6Eg+sRYymxcrag4hpQ2mH6Wj3m0VJR/cc8sXdODN8UIx+5ZKkkt+mz0+DFz06vpOuMCXuGsqckO
Thog1KFDVGzVsV3gukVAxUB4IF0rbQ9J/qYnQ/rLLfd3Ne5vOtN/qID/FAv/v8iAf1MXb38Ws9S2
+VNR/P+jVthCqPtf/pce91+1wv/1P//Hf/9vvwmF5//g70LhvzkeujvkwK4lJOJ6ZMe/hMKa+zcJ
KMxDquuYQs7OzX8ohaX+N9fiXdMxK2DutJED/0Mp7P3NM0wH5TE2BuSl9v+VUthwflP9M2GwTWnh
xjf43VzL/FMnrHcikrIMkfap4ssOBR+7ob23RLI2Zwke0yPz8YZ/uD0Qf8IMg+vyTOmEm7wL+0NZ
FvaLFkefwp/UL3n6b+r034TMN9fB/3YlzL+fdF3By+bAVoY9zQv7z4ZjCjKXGBOuybDs2r3sOmyV
QqcbBL8yltJa+IItzO3L20NhEujALvlb1dNXRpzhVxZO2pwbZnMGcm+4BeQh29YXXluWq8GcyhWc
ruk985L7MrW32SzB533LngjaJcwy9XLoys4lsIfvmIt0OL6NfYilrjOBYQ0jWqbVC6ERnFnRIimg
s5+NHxtM7pqC27/1WdhBy3ZsiVJEO5sBc8LMhPzdWnm4Dywt3jZTm72Y5ALKuqE8aBtDbp0Rz9Rw
ywSqy2Tcl1lyLKYeV05CS2+HIbb5SEzsAIz3JJbRZ1y6EE45ho5Oz+/tBfYLqOJoPj5WGoTUY8TO
cXYEUm97DFPNsMd5S6O+EdXAhsDpo7um97KnfozsJShvRjq//rZaUprZvedSSav3eZx4lfLbSCNw
sBTLj1JJ797rghDIACZMNAWfGtZZm5XwT0saX7rVqmfXKP311Lf70BHRpkTAB2uyXM5n/iKsRPaU
6UHyNDLM91lJjglhwEILV50s8BfKOtsEffBQVHnPmxA8hF477ozQDHeylU8I2Kf7imJ5mQNDY0pS
5puiz91t4zHh9EjgVTTy1zbThiux8uTAVSzABRMDD/zCk9Do9FOzREA9f0nqTXYBpuhdzE6azzKu
/IustV9fKV0bKWA5g9FRE4+aFcux8PplMChtW61+sWHaqAyPiZnvKb1W0p2m55iEz61l5dgnobZA
vz0njJ0vtwfcM9jfteg0NEEfEgVkiUPZFuUuUw6iIwVqdEz78Vs6teZKY4eytG10iY7hPFlD35Cc
Mg5XbNIj47KK+mJwT7ccn7HpA6w3mr3XAhC2zBXgoqd5j8QNWqiLBfsHWJG93+ruN/RyGUUxyp7R
cx4N03rE05dcaCBHUd+NetXc8fZMIHbFTmP3lVUl1TajvtzhSZQstU4HNGiojLfMtKmKfPGkGIbt
atgXFDuVvM+tePw+8kSL++lNgxhgdVEASbnVH2qLoySyYEg0JXiyX+FiscPgY0gi577s1lKyMWA3
4dzLLE5PpZ2fgkprryYF6OlXuEiHupbB9wOKy+Z4e+/SIP4ho2f2Bv6dPr+ZOd+IvRnvpJqzW5bO
UeTy1LTW3yOzvBw9pXJ8QjGNTDv6WAe3Ud6MK9zfhLyoOiWeuuRKrqsnHU4bAzskGZquPw80WwsX
+sBHUVRX9kTh5z/dVf5+9/3nw9CwfqcvzIch8yvH4qbhGo5l/un1mwBgqF4ndmCqPRIHFKW+QD4s
IoM6Ah30lsXfdFfbsXEVMYST3sExXXV6cJqITDoHoeLMll38HCCJQFsem+uw8a+JGINTnQkqsZZ5
DI0g/WybYpGjBGI8WqDfYnSPliYXD7dnqNRZezEPU5q3bTPTfEapZwDrCwgvADWOMnh8z+F01qYe
PTaqBEZUu+8pB5dTG9D25wddkwj+Kh+5d5NFJ6tT3n2vjd+zPDW/1RxBZAa95WFkvBllQ65qWWp7
u5DxtyH6qFWEja6K+0uXkNbnEeXzogqlLYXRWoAgczo+jp+lW0/qpS9RWGRRVt3pTvp5Cyh3cj3b
M+nlVTBeasc8KlPar2mPDwA2k3uK1FJC1zY50JjRmUAUVgSAoJRoIfgUfgiG3nd2sOOQ3dQuwmtU
sLgALCZHdEdac/IT0ohifze1zCddxYHiusm2Lglo0CLfvGuzdMSurrL7SaDsR8PqIfTK5NLS1XhA
cYpVwMkd7IVzUMQsWTaOVa7MzzFCZxM7mgWqQqEuMgJYpEihr/38TONs5FYZpKfK6iYCEcnEKeK4
uVQ9E7zQQG9sSQJS0H44B8BVzgYOb3nWUeRugpzhQeWhXPXYS+t+cxFpyRGVXnQtqV9ax9sDUdYe
hMMsrL/hSqKMLIRWGE9kC5Hm7Af9rncr46lMfZZlmq2tPFUcNYTNV9e2iKTMVcvs1V399ZVh/UsV
Iz3DEFwfFq4g/vnDu9hrPdKvhqDWfpg+0MViGWDhuO70Tcun7BCO2OOh5bmrJPH9+zznI9OGPfGT
UVptjahB56iT30XEd0v4RhiexqZ6aiYb9JHv2sDpgWWkga0fbs/M3BpRmKeDv78dksPYjReU2g9W
A3QPt+uLxvgRsByLVpf5TVLW17DxypfRZ8cYtxGklmjmK6JVoH0Y7V3kzZGzExOp4dtIPbYGVdEc
sdc05A3zzITKsfnr10zMr8lvlRWvmcCIZtoGkF35p3W6swBbjSZpFZzlQXKIQn86CEt/TTQG2jo8
2lVRZ/797VngCYISIA5vjHRc083ZL4II0LMTONxIuv6Ldd9bPtN+s5n7OyLPWBM5U0IrT+3HVIOg
gUniSQoSU6OxazdahhLZIDnBmBT7x8ZGYClCa2OGUrLJUvXVkFl9Ivdo04tYedDkRHL316/A7Pj7
l1cAbxxGYAedrW38+amBMhYwX0mWhcwNZivmMu40hOoAXZZxoVwQoSLZ4NUXpxszzvC8dOvNXCJv
iD0GWPG32xXShY51agtEU2GfKMKxE9wcNVKRfzwkWhSzcvVf/s1f8LvLjxuC43h4BucCGa8h+oPf
q+OSaJwMmyvi19xkYaL04tz5WwEuHAotRZZqyjV8+NGMnROaJOcUkhbPgZWSJ543bbcjgOnNdxrB
FDaMYbg3Qb7XU21zg4INWbb4618YQN2fr7njMqs1aG1Y9M4q3d9/Y/avmh43GavVziF4wUREbZmZ
eX97ZgYtu6BoOpM2or9Gfq+vJ748An9uzpDj2DHESXRswPZhmOJhxFRIv+KYy4dYJxMUbWP2QGG+
G+vkTLCHszRc11uOdTVeGRK8ERdYHgI9RcfBYUfWmX0kxlwhQUYyYQ/4SW7fm1qk6YZgSGCN7Muj
sB2RwSVP/Ar1XcNiU0Ju1vRdGa6rofd/trI6h2Xp3rs+iYLBgCICyRCZa+3r6NXBioyk/FAqsoYw
YnZnU3AHtDOxv311+z6q83ibOkCLyjRmeGkk7uEWRs10BkRLVeMW7uyRRRpz766u4Qt7zVqVVbgd
wI4fUTIjWUNwv9ICu1i2aeFdfZOp6K/jJgoeRNujcMZltLFGjelHlvZ3DZDsIZicg6flORxbrXxL
/Y6NaRZfOwyfjw2g71U7YNK/BWOZ5xsGMtEMe90F7MKJ2yWIruXF7g8ugwegL/hrVvSzzRKuWHEO
Mi9k26XIgh1NaGp6F8tlPPXjO8k735TOUqIuYoM4jQr3XxTk3cWW1SpRWviAzDl8SOPx3zEjfkf+
2Fzu3Cu43HXL8man7h8XTS7R8mf9kEG4Vhet66s3wpIUWv7IPzvmS2kEw6EGsIcvXRpHwl6uZknm
jy/lxBzXdJ6dwH8Z48YFF9eR0xMl1lmvCTew/ENvNZtb4RkyoXmYv0rxOYZdXr5NFfI5W+tPCeLS
lWWrei1k4q1RaES/BjX/x7bZMH6nQtz+RizGFqoS2nuYL3Ml+U+oA+qckeEzCvihKCV4UX0VBjZ6
JJs5HtK67JOrM2fVNBdmmsrX/ZgdJgRX12LSXVLwVBhQu4GKSO16WMROEGBf6LuQO7jOaNWvxKtb
VQCk9Qf28WqbG67zAJNxq+Xxxq688DGrhvCR9AGNBtqqtx6T4l8tZZhW0bae8xZumYsTNDgce3B/
UPkuldH7AB5L/Qk+2q7DqsMVhjTKqthZMPQ+SifYjZRh+2QGLg8ZIUKsHNudiobsasQq3IiYVmpR
chWZ06ROGWxE2takerMtyk+3RAyApfMjYgmxQh8F0FQQcStb5zMd+ujMOKQ+2038o23UBWEUIWRM
CGC2RfZBQoi9sJxEb5Peu9r0mJF8vb9lUbBec7d5CksURc92IIvl0VZUYKB0253h5k+OiqoLWk7A
wqDn7mHM55g+gF0w0AP6CWI0IgbCQYEX2vG3cgpwQdXuR2roJqDNnCX+ajAK/ycgyUWW1vk79tFn
33q+3YE80BtzujNqLHqcSDnhXi9Rm/dyhOo9X9eZqh5Iul33bsqIB7FF+G9AJO582fxzPcFlxRTL
cwyP0/1fm5OgIHOjcNgT9F6KeqB4q3wfHNigqCMDBBR4zCNewWADv8z6wk5z0EWGKqdi02hOqDZx
8kP47IIcjf3gbtD8NE92Fpx64ZEBYZSvBXoe1N+JAXVQ48oKXUblFoVK5zgfcsjcoxnrOYYOuMh1
0pOT1LAUxKGJXqeu7E1l4plEK5HtKqM++kMwHm+fIq1kj1+DZTwwPkcxbmRPISXIo5Eb68FV9stg
jHJbm8YXZjRcY0BtXyaA49AAEYH1raG9WLiDJpNS35vC/kgmb/jQ1164cElj/8h0xWeuT57JI6Iv
uWVLsSep94VbiRM3N2dv2PjMaLTYuGmJf6+Q6qx1wzhjYk5WEfOl5wJlH+TCoTrdjmIemkN/ezBg
k7YZQ3WMhOF1uOozwbN2LTxcYVmvbkDP2Cf056/v5TOt4M83nKJdmhA4oQ04f5ZPHirFwLb0ZBlr
dXuqzKjZBoyr18nQWvdKNT9aSXIQAg7vyUsqvO2Zthc3SszEMnOri56IKl9l+0DwC8vEfM9Ih94G
1lTfTVr+kZWVc6UQRlvv41D869/e+Z0cZFsYskwPhINjWbrpUQb8fkJGg2GiePNI1alGjj2inhtL
9Kc6bSN8Uc9RUfOOJmnNHIFs2zz5FiHWPNIbylOeYebIDG/Xz2+YmHr/vnTJ+yXAe46w4ntKgy1v
w7XyqXUDm23V7VlhDdYui+p9P2fu9SChoaPPECUaxwm0cUSAHESaRTqZ4tXqGQyaWnf9NbhJfTI5
LQshlll+dkVGxs3IhD+nC1yGTuuc4vnhVuk5oH0OdFrb21e373Pz6rZ2jE9BI3lz7bgs3qPZJwyd
YIXSuTxajUYQcxt0/u42SM3as2s1zgW/rnWdcpS/mK2t5S0LJxnwqMoUvlc56utG2O2bKasSkZU/
Pkls5m2PUx+IoL5tteDf1JDmnweNbSNnYXIuDFsIyEd/oC38pBtJt+3rJSG+HaSevribY9TEXN9a
wyVxovji0/Y8B92DVgvtpXLL1zIq6PTuFSzaS2V57gUzDr1wlpvs28sQJf6Ufh+d4DFpC/uZ+Et0
yU6y94GiritUDycH5MVffwStPwsRgI3CETYUTYM/xP1z9q4qfDkQtfhDymYbAl7HEqG5RM12NQFd
E57yHqS8VcIKQkC11yEQrBAmdTunYQkf56jfmbol30Jhv0lbcCf06zdJOfKKjHIRq2B4xhg2XCRZ
BIwaFvBADo5pD+9m3qLJ8Jp83WXWo92hyYCfi3mpKRAeSvWpDGY+LsboPXPme9MMprtAmKjbOok6
Wl7szg13sNGjf1ObGbr887qUriWtGVkCr1W3vD8H/roxSFKeLHxgXvCOqC2D/jCyW58fXKSG+57V
GQV7Ft+LxovvSWJCv2MAN5x/4vYtkgnZjMWztVKClBtEjMJhiNXWzY386jqG2Hu98/321Wj4dyMy
vK2n/HI7TbU4VxYJOHsC08RV1N9u1zN3Tu1+9Ar3YF/s+oK+i1ASWrpbh/dHr1c6XbSsKT43Flyu
pyiwV05e7wNT20aaAheuRgYEYLjodGgz4mQAwjgk48pFPv/imc4PxEv1V+wv2sjXFvBR1dIZHBv7
dSJfYlIziJ1y1/xMszNlLrZ24cpVqq51H5r7Ukwf0F8JiOk8cc04LdY47aN9zj6TCSick5Gs4lXE
FOw+YPJjmXH+5OEcWHCpzffZaVqUDPVXtAXVVYs69z4m9zSaKe85vvgj/xLZhI9MiHfJ39dptGeZ
IV6TpHrKzfgrUtE1qD3/e94k11wl2BjngUeARSdrEv9B6IXYera+1tIm3GipV7756F0dAgSPoVED
a+mJSZ6msF3DtwYDMzMIYq8bP8sYUgtjum80PPYqx7askjp4MmuOGPw+0TpLbGtvIjFaU/wkK6Gc
bski7Q1sTH/tiWMmJjBZ1219R7xyc2E9kPFRPKaJLo9go4zHUCcFuLPumeos2RpFD4mU6RZsurnE
tWiACnDKPVDwZF9pNkunCk2+ihBxy4mkFQfCt9V5AGg6uz0YbZxd4pDCRx/mprSxY8Izh/LQpbI4
aTGiuBx11zNWY1QJ5NUvWxnel2NPfFSDqqTnzvosvTi4MzOMMWz4k2eXVtPEvm2YRpwt5OD3h1Ya
f38QutL3JVYPfa7jkUki7SSu/teX4/w934wLGmpTrCpsoIyw60ugCWMLp31Y+Zpt3XVlb90FEVjs
CXEYoWNnhNP1GX9V8+tZjigSq1vSrW//1pl/pJZ5DtaDYrfC15b4lvUtJjh61ekiOQejMHaaN0bH
DurZptEzHBca3HLfDJPXOkMVYcal/TIZ3tXVWKfnzDm2Fk7Ek9/hVk6aFydWd55Q5acEfAyJwlNE
PcQSSlaYrdpsKD4Z3y8MxweYmbbFyrPDCSA+R4gMXe0lLymqhhoVSbZWJIWRVhEmD41Ftdj39TEL
JCrQ0otALmsPdNRbia9w4/vYrI2CnJg+Ke7arnae6sqPn2Tphg8G0tOHlNd6NyB6RLvLl743g21Q
Ii/omStUWgGGi+lBuYnxeHuI6/SFzU55un3lsbHaGJq0V1FVPSp/Sg/wkodlpBvVGoBJf45Bdvx6
GKscs3FpKsLMLGcXRs20zWKreuqG6hBp7TIvswDQgCDa9ddTZTJ2dej3HMYS+6LS9oC3jyPnzbNe
2/q+6vCt1m3/ZeuAOBOt1I/WnNJCCJM+A21GcCKazaOPkW+VTFAkwsnfFGWjnUOh65uigk/LZsY9
3R784QxkCCm1m354M2ZGxdUXc7urnlfBm59pDOZ1pELRsANoZq3IVwJxLVPjrKZhOpO90usxgBaz
W3dzqJ+FAvmuNmfhSYf4n05907Xl+GjNW1nZMzQqlUWoRupFd17op4s65d5YW7LdRqRiP4u8bjhg
sLMCghifJ4V4P7b0boOz66uanA+ravigqCRe5C3FP7o+Ju9ckmbIFZpo4fPIwEiARzeQkBo0Y22V
xG82W9WYHVnmJxfVo28dEjddIj5ZI4eFmeIR42ACiraKrlmZZRTxCSKaMKjAkuslOxr0u3SEMZMO
3jnP9R9q1M1B88LtzFk1CtFeIPG/DzaoVbNG8K8/lpH6rnvxLm7dZucJ3LaiAArfoOdeaAVQwkZ8
TAGpJLUzrTJLLkwDC7037bORkNkp6hkLBSwLMYhiNnbi8pSnYqI6HT7skYzikP3Xnk0o2/4JGh6U
THT6Jgy9ol4RAcM5XZXsoTsceHHLKKFM8iUz/lcvNtO1asKLVQwfeorAWkOF29HELdKeTol9O0+0
h6FOnwUawK3vOfc5/69jNGrXrov4+FfFD0Kw9INOa07OhWjWo3ICMmRxplmkUAUVZgKPONqtdxIT
pjc3ERH+xjFZFJoyVqWBgls8sLjmFtnM/iTSRNc+IsBlWZBmnHLGLzoPbZTUgVh6TKWYo06bXpfG
ymzgFvjmDoy/REmUwi0cjoPVfWQV2x7p2K9yJK6Izfl9HLY/uQY/bUhV1qUX8h4B5sbCazhPAiy8
srUBtJ9sI4riZaajwrbwro1QZtZAtcblrENcCdc/hO10p4IqPmGsThcjDutIY9GNfHBRc0NcNXZ3
IqU6WshRdncFHnjdRvVrl5s2b9YI3Y5lzQ65KTWwV70N3nOwoYzlx1b6j3gQ3X03cX8cf8pmOCZ1
h6/JjbZtWH8ZAQTHsarvAGrjg5udZ9Jy16XvkQXiIU8ISSTtWvHSt1mw0i11zwvPrc1o9cUscNX9
/si+nbRep18Y5qDImmc46PCOQs9pttHQKvhFgpFHjxSJHMx3oErrykOiaHh+SWbAxY/giI75M8ae
8YDdtD0q24yXRInzt0lz2RskTihm2svA99699ouuinCCVH/IXUSpaSw/WuVWGPHwlnDck4V26KKd
lPhKa3bGFMQuSPZ7UfyMKoY22sTij/gEEB4uuBffNaIlLpj2wJSfCkLXfg5x+VQE+UeOl6xUyVft
iWk3+Ve6/h1XWL5LAxPjVAKcQy++CWxxy1iaG5vCgPOC5X7BeAdy5hmUfTxV3sIqFT/e9oux6z5Z
g5KgwLWobIygrJO25HAj/G3/J2HntRs3snXhJyLAUEy33c3OQWolyzeEk5hDMZNP/3+k5sec4zkY
YzAN0bINuZus2rX3Wt+CuBt0pbFtUiTibTEUq8qGLZLWBlJEaA/OWGwSmxWTuM7+KYEzE2atsg98
fcNHagGiyXPU3bRMQZkZXYPhKPnoXaICuqqh6T1EB6gXELcoHdZ2C/5gZCZdpPqeCoi7rB17T9dz
fjiJVRfUjmOH6Uao07GvcnSWNeClyjAeHPrOaajO0m0PwB3MCNv5EjIMwSdvH2UW3HSO66uqL7vt
0PW7bCxGXFUuCVe1jzA/kWDkNMblvnoUsvw6xbucxG5P00lg0PSnxNU/zFa0+3Qqv5TqXOlp8EHS
WD0F6ly7lBUtGHTjieUOnkvyuZ5BamOrAiReOywwRzmm8tiVNGLHZkb2FXQns22IhkC37Z2BpDFJ
iB3Hn3mFdbVGGjObzqh3bfUjVraTECWJlfh7JmHtScgG3yo4kBfjmxNj4pZuvxVFGezR7Vaen3yp
BfOfZGK99uuTyLV+V9gl1jAihNaGW1v7ztAPWlXh+64tbB/+uI7SqTr1AO1DVXkiQ4BUgIpJ4BBz
JiPsDUhRQG4R3lPALqX88G3p7lqOSOt8dH4Osu8AYFkHhIjbMdaeAj/DoWzkHwkE7pxGSgRMSEWy
fGhLZ9P2/j4Qzmtf41oQIcKUJJSK50+gEZogfbJ9ZMEaY3QvI1C+MOHIJRF8DzGQsUw7apPVGUbF
VPisRaokrZmiTa9fI41hpokbbOhH8DZjEuzSIaWzGhaPLbJlQBW7ILMkdVj0axowvA4VOvw4C9CU
KsQ3huVHU8S3uCahIGy3oxYn29TVX8nRJEeBZBs+OmoKks23Se+zpmSG3A5Ky8yjTdZu7xIMFgAW
KILv0ZheEAk8hv44B8M+UEM843Jj+t2bLyZrYNsAWbLq4IjEdmBBCd783CWcFLqTa3zRgll/H+w7
x38ra/6NfWS/KEXwozDYeNC0ujySM/bctH6YuWPtMeL8jGTjmTJpDzqu3EbW6cFx/WNumXh2mOU6
g03zOtBZZlkGUWjykd6twnjSNYXUDj8+I3DwE2QG5EEwYxKrngVtrJvH1iZ4qf8AuHO0SKm5sN6b
d6sBQZgRe93rHOstabYHrIjrwY7eVEPuxiBGwFLusi6EFFDHlyryTz0aCa3ZUarpFgkYNa3rNdxt
ZELw5LJM+xoiMMMY4UUqvI+mA2apGRmZeH3dYMqWsEkk0hc1+kV9aXqGUtx0CuEG6vypER+2TXVK
V08+jIx+NiNDpyqruNnM8buOhagl4H1PcDB6dkVqrMcd7CWOgnx7lOmW5ui4Z8HaSeTPcnLEmqRA
dxMXJjk8CdAGOuF7TfAE5Jm9Y7um4mLn0QcOn+VGWvprVafv9uDWWC0YKsQqwru4fs+ATTNYaMqN
xoAhd4x1YPQtMagtywWW/CQP2agz2Fk+BKHBxYBMmtFc8L/bgtQJpwVD5xCq6mTaNyXV/I0TOGsK
XeiPVsSekPmePtZgvwrEIkURfGAzuOPGw1M+rfEGC4812lgXGuoDSIjEJKbWlWrUOAciOHP03Ejg
CphmLMwGLt1xzLe6xZLW5uac9MP2ZZg6HWkpsRXqHICy/vN9QfcdwwzoQFGZ6sdUBF95ZEOvNivA
gLO2HYXfShDatWI+vOskYg6U65Elmdyw4if5OK5z46RFvwzzVIOOWVtOdXRbSlbydQ1cGhYTRPCo
dOfDY2/IN9PCBRRb/OFQR+reTu66hAECeYA9R51hrgyDbI5hK7t7ihjk4lwm+kTtflUdTAz82t6I
4qzzY7CLOH6ENL+4E2UNBtO3yVcMCAd2dChJYkyrTH0ymT51DtxtVBYZ4W1kpWLe24QSH62GJN9D
IrcWCWf0oCc8LrMVDbH51+WPID3XvdbDmLWqI62gA9BV2ymb7G08+g8BvXTkTzXps1Z5yGt07INS
/PBtJr8196g2w9XUeEJknWn7qTYJ0gqpe8Kk+WgVgqasSdkhF9VWwnluiO+5sQTbK8v6OmvqDBQ/
QKeAEhFK0zw1aqUeHJRCmFS5hBvXPPmSJYyotUglRc+09Ge4ryW9DesPiQT2701Ey7VhA9BGFKBu
oBj+Ns1Uqs5NfWQYPNGCuVdXzrZhkv3aps+PI+LSO3DE5N7OQEliA8q6ic+k95I66qDwFRo83siK
jtWc76fY1kZxtSu8fbFlDSye0rrRVq2CctMfXGNLQlR9rEClrXU3MF6WS4nj8XNA2Ltn0i2AfSrD
c1ko7jWcYm1VuEAQYXkSCdBabYb73CYmDi9LKScUtvj1oGo+mYOPOFEtk2NIlMkTs6THYqpocJJo
dgASZT0kbD5Om+FRqyQwjCGrH6/IRIFszdrIsRLv1TLOjMsSIm4bgu1vYnMnkkrfl6byjjVluLZt
+R5CgmVu1H+xyw7AP/yczxc7Hy9RQ2TUv7d5jX+o9lBwMxej40z+uUO7978nDcB+pDHIgIMB/qmC
/tR7TpD7COrnPE2+scOGTAY3MdqPMblQWLmNk8pSARxostgn8/istiSOGqq5tyPdOfTzwD8xU+PA
3eA+MliilIeXBril38mwKGdFjzynqTqyvor9MJjVJUqGzvO72to61MKbpDLUs56jMzUbDFCu0h7s
ABN9oSUEXpeKQVCN5fxJcGP9d1ARehVLJTpqzs0QAlyQ89tb0XWu2TN+L9YoPBXQUwuZXWZYH9Et
d1syWs0rwLB3J2mcdQP+8aY6BqAnd3wYIlybi3Y778ioXy4dZjenyFCGjUsHmKcrL8GrFQ2HzuCi
B0w7hnk4Z/koEyoCAy/LpQ+pRwj91RrpePVFhN17Kl1S6XCQrUJOyKzDGXuAVYVbxpl/q98RxXzL
GpUeOsFrthQtHaZM3INEEVdmIMaLQMqcVc0WLwBdTW3EV211dLLtUe4q8kbLCZ/U0AKSG0d8gWrj
i6uj7BaxblMpP43WH/eLNlKOcIiG3uUY0Pm/JOadihNSGR0Uy/BPy0uuDMzfUTODyGqHrZP31szi
Kd4Sx9N9BvBZID7mrsto1Rq0WuuxwBYW53H6Dr9YMuMftfMUcvYYHEzWLRsIncsoP2UqnpLccLN7
JiDqOb17n4jQitT4XrJoeAhJCIubV5Y4bmnMKOwXAd6cUydZXtFHh3Qa5rVoDNrgTEM7A8UVCkyt
SENglKWPWUqVJzI7X5eM2KCaGQ9xHXTPo113z0g/VtGY1Te1a/dBHcNLsjTDsxu1A3SNWRpkE8ps
5vc7V2V9WS5BuXlJqWo3tRiVXVMBUjZ6eXZn87qtBI9D81GQxu19rkNZqDFrWX5GOwPzUDpd+UAW
ZbwaW1N9H4k0QBqgxyfyIByCTPqfn3PiKfXPn8JHC6G3CC7LCwvODz9EuaQYbsM+kHVXjQHVRpUO
bWByPb1ZnvrQtf4X7OOvqhlXr2oQ3rIyDt7NRLl2ZndWoKZVsimeI5OPgJ5jsCrr+odimv0X/LaP
apBaT21ef4UzlnvwQvxNs9xcy3VXOzfmS81KX9ZZsK2Kp803oVaKe1YytLaqwn60SUL6zOSj10Ok
IC+oUvHhTfQvADfYW8ex5cFNOEKObe8pVl28mQO2TqMKxovZFcE2JZdgXVawtQOOYfulga+UGVIg
XLJSJtWbGaBYUoJfwNaOuvTJcijVm6LYya0q2HLagaPPoh5tuY8P2HX1VRfArymGOvWUWU3ThlHv
YSamHB3NnNupgFGpBhy8RNMk+yhBaMLx8AAV7EYYT7It3EJ9+PxkkoiIM2OuteMA129aVhR5TQC6
W+sJ6dBl+bBot6Yoeh1teVcKJPeBo/av0IqgnXBzkVmM0eJU+bn9GCU8TvnocwyZLy3p0PxJWrlW
Is5JVPfRRiti5dgkiXauY4PjdK7FWxWVo+ebyXDRmoHlWXnR3v1uglyR53QA4j8Ifv45SrTQ0yES
sJnHW6b6u5iTEO2O/0FXTui27gqrpwCNcyWyyt4QIvU9Ng31YGmFSw+G8Y+ORcPTwGB6do3SgLRX
FPhSFHfhL3o8+6eJAHylVdm1GDJ5YZTLJMWs775BBu/gy/IdSekhqtX2EXzF/lN2Qn7OvlEauU4j
C3pbFB7qRBX4atN+2xEEtEqP1iz8joeomt3LqWeKwr5Ae2Vw7WvJn96UfwyKeVOQRqGVdyzbtq3f
tIZ1IhufKIGCTgnHQHRW9WmaX6KJnhdF4lIdDX7YHTQX2BMDTogD2OgP2EzDxzmtSMaNeKpAQLRp
Gj0KjOlmrhovy/d5D4H+0ktqDKDaCehGaHno+uqHPpHBJcqabKXtEoXBO3N0uoS1XSnXdpM0New7
30Cjoqr+pZwKj/gBHLqAHH9EvvVgxmr2agBr3cSGcW0yszxZg5addCAwu1p1kj8IOYz/sSvb1Cam
QExBlfL7yBWYvqob8/sUEpD3fQz1knWQARDuk+ieYmVcWwEqencQxPJpJXsvZumxT4eHMio9tIPW
ytWy4kRqOuIjCx1sb0Jxljp6TVnVt67TPgYntuDzT5XXx7W7ZSMOtiIviehVWusqJPPmVvCoBugH
90Wz6g0Sfae5yMRJ71AieGlWTlssDN1TmgyzRI1JGf2hPwzl/4coWLUdQ2f2zF2Dxe63mwaeTJxo
NlMds7OMbdFAjfCbkU001fiAeUGGvpkwbL51TvlTdUhE5wagY0T40OOnstZxdz70d9MJiEFoB2PF
OJTGimU2l8CIyBYt/UNvZfUZi3Wz+fdqUzP/obC1VHQts6oAiyA9rlm28x/SPy3VBZ/B7L2oaETH
6JROy4vs67+++vvXzA4OKo1IU+xDF59BYw6bmNyKa8Vg77HWArGtOiRkWazgQ8b76y2qTp1P9djF
+cMwi0SBt1qWrO7LRceBGoSrX++XS9rY1dGoUL3hxysO0ghmeahhnIIIqge1t3Zz0r7YVHrp3CZK
xnMZDlfbqYNz1kTzQNVXQqIS3juG2PulSMjDxt8RBwsCz0AlOiQsyccE0R/e3fY1VXqoLyho65Dx
F3niLzXd2y8tNPa1oUfjI30NdwvTEjhAJaGslS4SC9CCfaAbx27UvkxTPx+pB33fKW11boabbAPi
w9judoorvi2VD0dm5TE6LEWRIUEpaobSehrsp7voMzoe8XiyembvVYRdflb7LC8BtSdDNWy6clDV
Myf9dluwPqOhabNnTQ+uoBt2CsNLd98mwAu7sirXDOkKMPGutgqZZl1jRUlBlFv1TmH29+mUckII
eTqTARKxE3WXhWz5Ob3NFfBK/SXrq+gQqK27XjxQHVJXEtJLd72s23S2691MwdBnVZ0iVOWx4G6A
kSnrL9IavxpYA/d6m/K2xAjIj4RkVZflpe9xbQ8Zw59aFjiexxDcJiG8TAhaSvMpBRdU9FO2xgvT
rfMYuzaZsWt7Sitj03WhxV2UHag8hwP5wmm4EXY5nDNIrQhT1BN1v32JDBluYV92mypGTuCm9H0L
23A2GQpURgFKfdezxvP7ob1l5Bn8YUEwfhek0PSYzbYmkjHbReL424IwcVe2tspmv/hBylLfu6Il
OGYWuZplyov7WA2OJxTYFx6En/ykJxJZtFIlx2moyaufV3YxLyeY3OYxJUz3TpYqaRxODgZMOyEu
eHGGybl30npNOnf8CisHQA9W/XOqkrtdxum9UP0tCkZvTAUlkyaA9Ggajvxiik4a4vDTv68k+rxQ
/Kegk384Uhg2BVs3TPMfnQUfAE9S9wAIPhUcda6h4/hc4YJfizjdRa5wK6b2xBR5YJ7i8wj4nE0z
q3gjQS0/BVNBtyYeHmSu6vcWKYyWjfbKjfRyt+z9YeTal9bSP/79Z/8tp3g2RqiqMR+40Xg7rvu7
ISh2OMtlok/XJhMWxJ2R82UImQyRB/GOPPwr2kOsSnTR73XeFfe4VFdlMTQPVRcX90LoNMOzqN4b
hGtYTZ6dHWCxO9wY3TyQTu64RK2NNXbC811VQZAMMLJt8BD2IC53seYz+slIQ7Wb4pgyTohNN34a
pP/NROEAC8W4h4NRn+083AHozTZ9XxNPqlv1fXTV5zpI1xazJ92t7XfAscC2W4J9sq7BiCzK+6Bz
S0TZRKNvcXIQXgjzUTWfGsYdIPBkufn8yJrJ+sFBPzkvL3ZK/3eoq8arNRhsy+28aEnJ9viixG3P
bCYLT8h0tfWYOnQnkuFPriPtH7UGH4xjqDhuUKSpmFb+e3ciMi8JhVWiSs58x6MXIV4SIzjAovzR
VRMSNs2q6CsZP4A+fO3VMNpCfUdKYXcGTXxER364KYiIXyU2lcAYS2Nv2iyFUKv/cP+bv3fWuIcE
JQAee+SG5j/0rb7FCDHHXUhnEDtSz0e8tB8CQIPH5VI4brHr8TaskXtrZ2G7P81aNFuAg39FLjZw
5FZqbr8YpssZoYzkaUokcFXI37eJPJexoytHrGoVP/Qd8DYoQtAlcuUSi8BGjpZ8LFeOorkrZF0N
K4he30CNuVfbSLXHPtAO/VTMIvsV7Yn+ZsZkDFhA/jF0WQyqoOJdqmGM1onWd+tqfhvLAq1EmuYa
+iAue0u8RDRuLqrTNAdF0f8gDP+nXtNWTXIaVA2dMP/9fjYh/oD0Qonl53P37xvlVJHFR6QDhnbM
x5iX0i5es3oe0mQiTWC2h/DGrNOMcMQ08uA4+asKmNcRrrj5bhak0Ktg4U27Db1lCwvNbctw66+H
nfJF+NNbPYn3f19W/tc/RRDRZugcKbAx/f5P0WtqJV0RKc/HvAank5gHLeWGZym8tIWe7ZUAgmxX
QRQe+qG8xzYKA1Kv2dTz+rlofQW8KZ1W25X7OhPKp40hNk9iWacmTBk4TMSdaEX78JdVELT5Qw5e
a50Xo/GH5qT2++5mc0CiE4AK1XJ0kBK/PY9jQAhchE1rVVKclr7BkYdUqQYz1apvTGeHzZqlwqiu
ig5etw/M+sL4l41tIhlk6pSU+bC1p7/xh16h9rs5jwWCh4JhAlR9DJ2/LxQJiZluyhgeXUjU7oFB
nnJkfG+mDeaxU8fiGAwzCNLK2qPAn/T50cc1SRmdisAGJlb5p9L69w2RH8nhYIBEhHIAGsVvrXZM
L5YdctxFfZoycBhbce3ypiIkhratPfXPal//UDUwYoQDD9glLoYaGesp7f9oeNXV37vK4O2wgru0
UYVm2UKfv/8fZX7nA3wZB8mEi9I8Uavh2vE59G2xbeaNqK2m7lgFwTXo1PqEHU6cApDFRJWG4tEB
38qyhD0TafQmi1Tfi1q3vsjc3tezYUPPLOI/hPbVbPp0o4+QCM3CrG/LNw3BMZkyPskB9xURxXzt
d8aLPTHIXS5TRXt17H5G9dIworCgLTfN5z2/dLadYb39VR+B5zctDKQGycA32ZF7oORFsq8x2ZJO
G6D2dOj5qWnIral1ilfbPB3z70Xk0DMpJkC27rvSq6AMeiJz1yTVhd/dtoNiwPlxN6Vuti1MJfdi
s523PjLlStIKN3JEq/eJtuCU4lzGpHVv0LFhYbeEXRHI8maa8tHMSEQjZ4aYPJ/39dPbFujOk8VM
sMqNF/p1MaJMr6ggmH72tCLgjCf2Fe00Omm4V2tikPoJkSmtPXMymjN9D+3Zsdq7EJV2BZmpPTOX
ZXEccRf4o7PBKEzwDZTcLeizZJf5WJz8nlw2RW1mljAi/AX4MGm5hGBYmU8Rx7cmJZUgU1d5G1Qv
WkF/E6WHe46TWNuXauUj52gwIZnKBXJzeKuQmG4/J0aTQ1pdnyr2Q+i6G8eKjFMVCmPXMULN7eZX
WsXi4Oua8wDgJjpSoHDPMQlcJ+4IUKImo2aFc6K+TAF8kCbIz7VT5mcSmf76Kjw3CuHlBlSO1eST
xwArKzj7VjldhgK7bWREiKpbslkQLdwFqfT37fLK6lrc3QR+RR/j6CaWtt/b4ZDtSrf5OtJ7uIlu
VDZtaIojOn3zKPNQ0nI0DiLgzpqGS21gru5CM2dFc00UJ0DTlg6j4pfV1nFz52CMDv2/WqQ7Zewb
Mh1MQHW6Q69ZdfSXqpkC1MTERlI2JbOLrI/bO/766Y4ZrEJWzZxm3vw/H7r5K0WMj6NUgU3Pz6Gm
NOTR2P3r4MZfphLCcOl2QC7mHOmmksXFBaqOlIjWZxoh1jalmlPC+ZgrFY5Z4PMnuhCj2TzI+aUn
quUTD+P7EYLiPukvg5M1j2lqvkbyyUzGgLm4ZMLjRqVOl8YYr9NoDxtSKJN1UronerQaHBVeRkUY
m8KSCR5+odI15KUloxx35PiwXKkmo2l/tmaG4Edmazcadf+6fMXOYR0KXyVBkSjwwnefkxk+Ppht
CAjReteXblAFvRtxQmdntqeqmXJWE2mc+txKTzR9/Yti1GKt24X2nYPmmGy6sV8D/k0eMgws99rI
Fcb3Yro5dduuupRzrH9BCl2faEa7AA6bDt4IARe8heTQoyneyfnQqDsWJIZsRB9YIMbZCDln5cVx
0G0nYoOwaZnDg6l3Kugd9juO/MHN777awTQeI9Mej6idGEcv1xxrilU/tj+X9k/mlioIysS8VAXM
31R05DwL0HdOijzFsivLq4X6QH9jPC7cn07ZfvosTekT5oNL9j6aiFCq9DE3xMvn94Ik+hpQ1t1y
KMEbqwJ8CYsWBbIemdteoGKc/1w1iOxxGB/S2ftoI4HZRjSV+Bm4TMY8vFRakm4qCOdekqkwppFm
0nvUnruKrGuZ/xpNshjJ2hCPzfCz8qMRVmdRb9u6Vn6QvvjRjJ17K6lFrnRw5NYfYJ7Es/S/iobx
bJTil+a06HF55BV/j0cWUVk/Vo+FnZY3xeHOHe9//6ri6OGlZCmW39E2iZWVz/mWtXbIl6ZLQrqb
TxT0ruR4vTeKAYab37+7fPJf4A2sbIq9r231FEI9eUrMLNpAnxruKuxwL9IIYPVVMpyqZKKlspTc
dVN4ep4pu1z0IPomvJVTOzi0erve31q+234+dz5Q8pVRDggj5ycQJDrDjALx3qdbuUGycEQ5fs6k
zTFeOpzP/CJnnE/hJvqREsMhUMfgo7oAzxiKnWbyRg5j+zWnsfFpkVp8UnbuqgRRzC/CEKwyHYCg
INcvceoGO3wg+cpEdER3samIr4HNrZOi8eT7erAflPgh4/k+F/NLonOG1snliKsGcSw7+TN5B2CJ
Oget2sTBiImlFWN6QLz8QRNpPXSO8zAq1ofb4JLyg6I/41ZpPRzMhJfNl8s3ar95djgP7skC82GX
hPAzHQa0VTgql2ZC7R9mlDjmSNgGYzxCzhTwxOlIDgcJBO1L7Tv1utSM+va5/4HGUPf/+Y+SiQxX
XQ4ajPRj7TKw6BBEO3+pt6+oPbx0io2zmprBa1S4P50uMA6fcoIGjMTKYXQStKUGKlN5UWEW3nzf
LDa5w4kgsNqXpmqx5JrlrlVGNEtYwHppttPKQKK5VnqLyoy8ciAtGYdqtSy+0y0pVo6qIgyM46q8
FR+V+Bn2vXxvok7bxxUPTze5iIWQH3hMWi4dTMRnW4QCgVtcJlsh0+lCu1z31EYPvLol5mZUKzRV
84IftvGwGeIaVZ/NqIpUtTfdR7pMqKhzykTrYJMe4djKTavI/GjxlNNp//vL0UWuJ1X7C1lWugRc
32qnPhPmMcAEyUpd1yQiL6sZWYYhOkvH9QLFrHYjTs3VYoNeCDe1Yow3UX6Tcaa9IiafDmPDjj6c
6kCpH0yNUSW+r9gjZQcVjlboPUu3KqZNDi8+VjtMNel1VkGC0K8FumFtro+WYWtC62HbJVFEwtHY
NivVZMQlQxPuT1mFT0yG4xW+Z/dsLaU4hbx2ymjjWqXrn6AAEFUa9Md0Hj+G/aCzJsI+Tegufc5T
/56sNva777yNXeJgw3cQY6os5ctlajXIqBJC9zZTSixRApWDLDq03Xiw7U2cmvkx0JJfS9dVzBbL
5atCt4eTGqX02HTtrNkIY4TLvH4u5urRSO4WV7ULM3sEmmRbHY3auvUPZU2Lc7mMKnt4dLWp25cc
18kKy75ITf2IBrK/Pm8PRHVIh8wUmnmVYuHQnCsjkSc03LZ/kgnpLxOFuhZV5rEqUet1jnLxI1IR
wUuPX5sUOr4kMVUJe2e7DOaKtIZGlYVE7cxzul701T7SBaqqKSifxqL77g6V86bhCcyo447LSzJ/
NUbdW1uB2MfTFz+4fvBLhsQ+BGyg3MVk2pplOX6xI3rKaqTjduJ3MTD9XuiXMC6ii9RgYC992S5P
4q+cGpjh+WxcaHrEwQUDs1Vx1r4EY/MSTuhaOahjcLICeYtlf4Ciie47y5JXvL9robfuY8OMZz+R
K7ErQaM++1gIWQysc0W37hpobngJkvBRpml5qMbKw1+vXUqr0S4pDJvLchkTjrrqU/kN/kF+y6M2
h4NHcpVpoKldLpdvKPXjp2wCxO9+7C1/bQRj9gNqca1l+vdpGH5VdFcXvhRUjVeHo9M9zgZ5pUAz
Vrg3wOAu3AP4RtKTtWUwoCiqPdBBAqFHS0VrUxv85OPkyaQ3cGVhuMTpm1v5lioO00QFOi23w1U9
FfqRB/Xz/ERVQCDSnADoK0lxxZAudj7ZsmCmi+4Q9HMSYRD0l6Itm10RqP2FuqrZhcpgbxNt+DHx
lJHnSDJk0ujVt8INbxpP1AuQew25tY52k6xIGDDxc1gq2SYDbrj/1KdkuH3bXOVyLs6W75pNPe3B
6ynblp6HR4Oymyt7YGymr70SavyTMAT1qvmV/oqOfyMy4MhVMbT7KkHxNo9fT858wsGmDxCuTo7L
1fLr9pAYkmE8vwUVwf9/6WAuCzbL72rUb4HlqkdrbBzQ1MzZ3NSGdzy/2PNLQfyHRXgEX0YqGPn/
/vuXv0O69S+l75E+zd10TK/FtYSzvhkKwNbDPF+Q8PLBSP4FnBhnDLnlWLfMTpwHDZ3N4ipqJiTL
ShN4TmRXj/78YmYDKYGc90lpkPc4jFEI1+F3vzAJy2oNj+hMANTzRDnIyr9elktKx37dFDo8eds3
rpUOaDlTlQPoLZI9mlI5MSwMPFOT3Y7d2XhJCjYSkRUejvTsQllWXGNBjD16gszLJwk3O25ND1le
4AXCGL8mtnXg2RlfzKzc001raYpqBlpkoN8kNFk/nQZXod00byaT/iCD8zsIh/iPeWBnqtlLokr3
hPD2EddDeF7GfTwFOywE3PuaNl6rOJiueVGNV5E1SKql+zD/n6fWg5UYw7EgruS11epXEbnKzWGK
damC7JuPsxPvjfVTiPijSpLwJQmsfttISyP+YOva9vBidw+kGZRvOZKzK9kMz7y1ngr84ldZc1yY
B3eTo98sM1G3fqkEBzK32jVzrRrFW+8+m23aw+ZPsHPNcAFDc9P9qA1Q+gmgK+cTcShLDkwBgtCk
zKDAza6LXi+/CECXu2aetaU1GSl2Qhj4MsmYGP2cxh7FNW6B7NnIhmEV5CMarAxvUTSY2Y+m5wDB
VP6lUcwfZVi9hWnCocgdBQfJPqADlcmnAJP2nQ0BBIjs1Z3jONFXGHzLSGf5ZWcyGOe46B98s3sx
kuBLP/TKDd2rePkc5Wn0mQ5o78XBKaI7aeiwxZTdAmSClLPRUr9+sDGuHhFEQv0LaIMj4PTv5FMU
rxBMOvZawZkqysN3HgufwCG7YD1v3JVVILmu+iFhqFTmSD2T+ls49nunl+qrCrZ8r1N+rIOy/AhM
Rb0hEcOoMn+Fxi3YTr6q3jhs82ulyik8wS6ObIOVFYDYt1pxgSSm9k9U4xhyXakjoE2aPSz8i2YU
4c2IB8x7dsdBYCTKwG0pMOu0PSYtf5mTBQomGBnszZmREzdInipW5DQgcZYZVb9vTS3eJRW2KXPu
gTfapu1EfG7SNN2JovzGvQoNQAs7Wg3pNiZicp41vCZZAh5jmLoTy3P4qtvIcCMDbePyXfCn3/vC
zM8BYnNnrtRxCqjnYNAI6lAxHiQu5yPivJpdwl9NVyHSvMUMrYx3/AfR0zhlyCytIjsAy5kndzns
px2JYt3O6RPe5LzxvbEc493omO0+Z2T3MtCt0zjyfce+D/EpH7Obqo6XAa/4FiPydCgK8nqCkqKN
oOltPkLY0SdRXkp7EN7AVvjkuyHJV6byJU7C8urM90M63w/KfD+AM+qeUEiuBgajriM4Cc7cTD2x
lYdmOOdj1MSc4eoBVit/xnKz/d/V3VLiEdl16haYZ53gPpYxigsEmFG+1lsy3Ii4j09R14m77s+8
8iJ5th2N0W9E5jroV87aaV7oSBDMYi+H5ltVu9Wz67bpXrCm7Tjl70Ok+7fWzaiHtLz8FfKRxe0v
chgJPc38YCfKOt8OBdGolhKnPzPCyrM5IIq8mRpT6MZ13ew8Mb+/Juj31qabZG9/bdiqc8GXrdys
MedwLyXn/Sixnoga858CV3vO2K4vbaB0l6IgyM9xzjD/hjclr7KzZaF1kn6lvmopIAsSqxb2au1n
/cYiXWQ0Mu1pDJt7W5vOsx135yiz01ef4AYzrbV7KNtHc54Np9nQkI4+erIhyaMjGdtxu+LUcb7F
2l9h4S8axT9FuZ6eAgHgRDFj86JZYbOOErW5L0JWVXH3RUUUFoJzSauIPhd4xcaMRi8nS267XBJ9
A2ix68Xme2GVw8XVkwCes2Fh5S5IsgMewb06uR4wQHkZZNNuWFupiGcU0P9xdV7LjSPRlv0iRABI
2Fd6J4qULdULoqpUDe+RCfP1swD2TN+5LwyCUleLLjPPOXuvzXvS77VGQpso6ISRaYkza5YOqjT9
4wKXsBMkrMko+GbCgFhBh1t5kxwfiNk8E9+5pxTNs0m/VEanjlPcvA3ymlSYgAGOXWnitsdw0OsT
F9Hy6CSvYVo57zQEiMaswOeHvhU9wVStPiaWXy1j3XAqGaPpBKsvxtb+NHxYfFbtEbtDQCC60OlS
KwIXpJkam8xK/V2BJcvG2qCAHM8AFehCw1oVrrZLnAbfjuLZGj1e/sSMv/Fm4rxOn0JJ02u54VtA
npxllbtAjurFv2KuDUBKOdtlS1BOVdzbRgeMTBJIbLGTk5pN9FPl8q/3dfunGVGWtI3THRgfDR+D
oY4tspVfekyWiBIMkDkZIlLmrLTclEqQkgI0ZrtckpJ4GlqkJFL043akBHsdBjO85Zm5k4y6Xg37
X5ZTq2P5WbBjpZ40V0YMWQG6ZmqQg4w1MUV43Ian2MntU7dAf+1epU/IEWokqlFwrH07eQn7Ijs9
/izMdRZf8RJJhtfE62gG8FR8LDdeUzHMWiCnVGwprc35m52PeXppQZvqPdZR0tdLjqY9HgCZPj3u
WlqaPmUGzMqgZ7mtY7w9YZybD8QYS63cVGPlWce7QV+PvLWJ/FthNtq2C/zmrtutfAK9eJQzr3m5
8RND29r88ev/HuvQrDxlVUT6EC1UmusMARSa2o0dD9bGzMdmZ7OvbljQOw42SU3agtmQ/NL8rjoR
XRY4trIIyWHqACt89h0QRtVvgGPV+9LDFzhXSyIR2LnipN4IERWXxvcT2o5U+oNokCtZ0T/MQQJO
FQT7sJQFbw+STjpCEV+QapPpYUYn2mmzXHbGlB7ARAcrJwqanZC92lauBDtN0NsJGxvr+qiKe9WT
wlEmJtlpTah+U1WTpWM6P+CttbtuHoMVETEuCz+onxVG/920prrlBhakqdX/kIIQ/NWTP308vLTs
UCfZpJuKRfkcEyA0opAl79NCY2BAU9tNw8j+PJQk0+iIINtYPhieHmyN165lPpnhpj9i7+VApuk4
zxzMhTRTlxsk53e9ndUT2fietvzJj/amk1rxbTlkSvuHnbnZrbOb7rnHp8LuF5695cDv9IQlLtfu
426FSD5Fpv8UeiWJd6N+laUhV+nY+qdYknEUQ2+EcReiwpWUZAAVZq5H3e4NaJyntqXqW0rcetQx
ofZaemHY9Ro1o88X+yJLpvDMpqG3T8r6h/EDtt1CRpdB1vElbYLfXtFQkcp23DauQfbtAV62+bf2
vVdX06d3xBj7Upd/l7ePRD79xcPI7cwd1/lzffcrVlnio4cE02mlOWfXb7vfBuCdVRsm2SeiUkIR
Rzc99XDEN4nL6GWeOhDtCnQwN8+qNSkOMOmuAaDAI/U6QiFjb88YhbqKLBPIUfR+YXcziNF4thlQ
kEtbzBmhaRh9TfDm1nktrHOAiPy186kvnbC966T4XHIVfho8jw+O6wx1QdotV/q0HoYy/8gCXSLT
QwjrZX8iz0++gwzPyJhqnzFBp1trcEgjBSd1bYAlO238trg5+tr6HbvDCFgYE2aKVuM81QhXPaML
rkXgqa012uqlyCobYPCkPhKdjmZXkMMcknq9xUJcn12X6f58Dlz2s8Z+rzujfzd0/Y+W+/OpIcZs
oZ4gbsJ2H78x+gws7bX5Cm6CTnzdF/vWKvZNB6bVyjrmYK4/w8/xpZJk3oMxmB9cfhwatnchV0eu
rKkDmRpM4dN/NyX2QdeTqBlrW8u+8ZvnWqWdepMNm4pivoUbR89lftTpI283tfIjNYP6qbB0WG0D
m4rTtDjx5svlB6Nu1oTKOTW66tr2T6WXbZef/vcrac8wtxm0934O9hxRIB+1Agd7gUUTnTuPeWKQ
T7yNezQlxAboElG5HlZ7gkflpZ9JIMu9vPti+tOBKfcZFJSeJy9tBlFQGyu8gzjY8JViGA8Zxr9n
WI2ObUQbvhq0b+YrWIvjykX8T8xrYTvRWfPN/PLfDdzEBt6G+700HMNcnx0DWJjq/jyWwjz3riPW
9ujI9NOMhHzuOTZsOg/zzLKa2GWLMqkEyKEP8qjauF0Tfxlcoyj5Xhh7RZuIY5zi+0GTiCbZls1+
2YdQqKaXPjOBAMgnuE3Z1hEyeqVHdixwQ10W1XE0dgOQOZJ/F8g+caZ6+9lFg3cg17mz8jnVNKm/
Bo2U8aGYeBKfrCmn0AVNMlKvvMYEJx36kd76oMtfYWl3h7QMzKMr1bG3TXfdUDmc2hThZ+QzotDH
jozntmu+vDD75GjvbCZnloNpU3X3pLNZQJFAJoE+9dha3CF56g2/+YUEiO9CbYRPCXvvzdZ4zbNe
BEdBgMR20YtMVD8r4TDB+Lf3Sw2/lYI5H8ZSl87RMGFUqgnP8hHpyqDH1EWQdVKJ/tkY4Xr4LvLe
Ze9cGuBm74ECEuUfTWn+uXK8s0T3u6KDap+ZLv/O2npkYsJVRYQEJBurhgT3K0C1extT318D+jvp
c9u0GYNqC4GKsaFkKECoaflbK3mKdV/+pbv9j4xk/c7amOxqGzYi7X8ixaxtHZLraqJQfkDTJ4cm
L2oATj/zPjp2EfPg6E81Pg9+c3yYrVq9BMONAlJk/bWfOxkLXrrHLSoFUrnQLuRGgaa5NBrFhzFa
w9ou4/dh6OX+MeyWmYrPpTjJvHE+ujHGVz01Ppkg5jmi+jpid2cGTnfszMpGdz3H/dGaGMfm/1tQ
skGPOQ1sopnt1+WxxP7DPjmsdTuPri26lHU/KkTHJWnXGPm3Df/sLkxs+23uNh/xJY44kLmMxyB9
shPOfKLdjR2iB8CZFdaY2VRNx9N66c1IPc8/9Yj7OYuWMwqzd+O1dNXB7/z4hw/d65gMWG8ZQZin
GN7mxkbgmDpu+u73fb636rw6Mpx07mQ/TKsigFzrhNYBCRMBpar3tiQ8a+mWWMHnXmn2tpfiU5us
4OzPN8s95YkEIgMpiQzxPpBuTPeWQNBbbQuCZQnr+NKKqNgWmX0JaBw9FUaAvwEN/ZcP5HTd65p5
7pQfv+vg5CA5GqdF5vDAtOquOR7Y1gRHt2S8qUi7Me3RPsxm/BryNHhvgoRxRChXpgMCzHf48sAd
/LfQi8m4Xf93oF56jloRD3tgPe+tNzKyUq3WHwtnuI/x1Wt0QuVoW8P0DjlQzMO/5Z5y6p/SY3C1
tOsm1wivjn4eHO26WF2YrKySKZpWHAvsS5UOR8AzzUbOQS8RfOjINYp7Z+jGsZtnz/SH8bNMxbt0
QPIgE/jZ1wSoNIEx/Q8iY2xMDR2HAl7woINls5KB8LIGBCQpCjdpNBNfAtbLUKtJkfLCqb7EhX72
6gAZto1M+tAkPuty1aSXouNDXXXmwVF5cGopxOtZ9bn8jDTT9FLVLbm5DRG+qggmVgQdhRSilpPX
4vrrPBntMw2bNRvnm2cEeN6Wrn/siWmNoHOelbmQtks3D7eap34kkcGK6P3WxuwFEBLWImEfCRUB
c9fidczN8K+ANL5DHjGs7Gocr3rdIUdI0ioBQRBaR1ETIjOavEFaHp38IkVSWXIabTTDPKY6MtSl
OnW9qd8/PioPvx5Wx5jeAuXOmJEtLCYRbrqE1F+L2RBjUpNvqGRwDkxnt3iUQ9h6L/OVwMB4ezwv
Sf/i7oT6vR2wDNpkIz7qJJrww35xY/ZOSByKSaRZNE/lBX29SyAad2MN0NYDQpU3DOTjC5xYdIrz
3CSo3rRyLD5Tv20ROcQ520MlttEUasdAJm9Zz8fabntiEg1xXobqXkgbJgTTfKyq9K3Imp9j6FnP
RpbQAqn08qYxLqR0bNsD1JT87FQOxI1G3LXCjH60jkZpT7UwZQwVZ8jJIsMKGj9eV10HkSeqf1cm
7VOLSvCN+dFrZkTl0edMtRd5gCqK5uh+MQjoGQFGWCjo7ByqeaBfTZP+zN+xAQsmf/Rx//L48RQ4
fFI8GFWVq62IsmyPWjI9Dkydq33AEgn2ETQGC5C805I9Cv0Jpc4x9IOM4Gv8r+HMMMNaVJPQ0U5b
ze38j35QbzUxLF5nQvMw2lupX6xZwCPKZSFFFfqwZSBL8B/1uNPb0b7mldhMYAA3SaqHByJlP7Io
1q60e+y1Vk7BViNvLe4VY6Y+mecHcEaUiQzLQ+x0pY/xoWdtfqs87eYV/XiiqYNYpK/qLxNP0mq5
iUrpbh9mSyhxI22xh+gBTRZcTc4+q2g2r4+1bZCUjEmuJ5dxFTCbBJEZ0L9ovNJ4srQ9O0B5bR3z
aNMAPC56cWa/jR2Wey2QFhgs/bRMH2xdNXfGq4Sw81WexxoqVwNcRm/cE4Ndb+OurjfNMMCYLFEE
iTja9mGAt5uB+qMVUyMhOkaNe+0Q//wI3DHbVpH615irwkOSWBFwtEp8RiUd2UrznF1qm+MrZrC9
1UwYwDPwRssoQod2EpdhBIWF5qWW25+9liffUYYSRREg5FbMCRfTW4DcdNfxmQdJ0bVnkJLtubUr
exPWnCLs1ukuy02k6z9NRiIcyeH+srim3TEWSO/iAM5EiT42Uwzxx5z4pkU+qScO4aVJw9JnUKDU
kqQDe6x2TN8yvm259ez7+o2907kvX62gtdgZi/65DTaurUcvrgzmymz+QP71ZNJ/hwWpH7ah9XcY
lxOMFxJVHp+xUNeSVS7gl7B7CpI5aUmEZp4d2gwcRc1yveqgJJwnUYlD3MDh74cJ5AA12REbRXvX
ItQry6VRQfdavPZRGBmXuAP8jWR/1Ta984E24Egzni5wPW4WIX5LHbLVGA/e6V+Z6+W1qRqeU5rL
PS9N2/jPrpEzRF9UiZmjXmTt+//jkjdAe7D6+7zMaBJx1u0z8nxK5STnqan/WT6hJdIrpho9rbEi
wTTahD3WXw8YdXmvG4+Zfi+64JhA981mrc7CZKbnJaEXv7ABkKjEOszEWtDo88DjeSbmWn+I/JtW
tX9oyuz7EF2L60fuOankb9MJAHbPp6Y+ZP/KMvJRyFcqL4nKwheGqzutFt+dDWAnscT/Fa6lqXWR
MQPNojEZNWcDKerxbGiLSe8s6QUD3LbynFSqxkhWSmVvVUFDFq6ufRycQu3yAMSxGkgsJ4jrLWqL
7BXqK4Jz1A/kWtL8mMvnJJXh+bG95DOUQvZAYYWHD30BK/97QC3pN9SZJo6iJ3XNmC0+jRFBT6mG
hF599toHXfRbC2c4hRIzUclTp1jYUBsn88NtOJwVvk/+mCsGdP8cd/+7WeQMy2XRW+/anO5khDVQ
xpkKD4s3fJNEy+zjWrHjW9LZRSbbrJvAR8UVIG6TWa7alpChhfrqd2hCGo8VAzYC2UJZYV7HBuJj
jwaxo8NwSGQZ75SJxWNekvwot9dFnETbCKYvkJamwqMFcxbdJ1npZBNNlAbzUJm14lylQblvqyz/
Suu3JijLXVkOGcOW+NVwS+2vgL/aUmmvjMJCWIHQil7+rMDQApFoTCATRAQWGBhNhR6MPMG3ZpYh
RJiqvMpg26iAh4ZYHA5x0RV7M7O0d8gR96SzDLQTRUmBH/kAGtoQO4VbWHvKiGf4Bci+lYVVAO/6
hEWeTHffiay3OviqWqX/DR3te+BNv2pIhzm5tvW6ICvkfblHgGFDNwPB9dE26361GE2lwxrUWOM9
yx316nYsEXaW3vioaggiGdKGg/OjqXzzsARhRGZ+R+QwHh86shqVBd/48AxV2F6VtTn+nFIkpvqg
+eBkpHuVDuHFDiHVreeyH0T6EVqCtknL5CsiDataB179w3Mb7+JCYGqcEXigU5XbhPPIbmk6We7k
HnqdwBon5Atp2TReELBXN8y66K2pG1zVmOuoIiq5mFVaRJivQpV020WzpZU8vtwLhZvteoan67Ce
fipHDk+1l8X7gMDutZFEjERV8xpU6M3GlpQDuiHuCRyDuSdenuCbgkGFFpQGyb2JcU9NCMcsdiLo
zH0LgW/dslscY7KEkdGwRcaD+0s2TrNlGuK85L715E7lH508qecEjz6CX8LYiwLRd2q5waGT1ms3
Jdo5i1QOfpJ/UM/88gdwlz+lxbgbc+Y6St3oJYbhtGdAj1va1Q/Y2WsqPDKTM4KHwz77biZbXJVj
/SKFxj4MlLGIAIni0jgXA1xO8z+p8g5AgdIfQSCR3AxNeaoIily1th0y/aEx0NnTL6kT25p7ZOak
w4A1qI6slZlCEFoW8tHDQV8kzQ0/4ZOylPmeaWmyaYXmHhme5zgjc2s9QMElWk1WjMIRgGwm4dsH
RzbjKx3oXZqiqjIh5V96O+tucQX1Cuuys0WZIt61mLTJPPoBiYj8wb66LrU9CzxFVP+qFX/7WU2U
G/Of5ub0aaVLS1loe08LCfJu07cs0/liznyfx9LnSPN9aYnXWQI+IEBRsbTEyVhcgxTdG3otjzLu
vA8nHbcoxMefTojEEnGbdtSkgFVReEyAdevmhB558cDLzxyiojeLF4LMs5semulnnsUfVZ4MX1PX
JCBkk+nV8rJ2q8Z4Fyh5cpVt4X4TP22UKTShu+jKihldZWB0FLBOuS/0knB0SGNXLcjVW5QicIC5
/WMgLfmks9ltdH+6sk+81ENNKwHPzj0PPdTBrqv2UtjxawbWlMrhycQRvB59vKVhoX0tsvpHn2Cs
Kh0emkIaLPN8543DlYZivkMBTtqh9LATJC0+6Wmo14PfuTfHGqJ1NsJWqHMIcDnq/ydiJa171kzf
y3tR/r/He0Z18LoIMOaFQlQw20Opsc5x0tefyugvwgl+WR0hTlngiatuAj3SjbamKkPEWDiKDh+f
jg2nTnStWF4V7V30KnieBLPCGI3uj4RwznWSg3AiDyfYDrHP6hCZn1pkMMKJGye6gPv1hvGHDVtD
qbI/qK5L9pVpEuKF0Owq6QQlVX6th5gMdatl05o3C5HTKkWXjYk6Ns3joMxfUYaHzaz5eqIMLH74
xmbCz/hp2J11cRGGgwPoio/QnzDB077CuVOULwby5VVKYvFJlaSbiKpoyavO70nQNrexBWDkyrzd
aAhxN1qdedvUH+yToPBeD3Fgf8BPJUbGtdxt5bfoGxzn06i95kKzpL0MZpXtmM6TdOn/XZwrYrav
5OSyrPj4BGeoegEEsj1InWxb2mK81Yn4QANb3fUMgIhp+n9sUrcOQYjucOmD/NcWUaa2q3TtMtkV
/clB7DOjNuhH0jAiIVw9w1Kc5xgZSnU3rD59EGsJja4WY+Q7VSvBQp5FtTa6iOPKfDosLfkwQXSb
EGEVUg7E82kxKxvrOAZDv/ZKZ9iVk2IZxXn/bEaOXJsEmUOVy25a5EZf0NKtPsVrrrX/3kmLrW6k
4UeidfI56vQGYJmk+kP0RvTmyqCBdE/G7ouQa7ogPpLNMEi8y+NUjtp1jslzy1VcW2Ld6Ha/cxhj
7IaozF5bTqm+CK/VnPyLCbe6NNNkrpZLA2DCYWK6vXGPMNjrovywMlIEh8BEEEnegtxjK23emOMz
/Myt8q/QXkY2+/XDj/NYi6yYdS4RgX5RWZ5vqinR30RQvrkpowakJT9dL+JQl9KlqWtEEyqtXpeX
BgncFkHekbWzvSt6cuAasg+md+J9EjNHUkk+cFo862g6uWexQvNMMuBby7uzdTXH2+GGBT6Ip/IS
E9lrwe65LZYJSpLgkE6wClMRoy1OCoXgqLBftc4+Zq0angEM2a+Yql3mzzoi6Rbic4d54VYWFhob
usM68/zjmMfjjWO9u+mU7WNV6gBis9/tXddj0u8AG216Od4fo7MAaOAmLEkj6TKaX6gemj1nD2fH
uXvcLiYLWNb/Xspuku/TbSGqGBnKuWRi/rCYrJOQCA/mY3iFcnQQeNjoa5BQfPEcKye6CltVWIXU
kfxgnS+6XqRN9dqLYw6jc6cXsZVYxRjtzomA1knwBlhWoiVb2oHXfiH66GbP8w4AZwWmixonYwDW
hi4WTyv5KbwIhNAovtl0n0hexOxfissCcgtq4F/N5F1Fg+ewKEaIrsT0jLCbdiRIei+aTvlW2ayO
Mjzmj6o6RHnkCcfmf1ierD5K7jr+GwT2utoWuYXwieHTx+NegnxpWd4Ns0lXVVginswa5yXlwL9Z
yu3l78jw027ocU1wsFC9GL19ZrbWHLuwfitLfdujVYUq4UwbVrv4u5oUCMRa9SeXFBKanj4Lhip/
mAS+bfOOwe7SpeYEuXm8PtKzoDbMO4+RhMiG2E1OgxHsGqNuPyaEoEevGVqO4ba5jnsSGxKz3jp2
GPxtavOl0t23sBrrN8vPvuE6pL+wRH33Q70j7Kj/0pz8xO5mfSYjuDhGjczkhyhZR26yAQub3ZWI
aGKPPiadbtD3RenYoOkhvvgDuDLy4p8VakBQgMBzDfasHSb2f/o5CNSPGuvgtz5g8SS/mcOEkJ8K
+9E108NC8mGPrZWrB+ozpBpHHvnyoPF58lYJL1tFzpR9UE7zyhVF8yxJYDqYSQcAmqwJjYP3a+0H
zSkkh2VVzxK+5bFQ/XVLoAKt7X7odWbBjUk+QixnOPJq8embZA7rppZcjIVOUac5MtAYsHKMbA/O
CEMhgs7Gw2NtIdE1eVKocV486u89aNFzWHoDggYmnH3/FciQg904mRsQRpys4bJWaF9yU9GpNVLz
dXDp3qcZsdlpRxM+Jr1gR75cutGxtcAWoFU9za8lOQjPHlqVs6raaKuXvflTJe5KyqzcUw2jtJ8F
Gq4D3HoIhDqIZZvATibKULyMeamvRaDSY9i8AvkU70EY20yxlLXBguTumzChqo/H9GJ5PFejcOXd
anpmSFb1NGWFtgkqDNcrw8vG0+NuwLB4S7uOADR4dE3cfKNGg61eF/uOfDaAmMxq5zVTN0eJbeTq
ykq/1ozy9z1O8cvjBexdRP1ugvCyRCf8cAbZJEM3jrC21XzTZGr82QPX1sXBpxNz/F8C/NTUi+1D
5zhF4zXXUmTzvjlu/5sldUw8oHEwyZktT7kcwPlxSEXsz+BOti+5SKicKk+uMrI4z4+/jLS4VTBL
kBa3TRtNJOxFutp4S/M608GKA8w59FHmrsJmEBfLysJDyizzcW8phHC7tJyIq/YeeZFxNjlc4mYn
GXBZ2/wCiVYUjXPbsjqxI6nXQIedH4Yg/hMjR21RK1q5DlECUxSE5FdO+YqKyf4dIOTz2U3fVdX/
IOujRaETutv/1h0VmO2mHtzfk41VRNnSfhFllq29tGSvs8Q1TnR9rTtMkEqBacFAJtTiwiAVbqpe
RC5I7TBmbm4wamSg++KbbOrulIdpt0nyNt5nomnpH6btJYPKR50N6SU2jWDNP65dW6zBnK2p8mku
nLXSyf/Od4rWxjKWdmf2pGJ55P//kUZ8xvI7yy/T/mLsixKtNBxekKlwbmGU0dFkKr5FxtmyPCT2
XpTacMHbgjSLJtQXHylsvyREPPte4j7TE6uYabjaFzgaDmP/0TmXe24FsTNxt1757GmgVBLajM/2
nG+HUr+9CIL23lEDRvC6VPSEVyo4d0X5M6BePi83SWwS2oseCN6YdVRRhXmrDqwjThh6kR0n9wbJ
wnvqwrfvHNZ6LfKzp+UydfUfwUDYz7ZxOL5BtSu+rCRAn4V8ctS14JjNshEcmnI1wul5t/peXCoT
sUfSWP0+k3C6/Vnx3+bqI5O5/9L0cbPJ9dY7uEp+JlM1nFLDS2iX6PoLMSIAXmiam8N2wabRgc1O
fCBTAiWa6FWz0V/QqN3KLnHOSzfZdUn0lnjG+TyS2EKQpiCPV/ABrtYA6RjGm8rK6UcHP0ehQNag
WRbrmubGXjXVPz4OuZ+j1mPZBgX4sJlKxwgZ9tJQQ63mbiDL11/orv4JMv6WPutf9IbYxqjH5IEN
k1hX7GN1nL8P84WmeHj5hbC3k8e9/35Vr+TwLNpi2GC3qj8xE2+SGf3gd6azzZohO8oqa2jf9ZvQ
oI+LU6AHDw2YyhBMVmMHKHFeQBECvvS/rqVVbV/b3DTfZfqsSV9uXNGJW+OOMAui6U856qwXlabf
3LRsTxq4+F1iINIhjq45DHqfrSCuxCzAEhaKQVtaVk+ZHk0zwC7clpJDLklJyadeuzXcJDU+xXWe
fEYxsELBKMgzuxptbHmq/TD9rKBFkcYA3Xr5raAufsvAK/ZVD0be8mFwGfMGstx0QfhW8ck5h6n6
96FKdC9dxEg/8yeqzMgK7zgx0svy+6nLeODhDesiPo4AeOQr8L01upqNGZgT4v60vzqOrRDqEEGb
e0wlOfekG2t+jAPhz77J4Cw3A2koWHuZj9O2S2n6MOJEd9jXTb9WDq4jMO3qtWzR8Jh2y1dlaHaL
9GO56RIvR5aCYzDJ03FXyF+PiWMfKeLVqs77BpNv0Un+WyfovHip+rcaDe6q1834oA3oS/z5RusF
gDU7pB2DcyotODJUo/Ec58I9mvQkCeJGy9FL5f5MJxA9cJs/GnMYaOgqY5vjxj7pNVHBSNdmjZyb
uOj+HOcMyZGuUdf76+US617bsPWbMN79Zlcm2XQeMpqCqI9LhhhO+6VVcuJtSDacge+ll/Q3PymY
csd0YuDjg+5kJWrMAlMmKJfleNlaZrRNonC4WJ3ZX5Z70XLpsDWYKr/TPbdfDEf7aYXZvvNf2loX
FDHcKFFNZ6c+eQx71rUoqW0WXBqO6XuK33XfRGGP9Ks0vkZ1MyfH+5nYE5MX595BW39yme5joMH4
s+qbNNotD2pRE+1HDVFvWtVgRxGd100yrXQ/K3amyAYwH215yq0RS3LmU+1bT3GljA36faY6lpip
57NTjLTCz6hdmYjAvlLNcw8lkNl1XDnpPsikNW0VVv7aYsns8tx5KaF37qKmFqc2CMYnx2xwCyZi
+iD64Jdpadrf1uI9cmn8Erb6x6QLOpYF1mIc959+CXCiz/3nQToD3s15mB36sD8G99hh110Zc8zp
4BrjsbLG4ZZ0NtNWJiljU1EtM+a/asJhX1FE+pouoDPRJ+1pdEkAolU0rh3VZae4dQlj7bNtSqPi
VVhtsQ8rEkap1n4bcYofQdJg6/JRnKbKam+PzlBlOis1pwjmYL6xv0H/6eZLIuj9jZuVYt+F4FBN
U9Vn3M28euReHbCQEhfdEoTelgYU3JhedeBYxY2cqHhbtaDmrVQ1v+LCPto9fj/JBGtfFlWxH/tw
OKLNcm762MZrZTj1dwLYrSlQlvmZfwFMT+jKEJdHvHveXi9G+2x0L7NB/lcz6sFmQjNwHnTEVKM5
HVsXaZaeMp4DOhTLCrOFO3SvZhg+i0IMX+xSY+Oha56LZoSFzQkvIV56LyQ5UZg88fle51p/ckXi
7eRcZiPgB1G250hG3h3Qg/1OiyoscSzhJGvoyQXmOoOqdy+kKnah4cRPqWGORxMuB2FJ47g3pCof
rDr0UeLSI6RZmfObHFJL9kNYPg/rrIzB/aGDfWFOxuk7UBvNjmtMByp8W250BLM4L1+XCxcnHB4e
w9qF9TxdzAm3cEtl7MLUHFfWYmim9c1IARXp9n+6bU3qNUlRTdq4+HKaWHw2lVEeNOba7MRcCprw
69T29XNSBxfigV2UtUhn2RsBl9fHUBtpy1i/l02ZcDL9UutjQcbkKB8CQ6lmSyF25ZUze2IXK+w4
1sG5YAnQ57RwMqc+0tq3ngc11QfldqBxQzdYL9N7LXXts5ugSFmm96ZDKLrVRhvfGohjRsCIS72+
NOPzwifEvyOeyqE+L1cURqRHLezjx7nWFY0Fh4n/agTuiaEvLXeLcd1RuO6gQ33lmvlzmUpGs3Y0
0zBfECmFUbIS1l4Wkm7svCtn2AqdLH9tiFVoJ736ismI2wW5f5Wj5V9GlSSH0fPaY2Fo9aY2FaNq
ukh1XYWfytHhxltkqAC/8l5g3m0Xx1Mswp1UXfXUZvFNmwb3kGg6QNCg7TbWwjqODIdNwCn/eVzC
eJkH7qRIF6V/JYUGeasUyDIjae8fR5rSUK9Lo5sQF29Njrp6NLoh/fFEppguO12dXgC/ZRK0J3Hx
XuGToS7mSdImbG7IwBMUXheNyAL6t/Ndj/7vJZhvmKx7e5G1H8oPmFy4Cc5h3wqJgICa2xo9dWeR
PndmS62RNeGZNht+LDFpG+gM68wDCjXMZUaeWSbkj1zQTaKn7ZEH99zYSX0YO03uW7ckpistbnFn
FavKHa0DxqF3x5sH01oXEXtM8JeBELnBjFbEjGdHmVXWSnQQJVAHzBNqOQUbSEZVw9Qrb73Phxhs
jKNsG9WDswr7kJRYZPFGh6oQ5xYCImMqjW2hZcgJe+tpLgG0Uq/+xJ72Ejpd8MsIPihknpD1JN+2
2f3CH5y8Z24c7hksxZvHluZPJByqlmNWS6H6hy/VLcKl+cG/e+qmvlyr2m3es7GH06A3zl8Lx6SL
n25ivrkp2AvxcHVjc15uVO/+ew/Y1istxmlfUifYTx5JeRe/tGmc+/EctD47QKpefUg+IIel3LXT
yoKaTvYUL8s/eA6Mm1XKBO+X555HR3wmZmhfLBPkgDWZQPjnsN8lDZSsZdhsHEEfLwsqB9r5BoDl
5QahT7DHLNiv8iH497HlB6ObYZpFmLGWUf+TlQf9uvt/2DtzHemxLTu/SqN8VnM8JIW+bZCMecgh
cnaInH7O80z7ypMrT44AyRFkClDrlXRb76CPUdV9u+pCfSVfQCEr88/IyEgGeXj23mt9q8oPST4G
52uxW5goWBUDk+0QedfZ0agmxl2UYjhexOFVOjw1oaKjo7ZpK9pCO1w/kzvjYYLDUq8IvLYOSRGZ
Lr5a5VlNw++WfJtvqlcXR4mXG/OIexFrUmygaES5P5A2tUS8+5GRuNffqXXk2TQpGCB++6rrGZ/k
eWSiLSBS7ZfWTjeBdQ3T7K1YXLHUAthr8kY9VNkI2yLMAI3M2QF/kVE4109ZyZh8yXvCtrRTDyuG
XkxzvMrDKiufqIv0cQUWkJQeMxHku4TTEuhlYu5qxtVIKaMTWDEQObd8aNTw0ODlPzBgBJ24adt8
jQ2I/mCnSbxTaZugAyMA3VwPstyfzbBr94Tk0Vev+vO0/FO4RCwGrJpeO2sAT2tAIlJ9rKJ+OjbL
h75Llw8GZPNCFqvRmGrudgwYct141xWpcAqZu20QES4jhwETk2bmpiNxUV0hmJGcPxBtNd6qmd4f
GMEx610aOlHS+a5co81KaGdcYOY40bKKYAgLjsgk3gOyzdfXr/7875IyEsiqmA4SHdxwpbWUW5NG
yleZWOh9GTpI9M0/R3ibSVmbnz2fhDH/gqPc4FaWmfJ426pZdi+Zwd1VGFQTCQGvkp0M2oSMxPP6
RUZ6RNv4cwRU4lp0yc9yPgO14WrXer1QHSR+5Wq0A2Q4y7vWxpPtkFoO9b3IjBsi8BiaLiNRFZWk
2/TAZcNlDZFiwh2A/ZA9JjtDPlBRVlp4CU1tQrGhPBdohJxSlJh88X8RgkhONbfdYh10FBxiphtT
Ma87DDZloK3k3phpxemK3I0VBpuc/zvatksansL4f+HeFjZrnR+VqMw6FjyIL9I5N/sTYwT/aaT2
XcuZPyLZj9ZXjbg11fdBSpPlKjAUQ77LybQs7fGlMYTvEZv1FVhStU+uposqoaU35cCrLIswSUXK
TkKSjiUDiktlhu+Voli/fKXICDIsrOk0yfhmEkbjCWnX0/Wr64ceiZwxg268fmVmCmlm+RLrEcHV
StPxrhyrHwqt6zgm0IE2yPO1aSuTtbnEYZxCCUFYxY7/jf2wWy7ZtZk08IEkeuQIkuJUPlp0dwil
zlNz+pZ64jP4Jb1XV2ZgkabRrVVoZ+q8YVeWcl4b+qEyXwcNM4wX20uotzEI+pILfy1m/sCCxWQv
y1F0ycbdPFvyTtftZ6ylKfY4IkrZeg6n1spe0K1be/xX2XohMDvj2Acb0ZCXBNe7vp3bsb7teln9
K8k4f8mvNRVZ6LqsaLaG5uH38dphPdt+pBICorbxK3dmUDM98oVAkFYqG5np2klA6Fe+6fuBlm9C
quiVtvLLVhD19m4YD2oXMUMItNozp8K8Ifya4yeRiEnhcNQCOwdFqcR/BT2q6ksQym/YuwjlgHhr
KrcWIKm/zzg3yB8IzFpa5KFWt2YQkxyviHnxBCIpfe5JfOzGaiu1WbjJRpvkqkgnFzqnMMYL4PaL
Zm0w4wsJHE5Eec6uLU1vSZQoHJuu3oFxsFhfW+FlrgdUcMBb/CUd20+V0VNAtLrXnvZkTvsy0fKT
iLdaleVAplGAjhBdWLz7aAf2vnEbrcMy37XD7ciWZYHXT0127Amb3IzISNUaaSdnlnEaVZSHdtb6
UPDm5kT9Ri4hPGBUK+KA/zF7oEPhMdQ/o3DBpwxgApvrPLtXQyNUheMQKdoZyUhy1wX+um8k46Fd
Pth4G5nyPUlx/UG0XHPXiBSpaR0WG6sAEkNcrrqeltrBCHEpjBbuxhRJuF6hDeSmnm4yxI8sHYdr
Y3dcurvGknyYsbV058Gct1ch8HVqlqu+5YUUytayjbrOHdmmSescAYw7aKj2Y8B99VeP4ogBeM7+
2NSIkuirrV9IyYlTX12VQ148ZEMxk4YXSR8WMQDxQI7e3FZHCQ/r3g/zXz+gtZK20pQdtVwUXlvp
9W1ZDs3G1CMSQjHlk+k9lTfzpMFq9Et7F/bzVq/09CaKg6fWzinGtppBalMDxuVlgjbhRQZOtTBJ
WYqL2KuCMH+VkTYDACCA1bC7/JVos/vImm9IL4zwxcIFSGrr+9rqKSYYnHVPjI5SV1tcPQjU51+G
gUYR25frEMTyVfHUMQwEuzQV52HdLm7ONp9QEFsDv1xV1O1VXx9WOmmbenyXJl14AGfrjX2VYIpk
xqKI1MBL0z7JAovTSLuNficFFWkGk2f5SQROUArSVb3oegKdTmhU905oa8VOiRY5CBxjW7W8vBJn
eWGFXz/gOxxiLA/Ire8Z4PTnlj6CE0XjCyG36bEFS3CIhfJQpKzsUmyhU8LFss1HQYNiGXEUS5JP
AMxhR0cF60sdtDvdaD/o2RU3RYYssGDORZZcA89ymdl3OfGrbAtIocrX1z21FETDnUay6mAPd3nB
TXzV4p0Zc+KMG22KH6QOEEZPp+h6n+y0ogKO09wbHI1Vg2JMW0VWlP8yvYSoWO0B+xLojHTYMhVc
W/JouOi7YK8Q1HKYbdpdVhjoe0sZiKEMkdfZ9vRS0Hr41ym5xkJE/+3iBZBBhZVuCnC/uv47Ynpu
q1IuFDa2QW8MTiflg9fPIjoWQ/sd4IfZEvOkHq+fBQGJyHXVMRERqOskiGOv6LHWJsM5NjspQ9h5
huTp15N3BXV0RnjpCopFJIW7JQ/lGJBHeOrtdHNFv1zV0mplVZ6ixsjQlUkFsz+XjiGBG7Whyu57
rX7V8H56KnF2HlwMcYbh0HooTYIdbPcLIBrjJcxCC1dPszNtCw2D4nZlNL3ptZJsDHH7SxlTIkld
Z23KVdgTuH39DOFyccDt+1cOqvqXNGp4w4Zhs2mw8Y//PqSDELE0q+UCGvVsAV+9WvRlXzYOvrlE
dQj9ozJl+xhWWvaQ19KzZkzAXCWfRgozZW1vAJjsZYjLsrDI7xm1k96BNpmmvri9Zlfk2OmdqAx+
vQ//7ef4b4Lv4vaXN775+7/j68+inGq0Ke3vvvz7hyLjv79bfuafH/Pbn/j7U/RZF03xo/1XH7X5
Ls7v2Xfz+wf95pn57b++Ou+9ff/NFyusMO10B0diuv9uurS9vgr+juWR/7ff/Jvv67M8TOX3H376
LDoYvzwbLIX8p1+/tfv6w0+qyU39b//l8//6zeUP+MNPf/ov//V//dt/96c//qf/+d//4U//8T/8
xU9+vzctTyL/rFkKuxdmZrylS9jH8L18Q7F+1g2VqB/ZBKxNis5PfwPgpA3/8JOu/WzosjBtQgsE
n6ggn5sC9SjfUn5GWUQwiElfS9MZMP/0T6/vN+/jn9/Xv8m77LZAZ9vwK8kB+M2VbgJ91TTdVuhf
8EpM9Zr39i8gxH7bD+DZ08QlSf0igdMqx+Qg571XysxtiFM3xUmRzC2jmieGhFsrLO/sFGtGxvQR
L3kvylOlRY0jVPmmNGzSlSGnupHOmF3OHwGvcrFpuYM4ahtYIZy37tECCLtiT4MTXYqerbBfAWRo
nQAUb9tRMA5tWIKMyM+zBK6smvVLp/Q5fXEF0ZQNuxPN/6HISgppbbck1hahqZKvjDQ6IzyRnag3
GMmtyMe7vsm+bRuJ0ODPJHdyeSUzZqwsQqElivc0SBO8SDoAkWzPxBB6hk34SGQVr3nzCs3xnqFC
zHgISThUmL0VZAMRkdYrytJ3vW4OdHxfRJ9fmnQbR9krVuaHQrVbF4toRVMQlIGVxf0rhWWNvQQv
WNVHR1gzCWLUNDykUfYctLmPNMLHpIo16kYJx6W70zan1jfLrV/mF5p6Ph3mhzBK3qQ6f6xs/AtJ
/RrYDKo7CRaDPnAwBQaVGWnJFNH35p4IIrUPnAYxrz6pj9NYKs7Y4uzrmya+SYMBkaWGscnGxgN5
bhVmY8caCxagK5DHq731OrV2ue5s/14pZyAv2pMmPkwBHdHUU82rjNIdMa3xxsCTnsMlvRZvAY9S
aPBDXAJLmhTUxbPMHFQrsIala2DNEtpK/96YzfeoRXhhNKfQGkMnIAUsJ5LXASgzriMj9wguJSXF
x7s+P4sokxE230Y4njxrIJG6TcYvjZEaWhKKqtTYNGKpgCJULH2j2CgxbuJayJBFvmdJyVZz5j+P
TXtCuLGGnUx3Gpm7rs0vtoA0qKPtmtJnZK0OT1rsiiAJdqH+w1ASe88QP4d5J9ywhTOKqAHSmv1O
svkJNQdyJUrRBpG1LNov+tE39pIPNcgj0jP/qxdZ7cTwhqEttI/VCKMsoprv0zKglZa/zA3cuHB8
KJLENQUonLF6rpt8a0FUDaf5ZI/+u5Zq56miN4g6BI5GtdfiInZiXd7GDPm7XALnPangITXMvoBS
ZgYB7HHIv1U++5l4QCVHW8ScM8Vbzr4VC1sTnOoWb3CVvlgQaonIy951carsPnUzIhC8oDF1eilE
g/Ni+nS+lGEMp92ymQTCA6XniZxUvMmhelsnHM1Ix0vTltbHwPm/ajv1OW7pM0FFLm1y55M12NWv
UbHZOuH/SyJ2RnkxflvEJZjh41xZR79CBL/YTbBrsTlwMVAixo/WNtfOmKnPWkJCX+K/1qr0I1ie
hHQbZwzTDW3Ix5jUO+JVPNITWi8iocHLhbhVRIH9SOXERvH4lUyfSIArN2qbi0SJYk39JaHYZqby
rvQcqmm8INrFZU+fSU8pb6NnDl6bKW5bwY0p0n6nIPEgtHCV5vk7Vcy8lmr1vQmD1LOZublDXbvq
YD6UcE6UgbM6sTnHw0zh7l3w11F5j+azKBgRFKesO9pK5SJ/2hsy0IM+gAqS703DX5kFOdxDsR3x
h1h2cNYTSJ7VBjP4Nk0X6zXMu7n2LBMolYajE+GO0SNAsXtHQpDcoFtpmb8mthdgzx3KW1VMXhMH
j7SRkZ/3xwaFmI6FSJXGXe/nu96ksfXkW/46G9sjl/UWZuB+nA1v+UmgOyuL3jbSbs+oiWwAhjUQ
WiOUO2Qiro6Jt5VulORRaK+6Pm2TvN6YbAn5/ToVbVy+jDJZtqF8S2zdJjc2alfUjjFE0P50L8xh
lkZgFHyc/XQR5H6nW2RLxRPx38vOTOAcyrd6yfrGPKJNwtVyTLqyw+RB+5bI5XJsz93QQBOAk67U
tMvtvWlrq6DLGYhAXZo1pLWxfoMo4NBJxjGdJwCLSEez7GT3P/z4UImYDJbbRUGpT8E9l7kXG0DL
1GI3FQVyWXNHEAxtFdMx+z1Ecs4BGQvvsKoTbiAldLWQ6o2j5S9hSGSELP/vpfC9K4azFKza5qXH
ERSMzG6DABSujv0A4ALZB6PwL2PZbIJObKz4eSAxNqmG9XJcY7Q/YzuhA4XNjHwPjbyHms5Dh+ja
UOHlsEZDelMwWPF7c1sW5Y1oYWYxnjtUMvjdqfxE8hs46CRuoWudw5ytNwSvOq5Qk37NI4JV/1QZ
yB8nKaVAeZGZA4WkjlSsRCo3SMsoyQUousdCS1+0YXikM/u2fI3S5gWA7C3jqRufVjuRwRfeFdcg
G6pusxPBibf6mNwmcnDfYtKs0+pgNy53yCO8gXPQhQ8zY+PGzrdUmI/MrM4lGV42tvSpTG/rXt5n
KOxCBLy0nB4nXFQJi2iqjV7RQgTCF6SinyYo4VEy1VtlDo8BiRKNKEDZx6wyoCPJn6gj5VlWfAgp
H7XgFGvB+kXNG8bDD9tvvRHKY6AEdyN+qvglJxYMyxaV6z3KmYME3m3SxnsidShi/QstFBdgxNn4
jCZUph2gmnFC/CHv46bxSlrrxOeyn7lDkrCK4Vd2NEz1ZCLsXd5W87Cm43QUKebnbK8jFFKb7r7X
ospFNb6utZWspzAHkXaWiLtLG5Vafz8HaPPs4MkOliwjFJxBvPYVecWc75DVA4ndDJVDTFwlKQ35
t/xqlck9FpAzMqydqKZ3XR/u0/Ycle27lITPqi5e6yYpnSGSbzP5JSy9Fo0YVtyTiSCNjKeCJJEJ
Upl0n5nj82TFd8s1I5TGE4X+7XPaZUFxCGWFMmpELD4fEhfHx6WFPNwI5WSZ6kdajWCsO8+H81WW
M/65EGt1ilCheyN7BaunYwcSpJP8FBUQ6TRDW/nXcQ9TCE7ucJg2ZjPRvQWsWRG61TfneJZfioHe
17vabtr55BNQmGDpFLhsM0gQ1QDItTi0E4r0cjoRn7dHxLlJF8+UIZEcT8ZhZeanzuS0ZqIF8rp7
MmFcumk//khS/61KPywol7XiWsphRCwqYzyeKClBId0F8vxSzkT/qbHM4NbcSWaKInGL/cjtau2D
FLpNEqsPbSjxN3HN0QViZxzDneTmOOvdfRQCL6ssBF0B9NcAZb5esxuAe9I6kpl8VOXjMqpXCrjS
YrhhGZ8xa6gG2w5TXUV+8hJQ9gdNidhOWyF0BON1D09Pw66B0b17VOroPuoSiDNiG5uENIccvdDe
yQ1TxUQ7JHZ9lgAaT3NyOxRiJ7UXbmNAlcbHsLLg4PN2Sw6awAs3wMe0kR4L0T/qIxdFjrO8+NGE
0mVQFG8Cc1yH5tGOzUcWkAvs/LveHHeI312h+pd4ti5k0D2rVnzbqXSrw5kMCrZsyI/HgbWDFAyi
Ds7pQJZ8jtB+VZafFCvyLqrUdyCYlmO0JULMKmXLkWyU5kH1TWy9kAWdYrFaEMKcLva+xLpDn00u
a2ceUeGfmu5u6LZJEX6FU5WvaE/S9BalhVhbXxNoorhAe9btqDrMWaYD2K8dxPsT8hOO1LwzUnHy
5XqbB8ad7POoohCEe/jzerZI7jJq+t8hXG+uwNEJEZdhsXHYc8ucAkyH7GgG51qpxGyw15HGaC/M
mpPUxFsEA9UMTdR/TUdDDm6HY7dEr0vVcexTpIWilhgN1eYaJIvTGxUZ58lwBIiDrK0kVQC7suLJ
nEoIwggWzI+Q1I8KWgmvGHrdnY2bMqheOyO4Z4iuMTFqfUetH0fSzRxKUMRrAchUjPwuItWtbgyP
jchPCOitDbMKWLFIi2NUSWsjjLcFcwrQqytq/slDHFkf254qS4vOI8zGtaWn2dI9POQKKdAUXqve
5IbMmDJBGUa816z0776o1hFx1w3ND5RbjIfIaXXa0OrcEgtKocorOW8+MeZttF6nSRTn53ZJTsY8
+VrPqFBnuOeYQGf8N6jA6QQT8CtX7/ZAgCLxQtA/LAt8OYx7aLAjN/WUCJGtbBbr0ewtN+rIOp65
2tIPVSPxGAKZsu67kovR7dXqKfa1H0offtOHYWQsJEe17I6Fb6AcMszb2UwIyJGABF+ZScmSjRLX
tbIaLBJO6WvPXjFC2GvbHxFQeZj71Xwz2EBo+UsQZvWmsilLrICmGRS8v8NKN4cGX7sA/jHm9Ioz
P9oyQCcXUKHPg+2a2y36PzdDiLVujM7VGN949ViqNzrN3bI2SPz1M/YzJgHLMwlAetHbK8ibEWIz
9SHtRUJMphZ5dVGtZJwNx0i5F2WVPBZNzP5ZjP0Ww5i+AkULXi+bkvUkacgrab47k9+RQ5BPssuq
3bqZ/SGVnIqaJr79pjuge24AjojMkTLN4lSPS6pOzkUahGJlsB1wUkQtLs6IJVACwacWQp5BLe7J
Qzs4Q7LjTfDXC6dtFXHZKGaSHsvIH1ZakXwFgPQ9JglI9ed2l0xWRYTmkkKbIJNR7qA7QsexosQL
bJt6CZxbnwSP80K90XrJyQaksKptUzyq5ORZLeq2BRwoi6B1qQiJKGd8TuRotG0Nvdn59S5RF8UF
CxBKtWTEfc2MMiaxIEfZYW7yjGSELotVNA75O/qmPY26wTG5nfLep5lX9eWJfeUPJGeINkuHGXv/
jE/zSZTad8+M7Z2ootTy6ef79ei2I8FMsU+BCikqoENaGNgAo2mT2tE3a+p0w7uRU/rYa4yaIEms
fT0JTLp18+tnpLd3O4XJqdJYEW+/nK6vis5JJ1ynG1QCOnGb9jibHDuWpkM25bcwDzVOkjFztaWv
4hM0/WTkNUjcUuUkCZR12CT9JU5vRWapqEUqEu614oOZhXEx7bMh+25lo5IRIvmUClqpATmhgVrf
hJyb+37EBhZMsnEfFUzfoQDLN4kNP6JCEuyUC6iSjta8tSbhRBM49SZkXDF18mcwZ4LWPJuPgti1
rMCvk4WxfZhmAKqJrq9n6I0ncGTDPRXXfqozf4ezeF7befUy2nq2jYMKG21X3lnq92zO0h1PDTSb
NWPbjkNF04fKRuDk57Deh+HzoJaMLszwM0d192oYypPWQpGv1Jkp9/wktHg3oR4CIBtAN05DKhR/
n1fJFgjZIcKxzk4A9EPR4Js17opIYpeOpCN9C8vsm72OA8fircnSp1KP9lzea8QEm0JtwUfbyt2g
6ziV0T416NH7/jSFNSkLtbFFMLUyS5BhdPZFFjDfsx8aabLdCrR5xqiYvZFFNMOwSFsLA5wsT4Dt
2cCIScUA82vKCQIgAMaU9pEo7+24+VbmlAmgXvC7u9QrM/CwY0C2qg8zz3F6xPjAX2DcLCD7btVn
09GwuWpmlhSELdZ6mO2teKuIMEC190OyizcL/Wgzn5AqVmn/ZafRV13WL9w4Vjqax0A3d1WdXtJx
20+o032Q5wrNJEwNQEungGdVgwd/xmTn58dwTo9BjNfWKIYHifaCO6KjcdJJdnoIVNmYfTDO26jG
vCJTZFlVNgL+z4lm1MrP/T2glWcgkakEohyDrW7WCESVvZR3X50en+Q435mSUjuKH9yzmmzhD78F
MdwPv8EuRKipY9ekrKR4Grip3kWm/7D8X/NVB7TQfZre6UX0ITS2b+x7TrUP07itFNK5uMbdJBJn
30yPjdGwW9ogGNFw7QOb5b5Kr7P8KEseZSLFIPLGUupHsOTHtjMfaMRcbJT5A4EBdWufLOOGZN+K
ixWBSlYHP3yLqjkGU4+/OBXEg+nz/GRMLVd2xNlTpG9pAZ02A9MW4v5J8H+umJF+qLOxixoK4cBP
3gL09lCnz8wZIrSwJup+H/5lCOCaoGDPlh/TisYOtOBVM3NM8iwtCTXsHySZ0GtZLQl8j0JSmRqk
IuMEXGyuEQpXFW5d0/VlhV2xnl7mzt71cnQJI/NxApJZ1R2bGt6MISI/PE4/tNTHPqdvTDu/TaL6
Umf1y5DWWymwv5RJvGa8+ZA8pH1n6lTsNDpV62EkQrznUHWInB1ss2uzoLVHRIYSSoc+07ex0t+h
QZ1Vzjm4DYKwFQGXz2my7EiL4NMu+JOmEj3TYKxSdfph8gj0AfhjDLGOmnBXKHAY+dwiUx4AgGve
TGOwrqZ9DqhFtjIWHkFPrsVNEBnGFj0alZz17lkNiF4LxoCMRLpkp9jF9wMuVsDVq0Z0p7zT7nxD
nNscxS3+2TrQnUhG3zryWnOioWPJjGgf3yWWtlVaLLgM3bmeLWL3Oh3MMy80133GW/zmIc9BrPKq
ffodOHP7rZQGD7HBajkAdoDdhFZnF0dgOiolJL+RoalJP9jOxK7JOVNTVkkNo5ucPLdtdvH1lHb3
eDPX1Usgc5blUnYhp+suKXQ2s+3S67fsSxdwcHyFOLsWr2IdU5yMoF7o8QoI/aDD8hj5xwJDHcUu
IaLrVJR7yRo/zIj9Q4tMpSz5mQhchdvrn4Ew1+XMYSfArZqstaSTK6cMTotSy4XIdG6xuJDnBhiA
UmoKVbpCI+mfZfsyNckPAWFkRcbv0yinN/TTNjFzapxzSvJDNTtvkPpTxYEHTfGDcDzNQafiyX68
a2te8tSxzkjGtpJr3VPsb62LGAFU+S3W44/mA48ekw2JgtHeh1L0EYwWIOZ0pbfzk6ICtCatrFZf
5dhcF9wcWuJfA8neV13+FgXqHXSZVUCnrjI4TyeRfEBvEYTm9KdDQYovtbW2T4l/K8EeE6TMG2pM
97QbXMh9x74X4BDyS63qd9wPL3Zg7boODyZCh3xmTZOLd2uAOMc5PS6RotD0X6C5RhuI9h8/SIvV
2pmiQCchJlHvMk7mVJbIoso59kGj3lm6gKdawu+eu1fTeqqeldzeZQUlx4BkwWO7kjJDiL7SbtyQ
YIueAgu0HxzqqXzBw/OkA54aAYU3PnX6aJmUKVpxq1FJimh4MmkoVJHtLAejpRE6SimvFez6GNcl
ezljhQngMjf5Re8gLBV4kQou8ZygxUL67OGMOdOI+qYa3G7EKmFGpzbO9lEvAZuDyUeXN0MR5Jja
8NSHn6Krk7XZsBhrg3iA447UpMHOxC1N4BNB0FU5hsZ9zVD6o/QwTfq5GIoL6eTrqpGI5ROb9wBW
BT7JbUUrwkrmp6JIV5ovdsspS3bHxzQrTmxzuxyN3rXIsCsr81xqS0iH9RDV+ma5fUd+i+/Z2A65
escaz34AbSwmhV2GQQkK2K1CzohDVCaVVn47hRqRAe1JDEQm6jXr/BhMz2yHuSZF4wxd80L851cu
B4zTyAHVqtaDdn4fqfNtD5iP5qQFGzk31nnbMULz/JEzIK+MLbzRxjWwjrIZXShj9BEdnf4OnSwK
LKRnROpIgUwYXw+gNRYPIg6Y48++yeYphDRM3F6wGOF1IjW3TcxEvCCUokeTHxAJkSBOAZmAPaFL
NK+x6er0XJurOB1Cb1BzdcWu7Ps6O/11jPub4eQ/D5D//5B5GTKjE/g/D5n/8Y//8Kf//N/+9D/+
+I///o+/nTDzY79OmLWflxmyjdpMEYqiLUGy/zxiJq5ZWb5jmrAzFx3HP82Yxc/I01Sy1XVyaFUG
1H+eMas/qxrjWtsStsa3/99mzBpZ238xY0YeqRLKznBW5rX8LnW34+SdQdtWLjLHTldbV+/UkZGr
cqitogLnHiKsLXNsW0nple1ew8q5NTJkfYDKPbWQgPtgm3MyNfdEBuAILOZXMFXo/KFzYbHMmEPD
4SMIEcBVJJ6tKWYgCS9hKyzlJhkacrOje5GQjG0f0VvjyOzHXVRuSUqj5CeXgM0LsSRSLS42yX6u
hWo0z/zBnclGdZsWj6fOKhwmb/Oii8XaUbrCGl0JX7/Rxo9odkAI+1QxZj2w4xvJt/OtUwbhgWJb
3qAyOfsjCrdamb6Gjt1qVUJzHeX63kYU7XYtMZdY/TxpGC3WE9g+ZDytRKAb/FNZclPIWVsBAlrc
AYWw06UprzCTNg+60BhNbaW60tcoB5iOm0tsODyiFbyukEUjc1KyeFdSOG45f0jntjcRWS8roiRr
qv3voqxuask0t5MKwXlGy7+y8vDNN2IIHZ2IXFBxo9eVEGfzQWPLpgdHwOw0F8XQMdeTIgDy1Tep
ldJGsbtt1PYpJqa9aIY91P5neySFSsGjHB+IpfpKeCActuTdl+qAnoB4o2dD1LA+LrekdD/TiGac
qP7Iep8NMAEoY9suXgUf/uugOJjcwFvUpZvO2htCqMGwOvZPgGH0EoaTIqDvliSLdoAfoDtWa1TG
H2SvAmo84r+LXTKEFoFZo/DkMZE1NbgiTJte1JM+mfkkIK2rNr+0HWWC1gC7ExEa1NE/dYOysdKO
QJ3pVDI0UuDN9uETKTZs04x4BwXA0ZsEQW/OBp22zqqRSI/gGabQBq/iJzs8T2xzh3OZZZmz/FyQ
xhQQ82scY20YFAqSPlfOQ/SjicRRlvQ3qZW+kCQCKMPnRgnoBtzbMHjBTIZl97RLiBJhngrckW4d
GsqGXadmnHzJOuF3w7/uicDm8HVd5ZiVeAeq+YSbx3DHhnsXMeUOW5szQK6jyIO73LDOpmK9GGxs
KfLh0YG5QjkOcr/G6aWB0DP9flfl/Y9cCXcjRBarnG3qIv5kPevuaxlUoUL4rtKehWZeagXHn/qj
DbIPqFM3QIYfyf0+lj1MVuldiGkzBMPkakb4LMLhbhr3BorXwGjuQfl81oG/CWg8d3F60ssIeg2m
7GrFwTtMeXXfVtGu64+Zr+sOZnr+WDiDHt1GUg2Uh0CwRfW7yg3h8zhlqr5UdXDPW+2qr6YoP5CX
cWlYUYClRvrUrOglaBgXljJj60MXGDQWe//NogfrSG2DSfnArK73iFvziq4g9KIa3otG27UAF6JY
2eE3AigDilbU7xLzZEPvX2l7KQ6psX7JkmSjO0Pit7OleQsBRWMyuYf6Rn0vd8eQrOp66MH1JuZB
lZMn7MxuLXAohFCpUCtkE5Oz8TWrhDcG7P5StdNda0w+tvQB2Xo27UtEJIFtwTVLYHKKsfQgg16i
VCAU72hsRWHCtuOuVgA7aiol22iru9ogTZdsTbZH4/hMJ/3cy3nudHLwJKaKnLRI+2AQAh+EoUcb
JmBeUxJ9ivhrDj2E2Z8dhGpSV052lpzNHrmMbFi3UVV7cj3zwDC87+aB54HWZicWSjcWfrU1H/Ii
f44GdCrQvW90l+FSqzQcfjzNrmFab9pMip/ZMMfLLUYeyiau44ZyMDhFerZHNnEYZP6olKBG6hft
5FNZ2ULZkTP8pdWFBiWPtliCv4JSibOgDHwXUCf9F1k6BDZGe4QqTyA2PiIR1sy48XHKdC0oHu5G
6yNY/jG11ZfGZu9NGs2EeoS01+Aka4Kw2NY4gi3YdMtrsKIR9BCXbUvQw9Qqd71VHQyYHytWVJA7
Y3qPtg/TKgh7I3hTYvhrwCnNAn+FAKWJvkGzIMzU7Fc/p5nYhawaRoeqlRjs+bkvkdpQyoBiTEjh
bOLFa08c0dgwT6HuCyJMRbr0Vs/PtnTCbPDlB+KkJxquCUF6GFTbqkOnk4v3KGMXDYB2Q+n2UlgU
UemMEqGPkWxEbgRr3Uqm9//N0XksN45sQfSLEFHwwJagF0VRlEiZDUKu4T0K7uvn1Czf6+mWRAFV
12SeHMk2BL9hPScczMakEezleBw6FY3aZPpvMe7z7dShVjaRXHTRQ+16r/bM1L9Ky98sjvHmY8Ja
sRE4ETnLydw7+6xBpQU5jL7FZDQjoYfRTsLzFqOxGlJiuBf/fejNf4hvMatUTlCGUK6XAtFt9dzg
OuHZMO+DPT/1YUdRbDOUcYDihal2HxyiBx0fzi+S4Mtcq8j3xNgtC8y53nbzTRIlH01vkUHveP26
in497YCsiVWDkfRrXCDPvL3khjvlmvi9YoV9ap/bnRqfUXvrHBBGMd1ctn9GSrp7N2Qc35qzAtAG
iB2E+cqCfMojv9Vw+aSqHYd8p1zNGQaz5gg7Yg68tHlPuhonrO9+Gnrzog/5bWIFgN66DKqB/Fev
ZXLIPEam7DWFyVGPQI+GBH17yC1oJY2zkUTCrshTfVDm5d1k4o5RwV5uwspmEFIweDOw/rNJrkNO
H27OgDj2GkHYqTNck+NNg66Ca3rSt/OAALsekeygli0MB1Cx1qyyyfjndhOLlPptoqc0IvY2Ye6c
NMO9lppNOk/yk3uMhZpOQCFeMOX2hbkh0fhbaGxE+Kf9tU1l4LJV2ptJCCkwBKuRMaD12gabfy+I
Om6vIECpOWZIrgjlHiC7TUHs619kSaNymfdxvVAVRJlOfqK6MUOmhQBGrLZ/0ybExTNT2KBKJ3pR
kwB4UbqcOIYZmDDYV2nFOLGUyP8RdAepFNcU7CZqhXfqoWzlNLG+KYf8qOsDNV9L5rK3sEpiaRh7
HLnceOxfKlCiBl3d4nOP+6rWnExsk+juXSb5mPChjkb9D6nQC3QONTuZWI6GP1YX/nHtHyZP30gd
SkK2QKlM2GI3S3HkKYaoFO2tSSRbWmfuHGLPMee72BzbVntI23xjNEB4oG9gZiyyddhziJECErQD
Ool42HVi/o6ZkGoKostXY+Z9qImuoyAYDmyRrtC7AErDgLMjYdDwRcQahw/tkqMUYrgOvK99gTcW
roll/2BX6ObxvyxKmBGhaIuKnyi2n9yUFCV/eiVqAzZdDmZituNPl/394JpbbVJaiQrBuk+nXIqC
SC37N8WrWfX1pStiVq864zOirgN1E5YpvxZdkJ2BLeMwZ4jkSg1jtY1kvvQKa12aOUT50vnxY/0e
J/nOr+0bT3620m0wqE5dP0M1fa0LJbtPEiXHbx/7vPgSZYtwi1H6ymMOO1QGxerMmRUnA5CK7EID
xePXVNE6YxwyOT+tHfsU8O1m4DY9ppa+6QpA6HEyftWC77kd+7PfNeYeQVS1NjLtdWqW6zIzGogX
LMqwJRGF2sW/NKwfezfPt4bdzHBbWOEO7T6lMNTlzOw76z/dkOOSyxc1FJwSvzU4Adg8sEbj2i0i
NPZLaqQBydUWNM6RM9fSzQ2Eoe1QoiQD5miwky+WdVwLHJQpCi9g6OAcPZ9BsACcukyr3MnrXTdV
P+kSUr/oBwdGVJh5azFTAPQaD/zMVK6t3WLLGKzcdwOrhb5GyhlViN1KNuGBGK10B8NqAYOK0pet
K3cIIYhG2pb7OfpIa4a6nhmh89A4OLpxifYdWfcEEzU7PQlfQ+r4baF3oE7L5MHOugJtkWevyLqj
JqzyA1HHx2S208DBLsQxS8kcg8XCLrDVIuYOjl7+TXgk69F8nHrFForFjz2h29NRxXI4u1d6UG0T
FidRLYTeFoxQ6moP2nwrHWw2WN1gSFr0imACgsWM6SFt+U9PbEobzUDOW02B02TWG/msbCIZXTkG
/hCD6QmlUheYLsllhJXVw8ae+d9EkfADMpgiucpLLBa/ZEOiXsQPYu6WlO3fUNR/vd0diQzTcI7P
H9jWrCDH0zjg6aZfXcTGBP0xt64N476USNGAP9YbeyRegRHinky5MKjTEk9bKIAM0R3qqThXrv0h
HFI+7LJ8QbvzWbcjh14eU4CMKVGr+uvCsgMu+ozwGSqk6b6L0Uy4yNp5wzJhNxh6fDS6vZu02cZI
F5DHMUK59JqR1fXCqPLZASp1dEU5Io9RGVuoggHIqUiVEdFMdUFwwNEw9b+db+Gvil1lU0zXWN6e
Ju7YdY28nkQ+9v5OShzElIf0PWiKQsKKTq7LaJ5H2kFQOX2IbhmwNFvutojQjIaq+9BDUMwlZzvF
t7fVc7lv4qjdLzGhJU6lP6SFhmQM2d1xJFqBRNGXcEIj6lbVITLml1lUUFhSk5ebSavj4N0wWLav
rCZBdTw1X1KJ6vpBuzKGSBE40b8u2LV1Oz0BoabVC//BbHaP1TzeYy+fV3bNLEK4PJjjgGNJ96Nq
Z8E2XBUW/y66APZUHmey1oF8jpqNgU7q0FjV0eHpIgu0rbi31+jTYT1iDOSYinjvOZgcxGpBnpk6
rhRbrIruFvufCOrRo0NQ3bDzxtq7lzaBk2Jkn82rFgw967ZJAe1CjRfTQv8AFu0CafyK5W9LjW+t
G33bNmSK6YVZrxjFkirhoYOP5fiI84mxnUcfD/37CO2ZmjKa1gyOBRN889Er5d7NOF0yu3stC93H
0+zUaJ+qf7NEgzsYfhporba1EvQMErDJSujmvuJaDnQfc18Ta/fI2NYJIt1YULfMideswMSnZK08
jB7yPplniHNQbDLnRTyj0/zQ00o20RxJ5Br8lovLu6Ax3UW4tSbfp1t5omX9ObEf6rx62JZF9Y73
mUIb6MimcnUGCQNE5n5aN0VO5Qnx0Y1TFEV8XwD0ufEMtE601IHt6EawrUyrgtNJVKjtAvyeGEbz
d4044kqPW5McMz0YcCyuxRKRTzMChXSZrrJgcPcJI4MUAyfEneqo9RSd1lQ+T5n+N0oEC/U8sefG
fxwyVEWxjqshMg1uofahC82LEe2H1n0vpvqfaHg9irKaN7UB/AJBasc0abs4qY4AwflAU4w03j4W
zd3xB3wFQF9a9FHMekiTrqd8T+AkD19tVEGtoZTP4y/KsqoMp1VmMGDI6vAnZW1a5+MttExq7Bwq
HTLLi8Uy5/+hRI91O2+SctOw5abV0falrF8maRKJVG4KxFwYFuINUBg04flkBeDd8hVAYubN/CKc
2jguffpstNUfRnxXVHuOWiuw7aYN7IFtjQxJzJNwmxhykZ4HSHL0GA+4bC377m4msxGYuczWzngk
c+svjkeNtkOj1RUQibqYIUW8kJTlR1/COw1hihn6rffTmFvJv+lZ/zPrOrlOvP+rJkKpF3efnfQi
zGXsX9hC4oxfiQrmmVYlPGTg7GwHsRBecNgJz9y9vPJ6+CaNggZV/xGoQL0c9dYkxG/mI/41NR4K
injONFiUOu90KwnSaKu9E3N8sdVATYUyDQQS2nXb5ipIOatkVX5I394NhZ1BNWu9IFzCT7+pMMYZ
V4/VrdlYH2b23C/WG0U6Ppeo/R3T9qbnc8cOIiFzClISa12GnH9J0b+71ISrzExpYZqXWBJ4LtJ/
vUHgcZatbPWVk7j8MWZiSsp8ayLHgFoUoRnMRqiK9o8VGVRK4hVf6VUmEat0Svm0DPdVI4K6csQq
tYm3cBvSxaruhZioN9ES/fz/fzcX5Xdr6e9A3sqV63nbUpicaJJVQyqj/TRSxBiabBXwZA9aKw4q
LWcamyMIMFPyfHLrwLhz1avcaiIFMAVBrQ/alMdhmoEpW+s6lsYJ4rgMzfWScMyHERcr6U5l2lfU
i77k6lR5YPB/+1219M1mwRe1TnjgqQ1hfEXLRzJ7dAuDjWb+rQlBWEXW/2IgEPbgZV0ht83SIG+J
vkXvfNa2+TRCAK872dHMj91acN4hgMpRA8IStIFiMWBFOtNB9CaUoRoiY6XZ2U9Ca0G6z8sy6i9+
hZ5vGOh3NS9Zh4Kp3CTJnTGGfC3E4j146Qb37A9Wm88m4x5tUZKt4pAOPpfJUYetsSrnmDLOjo6Q
s4DOy+/OYXQI97rfWE3NcMAEyhzjwzDh/XH1YxmxV83YHuoiOnfVTjCdXMaFhY++rdWfQwn6Dskj
hf/5Cu9+H4ty5zWuv5KT8kxBz6mGtGMIv6ypghJqbuvfyO/B5q73R8CJpZGy9ipucWfdir61MWNE
/B9J964x2F/VxDWsSMz7aL30w52/ln58BxAFPog3iV0+7tuY4TUT6DF2XiuRCtJo9eOkOUwEjZ55
WcTVaYltQnoHfVXLWx77/3KcJ003HCPGFeFScUPF/DJmJGnGZH43cZsHhs4RPBj7UQdATlU1BTok
Qz+S+3BsaE571rXQtJ7zcnon7G4FF99hzIQhTScmxDV7Y11BJLbZ9C5mR5vmj9BYw+KjJwndC+mx
iYjFBE+tPGvIVSJRP/Vt/6gX0lyjKs16O9mUXO+BW/TBkFnkEOFGQQdyAl9JzJ6Mf4Hy3jEXsPUm
HxFxKp4cWvj4YONKYTCNuFTvHjQ5mFj1PcbIkhOnqsja1njhYExfsK3j/6Dg0NTgoh6UH75HsJ07
z0iW+qMemptxWShBQYmplNPfdGJoVDsGXqg2Q+lRi0+rcm5uJeW6aIEQJ0iYgAzTZ6P+YiqXPOVt
T4WXPYoQxwgaW+Sd2XQ2wxnOR6i/Fp4q9arwGQ+yHSyhPM8TOUywltuke3OQ8U8ZcxYDJQxwEPJa
bJanEMKDCh0b5RIAE48aim5hJ/CJbKEeWbOm7b0OqGldnoUbNUFIaOOWB2rNZnsJcn3G3KVjXC0l
lq8MsFQii61mcwd3LjgNQtqQDpTVBj3dW477Kw+tr9xvGSpxYOG0Sz96PfuKTOQJ06Ldept9CMBF
ortxWPO9gyDS43Qjp/KjKsTz1MFGBKYIZ7NDY1yWiBJN8864ovEseSSnMSbfD95mFisskxiCRAer
T94K1amdvJS19T2TOhPYyP+QBgADdgeNQ2kp0ci1dr6OTX/fO/afGYU5vVuOs6agV/RiNzCMudyn
E+qbeqB07pqJKUhcrWfUa8R7DM6qsqdiO0QNrE3RrrOOzz4MG7CC2m/SRLvSKKlLe6YARlquTY8k
VN8jjNfvvxM2a6CT93CBaMPjEhlxUSFAkE6xGcT8NmdOq5igq9geEaICBUa3x3Yc8VFg6/XRKApj
nTUfSSIfsxEBUhgWHlW5TshBz8du5wKIZPUbal9tdiG8YmiwhVgoOHU4cznxFxAdDBZKhDYWTmKs
Wm9JtiaZYIzA/CX8XRb3jPBoOMRIUpoGfHgCnkP4tFZma6LfjAm8yw3aS5GsDGBpK3fGo+KY+sqW
zcT5oX8WrAXZbnN8JnEVSFLXUs2/hNp4G0fnnvVC7dhImWc2EySlA0AzSydkrrssIQSac2WaQe6S
OTAZMONMs6YibNKf0I5XIvzo2BGINr6ZNuk0RWv+m8L+Wycfg2epWpvEka3iiBNfeNwzMY7aQDQ+
OWfE603z8GZR6lI6WM8jSe/MXXm8EcWiGMRl0mg0V+RFS0xgjErS3j3UDTEFZNfhE3SmoMmTrY52
3TPZZIUzApamqViK1t2GfL0SwD8iVhoIL7UdhLrHMtGjddSS/YyS+GhowBql72+G9sev5w9vqtO1
VruowlOmsamB58WCG17Z42Go4M4abnHmaP5n1JmGZuZzLinQUZBxqUjM10jn6t5ec0mRaRh1X0s9
0FsU8jVr4r9sGfdTVn74bmGvKJjjTW0xXZmwJOCnCk+ZfCbC76Mm3mQ/t7OLj0wpC6J0Vce6fnTw
ThYLHGuISunontIo+cxKGdG2QDtunF7b2TlFlucnYG14C3W3MOgbimlLo7iprCFbo4jVzf4kC/cl
zh9KDm00M0T5jkjlqMqbdU0xNcNmIoo7YWQ3f7Qu7q25zDqWmz73rWHAzB9fsyXGIZyg44fTFNQ1
L13rsMSxC++bhLV5240CbKY1bjKHL44o4lLUaNiWxdovWvoFlBhCkSz+kV4er4xFZ6DTebjSRKSC
4BvsbnN7duf4R0K5opzgqwy2/+w61bSysogbE4eehKO6o0tGlTc+1aF/qklzouoDQ2EwfWA8blz9
jHUGKcYOqgywXd2Po/ngVnwi3ByGPHB7DdZcThbtwClo4Ao3kl3uJs6Hx2lx7lGj6UFI9468VGyW
yJUr14YbHpo8WTaFbdN14UZmRNAbTs8McHHWuuF9hkb21sghARbY3tNY7GEBOYFHsuSKSuMjs/U/
1MVnk9qLm5j7zWWEDStyXM9cv3RkzdFe4ifpFs6Ru3FXxnRhskBDx8xqMAQTdlEkQV6qcae16U0C
7P0sJVG8a/ehh0suI4BqA6qDF6HJfwvP+5S4IEpGh0bEEnsxT2icMfhkskCiMnwifO9I2oiBcfwh
P4VGHzFYxv1qPruuM/IkEexOn7rq5Sw3aThdZRR/VyZqWFYQWx8wZlyah9izHy1/G5rdADBIpzqF
/bviosy6d3jQvEtuTqQCk6yuGdLPqM0p+YXdkE1q5VuRRk8O6hkSpgkhzZLNRJkIDouZlzHNxQaW
HNpQqz4kZCpdG93fAadcjpVVbyFvlA/CJVOi5/X1FmPbgHoxrOy5Ckv3GZHynOVb+E4ne5mvIDyK
Hf0qjEHaMOPb5sDfpjEzrmiu+fBmOulOo24ZnTTfyr7/herI22OP3nHG6wKA010lOWaJuQN6m1jm
atCA2MZD1O+GsCJBdTlHQvr0g0O/9kMwNKvJDbFWdRH56ohNC1f7GAF2QGOLSf3uGmB06afDBrBx
SASctHhTTCl7miFnsz+P+ElogzdYDI5O352isvROnIwrYCM9eH33gBSiWrv8stb5aAwblGAkW/Dr
dm46enEg78m11hwHUsAqr14QXyFLqlktthPWZmxyKxmRTIZYa4imiWlCrNebKMfuSjRRGaStWa/H
VO7zaM4YudvmHqAdZpGKaayUrvZQTcZzlgxQymQ+scPD4sCPhfOu9yO4QRT0o46mqzQg7Y6CvCYy
RDtsCnzG8kabv3AGnEz0oQyuOM2X2t4JXPKABBh08JF0i2dsDTZba2mWXwS3dkBI1k5oJVgKnXgT
mffcc/CbtvLB1UYSqDEhJCPXmUdY3toBRUzE2L00OieIJG0RAuhsNebuuDZ877N2vJHUdJqNXglE
JLCfPm/cx6xPPh3DhqMmary8rYNBt/ksC2SKmaDQse1sh+r/0ELfXy3eSCpeikccCOTRzJ23RLTA
d02QULF7GPKexUeBpcUDXkiEp84Mwp53ZoSA3M3NANJOtvOxt6/UQCyKgHg1wy5WOTP8vP8yNmYL
DJcd8YAZm9/ipsPxZELf08r3Jf950RI64fNL0CfEP0YzYURp5XsNlaeMxfLiehWg2zS7+w1SSUPU
Z4zMIHbLd2RS3JAeC0FnrBmmNcdGt1/qjl+FuRCgaBhFYJcqdm0kgGPel+TbY65FDELk1p/NvwnC
CkOQrqlFrytqDAD5HQk9ThAs9UbDyN1pxJPVNnf4/tRhubvX5CIY6BDAk/A4lnYHW27hJ+oYv20L
r923Ld7UppDpRrNzjyEq19ng3kuPE1cLMdoJpJCDrumrcY1aoDtNWZsj5PbzQ9gfCeQzqUDC9KVw
9ZNwtCeMcX/eXMyHwce0YNrte5KPPyGhsnYS5kf8pkNB2xKKXR4zbO2m8Rg6PR6J7lgbtE0TRpJD
T4xGARhtJTwy4eZWoWCb5pBWBPBNGjenq+VGACn/mZCdKKAaHHlPcELoWYewtHPWcWXg5+Ac6fP6
kbLr177r4dgfQwwBXt2+9Q67HZhdDCsy/zw7HAa+BY2TvdQjBrUvw/E4KEZtL/1Rrssp+a57/zcj
uCSx8Ui2zfJSaeY2t6c3WUyswHmrMNOzkua4WY8C3xD7Ly1ZsCgRxIt3wVbQTTaAxMKDl3vIzPEy
Tqw/ZW8zas2X75g+1asYtCxRd2nGlHso0wkx6VlZz16rXtqQlzYGPEfSKMvQMkKam9orwoaS02AW
P2HT40jVh2jttB6iWe8L9tpXgeo1AExUr8QbSi4IzLswaurD1PIRqW2ljLI977NaZsZH4qvq7X4Z
s+3SwK70kpyR04hzV0lmO5As3JjnQnDxGGUf7nyxHRqcRy5mE+ag+helEcv3ZWYssZ+MmeXrzG7f
JUuq5QRs6EVZ2xKKEKqoTiyuApPbum/9d73633MTlEPKQLNDA7PMaxcgcyfoScBmJ4wMPP20mJPJ
tLl9bcCRBoIdeWBMgKtRh1p7O7xKRHVEcawnslzRgsnlkbC79eShv6/keYgsJDzOi1uJ/diO79VY
cuEZ/i94xj3X9H4JFwR6Nlk24fwiS/2foEr0wvRpMFn+Rk1C8lp1I2Qt5r2nqwe5+TgOek8Qk3J4
nLgliTExYWR5+FzosZO7HdcUrtm0YZfPjv9M7PjvnKKfA7QKJdcnwbNAxxzkWjeuGM80rE70TMVs
SnINU9NojtqdqKzq4Fb9MbWzikVtMW97GsS01f/cDmbIbDTPTk3Kow5Jjz5u2qQTSR2jGuVqvRkU
oenies4oshaXJDjE4DBX+fzojrGsow9mErvNI60FjVJkG9eirVCqpHgmo6CBaEDA4IvFojKNfhwj
/azFHDE0LfHThdjWIgZRA+rxI5iLu5hktzGGpLnaKS76Mv8z/bL4torl6pZS/NqVPLh5+dFxRz/n
1JJUzmN5wukzRZOASRABDARvntB18Oi6NKBdXd/7xDxYwrsbBY/vrBFeJsby2EZz+tVo+fNU0rA7
tXRpV7tq20x4t5nYsdNfLn1+KX0RPcim+UaqtjZyzz6yhuB+m+M/sDCHRHfbs5KXheZnSCjOqlpo
pyY5fHn19Fa6Ork5TI1XGacpVJdM4Pa3bpEDsHipmex0C+9vUoOr5ER+s4eaiKlUvuoZKL6Bw/sQ
8gZOYZdBzybHpGe81s4tg5clnANGInj79U3kZwazQ7gdVSRhHtPPsuv1/GknZPNYFnH34FpazztX
QESRUjuGHbnNzognnDQD6xBUrQlDZCgvuQPUj3HT/LAkTOw0Yp06d+DyssJfuLL/pNHc1UkGAmlW
/lNdOVHHKP9GAqD8qaNyqjLQ3mbKuzou8ypSblakCKNytybYXAnqcNYzxldXOWATobywNAuzcsc2
yicbYZjtlHN2Vh5aAzNti6mWkcRPicm2wmzbKdctKwzFJyTdmaECXsjwwceiO2PVRaykdrps8aTy
8XYYegvl7EWqwweB13dUrt8I+2+HDXhRfuBGOYMrLMJs9Tkn0n2ivMOYDJAoYSfOla+4dcpHwIU3
C8MxOkQecizI0LIAj/7vSm5vlnIpt8qv3GNchiH7MdtPpfIzkxI5qHrzJLE6N9RgC9Zn3ElEGyg3
dKF80bVySEtllcanuijvtKdc1KPyUycYqz0M1qFyWmtcbWsnZgybKR92ygDXxpgdK4f2hFW7UZ5t
D/N2r1zccGaZzyl9YAS1RTm988amg2iHeVVq7bXJELxIxjue0A2OZBeaZb/PNRdwuzig3dqIzn0k
SIQcVDzmHTbyFtN5qdznCTZ0w8GPXipnOjpm9BGY1Qe5b+VzjoG9YOSoCbRAE9b2jF8zcMcTzs5A
Nuw2wpAw6Dp6nbLdrLzxfi75VzQM8I5nfSEE1Q+99ZPWfYtcFGtriskehhZjP3kjdfriY8JX32To
FFvHzS55rb+ZVvii6BozKlIu3EMdL8+E1bzGvX8bLO/kzBF0He6GMn7NrX/+LPfWEl+tZL5NenzH
6HUrQAZMGn6E6S0CJJADFCC+7hT2L4wbDhO4gRDsQAp+YAZDsIAjUGYSLWIr4dJPtM4+Blsg1JVi
8I2O8AzM4qsNry2QA4KtN2Qa42nw9zEQBM0xNjoTvBk4wlysbFAJdP9HfIRcTrfQzb4NRVRABQgP
xzTZtPD+JQ0tawyAAZzDtTL3oII69MHcmf/zUTqgDZTZryYQhx6YQwPUYYj3+Pz4Wal3FfOBAdCB
zv8druvzZMmXhWtJHQgsJGEXuYAj6vw7BSPBnfLPUVyJEcCEA2gCgQhLB9ATkKUfLCbYmWJSmLwh
DZCKCVhFB7SiBl5RKojFfLBBWijGi0QhN/kQCXZO+z3aD1pkvhNrAvc02gx1vNGsBZ3aspumPog9
RH4gNAyO41gxNXCSPXoKslGsMku/EBP2iWn+6IDiqPDB+KA5BuzlGagO1zW+W0d/7DB72KA8VIbE
8lCD94gEfxPch6LN2OA/bKXUBAcyefA+wYOMYEK0CvfcI/xHB4BIDUikAygS1etcvA9ARhpFG9HB
joTgR2IwJFl/NvEQIZj5Kuj3MmAlLtCS5QP/6V8JyESSbQ/WJAdvYvKh8ApuPLAnNvgTDwxKBQ5l
Bosyg0dJav9YgEtxwaYs4FMapZzBXt2HxC/X3bXSyd0OD00vH5faPTn9AB513kfGeAgnM0C4FaBS
2ITds0sR1U8uJWaLzmQ5xkwyy6LdJWot/SWII+Am3BBK1pB6uqqN+AuTGo+P7myEjYm21d8Uj6YK
eybpy4ttknma6/sGzlSqG5eu0W6aw9iNzQd//ubZ85tHE6bxa1R8G3+++HMD6Ml803kh1QuIVu1J
Gt3GMTJCEoer4c5vZQYOB+KG+nMfsVR4lD02MaP5sJ+kFT0Tc3Yh2/E6pGDms+Q8ZNXB8OUL3UiA
DfLge+6p1bsX9HhX0Eu3vA+fZ4UQs87azAYK4W8p5E3LxBugKwt/nYjERZQI5HO1pnFO+ZRc55hv
fh7O6LjOCZssU3bboYX/Y8bXuPXPcFs/1DHiDQ7LDH2lvvtJBnmdwKCKr+ok8T3sShBQ3LXnvI/1
JWqz+2gXxwhwnBd0U3/r/pHLouhHEa8GdXA+nufq0unY/oqN113s8kYT8zgm1bpl6gTcAG74zMih
3U7JfBLA6fosvUwYNRttPv4v6ksTElr1S6zLcyO9j5aZmQeyXLd4p1hBxhftKV+28BfXnpyv6phT
/ym7rVc2QDdzGG4N0pB8tB9xj1wbsEYsbq6OSK4OirFoiO64osdkPOsOJ2OfvLFBvsjBPRN3e0/J
ybYaXHcSdH15Gdz5Upra/z9Y18Ex1qybXrH/1c7q+/HV5zkwp6QqK0cgg+XRHFgzjTnslpc8JBs1
/YrJZ+ln/xx3yd1Mo3PRcUbzpWx+gtQBslGfybl6VHwme5Jn2DQv6heg/v3C7B61YeeY0RUl0QM6
tBu08LcmSQCSEG/Tp+/mHN0nB60xt95n4ji45scX9UTpg/c4uT+K00TTfO3J/VbYLA+FvV8UVIHD
leaf5gPVEQ9fgu89ZU7thhPWSXkVHl9LOmf1Z7kV7pv2q5Ul2uXkPifLW14tz+qHWqzkQvvWGc3O
nJdnVo6vqZQvKHQ//r90hPthGCMlLIvh+K4ATYnrfjRJfLXbjW3Kyyyr77Kdji5ImnY0djEkemh4
PtM/RdMSWvMZLxJtMmCaYVuQ1BoSla6+BdKB9l5/GvTwQ71RfFZnXepvwzC+5nKXDunZ0GcAes+d
ObyMrYUDFssfySTsBqAbpnsZCtAa1eX/x0YMN/X0RvaEExj5AhNcckIe/Lp/QdPzvizDNdXEG5Ka
D7LPGToUF9IyP5BrwOq2tzyZXBAQzObwZlQF1CZ5U/fkaBU75U/IeCPrdHyG5/kq++RqR38DR7Jl
RndLs4+ewF7EX2Px+f/1WmbRqxT9eWyLR72CQ0a4x9Rk35aZfbZv3tI+h9swDW9t8W8OhycK3ReF
AIrD7pyMfHVb3lgenpW4j8VWV8/Is4FHecOLMNJ3UKIXzXJUfI30QXO105V2t2LRFk//lyHq2/r/
1wi/fdVhSTJRlqGs5evzB354///7dIyjNrxGi/iNm+jKAIE671P9FE5fvnMCP1vO0fcirJ6cZRHe
aCt7N2LxVvBQtJOD2lveehliGFkeRiQz/jrvupvlGk8t51ajFozZ7L9MoJWLeIvAfe+1/A1QLSvT
QTVSbgV/TOajFcXkqjs8aarL2pht+d3X3Y9OVvxA/+TQUbE8iu5mYW8lJ2hEIHI3ldsOrVnlrvi0
qG+7XVEtj64PxkATjw3MBduP9inwt5Sa1KVjJ0rplLnaK8KKQ+FWD6w/TrYO7gIzdoJ5vxmzZ3Wz
t35BMmf3E8s6ICJkNzrRXdcQTWm69RTabUB61aPpKidLX13G8n1M9V+Za9RJBsdi/TpZ5bfdTvfC
dP+6cXgq8qdJ869YaWGlEAdvDa+pwWmbEX5gejur0lc+Sws9utrwGZzSXIeOu3dBR8qZqOhmOsze
eExQVhYQ+RCc4z/T/XrvibU7MfKS0D8QF6Fj2YUEig8FfwGpk1vOMESNYD0jr0zCmbPBCkpfnghA
vZgQFWHEkVWqP0ZVf5rTQ+vKHfrsJ8Eib8q38YVLIjkzQN3nIXx0xzmB/Nn0DKp78ZCAvgtj2O7j
b50qo+BwBUPOW588NQnsRExNaFM8JzpZUfPQRwNCaEh+otkJYq1ixDKCsSR4TxRZdxjXp7EqAiZ1
ZyX/Cz2D3Xz4qocskI0CtRTexRwK9h87VMpLez1GlDBoPYUgQDABpIjeQoVpVNm0VZ+zqiiRJQo/
OqFrP1YKMjv4HAfz0R6yc0TN4dnfJBtdHZlcZTo/YzZA8lrvfJszjUX4UD/lZXbxECHiD2OZs6Dq
jPlOIlYJ6CQCy0FINPxEPEVGyokkh1vVDy+mhiwyBVXnd0rQbDD1AGyWc9zw5bL3YtYKfhn4uLRk
V0/z4xCDPrVQiD25H0nkop6uHxpGW5Pj/1ldebSZTTi2vpv/Y+9MdiPJ0uz8Kg3tLWHzAHT3wt3N
zUc6nTO5MZBBhs1m1+ZhJQENoQEJ0Ebv0FpoJ0Er6YmyHkLfjcquiiqoG1UbrXqRkZlkRJB0N7v2
D+d8hwFahSHJ8z4dspRadugRC2g30DnOBvUrbd2TVFd2TpB6Z91CmmPH+27K1jlLSnQajBIIx+JO
1NvKV+R3ycfrvoDtWqzqFPSJmPAzX/siW3fOtGMTvNZAjMpvJsInkumPJZSUjsFBgUYXbjYDNCZj
0bjlb13b22zQt9LxncwQFRf3YCjlLtaW88DwNmzdPSapaV4DUvV1B8rkjCUoYzITxu0GDOKmvYh0
8N1k3jThvDFZ0YShvHGVtZjcAyiAZm3qGHSGfVWoFwxih2Us9kYdB+0My9yaIcXl+06rwEtu4Zis
UJj6Wa2zV0R2SOj7km4bHV+OgVOpXI/qp0sPbnEDDfxIYceT+9NA4opSgOsUqSt4S3cGrnOWrwD/
Jetl+S4Ukcnwv9mQor5hpXeHef9JyQgb8NSzBz+l8ifVOySLtWWqkDAQTe4GIHaKUQZ0/a9lLFu1
+Fpk5msa3qVImYbKPDgQXadL6Ey3KPtfQwbmdFliUNHZbB31aHHrLxXIvXZ6QEt2gpR8O6AuEHBT
M/Gc1/k+TQmq4SqAVHDmvCGrqPo22oxqLB1djjlfEcizpKblkZtRW1pHZpgbzt6j5Mwq7yAfeB0a
zGgO/YggwSZjYD8q2zFsSFRmud7cuZlgo5MWZ4COT+YIS7RNbhw3A7o3fQtVj8XyfND4rvHPm4bD
irmgQ7c2DdYWAvpO3pDtcHjgub3U4XjPwuRWyxSOQPVsiRGRqklKJGpWTicDx44sTeuIAceyxW18
Hi1rKz/NEx0Qrbt3eh5r2F8Kh9MUls+MA2MeTRyENAr8f1IACQX66JbjduhMn4gOYSpnOpJVehpD
v5gjphzxzWQvATpqvxHTlvTvHU8gH+KVj09KuoRwD/t5m2+UYt7ID4PM2ytOGHBr3rBLHzgMpOTc
nj+kpmJGyIgvOJAPQgjX13kobufWhPlqbSeP9E7mffGVicBhNi/RgFiwQsLfujeFSXabJoikMC66
2wRq6AVpfC/Y4JLxZkVbHHR+x8CKjIYxJMyCbtASAXnggb3Ur8KIroLHXgJ2K7ZOCDyZoEEJB31R
KlHQ8KlWwOgs17YDfcDmaE3wXA7NBufUZkAYaqTNplWaIJwG3yjsk81ifCwgmWWjryvZ3iWZupjI
b+Ml8EY80/POHq0Ntr0nkfLGUeAlSORlN0fHAj7OuWel/5ws2aGHeKx/yIvKrWF8IIgG2eJOAJ7j
JDCRo6Sz/ZXm+1FlOTfpUOvETpuM7Y/u0OzuI1qZLDdeaqEeuyQOFA1EeLw3x9IXFnM8/TRzqZQ0
iS4OZ2t4LywFUCEboCY/A/rZ1Xs1M24tHQcyURqGwgnTD1v+YLEbO0xrHDtg36Saae8UXlDU7l6+
TN339CZXfMXhxdMBRxmrHy85X6s1l03IUo7Z4qZPqRT0jfwmQbxy/HsBE4cV18pbz8eMLA4mLJUM
qLdho2OJogjg32kS+voImLh6zY1wa1fuflKiq24al1Y1t4Dbr4nSn2o8h0zICBay2SCYAJ5NnnGP
yoISI543U1ztUMmsemnJ61VGCWIrD+ahH3ZxAheMQzWrjz/OapU33VPJwwEIDAad0bzfx2hoodzx
aswpgPKq3I52TOYYV/CQBIoDwiMaYeigUEr6rTmox7xzbrIyP2T68ChYw2ULNCi9J+omPGDS53Gt
H+PQRDHsBWTWYNkCvVVP27m0bnJW42gVZXgYXLTls2safl/BRCZ5lldyBo4Xj81lEfl5FMrV9qi1
TIS0KFfaJj4tAxcdgAx21zsUYystEke9fdGJuh4J6io1sSniD4e+DvJADrA6dYmMLLfopwMmSRv5
RtcO0o2ESGqrPORXcIdBlj9EAqS1ZV5UxZB4j4NDUCikHdKw8gOsgV0zq0GY4FUj2QY2AIG0zQVp
9yXMz01V3SZJCSyoIFB8uhcZTQ9I3ynx9o2Z79HLngol2aQGXwmRzYKvM0daofI2ADYnZcPdzSUr
U0pudzl1M0TkBeN3m6PaIqXmM9dTI0BhVKWiRqoCUcq6bVJCBPIhfDR0Bd2+IBP+GE5uDExKsCAu
6ARCNPX/BhH5S5IqIH/oUDX+ZYzIr//03/7md//w338miPz2Z37PEFHMXwzVtV1VtWSqqm2Yf4CI
8CkEd56G7EW3XFPXXeIofqOIWOYvhFoAD3E9gxQVIB9/oIjwKdUE1+ryh1TLtk3tr0mq+FOEiEXk
BeQQxzDgdRCnxd8KYuSnmIrG6BWUtvKWiUrCHZ5dhTYLN45FD/TT6/IbhubnTAz5uomfs2/4Uppq
opQxeCls1SCw4+cv1etYPJyWLzUq+RGo3AraNXICz7yN5irQk+KYVGmAO/DgTXSrtXlP3B8hkTx0
cmJ7nXondf1erX5ldBhxNj8vprKrjYV6JTs6Ir0VSkorWl1sRbn71795U/3TPI8fL5QGylKH9EHs
mGvLEJqfXqhFFONE0CSYrJqQIVfRLj11IRg5SHSxFwAFg2g5n9DVJuk3s0ZsW7l4kpiyLMndCDJc
5M8Yvk7Egt6kRFC7b2bPWD9Mor2BCwJxMpFmqovK1AGA5iCxGGf2HkwaxB2UPtJFVemi5pYvGL41
doOyYC7Ja2Y7FkXx21jW2kpRcXo6gqQoLdk6s3dM8/S2nrFuljbkQEIL6/huLrxjRNobhj/ASQz7
HYEBV6tBs2Vwv8SIaKHLm8NseLiqeKxRWrPxJuWqy42vmDIWo398dJh3eaxuW5M4UNBpDYNLUMHV
RWdDvoESvGY0y/jQc94R6TV0v/2aC+1q57BQHG2i+5y3SLcOmaoEpN2+2izLm5hvBXTZUWTOLcG7
e1hx2xSlrBcxU5LJJpqNCSRuD8MQXkdF4mDMaDXhxC9c/EMhYgRHPylGehvH6VUrlZ1X5ptMj+Eh
E/PDxVHOVBiVy2bPogpGLYb1Ow68BndNCfK7Dd8zdCnUGgSmkxU7ScpBqPuwKQcVobHL9edWwIud
Tdyld9BtQLNARiXBcIzNoECZTqYC0qnlJs2RIVnKA9YRZC/d7aLXNzzPNyLPgiUf+W7sY71E/ijs
d3eKryKqGHtiN9D2xK0GqZ7cioyfqBsjeu4qugu9ehuxkknihEIiwWJU62/hRPYK/dloaicqKLRQ
FSIflp3neiSj0DrTh6DfRE6gpT27rIiErxj/VlVkyLB72ojB1J4pVtlq2KGBwmD5sOL4nr7/LjNH
Ji2FtIwNOXtEF4oBosvQsCb8Vlyw3PPRVqesNj11CtwOg0GM4xLDow7dpu0Ci1KJ2U1L4Z2KMEgy
oDxSrsZzkPxKNIYQujK5oaQstNNq24SdApq6e51bAgitzyhdvjeklDcRY1oFVKO5PLORpOKJoLIO
9fxqd+4OhdO4SlIVzZOcA9iAbPolJyiTO9RLCF2pa41JVIrjQ5mMk56Xz11pHb0O3fOAZceLxE3R
UfUisPbqG+AJgZpyQZAwvVI79vtuhdLUfgsjz19safDuJ5v2ykVzKKVtVXYUY/hSxbwS6ihebLPe
qbpHSFoWdAWEFRXbVKVzm5eue98yv25Ccot1EgTmQFna18oNyRAoLv2cgqkdceIN/qyhACnEjZXt
iO7eR2q5tjLrfRLZUxN7VyJ8nyINEhnpa1YMad9tXzzIsAV+y3WR8/W6cFeoyjU0w+850R6oyn0X
Uz5pXU/z4t5Z7Cid1HoHNEw51Z3CFcRV8FGZ+97JdsJzjothvisACWaKvlZzv5qx3k3CeqeNH4mE
DmP9lBYsFzvxicJpLRz9GhbNTotUqm4HrDGhKFb+XItrbtm7fMieFJI11m6XXaBqELp8Tyjzvpm7
IFpMysT+rC+E4ISwRrj/lgFbPrI4FqlwirG/YRnae21+ybKa3KT2tgdYMXYYmXuuO0WPoQuxTmVF
1bXJo1kVG2guwTxCRxqVW2fsXjjY36EXYdJfkzdCX9fsXK09lFl22y4zfqbslrDwO9tu9opN7QZm
nHlUe1MU6RHUVoCiD3Td8qYxM5rDhow+haIyehyqiB0I/oGaE0vEV5rw5/YjNwhAgk3csKPpzrnW
U1tmQWRYXyUipxL252oh0sVg2lHPxbiuAWglC/PUZRrxQ9vXhiaCZk3cNLW4CUP7KEgy6W14uJNw
3mddPf1blfcXVXnQayh8/pUq73/9h1//6R9/97///a//5R9+/U//+GfIOO33f/yP0DhyyQhWNQ3d
1hwN/tvvoXEElpm2aTtEjCFecCyHL/nP0Dj9FwNxJDw5j9LO8ow/lnum+otrqxqFoGPaBEc51l9T
7mm6Kyu6P5ZhMpjMMzVbpQAziUFDKPanhUyPp2RAOw2vwJv8wY4Y8o2djRERY4mcCTa3yC9ozdJb
1XSPlmgeZ8UNyJuCBZaik2fEZVX47ZROGmir/tIr8Zul3xBw9WjBvhkcdg+johycKLxh6bt1QIHN
07SB9Qj/RLNf3KU+EQrVMVtkujtKwx5jrhCFbNhus5j+b/GgDjDJq7IU4wURR6q9+L2DFCP3AL6p
VbeX+S94px7GlBBuNdQqKBHgzyJdjBtlKZ66if2jxeG9UlIYHQXxJiH+CGNOpVolA2eGGlBQqq5Y
+qMknrwHZ9aQiuFcrcWZ5NnvwnOuhDNNh2I6JRXABEQTSNA6ij5m1p5VU/6xh1zFM1JBpSeWgmaQ
tYQJ88F5HUUxI1T1yhXWekyB97DekEVM4WsC5B6+yijdzQuO39Uo0BGMsYdy/xtmDpya9nQmO3O0
oYLVU97JQGxto1ABdzqiEKdba017yRRG43iGS7B4q6hxbw2LjLUKl6QDEz7rljNUrdsULpmfJEJG
YDPvkEuHtGRpaBj9m+0M7+rIiC8cF2ymMOcy7DgaBNHQrFkIMsAfskuuvGmd92TxTIlzfkmSZwDV
H3USndR4BOpf3hVKFZMeVt5b+ma2ljOIBaqyJroMbY/kRjnpEOKLNP9uCus4GvHNoDkRswW2dbRI
D1atewRyfLPC4Slx2PxbEiCnTHB4gECR8cdzWVoveDdVs70t2P3HpvmklOV17PJrNxJXYs3Id9Ad
O3YN1Av9rMaoFBo1lqauqVqwvcUj5r9726ExZ/2z6tgcTeMt+HFSBYR66tUFJcnU3aM/WCuZXCz0
uLc7CsG4gO89uveQN3bIdLOe6f6SIebq4H6M1Fw0B+mxUMnX0dXhvqySoEi0N6o4ey3aA3MCCydk
jA7Yu9cWVmZliCwyKbD+RAJ97DA+0xA940agekeMadhB2GKtwhbUJxrwrPIEUmbnDK9thCM6s6N3
JTb2i1QIp7r7UZbaY+EQV0UAwoqVzAOILMSR6shEDGJchNy/6biUIgTr0ULJW5aXNiagzq7NbwpB
XKtuKJFmwOujYlwnrbitcMKRZff447NWp0D3oijQW3oCY/SAUBhG0E/FQRmx4fWl+smCbhUTth4T
UQg1ZzwIlP9Czz9Gp31V3eE7cvaPhNsfkR7yeBip4+g0e706lDbCMDMrbiNsveiEp4sl8QWH1Akp
hnlINt2W5hpsq80PYfa4fYyMuw025HamvJi92QdpeBrTxdet8Wo67dky4q1GlxKP6kGQ42JJ+MFT
tThcw3p2mmaTJKOIJYy7N3NMxu0o0b3w+8C5G5NYFzLPrBzAgehQb1dulCjoXs019qZNOBrPQyYg
NvDFaez58am0Fnl3i071QzBPuQk4ocmpkKeoveiTBFN5HnwDcgvJTsK6FXisA/GcYaPpq8GvPatd
LegEhEWvBCIWiAeZwMvQ3KVObK8ala4s7w5VHqPF7NUnxruQq/npiB5UsAPctD0zziXNiULJHEb5
4tHFfxQm+Xd9wpAOC25ete3kF7a+zioZBZKBxkX0v3MW85Da6XezptzJtBpZIIvXrsCdBwMFS7Cm
rBtAxV07fzEnZX5pNHdkM9HOFAMcimWxZkKS0kupd6S0DSVu33Ly7baENCrUIFsyd40W4rkU4m1B
TkwzSabTMlpBRnfMSxSy63nFusS3Wb8C2PxCB+utmntIVCXfNCLKFles2UJe6KoLYvGb0kVvymF1
HCILNtSUfqFBx98kBIRgfq9icINpifqUpuTzLDpbUeyG6zH1rnPN0BTluO5P9g6Pnw5Bj95xrtSP
2XwjWhITijqnaxpyLB6DgtgeewLhVjxJ8n6FB7TrySG0R6h1pUJgOgN4TLbqV2hmj1Cv7p1l+Jzd
ZK/P0qMxouHkiYftnp9FczhbXL19KhZb21osbdHiPub8Indk1VpJVMg6yZ0nWgzitFSkXfHPeDDt
mGxDj+s9rCg9i2Y99KBdeMseXCvUWI2nr1p9VXkCrIWXgPdwXtIC03FVdATcg66EroaI3aDkNhkm
GgRrtZZ24eHHjstDL+kZH22fA/eZ0A1BIYVlnykrcwhvCGo4GS5XTGtbPqr+UxOycuzUdyWqv/Xx
gTH+l1Nf0HK/LLTt/ZL5o4ux0DTrN83qeFes4tnpxwdLz46t/dpZy1MjilfNk3zZPAm5/dx1DYkr
U8SDCPNPHXEq4kHEy47ewMuYErD0zUnS/WqtOCkNsI2o4wE6DmIPVebRQXTGWc8rkrQTZrp+N7SI
BCun/bSnGn9opW4sg/xUUhuBXenYR9mDRAypWFWXN4MNR3HReGA7HoK6XCF0RbjvzKkfUwYwtNTd
g20OhIMhz55M80aQXg0BDIr0kJvnfi4o4VEwb9IWO1itHfOFXA+j6Ow9Y+NPLLewtFdVkh8tdKqF
pVPstwbjGA9rpZr3M/kGyCqbCsWC1nQ+p90FQCP2CUAgvHzTW2erR3wkgDIeoAnwbikxElDjPCiX
aPGuEWaZlYa5c9UP05NX6F8lHebac4s7YknOHHcBM7WpJdiytZ6MSntgsHgYsVgrEdA+i9YtfmAP
lWD+0AJPaekazcf0mb60Q/mJrXq0G5uxUMbSxjm4E5BUorOBaLiYy9W0uxCNwyWMU9vBIwPKTO8I
3/TWXKlnyNfPJgvZwMngsOiwzOibjmPbH9rQ3NdFs/e0JXA1yR16+VGUFcwb2phx14KNslS3lSi2
eeqcqrz5LAz0bqqwCMiJt2E5fWvd/L5WxQs6m08XeRazerxA37vWqtfDRGesiebSLTM00CQhtM46
G0XrrST10bPz72nKOx65wCpAEa+nOkWFEQ4hlhLNwohWnxzUKXWfUUPib2RoM3DKIt6nyntpxpKF
tIK7s8S6pjRJw9nAsyy6T/rodlStcy5QEnfkz5L4zTAIOlHpmq+KmV60LvrOk2+Vsm1dL7r4CD3t
YSSsXpaJRWLvR8t+mCrOnslCJdLBO7FR2q44pD9SGTNPr7DKCoQj/Hz+nE+PahzBkcBXRDDfQucJ
eW2J7c8uKZ4HE1dhx4O5ipcv1DgcX2nkl7H7phvbMWfzV90pDSWukKjb0MFxW/XW3TKYe0SU5drN
caKEIIcdHuxaeUgliRiJ2a6VbGIFSPEkacWxDbcYXxLOF1DG1QjTWCwlWCZqX0jQzIR0rPv40MNX
JcVDlTQs94cYQI3JZE43PjVnbEhmhKGcL17goGBK9WE35Xbn91RzDg09m0rDYawAPWcoAYdFLXxm
ATl+UaFKW8csL7RVbSKVUeGjzJLt3DB0clDKbupxhvucI2aMxuwBCyOpgsChB0mJFhEnuzeJO6n9
xzQBZgcly6cywYvQwEwTChSUkjtNmubZ+0GidmBSJ8CpbSoRAgTTxygOvxzw1QTFirUhMNJ72mux
cKVlY83mredBSoVCak3KHCXy1kth3tsiITJGsrIrOYhPxa7RoWiDAw/CkyPZ2oZ+VeNqWLMnuwwo
03ZuT2UBsfx5iDjLiRzkXmM2CqQJkCWTvPUyV5+20zbr3io2DPllGYM6ggyaBeF/HsAE6ndadtAT
RqiFwTlszcSDGGmN35koTVme9sxl1sZyxkVEAcReyZQLJkWumgLVGNut+WMazSaqlSupyrpNGZfh
3a0xhAVT4+pEmWqfbU9+BHgNsB3stypm5IjLrxk39kw6jeMuiJmseAz61nq1jIUTqeGe7WA3CJOR
NpAlFUOr/qgvPAmUfjwUxd2M5TPrpKdGzpnN3nwhfPrKxu6aYINYJexYTUxVcd68dXiLN1xWFB3t
PYDne6K4VgshNGuz5n3BO8kYiAOVhyWbdwPDo1dl64yRkr80CGQ0FcFTZPP9uvig8Yd5RCtkwlrX
4azAjp0nPzEYnTcpPgWPsOOBqFiWmgjbFftk9JAZenJuq0TFg8WpmWnmeczLp7DPSVLrjxb8Mm6b
hkQV3ONJXu+zkZN7UMC0CkN5NBK47FnDW2mCYeWijnNE0QZSfbcn6GRQcYsznwhmcAaor74WJrUs
OJMFm3ZIbTmMCbO4jA4F13ronOMxxQJqTWJPhqLvSbxYrbJyULvG3BraQLzz4F2wFh3LLk2PHbsN
s6hiJrda5yem7SdcaIjJCEwl+nVVdQ0sqDJ5LO0XAepgs8zFJS7NyDcTI7o0NE0lUWdH9PimPfgx
JXxQlHQpQoLBs2LQNviNrlNK89tKw0U9MwglbaLdTE32qI0V8RIt8GQgDGnglrQqkdamNz9+WVId
qpWWYiYgPzoLJfCim2OeyUR+lMX4YqCtw+yrkoVWPtdRCncv1eiDlHGNxZlHW+Exc+41kmPzQj+b
Ocz0ojoPOneUcG6IyN6jtSGJejjpRpc/tcb4wVvbYMadxBaxCgz7uT67Xf2DmpNu1dDeRgM5FkSU
02l5C8Kceb5GfdRg1j+XBnPqxkrrz7C+QsQVj/pY36TJ7J2czvqCM7Ewx0zwVjxmUfqQqDygGyM0
1oPQkDcqX3XdPqRMYaG74wfQ+nrc9Ak33WjQTqkqfmVkX33XQ0OipOv1ErpQ9NzaEbGagKrwoPR3
05xAZLce01x7MezqrlORGHkwJ4c6urZ18WmUCUYW565Az96xQJjS9tqH3nAlYXSrE5u3jbTq3or0
x4qjl1HYLlPpaQ2CyIEDEpilK0Hkgl3psHnp7Owjd742HUICB66Fzx21aQ2ifSjeSFAa0KfHNtGq
c+srhTL5UAzvyjppuERSdZ3m9q50KZOaHnKOStJ5GlYG6DzrnAxkVRspFGR10l+mmPM7MuqSGi99
d7PROJRXfQbQ46rGd8UioKmETUgb68TU4T4xhEy8ozyXjo4SPMKwHZzmxlDns6Nbl4RGsNaNA1ce
KkUOQqt6NR3BUz6fm+3oRh9Zt8/rBl+q7n2DiP+mO4jAZ/PbrNSv2gCCzyz775Gyxy7xiFWWfsZ4
B8oGaQaxw8KzJmPmq49UH0KehqSl79t5/Bq1vN3RnKBgvVQDJ78LebdQWPik1QOKjZOxlJ8DLQ6B
fDKpeKIiVZPXaEF/7bWbIY012tVy8UsGA1QD8H9R7ZVDVWFfBtYAmgU+emrTZYZbpb9YJWCHKqIY
HTNnKyV/ZPdg1GYH5OzaJsN8GKYMeWIGSNKnrnX3U67ew3VNVzWK+XXjOkdg4svGqYGna7iIw84r
sQrP7aZKi3oXhs6jBeR8q4+Qt9zPePBNxDUG0FXGMHOVEjvQUiY5ZgwsI070bYH9vkoYTdqVY+6J
fnoPCaI/FKp5QqeMnovXfy26+XPIlOUI8wAi54BNIfIekkV9nrAEtaVt4EnNh1Vh1++R3XxfdOcW
stFWCxckKhlndmsm4L/7UMb2IIEhZ6zfdKxeU4tOihxhemlWGPNGsTqfD3Wx860i5xZK6ypkkInZ
mJFTMoq7RoILLA0JJfbCsBwe7N5501qYUhXxL5BAeso/1dxnzX3W1uIuw0sJyG7ZLB1Jf5nH+TNb
jRXAEgVcYH86iycwmDdPg4k4zSAmM3NtWJkVkAzM2ytQRuykZmvrDPq3cAb0jC3+IYmntwGIxFbr
DIlADBt/cqaXPEp7///vokCG1/wcVvNbmM3mvXv/+7/96X/8H9P7K1ic+e6L7rP7+7/lT0Zflfyd
f+kn/4Z1StLND7P4+rt/963qy07+bVFSlT+rNpi9m7bLsP5f3gL87v/819/9x//86//4n//PP/fb
+F/7xWGG73nM/gmAYWL/0/hfNTWmmQaiDWbwFgqDfx7/G7/oSEQcx0WCYWpsCP6g9jB///fxOe5z
U9UN868a/zsmmpI/G/87tm5onuXyV3K5/9n4vxuEaxamSWhl4X4ZbCtOEM1u+lkVj71+HdKl/lyK
kWbaI5BJNAfD9Xh+MagNGPRxpiG/anN3O3UqTzsonqBI2nPjCmUNNU1skzJpg7ZZPgoq8CfHPKVE
N27YKOxJfRrlc7WsztaP5ywP3EE+efW2rlhrx/1qazPo1SKTJ/RQgKdQn1kL5Kd09KK9s8wvvEC0
FyDYoUPx2/UR82LeAGmk1UMbqqc3P36BC0jdpmUBzsN5OxkKJUS3FI88XzplOM3ererNNvMd2nLN
44RdVJyvdRpvdBxnfNm4D0ySalGNLjj4j4oW3ptaHF9YrTBjReLQ5Z23SatXfcgeK5vNiDdxnCye
yh8io7Z2HJ8yofMrUkyohMOgkLVURlGly+pKp8xaZL0lZOXlyhrMoxjTZFVGjkrEd0ulhkJgoXDr
ZAUXyVoOGeiynmV9Z1DoEWvPgU/l58oakHxD218oC9uqAR47sE9YZzrNlNORRaNFyRNiCRsAK7Vl
SpFZ/Kg2Zd1pU4DOFKIsMICuiae2t8+YyKh5HdhSSaNRNOAX0t0TDzZnn7KbnHIuH4v0kFnzgALi
vYEPLN1WFDG0ism0VosKWmFJZD36ow5pLJV0Kmtql+J6kVV2IuvtUFbeIYkW5kAKELABOhfKc0GZ
brT3uqzaRTZQv2vdm8kIDQ23T5goSDNK/ZmS36D0L39oTWQ3MNEW5MVdSJMQtgPdgmNiUimxactO
gjy4TSh7CxIeQeu4zqsRiTEwhKWCx2MlzOhtdsYrLh+YYrJT3XlVzjZk2bARoOZGtICIL0PMVyLq
sxD3tYj8ZsR+CaK/GvFfiQgwQwyYIgpsEQcq+blCKtggGfSQDsZICBXGEy2SQrrIHb3SoUZq6CI5
XJAeakgQK6SIPBc3ef5APRcUV7rHw4BosXYrX42WjYmENV9QnXfVdshPsapsQl0miz+Ew0eDIj4y
u0BHMdzbL7FaH6Vu2kArPWPfNMiLBZ91MmKijxFfoX45j018hxdBFrGk3BMHWtFMeNmzNZW+LJry
VP+UOmrogicmEYck5UYeke4Q1KyzpXERe0aIPjPEnxEi0BQx6JCPaJHFPkeoSdT3o3SWWLg8o0w/
TsAlVKvcCFIQlsbdV0Ya4HtEdJqeOn4mW+epqfL1EKcO8dtE41IhWS15G2wkrDNSVheVKygyySpm
s7UbEbzKDxUIYHuEsIju1xozXq0VO51Xq+mNtd08zcQPuba15YvumHquE9ZQtTaeyBi5yo8XVH3Y
fa5k+ED7V7au/trr89ZABqz3uIPYGcp/F63Y5qI6pAhWdVtKlpJ3jYQBGpogoRir+BgTVN0R62Hw
IDaCLNbVTU2KAXdTwHqE/Q1zxsHHa6MgF4O0P61DC8/2SCZPMu8NptXyna4IzxwR+W7ly5GGy6bH
UOEZws8y69Y+iFzsvKQksZY3Y47pVt5bjWsP6Yj8YuSp5Cow3amCx5ju0+zNEgnvrHbMFutFfpc2
trIFkjmrtK0717ixDZ9ZLs/dvVJ7Xxbq7AWVtoda27D29WJA2SDSES238TGg62YFdnDK4jlD752i
+07myK8X8joqnCEe3hOdbR4cxQYwteHgMYGSVaQnBn1+3xWMAiZ/ophz0N2YqM4V1OcdKnQTNbqz
1CxTwfIDptfgRv7IoeBl0kUF4+mM889HeMfR50G0WFhTxIRn2Scc9jmf6ozkaifdq7yU5WsOygSM
1a1j0vt4K2sEw1xu03JbS0ZafK+htzfQ3afo7zN0+CV6/AZdvkCfH6PTX3BgotpfUO9HpM/HyN24
ilD2L1Lhj9LfQvGvoPxfcABEsaQrflT4Akb8Ab0S4PG/idwwUHEPoAj2I9wX1Lty6uSzdVt3Nscf
9hOctxBMd0Y6bg086N00B2gmz/yDNcIfAGjyVAu9M600XBuU69gqBYmB7oI+GUNItJCkY2zkQSz/
v0dmZ/G0ZqzncyGgi8H4xf0olTZllZ95oG5n/YTYZO1YzMco+X/oquHC2TgywKuedRwakK5uGxwb
NLwX0otCfBw6fo4WXwf+yY2Hz8NiECkwYuD+sHGBKLhBMlwhbHfXGi4RC7dIjGvEwD3CdB1rD36S
NmIIzN2Ay6TFbSIvqhj3SY8LJcaNkuNKCXGneLhUXF4vC9fKgHslw5WBEjQYDM7pzD2YS07ytvUB
UCpd4ZxiR8zQxebc5MXOxXONvG3ELePhmglxz7AAe1Bx09i0vNgTBxfYJobR7EPBdyPw3yj4cJYb
F0/OiDcnw6OThXcljh0F506Fg6fDyROZZTDi7Clx+LRLkqyweWw56w6Ql23PV7KFOFsMb9PwpFbu
XazOm5E8vhL/0IKPaMZPBJquwV2Ea5n/cnActTiPXBxIJk4kqLcY4kbcSTYTSg+30qR+5gDWaiyl
BsetmWGhZJcvbTzUQH0M4BddLT4TXfjVwFuSqztQs5sUSxbwrn2kiANKiUuzjPuREOEMXrGWclC7
yrogqCGqxNGgH8nihSfP6HcXiJUbhZtapCyRrKHdMJLeZoRnZLS8OvwmJO6zy8RLOzs1B1GOrcVC
vtu7+1YztskOzsJ6xiMmT+ZIwaNBF9rzI1VoFXP9kRcFqhwKkA7XD46zHufZgANtHK4GfrQGXxqT
3JUNlWVi75rC0tNx58SY30zPY05PYBIfj21mZai+ipDMkfnMUtqV8R9cBVr71WPVbHHKVUzo5ZXj
nkLvU+Clk++Cg7eOW3Nt4bWb8dzJb4b4gSMAk437OvesGe9HPHqYwM4oD0nI7e9KaeJjd/3SfMQ4
+yCIs03E6lfj+bNwhjnCWY1Vd98V3aMeK1ezjE/O8M3CMahzGMQ4CBOchOpIGirOwuhLXt8FbkOU
AJcF92Fo3YIzDUb0ZQPeRKdP7jK8iimexbgJbByMIU5GA0ejwNmY4HDUcDpCArDwPTphHAj0jzV+
SGQubAHY8eX1oaicXeTVF9uAcInXRbG+/i93Z9IbSZde5//ifXyI6d6IWFiLHMlMZjLJ5LwJFIvF
mOc5doI3XgqQBG/shQFb8MKAIEMLL/SPvtZ/0BOslppksUnYK8NQq7u/JqtivsP7nvOcJEwW9E01
gzmeLg4A4muUrtgLYjCr9T7DJ5dp4Vk63Iw4NTUcmwHOTQ0HZ8WihNgxyvEtJSDmYJyeNXpsgfOz
DFbheYhNUNxq+EIL/KF196TgFg1ZBDbqNmctouHVgX535mM+bQhJLSitzePJbDNZSyrdODfQAw6c
8lCeKQU5yLE4Q+G9AMVO/FN9xtc4H6p+U5j9gmIahQsGiBHfa4f/VaGlCvhm7VDSKSd/LB/QCCwS
16xCS4DaCAMzkTAzKHwbFYdti9PWLmLIJzhvceBKGiodjlyXcglSmQKfLvjqswjfroJ/F2guOX2o
CvH1pjHyw/Y8xe0rcf0OuH8HXMBSZ12GKbjHHdxjqMYrbE6mYfBiO2VyEevmuT7ZilEo3eT4jAO0
9i6+4wr/sYEPOenCC6SIp+zr5k47rNSMXl+abs20O1VH50oJuAms8BXGUgOHF1Ga60Gna5hMFUas
0m2/UxxWqfijeSFr3NI1rmkf93SLi9rETU18+4012as7fNY45hYNvmsT/7XEhk2/SzcBEuDOtrNr
Dc2KTFe4XiF2Y+F28HJXeLoRZg8MoTE/Ll+Y0ni/p4kwwQvuglvn/uEPb/CJl/jFqx7fOL1fAx95
hJ98wFeed9XRxWcu5KbEdW7hPjdwobfiIcCTDpT50sej7nVXPo51icM+mhzsONn1ydGOs72mPxRM
VneixI7TD3pQPOw+chzxkQ/uoifLY7hOnfOwm/CB8UENkzvDH45Fku9q3PUdGwa89iGee+7Wddgl
B23iVQCnSO3+OFg9oobnIVOuh7WFe7+4NXDyw7l/bPBJ5QCe+xKrPo7/DOf/NHNN5zldhQMZQEAI
mE6rgxggAQews1Dq9qqAJzCRPgR8Aexh6+mPTWCQ6Y9FcAhqlDQCLsEAn6CBU1DCK4id6ODxErmt
vCeaCrlQfcmK+S4naYro0m0K9bGEBZ4VwFeKZl9W9bUF6CPw00NjjqxYcYQVqO87uEERKBVDe1SH
+ui4B93vt0RO7v10bWXNVQ+iQbeLfZ/HhxHWSBWBBwiJMO1uE9c96iwjEGmzkv5eswOM2uxhYMXp
19ZMiLtYEoeK+TLt7aMlWijD8aODYsuJl4B4L4pS3LN1PqaVco1ARocjMb0UJpij0Lbvp8eooHka
+/6ihEwBgGIwA8x7FifXX0ynICzlutXjXV5+i6BbkIp6bKFd8DVfgxTEat9fBNAwfARu088cKBnw
bWkttJcQPg8WFA0Dmoaf6+eg0C6LMjzU1fdcl7uuTtGFdUdfyvsEJsc4IaV1KB247u86qB059A4I
ereK2V33UD14spdWBsy72L3wGxqFhaB9jOFZ6I12q1j+zlN2ii6mBKTFdOJNohzDwt1pgXczXVTs
F5tSwzLmnXX2ZTKEhzLB+VInmy5ojjSyck3b5olzfPn7Yb8Q5IqM9BrezcX0kIl3ofraHaBXH/qx
2nfWdyU0dtOh3FEgUtAOY+Dd5r1yTS16r5EvCEUFIfTegqoSQVcpoazQdbxMOrEroa+U6c/XprDd
Yy2rvQmcwi67S4Ur6KsVnsi9Rx7pdD6qVZymAM/YVt1Pv+r540ERyrWqkE1Z9xuCPS/zxD+oOtq7
qjsbopWEIBNPKJkKpkwPW0aHMSPTa6c6sHWwSfQenPPpwghqm3uHaWlqDOfq9ygvr5kkunjl5fGm
Q/iODTaq77Be+nxlbreg0kPLXbnofQ/dCmqG+hINLO1xsY49tnca5wgphri4Cyt2jjpMHd/nvGDs
WIxbxHDeRnyRSijPfFg8I0yeETaPIUEbhUs3muAXzXUHwcdlBC1NCN80CeH7UGi/7lgZFHB/bPol
vJunNTyg6eWb3ii18PalqG9CyDDTF9WY7sHZaWl27xoRq8FNjtUW5pCj8sHE8UFHCjid/TCEmGNK
Sjra+fRzf7SPXqLd9ma2F5Dxcp4T8Ga1Egu77m5TqEeOTnKeF+8j37lG3nMY6hqtD9w1lWaH0R9N
o7yaCCKlAmDIqJdOj5pnIgxhxH4YVDq+8IUteNxmkcynr3TUh9tBhZ/ievMkUbeKWV/Wz2XsXIDw
vKuXnuYeahOmql8DUI0eIWQ9dLW6nmYHo3/UNHeX8lfolF4gD6bQyGcV+1UvBsCGAGS01YNS1NfT
OfnAZUjLWk+VGdsqriVUmekapzcbxyaL3mEzfasCSH8d6Zu0wonqd9fVwJQZIvTJlGNqy32qO2d2
BfK92FZ/BAgZPeL+HgxDnezM0ljUFKW0YHoHtNvp7vpWB74lucuzyQRfPmB5oWgUvfwzRZtxxkoY
AHJxG5TlTovHEz+6GynsMOllTOHuDpWWrjxVYQEXh/Vdygbb8vZ2hDc0Q6XoDKTtsvyJNR1drgM1
GwoXhdOTvLdODIqKfrl0IYBNC9S+xsPeEtrGiJoiWnj5AjARmyYlzwgo5+CfqfpNFvFasx6cXprR
89cJe17EfPNIOFemzbpaH7bCvS2pQtTN3qqVBxC78C0xAPOfkzM5jRFbJcqLI7mlH+NbmM3MZJmm
mw72ZoRShHzDU4I0lrWenQaiA8yONZ+hEzoWOtNDLsOFA0y8fUaHtsvTETcwEArwZXVVbgPznHjY
CAlGSrIT89YEVUgCHOAap02OYM0SOOvrvUTWqaBP5alQEyF/JfKJQqMTnSt4pNKToJUr0i+2Tsiy
16Zi1J42qn4+GXOnv47Pb1F75sLsAiBCWcnSc50Hyrr3VeQ3kDzzOyOlAiEXbV8ubDIcTcpOMr/3
zasezjD3dbrPRXEBi2ablMFaK72lAUqAMt5cUG6c7lat8ljicUNbC+RAeeZqzopZCoHZRKJwu+40
IxFnkhvHVX1W0Iu2Ledq+pOMU17Rn3D8vOKW+lRBcXjJKR4QDEbIdmowFHKVg3Wng9bHuhLF+O6N
7iQdIDOR+8s96aSzVjtSkujeSeEuKyvdRBUBE223iiIXymIOU+ZMjRlMlU0vlGc3LYBHxT9i7FDL
CIy5Ql79XK3aW6XttbMsCR7iSWPukxEQtah5XIpSjVrNmqR41EOkfqHZbOPGnAUq6LuMSnzQ98tG
z3eBgxCSd5FCfrRNwPpPygcUR46VwJjW2N9F+TI0syvhOj+00S+WRoUYm4rfPBbiQuRhcRKGzrHJ
vWMFDMkBP+ZWwiDTtFoLL2qWLqzbkNS8RSEios0MceVW3XkVNc9N4AYLWrV2H85pnhL8bbLNHTIS
fhsyNMa8e8r0hv+i6o9kIiHbCx4GRx69KjzJNIKBnR38q9NYq1HeSXPeGhrqTfr8XZjO81hpZqli
n0Qje2kldSP+Vn/um8YTCc3PHlsEr0csHFdbcfBDgrWskUIesiK0Jghn3US9tcbmrmgjgN6iWor6
3pZFssPIwOJCHMMI9GWuJQpGNGvmWQpEDNKf3MAAaFtSNEyd+pxoJm5sQ8gThjIUhIzRJl39nnZ6
4UANHWq5zTQo4FBu4fso9sLXuBs1zt5tKMKFEcZzQjhBXbv8UpRFd2JMj0GF+FfRC9BjBhUNv/9u
EggCPBqtmF7Au3RL4oG8jqYqUJgV2VkF+8BibpRU4BNlQHqKbHyOxfK0aCoS9GT/3HXeSeno2O4p
KIxTbh2cKEQzUbIsZf2tM5vryO7WpovWTrINnWnXsstQ2cF9YeIF1GhA4HSEdeXknTVXdIcEw9JB
4ohxNuBRz7PhqEtojVmBb7IanmqrSVHtkMUpApZmEMdpbcdPvJVyFg/uqmD+0qVXz2WMaVAbrhV0
pTMExRqxFT7q4ZlhK5umbepFkqAN6yn/EUKxAwy0CwSUVtst5P+FcX4XfMdgkD3XL63Nf+t7vvQy
//RPV1nCvz79lT/7F/0/2E/VVTqLn/RS/8N/+ee/+ac//Ke/+v2//+Mf/va//f7X//n3v//f//yX
//j7f/2H193Vl7/lZ2dVEfI31TZNw0ZK+tMM9a+t1elHpirxSRlCE1L/k4/etH7TTH7kSIxOfAOC
dmyVNbX/7/+dKX+zBGEPFp1XKfkd4/+ks6rLt41VYei6g3xzsmqpmkY+rP7WV2UqABoDHAPrMEvz
pZ51e9pXtxyX9zI5s4KaFqUByb6chP4Z30DuN7tkCMI5iUU0BEqVCLm+2Kl5NbLbjrdSG65GZeo4
5nVL1ZpfaiaFT2rT+sQtPwb6fkQLhX8gfkhiFfaO1+7Q+SMYJXm2T4kJAzBASHr41IT6aeeYN6g4
kMGa6MLYLeHhCGZmmZ07PshSDZdtZg5HbViEHkl7VejndA+8xzoHjuWrzlKMT7HK1y9NbImtYT1y
9B9J5FDSHuM9gYIpER4YZYSukA4UEEbiNEvN1C64NVBJ04eopwOnP5W+hdDfynahiwaMjxnSp1FS
p7W/97T94nTMFkrHqNirEexhgl7Bmke7sqcxzMIQ8YVVHwI9JzjgKbPFSm1GMtlLculFcUeQ1YND
HSgu56nmburGqGYdlc6htVYaUOJlUkePvoyfXMu7EK73A6o4Fmzg7JS45lhj4Pz3hEUAbjVOW/HD
xjUQt0QvZKF37SjnfW4cxtGOlq2dPXSDZNNFsLanPFd18ESD76ow4I+h/9jYdbwYVS45lTiMOhiJ
A9QaRA46CX6mQjukYDSDdKaYgOj6zibmhdj4XIMASwPJ7cm5YVXNlpBmJGAuzgyLXhsnpwxyj3T+
QYBuWOX6ANxlD67Xf+yoAo42UJoCzZga5fGCADBBUOpz5co9oqPlZHsgwsslTSo+KM54C93MQQ/I
a2EhJSUATTTNRVuFi7FQlxHNfTjHXL3b0fxPqm7fksbA5JT8wCnFC0N16zRrxaIG4bZSUsDRbMUX
pbcrSPladjTaOY/Ip0uG1rPDzKPF9JaNLHisXZ9MSJ9th63EORudi5z+8bL3sSWWFSAVhv1ZBcp/
eiux3P0QgLxL1QbuTp90w5t4bdTpUz2520NbwZUu21MzNGpahUjrYczpst3E7rCr4XcvEMOyqPPB
zA5jUs5S2AtxEuLGkuthrPj9lFNtgvIgDH6kMxFhy9EWSdGwWmYD5A7c47QwquWZFynBvBziSxg1
F5U0k5m6TWkQxV70qOvx0uvNtR+W+wyNYOvgUwkxOvuNBSTJuXB871CqORk5uCHjTsHnMCqbvGdU
8PL0UP8wQudU4z0wtfSBcChwSwK0oQ5hJyX9jOpkHJYHSyULoIi6m36wVszgD6/G4sNPN+hrVsc7
VIdB9V6qqqmjUtE1IHPvRCIyVTPTayxvbce8FFYm1kMoT0SAU18x45+u459CnQ8Opk3ojD85Uhk5
p6MZtFhNnaOiWXg7craNpimK73prgkfqmeochOlcGdxWs5D7Jvg+du2uUqPz0Mougqi6+/xatWlg
/uXwjqVKQRkACNS7gZtwXgN/nu6tsygCaWrZcw8zPOkHa7hfDAkvzyJBaocUxU5xn4zW6vNTmMgn
788A1aPAFWyzZ9PVtzfANLA7FkLz1lHb7kw9OUMQeVqwCx/MeEmC+Bc33J7+vnfHo0zE7KfpqgWQ
xXx7vNRQq7Jl/FvjvkLFZiXrMjqvKdbMoK9goqQpKfzxFM+GM2dHfmNV2kVKbmSh+5vGfqDbtRZ1
us1umiIgW0ywvdwWYXtjZ/aq0aMTIy/2igKrISK3uIjrhTXkS21kqEsb44L0eGrynXVamOFjpQUb
L3/IRu8RPWaP+AbvEiFxS9RgD32s2LPc0M6Ily/nwYDtixTNxsGeauOS8/3uW2E4V4nHJrIqA4y5
PMJl0NhYGOl+Jrp7IG/NKsq7sEJfQn+7WueNdkEW8KKED2Zq4OcJPKRGlBOlOYw3emFfebZ+Ew32
FSONU4uroQhI4CztPTweTG+RdVq540phCosbEk0Y2sH1xD9hOX+Uth1+Pozq7Qrw3T/+xZ9d7b0W
z/3F/2/LRt7FP79q/P1//Y/f/+5//uHv/uObNSJ/5I9LRNv6DdAIQ4kjGVTUl5XgT/O9Yju/6Tr9
bszC6OFt609rRM3mD/HHHN2WtA7R2P3bGlETv1G009gca6oFCp2B8F8ViG+eIYrEP/7z61H13QqR
Uctx8ETpOpo5mJCT//81QqjRiRBgkVqta8WfqgZLmTcbrxi/GE1Y0r7+un8ehuomEj9oS6AI3h5m
GAvUieNAAJSibBtqVzZGKXJFNgU2G/w2OmLTxDx99Rw+uDb9w6MK4EgcEqqw8+6oEZemufqkSxJk
oMRtuPSr5s6p+q0YhrlC4qCUEPA9St6NvfByY+3YAqq3f+AJkNleDHOyRq51DG16on8LQMQgLnsg
H+TcHdTLNv+Oou/Wqb2rzChOFWRsllVRZFZuPr+Qaex7NTa+3D2mI9blqDct9pdv757a2LkEulOt
Y8aFVLqntq/cf34INJu/HsO2TaYbdg2GZk0/f8WS0jpMRz3q7XVnhz+mNZ9wuGe13q9qf92itwaN
RVdL2vxbxljlMmpqEUOUD3PWZBOcV/VqbOSVZ5WXBd0sHSmhtcpCczuijTeVbtYG2yYflmUvLvTw
0qByzp3WyXeb1WNIPSxbE/+C7dsRiy8ubnrQv9xAspGZXqBM2OId5ssngoq6SFGtZUxlJevO3Wyr
NeXKkOFVTlIg4WKEUFl7g8eYob5Pwm7XAq/FGTJrie1LbLkqLWcZKKi34mZlRxLhfnJGB4OYgfy0
I2JPSiyb1FZjUdwHrLbsqN9i7doHfXfuO+E9mTr7zy/rZcnzy2Wx72ScwBWqvud/KcIyLEIZqjWG
hslVBlyiSkukXEADaq3ZK4JNn9CnGC1vZsXGTk+MQ21sQtdn76NqlGgi1A2E7n1+Ym9xHnxtE1VN
n7462vcaTI+37xJGZfxKRlhReF4mFIFgLZ3o+VVVQB+Lh1Wkaj8rGn92uWa8H8ZejmjopgEtx7DZ
kr89oiRSbghTn2od25lEvxpH9d4S0bFMwsvOH1faoN57aOHZ5/iyJCb1woidrTEap0oWX8sgOLpl
TSI9ETdecmm3yGmp8ouYnA+QPa4bXjpE5TnZWYRrVRTNBrH/yvGcraYMBNFi4TDZnraiuSM38vvn
d9N4tzR6uZ3CgcCi6vw/pNq3F9ch8S2pH5Trxq6vSrZkWYmI7lQ0JE5aDkJdk6KlmGQquOP7UdPn
FvLP0l/HBT2jpITIZozhJjXjXU97tDWSc6wGd2RdAl3IooWW2vl8nIxDanvXmFCD2TLDbLCjjUp8
IgVk/EmfX5NmTwvo1+/u9MQ0RlGmOXLZ+L+3FyUSnHFxhLQOuQ82q8TOMbaOD4Nh3qbaYJ12jXsW
uCXnz5512aF/jO3OXvnSVhawM0g5wYm/xcJmHKDFI5qGyqKzfZv7Y3E6qHgy2wjnPEqoM4Bz1ItD
8vWGwQtPUnL+iEuHk6s1gN1K5AipVj7VHmAFjQEgtT2sqGlziU7jXrZVDKjMtZdlmdLc1OjFlXxA
zpXv0BfSjA4xg+/te6veZpIUthDOxqjZD+1g/4hd6Ls9bLOSoFDfsAEpOKgngsssHS0cajkJddW3
cDQEEm1rnMO+BZDRsHqzJfFmFN9haZkyOeskxqXgmbUddYp43rghCqNEPkSKxF1D53pBq2w9hu23
iCicuVFfdlaCTNZq+0ktEs28XkGuWiYPcO2iJEKsSPc3oxKpNP3B7ipCnALruwAfq7qoJfXMxVRk
k+g9LjW+BsimeGVDfuJXUBJsK3gKm/CuDs7UtsPYBbvXRJc8K7SbPlQecM/sKglEwzHNWTkNonGf
XyNx1GX3hBRK5u5RlsYKgw219Pi6EUTLh6DGogOV1nyJdHmchVaJEnIq5quRAA0zr+owWWvKkR0Y
imO152WIOnjYIZqh1jPmRDFuk6ae3KYt/JswnBmVf+Hia5SUpN0sAfjQs6Otz3VUOWiWKbD3XRHP
RpUg0jDf1i4irs7KTvu8KKZSsL1q8+tUuXXCkgRPXjBZNjTPkfWEdF2GFqNAokaPntdXi8JVeNFw
HwlyvyyCsbJvfet8jxJnl6n1qeNSdiLXpdfp7smR+GNraQS3huwvsYmSYxdgGp1er6FsKcwgd9EU
bff5R+e829T+HEhMFmEmLmW2tu/G5Sxp7LhNqpKBwfWXZPT9iDq5MQJC17OYTyQ2D15+mfeQ0gpc
4dYQoCfyyWYm4I6lDemavneSEUS6aNA7lUN2p1lAsscpQVRxZmmYAvZjRgEUAjBbTDFpx7FvSOym
zdqY6DYqE+d5EwLwh2KTwXiTRnzfhw3UPU+jMtVmCw+iIgh/5CO1ft01mAgr0/+m++Q3VRXzmNqC
H+zjcNYZ2YkVhPcpVR6pFN+J7Q0Yz7qd5UU/mhA9f5PbOCr0+7LjnuLsPWpEfgVR8OyM4nzo+hN8
bqV52Uh5kqcgdNxzrT/hXE8Ux9lHst2VnXsvEsr9g7+ifIY+tMRQmJcerYg4/j4G4WUU8OEF3mUj
9J7oTPQ6M0uByGDGWI1ZF4zEv85zye1Myub68weqvduk/3ygljCoJzOe6i8zx6tF2+CpvRgh864L
M79NugETlzIv7K1WpRRu6e1Qoh0JK7U3Ffdad3ZdlJFGhLfb6gR5r1Q5C1ucFE3844sz+2hCxtMD
MFalKcuU/HZ4V42sJFM8L9f6iCLXJ580CzGhN100xdPG2POHVY2eHHYVjGorAwSeRQ+Kc1dQf503
7IwHvz3//KQ+uFumrqqGY5usSn45J3esiC1V6beOqXUQE7Inj82jx+YHk/IhcPOnz4+nfTBxS536
v0VNw8a1M92kV49Hc/Bs1M5Yrj01+56ZVLYrw9pQrr5odLmJjejazTXKxKTOweP//OAfXCzHhnVp
aRRvWDi8PbaSVSF6ro5FgzKc1LK9VngGjgzPTMjTM90kXPXzA2ofPHKp6zxxSxWazrLv7RFFx34X
wwmP3Mp/VH4/Uyv/UIZkqY81rnBBDl9v7ZlcY4hW436M15WB2xD0YK3xB5Loi3XTh3fAMKd9tKVb
+vtlkyxsvLMOr2BbbdR0r+DIZNExNytnHxL1/sXVTxW5d+sZqZumrbLJN3nx31092dGkerppuc6F
eh/RZAi77Mzgqxtt5WkUyaWlxbddl9za1MTrPjjJobDMPz8JY3qov5yEJdgiUji0pHj/wml4f/tS
gewNBYRJX4ef2rRPkX9iZrk2N2TdzKNYPy2keQzJusOEcWOF6bdUaaOFraNnbsMQLTDdW2tQT3P6
L4ui1Y6RHd+aGr0A4YQbk7h1cMx0jdCsj2U7G+P6YATgo3ovXhEmyqAS03w2FIZgm8f++UV+/J45
eMEkerRfd/WyUXI79ZCaeLl5tHwGfchMxwIhcdWedU0UYz0PqM7n/ne8eQfm0Ss58Mq7+Bf8cZ9p
2LE/P6Vp3vzltjtwtPWXcqmc3o1X37lFA1uUHepWNKeXtdOtBeoxcgUwuGT3HU22XuEkcX98cdzp
nXp/XMOybTY9DLHIVd4el3hl4vqEKNaASTZ6kd1S8PziEPoHawasoZhGLYE99MUh+vraAEwHnZoj
/EgwDzUtZB7upaXAVqZYMGtsDCGJu1VA1dA6ojtSWkgbVZsZcjBAjE1PoI5Y0tZk/eVhuYr0ZKrL
Ui6orj9/Ch/djddn+u4LzOqg130PKfhgt3PKWsvB+6ot8MHGVhqM44wo0qEL8W4B5cmwid2xw0YR
KXs707yFCaQOf7hFIABe+SZgcIsT4/SLK/toInl1XOvdbOo5SE3ZxhVrL42+eSZ6b8/Obu3WrecC
Rv+koK5UuIyB1EjsaL6XUuyrAFaQJZC707smz6FrlqgUyVumt5aZLbvIIiY2zY5w7BhQJ1AqllTo
ZqFbLKoEgjD7xVMl8R4qK/weeBjfTRPnk3TPG5Hc6DWLxnxuZ8NFBNQQdG21KxJmeReCtunH95/f
gY/mFozKLFqlNtUqp7f01Rc2VFpKAHTDwKYwYsU9OMJiL0L/4vPDfPQhvz7Muw8ZrS9K26Yt1lSR
LpMUv0cWHPvxpmnjJRLepRyw1HYNZMfPj/vRe/X6uO8+ZBBSTsBCmQGkbQ8pNbIeGxbqEQDyp+Ck
Vr5dfnFDPxxFX1ZDNFvwmb+sXV7d0c5Sdd+Mq2KdkQKsi2qT1T6oJ/bG9lrbpl7DPhkgY9nuPJnd
9Z2xjqL8pLVpt1lE935+/b9Ualm98uk6DDBMn0KbHOqvn28qG70fcytft6Y4SZGiVbXK7joq9nGd
XkhFXtale2IhKjc6eO+CLcCAkRjS0yy3dwXcqLzoF5kvEzrSHcgkc2GYxVGU43GoeHVL39yPhXmb
FCTTD+x0eXUKNdyW5uHzK/mlJvdyJRbDrqoZOivzd3UNAoDZ8fcJ42WuPfCJ3QolX+U6VgdPO0vG
4gQ07fe0clEuwNARA2IwhE2kyHlYtFV8YvSQKv2L7trP8u27qYICIRQAKTk1Kd+NILjoTBnlKVrD
nJvVJfLc96hX912FzKmyzslkPrOtKTfGQTINkQ/tNl1wTNoz2+6eQ3w7y3J0VqIlS90s83latO3C
941xnhSkbaH0sNrKnfnEDKBYoIzbW/mNV2GFUkM4cG3ZIorOHpSmOqZhmS26kv/VM9XTACOq2lJj
6Gv6x46B0zwyv1l58M3WiDbWST/S3ZNOpwRQo7fVHoTA4Ztm/HJuJe0s5ZMMTYHQBJZ+Q5h7lEDh
gg1KxsAK4zlUebVDDQHLvSXhKwnzvQwpD0XlKonHXewNsD0UlGpgMlsGvsWUi70SLmQYLd2mQaKj
mHSytUOUrNIk9y4gqbxJr/wQsFUkOkE2AHeyyMLuJCnUw9hD6pVUstr4tG+7E70tjrnpMG2WLI5M
fxFPbNM8XglRzwJXPzNAGZcWtzQrpjQqdAJxXj17QuB3zGZ+WTxBKIhSIiibaB+m8tHS8pXqtzyr
hjQGXCGdzw6CYYlk+zsgju1M87nAQPLXNYMByQ3vMzerOWV+n3sdFxyHlEeIGmvwfUEFGl0NNbFz
KgN+ZjQt1e3LLs6e3dE4ZxicMGmPllAItCoADsa5uLZB0aTVjTY6EJqt4h62K49TJjetG+0V1doi
piX5xfSdZQfNcjSsrVFBfDSJi04o/Veu8ui18rHvYpUYBiT7Hi9FZjf3QEyfozJ99ipvrycT+DXa
G0g7qQPOQ/0uLiwyU6leL5OovS9E68wDEtkrADqW/6SZIXx2P9xrCvjMLz7tDxYYYHn4fOjKAbJT
380OveMWblUY+TrAMpZn+nIIFZZ7AH378RLR00FN2p3R3FAXPtoiPHyDwEMbhU/oixOZDvTuY7bh
dtiQOTWV5d+7lQ6h74aTqEO+Ju04mCeWtWUbuM3Ki7wUWxf6pdbeZ4SekYeKigPwaH/3xRl8sCDh
6zMnRSprfsaOt+O1ZVu9EvrIHvVOXPh2+JDhmcpr80pri6WfuqsosC+NIH/Cb/DFTsv8YF9n67YO
k5wYGlPId8c2Sz8eIsqL62wscIBEbJ8pyJRgxdQDUL97z8ifM3hCpV49B4E+2e63saRgVH0bAH+g
CJ6b93pVR2u8i0D9fIGU1OzKGfqSy6GVz6GKEr0X5WUmIIZSyli5lXYdg13UBt1ZiLh5tpX8qI6x
sSVp99LF1boxK1ku0lBOas+zsqAMqSnilBdpHRDQ4uruEszJsC5Cc2coQ7ISE4J1qiB+8WQ+ujuG
zuTDJErP6UVZ8mpeH+yEnFOyI9ZVnpwNefhUqgqiYkFBtcoeJLqDRBRHUoGuvGG8Gz25UTz0NH6y
dPJtQLLIPIj9x5ib9sVO4qMTEyqLN4v6ALX/6eevTszsCjDlDeakREfFHrMrItgcCwqS1/POM4Yv
bsQHK0a0l9ME7HA3aD2/PZxR5XnTZX22VsicG7V4WRZyhan5qx7ctDR7/y0ypbL3t01N6u/3frDo
iiYs22ytTqivJkAJHV1HYXiMImWTVN41ab+7BjIJXgRzB1fUKsl4jr6c4T/6IuW0flKFQI76ywoq
CmPH6NVsnZcaoaWBvSr78hCYG4HnZMBxN2TDsi2BsKdh+0Vh+aNCF1IpGqvTllxK692zjYCFUETX
MshyKoZWr9/qMiN1N1m2mnaemXBnnfg5VZKj6XZfHPyDNbuNdsGgNY7C4pfuWDPQZeltJ18T53FQ
QpiOZpNM1fttTq6uYlpHo5CwINQv9GgfXjSKCWmDVbLYHb97wwTJdJliavnaQhSpmepNELvLEKyl
DAxCJFEv5oVGQjlCIKzCt59/5y/9+HfvHZ0zYU9BXJT01XelnoilSiVSHxlsJ24ogslZkA/nlD8P
bUlt3azEI7KOa1kdHe/O06Gi5u1KjAZQL7pevdIG9H4uBgw/89r6Xkk1QhVVwR01YpxsRbwkL/bg
yA5I/EnuO/oKPB41ZQ3oRq7rK7ut7i2TBZlJVmMqrEef6jRRyixtROjOR3DGQa7dJuhvHVJ5y/Gm
d52TvPZWhKZ+06ryaEXi0Ynq+1wVeAXs4Rm2jsLgdG5EjYBgVolZnoTZYjE6rCSygQFcnzSvCoiF
lkBsIGxA+/Ieq7Fksdci46c7LOiEcUJp7yyMprmFZ/EkVGMZoJRctEFx/PwpGB+8fFO1D90M1Rfd
MqeZ+tWgJmJT5sQnMKhZnkZprb6B/KoQJogUrLU9ilBxvgAruxojd511pU7QkjgN86Sda0p1X1Ow
w25gb9UcSrldKqeizulCquKxHNP1qNTZTqfr6dXMJ2rTsDfonHPYTCfSis7ZL5G8My1lcx3zK+2Q
wHz0hgwXNkaTKZw4Hux5m/JKaLUFzaC0vhjTP9rtODa6Jtug4mmg7Xl7/bVHbGdU5tnaCJLHJtA3
kUlURFFe06WJFohr9n0R7FVzeMinXIVeystcdc980psYivVSkl2ZJMoXp/VBx1xD6IGaxZFSIqN8
Vy6IYyLEylEwHiUWK97K2AP7taA64UCsKIR6mvlYdAAFNIHAUOdtTDtYtjbNlGUyuM9jZOxEkt20
Hd3f4crn10HpT3zBFYr/hOxjbqUa2Wu96u5H1Yw3bVvfEwNmzPqbYsA7b8aNs/j8Zftgyz6t9gwA
aAg7QMO9G3AQ2HiF9S+knUmS3Nianbci0xxlwEU/0MQd8N6jbxg5gZFBBvq+x6jMNNNYS9ASalID
7ai0B32IzJdkOL3olfkm+R67gAN+cZv/P+c7LZyPuAJYqgPuDXM0iOlkAmMNo1XcR89GgiGr45kr
CafooGM0oQR5JiXtKdRItqJYd+Fhn5kHFUVjF0ocjGHjNDg5u+etUTY2ORvrlspSIry1Es6qbZ2J
JSAgJJK3fk5TnfBcvbtUODkVyrLWyTKUOrLxqASz+s6VlR9eQLRcgU6OQr62ICPCLYJsCsxz1xP1
oQScOxpjW5f6IdXVx2YuDFj9habST6Wbkw9wcvclZbaAVIIcuWq7QwU+WyjgHDL5kxpnBPoWS/hf
3dp8vORp18/CzxuYZcwG2O6OEVKjOGPBzesLG+05Fejj1ma+jqIJk1WG6c04OWb4cmq0asSzbbxy
a5EMgauLxyq3O332LGgG5sXh2er1h6gZn9Iw+oxPdKNZphOVa1sCFZfkj3oSLjMgD1r6cuF1OPvk
BbFFCKAIqnzPdvzhqxcTeDlLidh5EUloATauwf4i5wCxh1fYk1wZ4lBn2zfTLM+PcEmisFXnRrBP
zmC+0upDmtUru/5y4YP9tPWcn9tsCTJNhSPKu1jphw9WJF2DMsHP12Uh7WZ1cdGYK1TNTjCU2xnd
D8KQ+NkZRPRQNiXxYdFLXt8ORvxYUQO88Gl+OrWefJqT41IkSWEAhD0H40WbHehBhcmSkrEbeLt8
NBzVUB+pFNwgW8T4Xa2CMN+UYbEu97/+IGdHEyBJJGG0ptAyfXxT/cwcpj62id+wvgSjWLS1umkU
N/evEqXAb4FqCXHAr68539uHTdJ87z9cU/14zUbJUrPvzGxdYuTrLLEwupZEUaIz8FX+c5c6eVk8
2SupXVnEqgNbzHvOAqCcle5OXGyAzdrfM3elK9DWAXrSnfl4V6rWFqWBYGQ9DaxegwX1rBp2pC65
QflZDZVrLZ+OHmsQCRBRcJDS8jUsx32M06WFBZ0m6Yvc+V8HU1+p0wuba0Bb/oPUjfu6KS8dSMW8
9//pO5g1gUwjwjatk7U4rdjooWDNyIPRN7Cg1gOGICLqV0Ut7+dJpC/1ZUeURCCtzc7cFoFHcgDH
51RAv5rNzbqTBEQRZt2z3y4xYQN1QnU18dYnfRCBJYlWkue5akuhrW0vrLpnZ5kfPv7JsDX7uGtF
yhAydHqHlJvrpREr+67LNpkcu34z/Z33hBkXhwUnqp/a6NFI4ymJvGydQ7+f9ciFpV1VXr0rVBVO
ne6k9N0IIbs028/fw0/f07vfBMW0Zp2OqhpdE/onbjQcOa8ZRurC3VL89jDhNiNpzMHN5xT6Jwrc
WGGD7V9+feYhYqHIJkL4pyDeYdLjociYpaRsdBModB7fqF+BfLLaCyv2mUlB1xUF4StFEosz1MfX
xxe5YkxRwPQ8e8A9nfOiugnq2I0l81Ld/cxSoNM3Nd6ljgLO7sdraRRf5MZj8I9tiG2beKAKHD+N
AwfN5VYtWVtB7LXStMwy3NBaeigDItz8ZIR4aN4nXXWhXnHpA51MU61WaL08MAuXoUGlx2C5rlco
K+9+/XXOBZCfxxMNHYt9OEcDhb/w8dY7TpaksXI0Guo0BzeJNjLLr4cZcNvopNvVqEjQfSprNdXm
nBvM3qbY1KxIRalvfK18kNR7r4Pf1Y/ds1LollPV1PoLRd2j6ddmvf7kSAoELaUEICeum9K6FpPn
4NBEqjCBtS8T+lnpSJu2xThpBo9S4kNd0I+aXeYQ4vVVbtsYrlFQNeN9FpsuRNVslatip+jwUafq
MQgGNhiWk6jEbLbkxTTaPlS9W5zTFBuZfQplB6A+dP02OVpejJ8o1iDo4HGIKybbKnzQUkSMQRFc
pZr8ORXiaQjyYC0UjSO4r26NQf5SRPuBsv56BBdRq/Dq5KK+ylsB2gWNcjta9yPqQbeQswOcU+LU
Tahy/nBMomw8xnVwnPoGlivQA2JHgx1P/CshTyiUg/tUzQH4Q77YEGUgH5Np+GasFRH9pkp6cNuV
xKDGFQjfb6bR2Cve7Hw5zkxQKXm19HDeyJNvpqHBrbK+Rq+FYaLTAIGnn80YKJ9ENcEc8mhVVepN
EWiWoybk8A2KcMpAJYC6tHZ61Wz1WpGuieR7Dr2B0S6oftb0z40Be2dROUMOCXWMn8te+4IV4l5V
/IQc7egF7/ASdYqyhAxGOM5YvwF0b+psSfhgNDNOuwRAs8cfEpBh2CSUuU0EnmBo7W9Nq78RLmBK
ltvGc51iwLRstNhfpwF6ZY57ssxDjKLesGknWH+a8aVRnrySz93EcwINB5bWsq9Cj1ZwOHXjsugx
gCYouRgDX7J+id/njVC04Vir8hc7NR4jNqHZqO1aKf9GUvJV00WfE6/8Im2UsbupGiy9ufGbGYYv
Qf8Q0BNZ6BmX80ObDpoJ/pKgtDlstjVjxgqX1aC4YMImY8HQH0gjL9HDBrAgmvtQ8q70kHTtouhe
lJljh1d0dEaiu5djrO+Ye9ChorVQC3oABd+R7aH9UtWKyUWLEW4QDzvGNFrTyaNnhg0RDxxtGGjX
c5zJfewdyHhCq+orvdOQijv0MjlAeaPtZEoRqNAXet7cxFX8yjEhWqUK46VM0b/IncLsEr54unKQ
gdImZVU7dpwg1oQxh6WWCJWJExoyRdkKXotZdNwl+lIqtWsjpfVMomPWk0JYaupCp/W24Gx933pB
vOwqV7XR09AzR3YgZc+GFJHLEPdPRBrdjMroymP8kIWy4ZoTcIqB4d/bNTEc5Hpuy9A75I1136vD
XaYq96NmvNhX0OngTDGgZkAkXnniL039ui+y18zkGC2Z3hcbXE5jxa9Zlu+MEuPxyBkTxF8NbFtd
N/prm6SuSqlfKUn8Gtr++C6/Uj06kUDSyJ+pZ8l3/BpUWctRGNmj0vSf0ECiiixJYzGq286H8DML
t8Cz6L61o/j4GNZ3WhOjOscDGmRQ2PyEITCk8b1kd2ujQeLFqfOKjR3N04R0gCoOrnPF2pkmOJ9O
zo5qmO0VllJHjPJAymN701ZXlZEC1hAZQdGm7DCLb4p0ZFiiJLFS1VqRBc6jhpvIXY7HUqKyYcuE
taMoJBHeXNWKBtyzuhGR1iy7B3VjtMB+0rbe+1btmvDZ0uRzMvS+M1gp2MxpPVW+jKg7VVZmkt76
+mLA2OBQWVAWudgGVkw2Ey+xYncQ8QQ80Fy66nWGEDlOnXLk7cuAabMAYCbrfp88hB9/zplAPX90
5Kl45n+fJaZPsCJVh/xN/UKfZAOvCSZh9dJhele+0IC8NqCvGlphbwXximozxPBQYN3KD7lVJ6uC
U5ppG6+VDf+M0z1bPsggHkZ5iB4rM0RYHxs2ZxgwwYhFHFGTIlKgiluQCnhThLW9iseQLCUxuY0J
ECZs5tnKXrRB/BKbZOYVekWwRw3DuwWOM1r2oYtDurfzLDMMGkSdPCNk2WYnrNNphHfcmBaEtREQ
lQK6TIC4pyLoL/E9SDDil37O3yuLfD+Z7bgp+uEKj/1SqCPBkWpMfquvEwNXufTz+3WfQhTQba11
pFYTyKjTCjRECbOh5tCQAzDkZGrLO5LN+wVmLPJMUnYu9djER0LlYGImJiFWhD1et3bpgRTmBfdo
FRNAEYjZn1auDKreyyQKB7dUe0GFOToqrCo7CwZAVI5vk1L16xrCG6uzDhFT0LxuVPNrJSUsPyZv
FgVHqtjdU+Rpv+VS8pzHKFZVfcxIDaLHJmq3Yfj5PD8Czl9Tv30sDP5GwlwkUl4+tfhm2o41zJ4J
ebjOewNg1wAUSoGP41ePhUeMpJmFiWNBS1/V2vy6Oe0AaD6qb2plPEZ5dBAxakglu7X1ERKyzXRV
CXMx03phe1iuIQWuhfltIQzT8RGPI6sGTtPWeDTqz7lNUkZGB4L6/50Ua08F1dFNpAZu3BXfZJsV
qVOYkBUSyZW2XTZCbBMWp84Tt2HLIPdZK9k1hm+mhNYgUAtmmNxjoQMWkDfxZ9T8ZMwCDFspanQ0
Ok1Z2FacbPD+LPpCija9rfw2qIO1D5uaMf2KVDnAngAdo64T1Ht2Pa4REnzpzKEDZVd1TjF56rYP
J1Bl2ngwRovFUabEaZGUIlj2uqq6jYJmpUa4NglHJoYtNg89/yg248dxBLavVNa3IA23KlxN6tUL
fHnzCusC3IUb8JRb0o0BacuyQP80IxeOhcEbRd24UuWXNPOgdaMfdUwjvjZKXgky2W/lGhb0qAKw
BA7xXDXVU0PmWOhnh85Ln6SQWaTO073S1w9+zeYqHkp3HD0n6fVNmoa8TVMXrioPSoJtRg9mm78B
piAKQIfo2tE2WqcyccThBGp8YmJFzXHwpOQAhlqGcr1XsmDcVZa2zWj6LPXM/maQMWvxReB+gCDS
oE6oxu4h8FMbFdcapx0LNQjx1Zxfr7AVnrVy2lLLCpSxqgTgOsjf7HS4T+Z0gXQkIG1gPdeKdMOB
Cy4vp5Rl3A6reioghmPUcyuzgM43LyMwgqErV99SjmnLXm0sBzRI0cBQTGcNjhfHGy3kvTPLZIfB
Ywr4rttwK40sYiZ4CSQ/7dKYkpeqeE3qeIZz5+pCiGGvJMQMzhXlvEtuNAtbLHPuJ9FjmC+KmFO3
X+91q6xdO2BrHYiOXYYB2DxVge0nX+2yKygyBG86ET4r6LoNaxsMsfFGj2reTjMhZxcLMP1nws5I
jd95evQ21Fq/9OQ3vTCCKzKRj+ABlynKHRkj5nZqQ/o79ItBVsCQagww2ZZNqNB760dzaHTjTe3I
ExphjAqnNQinntChLqYsUZzBfjR559CPdLs8GoqrMEX2MtUVl0yKmzb3mo3FhreZYpvJK9uHiIAW
sHqPRuDRGzDfVNu7L4gjIHzjK5hkIid9Kox+MIyIj3Z2Fe/6tNsJnTgl35dI5zxG+FTQtCG+JvPl
ptrI2k3RvUnmrUcic+xMkwPZSWUibxdDflMWD5n3DAV+VL+qvJZzZpiaP8GdTGGcG18mwqdNckCj
4lUMsAOEjgMspvXlkxHUL/yIxlv/mxcesF8ZKmiQCWfrZLqKnx6tNtuOwPNDM9iSnrFO5G1U10fc
ZI5KjyqrrT2r/NUAUwuF+C63yU0SAu59dj2Ix3gqrhPR7AxP2gZhvE6Mdot9F0wpU12DZIBW/nA7
xD0dqmBF8hCVYXFU1AAoobKpo/wgKdJaZbDREadhIraKdNN24PTacG1y6qK84oSEdyZQnDNlMUUk
Iyv2vgZOm884mviN5RQ8t7TSIAdKrKiQJdkVDkS5xasiA8qjT26VYwjz/H2qwoTVSODTjPuwwy6d
zVQtf5mFzcaDfOep2qrt5mlvJRR9E0Mu9Pz6Aayk2ZZvUufhflSvfd2/bzrywnMQd4m3VM1ub03J
TiuD+9iM4JSm87GHxNt+OdJlA+gJMH28oyJ8aASzl0SG1iSJR1Xt9m0lvtpN85LZ3T1bmyO2wqKr
j2rgbdMgQUkUL+2wvdOMck8zdxVo4irUc4Iftw0vGbC5206vN5bKidiw7sj5OEZC/0Tk3Na0ip2v
eS9TlX5KeFmV1H+ULPVZxiMpHtP6GJNMHGK/yMdh5wXSJmHN9IT8hBFlJ8v9A1oMguHZxdjRNpnM
N9uTt5Wurst4uvVyadPULbMmmaZkAM/8M2JVlyrFYS8Ur4VszRR26HvW1WhPzhj6x7EN4D8FtxTv
WMqg+ZjXQ85xu5eXhiSt4MYRUG6t40BdelrhdileCZWMEubCwUCxnZj7Evxj1zQLyzTRU2QEUxKv
AHdSJuG70pkzy2Qpa990scsJUkWJsKWnSwMs2iTwppVqDv6qXa3RVrYG9bVdalbxntoZcoppLSZr
S3V7hXBmUe7jgrXXTrL7wNJuOpB7oIhKNBptIG37vkDdZa4SCIvQG5xhHB80m6r9sPaIwUpbGS4S
kiPcaaSCk9f7xS+ztTxAAOejp61wayneQut1GyREca6hyMCFa0pORoWN/p6jS3xI4HZaB+1EtIRl
desk93eVaa48q942LAgV1VgtgFkVOIRqrJTKvFKUaGfgthdqto1ysa/iLc7gnR0oq1qqNrQ91iSl
3qmq+TBxsq6I8OhraWONXJHdWONDZpcQ8muR2+OvVLNkk4XjtVGwlWSxpdmuQwWV3VqgMWcW81gj
y8KgJNBsCZzcGOQWFUq20Wt1NeLDLEYqH0rgtN2utTdtC8UQz4tHD8ySPsvTN+CNZGxijaZqWBEG
gHqS5Mx8AZoRlS655fDxeuIRrUpsjKhcyXHkygcrmI+xkjNDL2mlrFPkHTP+ZVdVHGy0YkdlHKek
5GC1W3Tda8DmIOa6PGjg22gA6ME3Eufa4qXuTYdOvDs1vksCpUt3AgCLtRJqux7IWTWiCLBXeoi0
l5qX3eNLD2XBFtvfmKZKLjZ1HG9ycz5RGpI+cAySfsmJfSH8l9ECxgSivTbWVdGvCrbPHskEVkOA
gZIsc3GXtAklmZq87pD4JZE+keK7Jnlq2TW0lLtxlyYjjf2GL4R5I4AHE+vkGEhLCZxZEmG0ZIM6
leoqJmU38g265T61gtDBLh1ED3rurwj7i6Zdh5tNMmS3hFWJRaDJ1lFsO8rEkw/B1JPYK5mE6KbC
lTwqR6P4jJ7HBdvmVmnJMzPXaJhe0rS6kVfRSF1bvmKioebTOFU6oaXQyRMWW34w4ISYZCpSY0eY
EDkkMzrObYAExk+hj29VUhslC5mRh5SWECtsWE5rZ1BZE9fmWgWLnlQai3GIl1XesDUE55Urm7DI
V1C3gPU43gQ0scwX1SSWGgK8OazrdVQh+sJGnxMzS0yp3ninZJ+tgThWvN4+LnhPwgW+71Sbj2o7
8jsN4A4LasJRlcAqJ/6atsEqHPVNRSZ0m1N1IeBWDtNVMBSgZ8GTQbNUuDUEhouM/Fcb9m2JSzoB
qMkoWMtFNrudXBNd70TajK+GkK7kpTVouwL6aS4TPDpUd0mdsVXuNATqshOQJDGgQYzL8BD7021Y
irUAJdJq3VqPwwclJYpGKNuGVIO2GF4my7iGwbUNG6KP+2geBisJ5XKtsbUNETzK61KRV7Jc0M7D
nd+y4NH78ZpwXSlkPYyES5B1CCMfMQ8ijHw6JFOyMVSSA3C2myWhq+lSQemcaESEcxXF9pbzBMou
86B00lJTmC1t4hZzD4k2imW0tBCfJhJgspH0MlMFCrLqxn4ne98Gq71jdLKzsFYjqe/aULhsFUFw
8mq2odOZuuszr7uFFbpSZ9zq0gselJ2SRptCmFuC2Q51HO5TGlp+y3yvzYZyuGcdFhQyrbKVEVHJ
mMqVCEoUwPGuq/L7fuDUFccyuv+EZGHrLTEpGEfDFUXkfUmyugIEieTOjaqFqJZ/KwLrKm57J0B5
73veFpjrJslm0ikizV4j6fYWGpxFBRpUiGv3ybGUg31BfhRnnJuoVraWlW665i1Ff1F06bUU6wSQ
BtuQcnTXhW5BGoTdZhuvBstbwJCtV7FZ7pN43BaRfGW8RmV/JfPYfNbCnjAbjHorzwyuOWTL9sBm
iTjZa6gU4PTdyD8idvtSl/3D1AyAiVs3q4kjBr2l1uAWidcBwI+YtAOCB8aKABJLvZNG8n040bfk
J3Vq6AqSq5qmWEV45VTYj9HIuT3q27u6KqpV3VfF7vt/qlgudpYc33dKXq7wGtW70A7oOs3/7/sv
gyAF+P791yd//P4HJ7/3/mPGbPrjB45C7hHV/Pnr9z/+/u8u/PH7XyTyYQbwGVsKZN3e9uN+//7/
vv/n5PcKL8SQ9v7HVUPRQYkqMqf//Hfa1FOl+/7r//TnnPwVTZCUh3dmc/L7P1zu5Ef9fqX333z/
N2FSytsRldb333r/f7//PergTe436AgSVjsjOJSa/qT0ervWE6k5iLa6rVUMtyUJK4vCa76NUvcg
eir0F7o5Z3o5tECRuOK8wm8oTpRHCcQFI6Sfs+5i2J52CF0wB+wbyvFVaDJTIS9YWHgjLJF/mtIr
UWYUGDz3wqc406GcKVoEWVqkUuraSSdZMSUj9UbEZn7nHaoQmIw1cjZ4qdg/kL2ziwH8jCBvfA1U
tR1duPy5ztkMK4FSh8wXpevHfpYmByWYGeQmvW5sLaVbwoU+TpL+1/vNNEJlyBho+1X1VLoWRKGc
1TlzYVe3O8gX7MSYSOJFyAF4JO6Azualb/fcnelwZZDSzBpmc1Zu/KBX0XKjjxqTS/Z+u7JhtXpQ
8bqWbF2/XAfE3hYTwHOR3lhsUPquvwtzixD4wa26L5M6XnjO5yRdPIE/P84pOiBPK7K7Gx408sV9
USI/LbEjxRlhcsW2FSZFrlluTbWuo2dioYAt6s2vh9qZpv+Hj3Ay0mppkKqUmDsIDuW16l0H0Ys1
scNhyi5J9BRDs/v1Bc/dNFDCGbUIqRaR34mmQ4YuIYqkIbqjSklcR0QsdzClkudI71dmNj2FLZ3q
qULPF5iYG2qL9c0wL5n4z4h0uDrGCktTwVxb80Tww1DIOAJkGeyStSxC0rsbih1laX8m4voQtdl9
SxYTkVyfEpnk5V8/gZ+NxqCQcSwgDBJ4W2T7ZBSSFd+FQ0VHPBkSt9XJi4QzzN5OiZeWofislU6c
YzNTE31Tx7PCu5eJibBoH87FoW4s7qep4UBBJSvVops203BZZahoU8LcvCa4oNOYO+UneokfPi+o
zI+PqpAyXmCTR0Vm0XaWnHuWdkG7dUapMOtAGBVEE2I9OhkU/mSUCYyRfK2PzT4zKANcqZJG8Jx6
4UJnNDrYLrEFKqiZNfNdbP7D154adhV4PTOAFVe0oOAtxdptTtu0rP09x5sLYo+zlwMGaKAdhsZx
KgmaONxUsYZmErjWckiOY5459ghEczNjan89rs48Qxs2t4BCommI9U+m7Ypss1EEvMr5xK518ihv
AJkn3VnXbn99pTMDwhaoJdEjgrtCav5xQAwwouWCF2M9hHOYH10v0VgP/9w1TkQVvhigV9nIZCKc
cQnNECxmF+bf+WOejGtuAxmOjnOGVehkCsDwxe60k7J1Y8vQU8OvXaFtAnmUL7zwZ78YFCKzS8kA
5HDyuDr6goNscJ3MnJ66NPrCqnI1w/cAifytW/p+qZOnZmp+V+oFopcisaTFFHdObwHFTv2/PiXw
yL5fZx73P7xGUj+qg1lySzIgbNlUb6U0uCRpPDvKdHhpKgwbWxcnj60djcqwvVkoZRJN6YkN3sy/
883g6rOR75hMPieipcIaLRQq3EZJgBf7bMfLSGcbXznQXlhnzyw3iLbxC0Gd1LmlkzlU7uwsYYJA
6zYlb8HYORMGbi3YQ+lMTeO+BFI/2ZdMG2cHnomcWWU/q/wka1YqjzzWUs9gEBX35USvezZnqQkp
wd0Fb9K5S2HJUg04/GxaT6HGYyKA8MQGA2+yr2yJQomvoHCE3hflxgVl15k9iz1v4YAumoB/zNP3
tm8S3c5lUkATIPTKfmH5d+bk38T+BVHbuQlCY3sFzX32wv60P1Oq3PD1bhYopgeY5a8zDTo1wwv+
qnOXwd0E/BaXK9/VydigVZRaPn2ptWpCV8yHZVn5SwMm/69n1HMqd/gHWLhknc0XptqPL22ZDUx2
Gdep69mCQ3mVa5FulSf9Fc4QcFrJ3pdDkq+4fF1SDjS+UbboNHUt2pQAOwzrirnv9Y4obvXCq/ju
XzidjW3N5DyAHBTo78mUMtXNZHkJg7Wlsk68puEXJB1BtC30lUTpEsUmOEQdeZVBvwfkWP0So5GQ
Ih1xAiqqhEQwa6GV6WISRODmhcP+etdG2mJQ/V1GrUMy402FZmKu+FpasbrweOev6Vc3cLKHqYNa
t+oZb+V3WFXY2NK4FWtNfB1UjEKqmGkCriaqC8v+/Fx+uqyO/1OeUe6YEz9+q5JIW6KJePPUgGzu
iZIj2BqJjvuQv5mos399l+fGKvunP692ssCkI3CnIuJqWit4tbHTtiQuG/e/vsr5e1KpbbNJxgB9
MlKzIG5qa+BRDvq4mOlRgxyQu3uA67DMDfPC0Ds3dwHk+PNqJ/NJhyQqKnKuputvI71uUx3XuvQU
iAt3df7Z4eARs3UUsMrHb8rraOqkBVU1SxpdKbuV7Rw2Q/m37ub7VU7eo6Sb5No0RIbs8gUH5EIj
PwiXmKto/+TtnIz3Art/N5KWTgUuR0r1mogXvRQXxtvZkYDBTaW6JOPtPDkrsWhbHXP8vKGp11L/
ppIunUs0SIkjJyb9woR/diR8v9opfQjzSNjWPVfztdodfBvVG5xSSzDKrQtf0/kbYz+Aq4dS0+lg
MEq5UGVjZLpTX9oAxsZz8DS/S6l1ybp4dtjNO48/rnQyICBJWnJHm5tUX+GE/c7KWwe96oX7Ofvo
gG2yn2ZRBsDycXDXmRp6WctoaPLbeX2BheKq5VNQp3/rQhoWC4X//OSC9rXRzAyT1T/xCT/MSej2
6U6T7aalF44gP39FsJ0VagSz7ROdxsnMWkcc6KA7ZGtPMlczMLsG/N1glfScysz+8gaRi8HbIoBC
fQcgf3x+nSgCpRVMrPPFEAw9dUmxDgiGlUggTNWDqPcZcN9fz7M/Dw0uSqnPIP5CgLI4mZHiyU4w
ROG/zePJlc1nyLZXxMxceIfPlHy4jM7qZMjsgTlqfbw3W0ECa6Z8ZSbhSI2b5ijMAFCHv8kHBC+e
vR3YYpC9C7m7vlBuOnuHlAkARRCp8hMkooSiRU42r1kjzfhnvPO49dJ+cP/GgzS4COZMCyfLyVzY
a7nk+yhQ1r6HvIy+30QrTIJE/OvLnH2SOigSW6VwBCH75EnGsfBsr0tY7EWDlIlep4TFfbrLK7Kn
13IXOBN1M/NNfs7Lv36LCrVKpipqtrhzTy4diTyJg2hM2QyDFs+lA980EODswhT8XmH/uJ/BQoEu
QAMEjqfw9NgnT5pUh7GVrks/lVGKaQRAFXSuh/xakhFiYH46atNEongFEynWqYhpYU1OXYE6XkQC
wTM+8iacXkMVj35sXat285zUPJdau2Rh+nnW48Oy87TRGENpPK1h+1mXhI1NijQRX3faraYXDl2L
G+GFF84889M9fSr4SwRyBm32LJ1Mr7S3EzUx1RR8Mx4GS+eGQ0m/sKL/fEhVdAWFDcVxUAtsJz++
p40V4WVppnQt7JG39HksdcQrv6Uyst2xdAValoyY9V+P6fmHntzZh4ue3BnlFjSVKI04gwPMh32g
6j0yWZQrHEPsMnSqvH759SXPTOx4CnlXGc/w+0+JKQgbZdEZHZcsqiVxIWtPn9ZBRoc5RHtAfvCv
L3casYR1+z3aCCIZfBaqJifb2dGug76S03TdT+miVswVIpuFDBpbn0oX0+rSJDxhHDftaAJlvnTu
O3e3BCv9eXXx8VttjSKeqDtCFFf7ZRFiRugGN0S34uMpiVPj93niL4XnrL/lV5/Tb/Xfy1P8LyTs
zJ/mz/BGonv++HTO5+bzh19g7wib8ZYi53j3jdCi5h8BMvPf/K/+4X/79v5THsbi2//47695mzXz
T/PDPPsxCEfnlf3Ps3P+4//+7//4X//n//3Pf50TdP79307/4T8SdMS/6NRTsRXg9hYmdrI/QxYJ
14HGZeiUcSi6/higo/wLfE6gy1iN55fX5t/8EbKoE63Dzhko8ExIMlmV/nH7N7+/gb+HHp3Pz3l3
mf/4olJsoXalQ6MCtkxB5GQfKaVTKyejHa+kOrcPEoHiXarsWXQPKpYXAw2+S9WxX4SZFRxClaSI
ujIeAqlGiDX2RxL1tK0wyxshwWlWw5bphTA7wyosFCm3A/lODj3vdYbdZJ/J1jVNAemT+fWHp/7H
Xf2YAqSgTj+ZcAy6qvOOgJKf4PGcUhw4LCd1UBITXPSySwZhvJQRwTugwb3N0IubTMAS8n1lHeBn
PBLMpbklPAAXQsanSO70ddNVi6RAwQYwfYfQHPDWoNhOja19SQLdWywk5BAEORtIDZZkfOsEe9t7
2w4/SVGoOHJmutPod8c0mA5RXhPZZeh72QfanrKdZSuxiNiWXYdtpS/LDtGNWeFvbhNriYtCYFxo
47WFSQSp5Zcwrt5KvXkN8JEBm/K/wsP51IIOdoMeDUw+xMXdGIzXVqLcmqovXSO/A41j5V80aEWf
gMc96p9suJOfpUnahLNVL/LB1/kCE7Ugj7xsrfJAuWRZGV/U2FCxzaM1PpZsUFa6P6IRViaf3Ib4
MSzVpzzANhFESKvaKVr5hrYfPbtCRpgriwC1lx0jEDSJiK5ZYmLSvpdBb67tMFznmR5vynJ6GAyy
PLSMlACr68gDTl2jtrEO+eik7BpgGbt/lC3ptEBnHq66KI2Xahs8N9YUOsSoYUYfjM+VjJsjFwHi
4fhVmxO/LfSDFIP4OEeztxS37JtnzLBLyx7jOzbYDau4h+wpFPoeTxuJiZLP3sG7IY0OsxNaj+Vg
kxvtk7js9JO9zQtU2paEE0xgD8G9UlzrU4vufOybdRtUjl21h9qLH2szPbDB9kzRHYxeklF3PSPE
IEgUeNJCTjUNdaoaYZJBp9qlwD16+ImLhJ4EIctB5NpKOa48NUD6r3ALWuMvpQQeoOdR9uoa9dab
8pe4QZGrF1ZyNCJtI8XZDScKe6lKCBksJPMEV5SOkrbtNkyRA/o9dsegk9OdrsdQ/jNE+F64qyNt
OsBzB5OopN11iBoDPxmOwqQI5yR3xJdxxfJRNOu8U8sXo5FXULojR8/oW6pBpzoiha0Qp9mKbVrE
UM6/9SJ9jCkKPzVvehCgL1Vv1FxZjh7EqDb1oxUKMEbbKOeumSWkeFihl+4UJc12ZFh3nE3yLtu1
7YzdFYSb9DbxNfngLfRmsKdllfS1q1b6W6h4wb6UlbVuKkA+e8sZld0I1e9YF2p9VVW+uc1qF5/W
NU1AkpdH9ZBP4QuL9rFUjKcQ+h2+z98MAURdWkZdithSfSDt5Dgac11o23f7agrCZasjeg8QwON9
KhfNgBlmGO2V2VZPXqZ9Jhr7sS6yr+yl53CG2zrqNmGjfBKiuKnb+tFvgEHSBSeW29vSulWWkVwb
GzXhwiZPuwr6x77sN3078RrYXQ/OxnJHYzagEF1aMQbsWznhSwK2Ubb4i7W4ObKY3w5hXC5ZDtam
CLdNPh4aRcLGruV72U4TZirxPEfpQt+s7+qpJVMvy15NwLFNvuzK7KlKpdt++I1eC3AHXV2REL7L
zf/P3Jkrya112flVFO3jD8yDISfneapiFYvOCZJFYgYOgIPRlydDLyBbDyC3n0gdegd9yNvSvfo7
OqSOkCGnWDkwKzMBnGHvtb6F+rMQy9ai7JuxC6Iel3hLwygfJdJubzJ2dshVOBTYOUs0WPrYOkud
Td9S5F9DzN8If/2fYf4tkv22FhLroflBvWCB5a4nLUTHXQwAYQq8m5u7aH5rbPFttRsy45hXCV1w
+1vXy2tOlHvUSLUWdbKdnXqTgLzepInaeW7zOmgemvclAKRt2erl0mX8QdTdnwrcJZIRY1Nm8scs
L4rMGgzr6P3oB5HSUe+XWCAJZ/PtH3rdf/M892eZJ0evxlDXlCbAKzdFEujUJAfpJn4J56aJ9oLh
UG7KypOYZJuPSieFvYI7tA6jCUAaoxBkA+sYpl21qxu8K26ynWwZvppN8dByP1hPGL6Wz5mRFaS1
x+AL8cB3002Clw5+BJEjthoOWUw2U4fXb0HEzLCL4AvyNEKmCEMNN6XMjmWpJv5i373QafYZgprg
BIKEEJghYk4No6UcSbjpcm8Rl62HblHm+zCi16mhwfiGMPCr0oz6pcSIgymPgaTWps80GRlN8Vm+
xINwt8TCa7vJs8u7mfYaWG0BbrsJQ0QBxiEnJfiemtk+bOSw93WSzD0+DRXP6FpM+Q1xPpejjMOd
EVhwA9Wr9I0bF5N1QnC6n5zRuuVhtMsradyl39arlpEd+29nHcLa0WY5r/XuwZwE/R8fLOSBs0X9
FAlN4Tv2Sc9hdUJYUTELwKH8d6CmVwTE91dbqpaNILEbYU1Cuzbl47ntpLWKSX3HWhh3a4yr49UB
PLHhHO7OGT4DfB+4w4yWghwK42Rh4Hl/hGnI6CQNkg1wSdCt0buHzPTpkOsNXl8PZNaUltoB3O2l
xTT1KIyaSm+mvQJ320+9mN5GMSHkRER6GWziepqwAuST3TS847e4t8gRArOwM9CI01uPr6orw1uC
BswTufHwDEbZoZ+0tUg+J7/U7/FUmQ/dZjFQJ+uBJNeVDVX3mlfjtKwovKz7KoowdMUPM4yjtUXE
58qrjfqOrQJrQ0E+jpff7Wyyj8WUSs4rv7zmpPQu2Txtu9qu33QZrjSSqmxZYRCwfbWv+wgnvUjc
2eeK7L+5Z8iOgXcf6+pLIft4n1dc3lQFmQDixl+rod+UqS+YXedU6Txd43Z41XrMyrW8cKL6ay2j
BypAyU0l4Fu9S8m0V7hUlY+/S3YnFWlYKhUwMH3eiLZ+hEdUvNRjsYumYJfkSb3IUQsuvItbNSc3
1Neam+6i1uLFEOGPdpyvfP9s+PGszGfZMZYfSDc2Pf7GoMJX4LTjls/ULqQV7B1yPThmhF6Fzs0Z
kn3lNYs6KDEwmB2Bz5gImX+9H43ZnhI5nUPT+OFLVpOB/CyKik1dhy48rcqDMeBPSRyikfWM1VWn
46YycT9F7aeyaTx3EBNWwgfvEGkxJQ0M/Eu3QnrIOkcHr7t0lXlWdvbWEvc0CWKT0wIPnslSpFU9
hiObjbKYbOT33jqMw3Vr1BdD2sBZB+RCHdCFyvpNnixxJJ4HqwvcPefoaxV1LB3nwOihe1VxsrMn
8obqgdQ1AsJQt2/9pEGZ7GAB1yiwprAZF7rm70IVPJQdv+QyMTHsx/irNWxivXUwI3+v2UUOoFD/
FF3zmdIgIISOMB67SM6j4X2XrtSwLSuQ+gBtj1XzbbJIpkquQ0EaeHuvW0wYeEO+gHM4+Um6K8Oa
yMpw3LSOZI5xk58eYh0MpRg/cAi15WgsB1WvW1m+ZbbIF7mevJMCdjeafleP1TsgvByroHMwxvC7
96iMEjRW7MKrVeJ70Q0vA7FVVf1mSvD/lFn4oMMr250r5qwrV62KQzwG9tlp2lvSMwWmYaKW8UQ+
mRszQIS7INVIKB6gFQxDR0q4fAcFEK+j0iLFSSR3mVw7vXqbvGDbZrzdojIgYsemscDRsDM0jEAx
AX7AJGnWlCHjSqa27BJZeqUsltNEv8uGMncR5W9031gfdHClejU+XPQXCQWGfRdsqtrZOFpN7JAx
HSy7ObDCi1dUuKGOCN4J8hTrIAOi5L30txCNvTTpZ4MWNJeYrPoaX+SUfy+1WCdqG0dVMco9A6Bh
upthPp1snzuw1/0cq4zefkg4gOG/WuMw3eKUWT/X2JzUXTIt9So9s3JkamsNbTM0J53W173vQh1r
j098iRDWUXVM0SKv/XdldeG6EUm8sktrN/X52vBkuQyKoDqlut7ejTI7E2S3GIW0v2Zh6e5HOL+r
tmmtr6k2bfO8eEf+JM990ambdKz3EtlmKd6z1AjPyMFA+c83RS+MNTlNGy+P9hFGx6UqgBUv86Fd
jZ49XPIAK5ZTibuAHnAIchWDY5hzwye8G21ajFudBt6GklK1qtkD3OFg8YPl8LJsYmfbm+Mv1xXY
HcbwFHomIWq9fRkZs/2xr17q7lfWYnkKDBqzUXvrvbB5IYeueA0eCMU+iahOL2MaaF88v3o1vRIA
e+q/hxURczjE+JEnv4qsgBLfx8kjBCvJoS3tnZO3yeN5XxdZKz+byA2j0x3bdrKxYqWvAmHvgsSS
F7rvDCg4Jaxs2nVj8O6WjtqFYsJBWfpXMk3unR38bHLENgAuPmShM0WS0x5O+KCxZ+sfbuobC3qm
7cVkyVuPPe2/iCxFALBsUOPiJN2mW3qDke2riQh1qwE7X38t+8o99zWGUrPX3qu0JTmok2w2LOxU
SHBd/YQJZ9gYnSdXeLqN5XN1BIqYgThP7WNqJszOznAhmJuOD8bKQjQPjdMIFQCXeKo864UVr+v2
8dY2PItzdFnkdrdv4FquSc18TeS6zNOYQK784mVquI0C4DowfbGqxqRfPf9rUchilbS/TULgmMce
ZZPHW93TrL1uFmcQse3muVqL7bbbc9A9Yf7kuosXk8zcTdNG3SbEVOvjVh3TAh6xCZfaSIc7YycR
KphcN2Nm483zJtL5ktTLX634LQ2HbVck+VkUBotHtMFLAaXhs5KFt9AaUDi1HTXHtDMWBWdPket3
vgx/pTWUMqxoSDepOwK5QL687TQXClDvOwsrNKxLbetX3TCvwVyCUUM5x0PWWG698GwA8xCoE1Jz
29iaC8JBFruWaBM2tpa3djO4Fl1ifKVBxjMKs55RGcHWh3iD/yb/Ucj6s6wckGZcivN+Nfd8MENd
MF0U3+IgoZA0cXidtZH4f3L+SrJpLXs6jG0IYX+8ZWFw68yuOwpbDJup4sgSAPo89P1Y5IvOkePK
r+rPYorlJo/wLg+pka9iRUSfIcgJjhkBJkwSm1bNHjbJZ//jOFosBvLBS49IiyPMKu0yBmGBk2+C
yqKR7eTjlA9r7/a8m3xqYhgn7W4QqgG0lfPLD1DQGR0o9UTIYRVnTr+VI6Y2owY1n5tLJ/GSjWsV
v4lIzJbF5DbLcCARSuTDxZyyAO5i9bMBL7HStdfaeXVYgS/DKmBbkoFtscIq+uOca2zfwQnpLQBf
C3IcFD5fzc/WsvUHkqonteszGEwsFag9VUP00tcxE+tIXSqPujdyLFgiVNlXG+rSQ8+cVZzYYlWk
sTomo42d1ai8c1eNh0ibKnrOCk7R1ImbN28Nhrz4STkSgA0Ciy1Oqk4XzTVAkwvi2J7m47X3upL0
hIwtNfS/N1lG3qE3sl3HIh0AoHkooGR8HbN61yjHeB2Dsl8a+EbL3sGnmQOeN1rdunjPS9MjiCWP
IMjkdWLvn0NCHplklAiMakplL27+uxKBf3pe5Og3T7WVp6eEwphDN+BW2cG7rCmbabJ9IXEP/5wD
L6cecshKfdSdh4nMjNgiKSGwFUSgxHD3mlb8er5/RxjNXYuddZ5/LQf2PLEXtwvDbl+8KNBO7Xzt
5EhpgdAwLJVDYC8HEfE+nXqplQZbZ0TzRyyQxDTWqbGIgwmkYK8d6tJZl6alnxNL38SaSk6D+xJW
K7+zrH3d+mSK1pNFGYgvkZ7Kj6wZDulAaKDp1MGVIRx3f9Lax1J7SbFmrz296Q4VztrOs5td72fs
tuXdwnJ61MX4qZStn2S4ZuNB7mKW+tCHS7lVZMouzSZ8qEqPt87kvpC3ne+GeeD1p1WuZcYe/MnP
53fPefbejKZ1z6Zq3p3B78f/cjOrns0nUBEBFiMbhphc7PESBsZvsFcloAc+AUJwa6drBVkiXuPt
K0xjpOKV50zLtjqL6Ls1TeuiAKDNRLs2DbrMTjapixjSV8B0OYFDYwvSQCbruKI50c6kq1CFZMoO
QCxqc1p2GTigRAU3NtDsRAjBxCSKm55x247Ko+9HbNccBXlHhPYyDtpZdjCbB0JPPMxGXxBhRY4O
CQirJBf71Gctqvoq/ynt/awwj0RyCvTaWJAe0FCOYYS3KuzWTkKRrMp+oNuVV3jc+DNCbEdDPx4r
qSKKv1ZH9KdDhW8eJVhgyY+0s8lad0jGcuMAG+LvrLb0U+qEX6tMkY0SxslRdsTOemNZLnUyvJZR
RqJW0fflslcpEUiD9d0SWXMNwS2o2gxP1qjviGqt7ybxclIbbs9xPVPeutazacskI6HrxR12xl4t
nwf0ecVorKuTPn3otQi2Y5dkW0tPvlg69UnoSGj8gOQbzEMrOV9kThucwsBO8ayyIKXuau+neLg6
acN50LX3YvYgVAl+waBgHhSuszIiraAElnrbXgDasMCK7PMiJEk3tmq0QFG7djK3XrhR3BBU56wj
pUeS4qXFzjfWUdv7CUip+TTK225Oeh9G+MnFjhohEK+koCVg5D98nLNrI2ux7aa9fDe9g9BH7K+q
SV76H5YNX6YtvOhVWN8NBRdoSIwGPp794fWSdHom0sUQjTtBvYuBnROc1AfGL/Dg2y6UP9KpM87+
vDzuMkqxAfWXeTwyJ4+kG/b+f3yjWtvTF5iNic8lBQCVHlexH4AjRXAnBwKlnh/Ez7Joy8V5NVyI
8ZEaqKcGZr1mZgpXRMwYB6KFKLzQNDhWGoW3GKPVS8X5z+lXygMEqWKv8U3i3qvLi9KyakP6sk2l
TtsP8ASOuZfhes1qF1Ftz/ZQOOZvp8iHc1X4/bnEyrmZ8q4FMWq3uzRsLQjy1jYDS3rVGCsemqzP
KaVGsPn9qQ7nHT7b+2VS6+aO04jjEzfvIm2G12Av5jErtI1bBaUn8sUl8hhMKMhcY9PzDmM4PQC1
bJ6LlwGyGBv19kjN31rpMupI3B3rO0PCXoRme4P/FkpLf6NkBpCv5Qpysl4sMpygP9P+11STxhRX
Ur+BrcKKFWhvqSSccUnqa/mIRozmBij/XabLb+GM0dC6ARwXyIAOvOWiyafp8Jzw8XNuEyOOzvEP
C4fqZWp8ljqeli00dKGHQqc6E7QygcqgFZuMUvwhsFgZQHPF0yJAtw/6UjgEaUaC+r9rjNnGiIPZ
l06kPfCo1KiME8CXzwxnBD4dYsnjCAuZangv87xhkea09aJsk+W42uuGBPq6dpfkMZUr4lzeaqgt
qXYuY0PelSZfc3i0MJN6cohH0rllavBHegfWhlSksTRM1tTromNhx/WMqbg+F56kzjdHGiisBGAm
dq72rVHFpaSmDJqG07yIwuAUzItHzU7qPdmJdAA0+Zb4E00XcL37OE122jBWP5OMaR0j4Ikav/hS
ypxsmyh/aCWbNwud3Wil4ivFdyr6AG2srnYvWtPfC2pSOeX94zQNP6M+0PbxTK5wIYlcGVVZb4Sg
jqLKcI7Mu/WimvJo1zj2nBXgTvvYVt49kSnFRNThnfXeBbUCxZF+hj3tmQab7/K5xDCC0PriVPwx
CgC3Zw1VacU+iAEXaX0RsD82PPB+cuWlIPDQ53RrTxSPPOhPGvFZm7wdrgbgCUdU4ftzaFaVpGZi
hfkJtd9MKGtmx9W6Mr3mrJkSThcgg7ob4qtd2cNtGKD84XRAEJF4C9PK7DP9hI66eKKvktEogUYk
h+c7k05ovwV98xL24S2kqHmME/gXfrq2W/gXz6VSGuAft4PwrDb2fK7Y3+i9nYZmIrkHdqEBqeOY
BjRDJk/KW96lh8y18luf0vdSEanPlZ1tcSoMNxUD6G0cOi95VTlkzegxE6ncUlY+55P6TN1pVuay
FepLAIEapPwiRwFQxmxdm+LITs/aZBrnJWlmKMzadNGLY5vWJPbYVPedXp/oAo7awjYgh05ZJHd+
/+bqoIsW6HbWZduUmz4LMKl5JKJj4AxH8IdGfXou3j0a3ZvBJ+28D1HWjtPKFPmxbiKLXWHzG1an
uWtt7xHbdbWvQHOs7NjpsBRBURe1OHqmvu7j1t8YFAWJdmy+NBrlDIYP2qDztaYZZbSiSykoN7jh
9rmGp4mnU0GR7XQaXQXCJ4lIY9OytdsZzpvFfnk15Kretc43qjnOl3LuTdQpdTVIc9W+YzO0zQBy
7n0We60fDvsgx/xq65UNCouLoEm7F3b71t6o+rtNJqSWBfKjd9jGd6Aa+gpffQwics1cH+3Iy5Ek
iXx9LnEjRUG2Gy+W7KplaTpcLvPRKXuy/oolpw3a1v+TwO9fqKk8FD2zlMpGzoPb8O9NYVOImCzt
iGA3Zib1YAy3mraB48b3yB2d1XMtGlrBNcUFAcgArloxT8jdvIh5vkd93qaZWh1uB/pXVCOtgzsd
R6nyBwbZP5Qy/ybtyCs82TL/f6Ac+ddEKP8fakdmC+i/rh35b//1H//7f/iP//Rf/tM//ed//Ktw
ZP5f/1M44iMCQexBIrWPShoTxf8SjgTm3/BxOwjUEDzMrlvrH/5dUdYq+vf/YHh/A0ONZcfWkbDB
ouYF/1k6Ylh/I2iX5ztobJFIkXfyb9GOeDp/5a8yL8KpEJ0DB+TN2TZ62lmo+RfHWNoTYmdNRbq1
qwHynDTgp+pqZ0X9Qwt+5wIS2RzRsAOcSwUXbg5z954l4Zceje9eVM4lCdur69aX+FuhBfQ2g+kq
sssgvN1sz9HS/Ied+S++VpQ04eKP7ipC/70wKFELepl5qt5w/F6SFLRh6cHI0XDKrlp05BGM+MUs
9lizBD+UeOIXNivTaTiK9C0LzV9ZbpxHU2yi1ma3TaOjHJg5ugx2XQW7o6YBtyC3Vi0H+wuAgF0W
8oJBPES0ckS0tNCMZEX5ygV3m4yXpA2gY6MzX+Bwp0Oqpk9QeQi/vthu8RN847c0FhQMtsokiFqj
QWgq8aC1ALhMJdWiz7N3HThd5fYkG9BQpQXtMFKXPyhqg3sLaSgGdDrs8eFIgNSktlB9r7yF7VXx
EonPqg2tEg/N2MDS0I7V0P5CMLIXLDlWo2PsKt/+1AriMjNCrxd14jxYhy88o/qIy+5dJBEBnsH4
aMnNJtqA5k3kXKnui4MRq8UUM1ojK/iNbfQI6zdgx6W/2hdq3KyR0hgYbOt/ttYGKdDIij3q9z7Z
P4VuLvzMHcCIwX3wd7meGieWgyRsJ1lCd4Q45rCLjYWcrOpWOYDvEh+Wue39hvC8yQDtgjtOtw1Y
zZ0B83cp3dRYtbBNFr7+UbYSsC4VrlVrUplAY1CBCS2ijZJGDYm1V3vNh4hL9O60kNAgLW0pk+Go
9dFa0Ntd9TilUlrFWhEEX6K+6VfgKZFtmON5yEz6jE31Vb2yuBnY5QRfMxukfOR270MXHjX4p0kM
K7fLG23DNFlTVOupIiUJqKkakqioBrnpc/mIdXlh84EjZtsXn7a/DNoefCwr+Qh7dxlFJ90M1gKo
SZ/Ewa6vgCbOpEgv+WZkHiqsrj8FAPAiei+rOnBOqc2GKRggCtMTXdsUtJcJ3aGhQBYb3SZtZTQl
BbHmWtO9aWwKGDWzFNgSx0KrOPlMaUQvXEJdOatpU705QqdDrYHTUaEZryFcw+G1V2g/ODt1lS5j
K/jMSe1p6ugh2gS4mzAOlkDLzhIWIVXyQUMEhKtIz3WZ3sDcXl6Yjk6tUycL1fpbjNQzd3vYCUIt
DrbUNq3QX3xqL6Y6ilp9hHl87ux63uv3+qHKd2kB0hWZwzX2aUM5lLYSAnDcBuNYmnQwUKyU6Mww
yk5d8oC3QPQo6wSaZ3G8I6j7Q8wZorgnz7imjK05qmply+k9l2oVcfJCJJuzStXODWFhlLp85AbY
U7eeKXF1k9xrIyR8KrPjZR87R5YcI646Jzy6sI82vcayMWnCfBP3brIYQOZx0nFdQYIl54uskN2U
QsNy5rhhfxCnc6qIDZvKlyYb9vgcWJzirZETsQyd3JlefMAZ9dmh/eBUV1SYo3bpW2FxhK63Roj0
fRoV3JrUjvdG1+P/SaggmrT4tiHpI2ROJMtIjdUVZRxrJnblYhBi1dReSwu12/otjLQwfBNuMNAP
sipEC1LQPzD6jR60+ORBII7Rw3G0EtmVtq9hDR5YQkFnJrAUTmB4KgOW4SIqna1lj3uSwsNFlmHO
K4L0FyoA+ncxYbshNKtCMdL7qdGuQJtYXKHtIyEfYTVkESUA0IO2PRXrPACDPAkGOVQaLFD0Q8xH
bEufrisERtXo6dmJjO4SkYNjuHZ/lzEV7JHkXsoxug3/kE7ASNMJmEK2UAznLcXmj66GRi0hWd6k
zk4ZcQLoOT98aZOAuNwcvEI4uA9Wzs5bnE4Mupr8pfphE5touAAZgG6Gplg7Ij3WAdtARGYChcFX
UQbjsYRMCgd8qQ0mG4swdTgmsVh6yrWOvd+L16quYTeNi1yb7F+FZ1wQvrlXPe3xzkYsux0nK96Z
J00MjHpKAS9jM9uKFW5pd621DoGdgwlc1m03k3TrE9/zjquTbM7WTE9uDiuG6Lz4EVo6lFeEDk7i
1LtOr8eNSTeAJrczgvJVwXszZK9NPAS/BhBygVl+G3tfPmjpzdS61D5pjeOd49hmMNAA9Tt6fCLa
8lQjSj9Iv3iN5e/IJ4K31GhhDhRTBkBvK9jWM3GT0xSg6CCD9UgGURuP96mT4cJ0GVrhVR9E0W/d
vDoA+qZck9nrXiNASz8Xbrq3BAop06Sx3+dVwV7bYu6KVmXNdwQKA1iq4VzjPHgJ6eJQMsyp61tv
hAhMqyvZsRS787s2do+mM+1VntDUjCz4aZOPHCAV8iBT5wU7U3MklcPfSMobcAJN60i7O9xRPh5O
VcGBECJaJXS93iAzI2XI9ffKjZKVgWzqG+QOQNLlt1KwXWr0oYGf7bcrc964mj7ahKGyWpR95jd7
soJHF6UvylDThZrRd8tvrHUaYBaY2M3vxhDgXobzeZFX/viS+eEbsT4U/bLy7FSWv8so6qzsAFRZ
UJP9xLSOZlMcBq2PN9EUXmJqhnLs1DlR9Xn0xmQXjDShgIcCqAuCccucRWSVNtfla18su9gHtQVS
tIrEtivnnVmZvw0W1q0s4gzR3OGj7nqWa+3EuCivk22FFzPojZ3rNN8jOldHPyZw1TdinQRqRpYq
TF+B1gNvb7qGSHNTLuq67vYqBICJ2YN1RKlNR7pFP7VYDjcWYnwI6pGuN16GKf49uca7V0+IFP16
o3U+OcOKzsAI1rED1fK1pmdNN61QCzqZcub8J3dT6XLhUPT/XoxwW/RO6++iwg5uMKswzjuPWkMe
R9naubXxm2rGfuP2RrSke0WFuWHCyeowPnKBvnLtNPswH8tdmFTfWDXapzIMrJ0/GZ9BluzDlFRG
lYDuNkiOSo5OxwTLd02HBelsP2pi643RpSAAIyYIo25ht6SUvCnbgZJHTqYHyY09G7RoEZ3rOU8j
oxvmxWB9x1xtbadbqtg9BqmxlUHEeYL4gWQOZDJfdJI65JzY8YzuIMOjCJxNEn5lTdIsZcGaauB9
96R+SNB+o1v9KKsZ3S5oD7Bpb9FCwYQQcHep7bfg4QeyRGKqmEli/8gNrhoKINZap4pnduhnqYb4
q7KiDaTMHJlQTS5B84p8C1UumPXO2OXjBLt4vLC5WLky4AL26IMaCVdFUzarqSw/siIpF6ZRIWpW
+mvcogZ1YL6rGefVduqekiJ4MmfUV6DE2zSr81yRnwY689s4evVndtnzR1AaIWBH1SIrGMFg/uXO
569RafeCBAee/5df//hf9cR7NC1z+y8e+fvnl0+AGgDw9jD5n89H/7hL5up/e+G/3Pt8Vg1FdW8w
6JYzR66afyQzVu558/nbNJPg/rzv754SRzNv7vnw3z3n+QrTEyb3d//nz5f9v3q4n4F3cM1IdKQ2
duiauDikFGvGpZp/fd7+85HnfdAutSkU+xpPAlJIrSoOfz7j+dvzvpaaFh2AZeAw5y3MoFDrwEl+
Pl/x+aM0Owrqz1/dvOc5DMlkmZObAMJIJPPmz/ysalmtU98qDqoLy4PvtMS8aCZF31Duu3H657fY
zu/i+VIicN+7qqvwvHPxlb2Ro9kY8sPzN23WEJcipPZfziVkzTIOzx+I/oja6er355+i0U6nndgc
in78UW1WGj8fIEGnQXSJdFAfAAhGTTGvHTxJedAJYpDEsyrj+dvzcXOyefx55/O21+JjIlJl+edT
/niJ5+2/vM6fj5fNNOybhHDdyu2YnVr4r9AQKorI/cGcQiy8Lskci3T+ApRvwHHMUHQRaYMwq58P
aR1qPF7MR/N5+/lbrYXdKphQnD3ve/6wZxqmxSgPNno+HHYJ4dWCUoIS3ex21Mme38HzRzwfkT9v
Pr8m5BYmfbhFW6fZ6nm0nj+ej/158/mfbHinfxxQ2CDMDM/bz0eeT0zAdy6FcRGutRIhQRAQ8d0l
9chNUDtkvvsL4ruRzfXWS6CQ9aX5ua/E1Ta+x4GxK6buVKHY0wsDc4m/DZuRtDJzR9rVuky1DaGF
q4L5dQRyToc06juGAONBtxE0annDFnss4jcPeGmqB1tPI0Ye0Ye0y+8Jcg2ow/G4ww25dX2xjmq1
U069UTY8JwMSrt5vaGVU6aYGG5PKbs0weK3tauWZv8PidzPFm9wO96NjrhyHT9f3Fxn69J7oKLpq
S69uU6WkhLCeK9pknQVXTDSrWSMIprMel5DQRaLW2rCdSXXhOmrD21hoX1VdfWAzu3fDV0xym5gt
b5oVJ6v1NkXZbCkwrApqjK6dH0uyzsENq+NA1oNqWQha9TbV6efnCR+CHUzx3of2wSPPpIe9jc7p
QNLPrrT9k9sMO6SHO5EYP4d8fG2F/dHH0Wmqv1vtsE/D6GSY6YUJ7drmEzuC4dg19sHNPXJ/7YVV
9OvCs0/tqHbEye/qEnmHHFBpgJEnhSbLLl3HVKItB4NeZa/NxiLWAd5DTP6XLi/vfo4AIqp2LfvH
hYq7F9bBiNwnqpX23h7eVLou3Ww34U9sB29f5v2vNDNe8P58qQP9SjIOTkwkadD8k1SREKgemLuO
hWV9DqiWdZBfWdryb3FFcHyWMVEBCCqFZ9yoO+tltB9UtcWfuM5ih8O0pim3LNdW7u8Sc9r45wFt
sqOyE6rTfaaZW+lVRO+GqCL6OT/q4Cn5FrbDsZySNeXwlW3EWxNKxzhcKjehPWDu7NxdKsquVTDc
hSkvKVpiw88Ok1acg4G/jmfVf/dVui1ZBeB8P2jOO/E4m0QzwaOKs4boQene0Wqsl9Rt9iUagBTt
rRaOR3Y859H6QqrULvbNowr1G8zza5ugFAaxzMFdq9jYFN+juN8mIxRkHQxjC/l7WrkDB0ZH1jhu
gwDZty0OreOdHL8411Z2Knxz77bxOfWdY+m9jvaIpWKmtngISCg3NPHXNove0ax4OkONGrN9a5vH
1DYPsqxPlW9tfI+QJBqGjpksCrvqF7QsDnVPLUBbKuEdO3ijEK0eJRCatH2zhx/maO3jRp08FJnR
YG4iyeDTtKtwBHAsllXV3PQiZMyMf5axdekKpjvf3SvxhbbGXu99LgOWmsN4dObqXqcOvUWFwj7q
vfeg6b9O3W4/JeG3wewInLIulA8OvPKHM2QPdtQLayAsgyogi5dlGk13rfHnIGjSKIgPSUDYV/oG
E9xO1mBzSD2Au+EY1cWvFSJqwq8r7zFJ+5DgzJKlfVBefdf86KUNW2SPBWstQMExeh9GqyLcMkKx
KaV/OqaXtOi/e9HvSdHar0oUkc2BAHi+2p3GyedO4T1qu48qbY6ml61AO6+kMnkFwtpt8yMzh50e
6+d+wi0DHb7GupHp4ksVjfcycd6DvPhIMsWGX+wwjbyjvt5Stlx2NESlKve1NxzTIqQFS4VuoORI
Koevrv+DvTNJjpzJuuteNEcZGkc30CQQQPQMMoLBbgIjM5Poe0e7i3+mJWhv0iJ0gmUlfVYqq980
1ySTZJLJaAB3f+/de66CiyJj7G+Hv+JpeHEKeaNu2Gp1uAGcsC+1I55CEo+qoxzn02BHl1Cau45e
iGiPZUSNNWYBYKxdZkKfr1ndU/GcKfJRR3GVLscp5CVWy1tNcZDRgXHN5VHhJa50riRFe7TTdBNq
0basLSaVcp8b8TYv3BPim6c+Kf0MYrSBsSpusgfseWdrsC8cXx9DzXkZwvBZwFS0o3Jboa+KFG0b
KuFpyJRnM8tWVVOcECEB8MFU399zH5RdVrg+g+wA3TcC6TI7wXq3LrYabysZ7ysUGmiqaYxqu7iM
LhghH6xS3y55su5hdBcwo3tzS2KMrzLgbJYJ8vhAgJFDqFVyQrGxzR00pG6P8yY5jWN6mIV1ZoB6
M+KUrngusFodKhPMuV6v44vRvCRjs+4sCj3D9FU1D4QebcMw36pLtS0NhCjTu9IO27F4asJlX+vO
JhwW9ic1+LnEjexlTuJzjg+6ywc8duQ4tTu96lllOoZm6TrXZLCo80njKgiHeaemRHp076ETP6OA
9mdz2tFIX+VLeamSYWdU6h0bC/Qf3fQ1hWCZogZXcTxUFaz4qPRDFJjywLir6IEZm+ixY3FiEgbK
W26ziuA5Ujglqgotpy4fimNeRkGWJXsxln4qwzeGXb9FlL1ZSNDCrtyRRXCXRnBNA6W3i8uSVLeU
jmLmiEB1mlOZb1xI2emzam4S6OLu+OR82e1tzM5NCIidSadvkjcTGb4mPxpMXAg8Sm6jB6HmK8vQ
z6V7MXO4UZp2JgP8wnz2qeny52SKduTfUpLoay19YLbqGvUWjDjH+HvHdYhvtVO9VnUIgzz2wpgp
e7LsTYdUmDk9Oawn89x397bwSVSmV+ELtTHCj0qMM9xYIZmiy7wEsVlxJZMbkeg+j9gW9YezlOeo
SQItRzyT0UJUAt2adiGniXBjyuqYmKYvd6Vt+U10QkGzElZ/0ZjxhQZHTDHsLSM5m+LS6iR4OB0g
lczPM7ERk+6Peu4j8FlP3bSjHttaKpMFc90IOpcxq74sjmr4mGfmZs72yWTtqqG+GGiUouKepHN1
iUVK3bOQ5lnp1L1Qs8BBwt/Unl5Pfpi/zTj31JgUN4IxnHhcd8V0oDE9F6gTrMUbrf1E3JIM9V3Z
z6e6FftmJN8gbD6pmnOxn4gqM1GpO5vmLstu7mv47M/saATKYEuO9nFZHuaGLb5RPqkm/cR+yvIu
aNBe93VJH3wKCHbJNZIPE0E/nXalM3kVqJUmdzfMv4NScPyKdj1sfGyZa02vty5kgLL8ciLUwVri
F3TPLfJNyR07qWFLENK4dp0Qj9nyqAcGtLLafLKI/rWZ0VRmuCtLHmhI4RxVAQkCod09Ils8TBXD
h3n61afLxVKq3aK9wHjYz7G2yfr5ObGWo+XQmKWPaaVke6X3AOFs35LSoRnmLo8A7Sx2MBIZQweM
NvMDXpCjkK+lrI9YflmPMmqJ0Qfa5glKpJkuN0mOO4xmLOysKXiByrvmny42quMoMZniyNUkz+NC
4JaoAgUVFVMMn+znTRJmGx0hjVBYvrPrRK5ppIQ7NSpPecPhG98rDadbL9qNSbZviW2PpLOqim9L
Jc+TqN+AeV2d0KbfGQdM99agGVd1/9Hpw3rAcCwpeBr2xXYk7HjeE4bhD3egvspJmZVD0yDUm9qt
TWcP+yAi6ppfHG6rN03vd4TjbOG+bizjm27e2lCL45zGByOdLzGA+CWajvyHjFKivRpxq9zTNDK2
z3tGGyPBFlEdk4ahC+KKibddrUeXQMiJmZllBnGM1TvPiEeT6wXUR+cuqELc9ezUQdM/5vTyC9yX
paWsTWM6qA5ybWcM+sxcm1LBCkcyQ6360CI4yhf+IBKmcM2tYjOaFj/p0LREuMaJtJhK8jvSaV3b
GVeSdcRkc9BB6vNPw3gn3XXBoJKMsNicXuPrhLuqHdmjOhg7Y7pJqhrVhvWo3PKUGsXR9k6BJFXv
N73JBMrgjN/tWL5p9oYwLw3oKntZKSs5DJvFUEnLIH5qagiJI753mYMRe6uOw1ivfWMyfNs5mB25
lIrqI0H0Q9PdMAsbYhOsT7mnU4nugxkKURJoUHZxXu+1sdpFjtwTAem6YWDkhLgY2jFBXHx/2jkw
XKevdrkq98WfZCwC9MehSzapbmw6TBBKsxF2u42V4QoT6a2qaLPW6rlxODZwuK1qVnGqxhrzeTMj
sR04q3cTthXp5ybZIhNCrvl5InGmQeuVdOiQOuZoKXLfggKn5UmQNIj8dN3buY+/ZYMjeG7lTnBe
1FifQ7GcbTUFC0/CQG4fw5nQJfM5KqcvAgFfst7dq237WheP/b08Uo1rzgG+l/S1XaK/1Pk84mGf
0ESakzhXIj1HifVoxcTkNAqyX26gND1Vg+R51Ouii1nau4MwjA9iD3ewqemft5rxd1LJhPnVNTZM
nLGzD8gvOUTF1iYb78sYSc/tvE0d9XQPiW2J37AUTkmStZ0VsEytdUpiwjzHAWeUYysOUC79oUlO
Zs3EVxtWs6YxFrB8pJibzu3Ibd7Eib4dIBfWQm7rLsNI1W4mV18vc70Gib+J8mjj6BOFi3WhibIV
KC8HYn1KlmYjJlCoEYEGL4CMmKBHFlQSdVUQ5GWDfdI3fWat+rsE0zIe0BNtSuXUL2Kd5h+wsnYj
G9bSi0DqSCbLxmstujK6sRU5UoCyujtlKZYn//7mFVJZo4P0zIGMGoA/Lv+zfW/vDP0+IdPWUB6j
Wt+J2GVDlYjrQRhAf9U46WMNCjc/zZ+8bUj+6RghVtKgAcVAqtonZZGq/s+HP3/E9y+SoeasndbI
YC1mCAYXIrhQAtz/CSnCffwQKouPo7lm71aJB8Luz2guSvTNjP3wp/3xT92Q//O1f9VFSYb4s+t5
IAr5A6uMYf06nDqycLrso9X1bGeOdIf+dwOtoS/vYVabeUFoJWnYtzjSTPA/RTAovb35e4dNdHj6
/979cvuYNMjKoWz6R8/np6UzmBTvQNjbtVoRO2zWE2Ml80HOBfd1e/dUyGJ8i2xVI/kOM+Q4pNYN
HbPnKs3wFleusxurfFi3+VA8GaZ8KSoybJgj6kejVrvXtCZQqwqPy2iT7QtS4VCFsUoy3tC+JYXC
hRmV9v7n05jhURZb2kvTT8XpTt3kBnDbtxhc29ps8nz3820yEhtrCjcCba03xX0ftOqZwlo7L6N8
B9mEcybXMqTwTropOEMFE1OoNxun09w6u5hq8GwDCbgpRrS2a6I77U6v/Bwfxa4blp1bU1u0hmJc
si7nvGIlaxmN4W4gWQQdJBl1dTrsZjoBV7Usc2wu9RdBv8xvFpebAub+PQ58Yot7MM0KqEoeZRuN
LkWeEK3T8AyftKa4IgY1fBSkUre0IJsm5dmY5R99nLtTrCGbLcyCLJwwfCc1d1inbfoy5g6UhFxb
DlMxoGvUsnUUUq5KrV5LPTz24m5uCdc1ZvSChc+kwRlrtEazXxnUuXbyIpdZ1ZGMTyXaVypROkds
4glJK8luKDd0CkrqnXun1BsqP9QYnp4dBy2CLzFHTAoWjKNZEltEjVMlJaiM1K9RFVTEwZiCBcPV
NxE+k7HSrxgeA2gzJI9J5pc878HcqdXyiA+FVtm8m9vTgCIDXfZhIYC1vMty0gU9JRLWooJyfo8T
Y+pnC+++XNVNs8/TpzysGBynGKHHXZ+X63zgWnCVoBo6z8r7nQZaXocb4XSxr+JYqXV/ITJuht9W
alt3olwrSz9n/h8tcZDZxn7s4q1C5yaxHX9R22BgpkKzllbgvC3I37P/WFTjzFYeqvEFLhtn8O7R
Qe5aLiAtyM4MGd5WmRtY6BzLNlqnKpZUJdnhGfX6ultX0YfA2Y8cEfNn124zzfW6kkkwwI2YFdIr
PyDbolysiTM3HmlymO9F+J4xntdwCyT7mV1V3VlEE/fzIdLoAuJ2HvVmrdQ3TT/UxgkjAW/tHvbo
xDw2YXWKA1HQZAsqJw3U53Rep/Fzaz3yWHgZuuw2uW96+8yGCAcMTMsqJU9t7q+yZGXX3tLkrmAx
fYdIlNyyAzlXRFX9ZsLq5QrKTPHJR9qNszRO6ZyIY3HTzb2N0KuNXk3uqz3KZuKOusOsOsdSn9cG
+BOtt5SVTuQeyZauzUldEAYid1MtviZnJppQflNQGdjUtSM0/Fv+MBrO0RS4ZOvziB2q0+QbZyT6
K7QYGzw6qCu68Ca1c80eI13gCO3jjCxIOsiiio97oky+NXFhiOqt4sW8H/PjLOFFNQJb0akCBViH
zPBkq21lSh4W0yuUZq3Nb6lo1Sq5WDtp/5RpCxNWA9f+W6SX3NnKo7A/VM4q1XDIuo7KYETrn3k9
VSj26lWZ2M/OrO+KqCV3cdo7VvM047FYYns7pEjM4rn3K7qyjthVTN9V6Hu9aZxcq3rGKUvBDUNe
bTb5oj5F+rhVu0Ml3M2SqbuFy79vMuSr7mvaajRdp0MyyVNczds750KurcglAmVY2WO1sqiM6zXL
TCa2+JFAwbTxNkEjwwy9WKiuk1W3XIf+q9Y3i74hk3ZgMY2e7re2pm9yo0TXPeJ7/o7VZ9QeERnQ
9YOtPITi7t18yJHdEuzyC0DSeK0ht46+qLcmSWDGAdMh2Yl9fkucdyd9H7I/KfdHp8JnglkGkOpc
OncyVAHwLtrOOa2Z0c122AKBuwzPM2f0VBLB3N+MYdwnHTeuGgYIuYJB6kxJxCqOzu20nEhwPOY4
HDlhDEoYYNDe3FsNijDfipKsZ7yDZYYave59E5LtSmsX1jCESYpn6Bb+fnkKR4ckpursJs3nfhTq
DYvbB2pM5qPdQ20vD0amHiuhHujWlOwWQ99e25YkkVGBJlWfJqNcY94LCKdGMmNyNacPPVqGAT0C
c/91nWhbG5dj71zy9PSDu+mGR8EkfrBv9Yx3wHCfewvHE4vj73Bu3YtjjN3etkG6YYZXPyGIW6R0
bwUOE4o8fVznbWEeyWmsHwoLnog52Pkv1z4WTpJ8uTXu//T+DaPG6WmqxEEprHjNMkyzNT+5i6X/
0hSOLkj8NUbFbXQIq9RCtGDHb07m7n++w2qQ47SuqK/VxL3ikA3hjYKUy6JHjGXrUb3PB9v2JVM6
SnTIWEjO7efG0dUHw52vyKAfct2wLm7bVZuG4ELG83XzXslwh9ehfaZZnp8iVWXduTOHsrzHs11W
2nHp9OhmL3AqZrvGdNNcHcvqsYg5vwi8ji6RNJUnGreWX5S7ao6R7JdKfm3TMr8m3UEFjnL5+Yqp
GtKfNEf1f/4tHyznWOfRo8qOEmp2s5/twT2BbaAsuH9EoeaeOksZvFkxP5lAffXxlMogX1IcmuXP
nyqSpUM3Y5xJneTZURCBrULMHnvn/sfPR5GSPRhm4257pRwndvPhu50jppMpVn1LiztP1C6iM6P6
U5c04WaVNMLK0I/wqvXjz0dzFeqrPMqrAG+kRe1vIgqUrcIy16INSdwT1wWdBUEGI4dclrJFYkJ1
wo5TLjYVJgMMC7ppvtg99uCMwb83FGNLUm80sNEoG4527fPPlzgA7oZ0as8pZra0hrhjAEHA/n6P
fuNTnfD3oJggtf98CsPm+Uf4/P8F4s//Hi6IAvvfKcT/53/77//jP+7ycBiDf1WI//zYPyTixt8A
09qGSVaPAPpwRwiOfzr5X/8Lyta/GaZ6T0ICMGDaAGz/KhHH1mbBjrYcYSLrhl35D4m4/jfweS6E
FGjP4PTQnP8/SMQFWvO/CsRNU6f9aJHEYjqGAKX6TykIJFgwL8osKyCodsOM0BewP3XC4EcKlsnd
lpHLSS3x08IOBvKWw7A9DG7IAO1ACOZZqmA2+uzca8k5SeaXuOi82R1OA5H2DS4UdWWCm9Cd9LHI
Zj9aktd+HN5R1VwMq+R41vtOEX7U2sJkdfKLrP2qHBaSdvGXvgw6vVtp5UuCSoUwXcaakDaK/Alu
nV8QSi/jP+30nyRqOP/XC2Lg9b6r9oUgOMRw/4m3mNjdqEsx4GyZW5TmrZ0fF3a9FRLhJFL131HI
ccIcxWWWanRCRFoyzqZ0RVr+gOPZXmsiSq4YpOArD9U5LtuXCTvPe6qa7/lCv5n/EQabIuOnpEen
N5sMjNR4wN2hatQ+U75tzcheZaJpL1oWIKAd90ZcHQ3t2yjmYedo2mOe0sXXE+HNGqNfEGjg+5gU
thkjzrJK9IvYkyIax7WyC60h8TAdpZsW+9+qHMr7iH5kPu/OChsEgakp8k7CuuL1LEJx73L1XgQT
4aC2Peex3tIuhYV01EwVl9mM6p6MEnJYTZY6j+UIG/BuPJPuvlGNhdlACzy2YTddRPtgk7y8oySJ
EWsNTQCEBlZCHhXnRVsYf3bOUbfm2ocZldEDHLQzdcdvc1I+DCvU4HjJt+jNLdG0K81REaLd/eV+
/RdcSnFnwP6VronuHicGJtM7RZj8wX/yR3RxaxRxNIVUCB0Fa/ZRxQmlQcjsulYhl00gD+aqmTyq
UNIHx3aVpcWHC9hM5mN9cTl17Bj+e4s6Rge3VK5Fbt8wZXaPiOSRR0soEoCz/gz3D6rEkQ8akt1Z
79yrM6rC1woQhnakW0j3rEsSsu73M8DATqdPEuNoJBpPWTVOmXodObJV0WLlIBtxLe/py1aJVuHf
vyL/IhAEDDS8XJaF+1/3leevjpHYaRChuVCIFJwfvjOiximNLtowmQoUx5mhMSYc5dyZ0rHTLFRH
4peh2skDFokgTW18cj3ARJwMdF1nBASTGfuDqXevIpYadTCak6K9tQq4jbAoiI92fjmzGu5NBg50
6ur1f/KE4Mr885tMw47cJIw2ZL3gr/mnNY64Q0TDbWQERYT5mu65zOJikyTN2eIy3CwAIg9Iv4no
/PkQG0zN5TpNlGuhOBQpuoC4NhFvSrlXpinyRzMlHrlUOp9RWxno2oyhALBIJM+qHAc6LOCMHNX2
k8p9Eop+96ao2z6eK3iNZ05m19EqML9ADCN9Zrik4TdmUQqwPH9Wl2Hjaojp24QCvhqQFakXOazU
Sr+hUwnKpov2aX4LZ2BXk3b3nkyE2qOi2DRj6nhtBIbGaBuibFOCQ1P9LVqcL9Wyr3VI1VtPlUXi
73SN0/HWJuQkI9h6HqzfdYEDQuve8Fes434+woJkncifU9s+9dgeaNtOt+7PwojRsxqcw7YJM00a
XlNghUiLsdwmd3d44zGxPvLqpat4EYtXD/FX5DSV1wH2XLtcKJM6fMWYGOG0pUzfzKdu7LJjGMnH
Pg5PTiK0rSMTmGUJBbwiPlVigachGXcIMAkvBtjUWHXiyQnLUQoMi3n0ak6ntybp9S+ay/gGMuOL
duL3UNnMoVwf6EXC4PdMuwypA7nfs20M56xrMJuqn4xX1mVlRytsJQkepAhPDEZUz8ico2FWVJau
VD3VmJ7rIQSzmncfNWCSu+jScxRIZgrqgbWQX6aQ5a5wFklXDxU7QoT0nt2O7tgXbXIV+GUHbvHD
uLQ0+XVChFXUAisaw9QsaeQcG7VjNBojRTLiyNOXoVjlLNogeNqDWNRPydChDJd2j5/ceFzaSAZI
BU5xOj+pEV0g6oZ9KEcatTGD53HxJl156wbtguoPdKEhkG2YGyGU4jJbOOBD9VzET6inu8DFyuw0
+FsLJKNCqhnPs8l3c2+cnGw3loAx+CqFNFiKVWGScZtxfagRpiRH/pZJAxtXbfwpVYFmmiFDAUux
D6blFkFPc46obYUfljJdD7ggG3xzhORBF0uT9EYh+bs0aDDDfNN2oWy+wyIK5rozvHpXtcye1dFY
ldMb+EQIEHgxLJ3JkVEW4KsMdU0Ytrky86+hRTg7zzTA1FTOqyWawZo7je2VFD/4grCh07aEUxkF
xQwTzM2+5kEJWoNM5UW6n1M2PkHpPCB/R0Jmv2t3eVctZ1/A7F2FZaVuSwK8m7hig0N2ucTqU5bo
EwkHARkKFQVl7J7M+0Jp5lRCOLC7lorSNNPA6XBRjV07+4lG6QkPN6a7cW8Gu7VndNVRyZcn0YPY
s1wIEEX9qOFx9SxTXAcbddk8qRjzet56e+73I112LqAoUMf22midizVUY5zQ7qNsW2gyOcx6QXs/
b0De6OJ3wvAPe572NlBrE4JT0NlNX6krHrWR/lqsk5uUVZm9buP20Rpvaqhj/p3njzacn7KKKriI
z46N1YM2rme39bsZ5p/TGO/zxoXHYat2kHYS61LuteUc+e2g9dvEVcK1UTCRcE3lpIRih8+53qgZ
nro2ik42J7EgrBNYniO+X1NvAvsOMzKm6B116jUzko9IV/QVhuxdY8gaxYh6k3qqPGTSeBSlZa2K
XqVbNXvCGeGioQWyjQ4Nnl1UoNBoEYRl1D8KFzhtboT7eikM3w3DIlDrWgY6J63VUIIrcIxO3bo0
ORqHOrkE0dRY2A/KvpY4KcQHNBKL2a7e89CbtP8dmyjvdCXyRjX60MbpWhgqon5zKlcxAbJxQiuC
w79kbSgteL8LZ7haX8937uOEbExHkKUjsKQDWa+cCV09YhoiohUgzNhU6FfM/iKSJyW2f0tcD6um
QNtLpHRHHwYDMCVluaKb6a66jjearO99aKSjHypFz6lDPYWJtTPKoV0PLUCoXqbfroME0ax+5SSS
eX0vOWIu6jWb5KMCJGeD+B9q3gAZWVQq3Ou098cQYbzuAs5LbfwtYfyijuZbbNDc0WZYNa1qf0Yl
OdGV+7VM5IzHCoOsrIgBO+bDsDby7jmfuAldXsFRw4VjWL9p+x4yNTym7nCJSt30tHsrlRXRXrVh
8mQKZinRku7o/QdhrhknJfso8XqsMs6v/rQmsX0kpJLBKI45bKRhhBaPjjM5Rt9KP9HTzteDBmxi
YblFo/iJuwswlDxBfvpiVgcn0NR3Q8J36Cy0kVkLrx0zk4kogwzEXG3iD1Gk7604fooq/Gd2vOnM
csQ8atwm6zga3HyVIJYtGtoBV5nxJYz8+R7HVNyjkuzuGfjycTAVPHrleCYMkA2Bjlxolxl3rQp3
6zciacUTZnS09P6zjWYw59F3mxyacWYEvO64LT3TciAbZlazMmTPG53IbcMsiZpomtVbYxOgS7Tc
NWd8zPB7+J0WVfo04LMTheuB84Nbpak3F8KEt/Q6vaHqG9PkCOWZ3iOoINbeu/OGRHiBvBcIQlnj
oEMFYGW/75MExE9XdL2G3XzZ6Hi0ItmXes/p2IjFGmuUYluv4be7kAo/SwcCq4N5wVXLb1Vpd3NF
t1Xyrb4Fc0Sp4uOUMy4m8Ie8mSr1IbNJ4Hpcc0YSXRQmM2tZMuuyOJdZsddNHUMOddNQKAVD16L3
yNqTG/0y3Px9wheBOw1cR6sKuS8ZmZOaPG6Iqv+2yvSTMhxLDE4bExKuXmeB29hixXKA2iIqL52T
In7gIdjzr2oOasX1JT1/8Cb1qrBGkpir1w7gQFYAzBJzeEJp9tq0JUe+V5cuqcdGWK3GWn1EN8UJ
Aju1UY0+GAV2YJ1tQDdJ1LUz3I2IdNeR1b8m2vxiNxot2mSGGir3moDBeqcmPGp9slehta9JAB6B
hVvCE531IR0+cwalDdRkeQZTstYjKgHiK4Bs0veDFnhgNhv7bbNX1Aem4C4nxYooZ9bLPmUgMSp0
002heRUTMbahi2Utf9IsSYK06bejgpZOtAf0aKCuZY6fmhwkZELjp4KlzSMz8bnJWmUdddGuM9FS
9bBV6la9IRme2XL719hYWL4YW9eKrZ/n/LWHHqxHDUJW5C/2yBxmnicu9eriMFzTyh4xOP5by+Vw
I12sghRV+J/LbZbMX65tPrrNUoHqhJBu6vZJp/k9uzho9BIHaNlEcEdscz3YLC2tw67SKPX2/oZN
Tnm2Kv27s9QdvUS8bEWreWH7y0AAtU0lgKRqmgJTTS9lOB6mPltWyYKMf0xG4CWSDHLkP62NTGdG
H5tho9EcdClmCTBEJM9LgeRo0S9daj5WsjM2qTDWY91D9MAFvWWOgIZWP2GvzDnR2S9WtKAY87Ih
9JUMeQ+bxb0OKn3EjgejjKk7mpCjmPxwoi5YurT0BgTX3AnGV6EL0DR5KJFFlR81kQUYu9NkGQJ8
qPifVOvTVLHDObbYGiIlySHH5wxWNhyVY6EMr+rIre5MzDtCe7pCpz+E+GzjpPUSrdkndn5Tqu43
5dKtiSyU7hKfGdZyXFVt8ZrFMefPmfVt0jBdsNnpjf5Yd/pprETNztO5Hr7eci0K5Hb9JB+IWv7S
a554McGJK5L2D0rXAfRpYn/gc90jOXHq5s/QmVtEEOyHI5o86Wb9qu3aR7NTvnNL+1jidK/BNo7G
8q1fZrggVkP1T1CK1rxlIvuG44l8NuuOknNT0rH5yTD5E7r1S07Zx90+kiAT/0YIQFVc+4pxp7rl
zim1t04Zv5VptxdpLO5KxSCT8lfWAixWiocZVtYK5Vy7ivoeBJlYwL5uAZmAc3UJejIH59Ow52Na
JueykE/0uK5V+hHlRuoV/XwFRbMXw0Mhkg+7Nz4Wt2fk2f+2Yu2jQzSZOFQ4uRIUDjokQnamTnzm
dvln4ikWTXue6bj4hcqhDYLEvmzMyctmMPdDZK4GEgQ2XXgnNuTmk1MLFffb8pDFeoYMSgqPgKXD
7ERhIIshCrTYQqFU7DuHlE6EsicVjPoKxfRjUXQ7jbPKCvL3FxTTdpM7L5zWbC+KI5TOkbMaR36Y
IIOvKQNRkDHDmKC0DuzKniL1hzlhfwCCiAWH9WSkBPYczsBLhZ+6yri+NelpcXHETMW0NObtH8re
d1OQUyGNHQEMwtEWC7U4BoWpxjGvyOSb8u+zlEXHupUdG41QCuYbDzagV1qVMTrA7DGDBLAGWMXh
Mg2kTVGFXf+G4ndn6JwydX1+NgsFFn82flf29NIX8St193HQGrZ2Tb3gYlxJS6+IOGIWkFXXyTA3
ToGwqjLGfVrFDrhT4a6cfvKFOQsO7A3drxQRYM6Zv2mmGaZgs+r6dsaRGiFfsL6KBLKFNlRvzZw9
uVE5+OsBHsDKjJmg9phWpb0u1fHz50Uf7BaEYsehJDvXuuzXpiOBiubWr0RYmGYHUsvukfJUZmCr
nUNq94Rv6iyempWDxYB0r+cvU9WiRFbMB92SK5XZAVVI8lSkEKS1QiDw0OE5iGvsoGNv1fhQkQaz
KmrugqIQt4S8DSMyHsAy0djQ9zOtOYo85odakT4vlvXo6tk51JWbanPTQQWiHE/BhDJS6AZsGmSa
eK72gpzwUixgaiuh+QBDtx0qKW7TM03sr0wxQfotF9uBpSeKncNbAD/sUODgC3p3wlEEfFtvTlK7
ZoxPPCPUvhjkbpcU+rilUrHhEMvhBpVPZIqw2E+1P2fZU3m1G8tbtJHWp4DpWjGy5fcNXEaM/i9j
GX21cbKtIxN7BfKInCJPiZLvQU/L9Rz29B5l/zrreFYYb2leU/7uWsJh9bqtvMxJti7FdOGA0U8A
YQEvlWGxG+py2LPSHot0+RryKvHYlq6VqUGBs4onUE8vfQMAQWPWb2jWVbfNL010awLQsgVmNK5K
xbPn5FtZHL9fgA4kU/UrzeJ3fVye03GqtoXJdgG2uS8wsIeYJVKdLIfiwdScG0nfD3nxKY0JsrkT
fzdRvHEcbKFxtrMxdpgRBUYyi9d4wY003YiDH1f4ZJ6WvuPMc08HKYg4MYMR38bkWPtsjNiCHfBH
6p9KZ2LcM11u+vFIB/udDR9nRCps7tt76EgoObLJjTXj+s4rvkxy9VFHN1mNXDMx/M1VnIV/BjMD
wgZgmfH8U1roV2NKpnXfIWbWzaCzxJeVVBGpdfoxTthqG7t7mhdaqzMlC+5NhGXGV1XW6DyAEIvh
RdP1X0QKsOyXSJxff361kk/7fK7RJxnz3k3H96yF34iJuJm+hlLjRi5jsnOGx0oDkRj284t0DLpS
nHH7fHiT5Diguhv8RXbbtCOYwxhQxaOsncCm3tFqqwgC/thakdePAm2r/cdR+ZbCyJ5i53+xdya5
cWxplt5KIucWsL4Z5MTdvHe6052dqIlBFCnr22vdtRUkUNupSa2pchH5XRUCFe8FEA+ocU0IBUJP
lJxm9/7NOd8ZRIgNpKZu/ZZ5+nvX+x/W6O9sYXBoQmiS0y/m5elqYFrCgAQ4foFZfOqtiyybaV0W
JJmaCjHqBeMteJc1ZqfcRBdUdYy9q9plKmo5Kzm6CEJRRkhE/uhfz3FGYdDIswXflYvMg98CdCbU
41vdGTd8aj4zo4jt1gjin+mX9IiEMLYy5cPrYl1snDh5iKyaRs9lUjNgFplwa6OvA/RvzdsuTQWz
EXsbyOogcQWhivVDMzqNtRFTc8iL3wOIznRJDs9qHAC9N7Hx1qVQWqL5h930QUhsx0thlecWMaGo
sBBMhrHrBl2uveBaURiJHCl3PH3Xdcvdk8/7Ws1UXoanbUlb0vetCzakKlAKZEEemh4bJ8tOX1PB
E9yBit4MRR5QWQFp6RegLJVtPNK/Wcelw+LikE2sz759GzwXZOrinQKvZvPgDBpiLINWY/GeOA6t
bRfXw/OCYio35A+/9/1zGg/9vURtO8+/ECYkTyXkWV7Kx4IQh00VkZYkRJLsx8BiqDMb2Vtt25KJ
L3kUw2Bk2P3550Z5BV2NQ3ZvDUGxd31L9VgpvWcxaJ9LpWYBNTr7UWduvkoU/jNW+Sn04xT81CGt
1T63rLpDv0/0XeW37XNTV9o+SBqYSHW5xq2t/eDehUxRZp9EXYYGOrKDV3jxySOLkBPyoYtRSxQp
ZKAy0tzz6GdPfhgVbJtKxwk2M1tGxibAfDNFufdADcbRjGNPjrvIzLAP5OCrM7+X+yk2sqPshg2Q
/uYjoElnwtDrdyYMSIs5y05kUKlMQkDOdjElL4BdiXNZUutsQazeJNc2Y3szGVNAizctt3Y00GkF
Q4tiPdNuBZqPlSdM9zPivtHk//mdRudMj8Zyx21fHphTadsl0obX1NevHC3lT93X9vrcRke3g8sK
ABLda1uDydALeLwTx3nrGmtHVs3Zzp3gKJiVM2opHgz15fevkpa9PD2gS8vH6i5uLpOvM3gVIGgu
NtKnrW55YCTKu1UP5SUvp+L6+4tnjyUt+XBCIVHuSYIZVm45GfemX7qTENmvNK7Ne25p70PsVOdx
BnnoL5k4dOiMnkrOxwcjMZ5+/6/fX6STXIMx/mVNDJIXPknek6E9MVlg2aYj42xj9UU0T13s53t9
8sVzJfMf5tQ0W8fQlkPW94hGvSK6FYNM9l6uHm3+LRFyxidmkKyrdBVdVZpYXWQNsb0KUNj71bIa
evKaSMFDhl1I/pMpW0gSsTveniw3r12OWUFDVI980B+PeXx3tR1iwa7Kp0sJLHODGqtbJzFFGtUc
wNnJQ/9rp2EcmOWj5tMhLbp2x3WJGL80g22B7vabl7mfaZfIra1RcS4Oj5FoBcAYInGiRdxbrbNO
Xmd+Z/eyZndhPHA3Im1knG3pYrmMybyAypyzvS/lCHMJiJZb9ME5ShFaGAy5vRyPnwMO85AHSP6Z
n++YSGHwIQ7kQiKS5/ftWQrGr03AnA3hRujXDKh5se8a6qx07ZcSxXoKk1NyZPZaHx3J41yDi0Bu
XnM2Jy2DaJizjzybUVggqrGNJD8GyeBf0KgGtf6t8WP36Ma2cxyAvvEwJUFouZyXtNX+vmsltEUJ
nSiwfPLVm2cCaqwXqg5c7UJRyzVvBRInWheeqV1GR54ystEJHIhMXK8OD4vu7xcfwDugt1+YnCQz
kiTdetCpdiMiJFxkc32BJ/or4SdG4IsHesjUKPGyVu6sID3rTZ6e5rxE290zmm+BQudxeykqrQy9
GARMSZ3cYI2+x87j71eunefhoe0khylSW7RrRXnklAIQV1ablDXGyiqLO+U/WvV2WE5e0vZkXWeE
1FTJ/FAE7Q4ojNzXvh0cYyWc7yat2WomoSQzq0vJBPMUd8PRRyL7zjDrGKT0pI02YXGrPA0OTtPT
8+rjJaj7V79LtGcxdV981vVpmerX3nUdLMmL92hxkxwsn1u/mc8xCrOPoBjeF8X0nYnwCXF14XET
lnYUqJ14SpiBk+MTnSP1xcwLCb6iWw3SRr+uldpepll++/0ld8qfgLPRO6Etx9d4CxpeASByEC+D
jgy+bBPPNtjrHGky684jJnBweyMRR/57OS1EtnkvGcJ9NvzaFbEw2Vsplt5oss4iMwcguH6yzzq2
JKOl4M6iMR4TPbuWc3fhreBQn2r/wUStu25KuOiZy5E7M3PB1EqEXGoNjzwdAfUeZi/XdunosyW/
CnjDEwIipACGfUpJnDo2XbCeFvD7ztyftZKtq25om9G05S2VzHPtC5lx6S8smzYWvxyz54Z2rV7P
TgwSvYqOQQeZn/5r5xrGc2IvWIrB0SDYi7C8TSpkwmzIgdPx541oovZab/wajPZnw9Boa1vTuKaT
diEr2E9msCJ9xbzr7YiK1GgPotBwdJnXnCCcUIsyAg2R6BoYfrf1gQWuuwvqrAGaoZRTc2Mdbb7f
ULABtXnc8GiW9cVOzW0rgvRecxnb0uIVxPBiKa4o7hy0kuwU6B6sjtgGDNsNpLtJa4ejVfMSBZC/
YsY7XudwUgnyKqYiPi2u8ch717GdGsztnFjFQyPS7zXzil0yZuauxuMfOaiNdW3CPzH1dyPKb8NS
HI+9YiJNmfFaSOJVuKlXMvaUU/7aKY4SgTaoECmyMxBLs2ItmT3DJFvxlxgLHdr2YQQTMik8k+I0
9UNzLLVhR+bX0VIkJ4xWLDBS4E5AniRmlUx4JaWuB+hDP02KB2WNAj5GTf8G4HvVOl+FybA68fOj
GRfkm3fpmUb51dVwXXb1yNgNQwi5iXCHCVBo7nNZfi9mwBRdEnyJLnu2szh4CzpdhkM0s/SOcrkt
hrnbx8JfT1OPl8l0k3tbMCrO4j4/l3CMw9bO9qM9dWfR6MMWF9J6sWEdQQ90Ny7kBEg1+KeLPt/3
WomybrTLtykZNICUooUo7zvXLNYvZZPbX3MjVynTt7rOo+eqmK1TRr7OOquZmnSLwNZpxwUbod1A
Ocw2jwTQhdSVGJODZhs5Ou3qV0M4wSptXB3zwkR6yNh88c99W3LDfp16+97wpKyoD5YHx44YnTI3
Mhok9IaJCdOzEuaL1jQzil4eGLO2RQXkzJ+LeF2S8LNPYRwfgilnZtD20w2aPCr9lvXZTETPpGnn
CITPgwvbZVHq6g6KFxosh5Z0BAfcVxsR9Jt+wTiqkZgBpVvcLeC/4FpGmG0Vpxw4mTgkrooARNBu
JYi3XLHeEkV943U+lGasPM3zuMH2eYLyhm2gpFEZs9E+eoS/F7QZzNu0m1uOMAGQm7TYdzi8o3AY
ZBtGDVBFidTbn6frGPS7roNVFyhqXWJSknqWvosV0a5WbDuN5sJQtDtLce90RcAjOyY9SEXFM8Dj
NUm/0U2LcsryyVBXDL0BmB7oz0+Dha7DdHOfg9sLwO654Pc6MHy4qRGWih8bLcOkEvOSQJzhsBmW
ee8pjp9QRL9Jsf0SRflLFe8PlDuVRdMU2zae49MocZjG1Fe8ROlaKGagreiBnuIIRiMFkj1X91Ry
MnXJ2O8ZhfIK6qFJuK4dTG9mXzPmtVMDeThi/ozxDtP/94m59D4zKLfSJsbNbt3c2crPTaD5a7/p
HObLsCssBgE9y5DWQGk8K95vjXLKjXaLYigONjTFaYgf8MlV28zfND4WM2MMkj37nk23EAmOZXam
2WfWHTf1odW7X7BjoZsN+XdTEdQSHd0C+gEq+659cu0U0pejbuvNgFLuNXfEAQ9kjxibmf7U0BjH
jCO5sGNocdML0c2X0qtYh2DMyUtjy4nc3CtrqNfVwMLObwfzXupyOxZmsktnDcq5CL5pYy6J7ciw
dKG8FsxMDqoOnj6NoD62ucpTIealkdWWT+ek1VUUdiWjBtse4L/baIiS7CoZx8HfqMXFUsDLfALP
lqVR6CUVyiC/cqFzgQMblpY/bd+01c/ZZuAK68VmUOyPDR8OoZVMeasj7P8+lK7/C0cd+wJoyW2A
FLeJH1kxkarrpH2IleexNjF067UvV6Pa6Oo2nuVyfv3VF4S5NTa2YoS/2GaTAKpkw28zAlbIZs4x
BPY7f69HCWceBmIfcc2wXVpQxuMX0Nh1yTJBkYba0bOXYe/QLK5rJ4EIW6Q3oRwOohlwozgzZrre
qXiNne9Zm747KfIDRofR2fKqV41sEBpzLhP0OLWg/ySK62CzWtvqpYZBcxGrYfJ+dWbKIl53LhNJ
vQPDgojJdx9/cQ6NBypQL7S9qA+99FH3GVuPDCOsqHqJBewUi5k3nF9mg0aLE4K72jLLT0FBk/UI
GHE53bxIVxNoZlc9KvzQy4J9xKBi440soWqT4jhzmzu80z3kUodBDiOOwFczPtxlKz2pDz7HP5h9
g7of5XoS12OY2yN74hoJxotMeHP9YIv9NTRm1laQGWMUoThyidbljQ7V/jdvzT5si9AZizhsoZr5
2Qwc7sFKu/cmak24gqNFjBKYyXrIrq616/LoOzPMt1TvMSp4TwapQkg5nFOpN0A5qYqfWpyGrD/X
g0FRYMwDmvByeJ5nC3nI3MIcwZGQRSBEsayTYWOBLErHZTcPOBzVLokta7K3AqauMe1TATv+Jepx
Jluzf5pMc9wOZfPpo6lkmAcnhM/vW+djMBvn57Yq8rVRRjb3cArck8yEJAVIsiCNYIBcntKxhGoP
AhR5hI0ugBQfiroOVkLcnLuGh9QxQHq4JvSSpZpubvSu6QkpFNh2iowDYkSZBSd1E8E0L/T2wAPG
ZiQK1p6rJlEat1gdf87QNjWMJoeUCDxziA4TWRMIF4p3e2SFZtgV28jk06/2fYElv5+vo/0Z6OWN
gGTCFclGa6M3s8ByZwtMSkTd3gCiMt9VWSRZ4uHZCc4ei/21kGx1bH1+zBfjkd1mtqkKxKA6ZLFK
WE/1ONqPqfqBQGrGZ2EYFb2q8T44AjC9Z7/nxBBulowlCMXgL92JAe8FBysm+zUWGXK2gSxjJLSY
jgI7YnE2h67juCdUZfGAuI3zE6RQalmrRJFVKeVZcWC/4dg5js6CGICZRKLFdwt6mIqaw+3WniA1
P6ZNRgqdR2JZnKn1nUnMMxMmLngiMk88IIdM4ZiSZgR34GM0kfslFQcxsNd0Oq+9rGPZsbJxx3vA
OJNJOxHCfsJ9NVAGWpQwXjN8FAIZJ+6ZmagXMDKTv7bc/gW5LVP+sj14y/CtLe1nzyfGSLN+kmuM
Q7/KN6zWHhBpfqUWfFZISwjMYp0dlrEtWg/NoFNh8bgXZA9zEunfahcFUmZJhIF9vxFZiyaXDJLA
0K0tHjUXSQ5c8OwiSJmgTrAPbkVFnCzmsYrHOwaW7dTIb1IQR5l532Qd/2wXPh6vNn4xQvo+DYa5
8WRRnIJHHTGaA8372+xrWTh5RYvyytRXMOCgmeow+oQTr/kjxVbPB3aWFfSlnH2oIH83TzLmIhbZ
BrTPZ8NeXsSEBbYY8O2lBfvnXJBkmWFB9zReEn9meg64l+4uQqTRlJ9+owc3odR5vI7omRkGIdGM
drql/Rx0ynPXw5FoktoQMsNF7GwYn95kEibrMtWwawYpNVl2M4VWaLZcFplOxFVPbulDkmvXsYuc
g0wHqlvMHF6A1NkwcLsTkssAfYH/GQ+MvJLgxvFv7VOVNeMEY+gAujywm+CvZaOmS3WNz0gQUtDP
2bXp+q8azHduGeB20LPos73RyUZ61IT905AuLlJQRmH6bpnR/MwGPaK/2vlVGmAFb6GI6A5JI8KY
NwGLyWM16VbIFQ+XivDwoTK/CXeaDtbYogZKc++6BPm9c+r2WqTQjIp0rZduDdRckCoPGibsmv6D
PGlsdVPwJj3dODdms2wnk1zTAC3SovftZrCBDVRwLbLe+kgTdmSx1tkEPjI8GYf6RKIdDi4ZfMMJ
vWyRYD/BSTW3C4khW1a5k+8DscUe4I/yDTXXOjHr3b9W/hr/JOW3oX/S+GJldQJT1/8k7nbr2S0o
qajD6nFd5HDFTX4MuMmWTY4WsgwksZeWKg00Vi/DDEMHqMtc0GTGWe5vzIybSQbyG9N+42ywCA30
gUi1FsH377/q/zfY/JXBxjf/4Wca/uh//NtX1ae9vPwov/7j3//3//jP//pf/xODDVkMfzDYqP/s
7wYbk8gEC/+MbgQ6ajSXp+DvBhvvb67vIfx2+dn7DpO1/2uwcf6mmw4uGtu0fNM3TJ6Nvxts9L8h
V3Ss/8cMBv5mf3QYINNieY/2nL+A6Xp/8pN4Beh4G0csikMXWzyvYNBtiE9AvYKUKqU/LT+IxAkT
tHxj3j4axnyefEp23feheU/vqVcdxsWBqWmeoGNf6MlqZI/lcwTE6B8+XYpPGdfVv1GKPWIA78V/
/Ps/vTDocXVW+DZDIpRY+p+0/7VrNQ6AezD3HrUEcoesAUhWPbZ2fJ1Iu7GXx97T9v/6mxr8FP70
CfGzw3xhurYekOLzp9cUNgs1aArh0QR0TrxMWKCcq61zDDqCmRoTfQjr4jtc+rBhajE85IX15B9c
i9Xokm563a3ZlVfVX3wYhrIF/MEbop4pHijAi16AEetPf6+xE04nQRlv4QpsJZCuMtYuFbRhgc4Z
38xCj68hgp98+y9MSL8fij9/a5OgYRfXGAYV5Qz7RxOGA6uPNDbZbQXCXJSqB8CaK4w818HXGelH
iU0XXG5kE21ckvLg+kPPT+1s5xAbAGor+QJ26ADvyZBNiptPm55N092YJTDH5b1Gxj+8jK54yMCj
WHH6WDJ8o4s1n5m5rzrpw0+PNpWrrwPBNFE3oOrzBGcZVwU+XbwGevCSEseZ+8naHejXWE6Oi/fi
S2fXw0b1RyJtXPT1cBRxh+xK6SqcTChq54X//N74CDTbk+joEpza+XREcwC9hLPbn/Z4dZnz1/wJ
+kSgUIfnebjzl3u18bW6ZkRLK6Ffu/JnLEipHZsWfYEkIH6k82wANKz673/xjLr/9DC4+IT0AA8f
r7Cy3v3xJ5KZumkUXK/b0b3L/FAkoRHfu/GELh66pNaFXhSinSlM1BMrUHLiJUnW8tWFlRlsYOSh
3ol7qH0r+WIs6BaeFeiETf2PLljRrmCPZ1+NRZtcJIM0cSJWN1kdmkMY2NfgmCvA3q2E/rnsigye
FMXXSCcYty0Bu8XGbLZz+S2yL2mKiHfakH/kyquiZblrjaBwM33K04fCXI/OVS9/wm7s4V036jvC
e+o17E3bojo00BG6LagN2ztEuIz7razOZraROslqOwNEU7buy50bb6opZCOT1I+DT0rewYakod+6
dN0kh6G+VhXK2x2GvqjbBGIbgRFqQpuWWaeiXpn+c5MCDdyZ3VFvwK7LUwfsIEAGfmygabDZ8PEY
DBsv3ZNyvmrwn9skK661CJYa6LDbjGxPkD+1a9MrD13aXGCnzcG9W77Rzc/JU5weFj4l8mBSg8wM
pgpLc55rc62hYRopJhk5GdNND7b5eJHdyR23ls2cZS0+yZQevL86Sox/ugXU4xNQVzJT4IrS1f//
Dzk8c5wg1y/8fKs7BI29edNTgIAYnhzxK6vU0lbusvAyoZ6WDwxu8H+Z69Rk+BiLO+OF62LmuxG6
pCs5d5BftbbFPu/FpYLS5qdKG8O5NbdUoihnYDCNa2N6cw2TLJkvXOVr02J1Ojy2ZRyC0YXMrIdS
WPuahh1ZPt5kbWPxvM7Fl45CS/YsEIsvjx6ypHNd8jyMDCq/aSdpxMaiwiOIKmur5awOdmX37MCl
k6Fu7zW0GFV8y/oPhJy6fjGr21w+ad5jUACn2rOQJb0QiuXQYRsKfYgONINDcWUIwygwhD1jK8Eq
EVkmEaYTAlMreLSCC5G5vtjXzh7359K+6P2TLd/s/NpBpXeQNHvOm5X+7PHpzShuJw++SrUgngJl
xdoyhf6oiZ3TfZtRxzdR/Bc/XouYpz/eFMx/A9+kzMQ1R+Hwpzs+9ZMscbyy3Lba8mMuRbfxGhP3
V2UZGBBwL0ZNWxztVOP5KwmF5tgjPFVpT4FSGlKezaS+6f38EAzBhxdB1u4QtEWOOexdazg6IvpZ
jNHZMeuO7JNS+Rt+Tunob2DYZ7s+EehBQTNNyFaqTMa7oTI+NF8DaKUll399ElIk/fm+pqYi1Yzy
CMuwxbX9p2c542i20xSYN7LhlguiHGEHBWwP8LSGwp7Irxs+SxPwdTrqtLkzlo4xGpAQuMx83OY4
zhlq8Zqjv3E+YezmUGTsDy0xHnRBkE7kfcwT8BKvXOaV1vbDuh0QZWn5IYm9R82ewJUY0EMq7RBk
QKgDa9mRPGJsY8bsIve30nyvYmh0jlv3oNKA/lYlbxQpNUVGh1KU+zYzNk4L+PRSABHGFMv2pog1
BB/1nonq8yLIvPOddkNSOjxeK6NXts/NzBuF3AeqGTMA5oic2ToZSeBiynMySX4eZUfU1bDC1Pes
l/kmM/OIplUNVxDdVC2/pa9oFSuWaWwPp/QgWggcHahilp9EBhDL4HRRSDi7Rn74Ps+S5qM2SezV
ROOHZdEEq4CNGHCj6WZqunn0mxL/QqAVp17NGP3UcJ4liEx+Bhppg+ZHqfKvTN3P7vh3w1p2ydkP
/DVqLvMxKhzz0TH9Fzd2832L7gTs50iWY1kxZUTkA10XfY7QOq5rGy1rpjl8rM506HXNPXIIbWnk
/VuG6+RxQno1GNa5Wibk/05nrQiyYq2ObnsDvfUaWxgWwcQzXOzEm1UK5LDWcOknq2HrXPd3b2n7
tZn0wa5tE/iaWX5NTP0ltgrjA/Cbc+YntIq9eDjasOcMq0M7ro/r31vC37+aB1PDNTglZy0T1CV9
+lXN2bDVSAn56PNMHopoUFY0J92aLHrOmf978hR/jdmAg7tJiRqMUSV55tSeSVB6ZW8YbbNBcGHU
yQ/pS8DODJ0ZSCRy0zuutoV00q79IF/jRwB/7flsc6YMvndX7qou+Iza0TsEXY3dMd+KJgt2BrlK
hGQd7ZLWvUwEIgbxpOKOO2x+vOMWquM5OcaugE8kC25f52MpbCTVZba3+uTF1qUME9imq0pWd2ck
LB3lEzIvrwt21sSsq3big1M58/r3cKIEnFqQOQw+JwB7EX+gT+g3MbPKFTrEHn1SGey0tGLNSik5
JiS+FBQeVYQfYo5u9ozdB3TNKrWHN8HmqNIRLsLHeJ3wdW4IrK/WnYO2RutPMA/PU8H9iTZqneWo
2BPJ1CFyrlrtNesqFsiEliDYDjX6cS378vxhAj2bMUqYLKByX+1QMp21EBaZebdPDWIzzcL4JfXR
2GXjcB5KVVYUgBsRzRqbgocNoJHTHYvZfISNn3JHDeXJUKsmR1i8G77NYdPk8XX2cPgkIFfDyHSo
5PXyo+PndArQUB6LfBQI5bTyqa5hZA39JRg5fth68krapbMGIfU521l+INqe/NJFO9asWOHPGZu8
D7S1Lj2iVLXX0pxwsLEhwUxkr8eMy7Niz7SLovHedJJIyDJsPcoel9mClcJxWxai2gO5jQeuDAhl
+8RS2WqR6LcpFM0V8VjU5F2OPC63N92AQL0u0RiUcfvmOyTRIJc+cV4bG8P3lca8DKu44Nq0njNM
OAzK30aCJqmjgMx92TnASBN0WVdieasn+8TmEgRJSeLEwGCus14j4uOVBVax0oTcOvmQ7dhq52nu
7pBRWLxZNTPeBaadx1eC6HOia2YOyUlIwfSTCjBrmtBg07T0zbEFOrA1oyLMNIACTd846yKaRuKZ
V1pJmFGCjaHzjWw7N1DmbHqKMGu7HzGOrVXTShwjJt9l4nlm1L8gvsSkluB4IYGhB2c79AiNxWmJ
MHyZrRxD3WfCKwMTw05nQw9zBfN4Lti4fw6I9UGB2JNO0VONZm53wPm7twPtnQSfPJwrSvRuElTJ
+AzS5pClv/+EBUozCuxxQgHIPf5SJS9zg91Jm2byC73pjWMb/yG0hzC1DCuktduaI6I6DSYxALF2
hy3ukDIl38Xz8EJJQoDLDPsZ/RQ+3B4eq0tOIwDiYRPXLQhwG2TUVHknC8VtbCIAXRaByEeatwD/
koZqHdwxRzIAgQNLfI41k3Wxa5tPrDS+FVI6e0adm2YS0UHL443Ou8DpXx2E1bDgqIRYl73xHI3m
VtfGhGfz05GxFgpvueluFG3ohUp4Qt27RBix7VsbmMNdS5Kf6GAAYlI6Ju5ER6HRQrJc5WMnbLjr
XW+djXA9CMCmc0xLptK5N4Zljc9UlOQIIDLFErdF74bi1iM+t4lxPXtcGgFiJ0WNU8Z4tifLqrSI
sIHDitIr3rR+e3FwGGlaKtYF7ytimNzZDOYLURr9gal1t7X8ZlfFfbXCNhYdknF0WbCsIqFbD3Yc
Wes5M5zQm8WwmmILqwb3L40nigb3bJT1AimTJVii+frOt6PvHXIcNWsN9lYK9iz50o1CeyLIie6F
jxWAlnbM6RevhTN6hGQG7kkW6SnzLXKf2/kwFyBgo24xjojIDYVOImhqNJJT738G0s7Pcb5Ep/7T
pQY5a2gPz79/RZ2Nl0V7FA6W4UTvPU79DTY9TJ2Yto9Ogwxn1JvNKF1MooF2RzzenXAnPye5qR+K
uvMuv7/klKuXuB07KKBCW8mCUTrnhHpU+vKhV19+/+r3lzaD1KojqrWW19YWAEyR9P5CM2roKqvc
3fSYDE5TFy8hZBei6XOo172Ox5k6aK83EXGhMkvPVcdyfLYvZirM0K4kqM7aA9vXAD9HqctxJqvy
mMw0v/m4ROy+2mVjtiXQNNveuGleg572gq2TsFktK2CQq4wr9yFRXwpd7Mw8rs9JCW9hbONx504t
C3+3OdX6SEca1P46jrPuyj+UMLJgRPfRB2sNwsiaoEV4klJTpCVwhfbQAWjwgqeqj7UHr0lOmUY2
pl7nP4ZApTeJxFvNDKb22WSgLOb1JLmreK5ycsenoB3f/bi5GVazwcBrwu+rWAAGxYmIPZZ3eovw
GYfoLU4cKDbNZDwwfO8vnEZs7BvIZxJ2Tk3NA1YA3B7pA3iEB++j4DMgSSqINrPGUR1MBHdDUDmW
lUTZNjqfs0gmJIfdcvXKAQE+PvCVKVIQEbmHlpREhkDGOdVSwf3toNgFtslJq7Ganr0qCx02h0Sz
aGc6uuXsNTaKjoLooLxbLqW08ZAn5nya+xwhlNHdENWeMdFTfk3aRwkUZT/I2H8oG+E95J5e7bPM
+j7Id2eB2kBryUPSNCc+JDDnWubcK2MWWGK4IgVwz9yxu+ehlzzjMNZTpx3CUjbjEzjxZwH92y0Q
0ns9E5Mhiu1txlWQEmSHnCK4VFZ3l+0SHypGYpT9UAYyJRa3UY1bSj6eKiF5MDIdkymCi4Gud4ZK
50XxQrCA/sq6CyF68p19UwxjPd1r8qqxgICjYex6JWGnBts5uPFNMC5xIIOwnfUfAhVnocu3Za66
zTCsNH16DJQ8XkcnPynBvBWdJiWgX1DSJ0V56EyLvWnU0ZxPW2Mi6QzaS4OMCSH+iCKfl33totAX
Sqq/KNG+h3p/UTL+SQn6I7f8wplSb/AMtstNoAcMGKF0GThCr/Y9UGfTOcEjAIfvLNv23YRWv2on
B00UqbQ0qW/LKBrGUSyPF2U6iN59HAhRM4PIU6YE3NEMoCTxh+w/ptEik7fQmo0YG85Lu/81YzhU
Jgcbt4NQrodOvnuwRJQZIla2iMhMb4EyShg4JkacE3ZrxmstL8/myJJTmSsqdqJC2S0sYzrr+C8W
ZcRIEBf3ODMapWJSVg0zn14bZd6okv4x5rPqGjgcCDc+KFCV2QMf/Tsl35EHxWf5NB6B76JVeCtw
iXBWs9fGN1IN/WtsynOFnyTBV8ICbZ3OWCvsGMOJ2974aTLzmnXSANjicg/RVGzLusOsomwrWqw/
DfhYBvwsi1FTNuBwSZXVpVGmF5wJmxwXzO9v7SljjFcSXNREqwVuLuZW9TdSNhpd+Wns4WzgqIBG
2PxavhLLwHaTIT7uW+c4UeUvOHNcLNf4dKQy7JCfeyMaAHFB8RLj6Mlw9rjK4kNILxNNzka8P6lD
PZVpX4MyBZXlD+pf1Ot4hfAMZSyw4Bq8mA7YykZC3AKxjpCaqI/l2TKUE7H42SsbEik/G8vRvvD4
aOtCWZWy5aeJc4kdy0c32U+Ik8OhQ6dUNt2r5eS3RpmeStxPk7JBleP0YevVGXXEeBQ4pTQK/1WW
fpJFe4twUmFN2VvKWsXOeqRp+GkbAK9I8sQikYg3jCfJalLWLKzKX45p8yK7NfomInBwcc24uXTl
6sLdFeDyyiy+i0MTrqFrcfGBlU8znjDI5hvfjPyVi1usVrYxTxnIdGUlY2KxX9rlo1Ams8F4CoKa
oAf8nJQshTKjBY5/EviKE+VSw622LPdCmdfU92uUm82nVDO7vZ5LA5+5+7Mu1b72tVU2uB4/nKaM
cRoOOa+bzn4z8gT2wQt5ulfNtR+x3jw7yly3KJsdAt5jhe/Oxn+X4cOr8OMNgtewURY9gVevKIjm
Bu/zVHF7JyXm+gpfH5a2m6GMfggCsMMiOO7Q2OBpeG3wBJouZbMyCY70FERkuKemt0PLQLQ4FJQ3
Cd7CFo+hrcyGtbIdAmlLlQ1xKVrSjJVXF4ei1bthLxES4lyclIVxFSk7YyqZsablN6bqUCbEhyEo
LX2fY0MixpR6K5HPsijgPt1R2w5rR1knoWLxz7Cx7ChbZYO/Mvhv9s4kOXIly7IrQhYAVQCKGlrP
3tjTOYGQThJ932OYoxrkAmoHtbiU2kMdZWaKuNO/OCXnJfElIv4PCTczNKpP37v3XG20nHFc+jgv
MxyYbGslUqUEfoJ9M2qTJsPb8wHXZkiQDeX8BzBjrFDDyO8nLHxkbg088X5i5INMItExekQwaVMo
7lBP20Rd/KJm5F7ig8ZvhZM015ZS0MUvnmm8W7HdbkIIHitSdDGgMpYwcKSS78VDiEe112bVJMK2
amv/qjay+jhaW21t9ctNOHXAdMGVegb5c64R5vRVbDRX2hirLbI2XlmWxO002/RpGM2jB1MrfJL7
VBtsc/WQfxpuy+X186IHAk1OWx2VA5K8T8OLFpo4wxTSelgjHPQluzh0fSz67RlnKO1Hm9LNHM6X
pr1g9k7EtYK9gXc5S/Y2DixO/QxLHHNaO7FzWmgr8aJNxcWnuxiXMW7jGddxztJU4EKukP+5Kc0O
w3tyx/nZw62M5gyDgPlc4GJ2hkueevCz5q0svQSz73NcmLdJMVyneKAlXmgXT7RTGNbKSjFlM9yx
UMWFKcSpQBupF22pFsSMpRholah/9iJj3cJ8jVAafE3wWCyHpgXtKrUvDr+VNm2nuLc7m4O1Qy6d
ga+bbJ73RBu9e2rGNm0RDne0D4PoQxXlE6/pSuARH7RZPBqLJxudEcYXFO7y2cVVLrrq6CAgXnkD
QLcGFT5UYXHw8aIjc0xwphuL/9wqbv+uwLVeaPu60Eb20J9eB5ztjra429rsPg3Y3qG0EnyLE17U
9Mz0ACZEp2wGgHUyXPMN7vl6X9ItIDBii2wSuxhHk7Bq32Ci3aNgOoVnheKUMIo4xF5r3nrapN/i
QF/Tv3808O9Xxh0coWUDRZvJGw5/lLCafO2+EEzIPdMYABqOGCm3FXSAVmMCCg0MkJADYAKBEMjo
cvpQBRyvfo6x9jSTXWnK1dmEAJ3QWHRTGUgC2slbQkfmYNqqQD5gB0TXRQPWRpBuJBTSY1rRkyFC
b4yZ1KAdOs6jeTNDQmghInRjcD6BDdimFYZCcnEFR6/cW/vJSd62+xJMUx35jG8VlVdTg1cju5r+
3rQbnGHFAqAOgXqVM0HQkSDYq20WYs2WjxGSQwbRoYLsUMAcXKNvGdDsUNdo/ENAi3s9E/WzsmBD
SBgRnYZFKI2NgLx5TGI4EvAkGrgSUZvNK5cMNQDGuF6rob0weRwiaBQTVAqXky07T3gDQr7f5xoh
Ih/QiNhXkiPPxpLMMzyyKjN33ljxfG9r/IVCZS6D4OAOmbFRtnUXsuWvDZgZLS6fra8xGrMGajiA
NTRgYwhaVO9etKvj6b1Iohtpdid6PRk0nKPTmA5XAzuWAtglPM3VUl/W9WmrwR49hA+UtfCny+Ah
wMqzMpmNK2+8SwOOuk47juvRE89AdOQaSCT2eUP6zBXC0yquBtgKiPuq7JSXIFwPw4zHuh4fyr59
9Eww1VkAjs2eir0xVqCoDTTLaGHGbWmAQW+QfMM3ERp0ojTyJHysNADFhYRSOupCcf5mRjHcerBS
9A0LBpqFmpzukwUeEo87WT89GCsNvQripyAbEsjLKYJWIjwWiXI21IAWC1KLA7HFh9wykzq8T0zm
yAEJcbmggveh2Gx5Gn8E4U8J/wV+FoFIhoTc1O07jYipQ2gXDGwZeezoYY0bCU2m8JqQFdJD4ldS
tUkLdS4ZJWtvMc4QmmLhBEuzaEBNO9Unk5d+DMGEiL9BAurkGPLzt2WQj6m/z0tFL8fUpD07PDXS
6I6YhlezPsB3unVh5DSwcjyYOfixEQ1hSIHhh69Fg3ViCDupDw5m1NAdKd8NxJBrpXE8XjvfiylJ
ViONdY9awHAVbn4YPojZhjX+ots6oLjxq/kexWCdIqelHmnGmva/Z1Nu+jz2JtNvZsibBmZQi7ML
ghB4Eyzz7YsDWSjRiKGkeMvFfLQ90FYDyPWqbzvOzf2VVvOvUzhFEl5Rn/UkQEP1mJK7Hp5RNAA2
4nIiq/Xog83uedaLe0TLTNqgIY2qoZQzjh4Q1lOBKdVof8yttxEoXYjNYtfqHYwJDfPgEdZSNg60
tA3xauQd4YqEUEFlMjSeadScJnhNiz+cohb9SDiMneTi3PUgXPUcyyZATyGR3+t0XjIU8RWOAfsH
zj9x0emAnCw+ySSGSKDJ16ZGSDnQCDBmTw5EpO4Gx/x5aplnLtypATk7ipdnZxoSRlXVXeQzbM40
rCrW2CpEd5TfpvsaTs05oTovDkatfRfQeEc/+kQxcZ/4VsN66Fjr0CaXAUdDWAJYXzQ0q9b4rECD
tNq5OZIgdZsvFb0kNwbpkeY/FfQt6HcfvcZx2RrMhdXtpO3MC9xm/SoQ/rAVIa/+TCffsMEfGBrx
NQ1cCQ390gr6bttrFNhSy7dBhoShgaxoik2goWElVeHK1yCxKkRlOIMWEzDGZlhji4aOSehjyJhh
XqQNvLDWo7nMQ7yKoZWBHS9WhQaYOc1wO6bBD5cCEXXodDO3zVs/sQM7snucsj2KmeclzjHyaTwa
rdMLEs1d2v0piyn95FHD1EQDVs3ijE5iHz7negG6lkNfQ49l7fmy/THRaDZPQ9qUANdmw21zNMDN
geRmj9Z2jPlDzdY5OmVvXIbKvncbiy0BDlykgXAZZDgHQlyTBE+QxfHfl2O9Y+lih81A2GiwHFOf
87bgq/dRWu2XQZxUYQCwl13FLV2Qj7LrDwZvzZYF2yB3kPk/Ua5RKrnJkO0khDtwpD/CRSPvYN91
Ndw5Q94XRNlNEd2dFJ1MnN6LuDqaNv5I34k5VJizWtGgOEZW+NiQGtVr5N4cLk813HMak9Zb3+l4
BcWNDiwsmaPaL05F1g2j6jrxySyoboMmDneMcVYqxZ2GnvXU7dvsxLMjUICmfVtlkb/Oy+IInOQY
Egi09dLpOsGNb2YVgUyABbuIDcht2dDDJpu3rQwQ4VrYCEaP1EMnaVDGJj8tYjXoVqiLAoMJpKVd
poGGJmTDViMOG1iHJczDgBBTuuTU/DU8ROySxXnh/chjHKjMw8/mFDEFBMX2E6UIU3Hw09diZtiV
W+FuQlvR+dkGX522ElAnFBjnMKZqSKPGNY4N4EY3e4W7CIRUIx05PuVbxnBYJ+PTuqKeKKcn1wQD
if34yd/HZiHWOWLhHt4YmnjrpBktzrB2/JZClHQ1WnJGccxzGsJZLpNNqwGUw4BggkYtD6XGUw4a
VOkvvGPmUm0rHJ97+hZv0vE/lNgWmnI5L4wsSjKEV+Qhh1ulDrNlXVBD4TbVlMypKbhJDdvtkl2a
BqoIQAN5fTWT9LsqIzO/cWK5LwFGIQDhtQHGOQLlrDSdEyjbtQ+ucwbbuWh+J5lB18hQL5AMtDu8
ueLYVE1zOpW4qqP5JQEDmmoeqKXJoDYULU+zQitNDe01PzTWJNGl6mzdFDQRZGnOqCaOChZb0cS3
nmaR2hNCcOBwksNijmEPDwPan9B4SRoyWDxNNB1Bm5ZaRR0COy019RR7w53jw0EFbiYubNCohB/E
7A9QFHIJ03hpqUNzy9+UcnqBI3gVJ91wNfTBBhXmfDqXV7gI8THpKBdLvkCO+UCs/GpoXmsTQ25d
QLgyvko10bXXbNdYIk0eHEh9UZX8sEDcobRH1NDZLzMSCTUw0kzJHD9AzriAPHVsuYHnMhPXZgIv
uaOmGkHNKpCzynfDTWjmwGFU8GKFEGtdTahN5+CsCWuK1VcxlxBszWFZG7O9nmMaEw5milnzbpt3
H/htpym4MThcMujvWkNtLQy2Prjc1mqfSuw6SfO2eN5dUYI3sZDxp2B2S83bLTV5d3G9W+z1ryqx
n4SoD16EkAPJxLJC0uatrcTr9oYxn1oeWj8bHR8zINg8dH4D4GXKWO6jdpVU8w0i5BXOnHg7FXDL
wAXbRnyHX9hgfvnhye6mC4kNkvCbscsFmADw0EMeZmE6SMC0hzr3rk1sl3g9MjpP7QCLpbvCgr8S
gIxTTTSONdt40pTjRTUcwzWsz1oQHY5LdtqBWjxDljdtWZKq1WB3w1lV2Twtn/81bvqF16i8qhI3
o6BLaW+1afejMi+GPHgLhygm93lo90XSfFRTQ15Q7O/tMETFibsv8vDY+PzSBeZ5UnjPydK0J5+e
6LmlaEYDSO+4jI8o5YE6iOnSXzr3JOhDAID4yLddnX9wqp0u+1QS/lMNB/QqFoGDNAsCNbXnM3vo
p5W8Y5PjIB2eqSJ4wOFmbXDjQUpScXjaYalcSyT/fliOwCr9FwWc7BBGqBV8cDVjw1wSwMODFIl9
cx/nuHcAYxdbr8zqPZSG91bTK3oru1+myj3rqxTQZ0zmN2nrTIBd/B7umM/k3kwxiCml0MGl/l2L
ZGUuCvK3aEMQ74o/NXPyG0Uw0WIX3cbtnWXrI2veOPIwmNEp0TrcyrJeiB50wA8PSXKoJaGxJQXH
6LDmxR+Ji9xPZTe+uzGc+TTMzbMAfBMEY/MAVPnEisyV6FBVjGSF7KoYB7mceQtcp7EOfe48dglJ
xqWvgceVBURe1dbRILnQDOtdnVfyfmk7OErTHfGF09ZlW9aQkoqpT3OcjVCsplG8OTlVgp1HIA8Y
ZhG0aOJ2wQl0GAgUpKzPsochnxCZ5N0dRm/nAM3Ju0MQels2bb0n1U6dzhQJBYq2e0aCVNal/aSc
xLxkgb4AvJGuicWmn4+cLig5yRf1a5HNFGAMfbaO9LS8sX5m0HoDhqiiiU7kUOU9ki5LHl/PaLAt
Kq6au1xWAZk1dkwzS2o4Ps3+cyz1m2qQ4xkPF71ehotrMz2zHQooF9czytXhQcW5fZI2DmM/l5As
lD7TcJg53d3ROEvQTxfeZhmwaefmtBNmE+09ldrneQj7C1nkbA3Gs6zoWqtEJVcGKjvHoorRk21r
AcqCgI6x/PTQtOnFsIhxG3a2uw+XanjsDJ8Sv+3VJmPAu1la/D8tgcwWUMAffa1jdg0/3Leht8Eq
Yd/PAyZ5xSl8gGe86gmiWcpxRh8yjZe1AZRsaJONHRnZIWIHu0uCwEFq59xklSq2tWfV90Xfkw3J
NGEjQqRCkrt+puL6uhUYP4PZJkTJiM3zLEEWKmCCCDE1VxK77mYexYfnDhIgEKfIJNx7taDLFWEA
9EbexcQo8E72/bNHjUob1cU5p7J7I8b2lbu1dWXUcbo2jP7WFH5zVdNuNCi3r8pBUm+V+SXqD33c
m0vi5fDG1LKwt62qysPisULQ7IgPHISJYsc5dj4lD9EE4yEFBCMW8TbjAHyO4+WqnXnWlwkwc1wg
I52MNr4RPMOtg/xhYTe58ab+A+pOfDrgz+uy2DlZyrJjQ8iaQw9QgBdzk5px++RG09NY92LjJyxI
UZDRDWsmnuCiMM+M/FNO62wJogF40PLb5pJ3dWDrWoVTJM4XtGojnY01GNL4pJr6zWAI58old2/X
8tWMvCRmJlRUztTAq9ipflYWeJSPsVPbOe6WAxS25RCHaEWxixsS1ZHZU14OHgI61TdXqTTF2RyY
yRpJR7AdJTtGjhTvkicKPRg/yh/EcOzNZFqZxGaVpEwNiHCR/4SbpjO9yyI8ieMAqbqjgn2RawF4
jXqKLOFwZ0jDRAJUvPlSvYIrHO4q8AUnzMdX6ehaK3MgZjaLtHERQZxHcs4qx+B9bzrEBsOpYGsA
3b4iMDu4nQl/Plv6Hw3jQ98cNWQ1O/FLeBt21RbnGV4is6EyNCzaJeBmd13b9WgAaVgWUWz9GAP0
Ayi19twunwCN+UerelowffgmzP6a8dqV4S/5BbL0jlGnj9FxOTjlck4YS7KmE1Zd0jI74L81NxGd
Ok6hgjYj1P0eisMwxsmNzPvkZg5KBLEWp63PfwYKLDgUQfZuVC5BlX5cnaJ3eLS8EtCaqu+m1Dfu
F8tLL8cmfVM3S7AUd2S3t7ecl5Q15iSMkKNcD+/ezIgKB8kmGOWl4WKIkHN47rjBsB/s+b1oY2eP
TqNaG17hX9fj4l8vrlkjgqJV3qXFvFdL0K6d1PCvVY54xi+C/rR2aphCProLT06XGY9YW3QDTQ0E
YWsX8Uog0l1gpjaaXyt47CCv00zDrfb5t+GllbmPYeN2xzn2qwt7qh4xPQNzVeLJTYxlE3Wji2dD
yCc/gxpFbnELtQ3ec47oLcFwPgBIFaU4NEESbxgbhkCMGvUIyKJcN0EgICSRslrmBQG8JEJdZ/a5
3yMxiuYmWy9wFeoBmF5mGDY5chHB0PO0YH6+K2kRraY6IxLXi34KBUJ5tCp5jvfD3UF9KfgHeGxX
BYsV3ZvqxSDtamWfhnPMEYMk496a5DqDGeGH6GmsRJJAStezh/m0oklCyVz1p621nEr97mH+3/U+
yi2fmyXE9ViPN4XDA2a5NG7yKH8osckSzmBey9Qz9gs2ENq2HboV3WmhnV33xMmYBt07O1kOhMBS
YdcWw8NsJjjGA1xv1g9lckUb9dpKNNCNULVtXz2OE40WNeHEVSlVq9mHByc+ixbCohJQI+t4RFAj
2/4Yp/Ki8gKUXUiHxqsgX64wgtxFGbEVgYm5M7jPgIbmw3Qbu95LbXKSq6wStOqNOYcvYeAwgsUs
UM/1I5JdYMLOdWYmj6kk6Aot08MIL65juqwzFJ485d8ZGVp8GA0/O4emt2FMOzmTKukl6SET5Tl5
APdDzoAGgvZ1Jt5n8AB8l6p9pnFlnQV2V60tp0PDUgYvgI0v5gR4QCLsYu0P7Rsb2lsgIfrQqjgJ
mYMQjbcuJvpX9B/s1aTSW6P1bxZDHRIMUKs6xvzehGyYpmrXeKSRakYMhJppJeiQc444wO+5q+hJ
bKpo+Ejg6zoyQyrmESGY1thUavHRD+ZrXeOJNHmaOqu5NGiId61HR51SOUlwa3MTwR7a5LemBSAj
Ohb091atzB6czr5YqF3WrokSOc7/Q5L+/w2F3xkKfdTo/+O/ArH+MBT+33/7t3//1//97//nf/3m
JtT/n/90E3rev1iezTRd4fgymTXivPovN6H4F9MxhUAz63i27TrEzBRkvkT46P7FlZ4j6Vva2jjn
WhgA/tNNyJ9HR5bBgBQu0irivP5bcV1/aO/9T4cB/0Zkl3CdL9r7wvH8lqQsuZUuJ390OND+HXSI
NkHDte/xKobuhzRac0/VhN3KmYkVxHcQCsI06l5d+YgC1+7ovg+9SM4a7SFIcNUTDz5ukcueGk71
wxVoPC1vyLapEdg7RuUgh/CareZgSFduWD4SZnfRRxUlct/CoyL+A+QyiOvePpGvSp8BYmTBqyKn
fEPJaCCMoQ+cUU5HwxitS0knOSDXHesLTSqLRBK0zO4dFcL4TfyPZX41Z7g+7lzbk4yDBDZgodOB
frHeINlz+HW+2IYC/3XuVzdQvRiGds4Pzq+cBJ2dL7pLqOdbpMLINme+Gnk1IZvkvsUHR/k/LofJ
pvnEmIUub4iZi6NWUnQW3gB8kdaCmKYOEOfCZ+phhc3gQlaRUseazlMZivfQtDjJEPs3C+uBBOF3
W9Fu95x96h5LYyjPSJ3cJKoC74n0Ps/RBxlqrGhQIDkIGBXsa7f7WdNCsEgKVd6ym7Md8PWMRbV/
lo52TFKE72wVb6ARPLX1dLnkUbFPIHck+SAZgJF0mTXuu28tr21MOHmsfKSy521aP9vVYOAG6s+E
wpdGBCv+oMR+DNIp0UnjAEL85LHzg3RLDEKA/9T0ciS2OkzWeHUeinVv0tb2OiztjS8v0lbtetO4
MyEwEGUoERjVNybR5Ae6sw5dzjua692unXAPTnP37prHhDSx0jsJ22wb5bQJZRi9pBa4Mse6/eWN
P/5pctXW3t/cOvrNsUx8ndLzfVt9fSCchsodtCgPRBkjJ41dlMhhdK2iEAZMUROqlqWPbrTgW6rO
fP96Iv+YwDZt+TOYnCMHwqTnJmtwr9WGCHKAiQpuwAQaCD6GsamJzwAd322H5ChTqz+navqP5f3n
9D/D9/KffoN+z381iKIlZX1ykfNgLEOvr9eJXx5qDl25VmFZyO+ZBM0tnZrBlYdG1S9+KW7ocxxi
farssoV84TG8rsZ5N2X1RzzJcDOBaKhos4D+RANE8igaDVw5Rbsti3eU2Y8jOLG/X/U/HHCu7xG9
5UFBlVx1S3yxtJZR1aXDpOhuzNSRrvlsJMtH69F0dmJeS7N4dY2pXxXwMITJYK8kVsKPmvibK/fn
zfeUQ6MaH6fjmghgf79wcPaDvqvBXSHIc9e2q56o/W5Ayn33QZ9/0u+3iE9ybU8BHMGv8xk0+Ost
qoawcBa3w8eJ6dAoVLiGB4NwtnnmRH0xosKD464n13Z9CQWGb0NwD07M6GQWI8sGpK0UjgwKUCyR
UD/c9Te35M+VkdKLHcMWDpeDc9Lv1yLgAQqrqu+2C+k/c/sjKsW0zqu62qZwoOh+mWR1hx7Jvlj8
muUj6gjPsJaHQszvRnz2zbf56rDlAVH8hfEeHJ/7x51pyXZNg6Hptu5MNQtw0wzKl6l2n5YuZ6tz
gwMbUqf8dZWUL3//7D93VVYCEwyAK3T049e3KTbG0Sz6GAmsWJjedmW55hFecEbbywr2GZ5LuB+5
K77xeVtf4wddn8YdhYFlgyew2M9/vwP9JNu2ACOClg1741jvh75+CIvyyrOqXRARH7kN3fEUhN8V
+Vh3f//V1tdcvM9PdyV1iyvJFP00wP/yhHpQQVJoLM3WSsqrfuzvqpEMMgZis6+IUZdvUbzcBH7x
YBkEQNCmcoMjhrQH3HPIpZvdUtbffCX7K4GAr2TDAnEUBRVcBufLutZKjkM8rhASLPMGKDGtY7EV
CInMqXlG4vcswv4QdYhM4+nKNfoLYyaxGU8EgD/9FI8o/pBCDkN1J+KLkpRvPwPq1vWvc8s5TGZX
mTFhTm12HVe8AF3Vqfqbpe7PJeb33/Dltepg1wxByG/wwBHbhX/0yYbjTh++uX16qfp9geFzPNM2
sYRZgs3g94fHNXLgJvaCxTpsHlQ536hsObXXnewOI6mp5BufUm28ScTu9Hk2JlMfrImMy9elNbxm
C7by0Pzuif7HL8V+RM3lSmF7XxASDH26pIQGuQWeB1+73y8GnjkweymvV2dPN9gjD1lUPM2pd5SD
u26j/g7rzbaj81qj7pmKozFUT3+/Vv/wpONYpWbWoAmT5/33S2WWSZYzC9IoKcIUl/KpF9ZFy5Cq
mdrt3z/qn95pikzNsWD1d7yvGx0Sbd+sMaps47TSceYt58hCaeEdUgG4aqsx9g5ZPRAIRVeW7KUo
2sSKqvOb7/HneqpsgVNXWY5wpWV+eTz8xrLcKcGLLPzgaGEviw7hdOe7F4aab9yoee2kdzpE4u3v
n2v/8+e6nuU5fKj09P/+y6pSG0TlkJHebMPZefOq4jnHC8Ok0rzI+/rJKPOreaquxqDeJJvFA/Ml
k2dWZWuV2QGni5qeoBkxFWM+90ErC6lX82BPyMb+/j3/oAPppYYsUK6OVNJU4str2oPgNuuubrZB
6B8tObyGVvUEZJH4hmCFhxtpGnG/veUeQxMoKwKm+8ZEM4UKdLt07U/axJtCwEfxvaOV9q/x0Bjf
fUd9j76+4vJzO6SRzQb9pWgiiaisbUxlW5qJ93jLhDBvZsu+mC1cI1b1gDt7xnxdPjf5vAlib6Ox
lH+/TuKfljMpFesuJbPi7fn9frJ65D1kN95os/zZjIz5YIEhSGHi5Nbt9ThYAOxFzSy4aM/QCO1I
XrsKkUtBH4vXchmuQb45TKmJxxoSa1cDXiVbJVtPhoWWExzBkFxTCLnrmeM385aATnED1yDdL2a1
B8zkEVVpMoPZNKG3blDcTfZCYqYTiM3ff+ufi5evCCNwqA35nZb48sqYqvAitLQWrjl571rOdFKG
jMp9xZhmZhQwGON3NZi+g7/fYXZel9IYOSfvjPxyddvRdgnnyyzaZW7GNIrphLO8hAS9GoUYqUXQ
7dnLeJ3bzrSx89bfKTs6X6oaXAuuwr//fufPe826xRcykVTaDg3Q3+91kiBImRgFbLNoOPeQzwdp
fJm2HPjiR+jll3PRclKjozaMsPWQ9xfTdJle5tAobLuldDLjpzn0IZWoK2d4j6D1rspkRMeUORga
qOaRnZ2nUOcmpj5d27xmteMwBRFrugz2ehQYM6Kf+bCcqLh7ivrpOPgKMxHzLw+50zQw3GZtMBcC
XRF33kfhVdVyiVAsMqAZ1bB26/QhGmE4Vt28MRANLiGpex4257Q5SfLkAUP68e+X7RPH8+tN9BiY
CYo4qlZ9rvy66S2JbYsywscWZUiaM3L0rMl8CHsXOoUkbNTAf1VXql65afjGAMs5oBS5Jjddzwb8
/+4G9B/fRlkCHgWtp8+GyC8LcJR3CfZAItSxDjGgUcB3K7gccdn1KBOT09Hq7PVSaY0W8babZcSd
MKju/e8XRVdqX6+JRL+pTJ/3iWPQ748StF0CA3GL4TVeUPhV0asnc8yv9Z5QjYdSopGtl2/e3z9Q
Uvx0QaPH9ShmBQdj/YL/8tOnCpClQ37VFkXLvdeQfO4S9CUmuhxI8QOUA64VH2bwGUY+k/YQ8RL9
tDp1JyYfJ1PmzIgvEWGH4jq1VPzNy25/fdn11+OoJfQ5g8xx+eWaOMRsJJ0CkJznuEwI0I398Cab
br0m2FcpLYURTgOtBnKRm1JsUjgNJBPsCEHeN2ZAQ3+4SmYnXWX1q7vkL+j2HzvS/TDJ2skqkS2I
UHHy99v4tSDnK3OCZdn3JGQwUFRfrih9jLYIia1tUwP/bJptgimUJ1D9nyxfPaqYGOVpU8yR/00V
/UcdwScrx/w8qPuWFN6XxTidjb7LyGfYdg40b9yX6MTs/Kl6Q+V2Peesx/T1EaIu1ktH0IBCXM4w
65VZ6pOEko2ktmBSi4aSlgfna3WJII922PzN/vjHOf/ze9oQwtioqcM/n8lfnrm+lpEz0inbgn+7
9tvhCqPGLhljAKQcoEtxxlwJeRfitBpHHmFXWOXFRVv1cM7cE879kB20dL9gn/2mfrDlHy+hpZvY
/IuNTZ9sf797dKSbEgQGouA2/SA11LrscW/AADIfiD+SpyNJkSvs+zsQZy/shyOGhibel20e71mm
SMLzWJQLcI6N2A8tOaVWXllrA4P2taT7mZC4e+a41VVQBY95FWXfXVyN6PuyjFBEWkqyFJlsTF+f
gj6rmQT2xrBtURsNFgBkx+BIjrZLelW8x5/xkRHvDVCgSfYkhJgkcDUXVlNjbc+C3YBUEe0aLkNM
nDi6YHBRh49nZdRvpJ3MG3An48HxI0b8KTaEalkPTd5vTIu4PylOBlG9EWXhn9Rd9uims7df8pws
P52MEIUjhUIdbePJ2k8ym9CeAeiZUnJO0T6fmOXkbeKcvjmGKZLr9GVMslJtzNo8ktLir0p/JCYP
8sbaC31zHyNfXCW0AoCtlIz5IrymkPHOa8KUNnAburUK4y0K6gPN1VOiUtqV2zg3prMkK29mkFvJ
9IfZWdikEYYb0YdjlA9EEqKrzYo3xzmi1gN5bOc7z05eLWubgCDYVXK5wxVxjcT1KUdoKRISEzrL
EuslwUIR9ADekD+2gmeii/1jNcGkQAJhMCLAro9GAk8ZszwksUQcVP6lHxjQGjq5bJyh2ND187f4
K4CBYhI1BJkTPtp3KlrzVZjTzSRBj08ZW5Ijp7OeYCCmxNFpbqvLCrnmxsXTvrKDsrlygD1UFBIr
O6TLGpjwTqUR8fVSd9iWsqt3dhudhHVIrBRSyVWdO/mO5gchWC4+AMueX/qFyx/Msjz7fHo64vew
wuAsGeKm2PVRi+DQwq7WOuPOC4v+6e+L6R9nQ5wVdD4VrSZ6kN4fG4Ax13PiAJLehoW4c0J5PzXe
K2SUZ23gmlz5hhHmxkvMDUeJcDZ+fvPxX48TfLzrwR8D4MQm6csvR56lTpRMs2bYGlmPk3MSFHCz
gxQx3OTeMU/gbTQYic+yYUmhgFXWrrKArXNgvfr7N/ns4/xeHfBNlElKiGXqYdqXxT2PF9yPbjZs
HX+OoQNuNRE6GAabtB5WdnzRhDEvDeOiIrkmXOrZnLeFUOIEWlYMS4PHyjhxgia9QeS6yvTj1Y9N
e1V28a6u2vIyblKCM308xvUU68Afi4fHJyrSc/DexyJ1cB4Y762rR0Gff7DC82X3PyI52fvPd3XM
O5ZmEYHRQQatcXbAcvvzMcJc0CxohcboiFSgv3T7PQTPGorKsI9HEx86WS4MBTKi1t3+ZJlMce2j
NbRGdVaXNTgkbGj70OP9ZRoff1PE/8OGJFnYbWCauqvpfqIMf9mQKGJmvxnHYUt2aLCVkIMLz7ks
3ZLH38FPY6sPP4nSg4Aanoz2B6BUbyt7F6/EUqsNorVMyekEtAlkrLEfv2n0Iun4s6ig+lFUYnxL
X1Ck/r4tRRZy8iCgIVQbtdgH7YgtIMhsXYUVEHnHdWO41xURY5eiIfIrtFE5uuOevKwRemS6i7ve
vLIDMV15FFOymbKLaUHsnVjp3u7rdj1pmDqy9xUHaEoEakBrqv27kWyRtS+ado9aullN9JyAynU7
IlurnUk1scJRKQ5znr7EWlhL8xFhc186a/2fVj4Tvi0a3IgYeboh2Vad5ZOe27Gm+PjzONO8zssp
p5yZZKjLtqLjQ5oHCHVtHEXHesj7glmZ3oKHPsmhDJPzkMwKzh7JFwgziFPYV2VZo5+hrMOAOO9o
HgW7IF14aFJj45nVeOli9YgiER2BbwGRMyqYNkraCDyKcZfpe2gZqLTskvRgHwh3VFIfQabYO/gq
LutUHkJP7OvAV+e2wAU1IynP+Dl5gzazTKb6ooRttK6mM7szKzyLKPb7Sj1oMwvYihKaQJvb66oa
ujMntt+WdmO6mXVe5OoNRyFhggvIpbrg99oJTZOfdePnd46dFbfAGdgg/Y07J9Zl6zsXUxXLK6ev
4m2Yl/fAzMRJzvnTazC+9RGEQJ8t7qR10PgAtMi2oY2QpS0y4AUyzE9msEo7Ut0xxfBxScN5s/DN
t8hpILJ32E3mMP6xRD+61JmvDdv5CfdmhgCDuq3v0KeU3GaiJGO1ZXdpDwzHOHOHLcI9fUgq62S5
DGXyCIbqlUZdcZ8NhMVlLfFMc/ecVulxgBfNUpRj4uZJMCGqIvdcI2gnEbn00Act83k0v1UzRtAx
RKsD2FOFvFRqsX96Q4JhKiJjSMnx/9F0Hkt241AS/SJG0Jvt87a83zBKXRJBDxKgAb9+zquZ2XRI
HepWPUPgmsyTD7U7q7VvTfduuNDr3oi2CADbY+5nzaOmG4mjGMWiXb0554DgrQsLhX6j+mTZcJ5+
m1u5qSYv+K7ciBiZqIAaU0osEItwL86NzlCQBq1UBpsfUF8eFqcFYwjpbSRMAys60zTxDRTivATJ
28RSdgl86yiQqVI0ddFa5GnyVq+UmUJINeFTgYt7X6bttkhuXKE8JIuBdcW21nre19HG8fxhFZRB
/lJP8XDuG/up6KLHNjD6s4H+ClD1Lg5z/h5Evk8Ms6kv5LoYQu8FYpH/WLbVVWRg322vTi+khnko
gch6SDsw6L0sNror5w2UlvAKDXc+97ezNc4CzDB9COuhrqZNEyPqYZlQn8vOol7al6a0Ppc4fYDG
wgcVKmxFyO4ocsyns3jxqh8sVFeoPZBXWid/WMKTjQ2eskhcOmJOpiT3P3nG3SlhmJWSpyY88nJo
38QRj8JnbUlzCNymwZGn9pAEUc6FZEt0y65uxl2SlcFjZ2aCGHjE+ZTEoxUDaomEdRdM7PmtElI6
agBwFSBy2uWDxb37NOCfLHz/pZvb8WaJvwf/mm+tycXoyhFHO3sRVTEdhO1cfHx1K8XL2AAHTm79
U38MkN3+/s5R9bu6xVZ7iskLCfdWihytiRivJBP7P51yP/KArMvFVA+TM6xaTuMnJAHHGC9g5MTT
GfsWYEvW9Efb5YSqh6MQqL0jyaGa3ypcqfBdtWJGJB49ECnbkiWLJFZ7fAJYt+8qE647nSn0Bu3h
txQzNL5TQSkITy/ewrNCc+CPzsFt9sZ36UaEIGHKE1+9hcmy0qeIJKJrprCwlSn6UL3gJBAd2eqR
V7/6jT4sIy/EXioiOATmsNxOM5KNvhOE7Rdtm4GrGOkePdkluP3Dz9PLiIHuIDonOJO2tEM+PGMO
i+uD02ThlQY0vLqFG1x/KDQC/PjXLNLzXRryj4yVwCkt7avSZAhkjeMcOw6MG+jPu5h6eetT4mH8
BAEFrounTJKfnVXTsPv97WATYGEQ0sPIbCDvlZn87Nt5DbAB50My3FFP1usQ9sjO537bZU4crZU+
6+mqMwq0grJyv0hKDD35NrPSmWulFEAz+J9MKXKhQZL44w5WsClSSLt8Ol7FcLVs5od6WaZVO97U
0Il87KIM6mGW7yEo+EfLwjSVwQtaUfkAxo0LDHIL2hF8zGozuj2IV2l9c4/tZzrMJWyD7US+E/qK
9DoX5yikF4rzBFP5NLY7+vLPNEbK6hfDpXMZa0jyCFcdyV6rONjbLrZTCy7Quakrijo2aH33GWhJ
mE3XnFrntTZYEBAtVev8VuabIHnmhsLmwaKy8Ip5y+yeqA2vAb6Vg3ggA+QnDp3jb4PijiMqxVtL
0yfjfY0zowVWfWtPqqJ7HUzjbJjH+EfSD6quHvcajytaGOFA6QgfK1IUY49qLVfqFmKe0QZbSFuM
AK2VOd6Im7brD3DZNnlatpdSpTCUCO/ymanu1UJBM6gLA7fykoz5xU26J32D/kxB2qEu/YHNeyYT
8oZssg5hbJznHG0slOdB76vJ9eioiILCOR+iwclJGH5KxvJgRn78Xqb+7YReB2nk7JN8IPQiKMWG
5c6wjUvYO2L65yp4XBmwUL8LzjINg5Xq8fIWLLw9Vx11uxwwfvxIT3MxQ1ZbuUlv7SaCpzd2Tue2
qAWAc2TKdaSJRKrkVdbNm87MN0DVZWVmNPF+hAC6bCLouzJZzRiv90WQBKhhmHbIdCQfHK4a8nic
cLOzXKoeaZBVJzymdn6Bqb6x+5zw+NHuyIPu3yusa0DBt8yEH+EDWiTJMM8hSYVwzwT/nKUgfbb0
A1Xc7GTr7pJeCojopLf31EQ9uSiF/x7Etbr/7SXjHQQuiiLgYTtWzcsu9n+GGvCLHSbHNOr+uguu
Y3VLRKP+YIE1fAvi+c5uRClpzw6HJtBsFShzjoL0qIT2t4yjgcvW5aZqUDshNBv2ZY7SdzBecSyK
5TJW0TpIouKJcPb33kbtCxIUJX/XxofaIuF4srOPTMF4kgH0KScN523vzOdJ4RstS2BuU/rZlh2S
c7ryPUZswlma8zM+WnwRpVnnA+4yLU3NN3fBYYGVIqm1tfXdP4qQIiRrB8oPrm+F1Q7OJxgo1rS7
orKvQ2S1zyYmytGCv9SWENiysjaH1vh/lZvXRyCcMAoxza6DaSCkY8Sh9dttRQlkbiTNgDFueUVO
CH+MVE5Kvu6Gxp198FTQv/3mEX8IOv23KQAvZUK4PZJycNXK1CLP0XdYSB9KEEqX3yfRNQGEZgjr
qj3jUNmL6TYp9kgutKai4AXepCECXqr/jkkEV3krwAMxi4g0f6atJ40dfnias+W5FVDJG6e679K8
4eR3d67rrJtEwjzLunk1xL11nEVoznEf8vCWKZyeaq9HI5m0spSVcQkWXCcf0BBvqXOquAxW6B3d
CiSk3YeCSHSXDecw3c+tpF/C9kfsZPgAr5ebG/rVapqM2TP7S65jmCeXrpf3QZx7ZzKw/8oeWCke
QBClOToBSTaaMqDs4kSog8fGuM/K/FAgaEjL+8xOvQP3b4yBxPSHJviUUcVSvSSeYBKQFPMp+bSm
EsJ579cPcfjV+biUWht4x5JkxLwMZ7dLCJ+bheHQa99m288ui2XwzGcLOsR4sGGlYNTkgdyKGyaB
mpBRQGelhyTuP5sceBRPG12HhBPm+v59izkIk/CW9y68oA+Nr6QFfM6dwLGJH3pfRMGTYMMFIopN
B60k14DFoLhnSL7iRDS7ZQFxSLHGxVUOT7/fALw6h9RoAin1Hycbv5ocJL13m/VVfvjs5U/DyBHR
6hKuUYTgHwitgd0cuIRQP9D7AfT0sYAnpGp4WfhofGiMHn2LIwlw0nP55uVFe67lQeBLfRZ+4a7a
abgP0WzsFuUenTl97aA8bAiNwbZ8ux4SCReTRexPufAONjlZpVHgHd5kroKr8HS6zg1TE8xzkBwK
mSGz5O6Mm8o5eguxT0O3X3orO5qw6dZT12fnHP+K1XrLbmwYZ9hN/Z4hUF+FI1GKoE2yXSTAX1QF
6EZojtCtmbhRzqHbCJAIFc+Ww3spMg9THqG0kRmnswV/6wDeXXj9SQ41mdWCcZztjzvWHZyTlnC3
M7yx1EzyA8OESYmuZUOzwfDVAnAio7SOzqKIk0cS4Y5dIUBk500OZFVgrJwisiLAQjV9c10s2oap
6zipVU6ZHrreo2qQeVSm2UxeStvdigNPlf2Y2Vlwiq30w8ii3GCQeUPMShW5FKQitoy+x10U+cHJ
ktl/AEmoUYBwUPcUGavXeduNSXdGs/Wd4h3c62D69u0uXs3433ZRHPHqAwaSVhHvmfx6ELtJTtbF
RUHaKUOnebHc5fyCl67fyQRD7dKMq77Orj5aJ2DIoKga+TX2vY2l8UaWxGS7CZP8mcHPn2LUAqQa
zmLlYhm8t/0WoySJeSQTgHkZpvK/EHXwaZZ89Zp8fq1ao1dhNkWPCmsT38F5h0eGIeg8R0/zK1NV
QGCCejUKwXo24T92ifrEqlLtRtiD2zKbIern68j1l2sUwDKxtN4N3rcq+JQKKB7jAOklze27NNFP
/dJTcRZ4iGOoySz91n72MZROcUxy9RT3MEuGMIt2XaUfllDuJ1kA2WiXebUw6ViFuv/IpK8wLHjJ
tlRvoOpg06bsCH0AsAQjcjXYBFZA0S3sVmwLYLWFgDgyL88eCAQY5yg0TYsDqzOjBE4DUU2jeoo7
ZfYe6HonRcqsWf4T9+geI/iTmyHMf2Stv31hxN5lbbJ2HP1M56rwHgc3u2PGZWt/xU0ZMXgJ7pJ4
JFhZJKhqx/GrcqiiwtA5OXaJ0BrLNZw56xAP/uOYBOEpTyiEBknksz1Px2z+UxfqWY2ASovP3LTB
ClESNX8Ygaqq9OOYc8s4RvfYOZx9VFgHPqQ/xKjyrtT1oWB+QOGMT5cAeRq02gOJ4XCFpi5YYl4N
1yhEOfPA2HUC98ggEnsbxhOdgDK7YQkrMkb7LoDHgQdnRe70jp0ZDBVpDceYWIbWzeZVF1XhbqmG
j8bgrWtHr90UdvXqxgOBjshohvBTD1jj26F5KHaehPaZZMOwj4b+W3WO2ZY01DibB/LPx+y1hjgp
wSpjjMkXIhac0wKoGDK3gKZ6y05PEkU6R/SVMfAkyhEzy4DNF0Jn/xmlFqJHbd/8s2V1znsCRwr1
qVsanEzlB0/idpl63Hnj7EYrl6Edrsh+644VZ2AP976P5dYiwQdf0qVvM0BHPvV474XrdtoWOQOc
0T9w5xLwykByF0Il4UJ88kYHBFnGGKsIolMqzEu1/EUrnj9qFygzonaez3aHGJWzKOWijhEGobkF
5kCVDkia6DIMqgP6cothRZFsGq0J5vXkPgVXjhPOPC1Dv8+F/0Q7/NWEyyWg/cPdcdfN9sG+aQVC
+ha7xehU3gd9fKXPv6/c+AJr5NUds5m6kAEbrifjqWmH3zDewJjlPB+nt8YvnjKXtS0SWp4iUtDj
Ns8eWJx+WhoyZ5TLr7Dy3IMDEqP9zawn0RIbc+HBt7V9/QPUCKcWJ2FHTbiiz3nrS+qEAhq9ixiD
AeTE+Jb5RmqI0Ojz7mESOtm2E2IDBWSaTVX4N/WNPPdnwnTUY1v7H1XJd0ml8ymNl+ghpTAPkxK9
IIbZLeFo6W7W3brJNYUqG7MVjA8galmQrlmHXFrhQXvQIRIMrOgNVHEP1cm7nsNuH04vgFidQ99R
NVikD21zrnjQ6GiBWt8Q98hqh6truVh2IrY1Y/ZD57h3Fhz2rVyStWvItVaY4jcqzMBMzKfISc92
TXRQwbLZ2auwE0c8oOm6rXoGqMspIKl9DZzF3Y9Jvpkie4BxYG38EY9871g/AJ7/+k4zbobFTta6
in5kA3u7iMpnM5rNnL3acfZRVXRqlWIr6PTtP184Xyp9mGEaj11yyaISX/qs8YS14RejGSynQ/kK
BOjgJ5pZcU3yk+o8fmGqTey1BpdhCVWBW0HosX5xM++/SCVnJ1Duow7pQepbIRuW9p8jCfBnp4WA
2zGRFao4hGyT8VBM+2WiuolK+VZ5nKG8zuswOHRzJVqFlgTanVcWO6xIcO/b6Y2oQ9BhSffOjCu5
F7L6O4cEFSaay0g7PkdIGvdbbsYYKN8Apx289Rr2RXnvz/WONlFCaE/E61gagoK66W9AjXOOIlJ+
hQ/MZAmZH+csQVjRvBfwE8jExeidWPk/WGn7QZor5E4Pkl/7zxqRURBJNNJpaZ/ED4t08Q3TzwmM
S3BmWCfuCsD0fpTJd9rUxyrGC9FYhnVKQ75gF453AX6cJt87xv4zeAAelKCCiqrWP4/TD5P59py1
xFXEFEbcwKOLs3vUQAaSwTrkA6SIju3fzVWYaoyOcK0IUp4LDMStBcVb6hPm2c/fjTYhJbwOMr3X
GRyR34pcMnXfM7fCjlSmd0QrY+AZCxym4fQF8pXIT/GeukzvRW3ydRUpDLE8gHAEAoCyC8gza9tj
K14BJK2JcB/2QTX+mS0spQ0n39gRtSQZRISCHpnc3H7lxewgxFMS7UKW0bIFvOfLiRzp0gYnGIAi
AR69oINmm0tGTj6p9cQkikSZ2+3wFcus3yy5e4p6NhGylmROiezVgVPb+HSpreGa6vnCMAUqCYWd
d/3wXPTa2iDpB0iXgxJu/Z+MmbWLnNsLhEcd7aPQitaRB6AFHACm87KT698srxQQ1sJLs/vp0yUE
uLX7lVMZxCgYyamcIXwQrQC6bFMJZNqW7fcrreG4iFC++qz6T56NdrMeyhdui4e+sHPWaaSiGM/a
cmLPW5R4dJKaxIp0DvdjT6A07a0mxzzO9L9GQYiWPcFeWd5CvxkRz0ysepBh7YYS8qbDvI8Fe3ig
5IiYDUBNi33F1eqnOHQ6FFj44wFo3ga7jJLBG9FR6S8LzzpIlIAPBMQUF1f0x/HwbmYZeL2m3pHa
ORFWE5z9VnW7KqDgsQeMKl4PO66SzFVyfQntfbft6xtOpy3VrlEBjraqOqgFX54YYA5UIC3x/CJW
5AdwMyLImdjsR2gAYa5mOBDVUx0BosHLe3PyoxdGznZUkXgNEc/tLdevzkP7ovquvSKjivS3CVzr
0ubl2Z/G8eT6D1WwGwtiJLR67eF46SEXpy4NNlOa9I9j36DDHGk0qpgtd8SnQ38rSccisazSTP8a
itWYc43slN1tP7wZPec8V9aXk9vBAannd7FkNZsCVuueeI7ywj56wbDWXmaO/dDb26nlv4aFp6V3
iXOkN9kU/9RTTg5uRixrHLXBtxt40EWWTMBH+SDn1ueKY7Bj5dWNs5q67EadVecoUtiX7C2t5T1R
vOFupuB1Mnm2rSlG+FD0bKUT7xguD1aEti1rq2qTwD8n5HZ5nT02G7gLnPUw6mM+De4ha4mDKrHT
bbjBfyqgLcQZYkSmM2V2ToBEo+9EW7fb29DAOF58WZyPgYH6DvAjR4gzRBc31XCqdXse/9kT1wYa
yOe65VlKJMkopeu510Aho+n87Mfn5y769hza1sHlBtuXYweMKa895Nf8f/wWhpTTei8yGVidTGig
Pd6ibvDFro8Inc7VV5mU5yzACp0DY5yxVw5Z9ezoqVureXYgkQ1Hj29FjCajN6jWLM00i1DcV5dg
GkJl7qBkWOul/hnyOaYYRRd1yexEHhbd3lWiOxgr+vHr9t9sYwHTdLy1XDYDQP41aTe3pJtjzDm8
Md3U7DzRPrVVQaee3abn6R/d8ziNZTptMmWYSbNBOiaPdXHb0uTteHXd3KWGsFlFwX3f2g1NglU1
jIWhmOzLmdKbCYSiBm4QI7HvY3KYA97Lh+Y4h/QBeAS4aB0+2AZr3Ua2N+Ymlr61JGbjWCBiPAg5
EUGWfPvLlD4Kt9wNEoKutiLKVSHuW5sUPTfXHrNkRlNJ3MIjq4lgVoHjn7TlQH4hkooYzTuHCKUD
XzD7JicZ4Aa42cONjh4pLz6HVrqVY27dsBjXIHW2o2Xeq44foJ+x1QZQdbYNSc8QzVEzd4OV7+HG
hpx16yZt54cZnaNMhHWaUQfANUqHbV2Ut1j18GAvrv3iuuMbHb7KhuBx4Nue1g5fwJZxfNpN5TYR
hvQWGK+HRMNItWsCVlzb63dFQInI+eWAEWXnxhYuwbMOj0EL4AiExBSbNINqCoTR3xYSKQuejPMt
bTeeZnEH+7Va+Y6/a52hfTUTw7heNWs8r5w1efXMPr64xCafKOkhXNjiuQuyz9/TonJD+qc0xsI/
5Ac7wu+a1Z9KRf1zVgcXy0mOVS/nh1ygg5tjuIhhKbr1aHpwuF6wmyLhsrvMWI6zCmKURUJhhhRC
Re3OdupvIiwV3QteRV7ydyLj6pSr4RAUk38/9GJrNS3G2gS75n4J+Ub+6jQqQCbrha9OAw4FnRJo
Q9sUj6P9PQIzMoHHFDFj4RrNBzdokr1oBUCj5U0kbXukdPv2nUlQ8jtHaSA4M3Dm8bHzK6k14hj1
BaBjp9e32eOucvLowZj6lU8UgHEw0HHDVZzs8pO48NvnDgy7dR3IOXiot+Fyg8EYyyaWrSrO6f+O
0JZ625BRcI8gjZTXQAcgu+fqaIVfkivw3ssymuygC+6sLG9u+t0VPY75qUz9rzR0PF5n3+tZxtfg
xnuhlGWxk6Sb335A9BNAUS3OduN/xzcCAelVa6eh8FFg/DG6ArdtVMQynToqZMS/vi/dqTv44fKh
Zu78yCW0QDl3uMPAIujoURu+HCTbWJB3zT41vDiAqNAXev9Sypbzu4hhATGs7QfKrlQx/vNST1Lu
UMkMIRhsCwoCPgLK0BmuvFMY4mFKSNceESydsZlgcy1l7bLRezts9M7p4z3bCUDrsuDbS0L4kI4p
jXe48azyb9Oh04qn/B0Q6FMkxmejbQDr1vRZqfyhJM2NnaCFSq9neJwOxXsny3ftgylsYnczu/C2
xhkLd2jWIYk8ZH51zjbM2c9CUl3y8gVfUrfBeftvlqFFYHtz8vriNfO7ry5QFFX5u80UkAsU33qd
sXANebkKuI7TEkJvspu3JfO/R+l/+F10nTvvjyYcfZHo04sBenmhWHcUDr0dgZmw2AJipiGcNwTb
ymgJdqJW/3FPIwsB5oEG0t43Qc/uFI45rfs5TaKnug7+EbFDCk9AVEEgLoif74aRxWyFWETTk2wt
2d+3EZUhs2wH5BH3brIhjeRYNkRTeUzMVpZ7nGrnSWblczNxo9pN9KNZezcjMks3qhMSeJERaEQW
SwodI6R7kojLV5nHotJ3xaHrh60XdS1vefOSOf5Wz9G/LhTvds+fHb1Z8McApJDEzRPK99vms5pC
tffSbAZTVRP+GMLHDao/sVSXxMVsINTZdvVwUhOXEgMotl7VFVfYUz44POrABPZh/+ENVXjVDV2o
Fs5mLhFGh0k17GyZ2BtkUfuZ0sZjF7dCF9xtscVPIC/HewtJDoS5nrCRPENcBrwc0KAniZIVurhX
bvIkcqh9iFJJIOKzrIuhQZVNrAXkcvLCO/DQKFOkLO59/E+bX/e8bUEOkZ2nNyw62Fmw7mf0dT8H
r0IHC4wDFAmBZ59zyLebCiNeB9GmCahvoLXniwGf1piL42zirjgOVYMKhJBDWIKbqcD66/WoeQQw
Ame8paRi9bdaBlcZI26HdT7gFIoRe6rnTQRIHnvxjUJQT6RV9ZzinmL/IxlJVVnExEmS15UO1fvQ
U6cmLjMm/j4a4E2SkuU7wJJc2ylqqMyoj4nKS4WRtQoEFgtoQILjJLU3WcyrXOJwN9gsfh0edaoY
ZzOk/NRsGqAhejgyIFl5L8ySIkZZ7H8Kf7I5jZNLTsNuCUkPzWzHn2GlzRljaLH0mmloxZRptBjb
TNCy3eapd3zEXU028gRY9ibKYQViOIruxkmbbdU4yFHeAs/hpMuQNIT/8t566rBqIOk0zI87vWv6
6m/ieaB2nmbdRKw0qg8LU+6K/gKpQabvCNzz15nOvJ25lLRdO6tvPwmvWYvAe7bCddUU+zIbtipf
iMxKMOXKs8NWXVb239zFYIEGm9CMjnAR6FdP+RL+BQ/G3KE5jE7Ur8JY/RdCq576o6QTZ0rFkToH
nBwLoiK/AvojwgIaRLi+MedorVG7TK8Ys54D0d01mM9W2S3VRJv82ochZZhpTkvTutug7B+AnKLl
qSemxLdJzbI8RLTlAPg3seN/Eem6RkIrC33XD/KOVEe1CWtapJQ2zIFsZ3vkztXySlbdqh75qGLT
wqprxTUOluE4M4wsOofWOmCVEzUcZvFHO6DMaoNy71e0XS4jj0GiK2KN0d4XIlQr0wiC4Uqgw6a6
FiBEV0Z636UasyORcrL0EORLDPIhSzCnaGwON7ckFNSwDFQHUht4ZBq+6oRS/ij5GtfstyCZ5Ico
t30UAwYuEwDYtbsIcxQl7nAkcgkkfawTy13pWOkmp9IzIz0z1w8yeKm2cBXu0EeWBwtIBg9xQGs8
5M8uVd5WAYBeVx1OLD9vdqVLkY5/MGLEagh3o1bteQ19wenJBnVNLfZVqRFOUcIPEU/9R92N37/1
g2RdC/XzvrNRbScVJp8WdgwPbxXtPR26h0DS+ZROtBxdzQ4uj8z0E3N3m7F8RI9GKeF1f2GWeR+k
FgKU12J8wdy3bKrILA8SS6CnKE968m7XKuowVbXdZ0Ow4E0JLnc9SVOBCB6CfLk2irYlRSW1RpuC
aiGg7HcnAGmV/18c6i/U939o6/s1MWZr35B6MBm64WjgIWPJqdPiT9Vmyy6EU1DYpDNl7G3kgK6a
vfCBs+TJnuZDHKoXMjYpVh3e1jHcxIR/ZoQ2bCO20NMk73XpfzVdcdDzck6G7uDG8ylLo2BlJcFD
5LcHiS781sGrXTLYVJ+S0Vj+nbvxf8LjgkmQUtkKTK6KSBBE2rsnRUGfDXF9fPkQNUoiN/2O0QpU
X8nbsI0H/e5Cv5GRs0lLdcp4chHjsCguvsYyeZy65q2bJQymDyJUXvrb9j/z1RNIY1TmEQeY7YL9
F+jF8fATYtaSfsFqmXic2zQf3UYdPgKlv/YD8TF1xipZpn/8rCQSMN+MNSfnQEEmDacI99rGn/rX
wqZXXDr7znLL8DCzAEWqjx6H1e+JfBbUO+7wWvvNQ2eZDzUOu1DsCt5HIuXkT+vbtHnht8WwcDKE
pI0x+DZ6w5Ul3Wtap8OKxZSN75p6Xs5HZNFCp99zrQ/5CHdRPjudjQhffwnlvOZZ8iaNdW0WtrYG
yiD5NIc4yQ61whpA40JHr+467Q8X3q01uXbEBlT2RdrOvvEUOsHZ/dcRhbf1Ji9e1n4NaX+eElwV
TAE1SJvDqEkiYvyd1idw+f//S0r95v9+z9iPJJ+JmHvX1CRAoixZua0DTcdBfFafTCgpuJz6xc6g
QACs/+st2B36ONEbL3HfXTF6xMxBwxPerTKdfpBkd59QMm+IPovmTBwSpBtPdMYrqnf6dKce7xsG
guzHrPgUs2sJcrQrAYLxMe7rkzWCVBkp7KFfh/XZS7pNJLVeL1lXoPQZknVvt388WB2J5lxLzEC0
GeNuYigek5Tbt+876iYfpWJEJxM7Qc11psZ9cHMB5YLokGYKXLZp1WPtZyzgPXQwjkA04vi0TL//
jv/QCwCH1VKPoEe3jZO4K5wbhunnzMelpd6j8iUGrWzugZXeImFysnkyq+WDYmqeRyUCTM3dD3UX
ejZSTBcjeNsmd9pqFzb0wbkghonRW71nZdwP3sOc/TMzYbdCu862MaW8VnvQ1atFjyl4oPK/qEY5
GvAClni8pK1q14rA8Y07iHf0zOV6ECRpZQUNTBDZW9pislbDGvcognJypuqtDaKKcFdqCPQjMIbm
l86Z+dLl+R4oxN5uCfGZVGK2XuU8ePKvi8oUEwnsU4VZKTznw0I0KmGp6L+6k79DN/Mi0LZdNPS4
VSdGe+cihF50wqSkX5Ai939EH+4DGYlzo7ITLrnP8pbPJxGjYYe0N9LCDNNg/MEsf/Ran5InwFXt
uvNfD/rqfU9KCMkwOHSJOX1hZ/06TC156QUThWpOnxhY0GYN7X+i7P8Vs/kTjZCv9FDubZ7OdZ30
ywbCJIZUNNWjwlyutNBkpBNVxZ1A9nDIKJZY+Janzw/kLiM08a5ZPkKVLts4yT9EiW9gnmHEBuzn
8iUgLcft8Mrk/+jFb5nxKt0S/eTyBCanwJ9Y3mI2nZDCYtqqProcDD2buZF8dju+tpJbDQHDaZrc
h25MkgOBgmaDbaQg/IiftoeqvRt954dvIDjZX3MFo/O9z2aCydbJXUh1ZLKB0DFlNWVBSF65I/CG
KLDmtQ1SZAMzacWeELs2diMEENnJsO3ZC5xmmjHNOBchfRUxocsI09CtnJPtHANyW7eCvcTes9lT
J3qu9yh3mU9k17oNgRf3wR3xCy5QxPivcZtlxSmUE6Kcvfr88IXj/EcpMPHGb2w3Cu6D5Jq3Kr0b
pcuMujm7FeV0IFq+eZRWZ+WxsfDAQVEFVY/MZwKaN6dyj6bwXyQLOjmNzXOB4fFx1vyhiVqVqjzc
Far458qmPAYD5D5fpObUCd5X/YYi0Gxkgba/Dqp/FdPRwNjLjpz3Q7CqWr64fgtpvjf/pRE4XxWH
68YhNKAhCEVQfRC5g2o8Vqgiq2SgKu5mPgHMhXIMvhWCkTwPzAZNc4yuEwPeYpsrATaAXFHpruo4
//ay5ou05yfXwbWWWM2NCt4Xz33C6TiDTnciCnrT+YjlfBDWRST+otl2t/UiHh0byNVA2Usm3QF8
rWbbqDWLfBZZedaLHYTLXYCpB33KeKH/2ESQlJo5O7D8vnZA+9e1w+G9+Mk60t0fE/CyrDLYOejI
tjepvRc+yan/gddcMU6mmM2ZuPWsP+bxnFGH3kKjvU3LcnkK4rdyJPOi7+FE9yHRzxDsUd8wcNQU
nvnMDVsQUuTZutnb8zercKbSLYWlcRgGFeF/E++yA57WTIGzZwWi2SFgQy8HMnbLBa4MQZfo119Q
zpbbNiJoPrHmJ0E0H/dYNi6wH5kxFQaYaOTyiQRVWzB6xzYzqZB7xnfXuQZ2jpIeRxH6WOnzR40Q
08ksjtmLkf0/4xAcfzBiN9C2GUqhhV1u/VAeuMtu7t5RQqDe83YKA4W9NHdBJv+L7A4Zhn/W4VRs
BweOMEDha7mQhgIweD3NkcUxN10rRtubdiE+S8W8giR7Zc8HeVIQPcAHMmfdsW1uA7M6+hsrvmc3
raXmQmeiWmpUp93d2LrlKu8KxuRZ/50O4oSJrtr6FX8Pw1/qTRANW1sl+5miSWbbfmeTeLittHVv
BsQDWUs0b10h2gnUA68Tx2JwrktqQNJyV5TjA7Oi2WcKwQJ0+z/MnbluJGuanm+lIT8Ksf8RgCQj
951LkiySToBr7PseVgtoS2OMM+NJgAC1IUNGG4Ic6Yp0ztyDnuA53WIl6xTnYCBg0AuqilUZmZER
f3z/973v84ad+yzbNtsui1wn2X81lWxtcFoFpTPGmqGatGXLUEa3Hyr6a/TIMSfQr8pbXAhuzSRO
NsOX2jKzWRJDq43aAQlhft6HBtPq2I3IjOvOSqd/ylJDWud2Sr5JjRAlMGR9UQRNOW08ayIQLwlm
pGRX99eQx/O91eb+gnZvtC1awbPXbTet0Z0HKQYT3S129fDsuSk5MaRy8MwvqW+McNeGPSqCeGDH
4Sgy1nq2gEoy1ccJvOMKsAVJy5VPt3Rtx6x7PdtyWr3DEtpus4g9v6T4KV7JD95WXaNsUCLP+8KV
j5JWY1MJmUHJlkOPx+4uC4JhJ1Us2xd1iVPXHTR3k/RpuShBAr4J1XzHaY95SjAjAoiYVcPPEnff
soIOBpPnvsA/7gCm0/2yIXtVvwvw4C80QsDQ+j83yMqnxMmpSDw8PJR1daEa6EgK1D1VQcNDlZH2
K416aFzrYpAMjBU6EmAnefabI6MawIWgdSoadxNvQOVVd7YysSgmyz561MpuHTEGkXal3t2p4ogO
7StdvWbmxcpXItbZ8pglSjCd/NLRtjBqJN902wRyobfstgoA7wmdxQJcHUM8xC4wGvEu9KoerqV0
dA/lBKXzyC0xSI1RebDEqW+ictfUNF3Yv0xLV5InaWkgleG+D8LXUspXRsHY2XNQUnid+1Qz3BR5
fEdyyWagYnXaZ1vIZy0JRcRXmwRb1nlz0dlQa30KHV/yH/2ApBzb2+KWvDEt6StBbQ+glVzZxAXQ
bEPSPiVXuSqk4mWW5RiL2nx4TnlaTsstiMViIcU53b+ufOzYKunhq2sN5YQJkvsoKTTHjBaJC0q5
Urqq7Tvfyx+FUj31bvEkd/JGV7yprnVcG0oKvg1mQEO4oN+QZKti03pjZcRI44aB3k/j80WaqXQd
wg9NLGWCpmzZRPKWjAjCQZ3wSVcdxK71C5yLeRjgp1AZernRxiVJVNWrWyCojHSYHxGIt7BUQsLl
0f5LHcGWrvf6mWGcW8azTzNIxNm1rJLViy3hgpxYToz8CE6EtSErbolWvtRpPVQD+H+PZ+HMU/AA
lbQDDzZNdbY7vhkvPS1oJ3UMPl9w2dMn6oap0TWXQwSjbjz7UsODxeWbxpUSTJM0MJZkLk5y0D6Q
MKqZWtAuxvHmLxKTxxE1y4pawi2oz11UiUs/6W9gRhzywC9Wmom4z0T1z94XZXkbwVmWa31rFO1l
CDT20JXJplHRP/hCWjeF+hwXjbcw2oxZmpZSqLedOskNhlgGWqWYuGyt42q1LPOSBw/+pMQ65kRg
r7yIZpVXlWeqVueMWshFI5Bg+WbeIBWFCyE1jmVimWsMXPT+CmD5JGYTPBqD5Ku66qi72nQV6OSt
Ip/K6GBfKg5NzDcBTifZL0ouNUsG0w62LKQXeOXmXZu4PK9osoyjjoB8tCWRistUKZVVQlrZlNk3
iXkyOeDXiu9Zq2pU8iedz1/uRTRTkfktbMvV55LtP6r066Zl4AQsJuRLdgMtFD1F/905DD4s1b/s
wSevkpRwikK251IDl92mdzXLEJvOckzyb0tNm1nDyuS7nNQGG32fbdOWelGlsvPVxcZQGUoERSkW
opZwrkhtybVgLXJJkL/EfqjPn8ImWlhB/OAQBDCvXCoJuRukeUlbfWopPLJr3W/XSoS+rS26qV6Q
TijykL5M6PKA9Oxgnie6Oq9a7SpiaDexap/0AG6IeSZ1zKywuami1sj8TeY2HkNW5/La0ejhERTc
zmGEbwcX6cyPjdL6R4LDiBBD3mIKUx4hUN9aZVtJw8gjq/kceDaBE4m60doxSxVzYCvce6cB7GKI
naNYxzhOvFls+i9drGNLLXAx0iG8DqLwQNtkMf6PrIJ2Eg1fM6kw9wVZGpXbsGvznUtaTuvCo2+O
4H3eEEtLn9J/rIsMm09Kdl5bsY2rTNec0/8wx9kQqdsN9/85GgoDjnZyrbRBuimZcE9CP/GWNYs3
r2RMYTCEn8BB3uBc3/rHDaHje6Njq2G1Uk5Oi45K22m1UcvWWNIqSomht+yM/U+6LJE9xJn8Ohit
OzNQAwDzP9D0pv4lGnbRiOgrBH6ujJRWfwqm1wxHRgi8/Lhdk6d0UQj1vpVSWMWI7uhhwvhCegHQ
D7wWum4tESntePM1zMg2NkhOsYKI/dmzNXIPkjEEOy2TrZMByG2KT8zdI8Dm9HNDUEWJYOt87Deo
2TtvtyYnuTtgX5jXunlQhpSZr+U+QNnHXIWCaZKXvIcfX4I48j8eFJoQCOvRr29a5sjoeHdQQfyy
SrZ7Pnfry7jIXhoZ02SfX7OqE7mL9wDSwoQcocvCURMawyqRxhQtXRKriy7GZDDGawMhnuiqxdII
MV8iF1g24k0jVwiV5Bkp3C9SbpZkQgd7CE44G/TCYQfZ7KgWB3rs2pkfufPIEc2iElpHHhbRwwNL
sJyjIXTDR5eQN8NmRkx1XC5Ef4tn6k6NmSYSl8DRxMiKJ1RhLldVTEOXaCzJx+vuFAoGok7pZkZF
zmaU7TrLjndufg3UTExySzvCE8RMZS+gWQ0To/FqRvjZJbMm8qfCXZhoF7kltjWcsmnxFX0MKRY2
mqa+o+lBCTKmyz0HzHBxo2C7xm1FRVq5M6+T7ukGBGrGgDKlN2I6Z3msbYkIIaOS8zXH/HUmWukw
Sq1AtYbrVCUbpvJNsTs4g7BvzGLPSKHGV1O6izINVrGvsINJkzvJwJWd1LK1lXSC+0r21zQvbasz
yQrlxJPvsS366gEBaXldFLsfXzMfGMvCgOFK98JWGJPiTjy5ZOw+BQLZ5imPCWT0XaLv3TT8arVl
yoTPqyaWihnMF81M1fsLejnhmmpZhYGTX/fBLDDJmqidDkM3ap24xF8UldWdCLWnxo/nQ9vpa5MJ
8tSTBiKXB3KnMy/9hKP1gTwDNEdVbRWQlMp8yTr5CA0/yXy63HNj3KbIKBlzPd+2BF1NMGgfDSmH
3uGlv/CWfhe4f+8/FfTOXqt/O/6zpzTrSfvzqjeq/f/73fIlPTzEL+UP/9JVGvPf07/yzcuW//7t
x4CnR1z+N7+ZJxWAuYv6pegvX8o6+uUt/Po3/7k//MPL26tc9dnLv/s3T6jUq/HVUOsl7yH8nOl3
l9hHcP+f/vJP/+G///wf//zz//7jz//5f/z8v/7Mr//w83/5Tz/9/Z8+vMxfWf7KFxkOqQ7l2cAK
L8bF8leWv1C/6BZNNcaLmFNk9EN/Y/mryhfY2rZpk3dvQhEzgFOUaT1i/vmRYtH2twFigJQ3fg/J
XzlF7WH5MwDd0gfVBe/hlIHRkVETNaDrFsJgBz7UCVNo5IGqlh9rk+4YnK97MXQ3JigOPJql627Z
lCr0JZ2zzoFPlolfLr3fhIqPcL/3z5bxHfEs1XVsa9DsTinI4Fr6CnIAYQAEyJgV+nZLam5Ez3Yu
19pPQLH6KYvml6MZMAtAHwrOwbcPldxmnl61pEMKV2EEiLqHYTYKWAQ6QcnSVWY82zpytTxruNTR
6qOLvfAbHY9A293oo9muMvTr3POuesle+6UzGwr9VQ6ljqoD2USHXmYolVlJWn3eO5vao5LTvpZQ
rQgDogUgF+U01jDCjsosKymeJBpuLWSFWdZb3TIygo3atE9GQwXvn7leQcteSz9hB37/pNuaAuFM
May3+u/dsxXnROM3OY4vtOXYdl0G7ZocvBbVGSX0J0/y0+Lh7ZQrND6B5IGhe0O0vztWjgIxp1h2
F06C7YfdU4gIF3mqm02rMgdM2z29u0fPf7l2/pDU8XnqJ1XJDfKdi5yqlV6ybAg446eXVIFrnPKN
I8p+hjlQWnlBcl42EOCj0rmSsWSlFh22zKIMk4yVDi1j63vRGbpABHphs2dbuI/l/DwgyKYO28u8
gAhBXe4ycIzm5cqX9HFT737CqFFOy25O1TdvnPXhfckzjiAadvHuwsCE5FntTSz5z8GAzt5xGPWz
4m2J5F6nrbYCaYEIh3x2Wh0d0P+cdifYoR+fye+/oXFRshTMyKCxv31DTh6nclNE7gKd1BULxUgj
pW/HjC6Jn5PEWEU8wRCEdjcqaZFx3e+k2l7i3ryEZ3H14zfzhiU/WSlGXDypmVxMhnH6aEyRbLp6
bUhzM8+uhSqdSYNHEqay7/MIdovefO18nemxU+KU8nxQZtUiDG2ySoLqNjVbfMfOpVPtdGVR1Xkx
beLoUZb12xFyQtSPNnGifF4Rab7W7PiYCmgtwmRURSqJHbxCO7jR3JQEUAeCUs1GhwlhaeFqeO5K
E9Sf9whp6UqWqltFpWOHd/De0rBz19ahJuwbVByAp+oyrdV7KTFvVFtCt36IKhp3jh3znds0UdFr
12h2mfMgomHDzqZBRoQeeK+1aCi8QAd4xq1Vm3NDZd1WcCvNfnyaTwuQ8RrUwIVpIxGdkfPpCunU
/oB/F1pVH9/jdddno2pRBQQ7aVQuN0acF3i1+k9WiQ/l/ttxVZjRsiJkrO8nyEdR1xqKIo4blDOg
Rdd1TctIVrQLzRer1jbH4nHqxQl99eCTy/wte+PkyhKsgyrQUPZ3inxybCxrGdtw31v0nRFtiQ2d
1YElMa9oZiQQAEkM670R1TgxMXuJ8kqYVrpzOuA3Y+9CV8KFmkLdHoJ0l5XYIbIi7GkmZ4c4UMnB
UFnKyaGddcOgoePgGRIFYCKlcrRRhvKZ75c4eZSWpO1hy9Q9nPdVkWIO6m8MBUg5xc1nH1nRPi6S
QIdVXJ+2bRKCcBoC4JVFq/YJITxs++DElsy69X2tI16N6Z9mmliPZk06fg1jyDKY1LLz2EhL9hxI
9AZjjenpHs6YTQ+pOCrUD5p4zGBcLOqOPagexueFbixzObrv0ehBAMBuyO+giAaQwWh5ae5jHooD
5vluTYTHEnwPzBQ7WKrJ6Jls/ZWXmgcby/VMAFnoC4kurXwjlaSNM40yRb1Hz4w80Q8vJDnf5K3/
XAia/ZHDHq4COSjqmfNkFwyLwoo+nwacExAMhCDbvzO8EfMmoFMl4jXSmcG1YSdPbGxJ6ARpqrZ8
oU3gmpNOFj0kYe2yqbRDNHb8/GYkX2T6VTn0c0c3OuRiRjXNkY7PO2vYBLL0gKjEnOfqorFp7A4C
3RS66mQSq9pKlQaLgEKPzRFUL6b+VtycizK6r2PyEV3nXKVFAq9nH9TqpkB/mqUAAapZNdInErzt
oBa6LLIXBNUzxKNpaSX2hOEcIiFTXBVjwHyPYkhBIc55h73W8EjLBTQFSV8JvUOH3eCVMhBWxKzh
deCHM9P3lrBtn6ow3PagTyGv0jQlsDzMEAIx4LmMq/CRdWNlhDq95WZOqUZ7ztQufrz+jM+4b+9F
ilxYutyImilTEn/7yNFlEtAjRXPmCWijcY9tTrA0ZFMtDR9ZIm4j59UJOmaw1Cu/98gsOyB2IClT
rCinnEJiQvjSxqG2QZLmpEgutLreFTnXQSnYp+vyuhb6Uml5Uvz4wB+gs0RBQbakLAdLx3BSjCXU
uxKJP4URB8kad4iRYHClN0GE9WsYZAdRpPrCoNfethE1h0zsopFf1BWojxg3CAmfqKcGi6iW8lpN
deBwQ48g9LyF+ayqw82P36l+2pThnRI4aWMY1lGgmfJYwbx7p8DvlIbbRszLlIXJhjhTElo7VUyM
nLwTMvqQABFZMmcI5Xoyw3kXYIZTS4fIMK6o1gC2W5T2jmyuRGOuozI5js9YoXBVyjGrnkkGd2VJ
L8jDLyrNmapet5ft9Nhg86AWCZCdu9jssbcSlcLI2plJfPSy7ZCgMc5g7LSRAiLGB96RHUf3Pz4B
H4vZUa6pmhr7FYI0TvdPJVdALjuQCw09Ow5Mhkp6yz05TFQNkh590tD4eC9wXZjjXk3RqXfUk7Od
+a6VYqOCtdOpjyxkW0xNy8hPjgWj48LQL0yKkA5oxo8/5MdHw7eHHX/+7kuGXpVwohmGeUBVJxFz
tInmReeWUnwWh2DI3zmhCmY5rihyBqjqTm53jPhdWRQADV2vm7dFRQvp0sCpoyc9HkJr7eNbrKFl
dh4TV78J7uywnhlttxiQeM09hSWOQAufuQt/R4LP7ibKHUGLSHDSrx4j6bYvjkNEf/KNuEr7j/Wk
4Goxol2jjuMbs/QxgSuA0xm2Yxe5G8Zw8iZDoefaNF0J74gZHwxnau7j4RTNPgBpBrBXOeZ0tqgY
jXLSufoqXKZtNUyITnh1M/3C9Woo8BbTAw3gCybSukrO3SZH/Z9fqBGRyUSwAXvwxVLUryGpHtth
nBzaOvgiDJwwku7knJZ/YioEbEYLHq6UjOE5XmyCHsuGoYbgmWhAtko9BIqNHj9XwaNfuGguVYGU
ETHG1CAO05jLHtQr1140SKImeaL507ymdDTa5Ezuc2tqeSWyQwNjhjOU5izx83Ukt1u/igCt1Pg/
xl0JBBQcNlddwl1YFERs6NS5PZBKx02+RmFPsDLfQs54C6MHDR5uEShpo3MmeGy88FmHTFqZyrxu
qWf8PcF8aHNUtlKDXk9DiaefzW43JfRvnkfwcDDpUJlAlkGP1F42nnPeOzwymywDk2aMG9eS6a89
4D5POySIybk5BkVYKPo0aZUNXTeLDfexdHtIYtiTvFzaNmAncX74r6E1l/3o1q8RseUYZRjdpueV
LW0MrMjcz/req/hoRcSzoOx6PP5yBBNA3tildh6Fyc7K2n2rxvexXc8svzzm8H6R6qtngGrs9FJy
bgC1oGY3iC9q9ZmV2VdezJnLTCwNeSmHaOmZPSnNogYGMBFtFYK7yM9hBelrPX7EhtAvIXry/Vn3
qsQI34elPSnV7NzXY9ol3RKtEnm1hnoMUwm6W3Zu8bKz1q4fgXDMCTFdonrVkR7gLRdgKyMWSjm8
j3HdIX/nzGiHEMYpSExyFCUQYBNVR5cumKlKUuEi/4MFDVbzrELtxtcoDrmlrsZyogpY9Qujxnma
yGclmL9EEcyEGYxn3BSTWtTXJh3UGkrqBCaaCTqU1cOCcDaJaSlnobfPOuWijIaI0je+Z/R4g98V
mh0lF0aYW5o3V9TFexVoH/fvppFG4BPQfNeg6ukSzZiWSfjsmv5rJgJ7mcVEzKPJLS39wga6Tg2N
FhxnF/Sh5gVF/RPNzhmF98pXomyUwEtgh6uXHNWPKJmOi5J6A0zZGkpAMmk8c2FlaJZaDGwQslA2
6B42UQw+sYtaNGrzB7Pae21+G4zle81UAFpUB9Suly7VCm+BMdo1PKeoEDXcGYgq2kYleXrARtcH
zt4J2r0jBc+ldlUiMkBEGTymNJ4ZiZeLugV2EzMgF2F+1qHGClzjmfRjhM6GeWgg1E+7iDqboSSS
u9qE0dY+M3OjtMtkWnn90hTtDOrATaZntxAstmxy4Be3zoz7YlKWEeYXGapoXiIsZX+sDtW+ts9J
qT/GNdRHBXG0idbBlGBB6GdBQruBsdOIuUNUM6hFtvCEe+71OgU4BufiSjaMW1ie3kR41cZ3krVk
JATgiis3NW4qke41NaLTJvZDuqtKxhWSyRfkjuIJwnvIO9EuGNkyFRkMpgdjkwZ9PtvFZspWZY+U
IOQp1M6jBsUEzMlZBpmEkB/4eKiqluRFphPrrAraV3Y7JaJb9aZSnQdHJDstwqLvP9Ax4U0DPZzT
oT3Xon7DecSeZN2lGMHZa16bfmwvWhePtlT5R4bCc2JSMKgOwUFk5KLouZ1v6tzgHkugxmUImeH6
NKL9GlcR83vuCauiCUjQAovGmALAIvuoD0gZBjiQrgPWriRdEUrKvEn0C/RazbQGajoJBTpjD9o4
MCL8jS6KvJmwIH6RtIF6sfePne2sTI9Xabvo0Ke8hT7agr97MCFP8HG9rSXl0DTS6KL0llipXT4E
myg6KgayQEKnNeTOsRQ/lFEzUQR6A7Ww0N1xW+oKdyHOFzZ3/aTQ0KliIZHDo4iQTtr6kylpw0p4
jjUJKyAZmT3Ns2GVpulRRqulG+MuyaclwM1+73VixB5tgAQc5KzDwYM22GVqunCN/LZTkmPpmslE
juo7tbePdau/En7x4kcl91Pg8bACiRSmG7Tt2I46/zEp2ke3VqflUK+abni2I/9ZU2k7EafDTlAq
1uEo5IaPNLdVky23c2V4XCOZzdJj2i1Eneu8GUM36GvbQXCJhPShDjlpVhU9GlmjTUo5CSmyNaxi
Fl3QHkc8TJpPqqoxxPdkZ2MrBH9aArS1SYNl/Pm7sioBy2RISmHPWxhTbmYtOtC0USjfpCGbsCF6
wK9oPEV4iCe+J5am8hDCNV5DJ/lKyzlWo1f23v3Yu0QJ7Sazt6Ibj1oDqsh6oBd6A4k0nr7dVm1H
k6ptUFaFDb8ovUekD+ta9taNdT6gL4UDtkwl9ghGcVvL5e2Qmy8RQNrMpohuTO52pv6ARLJmb+r8
kaFxwiJt2OlJgxaIGAExXu74Z46JbfLKOYwBSNF+dej6Amhwd2/gv+4HmNCOpVMapUfPwocpOZei
zz4py98igr7dNZInaWumBX2HAYp9soPSU4101SSF+d9T4JWvacceKtG4QKLKRgjJs0PtaDZQO6Bu
jaaOW5yLQA9nesBi12TOTJfFbeDyVJG19gbDKL19rJCtoh8QdJ8HQ3LhWN6F6g/Qw2pfTKRenv+4
7Na+s7lSOYyukaGDTWwcD72/QAJSOsC5ePY8R8LlNemuiFnUYomU1SE4L4PiNivy86gSGO+UcqsW
56prLiOXGphdE+VQGKyQQD84I69yqKLzsS0Ttph9PCxPDBFEzldWS2KtyunRSPNjqXsbP86hL0ib
OKPs/fEn+pB29rZd1BRB95jWrXna1Ms9W/Md2rko/VDXm4l8zPF2pLhKZyFdklUNM7P0bkfBW46t
Yz5e24iovRvyATBCKCwsYZyCFnGvgiBUlqbmv2p+IX/S8/zOPkuDtq8yhxJ0Hq3xi3l3Z4qWg9jI
f+e+m53nA1f6QEfP9KYYcR5YtsS0H5U7473y4xP0vQPzjWsyQwoKGuP0sq3UwvftAYwNBfPETkJ9
phMWFTThRu+sa/IaZkMMaUht4c7++NDf2XhpBpNGNBasR+L0jhmMQAqaAC5p09ms66ZxUdTmGi/S
jQEQPBVK8snlrYxd1JN7lLkW3R1LEUw537og785y6gW5Ho20kyhnvU5sftU07gp0s0S7z7sb8DW7
CjXB2/JTR/aVGcS/DL7+Pwy6vz/D/mYy/psT83+Fk26+jN8OqP/5H//003/9bz/95R/eD7X5F7+O
tE37C8wZEz/5L2PrcfLy15G2/IWemcGVq+soLmig/W2krahfTObrlsz+nsvLejfS5ke6Qr/dRggl
K1wKv2uofXoTsayMF9U4olJ5qdNIRaftuzjO6OuWpXtJpiD7RpN9TrbinloK79kx7K+tan99d4a+
M2Ucey/vr+aTo+ona0beGqXQRIIDTIiVQmZR2mz+ZUcY76d390vc0qOn1SBmQQDQPt82cfXJ+nza
6Hn7DOOgB186Txz5pCLp0ZHLJb7k2dDy+GaF7roC3PRnAWljD+fDqXp3mJM2lt63VVMjYJv17HOL
7lqZ3qRkOf74bJ2uZ798FsO0WMzQSpzKxUaNEY5XDpLVKwWM4vCEEX2CEyz4REOgvbVjP34eemTk
6QjBFuTbL0YOAsRadiRmahAso5igIHzBcULGBvpIOwFih+IsABft6IvSlKdgxZse26b0JLlPMoa/
0d4Zs/szF1465gmUi1a9lUjerjWyg4bqin39Nhe7KtlH/REs2lLqXoTSTxoipwTmeWSCoYKYICSf
Jha3iZTvpAI5r+SvvYHkjwBYABERxqzIDFJCXvsCF3BdziS6P3XdnutW+tBmyInYBpaxs/BCY+aV
QAzM54Z+RzjctpE0cXY5LNCQcE+jb+ayBpeYrNKSXrSMfAEYjRwb8zimMSG0aWWfd/GFbr02MQJp
jA5auS8ceUcRSp6ANm04H6nirWJYlZkzJbkK02a4DEm7oQu1SehTtDmzZBD1Ot2b3jOnRX3UcOb5
UbAZ4x+d8jlNbjRjX9LfzamSW1gAkBv5RPZE7gvEuk+qgud+X5vnVX/vhtsBar8EvEuWJNgolEnK
hBcNo01DCZ3NauNIeu8S2RwOfRgzfsgmtzI4TQ1OPWVbAbzvlWNlsxmVbxstnGp5MudWbI0nI2Nz
j3g9SOqlY0x7PVt14l5PLyLjugtuZYZfWSkQpa7gxkwdyP8xAByrOtPpAYV5sVYU/IMlAKv2FgLR
PCqespXWDHNoQHyRT2YAAGpALRGkUwg3kLuhQcOBRFgyK+jKBfEtBv9VK4nzNHAORlQ8tN2FSWhd
CFtCCO06YVMrmlFTG5izStUutdDceFCXoHnOJBxEUqcsfAhxwE5lZkFdo6PI4FqNq63ZlrsB8Ems
vhTKNboEFtVNt2pk/+CGzaYkEUyTroqAtgUAzgqzM1tbPdlJrjHLYmaX8jylewGN44UooxnOjnmg
1duxMw8NZVE32RIvNuqLpQIbim3eVEuMBZDCRZH0W5WAMCMosGmFmxpHVGtE06ysLpVC3VZyfQV0
fQsqvyluVBAAkdkcZbfe+oR7Fq1+bmbw/P0a4Xt51inpkqtzI1XpNGGki2Fwo1vtgsS8lUUoCiUQ
KHF9ogOU7quvvlGQg/DsFlhl8Looj0YAOoRpn4oJQwdr4YNLkqZE2ETwKt0I16qGmjPUo1Va6bMi
xRgdttLO88lBal2sQ7B8uOCVep8ZNnZpMl1FOTNwkpNde6eNAdmKfygi3Iq1RIRGMoJe9XnMxSVh
ejUZlYR2uzGLZCpmae8+yEOIZDwFt8MlOoitPjjxZMDCr/lrRQcLKLDYC/DuSX/RSa/Cq9cKnBZS
C52tY7o3Yo1UHV60us+t7l7t6mqH0HrRk8tWokzA6LWD5D+z4NNL0TENttC4Mw9fvbkdwguURBOt
2bLzPouhPDmtt9Q1rC04X5RhmDV5NBcoQFEVTUXDTqtE2oQXgs+1aS0BMI+bNr4I4cfoDl2CAdyY
DsgKXF93HL+GJDgYjPkaexpijSV7bisq99Lu5AWsXPY35kReuC1dJPKDAn/ffJrF+92nOtOIvy7t
J89czKuaS+6LgF2yakg5sX6Z6Pyu+vNfUll+U3/+lhbzX2H5qb57mH+QWf78j3/+p7/7y//5yx//
QAn60//8409/9+f3hSj/9q+FqPKFOlTwcH+TrSGS/VshaqpfIHKjHxk7K2N6KN8ccNJRQKmIL2JU
lYyiEgv10BiA+qu2UjG/2BqVo00s2Fg5Ur6+6V0Rm/5aAqJT/U0po3169WCXoPtgGihJkHcyDP+2
MKgDz4pNhwW6X/ZL+CO7fhPtkp04y3b2mXQWHrzz+BAfUv6TH5zNsHO33drfilW8SjfpxtjWe8qE
WbknPmCf74HK7aUDK8++2gJfgbFLTMiKXK6Fs3LX3cZfI3PfpDs0wrtyFxwwq+6SQ7vTpjiKd9Km
XbfraNUts425Sjb6NtpUe3UbnhGisffPkr175hzqbbD39sYa4PkaZuzy3ff4zyiSOSGKrOuU+jRn
hGqNRdu7EjbqpBrhnApxqR1moRos2uSz4vI75/ybQ4x6pneHULSuh1LOIQQzjNbA0Gx9KoM7rZPH
j/H2Idi2ss34IIPT1MTXfChHhl+eyclzWMUb1NsGkB5ajO0+N/yHOKSos/NFo7aMkeoZ+MW1UT15
dvLwO88p5BzdYsulotz82KxIMZHjzwoHgJfmvoqwg9Mw//EhPnxeDjE20RAjkC5raNyB78+phFe0
xVXRz5AYQDVIFpDxJ9goFj8+zAd5ISNtFKjc0Ny4yKH18X28++7UyvPr2NbaWRokC9rXZ0nVfPUq
dxUpIepwgjuzatoQUtnExka07sEMnGNRytdamNx98l5G5fc3u5RxGSD0niGGRRg5zPRv34yTW6YW
hdy8YNOfMYUerSo/GlpyrgMUGOQDfFGmeb5+IP4CQnC17DEZwHShkiT7osIXEQn/Guv6sko0uNEj
q3ihdzCXJFx/SPv4vyTRF4mH8Kkto8WI+YjGWWUplVMzYZRsgwmeMRqbhUw9VLRjvVPWE1Jab0zG
1JSC1jicw2+udPe8nUkqD/gZeV0lL4+knKy5FfELOFvbuih0sKxBBztBNeJJ4VBZiFAnRk6ACsSa
IhXaq2MJcpCk4R5g1WNlIj4UHu830Du+AWOSy+06rDa66d5JUXn0RHEkx6VBYUk0SID5iRFsZzfH
ulZB+46AkVQFSbB14yQiIBDlZVedeVJxN6QCbGofarMEmtHQRIxUtGfSu5W5M45tdLQayK/Y5Ta9
j9qmPig9nIycxibMONgjir8IAv6kdThKV4+BtYLsJSqyCIw1oHX+rdShobYw05MWkFn00gUd4YmW
ENMVNvITdeMsHeOkHFO/gLwnW1U2DXOs/g33GYgvYwbsH51RkSzLVj8mXn20Y/86bVJeqtC3JMYe
4oE4GnWoP1kmP95vmKq4lRFcqkj/TwXLaueJNA9TFIJSfmegU0YusAhF9sk1ro737fuN63i/vT/O
eAu8u9+IdkloFo/HSUZnePAQV/bU083zFK5mDQGutIptWXur2ht2ZWVNG5YZO0oRgSWzzrgz0qUC
Dy91jPM+HplP4YNtUrwZ/vrHd+Npx+DtjQoWOGIn0I2fnpA0YhNZySj/ADePSTZzZ5CvMT9PXCF/
orH58PzgnOAHwHkgoxVHc/btOelkz8rYfLYYdm3SzfItsVefHUL53ucxbOw8qqySkipOCgPciQyJ
UWq8PUA0qzir7OISKzx0Z/vYgZPCSrt3R/sAshOGOyU8ASYQLdgrQFduEeFXSF4Gzjmr2HXnQN3I
hIGm/d4Q9aKKnOP47p0c1H5XrlxPuhzie9OJHoxO2XGC8ZNnyJkbZAh2O+57h3RKxuC8qVJ272Bu
TT26UpP8LM6LrTwMu1jJEBuVZ2YTLtCiboZauRak0Kjt107nHdnBJoZB6DnRS2aQa9F7qyQKHzCy
bRAPow4pQJDAOSvsmROX25SbtCvdtUy4jVRHC3xNU27MWR2ps6JrZkNSQ6I5Wpo3VRNkbePf1chD
zcg1SHp2OOLr0LPYKtayC9O7KkMg2UuwLfwnh7wJVcSLsGGzjd1tahIe6hfeJfiWqPfXYDKW4xmX
tRwqrXI9VGRkuy1ZpjkAEVVauuT1sVu0W/m6Gfl2ilSpk//L3pnsRo6t2/mJWGDPzWlEMBidFGpT
Sk0IKRv2fc8nuC9gwBMDnnluwPDET+QLv4M/ZtX1SUVkKZzHkzvw4BSqUCeLQXJzN/+/1rcqgCos
QDdVbN4Aul9wZNhAJtn7RrBpTPsqtUPX8Iq7uE934VgdPSVgrkptV23qY+n76xK/ISlzz2F+tGbC
w7DqRIm0iDgjvSIZr8R+0yFWgVSMhsJIXyggrGhng/udh6F8CEf1MbXLl2S8LiSOTzL9b0lkn6eR
SJ8I1QtPpkYbwIbKhNjPFPllHr01EOspNoEYHkyNdwlBixkHAFOxjsr+qbZGEMrqo+lTclGVL309
XYUemybKAmH0Cbznmp7tvZqn5J0b7ZM3UOwQAnS9uBraep8MxR1CmHXRB3cAyFEqHkQmXdmKv41R
JQUJ771I1i25xOiQHlinX+c5TW7FDZnlV/UtoAC7tY912+ylot6jbP4sCDYUMxAkQrmKnzfcZlNF
CCxAtgjC8TgeOkM+BGQRyhrRryk1JCXcakpxFyFa7UCYR0EOBa5fmdS/5M5/qDP+a3mW7LLCv441
XpUyq9e1ndl1BmqlEtBe+1RWxbZ/bcZgi1CyJS9Ews5rREgv/T39f2JprBsz1x4TfSJk9jmUCoCG
xHjF+iOsKbyS1tc4pk8PWQAvaY6mMWDlUYxqOfEbpE5zmoBC0qiQ8JHkvFCaOlQ8eDjGRklM4lCg
SY6U7bAcPCnSlC8m218kgjEwbvTOv5/nWLm2XlTRfRMd6Qph82N2jlnxqzRHXNXd0mJXF2lT7U0R
bgth30/96HZxv57fvhQna99LdqkS4+K34m9hwbw/yIe2kx8jpdv15bbsOxrCpMUyGc3YbLNNdnpa
OUFf7ysl2jUi/eIP+Verftb15DX2mjups0l/5Fsay3u7pUzToLgeMgcY6o1Zs3owDgt+qy9XT1XT
PuU5gPiOkwhftTGi9jRBpPZB/lmzs53QNo0P2GlSDlqg30xDvSfb7BDdJS2Jf3nxGTYW/aGkNhbK
WNz5dQY74LXUH5viToT6VRZoeOoTKkgRu3I7bJ5MNq6dlFA56ujjk7xIRnwI2Cj9rMcZuqnmyQL3
7yXxjk3RylLbG6+J3PlPmD15pop5Q3DyrsrzHViyvR1OVESS9ShK/PiMS2Awk5ltpDhzLc18U/Ch
E2r3qEnVkcC+L3bX7PvqDWvtBqXHj5V1CNOdCKujbnlXXdY8ST7Br/YMrezpdblegFRFgibqBVRn
E/tm/olkVyCcSdalTYklCjaVPjMxom9dDrwjJitO4SuroQ71/HfJJO15uIiQZo84NWK+0IYl3OB7
KMbyaDN4Ev+vLfP/r2VcMI3OpsqPemn/7X/+93/51//0P34uYcx/5N9qGOofOJQ13FQK2Apa42zC
/mqmmdofusoWEKAH8mpL1n6qYYg/iKzE3Iw5lL/h3/2jhiH+UAxKGzZ/EWizNfE7NYwz8xzWVLz2
aNNoSOu0h0+OQXIxyXqglyZs+tCZlHKdW/Jy8mLXVu8A0vuvvqS5KqSolO+z1EEGkWwAXkpCvkj2
uAMMAS3jix0mm54kE4JT42rJEXOZCOKDQR7+9HB/UWE4bftwKBOmzYFYxu6Hev/0qCp3ZWmpnr4a
aF2Iz77SLxTvOhcTu6jfbTH9eS22isRd6zo1pfdbReAM9GVawipCPivYVVUOrQqFU6s7hnxhBzxv
xd9t1bkvW2gUG3BisS89ORoPDbHItRUSMksKC2pL6u/3MYZTJKlS9JQRAhNydvv4WZ7tUk08CNzW
fOHZPX9yfxwNMxGAEF9NAxC+hWcB98keh+Dm48ucvzIuYip0VlB+qGcjLKhSo4xSUDORfoByKeF2
0Uj36Q4p8sILlzo78ZjztThSGXhJ5DOBxTi1SVo2vDKt4AgOOt6ArfViK/mqV4uDGV5r8WPDDB7r
D2p/IL8wRTaZYeapqzerehL+DLZx6+at6R8I59TTiUYMx8s3tKfopVHLZft0utF63gfIwREhi1BW
kNmSaQUcznuDQZik3w2A7mOXEnO9igy2Dv5tQ+ZUC4xSqr9jhVkRuUYGBXz5IVoHfbPo+rcs3Uvd
I30E67HxezcN9jnYlbJ5UAGhdxWAOemL8g36yUrK1pi9t10ru1GUbYz6LfQu1sDmI8r7AUnJCTOC
Pp9PeXEn56QSH6yFMQZkaKTeN6W3qWnYzPo+zcJDJvkbjf6lPbz69njUu36T44Pj8H7hhZ4JvRAi
UPmS6fhjiufNnoxRgjwL4qNHfWXkDzI1EfpXbpUHayU01jJnUxGAxEzifSyWGvkmaCrzZw/qykLR
v+s11ZRIDJ/ajn8jpLVSBnfpML70dnoz0QGxIjzDot2F4q3DSfrxWPxBhzl7gj/99JPeQhFJU1Pb
k76ClOEKEjpzeFFWJy1qpJH1mhoq0d53StxuMzZjadNvMH19/BvOZ5X3T2/+XH4qAGilJErSYOhU
DYjUiRsoq1e5oP0lU06ExVPQJ62j7LfnaK6qzQAD2aKm8+N0/NNVk06fcL1z+KTSArhSx2+Ypk+l
pNM9pMXHPxw/vs2zeso8SFACIJCl3GHZ82P46YIjSTCUZEtuE1rHMH7ijA877JI+41fz2D+ugpvy
/VWCXjcCsiAYil2w8r/p4ZfcO6bawYwu3M6vLkRbg2tp2GQscXI71P7MEfcXE6Z4JByIzA1OVy0n
a+WtSrz1x8/urB7Cs2MdxfjMsmMrxsnFGjvtk7YjT7yvvvQRSrjw08cX+LN6c/oh/HQJ8+TBlX2a
4mHkfmK05X5BKYJzh9IEa3xitMNBi6eBGxTBmohNeMUYgWJzVZlkXKKkUMlTqMeF31dUjT2nQ0SR
mQMUb32XKO1Oq8Umisb7nmC50QoP1J53EmEMXrJq0S2LqNgiOtTb5MFqmOLz/GUKKCfG0UMSf0eQ
u8VbGaX7LiKXJ7DWoB9d1Y8JV6Q/SpJJUfc0aMHvB4Yzad9y7x7g8jpQBXFpCLyRMOdLk2OdkYor
Qhq2FvmRrVlfp57C0dxzKPwSc4wCQo03rVffqmJcKfhB9KZehPqLTwJq1FprUtQ2yEwQgKTLWf0D
qYto52wtR2Jd4BPURoXs4n4j9dk+Ab42JO0uHwkah2cYlMOG6PLdlLY7j0tESX1s0PRUxrAqlVub
jNGptiBLdWs1SV1TCpYBGmSIfjA7A+1bSjU0zHNQ52IjU0E1xnI1Yp+FdUOKOyeUhmwRrbuTJhz/
44uHkjwnvwG29TGahgPCwW1VJdtQjg6pT8YYJZkglddp4fpBsS/Im6MI6TKOlwPHTNFEsCjFcbKt
TWUSNlibbkiPG6nZNjK6O1WKN5mEdCSEdqw6VyhkjqWwN5JWrswKFKxCd8LiBVrlKsZ00bYcBIfq
MQPXbasPBqKB8CHujlZwHHNSw9JblYhjWJ3j/Zi3qxTon+D22IZYq9j6IlcoRDJQfxVkOtVfdePV
3McnY2ohE15offbMTYeCVb9vDHJoawWF+ddYJ3hbovcGR7BF1EhiEvJnrAFoT2JHRm4iZq9YCaKX
gDSxoninm5hxj8SGNLMYObyZr2uZsN7LfmukyRWotK0t6ltNGWBNoRSQ/DkLfSns6tvo+UAa2wO+
+EzmKyAuIJDi701u3g11cGN0L2FH0rstP7SrUm+WUhZuEPfhiUZBwmFZhO54UGvjkE32tjRI7E2V
VReO6ywzN3WnrkVdLTxTwSCgrDUAhmUv7zUl3FM53iQ8ADswdlEWfdbNN17VISwi0v0YrEq1VoKv
kjwzCRF4IgyqiV6N9fHQa9kd9S93HIa3aPB3fd5eC7kh8FLszMDcGHpFbCjtFcWEw247g+47Iq12
alntaoFDJW82sy9mjszYZEJe0+hYsqYca6LdpvHBFN6NYd+X0/NE8S4vx6XhPeE2xBjX8IjFLp8z
bLB8y1C6RDm4BmITDaZ3uMvbr1EsXVrr5ynsbIpj8eF4ByfQPvUSI/nF5VW2LHlldpdR26hI+/JL
vqr52UrthgAApxmLh1LcfTy9nm/imb//ceXTDVKnRbJSxmAbRtRRed2wt7jzSRIHuHJhWf/VKvvz
lU72MxYJeA0IDI4ocDMwl6xKWIEE1P8zC9JPN3SyZxmlUDfKAHWNX756A62tC+vRrx4Yr8NEfg3i
7oxxIvmtqRdGxDJOn15eS7LTeruwvLDzMn+1iM8MHFthYeWserLoDQRE96XJ4UqexrUpEYdqSuuE
70TRm5eWDIzIQq5lDqu2HlbjlK3qAQ4cG/8R6IZtBI4fKo7g67OIQBrpPDbSl65MN2Kq1gR9SJ6y
S9Ua106DJGly6kh2VIydaq6uMGWRPUUApfEZNuChI6mKfK5FVuG6QiMmkowjBBFf+vXgjTQhH/zw
VqYU2YfDvrM6jvPNetCNdcVeVakOUvFUc5ry47csUnc6xAfByacmrblvD7gJfY9+v7CpBuCswPkH
gX5dFvGf6tjfqj79rQD7nUzm/0Vv8+9QSqNQkfn78tOsoPmv/xlYGYgyYGXvilD8wb+KUIZNpWmW
/Jqo/9HSyOzy/ipC8a84VVF94PyPZpdcj38IabQ/2IXO8hrZ1vH+z7PavwlptD/mfxbEJdBMYzX5
LUU3/9WT+ZOzgs3/dAoE8ozzm7+mn3bwuA6LYJJBFXe5vUr81y4Xm1YzN22lHWQq68nc8SVPAiIw
OV0l00666mKZdHdMlAquuiFVvmSFxVpvqRvq46sBtBO45zVMZh9BKvso2h8DA5yYCTy5+bEwPvmp
+Y0qD8gWtjZklCyCJvgWG/KzOQMn2ORLPzY78qse+48CwpfUDK4HQwyDqjP68TKskbSV2pWEPYu5
0VFGSOlD57Y1UStwGUcg8LbfrPxE3qZ0iWLjyW6Ek0jpuqwJMUirpRTQCw8IMvkRiL1VwN/ifL3B
zoP/Ml/3JKSnpurIQG8nDOsSPnILihbJ02slUSAFYPwu/HKryHcdwMp+AdTNag8jWekEUDshu0tF
jT9L9b6PpL2Rp9eWDlsEIrFR8GOJ1tIVHHy6vcI5uCppiEWlspI6z/FBknY0dkjSuOefmS+sdQPl
hPSYPAyuJoQJ+QBtuepcxabykSe8DszBpDRXGxJWjoWmfBtF+6yn8i2EdbA6CIKC+LbsXvIeF5uw
NpYdHcM4dkz+NemeuMnTmrI9QHt9ANsfqxV7XV1bkuO5ALoPsB/Lo/WdZLstBJOFFolDXih3de7v
YPi2lFxqMo9FLt+AXF+rlb4juXPJzpyDd34/36nQv4Bz3KTk1ySBzNocOAr9Vl3zdpg2HatKMT3X
K68ZgZKTxogZ2HJnVmiuK58j2AuQ7R/ne24z84nU87VdpdtWmu40Hcp6tTXN1pW7Yd3mbOsJDCBZ
6gCdfUXwo9oB/xfNsC/ZbQFwj3ZZBrlijPdlNx1rkbrJGH3K2xFBkUC1Qc3FSu/AE0DGhpeXRseR
05nUJ6t5fy2PS4KeyLIf1kPFvl7+ZJQ3JRpXrLP3U1nvIJQ6hnlvMNAK6Vr3Hmsfd3cAS7lNr/XG
cNESL5oiv0om76Uc0GCLOx0EA0JedLQkj6v9ZkipSvgwklJ71Sr0hwW5XF69mofnfA1dhsCc2HQy
Gyev+ShyBVkFeUCyWMXVdr62GrwVJNRh4iIiYimVKtnXyipqG+JD9Z0EhbRqh2WexVBMBwRjD8XU
uRE37flYxUVynCRtSZzNPhhvSdW40ubRNAgnVDrcfOlGt8g09T0UNbynqd7RKbsiYHRvCby1YQNp
V00IMg29l8wwUKPY7th8l5P8Prflg4+KvyAWFI3JrgqKdcOSqZEvR4oDgdscjwhZkbIl3xbHJgr4
jmeORwKh75UJZZ70TCYOfkk+WXrgpI9Ywa2eDahwu43NU1OsYa9p3j7mcJJCKI1t022LBDdft5kS
sTEJ/u3k4oXUYEOPbkMr2TR56xTxuK8a8NG2Sh8Jm7k6kd2R7McCc+WPxeK3VtX/i/Xy75Sn79bd
v12d/x0uqrNU5sNF9X/9h//4r//lX35eTuc/8tdyCtgTbCs+Rzjk1Jlx9/6f5VTIMD+BFgHRM2UM
dzPg5C9dqmr9gRhEl20qVKawWAL/WkxV+Q8UyDL/f2r/BicI7Xc6OsrpzlPG4EMzAdux/ed6+n4t
1QuzqwmVz11V614iqMm7IOvIuMBDeh2n9bTzA02HU9GtgxbWU+kT5QfgTNrqE96NnnLhYkyUBbb4
0OGwQ2Z02koXzhJnCpn5R6KYhU4KVgfQ6cn2uMGYWY0G6WqVgeYvEbK1TsoSV4puh9cIHPZNSbWn
x6hNyYA1L1PNgQJP4hRZV67wbSJ6bfK7dApl4hgVdfvT+/5Fm+mseMvvg8BD+ZJTAn242cz284Yk
j9KRKyqZywTVL3lELeif1FHBFnyWYjVzqiCpl5DDYK2IsQPzhhOiUfXpmpjZchtm7QVR0S/eqknz
RKUqiFMYYfP7H5QxMYwkqGQuhNCcutb4Bi7ixpPpzAm13AWebv85N/ytvPn0oMQjmMmAFFWpC9Ig
miuHP+3JRj8k7jMnT3tCbO1axjZJPEKDAkcVuXbhef/yWuwlqT+SrERj8/21SDQuyiojh6GtE8Op
g/ras5Erm6PKa/asC3c2f7rvjut8GhwB53InPkLM7SeX69VyUho1S10hYMXUmjfH08mPcpHSUuk6
eVNQ4rWjFmWebJaEJ0n+XoUDRoBJuCwK/hLWfoPEyWr30wS3Xcbj7lATmrUA5GRzvNxAW86uobWP
F/xoZ77aHz+eti/ydfqoZ/TCAfFDa5gUKn1D3NQNYUI53AY84x6cDpaNxiyuRimg8hU+Gg1ZVBjD
Uufj72N+QD/XO9DooXdWkOspBq3RU8EeDzUXUtYzNoKxWMk+RKQxvQniZpNb3XboSB1rDLicH1/1
bJTMV0W1B5Gei599lLpexC2xcqlrZ1iaEB1pq0Zno5Pk8kpJmuDCTf7icpyIfuDpwG5gJDgZlI3u
R4rwE9ca2J7K+SM2JmtRe25ZW5de6tmI1GYMnUnfcjYUsEC8v5ZmCNzgbNhdWC4k9RYDHQxvP0Xl
jSQFGIp8zthK881oIF409UsFRorIrUa7ULY4k2jzYjmCoVZgMVJYlE6+DC1sGog6Sexiw6dfFjkI
DR0zfe1DjYBIjPomPtsGH98YfuYU8FUr+xtp0o+qFz7/7stmcYVqyhhDoX3Wfc9atap7n6cPIT9c
NlXfI13W0huYU9ZOTfxvH1+Os+zJiOboi16Tvo7Gyz71cpDxrreWRUW3NPaBhyQqdXptH+rVfgij
dRzZD3lcXpj1zr8irmkzq1u2YbP8n7x0va8ITJsQI0FkPEIGmE2KGysxv8St/zmMzTct1d5+/zYt
igDzTeKePiVBt+OQmVVNzE1vZZ8GDJP29zIG+GQld4rcgiXF3udP0oV3ebZ4aRAe+XiR21rgFk6X
ElouSMooIbsRZEf21YoeYpYbsmWs1i92+fjb94iWmJfIVsoE3Xeyt5AKzYhsm9AZWy6cSkoYvH5M
YKS2zTprGYwhujicfMnELv/jK/94Y+/nRUwvJtaI+V6ZpU4urRBIFY2G5bsWLuglhTma4ntdrcwD
QtCmz5Dnw4vaD8pb5IOWNkLFvhXVixbGPh0vqbyu471de+1aIsDpeWxaZ+hu8DqKJr3Sh7K+tsbR
W6V5QekjM796em0vwt5Xj1FiHiTD81B5pmLNI3DtcjRfmtG8bnNvo8SpOEwCj+nHN3z21VhQosHY
I+6gysk4fj9tGd3kT8McXecLVAqI/Qiy75MjgRuSOxTZobIHXJ9QzvhvXLj02Zh6f+nTHWShQiEL
JK900eepGobZSFqW1GOXNxYYyY9v82wl4Fpoc5gZESHY2qlXJKz7usAuUbrUKXYxit1qHPloO7hX
FybgWfP1fh7iUqaha1Sm0V0op5eSwnHE09mXvF/5GV3TM1FHBGg3KIKgwKWetWvj4l6i/YgkHNOK
RPp5iNw6GknF7KfsLc3UVV4/szzTGKH7oEsgbmuQQStjbL6WDcgyJtaNQklax+8ZKD3uS6N7VVK4
/0GQz4oAInoUY7r9+CGe7/nnW5v3WzRIfkEXj4a0TZsmL11/jDp+HI22YrDdLrXuhqa8j3KTfMDA
i2Y+zxGZOCl70s4DiLkeI+VV88ZsAWJtcvwZIvfxb5uX8nffLT9N6MxRKjgejiQnM/FYB5OUxFLh
ovOheh2laxLi1N/dT3CR+VhoCuqtKnFL7z+WViCRnzytIDis+Gp5mJ7NjBZgEimOPlwyf5yfYNBB
MAsRSK9TxD0rqXYVWE2A+FxNYMs1sRDYUAZMk6505xFJmgnL3xt+lmwkunRp7x8MHArsbtVFHV7a
tP5inkAFSRsEKSNiw9Nlx9CKfqTvXbq1ZeARnnusJrHGq1qZjm3dvGQqToEptLeK3d5//Gp/PNaT
d4v4khM2x2tmqdNOTGoUiiyZauHK88rTkdNbm0W18hKrWjWBWCu5uGqEITulJ33W6bQiTCcLPdQ/
+xpcwaksAWd6IZW/CCij17WfcixrdazayynTil1MpMamH+2tVqCsb4YLn80ZLZgtCZtQTioquyH7
bGsYpNDNEsvK3MGmiUjaHd6paWG2m8GPKO42LVW8XDyaXmXs0kRBtRyq4K26pWLQYk2b8E7vdUp2
ObGZqpzK+zycGYgq/sVeqy7MlGez8vxjGdqcVW1dgSDzfoxrXidLYWxkrjHa+lJL9et8ytZ9mmz1
Ujt4AdnhH7/eH62Bd6+XHRt1Fc7rvOJfBIpMbc1pm1wmHCPrMjaS2550NTmX05WtcwLyJXJK44Re
NVmFZSFwgqDa04sJvmAdqsu4KZ6oJRIviumxbuOlkUCGMMtXzvUb2YadRxVzge10a0rJkYFCkru5
7pL8wTKa64zV1lCyjdorV6DS0KybFD578nwqo9nGikIwGf0xe0C1IRkwNHAPqAubEv+yg+eLIKaL
C9jcrfQ0pzdrgfddG/V9T01G6dCMSPIjfCqiCct0JNnOuypaWVtLLTF9qeFdmKDOFx/2LZSO5qYP
ETTyqegvrYy+bgw9d/VCcXNVPdiV1iFjYLFhyjgkSZis7DiOkUARQUqe3yqFwuyqvQZzPZqeo6YN
HTuyHwN7vI5SucAyaB7J0yNtyQAvN+MOc7JWZ/J53X7qEE5WswlvaIfnsCD5oIvjh7Q3QP+Sarz+
eKScH5znsWn92P0alOhOgVTwcCLUf+T4jt5z0hdXQsuj5YRLMe04bolWWlHZkZeepW8igTzE9op/
4utA3MumH3wNBrGTFroRqF5QKfwCKfc1p6j4dP1euonk4EtmJQZzcigubCjO1wHu2obGhtKcyNsz
DNcg17h/sUa6Qcm00cb0NUYp2qsmL0l5nvJgWzS0yOZmUQXTlUmGsMMu+5QX3ubCC1BPV1lOlZwt
mf+prdn8oveTA5EMehu0IyFEGY01SbZmHPBWitGoeN9HIW3NvHnN8AY3gbLRk6PeeDcXfsLZQjT/
BNZF2pnsz1Vtnr9+KmrlYdKyXvaZW7DP0MvumzqEGixWnbytttonYXNPEMW+x/4N5qLzV/aLZ4zP
8cirKq3Jgvw8divb/m4HbJe0LOIcUV5CR/5iEp0LOzrnFwXRzelA7WzFa6Z4yFzVI+WdcfiYBFR4
AkO7nl+RRE7Cx4/lbH87935/uuDJuAy7aSCsgQtaxS3ai41ZaZs591gfJ/efuRLdZmKp0ByengQT
PSoHI+BKraulSUn3q7g3Tf97cuEMqPxqrFFjZgma0WOUT96/aLzdlVVJfGrG2H/tKntvgqFz7uAI
2SQTy64kSTeI8ZVVJcTrVGaLITcv/YazXSWPlQoyZ1DeIZvek9Mga1ZkVQQBuqQahE4AdaF3uvno
G1v9tJSF8MiNqnNXynxHKdh4tt23KA6jQ2Vo/pKDonJh/vnVD+L4jdOaGYHPfi5I/DT6g9YwilwJ
U5dTooalsn6NSYW6sCIr822drMiUi2cBPrc8j9/3V/GtcMp0RUpJPUd8pweBK0fkWvjq9ciHRhbw
3u6M0PVAAlfj14/H1xlUk92SxvGJbSYMOu7x5OIduIQ4K6iTN92T50OcimyM36gPbuw0J0YXYY0Y
vraKuYtx6C1HT34uwqNQkYqbGqK/2eHBYGjsJ9mmi99Oineo+9s+llaTLz2CiH9EzUYGozI9m/70
rAb2jqRqAkqy4InebPubbIYf94Opgf0ffLmzKnwD6p3auM3DRKyNcC7g5FRV93YhjZfe2/xoTt8b
2D92bzOnAUbl+/c2iYLP07NSt1NYKdL4akjwnJi9zz90RrNRa2/Z6/ZjS/gpvKTpWWABGBO4Ax+/
w/Mdu2DuU2b7gUkR54ztVskY8SQzSN1Sislnk2vmZGxHRuwZqGa/VDO22MB3R3dokZY6IZieQMQ/
fTXI44ZmNj2PiorQKe+mZa/6aDmldEY1e5uO87OtNu3Osis2dlT7y/TCNuMXK4yuzB045jhOeqeR
GZGh6NXoSwm4XRBQhYX+oIjjramNn8Zka4/DUlLJFFAi68Lu7VffHeV4hQmHI6x+RrSQ+nFMGslM
2F1w7s91n9Y24Tl5pr2VoXcjN9Zzijtzupuy+JIva1YlnQ4e4I7A81Q2WPTzTgYPGRlB6NMiczk4
Xw+ZtJYU9Zh70CGoPGCD+Dp0zwjvgJcLrOTBPY0RdTXYRCgPdqBtTK0kNwd3id3dahP23I+H1K+f
zU8/72SF8wINPWrKkGqMO7Oarn7Me1ICI6/sbwvVdkZUzupVlF/aU/9q/8VWk1VoNvTNjeH3X1Xl
Gy37fpKHtLS512zvxtMba6HkRrAjoJvuzFIKBZkvXQpfK1HWii+vq4l4kai6tP08k1mRVKmBK6IA
Q4FfPoMf9KGnyHFfJG5N1HbvqWsj6BBaDN1rNwKGH6ZV2w/DEiSFDWpeAcJiNGtV8hyC72+y9pgN
r6K0vihtigf7Lqj6B1AcX1m+OFD1kUPObKhzMFBadOR4hRy/tPylMH1toXb1Kyl694OCX1W3g1uZ
ouwiT4PHvvv+8btWz7dP3CVlJl43lNKzYJ9pbDvLtLAwthE/LIGgspACPj2g9UOs3niVhVYFIEsX
J5/lyXjhLcAEV8ROS9nlZar1aKmStCi1yU3Y/EF1I+xG9lmRKz5mmodkZPCH9eumVgtonU4pIenP
RX+han7ejOF1cReCF8XfUKF6P3RMrp60uYkXM0JcnY/IxSabn+DH6gPBU4uiKHZe1x1b4L15Q0e8
9RekYDxEQmcpU+3o0vbBPF/a6Twj9GJbxeQMmev9LxKGl9h9h7Zfbw7zqN/mYYUwrFrVGZkQhWLt
vdJQlx3f0Q6xTRZUVEYqjfgEw3CyDligkWfrxMfL4OVt7+TRkyKAmFuJ3rvkXTRrOWjKVSA8HRSc
uFNID17KppFsvFAOHqDvR4362tDw34/RTqt0Y2e2xaovQvlGClEk2+029QRIHq+/hqT+GRy4scLH
/RBEOrwsIb/MoJG1Fli3UdX6QBKgH+ud5dHwsr90Xgc0k7hHqgKyd9Q1asr9oI5OQXTlgkRkse10
h6yguXImRUvUY7UzwqDhoBBz+OQ0m8rX/JqVpz9P2nWg2pnrjfZb7vffldz/2pPriBXRQKE+DXOq
iXhlUqJ7mt4pjaW4tj906xzL5AobR7nEgFeu0FkRXQpXB2Fa7zYexjUW3Whm9o1sWJrmU92lN0nv
F+syaDsQIgawvUG8MR+LRdNU3rYXSbjwq9C4tezGuCXReynFaxYGt+w9+9Xs0QpetXILEyTIduFA
PkvTe9sJkcb1oA290xCVpvZXg+g+612IDaNvurWVNp7rYV5XouAGQE9MHXnw3YzWO3mfzWKyum+e
Jz11iWa6mcY6PJnjIUt8IDQhsTzBiBZRuqvJFHd0dYK0I/o7C88c2SywQ9Squk5bsaZAql31WPqK
UoG4hXGD7xVZmqnuMfoPWBhihVE2wQhRRlp2lvU9lVtlbVkJcT8CoXrjVdsomLSFHRImaFflg0mC
3BKUkAfF/nM/pt6ioODnxAbN17S7CoO0cDLifwbir5a6Ulzjw3cnO0e7ZZQIN3PLd8zN6FEx1vTs
PvRDOmrk7JJiNnxG0sUOvnypo5yMIN2KtpF8FRS7NH+trQotGvnucimqgzWHDzEgajipJVNIJCno
9ztDrGxfNdcSct1NtGa17zYQnwpHCNpJlSAptWk3YaeWTipbR1j8LhkeEgu9zrjrPk0JlUk5BFkQ
XumxifycSrAjtZLbGwg5GL3Xgy9JjqUGrhQ2m0LVvzY2Qr5puvcEbqKy+WbmWFbAdz75gfKmBIpK
5IQ/ArSiaqKiMQ0zu/pkdYqy6zNgn3zo6cofAmPDs1x1qhKDbdLdmJyLB7pHBPMETJVaPDyPmgW2
gfbqMtJTKoQ2bqwmU6HbNeB/TEIuYQXX1KRTa9dMKsCMRDjDJ5R9/RoTs9uiRmIsmi8CjDvI2OGQ
M3bWYT+Ea63rVlnA6pp70QvRqv664ARwIMXT5aV1PtAby1SCbRsCieqtxHPiImXnmCUvSTOt5JmF
m9kldI8gslem6vvbqASklZu+tQttfE/tdCOl/WoyPHgppRAuSExr6UWettCa4jVTgn7tUWBzuoJo
I7m5w5lr7OtQUhZZCL4qxC+6Cg3vxQtaGoNxGB77mCgPpLUUp+WoNB2Nxp3reUO1mzT9eWgg1Mhq
Dlmsc8OgZQKolGoz2Dp4KxkJbK1kzXVPXWkhmdihhKUehzyhHkmEX508BgkeuiQJxoPZGfp1R7Vt
3ZBWmVpiXAR53Dn5yOxapZrvpFlNPAlqim2p24yRuL8PwJw6EkqhhW+266LxmlVch7oLM2i67lsC
JKC72E6bqhZSZYCvsvTYhzGpLr4A6DupyHeFjCC7dag/YC0IrXZZVN4C4aV11VXfJJGswJzmdmEu
fBWilzeFyhLEzrNCOX3h1/5VNpC83JGaXAxl5xTlF69YJ63uoR+dgH+3Tmz6lO9qaKFNQWV7stmC
+ATAO9Gb8Mp4pXVWT75h6a2TKr3TC8xtrCCC8xwqElP6ZLPdBCv0vQKqSvN7MP43Z2e2HCeyte0r
IoJ5OC2qqEFSabQt64SQWjaQjAkk09X/D94ndslhxfcf9I7o3t2GgiRzrfVOe9Jk67Bxeuv72MBi
oaJS58y18RqAo77FDKi56vzG3SkSF77liXFb+FP5Xtf6PXYgm6xR20E4WlRJNjVr6COpG+M+h2oW
VsLmu+bjbPtY4L/d0aUwYxZ2Pb4U6LI8bIm1XFvW6CHE4zgKDa5Rb+oB6qfwPEbVS453rLgKrKp7
8YsF7nMXTSDLD1pLVW/L7Gmy1hwlX2+jgJnftm7ZrLrWHvZOIfMQxpi2tWM7iYpK7lyxxEfSY8TX
RfmbjpnEja6wrPa9wQmrrEbHXmPgO9um2JUT+xRRjU/dWF45/VDtC3/GfVkb4PsWS1Sas/d/nV5C
b0K4QLlGU7NmJly0FURq64JFLaNC1PMmV+1MiWn720TXjpmdI7xvBMo1FF0OCRKq6kPsl4nkTMTX
YNYP/64sf7H+fu+Qf90Nwmy6cYS5tOR/lj+pdFqYSYOMRscnLjTT8eQ1fwSx8e6J7KRVNSJFSctq
NUa6by03OWilf5sMVKDN2L0Ovk5g3cZqtWe40P8R9/LYN6PiEHcebJfs4KJNAUfju6psvk2x5+MW
rD0GvDV+vvzhp8tzn5rF1vLqq7yfiLixaH49e+VQ5896Vr/maWWF+jcSNO1wFpSKepc9O94Q34qG
RS41NLWKuV5/LM3+HaLGe9qJJ39JO3CI5JQbzmfToMvR4uUju2h/yiHu+8ZVMpoazvzJClHU6nly
J+v0+7/fzoce79el1rqfXA/GBrrz59sZPb8zsWSXUZp4/5VBjP2Cx+PJpnY7YJcUmhmOC2au7dQA
R2/0+0+Wx2Xnv16f2QlTW/orfOwu1mqXBUOwZImMfFGiesVaIpxM97XUrHvN9VgvRkL5ljy5rfr6
75++/rKLdQnIC4/R8nD3YnX++csZsUnTa9s6ilGTxE2nHzl3wtFv6uO/L/Qh4YXfiGAf+hAUVLI9
Vtvd3yeI7li2o1XIOipLeSvbmRBS8b12BrKbMzcJB4tc3EYquMdYYKAr6ycv3sRLje95cNYMfStn
4WwK06ivqo7MMeYoYWKQr/jv+zT/8kQc+BOQNn41LJeE0oZThHXnVZHrdXcm+z827NiUi/bgYyex
AR9qr5cUjykt23VJSilfFNaWtMgC9cjwfdL8+agVyU6nrOSnvDkYT2znJR+v8jQqSsu8bxMK9E4k
03FlUtjGZ9Ocy9WEHkvnL2Yqq4sC06Q/n3RbFU3SBzPtQNsZu94t3pOK49er3dMENRfpjjmHDMnw
0GIAfeeL9KyCtalNkeFgT1tzlpXSPcDgNm89oOxbHDD34zR8uiYu++31TtdmG5QddsNHG+Talbot
qiEqDP3kdES16rNjR0bHJpTtJj8f76a8fVgS9U0O+dEoMnePjh/iMljDioXqlB4oYjjSJzf+P6Zq
/O/mPPZsxtGg+BcfZaOcvI+nbIiSeq62BZzHrZyGb/9ebh+gxV8vimS1da5CkvHly/KNBFHxAG+r
rsweVxf1PsdMatMyvuvy9EfvaPtmzm4TTUWjTb/XyOnhk1u4bM3XW4DlYRHuAUnpAyXXyKxEsieq
aGVV3geKKNLAZ1DdxDrt1RoC13p3Wd8lGOOjAJ0wQ/vko/s1W/99G1pvwQRZo3/FTJgR5J9LlqTz
pGnHRUXebN3bc8cQoubizphctZ1dhAsTA9jWS0ZgNVqurh2cvVN+86w5/+Tr+cDw/nUr0NZtkFYq
y1+DjN+QDn2kJzYBWKMqG42V+UQtieMqnFm93E+99mYGpGx3NLA4q5mbNLPaa6syDr2Z3AsbtMZo
6h+GJfYVcQZlXSz0FMraKEq/fSvlrl804jEoWz658b8+Q5i3AWM6HSr85bhQxFOZSUewkmgaSPfA
WncZYSekOi3EUt9II8BUPyB8WaVXIhyVs8oPWWv/Xk6XSBHPjzdJagUeZH+JV8GvVFso9PuI+SWc
7myjN1r0/3MJ6AbrJIny7mKWpLwFVFqn4xXF8JYDwPad/YmTylqPXSxIliLhLPCOPOSlF/UaAjfp
GJjcRo5d3viZ6DbmZF5XcXlsp243uMM1WOQnZ/F62xfXXFU+gMwuAln98izOPS/h6KEKUDnO5HX9
LvRha2XYt3jys1Cvv7yl1WEn4JOzIGL+Wky/rfKGXOiJkXMXian6qcnly+iV4pOV8PH3gBNi5/6r
onE/cHedUUuJySwkInYRgqyLqOzpVanEk62u5uATJvzHV8blOE3gP7qOYV0S4VOj6LqBuUpU5P5r
NzlXGU63hWbtMpvOp8zGVT5Xy0+2LujBH16b4QBLe6D/gJZEff+5d0ldBOWCmyqGkSOC+1jgYlHZ
cjvR0xhuMSDiwzAMd81o9Bqa/8DHAyFfDqIq8GMpCc0Rs6fvlzy58Uqmn7U5kLSiPBfexfgQk3Qa
JhlGVS0wqNcVLpakCR4zcVceklpDb29qTwaDZnQoOHaLihTDuNdv26BYjkPSvouhbW+VF4dt7yzb
Mg7qs8iSfaBpNxnWD+Bx5KSXU9nd14lBuJP2Rctj936ZyJMvCWGcZkzQ9EnDfN1tuJdEPE4KIy1L
kdo8zHOkjH4/OVV1NSnhHzW93ZhAtls70eL7mFyRUz9XT0BmT0VCcB9vECc3S+ziNk6vVTpcBaWt
3/h1ZtwECg7hkk7uGwGY71ZvIpQKKAxjv9i3acLMIvYysAHNioae62RG+jyS6LiZMYbJSzxO4qBt
DkwvtTDX0yQy5mUKkw4PgmQELuH+Nu2oD1Hfwxg1C01uiyX1Nlns3Gq9I/d1X615rARDmv6DXg5E
MwTaSmhiujNQBdaLhQ64iJZaDmeZbTHveB1se+tSs+YlkJnX8m7clNOhJEpztuJxU4ihihothRk4
4hmBl0JKjPKuxOZ+2zeDAX8A96LFTxqE6TzgDMdfAIMuY7Qq+1OFzRFOOjwAZjwbi8jDyc6qm8UK
iFDJBww/zSivvJqHxzTU9Pt7epmotTllMEUlrTUnpNTBT5F4cJ7bPA7LoyVI9hXI0zTNYx6qBxgd
F/lhxoB2NPzqbDRSu1UaVjCkjT/DklvjlmS3tSqyxJGLqVnt4ZWQ6vmVzKltOqnkVmjYT3SFNJkO
lvW58ONznpB41jmFda1xFOrVvuzdaddiVw/JfWDI5dfH2eYPJ6n3blJkFicB/tolYvCbJLbag+UP
B9k5T8vSaw/WMtSbNsi/YaJqkPnbm1CNq/sackvU0I9Wg5Xc4Wcq54xYcxQzdx7nrjsy7APznnbV
GLe7iaYSzixGAHzN8Jl7Ux4TM1d3+J6+5EFyLey0PC6ZMDa9gtvhJ704IijZLGqZN+NiXmG1+OPf
x9nHfRKtkE9rhI+ByUToogcDwglkgiwrMnzwg2CO35rurPz+1M713f/5UgwhqOOotZmNXB4xY1xW
EAW9ImKjefZmcJ7BOtg4q7Honv99KcQ2HzZGm5hVVK54lOorc+TPjbHx3KZjU8qiDrUjzkgNbshz
t/OcMiFsTSakE7RYPHnNQXfHber0OiLukUEDvKo2dt9s/AMi3SlzAsULa1c1L/XkGodUr8i9GpFO
Mk9prwI7f3HGoj8tShFk3RcGnz7hQ0XmIwwNcKpysWmKRUkNnxF6hQ+ohgzUeGnM9Nq3Oh0Thbje
L0XN7Ljsf0ote59n5nm528NwTgnNsvCBguBsJ9yT77hbg1TubWvJ7yaRZ+G4WmKPo7lllsRovNL0
qCKrTG+dt7ypk2go87ukgXjOhM6PXP07lJ73mUKXzcIYkeN3J42Z64759z2KcsHkhaQqFzuiSZib
3CqoOWT6Qwn3tkzA6qa+Ca4Xy8EZaOuOQwoADK20GXFM9fNyTeruDzJJFZiOIDOpwW0iSLFWhUS+
BbbOj70/atumaEiJls3NmFXQixLvOq0N9Kr06Ts4mkPUshoPlv3VzJN+o7uFcQ3eRKp8S+ZRmRbu
qejH77JxzajTbe1KZZ57LFvcFtiMvnlorXZFTkiZT7y8prIvpMEJWszmfTYS81DhBx+6gka6JL26
1h/EmIgDXoPGRjV4HQR5LU4cmUxtmcHkRoqNsmH/17MZXNuyyrffjV5qT17N1gI79+y4TbGt9OGm
slw+IWlpZ+iCT37iGlRPrkn24nY2nWRrYSe2cx4IouyOWW29+wreTeN68LsZex4s4DRicsmM6ib/
2mznN7s0fL4WEzNNOwcJk8zoPA8lQpKcCJgPsOGY8u0wYwvk4aXpJm9TsfQgXM19z4F8ZXbjsdPm
MpR+nHHM5sM2qW/9qsQpwi/mrYm9XUTgTbIxvK69x1xrTX8bUfVUxP8erUoDysSDMs6v88lOr0fb
gPm/UKzlHuMDttBhm9KH8ABdIv4WPg1A9k2WFdSOWBbUmVvucGd7ynANxYHD5oS2FMrU0eArHIyV
ry5/SgFcPxTGIR8ziRHUbGzTrDqClqh915qHxUjkAZuqaqNpAY7pOcekBgJ61FAH5LyaGzkuP2Nl
fAtqSW5Rq1P3Z4nazRmeqU7xIy/lssv8hiNntA4VRzlEMuea7xMjP6fHfUNOkhF+Ax/A14K9wrO0
m+WXorOcWzel23dw1P+kQP3fgOGPkhuxu8FcijAESLXMwP7comLLG3xbdEQX0OgBQvIlowQq98bi
gibhHFGMywEHChVNSXJu8W9D9R6UGyIJ+J/SeehSxz7KPD3qdVfuW71nJuuOvwxD7zSfkLe5Nawb
19mQqvDCF85T7rQoW/z/mNaGsujag60Z21X2f20lOdazyIaPjZXDcuWRUYtUw84sg5tpHiRBC9kz
4PZPNL4/XSF31DkCjLo7psqtb2r8mBmQ9XkoW2QSYu7ACNKvLY4vV9gStsQgJuVNUx4HbGP20yC8
q2Vyb0U5vDs0qsfFWp40f8Al3q8GzOtkek6Cnzq59ppV1FdTXNeHbsruS+FBYJ2X7hBYx9TS0nOt
vtP+fnW6prsfPe0xzjSg0E54IR7VjLonPd9SE0YlyQBHUWfRZOTBeZpmxBxQ17bZPM07W+tQERZZ
dZsFb1PwXFnti6BM8IJmObqJ+eAAWZ91gYUiX3kb+WXh35spFGAsiMK68cUt+Q/zYpZ7Qr7IklPe
uYjT/LYisHSzlPRttWg7ioHiVjWav5/d5HXsN1rtIVxpy37bwE3fLmSf79yu6IGK2p562IG+LrFS
DIbU35TWoN1per5OaQdoOGq5Aa+S0CL1/ey18lTqfrxHCVV78miDXX7Ct3U+NG6QE42VAk3ri27h
w4pF0+EsXptFM+h+yNR22LpZASdn4KdZZftm95jDy5S/s3ERpHR097IIjJA4wmeL72sf6/vCJu0h
q7pkV+DCCoBIzCAR3MEOU7awT/mk60ydCl1iHpaoZKum+sGwtO4h7SrilSwUIvYUnGS2BGcx1yVH
9tNs5M8pQqFwXfW46N0uA470i+t34aLIuOisPmWfnBDx5LZ+HLVKO0Io3KSebWzKSahtVU+3cZe6
T7W9hEHdXPc2VSu5JgwrkordYaZR+XeR8lFZ5ps4R/Eo6bohdV/KtwK/FZZMpmLvTNgt26paJ++W
vJ0Z4YI5jMt1nrlnEzIe2EnvonspAHnJPazbSW4CT9s6wWiGom1abAYN9zMU6/J1Q7m1oFTSVq6a
UPeyT8cbE7yogYyajRaSnOJkDhCAc6970GBVLMaE+ZqC0BmM47PmTM+uuexgO/5QHZmhmCt+8rzs
y1p1lTGCNjKkQ15NTs36//82N6ikixZVOUy3NPfV60ftxgFm21axNhwS2RwboFa6o8rdubVxN9jd
t9QrD57M+3PL+L7PAFcSUQtCMaavXVxOB9MXelgQsWLqnR4mfp9Heg+tynZIhenXEjz3khtbxdXW
R33sVWBWdunsxWS/OSXRQ8GMisoIxm0/lo/0TqfRpMt3RnRhQeVXEWxhktaMKTSKutl0dTuf+jR4
F1hGfl1y+RlV7i/cK6xYoCagZtLRfV6CSWY24Gdn1GJPWhPaXMClMK+bH61FLkllEQu1INcPRQdl
KTXof+TRwrCI3gofkMwFrU3h1n1y0jmXQwooe0jTwfABegBgLt+bazej181Gttd8ElmLuP/Vf54y
vYdzhTXyXouhkgdZfPIT299RVsZIOvGozeIZn6cUs6fZgv1Xxj+nTDuTAN/se4z9kSw5APid8yIq
Tz+ko4qconfZH1JrzwsJntyeM3GYhqOv5u48uKDuNjCWh0+p6+RHbYZR4SVOcNcauRmiKPwhxOrV
Fkx04tPyVbmDed0OTQfLpBOPXtf87J2zWorpZXYwza2lvMsng6bU8/FeMtXKNhj3QtcKvErRFqO3
22NXIB7Mnr+RabM3TEiM/95IghW++r2SYP+Ae0xMOdNCyJKXlg+mL2vgCPhTFit7o8nkigetHXyW
P1UXdMEmgL0/zOluJlzXthIKBRbE0Dy5hsiPnj7SEJc5WQHCdw8W2Besqh92FcfHTuoE6ZbzhgOp
OI5mfg+bqgnhv4wbK/4Sj64O0SAlvsSYThW2pr2tpQ+yH7fxlGqhDdRzkyZil1fyRZuo3FK7fe3c
mKsvMbHkpfaqADuuJXEtG5xbyEJzFw+JeYtgfOI9UUIVBzjzw8FtlooueFLHQTz3xE0RMYJFcDbg
uZYM6bVl1tpNUmi3g0IxJOzqKvF8bb84AQOHchw3o2mmG5cvY5No8r8ssfEELr33rHHOrNrh0CiD
esGkZl10XMZj/m2p5H/uKMmWyIfnelKs4ZkjbDa/lUsA9dWbh9PiQRxxib82Mk0eRHHOsyehoxtM
hNy4VTt9ti+vheEfrxtVN9Ntc5Wvw3zHeOmPfTB38gabmDjdj0ogAPJVcChM9cC7WI4B5NQD+ZU/
m9S/6xfGRSp17U07T9q+DfQHYNZ4/+/l9xd+roVdKHCdiz8pSNrlDKHDNrZVhGAJN6sfcoZVyCba
koqgIFSjSzCVLiydtGb7YM9Nf8ZtFvJh293jKqYfxsHD6i1rZgi2pCo17WA/eXaW70pxLWWsb+wO
f/RF03gJGAsfqkD4j5Dv4B4F6oosxHWsFpRPsddRHtZ6ODlze22uTLUpz9+CsZXXbZrZkYWj9yev
4gNgw9aGtwvOFOgPfmECf74K340FLBAn3Zdm/SYdbdxXCwbG2CiTn94wCOyYFElhwBIsuyvXTpuv
Q7Lcw2pzbvrFu4ZrQ53saxlHPZWP0CGXmjZ5Q4nxkOppdTfExn3R+uLp3+/sA2DDjXNSMB0BAV3n
I+ue/dtZ6tq5U3aGwhJFQnGrnPQemTvENDi5vlXgLDeoMG6mZ9F6py6A/F76XyAxfvn3bTgfVzLB
nSxh0C4CRC7H5n3umAwBS+pCGNdGFzDEC/Kjv/ifXOeXQO7ik6HUMgA6QX1t/xKfspcEQWtH6cAl
z4kj/T0WSc9+bXwh7+55cQo/9AwNpTF0osav/S2lt7kD5yIoexq3OQFzLuRYz0J31DgONGs5RZXh
7XRveNJWT0fDgUyuGAJT+pO3qdNTB9qdXWc7Bea9UQayKMeoH+QvThXGBRZPeOrooZqCQaORZhs5
B5+M3P72fFcECWUFnASGb3++5bLw1MIbFHuy4mHvT8EXuO2neWWz//tFfoCS1/WEZGzdAVZLmMvh
HptMHwjszPdJM/eP9YQjTL1Di3TrJEdPKVLDLJDLhdYwk/BXp6RuPykzLpkH6x0wANN1Ax0HlJZ1
IvjbitYGR2WGiS1NULevziKvofa+NZhNNUsc4p9MMScC9CXolT/57ZdMgl9XZk0xP4W5jwr5zyuX
kvxTf8lJ5xptaJtQ7iWhkyHWycEO18WdI/LrFvLlrqL9oZWZNyZ3JMrHYIxfmMe/GhoC0gRcxPWY
d31yd39ZA1TxYJUohU2sLC64Lzmu652to1zr9PaxSNGVx3mLDZX3ZPjZfW3O+9WRgwGzwsoO9T24
n+g4aKe5hYeM3rT3tE+W5cfGAlMDGh+8dWAdYTzz5wNjLKtSvRmyfd+Pr4pQsZL9598/+y/v5I9L
XLyTRlYL/emYIaTb+56Bpqd7T5xVtYlLzWd5Lx8bkz9/z/p7f1t60KrnzKsoDvKkuac5uaNP2tOp
4Jij/fj37/rbpYCdfZuvzcfl7uJSE1ze1GnIdZTucgPgdqIY+IqBL3oz+fjvS/36sy42zVVWz8Te
X0lazgW4SG5ARiLE+rOmZJc4Ar1T9rNzOhtWSs1cGUKs7uOqXrCvbQMTNYU1XHPu910J5V1rDwOt
9XXTBz8H680b8BlIaTRRTbOoZE6mCxqKTX/uJZmdgw0BUTXfOZaY89msVD0++6t/q5XqkTsyl81s
eZNZ4mzPBd1og6mZvVqU9stEKlG1DOzZdShIC94FqdHgsptmIW5Cw+6Tx/Kh2vatFW21bLpRiNeX
h1ZbtPg19FDng1LfCRNX2BarV9AmjUOSPCp2to7BLOOa4JacwnhlM5J45xJQO6HsMTX1qgZav9r3
rpCWPljlxN5crhTrNtuTFoqKqTShOHeIpqckcgVkA8Mjd1pPYcf7JIla+rPw+lfRAodOgBk6wnzg
Odxo1tN8rovHztPCVaXsDexEYiwA5FDq//tJ/G3Td2B6Gb+8AVgqF9/xajeZ1knJYlQQpOt+oLZr
2u+VXbTbtG3SrRq0jOCx+lbMFj/I7pkXkxH5yeGD5Rwf2MVKXe2c9NVnkmHFahT++wcoa+hSekYe
C+Z6u8FCd2qWgtkS5ta9J16cJWHFxGm6wyHxbdbFeLXwOoJ2Mm4kq3iYDechHe9KC1N9Ai4Ohoch
hmiCJwhf4xXSS8wR7WQ8BLW3191e3ho6qlL+hdUbbJ53JPPmDOPtK10AkvTOtdf1al/K87QCnT1Q
RAOKj4wIoS7gYTgzwQnTeK0NuzZKJqs/9hre1oupMEwKrpU7dvt5h5bkGaNPMi98foCZG/NWL5S7
bbTxysp9ouy8MrkyQESPaKemCKbbvpw1N0pknO6o+58rhfi1Ac71ktwOyyxeZQsAB75Ou4pCZuAX
hz0mhNuxaF/ycnlLrPJkDU0ZjkLGG69L/BBR65tNhtC2N0y0cmM7RfH4atgkiNijLjdziWKV0SUa
kdJ76SybSHRYnNsXBbi4ofaDTieza7TiIDt9cSwy9ZhMSF1rMVYkaZBUU7cMOxdIboJ/HLSeHRZO
cp9O/+kWHt6qmvXI0ZeM+kyB3at3M0ju/TK995Lpuc+9H+53RHXfITtsy9nDL3b0rrA/6Y2iiCrT
Jg21IIy0Il8UiVgTtYX73c5wzSzRQ6NfYZpGEDhozQQppc5xniJSjdOvxPW5Id6YDNg9qDTV41wm
ECLyPPSBL5canVE7sF0l//WujuTw5NsToeJVQOBADbQf0CpXqn4LZuvbr+FZZk/v2eKIzeot0+ri
yDdTE5xAgMiYvGtZdxw7/wG2Hh4T/WEiep79TXvHkSWDmV0Gux/5tHSkLpCNbqz1bC7a0wzEu+nz
7jEjeHxr5P0N3mXLpqjHJaLJ/QYCHeHNhbU6VUJUo9iiLSXLwQIt2mEMwQKlUkmdlrhjVHEbax0x
YqMSw6U6GFq+a/zYO/azvV+op0LWlYmaAMFBp+E5URTPsohxqnO8s8wJhtaQpW9GeySYsdC/9iSQ
+mkH4iTksnVc/jE2AiecvSzMtFCQlDK4AfPBAh7nmsLUrzyb+JPJ6xSWXj6qlQlrakVuY+CwjMvE
u5ELQsEeGwLG7o9zLx/ztn/NGZIcJ7d8cGxtOinptZFotOupuFdDQ96LkZ09ZOIQqF3xMNb1VTvb
3VXXYc+/IEnZKTNvblSAjnTql3WeWlv7yR4hy5a6vZc2Ba2rn8uutHZTHcz7efIYjMY5nvjLs+Fm
b8QEaaq7pwp/kxD7UderkBnuBAa4T+HMHUbRvfPEs12b8duhGHh7o1ZfHNGgCcehdrMMLeEzDlm7
LrvWbnKbLw1ri4kjFsM6SOsh0cbXVkli2DTk7ehXgo1hOVHlxEZYjie6c+/YTA9ebDCiMZ40p8Kq
BhmZlTHmycYqTI0YEYeV8MUl5iONEjlU1siwUmu9Df3Dycfwuy/mvUxrvoxYvsO3u9eRPt9k7nJN
4pN1YFAzWE1/47bZDjAOQkvrDxultWrrBpqzMXFC/V9nU3mS86kkRwoLKiMZOJ4BykNT0UVNPoBv
439HIojNjs6gooegJFyDW/OMPMQG5ewP7pVeZNByCjQ5aHhJ8a21cIaHfRgSB1b8uyNdsK7+1HfP
hR+cqFUHEgdME1M9Zg8aHu9BnIexI6kfanBwYyH9RSAuNKzFZXI13GXyUUuG5eBUSIjLnMSsrDV3
9liL56pDGuExlwr0F2OoyE9i99jiv0MKtXjPsTglYqtAzNFtDf6bHqNVnul9IuYwawm7IsZ+OZjB
d88ij9snt1FW1D9x10OjwjbTnA00pkLdTrjhWtb4LEVf4dfCq9Cr+mBkI7Iy+P74+KuTQQ6CKnWH
3fGu6nJ/mynM3Z1aomOcvf00EXbMCG+j/AH1AOr1zCAgcr6yywocYxWFWXr+tTGaLczinZrbEnVz
frRG3d0MI04XiBA6gsEJjNKbJ0E0eRCMDGunFKBHUzBS1jGNLsKiV0dhzyCPztHQdsMYvweZdVPV
/Q9CvnrISswPQGju/CoNPbWKrF3C1vM28PeC+LTSyeVutHvkOQRDoO7EJhB3eV1h2V3jUTjYV7GN
eWzAPrDxRHGcew0LrmmhCvRPQJlNiNUVDSBa4bEN+z4+D2aHorlA1CsFGWRow4B9wVCcynoMsNTi
mS4QfZKKSEobcjEFNHkzyXySZS3OqeENYTEQzUhAmBNoKHQXdW9BSYiWEkSgKc1vKlHfFwM1ZTlz
0i8NB1SmlmiQ9XnJO33LYws1r78jaenQmbEK1y2J0Fng6vhdn5sXIPt7F8/uU1e8qdR5qcFbtrbm
nLvSvJZC5/79bNwawg/95Sxn+FVSNFGnOPgzbyLry/W+WGbncRja6qoNPOynCn+r9Oaxzfsl9MG6
65iDgMVcbSDnAc5q8lVhtuvq6h6+8fVUkSytG9kp71x9i0B1wccpubdIE1cpyjydsejGpzsjxcd0
w8l3G6IIsHwiviPZwmYM7nTN/laPHg7mCAqaTiKf0jws+IzbxcurXeGCqnpCXrsqhgzg5tiy4j1G
dnibhJ3ePMc1elqvDO5mMntnNO+bygGStRDdJ2CbI/XALDMMuDKKj8a1v3Q+I2ESX72ttqABtE+x
SNXBs8hky/u7cYFKV7peu68MmPkeQPBmZn7D1IZo4OWICppanFG3L5IY/XHWIe6ssAVLsxsn01+I
9nbDVIOD5MYrgwzPjsRKDiMR7ZtJDM22XhjkxFWgh9IiJi6ub4bSFVHN8b9ZKvbg2uzXnPmgRNSA
wp6NxIggmpp7zNbarEQ05N3YKMfhBak6nPPxh512aRi0+k9RU8rhErxNZ9PmLFveu5JAe4t1x2eI
sltPrj3trLzikURf6H1+GcY6ckTS2IpQ2YQi5WO6bI0qkVtdN2/bjnNCowgMDWu8092628DXRkBV
TeaNSdGrsbsS0+tcxWil2QrR8WGsOdyUC6kvmBOfqXrqbVY1TWhZijNwzHdDufQYwYERJYy8VKoh
MWyayHGWIfJnlW4t/9lLCb3QGKzvayLOytLLIr/NZmDdhHLAWSCqFDbeM7Ziv6G9g4pz0qQedeiO
I+aU+xSH3c3g1N/9VW7l+iO1L/hw445EV5Da3rp3NkLIRBn+TtIz7YbGLkPTbuyoaDKic7r4AMUo
exRW92AsnobwPn+vjH4VcpD3tZgpw5U4Yc8o7OSqd4i+m9TWSk2NGBrXjqYU0KPrB32HZyJsfwG7
BbYhZEuJ511AnY2Y0SZ10dcGmBbzStukNhOFOR+SohqvCoMOKzfhf1VQW6euOqhsMT5puMx1avFn
n2ObjDUAelwGXHiJ/9nn8CdWNSV3HJm5eI8NsmLE2jYoOwBrx42Jqe12hjK746Ecac3NSI6S/CH8
BFYSMi7wuQyHYBY0xuZwmGf6mcZrIBhm4OsV487ihRyInpxB/zPz9b80aXTMmEIwgEXn8WGckLVu
nhYMDSKK+Nde1i8m3gi1DaWngch3ZGLzPI3/VbnrbS2BNGugMIHx0jLRDwroZlm/8wvcP3EdRc4U
fCba/DCUYj5GdgKaJdA0OJEXk5WY1L8RZTj+y9K6HVtmuhOsg0/eoPVhSgnrHbXOCvzDgQS1+/MN
rjph5TUpff4KmmWqbh57PjzgmeYJL7zXxECXbqoApLJsg5M2ayEOpP1uqGdxCEqpkD/31i2SlCqc
sAbdwep/8YfROQSCdJu+GhvMKBSxS0VR3Xt+i9l8MB0JtYSD29XgX04hEMQH7Ub1o4OzDXKRTecX
/SM6wGuDTeurM4YmI/GzWVKRJ7H+agaFOntp/YlJ1AdcmGcBvwBzPZvn8WGWtXiFWeV+xxiwCdJN
nmc2vVixcdd0OBi9FfyP584YPvMD+ctlIREQIA9oZWIcdTHW6qYG4tX/o+y8duRWsm37RQTozSuT
ZNrKsiqjl4AsvbfBr7+DOi+tqg0V7mngNLAbWxSZZESsteYcs5LoQwrcZmYzWuBGbXdP1jaBrpMD
lLmObw00hZ/8+B8/X4awJlEqQOQ2LKr+rhW7OESPDqJN4MmWhF9sUZfVUCwXY5KMhMzsLEXrhKS2
cuR3f4g+e6ZcGHexgVjfGyt917kpMiUhT0nPq2nLdQq9nnCj1bgvDYz6ePKsYwd7lQ/4s/76x8eG
4GcD0oIBtg1UGH+/uQ7YCKmmqYhGACYBi4xvap1303coAVNYQP72LqslyRv/7jL9GVL8teihNMKc
ZePP4qHhTfn7wkruGaJOB0Hk15pG5rh+E83g0l+VjV+SgrXJKnqiBLvpynjmsfHaBtMgcMjVuxH2
0h6Q8QEWH5VHRazxwUnygNzdZu9AlfQ5yI4YtLXsgF7+UeFkfV0HJ75MkrZ980NTpBGtY0cXy55Q
izrIUYuRgRFnLDoUIcUTmBGmnftMNz4bLHzoanHjrkqIwiZ2Ybjxbq1AlD7S/PE8nJvDUa2611Q1
ZDi4w8VSsl/rUI2ftTZ5ku+eNHJpm+0FNLpBpt3fT3rwWsLeR9ONEnTOvhzSKkjd7vXfv+f2c727
CH86mHBujW//fQc77rSUSnTDvU/icdsCCEMmpDYfg39fZ/vLfrgO4w4sRhZp3u/nQZAO2lwbCjcS
i6X6MKwrf2rGT27mD/zz76ugssGgCR8U5yCCwb8fmXBGIpdoN+EiHYyISA+sMJNzlTnMgtnhAOjl
HAsdNeY4vk3CvfyBLmZ2U7Ue8jMXkCNdZqjpZMCVBmaJMuUomcflD4qHZU+DtXv2Fq/0rRQEQwpR
6aAOyUFdTO9UIqyLLS0yVVnfdrk3f/bh/dHzvbu5LXZRZXAKIO2DcIdqtBWNqpsR6c49CXvJo90s
SUAq2Yge9c0re+vI6/Qm++mkKG6CXb/8Jgp5kM50X046Z3CiMKLS6W74ZItDnKDsGReg1OhV6Ai4
2o4WEzQbrHo7t1K/YXo3duju1KYyD8iVCwStMFfawl3DYUGZozWq8dB5wgqmqXhcemn7Wc1gwYr5
YG0nf8gyK6cPapIXN5NELCpOjC6WvcAp4JswriiOVGHNpmmOjwQyrTBhpl/T2FinNMNqayboKqbY
q98moMsBdTNNC51xTm7c5LSF9yBk9GDssuehLpjqr9bPkRTuUi1ihKX2um9xr3dmXKOHNjrUjy19
HGcnE1Oe0pRlqFDM19ZqMD54D3Nm1Fe9y6+xrcQH8hCRhzsrucwmRZeTN2G7khhZ1g5+2Ekj77Xv
f9jxCSlZ9TS32lnxKH+smA4L9EAeXNc5j2XqluRhkN+rKsqDPk4XRxDjKodhb3aeFZle+93Fwryn
bVxvagVJVZNMd06bfsWH9bquOdJceumh1/VGiLs025mUOrt0KZDVtw5xjLiH8DhQPtKJabekhq/T
ov6kOaWc3YQQHYMPFc7FS9Z13Q1CnNfRIgoWEJFyMLMu8GY3vhnzju6kWiSHNGXLZdWu0Q5tOPd+
3DtUDlfVSd7ablUZ3lqFv4g+ZtKyZmE2l2QAoIcdB2ZIOoL53EJtTI7EU5l3VZBVI1SW0laO1G3u
7dxWV9qHZ3oKAgXXysjens6xyKLBraxQr90yqjMt/tY558R1fRTvxb3dlN/tkiVfaZbpxtLJjM1H
A/HaZHZH3e4xiuD3Q4iolLs1rtGul1P9BbL5nRhHAVXH7nyA1WqQ1qa7A28EzG3AnYRp4G6pqI2n
zuuf5jX/ZvD+G54kMREdGre6R27qnMwa1xJyoy9jmkPnsJyQbKjpwF/dDEcoCXtHmLjYVvZBxwOa
IOLmrsUzdqKjNExOfOs0NaLDhZC/2RHrCacXHq/1scM7hkgWK0g91NfSptXdvyBnS14mxDqnaa6P
NKMZHVVOdVidvgyhid1Sh5UvceeGNA0J56zSPlRKJbk3RkI1Ne9FU5vsIMwGXJO51ui+veKM72yq
LP3ZA8ji0vlCR/E8pXGI2Mtg8kInr0NbW/RaH622tdfyWe6GDjiAslbAWYw3OmqaPwvLODCayEJV
yVYI3I4bOXH8FQS6ekIsHS0o5jnOOjhpVLeGTu4AmMsMxHxKUUeUOgiI2ybeZz2STIhSOBg7z9iX
c4oszeYrcNC4p5Wqh/YiGjxx/EnZmpVPTb5eJ7eTB2UVMxp3Wva9KC4NYDvfwCV2mBvX3WXo7Oib
Ttu4VwMhaLN+mePcRhP5IRtORwuzfD31Ks3F2kPmA7UIq7S86yudR9B0Y0h68rHVjOLi1bMHp9zY
Jk8whqH8mhCV1F/2gmNvqlfE5h6rUbem5oEW7ZOYx/u6gISYmNvQxBWRZzS4DWnU+AhL+gNYbiPQ
W/VL2bjJgSRbEpmBHdZyeDV6oR05CkhmgzCtajKZY50Gh1V4093Y3mT6/ZpO9RtKXLyFHe253Ewi
1hx5oKqWVBGpcyvnKr8aExJsXj8ySyucLCpzzayo/QXM2qVGhN0kSXbsKhZkQaiDVsoT6hsMj1ly
Uw+tcVXN9tKaR6+CzSdkvg3soBhKyWypNqq3Rce11H81ps2RbyPXdO2hfHSS30vRSr93TFrWtkbX
a8ipE5f6m6vOB71z1F3jOpyVK95qdHhf/n22sD8ezRB7gOnAuwErmHPa39v+glRHk25iR9ZiNDsp
ZY97qfnqZYybKaGeCqr/k+bWM1O+Fgt8T0isoivygVNRKJnF7EUx6rsK4foeyeuQmidVqd8GCFm+
PT1VKv0yx4LIZ2UIdziNywOcW79Tl4DH752NZeFJaaz8y2IYhGWroaYb5XlttcmftHkIphbsXzG6
8qRrsdwrs6DLn9NNdqo4DkzkioAuzmqtU+YZRN7klXk0MNXYbazvtBaC7qrw3s8MXcwUPBQtQCdE
Xv+lm62vA8C10BiH/tAZwuKVBIaBGmqMUnv5tih9d4G5FHNKf2qxe/itcDZU5TCe51mI6N+/xR98
0btTCtp0yml+f9oi72Xq89DQVTf5LVpF4pfsVnnT4zkNnM2O52jDQAareCxZFinxWnnSWNYrbbbO
bldZ53X0nlWzOc3MumSBR4/3GY2XsCvWpcU5p4ke6ZPSH3uNYQkD2uOSDskFZ7AdTKveAizK7GvT
87T/fV8fOwUkXQGFtgl3QTn9Xn2BX7pV16a1I1LlK8qb9TtzKXQCbrcj8zX31ckjw0BFrT7HUv1s
pP7h8ExcEAmhQCi8TQGyFYP/o2gx0GoWywoeTRZUS8W8H3NsE2lrBtrSXLb9/ZPT+scPigsCvvGo
CByVnIO/LyhaZkWy4IJjAf5GqdLmygwMArZF358D/ukz1Pp/XhDuEM5X/n3rfWRcXqHyGGYO7lgc
jq7BTLycTOkbpFK1U2sihGLk9O9f9GNFQrQqHVfkNOjEPmguW/6X2bC45Dh5dDlp2Pj87J91Gf7r
KvxsW2sDTbj13tHrLrFiTVbpUC7Hr12ZoXa26R7/+1Y+vpwQm1DAOFhYNPMDkh1mJMjNjLBocj3I
0PDoI6kJ3ihNu43zIcU5j8tuya6FMj//+8r/8buRH4kvmU9D00C6/v2iuAsJU6JA42DW7QX17+KL
2TTpyMfeflDVsFlRuP37kh80V5zUUFCig6IWB9Kl/33JxVgSOWLqjmbONbMp9w6Lxc6Z8WSKrvuk
Bv94f1vMFDl3fPnwf94Lcwt1VVcmD0uU6WVgzlMb5rV8AQ2JdxMQnz6+/PvmtPdOaT5wvjg8NXzn
tFjeM2e0KlGt3C0JsYYS6LuDG+ipfAP9YES0StKdIVOcxROi7o0SyEvx8O+/wMdXCeY3/9FZ5YCe
vMfvtF6Xi7wYyMmlFXc0J1VAwyQ1RtjB0qcPesLZPa0ZanL4+EQk+LGlxaUdj5Vn68vp76WRrdp2
eV2PS6RmZQrZdaeNBApz+y9gY1U0NXYoG+OTlsHH75N7RIvMUsd1qaz/fpviWOssqogl4qBdBVR/
BYMuwuv//VQ/OoH4WXFK8X8s4izlWxvmf1Zw0vvikX1tiRzaOgHyvpatETnOYKoVEFPNO8YxdUFD
R8sCBHLTJR1FE573pdRvJzlHg2d/xur/j1tn1WCgYxgkR34YX8CG6HuzT4h+txyLk0uW7qgxfv77
zj9q8tGRQ7QEnwMWBT3Puwes0HhoU6tYIruZL2YnfmByqSJT74G2t1r/qLfXcq0etVhYe5Fnt6s9
xHutMIwoNzGoiGaOI0neHPXBbppEcqOtu2aolifRWdpupEzn5RTf/v23/o/PnmOqBfeN4QDQr3dr
jLmIdh46Zcb6Lu8Xmik+vlQi3G0UGLWt0zApP1Ot/seHR2Qf1D8U+CRiv4/1SaYchHu2zJGCEoLp
81ezTEmJGu3HtIjU6tXNAKJUNQiEf9+q7ry/WVpK8H22Vi6NeDaqd1JtG4KsaswwlDbMXtbTf28U
FXu8W0fdxkJe6ZqMukSYNy3Djnb2t3bs12Nre68F6FrfmRYy76xkvsmSGDeq0VPw20p1hnTw3K+L
sU2x5y+y4JhCmyGBGzvnwFjN9NhnHiCOPj5DIBd3qLbxT1a+BePvlZcDqF/PN5kSqzYwADVEmZ+h
vTmk/mhLaLYLvBEozwxr9cxHG1G/FQinsZkclUqTtw0Oowf5BY2CE/QxMRNAvaF3iJx1pMtkRL2F
XtVcLTxaiRUJgflXUV0lckcVVQcKer/uFytMMObR8HD1J1F+R0SQHYoYMBpj/mnH/K8+KyjMgMHr
P6tRfWmlcSicjETbuHEOjHg1v7ONh4Gszova6c7FNLwQykwRaZ3x20uIAR/qLL42ZF9RAyaHKmce
pVjtfGpMAKuiWq8xJNHj0q5ib5g/G81cfY81I8jHud6pmYYvfebgqY13qYThWuFBCJllKcd64N7o
PDBqEr5n51/Mia5dtUHIMmu6xxvUHFW1PHh5J0NvTJFiuHfebOO9IjOdwQ/4gWS4b3P5AAFFu6rW
fL/o5KLEHjgHfEbXYl4m3xNkQW7eMt8sAGTbLZVqUq47vR7edBfahteoVlT09vOgjrs+GSG/uOcS
VZEWryExZkvQlr1+chIwysznm+kh1sQx7hl4Zz3LksNJzdeT6UFLUbo0RMNFORVBDmpph+GP70O3
4dOtgBf1avOJOeNyqGY1SvElHwQmar5f56grMHWaztinXYnDxFLqgyPsnQEo/qrmMtQSxdjZzlgf
WbB2RaZmvtswr+4J6LNcwA2TntR8HVL5Uk7JkeNAfnKhZfHv5HsFZhMCwY3Wme3gifQ5EuJEeuJo
FPPvzBL62c3G9M61S8/PKoMuYWkyzfiiZLRh836dfH0FNh53yXMyFLiS9JspB+iKXItOTtoqL/pj
iwDyLLJ+r+Z5GPfKeoeEbApmW2txv41kIXb1a1a0CociiCXmLI/IW6J5tsXRfgSayNkBjuEe0vkO
1bh5AceLYz3j6ZoNYiZt+bG4g36SsZbeGBD+hL25ZR0UZaCLNL8tMbgjr+1CPTV5u0VThehFBzUR
b3Q5j/rskSTgCbRcUBJD10GXAlq933VWYUX5DIS2XhMq8LInH62NH/iGAe1zntgtRX7joTsE+ZKc
wdzfeYAM7tJ8N9ZtFYzYrg9DpwYM3sR+Gjb8ZuqNWCQzNoq1L/08lut92dmCQhyNBFECHVJZ2+Pv
ZF7wr6Y39PPNzEqO6RaWKRgQbBYfEyHnJ0eKDyMyeKHqNkB1mC2y67934HXFOi3e7LRRNo4H+ofY
Pl0SIMgufhyzZDdaHeG6bvJDyBJbTJqFyWwsN3T896oSpmmvPErV6q+5ZiMLLuY6wscLzzr/jg6Z
4MnGAqC+oERyYuSI6zqtJ4FIJDKolNlGhmdskr5OcBW93LFjHjbYiBxfUUBezcxRQ9r639p4+Prv
feT96W27aaKSMWExkETV8m7LTI0cra8Fo7d6kiObRVKCF+w1nZ5kTnxCOivNDq1t99nJynhvAODC
mP5QvlPx2xoQj7+PVnnJxKowGthycnqdO6i5zD5Klhv5qrm0bQuh7L3FrvYT4QJtr7f7YgtlqucJ
78nqPnhCPMbsXP5i4xVT+4qzYJk+EPcsdjrq8oMRAzTOqyrdYz11EUb2kWF/9YSTnWqUGn6uyos5
GgPiwYRuwDybYbURPKUVe36VgNwwtK7y7Vlrd7kCcYkDZoWUy0kujfGlExWzHFzheBN+5QZxiamp
PmMRODmT/Q3333StbW+5WLO5HzrWjxG7XDESOhZjdInAdjm7fvEemtI2bpypfBiFuhw8Xdv3Gv0T
uLgzSGuRn9Jm3atdizBxVth5BeJzdpKcJW4OlSUBjS6875kq6eSPaCo9e2W6ag47z8MiXRkogFK9
vNM78TLZ9YO0ysZvWh0iKJ6qjh/gwZyAo03Qjf3M4BDBe3kRG6w6S05VitOMVIbjaEEvrZukDszu
VG8oWowj3tq10G8KAiowW+INXbCn7SWyk51lNu2OyNJ5j1mFrpocXwDR2zvhDY7fmfOtUSK397qj
ihB1tKZodX/LkuSZPEUvqdTyBvX8/ZJze0hAuxurmhHoqonOVnezocmPudGDdlbML4R0qeEf6tuM
AUtUn3WQ3k9aIR0zqKcL8IfM+cEWXiXY8kkvaSLXbkS4jpbmq+303R2hzv3/fYp/roSGWcdg9sdh
+fcXMejsAjkZo1FctL9JvVKoGlmS7aqZ/TeV0c+ofKId+VDfbJfcjo8mlZv1sQ+QO2ICHAT50BiK
AjHnjOl8Y+D1zdYmR+gFKp9I6nFnItQOPQW5QpNwcpeo2CCaHyv9s8KDBhG3+XcnkrqGfoizPQYc
l9uK9T81V51a+lAKw44KW09we7DDbqcZ2ebuoc8m+wpKf956P6uz3qItnWD9EIfhNvGLiv2P/dn9
QS+VRA9bekD3i/UMNAnOq0qMA5E/CB7sLG8v1tp81xpuaVb15pIPhoVev6qIE2leBt28KRDL3eW6
Wp9EGbBlanw3LTkrs7XNTSfv6iJILLt4Cg4TaWThTGsqUHVO+koFclY3YETPWvUTe3seCWh+geuk
IAERye7QmHZ+oS7ICjlMGDkyHZ3mq68P5n01MhKtwQqHdtmGutI+gsXTmSaOakC43oj0eDzChNLY
TZgONGPNPMSZ74zt/9UCL3jV6LgPoW84NWcLnPmo0e1jp8/8xVOFPB2lYhEo4luZx5yAMAo7Wdk9
OU33DWcqcg49YVzGyXhvtSh8VPMnLD8NJhBGsXbylEN2qHr9ttfqS6Nb475I+gLziWfdyMmj9pWI
ynl4t8vSMDyA/eVvZeb5jz5oysyJoAXNYSKRQ7NdDREm9dghZce27UAIjAZ8Vnmc2aw15cVdQBpm
DkSGHp6MNOj0VcRY7YYGV2LDmVfMtRq5yb0+sqsqxgCIEWH9ru/mO90YgzZvzriGZPBHLVT36Zui
48ls+lmEaL6x4wClgntyURfnTumlyWxEzU5pDOEEES29YlkqId4iAVJD18KpUJ9UK36VCFxCbHa3
5PH8qI3fDuXURctbe7eWbeuTDRq3BiY6E2NGGjv3bqdXUbZh9BYkAEyCtCer2gh68NYPXp/t14w/
cKgASLXwa/ZWBT10tfMDZd7F7oQaKT39sgTD585wvPTqmjfL2tkHNqK7cTTlTVvwevR4/ZBAh/2I
HZDEK5QCuadF82QoUZIWc2QIEzi4hTV1IiEaTeOrYK85Ir59gpKuHUXJ79Pq+yK3W79Hr3uW45cR
ammQ580UFE6qXjrhPktClM/ULYJCDyNE11J2le2SPFZyNvZ6Wn1Xk/xO6xfxlD+hh+3nnS1ma7+2
GChcKla97Tmn0+A5twrKeDep7lPCT3dFVZV3QGGA5ShpYR6rFQBomlhz4MSJGajs51ONQKsuyvLG
mrtL6hHwwuZrnyCgzP6QGScrMX7xT8SNos0sFu6uQStDBnrh7QlIQuJNRQ8rClFc2dTjzWCsQWFM
X9IFX8dUub/GUXceyJXaK6N6XtplPiTwT6lDziWekD8fkjsQJdZmQmN87w1RbazKHs4gfhJ6GzvR
OU+jtdqHoVZIybAlhXkKgjrucV4UaAyZRjNfz03GlOXEylok55wLXU2zPSR47/hj0FxIXanDZcvf
qEv1vmaYFDhWXtykZX9CMqI+ky3w1VkHxqJQXAJjieGLdsQHeWWifUnsfbMJvytZ274iaP/XpYln
OuXyRrEq4dAORtgO8V2jTnZIWuJDIZmjugp9G57Ya5ouzNnKpIlwFgWunsDWKpRLzg6/b/PQAUF5
SFa4JJWlHdMesadIY20fr/lBHx3F7zQCjJRil6rFA+qCEOhida6mIfUTj+MTZLYhlClRS4Z5FJlm
BnGp1pFWeHwf6UJZu5RE22Qoe2JyUnJtfJ0wzp+gg26BuKkaGvlKcrFp3tSbG480augduMVp9ewb
TkshHN5Xmq7tDlksIr+pHf0xth84TdD+KDkelpI1W2+hVaLzb1TCyxbE2rOkIDUHtJ66iYJWd6xg
poJ9TWk1agRe4a0pCQJedaLYvTygT/ZEoqa7W8z+sen5p7GkIHJNZYeiusR9AP4xrcC/1tALUjz0
Q8ZU1Vx4g1ILhtaimbdxZuyJgCIWL1/uJIeM3m6nM4fVhfuh+h3Nu5bcjHtZ51crf9UyXT+uS7mv
F6tkUO0xra4n+Ffm0mJTHCM10iRMIqyHKJcb+VM01DLgQrKgWNC2PFYMHp4xGrWh52LfK1HpJ+Kx
Njvl2wbPZZvHkjUR7tZ0qBes9FnVOHeLFnzwDFXY6Z0Q2R1ATnUKE1zq/GOD39+KHxm0oz8AuAYi
uv25QrsJW5ydYdZml4lSkkIGsiEZpt/YmdTnQshdkTdqRKCa3M3SdPAOLdWmgSEKfC0A4nUd10jb
i6Gh10z4nSJ31b7YRf/W59gluzupr21gVoqzS9phbw0wg/JuKi/9mlymxrrnCOdSfbK4S7cKGTWq
rFXx91JXq0hf5jgAAFfukvFrbRrtoSN0zF9VwonW4dUtp2guuaNcaxEw8Fb+UY3Kko2ocXPXl1OG
u4UoLc0cfuqtRV1c8krbzrL31DjKcy+ioRJHeJnI51CoZRScfRmUkhvTqbzznBH1sq39ruQByoW6
MmtQo/YCbf9aaA/KPID2gNcYuEK1AlFXBcIRRFFPNht5JBMOSAUzAebggLJd6wAZb92B2H008+LR
XM3unGrQKXv6L36arQv7OwtuXaKHXX8Xv2a6f9fWsV+lnX+XGPh+sK08e/Qsv/Rz7+NDpoLKvJcs
rbW9vW4w17IDKCO18r7jPaYtqvKCN2wb6F0De6ShUEnRYSL9UVuD8VZX/SueCHGPeGi8ElRIpL0b
xZi172Vin5C+msFUF/B74RmgwsUQOmL/Jkll2rveagUlcg5UIZgtvaQc71A/UYCAJGVRU6ZL0nYX
ughlQORzUJD7sbcn2jTu1GMtWMfhtisd75wtTdQpFqBFtOMoVNrON195p61j34EurHX7cTaB9ya1
Ie/m7t4bvmvFKk5wRq9jAhy5bOxv98ssk69Vetc16JAotayzKrOfk+W9trgrwK9O+FEbJEPjgSon
u2AEPeKfpUNfzXR/xjb3Jc1XH4HNConOVvbA6e5sdbYuQ9y8uO6pg4ES8M4OWK3h/y+wZ30aasa5
b8dLj+gBrh6LJCF1D5kAC1Dbd5WYLjoIwSCurOwrYaNjZ4bu3KlRSdqfn7dtRjSjRlKdrIMBtRH0
gxPrmH6wWiwZloAn0k35neHM58QwFxKigFxWQFG9237Bcp5iCjzLNMdFRq8CDjbdI8K0YWez9IPc
ecgQ2deuveAC48BZtc2BNVT38f0H4/w0jkb8OFJK/1nPMacC0xbKDeXe3mtGPneOU+7oPEDgenL4
7BDg9TuIG5wRyAxyDPoAaOf2OGemsFJdH8O+E5ARl6KBK1BkCenjGJFleqMY2ZtRchjldU6pD1R6
c0N5IT7BRaAYOC0737DO7CW2iyeG9UKbIa8C6A2r3s0vBa8XrXTar4utPedzt5xtq2LR9gQRXJVj
h0VWvdLuxrIUe7CwREJQ12I4/iDEYUn75trrU3fI+/q7WRZPbPePa1XNQZezCXU5yxdWxy+ybw6x
zU9JJCTLaG488t9yN/WmX9mj5hepSRKYPrpB1s60AQzj1MuX7cidVZzy6lk8iXWEw7xgRBwS81fd
eM/mTMKL1udhAkvprhzRNOZUcI0usnPM51rsmrao9lpZnqk0b6CsfK8c3rXBaGmaYqQITINWcr6W
m4q0hz27LZqJwaMx67dyTn4tq+XQFZhklGvezjNmLNe6xbHMePKK/lyMvKrFjFRm5ozKmeNsatpR
t7zpiD65cPtQK/uj04D070d8A/H6YmWwGnCrMjkZ41etfpz7uNo3BdYjw3C6wGBgG60xqlAl07BL
VyB3yGvntAUboxu0gbQ6zJ9FcgWD3/BpSfRy2wzOtGrntAKizEcLJvxqN5d4llsE3Ztd9cnVBmtx
mkaDMqjmaGv17e/Ytu+kGK1woEHoL01ucyz/tVlp97Knj12MsUpFMkxHJsuK/+d3TudBHm0c/Pl2
pItL/u1xPPUCK3LVIVPrpoHEv/7OEGR5Tu38yeT1IzqCabOFwIXmhGsSGfJujG9PGRVcYm2inZSs
MOPV7uixm1kfumLGUuzFr0hNvYCUtjJxK9SCzSeDdiwxH8p15m2ITThvErbxwX/Sl3pc00BRI8pr
DjVmspzXFbfsbBlzaOBXJlcFVepk2kB5N0DTLK32VfB6tWqoEjZyXooC9lxSGlhG9edSJ4xJGEl8
yEZD97vkK9nWN/YUp/ddIe8BnXYBfq0kGrNr29XugyraIBVGvFO0zLgXqfilOXFktqvEpxOnfkoK
YufO+m9JQzouyuzZLpdntRqBGejG/JA2aX1EJhbvOdMf1aEYH6xe+VEYHqTbqX9thMgfDH18q2DL
T930ogtc7eQ/rCEYCiMy1SKPWr1aA4/O3YFYa+8Lhs88eIqT1oaTVbBFMYHzmkr11yE3qfmtm84l
NyEnS86v3ebQ94UXzNncQwKIlx2yaggJC5b52BL03gW5mfhOL0nfOlfd3SA8Cl2aumZzUxdSB+ZZ
nmvTR22kXIoqW6G6PSHra88lplAYZWI/ezmP3s5+Gz3vf6rIq45vKNB7TgGEtD0Xff0C9vHaUyvf
56s8rl52r5prfzdWydEzEpYOd3zUE11Gw0w9oyvDVSMa64gpIMYzk2dR4Yg46hc4H1NTrvu+m8zA
Ym/ncECAIKOe2UYlBGgrrFYnUgAPPpflcp1FHHblVAVNqS7hBqPlVU4i0SivIyXCbsGrx/TCfmJ6
xgmv69/WejaOQN3epKKRPTpJM5xrHFg6TOzAURuwIOnBMAuxt8xx2Fkt8rpsxJhFAWku9Dbptch7
Wy+VI67SsPiS8qU+WdLRdvr3uovTlwVvy22iLD9G9CJ0q+hBrLNywt9c7xJLf6mmsbho+mxE2IHb
s72hF6yVo1zHxnBgUanOq2bLI7mayf+tqaluUTLF871c7dvK4huwBcvpjAtyNfue6gDGDJEe1h4S
iEvvdw2MAVmt0k/V1Vrutfmmq6Z5PzGJirxBkYcsLqud7SJybGojvlRSvxBRoN22roY4flSetW5p
TvjZ9Z1TITL9d7fy4+Abjx9zA9r4qrN9/e/adI5ZUZQnYFWmvd4tAFDWpgqcbuDgJ/Y2DmZTXXyj
+mTE/x9KG4h7DCtQYxg6hqZ3kozY1HvQod4aZa4qdimoMvim3yxjJc3UC6VKf1nOXaSt2m1WUx7+
+64/qphYZZlZ6GxtoCreyyJclRNXWiCnq1X02HM5/MxVVBjDXFc04uXTv6/2x8bzdy/U3gQNloG0
hjX0vWiqUfustwsdT4yysDwakxs1nLwwI187pW4CY0aP3BkPNtzjsybFy+DRUYdfuviL1TTh2oHC
hgjf+MjaM7/RoBjUxIANihoHXjypu1Kay94a2b8HQsoMK59PEKX365JMoW0ij6f9gkkOJ3m0pPE5
Z54KwGK9Nzm52MybKT0aEpaXEfTPeCzWjlOB0lr0L+xvY4laORt4r3k+KS/3/Pbv5/N/Op93D4hd
Z6MSAmcDZrC9pf/TLC6wdcbwLAHbLEI9u4uzq2piFBZbKa5ToKUetI7UBpVtKN8QR8NMwFy3m0e3
8Uk+tXlVx2CW7rIjpvaPgvu2LX+JOCW2psS5Mo4picNdudn1grIRD0OOTdyU+k9gdb8TmSLipukH
c2rVLlS6T502LE/IAYCbuxgIR8u60RfLfOuHGi5MM/HHZ8xpG+bhFdAKn8nc177Oxpf+xkmJfk08
qz4KhO5Brzjnrl2fGRdnd8vmU8c8hbSSQJ+LRMcfzCYfH6IznN1O077oM5IFEtaLncREflhMdz51
5reVnHGClHPt1bQQL3faON7EU29zSq+YNU313bx4+ZVQX1otbZue/h9zZ64kOZZm51dpKx012Jex
qRZ8390jIsMzMhVY5BLYcbHjAhJtjDoVChRIs9FIgUILFGnGB+p+CH7wrJrJjOrOZBuVMastKyI8
HA7c7f/P+Q6a8sWAoAsEBXNa22nt1mqy+6EIqkWRmME67U288WlZrTtiWGZWhTTfIcsI53ez0nu3
vIyi0eZaV7+3Uro4WZ49mLZsT5jI/VkJJXPtUjEcnZDCsb63StboPnVSOsMjvo6MPTJHvYOuB8VM
A1/MIjmHLfOkZWa/9WBeLA2az1jyF5FiBSs9tKudGREWRfV/TcY897JNdthurUtcaDvFkGLb4VuI
HT/fGX1RY4Cw6Aa48uIUEi4JwL/t0PqIaBJfXzRVZhA3jB1JGCYpGybDyOXGxW5Sb+3QcZfJIkdV
u6Heryy8Rjz7sefO0lztd/T/tUMU5HSN0/DaUYffh0rj7wZixjmLlg88ysOV4xX1hcz4mBN3vSdT
nUK1QXrimFzgsZyDpnA3LJDZrLeIuvB0lC1dSt6jEM4ci+hisC3xZjSqPbt30TTxwXHbJ4/ZFtGJ
1SzE0AEiNhprI8vGPSgWMKbWOuV2BPTA2idwaFZlpJJlL2GiK3mP0yu3jkJJHoJUGLj/O21VxsFD
T+XXGoU30+3wrhcDNofM+BTRfJ87gqbosB88KikewY5Lhb5Mhh58/YMB/rpLzBkDnQRkYj4BRM2v
Fc0m+ZxRUwRgQovhUHdNASePnCpcCqEZnYkiROYjMPykwVVNCHd2fD/7UZPsJhv7dpLBM+vCPb2x
grXXatLYim1ETBnx3iZk/SjVg0XkyXULgmnu6jlMk8wEZlOJeZbNKGKMNA14pnJDUj1hM6TlbFvL
dQ8uXFgvlCqsTZb0m9FHPoB9R5eQnNBnJsDe6C/LBGQQgVeNK+uFnQODTl1rZishuepgq2ZA18ql
UB15Mqir08o+gEUJ6HlTxvMpA8zL6hJE9jkONHXbUcWtkh6gnhtTri4LHG3mnfAsiqDpPRa6AcxF
52DBdc8YAc2tqRjHbnToRwUlmh7rjXSGHY3Je2Z/Cuc9haS8eYE7Nu4MpXhDnk0OvU25Jws93Iwk
Bs70qv9MHXY1lCH1ixEbymgBHmhr4isyyLB08WMkROWD3+l3XpDrh9R03yoJM6xWtcMWbfCBLfY5
RJtJaEd4p3pQwBwE5qGmDAvApxVYJuvJlT2lESI85rZOshcbVyxjsf7Qa2R0hYEK4agHitRB+CMG
YZeWabYKlR/qmv8KjABUHtBSG48qarzXzmrXoaRSAx9aZTFQlMwn/IUU9gV6NsRTVrBJE3gkbcn7
TJr4s5LjZIvGBWUm6COcrru3ZYAiTbOoNwooeySAk52UclXMHzM1VNZWB2wjxiLoZY8V1CpJmm1r
mpve7z6remLNAj94cANev9BXiENxY7aRNSPw7UNf80hOU7ORPoLZCH6wG9Kt349PqBI6SYc4LTkD
uq9EiGreUWbLdIk+qGDibgiWGHOfUzhiN90LDXAeQNac1i+XRgnxLGcqcSkprkxFRTyQ443uTQ70
NvWHUlbNPRn059ZC7lKJjGXPW7taCVRLwCfRvK7bkHnSs+ujPtgUSA8krJ+ZXsu1UMKrN4hJC0zQ
aKAjaHNpjFCGt3Zt34jtCK5gZhlw6ck93yQSxbBJ29XPm/xk22K1NRRCSPLJ+ygad2ANlNmWBppY
OhXhiqbRbc1UMNMl+O+q56GSG+IsniRZ3VQh0oOj6cWJCM+e+rLibONWoJ3QkfQoKdZR164FUFNs
YrUt5Dao4mhpoYzztPGuK4n1pHPJjozAmRnRC8aqzlBjOlAWQJwpzhvSLw4VWqo5Z4pilbCipRAs
zmkzblTd2GGu6jHp2C3BoDWOTae5ExbBWU6TZ0uPZ3NOjRdPVazQ4jaMcypCyo8quW2xy5klB1GV
7bLU36HhQ+cJo2ATgyYotSTblaDtIH+pR6OPZ95QWOsADBzncpNGiRlveyOiWhhWz13dfQqNNEXD
YR4Vv2o2/r2bNwDt9bCACngI1SC7GCBWT13SzfvJAGTRAVhoISauquSC3ZZyvxYUAB7xaXlkLi+D
fIr9EmXNtl6TM8pKH+IELVkc9Id+QuF7kSC4C7x9bQJxKSewI2lDq7J+qiYpH+4jc00vVBvJvG1i
/qGT2zPDVQ84MXwf+i5iPpKW4+jSpuTleNbArDt6zZKdRPNQa+OONO8l9nW5b3IaOLJNwqMnnrkR
JvUBaREDKbf4pXhKC3od3Efz0BvjFHBGX6lw2uVo91ebEFDfMHd6gbKKYrOJJHCltV43L8whOkzK
myTGr6A4yTzq7GirmiRD4iNbKEqRUJ/2L72OZFLxSs7Afqwu4oQUhajVr0mrV9tBxbGtRsZWT+1j
iBdgnfvmVfga3aa2Yccf6YxDN1rTqMa96NKQKR0SLb0Gc+AA8XhOkzJYpajM2NTwAPgIjEFjahfh
8bHUIww/y4m26QCYrB7EBxqU6dzrPYRWOV77yjsWJF/UUW7D1cDomWXhS6+qF8+VT4E1vh16Z9u3
g74us/ETzBA2vHrwUHnPgx4dG/LBHi2jfXAwbOzMFJJaVlX6rofZpbGT4lhzkDhZa8WA5t7PEcGz
KnHo+P5247WkGhcHcA8OEhaUGB1u36vThGpJVa/rfhV2OlH1Gat9bpNJURohyR8p1Xn6CT8wib0W
4E2/k8Rfx+FEi8botYUKSFZSwXGU4EY5veC+W7OBnJeegmP+GPQOQFtVHr5/nX/FeYli3FCx+SEc
138H265IvfQrr+rRXTU6umjkPjYKsmCPDxr5tJU8KgjBXVI2ljXxT00DACt0hpj0RpyI1DnWYETe
8hokFOeM2WGM6QmQdYHnz1zUXvBOremuKJvQt9dN3SDnwiJRZM08G1HcoIihNP+Q2dlzonhzkhPn
QubPZeqomAb8CyW7EWQk34nm4dGiP+tW7HchXj3LcVjViYN+DaIcVk6YWQXN2MzCd9zmwVmP/UuD
m3OdZ4mLL90kL6XXsADokn0svL4haRq6BwnBdFQwVjzqkAhqsSjbB/b/6iqIRqYGQxlnSv8BhtaP
Isv+yjNG8ATUbm/iwMCg/vYZSyTWEZyh/SrO6s3opUdfetFKw8HREaS+qGT35Wb/w0f5j8Fncfmy
Ua3/+E/8+aMohioKwubVH/+4/ixOz9nn+p+mn/rX7/r2Z/74RmT89d1vOUYfK1GLl+b1d33zuvz2
X9/d4rl5/uYPy7yJmuGu/VwN95/rNm1u74HrmL7z//WLf/h8e5U3Q/H5l58+khTdTK8WRCL/6dcv
bT/98tOkOP2Hr1/+169NH8QvP/35n//Ln//0p7/88/98/SOfn+vml58Ux/pZZS9nY+2w4Ktzy376
Q//5X7+kO6CSoXDhRaQO9dMfclE14S8/ae7PpoYegIgvXM3GLTGzFu2vXzI4j6AtJq2KY73102/v
7Ztb+G+39A95m11ElDc1r/u70j8SOepQaBIp/Ru8kVePUS1oNWu95i+VHlJ286GwN6I4eWwyCmiA
VIrPGSy+Ttm1A/WK5dhNdADkD/TXOopzKgEr3Qdbw0NwANxoIPwVVG5UImryO5ywbDw/Nf0pZNPO
T6p+DgoAMZrzrMR3JmEhTXBM6veOueuGhZvATt2Be62wULwU2REIRmOuKvOcBsdCXRvIGhiQajvT
3asDaWD6f81pRIhDkuhMyL2LFUCcA3vTy72iPfXWBpDvLK8ebfMMHYWoYTe765qzqg2zhDAmF29B
9d4dPwbuzied1DZmeb+pbXZoR6N6rPR9L5dq8L7PjsAXhPxs5B9q4FsaSr0no3gc7UtpIgha1PbO
sS6lvoG5OoOsmqPgi1ZW9zDCrys8uPAfbg/Z3zUY/+Yg+mZs/s3v+nc41Ewmub891P7yv//DX/7b
//rzf/8ff/jLv/zXP/+n//j1iJt+8rcR5/1MGc82mRQpg5AVRGX31xHnagyrSRKLXZV/eCpl2d9G
HD+FP9dhOED+xOSNgP23Eef9fOuNubws4xfO/N8z5CjvMjN/XQbAdUc9g2kbgBbmuNcJFX3fxaMq
2S96E6xm6H2JA4AzaItFwrcPZTN+Msyi2pRqhVGfCiPIWXUGsBfwcTeDp/7cqgOwAOnPco1TftAM
+1GoV2aMtef5D02YP6cl0lEnmXJ+Ioi5kEVg/Jc4nDsIsHpx12rAWg25GSgnpkY/N8Jqp8Ywo7vi
kwkFL4FYzf/Wh5pI2rqkOovgTDlPa87esMpjmrKgJUNtzOhJ8dYrlrkyYEgO47Wk/UMLdZ9E8n4U
6LYct4bp2bNfrCg/ahX6bC0drgW2IxJ0m3vd7Qm0RONZxOM+zzmaat2iy8EJp/duwifTFOSEYCg4
eJky7xuvmaNDZMvQOBsBx0A3umtkh89TQJ+aKGfPARyaIdUk1BlhZL7qlXRH/wNiobxvnSpByjbu
/ZrJSqbPBuYBEqrqFdPtafrtddqiORn3vVUdBv9xiN/XGGLDfNwHI4I6p73XjeJgadcMqo4rhke9
93E9jVfVezc03r6z5RUF6F6vo2elNDed1t0LPhdrVK+cUdC+9e6CEO1V2TFN6ckzIMEVHoaNbRbw
A8LoucrRlek5iXg95XRzwwF/E4v+vuTzSQSZObQbhU6IlpOzbQ/xC3QIuPLn2K1Wt0epnKDhvLqb
y72uy30Luah0t9Mf7bpdBNI+hQklvtE6lahCyG5A4GH1n6JwPNlG9OwoxibgCqcfGHksZPdc596p
Ne0T8dfXXKFMr7b3VZ4952N/j8YXPGcMNt2Gj0HFMUrCuSK890mUPndtDE4rVd/rVrRta9aEqi7W
CaAiTvbxy1CAWw6sE4XjZVIPrCzDvhrqFdkaezNxT0rMSTAf37mc5W24udhQ3oVYsyw1fR4CeXX4
4KfbSHz4yXZfLBsOrwpreIb++c0Q3ue+/HIZyrB3tKNqy+N0cwbNPMWhulfBnw/QqadfJwtE4W38
ogseDR/HmOzgIU/gx6I4ZBq7S8WNn/OMIdMWeM/J3+ij55RrVDMQJ3W/lkYz1VX4c3fvKPYpUbpr
WhEX3rEoyvE43dzpJinDwIcueS6MD6PiIROwT3l8adlGzAZ77wSkVckwx7Fvr1rP3qijcbqNw9Bi
XFOivacnd3WV9FnC/SVgd+zWShxftW6LquXFjbDQCUGGononXR6qujR/0La7VWS+ncXoYMEd0Cla
uab22vAT9qkl0iiciGfyPhHJc1C3jyGCf9B7L16iXtm/XW1dv5YKdXNPbELF2gxZ+uLD17ar5Fnp
IXUk7ocgtdFVkhOgJC+Z1+nzumZAxvQj0pBH00uHJ8sHedKNPXEH3lmN9J2a4lzBDfwy/XKIRdvK
q3akKL9UtXot+Bu5HeL6/t6pshdjimX2sq2YJstpjpBzx0cZl2naoaFzsRgkZb8Rg19DeRUfZfNJ
EaB5p0nHmqYuUdoPLvW22G7gso77afKqUuVz1aHhrAinGKac0+g5TxqmqSh6mcZtb43nUr8SKUDK
CBNUo0BkbxmzGtqnGkllnfT3WWRsphhkrMGbr5bGX3d6X+/s3Nd6CiQzLHVY6jmeUYt53d90QqTn
9cT1nZaHBnfm3HO7ex+AvGtXWzfkA+yZqASdjdR7FK6xdQcHo0EHdZond1pQemX4kLbmMp4mfytC
qEPDnOpx9VRG/nNqLiu9etub8p6Gkpz1TbRKpSSghochRhxuK2+m+293OOCw3n8EcbYstigUMvKo
eR1HsE7hBSYtIXuxlGqVknmQDtrn6R7hz7rGvBC119WoJm9FLil2W9dpvkQy/mx7+JA9hnmYvaCB
7Ga3MW8GFr3D7qg0j2PbPdy+wbdwc/YjWOlJUKM4HkLiGnFSk/TrL6+CmoJAV9D3ZI1iOKVknc3V
Inpx0+jF5+/bfRWqvg5yoHcOZoCy+1Ix+Lv2c/8/56Zvtnx/65T273DHN8XsfmfH93/+5c9/+s9f
7/Om7/9tn2f+zHYMFo9nfL3FM3/2UN3Tx8UVOe3/6OT+usXTjZ8x1rtIjzDBTylKfOnftniuDpzA
o2rDcY1//V1bPPaK3+zw+A1wFWzToZtMUcSdvv5VN7mSvRyE4URr08FeolgtI8M3ERdGyP8aYrS7
eqJAVcjfyrbo5kMOnTEmYPngxaV2CvtCXiUE81mT2f1HCRfbhui/jUITqaWxKfeeGaV7x0Ue/tXH
+1dmjdus/fWsrtIgmxinU57SJBd49c6Jeo9rxADBOmPp8zAHrfvBoyzSFIdosEjiq7EPQ6ns1kmR
lVD8bR8d7akKxhzCJh1KLnwrPdLd3cx5l3hnI8TtRj32Y1GofCUJ8iWsmIvqxePVzMZFZSdPQk+b
pUkG8PL2ddqE3XJw+wcrKN1539c/4j5zRn59f8BKAlIyuT2uyhb82/tTpiIfA+pCq3J6U+WAb6sw
NLIwxmoC9eMWbIt2WcWps7bVoEL/Cqm7d+uP6RDRHNPycV7BzN46RnHvRJjnx5z80X66OLWUC9Ug
INsF+00FI6iCzVC64NN5Er5/s35HbuBmuTxf4E49GkZUBb69DIAsdjYOirvqJss/SfRIxGE1bdWA
iL/A7QA8WqDe9QbZkqp3w3FsL6KauEqGgqqlyasViN0CnJ15IMPHeNQzchqECBZ0I4Y3dKpDFkBw
QmXWsa9xsYw6VageaNdinNK7t0U5lOdYAVwncp0t7aCcAEw2syBxO2iomCno+D0Njd6cCBcYqNYH
bjjsPL2/NJAxl7FFLw05B/7auMH20Tf1e6WfNNuGGx/dfHzEh8WOuyneGeFuGCp+WTVubyKvjMN7
PUkdaFINT71NzyEEqCJ9nDzhu7BowZnX+DxtOR5aOiimwBlgf27N9FmjTHxKBZo5F53DhA0yTpkS
P5hu3SCnILQLGNXcprdN3jfNnO/fthvr9usxxsnUReQIC9dyLfhCr8ZYlGcBy1/XoVqGexaoAcII
3115g2/B+sWh23iDc9SVdRO9aeza2vMJk/pdgJTHf7hqhdzcHjUrqZeR4XdbYCrhbAqXKWiyf//N
wsF5NVamPPTpuIxAi1mNXcW3D5nmkCnWEqb2ZS4bmR3WalcMe6OIMRUWIMKxMyobWEjl2ij7Dy25
wZdBRJtEzTeJZckdNAyHbIvBOsZadh00dhRhnGlLwpPFLCKmZ5Mr7wG3dfPQiLCXcSQ83AbmYOvv
RqVTFgCR9KXwYXOaBlbizmv2sVPjWUsN/Mx+DPBRccRWH+Q1SUZGNC1yu/bdyf6jYtvzyBpDLr9M
KgzLOsTaBb8tWlNwQ06LpXPEELEfnLHdtQbhKqUKdz4AfULF/QFp5XyQNT6ywNxZYiyXmVe32Gq0
dyg+u7WqmWJuDWF7EIFyNbCULXpk93hGMGcVUp8LJ6wX5J2WF6HSwwx6AnJCPByQ77Nj4PSPMVS/
2/CzK3Nnx7q1z6ESEZlly3mXkXTeEZWBBMsPV6nOU59oFKOcNnoaTDJjbiuG3RbLvKgSTinhNcsB
h2aVpe+r3ECDUjXR2pWxt6uVBPvdbaTpHuov4ptwOpR+OrdCxdxlVnXv9n5ztGSI8cMLg3lLjOi8
BxCxjH1z2PQjBXPsywwrNSebNtIQDuaRdSi7dEc2yeMQGvKCMjsoCveuGzArNdnwSeVUiEXAuasM
+ZG0EM6v4In7iE9eS4thV7XpU2RtdKfSTiSJQ4/tJjX9FDJcIljGvi80bEXIFQCEv5sON05Nqw+V
dg3QE6j00AOKUVwom7dVpsWiZI2N/qhYT72LXt8z4wMixzXD0d/ToTi5CQTg0m9bIGl81HGZ1uvc
zKNtp6aPt4lLmF29R3Nz1jOT8I2wiJ7o5t0HeuEszapCVoH9Z2VTXlmnJhAKr+42XEt3sBvNmGVC
VJfKTD94lUAcFo0CCb6ScJaLntIcZW4LYW8NFrZZqBKRs07ySWKOJ2PQJl6twvM3zQ0ZjgLcD6jD
il6LF35JmOPcaX6YWX6TG349JTHI2aWAnjEm+Jg+1cW+3rAMoZsksu3itTEMPbGGoblWpW/MM214
4wz+cEcem0Oi4xZsIE87JAWrDcs5Qn+LyoWOZW1a+3IA+WtNck6gh8woDLtdEOFvwtLhLFMPOPzE
z7RAIix0q3V2kTbYSw52EFfQSZ3zNhRHLckfKHksqtav1ybT52Z0oKuql9tTLWng/2AV1acK96tr
Nyd4BCkA5HkwLX977TZQDLJjfDqaSn7QRQhqkhV+hcZMZZ3YNfSrd5yeEgMCYkaY17obNJynU+AN
6CIsIoZzF5EGxym8n8ic0lxAMmO0ZXhz2kAzgQeVxbvR0d9WUs0Ok1fwB4c9i2rnt9eg6TYbWJpx
BBognn91/4zMxCGV5fE69UXDqtaGS7JQdJM4h0wp3qdZecl0B8BQhJm8IljtjP2P7MOzGMLsPtWT
j2aHEgvDD/CbsMrWftg+JhO8yNCG/ssUYhSU+Q3ZbRPT2iZhrG5M13lCCBjOCit50YTVzYa2fari
TN17ffyh7TDMjDVFRae3pqXWPY76HnGGsfcoEKxu+1clVt8HrUT5qMOqzuthoZjkG+GQS7BAQZWl
FhLPm8Hu2A7isK7atV0PqPYVZgDE1cfYbX3YE9cwUxffX/t+J0qxWPFMAhINiAYUlPVXC/XAHiJw
EhmuadqUpCFGGAlNCWKY/eM6bqH/Z35/qRVtuJAovaY6173xFLmMhVLey1UVZNW+0oiD0VK1Xeml
xKo3xOUGAEOy9yiZacSpOyluwqG6bytvIaEMX62iPVNyxbTS9+siMz92fs5RNs0CTMv+vtEibY2m
AG3ttOkMUrXZhsB2WKyY5sfwwfCSHv4sZv3QaRx4afmiBrmE6DdfK3gr5l0a3Dd9Ga9ko8eLKnR0
kifVl+9/eNr0yH0zrDT6XUwnRMPdWpSvFD12L4tWBkiOaTuxokn5XklgM8W1i/pQY2fWaPruttNJ
ABuhc1AIZt0m3p0nA3OLDN/YYtBbqqKUPxDi/Q7QY+EzIYAZSK1NjQTDy7cjnjJ/ByCASbtX3IgA
QQvDFpjmpjM+K1l7gE+GyNhwyi0nHrnUbcQ3nLRsNxK0ey62KZxjIeJ9yII5G4vxEfeGu5PemybQ
yzvND96HeNNmJGSelLG3lpZZF6tWYvcVqjn3kIBg82i7ZdWjeChN9SRDabJgx7iXsarjwoA847Oj
//4d+V2znstGA8kReJIJmAgiv71sDZtSg4BfIyiteCjIGV2PDhI4RTc4drbrXMhhG6MJy9p2D+3Z
3KW+AcEz0B4l5ti4XRWNj47KKPFcpEW+dhJtxnOUfSQj7ABU+FmL4v6iFmrLRhBwUzg25x6OgUFd
qTMr+ygbsQlUhLdKF3V7N7ApzLKVuW1QPC9DjJRhx6Da8gYF1qoOg72qZt4mwkTWEgp/l4NUz2s8
tD3Q9VmH+39r+tbFS3KxbAuzI5JhiCj1WVRqGrZtdUFyWEzYJp1IlDHE4ZmqElLFpujfaVg7p2hP
K26eKQLne8umDguQZG1bcJkHYrfqIdd+oJiwpg/5m2FB6YEx4VmYHZinnVfSEMz5itFzZFypjR6t
qBScYwALuW9s/YC0oKoI9I0DAyHPKNtaflbsKTqtevorTuh1hxy7UrC0UttYjJkyxeTICZ0sznnS
vkE3oS3R53OcKth2WFWtIP5NHHuu1eYbj/gIbINOcATDyIbFyiP0FkqNxpfGalDG7UI3e+B4Qj6E
neLvSUyaA58AImIWp9S3idMobRzjxDcM9IVbgfFoyMOj3uKERKxcrpSgJkRiam+ITo32Uk/XQWIZ
2x88yL87kvAZmoTb6w7NOMqc02r4VXkF9zYSLguxYB+1Ho4e/FhGm2wDFdHxaFiIWkfU65V99WMa
QNibqFv4obkV3cJvlH1O8u6CSBBvrZelDrGtAUyACnRuE20xq9X6IXGicYv1EfdDUkCZzIB51V2d
7wp4GMTh2fpywIg7cyBWAuS2xmVSYAPzIsWelQHib6UDBTFGAXHToUAUF/v3RetvlGC4G02krMKB
7Kqh8nJd4pjz9mNfpCs79frjGLAMFlLB8QSmYmsSnCscDh2Klz9yZuT+9u07chxDtly/vbXbXtFQ
KU6alJpY8aOlnfAzfjm++/5HP2XC/+4BZpdMwd80EA5A+3q11ehxwg4Nm7OVpUH0DkRhAtfzEwBN
o70IE2JI3ShZmG1NYnjIsgkB2Vx4Bk1xTc+9CdWdz7veUbfC8+RFoQy1K3TdP1VqBZrIb0Mkjxx8
ULPJiySxkmSfTN2WvuceUAm2vo2IzCzu0562XNRUd0FRYwKNgK/rPi7QVtpTGqRZU+0dqQQM3iLp
gxCSSMINGlSWPynxz/GUc54eBSi4pmRfE+QfPBIqDqLam1am7E0oCTPCPLC8jEbeLoTpHG7via5s
Mq9yicqwU8adqpFCqKbNfV3bxzjW/FWKWZHyMUXvwa6AtpdkVNL+q9aVoX/0ytG5fLk2aujLqYQP
mAN/s06S+TrPfawAAxQwR7hzmwPOxWf/mI0dCl4kTPRf4Tfl1Sj3NW2mze0TrWrzLII+OURFjEi6
2htmQGkFd9k+B3GYl0N/wOGhTsMyL8fi3e2/hNOOy9tZnZ7u4vbx9oGK5dgxg6MagjhqUgpBXdgV
GzmW727X6MTqspcY0/t+9De6b6ScTjgB9UR6n32VbN3bC3WDeNMbbn3qFNvYqlhjOJoOywrO5JIV
KDkEnZFzryO62hSJVm4hSRvwSdSgarLXQ/leLSxlLUfiJKdVEazkuK+S4KKQL7xRmhTUj0pRH8e2
9+WmBIYR76AiWStM19qboimyndOo+kqtaX2zWa/3AXZQJSbglB2nsSjCIp4wIaTRhgFV2OnxEr59
7vXuA6y3ZZ+72j1BAOCitHxJVIZP5vjJLMbyBb92bAHqr3v3IF3xYoZht/cyw5lXdUpVg6MaWwlz
Cq2MgMzY+rkRhbtW1OrOyWtnwRHqMHYkU4uAyGlSgXUSxXMxTyyiKW7vPtJ2gTlWBzwVlOOmYdIA
2J1lNRtC3/OeDQJrZ21RKhiTsB9PT1/OGa2mXrlzSgOCwWSfN8uQSNqBqsmtoDGqDf6+BlynF0vU
tiDyC8wdiFHlKYDFFHnFW27jiQtPzhlrA8AUecl1CjV6JMHThEwt7XRD65rJK9EzYJV5kjICunSh
+NlD2/j2kjVPLrxO5EujyEgJa/t4r7R5vFedNltqkU6HF33eS5or8ZxZ6mgq3OHaGh1IdLa3hp9z
5eYqCFFTvK4mGYpup0Jhde2HUqkIM2XBu90uN6lqahbOO5nE+n1BBINGi3ShNi6kUtGeVSPaRyVh
A0OyIYG7eHd7GlvOGatRCrL6SmSZVPxQLKuSVW7QEStH4bEB+XUbJ4Wa+mTA1tpWBM2GeMr6zIN7
0lrKXVqJspC0ehz+yfCkhmG9v41qDWPfkWoMU/x034xx4EHvzepgJGTIp4i+UJJ3ISgKSDm3b8k7
59y0tnaX1B9M9diFhfGQZnbOZGUyptvkc0lY1kiL60GbDO0iQ4Vsj8MmNGwM87q9y3oO4FYqzCXS
ZQ5+TYuvl1BSozR5clpFR4vlv7X8MFsIl40VUoNinYUJLBKOFuvMoqhQSox1Dm28dRBHCFOSZGEb
bfjQGsq7RnNBgyh5JjZQD5ON5Xa7wRY+Edt2sbcbKiyFW2fr1qbijJpdb7Q1j2GwK1I2/B5H1pVH
gg2nF4d0k0nQYsOCJcqzBrNiirsg8Z7RJT8GPTBdZ6Txm7mpeamQ97omxne1L3ZeSSczd6L3qdqN
R6sAXwFETHH94X2PQw0DIzUSaGobjZb5rMWBBpCgGcAryGAjWp3nFwMWBGlTLG2jeNKIq7nrjA76
m1fGHMNkeqIk87kzrCmoJpILyhL+3rfcO6elBJwSILDPIsvFjA8K3WzVgzmO59vWVUUtsVUy91GW
BnuoAU+dwJVA5FCt32mDGOYGQzvovJA8mHDo7gJp3cPb8AkQOwm9yxbj2GeIY2w1AVdTPKS6or1x
KptMMjMy7m7lA0IplFlqK/eVK1ME3Za7NP20Phux6s3qKs2zedtxBM6hr8wassnmtx9r41R70KKz
dGV4COHhALTRvTXmg/cSRM+XN6WagbeMyck9GaQT6YFdLtEZLGqOC+vKFc5mgMA485qS4mlKye82
AYRZT9c16edV1L1R4WJsbFCznJTZgFjhGQCjsoX2EMN10POdSgPh9mO26qSL1vequyjY6OrRVUAf
QEBWVt1oD4+tl7zVAnXDjWWDZCjniNrfRiqJSkygWy5rvVkbqQLTrun8kzn2LGKTe9pg4847RJmn
l7iviziDXVZI4wi8+stF3iZBy5AvsasgRsxV5T7v1WQ2qo9EFNWEtYyLIKC042hVs3YE53wNJdc2
V0jm6oSqHhy4+Bf2zkgWi2xjylGe1LyElURN6vZSaJA+yL5WVgHYolkJ+Gloe2UV6RjKvtxEDa6a
XRGZXEXlJiLHi5L1DNMntcOxIHGYcrYUDsogr+Z96yEYHA75c1XtLFBsWb9x9Y7YXjhddLABZHVs
T8TQAxczIZGIPl2XAIMuHgJp2XQljKa+WLggUIF9mN1GUthajuXQgAaicI8ND1a2ajyyL21OTpG/
t1VyzQxqLWVRmZw6akHxNSmZftpwj1zax1NKDjVapawW1nWIs4fbhRVa99SGqrxUTosfqWdblSX1
Y6sAEb/pq7BSILKSVbEI8RDhUuKTLRr8jgrU4xl6m2AtdK4UbenbqGezUJbOp1w3rpmZvVNzg4zx
6UdSof9f9s4kx3KtXctTYQK+cl10d13vHXVGdqyTGZmu7WUv28v2CJDo0mEQiAZcCaZ0L8yBx84f
8QNCV/RpnFQenROxd8S2l7/ifZ9XrnGLNkfV4y3rUi16HrAFty8FIvVXNXgU5XmZ7dJsTkrTJwoC
DHZW7WyAqx9TyGdHAwwCWAfORsO2x1sQ8y7A8H6LwfTtOQF/J2RC7zn0mnVRa/GDKtp7SGq3IsXi
XHlKbWqaiw1jTxeXRPDNZpozChWforLUdpaYeBjF/Q9Zlj+rzFsNdq+9wx9h7h6tbMZZH4GflRhH
u3Y1OXZwGQhnjnRC06fWqD4YeGyHAq9DFnQfkZLmagwLRaRghoq96dy9m/b+oYjSY2574zVw/upq
r1sNdd89J2ChTA+jaQsteyMisrZHv7JPlhu3+97Jta0iZ9iT/attV+2+yeS3ynY4/hCzX3JQEoS5
c/yaOP95DuAmc4FN7T3CTahoGEVn1TTsNIemZ9C89JoWiNoS+S0z0wjAorerKloW16IR4caA/+hX
xV9VOtxLhqIsi7LpAtmCBrO9B37qfseau86qEH1M6w4gJ98BgDR0m0hx64qbqgVyw3N0KI9MTvxd
JamL4uDLDREXJjFLzYGx5yGCAZGkfQ8KOU6eyUSHxFufzHLPqK16GGqAWRGlV0Fq2JpCh4eRsp6D
LihfqEpnZ5yJDScrn9vGufda11yk0D//HPXJ2B0yY0jXMb6BW4CIuRJVQpGY/GpsnWyOuMP1gBR/
jZcp3ls43GsSIQEjucVPC9ND5ybBhRHwqWDDcDRFWwAoiT0gMvYpyoruWNmRu1/+LYL0sdxLYIci
I63RU+0gSdzhneDx1lMwpN5wCgcgfqE/EUiVgP4MxGQeKk0hN6Z/ZTjub4NwwsfEVbQudSBiCu/3
ilNN6wkuKcN2WpWR9xnVRXABQPrlW99DmVdXPacJwk6BNGqm0TMzgOxVc88Os5F84gxn8FB26yxL
BXdhUG2y3lbbuNYo2TghNyUInhO5oSUDgnwb59NdcS+dRVqvVFWYZ2Qzd0Z5zqFSjNPqvAEbDkjs
xkPfPyhH/lhOyTHN7vx3cdLJih8z75vi3LpiMMrWuVajP9KZDeeR5258dgObpLNOaHHksSZm7WgV
JVl5bZhtfA8vV5vFMZbmaDfNs6Dl/+gZERwxRQUXLE72kdmg+MxpUNcdEARAG7iNmqLYZRaFDGbP
Zu3Fbbd3zMTYemjRDmlhZmvwcggcYzN7c9yCzzttfrPfZ65aot0AKupgFWm7v2oLroIxj0aWa8nz
cw1qrAWHsZrdswZPaYc7PHHbc16D1ky4gkPXD3ZBIqdNChUmEmX6Mfn1RzRgCuPE13iM828Onw0C
QnkNCfjDudhBWfQFJir2V8LQmxfUw+inAOgMbf6et4wsaFzsve/G29EqnFOgpe/Sl+XWTMk77EcR
7tm/cP44pHJhiyVsAVwxXlKrzI+ZSInz6/34UmjqnWHqXpRxePQDdVdBmLxopLMj+PhcoJ36kKt1
7gqWhjYh72gQWd6Suajir6VUwh6o2wPq5IDkYqHem3RIbpEs93ZdpbusAiITWW5wmCr3GpkdT/PJ
ujOXiwbb+zbkDNFJvEEC9t7On6SVTO+wYqwbxfV3ZvlsJCh+lqPdBggLYMW1DtxDl4B1xkYmgXUk
p7MZGucF5fJhqUeI1SXX1A9+kfCh78R8HYWqjG8pyh1KWRdktDRfx8I3XqMMjGvV+cXdYqzUp37x
CGOfY2cu3lJbTmvbLdUd3e0vaGFoEl0zROKQ/iBE8m15fFE+1+dIc59qXw/OYIgApk335X1oqXmJ
MIPurJnPvWpdIh/0A5vD8FKNw2GSNeOQeY/kjzW+A/rYli701NviYxBzsY/s6dhk7Z5kVeI45j5y
GaQL4c7iCWx67mhY2yhUlJ/zVGOR6i36JKV7lOmYqx921P9wiEx1QE5qgxcd48Ywz3/6plqAbcvq
L4vUTMaO/EKHTHYn4hl3HduafegJe134/IL9aTppbjJdW9ighS6NjSULtaEbqG55AuNobrY1Ez0d
HDoXsnky7PKp9jeqxoevTXZIDly6M9PaPGX5tOlHM/9QUnHVh7n5muY2ztPAePOdCVkLMyVXfxD/
Z50qDYezhoSF4yW/h5639xoghCIEs2MfipEhq00dk9nw5kKrDLisnX1jCrokk7dcm9jISjo31ACf
0VD+iLY2ZKyHHaruhltnXOnZZLyarfZ7THqWwog8yDSEWkTUrH1DVPVIwijcSxGN50KDOeGqQMi9
aTPjChNcb2M4PS9VJFvn/ciIdex4Jpq1aFe9ki2AMXAKkWh/KyNRh04D7DG2ukvJYumbYoC8lHUB
DTRy2IQy7jFggllWKElj+/uxz48VRBctQvooMkaYfjtBxO2JJU4wea768UJTykxBK4+FJt3XYf6l
+n723SjFdGeefBw9gFlEfGN87SyJ6SBBiJxX1dWb5LciwH6zHJ+8LsW5fPasu4PEllaH4cA0wE9i
KbLBdxA/AIqccD11F6TOV9+RX1KvvZfcs7mHguo0OCq7s0+gmi1g1iUNRlovQ0XWEI7BDSmCvRDz
HBzc1as2uF8acgTHjOSpHl+Ju1WPhhpkV1TrqdlFGQP1oQBL1/WjxVk/WIeuNYAodO4uKXggCnMW
FDnxFzw4IlQDTvS/9T64y4FcBtXeVFq06zl7BTsUoudG9BMVj/wgavO7IXVgz7Szsm7kvS6rLy1q
5UXXUa0qxUjS11kHxvi/x2oCNyXHtd1CUxA+tCZXkCqZ6xxuSz1QccNuiX5l+qDBYKrzQGM61BZ0
cAMDI7wJzvPQDIhkp63TAKTFF3/zaVV7JfqD5qSM8ewUjD0iBLczj7jSvYM1Kw3dcq5LJ23YZy0D
JuB01WnZm7c9iRp+Xd1ccxc3QXknoCAH4xoTDoOqectemdwEIF6IKqa/lNL3kdc/edJs9hk5Vesw
7HUUf3i83dD/yxqomxMOwKe6o2ZOhPhJlGm/4/nevg199wjdmmImfS0tYVzLoP+rgrjvdybgs6K4
1ewFH0s7ZupgCdGFf5bFFOwL3bqlbveOKxn5yWiVxDvzfHJ4wq6Wp4c1C0RyXzwpx/KPg9ewcNas
Rxm19t6URnHwQbQFfbijDzzFmWoOqv3sDUW1EFsvQ+z9Kidz3HRV3ewmpcirqRliSUPTb70YmjWq
neXXmOOMmAeqtmAGvCiRSnPMnlXTYOP1znZQt2+LAktz82Yt3LJcVRMZRGZuRRTxaDlzCERPjmHn
3J4e7UUWyjdhmxRyLsbfRXOyvGIWWMyCZr0ONc1MqkvOIH9qq3fOAXq4aKwfpQ2GDEjpLswt2i9W
CrlXHEVdnsyslCcRT28NXLLbzAsrJ8CpgyJk2zLF1uoIZGCVIZ7+7Fs/ItcUeyH7+jwJ2iO8KExy
SWHxK1h13eCvCPpDxgSafTNlw3d8zXcvIy6JkYqzo+BlnNLNG522eqrMncEOZuVk9RMUaVjaOFdK
S50tA3AwAQ/GvpXDa6TH5YM8Z1CgqbNBXRr/0RJ4gRgYYpErEwtitoATHits0puhNJ9kyazcrS3c
UItUqaab2mlWldLVc6TLFqdvqsW03fQ47CkAKqWDvTLT8d3iGHtHGfVhWLw3l9c3IgwIlXribHhq
xhHtTuoMa33Re+Wtc6XhSDedGYZbz2yfVGRuiGaN956lOFRoQZoaLDU6EGeds7eugvk2gDXHcNxJ
L+A1nxjLd1tb96yNA/CpNbS7Q+sJehP7jmcW1U3TIkq9hghW21DxHU98gA+JkVuq+97FoT4eJiPA
rpx4q5GycltVKXhz0727YcqIrvAp2b0coXswPvOtjbOtZlnEfEk18+2Xzjei1B2wD4I7BSzM2yQK
59YU4TYoDPXgfv2LESwSlEYw0ZpoCmM/Ppe6CRWJQctGTSxO0Ac82qaNTkaknStG1gcTY/Ma6J5L
dQZvHsZierBbyhzHtOttG1jpzp4J2L2msl2T+E/+PNb3Z1Wyo9p0tTQWyx+e6KurWzgvWg+HxpM+
ai1vgqBcRJeO+KXzLz0RwTHWGH0AIw3POXCBfNUbAumNw99QFjHF5uSV39qk7o5MvoLdUH7Z81DW
AC9kiOJW1MUhTzBeiw3Uifh5jAD0zTMyqDr9/CNi2C/XJlK4k6rs54YGbGvlGXAFB+/raJvZvS+6
L9HGtNOWld/jLMjWPkHqmyxPyCU3OVPJmx1XSW04Z8cWb+xOxN4qaMcsIiPQuNTARnGabcIM95zH
L+Y6hgMQLnBhezgj8uAhBTfdkW44RuwWHQZXQcHGLz6y52JmTiRJ0qUkvxlGtS00Z65Xc8QdVAdE
PRG7HLTxc7NBlfYjg0sHgKRbuUYV3LuChLx53HcMfTX7F2KyTcad8nKF5rAyr15oDhsKI2eDBqBb
EXuMZjB44eeJtpXjyVdiDMi9ZjC8muipXh0ztE9tSeQ1wwvN7ZNvTd6PMCPAalRmG7NoN50VD/70
gJsfilbRkjvmojN0aGpQCvN+JmW+GaJ1Nizffxp1rx8zjB1rP3RA0dXkC2gZbJ3Bj51r8ZUwGgSY
m3MLKFdR73TaykktaOxGhyYQSQvjCc3g+qF8rfsUStc8bZRyDqIO/K+47V8H4WsbQpC6bYkcfcv6
B44RXqCQLcV+eeZkdt4eI6thN6FeYdxmoDKBqEyu+ediAemKztDxi/XyKRdOdrY804P4ZX9VmQr3
XT0fe7K6JcJL7lpCY+UZNP6zDiwCGboBZMruO9aoNEMB0ldOybYpfXUtsLLZCFWBezjc1L61Jbhb
kZxePg3Ato/0CPcikfrVTYXcGH14WO5tBvr9po66aOe0ZbeyywCJgOe+2bV+glilTss5o1fVPWu1
6lQOdntdHmrS9kjqgrkEKobdfRGR+9bTmfKXk0z8Iw2vfIqkBjEn6E5BBVS194f6ADHod9Ob016z
kjuLhU/RIM6IOo0VuRH5PI08b1cmjdwKF+NMmwWUoVZR87+E9d4p2oM2kONX6aNzbrT+1lR9eI5S
70uh98BYh+qvKBzB7nAqb2xMkFWJRD6moop2AsE5l42b7rBt4duJJRphN/Z3g9S/SXts93oVdlDi
05FNafZb1H68j4FqrqyxpRWp0+tyaUwkv/lqMs4g5dip0prfmto/a+FknJY+qneZn6ja20RBZ5xV
4n0ZZsGOwSGQe5muppPTAXqyfnq1cM6xbTwYxk8X6uLNOG90MKBsl1O4digh81bme8MewOvNr9XV
rX0pXRakcMIj8iU4mb2QANAs9X9KEYQn6gVgZ/dly1I74as2merEQCvmgulyXISZZNpErhf8jXhX
xi5C6qHdDwmGdfwlO44p7zxCo2DazqgGMlHJbmtjJtCozdGBaZG39T3s5D0liGrdG0F9FhKguV2w
dlUgDE16CAoKLn7lIQvMoxpKKUkhfDaklNX6u25zjxlW+26E3MK2dTEQzZ8jgbbXn/PpbRQOOwZe
xKwkvcVmeKyINUVC6PLHZ2d3h9iW9bmx63ud1+5F5EUFg68KGNy7L4PTGC8aV/N6NOSLFNb4Urtc
Tcmw9ThTgDR1H64bfxEVQhLCRH1pO9oBQijzTCs/y8h5X4qw5ZI1rWnOl+PNuYe4KKtzH0MSaXxE
mgSKnpaDggS0YleayVkZ1bcy4jdTimwTZTkwprGSx2DyXgWa9C3elI+a0vPmIGjZVGn422PBAr8p
MrYD8UDKdMncSv9CaGXsPBkEBEjJg165Ot6WiUSQrmMr4GrmbuIgRy+1Lc0c1JEdVyeGVJyvs3LP
7IoXKKTslpxyfBZoBNd9HQTzcwVdoJYA7JbQY7Q4/SsuJCi9sS0RKMXmPighYKGp/Bk0sbj3w7SS
hK8dF+0zGUYob8Hp+0WqTsu1yMnZn4oJwv68qw+S6AKDXoGe838lbt+DmkXhiLQqrYL2HjvRZRLg
9Af7WwX5/OZ8b0a8sQbGTHwGNKRWGF5V6taHRXaiIjCgKGpAukyOc+5I2b0l9pyGJPxjnxv5cblH
qiQ5erUGSpO50Gb53CpyM/jRxZmNLLGKhThgXnd+sJyBTr9xpW1+x6UoSBNj4GIHhLlMCFxDNBXc
bMmwNjGP3iDW7SsnfY1Dy7qm8x9ymGNacnnB3RvdGu+MrO1bxArzGRxSd+nzzln3UGGylyYxXxYF
RO7HWHlQvkUiYherM+F0M5iVyGd3+theF41D2LrjtXE+ln5A+a8L4z2ZkdRLz8CQYBZLFa8agPKh
DvANX2LXgZiv+PvUGeC8ZotLx5D/Vunq1ax7+62J6jdac1Kn2ig+dAOWFOyS5irSQHP5YcYX8Pgn
wqrmMWgPBQjJSH+jGKkPoR2Fl3bWTtfF+AH1Fwcyw5okyCxYHe33QCTGa4Y9a4plBoC066HIWfaF
0ldtzGBw7prB0yRz3UcW2s3N79oEbWO+y2kAbtL4DUqmvMKj9gl9ErAjAwYOtWlcZKptiYEWzzD0
u7PhRk9xa11MztO3XnT12kDMcG0SaD6DhtY1jMiNKJq3Gir1cWK5Mc5bjixlOUVdNhS/BxRNj+VB
57jMniIreyYK6Clrk+JqDuodx55YR9bUXvyfY2p6T37Vrxy5A5FmbTsLsFE4vZR6k+8iE6a3NWu6
6ty+xJMCGJC6h8AFz9P3yFqi3rkIFsnaqNVvpRP6h5RZmwqnn8sqnsENV1vSnVsrQKmqlyQWyODL
bn42vmS54Yv3Jgav5/SzWwC+aYA655RxrqzaaQoYC/BOa9RPxVSwZ0NH8qiZWgNwnKVNKrCPnqnn
K7qgb7aEy78utNbamHkHOGVeVYmhaE7ESl1Jenghjg9JyiQT4kOMFQtAEj8mvXrYmt0hNacvTjp5
7WL/r8yPG9a3pK46+rTmlgvJnfWvRTfJ3TR5LMdtCo+gH2mxM2RZHru4NUskuZURyPw2s36RG0De
ibTjx9SesFdN69AL7Z9MfIzshWZijhv3mHDLsX9YeQTAtKsw3aieYRTt/zUbomOqwWArsoIwBM3y
rgpVKFbh3qSw4Blea8JdlzWiD2eu2X2ez9uR2niTRUR9e7rPDMif748kMS7OKnVl+UAfVJQHp7Hq
C/g956NLBrFyehh2uY6cVgOZ+2H3/PZrhH5fY+/Gz0yXctZAGybq4TXg0NuMpWNvu7ak4DLpZXEs
EqbipOOcoVLdTAdebajTwJKvvDNKEBqy5gR1wv5ZCzq1sVVnfJr19FUHimMe+YvhaOjHJPkKBiuQ
XVjBUce+QxjxGFc30mHBE+XdJYKxubZ59VUYVAgvTdc8Ll/fjCwy4jIN7kNHpBeMblAGPzsdEYfo
I+PTqYF2yvylQJh0yQmOwkgQ7KaOoMNoiJ8JxAl2kVo0diZqy9LZWT100GUSGmk921+WWv07UhMX
5GXm7btxgnQxv7nYUJ/KHePjch3EGU17Wfv5UQQZInXfqQ+jFV91XZrX1u6MOyi9uIrPJEp2L1Ai
w+OslY66TMPcV0/rjgjbI3S6baLKF0Nh4cBb+4ufRNsLDQtJaxO64wblsY/b8eImZQdIC/kAtrE1
Lvj4sMxzJ0kDGFg/TdUMax7G9Wfdqd89fdfDSqmfZe6YO7dljELNitKyM9yDiUB4bRM9tArrisET
GsNrCGoDTd0PcF8NPJMRkvmkMd7JiLqImNGsBwYWL1POKCXTrGhbxja/JyM7I6H9pnzdeVNQHafe
3o5e6d1dpoYjG/nnPrOezFRw5WE5IJ4yBToSF2TsNWOwyjVb48gy7qTlundjPgQT4P08r6xjxEKt
7B5efumawbs2TS8hE6YSxKrZbBogp8eAjO9eNP4mikW7a9RryADy1vYFwMmeBUpTVUcIaerJS1hc
jqxli0Fd6gKmAGF+2b02xo0bJ/KSMTP6o8WrGagcDeZjIkchRUIuaUgQ6qtbaoX5jUXVSIznMpcJ
Rla/f5YBE6uebWPp2SV8W3YHilZirc8+vx5pwZ+LHLgcuzFR22srMH8aE0TCSFj6O15iEAgxOF/p
u2/LazUN2aNOGGWk+A10iV1RTRcqIorbRRkH3U/bgb01ztwHpBiNYNcLt4L71Of3USmmNyOdO7F+
XL82T3yCKaynpPfyu/bl+BoTxsZ9Znn6l4jS+ZVAC7DtZw/be9kLVHwi5Ak3LLPgAiuTg8hxG1DS
GRNQJ0luelh0hGkEnP0c5RayzVetMA4yYCZaNiwnPMx7y6Bb+R1HapRqZ4vVwLvXsIjzRo5uqThC
Q5MiwTbxlQ0HrfMJ69HcN8/I/sgL8G4gcphbVFcLD6OZelenphUseg8dss+cMnJaeYsEV6S0OJMj
iBbrfFY8AqsMPvDTFap4DVzvUXmggCKqgu3Q4EVqZ4rKGBsmRBRKuqU+Ib6Uzt5Gcl13LXFS00RQ
0PwH4+Cvegine5IZL3qF6VcbcAUDQWLX6lhXqwu2FqL0I8mFzZoVbnD3fEBdy3XgDdlzTBYM6WA/
jTZ9E/ASYeS1R0mk8jpqSEg0wuBXYHfWS1ipc85Y4bUI5gkoBzjwhhVxcOMjxTKDyqCzbwODg4Rp
jkgFG+jmXM9e12lw5cH3P9NS/vRBql5a0X4vZj8j8oQWfMZQ83NMpNXF8+QlRRRmo9GthDER2NOz
Kug/Ba7abWyZ7dF1JpLh6jw+lX36c9nZ9EYF5rgLI8oDqzzIykdSYD1plf2kKaJDbIRzq3KWjXe+
+NI4Hi4gukcq3uT75AjjyYisn37/a0r0+EcQy1M6V0ttSxM0EU/72TrTfpqbwihMSi7dNGfBEq0L
xeRpTINjWakvFtNAiROQIcrRtVPeQUgUBjOTrOdYs5uZ0Dw7T0WRuxdXub9Ra3G8silG8JNMswkp
YcdDkp/CsXZpZhUmAqhyW5UhR0N8GAD07xcV4iLd7OzinKOfxEMZ1Rx56MRCsOZPi4Zz9gdULYHE
3PSXSsld7xvGNXYj+WRi+KqSCKGSj1CoH/HSZl0s9gxoZ1g8iovBRccTZZ0EisRjjI/oKU/3lZXR
kMZ+/jSpUzHLiJuYoquvu28coSZGVIf15CKjxKSbrawYEXlntv0ZGW5LhTZLZiOia1cF0uMzk4oK
UZYHxmleZibztBSkAq8DanKlQ4KCeAPGIzFdSHPRFS6Q2Mg+NqgoWFtglyy8Wfs7atmhCzNng9DJ
/6Mj9wO0DsEvzkOa46phKDVvHzuB4gfhlTxGZnJtzKHfoTy0v1s2TUs+HrQ0Cg+lH3+hIsah3lv+
Y+ztepW16bTqcy252oJwqtyI5YtX27+iVv9h+356M2PdfGOh/gMsXkra66fpt97T2AFln1r/Xtoo
c81WaS9e/HO5/exb0+PsJbf2h+411c0CMMiUldoDVxRM6nJ4a52MhFm9IE/IrNOH8OoXs26DNarw
384wAAEf5YvSXMqQ+FkvZzzRLKiXKV59ZFzWrS8vy51pIoKcd8H+yTfy83L4aFyJblvatzqB3LR8
nYeOy548f1e60fC0bMlzSnFsFR42MnTEq55l6Kb3OvQVyxslnIQVBGJ57bMxZHIoEDvsCF9qToHe
MRjUOjTs8weLYL+/hPPKMpX0OCmZ2WGsfS+z4T3cysFUz42WTLdFCL5UHXY+Q24Xt1SXUGHrq8y0
D13fWidQtQIJIhZsm2H1qR5SlN7zzz0q6DuQILodxhKAaRggy6HbBPNWH5bsp5aGO63qjmbliUtN
oMqj8UPGBqP2WTodbEE34gZgknSlFZpWwk77rZ3ZxrlS/kw8opxoWHqtcYBxmDJ4vk9D+q3yo/zG
+tBYZTqpriau7Qpw1PJYJd3wBwm3zX4o4+Ha2SMqj/lBJQcqxiRnzNnW0j6XTv+cUejelh/DUN20
N2jl0FuzCY+qLn2ue19fhejot6W7UkXZ7bLYsy5q0nMeDF68Tf3e24Vka5PrJl2iAbbLI7qYdGRC
k9pInwWuKtS5Ms0cm7InD5lGTGSFWSUZta9EZsU3FW6SkcDNxG7FS1IHyWYatB5tn4l6wgq0W5YG
3RpdwrFvDQ+FifFmZmN1T2hZdW+M7tX8Mbg/fJZOj8xWLEMadBlqekE4heqVwJ4UVOXVgAg2/6Ns
D1FF6zjPPLibp0BBtLCVk3IHOADtprYGn8IQpC7i6+C+RNJMH9OMeXLrCycZzCa/qPbdRMoCyKJT
yXZW02LrremPaVmO+1rlb6ip2dn5mCZC8levsiIyYhANocPhFB4jBi1ubF/RxRPL6tAMikyVxzyZ
LnPw6qX8M/XABkQ2aIHGSoRPU+hrrwWxvGVhTcyHAaT4+m/HtLpjYSLIm7WZEeq7Eg0pXIP+yu0h
mFaMxqYMcipUpOFraXXFq6/XFyXQtLqIH48FGbK3JqneZRdioDay1yAY02uWp+46zuhl2CaImw2V
TVmYfwI2cXu0KIS4svnbeW76lOFSeBXxG9VyeJapnfzNqREEu6UzQLgnN2hxk1ewCZLMqPlaNGKM
kE4axVvSlokL7jVm5A3pEWmW3WSha0edA+BPcdhhKyBaGB97afBgiiAPHEGv04mym9DcYdzrfUHx
pMbmqQSd8ucVFMJ/4m7n4CcyRFfkekFhn49Lr+VZvFzzqunLXcSRtWZBE+2D1Mr2SBO2Wa6+p40S
z0YBEQRMymUpjfzQ96+5qfJjKNAzJgoTl9JT51qClN4nQaH2SY+7hW7nzQQhuaM10VhYFv4ezlrg
wFWfXTRZYj2ybiSbM42cazC4G1Rs3YECt930ef0x5r5+CVhyLQXYcpBZnzGmKUItx+TkNVQ2cwPv
SkaZJUofZD/6rZyF6ABOtI2OuOOih5+pW/hwr1Bc6zIedksTh7NEJ3HMmp4Sv/rmoDZzXdme6/ji
E8tFqvQ2l657dPTwYhRO+0L9cGWoMjNZW/SPDF4SBGgs+QKdBZ2o9lFztYYBNKDr5CiIGSdHg3bP
NEPbMkrJoLCc2sL4aylVi7Y6pRqJmaUZBNtOv6U9QyNo6+FmNMxqXhN+K3IPC0sse9IVY27EcrQe
TvVe8jie033Zezjlqz14LTpf4R3NwvJXGEHkEUTdlxHa3Q8hG1h6mKYMx39GocTw0iPuGGfCL1sV
+UOxXUpqfUN5IveucPNwJXGGJdqArF7Jcueg4NiDIrzGVjDderPuNjGOWWJ7gdK6ABwJOPCR9r1m
rZk9udqJxdqtTbLip4agZGWHU3xu25Gmp6AWLdlWhGkS3YeaaEU9tH+PSrgXvSVicxiqT3uIt0nN
aEBHBOV5+XBq0hZmnAg+VQHQfCzHC6z0+g+a4P9Dwf4F4rKLIfv/DgWD/PrP/+E///O/+df/9b/8
p3/1T//xH//bv/u3//SP//7vIWHz1/8NEub6/0BpaZuOGcBa/XsWrGcCZrYwW7kQr3Td88E8/08W
LNh28LCmgQESrALf73+Awrx/cJBr4d/li3xDd/6f8MszSvp/cQODnuIleGfMA3iXCyr275ysQV3W
ipAotV08eYXhB9uw1H5NhH5sLVrkovFeyyBz18mggi07M0isCi+GnXgIAvC6rBsCD5nGkPE5IrAX
0t7O2gWXdSZDQpTTLXBB5uJH03DJoLfxpuFyRWSUH5UMvlf1yI5NJ9un7aI3xBravwA7Mlzv//wZ
YVPogNoAAXjw2P43w6hmSSfpAZVvPaOrj3qZvQdJeIrttr/w3WoKeCgaAZmcK+na9h4QSbEqSz07
ZU7FQiUbCLjIUaRm0n6e8ElW5kNSoepBI9cI6tydqZN1ztTnCTUPNt2EirTg9BYi3Dgd9IVRZr8d
nOH7xpgcNISduLQY2lyHJDO3JRa26tvu0OXOUzewR9SgNJ56g+nMlNorsgTbfcSW9Qr5CJE7yUFh
T95ZzLpsBT7QO6vRHVfFyICISGWCUttQo/Dgeye9hHtkTA3jxx6AYlo3ByOKf+hB2K+qLOBn0HVe
L9RCgqL8A4mkjP9NYgmsTpSnVmdl0zX+pyc0iqjA/3AHbd5rW8HWnTPqhIMBJ6lstuIIAtMRIwWS
YbVZvmvd99g9Z2apy+5XjwnSIc8O8X0h3qRh/4jnSSHU34+gpZiL+rsj+fBjSeRrEGvHTIfflL1p
XiS/RyPMs9r4TqoTlq9ETNv5Q5wMetXMCO9RgGcoh6pYKvLeh4aJVe7hOhHTpzE2Gi57xLIz4MaT
GsIFpV+FO4v7dfNDTTgLgsRcM9Mmc8llLpCZhMOW7LFXeUaMrK1FKWlH8GDrSVF0TpRBjNYC6sqV
P++TKmM2BNnaRbpTtA+r9EgqjEH+2YxW9qhzuu6ZNI8GLUV0CoT3AIxZrJl9eGsvwHcRfCg3AwFK
/7F08mbZpYfQEKdF8qtvi6p+FYxVtqzg5g+8O0883A9lBxKTEQhI2LxGP571wRb7EazjeSAzlf4P
C9HFVWrJpbIY/4IIHk7GYF4yGJfkHSsyJh3ruHjl6UaYbebQk9U83JGhBErBSuwPHyUT/Ozjf2fv
vJXsSNr0fEU1USKzhHtOHd26gUYDTkV3A11a67JpMIImeQGM4Br0aZAGr2j/4D3wyQInFtOznIn1
15gZDNA4p0Tml594xVMeqawqMR8DCeKjtWfQGNW10yXlZR0TtjCGfSFGWB0h2dQUXpH6oDg4kNfl
+J5rqErcFiHWutKjZYAhAaIAnYctH93cuYUP2VO779euQorl0IY99HVeTAQrCrvZ2hordX1AkwFL
zyNtm2pR8Yi5cddM382U9pdtYePlWcX1mFV3fQ10GXbJVQFSaCN5p8xE+WkIQnEENmTWJd35nvkO
T6w1q0vvyeB2fZI9RuPYQxkayHIvP0SOEl9FVWWr7ZcWPmaqa98L2wSdZJBYAprfjTX9Si8sm2PU
I8BjgO/3e2Pxdmh+Pkwmruyg49/TPhOnyXZuoYP+0ND9o8JoyksU4xKDJsVBB8n8c1OGxKotRcdb
mZUspKFBLIV114bBG9jUjo75KccV3i/1BBAidd7VsCQ7qx2YbwA18td4Hcry4MRTfVB/ZujC2fSR
Aziqp0hcAc+B58S7YATYYi1atJtC+hlJ0N8jTzvvRGRgt1uI9uQi0eW7MTPmILI3EADjg9Q8Hcvq
crx6WjHchpY96mGJC7R6mlNlKApfMvjwihIwXM5jnLE+GurtPGrR24XZtYP0sg1NgyI7bWDRoHnd
uedOrWTbrQgeevqghaO20VhCncPeXg8pqCiw2dRCxbBzcPA8X7l6E9i3LTA3zKdQ5rYGBIzXeFBE
QAtsNbBet4c9t6dudr9rHv6H7dJ+G7kveNlVe4eUu7tJNac+L87y0BQQvNNicuGWzneZnt7SfymY
9ADKMLPk67oc6Lc8dBiMXdC2YdYCMZ9KI8Sokreo6O74sL0vS/NjvdwlNT53pdFsYukhAy4VNct0
DLYmbwfnpnKDyAnnDYUL6rXTFMrduuDnQe3tLLnrqyw+CxUmCfsRhqp5t7FF7lFZvmsDRK3Is2NI
ordePtww8vB2RYGZVcME11+XtdEB7xX2/OBp9EnW91bHLg0P+rUmIMl4ng+aFyF0W9oP/RJHp8jO
r3X1/VYZXcWyQ8KuQK5tpZCDWqIL5TytT6IAZIBeOfUO/FULSJ2/2IuauyiMClJv4dCkfgoudteB
BCQRMBfawJgT5HO/X2OHNuKvCUvolOReiGQaZsKZlhF7E9rwY2XtnSi7lLli/kzmBBuxJB8fGVXn
03wOJ3OBPqxj7WiVKNt4w55VARgRV5fb2tZekp4u87q2NIGJUknjtGsNgD9aaMDsBJXPLKIhooNd
gUcQaoxJ1htzcyCOdkk8oP29+LNLTz3JsEXD6TCIRbtDOlnDYaoHc0n2Tu0+H2CARygEzBg8L6E8
5LkA40lx3wix1yXlJCiNmrliuI1g+G3DWCfbcrncSs8bqHUmeDKaHkRKkgbChK9HONVYo1b7vTBv
5xrgeYd2/66MGDhnNRMwulvQdwY8wDvH+5ZlQ7Hz0DzyrUZcuooBj6e33R6633WBD8epc6WB3Aim
M0Fer0Jwm3UXdYJRK4JThaflYGARImgXQxxDuqBm2ta3XguLIEEFqlDHAQLW34Ii+2IukGWbBZ+k
oMVMPnaOLBDwC2o8N7WnKhn0fadDMiAEFb5RkH2gC3oKUavwxZBByMcdSU2s8F3+vtQ1bV54qb5p
SGtj4Gh5wOCnzHWI2nWPHNsE5zbDbM3Isl01psxHZPAG+r7aLvRj9qqNW2rI7/dLT4OwazDFsO4W
Sfe4rEN4jSNzI8X6g6vEcFLG1SUxwz022eQvI0380i2eXBqosZF6/prahpXCREjokHhmjQIx9ShM
jhUjokOlXoFdXFkoJYyOe5UEDDgc2RyQDGs3pjriBnUOpPO58vBg9eYIkio8bYTs9hbaIdsmEMFj
PpabNINSahNBHmwib6AV9zmTyqNtms4pd6+KqRSfEzPImS2kby3ccfKJ5QmVNPO+sL3HAihcmkak
BdK0D2hjXK0Jer9A8xVulPzM1602POZ1c+qnvL6sP+CpFZ7Elp/1ZX5K6CBudQ1tPQ7gJ5gqNqAJ
IiqCFcQ1QFA0vilRu+QB4QAkd6P90kwTqnsYNjCT31h4gooYSlupMhQB57Fxhh/hXPEcKs7wKWT/
hB0IV5FDYJws7BqJG0kDlIgOGzbAmDVvXUGk8hrMIlrLBqLHX3Q7UrRaZW569EMb9IglY9kb9Ctc
2u56exiT7DUsaaTLao62blWeFSfeXQTfED+0ZgvHvKrzjaZNAAqZZZCNaNt4NmZQu8Pb+lultvcW
AdKo6rCZ5BoGV8RXcQMRMYjmQ9PwNwy1GUOsI1oVLgYvgbg2fYuQJ7iM3sgwVnyjlAdVpEGWcLJ7
L+DxrTkx2BYPe/ZSjwYAvvm8qXu8CooKgtz6JlItm/ammT7b6hB1C9BvurgLpRNdLUF7rEIt3y69
Y++8FIuypC7y/YwbmrAYnNNzxbXeHsVFwzMD8WO5lTT2/UG6uGKo2wV7xz0bKPdE5DR5jV7oktO5
OhmD+rZQe7bzagCgdjdx8m8sejjgbKS9LTltgL+mwZPjTdND0hlPrhfiLDjasO8NrjkEDLQZvR7B
UzcF6JhqWA5AKJdI3h9nGOVbx5y3QRgVW6Mzsf6sMYKvzGEP9kM/MaCCmdLVjIPWtKW2h36TgbHy
mZ2J7TxDKZHTAyTSME7gVa6DmnVqzVaML6SbY8OMIkGoU46fRtezt1VNWpVBJQ717mvaNc82mfBl
6ezHdWJghNgV9JRDuhhrzCIQ2o9dtz7q1bgLGEZg3E65GwDC0SfkERx3jHdZRErpWNMD1m0UFeEc
76hu6H+OKp9vRrxJO1V0hbSNqkyl6GQ0qD/766JxEwQHFsarcJZzRj1E5HzEhiSImqOjiqlQM+/C
DqZdolVX4JxnpEuqx6GQ9s4yJLSkivDUFzPKMMyl9KryB6Nb/DhkWUfttoaGeUqh22+wvsbp3dFH
LC7aY+6x8WZ7bHYNVkKUD+XFLiO493eWY7a4s0zfYTmR2Jr4mhkdMXKSaXVGbPUbq5FGJODas1Ul
3W5lkfaL1VK3pEjXVYCV8g6AA/BUAUAeKZKIou4mn+sbywyb4zq/phPX3Keg6JYJ41DDzrpre1xa
NJGCLShe96qrp+ei7O8kPeydBXzaDxB12aQDW44l51zpWf9SArHeuwXcTuE4jx28NNBQdC2sMmdK
PbHx3LJDBDS+BXE87mHEcNOTcWYmom1bxwWUo85mS87aXqvqcINA9bagr+c3Y/sJ4+2RbkT9TSne
HpC57DeVh1GM0yHtL6mpdKruTTbnzX4wovhgVtNp6QN+Sg3YB3gbc4Z+Tsi8byfm8HUNNYBJrjO3
684rlreDjscjkFiilhABFmRI0Y94qQ2BsK/tjFjX4e6YD9Euj5a7NVrOFiI7Kx+8GOyTm/MeTVrL
A8k7R8JwBQ4HiwlgEgxhF8oTc5B+Q2/V1yzA8Jkx9PtGJ4XVx69z0jV7SrYBhjaN6SYpS99FIXXj
DHS+c2SyLtQA6BUsDO/wjTunmuYXS9wfSyuGsjJglRI7xpNuoR+sJwsjec+4G2agkrHLp2YVaQtg
eReKEAWPMxGS+veBOQo5Ri32HkyChnW6LlYG7y4cCYVaGcLN1Fvudi00173VZ4ptwkh1K4n+6P3S
PFfrXeLP++Ce9IRtZqosFudwnJ4dEDTR/BrFKlH05Flm8BQTA1ttkC97kNm0nNTZMWhcIFAVtmXI
iHX+sYB09ROzQ148ya67zk1A8Nv1pqkSEtbZ2HMIQMaW2XvRU5cti8hRieqBUEf31pJ5V5Zbxr45
nApDew4agwuyXTpZ6lqjdNnTsCn3U8OJnFj9Ducg/ZBgFKzF71CaG1gsy3O3VNcUJ+0ukM0OcNdD
kpgT8jShdcgbMr0MsBim8OLk0U4o3Yaplc6gQEXyZnDTbdqL9yobb5Ja4qTB4OewVCAgPdLzlIkn
UqjdcKjgX8aqcE1sd6MYX0eVLu/qkCVIVj9ETknPpfGDxtytQIV8wGetScEIJ/XCees093iG8J4K
8akVNFESSbesbfBRrLRW2wbuLRSCdmed07wkf1en8Rrdemve6kbioNBG+QGMA3YaZ4BEUhBtZE5E
OPLyxW5BGo0dqlRrlIyZspkuw4pCk98XKpqi4PWA7TgazN/9dWMF2BJIbDu2I+k0zwtGPONPhJLa
MjspsFER+GtEBTF8O3AD259ZjpOAZmsDv/fQ+lx/y2lvNKRXNwtZ6T5FdWolQgMjpuSsMJ1TfRE/
RSgJ7V1ji23ICQ4GOWb1CoiWBd8S/NLOxqG4KTtSnfFlfSRlS5cvnR+NgJ0elp7wxU9tD92PDBuN
uko8hrorfLUcmBe8jYQk/np/TGYisZdFB8ulJFwjBXomL+YMqdOY7tY+C8cAsY2OossUfBsNxZex
AlrkQKLsCU50PJhzTm1SHrWo3NbSfkEtkIHa2CGS1Vmv616jJBM++59thZyYFpx0emlGZb15Xv2+
zO1nFikYopBOyaS/oRUd7sBr0t1TkGkT1/mhGV6EWeKyp1co7KVfJ9oBMacTQKt3hFigHeTpbmq1
jZNjnyAnA2GQeAcrfu8AxfI15A999BkADNS48BUpRV5RNKc4GJ/TfVwGkO3cDBfJoPgcjUdF5eu8
4mlakBlyuurdtJtDGBF/OHpKMZ61ybif8kHJo9Abyel2FsoYGRPmo4E5PSY+XXUTae1nSqprhjXa
jZ0Y41bvJPKGqo2ZtTHtIVTl9pCKMIYFCbWxUrz14ga2R24szOBrZnQZ+2jJ4sYn1Hzt+jxm6+Jh
W2EWZhgaPXBwpKqLjhj4SY+xcYI5Hd+4VbMbc/Ty5GyhvdN9N3Eelsv0qY1w74kM74GOH+3e5LOz
aE+VlR4h8+yFjalm4BGhIeG7Y//SzPkjfhDHJD6KgZu30AzYWillDp2JHDnH7Sxj33PKdgsqY9xB
pHyEUyW2VWxjoF10207gumVmripg4r02furATjMp1N/GDK0TWFEsWJxA0F/vvMbZoCq579PPSPTU
FqrxVnMvdRGBJwd4FqN1prs/kjyCD1m5X0UdvztZ8xyYvenD/j6Wkj7iSGs/6u6TorobY+zusVtN
h4WMW0PSqwvpGJDmNTV0hNl4Q5r5qtHEvIv15Jvbxkh3D/VN2aD+Hcn4GBrZ2Yq0myLkvkSB2EWY
sMPssxkB1ZVK6wJCzSvSTbvII/ZLxMNH+xi4xUM4ZzCX9A54wHIjSB6gUNlkLRAlkMwMkhGBovjc
O8NXXEkPS23fszufjLr6XEf6iG3Y+HRDxbKzo+5HXmn3eeSWu6Eupk3llNe1jf9j3oJ1GD5PBYma
0/Mn9dSfO8M7DtH4A7sP2nhNTXcjjrZL8KWp9cEnu8altgB1j+XQOx0yxAetZyN2QQkA85xqFmWP
uKrnliamltU9aeZ9GI+f7dB5q9D4pUw/U+9eGzyzsTqirlTL5MGq0cRGLca3NXoQY9bddF5L7yoq
kbQyHZqmJN0MhHxTiDsTTEDStt/70DzEZfapwn6t0cfboJQGeRCroQDDZeWQBOYsuaAefhereEuD
jGHQ3G3HgKU4gJwvSA6ZXIvFRynD8S2rTWg7iFv0bJ3TkIAAHZJui9i5v4S1d0LEk/UAMr3JRyCM
Uf4UGPWrNbbJvgNFCGacxIXioh3CLUTs8WrrcT7cmsAnTkW3vHG+DfsqqD5JHSZYcoMydnAITCc5
pLnV8SzAwaNz1FrJ5HdRuJyyoVmuxjjaJ22PZWeduhvZVCinRcumiQUiw4FyupbPsATQF3A7puAd
xYAAP78VHAbbEYD0xqvtfWi7LyDmIGJO9T3yELcU+5JIYpEiutUVlFtkZ1AAOIxoXG+nwSsw9UXq
AFIm/eNNZYff9MmQV41lKqPD4qhktHfFjZn1qCcKvm8SKTlYNYDfadFZcCc/t62NPVvQDQr5habj
nqiJJn+PZIrpgvK2BrzJ8MTJA1yMN4/ZktG0iipY5lYknozcvaBU/lg1ItxVQwKaH3q+X1fRi6sv
6dUSagfmAvchb+szeGwNw2t5KibEliM3jy4gA77FSUi5mnnFpZt4Qa2GBqmrPePHkJ5lO9JsiWG1
sHZ7t3lY/8eYHAxMm2wE9ts/GqnJgELjAiIQRl+aAd0QPUQMo3OhHBkBQhmu9oITXoctWH+0FoaM
eU2WjnHKXTkkfp7P4tB6nZokxtlt0sZf0f/47DgKDxh4X5DYI7dBfzhoGySjfqT4PHAGBi0fE91G
U440K45nBGkX3Wln4vTBN7K33iLqXxYAyu9Xbe0+B5aLdEKbXQCH4o0RKA1Kk1kA2VLp4WffuWSX
lvSNqbrTcgd9Gny4DyOgjO1idC9A8NAZGvDxIwvF3wM1mjxDdoKpAPgqagbbXVr44wyFAB4Dy1FE
7yYEIQiYfsUCaooRYMZ0PDIdEv8sn1AwoLW2dh8x2GujaIcL3CGJ0P5dpzbrBIsN4u3EtDxUacHM
pE+BITMYm6nOuxg5qDUBNxJytNC1d63WesdQzZBwVgCKbG0H0DJwp+lcG+q7x5xyzDqNRg9tZQYU
yBp1G8mJNWPL8VO1kmY65vTggHqT3siE2sq+ivRTQLm16r8ERs7CdvtnqExONn9ajPJlsakjBrkk
aDOgCV8H6T53vyH5PZL6DoqeRLoOjD31Czt6QwI0+BspcuOjWbltSBN5NEyRDSkcW36QIm9n16Ye
turdWhfWTX/qbFB7jWHRrx9/9GraIDSK9LGFaghPk3NY9T3RfK0ZaSZj+pAP8rE1s2MnaHRr+A7+
gim4+6nI/at/nvxoCwFFRvfoenqGYZuIpX8wV8oHJjSzbaLXpGYdqHKaIHDv9KXX0RZDrESdUyFV
6zbA124/2A41WsPMIukt72nNlEu2Fl3r8ByGMRoQSj0QAxyqlFh/L5nu3LifdHo2x8StoGB9p5Cl
P6TV32zdPsvZPpERMEIw61Bp6TW0QuDau0poZczydOvI+UUgi3TJxyDyDVA8FweBp0jKE1yd8naJ
39YZ0+yxAt3adX3YE7p/kSMBUGDTwtwdQTQU9eg7UNHxmLcCMNlPsf1/x7D8DYbF+0vX8H/+n//r
H//1Pyrv8P/0T78iV9Tf+h25YvxmYUfsIvTkYBTluSzQ/2djbBu/uTqjqXVpgmu22F6/Q1fM3yRo
FhS6ES+UFpz4f4GuGL95AGCAYXjQP8Bj2P8WjzvjI6wDZVlLeJJeNv/maj7AOtzRTTOETBJfxyml
bxp/IWGSVATEXgOjuiDRwb83jMw/Ocxf/np3rqYsv8roq2+X6NfhzqEs9lZ30l+AM0apF8Mii8S3
GQGprx0rnZY9HT2LoWdK9QRDEDmxgzs0u0wEnBD6NjZe//oyPoYxdRW2rfOgQQsZnvjgcYE9gESb
e0oYS2HF1SBcq6qCbDxUMjkX3HxZGH8Tl/7k0Ke+02EUagtsiwQ6Mn8Uv68qw46ngRlNpuzNJ/zP
XF1hBnaM6FWbezsgaxxU7a4I34IRB6X6qk5KcjekAHpwcYLXUsRnLT3DljwO2p01vMhu2U4KLcCD
QuvXR6xwnz6iGgneHd1pPJHVIwTDsPnr5wcl/gMASt2Nx1u0aByS0Hz0wnYL0ZUTOEo/ADCrnhhy
46BAEcJ+gwF8VG83BOxpGvMho0+TGu2u6yAy1LB57NdGN7bKKxj14M3scXMzEyc6ryYenR4TtpQJ
uJsDLOKmjbK4Nnk1YkYaHJcH+qWLSQaAuK/6XnWj6p9WR4iXj1w0LIA9fWtHcOdMIBh1s7MB0E/t
zrCajWheRzhz85CvPz0CUHRjWs7jQ4Yqf6n3fuDMT272FvY17iEsj1Dr9jkqAOqa1NNEJOtiz/ZN
AjbFktNBxP1evUL15+qCHMXX4P11ClvJ/+IQu5pTc4splAyRJ2db9kDuixd1rQsSbA3XqA13bcNS
XyFKP7dFXKIcnHkbi/c3zWwF3jR2Hg8DW4JlgE/yxsYU2uhedfRXlqrz1TqIqRZB0Zx1aB5qL6uf
Vs9ZPYiEpT40nS9tMuKaVY4lqsWzDPliJCe8Bm3sniSxa8Fu8aUO8FY+2p4dP6KpxY9mAgnPlOEE
sKG5BrrO2g356RmzxVytZT6cX6Mr5kfenaUcJUzWSLvXaa42LE+zkzctQldq3wP+2NdDeq0uUa0M
dfl9YB5Dd6Q8bbhAlILUulDPndxm16vUj2fcdJ3fVdg28/qa6VU9tCkRx6QSR5M+MF0Lv8esaeE+
9ILb5z7XhyZ0f6luDGa1f70f/mQNuG4HT8fS0TEdQusHd5Ceoz8rbaTp1dLTI2OrQpvazK0SQZyh
CPJYNdoaM4+dB8N4cyOmZqdejMm0qV7SsxCvKtihRU976u/MCw2VmX0MvEB4HMCKGAIS/v4YfmZk
3RhOE350D42BsOeFGNuZF2BwDMwGTAveT0HfRS0V3lPlNX/3kP6VqCsIZLYhOHp0y1H2IL/E/mou
KimZiayXoCKEim0t3dL8oQleZQuryLpTr3eOX9Vu/P1YKJe7CuEk1GDUSyT7I9U+lujheOmTWkYO
go8JJGfYZYRUkFD7v367grP347MTtqOTTpL0gi39+OxQS2mQf+HC5+wa3rzNpUBwOqiwZNrtLgoa
dF6Y3HZ7m5JaGdSryGGwEqn1VbBTwUGyVxe2sbKpXxcudBD1BODTWtp4UNbtas8uHAUmZC21jytJ
vmrZW7WPDTD9lvWVPvQlNeQN5J0jOsA7FTpDADRo705Neh2OdwVB7K8fwJ/Sfpb3Hx7Ah7MrwnVJ
Gh6ndu0AhiBqqeXdEA7U0aLeZGpikk0QzEI2JQFdmdSPakWB0lYvjgjs1pxNRX79N5f2r6xrwYpm
4ViG4QhBtvXrolooIG03TH8e5SqcVxzdWIhsKxayelExFSSasDt1GWgUnPFZOv71NfwrZyGXIDwX
N1cp3XXr/bKuw2iEwTHFia/WgvpatdlVzMc18Jy3rHFNHIW1/I0dlrRVmvJhT6sMjqEkwzUTCdc/
3nsMETarXGCgWpadPYJshFcxbSmedkLdNVvAkubsjE3VIXP0S132e5XslARtG8MftShV8JEcRzUO
Ak6anFmzVpWdx9y4y+edueDmwatWKctcQ4QRrNNcHjnb8uXVZNVWmAx7KmnhCPbS+eBx8qnH0DSc
QiyKAIC/OlLUopxguw8e6sjiNZymq9z7JNjzVjr6KYFbmCnyJMZ6ApqmR3MRsQ+lxi9AFMfdrk3y
a41Eca5J1UKU8pQ6C6GMZVWn5h3gkotB+qDL5aKeNwN1gCOkEUGCZiUHKqHD8UbAC28V9xon88Hg
RFF7djato8p+oXjvATlcRMdfJQVNOK4b4vcwoF0laY2Hb07VbXErati6ztyh5TJShoMIYtervMXU
suusmBBYIJ/WHvo62w+tPNb8eNXqF8V3Uw9C3baK+HndA2nS71Sqo4HxHfzk0Itw7wqEnsHT6FjW
sVp7iJ0VOMhXlRfb3APKi0fBbptZ7hpJQllxbqbA8jI6y0RAlV3x/NeTkmhYmMZWcjDnlXOj7lOl
IWqnZBzY6h4x16Sr9/OqTXCQDh4MyXRYjy4HxbxkpwNcCmnxLxKzACIYpDwV4Hgg6uhVb0ulOSoz
Eg7EStZVxbGedawz1haTy62H+PbPlaEuFnYTHeEAFwLcBQhgDHx9leuBCTuWwMjnAlQQndcwfFRf
0BLnxEx00RC94cbU+1xGFjCHhF7OB5VuVUEMpOBGfKsTY6femko7E7BhLkJFKLAgVKMwZ+CHOPts
PkxFafW0Jmv8FNuELVYn5oVnOs479UTU9ankZCLnCKZun5DvAXnKQKA7PWkU+YVaAmpbxGW7U/9F
3eKgbmVAu9xCWdZjbca6vhEp0DmP41abL72c6UfwDkPQVKRpKv9DLQSrGr4252WA5lvelloeM73d
IyREh205RHhZqm8RWb6rcbHNsKCNGXMssYQevajU8WpgxmP1Bv3J5VI5rDr+q25SA5yibk4te3XI
qsxT7QT1jktzfui4WrWAVSJgDukewaB1YYrhIA1uLkHLDyzzQhRR+a66cRhFKE2/qvthM6sMWC1h
9VjUjnWILSwNtSykjYLjtMWf4YI56LEIBtRwGszpSDQ5PlTSFjv9YQYnXII14cBgFXTctIrY6YSx
m2U/D+PwSeUDKGed7Xw+yPENZwZGHJQ4RACVTfbcg4Gmq/pQbIsP85Rcq0pS/XqwkjNcYSVvNtEp
q8gppzm6Vreb284BuKjjzBePOJFwepWyJ1gmZxEQt4NXEb6qmlB9LiLPF3SFrxfR77rpW8IaVl/p
CvNIS2bfiGbfUc65Tu6PvvqTLCYjSbq9ioEqJKmPVWm2iHYebmeuS/ghM1V5tLp+ldzUHZ3COl5/
DPrIc0fDD+E+3LDDs/oZ9YhU4ltjKwFww0Z7KmXBWYELjKjd56x5m/xI3aOqB1QEULWA+qpw8QBS
UmCL14m0T+UN6o/VJlXfrI5HlWZHHJcqV08rtVUk+JmbGee4Ev6cKgmUfrRFCcOnoJh1o75QfYp6
PqqKIBnnrKJRDIPOParPVQeCWteqGF1zy3FBkw1Efp1fqweykI4OM16jBr4EHiy75jODyYMK5TMr
zpD1Lo50yBqgtMSrCqxMnF/IFyObpZ0OvkqnVPHAoUefIBg7ENfHkb4bv6Eer1qVnFcqhqi6QLC1
VZ2DNJaOhmvfTRf1flRYDnhK6uEOJsrEwXwX2d1D2pxyG4s3nvvosc4aC+VGRFsi9iYVp3qw2nxr
LtSqYbwxyysXQ0aAnKqZYC3JWaVrXSZI1R7LKSHpjs+dojSzaNYKiJem3r96ea1z+P3syFKKIgKC
ejkTaZTKCVVxi70PInjpWcU39SjUz6iHrC4lW4bD9lrnrasqWp31EI79YaAEgh/Pb6EHvFO6x048
+qdeWEcVQFQVoCKd+gZVLgE53bpNelbPv+je6nneJh0FGP+opbwmTv/eY/y7HiMFxP+fJ/fP/+N/
/+M//9M//tt//z//5T/8ocfI3/qXHiNHEy1GR+oebXibUurXHqMDNc0xUQqiyUhC/HuP0f6NYbrp
etKzpXRs5b/4Oz1O/ubSC3M8S/ATEnmDf0uPUaiC6A+JKarqtnQcIeGNSSwd/piYpih42UhdtX6D
u+rQ1ddBBcS1iOebCW0tFiFU8ByXM033Zdq8aj3iIhiTKbijdWuKRTtKuEGbYPo2J0JBmiB8GVG2
65q82lozx78srRUHkjT5yeNETxlKeh0QG4ypmJuEzBVSz91piM2dq/opWtxqY5nydqjA68m8vZ7y
EihOjJpCnd2iyHmxHec71JyKtDlCa7EFbF3JUx/Jm19e5t3Pp/DrgELof6oXDIiD8Olc23Th2H+s
gxcL4zVIjJ2v9QyGtJKx3BSc0T6/OOGA6FwPHHKKxD0Fz2vaWrvMAjBT5jjIF6bOHLWKv6Qt0E8s
3x9gFm/ySd6XDSy42IR48oJ7gQU5T95GUTPCGc8Ps3CnQz7GZH0JowO3+uIWIAi8AgNCIz8h+vts
BvYpxzyJsfyhw214m43PRYbOszSRLIGcvrWcZWvF9qMxWPdRxRuJLbD7HZMTq3dvEqE9T2Dco8G8
B1yHiDDyFEROfFzn8grtatpDb+E4XyPEcjtEt9JCdjdpkDXSY9THdEB0MBM2XoAyhgZtGrSahI2t
od5BShpqpe95EZwmJolLRXI3coJMCzL+Vvw+CXGTWvI+kOiP6eJruWTvQZVW6CCVX1vsGYFsXUWe
c9c13ietAp3rjV+drrxKo/bZa2vA8igXtK64l5M8WH3NcDh6iJYCKUIkIOL6sR3G+162cIUChJIn
3g+6NDMa3d6X2ONi25DxXx1xTjuM8pd59HwE1zhulMHNl1yveR5o128jB3NYC75hA4yyUr9uh4MR
CgS629JkWq99i6PumM2c5/oQviM7/x1x175sFaDfZjBvWwYJj/05x8Z+sxj5Z7VQtKC46gxBzw6x
4xnJ6VIniTNGEwopXEBsS7KFobsbmnyC0BHar62d4URPZUtjs7exhe+Lm2RWzrW4DFGsMdaMjfht
/c4+C76TtF8l2YyM8SjekZNA2gJfUAkHIUB+YwPj6xFRuNcgQkjdtZOrKRX4xmHwB0gs2kuzeu45
8FFPilEEk/fduB8mRz86BatkQueG7nU/78vFeLJxQCzyfjjNmHVvtAXSE5qKOOOWQwwRZRqONqP5
yvlmYGRwlAV4RDwHtJPTsKAG4LN5pxsXXTZ3eNTBGq0rHToRkWXKNfwS3aNpkkenbmH4jcXo2pxR
FIZ6uLFcbzk6A5o0UZZSFeD9hbpiigwi8GmYXkWtSOdFtbdNTJJtQKaIbes+Khs3rZ3G+65bjpqX
3DJWsHzLNi96g0YMUHHqrOF2cPX70kYoXXO/otq+S2s4clH0bqf1g8Z5q+XacwQPYlM4SkRB3rcI
vroMUqM4BZ4nScSyAWgV1vSB3aO0WwC04ybEpiF5laGasMPrL7Cpu0ZU417KmyoH0YdTEp2Z7DZD
/PxML/Qa5teXuGwYJQ4TgRITFaNv4EN5GqPOKHwPQusFB8pbGzEaPxscJF9ByWIXtO3FW9ah+Re4
abpBv+MHFilPVvJu1V6xtwebNMVwLwZFq5OE75o7Ao2U0PkKMd0KF/HDJkMRnPlyuvMgTLTesBuj
9EYW3QU9FExbJcPuDigSGnDbJo+PVYPezDA8qHLX0sfQR4uwP/A8ttlAiRPVn2cjes9m5VDAfsEH
hsKxh3EgmnTjmBpmtDNle5u/4NvFR+UOBG3H3IafXUbyFxkY9/bcgP/LgZdUYHsrCXo5aiDBLlAh
cNS5YMMGnDWO39kAKti058qOaz/p81PdthxpqMT6VgtDR07D9iaqlcZmhPdDS9GVZfJ7PXTevg8B
wLkNemkuK8ZwEnwNusAPqho1bSM8pILY7i7292CJSdWWcQ8QHJJkGwCtoKqz5+8UAycvd75OWENs
Ii1+jbiYjX2U/axTnhKODSi5QHhZrYpAMxdEKmBQ+JUh/7OhpkcyMOTQsBb4xVlD6Dbix8UKfjRS
3DcNMMCpfo68K0aUYhvNGRULhBy4I/daZkxAynvik9EyfFk2U4b8nYaNRsrq3EFFp2TIsDADlQBQ
246Vf4eSUR+6TzQRXBaLSVQE/Bd34S0yQAi/6dHfdMPEnxqBnKqkQyYzPZfTVX7oUXbVNJQSjXA/
Lb+bNo41A4WFl+3Nar6dc+uTYfVHHOLoKThHhMxuu7w4LHqy1whbHDp1PRy7oHgEuVbVsd8G0Y52
i58kPIlk3EIZRZDOryf7q9aIU2waGyTZNpEUJyiQemF8KgPrtpU/9KS4joX+KeRgkjrOixj83Oa6
/l0E2o3lmm9/nU38uTWrbptZnMdsEUzGR7iDMfU1arPcNrnMJkFTEXsY1YAZ9YCaDvI2WvIJjS0T
rHBdwTMFn+KiVuN6bA8Xk2V4zWnDKKso/qZrvOYxH7JATDKErZQSBDnqhzdiY/cXZh2ib9X/Ze/M
lSRXsu36RbiGwTHRaBRiniPHyMxSYFlZlRgc8wzI1KhQIEVSp0aBf8XHf+Dy7G57dW83bxv1Z1ZC
lVUOEQHA3c85e+09onbDpcXrho09vHbVnax/eBjFtE2+am265ba1lvh0DgjvfSveEFZKasD3So5X
KzMvmdXxpKVviFwgAwWOvOORPyYgdU+ZTnd8V6FSa3fgTGth8eRF+lU1ieqqOJjErUxioNuJCUp4
88wGomc6JXp6V8flPkqsQ4+oJwCW5XS0MaL8ECblDmlRpU+02JINopaVKAnCG/SHyiCb17tIthht
3LTHhmfD7aYtxW3g3Ndxhv4/fYhcb4v+ceth6jNwgsu9kZRc0jSwZerAD/78HnD/bqTPJ+wwVIe7
cw060H+QvKR94DdhVjSrKnEwj6JxWpPQhKkhxDkqSXLKcCrMHNwL8JV7I3ICM85RYTiSLdmIXlss
51ZJ9k3owDkVG0lOo7NrV0E2F2ujmjcibABZxAuiPAZGkfIEtAkZzNmSZxwoASjvLSfM4I0IYret
5Fo08lwFHB/znqUNgfX3wjAxsY+rRYmGcTn6zr6RwZNelQMvkRj6kiNUZ0GOo2N9t5qbyAzcvfR+
GdvA1XAwQ/DqFuXPQe9xVLSm1wpbduA2jgeBfSbKhyBSJ6bdURdkuZbdiWjTZZoGGOgBOKYZflfC
JAimI2ON0pksHm4b5tLlP1mH/n4UqB5IX/gmpZeju0JdrF+mAYloIV6MkNM9psX0pmALrf1Yz1vE
jDQUSc4EZyTmIyf3iui9KMq2rS1WhOHs0rG+ZJ1Y9ZmzswJqGWR/jdH+k3HF3yXBIyMxGcExqqQE
NKlrfv8KzXTq0T8YzQozlfssY1MorfxTIosV7COmCcTAfOql0sfFLJn1tOZzNHlo9rEwWMh5/JES
2jsR7oLpJ1uFeSL94v3rlv63zsA/6QwYOpX8/7s18C//9T/+y3/7X//nP/3PX/sCX9/z18aAa/zG
cmvZtNstX+mI/rUx4IrfhJqP+QaFucGB618bA6b+m640HB5ObV+GO780BrzfdNxcbJ0fCu5r2f7/
T2Pgazf6dUuwfYs5iOUJQ3fQjjh/eDiI9p4CTY9cxjcsBcZkhle7MNetJlexqdu7L3Jbn8KNOwOW
o8fHxiAAYrzLpHMrYIvZCvut41jclkM0w7aR0zbYJnZfcb7BI/iKk4O98fr+6uGkio8hsy6U5hZz
IOsvZj1JPFj7Xy7CPyjpDVddpt91PGwOHLqOegu9FxfAUB2RX576WnKy07LZRo7fn3OQy8whQH3E
xGBRhZyEe+vB0IGcZlqhYzL5dy0v3OiR3w+582oW1LS0zlOIzJCxhA+GDouvfAHTeVfBVHLiNLZ0
1NFAI1Neo8z4GZMBdKqFTWNDrYkxsM0pFJTxpW2y3RYu5nHtj4wQchLJs3uMwkN7xti2hKbU6qZc
5ETSDXZfbnSTCY2Q4TOi103QaVADnqBS+NY6zjUqSh11j3UloaVAarO30uY9phZnEsLOXPyMiSKA
ndyaAWmbRB146TcGMsckcvcUM5eCjAjiJvqwebCxZIun5LtRaFe4iAebTuo8dRezTu89I2emUgHU
uZck1a5EotFicNx942Q3AoUefKPDuHvYeBrQRlGY+2F8TCrvqXT4v3x49DkxZ0Z0EidbxDvksMe4
qR5YwD6Ffh9IWhuZQUPTLcnAJQ5BlPY9AzCTsIYf5EhDk/tvelveaq6dQYoW7YXiO6BKwliflBTs
vlfeQD2mJOmhUdLrnYN62Qa8KpPsET5+874I2lPhBGfOVZ9N2WLDkj6ktjz1SfQWdYcUN7ssN1dU
9Xu3Mk6B4RIU476EHmwXNlMHQ2oH6oVmhdsGyuMITbsztMbmWoGrhBqtn5aTkOzlfR0Nylc4eBex
ffTbyV6kZFi7zniMyTSd1Gie1FByHcfx4sIbLnFGpgsQUjnGRvBqe9+ljbutbq3wJj443qeZ4KcO
8/0RNM4ZjvkMwfAkQvESBPpjO6XYaZqnZoQFjYxw2ca1w9AmXuDPOm84Pm8YC7i6u6lj4pAdUYxr
is9dFdrTEv8G6brWAXBjWRH0wNAE6FPM+g+/aD6SqgPYCqd16dXJso2M/cjpazM58OhFoU7YgfNa
pFWxSjjVLivp3uOIEy9AWVETmxZj72Qi06pHbm61d7mrFyvMtY1FH2QXXwtxXS2SDEuECt4zQHpu
V+2+0hWek5RbuEMXmma0d2GJr2SqIbgKcUCoabD/xb4WWxNqZqKYB72xj1h7i31vTT/hmeWiMxJW
p0z6oPEWisVJfQVn3QW+eeMu0tujizHyzm+cx3LUXMKqZXkWgosR42hLHPzOlPOOS2nvhpxOWE7w
SpkU715Q9Nsh6lR2bq2tu2h+6NuWvPF0/DZCdGw7jWJMwOnxMZYnV2ZYk1vYxPizs47BUldfb9Aj
ZGxZgfMEGe0jz+5wS4pQITdqDBVMT/2QH5rIgOHIjNswlStrqJS5AzQipqBbmYa7zqizbd7pb7PA
mCaZcJc2Ay9Z5p2cGGPVFi0oy1/ZQ3XxMaEmx8/9hrFZvgUK3eqVZh0076fElfNYgmd+rTVWrQJD
xePoSXAGcy5WtGg4WptPYO7lNXFp7hWYP9igMGuIJw0exPO2pRMA4RDBRGuFFHnkDeiqWjLQ5oQs
GIU8Le0yhNROycM1ZU9J3jd5hcepxa5SiNckqIgmrWcmxunPqWOv6X1+eVXlyV53cFJtuhClm4J3
olEka3iXaNNP3OyW7pPao/BAzyw39ZCZG6CHj7bNtX3RR5fSTgmbaZrLl3GkwQ/IkolEqSzCYAmo
RffNY03tduzC8g470XM3cBUywTEwLGum/X5M4qiwjR2xU2xyW72trIuYopdsgJr2tfyWtwKfW6q1
xGCq1XgdhkTtMSunZIdLfnKMoKVluGI/5Q4sQqzl6cJQzVibJKsFJ1E6aUJBEeO9Tet2R7+bdKSC
8WTH1pnV3amRpbkkSmXtCUZENcFmi3Ko7yYc4nNe3yacXfpYYbnsHPohrbG2DXrCFaiHppgPXahF
JTz5IS016M3e+nBARALFilQmqDIW4rtYcSRZllzjjiZjqhiT7qemiJNasSc2EEoEjOK5UCkSPEWC
qZQtIZ5eNtYL3P4FqdhyZWreXeZ2MOi1xiIYEbg6ht1Nx51ysIIXHkBapEJL1r2uwpXnSXvpjQB4
p3LSZaBwmhquxlSEzazAG6mom6bff/3DAcepFJfjA+jYitSBhdwWit1JFMVjKJxHcT2FInwCUJ9K
MT84dLbPmH7c6+BAvuKCagAhJ8JYk/QbicMVL8AHIzLBiWzFFcV0MbMv1AhXWQUeGSBImmKRKkUl
EdW1LRSnpDzANcAlVxFMtJsYT8A0BWFzVwA5pVILUE7APZk5/gjJHQE/7bqMy11fOTMtCs3GKSD5
JiMTgob4Q2CqQW1hNP9wd1OkFWb/aNQmLNDrALcsxWONgFmRIrQsusaa7b17oFtCTuFC0HxZWorr
shXhpSvWy6pbZfz3hqidNsoXD2bLeYH0DUSsANFroMZG8DGUyvPJrop5r0cl74EdP5IYZHlBS2Jz
LLcizDEHv+LmwGhdNk9dhNWFG5tETPTTHn/H4rqJAVBOMouAcwhdtoHdOgW9KfpNA4PzweGsAebD
x3ujU6Scrpg55h0rqSi6AZzOVVxdAGAnFGkH4OgSmwl9VygObwDIGxWZV9pYDEDWQaJD7eXgezNP
mlA8n1RkH5FPK00tF73VXY00fI/j5KkHBpRAgRYqrMw276ZuInWsmfem4gdrQMLIxsZ0BC10UhIw
y4oZWU4myuSmD/RjR9IbQRJt0MRxKA7kbi1QJX4M1fTcgDB6oIyeV5iLIK+uRCcCXPceuKMc9mZv
077zjwlAZK7IyNImhRetPark5jXP+cQcu95PiqfsACvHWNtN8XDwFHHZlnTyNfe5w8EuDjzOO3N1
HhSl2Xn412R19GADcLaYVX8zzek2ld6wR+f77AN7TpVzT6ju1qymtyGUBycvQdqwrxmxaXNAUWc6
nwP4aJH0eyIMWLy08sEDMHWmp1jxphrgaaj531N/ZmhEoBbpJc4Bryk6o9Cqbqrh8RdeNT09hOCs
ueJaRdlcvCwDQpXZt0qxryS4n7pCfGAwnK3jfDULCcM+xsOCdjFog/lCWMjSSuu7Mu7vJwDbEtAW
X+gdkT4mfZsWj6P0UxPBWx9mmPm02k8G7CsC3hawBHgSg/HW4LwG+Q7jM5AOSjYMKbD0BowH/3Ws
zaho4BosmPXZOobjUwwubClumBNAQ4BjS84QTLFUdHENZoyABesURR7PIMi5YpEj6nDFJgtFKduK
V5bxzgVfbsCY9aB+D7D/yBKXFZMBPjq4TQX4zCDwpgNCawDRMWB0qwhpB1Q6CrAbU+i0YqhHYGof
qLpUdLWhOOuQ2QkGOesKmdHSqFxtZZg/nJKpSQTbvW4N+y2vc+5UXFeE1XpbEoezRWXHmGIozrtW
xHeg2G9bUeAkDsKD56JHRE63gEjkYZn5Am4cgBwnvOdAEeUAfgShcAAqFG2ORwGOR2W/hypGDD9b
9+gMD5VQviho/UDWPdB1w64JWvbzWwfUTsp2A+JOBk6+ShT1nm4SEHhCMvasmjTGFR3vKU4+TCHm
8RSfOaXMm65YtyaJTP3Y0yMHs4/B7XvF3Qda9VlhkZlydkz77K0cKw6gDbpjf3zPFLsfKYpf0sDp
v7j+Uf+wFelfgPzroP+j1X6aWAFIL6HBiENbO1EiJdkaLKJbtgMx5I7Gqd1KOwaLdfbUkIoC0Uwd
jM/f2tM7JFbuPtHDV6zLnjPdmxYhab4chvbtsCPoYmWC9yU1Tni6xB1blykoeJM/etlAbGczbdoy
uuj0QdFMgjrMMrWWUzgxt2iKXRC3L2H/5tjevMoLtCpV0pBjwb7Qedhl26JOF55LjowxX+vW5yki
rLYxmu9JNWCu7Y/IWm2Oz1Z6T/f95s5n063f+CGPRZbeRlYHjLLNhe5E2IGTPG1ZHCHc6qkzMPOo
Cv1H5/fwG7kqG8aFb9T4doUNYRLK0qWgF8CMrhkyiwgLGsP+cJpc+5NgrYrKwFu1de5xou7fhySP
MIkQRI1rvuCoEbWL4sRenCwsrPRaYgubUKKn9x9ri8jLsayY8HvRwukrcz0KIhQL46XLSBTseB8L
xqhkrlTKxqNl9sRc8yNMshzP/2LexHb90wjG9EyoPNFkGt5/kcXYnScPTeamD+L+GBrJu9YOS3Ok
Nk8K3VyTs6yICx2ZZgAtzL2OaHOad03tP1lKrppiL8toet6Uqf821YymQAR5EsvwKS88iRuNiaW2
1B5mov6wDOXYMRdlscZ4iBtdjjlKCloKs0fIQ58RdpIya07CGVcoQ0eDVGEpoZzUpkA/V+VY7vW2
WXalZq9Gw8UJjeiRLsNhuEpfO9HhY69eogr6G6IIwzJ/fplC77tDSi31bfLYhFW51Uesx/BBXUx9
6F4s9eg0dRNsEm/aR8yaGIk5lASiwivTz81N2nr4QJUE3RTap5NGeMhlcj7n80hWiIG2g49ULOwH
y+2sbdMwHXRxcsU2uT3kRPRgBYuLm++Oq+p5GtnsqvDRCi287RjvXiKGtxGC2a2JiRTZD8ybmMwf
cuTKe815CxjTniKzeuhDsqvDmm+tHDVIG88WVkOxZkZnKgAei2XIEYElNKQZkoh0P2WjJLMvr5YV
6o2tnacPuUqziahYs7TzMINnWaAF3+6Rs/m++MEKJU/dJojoD4Aor8LYfte9+d3B6yaIs+xoOYyC
2uGcCka4wg5O0dRcXNz51hixc9b38u1gZfahCpl62hXzSm1wytUXRFuD5snC61cZZMcqI4n+SGNl
MIU865mPk4fjvZq+5hxwmTRWJB6RGKURVoMjbLUc86BAE3nGVyjcFcHoPU1B8NgPPE0SMcm2nLxy
EwcMaH2rP3S4zq0xBaCBLvr6NAztI0Vmej9JfdEG9T5yxQuqomqjLoJTo43I0DnbNVWnNU/xcmTD
9CyN0+XMsxRRszHeVN37zATUbgkBzy0nOCRVebVDLSeuHm9bM+VxYu1899OR+9lycjL6EPolRs7w
whUbt4x3X7/Dxq5mVeO3nPqet2fCgEKmDeaTIZ6CMmd4qlcgtL3YRY1w97HLEmahQrBQzBXRlZrD
QQ6RojOhdzZPmTzPnbzgiBiszImU34Y2+bXIyXnyApc4S8s/4qzxFQTYDfiNZonGlDWXOqLo7qNm
j12NejDvzHAyEQVb5yLX203YGZ9tihe0ZyUzMgEnWSXPWMM+id6KHwYMo0rrkrQ2aig+GWxPrUWv
I1sWIaaOVYSqUHjGETFDuB60kZwq8s3vU6sTpMzc9aoEbMu42svA4240an03S2kuS9kuWDHGHWbl
I+rWEq3m7N+7mrfTicq7w2mJEcs0jhj/9pe4i6fX3tB3jmNOq2TADlIV7M9JVADrVQ95FmjPuYNz
UZxO96ZovKfEjXb9oG+oaOOTqAVkdRCQrTzfBVP5ABKOCZvkrooinnI9EieGIkBOFq1bzrr5ySOy
JvaB7uuJvzF639leM66gsy9Z0BEAb6RrLGasbUd/FRKTO8cq4nWYlsHBYz8IGcM1mZPRRsr8LaYM
3zsmoqc4MFalFNaqoyGDb299nS2f3MoayWwV9+bJtpqVcCUaeoGAtaa+daOKF9dnpxBDBBZlio9k
mJ4KDgurVDNvbN/DovEq9LgYsa1R+L5pRAhuBm04JwV6XzJYxTqcArQMrke6acPpBQkLx7lMPkxx
/NQnyXtZYWtFRO+LkbMPmiWyHbdhdaaSexoCmlEtoabs3Olnh3R7GeJiySypPIi2/dZkXnoXEbbM
g7Wxxl4cSowucpOM08bEjiggtm7lm5T42qxSnfvR3GZT0CwbRnhozeVbgR3kPMf5MyOvc9w5w9H2
TzbDeWQ50yXvWxw8NAZz8VDai1a3wqVGs4qetnMNqvnNxv9yw/rwORhlQJJ2X68E0Av2gxiU2237
czC7Zw/rSYS6BLdi1bz7upvnEFIAcexguefGJu6xLbihR5fIFhtNQz7hsDRr+n1OEPjeYk3mcMcB
Kc5ewwg/7XTMb1Zf2wdsv87YsYYnMLGixKyRvuPRYw2jgUFnvBqLR8Ns24fCQVskkZFjahsedK26
Yr1PNMQ4f7M1V15kk63w4OOD6cdgUwkneoxxpjVcd1sJQrF6IbyNNtsscJ170Cp82G1B8rRerWTl
ItkIjGSZWFm2naee7SAUAwHRXEXD0w5jT1/Tx/UNK2ZwH5g+PIQHFrqq7epl7Y9sSFP92aI5oxna
cfSkDXoqyz44dG/QJbB+WOhW2PSx9aUndwisAwmt1qGN86XdSecxP3pp5xxagi33kiU4MmR8nyC7
O5gyOFRZhW9HkXRbSFjG+LRstr303Dst739ORv1MGnV1wuqILA2ddAzvI+h0AWpaN2dGoq9aWlds
+BVCFuwfl/okafAkBbby/mEmj2lR4qC/cTK73fEY3wGLl8wqSdyWyNCjoT3EE2XnlzGekXo88Gi2
0sS7tJwkAdMq81D0DtFBfuwfwE5PxszhYsZXeM2HZix7qoMAJcdRJ/pJ9r3Ypo3yG+kTHVPP7MI+
Wh3JLIkeMt7TEJGSNoTjUXM4DJLIFyBcnH2ULzRDIo8YxtI74rbH+u6scHjA9CaOzANGtItUBWZN
BHtWnBbukQVeZyIZEj/ju3PL3SHBexMqTEx3ZLgZ9TJfOm7ncxMHN41e5spNFAWM8JkatUPx5itA
uPCwT3Nb92ylPS5YTl3upmGujkHWvk5RzerZZgeHvoAWzgcvC+8Y71qrdiJdlzSeSxw9SW+sj/ph
Tk5dRccjnBBgZ/6kkdA3rMu6jw6tUx+KVLMfv9yF6zieNzMWmumQh6eicyJaFFVJQFdJ3GEUjBiE
4XLSh9q3ILJpgto/uANG5OOnpJnrbeoXwWrSil1ekKTnR8xCWiSehC+iZgviaaEsNw12jtiLrF2W
tlfSaOxT4Y3HfI4GDIEFcZX+6G//8muHOsclDWFHJZSBzBR9iNjxHs29xXH0RMd1OnmpRG0zCKJC
te7YDvNSd/N7zoHOycYtcjM4Be334akBz1sXSZTvdc30t3x2uJLOlMAjJjcXhwTgWETu1ehQhdit
yDmRtviC5eIThW61IQKrXnGUbHelSlrCmIQg8HrbUX3ZllyNmCwFzio2qA79dBs7zHUocNAhMslh
4BCsMGlwF2YITIaP9oc3Wwn+LBlKmi93QCMi08BOokPvo1aW45F8LDy46v4zMknOdkbkyElcvWum
oL3kF5uESmfjx9JbtMNU72Y2NF9t9iN92x3iiWcrdeZdLIkYTLiREcDeGLuWNNStJyYNyHXoFaxH
jW7CbPbOxk8Y5WX0FAxf2kfb1cq3wDbqzdS+FCWGxI0en9Ea7geq1IOLn+SiIbWDku6bLEkC1NtC
O5Z5j01m44BsDe4G+xTVl3bdJYan3X7UjEcbQ4FtUcYxZgNhvM4n2e9GHoepostHwKefBmii6DN0
ZH30Y7iN6S+piUNOV8D+FKSLH0aNBORkIuAMK+hljy0GGEFIWYSt85YlL9pwMjtkOZ0Q6g7CUdLv
U5eHe00v6U8TdhIHufXKiSW9N/xwfgbSP4SejsbWkOkpyP3DiBkOAlCKO/hFsigz/80uIA8VMqNX
k3fSqfYzg/2x01yso0iNIpiCNhAaO0HfDjtKU5+8besbN81v6eRHn3rZgykhl6NqnnaZaUYLNwxY
THPPPOe8vz+fEyt/jz9OiX0k8TbFrOHo6M1/PyU2iaOrrNIR62Cq/C1Jxx6uBqvAIcBvBLc0KkSI
Mu7YPYl9Ww5d52zA9Q9eovEOWhfdHiZCCeaVvpZOsFHjPU+KHzTzrnQyBC56921gArdBkHVIPP3R
skpO0x6RR6k3vnRBgC33sLUner8uj+nR515IQ/oXqZkgUtLyxyDbjVMVHP3IOPz5m3f+KHt3COsx
mXPgcyJc/EfQH/w6Im882vgudwCZDwE1wQTuMpSLgrjPFMnJLqLEMdA+Ym0meC3RZxdcqtLu79gC
Ee6kG8/RdmlUuSdiX1s4pf47eWnOttKt95Yh38UveCByj+9C0UJMC/E6BI9tsIwCZIIACr6yvYiC
a5lsm8HPvIijQ+mFzqHMfsz0LD6SNLozrxhZWpdWEv8Shj66McJOVraR0ATB6+II82cvBiI31k6G
EDqpsacIsavt+eclzro3l+PkypP6966W7bnKbG07mdmMKBDj025O7oJQFxen/WT15FQiJA7geTKP
GyMOipOFXNqRk3aySUCw57s/vwagHH+4Ax2dR89ysccU5j8QYET+7BOjxiesV+J74xfPaIU4a1uc
csOo47yVKp/rYu+Ar5VVcDUD5HNJFH4XSjdae9lnb/XE0k9MEznd43HrpSvbKySRcgepjoMNVkuY
BAIXkt0IXyade4z34yd/JMHQl9i/lqVLt8NwsYEaEpQgHhCobnNe08uRQORhlZYOd8lgk1dRyA8j
rATChvadoc5j1+gR0s7hoBEEsQoHb1jhUvWhMSdfa4YxbSzOv/pYBVyQVDvg3gZbxxMRlah6JeME
p8i9hzC0v2WTOSz7DLE2xrzRwg7mZJta5luGd/e2dhiblbZBKgQZaB3DlMeAmTrjbYukmx5LuNEZ
Vpp44kBw4HSzzgPfoemB4I55T7j0dbqi7YyDmSg04+gF9odBLOuKCdh8MqPqe5g4Ym9N87eG+/eo
2S0Vk4sVtYkHLeLdudiapBkRLETlkawMVADPIeEzlq2crBPs0ZzOsuBBuLnzgsBOLZEEhJLSd2iT
/iBzo3uLxT4yeJQ9WfKGSKVrYzM6amZ+qaNuH/SGsxm7hoOsTtpilY3DOkxizAQau9h/3bFdFC7H
rn1pR3n3VcZ4kfGOqWm6/ror/03s9c/EXmoJ/BOx13//z//7f/wX9F7kpf1O76W+7W96L+c3ZL/4
nVkIuDiq8Lj/lQNzCVBzPPLOHMdBveXrKJL+xoF5v7H6QoHZLAJqPeDn/Y0Dc39DpqGjYtJtH1IT
ndN/+Pcf478LfxZ/1UE1f/j3r6jTl+rp93IvXbct3zFtHUjNdZVm+xdVlFvPTVw3jOZkn1Ge21iK
XkRSvFUQYosv/cB+ytuH3u0eAoGiwtGJiKgy8QC3ezF7smimksPPL5/iP1Br/d0ayDtDKYs9F34e
vE/xB7msRqSIM3oE4A5jz/q7S5AhZciOlEfCVI4PFvHkTpd8Jk589tP7sUkJ/J7eMUa/meNwC1CP
Uzl3DEHCTzOU7yKgZKLd1i5H+jEOBPiCJHP0O/9EuElA+B9Wb/XKhY0IT+nnTOeP8jk58caK3Eo2
2BASPe1V31JH7se0KXeZh0qsK4YD7ZwPqaOgqDMc91K7vCS1w6zpgv/pyfLHc0RpLUvmL411NN3y
Kjv/dTCsO8QYyySHgmjd0xTLoztYGzPSXuh2nboSk+rMjoidyS34jnhaZ5TsQgS3SAYjIZt6QeuG
SMU5fJpdBvXlsGmHEE0KgsP1YHUPfoF0GM7KTvigdINAyBTJNQ2N+zQ4BF161gCaCZGEXy8BzqNH
s3vXKVCmmEwQxyGqBo4loQ2AQijXF6P+nU70ShczucBe+KoTgUO3oMNHnxwNZqyMWW6yFXujpY/I
EZlg6TY8mMJd5PxeJY6yqn6pUUEy6ia7OvJo65tVASTdTKtwnp7ttJwW0E/G5usrxJh+VtVtKqBY
cPTs8IlszrmXPwVNm66JHifZXWO+p+5tNGPfqGL3eIoS3KUnFwQz1wSOWZTxq60PX5obLCFuhcsM
zp/LZY/+K9S7B7yUJWOzne6UT4m5kJHzozTo+WIS2SlPI8u5azF+XOgzx1ZREfTczSgHJuCfzA1/
NGb+3gkKo+Rq1M6uIaUbjxBSaGrij/2a+IYaC27PmwYUvJjRZAn6v6yen6OMngxuEO9Ngq7acQhm
iv0XY45OjMu/RdKzd7615CxERlbMG8jDeB8UxrdyyN8HS0xLOgVKRIj1g0aAaJ3wylxHR2QAAU37
8DkffaJ3mTobyhXcdj9cn37u18/iw5bwITY8AExN6A7lZtCnN+SsZLsYbKS6j+dIm/30w+FqOv6d
y4Sl5JC+ztumP7v+zUrJoJE4gNNeBMgJ45/8xafB/BOLYQaXNddkMEcUdJIEI09mvGmVsRcY40nH
17x20IcbHveBV3Bk9uL0sxbgP1H4kOlBhnSD6rhX75Q5mOQYv44dsuWxRwFL5EwILQDcuP9KYiay
gts0wmqyh6/b1MH4RAQNg9ag3FYpP6wLLMZxA7M85TBPPkqBH1D4EBEvgtUxoBIH04VIuQu9GRyI
5sKy7xlcdDmZHUQLjZq4ibq9lQYNoJQSlfgeIvZqZFp2ZS6LkluxnES6ikb+MyzuSjzct2PoVoST
0MjtW1w6rbzd9AUamJG84SVGc3ZXXtu+2RXTfKP10BLVgQsHeBTD0KFI6k3QZrS5kuZKqiO6qxqu
Pq0o8wSNka9YvdGp7/3cBS7NA2irZDknHGvIDiAz3vEvg05ciJ/zbc4w3QZLvjCpv/QlpTi+Taz7
392ZbKY+VF+hyXc5T7esh1uaBEIumTMiG1PzLvLic2snaCKJOXMnht4gqH3jnmu9VTWRurTWGaux
Dk1l/q7gMT+M3vnycc2Dc6yNYlnnWrb2NOM2D4xU8fWGnBtvibyGSIpWtN3bZWY556Qy6FPiiQEo
HCsvZ8zYaik2gU2EtmZf6zx7DyP/RwijOWU8UlXckV9CeuKCG2T0tolUFqTK+ZTIjhgxJwArrFFm
87XS9igffDyZeUEpstOF9FOCI5WFahPJz5nMr4iYCJxhLBJ+/OAWC7gdeirLvmDDqd2ELocPtDXR
jmYrcqv5lsuW9UattsZ8ZM3g+qHucWImzbEx3KJ8ZzVcWkmIBjbtQBJQxQsMDV6LymRXCHnjld08
9bNxp4Vuhj2M/dOoy/cUd1cG2pgHJbV+RkV4VwqupsGPV2bgD0QWE1EUYxsmuJu5nNk6MI743yG9
1MxNheib6Rd3tDaWH/RYsD79pMHWLruKtzvqYtf3/AapgljqJH6S6YRe0sLUxmyvNNWdZdgPa6C2
dpnT4ccYjvyegu7718deBumZsjuCCxkejKx/sIbpGOHeUGT9oWDQ0/BMC1kwfDfBbO2sPc9pdTdP
7YPa54uxeTDZmUwtWIdj+B2D4JuXOpCP+g0a6SOPxbIYeGUJxr4bxDp+o4l1H8BGlO3LHLYkcsmc
8mO+fUktRW8eWnpgXcIt25KVvogcqEOGvOxUQ78tuv5S/AxL/zz6fKJ0dPND0hx1yaRvzOZnXJAZ
w2XWaQjENsDUH6iFB6nkwczT6sOegdgs+W6MTCvsLnvnrNcuCznejCp8F7q5SSxnX2ekcURcwZqW
X9qAdMw6IWfm9KRbvIUxxk5Z1iG5dVipJJKPpQxLVAgx6DWHLKpwRMe9hz6MbtDguphK8UICx0ND
hRw2QQdM4cTlnzrEXiE9yK/bY7b6ArvpfBuqiJs595Hi7M38SpCgzatuilWBGiJv8sPsDOUqdwui
wSMytFyiLdKQc0WI3i5t9DN1DBRnwYDRS+NP5NUMqgh/VKtlzBhm0fED25Kb8OuGsAr20VJrT21S
r3UiGBbYF7csasDPJs80XnzlRusR7Ooj6fGJsD2ieDqYW35vkcbvPbMsftlOq7gkqc5D8mX6nNi9
iTmG9vD1i/WKWzYx342iyL7uYTdNgZWsSxYH34Z2WJmVY2xSe+BZivElqmjK/l/2zmU3jizdzq9i
eB6F2HEPwJ5kZuQ9k0wyKVKcBERJjPv9HjMDhnFwzsQGDHhkwBPbgNEP0AP7ibr7Hfxt1im0qKou
ueGJBwYaXZJ4ycjIHfvy/2t9SwvAahdwn9mlEKKFr7UyOCHrnX/TNgI9tvvqI2n++TMY4+ohnaYd
fPRk0SaZv8zTr01ZRliXv9p8PxJpxrLt+sehVTdvsSGVk91iWNhYAOijkEEu/1DMyJgLFJJ0ZvVj
kssPo6VZRA5M17GF6wWF7bjsPmSkSC7e5NaxUq6qRv+S2UqwbOLS8rAy4+NH9vAW8GGU9PcM5EpG
PNn7aQzO4xg3215gOdXrj75j4eCuqSZn+VCgzm9MTw+oMWndjlhAyl0RxOJYUzbYI9HBDSJddmm4
HWcS+7DTi7WQOW5ad1aEUaysgN1/zTwYs7lJS3tZcPDgk03vg5nIvrf3N7nzJXSrkDPrgMgHZ2zf
Q5cyiiBZAAS4U3vzlUys51xp223dz8wvxh1xMNqGfKPjFGO+1/Q7N85pTLQ2nTD0gOxc0OSqiU2r
YRNJ8NnbmLeHXqyHJCCClU8xoI0k1x6tJryGJiS93aYu15gN4JY3jZQWoZ/9RPcMVBPyN5jjcJy6
eKKTzwjS00fkn7L2pSLt6KBjZ1Lhro72F+MzMuSvTBrMzyOrhCaTezhO8GkBQStWbGaLxCG4ZiSq
pnZozHEA8QOeyreHcZiyT6ByDknevuqdoGel+bvCqJkewQK0mrtz0+FVd9A7yPOCOcafbAPbv5I4
V8oPSycZeOgY1EbLogXD8XNbDKQ181lAyNGWbbvOxrTwKr1mHh2dxyL0abEVBCpZd6OcZiObrxhM
vsukwqzSp4e8ofI19MzaYIFv435+4tG9DQepc2PvwfrhABpgpIqWK2FaXVY5Mri3PSpp8Y/sXB/G
skEdOzODYq9E/hkcdBCJ7uxcRhPZhs7DH1EPQn5CmhISm5KuY/Vc5zG2Nh5lvwbZoFrZMot417Rt
wbeROpFOebpW8cSMUXnvuIK0XScANa8kJ1OH3VqZ3JmIqX3S3NFzgx5cyfCoyRU07USJdvDDOFYT
IbC3TeQiS6rHFRG4P0Pg58Dn/IS+WkvzCQoG/YI4Z2A7xdR6ltMtyznNPZ/SOI1OYIk4O8qKTxzX
LNUxbfYscBp+Gz6+IeVVZcBoaie4olgD3ZgKrqMmBZSzR8fXIKfS3o47eakNln437p9t+PCLumTS
ximP/j+lZWtGzqErkPygcXpEiP22EXZix186/eeBju4iGzgs6CZTb3sKdWSkkRu80lOgLu2Wt26C
tmiAuwHTLbiGgXKlA30ccxZjy4AXprmMVkNBnTLQJ0OKsoIHcgqy+CloVbF2U+XOCvJVokafgp4T
jW4Ua7Ojtj3xF4uZgl3NdN/j7TBTDmbNEH0yWOB8s92zFtLcKJn94Vd/nQw12QRkDCiKdE6oZDYO
6K/8hIGg2GxuGqh1rGkSV8udYyPQPKGxVAY5jOT/zchHUJlejYpl5O1f+k6ItWLZ88oen5AHsoyR
Mb4c4bFlqMp9NAJGV3Ay1EkX16Y4JOgAhK0K4rbWvvbYn6FgAU19C7AddbFoM7KsUvbDKvXIheWK
ETYYUs7CTmgydbOzpZq4yLB+3bTgFZDzwdY02DBir21pS69SbEArGjvrJEVKIjrEaxqtsmUzyjIf
ucOZreZ7N61JCk3WXZTbq8lKxbpuDYKeLecYphQxu+R2HFCv2nj/0C/N18AN1k1kVxvTYE0Msv5q
RgNjJqWwLRqyqWgH24xJgdeJFr6D4STqMQUoDlgXpxyfXNFUJOb0qRdrk86Rn3Wlyfsr8ZUHclkH
9sfa8vdrNuL7urWsfMA7wjLoGqop4BO9qySlBEKWrpbE64zenirKx8kfVjXl0L0bM3aKQHls0Cl4
YdCO66kmX3ROPmU4YxCzk6Ml4WdFz4B4u6z/X7n8UeXSBEX6tyuXf/rv//Cn/yptqn/6p3/4y7/5
w7vipfzJfy5eWupPtoxpcFRw6K729qH+lWKlkcoHYhxgMfZTm8/7l+ql8ZPjUFZ0ERpraE90hsov
1UvjJ51Uenq2cBBMYJF/X/WSK3vXrXPp0THmKBK6ms4LfueTds02VSj/5CsNxeoz1Aif0OlUCpef
iylk1lEZU9MPqpPy8n/1qtQmbdOAlK9h034/0pMyzoSiODkN98duerC1O8Hx10gAASbPIXtxwG4B
0KX8oWTWs+ploXw5xRkSTXLMK89nndFCcjmNr032IDhxR/cuoWM+RINFZW+n5to5NrSihwqCERnb
TvjREtEPnldpJv71uxBCUHemOq0K6Zf9pvJb6+rEjExqcU5CfV4+TS5gFIcJVj0m8O58oa67Jrh1
4HSVg+OZ8wfkJKh1mVc4M9EkqgjeLd2PNt4QyymwwJB8gntRMzAJZfswydeIhivrRYs/mfRf9GTc
VTaoAx2CQUlaJUQxUAALM/00hT0uwrvkhfhGohYfC4CJRmZ4ejd434xyDj1TUOTf1ru/73DKAUPw
gy3r5rpJWf79m46a1AyyChVjx/k8QstTuAQDYW7M7NeB3Wnm20slMNe//6ra91VhXpY7rDrSwK1S
9P9uxKD4iPyo03NkRpjnKEWYVMfcreEXO3ekiwl0Sen2WWZvsQKt8yrYuZUAjSZl3QoruYSBfBm6
a95FW+Noo3TIiFCyzppNxlLzyQSz5VJQ/f2r/q1xzlXzdJPRQhvC/K43UA/9NPO+cjLt1kET4DQo
Vn66Gx3KPNZrw9LTNlDyw0szohvIFpZvYJx81IsnWmpAtT/10MqFBSD2NoKv2E0cyx/agPgsD7WU
zBNaFtJSpXB+sLJVU19t/RqxDihlfdBr/wcj/jeoClytRjKOxN7R3v9uherbcBxtZMsQmzRyrtBo
VC35csZqmGjwFubCDbUN6CRkINYOLNgR0EOjfBnzR8FJu+V4a6LoLMdlMQ4/aByI35jJ3l3bdwNz
KKyhU5uZgald57Bfu9hKZzZk6IDJpGMjUZ/axFmpEKZ+/1MWv0aTvLsrtryyb+aBhssKaXjn2Daz
lUAHVc8R9Vy0ywuDY0zNvdGzgVqjvvRta/WDV5dj6Nv+09uT8dfP5A2c8s2rq3Ffp23Dqydl5LkN
UOnsVsvv1VqnE/0J6dmiYTNXR75HBdVDAvWDC9Dko/erC9CJdHElPMFxv5sGqWeHmVpy45GALwbc
5kgvSdyS+FNsPa5nFNkqAb9F9t2q9LOVrpCWQDWxtZ8JDyfLlMjIG8HTISu8NjxZPXpis41hB38V
dDlcaxpa3R/ctt9YgoSqA4GkeWijf/nuQ+s7xVUVs0fUn9I0id01QSSbk4I2MgfkFwM6yzJE3jaS
GQfXSvNsJ/aCDdleYT75wbXIO/T9HdR1WzNRoBoyeer9AOp6l/Ls1OarCFgW+VerbniAF2PX6oJe
xHLEThE/KbD/SxnHeuOP4Y8e7N+aXmFpGMJBEwPQ6Lu7obtIX4MJPFLCE+sn1qYvhlXk1+ewD3fl
fCRJ7ZZCxb1rFqfcz45KuJ9rBcnmsEIFsIEyvi6d8PMP7stvDW16ZxoLrEOSztt09M3QrpQ8we6K
vikziVYJh13dhjutRMtjmyerrtalKA4azh6YYjAmqosRWz9A3fzmw/3NNWjf3RlKsk0NMY8NEhrc
0ggXGnclSZLHJsi3/dTdAAXC8FsduuSKNPVHs9rPWUXfDQ52SBp7R/aCDpvB94PDJ4QhcHtOlOXo
AvRBoEH8d0YjDo23Ak/TCgUCqmxZGC0yaY4BAI+iOVgHo36spnYD+e3k2unHaBBrv76PRmOHwH3F
iy01JNrFhWLkqgtI+GbzZLlfiQzzLEAaZHutdegM8ktmXG9AniHwJL12Fsc87jc9XlxnMlYu074A
U+jMdyP2AzMJdqWAaVll2w5cEkJsAsphL6kErXR9shVOuu3tCLavyQ7N2eXgvGtH3xtzeEuk3q6w
DVpF2lq+lpRm1wjhqoA06cI/jl22RWG8TXR1Tf9zpRu+V2u+p9LwKhp1LZndrZptmwwzlHOPKd+b
YKjbPmBt2ZXj9JelEM6EsVLVdtM3+JjZcxkc293qLrI4SvaK19raAUE3BYwERenXHpoBP7EXItvG
1AYMsRNOAIQSQ5qpr+S9CsOjaB/V5EtppdtsiC/4mZYGv16ZrV1AO0qldJHgZdIU+nEDe0PteWx1
HCLRQsx8LtozMG2IVYRhK0crWIghXmrcfJLOPXpUyyZ4nMZTHT7LQmKWoPWcsq2tPXRBvYSeu/Lj
50qQ7WNg6FIVD3krRXkXsZ1YDm27wMKxbPSMTjDLdoLqf8y9Rs0OwQzKMhxIcex3lhlv0JyuJDN2
mrKP/nByVTYS2Wrsbaoxj9OwQ6Z0Tgpj1Q750mWO9iltWWVFZVFbA6byNNo0g58ta3ktzO2dBdma
u0qNnZwPgLiUdEZINhzFoz5b9gmWM14uz74k4MgghnyQaIlQK06UNunINVeh2ZxuES4jTD2VhXn0
VbrBoiEKmVgolTR6diJzyll+4t5ZTyPw2G62MCjXS/2zedeltheGT6KLeNN3PvpPg6qDrxOloiLZ
B9+eouIyRbD1Rb/POoHDJUJvTZEWkarjnEWdIyJmeIuD3dvbIqZCpRNUDPJfMLABpFUFNaNby7o6
WuUFJZAWwlNBW4JBYTPXLZoEIqlkzLfYQA64aFZUm6lhvy2GNgLvYrrNIQ4OZcONu1ZVthwZKjV7
bFnUEna2c7Rwi7OixICkdDOYADiW1l09PJmgHitX5j3CoadzltScGYg9wJ7shRi/R5dCpTZ4bV56
OrvENow9E9pKC4ksxk9YwbLp9Xlh50/VdIlmSAzdIpxKD/jusjY1Twk/UYChQoRmAsSB7Tw0Tr92
ELWneA7mYlhgWKx1UpqggNGW1TyjdpYtjeEav1uOUbJOKb/SIo+GZWGzDQcXmEy3ZurJTzJgsPjp
vuQpjEr4pPiDKz4frclpKQ50sXJQkYWnIhFW3WNWjtx5e+V2hpeE+tofgrWYdQ5MBjKBYFEpANe+
1HQkZn4g1cKlcL6UFDj1+Qvb5Ym76jtkf+rPjIdVKh5aLKRU2ZHlGxhQgoWO73TEBNCF5DAFN2pL
FYx77W/aPvG0uF/nLXuBslh1/mfYEKuU/WUo9A0ZZVsXi33PhSGa22c0jmAwUjEuNiPaNrMp1lXf
rd0+9mKHQPPeXkUW92/cD4g1/IG3iufM7MRKxaKsT69qgrEcOoqvoX5nRlNaCYJKtiYJomqz1x19
E8wagSEGLP1iBbeJAaZiLSOXhvmjwQ3Z0lhP64Z8eAjH7EMnOu5h2R8cwq2pyC5NoC5103tJlixo
FVEtP4UFPCOXEIoOJkJ07jtJ8rw2AWTL+i4yPpj+va3VSxEWmBvwHjjQDUbYs76+EUrnpSBPCWR+
mOEADPqLa5La466htdAvto9FTDj9Wqmj23FW1hJDnIzZku60bBYuhrDYdDw1Tl2cInvw8nHgd5W7
Eg1SgOh5EnRRNCh9+c6gbAcQpXKQJDaEtXJDLUx9xkAJfuoOhMhsTXgrxhytpiEj1ZfJqko3LQ7w
OFW3KZbhUiWjHR6VyjsJQTv5jJEOBOz4EPiPiFMB1/PuvQqEaINH2JofpgC4gJ5hU6YRgIqni+mR
AqWptCu9lj7KiFgB528kXh6VXkO8ewWFv0vNddFgBehICUguehmwIOHwCzbwT1a5Ih6zhoSxpNv4
ir8FDbHVinQFRnQTBc6ujrW95vtb1Pyyrxz32rrUjhVTEeV5xJMtcWnqfUmUb8Mgxgh/r4QW0Kbb
srdWeupjv2SNTsUhVP1dpB/M2iatGvF+IuWYPo43fV/XxgnZMjEl6UbOXHNl75pJXctlmOLTPu11
jJqPTTp7OguaXJXpDB9ETrQHNz1Bsg+MfZ8X4tBTZsl9c9UBD61FsoWTsR/seqMILiqjtqPq+2yu
N3rUbiAkejx1q0zjwtlZCHYE8t8CMNJyxVC5cjlHFo6+Shj3hsxOx9XN+aHhbPn2412wU1X92PBS
sSbWciHKcdxYnbomDR1pK+1zG4gls0RKiAQAKE7foKPkbolNVFfVK9IRMKdW1WMG7mOQq1Q53/eO
sjVMlidN2crdzdAH60o5to5+ylNxrJ7bEq5EJnDaM8Pr9WZsa6+t8iUKRogK6trBjlMO2srqWQId
xXPcEwWatWStIyJYx6Z7k7buTdfbN12rIGKiJx89q5jV5EYrQMU/rELV2mmaOGZg44oO9kHJTTeS
yxRzuh4IYE3CizXoB/n3SOg0V3DNGu4ViQBOxJ1Zpdt4MvchXIpOUw9BqLBx1E92zcpcl3uEInGn
kGnnk8o6PicD/TvFOGdBuMOveTOOX4LSuFS57TXB1mkYJ6F+0GOAXn27eSv7cE1ykyQcDL60N/x0
ekR0vtNGhafyXqG5M7PxSIoPBhV6SzGJjM0uMiHGMvOVEM3GEe3GYtyGs3bARu0Vg3nu8WIWTnEN
zPQ4tUhcfOcKQmDLrnKtVcZeDgnIdIT/kYEy+duRSOGYx3Uy0P2YNopyPhGXnBijvw9q8UgRI1wI
2pgL+A5sC8l3pzpRsT9Vff9aFQlG2OqOigXQ5k4/MfCimGW48JEpsQBbVLgCWEdtwz2vHrWYuQDH
KlbsrxE7XxF3IBzmjaBUutPx8SJhQ9WAZ2pD/ezUDrECjWLA02Ba7J2efAuyAjWuA5Ead1YvTnnA
i6+NudhHqv+ql+xBFfWR0+AuojWNpBx/uX/jxOlXzt+HzlI/kxl/1IJxHVNGTOrx3ETjs7CauyYZ
71N2ZuQhFzR+jCelSFA23sSz6kWT+jlX5uchrO8MGPYghhcD04EmK2XZcCzK6b7N8Vbo7MtZMpYB
KjvMl5hcmsk4Ugn8rPs5AWeW86GtiwOr3bG09aWqjc8TL47NsX+uVHHvcy+h9q2m7hWgzC2yv7MB
IMyZn7VYfUyFde6j8k6tqocg5cErdexX2t6OX2K0dXjn7nWVs4ut7Tl23wufVkwDRcigbapnySX0
8w8qbpna7p70er63amRGQ558nNSPRjlgNoyMZqEIJqjUOBWEqsjnk1ShrejvWx5D7ivQBOahmtNH
ra4tM7nMCcNVKCzunKQYUK2GQzGz92og1lUdPadsuNxrzKeDRvloFtGuZJi6/kQ0fc3iH8yPKHsO
k0PNFx66r+uHTFFPTkTPSAVNQHwYvnT28u1CvrkCKX5m+jcuya/4B3c9T2wn934iWRuUQEwGC6wl
GA8EReFHI8p7oAk+ZiNtrwebG1ntG6CvtugXrvII7pbz3lpUz8Y40ksLVqFeH/w43Wy7NLtg0vs4
EgtEeBBu2a1AeJj77MympUFUVhO+REHoGe0rcrTlMCqUzCKoSzglltwilhq6pCHiVDO6DGWylVOI
P0XposkblmwefxqFgNjw51IM5tZmz/NoAWJQ1/DyN/KVrIg9L2dDOUmF8+eCILIEZZRQV0MZrNun
zmax0/U9IipPxyAqp+4s68kQWKUhntjMpO3HGSE2d31CXY1jhTxByUVIVpLQVXPM45DGfzVmlqRk
gwfMOnPFWq6jtaKd5qzbdBDL5XIYV/Oy6JoNLbWVW9UbbTZOifCvrcKmcPC9XmDWSuqNCVJJ60uP
SuraVLxIB2Ohujdj4e5s9viNwimL5dnVL7pqnwvNPOvQaSw2rY4Rb6u22SRWjh2DpKuG+arMto6t
rnNb2UJkOuuNttpD6tgPHe31ma2xifGcmr+j07TkUkSVbJX5PBSv8uAqV9Cg5YyctRsie489Zyqn
5oM2vcHmr/xwzemUNMqjPOLPBadOjnlk2YNCU9dlqVy1qL6rx0s3FNvQ9q/ujEtxoqtTEBelOHdW
Ze7n2URT0m5kcvGiyrOdZsMWd33a9kEZMcj8o5VvHfrTYfkgL8lkQNk1CzMriCGSj+AHgKZR9WW3
NWpiOev8l2N8R6gVR2TMwnzUBaHqhPEUnJJnm7tkrIMqWlf4mPkYoDIh3uKjlQUJlYe/tMUyqDlB
pj+fME1GkzzSF3hYYznX1f4WFfnb9wSRtXAhDmpOvRk0e2fZ+knBF68O7jI3ak/uPYKWQjUVAtmc
CVhIEOrQVG2ASYPDhHY9oZHhQd1MGRJmOuGTtocedANi5lhqLN14szr6sG3+QH1lJ0r9UFdw8nx2
OaZ+qkxqmTaPrqud88DaDS+MMLZIXqCRpW7pp6xkKwOFHNrbStf0g53AGQWdlcqaDr/IQk3Ictip
hIWO2HKV2ylJL7E5PctRJPqMD8/cYTpbySuyEfJBpNlA6tfAWravpWQWYt0djB3YkFXYRPI06c/6
ys18L0lu2nJeyFsYcbyTTxM02WXHDrxQUNngYAwpHClSw5hRPKDoI5cTPLJL+QRmJk9Dpa7lrtWm
ty4fbPmAC4D8tU9RiCcvCPX91GZUgLS33/G2k6XuAaVymfrncs6ORqhCiqJmU4SbXMsXWW/uJjE9
y3/j8fAU/JM2hDndvo1B6TehySnO9Nys41jGlfFK8grlfWiAF6g+LmxZcaGENPuu1/JuDKv8kJuM
LVmSU8h8lFWrYPNWmfy7euKn6HNNYslr+6/kj31mkSR9I2zfrCN//du1yPjf737L3/xF734vnpR/
vrzVp/bTu7+gAI/a6dJ9rae7r02X/nwN2Fnkd/6ffvFffH37LT9silN+/J2m+P/4w1/+8Y9//rd/
/NN//p/84X1TnJ/8pSmu/US7QKjIHUCIv4+P137SDIGaU3UMAyKJSbfhl6a49ZNDfJNNG41pVZDx
9NemuPWTZVM5d03d1umWY9L5zsLz+5ae7wvyDkkDgMHRs5BcZAOvfF9zbYD50NBIxhXo/Rs6zWQi
4LpGAK+EhAQxr0OhAiPosp1QCdL5QDYMXQ88/iGmaFKjyxuZMoxMRZsm8lZCr5weDdfd1kNzkxUD
/iCO6Gl5GKoGaijLLAYPU3uZyfno7WZXxMWpz3UiT6tzT4NXSZ2dzSSG88CLHPRhsORiygHTFwIg
Nw0ITNGMj6BZ99i213ObEXv2sQUIVTsNMQ6QbWDZ+H53AEu9b2YFx4cIt10E7tLYJma1UEfzpGXD
bRhoHjKUhcNOxgnu8ji4L+3gtbRPoYKFU5uCJ1RyMVWamO9SlINm9ocpgE/ft7uWuoMZHCbqA4WL
vcPYW+V8ruAmAMuf0A+ODYcNbd43VbGbta061KTknay8WSE1kmooGBfhTmDJSWEkxxm3BO28KDy9
DlE9Fodk/iKPQ6XVI/rqWGL6dUTrXajZMWyG89jYD0mmPEYchXI2XGMOx8u17t1RuQ6a+4D7BcnM
jGzAvom4nfBAt0qin5J++FzH7aWVZXEKY/bgHg0b7fbgWQHvooovUZo8k6gFBM6C1qY96Zw3OpEi
MdZWdtLeKKN7VyvxpWqVNTGRn7Q8u0zFeM6daG81aHSZe2n3bqw+uhtrXChlFn1UoFWJqvlghwoa
rQp483Sk6nj/989V/zez0LvJbfO1OH/KvjbfT2j/D05VmspT+7enqr/8hz/++T/9eynh+Xf/5U//
7Q9//l//8dvZ6u2Hf5mtzJ84aMtJRXubW+SU9IuEx/7JNQwmKZp3WArfUPS/zFYYEPGBG+zsLPx3
llRzNWxww3/9L4WNugfWLTh1QuyIKbf/rtlKGMxG33aIwBlgE7I49+IjRkz0HXA+j/qgT+MGt0dl
I8JkHNFlngplnzvWuq6qnWCnAUcACiyAtRpybDjdCNOCSWl4TRMQnltBPC+3yMl3TSRjioz4q9X5
x6q7y6bpoPlsK1jpKScttLLZ+Y697vtuPxXWSqijR5mWllG/DIyOAV1ujFpdpcO6a8pjqDIrBnRw
bA/J3a0BYQHX0KYYKLrCs5yhlKZmDhIaOWNV79mabgOnWQeEPWvYpW2ruLW05GgNnD0EMZZTD0Qy
XwwwSaeWnNDQOdsdVry8wNvn3hqDf5tEw007n6zWkf2i4xDGVyVIb3vH2uUJ+wzkkxzo12Ig7cOk
ihiftTQlBo0kWabwrhs37sXqzHODqUsjzrJNlgnzc5Lf1sAIEwVzQ/qKnW079MU9eXCQMey1TtQo
ruEjcDUs2PAzXfNIxBd7+mHtKsONcTeE47mDuJUP+jYPemBLEMmi8uedyTt76rfyHF32I78dDPSz
He1No4N4TNDgfr90DaWBx15EmTdFO9IFqF+ni9mkM9BB7tTJgCmDlam2i4ZvcYEHhpgem/JOUxuA
kaRh6claFTia+HaAwFvQqLTyvmjOxQdIME7NMiKIvXFYDIwZM4K9yqsJ/m/zg564vMz3b4OsRgPR
D01xgjxY0N9pKuYBmyE+zMDrgZRwzDRZilPUOvnzGFjHARHHnGBn+2YGuP351397875XMjiIs799
Udkl/6bf3LnjTN5AGsDbKO8642lEHFTJmo9Djvfvv9Sv5CrytXgxOtVyLvhVpnsL7CUP2yigZAmR
HMH9yh92qD9XHeq7yiTnK1ViaJ1Plqa8/P5ra7/a3pjSSC0N0Ew/Unn4/n1aYakWM2RdAiOUPdvy
MFX3CdRQFRKN7Byn6WEuEa0FlPUiyvSczE0CbVD6P9SN8Do3vqlxfBRKdc20l6LqjmF0iZT6mDnj
7e9f669EsdwnTNzEzNiOkHux7/rvVtELl+ALiGAJDEwaDpi+N3GsXWbTuYYjPqG0vmdSiulGHOzG
fRKT87lqDy0kSsL5fnDrfvtyHBYD10KACULm/a2LSJdAYwRkpFI4yhh2sygqgspgZxZT/UQfq4Oi
tPZT+8YPUDen2WtTciYMsqOJC4uz+8+r+9983qWpm5f87lFxwRI6ggWAL8tt8bejVs/xSs6GD9W4
5bOrPpRmdU4zynI4Ux5bTSK7X2nqXgsT6TWgthke6zKxTEIA9QYvA4YEQEtPhR5zdnycy1MRJx8M
GXoXpRx8OYgHGW5PCApXmR+J2IfzW780G7J+BiP9OpAsIQ/BrUhfwti8isC+OGBDnNJ8KXQit7Nj
FZkXV7hrN3hxFOtcY1fpQfk2FEPyctn282WkRcolvgU7go4w4dqhLz9p9CrNMD93lnWs7fQlV8LX
LC53rqg+pmU4keAICKWssf7oQNPEF1OuDpoC4Lypn8y5OE6+fpn1hGS4GZEo7zWJLBIPrbf38pYo
WuDI6QbjYtjBQ2eREZcegxgvRTP5q65rDnVunkOscmAwFkmXnjsjeZWXPhClRs3RvDQiOIyYCVym
f5rsVkcRLNO+NCRklqO4mBPF35x1LuTjKaqXeSR4o7DPdmNuiFF66YuCTMoKw5KZ+h+HWTvhVyOI
rgG6F/omHSfj4lTJphIWFu6Jmmbv2Dunrh4dZ1xOageBMs2Xc2Jerdi9tGH4okztkx/as8edWMQx
mlJDUiyjhlEBTvU44VnUdVBODQ/UBIgRD45xEknwpRCsmCJ5jSqOMZq9MSp6Q/A0r8Ns70i8vHSZ
edDK6iaZcIPIM0/S0nfT5m3bt8+lmyC6CI52SzApDiunA5tJyRVcydC13qQEdDkowkXgIL0CLezQ
k6hH0QMwSQnL7hNBsZqH7Plc6ewQZtP6qPoU9+xE3XUjoKm3a3W00evJEGhb7A5TS6daVdVjZn8M
DJOQyZCzRNLreMCoMFRDdYOr3giDBw2H2iKvshcrtc9j75yLKTsC1L1p0tesZBhNGuYQtNy4OoqL
Yoc7AEY3WcxXgA8gdq3bJYXNnc0I1ng0Ep1eFaIcsj8wMi6CypVREfGS9jnUakvDJGJRWMaLH1E8
Z/94FhDZiLsZj649QKWyyZ6yAUEn2dtTMQyfORp84TcS/cLzYjdPpRtMi1InX3jo2J1Md7QF+AQL
KFAjeBcAUhBV0CZwRb4NcbklBtE2ZCqsxi/3lei1c30vjSmkkdgl8V0j/H3gkuMdRKWnvjSUnyMu
jGbmV8qBqCLRKBVOWKPBnOrY6MB0d2/1yadWrz4WUZDCele+0msMFJF4dsMUKOfaiZ3cEEC8MoLX
zDXpOjndnbCVW/mMVXn66kT2mb30DnL5y4Atg/cVLqm8MgjsL6SBIEaYLJDufQowiz4xea/yGt9C
HvXeXAYifzbwMtVi+mrG+oXl4tqH7rlxENE47OUwfwH8oQPAnahisckVn8A80P3xrRu2T+z7GMkp
6DV3/FiQVLl6+2502A9QFykIxlwWU1yYvmr4ohXbuTNzgoem1gp/vrTaT1/0Xr9BdnvwcYOSOQT8
x+ns45x2T3JO8TP+dapwXrWo0pv0PBv6parSV7VOj3LPq0G/fmOC9CnREko97OysILPU3ikoeXIw
Phh1LsU4fyKAnmUjp6Mt+XXK1ezMTW/aO9Wyz0CsXhSX+jcMbXVm0MottV9aEPP4zPTMviXLIPGz
fRIMlDuZ6tU4eXWt8dTVlrLQe9F6LR4tZBJ3OKApOXI3nHiqtjYPuahuY234rLodRuRW13hsobsN
bKXLYO6XE+VM+cEUun0c43MiV5pSc3liCQB07ehSFvV+nDP2wTV1CQngZgCrZkTdX7CYFIhLJloY
heAD66zqKSr4BSFCFKxbENCbe7duTzQDl6GKS59VVWe1idP8DAH/Ipv4o2Ox8sjIO2CpOe4tQGCx
u3WgQDYuqZ2pKy5VRL5lLG563zhHPXdBidHSVGV2zNvsJTJ8CB7BK7GvV3iTuR0f1K56kmGlC3m7
YjX1dIEPEk3U1OvQuLVq2dVXOkhXqslPacybDvA8MseixMuSV5O6DTZIfnVtnfF9ntRP8k+V6l7L
rv9c5qdYnF0CTNiMMzf1Yfa5qs5da1zkvRuZYOU7dXrlmnXmRX7Qka8xGLoWAOnBCZ/Kbjy0pnoQ
JNSLXt5VOW041lnXYPr7PNh6EqAnz92zmPTL2xVqVvDiBtyiyeYH1Ch78YlBpt78ZGrF0VDKJ0UB
sq31PE3a0cHm2Mc64JKhgsjX6l+qbNr7lqyI5KwCk2t4dmbe9033gSiYlmMfC+AExb+z3JvarQ4p
FRFyW3HIsh5jUn5Sg/Al18UlyGZkRsJC2ORc66iSsdHg6DPl2sWrDJ/aQn5BD4pXgoWf1Ye4JPHD
Efe2YV+zoXiau0/2GB3k0i23W8GAJ5u2BLU2ZycX+jj73+ydyY4jWZaeX6WhvSXMrs0LacGZdDrp
9CHC3TcGZww2z2bXhnVBEFTQStKuBTSgWmgpQBsJ0BMpq99B3/Wq7I6IrK5Ur9VAIbMyM9xpJM3u
Pfec//9+gqmYy6k/X3f2iZiWS0V+RTFU96Nj3HAyQ2blPLClY/VnEERcxFBYl/RSNyk7JD9el1xz
bXODZv54VyfYnV0yW7hRK6zWy7k9qbPqpG691ApZ5RUBo6wNOFvhInc0FvZasbYpBGcuxEQK0G5g
tnakzRAHQYQygsJBJUZ34dZF5raW0IE0ZJeVeCV7El2Z5aysQXt450DLEDNtGB9aK7raGpSPga0D
dccaBsDzAOluIavsqqrzJNG+pLN7IwDx9vzp96WfbPMpJyp4dl6Mgu1dlfW55IaydYP4pCjF2IdU
RRuOdBBR18zRHor1ZYysi1+xTXquyipfqoZA40ZXafbP5aBdkvCSkWPMJ0AV4jp8Au9p317ExZm5
dZoxnRYAyOlDGFSd7/uRVrFOa97jGPuPsa5/9b1hm4FMnmJ2mxq5pTaKS1BtSgbklKmJ6k1eC7Xr
RhVfi8Y3EuSMU5Lwtd5qLSGjPCQ4Fr8inTt1IaCaBvrA0DAmtSX3ejqpt9mkn+bC/dJiryQ+hzq3
ZPyyIGNn50YZEAtDsbwburU6ErVAWU0bp7tI0XzVhwCtl8XksbL2iM+WdT9hXCRwR2UkZ37wZcTH
XQzeh5DiDHXZ1suSr1VDMWAWrEmTjxDEBV9tcx+1cIcDXVyylAqh0Z1sLeha1AyFGxOHbB9esyG+
Zpm1HSGP8sy9BT4lmS54lAObLPK2uswh0ijG8xlliI8eI5hs1I8C2ap9NmLjLnbZ2KoQ8lwAtuz9
ljU6lQfKKNHMQOI4UU6MR3IBn5pPCYSQamgxrWI1lRbt7Jo/a0X2feh5t0MDgwUI5We3ATLpqiwP
G087ig+gRhVmlWYaGuqDcJs12lveBtzj8dFKOVGYXo74trCfBciW0KWCzQIcGASb2n60a/LmOYqT
a6c/OW1zEqNJQ0dncJQxiAMih265RFGU05u2AiybZmBfbIwNaxvK4SKu0bKWM7JJSxU4fkPmPLe7
P5Uup9SOj9YP4dkZ9Fp9b+OEwY0YhblIYiI+NJ7Y2CCaytGYRJaztZ0rHVEI7ZGOVe09vJW8uLs0
aQ7wdSvmYdxyyFNJnwAbUQOCMLEHreBdNsukU/E45qWcCP6o1XYIKQs8hEPJNQblUrPDdScT7hVm
yytDtO9JKSbzPZJcslwnlri412AxHFAxzcjunAe7sd9wEGLsNvJ2ZQQZATvMS1tZ+RBdg0PmQKX2
dNmS1UzsRTvW8DlqsvNEZ6XLpo6Q34O33kJMDQlmXia4/XDx2i/6aEx7HEgEGoJ1OtLYus0G/zq1
PrlhQ/Dmt+x25HYwBG3zOwlJicCpkyC5+v2/zJQMhqIMlKm1zlre6vu/ph8aLQXBCwh8iro7J8xB
uTF55mKZPVFpPqaOcTHR7C2ywo6XLPqxGj9L6+IEPjPJnrULCNEBhmSz6t2+RXNtvY0gNRehQyeP
CSKpj0BRQ7XHyuAyFc66CDkwCMgjK8I7Bg9Oe/csHO+LXSJdyKOedF5nRA2XXdXxraZ4XDgVO3I9
pzrqY6pCkwNtxzBZuMG5ks3z++mNdtCFG/nEv1i90waCMXjhgHLb6ixOZNp/HWyYSSxl7+lVQMTS
tDiql8g9VCBdclXShLShEunCozV3zy11v5TeITDa59bmMtRuoO6Y2ow/dvrOtZOrKm01IbZZVh48
ddBsh7M6XKh2xZSHTIlYzWfuzVktA30RfR3b9KvUeBdqBxxCrSS1CdDTEAbQa3GIaEVydcf0A2OJ
dTYi/ot21SUvo1Vb15+dyNua0SUu80+xppEOhU4+qYi2qLYdHVpJIIyH0iiawCFJwWw7+KR33iN6
WEQhBEX7s7VoacIVOkvi8NpX4s5wonWCrdENkl3Z1Ts9RtPamPsC8z5gT5pzM5tOO4JH594igpzY
h1b6y0TqLLQqsZ0Zc+j7VNfgJBZ9zDEH5cOl01z2czTlGhrzeviIjhaFh07KRQ+hWc+e6AmzOE4K
LbGqVcLhNKqxMd90kD/kgKP7Qr71hrOzjQ1x0R/ZWPck5T0g8QfjUD+OUXAwgc6w/C7ztOUSoaUA
Dv8cSTpuTW0vxUChak3sz+Q59FX1qai49ZnxEJykPXqSrUTQLF0EPJoIKu6aILpmkmcgDUGUNO4h
JPbLGDh+9Wx4oP0Q2bBPpk2sWHtA04Nx59b9Q9Xru/d7UA94rcJonicnvcLdRyhMTE3WUmOIKrjA
sNw3/pd4Cj/8Rmftx7EBfTVsx6bp6PjNLVTrP/SNciYTxYgzroJQqvc6lFFXe1QNgDqS+6DrKMit
bVgu3bjZDTHIizlGH5aMnHE0oB6/dTm/uh4CplyM77ru4W5mNPz99YxT0fa0Uth2XHlOSmOF0KeL
DrHElh/Z610S6mcSAc6+Vx+wCxxKNPg9jYecR86gzwCI3Lk2Mdo2dFAC0X3hsb6VBitBvdY4lFmU
+okVbe1Wvx9abdvOLPR5634ECHKvTmqiD48e2K0uB7COOn2qj0Vfb3DyOaDmHEhEGAjnFvFuluAr
9ZCjzkj8edxevYzsTQ/pTndWVbGaXqJXA8Ktf9Li6VRPzYPuJ/uetJYuSZfgZ/bc44OPuLphdQuW
Tanf9FO46m1MtPWIclOjZYGsohD9kmdwk4iMBbrkMOgc9TTYCCGXfdoTlzBAr+Z6ULWYWXztw5pl
FSn0ANLX4ZxgR0BrtZuoVUUunYPSoymE7PwmyZ9TBUZhK2XDK1Hnje3BHb27mSNeath7GLt7s6D3
wyzBSMmIiGmVmTgJKzondmIRzcdRO4qv0rAf6mwiaqUAC5f0NEKCYaPoT22XnhseUbJcCFmxMD90
INd59udDaNoPoY1nifhi2+K5Im1uS4zvF1+v4Ach/W6mW6ktwqQ+mWO2NEiJ4AyLxztjdR+tI8GV
xzTRcKCZt70mfoPl/KsJhKMLQwgc+nhdf831LIHpOm3saSsgldpaZmDQGRHu3egltJOPSUWZppbl
33gKbGXn+q6by8virEXfIAweS/OHBrPA4wz7kLuJND4Qz8FkLpjsxScRcTJ7bzhnE/We3UPxgy40
cQndyHyclh2HGmzve9WbnGplxaaslNBIARPtpkDZvdhT7KF7VgfyPpEfa36LobrB7y2KgUaCegpU
fKfhXCczvaaI7VSHsxn9x9xtnmXh7adYrtKofVbB6qkKUsjdHGeGv68rjuo+QWlRzNZk1s8g9S+q
UzN6ahujERVWnCVVe8ZUpxl1Bu3VplYG8llyEnYaOkQ4/dLZP6uWFuapkzrhqfeoMYWbKapVo7YH
CGcVn1u6Y/RY2DpyxNqtlM8FBbobjGysOCHG+nlCy+6W9pbn67Esymfa78/q3ia79pJn6zqNryKu
nzsyOyS/E8ET95/7ODCcs+aDI6rnlt4v5lMinOkUqB9/XzMQpcEs4+zmqkHaCAEZYf/X9yM3uzCJ
IAROpKoues9gIfIVh+m6SThLhgF1MboYxKFdiMHGukwhO5umo0F0mcBl/tk3RL6tTH0f6pRuWkcJ
6xOrtYxTKhyChBKs3gBLne4o/fASFOVBdHyFcdJ8wE52k0qSWml4XxsmeZOkdAu1L6ojQhj5s2pd
hmX1jKFxUZM7PZT0VIsMl40Vo8C1eaO+J4H1XBO//RhRkPxplf+zMunPI7Y/aW3+QQP1wz/+m/8/
xQg8x/+0GAHF1B//y/9EMQVJRIkR/v0f/v7f/t3f/4f//Tc//+4PP/+v3/HP34sT+GW/iBPET8CH
LeG5BpvmN2xkR/yEk5gJlfAtxR1R/+kXaYL7k2WAg1UDYlLyTPsbIZX7k+5bzCR/gZJ4/xxpAqCD
X61m6LIMygyGjZyxftzTJxnWYsQbz/RW3IUC58uAryl/ZfxRafRwek41gDkIw1o69RNy1SZ5cvkH
37oHxwlODTE6padOKIPub1x7oBgHidetPPdFFbBoj/C6ESDqHatAW4aaArlvpeXwpIAFEfwY9h6i
eNZdLJHeP1rDCXX7So8fw9wgmudr+Ra02dKrIjrfGB9Te125L4Z+HVJtCRceXkC+DgNMG7q9mtC4
ih6dfG3guPponwbxkFYOLWbawB66ihDwKeNblK4GXbiPEq1tc6/n1wacvGwh3SJOZ8GlTfrIpGwV
RiGdhnpPTPQW5chaAJNCbcK5FWIE0uypDldO6uBkobPUooUcUUSw2Yka/TMfW95bB+Hy7g1Ov0i9
EqpiskwWJQrJGIThtbFfgylnbTg2vHp4a9CVEnLdVc890nb4XH33KqNz59T36RxurZCsP5ynRR8S
Sw0mLkuPcGa3gkAnw36LhlOLl6azuiVn7l3WOsvcQwVMOQ9TbDsAhopMwKOyORv6zOECBuYA5qod
SDdq9nGLTlXSxS/8mTOzGd4HY0vvAPhpSR1tw3xpb2oIreTn3c9dc04UwbmICqKvw3ulg1OfQSn7
fS2yYxMEt25OC745t8R1hFhulCbd5SQjenvpyhYnm/+gPtKJ6nFyj0llHe/Vxc55t5zGnqCTYYNO
cRc6/n3rpq/qMio5b9VHX0RiOw0vyWBtnUjbdubEfJ5PxOcbq/1jZWa7Onkthubcz+bB0Li5zGWi
o4TnXU8JQbAmqGrkrIAGjqmPCsxOjyDOSTIBzoZkejbPLr4nq09eE7tfK21cChPMCqh4/e4mpTcS
0bkYvWnrRgFn337TYLGjBU9Vl62U7q0j7wjd/9atmdnNI2HkCegVFC4F0mDtayxH0vPE1k28Fb9i
56HITmje3A7QFIaOY1PzOe7kUifEewhWfCn7kqiVYtZ3+Zw/pjXEcLC3HnXnlLxo6c3AHiG81662
N3kWrc3xCQ7YSuteUTp2CCW48ULrNqEO7KX94Ai5tyU24mDvtf5NN/v3WkAzQOe4KXbO3O6pfm7H
2OUmCpwFQ+Dnvh2POSFoSWly1T6XAyeH5yng2ErikwL26hhHStt5s62P5miQaAaDrwxvnAJfWDFz
XcaqTaG2oX2Mnnv9i9GVjAoI77bJ7urkdqRitvovs0j3tS2o8CPok/3StSfSNuBih4TkemzszCUb
8yOR0YuJhK5Rj5ZJBAvW+5IMly7BwvZVzvgx6LrHn2zcdCNQWUjaCaFhIUVyTHXIlDvQPxbVLQmp
tx5g4t58LKPbOVrlkyINl9vcE8tcfzKH+0ic0YNsfetLXax9qn4zSW+7JloNUb8d2J/b0lgmfA9y
q+MJSbN0L6FQSq3miFEcbOWQY6GqGwB6M2yb7IKzhDzQ1z5iWRJkT09XvW0WrRpY6VcHModI0n3S
9Atf4qbkLC+b+TkcCf8YJxZLcnJ6bxtN28qY1mIc1wPB4pXsNhyN13rU72gPrBsW7JGqnFBchp3z
wsjyravJXSl5lSq/laa5o4fB7NPftGrQj42/sZgKeekO2Nw6l92aLBccos96P9CBZblr2o36MXiO
x1Cfb2Qcw/+7IhFZfbPB/gWtj2GpSvr7Shvpi4XSns0O5fCP4H4RIpsw45HnKcl39mDvGFs8WTnt
tLy4i2meakO0HgVGQr7cAhGvAXPaKzDQluHaw28QW4y0JoSvjb1z+PekGq7A6R2FVSwCAJsuIVqj
Y93Geg/D77USULu9+ykKP5B1tYrDeZtJNrPZAeHHKRzSodOzeRkR3mPOfLT4NA2JqZEgu3dwLtvL
WecqElYnVpDBCrcCa3eEwr2e+zOZy/B3w3sKSrJxuArPuU3mfiM1GA4R2ZDkC5XhQ2r0N2rfqAYN
eR94TORc7xeoptsu3kRj67HQTcS76xIQCmthzyyuY+ErRcIfDbdowg4yf66d8NZjVJCTath59x45
XWOmHfVMu4A65GwAyM6/ZR8+qsU2QDbSSgOcckbuZY/ukAWrZdF2WezamGDThOnQtO3KnmCj9IMA
QSqwGbvOwdG1C9DA+0QfTsbsPsXpuG0HRBQ9c9go38k+vbCrHhUhVI6s5+Om7DCOV9lOF6wPNLaA
vBxCrJwtPgxDlnfk3IPJirbKvTJIOLhcqzUva6WX9qJDbu5MLdhOpsWUg1YX6ZtuVt51VXnXsvIZ
IBYw3p1C1vP3u/Jf6uPf8BVQoH7z+Crfwp/9CEpt/K//1T/Uxz//1//2x9//7R//8+++q4fVD/9S
D+s/eZS83NwI+D3mU1Skv4h1jZ9UIgaQRfSyuuKX/WNFbP2EdMpSTgRbUP0qjdUvYl2TtBCPtBAB
bM83MAT8cyriX+NkWG48GoQGhYXpQCD6vsk1iM5xhwQS0jzYKz1FVpo8l/IeUyawI4amNgm6BtXq
rP9Gf+3HShy833cvrLpv32gbA7Ab6A3VC/tni/5Fx2qhPWFIXX7zxfyFddUR4od1lVfyfQwUvENW
Vf73/Sslox3TMeeVesW5s717TdB3M8MPFWbPTlBfmYpppD1UVXHHinfvOWS0GexmWcE8rThWRrfX
NEr5QZ9gBGRfA6i2eP8YwdBIpd6WLqPEyr+vJ6zHkrG6tSbaaGlk+hYx9MZpYBCn/dlm0lpo2VGM
yaHFOhQ280oO2odaRs8FYefmGCPIf5U2hsF4CTNu64nwY1XMOMiSl8alaKuI9sQHN9DRClt56gXM
nUTcMqQ4SvAsvmLYBO1N6WofUr+/GQXFHg5SAbg38a2dnlKZBdOqocRqetbtwb93hvY4IY2IqPIS
0zr0ZXZR1uUp4ygDgb82Wfjzuj/Z7UyUWXBMwLWqDQA/7kPLMhw1/qoJ8VQV0GyEvSBY4vpl7RLE
mNUae+su8Ric4KLSWxxXnn+fYtRUlrDAsHYOkcRV6V6esSBkDpgPfdXjiB7oWESKewXBDGAykJRw
FxFyn6y1DNKwNoJfomVQRWjKvUe1PamtKHHkmoBlK8/Xklo1y/HgjsgKbzuDPJJZ2VBY4B1xmxfZ
LhXhy6Cnuy0AlrUlh804gLdwHybmFwnVLIGfZ78GeVOWR0UEsGiODrN3lB622CDdYgmucc5phCcW
kBXmwLlJaurG9K0V6dfUjF604qZLq31r4b+AewiA5hi6jPjjaJtE2rHwzUNha8c4tAmPsqH5bn1m
ji6N9hbrBjLJpfqkSkAiJRvkULEfwOKoKbbZelH/3UzQ5XPXXvbgvlO9vAsszNjeuIqsEE4ybpFA
blA27bdR4mCZHRnGDushjLa+uBlRIBTEWUmCqrnbRrbELHMOuiQhPB9PejlsrMTdZQQjz3VMBCR1
a5YrociFvzPD6vZVO50ww0Nz3msQjFsfT27lEmKMrRgLTj6d1E9agb1U9y0ypJvSZE/OqXBKyAtF
cJxdnqxJrjOAARE4qV5XBzwQGDwZRtee1S2X1M3b4BOrkuPKBBMgGKHUnXVgb9+N40MfsP9BkTad
6GL7M+cdvp58WFQDGzEotyhBszSA3wusndc9dvP47BrESE7xizTp/OnNmWD6V/VHOwAEyjg8FXyk
Ptm5+jJoo0dSEgCr8PBpQMhpttsuZBEjvicNbTek9kGw+8rY5pDiPjClPrrtsA6GaTtzvEzzk1MZ
d5QanrxRT55NZraCCYQAvX2PWaK9VK4moPTHNGyWcTkuR6JaHdwA5pztSq4DgcCuU29eVFuTcbDy
ZxXDhnqZcGVu+ji8BSH/6f27JRd6o4osUY3bJtJXehZChYB7PYaHrLU4IzZ7ZqiXRst2miFJfTNX
SDuQHobb0bF36j1NRKJpcXvu9G4PTGyNYwregU6wxsC0qN2bQ7tPqVfcpDgOzbgtcGmX3tMg4o1X
33mgd0DmRfKszqhZyfIKKCvgcyvT5BCHw4ubP1QhBAuLSAQ0xCwP9jIeLhzGVmOQvOSCJ7sJ3Ke2
1T52JUVmIElXRUTJ8ll15VvrFudYuLdFY95avvvZ1cNDXYX3Va7sVt3eysu7UAs+srEC0eFmit9D
605eyLHrJqTEtevkaPbZthY4Sx19FdYvdsLSQdtES7MbrJpAmzAAj/y9CR/11L+3WfLNgVNU7ldk
C6gojQjOqIi+RvpRww49N/LaOJgbigBNYW4d6jRat6zqekHgbXuKWELUoKCNB55Jbv+qeeuC+hzD
ps8Al9gqCSJ0dnXgH/WgPSOgeK8EJcZsDtBHVSdH3YTbPcH/n5mb1CBwFst9P0LJ0I4RK/OsVMk9
n44Hwsjg3cjaf+iSlhym/Jhl3IFRf2PE80mPqabT4dq5xHVDAqlra8OH8TC7uOgH/VhDnNd24eDj
CwsWXqMBEAM4VhZ8dAEUL5YXV9z6nYVAL7ur4uGkETqt7sr4zPzloirfTEt3dAlO/VDcucUX14SO
GgFkAefduMPCgYCSi+pB+vjxZj6HKrlMQrtovvfQ2tFx9rJ70SRI38q7PrFv7W66MoHOm62s2qum
Tad08J5KaGyL5ovh9w9Owa3Ld9Jnr3Vj3dbhybPEdo5aGCcofvzqbEz2LUQARv6chxhXh/5WZtXe
kxnMGgQVdncN/eRVTzWPbw1RTjWym0H5SNvxlCEIZBO/IZlsF4zzdnI5dLFMxfj0/Tu/Ld9iKA9u
DPmbLhJ58ZuGb3rSsYdL78l26abFhMB2800TfHFm5zMVwGffjvfRWG+NIqeSMF4Ke1X0zX5u8BVn
b2T3rNxy2iozY22S092aO1Wb1Ijby8a9H1zotjH63hyE1CPuQtKImxVkiVUNeL4PaaBp1q4vowNj
ya2PyCOxWN3SmUhhznqzZIBGRz/KiJiKXyNAQk1bEzBVvfUJWodKyZRSr3qhpAHTu7HOYYLdhgJK
5vg+43aVflLfA4PBsyAhUb4FHOORwL79yxnk/8XbLFSI3j/do6c7T2v+59//u59//4ef/+Pf/g0d
+p//+3/6P//j7747iqjf8Y9HEYsDg+maDs2FP1mZ//Eo4psAo9GlQyAlMPabo4jxEw15m9JZvNfR
ysX4y1FE/0kHBIk52QQSA27V+OccRdQ4/dv2hy9crsv3iS70dHW4+b5MN0LU8noMlN/xoIg0KuXK
blSuyocsz1+J4KNZyw7Gqt7+xlHE+LHzol5asWJR6BgOBskfJv2NE7d4Vkx/CVenibSH2EUuYYz2
zhrrB02SnKzyj7J0+pBZpVyEA9o+ok5R+RAVxlhZ7vMcG2Pe/4bZyP3RSunAtEabh1vT8vCYQ2z+
/kNBxOdmNVnQSxplFibn6RLWZbjx7Snb+XQwGEggl+KQllYMLhvNfbZ78TZD/TMiQi4Y1HTkaJWE
/KXQ9bK2XjkmIqKUSWXnMD1I3GnZ1WGw2JG7QUy5KHsWiXYTAQ5aNVhvzH2Sh/cNCvPOyjbRyL5f
VCw6fped44hph93v2/JTZ4/1KpudO9cLb8ssa5gZkPhgxqfeDwUzf9QsZT2wb2jzPkV6anc+GXLN
yeRkYgrCCOvkavj4FxskSrV3UhPdcdQ/kKBwCdKqIv3P3/Zr3wCzqOvpVbqltpwt60koxoVfgSGb
p7NX19RcHD2wFyrIU/FpFlAjhoJQ4MqhpI4/p4wIUGiitHDDw2xSrkQaMROmHnwIQJBYhTfuOSDu
yhZZzghuwuvA2+YDKV42ChulhnCM7NVsjU8VALBcMkVVo+cosZBJo/4IyOpWChuXVtDSN2hwljdu
WLarvLK1hZxdwG/Aw3TsQojqIlRb5k2X0L6zkmwdOoh2E7IqQhPZj9JhGDkIvbwCKNOGpGYhKBXX
Oqs/g3g9Bw08zXk2kQxVvHEHdceCrEEwwaGvkRbYi13eeXTbDLREen+b+kqPCnXZhZm+QGWcLSrH
f3SDid9a9ngZUCElNJigux+6nlsrStFfdiOkNrPdoldZOrICBI7oXbRNego/cGiifxzq/rIVFc03
zIPweqpg2+uco3Rde0oSbA4RsbZ4VXj1ciZMBCWBPRDB866gBw1IhNqbMjr4cfmQ16UE8hojZWyV
jq5kWEebbA8o59C3stlpMrwVTK+O3hDc5lQB25Q1D303rGRWmHhld4HSCsEgA5hVT3b3YHflIU9g
U6bGOkQU3jo3lSV2gzN9aJsWKTbR1zbfft9kZ3OEpBeU8P+DLIayQHpHZljLuqnJm7cmBCJe524H
R8pFkSIOIhMeV79lraso5LWrPLmZ4vaUiNldOj6plzXzvMCtpkOTI08fm3kZZg/2ILZhzqfCOa1F
15y9ZkjBu/HTONrHaZjuq5D3nDkZfFv6MEU2VSs/6x/8AkWL7aHFDKaXyinmddPOBjk7YXua1F86
4Z0cU+Q7cA2OOnhbKJe9KYEtGMMvQ69U2M7GFdmnbj4lPvelXaUTz6VGOI5B9J7kh0SUv6obOqwB
mqboygOUhZl9aUsW3yw0v9BRQadjl8txtvZhMBfbLJ6rddLhdjNijemJ/dQise1ipHBJ5m4qM7yR
frfqKlC4mgF3Pm+BmkaO+xz2Gr+U4zbKGtSHUpDVE/TVXZOC/iG657MgZbRDDU6gV8VHyqObdtnR
iF5yJ9GXZmpwqwBww/9ZPoRWx5tEGFwE4wc9h88/aM9Bw+NQmVw79ueFTLqbeZa3eTnpfChcMYln
D7QCtpHZ74mHQL0sonbJPJJpawCzR78LJQ1kP7+zCwojvQcuY6RbOs1LYq4eG9s8Ga5x0WeEMLr5
tTaLx86CbllLHvR6APNINyLUsghFNraCFC3iDFnbReDCsvSo2fZGDPwRT92bUTGc6jnZiNZEbJe8
0lkm/wfivlMEN0NbLowOMlTMqAJG2topWDnyLLyz/XgjC3wzZoRm2EB4m4ryubLGD1OFirZTY9yJ
hYG9IouTz7GOHARO4pCU+OBs9rvRfSn06oZMN29RdiEMNHHIUJV3yj1PZOtT1+YUnFHvrdrevp+r
8EbXvngpGyLW9olO/CfDdA9KORikfMmec28nM52FgCWt7MxzHk9H9pZ1jH4dOc5BjVJA+zFv/1jk
3KTxwBYfms5pyp0TGnzL4+t+t8DberZwO+woHrAOk/NNChcYMNSdK4YNHVJt0eruIy26Bcstr0NI
SMq9UKXRqyuS65TBJGoB9Gl8Jz7Lau09pd1T4BLpmvbRZy9gJwzH6FpNMIRd7/huT2lmSWJXZbxm
UXEsUjZKl0jxBfGvr2FwsJkbv78y2eb9pq0DHgdwRUkUreLRbHcJen7XauCINskrQgQCzcv27IcO
WUrigx3aGOELrtcd76ds6TS+vdQL1uO5N08jcEG7tA9sVx1aImdDGurdaDsDZotHdpVoEYfAaT0Z
P40uW7pkdFfDEFzLeqJtiysshu/q9QDb4oDtaYaE9r7bV1AK8IjB+Yy+yoiPS47BoxDkoQlrhb4K
XJj/5MmeU1K2p9R5TCuerdnGfgMTUNLbImxsKrwVjr60ST4nfHgBPTGs4drGKpKKnL74WvfFqxJp
DYl3mhJKBN2M6GyE3U2ddjtZ304dpQrpemNydhj7Foy5c9WyGobxa5DbnL17ZEANlBSiKD6nfnkn
S1j0fv2WZJUBYJsVYJY4M969fbbEPJCc2roTq0H9IOTWRWIwGVGKdRKmDhTaD7F/KSzprUTlsRR4
+tYg2hEFWmSuS89/Ye5WwvwkiT2TxxmZRVD1t1TKnK5M2gat1xzbXoU8lneakR3jGa6pWyQPZQ6/
K4bpt3QbAfu5Z+hGWuyUgvl6KTOcZLLkw6pbtb+zi9CBl0tDUxSIAcubZiysMPrcdtHXyulvcyh8
FtHHqal9Emqil4eYScfGu5YMs8H/pw7Joqo0elfqsgqylsbT4xg6oBvlbTxzlzoTa5xb5Fto9RG3
H5+I22avQV/cmbZBW5gaoC4uVrVzC+OMqJ2cGpwqQbttyuoktOK+cthxZjeq1uFERzpmSj31rB6F
vs4qbdpM/nnozO4gWgT/fXKc2+KhNGoNofjMoG6gAZmyBiXSWnpRpP5PmS8RyPqd9jmB6eD2kIJ5
QaZ3wJUWRkAqSuGnd0lnruWQ3YdZ8UR+CR/FgLSkeM3n+yQA0T3PtD+KZFi26THqcTZ7ZWlt2rKs
gYa3j14170EkevuBKXnvkQXJynCIEzJMCnMTDdqBCvRDKsQOcpggwjnEqGh3glxoV+6wyhOSOt9m
vt+vjYDo7rxqb6gVR8FfqoSbux9RvBma/9aHPk1+NHBjGz8c2im72pNxyYTABUUxltnB53zfZlmP
UsQptjgiYRgQuWtULTsda5+aq2iLHrTgYrjD18hAsONptMp9HqMVlEFHRR8Nqp9PDq60rrB6+GZH
SqW8cV8ds3785uj4F6YkPx6BlNTZFtCqXMYyjqlbPxw0RNAimeobNEa8VYKEldKRrdsxedYa+yzm
FIE87UyWKKPO7tyR+kgJnlK7O1xcl+Agjp6PUQBN+69fmWB29u258M9XxtnHQxluWD+mGvmO03R2
2YN5kh+bcvjYzOFnx518ZCX9gjbIOqVkJ2P6sY9weKX9cxyQvorm+m2Sw1KUpb+xBjXYYhmvXDGu
vL7dzR37eEwV0aN3sa0aUasqTFpcWfCbESUNaCQNY/yNYdRffDOWboBrEKBEGPN/f57TgOnZRsbR
RcThZlZG90r39gZr+qrpKV955ucArUqMlcrK7wp8inUTHVg6YPs5N3owLZXWOa3ZKtMR7aXdHh0b
xnydC96QVz6PAUAArVxUfn/X6+Y+BLUlzbD6jXdiKM7FN8f196/FIowQvoOiPVg/vJNBTrEu50Rb
uqOJktrXP8ywo5bSOWiZc3E1ZKLMwCdMOtzGpvby1+8KNR389aujyqfBS+dBDVy/nR56cdvV5IMT
Fah1txYHs0ozT3/9JdQd/+NLuBCUXOGq1saPSWRTX02QDgh9UWTwrLFOUtcOrWRN/euvAzLu16/E
S1jorE3Bx+n9wEuC3JyzGCYBlFPOzETEfzDsp3IaXwjLITQZbhJzS4tZ38IVakkXFn6MuvVIXx1I
/PSJcs24HzIo4Fjrim3rQkBza+ODEwUP2VRveYIoZ5vos5ZZl8rgRsfQfxMpLQKv4FD9RhNVf41D
+/+ydybJkSvbtR0RZKjd0Y0CUZEMMoJ1B8YSNeCoi0GorUlqDn8h3/3S05XZl/2+OrRMJjOTwXC4
+zln77WRF6ytZtDJxE5/s+bc6cSGYsMSLfmxKM7OhRswXuRUT0B8cHFx/bmjruFAesWNgTWuwdwM
THNVCIn0uK4Ougc3gkRwF2s2fIIkIu7A+NWu2O3Wy+1mKf1dPXk2ilva+1c3iOY1DBFEfEiD0dfl
56aTFA/LsKa6Tn36G4bRbzEBXs+Cm8JusbrLQ/ozyB6xGI0a7HHPdLYJnJyDR2HBT+4t8M1iekqp
p+PuNcIVqzzK23ESvuSQIPjsZHfVNQwoC1Lt6FrWLregFS06ahdmehggCG1Les3hiM0BbBKm5PdG
qntnkIfcYww7uHcKtQ6RBuUV4wgGHLYXJyNEOo3Se8aDO2lrdFuMmaC4KLwr5+rqMWNaRRL+bycZ
YXUtHOzjMlVcJHEaCJzBgnCa9tgfcu7AHBgRbYtFYfjqdW6wRuMnxfOQpI/LM9AS+7Vy3ekulilh
lFx2g5wXCe7hGvTUmNFPUhU3c8UbhPqFhBpjNaQo8BOSObQS6bedMToLf4My30Yd6bdeUL2GVXcb
Ke2nGDFltOH0ZNvgDYzu1rSTU59mWCXcQ5vMz2qOvyON5IUWWG4s72wr/Ay4xvcxpo2Wc8GTdb+2
yl8K+Q/yNuzgJe9YaJXV3QYNLfd6UeC2zU3IGH7xlY1JcsO8WVIBEwEQ4TW0W7oQUSce0x4PdoKG
vE8+mVEnnElcDaKloIpLKF5RdQSGoWigZPcLtoiI0kfgY3so57T9Qw4QZ4cmYljVrnhMDP5aBL98
ZebsqLpDBUnpmveLxXBxq9dV/N1RmsjivdPb9zivn2udK5KF7N6BHfgHY1FW4m4Kk09zxCg9GtQ/
JdEPuqJpEN1B9XvKEMBVJty9P9vH/yp0/geFDgryf9pn/5tC59//9d/Q5vxzK/zPX/i/rXAJn5ON
3XUNw6LdvXTJ/2qFS/rd6HEcIJuCo+WPhP0vnbpGv9ug302XHL3MQqwisOs/uuGaIf+FowixD9co
aExkEv7/tMP/Jgd0IaXZHjoL03EcAxWQ+TfQlIxMIso70iWrQTc2XFTzzRCqF41KblcV1UszU+bW
WpztjAqoi0W7rUrB+/IY0VaQ+spNbGJsu5tCgejMmi8tlFhk6+6ia9ZRzO19J77MOv8kosZPw+6K
sYuqMPZ5nqCyxTjtzNfZom0c9Vm7NoAqsLMiX00CQUwv6SmF99xXYmkiu6fWfM4nrGN9F2zbFNmH
9+o09AsLz0lWm396J+//cQb/Mxbtb+GLLnGLlm7xTniOw2UKy+B/Pf0LzwhHTYvHrTfSDiasV8vF
KQb9iRvykMjQRhxLPIFDNtI8AmiHXV/G7U9YCERGwTxtl6jv1hhu+5QRmz04N0bWfdXA0Y5DdQwb
Zfm00UhTVkYAyoPeKwZjTyv+x6A187+c/MsLYZ1AFFviTpmxuH97jx2ThifEAn0bFkZGeeDeFwqB
J4HuD4AdwnWfU1JYDNuPzaM+iXyXJtjqdWns/98/UQ9F2t++FeFwmVrwdgyGuGX//RISW005ZzGD
Pdpcx/wCQ3J4CQdr66bRY9Q2Yh/ZNuLcsrVBnesMVpOeIy6wUgJmvDtwYLMP1tyn/W3djAOW/aXs
7zZxlITrsPZeBFHHRCw8dnBxLkweByJnaobb2xbmowbvVRT1pzcin8QGbm+iwqufE7wZlVffFJNO
cEDl+V0tARqQxc61ElN5pbpDwLvs5FxB7ThXUCUhOmdh8TAjV4mt9CM0y+1o5c/9rB8hpQSvt4XZ
xh/CNNZ6QA1mtKF6HLs52RQOV6iuNJ4Id/7COyYJJm+SQ9nUC40bnHwUdHuZRh4iHh6Kuhd0Mw9z
FZL7wyqllrXrQydr009dsg7QUj+FBuLqTq/CtUe8yV0fICQBibWW0zzvxIzAlkyBj7Gys9vGubaG
PjwW5yjQslOedR+jEvGNK0EclkRaov15q512GUO4cAmS8tR5QP1VNL5WqLRQ1hvxQxNQ+bq968t6
JJYvoeE5CSqlXFVr5B79hi4nydPAtmVgzbuCsfWSlvLqgZMh9K445Xb3Ued2ibxoEP5kOd9uW11C
lA+7ghvTDameDXIH8Nj9gPW5VeOt8txqHTnIrwqdGHk11v4o0kNpVz3mk1xupsyattUkT3IKD5UW
Gh/1IOTaYgJwAxwK3UVH3IJuxiermgkPrRhO02ga/UKlpxZavk7uuZ5xgyj1ZDcQOTjS2nnWYqhB
cwHdInSILgrr9lsbtHYruisbXAG42HXwFyCcbxVg9agAuROqU8i6GZxp3eW49zJlnyObCjFy2DCF
XtXrximi+zns+4Nu36kOARLnAZaG3sPs21yngVytPLirqqZ5iWVz0SSa4zYI1a6Dho/bB06/bRq3
k6V7h+GrnYJPaCTkA09EH6Fkxl7fuxdaqQn5K3nrW177O5b0jScZ3GSadUI4qJs1k/e88M1itFd6
bvzy9NCQ5wX3N0EdBb4G/YsBfNYIyH/LlUNMiU+KPRVxEnq0EidyzXlgcIMTSeXSeyiCs5Xn2X2I
wmmtl+TUj2WTnd3J3GgdfYi5LqrNYMSvrRjCvSfn3ZyOEhFSoEg5abHNmCjHQUncqNj6kG443anv
krpvY3VayrupffcRvbvZS7eVZ58JqAcX1p4i9GYU14hh9MZCkFMgKCka61Ua2WPjMEVA24jtXnmf
npagrrCOpUMariLKceu4RoCJZUhpiyaPVpG8WmBlfTwXD7XLZz2bF5Tr9iLPkj9e4D3OZQ5adJyL
+6ZyTj1Sydqpp8cU/QILy1qj9HYeTJ31NhkJpOqBVLzRPBvtdDNNKYYFPBOCXHk/9cRvMrym1dTd
5AnCt6F12N3o9dITo2sH2tkaiY5oBY9Bxb9K4ZObqxIsoh+i+wuwSEGJNP1xnOunsFke1anJD7n5
SCDgA0r/W70KTGwJ5so1k2KVjNPr6BLNGthTR8QDAY/koJG+Tqplk380jdhmqddsu7l7oYfzlc11
+NRFRXps0+AF2NVZZImvauMjSEfoJ14TrYP6B1y9t+w+n/piQKNTt9bSjnLANI5yMZuMWTbtjM7C
AY7enOuQYgoSzg8J65ulmL/KZMiPeKxbqgHjJlaDtx2kIuoy73UiCaZ91nd7Y2zVTaEPLyJBUaRc
tOqJ/d2Zg/7sBrR3i5FUh4gp7kgO3i5hWrXCSCyOHQCGNYOGVWJixcg0erMw8zegSgkcak/9UGjH
THfNvUqZ2SRiWf0JFZMqjQ/paYcadaKWBYsixzW3uuJYT5prnsj0VUsU4BiU/733RelDo1KbyBGZ
8VGgd4ZlJLGNzzB3lEtsZHkOIynXcaXUxvTOxfjlKP0TH9xGlbr3kMXuVmreXThZp9l58CrnHEHG
9gfNm3dBVj/PGYVF0EzvZd8G65lMaryEEJe0PliZzYACpw93xkJZ7F3z6Jbuc+akma9GGDCZZ+Kc
UNbVqu0RMGFChhf49Nkyxm2iF+7OW1AtoU8X9UOrdMVmRWIYa4tk9A6TbinlVxMNy+uKyJ5rzDdS
v+56WQwni5LuPjVa/ZBSeioBPChPdpGXmgGOaEfwb06Er/SIN101nGWkp5eUVKIbO1QXw9bSi7V8
6LI73N7A0l0QAkVd/vXpoWWAZjkqO/z5i3qv1YxD+QY1NsJaUBz/+dq56MEYNAyiEPdWtnhu0VDd
eZMXP9Uu2Y+pPrxy0a4PegEpBOAiUOgxsMhoI5mRBV758+RgtpvksQ7iceN5ETO4cUPOEpLPIX4i
1wc+GNSSQzWK58A1zlU4NSsirsj1SmYyGOOnoA5cf4zcFHpcgX65fQlM9oN0TN6qLkDXSBKeOdTv
pkgfSwHswcLTtCKN6EJ0Jv3sDpaOXV/Mrpz2rf2tgvoFunXA6L/gfhFeE3r4aMLbtSrq44z7DTSA
TtW6dLoRiVLfl9lpLJjPM3Akc6+6b4tU36IZFcesRHln9eeoY0zZOckPalJvYzQFAb8/9GGIaktq
vhlXZ5RlMaiTv72oS9/qn1lNybYsmnQlKlHtkkwPaUpbv3BfMVClaovUkC6GTggNw4l1Zoh9uFA/
hjojf6R+77sypg4YP70e5g4F9G84EnoH2Oa769ClNeGwnqadDYR779UY0ax66AA3yYcUuepmqsmW
tzX9XGN1X1nA7nbFzIukkGbdZQrxedpdepk9hbUxw0Vtfp3GwYn0WZOYtm7jJF+rUmPmPxq8rq++
FxyAgKJuqzT9jF1sQt6U/cyAD9bamAYrpS+SiKSEFeVgRB0ThQhWr++teNFnNnm1afs7t9SgW6tP
L+qHTTJmoK/M7LujE4p3Xr3ATkluRzuF/OjGvpuV3+D11J1FmgYCOv4KPkiuBrI6hKFurUyydLYp
UZQKiK5bK2+XjcY1ag1zK4f2oTXH9tTV1PUs0BkPI57HNJFHYuqmkiCXWZ3zCNVipls0Z8Z8SRml
y7AgzBMSvShDYkn0iSduB2tiBuNmn03S+XHm3PeuzXP+J2JXzfWqHRg6zaHgwrTkRMtO/yB+DCUl
XUDkKPC5yvo4zM62MY3iYrb6jxZkPhuuhlFBFXdlOJCu11i30p3BhKjiZTYjxpKduNVG21e2F1wb
Ali54uwcuwj8QJmQQ81S4KMsbdzHtBUtc4BP59Iml2m9iR2hHhLsuehE7WofMvlgQF+lm9iObxJQ
1TvbLbfZMMGpQNPJzzm71ApduwkqQo75Ed5ifk5HuisihZTVSKDA4LJeM7QrRwKszOM8pjd1G5J7
NSEKHQi5lBrTpIx2aRWklyl2cQXGUJjz6l5UCbGpcb0auBZuYZkWRy8xvjCd4xIu+zPXzrMUbXyB
UgXzywvvokYjuLfVDqWV9r6uFT+RmFomsMT9WWNAgdPLTyPGGaFnz4pM6q05Gw7OjuKC4H5l2OiC
knZ4Kscl9NGCa1qBfvGR9hNc1h1kUZr34JmfaTcsEDuSrFCXnpSBOKXMNSDSpMGjroCC4lSFsYO9
w/JJ4DJVC+lP2gj+M4+8U1ueYD0CLWzFvLNQqnVPWog8Tldm8yC42I+WhZoi7m48Tjd24eJdTh7w
7tLdp1qxswQW56hRO2IUueEoOKTNKEwyNuNXhT72ErjTfiKfYuiRp8Q4p9OWnyopFl8JVwIu6BR7
1qGmTsXu67broMjwrUbHcG4BtJnWvda075DK1WiwRgSR0N0yzEvucEdxccdMZ2U2xkr+HWFGpEW1
G/awit7BWW/Gg9tDyU1G66fptfcmyeFNZXeoo6CX5lzWzFJW22QIfoEnsyiHxeSnjhoPmF+NOvdZ
fOZtEx8S/q0VTNjncWlLcI8BnOV8BEF2ThUHSt/B5kjLH6O5ZsHj6KScoGZMZGCynV3noFf4Blph
fHiLvF2Lq4VGMq0cDVAqt4ddZ6nnuGAgoEygqQgWdEIkrRlTOD2C53Y1hWfJ41WUB+mYL7SYto6z
vGcmO74dM/MJSc+ajJOBtZZUQJ49kudncHooCyYQ2f1bbJKmO7PRo8iG2KOJh2hwrl7jfhRNeDYq
cbXS9NaF+uk4xTlwvDtBNFMSVYcuMy+OBiLRNN6yNMSr5MG1lunLJM1DM1rX1gm6VaczxUxiLjrJ
dJgL6D461Hw86I/0tJINDNedltuPmoHPczJ4dTFmGYp2K44WBV53Lu3sES3/A4k4fiAJn/ZiKv2y
XOEWugsDtR/L+CNwqiv0ddQdDbDjmi8YYRnmvIyNxa3UWh6wNj20pKpE0t01TvYFv5gDr9+iKNFT
B5BzkjyMQWyvUytu1iMuhYBOuTGqSz7f2+QBtJnBQdfdaxKKUWKawBDbGz2aDomrYcJRhNdXXCWR
8e9nkJTyaCUCxYzoPjrbOYTe5KuilDst5TVo+GBWo9PtdTWK9Wh4m0DcVFVpbpJCu2WSL0MsmBVg
AKwTxK2EcbGtMlJauZ1tnBB3bW2U74GrwrVquCgO7t5gPr4ypB6vTQnYcJ7f0rQ8w/8j13TA5TQI
VBmKV5E8LGYV3XNpR3ylrT2uA09wayU422nxoMGG9lZJ6hA0N8ZbaUCwUzF5oYnlUsf0yNuwSkdl
QYudBxEdRo2kyG/a+CsnL2MYZ4HjQN0t7ywJR4GvOtfPUiBsrbYD5Lcb0JUCX0JXpZKdjppx0zv2
urSMY2SZxcb2mJ44EahmtGVb04GFRtmyqgFE1N34NcxAarm5ibYiEo3OxcLtrpCgHIqq+BjKAata
BAke36rJxJCLrfet9cNBG8gjkh3y+UGRSt3hs4WkSOhdxhigZ9Sdlu4r0oF+nRMqzqxv7+nlr95X
Lz3u2Q3EjGcSmX7nZHwpwU6F1GR+1GtfMokeotG46TL9kynYtBlD/PWor9bIZvtdPsuXMgf/bIRE
iQn9vVDio1KFx/UXlVvlYs0oXJDC9XQxHYSOIxSDcErvhDG+I/j9CdDKEmpuPo29fgykfs+YCaKe
/ZXlJVKduV2G9KjprIKgE5tZVvU9UFysvYHsY6skkNNyybNIp9uwmq92Xger0HkLAkOeYSKlhVVc
qgGEFkijuC3fEAVwAGvdtGGQcQwjkBlQSf06z3G1tE2xyQ5kqr4hV7IIylsHlpmglYRNMpYoFZwg
Y5oR5ofa1da2yXClTAMDlVy6oHXofwEZnKTxG9dVcbvwiYPMSa5VmAqkUTjnIte5JqyzJ6PBZTK3
sDZJ+XVk2TzZ/N+cmtMlT2X9hLbgmIrauJ8jSAGqxJWXWd5bXpfebeKl0RNvnksKeouFYfmtMRUK
rpiM8STy20ZMOSnx5SEehbeecjk/VRjlfQvFzSYSggPDGj5KK1ybsENa0+wwezlImmvHu1Cx3ViL
gc3sYns/GyJ/M9joZOmlL4Ey1CmZTBBjdkvyJH4jTcBPnCaT9HFklevA9cRTF8enOjLpKXjxq4D2
edcmdLi7rHxLdSPYVZOW+/1gFW8qde8ZwbmXsRQ7xkbtaSgmcqSW/1Uw2dxYMSk3aazNL57xGc6q
eCsaTmmgSSbs+QFqgSOHN5nEVwR5+mXW0uLOrlAf2LbRPdp5c0Q31kEs6dubuIf+PczWPh9Dcmta
0DOIJJAumPEFbfpVkx3Xjsl+DeLwaFi9vA6uHp7ieNoPHUe7QxprrLnNtWooS5xhwiennMUSBVXO
NLkGuBXNm6IksNROi31bU+F1XNhxRTZP/WR4D2zuXIJN+RmnnEZ/vpRBNZhuYPWeGc8w4aLxqU0L
7Cll8540qYF+RL+PkEDVczdtl8nddsBgfKgqDeuUaz4bZIudit6cOQqD+E0qO0RuolHpiSTeZzVl
eyVCdFPDxqHqPYExpNlqZGQRziBzRONUm0h9DRULfrJAnM5e+dzFCJTCUnzY7qJEcc1Ht8uiZYXc
zkncb1EdHYVqkhuiMqUPmICuMk2ayFyidJBWTVY3brN+PhJddEUARxB5Wv0awbQtPdFvSG+f+f7y
qyl1/G5Fzxgl/C1mTflG0vhOKNQZ0as+IqtKcKx1JveHxg4FwK3Cukm4StAi7HEdycnaTaWCmCoj
e0sr5pHub3076n13NfAjcY8sT1mDlrcYPjWmTVvA5qUg1AssA/1al9zl7uiMXJrDsL7YpdxrNp5b
w8M3jKB7LZI+vh27bt06ovCNiQS3NgN+7zb2wYu0H5yyXmwQHJHn9EcK1G92jAwACBP5rfgFGfgg
qxPWduo6xMMWkTuiki9jVMU7m+T4NNN1HuDp0E/5I/oQdCszMRDEZS8xTzgHI9CsG0wNJRW0uDS1
+xzG5Z1mDdra5Snc4vk6d6ExLo3PYAch7J178FvSzMNjn/dnM9ffo5qZeofRCHmPGaJYLGnAM0ZI
8ujYtrLhLb+S4bQWobJ3TmjEPp2jwa8ynYh2A0nNaATnsKDeKkZGCeEiljQHEHaJUuWpIRjKTUz4
7BkoGbS/bnuc6cQ5tcgP0Cdm6CW9yclH9xy+KLJUTpg0WwKetLwAAuFl4aEh7s2hUU6x4rwKLyZy
qNY4qMP01iqChESmPCTCuUZ3ride4tte96iJX3Kp0et6+z//TZm2WKTpTwPpdvYjV/FslWtGeUQc
FqHwAJ69G4z2bA4WP/og3ZeZ1R9nFXjM2ONxnRtxRl8ndRgABkd9bqYtHWDmRV5NnzOsDtyEzCPz
N+uoLR+QC/uxBV5Xg9lOIc/3hoCvPJbL//mP32rMD9CcI67NXLnvWBBaW0U7d5jOou1v2iHHAlsn
47qPCFhHS4F7WHJbH6fIr3Xkg1wTO0ZED3mRfOfDR84a2A+VmW67urkrCUFo9Ljd6zquveQ7LSgx
ZFZUd0FQ89oLdC1T2H322Uy8Uus8B/lw7We46iQcMEqymLnrDn0ET8/L3dQ1b8W1z8raF8x619Mw
bDAHKT9PNCbwJXtpq4D5FDESB2s6MNtpV10zvYQJatw8NBAzj905br5Nw30it5DpwCIzQLlQj/WW
e/CTlxY/ubS4iM/TR+tByE6M6gFpob0yi+ZIh4fiYcy5bJfOEv0sFLpWgTI3QkkRdDVb7Mi1dQBr
7s3eqU7eprmdMe0lL22AaIbgrN/ehEtDe3jlhtmPjUC2khbV1wIHCTXq4qDv906vLzLACs5p03ob
ixDyrICeQ+7ibdoB0Bpr88BkhoznKEz2XiSwjI+G4WfVNBGU0xTbIWp49KZ8B8f1cdZtVJuTttIm
QM0yXFjikhlAZY0/Xd+HJ04jb7FHVk6cPyiRfpRT8mjqxcmeTfO0qJlhaiZnC8SzRwe01QO/GVEw
MiPzVr0DpakMFUJzKOO+hRdgkbegtYf+Z3SaA94XsX834Za/K8H7PozMGWfDI9FpAf3Uy+3Yblyu
zamGwMWoBd1Oex1jqt6OXqlWTB0PMpF7zInlZkY+5ZvtZF1czjkmAdTqne3XuD99J3d/iv4SD1q+
i8u69pt+xVy/8gEOPUXsLj6OVhRmR3Mi59nuyXNDtNSCLhi4YinyLh/nOAJckEEPjhh/pjS7W2Fz
pnZkyMFSRsgPCF0s0v5sGdObEXkW6TXVF0uxe/GgRq9GK3sgllZz3u3gFt11uKn/oDInIDppVryw
9r08fzUqPdjQrsOOGZbTnSXvHBQsSxouHlPMW4nd7Zx6+M0Wt42Lfjicu2gdpso5VrSVUmgL27y3
1sGQ1mvpRcW2RdS4jzrtPajZzNuC3pCjCmRbY5U91kWLoUya1zdsFQGAWgYqNjPnLJn9oij3ApZq
HffGlv0LFwsC342FNIlCK3kKqHzXTcGsJWj5UJs91818+J095IixYtNLg51JpvluKkb2sj+fa/uw
xEo7j4faPKvZW9Q+y6fq5cOfX8VNRudricyTtG7+fF4r++L4n7/lUGOiSg9mFUBFOqp80fD/+eWf
L0QEX9FBt4eNy2Twrz/5xy8L7M+ujONdWma8x1GC2K0cjPz451ds1x92k5zhd+u70pzJF9WK/TSj
LO0J6Lhts4GmNBZgnUaP79qLLJfLg8orw9eGZqBNmZ4MO4IOHQxQPmrt0x1s7vyENuOmAH/lEiOu
u86l00o/U8F9LuXk19icgCvNP4pU8KprUx6lhQ/YSkzqhcW3Eon1oIOakPE9ylF3q1kdR5KLqEzn
2sgxRoSQwaPSW053dqssPnSV8ZohbrgxA/2H5BxO8daNt5pn/JikL2/zGmqJ0JoDGScxC/DeGkRz
M+APQTdK8EXVj35v8IrmSjtgmhLrzNLpS6MjlOn41OB7cgdsc4RxsOjonzB/Rb8WWD9u0QVI6oW3
MfPM28Saip9MkpK0oPrwhL2n1As2Mw0mT2bDiRP93uxQarEuN2LWBTz5+uRFFqPoKsDcxQkkqkUa
Pjv0TpyuX/Xwfn1ubUz1uDuukEU2UEKgLwZO9O3peu2r6abk2nSa2vELQdByBSw+vYJliyLmEtdi
ZL/obayNL2lqHFtl8a/2AaR/IvV2aGwevYaMATzymBwCKilIs9meiHBCHKN1OWxtcPHQHYAa/lmx
yhz/Wrv8XcIqC99elv8/lvqyiP9zhc8eICxXp2WxLGkTugHuk+VL/nzQrD5YDzTSuKrNHiIIY3rI
pb43El1tG5Xt6XNg0puw35uGvWEEEm8QorWbZuLZmwLKJLK1qtvQIpSgm+cb4DV3eht8NBqyVUGw
/QrkJY0VWyc8Hky6Idi83HLgqaCxcydT+NoTDYqtHc1yJbXpG+dhfztKm+FQX/02WA4BJaI/T1bo
JQpa5VT1k+tbFpsqjgXq2hj1n1TW85/Qs7IwpZ8VxlfVYBwoRPU1RjYKOEQCyDWC/TCxFkH43XYM
mtZ13lzazsbolQG0NHNF4lI9PBNb4K3GjB/3NNjlJoV0taElQadAQxuaVfO9JgyxbvQZ3l7cXpwe
WMAnzb7MN7XOZrS1twfDZpCBq8Wuu0PGZoz+VMlV+B55RYUvwQO/2aEEx0q4NppBbRDyiRpMR5SN
R/BdIufWwxN1HeSoHQMGYrhKAGh6WfQsrDlcJQPKHLw+izKGcS0W5yetAPWgItgk+iB5OsKkJFFJ
rlstdzehYYCimQmoQ/DB4As3bJV2fhUNN2oyguc8POQ7E2ntqvRGAfaNCzZzwLhZ2T1xKcxZ87XO
TySiSKYnSInmFT8Zp8eKY/qZvVkem5JpL8rsi9tnoEHHxC9o9/pWlTvrvujPDGXxIpbIJOZ51NZ6
BGHXrATTm9hkaAN4NDSZjpWSE5vjMo8gb4+E2TOGk9PIj1WNjPz7gzbTlMC1R/hE4NDSVtaaMXG/
rQK8kLGdE9aVmnsRQ4+Bp37DrvrdDgGT3TB5jTV99Gf3nbqPIAu1kYPjMbsInmltVH7U0AtqHKD3
JQvBt1T0lIAToUkwONusTRMfVxFBrfA6KW5hdeavZhqigyWoJiiHG61T7tEr4ToPATS7EN4yzFR2
8NKK930BZj5tCZYxgI5O8fQdZJ3xI6I3q1tUobqsDwk5BzO1QWwkbE1BCi5KFKeJ2jOAqr7DZQBD
1fZKwDUw+uqa2fVsz2/MMrJ7LE14dmV+1CNLYbBsT6qNhkNGHyPvgx9H5ryVxsVW5uMYTUyv6NS0
ruGtB2NmMMj7Kx36jjxvj0LQi83wBzTcDvIAKIZEPIT6DfTPxAHRVDt2PkEtyXQ1i0OEy50LyKgw
clys+Nli7mwrGCwP2bJWdZeet5qvHIoUSslIoGnmCeYp50Ezb2z6Kgcjz2inTDEzIs97ligirIFn
shbzQ1PPJ4UXayhAQQYLHYmV7YeiTTcm8lgeXnMrEM2suDClFLrGVubXxDYyv4kDVsxEw78q+bmZ
FoLi6ARtBTx+hUCWGe4KCiGSgjbymOTDMqHUqpISMwy55bCFXqVrDntnQrEXmlgisxHruMb/Nert
eJlxTvbgOqfJtm8jHUugMbs8kI3ZkE0hf0v9lWCiEJg4d0jTUqvM5mZmeDwPGXSktdaC/sVPkKVz
vGHtEWde84jUVQ2M07b6tZkCC4xjLaX5pE/Yi/vpBG+ITMF4fPPsTLAENNyDY5eux5Zw8nqGR+uo
oVvhmz4loGtrBKXEZCmUKEiTWrP6BHofV/qHns1YxtQT9kDa/9gRNyWdFFJyaGtHUpBzPF0nJzyo
muakE7v1no3Q8pOI7LIG7VObxhVkx6jcZOwl0mk2sfCCzTT19ZrhszyApovWUxRjIJmNPSZ+scQC
oZsMmO25Kl+NQfsqh3hGYqUK8m8UKM863rvS+cYyzfwMYGjwlYCE22Y6UlHp/TRlpW91E2lWUJ+c
xmKFOiSQtU51Sh0azRESvKlGWt73ZJ6MFjM6RTHUjsjFsI4cMTYotO/DiYAsxEgQTYUdD/s5TS8I
X2nJGC6dFdoVc/1mo8gxO+8Tx/SKgBt9x5jIQPJGclK01BJBTHY9tp1J66+jiwqKdxD5PxKkUCSL
djWiZxCoXdPqG54TjOe2I3iiTG0du65gHA5VZRB00gf3o05H84R9h/dY0qFgd7Q412mpkaaZNYfe
i3ZNNRt0hXIMF4o4Xtx+W7e2Oh9Sg+CNH9nHOeJbhnnGggKIyJ9nkEG9xZ0xUAXoV+bdDUI8hh5J
f2il/UtAhHEcnW1uc873xh1p77R1GCfv7OXrWYfHKdDBL0cGAIr+3bDj+97Ef+7GTy1PG3bQBiJL
meCbc1GZwYcmhoLR7Nqo4IKGUzcyR9AJaLGNqzLpl7EAfSubH+YWdVdtFXgz60LueFof87E/GU6Z
MdO2sZgUp4i4EFz9jH4Lnjj0UGTuVAHGcqiamwEZK4O/ZMuB8mhVnraLynDNXIDbQMVB5Y7RZapb
dPzBuJ2JpiVqS9/HfVz4lYQbp/4PR+ex3LqxRdEvQhVyA1PmHESRojhBXSXk0MjA13vBk1d+tkvW
JYHuc3bElhjo2kdf8s4HakRPtq0d6qEDP/PTZ6OG2gFB2rnRfG/FDzLmSeLdyy5DokIaKl1iB6D3
ZKnQcLKY7tTGhqnusN2PomAlBA6ao+Lgr0qCVZvwoy8wPY+OcgTM2o9dtm7CiFBvfwjmLRvvQh2o
RatKfyIV0TvXKTlIY7nE5tld6zbdaD7akJHYs8b9X/ZzkEMsFpHFBaIky8hI730hF4L+WcsEFVJk
Dq7lfzR6w2Egpkox0+RsspMfhpnorY2p+9KjPluUDnYH3VEeldaKeSZcbZmKLlwYw0cslH0ZV3PP
46IrwvdyiuPKnRTzWPTekXZRZhwS99Z0JhNHhE1PceSaMuejx3/L5gqtMpNrlRcu7otmJhiVAte8
p5q/YADz5oWfrpLGqk/4+0BSNJPFIc9uhqifuf1etd5XGjfNpjQU8rJQkoIJ1cBVu6Ba6BiEh0Bb
Qo6MZvLoS7XdE+qxHQgZ1j3sJr0cejyPKIiSEco2j5HrWtVGN+pum1UhejeLah5VDoSVQc2Bufyo
JnXFnezPeafrKzftHADKAEQlr39ii/Tw0Sn2RqIT52TXp2JkIJOA4ZS62/NI6pe07dQ5hjj0oKR/
xEvHNTXUEzTPKxwEemlFK0SmvGqto81iDkOUXhh7e61bcCKyRSvixga7gj64Fqnjn2QPE6lCS6np
r5f13g7l4HQTooyoYgdNg+JiJaUvBgxWijlxirtSenx3IYto9m7rebQUbhHwP8pZAXYGD6d9RTPL
jRaMVy+pYcWVa9sIVI4dEJxJ+k3cLzKnWGtlj8gxxG4LFozaNkUZrQULQRwISSG7GJ/aTOsa8qfH
YEVeD3NNjluYM3w21ppJZIO+HXHE9314T1TI/zq7tlFz8xvx4CeaC08CPfQgMNLOWEv8NN32Patr
E43vZUoiDmWWO22Ve0m2LusaEnQCYzqQbMSPy7qkRaIq8J/JuiTDOrkqnUOcp/k0hbfrI/fP9ePX
lNhIZ4THeYB1Pj5bBRcVIPB73fg/cUyrqYFoRvW7pwzclPR0FQBkKs+i6NNAxT9wkjo1DCSSmFUZ
RyeGw3yF5gHAX2zdpD/qkdz0w35McE2oNpsN4+mmaAnWj8w/tZy+pMRqN7S/8rijYVkFsmBYxK9m
elvoLuIGyHmUBtIdV/6VbsfV0ckvLei/bOmuY3VodkINPnvkebzp1Ecq6A1KcFJiVwj248dtbEEl
pz1oJ8RxezjGdq0FnKqhB6FTLYuaOcd3Dexx0XR+lwvF624B4QQUYTam96/uEUKyqOlLe4oeDCnK
cXPfmbUuKjTC2Y+KXv0DiJ7DOf3Zg6dtKwec5x1Wj5iA8dvxKGcrm3c2OUKJ2xzrc7/T2TZXpK2+
0LryBwxxhkVFma448ym9C37gtE5drNOd14KEFhvf8P41OTEoQ0tCiV2RvB4PJPnFDh9b+cG+L2ek
2RB6yRg6N+1dMjjo1iWMRbQpRUmij0sQNxCa7aJ7wM68k5ZGX41dAMPJTVyEL54WdZsVUvBaI+rw
BrRNsX6bHhQs7ZfASaw5URaTKcv+JVldDO29803EbvD7GPsedooq1PNI4xAn2UmUsXHyrhZwG6Vk
fnFzDHPRpFkGU61AYI2Av9EXWGJIOS/yFIqDiiDYkegVQAHPq7qjMbFb9yFDWC34fRCc/Xrjwaj7
z1yFOTMKVi1HxRMws4V77KbBg5mS6/gv1RA01Q60Dwq9Axr3jeqwGoxGskPwtq1NwlFiMAVZFm+D
W2+GKthO/zBsyYlT7qQPAIhSGaYG4s8YyBqRAab2ngnUV+U45c5AIpMUL6thXfZcjCbBhiaXo9vm
W+nCeHoqBVPErwMH/6puiHQpkJdB5uzZ5oXU7K+mSQRfe4Q4nER8X4/aeW1qxzqD3RTSf4vNp+UD
mXr9LU2870w2Dj5FEOhu8O8Z6ii3j590WzCnB/E67bH662R1D2P7OxbjMyUmaUkNoLNmykPpOJnv
JLxzSY+Eo+8HKNi13qYvp692IjCocPOKbYoLCoET9RHaiMKhEA/HaEdCguzfECNzNChf05FF6t8O
NeE6jVBLK8F4MzDESOKGyOjg12iU36ju0VGr1xpKi+RBfeORXuv7mTsZeU6dsB2w7Phud3gew/zH
qciXNTuApLQRbKZTIS59fk1/5oU76e0bWwBfbqmZwOrmt++QRqM55ZJCjVOjlXNTY/JKA4roukD9
NqZB2NGZUYhcNIbvqDeNJV1Gt9rFkRJShuRGXMhCIXa0cKHuXeCJhNW6yz+0cSQmsaHMpyFpOXZZ
aKfRUmkvBNicyNtiymdphVEo+QEmKWR+9NaRLKgR2ID+pfbMczlY2SJNerQC1BLOM+8V6PkLHAe9
ZDFJLwrSQm0MEEPZPDyNg6JJYaK1YCfMn0whIiyvuO1pujbPwC8LEZXfrjo88a3yjNjebXpOzAbm
nO2GBgAqzfRIperbQQauGecOujHIK96ahrRjkTEyGZ2/cOIuXfIHpzTUzpS1MGyYcHM5vSCjHcl5
ZWrXIUx5KYF9aafjefJ+xtZjN2swCRD4gKbVn5nOtGGf2A0OYWCuDWmtUQ0Ql+KMN6900iU87KJB
IxY6K6KDD0EycGbaGWyrh/my7hNoRAfJGWcyCG3HBJZtQmHcqKHfKykCZCWgXFDfVX2+RZQAws3v
7QTuOlCVI5TmVNeZ37UUHCcXydr3kc0NaEV598EF0/wHI/U2TTryk6gts8VN9PJIb9OZU4WkYMpf
bXIkhUaymZLUW+pLV1YLO22F48UwAmSwJes/vat3i/XZaOO3FEo6H6tdYBHI5PUlpWfZVqMuhAzj
PdrDUzgAQFcafuRQG5duzDwVZdV6Ojw1Pf34/0MsVdK88nw8jIW5JD9jX3RMvVler0TcY0GigMOX
p1iOj0wYVy/qbh2x8kXcrxwl4AenGmtowH/Gjl+Zm7/48De1TuxJjjfZyy1Uwr73rSfxzjHLBXGd
O+zmzUpY2tHnpKP1s18HYlOZJLhmwwsd/cSnXVJRHxD20QaDCClfhr5zwl32rYhjmhgnJJ0eLdrF
hgi5XTFyyIQDnVa9rwKYF/vpG9HNFFFZzbU6kS5hly8L1GMzUjRWfp4s7Kp7uEP2w2u3FUqwxOT1
cNPhN/J4YjViq7PEwiZuf1IJyiPXJg8/ilBGS+80gioYvfI52MYkKlHPJMOcowFnTRwbBwJH3oqk
fxgWX7W0zG0sIOTGylPmjudeaifDMZZpO9MyN27jPpr8b4jgTVkHwUW4U1hceE96JG1w4ZnaHvTp
srLDHK8SaKGrFzco4a8siZah4E8yAspY0l2OiXbHtUfMWtu9kSwRz210+MgxiMkGIyBLiUN6HMU/
o2Es1PWXFjeUDGbdUzgVoaVm+6LNc+9K+8Aq+KFl2jOSv6ai2EtXQQlMwF9C3uLJzIuNMR8wskRU
Z1Bzex5qqoHq0SFilBi4qMe2YYYyX6pCZMy14hJqyEOE2BJEwB9CR4Zaf+Tj8KuSaTpprnlHQXt5
LWITnWFOh26Dgyat6Out6SqaCpvDbthjQ9smvr2QrvGeuf1C1XeWKrFBqUy3cDVj8YeG5G6bLX2Y
JCWC/fRQuLXy25rKVWb1D8paisQVCquL/J+lI+QYuNG04FUanrmUc6dKX4OGpT2nxmQoSDHo4u2g
0mvbF85RtYkUZ+6qqmEfWRouidxbkKZH6d3oPsqMj7UPQRdEuCFalwzUZ+9rXM1JsI3xl9KQdglq
/ycV/nZAhkvEJdb8ODoPHbhO3mO0b4xF5WWs2bbKnBJ8mRFVzT3+w1GNUZA52b7pwJy8gcYOx98p
rnzBEJMSrzHFq886goA0h/gB2oFwNuZY0Fs8YrXrVEuCB3S9PWURwJrXMdDrUM7qjsGhmnWosTZD
W82EkPdStuW25eSAhdg2XfYyNcTcXQw3YAn9QWmvT/0LDG4Taxg4GvveQla5vspTOqBW1NTmQCHN
KrFBBoCCPuxgSsZWolWXRQQZK3fHBX7MZQ2K9yeiKW0hG4F2rGNbmJeUemnwEH6rLHEgKhJ6HINL
ZgeMgGSekF8WGc1n4B9MXLEn4mnPGVdugrW3cP2vNrbfa0N7jHG6m6JurbrRCLbgrxzkVQypxinC
k+WG+r4eSJQWPcxaCMCDc5CSSnSbuQTvJbi7W1KIR1p9vIvjvSoFuQukMyPaLQEmJRhHOQB3Opmg
m4j9itKuesmm+OYLPh8wzZdak/k+Ws2TbWcT2GEwD+nBDEaJZQ45OBt2b2fbGnIi1l4pTM7Scusb
8cJLwiuWY8su3Aoda6D9QJ2x1WtqgIOxe+UUPu3jep4X1dNnH+ZSWvqt/mZE2VXgCEVCZ0KFD3cj
Sz+b3LwZxBHMg/DBPJBDGjaPlIdlFgS3Igkp0Up2eagePMTYPR+kahqEZVRPq41iaC34WfmT2Ppz
mmDKsEYz17fVyrTaj8nL4U2fsYlyCQWhSWe79bC74FUY7iJui31hjcrS79NtE9WHou0+wiHly3Y0
fnJhbWLL/+dYR4glDhUsPkLLvvIifDoB6VESJIiwZyoSCmutmOIM2sca7kqYX+3mO+RwKayfVpnv
O+0LdTXuvWOKWDMNhjPGRdT9rVKt25pEci/mhSXmFIUPlYfJzci7s9Z6qEJAOIXVgYr6ETJ0sTX6
bt+V6YtqgFpXjiX8oIggXZNX2fjIVrU3K267dZlCGo8UTNmGTVBd/aPm48Nu7Itj15c0KV9OW18E
RcbCFs4SkRaCXn3YeDG+fLoKI2QYvrxniY+dRVOOfL3Mb2q0UMEJ1xDF2KaBGxIn492dqqAQ4UBB
yC+wR1q91Qfwa0q6Bt8G5bNYPvBizV9uN8iFGQ+fOX2JKy+PKLmG0cTW8AGWkWEyAm5WkZsXIjXJ
98TrClAik1vM3EICHGqeGAyG/5QSgchYUz0npqwLMyvXpfb06LVY2PQIeB6Rd5XMVpmFOA3T2Uyz
jsaY360RAZxdhnelZrOQ5YBEFWwz5fGwlHGl6MmUhYX1KAcqc5T4Ai3wUwHvoLSaKu/cW69j/0bK
x5KSNCf12g8Fdc1KiakWfZ+M/XvoeG92peh7FWByptD6yKd0CgAfC0nNk6tgGWMWI9XB3bXc1EX8
aCzxMrGszCRpDbM4owQjsMhkzCVIB/8ugF5CiidzQmgP23LU3vswuyZ0LgeU1ANjNQkpBjg8c7nC
eZFvpxsnMsmTs7OHYYz6xlQZRyldpaWScmjz4dY4sL3OeE+RROLMLV+SDTYaarl1afOiTfBDqPXZ
NijZdljTggrHYNQa1gylhwesHx9MPYZXzxfRWGw0+u7iokGeafNSBjWBkoNDXL+o+38OHKsfu8Xc
rOXB1tI/rt6112nHEhr9aBT9BRT2FLecRdgMX+WIftqolK3bD/N2BFdT7YGdLV3oIVG+Q0/7KLOo
Og6PTltT3ogETFZI0GV7GZ2R8YBdEVQAudZMbxaeg2lK3Q2F3GSkN/FGcyyjjC9K/RACpUZZ687J
jd0Yeb+zlXBVldZtHLR7Sh5sGI+TZcVB/1Dh6Iwinko7DFep7d5R2BypT3zrYsSt5nxaoltH+Whr
iEpruo+Qt4NQ6jHdHz5Us2nsuzhbYQM4M6dyd324jdFvQiXdZkBQvAiLxIzPVWA8ONtZxJp4hoZp
L5pwWykBeG11MJQQIjcmWNAWD6krsBzDcOhH9DQ8vQPtT24D14L+TM4KozvXIkEbGcqtLokLSzDK
Z+bOnGKFDTq1OOK6nyFrfwJsMhZs9IyUN8Ll7BFqHmUzpeWCmkAMl0HU7Dr89zmS5bIAcs9cpFZJ
MPBMDfonb+nvGEl6rsxkJ1LSVJUx/HVT/Pu+USqgf8TA59l3WfEtjthti0Zp90oNe6joFP55nbzb
RNo1MqjnrosLo2+gWSosBgzo5Z1GopIFAWYlJJkd+de/RPoXg5CAhR0pRydOm02qBguLvEM90bDV
/qtseVCc8oyq6xznLqlpNgoy38fy7KuwOyCOD7Js90Qg3/WeG9oDRsi7cF0iA/EHbRlo8V2Y47Gk
w2uWtkq4TDW0Jym2Q27pYUzqpYrCCU7onHN2oVRnH466e0G0PmHyFx1hMGbfr7rINgpxbcskMT7i
qDyAq82kGO8jmB4LHUSOQIJnS6cjrdY5eXb7bMdmY6nWaSgikvWpixcIoueu5W1o2aEfcUy3RX0V
Tr5BY7BWRYHIlHiloPc+8qzETqas4d9nRkrxnlPVH0T20Q8BL4PWYTwjwaevIkZy6QD6KwGNe2X9
qkwVfAu3l2v2NAaoCrO1gSDBkxpjjn1rqJur3ODoh+xB6titUiFOgYjPWkIxkIcf2NF5b5NiV2AG
GDQFQ1BFu2CM02VyESvMluXAgoKiB4zHOI6ZoHI+R2bWsfu2TgvKFW5YgQ6ksOIpJ8VY+O2CR86l
tI8ob5vF0PGTrdFg6O4xVmP0sTxxaWL3M2KUo2673g/I34dk3OQKkpqefrjeU8kjrApqn+2LGuef
+tjqc/hYoBo7rzYiH3EyYp4EzdC+kozSgVxMOCHr6spRgzczUbO11ufJqgWcTnB8bFAnrYqx2SU/
vGhvqcoTUqKdnetedAd/Ubd69EPqpQT6tPiO04EiGb7FZmz9bUDcLF4Oxto4eSI2cWeCOCm2h0jb
aKq2IlSPSPO66QgPzVBst3+9ixBZR+mGcu4zCBRxyKxt1PYt3fFJtsA4bRoqImC5LAPusciCy8Vd
AYYtwA6sMSlWntXvlZAnLDQsdF7tuE+GHCtn5+G3OKtYJsouBVvpuHMTcmyXHmqOuTboT5Nm6oXD
ftvr0+1WByviqsh/UgzOG5vDldlei9D2F/m96LKdP+xEXjTLHDdPolbDRrHjqbWde7sQpYeWCvBI
cTCc24jXTT/EGJZxgn0Hta5dhsF+R+QVLOLJqtvkfDaWvnG77ljyxGSK8akY6iWya3KAiPQIqbmd
JaVLN6NdwZkmX7aJtCmRQiywilv53s2mRjw7dteoij8THbtNR86syraIgwtUxRNHvdMwKLIh6lQR
Jh0lUXkX0AvUkYuNMHHlwd6saLNpQnxXOtlgfrxmteQl8e1+XhjOyiAweUYMLrYvJ371DrIHvIgL
P0/lIYmybVKU7wGilNZ9d1NN0DCYVXyOcxt36VxDzK5aCYzTNFMz5KOtkS/4rkOigek5FvdyOUIO
SPyd81br3zwDAiKtja/et4MdDeKExYUrT/OIZxiITA67/YCyDcyMlU0tp45tpq8Js25JzSFgqVw2
enxXqRNnT+D/YbwntyGLgstQFhfZqOpNdbuGgIxSnRcNwLJpEPamQt8fcTkvC8PIz5PMdKakqvJZ
j5jKjSjJjlR7OW+ODN4ZEjhtUzM4l8RALkxTL1BMtvo9Vs+xoRNzGuKwCOP2kOr5uhxcmBue+yAK
vrJOp6vL1erFaAl11z0sy20+y04ptnFKs1DQgKEaefoysobk/UG+Y/UwqddFjupSpvlSWEvpnqpn
ZdZX2yHpylPQcAOlZe98shdRD96Y+rGFjlsjucClZFtPVQm6V+dGOApzhWw5Ecq9rZPibTnZe2K2
+Qs1Sbtwak3ZjVZe3D1X3dajXEWNnj+osyF5vOVXHJKArAY+xRQpkYNE5yWEE63hULDwT59krL5M
nawbjbiVbaqm5E13zk7ahfeZJvq+r+3uHbWxsk9VMB7Rd8XDtyRB9jU5pVRnEY5eQfH20lgYRn+S
LtQq+gjElcpnqdoUokvvOhRgfG7K/jz0W2e4kqfg4gYn6hQZHgC9At3VkBeu69rVVMNF2p3tBD7e
ihtsrQ3qETN8NpUdbfrRJ7AXuZvldrOxt4/ZpOquRfBWUQRPFn0HoChNsGjCCUOokRKhGx1m6tMt
2QhdVBFl9Gr9lArXun8xS21LJAURr0eEvRIzLYveGKzNwLgPrtFyy2rXKE5nFkPVzsvGE9C8Mlgl
YIH7SSjPSuIRZbaBDzQ3Jd4h/pzwAQFP/Kx3Rl4a1KRqcE0abkByyIEVuvzi6hHxMAX+HgXZp2v/
ayP7xnBGrP70N3DFJ5gqrMlr1m6JAhPsceho0FQggsnKpdF/96Hm8DG04Twfx8tYMYIOMC4oBXDJ
exugymdltXLnON5Fa1LUdKp2dsyO2lWkp4NmEBeTyEsmEZpRKURJUhDOJpK0Dkl6Uj8iwotHwlqt
AORfxyFiuipTBBQnYGSiYZmL7SshsunKNd4iHPK8ky6r6rqPlGWo8K3oJfo6y+DBC+M/C0ioQhY0
l7L7CfHH51aozxBZpgvfALi1C4sccS73oqAYoXZsrmFCW3q9A2BwU0onamtWVuR7j00ckdDpkuo6
gE+WAwMKKBYNEAOpvz40NfwOy1TfLGMH46BVAFKGTKBaFm307MvO+pb04qafEaoLr9Cy55jFUSr9
Cd4Pttz4JQISe2v20BS2xiTUhpXd0BSaVU+PZmo17dWlXqgI9BwVRX5PyWp6RTBmLvTG0teSZRNZ
JeY4pC5Jhj6HCDUEwdjHRb1SaRvLOnIjO0uuaj/8AXMNOesRTFl5SQEYlg87QRlJCu0DsOTpyeGC
1wKimze4RthoAdYZ/U2pJ61Etkkd89GjYlz4fba0tYdQ8t9xbJW5UTcr/my5p+PW0K2jXvb4TeM9
QkOa8OrcnAl3peb1V4nnaFNo4opO3Nhqh6zS3ltifUlUUh7I7xJfXjPyHi5xS+poJ9FLgPBL/6/x
9G8n5JPU2wqTbXehKnzpM0cvSUJgYSalKwZI01EPBaRJAHlMxgu6a/mtJLLO3hrfjRoRmJgaJQzp
bdOq2mQu66MdIrGrQnwYbKA5nYIzrvMNb/9vBtBtAM/CBp0yV74ncL9wVUW1yA0T4XxUvyFe5Buo
Sw91ZnVTKpf8HFQA9f+pSDGWg8gOZ7Qun7xAWouxIS6YqZGQynvcOjh1yEjblsVW7638BLZmxl46
57C5KpQDEr1dfSaKtjHL6iczo5uF3HsS7QI6FNEXyTuHdtx4xk9Hf9osa1QXMZ119XxTEC5LzbaZ
fLZYtGl65vwjiiQoyEyblJa2QpqOEbcCE/wfXYC7vi7VVdDg0PJQcJsD41Mcsha1pfvdYP7we1qw
Q0f8GKTc0y9Qz1TIa7NBaRddHe6HmcE77ZA3PeksWcESkt/5cetI917jvaXqvTLkvkAEQU4nqiKl
WIZ9gGow2wYtBeN52JHRXlNX5tWoZqUkPbvWs3mmFw/TNh9po2Pe93+Bux622t9AUnHAjdpBa3Hm
oDHmaJfNrDIwooNzJoDps6pUISP/Btoz89DD2gKtVZBoB02W/dTgK5YVLZpa9jTvZtqqqW/EOzA3
GkAokd6fbaxxlnFET0qcNr06M7x6kBBISCyibQekRETof4apU66dyHv3XHfXd95zcIxrp2vv1tjt
aCXqeVV5AKPqQyst3L6R/IGTZX2ssmJWLLshB4GBOtqUOvsSveJIAr/bnMerJQa1DOYV7dkcL9Nd
5co5TrNfZH6cCOZ4iwaUvbGu7g0SY9ADKZjYiMPJUwx2ZfoMeh+SxRq/zbax0b8TUmiLf+LVRJyh
TW4d0dl/O8EpteEn+X66Gc+DfLa+DBfFwOGkyk2quFgkXWCGtmeUbnMUfRCvYqxOXRcfs6pewmJh
PJJo78YGRy4UFtCzt1C7Yy8nR61DNlUfY0AwJvVk3PFvlx3SjXLMXlV7xL//p5j9p6+sCNvY8Y92
gSvXulWSpGUR8x51/TWkrAxF88u12R2jJSF9/DfIkCIeI76ZWiE22hA8ucOODDubKMro/m5RkBKe
K3XjX+cTbKRGuLucAuWIm6GPjUjSKijUJQ0T2SWwM/3uQ7klj+0At3jAwb0k2mOBLzEglgORgAyT
J2IIbcEvLLg4tw6qKmoWqcAw3nJgyjlCpQ1g7S/gvGMZA+9cHG5i46YQzAjcHeFlTeujGdPUkuHi
r0YE9EPuLrL8IybQOFWo3zMDcTVqiD8yNIAfymTTw+OtO6u+Zf8blWI8CBUFsxazzxCHRPX2kI+W
695JS/moirLc4X/l5kQa7lN9yhIILMSAuKQp5B4H/Vs0pu+wK3OjS9ds2TUU/zMbGK5qncvU8Ur0
4wZVNih2wpxsCI2UtFEJCA1QOgQJuNHLLQHF27pN144KJ1wRdK96lEbyzM7JvVG3yLS3DCMoWS7x
yIriRPlZ8j7GpCjBGJ4amxDm/t8g1EcbVrgVSPQ7lUO1t1oxnjGMPWik+aeK8ivWOeA9rVC2XP3K
oluVpXv20uFQcydi5+pPfLobu25uoRbs0R5jvWNnNkz9USW4NZJvt1xRS7avGpI8Ro1PJaJvSmjF
OQ8ye5HQYrroRuztfSlYZys+mKoCtq+2vZe8BGJlr6s2Pun5vU2X99AniF6C+xjaV0aayUNKptDT
jQqPpM2+WmoELvUedaiNFu6iljDVsdqWwC+mg291LFhwUXrUiDLWKfFmodWxL1Q7qTn+wqZRYymh
NhtaW6zii13sUgSY7ibLy1INu0UBGhvlSfsiSglAuWFIsceVSLJobWnDJuvCZdmi3E4d3LJYSLMZ
48yD/GPmuhJ/OTqTCEqPmzaea2b2o+XOLXPBFwfMGQMz1BxVVc3IMMcFvPfRdRa1+UDqd6d9wJ9n
lf6tIZPVk/CnYgSonfpiONEZQfY6t1OGZASeUMsH/EM3qk+xDQZby/CvtoHEStW56ol3PpLEdxqp
Ac7iSF97g1jbGiOoOxAbiHV0KZy9Mka0xetPJ+Xfas0L0j4xy5Nu2+qYitGZLrCtvQ169yXN+pYD
UHQVeIab8OYbBMb59KKQWsa8wtNRIXQamOUqxVsqysisPloQWXq1Cz37mwSfc5ygU3cGBBxkPhRm
y11fLMdRojPJr67AHtXpzFrTmNIawLOezywirOhM7u+BSDGsIprDC2/dVbe8pPW41Qf37mdKjme7
2Mdl+cV4PIuL+llGKVMltrQePT3NnZk+cjcZrjOHNbu03UBcto3/LUhD/P2eshk7vMw64awmH6mn
HZFK6XNrtA9+pFy7MEPQQRFX4IuT4SecCWlOt3yz6pB8GDq8grCV55hcxZA8ZIjGSNJQSyFAhjOJ
UbAzL5a609U/F1sfHCovGO49wUSsdoKZPHmTSrWqKrRQduzPSX19g/4m8CRgn8zaIMGOtgjzcytI
OkJTQCqAXxczfSQJaGAS8yrnSLpbPk9RfORUbhtt/kMJ3MvVtF9t1iC54fKIzgkq6A7r2MwBwp4b
iujQ5ecbDSl2psRfPmgimgZiaXFAoNTplLje1kR7e6gVSBogi3Btt+af8N2KaNnyKd3go9fqQ07l
VmXy6JY5fSP9nz2CW5bJoobNwlWqULDD6J5jMqii8CcugpNApjW68i0o0RvQWLWxE6Z/mOZ9G4lD
AegMTQOeoqAM4EcGrUgRcJSv1PAtCptJCg0SH+gXTVzrYBWw3GqH2PEnbGHfFR91lGIoJwcPti6U
T1OvjzrpPVTuccwNLwSH7ylzGl4Ac0U5Rjrv3LMxqOGqC5RrGCUv/KT3VPCckzVDHoH+0APR8TON
XyPCPDlKyezgfOMxGukcYMqo6M8lwddHFkqBdVRb4Sp3IdnzZ2CEb1ntnApHAvf1/rpXmrmW46Im
RnafV/zCdTx+KKis1w2dLKqafNrMN/6UpCPvDgU1SwgbNrNev466Rqua0zwd+x4o9YeqE2vWoqpY
1IG/0fky1lbCgdT/0wPrTqHM/3/mUlf+eXZwFvnO8TkLFRSB80Yr7n00HNvERtEZGUs9UC9lyIoF
lYkXMMce0bHpmEtdhz00e//LLEckdCQDwdPd8Mcc7EB92mN9aATBWBLfQoxOyyMGF89Yuy4tfgFo
s1VZtN+YVabXNky5TVOTiK/YqL5bZ6YR7FPwps9dTiFfDnsZWc9IKdem5KpIRuq4Ksi/7tvyuAVj
cHqQCmXXksmycC3jaqJIsAYJGZSfNX/i8Akhgbtu1CX2RkBpMZQLy8zPHeXlZYd23iaWdGY7trn0
E50hPEXAo95K2yqXHSGtdFdR+ezafw1zAUPmphEQDFiY5o4j+bBDEMGBAo9SL/ZJDw7QAoRFY31U
vPg70HqJ26x6xz1LtiAb8XJl5dohKrmSgjDb+n03zGJr4Yvm6YKOANeB7k+txx0sqTegtnXgOtiD
oXaaalGa6JIoBP+zBveFBBi7N7QymwiDbSC7ZdvOI41DWdRXt0EH1qa5u2xoNB/67DP3lXfMK5xZ
4BedplzQYOykPulesIPPvdF+TCNVVeJIRG6uLO3BxPgTw7wo+luuDd3knuKgoQRdichq8/l4dCP9
iUxrlwTtN16k2//pE5S5k3k5sSOdw9cocg6l/0g6r+W2kS2KfhGqGhl4ZSZFSqSp/IJS8ABoZDRS
4+vvgu+La2TPeCQS7D5h77VTpMk4fhCKXYwEB65XdPdwYqxQMG9kEYxqaWQm7Sqk9REYCwU7d2c1
ZAvVz07O8deUuP+VVrvl5/BEe1x24V1nHcOSEQ2d8k+bFC96oJ10Y/WAvvviJNXJdd2/EU9Gg1Vs
5XnjAwAh1FVGd2apvuzmqkUew/6ryJ+i0X3D2LTPa39em3b9JNsZCXJzS73oOMTuTyDnI/nA+6lI
38MmReRvsGAmClSyX8p4MnQUK2xPAECCzj5hEU+8pcWTwylokYA5hh1RBEqeHt/QW62cS7gM26P4
M8P6eR7xgPjKu7R1xMKC6jdNrYhrnn2RQNw6mN+9r7+cILQ2nW4WlMywbdv/E4SZ0/rGW+Q71kqY
r329OCfh3m9qh30xdaE1HEk5HwlKLHaziZuhF6x7q9a50QS8aH8o1habe8RL6UvfMcvWUGRZv6Rb
HfMc9HjgV1lu/ReGe25ZZhwKEnPgOqiaH6cC+3xiQUFgdX4FSHO123IfVlBCDcO6RkV99ckciWsU
mYKG3BSXDLFRjvzCmNInvh0G99ODqL23zpDHZRwAT7IEPYHo1UN2nIr2XZPPpUmd3MWdUtRstOse
IqehQSY26HkbICbhQCHGlNmeokbF4B3dGITxJrg/0DgfxgJ6WwDvUsxb0/Dy7dyU7z7K6akljRxi
UJXkErCJ+JkcuidyCv+twj9FhDMJMi8QDXJZclbb0F+bmN7ZWOwCpmn8iWT5IzfxQbUTmMBs2bWk
PPbkAK3bMfgE4kU9mOk7lpUzthY9pYgwuZFWaVN+5GWOBKCcXkci3dbC4QGtqHK8LP0lBdTY5L69
yd3iu4PnuYkFeouJBNtMMroH3S+DVcI0ngxJFCADhO45MG8xmkVgA/QSajpGjoBR76fEM03NaxAp
uDTEzaZduM49toJVxQzXbVGZsQ/RZirJPOyuVt3dPSP4ylizhyPVrz3DPVvU+y4BiOxADLSyuv7Q
kfHhI2nULR9QrSKSXxkhr7TLC6Z686Mo1UvglDdv7O6gZRedDKsD/PXvY7CtJs4uu/KuBfqbzZya
P6HFYNizs3c3ZYZB+B/VR8uuq8EJ67+mBqquBFipY1P4pHTJTo5/IpjlwW58yQQn5gi1tv0L8Klv
2LbLvkwScutvImU6u6BxAR/HH4lYzmrXLYFivHpM8Nm3NttCcavYAfR9u7+GEwSRFDDoquxsvSlw
LRQMb5yayr28e50at2rMLercx9kqmwNHKRoMw4CpAcOT7LhVPDv4527EEX/kKChrw66xDvZ6V6pi
03UrplvstxriAdr6l8EFwM4ZRs3MBKtBC7pqc9wUKoweLMVYj403hsVlP0WJIrAT00cz07QtpGD+
PvCyF+Y836lHz+uUT1WsXkOZfOoMrZiouRQMT0ByTB5wtWUbkBmHRsHflMVBd6xH2c1DMLxErAHQ
MMm9kaJHwBCXHccG74OHtWiSY0vla5zaapEn0j11YfsbO+HNqmxCzM2fPip/WVk0kDlPWRH9jT3U
YolGYtJdHTs5U9X8LTLWC35UF1jKS7xa3XCtdXhzxnvOn2xkH5+y0CF2DDiUg3a6Y4GVxvqXWm7n
uQizPEzQ6LNLvfcn7KpRYBx19WVNKvsenEsfI4IOYxaQTtDzYyGRS7yYBxrTMgO7lthT79p0jMYm
QLWTwwqgPgXKfxMMBB6hke69cPyjx7hh5qiw1ixUzNTZdYWqEJFy//nDwgeT98QE3x9zy3qGzTQY
G0c0oPyQfsrEsbvQNctV5Nlr5JUx9Q20mwiQMRYfVn79IKFCqLPrD7x9w6uPmr0mMJMhV/0uE4oy
ctjiGLJlpDuczeFZLbqp0XJ+wijhLuJk7Vr9JUtu2qx9Iykj3NYy/EqC5GVgctH2ybeVs2oIvJ3O
6Xta46kQJYWeXb9JxlUttokVjHWeu/yoMh6kAXGYM/wXGs6XSfiEmxXZeoZih+nZpPeqO/jqHiPK
LMFmEjj0156tX3W21McUQTMhDiQT9kuyWqT4+7RjQ190yr8KTSL1CWuYTl+NGFGe24in3vCDlUMz
VBYoedm58bKF6ppkjBIwQbcK8l/owwxJGPhaims9zdpdtRjyZf+dNM21G/Ar4IM3inBDqfYC+uYD
ycdrwe7xWDikZy/77WCu92j6OIvmnrClJdJUfRq0WMRrVntSq774LJ3dWN8GUIjLJvnuRBTydEt3
Ugt+RrfaR/Uw7Xkib23hbHu/uWtsvSAgQ9L+oOqRLfyDc+AwDo0+2kks1j04XG/J8M7nDQhDZ6wX
qwZvZwjZcTFYeige0y7Z5FbC9RW43kb14TMam62v2KAIKqWo4rYMKrnvOxsotWotxP1EpJrxtXrp
l3eiX8Q9/vDZ6f7HD4e/BvZ1CS3dgArUVnu7RfYrFTQTat+ADwqfpqQBmwlyAMtkkkMNY+7s8XEy
yS6umiOO/l3YYYogqsDF8OM+FBkyQcvI7wYMQwrX4tGAnCotI3xuYrbNQLL7htVGCGw7MAMk6s4D
yD/aTHt4zGUX74KCEz6At2DxfQyJvUMHvOE+qmpweqpkiRrj94zL+IXZ15Hg54N25Yvr2BfVQ0sh
ivmkhHEP7CrGyz+UgDGfKit6SVKG4JR86aHK7B/tm5cSVNOUROdpqEhFa3edl0Ha4kMmL5NRSzSr
Dm14fsFNQQajeEqpS55129xZFA4m6C+rXXdhihhZOkz5mfiWHEJQgrNdZ269CixkFuDQvnIwFOty
HJ/qpKcfwmdUwE8FM83IJ2NzKxjquYA0cjXhWsY+Zo3CI07Ix8FDQmvHQhBRCIEu6AWZzIYpTDfG
YbFr36NsuGcO7NY8dqutylhKqvABphxO3MIg5qbElN5RNrIjxVsLv3gibwAk6mDcZ6Rg6zTNA1gA
1s7J2h+TvTvPHUMBCwI6wIjojIp6H1rTayp4B+uc5ayFNcXFXWDkPamrLtbeClXV8sDK2V7/e8aw
in7lnoby9gje/Csw1BMdarp1HPU9NOmzng2xqxtbPlRM+HF7i3sRTx84tFDFh7rYTpBbTn52s/yA
nWisCYAFfrH22jbfBbHTbdNkenUYHj+65PAubTozO80NE2eEoXYIhsqIeGkc2dyDfYnyEGVmXafB
nufUZrd3xPPfsUQgcbOH9DJS29Us8EQWvoSjyUi2H4qtckJO2a2J/XwYynKjrKVXmopPU6fMmMPH
Nkn/COZh+G6JmRV1taPWxiCXUp9A7FgzoPX8CipfiKgiGqy9BqXUMhPG4b7OowX/3X50GIMnMLEW
t1EzmCebicsKdMBVNmwNSWc8Fr1+L20O5YbkwYCpQMw3Mwz1T12DKgUsgrK94+9iNuPvlks9YaSm
OUTjMvpwJ0Zv5VKuG+4cHCqTvpNVkB6ij5xyHGLgd+nygsTSFSvVZY+m4Sf7QeJ5SYq9XWUnx6Wa
8LLqZe560uU68WOhWS1rGxNVGSFF4XEZhuRIAUuHaw0XqZDZ2IudqqxyZhCo0ZcDlRIKpHoSPQqy
66eI19X7igZqzqSmrtESAFfWjt8LX8OZhbFWY3PvpfffQDhtT2HYd0Sge89YZ86ZLru9wzbXjLJ5
myhqc3tZMXfQeE+ZjF48pVm89NEz2dHUfY74g6E+X/dhScYLgnmnPCoB0c4KYJuoQOpHgYg3wp6z
mqWTswBs0hOJYW+jnQqUqcNvbgKMgsmxlHP9nwxtKxaEfcRC61iTjdlPARkg3QV/zKMn+UAP2rkU
KmYK4RFXIbT3Dth53WhanFm9GmVanB3x45futo4ceMW9ee/j7MkForWonezN1A+HjiayBrpERLv5
MTAkYiLzSW4KEYhj15+mHDTUXD2nFaMyJ/sF9ukXkdgGrDlEHd5M5iiRaNdxmdgAo5yfCQl4v8h+
BiwC2O4+JuYRSx0wM4ADwyWuDtvBnQWcFejZtJ0ggdrZfpiQyjPm30JbfjKaCQgCShkbN+vkgQd2
C/YQ1rqz4UDMeH+22ovPQBTOXRb8J3mBYp+1hMfwhZt9XC/dJYiZM/Xh1XFy4D+mu8vIQccl+IK8
hhjAYg6JM2KlIwCwrdwqfFMWqOSlZfGLedsI/283VRz2vbHEL/1tW+gMlelffGDaSTYeRmdtxKxq
a89Ad4Kc3s1ibjkWEm3anMuZOtzUYIK4+toyeq9C61sEy2lVUzwk6nWuk8+pNR7kBPTJyRAOJwl7
ZyfbuUaBUZIVeuItsrd0M0w3DiioAQGWREAJjP3o8KNgoe+PMPwF5XkVUz3l6aIsWpR6GNiJMP1h
VkIvZmXEOLBA6NS1DikkhrEpTm7MJqh7mGo+lNMUXhCKo/kI5Wc/eG9mWp4mgdh9kv+5mbVRDZ+f
TnDJLHHBRsNz0onwAliU28+6CJeUjD4on3o3BMmzgHhuOUlAG7ey/WOkcEVXdXQwpPGuXZtD0MDO
brJtKttX33T8k58K+I4woFjaskz3awIrWKrC0hqe8gZvZV2+IzNymDk5tAjK/pNgipJhf5/d8dx3
9T1jaVnWHrq9/EB1fK9RPUa6uLV9gLW/ZgTqr21/fATb/sTVCyEvbN+jRfQVahQZHKUU2FS+cfYq
Rfzp5uBhBNtfLK1b7ZhE4JbjvEvM78kdL3Nalz9iIgnNfxi87ub4BncscVkLrEOeA8xo27yeyBQq
5k9rslDImUEBvk3jSkfnQcafNT3qIt9MLtguPu6PBF3SVdlItbKJRbXTxohfssC/drKfsX5wkbaq
CHeWVwJT+i1qn8q0GNUVcQpDXR0VR6/bJkmeXsPR0Vd3Qp2ey6Dbej1bagvDuZVS1jRJIK8NW24o
hFjpQ9Pzz6PMj8Smz1do0fPVpCw9AUB7R9T/6aJG65LTv/8TS0BSYcBy8PnyDxiDiSl4yZOFyCDb
OwYJZ6XbfNvl+XOcSnapoT7NoSSWFJMvlmACDYfxGAvnMromjyYo96GCQDOARJrhFrIKNRHWF39T
Kd1Xt3Vvs68fAkO+17IKr0FmFdjopvZMs6cuZdZjeW9/RD7Gnx0fWfs/KdmQBehfHvIhpniPb6XW
0x2LtrcDiFmC/cJ/nCl6Q+oHDVKolj9dcgFZbf3xCInCHB74qyxDXF4QR7vNoIBbo2ceRzKq9qnr
1s8ZFhjGRcHwi7Bwyw45gqd1asbA3tTZkenAuIkK+jDG3AaqJVFfEsVO3pqt4jPqrG29PPaEErRb
HYTj2l2+UYmDYM16D31pH5xE5Zd7VN2X3rLgfUxFf6W1zqEeILYz0+mKfIvOA0mS46QT2QjJwtQH
XlMYFo7NdCoOywd0I3X1i4kCwVrqekfL86GBx6yzgOlwW+bNd5ixXmowohZ95j0Sol0hBjLHX2G4
7hbFMC6w0AGqF7c3Jy/EL7KWq6US/RbSTfK6JPivso4MuKpPHxxB+EgLRqQjPepqtBVXePNgNmn7
G3r9lw2C9mXKl1w9P3wuRJ/ukCINT7ImQVsk8G57tKdZ54U3lzEkTmCnCSWRPVX1GJaSZDPChP5k
tSUPlBvzYcZaeqnc5tGscdBV/PvjEMzfUXuMPYhEyATnTTtE7Y7HM0coNgbY54XYzrH75U8M9wxz
uNCqLyMh2CvGwRe9eQsVsieXA61ULOsVOJjIm5GE1dTQLUbqVSPlkldLSmfJ53X/70uggszUQ5Oc
Dnvx5HgQRBFkQpEti+aIqGCBE8aCNR1ULmKLLv++SiqX5W8I+lpGb4yhq63lSb1huKic4haYM3s3
QvIaO2PMQePNCCwYNfb2INQ3N27oo20XOlRIpEvR1k+cB2t2Z/O1QDDyVEKLHrGdW2knH8MOdgxe
tdegHyr+FiN66nhHSjx0mXLnTRGOYGWJZ8IMb9joWMELIXVpW2u4AQsdb/gU1CM/4A5bJfOiydRs
NCXO3FYR4gFM/BJO8cl6QuvFuA3rxYxO8wZWRqGYN47/vjK5oCEOpmdX+wCelfs4A0PuCRrc0FRH
W/xj6a0MHffRJzCiRuJ9dsdpPS+cOr8Zbh0hzMgeYW0AVosRN26schCHOKx4A6OQ9qq2zm6q5Q3U
2WDMjBBKhughW760KP5M0C4IC+jnNVLlZ6LJ1KMIY9LWcEIhlyDmrcmv7ZQwUTFZl1QFc9paPdgk
yK8cpYZfne+W98OutXjMRgZkKGReelKhaKBkdoaZSiipMZx73uQRY63lWNHHUOFm183Fqof2ohMc
VwCA1j6nZ+0sA+bZ0BcSQYHCTJT7zMzyGamNY3pio4jWO7mY/7zfOcg4WeYKP4o1XbFPbiOIKCmz
v40DsnsVhN6PNd/TDOTYtA9R4TwUHhsnlWI3FUCeCptvE5w7PBsfaXFYhQA3mXU0JeJJM3X/mDXQ
pMjz92aMoizVaXDG7IquzuJu9Fm3hJCH0QO1E4Dm4CDj9E/W9p9RVH5GffHYQk5aFTz8m8Jn2WzM
GcA77FkowGYJgHtaTAmWuy8tXNEE05kXw0fHBFkRNIsI9Eaq/jgO4PX9BpwuV/fjNEgGqT66j0Kk
0TrGllb26F11H+2zyAXqhM8QJz+m+JAu3AB/jj6tPTgMvIPkwUCNtRq9/orUEdwrR6xw7nh/WOS6
WCoMHaPlMXLkNj2+jdH4itv020UXt+KkBUzKf4FletzKWH9ldn5hRoUesIrtg1WkuKy6adPzPSuC
O9awMdZNAL5gbPN4p6qzAxlroy3+5qa0tonkYKtLGmPGwsBZCINqPfb1Yc8hn41HUbBMkYwIKyiJ
xKbMa9UU/Hnsqsu/Xxqi/vwkWSTk7RZ4Kj5temNdoo1yVQeYtp2veOVZugWsZiC/XrBSnExrXNDU
trnuE3goweyeCc9AWU1RyrCTHJB6/EaOmq6deNSbQX81JOteSELFk+d3x6myX2MLMhTAaJa/6HMw
NDndkC4Y8u/KzU0clP/5wMIVkhwvMOKLRSCD0RTHanEycYqQl4MsajUV3Kkq2SpRsC9UEPD1DJCL
0ugWA2/cTR12ibTzXMh97CQ8YgqRAVIgGrA2tiUSc1wkWYDYJ7ynBRLkOjbDg8Nsjy5h4Nvb66T/
BHVOQs1c0fWPtf0SZS9JSFtoEyN/6FOGSkuOVePzn9CBHdmh0vB31HYg+deFFP5RUvKmU3BkqcNb
ZAa0EqN1SfGVLVfW2iPp9Wx794EW/dAmGfj+/rciI3bN0uotkuFnzevq1kzXatB1PuOFlRYOMcp0
rCSz7giA4ifqKKikh4N9+aUeeY/a0YB9jr9x3fcj1ODlMaj9HbrfxSpMxhDrr6eGO55PD/6FACpf
Ry6oKGf64sTbY8bCZC+NjahailxsxnuRI5AhYsOkkWRZl1cOCof41xDexhsqCMaBYCWErHoNkhwM
fk7RkitiwvwALs7Yll+4G8FJzgHEPI0esrIoQpis+aAY8ytQfZYFDu9vUhcEpiyKIRAMPQNDjPHG
uMkECe+1iN59n5snSwhpLIeXiBYiDme0OcB01l3t/oUQUm59iBReOZS3Bd0IOnEXVuxgq/kaJ3z8
4hdbpdXJV9Xe6drvVDBdKXrIuhNeJR3S65nQn730K1T1NQDZiPZKWbvETsZHw5L7AodHoYeR/COc
mG4rziaiFa6F4qkyOXC0Hq1VZ0cIVSApNN6M6R2bSFAN8a632b2MBmdBRdG7CZWY1t7i6IgnXBpy
Mj0YSzYkJs4hpGsU1vt2QB8WuZT0cPTXYc01HAwjGjVr/jXy+UTvVm0qfmzmckiNpwJ93cSSyMxO
eFlrDpQEjQeOAnDdWxejTpHNZ2ucCCsrmNT2LISrZ4YgVxgTZOZ5cFeUz5DVlTzJZsQyETHEkrNw
tFqPh7b28PoQ97nONFnfVle/Y2Jc6kqUCzY/4Ty+zEPn7IpUvAriYSCBIwH1SbQDfJ0cctvfeh5R
gXP4rCoJwsjsryY4tCDxw2M2h+icR/FTCBdMVcE6vivQGA84/MAMYD1HprTH70VXR/LxiOBYhMZV
SIt70E2eQvOL+L98B2r31aZ8khYihDLALQnbSfnuvGVcTn3ELhdPckOMVIRxfQyeCL5MNzg193ni
rjgydwvcn0P1x+z7ZcJUUbVL9Wi36S1sneZiLL+o3roQwIsINq8eocXMG4Pd0xrDfX+ymPWkoemS
iUcQQR+/wVOyTmzJrHVcxai8TKILue2CbeFdB9AP68l2obLl5CGEPvlRjmg/tdGg1o0uJNRs89a+
wQ/Dt5AyJHyW45wRNtw9caszt5mN97Z2ProB5BDT3eaY5eBSxmADCxrpQVkc4QqwTSuls2TQHqDP
mvbw3VU43KoQKZ9EFzLIeGFOWEeXLCXXbjfEXy9J0QqzFMIdwougi3jiF+M0PPM5GRYF5YtrsDSP
QvnCS6boM2DPfVYq+ywMdyMSiwyRmuKLyGE89GAkbMxxPV1t3I0b5qz/EXrzPVrdXUmSeunv2S9w
AZHbcnSANPQRd6eXA19wTNg/uXEFAcRrhXgiiTEhGHqqNlBMOaW8szQHkx1rzBbQzmhbrF9LjL/Y
ObQ5oiIzmbQnPqsyl3CLut7bPHbYxqeGXWqSHWyDbXs2oZF2Ow/viNfsx7lgQkn1ls3VX9bPwKFN
rBktYezrMDLmlTbajwp+T52O89tM8kXqmqTozcs2JRhZPG6gkjnbsMP3RhWFOxS2PsGKLM4jOjh2
Z+Fw9YwJ06CFC2JMhzXkb2zpsTxVkfFGYrMxoeejHDRHwl0xA2Oz6P+6cbIZQQudSWnEZAJ6iUYY
mXXH981WUOGxY+1G1F/7t+u+avvo/XaikatQYfYIXaKoRd8AfaUOS9LkhUL8uxvGu1cIi9qY454q
ejWn8jC46kjwdftl8O6inHsQONSWheEN6C4G95yGH1LxsevsZ4HWCxOopKisIRBpcGVu01DB4eHk
cdHvRRX/6Vl7zjfRMpVIpo2dS/RBNxPmSBlZr2y6JQhN3BDpC/XLZ2SWDxWLs3+xA+5xWfUkTnTg
Fr5aYjr1Dmfo7Mvo0M45cN+C56Z6tovoiHFrKzG648v2n9Pct1apgexeksaXcSllHBir2YJ4QkbX
dql2AF29BhV+V5MMWc8YyAlAFV8wx+MdZwVCsgK24oc5naFRpMe4F691NYzb2cMRsqgTlMHELEiL
XzvnnR1m/NbuXKD3nv8TQoqd7rq7MVFXom5DYsKwvOrRBpzjovzJGAhvajBOdZedxoLPHBl0G7v1
/zZucQj84lVU8aVPsluHvgY35q5tiD621RUNHqQcypvzTKwcsUM50srTqKhF5zF5cXyJ/8/4YfiB
oji/mwalydgJsbIwgoBeOxSFxJsbp+rB64E1maZCWYh/1Ytv8TR/V+xifc0tlPvlf50InBWrIdtP
jD8hrTb0BOMBdfyrMuHAs9TehqJ6cjqvXxfAUudDzk2FihM6osdWRwfDPpuBV/vDvmwmEjn7ad9N
xO8QeL2ucZNN4P/p2lfVgGN2WOOEfY/RL5Hr/d0EHui5CTOSvQr9+lXbvN5ZxZY/ieTrj6YzflKU
2QE+CphEuUV6BVNyE3UAb5FgIy4+NIbRzi3Ss8m6yW72GUu9SMZ/CJBkUNDocxstn+IJEHsuKXux
1izQ+clJgVrb8TaTQOC5MbjM0ZAa1fTmSSzrY4nFIsYVhaiflRhHtMD8AsYOKNCWWZI8pvxfkbSF
5yA33webO6CDXuexiCfUs16JZQbNNIsV2EzipBH8nSk4IIqck2RA++/yo5UsJmoBhY9t1gTEPqUO
gA+Tboz8icx4gGK++g8q/D58an3z24PgvbbaxFw7qOm5DQP8P/vIwWJVSAihhW9WZwg9v65Onho8
Z0bvv8VtMTItj3G6VRGCqo4OfOo2xtSeQNwsEETGA4McbmNh2dv4T20gEytGmnsraEmZt/GITpBJ
2eF5q0ElD4E13MsCUy56LHiQTVUwMu/Onk4gMxb2YZbzf8i7WGAPwNd7M3wyNI0MDPY0uWhmUqqq
v/sS9E1JvEc4jF9pg5E6dillgrROWF5YTBZKzoK4TB8tzXI2DEGhieyU9w22hEVdjdY2DvkH9tl8
o0W7dpVJ64dOZRZkzLSzQ4FN+lHBUr8RwcZV4XMUuSiikz+dz2xuWrhrQ0MJEfEYwLWMHyF1vreG
/GNbIJ0y6xM8XMEm3Cv5/FL9tdGrSBDrW213kxF6zSgeGBzVfKLjZWMznxEY20en+KHdR2fO1ZAU
896rKlhk0nmFnMDyWlZgOLrKZ0giH436CQYaVFt39jd1SX8uKSOCZhRrN3/yg77bEG//yQzotlSE
HPQARYFFJD6Av6kx1cHoHMSFlmAyNQ2IdabDKCcWdmJbCZie5Blto6b8VZ0irRroHWIJh2enJ9LP
i75ptV6ixjZW6WxcCzZ9ejFFmIxpp7oALsQNGwuMRrQyMCxJSeEvSct0Q4gfAqNcvDIviS9dw3mj
LcffY24tti5H+QX567Fk9X/LCx2fiHxi8Z+0VKCi16cYWdJpROE5GbHFoDtL/qTlKK6QIP99kXjF
eWbpfWfQldn9J3zGfg+gk+eD4yZmavgQt+0rkT3eJVKnytL1Fv4QDhm7Su4JaD42pnW4RWXwVmLx
eLQa3yCwmP1mXLbBzbVYZdL9bAbbGS+D6bsPuV3z9JujPBd807icHCo2cAGkVmGEi4xPsjmjk4ks
9E8TAsAJ0NIXOEB2PFzWSx28s7jA7knP/ZbDgQV7DMX835eDqhFsWUbAOr8+thnD6wEw0NrSjEh1
Bhu/a1BcUo2sB9saH5l57XFsyj+ePfXYxUy5E/0+TirmsfzDmBoYkkTf3sIU/7jBeLAPIuchAuJR
kAm79aCVnYk70DCnmUSpLO0f+hhNamm2zYNRalxyOqa6b/NHSgITaUCF4tlgTjAkPXJe5tvGWOvN
3Eb1pZ3h+oyAD9ee5UJFNWDiq7ZXaz/bOK5Bw1Q7SJQVu4MiKwY2MInNnL//iQhKwCJeuncvi04h
BhbG0u1QMzCUEfJgnXxWoejOWmZPXjQYFyOrcKkqdYtRibN2nuqPDqYCSqwJbimKJo+CeJ004x5I
6nQQHRrvIPVbhJL1d6Wq5Im0QXlpgg549GyKF5lEG8NgFxXrmTW46cgjaD8SpEPVXLSj7rToiPVJ
AvwaBPnOWZlWrGj0QuuhDO5npY7KFuIYKofzrbXj/aDGCIFa5G8CFlCbQUQ8Q9zjTwrY0Up0OMIl
KKEdnQ60eNkdEzo55pFA6yAa4p2w/N+AYPi/rf8eoKrcm33ASinrlEk07mwOhyApLVavamsQM/Ug
axGQVhPSOAM84GFsg6uBR3dbethmy4AAtMACfNXz4HyBed9NlLJ/s9i6EsPDcECgYJjpgi5kQqHa
QxfzChM54IzWjI7aYRszNH+ip1APqBroDepUf+KIuxqM354b8hHW3Zxh8SNFdj1DdHqfTY3ssuzU
0Rlm8svqJYodPdMZ1Jz5QGH074vWasytUoGPHB9fyqqv+0sXB93136fFo83695VVoAqPk6hdlzSV
R6OGfj52pvFaiE6g4q4+ibH7ry3Hh0EZ7rNwtfs8YQo35vKZSZ1xijGRrKbQwXPlJCQRjOooWuse
j4788UfnnowsOOLYHy7LbwfmdDFDVwCsNvRx6JFuO4AgqGxTfzdKTRuv+/E1T9V86gl1efRq69AW
bnT794tlfKQ9atKx6J3nJbcbYaNX31Blk4iJk1SjIPsYuyFYU/MjbrDc4iGfLZY3S6Fmky62fP/s
qK4CVSqzddT3WcNg3h4+wJTFf7Nc8eDPTrETMXxA7BDkT9QZALN5AjPJAq2D5AmpLNXvXoF4etCt
88RG0Dky2MOlnvzaHfun5c+Jiwj3fZyQlCO9rT9UHOnSdRGFp++ZCpr7v98yjeo/q0VS3ZLqsm1Z
4T1Hk692yPXgbJRm/Dw3mXOp/XPS2PfMN733DoH0zmkGe98m5PayczmJKfPuRu1Oj5GV8nctv89u
lfAFNWxwMJLSl1bZS+BOFqEMC0ZQ+UBgGvhVbYP7/t+fthZoHMVyA8ZAi4Qr8oJ30dNP510ZnFu6
vxermjf/fp8QkTeGQoDZuMD3rVNakM/ym9kl5ndSoOPoZTHcPCRNq9ad5o1miAgDV9afuSR+tR7N
b+mV3nqaE+9izQ0lBHAUpEZdhGXeK44RaYWIZnnnWZ3V28EZodY3DsyBILH3eTMld1OJzxxK1LY1
0R7bqdt84FzFZDcN2AzL5kk3vPijCJv7f1Ae5XpgXf1RxIiEWsgwZ7MCSpKq+PDv9zFbUerPOcO0
UX+OyrybXdvfI0F+qlEwPZZIWVsfkhIiaesM1c/kCizxdul/cRdUyBmm5sgonZcULZGox+EdH2Zz
yE/whtRTOKjhwfX9Ex9d7TJnbZFblHO2S7Xdnv2MdJkSF0zEZ3M1oP7bh5zHjz0okDX2YfPQ8CfE
AeWgTzzHfwgLaPZ90k87cLne3mCEr+0F+cBL82KyHkmHdnhzBmmfCbtaBx3SwJzFx2sTG/aebYna
hq1pXrhYMu7SWu2dWE6XeDKexihsnxHtPcdGQMwYXURjLr0wEcirwmiLy9yZWL7hF++oEeHgcfFj
kedLUruJsVHZtXcr56VOKKXIVWu/KmxLgd84HzTJZ89O0Bfaw5u/YBHCPICPlnTT2yz8nRu0/2Pv
THYjSdL8/iqFOst7fDNfBtN9YOwLg8EtM8mLI7cy3/f9JqDfQBCgw0jQTSdBgAABEqAnUvdD6GdR
1V2ZTCpzpLMSVUwGGRnubm5u9i3/RbzP8ZVbdGn4yI5cbmthGidhg2K7zC4nCJYw8aOnkGYLKIPk
2hh692C1FWW20gg/NE55DXpfe7SzEm31HivLhqLoUCB4l9gUCYJ21j+YsVhO5dz8Qq0dPClOD7Lu
rT0smXYjxwniUT0PbzOjW8dI8ZujF9xUFSbSsebfUTw2rwv1ynNx7wvCTIC7KIEcpY6zC0n2L7tu
AHhw0vT5MCOcuIQ9Wz3CEXBJYGX5ZCX5x0zO08duNpTyDnkm6Tqwn/6OanrxPmlA2ZeNl7x1Zm6f
Kbvmfhhxs2pvR5kPx1l9uXynt35/LJ0+UgqP6arJm/BNC0W9LKhZDzrqJchwgyVHwvxdAyPAFi5D
jPwevjNafWzt0CTttxdhGzxf5j5LLP3WLvBPBh3im7ZEHrH16uDBltXBy0Au1QgrH6euJjEMdO9G
77Ahsir7bPTTPhL5hBBnb8LBGglWYcmvNRq6dBAjAakhMJ/btDmnfkRegKwz8tH9W9r6tDNr4xaW
TbQxogqFI/KLuOeu59SFkGcErWRXmBYYvWOCy6s9yiWhRm4fJiju+BaGDAUabm4JXdh1Hy7bnN2W
Ob1uPGVQ7vVWPdUS6lueB3rA2Aukqm9HIIggcoTYFDZ0lTHMIBz2mINVVrQjM5rW7gzTGdlgsoN5
nN61o+6t50RqK30qtk1mmo+2Db8dcWL9kEDIs9M+q68y4Zb7UPfGs2+jWIF4irbBOY64hsVlGuob
iw9CrboqV20emZQgcYOivfUGLYlqg9bqXRQijEvoP71DIxWFMsO19xRxpnfzcF35qH6OqW0gooeJ
3dEog3bdRcUQ4wUvMccp0LUYxVTTCshwok9N64ArU6fCpdOlPyJ4XI59T2IXxy0LWzrVxkrieLMN
GlWFA1N7h2PThyazaPk0mQd9+hHNXlQY+WagFnD5RkPg4im0mkfwsne974ynNuv7B7unIGLqkY7T
W3ebzT1tC7f4EEJmvop8f3rX+5jAZMm96TWYEV/OwA+8XRTRubEM690AAAnGTLosrT4/0waNDlI3
Pk+dvQN8ad97XncnxzpZa0NU7qJYSw+X77QeMmREWxoYgbyeBGpnKD+H2zBv9eso83/RZhluu4r+
Y8okbHG+lldhd8PDoe87p9Q3hme+bSzooGIuupsUZWhkRmp2lkgi46fhz8lzhEJNF8fbeWYX8alp
aLDGANhdQWtSSmEQj2icVfuuwRwGnelyc1kh+/yDkY4BErbNRzr2TMMpcZpD7Zhvc/hDheV86iE+
jHmLZBaiAcBXi+vLl0zz0FvwkaQzABrdlqW2mf0+PwXD4OJdYMZnD/Kj0QK3x0po3eHFVQNMCoLt
r7MR4Ydh6+klsPbaGVeipd/c4VBd4d99b/i5qhWN0VqgbA19cXbPznRXxA8pDc97AIb9fT/THLNl
0myjsXsMZ7e70/30Fhvv6cEu5mCX5uzDSenHp5EE5apv9XXg5fkDeh7OjdckUNct+UYvayiFokfK
mYmMBgceHrqMdm0XNEtbacWxNznwaax6f5lICAb21BRa7rODfoXXGps8mORSKwiJtULTUbTtXfxe
BmvYAuvbY6kp7uvEAOY9JnCmrcdZwHsh1QTn2Zrp+vLSRYC6cJBexM3+cu8G36YgI6W2zRMNFx8E
+PKkOQ12i5bxUAOl6GqbfTS0j5fvQPlXy1EO0du5juMboQkEbsYEyX8s+Dqz9bcuwAgqGFetgfKa
41JDU9lY3dWfCw0aNop6aGKACDrVdOdQPEWpig5xP7bDxjBLJIPo6Z0KjaLRCDcUzmUj7tNiUerG
tC2CuVoGIzZTeZPcUkeWC27QOo/K97BycWSFDOnIMrwzXRwS2imXH0XnnIwensccuTcJ4NQzIgxP
Hazfd0Bn55VO59kCpsqq2nvygLAq5xiIDd1/9z616SUG9fBezLVxLm3jkZAH/rkP+v8ys+3UctZE
285KtSnfOlOJypWFNocXp1TchBPtQxPOfJGM3TZMDONBh92/xuKXZim1VcSIUA1wZ99fDzhCobZm
dnvAmXCNhH24xEF4VBcn6s9QwDUaTBrypqKKgEakpf9pzLDsUgvP5Qt+vYcB0tym9EdUZ6cUOdOm
q+4CqjmLAm7GGUW0e5ITevOjL8+NnReHsE26FfQexNLjU4D3zymyYn9h99CtYOIEh9k7656XHMa0
AoFokXuagNbJUf3kvnO7J5mzXqO9jmxW5S/Mnm6LRN8bgbB1LcNyX6kOQpEJMGVSLzZe4zEy7PuH
LpgfeliR63AYrJ3WFVSadUPspXPdwnS/y7m4yz5TZtNbvEDMjaZQwNpY6s8yDFdG7tSfQoiYNAPq
8s4PPwUjul1t0ZWPuaMEJ2uJbX2Kz5+hgOAhhtz3XUS0RuJt7Xlyk0M7OvEiYhMdSreA5dVWQO15
UledQfd7RCjsMFF9PZhwdg+Xl4hIg32bmoc5nK1jod8P8Nmu4w4uRVXqyKlcXlef8moA7IgmzaKL
oBZcZZWj7yI9f4t3RbGVOSiBS6ml0wGhiQ7MtUUA9ejgOb4YNdveTrEZ7nVVxRij4WlwTW+nTbN+
DFvwxE2AeEVlUtYOp61rZzpFjjJeNy4QZCvrd5ECBdesSMfEQfl2dDMdJK7hLENch0dzQdkDsfXe
8GEai0+QQXr6bN47D5AJhWowLc2bJpLo0keAtjJWnjvPr44CzOVbcPy7vGiQJeNRXs6wfBoiSzvC
gkNtqIWdGeu2aAtVLEvWRp9Py3Ecuk1hsXi7QfQmD3NCnkY/Vk3iHAuTQG2Qrv40AgBDPOOhjfrk
fs64ilEDOyQpvNIuFIdaRduRAT3CyaW37k2bVnEz3gZmSzwAEP1BMu/XEdnSkyee49as31PIGlYd
Dei1poU3mjZOR61ANy+3g/HX76BOTMcB3nVeoY91ecdkTfGWbOm390ZcoFcO4hCCOEQRj5Tm8gWk
QHOjpx5Y5wAJUdS99i0VzbcWOi0rlNDFwi/QS7NwG3iqw20ztcUqkEI/DAMnZQSpt1YEykflmle1
ycofG3cjS0t/o2WQDQYdH/TLSw8vqjwOTt1cNCfDl9Zj1YzPl1dw2ECDGvp4xKu9TPvpuWg7c93R
3Nkiy5E+eR7NeAePH/aRA0RFvDLSDElMjvVUhWKZlpBIqBPfmyLw0B6OUISpmxSARAJQNen7jUj6
5Cgr2yesoxiU590bFwjIFasAtSz1cjacU0xqd7688iBGRuzKEIGsZ13ia9mEOnJdgbXyK2ndDWZ1
rJFUeacPebiD5OsiBxU8lpByH21xHWmB98ErUWPqRDwDRamCcxsRmEae/3ZIwht6hNUNbgByZwl6
mbHr7S77d06EcwpNCVEhSza/BomVa7mUXFA3zQM32+Nrk+1zPd25uVUsq7EW93mAhEqQhI9uWbTL
Wo3gHOq7EYKPr1vltW5pzZ0VhQXty1xf5oKSdDPOw23pjdu2cWzgbzDgLnelAxCznSp3Z7JkoFI6
1bda2b4P9SA61UjJOyCmP0BxQwPUnN0TBGIahhJPX3Ct0+IyX1PTvsG1x4XgIexdV1l3Zj5yKnWT
v/NHB5oIfzBTqeQbF3diTf1cQB8BWzq7mxYN+nQab7rZlefLF3zurfXg2dmiTax7hk8/XgaLcSES
mlO5J94P7wN09ZU4+hPi6vhPw0Iwov4d9Wv7uaNBVhVUALOxcFDu6bVt1Jrxit4aIbktT4MXGFAl
R3cva4MCYhd3t4Y/PLlUSGm/ht7BwBLsgNj+kwsQAgIMFd259W5mRKiWQwwmb5oK48GIcPVuYkIt
LWajbJoYj4L08yUINXVMyGRR30hydqhQIHJDlFGCxEChCD7KKe2H4hrcKN1TpcBwa2RiPeU70abh
kzbrzs51CwvZWks+xQNpVarNz7Zhk0w0bvEm8p/GuLTedqIjp8gTxBaj4fOE/c8bNOnMwlAKI75+
A4xSezRx+5nx1LnWob/ESHl6FHK1fgtdoyAeK7Js6zioP2PCQkUULp/QcrQltSje85x+CNBDOg9V
giWn8J1NLemONEjgHiRL6duqCHdZOmt3iWyME0YSrGxmO4tmTbIvr6Ue5ufsLRC8veU1qHx4BrWQ
AyVkuS0xAbhz5pR8hGG22+qz45TRHk0S85HY8Z4gub4xRWs96pV/EHO8DJCc3qWQZU6XL9Ar3TWK
UygDux2Cck5/kmHX32f0TtdBk5Y0CQJKOl3zUet3ZSXqT7kBnz9qQorXcO13WTK+qxOQsGFmXGWB
GT5OEaQbNx+tG9hyM02a5LHqETCGlBlex9YkuWkkLMU43Y56NCGbix3X76dUIOMNa6Q8/v5zUeX+
ph6QaDJ7A1OuqO3hQ//tX9lD9TZyafsKbKUvl+4W7CbVaP/6iKZ5A+6rmD6lfeSsNfa47Wg37dMo
TpcMtalY4f3IXdnzhIGkSoD8YgQBmRxd+CsnML4V0+Bj4dcSIeASQHaMckUbSWQNp8o41y1iFs7Q
VB8aREjixsMbyRATEreUaTBVMU6ZKtOF1KHw6NmPlduC+WdKADo2r/tLKpvTM6JV6dxmTuJ87Nro
2WngPusAHzZU8hBrCqxz4zXpIUWuepljBf1O9yh8Ci1CYQpMZU/DftSMJx/leD+SGBuqyWFiww4d
azwmQpxLPTGPqOMGt004JNtp9NBjEt6MAurzZZrZaVYceqGQm2Z2To0mP19+7uRAwoDV4bMjKgS8
3aZ/GEhydkInVwKHNW7RH/Y3ERotnkidj1oIpqQ2G+dWIum9g8dcrZvp02XPbyWMOSmIxaNphyME
UoewSoakROs5k88zWf4ptTyiAALqzURZjsoSX3T1Bdzy2UYAX3Wvd0EVPg1dYqL+FyV34FZH2EkC
fVXLktvLPEYfuT42tf4hSkkoWXy0I6ireRenBeKzWPsS/kCCAV2WAWm4yS1KIvFMupL0PoXRNh+u
ljbiXqdZi5FdU1YmvhLB9tPO/9CivhaXtIKwYnhOOpyvjMqYNiH07dM0WNMJJhcBHOj3wYO3LMT4
IbWLO2Gy4eg8lPiXwkIfbdp3JWrwl9aQT2xnmIHzxhKDBP31hDS+czen0153PO8W2jrqjy24UFQl
l5eUBu2SaZEKHyNdP9qjPimP2GVXq6ht/fPluxwEzVEXzrshQy/XztoBzWVFF+2le5zypH5IW3tv
ZFr/FKZIqMkROzYtsGkf54n/gP4avl66O64uL4cRud+sUGVW+lFXTaVH+FGyHSWaoV/7vZGcY58B
7es0fx8UbDKphLg6Z2a0CfsQbaTJTJ71SjtSgj/9/NM//Omf/uHj+I/yc3Eu0kkWefOnf+L1xwJg
dyTD9sXLPz0UGf9d/s3f3/P1v/jTdfSxpkX3S/vdd20+F6f32efm5ZvU2fz9kzn6b2e3fN++/+rF
Km+jdrrtPtfT3Wc0/NrLWXAd6p3/0l/+RD+WT3mYys9//Plj0eWoFdx9lhh3/fzbr3af/vizKfTL
QP06Turzf/uluoA//vzXf/ev/9d/+89/+Y//46e//Nc///U//fmv//bPf/33//Mv/+Gf//Jv/vmb
j/n8vmn/+DOQsj+Yrm65Op5XSLzZlvfzT8Pnv/3KE7opXBpqwhKGcH7+KccWIfzjz4b3B9cGK6cb
huH4tmXxq6bofvuVpTum6YFJcXxBZevnvw3IVzf29xv9U95l5yKiRcAHGz//hJKeuv/qgoXwhOd4
lw+yHNO2TJvff3xP416qd/8r2+lbrWhjuCaZ8dykxecRJ56E2CwmnMVq96NVmNejgtX05Zuoqe6+
GMDfzufL47uvHR6COrgXju/45teHx1TK13zacyAG5GOQOTscafZYl6+wDdwNQF++fzjvtcv1LcOH
SMOtMBm8ry4X3d42dgfHX4rUvmuMfQdqyK39fd7Ud0RKyxz9iKo21oOgkpwZyGA0G1f58M3ieu6t
g26YuBf6p9IMHiKvvSMbXsrZPPhUqaCSXacEIS34AGfnteJUq0XTXkUwi0cknd0UeH+WL+cg2ip3
wj7399KoWWe2MFVWg6ltO7xSomiP9e7ozh+DFHqqtuuFvEVWwIr3AwypOHR36u1mYu9dF0R81m78
oVp5JpSSfM92x8onWZrbTadXd65xHNgqCiO9pXZ/IxBgqWBrmkW9gjwN5pdP6lrA8/Y+Cd81ybii
RHNQH9q45sGe7ZM+eb9Ab1l9/1a8duepY1PL8xxBgVb9/ouJBxu6a/LQ9mH6nEp7RATdgilyDDTr
yqmNxf/LwYRDpm9BevRezHIKD/iV9gKA8VSt2Nk3BVIDcX2IEopidCS/fzTz1VnmOKbHs2UayGN9
fW1uDJmwG7DiiXV3M3v9jutfDE7xCNNbs5BSwIqLJBy+2nUaOFucsw5tlG41MG8Sj1bUeIyj8KeP
w8yeTQLS+/4vnf6jh4E15JtH33cdQmVHtxwEIb8+yxBVXJH7k79E5WqdMV3S2n3IRXgCLfn0gxER
LHPfHszTdYv1zhWWI74+mG1BKXBTDpY62RkYxKZsBPYXeBcA9TUT9K2cfi39YYXp8j6Rw6nTN1ZC
uYCHEhj/Jvb6td7OSyMvzhRuNmU5rJwh3jcNtRCAYuQjST9tAmyFJP/3OtD94nNSyTUl/62PJwoK
pAisK6k/icANpY2ZtzWCDZbcw4v2XhpugC4vLEnC2uFLwl4sDWpaQbjxuoGcCKnxoacBAzVDRiuj
mZahMtRt5UqjYuHFct1ii6Un7zpzWorB2lvTCD402qOOs9LH9xRXAsgRpUMjVEPghQ+jY72xANmZ
07TJDbHtDfRIcrFoTDyThnDllMPBEwB7zWxbM0KpS5Tj2lss9pZW2SKEgiSHjpWelCsKWyDS3/ra
7Vg+49O0itvnAJ5FgQWG28gNbRyUYCJqJgIj7HiWmw6+QN9gtwxeN4bAPM9LD5RlEdXoqQTkzyHW
2wG+Ph0SLGIrVa+Iy6HStWozElAY2bnlg9+Sa1Sblhk8MOPQmRRsWvlOTv6dw6fCv1xPWILgQcIl
Q1/t+CTGKh41iqcQtJJ+NdvtISKlTcDDdIaOQ3No4gTbVdsoBlzVOMMxgO9RSNgw1VActIrYbXTT
8zyZyAyDLICOj/6GAINEABYeygJrwJFC2AayGDx//SEN4BZVzcFEEhXJCwxsec140I5a2SN2EC0G
TpkG6EFQqRGLmJ+nuYCLCIkq6nYRzGzZdQeUu/d+nR8NbTiliBOjNw0TG+tnD6f0ArVIKhRyzz5/
06bBsW3owFVMmnLa1D69eLvdqTW+w8ylo8Sd5v0HoChX+NctIs/cxgx3IkY6HutSwjbqvceybXcI
vyg2D7uGte1mxs/7xZfptpQ9LB2EAgAT+TboMGroJAFrpxtPlTwggnjQimA14msE33arNCkQa74n
NThlUX7GRMo0on1TulRiuWpuQoM1AnnhLgdBrK7MSyErasBwq2ADrwx2zgIA3IkEgC5MuDWiM/oY
m0iKvekqn4lpic/fMuroikf21qDFaPM4hbXcfH9B+Wb3IFhxbDQD+MP24RG3fbl7mG7pQMKKACSX
/aGW+bIy06NMEGcx+ys12D843DdrpTqeMHXbd+F20jj9+nizB64LuKa3RFDhY4xGsl/X7/EDvZ3Q
041CyGHcwNoMsLmpbkJuhTP6pL3IW1oampZin6MIboFOdKr31ERQNEEAP+RRpDAOXrhboX8GTc/c
g1B4sln3SiNCZW5eBvovUc1jmaChGT22xXyNusK21pud5sGz0rG3TtAFI5tEJAgct71VD3bvWvsi
A4gG/p05IQN7O2pgT2l1GvlzK5JFHI6HUfslVK3vMT1aNszMUm4alPbSjnUFRG/Snj16/DE99ykU
9GBoUfcLn9UmGPoPozIx8YyPuoeAeYSf0YgVFKdhVP7x+4Nvqu3yqxj1Mvhso8gVYB4jXgZtDR6B
acTgq4EuYyb1OG8yuS6C9tF3eWxnJIVKAOxaejYs98Hy0mu5cdE1rdLLur+sG7D5gC0SCwGP2r7W
m3kzWvIHwawhXjlTyzWZkyCPmCXmi10OAV8UlxFyoBCMvV2lIRs5rPUy3ucB4qLTuo3s62n2j6hN
bHhgjiHLM+zcvZm1N/HoPQLb5hNum7K98TFkGGE91gRpJpQfkPErtS4JWFHpmNF9ZXlw3Xtm5apn
v/HktFE/G0uIeBUG0u3i8kyw8KeJs+gaxKlMalp2tMdTEeJPsLIFiTSY5aqiuEVXp2y3radfBfm4
0YBJZCYQbj1F9sHeQxm8wmtR8SXrpNyttKw/qDVMBAsEQK7Hdt6EdnirRN/R5tylJj6dXbpVy4if
2tsyhaRahqtpBNXasAH5LAxev3JaCaxn3uBVsPDCFOVM9lQAWD5e4ahtw5NZJCi8aPWwCgITHo5c
6dBgRi89ugbxglXTgVwhfQ9lEKt0U95rJpp8kA6nnNdMSRU/5La2il0bzecZoUQ8K4pwNTTBSn10
Pg0rFR2Qf6zn3NqmmrucTWop6bVw49uIcfCScB8BdqaatZZi4EJRZBBb4cIEm2ZACskWggNLN321
ScBHk3j+xJQRFXt3PI2xs6Xqe2tb/ttC1u9RPTgLA77Uzuq7g9s/FTmSAuoUsvEUA0LOCg3lMyqI
qfODMFhNv28eJN0l8dEdkkrrRVyKbh5V/Dn1lwBqJuol1hipSGP7/edV+K8dxjI4gucZhq+r338Z
2vtoksDB8ZeG0YOIxUESv+0uhNngsF/V8g7ix57G+lbQ62gGHmTWDRRskckFyz7i1sZe4iszj1hf
DqiogUFd0KW+EoOA3uE8SnD05fSLC6MwDrNtW4b7MsJpydDWbvhkx286O3gzReO6gANvj/RgRHpU
SPQQTX452Hsak8fJqBHchQaVId8K28vgoCX824zlr4iozunBSr0XuOCmGhBSIDBQWzp2iGejDmnH
U/rSqh/cIvu1e2RavmtdMnx6UF8PXm9Pzmwoqk1ZFcpMfutNGXYN8X7U2oUOm3RAakbpOyOSRTul
W2iLPgbDT3ii8G4mBefQt67VlTTIUiV+8gzY7AjHfNXF0XruTxDQd247nCK3XbgsCYOfbosMUZNo
3vQp2N9yV1BDxNpzMcbTpqEW5yDKoAPMQyv8lNhkjAjqXUqferpVG8D3J5DzTbLAgk8tRrd1XPCo
drzc3duBBlde+ss+jOhQKYGAK99jvYsHKmioGaqlPaD7rBMWQV9L/XDDezYJXOWQnELFbb0rtjUy
MG37Ti3ECaRoIcX1OIntjN/npNl0l2PEvviIno+e+DsugOOxSqXdys0/R2jZo4+3xomJ2dksCovF
mvajNqRQI7V1aRPtyGSrhl7FcE0+L9tH06boR3TfGulSx3ojR2RFwdZAkywrDaoddIoSw9RwqTfe
Iqc9JyfS8IayKuH1UI8bM2x3tmx3wHJWKU/A9wfXfC10Yjm3sfoSvmGbL55OCBGxXrmYkmhxfi5b
QpRoWAsW4tZwrgLEx72OQZ6XfkU3xktucQrYwNIFxIKgkG5ep969ImnRJaC/XILHYy6qwfcQqO0k
fgMEA07+rBZfdd3fP/vXng6LFcUQrmE6hq1mzhdLC3TOMBJeTNUgkqsMCXLTG5dj6/9gJ1f1gJcL
Jc8glTlyY9L4F/WCGimdsTFYKI2RfTFFwxfprO9fifFaSGlDxvcpwhkuZnZfXwr+8XUyUhiGkBLe
xUxD+rKbarIoCZDLJtG+IET0CLSRAlnpFYsSi5nHk6DFKHvbNgSe/Aej+9rU+PKUXuwPecnJdgGn
1AXdrtbFFg+08+w4RygXlMD61Q+GQAVuL4eZmqNhu5RGHeG8GGbhVDJodekvhyK8s5HITzAt6VtW
qkSuVGRclfkZLcq13mOj0TkUDOJFNtk/WHMvVb9vz8PXcdu1UWDVX6w3lIyMPusR8PPJ53tkL0cU
LVQ0H1XEkcgzpsS4eELmFt19jZBmgA2m7b4/GqY6yjdnYZu2QINIJ9R9MfqFVveh7H1vCetr19ML
DYPxVFBpQHzzpCbDlKtJwt/sQLbBbhB3O/VUquhfK7pd3jw3PewQon21eNv4C37/FF/b2DG0/PsZ
qvv5xdNXN2XpGRFnGGSrGEfnqZebonk3IXpXdJRy4AerZPf7BzXUdb8cF+o3LFlUySmmv1iwwqnS
XIewFuJns8gzvAconNgVopUMhZsc1R1BSh8kDZYrePMRg33/DF67bNdwVcBkuoahv1h0ikSC7o65
7KEKPgGThw6YEW/T0mfgQVGz/xCI2OmPVmrrtefDNXXK86au+7b7IhYYaHHZc8WBL0UaQbEG7bFG
pxtO/IGuHGx0eaeWja4cKFn3yKuAF8MjV1qrLtxWCP7iLwYnpDDPKlH1s+wJO4el0zFD3OwIdWSn
pnsHa38osf1rw7tLSAt0lMJTK+Um99InQwv3Wi+uvWlnT/ouZdn1MBeVTQfMt1uo4plKEjVyyRbT
FslDlJB5avhPqKgvCTGeLNdE31dWra0yFz8EPVypZyymbjZkZL4K/Ndv8WBbxzYpmwpWyKBU/cym
MNqyMatULjOanQqFLCZ/2eW7qT5aZBEB8X/djuu2JPZhUwta7XEUyXOVif2lfmgGdyrWVmEnIi0L
GzqrCjHJMAYAC3GvAj5kFSl/Erhj/dNvkGa1FxkstCE6Bd2zWn+KeKlFiK5IkiiOD9DPFDFyjsa+
jxqEyUZQMdTcqJNpfGAN/w7+uoodIF8h1dIeUOlATsZdoselMv+EHFBHzzjvjhOyIgY1QHi9JS7m
pP/OQwiN3CmBIsFM91j24NhsDc3aIneyEh0BnjltetJZr14h8oSd40PJPgHGkioQhbYasUStvwoF
WWM1biBTrVQkktDbNClcOsmndNQWeEkrIZJNg01RzPxqIYt3VPYIxtdVj1qD9YvuaEv1rxyW/xlX
ycy+Uel+R9/Ayu2tqj7IGCuQAC05pUlea+s6j1YJpoLmhIoLPOYaV3aI1hNwA4LZpYUmlNrLEJVd
CxSgNR3MTq3dApXcJsa6mOSmht/Vl/Y2ift17WKEQA4Z0NhQt0lSgKhabUnDwmJuAKZ86LrySdb3
vdMdzIisrKHcUVjXcTusg5kQzHiqUGN0Zi6OiQZJcRlO0zI6p3RVVZwi2HpCUIXq7FL92gVRmM8Y
omAK8/2V5FIAeLmWuSxkhqX7junbL9YyA9Kylfkua3yfbXPP3vaR2KaGs8DOaoVI0TK0mZBEsrq1
RWFgXzXWHjDxsWnGvYW+9BQ2nwl6g/eR0X9WT1FIjcjX5UYt+KoUp1Ko75/za8E4mCbOFWciw7rE
MV8s+rDOsEtRpxyZzzDXSeYeKuxRQ+qPqjLYyu4Hu4z1WvTl6Y7jeMKmO/Ry2cNuEG8nybKHKPsm
r5WsRb6kBvRsU1NviFhThWBglne6vQe9sW3Yn1UtNom1NxbV7oSSf2olW+B7IDC9o0b4qjIdWTCF
cPjUgau53cFJhpUFdcLJblP3bkDu1UJ5rw3C9ah9hoH/60D+/676D7vq7OjAD/4PXfW//Jf//i/s
qvMxv3fViRbF7211ptDfuuriDzrzxiWDdsihLzW437vqtkEw59uYMQtyIJ6+v3XV3T84WNUQ37LN
moSi/1dd9W8mME113beEmr4WZ/Ni39Y8NJhkbgZLuIwgbKbNhEjWF2N0/nXJ+FHj/MtDvIhJoHUT
zA4cYgzta09pe8plxAbcY2MThcPh+0f7Zg24XBA9Qp2h8dEW+zrwa7U+kQB7gmUNjDfH7cMmHyzo
14RUruIHFXx+/4DGa0cE+mDYjqEDhXi5UPoYGFc6QLKlRzdPXBV6elB9LPC6ZP7TpsqTRYRMh9os
bPTaomwCPUPZjwaJGuypzxc1BV9dc+6/f2avnpiLzKenC8EZvoiBkYQw0gK9Uny7tLvSSrfhgByJ
0R2kute19yjT8Vc4zq/Pwyv3+tsImOE3vjimmm9fLMFoa6N+rQ8B480mLOg0pO9d6mHgw2GDbso2
QgGeQEyp1ZMcCnoP37/o1yb0lyeg0vIvTqD1EkfUFRddpjENASSD7WT7/UN8m4RxkY7vUfai6gMY
5MUci90JQU3ZcscDkk4dGSK2R41jJYic9tMOufFrtcOrDcBvi7M0FGVy84OzUFfy1QbNWbg6YBxP
N2mLv3x0axsca5Lgbuvgc0HVL4GxP9ManDCKSHL/WFYoatAQIQqMhc8E6Jbd9KbKvMewaX+AVrFe
wxG4ZKSeT7VDp6vw9bD7ypLAgt+1tIZDHtgL6v5bH0GJhD6jqqXW4MNKF+Sd7j3mSpyQ8EjvKIpM
SEu5+VVbjctZ0qNk71PldRW0qZxF0lFG+2pH+HnsSiJTushTP69taokESIKubd9Nyx8M7WuTiEfZ
g9PjqcrTixtc1WXuYJEWoC5I1ZxOe0snICV5s01UipCaL7HpTZL8aiaWRCv22uTpmvynsBE/iDC+
Sei4yWCrQCGYKuN/WV/MApcHeMAW1kU2dpzQkZrg7mZndKRWFrmdZSJN9oP5bX+Txl4OiignHUSD
bejFpmBJzwhqhbRK9IcYESZB5jIPdGPwK1dtomy2ViBwDHoeeiz2qF3vKynXeqId1Yqm2gs+uEts
R48d9c+ok2v18Kvml2oejq68VQFN4N8UuHjQ3UaX6d4CV6BPaJnTcNeKdOuX1Y1qLMNqRbOBzlJF
pRQZXYHnJec1ifAHDxQSla88UZ6ro0gFGsnUXz7XcwgDSmtdf+kgCWzY2bL093NKXdt6NkfEvDNy
0PnsNFC0A2fZCVWypfJO4SufujXcwR2qlmug79gBvEdHeuVn8T6GL6kV0RP0mKuUgnQpyLfGm4qJ
DQOI5kC/VrZmJM+XRlFAhuLWRNykHKj3sWY7MDHju4lAUeE/sPJZudQxUxTr6g7cukvBx+xXozUv
VW0zz2g+cL/UgOsRJVPKdRNqn6owPWDJGcInVHm5Sw0UsSqyUdo5xbrwtG1I8cYKtRMpZ4+l5k0P
tgWO79Z5kg+4QRwmU4PrpwyV2ys/pF1BcjpO1l74LD6xee1Y3SFRaiNAkZHrWikESRFxGda0GT25
UqfmwHnpBrmhkn9E0nPR5Uc28X2Mdi1rduukT9XUHlSjLTab3WBp2L2Om/9N3ZnsOq8k+f1deq+C
5mGbJMVRpDhIorgRpKN5nqdVA64GjG54YaA2BgyjF/bOi1540e9U976Df8Gvyveb+h4XDAP2mY9E
JnOIjPjHkBGnVR1nPgXonmWnMKLQKsGzj1eXEB68YjfykGJLwFgghgPxGj7PBETUSJWHh4EaYk6B
pmBKZL88E7zVqZXKHfFB3uuEy5CQ7Ap+P1y2JvmcKXpzGCPAUPlJyCUHk474xcoPBlZt9nelVYS3
MmhcFtGIEyhV6sRcKA1H7UaOBV3Q6d/rZXjeb7uLDdn6LqSawr9ewHN6W1yDJvFxEmVSf26sU6Pb
JL8d4plIkZWxPRJfgx41KrT0VrmHfYnTBc3+WiRkjX6/WhRz1TkoSQ59o2bWKp3NmUS48Ejhl4f6
fMnqihCSFT9tA6CkXiHt7Sl71UbJdnnm3AA5mCQuBBJZ4iV8LqpWhepfBWrblaQUExlv1mpH3tEa
AXvrYlJcsRVhxKpFDj8BDYXHw8W1jcpc8ORxh/vbXHA2ivMTTmM5MooUshW3DkZ3OT++axBJzsMa
5A96b3EP1K8UK8NmuWCmEAYbglywZmsnjCMrSm7gYibMmcNgb3tJ5uDzzRZ1jfPiGP8Jf2k9ydrc
8tb7unXk3P29gdsCnlxYFSUNs0v+VQmKKjMiEkORrQW78w0LEb6K835nieHp/eAQxXx3wfxU2ITL
Nak5r4ZEIbwIpZGYrQ0J5gqxvFLDAkNwOkRwI2/6qN3EoVOr1XsXPC7PK4kt7oWGu3tQoGdLrSGg
7HqHpY2z1NKlo5gXGw9DLEBy0KCINBRr7JMUxwXU/PKdItAbrV6jqzuntMBmy10V0uFKmJb4Xkih
qG0xSqzQ/BtkmZKIh9qjpGoVxs/hrMXTGGGVOeIblxltQmMHHDwVjqctTviQSaMs4TbNLeKyQupW
vjH9tcnKZO4Pd8oKUMIBi/GDg16l8q19KFJUjZxP8s2xaUdodsnAVni414jube1tip3oQe2WEjUw
iou7tiBS6olJtbp4tu9LzqleWguDaCJzWTSfxYZzJkVnpeJscDqL+/rxXJpCzFfiiGowo8du1z0X
OcFG7jR6siVli3jExZhWpV5xkYOR9XLSLHGgtbR2JEBsweoKhhCze+m8GpIzFC80nSxvVXXkkhNV
iR36QarDK2mPyrRcwP58rg1/Hxr8TERgDuFQb5Go5h98nu/zqb4l2UgL09CZ/GlX8n09TY54fiKC
Kz9Y2BHBrSauL5zS9Wbp+yDEtVSIODVbLV0sg7v10lwywjMnlBbbQ1d424H8usV7TeNMlyVBFaXz
yDiQiEMiJjjj1gR6jth+b8JHOC8pJ5etYm00qNw32aKUkOFEjY7nYARjaV4HWJa8EcaqNRDy9+er
9DMAg8cEi0wTQwnhs98CQyrlLPcYNlo6lQOGo0cgAX0cjNBKZKcBR3SIbNDF6b4mmvrJ7wLRDYv9
sFS/Td6VcqdKRl/Sz1rN0tVFf/sEXZV+BvSwCJVzEE0I33ewtVzbkiB1S5D1i7R928LVlqii6v49
kTARMTG+W9R3Kn/xqu4fp7F4oiWqUQI1fn+mfkpZX3Xlu4l63kmAeMG+rtcqT79xInPi8nAcry+N
5PefU5aGvtMbsI4Rw0GQcQkK+w7d3benVaF8rbT092M7PBarnXqjQDpTzJYUrXo0Cb5h3+3vIxKN
vHQJgZG410357r7OQbVVaIvYaFHgokAAyLnV8haH4HAiFoRghMfy9ok6X/rJtIDF8KA26myFH8Lg
6wtKuTTOBCjfKFkodvolMWaXAgKmx8pRSpHDyCTKFvK/b3d6A39B870JhSnuwBu/P3cyNT9MXQWP
LlK3yIGG76ausG5UlqdnEUdoKROnwKHIsTy0mBWId7v/zLLwE/29UWxWSqUa3mP++P5pxyoBOxy3
J1uCvZMyCOuyvsb1J/Z0sb4Xrp84eivFnyB/HtlqgYLhbbXGd0S4rZ+fJPngkccqiASheGOrNs+L
9mpjNFplbb2laM4IBEqcglwiRg0KQbVv5Z23ONacEYfMhGQuZJLeOdVTzXlVHvh/II932aq9tuCa
rfdoLfU1hYArhA9IWLHEr7yJgTkeKO1OjMsJr9njxPnRCvmtkaTPuwHk4hQlBwnJ3Hivt8z3ZHFC
zO0K8ROz/vp0CUovUmA1W95qU+k0lzXner5rK6I9NxfiRneg1fM6lJScjXuNIwVFozja2GJavd3w
kOFNgv8Utxxa3pJE4aZvOKUAeV2f4Pn10rgeMXIjG5sEP1WaN0N8CWK/EIEue0IQOOm4jf0F3w0c
7rhFVdgvOoUKyXU4CXy7BlUyq93RAci/xhHRt9lEk5Odd2shhi/noCD+cmIZySqmiRNBMC9yT2qr
gpmLb4JGqwVdgmT317WzWG7md/YqlSx71dszKkwkjvcETMI9nMfHiENCvDLi8pHoJsHPJQqzj4rt
K67X/X1rjQDxy2Iham4WZq1EWAVm/ALBe9dG2amWr259ZNWOa1fEjUTWEYpFbcJoW8WPotCU3Etr
gxOC6T5QhfWKCLk3vcqa4pfPzvNCrPH73hZ/WOlGRDfggkroVIBDyyPpxOqSvBprC3MaKftz7cQU
/4dg6OV9XNjEdYrDLdBRTqhLjQMh49eW92pUcX0tnQcpI2Ul7tdTUNwtohbFWRbb9vGItkADq/et
vSeRA3amSiuu3TARPCudxyWr1AjkQvHcESfV2qFKbJamBIcu7xOS9LZ3zYQwHEwTNeKT0CqKK7KM
XW0J+d82Ls6u/kGwCF9rgBZZrswbR4yvZ+pUXkmRud3qpRtZRRqcC7oRUUfJoZe5gl/hy/+QqPr6
qNIRL0Rr0eiN0I5HLRSJ/cuXbkqkapVKQY01ZMT6LVoE8+PFeuJRqJF2SHL51pPK7UC0HSreJZMT
AiTD7YodtUnUf5lgv9Kx4jzIpyBRmhVSsIntYrnahO/XiuzxmGUwuRxqm3CPGUasvbWrg2LZ2RNA
JQEUcjBgQVO3E0krOZ9P0uTXZgjurz7bUjlKjIVCt3IiYgEPvj/ubdlzAkB2rYst/u0XaINKL9ap
/sAscrXrSBCcFMaVHNBldLpVE4xBTNKZIur1HfbZRcMtXqjUemCaCywXXrIa6pE4jZ+PhIy/7+L1
EyfRj9a7OicfOeFWaRCn20Jh/RaRtEoEIzA/aFqLQixay44zPRK3KjH1QmqCN1abRdxo0OMqYWVE
TJ0rnwXu/BhUQ45O5BpGd86yEZ78bTdIhFU8FyvPln7ZQt3oOqOF1IHCjrS7fgJzKj+JpAJ/1YnU
wzPJqdHvx1zatwr7fYEswtXa2im8KTW3fF2pc35ZRpzz3WIqv5VPY7GoXaqbsFDjrAhCZsmJ1mVh
+kDxvNWuZIhbRq9DM9nc4VyVslNsJc8bDGb5aIvLu/B8TOqStrl1s0mwS5pfKvk+yYi+5nG7W69y
WGev+/2APZCoUaKGHjiTa5QvOLzyaF6EuSwAhgMJ777hbSy9UAjx4JKC1HyQH1ysxe96k6PDTUpc
E+z1eJCvmEQQ1mh0czm35xwalQ55ThzSH7ikSYnQUcg8RIGr84OAdiKZ91jaDw+8qteHKpNhsUVt
LZIpE0RsHbYE50vc9mXXeGu35WJAQi8yDdTf/r708h9XGDR1X9xjnQDNjV+stWIJNiKhVVB9U+Ly
XO9sHtvkUmvvK6uQ7Ibdq9R9b4K+a9fSR73CeZo1+6WwaV92jkTOlEkR+cLj/6QQrmhwHIYp4uUn
+bqB4KH4R8F5L3SxbmzRTKkFE1/vh6y8W8Kxl059/Sb7BwUKiWysVq+Twnk5ez3rFeqPYzYiFUCh
5TTr2KRgIAVMdJdFIapdL+MdUC4/3XIfxYc6SLxCYscFp3N3m8XgSpDyinynqAvr5WWpJI5kRKAM
3Ml59B8SvEEo4qi5715rI7ItI+HFnFDmrNMD21eFfojhjlzy0YksWcggOTRDgkSvUG7FG7qBzTqU
0xYi0U5FdMTzqU11PNXEWrQttDg2DBfnKIK47Knwhfm1zBln/peaxauyTon6GxWC80hagiw3xMWK
BGkcGz1SDKrGlcD+7d5btqgwvCGT+ZHKA/IoTpUsdmcOxxAni8mxccW2ctpaIkso/6pzlEUfcTS8
ftluFCHomoAAihGIDaTeaPUl5HG7YfgXArqpTUf6kM2aPPoS7F54R1TNmBTYvHJK5rYo9BUHopm9
aj05FLbenoQWHIShaIratx5mi7CnyxHaqo6wnTQe+ovzEuQIH5GUVUIOREU+15JtsxqvKRRzXQSr
882vbLdErWM7au0cqmCJWUniQUThq53PwbF4nVQxXCwft16VXDD3/SqlILxRXVLkaNfajVeboiIt
iXl8cb7y2uhT0k0rPFfWpdyMqrUFmWXXxuoxGr44Cck0NpJ6c9etcgJoX3+0701f7EtiG3hAxKNL
c/psYDMQ8xHivEzi+EJ9g3jnPMmWevJEyd8eBN9wxIYgcWN/RC7WGyalG53WLSPiOg/geB2Cc+E6
WR3XYZUkzhWyoAuUlqvwGJLVG2P/eUNIAdk9l/Vzh0xfwJTV6TxuEhJ9vhX6zeoT6FKiMGS30lxj
FrhgEiCH1IuwdbGPUz94/C6f2+tdhRItNdBrdenkUfZU1foblQNYORHr+HNRDIiBEk34a88TBmwS
qRZJ3cyRvcOLk3HAI7GJkoHLE3PS7z+u9IOJQM6a4OqCr5EKERX72+cVV/Xls3LdE3q8Zv+WN4YA
TjnQQx4xgFWhLfu2fuAkRPkTefKTgNAq/ghC5tHscZPUv/OPUDESB1n1QdJIApPer5MmoVhYHyyx
4mzeRVPOdJAGJKsUx8va2kOr9FaEv0sMlliKFtBuPht/U8TC/94h//+TbAHSnf/XEgE00Jj/7ZCF
X/7pn3/9x3/95T/96y//+F9//Xd//+s//csv//mP/P3LH//7N3kApJW/RiyU/4DLqokLpIFnPj+2
/78iFip/KBbJ1dQqE+1erxLW8FsegMYfamWOauCrKhIO32zy1m8RC3ICrkb4cA2tmbjEvyUPwI8H
4yGtVhECxKddI3LiO7UYLHPcUbShpBfXDb/6qOvrRSVc3vaUQSbH5suo3qJygaqG99vgNtohQSnO
W90a2/fBOpN3s7zYISAktm2nrcJ7uaXJgUbKapcWJ6pVvdD1MBSPqrnTASaaHMu3iBA/kktV0Xbe
2vP29Br3ffZ6XtsctktKC5eDjlplc0Sfu2s4aMjJszVW/E2B0ui9a7RbRCy2Xuhe9z3ZxHfUkiYM
lQrrF6qxv043vVq4YH4ukKcKLY88KIUjyci2O4TXWj9XDuatsnArhWP6vpJovH51Vjd2d7VEGu8j
dWTevf17PV8fLs7+wYmTetW/v296ffUONkvKIa709fbuFOqkQG6sjH358cX3+39h6w1Wm9VxNl2N
/z9IsFETfvtv76tf//THP/+X/8hGkhwbv/zDf/jzv/zpz//tf/z6D3/68z//e8KEvt5beUu/7S20
DolOw53LLhM/+l+jgdh2hPMQ1VNtysHNJuagv0YDNf7QahDtDlNt4pXl3a/3FmgeIcAZFJAQWQr+
lr1Vqv5gEK3XyLQqPSuSugMt6Vuh8qiQWHN/pepAelBBJ8uSJFJdzwzsKMGjpS5qq1+0t7IXKjio
SWRnwVtFb9VZKdsYmkkSrNTONL1u1MV8o5LoqaKu6fCLavP8O+O94QxvtnG0rs6jTUJVo6zOJob9
NvW8bZLLB1hPtKKyVjrufX0aO/3QG3hO3O9bcbxTOxVa/bUWxjelpxRMV5m8Nt2p/lM/qHlnasWh
ZcV9N/zEJF9q/WDK/nZuqt8pjpXddf9CW67oLjG+yk3v+ksDWvFZY2qKTpq600461dNOFrgZpeOU
3Y2yNGgv1KQdbZXna44/5NykRgUx9TGzr3on6kb2SgVpJwz11DafKoiSWXevhv5eDRpaZCcnlSjz
46Sy1N2piYqKWtqvKPetFsasW1d1RfVqZXa7BGqqbrc7i+xJEJkUINJMr1dUDh9xKF10Q6OuBif9
Y6HN566bzo/KHzbVmErtaqH1HHep4ni6UW6fqQ2nvg/mIs9U2DRuDLG/aCsrpEiumrrhZ0bePDzk
G8OqTC2ZYpogBwi5KMryV9ip+i6SyGrfKusdMi2pLMumOr0IY20+dddaf6c6fLssK6emVqpsplmf
AwZaJ3vrZI1SUaqnKbBdHW1CjtVc6MOa76CQjWLsUEfWoeQ4k2DpLQXJygJs1Ejrh/Ot5nYCFD+V
LJSiOpWCiAsqmS3bBa2runYSRZE5g4JbmonEUFG00nynrqKPp+rWdWok2lUqI1OcUrsqopu0i75I
MN1or/bZ2NlFfRvhr1OUYVa9nhOG84VuTVlM96FYY8/j5ZEaf0asiFam7McpJWtGEWlNfcvv7AuN
wrtMoRamtGwW6faiTVomjfi0hqIYV/uuSIPNX2nDO6mi9tQbqh/Y9klVIWmMO3o2Scxu0D7bLTY9
c+a62UalJyaRCgEqqGomvjtZq5OyN1o0CYIEWcvsLNTZYiqzmoKFdOASYe+h4jAMIGTaWalJS3uG
CwVhs3p91+9pLzU9sOhlLXX1LIPxRG/trXk2bc0i9nffZQt1KirNFurS/qAUo06hOT5PWnBRL2MS
1LWTDGal1yACgL5WNCYLZVAaUetS6FhrKt+DTZXosAw2mrFQ/FeGhvZsQwoXqpo2pUiYKrVL7Ra/
MdSpd5tocf1ibGiyrEUrZ0LdAZXiD1d4jBQFcLS1YjEPTFGJAdFm3uOn3j9q0zCDP6b9dEWbqSxB
Rh4Qk/2lVxS6pHYx5kt6e1LBg27cpQtqyvYanlU8D/tYitl95OdWbtMgza1WUTzIfanwppiqlZqS
TUHrY5fkvn5vSvyNNu2nZS3IpqFzVmnZvOonRbkLneLFaqW/LKw7tEThZb23VCR8NNDCnYyJoqYn
ZF9QlAlQGxY2QAGk1ZbeNOS5pLlU7au+gzjwY6vubNuuWBsnoEAJAx5eGP5bD8gtySxV2m/v7r31
orHyG8GzvRsvu5zMPiYHn72TEB/JRUttRl1wEwOgLotJFgCLgrcaBxNpjzM7XtGu0vOlzHZDBgzD
1eyJrETRnIaEiqmZPeGcN0yQo56sckkbm8nkJJeToYB7Ewyj+uDcOWqDdTvZ6om5d4vdR/eohnW9
pXlX9bHSjGUbq1O72L5rg3pwVQNYCesxMwm2UINIdgKsgY7oG5MqHUZVzQpaIhM6oKN366OlHbT2
JPJM0uxrI70722l3FVWVt9NskYzmVb10xycGnR0nawmdtyPPgzkXtPFZjZ2PnTbGnL4Kt/rsohEC
ot/djfmx0WanfN4DoamUs+vG3A2hJfLbandrqXcp8WZL93t7bTrSbtZIc5As3Ppxa1Mjm2GRZ1YN
ZhT1o4WopJZmSDgi24UILObs1jYnD60/bbAN1VMtER8nbmNmu2BddeNvK4wN3OyqS7QNrR150Vzq
0YFBP5XtDXf5+h+0qCt8IUjqahgEJ7hkN7poW0Zc0NoBXPXsUvRTX6hKtNSRVS3Gmxy0ZZvTQpq8
suGWnXlgSgakRWbYTa3qN2HkN8ge45d2bpPtRMg/Dcyo2/3IOgkGcqOue3c1IBhJY5SAdo0zEpD3
Q7sJo0NoRNGlPYM7EbGhzJOewJeYisg0u77jO55vDJ9aU2c9cBV5r3ahI5xi6V+NV9sZ+Q81xhio
fxDi4zU623kzqOtUgGWlYW8dWJKZQPRXfdKt6leDXN3K773a9eCu1Zg2Y8uzZDgBxZSZYKEMIn74
3Ksgi95+o0OSFXtMdQJN+uyGR00bXPSGZt7z+6JJ1mRrjKyjMeSqEWLYaCBjFtBu2b60iZ9h7pq6
2W0qWOgScRkvdMKvEOPO0By8zUFdfXgUwlRDAizVXfPmGzWN51Pq1/A5PWoV46G3TNwG7ZEavDV/
4IxUWfWOyi4hCEVk+UflifCaNcEIC6271L2dfeaNmFbWGvzqaK6dcctcwwxjnycu3fHWoGi1dlP9
aQzvD9dKYMZcm7NXZSbuajYwY1lXZKC+pGOc6dIbZlON1FXb6HttIdIfjsUlDdhOn6+XchEXL42C
YxDGGtYn4KShr/TpS+skMFSTHUCREj076unFgDsKCTy0k4X3Wq1toYyjvfGv9tVDlFGVifF4W1WD
rt8G3najCf0g49w+vLcCG3komU6RM7LmyJrpQmcnCr9NO1uNnYPAABD1y8jMUjtw+3gy9OkDzk4p
UEe448aCVb+MlPNw7bv+1Pf21j56D4c0Ns7BOsDZGxT6UBcrXCqroVIWEZS31dJJBBLq90Na5PPF
A9wYWAPwu6m4rDY6RX90t8kkd9JFm3VnnmWqiPDSp33D8B02zkO5jKfQdo/ptb3XPFxwqmF4vrPQ
kfBhPOg5W653IZyQDizNpkYoG88TfMtmk/mVeYLDQGBaD1Y8NDxn6m41FmlvOuZgqdwp6ZSCqlt3
tVv3ZhfMVZcwpjZUR5yeIseQBsYfwaKhDQOO1PWb0NNYiAt85wyHHtwAuMRO5PXh3RhWtDmjCUEN
DiVQYTyCT1/2MSdysqJo3OzEazXe6fFS+fF8by7aD1VUPQO5zi4cr5Xr9i2oDjk3P2oY3tXQ+9ii
yUC4IY/1R8rYcOmHsDd6QzNe1/T9cpuEsu0jm4DQRJ2ejJRPNRrNL9HExaZhKNsAVm+NuNfzmzwW
AkblYA4JBVPS83xvhdqKKdpqLTt0U9fpTecIac2PIZtwrw3HzDpEzSZssmt6R21OpoJOK4ZwgV5b
07LWGuhgDFj87MxSqYEi+SMyJI9bi6gcAl/yRItfge394UBlY8La9dRNOykoLbOjIONPF2gfhlPX
mvahvpSXsobqwHaBeTmS4229D+KbwNXtWRTZ8N0osVHxvIEaC2M1o1nEJu8q04O9elGOnuV1FD9R
Gm1UynYyExY88D0vMgeeaI00ww0aywkpxvGcvFpQhxXPYWXC2PhhOWNR7eZgo3kYjrTQAkuHf/eb
Dt/9go6/PqqCmeqTufkuIGizLGwrlyZz00+zTsjcJB36EfbdNFupdhqHU/oXoj2laRbwA7AKykXz
ExJwEdb2JJGp6shMhm7scqmbho7fQ3mhySxhFuyM+zMIoLOD3biIzmAeuh0mVqYrYjIyFL8gyXhA
KivRyVJWIeN2gcdsQ9A4WDiJuogXlxVzaQz1F42dHssjWBszStMgSRIkJivDSnxRZWx5xFOZObo2
PTMyE3liN0omNsuCMOzy7c14Ll+BbXozWuAN3/eNQRJkSTDJOu40y6RxeVYSoX4GsyFtMf68/zyP
e9D8PQ8ioFnPGPrG2PB9p0c7Wk+2N3slDlHwGGQY9xzDH/uaP/Qd/uo5kELIEsPCQrfvDqEmPw57
mBMiT3Z/zMvMscU9kFIXMvK4ZsjdcZy683DMY9ZqDtOM45jIVh7q9Oas3byPNIE7MGGiu8Mf+0Pp
Fhf4nmkODQNShZ5hGP7QM7i5n4VO7AKef5/WSPT9Q7SNaL3VSg1zaZlTlt/Hmx8erTpHVcpl3RV9
EEU1YyExLnQClhrqYvxCKNDMFCgWhn2hhy/L0oEWGILLegthCAmxIPzKJvx2U7SPJIC83Dhm3mgz
DSEeSC+haaG6XKrSnLyFuqQJYYlCyJsZGg79QXemU27YD6fQP8TKlfySe2hXJg6bApPJSxt+8KsP
xfe5USY24/IsY+tkQehomCDcrAVLAbkxv1GUZSxeKG0F9PygptY4ZoUtNlogtwZczbUQMR829NYX
lpTBPtI5s8JYuNXtZ+BNNUnYLNI7yIi3ZE+yV3mLfci+lY3s6nIh18jOzZikQJ4bocgy4pRdyiQH
6JJZh6s6XNRBHgIRexrTTsvcQneh+DbPpbvtg4IRsqGTDD1WJpFR0CI9YaJov5Owe8MOexg1Nwm4
Pue0DJ7nnOhdMmH7MH5WXpYwZPdmbCzpQBDIIqMr0zrN0hlumHQmaJDBhMfQJOOfZEGHlqJ8YNzH
LUIlWHsci59ODFkbYvnJSUI2K23xONqmVXuCrUp6zBts9ySjdTatyeOYErollrwkcPVQ5t3mnyD/
FhJhmF++ICeWHO4klAcv4CIsCIGwk5lnDpVnDthLAYrQBAsXRMPqImYWCr4PRxBFM2UwNlxDGAyE
8RHZ0id4X9CZRb3IfynLc2BKXThjzrK4bMA+9wwDZOrxFIOnGPz0osHHwGsqA7EPKzAGw7GH4dAb
+jwmSmTVYM8ztvYQNMDd9E+YimdOJsIb2RzBhG+Gz4BhM7QIxI+QTSRrUIxJpBQMTyZs6PTosZ/k
3Y66vhnA7gZwQJqkUccYwBM9f6PAN8Ou56kBVw6FvH2PHYlclAuH/tiAZXlCavIDoO7ESM2B8FDm
botdD57EKLsyOQMTkbpXZmabDBBGByN0xDQKY6YBx5GhQmH8oKcRQ50xhoghws65GS1AuJzwOfoo
17Efg4jJG/C8vxjemApu5mnIaOmTY4yHkQ3N0A8fUdD1hkY4RQw7Y7CRj35At9FYIo+usSwOy+LL
S8zR0ITpHxVUOPe7Bh2mPZHvjiMd5TFYS1QEzxZpEM4tfzigUyaWT09u82YIOPoNLx4OefCApWbO
mA2egfVSpmbo9xAwT7Qq+L8fO5iePdbBGLMIbA22NKsmM8KV85gOsRxQjywSPD8OZfPGWDrHznDM
yz22vOOMxz1njtiHgPzh2AktzCkYn0OLaR94PRaQh/fmcAc0+LGIKhQettwcmOKPKRWuYU6lUaQY
HLGHndXzmQI+ekbkJfaMqWQiQH5zC8HjmdBVAH3DcByvx0vMGM+L+0w7DVmCirgeWQRMkL3tsGaQ
nwVCkifIxxxRBf+UQbE2MU3BdONQd1MrBbaw69vC69hwDHiup303ix0DRhrGvgOXFGEb+0OaAwfC
J7nZEoHkIEFcmDVMXJhr3/kikRE/wm3pjvQsTIMw5kkwXxGtvIjllheTDo/rI9XA3L4v138mQ6s/
hOSKDG2K01FSrgBpAXRfgdlWYdd6XIgfZqCwnnmIYBAwJNKd2cv5aIpRSPhMQKVPefGLqEuRbEjY
nHMzfznQEikgO1xELryQ0cD+2CPynSUCrtqZmwWeIVL0y+tfgJkwbNimMGF5Zv7kTB7L91+YLry+
qMkrSNcvlwqSgx0CscX+lr60LBcFIp47/KeLGEbKpchga85Ks2SZ2wktOssMs+zOS8UW2ETWh6t4
GbwgXU3DuSwXGHOuxQ73uiJL4dCw94z1pIOIqpTlC+G2gNKE9YtZv1yMyCSBL+QHKzfn5jbyVCZF
rkXysK8CpHA+WcIv6a70s48miUjmb6CKwAZrDmXJaGkLQuA31AFYhdTYL0gpa45wllljkEw2Tptc
9IK3poIsaNMVQmJaaFrwAh3ORRzIP98OCKosEIaFmyXHzkgmEWt2R4csBfuJQOxBikhgVgXyF0AM
5qUzO2YPvmMJJMjRCO/RiHx1+qGF0Jd/GV9O7LnsYuBJFEx4y5bXA3w3CX4tbEHAFPMDVRYJzTQB
39CeRAMA2jFljJ0H5hObmEMBQEiSJIE7sWY4Y+gzPCrpS/PCfL2ZYHFAs4BnGLkJh+2a9sAAUMkc
GF1pAvkgY/F8ADoY1kAL+wt6x+qDoPPN4QBGisjESstkWzAw2J5jwG5EWAN/pBfSecgB+Y7UY9pi
cdN1PcdHLZTFyTp9gEzUlStlf8BXZTfZ9sBJvgzdcVA3eIjIrVxUYvocwo0hklh+w9KQD0PNM6S3
SKtY6Hke9zS6zj3okAAp2+YmEYSxNTTtABudxVBDJArKAxMW8HwT3gjhwFwFQ9CfTsp0wzwRxawI
EAYwka/GTGR+jq54n1eQNSbC0R86oY9MgbXTDd8fmrDinFihdKToULDNDDkhIsQyBw7sPkbSweYw
L9gJYCMfQQ8ZAAoQJUHkkPm2Zgg/NJzhDDCEFiYAYohAmPd8VgscwSuCcJFzrN8AGWag6HC7OIFg
+ALM5AtzGRqOCAt517ATu4tg8WbRYCCwGQ2IwQy4CagjCz53p9h13RDRRZe4TdCRtPBSPuRgCNph
0WXWHLQlZNLYwfE07GKGs2VFJ5McGcnaglVFuV9qMmFgSxR5TJXgXMH08hrDmBw0JlgW+6TEnCqW
ANH6kfUOayRAglGwCoKaQEVjg8XBPwwW6Q7wC3dN4yriWqbHmMfTEEPpAHpTufmH+YBWjR70B+XG
PYQTohiG4mBHQvyzCvLFIJgNkAJtGBh5hkPZT5EYkCANQCNDHrJDGB8KecAeFaIA/wxjmCbkB5GN
/bFj9YZM1RhoMPbjWDDaHMVoatFkjqjGiHdaotMmsIFGWT+MmlBljCksxnEVukUsTzQHoQAeeqKC
9lhNeA8PkQVNK+jrQ+DJUBs7a7HXz+fxHmPWFOIQDjXHnjFlM8yxu6SfSMhKfkL8Bz8gJ5o5Qk4y
QmTktwISj+ujeCSqR8fNCSOb2OBIX2xu7GJEJTYC+JzwAVZJRAjMS/QCdgGvCjMUQIjsACInsGB4
MTIA7oR+I+YNGSDskKmmQQxIyFFiASAUEKTsC7iSieEB8SncXPRJeCKogn/StJ0/AaUO/ofcFV7m
CTQk3ABkj3Ff2mAjAeuk19h/EA2hD5/h0sg0BK4gF+AqvMA70z6w1oTTyeOhXtsDYYEXsSuwoOxN
rJeyqXx4isAoHjI22J8AclMYJOiMbSNcQJoWjRzlC2kKKIQUQyFFgJk8E70nZLRgHRFofWRJBpLS
5A7XJQbBcULX6lufrGa99nO489tqEmX1NdxZrjhidbmwmik6DTPFlMZ9kdX481HFkGDsTWYDsCJq
lKACzGTAAwCfLDbbWEQ4az5BUAfBDLAj90Aawl6x6DHVsjdz/QSbaJTblESAc6/OUGkydcEsSADm
IINx/0V4cXeSixTIB1qAIGbYCMXMtNOiGewgoS8p8CmxEZlZigGabQPyd3zM3BmQBVCDrSH/6KQT
GxGV2NmkfRKnvC2cnrGhEuf4I+dG4sHBKGXyLgoow/4CBhiCiDBDFh0kwZKBy1l+YdzEW5hdKDqx
PYNfmKdQb4TKc4oSSs/ZOZoFrJOGYLGAbTgqfwqBYiRGZonokS/YWRd7WU6uuRUJloyEA3V4MXwZ
q7DAFuzCDo4QF9slgpCuIaQMX5sP2fwgJuxYU5CcoH/WEJ+bcC4UW3YCk/flU2x0mPFQYGGqQBgu
pSX2CWACoURoiR+bPqBKC905XRb5Ec9h+7omyLzTB9DPYV5p2nPoCZqF0AwuGqAbxhWBPwArLAbo
RBa2cAVy69xEQUQiAAOnEDXzyNbwcUTyIT2HBLJ2OvfjFvEZqDL5B4qh7Ay+QYBE62CdlDngctEI
gkAXUEBPctXlk7AH8hb9YL+tU4mIbPscFiS6SeKrvt4fr3V1dasSQiUxOthqZLO67BWo207AxpAq
MjRKQLOwnowZZNOkmJkghbLWAYOmWGV4nR0BYfMO9IoRCowRoW/6kckGAlWIhY4mgkhs3HBIz5N/
se3IJjB5PYoGxC/MumIc5wFCXIg/kz7AUNiemBihFCynYifwQpgUu46pnzsQpA92Q+CgBaPmQXld
rBvQLs8SKhSlF6ofGgJN4IcgIhRDRgq1AarFXvVl37uOPARYADNC/AN1ZeGQpaJQer4bwwfdUJvm
qNqdM0+yx0GtaeijZ8ROvl4h0yB823Utd05kgccWZRQpOiYCTyh4/ne/a4QnY9vPFrHG8WeOqJLG
rfVdNFDtfj42R7cHTA6Wg0hBi2TPC4zmRwHYPeFP0fHkE1yOcVDYHKxJ7MmyhUQxEi2Hry9qRF8Y
oXjE0BzmuRqd83AYkpjU+HsaC3HSCsPnPr5T8GQnwMPbT1EeUNXgelyji4bH+IWfijB0hW85Vm4f
Fc2y8yKgSK4Qduti+Qd2+ZbLFskFa0JbaQcojj+UMaSpGP46GX0SJs0IxGKJpeHLos37IaFNvI85
MVc5J8JaRTILBQvtGJCP4CAhoFxjlbVhxRBEHXyStjlLOslEbhIhiRiHl3I7bFu2ZY4+2JBTRoLY
FrEfTJhruQL2ZgDQwVo+9/FQSA8jlPA3uNgE6hfdCzUCvUHaF41ZTLlfVERUxhxdAixoE0snw8Ty
wd1sFzBthAVUuiQv5LIacZEzcyFyeB9Enn/QvihatI7RRmQVEyEan3B4cDqIjfn1DMATowESRFhP
ugsWSxCFXAZwyPm3SH+TADvuZXfyTEC33CoPGwq+AxrkdiHMRxiRxAkClqZ/bDtMeYbYfLhynNvz
PhRWJqziYv+AX4MrBB3CdRnCAL1FbHGIqtwwOWT9DUxckAJYg4vYOcYAix07eEoPBKquEYLMNMYe
fnKFJXgU0CHmKHqJ84gtC4t3/idzZ67kupZm5ydCBSaSgCNjb8zgPOXgMDLzZBIAAZCYSAJut6EX
kClXcuQoZClCb1T9EPpwuzuqdKu6KtqQQnGjzr2VeUiCe/jH9a+FL//bt81kdvmvXTcL6iYUJ+B3
nv3OZg6TPLmUaKI7AKf8Cn5HAvjNTGx0Gdshc1075XUL2UGQeJlTLMdOurbv3ezt/nJZ3nfNonOb
DUQeuVDdCijDmS49rjvxy1dEkMQTNwGoRyDMC/hIXSrUfzNH83o/k8G756WL98l6Y791wdOzyGjd
bXeAERT41UUowEYYExboSziNz7Srh/SPKNzvq9Td2oGVQ2RRTFlnARWlM3i3fb8sgVWDpgLR9qJ5
2RyN2cU16t0U3IXM3amrxvkh45lzRxnBrHTMGQpydRdNGj/z0njm8dQnSNAh1UTgmdFKUT9echQS
frRVlcjhrRfInJeH+3f+DbBAauvlXbZu6Z62E+fxco2fzsMf4QtvOv3zKlCFudAjQ1jA0UyvAOYw
uJdVCco18ckc+N+UNvmuimvR09EPAJJsn+8MAV52Vy/fgInwVeAsqAIDxkq+rwFMKTOBjkA0/czl
zbffZj50oSKDkwkQRrLkSVpRHxQU2dzzVhVPPhgMTSVmIYg2alAQzjkndkplFZ/xkIoUAFLEv4sA
TZ1gxqajq+MpIi7l+zmYtOKToSl5XdkYqxxqWLnJo9SjexY0721QLSesmuEU0UWugCg9joh3H/sF
EqTuOWDCNbzxbtcUKAVT5Ktr79Zfj7NAnCLfdAHjvc6V4+Go4ubsziHggeDi2aElf8xN84Lek/l+
DR6RHcCltAC4sSgq0fDmEIzdBQw91hHpK3XBgPZx6g3uyXls+yPwssXp6ajH5CYg+UUbZj2ZX0Bq
6B9e4SJrujf8reEYc00XDMDeACPXQq3FpPVnuXyabmav6josbwsOznWcfxQXVpsF9ao4f38ANPOe
jrZS9goQfJZ0M8Ab/G3IPn66rZ96rBLXKPmGods3g7PMP0AwbHRVnFfo7ILbQDic3r66PccEndUA
xgkkIiuf+MbK2rIZ1c/TgTg21G5C+VU+wR2YcRVOAWHVbCwqMW+3Q0oPAIbt1+dy6jGCWa1K/7pT
nNYvdoyQoaNlvnNEnPxwPzCk38hs03aOEqrxeacXQgmV/Z0jm7nmizpX56VkDjERC0vmUQl8hjlE
PZqyP3ZwG6/ZbW5KM6pfNc/iBHFRMPK1N2oMcJCmdKVQhn9sjFUP/HJmi9ZTuJPowjjd8uS8W1zq
FpxcfHcMLu7q4r6eHYCMvwGluLIAmY14PHcDWJWJs6oWDe/+nrpmVMSraXiJKi7BRGi7BL4Hr/up
jtOokQgEEYpH97iS4+eiM+2CdvUfYMtOXHEFuJHiMt/q3vetM4TEcKWj7Qt3EoDHAur5DJmz4O5/
DeK0CXLMygP0WuGr0cXtJDgzYJsTsGyfRmx4Futv+z7XBkwOHyQb/yoHD4I4Twkxd/unXN2DNCyd
LOzd+FclUfRw6x1CD9iAFWBD7Bd1iFSuOj7z5Gv76v3mVcvs7ezyox7oWz0vvOsLuMPi8Am26SJu
ROwzJwfG24jbvBMXLC0fPGCoYOKQp2iEAd4j6IgyoNHpexNhfb0Viut8vQuP2jiF2whyDO2t295C
CMHcIirk7aU4LJo4zld1XLKyheyP2hfw1xcjFbAinPVI78Vsda5kss8Sx9o8G9e8rpPeO20w99CC
XEF2gmQdwlZz7hVkNe70vcc7AC3jlwxuFu4JZJ9rjKCYux9wYgIsFduXuk0AwhagEYqTIyAR0Yvg
YjkJVhy1EtBbznM1fFUf6uLpcFQux8m+gT+aufj1KJ5ydm5ITouMqUGOVesbtTvbTzKhmIjoCFMV
9kNyHNOLLICuOVAzIBdviskR5WShe6rKU7T+aYfVEbvW64Xu1MdsnCIAl625Y30GbvBjZInd3TlC
4B3ceAWHmayIeGv3kLcQ0z4idDXnleD69PkDbvjlOPqVzn2uNYkdlnA3e73Lm0FH7anx64iUxbgc
MvCC6vh2B903UOO5ckyZrX81FgtYZ56gpHOxfbjoVAizFjePUzAfvSEx6CCUM7BZKq3e/swFKOf9
8rqsZOcbL5MALWQAzngdkJXMK/Ew2EmFM7qayZX5lJdIESUz5+4z5MZa3+qhXQ/B4GQevBPPuY5E
ria+VW+r8M1+Zes0UBcP6tuv0HQFWmA5i9bRP9TDV4UJUN12BT8FYKlSGrJczbwGwGPlK+K2KgD2
vr5nnnrM73K6Ab9neLmcLjRclSpXqd95hn/aMFvPTLTXBThIf2u6nCtNbF6n0RglnOTrfuIFF/EZ
v6NncFSwNBmYdDVq56fF1dNf4p6Pjh8551xzHuCDOYfO9im9ct9H5+CyHYClP10ckiyWDffrKk7R
sIcNPbaBIZ98C/y0AlSrCiPNvfmxijmyIlPqPlDZhS5//cTsFwBhiDwE2HAwfe7ZKRzOEebr5B8/
sYQikRpbRHOcf++v4AqyvQb69bo8EoMAzM6dUwQszgpKsW9/Zd7M5fYCwy/k1dcAygHKFV/nBfPB
23do3P1rNAMz24JPdHTAtedgf+G+N3IIMR7bfF1Ela96XrJWmEKBqS6ie116a8i+gFRj8efQ6QVg
fD+YdifKubOm9Hfnr1f5iTWbP3CIlfhhAzktALLdR/D044Kstw1fb5yf99kq/L4F9Xx7ke+GeESf
lCF8xJ9w+unqFjZSe10N89Q1olAHRwfRurC9rfWVONdl6+TrEEjtw+m9Fcpc+tFw9HCEQw7eNWrF
/rLMvIqYbDNwstdLgqDgWwFZPPPLdXdU3S3hgNSC/shGXiUwQg9hphLUsA2dqbv3K2CbM6zYYp0e
8pUmL6EO2Bv8/Xn+9phfVfGRrm0529iDTNc+dPXxAMDwIk3x0fpZw8el4cMp/fvRrr37R7K87Juw
ZcJYnAtp9V72AdmAcpNFKvKf7qv8MMDI3o4FV30JDPylxZ98KYCWe6LCUtjrzG0/chEx90vs4KVO
t5vCyy6Gj9J9xJFui0nuVAxSvPWqV56k+WYQMaRec/mqS6DxNoDO7emYrU8LDtL85CMUTkyrCPCi
l4bdNQG2Wj+Wf90itfFWv02P+pHphUMaMFCY3cTsBVoPR9Ew7DhiyzWc6wZp3lbEDXalCK5MYyji
O1thmr5Pb+Ux46404rLQfzGM+/2U6uqM09QRARDPGlRyqoPIbaNsaa7KrTr1DaCMGNOVHgyLaZyu
zG3GYckxpKXbzU1dFHs14C99ZMfLuvRr0R6JieX9qGFGS7/Yu+0PikKDhJXpnUd+fzimJkzF70ay
eASj4pTwCZBl7d9w6CvOfzBDRyWapOKEwhrOJlRvHhZLNXyiN5SLasceQ6NH8IFs5Op6PL1fX2qn
nWvYyUvULyafTSUgTj3tFXk2JApV3GzUm1cfp+Xl9fRZLi+FnNTeyV5M3o3lM+5NAX+zW8y7r3sl
ZbbVLR/hrNMXsp3x9sQ2P4+TY7NH1oMzZHrLi2/7j+Cxx7NtbdILt9oXTvthMY3NCOexfrnHD5Dd
b/q6eK0yMRspjyWsMHkirov+Kmef0+/e1chjDGmElauYrvEFcpiphxnX+Ikl079PEb7hbCORItKJ
1/KX55YPPWjjpFsbx1XDp/FVLGsM/WsHhp4ZfBWg/Z5IeaUsbebswNjvUDnwE4+5MigCY2RalglD
BKCgIZpwD3MCfHXRbCeWqNfvJ/i+xJgEIXjKCnYL1a3nuoukhOiCGE5UR91wloiusKJTme30tbIZ
IkOqgem1QH5Zqk7k892HSuCReIBpA4Ted7P1+cv4GJlHljohPjMR91h9M/wZ1tVKxDlzLEfDlyQO
M7LuDP949YaHk56E5eUfCqfyV7bUaqEcpvNk/GBcyLySK4UoDFLNebaEzmKOu5cdaeZ6hkHcXeL+
yCK6dywVQ01kjtX3KSSg98HZ+2cu8bL81O9oGIkrIciu2N533TGRj8UEr106lyXqMbTD7s7APHGo
8bG9RJ3Pq7hWhD40KQc5i16UxDEIJ6evDYlt7mVrLiPu4ra9icmcSRiBZ39j0uVt5n0WoT6O7MX7
NHjuNa+S35YwpEix9yZofuZelrnuw5j8UTbCHxhuWOpzhj1WOilBmHHrGGpInK96iZQaQwv91+2o
hzMfXlZv8vMIeucb1mcgTLWbL6/OelvNJ1O0Sdwe/060ZSBC4j3gJVGd2RF2kEUrWxQFxLV1FbJb
Jm++lEP9US+LUCPwezq55cyiZGlCCmdsCr7lsHwelZ98OysibsPU7bvI+jKyUNmYqz6X9xpVA4db
D+X6JOHgBhOQ+K/Kx9lX1/CX3hHtakSb7W4Ywc/T06/vXvMIrxA6Bxm6Ip7uw6HQi8bNw3peuQ1a
X4tH1OEgNPL1fGXL/WXDWZcJJokTYzlzfBYhe+Vvu7nBpA6cmsH9+GTW292iFkoNofC3VzxA24tv
IpMa4bONpYmPsfvwYksNs5sjGYqP65xmrTvDzyCnHNveM39dF1rAWNQcYhbCnwuDDssToYvqqY4F
1o0unho8Ji6+YBorm9sPJBYGkQWBiChwM+hCHG2wUa18Y+3wPZaY4NcSHP5tKurtrBI5o3QXqbbI
vkX2L/vNZFhjUW+nzEVV0jTkjFSsDnvNMbRI/erOjnoT0/UDsHspisXFvQTtmG9AV7biUQ+2FOE4
k/X1ETXOsEUwJFBB99NPzSuWK/9BXaWMb1gBTdxubkG4/PRPhlAz38LzQKhRBhDCiALfW4pJIx8c
d/SSbtJuZAdTy8Vt3s81VNBiNM8kR47GXEO+fm2JCZXXGvtFTHSDvswiFLw7cc/IRrcof93njXtj
0Kvztza35+Jub7tkV8n1K/nKlumiFVOauGntpYEMRVQRXJbYpPE2VXC9EhE2S7Juwa/HIVouO1sN
FQrhzTcpEJMkmBV0MVjjggGkFMvXuhMGzzq2oWPCKToRFXHWPZPpL/UVnjDe5Ly3OgnJz89zA+f1
+RGk7zMie0YvPmdmWDGa8DIxQw47dYeL0x8mqtArIpfs5D0WtxvR2RBOB+IowtD0g7v7ZodnD0vl
kcnLzSJ3XilUYBQHcotiaZLSERae3XSbBsTx4cyr95cFY0zjJBYTiPFkQRmOKhu3uOMH+WiLQG8R
FWLs3GuE6xDX9ydYyzG2HF37Fpb1r5nHgJK9YNaKlWU+iLJW41MWiWm4jy9Z6b9SSSxOAnQXYE+Y
AfUuzg86kvCD0awnA5Fvufi4EnS5EWenC215ZdW5GolTkXPMM2KD0+rCVzVE+j1lEA0JeHmPPZxO
qIkvto685HNme5B9bMa0hejQGycDE2LlB+MCRJM4lfdJDG0pv4RbjF9t9z2B6OVwlWStFzc0MHAa
U3djMD+V54jUd0V46DUE5RciSF73acof+evzmES53/D1DGbKuaX8023HVdECAus6rJjFYsyH4N3Z
nwPqWSozNLdxoRof0SC5eX0yQHZmWCfzG5aSuI8rNR4qK0SrCxIkUW1y3o8UXGiBTazJUJabRu7V
50sRkifUK5og2fT+a+qmvhbXn8YyIqB2IdeT78mqN8SENL32raDBJlzlV7E4+6S/SSV2xJR3MtCS
4Rds/TnsnI90fl6nbEHDOaYbXWJ2Jj6ZwWTDT+cDfidKfdIz5pYMP5eRPaZc9G0zDOFNfj/YqWQc
Nx+z6vO8d740CSnXOI23OMtn1MbPaJC+AUjCXCS2nHwnMbOjjPuh6R0ojuVNjtpP49l+EQ4bjY9s
MTqmmG0ea4bjjnkvMPOrfAyHexLRr5PqdJ2winlivmtMD22ZkmZpShbuSq1lGuFVnAs96oDjveIY
bmfBeQP/NiOJK40JzjlBD1t4EaarvRAiGS/xWCAL+4xQZcp1f2I3C2kfeqeW06/oW2MxyyUirEco
696geKYGWlAVS8BpToUSdWSBPbkgNJYRrmubH28Ep0WY+l85w/JfZweLmueiIzAfl43vxpoRmIxb
cSK6sKW9bTgFr947g3OjsRmLT8SV72NeMiZ6FEzFlv7y1/WboVli6Vzs72GyegVjvFixCW1MsjJm
XpnF2OzMVciSGFIM8CaxFVYR93jTLbsRVUPSKsikKG3ti8XCfHvlDoj9dE2943NNR/3iquMUGlXD
9yHo3XzVyTZGhlbcPksyuHBKoYtF8u6McgOCfAoCO76+T+EKIU8WnzqaW2welKb4JJwcRxnvEL0M
ERNpFPU7bzXGaf7EU7AY88RRGRa+yTfFfc8cXpRhGDJvQUQ12gi2Yjq/eUg9FMLYHIjBvu6831bu
5l9nFxpr1uIe6JiDhHiQX6Tuzfva66zilGOOSaHOdP3I5yqvFysS6YsYApoNirciycecFq7NjRtN
oOFxD1juxCWTYWyf1z6pH5Cw0mJwY307jHNUjc/debUYP7fFfpwMfzIdyjtR/XPfryRrlc/ksjCY
2736qW9iRC+yjNOopFXBBDGLQFlALvAzckXJBbAdu0hJj8OpU5hcnZx5tlmavLM9Vu/2t/AezBYw
zlDNuzBFjV7wYWVusN1CDUk4eFDKISw0cbu8UZIms4ynTGMnTIIvKd7JNG7wc1tQYx1X+kJ9/465
fsV44wJXltM4MNYAL/b3pz0b6BtLIlb6DBYeYVn7L3dCkSG6+Ppe8zuAMvBGcoPvsqIgrO+fmECL
cu7cdIBi92O4iNUKm7eOkkopfnrxZrw/I1g5+HYm35pAhAXakSG1VK+dVt5kteekMGJ6DQ+dc4Ze
ops3890QnddUcSg4cl4ID/kPpkFd0zH8Rhc/uujm/FLCgi+SDSHavPSTb+ivuDR8PdRuqJgpOw4k
9y0msYV+gRRJfMyoBOvg5RMKLyYtGV9ZU3rbVC5rukKFnILcYkb5JaidZcJdOYkNJeQhoLydRJl/
4csbIoJsgWjPjLqoeKGH8VYuxlVksBwFiTFTH77hqSTaVmAvYCWoY7sGY91LIipK6hrj/joqCfHF
o0AXnWWxe34P35e3Hlku2dnBxXAyyiupRKKi5sOmrwWDjRQ4GKtnr1oxW9ziAUBfx/vdAiI/fBsi
3kQZXCxn+16PbhlafVG/LM/YGY2gvx8DV2nLF+gE6NCww4X8jubYdJZo/gwazuJbyT71DomL/NrN
LTKks4Ov4R8cXM+sMgOWm6mrgwmkm+QR7chZj1tIw8nWZA9Pnu185AtXe++d8D46trDBV0D+Kbe4
dP8pFefJJkKeRjbVMyVO5YPDn0r8/MQ/vNlcE5iRuI3jeCiv95iEZOiZIjLYt4LI+gTLBmuL/RTB
1X16tzDeqalQqX/a+wzLEbXwuzCRyS3Z2AFqC+zVoqf2xl8Jz9IMT0SN9JssZpJ5Gofeo7nNcY+0
DKjcdePnRl+qPAe7PGTMVf587GieeQb3ga6M6mteaMrnF5TpjBWjQ0C0hiegkOGVy4TqWRLubkvK
jAajmaTsjPYyqBdo3pHS5IWL3FP/tzGm1dUhbyoPZNAUUf1xfc/ebW47dAZaUZjB1Ss3d5pX7tN9
fnBRAk7ql8aUKl0fSogTGasyJvxzen/i9ByLlhDkGmai4RaY48l7gct9mURWkNO8eMq726KxTsrH
VLMuuGYWXRNom3BojK6ytPel4hMviHkuD2MNtPQVDjyFkh9N0uuhl3TZaatcLif+bP36sct8O8wW
uk9ouB77TFGBioLAQL2RAdo7zZuFxUu6U4ImuHuW/3wr/V7GQymnXBfiih+6hPsf2BBLwqKkj/rU
m1JNDL9b4grCdI1i0PKJCyE8eafGwDe3ucB9jLQJSC6LpU09khZxeh8zAXZBnsgGYlvDl9D2cvLg
vjgn4pdCuy+jhlO5UbGjtycvXk7mn8qKK089yaXjGFNNlod6kRy45X4XoCfKSDeBBM0SP9kwvV2x
p2A73E3Jnm2CmhCP8alGbEo/W2iCLkfrAVLCV+IzVh378IsMU5ziu/thYT+myzIkMgwMSJIp8NNG
7ZDK5sKV/itXU0yXiJjIeoERommK+ZSbp6cGv1SIBuArIuZoQvOl92v/lfFfduT+rTpXHpaiiKiY
+YU+ZHENaVkc+IbOsQ9e6S/IuI/RRbbBhKpyp1CH7t3HZvA2s/mZYIYeHQ98Dk5rLbaxmaskNAlu
X1RwZ7p8xI/IYnYbGn+igwfxpoX1HOuGBHMLhWbdDFKUHPaWOJs3PQPjqgzGNsfT4xF7WvUFm9vC
WSy0dSOOVZzBBzIyJ4ysS5O3AhVRvjTSNc6ZO86x6emNNXdKafQsHjtdBVhz4hjklOHvnInrHkAr
ZcrUiSlZhVmwXpY+HbwYDsRljzWGWmgJl7yY3cSCEOUa6LQ6OZUIVtBhJF6Wu5FdKPMf9G7AGKS7
yj0th5lrzmA0FeXi0LfiCRnRJLRvXh5Zz1EE6tG6+ooiLRQtceXA+RiM6ZEp3lzNntNsdcYvlUFv
70NI6NTvXFLnzkbli6mfnCU3mz+51nR4g/zQq9RZdSIUKgXfpOTlcT83nhssJUbo8ZA1nYr+Km4k
XtUx8/RqoW3rnCzseqSENFuZejxvoYH96K6UFsXkShvmmNIPzS/YdZClxFFOO1rWKenzxc2m2ylx
pXsh2dKw0yiFMJXuUJGiL1puKRUzJs9mKd7jNdlSN6HFG6rwPygR7SUehlLqsl5q392OIbQ+aOHj
hqnkt5QiXWWR2cipb77UxCFR95K7F8f6zZ7Um3ZTrH7R4vPYDggxI/A/M9rxF4wcB+PQ+qDIVLL2
EydY5XIzww/0gM6RCVdX4b08ggkVy+i6byWkUMCtUjhjTgs4CIjdIaKBHj3MA8zCPGpekihQzlG6
yn0zTr2zVD+XRCuL43HwUPdidgqXNs+jB6Gc5pVzep3hjC5lHsLp8fkEKFFBnAPTk1uGtcfJDlhw
Md2cjyiUqFCj3NwqbjSJQbG2j2uYYKGNj5NBrvB07fWAG6tCuk0u+AIVp3p+fTARTHOwWZ1L0Xwq
zkGD8+NBW7z2UorQPobsoLndqlih6ErXsIsbVK08KjT5WQ7fBYQ0dLqdzAdzsXrE/LmztgWWZcDq
ZYf2MAYyOCAGfuZnD5t2MBdqcBKj5E+UwFYwpX//CA4Xb4Y9pFTo3mhEPyBpUub5oVNFGSWRGecb
bUNZCeuucktL+vLJnOsutJ+hpkba0fxqyT0z4qF8MXbHcB71sca+UWT2rZf0lzkvVtVI/TG4Ig9G
o2N4o2UeiSouXLp0rbka0NTJyoq6rT0iGajeETo/XX6qYlam/uSt/k7Yr+9686D9SEj21sfD+51O
7n6gxuZU8+F4xWfXG3tNuuw0EE2MLk9ZYyXoX/oHjOd8Uzi/QDcQqZaxgvefxjMqQT1noDyMGJwB
p6Ty98MT3cIuYGfwfVvaqLpTLqHLUH4pwdm5fxEPKEQ8YxYiopvTxMno/cEWTAkKftHWjVpnd5JK
YG1g5nVoynffcRcfMOgE+Dhcl6Y6tOaesrriqHOqMURzTqX+nflu6y+nu4GiWpDyzQDdA0YdYVd/
Npl2htS/N9MWKgGN0ejXu0fJC+9RElPcHBAtbAaJo2/EJRXJPCaoIj+psAI2bgqAS2AvTWheOirV
N0rDqZxsKeCPcUThkTSlHq3pGYx5BMJ0V7lumNERs2hzLnP5kgs4JWyH/BE2tV8BMDli7b+NHdOm
f8lB+39+x98hNfupdTHNnO8ItIIspThj32AFWmqfp3Vt4YJHkJHq0rh86RYPUDBjYYe8rNqah3E+
ZAhS0i0NiiXMN6V7Wnj89EIDa+yCUHLzxyDWBy0LQs8HhwvCHdajlirejDX7pmTCSK8l1n1G4t55
g1R8JaLUbq0fToMFav1mVziE82zzaDALkABcV69cPILTEi0FOX8B7EWo8gCYAAkaBvsncTsiI32b
LKCUUVhOG1DbAb4YXsztCQsCEtPTPdNTBX1OCs5TrEFP6Qb7OuK0kMyTB5yzQ4mnv6LHQxJTfFrb
35b//wLx5l/nvP3/kM12ZE7mDP3bvJv/9A//+Y//9T+OVJv/8N//nGTzX174J5pNG1ZMY2ZOZvoM
9Vwgjf9Ks2n8QUOFaBSINX5PYWv9QdPRu7Z1A7paFe7bP9FsWn9QJyMd5mRiIFylqta/h2bzLwGX
k5mFvu8E8pWpPVV/Zxk0dfKcXaqZ4bQGk8v0htGAEEb39zQ5/wpfJaJLU1WHkxp1X+t3o7HpzWjq
h6YajtYSYJUEgcPmDPO6RrtDHUCUTOHoIitur6Vvpba8JTAlFcHQhlWb03dQ/LpMAPLskic852V4
vX8N2XxqXLxL+0DPScAkQ2+CYIZS4I1uQV9tkjvh9WC6Z60OdNT7Zs+ZfNglBXM1sO6w75nTv2OE
/spiWpqpIsmFJs9sqv+OlVOpZwif9rrhWA0JhLGAoVucnt9/dsj+CjGMbvwlJp3Ngr54VOHU9Zn+
uz07a6dEV9MJi6kjaXlvUU0cVIRAa5X2ISS8KZFaPqnc5K4dq+fks+qmq7QyKewaqqxP267fWqfz
wSpmsqXBOf3urj+ZdXhMzg66qcjY0xK666z6S0W393anHJl6+nWCCOTUtR8GrfFT3LWfA3UZJBxP
MzJE83N4bNqp6XW2ET5Z3UdHB1w3RVFb0oIX/jxFNQ4ZQpU+dkNXML3QcU8xqyd9iUqvMypyFrev
+51qlUnHq0eK5LbQC5Q4TjPZdw/npu7UHCmHJ7HBlH55T5s0AUVjT51TrfnFJbwME9nqcqqCeNTJ
49OfSwpq7AxEg6DGKDCl+sRVig3CjrK/3+QdNcaHgtbLPXfLhNTmRgalfqP5Ict2RoKRR8OlcKZK
KyzTPfUgfG50jClg6khXTgCOwtav8foZnkLhtwmBf3cYGrrYSuk39ndTX4K6o/OgG16GMGl1Jxe9
LvKEDirCRcN9YQ7f06fipFfQMVm7MVC3nLSFq22qpHENFOvs+yl88LAlKs7o1jote3NPNIHOpW90
OS0xVnsGQDibbW5m61tTYnQ79yCnjq/69wXVTavVxEn5HO5WfD/TJjbhdroPIqH3aFhCyxC+KEp3
2h+tz+twd66V22d1YGQp5gAZFEsNC7NF/KdaJOnrULCe9fuMDdaGqVM2hjvQxa6JqBolqrjguk2V
ZRD3qSUs6wyqt5wb/dZ4at7kQr4y3ENTeWxPSR/fiSmRY5QZbcrpo0Ob4yvloFybjn14LxIiQNLC
1Hq5dJuJ9pQTPr6fOg++4lDmUjNrD91c0Q1G9Jzi2tUDmi10A/WlUZev5dWcZ9ep11S9VAZtZRhn
52nQLyNxmpWDa6Mv2Y7hczbqJjZheupE6bMc4dMQbUr/qgERdR+oy5+tRubp+12nDWk9NaR2tWfc
nQCS/O3b/VdNiGXCda7Demyqv6NKHYr6dtMeveHY4A6b9OeGcbwi9Pa3P0X7qyZkhpIXXmYUnvkd
zj4761pqX7FUakNdOd2pDbIEYN5TzjlYiwdmIXtNz51o27vTKnGdJrK52sKkgPZwk+nz7zzQX/EP
wP3/9DxjAPtnAeq9StOnXuIfLmC1H5Z8XH8KO26LRECq4N8o1py7f7aj/89Clj/n3/8P/ybf//+H
gY3+N6OaP/6P//XH//Lf/vg///Gf/tM//nlUM77qX0KayewPkPKrts0cLw7dmHGI/zWksf/AoZ1N
TIIaoh7V4GD9C3O4wq9gAB4V9CB8m1kj9/6/0vIrOozjSGkiVYEG0SgjMf33BDWjADoH5k+jxlOT
4AlGc37BY9ozSx/J1f7sQPEMyVPtLBXpNO5qrp9Xp35C32rWU2xrnyn4FvOcrDh3/VzvTOe3v/Lb
H7/9/Lf/yu1q/SiLKvrt/83GN/nnv/a8gqfUHoCXxp/99gIzedyWNvheu7vErZFWh+5mzLZp/pAP
RaPYNv5B86hVb8jBq9f1xR4+6rzu19kzA79iV5vaOgHOU6qwNpG3w0RcnaSmg3vWcg81vO2kwHVO
ystTdLnSOOVA1epVKVMkwBRr9m0aIFZK2wIdY2gukkrgIarHvMsuqm9cSR2M/h1fN5E6glJhgzJM
2GWo0dzO6iotrXZ+BTN4R9lWPNOs8pSBGYCT3rFuPR8/YZahjB82/QWlnGTr/KwCT7SNra4aYX8x
NaYUKmhTLdBgWUKe32sQDFstXbjzja7Ds77sYNaml/3sKZ4oeunVDwpOl3qJai/tYEUHRXsttcXs
FKE0acnc6ifO/dqawe25S1NlAExtQ+lIu+cKauQ8GShSJXYbntWLDRBdXegpoUr2SNX3XF0+nopo
K/Rp9SQD/lG3Fs0Og6Zsi1o1Q83QK+rTtXK/XXyk5HFoT2+4GNepmKZtv2p1ZjGIJ32246EoiZjc
jZnb9wPNl3y2tK+PPC5m/cu00yfhxL5VbgaOubsA3UpPSSNrKy1kopsH9W6AnCh5uMvj/dKnN9kj
OHathgTlsZlvnicAX8r60DwHUMbZI5HngekHs7a9dvJ166zgfqKyXbR0M9r+5VFoGyVRGzHGSK1l
xFN9VjqDdVs8NRxZP9guYTb1aMZolO7i9/cHx+C+0K2rn+jC1C8AneoRMDMBTvC/mbqy5UZhbftF
VIEAAa82HuIxztx5USU9MEiARgZ9/V3OObfufaFsJ52OHSHtvaYNHjTnHkAfOcWeouP3w0Nm7Lru
6ncrgm2DYc9sHP9qy8HJTdW5cCDoe/87UiZZzZn9F0dQSdX1Nh6Kz3Rh0C4t2zzwlyCym6bBUdt+
dHH/O0lruvY9/1BIlpTdX45Rq7AypSerNRB7E6MowvsBd0vNJRLxoRm7cJfLYjc3qJJYlrB11n9g
+UHbODbNKsoa+BoSjle53wa1hh7eQliQeWiJOthmqMbf2rXpF1mIOC2qCG/Kqr+BZxBs8+98NvmW
xhqaly6N9zLi9zokf5jS6LGQQXMfUwjZZxUlMBKot8W5/MCFqba5dLslOHYmmnas6zH9CmvdkvhX
7y3ia6uXNM9n/CFnTJar3EMccH7+udQVKXZ9M7znKkHyuQAS7XgLeDfBNE3e2lLLryWw86HARKnR
TBoVVXfBfEXoDkKdvWUN+dXpjP6FZaaDut9NRdnEXXOKWZ6u+jDLNjPD/xp33WG0DhRL7A4kiXYm
BzyBGayrmQm2MzPWMon/TLhVsNKhqUiCcT+1/CRY/FXF3ZFN5nlyQLExauqPpujVMmmA+mQKhfsy
bFgKEqCN9CrG1BF4JfTRdfUrhn+fg3HC9Ox8BiZRz3vasFPXUmy0WQcs3vTPjZ0uAwa5s1i8m6T5
7eP6C9s3JrgOHuOZcF+qGLo0VvmS9Tl4KeFvTqa3MISUXC0JOoCGrtAuwzURTGBQevGWsSBcHTFC
Ddt4iBaQUfagg/yjDQt9mjF5aBIUqIcyAHJE3h8skJWGu7IjzKyco/Af4MTCKPv54FhudiEJ8TfR
EXxZ/lLTxB1Er8bDzyMmQUiGMzxbZnyuMwuQLAo6rGNYN+r3PFog2E/8U21GUkYtKNf7v6zYMh5Y
gQtf6AmHJym5xxPjMRscy7qLmT3w+0Uu/MGLeNo1MVGAEzkVgB3dFO5aOkMyKlKMiGxXY4w5o1lx
VjZ+8iLbpF0B/0OhoKP2fp26CWPZaf4RyAK5uCx5rfLooOIWUgjWDKXm0ZHbvnqYixkio6H5xhAk
syUJGhKu3+cUU0ZjzwALZ/m2i+d263P8mfu2itfjrzCxy45nDMhYtE061Ia6XvA+iw8dznwdx0+Y
yAtGnYOCEL57jXhwdflQH3kLD1bRknVUDXo1LuOTkB3MFilY/0pGG0xL/atxmL705z4L2N6npNnN
Mzi7OmyxEnU5T/z+YZmoxEq4cK4etWztOlVFsWWDeswEJk5LabOdwKe5GYT+lYfQPEslLoVf9qlO
/hTMfruw2bFGxUcVIa9/olCRjBqWt1Q9N4xeyYLxskkhUTQ0j/EUYoqb65vdxGKUxJnp1rHP5FpH
Hxnx73Ie220Shkduwk2vxMdcqU+2iG7lwumxVuD8CASvUVAcK5xPKuw/MAih2MzNQRXo98aEXDBg
aDcu8SbCjO2Vz7Cf3n9QkbQloS1EUBOBdsxa8AlDdZXGyVUhko9xGNqVzu1r31SfHdnUphuR3lxd
ff+kVQWut8CJ3AYhTtkF2g/I2mu/IQWg7EgDF2HhfM44cHrtkWKs7H4R0cU4sY+EvUHsOUUuxaC9
EeRTsVmGLiqFC2+L6z/HZEbX2OKMIU12FEGvXpkEcE62IoBiwRUFNPIEAjvQABP8h6Sw67jIoHgk
cJYM1Us0YRh65PD2Mb8O9ishLzSsrm58bjDFrZ/MKyf5vy79FPw0LRKkhDA76kUO8R8Y3w5dtww7
jmFF80Vl6XLD3v7HY1Ir5QnUkJ3+69piq3FHb+YRKIIl7iXXIxTvYQxkpqi2SweRk54/x7x7lZq+
Y8DcNs7gWmLtlZHlwUkoTkmWgFCQBrAuJjYBTuDrac712lrxb0FPO9Z4A23MViKC1rJSM2iANL5g
PPQlhTklofDamvxf6NtvbpNmNfrhFNftRzLO0GeKtNnxFKLVOH3lmThG/WciKDjVtM72JILrzij0
qahQNYaYoqgZwbQy+JxhKGvrBJnQC6CKrA+wZjC4tRb9uU0tGuFebQYTnoDA5PjFsdQKuH4SHPjY
Q8qE49CfbPaaWCXXAUFFIEO2j5r6FAc4y+Jm64P8lI+wH0VBWgJkAtiPj9ZRAmyOYQBzG5DPmfoj
n4NLnU3yyAAB1KNgq2Pi2JdFGw1zp8eyHvh1yI9mduZaJMENQ+KBVJsadA/ws3Wni3XbD9v2hZAB
osMi+Boqs2xosuxJh9FWIwnybSvZy7Qk31Gufi0mxogt84zxQ2cq5lvfyHytWHuY7oqCccYBiskD
on7Vd1SoiPBKjZm8cYAdHGeHNSnGazFynvWgyvuv380KxiDrvu3c7/qwPdsi/gyL5oQOBfCCTHea
Y0KHN3+zHHUhX35hhPl6nMebywDEBOCniuY9VPD1zSItySRvniz60GqJjLoxmi+6QqWmeopp02Ow
GwJxjPPoFAt3HGnwZfhxjh6jmOwWMrylhmGpx2LDtHvKAgqeXiS01CkgzRanuHgfsROmtToOcVj2
0yjKFnjQFJ4rX7X72FdXTdp/s2Y4RaNdhZjC9RLB2qFj9oDzeKedehCjPiRMrmR+S5YFw6CLCI7n
BkVy4P7qjuych2xSEnsYxvY5i8ErN27bDccmVPM+Sziw4RGiHjd0Kz45zD7pBXw+3ENLJSI43Sk0
S5krHtxIX6UjHxL/BhPNll/OAlJJM7dzAxZXk99QpB2dPPYxSsucT9E27sOX1hUABEfMTIyfGebC
rWWKnqnDNJBFP7tUQ9sYQrVPh3Y/JPb3SKMTFwpjRpORbRXwXcyyAllHGGarxbewH2XJxDsrZgjd
l/YFu8hTP2OosVs8SoFA9Ycujoc91UnZoGpYpwLOZYHCvhQ9BXddZ5s4WzDTFVbToW6r0tDp0oQD
gLNmVi+i8c1Wy767YNhrfEzwLzc4F0AVL5l4S0KxgJeXD00yvy0LUMicMQg2UwNJYDqako7N72BS
0ybqQO330YOftTwEkg4HkdGbIa0uRzQ4ARqqA31NQo6O0EroA/pWbmTn/tGlh4IyCgWqgKkAUhRE
oixyAdnhzN5UQ/KNZfETjSdYYLvuaY5ytDRxcAIhCIM+lxAOGTscxvuFNwnETqaHDGgEylULRkta
QZOQOq3Wkr6CQ5CHuWAbNQ5Q9LL2ZRr44NeGXFHnofgR3ZvwAcQn0bxvlgktSwa4VFgNRYvIKiB8
uPs9g6Pqfgn7Xh5GvnzFfmLl4n/FFB91WkHB1rSQzd0vynU7Lif4D0P/14/u2wca9rmID9i+xt3s
hLs1+IQLeMkp617QU22XuHklFCZLGV59KvoHowzovQT7T6MqyN8xia+T8JJP8JGMPPzMcIycTBed
Jh6iHqzVH9yiehsW8hLb7nVJ1KZJF5hSg2esoGKTyTq+pEEPvSLBnt2I7O+MsdQrFK7ZugsxXG80
w1s1TwL+n4ptpiaXcDSgOgsZ/AtYUZcxa3bZpKCBmfhjEFbtOSbxswv7bmMt4MdmRu5EDQ4zHC0+
s7TJUHhstTXyMXXYGFXYQQ3UMPH42U1DiuMALtROQsCwYMqx85pvejtsudLTKWFgT4axWVdY3msc
J81qEQGGlHaqfwyqGArdKmj3GIKNssWcE3SsD5zBoNqIYK2IYhvh2mk9h7BjeFjm9AhpJi+KfdFk
+qaHYTwP0jywykIO0IppzyUckcw2CXADSOa55WcWXlv0i2Uiv8da7Vznh7WoVPw4L5485rl3GyLC
abX0xWPQYqA4WcKzM2gusSuV3Ygbixs4zlSlO0CT+ddg/FpWRXQr2pDcijgfAQjjPQ4gMVSTtiVv
QgyaSAB8F5DpKFlB2J1hropIKdw9CobqbNkzidJvNinfmb4Zb3gbsPx6nz30tIG2hNpxL80LS3R9
HNP5K+3Cq2X0Gcd3sqNy+hBBEGz7qHmdxIS0AfSsS+gr4EB+PmAS1j+DDXHd0SHYWfpXm+pMtBO7
uZYfREVyT9ICYSGow1ZtZOWeE1mi2ByxorW7JfpPGLH5IQoQRtBVmHnbqN1AZ71mQbHPh2U8t9Fl
Svt507EWglKWPxE3R7dJYROIctPA54mloZSqEDaQtRqqcwJGfHHon1p6nuoJOq8e8PlkcBr7+qKq
BlkeGOV6mKq5OjBgM3NXrC0TkL5qFIMdmq91kWMTNfKhG96jBeha20a/M42hzDpblkPWo/tJ5exW
ixo/atdCvp+MpRN1VOZZ9aEkt9sqa9+mJXjBYEKznZIFOmu17IeqKA4/l3ac9CESn0Ly+ZuOIQQ1
WbATyZAeiM4Q8uEIbl3VLO88gx9NQFKF1vqjysymC7u8DHMAMazPILXmSfDsPM5E+1oPef89hAEM
SdIPNy4pbte0xkpUqKO4WK5ZsWQPI2c5DDGqulHi8qesnt5SuqSwn7gt69vhKLPcPS4z7hfQLuTN
NTGKinnfhQOs9ImA8d367/7+My2tIJFQhQJEABtuGJ6Fz4bT3OBWcIGMvgEO9TyofgtMWy85mbK1
MTpaezqBsnd+3gdD/e0KHp1GnyVoMw3ZpumQgi6bdwIH/hO3c7bLasyKr+0I+5hp2S7kKLrURYRB
qdqRPmI2eIYJ4JQ+8qDfi2Yz6Tg+9yqtnrqQZpel77e2A1K4xsGSbBfcJwB9ARcFvH7KQ1s9aaqh
U1XVeZgzCB/H3L1wjSqtC6BuiLoruBuQNxH5VRNohywmPAfTvCNy+PYLhwvKd/G6Gh2gkVwYaDGb
Ebq5MM7Q7bdk461i8yrpxvHsu3Q8SwZKqFsmCMVtD0NzxBCy07XTOfB6nMpI1VDPSMRAuLiBJUAx
s/UaY55Z1cJgUkRT6bCbrHUiog1jBZJQuqw+54vFfC+ioPAZ41LaHL6Nwj8N+JPsmQ7MubfRfy+O
U1gsTX4SifiOpzHZFUra88+lxpaJSmd46Ym6jWMj9rUs7Lm9X2pKCdTSQ+/O3Zg/n2nS+725P437
2Z1xr7rzz9OfS1eJxzCiJz3WIAb77L/f8J9HLeLC8qm6TAtFjxkR6ODZsOcz704DaTBPVSX+2swd
gDFVIUJosv4KhjO9zPKseRte4xyqLx/j9/t5ujAbXrv7P4rH+MB973cJyR9rPnv48PD+LxndWyoW
ICwDwU5TceiTx3w8DBN7aiYVtJuZz2QbcYdh20OK8IiugtWp5eTaOxddAY+UDcnoQ4v75pizwB37
voLapa8gQpm4O2aYogsb6v2hiaw7NsswAYCicJibzMJ3HRBIAHmsjtHDzyuYgAL5VJNARtlK2Fj6
xR5/Hv3fpcjQWwYmhSUqCMxRLFjpc4/R4skij2Ff93KlCgMBtOQwEYQJh0i3opABd6h24kQJQFud
8Ggnm7vzNh6OYnTD0foK7On96c+F1xZeo6iY92rhvPSWh5tR6IcJ+ZfXvL2187w8TZVcRTE4SO9i
9dIW6K7phbVD89goXrw4tdM19a9DptuXuP+CP0A4yPGyftnKuYW4sMUYPCuqpxGl3mtN6+dk6IML
dbV4nTr84ik69UNkwzsa1hzyJQsgyeyWck59ui3Y3RznC33OUks2QeGQNMSBoFhR/yKhPJvkahPg
ZIC+6nLWtd75GlSniDNo8lwCIZ3ChyXB+d8rOY2Jv+yWZpH4SFTN967BBPSA+s/AJuFTMpvwqbbX
NH4kldtpFqpLU7H6zXUhonea+GQNcpoWU7zBQuHrWb+roiIXXST1ihfZunF5ewmWjwCr8aEINO53
mm+LsRfPmBgcP4dVvzE4td+jYLl0/QD3Kz0Q0Oa7oh6Lkw35k5W526QzKP/aZ+g/oEKnplvVGta1
Gt4tmfJiawg9LAMHN50ue48YGJ8YCCi1gi6rk/ug99XWxrjZpirbDJWla63BkAN3XQ0NSiPbd3BF
APIq7/dh2qHeniJ/DDIsoSJkAeriGcJq8aLy4Mvz8Zw1KQr6e3pMrZEjFjHw4Aqm2iXDhuTTBQR5
vc6pe2vTEE7H3qN71fSfqpNX56CbCBZskphcDY9RBrQboFAVteM5x+O0aG89JMlJb/7h9o+26yDp
y4Iv8E8WYLT8GCEZpWq+plTveQbbRe4iqCgGiHXRuWVpP66TKYL+mpak9n8IjSuEGPR7SxjZ4/64
8ZToMsnrcziyYZeTADCeKJC0wxD6NM7s2esmwb6q32M2Xzia4hrUeeZat/NmhPItw7SkJfjkRYsC
q3IQjNp2I/tiSwvcLQwOejpI+Kh8i0wGKfimiOH2HaqR7IQUpBxHlWwMJ26T8fg3d+KtGVW9YjXD
Pm/Nrl/qsjCSlssQ9KdK+Xei06POyfIsp6Dk4cLAemU4uiyEC2CWcEsMYalZkL8loIBkoteVFMGj
6+zLlC7oyuOg2uspDAEbN3Bc1DCvG69/LfhurV281jZbcA4k0xG1/4r2HuBi1/OrQxmH1ocdRtEP
n94cM6w0sJK/SdxHqyWIH0UaIndMxm7bBGSbQ4oDkQly6gzaU5c34moUO2f5iNqjN4jyCk39tlgG
u9LMcEYWMWwudyYxn6CFjRSjB2RRDkfvW7JqhiBe80rAa31nFivF8Tct2mmX9lK+xnpstmNHstKg
wB2mfHidJ5Tvrk9gj0rG4ZUk3fBAKpRzP19NSP0kVYygPFFDwatI/1oMkz6DKf338yxO+uTKfHbp
ZIFYhKJZ9hHLAIdWNeJSZsyUdM3yKmtdP/c4en+e9UyrfUH7GFtJjZZ3mF9ZJ6pXFGg/TxzD5PQc
W/xGpn+rmZ0k6oS1HaJsnbXJR53GkCN/aq7rgxqGfY2p1Je07BRyeoI+ApYdNW81kImyWyK5znT6
Oti5KwsPN7iibdnfNxqwFPCULaTbm1490Tqj5Yhicq3r8bVn5ND76IFTWpQzKEowX6hjPMjGVZUB
4+hQlsy0ORcZzq0BOS6yv2GZ1EfBZgPeDzLvtliaW5ojTKCTipU/T8Gwyq1VAJyo4XznhAR9dv++
n6/OaeIf2gbt+s/TAk6GFHf+xbLQnwybTk09DdB2FwIpLOoRPT3fzoxWZUTreaOq2JSmkeOjFdOv
MWr0YYJY6lGzwj2SiG9IBIgEhAi88vfXo0HCq9UW8SGnQJwNeR4LGJCgCsSZ2shNnJzqSEIgZgVi
38Z5n9Sg7VwrAFSx/qUdOOBjAReCq/WH83aXpiIux9niTI7q5VSwT9LJrUyIP7gCW2co0wCg/rxu
hrFU/BLcZUiZOAQ2OzUCsK8hPayK8XPbgUMOawiXpIcBLiAvTkx3FV96DL4kc08zblaT1/0rjytV
ApRHE6kc0gnu2KsuhuiE9n9deImq+ROQRHH9uWiGcZSygoUOhdc6L/rxwS6AQ8FPI80lcmWCDpvJ
FtKxpuiuWqgbsnqBHeXAMkYbnlks7S4J036rPM2Ar6zlVNcnZcAwsCn3D0MH9XRj5+dqavSr5dfI
kJux/T5YgEeihEaxq5ESFmqE8kD8lDNlEOFIDh2B9Nthc1+ndFJo9vwpNIas2MSyc4QNYCVAyZlu
okeztCcRwVliZ7bXfevRpbcHlW8gW2jLJkmukuUSn139L5/5C4oXR6BCsyhoNgOql8eaTGcf70Fi
b/OIveGm/6o4XpgsmE+dd4B4iV4HgCCHNl4tfEaqw/IKSQLU7MgeyAT/EzkUZcHz1LqnlIaXnBGs
23nrsLDQLgEdmeTOardDLdhSM4HR7jaj7vL1GBfwGg4nPXXZNm3NC9rrS6OA7GTRG50s3Gl0fqPR
8mWiFr7nBqKtzkzzqiv6bx3UEz5neSXZkv3uTH7DITmhDsursqpA7s+4Pa0A1R10CArpQvjVZLxJ
gvwCkFmAx1O/oTBJPtohxuRWG8Ad0JJ67Ryo0cnk68YkTzlBNEIA5m/ET1sbGm5QzX7ENRSK2aiB
N/EOf3nAp3JxGbRzTbzqsa0XvEUUnwuCcvTh786b37pL4QgMLYDyNgQkQZMND1sIyPuwHFMOsRSp
ToUfv8MOuTkL9UisyxKEsE1im+g7HRM/5Z3/CFyL2NCWHuLQbSGE+CUGiBwVzUF2R/Sa2AGZpbP4
sxBwTVOBX2DmZm01+SgExHPjhDy6prmTmgX5jeIaVoLuK+onkIBTex2bBCxzBiUnpCX1Ahd4bn7l
sGJL9ovKCOFwLd1P9YLQAuxpGGOzShIAoNKkAGMJal/TMcDZQLR0+lCzZCtjic9nxE7oKHTlwaqO
5kdARGrdN+y21MjxIQhkIP6aBhYi1dYn+LF/fISbkRGPowsOMpSNmJ5qs3cgUXteP4wauN4YzvO5
7RBAxPkV8sSXfjDb2dfFg+D1P1kl275tf0dFcmhYB/sRzliRIoBlCpErhK1kRdC4RO/eRhiJKuxv
W3W3hqnnPk7pytvmgd/BX9nxatuKPMLtHSBchKSIEEjyW7EkiBVr0azHUgylIQVDGxx/8DlhKx3+
DoHxltBFPcNQMePTBCaXb6Tu3odOvfOQfVgsKYYfNoTNmpu6WtF8/hVxUAI5QLBxTDDYVEM9NLzX
Y3CrGeJUfsdJAXvheBdpCl8dZ1djWQQnUrNrNoRwPg36g7U44cFGhQv0M/dfwMv8DR1oRzkOK4n8
0VEZCGSHSwypwgzcFeQU2mkgwLRHrk7aPDlU0YDb0l1ddE/FQJE0p6rHFE6nfWaD7azA0+b8lY4E
AU8QWRRj/E/H9qJqccNtWI6JRmnKI4xrl0Mp9AxOiMMwK4NLCwDiUIw7G2c3etcsKoFEQw530oiy
Q8TdOUPf3Td3iVP9qzDI48lVc+1nyzesKr5m+wxlZV3WRZ2XMQ7r0fSIqJWoRkfQX3UPK2YEGiI2
r6rDri4qDa9NRqEPSVxJXPondNPjBMgP+gbylg8CdmTT75ekYNjrBda2Ieh8EFI5Vuekx6I1JoUv
GUWbz/S+q6sv8PiwukWQfqAkndq/dw2NA3W11T28gSEg9IKJreyzjYRRplcfTcf21OS/Bv1Wgzjf
FL7AqFY+DShj01J0BUjbeTotOrKvLTAKOx0XIaEoZUUPZQj5K2DJBtyGDtfUKxssaq0qv61CF4Hw
XCdL/9y1cGXxFK4/PsC9GCS/k8rGazB02MZuUB8E63xQzZHWzdGC+18tlmLaODQRdQQ0NBIOYqdZ
Y3TrGG8yNaPUgOo9gABgY3DegcVoEEoZIrAyVsjblUu7mVAfrhog9WFXseMgHKRYNf9MUyBA0G9R
CY0W+NSvMMXWRN38QjjiQfKpnRAPOcVlT5G+GcG92No7Et6lxylKkFIa4NAQOeHHGnvCbh6idMd0
e27RL2E3yLHj8Kzax1EObZKKDgGcKr4OkHI6tCPU58uXDVOE9rA9qn7IsmmHCqv2D0FU6VNi8b8X
gPqA78zZQS80O7T4bFQYgY8T/1jA3WnAgOh7Q08Zxq+rgh16tzyAcK93YoCKuhX2UKXIhomRxBYO
xVMUenZIB4CGKyge+TqaI0zcde21n0Rw4DgFDj+Pfi5mydnBkQZm+zyaSxLWAdJSDNhHeb+grAwO
UwrkvLJGbdJBVsefL4RAdaFu7+GnC05tjJ1JjHcekIBbL7rgmOR/44yYYzCLeuMZci48vfWiaAHk
p3fP7BAfwiBoDwzKrFixA0RX/73kHtSSLrAFzZkDaY9tadNrCytk3ngQWFFsDj5w5pDnWu9NAtv0
XSGT3C+A5f/7KDBx91BA/VzAbNF1CoPZdQFw984YTffLz6M25cOBJd2Co5B8t0rQA/iOFGQW/4bQ
eQ/rByxm0NC7htRHc7/8PJqM7/YMdNFcB/WRVENzLCiy+AK5PLDAVIcqefR6kiWQsxtAQ7IFRvxR
T1WuVknlce2nOtgqxd9HAtO4FUAb258vT2NOjmks4qNP8n5PHD21kYr+32WgHmF/yTG22Ow8NqVt
Ie18/M8lCv730f21Rp8o/kgH9MFA1X6+I8fOdpQz4Ts+5M8/L/EhzQ/1ePz5EjQw//8n/LwWKqCd
hbURykdIyxj189VpVEBjgPRYbNZyU7MeFi1lwXsV2j0OnVZlKiykGiqBnC408XdsPD4zjuAxUL9A
1nCqB3H1LzLmQ4g6+JinFIogb+iTzAfIwiRdzpNC1KnU7T7P5v5hCqsIkktEheHACJ5GFNNr2Qfi
Fyift8RT/JJEJicHDjGQH3SOIbmXGdRed8r05/LDoIKSrw8g/XmOuh+TEuy+Y/zuggCNBBUCHJlo
Iew5DwpzdnrZOWLs4eerraboRwR9WGYDH8fPdzABb2kVmBrs1kQe8lx9BtS1sB2gP6r785j1GIxu
bIY3gowe58NDTvRHTiAbyAokcUtw6OeaDIiOqBjKfJpDk9ANpePyu04GxBlji4Rmt0F8dN8+zowN
sKWkW2NiGLjz6DXLKbR7UEAEPBRI4oMwQVIUK0EDmoLAZ/FQTfJNIdQBgp0B8pmmpsc2QdQv1Tgs
QGsHYO3KKkAYEqxLfohgwsXBkDUm3UQmQrJv9gg8KEbpULEBER6pRSsgqwuLmr2k8b/KIc2hcVGw
blX1lQMeTVlwi1sOv+KCCg/80QMXxZmgMW1VO++6pfelT+cPkgAf7HN2BIq4c0Ajoc2u9nmNGARo
W3B86WlDYQWJoG7ZAxlfzy1wYCayVVEo8CSp34TE/7bUBmViCCKanD2jpkLIYAWQXdce2Q7UJ9tR
YmfuiAGsLD/nKCabbAZXMCf/PBsfILJ5bV2HqImCYblm7ZPl/hp20ZEiVKKFmnCIkYWqWHHCGfMU
MNxa7BWIzTeHLFLa/rMfHBChOuZlGw33nZr8SwZk9LdzCXlUs9Y97F3C3OpqerBKK5xB0DTr+dpF
yGlrg2lNe7IO5/UUVfUarMafvkNU0l1TzaxAOt8cXvPMbfLeovsdUbgncrSbsGv/JLVGjLZW43Om
XhjprvMSH5KITeUAdwi6mwofHw5el/+6vwH8Bum6CfFZ8YpcuxbreFr2o4AK0jN3+B+Szqy5WWTZ
or+ICCigKF41S5Ylz9MLYftrM88UFPz6u3TuY8fx6daAqjJ37r1yCpGaFbBc6V55PHjnXv5Shva1
t6enruL2HYOCWZRLXhYb26oT7XttFnd9qxoLJ0/XxncRqwlhULk2HRbOgZ4aBxKVOWP6uwQ2fFAs
17lMP3GtuUF8XpIUVES4/Fe3oCezkryU67hU7bUA2xQMhxTtrBW+e6o58+zeWVZhFmyiUT14jPQ4
kwlJi/bqNfVF9gSzq4ScdsXIuO7VPS9uLyZ5MfridU5waGLxY6nuhTvtHkNzWDFvqvSR0htihi3u
kzb7r9HLa0eNskmb6ZI58LPsJVy3zU26hmjndI9FisJXJO2lDFq9SUp1aBumk8R5Rr89etIad60T
v8Teb7807doJOqxu0X9NZ//UzmBWoTc/IWcCyVAULUW9S0bpnuiuixukQl89p7321XAuiIfRLqj7
rqalA6FQBSxokIpalqETGDunpI/V5cVNsH9QfrY0PzKeMewksIBG53VJhmNTK9YEOJhDEeW8AT9p
2eK4JPHVT6OztqfsCUXxgbZuE3nztJpM56/1Z+pT/VmqeFi0s03CMcC7PtFYyq3VpJdxKaat1SI9
IEvRPU+nOE6tf8nymzvlZ4FQi6Ep+KwX959irGhSbCqTqI82elmc8U3Huex2zXueQ0D0sGfqkRFA
nJEfsu+JcjDuWDq5wjeaoSLlOP/F8jEnwNDn4jV3kqub44d2HYz0oslf8OsVW2v2gkOKCKbj+KXx
4Tk0TZVy6/ITyWyzU1UQ4vwCbD07zjXts3rjju2JO7p40ZpBLDU4o5f6O617MFcHz6TxJtfxy1AZ
RKA+SlC/sTv2EWNAx/a+G6KKk1u/UImCcZj7n8EXn46fXuv2niOsOLgTzVWcEWEbr14nz7lx0CsZ
uhTVAsxudr7SEgL2ML5FU/bJrHQ1jgNy71zuMq5zLOZoPv30NDXZdYgbUAP/OHD6XZchkxO8eO96
bLKZdcenA6uHqzOowmoztBmTJ49fiq7fEpoTaPPOtuWAWtLUOzKM++pmJVbMyk9dz1jifRKIe6W0
Qejk/b85kmuSMfVe+tWFpp6w3c2hUqKgzeYZ0WajbRISSfODqZxQpCffpaPOdjQcjapoqBVXd+nd
9UI/xsaDFR9F52XJPyPnv7xyYR4tc8DZHO7T3qWIuHnVgiMqJf1pJWfaTUWtyfC/RYTW1qH0zEk1
EKaXzH8QcqxoreL7IKvwJuUYCQiDPKnA/yNO0a3NZMzKStPmQq6A8Zbp8a/oJ4yo//VGsPoALNIg
56fx9qUm4/Q99r5AS3WyNQ0tZdXA6ZlxATtIuKji3n1TPYeRiVe+/2G72j70RfAYWP1DWxPdbUsK
7VrIde7VX5ZN0jCpMsQFt/RxBaWvHboddzJh3wvmj7NfZ/1GNBzFoMcWbJeZ8a9jiQbKRHWOBKb3
EIZlCuHUypZ4HWlvuClXsIVkAAODS5jrj10FY6PtFTcsZO8xObQywp0TbapifK/ngsGnad/ngALc
oTij66xsyve69jZMOXk9ruusBhQjuuZm2hX9fIwrJInIDz44cvibaG1U+ptELq4TpibtVL1ongSC
jQMF8/yHj42KvlaCCnbMeJ0GzzUJw3IVq+Q7TCi4rSq75qiHQkXPeTRQ+GbpA7aTYGViYW1kxa1j
9+Y+r66Zj/0nSle9PfzZ2fC+zPVhrknAFg0lpBP2lK3n2eiD1MQv5756z5g3iCr7aiVGDwuIr2cf
yg7HUVGP77KsXpnIM21H7qCUxmUCEl/xxjv6XRv1ZMoawCCB2buMJvbDuPPqc2Ppjaoms/OjjtBu
ZF/EqPaZCpKXplq5sQ1Sx88vcfkQCW6FImnqe098yHZOTqZcroE9/vNdxTypZ3AsgJ/0FS54qwuO
pmuBL7ozoAdNB5466NVW/zQxmDtQLhl+bS6Er4sb5UBpVAzgI/8JezQbWrmUafg+HZfb8Wxf7ZQf
aSyt4OA54872iys5jT3+M0BPhV41Fl5uqWNQL5ysecH5Yfl0qPlYqyPqPRPlZcTu3HxVqjzagZeu
w9jPjxGlKoA0g5qz1i7U8HIf2519nlpeV4doM/ugIgfYbZklt8PckKfO/9NS6rvGS16Xxh4O2ipY
YjRafzK4znOLVWXpyI7l/a7BuIcHkCJxchN6+JSRXt/uhtx/L/GNt0lNsgwUexl0WxU3aB6DRFEa
4QXPE9fLYI93aRjAnvObH4uJyLYbsZna2DEjSZefGKCFGMy9dWlkt5+bL4aAd37BlNRyxdrN8PzP
BeVUMB0tvJJM9aLGfrKkvXPi/JrVNabS0b2GtdttYgLPTpX9LrfPQviWt56T8RC+921EhltDG0MS
rBZGjmJ6F9JhNCDA+4UDOGWCBWttdQ9zrbdJzOee+c0/l9Z0jXz85Cfi1IcMSmcmNytCJfkuZcQ0
9sk7x6R13ybqeRQo1X7xV0WBWA8nywr9ldH5J13We07OXdXqB0f51c4y5rDS+MzYy5d28f7mZskI
4ZprLxLwM2V/7lJWiFRdC2W3DYg+JxNmI1bo+M3RwUZ85HKd13nYBPeFNqjU4Xoil45+D3MgTvt/
okPAnoYRKO60PHdEu+SSKzo5yvk0fsHWB4V2Gc9a3w/ugFk680GACe+8tG2zCwJWOwwLpcpNjFIL
T0A57MpI/wWJxZOacCwEHjWlY4MZN/W1rgJYKJJnA4PFKsDEOAQtCya81qGyWXZ8aEQh5+SZi1sh
fBDRqV/GeMZsG1SX2A2edYX2NlTNd6OaJ8YrWM+b6RHdGVt/6H/4AUsulqZg+h9DI3LtENUvWu4m
dM60iKAkd6CzhyGCkoZ/nqliiDe5k4c+dGLaIb6RZprQLYcGabE0W2eqB9xl5YqRc8VpI+a9VxJ/
wNi/yTrCPk49fWddDgB2zmycFUVES+c8OxRqBGq+5mhhgcSAEkR5P5BCQxmDdzX1eGSb6osShqZA
cAPUOaZ1XTbnJgzOYdxeurHGGBcVX1WD3bI3zrlmQZUA5uNNwJkrE64qoV7HSNp3aUB1V2T5ISjv
/ZtMSq4HiGfqBseIFJfkNrFaPSFe+emZWcV7MlExdrIVx8bXu8Se7nD3Fhf8h+t0Hm9yIMH3MDQs
pJmXZp1rFewFbSAC27/6RpoW3XIYfRzIusUGSTxxneYMpcYa+02pe7Lslp2cZMB3ijkTYcd/rQiM
NBM5+fi/QWlQ2xh/dzURfdOG18arHwvPBo2YFS92l97WTXTuquRHRYNqi3Vv93vhYCkTejh6djZt
gjm9jol/58ZztZu0vS8JDdxX/NbIIfGfjDJ71zv0JYu/nNLYjX8C5gM6NECPa7VdlJzWvec+qMHk
+EzGn6VGBCkClOna0oSsdNGv8bahpuMw8iPWQwnuwTBSCBOL/cOUt90VKZOl2Z4w9dv73Er+ZRyh
xFmXZxGmIS33zR+N5ZXrcxYE4UJod/UmdGqor1X5MJpQnJLaNZs5Sa9pYLI9j959VFl/Qy+X/c1h
ZBlcLkOsAYQwLU0dnpNsAiql9E9rFn6KS2u4zKxVllvMPayEPUwWK+ECi3Fjz6PlyjZnugrfrefS
HvzkxTdNtMrcW/WzQN1u+h8avXIn6ySn+UDDw5LGPgWyUVbc4K2OYthp8mtggnVOEhy7VP5Y6gLC
gotXAlgovL/K9h6CbvlpvJQEzXzbZ4YvzkORWsdxSVQ/tF+IBWbbuC3085xOb2PQAoLlmuSkKEIe
FMz7ZOX4P5YMuSRy8ITbxV9o2qse9WEO76qJtyhzEK44Ild1JFKMRsM/VZawr2xeU+joJ1IF5KOD
+C2KJCsdjPdZVIm3lr5iq4mtdl1kOG7mW8Cvsz/l1LGSYBkeAykPlkFPsfIR7gSifeKIL1fmnwpR
DL/ALhrc38KCxExzvp99Ab05WiVwN3a1qb5zmy1KzDw8cktYnWbIa6Rf/uN/Z79ASL9h54HY5wPo
BhI9hF4iROQm7g4pmRmCUra/9rPwThfS3YWze3HN8JonUfyLH+g4zu1f4DnUDjM6aSuZ+8X5vMcv
7ZEK63+aAipHO4U0EERi7pTKCFRVjd4NoUX5g+mJBFzKcqGSOZorQVJ52ZxcqRAJwmb2KjcvXZC5
d0UD/2T0i4PSUbeXOrrFYrjQQ1N7d9EgX9IJQ1ZhDY9tEtPKLjUKvFXdYPa83iOZje4xUyCtpym4
DBnG/dxbyl1aBcxqErqqselwUQ01i7fI3aOnWHe2wIw/WGG999sfgeCeu7nE2qo2aTlx9zrBneys
ml0eWCmrQf21vgR1PiyfS/BJC0fyOMa7mef6VFeMOa22S3cFIY5N5eECIeDwgRhLhjBk7E+ptdOo
JFslKUEnwDJbFUBKDAteK/gUIHziPi29dFN2/cGNnEcXNxm8ixHMb/qTspYV8gQao8tAbWDvod3y
cLtkinAJzOmqWcDygwBYMf1cZ2HSnzBngm2R/BsnzEUidFNCQLR+NamrTcQFtOFZWS122tMn2wn8
G5ATPCpvaU5lNi+M6el6aHJFcUBtOhg3NoRRBYQ0j0hrjJvS9+ifhqLAOusmO42uijnktwiGYZPG
hp0iCz6SUpBSckdU96wT1V5kZDAXZG49LR9i8J+EXTCFq4pL5LX7DKluXYysHSGQ2h+TMLvzQw7+
tiYp52rDhgWfjSaWR+EpmZQn0jKnPpvvyPgnZxW3h0UrcYiqxN/wqaK6Wl24mTyBASysZ+Ycxc/s
J/mdh9cZxyIVgYrv+5j4gRpNvUNkVacO1KCjz5nH3DLOWyJLFqph5MujN7e3fYQ+oaqG07Ealpd4
iYqtGGmh86D+KCdS+31WXWsc6h0Z4oOnoDLpPHigb67W0/iiOj949Fs2fvmM61ODxdBUH4OFWD7l
dNTMHdngkzX2NoOFk2W93NvGOi3whXbgAVhIIQjeyPRchVi6tGbGaafuzlvYAWHxGKyDhUDLbKJ8
zZf822bzmxyhmOiY77DyV9JrmbDE82Nhw27Jm1FvpRUlR1lYK19F0MkDxQ7OfPwkF78rnaPr+NO+
HUFqNuzc6RkyRtR4VGBpxfC29MkVuz+8xE+3peLxyCHZ4yPOhi81xp+Vv9ibUh7ocl0Lpbbt9F9U
0/hx/GE0Sj02H+TbIrbkc9Tlw4vtUx6FspZ7aak7VTX3aS28je7sr26J0JCrkUUwQBP2xo8+u8bm
+3DiL+fGmzA+pIGgWaCup1yRGiATP0yKYhUdBeCs4zi+SaMp5hRmv9rdO35Pad0rMgKjhwiblMdh
QOSmD6YZb8kiNjyJ43gz2XXZscSytupS1lQUPvJai5ZaxQ6Z1BDzQrxySsXOgoqcRxLRcgh3cndu
Gb0n3PZ8FRbI83Z4clpmDuUtU44VnxvqJQyxZJJrMlsUaLZj+DsPxRY1L3gzbndoTT7zWFb21hrh
1JNVXtseasQAH6GN8RUtxFbWzeC/a7ci450HYKuq7OD4GOvHuE+3Kiqo2mP3zSpNdh43YRixMiGy
q7OpWvzUxcfkLc25D3qcwSx6yzxObdtLuXvCj1FCj2pyIrWTncEhlcOyxo2GE64tj31R77Vt6nvT
nOaGCnns3XgfduWyndpaMNcud0jGgCCK9AcTHwBLRmHHqZUvfje+q7L46MqeBXoV6qMJlbcJCNM7
RbnmF9ucspvAl/q+vyGMote6mar7oNJ3Bv/2QTG0vXNq9RVPHq03A+itx8FcgbyMnACkCbZVlHoq
oAYPpB31b5lWxyo88Kh0F1RuGB/9oS7FHem6GHtb+ywpWA7MWzoU0VrcMebBApsR5m7wdoJSG5Lj
rLLvPqJQJaKIq9anmg2RKxY2sMTzYaqmj7gUf2WdQrAqImfb+wrWoI0eMtjBuFKhnR89nbEZddLv
unCsw9ggECe5fQ7Hhh1UstqOOUBZ2FfBqsxsWBF1OBKlm7NnY80PZRedZwIVL8HEvr9EUNd5eA99
EQKZHkmu3XI7pONHe/lz+xgtgsAcyk/z6AiVHMU6W0CNBCSlk/DXSjBbCIdj16/mh3CmxNV+95Vh
52enaOCNwdVMNpvFzFHNsOUISA+yzF+w7uRPzOTtvQiShzxJwUqUEdYWm0VD5e2Ephi4d80Mc3H2
o11DiR7Zgl9XhiGH1FGkBZszjM7uE3/6kS7gjkDX9nG0fYxjOIwTQcHl1S1Je0d6m9l6yqmT0Mp5
qozXL6zEcf8BvfjXhdhO25n72kSAKVywVcBhzmGvvP3SWuwy6CNqVa+5N2XOmoW0yzAUZIDLesqm
0ZzVQ2mW8txaNEzlNNr7QPnfaVtQGQm2i40tO6cquaD4xmwhSVJx5CiNgKQOkgWeNy3EDOylwxG3
p7dUwXILGUAfLhzIBV0n3mSBQhUxYF0Nrf6ObVIUaePvkuEnbsmgm6Q/Sq97sSrofiJJv+PKOgZ6
hMztppBcxUvp/WdLefJG81toF+g5BRU1KoJ6Z+E/ycOUaA/LkxRen1BXXBLRXbmw4KP0iAfXP1kU
vPa1OHZifqlb9WjGP6gPHXoGBtKyvkZ0wYQWLo52ONX9qNjMtPY8cjXxPlYl1AR3TGE+dMYSwQLr
gB13TAca4THF6oJtKfvHgaji1KO2Yxr+QiiG2mc2mZWCfoZqkdNKHBpN2T2G851xvOc45cOVOrhL
pijZ2RHZhqn0+Co+beMVB70wpg2hHCCiMVXo2NlCCnUlG7SfqUy2Uc9n6uQ9o3jl/MUDwH/C9aDq
hX4qoyen5GrCKM2SPrenTAnZJ93eQHtLfsTZwsxsRhwq4yy/eAZJE0V48PwOiZprXHsczBVQlZX7
E/VYndIc7SxK85/EBUZWFxxMfLWtqR6jFvZdYPusdC4Li2txnBhkDeel7rA1J5IFcmb+XRzrJXar
6nR70XmaPUazNWFZhcrSsH1O+GlFYEqepsBdcFb4V8tjuVyRDOdpHF/5M/aDxOfWG5odH3y9DXmy
fbVzlgBSWeX/FrLYqCVbuMRAYN8C3sXQlBvXD6ddvRRm1adMhHoVX/D+/vVdfKbcpG8pl3859e0q
i4khhZmLpD20TxkvbmcZccpztkE7Awqlb/foYjlQoqKgQHbDt7JQ9smOm6+bF5NvcF1ngAZje/72
atZmmWpGuYh6WJR+8OmGDQFFNT2CaEzXZHVZT9Fl+T6D09JRVWIwmkBLzzS5uUX/gI0Sz2AX/6vN
CKSuWzJ0uqcQ54MuOF9UyRJcTrZxrW080w7sZziMJnvss+A9pyWEkwaljqkuHp5D3TrJjrJAxclv
0Is7o+qfWWhAzY3HT5OPqQSwR2LoP4GFD29Rt7UKumVF58SH8sxUCChC16xJJ/kM/Q3vlTxxkgT/
Tai8hk92ysxMPWz+SwfMgw69n08Bu5snidNnkMgwFfORuEVk93aWoPtVUTnv0yVW67rn9dbZ8oAn
6+T4Zg22iCBFI5gipwleYhcXu0T/yNf5IHlgPMHEL0GugYKwBMtK+eV32X10fvllxuSxdlHBxyDu
N2GT/ejCvyH6GKnMUd7sJyvuyVOAGnWLjyjuGPlXqbcfiud89HB0w8g6VE54ABWxAuIQrOG1VBhu
3U/VKIwZ3P+xq/7LI11/pTL4znxYV2EVlXdjtFw6Bdwlb9ND37gfRRLdd0XP77wCZVMg9LnCesHA
9zb2byrmMyLrwy5BCAR3S4jHNXzNjOMfDKmKvcz1/dLqf32cfy2zAL6SOIwo7S+4xjeoFXBDi7OE
eh4yO/Pw0k3fwT8wQ2ACE5V5yN9Cg2lYJkv+B8uP/VGPH74h7QLB6K5r2aDXx/tqcpxTTsI25qTA
PFsxanRClgjVwbeuxXO7mO9ElOes4+foW4hv7sim1Sn3Tln+DozmNMztR2ORgxlGXITehBspecqA
ApUDg9MgyB/qhnWBcG8e8n5y8SpGbLMsYZwnw3AQbW7w6zdbj9sQG4aP0V1TYYbVX9RG9XFpg7ee
Eo2zaz+7SXAKkHOzNP8dxtsYgYpuawfl52hsEr5n0ST5dWn6C5P9z6UZLqZyo00e+7vlZt4KEncg
MU/6upU4OlEuiXl5O4f1mm5ObeU2n1WR3R495GeFbIG0/I5P+5mXdVR995AyryrGEoMa/mbYPyzN
quU9v6QfGz4FDteAwoVe0hucU5Esn9HIr9KVGRs57KQjY8DCnQhKeFkbSKAfC3OrmG9j5aqUfV3N
/OHL4uXm1V1C/96ofl7LtPiZyN2svfKlwfrguFkEgLPkknHVWXIo90omhyrICPHiN2NY9icFJ1tR
Mfq88T10XD1OC7YG6FX1UZqdUMV4l5So9Hh19zaKLfYL761PQD30dviWaiu6Fua1CUqeZXopUea3
wZ81bHq19zweWc78nSbeirLVX5QV8a/qql3SamvtUU9sxtZ905HG3Dm4FC4tbj6zpGd+hHzI8LAn
PItxrA2WSeQNP7n3Q7+95HA0sIYG68QhIVt7Dppq2qtVg31vXXhttB8DUvEyGjqMFMvzkkTfZFTy
XRcW9yCFn6VVUEbaw4lwV41QZ/5sp2FODS5smyfuMZ3KXThMdPZNlDEcoAwwNnEPT2LbAV4WiuxY
ZBFw0jjYO0nyPjpQV2YieLdzoedmNbg+ig/MBQHqNItTm6Th6FLo7LLtvXV4ozqUKMyrOQAFM4jg
nPPD3JSomTLEmeHKbV/540ZlEwsjY6ysNEe3zwzxNXwPdcwWz+i2UVjXzOSTdZN54tT24pmn71UU
esNkAaT33Nl3/BrgHwXf3qDjVVdp9qhfB91RMMcFyp37OcMtWwt1rPNwepJ9eKksl026/ws9D+mf
KJc/uZTLqe64wCMhDr4Yn2vOrSg1N4Moxck8SlYmBTdlIcCr5ytYOmON3dfJ17e3auxBccVkP6Ol
vZ0J541lyWlVi7nfxvXysKDBbKZwH1P5QZuhk9E16zGmLt3CxVEWQJYmukwKU3WNbh3jEUMjVayN
c61Xrw7wm8mG6arYSEAUqybCLc3TyHXiiEvl45bJVQMtVshjxXQgxivmkhbYeoHHCGRur75jfQUz
46ulpRsljweNHxglXxnmqawlwY3Hx71L7BvmLeSqxqm7GhFkVy1tKAQa72jwEPRqBm+vk5KWKsGU
JgwZ2bmlC5S8QVeMmI91BfpLJPHWrSAs1bhodxbOWaeibhizhh0RMDauKQAiBVvJutEmYYOwaijG
V96BR7iIPlT4iT18CjUOj0kPbM27qbEdJqbaE79zA4yvVGd/xq/VRhQ6/6tc2DOtaY80fCiIJZiT
fCagvR6WbYUX9ZBi0iSxYDFPzPuLaJMX3STWMSN1q2lpR0pN4zg7zBDJ0WQN4BUXpoprcFR2zQfX
Auc2PGI7u+SOy1jAC9+aWr+Feuw2NXwhAtznoobVFGXpq2nA8GKaPzj11mv7a1qDxUiwtSeNePOU
OqNflBxB95VLqR+P9kEnzJosnfM0h/B9J4JnDIR2YmT3yM24nFo+R21v74zAPyBpRcrI/fBCR26a
yn0ymQ8aR4iz1ehP7Y+/UYzDDlbJOY+S17rIfWAd01udIankPr9MnA7fSaYflx7ztqdv0GdSDrpk
tYTFbJRH9a2mUNkSyHizkvwck/Fc50X9kd2ClY44cVY9CouJ1Cyc+1721U6W5XMfs4CVPbpjuS87
liDBTVzFZjwrJtnIIMlvZc1XJ5r7w0J0ZhyDp5rGdesM6q6SJXsrp5+eGLoeIqQGEWzDvGfPQIP8
ywPChmY5nNXCyYEd+Gp9w/DgJ+Ni8rE95z4vv29Rv3waHx2o2G49IB+5DcPLbNnLQaYHVIRL4tus
QNebKkKBlrK8F2Y6Msbnb1LfnEORX3TfnVxx8Pz6b2qhJvFjgsYjxWOBReXWqrA4j7ktI65xr1Dl
Vt0yXKKqgweUvns2O4Cn4WKDf2ut/+rAAFjxFsVXeZjAeAkcjlR97EAfHPMqZ+ve7QhmQtFxG94R
bpaEOV3Uo87NbbtOVfwf+S1vF3tsa7TEw22gJUvq8QJfMhUdTJoJV8MC62RbWvZdNcLO9Lzxccnq
ZdU4j00o2VtLkFl34UtIAwNCUb7MioI3GSF3YrJ7dOrhcy4tBqINCso4Ryn7hVC/bACYOK6leGta
9sQGU3bMlpAB/KLnbVxVW9JnD2mfkwVz6/6rzytmF4m5cQ+X0zyqS4ggi4eiZracZ4xZHfWjUsWy
l9kJH0e7JyYm8s++GyLE+Bw/8u1P/dbeOII0UCl0fLbRVlYktJNt0wMVTyzZP3uduYwaMQdj32EE
lHZnE8p/DtP4VJnZ+4iUfrWN/zyL9AkgfX+Ih5SwoYkbiBHuIRl99dJigzqnZagxTQynqWk0Hiuo
SbOVVxdnkPZTkKXP/OX0GWiYbdHQiHXZ++wNm5vqUzk/GYnId0Hm9CRJqm8m51aCVTTjqdMNdzil
9kWZyCckzgc9udVnM1t4rsCX7Bns1Z80KRvpRf2lDdOPNhHJI45rjN5h8CpQr7hRBIVS4Be45bDY
e0P5mc7sPuLeae6COszfbSSO+fZfdXTqHURN+5+0zdnt/PBJMGxidkhm2JkRJ104Q8iQ3zEDc9Fr
QTngc1eVanlNTBCuE7s+dgGeMBKYySu3T3qw56rZ/P8/LoN/UjYWqv/9Y9HV4X3uhp8Dw40TmxLK
dRZ0zsPiBaciVx2BUwuwOWeDp2qiKQA892A72DTSv6eZCwMrIakT8jNq4jx4DQufVdMpM4mure7n
dPnrZ4DxFoF+6+abzhHZJod6340i6Lo5wfjbfM+FKUHvyOokV2QbQHUm6N09wtSnvx/ailWRMdaM
mmoCbJyzsi0W9lh6hhh5q3yj4rOkkACAsu7Hjk1OzkEknbrG3ScByegmnz8vYLfjIinA5uEQnxAQ
a5u9UcTvWq8mmSNJQras+1yYPecl/t8pdH4NRmsRIqGF8wkN6VUM+GO1LP6TjvmyTH6JkhG1Gacn
mAc6BWdkCj7tBminq1Yk4QZvw7fdzrj22D/h5e6jKOV70tbjPiebBEmK2FIQ396H/TNIls1n1kM8
Wr+WZVg3JZBZXP1uJ8tfHXhvU44fyBnb98iuwf43Bz3br86cj+tcuh8uJtG1weQ5WB47lICnxA42
8FAj6jRjx2L3GWunCP9pC1Y8Qb6pZU05PIB21Xn5t+WgEVIZJ6m0Vq7J261o2yOGtY9em98qjHYU
0ivH71lorGS3dTArowCAjLdNtanYla19drXDBAGNk8HWwIasO5zeFuHJwdovQ/UvtNl0r7xoF4V4
/2ssGILXGwl17ob0t2HmZrF5XjBF5M6qjqiC8NtsZu+ufCwYyq7zBXe0a1I0c4A5KZIF/lQHxFTp
LTsg2Y8qxPGyRL9LKGkvSMMUCcsDa3ZxdME6myaIvXCq4vbqJl+OQtm2FcMgQ4G9CiZWkFPYCElt
bOXllxd7ZBdLv4JmPW6Ckjxp7YIZ1Cjz2KCto+fBZ7Xum5skfnNZOFB5pj5Yk344LNPiruKCPUeh
Hysi+KRcPTjKg/lmoqW3oxOerIPArQz/C2mzrjZ88Hy283Qs++5cAS7MSO6A39APfeGsXQogHT0w
GHkK0WunBrB9FzEvqFm9FWTJ45IDklus/+x+5O4oNr2uf2Mlweph5h/yo5gHyrGbXZztAq7PeqmQ
ipIo17VNiO7RrTyHwvoiy3wwoHsnpJQJ102oeA+Oy1ayPn6s5+ylLfurh4YBYeglTZz7lIz1KnKs
ghbde7l9s56LB9f1i5fRxlJqV+CqbIzsGd4G2ODr3uekQyB6Nkoc0c/ex1Be/FBhbKk+C4xQ6zK1
n9KkPcrSEKNnMZNfgd/JXjxIw6INnsseJHkvvzGnP0dshGi5jRBz7R3IKFY+uP2nUvMFTBWhUYv1
8porFZIxd6FzB3lxzZmwztRSbUEqLSvXt7eggN6hBaiF9yMuBGFx2IqlgRsmeHcxXhdH/h9nZ5pb
N5Nm6a0U8j8TQQYZQQKV9UN31jxb9h9CtmXO88wV1DJqG72m7kX0Q1U2Ur5WS5UJfDBgS59CjEsG
I973nOeIQ5xj+5blY4fhzzaGjFwXkGh8goS0xwGiIvNZ6IhCqnIOlhtvOO5sBtyEJ4l/L5q7NCle
sr6b0BhJGjXplQglz501XXipOgkc70HGJRCKBsch+xqX7drKdZS3daeuBPHI/dw1N+z1f2WNBbDN
nKdVY9Cjt5z4shmSM+5+4KXixenDpXcxHiJ91Wn8AwFFAgN7fZgRjw10kaUlXmmNrH+2wsugsTa2
BREJgdNqBMiILYXghOsQBgyH++g0dmIaV/B5miBH0iIPWdhL3pzFzrTaHwmEIJRV1KBiHr4qpxDa
jfsi9MimdqOneuTVrniEToBVTRyISroLiA5i0kPaQu315GH7K/Jv+OsaeuLd+SAh0aqeFlhpNTds
fgl7fbAkQrlWz7sx4TMb5jPHxPjLokBbz4ex68c0j2Z/xDVW5YimfcRpLkcWwOJYmbHikUecGGda
B7AahAd2zaUME3om5JoDZHAqmCbBm46kp8HWDAds0j2UaZnvYyAmIs1vzdmEkJUPBLWK9BFz/FmM
qeC7BRZ1SEhJCTRP2GzkL0Fdk/PpoEEPGjp3MrrECVldat1Gt712r5qivyImANN6bP7gVJ2f9oiw
iduIYLdXgC5x+lwHNP/HSO1KHwtJ6XurBP1WD6lhrT3jDHEmJCs3Ol8IJKdlllqn06SfRESb0Sgo
rQlBs7hLg+yqCdNTMYzpKp+iVe45ya1MgnMsNLS9HXpUOLJ2oR2dO16VrI3E8cEo2hWJnJzBYSiU
NxrlQ6QykMA5wrOM2hsVHpSTpk7YfkQz+g038NnHOjshCd7uXiEqcoudl9Rm8i1mn91N0eOfgjdz
ASPrdByN7FJIauuzwnJnji/CL3PkrfYGegZ+RhtRLF3p1p4Rxbrjs3Z6DieB7mmQIOuuyhmECPAN
jjSwr8LUuQbnt6VA/H2UU7NL0H5edCaSjwS8N9RC+iLQtE7wMNGQlDOpv3h3doZ/WQkHXcW0ngv8
lJp3wcBWeePb8CU5p8JjGlo21L1Fr8O8c+rS2xWpvkocQCO8/zd2MbDMB6wclH1W2kKQpjOPJNdK
F5dVn/6kA0gsYxUfjDKOL7I0/5JJXnxtgGeHk9BKYaZd+232XWNSa3pW6KxaW0w3fu3yuoWtvhJo
JNZWjE0hddjc+SNSpUnR4Xan9KWKPAw6IwQ13HYXmuf7rG1+ZCZGa+JPWGJ9jtXAflfqu41wAoFc
88uo8MR0bvoQW0l3G6fleZGF6bXOauDCXlTuqhzNnzTE1Vgb4hxnFjE4g3tj1UN3MxpIwCarKvbj
tCNaZVi1UJ+8rPlpDLCjA13/cvsmu271+B2IanRtVN/6Gt69QRd/Ed/AVOxWlojTtW0vwQF4rDYz
/zQ08leUCra2lSZBPGPxTWnLosF4ZA0rtmhrfo0ph3Ulvo8wOxa9GMsV77tcn8T9jLczDF+CjoDH
wK+vxri+y2etT7t8AVl5xfVcsOKn8wyy00ChJwPq/oO5ceANrQyjByxBb7rHBiqrEsr/7N+iyd+M
88gT4ddfwvKnZdIMrq3y1tMQfip8mPgqbucEMkWuC3PNE3Gf0T3J/D7e1NQKRYQT3KLb2bRfkDWh
jQtRRXi1r5bX6UMVz09gnRF/md2y0Vx8Tg7bvGQ4SOlYq7QMHmTvBDdNs0a3hl2HOtbaNhQ0Uxqt
rUU0q/ZNi6OYRRTrNBQY3BA1uONQH/I2G56QwhJ2OUQPvOLTy6l1HqFarXUDrTXvg/OsLpLbSrvl
tY8CrHRUScmW/qEORXJrOWV66NuJmwJK3u3r9wY4i2kWcMJr08vXfxbL12RQ3sZNNp+//o+1KgcQ
bNMaN/7EC9PRW6NugHBM0rwuMzaHmqoCWVKx2Qr2JXZ63aGjP+PQeAlm5GsfhzCJwsE+yV33h6+M
BtgJ6g/gnnLlV6LcAud91mnGCnoZiVxRRjdhi1nN+GUe6LzVmA9NiqeJZwW7YjTMVeIk6dahDtIp
61SoAjFZH+xMFpPT2ug5IUAcm1K423lPs8f3xDeAdUCZ+vZxKFIBGy8et2Ohr/L0dsDvrQ3vMonU
piiExwIZrO1SfM/GH1ZxXXUdgZM68DiLVFeu26k1SxQMZWMTNC0qinjpN00U0TXySFC93o+M8Exw
t2nsJk9RA/ZgoEM9YlElzoAcUd5ffhueBmVhPvO/C/ByVGE82Z0lQlkIrnLjNIAa50pSGKEDUZQ0
2MFQcM7BKHVDJdDvd/q0t2nKtQEoyUiDEptbdQtaPr/uxlg8yuJnhV5ol1kDXvei+9KHSXk+xu0e
3TKqk1Ks7ZrQlCqoiKAuxHltUYqgj0FFPUue+ixuztrMnG6k1CWfMMt9ic6WdKZx500VbBKLDoLS
JWj/ghQrOBxzLb9PwcB73f1peWxNvQSvflGbzyqNaZHxpkz8L22YJ8D86uDBlO4PK2++lDDyN3Wj
mc/sWSYYGaRccEjZ2ncajsjEWZ308fCkJvrwXmmdAJYC0zXLi4Zcs9q7S/skO9gWdsnUyeoHWdrU
/vl/V4F/OoRYfiorgj+VISYu8J+d2KNkWxE7DwPyGkhd0D1Be267gBXNlUV33kdPbuT8MqxZYuRD
DUW3fQNT5FxDl4Nj2GOojHbIPngcmti5mQdmZmn1GYUxgtErT1xT4qku8us+J4dqlPq+9Cb9kpmL
iSNLrzOUZexCCHnlOdtiZHmSRXjfs0NDPTmwQtFK27SSXpOpzFM0XGeRqb6P6M1OyIThvNLH97BI
nuKSJkmCb/2E7lGwSQUvK7NszoYcY4phUbsm4yXkQcDH8NPq6NJwI1HBeUaeNl6avXiO0IGcm551
0Sq26jNoLhZNoD3OjPtZDwGV1+iJ1I6KkBwEMRHNXG8OFxIY3XwbVNOqzuig1fNVyfZsbcza2MjY
3YJoYF4Bj65M6zWgMdpWfTWwNzF93C1evebo1bMb1qdmgs4nN6tvopl+4QNESB5m26ThtN6Bf6is
M0FSy7mJZ4yawi+b0ibGF9qlbm3fJkCGOKrkfNpUhU8cT38naRFp/8HuJWC/viQwjdUQ1UO581G+
noRuc1tWTfNFQ4gZB3Xvz82dqnoPB4/YFbDg17N9OQV9f6idPLxWAoF2gCcRPH3hbZ3aukIkVbCt
5PMHH0HPDs5HjutYcYhdoLOdVg5TKYmE7+582lI4Jdufhq38bW4onKigZzHOnemUHbaok2+oi+qd
Vabn4BPZytoNK5CpsIV6P+3Ww+ucVt2e4ni6mSQ7hYK6+9aWrcNtDvQnQmq/LZ2MWBaP7nxcuzd2
XNcb1bQIG7ktY5ewA11jTOj6TIFiSqFIo711G7G39EVlYtYuyEZBN3Y3NIa9mUVyCXrwMYso/tKP
d8/UOES7YAgfE+yWFLwsjpgxjpp0LIEJZThSMcsg+mMxj83vQDyJcylLtYsQ7tKkxEqdcFKgz/Vi
+ZUDKUDR5ygQx6FIgghoy+cMY9WoqAa1UtyDY7htQvs+wGKJfsbdp6X+4iQjUuSUqvE4AmWswaPx
zQiCfNVciG+PeG7TreWTMl7GZyali71l27hVlsDBsH3ww/ww19m2Uv2z14GLJFIC7HgXXAdBch66
LMvsIUx3vh36eJdRh6sCa19V6qw26wvMdTCLsdzFHJPqhiNm9uSaa1S6BE46zWkLmYak8/pXKFBx
9svZIwhvHC9d980IgTBHZqEq4CawEQ+2L6+mkM7iUK+dxUndxGGKyqAZN32NZIQeOdjoTWiin650
TlqHf6+d5odjmtV6EvmTnTbVczH5h9kVRIJVQGvBO7YNaro8Hu4VtIGmXPIyrusscxDLBOd1WTxP
Ehsa6ZOd35xRtH9yXXFJE/Lgm0Q2dJ7z1ezZYNZOf0bi2a3r69sOtHRtcud4ov5Wd+G9Vsmzb3tb
3sWboRuesziW5+zxbqFkb/xnQmAfg2mxhwzjV0BJIFqm4IdsimXfe+cXANRGCRELIp7XlQ9Zmb/4
RovLBR+u5HaIR8SlJoQRD3MLZ1v5jMaQIlhWbErhGNCIufMKJAlt6B3q0rY3VPE5EVfN1nW5t8ve
kUtEBBS9rjlNVHwNuLyi9+U/YkSNzmnPbgaKYmdicty9Tlq8NWQF+XRqVyKIDiT73MjFzt5wE60r
x7jKKIrl3vjDbEbocF9E4yB6ryqqDamzAdpr8/FfSnTHq7qEfZlnOdjOsX+24m6z0NPAoBcvVT0/
VGwp46C4MFHkngSALRq8vmM5XJgTePLwoDnH8HLEdNFmd2zgov1YpLiKONDGIvQ2Oe3qFY3c4cFO
Q0SnrDklLqKg7tgTYsJPVJasLOkicc5QBXc18mET4QO7hEDSGERoUJ/UaPiimSJIV477NIVy+Fog
m9AKsrbTv25s1JZ+cN3V8UxTdUSxRjST7ujreTQKaSXy+gskSnSUhdZhJmFhE7q8rKmi/LLVfJq5
dfUzXSKh6FxVmdN8KaIyPyR9g8urp+FdZ+iUA04GthM8Z57TfnX8kB665Rn3iCDYG4dluYvQbp70
i7mAbY6/ru3+3F/EBOyOiPvh1mEjSXHRT0IQBBqvTtWWdw6+982EUvQK5sP1651T8qaF7/HLK8bH
NMXuAm8Fewc7iF7QAEfPGF8LNimXQY/qBuamaakbkgKofxmlPpdWAXUT6nPkJ/eJEzbbtMpoS7LR
oTLVUraZ6Nb7OgI253IQimce27oNLsvUA+1kNvuhKMm2k6uUB2VFazdYU/KG3ts4l4TimqciuqVi
08FxyosbIILWbjK6CEhNAUoZtfda6TY/eDNl2UqLrxOk3RfhAiFvK5PMGrCZ9AzlLg7snY0zfQlL
o/rZprdN2t8E9qOZa/PLMH3hyT7rnR4qZG2Y+yFwfuWxCziD6HE7R+emXVYt/yfacqCJ3hYBz1p4
V5XX31pxbq8tq88IzLkLCqq4/ozaNoOF2U8SvI4xPsY0kmkS4VvJwQg5MZtJc+WCgioqnLrhwpNs
o8peMjgum2YijKhJ0EGaSOPr0TgZ7G1U4mVoLBsLoMdaVqJ8pmBBqz6gFCUq4BKGHIMt2YLP8FzI
9nQfwhZrfzdxrjExtrZJjnvHdYnjNeqbSlF1oil6Z3fRUyFIgeL06+y7fj7DZ46czp9vhqR6BEx3
O7kooePxovXBRjgD1H4vyicIZMCLpPSesq3TwXRop/i5LhB1Gc0DrWV64BFide6yfY6yYg6fJrNK
CQMVuCIs4AaGfmzL67mr5KmTTax1IDc7TKNbHeNaxv2cNkF76uWxOE16nhy/bnFwaWFvY1qsUJ3M
Q5O03FQBSi8dz+4+8MYAaRKTKfuI5l8IciThHdE58DZ0TjiOb3yzskqt2XxYK0dj4WchnwK8GTq4
5Vw+nBaqvMbk2WdLULEZYiuaxH2GNDzyWQ3wm18WZf/DGdVDh1LuRBdttpoTYgVppo4eZpte/Jiw
BorCfMzrHyB6HtOyouoh7U2p/OdgGgnIixix6+qrGtXSmCZfwnQ3cFyVQXYWaJRNJMkhbVlEdrFz
iUYKD73dPSZ0+RHsYPGWFMxpitaHBrxkVUm1Ek12AZL4W+YUZ0FXIPqZWyL5IgeL64DTxkSmVYft
ZTj29ICr89J3biuSCG0h0P43Edy8gEYpNEJYtyjP6E5QEmu78NqdrV1YExsSRgFGsHNMJ6d97ILZ
tsLh4NWzeRrziCEOr4NTWeXFxqWTdJ42NofQcqzuTBhwaG8TQh4cb6cDH4u/RO6CvxcbB0oNP4vX
eJgx4Y2Cw2t2FtbTadQSvkHPx9xZw8QwfB5m7F1EZsyOKeGck8+YBt1MUCauhzV9B1JxSjpZIefh
qAArmtbTujDu5TDCzSvSEzWzU5WgWNd6NjaTLqY1NNcKs1G2ygIg0H4cp5TJkFZYmj1GNzMfIRPc
utd+m5zjAlWXfW3ueQOGu66JvgxImsaxPIvmGhstDSxV91+LELlDL11a9B6Xk9XXVc/Lcpjdc+QA
PKzJTNrokN7NLtFIYf/1ldGONHhYRVwN8r9ztpw4bnvvpBuJ33TnYq+y9DuO1RpuY8DKown7w0Zz
4VHmdquuJg3HN7dNFBgraWHraMOAS4WyxDNuHHy/qVe67n64QYxGUHiI6GiPU8j1280oS2AkVBbJ
o6xOHZ6Vu6aAAEeRKb5wmRXEnYh6mOJSF78Q9FJrM/0vkUq/jBl2NpSD+IRnTg6ziUm2Zs0JZugZ
fY4sIwg4WZLANDDR66FOYFt0QBa0euijrt7jlE0ONfzcrR10zhev7BFXJOL7pJeCn+uPV5XrludJ
IymvWLP4Lr6okAjVRg7OukXJeCiiEG67Nz6a5TkSlPELRDBIWG3Y8gzxV6xM5IE6drJ9/aszUmwA
1J2dW76yDwOseu5MVF59/azawbj4xx+hUH//K/1o1gepxt0//u0f36fGDG2uoCznwAGcT16/gl3K
uGhaPvJ2+vr6Lw45CYd6iIjco12vEqRjKqAoZaSViyAgX24q0PwWAYVv/ogJHHzz1+Wrr98XJNbC
YwEsh1YCbrcFmrWSu7lvF46jjbwXms2qqpPp3h45EQDPH5DSmyhdm5E6rJ3rM9Zp/2CShm4kNrKd
ceGlD081GUgLqlqeKCu6r4P0dsZaBAbHpOY/LCeCMnhqZNfSBJG/5rkE4BRX0+k846JDIDWdTtkS
BKiHRevmZhd2k+DCGCg7lnSDKN2AUsEYwB4v5KiUlbiO6hD2ADEHWl4iKX0pnfBHCn2P03G+MWpj
Ny1CuylHq+G6A/wUyswrv+/mizCMNl2xiJ2jO14aemuRx9AWQLA7ojJE012MRUlN9ETXD1EZd+vU
COiOVd6zX+5r6uq05yKLtIH2RUTjHU/LXZiV90Nl3mWDdydmyEQlLi1/IKZcVWg8CJILLbbPEvRF
NH3PSkpzTvmSFQB5S6haZXETKU6ZEz/C7zTtWP9SJGwQMggwDaCDGnUse2r30JrmyDYCWllrfFH2
eAGzmGPAMD63sbk1YvkYu945JOxm37nOvSm7EzOM8LQ5JNHBf96okGzWFHGIrRBhDChgJF2gtlQv
fQKEnggEFItbX0Te2fKbuE36nQolqoSO02cdB+0GjzlKmXoCKhymtyJc/EFmtc/YXwH0O8X+wJuh
/yZD7o8ptsA1lAqOBOaokrageW1C6JFUbXvff24izOIpMQYbICxQhZ/6dL6jS1WdZK4FwEaVzIPl
rZOu/FrhuZ7YFK4rj5/cyyULJ8TeYdTOlTDGG0wUkjsTw4MRjeX56x/sd2W6zkO1l66RHYpZlefV
8ocLou70NU39n0oSvy8y/vv33+K+/+Pf/2cZ4b991+6luHzOXprjH/XbT27+4/XLwUuxfm6ff/sL
uU4QAG6Ia5tuX0hsbF9/i79/5//0i//28vpT7qfy5W9/+VF0ebv8tADx3ttIcPvDIPH/87/+63//
138ef//fI8SV+qsklFs5nnC0MrVJIPzfI8RN4REvbrsA2WyJz0kwyv+LEDf1Xx0EbsqzlW2aCF+I
9W6oz4R/+4vhqL/CgzFJHtessMpy/qkE8b/829v4cCU9AaBMKGkLS7kMydffxIfjd0Ty7tWQXGix
7+K+S+wNoTdYe5o0SYxTlFbe6vUu4sNl8q//O5v835DlXkP8bpu//WVJJH+TWP46pCUszQXbwnSc
JdH8zZA2+WwueqPs4PRdfcgmK8A3PtJNvQgLzx+28xi49Z5mS9ufeU6Xrz8ensz2P4bnkqUrXSbR
MvXvw8sgdb2hh/UZu1XKU2/JJW0zMchnhsFFOuzHwy0/7vhqlbQsyYuQpujx1RJNZ1QlSbyHuB4O
pqjQL7n9hYiMX8lMvaOT3vXHA5rcNn+OSC68jS2QU6eSv19gzB2fpHWQHMogQzEDgZm+gw+1N2JR
y03ruexxlDVZCLtBJznlq3zaOQWts6lyXJogaLWrkIpXQorkqjfxcX38G747Jdy4LloYpUy5fEJv
bgCTkk+Imik+SIG2xk8LYE9ZdKoz9vWxF1xGpT58POK7U+JqxNMetS7bORqxt9hkGgodTVfjka4E
pSdAmydqNH/QKb74eLB3L+/NYMsv8+bykPxM0DVQ3CvfvQ5iccg6E7k0rWAiNXeqYFf98YD2Ox+4
Nm3KzMAaXCoNvw9YRnEMMSHHexr06jyUTrUbiga67sfDvPfgMIUOq47LNFpHDw4pVqQmGV58CHyr
2MeaeIa80x5a+TTY/itDOUJwf9DjfL3F30xhploTxUyaHMYEN6cCXLGhUSGh7Bnqk8l7nZ3jB1Rb
rm3bOFFNVx+tgJYqe4eE5eRgausGIQ2eUhuUOCoUOjV7imxLWuUuhU+CFeacbNKdK4DVfXzB792g
b3+Jo4+wH01kACWrhIxruU8tWW912JGNl4zFdV34/ScT/N4arG1PKGG7LP/O0WdJSVo59ADJ4caL
0Q/NkzsEd2Y1U/Es9n097qpI7z6+RF50fyxL2vGkcln1CcA6mmfiNfxgrHR8aEr0Ea70ySwyeuu+
tFC9YZOc1+g5X3yFKYntcvbJzfvuBLPkCFuyCDty+fqbO0rAZWuT3okPfo5+3Uii0zHq4EPI6kIz
4x9f6vuDKcsWAO2l6x3Nrm3XUUmvNjkgfsf+FKBzItRhQFevy/2EN/uT5W3ZRPwxt65lK8f0hK1M
dTTgaOYEg1pRfGCPv/jsCkHpfR4A4uP4pOGOWtEUI/VG1xEPZPLRpKMf1fcX5jA5SJImCmqGG03X
gQZZtcvCqn+JaTufiWzpSYVO2y7W3MX2EaN0yz55IbyzsizvK9N22YfwRj5anjuNxNFB5XEIK0pW
DQC2/dw8NzkxzR9/MMs8HD/rLJCuNLWW2vOOXo3SwcRTQlZE8wQe3VwcPXm0tbzqR0t4O/1D+d87
5v/vXsd8b232XGBSSgvTFO7RXS85/k00e+OD1VbETaIF9ccVfXecsOi1Xus25M4DWTMjsMULUebc
QCL9HNgVFpHK9klKrGXo++tZVIZ9KprB+PXxpLxz8/w2+0ePhqEKnxO6EZOcScJC6VvXTsfRuMA0
zrn9KkhnkpSmbeJ0nyx67w0skdKxDUCZ7spl7t48k1NbTGEDt/hQmPbPMUA8F4U+4aDWs7uYgPvs
NMmtG47U5x9f8DuLH4s9+14+FdvmKf19XI7XXUtwGWqskSZwhkaJvM9iV0byaxxF/cnQpKcmtu2P
R33nTljWA55SubzWxNGdUOCEojQlk4Mja450FgSengSZjwd570kSNhsc25KssuLoSRota+otx0oO
yKHwTMKrHu5i8m1rgm6z1v5kp/POOmejjLOhFWrNG/TokkoPZBS1twQ4Ij0uA+mcCZcmkfZti3vi
X7k0VrhlmyNN7/huoXcNuV8xf7FG0GEv0Uh+CLsMjfsn98e7n5RrsXZ7TKM+Xk2LOEPSbjISdKRv
TurfBF4hPrma98bgAOhKFiIpOBn8fg/WfhiLYMo4d1l2fQFTKH1IFSK+j28HuXwCRwse+0FJRYJ3
33Ke/H2YpLVNp00n3vNNiZE2Mgz/Z1VaONWq2eu+Ga6LQsmvcDzBY/X9fWqORJEooHc1PNMOGRXi
ZhhiwLhSezPyo0piCzkznoSQOqmR4O89F5ULAC3rCxY1NByDd0Vdtd47M+eevQpDtI8FqVsZMTp2
aeIVl3Q25yC6Uq03/ZyFN75IZZPeFRCjPX0yBe9NtO1q7dmuw97fO7pHB10HFTMTHMJG3KPteiSS
YvxXxuCorjhBW4x0NEauB3vo8eMc+o6mk1967koQhnz4+MN879m2IV4wBDQUy12WtTfLZdcgjXHE
FBw8jOzX7UQCwolrkCGETopK9MeDvfdoO5JyJiulxbtrmdY3g4UoIJvZbxlshmQaBQ3S3hyhkxP2
imA+29p9PN47b2bbWY7INs1LId2j8ZyIjE/C7YJD4ZCbfMKOtXBoisO8toTXo3gw/PYms31Uph8P
/N6sshldnkMKEtbrE/TmQstQcyRoediNFuFQNiMuqwg38c32k63Ae287BFEsyyZrpuMcvXUAGzhp
NiewMHobuiqPZOt81+34TbJbPCFsEB4jmOw2ppnx8SW+N7egDUwt4WuxFzk6XHROmxdwCygIYDsi
85HEeQiHlfGz6dAwxD4qxI8HfG9O+Vg4Wnjalnyov988rQ3JRhfMaTb6P1l9CLHLwlPDLdr1xwOZ
y6Qdr28WJ0TJY8fDbR+976gVT3NfGMmhxaatVI+bL9uK2tu30nhKgelLD15w6G6q+LOD43sLi6Z+
51HHsFw2k79fJLZYz3KGiCcE5OVZYqGiRxyYbD6+wvem8h+juOLorkHA2LBRZxQHyceJG0VfGffR
Z8f+yU3y7kBUY4SreV38sTWm/N7RrWsNBN3eY+jaNcKxdDzP568fX9C70/ZmnKMHPY9y7O9uY+wp
Wrg7RTjHIRsK/5M78L2HTWsLkptyURZbRyty0Np69I3J2BMglK9olKo7c6jmnegALCqvLrdVCGag
osRKj8p0fn58ke+tnmSoaIs1jSrX8TlDTQoqfewZ+1J09H3A5pI7wBuo0wT3FP/C6Ul7AusR1UXt
HB+sPZ7ihI2fsTfjZqSSKfpNVQOlsQ2v/eRufO+62KdT0KaURrlE/n7Pi7jBBxrzChpkRqe8esnp
+np1uq9K8/njKXxv0aLfKbB8eczk8VW5Hfr4cVTGPqoF6Pc2G78NqcDbbRr1/bK531ru+K9sFlwX
WiZlNIXj6+jmpM2NPKFzseThfqLnM+o18Xn2J2+Cd2cRCyvpEoq7xDpajwXwUqeZSG8OJthMcdp/
hel4yFE5Er5RXf/z80idh50mpTSLzcPvH5nvlSD2zSw41C35B/MiJ6ytey+zz4npLU5kgdz04xHf
XZTfDrksNW9eqSKsyCpTDGlHkI5R0Mdrq2TgNumqbZ0Kjt9J5BxosH/poblu56yyLz/+Hd5bzahR
clxgmoV7XN8KalU2s+OEB1miN+4GCGQOwj7fQyDw8Uiv9cGjVxA3CpUTd+nxmOpoWwbklHKKYiiq
zNaWdhzwlQqsA51boqUHzus3U+ILDO+om/Q6l4JykJtP3ndn8rqnIbCb6zYBp46/Mmjdg3Zq73qA
Tg3M21yot8qnrXzSRqL9aama7yOQtcaK30SP9jigI3Rp+qemNd/Had2e+vE8fIsTd9jZZBfcN4l3
g0NSPUR4qreNysi9N1PaLMxchEd6gWZXAPQvG4Ae36owc3+AUQ0PpP3EZ4ZX12qVtZAIIH4RrbJq
q6Hr15EZjkhnzEj/JJ8reJwjZYYHszUgGsaGX5wbMuyvGmOG12BxqT8V7igyX/BlI8yK+m8EqA3t
2oMKhc5a9uFzNNM19yhWpQdXt0N1aVS2+lb3I01qYgDmmzIMZ5BWgx22nFJI3IAr5/LeT7Ppk4P6
O48nBwXFyk3RhsPy0QcKwsCvp1mHqBIqTVXA8S+cmszg0Br6LdvU8pPn5Z2Vjv2g8CQD0hWRy9ff
PC494uUpNMAxG7TiTryUI4RCqA2VYQdf5Dt2l/Sze5afeHzLvh3x6ApJV+2aUfWMaA0JRif3F6/Q
01nijbOS8deU9rcfPyTm8r79c0QukBaYZH09usY8bdHNahEsAcUWXrH4vumqC8tR97q1HqYMo3KK
3cslKcxEmBU6n7y43lkPqI1aS0MVfgqV2d/nGEbKlMC1Wa54CjYklHMkBai5VSNI0Y+vdZm8Py6V
kwT1Pt7+1Ht+HyoMqxFiAetBi5boEOhFEdg6wX5qYfclSZat7RzXoY278ZORl5/8dmQkaZ6lTW5Z
Ko5/Fn9SQ8c1pF7n0I+jfqIFtEQ2heKTpfX48VhGwQ6xnAk9TrzHp4lwno1Y+KM6pDUwOyoyqJ8D
Y1onPlpLPN+ftSr+aNAsAyq6dqYNp0pwUvt9QlE/eBXUfAXlKoE7QDKh2kTZFPuAE1GpnyWl7Xbb
ZiKmYZX1DsA2fmt8cwCugdP6UeRiIVtO7Z88Rcd7zNffy+LRZTvEyVUcHQACYeZYwqU6aNfvT1nL
+mvbL+BDJeG8IwLnuSUY6twh7HoV57q5+/g2e+/D5nfmbI7aXlL6/31WhlIQuYYA5jCAfXssB4Ow
ejOznj4e5fhmXq7Rs2ktSpf6PJ2b30fJ/MIOY12qg+pQm89ZmoK8GgF3LBIq0jfQ4BLOUK6cpu72
Hw/95wWaQghpmg5GbKjtR9M7hzHhtrF2DsYw9/1mSKSMoJU5/dXH4/x5P5vLTWXSFQDQa9vLFLxZ
fmsT9OLUGoRWqPHFlbLBJaXuJwKZocHBqfl4tD9aNTS/BK0aiWTbQf9wPJyT+D3GxEQerLzK4SI0
asqvS7ab9Qbtzteigkx97Vjd/HOYUmBmqAyNlTZmAv0qJYjwnsdqbDdxBQyJ/BCSKU7mXvA2HqC5
pOjUyXZuqn4qoe+DGf/krMEDx3T8vsgwXa4DeEpYFvtz6/fp8ibyz5wqkofeEfPGa/OzKQg2ZYIT
xB5K63wctAJZldrkYWcP7YQ0FqwF8tMJFb3rTPFNx0ZoLXNl7/pJ34RDe2f6Xb7JAtChrSAmIXeH
7zKZS4IP0Le1DuENfZdaV7MCBhaITICK6XFDl6p3VxQgifjDxFShF0EyizhqAMeHmRbYYk/s0ZrQ
W5pKBgAL+trFBphUvWssdVeo6jTzgOWmQ31WF8Td2FGf4WhSP1x0Z8SJ26cwfkh/n5Gsi6pix2Pg
+pYDbmijry+KLkLQhsmnrtqvcFZJ8w7dn7XIznJ2/9sJOPx67ES2LePgxQoLqIE9KLbQKXGehNO3
oQ+9C8I5v81h+F24rUVEIgcCv0/3KFQ2IYLzTWXbp9U4wArN+oeixgivfSATRmETNoLnb93hEAL7
vDDzSmPXQ5oVurCIPJuKLWrg+nrgmET0AwLbEP3qOuZzQLrfAO6snBJqQvwwW65BMlE+bUalvoe9
B4M/z8t72xYk//hQ/d0Sl9bsnA82xBhY9skSxpysYmfW69ap7nOz1zfLBLSZAdpX/dDgE+fm/1J2
ZstxIlsU/SIimJKE15qrpNJsSdYLIdkSkIzJDF9/F/10LTus8EtHR7stVBRknjxn77XLI5kpJMDX
E7GCjbWBaf+gZ2gYcw80CUwaDLZ5p+rUOPhJ9lq0/hUZieHdZCB0D0R/jMkh2IEfuoEgD2qrexbT
eKW9GrVlln9knRFvSVkEOUGQDaaUDd8UIMcEN4yrCYLPvPFWdu0jxK2rALartVAZXVYzH6XuXqLY
WzVleXSCQXy4RU2sjXyVJMtsJxPzqiku8lJ653LS+1kZu75yv8U5BAuzSDRBC7E46CUItfI9XH05
0hkaTi9d34MLt+BWVC1EIE6b/WVaq7dk4dlmJMBMaXrZyvjVJ2QSPJu6T5KUdnqkakSOpgMsaJq3
SVU9wF4C0AXwdJU6GW45eyQePpSHTuNsbQM72MquC9a9EuTf8Z2s7MF8BbfnHLSP/d0JgfeBJK0P
kJbIq+wWq86ontQQXKlO/sxKEAqAz+46MS2F/obB+bwrhiXdx65WfbOQF3jgDigl+7vMjpHHY/gz
hPstDxxwu1a5KUcB0y/SNxN5eQdjSQgQ6LbTBh6UDvD31ycT9iFBhlZ4jmA7tE3zbE3mY6+HJycB
R0UGhrtNXXYUq15yVyQCLFrAwdrgwwFmI1DS6S8gfF13wwQ9YJr2fWcfIqM8OW6Ord0zYE4ANpF5
PKyttHghY/rOzqrpCgrRD6+cSMcofL2Z5yLYkO0C/lgskmgiIaU7Y5LINPFA3gnmFx7PEAF7Vtfj
TmIQXVXaghSeus9OITcR9O970xa3Yy6Pnde9ZxVEt9IA66nbsDqnok9Ya4AldmV4Ntwk3MJF4EGZ
o6c4NH+y8/zEkv3YjdI+kjv5LcmR6Axln+1a23ptNI0qIgIOjtuzsM8AgKzoiv8g9oNn3Dhmr1ej
zcoRFtm0r+3SgbLlDWeyuuFKz9NR1/6NwMB7JW3znNbOvazIkomb/nHQRNRNhvqed9UrI11SbSVN
5kGAbiCpMZ2EuXEUzSIWpo+qFurkRMSJOrO4Vz0+0EY5OzwC3nqgh75Pq+TSKown4PdwXrC4ryvm
NmsZz4AGmyDgSWMwZNnqRRj6QojorQhnTQM/KPaB154bvzqZTnOYOjzsWTTciYBUEY0bL3HZxuqy
/hF5Cs9hXO/L1Prh2BwiSzv46ALcVqH9xgY4bfM4f4wM+ZwX3olIIXvDhOnY6/qslkghVz5wqIJr
JIMbGcGKzYkN+mZ6HYSY3IO4/F+OX9YCOh7vmdpuRes/CC8EWc36gxkJ2XHaq8cxddsD65O9E7XX
wTUQ8WU8VOOmoYTHe4//KtVWsindSpDXEPsc791uXwRQOBYfN1mBxj1On70XYhrpcutBJv2TbYzH
hie6JaniBG3y3ojMqzaQq2Cq79l6njt3dFd+JTcNXSgRwxNTRPLSuKmSbcOwnPFB8uYqCFWi4hfU
g3tLVDz5C5hapip/HBNQpqbcyx41NIjGzeQEu7LPR5h+vNp6SMiUdyHYzBjDQWQOW9G42GBaVa2r
oMToguesMftvbhHh2G6uJx1eA+y9mhxDreO4uSlq9vDe7DGE+3ddwDLUDlW5C/zoodY1P0qKc1cG
38hvIscmgS8ZKfchMcv7sVbfBh//tzSLRyUJaivKst8SMLWPZ/N27tjd4jQ4dwFiaFPx5PR+cBXn
+dabZ1LqjSvPco+gjX4Es3Vd+93PcLRfcGDt7cJ+o62wOC+MPaT7Jyrn17wJTmGZM3XsxV0I8Fro
/ITNrd0Prk+khWvciIhdgXLte9vS5giS8q409UcYsaq3nv3qTeGLPbAQVOG4s2rAVh3YkdmHmV0X
HC3MejikWlxoOR2xVj2Ui5dFayysQvv3HlC2dZuzI+kiPQ9ypPUxC55C+zbX9fciMS4iQ3n7vmRv
HovxELTGRYitazMbvr0niRV3lgNBog+e+iq4MZSLWlV7963M0TEJ5ApNyt1UeXkTS8xIYR3e5ilg
JlPbt3FKwBHb+Mqf69cxK48W+y1zzA3l0GF0E1BZ40uUtphMu300iQB0nHuCI/LDbtsfhW91h8Ew
Tn5uvKXaXrDe4btthiCkXKPiXZm7VWLX5BNl3nyBVO46QrSHwU2eAk/mXGnA2u8PhELKGUpQPt3E
iDIwlot3vjV/VUcNjvn0Ng0CuGzBuWmR1lMXV8RT+Pth7Hq4BtGH75QkgiuvP2dQnlg0PHsNqPuy
cCOsEl2DgZV7A4ONc/Yal3F7G9k+0EugTOsRuOp1nzO/LEz1Hs6EpKSeG2yULh6puTKCjWi9dAa3
FgctalSaUT6eM6AIzaFWdkUE81jDhZtiwnG95IGu+HfYdgp/WjTdaVADHXHBu9JTIJ/gpblRgwaC
XNg9yh+MAh5xETzCrwPp3aE3epcV+zQaE09dGrD21v2SdFsb8CpxbKyHLjf3FPrVWnkyPmQtj8MA
DSuXVvZjKshn0OQuHO3ON99EodNbo7H7XRLBsBXDPdxYwJhYxVcdle/FOAdXWR8Gq1ZlJVbFxtl4
QxhQ8ATdAQ+zcyyYYGys0BL7Lske6wmmXeITNKbL73VfqG1qMSGMdRucnMGYOAD2EKM9lummJECC
wp5kSYI6TRM7DBSsUCNcHBU+6KoS8Iki4oeamUpljsx3OdsfAuxFb2di3Sd2v1VTbu4Ur+gKjZy/
GqL5EMqAX9LxNAgms8GikntbfBJvZApc2ilynVLB3e2saom7DC4Gx5ipewBozRlsdz0fwzQ41SN5
Fy1GUM60cAdd75gq6Jvx5Owifqj29FPWie+2EG9CV6Tohv5w2eZi3KAEnQ9w8bdFaR7KOV4nSQdb
Nje+F0vSYBTYsLvg0AfGgl4hiT6WE+j9GM4NTnXzXkwCPoVMrufBPNBFfK/9hY+grZuWAE4jm00S
VLJoj6wmeqDxyYHNMl1w1PgMo7AiAMv2YtgV05qpyi436m/x4LxUkX9djQMLBGwVuHjOVWm6+bYi
RmhlSvuhq+RzULXDutKpdcvDkKztKrjNDHxllYWIA6BvvWYD1keRBLd4FKm78EbtjRqwC1zQUi4k
zTS5klmQVysHd/OqdICA9e3cXkbQaldsWIAcmua108a5mKtmUzdTycaRRjvCqX5wCwmpHCFzD4MD
ZqKBm2wSNYPIOqww3UhNeVw/TBYRfJAvjHUS57csorjt+HqhtS0+SfLRjZQeuWhuTGIb6e+QMZkX
x3y2yLfsguMUtCVSptA6jS2gS7vAxZ54/mEKs3mdp210MGcsWmWEZxYyyc8Ac9TBERhki4GnMuLE
tc/g95Ie3VwGLsfqFQclc+WYHcCctrlyyCE/NojfM6d7Rz4DRZnD9FpkCfWxwSNrE1DQ6wDjT2L8
8EsFyjyv9wiTr4RuWPbQ05jF8DYW89vEw8bGEr4bQUeGTFkfvK7xLlKdI/EVVO1O3VVH2ybvpana
V4hCWLNC6vHqOGNHRVjd3jLfVJssEZL/Lw9Wvuff2ThBd/0kXvMFYZDm8SUcHXIESvwbnf1ET8i6
tibyYNmED2bHDhu1wwGgMalAhXmQhTvsaIhy4mb5JdwzPRdD/oJ91jq0TcWzTbN2NVi9/1AGM2hc
rfArkXEUdx6t6cnz8Tn37btB/uGaHueOCuOCnserXMzN/jywALSvUQOQSmeGfVHYANoHQqnQq135
bnbRMs8njy7izNnFI7sbZCWUwP6O4vyWKTQhwkRQ4nwcXwgzgC4UBE+yG4cvOjG/t+8sy2aISSMj
ELSZPo2Ii3nutTma87HrzMWkmwYgB8koB5jWrMHzTttqNso9ILloW5Ly+kX/7g9tTcuU2Kg5VknB
9PZTIyUZrdLLyLk6TnNaBKc59WVxa1QiwjBpRMSjFbhUxDoLY8td1T3Jm+c+KeWtjQU+ucijgCKu
kZP7xe8l/9B3szwHJS4if9r+4lPfLYqktrqoAsklyzo5WkkrvI0bRCO0jTqRD+N/b5LvVCMRDWnd
PfQCRfdaWAMtoCxNzNdRm7DQ8ia1x90wyVlvTPxpJG9KOl840ovaYc9ky6+HeOnlVPiNdqim8Jxa
gzO9lrVZj+B3ygZe9AiNhsq39nJwzX3JX6pH99bxkvoqxvD45lm5Oa58wBDfOWrnwaad6gXC19lA
kVqrxQvaY/WEwGrn4ysHw/C5CpQwV3PT4flnG07nXTUQ4Dw2UcUoImqy9QyT+Nkf1fCe+m6OC7eB
QUX+eBAatJVHAjoGwAqE9YZdx2IYhgABe7v/OZJwUgEr9bM9UI9uX5YgusDsDO3rRHXxRL2WPaHp
D4x90HcDYKLRycsNMSr2qahLFzAmrAh4SnTyAXxUXlmTqBz4p5KU6phMbEWpE1ugGjZ/b0v+4Uu3
GWIyI/EX5ahYmqT/1wSNCmgmTdI4xyi24nsz5dy8dqKh87546f6bbX9qH1rB0rI2HQ+6wOeurnBb
J7OGyj0iKwMmCWsM4hWJ3RNJaDoptkINU3VmwJC9VSjluZkTSX+HnhHgiSgkUCSTq2G50yz0t3UU
9PLQzjGwK2VW2YuZzfpmbPxhuO5060O6rMhKvmkakd6Q2On+c3ecFQTVhUQs4Etu3a93rQ5ml6Go
6RxHM/KvamFAHyex6J64GoNgjxB71qZPI4csr6rPv5IRuH9YwfCVoR61oZShQ/q0gokWMOkApus4
um4aXwuvCSFB2cCJkTFALTMCjQPJ8JQVX9qT6z3WuWqBxttlM2zyuqcAp2naFWsTFRylmR8b4DQY
PF8OdQnSmbgH914laHwJe58S6wkKeW5t+ZzDE2Jp6w43m37HQqDytT3iP6e+tUAWgJYB2iQ4wD+Z
Y7yEC+plvD1pz7puraxpzkPWucamahrrTEtHXM0COBjZs6P/JPopaqmfixA2vtnaZIjMMl9PWDpg
TnRGmezamTi+rWcZOryV+E3eWpp86jC4mtn2iBimuP3nt4NuPc4K6TKDQuv86/dM+gxd+jF3jl7F
SL8t4h7ecep80Vv/PKNkMoDyChUig0M0WJ+1bPBzgTyyKhBgEdA+TEYnDYATehLLeRQP87/PV2wb
8Bzy7T9pXQixSkxfK3GUdg51MCrbk5+1zevfb91yaz697zyiHMkxuLqMDT8NkCBduvgctDhaTt3f
lm5bXqP5tw6iMdTDBAL5FMzd8MVI5w93kjE6LDdYgHbgfZ6x5CzwUJtNcVRG228iy5gOsHw/YkLY
v3gy/jA8cvhUFmdod5n4fnoyaEWViYfL52hWUSIfVajsn3Udhx4NsICzNhDRMDr+/ZY6S2Xw6Z46
gefboAktSQ3x6b0vyInz8tLsj4oOg3/pzlYJBaz04uRqItksgrqa2sOGY5pSpxjQYg9nVGM4UEEQ
3BdZCtuzqcdIXA3kxvh0RWtG0wmZ72doIlPznLl9ToqPW7ePXRP25cZsE3dhfmiYYgFh4LRojNFp
P7IBQnpnFQPN3ziz2n0ZjH6wS8eGIUPlDiBHwSqA0PTtjvNMGU+x+8WO8oeda9lGPIG2Cd3WZ2MX
CUkCQkM0Hiu+cjg4qMlAMMSVX+/+ftv/NPmCrAthDrEpNeNnbwW0qUw6dQFzRZmJ95G0kNqv3Cwy
41ukW8awLdtU2cfWbkJSmcBP35qqUx8iH+SOcldMaPMQIq4iEuU5Zk+1FR0ICZbmSVWqfS4nM/zR
B0162XQGySReMFjGF4/O7y8GzwzDdBRRKOSYq/66kGmf9aXjeT5qTvhbogkR5TNf57Q39aP61wVG
4utx2OkRJS4irE+PaZVM+K1iyzoWmu1jZfejgcU49cRX/tffBGeuxPcmXWn7FpwmZBe/fqyQYRAT
x4hII8bQZKeQX5VZJNqnRcNQRhP1nns2TQYxvtFuZygHqueLx/C3hYBfAfklRn1cBvywTwtBgDqL
Fl0J8T1JsBOp2Fw1bKW4qJxhj/HN/WLh+e2bXK6HwHXZkBj+f34YleFXoLZ6QWwxtG7620UG6XKW
T8rRzvvfn/zf1nCuxfh/0eZTZXifv8jCL0SivNI9RrjKk31MX6Q5dpbdXVYOXdKt6g2r2YowAnH8
r1fGFmhjLYJ3QDfm88br+ZT8Gl/uMeopAqvGC0/tPOXfgtHqNvFkL3Mz+gR/v+hvKwpvN/P5RY8F
Z+G3W0vISmSltG2PUZGPFyNq4RNp5sMXy8nvXyBXEYu6FSWN/O3tCJLeIHo0cY+VKfHNBAEsHtyI
ZcoJSQv1/e+f6ffHkzoVzS7OKSoiDFS/viFipmE4TYVzrNAePFaUqySwkYHp696+IR03++IeLqKJ
X7Yo7iE3SlrLNU16dr9er7QpNSMEBKRBl/HGzJhjeJPr7kTuvkFYybd4fUF1Q1v59ycG1R6TF0mt
gYDk04UhpQfaBhB+7NouOdigy2iOco50OLa9VKanLxB21F982j88MZgP8FhRuuFB+Ox30MkkNIR5
oiGyhDQ3Q9VTRbhtPWdfPDTL+vzptnLiQDcisQFZiFt/va0ER6b5oHvzODHJMmnzWRWjEwIsPYbg
AnEAFlNpxP9+T9GUcTORAqGd+yym9ZB5trYTWXgQGDnNtGRPCfF11PJj+jPTTO+H1LC+kJn94Qn6
5aLLn//fibRLe5tyOTCPJOGGp4COO3mqdBqIykliAjdwUnI4Vh1Ytowcw/Ffd0pps5twtsJFsOxf
n3ZKty/J1auN+Th5JahKgorFhT0qOS/VUvuFRvsPnxUiCQoyvtUFxbKsFf/3We006T3SmqyjMw7+
dgp6INFG/d2NEm83KUWq0jRZT+3ofOXA/cOy4KB1twSvKhp7UDK/XJigYKaIyWwd8x7ZnGmpHAqa
r04JKu2NB8Zu88/LEOBD6gLez4Xu8Omuht5g+UMzzmh8w3mDrXw6NJmMdp6EotXPNPX/+XquY7us
sUt16P53gv6/G5tC+CM2sxHHJejivuRU++JlTGi3HJzlC2bzJv3iE/6mdKUKWaA+uEcFPjbco7/e
0oGRqZ7nzj3q3vVPrWfinLaJBsKiKHAhwWmWQSUZ0Hf5uh0nMidcxghGSP75v392Oos8vljO0NF9
WisSH/1jJmf3aAgZEZuXF3mwn8wyggwgAoumV1O7xf7vF/29VEAQ6Qa8L9Tikvbmr58+JhC3JHbc
PVphBPi6XZKh7Ky9LpmQMsETr3baD4e/X3N5SD8tioJz0KK2pQYM5Kdr0ixuyfcxnGMpObIglini
dzMCErmWCOf9L77gP7wyXI2DusUI8vd3NdSB3wGxozpQNsnpRGTdjlOcbUKdk7ZgojL7+6f70/UY
AXhLLbJYkj8VlmTZOJ1UjOqCuWHGkJTVhh6Pc+1hrL1hMuy///16f9jLMLHaJqcDYB3u5xNtgR85
N8FFHM3OMHsS2Hgr113vRj/+fp0/FO02cksB/MpexNL+p+czNLMxHiKLBV7Oobtz2o4Q26lKgnED
KaQ6la7oLmM11PeVHsh0m6uONEGG6+5Xq6D7+2deWABULPSQlqrs0z12dJ33jaitI52shSCp6pYE
myIoL6bSTU6umT7FpmttUsd70IWXXuFwmZ8NoYKNHDrjnEbZI/EBK8IraYrjo57faRa2yAEy5zEu
e4FQiklKnBAarmGKT2s/Dt1y04vJIrfe65Ys51YFhL1Bo07Xsq186H/8Gi8eDWyPbOq80aix7PlW
qAhUX1978w8UXaSA52V/Y5BZOW1d6DzUkKEDKLrrk+pUzYFz4SR+/uBkkY1ca/Ct6ovnk71iecE+
vYBsIUsviZrPYnj860vftAFK5HSwl5WGu6DGgVFBL5Ib063L9bhAFjqCLw52Dm7aAOyDNAnRjJaa
TMBsQI7UWePJtbD5BmZoYk1PyIJye70xhFEfo4reoAFaYE3gbXrN79ft4e9fINpF5SZ9/d1beM8l
S+Da4alac04cXp2wuEtpLgJIzBHDKpMDhJ9B9Oe85BOulpSkmthg+PHmMyQlWy2nuciUSyV3ZZ4F
a+i+3U9pV93NbJNGSyYfs1ssDBtVpDcys97KJgmYNNbW2vIbtQ4zJ3ljtJje+0X/Wi3CDTRV1WZw
q5fCrM2leTmeSRDmEzX1tEvGSd6ovJ8f/DG5DMKOELGRAIS47s/Aks9uG5d7ErrCNWqAkjZo0R6J
MsFrYy0qPEw3ZOBs/bBOziOWtStSzHKGql1z0ZPHiQTRTRUyzenVo0exmmC8bTq3m34KmfrbSDkx
5MiQJzMCyTPHyXxsw9BFOmUQ8zla9wZvJfclfyyM6k05S7gEwl/SSUwkVnP0GqK+3HbhSEZUydca
EEzzMyeW96QQwXyzBtlfpyp8l4pMr6YtXSQxDtxaXN5L3HSoryyHSWrYZdN7mpvpcxS6M7M381lT
JFyMjRWdOl8759ynuzwH6XciEiYyNRKSJFd+a+p12BCaVNFZ2SVGVO8C8I3fVTa8z5X9CObTvLLY
GrY8mY+OgrmFRlXvBtdxL0G9Kexwvnyy/CK6dLz0TRuZv0EIBRysjK/mBE0tiYrhCX3EFeJLTW0U
lVsDW+fN5Lvk7VDvopu8b5o6O7ZjdAiiEOWbFw3XSF/tc5Uxh5j6jAgYs2P2xFAHo1/2oynKb6Ev
k305ZXqtcFvteijLO+nG+kQNcMtRLPtAiW8d/Fbk38cuTU/0wa1028/5dJt7QfETSsqdU0cFzD6j
OhAkpZnmB48E7FpXaTiEBMv67mU++B5hDRmkbYMOLYzOem+4FnrOUdsnJ0mfwVjlH2bi37SGFD9L
jp2XpVWnh2EWA6kGrM/HFv2uQuMzkwgBNHHVegG9lRBGtg0V99FB9LWKOQSuA7d6zLroiee4uDQ8
j5ySMawvy8QkeiQy012EHvUYmPYbi9S9DkMHxWX4mvpJeYMWo7+vaBNvlVM/kUXZrZiovY5SaJd/
8+9z3iOI2gnUeSjFBI0tSPpwyH4axTCtCpN/pEFabBObFzhaxoukbqZr7YDejMexvtWDMTMKty4M
S6LU63HFvDa1pQ4F7GaS5ckXKs0UrDPf8EVS18BKU2s8m+OkT7HS/kOM02OryMoAeOuCbEWuywl6
ibfBo+dumlgejIyMgxXyweScqIK8167b9LJ5tHOPbJTITdZzO6eruPbUXeSOd36hERfUgTgFfrYM
HtubfkCz4jJc3+Ru8pInATP8PB43+QB3WrXVx1Q7BpHokP2l+2rZ1UttdWIlLRl8m4pi3GlTjTfN
aPpbMmeLLZ/JPKHGOgy9ka2NjOlpGpEFzRY16muiqIKrYI7qC5jsSKu8AcR9wXPJWDODHjz7hBin
fs+CV8SXGirFrous9zBi/+rRpa/wtJGKydziLhVtsNCI0e65tREdEkUUXB357z5iOb7tCMix3yfP
EPG+VwmVmZmgfIIg3u3DLoYpPU7e42BW+sFMBREvk0quZo8dcgyt/hhO6SLqz4FFVzoD0uo1ckE2
eu6Gs5J6HhRT2Kw108u0NesKaKRiyGUTuheaOR1HZFVMluhZtwER5HJw2w35I/IibefsdshV+TYJ
Y74DIELmAf2vcgWNYQK4LwsIvyNZtx/w10McFUzYynUYQ74TUetsCxeYk+X23roZtUVyeldQf6a+
t5nctEb8PTPZXpGiVZOOAWdpBxnEvPIMwgcjcsNIrBvLLbFo/u2UBNDL5wrPw5gbW6MluieL0uYA
XoHRKDvAxkfbeOk4qKAVObzo6ZfIR5NNaU7CjwrR233bE9iW09Fi2xB6bbipeOgMO1uT+gXYibSN
n51GNxSKBEfUDOOzsAGLY7/vEDQqReO8zUPS8mx+alt1+TeOZIv5xJ2+O2YTnygDBVjybvSfwyrP
SWn3ouK9QMkb427V6oLP213M1Pikdw5o8svas6+FrUkM1InnPMxpHYGzisJzGSub7GOj/xAgKTdl
V7pXuWtMW+nk6iR7VcDHzp29MXnj8xRG81MtkG8VZbuI9r3Bfqb7Z9/LGrHLEObfbaWPUWYYjJgK
+aY5yW7GlDhw1RXe0STaipxY07jJ0bnyVRQe4//yR9MU6ia3RPA0zulAnpJxE3tGsNOM/t/LHgb9
3HRTuTLMsXgVM+VwkhUZYQUZP741rIxoLhEc9WT337MoxpYWjuiEau+ym/34FA+LZ33JBmD6irnE
fI8iTAMdSCGaNsq7C13/spoqgV+mMe5gfXUE3+QXdUDJZ0fa3jrVYN3UnO82GrTdxgAQCxoZveKI
lGw1j8lbU5MmI5owY6A7nWUWPQgtYBpUDiHVU7flVFJvp6R5mEi72FALdivboAUeInRaNfac7piT
extvzpg4yCTYhhUPVx0LbLdFdMoHIb67achgRcl+F5KtuHK06e+dIkf7WTbjzosFDUX2N79Jp53Z
D+26tKr0HLvytUrHbGsiW1nZ7YBqPY4xJzijocl5wezR+2pc5ZNRgP7T7ta1Z73Pmbzsp5ytM7Mg
jtVeG5I8JHq2uCm+RTrd7MqZIMAiK+VZDeqVXDuCXjLThlfq3dk6Aq4a30Rx31MhDNWmHdsHp69B
g8gx21jNUK/tCdW6lSrniIMOqDoSP+Lh9F7E48BS78wbgy74OtMAb6gtNLVAijLY4nMAMdkJ+Mob
A8mjn6YPQ6TOztDC207Ipevr1j7UtBmvo84Ij3Zq3+Q1uWJOYDxpxFf5lNkHN9VXQywc1NjZ3g8r
fYt/gBQmo+cH0OXBFcJDKwR5IdoI113oqXU5pEcafqxcrXkf1Uy6HN0032jb9HtdN/d0cpCK0Ppl
Uu43p3oonH3bVvF9L0LA8iPirsnOL7Rbo97SCcGEsFM+CEpJz33e/2xzD99CUZsMMulDR0B8Aen7
PSYhrsmOSEJNbb9hpsdFRWrxSrlesRnpZsE4JEsKKaLeyr6eWqLNDPMQaxaPZgmuGNgtkOK8SYlk
kHAKZKHmmJs4xghe6D0GhA1MT35msQ6XQTTxjHjcFvGO78UfqB7D3TBMNzok4BlIULXp+V8JkWJT
ZQdI6Y8VzkWXwV9Z+x0wbY4RbEJ5Qbx0GlCgNMWWvLBiPbiJPlhVHW+7dv5Jdl6K3tQkBIWIuFwb
8q7K6u5iMFsHoRuhFwanqPNkcHhaaRNdNZRScskFpjulh3EnJoJIPFeF98Fk83esOQ125G0VhyB1
s1f2cBuTme4fU9lHG2Jg5IoIFORzdaGu8APv+GD2XagTAsuzZvnD+s73pvqZeQYSPpong+Giz2CF
ILonujHblsxxq3BXhBuT4Z4h/ZTd9OYYo32pY78+umqm9bxAQ0FrFtvacZy7KqkTcotSArjnyNtW
eqmjhvq6sdpmY/q4WlKg77Ag9YttDmgtG7TFjFweHTwVa7Q4CLh6ouKcqZVbbm96QluzF4rk5bDl
yIRnpyDeoMrIBBoxAGJFOqD+g23oEx1Ok4nDmCzOasIUBOuT4E9VHUQ4PaRdXG5LlQRrFxBCo9P6
qJq52/tFMX2kpdHfCydrd/lIZqpn6+yKXgxd0MrXT4ZqyDqfWZPePdIR9j5FGWcQ3E3FKJ8yL7T2
9VzfJ5yVUKK4sIwnUhIijYa1lao5tik5IlPqnGa/VisT2S8vXdy+FMoybuQUImKT7No9prwVz739
LR/YVnExda/93DlHJ2Ta7oapgaI/oqU39gb6QO4UuWI70+/IwHTz4TSh/l1ZfsmpOKKyy2yzW82p
dwzS3LsGWMFpHLgBhtYqPFKjpm+k7BWXUqkfbPTpVtelfMvKMlgEl+kmMPz2cuom/2oSZXitSJs+
JBGlISF+INXqwgm2paZ8Ic2+X5dp/2Q5LeDO2Zhv0b4jR8PKRv7aIoS15wlF8vyM3eOeEOBuQ1db
MqF323Xn14QvexmA+QBqR0OMKs0Ig2Agz4x4csoj0uRwBZvM2iZlLNdeqfzjlCaUMSQknRkll1QS
6Xiidr8iSo2QkqhDztNQfqGsjy/K0cG1MpAkVWqbTqR0cDGQHHOhwJ9fhUkmL5p4Og9jwEM0GfYh
rrBwVhhVDgic21Ua87dQHIl1aiRH3s+bPCBBLa5ku9adO21NjUe817ax9fKR3ZLj2qar5xde5O8s
iOLCSy1ecUsTZxg7785oXpL/ejk0POGiYI1C4EDEfONz6XH8wZZFooZp5szLCAeMAn3hDVHyVo75
s2sFGUZDG5K3TE7M7ElhLJWNnav9MHr9IwtR0VVkzV4i9l3cOU20mnXxENXTRTuq24hEXgKoFSFO
pfeTynWgV4HyEYNs+yZimHp2xKEJqXy3Vl2LCpCtGkAn/Cfi5k51m8UXaA2+VSTS7Lt8OMs4tolR
sYxVnsIrDppc45Sz45sxqey1BXT8kq78GRWGdRl25IY7qXQ3URX+tIc6WEsVmtfUW9mGYnd+CXKU
ZFbKI2hn5XytFzUqqDu0Aj71U1jG94kipKIzGPv6DeeVoH2qMQylUys2HsiMalVElntRZS25mUZR
rBvBObKX1Q9wsg9j3V8JqVB706pax73wGE7mH1S+HmUXa1zVK/TNfBvuquoTtR+scuLjjG+Z5f+P
s/PajdzY1vATEWAOt012VpZGI+mG0IxmGIs5FZ/+fPTeF1JLRw1vw4ANG3Z1FSus8IebKXW3mQZR
ZJz1n25fYGGt64+VVlxnmjNsRxPX9CHSHxUlRX1G64ZfGMPdlmmK6+OAMQIyLaAPezy0uUF/jJr9
Mpvjbd0OB6tTWupQiyjx1GsP/TwqK1WvHT+ykaHG8jzBsga/TKWAYdvgJsgtoWBnipO3LvGFm+jQ
3SMkjwBB7Mxr4KNbLL7Uy7GfzF1DFWOXqpZxUXYdBNohnoMezQbqQjyx2Kda657msx9lxTNFU3BZ
cLIuSCGxgtU1l/y3bQG0juod9CiXbd/sYDtpvrRNTMJd9nrX8RRg0eVDAcTSCmjpupo6hN9bLb5O
MbikEaveaP1wYeEaB/cD07yq6SbQIBHGzXlcwGYjXC4AUW0mCXdYJaelxCIuuGBe4tTAPVAhKCtx
b9y0VnvXsTsA8XevtakswbFo5Y+omNbNaET481ivDQaQq4LXcBVNM3fnUAmqpEk+YggnXyZNvCFN
8+zVxEBcUN1OH7sUd/hkP3v5vBnV2AmcLAZza2M74sWu2BS9/avXcwpUhErr1AtlQCUgfgpbafwJ
c3w1qgT7OeF4O6UqF1AgRny6flsDBnXBg9yRq/uJmyabsRnzV03DMBZ3j8nXUQGkPKWAVpTwJqpE
kYCDvX5TI53X6/09lFZjQ7Yl92asY/Ymu59J45p+P3riaIVlgnyvSnJqLNUzRBqC0dI2VkdKD1Ny
n+TRsDNIO7b4zvxREhOiaQQHA9oOz2feiF8j3m0bNQZT2pta69dt97wkwpdt6Q2BHanTBY/yqxlK
Lg3uGJIx91bIhY/cl92NV9nOSiRkuWZBb60KG6T3wtjcAurEKdRtODSw2kMKPqtIhn/sBDpgpjgj
0tB4IdRmNR+rvsO0PJt/elR8UKuee/ChjYRyT9JNEqcHAKRgHEPtD/IML+SsOOKUo6wy9tnKrpCL
jB3TgOTlaesx0cINFXBEMopmA+0ZaH0nrtRRyQLZee1FYxsvqjE661yHRAWmChyJUu4yhIFWVdwh
haPK46SkUGIpoQSql74UWpnCHwg7SC54xshWqBhN4R4GqxRNITNDixZM/T41O6pYsfbUab2x1QfV
uQq7CmIcmoA3cei569ixim2Plspla7fm/WR6r4oTZQtQiAnCQFyxMdj7w5Adhh6B5gIr+suqwAQ1
MnL70Jij/TzJyr4ZKE6s80GKK2ckQiLTCGlvJre5UTzZWoQPm9pemLm4iC0AM27bX1OghDtvLwul
Dn8HLx/BrtUiiHMiJ7tq83WTx9Bm585exWbeQMXNtCBMUhRva3zLpEir20woxpVRwuUoddMJrEQb
fbMEgjtV5WMKl3tXORTsWkGasGpzAhQvQcmb9EffVL2X3uZ5hOk6sE+Vszj+HmVJ8czLk/4qL4d+
ZU2DgfsXeMEOlA4ZVFZx0q0EverCxuJRDAgGLQw4lp+0OrN2mhmhE2Ka91lfFve0OeSVIcGXKSqV
0S5N1rrED1oz1XpbiJhQpYdmyfYBHDd6sR/z+9ZAVRCIwNI8WTUa97BLBQLj5WjeKpE+/ELELFzD
a48u7dZVGKxIoI2BKtZLe9wNkfAesYwvbwdkUS8tqlqsWng/R+01/yC+6HhxAxOTQxSI+mOlT29C
bd+KSc4ww3sinwkjORUpi4NocYqjhZptgFNjTSbagr5mk6FVPXGptfjeKTXQQ9/oR8y/UO/azmEZ
bpF8E/dAo2/tmHwo6bmAKmOOtpYXmszffUm8jAcEkUR+rokD0CrJ5hDv5HzY26TU66nRo41D5+2o
QnG8BO/yzO6t7pJ59tY5xqA/6HE6PHAeqgXsM0Wsmn7q7h1h3cau+5YW7Z3mcPZDGhs3yJs6V8VQ
vtqqG+4W3MOhr8pim7ZyviRMVu+qeJJUJFy5QnEGfs5iu4oha2uEbyHm4dci7Iz7TG2oYarQOfZm
G8ebqswuGrXFVT1MnFtpJNPGGxusnluMbKdxLi6yFC61ScKzhyfhBjCCcpyNDFLXaNLwS2pDbkeK
qdjyQnYS6aui6v2x7Hr1JUrUeSWqqcH5uAY4qlntxQhHfF1HjbpSE6HvrbF84QkbgqKrES8QqJgi
rARhtYGNgiWb2LvFLNfU5AjyaI1kWtNh8Wi7axXs+w4wX7Ki27nI5gx8wkS7wjBJ7iAFYSxMp5AM
1a4DPcGi3B4HBCNxrbtVhixbzCgxWEMNbNeXxrhxqdEHUdsbDwuvZDu5vEs67sw5bakNNmsWUl6T
tYu1Sn0o8IKMFGGj9mekG3Omnmyl8a07zK1ftcx7KhFBmXLvUgE367tNaK+El2TbyCa0oOaBnWU1
8aLAl96QpVvBKKTje7WlvWSuvNQl1hSkqiTjLgXIYWgKPxnjJYSr7PUQ8qYxjRtWIQlC6Tj+FFXX
WiahgPHvZ9paAQfyXtboizY1xPva6fZGlxO79YMTINDmLboo+Upz8r+Jlrxog2zwuW0qv6wW2ZGo
eZsJFFeALgTuAkR+FCtLnw4Qln/NGK0E7i9buxXhDkZ2vEq5HSAvF1RmDHigvYkszJgY0Vb1mp+K
2t+7i/OGaebGKm/VYq0apCkteENKww5uaN1rmXXJ1WTYvU/FkuuP6IIcr+22AM4vHUjivtZS5DG7
e5G4ZdBpbXjFwmuobVC4KPqRFmlJtUfvqwjmqM4ylK3D6WgHfOMyYiIKhPeZVI5ZIp6HKPnj1bzY
tvog5z4niS2eUkx/fSsMqcv3zR+39Jo1XJAIjj26FqmgDeMhyBWKmCYQuja3ECHrG90tnkaN6mKl
dw9tG3Zb14nZoa32d6SIvho0Em/YpfaLU4hDyX5BR4ycFMje4MddaP3CMSR6juxERZVOnwLal8Yu
M+MwcMt29pWzwPNTcAe9egTcFjymptEV1U6gLWmvdVbhJrAwlXHVx3t7iYI5LZO7xmP4XF9Z/6Kr
DKBjgdIAWQZ89rGrTDhuJQktgn3iOBS5wILpziKmgQMwxoYlfHzYw8hhuGNebmDxOpaPj6pcjBJU
/artbaD/5WiaZ7gFn3h7p6twgluAWKmWU5J6+/HvfI3kkP7DuOS0pK/lJn9V3pS373ESp8310+EW
7MI7CBNTz8DkM9xCd71UfmIZav5OX9EYwLb++6FOgTSnQ52gwXpBdy0f+b6qLjeuoQCp78Hw/NdF
7v/1xPgHO/cOL4B8FKDwRU4MOIvBHXUK7SurqW+kOh97X/pT4B7sw7wBDuajMOO3vrI2V21QXgAi
CHA2XCEItVI3kY8Qgu8FgOT230/7ZFt/+jknG22SQoPNgKGn/KvBmq1arhpUaGgouP/Sw+C/Q8HY
AEgJVulUX1YVY1haYEGOSUlqhfqXIqb5GdVMuRhTD87f72d2irH5z3gLKAqaqW0Dpf64eSwSxxxu
4XyMMVBVUmRCsf615/vYoRFpPWfuQzi+ztPzmWG/WlEwPUiOayiduadWFylJchSqFVWOjfbbPVgb
96Cv69voUOzEXvvbwPPEY1HZ2+szA5+Ik/0z3/cDn5zNZkBu0Y4YOL2J39AR2Lcbb4vl+m28PTPS
CWQTsBDQKIx2gL3ADMPD4ePKAp8wGhiH7sGcqIJRPOfxrSZ971C3yql/g1DV1Rg5toNulhvcwAvp
IHHUY1zhBon1gi8tCBMtOPOzFk7Fu6MF3BDVcUCkoB0XIM4pYL4PkQAeABOu+2JruPtSvSbzMcCm
+M8qEP15DeHjzJDLTN8NyTLoqOIBz4cRo4N4PFmJCZKqWyZut42wm13nrXdEhtaAQU1FVubisS7n
G90QW3XotmL2jolCN7fV5cFxEXH6/secbDwT84AFsga8FLwycvcnRznPrZ5GzoD5sIxqRN/aUK99
MTWUfY24n8iUTSte61NW9We23sndiUsCgEBKCGBoIdGSBX/cD7ZdIlZtkXCVMgxvoR3jOpypxkEg
RX5m750O9Z8FdwEnQ9cCXH/yIjQ1D17ded2W7HOfO9BphDb+zhz38V8u5oIeVYEeang8Lav5cUqJ
A2PHrupp13qJc+VlbrSRSTQ+l5orfFN1ut+6UeVn7o5/SKun2wkpZb4fyo9QXE4eB/LvZKKs1W3T
RrvEk/yvSOVS+qnuQFk+jmmLMso0VFsY/UdFcdZjrmwT1VzPqA5NCYlq12+6ujpaqn3t6elFhc+u
H2oh6DPzzG91lo/6/reCy4QrjTopWHwQjKe4bUxLCOzpWu3SLDtqZnJlGkYDVEg+1HTnADXkE62o
6EF1UYJDz+7aA1KwAu51GSGDuyrb7NWdzXLtgNzjcqAUTn8bo8hq17nzj4YQs5D1PXp6ysGhARxM
MjWvYKjNEFGz8MlTGhTD62FcY955qWcEoeFY3TaJ1d3VdFPoXboUmIzusQYgTT83vxqn/KLRvGdD
K1I/BQ99F2vFzyTNkiCT3MtxNb7Eg8DIvr8EbXhflQaNXRG94dUE6qwejupYr8MRd134lwYHXPmZ
TxpCedgpFUhU+NJYegxaeavSId415czDY4B1ThxwJ80sD8pc7Xp33MUxZaq2QYOcKzs+cxyXM/Dp
y3iIkBso44MJXi6Kd1FT7bahXcYF1Wb0WKzoaehevj8c2ukpXL49x52XHCKmA2fu4wgo0dZukVti
VyX6jWKkxWGexrtSS39QqnxEzzSnEi9+uV5yOdTFnbCSn6FUkzU6D79NPSMRmbR/eWCB1jNZw0LM
dGEpnt7EntaqiDA4/a5IwuQpc0JK9zhdGdQmvCLl4aeONgdZP1bnHoEl8n+/3CZFA3o+BHT2cgOe
4uzHpKyHNuppA1qd9TDqdUJ5o+uoW6qjWvd7agtn5Xc/jbnAvSFkLgw4/vYUaG+PDpbnfSh3jRYi
yDWNkIwoV3pS3WqDkO2maTXn374v3PJI6Vv4llqUZ0613mXdD5U5Nu6uNvVmJRo4lJr7F7EQineK
eEAf8Qwz5HSXLc/K+wFPHrRKmNT/rdrdRaLT3nDVpnzfgWoEgzTdf7+jl//Vh2+4vGDwlyD6QQ39
9A3rBCQWKAB3R6V+uMIXknrKDAxZaJO1Lau83bR1j1ycy83WJzhEnQkkPr3dBrEUQarLgeJHnJoo
YRWjzxU6n9updaJdasz0WYYxQVEvi2+URva/2ziPzmRzn9bXQrKQmAHGgo1RyCnNhzfBEHkxqzvA
DoFdP2meAJManrmNToJFiO+MYsPw4E8CpVOhBr0OnTGnA8y2kQEISz9LHudJbiPVQzsSwWHlzLS+
OBsGUf/iM0dWjIXqx8tpHMsplQCWdjWNywEx0El98FTMG5Vp8/2u+fTVlqm9G+k0GBEimWDbq7sh
fzZQGR33VfJzcI+gPM/Etl98KoiuC0nJgVeMa/bHOUHH8ECTOnKHcam7smtvPg6t5wYVKlr77yd1
+nrwvTDaWvImXV2EoU8mZYDIl0nVMhQmtOBG8+sh8+IzK/fFNyLOQb5bhXyFhPjJN7LqZgSvqow7
VO78pMCHuUi3KViGZjTPKEt88ZEYA82Ahdugohn+cemQ02qhYOrjzkIsIdrKue7f3DiVN6gllx1d
DUQK1mDq8jOf7NT9ctn4FBXwugIIBC/y1Hc5ni0zpJk97lCK0xHINABWdHMEbL4HngNcoa6jWyTv
orXnViMuX1Nf3YxDrlH0lANXnYl4Mlb3Z77vp6tu+VnQTv7Ji6HxnMSYTueoWVuj9Oak1rYDityb
FnVr2sZIJSQeVdh+tyh6fb+rvtjAbCYSM9hYSNapJ6OiIjKYsQv9qU71cqPWOeWzPAUZWAIm/fH9
WKcy48vKOzCi6BHzMsJHPwne28iLERAxx50iciPQK2c1pFVZ0nSbm71eFZpvJnlyaaFb/Fv0BT8q
aaKjZjyh8McjU6n2eJgbLwJXKIFAAS8F81pkzSYLY/UZkF5y5qX7/IvR6fAsBHR10niymmX53oVs
Kq6btqgLYBfeymmAQsRwCWp5i6/ej0EZn2jg+W3lBUXW3soW15je2LmQCVzA5Yu2cYwqhYJ5RDI/
OuHb98v56azCC0K0CP4V1GJO7Mmns4bW6Su7ljwT6UUNBL9x8pe8ENdqe24dPu0ShqJigkYSqbz2
6VrQK7xN0iydd/kAWhotuXqyfeJLKn/OmPz6fl5fDkbWyjsBd+eT615a6QP1U1PuXIAjxKxEbXna
AQsplDO33dcjLWxEHniEpk7y4xqLybKfiNZqKrqUaTegKf0qPGeB8dWHwunIYCo6d/jptu/UkIaC
QO8lzKbbIgNO3QOZifvoDhGhM5vi0626fKl3Y51MKYnmMpSKCybFyB9s4V3DfnqLY+3FRa+zSuMz
sedpMY8Sw8fxTl4lRAxnTQiW0JbaNTBlbVVF7Yac4gHlsqPuzrtqdi5KIW4XrtCZ6OyU1/qf0aF/
Ex3iG851/vF4itAURFIeW0VEUA5aw9uRvxJlx5256wRQuqEp1QcwbQskPlO3wjLQtnMzoz73U5ah
PkaqLAQJjqfqBP8IP338KTj+pGHlzXLXyV7BtbmV8rml33UrquoF0PB4jAlvN+jsx7ex0mu7ROZW
INFduc4UNfGtWJEXeJucU4j5FOYtH4hTRAoEQeeT7Tf+OWoNtpkeohPDYmv0/IhXGpQ8bj75MNrJ
fMAMLAucyWt3/8NBdkyN6hf8aup/H5dEkJyZ6QTkI6MPPiOL5Ro/C+VciP7l6YKnTAwB9/4Tt7lS
w7I3gUHtFGQe93ard29TgWmQEyuu32mxfcZf+FOSvWz5xdlOR42D7336JlA/kRiOTnKHsQ1gQSUX
02FOo9gMCjNNr1KTh9RT0nDdKJBjkva6lh6NTcXMfR23uPsCE8qraLHGXLmmlOG/X/WFXU5csxhA
av8oBr17shq9TicxoMyVWW4C+1O2AVLzyOR6vK/ff+Av9ryhkxzRu2X5kfD5+IHTKe/ogdvzDik1
iBey78cSSCJ0nuD7gb64qHnn/qkjo03yiTKfOnaTZk3m7Iq6rfayVZ5nJOU2BmYVZ6Kwk+Nik3dR
jaZOt9j7LXzxj1NSUDq0JqQG97qlqNdgh4d9r9IEAXxRKltKaQPogaipf7dKAuDw+2lCgeJ//+4W
+Wd4ovwl16UZheLax+ENJa1sdOjcPRbr7V0fxiGxqTqLm1YZjTEAF52gdzwhS54V8XRsZxUYz+TU
StDPWRfEiXnRxMB8qlzAU47UGWShBYGkt/+M0JCCGMJWt5KAG/ag+GdKXTmUKWFlwdB3P3Ax8oIs
4m3H+Kx+LHMtXNXTpD05wNDzlZNgaWAPlbNO24UKTM3/ekTubzWZFcDY2ULbMkHRK7bhrfRhrWNY
mwvEb8Paz8tQW27FoQHHielKWsCfBURA4TuO0UTuJSoPWtwFrhI5O9wnEmAfvYINSjUGTqhUm75s
y6BVnHZdAa6h40x45UqvBkKKlm9MFZhvFHqgwWjo03IwVrpe32gz8LzSQ8M36kR9GfFJNhRivN1k
M31kds2bqZruBNI6h25yZTA6incx2MO0HmJ1Wlfl7ByEVeFQ2A8K3pyJc0O0qQWxkSs/nA4BYonA
PAupVLcUBF5lMlqbJBcUfaldLNLBtbNXjHkOkhEGU6pU0Axi4xEelbeWZTzvBroY6G+1gMq9wvuB
+QPIrLxz2OPWm4RT6cvJeEmQEKaSCrhbSRUJk9izfiVx7O3TRTPZKJC0r9yOqNhSQOawzetD4/VX
RWU3f424AjwYQvzzI9esghBY+69hmsWLUQLj7W1rUUNtac0MhXswwGvQpagtSBWjWM1qkftuqKa3
uIhBd6gq9aoPtfTZGPNmbRQeXZReGXYicrL94ALQ9CIzvq/1VruoB60+uu6oRH5WlM12tgs8DzuB
1Gqo6qCG7BtOFxAhiL+i6PXFxkQP73MMTY6A0N/mKX/rPalsp6pXt43duzDTACpBA9HqjSsq9CSh
cKyl7Ka7fmwezHiQB6tSO3gjQuXs1A6gDFxinouyqoJU1D+lDY8wcsVrGjbP3tTHW3J3w0+0wll/
f5xPrsflMJO7WtQ8ER7SP9mpK0pnVaYuaV3XXgygBCzHDyc3IUl8P85JzLeMg3AJCQAFXzQuTutF
cYSduAIwGjl0raZJbiILGWgQ/H7mMo28jZpavQggtxnnePZfzJAoneIHei06b8Dyy969NYU6xLLE
+3e/UMs2OjCvZ8+u0jNl7ZPbf5kfNSpyMHjQNOetk0tROp5AcTcLEdwqoe3nrY0YpxGO5b0zx8Y5
O9kv5mRQbiSxIGrR+OvHOVmN0cQJtnX7TtDBSSt4zR7E+TOB8xff7MMoJ+8MkBDdTfGA3hOb4wKA
lHXQ0gGcVpZTTL+oXfWBWwEf/X6nfLGSkJnQg0PmhtLi6YMNDnAauhapAdBQPTCyKttAPszv3coa
zkzwq6GWLJ/6++Im655MsIaLzL4xrf2ACxfC8aLlrJa6DRlblHffT+uLR9vUaXhjI77Egf+0xN5t
Q9uUWLFEYPXrqZx2RQcH15Jx7M9RdNEnXH06+7+Fg32mPHASei4b0wQHtMheUcj6FPNnjgYVLHGg
xfV15zsuTgQoFwIt9CrVWA1ErGdqZl8MyJIiXKoSnBDjLXv33UTrqLPraLKUfVkVVRlAE4v/2rWF
PEgUl3CUFXraZ8LdL74jQ9LMABtCaKQv//7dkIOokdwvwN303TAfbcyvDq6J9AQCUOqZcPKLz8go
BrVAyOH0WU/OOfzONIlLbL8yzUoveKmtq57HIxhkqEEzhdctUbTcZWGeBt9voC8muSTNAJvNJZo9
PRdRCvfckJq7RySpuzZt8TufovwacX3n6X8YCUK1ipafjSrTsgbvlnMqBoH2POc+b5zy0AGMu7Pq
qfU9Kz532L/YLHgjIj3JH0TPp9WNodO8UB3R1cSICfy4hPnY+5Dy2l+j7oUREgWK/LdoreWqRkFb
pQWG3B1doo/Ts9NxJC2RLvy42cKKRltCyWbCWSN1br9fyS/uaXQ1qXtRdidzPH0V+nZw59iz3X0N
OP/SQ6gYT51e7r4f5atFfD/KyYnrUFIY8ppR4tBCKEFPI4w2QGaaIGqSWnvsQET+y6bCcq2gaInc
Izm7By5r+U3v9kiYmOAMo4aw0c5gxBVm7SGOoHU+ugLT6/fzQ5P0i2NH3Zlc0aKS6NinPa4E3dhY
ZNxidleYvtV6Kd6gxjiijhIh9OyHqjm1W3w1rvCY0459UVMuKEY99Em7Jx/tdA+c6kKz1qq3sLHv
KsfaajFA0RHOoj+iRRyMVRb7Uxo9CTs66IW4y6oOQ6ZMEyu1GufbBlxFaYnielANaKJj+hejOIzC
vO5VF9mblQmxG63hj9ZmwLdR+0OyTAhjuJANrrlaBm65MSwxrUCE2K0/JQP4do8fo/l2JXr8GtzQ
88NUQ9WkHJofpoyjFyeTpeuHXTps8wq7Is/oPdpfTtwEs6GDVQIvF0yRq/tN7erghRrjWOuIaZW9
9ygb+A5mkmh+i1tc4Dl4aSUS3EQyyTtXjcxAyQRGQI01Yh4RTWP30lDH3alNrO7Houp+ooyKaFII
lw2CVFL0V3CT50OIesJG4tsGzcaI9l2kN9cJ1a2gwUNgqyawahq3cJ96tXJ/EJIJMrIel7jMCu9b
eJarPk2TbdjJVwhmf8rcLrd1PKxdO39KZZFs21m2dC7t4hWbZUBP8Fo9yN/kTEnLFYTNnv2aG8JY
OUWbZrgheN0hHtpsm2VLK2gaxY0gvVkR96rTdij7DoT9KPdzZKWvqdbN2z7S03WV5jEMY9iJnaSU
Kwsw8GIhzejKhc3Z9e187ij86+AtPBVCsIEwwZrQJFljpA3vZGhTfBOkm0RHzNLay24sxbMR6fWu
n/RoJxv4Fg1qHqtEIwvgQz63RQFipRajd2GiyHUfN6HYq245YJbkmC/wW1xIFygOAXK2gOjgCkla
ZK06spx1pXrhWmC8+IR2UbWzMUl4xGBS3wGzQS7OsppdN7Y1Lsa1QOSg1eR1GsIzgM6iPjqK0t4V
5eDcT/QGlLAvt5OFZInbtt6tbmTqavCKn1JvuwsjVpSji1bRVUcc4zdWLGCaDGDO3Q7Ne2j/PooZ
9g8FS8O31jYGzKYyvfiVZ6W5NWMmu0bkAvEusRyQde0iI7RuClLoucuz9ZSJLGW+c/gnpN54MCAG
PxjQzjBxUhQdLJBrv5FSZzf8d8Wxnl3IpfQP1BYm7DA+KmrkDEiKWOoBlnDja1hyB6A30FvJ9MFc
c+0793NclZdaaGb7pG8gzc59FgWFmKddYkj7JaGGcjk3qrwy9UHZMEJ/PdHS4w5zshdSMAxFHOcw
aaN3tLC+uuU1Cv/aauG8FnWTjKusaxC8IdtBM0gt/nJHmvfVnMgNMP0haO3heQpH94LaM3ggA951
16KkoE1p9zBH0gnMtCDd8aI0QICM/ozeXus6rl1TWzRXBU/lRQ/LcCVC2zzSZy/3eufYgdbG8OS9
0v1VDlFW+zbmIg8pmS35I3JW6DJ2gSX04lkbw2ynJKLjykG9yU5dqiScySt84G7yWLVes3gUl4PV
qSurURf7oCk1QdsbCIkQYPhTYcJMo2WVAI+3ut+U6+F8W064r2CVb5y6K/ZjFed/5gEHtZUpHfFc
zIILQlUxFWsnFH5wH24suiNDSGCLg9dKxGDQlyIaPLOsMyA897+iUqZbuy6MlZUY9jaL+FKrOUwq
gNSCwCPMokcx6jGtq7ndugo6ptNE91Ef8IieRNtsxRgtlR5FZocwzZ1DZtOPbZF/udPinDu41dzp
trIVQFdRolxFUS4KbNLaIVnp5YSGjqErCH4kUov+REYbQdZVbOgjWg67CLou3rkuIlYHFLBTvogX
cuPkaXM/Nmq+1XsNR5S0qynUqGVdryorcbMd4gX1NjI5kTroogf6vIYaRH3FTrW4GY9Sy5mgCgvP
C/W/spLaG7kQR0yjtIVpGnzWP2DbymvZNtkBXcHBl2VdHJo49XZaauU/h7E230aKYYcwMgd41xUV
EaOGkLZCKbKPfXOa418jVkqX5FnwsRKI6n/BeY6+irHYrpjU+q7kxwQiLvVLmTV6vC2wVbU3qFzM
a4srYXm/xlH3udyKbaHI4odii+g65wSL1TiYHsqu3vjbrbtsn7dIyTUWeh5g1Zxr0A0lmmBWom/s
KJxtX1Z6iFBY1l9GeQNCJbSI90LAH+2Kl8tFj86BFoRetLYoplCEamoIsEOY/p4GxyaU15WdNg5P
nirKy0oo+WOGJ8wKel3/CEAbeRatTuqrtLDGp8JTi8MQSupzSfPSDPa0bQ2cAb0lQClrewhki2WH
Wva6T6d8j87BG6RNcH8AGFa442ANbTW3kYn9J0oEbIUQnm/ZxApcei0OeGGaFexV3HSn6oriw3bs
sekSVMbA7r2ISL71Bm9tCNPehGBDf770XqHGXU0Kmh3FkOFOiRhxjzqbXqp/ha6KbSbhl1mLf8wU
CozfUuNlkiY+kyVGAkdR9+FllfClS10vr0xVaeLVVM2diceAzeMiYK0O1u8WOQ2/CI38kiQba+MB
tSXsrPtdbNTawY2nX3Y6P9UmpEuKZrcyT3U8BqNnNE7GgDqQukVoD8u7jjs/Cy14Oi1sw2MTWRrE
M6pVWl1TnOUh+a1ODaTtfNY2Zo6tHxgE2FPR0jpElWJjd6lBOdFudrDN42BoY5MEAvOSsgHPOLvt
APHc+WtEBAvWIA4Y06p+0w9YyS30RgiTaO14xU2VJbedHbYrnQIwmFT7gbdG4vYYZoty+t7LSyyZ
qzLdlh2oYcOhC55G+h9B2PHgSnO8aHE78m1hRhcpgiQFlWXsHFV8yVRixMi1cPksbYj0ICeCHr5Z
Hkp5ZynGeJHFJad8qFZt3b44aqduVXiFfhTrzdI4QarampvAHjtzletIiiDjhYpMBNuiVanGG/1V
bU4F1N70YXT7e84yznF9fjlqTbqtPOhdtqI397ag/xTb7owYqqfimucq8VNvNXcO9XO/HfV5o5oA
QPC9oh2jWtAHIfMEgEMjnkEXtZwxbBbN/p+NyA5JWmVAfVoOR43UTqjkzQ2ewM7dMFEGD9s6omrc
DhtpoMTQdPFr3tj6rmKLrxvQrgCUkS9jl/Oc1MRVXalQ+1EgECrxLUX0eeU1uP9OTf0zoviOCl/0
W7aeusI4EU5eNqLgqFurzEVkGgdDpLZCy9xSXBR7Bwy0Io1iU48jmNg2R42k8BAKExo8XGkne05l
ui8LBRoljngBWhrQnjVFDbK4uCj75krMCaVcZUC6MOqOyIOVhJZOfZHlukJVuR0xCNXKC9uGI5LU
uo0W0ghnOeG2jSdctWq9lCuzrD10uFr3aNaGsfHCol1HUzQjswAJEPg20gS0DC6aNg6PWt0plzDT
0RL1endHTyZZq5N5Qy0c9WG+BvxfU4noL/R/dWu+wlheu6YHcmONhnzwplRdaX2prbFqn32sw66V
SkHtrrDXBQ/nE4lhvVog3dATLRtshuyO+eS2fpmU2b1MnDzoDbTrqGFpgRkiXaYm8JcGR/ll2ONt
EUVPWoNra4PuT1y3P4ZsVDb5hAgN7kWbrJWaBvKwzB6Kjgskz9LkEfGfwY+KQb0YswX6gQUDpLRw
INAzeUfRaj0Oxoxnu2mipoXaBKgSFRR0MpkHM4G4ZRXzDzctoeg5VQ4MOUU9JILzEaR6mOwGoMnX
EsrvGhei+W9deSNrEfECENE5UfzHFaMRePoSNUZ4m+BARG6WhbcNFaUL0RSdr2iNueFane7pPyPW
EPeoh5v/R9l5LEeuJNv2i2AGLaZA6mQqanICK4qCRiACGl//VvasT7fdtjc7k1OsAoEI9+3b114O
uYp/pIDnA0JxOKb0qA9QOuQbRF8QCe4yXRaX6sHXrEc28nZasexFx/pGVWZ/ujjzT03n3mLVUCgM
OR7xnnde61Jj63fFxtRBsLQShkU5gBPovezoBSRQ186rNvuvqZH4mzIbf91Sr3ed5aloSlkPabzu
Yrogd4qlzcKRWzySJb8wr8aRQ1YJW69eXIbuxHkPkfyYybo/2gzOTOV4hLTCoRexD+6k8x4JYE8Y
GuVfizfLo9BLE25IUWMm74L9oHXjc+YSRZpmoNxoktlyDhIZegPr40sxiPcUDF7HCIhXyzs5qmif
XdZ/J2HFFDPzk6bARGnOVMHaa9LxaezMYu9SHKyCqTqWhTrnjvtrp9pLY8+Popn3nNoFuXAYSVEO
Vf3XItwRqiGrDaLIHt3K3JakkkULOJSzjEeWk/T+0zYSyhqzJLmgKYuVqpI+EiWZZXagQAn53Q3T
wz3Wl2hN28teEgl8S5MTfgdbjY/5YDzQxCebYJ5Y2uXyijxCg4FWmQE3CPNiyv+XSt3zQpfi4hbm
uyRq1zXrq5s3G1IndPIvQfxPpkZYZjCwaupNv4nflitrqu9N1W1BBtg4dWmf7Y4zNfVpEwRbklnm
/S39xv0oU/gCVpNcC4SHqGpa8+gNMUk+/X03yaWFtZcZDklPHgaPNAAmGoMwsEcYYIgBvgwJ/2DF
EYoW93fwovn+u6NYizMzjkq/THZWYr0sJtGjtJ0XT8/fDK3J6XdVAo0AZkeqG/PTSHO6W8ZyPKRJ
t2wIlfc2Yh6sS82WbGSWaXtcgI+tWqhTX/Ah210zA1X0XXa908QXL5DsvIcySw/+6NhPg8TTM49N
HGnQjzeNo+yjbYnPpbIJeS2kHy5WeRQpIKCOon3QyaXsS/27qatqo83TkwFpbb0sBK9KKKu8GWJH
EvWAmWZ2PXKA7XYHXHPbqPgslPxrEWxcO7qL3cx5rb1E/C6GpVCeEUGcRuPZpMYc8G6asNVGP1Jc
xmHXp9demfbbRMffhcvilsdag76mbJbJ21pbKQWywdSWTWXIcZel4CZabfnq2WKD1JXlq7GlB9EC
AA5NwvkL4syKEKzHFZ892eYz75tpU8vQDz6BjkiOhSGmta75z9lgfVa1f7+1um8vcR5dUAiQ3ba9
qCDZFVX51KV9d2jiZmM1oAmIJFU3bXSLF9rYP3PiMw6OS0yDvnz2cg7fwCrrbQNiNxRDNW3BvIIp
0UmeoHGmb2ozqmLGK1u9mYZTnzCf5nwm17jLDpPL6aEl4oFBQfmv//BL+ZpRQmu9/5NN3okV3g8m
QU+zMPoIIIUdTrJ87CaDXWynNy6+VHFx9F1KbRVg2F45LhS/asoXDl+nNU+k2hqvWK4qhqRN9prW
kN1qCWtz8uyjWCb3cSwckJQ6t4vlkOdSQG/jzQqeF98bN5VN+7TEjgPMcIZCC4R7xcDotU+Us01M
j6XQRj8YlZO/wxHblv1wCOb42lCaPo56fEs4UPmGtEuK0BynrrUF2s55UtU7OxmLra6sW9CqGVRD
/jaz07zuLJfAXf0SJ8QaD/2HL+B0jaWzTxPAGo4AHGOXy21IyTA09fHH8guJg6m8JXniPPC8nFCA
bltxrdkRE+kJRsss2eHJjJfZoUJgjx1QCHzcTZfQAAU1C/SdO+N7kqDDAjk7iLkKH02V+o8GRgAg
wRmo3qkwSnb3ZkSLJN6pXHsEAGHwDyve51wfN7KmyUZH1aKxC568wfNh8aXTMyIeaYuZeJElMlPj
AQRIzUqAX7D9NBQmmeF2ShxWKJfiL4AhbaNlVBlAA1grUL9gQHBw+tN3wkjtpFVjtybglJtZZvhj
baYuHBrVjuWwr5pE1P3I0GYr5CjW8eBe5ChNOJbN1RR5S/Bo5TC/ZPzdmC1bODN9RVCbVzBn9UPe
6jC+Y2xjAJTqsHZ8N8pn9y3vcoOBIFX8FDvgRKhJLYY/fl7u8aNDYetZ3g8665h3UH510qjxJalD
godmjc7iA4CASZwFIo6WwP+1pPtB9BUVST2sZelS2UAdS+JSHFqUTwianI9uCRPYSh9E4DNqhVoZ
TuZy0aTWQzhIn4hX3/s9KCbHKH4aEtzWSaph7MtMv1wlgQt8PmmtbZ05CRbiYUYhQOQEVv3ixOOH
kbVvJb+aKMttqAtprj86CQkxtQ6518gMgVZSdY9B6jwuWqytKPMBn2rGl58nBYjpPliRLzXt/VaW
60z6H6Xp0b3o41Pfz0A/jHGM5Nj9QqeMo7rMkzPzj29obw16GaBMuNsb0BTXatKTbRpUb0Zdfhml
U0QYpPm5/KpWbpMY6znV+RUsXDu0AMolxtsFcbDWPWf6dYzsV4uNJ1rv+41kV9MmXowfS+P9d8dF
HkTSPPeFT8ulPJeiOSfP2awy0nRBPvI4yg3QEaqDpv21tOxjTkS+c+2Wv1Fua1djHn6EX+sbI1ku
A5UI5ouK8GQuWbTO/EdkDR194C1nPLR/lrmXZ68z3gyKF5mqMRIOFhxmhOPaUjDvmXe9lwWswVR0
K3sw2o0/dexeLONvNQXswhneOm0bphrwqwhnlzTFRrYr24zAMtceB1I6pxuddhqQAFsQBGwAz78i
Oi3rOGd7O4mn73KwQTdCyFhVHo9xMAmEjfviZAXducmrr5mmhJJR2+XZCPyYmuPH9eY3v7WvuilO
Em9sItznNhC8ZXQeYIFi/4yikGiRVlWvTlU5D5hor1ZlGJeiio2jofonWTnljUgEiCFZqm096cMw
x4uGmVL40Cv51JuaSNYp1251TgtVjAGh7ejLEcL1FFWl8zTrwxTmnf6eFhN9tq8ZoTSbG0ZRFPH0
jtbmgYLPHXd9S4JTjXKFfpJvMsl1ItjVubFmVkU41JBgvWmrtUmxbv3B3wdYfDZkUXNQC/hGQtnl
2oABCjEDRlbAhuK+mQK1Wyb9bJFszUIoAGHH+2YyeI2XOllJ1QCAb0v96mhsDkOHM8JCYohys0H+
4lyHea2GfFeltnoYEA4iWxn2o9bbFFLCB+jr1xb1YWFB7rPFNulifV2J5YuR3HQXTsAm9iy0YejW
kgv/IpIH/DI/L4YJrrTvyv3IVsDKlAVNxQzoK4Q046/5SiYIXUPjbzqGBp/kMP76jbkrssx/nLuh
PvgV4M/1yK/tiQTX+Kv3/J+GKATA/qNxaAPpUeQkCqJ4O4axSxYBxWFvqOF4pwlHamkIEqj791E6
3apeamOV5OZjcf+xyvMFPRSLn9m/jv7YuRpj+scvZnjPNYiHB5DFct1SkCNR5W3pR1KryHkRsRO2
mQ2wtEWaD7SmDesMcKAlBZAv/MXTR10RVhc22mCEetoVDB4QEWWuwdGtMvmGofRUZOW2gqi3Azo7
rtOeel8xIQxBFXdbzEB/u6B6ouvl1W/1A0Uh0M6c2yszcdXhuuC0ipvdaJm/ZEUFIYf0Y6ZPuwUQ
/Y6XdtpLq8weLehbLbz8Vec406dyBi4LyzlVxYxbqVo05OG8PnuofZuFB7yKPRxcSeKYtH2DG7bW
wm+ym96tvl425gJ0VOpiYa2r8fd+PAaRb6evubDpSZfFGkL0znezFcsmh/mDoM+ftBEK2THsRzdZ
qazrj1qiq9BtCU6oB8jZqK6PCb+ZB5tlwZsYnSsS88j8bUIXn4vxoS7Y9R8N3XwrlJ9RMQR5vs3Y
kt8xQ9EjQ6t2UuhaaFq1z+UuEKlpfiMEVSeymsp/dz20H1aDnIdOtQDAinniKPTyEzOkIJSA4b8d
B+ZfLIt8I9My3S4K/xsBJYrqv4KDZ2TaxlmGPzJLp/V9vwRAsg2GwEO8BWYP5EY+TvZ8QXyoiWR0
xGYcEvGVdDXum9hob5lTvUHm+nCnROxHq1dsIQS3JojfkxyjExq+VOuiRJcLtI5MpTQDUy3b+mAv
jFEg+8DCs+UUDjqSXxC0PyUX0xb2Dl1u5vA4jMn7HvzybiwccbW1403XSrIn0n5tqLm8urM/RguV
y0ar6qOyHSI+WSflAihp7wk+/nZFBojb65uN0QHk93L5B3zXjKLi1iH9XrMXd/sdOZ4tQBrgioRd
MsGygv5zhJ0bKhhy64pV6ZVe+TYyfn2c5/y31Z2vxq+mKHWzg5ePNAUieE5rb9kXC8pQQWWwVbnN
kZlawzpz/aNotb9jrv/oRSyfy4kZTu84iG+s5q5yA5O+6mDf6XbZbwN/KLaNCT2o8jwRiarLnvyC
GoBqH4SUVr8EZbO3Vf63LnVvCxPffBykZUZTsOT7pMIF1hryEc55FhIRq+0GPcbhgPB9LhbFgNg1
nPuODiQepT+X5oT6ix+C6eYMDa5JCs7g2llByb8HGyYPmh2s8IOqrYglDTXrNusR6NBq1vmXLExJ
2SyVW3wA3ZqLN9s7cXueg3srUfJXKfzCC2fd+xzTBa55r7y1Z/MZJPCrIshhKNulW9+IaF7Wc+CC
Z6UxvFiGWM49fIowFVQjGhGA+8LOngMtIFu5kc62RbA6DHQr16JFTjX7wDzqUEWX0GmrH5DD77ii
Rl540E5C1Zc2q75jtHfS0uSqtPPnxGH3w09Im/Fy7QMpY964Qu9ObircS9oRh4Bq/OVX7jnT5Nm3
B3s7SAO0tm3Ef9M0ro5WygFdWaIEDdoEaxIW2jNobHslzPw5W/Ibty1EPsy+Ycr+gDU7h6aoYbL7
7JEBbUWNFmV3YkVEP9blwgqto/krjSQ3+CTJD9d6Ew7DRGROn7AmwDYoa/x6qPTpi4cJhkpKwOJM
z2IWocJliq/JTBjdOJBkqtXPmsAYjOuXxfWRIBddifcxq3/q0Rii0Sq+0qZ7b4rxNOGnCC17WA5m
XjFvZPaU44RBdYeZbwadj991Xk9+VUWu1N8IC5vWQTd9NJq42c34K0j3i5ale20ccJL4dYgWsKsK
8QuFu0OimzLM1TDlj2QvuyjmZha5KhHgHxlj3hHhxjPoeZfIm1jlb1lxF0RyTy3rZewLcU9MJAmi
wOOKnr7pF9sgFCYv6aTqV0NNwfMUYMe1iva8qO5lSRMgdbmBEyDVih2mhis5JeOmLe190REkV5Bx
Bi1eNK/JOHfbWtLcc3AFa8Bj16lOn7PU1+Z90/k1vDZA/rOBposv+6uHegyJsfbAiYp4rbswSbos
TVaLE3+zScLcXsXZpjcMnAOVGaywvFn7rIMSbKckGtFyF2GTw5Go7wkwitCSPtCfAhKFwsZwd0M/
a6sslWMEdL4KiyT/IZRtryoBiEBUm1xDuI7NuN1hfuZzF+zcNUv8GhMOeqi1YX7Ia/LHNUENlLRi
LVkD19sK3ZlKSfDG8qUyQMiC9mb091aqSb9HU9WbwB0uHMKHJu3f9MDskaz9luQKjwAdS3NhJrbu
VofivcpbJ155cnlIDS3eemwRrTyDqtAGzPlai/zW62UKQC7v1m2Ve9FATv2GOGl5X/4ziZmZXxfP
7m8N8hqFJTJLb3XXIK1vTZp7pKbX5T5l2h1xshk70P/yEPQzA3OaSjOTX2Uj+pAwtCLSLdR5zN75
SrXzdLCWSa2w3JbhzKzq4rFzAr9jqgF2Lvq6RyoHd9fIMsST7+Oi0GlNA/OdHELs5RnFJ3BA0jBM
7gzL+OUsc7mwkGRRr9NIy2jItSp7AVye/KQEflD9MmYzrPh/Laj8F0sVdkKL3T6TElUP/mEaTuwl
d3rIQ3vW6amLZUziG4PBOrfCQBQNVI5Am8r/4S38Lw4/EAm+eV+e9jD6/cOOatuCbR6Q9KyZTsl3
7caOtxJGXP8Z68Cw/79/mA3syDQBT7Aziafq3w1c2Vi4bje38d4uWlhLLSxqkZD/gB/8f4UR/2ud
5983RmydOTc/7L4Cqhv/MBTit8sgy8Nr7xeqqVWiwwRUVgmeZl5iL0NQzR3COBgz5NFU0s5GpYW0
zTKtpX8VmlxQSUTwu2i+cyrmJL+KIAcBj8Aii3VaGEA1q2KcwCDaPf8nPnnP/v0fHjST5/HPfwOP
6m7gdUFEWf94I2RadPNSwnAuSqVZ65wN8L9uTpQ7OTj6MebGe639BlGUtfqcMKV2KZHZ+UthIfCL
AE2JN+1/uer/841hxqHjoMQLHpCM9w8rIzDUlrCPPN6zdcAcTa8S4H7uQkNI9f76fz+B/3SD87N8
SCmkIEMO+edKWZZYJLCR37efEhxNmCvZiLHyeVVJIDT5ZLH2gHy+/r9/6H8aKO/jRp2PwSMdHNDG
v7+lqrdSJrGxv8/mOeno1nAB7gIcPP72//5B//nB483mc7jv3LusNv3jSbJ9YRq933p7J5fFtlLm
dFMTCUJKZNhu7C75H9bz//bzfJZmTN1xKaX0f3g28QMEZQLnfF/SDJeJgVguAv0tYProh7MkruP/
/vfdzd7/5Q1m69PBO+z/i6P378/Sg4YEWCvV9nW7UG4F4sQ8hnlAYz4iWgEuX7pT05h7pP0PzRlP
qsivhjEMKzyBr3ar1nhooPlTyQqz3rcojV3u3xyfg1n5D0Grrc0qftB0SfQcWGK/NH59d/7uTe0p
hTc/GfPfPlXMZbrgWI7Ys80cNrCBpsuK/Mw4CCjSnehfnFsGtty7BpcXEvLApi4Xc0Ak2/As+oHQ
q7IlaSfZgJnbDjlhX0nQvBpBsR0azDkDpJko6CXDSuauqi4NqmJCo4p6OrpO/2TX416x7YnN83Xo
mt+goc3y2dJd1WTZxco/ebo0V9SRb3DJ151dXvIhoy0yjccscS5Jbb/pjf465dapb8ptkHusDTjV
kTi+YWW1/m6p4qtdWxsdrDbBrhc8q395v+NNy1SE0ilYV3ZPcAgFhyhzNpdMR0VNol/cKqNVo0KI
s6pF46FQGVkRIrRjII0ieeAPOhHq5bJUlkJDwFHFrB8Mxrti74yjdT1U3V+iqG7k1f2Cjt3qEE2i
MulPfj3/iJonFSMOF2lxloH3QE/5S9XmM5XqPsae7bTYHK+xA5TZSry1VfXbdOr6SIOiaQT3kKtp
s8hl30/c+ZM6FXm3yQxW7+Jh7TrJtCIEZOQ5k2VpMx2DUWvemrHczbJ7VrN8q/zhXBtpv9Jy71dN
vhfl3TxEeW5+qKB4nzJobL3/10EbosAq/0AMtSLVLnujXrYVVqXZn59K/ZUOf20P1leCgGNoLJ8J
BjDhVGRfloy/mlSckxGtuG2Pc4yGqy0orkZ5jB2J2euOdwYKe8q6/GIQEjkT2RIRO7ZJk+ELV+d2
zONzXtQ3zAXYkMpyC796h+50FjQfYT3mO0CBxWaZmf1ndb7OlC1D/MfbpoGHTIIxsFoWw/YUCv66
Jn6ImcWOrIarZiR6FEzKXw2FTd2KyzghGoICH2a1eYM370UFaxlkzmRfQdwdZw+hxBislJmSdcXm
9WfJMlC+ZvBuNnHKGiFsU7YstukQb6QlN7Yatshwq0x4X5ikqb34DIRQvFBU916TvjSIZ4cqmI5O
4D9UuZsirowHy8bSGDicdAZul8rNtou5/CyKvGcnULyI1UnzXHzSBsmZQ8pjRFrPiXVloNsnFQqi
tiGt9Zn0YPlsmtNR5M7V92AMu2gcTq49NWXCe66pneawgbckY+QnzTGAU1zI9ogd8LMSzTVY5EPa
O0jew0fWMU623A8jSF8QXPTQmmjEADs9E1yDyuMTiGZC3+7aA5lEOLbs8rsW9mfX5Z/8bk5CK97y
wDstAcPmqXOeh1Fb43XsQjWOJLLh3FTA3Zugv6kiOc/tfM193KMcCysUzojd5ZWbk0Epy8XFxGa9
wGSnVhmdc2255bdVzRcIyo8U333o1s3es5qTNhvfoi9JePce80RdW10tGLXlgYXjbwYqJ+bcRThY
4Jlcmd2Au7xpi/6VMd7I6nTdp9gptNZrQrucxnUyyGQF7sUM2em8uxVHohJIT0OFyseVQn5lVwJV
POkmGRZTeihavu6qT98bB9PwhM+dBJdwxHtLhI15qm3r5BgV7lPJS+qkMyDT4SFPxFNSG7y1DqY6
m8TPZm6NkOnlsW8M5Ol5OGieOa4r4Pjr1LROSbA8NJba2sKm2DKXr1ENO7JP8xCo59us2xtTkdzn
zRy6WOUtkb5wsFzimA+tZ+My5a/id5eUFcC4tT5jouBoJ2uo63YXOrH7UrOHrg0I4on9Bd/qQw3e
J5/Bmm81jnKH62uQqffid+j/TusEa38cTpWujZEbD6SBLNSO901YZyTHMhE3JZCTUuAZiWpvqZC7
hYlWZ3ByWHl2SIzprQY8kI71xRwGtF2eTuByMpHNA8/Wbm6dxlff0oMHPD2zxiYErq+5tcSo6WZa
I7dar11edWsvzgHEOsGhN6sUyQmGaeE5PyObt0Q071yDyCrfEAw3zOrRNFI7HIiJdfP2iYlMgNtU
w09vsyuSmfDdxfTtKhGjvuBnHGk7sX+cBj/FdFQDDe+V9sWOKo4esY2rHsMFeXOxKf7EXWyu+ph/
DxMSsuy66gLf/DMTJZkq2oR+TMsXYDlDFChecb+wfqZ7a8NXURbLnZyoXfueN3CY54tVjIy86uDU
6Nkl6KpnMYmrCpgQlnjq2DrYKeV8BYa6gK7FEoGZgoklIFVIfmnhPoyMqQbUI8zLVUTlfh5bLNJ+
stwBhxNZn4u/cYJ2pZr2HEzdugGTGRaYibcVrvTZTrf0YFNIbX0Z7n8nvqlHvAB7so93bjKvY+ke
8S9FjWmXB18Ve0W4yJHIp4oLS99rQflU5zYsS9t7QK95TxjnU5Rp62Agvw8/K1kEKcUFxox5sN9d
bj9B0lxoDvJNdi7e/4Y5Ek4FOxxJNqyT4NPibuHAgbjeOY/c4EOECrOvteU51eWbJ4Szc+oKi3/7
qmqo6mny3jUZiQbqvEi8VGNje0cbJ1nGSnfN40SMdteekZ5SJU6DRWaTrR7TJNkljNV9rjy4BfuM
fY+5p/cYuvNoZW+a3V0dfr2kETKeNO2HOguOnmMd8bQ/5G5799O0NO4QZiFjjtSWYdXFGz6KQxeU
f+omeaCCOsyLikjn25YVSVAKVTcfu6uqmMpyxP3EwDEg/RvrjmAA6WCnwCJvhIOgy2i7LOxnZZCb
JbGuox9AyvXwqi9zEZX3SUhXkrei3+P/rHhnTMXbpOzqYepy7Txo7VUWts/cavniJd8ZfdUQket8
O7gtzaT6Aee/ce12Ow/9s+kHf0o0ACsj1UhjS/2JCNFsTdbwE0rMAdTfyhiLJqotc5PHTACHiuSA
xnpkd9WM9EI7zoMgO6uwTlVb4CGveN/7dNRDbtIDgTJEz0inXuMBsE+2JY9FKY4O/w+65PCVTjXo
TbHxBsxVWuzj80788sHSqpcGQm/W+qw1LIyYYzKQNsbU/Mk6q9l0mn7NcusywsmOKlM76Xl6mby7
N9FvnzvLviWErmlV/yx8b2dUCB24bIIV5psfzewuGhpRBEecPLTR2GYgBklaPub2+GOWC11ucGSh
m0Ca2D1LpR4sb2IKGOh/Jtz3/FPtTyISMcLo+shWebEd1fLdyeqCxs0Aigi75D7gRoYUYIGj1sp/
zUQfSDpR1zhmlT1gBqu5dUVYULYlc+MBSQRiu0OQVZmdi6Ln19UTGVzbD0ylV6PV/JRLdpl5h9Gb
nUMrBbdojGBfEKTXaepgks6akqdMsjG+bkpPHL0dC/oIZmE6wKDqFtAHS3ceGslnrKy9nRH1Q9n8
Eaf9JakGdCa32aB3oqsuCxq2NHemXWwdwKh1rf3p++4P1mnGtPZf8n5fWpORm8qDY5NZZ3NA8ywS
PY6mxXpGksW+l6QbYq12BnF7qwqYghi6vc7biimTVcSayagY1S+oi2/w+HsffiN5nQlzLeyYln0W
QkvZHIZ53rbd3iOSQmOXV2cxrpiKI8ZlOi17/EQ+ugYaBTbknY8lG7cKABdwG3yCmjmvcGGXEeXI
N+s6z7wCzkG4DvFywdpp8qd87n8r1P8aL1GYmqa1zvpWQPIrVyyU0SIMZDEPhBJusNK9aKNkJ8X5
MVuSHdAOvpQm6g0ZRMWaqNW1YPa5EWbP7YFIYqZYMWY/bGxJuU9YBZvdCDH+X8WWYm+Nn5ZpXki/
40E1w2GEC5EMziUXJibEdKuT3/oklPdYJ3SVA8WknPpPPFTbXilCnaTE9qo95s5k4lKUt7i0d1a8
eJHZ9W9YNmiUmnsSU3HMEWwH3+eYNekxu4zMYKKb+xVJdNDsvO7EpO+zlPAilLyUyJl4tnEMzfZL
qjuvYiF5RrJshIZY3u0cwUSRp38xk0ygSYgHUDMf2CS33mJe7TE/Zok84CcnpWRZ/rCtTAmlZ4S+
L1hJFhJ1N1xx5EuadrwxhJ3sPaMjKbtlk3CeiuShGZh65c5OGymWEqS00Fdir5XWul8Q26sEoaf1
y692AKZes5qgKBTDzmLCWIsWL2UB5tv018Uot7kzbzM7/TF0cQIuc1FeNUdYERgXmM4nuz6vRcZe
kGyoDG2d5ZTp/nBYWv0DwndbkV0ZycLbxFlP+oqYHz2CLKLWxzmQi/EXvzwVQXuf8fmMK3L+bDVS
QGbmfPRr9ggMQEBMbu7O7RI2SPY5Z3EE3QUaZUmQWvXDPlcVySF7ER6doN+nL91UvFQi+aJAi9f9
FByJeDymI+MAUA5hhj0kVfMDxmGCRRmwzaZ7GlkJwGgVT6HW+cNWVV78miTahrVHcrWYHNtAS4u+
3UGdWhcw8s6LH/crFMyPeCk0Bp391sRgfsf+bRY9Pc+ZR7PqB8AQ/dUo1dnOnCaC+PYVty2fXGZ/
19zXujKfTI+IpbH1fuRCukojr3SPFyaNe2eof0Wsz3xSDW3s8t7ailfUu0m+Te9u+bEL4zHmFArj
2jz5asKrpicMIRrtaNfyxI6pj+PXrvGVYguV+LpbfXkmxWQJ3ak+TNLvdxapvaHfoXIKyLPtnHVs
gRV/Ss/Au6HT5bdJdXJZp1pNZbFrU3nzifDZLIG2nnCq4cFI3gNbe0tqZxsE2UNZYnmqRi+qkmmP
Ny4iIfcpkOOtzevPRCs+dAs/8yJbrFDxxnXmQ9cOoaG1axOfdU7eE3c3wZTVpO2tuyTjlW+BXj47
rnOyFQzi2NopbSoiry/OqoeHImteoQKdve17jJ7WhQHbb5PqtzrWCMtmea/ztGNazNvCNqo/Jdb/
jZLlE2FP6DaFc6MhJKwOqd/tvZ03lIBWPBIduW7zNdvrF5WrwzwahzkZ9ksz9ozdej0aekr6ARv0
bD/KoVtjxPkgYvI1L7x94y9PnRgPxdK/pJM4lj6GdxZL3Mgo3F1GEk/k5/UT3C8VdSp7c3UX4Xja
swe3bTtKdJ3lpDitEAjAOkZxI9Cn1HywUR+aBAOWO7nkZ/DaUbN5L859umOKfusF083Xsx2En2Ul
7ebdHrGztua6zfnDcUtqZf8wZtpu0cdtNQ2Xok04URqH5c28+ynt5nC/cCxk/pB0461jklczUZ2F
pdDelng6YNVUvHcWn4SPZ7RRiBOwgCxOmOwzK5Ini9ncQngiRucp6pPgugScLRjG87C3A/RfTPtp
N11g/Pw6PcijIOAR4sFrGbpxYHPtm5BsuqH/QVZ+LfMRANfCSo6eiKsuIC/lfVxFStfe7+umckEZ
5CxLGXEF27Srv5wq/7HM7ryQgBayCHwUWn+/JM0nAihf7ErfpiVWiMSxd5kyPj30A5BPDrnTcKIw
MDLaTJ7iyX9h6TjFw9xvKaqOjZIcW6YdDUuNXcvgQOOQdFSWbOs+ezNMuTHpu6I0MwrQef5Rt8SL
kZef/sCkS3FfL2yYsHXabUaHGeaCBLKecTxhXxkgQgmHAEQ7mmiotUB8BU7ytyi0Zp3LZlu6rIBj
v8SukzRUE3HFTggH/gjqKmRO+BgzGwwrEdQ7g1TMsIbuyScdrMpl4ip2PrQFW3APS2rWK+yxMdfd
ksl9nbTvAUjUTZ4JVoaT7uH/kXZmu3Ej27b9IgJksAnyNftUL1mWZb8Qlhv2XbDn199B3wuUxUwo
4X3fDurUrhCTwWjWmnNM+ub8QaDkecEDqh1uPU6YfiKY4KpywqOoDUI91Q4narGZJAp3t9PRXnnX
TVbvcjO74n/vs78Jgs/MQy0a+mGTfBpr5R7NgupU1dKbQHvwwvXsqzX+zoeItWxiybWLt2oarG3D
SWKlV1O4div5UnblwbAJANCQqwQxeC18xpxGHsKw2DkE0Paus09JuFuhUSNVriDx2yON7bpHrWzk
0ZUqvGg/WJrY+6MB3mnMnqd0QDWTHxINDQM99vvM6kgND6gbIAuLKu6p+exOCvJsK/EX1MW82/TX
Qzk+9kO8QZR0y3oDKB9d8ZRO+8TxXkzZGgSL6XdanP3m3vGG8fKlMrwj7KkDst5kRZjYTRFJskT9
KzPqrxDgGTs0qVj8NQ5tluxv3YnKAS3tu1ar3iYVULNqvnlhEK6TmH8FNvj3GCsms4Wg9YiFda2F
zq+kkLTcOaOidatfO1W+oAUfNn0+ooXN7V1juNcy1fzrEKgdN1kE7X3Rr2zLherVNTkeRdYjMoAP
IlJHzCm3sLVuS7fdOlNyG0dMfAUJadVEweeKs9YqnXIa5piaEo3YkzD/TmQhOZaor53qJpfh11Do
m4mZToDIoU26Owo9L2Yv7k27O+j1tCvhiG1xelH/QmRljyUXMSokq54DwJoyYrK23GINEjPYUvxh
NQTAj63vtyfLg9Z5SMzlr8CWj1E5rlOX9M1MvNoBOkMEqJ+nUSOButNfDMr3UKPeQp9+PBXY757j
vqHBfUiNAC1vGFH8TIu1H2Cu5fjJDcBgdSkH/Ust/JeRKrghus95N1XrXua3pd+R3hyoe2pu/FMa
4xD/bQqN6kvtRTR91JZeEXcPo9n3Fm8qGG41MGvb1iS8r+GagqL+ueJwjR/Xf0LRlh3r2UNlFBn8
20xbj/7UQsGlrdFUzOMpDW0qSv1D3RHGizCoUtOtJ6I7kQy/sD0cYR19wQL2VHCs4hiya2KE19gK
8P2XtLaxdWLSb9ZWO3q7qPd/CVEi16hxRZIBtTfM7KcY61+2X74it+EIVxmfjLCiLK5IenC7yVvD
3HwgBvtoTRhKJ/aCspCfYQusbSQRvc4i21YtoXqiOuIko5CQQSUAZkhlKal2rEMHr/fTDVX/KwLR
KZqb8Z1smTUOKWMTd4dVUKr7sfD2mA8kvpDsUxx0oImjBi4fa2FhV9rOz9Jr6VDRcFp8IJlVPZsa
nOWOTQpmGd4lJdmz2upH0k+b0Yl/dP7E/2usf/ZB9hS3cljlMT1B2YxHcnp/Uli8whZF0bkrH8tC
fUZrSy+XSnA5uc/zlTGGanWo5Z8bxL7B1NpYggIdxZ1+Sq8n3aOVVOcb3ZJHNqvkdsrLO0CK1orP
ouc+kO4wxfj8MLw5H0DeasjIAx4Nj4Jolu2bhu/EoE8U9s+FqH7VLVQxrXOe1NwjHqOwPJKmfaW0
DuopiWye/diA7EDJYq2jjFQ2pIffrUipHbFI29yrXhUwAKO2rgcdAoLSseEBGUKAVdsvqtZ+GiMf
Sj59bfQG4EZgPMHsnbYFTe0ynva91yP1mXBwUv77brrTMYzcoyrDPWKH16jwf0OQoLRN2qQ+WTd2
5JBD7TFzBRY7ACFoHSnX2U33PajEPtHYHL1km8UDEdTReNd59u/CR0EVwGQs+uRNJdjuXXu6ohXA
McfOd4DRSNicbnRqYh6iKpgJbr11dMxGZDEhlDPxZfSvqTE8Zy0XMDdmtTC7/llmBdWwzH8myPJz
3ap7w+S0ZVm/Erd9M9j9Ia/Q3MBNuEFi8nVCeteZxLpE5baw6itp+rem00gUo85zQzT5TgOo39re
jW+Hn+IQQ4pmbcvMvo2F93XKp29jHd9ZXv+WqejG1xW9Izn+jJEvb4JxekgxY6D82+tTvtf8/BFm
xCPb0bOoan4yazhmYkIKip7TSSX3elbgDqfY2h2blYnNw2yyNcGoVLFVtMd0uTUDSlNt/tSr/nds
+RwbR84yU/SltPuHqWjvcaD+oApvrAiqJ/OTf0El2QpmjLMOg/RT29ScZZzbWILwD+qNBjAxzdwX
V5Z7Jy0+eXOFvBKURnPX2UwxuTaF/FQ52c+KPGChqquwHSlJdNScACJgOqRTUwcbI+4fB/zGfVOp
deJEF4hBxtw3P1EzIGaQ0MFIBljmHPiRlhWdk/mwW+C9EEKV/A6j9lMzcAJxYkEQ/BQZN2PKXTIU
NYKLlhBLwRn4Qt6CMZPq3v0hjgPOSuq03V3qJUv+LobRVtZ+HVyRjIMlQB/ZeF17V6JJh7nSPIo6
jNdFrBOzm6RvBf2nS43xEw0F0Rm6gXriT8oE9pf3bXEDeWKF5zK84pD6qzLCR6qed6NePmcqvJ0S
1a6Fkoc+sPfUiY8mhu5N5omr0gjvaLUT3u5e+otOYEf8RZxtQCIT+OeepF4Yrt9YwRQgNYmLwKQw
pvc3TjZIAgzpAaRYuXzvylYhuxRVWhZ7W9l3k0SBw6oEXz1SIzolO57sa9Fh05qbZoW4ks7Uoklu
BO3ZZhzGS3/2mVeJUUPnd3QMsFDGQiFTBsiDM2oCR7PlkkGaZkesmZVYAF359MoGI6bs9V8c2k2M
tKN9/FjhcKKo4FdD9AqWykXHoS8hcFlCqFPQCO0o0c0eBmq4YiXctntpNC55e4sjgLqgoTozJDdH
g0em/witYAGD6weNJSqL/GNMLzvagkFI7my7msANdSqkwF91F2h+hnGiQ3LAz0kmLF5xYVjL9IvI
HKcRtTQcln4Ohppl4WQ+d3n8OE0jfs2mFTS9hGjpQWSRoT/o4KZew2EmktboUARWbRbGjfJswu3N
POJc24YuVwEMvoDAYwcfUW9OL5RiAOHmpOb+bI0Wdw6YcpkfsBBZFJcpXpd7rPZUJMl4bvetR2lm
X5iO+O756LYIR++RhfsaxvoVhDc+7spukRo0Lc75p6hNsCDS1xnnU4ITPAfF0Ea7zMs1geDDaJ7L
XE+u9QCd+Kb0/VatYG7U+PrI1bqqlY7KRDMqLqp9bHEo9JE9HUTTDdY1Nd4s2oXG1OibyMNDeYOY
Ii4fyNbsX9hag+9TRj8MOyP1HAzB3m8xjBXRlRZlV1YqkyjxxsjRkTQRjrNRciNYRXbrWWsaS9Oz
Sh3tR27gBtiEtYrHA+Fp1iHOLH3aCs3I7nyFNgZEf1ugJM8i/E04FjSItoky8k1nD5SXosTu36ZW
RXdaH+KYoerfHLHP+uAp/Hqwdx7ZFnfKGwCEpAmYsoDoZPLqIifNtlOlwdpKMgc3yNT6Yo2hkY0e
exiaHLvT4qvJJEuapze1fsMl1iN2uBRus5JCIi0t5haXjjcBsJk7UQ3J0tF21niohnIjGk/g/MGP
wf/ttfWti/114rJAp2luicXPH3+21skGMK8ZwMr/qANNc6ENtGWDrKfpYT2bjvEF4IlHJ4n+2iUO
/+m36oJnZWkCW41ifJmdOjVzWU1UxlGFiobQKOJPud/519moDfgDhku8z5NthZmCcA07jc4ffoL+
E0OpS9FY7tEu2vw5AX2Wr4zYs/EiepdwsOfGQlrpWsJDSgah7f0W5pVaqEVkGByxhpWPQ9QkX+ym
nySHn5Kc7Y9f2MnuNJ8ZSNhgw5637qU0FhlnQwumxzvmxrN8VFjEKnuD7RySKYq/mRBVfNRlIEOo
Bavq0snlRIbI8LaA5q476FxOcL4ojZWM2cqPxLNQQu8h6kOhwZH1apaNqDZW4IYhhG5b8Btoudxr
OETIy9XAzmwtTNrbgQPWb9rcMacc13cejGCshxnxE6Y0MjP16+Pf62SC8wc7kmMEsUiEri0jUFxg
PNbQB94RVEtxh8On/uolVn7hrZybAuTpWWg0iec54ZL6GcAuL4UBOXpjCajaoKeKvgJhdyCLC7jV
czPAQyLJc3nzpJv/lr/Yj12O7Tm0AWh2U6L/gofqPxeWsp4buy3na4MKKWRDifs8V+nlv+KBJT7b
GdwJf3XOApr3x78GV5U2ohzm/tRAiALZAjZUrluKBzRDoE0VF4Yzz7w+y2aagXcmyeZkfeoqI5DK
62fQpZZcCyWq6a3Mbechj3sgP02lBxQsdb896EbjOxvf0jm6VuQIWR3X58z0QHvg2IRGWDt6ga5R
5YO2FpqtH5RTd/S4EtHrN1blFsCiGs3ccC9qniPKIRjGlVZhVG48OoaOjQrCGJrmrqV+fFS02iO6
Tx3sItLuOeb51B6edU4HJQu9nX2uMHRD/9MdNGMfz+mTxZQDuyCfGIvSHEmzjIt1TSTwvZN7R6BF
cFasGYyfWsb1hKlvLWsv/1d17jzezNXG4khK7FJ7HAaJRURA7R2VxPy1ymXaB1elZ7LfhVjpnBWO
Wv9SXMqZlcY22ZtYRizugstBOZ7bjuh87yj7SKB3ivUrO4jRKczLDK5Y/R45Yndhvp37ZV0DLqVt
cPDXlxezKDcn3+qh/GZFiHysy8IH+s7ROotNcD6G41+4gJ2Igvll592Xr9mCdK0vvmVjSjVuNKxO
eedGyRoDvHzoSaFEaYH0BKmoAdvNraOIw00JhIHp59sX1q5zf4MH0BjiMAsk0U3vP2l7aGvP7lvv
WDhJsO8iq19J7uLbTCYG4JOyuuscJIeFa+ab3grkheXszHt2yFlzWZ65PBDG/H54ajGecpHoH2NC
xT/BHJhofoG4YD1xumfOueoY5l797y/agWMg4RyQiX2ibEf55XreTD4OehU9d6it7ltqw5/MRJT3
SGLCC+PNT/Huoi35WonY+X/JhstF23JzYZYFizYM0085GJZv/WRxZoawfOEidmbFhGPBkmlxO8Ht
Ob/uv1bolBBiIwD3fIwS19wnikTdzSSsSruwCP2xjSwfSViGyb0PWwbXv/cDOagdxi4F30qLvYWY
5bmogDNO2RA7pt7ccp42W+rFJfpcs8bBTG2LvoMecEzRKAUlLCQmjW0Xjt4+7exivIoqSX6EqXcJ
vExZxRCWyvTXx4vnmTfB1Q0yusEXB9NqcVqLvMju1JhRASxKGKnVbJpFjoRZrGguXFDPDoXr2tVZ
Ng1ON+9/oaZANlAy9SkLBtbnVKeHMtZ1d9P71pd/eihQYLZgIDjzuDSkY4r3I1UR2jNKw/pBUyK7
N5QxqrUna/NL2k2XUggXT/V/x7JN8rWJUgIxP3/Qf00wJsMIvjfXD/7Y30w9LrSikq8TSoaPn2mx
MJyMs1iXeva2sTQz/TAoLlnBaGTU+dLpc1yN/iacquJaIH24cMA9Myh0eaDIOJxMXBwLx0tm1gaW
VLQxrR+EXLQdE2QtiY9PtjeljyjIYc1FjTV4F9aHxcYzPyx7HUdqwRcLgHvxsKZbD/0ACg4/nsoB
svkEuNSdT7PQInj+pxtU2aePf975v/jX5/tnRAHsAGOPbRknyUy4EZXOaX082JGhnmJ3yL/h5v+t
0yC8Qp8b0PCt1aqD23RhwT83sONg6vtTP6Fc9H7+BAhHdbcujENQGI+4mYjtVhwCftS4RwLaK8OD
kdM4tpt2vDCjltWbP8/MsVXAn7fxwy1dd03tUvlwfDyVlP2HrY0qy1g3JAZ5m7jCSQVJxIbn1WqW
Zmy6tldihboNTMuoJXCC0LZUJWePLL9YBj0z76w/zjZWCpalPx6+vz6q2AtIBoqJ2qXaqamVgUum
/loiDzZWYGtoWKWRW4KnFUhgxwTf5YbAvGHctSlVrnVTTsLfmQWWljVWVS8+DioUj60q8etCOH4L
i0T7RwsjPyZhcS5phbxIcHf64j1SjCwBiw0SQhpWXz9Jr0sd1Y7mla//OlMxTOGxo1zuOmByFwuO
G5mqhl1D5pOdG2++NaiHRreDgDjnqqg3oCy6z5pW0PHCVSmnC4v4mS/TEnPtguw9gzvIvN/+9Wam
qYSGbLn6oZBYirVQQlQBT0U8RbxqCu/xX5/VZp9gApgcS0jFW/yo04TIUlCSOhDzNVFZ7A2/21kO
HI5VmaPkW9VWNv4ik0s9k+JI4unHw597WHKs5+xuWP8njYkm7/wSBJF+qPXCo8Bm0E214iouEKiN
2dpE0tFd+H0X55X5m7S4nHPyZDaRprM8r7hJmps9C7kmcwcVTRmF8sqtULRcWHf+VMDfr3g8Gdcl
QjWwbWLxff8mh37E9gZvBWadYacHBentTXFKKuBf5YnYddj0K+jTnn+whkquU+Fqya2Mo4wmYpK3
MN6g9N2ZWdnflEg9LAymcxF4DEL1CoYlufSFnVkpLRZKU8dujvHQWmxGI6Vdv4SQD9cr8V5NPcnd
FVJNDO8wTurbyrb6XySlUSaGbPNvx6T5tczfNQZJnRwZYxkZn7tF6ZimLQ81hIbczNcCaGwLGvjj
CXfmMPFumMXbb2kZqCRiGC1JjxMueDCTaED9zx8Pc2aSSWFiHibGWFgnCZBF7WtdSp3oQDPvugbf
F8ZJ+u/fzrsxFsuUyvAxgXZAY4e2EEGlnWvrOPqtl/uPn+XsT8b7odMCeOHEHF+WcgISi2J9cGeN
BGW+fp22/fZ/GIX/CgPRlHOWuzQJaIHb2o08gIA/Bk7yzaDFb+fNhQvw2RfDDKCYQUVTX4bdeC6S
mzSr5aHhrr3vZ5KBj+LxQijS2Z8MnYaJ315Crl2s4UFeRVHnjfKQl+2V8j00VeI6UOp/+M24eHkw
9IUQ1APfLzCmMqYsIP7gkLFdURZF8I7OS5EqtSEV4GJx7PSpuOBxeuMMJ+mhysXywPdZ10kug2MC
xiM0/Tcz9h7SQlya2KdnE8ZhP2KNnoupy7vrmObkOCvBOBPK7qwxkUKFlvNL6RIJAYp2ya3OGH5/
PAHPbEUkdf33Y5rvf8yEmoPRGL6EXgpHWozIpDCANCuDUtvHI52bgzZ5PAaVGIoCyx2I7ExkArQQ
AdwP3zUK2Cu89smFQU5/RF7Sf4PIxcaOuaaYklLKg++U4JRRZmdD/7VjdydEACbJkN98/FSns2Me
0HLt+VxJfWexHLXg6ex60CSmt2c9Go51/sxld/PxIOef6r9B5h3sr8ORkYVBrHF+PqSoRAUyZ7hK
w287wPKaTtk9vMD/z6da7Bd1xRaNcNU9cG/YpJSNN7oWfk5TBHUfP9mFn2/5vuLO8FItZaAuyhCU
9asGSaoX/fh4lLOTHC7RHAnN9rTs5oSdiEddY5KDvZTg6oz1YLk7WrR4Ebvp6d8Ho2szHysReIGS
eP+y6ibtzAbbwiHoPo/lkwHqu8xeqLddmOrnHuq/cU4uBl44Qhts2NMxrNxUUj0CDb/uKrWx4+7w
8SOde0t/D7VYAlsJUzsLBft6dJUJ3OohTEV5YSqcm+SOMbf7qdWwsi9XItJlsLSxPkCZksgi+8+N
RbhDVKsfPQLaKv3H+v6fs5cjxB+oCCfWZWZmZfgjDXpOEkKEd2pykfGqB3aQL+ADdv/+AxKXzLGI
lqLgzPd+TnhebrUqyDh/9dXtaEVHD+mjkWv7j4eZp9b7ozeupb+GWawTQcavlgmGEXWy7dw3zbmN
WgjwEh7j53F66fP/YWLwOdlc2LhUsDm+f64iUQOnY+Kghc+lbcSdBvzPBp7x8XOxzZ4+GaVritcG
/RFo7YujRQtGGzp2Svu1qKcH8onVCgE4niUJ0SLsFLnGiU4EFZ65KxOn+LYRIUfQJpVQpbIOYTKp
rGMJaysEEvpNxO14ladS0NPzi91QOP5t4Y02uuph+CzykjCmzLH47ZIk/BF0o/YY8LHfdk7Sfh/z
RtxHKIy/+HEZ7GJXD3+0aMo+F62HB5F/9hwFyC5KtGBbRXZXiRpTT3NQIGo8ZI6OJDsDTmalZnA9
tpM65BpwDj8vuAyFjnWLVyL/OTlQGoF6tfu4t0mPxhDdfTWoWO2gmRmPbgOEj+sbAR99E8BCCKBn
B0lUXGNIK5+G1lBXU6aVI055rSZoOOck3oqxuccZaiHOjowHPJr06yHf59e2UXtP7SgxteGygMif
JulTlEb17yoZohtsKBTkWrjIbdrkd7oPjZzNsDqaKrWeOvjNFHhoXj0SSPmGpdGa41aCTTDA/ag1
72cFexw+CmQNTw6E49Se+zaSFL3KwkSjWQi2r7T95m4YzOwTjsEp4D+nwnujxqswSIlvTnPgh2Z2
sRXtWOzzEbIWd8NgZffNeA0ZvYXPMGm3nAazG2rP4Wtqckxc9TU2uiGyne+Wo5VkjIhW/UxbJ/zU
lORRrYbRjq77GIcAMdLRYUql/wRgun22vRGnmz1wHTPHbiMJjP8N4kmzNjRHwX50QCxmwfG0L0I7
uyHNJnvqLYqKXpy3D73ZGPtEdtVPREX8NlTKifFBwe5YdrmNsg5djV/RB0qCGjVuSeWJhuAtoo7y
0edf/jzFQMOHOmr2fhfIa8qZAEzaNjkiZvZQNMMAHHCtbK0AOwkk4uqgl2ZNTboyVrqjVYAUZIPy
1PXVMUiK6b6qcTSsJpFKaMJug9UlKWzmoNRXmRvqX/gEIFQHTFZ049qms3oLoNsIHpA6BklSMoxX
XGF8wKCSRLkakfdeBQKpqteX3jqM+wRvXBfddnpiblOlxgfK8fFsPKuDXRnFGSVQcNLIiZLnFL0N
N3ri329oydGjkFEcbR0ywm8Q2xMxrhfzJZKPNKBk9RKhNsJZmjUHrOScrjpQlniW7X78Yip0+SrF
EImuuwUQkJa3PnztR4SB9jab8vZYg3yGX54ax8qwRuB83UTOnj4HogW4ewj3xT4yRdpwa4se7HSn
D+uy7TWKpGo4korVrlNNyO9T24+vKQE6d8pxsO24Sbkn2cLalRAtcWUM+msslJMeTKvygj3tsGbP
0wRbF/HlWvq47WWevdRm6KMGbsctMFPeWKaNz0ypYRNk0Xjb6l38LUGafD0RC7JpIQ6sg9R/CpKm
24XpVG7baMrstY2V58mjdkxIQ+zEa1Ppw0Pgx8O9QVXnticfZ9cPUHtXrqiYlFGB1yBrIUJAoTVe
aOW7EmLn4GwrM5kOWZfrRHkRN+AQYk8CoRjFoyJ+LFx1nmY8sqYAMS4IskNy06AATl0oegQQGKjT
n+Jm0F6dhuqSABb+NtUUS904NGG5qm54sZHvXY35YP4UmR7c+RD7nnG6pCxIcYCPrxrFlVMIawv0
fbxriwrEBaFM5bF1ObMDDR73aASjrY2G4Ice+f5tXNovcRhNOyikAPGjHDONTb5gVmjG9RDMlTRX
ue06m8x+05g4FFG5uauB/tGONUkSA8k/87pMX4HkiJ9NMxTbicicfaJXA7BNSA42FFz2srx7GcLc
30XgO29DgmivTWwmO1LWyi92n2VXOmGWayjLNiJiJ/6SNpm9rZuxetSTxL+r84r0gESSqdDlU3ok
c8Z4yMfWeVWlcncI0boryPvIYEvXxm7jYbolPHUFfnHkdOpG+GTjTAD917Rvohn/QI/r720fNa8D
PP+dJPMNQmKq7bJs5OKWsxuuwc3IrZgy48i2Mf0eHTFdC68jcy43h9dWa+L9SCjP0eCFbIHRdd8k
pPYvtpOZv8lzA/Xkdra6C6ArrSOMVzu3Rt2PLiC48/qYKyqy4c91BY851F2QuJSUtlCiSNQrQvcV
oqQfsTwl1ZYarr+KQCFsfQVwYVJorfPJUpgvovZL6zr+1pqG7oscfGevpVq/by1XPZB1yeqT+OY6
wci403Izqm+akRr7usjBZtaawSdtx/FVMLnOMwZFAYClGbddAPFSjjUOgprQzj5s/UMsKGLzb7QH
TOfpvW96wdH3C4zgHnvEgMW8FYexlFhxNa+C2UmIopZESOxrB0Z6xdpaibC9JvPAhFdbWbiKYsc+
mHwAax9q8z7H9bwfRt08knrYAYXA6D56cQOeQHpyxbvKNlyenJUdaONOlpDeraqvgSqRPCjLjP8C
DLANwV3WOlPKAIrRutcQypvrGJDA0WzaZNOS773qUi/c6gGieT/J8tsavQwgNd9aTwW6GyCRZL+l
5kzcdmCmb8ehDe/RSjm/0Mu4tyQx1ldh7JjfXA4nYmWWKjrqkavdTRgIaSsTaMfGQAjWc6V3xVsT
VtbGJEiKKEwyq3p3MNeRVkB6dhP96ANWvSmdltWUyJRvPtvvaxvztzheU97W7JibUSPzqSz6cWPG
frmd3NrjZdrDSwt24TcNdLWnMux80oPUAFkK4Ke0A39l+oB6XGtyNxh+4g1sxOzfL7ieYSEndDi2
UeBbnJT1DOFH1yFpTSeb5c73rxPPehl980I1/MzNiRM/1SNEVZT67cXNySC8zdW71joQyXVwi3Yr
G9jGUF8+PiDP5+zFwd+jl+G4dFSRBS4NBgFTL45NhhkM81uSse/UxbCu8v6+1dzfUokLP9+ZiwYi
TMe1KIz9EXe8P/e7vYZheogYD8j+bePntkCj5M/63IkopJWi1gk5q4cXWdAAhoBEw+PCM5+pJ9HF
40IPaEiYcCHf/w1g+WKSOqHdj7kffGlVq+3rWmXbj3/ZM7dsjxsiFdpZToss7/0oYZIii0nB/xCU
gnmLTsSDE0kH8k1vP2hxU/wPv+ysLQDTiKCBm9X78eZWZDtMmaBKNkb3UO3jmhNZHteY0+oR8Dri
Hgm3Qwv1esZ0JfZNqfX6pcee5//7CeUgIZ7V9/TIiPNazFtJSIGrcbQ8YNHCziS+FZ5zl/NZZ5xA
nLzCB06h+uOf+vRbeT/m4tEtjvNqIOP6wAHHBGHiB2Q3u73O6cwzsDAePx7u9M0yfS1idg1+ZUrj
85/zV1Eti5HaC73xD4STwl/srU1bVtuCI+xKBdGFAvzpszEYnwoaaQfpxjLXPjXGAY96rB165b1Z
fc9lAFYLpHavvvv4sc6N9Ec9iK6CGvxS4qBFhH+kVucfQi2zsvmOBIutQOBfrpMyuVBYO113SJh3
DV0ggbIdaymI8UoMXvXYk8xmBGm1riINZEvpqxLPaWLhMQyg5Yf7wG2M6p/LRbhSZhkHqkVsRMb8
ev96fWEN8Fy2tUXhuo9+5pNGzkrnAeNfNb5Fbx92H6E3meckzoWRl3YuXiT2lLmzST8aQdZS36Az
MbEvZgAQ7F6vMO1y2roPKo1qVa4NL44iySrEh9wF4ObQ1zU7fciIXdbLOGwvrBfGXBZ7/6XSleDP
mcXqhs0Ee/879CN3ZDrX2TH2esu/95VdE6Vh59JaZVU1w8g0a9Z5IPOKOK/E8A7YiLPZXOlN5APY
gVDpDWmQYDg+nomnHxi4TwRTqKcpERlLsQVVAAnabqDhaFUcMNSxbdqneKivmI3/3jxBOEDSBRu6
Qd9xqdWVZu+PpGDGxxyWOy5FBPzgy90WRt7gkR288aJUNdtq5udcWEdO9yFsbKgWCL+ecdbLvoY1
FsRXN3F8nPrcInanAkiSNZcUU6efNYsG6myUZ5RGccwtXnNnJk1ghckxbKv8l6+S8GZ0hoTaf3dJ
+X52qFnDz2lC5xtbbHlJogqTYPLkaNbWsB3MYtwRusY+Awvgy8dT5HT9kMj4bfwjCCHwaC6fStZN
WEe2eygD81GWI5cIUD6KROGI7HdCjh7+fTz66fyU8J3pts7nmr8WDQeOJploI+0GEP47SI9qUxQm
5bCpiPFNtPWmlH1/YV878x0gusX2SU4M1VlvsVLRfCJrs1Ee9in7yNd50JqpXjWW/72Z4Jt+/ISX
Bpt/8b+ekMvmNLhd7R1I0n5udetbCFIMheEnKyu/fjzUmXnCWXO2yKBlcZAmvR8KUCiBB0bjHsII
QArHPu+lHjyiBfTqkrDg3DxxacDShKDJdrLYO0PfU9gCBCGN/kseG8aK/MnbMGseeq4iK4KyHz9+
ttPzDz1RB0+TrYMCp7qweDbuqTERh+4hUVz4Dn5PzeIIOmEgRzM2CH/sG7JRqSoTDtVXrfK2H49/
5redfQBArNHfU2FfzBnCBs3RpCyAiAY1LwXXrNN3hFfkhEZjT/v28WhnljAXgTGfOl0raN2LN6ly
1dlhrfuHChsbIGTbfrVkZf7zGQhriaS/jYBWcGZffHz4aMh/yzlwDYEEVGGPlnDh8InuDbctGVT/
/kwIu/ADI6zhlr34EKIwV2TQ9/6hR4X8Ox6Zyc+ON7nNhZlyZmqiyuYQwrdgsdUtZopvRlVK6o92
wJAfbT1iLlFxKdXMxMdxa3iRsbdlPFwgq58fdb56SbCF9vLwiqSIbaAatcPYsc9SzlcEcjfkFYcU
CQOXgmsy9T/IWTBfPv5Zz0xMHve/gRcTU3eb1HM5bR3sMOqOsVWbW1FLSpO9pl04Z50bCuOGpLfO
Tf1Ebd2WgS1IG/MPuWV3Xyu9SMsXp0v6Bw3BsrzwGs8OhvACfcesEF6KwNwy9bJe1wnGCwzringl
cq6cnMzLTJ/UhSP6uc/NNbiv6/NedGJ/kZkV0k1NtYOT986OcybmVigOF57ozE7gouhEXMYJnS1v
8bkNSSoBxxTagcK5mnZA4OSx0Jxq3Q3pd3o8ffXP8h+6gBzIEY/OavzlnVGnOKkIGPYO4IiaXZ7F
NlTp1ritm+bSce/M8uy6CAyhOswrtL2YhS1LcGqJkS2VHN8V1MYbs9R2IQnwq6Hsfw9gg6jXfv54
6i95EvMFDiUuYTDcFl3KFotl0vGjSldNy97avE0KAV0If7jHX4wxYEalPPiZe2uJ/lh11dV8ef54
/HNTlPG5k893LmO5fpZV2bmpFeHNcmP/hysRcE7cBLFK2zH5DR8Pdu4X9nTDwe1gmxb74PsNULGK
O87oeQBbM/hgHXnrhNmsuVx+sqJxo3r3XgTDhX3o3BNyn6O09EfwvDQpTXpXlfVYeYcAlPm6b2x3
b2Mc2legkLb/w/Px7XFyx4nAnH3/fHod4bwA1nho89b9anuhCfM3S52n0A05lOHsJdiI/se9PVWX
YlbOPuZ8dUTZaeBYWvy2oV/YWon36mB2FnidNsQ2n6F9YQmNLjzmmaF4izYXdN3DeGbPS9Ffx0Hd
gCfpUEg/TJFHTDktQkT1c2Qe4taGBsG/nz69+UrsIIbi25SLEo4f9720eukdrJBSvha7T52XpC+d
1rfbSYIv/PglijPbILlFuoNvkWouJev3j0fEdpNVKfeHFDaSv67iLrxlPaUbCEV2cPdylP6nlswE
45q0ITIfOzq/IMLMyvC2kMP7nDMciv9OuXpFN6o2v4EnMJFVWb2/y0CC0f/ShApXYqgQTTrDJMsb
15yIt60JTCVuUDnAnHJRZoQYEHP45A6zUopE9kv1znOvkgMNNxed9RxP3ftnhb89JDE5URDxVL0x
60pc+dEkaH467YXXeGaDQozM1wFhxPVOysnOWKkh6IBZCyhSiLApW9CKglh+YZFZmtv+lMTQ/DAv
EbfheF+sqJanuBcRLUy1MxL0baPgC30ScGOBIcoW1lPQkF6cS/epVUbyBBMeSG/TBURnx0NFNqo/
hgY4ewcykYKeZ+5TkpP0ddjFjrEnd+NubNr+Qsnl3IvAZCgNdIZssEsQQf9/SDuvHbeRaF0/EQHm
cEuFFtXB7bbb6YZwGqZiznz6/bEHG9uieER4zlzNwAOXqlhhhT/ISiWpvmafqjfhGupsoJVa/aDH
mrrxIVbecG57Cht0EMAgO4v9rWdJW07zhWhYbfhidO2Mp8dTVmbTUpqNpY0PsjY1ILXyfOVb3PCL
W7FEOiJT9Nw5NbqM4XUX3sNaUndETHe3T+7awVVn7i8CQCyivriX0C7uFD227FNWBj86S3vFK/Zz
pHUPiaI8OAVAjdvjrZXJQPeTenByZhmmxcz6Xh87VJacU1L61vuiQidVljPxUsTJ2bYHZVcNunom
gBkx2MVoBOOS9BxQ/TwJLS5PZlFv9WxWXlh+DCUjigLU2JeYsLJKmhYaFjbqbYVidzyY5TGRuvih
QxIbq51E7KN4Er/DVss3PvO8uouaIXSi+ZI2LeQ0VOXyKtGHVlcayeeaRv8b+csStcQ74STcebeX
/XogLg/GwVKLUiACEZcDdaL2215xjJM8JPX7AiPm1whc1cZ0rnetzToCHZypuNDJF7dIV+TJIFfo
V3XxGN110DKPndqrB8B901/v28uhFhOi0OdI9QBeX/Xl93aheUS4T3HcPOLn8KFSaf7eXsDrczKP
Z2h0KLnxrxgVwkojbBoUsO6mPZvIoIslqg9K77wD7vMuMdSNvHLtg5Gjg6znlJDVLh6ZUsLkoAZw
hatApXpmOajH1C/6jVmtfjD8NmlQzNH7snUnZ7EZ5WQupxFAzklR8vixjOIAtV+KKrcXcH0oXjO2
O2UAc5EphLYeaKnVgZLtsVmy28Q4yH047qAYaRuX9dpQ0EtVm6XjZlvWw4LOwhzGYRuitFvvwjEP
EN0tvhNzbXXn1kfiO/FkGsxt/vM/ojq6gehdzRCpMEQpDd5ev1ei6IvfYzZ4e/lWXmhuZ64nKNxU
LkmOL4cCfyJJUqsZpyoYnwY/eVcowJjUdq+V77X6UU2luxwN7b4LDxAl3JS3W/YFQKdo19LOt6OP
BZ4DRffXfXU42JToWG1aaldaGZQCsVEdKQiGQvV3EcZfB4twblepdbFxh60sNgE0yQB7iFbhEuEP
PgF3Bz+2T4aN/nWk+L9DutlHyxq3CsUrh+9ipMUb1dW9I9BWtk94B9tIt059h5GakVfKxpTmTX95
/89lWyruUN7m7vl86/yxf4pcy82ggE+AnFyEadLkQTB9QZLtG4a5W1todTCF/jxPgUVBbp71H4P1
Zk+0Ilr7lE9mx64YR6d9SBXRSm6nTwHNXaubwtPtfbv60UgjUTwEeEEWezmoU6kOJZwCAkOpDnM9
bgDRRDOsrRGy+Q9D4auIVA97UlvyHaGtO6OYKXx4Feu7MJRxjw0UcY5ydO//fihK4JpC+AlsZenf
GE6o4gKCs4HZ2c6X2ujMFws4jWv7m5STta9mcmkiwYcIFTXwywUEkeq0basQ5AKG21lh8CoZ3fex
kTxVDr7/h2kZnC/yVDgaSzAOtN+iktt5WnPRxNdhGwdWae0NlPY2PtbKe0oordnsfm4zpJ0up4XW
Z0xuxVCZ3c1www63bO1Q1+NTDCpyG/h/HeTNWhHMbP5eM7XrcrxQUwVmGrglFkFX/ybQDU4Cm2y4
l3k6w6bsc4HW9QHh5WHj4Zv/5uUZp1DL3TgXjGxjcQIMLdWlseaGlLNoPFZYP+zlLC021nNtFAe3
HTAiKrWmZQJHVBtFPObOyaxDBARlLJicAPDB7Q2yOgoaaxT8UG2APna5iqjlBXXdELwHsMuOcuAX
e/hYw8Yoa3vD+WOUxa2IQOKkt2PonKpURylcecYvEesn33lC4fq77WM2d3taqwOSR9IZZH9c1YFU
PG0Ve+KMGQli8krztaiC+6nOJ7eU+3sN183b460sI70dOq54v/KtlposCf4tCRhr3hesXt8BnzIO
RWPEx/8wynxjEPRzyt7UIf6470tdT0JoFM4JpHqNJ3sm7kKUBT7cHmXlgodi/n+jLOISX7SiB8Tt
cOtSandVLZ2wKxB69dSNfrDFXVy5DYno3h4Sk9r2spmkVHnR6kNKaXuGqFI8su9ouYRPCZSGD5hf
aRtruHJtqEjZIP+GZBVqDIs0AznnFK9l3T5B1lC/iGKKp12IOYG5qwwjwm8hMD5Kmjq9i7UY+7jb
S7s6WdpZRHw4ElPuvjxtHZIsqtQ79qnM4Aokk/pCO/1HrzqvBSW122Otfca5dfa/Y6mLsehuhlrj
cx83XbwrIsnckVD+6s0tIOba3p+Zp5QL4SZfMaDpnyrTOHARY3wqH6RMxuRJT/9DYE7uBHCOttWc
8C6Wzg8mve/Q7SNW5Kp38XWIsQMRNaSMDoLvFgVw5QLBy3mOqmYk25XqIjp93VyVt04FjCnlBLGs
65HwicQnLTJxMAObrX1HzL9RN/bnCgQK3rWp4nJOdmoD7rn8br7IjaimzHKqRF3/BlIRn8tu+BzM
Mve+PrOzBL4LSdqjOlPq5QcEwJX9328dngIgP0xf5T67/AltWAb44LF1CrhOSMr4Z5MODT5Rf9+u
g2nOAtsIFZGDL03RQ1MT9RAN+NJBEXJ7k+dtVDA8uT2dtQ2qgYGxAcM4jLbYOg5aQICvgabEY9g9
GWmY3yl+bW6c7bXzRm+OXUOkSu40n/0/LuewD4ZpaImLQeJ/o736yRfqgxFmP29PZm1jUpGhL25y
f1x9G2CV2MAFBB+NEvwoku7Zrk0AicmjqjU47Tpbcq1z2LYIdshR/2+8xWuQRAXqkhbjlQpkojHN
301K/qCPxRde9Qd5amXXcuoXXLJfb0909asBu6aTw7e7in+CbJBFbjNwTyUDl9i03ilh8v72IGsf
zWSrE83RM7rCfmEk2gHnw/PJGLrk2MVYXeHW27gJflKHvx+KnjstY25Kgq3FLgT031cxICzcZpQ7
p8EzrqjaF0Xqv94eZ+2DWeA2TfCb9KaW5Vg9hOk3GIyD44uG6KH0HAURcpDFQ6QbOGxnj3EDfQMF
uY0DsLYzLXSOiPGBCtI2ujwAZjaOalenoJQIWN/HoT31UO+a6B3iouFrTO37kEoOpLjb813ZJzRT
3sCqFloiy86mL0X2EAL3ORV+3uPyVaE7Dbxt40pce7lBIcpsRaqgV+rwbW/3sxWueWoMzM/xuUQz
VJaqd4Ue16gXm87GeCtVdZtC4QwHAdOjkcJdrqYEDtHRB8nAocXGRJiuKl7FGGni04FH8PgDeCie
i1WXYLzadm18j2ug4+wxIfVH1+5rtceyz5e/V3nebZzM1SdqFrsElsPBuaJe1Gme2TiVUMBPVa/G
hwbKv1k0J1GaxNfTg11iMOzUGS4QycfbX3stfOOORbeXfh1V6UWWiV4W6dCEEIqh+fhQgQ9AvQgP
A79TD5HT/gSje5JMa+NrrHx95ALnr0EndG4tXH6MIJezZKh9Eyf6SDpjsQWSMvTTL50ilJNV93+v
wzLT9GdSO7VOMtzFA9z3Tdkh42RC2A9+GTAjYF5rsCq1oXq5vZ4rF+DFSIuZqUMc+kYVUGKZCnmP
XgRufFMXnxw0pjcC0pVPdzHUYkf3vRYqJgYTJ+ruJ6PR/knaZDfImPwpmD1gsezS3924DFenR67E
HQ+84wqyH9V9X2DphLxHU0b7uA60uxHZiIOsJOFGlLFy/WkEwbO+G0xjAOyXe6SqKKYKlPU9uHsh
7ExtX5bBS+L333MFxnoW/bj95dbGI2IirIGNAAZpEW80heqUWTwGnlKlpdsLPGZKM34cRPMuikP0
JLY25eqABMNICKClfCXbbQ9xI2eGAkVR1g6D79e7tIS7joiO6ooweq2U8Nd/mCLKBLDIwDVe6dKn
cFQ1Ket5rXDCxBFCGG5kZhU+41b9oLVK4gkUhE63B10763+IEi3rWBgk6EU8m7ZKWComLQ7qZv+x
a0ovnv4/h1pKtFSKNolaxiAtg8SBi7Hyw5KT5nFAW/bQN9rGUV8BWdHEoyrNNgXaeIU+H/zMFCJw
pBNISv3spDPDFj+lvZJwqcEm0bzOlPGIN6tf0YCZmC87swaUH29cBGsbCakODslMqbtCqxpqlaEO
oksnH/7Ez6boxpeGpDg5mbGegjKhNWbshST70kYLbu0GAt8FmUYDvcdBvTyiPT3TET5l4GGo+an1
I7zVxhcNP78us8GslPsU7uru77fTrGL0Bt0jqZtvqD/SggbW0qhBJPEyxZgiLE4n82EoW3w/rTqP
+z3WQVl4uD3mW66xCNrJp8CAzGAhUEOLUKxHXHJowiL0JKtMetxcRCgfMG2D2lDpU2w9joadwYC1
UPedJQsOuhm/7yGQ+K7VTGPtwbhsVbwhwzy7S4uhiU6yBOF0Pw19nv19DE5gxQU9X53zi3e5QsP8
/mV5I50CNTSewFzlfJCyUXCZ7wATbEBM5r/temnIBQE5zsCtxTXthAbRMUvuyVXWeY2NJEIvVfnG
F1h7dzCEAV9KAj03Si7nhEdL0tUwCz1rpL5Tj798P3rF23DjeVvZ0Prcp5spSnRgl0CHsbKwr/H5
zpGffkgxRO5VLEflwjmi8XhvIm/fyNLz7c21kl+8Ydltqmc8c1eI9lwWSSeFoZcZTp2+GqPU/dQn
MkQIyx3eb3Iv1+0+MkRrHScF8xkXonkUbCzwyh0y13Z50dEtopQ3//kfx8rCgA2QexR6Y521bqaa
mOQk56BHdyTS4kctkDemvT4gNCHw0rxGS2ShjL3QoMGp8TLTTPbxML3WIz5JQ3lsgtTct2q0Jam7
NiIwKOr/5BsqRJLLKcZdZlhJhxkwNgWOsrOHbsIGdACd4HZmSi+sG2QOd28QBmzEMivbd26szD0O
RCcpcF0OPdWhhK3pIJ0kmXHSVImebS1FC4dP/Pd3Mo0BGphvfOMrKwih5+FIDVNCZKV4qkT3A8PK
yMf1NCugs9VJtOvSrXf3DS+9uARmtTIA8Nw4vAWL45kHJm9bBf5dUhLimEFKJ/WsZWOQ7kCrYh2b
tRKqoZbiJyx2KDfRgRQ0uvORNYGUqGP+mwkT8QneLlyytPihchocrqFqTsbdpMZKs8dIufpQlVH5
hYph/g7CF3x7wOi1dmyRppxVieQSQ+Iiy/8RDmQGF1SwrLlYeGsx0hBRCAw6zsnjqkrPft8+xCtB
DpHcLJILIB/69SJ4NGKBu6CUAV7tZPHbMUZVPcUdktquRmUCxYlprLZIB1djcg0yJFktJ4iLY5G6
6Vbn6P2gmidfa76Otd25RSPidx1a3R9LoRXu7SlehzuoNlAQAFjAePRmFucHVyOgaTKxfwxpNdih
utNZrtmEMo/uOJY2VqtcWLu0G/vEBYtMBRKzucJ3uj1WO+G48XuuzhQ/Z76kZ+U6aFbL+mCFVJ4V
yiiI0YGu9nNnb4c7ZrZDYkLeOL5vvcGL/c1YMAXkGYgGw2fZYlZQgUJ+MqRa0RpA3X5h7LZPRI+t
nLGXbP2EZMVBxa5oHJsdxtE76hm7zPxcOahJVIhV2s9BMCLxUh8snKuDcatW+lbEXv5AZKJ5zAGI
00JdfBtNklHEQVzxJPrPflojqYRPbN9/jPOc6wYjbfFNLr8Muv7T6F9EEG98C+UqCmCB/hx/sRcH
LUmKMKNymtg63miPhVTcRfj7ycM5CJ5i41uCI64yfE/DBy26t7EfR/xqf3uDXt9Clz9iGaXhFDJE
ataYp7x4tsevjvFTQTRJy1Fx94MfTR3QksJzzTAPdoFMTWEeTaxNohLXPsr+eCHr4HE1VJ0RYNn3
GL3LhXmfKc5JavF9VQMMFGTARAnNCqTG8e/zzd9h/G0SP29P5OqhmudB8Ma7SDGfN/nytSj7MMDH
0DdOxWjC8CcuPRlSFp5aanFHyOKRl+nVJmJjMSrVWtqFIJWoxtBaxsrhclTEqYSTVU7myXYYIKVl
vGDj/Q5lTS8GPlQZ+HD81TT/HdDgBFN9ogC4TAwlh0p7borMy3P73o9RdjGQlev96lVBHKgKzHBj
g6zOkEIC7ac5+V1WNuUB/n8ZtplniulznFbKU+7rL+0EDkvpkt9W0zkfb09x7VxSNWaO6Cnwz7Lw
pE9jpCtojpzI0N4BCN2bs1+Ag4f0bCBvNbsmLY65bOxrYzhoUbjruy3N8MXRnJd5DppnlgPjX5Vs
YilWsQKNhRfqQf7RzP1Pea+0G9Hc6iBU/YGNUM8gqrvcPGkedApa8cKTUwStWqNWjhp2tne3l3Nx
5f87lT9GWWzRpJLLpEYYyQMt+9UI+u+ZqrzHOz7b2JmLl/VtHB4VSAXgWCkYL15zFZMPfZJ64ZVZ
Ve/M3kDrSBSR7tZJUAyubLRbFNBFEvDviPBZMVuiCwWN9nL9QlmuzR5+CIZabfuxiQzAN3qJLBMd
/snBOJvOpBvLWV24hH7ps/BzayOEWe7Vf3/DXEcgBVAg/M3f+I8UoBRU21p8vL0S0dPXurKGx3zC
wRv/3wqRZ0lDhQHkTEtUx3/qNE7D9otODxm1hl7/fPtTL+v186+hL0CxikyWYH0J/Jb6PE/irs49
KzbumuAeLNJjy8tuDS8ailNj0t4N6SfUI/aRFu37QMN0bmO7LSOef38DJwbNFa5iCKyXK0K9haTT
LnIPDGd9ABI2vsp10+8w0p12+NvkLkrRBbgb1aRh53Oqcc3iQRnLLTjdIjF9+yUAwWwqH7M9wlK9
VLdLOS3xQ/Dkpke/zzzqHb+jdIw7SLw/1ZbjoFYbdYRlW+JtUAIeMB10vyCPLN6htlYmNEyZfgd5
aQ9pvn7XxkWIXJokPxbgot0w73AH7ez+UcNmHO6d9Zf19H9/A5mpSlBNa3spF+XotRMBNM09qbH1
u7Ynr+hQANwleWy93N5yK7fLzG2AKMFuo9uzSNLGvhJZhAGtVzs6O6qUfDjSJkFeBefi9lArFwyQ
I2JpUiWO29LKTon93kGNLfMA6n4J/PpXL097Re3ukR37dXuoeY/+ERnOC/hWqAdLBaPkigI0BLom
TVVVeH3ToRgHIuRYW5N1rgNeotlR7QhdrN2gDa9sVxou1INIdtH5Wl5n+KMY6Jd3uWfK/bOj/dAA
JblZ2T6M6bjHEPETsNMt4NPK5/tzTGcBAw3GpvRjv8m90E6/K/iYu8SDXh2Kr7cXdOXbkXjReKbo
i9/pMjprM3PosqTMPQ28qYthZOmmWn6utPiuiqytrGt1VshrkXXN6ceyTBLkPlYLYp4V19zBr3Hj
VXr0i0C1bAUKqxMjvaPXTDQGD/vytpN8WoGWH+Veqw2fQMbprp6iotkmtnJo6yLbOAMrG5M4F5UR
6MHgEZbMCh1VQ7mg/eAhiWn4J9w8fQMNqLoyd10STebRF06cHoagH5rPtz/hymsLAZOPCFCOPuQS
NoY7c6J2BTONwuST6BWICQg0uUkeAc5RCLupP2TFOyOJ9rcHXpszoRhlehLola63jFGaMZi51zTx
UdOQIxXmryAHeTWW5i5T5MPt8dZ2D4zoGUgG0uuql49RVVrIUVZ4wmCvSg4O0zS7sec2nI0lXQkA
Ub2mqURxHIGtpRicHhllkylYplq1ku3ktqkOct7ZG3tm9cMRzkIrB6/JobjcopbVlHancq+kdhRD
jDFerWj6ETvDbmhyNkx9h6Bjus+q9p/bC/n2Ny+uUZu3EEQ7PXKI2IsAjW9mOlE68gAXs/EXggui
QgBTZ8toBSoJbgD1QsZyuUzfp31Nw76qp8d6FPspGJ29WuvRzkBZPfJ6w0ibYyC3knNQtLZI9pQg
my3A7tphpkmLt7YOfArTlsuVwlE+SxqFx2yQ/GjftfWHuJC/aEXzjEiud3tx1r49AjQcJSybwCsu
bt6st6dQ2CRycpFVxq4TPgUIlH55b/7DQHSbOLWgEqG4XE6qrpDnLeuaSSEvvK/aOHPjOtnYyWtv
16wP97+DLKIeSu5JVeK550kK1RyZttqo1Kek0/Zqbz/SQH0fjc3GvbC6gjPwY47/aaYtEpsWZdwq
FSL37BhDs0TYktfLlXn3H5bvDeyM0x2+qvOe+SPAjwNM4bqUDL/ThbILawlVFKMyNuaydkZn7NcM
sce5bvmRWhsBP6ESqsJhDV2lVBC9APBc5xGyctYv1KEPtW/dyZX86++nB1CLrUGZkq0/L/If05N7
QTrv9JmnNsjsRSMaa26c2OPG/FbuVNpcTGxGk1IoWWzCRlWrkaOee4jZnSxJ+U794PcU2xsSJcuS
2hy4QWu2OE7sRZu1vJyOMJtgiqFQeg4M/Z+jmTvPmFZJru7DpDcn2OWRyb+NmP/d2UYxV6wEuGQ5
VHZ53YX7pk6Nd0NOd/b2Mq/N30DBjyCZ6I6i/+XvyqU8qHt0y72uLvCjkwXmy0kqIzQ8bvVdt4a6
2rBqiyeBXXr9aBZ3ShLrXwxar+cKDYzj7Vmt3JfEc6RXlL9I+JYNxrmuGum4THqWFPyOR7tHG5L8
zqzyI0ph8cY7tjYxygpQzIAUUhdanPdMlQT3Mj1rrTGiD6NqjUejaMq9VrRbUKuV6wxZQ2YGQpL6
/bIyHJV2UTQTE+sd9auvxq94790BDD4P2XTwLWMfIK24UT+5Tpw5IQq1y1kBgn28TN57zSkrOZAL
L40pBNkYKBmd/OqYnyy12vUIefd98APD1q8ddH17C0D//xierYleg0WEvnisUztNZwnCwpMG86ds
jPscfXc5FV9kH10YBS3T9mmy499q96Wpqo3zcXX/zUV4EnWEfh1Y/EuSXZ+2OLXhselJvX4oYvMZ
pu14B9xcc4eBNpXdlIWLHv3LgKvLxr56MxS7CFMYnA4jjzFpLCDHxczzwTGqKLYib9TS1LxXTG8a
6u6TX1h1d86GYVZvOTS689AI7TmLncy8G7RYt10M3An4G03u9SdbSNl0jpJxSk+21oIG1COrOca9
kDzFkvR0r4ZIjHABISe2p6wvpRv6a1ebFuoURi2ELlwwPFSLOzaXkUUfdT/ylI4CbdpVriUZX+RQ
9eJwesiE6iWxs3Gvz8/DYumg9M1Q4pkSTRZ0ea85UZchD8uYNur3d46MaGrPVbdxNK5OPjMj5YAL
TbOGeHIxim/0PH5hEnv1YEuPoonfB3Yc3Yum38oc5zVazkdnE5BcUc1DWu5yPlU2BRST29iL0xDa
IJLrUlp+1e2ALrutf/THvDjdvkOva3bsvlk8EjU82rckV5dDplGH+ib+GV5qwqkSKgg6bXiP5OLe
qssz5W/Xbo2vUWU8goTaDal2stToKxJYm/2olcnzOnEGbd4puAOLR6qtUnNQyjr2zLSu/f3U+UPq
Qt6c2l1djnJxhl5QWa4/IP/VKjgY7Ct9jHx3Js8WrhZF/VNo1UXnIi0tgnszcRwdp03beC1HSjo7
rQad+PX28l09QWwIkkM2H5AycKqL36zqoo3pwsSeltV3skK2jweta43TQ9CkH2+PtXJJIUcOml01
iGVARVx+KUlJEeYHrOqZWpOHbiOV6s9cF4MrhZk91zLtfe/gAtJSwnofR8Xo3R5/7YCj68E8Ncq8
VAEux/cDgFRGaCVeiiylguR+qh6NOgzEA+nV4OywwunsdxhqtZRYYgw5/sPp4DkkgAM2R7C/XICa
3rWZ1BlSuJ15kDpKi5N4VAp0AFAROHL5pH8bYHA2+LoaESNVnKs3ye4stZFMI/GqWlN8zBiCNMQq
YzQwkwC33Mw8W7HxlVd2FHo1JrIVb+z5ayQYEc/stOX5Qqn3clP+o8Tlfec7Ym8m+V+KStCIn9VH
8W2wANHOnO/Lbzol2P9MMr4/mpb+FrVzP1FnQtZ61P/+DoWwhv4nSlr0/ZffLvVLpA1y0Kpj1/vn
eoz1506a+ntZLay/Q7e9zQn+EQ0RRKHnW/RyTiUWjRS/x8Rz5Lbdl6aF+g0Vgo1Yf+VRoOfDxUlh
A3jb8t4kWGjpCVax5+cNAKTM550Tfrpr7Gg43D54K68cTwEbihI3UIGldadc2WVo97wKqORjCqVa
wT40aaL8/SgoqKLGT/96Vme5XLZYE6iZgZ7mIcB2TE7C7FCZdrcxytqyARXgEkHQmubm4sJ0Oiup
haixqMtVqFSjbRwy4kE3xCnv75eNgIQOD/0oHbrEYh+IHP+h0J6DOiELWLWSelZTVJBuL9vb6i/e
bJpebGzQYojSLaODQokzsKxR4kmlMVo7u7Zno/dGMno3r3JoKyUmbUAC8JjBNijoaD5RisOSm5sy
vAvT8b6V5WZEtnY2LY3GSXxuG2sMdtytZvxxmpT4pUQxW9xpQhvtvS0POG+JJEyx+ht7vAUMrQp3
OI1Jyk5L48zcWMeVT0bVlbxRJc7iqlAvN0YRG62lCyYYTOYMi7LthELOGEvBnZn51ufb67mMAiCa
zlHkrBFGaeVqs1uqk879zuAcS6iJIvEZNxVS2qp4bZKqeqoivdbcXva38tblIXsbl9SDjJJu3ZUh
M/0xBWZtH5wzqww/Rm1r0kW1tOwvbSioUhFpzaYitCNm1ObiAPT9NIHGm4JzEtjKu0RLtR3MBoUa
bLt1opcP9jwUNjQz/pZeIMiUyw+HgdCIaZYdnCspTAYMwBVEyA5CKup4n1Y962iUcvSrE62WuIXj
b9k3LJ+yt/HfSJo0po2r5sRY5TZZ8xSdzVJQ/Wj3UpA+KwYy7LqxgaBc7tHlUIvYqK91UmVHi85a
H76Cfj/6QLttpdt4xZYhGMPMtQaN5ipqIleQLZGniT/EUni2tdG618Ow3JtiKJ44PvKLYyXaU5oP
4tsQTc6xTofNEHllRaEPESDT7OduW2q0WrWIS+HL4TnticQOoimcU11qcnNqS6tWydiVKnHF6Mfn
zmm0L5Mzpv84o9x+L+xKAt+GORpQeKBV/X4Yc9PchWkixF51pI2VWtl7IDHIldjqpCbLEkbWVHVa
kFech1rPDoGljZ96CeuIxIjy/SDp8ZGM5EsdT81GG3PlHIOp47WkrQH8f9n/tzKrMJU8Cs6BJvuP
emTPtsxx//72LbWy3yAEv1WCENeg2Hd5tIZJ4LhriuDcphT1MLoUd9GIYV8k+/5GOLM+FC/yLF1L
Y3+xtcdASQFWx8GZspN/0LJk/Jij1bnjdG9x3tfWzqRfQreLjJpr8HJWJmbxVCErycvLsPru2E2m
wWEMoq2u5b/mHH8+mvNB4lmn2EEeQc1lfgX+qPtOANXbRjclLy0oKd2BQAx/9w6KlztDawd7h1nr
yEY1or59r4iyOeZdkuXftGiyxJ2VOnK1m0Zb/GgcEfouwqwRiWGcaO0uLpP8aKAt9KxiwNi5yJAE
xT5qRf1koaTx3AaoRe3GwrA/lpHcviJ7oDzVlhDhMZbloaLmFFuvA7V9320bv39PG0j5JzB4xPdh
VDiPPLFT7qpOUnyR+qb42QRN9LHEkwWstN3EnyVSVR37UqluXUVt0t91TH9tV7VGNrjBVNAAwcc+
1vedEFFMdp0W/n4gQv/kFDUPXonrJw8cFSFwjXlsu9rYqHhnak7jY+tQlC9K2yTBrlSl8hNOefZz
15VjtaumJv2UtHmm7NqqMnusnOy0wv/OwoW1rxWR7RsZB859KStNtPdBY0zuoKei44DIxYPSKzVW
PgQAhStACbQexgPoRToTEqGHKW4jjb5y0tZu3jiVvuMNL0nDmqYUh9EM2lPbWY18hjw8+a6Q6kja
N1Nm9Jh81wW4zLCxv3B1pt0hAxf0rTZmcbA6FvIZ+g/oECcerB8ofDNj+PB8z8qXumYHR7uvSHa1
Tj3aTqbGdCUmCWi8GACbD1bYkw460jOUgHTAi9TuLZRy/e6XUUyTuROoKIaeQHfhXa0mQ7tr9NKf
3KTr9Aej7sPnOAwqedejohS6edfgZpjL/SmkOF/s2nJoft2+OK6akux8iiazAOpcdAFscbnzrZC3
BUJIcC7jYHwZJO0YiN4L+HqENQ22Xy7EPvFPG0h27sYlXo7vpKyL4BiHZYF+aRTnx44yRwJj1Ip/
R04ZPgow94GLoH2/BdBYoqgJV6A6UvSaa7LoRyyvBK0MZCP1a4HBZjlMboaI0fugaoLf0OeSxMX9
anyAjWxZT5mpBHdJE8aHUQ0SDFMBVv+ItbwLXSuIEYZX9TYw9kpu4W8Zy6X6pE1m6wA2z8b6CJwg
TvF3jHDEvb3iay8RLq7K3GBCC3TJc8im1lY7JJ7OIsZvxm8m+7ca1e33alL7zMWQM4ndQYn0H91Y
qhtfe+29pp8LXGJW2CShv/zYgrA5q4chOEuRn3+pRDxasGSC/H1PTfEl7SPk5W/PdqmoOMeXCAlR
q4Skg4bwsprsp2BwuV3DcyFiObpL1Vz73Nl+/xBMlvGgQ6T39MRSHu2R/+ld6mjpt3zsxNdRs/pn
35SC+0EOjcAtNQv4SJ0qWYQudSi/dr5uQ0yRlC0g/ErET7hvIwdByxsp+EUFkiAxAOPNiehD5ztI
fHUfZ9jAObltfJDN/BsqM7F3e5XeoA2L92cuRsBkn1Ed4HQuP0xRYZtTF1JyHtRJ0DLKKsva4/Eq
h4c2s5UH5DtjgL2ZaT21htY/wM5te1eCF/NhUDRA8qGWa/KD2QpruO9qS53cDiuyj32fxp9EZomf
NCIbxx0zSOuuL0Exh+khOQFhlxMnbtRE8kluuxBkKl1Pr6N8Lu0cskHk/TS7pOjvCzgAKUmJ5qaj
qf9AZSHz7/H07U8UAJXo3k+6WHJRi/Tz/Zg6/nNWSO0nM5py+yDSpnb2wuitT0VngFUrzD7aDY7S
y8fODJ3ymEdGO9yp05R87TsN0NU4FT/swNF/a+XIrygbodcbufIVOpHN6RC/4iRJSQ1nkcXlBwmw
SpI6is5OiDajK2dy/d6Z8vCQTROyZHQo/zFCJ/ggKrl76rqwOHQ6mgq3P/7KoeTapY4FyJvq19UJ
qYE8dj1BvFL2w1GuGstVk7gBvs6D/BES7uvt8a66wswahPDcWafeMTeYLjdbRmu31p04OhcYSFav
hR92J6uY5BF8pjH+LBNZfAw1I7xX1V48ZUk3pTtF0wbLhYAW35epiLVjrU1BRTm8qbbkmq9ab/NX
oeuPESU8QlR557Dwj2DMqvWysbowOpdo0QPtyiUCMk062JXVuX7QdIc81qsTaiYfE6f+wTZrdnrn
/KVE0XxzUYE0SGsAIRIyLpapMmkt2ZjDnjHqDX8ZtOqPo536W0efySxOPr0F4MFUueZUfFHmyguj
l8dRIinV5GIXx4r+ZKX9P3HR9xuZCF95ZSxKx3QzgNdDuV7cMuWA83uX29E5aYA7NT20IhtO3b1P
CueOZmzt6zZ2kA7FAT5pUueDhE7ZO4yOO1eS8QEGbVqeIwhanm10/SHpE2dHi63f53JN2SC2rTsf
kq2rFMZD1ScfNcTbP3bU6Q9pXCv71u9KiD3VcCfKSPB/hekhR4LiISlAlAYQdw9ySWMzhZoHhgWc
WQUV2leHFyuox3tKURH2BFl2LGprcIe6Nd2pThEPj6TCi4pAPE1NMJyHwPxhJdLwTRJqvSO6/qTF
sn7oQTnfF37xhYKl/Qs3A3tv6oN5VydVsM+kIDsVU1fspbx+LjvlnyLTjDsbUtaRW6wHMV9CR28m
+YkIaHRVpYgetUqUruha60kF2n6OMys/lv/D2Xntxo107fqKCDCHU7KzJMuyHGSfEI4MxVjFfPX7
oT9gY9TdUMP/yQAz45nqKlZY4Q164u0wC81gLS4tVCBbuVGbDkk0KEdsczFlj/kc6KFhae1Dlvsq
GlzvcdY140Ezq8+aqr4II/gqh3Z8ZydTv61ybtyCX/ri1ONa4nLoQmWst2raiSWa40desSlyDGzQ
9GB+4dA+pYto+LaTHnWZUR47csdnrxhifJqNmM7xwvU/+9W7VhfeQavgLJHseF8W5WBUP6YcKGBm
1Sewy/1HK6WEQQAatTKtQpPfAzXP4e+DXn/xl4FCMynhtlmmp6D3sn1SgqvTlF9GQuX6+8LT71rs
2DEMl8LLwnJxrXetHww7Tc1lNKeLAc4kd4eoEb3/gw/XEbHFBpmSqj9qDVbJVtKOJ+nZD9VoVhGX
o79vLTsLUxm8p37Zh3rRd/cZWLV7uahga41BG9roXpM49n1oLdVPtGjMDc07/53QdLVb1DIdlhz9
vbJrfpQlVgbSqpyvI/7a26KqB2RsEHLO/UKe4iYfdkPdLy/BYDjfejcb98Qh2C6m7YgVNQopHxyz
lffr7Xnn1dq4W1rzfVWm2GcLaaDFzSdLBvOXWWntpkaf5mgrj3K2aLRwqWvjhP5JAtSYziK4JyMa
Ggefbg8ZiAGtggNSvtXGrLIsLPLcj1x62DDQ5Es+FL8VbB16saM6elLCS81jTx2BcqYbuDPOvk/T
bGNZZBhA9+JNUxT5n6nx7cjzKuMklxHbA1erdj419od2qjRee5lt5zIpt5nIqpbcRX+ay+bZQ0ct
ylrD3ToNPlFKk8av3G68p6SpgNDJytywZZ+62S22Bl2bk5MM2X2Qq99dx/9WyNIPS7zsIpQJkQwx
UvD3Rqk2dHDHreHle0HeIcNp9P0wK5ZvDnZDYYsMZYSKUR4FY/C5aIbgPkd0aVML8cdAdPtIkFCd
uH3kndNn9n2TVPW7WVm8nWr87qvqt1MN3xrP7qCIC4OMmT/27Mnkh2dp8l2lRE+oMvPzEsfeFiSu
u1kqGXUo8IROOY/7PHeKqF6GZBuwSfFAmlVEocoh35uPS2JzpDVveF+U/Wc9VuM9UsXGbrKcbre4
2le6SfU2m/O7xkNMBJaniPiWVLkwTwM8F+cb1jy/N9sSQghU46/J4BC5mX3yzVQif8iqoDvYiUgP
WZmZm7kqrF2dlvpDsBhNNNZ2EPZlOUVDlf7qfAknkyRWbOibwFnMYrSoEMFNWPw2O3p1l/1plqAk
2OupoxjFT8pS3yzpLQ+FbrW7Be916jntzA1a6j9LWZyIS/BEdrGF8dul3ttFDnOjcMoNUFRIKjqE
1GKwtV3gzxm0zeajQGh4M+iNR4vcbUKR0iGEo5funWRBHl2l8wZFMLGld8GJc4b3GVFk5ELOiLSi
G0Kl+vdgDMcPb4c8lzUrmu5IjNLmAV96gWHucJtArK7kkTXrdo8hn7aPNTPY6pWntm8PdZk9rP19
E041XXisBc5qVnZDqJ6gB3haXARo91Twq6dYTeOLYSbaHMnRALxYIn44bf51YLIHcOgrs4dxzwuN
DnxUpzO6/GT60/yQggwLhTs3EUDa/nEs6/zY1XO7f3vQNQY6j15WbUUA2+RKl1CUuhDS0YLsBG89
ZlsIhX1W05qcWGtYmvRgYj400JfOsz+65lZQZ6tgvJHVXoY1VNAJoSlioLdxYauTGejyVD3OJvk0
Tl/LZR5+TZAruPcpuBu5afEs6tCdEucWB+dyX8FrIpByaA9d4XGMg+wXO2XNyd0WUNqJHim4khib
3OzrXR2KwA1M6pq0nLf1Rm1tKvZefurjOQkzypnrhNbaUhLcSIsutzCz+s9Q5uv4W7ONHgioT82+
TX9YXc8bwfHfFqJdNq5EdakdmvGGw8Ea07/eSIzJxFbU7wpsWpOk/8T8tTW4rVi0/ARyiliCvADx
n/qWTv5lqsUolF5omVxjwuAZHXeFjnqrlQz6wc3cgJqW1QWRLlN5mvEn+/diAtH9isYBg7ayNc4y
zI4czjeSlL2p5fW2c2dJLtxn0VjwDFQlrfpl1m8B968tJuQbiFqMSt3zrBuQOcoqdacWJwDA9aFr
q+Z+cm46QV9bTHp5yK4AjyR5PcuPRgHcVLZ8MqNr5gfsz72wht35LkODZhsT4d0oJV0dj+MNjW9t
O5znYwgEtTUChuJEoaG6U4GZPph29gGYvR0NCyHs21fbtVsFJhPvBhhq2OxnF7khaJy7eDmeSsei
MKwLEg1UDzb6UsyHuQjsMBuCOES19pZfxbXPx2VmcgbxwboULrfqPG+GrDghFwXlpmqzQYR0T+W/
v1Ug7LlRsHABQEX96fWhi2sM7C1LFKdkaOsI1e9v2iA59jwjx45aDRGG+e3tVb18MBjyr88iyT0V
wbMhNUC9xRwQWijIWk/Ek9Rh0zIj9uoKmirDsrcSzdq4Y59RErrluHhtZenwcGXTfYX/c/ZN6zj2
MhpY4oT11yrF0OTbvhC3uCxXrmoAeKwsGA8kX88LOlZim6WTspCuHdsPulsuYVAE4zcTR/F/fn8R
3SSfR8GW0CY4B8lg+2v4zTzkpzmb20M6ouiQOoW5UdCiN8WS1Xfs1rtmHPpNLbVb9lDWepGc3dpr
PYFazQoRvdipU9+qOp4zhk+z1NgFIKi+ItauiVCoiRTVzJz8FGSJkeJck8/z0dRU/SfpKSkQRgeT
sDZpP7TDRisJ38Ix0cY0TEkLnotWZp+b0Ra/ciTIrH1cLP4c4nwDUR9vbyvhoVWeeEDgMMM6wzXn
z7muJT+SuLC+lno7/xxdZcYg8BE1QYyjqd+/vZGvXA+rQwMSlmiCrgjE12cnsGUvga1np5zn7KtR
utWJIiM6ILDbupD7hBw4ydOjXd+0g71yESKRBJAMUO5avjwbOvbioortITvV6WCpXdEp8RzMXU/d
0IlpKQZmN9mbt6d7pVT6911GSBOkI7zcs0FHtZA465k4BX2WpBtM3b1jDOPxaxJ4I+XZPHafBhGg
VSiWgbBTm8T4A5GsW5ZdV6qXqJpQtaQyz86HB/l64cUsREtjT5xW/Cv91VrqD1xd2l1Sme1XPQBo
oXJj9LaA9rOPVRFMT7IYBUqmfI5HCD1UCnAhUFEepN4tzPlarTs7EMAXWSJeX37aOWC6EaLMXb1N
T86otc+6tIxw1qUpNkGeiofJ1Yw7K13s57EvzA+0EKt9FyALES5VUe6rRFjPHUXZfW+ZnJvaTE4r
xFQPLW8o9pVhzpGiQbQzp1onuLfVFmdodxuMy/yQB7m1rTsxtpHotMbcNPOMML3OOTra3bgcRxzC
fwPVsnaViJfIQkL+0CPFmmzitvaORjPHz8WQ1+8DSNCH1Rxir2n5eF9iu3bXV433Doef6kFoHb09
gZDAic508zQYNAd4gs37GuXTTTaWX8yKdHnyS6xH0yy3V8fiRZ38xJmiFt7MyXX6weKySuU2TnOk
ciqKGFEgYB0NtEj2Qb3Y7/KyFlTTPPE4Tln1fYazsMWKznkC+9U+LkIOn9Soo5NUxAB8o7Fpgi2r
ryiVmcspVn6xMVS1vHemMt4pPceR1Vys/Rg7xi0mzpVXBTifT961hiYX9JiiHpyhtimrOr3bwznW
8kXcm/DVb6ndXDv4q6zAqsay0u/Otv6cdoGemUt+KgcsyYdumiPdlOVR2Y3cZsZ0y47v2kO2ajcg
X4FuxAWl0ACEpjSrzU9FO7Uf5TiMx7TFESTu2ltuz9emZq32CusyruH561M9T4s9aElPMEnEvLEK
e9hkvpnc67Zmb/3OvJUJXJsa8Hq4RWvzm+v09Xh6IsHjYy5yMvXF/oyQuPrV5SCCqGxa6gZi5src
oLUCyuRW4Lm+aO71VTaZ9JdO0HjNUCUmXPgpkJElBxllnfxXjSKMwNamPrA96MaXrI2u0RB9K93k
pOc+MmpJb3byTg52BUjfTPvPsQjqZJuwQ93D26/ElcwRjz5Qu7RL2J7n119ay6YddPrLwswmuvFu
OgdHUKceUoldSr8+tQp3L0t0DG8EQleeYwsFO5Bo/JV9dLZ/7MQrva7xEtoTqrpva3v6iKIuin8u
dlBO0I5bBVYB1Ip5q+5yZSdBlSIpB+i9CrudZXjSHJJJdRltokHPd4kMHATvQfy1HoiTt5cXDtjl
+7JaqCLfsh4WDO9fb1vgKolXKXrTWm5709ZL9OnLiOtdBE3C/iD1qY4oTzcH0TXTFrW57H6x7OIh
sWCskVN3RCt5uZsJXe4zbQ62Q1lTl1nQnwCchEZ9YdAJSjvi1LZVKM4F9nxyB0fuwesZB2KZILRw
AtosihJa4kklIm80gyREXGwKZZvG2wL2ixXqcz0sYZdX2iF34ukwuLHsNuZsWQcUYbSfqk7bl1oM
ag4x+ulDN22DoxbMy8mY0ullVRelIzV0B5HGdhgDAprBEXbmOx8lqiZSvl/PkeO04G/i3rXRjEJa
NhyzcfbwoZmtJUpiKo60P427jMEPtjunm96FC3qwm6KO4tHqd9o8lxvLr5z7Tg7Tlp4TXhNZmW9B
fg0Jkv1Lf6+kPXwwJ+3ZrmaHllGVPibzIquQIEzRzZ7oSqEysTzpQSbDIcO+NvP5QmtJYQntoUcE
fxRfchmL0+J50Nqb1hr2XObEa/yhHbWiCTZuYHVRI736pA928sFpDTuyYz/4BK37p6f8/rhojbYp
QDDtSty5Qkss+XvEC3OYmAq5wKy1QnpWXoQCbbNJbZxBak+4kRhrvLoxOUWASiga7awEa54ndxrK
VDkOMkWznWQwaKDSHGs7LjhL3kjd/wZlZ3HRquJC1xH5UnB26yH6T3mHzk7NS2Lkp1hrOCUgrACc
t0OfvQxqcO81nuVffZr5H0yQpB5kYGehNNxQy3a45NIdZGFOr+/n80eaFvUznXGX3oeetNsM8ybU
AbU7shG/Cw2Z1C94HEzLtjeKwDhNY2GvOi6xPodz3wAXkV4s0esTfupGVjAF2bb22N/btOykSaXb
cT4Fc9s+1pRQPnFXOuSoo5kQ2stA/HQ7OIw73RvVGBpWFij8CE3rybQyYUfKtNJk09bsAKra8eI9
jEbnJX/K2vB/JYs5/yodYmjwgOMfYXTty+JVU4L3pZF+EHqP53o8Jn0RrrBdB2Cbh/Mmqqgt/QwN
h6Pc1sdfFYCIbuONvfxtNPlyn3tz9aVs2sLf1OY86si/E9X96gOjMcLKB3P73jOEJ58EqWEVoig0
xPuZvfBYmDO2lG/fUVcSfJCUVGkIzqm0nQO0aMdZ5tB3PHaO1W4nM7HfTVMJ9g5wxVMJjHDr2HGw
q5elRfTGtv5VBmF9/FZ1eopS6KheJEd6Fbuw1sHrZ64/fptj34zqtptvPOlXHjooHNyY5H+Ayc91
nuhhx+j/1vGxX4TYk6gl92WjFhCXcRA1BTE6ADLnBsj3yqCUmREnh28H7PE8/Ft7V4GpmdkJiKOM
wyFp0v04urqIKqU/ZzZc80rzvN3bH/RKdEvJFLECykSUTM6LREZhLU6XOukJ+wu6lNpi10Pkp8b0
f6haElxxRzgrifGibIIvat2jkQIYR3j63u/0/kMrbu6PK881jZm/mSNTuniuB09CWmy79MRJlQfE
bvtQTqK876im3li5K0CWdXessC4qeVRczl7rvgUvMCZ6BYKk7cK+jUn3HO+lSnLvSzMj1+UsprUX
wpy2Ml0BP5MG6gtK0o0zeWXjAPVBu2cVDVopGK9v31IlatGkxFqAvmHkDWRAjZsMu7pLCY7cYNrU
c3Kr53ZtUG4BdgwMUQr75utB67KsPeW1JdwAdqhmGmmYz4T1aWpYUQ1HdUtdpbwRIV3ER6u6Pq8M
+NlVgeE8GKtbz6fR3IiTjSfXvWux7Euzxn3goZ9l5YNKHcslmml13ljji3vPBSZE48JGKIG47PyF
Q7HYFIkqKS3CbKhC1CWrBUUmfwRJbPkxmD5Ra2pTtir4WBRG8D0JKudfmyj8BvqbOEBSf0QV6+w7
2yQhfd4VxcmcLPlTCp+Xvp1c/Rbx9eIM/R0HeTsfQCdir2evOd5fWkx4S394VuljQW9qN6Dpc2dW
0y0TT/MieWIsxoEGRS7D/j07Q7lrp0G5WOJUBUjChUnsjyU+22CHgCrQeU97r/ukj3n6LQfYfx+U
efC9oUPwYwT2/hA0sghCqkNTyWHzLYeYcUiMSAdP+TEYMvlsg84QUV2P1tfK6HuxH3E1+z22dpBt
uiDTSuQzwa9uCLDd98mIgmH09v16ZTGppVDPgkvJvXdez4pVkqUko/kph077XjquegJlnW7iJb/J
c1izoFdhGHJOLpVa7M1RCCXZfn0mLQNx62yAluT1sv2oC/BtgEj74Xmo1LztiJvLTW64EhyuNKDv
xCp+xpyh+e5PRvV5kmaVRl4+4Tz+9hpcOba0IPhla2HDuMBhTialKsAw1ckYIJVEruqA2qa++bRC
cRG71aXqjyByMJl0hsD79PboFy8cW4zsYNVsWH17zhtL5jR1XVyb9clpcStzteZFBouzfXuQi+uQ
pScz5nJaO9UXCWotYm534u2TdJOiDwdr6MHDDN8tpnjXWEH5rJXWr7fHvAT8MSi3EToRf+Ubzmem
T+lQg1LArbJp5z+mrYInK+und1ZfLCocjNK/n+Km+ZqPzvIU22Z96KtEFRH3E1QVbR48Ko5d1pLJ
1SoWIcAUm5sMeOnPccBXLkykcBF2HWZj3y5m8ZDKcaw2SkuTrzhYiSZ022SYQ8ot6s7OG2TcdVQ5
yvtan9Cat7o5l5GKA5AfZks9FkzgOH6P81WvtgSa+InCXXtndZx/8k5hvdAPc+eIy8/5jFq+c+/g
BnCqnWbw94XhIcQgi0Wk0Cl0291MuZ6SHnZaUYStk1nz/u3lvSxFs7zg2gOHbg8v/bmMU7C44JjW
Ox8BgLik89K5K1ArcRpwisUiQ40yzw8t7+qfwvTi7yAiMBcw/PdI7ueACMWaNE9ePvqhpw9go97+
fdduljVkw+iGWtAFVwKK/jAnOnzHBirBjiIUPBPyA8IMfvK/D0V/wOJeIZGkBvT6Ygkqi9+veroD
QPw+4dO64BjsOd+wr9FuHKRrs0L3VF91xjlQ54vu58syJXMrTllfDSAvQVIFSFmF1D6Mj/+HWaG0
gJg5URwdh9ezArlixEHDrCy9hkRdmrOnQuVM1ouvz6nzf/hc1urtAYBo1f1Zb5D/5MiFm8ZzMXJY
F7e07pXwxigrSfl1PIlf3p7YlUeVDhQNCl5WnETPce8JPrqxgil+omCgUR2QbZJFpT5mT0jGNd+1
Wsh/bZdxVBykd6G8IH6IFunryXkxQpgGtBaqG36xL2lIbqu4Rec/teKdA2Yyahuzwv5h/P32VK9t
F8gulJVt3hWwGK8HFnFZAIFL81PdJNYG52AdcR5fB4I3DTckGK6t6lp0BXwFjIUH7fVQQZwWMO/p
+5qpNxuhsjJ9WmlwxF9VpvIPyOnotxzurk1vJRGRoDnkGueoL0NDYSmrpvxki7Z8p+uQlsBgANVr
MfL795VkYswPqBGH/Gx6su11VRs6j0mvG/f9UNobSnf2lo12K72+Eg8EqxkUYtWkaBdeN6Usy67O
k/wEFN7+UcZmsY9dqagqNvPHeRp+ZT1SuUtlT7dStouONjB71pImDk08BHrPtktvtDnKrrQ8fLtp
fnQ2BeywthE+eNcvgZrCQE8xYJNSUl4SevU8iUZ8qfRFu0Xtvvyw/JBVxQF9QCLgczV8LcHQCcsq
PmwXaNuylxiCZZ67S/vF3779YS9Xm6HWHHXdvKve8ut9S1NJQHxh3zqD+2PUcBXAStg+0WB0tmYZ
ePejlc1bGN63mC9X58iHXhta2FadX0ONPvfjhFXEqRik3NsL2FHAyfMLFmPpDdzJZfgF4It2D0hF
lA4urvIh97HjonWNzIHYDH35hGxwF1lJDlHamZZdWoj+xrJeXgfrkCsuwvjr+3vWYprKLOEBUdQz
RvV7ztN0A4fNbkJtZUVkcppuZKDXpkhjh+YLjyNEkrOta9UwWKuKygYNoAYrI9tsfo9gxfvtXKC2
GAKd0lDss6pb6eC1/bM2nCy+JGf2XIkQ4cakp4CMpqKvOe+AS+Qmlfi61HeGsP0fJbCQe4Hc9UOB
+OqtIOfaKiN6il4egcdl1ahEjGzQYlg6ndCzTTsk+adx1n4GypMHRNhuQV6ubVlnjXDWbAP5xbOP
6k6dFis8+06W6KZtMKD+NC/Q0jvi18Pbx/LazBzCKZ4kYo+LY7kAMvZ4HekkuIYWjatCcbv0zZ0l
nSwyvLa6cfddVjAgwrF3WEjUfq2L58vSvNiq7OzUW3Md2Rq2WlDB9BBp6faUFi0Af9LmLabc1dZS
bfD57eleW1m6v1xFRCSEW+u//0/4Y7TCqAOrZfgpieOwNuX0nBZy/KhNrTq+PdZlxscdYFJtJCdj
FS+CAqsv/aSmkuovYEKaVhqfe6upb3zAazNalSMBK4JLvgBIdgDw68TMeUvoRz4E5CTDBvevwQkb
1du3Cu/XTiG+Q0ir0IVcSyWv14/tWPWlNWenknrCYSybPyIuUnD+2KW1QVFFTRkPEUnYLTfNq9Nc
AZKrWiXU4rN7p/N6GlapC13PQpO3mKr2UKWNPKGg6/wfvtsq3kGZgFjnIi4oZn0CXQdzUdS19ccO
0tHHBWfOlhuhDkUzVut1pYSyJVUBNJQoqRH/v17NhiNgBSlAnnhwizudnoIW9TiRf0srijVhosfO
o1eqydp0mrLpUFb1uNFZhw90Rbpj0vgFGt7LXER4tTpVBC/XOpoJxZ1ZlPCeMzwF8hQNslAsqpUh
nhHjQ5UkwQY+Xf9o9hgcZFUy1hvV9fXTbJR4MpelZ3/qvGr+MNU5xetF6EfsqUYrNGrUBUJkMuYK
QUhdw3zbsOvPKOYLtc1K0/7eeq0OFafO7+IkReRHpHSGIzViVGm6o+bzHyjjrnSSipZgAZAdQC+d
Td2Vw04pAwf3wYY8v/ViRA8OANw7CwKYXPRNDiuq39Dpwb2j7kw81DqTykIogGrd9Q0irtvUBHeN
dEKvvcgpI0G3S5SN/A5ahGsl/r7ruxq+2hzQ9PLQEn2G5T1nYSK84l7zV0dFt/ADGS6x0J6RDS07
eMbt8N4gZCijxBrGLKwSCGwZ4dGLW4/xB81Y3F+OJ/vfMD9mK5K2Bp51RscW75GkTLaankPSq0Y4
QNEyYjhLZ3x8jOvJfpB+zv+2mRZghsZEE+7AbeuUh6BGazTqU4xQN3Obdi1x/cDqD54F9qZ0Slc7
LHZf5AdXi713YD7NeY8c4/TTckf0m7peFH8ckFHfR1UnH/osze7solmeeiMD6LuABd6jc+Y4WHAP
8N58cwKzAQan+j2XgNU3nfKsIpy7wvlqzTO8nRaAVl+p4qi6ylx29qiP/V1Fu+ETIsfme93SNB16
Z56uhCUqATKdujIsFN3YrQ4Qxd729CPbzVhPdY/S9dCZ2yCtIU/4dNz/ZKjxPOtxgazc2xfwtbcN
RJG52oDrmB6e3RnmbNi60D2EiyjKUi0ZLf1uWirvCYg3V7Flbt4e768o2Nl5Bo1LbXF1MQCBfHY7
2mBQYj4HqLqFKN4BOHGfkJOGwVImT4ZyzVMcO9UhWAS94kS1MHGdX5M9mWFeJvGNSO3KS7vi5g3U
hSlqkw+/vlxAVMWDvVALdNOy3sRmM+2gZCX3WuGu1LphqdrHnpgYsHkmxyXyvOkWJulKsEi1k7B7
LdgAKTv7CVXf08Ks4Fh3lZx3eCyLrTtp2R4v3iA0iu7FLLi73v4Il+Id5FR8ciZMPYVCwNkTP+Gw
5E6If53G8RsyT3/GlpoiRpA77B6S2IqcNFcbMfYfcdGBbVwkH5wsC/Z5/+TA/dfBhadxbe8TVGm3
QK2GAx4x+ru20+Mb5ay/2+F8u9j0n+jlUGW6QPeOZdXSQoRShCWD2NuQ6o5cNdW276blaJrzqosj
f9t18s0QhYhor3k70xrVVs22vneXwtq/vXaXyB/WbtWhRemLcgaBy+s9A9ijUa6iOpRWiPFs5sBO
Pw2WNF+8ZEx+FtLv8BNswUd/km2ZLrtWmvJLOxpIZ1Dmr+Zo6CEI03Orkm+LbtVfyX5x1/RaQ2jA
07OFy3tK5/TGVj8/eITkq7yiDg6V2MC4kDuB8gvDP/PjQ7noOaXhrldffJ6HLBwDbiDKs4LiHcUh
SkPLmNihURbag0bPML1XuifVyZmmyfn09nKeBYB/f5ULk4QbCKkBlvX1aroGErGdzDGUNzoZmnlS
HGeRL8e3Rznf8H+HWYUMCGcJaqkTvx7GzjtzGSpehW4OxHQncV+bMP3E2WAbW7V8AcIwDkUYdH2v
I8rfmcEOyqeWYOMXkMcUVtF8yXNs4KmgF/FjYTiiDHn+1HTn4gZa3IFzsfa11msm9Hi/FRuEc9xb
sLNriwUCdD25WCIg0/R6FsFMMF0i6H1I+k5/8JD82Zmte4tKeBZG/l0rnKMR96Fta1zUJGPcnHvX
0+KDop0Auaa1tZccURgzGm3w3jf25dn993c0OvrcwcTLFHzMszlhijDH2aAd0qrUnuCqlnO4LE7r
Hpb2T1fO7T1e2XQV3t4Q5yj6dVgyR6q8DmgKBj8LK6XDrktoEB8Mf4k0VLOq0hCoa6mdprW/5dRC
KOp485VWH4XInt4efr0j/nOr/W90nj/qoLRTkeR5Pem6HlrgokZ2tDrT31hgwGD29Zsytx+rKrgr
bXGkxE3T7ZYz+JUdtLYh1jollUME7V8PHMNmEhq5yVFvjQVW/YSbjZ2KG/nWOd7if/OD/wnEAfjR
xanO/cQYEE5A8t0V/RI2cE2LbaI17nhEewyQnehFCcqOePGPBNf+pLlmgWyhjZY/WHEnu4ESuvqD
uGJW9XQHguw5EY8ao9+hYYLgF3rNIeI2v7TsfwoEaycmSrpqB1HvYKJiTqMb+kbzbyXpvysC4QSF
bQozFnnh64XXVVChYqSlx6ZWycEv8yzyFt1+HBDc3fZNcPOZ+ttSPN9j1IYpWq7054sdXtkGCLfE
To8UN6tkU8yO9ykYO32bV+JXMBXuYxU71t00oio3LchwYVHZ/ugMp/imuX2y1+1CPixYw6CFlbvL
oc5NcqouKx79WWkf0KmxwcGNFT7ACjRcqKGkB5AszlZeu/C2SdGi1tDDMKtAq74AKALsSRQ0PNFV
bu9V34Cd84ZF35XINe61BN9efulQR2Y1xhibi2Q68CZlxqPEkeWQ5t5PE+m3yMyVd8jGgaZjWwUb
ifo2Yg/jEpIPLhTX1LxJFJ8h0tUo+J1YcfSZIz9RNNH2Wmf+9AfDfSDyNo5N3E17scQP6DRqn1VW
mGHjTmIvDId/XpG9CdzQT9xJ5sFGQOtXImsMNuZYYoIxJc2zXKzxj0YHA/WCygnIrEzvM6DCPKQL
2DvAvCfqNoQLdzpkmVNTW2IfWyiz0I+UGxtbBzyIEYXv8Qvdjo3xDuyq8dPP5dCEEr7/b2kX8/u0
svuPCCcluxIzkzvDw6alTmVxBM+N6FuuzIcF0NYPK/dSFDVk89WyZfmIsnF5b8xpVW+8zlqOtWhH
jZxQp4U2pYn3E3hkpW+1RZe/gbP16kasf+Uh4XtS0QZSscabZ5fNzNYxDBGkx0413gfkhbhxStt+
ocnV3XhFrt1roN19rGy43egavD5eTm50FjJ02VHp8AjD1SYRMOfsLV/evrjP0qX/HWPip7WaTFBq
nk2p1BbHR5crO5atu8nbGZZQj6+rzJ/9cvn30IgCC1cTN9YaHK0v53/qcJYLabi0++wYu0ONhY27
Go5Yfp56N9KBq7cjZTEUr+BysTHPVs8n4yp9bt3jZLt3/ezVERtln6gGpZAk+94UqDTgiuhD8u1H
d89V/fz2sp438P+uK7kPvclVO+ECe2NPirSXBtoRymqg7arAUtMWQedgo88wEiOk+mp0p8Rcf1K2
k+0MMucyjOtKN6PVb9He+6nCHQrR3fxbtZKJb63RWT/qf78QaAya+DpYunP4U2a0i7AyNzvCpz4a
JUjgyuw/pab+vgqCx9rUPvilv8upnthUf25s72sniSLp/x/87PWwYVWoJsAJBtfw4ZgATX7vu0l3
1LwxvbHD1111/mxAkqeKj0Q6bIqzGDMToys1aSNT4upE5NOU2lHaa+oZU5Nkh6RQufGt6VY8du1c
kVd5JOM03C+6fbnTt0bpsbpQub/LYSyjVqFDlDtUqFR3i751bTn/O9rZclpW0BgjSiRHVzVALqva
2ow2Tdul/PD2vl4X63wxYR6zVCSL4JnOokwvB9MjW5TmbbfVxE6YadMCR9cmNDEgI8LwGGfh7RfN
j18AbVTJ/u3xr31MF3lgIjEHosZ5k4TGCZI/IHkxqCkfi9ZABsl4aBawZXbVh1493MA9XotraX2D
xWHEtdL++soSSVWIOp2yY1dU78DoCzjz4/2ix9+nTr3T+2Vn1dVdPcfbt+d5NZynGe5TiSbFvbD7
lXEWLP6i4/czGd/0shKUaLun0k8Paqm90M27sLDUXZmOHzI9vxHbXdlO7mpnDK4YQDMl8dezptpF
TTdpk2NlKmfrjWZ8R//Nuq/89hay4co753JPr7Qum9PyF6T5nzch1jIDQFOTHF2oBaHdiexBpql/
4zq+chpB4tFG4DGj6HIerMZyVtwPWXJUNOmjxjPvFpcwTUP4ynPzf48SXg1mvV49CYNaH1rBlADu
btXoZXc5ArD7Fr3gG3nJ1Q9FG4+sC2DwBUbDLONGGkWSHFM3WOxt2XVIoxMuJQRlHOFbHipXl/H/
cXaevXFbedv/RATYy1sOp0mWJduSreQN4ZKwt8N6+OmfH5UbDyzOYAgvgt3NJkHO8NR/uQo8Q7BY
nD50Hd5/GYgQs53yPDpjxvMZ2CO9AJme+mz4TO/k9fYJuPppv421KnC4tVvORs0s5nlR+V5fqD6c
0X2T5v/8DwNxwMmaaSCT373/qLFsHQlHVTk5Y1PsQtsTlD2k95hQ8v5xe6grt4nNEDrpkmvzx+op
ahPLTYY5js+umpso5gkNFpCSTCbK11H3tyzmsDwYydjMB1zEcveBlN+L/ocfsTju0FPnyPF73n9v
hcZyU+Kyc0KyGgthV1F0c5/qmdB3iIU1r/msYSQ/jYWA2oQTEV6p8aTvb8/ElXuc201bGm70MS/S
196Ox85MU+805BDjFFP9rEziGC5SXuhzHHWRPN8e8MrWJYgmacRqcOmxL/fQb/dMDH421KBSn/Dz
OpPEfZMqmYMyTH4Y6xvFkCtjLcxm7jO0K4BQrbZuFRV4mA/COwlNLX8Nk8ybo2VJy6IXN7f9Homg
sdqY0KtjLrRcSDwAge3VqjpOgl5FPHknmGoHsx/uoho0UdjaFN/7z7fn8trRBAvy/8dafR89rkIp
tcE7Ra2qBfYEJDNDtPUMFXSrA3ztHVzKvDYsIZ5CGNzv160oogggZuOdkOo7eOV0TzP63GXFIVHQ
xmuLR3hfnxQ5HmJ9K9u7VmCmqMb6WQseA+DL+7FnLVJhWTCnvRKqQaSPxiHMwmwXoyziV8AmzpPs
Pd9KvZ78QtZ7Jyvp+GnopUi9GDYUIK5PxaJDxl2Fv/SapJURfImpZVuB26Ju26uoJbRjFwejOpVB
FknrGNdVdMjrGnHSYjQ+03fZupavTsqSu5HZkAdzgt9PSpUYZaUbXXhCCTATQZFRc93FcpZyD6ky
/DqVmW0jPqjon1QIlMUekAWEbaeZ5zJwEWHN926KPNDh9p68eqG88TjQ4aIBtvpZUahQqCgb9xS2
hU6Sp9unsnCmg1JG8olKALM0TFtOOutmzpJDLdEhZV5CmAVQ834yRI3HRxWZ3mnSR0SMO9cJlcBG
B9fFPKhTnkUmigm4Zk89tlfc/EOhp2W9lIJU7SDbkZarGVdRzgROYiu0unZM2SVk28T/JMOrY1qb
Ydg5euieKqgDj1AlbdR5h2kHgVXzb8/+ldvHUbGKpQK9SKes0wIji5C5b7nO+afurUJpdwA69kKx
Pw9htAUKu/Jd/GswI8G/gyxkje3T+2HAyjv2TsjwW89pZ3r/VIXZ3RVZIf+6/V3r3c7ruIQE6FPQ
S8aMaX39GGbdQldv3XMJCt072E6efSr0jATOkHgV+FFjuP2hi6Lou0fTW1vkmLSfxYQl1z5fQG27
xCKv3cjdV0Hz8qsQR+VfhyaIDQFw9ZhJRItzVGOdc2xR9vL7CfAWYlf9tNU5uXBsXUbiRaHHBo2F
zvIS0fz2bPZS71V1bCHQF7Ex0leYvIdu6NtXNc+n4anCruGpDoX7DeOBUt+R0MCvmKE0/+UaCNb4
Nk5B5zQTlRZUSdIrkC8982sV9/WLpsR1vZtcoy/3VpRlrt/OZWL5oap1U5Crous3pm21S9+mDWUO
gOnwaqFprKYN7QpR51lNtcMw5SGxIxFMUVL8DKfhcbRke7q9ea6tEphJlodlwjZvlQeMood9r8bh
mTva+yAXwN0OJwb2xO1xVufh7bNsUA1AeZHGsNdrVGOo0kQea+RkyNDIotKDTkNONR7nLbDDKoD9
b6hFDBPZQWLiNSacUnhUqZgnnmWdlM9uZ9Iz73rdGvZjGxVjoJglFiMtokmfxrlB167qiuaf25+7
uun5DRZqHLSql+YnUdbqWiPOmfFLG5yzSpP6aVJFdhjybv5udrIC8hQ6QaRY5bc/HRS3aODpVEoX
I4W1qEvdZWVNQuWeDTHn+7izPsyQnc6TatVH6ozGxtZZlw//m2iwfXQQ6fIw7Ptzp/VGpilt6J6V
rPB2SaU1CJnJeOcNhR44E/CSSngHYc8Al8wftBtfUYj+6PQvk5s/WYMCl+r2BFzbZJRBuAFhW+Bv
uZr1XJbAeVSsjV3UmoOkiugvwZLZlSLTNz7+yrkBdkuJaXFOuLRnzKM64kk1jXMBhaQOZq13DECq
jHu8/U3rMvEyywzwf/7ji3rE+1l2k7hyMQ8zzqqOTULQ5o7e+AQwVXvKTEyukOzItUT/kDSVQl+m
Uooi8DL1exiH/7hVX225oV9eUGxt/oAIAbcOONH739NMdap3sDHOsu2844Se4TNBOH6+qaY9qM0w
/Vkg/99RQj2Iyj8VUqTF3o/XtYOZAXtxMOXBvVGhdncPw2METV7ZfxafLUNRNjBgk9iuunQM3w/V
sIEAkLsuFcp4fGmStlSP+pgpL63nxP/Gaahl+0iz040lXlbwt3rl27CMSVsc8j9dDv39sFbb0IGt
NOeMPBEKTE2PgI1Zm4EqRseH71Cfo97bCgsvb0mCIFBCiFuBaSB3eT9ohaJxTKTunC01DlSnxe3H
Lguk53XTd3DnYoe3uygq7zP8H/a39/TVD17Y0+gVEaOvHx1lmLWxLFXnbOPBEnh1Mu5yxa7PCLdq
6LVq6r6cxNYHX14OaKVwK74BHriaV1FCkUdO7zqljVWCkZ+GBunAoVONIMrTLQXMy8sB/sxCt4Kg
xwFZDzXNkOyrPCT9AFG4Hztd3wOy3fIWujYKlG3QJwD6LNot71dQM4FCgbFExo63dXEu07Kd3SEM
snGrXh3nzQ4I5VADRd3344TprDRzo6MhpOWDEZTdHFK5z+XWAr2hP96dg0W1ACFpi24iZez19S0K
bVZzo4rvksaNZhC5orP2VhfWnyI8KJ49mZA+F0pT5QfsD4Z4R+0yqRDZCyn1l2YVHlSdThlmKGH1
s0cb6QuGTlqOFZCVh7spm7QHu5PlvzN69n93RjEiaK8p1XfHm0eLYG6WZ0MOU6DZMnturW786TVo
qe47oYC9kxbe4j5o3NiDbDmENlmc3at/5dDdjL3QzM7Z5RZYpB3hW/MDxC8wOYPmmb2bjRbphdac
pxbNow4f+RHeWojhjiGyXaFUykMiBvm1S8O0PKVG1rSBbVXjRxrk7Q/RIjNVjFJjobvRQwXHQifH
zmt357rT0ekyEjd8RLK/MyXUGsKL2jB8wNse9XjpYsMQ8TyJRQ8IXzoc5lSMjKLYfBH2MH9WBxbU
7yjrkZG6Ax3wlnjYA4yhaa9jlJQPtjJXXTCGM2lZ0TS0Q5uoNbfQkevKweI3A0zEW3CRVAzhDLzf
ZnCRQsMszPBcOlYXdKM0glyZ6mdTpJ8GFRuRWjckuo2WfqygL9xrar+VtL01kt/vQMo33EuQpEgl
LqTqkrpz5jpylXNmOgA0YqM1n5NEvIoIyTHVC+vAqWG9jbrARqoGV1ATxRZevFOMSvtWkuah8aOg
gjrIUgA3cJLQ8XM3UlK/xDYC+x4ZAW+KRyxLgrIf9Vfc5YyvWQjM2sfox1ODP7xpmVSAxtRAYBJy
364ezwy5CLcqQu88mHb8szQzajLpVFDkcOvRBxRu3IsQWYjbo15bSwrv3GkotS3wwtValvZgKLlb
RHcedJl9OtbjoUXXJSjVDg11HJ8OItGbfQfp+6zIXPtaJ5vghIv7nt7QIk9EWYE8/OI2mZR2lBMs
wnMfl/PHmia7j1tn+sWhUbXxvRdv6bJ1YdUt3T7at+sutdWHcZTlUjlHtpLu3do290llQkvQ5iYo
Bj25r0sr2aeVqh7zGS7a7em+8qVMNUEoerDgLNdS3UOPrI3GTXZuCNUfSHHka2sM1rEuVbnxcl+8
BXwpeQ0Hlahh+dz3h3TGPIuC8hieOSTKaexqcT/g1rKl2HNtGAhKMLHI4C5dofqw0dg9mE2RKaWv
ZpL1kHiUsM43Zm55utbnnVI7lZOFZHqh8AkAvCtlHnHnlF10qqrJA8TiKXeD28sPpkRqtElSsU97
D9Of24t27RMRs+KeWfYnCcv7mSwp9JlDV3lnYZm97uOlIv8yhmlT/OjaJzKFAH0pOFKLWa2YUnoE
ecmEDqURG7tZxekGhUCz4T6rhsAhaD9OeqcgKpHYG33pK/sS/U2ERajvOYSZqxAzRv8I8kAangdA
l48e0iZPDS3NQEFvdOMEbg21uucUb0JgoszDczcnxRGB4OGkht1it6qq59sLx2a/3DUUKiEPoUJL
2WQdeE1jTViXueHZ7vVhb6RzfcCjrwZ214z/EEpLCkhNfljg/R+8kn8IZklDLzw1evWBUqHXwjMY
p1dDQ0fWzstpp6bjcMzrXAZUyfKP0gmrYw/LbWknFlRera5HYkQM0On8KtaTPTBBN2irQT44eV39
KIl+vqehN3/t4kR+jYyw+pGEsnhpO68/ZVaa2YGldvBKOrqG38dOoKZn92ZS+pGiab8ACamfWrUr
A/yMqZQj4RZQtKh/wUrU7+G9o7IotL7YIZQl7jBsq8yTUDrzgUJL8Rduiu7HgTDs3jTFcDdUwrlz
KlXJyUzTeZHVNOpzbZKX5zkkk9ZDwHuflVPSB4gyR1/mcIx3bmL2p3CY5x/dZHWlX/eeeBqwAL4r
vEp+B6SrHaMM1yJE0tJfej2qu6Yzsq+mGZYBOIDqPtL0FD4Rts8oI9ZHDz7S99ydoo/T2KhqIFEB
qw92MuhPfe8Wn/mVSDGWHZi1gxOHSRnINkT1Mqcw8RFxCPtXh57g57GwwicRKfj6FIr3pYVN9VhM
kfVihGGzc6TrfEMhrz0lWpreI+Vk3mHaqdd71A70X+bQO/+WbeTZfpFU+nMdq/2xLZFR2oDaXt4m
ZDbIJ2mUt7nN3ooIv5VAK4nggUNMeKflOcr3djedaOuFX29v/cu7hFHAwS8C5GCU1hu/xPiwdnDC
vBPWVB9LM7W/uKb4Cj3QuCOzHXc9XAg/gkO2kZhfPrAMzPeRly+9w3U1fSgQM2xRzrgj48o/ULLG
SIq21oua18peo4J5Gt1G98s0lrswAQt7+7sv8lV046jE4jJAXYAJWNUFnAhR2RImKa0JEzs2Oka7
woEwb/ZlCKZT8c6tBcXsfxgUAxP6B1RTLsCVTpiVJbTx/C4RnmL6tpEvwnFuhJ5+HY34xiPZZD4C
Jh63JH3fXFneP4sMR0Nz6aARNq7ZYq1ZiyLHR+8uV9JeBAvDHOFblecpgJIHz3E2HXGf601WnrNI
NV610TOmIB1T9dwjgjz5ja4qBPGhPrY4zvUqiZMST+j81AXCrqGb1d8LRVU+DBbtUl/Xi/LRsMrk
Z9ipSODKEdfp0Jm7D7Fdzl+k2hVPWBs6c3B7ii/3M9OLthr/ge5D6/b9G5ylI0pX4BvuKsNJ7MBU
CnP0yTU4pFPVaJ/6KVfRR2zD6FveAwTcWOErDwnbaREUQTVvid5WMUCRw0/FWxcxxiaO7tI0BFvo
FS4Swf2zBxFy9/b/8Elr0J0PwzOd03aD6nU5BcimwGtBKAt4Lc/0+ymAw+uhYhLnd42XjA+dnRpP
tttCq7Jj+6kYnewfJRSo/ZYQsDYe0mt3FtVxJD60RR3HXf7+b3dWi5GmI2NMf3Ux1x/jOo3vol42
Gx3pKx8I7ogwS8eni0toiRx+G4UXR0H8kb1cla78KlCwDvDOUdw9WrFKt++aIQyDEaYYWzRtzePt
HXbl5gBdsajF0IfgFlmNDlJWFotS8V1mUS4/Y4SJR7B0rOqp7CNZHbFiwGBPEVH76fbAVyZ36bK4
PDgLCHx9hAdgjWwbWGXh2MIlCPME9nuemLWzsYmvfSH9foIROgAYe6/2cBNhaDkVyHwsZYrPQ179
i2Npz51Bsly61cfJStuNYO+y8cBQJHZgDACvIqu8mlUpy2TOPMGYtPcPZJrq2ZygjsZWpgYZ3gfw
mi2xmyY57wdxr8TQyHVEOSz5r6KP4UuBs/TGQl8GoAtICMwZCk8gT9c5mGMy2/WEoH6iRVhtClL5
lJzXBBZmWzNqcreX98quBrBLERMNf5QV1lKXBX0CkZhIx9DifOB11Pc6QmoH0eMAIdEyf6gF5BoS
1tPtcS+3FTfmUklAJhmhwnWpGrGRiAKJvUiCDb11pr6gT9xSg721rS5ffAaifYa3ngqGd90GxbiT
bpZE95LStUAUncVWcDs/emqe7nIg6lAn80z3M8UKP2StyDbWc42aoBy1/AC42dxMxB7rBa2dGT1T
IbM7VArrQ2Gja+1QYT1qUheBMcPUj9TK9aHztgc371H7r9PxjP/jQAGus3YhZ2Vr318mHhRVAEks
XRAgt+tWEAjUFOZojuBekyVHej+4uNSd7UdOk+ygD+rnzGgx3RVo62oicfYtQfnT7R1w5fDxIyg0
YJ9Nandx4O1YQSR/qDCRCy3U5sVAw+1BCck/cXCx4avSQfncK5b20Rg+IEpq7BVj6J56L7P+auxZ
33eT+ExB1f5y+4ddnsDFwuuterxUD9dF98aJMhq+NuxqFyPPpCt6v61jea8l4RaO7dpQtOUovXPj
XUIbzBa3djsbGEq0EU3OyDgLmL6ntoz/EB/ztg1RFlrQO+ASLiD67oBvDZYnWEzp42zvBtQ6vxsZ
+FLscMqNN+PyUoHlCheA/b7gk9bFQpdmhprESLFaIyY3e6uPtE9Z1kfdKaeudY85sLD3ajgb1c4z
U/Xz7fW7drUs9znPFc8WoMv3D7U1D+NAVZAvzSxT7CU5mrmvKZ5uBdZXB1roLosWFloqqxdrmuZZ
Ch3NuFHFv5PuQBs9e1nX/7GqKzcIHT3wDmAdqcGuXqmyt8MqgmV9p6Wqe06bQgrfCwckoNsGrXIh
wu6XMZmZ31dJv/E+XL7KHIYF/KgB7LhUOKQwB5u9xZlzLkDA1AMqhwM6+QFdd8xsjWreJzW23rdX
8Oqg1EMo4VO3o0P8fgXVGHZtX+vxnb2kKs2sqHeIxPef4rB+rMKouler8fvtIa89EwvwEfAYOemF
SX3WjZibV2hvlS2CfKfBKstHs0Z1+jgUTmxhPIzf7jl3hIEUNHp58Icar9ta6Ws7iswUxCMbl3t9
VejCjrkivSJ+zTCHFkErmrr/OEROWv4Z5+HtNiCqgx9OkwIZ49UMG+hD9rkTx3dkhP2/aqOVgW1W
7qM7bVkFXrvikLaGGMYVfykzilg7ctOgwpDB08qzlobjiUJIczBjHLZur+ElfmtpKoKG1BB3IO9U
jdW+KaOuiVQWMasnPFbTxeBS9aNJ9BnokTL9ZqsAkg7apBfqsWOXiZPIlOqOxqoIksxGDAAHLGl+
8zTF/XuSnRLtsIoY6JpZYf0PTuhO7TvUO91ghPb8oc+kWh4bHMOdjTLMtYxu8cMFDsMDjWLF6m5R
BI4yjrqkU7jfHbIY70O7Kl6juG1PiBNh6DRFw32RUR7E0eJHC/JqY4tce5/hqdCdo+0CdH69Rzo3
TxNimviuFVbzySQ0K8/NjBq6jxJPYj8hJ+xOzzCR1cb34hxP7rI2PCSCUXl9EoUS/5VK+Eqd0ikV
znIRfaPb630BIKFyREClETzwTl9AhG3UcWcjxp61Ne3ToC+ihK3uHXUzas9mpEwb2+vKTn4jCC2p
0CKMv3pXMECWPY8rt1I4VEFtxsg5o/I4HgV+Os+3P+36WJbJK7qEZ+t0L5qlbSIJTQfb9fqHpiiN
e3zmIr9JB21/e6grdw4697yViHejPvimff1bXguvJaqS2cNMhS75MypNEDXDyd0Y5UpIsOjRoRsJ
J+FS23DIQm4IqhR3tA/dF60OXTyTMJxVI8veFX0/+Zqed/d9uwkzuvKYgE+hMsDdgBTpWru7T3OA
B8iGYKSShlPg5bH3gI5K6sKYz4wnrY7iJ6dVui2thmtLuECRCYAg6l0on0V5jmSkje+tgaZZ6mtD
NOZ0fU3+PFFQag9uL+O1CV6sux3QamjxrUuLiZ6rA9k/pbYapf5B5C7u2cr0jPJfvl9YNwe9K+a/
dRw8z3808gILJ4JHDwqEPLgqb3VVtd3ctkU0eicMsOonPpNukCuLfQIY4lCiouejm9UchbBfbg+8
muH/Bl6K1IsqzMIcfH/d80Y6rXArGAtSt3Ya9zIAiWL0EZzbcvBbhQcXQ63fyxj3aXDY3mlUlRej
Gr+5VvWQ68WLKsIXl3a938gE06TE3pjc699I1RgGEw6p6wa4M3ZKMlq5dzIcBbQHert+PMkXLevL
jaDr6kjwEomBWE5Y+O9nMxwp7lVG650KF+8y0xW6j0DUfWREfxZqvc0ltf8lmqSaBWjt/UBQkbIw
GuFUmFHxd1jS0FOQJXatByXK/9VqcShq6zGjEHR7t6zugf8bdtHugP4NBnC1hAiG5LlatuGpSxsk
BnrvVPX28+QVhxYFvFxmG/nt6kD+N96CUyYFYUrXmkVA9o2kNNXwNNQQsTWjP8kYyEvUNA+N0531
QqPltkVYubaIAGrQrQXEzn26+kjdLqQXeTI8JRJmjh/TpNN3FHjqJ5q2xsb7u3o5/vtC1A0WSOlC
NF0t5Fw3kwGhLcQAvixOzVwnJ4zsso2WzeqV/28Uzjj8B5IfzCXebxfTnOxRqqDTrFTSQoixqZUU
CYLQbCY/F4r+8fY+uTqFHug29IUowBmr8Twzs11RYd2qUoMpfUp/drnP4zb8J4oba944dWtU7tvn
mZCeQazBn9PWJUiBA3rplgaXWJX2ctfjZ/dDHeq2RbVxbl7TOPLQHHRLDB6GIo6/C2u2hB9HefY3
PAxrI+i79vG09heA42K1tP54yTJL/HUWsltU74vYCwM9Gur7NC3zP3uw/vtwSEQYo4I5BA/4fl2r
0UV5EZbvqbfdSfoWGl1fRotEmAdT6YZ9q7uxDvHM0X+VupNl+9vLfG1bgTuhxUfMRs61bO7fwp4u
jqk2izQ8yWgqdyagBh/tnBzIah002vTpfxgNrqJFtYfTsgYEG5llCKk5zGvVuTu1GD+ktfml663v
Sl9v5A7XjiVNEF7EN3uH9cUT1mNmpFMWnqYqqk4lnb4P9AWajeW7tlPsxY4KlQki8HXhuAq1qLJt
KGhWOYOmqyyYX67W7B0BcvDPJ+/3oZaf8ttSYVwZuj3J+ClP8y9TZ73EjZP6Q+M9TZr7Z0H+264E
SvxWKOMU6KttQbG769RBdU6iTLxPLR4zx1oDUtZnsH82vuvKFIJ7x2lraR6i87C6aUzZJWIueSEs
Meh3rjKUh8YoqudwrLegt1ceP8R1oE8h7g38fV1u1zoKrVaEKNyARp+fx7BmLfW5xVRQ1mUG0BSC
9u1FuzIiLOMF+wgMcxGweL9o0ZTlMdhw50TeRGc93WtT8tnKpyCSLkhaq9oSML/23i5VBrg69PWt
9TsBqG5WrCJ2TpGcjHsbOZIvaG/qj2PfuT+sxtA+V+XovXjkO1u4uWt3Caio5RV0Fjby+iGcYksP
rcg9NeXsHZos1U+15mS7xisQyU8UY397bq9sHAqB3iKFQGudK+z93BYKP2WiWHgqtKG668vKfmmq
vjm4cko23vhrgS+ZNfkhcRNZxfLpv589D7D7IkZ3Svu2b86N7KfpgEmw+OmGMyqX3dKUphEap79K
CbbIzyHX/Q/nhDrEIv5IDgeo9/1vADMwqG7eOKd86j/Gk/LBGm1z16veVq/oyjqCRaHoQna/tDxX
6zjkk+41seHCtaxfynD46IgaXz/zvoyrb3+8hPj8sFtwmuNc2qtvKlo5RzmumicyJQJtx3L9VJTW
nnRpS1zrysFgEfgazgb/tRY0R6JQS3AH4fpMTCTR9KqtnmVi4ZPYG1X+I51cJ985SdskPhZXf1ik
WS5U2jwLpojw5pItoek0WDuVsyHirHyohzoJ6kXDOSX68IsaXYLbE3vta9mmXDl0lWhXrzZsaXVT
VYyje0Iz/Jeeja+V5GmXIYBZNzl4Q/9N9+qNkPHavkFryX4Df3ARrBbTm6YxwwnMPSkl7AIx40I8
NB8NRx7C3N4SCbhy+Jf6k04jADEr+jnvT8PkNl3R5mzSwjGye7cHDLMUVI/eyLVzey6vDgUPmH0D
bo8k9P1QonEaC9df9+QUXvIZy+8JAnc/3jmRu+Xedy0OBglMzXNxT1ma8u/HokM7Tu3APkniEclC
mfluZP5y0cvqsCjEfNsfPO3QR6UM5swS50JRwsPtz722jJA9uegoZSzV6vc/ISprD8yRpiDTUTVB
JHRl5/SpcZ9rc3034YW7sVXfounf4FFvZ2OR8yW7IYe6qMJXhhr2ddEqp0XdMQFhoE/hnua0+Rpi
KFX4mdbY2QHo4fBTzq2nQPLvNP0lN2PeFT2cqkOpTQXaoxZWOiVaDUIfPwFUrBzwqknUBggsI4va
9J49Ho0yDl1qI154dKSOE0VoDKALvWn+hSVPZ1I70VHVcbXWQugRzzfjoBuZ+zf/zjoG2Ciqe9Or
+YG3J/1KnLDEQFwSnBug78t5/u2Byfquk4ZFWo7QerLrcvEXHtsfItN4NNriHvral9vjXVtkjihV
46WjdaFKYwCdLXFEUE5qn4ljqejq3pozF5Rnn3wp0tDc+L4r0TitXdZ2EarFKWz5Pb9934DQW2G3
OoL2YvzJTE73qpVaf17bgHJNFZx7j8B/rfhES6LUlYmP6kRx6mt4QZ6sP9DbvscgYd90yVbaevWr
sCeEB7Bgz7VVzW9qFAWUzqScDMTIgyyWUaBXuQhur9WVvQFsCcNdeoGcx3WBocn0HMnbUEGffDJ3
bhvbC5Mn/YqzgbYXWDKcFd3YEn27EvF4RJA6QoqEyxeSH8aYp5mhsGBO32uPo9va+NBLzBzHqste
pS30QxwlfxVEPsHkhlt51dWZJXxd6iqg7a3VfumppQjKBcppwnXkMNpAVRA3MTbKitqVY7DkA3Tk
KCpSM14duzLpvXqEwHWWGAfoB8rmRb6rMkt2CBMgwrrTRYehRGinTbgb68Qajqrk30ba1UTxAduF
sdrFQ6eppxqOa+trbpjJndWjzWu2tTd+vb0VrjxF0BtIXnjXic/WVXzXzVRZlWyFcLT2Y+jeWwqg
dmQa6o1LeTX/lCMXgDCbWqX+A+9n+SG/ndfRGIWMvFTS6036l7TIK2W3GBtuuVq9FeR/u/z/G2iR
Eed5ZYrXfZcOWj8sonw+o1yiZoEqO+ufajQTsQ+VsS2Ro5r6JmjTNFMPvd33/bGcZOVU/uB2Qpyz
whxU3557swy0UTZiv7TDRj+0pXdnlLl27kOvF+jCF+lOm4f4s4xmSHmZMTfPSmVG6c6pFc/dY9vr
/CzrXsWXQ4uxui8qQz8qTmG9RFOnI3XYu5V5oKZetV8qsw7vpTQwGfij9f1vNijuUeem8X1BXTZU
OdeYmUo0fTFsPMhBq9OACeAVRFwXg5Hbw622/9twUGaIoED/gTBYbX/XzCsk48LpPA9O8rWu7SIC
9D2l0UOWFb11BFIs1I2XYHWbvY3JC0ABiGiYYt8qa0MHUxBlt/KcIMPp90V2NOwo9Qtz/lRjVLzD
DmEjcbq2l0kv4OxR7+bpWd3SJblEY3qSryza2Ueopr9TI7bH7bl8U4Za7WQL+CQe5Rwc0KmrI6M5
bWghAKSdSX93EPP8MAr3ljc9tPzvoGR+oj2r+amQp4EK5/IXui7xUyUPhHpMoi9p+XGaFYiNk98l
32anvUucf73R+erWr3aD0Zt2bvsnLd6qLF+ZHvgoHlYmNMxcfc1BA8ZSNnKATZLGwrnvdbc6Rd6m
jPKbTuB6elAlQsd7yRD4k/c3Cq1Jc5rCRDtPmUua4Mu66WKfXDOddj1/b94NwC5e4tLlL4RFlf81
Nlpz6JKUvCyZK/ERbvHcnGI2pX5qo4bYeFCF+bnsMkrghswAm7uplZZ+4mihuSvJxp/FOLRfE51s
BDUJodp+3PUN9j3hXGu73p21D1qvVvdYKYWvdjtS6R4su/uR2LX2L7zZ4mWQmf7ZyUeh3qUNYFQk
pVx7+NjF1JLuYqwo4A4rFuRPb8xsxW8Ls7Sh/1LU5cTmZXawc0X5po0U031HzF6FHizqOju9radX
jVIM4p6K65VnYs/uyBYebb8u6kTbSWmPT4q6OFhPsxNXu8qcyx9CuAIqonD1cV+NEvudPjTRYHWR
OcA0qNaLvxWyyyZA2kdHkimNjYcIHvi/mEfYeaAVdfbT8ybl11hI04JLJPr+lBBmv2IPpyZ+25fA
QHuckePD4Apt9FHsSfejDPPvoqpUcbh9bNZP8HIf2Ag68ZwtgPILsA8CEbWcJ2s+t5Hwpdo8ov22
m/FoGgtnbxgPGtCS/JMePvQdCh2iPXaOfEibaRfBO229ZOv3rAKft99Df2WpsqAbChT7/T7NjEjx
vDmUZ0ca9zGVAs87ilnbzU18gr0O1Ts95os7ived6jJCqY9FZJ1IUYJ6fozK54wa8+jafrbdJFm9
/m8/jbaESQOIlN5cV2UL22jzNqrmM1tlr0jl1KdaELk9Bg/tL6lFuwwa9Qj2hJj+V0yHXVGjg9pg
C5FPvmqIjdfjys8BiU/6ANuAH7Su5jfCNmuPhPAczmLYVRhR7jANecpT73Vjj1xKGXBxw2Vnp0AI
RgJ4VZKqTCTnKM2YZyQNjHQHMKPtMC2EwIfomDt2Jy8px4+FYSSvqBXDc23r4c5LPXNhZyP3qGSt
z5XdfYYOqNTQ+HWIKMT0LykCoLu+NCB5mU7s23Vr/TV2ViL9Fk/zXV5FStAPUf6aMebP2jKr46Q6
rY1Cf1k9NmEePaZV3AbtZKpNUOqN+ELfoTvy8P0IJzM/wIwfziR96ecpHcJHjNmqD0RDSeSPA7rX
nC4g5jaYKsXHUjgJKjcuHg1jnh5rRddPjirt4iAbfd6beVcFsd5VO5up/1pWjghGXYsD8vWh2+UD
XAQI6OY+BjaMsALyAi5hPHmxaj4ls+E8MUeaCLwwIVAVniXPlt0Xhe/0CC7yF7zxtUOQ/zWht/YA
PLbd604FnhIjLf3OQwFyh5cXTSLyysNinfupc2t5Loc5PTaNYX/wQnM5JtO0gzTafaDvne+0ienu
QlKxSDryq9u45oOGr+g+B/qPnoPaN/uwjcVTE+FYYc2NxQ4e5mkvELn9u6xyxMHcRNIH1AZ9fITr
qBy8vEj5rMyzP+tKVO9cu88/TIYMz6IBNe2BdT9GJlXEGNHNnQ2Gm0Z+LeUr+D5sM7yyfxR2Oxwi
CAwvU590QV447qFIy2RnCsG9iqshWPwKT3XXbj6n8RAeBLnezkNl5QAGuzwWWZzusWirPxZaWBwc
Y3JPnaf/P87ObDduZEnDT0SA+3JL1q6yLFtuebkhbLebZHLfl6efj+ozMypWoQidi2402oCzMpkZ
GRnxL82+9ivz5FuZ9CAKoTySwnae8CXV8/1a+mHabenhmjf9CqHywJ5UKLFIRoN4ChKy5U9iX7hr
q6J5ycfY2cFuecrKMu8PA7iRX+pkTTgawWOr3FxhnFwu1KNmj38ySdYOnQXuJdKFoXqhCdgENwp1
xJ5kzh4Vyn44QmRJckxTIByuSn6XbHhXTtpO783k62Ri05k5UYjcFSZCQo6dfyaEGZTtoDcRpLIh
+CBbeUsTOG8/0h1uypXQeyueUJLgWYeM8IxSuoy8YaxSFyDhPpqd+g9VmhLPCYM71lypU97IQFEz
J+Od6xEz1ONyHLuyx7C0y+mIzieueFqsdg+gM+vGxW5+Mqj9mEgU1bG6XwljNzKtV5TOXKFATnOJ
LZElUWk+zfNjgTVxgrFGnT4OsXOyymKblF8HWggGchaZf9bF6PWVerDNCI75Wifx9p3LBfK/P2Sx
AhqDqr2EemtRI8dSHiYn2uZ5d8p99ThnNCj7bCNV3U1YidSV4mE/uAnt7KWTNM+qfkhjt/Lpr1GW
BPhZwpau8L+98MtvUuI0iCZmYBzVMjWkUximgwFvGiUPL2ETDlvIxAVs8FC3MVGrla+SUcdo0WRS
H35SEmnUXlLHbATJlINQo4XjY7XyjLixPeckmdbIbOQGRvDyJ+oqt2rsA21CJzl+tnpZeSqMsPha
I3P1XqY/qwHSlEQZpdFZD/5yKFWDfeGPiX7EtVw+ZfjN75qaxBZDu+39PTlnM4usHF0uoHKg2w1A
0POk37zz6zQjpEmyfhRE9L91RWhHZ4iNr2lVJZ8yTfl+f7gba8hHhm0DDWh+ci4mViRDUmRSbBx7
yfRdy5Siba20yqH02/TLfzEUgikU52gvo+B3ObMhIUdo6VoddcXHdSMeIGOcGmWyIrTgAcw+3R9u
PjKLhUTHA5eo2TiANvYibZT0nrpDh4CdBZwS3zWptj6OUqM0+0xBjOVbqoyxv4GDK/WbzhTW3/eH
v7GwSFxqiHaC2KGTvoidhdSrNdVP7YgggVXBaC7G54CZ78K0WzsIN/bM3LQjHeUkaLg9Xq5s0PR5
SbKkH0tdoMCERATFz0Q14tBrIxH9iksrklcCxPy1lssLfoysl5YEkoyLfZqjQg/SKTGPg1pYSB7j
kRuG/TslbecEG8QfKDVAVhoaeYu42KHJVMaUQY6J0ZNnxHmDPSv0HDVWMy+Lh2p7/6st2z2vA0JG
mkekckBz+XIpJXBGuEEa5tGsnOYg5SAeclKpzw2l14MZlKQ5IjM/JDkWjJZd1K4sFI2igh1s7v+S
G3cipXOktucwzON8kWAPNT9Fw4b3GI5N8bsdmnyvKG324ojU36dyE3qNkNfEtm9sWu55ul0mnUpa
lYvlhl6AJjpCbEcriruDAvdvVydG9ZhgTrkyvxv7Z34+8MhEZZHa5qJdqHPdVcMkUFlEBm10WzVu
fyb1NK5hIG59USAsxG/CNzLMS03qUZLstI1mpdKStXb1zip2csudGkdGjWK4Jbl+yhuAarGGy1Vg
brvatHdy0FkrYKtbn3TWOphzqbkhsvikCWpkoCe4r6K6170A5sKhtArDE+H0o9ekyKVsPRzub6NF
aJg7SW/r0698jjfXSUMFLJCiMDi2WhR5ju//doQlu4VWfUj8YaXitvim/w5Gy55qG82eKyVPE9WQ
fLLoB/KWiLeyUsouytPvlL/9dxQwAzJ3xRzvFkdU1tBVqTumJKZe22CQM7jtUEjnANbszrCwocn0
ftpEcil7vlG8l6T67/iU52Z9KPDdy/KcwgnEAQaPR+wWi9yjFVh8QR1NrrzK7EFco0eEUL1MFW/w
DArarYsMTv8j8BGRWElgF+f19aeQKWAdBXaP4zrvuDdft4t59MAKxeWywWcA3hp9EJVnBaSKNSmJ
xeb9z1A0CpEPBSSta5dD4XEu19mIoWYml+XWkVqoPnnJC8RR2oNk6u1fgW2kK5fMrflR+gEJOQuX
0hC6HLSqNDXPRc6GMoP+xYwbGd3ruPg8OVX7fP+g3BoKeVSuUPDs2A0sQh/Qj1LR6lI6FGomdmWP
h0BcGhW72BpXyjSvIefN3fm6lkAlIISBlJoBDJfTcmq2NuBn56BKXx0ReMHYbqk4uNjhujZN7SnI
tkOOC31H38THz9t2EMRtt3gSf0TyYO3n3IoRfFAEDjB5uEYWN5rV25MG5NSERmZUyXOpFK6gohZn
Yh/pNT6H0U7Vfw9acAzin32ZUdbsSICdbZ86mzKfVrb1zQWam1czAfuVR3W5QFKJjaLlhP5B0fAR
1j85yuSpafLDCNJPvmajgP7H8VGY+B0H4XayAo86988hCk7YIbr398Xy/nj9WLPSxIwBANS2fGWU
SQwPCS+7g+7EB2t0dsKadnX4tXOc58y0AS1mnoYfu5M8VNMae2Z19HnbvjnhQZ2KFLcJgPNW8pCN
o2f6Bf4FWMOlgWc2xmNUZE+mJu0iPzhn6FLcn/31qXCIsOAg6NVAzl7SPEreAmZTg4JQwgDLJrku
d2FeVJ48+vHK5UFbhrlcHotXRAIhFSF1xl2kBPhSVuUQOvg4KL4w9lreuN8far91hy4IEPUXIild
2e4isItB5Wl6az/UIZUd3g+x8ndK2+FbrzjjRlQYEYhSVb3OR/6+1fvW6wMlPaZIDtFH9sszlSLa
PcLyvTRCHyxI6Jon1C2PnP6Wze/QCsPSksK3U5g/ojKxAf8MlEL6JMGHrOiDrRLHPWZZRZECiWcs
XcI2SzcCMDnoXe/sJjZ3gFSmJ2CJ0kctU8yfNWq29JOgSDvaOOy1DrE4CjzRA9Xc8k+N4LM7Umty
HbyPUPcoo7NPo/87uXEDntnWD0EZ47KZiTg+mNPQb9MxK04Z1KpznCnjxkEw+2MSCIdzbAjpl6An
/pAY03CQhFbvfaRdzzSpjW3jjN/sKuVJbqVjsoNVE28RXzDPaWwh+6/qwquS5oVyGh4LdUMtbqjn
fm4kNoqCICzVLoWHRsrRU40sTTYiCMxzGIfhXhucvN6ImNIX7rvmg69aUASa3DpOemQQ65ruM5U9
iqyT7pSZa/aq9dkIdX+TKjTnXIEH9kaThG57XYfJajNprUsfsqFIM034HEx8OTxu6oPajOh+KlO9
zwffkTzsvaQHCcSS58Rp9znXleysIOaAMG0SbtqiFY+xI9TOM/rMfigQkN2oltCBqdnf9YiXPA6x
z7oaRvvUN/ttFITN51ChEzRo8uTqmpV/KYo6IWlLK9O1ulmJIrFR66D+kVLNNqsfvm9bNAIC80Fw
Tjy24K9JDYY9npfjBifKMzn/6FZGq26QfjU9swrLbQJ/8whiAJMnRtsgEuu7iVGjClIL9Ylicbzr
exrpTjZ+pkYb7RD5kch0TP0TAijVofGz6ZM/iVjsFIssdjsNmW9uGnOEbIxgbluyefx9VHbJVmtE
d9J6a/jQq33z1Oeqgg6xlGO/K8mzX7RTDvTkwlB+gMYB2sCUw3Q/aqOYHoI4n3AXkCzxItOgehaS
1X6HYKg+d9BFzv3QjL8N2Ey/I8SLu/0IZuAh9zP9y5iNpbRV+4F+nI44tuVOamPgj6xL9WPQBI7P
kjQG1VAcNCgO9NapLYLsH1EHquwmfRCaLpjDDsSQwgsoHh1pm4l6gvFbm/JE3oUfzqZTfF98l0Yz
+9BoQcUOJs9eg+LOacBFjJqTg5loCwXntUBzGY/VdhpA6XSQpuQ0fY7xH3k0MSPeTHWafsAJ3mGf
pdHXqten7TtDMSMDDAAUML/xr4xkSjlPhpEVPzR8WMstJIXb2k5DCTdNOAFrIhJXwZjhQHGD5FSh
G5AwXk60zWFeky8hjVEhONkppAGi18qdPxlrWj9X+QdD4QdC3AfbRCxbZHlFlc8gE9EdhGGUdNWN
XxgJnXUz3yiy/9f9VbxKY5HJosb8HxUO/vtyWoXe1j0Vr+5galn2S5smuXN7EvnQC6K4MI6C9uew
sW27fn/WZ1FOQA1sLkdB4zLnZXhzlYdkEl2pVf2h9f3uq2pUw7NRpsGn4VQUf4OG2afDTiniTaA3
rox9madpvv7oRBHakcAl3EL2q8/vXg2al1iTUL8BtrssazZZG5K+qB1Ct7H4qwmm1LP1sNuX7VR8
D4zI/E68DF7uD3pjZ9FUoLE8A2pN3hKX6zCoCv28DgHTOu13kaHuHL/fquY7fWZ00IZQH3g0zFuK
Ju1iAxsIsExmmHSHosu83szdiReEarp6s6aqffXsnUei6YoXFxsDNNjlhJJgqs2wbLqDlJbWL7ky
IHL79Wof/MbWtShmoiADdRMOy2JC6EIhidOFPbZmk/4i+lSjiOoLzdhb4RCOLr3a7iwZRv+1wKXk
r7GL86+KWbYyCMGu+J5NLY1XYZfJQ2+VB5h/EtI+rR0EXoXKvP30X3xlXhOzzj2ercv6VW8PeZTm
HLScFwf+KFUA3drey2W3EhdvRA9W//8HWmSNWWdUUpcU3UGdCn8vmgxa4jCgfB8ayTYftDXK0s2v
TWCcuYGwv5aF3bg1ZJRlKI+hHV8dKF6a20iL1nbvzUPyZpTFc7tO21IeHJav15vf8lB9KDKB3d3w
zqL86ykBvTijBoCVXqksTJPQOhj63cGu+73Sqh+7ONiW1fBe7h9HhAsT/u8rsGmJHs2EpmRJOnYH
p27lnQxL/GDL6RrH4sYJ4fxxmSjcwWjcL7aCD4MLR2+7Pdgk1jPi8HsAd3dX9+YOxsU+z4IV7cVb
e+HtgIsjaTaNEePL2x7CrP6C0sdWTddKILe2NyVwJoWvB12MxYWVFVKkRo4KJCgOCuRpClCIQS2i
v9jpgbENkk5eU4O9kePMDDmToEkUoO5yGc+kXDSxQ1P6IFmDlO1jWZ7CzZRJme7WQYRbrxmoQbKL
6FpGXiQ3+TtF2NmFCGModIiQ5wG7sOSRGaLlqht77ZDWxTGZxt2oZbv74enqyy2GWJyvtjP9thWD
xr6PDqGZP5jVuwPTYojFMtZSG1tFNGqHUB7cKVd42RhgNQ5l98/9uVxtkcVAcyx5k1g4Ar+XUTCQ
wNhH/IMcKVUcxxvGd190vDUQo5w/C60t2AOXA1XwNTJqBNNBrxL9XOVqfU5tOob3p3MV+l5HQSQA
3Su688t7DkbJVKa2NiGf0agPzmhKn6jGSvusLaVf94e6ChgMxfllt8MEpe2zKPrxBgdorZTTwZBG
mtRThxtJnwcOj7nK/yHZ2M54KabA3+4Pe2OGNAFm3Rcyeaa5WEdf0us0LKXpoKXl9EeK0uGbM5X5
N4Fi60pVZW2o+c/f7I2wEgaaTaF8UM0i2pWRkX6OHTs+WtY4rvGGl+JQnFsCPIEKXRnKoszvcrBJ
De2isPTpUCRCfVCrGG8/H6hKuKWUGsu8u/W4h2FHn2A3qU78BEIyiJ5Qi1sTuVlaRvJT2KFc0DMz
E2rhUqioKRFZT+1KO1CM2I+VvunGFOrd70AOHn35MQXOoYTZzphQM8PRJrLWLvBbh3L2sZ5VLyir
Lvtb6OHjRSK32iFO/rGkn3mknDrnXNv+5r17iQj9ZpzFFdQXYNa1iYmmcdc9JCHFEpEX0hd2cHS4
P9T1abkcahEzyzRHhGJiSmZdbAok/Yzmz9Tl+0zeOsrz/bGu9y1XAE8EeG9YbHJAL7dSJhudUKtU
O1T2FLma0n8acudv0L0rPblbn+ntVbNIGcwsn0hLiZ1Fq1Jz/9a0ASUx3SvSNU3NG6fj8labf8qb
owgZKuxMJF8PwMeenRYl93KcNq0j73VtNNyEskhhR6chynhkr/mrzyHlom6xuCMW6zk1g1nLWN3S
cjAtb0jKZBMNhvZfbEaEpVDsYtPRm1sC+7GBpgWmcat28UtDQd6NMuPcO/5aVf72Z/u/gZZtzQLf
m0QC0HKQQsl2Zb9rdgAlla1aYCFfo7S+8pq5PR6olfmuQDVnsXxKV5hm0/Ptksb+gMv3WUj2vu9t
+sfmyo68/aX+f6hlEA0UPYkCplb7qReFYIaDybt/uOa/4mozvDahZ64ufPTLnWj6odSBaiZmNJTi
QKkrHcXc6rNB4TFNz1WwdjMsINyvCR1PQIuTPMOTtcW+cOAgV6go6QelKR+qti7cIp/+UibjAe2H
Ldi33eTgLBXbaxzzW9+NzigipfzDnbS4/oZECcqpk/VDOZqfFT04+BQJvSJvvqRW9/P9q/p2rOX5
RhYB5S9VPwhhdpshV/fj2L8EirNT+vhD1GkfJR2Cxf1Bb8VJGOmUImn/ch4Wu2XkFTU3+I2D1DW8
D3Evchu7erbqZuWpM++JxZ5h7/Mipb4xq9YtVjIpZPw9UJE+GHL0NbRs4crdMSj7j76qP0LeWdmi
y2iJEujMtwJGACSUj7cMJXmW9ahh9giAk4pZ7kAa8yXsAJG5tgqpwquwGglc8GrKP6bqI0FoRzkX
O8jrbiWFWuyhf38JpTuafwpoFXtx7flt3SR9m4YnX9fSPcgJjG7KJjsahVM/pmUTrGANFyv973iw
rlF64Msy+8vTOZYyDDncB08+HYudWqSfKsnSXfSC+6ON4uY+h4LyXgTuvNow/gC6k5lekfcBuyeQ
ZZzglENhdWPHGHZ23xmglLPxPFiDeEhNerD39+6tiYLJAVBAMQWq5yIqqA4gb4HU/anU5envSkTh
P2jnSaXbm1rwC1cBKDsWFcq1Cs7izLwu8LyLZ049j5kr1G89tL6sIuTWpZMibcgT44Suyxh9aMsq
XLPguh7tFViJECGyR2AtFxlGEudQZ6UkOaEpVTxnqKcABq8aslB9jbqzuDqYGABOWLOv1q5QxxZD
RZpTUGOpxQm5l+ChKMdsG4bRml/trVHg1eCQAz90Flq63J+xXAfsFT061U41HrQul3djZqylS7dG
oeBBaRpkwrU+L6hM6nc4Yp78rNceugQPwiQtx+f7W/D6bIPzA1zCbiCqXWF5Rikay15ropOd2OED
F3t1iOHBJ64yys9Jqa4JKV9veTRhUXEAkIaOy5VkjFzSYtZ6xhuwhrO8UourjzhpA/sI4+bR6Mbw
XGtBuNa1uhFN53HpW8GgogRnLGKYpHc8zBq2fJ6Q/iVJ68Z+DI8A7UaAZ6MnmZ8EfIenFCEHVxPx
Gq91iWOYtyaJITUl4NOkT8v3mJ1HNfwCJzoVNVWRTTlUzmPZ1eHDVADAU1nun1Gtl8cYHW3olkPW
2JtKH50fA27na6Yli3Tk9ce8MmzpCsylz8WlWUo5BiUDFvRYi/pb+PqfiqKStmPRmS6OG9GPptGL
baQY2YdB9sPD/T13DfaH6IDFlE0JhVuFRsTlAaqsJgtFK9lHxPvqXUST2GtgT3pdNipulRqFFzgF
Kk3BJAABZNM2i0OoQwNAE1Nphw3sBOEVwzg++k3QHwAurilW39imoIFAuxtQnqmYLgJJ6lhNoXWt
fTSsWn/ogBEcKtElh7yeJA+dCnkXlMWaw8iNs0iKOCM/6HEA61tcB1EwqNjiDvaxkLXqPBqxuhMC
4zS6or1XDZB67n+Hm5OE+EGlk44gVueXn6EgM6uTLnWOeqqW+6TyVXh5PsUApyo0D8cN04OFuobv
56zz977JpObdN2sLgrJFxZpm4OIssssR3tQz+wipMf/glxk97jHs8HOPbcBgOrgFeLNpOP1EPikj
cQRLaUWldZS6SkfvPsWBA+KR9VcLJXzrG5X2K2+a4TmQp/pYpMG0U8a8jL08S7C/w/6o/sAfW/5s
tTfsEVAcWyAPnbXDJFGh896gGe6pbVCfsDM0PpaaGnpoPMTw/dvhxa5Kf8ZoVCfUB/PPo9aOX4HL
wrsMnVz5Quf0sTCU2uuKzna5gTTXtAMHUqZVfxjifnKjOU+Di+u7PLFdARWbRmS2l0UUbGBzFs9x
YgXZCz4IISx7MzCrs5/Ivf6n6fu8wgplQmJSN/viey53BZQ0ZWogfoawLD0DEXdxCtMxPousjkCM
YLz13bdm7rw+idptEedpNzVesNva10LHM4dQsd1xDNuf2tC1PzA+z5+dTvNPGp7y6iYQQ/UTSA+Q
k1z1NxNuc0c7syc3a6XqwYBv+ySKwf7e5PhpmnqkbIYhcjY4CNvnjlRnB7Kmf4woSW2GIE0PaC0r
wXZA43TCqfaDoEn1ZNSOmnu91Q5Ppd2C7Onl4GtmQ8kT/hj/bFSp2gbmZHlGOQ4/HPbob3Nohi0e
kNreH8NA3ScizY8tcvNs2VBJP4alOv5Jk6gnMET0D2ExKpTr8esRWx0fJhkflxFOERJF8kNhCDAi
fi3OapuPBn+vZR1kqFdPcQcDWZ3azIsCv/6Vj2UJA7oYPhSz+YAOifpRGXqi1JCE+m8kUGa5nzg8
21oWZG7uIFWj1HZ27o38nTK586mZc2JuMfAXIDAWIcnXc7OKm9A/+rkTnPHaVDaTpMY7xDitXW+H
0gYhwX4lVL8quSzOKjVEHj00q3ndLF/K0VQ1jWgd/6i0Iv8I4SmtN5qZjLkLa2w4G1JmjogDmWq3
iZIx+JZUtv5XOZvkeGqoTLvRntpH6KlN7eZTBHG8anLd9IIYpRe3r1td7NJMBOWLXifVH0urJriw
hZEb+6mkhOqjD+i4fTj5v+QBlJKcJfb8yEu26No3rj3amBPhfbEmAnLjgpzLN0QosL4z0uUyNOa9
KAKnzqSjpCDyRPfWwpSoSuQaSb2+1J6xAkr+Sa1h+toaY5Z6Taf3Yns/PN+6DrieUdCHAHHt7Dxz
urDutKwjWLsCkjmGOp8ihIr28aRFjgvHNFwT2byRc859UCDjoCIoGCwicwGl2UxqfIZz3MUQ92oH
9QM0l1i879H+upd57iCtRSsFqv18M72pBBaDTEBuK+k4Qth1W2CnqOoWqXOWVZRG7i/jrTlZs44X
DsBIFb/KvbwZSxFopDkpc5rwSfgpVZNINkYSi2zz/nFAD/O5ZqfBq8w2ljP00WoL4+SgVDYgXJKP
AEuildnceEyhlE26bs4kHZAdlyundsLMeBRIx4bC99G0peZBwhcK4lqgruy/awYkEYfJgHWfFZdo
JlyOVUSUGDGCx5XQD4zPEQkdZy9GZN1tLIjKx8rU/XRTVYNwHqw6aMW5wEX1R6rUwV82Yb/D0EPO
MJNXxHiQ2mYq1jSBbqwGIlScUPYrwshXvNnQxNsHAMepjv3ukLZadRqqcvpQJmWzUgC9PRTFAQoh
4NCW5RhTy52kkiXpKFQz2NMDHL+nuMQ+jHadrgTdG0ORJjCMTjMJ+fzFuk8jJrCZo/pH/bX2Lznl
n1FSyqfO1tZE3m4MBcYcnSMWD67VkmyJ226D9WfmHE0/0jdDEkhnre7MjZSN8Zd3nw+aQPNBJPFD
S3Bx5tN+EL6S9M5xdhlt3BHMrgaxOBv77f2Bbs1pJq9RaeCFcYUTrMD31ki2+McxtsIHzWl9N28q
JMnDLlxBdczvpMXtyG1scBZhYONDv/hSYWfIYsxj/2h0sXYOezU/O6OVYmolJDCkUuLJpKhenMur
6K5bL1pqyTN+jArB3OK7PJ1WPYSxLVnS0WzM4YRqWAFxNUANJk9L9JdxlUa0Z9A2cVH4mjsgKwEd
v9H+3F/s6xWgPwyLg+IynlBXMhitFjTGpLfhqdQkSgc2POwhDsZPwywjI/Wa4k7GiD2Kor1bJAhT
KPDQQM5otAJHXUTCkrRPF1oZnowoy78IKQeiTEMdfPv9GV5fw5SVZ/AJT1ZcmZYxRjOSYMDiPDwB
aKZPWib+vs2m3LV9LTlqfr/WKrjevhg9UPlFSw2gG7TWy+/aTraaCPSCTxayPC+5jvorWFrnYxlW
a2KBN4aiwkqzCugTR3Kpc42oXCeURMlOciahVubrgbLXDKkNd3FcBOnKBXljq8xwBp78M9DyqjfW
x1hyNPaUnewIYV2tyR7Ssh92Zj2p+ymKYQhLwnOG7/c/3/X1z81Pw2Wu06Eepy4yOdVPY8lWO0ZV
WucUjon9EGcop/4Xoxg6aEtq9ddekiYCvn09NdkpmBpFAchfGOikci4a7/5ANz4ZDWEohlQ6sbZb
JqaOPEAxgJBziluVGJPVEB48ZDbUwKXG5eQrm//G6s3UcVJhPCmvS51Wr+AuV2vpqRgT6VsXimbc
NG2LN+f9ad0aR4XpBO12TjiWCSG5fOgg8ZCipBDqBzmxzQM6qcpKkX8JimAf4PdDgkbhEWlsZG0v
z1bXTZA3ijg90V/E6ToeuxdbLfzHKq1T020jdaoPxSQA+KhKHdUupMP8V2kb4ccB/4zahTlqrHzQ
G3Ec0URowOCKKPxQD7v8TZSPyylsiWPB/P7aVFFsPDRJ3vzROR3hpmmqfNvxDg48BKMhlOKQFBUe
v3L4ff8b3Ah0EDrpf1B45emzrFCmYqJPYcoJAbXON2hXlC4KTpFny0HlQnxay6huzJx+GoGHVAc7
pquarBI1eir1OkZMocI9MRjdF7ms0ZGSQCE5hW6gImWUuatCmaFA2Exboabv9Cp63RJvf8S8M988
DyTLiOzJN5OTiljQSQKsdMgbQ974KuWB+wt8owaMsit2IkjOAWO+kqeyec026OUQJYwhHnB2xey7
pu90Kvqu/B36syler6pop1Gm8L+rpdNJqHYNhhO6MmCC/N1Ra75nILvPmpqzP9Xl3PO+j1EsCcUp
LX3DGyMrPGujHPy4P+3ruD+PQlWTPrtOf3hx6LQ6TwiHADv8FhKFhwCu9tJNZtdDTm7arZaVxe8y
R7MIqqf07rjCLYqCoEFj74Z3klGlVUivMjoldkdRcewyqdy1FSZ++/uTvA5gDMT1QgBzyBaWSxlI
trADLebWLgvdclV1yLdTWxvByoRuLSagOYPmHYVViiSXn6zWNIi5VkK/RozIA6Wag+RcJYIvLdnS
Rivjb1Ji+h6ZUb7mOHp99WB8abFr8TrHm8VZAHHBtolWw7PtRK0jpU4fVc7nIVBjzPbkAvPB+wt6
IzoA0OBGnV0E5yCxzG9NVEvqqRCUXbV9kitNvxGI5cveCJNR3cEVlCroY6Da1NgKnhNHbiArplSu
7/+QW9NmA+v0aGnGXYGBq6Sr+liawhNvXv8kNUP50cRgdtfkybQSIG4OhSzo7HFAjFjyPyWy/UgJ
aXyHvW395DVVfdZFrW1HaBHb+7O6tV8ZhOuQr3ltkWtHZoZiSRWeOmnsv5ciaD+GcflOlNKcd0HM
p8ODDAzjLK+UtonVqM3puvkh18k2N5t/nCqpvKKvnlWhIS53f1Y3FpAHJvcoc1LNK43gKcF+wx9R
1RHVkH4WsoG7Xd3J55RAurItXlUWLt9+rw0MTjzVUSoQi+MwhZBy64jQYhUFIrENOdvnzq9zx7VK
qym9NO+rwEuTNn2B5KiK3dBr3acR1uP00pJuta4/mvKvVA6iYdeJPksOjWaEyDzbEbK6TlkrJipu
TvO3wrMOxZe+8A23rPvKdKOJWwsKao2eHcQbFJ8Bpsg1SqFdcR6V2AJBZ8rFUbN8afrcj3aVbZCb
Q0MaZbdQWol914kDK/GfV+AsHDD/+Zsr1JnqCMcmWpudrqQbZNzrrWOj1WcZAzT+0u9W8CE3x6OR
Or98eXUuszgdwcVGKhR6uamkfgsMasCFoWaPdKvHrdLoa/S8uTJx9aVJGimPoAtK+W0xP7nvzdLk
AuvbofXsKOj37dSPXxynaj5nsSE2da2901vl9eiQoZKPsZctZCcuB0UXxZInXcAhpgn1NcxAEDaT
re9EKIl4JdbeWtA5EqAVDBTgakFNU++LOhgYy2peIpxNP4yVKHeB3Ub7lvt7JfYsee6vc8M2EW0D
8sm5xH45NyV0JEvDK+NkNlHygtHR+NLmcYKKASC5R1ONgTmYsYPmn+3LSbqVwyn9kIeGWWwLJQ9/
dJQSUy+Twno4wjXOz3Yutf1KLJnTkuVXJy+fhcFm8NxrE/vNrq6TSOkQw41PWIlTo9Yn342T7DfC
dP6GtggqtIAlD9M08Arr8nAlvNwYHYTE3AwmRYYuuVgiO65sbKzxSm/qwsjcQtW/aH6EKRrOZLI5
IQ4apNMONra/73Uj+vt+HL2xIej5gDuh9z370i8SQz/pc0ct1fgUZ026beIImG5Kz4crK3H9vq8+
/xfjGVgFU/BATHVZhgxNgMBZKMennBWx8GQE5+Z2tB++DkUv/ZwcuVprQdxIpIAfcCdxCfKhlvD0
DD37uJLYgxDzqw0tJ2vT8D9ItGv/VzQmimdEQXB0sNv8c3+ytz4tZxoROJhatFkWnzZMBL7papIC
7JPUlzoloVDQgnsawtRM5rSqfYi0pvtQwVzMXBmMhLK7/wuWAY2jZygO2RyfeHZUWnxew4G5V5Rt
cFQr+ztuLqgTZqiuKiX6T6p+qqxwrZewvJjnEWmLkA2w2vNr4PLEW85YSUMscDWQaV2FIyyggI4t
bp9ISt6f3HLv/jvUrFaPM6WtLym9zighN4qv3tF3RPQUaF39UGMOsefB0W+yaipXbr9bi4lEC89m
Hhoam/hyanqtIeutjMExVbTjMOgvU9l+F529oVp/hFuzVh+8OT+2Lo8NriMmeTleLekBqvgo0Zh9
lu78GcHsAKnw2rEad+VUruzW1y7P2zj4up7k/To1dTK4ZbBGXymFMpuEx7hWx7Na1tYGYdLcxQjb
dyU7tD9jaBO7Vdjns9WRcUAWr9/rIk7OSgjEAau+NQWqebdc/SSDxySUJUqX2mL/Nl1VjkYehuCH
IhPNiPAvX+7W9J5urvObQdTLdQ4poMO6mwcJ0tJFnpV2s948BHn75ExrWo03NxH3Is9kaNSUlS4H
q3UYbH6J0m0xotfCU/UpUfR9lWnbTmCpkWrP7z8kRPf5gJC50Ya9HK+o8SfyByc4dqNt5vvcMMMc
vQ89CHZVOk4nJFPG90L/5o2EcStcW2C2GHAvFlTR/GIq4kQ6VOgDe51I/wJZ8LWP5C/AIJ/sYk26
59YHJLbRbCL2XBuJdnaOeEuAYFcQ2Eq8taui3gV+1TwPo9hXslOs2UbdCnJoNlFI519cLYuTKbSo
0IcKsS4d+5PNNMbVIRiMl8Cx/JWYs7xC5qWcyak6+T8V/GWMK1oDy4gYQyzTNw0ykdGMNqXIc89p
DftzosrNyZq70BXP1d9pEMkrQWF5eb6OP9egKWVBA19WO6QRUZNJm7XQYhVVlsBB6H1IxEmeNOlc
ho28ie1qfMpY9+P9jXtVQ5uHpuOm2Sgy0f9atkekygkD6jfSwel741kfgu7c9HCltnDNysf/4ey8
luPWgTT8RKxiDrfkBM0oWJIl2/INy5ZtEgRzAsmn349nL9YaTWnKey5OOZQFggQaje4/jPOQPASz
vvxuzEYfUcQx4h9ZNZOkNbWsL3kCnVtiiNVyyHCy4Viyvqe/csTEnNmihVjThOqbZtp7oy+ukyH9
mQzlBfrBuU9OBZ4qGv2MwNZPF9cyd7rQNJTgEv9XOYLSbpf8ah6tjT2XN4Hot0mFMprhxf/mPIzj
Kuc2DD7Ob7Cr7751Y9m1uWAvcMClvolKYXqI19OpyT0ohB9/3HOvk1sd13cffCCV6Levc1aL8uGv
J4eugsMuYs3f1k77c/ZaHBfaxrmwi84F3f+qWauj5NoGPxnOnPIlLZbkMHWNyZ0aRci+2kLjT8Kp
xzDFvFSeOHduUWKnGomqNMH+pGTgyjnVG4u8y6a7hhhXjZb5brJIWS5c6M4M5ELVANyPjitSLyfh
vXftOXWWhVBbtOLG7IxyM8vhX+kLrAz6eaBHKWcD7j+15esyBPmDRWkIQcxfdB8epIi/KSm2elFf
DQXqGh8vjzNb4M14J7ut6pfOTsGnXokufczLep+hNT8mxWEFAAo5HWRjf5mHS7pD7yqRp/Ncn+uv
XV4svo7Z1BpyKr/hIoR9BV5bm7RzaPJbzna0xIH+8x0WjNj49LuPZ33mVEGXgqTZongO8ORk0Vj1
iA9ChuYaDq9cQQ13DiVqxqFbdN6F/XdmQ5BMcThTyXbfg+S9pekQ+irFKqOsfR17RNAIZPGR+5/Y
l53pbEFq1hfiy7lBOcfAuDEu8KmTr6orrJbLdkgPyrV/GEL7unTdLjNrJAb1NlTTcGHXn/2cdCNY
ssCe6cOcbHtR0VOfYyc9mFrZHSrdQohtorTW0qSIEr0ElVLMA2p2iFMOOOxgL1D6vz/+qGciHZIw
nJ7sTUSOzZNcSEdA3lVCSw6tSotmk4+NbSERH+f1XmA+iRKu5lPw/njQM6c2Dhc0GWGGE4H+80P6
ax23Ht01lffpYWkS/Wow1juEDO79pkXkKs+1rZcZ9mON8t+FbPNcOOICwe2BQjoAw5NPnLTunEOD
zw5pEQ/3OUX6AwBXeeHDnpse4kMoZgDbpKF6Mgq68VniyyUjrnbXjR08zkF1k+vyD1fwX1ojr/PG
vvAZz03s7yFPIsPSuG3ejXPGRdpRGBN4g3NXZm36jyTH9QzGZQZFCDJLfnGKxLNtIXCPm1OQ2IER
IQ16YyTjsqX+eSnGnok2VBuRB6MngOLlqao5Anf0ecAtHPSx6b/DzpF/3Nj7XTZVdiHYnBsJLNhK
83MQBTtFFqc+DQCvbrlftSNrP9FvE4NeElW/C12VMx9pdXMmfVmTClLWt+G77bwG7oZMD3NnGjf0
z1aOi1ldCNNnwtibUdan+Gtz1W1dTm3OKGWS2VFbFUvkFfVXM7fuSx0rHWNyrz7ezmfnFdBQpYyz
tlfXF/zXiDhCu52l/OKgDX595dmZfsg7V7tQbD/zmVAnD6hWgTehVb/O+69RzMLTs7S0i4OiluSg
Jzroj/oIpggpHN75hSOeKg0/7+RuD8Z9Re4Balvxgm/HAzcjZDUzKzvR51vhauoFndNpi6snpJBZ
VWHX9fdWP+MnBo0wNCTNccqV96lqbzQMeJGPa+tNgQ3RvhPWZ2NJ9RtBU9vq82HfT3LYNImRfaJP
+zkbx2m3/jvQzsc6a7lEDc231kEGEibKD3oYd3jacAZOt61tHrMu/mxzG/vSec5C+RnoYjhKNYSi
HufdYo/LLnHQy+dNtqvhlRWJVmibJhX6bWkPc2hUFQ/cWfGvRKUHOnCYyXFDoYwL7QVmRRZaTfyU
dOkYiqE+skhlaNrNuE+s5HsWT0bUxxDVqXsloempF6i+f1I/uAf4jzIR1mjXpW1uGi+404FRDJX/
BPwJrfN2drd9vsiNarKfceDkz26buZtklHkUoE9gupkRciYF0dxnWE4lGHvojXgsh3I/WsmXtvKv
miBPwsRU2IzV0+82Hl/IWsqNDw0krDzt29QR9QYVPJRivnHS9qsvy2tn0R8rPdgKpW2tYaRDpAUv
Y69/8XUMl8xmqMMEpmaoS/t+WbybKZh/6sJFXKDbpLnzox6D22oE0idrSANu4rsPpYNqCd6oYwhx
uD8SKykqxs4tLk+3QsnXeeSlCfA9YYpGKkqxXh3lMOCRiy3KjWsk/adUAasw2xjbpuUwKOvJwwUw
8lOdD0a19ZpFloWuI75ItX6JqoD2on4il/RJa9ru0GnL/RKr4dhrzoDtkj7sjCoINm7mSiSzcfWs
BkS3rAnYZRUj1mvmfk+hZVShSOohmoLpe0LlfuO2MGNmPQv2Litj7y2ef50F6XzT9tm9nltcJ+1a
v+6GarhdnKCN5jHo9046tZ8cvbKvSi/uQnvO1dbGjSsyTKnfgOYAwKPPSBqsq8SoxMFxFrVDQjRA
erS6DRbzk5W7P1uU8L2uQRjAaV9mMbYR0bEJOznrO9wDN8oV/o0WlPm10FO+s6OeseMqw1m53aYc
KThOlrSvAj+/dYrqk9H7d+1o/ggwy9EjYQLrT0X/zUrzfo/2rR9m0hi+0Rl9jD0zhP3lXSF/hcnk
lNwLB6Fjo0dWE2x5B0WoHxBz0ceQzaqF2hAjazFbv1qtAHmeuPdWENc7v3WbKw8ln6t5SbKN7kt/
q2tGGaUGWDg0ab5Zk/WUpJO9n2W23Nt140V+ZXiRWxX3Xe5da7J6MPPO27ojQvVzUZlk1zZ8rWIo
wsoKXvzZG8MkNfeVVl1R7cRxCowFd+8xbAp9heT06lPf8+cFGNEjfk1V5KX1AqNUA7fj6g2emsmr
V2VulDnGuI0nHNnczv08zqrZlrX4BmnB2iSThnK25myrcXkcE/sq7toyRGoGBoanXyWx2M5x9huN
2r1vFXVoGK29o+WF0kHOawlQbMkN/SFNyytrMtJIFLkX5vZ01eG4xtYZvwqBrUTvF2I/l821yJ1v
gRQvpJtxODWrmrCjOdBqrPhKi627eqi0zYyW8W2Vx/qeW9UQQSlD0r/q6p3rEcn6THyPUVXiEJA7
UHe/S3d4Kut405X1YRTVBnR7s3dq/2GYAro6dktS3dzULMxNU0JAq2yUbq2RjeipagmxrSvxCYR3
PHcTTtmuNDbe3N2aFGEjmaUmrpvmNSnD9SDHX3Zqfsb/WG5yiBzs2Rj5DNP5XRfOvXS7YY8Pu/fH
07U/VZlOBxzev3x88p7J3ld1JQpRBlQyYItvzyjfKzFm96rywMcGl2eWdpVtTWWSQqMLbhMiK8hP
FxKMM8c9g66VJiqaOEGe5JpgGaTrJXl5mAV2pKWf5jsAvPaFA/js1FaYFvDIFYl5MjWklm3FBaI4
xGXX3aaI76Vhb+jFkRWLuTFCCNjfffw2z2ROEHw4FIGgOavk3du3WfSFpcTgFNBB262o40d4ibeF
O90Wvbs1xXIhbTqb0PyVYJwkavkwT8i4BcywrZ6z0flswOCcg/rnx7P6bxGcJjIWGQzlYEq0GAW9
nVaTKfKyoiI9QwWlvDLKvienGeJno7CnT8DIq1DDyezopmP+i15jzBKaMOyNklKKT1aV5E+Tp1S6
mcGFupGelcTqbuAUFrOTgvXgCJWAoay436921RKL0hmjvY+nce5tYYSDSAQFe8pyJ+lYKdy0q+M+
P6Tg/Dden5l7vXDnTS6HS2Chs0PR7qbSiBDHezUMCq2QQaf8kPgpBm+iyg80/gdKACrb/Pus1l4k
grVrd/2dvqKavFFTzEpq5ARN91pX2veu8i69vTNXUj4/hQbSEFa3d7IGSpGlaWvV+cHvOnOHMnf6
NBgE3aTq0k3g8j+wxWA+u+QSM+Xcy6S1u6Jj+I/749vVB9i+k1CY8wOQFW/7nwG5Jj7PQJb+H2GJ
miaFKR94Mh3etwPRri4Ts2vyQz4Z3qaZdOvO1Sf/wh3u7ItcueI0zXEMOe2PxUKbNBUzHas01V4W
7mevmq2w93pnZ85iuDXjSh4aWkwXwKvnoi5oToq1+JS8LyrUUkMFfmnzQ5tpBVwW42Eqjf9HGwFg
8P8NchIB2y5bcpEzSIxBwENQlezuWEv3dMjdbaDc4UIIPBdxA8owsHYQo0Lk4O03i2viep2W+UEo
9wDY4qsXlNelo7L1HAZnDs34Qow/d6zw7eBHAG6Er3cSdH1t8QKpRH6YlaMOU+lRkPaxDAMQ3Wzw
tp0vDXh2/f814MkUjbmTyzInLJh+xkFbX7aIEX6ymv5fUbFsLYoz0HTW2hYKVCczy3KKz703ELXw
JqTLVJRGiDz+sBdxg5HFx3HrzOX4zWAnl3Gvryo5qo64pWYuNC1AEe0rIjHf3dR/CHJjv8oyueRB
/34KAMYF/kbbDXTzKYR71KqJEsCY05jJuTIuhnWDDnGHr0RdHf59igZ5DoGZ6IXH1du16TRTnal6
kVRrarM6WG2dLYfWL/r8uDKuvmOcoL2AyR2NRzknynxWwVjk248f4ky44VSg1LbCnMFinkTPZBin
Ek09SXk21sqwabT6M38CiHIxa8y9kuw68fL+2HW1dyGentkpAMgBkeNcQb30VJrFq0DkTy7ztySa
BcX4bA/mHSWNT3E63H88y7NDQVukiWqsMOD17/8q7RQyK9Lcn+SBu5dAVD0rIw1Zg8gfSeqzNtH/
fDzeud4tawddehYRimanmV4+z6NBOU4eZOtuxtQ7Wu58Jwb9offj+7iYX/sCs7QYtWqxTLfjbDxe
eACTGZ3kZPQXYU5RGwDQfVp2H5FNtPuGprQT94G8K51efvUne4xDa/a634kZmzfjmC0xqNrEfS1a
N8ZCR2lI4+K1k8twFKZ1QV3tzAlDYrO6ENDSp4R2Evy1crKs2YVLiFGfN4eBuageZUWO6t2F2Z8b
iTCFlQWZHC2A9e389b1TCfRcGHN+MD0s7qOG5Efe5II2SIh+vN0cUWhw8sdkrIInXS1i2RpZVtOD
9avxaYjbFeVTtp4dlZML5XwZbe1fLznUENHN5HIDoRbQ4ylJeMmGXgxeVhx9TZZ77B/lvYQmtP/4
TZyG0XUUMhWWAtn5e4K1GSMCYLl1fgyC5tU3+F1oj3P33LFyfgYTFZbIHSg0BPW06HuKIP3m4wc4
/RL/+wCgYVY88cp7e/sl8slLPPjxMJ/YEa9G7uHrZI1Zf0lr5/QUXMcBVbRCWLnSvAMRZ5XXjDIA
wyoLr9+bS1A9Fk37bC1DfCGWnBsJQCHRhOotoXud8V9rK4uHtrCxvTmik2heY700UkfE4367FIn8
+vHbO0PjWxcxd0bgRJCfvZPBrCFOlDEP4uguI9EZVRIzHOKuvBPQkR9hHldXIw95CyiYHTV0rUDO
DKn2IPHxbh/K7MKZde5zBvTZdaoBtE5OAfAZgg2OHwtEzfwu29tN1kV0WcXDx9M++4rBYnOXAD1q
nnIkqaMqUP4K2PuI3VmTteVX1Rj+0ciL+FKicXo0sHCQ1ERggiXKL04lGNGUyRUejxJEeA0vwZDl
rl3Q1as1ZJpkVV2SRzvzBuFO0d1CpQ3m/mnVf8qpGiZIMB7TwGwfe9EY10AXLolin+a966zI41cy
GnbrqGi8XaTFovfU8D2mMfTXXZYiZAlLwttgOJ1HjrXUPwlA5oXFceazrdwXzht6au9BHxTZ4zFI
guxI63tG3Lhx7MjpyuS3kyMHt/l4jZybIQOh1MnsAL2dBJbMnNJ8Mq3s2AmdRke8yBdLyoCC+FJs
RV+vak3x74/HPLdW+G4E7vVKQVn57VvFpzFtS3fKjkpaL47Q4pulq4q7tDXzq6m2gwtAKMAl/MC/
T/H1M66KByv4lVZRcLL9qVp7Rdz16F7hd2ZsgsLaFiL+4nTdVaOWIUKfqK0jv9ZBoJowM7YZhcNw
GLQMtZJ4iKfNPFuNdoCdvTzFUmbzfk7z5k7qFVI+ghLXbyDEJRXseQKRPWZx+9oklvbTgPm2WQwz
jyNLeN1TOkzViyENZ4woCNvFBmOuDGeuBr2NSNZukB+bwcHSqXFKO10tsLXPC/UPzOkGD51yL6hB
7yK5w6+rZemRFCurhmtmMWhuqLD76zf4yC9Pigr1by2RZYoAi1N6OxCAEoUuZ6jssG2rrNnS+5QP
uey7K3DzVN99FQffpqHPtbCOA3OtaPeY1bn+0KVR3RTeEnLGBkeN0/C11iZ/VR1NJ/eutEUvI2Wm
8y09t9qLKpF7Q9gpmWkbcJ1adz8VvS82htJ0J0Qob16uga8KL7I6xORUjAJGOAZNgshHXwW32YKT
nZ7VKgTib3Q7HNiMJOxg6pXhggPhTwNa+Wtl5ZoftVD5PJIxZ3wQtpqRokur5Wur5ejbFrY7PKbt
1CN5RY4XeXLono24rBxgyKp+goRjvaSz8h06r4lTRpmYh+9zpTf2HgUOXkSFCoa3wVTGojHEXefF
ceosi9QsnFdimnPrpRbsc8yLrzGf1w6ezPNnB3e8dCPzWnyaPGvRQrWY+q4fO7VshcdFc0cfcHEO
TexLdDZcOeyQbiJv1MCSfKVGg3FdXxQZsKh59L+htwCsBqTA+F0fRl1Gfu6Zd2PmJtaupeliRkbu
yD6Kk2HII9vuxq9Vobo/dq7T/ysQCONghREsIulKFObMlHo5EGgWTNbp+bQzq9iwMPMyQC3nQ0fS
ps+Q2fc9Y1ZhzmN+HTXRf/IXWqtUdtyoN41pA8S7o7Qoa3GD2G8vQokv1r1EJ/KK0or128p6r4xw
oOiu9Smux9CAhVKzeKfmhgrmck8QTEcqhMrJoqEYa4QtbTRLpeu290Ey6i+DMnDuDKw0Ce2mK55x
UeSLG2bWkCWYsSp3bp3SeqkL8A4ohmjBD6iD8tqUK768srOSBrABgzqi2VC/elg/LlHce/OXxqpS
FRV+nC6bjOQqR2VPVN+awWjU4yLtad4kwtEPASSE+srKvemVZeWxeJPC+71QdM02XtliglItPeCb
AH80pPOKVP3Si2B6zBpsCfem0EeKrNRwPZIIG8xXb1oC8+qJFdd69dB8JWD0v+ylCT6LYcCjLhN5
IMKpzkd6p26Sxtet2Zk/Jr8UT2g7K7kdY2OFC7hG92KbBIgwEO10r010Dx96umR03KeidreWGtwp
6uG8FmHXFLN34eA4d0qt+hirMidV69Or2WzPdeJII4MB3/oPWWMOKlr0EhO0FqfefywnUHPyIJsh
/rUCPwjjb08MHqHuxngqjk6qmVbUNinKKklvG39QBsNM4ePz6V1usY62AkBghqKje0oumvMgNoo5
Xhn+bfYNNkOSb8aywbPz43HeHUuMg9MXxFNgEugErH//VwrcLWWikhatDLMKCtBkQ5KEGXYUew1x
oGOZtF00OF2OyyrVqKLwLuHrz82TMxHDoBWLTKHt7fjIWDoo1RQwmihGH7q+T58LLloX7k7vTntm
CXAOxjFZITWhk1l6Wlx4tV4XRwvQ2j4wBUrvxNi9IjDfVInILkmQ/IfHe3PcryPSg0CgFBSUf4rX
S0Bfg22fi6NndOPNyov81GiT+4pvxQAyoNSC7rocA9UhF9l1q6Fr4NzIIXXsbbVYxQPedDbtK46s
sA6G8SVuXC3bT6zCL84ARagfF1WE0DBTK0LOh7KygTjvFGpzujw3aZHeOXFT9JvFUkwu6/vv2A2n
exfdyzA3M8TJFxe6b9BPT5kvNZys+y59dTvVPcxFHlyohL/bqBjaw2cALumQzL6TPerkoGo15+WR
QyK7Ky2O1ZRSB537Mb5Ui3pXsGGjIhO8Fr/pBWL/fPKxkRRNgzkYimNZDEE4JpgIIpbRhAnbOypl
8zOeVB2aTeaFvaMMFyYkerWtwUH98d469yQgjF1QqdyYqRydJLYtopoYxK4JlYP6Sa6Z7l5PVY91
rG5vbVcUf3xh2GGjuSxK0SpMsafkjtxX/fv7pxG11q+4qqCRePJKmsYi/TOc4oi3H5Z+rd7OkqDd
WN8Br0Bt/3je7/J51j7qO/CCTAiZ73g6nkJXyLVEeUQjUW5oUehR2TfkYfTwI2eaaBTgq3xh0P9u
dyc7jlYzatVgu2nInZZ7Y9SoHbdjjvHgBJ+zZXhxnQS36Eb9BlqSQZTs8w2mFc6OvmknyF2VFUF9
KcI0EPZVXTr5dZFlPfZlQ7WrHMgKnlF1Fx7zTLxDxYcIxq2DjsJpvHNM9OTcER5lN7hKh2iu+TxF
pRs/P/4G53Ycli7AVwHtr863b+Mq7Z+sGjotP6Y2TH3omtOm8kX5VdblcEGg6LTuvO43lhQED/Y3
d9SToVShBq3IDfZbHdRHhULDVs9Bw3CNGcHALM5G0POL4L/JC4fXmYWGTMoq0YDYKQt8Dft/HV6N
BNllugTZxq+mu0BygfGD2I0moFk7fS7GL511qUV+5iiBfEuBir4JGhGnCNCCJEMDZkqRoa2cP+nU
6Fm0NGP9HDSV/rS0Bl3ujz/lO+z3+oLh1IOZBGlAb3R9DX9Nc7Ttvot1Kz8OzhQhSWHsMeyRt1Pf
91+zJo0jh38VFm6iNrNGoGtb2jkfP8N/Bd3T3fX3M6yL4K9ncEtbBjBs6WckbXrvpJYKQteDaMir
SFaoj43ftJHrD8Izq7tiqq1PiMWZy04uri2hKvslIEU9Ll/topKPQ+UAWfdGNeW/TSknVO2V8u1o
mU3zR9Uq29+mqqhepyr3rkQS2I/FKH1QgfFo3ndaYhmhIfKm2XLotDa4RXP00FFBdLLsh7iPKnOq
r83FqcXDMpfZMShVYR/HClDI9yrtUKwXKPofigbFKKCSoEa4kObuHhX/9pOfxCD5Y4ugDVSydOWu
gwVwsOkzfu9Tp+rCMteATZnDUH7HyDRroXO6RR4OiFzjQtcbdRymPVzPcOyk/t12ZiQmpLKTxy6o
6guZ4rmdDvBg5ZXRGkXJ5+2X0QhU0rYTyqUka2HCjePKbmy185xufPp4FZxdiSwmUjWEecDin1RN
3Byx+2DK5HEAFRDKxVseEifLQj+3xmtsX671ymkjD0WTnQm2kYvb0n77+BnORRuE0EiNEcCifX+S
MPajHFHXR2NAn5olytDX32VFFxjYSUm0ZZO2gfTR3NgojFzgfJx90ehgrQVGNuPpbcOfYtVxNcqO
ojXdK+SMQHnpqeXvCRaozn88zXNhhhsAcjDk/6SSJ3seBLYMhI64gBlrOhfjmlM7yH91qi92A1fN
rx8Pd25usKE4rHEco7G2/v1f29szFuHpppJHb+67xz7ONYj+o4lOrpteCNpnhyJ0koeDz3lHCyj7
ScusmJkBoXOv8sXIn4axNyJb+vt/nxRzQitsRdG/u0NNwDoc0SZoFoy+umm8yQ+TyfOvxqQdL3yu
9XOchsc1w0VCmTbCO+ltCyiOVZsqP8ZGEu+GoXWvlGNiSFJm/dYxBo9B48PH0zu3ROhsg+Uj+iDl
c7IT3FSp0SfsHL2K8iUpaL7VA4LhiBNr1FIHuNDze0eqX88h/z/vGDhInEQnZ0A/GoV0sFU6dnYi
rpwM95hsStl/efDUWyBNsP6bNr2mxVhh6FqUen3zHMsp+2Lm7Uvje5f0Rs6+dbRA4RLwNKAM367a
2i8KzoeSy2uL8kkox9r/lXigCjzbj7tN29TNDwNXpku3u7NvfkUOreV/GsMnu8WqQLS2BtfJ2o6r
K7Ta2gMGAsENktOg8qpcXVjI75LGtd+GYixwLFJq7pRv5+mlma/llkBVTCX5nZXUzVNVVt7Vx+vp
XWRlFDSzHdSi6TCiPfd2FOJQ32U9wnpiaiVI9lSFdm7KrZX5InIXU16z+CnkCWPSnj8e+twEyXHW
PhysDedUXUTkGvDaiULOIky1nZMyiWJ7HC9sGK7f64p4s08J3hBZHYICYluIuL+d49ByCfOaJDhM
OhL427qqMudWLZOBMhoK4OESaMZWKWNEv3ao6lBpTY1BRjkDmyXBuutnu/GuZmHixaOrNt+UeWbs
peXNu5KWJVatVnmY6gmDGFPZj70yJaYDRZP/1GpteBFS677oS+U+xuY8lT8KieYzYi5xRmU4c+tv
mhM03wvR+lArvKl40Xgzdxme2VmIhN5AApTjQnttQyefN1g69X7kO7isIXskjPtFp6oQg5O6n+MB
LwPUq6llwhPmspcVxmPn5tPT0MdpGQ6LaRzxMKpsaoFxYYajn3m7XkehM+xic7lp277cYrArv8uq
8J4z2cfOVTnG1SO8hOTe7aGjNL1lH9Xipo9uPqh9bTbIu0+idn/UWaWlET4w8aMUCJxjrKLd2nPr
4r+mAPUvXhxfeb2lR4DXzWkHqqYcwnrurfaRuj+35SC19EfXb6uXPBNLH5ILdN2G7nsqdn5uy+qz
3cPz+ZQrw5P7bjFEvDOZ2tYSlvrUJjHAF32uoado46LV34skqOaohmkgoqY2WxO5Qxyk0SMLus8D
1gmA07Pu99hwF5+HGa1kqvT1A0AP+VRXI3fFVhSNH4KjbkpMoafR3k5WOTufRz+pVQTzx9Dhi8hc
fa7dUvtZZctYP2nWgkZkhoJ/FeU2zIQNbxMDmHygxLuVVmv9nA2q4dFUp+MdBSHfCrW2HvmYg9l+
psjRqdvBbrTkRq2HwK+gVg6wcxFnqwMNuGtpweSr8HMo88hqqeZtfC1rqfnoVf61WqgPpVBGvRuA
tloSKdstjAenLAsv7Fr8cwf0LdMQtGnxXDpdu0Tj4A33PXyRyOi0Jt3OvtlQKs5AHa9HS3ecFitZ
ZS91d434Bsw0zorxWsPOeox6Fv8cToMroP1i93I91ovthW6eoUVouFD/7KDOv9tAzf9YSi73gGWb
JawzOXyjt2iUYY4hylF0eKh03uI+rX01ZLOStt5ZdsnMuyWWKqwFZqIUmKv6wauX6jNqCRicGECD
jDB2CoHhYN9MR7vr1audoL8Qpf7SjtAspZtvupE6wl56rvxWZJ37xTSStryFuGJeTeCIboqp1Z6N
JofdgW6NaqPBTicwZF6zfK4zo73Bbrp59nSJkttUw+n2pxX56HZZsvXqynpZ+jrY0F63nlMLpf84
xgkgtP3RuaJXa1/ncmmnPTHP3aZOKq5amZqvc98a7b0pOyyeUR0VeVh7c92GGtLDD9bSSIHJS9t8
r1TeULRyRvNPAtgfmx6n/tKDrQd/XlHncMZ0b6al89y5yt/lbtCGblmozbDqLZM0N/TjMASKJluv
t0s6SmxnRLfNjbTZzZ707twyd3cWFYRwNnGcbQuZfBNj96Vt6x4D5mKstlAFQChakOw2WaW++D5S
Dk0LX6Obq3E7gd8IB2vJd00AeoNifLUttcmMMrNRx7i3YlANDvq8yMRADhVbq7eMSAw4Cm7Scche
B5ufUvVqqeFI9MNTbblqD5dgyDesOOO3Sd34IPLKv7OKoNgV/gzjRIxuRnPEm8LJLPosjHsarUxB
AQxtcHa+ckq8AsAtmzhkTSUELXBycF6qKtAPTZ4YaWji0kL9e5GKHxdLBy1hV9lb5U/uEWVzZ2cj
lUjDsh2fi2IgKumU1cJxHPRnCB2OuXFUSlkVMrJ/7y0FO0G6k6tB9GmcjQQHf5/mszI2Y654knHS
aPH6VjZ/pkJSNmE11ClF+KXXrnv00b7hoZajnaxbJXZha7OzXVzrlztrvYhWBf9fnKb9jeEo86bH
YCMiEYORPUv0qMPMV9p3HQ+RWyuZoCZVlRGWjSD65aPyUqqhGq6c2jLxpky/iO+cGnY5RJX8YBPC
N5RxW493M2gE09FMwzSuSg6eNlbFZoqbxtk2dI/Epg2I66FRmOp1rjXtflqy+dpYXPc4F2nyQDNh
Kf6UgcxpXEr9t2NWVhpOvtvge82fVPeIX5bzlUF0dSOZWHRVS4mbXCwCa9l3hW3mm8WNO/tVBCLQ
b0UyNE5oQwfGlDxF6WwV5pyD46jDRQtLiCh49EAQxBKpF3R88QA2+ytICdO0VZqRyUdlt/ofFx+t
NqqIRs1ReLXhbH1LVmobo4dbAxPzM2ujSgnawp9a2nAdTj7GRhTcf0M7sTsV9a6VPSlUeftwsSs2
LeT7+UWIZjDvM9ecmkPhanmy7yZVtnc660ULe63LPhmaWJ6EFHq+q+rc9LZemWAQCkt1aq6KwDjW
gVs2T4GFFA2cyg7l7z6AVFa4bverLTxvuSs1aczQndiAMAylrraAREbr61LRmoS32VJwDamT5vUu
ceeW/nFvdf5nXMoA1kNR0f1tL+B43DjNOL/SIsBRGA5wxdSU9ZvCB1wupNHqT11cCoyFVeBnwZ2f
j8Ex0Jb4qydT/SWGujHv2jjJ/LuyRUWMviglwhvIyt0c6jCjzRC9gMmNRmvS2xDmp5aHpXSHX0Jz
EXAel047GgrQxRHZ86w7EIJiC80Ia/ram+XAuVS1+HRNg178svpArzb/w9F5LMeNa2H4iVjFCJJb
kh2VgyVLG9Q4MQeQYMLT36/vxjU1M7bV3WzgnD/2c7RUx6Eomy0N8634b6HuSpzWss916tGQ7B70
qvPPGX/OwDG6F+TEldLZj9REoruKaI+rktGzm+ngkSjwUi7zoNO1zBUozhzbTdJ3wUaduHR7at3g
hsaksfLATrQvd1x1tdckEzXWPCTCUs9hGeQwDZRIJBVr09WrbHyp6KH8/2yEDn+aOTJx1uu2mFI3
GMXHmt/aEYzGfIdPjLazztsbqBw28JZGHBn+caYw4l8XjoW3VmraHmt0Gs+i9yIy1GuNsYalaPaS
ltzrLsGDD3+BCCh8Db0G4HPUAvJagfaTTPMH4xXhj0WOe/cahZTM3DV8EAVMP/5QGhQoHJurtX+1
SymvCDlWg2Ogjl56xhoOI9fFObeXuj/xCYcX27fd89TP8tPf/fzgE+tOL0Jh+veBJL4zIZhKpdgc
ivBYqSjeUXAEpMuauvcW/p5++sbL7qmDHczTVxwRBud0N1cRNfXN6+S5u3Xfj9rtqQERtB3VmBf8
JBaFvSX72Ktj7c/1ZdsFTcZ8zMo9qMW1XopaRXctLPClK8vurkce+ZDzxyAXmfr6o4y3kuy3mh7k
KlTuh2lW+cL6Wn4Qyqnf3WES73Po5Bc10tV10JYcl4R8ap5zWFGZ0GBnDRT44s67jB71ggnZsYhR
W2PVb51c1gvjLTKXnTy5l7grFA+AjHjatAn3B8+2KnGut7VFBIH8FJCRP3mJObCLsNY/YnL/Popy
tO5iLczdWqw1dsh5XJZjkHtGw1m56190+m6bDn5fz+lUYGdO/M0JLiZcEApU6OudNC69wXBKTP1p
FQDVyG5Mh0m1bGakNTQ295la2qU81Gbw5gNeT17b5mPhQLc6UlkHLZVZrSvjhMDdcU7LSOXPPDcw
Np5e1Z6gL27PdAtun6YoBSZbH3VGS1P3acrXDZd7iJyB2paqPpWzDh5cRDdnfm7qHoiCp66OvsAn
iEoN4dn0/qlpZ8accHKb49ZWpAt3srQVFjNaJZOVo8lL+7qNn80gxpfNku5NPjSNz7QbOq8MCRMp
KHsssliBTMN8jZ9QOf1XntvNf9Mt2ixlsAvPDXc+zZzIrO5nfnlmi6jDo6rZMzLKyhaVGrC4k0/1
Fah2XHs+pQlh8MO1XRo9e7zE19mYsgXs1stTNNy0mWsTrrBMPtdqlY/1LfSlZrHxZiDQdNC5fKOI
lJ4Vn16fLZvlPqokljGA6V61TboTtv8RUxrQJFh+C5pdW8OrUf4UgWaI6G6eag2WU6p6SawhV2xH
7rL9G3ePbMiSiJc/E2lq1kkOVXfk3Q//Vovv3t7XPfTSfWj7MgkohfjVjtL54G1W53Xu4mu+6eh5
tS2yEYhprijLXGJMfFE//gnobsbCHgW6Ok9GqTqZekQImS1y+3WVSzAfEMk1RbrHbs0KEt1ql/sO
JdSzmqX339hyuYmpraKsjIf5X2QRgpConal33YwymcYDmymrsM6FxY5FKGu8vMUlmlgf6d+rHUTq
0dWB+hPZtwLVwdPizbOcQh62cBW/Cmlbz33fB0/VFuThwcvJmE77fY+JNEDK9bg1KwIFbyvCF4tU
4OgSmrrFVL4Mxae09/JpHquB2d1gMscaBQBQTaN/n+cW0ZCF9ty7Kpq90xTbVLWuzojAGT/zxkOX
m+DVi2nOykNXvStXyDw1bEBHRiq2pX1bfRaOGjLRC9bpT+2Y/LiWi5sSr1Q+jIIJrA6UfaesGfV6
7e4Xz5tF8Di5hTtx1lEymTtxXWUI+bfqGEa7fl6LxvpjI1N6bwxyd4qUm+HSCCt4JNdZPC7L0l8G
wSKUxOO0McW7hK0lKu5pcRTIG3/uDid62zria0ESmFXdzPcbVnA5kDpjXjVneZA0jSgfWg6EMqlG
GVw0dswPyjTKn0y0DBFFF7b/RvIfDH5tY6/HYG776zY55n5B6PSX8I5Kpc6asxPGXTQ50Nm8SOD4
yL0PxaCfSOhcL1o61hOgIhu3vTikMzex5anjymxWHjvykJtDWQUKOKGJyjajChtfNqhBvv+dC4+p
uGPHsI44P342imm1j8ViHVpUUPWrUXy7yPFa0ThtkSPt+03mZZMhmJ1gu0sZioJdBlOMm67bQABD
LKWjs8Wr5Xb1NjOPHIM3c3xNovOEmLKJmxTZnFoPSx+oIUPGHMyJY5eEKlNjWI3XVRhpZTH5HFMq
GZ2616UbC/IQmJopZm5mbz+tzjQ0ZFG7xWvudR0mcj6oPXM2RjjycKq8/zEOBGMfpl4VAvDWUbSm
dHuLfUOtg30QvTSGdb4V4cEft2i/7wmUfjGePcbJuJqOcAzbq/VdPEZbzK9+wMQc59o5AtUtPXnL
W/EgQNd/U51e/eo6OkKsObxd2VHTMPZE1NbeXnXPMGGFzQfP4CrTlYtBMHS79jeoWIct3XfnKqna
rdRXsgNy54BOjpCREU1cmbLP+cwrftOYhIKHWabKHQZ1ygcz2YgyJ/sfHrZCvYadQz/L/79+RVmF
vxukp1ZKpVrs3bvWyn1P9WkxHc2u4ijBYmL2qyEY0U8lgl0ni/yWsg05+IVIrRbtxjUats07MVcW
06FGRF1dEfauHfc6Xi0vcQer905EZ7TsAVGjzY+4L+X6prq4X/6LIVD5Rsu5q9kKfQl+EudzfAyr
wfyZI6XjExHAXUBeGpVvDzWJCnTGzvNIZ1flDVU2xJH65sgJNCnbs7JRIs59eNFgVc7BL9eFlBUq
0cPENmtYp82oID3rgNyMo+NGYkzziNz7dA33uHsouKO+F9CFt70TtEkXouq9Q0Hs1XD2c6SdQGBe
+VAWhd894NHu/i04oMYETNXRiRYlLT8FKfxutkjqea4W9SRMfLxqcTeLyV2+FzEHzHbzPp3zeivH
h3UGbUjDYRq2I3rFPH+2C6d8HatYDazf0Uox7FpSZJyj2NGpU7Ql85rptk9WQkNa6NaNI4uampej
bUNMH4obZJGaSbTtMaD1vs0GK2BJyEefMF678bE2kJigyQEpbMm50fjtO0kJuj9H8zytd7MdE54m
AbUEMTM8+g+V6HcX9ew4jwezShp77Tlv7FTvxFETlTU3bhLn9hKnet2s/cgk3xQvjJB2frHA/qeD
3ytZZosVRP2dY8/Rz3ZRgb430gR9IoZg6TKqxeXyvrhx2771BDHLdHI0bn6UFXEP3WtqwpBKkatz
vC0Da9K+NzNXj70w33Tt9t0CLcsfUbFb0TGu/Fyf7bzt/DsfJX3MdGtW+2pRCELAUuxVXhKQhPfL
tjTSUZMTTp7ijDAg7JoEmrR26Xq/EvNBkMW8lZO4d/Si/2g+Su8YusxzjwymwJDDwFhxrcktji9l
tHZL0kzbPl+NBPg8RESnAdRx+6AO5RnjiohalGIrrHROhQ3dIz+aUvSvgyVD6+T33fqzWay2f6xB
IKN/eZTDJGktKGlO5q4Z20PfiZuKhukwPPqB7Gi81SiXEofOkxFob7bNdbXXWgFrYF5JrGLb2yzs
TUvTl9qCU26UVR0aMiCgiCUNtSBBcWxSbceg0pbCRnWIpMM3knafqOMSrfR6Qj88wudsBONlXR15
ForZXX/s7jCHpAm4LVptJADbpXTKJT7knXQjpHC18A58X8E392rZm1+yErAzaU1nSfRB2cbewNAP
Y6BQeZuF6B7KYpzur6d9E9yFLF3FPXfZ9t1RDGgSp5KedyY1Zd4P6xYMHy6K5pmgiUKuR9KuLDix
kbDFk4qt/S2cEfodo2qdCOjRsipOQ2DXyzvYUuedC2dW02VhjojPi2B0/qIqmqeAYQOTYTSZ77id
tEvDeL/J5xFf0HyYy9F4DzmhFOv6wzYEy9QIwqvV4+rm8S+EnVqR6VuRyqouKtxFIeEp6RZWoZUu
6J7/G+J+slIAYBYu0jx50kQVRj8Lvio+0HWLwKIY7GJjO61c5+D0mOrOfe96HnLseVvOXsCB2dex
fSvb0077FlRgLHdOx+WXgOjs8rfN3xkh74sroYGytRtPHNlywerEBhbq/OhhDlAHn/0+PFmKdKFD
20WSZlJ+63CpnRgZ81RREU78DowUSG7Vltahcc2ynDsE4OOhyt1Nn8Le5bmaghmZX0nVc5DkHYNI
WoKvyD8Valc7tdmM9Bup4wEnMuGI7o+utxzrJoSsYVZwk1ZTWuTNWpJW4ajcatMJaaB9yOtIe19D
TeR0xnbX4kjYKm3++LgO+rOHDGjHZDGQqFQGs2GXXwtKb6yl4yuO3IpPnUlb15nuS1okga9K+QKM
P+ZXe46rD7+eW4LPfSWeegSvJdVdgWud7c4V7QlfURzxjakZ7k9OWZXF5yp1MD5ziYvpoZ7dcuNb
4nXLpfSo3uEpdldaLFEy7p3/j84UUmBRRdj140Lcb/Af0pB8TigtLOMDsB81J9rZVAEggeIb20Pj
m1M8V771W+bNEuqDRjVOBM5Wtvo+V2re7opm2Kns9pzwn7U7vOymBrgQ6TDMkB0OOU7vC1VY3kUo
znA2Sm6RZMubuQZybXiQvoPQsf86u7WoK24gfzrkturlka4A8W1ZJWVy9epZ9LchwmtuW2YwsHZJ
q89Yb9haRRMvEBiyUfHXSK8M03vIOvyCV2/EImQW5aUhuc+anYTwEQ5sQ6LY37rxc0VDvJFbapds
F/djbTcAazosfo/7AKukBz6d0walUN5Hy+aV907bL8NVwIHupzAaikfO2G08oVS23QuwoBteu93D
ZlrG8bAcSbzKBU4AziOINKlpH45r5y8GJuaSKCdT8whQHT1FXLjVdVu2kFS3Ie7GL2nHuXVylTPZ
iSqM96u/6fNR/tP+eq5INlRfDIdsWslsebL/sUTlyr6vKmU/clXwjQg2qMa72trt4H718lg/SE84
+s01+dy8O4G/bGld5NYTz+TyzKV5A9X11LQvQ1RUdVaOgyDcqp9kn2oy1qtD5W+TPip07qQTYX3A
wcDuTMS7h9tgyYagjZps3xb8AXLhyUtilED7BUREb5mDw2Y7QLvoJl24jTAwKq8yR3ClKUZ/kZMt
Ztmy8Q8UtE/eleikPXx292GOU8f4/m+EnJSeDYZt9oBzqyEzzXiEjkxGO8t5n4J+fNx1M8oDj/lY
pV2jQuvOkmXT3G34idaTC6pFAYit4iUdydjn7o/GrQMic28NRPhncn1oqw29XNMafTeQElsQtd76
y32njNPhzAoaCfhkivxg6lm07GXGxmBd3FKmtsGeHU4lKy4OylFVfbejjdOAK3LLnyoA/e2QRzhp
Dui+oBl0yEcEWNv5/2GGmvzUtjcrPwzObDm4Ttq1yUKLF/ZrpeMiQm/v9c2hq+pVZbbLYpyGC3Es
Bzm5w/oNOtnQ3dOE8XpoSkO5MktZTd6U6acuQaGCG2xw7e5jA30bMl95hUj6Ihq6+56nVGWmFd5T
rkSzJjUkqQe6tj6Ho/eDbi8eYj9sG5FGs3C71B4A94m+2sPyT2lYqf6FVeeUv3YB8FVzSzid/VIP
PUVNlF9qblO4wVo8jIOy4WuwEoUvztC7oJa9D0we6dC7gbetqQ8I+fr11EcWIbZlA8uXuHN4J6to
H385FYhvEnT93DOmeG2euW3rThccUtRTILYRIKB1F9QUipeWTZ9EI1AMVFPxc1gKT2VrTIpRgrbK
/Tu3pfhTy6ktHnBUiBiLHddjpqe9oULAU4hSas/W8fEWTTxkAC2+uredis4YTaha8xFDr/SXfuj0
z1s2z/61eHBFh72eMOsufiuGk2cThnLsqQ3/UFrGm0lC2H+7prpv8wBxcXMRG7dbPWgc+OM+H4Yl
19a1RsMv3za+PKxtGkbmweyev51VZ+hTa0p7CDB574PeD6EzdDLtutwL39d6cfIMwVZuffULx2Ja
R71onnz8w0Tk7nKI5nTNQ8PzAPYdQvB0g4kOjAhe/4M5v7W+3K2OPjuxVO9MhOE7tC1EylRvQL62
sFof7pG6rocZDri+EgUg4xPOT86ARtlcWVoKKJtJCigkv9wf1GRElCg78H5vmq0YB1VIKEtXxrui
xMT47nPbSv/vjFDwv6aDRz4swvGoKBIMzi+Akhumz2LP2xS5K1BZ33PkHzGKDdSFlFShnBeqENbv
Ev1lAZhp2jZ1GYGKO9/lp373yHqVd+DajX7wQ7W5WP0nZzC/bddeonNdKFUeheayPK7h7Lf/LBLh
IkLwyjpgbbW7aYWQZM5Y3V/bFFacOmNcPUrT2BpQAWQt1SB58oBuVXxHE+XDt7qAQj3SgQa4zKJe
NmcmpnbIUCMvDDXz5KkzBodqPapmyB/qQEBilznSB5KSfdFdx6kPdFoJVIvn1ZWfmMIVUy7BRP/Q
UoBek7+q/1aSxuP7nswLebBi7I20Kkc2dedhL/+UYUk1Wl3uK++Tu/NgTuEekRPoLvJ7it1XpXTe
Pa+WDvtj2GJ3e0OFMRGVKEOOr8HrB8GCHBIziSC20ylEaDAhZ0IB44x5px9KwpoACIOBWbIPlnyB
e/NCBkg1kt9IPLy1ZjSKE6+FZGdHLTSh97VJgl4ONeoa1AG2Lt7moAqJ6xj2rSf7zsXpkkyzrbrT
4OQsWKBYQYrnqv/bID5iDi6keWaBEjpjmWqLt8AmxTLDiLzvx7US7a/KBZLlIzC2m8rdNEDUzuB9
KTTFfbLamGAJYTTLT6/uyjptLYcrtHKb3E2Dqlw/XG1g1Ny2C58mjmDOINexdCpE0/3wI2c2MOVb
j9dz4fhKcEJjjHPbdbOzahj8n6iA+ofGr+KXuVf2kb+0IwONiJQptXFOfTtzEZ1yewtLkJKo/yhc
eztH5QRMGAi5bBlJ0qglrCiSb4NuQ5opYQz+Kwd0XTy4w0aX7UYOYAKlG+tHAQ31BNs2McRRPBaS
+bhbj7R2tG+mXb3vukMpQXcf+yxUte4e+rb1SGeYG3/JRq8uvEMHpPQyuzqvT/Tcw1tBSdVHy7Pg
BpAO5qA+EBzPlu+V13EdozGbZpI0Lm6j9+l+omXqZ6TK8WJPzfIfkDafxk6V+09yZ3lcLCQXqY1R
DFHAzs2YDTYaqlNQB9Z7REqPoDdwFZ8KKcN/mzXYzAw0oR2Cpl+/wnaz7xbC6oekwc9jX8quU7c0
4o6k82Ex3aOMqv7e1aELzUXO3O9Y2nyHKrCvn8iHsOyOACS8b7y8JdGbRA0v1hVwoOe2bpx4vBG6
ZfmbjMlyzxYuB5GEM2ZtXEgBGXTd7CCD8kMLtwpI0y3qcwtPfe6p95Kb8x+HlvcxW5wnhDKN/Hd3
4GpJrXnsb3joDlWCOFKhKqOGeboWbFwmLfexeWyEcT7zvCKtxCuiHSIQFPP3vpfxjZ5VNVGohqlm
m5Z4zFTI1JGuWviv+e2ra09WZz0MePyD8+5M1WvZDR1Ncx0Ln9ZN9BhvqCxjtMGvPIqlk65CC+JO
tKJ4DlstYKQdvPYIgyhLNx6W7poESFb5luzRYCfi1qmH+Mm2S297hG4PiVP1hcw2sB3c3ohxTpU1
ty8b+DgWS+Ge0Tjxp/i6RWnB6Y3ow2IjmHjo1g0NmGcPyS5qHg3DgbAlXrPtl84tiqcS9fSEZ/KG
fiNpJT5rAiyFGVhOZLuSLWcC+TyEqH7OjqrHU4nTvE31ONRfHT96l0a1P76osl5+ay+efjnBPoms
sAajHyK3R4mkFger8dhNIn5ZJO/wQe34610j+Intamle9t1hsuaQArQu9HoPpIsDBxw6+I9iGP++
Daf5q8EHeYXWDgHzqBdsErF3PStG5D8zDjZ/pQdEmYgqkGfZyW1JDCg9CpRp2L/h4OLw0oItXvtx
9r4rCKrfqFKQJRgFWJLUrizze1kuAxuuHXblaVCRPaSQ8ty4dPcVr8aM9g/cyIh0hn2WJpkBVnrm
Zk3c61zlS35y19C71tW2PFEolX/Pgxddege189lCBGcfg9GGnWnsAvwgVG05nXFRT1XSuY377M1V
8zTGsv1reUF13B3yxlK3RIjO68WjH3agrmzN+JeTddTWeYb3etUbQc+pGDZ9sJkfHiILK3sdVtqi
VTBCX0tNzf7Vi9m52xZ7h8daAyeNnOkamsjKdD1JBQW91e9NZ6L1tnfycvyN6s0ENZth7lPDdw49
TS4zSzrJAu4k/xvX3n2LnFxhIwlNzlQgokmzdGC4R+sVyntEXTmDfTgPZ4lp5GU343iOy23+607r
EByt8B/WYa/I1lVEj+su5c+OKudDMxX7zzHw5eukxH5Lqu3v1sEX92rveLsJYgs/16plrh7r6rcF
mKxvIB5cXD1xPaStC+pRSg+aCHbjyi/qbyRw+RO2EHPzWGKwslG40y+3FCzazHsuXD66TaJt7fh3
xxHPdBSOf9dAGbRYps0vQF3WV8fAPGXIV6kaMFw1eTIUvfOYN6y0Z98UxeeCq65NV8wI3AZ5kd83
JD2/GjGYVwdBjTmFpq9/rKIJHlvHuJ+xvSAh2RUpiv4exigwNu2cqslFIhrNzvy884wvpyHe6U50
hYutonCKfj4vlbf6aZs34GMLupC7cMw5mNFxN9CI0jzl3eY8EJpg3hF+j/e21GTo6sr+Ly7G6pr7
HvROEngFgb7VvBH7Gu3kzwJf1kvKcUq/3WL37WlemDhI41h/LVgmy0uPwH48hS3odsohA37Kc6IF
jg/tFUdLFFjKopzR8tj2cUXKQ1h2v+xGwMhTlR29qx1nNWgrNw4KwdYvjrtoBU9TaYtEbM742aEq
yTPOKHqv9s6d21PUT5GVTiWB5de8tyx0IGTj1dW5XmZ0lvhrRpQlaC9/yHEn2Xq09z11kQyVSQE2
9ot0H/mxERXxJvSCQ4hKpym654Pa7otpir+bYCK9xcbufRJqjMM03LSy05ibpTw6zez+KHoftzd9
9iJl9g0R9nKYDVnhu7rIBlc2zhHloST5ObghkJaMvJztcWnqU53voXjsm1EHf8KltMsf/czp9VSu
lDPCxfaIzQaLiyfMJxeVAac68pIJVFc5/mzuCiUyJ9/lG3tiflgm/nzko02vgBDJTqchrD/HtbZP
akCZbfz1F0ZlpZNBkT2CtkOAlzV8Fqk7OVBj+wi+KMk/QD4CasF6PGquSKSAhF6sjnmTMyInn4Lf
dIMnPmwNZ2DZ+SSoTSs9NRXvwltULNzr9hQ8WGzVh7WsnXRzo/U4IET+rIAyHyNJGgKbYn3Ba9Jg
ciTLvt77r1UPzrWNG/cPhKxzajon/xlRVHGe1ykiDMEbnCgjiiTMnNDQXTzj5+cRy61vnvI+QzBo
5BmlszqZkspUopOQpuh4eB0RD/FuW2L76xKj3sD37CXYarRVb4Naq1tY/jjPP9zNGwJOVcxiiUDB
e7Zq0HEe3PHAMg2jV27IN5yq+PStIn5yF1HyhcjJWsekC8SNyFC4mQNcmKxEfP/1dv1SBMB9iUuJ
t8mcYa4yslf2i6Wm6NKuHaHdtQ7SFij93VqD4mOZ5PDumC3OtG2HL0T+VY/+6IPplf2msnK3h//i
vOte6LicIYH9/k/HSkgIBTf1dYSRxjpNWghx5qb96Blif4VrZ57aity5cvXVfzKCkmqB8Eni5hqu
Upgb7BZEdZwja9P/0E70EnDBNDDZQ3hyJxThhW5dDn5iAtEWLlt9NxJ6f2J0+r00FaiZcqOvleqi
n76xxEvDTNynUzS5jAr9/q8xvnNEM82t0bcLmSvroONDoS2dERMWPjSjXd1rGO13zYF0BLExx60f
82PoNH/KlcYjm5pHi0C4AAQB0Du8LpE1X5yNfqtsmafgXPZqvmwzpMVE5UvWGtec8tHpWdzsUX5p
q1iQwNqz+m+EvaEUHEsVUpUGyS/cSFYQ31IkBIF5NJsh+Usgdfd/Qq01Iet++7UFoSAwsEIECCSe
tHkxPzh9e8t+L/Kfub/11zCY6jvOPonqry8ufbxEiQ1HhRfBGz/YnFkbJIrVrgWeOru+3f1TfD6c
gmZNexVODxj0nEMzhuEFm6X/Dd1s/TabKI4ancpnzl19iqtw/s/R2nvgGybP9Q4mkcPjHZRv7HtH
Gvg1t1r+ymkY3k3gaQKLRgSRtfzMI4odo10VP9fK+7QnNESBmdTX2sfWL76RkUn06gwPXPn1eSC8
EDabi5bJsJ0gNJpY/HSjcJ9Pinr11CWO6Kv2ptskAUACMSn8d6+a7YlTkM/zqGOFALDfqbqwiI8J
CSxjOnfPw7K178iNpqMAEz0OIBcvVp8TpLQah+BquKKTWnSVIYdyYfMxdTa3Vdvkp3CtSu+uJRgJ
IHSd7tcgKE9Tt1YygcaLyBgkBoPopRUpW181PvJvuc1ZPMrpDMFkn1p/Gq4Bo+ZpJDD1e3eiNm2x
ObyWlgnehq0J7tRgOfxXC6/GKn5aC57VbCAbJYOlHt5MMa52SktpjqrQRNlGKNSJdqffRBNE6kA4
w0q5tFs8gzSK1AEXnfm/u8mgfi+GlylEw0DkSvcqPWzHzNyjm1EIID5nMxb/Vo3u7GCVztQkhamZ
sYsp7//5mM0fAiqay2Rc4GHN2i8IlCcp/4RWV8ERsoSxNMqq+a1k7HzUOxkuNAg0SSM9CipCQ9Au
sup8fJx7R73BmE3/4LFLsPBKMh9W0fi5y1bebypwf6yuO2Oz73qIjpzc/7x3EXyEwX6mucRkt6v7
kZzi30b0YVYX+/i0i7k7Aznb6eStXjJ1nbNke4lO7dh2K5hD7dWu4N4OipQcqPBdbUuL0myonotN
Rzks3CaYW92daRY480SlRiR4Ajo5sAHlJBLoGIHajHj60a4IXPCL+FfU2KRs4BV0cRU0I3yui+41
WJon+Do4Nrfxo9fZ8s1nvNcw/fxGvD95c45bI5g9m+XPLnIE7938pmx7zApsh29WJYd7J972J1Cx
KfXb9iN3nehuB1I6IvK5gtgv6UA0xkOPWCKr9rVJ+TnHB1Wb4m5gkEVTgR4Uxefo8JhsNUuTaV+4
IIqnvhYjm63s79uytA9D5+bcQMpwW4m1f4LZ3B5X6c0/DCjW1RkQ9PsljOLTHBMqlKFBJZuKiBEA
9ZqssRtKVSPnr/RzxT9p0npuOr7BGt8NIO59yNn+YrZlf1ytUBwRKI6XyXjO+1ZYMXxDhPtXucsT
lS/B1+SVSOCcRkjgPlX8qEfgdrMzZ/EciepAnHx4qAahLjf5YzZy2b2EY22O6DCBZxqxRZ+OUyHT
rbrAm5IxhHIH46n8z2J17WxxvZj1FKvCOaq23+xKLybKVerp+n7fBlq/4fxQy5Xmvu226CF2d83V
0FokbLnO2SuGaU7zxktbiFfUJIE6RxI1bgQmhJhRObc9+0qs0HTfiVJn0TwOJ8tZxwdwyJocA4dO
8dH+a/sa7yNi7pTwU3Wd2HIuvj3PqWCKfdB9jngaUXIXdQ+emt8lUZd3QT3GDyhCkCyG7nhpYy4G
U4dsNgCI5L0ENsMg6leL33UYlFefyPyZ72VkTUdtbehCJZg4BUMe2fZ2nNB0/qK8cMvgxj5pF3vj
sEMTSeDvEyWL48voFmWyzBRTRrP9P5LObDlSJAuiX4QZBPsrkPuqXaoXrEqqIth3CPj6OdnzODPW
PVVSZkRcv+7HIz+dL8LlbMMY9unBI19bd0fS+xs2qowcbSI4v3ifiUA/zsfsOaHs6MnlANnyOOc4
q/z2CRmSyhEB4h/IkrqofPhSWcXtJ40w8wcrMvRHhADiTShwkCxRR78TvkZPsq7TJxRf9gU/ja7M
jZW459SobnXM048Wz4KnWD/6Z62r6qiJ9eJZt4cqNLVEXOdO+2cYHgi2hQIBPBH6pivgOPOFUWeM
hj4HWW1tiqT5os1ChU3HByGZWs6AxnvWRK0++2motvqIU06L9TS0laQvL4+HiHKQLpwccTaz+oeb
aQhkptEaWo7wB0wrcidDP3pm+syjc4n4004nY3nsU+0ejcleD55lX2m5mM8ObI9IxMOyU4CJ9/Ti
ADjT6td+WouNyei46/tub4z2Z987E6JxflYwrB7f5PJpqsfHfqCctF3hY8hCXcdo7A0xTFJhBXqp
N/duZiETm7F5VPoo3aBrxlu8zl9tS3Vu2OHdCzXl8+lvZB9hzMMkb3EoMEwztGOQ/TeX6xvrpW+X
9sJ7giiKz6gfN+w484fe+zk68tVojO4ZcYe0m1lrDABWkdDikuXlv7JMbyV/SyhtFumMdIr3M/LU
m726GoJx6Y4TNvixeG64+RHuV6wSOni1ENYo7gzlZ9GIrEsbBDO5g+Nrg0VOnkcZU3HDT/BdEnnZ
jJ21HDhLfpdS++IkgtCGPBstRe+dzInIzvpY9rud/7tvRrXPWre6ZJJ1h8x4PVtIWa+zlf9Dzyv3
psVfi81TfHPMsry3ps5mx7a6+cREpe/1AbifVaW/mkIzLngD7qY525uqsJ2tW7DCLtHBwpIp9FR2
E46GnKxJZHd4jB5D+gu585gy4Wr9ZOmFrMO1Ad9tkcljYzw9d5M1RpSO//SafYaV80tMOqVfBf9K
LvKb5k/fY25dqq4y9gVOElx0VIHa2viPiKOPLuHOd5A+/IQMEluj3da7aWyLLTFzbVsuwy/NegQ9
1/LbTFryDitNJNVCNJGww/LtV/6Pobl/rNnmVWqbgpNFFeLZ6/iHEp1NObq2jS13ngODTWaYJH53
6TPEIh7WiHull27wU/4eW+MM+vpaG956Wgc2yNzD/b5u7ITf4oTVcmLXirLyRhUaMiOFnxtQ471C
PqH7LzPLX5qXosPlj9/bMJMT7ORThl0XnQoRlKuZvWyTbG08/GEFPZGc66e11GPIKvOzE/gxodj+
6qfln22Zr2mWSH4zNluhJTZDpSn9IMyi38O4YjIypyksKgn0PJWH0sQK6kAAwzzfDWEzFp/cmcam
E8rjh6JSe9cntnvA3jddVW92d8rAZFQpnoMt60QO2sS8kO9mUK2cKnTn2MZl6IsI30y6mZriVSvV
zR/5LtUSQJtXTStWq274Gh2LTfbYPDmqyH+aNDunaU2lhrCvTmthk1yQABNAJ+QCprNtjDNoQnzb
BMDQYMSkhZrjyJdO1H+HUn/hLffH98xfLIPfTeE0u7Ij7lUIcKI9Phc2gnX5DSlueDZzM34tWrM/
IXbdKKbj2CoZ3TXHHg5LiU+WrCa31UwxE8MugUgbGypYebzd/Lheksb4wIHtBx7+ki5I+X/7QbFz
t2ms2GcXqX0odC2H+/H/lKBFFVyfLRYT9pQc3M5zDr0tkjfUA/EhTHIjVqy5z6VXTifPn4aoFFO+
nTwyIVOe/1P+SmjIzDa22fW7tU/ioJ7bKsVEBvYYE3sRatVsUxQOX9sWHesTNY8HFATnbtdxjhMZ
uO/UIqqbj8xtivjG4vxDivUDgwavj5ZPkkZ2Z2s7s7zBJNBewKh9mDSNaevqnTJ8Xp+d65EB0lkA
ZSstxLR38eqdw7bKzlXP4NlO6d5o3CYAGyN5JjrZyY3rYyyTbysvNow641lLUnzvKttnaz8HFAD4
p1RryfdMswChGXemu0u9/G9RTKcy7/Qn3qpogvqKdbtwpl8GqDDO0QX+TIHjKViARe/6SX9y9GW+
0G1XbsxYG8Os5lgSRYP83aj+yEFe8f/Wq4h8ZPMk2NzvpnkiBdybYCJj/mIT4a9d5/AhnEqzBtPQ
ZIHukRjgj+HsCI7dZNx9GEW7REPxoFtaMHPCVmUXytoeQM4pE8dGX17xHb3rpWFv8bDNm7kpsx0c
ekowdcvd+N3U9uybl+ZAlCmPGuwRYVkzHWTzw89jePqWtVlykjn2bzomjV0r7CpQpf9UZylpzJbw
fJcv3q5K+KFamLl2kuDthpw2zV2d/03O+KeZpxU5bT5y3nDoNmRTjEK+sg/4qnuHAcflGELHYfee
iPSCZs0GDBM8Im5BIMwh4F6Z4gMl3g75anXnDF4uTXfqL0kF9zpM7orOY1DJ2Pqv0F2eKl9/8ub5
PRtsbZOUPYEWMRLgQKLBjLbFu47YFePmdNP8wytK/cnOnU8293Uo/UcqJ20kK2EWJLG9FMgGzq9m
pDXKpf9iUDY5HDv2o3V0/RCnvMTsVGvs4bxmC+idwbVS4zNu6ae0w4zizp0VUYpLaV/noTQsPKRc
Omx441ncSuqFN927qtKLsodbK+K9Ql4I4scmJAcEy/QiF2aNlf5AR5xWV7zLsv/WBwbTJK5+CCo5
J5s40KlyH0nTdugDVO2W82Kot02q/Z11PJ9cPed+acf7jD+Hj0eebzIidS8KrwTv2Xk4IXGCYzNb
mw2e8ViC6BOzbcxnSTP+GUxsGxtv1W/yi+i/LE8PnY+NN6uG76pIzvx5shBTnL8xBQNfnPFE6TPj
Y80otGsK/C8lYwtndIa5Bosgzx8h96qLP4kR/hiwTSMnxovBz06RY8svjphvOP+Pa+3fqm76NYuu
DpOsaw5si7FNz55475DLIknc/Lwm/g3jzTWWjApqHEXI9Ylb3bRuCRDUQGAgoTuyd8JK8KU05ZNZ
kRu07OmZ4fjZaNvn2cjPXuu9GSYFJLZhDQFEOo+v9wAcJU/nI4YQ6LYVi0gI37CRFwuvCVsOWMYx
osS5tBv3tWaS3cSLqR0mjSRw7tOdhSlX4WfqsxD0OFb5EjtpOKQcLoX0Biw2IJXnBLO8lebyXtuq
vVVjvW7dxMlCMAQE42j+3JCcWUK7xMaXsZVDrMKwE6NOHywW2kcu0/FQY7f7mXyz21MusDB/kEg2
sdb+pRb56GmwG4gn19vSLM9LXpY7bHLvDtINJ0+lzhicWSJmIj6OKvs0k9oJ5NjfEgvXqDW7+jaz
jJhDFWCZnVp9WBr6D3GCYU/A1f+ay+K2yLZ7V+ihW9g7N94nTCxcgDKaFIt+zWcYayTCrz8pALzc
3K/mRP11PVlk98fMwX0yiAs+zSLSkvKb2TMJlkpazNYJBZdp2xzw0bkbxKc+QnOpQgLH97J3kr2o
7IWBOfWuhoaJTGIF2SjPHcJ1nF/iFqGr70i65Mk64rpozaiTWI1ydSo9m37J8jlZ7DnqNPfspxqH
Yoxi/LDZBS1wRMZK2YZ615+bOlm33A5vxqhfyoKxS6b1VvBB3GA/TSM9nZa3wtN4GDR4+YkekZCb
snGL2fWPUDUvbnswAkLwJQsWE1yIlYZkAL5lr72mVLC9uJruMXnAPyqzCgaApmbu+fnszlIcucLv
+agx85NuCzyZuHvHW/O9lhEeCVz6qX8jLdWv5sOK569JF4g5S85OqxUHTiqH8KuKQwxhdaTcyYu6
hNp3VrbGafX9+DhPMa1hqT9HyuJxWVs517zr1zudVo9Ty0bjE9vIvzxDOME6MISA8CiKNSdjKxtM
JdhwOM5l/0fNi3ii5tbAXGWpUMvFfeoXqBhVuyES/YaNwDiNSjz0+Fl8sXRhTxuv3V6Wsws/efCe
Kk9/rlwz/eskntgWlWWExjjx48T9f8iW7KPXtPWttNivmhahfIzK2EpquW5llrUkpOeMhXdzcCcK
eZdSXVhg/4217MrMyIhTkahx+FVHuluDkjFFebcmMfA/yN84m9rTVFcxmU5QKayTxttqYTkCDYEZ
ukuvBKYwmszGCM7P7jdujTe+l2kS5YBFeHDGbrBo/NsMMQ0vidVAu+gAPFvebF8KPpYvvqr/xWIw
775d//L18d546CCTo3WhHGcR9UvWPJUL5jfaNz0OYteAlLCaQVymT6kzHhaMSxdb41LHoWUEkuwk
x1D312vKZyLZNsTQ1XoEN7+xdS8IxGkSYpK+uZIcot5NL3K0eLfmpOt6jSVniks6ErWlXTW36+4p
v/5OtO5HPzk86at6Y8gx261w00+FMeKra9ZNn+gMuW25iZEGw8EQn2zE/I1OPddh1sbhleVaEcz2
hGLmzuS5Judml+36hXPk1km1Etfk3VrmJWn0x1SRPPB/Q99oTyO++bBSEnJEmShM+UOKyWYAvxl3
WtAzxEdTC/0jMBb1J2tkjhjExWxVmDCx3Szum8ZecZfl0J8JSb6ZlJ8EeFDvGLz9Q09+4at2NWpW
zcb9TnLf3iMmz0+uKIAiFl9S9jvV8A5d0ma5trN7sa36yvGH8NrbLvG+8aCbPKGyTFsjs5t4slXT
h10vjK+ARnqU9bDQ22Kz1NBpyL2c7Tj+yqT1J6VuJMCIDFFRpJyKBHWsJ6sb17dxNtqLWUh/Uxfe
TnU8R5Qfv8FG+jNlyfuS9Bd/Gf7WKerYf+SWMh0/4obYSMJs8NXqBBwqZ/0kKvcyD24bwRXgWUvP
6nZ5qHAgUtixPoT9h6sqhI609To0VC+RT+PEK8UdmRVcTGrbpfSqm1vEXyly4ZPozHKnSG5caSpi
h6qM5Oh0kDpsdLetMzr1rXNYhdoDHg3fmy+Y0D+8wXmiZOCQGTlJpezFsLRNRi6VPSHeUzgU51Vk
/+wOz+2i44ZdEWcCEpYqNBPzBAanuvu15EOTt2eBy2i/AqzPAoQXXGoSRgx/B4MVpf0yp7EMx5U/
Xb/2Rz/NdRgGzV8p6mGX6c16MHRAIBWjF7v+5TdtOx6pzEEd227VT64mv6jTXYL+sVTG1jCTlMu+
7FFHonCNZ/65LPKpwH2zFgIHrWyeNSuHGTWP1r0yPSQdnJb12P5Ny+qeN1QntzyDeQoDCUE/js9m
4RsKRJWW/MZ/6Gyz3M0v3BbFFhTPgK0rWXfWKPxdNWX9HR/5uC2mlCoJgRBNJg9y4z1VlfnC1NYd
6motQ+uR/iwyAQB+ME6ML0fYlz8xYfUbJSDfbT7D5JxkAvzfrc80Ml0WC4iQN3T1uXaa3xNjTYBZ
9S19BORxfsWR3xCVAl+DfwWwfLja2ns/CTLraYH8IN+SBK2NaN1INjWvN49EV2CwKwlZDz4PbXWS
fQ3yQcSfJPYv4D1WAtEw3uXiv+m8+0JnmV+89OGRsN36kHTryiO8dfapwxdq4hFJmEPTo3Iqr84w
NBs91t0fgpPjMxGD/EJclZoL2pY3GcwUH89rU1BO0FhfmjUD7ufV0FxKIXNoWK78ZLajLL3R7V01
PLa/Ckb+GjiO/8ZkaG6YF7JNg8MBWpELcNiFeHfpIcoHGb9m+AV53n25cYqQZZPCSun+CWMZj4fC
b5dtnfTmgQgm/93UCsrCpR/2tVlf43hIX7zeY4viJv7B6TxqlnOPbV7OKtmBkYSgyZVxxmyMPdxu
lu90qZrrQ2K9D4tbbUfbndOwSRLgYA3+mRnT3EUHT0zLRaX2pFTsiPSQtiUWjCzHj1jOu5W7T9OD
Ys4eHdV63z7e2MMLOyILrgAXCyPPul3TnPy+D9tCx3G38YgSoC+Q2DK48c89hI7Asxn++gaFAk9A
1UX6gEZooNpvGl0IoE5cYhgws4DVn/fc4w3Y4lWT9yIWsOeTUUYrKjaXXauFVtWq3VpQ0+RqlhdK
dnhh2aZuxFneYtVyuu3gOCQplOk6wQhMBLBbEhvRWOIiGVcr2/GfUNEFDw16WvWTUpq/93FFwbfJ
FnQFABpVD/Z5rghpu48aSySQ6SytRb2Wokl5k6nkPApHP7pp8+2tsILDwtSaM8GZ8c3Jh+rW+4UG
MWtxD1z9xatNk+MT0T2+satViix8XA79IW377jaDddgDghr3gkfDQZ+w7ZkaqneBuyziO1cCYyjy
Zj86xvT6+HTdtGqIuVqWJCJL570YtbIIEGRqeBN4Mb8Tvafzmy3+jzURgIKaXOzsZeFHm6aM/BLi
TGg38XIqrWx5qoj38vVkn/SmFKoghVz6nZd+vytwOzBxAAFybNP8HEY7/VjnpX5VaINXfaHLHSrJ
sMUi0b7PY2sFiQ0AU8Mm3Yfmmng/utZ3KMsWGS3S/7/IGlQXgfUjGL3l0xom/TTW6WOb3nbXmIkm
qH0LHIJuU6aS9vkxG1BeQNLNP8lYIXYPWJZU0CSazo5skn8bGVuMoXDvL3HMzyga2ka/ck0Wu4RQ
bKg6JDku2WU7TBXmIpxAR2xVWpAMg35tAJ4G+aN3w875XrG4gWvU9u0Frae+ClU1b6Al44eCORMF
mbwTqdb1F4i06dJ7sfZBjoLGHtm0Y2TAOKo3DALeQZlsfkLwLs1NEbjaJ7b16CX02tMok/4+af2M
Et3amzj3h4uBh/qrw5pz9ceRi753RPLeso3FyrF+43Rct9h0xd7kLXPAF8xJCe7mmrT2shuXdt6O
pT4dm8VstmyGa2A8pQznJoNrwfr3uMB4wamZaO9aQVo/ULhZr461gA9TGCQ0zyCk08rk5iTG9ORR
L7PvlfD3bu9x08bomhFUirkKaE+JXx95jL9rDZDAXVeDB4NFnnEQrFGpx7O2Eu9GarKrBYLYEjCT
K9LYqO1IP6Yv7PZWBCsYigKTQu9fhTDlpiJi+gpZzgpQX9ULO/v1w028+MAxQw6U2h+NB+zY3Fla
+teG3OpGGrggsBL051qf7Pe1YtAKhrrsLzHwrsOkl/XL6PayjGwrXT9HmZpnxe3IqFeun7kbuztV
rPbWq9zxkdhKj2Y58MWvzWXjuYxzPErM6HH4hV3imjdYOIjjBYe+U1eo146AmcVDQWs/zaKzzysZ
Ei+QJK6Yw4Yi+1zYYh55RuUgT8ri09XT+eahikGBKKc/el8i4dWWM7+wVy7ehYVYHnWAkTZrtjKx
GMJat4aEshRkAF7soJTMjIHh9mbQWKOOJaidMDhbCCmBIZKW3PP6MEK5qQ6kUtAbhBfUgKBAELav
HvQ1NyXjD9nmpOvz4wpF4gJpieMTYxgestSxvnQbSjyhpIF4LTLypk7Bf6AWeNzPhPa/WGlzdvht
oT/piZqY8s35r0Wd/ZZtCwQ5vx3sqJ7n7DdepWbTrz5/BPZA/r8ScuitkAXuHOLfT1pPvx2WHg5N
DashgpyRy+2oD90G5BbgWMbYP4+FxKvj05URrHoD2RULaD2HBYGHqMLotFE9gQacCmN8ADjX4iUq
mmzry3H4vax5cW58gwXf4jZXTJLdzDScqcMq7exYFDY7WSB8/Rk7K9socKSBbkHlD2aW3qekScxb
R8Bpo2P3BxrhVgeauBB9RxV/zz6+lFmvyisBzfRmDDQz8elBqzSW+QQkwkCuQy+h/RxjXDf2AnAF
r9QIoMfC2tKHvTGyPyEZIdsjk8SPD5ItWkYPU9LqZ68OnFuejxgiFtNszpLP7MbAl/RTVxNvlUFr
2ye7sLRtp6ctF5VIIhx2+IcEIdF3EtPLndKFtaRrq4eQZTorjg4qbdyrMFYyF6Zc/R/NUGAxhbWM
J31I1j+idSSf48H6tlKSvIHwG+PcCAUJwyEJb+tj/HucrObdL5fpwyoBqU1Ni/9BYaz3bd/dpKlm
Io3ABKf8rD5kHQZ/vTGso7EsfzQt03cVGWeKwoBLCGQYxBupbVxO9b/Ix6jEcKt2y6BZDweHRY9l
Ia/EdyRbRsM9pEN3x1rcf9nS+oHZyIhE9JoJMS5eGNPYENt0QS2rWx7ZSngozQyGzajNXPEMJfLh
v0jSsYrwl4+kgFOGhdlex1tecbuWpsa1Z/CpmPiOYBbB/ETohE22X6jmXmmr5NclvnnGmLc08/Xu
lCCqRWy8NIzl/4WkmoXZZyF1H4r8kSjzB8JfZlaUh8pS2gkLq8BKZHfFXoMYAkey0w7DgAuVPUw6
XGsLvWxyOQTCYqhGO6oEtSiJqOROIhvuO7FgxGVkajdar9btIybh7GBtWS8pcFjeVWzhLdCDgYBt
y1nqF/+A2jYv9O2R42F7C5yeREj2h2p357PGor/vGlX9cr0B01qpVbx/8ISXkWlQFavDATpOhDrj
INZ7Cx+wP0RDVvQvWI4GTqsV0TQYoJePqBwF4dNBpZsirz94Vsgoy5KUXBquZ34tc0uCj+eU3+je
y4Rx8ODMvMib2BvmCCFveM2AMB4k2PoINGV/IreEQNZa3YEGU3VbV+szTXt5TN2l2OntsIaJvaxJ
mMON5Jqdmn3rDeiFomzPi8QSUY8zTqAJRsDEiYrTDW8fh6PwDzl1qfCCRG78qTVv/GU1lc9HTNjw
X3AO2n/JGzQYEdhBsWpbw7EekbQ5gZjGe49de/FDAXl6EnJyX0gyZehheilxfQ3NgSra6bNXJbdF
NfM857U5r1cSHNNtrNEOlrLs9hU/Y/q1YH4YuFBetalbzrqmyqf4Ie+sjJ/88flls3F3x4tUPV8o
Q9zntlm2qiiqg5f5sQm7sQZ2RF6HnVPXnSj8La7uanrnDrPckcqNR4o6T8WHU7bqpSr65TTRZX7J
ysS5cFRZ54Q92HVxYpJrjqqMf+XkfAvTpojNVutnCt7iYx4BxWwZt4wIza465VT1xMBocE7Tq2dV
v5UldUFqrDeiooONuGosUxq3xC2t4Wcnh1IUV6wnFqV2RGU/0QULppJ+3EmMIN+Qcavf6DraS8Ze
759m4L4hxMelZfOUM1yXyI1VJ5+ZqPx7xe29aex5OmPVRLOoEzySXjzv2WwvVx5V5rYmuoDFR7na
2ZzVDa4HhMpREorvbJB9VpVXH/jZrbOH3flBhFj79KjbzgqXq80quXURnttgYtK+egRYN6yXkofC
3HZmWOlWsitwU7JV6jrjXuktszOfbJQgZUxBCasPNc1woeGaZTX98ugc32hitS8rNJiwxcYIryBe
qbgAsv5KC4tDhodH1KDXdLVhqMKJpdVbfx3KhhhO4dwdNqjnXhPkAIAcf8VdIt4gAhg7DQf+xrIf
ET2TjMjW0iGHJXGi771+HrbdqIZPQNU51ot4Pendf0tomW5AlNdcM8reFubyrdLkD78iFhmudM+t
NMihLPj1m7IvPp3Jtl9q3X7UYCTZbkZB5roqu1uFdIAxLMn2CtejFSwQLI/EGCUQnrw6YFAgWpXa
n9qSJVHCs2wj4Tv+wCzE4BEP4l1PhBVqCctJQmyDIzaFm3nPjZG1z01XdhAx/TrUqHAmuwEsqhcg
bnn4TMsfIYlt5aaxAmUS4JL6In4VCfHz1hyN39I0/g4iqZ+LcjD2ljI7GGuJcSAAlD/DIeA5XqTt
3YJdvKdtMPtsy65/GPBEcuzZBAUa1PEkLEhqkliHFgFqqjmMUGP48XdJpBLcYnulD6rdmhA+dopt
2yMkut5HGhWvMKKnA57f5WWZE287ZlKXG2NemVCW0idONBkVB6pwRfM6svC6Ay3qPrUxZUc5Lk29
h1ngbQecntsKw8HGT2pjRxtbCbxiBhohCha0xvIgWGFxJK9nPE/GwD5RutWfsiHdaVTae4nPZFt7
IjsZrjEeOV8It0gsq/NkrB8sNTpKZIquwKJBQwZG4kdFEq+lPMb7qJXvBovw35PuuO+Jscovf+Jd
7ai8PBWa1l39UnXJIU8aNzBmh6yWVa9dG84ZXlvfxo1FQr3l+5vaP94q9b9rMci7ZUwJw1bswBio
10PKy+jG99oJCqLtuzkbvbM1FuuevhV14+yqD0OV6ix1i1586i1ruMBS0riWLAfwDorkQ5srd8ci
naAEHzp4vcLGK1n4FGmO7tocqsmxdhRbEjEtY33v8KZUOwCTWPIVPpjSitkytnL6wgsi9kuqVsLC
tTEdh2YSf1ORyfvSNt7eSYnTArJ2j0TWuwWb8+hsHDf+59DiGNqzrv3ju8NUX8xtLcPWZ4/NjI0z
LEFUolTa1s8JxaF4ZDrlXtRAzxfbSGEcXFvxSvJt9bvq8/QA5J1kikJkOVsqzTY91w0GZM4y3IDW
tFUGDRmHatWLcksAMlG7cpzZNU4yLuTG5Y/50hv9d+204ISx2h5bbR7uTmPUn5g+uyjucXeYk+MS
aPDL1wmoDEoDnThAWrkq2LCsQVVXDWRQixBBQg5e1UO64ioE+3JyDOV/8atO9swjDyJ68dCeuidc
ZSndC5pX3RUJ3EuZO+LKtYc9Px9w6AGl8udXDCnV3jb96gfFaXpP1MqqnPRFXrPpLjPE/JTQLo95
Vd7ZMkAdrFVeHZVh9CCzNTv/BVszxSMEfw/5XlOXwsk9gD/Arp9YEWmPzBUT5KwL6LL2UHfvmQeO
CKNhWbwrHamt08eJ5bVb74aJwxy6T/JvwrN76Y0q3jkcpGFnjtqlNAhIboiY8T1lzRrMbMJNokbi
d6GN2pOV+Ml606hmHIH/lSa49tF4mi0AlFVWLg8qlFWcXItdX480cHTipWb30scZ1KA21jYtO0Z2
tYt5ynjNR5Ij+EOWXBzQc5N9m6TWJ3gIIDeimQ/gcdInOU/+eWLjd571rmblUS1Hb10ItEOKPIxz
Lf/yDsr3KApjVFepdUUYSp9MvTO2Rp97UdMjgenrw95tq2TYJmmvDgrJBK+lu8SkOLJ5T+sf5Y5T
5oYGo/vDhKb4+TF5Fd6mANZzRXFyX23bLt+WeuhW1CY9PmNeS/e9NVMjKKUXeB0s2KhxvD8LQixN
QKgMjmOJHVbyKlosXnMBFaL8sKResKSghGW4JzwlX1D7c9yZqfGyVr56S+A+n+GxAeVm9VnxBiVv
HjpoDHD4LO/aG2N+Kji56OftWd7prB+e2OtnH02ja++YL+DSg8bdL9C/nla/qxnC8DbfHJ7mr5pR
LB99RqarTdxy387KeNF8vwzIBpPmk4/OY2S35Dnte3OvaRhNAWPhvq14sLK35Fpx9fGAiMKVh9DC
1LCSsJQltAOXbr8yV/GGD7fY2OSWIq6F5l/sGOMHOVODRZyHoZs/zV5kvHcy0fdozyPDgVsTegSA
EPlJUl1xqMKowLgcOol1qie3BhFuz17gpD1uKIdVSUK8Njd3qeEPu7ElqUl81IniDiNENddUsxh4
CzqY40dsAtBDRhLGdhZXOxy8lR+uC4caFvuhu6zjsO7ThX6RxVH9wRtsdz9C7hIRzhJS8hktXSZl
CkX2W6CfHPIZJ0aql/w+xYgeqAwGQmzLBAAawMWNPXTEu1X3Khpp3vnEqB1v3BitVCLQcG5eaHjO
gbI4xTckoOTHAil5Em2Vf9HPwOmxtHxx6DaY6CLxpEmYOaujrjSTZVPULOqD2jazm+0u5QViSntP
GRc+46XvsFVM6/qvqzIv4ADrd1bj5GdeK83dQyG+mmJeQz9x3aDtFHMXVLujI+0isiTBL2NQSTgR
d8cbOCxPLud3iD1XOyt9HW4lEtmlb7uEFRqo7KOiNpvbIL8TRc75eCreEDqM6KhKbfU8OjEbJIFa
dyURScq5qboTlR4kjAa1buJKj586oLqhLU1eox7JsjLSq4pVp6oVHskCsD8CgX+uC/+Kp8OHE1iQ
lydZCMjZtN3J3rDYe3CANUv7GrRC7pTZtp+O0pvdAsvzWOpa+j6SjQUcIkvxktKjEw5WQuOJ5rsn
YrV8DV0uje82rb4WO3N/sQEhT1KWJO9lQis6A84ohk2sWTHEnPzhiZ27V70R3R62nM5jGEk0d+Ls
CFwbqpbArB3oYiA4rUysV3yCCufNYXRmNRcDugFTM/wj54GmRhApYrEWf5Cb9aPE8WRJ2mSZdgmA
4I1KF6ww3Ri3Lzx1uSBizYTpAgqDk7JJ12s3G78g6U06iRQTRHmxGOq5YaLXA2dwhqOtL+wm6AFX
99qCxYvALzIA8W6VQPF2iFSA4LoabYfPEDyLTaQgbXnSgDXjyZaU1EYZ2bRhYvMJPLRqw3GIT0br
zCdswixLHgd5EEO/A7HcJyzqOdx4t1T1/zg6r+VGlSiKfhFVZJpXCWXJQc5+oRzGNDlDN19/l+77
TNmWoPuEvddW9m5EDLhhe9quG7zT2GehKOK6uUFS4wXYoewlHsQAsfNjnpfZaQHQu4M3YVwyb04j
0j3waDXKvdOVYkcii/htrj0oAkNXOVsLMdAWgz0fVabZzhQDU16iscunosj9O3tZYqyEbR0ySEzY
m89h+c5XU/HsSWfXZKrez0bCOrrLfYRbrELRHKWEAmhQ7mvg5sU2hBJ3Yi/eRB1m741F1cIewOhA
NmQe5Jdb22mwVPAIoIpiGusIgIkdCa8Y9sOcW9sQ2uFPq6z2mWNXrFWhPdReVXPf2Skl7uzFZ9wb
KQd3G599jIvgzpTz61pj+qU82Ibk51q/fSDtjdlm96Y2X0GxtceuMxDWTEb76UwV2p3K1zA4Epe5
1+D+2cN0zWgBo54Yaq4LmFazNUgYAUHyYtQ4WyxiBeH5Wvh8lLc8elKLqOZeXdf4EdkoBd1hWSqN
/peBbu1XAS2rk/2kVlHQORZ1ROLGclGEbR/wPBUnfn8RjYWOz9D89MHumFEnCrvGYo7Wv4IX0dmM
dVM+FJYNOJTY9uYfUejuvraQTKXD6F4cXL3rZpmLd66t5C9P5n7XL3XxSwSlcxZdx7J9DqxDnU7D
LU9FX8RiUxHJyvCeWDoBHlWqVZ+d30KPmlEKe7oxqw0cLOtQgUEg8IOZENlBtXqFxYV2z56diaVc
Tutq2fSn1OKA83TfNtclkfKhz1sIb02XPXDckJAo0mlrmQHWsaz2rV/RILYPgtw+DEw2j8Gs0r3J
iXfSyCBAMYoRxd8UYDq2k61tA99gMOAOlyzj+aL2ANk6WPNOWUX6wH7B3wWIS18cpJeMnPpB3zmK
lGSAZbeJJdbh0bW+u87XR7KRix1XCBZVzcjcmGLvLndA1ECecm0gpvGtXlvGw9h12RUy+XDw0zLd
djbIYVISa+D0OSyVxnXcjaFq98FHEPw4NEbwBpfU3Htp3rR8UrAkXRWmZ5MIiFNXKNYBQ3oz00AY
0MSkxDMGc9eP7NzAwwRN0MCqkU+PVcawq1lGFd30u9uK7SQ9MmEDgMa4ZmAIYE3LQ7UPptJmgdY4
B1uDstOO6V4FpfGTFaMkA3rbQNYyE4Zz0/Ns+/VL45h/ZXfjWg03hwdTs2ytHG3tZ9+rNkNB+iiz
1z5q5gVIaEBiSSddjC24kfj+gwQtZaGcw9TlGM4xDFKBFV7zycjqjZWOs5WYGKI4G6nbLdT5+5ZL
jwkMyXwob4uLnywWihg7jR/cwmr3ftN7b7ATjH0Tsy9jiT7cGa0o9nYfsuBoRXZq0Ut+5+0CuMRl
v0J4RpLsUZyKFwaW+S8zNvec9TOLNTHdoGiIKv3Zbt9qdg875JV/ePVRgiczBtDCY4w0sRU6dIY3
salnFsDafPgiOazel148rmQuY5TrS3BkD8FZBptyJWZoYK0RWyylBqaGuJvlzhla423oUrmzyHdZ
+3Or8rXTo9FUZgymwWWHxWQifMlLZ14rsgYmhpjaNrapcicK/mKJKt0HP5Agu+96wCZqzilRW7Sw
7a/duFBvoRMjoqyCS0ynA7Y67P4MRdfYl2T/pqXWkYE/BAbeUOwqw4FK40CrPpg9SOrdPIzQe4YY
jCw6QMG2d0rlsXYVVh4iaauDCapuv1TpRIYRkIxIcLc+uXM/bSEYmPiK5+HmizWCbcX3HcHurx9i
GrhLJxamJNX3OJX+WVk+x6zHMq4Khbdy8A2fhlaXz4V7U3TGbnhyJi9/4AV7oM4fwSfOPo4rkOp0
LRlsjyJ4XLIkv6Bo7R4zIRmXYdzbsAhy7m57gjW5L2DmcJmsfZMjnqSy5R3z1fzJNrsirWepTfqe
AcQdWQJf0h8mZy1Ixj4IiSeILZUmc2cqMAx0bfeT1fQ6q7GrzA1qT3UNfRcNZqBYkeN63GjwESxd
ZdquSUrlSxmqZq+FcB4U+2e0WsqbIsJ9MNBb+q2CrLSuYAYhAKeXwr84bhw/gM2rx1L/uU6Bd6y6
6U+EFFcdsuVylplZZuoxTp1n78FfOAdQKJHHs2avZf3d+F3swmoAmvy+JHG4ZDxQJ09707NNqo62
5npVY2Iw+nb+IGe098h1boK2SiMuytWdmmQDIxj3I2AF4bdbeqD5gdoXcZo29YH16/xUWNSJutDi
o8pdtcmQLj0G6TJxnbjjDnJmYUZWsXSXyZvyaDHZ5FCJ8m06lt7j3oK+1CW3xOBY0xcIBM+ddu8r
oUc4Kdh9AaD7u2HJidMAI4CpUbMf4MpvnmMEg1FgD+WG3aSBvISyIB8W+9oVQf6XFRXpS53vBvTC
uUQym2MrpTz09zwM8Tr2QQAIG4kB5Kuw61Y5mXa/A7vthJl2gTLfx42Ob81nj6aQNK+CmWwJXGTx
K0a8nFLPauwPbx4d8vVK/VtLt9uSVvPBLv3HZRABTaiaidkQqj4PeYKCElfhU+U37bqQIFiMtvMp
9hOQDKMDLy42W+TrFIMsn+RJ1Pj+iwUDHk1+9oapwnstCw7r0jRd5l6S/fZNEDfZD+3s1Cds1u29
OVfmtVFGTZ2SlrsgRUdo+w4vMFv5cIPM292juh8o7/IaqbaqIOHOmQuTRo/JqdcSUyS2GvPRjXvN
uBRnBoyyAc3ngATEKuhqRtuZNzIbx9ec3fnFKJbqyoQWSzZJvXBkTCsaTOg6I8Ndjxu0bvZZOpge
uRPsH1Q8/MRMdcHiu9XD2MWD3LCnQmwHs4NQEoObnCs+XzbV0ix3qOiRC6HgTQ72pIdTRjwgFHdY
OBAugp9FUG6tChJ4APRj1N+FKjR424FYrBaLf2/wEjxlqu/35B4nOy4xQIu5Zd2PIjcjlAKohYX/
5zWjs6mZWtPI2laIUERWb9xBchdgfv1Be67vJ0gGh74W7p5REUBgsQSDGc0tqq5VY0EjAGqE64Vl
OOpUNBaYHIqg/RfCw3tqA6c6NblrYI+3PsbMkj96KcMnqdt83RDOirav4iMbkW4FtQ3Mgh1ruMc/
k12RYZS/U5HILQu18VO7cXhOu8Bh4dfaht6DgUUHHVpgmVZQyqHzDeNNUuWEz3S72a+N3ekzz0fn
BQ0IZjRJguf76I3OD71M6K5iyfkd9o1Lx4Rs6zlEvgNAWdLNbkB/5w/GUgdLZJaG/Jx6Qjxa00Ln
7WgTxrBNyTVtWgJIHkVee29h7pWPGQPBO/hEy0016tKYQpY+JAOc3mbu0sMYDPYnaPzgFFLmJKu2
MvW7Q2TZlsikem/FtvHCnapbxH0YGp0EplUr7ZARnpgwWJbZZblZ86x+7I+ekRlrKv2C+RmGM2vq
r2GVz7sYpcFhmHv9NqZtylJEu/1917XpziEdkYwFp7U2Dm/JuA4GnWybmvzBIBXmczE0CWBimO/M
0uFFBEbwT3tm/mnH1Z/F2C1iuRMfFiBOa4YnH7BiYEHU9s6rSUemYUneYTGfp7x4GSb9bxjENyvX
ryWLc2zT01lnWr3YplkdA7K//hlT6B31iNgjzBVE0JhHV9vxkxP79tqiVqdBVZtODPZ2HDLkarTr
wdZzzbM0wVXXpjqjenwWBr8rI0N749CG4Icxx6i1y5wexS52srE0+tgb5MuumnOY+5/MYje6r/Wq
Q7LZausuNaE1cRWvCHz6xHGT74N6ekV8M17LmJcwLShTA7ORq8G1nym0zo0Tf7dK2Y8DNsOtbmyN
ACo4dyp18MghpbA4/MlDJ28uzNwfLp85qnqHT/cGBVOatQsS7HwLGQaLRswyxy5iZiAtw0Xt6jU8
l3MQWH/gpvPNaBFzAoyjBBfK94l5/64QHbMGkohMeEfYQ987Qp2OQdvca+2/OUPAgkzqm6RiBBZD
Uyut/yVV4KBQYm2rAmAS4M8E/hC74IFkJlxsI2pCOhZGuMbFANQq+vFEsf1jBFTLgTR8VNypXhV5
DrQp719Eata8ALF1aDJ86UYrsScvJqlLYUdV4957anbvMCSVBx32dDtBOnKWlQ6RXYjLoD7Nh5p1
rOjjawtUBhDucI947JCG46sZQzmzW6xcRR7w1MIuORUNsBYrRXkpTdc5zu0SXEZvGKLY8xHtCYjg
9LIlMvURvxQs03s8c9axQKkT3dz+Gw6E4MKrNd7zeaE/1HN7kQscgjkYPnQTdpu0wmiduymoQrgq
D24J1pDt0bDJypvfJ5GI+kr618xEKZ1OnnXA1h8eRtGR4WIsmA4mX5+hA9gbNkmvbcIp15rs86ow
Y+6oWQ20bgDauCSUCBVcsGLsjhXGanaUrQd/rKEn5we37Let65wJqw/B2oQAqAaEXInXhtup8o6G
DwFJtPFOlCbbUzQmGKcxuZPvtsddavIyMRcM56yngeCTC+CDH4RgY2RA3mZCAoYYlMIv4Cy5rcvs
X83cHp3/gCkM/yvxNLF1TE3wyD6S4UNht/A0uKWoYZPnXDQ3e46fUVA7nLwlsypnCi5B7y9H9vbk
Xil9zmN3IaYDtMl4cxV38Vb3N05iGERQCp5n1VxMC2guOAVMnP9fa1hFBJpY5ZtqVZXGNShrFyHi
YqxGBo6rHD/Vo+21L0A9ztxJ6yllbzDDc41SZ37yuDbXCxqLvTPd8m8y/dE4hvmajqNglpzevlf9
MQvzV072r5Wj7svaoduRHlBuicX6MpQTM6n3b77WYj6OCcNd7CV/UCE5qgdPbbB/GFu1kHsStwxf
gxFYZnKTradLP2DNx5JgGIHH2ma2T47MWZmG3TfQtHxtS1KJlEcORoaJle3rXlJjXIrFeMgad45I
AH1gzLtLVfqKa6NEHBVue1pJXvG822YLUWvTzVVd3gytdXOZFeNjk3AdlqUJvgvrL7CsLvKr9M6m
4V/BfmBONQZbwV3dSM7QEtkybOakV39YCx9cxHL7aRzMVUUmkzRpuItSQ9S2HPeYyGAvTHZkpOJR
cWOhwmlp/BLGiVuuf/fHHIqo5eBKqF/iYOxPI+iYlarcPqKYBL9OUiga8B0Raed2RpKecxs8Orf7
dhF/VuPD/rDybj0btohgT9I8urTnYCU+ew+vetsoa0fSrkKJblVsjcqP0I7lg/KZ66s8eTYGBdkg
TndtYeyNEGnykjFSKlx9KRoBbqID6p2kD6pm8h44Fy7Ee8eloaDfR04FHsL56xodbt3CIXhEIHcv
lvBUW1YUDw2BYb24kzg81xPKsk0axE+o056b2ytecnpi3PJICy7H+5rgALYuwtyRADCviltzgjpb
b4YQL1+rbvuiWru4jvAGz1nDr2/Lc9nJO3MiNhKFCf0voSBBi8JIEF9HRvGj6RY/6LDvCnmLiDSJ
RowDsBlkDfNW12Dz7ZbsutH7yIE/VS47jLyC4FE5JpFhZB4RWBFGuja8de3L0xjKeBvTs2CtZeq0
pHAHMypUDYBwVOXJZirCegGkzDQX7rF3l3NtFKfRdC629BS6PetzCuJ8g76+i3ILv5SZphOX6Hx3
e58zm0w2HZu0doD2sR0+WrHaClN/xBK+aMvPj2wDSRjjpTO66IWZj3yuuhKZHkGvHTYzfrx/7zAe
R1fEZSrnDjRAYNdbCZCE1ztX67hg2DZX4mVsApNvhMQtnWP8bafklOjQ27VzeSIi/MP3vN8lzAMs
s4Xc9lJ/jfCjj5WViyPzNWYSLsPoygAtn9n3IXSQfyaenB32M6jIPhizNsn7O8a7734S/4JIrTaB
1T3DKPiGLP3Pq8wDT96TKaony8xmGBmjeSPjoII3JR18Jby10cFLtwxW7aI1wTzhxhXbYKFTZrF7
GFm43FBkx2JW5zEQ5zQHftSlwTfnbbbDzzlvajQYiK3n8Zb6d+0Ln30myUbbSWgG+mF19Bjd8MYw
c+kdZtqrgmfBk2GHz7i9B12CG9iqH4mDOjOzwEE33riQdfIS1B1qjQ6ifZj4yEiGAKQgGsk98dMQ
E6z+vS+ds3SIEGJFrUh0SjYeVJ8CCUPESvxI5YNonBiLNRg6TI70j1Er61dLzv+fxw+OMZ85Fj8s
xrX4QllkY9MPGSvNA+MuguSGIrDo+s1g7U3dGI3w3iKjDA66t64ZiosCK7WjMDC62YAe+BZwx3h2
v5jMNmRGW13a1OztFTJ2uC5muDpFUWzHuqA/g14VOWF4x8qRxCOZkYJiJawMSqqkbkA07LGsTjv7
gEu6v0N9wvB1pO4fEURfjXbisDXcEiKtjhgqPGPgukA/9ldN430RlXfmRf68ba2xhjLHlogvtSuK
XUdjvnIb8dEVExVKT97NiZk7G80E35ev9bwHZmRsmVlCtRSoQSgYCneNMFZd8SzaazzKUMaShTnh
1HKIqPHJC2RzLIcBEKTEAiCa/snV6SfxukDS0vzQ5FmwsQfAifTx97Ytbq4X+35WxsXOfYIVwjC/
K0ZFM5624Sey5xs7QV6tEnkfKSlvronFEAxZthczaxIvd6p3EwMyQShuuk1TMAhJPzorKeS/zg2v
zKUYe99CynHHxU6KtzhggYS4491urDLKoBGgu8AqjSSM9E4v1UeXtxO+hfXqKP7yqSAxWKfFc9oW
F1z1MFQ17uFcTQeENIfaWH7awG3Wo6BjG7LhI2zl/GCJyiWBs2jWTotFoXHcX3MeEHp0EKA7YkJW
lK9QnpblSYr+YjGMRSCJvVcwqWZmehYB0XEqLSpQuvHPMuLsEhPVWFXUyxqH851TlPZpdnGe5bF8
HisUVKSenHos31EmrL8ls+BDqfKLuFQNjNCrzmah77XiPYPsggU8TD6zAUZflgimuo0nWLHjjKlH
VACLVcn7UoXd0eHiODh2/YrczdkzMdx0MtsVbA6ipJqtjVFn7ZESfHwVtXMZYYdv/LatWEb5wyNA
wmZnxWGyA4KWbKUsSv76DBRPE4SRFRtHA1YT7TIje9CsF9PhlTVvfXod9L/IiDhMLPPVCH0qiaTq
H7TTn8ci+ERlHa/zcnmrQ3LOSKSSho3aqHqQXVLuBm7CNRW9AkddPEOdQIZbvxe3TC2iX0DOeGW1
Deo8OylkJ/zZOD6wid3LcHpWNu3ZnHvXAJvKxsTZv7K6CpllUP4TC+AD/O0v0BbHqOyte8OqOZZ0
/rs4zUu7dPEhAI7PyZGfkBOSbYBcP0qQXhyhop04XvtL33jdN3w8Z2/pJqgAQWgEzKYkNRC32b5H
XcUayb4vrXpXydzfsE6q38khNjeVz5QWaXC8HsLsBHgDngMGum2RmF81exBci8aDjVtYBbgsLRc9
DAB1PFckQvs50pnSC4+9ZQCo0l+8Nbx9uCu9gJazmOotIw7SNWv/sbPnNyeuXv0xO/Lj9vg4PgDu
Exzl1aBTxjMRsY9J7X0oiJILQ3kPeq9hlld7NK/e4r6Ntm1vZimn/VjZEZ2oXN+upxTAIGpZtCj5
KzirCwUOqPoMGAB4Mg8jCJWkoADEs16oxIXT76c4sTIeVjltAi+5t0M6oElvkVzdwNieQLrpgzCX
EsRg3atI5dNX7Zpc654Sm76/JSG26DP9ggmcqHcjSv81SNVy28fWk+X473jXmWPN+PIndLpra67X
uP/eVCPuhG39hEbtr1FRXA2hrza1Uz56L/6MdBsR9g9ouiCSUPP5bprXKpWfIuivg0UgjVA0+Kht
+lltuYE8kmPVvEJ/hlQe1jviz3CVWVayVrJ9R30PVqnMf+wb3SZbEjiPQ7+ZFm79m2lsFn24BpNl
EsHoYlnS7nh0Gu8Q997LNGHHyB2vWDPDfjdoeR78wP1tAxgYNt4fz2AO62h1Jrtm4AXovpI6uwoM
GhvFDANpaYKOPz5De5J3LvCKmyn4EwErwvBi/lcZRcShQyrbbKGIL+R+Ueq7qZajSARdTtZgg/Zw
CaRFcFB5/0NSyLuolbmulYwv9AQ2M53x1a+cr7ApIi75TW7daNgWm/wUObQdeI+hPTj7hK0NvSXy
6rnMZKT99kMjhCNyWx9Tl+1uOOGl0W7joZZ27qqxOy1M7yN39K7gBH5Lsv0atAkOTETWKGv8GQVJ
dDZ5f457KrOOTTOl6+BOr07fXwPy4SJ+i/LU5tA6Mh2TEK/GU6K85462ECnhd1vfFvWi5p3ueQ6t
lo0gBG6MECO1iNU7d93iffYohvEO4CFkjfXapu285o3Gy5MPPyp0n7Q/nFps7jzt42uA6292+5fU
Sb5TC+dVPqo7UtcvFB6I9vHzz0UFC7quqAFRRNOdwVFe3pMQjpEOePArj8vH7T+YDdPwEOa9kDqw
6jkHd76Lwm+oeXaDm7exDz/amu2HJSc2gAPu9Nat38oZSnK2sO6KR4OuM391fRJIqtr8cEzzdSLe
bCX77oQB7SZYQDLoIB8aOaajJUWMNlppuy/CPtyw7LxHj/bstcsR8/x5cCYF3RCPQ1A33Htt/1pk
mkssb+7ok56yJGRrlpfWI9OUMgLtckKnB4Soaj8I+4aun11blJTEERMbzIx9P6jmXtb8qhR5COyn
6pQm+hKm3hOuSPbjmMThqfgPts1xlk28XUE/iLUdWjPzQlqzoaneZYqOjo7kqSiyF9M07u2huU2G
hl3j4jBxe7gOucmt3g+QJr3hE2vmA7lKZPGk5k8WOjvFU0TmywC7OHskMeeNRKWHHvXbqomTaR24
6b227Ttlptu+l/kenf3FyrmUZSp4oWauK2nVzzNp2lK0z1jR1gsxTAxOJQIB4CujDcspMOJdAroJ
jQmxnMyW0My3JwreO8etkSU5WCdU02wGoUkT5W3aCOFlJGNxEmTNRwCAqTP1A4393ZAOV5MQ7zOk
jq9xaNgBVuj2K/Jvdc2fShSlQRfGNI2opBXhbEe7k2SEeayQhM5xPXsipuRDAwpK/iolC/sB/czg
BKuALcu6I0wCgxhjiZytDdFbXEaA0yamXxHZOr+F02X7ObR5lDRY0DKwP8p8eSaVnbveoMDvhHpg
E1+uk7pDohWTXy7M7qlNBeQiiqJUENxmL0BXmr577fyMeGYGJbKQ+aXv2YYVrvsC0g9TtPQevT79
Gjq6pZbunBpzNA5dYslLl1Awezh/toMacAj2D0m/0CQUs+b/pV8imb/71LoYoXOeCOTC3ijvl3n2
0HE6KMe1OiCo+sjA2UdZz5ZtSEgvzwafUYpSZ3PRiDV1/alSBK5YWrCasuXYEnnYocxrcsIvY7Il
rTSP9Jy7EcEjj30mzl7Tn6FzvwG64LYbqoqTiK/X0DM3BZPmMzQxOLjy/7hpxPQGnKKotGcgNSBb
Ig1saSCzGpe4BPsKC+j/gNzZdb492w0xhk7mwUzZ1/kC1DQS1KdyAJwHZnJC6VRZ66Uxpx04hs/b
UsOxmy3NgHuPjUUwsp1eoPK3q9IkEC+9eTdS9BAsT5iP1ZX8qYL0qdbyd1mm8cEak89h5O3D1XLK
yZFmkexAbVUINSesDyJMSR5hA7Wyrclfy9YT+7GuolBkVFQ5YpyZrFM85ruyda5zCP3Gn6YrxBJK
qxR+BhyXdZ6Y5IHXDCvMDIpQOz87N69Q2ocvntO/oCP8u0nR96E7dVgooZMPDaQrQLnHIdXsqBrz
X+qA1GJdMG/8uHztg/lmFvpw0HBHyD/f/ML+NsnhI0geYc1cM/+s2Lp7HZllk8k/4Y/yOrCQfYE8
nuNvBT//yZ3oOaqg8M692f26DCxO1Oio/RXDdCnEU7nor6CWF1VmBFyZ8fht82NXUtLest0m9GYx
32vCXp59keMoxXZGLHO6xvxx0/973R8IoDMi4WGVmvEnj8C16m77uwbgXVYH15w0qMZko5E5+pT5
y/hKM3eX9uyz9XJPcTcjcyHlpEecQ9jIATLEW1O5wX06TvFpYL/ylPlNecJrDniKdFQoOR25Z4nP
BqEIIGJgnHPuRjYqfzIf5m/YpN0mx6aP3M4j8AGD73rBUMD8OyTVkKT0ezNV4s+jU8J4mjdI49CC
zvwe7pAAh0PnvsIhF7xPurEuy4A1gWusZN/EeGnjEK4REe105zNauvSIPh+FzUGbwXxYWTY1B8AW
ovsYzOMW/mzc8JYU0zF4Ln2xW2LLXivILRvP6kmaSrEtiDR5GQKqgtrKljNL7ThKHNa1NXeLR59E
3oNHjyzsFcFyJOogkYVxY0NNTthEA/B27qBifbTS/deDyBAgBGHFjM0WUewn2kF/PStONUtZd9g0
o7ZgjEn4x4XgehoYYSKoThg8DHXHxD4QH4yA8hNoAHRFRufebNWpeTbNcgNICPWiF+ymELQ5c4rn
viE3TS42sVDdvqmbZ4Qs4yr3QvfMlobYJ0JmCqLAh2U3QlT51yQT0A6CDRCT5FfLz97MaUgfgfB/
+vb0NqvyuyecGxdu4+8tK2/YjDX4FXKymH39VdXeaWl7qn3/VafkUUNy5+zzzA3Tm25XFOYPFvP7
gaHQ2haIG3Bz/2LW3WMuVHcQw/iApLfNez4ly6YAqYnXdNvmRavA2oyx/9K5jBeoZvvD5DL4T2sa
+pCcsZtsfu+J/LP17Qd7YRbNp/ejelPd8w/PDPlY92DCXGnhPBLJVhxhe7fPJJuFztawC8Ix2rpR
UXvbSNuAYdjwe5ABLaeBozKRn6iX6gbVGLeeEUCWBMVZ5QjWg1Jfe9P6xUyFCQ8UMFdZ8YHz3X9y
eBvWNjqEFv/QqlFDshtM/8jwvx9tVexZNGE5pebAGoqreA7JZ6/gNLVIhfrP0A+KlqPB4AzG4RSV
oUIu6nj2RGxFWW/npf0DCUXcR/AcVs6jCRgkQjkezR2peB3RbFXbMSxL4pIrW3agKLHKcVj2qyFV
J6S/dzU88b6x8zUECyPslnXe2ckfTCv3xQ47hlmSQJ+HhiBLLyqKDhxa6/nTam5ovMpqeHKgRAPp
2fqBPrkEBayJsfr1lfNaNTfpD6ACFvo82OBr09WsFGMn13Q8sRHShYSdMfTW5IhSrwfSKc+UyKBd
GdwlTKgzsWFzHEYMK5ZzC4b/MHimy5hSBLAGbMipHhzUwUTG3Jf8YnUcP7FxO4e6vFvosZexukdM
duVAPCQI55n+lWLn5GgJsFSaHumqjS2wfjfJziQm9EwiXxshyFCRpHnZWGXyQUo0o8KUnI5pufMQ
kmJ0IT+8UYJHM2BZZ7Q5ei1Ug1VmEOGSd5+sly9lgKgkRZG9T2Ke+gET19YrrUPZcnrK8I9sWIiZ
3SkUzb43wfvWAQK7PAnE1k9b71C56Doyh8tDJXG0oDOmLyW0th5VgzTHPi85R55soI75TcehNoCR
xBzRrvNmMc5xZz+VRb8dG/HrQpkM6v5zDGesgKiM16Oef7VHJVE1EMGIyioJNTXH4TjW0yEgkmgd
5rZ+bYvgL+40FkZbvmEAPDsBBgGDQ5ucwgSxIa4i5Od/y1j8OCO78oJJ7s2Yh6UIk+UKAUa4bwar
/fBNqLZoTZA1bSqrY/vOIpPAA2N0CUNh0IvEwu2q+aMc4zpAXXlTrNFqAjgY3BBpf4pK7cut/Ztt
b7BytQEHNRDmFVrFlZRHD4hL4C2XVrZTFllZPb5pcbMUaYKXUnadaVZdx6yc983SAHcalZ+9lx7O
1mPfJlzRQ5bJ+qXXwbThJDEkCWc+oosBrFW2NUw1HuMs7S8zTTMA+PFlkeoMAOOFPfYW1T2da269
kTyO+WeKPwjiJBTOp+sZ7WqHOOMLYeoD9oo9I/MLQbvqg90mNUHsN5Sg4rnAc08DgPrQBZMaVvo0
SDfeDnXG45pWXzmmINgpJhQImGjnlK7mPSOYbI/5WK6xLk0g7CC688GJIyyR5uhyvsPbJJoUUV+i
canJev6ZOBm5oRY2GaJgKFgzlEdb0TYijMgBlc+LcLtT4RG5va5zojoRVxvLpoDF8TIboniExMhy
hIRldRFIO58qGyjUfiyn8pkAJRjWxCN9kCPs3tuizV8RnDH6D5KlUFsHPcY/rlxTbeVsBYI5RpE/
xJLVHbdrTK4FDCIGlrPCsjJA5DHdNORWnog8zTJGKqbj6G5PlFJXvgq6l3jtOEa3rRjWq4gsYQaJ
gYMHfmg7er3W8xoL4WBLohxn57SF8mgA1Op9MATDFMmGrj8TVf0mEt/YF+D4fsysbk9uVwLqYe9f
nxti9TZtgyfpFliXP41LaCdrjJTzb4kwXyBaEMMRzSfqcB7OXQccZiOwLx09VG8faZ2U+SoWZTdH
rr0M0LN4a/MnymIVbOJ5oclwb4LLliy0x6ZoUiCGlZkR8RzyPpOAM6DW7j2KCkbT8ztz8uK+7NF5
BIkT3LmGPX4XSMEeYsWUPOlLBD7OLWgQv0v1CYI0j1Ba86UJAKsG3soXyBPJjo0850icMjKs+3wX
gsDagan2n01Tyg0rtvppCWS6W1DpHDLifo9AM+a9J1v3I3EJ6GJfujDJY//QoWAYhzxcY6tPAUnD
Z/uwGVg+4W7g2GwxZa3xXYyPyp6mCGAQAwU3rFubZFqfSzcZnIIyFPa7c2x17ykQxb23EakXjNFS
kisKJatJvi0EuEe+tc7ZZtCOrirFHaRYm7jrZnIlO3YIKlSATqkv8SQlTz6Fwk/guEsYTeZ/nJ3H
ktxKlqZfpazWBWs4HA4HxqZ7ESojIrVOcgNjUkBrjaefD5wNM5iWabevVW2uIAKAw/2c//xCZwfC
K8sbqLj+zkOLTz00dldtoJyvad2RklnY1r6v8FhrjQIrydZwyWvr7WiRXxECZ6lIg5tgrgR+GhxG
7AH3EKfnG5nNOHS08eBe16bV7wnXDC/xWWy/pW03fUNj2T3ySqIb+H/gSkVkQxpLnBYVXKQCUjMJ
G3MuyWHFoA1k2CXpFBuieEP+QHRDvki6x+EBtwaUBeZ4SR5iEm5rhFq3bpb0X7HHVHAOQzRrG5Ab
qnQQmT5hrBuPD2pKRHIrawaIl5UkjhMRKdCYMr7HFc51RuXcJMABQEd8i6WrzlVOTWf70BvabDhj
bu4erML+CaEKo3lmlYXAAaASS5zgwG5qjVcBzg6Mmiis0ym5w18DTpF7mOrkR9IWZ5kIcGyVah0Z
wVXtUhoFfpitjcp+iLCqgTYtvynP/VIojPE9LY4CY5C1gYUORmHJq4HIbdW0eFeDmjFE0tVMdgUc
CDKS7A2moMaRzQv8z3Mv+8GbDiGpMvRbbCexk/HnM1HI12R23crCn+ipZTzghl07wMDRWEKFEhdW
0DREweGcGRlGf3Qnjf9YxyrAEo0I1etUlq9UCBRH2F/RV5mYy/u7OBgCRG+9s/VM46YQ2n4K0+Ax
wFEgrBi3VZV6KBjmbJQyHnHcuTUHx1gLizoNFzRYBbVej750DqHjkfZZYj6nZI4Gri1hn0PKZICA
hZ+WwUMzmNWGc3PYSzfEYnLJOe1xRdHjNK044YiPSYO70isB4yamBux8Eg9TKuYmUhiwYWvMrKsh
IlUP541pjfvODEIswkxrmyBoghZDQZNxzhYG511vhbeOQ8plivVSqN1fi3wdtQ0Jvk1iAycxALCs
Rp47bgU3y0IhiU3P5K2BjquzLjeflIsZCnKRi67BbgiSy91vdxKXuiaKnC9YqgO6kIkJGSkjJoPy
vzQB3OLOxvSeaKdqMTBBoHLPLPM7yhXFHBXb+8oklaWOybXCEBc6jUqJmPS7YxiqRyr9XykTjmPA
Z7vG7eJbm9M3jG3yo0PmTtHt3mrSivh2qd5UOtirbvG5130X7pgkYRnl148Tee1ru2h+9crYeZjP
rqycKatH0bZVAySwIBFfO1wMaQqSYo/77bAN6kV7a0Cm8ZX3K2mDSzpXQpfb6tbKnX6ttMv0L3LJ
C5yRJsJ8e3Eddq6SROZtmeU/3NCk0yjHnD+gxipfu/O+wz6rARm0JTxlmdu/ujHBswV/4Nlt77wo
ePF0cINNWcexSSxhYKHOEmR5rfVkTRtZ9udlGvyyChFuqqo6LDW9g/wSnSkLuTTUY+LVj23snes4
e+nN8bxW9W4MptcYigK8PxqMOYcZnBsxzVc2r6sGmqJL0gy6sAAvVmUyMKTJiW00d2nc4jTBFuCo
6NbpeVDAphiChCQ4aCJ7MYwfvptddF2Y9W1euSSTRflFMkZncW+Uu7gfvqbNErmqwiWhvXlqEuN7
I+KfoLxENxlIl5Qeia+aXB/P9+Bc4hXbeLE62ozK6aHna9BT2A8cJ2OALUHtiCsVg7H0U/+UNsOu
IdhihiFNrkqzEwY2bCZ2DeuiFdhrJ94eR1yGhWX6JW38Fz/KX5fanOro0VDhiyQJYOOE5aNZmq+I
GV/GyrqwMrbV0MAyUYjs2+hND9lIKKXjPTHPCDZdiHcDoV4e9IZ6V/fyWMMpJGD+XJCgZMztLi+x
N8J589KiQ96R9FkxPAy+8Lz2IYngq9Kuo60rNPZgqjtP7QFhTlUcbLRfWH/Fq7ET+5iRZZmJVz3C
kKkXbTyB2xRzWF6tZNVfZMvUxMnU+QhZboPdjlpZtItQvXd1MV5CIAQEwGN8oxgWr90eZ9WyCXGM
ncAuSfyk4oBF2qqzLs3LreK7YeeBzkY0j3FQQPtG1hor7GxQJYEo3DKv/kaqYbwJmZ0hvcD0oDar
bSKbG9MmCiGvU4Yk9aM0ukcXkRZyCpvzoYJZZCf0V2QEUZq6lr0lmexY9nUPzDPUW7xL2R8yyz73
IXiizquv4y6yMXOjf1QSRkKnq3qH69gvIHHSBzrrnCmOWvGB3Wdh1F8iaTprq/4KcO8xHuGBWkl7
7yYGlk4G33WAIg1Dq19TsoApZqOZnVKCYlSa9/j7uJoUjwh5haR7PfOC+iclT7xKqvjJXcgOPQ/A
K8pDzbhzJ4tqv6grDnTq0dHqYtL6oBbItLkE6GcQK6P7CLsSlJAZIMHEXNo31pUansOAzQ014hez
toyfMnaP5Oz091FW9eeBg4LNK7IfCTpq/qVUA/qXt/QJTy5SwK1tOckmJ9JzhatHtIEdDjnFOHdL
lxlghN2B4+1ak2ShgjMUd5eFnMjAvkyye7OEmOtG4qqOmmLldeN3Ztz01PMI764l/AB7haJkptZo
ZF5z8Mt2qqslUPKsMqDcuOYM94GPWlTdPY7wDH8xHZASUyvwi3NVmfeFS43S9YwK/BEf98pod1Oe
3WeR+Dr67kFmoChTlz6RATc/Cd9t1kJNz2FukcYXT5AdidsKuvqXD2bi21ZDZg1OX8PM1tubxPZi
LAD3YCqvTOWtR5AUzhdBWTJLgH48gXdWEV8mTvgd+H0/lXm6dtPpJQkD3FToDSLO1kwyXRCQ0PEG
cLDYVEdUCpCWc55CKrMdfnNYnbqDsetE1fKHZOeKOfqXJC12QeGhrRjUOW6FGHMCQcaxkxzxpt/W
Eu6yGOIamW+ttzo0f/F/sdYEt9O58FSiPoacwQDVr9NH8uxvDEhdw2JBJfmbyoVFWc/1rRFP9yJq
rtEakX4cTwEyt/Dci5wLcnC/9JkJtbidWDTR90CL+zJWuFKk1g209zMsa/MFHw42AO3nto7hLeof
I3GCGDxCPhOm4AyvyFAgfWZfKhjSYm4Uev7RIY6Y0w8KKAI/rIeMybqAmlJuUUA/WjTguDPGyAJG
TJLZPjZ9YW7siLMCrzJ27UIv8Jj1i1BWypHYh11d+quaieOi806eE9FtVWQu9KTiokfQEEGSXHQz
+6zFZyHAHAW78B4KAVkomB2wVNK16ZSPrulhgBX3+Ya0PuJXB+91YLFFGbw0GJsKBlqme7VGOneV
2cQ16CyPdw3TeBqWepcO/nUpNfVKjCanjsQFQrp7zO34JfVkbqiOnwZr+IlD6rhqQvKi4Z4fyek4
GnkdHoKgv1eGcxbaHsy2srii/1zSF1KMVTSS4KEiOoBzn9P2DJgeoYHZXvVhyxQ2Vr9m7R1hYrGx
41h2cAosSciPvsuQwZLQOJIiGRvD1k/BkzKLftU3MdgKGBF2WC82SbIzGBTRPjf4Q5nf8p6SVmXh
NQrvL41RXI2O99yohlgY5J95ZZ0Jp7yEIZBtPQ7aqVJAwmV7rOGDrIfCfh3a8ZuOijO8ABBnmsYF
4tZfCODu+il8gih7jaPbF7usv8FI5xNInZpJWkZMgWXtGVJtGfHy7Zvo6915/hZWlFVAn9/MZrFB
iSANcEh8DZrhDA90cpD85CpDVAEpVH8je+EByylqFNzrrZQcF4cHpc3UXJeT6MADMQOfmhA/rzk9
iEbBS1M/s9S+IlbDAKCON3LofpQx0/Vo2X/d6IG28AqI/DVsJ6jvsbA2ceotUyXnpmZmgM9KfI3J
Ofhr2vsbZUHV7L3ioQtHDPDImoEbNx0xgEeIO9ZqrWrrCF+asaWnejSvS6HahJeFzmLMOHgWiMnP
ZFngLq7xLeytTSGQCidddJ4H3l1TalwiwV7G0H2ZrEotMNZh8utFkKfXkR1f+oZ3a83TvAhF7pVX
P4RGdIRcme/KMkpAlkVsrWoMJQB9s/k86xLkHhmQXBHnr5Df8AoMCZdRTQ7PE9J5HIprH3rHKiJt
AEFE8wg7N2PqQ7XYR8mljU9+WrJf5PQ7zNbrW4IrEeGXqFqtkE5FRY8BhlY4v4ws98WaM9Q0VYFE
po7TZq2ah5GHsanjCvylLaaLNM+f4qy+iXDS3gyuwGDchGEfu/vKw9Yz85Fbzkn1EzHUD05h+De5
+TUsapo7RmI4CdvPE/7/m9r2fUTkvE07ZvWrCfqHDmu5Z36EMMgUsFtsekPXyL19w3+xgqeGHlZn
w4ZJ9LhyHXVvMjN56n2LaSS6SwDTgj+o+N5RvUG8NoETrUKftXWab+wxgxkQ3EoavrVZjEc5tAQ/
uzxhnhnEmjKFJCVgJA7FIypCe5tL/RT1/Y9xwBKV5LTXrsTJtRm8rT2TZJNaFlREzHw7RYRJblxL
5d0q5KbbxLQB3NPs5xQ7FnBW3c7PAfzVc6ugKWIK0rYlY7uFlwEW1Zw3s9ZflTbzXZwLiekN1H1G
igEjDkyQkIZ4ma9pcyMXbbKss0Gso7jSlzEZKefZiOsF4JqJSgRPSYugS4eudz0VPYKHwuAPWHVB
mVgvrkdsClOpNgE5myxwPid1xKbvYt/F7yInJhwzz+IHR3B7mfQGxTVwFQk+Y6CkBOsw059APnT5
kIYXGZk7LFmLrrXPSFEDdisbQzO8GnAUMWP8TXdhK6W3C+bSQzsCbx8TzCoGtQqUFxznltp6a5EE
fkGi6eDjTtaSbwuZzQ93OVILjNugM37FIiD/5hQWhL+yHMg0wlCMEDvc7R5LEwqBxHekhFWKr8e6
LAPvm9a+d96yvIN1hgnYpQLfaNbEcNFMh34BP9zFmeXrnJD7uzJAEB5bhNJ3XB2rBeJEr13hJT8D
6kkYeV5z7iIiJzkgVYt4HOd0KE35YCRA9S4lLEkuTnxBMnf9q9QDouSarj87VrayH7ENCK4ySdIx
otkQKrkAeIOGqwOG4uBkL11p8WGwPj2sj82QWTmb1Hwet5oASETp4EYzVesLSDNirshil3dHnUWP
opUGHmGJJLA37WOcbkaJWzmJDSCWY1zSB+MGIL/2ATYBRKODtC588rs6U4uwjL1ohxaXEFwI7Yzk
YvRDok2tp67rAm8186WdkwAudpNRVa+1y17E+Jp22hoa52UWnvfdQxh9AxOnQ9wiejV+UXZGTGYd
u2DJTT7JvTZEpPet4zA1yTxZIkIwzJiAijymzy/Tqv3qZSDeDbjnuqQ02Gamq6/9OjTCs4gQkXsn
G92b1A3VsJoJNqCtxopydnOajYYpNF6ijALuKrfHCQteq1pAJkgVK3zSyKiwIePe8k4UPQ2r9ggl
iPl+rkvaT3SIYfvgBCrzoEgkrbPuu6CKtyS60qK3AcGpxQjkFMKL3GIZFe8N18rTbTZOSXjWiZQD
FeRXP7lRl/509Qilqsl0zD8zZQoJJMffb2VEYPXnIA3ihagGa/xGaAMVPYifrM4wkyFxG4RQx2e4
7ocm2zoJYStRtqZc+7jANOyAupVrK1d5Szak0NGqI7X7mxtr47U1oJRuwWSQQhdjwx5qhBUU/CpR
3UVWwLVUuHSe+VkJLqbtKfCPYx2yM/S+35z55Zw8GxQuF8mAXxtNMVpLyBIlXJ2AXAa7ocGHiZ7i
K5ROZKgSMZuRfGDlxnoZpOyyfpiOM64jwcbtW4yqfiecthIeKEpyva3qxtiGlmz2kexda0vvNJMF
ZhMI6eOqiB1i9cxwuEFBAipHhxnMD5aHJgqPoMxbkyk9wokRDmxa0Ba42SO2I3w7hVsxKtQgUZBP
3HwTNLoTh3HG1g0WBCma8AtRK+O5C1sF797OKklMkEG5EXUnrqa5Fb8oJPBfaDLXsI8zQV6ohfET
gYvvwnnOSDK9wTwZq3M0w2m/7fsWK15ywEn9c7LuWSM22JV4NR1/B3W5YOuPMekt/qU0p34g9d1K
LnQEfXXTOC4b5Sz55YUxlTXD2pmkX6gLze0gVUDuRyxgRij4uNsow6HpysV5Llshj8uwFuzaS0Lb
oQvBFvhqlnhPj0yRF+p44+/SjKEoImVewrrr1LI3xAmjTKcESBDxMHdnWUho9AAXIqNVnSiGB0w7
7Euj7roZ9quXejf/4eWR9GkF4dGhIF0CJb3mRzbVg7GGjTo+2y3Msf+QMR/GDPGCY92h0xhyWPCW
TwZFlk84wYfON6PvLkBCTKQvBu41McvSaCL7LEzbQ2yAU9axth7JLlzyHO3oHG6hurCs2GKQWdaG
DT8kbV6QiuldiP3CLqp6OOmYrj3VVQE1ysfVYE+aafQa2SEdX+8Z8d4uC3ikmVHQ5HrAJDf1aPHa
I1Lurv4jeqBHqxfFAa1MG8BtwHuTsIs5vW/7uO1WdVNhqmPxTVYgx0hldGZKsXZ6p+uf/v2v//qf
//t9/D/Bz+KmSHG4z/+Vd9lNEeVt89//1v/+V/n//+7hx3//G/85R3LW8z9PCOmC5fDPv3+7i/KA
f1n8p+76Bq2E4R4wt2W2gA3Upsv7EHsTKe5z3Kg2Y8+C//ii6r2LWnT4hPLhfGhZby8KMOOHKhy9
QzhFQQitd6Tdk36B2hMqe6fOPr6c/fflPMcWEAhNyJJaLP/8j3tMK5vJSBo5hxmpNp6lpd988Uiu
/OSunHcu43ncjSNNjmJPvr1MJcbemCH+Ep2tsCSxxV3HFvPs4v+zjWsjPv/4roT51/Vsk9fm2KZr
S5PW9+31BmfUnUESLHl+LZkSilCgsR3GQ583KYZVwj/vlvg/TKuKM0sttOB6KVc//hXuOz+C+t4W
FgxzR8mT9aP8lIia1gyOPmLzEI5omry0ySxfddbVGQhOWqWbVhQcL+korHzzzy8vLeXYksfoeOrk
mRdegvUyYRNHJx+iOw7r1qLNGWk4FSOOmqNysfjsjw4GGYePL/33qrJNBcfl95U1L+Ht46cxmsPM
yHj8JJfMKL7kTAAuBo7e9uMLieVFvv1GuRJcRwGiwLjcPnnRsZXVyNgt4zDS10A51wkSiwxpyLOH
zd4VB5JmGtS4FTr6LmBY2dmTmLbQUx3wkcnJP/lB771zpdk6PE9gtnC6Z5BxRDZREgXHvjBuK3ws
NyXK9D06xtfZl9ZG16V1l/cEnXz8IP7eNngOQE62x0XJJThZa5Je0jehux0qzyyvEXjPF06UBHeM
nOL7f34px8SVRmjsWOTptwy2wNs0WFehTDi0hN/e1J4FUbbyxCff8XtP07FspaWyuTXHe7uOqslr
46hVwbExZGmDXgnM8KEel2TALXMM3FpSzQQSoT3kODRGH9/pu5d3llVlmfiInn5BfeL3lYLaBaKv
G4QKeQRTGdxDmgU6M7v8XplTtm5K6e4/vvDf2yWXtNkvTe3a2pPLD/tjV+6KqZuKwfAPPtTaIz6d
7TPPWp+3Asij4EN6+fh64ve6PPmOhA0iqj1LKNMUJ1ccstrjn7b+IY/iydppm2ZuM/lIAhhKtQmU
RxIyniK6aEJxLRTRa/RfVIdYzi+BKQAAWMQRWNWvGsSCaDgksp4NRq/kkyji634UnbpOmLhcJspq
yzWbHoS8ET78KpYKG5setCNcjfXg3mAYgtatiqMnY6hESKFbw1LGvYd80ioStGNZVCd4HvNcYCmY
ldgUTuZcK5/2YQMs5r0sp9CjSf/nLgUNFVZQOT0eDuSyjheBk5qkAiHInbAbQk+A83O+Ncssgpef
5t5zCmfxRtvkE1TxCFVqxtDEWYliIDlkYlDdrEPVdnsgAbrRFonilxRDzHtkcCjY3NoQQH+RbX7B
B0gZh65KMPpATdDc4qgMkz60bIxtLNKtkhcX+MDfDDYPE8OSaL5z65xeHCSghNiQzYw+aWwUCVtG
g+W5bQH7r7O+bbtNyyT/doC8ujfrZPxOurJ9qSElBWBFDj5BmC72iFb5k7y9ypD+bo28wIKvyns6
rZzzcSaFIcD03hrGr6Y1R7ex4cVQtAqCEdbtpPqHJDRqwp8CsJsMx+77lOFwfYjwsMYJ18rUg09w
0z5LGveaPgbeCZaizH0TSusfPsJBWP3A8YRY0idDYSAV517XTEegfJfeHYx6vLGLDN/4Bwx7MCdx
I/IK1wNTvFdgch76x+t82QVPV7m28QpYtmcBTePkuwJvYACZRMe59OMNLiEh+dck2hOWPm81mUDb
WUf6+PFF39ma2T5YcCBbpsXX/PaioWsWfWS7EU4qhvLXTpuNoKm21t9U2BKT+fHV3rlFrqahMSsF
5mmdbJmTaboWLmQRQmwHrbQRNgOox0RjUfRJA9nfbfA3k0n/yRby3nWFQ5nscWVGrid3OZGbC7c5
iY9hSfeHegN5Lu1luffqpET1bpCuuHVI4fykynlnqwRE1YrG0ZWKp/z26Q7RXCcYgYZHHcOPGodM
pZjJoyxaezGehnT1c/zr40f8XnVpSYuOwFHUVco8KZoVPqxmR0jhsVRxvg7dHHJKTvVc2xOW1m0C
yAyjYxPUBHPFOB0yhGn7f34Ks0NQ3pmcjO7fR6MRIJ+HWnjEU6XeqxIHSeTT0TKrMj5ZUsuSOflq
LOlIgaSO80Hok9rCSkJWVFVFR7JKcnufGpR+F6x2faHMLHvEzaZ5ccXAUDufXTz3i8pLPyko31td
FFQebl8Wpd5peRPZTl/EsMaOrV33WGe4D7GFLh0e/6sFB21fklDzzw9/OiLGozY8t+UQfruwtFhs
EyQJEKJxwoOEIrKKjf471kokOqeLR0xB5JS0ffOTC7+zX3A8sbgc7bJZWSebVOTXUJAi2gbVQJbH
enZ6Cay8X7uD299+vJLf+XgkYlub49x0KTdONovU7/sywI/iSG+wyCKY4hU5pXJUOM+yBCb8+HLv
tAVSOKZEF4weQp3WU4MpIclWXXB0UT8wX8N+Nj4jrdyQn6zY9y5EHWP9LoZtOrC37w7i3OTEKVW4
RFEwwZeP2XKr0EVd8/EdvfNpcDd8hIoux1P2ybtybOXOtaD90AEoCkjxEl4axBfZ5L5OvSPJidXR
Nh9xlqnzIvrkNt97fRaEWdOTBCrBRHt7m4TQ8LIknk+QkfShtFykDYV0n0d8Ac/szIiyf367thIU
wsIDnfDM5Qf9UZcy/2nmrnDUIYhrGO3IdyGp4dGJ06Oe+u4XDqttuDfJ/CiOQZy5+CWndd1ffvzQ
f4MSbzckR3GU8lME7MO/uvueSISwZUjJPAJiAalIZIMYkBm7NTLlzYg+xe/V14wTCQEWrDJHm8gr
aURJFHnQjffJsn7nNShF+JqLxocN8nQRqMLTlSMqelDdfwc+xhetQ5Vt9EN+btFknn18++/sD4q/
6PJM08L69+SjVb0pzG4ujYORGvJyGMzimIRleC/Ja9t9fKml6n/7oG2u5LKGPO0I+7SbXRKjZUJp
e4jgwz4PDawKSSjReUNHvllIZF/aAgWdyQz4k5X27k1qi6bLBZSiqni70pop0p2cZ+NQEle874dY
bAkyNDc5nfv2f3GT8KNdSfMDSHXyDccqU6QkTsbBUUivs96bL+uqbTZ1G1uHym9wVCptxggxxgMf
X/m9m9SsZJvlLHiZJ1eWMop6q13y3gZ3OOJL0a4x6yYlXHfd3ceXeu+bEbgTAxKwSgGFTrbEEWqh
yM2cKhQx9+zk7bbERcwwZyqIxN76rnFJWvx97STnXeQcMb3uNmbQI01EHhHK609+znJ6vl1Zjlja
W+AD1/H+KhfLcgqslEzvo2HIu9FlLuZZ2w69W9KQlqthIWGIR4JF3pxN6GtRqyhcM4L6eS7ix//N
b+Hl84MUDrf65KSHFkGuXJgx1cdS7qyJsjusLNJ1ZArkwXgFOzSM5DPmyaoZDdiLkHLnWr20cOvy
ePxkTxfW30+G1l/wlwly51nLN/nHHksgIneejuExqcTCR4cfBxHRw4I2MKQXnQF29bf9RAywhlG4
wu0+fpSaDg4epv2lIGgt/ewnLWvj5GVR0y/lJoiPJ0+BTMubA0sJak0Vp/MPe6yjFzsYA8x6JsRL
vlj4HdMgcToLhCGvkn7ZfZMxQRfnN8knNct7D8iGAAeuyQEvhH1y6hlI4GCBN8ah8CskaHX6FSIU
Ptqtc44cxb1y0MGTcl4ZD77um8siHhSECoVbpIF73cdrR/2993PGayl5XWxSf1VQ1P6d1SmKNeD8
5DoY5PgaMFF4ljkJJGc2Ge8QPeZcDrsawR/NfEG1sqjq8WXKEkmvRJBOzxhIJOi2SYhyr1Tu2d+R
HKV3LbUgRhZhJ5AeaDFiWJfGVbNBcMKILTGc7FUkyVxe1BBoW0Bk0xd0sEbyBFwWIlqJO1TuKtDl
qrfxz982PmnvSMpy/7JPZ/lEJm2AjXwzAmxU08gyNyg1HwhMja4IwxklGTVafC8FJkhQJPAQg/JU
Ae9UQc+QjGYdMzcjwwxvFUBMJFY7gDSFF51BGpUcXQJtEj5yptPQxDJC1yzCJlXP0HVVBuSXWCbi
rU9ODuvvXoHpiYRt8rs/U+7JrkrfRnobZqxH1BKsxQZLCOTLyGjKVFx6RjVi3JNeOciPCSXK1grH
Y9+v9gYRvqvScS7aNLrrex8BpakWTUJ7UafDGdnOgmktBplBCmcWN9F9bxchA2DY+ZokNjt4+nht
iXfWFutc88Ut9bl9ui9NjA1SFFeUy3BX0lyeB7bFmLEUu4xVt43wsQlV9QVlS7d2wQtvqto+BGAC
mLQgQEIqE8V42EuS8z75ZX/X144ics51XDxmJJvm2z2KwYYuHav0SQpLLM4ruzMahAjoUF7Ckv9k
5UsbrSRkjaDYueWAJV3reB2E6HS6b6FxEsTK6jdWpBiRseiYFYPrj3/jX2crH5xc8FNXcLxCLHr7
E63YLnFoq7zDIi25GitZXOBVDuHbwJbV/eRip89DehT/vCjqPwTPfzU2JAdF/UiEzSHqQxrDsiT8
sK267T+7pd9X4ai0l5GH+dfJEGHtbgXkLRyaKEzupgprGoM0yC3u2M4nlzr9hpZL8RWBelPru9Yp
quJYhl8OoUoPBkqjFWaUKVbC6HfSYBcsqZhtK+//+c0BWqECW4YKf9X00UI2MXuuCBXeuqelytUG
8hQS3a4Kxk8udvpl/b69Py62nMF/nLG2R6oVVOf0gJvoE+USQgRdbkkpY5Qets8f35klT47P5Wra
ZD1yWgFg6OXX/HE1J51bVO68N7gmeAMM6ZzCaRE9rlA4tqF76vy6uPG8Ase5ofb6732Io91vaojc
+QH8kxW8HhfrGQ95CGbqCxruwK/bTlw4u4zMXu6dOayfM1QrX4yuKb5Zgw/zra0CSyL08HXzyQIR
5mnru9wNMCPZQPbvTvvkrjonNkfXLmJMNlNkT1mAaMtTNbmU5KhGZC9jyYYMH5ZVcV7qfrzKS5Ws
vT4or+bJcDcB9L91pUso74hqIAQsnna2djHT6+wnD1bduYsufV0KwwbfCso72gHG/UThHSsYiru5
dJozGPjdtl0sraPMCdchtj7b0Zbd1l8wq5UKh+pmdMzkea5rfRHg+zzBQoBF2DYRpvUqT7aY7pu7
sinsbTzk8mcENnMPGF5gme4aVwYCmTNCOjEds7tmb7fkD7SYDz2wwyHW73tMcSeo2/WQ9xuzmzzm
yQLPisZ2tm6OIZGrdP2rF0a46WKCVrhsfqt9F0U8/krMtDLPfWzxybicXFU+wE3qb2aboNFxKrDj
zWWzK2x3egimjhiTeDJ2EtniIoZTZ1SC937X1aghqhuq9xGDFT1sy8J5jKmjF2oqhSvmO9dcDr5W
YlX3ZtO1Oxvjmv2YEKcNhRE7XRnJFxf8/WCWRgMDL0FiH5Jy6aVRyfutU4geiuiCDIJsMUF1Yg5h
7ByD+HakJvnOtiqMNqBcx+ugjxvYj6UN4AKL8JOTZ9m1/6xEWXSmt2x/UrM5cQK9/ZTiwEB5IqPs
EOpRMYPCaUvBZEmYPLhB0Tef7Ot/jZeXRa4YLlOQ21zQO1nkMcIaR5VefBgExps2RjB5ej4784Vr
eBeQgrco4zI48B1B8DWw1mcN+PLnn9zvm+uftMFtBWmggzRDdlR6NQc5+cm29bW2vEOTp5882/eu
tUAKDvfJJmwvh9wf2xSLkV3KkvGh0gB4sKcnp9v7WPEmmGoUw3M3IZf/ZMD79zkjBLu+ZuKFmFif
DngNx4mcVPjxQVh4vkUtqlfSxQ4FrfCq6tqXQYaf9Ny/J5knj1QynocWAnDOp3jySjNa0iTNRXqo
DHt4LjES/ckRiGwpRJlJrFc/mg2jvQ4GKNGWVbPu4pEYuAkeXHHmGsEQb+EJdv2ZGc0Q1/OOAeAG
v44s37qO6IstppmZwrQ4ZhL38Uny3nJ0NJWXxayWJvH0FRXlnHU9uatw7ZvwOifukPiQCM9xT0dn
pD/2yGkisUXhj/Uv/HHOELa6qEZT8PEvee+9uTxBoEebAvAUHPdV4lnOLKKD8vWL73f3Uxr8QBy8
m7Jwk/XRJ4jfO58936Cpqeao5fTp3K4lqgbj/CE+6Bwx3EImMTvH2mAMVH6yIN/7CP680snqiOMC
T4qCK2FLSM6qJ6NzfOmCK3j4WO5h1PX14wf57p0tgzoXjoMJivj2o5uyYB5DlXOKuvia4NqdQptV
0ZmIjM9gyncObNhsGtwQ8B1C0umlTDvL81IwOB+ctmWQbeYTNY9NNYGJfm/uMVAY3F3Y5MX3UOT2
dN/rIVA3H9/wOw/Y0UB6cH6WX3M6TJq9njny6HcHP1oUm9a6MzsUKygC7dT78vG1ljs6+dS5AtuL
hP8EWnByWjB3z0Mo6x1ao3AmORm2fg2f7+7jq7zzChnVm2wnjMcU1fnbVxhOOEibjZkcRB5PP2j7
+zPJsP62H6zPzqN3Hp50sDqSjJFN0zktyzkXGwROQXpwhpnMYQQnW6xESVhFPHc3RF78yej6FP/l
+JML/io5cynzTlvpvo9INcsmNmSnuGpHL15bkYenX+eelwi5XQI/cX+BNfqPnyjMPbDfZdq3LJW3
T9SF4B9WOuxBX3GjUVaHyTLhuuFAW/vxld55oIzZwNKpKWzLdhce4R9nnqXtxPb6iuMboSNGFj28
TpcizWu+QkDefXyxd56mA6TNVIqIMc85hXuzohagJix9PYtNFZlfdYNFuyBYkVM936ketTJw6GdT
onfWJ5cF1uSbZ3ZqLnv5H/cIxQP0eUiwDZrLLaXKhb/wP8IWB8eP7++vuTjLheaeU0HDPQCYs95e
yRETRmxadbhvqG7jtti0d8E4X+HH/qJje6nHRQ0lm4JtRjadcNiPNEOfrJ53v3rQEttjMu9ap6sH
yr1pdviUH2pPg11PQ8q8ImzPPr7Zd07AN3vLSWWGq2czzII0ydrzHnMwyWceM8iLnuOjbyzjCisj
bPrji757a65aTn/uggrg7QNu5JiSak3E9OzgN9x7dn7wrCn+5Nbe+SiYYhHIgrUQ6PwplcPLdRe1
Kes0sUPgbgLQ7PAAk4lolHD4ZM288024Jp+gIxmVCsqxt3c0Ix+3wUJxuh3di4SZQ+eH1774f5yd
Z4/cRta2fxEB5vC147AnSqPoL4RkjZhTsRh//XtxHuBdNbvRhAwvDK+96+oqVp06dc4dwscI2agx
K3zgDStX7pVF9FRA3TPsmffksqmF5FutGX1OEhWUiq9GTokpK5LPtz/VlUXkrYLVJBUU3v7LUQah
qiAyS+65dhoPSHMNr7ZiBy/FZH/QkNJYiS3XJkUNmvI8n23GjZ+vYyT5NLmXtD6o52CWbRx3bciD
8Pakrmx6UBjzxsCrgFxs/hV/hJJ8ChuvrvrWzzRkj/XmZzVi9Gz17qno8G/mgbuyPa7kLAz4joGk
z02n/XxAGeKv0WpQVZTOyHfwJfDGVAfvBDAT3bIRO2RtyHNsXc300HepuLs936sf0aL3odHwttxl
KCkQhBmKBng08nx7FQqOjhz4CeeRDTxoc+UuuvoJ6auTqwAT48l5Ple7bl2swqLWt3IkMnG9alpt
XyOhMKzkuJcXgg4lYk6KZjjNRbVSbQ1VUVSNe8hFtaLWFePesFLEfZDj2N5ewMs5MZTBOeDA2ahZ
LL5f3MF/Ufuu9bGpLj7maSE2jd1WKy2hqxPiZgXyz/P1Au7RVkas1vlsJqXV5u+mHs3uhKk2rRRc
ysaH21O6MhjMgjlX11i6ixzM4V0chnJq/D7UqpNoRPQKDRRhAhlJ8+32WJf7byaf/G+sxanO9BJ3
pYaxullLIantrx4eHEOkqQfUVFZCiHZlZkyKZr82X522s9iAYWSjUoccKx/L+eDo9TZonrPWj7QY
vc1oPxLGoC15ot+mMXymobjHrmqXqRRAUrLC21O/9mMs4B0WNzlX0LLniGp72biZPfkVFqD7OJaf
+y5EdlvF5+2vR3JIi1yHDIm/WGLLsEvSRDJVo1+0g7lDGYoEN8T/C1fhcv8fhqKaoNLcpUW1rAQH
qLm1aa6PvgiQo2iTJttOdR5sR80oVy7xy1BNDKHsjCMuUH1y6fNo4uKAJ8PBGX3Qisc0dr5j9xlt
AZ4dprb7rVT4ndye25WjzqOE6olukWxeJH9o6raaWVsj3YlcIgYx5nw1t12Z1pUT4bJ48xZ12agX
z0c97bBUEDB5VBy4YaLJI64k4Wl0cn0XaMXaab+yjLQRAXqaM9yJLtz5MkKy40igyu2HozCgphtv
UJcp5TqYria56Zxcy/T/eiHnzqXKjTMXqJaXjjagiwpadvTdrvwXrLx79KSar9xsl3kXTZ0/BllG
ljobqpLl8vPQ/LeZPDSl88b2CebDrqiL5qHqYbrh8vZ6e3JXvx9bxAGsS3/pvavwRwYRIsGj5L0+
+LmpfHHq5oi/ERoVFXoJQ2x/vj2YcSWIzGwz4PqGOoOEF7N0+skbhsobfEtp5EH1gvQlMQ3kYZQO
Ie4usunflpn4DlnXfkSuz3pMU2EgEWf0H4Dhyw95hvJGlsNun6oadM4YGg+4qZevEY13sFBR0yDE
ipeMiXHmPeog/cFBIeu+avBL2MiwdnpUU2OMzswcsAZ9i+DR0Vzo7IM9+lreaaecisILjjvaJ2WQ
s76xIq3kr+tnnBV2lDX38mDZL565NbJkRLmq9iMhfTNK95HZuugyimQlll4GAYMnO5rHM7je5JFy
flyUupOpMgrhm6nBBQLsArEflF/iduV6uPLW1KG1UQQBl2YR6BYHU21zMeWqPfjs1q9FvEfGMx2w
fIySB40GVCNKLs3gVx3jQHl7V13bVIA9VZPqJ6ikJWXSghPUiSDrfXKs1M9RW8D+NZb7TihrL+pr
p8WkH0oIhw1kvncW/zgtNoLtss6LHgISurVZoJ7qubveJKBHwAGsRPBrse7P0RZLGnFhpUZa9j5U
jHuMaZHjtrFmwS02rT5hw/Pv7XW8NjmIctqc7xKKlsUlfNsUbt6pm3GMd1HlHCdbvrSB+SXNZPMf
pkarkkI1ybzhXFy8ddkh3VIPvsBmLbAS/BV6NdyjXZJzKGle1Zbx5a+nxx5hdu8gLoL5+VGomiBD
Q8bsfR2pVsA5UNk+jgFWqYqrjDvUhrTD7QEv9+WcuangoriGNdCM5wN2svRs8tLaD3Ol3VFRxUfM
rH8jFbWymNcOOdUdsjMuN/4zf9g/dmWgKVOXKAwUA6DZ0sNpsREYkpX1uz6d/42ymI4BGlN6eVv7
dh6ZBxTZUsBwY2Oi/JHFzsqUrg72vwC5TH0nDOmpGBW171bGp9rVviPgVm5bL/n1d9/IhFEODoAn
tMtOJGydL10Y6amX9TaUcj0tH+MId6pG643npCgQX7o91vI4z2MB31XnWj/2H8bi8lNH0U0E3sAf
+YSY7in2Luo684idPG6CDqaUwEeK+PftUd8J6n8W3RmWNJpHO4RBXrHLxFOxTBGKNgj82mhBijhq
h3kx9gu5tUuSKRf7Gmbgj1ofkpMmUjT/aW/rO2mlUXco+7DG8zDDyBMv01b71Eca2kdhHMK911W3
xbQtysNXwasBkfyhRtiNQay7IkFFeaadwZO4PZ/lZp+nAyiFYE/FY248n3+x3qq0RteAOoV9K5/g
OCXHNnCGvzy7jGKCACYpAqR7ieS3nRTP2bxFtbGDUeraBdgO3mp+nZnxyvv1vQq7+ECMBZaTPBra
/xIZFfdWh1CVqvg94ck85jo6vbQxeStjRN5m2KQmTXdIkgShRj1pKNJ2mv0ES7ZB6k6vqcaTKNdf
Rq3l7xZB/FOK1viGEOBk7MKYHvouiGa5lwo7TSxiUWbDOqzJ5JOZV8iBqpPbnWpLqHcwAc3PBlH/
E3412bMTWSAc7VR2B1plerAZLTvGrLidbRHLOMQLqJ8m+x4fW7RjAtAyYpObWfs8GqGFE4YhtC/o
c+Os0ojQjPYAwPR/o07tnkHPjt/bIlGtLXVIw7wjP7UQY82N8aNKs9XCtLnLBwiseBTvdYjE5U5B
oRjrnrBzYAc67rOEqYmfI4xPxH9ts/oF5UJ8xqs7+7fNa/0JMRcEeyay7h+TqG346Li5gSEOaozI
6VtYiJ3cIa+gfHezaPCRiLKfPStANuz2ftXfk7nF951x7LSjSBocc9mbNTvA/InhYZ2R9erOpiC4
6ZLuKLxWw2fR9R4gLmFDjJIvLCbE5lSI+jvhjV9Qugp3ZoXv+4SoNL1Iif8Bvhq2MYRfELcJCmiL
mAF0El0nDeC4EeJjgQuuDkoJWKXrYhiG4CKdRL15NhTEfoI8j54wbtL2KCX9CEdZPiOO+Cvuox9l
H/xqcfreNNPQHOhlY6DRymeo8WCDFMyPFLwDMbtE8lJJAZNkac//wPkYKEg+6lOA9WHufE1pauIg
GIqjjajUJq3UcW+B+OM1UXVHYIp4F3i68zygw4omV+I9J+4gdtINGjTuwNl8cnOUsTd9SRvUaNzk
LndcBaFHFXSigtL7DhAxmK0iMvchZlpfNRsRnQ2aO+hBpa2h3wlPFa9ZUmSvYvTaF20y1KfaiFoM
ncvvCIbpb2nft9sp7+ut0xfjP7ERpLswt+o77MaqAybN4ayjIh6RZGwA4TvoeJPGH7ypNigc59bP
vshxXHA0nGObUD8qDe49Vlb1+6IxY4zHsalMYaI7CH1n7avl5e6+01P3a62a/cYpbGxAgqR94qk5
bAExFfCyzemQl1q1DQ01e3Ld7NnFp2FvY/b6QFo9bkZcG39hkuXu+tDkmZRTzEAnHksjFZ4JP6GI
Dxg34KVdFRagYLV4slUFOLqGORfEee/fqMw7DGGsdqODsNobKPV/q9IGu6tOrcxfeahiRkbBYN82
YjzpSao8oCLZPpY15g4bOAjdCcOKAY0KCkBw/JN8b1itvmn1qTxC+s5QmSoR1oNJMDM+U/7FCu8n
ZHQxLTWEq3zwktoFuDN1X5HHSYpNMCt0pQouGFOWWjCyUVxPbR0d6Vot6g8OTK6HrCqTuxFY2x2m
G9731vIK4n2ufXZS1OtzD8vGzJahsidIar+FSdzYAAfrnxUZxb5NQ+hRpmmNAgMybMBbe9jFTtzZ
/zZjjpME6TdW3p6eQaxw8Bv1EqFvkSZMdqipZYfJzpqvQSKyHxLJ6m1VD8XnAU+M/aQHA8ZrHUpx
lsK/OM5QMw5CfFfbzEjveqUvCC4I020zdSIg5+hLQcA4jS6UigGfDB/1IInsZyyGB2qKxcnt8hKi
tl7gcfkuSRY3ifeGqLZ81PKpP1lT+BnVoHtvxKoQESow3JmGxaw6g0za1kOrLwo/IMCGmXUXfI3h
fL54WRHBiMz1U2QHnxuzbrDaQRg+hQXA/715yieUf4oABTt0s2LfbAILkWbbwIGVSA82nWu2kGzN
JrhztAZlukhFTA7OPD5jzqEv6G20U/GjaBP50sPCRErGBJMH1q000GOTcrL2WWQ8QcTNH0TCQEof
D49VrPV+Hc5q9dBz7xID+jpAO6TNNWsqjgKdlB9hD1o8KYmAWlg/uVnjPeF//LHHC/OACeIPwx6t
PRre6QbIXnsXlW12TIHLo/LZfrBb+8ftOD4n0edRnITDmflt84sdhu953oGe0WDE7UiSJPGvzvow
2Vdert4lU13uDQm48z+MR7EEVB1pyAX+FguhIMJWMjnZdew9Ic7/TzVqGiapXfpihsSuvx3Onvvt
GGNQAwJpvGjxe16MWC+mAX5dq1a/pTri4d3EIcEaIesRdNIDCjBfbw86r9n5mjKoDc/Hceca5ZLu
ahThOOYZmc+YeMLaOF0lUUw10Vx9KSzhPQxIFiBv21pxtzU7xMNOeZtYa3yzKxnl2f08//M/nk8R
+oYZoLjsFGRBs7OyzLiDXCyebs9Vu6SmzCoHhgs1EWobb47FDkrLCrpCLbKTOinF2+BMBq8oEWIg
F4wflCDC30nkyh2cAvuxliQyG8gGCoVOK/mQ9GON7V6OO0Mq9D3pUb+dFNd+MmXbP4dRHD5kWWQe
wyarf5haENxrHvdKPXbZnS1xgCjiwUOxL68eG7za7sKirra1TDRIGZ13GFoP3zRuaNRQ0Syzsfy5
8ypP+DjBQ0xz9QwzeUyfD2pgj6eknEOXk1TYj0vD/p6PWEf34EB3Xmwg+OzG7iYrHeto51nyCjgF
nePJdY9DU6LjakhjZ3uRek871jhYgy3vDFywfilxXLx0IFgeetGOs2g79uBl7W6tKUi2jlGBfE2D
8gG+nPsIwhQBocKbjjWK6Rh8iBElZp5Te15zb6rRRzvOafxYI/x678ox2ilCs9AZT36pkiyMDFR8
8oLW3UyogB7JYJ2jYne/QqOND2FGLpGXpoc8k6pQ4gECkmRm+gkOEQjMQgG664puo4S4e4Qy0vfk
5sY9RmPlwcNWAzr6MG40KtSHAlwCdo8CUfEpq3emgqgqtU80WGZvVyw/wgMg9xruENx1zerfsoiM
Gq1RcafKId71dgbqhp5ncwSYHj1bfeE9ueA69prX1vs2z3lFhrK3kXzsgjd629+1uOgxqHMc5VTZ
E0YohdYW/QaUSHxoZ72HuBH4YDE+drpYkB06xHK3ONi5OyDv7qbRR+8tTp38l1vgNIPRQ/9V2Dow
QkdH+zc1f4kidqednjn5T9HLcWtVQ/DZrRX7E5ycbgf7KAXkaGTZMzKVWElJO9jmokD/XEu5EFM7
3o0uiDdEDNd6ZvqF0Bjsa5JtepyIL+nIQZwf5s4ZAjQPktmkShbfG0utjwrpvjoHl/GX1lsIxvZh
Tu+gyBX2FVBA483spPKgTLV9XztV4mBmHxk/Z12SYaPLZBy3mNnHd4B0lZ9d42Tatymb5q0TGkW9
8ly4DImOB1pHm38/f15WqfLQaAJyhOjUO9I92q2qHocSfeekdbAPQlgU39Ycto4LTwy352jlGljW
XUCYeA7MS6pVgLDg6pwvXzlZrpINWXxSpIPLENI5z21l/U70xjnejofGtS816zhRcKQ+DTbufCgb
rxs6EjI9tUGMLFehC/2jgdACkgeIl+KZmqKfgWSsNJp/1bwIf6dWjRGtyEPk98M4d15ijyYAkt19
WuzQpUzYZUj+W0izVijIpYrimnedalUnw3RwlR+dFJXqJDTGA3mz+x3p3LI60pV3+fZd9rnIQ/h0
kdpEO7vula9AtDTMNtuuDv3bc7/ykaHrO0x6xrFfKEpwh1nTmMX5SdSV+mJVuvg4xV6OE4CiAKh1
0hj9/yjoy24XBnKW0NZasaaGd3ntzRWU/yUYi3KURBGyM1zQUUYXyq+13RZ7Dke1MtUro8xQA1Km
meMMZuT8K3tDkTnKGKL0K/sy3BekjHhoSGNYSc+ujuNSGmBHwe1ZosiBuyShqTbZKRz64DQaqfms
9bBQbn+4K0kgfSsY+LMKycwiOp9NBqAnxVQbY60w6LeerLtjBRwGda1cHpxMXYPjX2wUUgUKB1SR
51buBQRFjMiOqkLJZjGdaKu5XXdMPe/ZQdLzB5DgH0o1jAc3mMyNHhreSmHq6uDvFDr6dfYF7Ayx
LsSu4amf+moSoG0KwGClIvZJ4RhvoArjXVdRVuyUYjxWrgxebq/1RSia506PBbkQyqbU4s7XWgxT
SisuJV2irfeAnF77IVfjTzKR00rMXfZeTegHSKzBfADSdLlHbRIiZaKSdGopKd7h9TbhD+gFWBHG
rvQ2UtGxXU3S7s4am5+3J3nJKX0fm7IwtC2S/GW8L5WcN3YepKccm6NHLawkRiVlCG1pVEBJb1H/
mPD5VVO92hCveefKAbsImZXhvVoPVXRX1XbsUHVV8VmlM2cg0tzZQbyZlF58v/1rry4UAQvgECBd
fdksztEOUdXMS08mz8v7xkTyFU1uDQXw2koeoF0Xz5SFMABxK3NFoODKbuAEzEcbpC7iUouOaWHm
WYCpDruhxWB2I8jpflpTNDG0Pa1cgpeM9vmj0CxCGpnHycUlrBaRqzUJWy8RTfmPN0rKFBAi6c1j
riM86qWNRIsA6bJ+K5ss3TudDvxaVuQZwjWU/e1lv4g67z8HKS/HRkiSdvH5SUCnVboK+vCnodIB
gBKu3X2s2XLnQvf+nJWJend7wItguhhwjgx/vIjM0QOoUtQcCJoBL0bUBdhfpF9uDzLHyrPHH4No
5DjviQ5qoYtUo1Vs0WJ7SWxDjvpR1Ue08/W6GPHHCvHcmVxcZoQnV7bwRZ96Puy84pHWnW8lFvR8
bp4XYOBkhCSIvQ3FaUryYpPhCLepe0qKrh0/CEcTVK/tAD8Oi0o6bEL3P3zRGX9n0iGkwn0BKSnd
SOtLrFQ5ttbnuNKqb10R4pPcdWgKNuma/tLl6QHxCmDG8GahGkgR55OedGU0ojrLT0UDVQAms/lc
lJH5U+b1GoD42lAwKlHXo0gCgWzezH/snUTLUVMXbX6agtB7E8jFfJChjmFSiXrB7R10bSiwjJDf
ICfMqJLzoUZLR5Mz5HZseFgDypHKfSnD9ICfV/CXgI0ZW4CEgYuALn+lLRcw7Dob13Rq+LqWW6+e
F3XPpqCUqsrw9+1JXcZYRpoR5XOCQatwcSysQRuVIiqz04h65qnB2WrnYqykqLNVSGjtPa8Z/SSF
g3x73Asu2/sUeXqgSAOTBfLf+Wqqhcq7DRewk2lhOLSx0sbeWpEWHPpKyOeyxtss9mZ5CTMXvs0h
gsxrEY3UeA1lcRl+WAKPdwE2kOhCLlFCRTfkKhJh+YnqQvC1DtqCQm1aAiq5PeWr+weANpn4DMhb
Yt3tdMoRyCrz05B21b3adG9dEUQ/hEK74vZIlxEcpBrCbugTQhWgDXy+tlrb4W86UmIyB8/bmVmM
YocKpzhOFSj9fS8Pt8e7NjNTmzU3KCoz7uJkTGkRxlLwwBhz9Fs7tx72TdrrOw/Gzgp4+drHAghj
z2prKqqai7tibPWyNUWdn4DFVp+0SLXuMF9ZU+G5vCxYQJP7jxtjllZbTCia8jSPCivDW2iihSKH
5jEZRfksC3qIhRW0aIpZa5z6C6GA+UigJoOY4zt2c1lM8ChQhym9TJSV+7zegn8aqaCPufcljuzi
az0kDVU5RF0+44UIa66HDAKCDhfMHtfEOOt3NMft9qGoY131IcCXP9xY761nms7mQI2sYDI4pj3H
UwqemGdw8JuGKZ7VJoYDJBhFWq8lnDpb7fzaZU6ARCCSE5zBhZ1vxVS3KzPU2Bqy8Ep1I4WdoHwT
IUhPtasWcFdHSY8Eu9noM2owJY5iLlkpVXVb0hHs0a2lD1etlUf1a0eEZ5UF84u9RLA9/11ceg2i
3BGGcKNRYYaYWgNVssEtv0b0ZF7wbFBfUm1EQXSq8CIMcRFBtXVojJfcAze3rXo1tvadJkE+W10J
Eder1dPEGy7ZuFK3vxkyFp+mnk4NAdXOx904lGLXZ7Sm9jQXh9dg6Es8FTPLxG5UxGW6ciivnRSu
VsjcsJ1hfi32sNXynRR7yk84RaPfESV6/A1W5xqD9cpCWhYgJ4D3MwdyCfnDz2PitFbFCbuf+OTY
tCFrVQyb0Zl9eIBb7m/HmotpcVmxk6CPAmEAybUMANjX1OUYWb7Qq9yvBIbEVop87+1RLvM24E0Q
R2lrwsi4ZDjDjqVEn3i2j88cUkAYrO4ipaDfWBRedNRy7gi6SGKH1mwJ/m9S70oQEH9JCeFFYFm0
gajN8TollzrfpHQbSXysyPHDrukeFWuE/qIk+sr7Y/63nB1R3h3QRN/fhLAul9whUyhJgguK7buK
puzUJnSfXdgoTxIc7KeVZZ3TifOxAFjMgHQS8ZlWuphRh22sN5mh56M1Sr08q9Hy2ifkB2Jrhmbm
okrh1h+xSHYN2gKKN20FjtT5YYhF5lBssfs1VubF/oWySwkUSJYKGeaCW44dqoFasOv6CpZKOxrq
v6IU3aoxEj0m01Jf2VgXNwvSFdSMNTIAnlYQT88/6eiEmUetGH8PfaheXXuEUSG7j0mQg1QoR+MU
UtlaSQcucjzGhOymQ2flxc/D/3zMPsASlQ3r+XjZ9nuWMv4xAhJ46PXkS8HRfehxlp5Vrgz/9ue+
PKsMjDqqDiqYw7ScbBwn5gAUwvOHpjDEDiFhXT9iYdO+3R7ncgcTe3jewBWDdAeV8HyCeg6Sxh17
xw+SwtuBnhpelM5sj2Cdwr+NqqQd8AY1iH0Md6F8YJj40wxm6foOOO0nPNPsj2JKg2Dlk11uE5NV
g0/7Xg9Asvx8RrQI3aHBxQQvyyr/ZZZef5couCRt+tQ1P+HB0D+jn9OIlWGvLSShAGkksnJ6pYuF
xKpZn2aOkO+0k37Q8xQbdLedDo6Z9CtDXZ47dCxsBiIaMNTyAk71fvQmvD99XSu/B7hV7wqJpZlt
CMNvHG2tyHJlZjrPX/5Ae/hyZpbe6RhUTp6fQcXUoXq71Q9cy5wPGb6oa0Id1+ZGjQ2MKohBXreL
rwe8LpNBymBq2ND76kIRP4cSaE2oBndJg5Xy7f0/33nnURUlcJXnG6C+OZgvPptEEQjCPKZBRT/8
aM0K+/iqxwBzsoeXkFqIH4vwSVHt6XOHLO/K4JfRhcHnU4daGEzeZZ85tAPToLjvARtvJHVE3ZNv
0rBGucE4qke+yKms771lV9/zIFsFrV9bap5SBFPU9UHwLp6R3YAztZsRT1G22XW62h4QOTSPXaQr
B1SzV+6vy4DGXB2LF5VGbYPq7fmxFBlKsJPJpq0sK8LWV5lOQYT9+O3PeWVO9KfQk5xjJ3In8z//
o6YhmsoWdpwjKOyFDkg90wQjhN2VW8fPCK0gE3Z7vCtnw3Swq6E/Q5GIdTwfz0ZokOIVPifYxctH
odV4xXfDoD/VHWpOK4NdVjvnXIZn4jsZRb3g51uBKCoa8J7f6kF7JxrpPEslaU/wqmqqyyGgniwT
zyIT+LJZvfYgNKqQ4YjHOCJn+V+nWPwanv1UIoBlXzzKSxEZsZB8UWsYyud6UM0tWII16b4rZ8Qh
tYB7MBeUqbacr/DUak0eoAHja7hVHsxoHB7sQAn2QKiHD0moORt3KqpDVdfJ3V9/25nYyDrTE7t8
Lzsg8ALNURy/EFVxLztMMCcPMY1wUJpvfzvUzK+gCT5jiHhSLrath/6IGDpEk41apvo/gLtG98c0
FfIhHZO/1ZGZjwYMIxrvqKHQOl4MlnR9qdVaq/q4AIJe7FDGaxC/3YA6y56K1l4r3lxcyLyg5lY1
iScFgYtGv5OjTegOsL9DK0m+49rSb1vglTsbiOsp82iAyCr6W+kOnlPoKDEa+gE84paV+I790KbA
U0/2ECunGIYeTs7huMMB929FH/5vKOSvsd+91vpLM5ZzalNkh8d476Vms8OtbzzoKrMy1K5deXRc
nIj3zIYwN8e5WUDw/ER0CYyLojdTXLs93tg8Gg6T2YHhn4zXCZmbh1RFzj5JdefL7V16EcLngWdV
G6I4af97h+yP4JpNg1eNk0MfOsTi0cZW6AMqk+XHvx8F0B5/UEW6rLiPnV7UqDAlJ4Ti8AQFk0i2
PRUrc7kI3MyFWfBKBTgKL3ae6x9zUTqN2Ki7SHh7Y+i7Y0CJwonFq6JgxHR7Qhf1WpS6qSFQYieN
omK7TA1RIrSzsOpqvwHyqojvSWweIE7gC5R+TLtx3yELrIHx6QIag1O0Rp2+EDBnfLIbUjhUlmnR
Li/61GotAEJO7vd1vEOQNxgyv4/GO+nVRzVxtkLNjwUSvo5zn47Yx7fgt9tga5XayqLPkeXPZOv9
h8DdeTedoUa/yAEQPhpKDA0L35Y6JjOxAswqek4c5zW2rDXvlSuD2YRUymEsPkyURZkKXfqGT+I0
PhZPQQZeFYCcu9HBnJazCBw+2xhuK2v+fct9xTjoenI8qNcRYZeHcxBKXhoo3IDG1dN7fWidfRKP
1qONXuZfPhHnoeBWI7FB/sjTYpG/maQcHvaIlPhRu34AB6lvtNRUv97evVcmRBkSNvxsITOnqecH
Re9Ac5qpJfykxMNiU3QpaOGen3NIEDhMVmLbMsQwJy77OcHhoMCEX+RTLhQKyd8Vfl6o6b6y8mEP
N0853J7TRYlqHoZ2FMIklMRQA1oOI+3IisJO+Jn+a5w6vNj1+IgF/NZJf7tOdcSc9iWYjDdXvt0e
+dr8yH65KbgvUAiaV/uPsJObHSalLQo6FKfCvd7o/UGCJFtZxWvfDJEeunrY78xF2vNRmrKpCy8W
iM0Y/b91kOwdXoybDvvoldC2vNrndfxjoGX6WyiJ0XQWUj1Na3+cPPNJGzt/7N2PZPo7lNbWXodX
JuYilKVDwuLVRAJzPrEoUUbeh2Hr96OGgnhjT0Dw26h+UbDO29/+VNfGgiJkkd/O5dmluEVlBh2+
ZszNTFq5jQ3nFXdeUL3dmnrNlUV0qYjAeaYJhObe4iqqpVN1utd1fj7EzRbVBIjZ/UMJCLUs7QEq
fLgys+Wbl682I6MQaEWZlerzPPM/NmGL3FnCgxgtrJpMwS+MAVO9pm4r3ACxVn2zaBT2G3Ia8VCX
7fAdcalxJbde5jDzT6BEMwte8HSiyHb+E2qrJNHMDOmP5RgDLx0TH11MDPSUWjkJNb3rqgwlcC1a
ebNcuRToEM1FaZDsNDEWJ0ONNF6e6SB9PezD71yaaEjTXKk2UGl0yqZt+uH2LloOyNYhONMkNWeM
K//tfKJBhJNZ5I2TP8b4hCBoED52UwcxXMbm90LX1hBS18bjlT23EnkrXegu6QZk3CxLVJ9nf3rw
TO8QTb04GHr+PMTmyuSWR2Se3Fzl53C4c2FvcRypB/H2KkPVN1CbfdCkA8hGh89fu6myEmmWG+Z9
KNTxWETCJwflfB1xezGaIUhV342mdENk2DWNcUQkP9y4mQbGfQxeo0b55/bXu0jd3odlm6BjwjV7
+fkCL/GqNFZ9SCUJ2syYWQt0U0Ljo23/0L3+g9kbwabN08ehgBGhmfnKWb26xFCQaUVR7XOsxYbt
8CCPx7xS/VpXuzn4/BPqAqlwma9VF5Zh6P+miroIfds5NCySs8yuYVtBIPazugvTjTVGJWItsf5W
ifaj06vRIR6NfAUstgxF86DIB1EjISuc9TXOPyvhRzHtvNN8lNDbflNlSu/nTentogyFslTiw5jn
hXtMimY41CQ7K2iR5X3M+NTfuIdRigBAtoQ2lZpWKKOWaX6DQtynIov6e1XoawXbq6M4PGnoiVsU
wBYRPoFhYdRdrfrChnPgIga91ye51nm/Ogqfj/img8Bb0scLQZuSu0T1A37HnVvEmK7LylqJoFe2
Cexn4hn3FbhCZ/HFwNmho4pojI+CkrnpvQnlxqIwt4M64Dw0hnKn5rG+cvqvnAIGpfszF4B4gy6u
CwE0LdKR8/f1xjh4jjiOeK9vQrWQK5nTtTXE+gKkEu9cSjGLMJOj2MrrLNJ8tawrbFdTr3wY2CHO
biWwXNn4ZDGod/PpeZQtJQYGx0mcoctNBhK7oH2bxpd0+pxF0F3jn0pWblBqoFjxK629vTFrScIo
KWZdHOOA7+wUaZvabpDiL1ZW+sr9QW8B4UUeMUCL7MVKU7dw0kKxdJ9sv9vw0M82mRO/StCjcFVX
/ZHm6+/PFyHnj/YWNigI3M2wkUXQaVvQbgIxfGRym1PdNH5WAO0LtEdYAwdhyF8xuIt0LolB6b/9
Ca7NFAtHICNEHtLtRWRNMU2Ii9zTUcZWHqHNdFsxGhulqg/daHsr++rK9YXI3v8fzF6kARbQBWAT
tu6bgQCWAVoDfnGZJvHPMpiCF8PpcNFQzK7Asxq96+I/DE8pjFydAhWaMYvh1botpJVXhq+mmbMf
4El8QnWp3TboSe2K1HEQg2QrcdGtsWSunFyDBIGBKRajnr04UAUqGoOjVRNaeOA2+rkc7egvdjd8
u/01jXmnLHbS3B3nOUd44L2vn98kgy7GIrfjyU/Uqg8emthxsq3IdO+Tg8AZm7dzJEK+jii7U+H1
Nl5LIpEPea0av4Qia2ybYYllfJrYmqnajfvZzVT9BxBAm/RwjINuGxlVVe7KSguQobIi5BDqVhHR
LjXLIdwhXd07R8tuzJcC8nq54U/ug030KCGFl+XXoHTVaVcn0pNbQft67TV2ZZMBsuTMzgjLGTR7
vgRBb4c6xcrJ7+jkQVAufVoExx7rA1Bth6aS34JprUF+5RRRmH8/wryVQCudj5lDDLeEVk6+TM3f
oJn2pRI+GtL9OmEgdPsTX4nN1Ix4Ns/tahAAi02chDCfC91GAjCy+vsUdeZNUEH9vj3KtQnNjoJz
yqWhObHIafshqerJQz2xQBcaLYvglW71q1546hZJyc+3B7v+xf432GL1sNVK4a2bk4/cX3/IFG3w
gQLlx9qjapxGvXks44adqlCevz3yZS+Jnuefm2UR6DNQDVIm6gTAoB4fMQgenibXmAADzzvXhA5a
VLNchNtWD+YU6X5c9/2mB+wy8/GS/e2fcy1McMPTRcK3DwbN4vROGmeiHFh1PTeDo00fCYZF+8av
WsuSruQvQLlnYZoZU647i100TFFsJQ0PMpEF99Ew3Yd9s7exe9nkffezybQft2d29RMDj51758TA
Zf/KslpYEl47+eCfk+whh5vbbGby2+8Ex9kv+dREr1rlYrhqqYr59fbgV5eV6aK3TVeUZ8z56SSA
IcCH0a7vNsFkfZrcoP3udoijfutJVVcyw6snZ+bGUMKjKLREzYFI9qTe81aqTbDxsrX3iiwO42T+
dnpQ+/9hZoCBZ94R9d337f1HDaMMJ03DD2HyW0UmOzeS/+JrKLd5ma4pN18LOwDxQXnRt75UAAz6
IZ+mnAjnlRVSdZowd45Dbnh7Ple3JcJPs5Eqx3IZR6dhAojjGdyTpv0TbNe9qFRMM2S0QRHk9xRM
K8H0ogRK5kXHkToMh232KFikP2NcDzaFkHeVU+yR0O/ZxtREtl6j/z/OzmO5biTasl+ECHgzhbmO
nqKRNEGQEgmTcAmP/Ppet3rQTxRDjNeTiqiSiiCAROYx+6ztRLldtUfH3BJ3Cm6cYvktsi8z+s+W
C+oHBCX/kQw+Fg/cgaxIH/XtaE31myO3t3oNntI6x7Irb//3ad4ZGkanh4r/uZ384TsIDK3WFwir
DIhvt2uZpTfS7Jovnuln7xBDnrP654wC9j/s5mPj4eFcS+iUDlyeqcYYd2z9+YALah3nJZwOsDL+
4d8L57NPnOMXHDvFeRboh/1slmbpVx040tTV3jK/uZ5WxmGawvzKFvDTE+N/XulDrL5U05wKC7rq
6mo2040VCPGAblUxF2oHI635PmtDF2MAWe5g3usXxqKp0EylGeYt0ux/3/eny8dHDUnUQW3to/cw
Kqt6UljRHT176aJtWtzdBnYhKvIMEBVt8y+e8+fXC5DZkbCRHn14uT1TZgx1auvR9rrLTLEBmKn+
MIoWj4bgCwLFp++U9jXxFJoSRkr/XK44wa7oDUEr6G2KArAB9VPVVXegVuJ+kRl8danz8fU/9tFB
mfaikYYdXa+lHSIW/UFqZ98XUEZf5QKfPkKmOHA/ciw4dx8WkFd0fZ8GXGvSu8vZdmKJ8D3arPJ6
w+b5iw31sxs7y4/P2s3zoPGH9wV6SatK/DKPwlhGnCVVaX93nAITO0Yg0Kb/ezV+djUaSbRaAAZS
2P7wGEtsfqumt5n3mceSEap8UXa8WqnELqRsm3z378udf9zHZIe+PuUXyiGskA9PUg7anCuv1o/T
lu5wlPpJtU4kdEwOnU5TPgvuc+2rierPzsH/eU3zz5WyiUG0+UIFFnRTETv+0pzy3O+Tf9/ZZ2sE
jwTkPvzTdj7O21XK6Bu/J4ggi33t9eLeXqBMKU3fN639xUDMf2zKvx4jojSYNpTogUb/eUuLKBFS
TFTMymUwTkori3hCQBZ1peVF9iD7/LrLzeZHn7bVwwYT6aLSpvx6ZtL7JYW4c8JgWuEz3YsdDAux
S/EZPa2FbE42JJZvU661u2Wd14iEiIm3zlrwJB5A9IAl6x4WJDNhYDTOL+lpZdS3MG2wYc72nitd
iGQ8i1h0WvW7S3WmyfNMchT76rWWgXU76WaG87C+4mM0j3NYiDa9rZQmTxWU9G/F6hj7NLMJa821
93ZbmbrfncIG11ZNZ/DZmYMv1hkyRTFcaKtfRUur3CiAthJq8xKUoZw3/A3nfHuaGR8OdbLrqwF9
JsKPrcKJxtmax35rtTgXQkvoKdU3jdf7RYhF1Rwa2pji/eC99GU5xp7ZjEffn+xf0qyKJ2VJ4+io
3n+pZ2uOXYMC/mqAoVyz5qvKyyfLFlXhmWpAuIMQ4MP5OJVe2eQZcQ4Y2RX2vjx/jbahUn///7Fy
6U4S/TKs81cBwgu2dJhn6ucWLxc3G/2ANf0FbBUi+4mZnX9f7bNYA82mcSZBwWT6GD35depN9qrI
9ZEf3eJXclhaKvSaWe30SWJxHMivnOc/vSSyewrMrMy/8u/VwGctxx+PkcIlcJO2EtWFJqt2vXWL
AW6jrZZSYoHZm9//fa+f7QnMktn/0bWo7XzYXBfbGDeNcvNxnrpvdWC/tFD3zG5q0XWa8b+v9dlG
zjwjQRxVDfzePhy9jtdldTCSMcFX7uJ0kSNTvnMWZtlXM7Gf7OFIYcl1KYohBvhYaMD4IajAB65H
obvpXe5s/QanLNuezxjcZQ9dzj6BmNE0Zq2X8StR3ifPlMSJwhwtQJ7sx0K3cGfCxqlej9aYXmTC
/9bU6VEz5guYoV8djp99gqjF/u8oznl6489tdk31gPSGO13kArVyXYrUDXWHUPmLj+LTm8IMie8P
gSOL9M8LOVi+MppGSxv5fcHUa2PjMF6O3oXZDPNda8svcvtPr0drkEoKlSLu8M/rdXoxrFhcQlI3
WCJlLR/7dYLXl3kDaJzp9t9L89PH+P+u9rFykeegQhms5JV1yy9/TbNdOy3VF+fvJ+ufQ55BBgYn
sGn5+K5MfbRmFQjeVdBv/aUJOOHb5pdi3Ck1fGkp+pfNAFko+wlZ9TljYhV+2J0tSc0AEyuyl9wV
j7Zw8bEapkrlsbQ3P9uDqXeyODWnpYk1HE9ftm2o9Lgot2wKrVq6V33nYrkyOdpd6arp0dC3IGoW
/8lrwZRamnirOhVBVwOpNi7XYtk8GQVuhQWuU3hUtIZm6Z9Lo7V+IMNbv8HiaN8raQ1ViGcOvsj1
aLZZVGMB0Id2Ltu3lfJRH/mLaM0f/37BJN8smD8CElSJbLDnaVbCVra0PxcUv5fZz7LIT+aUlSO2
NeYWgQQb9lo6MIZaWDr9Nd9fveKQO8LawsUv88R1l67Zl+WEcUKjGefTWGyBDrWTyYEtFe3dpjfN
QRlSc5Jt685KXCu7aHuKACHF+fSBOcTiJt1yRsXddoFy1mPHHoPUUGnYTPXwrGWb8c2v5unAgT3s
qwHtXrV4+jU/FGDxYizDDSgH8GRI7lfQhNCAz8OebaiXqrymHFdergtgcAOGihGjg3CfVrz1nnKU
yArH3DGH8GXbw7tOXfKxtEGqFrm9FPtBW+DW2XIJorqoyj21WfE2umaXYoGXNUc5yvU7JX7wCNUy
V3BYsk40UVEU2i9H1MZObsGAxKSZNRTHW/Fg8gMfoCWO+9wTxDm6JcUxSH3zeVlNeiKrWap4VBXT
J2MxToe6a1MmhQP9twmnWQ+DovF+islcv+ujwN5W97DRMlv+UmrPWADn7nrVmJ46tUWfRvybDjpv
bmM7n0Y6dt28HtxltR+sytITJHT1T3cgrNxBE5hKAMlYIy2ugVdPDTNLj5e6EL+dzZsvNR+HgdCa
S3x0mcfLXlKKsTgni5YHaMmS36ft9nLs5wQGvRvpVU8dTk+tMez52nGZFuifjdXysag2wKiuynrI
URIfjLpo9oaqG7SS/XyXb3ql+E10VcVzZsz6Pp1aUC7EolPFaTQsT8s0pe9aagjnwmdY+kFf3fNo
Nc4eddsuV0WvNNxlxHaLId32pM+p/3BW9t2kndMe0Z8iphiVP51o+xeXmYkZxezl7QHb6rLZUcvE
xavJ+ortO7WbYAy3alqh8Pkiu91sfr2wzTpZh6A5OK3SlSp6nIkZDuAym21sDkI7tYYAw4wjghM7
mbBvR7/yCMltGzWMcHufWqHWPozzNn1nwMMTiWniDBWPC3imUQ3TY1Ba9oiqehsvR4NU7OjagVJx
YzjjElbNCL90hSWTmWl/pwtXHN15AaHNUFZ+61WzShizz19gDM/Xs+Z1N+YUbLSQ3OV4xgsV4bCu
1fd6kMUVJ7WXh6M/jM+BMWk3IsiNITG8dapRJUrrTg5+ukZjVXkzZlkW4XKXa/O1a8y+E6dFNe2t
dJXGrQw2y2O6Fm7iVGlZpG9ull/01rJeuEU+GXAeg2lkk1DqtC6ase+l7Xyfi3JdQnxWci/cZru/
DDSrfq56A7NLM9MKplu3LkGtySx0sLltf1f7mV+Do63bgS2oyR/MoKsv2kAacIw3Zz3NeKuXu250
BjMaxl7+agcNxw/X1Kp4aGb5Y8QKJrh0UsFCRB9ReXEtu8G9t5tyPYHe1NrItVP11jWGnvRaVrN1
+B0sDSOYtS0iyGwOqStwWISBgdX9ZrhXea6vPbjEs2OtaaV2BKPFOAQQAH7OOt6yGlTePbFIH5UA
qROhijoSW9OzrsrgMatlz6rfBJj6oXB/0TAcXqbRkdd0Y+qTCSDxKk0rUCLaJoO4L/v80bXa8rpc
O3liuFjd9bZdfZuttn5doUPd4ULURBSqytfFntfrwQrGej+uCO+KtPVebeAP5weu7GcrtbaD0svU
I3Gw/TqR5Cq/7G6qdyXpHHKfzn4rRqwHbl2/dvJIMGx4UvO6mOHiyelkNGb7y2rQymOsMx/xSbCP
i9eox0xY087xSnEzFaAfcr9U+5khu6RYS+MiryHL7/I6N/aNoYLdNLfabkA92IVlPw4/FxpEYUlf
OsEmoOWbBT+6hb7ZuafZyacn4to0UQV2MRAyK+fecPqsC7VWWIz2UwXNIeCP/nG1pH2oRWneNMHZ
fXBxnWPj2ckyvdrp0+BclxosffbjoD10SFvmSDPKvNu5+EfZkWCW0oyMNcuzo2QsHnp47ZwxQP04
P2qIK65HQ7pJqk/2derY2aEu9f5yoIkPZLXOd63ynNsiE/o92PzRgnidCwKBJb8w7UqeRlumCdz6
SYtsu2Vs03AZtcO8l9zZq9I6qiv3rDXNt+Cp8eb21NrNmvgUyW4cZ5T7dhjEIZBVsBsqZ7ubui47
LcNUXgrDxKGVCEo9rYwVXOclwko2rnSJN+EOqJta8ai2wWGO2RjEZTn5+e3QZn0bZ7yihfKYPfCV
OZv5yi5S7abCyw5+MM1Hy1tbF08lu8hwEcE4/N+ByF+pCVNItOxBE/j05Kh4/hmG5L3dVG3tiZMX
pNXezFxvCYOhV/GqLX68ykm/cHvxIzdsztt/X/pvkgfX5qCnYXbGyZEffbi2nlaq63oGd1zRA7g1
R/1UgZ/CAbdU3U6zlZ1YrZ/dpBVawfM+DJFWoXa8n2VvxJtRmHsBm/qmzysTbosqqiocDUtcdOhJ
mtgerCLZ3G6IQZPI8wEBsp9u/rSepj71vxp6/iuePt8OUR2tFrIt9vE/b6dtHLsadQMXA3fNLjc/
h54+u+NeQ1+8+/ej+y9j/DN65FpnJBQqD3zRP84eLOuZQOds1claYVCmdZ//KKFo7BubHZnPMY9M
NZM5LObTWGVpaBdDcHIchlJqfZYJ2MAvuIR/yye5e3gTiA6Cs1bsYzbtefnkd4WC+2Q0lcKEQnqJ
s2W/VT6oqEv7/LbK9engg8U9qlHo+3ay3HALnK+8SM6r5uOjYS6DUTAmmO2/xopTfSxyc1irU1fU
/h5FU70Ts8zjsoNc6p7pwHaeTVE9L/arnDr/i1X92QdFXRiCADVN5uA+JKbSQD0qmbY7Nd1s3dDN
DK7mblJJCUwtsd3mZ4F2g/ii/moI5rPlx+UYFEH5wTz1h6/JtOqNmjezYoU0zFjMBIidUS5X9aJb
X1RT/+4o8rLpcUMYokhkIuj6c6lj4YZIeHDFCafJ8gStaYV3v3XbbUV3JpnSQCVzM2YH9hRyZKH0
MPfm/63Am1YQ45pnTBRv2kfc9ecv4cJmUxsH0AnHhv5ptKr0rlusB2aBFEcUvtn//uY+e7HoEZFB
M2yBvOpjIV5plWzLqTop0fc3lmiGhEwWQwWoNI/WiNVOKbo0thxwhP++8mdvFioQah/0egbE1j9v
NPMnxHm9VZ2AR9HkWPz+MMNUu1Hj7B3+falPPh7Ur1RUeKk0pT4+09Jv5tTC6+akz40Im76eCHLr
Pipw50IUnAdx4UIDKvAMMAIMUv599U8eMXoNJsbJjOEneB++Hde1xVKnYACFNRcxp/WjNQgCEj+t
w2kNWkEKrz2DPxp//fvCnzxhdKVMcmHJSe3449hctpC5Ur1lPYM639XYPoSohZu7iVPii2/nsydM
XwwshgfVlDn5P1/mtG49sb3JoaeTD4lR6bG+IaqVw/pkI6892Q2zNEHVbTEg16+8mj+9OvMCKGv5
cHBe+/Pq2opsJfAGcergdlJTbcu7jMgw9hqji93Mmy6Bj3eEgFp/HJT/FWP5s42DBAt9IEMSVIM+
in+MbqjZsrEiNRsDYnttOgVplp5l70FQrvbed9Lxu+q7+dKyFzWE9VZg4tBAVs33/37lTKB89jAo
fiG3553Tjv/Q5tIdNaHPBksuZ2KyzposBKJ1tQOUUO6Ux0CON3Ubkv/ajfEE0Q5YqvrMbVOa0sWz
28qcso16CWri/8kcIhf/rl3Z47+lin7bacy0YZquUzLIwR+3VJGicqn1S270Ujfku94PTYII7N4J
ynzv9vYU2QpwkfLXnBS1yH+ulfGEX8sbVtgPC9TzkDP/hzQ0BKVoPcJi0GTC4KGbNHS2VM4rNYNJ
HFTXbj8pY4hXAp7TJOwJOw6D71kSRKb+soa4et7ra97EdZmvSWZSn52HuY/MweY+pq2PSemvN7Hd
8aLmaJqrZ1daiuKIdRyX9Qk5qx3Oo7SPVZ1pofKd4ipAOx3VIlDn4QkZTZv/ni3rodMmCgJOf5vm
EMsY+1OJ44/Pbd4Rr0/FnKAUO8xlhU3UYoRDLZ+0BT+ttAaqkNsZ2cVQkQ2s1PhI2q87wG6mKO67
YUljm2FFqtngECvMD4hW+V8y8wYVKIJmqyoi5tzxv5LWtTs4J79xnjFocuPWKrVT6VUMynVnSyZX
PG/9+gOBsv1SadQgmnSTN7YpMaZngP6EonMHWcQJ0d375MVrufPqztmvgbviMV2fKUw+RIaRiscS
AD5PcSQL/W0T10vdbhFWgw4ibg9gm9HOUUdDIBJd/bDRtbue/fUKG6jsmt5HEZv4fvs2Jg56af2k
qkZHyc22nR5MWbwACYqt0XrtiMH2cjIw3O1pqnX1BgHK2dpkpHpKAdPLIqY7B5jl/q/cMIuLVXm3
5xpV2DFsGZfkjSdDtHPYAVkIB73HhDTlJCs5OuMCln2sVZuZ2Itnv0E90qNuymQRbrbrRXPtBa+9
S8lsWfsbtbJ5VOO0J6i5yQfrDkJtAYbCNWMNbn2or16ZNLJ8nWr109zWIjRc7bbCa/WAmvZbs2ak
+d56KwgQw8a191I0+bWuZgATntZfZFaOn5pdix2wmyLpHW+72HJ9z5/VLAfwKb44W3dZ9CErz360
ZxwC3VwzeGzri5vqa5jJ/G6jUnDZEJ6vYYpz0K6yDDcpvI2bH0gGz7Zt8dbCnO9FcN0aWhnmxbiT
oj3UunPh9KS/oxVcZwKNor0gW0xHaw0BEntJu5X6K5UjspDSeAkq8+jmyx2DRCd6g+8ezOZ94FUr
KDxfj8eWKTBndovD5PvvIsCfq9lyM0pn/SclD6TLbjAeVw3by2LxqiSo6gGxcfYLlJsVU/1jBWnd
1YizZEii9DvwCyvuiA8wH3ENeDZ2sUN8eGt3w6tMvfdJ+a8aA6IHvW9+G668WkdO7sLjHdlFTl3c
c75R/bxIvcJ+Lqy13jEQ1L/Pc31Nx2Ombt49NANXzbtMD8vG+Q4VnDpquXzHTkOPfJi9yaCZ6+uQ
Z/YuFSW/Dv5PUde6z2ppsZPA9T1ZZhUxOPK98ccEgdQSE17dmHV6qaf+fNPwnG+xgroR/fpzWrM0
0sdquUZ5/cTEwJ0718woNeTGDCMz3Lozc6QkMnAnnIzS5hA0lZHU4KFD4eISrlnFu1kaU7VbMRi4
LGUZlW7dJbA37dscj6Zk7cUQou37Llu3iIZtFM9N5mWYDHAFWoUS8uKCRYdTGD22bvJ9Y3AooqRd
xpSo5JUvDTvWm/IajH6PM4wPJBIzwnCyFThwZnQjs260uJ0cSiP0buvQdrdpp8a2jvSltK/z1cBA
R2/L2GrY6fmYbh2vIT8trefG974zlREAosToK94y/VXXNA7C1fROo2y7CDB6EOqzgaYGIGUY9NkO
rVIbg5OpGOq3cUvAFyWRQ9bvfTX7O2liXTcs2W27Ng9l1urJmKdtXLBTR42b32mbs+zVhJ/Z3DXe
NSzGFQkb3QdvxrAMU5vXhjpNSA5GCYtUVhOqxPZGv6vWbIRVmbr7Lss4wIrF2s+2vt0S+1dR21Ad
BwtJCwCxxeKLkeLsKkAfGVempn6vZk6xxCwo9onhxpMjbTup3ryuwwy59ockH85njKyMna/sIZyD
4cgbae+nxsEp1uuXGP2FG+HN3SJ1WA+GFHkIk9RNMvgMYTBCrUOi5m1UGokijbX1Od8olU7jZsfB
sJCeSIAoHo/Hr8fvzdlRaQFTwReaa/eGMOu9MQd1WEj9Tm+3e0yUXYZ1cxzBLErCShNdEZpWP93I
vhChp7r+oRPZtvJTjHsnb4fE6+0uQrk0J90im90szg7b1DX2dl1cs/B/dTVgeyM1OKD0FtS0ge10
s4wh1dIuXMZquq1SfLg0hEgEv3iFGSVuMrP2pnl4LhkVrjJ0lh2+TaNNRDZ/N+e6OTgFnjEOlowR
Q1t3mgI2UY72FI9au4Y1U9Rhvlb5zeRlpEo8m7WH26n3xD+pnl5MbVZFo9HZdIzsyMAZKbJKn+Z0
4cDm9NVbWlFY1VH/K6eVv1u/1aIUbd7RouhwhfHBei7fY8+jdZeeVU1Jattsba3s401Nb7ac2rCb
5HQxWfLG0OVzl1s/saAWeyZzKQZ3zZRMoLcjFj2trdrTDi29jVB58s0ZFjbnwHmgpT7eZcOYUhXt
2sgZOfQMcy04kgoVjoxyJhhJvkvHU/sJzXtcD4EdtiVFUL2uZYx11qXAQo1Tx7g0rIFaRG6LndMM
OCHp9Nuo0IpLrMgBZshc7Cs/q+5SU/kRbufVbVlvoJ+VkUdz7703bfqzEgphkeMDKMfF0am1F5Vn
9X7z5yDB7GdAaZvzpAcOqLKlGVVKMYU91eAQJyR/V3QmDQZtvlB+b971XZ7vNpMhlSYQr8KmTlpR
ckw6U9l4b+mCjSVfuVL7mNI8OgADvRtqd4gsUf1Ic41mxqhO2CNxvJLR8lkYb7lmi8jrxqtSLSJO
t442nKrvKK7cECM/4kzAj4YXep/hcBbaMNlvBpf9smf9Rgjecfpcg+2Qz4PaYTB7D4SqovPkp7AU
MDp6ZGrgXi2m8WDP+Y0xYW644D8g5RkdI5rb1Se8WUzh7YSTtbsZ/MyO6Xckup0dC+m9+RZz4AMC
E6x+BLgGQ9vjk+lHaTDbl2BiOI7cFrmNaOUPN+V1T171I5gJxsiau12RoZjEe6FLchNv+Mqyvwva
BDHlviyyR3cGSYxoxUpx6fPbqkzOxclo+4+loSyswn0+wHRJacE0izo0/K/FwkelDHu+GL31Nyie
a3Oefmijnu78xtNCSYM1mrOBzbHQGcHcxrvBrH7jyvEISLYLN4L/p1LnGBRjUUYUYqzYzmDbU6rp
Lug6MH4x2Q0BTkVAyPwFUJ/6bEZZUYRGDwj0cplCd4OWu3WsG33GBW4w+4t6lBetCL5lgYUpol9o
LAdhH/GqpOYdiOdsWPaVqnCRbLpb1JnQ9N1JRnPlJ54+Xi3wjrEqWyb7Esld9sp/xzCqQJBS9GXK
0vFqNiBaJks9+HujLWa6pMNyl9JsTHSvq0IwJXNS1nxDg7VO+1TXEikLuu8gLO/lnPaXq1BuYtXL
GJVO+TPlSKCuPPPJ1c6eI/PUaMUd43qnLChumJbIw15ZQ9T7so6MVh9P3Saf9aoeD/M2W9fe7F7U
jlXfnycnXh0+pTDzN/WzXI1mDe3ZwavIJ4kRbaGupeZjwrox2BXiQGZcSsu5nts6C1e3nch/iHQD
NzWOjE3lD6k7oom3He2oDSLfrWNfhbLKfzjd9Kgrd0lS4EHx2rbUd7DGCzuqeYkbpPMtjZl2t9Uj
TSunSOkgG8N5dNtOjNp4qbLy0qx8da/lQXEM8vo1wJ8t2uYuSGY5F11CQ9m4YGeqH2sMnI/9uHq7
joqXDKdpVWcmw3q7WuuvxrDKF5opGF4VZZusVYWDbu1V+5GZxmSqmitL18i2xN5Zcclr+4CV1ltZ
6NEGGRSNPKKWZdfgWHyxiRSDzqZcshuheTlQtbNscO3Irn2SUisgiAv86qEf5u9ealyYnfEtL9wW
faGLNSpun7x5707Wgx5l7ngc1ahFFKlfCkN5B1J6OkayxBcQ+DfRBEmCO6dyVy7yctPtPtKWdDhs
nYMxpiOtuNTzn4OPBbtrYdpBwyGNJn9QIbMQ/reJ9i4GnJu/t4rC4ibsnMwJXR/DwXm4mCQ++JJa
HOlVFwXdTFdx+0krsgDZbTya7nDZCGK5uVHjCcnuFE7a9I688wiNKNgtHX7s0mufmnp6yOTwjk/o
5TJlJj0w+QKG8odvb1dbl14oK7hNF38Nu3TJSJkU5cXG9KHvB9l5n2WIkAGuzSK/tjRd/fSrzHrn
L9QvQ1fy5cF6Gy47owrmk41XrID3Xg9MgA7m/Gq0iDfDUqcr94KTllsdbafo+wQstsMLVP36S8dZ
+5fpLaJGGTJGDWetFeu9/cvUt5clzW+1DOBp4CBCXiznlVfbJVWj9Ze+JbNTUHTPUli0vkxVH9qJ
RtmkhHE5OiYJru7/9qz0QD35UOn+SNcJO74+LTmXmvR99dpvOPxxII2vU0GuRC/uF0WruKWdGq7+
UCbKOZscZ1a/r8qUTahM10R0hM2KgzyUKc4EvUjpiQuB+zjmPY1h3GSoKvDaXb/lWcVSGeofW22+
lE1Rv5HkvVVDOdxhUO0lgyQKnFYAZEbr323jou28sbpD8dWi7GZN04XgiLC+QQk8GQO22abcZOLR
gbRyTqWZzShEqbDepYrqQaX1PdKgvNwtmfHaiCVIOmOpE4XEP94WeUPXQJ6ngrUDTfMuRrVqXadN
OSCVxauva+uDrZd5VOVETcYi02O+pS1/aAZJjh9SRGP4bpmNa2LGOsoXGu2ymu+LvGMYszV23pz+
tCoOfdZvc2OZ4+tq1k+aEncqc6/7DBdAJzetGBudMfGa9dFf/XsdisnRtoYpmbscXpeTXm3OhhOn
f1rXfIrV2RwaOWYQlaPugon1LzWH7BA+CVUhewlOOvSjsHaKKUFcCsAi3cRdp+oxarfpR9Pl3tkZ
+t4t0Vi0ennMnNaPweHcNtP6NG5ZsPP78nJcRRoNw2xdqHEIolUtv6pswDBXgqrop/z7RG5/Udle
vLkY9CkAw7wmGZpuAx6LKfYSF7eml+u+LjEeRPMEhCl1SzzFcVWDp9En3lAfqQmIBBef8qCb1U9h
m9f5jCyTOPERpjr+hQgKf7Xu5qOg0I1kMGYvyjVTS4q6X8Lc7XG+3cwHrVYUcM/F6165NS7Q9q2H
c3zI/IWTOE3xg+2zInGA8yw8pkmYLrlJi/lFl958oPV6MVXOd0sUv6mRQN235T1O2O2h0TUvsVzc
eTFJNpOqcKfIH4b8bQnwZh68N8rX5l2juvHJ8NM+GRqFnXZg4byslDwETjFcrvm4HmbZ3cgWscXU
TbeF3G41gsFdpzMAL4OBHWoL7vj61rgvtEhaxhAZYzsUYV6XfsyJc6bng7UisWRe7iBVkZEZlW6J
CfuUhsM8PbaTj/REThyN+MJ3g/lcAX5MKkom4dAb2Ac5D1YBwsQvneribF12LFR5oZR13Wg6KTkq
dW9yRaQ5/Bp4j1N8y5E3qWzaYmtVPRlTb8WVVjaJ37iET9QxbjsEGET2y7yFK7NBp1KgQFFd+Rso
njqIrbgv3eC97TIXZ/p5DRvh7rECzK9H0kleqekdekY40J1PHDJUICLQORQA66UJG8tp9jDDtmdK
eVWYEervg6nxcGotq52RIlvUMt39VlWpfoLvssYy6BnyN6tvW2XRXVbOLwpAMlo9n9gnKK9y6VP4
Dvgg105rwlZ1C7PkJfPeymuTye23SF+bZmcU05MiEgiLQtyAfjYj/FH7kBWREfdhvylM5lyK/+Iz
daXl5g+nHS7AiT57mVyuKwePj5FydiikbyWptjYJXTMCBt+/crqmj+mnBvfCs19V5fyYLBxdV4wH
j63uqySXDLQjFUxjYox3VbW3ta6/2cq8Un7LqRjoV4gh0zCj2HHUur7dVWLIeCdwxwbeqot3abwx
MBkPlXlfgHuMOhR4KB284Grxg3Gv2vmeeOpJLPOazBQuI0/qh8F13oO6RZQEgBoH7kzbK+Q/+565
r2uvpt7ADK0bylXdofh6aWtszce5erdWYgmvpmpna0RcVHtv3WBK/w9p57UbRw6t6ycqoHK4rU7q
lmTJki2Hm4IjK+f89PujzsHZUnWjC56DAcbAYGA2i+Ti4lp/2CoS1Tba3achIMMVyfDQuC0WtIr7
WAVesrMSNn87l92XqqKqUZMYHSh//hXq+JxYvADTHKmYpHn1/dRxK8T7NNRhLc/13G20snqyWj3Z
Uij/rkYa/SJjFN8NJ0kPNag9kHzUnpMQ4wwkmaBbWrgipEWj46hTfpbcMvgVAOHaqK/5T56+Udyg
32vuEO3CAp0KcK3cGMVDbfc3Io1vR50S3qQ8CQzrfUKiuslLt7mVwadpe/0DD2pEO60y3qpWD8Yy
tZJNpUzRvkxB1+EzyVMFs/Ej6q/DqXcBO9kdIZnc9LayJvJTz+RlbyfZneGWMEmiiNsNGXXexIqi
7jSLcrlNMcWbixpw5PSpnIZ8n6We+cseS3c/Iw58H2jj33IQzU0Vw53Ty3LLE+dYorHrd6J/mRIr
3rixm/xFRWbeVV2s88qNqm2coCNX2h5KYbX7yZiSdhfTL9rhOis+EjXFxm15GI1ZcMrEHO/GsX6c
vPRL3hvxr4ZGmm9g/LjXh4l2SAVSp7LulLb/ibkOMnVJ4hdV/uAV4kWR5jECwMAmsq1gF0/WBzHx
qimUeRvEcby1qnqvzPZj40wZp8BJt4Xwvihl9Af+4UCdxjR9T68+0X4Nb00FdqAoSvgKGNPt5qqd
fEA92fcaU5G73PHGT3YSOJRVsky2UsKEpnVfwZOhyIvV6citrisN5qJNtbPd8W/a582h82ih47ly
A7t2l0/IW6hEYd8I1AehuT+w3j00jVnsq9beRGOf7GZ0okFPaZB+hLoZk0rcxgGAKkxq8w0PUqoc
mfoydwZYSzAIt2Wmf84tOgwCNutuAAF1XzfeF6GS3HDjPtZmwJ04BS94wAMGzPrvzUgNhMj4SIfi
Y2PlzlbERLhC2HdKAcTWpgmzLSKoolt7bIxnE0azUkxUZuwvqDwNp7nRAK2H7cYe+vr7gOjKLrXC
J5EmE4asOeA91Xk2W8VDTWKglJgodIAxKKbDouW3Se0dnCipPk6jziade+/eSkJ29ZDmD2SA1c08
ouvnm5W667FS9EdD3A0ll4KJFNumUL10o5lD4NtgAXdDVb3YQSorSFBIxRh+LGWTRanMHb3o70mg
uiA922+lNR9tSuQbPc0f9UKiSrN2+iNKS0IVEckGmVzFAHPHg2KY5R4jxIegSSldRx5Q52R0601b
G82uGeZ+08SFvp3nFKjsFNnPBYWFdGPHZK5lNpr7sUxeeldvb3ET+RaUpXeMA1V8cDsWD7kqMuH+
EU+Ilzk3PtHp/NooyOpVeZff9IgtJyL+FurxJh3p8GIgGG5oHALlD71HzwM2lglPypmF7C0yCEpb
f6JC/SNoK2RO+SIEgE1loN2C2PXOsYqWqlWY3NQDVRvFcP/Y3Eki6AM/y2JqXtFI8ibuqsouNhDk
H4myOYi84Bta/s9ThEi4AxLZ10LTvVXa8ZHonp6UsCN4x4Pjk9ArxxrTZ7xtjd9ppGNdbVbJyasB
FqlV9dAG9rfWUwSiCc3XFCjvzul5Y2AS+BQ7xZ0VqR9c01SO6QzVYwxL/W6w819qZvCKQC6dcp5i
7o22j56iSZA6me7XLhVf64bnnTHXz5nFFhki6ke990dqjAut7g7JIJJNZsDz11QSgnae7ppc+9FV
wdMAzDASyodG7/Z6Yjg7d6bMNeNPvLPT6D6x7c9pLZ4rjbwJbdDvvCNjkr3wNo2aFyiwexsg6M5W
up0OCYdNkf2h8JwcAq/8oSrFwXHL7DBWaxTEM04Hj1EIQDT+JcQBY673rXePE2ggEChOaD9md56T
952PZne1phktAQQL/JNkh79SbyURXjJZ3tB856mIugY4JWKWg/erz7vhJlA4jpI2eCzoTN9pc958
ut5NvwCgQPMfp1/cfhE9M2Wr/c2gpW6MuF8k4clJzfrGVZJPIQIRX2Lh6iv8/ksj8XaR1H5JTFvK
OuZkkqVpx+GpSkUKUF5jZ7Z2hDEG+Obn67O6ABCQwEQPHAxoO0BG72cVpVo9FMDvT5kRg3tVZrek
MJfUGYVCIxFPXAtBzHUZqeO+EVxmR7seU3Vlxpd+Bfw/CI1oKGA4svi2mt2ZxUBd49RAVdnpkFwO
aTVWt01qVPshdmcqPWAFfTcS8abVlXgFInrpi4Nme2WvUQheItrKzO1SKlzRKVVKdTMbIM7nXi8p
fKfKCvzojGWFbvbboRZnJKR25LrItpy8qkzvnHj2TlYC1SVIO/VjFdX6yniXpgYjCWlSmNzysfR+
gdWg1oyuEvRqK0c9aI5X3uRVRYlMjcENXN9Ml8YCGwroB4QV0JfFMtroimhjmYtTp6XBDzbdcwrr
5mkcx2xlwS5EAOnV4KBAYwCiWmoK9FXspUZWi1MyYWeIFXDMAzTIdwW9my0uhD+rpKpXoFtyZRZR
Bwa3JBjyhuZbLr4kBKEAKL0hToGdqnCdhZLQB0UveM2G48IWsRzbkbY4Dm9+c7FF4MiQV2gtVnnT
rP0tUYGp/SnraWaUs+X1W7XETe0/TI6Aw6dEIhg8/QI11c6GwK+yyU7BOOUdNQsV8bRmnOyX61vk
wsJZropEpWnY7JSloelUlqTrIseCXuu0TZTbLtcalemEvIDuG+mfxOF9uT7oJUwWYRstJqmSLSGd
7w9B0CKgBmczO2UF/hDUbxS/KYz+o46bzCb0Am+HQS15Tm/Me1tCEChXhiuH48KqwoSBI0uXGorz
UqcY/BF+5hUGiF3cS/YP6N5pYwjufz81EVDqA5WS/8rE5cQWe5ZOnpTKxxaHlNZ4P/EyoXqJuTde
6lk5wDk0g22UFk+yDV+oSvATptV8UNRUf1S6hur4OH1DcWXNc+nCycEnAL0oieOW0PH3v6JgZ0nZ
oeQUUmZ8FPQG7wqEUFa28IXow50JqNKQKqjA1N+P0lL/HUU/YFc9DPW2L4bm5IxhfIPce3e4/l0v
rSW7mMlIpCwaqO+H0kj6SgW6D+Vur/ieVyqFF7XQYj8Abg2XENmF39dHvPQJoZV6CEmoBM6l5k9P
z71scpGc6glvGB5fWQlHN6m+Xh9GXvfL/fJ2GDnxN0lOHem5MUxBfMoUHm2bSS3Mdhtyb4M6K8Lo
iyh58cqGbVGAW4CDvL8+/qVpkj1yUGCru9CQ34/fOwHUmVSLT7UOs9LX88x59EZMT7bXx7kQhvCO
RAQZUrCGkKP8Dm/m2Q11AUIYIoOj022ApdT7VRlbu9iZCm796Tsq4eXK/ry0aWRsRVbQBue8PIt2
0A4APwCmqg68k8ykLV5GwBBR3LHujEnYK3M8G4/LSgMGC/gTvgLp0fs5oj0e6/VYjcdx7F/ULux9
hGnQf6XsiaPjSqS5OBj8Zyl3JyVjFguni1Ctp7Qcj01a4RPTzuYXjccmpl8u8pBaHTxfX8BL4wHj
5RnAYYNkvAgprVAbKGxo59eeUSJaZIaPRQv46iaLQMptdCcOppXvec5I4YPKw25KCgh6wYtN0zfA
5gbRtsgrT7vA+obgy02D64mD+UFvNadBS2/YRPs8cjZtDHyEHq9nrSVZl2buQqogL0BlH3b1+2Wl
h8/TWWLohN07B2dKp22oluYXvLTYxEa8pq9/FhKYtWvLZw8zx4ZhsbKOWieWJPsdkb4u7ztRR0D1
6Fb2atUfLXcIvzlq0m/sNB1219dYzuRdMMLwnCE5MjpR78xNujPLIaFjjj8C5DiOyayiv+fN+38f
BUdVQOEQVeSj6/33rDE4STWV8mEfwvaj8KXuJpDBN9dHubBq0t9c6qjZ3E5LK5CB4z6HcD2Pjujn
Q5v32c04NumtkSX6r7y2hq/Xxzu7DPl2SIC7vMiRj6Xt9X5WBl22nkPCeLX7ZzJoc4Rucd9r7q9/
HgcBU4TAuXjZ78tzWE3Qi4SK8sZQoaAWQJE9NG48+qqbFisaaa/sssV+kOkwKjEQcrjkFys1gj3X
09kgxsxqoRwrPHOTQznZfX7IpqoELQvhwt7NrcejKqnz0XruNb33qJ3ZaUzzfbCmz6PqJQltdcg2
p9o2x+Soidq2/CHvTHdjDcZorSQLZ3cNkoSIUHgURnDUOrOVV5S6mPQyco/0JscnXRtGYJ2kCI8z
lp40Hro8+IhcIvf59aW5sOX4XCjMkDCgzbLcAjg/utYkNd4mLfd+DEh7kG5CNG66yXiCx7kmuX/O
j1MRDSEeEy3IU7jD3++5tm9LRZmd4WiiPazta3vIfluD8kPtUYr3rdoU+SE1c9uDNdfW36GOlLQd
olL5qDgBHuXXp38hbjlon0uVeogo2Fa8/zWpCro6D8r2CEW6uRVUsW/K0aChJYJSvS9Uc6q4mCiU
Ok6/ZmZ04dM7GELJBw4+o2dSKuDwpqrtnOaoe8lfkBlboIZUfr1e9fUp+GeCK0eBS0mlhMOb8Uwo
phnpLATTADTHairsqctM/S3CLvlRjlSWx7Sp7ozcK+k/ZzHdweuf+dJUiTFQ5dA5IxdevPlrqBJG
G6ctrABk3Ds3oOzZb8MR6F6irkkJXrgReKHK4oKLoj0V9vdr6ipz1ah22BwbMA4PmmS7O/Xordw7
l3YOJQW0/ZChNM+8cqYREq07Zs0Rnvq4gUuFskCpW7smS6aDORnKrvUSFZFItXy6/jEvzk9etzzE
yd2Wkj9l0KI/UXYNLjYVimeIHGAd5azd6OcBCQVYBz4xZDBO67J4EqdFoucwVY6k2P2uEwlnJJ0A
G05KBlum/QoNeVoRgbygt0ksgrPK5GDRnl3mSG1FRgpC+qh0tQK4PbQqzS+a3P0mZaFUX4nRE9+Q
6sG2MCDwtAd9Yrm59sHyOE7XxZu8guiwcqlcuCfJWKVMLUYJpOaLOyUvXDOlbcHP8vQR6kSYieEI
CndqwBWYsXv89wVmMFj/0qP2LCjFhhuqqEa0LGsU7oIORgMmh+XKx750JtE0c1DH50O7yzoc+Pe0
mCdE6igdvXgpYECj8h48/bseUkq+PqOVsV5LL29eUo7Sx5NTZO3RNsKn1JFcnSDaB7nxmHr1mpz5
xdVyKKLgGiB9MBfnP8/H3kbdB0O12EBjWgsqt96i5Ab5IkFaY81o4MLceIxahuaikIp7+eIKaaaE
x7g8KLE1zZ85U9ZeRfXwdkSN+JGiyZqa9/n0OBq0F6DqcWOfEavr1hrcNvaAWmhAlz95sTOL+8rU
81/DOHbf/3Xh2PHUT1+fo5SHFpOLhRoWbRLORytNHgorHOhszVshuocxNVey0QupAbBOTdagAXpA
zlwcs3pG5sdOSEd5KNLYNwOcAHPfm0cl2Exa67a+E2vOUw2h7DeUJ5q7McIWvxS3tQEQx/yxvT77
C5+aa0S6qgIyRjJaRuI323YsdXTxMx2teilQwv8XUOYAjAI6uV8Z6vw60Xm/EGXk45EYs9i0eqhP
IxBa9WgN8BAiu502tVPkW8tDvtXzsnGrZoOxzfS6OlyfpHFhaGozki2vogvKs+P9LEXvZibWBfbR
QIAL0lGnDs95jYeWrxepngFqN2kKh2NiIk4fDjtTCw1Xiqmgz5FimfItsgbQ9J1TVojneH3j3U5o
6SoHGOBhto0Q4uq3E/VMsCgjILbCg9BDhqgmj2bAE5aOlVYjr1qhw/cdXFEIPL7TQ2OjlnDKDq45
FpgCu6M2nhhZMQG+Wma8aUJPv4m8COedGokf5PVKam1VUSNXo0dC/Qz0flozrnt9vr9/XvAss7ga
KVLyelrW94UUFDPcxjyWIk+9bwJPt2qnFIg8ka922F4AS8mLl3Iqerqu4QQJFm8ZgJ6lFD+DqTPB
lERNEg0EuKOfsbqCAjgroQtWU2kBASE9AnugDKofpKxW85A6bQ30KwdcuOlMTSDxg2AqKAd1srNj
gEDX18Jt7BM/1dL3gQX5cCVHlsnZ+ykjIko8lQHOQEVrsTWlrSOX7GQfB0vN8NQI5nsjKRAVRnTm
DpRftY9AwW/totWeRES3/Pr+vHAIyeJerQTwk4KX/n576pFbKzlF/6Oaz/ExxZfe7622fu4rZ83Z
48JMPdT5uHXhI/ImkKH+zXlHLxmlEcCbkC686nMQquqncTBhWGZ8IaTMYXJjSaSWGEeXWXMDZN99
uT7ZS7+Ap6ssZBB5eCq9/wUI3fSg0kNAi6U2hVs+ffXHVOlM+IMi9BPPQu/G4E2k+k7fSaRqHEXa
Sp/1/EKTT1FyAikogR6OjBdvvgJeaNk0YqV8NGK0vpEBVdJmE+v9hLKPFgGaRXjq5/Vpn6e0DMkj
yMUvG7nxZWsXF+CQlx9DCrfXHhHH6u5Zd33lFXJxFPlRZbODrGcR6JoCpmsOnOgYOfb8ME2W97HG
3nkle7v4+Rz5yKWVxGN+cWVWZRQDfG4d3MIcitOdyYnNw+J26sKHESecFcGZ8+FILzQDg2qCNw+C
xR3VV5lj0VB1j3kbDLeQlM0Pljb/4AENMi/L15QLzr+hHA77DkrTiDa8ZvBvNge6laIG9eMePcCh
9xo8S99QQ29/fT+cX0n8TtQZUFWhx0k37P0WTJQujEdBNUQpwSC2pjBP5DoD+mhRBs8Hd1zAZc5G
r1bVTS7ND+t0g9YtFSSkoN6PPBZWYI2E42ME3tiH3q3dOrjhfL4+v/OYRgvVAPJMlY8mxjJnDHVX
QGQh0FRzhSSiqqRmtm3gvOS+I9De+ucQynlmVjwW6Sqe2SZbetEg8Rd51N/0FoSfZb20lgPoSZY6
V6Z2YekIXLyMCR6kFNZi6VzU+Bq3qayjYnVWugf2NQVUV0T3jHBaM4LBHQCCplXS2vsCZ2rv3+cq
cUU2olDc02fwAjM3wjnKPRNHiln9mU1o521tHFMeFOGO0co+PXsky5oGtrI23RNZ9l6ESqf2QmcG
VX3UR1CatG6hd6pOA4OieQLiEVFqN9aa8PIDvruO5Zh0hsiRiWFnIsqqABXZabM4FSbk+sieqoNu
T7MP1tPd9HO1JkZzcY7SqpIbgRrZshlfqJU341UuTlPtOIh58gYQZgt3Dxy0nw4A1nuk31eS0rMD
wiRRkkCLxkEr+uzF3Xk5QPYcGMVM4fWUm1N4aAu3vatGpb/5x7Moh9I57d6r7/GyOK15qYcaCXgU
MXjZB2QHR78KleDgZvAprg916VMCeUNdTuPVzXX3PrjUfUpffezYLjD69qPV9x9GIOynGszjDmnY
DAkJU18R2rm0XyT8jbYCbqo8rt4PGrVZqIN9UY55YNr7KsSe3W2VD3UzVH+RKDPWWk8XJ4mtD1bw
5FLAYN6PpztIolohYMrRgONXTGq2K7P6d9/V6k2nT8Yp66dqJehc3C5vxlykqEOSoq8Rhgpmf3S7
gwY9WNQJ4sSvSwQM/sMicva4HHga8ix8P7+6MQHbeCPfM58HSBHwY9MwhH6uzzXqifBvDCMJ/sN5
sEH7ye4T98XZOzxSPGCpOhCYvKz8aexyf9L14WGkTL2SUGiXPiblNxPVeSmCtFSwMwY8/4ymVY5O
ikZdr3AAlQxtUZ87hNq00Vcq+LpYGF/pXUKIGQK0zn11UGvefUa2R+n5MTGH59CMhqfIzdb0Ei//
PtIPLjTdPnsQgE/BMUkJAihagQZvBjZggQrgizGLeiW+v9rULoMtMCT01UkaqbbKzf4m3algpQkL
i94jhDNw14MaHPB2/OVWrdgqYZ/C/AnUnd7V37u6sraO1rgfauAEcLzqadsjPbAxcq35+O9bkBIQ
ORJNGwn/fP+rvDnrPQkKOk7Al7e2Yj+VdhTsjdpQ9qEl1F3SimwleZZ/5/JLgIwCJEB9Fn3HxbZv
+xl2ED3PY59P8GqcIcMwR0S37QwjV0X6/S/yRLBdEIX71/cIAZpXJ/FEhk53mSw5ZTPik0VAaRQw
9bCg57066dGunEW1BbGkrhzwSwETgTtNpqD0EZfjocmbO+6ITB8GSNnXtBvKp6SPBcoDvQIpv9QK
K1kZ8izrZIoY24B2owmFst1iQXV3TIBEquIUh20w7TyzS4MdushipZB9ITZTw8aFlzoTXfPlWzpH
ewDe0ihO6Hzonx1ncjcxnS8/D6v6pAWQcrWOFun13XoOrJPNtTejLp4oViUyOD69OClBoj84KWB2
Rw2zj90kNElj6DfeaPTJZkg9Z1cp9Z/QE2vQkwtf2KNIS3WLSvd5Az90Q51dpIEFTe1m8lWVu2mI
I/vr9ble2Duyj0h11qaIR2f1/cnsOyerzZph6iEGs+dKrkIJ2msDL7PZdrrmrgx4aV5sG1wdsbbg
7SyD5ZsA5SiWgkS7GRzrKmnumykUD51C9n19WsalYeSDCF1AnuEUO94PE8JHcBNdDY4qqQRyb+2g
/TJ6VXQHtAOQrhOxXX+2Yb/lfhTHyW9HS/W73hjyL0OGTHOnS4vNBLZF6w/CVA4IoaKfNHBpBJtW
FZO5R+FcEko1aJA714SZ42fuNMxbSvnjoTRy5aXuYu0jZByooGkcfsxReaJC2ZlfU9VMv4UJBF9f
yHTRU9MYqgTCGiZB2s7V3fWvceEC8siouPp5wyHjt1jkam4DxbBCnjVl2Z3gnmsf4qqPbzxzKlc+
/DmciLNDN8ygKkIb7uzEolY39bT4AmyvVOgYvPH70idsjSky4HmFaIpVWsNd55CzHiDNd4ZfDfAn
N64WOBDu+nT8AgGmwl07rhGu+w9fgjesA0XexXBscSmoPWKjXpd5GGQp2s3gBcj/dGmf3Aajq3+6
PtalLQicCXAuj9lzlKrFi2DQFJ1rnyLqvoXQuXN5mayMIn/x4pqDU4i8KTBUSeFYrO1U2sOMFCDG
MFVUPMDtrlDhQjyg7hX9NghzGPIjZBmJqPIVtR1Wbln5158ND1qd2Ez5ESLJ+3PWOgnV+B5fmqFB
TtCI3J9VVf7kDDjoVEUO7CW93F7/rudNV8NWVRsEkLxmzTPRT61ULTGpnG0ztecb+pIYcbXz7CtZ
3+wyQ493zuR9DzT0yrxSL0/lGN3YUfw50PPk6fpvOT9ZAELI6wCtgVA40+5t+9EyKqUJT2OvP9dt
q3wPh8zyhZX0/+osw6QBBUr7OvSJz+r4mZ4EuoCje5oz13vRE03r9qIPmjWZ0/MFpSWI6S4lJXn1
LLustD56Q/QwKyynoBcJcXurZTl+Dah67dQqhu/XaGvEh/NbiGwV6CEAZxKK803cVrSrEw+KBYbv
1KrrdmeP7YtewlePLW9cezHIXfl+18q3iUXNkxcRQNnFrhXWHCVslOiUuLrywdK7+abWE29H2pRC
MezinZKFyJ8g7v5BrWMFjDkSR3Vmlyv5+qWJgx/gMnS56wnP749PikhbV/X8EAwI81OB7sBBAB5E
mrhCKiG2xod/36+uxHbI+o9xZoCGdgZIvsYMT0lbfTX1QvuYAmDaaGinrCTBl06GTKLI2vjnDPRR
U0XsjKiIYM05yk5tqu4Qk0h+dnXM2K9P6jzQMhsqhToa2jLlXgT1GmJZT/cqQj2gL/60yElpflgb
WKxeH+fS0fB02kdyqUA7yym/SV1aHhtZOsKnQqBuuDFzPb2JyQHuUsjIm9Q1EWWd1e75PwzKSpEI
MiplwveDuumQli24ABRhInc32y3+eKGjbjzE4W5Rpmj38Uyv6fqgl7Yl+4PiGXUfOA6LmUIDRiyk
98KTOg72Q4KaUeZX6qTe1Dl+MzSckpV9efHTAmdD61eyAZb3chPExWgoSnhCkDG4s8O0OrQe8h0j
X8SnEIpaS2xk/x5SAeVT+XVgcdAklT/qzXqiZhPEQOZhCWKCfUKzud6HxrDm3nrhW1LftUweolDx
znaN28314FB9OLlu4DS+g71FfMMlNWhY1+l1vEl4njUrC3jh9GngVkGU0RcgzZE/6s3UsIaYGi1M
xcmpwz+Zl2c/oqJEUCVqjZWPeHEkQoo0ByOwLCNYbSsN9P8SO6w8tff96A73atAn21lBC/j6rnzt
VS/CNoGLqwkEIviVZWN3SJAwmJEqOWl62gyb1JukKqhit5nfj16P1I/Tx0+uFafPWtiI54he6F8s
wxKE47Je/TkNhfunKOb4U8S3qzAlCgMVtaFw3Ou1oz2zivN3pdDGxC/j2PiNJl1T4JboDN1mtk0s
IQpLV9CatLVU+aUFEQ1y2AN2h9SrNQ4gEVLbvYGEnf2qTReJr2YsfYAodr0Fs8iFnfcxBL66r5MW
CVYoTL7tJKG1aRHwxNcmymPPB+s+vNQhJJRe7VuyZjWZbzNXA5Nw/XNeqJsBaaUN56LrTQvZXux/
jlXcQ4ZzsRROWmNH23+cNtBSTbEdEVe0ZHVM5zMHldr6elyhizQH5F43qltO+zLGF9VP59z+21dK
cQcBBxaa22SRuvJDZYg7W3YCIB1KfuhZi8sup7mMujw8lai3fXQESpB5hkpf7qFHI/Fim6jIT7bX
3Khthg3q9c90aYMTAmkmUAKXncvFUdIM0RYxR6k1i/pG9YbpDmvSdC/Ap66cpeVEaVLy2JfvVeKS
h8z8+6FQz3BGU8QeOg6l71jRRhlnKIWfAikOpD4K5BXiaK3JvAy9y0EXpZxhHkcnTBlURN0nHTiK
PwUmVRblpkMFpfXWPDWXt7UcD4ySQ0sWpNZZv20Q84CXbeEd0avv/LTpbzDL+3h9zZYxdznG4kNG
BnIGc195R2+PvJ6b3eXpzhxXcv+zd8hylMWXm6RrVTeiMTFqfrnvDsqXbGfDedqoX4Mv84Py+/qk
zspSy/Hk9nkT1LPIqvDy5cvhODg/lHuU5pAbnhAtOSi/V0dbWael7WOhzkSeIPdwdPW3o+6rn83j
FPvGPQPGPzxE43bNrbkGvLy0G+ltgUykU4jv6WLlEMiOrFSn82s2ya6M6x9mW31ws+TOmjAOSr2V
+uKlEwdyRhKP6DidQS+LJgaPIPik6IhNvvjzOjv2CvqHazO79D3fDrWII1lOLA1qhhr00xTdktGt
bI/lo0Zuj7cDyB/wZnugGT/Nes6CzQ/SkvJg3Is/7A/j3vwl5/OvxPHlcIscsUpdA+UO5lPrCHQi
WRoPN9dntIy8yxEWSUxcWTB9EUE/Wi3GIh+wjDO6lVfKxe32Zv0XR9iLqS33KZOoLB9mwV5o22Lf
Hq7P42Kg4NGuySyTJPf1In6zMm06FXqr1K+BYvirfi73r+vCv+Rg62f30od7O97iw7lpm6AN1HjH
vLznrWdWx2zVyEpnN729lOXivB1jcVAjBKEVuN8e1EiyTJ1rFxk8ZIDqG5RrdhjB00dyvmuGcttq
5sPc4LVQOcHK8r2Wl679isX6BWNZgs9n/cCYdVuzrI7zKCWao/GD2yPLnKu3ZdCdOoRkcHD4WLjf
iyB5rr1qWwTZc5sPNwN2kFqP0BCOHK7tFT4GHXvd7ddI62trsgjec1fz0vq/a6K6uwnT0rU1WRli
ycarh9Qy8HbwjmEXbp2moeN6N7q7lc18Kcy8WfhlxU+nhJBiYson/4W+LpfB60XEn/NnwkyxX72I
1Os77dWN7s3pyRMUZFs5rde4Zk4bBEuNe4QVjPvgS7G/Pj25Ya5sqGV7gqeY8NSY2XXVLyQ2UaFt
d3xGqY+h7pN2BepwVi3/P6cIiBO1PRjGy0tWwRTZMFv27613M/ydH9zJnx6qgam9flDl9+oFe3mT
/O+Ii9JXhjBWPMuwnYZPtX0vjJf/FLex5/l/k5Kh482CGVpnTFUn43ayj+1Dpv/ugz/Xl2ltFovL
1LRrtWsmhqi9e0DnJlD7IVlJItfGWN6neSOiJqBXkGbxNsIKbexiDJTr/89h5M9487Xoi3dxI/Os
bJbBOpy+Z/3Kpj4jKiy32eJCAA09u0PJoic/uOj65+7wmhqYv+bPxf6/bTGgkPTALYBfZwAewCax
RgHpqISfPeMmRKnPNFci/8XF+d8xPBk03nw1BbALQZ4xkunBnthjOP1mP65vsksZm/FmjMVRmQLN
1YySMVodT+Dv8KlWnpbL7BN0jBTfAjNGL91EGOv9JFwoIjAts/4YUvUOmg+hkdyZSfer9fq/DcEn
sYYvaBavVBRfyyRvYxzDghxzXHAYQMfBjr8f1hCDqWHlAIU2DDE9QRSj/KZmEQj+gDfGsBMV3p07
Bc+A4rnEhLVBMgeH5cNEoanalG5f3mr9lAVPuRmE/X7Ej+Q3JmxO/zVp1HrYTa7exb9s2K9x6deV
EM+hXmB5qahe/Yd+EQ6y9TxqN7biIWxbTx6KeYrxvW3TY9E6NoY6jgKLw5uROFaCnG5DWqk4K9nq
NNi+NjeIu4fBZM5c4oor1eGn7KsVx3Wwt0pFfNOTmeZ869XDB/6mJN2FGPiSa+HZEtwVgZP9dVGt
uM1MHK+VZtJ/6zr2hzeBa0gUqBoOkKeLqd2VZjsPj+pceM1GSSLvDx7h6JXBQUf1PgN30By8KciD
wyx6xHZLxZuTT9e34Nmbj7VyZBndgx9K8XC5zyNTuPygsgORGpfKbUKlMbitUMk2tnkiCgRlhUD2
2UKdWfjTYNmZL4o2fQgyzV7pmsggsdg2+CkBRweLjrXXshBSpw2ukJjOH8EX4TGTtaWvpeP0iwag
g9Wfaqzw/c7SZgkeI2umVUMZEy2DxflrRZAGDo6nx7qL1PpDElXxI/r0qtgkDb1I7LA679HMMQK4
xTiMVkMxFxhbaOLe1mvA0I6pOGudqks/Ckgi+EsJTD6vx1d65eWRp/X8qMY+AJMRf3rdoQFgJqSP
PrsQrQDaAjbOJk017TK7N2EItJJe4wQYc/lmkYfBylPpPJLQHMDZk0CPAAwmge+PtNWqndXUKrS3
YMbjrPT+6hWeWekUOPvJwdHY3Vtd89OodWt7fYcuX1C0fWm+SPAkaAuqpou8NtIrTMJVKGcuCq+b
nqbtNkbqbhMZ2NZ0QXLfhe1K7F/GZYZk99HpkaQmWhSLyWp9kdphbkxA+vH1qZFNfyhpQe+uT2x5
w8hRJNIWFAMLftYjLDqoHbrSqscwVbqNgQXAKYPRtkuFMx+vD3VpQiZXJSfdwCV02W7xcO+cNK9R
j7Wl4M5uaXn5Le8EjgjXx7mwVnKlACiTVVJ5W6xVrtie0gnGMdSoPc7AER9dKsAE0D4+Js2gbdqs
WK33nccNyB4OUBCTgo5FgHq/N9MclKgZzfOxaye0O0Wba7UfezrGInpaIQlNYlxhizbFzd8ST6h+
g39OHmwAVGKrZbei80u3BRU/6NKhrM/UhN5o1xhPQddbeGh57d9e7yKE/22dSmmFChLA1qJxNZy8
BS7rIFVQZFO6AFMWvLSo4HelGb8IGBrPM55tf7Uxe/CQIvajNDSlux5ITl9L8BKQUvDfkH0Wtd/S
4flWNYl9Nzmz/qlWsQTc9q2N+aE9BQkVW5EZOE5ojdiMpqI/uvPA7ELV7Y2VhbwQhThpsnkF7BUp
BmOxkkk0JyVmbyrOMbEmNrk3gOSPOqrKGzcBibFpmiCN9qA20hsvokG7qbTQ/agnIoGDhUAT2pNV
WqxtMDns+yuCrgysUElnAB24JBuiL2o3Xp7Mx9QZkSwxmuFDizEVqsvqOP/FCyURO8i5fevXw9ze
VnFqrMSGsxeVPLZyaJAL8KnP5FSQ1zETpZpmPB5obfvlUCaPEEKV5zqGqnk0tTRCQLyuhrtW6TDb
6VNUfIVjvHA8NcP/H87OJLmRbEvPWynLub/yvpFVvoE36AiwDUYyOHFjMJned/d6P64taKaJ5tqA
BlpR1SL0gS9VykCEBaWy9ywsSYAA3OF+72n+838ukxfQPFGEf7hzXOax/DlzHvSuzno+ZhsvvrMO
u1yJjT5z0DgG4JPtdfHzmsE98ydzwFZeaE3TMTbnTEqEw1X8hSu/brZLXA0fdbJ/sLYhgcIpgRDw
7BJ0sbM2cW0NAwSrfZx729TF4iatgRI4+h8/X3B+8D5nARQ2whiEoV67OOQF2RIzkBUBlRWrO6+w
ijCvz1iP1nY3P3+ry8Sds8tABPIYOllIzy7P7hhreWV4EsMjqAHHWbX7sE1BEpqwnMISi2mMFlZj
n43F03/ijelbs/siNP7uGNu1VkpEqPO+6F+08nk2XrT4SSKtl3Y00Tj7+bv9YDGlm/sf72ZdpAw6
To/rbNTz3nNf3PRNm+Yg7h8a+cEX94Od4pu3ubhAegAQTOqSIjjnmaDxuWFqpma5cOSzNnykX768
StDXnxtsWDpjEcIOeHGV2HVnoHT13L3DDOnVgoZ9t5qFFcxW95HVgnZ5mby/F5UJ3AZ1VofLdnVn
lhoJxexi4F8nxEXmIt6kIp0X7Hf7Y9I041MPp2XBM0OurxWihPRu1fvyU1cOClb2sAHvDDObUW4m
6doAnMVQPRyyzDv0Uz89LJXa3P/8K/9useczI39mi2Jyi7LKpeWRimpHh0Pk7numIHw1AyDcIkWO
oDY5QaINy2E0TeO2RnB5EHHp7BrXbne6xMib2Ej/IA24DFb4NDRCcXJG74bgxj5foX/JvNXYjOF0
OcYehc0ZLdqk96tWf3jQP7go8G5GkoxVDQqGy0JcxRFlRWw5+1603vXUeOA05MLw6BWe+SnwQNwG
jrYoK39JMMWLS7s9ZLPJR1qarn9e6wb/h6VfcHzmcEZ/9MT40XZ3eTOev5izXoVAlMI+wc23p2LQ
83ZVxtXee9b0YivGcrCwd79q8qm/04y6/CDUJvU733d/3WDPJ599n+4Y5g3fp+4lFDIyosnYF2vV
XunOaiy4gSmNiFRkDcJPwJECTJowKbAUD4U61g0px55pZ/ZN1u7XzpoAk67Vk+PklXOUzAHqkVRI
++N5jh/J1On0R/AoaDqbvptMjF5NhhBuNNfN8llH+K/4k1S7yHL6ZeNMi/E7agFhR5iBrcu2FPV5
KwFrofqFQAEb2LM2rcR04CI29oAXZsR8ClTKTMgqvrIZV592Dk4690iOlKt2GRMqH1LvD2aiwUvw
cts4jHEK/tkAyTXR8HS0z4bWT9wGMIs+FfUE40ho2fQw55NdhVQfta+NxoALTNt0rCE9LxpsetEn
mFQQU62+dN28fPKMYv2s6HqKOcKiwTAuIT+HPcjc+EphzPfGRbZ4hJaNFWKjwrEPO3chKh9zUw5+
J/EX8vGpk68o9dPCJ5aF/Acl7NUYZI9xhJqYWFTm8cmJV8iCmOaf1jwepa8sSfumwGB7UPIikQGT
g6p6zb004fe/QJAX8VhC3h2Tyu9nJjLJdJNdbFfQGlgp2hHtgxdvS4ToXyezs6OlrUHgVU08Mwfc
YGkAodqC8GsARyZLp8sZtFh12htPdNnvZg56ZWG2/BoJoPBFX5mfm9EkOma4sQytpQIx3DsrobA7
kFSmGdEI4qWGtyC42amqyD5VLuijZorBg3QzSNDSVgA+gIzGQEJbBb71WiGs0GaFhCmFql0nKF3N
t0yncgA3PO2zI+YSogxQ7anFKR/mZicxWXvBNs55srx4MENtVMUTdAeN47as5lM3C2fyZbp47TZz
PIrzyaAITPIlSO/+qGhjmh2H1TCyCLNOdaO1jvdaO0y+hbg/KKBYE0saD47FpS9qR76tCVyfIBYx
GPKBGw5VwiofZVfnu9QylVPnqsl9kXZduYsBWSH3yZxpk2qm3BRLJiPmHLQnjDByJ3Qd3PlVIwcT
Sa+p72+VQioBuuv1OCOhFSFjGFLflVlfNhu7oKOpiNILsxxh4XW8xAu8MmAVxn3tNsjfVw166aaw
e3AKfVNsBpQ50ADNAuyes9oefMWOgWiQiUddwLAj8y91pgryZAvgvr4CWz4dBN7+t7qamecGl2tt
XXyxNrIwq8rHAkXBKXbq1a95Syk1WPvauu/iPr1uBMb8flUa8ReVWMQCk2yYX3EmdXGYHnvv61Cu
2n2eOuZG7YDyKO5YILlsOrymTBwegJ238QLtDluG3xhiboGZjkp3q2arEpr1AnYNBdQbyCKAWPYq
Zbcb7Fa/7jNbRKunypOlJPDsAQPX4Uhb+zrW1OZTmlXNCW0miPhM7a7X2QRtQ19t8ev5bODr1Urb
R3FZjodm1t07zEymayqEykktpuWGMQ5xVNtBDabOM//oZd20T3majWlULYt3nPSpm/m+avdGT0d9
7zpCwNrQG/u1GFrWRFPLtoLWw6mHwcs8sUti4xRzjamWqSCYbs98rDQz7Ed7nmEBzYC0wdpPSDTr
WX0w8rkAVh1n0IvQUIsna01lfFNXjaPswZ/oMNa7st52Tu8YQQsl7kmHWAtVvFY2STtawYKb171S
rmjd4dtaoa4mdBKp/TyOztyuYAyzGFQyHbo/kkKYe6pmgMymsujByk3imIG0+0xNrYeZq4KZhzAu
A0qXjL7GtKFCAh2ZnzAv6cSWKcXawLpgHe4MYCQ3GJ5U27Ra8isnGwrQ0DT/0hFUTlBURbYhvzc2
JcvsUXL3nXN65Etxk4jfVwdYMnsUTgELsimskPMlgLlZ6n5PIbMMyko3Zsq9aXNXMTfwVeKwhwGe
tFp/qPQu0JuxvjFdRbqB2q3jrh9q7dBx2jQ/VtNBjQYvng5eSnwWGY3rbKvYS8nG7bli8CdT4wc1
gyPoZ1NHhs970ZueZ0tjqTXM/LpM8fiRscH5bbG//g07NrFFo7VsVE15LZKU2RQkUlyDibTe8Dsx
t4mUkG/VIisCDHm9wzTr+WkwsB9Wp2Etd/050UnwbP+UJoq7GfV+PTIbn39SqTZDbivEyHLc5whA
VePzebJj57hiCABUtXWkz1P5Nhfnyb0zEGdHRGjuY8hTzU2NpaQTloM5z3uTgZ80LAT6dD8X43p0
KpPXkCaHHQ5MiFvHfgKpok+O87rohfLFXJLuvOYwCWrEFd9eDDlrBtV+M86I0IM59cynKmnlfhVw
wGu79BoAT1keNVg/PvQxkGsW0Epdd/gIj/e9CtHCEUZ+ZQH0vFkoiDIigE6Xyux5WMBI7WejWZOI
KCTXQlInifLSWu0vmZOtxNhrZkxOZC5j47NLal+9YrHUgFAgvtbTM2cod+Wboce94ntj0eybvHMP
6uA0Wz0HwXhvSUI6VWfJg/ugiTJ0jSHmHeDLaBnVUL/iiIGJecbtGeQcc1VWeEdWRErjppwxeNxm
Xmo8UsQ1O79R2nmrCXfcVWTyV0ypWu52NQpZbc1ejNgQ1yprRyW5itxcrcogG9jWbuzEGQ9qqegz
4VLZ/6bNQ/HqFF2cH5dmUb70Zl15vibrZUsFcI1IQY3tUuTmve1KZVfNdXEGfFpRNaGw1vXYjFK7
7KPJdX7P+9K8K9TMhXljM3rWuRmXfWNqxSmeipyVC/PqAC8ksww6K1PeNCEHE1y5wjLfSwUSEK5r
UDlmNfujKVJn8CfWU23DLLDzxi2y9oGVq8UmzVlpTHV07lIb93wmWGTxClo1toO8aLFFp0q/huOa
ybdmUlwbAvS4sDvG1iaV1mT6VVshCdOlOT6zISfFFVLc6iRxIZZU5GJj11rmSKBpJHuD2s99r6cO
RK/OMGfskUZ3twzQmQe91wIna/JDPHCb+7JUtFPO3TpvuYyZ11A7/cqylbbeTKk5ZVvFTrtoyNLS
CJR6Sq4XA1HwJjEXpkWb3LmWleL0D3o5VQkkwZqrVFPTM1S9rz4XcNFVKnx5D+ISaw+QXXIsPlHn
yyOMVCTwOzDNh0W68X5OGwaIKjjUthz0bW7xOaTaD1+MZS1KiE59d48PrbYjTs023GRdsVNEHNsH
Yeh9jjVRI09VVdbHld13C8ZRH9Dwx4MeaZyIrSzVgnnEIruS2rxelSjWk02uF2KrUARn9W26K20q
zDWo2tnkK8eT/4ayu4lvfZlbLOgFSFrfa6Ym9hemgcN2hnsqm0E9QQhuH8FxzbDrxqzsgo4ia0Sf
xHjNXcJZ/NGcg11oSx+Sijk7BqwEgihmwZmgZy7cnwvFgGCBsGbi+bdpHqebri7NnSDCJRAem/Rx
rjVsiytPrbC/4W71y6SZdhTQ05dVdOMXL8F9FAiNJW7p1puvAAaXOhhq1w6dcR1PuAmLF4zB5KbB
G6EOKGxCGp3dTkbKWQrrTkN5TGLDALOslcPt0NReBp7X7beyaUhV1EI1bvROb/fmwOxpCLA8uy2n
RjuZamq/xFgpBw1+PKwK9rB8Te2l3/WrZW9njyam7Cei2STViKMmPbKmRA8Ermx7uj1rQEmg3muN
0R/0AuIYx1Y1z9lqzkdUUiKQyuC+ZrOwdn0bK49j5S3PGVhGItu2C1V7kcfYmOOoHbzqeaJLGDos
PhtHcRbStHiBgunMn+F2zVSpzULdGqWnHnUQyr4ZL0Pmkx5YO4q+5oOnUW7u9bK8kxi5eH41cn/1
emMeat0Qt5owwMWWthl0NWxqzU3Rl63QMOakM4JJnZ39MMZV0C6m/RrDlCL8isdrL13FVaph4C91
LwuVrMYdLo4zSjBGc6AUJEJsfoev7LpANJ3cuFK0fDmVep6/OQ4hPAgX94hWLw9tB6JzYWVpaOVi
fSrTYdiArWLyFQOmRy2e+BiN0oWpkq2Rya21RAAp6CfinzL5+Tgk190wDlvXlqRBbtx8Zeezi0Pt
iv6e/l6hHXq9Rww0VdoGg+jlkPeJnkSiNItus+KTf1suduGnTH28sDk2FYV/sHKdmzhHDCn6o1F0
7XFyqupxcBjNr4aiBj0xUZb2bXURN3KN89t8MjoZ1HNi+rNqpdFq9lrnu0LTm7AYx3ZbFKnK0qik
D1NhmdeF1+J7qOCmwWtpef+gEslHdTlqT4Tfn7th0QijU0IPJoWb587qweOqdUcnRMz5ljaFF/YO
rveTut6505LuLJXzSkcaZWU7rfydpsDD0xMDRz0rBxkCQDVmGm/kikfCGm/0OU3D1m20LTMZ1m9w
hNievdgujnZhkXSKWYdkTQpyQ/xqPNFL8SA3VnU4VFLutdlq99PIJExQtLq2aQHLbLR57K5a1dVD
L6uNJli7pnwzlKYkMVvnJ0fk+T1z0fjkG6L4bEpL9xMAwDuLVWYfVwu1baEMM27UtaGth3VulOeu
U5LPhafFSeg1LrUCRM2VEpkAAO57pEMB8vDsRbIKE0EPOc0qXSlu3LHS79izlI1XASEo50QS2LrL
g+e4Y9TpTvWsYIK3q0obvXInZue+xbOeTC8DQdt2zrZ16iqsV5JUi/XqFCeWwNm9zw7tQBzlFMZ4
k8xWFimda+96TAe+9H1rREo2DhF4yfE6pvQBe0VVQ9Cq01eXTsexlI7+0oEOC9bcSB57kRhpgAoP
EUQCaCwUdaEEtcSPLqHQsYthbOYb3Suz3+lojaxqblZs3GZQooJD97Fhsq5UWj8UW6byGuub5Chs
J5kZvzDKu27iIgJnpG+YGDcCthB51dtDtjFYJMIV+S/S7MZwH2GrWXviIPOelr32Cbz5tFlxv3kc
RaPKEPwfOOwF2ESQrfU0UU3Qpx4uKKdSscfqetScMayHlYkhBh5uRtetURcMU7PJMFkLdNFwP7uT
HVaa1V2XbtfeN1OrhULv3BoD28TYKd1q+o4ygF9zZKqSWAGaBpCjx1eqI+is6YM2sonHzr5wSNqp
ncxQTKfhmmAzDqe8qTCHsqbryupSBDJ6HSZYOYNwxAF/Z/eqqK+cJgVuYgnadJnXfUIdkt7XYlID
JV+QP9qmYlwz+D/cdgOLcQUGONKq1LliV9cqP1vy/EEpZ7HJiJx2jchs8IyeczNRhtlyvYkjIYgA
+x3bENDzdV6OcW5mj1rnqdesB+vvuqXYL2WKx1zARtjshsRMdtOicI600WDRrAsZzOXQR6rTmC8k
+sPJVhwqudowMhDmJhv8v8wrKhQ2BCVVeVXyVDB8oTsbpBww37HjOp17z1HcjlOYaRDhs87u/8D/
muyTEcTO7yajOFnnfLuM3ZRJJgJI0NpxEC/cvbqSqleTbBksoriy1zKnwSd1qpu3WhvKkHbKekrQ
cR0aYcq9Q+v0kZ1Foq9MQf1ST93rYzyRGvK5WqB1UY+457E25+FUGKV8bqGMn0w30fxFGNmmd5Xy
2kPtG7W01H3agU0QlzLZUtYzNpRtxs2Y5Nz0Z9CzsWol1rFDdm3IJDf9dJDwh9XRdtgOVAeOcNmc
9DFb79dcWp+IlmLfqFdrP4OBvl3I4K/OpdKwbJino4FcGvae7E15xPakeGJJd3/Tx1medHyjt4Ia
7tkpq7UeMXwwT3ZrEdpg7rD+Hk9y+MLYlrHVktI4NPFa3K6VlmzU1MUvaBixeggFKr04XK1BPyUY
rRzNsmkX2JqrEg2MEVth6mhJaDbGa62sCnRckKe2Q/hCx0YJzEyOn/R6McqwJsp8dDBTfZsTrydt
8/TTxNwTwHJGwg4qHLFnReVirPo4v1dbY71dcjPeFcy3D36mKNp2spSs9ItC854rmJyEWXI8oSZb
k5BpsSpCBKKfhDCqeykA97E8L8LPqq4+mQqzgFappttCeO7gL8tQblIKtSwfXtYEfW9b95lean8U
fZNFhW7Fn9csKzfVAiu5rW027ZK4B9QDVQUzpfm0munq+nY/rFcG5g9poGTMa9ZanV+1nTpf56JN
Qms0ndeqWM0tCgHn2jT1fN8bPWTruUGrXTc449izjbSJyWu/J8a+hv5pNYHEZOJKNJ51UAaN+snQ
Jc0WDHw7XtVqBfxz0PmKMtaYLGjKstmOND5ftGWZThkje9GqZGLbt6395g49+5oj4AzXeddt6Nb3
bkD/XvnaC93b6GmRkUqvxUgkAzJ9BkT1MtpeC4xVIT02434EL00chV0FRbapSpfQ7d3uxnbT8Xes
HvJISA/7qCw31NAY2GVki/kIPAznOndH2MWDUTJDo2dasqNor281CcowrM3UOGDu2F0b1mKYVMwH
YmVyCufONGMKtAOh/Fowi1ibAjlEYo3KAxVsm/90Elv4JSSQ86J9FsmJznsC020+5WvNpJxt5CB2
Z0kBn4IqLhw4x6XHnJun8m3S78+jlsuUqiTFDIY3oQ4ler/DJEpsDVrmN0OaeGDlc2WLm54eqoo7
XFuzWb4Jgs6XairnoDQH+XQmeN0yZkiRptAg3JM5Wnf0f4ejx3XJ2h2LjWki2rBrrIdnykenthkh
UtYe9XCoWZFVskFb2iCvcxrld87SJ8+2qnCT2fk65sGSee4JpYPymuTLeOU2TP1F9pjUmKZN+SGp
+uSYAjOiSuLOvrekhjiZVEabaKltlpxEnyzfXJkhQdcHG8XGCcoCx9wuT8vYK1dDgmqArUxStGYs
f1PlWRcUnjSeEtH0d6M5cIlVIwlnkCeLss29wc6uRqbCoaVjQBWVWVpYmw6Htb2btuMQqLI1jagp
hwzSM93Ix1xOS1h0zJuumIKLMDX6KsLhlb6/J5Qm1HKvb66rzpwfSy+ed9pipC9GTeM5KDKdeJL2
ksasg8ju69ylZuG6aVZfVbPorzud8jY3frlpwSV/phjZ3Sq50d3FjVvd5suUneAANIeaqVRxgGlN
FW2ZUkf6lVPTI6oIJlWqiDcoDeeXevaE/KB/9YPOIbWqswUa/UwHP9Zv22Ww1GuhS8XZL0vnRg1p
2L1CRvtBf/I7BQg9MnbOc0/ZsfGcv+wclmue9ezvtHiz0oPqzV2VeHttnPZzrob9ikmIwhgxaapW
75n7zLfFuoitU5tkViaB8s/bt5eamHOT8Ox3iwcekjU+1LdH3VJvnHtbOHtlGFeY2qWqWD6wRu/J
8JTljcFjCZdtsp9Jyoffc0jZwwfn/Qc9b5rreOxQCwJSeanC6AAZFPM6WKR+63WFcSZlFfr5VF9Z
HlgZXpqYEWbKJ8oH4w2XKoLzoXNtMmAP8BdRzuUX3g+l2WoSUW3C5F6hSO/YTiVeOI6dbJZMfBkU
pqZ/frq/U8z+40052UhAaZhfensYZUmwyNq4RyEupo0lWPBCB3JnwbSiWeI8JAiqEa1uZYFKyQdc
sV4tyZouH3ySH3WHgWJiyoOqgRbx5dE7TmuPamXvXSp8Pi4xfVRPZs34ilUF1H8+OvIfdcxNbHgQ
zaJL/c65hemSSVHKxN5nsfUkvWk8TpVYglbp4g++1x++kwvRxdPRmqKO/PaSLlB3ZXZrWvt1NDg0
JD7Jg0JlaT/GlvL/PX/NRWQBauPdzpfQe0v8L3oDUx86VSJv3k/memrbeNwPtQHEuMYb5ueXzg/W
J1QhaIcgpyBzvpRhuulEtAMPbK+OXqkHZSbIX02pFGn08zf60X1B7GECM+P6NC6vjLixqIDQ4GBQ
q2CqlYThup6qLliXod4Ms0HdbmJ7/vmb/uhLO0sm0bxQKsY/4dsvjUS4k2ZCXjgMrvlKsYeeMBlT
RYsSD8T6g3Op/WjZc8AK891xUo1LRXJHK9pezdiEXN5aRyHEtDWyvN5VvVBuppYQBzjOUD0Mlguc
2sjmcuu0btYGbdd0tykGRzaxDGXwUrenR7NdCTcLbarvymGFYZTL+uQm/UdmHT88SY6BFlc9WzFf
SpGUJPFArtf2fq7TAeKBZVBXbKcN+qXsP7U8aAatpLN//uWwvyTl1que5UEpY0Y0mYWXUzIEncL8
IR5MH6FBvpsBYmXAisKCa4fRn44V+sX3L4Rq2OTrZwnIWAU09szPyUSIiOmfbr26BeqLQLRVMVGR
6TSPzvraf2aecBAbxIJquvv59fj9rvTt5zk//pf72p2MssDPh5uA5YPiVBsH8yJoBdkE/vtFXeMw
RveLhBey3c/f+vsbnTUZCfkZ2YLLzeWgJLrAvipRA+xdEtKHeqnyR1csH63HPzhAJJY4HcIrVI3v
9J50DNzGbG17v1D32+r6Yu5dq9ZDrXLYfGOhhl6umTt7TugV//wAv996OECWlrPLAlPHl5FWsuYF
esXc2VPQqjZsg7S7oIAjiZTwbX0o3NUH3+b3t/sZ8HVGIRDeIYi6uLpWityDPSCFqvFsU/y+UOVt
AwWm92PWz9wvUte+6R03+5JJY+p8R2+T158f9I/ONxJsxh/cs0X9ZbQBpA/hVctGAf7K2lE5/Yx9
5lFq5gQOw3ueB83arnHzUVT7/WKORxICV1Y6lg0GOb+9jvvWQoLXDca+lc5Zdg6RtjPs+zhPpwOF
4N5no9G3Pz/U75ep87goozFn+Nj3RjgrsqzBWUydrVDpAyxYqXFqdnnXp5rxgTPTD+IpMmydTYPh
BDYPT//2+DJbiYVEErUf1LH20Sl4DznSaT8ZLBX7F/yDK2r5EUSHNLTVDF1K31YfeBv86HgJ5pAD
nu3hvrue5+FcY5+FuvdSOXBFpfLQMp4eFLH3p+X5P7/O/yV5a27/IaaTf/8Xfn6lQCOyJO0vfvz7
9q25fqne5L+c/+o/nvXt3/z9U1Px/8unfPMXvO6f7xu+9C/f/BDVfdYvd8ObWO7f5FD276/OJzw/
8//1wX96e3+VT0v79usvr81Q9+dXS8h7f/nzof3vv/5y9j7957++/J+PnQ/x11/+/X/9t3/77//j
3/7nv/77f/3Xy796o8z+6y+Kbf+N0SWXfQofZcSf54xrent/yNX+5jBHopo2qcX7Y7/8U408KP31
F834GzxDojYbhO452uF+pd14fkgx/4YvsgYNAEoV2+z5C/0/H/Cbb+j/fmP/VA/VbZPVvfz1lwvG
0VnAjoeRQdpnYFXG/y5uQS/v6O+C4Nhkc78CZ5aRiuv5bwNsjK0yt802W9rsSz1a9O2t/kXRZOOj
wrH37InDzZIrw00GL3g7yuUWYzz7QZfV20LRjTkRY/IR89G0Vkv3lFIkyMxTQi/6JOYZF3EDleFG
V9i88iH9CNl44dB0PjCPo7E58eQn3PEXWtuz33nszrQMvEk9lI5U78bUeFuywt4W7jRHDgzqu2re
YQzMLGRxlE7XvaLku2/MuqY+NqtROa76B2v9hSCZj8W8DCNEKuvdO4P18nwvLLNqXSUbd1y0oOrm
9EGiguyYX7wSc+wwCeNNB1x9cRDOmikPstlS6ZQPYSeSef+Xy/XPq+Gv3z6+WBfLA+Ea9qf0+kgO
zorhS3+NbnLTRSIXDpdGyMgS8Ral/qdYGh3TMK4Z5Tj5owdGKKd3cWjIpQwmVMLYoy/3XWY3etg5
Q3ENmmg9Cmv2RVpMzRXm00Gd2Onx/cExt4prktf9qk/TQV+z+LQ0yPshfJkbYcn4RO+QYJ4NKgC6
653en7LOQ7KzVue1Hxpj9Yepv2Wgt2fQiz94f5phMYl1fknz/JL/eNr7A3Ri3dDFwSJ4fyV9AoRN
k3TezGATTmvdo3srvOpIPwwM0eDSLm3M3DjVyEoP2drSdT0/hWq7OGRju+/OD/7jbxupRwOKQz9O
WsRO7780s6SnGjxrm7/8Ulk6ymRWe3z/46lv6Co5xtGivrn6VpIXm2SxTP8fP3tjuYZO27rovgbv
RFfLOy3ljERulMf3n95/D+Xgzwd7UISh6cQvSZK80K60ToVWTHLbmRTFSr27ev9dvZjJGq6Fumxh
EyW+M3TW6f2R93+GpEfFOoKEPv++SR10t3mhbd4fvHiuUBz1OKZfY1cHCihblPvrIrNQNG3Qp3zT
AzrDEJ2THeC6zYyUGlvuaTn/g8P3etIYLut6nCzff19l2hzITirh+zOKwZj9ChvRje3McQCk0gUY
+4fo1CFomsXijOcv+bTi9qZZjM7qbv1ZF90aWittjXWckGV1HTkZ7fqA8NS7TtBC6F0ZxrJ9K4n0
opaFJponywtrrp9gsrQ4FG1e+kktkS6Rz4QTJy9wS/eT1zXTlh1DZ6LITsNYqY66Nzfb2nTuqnqZ
jyIv541kyNrv2iSJqkxporLv0XYVbeGPU8NkuFWKAyfz+lxnC+y2LY6LO2X+Qq0oRHnHdE2f3LHD
xvR9lidNQThXTjjBucI3PWRizH4faoSPzhNWpil+2go0H+KJoBkTGpIpk+ULA9y51N6yWUGzl/Vf
aBgXYTe2T06er76mfCnDQqvoeA4HKvi3a5xspi6hYby0fiyUZL9YzYZ7/aHqcTLtMFL1u1gc2h4N
84CyJ+liGiBp1l+ldRpOicu0jIWKPIlfi3R6sI34OJ0BEZlc1qC2uJriBS3Vqmztjn6qXlF6Vqtz
p+kxz+oI7+4Om5sTtUS5KwY38xEOlL5UorbIwJ+XwxWl1T30InjYfEOM3h4Z1H5M0re1mx90g1c/
3zlRpWC9YFgnb0n+UK2OFMiwXhN1FpAK8TOGh9ChJUdrWO+0npbFsPXGcQ4mp3xqtOmoOHYcVqYV
1fUXVo1nLMlf11jUFBgR6+hFdno/v2wcn9vZ5jgasZWALmYH1IiZ3htOfEdN0NfyOBgdSvfGeJXl
1Q3iz5PhgjfU0BvG6+hEa0OZfEj0POxmz2OPbW+ceBDhqsZ3+EunW4d4flCljPTSehP9sE0Vw/aN
dlBCjx9BTrR7T3PeRs+jRGRzwWmctmLWke2ZeR15ZnZi6q5Fl6uoW22u+0Dpkl3fGBkjQdVNYYhP
6K3u+rEu/blPwGq57nWD9b5TGtHcmzLMKnu3TChlRpiiW6PCvzF1I7lOxb5Yki3EU5zVp/aLQB61
E7ibBiaajb5XHzSZ3aLxzQKCnNlv27LeKPeg1srDMKY1fDd9g/9ftpU22AwbwAF1r1eCgHIzN/oz
s8Eb1VDKo5bouzRzhq30nGKb4lyQa14wd876nNL68/W1+W0C4oBmPxTnGYiszJswsSCRpb02+aiO
2winw4OTIJ2BzKLdFhnyHA8BmYnrgO+o1SeSOnKopflSwXpAxHWQPZ8DxmLUERmiIVXuhNt7O3Wa
tlpdycP7P47wphINiV2G9v9m6ryW40aibPtFiIA3rzDlySp6kS8IiRIBJFzCJoCvv6v6TsTMS0er
JbXEIpB5zN5rZ2uKgE2bzjPP4P/8a96a/LhGI4NO5I9qfH7iv/+WFkbb7LLMcg6dwz6s2YbT//4j
C7z/+8P/fsJ0OIc6oPKlXI+rrN7dIrv2TfqlmdW1NEHjSbR7aNXqkZeeYHoG73HjmmyL5oO9UoYx
49u68ZchOo6ZWu4NrjATXxPOp5lb2nhKNQZDGI7KREBV70bLiO2H0R2LqBI6UjXnOVWLzV6MWbvh
JOC4rbhogyw0amLKCplHxpL3XIuTitGpsVfROHMbjwOgQrc/ntc9+3wRB/dNQHuow94BgVkWb97Q
l6FgKZM7aZlMmM6t2fgszA1YdO8/zGt7LRvrNeUGiOFnpDvW1ZdyLhKkvH0yWc1h1tebP3ZLaNgf
9Kk/vd0/svZ9car0J6iixWWT51XezuXI2ZWSpxhdbizIEojNga+pFNMHO7+nRgwfeMIM5AVwMhbl
abGYWZOlhZsQN7CD8TMndZXeuDT5U+f+DKIUx+10JtymTjzNP65acLPakqz43EpWMd1kRvNajyWD
Vc+IVmaQUVOhfRCj+YKCetFrJJ4k2Olt/8t2Lfaw7NNPojf/SkwQnrqJmU+1y/F90EyeZPzfNyzQ
MGJYnXbMW+Y6oqV3U6BOauwAOQDlks0fddVuLppH15UXixtUK36zBDujj8OCIjqyUo1pi/q0/0b7
jZdFhPkw7vpZfxI8AW5zIQkaPbnGn072QUJOnoib1JG71ocIn0kCO6zpcyrHmW3YyP/ev/V913MR
rHZCM/GQjvWZQCBkGs1nwBbdwEAxiQZ9tfHEkinD5zOcO9TqjmYiI9vqy1z6vwprfqmb8lRVy9VR
/r7kVMMLgRijOZSBe2ynltqzw0GFdhcx2pzgwnkOvPVfOwOF9Zvt2iv7Cc3lDVdSQXHQPeBXBkbL
feiL9mUerLM+m4jNWFVZzfhLSK8OhyBWKYWgcV9lmXoydP5PPbgGC9vD5mKXZBPMNaqRkyJHFCFj
M8VOpqpYDDzSWurATHCTVI35OdO2b3NcWEpowSO2n9DvzAo3inEcg+x7wxHF6kBzI7gOeYSW6crQ
fzz1br9PJZ1OXqLxrPXVC1HV9+Emtrdan9BCsiSt8u7PRmDegXQCEW7LfEP45IWOxZWNheCCqUXE
tox0WaRh00i+EdkaExT3o4WZJahrp+3fsEkcJJ5ZEfOtyb2z9FdtBXm5pQV/SkXy4GoiE54xl7jb
/Kta1ZupZR+z7E9+Tp1YgCoJ0UA9m/n4CDtcIAOz3/MKLNzY1Ui/MHcowVPGfgNwd3UpxHZB28ai
n0TM0Jw1BDV4eEftVTnZ82pSXQg1/Fi9PNz36H6T39p1+jcvThUJu3nOF+cipgpQgJ9e/eo2Zzai
5DXlWvYmxtr5EmeaFJFbIq0yooLjNdoyI4+y1gt9hFTJzDjy7HX7fN3Orc1xhWDEuOgknSP0dS4b
iqJ1SfEw9OzMTZfngXlvyfz+o01R0mwzhndUlgcj77vQUc5MJ5NRJXT5ZRuQEDjNyELDq0U0z28Y
97y9ziFssBE76XMJG8FwPp3cPI8ZiTOuUEHYB/YYBQn2l19bZqI2FwQDL8WvVo1OqGaVxyOuvmyJ
Arf1TnQ4Ok9SMmUNR2095odF1Mdi4hMLivGtqoNvo/Re2+Yi8byE62hffagup3xDOlnq3n5COhnr
wd9qDW6Z8P8RiCBD29F2FrXQ2ctQFJjlT51uCgXBcJYB8ppUJ1DZsatY8sn5afDYVSNv3DIO+PSw
Ehr6SLck1qQYG2p7lNDTgJNmU9G4sX3ETBF5JaJoP6uHOKiMZHD4frApoXy354d+9l67rm5Dq2w8
EpWwBxTHACNN4k1GkyDkDusczbWrtWW8uMGHlsonYXR/CVRuTrop6i3aPKs51aL0toQKoj35QpVb
9N+/dhU9XWjcf8F/v+r//4b/fq811/fo7vtPDf/9qsB9x8n3mHL7G1qO09A7EtR8TdOWZxsuXrsE
rEzMsEOfkYxB8JgbkKxX+8u3aFTz4t51aMO/CcxBWjnohxAasZ01OKi8S5f6btiMgoGBZ8VM3Oji
dRd86Bbctx8RgS2/rMnyQm0wvptAu/Rtg/3FwDhmWhUQqXMxU0CZZB5ac0C4MmvmjLmgJQ0NvYS9
UiIyP8SlH6EOlmExd2lo/mjFnryxN6ZIcVVNHfKuCKX8Eg6T95ijC9ypOZARmXi+ZsjwbnKNirWb
k0Bzd0zYQ6/x3IMkaNzN0Z4G2xbp3HlMHspklHoTTtLrsQ1VYdN1L/W2JRWslf28Ga8zjZs9rRiS
RLgG2mNmjbwzPTevrz120ntXQ4XASWo7hDpeaLV3b5h1Gc2Mw2GbvvU7vthFJ9Ju9XmlOIiC0d4Z
TMiZCXgcFYsVlutEBryc0erW3pUvuz215oKi2rdRKKugTWq+Q0TxkNIiBhh2hdPTzVW6EUPe59E3
4VCijhdJaukvOjbruwCzOw0LBnSpd4rHY9mBx9d2DF/iHnphGJhDTzfXs7nSzSxGyUn15HaH2Vis
vd2oPsrTDai39SS96oWn11gFor6xC3Hb8oZMvE5VMx5VI2QivewMhCIay+F96pomIgfylWc03zP/
ucqOihDI0kCNit3MqC/2kNq7qQquXY4bWS+7f6ZCwGz0Wndaiul//jE2zfNcZ36UV+q1Gsy97Oc6
Nqr8ey571Jmztpvc1x7RcByYCH31bT6Vranv8YSjgUrrOaJ6rU/DMP+6F2HStykqa3eH6Hojvsr4
tIc28dqi27mGwuY7fKQC1++IG5K7pepO2f1TNLvZi4wcc45q2+l4f0pkO+YRYp6NMoiyi3QiAzf1
ujBeVys1tHgycfXtkUnS+/H/kYO9W5TlRv3W/iiVMQJH6oETMfRn1mkVZRURUetJOjqh3LQGUZVN
5qmmoT7N+jvZ6/LeCfxpeQwYUm5hmVG6NfrXDF2c1ef0yZiyYNSCsBMS4eyrW2B1F88diZ546jtG
nXOlZWHqGA+WsXiJStH646koBsEVAcJgaMpyv3TwbNCPJetjL5aXSZ3KjtVMk/c9v9986yfk43Yq
sSHa2Lbd9N0lJwk5PM9CXpTrodC8ZCzq9LW6Tf3KweuZkZV6VjjO9R51rRbr1fpbc4z9NGgq8id3
iIjM2kME+ukqlya8yLEnaiLyREX9PntPGKqQwu7M5nuCb/bQtd775osvIzgMlaWfkQkGkdSLt1lm
c5h313xerDh1tS+U4V0y6uNP5gKz6XzEh9KXL6LmdZiwzYSL9gc18jtWk+uCxI2dhfslRgvxVjB4
uEeCb4qXk9NNSe8a77IKVOxxN4hJN/mScaphi+Kl6paEC2ThVNEJgXkp16UJCcUREdNPI9QfHdVw
2kxFELWTfVzgIVOwahrqaEr8VtkXoXzmtX2WZLWHpCxbT/Wav5XltBAiB0a/qt5H1R99HKuXdvmx
WYcfrCI1Yqf04NB6Bo2g393NtPAL7nC5GF0is6SFmooAu7CIRdZPL3LR0RX6nDbWfOwwCT30fCE8
ZrEs1M5LhzXKvaVl+WiePW+DijviqmxYBke5axP6qBWviMdQgCK7gxIAAJDAmlMvvqax2OkTZhJj
ajkLO/GHVaKzc0aX82kgzT2z0hkXHxIq07mHoWktoivXOMt6JSi2hqSk6RgooDlBmdQvFh5/MkSW
RdupZjb3JVSenrCdbvntk1e5r6eA2YrIhmRI/SEaTMYRGxdRI1JFgsM4nCxehpaA1rrNMU4u4miL
uo0bbxL7YMyi3iTJAYvQDhsOwRp5BzacIRfteowsPp509yE3eP5YXf3COpiV0x+zofjARSP2GuME
5vk0OcGynFLfWfeis/zQmLDfo9osBqWT15qZWLKeA5Alke9IxIfuSJu4HZrC8NCwSr7oey1lUSEl
/Wqku/tsDlt75IEpjGwnN3bCO4i6p5nKTahW83oIxjxepYeFv8/+UpNxTzbOa5AGLB+EYcbMaTp9
JGTGqnK+6R20h8U+LRucP8v9lbc6aa68fOHgpRS1OkYTRMABjocwLVuePaOq7iac0+BseCdS4cfB
ZA1h4Kz6zvMWERmtvGy9UyOXNZcDb0+/z+G3wRTHPoN7Vf1ZaK6cSp4GncsQ+KG7m+zfCOtmeAm7
cc2yo2vjoc/m0XhkxvV7INokmfoKz1it/ek3cznp9pFWB29wteHAQ/a+iOxYMh3az3rzp+nxyW+z
9uTjCA9rQXvBH95r5rd+HwQ2JSeIjv0i0hFHR3AXQ/TLFUNNl4eONJxo6rq/8FGC2WCxU7TvZoUR
stAnIPnBGOt1zmR40j+cSfxeB+1hy3It7Gr7TaIVDmH4GbsMGXEoSr/fuRhGUJ83cUBluffQqdR9
Xp1m4Amt5rgHkzGxr7QQ4EgfOmv2ZvbzZfTkEiEiPqcz6SD9W5Fb9KgGs1LyMi/bvP4ZzfXd85QZ
/Vf8KF8/4cd/lIX8RkOoqGH8Z2S9MLzkhMHCHI/24ptXZ8a9Yb9KfR5uwvTjTqavYpF94kHO6HKC
PhlwMONMGU/yxPIK6St6WNvj5Bi4TnKBsaoY4EH3U0x7P8Oe4iEBV7PEHqZlhjULYnJ2AkP3tzGq
eJF2DE9leehK6mr0wgvJMavFtFhunO3ONbUNxh8uVoeFp4i1MYWFcSC5hHyAef6UNcQzL+vfG2MW
pynIl6tMQVk4bMhjDeewpnffhtNvoYqauWUi7sBYrs0h8bLmsWaAsMvdmSkcQ5SeDq0fvKs7bBf/
Hh0+NX8HWYO3z7vjuDIRLKvsyZb4I6vqykO7XlpfpzAbyshcN3ev5c4jz6wMhVnnu5makdduOCKV
edbMZN3W8qx7uYxM2kqNty1BL8swlnsgmTwHSKq1BCHjWXgYVVj5XO5G8OjWk495p/0cpRp2qmwj
02WmuaWYIO99gmFr5bPd4jrAKsSQoMJ44v3CI9lGOrKlJOjMJgFFtxxKjlFeuqtN2HxcS5xrrvqT
Mw/jHTc5YV1mC934x12NIelhQfg2LTcQtpTeihvlPqxuneKfHsj6SdeCcC7S5urJuKmd4FDipASc
MbwrAnyS4h71VegDOAOf69zSP+qyLBIgCzXDUbqkDElMX1Dj48Ujv7xhKzHJl2n5NCWvEZDE9OjK
lovPsRDocOhAePcxJjHnFzhmqvGcQYMRas2ug1dduT1hQ9g1CyE34Kvs1bswNaKcULZj1WYtm8oO
4zBsGksSxYvebi+p0aLGnE6BwdS0Vwtjl1h0rrPH/LCFbmHdE3FGOGKqfjCz+uKyKQrB9JRhSy1m
a320pV2w162KTLXTXASfVTHdKNq9JDdnGuiNwqNYGXLlCq32Ol+WKW1DVLjZfXhyF1ofuCA/y5St
iZjMf9n0xenSMzbNnNjIuu/Aaa6wWJnOdc22G6ZsF+SdE7HZzENAy/t03B47yiGa53kNlQE52tGJ
KCq1JM86lyp0CHZEltElBnq0ljYmTB8D61RCGgaicShTWodK3f776JzGfof18O2UHKW5/jz22HyJ
PKLmk/RLI1npQKgUw3nubJAtn2S5QHQs3SE0fDoYLHQ4n/GNBQI6hfJRTdI45GGOl58WKEp9xmdB
D/3BFMjmizJ7bRVp3WIt3Gu7dPu58YhDqnBwgmw8NQ3sWxJUz23FXKThEmGjzlLHRVbk5OLgenwH
BITUCJdkOAzSp5lY7/aRmetpNZ4XzdKZymrRWJdHz0j9uMbdgVEIn1iNS6V3W+oVBDWJobNnFY9G
Y2PPdaurvWlpUm7pm8ebETHDfwGLkoZVz9+6LvVoqMkjmthnIoPN4s1N0aj0w6eU/e9M1k1Up6YZ
mfqZSCxmyx0VKlyoG76sz2lOZFeKyCcdlOg9cVHfVpXt2nTgIq5Y0SnJgLfgjmnTPB46/jAFR6Bw
rUOb+vOxuT+m+GWikjLS1eZT4XZX0Dpnx9wO1swCsACVHKqG6Y+xvBPw+gW75Asw4rVZhcJWeW07
ZoYerrSqoS9n8G9I24g1fTsXnSkTp6k/8rJJbHgKET7CevjbVNUzHINz71VxB6HcsYsOGzsidiKl
vkD0fOh4FFpmppiB9MRotb+p2xcHZQT/cMD2MZ33oP8pxPvW9zX+2PzbMq0fbrVzAz65tsQPcOSj
jYqpnl5FM/KI+xomLU5cI0+j1c30qHJMesPieZ1Jv9sYenHQJFLae4G+c72f+T5XRKJqhdOtjizd
P+Eu1Wg6SeQxWNDH7tp9dqN+ksbHakz1GenjrZt8SXKspu212jvpA5+1pvvkio3PTMVwcTJ3xiFJ
UWhu/tlaKLLA1twyVB/xOhqHOdjgJskBukUwVdjKrIFJVzPfiJOu4ywDguL07bnNnFthdLBSfPdP
UdtR6etRYQTsphp5pO+6akIeDCc/1nrnRsw6371gDZe8sPfp7M1HZY3faC6ND1cA2FGlPHdG+9fp
ne08V+yLVv7C7Izu0NHFZhToHGDGubtSMx+KkfEHJKePGh7ABY3wuNOW1XyC6+lEAJj+OT3bURZi
GPlX8SxU9tcZEnuiYLRbfiv4JPacW/cT9MeVQXyF+1BBFomsbt6iGPzLHnB3+Rez1W8fR92v5leW
VY9zsIyRa2//zMIajk05nZtP2mymRIrOmoLyRae/SLygV9Hgy8uk9HkPjWbyG/qQQI64c+UrbLw1
DCr8hxuwTLneyRBjMuQmwKWUshfB685oihJsQQYrY/R3bQEKJ1Ac8gyLzJB6Q0mpDk4wfLUWwbGN
C+gkZbOqtAZyMgCNljMt8gVX8Vp8D4tiS1zar9ZC/mGFKTrM0p/BEnHpwjTJyiaNO1Xe2MbfCuWo
oyitU7oW+t4dmCjZ9+PVbvTbpthjOYx2H/rGeGyzoXis4VLt1qlcnlMJ6WjDP8DGRt81KDdDsFAn
oj9VArkBoIx3GfHT7izTxnLLMLltuBZH2puwMDX4TtI94fN3uZntd66Pc+ert00vWeJp6a5AUwPw
NuV+8L/StnjT701VyYiAnx+3o0VUCtAD2tfSVtFqLH/kMNJgQyc4213BOcaFV9XtTpY+/H5njiar
NXe9jmG/4gWABPXIiFz3vqVomNjb1o9wS9Zdbg7js95IrKZ71HDIx275ztwxQLLkOAfDXC6k4ITd
NL6ubsr8RTTpdWXBwvbJPdRJR4reqc+7B1i8XDVE0qnUfWBx5BKADmeL9e95Hd3DXOQJqdp1XK62
x7x7PDee81L5X9VaONSFWwMeOk161m+PY39Xu1cs+j1fJENvnBUVr73ofrS2WIKGQOO2q4B89dnz
aFvhsjC3L7T8r92rp3wY8M230gzLlJrEz+aXts2MS+H632k6swBT3EuNS7+e3XjRitjKdDSngFsY
kbORy9s7Ui3Hd98j11lZ3J5TXf2kXbSM6uqM6FJSTKG86qE+TEcM6To00ebZrbcXsoXP0mCNLCfm
UOphaK27AoQXFft+pI1059KzmeRs0y+h3unqnhTtDYj5A55PPrseOo3lP1qi+xTM3nZAQrg7gVaE
XfleoSSNyxLCn+YHN7nIz3ukU7SZlmSvUDzYHZPDYhtuQFju2AXmOkFm/vHNk67K4FDwosb5ptA2
Gf0X+gM2Nv5yogZrI9LD7iQvPIxtyo9AHcdwXERRlTAl2Z87U8WezwoePLNgGjI4vIiFd0JTS/RF
bjU7VAprPBHGF2VT8aJqMzvIyjQvftWyMc6mX57WkK/DxIwiAHdfHm/WnF00IGeIulb8h8XLsLX/
ZnsW7MENCBvOotGZ06v009nNM5MvxpvioNapsAAgVWZ/84TH+lQfL6uZfUzDnO6oQz7suuPPKZtn
ZEwjtfspNeAzDHa373DGRN7GD8q702kzO/Q9K+5vumV8pRdT8nQaaEjjpYKSiP390giyIw32HbAt
1iN+cgtBVfpPTttuDNBVKUELYHbDkxJBccDZyoyMRdFOt51n7sWPqvVlXPIiUFU1H4Ml/6H6CfY8
2x+pVdIKYZOgPRtOpBHj0VuG4OwC6oya0kPhIz9cP9NPI7E64BuC17o9c+x78aiL6iRrnLFg/Mxj
q2fxmhGVl9oTPR1/Bl7tpClbKxway4k6U69QkjWvDbu7UOuH7Cbq6WGy011NbBg5lE5xsDagKixD
mXwVXuTZcxY2WnaeizfUIl7Uc4gyrRJXbTYibE28QFCEQiS0jLr7mdWWZp4ysKx7zTOOYFHRQ0bd
UHCKOLTXRX1jhYvLVcrneaAX92iOyglhiGzWQ6MDdKhSO+qJso3dIkUrzvWQt+WXCYQjlJzbnS9/
pAfT66E1SV2oSeGMYDY8VWueBC5jFeBm96DMhchvWo4xr+iwGBODO6fBgC3CQD67grv8BFLZBFvU
bR6fZLrtYGAK0FsNw238DnEA5CNEfGKeDPXhdN5f1crj2jcvovIZSujje7q0fWRv1WsNkekhS8H3
N9jAHcn+UogZFCx4BCRaomLkCkUaHNtWPeOjV0DF0oyHMC2c2wbhji18d3L4MqI52A85kEgTmfKu
neovi/3sILqL9LQnIht67tHypTdrNittl+3n1IxqdZw0UjWyHnhe4fe3EngfdvFhl9cobIgzBZkx
FH96K/gs5/Gj8flN7lLAufjQhE/824QPmSUH9O0v0EnOzpXWA7NJ+WgFlM+wBRbRgYFK84/eq/ea
1MrIGbJDI0+dBgnBtFV2oOt/dhGhhaKuH210q1Gl2TExlVtf7Rz0behE1hnmC3UqSsc4X7U+LG1m
E0Fim5zJfsABz9Ty0CmPpqkd9/nsfBcZsDKbl+TgZsEhpRaIRnTtkTWuh7WqqbxJtw/bwmLl63Yi
no2Cyh8aQ1sgQS+w2BbD1S0uuT2il+kSlS8wcyoWP7bX5XtXr7+DSU2HQuXY8s2fUhJiilaSb99y
rZ06iIyMUbZBrcAqSfst6XTjsTzAz6+SeRJbkkLERwFsJlpA7IjLwj4qAT6HY/9tVss5ndz0C81U
os9rlFEgQx9tip05MNrRnOLBN8HMD1cfymq4sJmi76Oi/9pcyQyrixePUa0v+e4sHaIKk9jNu2Jz
o4VqcWcxfzUyepwCSGTke4MJos7es+V4GL1xPvo6kbft/YPOtZVqkinFmkvG0AuLCNYywNH68avP
xN85sJ+aYowLvbzWxtad0WMoqrhLKfOLMbn5bq2URAfDW9FtN1/LSgSpKn1yWa1Vs7Kvy8mgn1iF
o+JJMmoN8OCZZauHmzfcD59B58MXGFva6RMdN6qpLH10A6M/cWF+sNxSF9PrdpVkTGkxzMBJzR51
WugfCkuLrNZ7HeexOOMtvGZB7e36VN16ofYN85a3AOqPVnFq4BaP7bp/CBxrZl6nXsFa8qXfn2/8
ryoqbesUlNWPrexn4W7aAYDxt1cYX9UAxcJMtW8Stf/ODTn2NXKkNaUV1LdbNuQoZNMf0xiL2FeN
OsINi0Ge3XK7pAlcJP1oau1Ku4SG5ysfFBC/0tNBAuS/pbGebXeRlPgrv12zQPkFzb7171eYQQGo
hPuuKzQWaXXH2snlVYNBW6sy2vipPRrD0GMmsuXLrTOyhv2keNl0KfZIZ3TiCUN3hjtka9Oj0AXn
ebr8nSwHhkM+FUm2eC+91dcsFA0Au5AtjPkZZHwwygdSkUd2FNNL72ZoH4pXIzWdpFC8Zw5FomMM
JjuVHqkNC8bI5fIGJQt8Uk1E7CjtJDtIUKPRsZMqUHsiS9zbKd90xCh8BI1f70ax3ILGA1dXE03b
UEsd+ln7arjMcmuh3ilGaI0uywS9vRpbux+UZqNO09FFT+AKRwAJVr9RR9pfjs5nXc9+E+XCeRmG
IZrgCxx0joZitJnvSfGoLe8loKMEDVni9nTV6eD+uB5hBwQNUEKOuuTciTWNLzwlJSfYnsy1eOLk
ebYl9Bz0A/bI2SEtz2PY8AuJEokbpTB21Ty+LalKRFY9ZEtfH9kbntrOr46ZW79t+fRKTjdyTgFF
QMH/RAsRVU2Pmbx7rEuELlkHZX6Flvmn6JnMGa75rq26H7eElHm68Pd2W3tHvalIikaGtGQQZozy
ThW+T+ozY4opUrK4klaf+MBZLlWJgl5IVT/i0GYfginVMfvsfXBEbEph7VBwfTlSmLHF9uEtH7QL
wgA+c9sYnm1OZgpuNtt6k/5r2bDvihyiR4OEw/YQhCFKsmNAjWvSW1AJv8rWdq6B73xbM6LHqUwq
jXI93bI9F7z2gQwjKba8vmR3IX/RFQ7xitp7j+1h72vtq+7x4FQe3OJ5078Jq6f6U87FIdUgNib7
dVmMkfUKo6OeNf2R7y5KS7xgMS5I55RSCfTKmsAf6/WTKueGPCXrYVIqOCwBKLwpp94aEeZsbvFo
ptljME7pb91fvh1VAuGqt8dxmJnFqk8fEVbS8g49FDVdvQyevIoJ/7KWj23AQGpmlB/CtXiqCCK+
sHOK24Dv59RvvMyQ53ejCYGPRTvsoepqSuuPQWKVzT7Dcp4ANKSHwci4Oe11uAJm6flbPoiipiym
St/TxjcIG5djqvpQkoZ9Hiy6aReeqMP0oLCWhzqHvJQawY/zzNLZxh6Beq/x1g+YolPcKDZubWUm
Y+1/3PXkVl88smMD3QhpC6kaY0hLe4c5gu9AYc5ULL1KtI9z3bz066bYSng+Nf9yKJb+kiP6nsYW
PBZ4t2m7zQPyCWB+eQR9lCW580dLDfYWeW1BSqtfZYU+zXNrJAkjqg179PkyDPke9LkbyvFn/YRn
9c7E9RmxPWDIxaUjZT6amu3P7GcQv1CtpVJeqyI4G1N2rITqWDCJs+V3TJx7rjlz9OIulV/pKokC
y3D2juKndKcTPXgT+VoNLwvtOep6mIVgI2Vaadw4zPWHbXn1WGFXK39LWOVsX0aeKy81Txh9ChaD
8O8UXk4h2OTnDUg+TEF78EV84vryPeXaWZUTajOAkO1MWNEC3K7ODOavq40nme291axdsub6O/Mr
b5dZSND5XPJyrA/ao5Oj8Eo387FAyfHkpEA5VP3sK8WiZZRfBfzQcLwfC03jFlQEsHFr1zn65gSX
XfifotFZaPZEzU6lipPdOjYd1cy92RQvLkq2EFQLnnrKXM1dUooDQ0sGrymoiYYwh2LPeiawTk4A
hrC1D6NbIqDO3oxKf1BeAVS1b/keAMNOza8RCU/obEzZDaZHmjMABymNX7WX3goQex1tieF671xx
5N4O5k7iiKZG5x4Z2uDRq73lsGgGR0XOLaIRvpPm3hNOXYpo6w2CKcU/W8MI5MIHci968ircWCVj
bJUkv7UoYYvIWUpWUmWbf2ujshPXb5YIEbgBheypUv/Q0yPoH2FoBpYzc66sZdRPATKq5sWtR7T+
W3tEdGHy2nI7uOXyWgwFjaCeJ56lM9xjmzrBoavTgmUNFZE2ViQFNwPdWCAis4daAxKrgncBd2EL
TPfirUB0cgSz5hA6DiC6eqr5q6bpYbQUWkwdAVgtvmwWbwR6dRQaIs6hGJ2Fc5qrAMb0uP3qZvQi
G/FnBlGdKYyf0A22YzpThKWAYKJ1dOgWqrhGouas9OtNhpRe+jv8q7eJdzX0vSXpCOPZT7r/rczs
U/fenFrZj5D221gig8Kjwt27uO3NAs+SZNLfBwTRRWTP/SsNHtf8Lqe1C1jZmYFeeVxw2dN/ImGc
drmJz4l9v2K/tML9sVBeW/nA/KwUXLMFJ2HgfOVUI4leosX3JW/61k0oPrvdAKIo1PLtdWrRKt7d
71jw9BDP8cXy/bjJOfXbN8RUI24LujHJCg/x9dnO/WOuV1G2Td1+DLfSDGsHWShjniuygixpvPm1
K+RrUbivXfZby/8fW+fV2zqyZtFfRIChmF6Vs2zZcnohHM4ppmLOv34W3feiB4N5MSTbfdq2qOIX
9l57fDd7ety+0anyTBxQ2ibGQ4tU8QQuI+Z3TV7NeuTC+WOH7j0ItWnrKA86sk7XeWagdRks9zyG
47dpwAy0tPHAEKZbDIjdkJsaj6GnvbmqeIAktjV1sTZVf9Na+y3X0qd6cK8eGjN2/t2HATMTuQd1
eRXzy8Z291amCAqL+muc5LmVElfbdC9Rk8MfSI5p4JjLPK68VRqaN+KNeSld2MRds0ot1tXRCDQQ
AWdT7kUZ/ni9ILjKbX9Mx9E3r1407dHFLcMiSNiWcEcGVnrUpNOtofSRnzyW/bnRs4Pmey+VY+RP
k9MfXF8RhGADgI4NHCimrVlrgmAcCz2Wpau/Ezv5Q9M26CETRpmOlTZ7BjQlb5+pvcYSYmkcPjck
Mwa8HIs2mFquhdjatcUGK6dkpoRRwIg8rqGKxUNbouUOo4vMwmZFP4qZKd17RlGx/nSzdZ8Wp9gs
xTIlYNwttGYbtcGFoUiNUNlvlq4MXmMzWEsvvKLUPsFKfhB05ss4DBmy6Ltp8rdwWW7cTEvqEpiz
qhlQl2XM5rKjjFAyD1H6HGjVIzv/bZvYHqHD1oOLFyAsxN7vzYGBWfQ6hvWrly+QIuDRMWHwOx22
lFngO2FtAAh5MvUpRfwmT43C2KHJeFlG6gkU/Q9MiXWvYR+RtvEM9A2nXsToVQaPVWPeWcq+jp2m
LUzMM0tiMaJ1MeXdtk+iJby7N5Dm1JstcqrOWua09CgxR/2YHIZA9hAp9W496uKPwRjN5i1RIhtF
E5JjFispw81vThNMXtMMdqbQseJnznR/G2TjNczDLzdV72iPmRPUDJgyRm29yThGjCJcF8bAP5XI
pWGFBMj6wb0DZLPWxnm55wRrWNz1Dh2YJbMjs48rEfHddpr+MkCMtmFCQ1K0ub+u5pwJ2X8lNnFh
Rt2zEgD4Dqd6bZTRnsne35LQkFCgoS3HO1mGB8MZ/gAvrTbhMJ+jfn1QAX98TP1iNWTWTCmmnyAU
XE3s/UDkzDLz9EWlWydvN0wDd7EewTO0mlf+HhdRdLs0s1+tmDOvdIznwY2vo6vvulkkKMBV90F4
CAZpI3uu15Hm0+SUbz07enT8clFbg0v34m8dz7ibHEMYPpYR1Xohw3cImWwjuhfu9HsjYHhidv53
0uBwsNgaR1n8ZDTsh0JuIy37WhV1LOR8WlIL/wOkuYvQUMhMvNlX4ckvp3GZNkyTASq/5LI8ugVK
u1bA1MbftfQjDffDkG0NDcJ6y53c97Ob74n96IfNmjRSSlxGwCjTBWDcyBo3TiZ+Bi851F5+yxEh
KDs6UOuEazFNb4bX9qi4j10Sv6pC7x/QpS1a1cDay91No9Maqr5nrB9s48C7VSp+YzDORB3Jhi21
k6X37Gu1lyxmfYwjhRse/aXU6ZIGky+FjY4Kpv0YRe9Dv2SmxklVosYezjqmqEkRMDXoLi2Pm+Bx
cQUvdodolJElOlU0+324TlvtgWMCgUGgrWTFpFfWEoLzvOxLEmsTyeKpL0pA4SiP/WbaanVN75kM
XxMDPES9nEPKS66Gn3/JcNwBQKQD1GNiTbhGl2lVRKveG8rHupJvuK4ekXSrXWR0+QHlT+pyw036
R2iPjE9D8aJNvC97PJlzIcmiqa/LpZ8H3Px861wJKLZWN1zsqOfgyRGShJa7y+CJHgl9zVn1uQfD
bA4q1WapUUbrxdTLsf0P/gI3gSpy1Me/Q3uPRLn6hhN4LZtxWBrK3E3QWjFFNssx9t0thEZmLBMl
F0qJfKkN2ikrfYstuZatkrgpVl3bEGGbBsk1tgDOF3G7a0UVnjL0ca0l3QsIUufSokNiaSLdJYXX
q0P5ua84aC+pFrpnXrl4SgmsyF1uH4LhPoblj+RIoEl0LewdDSJkOIyDs6DM2+lGhzUu9E1qUnF0
2EqfmwG3p8hd8mDSPfatYREP3hs7Vzym/c4EIKXV1TXO4CX28ddQ8hIOirSPVgXv7I259YELRM13
JiNkKfX45PjlOsH2k3/XkTcuO/ZkiWyIZRrju1VzNbtm+2LFPXq66pCk73DXOfii9qNwGmqWWX7h
hwvZQHb2m5+hJeEpVN3PoNxnnCwEjARo5xvQ/F7anYrimEJfXDFl7w8ec6RKT5G6BzjNaQvXsWc+
g1XF2lIWgH1HfHi8MUAi3mOQyczNi8MorE+2mO/pxI+GXyfx+/DJiZCzm8cucJkA1wqEn/6Qd0lx
GOLobyW8G3Xwrok7riVCcpbOHxwq5tFiNQNPNF8NuBcdveMIShlQJCOoZycETXrAF6pQg+BPXfZA
aBaJybZEd5y/svbPUqfIzaabN9QPZWk8dAFvFvIuKT77qcJG4dnIuIanPtDfGIwDa8YFgpIFqxCz
MzwAECXBKTZkFfnDscZnUIj8yzWKP15XcGujjlXzCNll7WjkDhuPFkF+bZAH0Xtqvsuh2K907ODl
VevtPw5ZJBS91bK02geWoPA1LW/tG546Zn14jlXKuVfVr0qU9TGsq2WDZ4nXKr5Oqaj2oaMnSyrW
nYm4KjL950w52mZqALCHmA1WtX9LKnLX/IUoFD9CRxHYqNLeDAOT0L6hLukKbu2AmvcNCiVo0hlA
3uTiIhIdbTYL5mC821bt7mPbOrMSPJepfRKxPh4sN7+HBESY3LJqK/jMIdAyjvBH5MfVZagInLHy
YFzELVVu0MVfptWLhfXjiUlnlhxx61clbwRpIMahRMtbuAFknZDxMhyTIEEgyMhgpdn5cOe9uxr8
PVqf6LGuzXyRuLLZ+f5XmMXtNpfTc29yYiZFwSqcZLazMXhnLY4+Wy1QtybJzq056Yuc3xdkVren
mMJc5LSvraXeUiiNSxkEmyIEZmmlf9HRxIsqZhiXoINmq7qMsbNuvIG7r4KqbGm2e26mQlu6uT4i
tI62+MmtwxjKV91C0dCGK6XhjHIrSDhmUV8EAWfLIeBm39tvLX0d3CAQppD2zyECxTAV/Yb0M4Dy
3dxvZNNxQJgcjPJVljW/bCm2yPlWCbvrvegU/aY/FTTc9BrSxorbos7zjb9mi6YJYMIWSWi1Rk9G
ZEYcnboGYXza1VfXzczZSbzpPbM+ERN4bGM7Wxqm/tKL+oIzKD86ptzr1XQA7gy7IUIyWmyJpKao
M1oGzguVc9ANHeq3tsuf0VPpK+UVhIBKmn1QpNYSsYy/yNMHc+IWkyvMEENk7fQQ5qLJqHQ9MuWh
LCjCjS43WTuIbfowCWFsteTDtWGHx2FZb4fMvmtpO0ufS8AbpKbUMsEbmIlXoMZoOdiqxXjpcMKZ
pombkEukI6OsMZ0eRu47uN54VdhTSXnMCsVBn7sXpliZWAp2QfUHFgq84cDZaG77qDXVnTTDJ9x5
9b6NPAbJGbM1PUDgLKLTVKA70o1g4vDCJu5m/b2w/EuVotqQrMhXPTXBOsWlgRvZ5+cIWzKnJvz5
XbjtzJA42MH5w15l6/l9sRsjWmN/E1iEKM0EBt+JD0r0J6f5Cqd2p2YVYhp5GyRFvDj1tO9z/LGI
uj6sKjWg+rcRnlIXSZYxUPjF1KdV/YyOTCwc6b2I0G/XSWN/ukVkHdQAONvvs202KUrp1mCa1AxX
XSDB8YNP3FtHk8gEohysZF212EjLyWYslT4D5CasDDcuYxQ0bn7UL/20PTMDCDd8duWj5dhWU/2K
2ugvWrwMaaXPOChBTKrhW4qq6cdqcHVR6yP3CTEkYZZhEY5PYGsbDNM0jl6Ig9UWS5+5mqbmSZPj
Wi/wuuujhfizhqZRaUzJGEuvcgNwhK87NL6yfzLG4RBW2Sfu0XrtpfYDu+ybcstoFpjGa4PjQE7o
UzWGxllQt+spYIfZsK2aeQgZqiZmREOiyG5y23VW6v1723/WwaVqR/taj9zDUlCyS10O0SozGu7G
tpGAEu9wg6P69a0PiZ4NE+p4N6bo7sDGWvkl3+c6COjVcLNkeh30me+eBNkFudUSXv2ZMEPw27Z8
MzjK19OIXEInc8zHy0Dsz5E8usc0Dndm1PTPjYFN2J3pU5q8WkrqlG04tRqjFmsBKKNpgm1h+OUG
6RoQEQTreDUBrSRddeqN55AfhkjAdtPLqlnJkD+r6EDrKzDCbG7VqisaooCEiLiJYs5Wlm5x1LH9
MTPcFQPfFRM5RfUxPfhV/JqY/QObt3ijlLEm6YS3JcSDdTsoLGg6P4GBB3CuCk9WmTmPYWoGG3xM
xQYNqYMHzEs30uekdx0PYm83vueOzCC0z5nmWY+KizdzZwFT0xkbO1XP4o/TKZyeiHob7l2oqxvI
We5L9boVSPmazLm1/tge+D2qpewckjo9FR0aI603zYTwwJgo61qvf3FNZp4DC7wOIdq+geXxOsl0
nykA+ByWDygixcabeIHH+lsiH79Hrlc/jk59Me3MOcdVdslSeqUo/xv3xlea5cbeE9ET0sb6waA+
jeKLMp59WAHlAJrcq52VaRsGuRAyuwI6MU9N7XIzKCEZ67mx6dyQkL3I8bcQGQnLwjKB2xGb+UDQ
29IpWTwYOMUo5K5Z2/9oto1eV+siklIJQMvMBPeJ0+9CCA9XMh/4n3XtA3cxNC9UVXGUn1Ll9cfc
jKZr0aTEZat5de9PT5l+HDAgkGtGmJ/WlZuu8DTU1L35AOeCrE90dRoDWqY4hpX8YGiFIJ3z+ljm
gFHO1udl1SU3arlubIlyoXjoQIBtGis/uY1gWE5sZqZF6i6dejwAAUAdYAeoXOX82uoagF49T+8k
RNjrrpYNpOzOOyo3ZnJTVyctSsRlone7/D5KaybVToR03pkMbZu6SIq8rArPdktiYakJb+M2YXju
yBLp6t5e1rVXn0d87QfaXmOrEIY8+Oj+2OBPwVvF/8QvT2GajG+KV2qLa9pb/z6tJpo1TGzG1Yj8
5Gn+NgdzABxB3bylXgQyXy9Ft+vNJ+JyyhVtrX+dkta//j4ief0m0b0ffj/lTbCe5WC1OHfpvXIw
Th//PFKFdxk8159xExohjd1zEeCV+P1AAKarr4RhbvjtYLvPX4gT0BQOIWtrLcvg/NJVbcrOKB7H
QXuVHgrNiQZjM9lOf2bCNZxZ4ESAhku2XBLllU2PRP3xQPrFW53yY9gVcYwe0UOnYHKs524adzWb
0Hc3zuItKVzhNoAGc0xqS9+axD8avrTuUlPdTfDM0yXpXZbIYDOlT7ERCTKbXLws9beRKnWz5giV
Mqq0Az2bfshFbizzBAFFi/SU8BSZT7tY65Zl6CB3s9PBplh3s42NWiJZhxajNsLpaupo3Wad4dsU
KdzrpM0Nw3AChqxIoC5GUuYoLXmH6HZ35brnYuxtY230Xn0ry7y5kVF9Frqdc8/O9X2aCfmg5SPL
xbYYP7DHEufk25g+qRy2LCuJi2tAMzEQUN3zqIkciYNG/zY/DeIiXFehJzYNC5Rn5YTVGinPHQRX
QeIV3xET+nEFzHv+ffb7XVFHFWSa1W3UWYWQPeesByHro6zLcwkZJllPNgFFRMj38xkcorZJ2RoF
Hu9Vs0mSRWO5zZ8++MSQZHxP+oi8CJ3hzdErZ1vWQ7OPTde6IlciVC8y7B2Tm3QtU/fbZZv5OT/w
//vAMy3tXorqpilvU7mdBbdt9A6TT6jK71PH921EsPXFgOu+bTwjP/uBGtbF0FrPrBJpozIVfEci
xDhAdqqdJ8XJQaW78onzOGLRKZ5ct3j2/Mraj2FJ/iysypXmcE47VZG+2zBnovJddEIHJpTxx56F
Fiw+z4nwJRc/j9LA1OaCMEKgbfXnViu/xsJ2trUcG4w/vUjOU0CZkSAqgcdvlPqOTfvemAIbvYdh
42cMrEPb+lqzBz9XnwY77FdJ1jgnm3jPi2EobDB9SXZsfawb1yepwc2Ttdlk9iqZZH0tPd1dATSi
1J6fdro2HeaFUmNp/TYk23cjigKUfSm//Q6ElBsxmhVe89FEifpOPP2dLBZ0JqGf5Vca9ugQdhpQ
gQKVVFq9VGAobnWHlLrIbGq+qumuom/EYgLgy56lJA9jbcc+aiaHKyuvmKWiqtd2gRt2T1SB6mgP
gVoQQTLchPXEQlo/5bzIKwKrw6/O54wLRPw+kQO1UbIZl22OW9kz7AJ4UmvtRNrxlxv6NtwikojH
2XjqrgZyu95ZeRBdWob6hvpRv/Si1TcJzcQ/j/BSW1sv4ayxdV7+SOT1e1mYe4Qzzk8jihvlsDSK
5InE+/DUoLNd9ox6Puy+ubc2SIosEtqF1EG5JFRFf0G4ouE045Gmhf/53O9XvcYY9l7ti1VWhh9e
JJ0fLWt2NQFC75TaLGKsdtv6Rs6xnDbpuqhMcwfCL37TPTgXpTl+eBmbXzTER6cc5VNYlh2KZ35M
KV5GCJyH3DMEv5r31nV29DU/wBDTXWGUv2SzIas1OmKmkooAVSbK/VBudBg9D2bKvBL16ykR/LN2
nNtXhh3glSgnl4Kvbm29qx5pRgLyH9DVV0yoNmg6mK4Nqn6MBTC43y+MeidOjU2XOh9Wbqjdqkgz
T7/PkPt0ZwLRL/OnlRj2uY2RNNVKaISxSWUQRWI3Cae4jEKLbyPcqVPS1IazjTPiFOajsWS3dvnf
h+RbFYfp2ekofQvTLK6iRIaUDfVwNvGwU2oxCyBkotlKA3fEUasyJj6UYKEz/AxOiO8iSMynrvCx
yDkcQ7HZ/kVggbQ1axMweKb1CqztoAVAEWtSKnf+iEwcSuu17kO2Mn74JAej2rhOD+fL1BokUV5F
jSuB2fU9ynarVnL3+zk259Oq1D3zHtbJf76FjEGQcgpOStGP1WMig+pUez2TdmzaZsI9DFNQjMiY
m+F7PmbNbQY6LgX5gBTjdn2zAgqHuhtLBMkNizNdqFWbd8gKk/K9iARSlqj1uZjnSfanp0zeDkKn
fy8RkE5N7W8NNHI3sg6QHLPE/4r87yF05nt/ehA1CMeVKI1mi5Lm4Lnpdzx0zo+NwaSKZ/dHobX0
AK2DBLgOdrodcEyXdfr476Mco+///dy/X/330cz8oGQzl20a6B8tQgavDqIfbjwMNrqmuznDMO5C
PaOscVkYOKkCp9fFt9/7uyDqjdTxqdhN81msiNGSbtLfosS+A2XjLyar8c1y2ng1Ne5AoiUdQx7T
mtF1V49WmtvHUO+eAONVjxORJo/0pKR9hzEnvQ4QNErpqVq2TdcGe/UaIapFDqLP6FRgeCP51Dx4
rCBFZJpfk2n+88D474P5S13VvBtFfaK1jG8Fq89zZ0iW5Awa2fNLGmhl28uOyLpTNdn2MYDUD6mq
2xLYxb8XsJdL++yHfm9bB511T4vGeZyfdaVTsIOY7BqrclZvg96TZzRmEhgRRj283ePi96ngSMTz
YqFPznLwhWvK8Wz5W1HInvOHfBvn8PtW7eN0vPoFWjOHJM9NNQrnYPVJ/9rY57iNxjf6E8SrEeNU
b4WJOz73c3XWxio5GpNHLWSi92ix+4UK9YjQT2VoxLspdW4Dp++JEONsHXlAukKVMR0xEY+4sfZE
Euc8YwF6RrO0Fm7rHGvjnIMBYq22g6xo3YtABPOTvqp6AIuDvU9ITDlnrpDnyUv6Y69zd6STLtlK
3msSSp/U8J6X9zzy58Ew2rv/95Fgn20gM7kgyUm3hY7lwmXr8O7qHRhsu2Nm4Bv7kjyypiAAUBZj
s2jmV4Z09//9NEVCPG+BEAjqRDZQ7Duf0SMyjPBLSI/EacBnh5QVVxkN06rxR/fMQNw9QmRcVS07
pyxjT2fUdwyqxDHl/bQszG3XZebOiYoPxlyIZnpjhz4MEX1dr7jDhdveR7Q9hYxUu7LrX5AOcwp2
HhwHGnBRsb3AG8EbB9Pl0Mm7jfhQWP1PMzpndN3XJlHbwGk4EMYVPIBdltHyKWNnu/i0bfkxJg5u
13pblfWXpnlqGUdIlTJSwBhIer72icWw3QkNt1jMBbyOJ3yclCSMYYKDGRIX5cZTzmwuWtVmdMt1
DHE2ibIs8/Wsdw8Tbu0EashWeBFjXYNII1lstBKNVyX38GhIQKswjEwF9fecgasSLMdG7EBMWnWz
FGxifeDgjcVghLHZYQaKNtRlaw1plLoF6RG2OKI+hwtQlXdt3vTDuY92KfCJhRPgzes79d7Y8/8b
aOZCI2JzUQkDhJ5E10XVlq8NtIZa7kdHdzAOVeJDTNWQWuPd3hTSezZbEBu6ydiUyGkEB231aSuj
JRSMXX4K09NQfXB2ZffWp+9xiSgyHDO0MfQ0XVQ3yypiNOEF9RtgFWczh67gcyPNiTN2T85MT9+a
bZLO4IeLTEhYIds7M2KurlviJUpgnQVQMCj903LDGFLOu+u81POV1mxKK2gWqYpoVTTnq5h67KdF
a6xp3Je9ytINcZpfvAV2ufdlo5letlGdH3GTPabV/P+yLJa3doIP54WiVt+YFMXG9EkiaL/PSfyD
GlNAUbTCXd07j3mVE4hnYNuZYLMiumehQSDDY9F1H0noa6uSABt+i4rLOQEUZHcfgn5Bk22InRjj
mgUmKdX1YMUeJ91UPUucxol+Mq/LV24FqabG4xSVfKdptrvQ9YftMKvzGUCMHRPRoO1XegjrG1FQ
v2gydhz4tELjoApJ5J/kV4o9/zufmjdrepQVbkPujOG2GO91bflrNrqAgJvqrRbZcxPYjGAm5GWj
U2zRfa4NXNs7vSSqi5SkW65EvW1JxM50AsHc4s/Eu3FJFmOydzLSyNjEX1xrdvBZ/UOsYyaxUxcG
TL2hUe25fEnA5qo56w6Bhk2Wr6uIHtEO9AbwTnVJM+dIw43XyzLMw3ivet+9WVHHxe3U1Z6Yur0r
e/ex8IAFFUm8I8Q9ulaON+0UGQyLrE2pTBT2FhWW7a7zHrUB3BzulXPUIXIbkbAoFfxt52rFraot
QQ+IAMke/KiSciBkvEeko+RZhi3mB05oNVLxPLlJ/kcxDX7wkG74VRKfXPsS+Za1ycLSIJbK9h8c
z+WgruH8Di3D76z9xDIRb93U/swQze+7BkyTBsYBIqhaulb35A8cgZrhj3uXtVdF4u7CI297rxc0
xg7N2lgEML7YMWqTtA+QCfXHIdC2ScRF2WNPqVvjzAzFeoxh/D+ivsM+xTWiquycIa1/bIVyz5gc
NgwIXus0HjlW032LZOIxUe4xY3SETB1dKVxAj50JchUly3yfUQth+/N16vKxIZ+1Jt6WNugDSN0j
mjnAMUhF2nmdjM/s0cur7MMAd4ge/gcQSnP7/aDQfzumNlx/n/VtCsUGJMH+t76OOt06THX7FbQw
7WSiw/WtqEWprO3LnA91qHSb47yJw7s1xX8d4D4/odDXeRY7H7aK3ptcO0Kfs+4cz4CZtdkcN980
dbc/CJtIzKr2wxNr2vzcQsJeVeyQ79w1lpGM1bdO5pgTjxU/N2m8topf06r+bjH9PCuBADKNrQuM
rPqqoiC9MrePQ/0DbJ36TsP6PaZTef5PF6aPL31md0js4kzsUq2eO7UQ/5gbEPhjm267j1Mco0Eq
u+1vC6HH47hmdERQ7TzsSdsYPmKHPlFzqPqcLr5PVJmzk+NT1zprFyPNWOlWXy/hxNvH34kKrsCs
WtQ6/xKWJ421q7FAh086mdU0yCsC/TuX+IuaaVCvfeNB2fKA7Avu2JuoLooTGrh1YYHzgFZRnUa9
rE+/j34/OBk/f4hzCrSNs7dEO9x5j8Jwskq5dpRmHONkYKPVB0xiZMOC0Sa5Y+FOFc/Rri7mDNwN
gX7Osp5c8SQMBsl4jjD0B9OlR5e8yRQGdZpzL3MZHU2134DdmidLsLFZjr8OsBGujVGJhzBDw5Ti
uVh4nKe736esysQDdeWw1iYBR+i3IoyqAxoap18ZvfksiBzfVbZTYjeY4NsU+ZkbBF3Q78M4GInL
dIzPQAgyD9mab2Lao0VIrPUpnj/ogYz5A82mG9AKeyYM4/H3Q+QPiET/ff77KDCZaGNig30gy7NN
ov3l94Nn6v95ZBfdWdNH4/D7+drzuUf+/tSDZd5cYTUAAf2G+RsmL27lA6vJ+QMKCgWQfa5gGYNA
bZDJ2zA4/tPM8tw7jptsgH7GHzOukNkiTqrKrh+Usl8MWcT3GKoTtJ6h2vUqjJ5do/k2B0ZGrA3M
VYbOiApA6Dts4+b99+lA6NmKt9fTyD0NqwPx5lnu2E/I7Mp9PITxkvYh2ZU1FtXQsNWDG075rmlw
90Zmkj1A6+uXZGn5h660tmaZD295Q2axtOzuQJ6a9iBizYSfVtSMqTH5ByOCOFuIr0LLQFrKqrjZ
DOa22MTdPd4YYL/OUetZPf4+yvLR2o2jdI5oVaydxjB62RFTtkvn+VMyZuH59xH/8YxwXJL4ilDJ
MkkiTya2dMhny2NiNVB+kHaW6B9cJE/zFNKLgmRfTdazw/VYm3Z8ZOdZoExSoXPA87FVRImTnosJ
sdLEDysK40/lvmV5UaFxzLSLVmvui5b0DG9y1gcmU/Lfv+u/T38bYjtR3HHkxEvWtjv4EMa7Z52c
Wk1vI+OvvQ08dO1qk45FrXpJmETeKvTai5y4yt3oe39Sc7CQ76XWtiQWaO0AsX6VlMWRHpNPHXWb
f4enRq62CMb8i+1QJZWxUR7lEPz1HNU+hMlgPMDG+fPbKAv4EKva6VmmWcJAqKqTTjr57E38bDh5
kUvjGJEg4nfA8xCHWLL05tG6eo4VAslCsweGd5Z6dkHFrQRJ0novtavVs8kz5ai+S7pc9s32uyr9
GiahgACQY4lPaB/wCvHixYXvA18ne/53jDifj10PEwb3Kbf73WgW1Y4hhNrh54mejLku/G2b3T7a
+FMevHvRKFaez5u4mh6DQUxLP1Hl25hEn4MyrD9uid94DopeuMKfuUfVffDkoeoDVHNYSNf4dbrn
SAzGMeE+uDDnp5qm8QIEiiJHG9kqNu85U94TNS674dwNPqbZ2D7PDQ2jbZZFG8XXf78DpFTwMfAd
lkHmwj9veMMMuyUkkFcfzOU1ZYT2AlzE7druZeqF+eCNwSMNC7YFt0PjkDLgyvr9mGJBieZ+VJF2
A7gSWuk/x9PEgfQObtJYmWCAWL/PGnInrq+UevWVabhNbTW3tvVIv42Sl7N9bJFnqnHy1rEaESwU
ULinPmdg5mpDuOVIl6umyIITsea86FR8T7E2yGUNDORjzOxTYAsuezmi9oS3xemR+JB456sfy7J5
d7UODe5IRtf8Ne4LyHzjJjgkcmYGlLl5JKg+Q1GknpngZuCHKvUNHHcJVgazJQzsxUw1uDU+LvfM
Mq8TTswVec1wvwBpYCIFzFVXoY0Quu+2gTlgqM9bm/UiytcBk9B6cNsPEz7Wrg9xPdS6/Gu3NVM/
/gl/HMUOYIldSTYSmR0tnDanbK/LQ6DNfru0+x4662kcC3dHTv1jl14SN9Ee7W6Ee6orDAPqFjao
5ZKeQZmYuj1GcbE3SKVbOFwHi048hXrSbaacM8xh0rsuZ1fDUNd43WrQUGWJtHUksaLXoKsEjIPt
pFhhagYVbEbXQdE1hKn7ylK6xu2Pkh09f7Zwnwdfw1Ndq1Nc9fEazGVKQjAgJ5Fg+cPpyvtiLbRc
bnVdx0MDeHKhxmAvucct+8mlF8WK0odRtKgUsy7ZR1vk9yUuL+PF9MwKL1O4EZOpnyXFbjrp5Fhn
9geBeOBx+SssdG8Gk7EOsmXoLanQp53pPlYT/lyUnLshgbpEMvDFByB86Y3wseKK24tW2OAFXS42
13jTe0z6qJzUytIRF/sFDWuvmdPKU/pZJx4YzEUxbWjXCmSS04rt1zow3JvkfvaDuCj11liXconK
xr7ljuls8VS16zJr65UHDCeMUbgSIQKqx7XgPUv81HP0AoA1NlJlvIYSDna91AZaluqadDniey+z
9hacedxBEB9GQc9Z4VNboTBjyFMgIGpC42hYwTOAtDMy/Wav2hdVInSqAH5F6YlhYX4y9Ow85PYI
JbM8VIHVrkMlfxx0Vcw79IRw6vxLs8tjECGMAzYMJnb401k0Dbqrb4KBHWjKoiotjG9pyQ2pBtd+
GvVtBsk/4RpYVY0HtT0UO5WgLjG6R58+Ef8U9icxe2Ft3djmMAs2JH/Lkqs75tuRwZ999jYzNuBl
sEJGoJqOH9kogrU212JMX2t0DOdxaHc2iJgoxKJSeGRUBNmHaP+HsTNZbiTZzvSrlOVacRWjh7tM
dReYAQIkSHBAchPG5BDzPMda++5dP0Hve9HbfiLpIfqLvCWpqhZXMisrsySYTAIR4X78nP///tyl
UaHvoEGtdXsoMZaPFr3OOa1tctfmANA7OVkK1YGmYZHxGzmLXPmqp3nNthy8HVSlx74c6V47bbai
4iwWOYAnjpLeAYjFgoUn26YtwCXIYzWdnIClwvjMsvBl8MsGQRnggcDZhSGYLIAS3dINDumoQXkz
RblB5At4q/R/KCNdJqmeHGuRoxVvktu+E+UCtAZFeFveI2Sb5eWjs8UJ1/EoTdGmVa61C/Jo66SF
uZEJQ/1+ktQjwOI37cwJG57qklyIygI/OujNuAnshcvnuB4mYEPZpMNJR+ic4OLWAV8mzFcXBXoe
N34aAgP9k9nroPZ1WvaknZvTzNX2nf62DHMc4CR1uCaR8/r0OscuiEJIPlzOISTleCt91FHQdbo4
UV1dHCPsdy656ifXKBH2g5k07Y52Ssd5IyeKBWNJAFGhISAz0d8be+VwNbMIeHFFL6RhrutZe9d1
z9gEvFOCVPqEaPaK+inf6igSesFWA4ocb0If7bFSfiaVd5LDCCXKlqc+d6/Q7F4bGdxIbwSAkKxk
4by3LloU9EhHMUEAwOUybCkKfVBwBEVeqaLGrYWKh+fk4lveQw/Yc1dU4O9Mn6yC3H0Ab/jaBLi9
VZG/VJncug60bRmjWBEFqR7OF4HtYLhSd1uiaqWJlN/32SgQjIERK+pNhpdnlwW1dTR7CZfpmTm6
RQRL94l6IEZbLxE2T/U68MLH3FY/QBIAzQ3XLa2bRaPHcs0QgWaTDdsz5HHV2dJMN3mx4vDTRzUb
2Ip3HrJC56igSmmLldEZ8AvlNaXwDMtjMt+bTpP+YBuF6gQ9oTPbfBNnCnEM1dkivSny4bGyvHij
l+LKUGITdHgdDR7uMI/qlUOtw1zRtwmM8899WK44wt7RpDyUrXvyDIndNANcEmZcCHkT2xtKkacE
af+mclqySH4SydqY2X5xUyQu3LOqExvbW+Ymwe4S33irl3TKdevSlu99BGm7rzlzIJfcZ5WsHsgS
wStgRRG1lBnd+j9SPM67vBYPcOIXk57HS0odNiUut2nTqzPRgixrqR9rlDwJY0RI4RCy+Eugc/Il
z7LrAphqJxumCikDHcDjZY/aPZ8Sd9mh5FuM8O9uoqpiTucHm0m1LUfl7ow4lsm2yQynVfrexCK6
guB8Ww0zbFdWA0zCAjlBB6SlgZtFryTk38jjGAHS0Y+oIPmgu5WmjA+gNxb9HySOxntL1BYOogrm
fFADGnURoc42SL0BJ6ITlsIENsDgQcp7XtPoABZe926/9FP9xQoGtN8zHq0y9l1sHKLZM5NY2ZZb
neevwC5PMkqwzULrkhYe4nuFe8FATkz/FrgV/JeGkW1PvMOW5DDU5kXK0c36CFXw6DRlxVCzWQ2c
DVIX2wcCSuyOGWjYiqJoquxDasY/hlp5t17r7U0V1yRNlE8NIUJ3Y9LeO4m+Dw36qJNGN6A1WHCD
2i2WTHS3kw0+rAsrGGDtuM6Ee7EriG6eTwBBOzY0s4FEmqbyz+z98x6TATEH/chxpaMTXyPldLKV
Z9KVNkpnLXrb3TFsx7nR0ZstrfJFM4rpwRhL4KIATxfDZPO90XiOgjjaRrEZ3AaOTBbMuEHa1M1n
hD8XUeKUP5XJNek1caRBYaf7MoKQOkzYmcnDxShmjwe9leALR8JAafbUcCa5cZ12xCDekNcQBcfc
5AyOCUNjn1umNSUTTpPEtEJ6sEjG4rjeG619I6kD1505npoS63Su0Mhj+d8jKStXWu1glxDRZt70
6LkjIMaXsDKm4aO3aEd5jkdklymX+Ug2txlfoxo8XCaN736n/5DBd25NTOAChpBZzhEDckq3GZ4Y
UzlnyxdPE3BjpI1tsKt0A4FmIG6sMn7ElkclMln0yKsGaDbanD4W1OXqPZiAf44Vcqs4u2Vte0Ul
idhLffhwE700o+dLY3xhO663KDgUYoPUYDO58OTybj01xrNdUGxNtYR2x7JiMJixJAT+MKIVhMF/
CQ7eTOmD60MjzigNnmoMbkEXwYwK4Wx3UfwQ9th5GShmjGWkxA8UjXW2ctCFEzssNe0xyo0U1Q96
G9loTyPauKUM+mRNilVoNgtfus3CFNShg7Nk/o85c2jyhUeIcw/YiU4y6rCBhDyuY7FUJF2tDFfr
8WvW+dIyKvM2CIZn12c44lRgVJDF41nxUYMZLi5iEd/3hE8fdDWmayyS0yLxh+/QVHWmnNEqL2k7
IxLTN20ZPlp2/cNL9PmQXd/ptf+WjLdOhcRp6t4aF8CbwUhn6bFQUUxB2skQTpO4ZNDjQ5bsLOCz
gVB3tccC33PfCARx/smrkD+2k4XJmmoPa0nzLjv8PGUlCWgz+qVbPcZpcp94+ZUDBGcP7CMiFSdn
DDgD44DSTDyAJbyjit0s9h0eRi7cSsXdRUMkEo+54O5W4bYDZ8Ui54B6jMSlGrTHuHa5rj0G5now
01Vv4BtGEhRXaK1cXWPZsaVYtCZQX7JWDA1hMgZHiJTp8jmSE0it3E/39bzqW/EmzFwNVATmlR41
EkPLBXEuWBs6Y+/uh6q8BF5aPEaOfjdwu0mVnAibWwK74wBNTRIx9k3SXTPWWMlKak7tiB9hO7jG
KYut9zJIsa2ENIMz03sy7bvE6zLsybm/qnTtYqnhIHWTRdm2ToMTPeFr2iF52PeaeoyYhi+qLHkl
ngT3doejzaCpEFgbDSX8wt270JbJ/mlmFWN3m8cCmXRu37iGXEa07fE1V+QtoTcv/D0cOgWer9zD
Ur3FkVcDhEguLSLLJSnFN6VtcoehyKM8aTZ+Xu4H+7vgU1XpTDkJklcPxeHCCIFDKTnwGTdoDMMa
mKhZQRifUPa3QsMtC+IICpHqPuuxfSfg6ec91oiC8eeTY9yRDMI3mdCWmsYiKoMiNNW4cOyNC7re
IEv1cS0N7dGiP7wacsQLIS4v0Y83Asig9EJmNMw+rH6+Y8Od0QD2T1qTh/poBoAnu64c9/7k7WxZ
vDvUTZ2tZgs99v3GLS9wnRGAqnv2xGHbY8eTvfsuDeNieRi1Y72+tDIKEBWM9xh4jo5lvQV+vvVK
zq1Cq18RLq91WX3YYw9ix6mLbW5/mTiJzLB19lkyPlu6/M4qjL5QrQgfWtaMTv2yPJtl1P7geBxg
EoGugroyiAly8OjDcgLcVZAr/ZgTrWzPncbMHrJgxtu0z2aIO9hoxrtKZ04TNuM5D9SKipHb3c4+
RwBWa68kMMfT0cREOjvoRCeRw94QJ69j0z/XHH4WjOqcJV12bgvkaHqLQqZlLDm+2DGjTr1SL87o
vgGp+HJdwB78vGpI9loVfsAKEYsOtTIpci+YXMmF0++E7gxLcIhGgkc1I6vRBYWPZ/CxjNSbpxy1
TqqXGF39ilyAtygETUk2xd72zXfUs4Ak1FGNTbok+W9CBsLQj1PI0BfXhj4THQr5KLtn2+3Ieerq
Y8OYQPNojimNAXhkUUlYRY5HQCDWqBQorY4zKrYHRpKQI9pwx6ZscDBneKN0YtByvFtdfXEE/ka0
ufksSdpMPg4+FoYVFEkqT4Vc2DW2CGSyW7d2X8Li0NvGfT7oFh6F+oaK+jxHDCPll4B8BNmICt6j
pNCVPpUhAXQMp218PDU1S/6mpLYXA3MuA8rZ1gnxDTpw5Dat8DeBP37UNDAmm4cpZwlCPXfM8LIW
BS5zX10SXbtP6+Hcuo2xtnxiMNoaZYtTW59+Ex0rvzvH8BA1J76JUu/TLg/EHZb0sLOPNqBKB06V
06jghPdR+yRI5j0cmto79FFfrbCYrkCWY0TXnRgyP+1tKuCtcgeUF1pySrHVzXuqaLOdwMU+TdQJ
HdQGzwxvZuNu3LMrjhojXuyYr5lfP492dhcI5xRXyY8Ya0Ewq7uYUfosYvpQY7KcjbU9EyCQCxhE
qBIq5ZGf1bMP2AGRL5g1EAWPS2kaydKyP8ZwsDkz12pRN4u0ZgorSGXJNbZ3CoOTSMrv1b022kxu
2VnRmZZbyLAPhUl7ZzSzkt7MLQNmMoCaul8DXr70LkidNPgiezTFRgjjxjQWcqCi83EJTBMDUNQt
GFnTEkUj8JDoGRAmlnAmGYvWj77roM3bFEkt8VoQKqO7gr7borOyH81Tb67dgIpjakkY0L14Z/cD
+4jHM15UNGer4EJ45bBAfPOcqOoo4/ZJTxWh64b75ljxFRIIx7fQeE8KgFZmLs7ZwALfEVcowiti
cMSVEaaU0eguPPj3SVY/VUSaYLDlVDIn540tZgTRkT0gktlkriEsK74PmgZRNsrBHpGfY1JUIxqC
HRaReYJz6a1tGc567VnUOX4g4NZUyRui0rG/CFT0grTbHGqiBLO11YfyOXLDOQUP8zpm9X2VpcBR
smYzSuPe7igFhz7b00gFXGNncjHJPXyrV9D22pQyctJq0iqS+EchzVXeuN7KiRn/O+ZxotzksAQ6
xM1AOWX4sYISab+MWMiGMF0n/kvbdEe8KBdhzSoDz3mdO4WS1vYC7TEKVNV0C3uDvjfK3nVDe/A6
DUaN3ysYLquY+B4g/D1GfaQDdVccVJK8plBBMMhidh6ZImZAsg9afuyrxkC/P57HMrvqkF7XtT6t
Z40t8TQr+m03vnDe06RctZZ3L2u2qbodOnpf8DAmWJPdSKQTalu0fMVXiQCn7+B9hMoINkKL4VQU
Vye1UGlYHMFTokkbN9/VWrSPTfliMwNy6NhGbXwXN+1zNPoPsaGfJgwu82bZVdW1Rd1JSNh5KFlZ
3SjdBnSxSk+cDTw3N8rVSihXJz3mXMO+tfFt0S0HkjWq6YvuAz1gb2CYChOgbEi1TVunXeO2fEpn
uWBpVMzss/wpq+z7RufhGtl0WZ3TTYgblmnq3ptQKef2Xd2IiN45bnwJe2XkzALj82VUVA1lRSib
rwXdmj76AVG8iTNkfGuNH/SESp5moEqh6W2nMLmSXJDSIZWnnDyMGiHSsWij14LSTyTi5JJbtzb7
iOJYs8CBVz2retQdfAHCPPdWQjbWwYizHVyFehlhSifPEG4SLKZMaGCfwiu6rWtfiK0c9X1luu+R
8PZRV97zeRzRzd2lhTstQ5BrGFxfzDCbdfFUUBH+J29Uq1FrjrSFyFJox5vQdhSEFIuQPvnZj0Rf
FAIeR3MzdGzrlHxPbWq+FzZai8JDxe/bqGyZLPrao27xoFQ8oLnBq0SVPdJ5lqOy0d04kgrIh1+v
QwzwUeDiPWC9B8UzVt3Fg1kD+/1kUSipsNVvNcFtj+gN0wHTcHBQ2Sqr+PeDcLrEQYfs3TlwL3yg
d8d+gK8UFgRtQfa/zBh7VvKHPkbjHA4M1UdPwd+tAJ71c396Es/om5hMmS3rI9qUztDOaF9o+Xnu
7fw+hoFwWeCNbQolopjYZTH5WMBrsGKR8hcDS8N3ihB+fi582nCB++p74Zc2RvbaYgfKkgKcVpc2
3HpkVxVUBH0e4u5icbI5rWgCSK5D+gDpSn6YUbbiwsaVcVy6hDtBH/HhS8flYxITs04N9R5OzanN
GXhzrlpARocai1dg8kdY81QXnq3omnBnMBZHwxvvgurLDvqONWiGKqmpWudy4INbYcwF22xhJBoV
lQjUHBAYWKQbmd5NRkNQgI1FzcCfgXG8tAgPqNDmDekdRe7sByZyybrvWQ1pKKlDbYMKVjplV5G1
79QpE4FzFsHhaEmqbRE5V60Yb2Rab3Kf+B+daSmt8YjQ9MT2YRGnIaMqVZ2n4lgW3TvxHJtylnvI
rOy2inzJaIp3BTZhCHEIXthXnEC/0pY4OkV5Ubazh6FHJ5MoKRTWs8V3LQoDkEVfwg307e9lOBJ1
pZ9VZHHNDI6jwGXaJnvyYo9HjabtQuQHJYK70tTemhKPONQus3Sfko+khDWeWuhqgJLvMCLlK5lk
OC7L/kVmz51sr6NpuFs5mPdt4KQblN4xtsUnLQJ3IK37OiKyFmkjWXrYy3vjxZ8DWRO7vdHzApY+
GmQrGXyGSOVD2kii2MIHO79mKn8LGyfcRFpyJBEYrBUC2KXVZpz8aXPToJHv+AWXZqSVi0rTPwlO
4IMd9ecB7Z0HPXKZafUTPf/XPgoeCMchTy4/+yOxqWT1klTGfqWHhLamxuvP95zqj3nXnTim4zga
aC9pt+5E91nMzB9LJB8T9/JBkcONosq5T7CPjx4NlVSlDn395lXlQbaGk5ESOndG4fyM8wd/J9L8
uutuSqD9WIOzHT57QBKqfBCqXeLgIZaL7dGswdNQGgUkGIB+Cq9ZhYu4555jG2z5mbEjOIaXOEyr
7lip4AVmwjVroHOFpfs1wmRiYKoc41STQNZpMdHy0jx2cHZpeyF9zHapFv/QJ4bfVrozNdp/sRMj
jsOLvMCM+1S2wR3jSaLbWBCMzyLNX6u0+vB1kG4uR8eU1ifkhxPy9mrR1uKzz5Cw5BWVz9QAnhfj
Hco9ArATFNcozfQUINfQdw90abDVwDoc43YDxOIhhkYX43ynwL/Hm9lvHHBIJo4QA5WFfdYj/DAw
C7MdrWU8RDqDwDF5HpN7IbSraQ60cGzjBNploG/NNJ4ZBV2TWzJTlsTJtis/CR5UKY8cysFSesaJ
qOSLLfUNAQMrCAzabpaQxthGVlFDj82X8RnjtKQ2nOYRyab3hqUrh0WJFmClm9215uvSa37Qi7rp
8SHsPVd7SqW+nx/c1HnKDXTaJGVxnKPOEQQEK571BbHw6NA77bkjx3ghXUZXbp3fE/P+ARNgndvw
sOwcrDgHnjkTukjyOzQv707WHjIdjk1V0HyOI38j/HglOw3ycI80sPOfoeI8uon/URgABv1pLrxz
in3VXcZy4mgSPWQDYkt0SAtfH/Zsc+4i58NVrENGZ14xPx2z9OhmJHLoSbAUqeKxkXKLys3cjjhV
a4diKh9PMz9v4VicL5UV3nsF9AlKS6/MLh7dTcpUbwM85ZT4ztaE9FXL5gyx6tlIwg8dm+FkTu8Z
MUlLy6mfmI89a7bxzIzqpnPIu284Gig8vlQfK5cqj6JYXkw7+xgsPNKS4c0wh3lEYXvRKAhH232u
EpYks6/A7XZ2vJ0YGtMX23XIzrYklOgbnzAJOn1LrZ+6Vyi0C7zSq6w27LVCk0ts4niuneJHI5/h
XX13UJUBU6JBpyX1IWAxJI/7vhu3So9nxSKbkoVwAck3ISZTvQ87D6NpeDBoe6wCAa6fOIV10fDl
0bkmeX5H5ipfFPdpETwFIyfsXtT7OYBYoTwVJNwrMtvx/sWdtdZoE7D5s1kME/2wNCXNANq8WLFO
38WuttYNQgykT9uS3OubAWRQkb+TUlVFzjMas43VBBXo8eDGadqLh4dRxsNtHYFLbNV0zArtzt5a
kpC+NBk1ekXktNYdKsWkfJNa80x0kH4Hz+AmLlzn1vU6Wj6p9Zx8MDbkPZe3LEWEkxvmc+2Xd9EE
itQ9Y+pCouvm+7ILQIETDIVPBkiV1q8IYUXFRzCgKNK9lTd7gVDUG8+WIl7Fd7jSWQcByWFcK1vG
N7Ddizl+ehqHeAWEggY9SPeeWpc7JpxQ42Ap66L8KVS9wF6d77QWfnHBKq5j88G2i0iuq5MXA4Be
PAA6GmL208QZScbC69yVwwbcxay+6C4NJ41tY4zJLmZBZYuAnh2pe5OCdxOnhBO1LyW1ZjUxCU5b
sbFiTVuOaXNCtUlYNNMdtu1L6sKpcR1kWFO7n1OdQYHssoGqKg7Fg2vQt8vFo4hZ00rWNCwicxpf
cvXDOaxR4uWlCl6hvkUubR451Bwtt6j283xAg5C4yi26fHgsKAASjhpF4i2niAyrzidnojDpVqXM
eXBjdiOPPiRjyIXDadCiK7Nvd9fl8aUucmPVyYpT/NoTU4CU+xVnDw26ASFRS3ALMH0yMZN6q8GK
0e3i4KdbJHFI2/WvqjuVU/Za9mmxifoccI5lEBkWc4AyJSCNvhxw4vQnuCgwP/HyMygl84GRTGXw
3SnOia6PT5Y71bc2H0tVIfFXHYk4Bc3H1io2aTFnq+ifrQ9DA6/EdVdZJQ+e4Ml2g9uo8z96ZD6n
Vq8P3bvfAHuNjTUOXZJYnOndH/xmS2v+6tOyC/z0e5fg2HJz9Jh1ad4QGVhuQEdf9DQ1gTlkn0mv
ylkvGq4qjkRjRYAuIv82n/OXi3fXDDiV8hvR09vlPTNBYETwgRiccjgPo/JDr5xkH9YvRkvxGgBK
WlH5HzoTWBkljvJ8GA3aAUTV01hG9TZ2vguNIolWJmIIswGerH2OCvMH1Xa0pBHsOMEqm6Y7BQWV
YzdMxq65NGGG/56Q+DUbyKoFrsY850OR77KgIEQ/i0txzJ2DzGZFrvnsoJHihqLbVefvbd2CaBFU
43PKtiysI9RJyP3OdEH6/0ys/KdpWds+cZ9Ryz+z783XzCG4FqkFIxqFFbKnwOh8uL/ZHrZbcOsV
rJgwNozIoGaH9FPl8k1/glz02hMthVyPmYEXo45NCCPFobRQKI0W8b3TTgxu3fQLZVm7wBbISu99
5F5prLyYUKLA/4hC+sVQG4jyS8BvzUlVfVOxRSfpwQq+zLhD8KjB0rSZn/mFaSxTmM05CsfKKsql
nuU45FDqSxdxDgr6qJFq51u0R9sMGSNwxB5aZfKj9S0s0wEPV2pHF6uqP2LN2LlonmFZtwxQxb0V
o4YD+WEMTs7Yfc9wm8eRx2eR1NETmqexpdOqCPpig45uEe0ynUo5iBixZ6HtaFderV7Sob4MTcVm
aNP0VVHzkFnYkunv1Ku4aBBhqfKRftetmZa8FzIt/P5zbglkM4Az4rwpcf46IZVJSnLRMqkhPJak
rvUZ2TG0/5e9Mz1yJrAXX/Q7HyYMF4tmGGhmCSTtolrHNYCfEZhEPpkIYMgvj5r+jC4aCDrFSOOB
Gyz9rzJWN4wOb2reJWyD5Bz75T3tyblOmXwO6VUyPQY3QPlh5k3OfSfLdDfl5NCpTdXkqERGOnsR
ZjEeJiAczinzTBhieEWadkPGmoZZovoMoxd/xHcDcWiFwuGZeHX89YgW5HSZMEUi5noUJYsoiYbg
uWaQ+HWso2eYh1CBopEuSl7trY5akBFiSHMu/CBAZVNp9Hck2AaQiyhZmpUN6BwxehbSjTIoOJcF
FiWKMVR1WV2S/pneZyRmhpIRnlHA3J/SQV8ryPVmVl95iHZxaIzUoOS0WfpzO+Pc6uxL9PTHSzHd
2tPJ7CbaESUhGEE0d9WxZx2M7IeeYdgImfY3Q/c5y9GX+NLX5K16LNY5UaMTYsLWpS2racOV9mSy
qKH8rbSmYPII4ZsCUwCwr4lc9Gn69B01MT1vjv8F+E6NmBNbFM5aM8n6GekP0yMmQCkFLxFMH5Wh
fo76FwFYc4sWmlky6ysNfpDSOLIbW1+1aplZxSGoH4paTxlMiPuCpJWAyClSNpnZszMTKd7UmIvQ
i/BbwXBKXwZJC7t1r4Rwo6qKizUlDXqypDwPqMV4Sy6zOKvedIN1NxS414Cl3MuGDjWg4O96GGu7
pHMeZZi+wmsCbDadC6eDzBeiWDGH9x5GcoBgctkqRtcF6UpMSbp9WDgg6Ahrgf8NzUk3R4Z8jASl
ePv5Ba/IgCmDPO84ybk+PCJozuyVenAfz52PyTiqAC84SB/G/DXZwZlwdimeBAh0FG68qVh990an
gkWzVBnXtp/sgwUh15umewEHdg3P4ckSGzPpiFL1nJKhhWLcntHdkvuwGV7pdYxMS5NXcxhvBnrr
XWhducEUTSsH7II/x2ngnQef9yRTQey1ih6IAAcrVMoTwtSB0y9iLJ9pQi2iHRONq2i1pR3TG3YS
KLRJf8e6uWqN6Z4AoIVpp+iRwWNRHkQl+a6WWrnj/YAfPTURfhW0cevSuy91+nSgAb4P1D5lAJjE
tIbbaSgtsJpZjBcfva8h0PrbjOWyPiqeQd+IJS1g7cZQcH2Agt+Upqu+CyUOaUTbgGEKZC9t6q8y
4Xxrha9B0zRzAky01YnpeW3BJIdNdhaDgYuptAp2Dm1YW1Qgzyx9G6+d9log8ydJ4OAh8JjdFkOQ
vxpm8jhaZA5rtlPcjPgpjn4Mp0o3qdmZ1V5VWnA6TjtzC4rTPE0Fp18zg3nAudvB2ppUt1lQ1Hv6
VhRcg/fmUOC89iTTrRDgWjdal5aPzJUw04rkNVHFQXfdctmxe+wT0RFU8QgvVT8Io29WVYiyV3Ue
7omvbvZdpy24WWyxxxqdzrImjq8ucI2HeHnjtjhYoeOs7LEJ7syJbTpOmPNK032oMjc9FVUJGzBM
NWaECH04oed37BRrOVKmobpCXDJ/kHTG+MlV1h7HLNcv84dIgp9/zi2HYOFGr+CN4Ow32/CpcsrZ
94bLYMzJPg1R2zJNIUSVtrnokVmGPe54hgfK8J7SqaLToR57XwSHpLF+KIvzG7KVBxxjnLYmxK5Q
YlwsmC2oax3mTN+8dh6baoa+gVxjwLQi+HJC+EsoGUj3w+yWGpiR1aNfutu4YPIfZXstS8vjPKfs
ZQ9cW8avBp6qNaRdbwEtEFulAC1fR7M5IN7CH/8AftGsG/qSZrmZPD3YuCUfUF6HK2Rz1MZduIbm
Op8tac1Y6hTJ1F65Kbp3SVMuCLxnzdW/Q9AATpQl3RrUoSP3BZO5VeiQWhFO+Q9rQrOOkIK2zWzo
sZyPUDRgVC3znGrW91K3uCP6kyARe2eFbb6IRpikjESGUTwS/mmcewrMPjsWth/ed5oQxGRuAuLL
F7mLdBHxiEmmKc1vJsnjLoOpLXKUutpA+k92SIr8qTJAKicHDq5yWWjWtBkjA3Nj3ASbHiGwdEAn
K4il+miST29XS/h5zLz7uMTdkQIzICIpvcOLZG0RSVTkDU43geUYGy9kBKkwJhBNVGzQhGc0eunL
h84EjT3Q6C4k5dqy9B3HtC4kwjjsBqA4DmJpzSW66LsxYI/tVY0Auftq2qzjYeGAS84I4kCa0gFY
3Z2QFTW/xrRFi5KrRjb6wQeA3kydj4HFX2bpmKycGl2xS9jl2og+chhUe8OLnkpXhctvv/zjX//5
H9+Hf/I/8zNpR36e1X/9Z/78nhcjRCZ05n/8418f85T/fv6d//ieP33LKXyv8jr/av7ud20/89u3
9LP+8zfNv81//GT+9d9+u9Vb8/aHP6wz3H7jfftZjQ+fdZs0P38L3sf8nf/dF3/5/PlTHsfi89dv
73mbNfNP88M8+/bbS/uPX78J8fNz+tvHNP/4316bf/9fv/3b//qf//b//s+//o9/+df//X///Lc+
3+rm12+gnv5iSNuRDJwNUwKgs7790n/+fEmZf9GFK03HMlwWJmnwUpZXTfDrN+MvfIVKk2Qd3QGa
bn/7pc7b+RXN/ovC0GQo/oJuWbbtWt/+/e3/4TL+52X9JWvTM4k/Tf3rN9f49kvxt6s9vz0HfIEy
dCEkFj9lGEwTef397SFklMyv8Q/EZDUAvmrFwaG+VClOWd6F87f/DR42UErFf//zf75MTEG1MyYb
HlhI0HeSmZSSddw+jB76mSEn88QL2n5L5JeHnqRQKAqDnGC3zjwCRiBVOmrdu9qCaEMFXV/8CvOK
FXTFSyIRcIdCG99ojp77Ks6/KsbtbiBAHSj9x5gwqgycYVXRlWNuJNNzN/9PEVmNCg5+3zRcaZiJ
nd6Z1S1JrDnFZ99uAcbmN799ra5uu2GeufDE+lMT/PYnN+aF1NLFTVPk67/91dZzd57H2qXTwLit
5DiXBqNO/CIb1s8//XwhGIP8liB095TSYZ2/tZNy97t767dr9/trZco/Xyup81nbDjyu+X6y59d/
d61IngnQgtEW0eckESioT65N516UAXNkz6XK7VnzepCrLiSAddD5w4bvj3Ykg43wFprHVCfJEVs8
6CovGNZx2sLb1fH8Mi6+NbFhrzWDpGKfcFiSkhJzOzhlTGRW1K4JrSOFuxAOQZft3X/xztw/vDOB
98twdYIfDGFZptJ/vvPfvbMUDrIMB5JrK3MaDlOmL1mf1YlJmM9YwQdnnPaPdV1FG4O+umb2OTob
hmFVnr6qmBFVUvTeQbYmgR+6vO3KGC1FGR5Bahm3laIibxRG8YpgnJ0pKIYtXSs3wq2tQ2YaFmdd
JqB//z1ZrBR/fLJ4oHm8hFSGYzqG6fzxagUUY0aRC2Md9I6/ElW8rp3M4WlQ+VZ2+riyTTfYYNBT
G/avZJPkWMh45rWXLnKhtDP6Nob4cTLKT7q5qE1rEpHxGZLZ7rNdEthB4CzChq0UvsV2El17aTSP
LCxorUCXjG1tL1AOZPRQw6OM0ldc+itMm87F0lJgmUVNyohvfWF07/6rN/+nZcWh88bFVA7DZmE5
wjH/+OZtP+sct9f0VT1AYrCD6TBUAd2+IDmawu13otSdtV4HDH10PDqvTNj4jcmkq0Vc7tvGBZ3T
e9hvhH0p6jTfD2bvcgR1sIWnw8VokawwaUV7oF80xai0K9CJkJk4Vehxh9QEJElm+L6zxwu6bLH+
+xd33gZ+f3GVIwQLtDCBURi4bc0/LZtu3U+tbHyobRFltyQEiOGwdTKt/BaPvrwJg2ldUn+vE53a
zA2ylwooOpYRsIrJ1BD1BJbMhRfvFCE4dgXSymtHtSRvmiXXTxGJR5xEZCb4IOyweIm5apUZMEpg
Xhc54bhyrTa91S354fQfMtDNg1uUuzYc0jMzIioU4S2jPvn/hJ3ZbuTGtm2/iACDDHavSmbfKFOp
/oUoqcrs+55ff0fIBzjbvsA+LwJkl60sMRixYq05xzQ3faRP1xEp8BqUT+Z3i2atARUSAA/SYf23
hy9d0NkU1RNpWdOj/OGApYscn5aEAJMon65LEjunKG9o7HiEClRD0j2zHh/NqGFD6apvmdb1fin7
d8gF1hGbyuwDQM8X4flyrOqPPqHPopWH//4cnH9uHBbPgWupoPPtmpgChPmvddYx+RmcbjbWhAOw
J5jMBNZemaTrLtEPpvxTQuJ6cPNh/LYZIsJ8nrAkhihAPzrdZrhSzP6gkYeOyKy9uaOugd2pkV+5
EPb74tUA5YkKpET7hcb+lvfz2c3QMhWi4fHFldxZdd48yqXakQIZcKUvUedGLSg4i0OvoywUAyFw
U5ceiHWa90uu8XrOub12GUNJgu9RruWan+W0GbBzTEop7W0XtcH/vNwLN+kf4F0n5zcXV84ROTt+
yuQyiag7CjdqNlYYChzP7gWoLOl3XYMYchkGvK3GQQP4fuSKIUwcQY2rEwfapPqh7e33ELjuyQOi
vrGWCG/KDHo74Kq5ArXxZs7cG2YNwEmvGaFvomLd//dnJ3T1cP639vjZ9QEVuNIwhHR05987pOuZ
48ixwG9feo1ilzRnBJoBCxfzU0HM5uIBJm0hGPcWnmruiPuhHb+kIPaxFR+poEtdNPZ0yrv5o6nj
19ZIwC8lCF5IB0GnHwCJpKnk5GNxK5dwj76XX7AezVcCpvaEbZdc+HMq+QEvgZcZUJ6Qug4x0w+L
y9mxyWZ0Np2FXD+gOR9N2SWcMh+HgYu7an7mBjk/9gl6I8eU5zK9LHqLOC5elk2tUpTyPjriq30J
7B50BhFoqV5HO9HWZLwCUd/CLWD9WRL6bGvUuKw6fd3WWg4bOiNyuxrxshTPEAytW0EQY2Dl099L
w102vBXVkajOLydkBGthyGfwcUH2QfRHECB4zEgQgBvEhXY6CXfB6kUyzRkhJuaW4VKPjC3MbMyR
Rhnq49hozPVg2dNyp4eYgT5GbSSezLJ57xZeHXVnwdrhqASNhnSnPGdsW2frOobzBJtKPytKZCba
4qp75fj3/eMf14//rH3EP9fKz4vuOLphWNTJlvf/1T5jHMLAKC2x1lzIaqyOIbFmsMUZzWppEu2J
LP+xXHSsiznjQEYRAcEgZHW1DpDp/75yTUH9/R8r9+fTcLChQ5WeCeTo39t/mY4TuFjLXv+sKMQP
8b6tm/ZRqoTvoKkFXUfnL4u77jWL43QTOYb+FU2595ANTfo096wFAPfDPmIYU2FcunW4Gvlj+sdC
wuzRqisJbZO2kJNnR6mH1RqgWLavtexYexKddZ94R6d2wXN4GOWzdAjPKmUNC8axdy88xAC1QaB/
pbFsfM9DldBwODEGXxlW4z3+fAHmxgxG7SlRGSBdxNS4Lpgeb8HuwdP30J/IivwEDVDjdkT2vx8t
KNNV30CjMcNTNKTfieuWbKh8F043GycuRk28k70Z61tEZ+am4Sa8ttLpDuCh20LLaY3gqqs30xbR
PUuJjCu1kQnlIHSSSEPAJPh6nV4wNje9kHHWLPej2S7rWfO0e5gg5HNAwkLnsJzHgTYBUmofg03+
GLfmPTBk92oOps0tnB2WLMNpl5HC/b7QAtEKlHLSrANQZuGnIthqXZ3vA6T+pbt490XZWhWe87Mk
wqBCdN/JqX1sqm5a9TUG59ociivB7R+xjUAPvKmODXaGdCKckaXZBG8yBxugihmsPIc4ctMbrAF3
J+sULWurrcGyWvuew2ZIyNmiIiO1NTeGBw8/2I4+hbfD7bGtLUYYfVCbb8W9cOInN3O9A7rjdF3O
Rr8Prf69RE9SFEV35uqRgVnmWYtk1hBoFsbV6zy6PpintNwZdj9EFMaZ3FdcMnfDgsuenFZyBgkt
QDUBdT+3FX18c8E7lDfIJlk2t3GqQJAjlFsi7YLR8k1xfY+myMl2zJFmjV2ArKEfumOPHwgVZJnu
tXpwUDsOERggzlEt8biPAOULWmHuMFT1TfVou/NhYsxzLyqTEUbLfaNwvTXRJdoq0WYVXtfhlCN5
Zo3N7rkk1pghmBVuCIdgdlg4eF0n7nJtcpsxxJ6M2MqRSLK1z0wZ7EY0JHQb1gH6KCUBHff+gI38
Q6pSJUkCjCMgHzSuBkDo7WI/ZV38RJm2sxsk5Lyz0Z68PmMbAvpZQ+Sh76XXf8IGUxo60/GQvVTd
aG4Gz0zuUGPAtxTRsdzUWlmjJVGfghgDy5TDfrESoJJhTAGc2PVTwbwUCGXOHCIyXwqDVmExwhcK
KswkPpKl6qMmfamg2bgGdGD4cPQZ7aCm8tGbyJNILH1VI3T/nyoiJv+gHQ1QqQy2H4gOcte6A6iz
yA7dGpZ6fEeNVm/ymQyAZHaQWvquHLNXJOJGxGLn5Of9SOAFoeUCVOjFzc0RHrWUaD3mykm2q7pT
bqbiankGMQVuBuit0cpz0DbUGeVjhAPqUfdgzBfwqpDvSipcWOpdCfSdcQ0dwpT+6kjRte9LjmVM
CN9pGo0nzYg+S7sLz61R/EJSXezoCxMHkulc41Nj3ta1QZaT2psmgVTZHeAMZCXuPgV2dMYhvTeL
9teCgMqPjGRmEuaQELnIx4oz6qhbg7ONC9d2/ZAG6Obnej7QMvOTFMTnsmAb/O9ngkuz5l9HgmsA
MgAaTRNFGt6/KlGK0wyRjZIaZ+MA09pOgdcnp3ZS1+aQ9Q3HkPpcokmdOSGu0aAFbMdG4bd6E6yL
eKYC6DB85onF4LNJ4vvQacBAwX/VKozMuukRIOclAUb/9245dAxDWjhrQ20hnfUEXFwzI30tqV8s
y5LEznXImejTIEPEMATwZNWaQwySyYOJkJbWyc3QJrTGR0DQ2fbn/mwjzBlkkr1i/AYVrqr5ny9z
rPuMg4/Dz6exJRxwUF4npv1Un2TnABM6OHV+Qvp1gVAG42mxzIvjpjsc5ygtWt3gaC66VRvidW+S
jN+IKoYJPhlBHsMIOBhxGFM9d4MvEP1kVtBsC1vOx6ig6eA6mKy6WIA76fhP7Rr4Mp7pWtrRPRC/
OuE9eYsW35tkqf+PSlWqq/r/FqrquKeFh5fS5AF7jF3+dZUvUaJmxYQ1NVP3JLd3WIIZEvifQgQ6
9tqKy02PSOlZmCz/tGE4KCyzxcMHhd52yprBJ5oFPUufwfl9JgLdgscb6VWMCZZW+1KokUMdRo/c
Oq3HAGQ5goToIYFZtErEMhyDiPAAmxbhocbFQSeDDB4dSv/fTJZW7/G7BjMYvOoDqNVwlAnRbGHO
qF/AVcS94htQto6egTxTN+L3pHEH//94Bf55Kaaet3QbJZSH88qTND/Uv/+PLk5cDoZmakngwxQN
mrVNvAME5Wjbx3W/B4DZ7Utl8ZVETqnSxEjRx1rj+IXsa9k1FQ2sqUjLdZcvn6LBfjWbibFPov5e
lu5Ghxn3FLczkeppfhR5XVwtLHQNBJJNVlPwzvh9ISISD9AaxKmb+TCtYjcDSCL/uDaCtjGbn7BI
nFsFsGk18n1lGhnrpGrEBe1fO7/nqnrNIrNXbgPrIKN0TTwf+c2qXJmYav7dcCz08vxzOZsLIZ5j
Zem2O7M7kBv0IdJwvgbGa4TOk6xEiRbVK48kEujH6NW1OudULUnlt/vFKay7DYYLdlrk48D0th1p
Awcnfqu4Fvl6hzthrAC3WOmQngzpkcHde0O6CzwHgXQAjSDnTwhUIcEiCTtPvecIEugPkD/I3Zf/
/nQNOsz/eA3U86X5iEtR1z1pS/en4/UfzxcNzbJYSx+upSGRm/OuhkW9r7pDIbDiCHt+aGhpP6DU
ZySSipICjvii3vjtJrqugi1aFLeMagx9vEAu6vYiyagrkbwBGw2J3xl6z96FSNJXc5riSvRUlUL/
D/4DKat9FKAiXERI6jbJS7bUfR0O5Jpn9WcBivBQiYqpUJY/kleNKiM2TrpNDiWRLePZQBuzBOkW
MPF4seQMjmNepvXUNNd6+oXM9hB3xPi1eYzbzCp2c2NaRIT1X5pebZOwKQ8kfL9IfMDB1UpUbK8R
YvxFx6TbxW3ogU6UtFPwIP+hVWCtpOJr5gnuH/cFX4S2HnR2ADi7H6kVgIE1oAqEZL2bNcIVF0We
0KvuIVpY/6NW5r5gfXcYSHCVTP21N5Q4KU5KkucTRcepfpmBm3CFtRAeDUj+uHmG+5ZGHLuPBJ4U
tMOqgVdf68lvyVry7TjcRSlqeZEhtnXNhITEslHwE80nsq1elZFNKjyOfCz7G+laaGgMTF2s3Ieg
i6m0Y/KGcvgT2JNKOCGr3hRAEJI6wx+KnhVSABnqLftSrL6g37NWFnevhXzvDZ4/gtktbvKUKqWB
SsrMBgylyBiE9pna1dsYkMcjyum3OWWHsTWWnbRJDVjSE/U2xnCt35SjcU7oeDwsBeI7Owz25lwe
gHI4e5OWsa0iHqTGryAkCStGEOrPTbNF6cPkdUKcSkQbdvHphRuv+dLVg040DvKEeh4/F+lgUbWN
1of5piFimsslJhhWu5dB554aFRXhLByW2ORhQSwFnD0vTB5IpbXXwhgrdEF9smFDuNXWgN5M2nhg
7AbVEcDimH16bIFIaILnCw6eWFZZ7AOzXttAU88inDSANRdT/jVqo7g2oD4YPMaHJto2MbNluGFv
kpLwkC3Wa9Yk/d60if1IQfklEcARMfvNbJJ2pX0VeByovQxs3brUjm7tnLAyM4pBP7jCfIOUQReH
uR7OpYspiMgEGsq1uNpthyingArQphj0ktlFpyoaRqrxIa7Ge6nFHa4hvhB/1PspyJPVyGs/RPkD
6VfDKu1bSLb5uJ0X9AWtmrpOJO0wNHrIAihVMR4Ohi6kvIHM8SEaDQ0N7coFYVFzLWzquUWg3u/d
upt8kcfHopMGMKK4UH6ts9kNv9xuUQZDtoIKvY+0RhxxdfwF7OpXpvF/jhFgU9ZiCdBpHYUDcvvB
su+krAYLe9JojVfeGgy3MGZMCqtMNDztmAilBjdeazG1XQSTHgKpbaltsUMR84qInpi+YCW5Hj1k
BjIQkTcXFwDvahrYcBB87Q3dnf0a6wCUeUSOsRmKM2+PyqvfznO27PSEjNIYpZ7rBIdQT5/hU2La
NPm5La0ilft+IXD703XGzyKmQ8BuD5AH4b2ZsyYTqHQYtAh4niQRsC22raUdTgEptRVdYVT/vQVH
Jdx4peYy5GZ10sTCxNs4WCgAiIQGcmgc/uiTZiLXFK4Qp2ma0OrU7lx9v5lRcvVtFClziXZM5ta5
MV31vsWZw5u5l9WfrgeWEdCPjvHHW0lab2pwWFFkxH46u77Uq+UsXOx0QKd2Lk1DqtR5ReFKW69u
z5QsVHGp9sGcHIJSeghpcJ0GhJktXsVTPvIx5ZS+QJimt49R4NIh2osx7OBO/u0MyFQctyP0ZQpu
doXrkeiaFY/4mplDC+GBK4wOiDsr4+4SmKSNcFopmy6GY2uCq9aAAkf51lAT7D2GeL2X3DzyCdAY
aOeybTFdRQzt3cxPGlpg5uKgdgARj7nCGG5FO68wdGOpl9Np8Kiou8S+BLUT38qC7b1n2ugPVb6T
hXMhL2tClOzGJ8um1xjl3Q2SziHwtPb8892cxdOji4TJuIFMOyCDSOCvo+KZ4iZCqQ68dwjZ2isb
dnPMX2ix5XjT7Gi8eWAiNENb9WklaZdKyw/YttYtCFRsH+W4jrxf6VBrjzBxgD2A7Jww0j70XNUu
kgirhO4RtjmaZYRPXDMdY5iHyr2WFitZC3wvArzUd9UCcV1ma9KUE9QixGvCYcPMwG1F92srKW7j
yshI+wijqFqbzXuQ4eED8Lds4a/qtyiaF3og3v7nu6XJIb20PTHcZlyToWxTmC5IJytEHMSpIEWx
9V7c8EXjU5wD3LXqW+AqLN25GnwjVYb6oFImLchPozxTtRM4ldviRjKjtjOUOXdUVJ0zLh4Oy8X5
BdNXJ2fAda/CszilwPRusDEvvoyQcOX6HtuM/oWgeUUaIuQhlNJmMjRn0RCmpttegsy9lk+W4MPD
BSgvsga3WPPnPbnWozy4ORWKGTPltdJadCUJSSE5Jf9Gj8MX4U3GxjHtmn7B9CsSU4Ocvz0mUfNt
JYNzFbS2caRbm4Q28jEKsP9C/9dx24lubeB/fANRfR1nof+WYXfr3aBf4ziSWyiS9tpul9+G1Ueb
dyPo6ftq5WUC4EAFttQcCOnDTMrS73zUEGMOXL8XVLEPNHN/E1aGk0fIfMdPdP3JNrw1GnfyLyFC
necKZWRioT+MlqsOg/M1FKArUkERkjdkfOjBcKaeKZGsBweNGcSGjPqOQOaEZhtxBqu4QDQlmFz6
xoiAH43OpzBTojyioDpnGfcUIg0j1eYe/a7dz1pE7GKdVQcInYNerAkNY56VtdybcsRjJdET296J
jT2TUvh6KZ82IYFsyThTY4nHJO4L86lqSP+RybdIgcenCZiRwIEZ0cQV6e1Ta7Psg+k+Nbep5YPS
dByPZqlsKDGUEtV0D8JPCADfiTP+llPXnk3DbqD1Oqo/vnhXt83fzUE/dp1zm+lKvMq++gMJySAl
i30LTFXgJ/IP4XxMygf5XXb2OQ4m3CULuQwqZRBA6VpDxDNi74a6VDzXxNrS82JGW3b3yXAEuZ0v
idGcBrZPZwhCMkoCGFCV017nzogOtHDT6jMcm/cocftDzEO7VpG9XMsp31td6uIXDtMVYHg4bVGR
Xo2Qsw7a6C9Ic+PKiuKe1k5DR8BIlisQhfhqL1hbyGJPIWg+/Pykvs27a4gMjEw/dtfO22QtnBnL
0pdN1BXudWTxYv5EBc8UHg1gPwMXWMZLl/X9JU5yf57C+RJJpP6gzH3OKagZXguJuzbF50Q7jsk9
BvjIS0+hSj3BoUKwXW93NJ+c4zJtZx7aN2f1ORRfbjEum0kKeEyLIBOLYzqDP1mkyedU568EsRug
C6AM2V6IHTG6ph5bUYWO3VrSR8MZL5WPDRizYO9KmvLlravwlhcUBRhQFq2zV675HkzNXRsInvH6
O54P7GHmU9rTy16yWW7MqnjPkUGgq3tccrdZLU418nlwg9DaXTE/dB+KGRdsI1+jKvNTqUrEGId+
M0cfQwmtiwMOgZrpkBCvJVicbtmsaB/RenCLR7elr+cQZGJ2xbrX6aU0mCw7olVxXqCJh95DqWf4
4Zz8Bd9wWy3lIXDct7rLP9uE9g83X15cS2dUhWC8fBnHOj/UHv5MvWthXFMyGOl15pBGHB58Ww7J
GmThsq8RvubAlmCF81I4UAQpEVY9du4EZSzfSGy3M6bIcbqhRMUkYiOeDjBhjyTQk9goHIqtQEII
JDtM4aSOppV8iqh9nRhUwyQgGNEzvtD5fIyM9aLZ8fHvELIsm1MycQijb1uBtzzWNr+XEATQqgRb
M0w7ANznSjjntqFbRMTHn9KjuY3MWd1q/hQVGzv4g9ZyCHkT2pvbGf1DM+PtiZgask8KLoDaix7p
3HVyYW0sme3mZLzayEnZ5H2n5ZWwPUzDMEauqUn0dhD8hfD3tNjhSS8yi3tlQm0Sk0RmoXOyp7dl
AsiJChWJATxQyfR7ARY2Rd4DDrjZqn1AM6huE4csZdzSY6Ff6RTiVIfUMmPsQ0T5kQ9k9g4IN/Ge
boJRfI/SMXxgA1h9B6ILnRtKjZ2bB7ie449Epr+TEhuqe/fiOV7BHu0PmedEeIWzT8cCkCeVnBJM
ZIXZfu6HHdJWE2RrNmzYDB6zXtzrQI5s8dba0r9DvN+nUG9fG/KmON9XYrbfc7sLVobmkhZgGefY
XlAg9LQLixa3PYV8Jxgj8xuSXrDNIEkssn8qm6jyc8GcPCqBmDDuudiG8YbWPz6wqRGHMeIFEMRM
d24yX0w3Vdp2x1iB+YgT7hz0iT+Lmstj7RhPpDQsiDnCF9uT9aZtQ14kezk4Le2PLAtzToVmWZex
+NOafbdNRXKycP+LctsB5ujz5Ylq7K9mrO/mooMeC5mGavPXDB+O0QjvjzdAzwCN+MtLSfKktI+C
iy7swncmk0B01Ms5oZNLg0A8Jk5snQychSZ+djEMzANgjxhgc3Jotj4CqbPR6d9z19O+SssX01Ik
tjI9WFVBMAMrM4jjbdOlRFTyUuYWfDK7gLgWSCbq4WcKKQAFwZGJgrtbCC5dcargDzbDzwm7C/XI
TsFdzDXKDVrCI+D9qDxmuhNu+qH61nJC7ormve7LbW7ikQ0c/X0qtf2AIPxh8ggj6z0uAYM4BKV6
VSfC6eBbyu6jykKORH9gT97bAykopWlspaK2GeDbXMVx43k/WIrspnfi1QP1NnfwaWpRa6saLhey
NK7sigzHx2CGCV9u9H57ih3n2ToQt3Nd4/Pv+EsQ22B/T+DmXLBzcdONWwbQNL8Vk45x2PMCpK7V
odWFA9w6ojs48EDZkbTMgQbBXTHuTEW762y20lYR8LzoIxr0LzLaPlJFyOtB5Y3thL6d4ilMRLDi
aW6QkP1Gn0NQrSLtedyqariY4PeLXZOx+9PI2dNXWxjpQeobQfZ5it3H1fQ4KppfM88POS40Hylu
oXh/yaATMW+Mq5KaA7dqeEozSreS6wBnPHNJuIFCEQRTKTFoFBMmNOiC8w9nUDkKrXw/kb824tRt
snea7+ULVgntoQVVOCpmYazohaniGKY/REPkCPMC45DIKkTAcw3jFYPnUwMKkXY5Ac+KjuiwdewS
QVsaxDG9XhiKIzDFSFEVw5CdGxsnZjR+g2juwiukl4dB0Rg1xWW0mn5Yl7Zz1xSzcQTeqEsojho4
x7h1qtWgCI+6Yj0mAuojiLL9kvU3hPjLowAMaXoQIjVQkbNiRpI4+6UDkZwVTXJWXMlYJkhovMH3
4m6nF63aBppN4kXPKVBKQ9Ep0ZDRs4ZXGSty5awYltDcdaGYlopuyQx7R1zF3cvh0JcdlISaeOSH
nBkJ4qRqM4LJNMFlgjMzMPdN+wiQZjdiqQe6BcxDUTZ/mrMN4E3gBM46VSzOgGoGNGcYc7aGDGw4
CzUAib+AQeMIqbGjOvnyOzFoYpStIVeYxOKUuoqOmPlQgeX3cQaXqxrhDwyWjA3fCbAIRcUlh47g
98prgTUJaiI9KTKurrPijg6KQBqDIp0Uk7RXdNLih1MKsLSPgHlEimHaATMtKmzGqtnvGiWG9G6H
ioQbA4ezm8injoEn4kUgDIqRSrSzHzWKi8HKpfKLQHfIp0KRVaOv1GiTSykDhP2KvVoqCmsBjnVS
XFbCKJZ173wZQ4mZdqnWupfGxwqYKyxK8k7tDZRVPiO41xTsq6H4r60FCTZXTNgcOCzvnVzsY1Zn
5wBurK8BkW1650yUysEGLkuKnJ8Dm60VddZ24c8mikQbRc7Fcy1aGZm7EbX93ipqbQ2+tjgi3yVU
o1UunrwsNygofXOmVwj7BiEDDNwIFi5I3MnDo2zP34SIE6QcaURyKX5uDEiXVtdBAtY1AewKQLuB
krMA2E4ebPpvUxs4axAlf02hE61HwroT5wsAyLNUAF8Ux+C6RfoA+uhPkzAuDu5BI1Nao8B/S4UB
buABE0bB2QgguIUU3HSg75iybzOmWWBJrL8yhRVmu3pz4Qy38IaZ7771CkCcQyLWIBL32nzLdP73
IccdwjFUgEF8dyo0WHKeMV3r74kCHNOa7MAdOwp8DFfgZFiAWzyYyPDPfEyrjz19rAlm8qTYyRNQ
CI37kJWGFOPGn1JhlvVpuEw24GWhTPwKxdzCZM4r4MwL2KInjJtXzdxHbfagk6hB4gRAZzu69jTj
oTwTH1Zs2Fhh9wPl1LmPc04Ct8qGytoUorwRoZEg/LEJm4IhHQKLPAuFlWY7DPxIoaadCug0Zrwd
lpRP19D2scJSA1n2tRBQtamQ1Y3H3j/RRDXjjioWSDQV4rOX1s8Wqw3eHuhrTUGw4TIpJPas4Niu
wmTzTGcdbDaOFcVhxKcxvwwKrI2WfN5MCrbtKew2HChjAwl5y9gNW4iCc08K0z0rYDcpgjodOKjX
Nv7zUtK97l0zu7Rm5Vu6l50CGD0eDHCpYOCNARa8UIBwNzowlh646LA0DQURt0F4Kqh44mqvXvan
XJx0Da0FhrQCkIczKPIOJnkJm5xY0ZauPWr3WoHLp5r9NoBl3sA0ByTWbfFPY35WwPMwxEjO/Kf1
87M58U9NAzh6aBRclVCDCwk4fXF4wyGpWwqprs48geR7jnOaJU1yrb1hp0PWPhMsgGGkhcYPKSFF
ZrvB5MhRnbuvgVS2agV0h2WFzTbm41xRFgBOtnSxlQoCX0ODDxQWntEdZ4G9GXUMPDp46zaC3Arn
71LWjb7lm8cIyvy0zN/LkERrmJUndvZNgmYJ2HP/x0JizynLPJs8cL3JvxrRpsiCeVu9wfuGqtiv
BaR7rNYz7dXibCsIfveDw4dsU03Hon9lwN7ti6hDdxs8Q+M7mhUOXeRXqqsKYn+RQF7GnPmBVAD+
wgXFn9FGRwjUPC4K02+2iDILhe7vFcR/huavh/GDqfD+gwL9M3PxEFCPBzxiEHtVHEBlEwwQkxAA
fgfHTk5oQHiIVISAJpyn2oZYS7bApEIGShU3IMBO4snWoQMQRYB9Mt6i6EpWpQoqECO1VkN2gaZC
DCwVZ9CqYAM6K7cgIuqAuIcLVzcHL1C+Ix+n903nRhD4srNVUIIgMUGo6ARi4HgDVJxCT64CaU7k
lpO0YC2Ar9C0bHCgNEiSxSsEshpnLAENXPW31KJ0WlR4w0SKA/Glw6qgXk1UwINQUQ+WCn2IVfyD
gwWtUoEQOWXOif05VVERoN1PswqPcJ8dFSVhKVScoeIlYnImMnpbD7kdPtYqgsImi4I8Qxy+I8yA
kpwKTwVWVC7RFflEiEXDnABVdLTWVcAFzBkoMPLuiJ65zcwJVAXEYVjkYmQjARmxisog+fIJ7m5+
sknRyFScxphxEo+3RcVszANByORuaBoBHBlJHI6K5EBQwF9axXSAOghUbEemAjxskjw6Ej2miGgP
0ybkYybtg/8NVjEVAJKyvb9oKhQkEMSDdA1BIaOKDJlVeEjm4vVVYsNglrQ2aA1v5zEFawuWJWxq
QtCqGqhC163hi9AUojxrAKRYF1sWpGqHIVmDPenjXZbcm/Cj5rKxKmzzdZChbwRNe1yshnwrz7kY
4WitZ9hTG16vqm/rL7NvPYJ4yEFsQv6L0ay3SWcu258pdU4Ro5sl2ESnN+hbOiS+LHPnFyLT1nnM
fgq3501kbz+Jt7lT4T6wfpOsBiS1C8VbKvRD3xBc3LekBsFOOC94ex8jRi6ICog9hrF2S3RRbhhg
l35bxMZ5wKn8t+ysDLY/4jTC4g4/6a8/ma+8AF9/2zi4+ZHAyVHPxTvS2Im68SUDRDm48fBWsEzP
BR3XB8McXoo4sW5NzcQ0jqr+oEk3e+cshi8hD3WczTCHHJg9Os6PvXSm+wxQZgvpy/Cp9JctCoJ8
1XdEqRYpMKmIT7QqKzgEbFnlIXUH9wgtrd6WOqKcpelrDt3Je0ILd4Dpyr0rZKPx9Py5YOHIbtp4
bRQ9JhO2uawcN5ne8qLK5VrpzBuDwDuYmbbQBSWLYLZLJYho9ekpZ+mlEBS4Z+fLZmDXx3UUf2nV
dWoC+9gbtTwyckNKE53p/Dik8CrtqPqSM1e9zRgqO1sSb0W9fgnS5teUJvW6ntI7XsvxwKWASUjV
R0+9MTR7KzHpROChptML4P9HdTAz6gk4Uv8WHUR3rfgyqmm6dl7q3Oolcs4OG6XDFIMRUcGPC5zi
9POFsrw8heY4s7Tnu0ls+JFYQA96RvBA+KH1ODgG6Ytm94Fi81fzkxSkvmjAhB7zq8nhtjKFHu4j
byDKLtO8Y+jGcHvLGsBYPtAHdyl0Q1qyVW9P8QP8PExKNBJs9JOtpf029fQls5lIJ/F7rNNlHrpM
PE46qQ8NGTpbOxhxeRHZSZuoP9M7ZUzaoDzzagq+hPQNbj6M1/scS9NMVrRfC4VGGIkQTsfaeRps
zsTcxpcRmufGYZwi0Rr8BGaPY7kg3XR/VVmTHswwZcQ54Yo2ywCOTiyodczcvBB9BKIFjQ3QXKY8
S9K/JUzR9LxrL0ut4mmVzH8JaEj8+HQKiSBLyvoha/BxOqLMdoVh0apLpvzZjtJHCqqBS1uERBIT
0xaI4c4acqSN8GVUmkJQrejIxM+2h6N7EWrirtE9slNvN8wCSIhsCf5J+guSmF9jFhxE60YXAdHw
Cad7durK7M3VaYsXGhIdYSEPRotAgoSRoO+UJXffrhBrQuEInUONC66DXqxHJtVj7LA6hngXxJr7
oWcMqq2UXZjXeTcWxbmRIyIYlEbrHwWN6XH+kaNSQp0KX5d2Oa8jq5J/y81S27COXl/vWseZvpXj
zpYxwzdnIPwnMruj06L5MPvobnSAMDkhKFZU5rIeMgVu2hnRgDtsx964hxDunvX5Lusy4Y4y1hfy
Yx8dG8cyih+T68A+jjR7jzLgKC1tJFGWILxRdtw+IcU/izH+yEwjPzuAnp/j+U8bjzY/TYhHO0PS
YkuL4on0WWA8T3BBWV1pJt9mpuNQbrE45vXi+KTxYkSqsjsp01THRoepnHErXMIbdgEmyZ5gPOSy
SAvIE/UU3VOf8V91S3oEHD9Wj8FU5ilHfMeZNW5NQzeR9HFwAtlatwLPGL9ydjMO34gsz60EBXfU
pwSXu0Syn0pEustYlFghgbwmhZg2rW3iXyABDPJCz/3bxM+9+/mHxRwHJ638pZVZ/lfvwWKcBHkS
Lk0QhoyRYAya30qjrff03J3zaBURCHooNWHx96dnHKD9j+Y2SgxrHwpJlIWMx0MyzOAjYs9fDIrS
aaCkWKHKtdaOzpBBN8LwhDAYWVBQ3ioU7pA5NhAc5idZy4mMGfhNRp6ab2HBNRwRCHndUfFst3O4
hsLtrEwtuETePF5/bDkWIpcn0o83P/JCvQr9ZUmOGpkyn0NUX/o6OUcOu3HaMGYMUPdIMbyxl7pP
c4gku6chc6jUAH9Ce1cGRrPNbGeCptefCrrlN/7CE03FXe8U1eOie/OdX/TByOrCBwZfnWlFg9QY
iXsVzskO8wGVsv07oF/yiwmb+cCPc/e0YS+BTOerTgbh/2PvzHVs19br/Cp+AR5MtpNMV9/WWtU3
CVEt+26yZygoMJwZsAFFhgPDcODAof1KvvI7+GPpWriSYAvKHdwDHJy7d+29Fjmbf4zxjWOdqgt9
WJ3FA2SUalEMhPQMHftZSswDZkFzIG02vZdeaC8ZVo6c0TBBarH8RUcheTocnoBIzeLnMbHnCoa0
RN4RmbPqSxE9DBLOh9E2xCM6K9yECigOuV9oEzWWYw+j2nWUMH4cVE/6vCg2xcMeHb2O5vYBM30H
jXkrDTBErekAUoC2albphzEwhNCLno2RuPJC13symWk3vpG+r+i6Cn6mgZRh30/FsxgsKkwwpMJT
rrd6MnQn2pst1N/MWZjzN61qsFyqHMoXN8o/h1aQbaNeoOxl8lW5w36k7thl+z/GXpBdeuW8uaN8
YMvtHmrCq6tK+V+Igfquh0V/o1fCWRXYD9OiEbcDdEQMYoP6iLp435lPKjRoX07AQVmWQEmCnyab
TDt1bv/Z8QTuVK0/aCoOLj5BhYNRNru6w4BWoDQ9VGnoXyjL2//+mybGl99d2vC9cflra2bUGZy5
19HtTl0zw0OqfyTqowjqde+STSJBovYV+vXZd0W2JyJVrPENBfWKzbqhbcAtnquxEaC2q5ven3U1
ZvH3nfQZqxWcMiVFzPFC13q1ngaYRU4P3YgANPtC5bTeFtJ2fRnLZ5u16VD3pflY9dEqdsd4ZkOH
exHRZRUZ7I9dgbbXxH2+q8pyn4/e6deC/ncxwBwiENKEq3DNB+XcCZM+ObhDbJ3ZtJP2Na24Njfa
NANvykhQGrn3xGazaevPILPGk2L4eHHHiO6noLRXTVMM26DSSOVNa70F0LnAgwBCZ16Hf/9RB9Cd
2Kp2v+donfqXBbkYMhExQeDYBXFXqcbbuT4MjykDHV3gfj0XsEA02+EZTbVdNefY/Qm0LxnVclPN
bYFuZW9LHp4t1lSGQCpAIVK/H4vLZY0BxG/Krh2tx4Sx6Nkl3LKxeHl/F+Ikdaie/F1sdTVXZGvk
1YqI+ior3hXW7Gmze/OGRYCzTJa/B6Unv1zsK0YexuGCJESSKf8x9qCyNxA99JBsiSq0YWXTI7g3
4zFdIHFk1G2wK3t6KldhY1LTQf2JyvoCbvjVYo6+iRzdPVm9+ab3g/2euCOk+hn576jIfM6qiisg
UeizSR70UdouhTPUFOBVHq5ay1dNsuIqOjwNjUDxL9X46CCIrTI3M1eDAbZ1HMM1XqKnoMzODb0X
Sx/k+LLieRmR5GBGBz22L3CFHD5QrRuwhymKQzhpV69ioj1l4CUd/0N6zDRaYW2ZFhWAVChn96r8
C52NKQXmTDNHOUu6a2mjWEXNqzBqbcdHg0mr0utdQGJ2qVXgsJgKUwVcrnpH3Pbw8OZBIhrwxTUV
327MSbzInc/KZsNta9thznuTa+HNMIZyw/wPCHMfwWaJrSe7KDjOZNM2typJVD65N7PPtm3MvddP
8A+JCpTy2ws6blm0T8A/UbdTqPPBBO4T7Z2UvwMgSoKIFoL8zTCo2s298M416xfMeDeebwYoCi7d
MabWoeXjAa9aDS6dfW5S+eBgxvQzQVsfnjFP4sgchU+ilOu/Vc93+AxfFnNgjQMw9vh8RzU0rSNt
9ShEcnA9PM8jhSNFE9ykvRoOZTKCDY5KbF2Wh5xegTBxu/49y8NVkydUeIjsg64MZPeThpJd6fNt
TV7w20c7mfEwmGX/4wife7StnWmFPfUuXmqyICmjCR7SZGzupa0dsjSmvSGf/RrmxEWcCwUWcixm
k2VtKRML8XlMUXM7uZMPTw8pOQ7hkA/NKhBNcGgK/wIqDXMrT/I66OSzgsrljOEF1/BXzoH3xNCR
KkRaL9Z1XjlbzzOfLBoV8YBxqYUJl+fTBxVPhbNNo+rHoK52TX12TeRz1cKtQEZep4SkMelshAd5
y/A4NTd5vmMEe+oyHTM4oFytiddJ0h6nWdf143Jh02665KD/KKMMH581vuSmdwobO1sTwI33obtW
frmbgOHptDIsiCtgEgvKrYy7fGeTjY6BVc4gX5GzwoNDK1cAi1c9nkFmAmyWPbQ6BpfxdiyI3vvT
swjEKer9+U0M7mJ6Y4xqK2rvSH6NW4CpPbSp+ToiZDC4id84+pj4gd4SIl5rvlcFI1jlUGnAkGZP
oqAoIjL4vF1ZPpkmCwrWyGr0PlmVPqya5t0og23DRAcgEAanPu2PBfQuDebIchiYFFFMslV+t2NI
1G0B8SGndFswPM7A/XoYK1Ciaocn0GKwvBwsfjLjk7Ur8x9dNE9R6h9tr+zwOOv+HXqiLZkE2mEK
fhw0VU8FSeD1H6N+naQXrkwcnsg81QontDqiumDgcY2dQdoWt4dAbWqmpZ7H911hLRHLPpl5f4x9
+NhRrLFI+H0PQis3I0+SyVkVsQVQu9FeiQrtSik3NYePJkxueUXPIi2fkO13hsI5kBerLsN/WZDC
LkrrhFBINC3NPzv3NBBZT6SLuTxmT21CKGPd/SRiKjNd/Ych5UkOIG/VEE+EDIsvWON83lzPchPv
ANO3nosDdv8+4njCfV42x5TUKI6JCqIrwnFVUz/r9SvaCGqYU82xrK0nFrlrYcx+U8RSt6Slx1bY
/ahVeAq1ENuhNEjceg8dPuLl5FAsmvn7vqgedLpqcpWfTUf5O1/HGp9l08GmVSKw/F3lUqBi7zOO
/AFSK4DPY9Knb5WRPOZJSfnMTEW1n0Sfv2n9LUSCfYMPnRzQwrxvhXMCQHQH4OQlB+yERlvxFIvw
rihhGhtOLBduQa/GIOyHpkfkKjiNV6PAPhJ5t1NGdh528NEH495YnXpvbdxdUbyrfexxJvZqR1rG
su76eySWD25kj0TpWeGi+ujaXbl2a/iAtaBN2f4qkCTc90S135Z8U37an6yJd88MG3TtfU/P7KIp
aCfqsvk/0WNvtd9ORs5QQDxACU5orxiGpQt3WnsOg/ggTZRMz2e6WYfyydYGsjded0UW6lq+2agg
Io8baGXPCq8NFCtOQwwT9G+ULt8dlpst97/FyLQV79j0zHewGDT16voa0/N5SdcEwEH4X0Dlp+Lb
46iJBzGbJbJqazUOXyegU0Ob2mVvhEy66TZdGLo/s6i3ATaCQ9xwWZXQswedPbZLN4aawGZZX74z
3xvZezvp6Ozj7ilsPaaMA0fpDgyj3lG7AZd0OVS3gZgPAzp4u5ZxI1GMgPO/0+57qpsWpZvgy/a/
uVPfyzj6IDLwo9X9CicBMXcxN9opKoqK2NvMcuMUGhjKbaDNyVuPW0PxHRID9Lz40dL4g/vA6yEH
4AZL+V4MR3zJiKeuhCovxxrVbuKds0w1M9ooszP24EWZfhSQ1XLPfqrn67IwO2ZPK3uwdgwnj7BR
Fu2P1PGITOh+na27KwIjWEyqfd1VYl2V1ms7aS/KhShdVs2FLyO5uddC2oLihDXaLvXbZgiIW+C/
S8Z1gWXOlYJm2FTVN71pQ01vk3CZOldUEheock1Kdp7o0XPD45lrxqEJniOwl5sQsgsrLaS9um0P
fsYvi3A7rphy3jgp1jHF9MdXVnV2538YKrolXnIDnnNci7YlN6Gc9pOPbErsTRLaiz7Wt7VOBWbc
u5eYqm9eaWsJsiOhFC7ALyZtNH98+UvcVJEBE8zQIY6zHXpjkG1c/T22QyZK0E0mT7uWPWRWfAKY
nylp6NlJ8C0BWZvp0hnav8ronyBRyYG7F5/x5DWQSKS3F0jCieiviSimFaOtB4gstwMyXUVYdedw
1PUaQMBM5aelURtPWiGsDdb7R+p80X4znLY66kxTvsRjgw2YeADbqMPirRwPyTvZZ46De3CKOYpk
xrrWKG53HLSogEHLMlf91euLBwytF9yAGQvhMk0mXvFpGcacZX6DS/8fXfbw/0aXSeJ3IN4+fwlv
/wRd9r/+3V//6T/827/9N//pT//xf/yr//nf/9vf/vu//tNf/c1fQszmX/9niJmt/+FQsiwkmS9S
pH8JMbOtP2zC1AJvJvAm4dre30PM7D+4YQCqdIWwdFuYHpCgP1PMjD90Q5IS9KQ0mFUL618EMdP/
EY7B0U1+tmvSRuaQ0OR//zB46Esma64LzGuwm/7kFdbrkBZwYN3hCp93U+gMd1X9HvK+LDRTu2aZ
dWq1FgB3wU5C34D+z6SBddv9R5lRB6YbnxToCTJzaGu/mdK/CMvNgynppAPnb00drTT9yUHHr/IG
g41BkyDjYSfM860ZKxysoettO0E9t+jeFT7aKcaVVgYWvGIfq3qRrgytEhvPZXJveKge+iHrpnyr
cR3YDWb2lETjq4O+PKcJyafYHXGWgsKCuvgidk49VjU1cAkmKNiMqN2AqL3tZph72v5C8G/lhe+9
FzgwJwmIythrONoM+6ps5jbugxXXL1U4Po6mD6kg6FDJdH+joJRti1DfUHjMBGs81COHW1aHQ0gv
3qhxG6gdEPHuaEWL0sRtxpVAhLNOaDAhb/qbvphNmE7pQagkEOvcppWFy27yWQX76pDTt0b4QJuS
u97adXGH5O4YR2cwbcx5uPrA0W8iPTvW2NwvdcUgaxgw3JmKWmSruzLsvUtxEOyiLtO2aHB3Zurm
h0AS7crMPloHqRvBq+wweZcoY/MkWSG+opL0R6SKaEaftqQYp4scczwbffRckDNft25/zUp6G9KY
a2o6cb0XHuVdq6mw2pn6WjMKbJOtHDMGmSzngRq9Qz88lQYiehy5wyphF+LCOR0NE4Kb3nPisNtr
OGfHfVKwG8hLNcI/Elsz3mSShMc4YnjJ/feE6BxdNNogLlRy8+Ok6Jlr35YjHjJb8xRG4eSjaIa1
XWf2xjU52pgWkaLCesqHYrr2pWJwZBaAFpLxYM82KaknMVIgyHjHxdk23+GMILvG5vSWlI63wOum
cx9cMFLBGThbrZ3SJK7r6Xjq7RjzEmcQYXE1SEySeYlzKDIjP9gT7ALvNSSzwq3C+Qq4rXoDkX27
lsNCOD0mI4MutIEm89as7siA4URk7Nk7ZrAG6RYtI9FjBiFVadTenmpikAdZ5Swh3iM1O7TLU1xH
qwhUOElxG39qHXFHbjonv5KiJXFbfA4ObUOlPdJdzFTzRbY0+41UM1oSGxehAmEm71HUTptANh/M
9BkONOo+6yAUeD0RUnx1wD8RPRmt2Zyx+Ol5eUdRy4PVwD23u+aFAB/5T3mxqqxddw2dbDEWLJ0I
KJ/+u2NkJSPH5KT51bXH6Y4eGLw1jniYXPVtTa24DJU60rieuT3donrLoV+MJ6aVB0yo9qLzsYSK
gljsJJgmARFYRaxegIcbrpfZLf76ZuF0rG6N3xx7XxIfRpSZrcaCXMAi8CK+45yxozml36NpfTQd
gUbG8sMixsWBg/1LK8UdSO1v3AceZGVys51j3mninVEKI1Tzh6qYM7k6c5NiiV2CNeML5F2gUYzi
d/J/tc8dUiUnS1ErIfS0eug9M+AZGc7YPHfePNzB3nCqxLHzmkPnU9YSGTs4pM+VN9NDmD0ozqui
wg6vW6iCmGP429b8BaRuPZRU4nlj8lWX+RfhYcbUptYspopgEYqwmXByb50EKzcdkD3Qxym3V3Vo
QXw2s2+q30YSyD2+Ui+g2T38dm2HYxtTJXJep3hq4HZJ7tNCP2Nzrk6Zgprt8Gcyghfp51DMBRc0
k9VzkVl6tim7A0vZ2urmsmf8hOvCnL6Y+RB4w6RCfqfAaGzHNB7T70NFtX+ghJug4eg2z23X/1Tc
KGIowit9Cr4jwUVEjfajaab3Hdbj3OVZVm5O0VXI4jmgxLbWeA6m5Bql9ck19BtqdXaRBVOToSJm
XKdd25q1DDlBwg3RgILzAZoW0fLfuHumo1EmtlutNW3aZIncVSrEfekby54M8sYuyl2kVRk+Zzfa
D2781tSMdepRM5dG2Kz1LKDKAzV+j5hH5HxpZFTHBpQTqQlgrq1AeGowwIt9qbGIDlVLcYa1qkeS
3VXnXUqwxSXF6VEXXrNW/Fg9s3XrRHH7Xc6Hw+PMmLlPuxaLB6f2Kv/Javie1ajYkwabght/7wNv
JVbMHYKHv4RJHvKWRPmT37mSzCM1VNxYy0s0ukcrj/cquMuT6NUZYNdT/btXiYQDDW+pJ6uJRO1B
fsO7wmUDd//QjoQCQ4BHGKZ8Qrqa5c9VItY2zuU1Kspbj2rVCzKrWhlT+xBgD10LBICk825l07Q3
ocIFXGClLmc9S69C79lH3E+T7LVNqvK2xwQ2dDPKRaTb0mZrr9uPyfVCLmkkcHwfAoFp46mPLHft
RY/YdWhxN7Jvqhf2dKUVTBHsl5oxxWPqduIace935iluODQvmqyd3TQ1LwXRk8L1u+eRBcAaxmQL
wXjgSothNHTCU844M8T0bWDlI0kRmYfIU3j/hHucDIwKrkv2tRTEPAgJtdjb1bjxNO1kp+O97e3s
MPAW9vQbe+CyCyBohJRqU0Mn/f4BRW3hJyQyIoX2mRa0QiP+siibkOYNFe8zpPx7Zs32IpdEV7m6
xKtErjIN1OegvTGdbtdkZ9tNbPQPiHz4sOc2ZBvjw47y5BKk/Sbww5uyoV3a0bAL6Dqx7Xis1h2H
sAUoaWgbFtjHSFyaVt4acwOW6swHPk0eRDe5LVIVbbPM/5Jlw9/PXNpxEJHZmHtaSWQgHynMt9gE
CphW3IOEQTHQ+MRhDiZcjB0h7dwt2QO3VOw5uj4mq9AHxzwNRXcs4uEEvJS9QFcH4brqoFLttU67
9MSv1zGTZQz2/eJCzoRkfeaYC8OuohunHAyC1NaGN77ZVg5GvHIwna0TRffx2CbLWDgc2KTjrw3C
PrgTB+pb9LE6c5xk3BIPRx0vPK6TLtjURC4CSDmBfZcNxYvl5be1FYqttM9YhouzZqfvropYAJnX
x1lLCTZxAbwHe8YGzD1cOPQWW5Qoi/tac5e1A3/HJhi07jvyOVPnBlTbRepcM2pcxq2WQVwsg1tu
4ifB47k3huZd2d147GZPY61PyXpy5XgizLpTnFHXltmHB4+ZSEQ/81LpxrDSHAztLemUG9mn4SFx
4vpid/rE0BRb1++/Si3ZdAa5+VWVYln1XGBQKUWsnAenk9/24w1zxRfDSLeIkvraV2DT9dTxrxOY
mn1Nu/QxHwaNY7cNvGi21+SBEe2mQGgL8K/YErNkP/E03CAKhIsuB5fOw7xURRneZZq2FwHNzLKM
brLeOlZ14O6i0ECdjfVj1in/Pq9oDI3DR4oHtLNG8sVv5bQfhu7BHjXYUCHGAciQ8C2SZedLjcKu
4IpDgBDmGPwETkeAuYu9S+UZO911IlxaZkSdFWMJbi6HQqDFesxAdNMW+yoaQKDp1LyHKmbSnqQJ
QWnobDQirqIkpDwmK7fGwK08x0m2KMbc26ag5wFd5S2D1oI8Jcq+gYAi7VOSGRzRQBZrnEVwyRPe
CH80uDMjs1ZYFwOSAL+LXRHsUcwlgJxinE9FeQynfEM58EMfSXHXQGgu/CHZYC+nBBu1juHQNPHC
NP0rnj46qn1rYfCo7wPUZ/at6bErRfWYaB4Ir1mJS/P0EvTFu1/yWU3yVrSkHxjj1mfdaem1xe21
zwLt6AtaquVomETOeI28+Ceik27llnRlV1YOnizrrPnx5OPVynKTT6tQqomTck3EIa1xIuIvSkzL
uK3iJzvHI+1gNZrPvdkqEp23SzwIXUEOliDGCRHTdHW/5+OoSb2EHuj82EBy51AzEbtTuD03oyfv
deS9l1h8FuSlAAJVV0aNGsPuggioNx3wZBsPeKOqZQAPYZEldX6srW6TptoALaNPdqkc8CZH3ec0
wS7OagVjPu7LrTmNzPxKZw06SW4hKc0ylbKPmUThY3iEEXMQqxH/y1LXeMIDPX39tf/lejKeGeXE
c346X+eqS5d21WtMr8R0dF+rnhFehef65InoXBX2QBKxKmBV6k957+lHOVcdpfAOjqrXvmLDpdg2
JYYMp3E/NWi+A0mGhZu2LkRI4jmktK/Myz+ZnFFdNVT9Ls9oyTUJt61NaF6YxBiepkZ/B917Jezw
nmdH3xopO2rpB4eu6klODtmh0bt3J6+mfVrR/PJrIWrHrtwRhTolnQ0LpFGHhmM8EQy41F2ZfLJr
00ahhrewcsIHQSDcKz/cKYaZNkak2WgWn9J8iYuP3nTHr7DqYsw2TOXjDMXa6glesEGUZ183023D
YWhbZDP0cprnfpVHCTQD9EnzP+NoEzQTWYa0Lc9J6H6mEbxEHMkAvWDpNcOcYTeMIyuWsS27jvqg
1oNGYo/3PpxcPE36QpvNv/BYxKEZnAtFExk7F/cQDqBbPXLkTatZP4m8M+mW4IAVPWVt3F4yEix5
O0SsMc4Zo699BMaxwqLY8E2Y69G4OmFd7Ewj/8TxCFM7YEZNcCvERFbmSz8bvpBMyGEXzCIkh9u1
Tcsjom64NEfdvHdQ0BKSz5uIHPWZtwrKSY53LjNeQi0jAYK9UIzIkLHu7BRLQ90N2kYx4cY97cJx
wJADkjtw4P1kZfTutcEzs3FTZtWeElbe2rasNqTc70en3FKm3i0imUXcqDgwFGTePUVYcSiJqDNM
WPqG+UY30LAPHPOtAVezIxY+toRxUAyfA+I+WmlWt+wHLGrRRIcLp2GUFb1jqeKlSUyO/mzkHEEc
Fe6Gmni0/MmLysfSRgPdwPVhCzTx3pH+NelD2HRBuhIqytd6btd0e4Fy6aiwXvhoYGmS7Knngow2
gG5CveToSr9oG+icWvLc3FSJetWM4jPBVXEWpccQO9hXw0SEajRJrAFWlSIdF840AE918hONycO6
z7LXIqLgXguX0vbSQyeIWYd61SEa199Ny0Ev0pNjWE+HrmjpEPRwhMuxX1ObxekDp/Ry7NNhmWL5
P5YBjKSBZpyKoowFd5t6RaPYfhgFZwABwaQO6mgjO4O1WLjX3PCf+fvedV39aEOe25FegZjjnW3f
eMQB+ojBZGFmrrdvx5bxWngGdMBeNxh3fpy81OAXeG3cAz+WuQJ+6EQ3GsqCUThMUT+yncJhocKS
lZWTLemmtB70TQVyhFckXdslf9W6UR/aGMgNQiX2qo7ZFEmhGiYa1dlDMBGuG/Vop0EPXFjKe0Io
apaglIpF33hwKjsqpRLPe82lgsaF2YHhhuAGFDA54TxeNZwWYsA2aEjBS4bNXCsmfQWZbMMW4R8a
FdxijfuOAoHvnTvkgnIZB2szvCPV0x8L0vCihL98dMTQHlsWuD5cO1N7KJA2kXyqbNsSgef60v+w
B9UrmdFeqjBqwxO90a0KAA6zq8Gac84xSsLA/rEMlPHGEso1NiEpWgcjQ41EcaKe3khjkwWGCBCb
jzpBtFPZEz9THYGnuCX5zFjA0byHBL8jvGGm8GBRQO302Uh4h81B0HzAoMoFpWN9ywTzvG80i3aa
AcUK2UCRgx5LKE6MHqMusZHeNOSTKKB0KOf0oJW7ATfYuqhgx/mCsG4WZvuUaM6EEYljuvsAs1QR
SSWMFtBKS4QiKvWDIzVrI/PghWTyIiqL6WJmdx1NQbNCES24c0GvVfZa1MZ3ELT2LiZl4Q9dtEiD
SZL2Zamo4d1Wtb4fNO2WPkH6zLN6NoHq28Std4QiucbTTJdb1qUHHoNiVeV7Ni1x0ZLuh7VpJ7Mu
PReRAVOtTx+x9HGVDCT3UaatEJU2mk4uu6gyeWwcczkCstylIV5PkSpwXJhzrNqmpVb0T61Avh6l
ONdF/OU6ctnWpCKUpXEcpl8hbgiXU2GxSeS0Vl0+7Hj2nyMP0F1flRsp51uskrej5cA7pHENDyO3
JQsjdNLGECBDeac38Uxs4DzU+wYJeR9IE6pNtu3K7jvz1Fo5gbZypbUdFQAkDgYj/YfhFmJndYTy
wupuIPb5HtwkzBELYRQ1rppbXRHfiKBf4fUCsj+6S7PIN7nKyoOvi/BMjndtlfTcmKXnrWny2Bdx
NGel6ktpqZfMs546v7j6bd1c4n6eInr60ooAOhQmdyWjG0CZlw1l5e9BU+mbTLgaaV5G167Vf9pA
+5woPzeE2vB2avQG6zcDRlfAYdPOV9qlaepjMtVc0QZe97bvdegu9AIEs5EHAe4jDjtGhe4rrpDb
OlTrlCSxzdGwJ1ObWdSqed1jbzMEbPLhkT/2xsqsh9Ed7uLWV8vG8X6aQFzzhriyOXovGoBtYm5z
rNS/dcM4xtpYgTtR1kpRmo115QL6zl0bZoKuqA59050cepRMB+K6pQsQ+TG7dpKXGAq4eq9VVZ4m
k3le7hPKxr4KmUJS32aAlU8dLdg5kfeq2nPMcHw07PtEDmevirfwa66yRamdiNpyCCS8pCDI+qSJ
7BAAuybmt/t+ihJsioRptEuRMfZI3eeyZY3trRMT2mONHH6i4fIco4lnCfQgPuWvmrdEt4tTXZDn
FzTYpfY8tqU6NOCCwT76LtRO2h3DOP4PUORuR82/N0YE2dnwm402SJXkrhV8L7k+nUaRwKSVIx+P
cSfTxVRwy6ev5TswvMck9d6Mutljvb4I1WOGMu+wAQ1osTtr4kcV7jnHAR3K9Ci1CIxODZ509L9g
BWyZrgFUrOaQEk3hzM24itp2gaRgEL1Lx3WUMdNzU7KlllG86AlDHxEP5k1ZYgIkdjni9x8VBk0R
8W2fKbN86kr5qEDmrDSPkZofFOoIyf5Nh+im6cVHb2V4wPLu1DfmsJx06xbxxz4GDXu1Y8R3Dhw2
x7VffdtShNOJ6nEmcJipFlVxmDKGiVNG+2Hec+/yjepstjC5Mt3RMZRzLo2II9rydSiaGWgCoc0K
MnrYe+u5swziL+X4zdYocfoWt3Kko7ohQVn47MTOTxV5323TdSvCxe2S+tl14bZbiKEty6FEFYi6
jdKKo5FChsnMkBJ6v8BmglTB1FlRSAiJd3yLXDK2IAnfYg/7U2t8lqKLVgOzy9DJGPawuY/RD9jr
Nw9Na8GB/YY7ENQDXeuWLVpKop77naGl+1+iGkQpKhFstU0qQFx+A53JcZOLec2zJtmWGZa60gk/
SE1xtC23kWaZO9eLn+I68zd8yQ9B34O90+r8UOr0x4dOhDXjKTaSM1Xx3s5M5nEGTWhLg93JAMwG
SqiTu95laJDW7QEmypNlBfrSHJxrAhQQYsC11UPOMb7c9r64NctWP9dhv827/M7lXV8r0bNlutvG
j2/zjhRzGen9POwFy4v0oVnK2lQe3tx6EDe6L4OVHmEztOoMfaAJ/o4W///1539Gf9Zd9N7/uwD9
t//6b/70n//rn/7qv/yl5vz7a/6P6Gz+gTyMdEPAwTJt26L748/NWbZLcxayJE1Bns3CO5Nm/9yc
5fwBgVaQTESTNiyLjMHfi876H67JaBr3oC0Ng6o2/V/SnIUD+5/IzjMNm4YbW3IFEPyu/1B2jpSw
7Lx23EXFOgMxAc6ga/O4mwFgHSZm+ZIG1bUf6tcoyfbB6CPj+hOVFYV57Mgv1vNmLduo3WZz+s+p
FlUfy0OmUVLkkluoqeRYmQ3tuwrNVVnRdYDAvk09Ah4ixUWqcwauY4wwDAFzo5qDoJQ0JJ7YOCrb
NiaRpMI0e7hi0SWGB8ScM7qNtMHekuh6qgiV4FN1f8y2LjZuUl+lATsnG9WZy1ewD7y12UMH1Qw/
3XHJGMChONKlUEcviHBGD5rg+up4/sNIsn1nmA2wQTjJm3rImODWIIwBgrGyECaJvLTcxebw4g3F
rq1aLm1W8BQklf+gfJ8Q43fjGeE+zukJbgqz2474TZfCGb9NLlbGVL0F+oVVT24iluWlgEdyhgR+
Q1n1UkWGe2/GtFj5lEeaIx9+6ODDtuxgyYLqL8aQFLALIED5gbU3Rsqpyf8VPdTVOiFoNOgONeOD
PawnjppVes9d2LxxOJ0uiUqTfG/XPg7xBbVL+lYMj1UDbMjQTHbdETJHy98Gb/gsSjK4cCN/C79E
Wxc37fA+AcXHlts8I9ExAsljgJjAMCY6RQYp0PsrBsF2/5wlpP8latWO1odnVLx95NSE/KH5r2JT
7EKvzl/a3r+Edf3JVYyNiEHVXmsziH22xb25eYflzWEC8XbNZuNuEvGh6T2ftoESJzvv7CNWAxEV
V2siB1sq1tsaMuVIP4Nea1wW6mRLQB8+rz0WK0dy7s6C/L6soHzC0eUPMVojNVVVthwr5LInexyr
o0eh3RJjsbtyUnRJ7j9UyCNdlJC5b9r4noMmdiF3IMQKWqBMvfZg+KgsQ8hvViOd7ArRfBRGeTIH
ae+4fltjeRx8nSe5mc/vDv0Acb2hRDNYlrgTIE0x5qvjY2+QJGtLWIzQ1o98JgwPjYfYCsu9W1Cf
M+OC7SC5U95bVGnWIqh8jAbt+BKaXJSimFeOK1m6jmzmVMJWVBgQ34lLcEeYwWteCBLwFJXiEWEw
RACEUXCH4ZKctjOBYCLfSvmWT7GwHTdYhhEk1rZpQ5ow0vfGgfzdy7pa1esitaeL0jk75/ZtnePE
U3bKn7jJLE5JaIemmGcqMvdBFHi3IV/SWtUvkonPWgYIsZVjrKzEv2XQ/5raz6l9w6765Ke6vrH+
N3tnkiQ50h3pu3CPXzAYpgU3Pg8xeHikx7SBRGREYp4BMwBn4BV4CnLJE5HsO/RnRTaluWhp6X1v
QkqkKjMr3TE806f66UjZ0RRjDuY+9wXm9IZGP4Rk1jiOfCRJkG/gpE8btJa1W9MmVPapfFQ1TmFj
a/dFzkPFrFCYW5szfqv2qoWimtUjxzBPPdgJFo3OFzcPWJsIDW9XZjE3IECMygFBuvQloNLlUpGP
eoyL5GamxVcXdh9YXz7tqvwGgS43rVP5u7km9+S34s31261qy3d/AENfk5Bas41O18RKSfayqtpK
vGzpbIkHUQPWSnDv5YvfXLo8YTZmoo8HxIkAmWxdGy7GthbciZ/dsjpne7fM26y+0qek+P91p13j
2l9JANc1pQA1ltzHSkoqU7zkpZFxsU5t+QxQ2VvLCpqhmIj/EytaewRfs+DQCkpUmT0gT2f9WYoO
lIc4RA5N4WOAz8T/9pIO9Syf7fWgHGpEJbUicRQ+Z+24muVymZhV0NrBExPCHaf5MgWouK2v53b1
RsiW6XkCpCwGSgynS21qS7DpLZvOyG7FR1kF6SkqnD80hp+wcj4XNQdG21o5LoZSkYU/ThicSTON
6NfTc1JzfrYLmhkjN7oPaR+dqpjhvYZvYowT5h45nidqJzYEkGboz1D5XS6WqcvlZjA0kBn5i+2f
JNkJ5GGBrrm13Pkhy1hbUK7a7fLiyc3qHy+NLnTfdTsHyVCS0DdH66OdHmOzISXFYHdOnQYfdzMf
7JI9nMPDYiQn3elptp+rcRUXXG2eD1iAVdxom1wnvvETMAyTGN9xgA30jDwyLBd6auZF+tNRMnEi
nvYqBIV6pa2/TT1tC/8dNh1H7b49RAa0SF8DS0qah/0JPq5E9d9JBd0r9pvTPMuzPlGaCYmNMOnP
M2dMD9No6hZXNUZUjRuBezY5Hkz6nKBtIMJqQ92c9OU2xiHLww9aFLvzEgp0fZZXm2UOb0bXvYz3
hj6NLBxLvJGTWLIppgJc8uI7D0nPGB7n3VtfE8WmF4jTjeigLwXOQ5i0+3JiTY2MnK1di/NrWnFC
bGOxd5vkx+2TrTMAIuVmLs/d9JyTPqpL89PpDoCS6crg6GWO81VyFCv98WjaxkdtGDeR5j8kq3Ud
EO8McSVWsvOiZtqQ2r8j3gc8WF75++LX1ee/MfQZDJJfS2w82azjJYBo+ICHuTI/YwNonGM7SJH+
ivjpdtBnTJvDJqPG3uHwWelTKBMH1Nf5PucVcweY6FyzVtDn1pLzqz7HQlC4sISo+vIlfenGxSW0
JLJ1p8+/XC87u4tvpj4Zc11Eq0l5F73IRt+9X/QhWjvNxnufo3Wpz9i1Pm3XHLtzhS7ix3BI6CAY
Vj2Hc3bt5rbQ5/Van9wJrQUboU/zMHVWgm0tbROnaCHXEGbhNpuMR4IYcC0I52hlIHcBVTbRk6U1
g7hBPRDICLXWE0YeQ0ns/3FSzq+zK68u0gOxGjbI001RQLBygxvzG5V+Wq3w6k8cFAfyUtuBS88K
oncjkhvcIF+KnhocvL4LJtOyqG/D9FJoVSRJxnPUJBfem4fQGkGr2kTM7OSaKGKGnlff4/ze9ePC
1gNLLlJ7TKYKZdUevswIR5AttBMm73bKndItIDJc6uw57dJBzwnbS1T5LzVCz8xSoZ6ppOLSO/oz
+eEaOPBmzKdtqSLUXmOkzmOod2II10Hip3vqRVEq+Rw5wJq96g8Nkzrf7wzeo29XYdUvgHD6lrri
lD4ahXNMK1f0eu2dkbo7O+q3fsJp2BflnkondEso7pt2Yl5M+jbZw4W80l4egYQladTFrdoaEVkI
FPttOoRPxjJws0OQBikGFhbJrdfaW4EIl2gxTqtyk9bneoQ6qRW7EOkun+NvR03mvUTU8xD3XK3y
GVrvy7TyVyIBLloLHBEFG60OxjY6YW6pXU+5xcrT+3v8MnhPUBUb5EWqBQuIR/EhLuSfQCuQjdYi
p79USeRJA5nS0HqlqRjtHGntR6RMpFx7MyNukjGlJLDZllr1LLX+ybobsQpDE4Uy7oH9+M+MWKq0
atpq/ZQe9W4tymumldUBiZXl3JuvNVep1dd8S83tWmpNFr4ywDVkWlPrtSXCba0VXAMpt9Ga7qzV
3ZTBnRapI+0A3mnQCnCmtWCJKMwYlvEcG+8M5GKQge2eAohVoJVkG0mZfltqWtCYqSbvdhOyM0XY
DiJ0ptXofhHPgL9uQe6tRvSwI9wyb8NtjkBu2fyWLoHMF1lb/lORfpJipfZDq9+m1sHxrOm0mP0x
a4080Wr5LNDNMwR0+y8lHUk90Np6gMgearW9EMufEuFkJdES94rWcPAz6iQrG/bQ1dea/RcM2rWp
dfweQT/Tyv48cetNDYZ3Vu3LymcBMLIIyPVGQLIawJ9pbSqWBYKlQa63B53eIyQxmRP2CpHeMMCI
1xhntg4F6wfQE3TR6Y0E9TXsUBM5rKspeskS8ieF3mDMepfR6a1GqvcbVDAkq9KQ0EEHZqQ8Gb8s
wq+rmeTnzMsR04mwdpPFDWW4HfUTzj3v2godpL8ZesPCq3HY2Xrr0vKI7aswOGHEPEaqfPNNcc31
piZiZSNZ3Qi9w5EV2YK+ubHcupnMUWwqubDZ+ijWPxZroKUJXiPTuwR6PzToTZHysU0NNklGNsBH
mix6CmjYLAENYcfEsqnUW6dF75+MtNFWwDZeO3o7BauUFzT7KoquT2ldniHH4NA1xh/iN3LDkg13
Z1+Wp6zE/jVRMmXV7wS2JjTv6s7XOzLsC7zJgTqtOIM7/C2tI9vCo8VqzWx4V2d99xt38ztuQGcX
Lf64awfMWbMV25s04JMaMuyuhFiO40K/WF0QsU/9vTvj16JyvdrytRebvsjuPD9+6nvxPEC7Bq3F
+WCBR76FYBTiRNxHeCIOSed1sCf0mya0+QHcYqfKwdsKkn/rRlK/6Dtp96RMXRk3vrb4uVboYInF
lqzWkfU2nI5l7X2AqeTADtQpmQcXdwjFYfZckwaZ02tok1aHeLUnGfVMnJQtFcvajR/LFnQAx9v0
FXA68XWqjDPWTmzCTNauRC13BqduwpPgjNdTTJ1K6AXxQ4mHI4T86cC2eZvNepu2mC+BXN5zRK+o
rehX0HcExAxqAvRRXdp44DzSNmRSK3H66wfYq/IQCwuIU5vwaq9C/rLDZA9bz/A+4uhNGIN4jmpY
x13Jo2NusCobELb91LrDqJe8W6yUONoambtwfxv+XWinF9ctjGMd6XmTWi5AjnAZwefcuaPfH6FX
HJ3GLu7tElw2hPwMd69RP9fC3tVp7uNcJjrWWKnzVLckGkUxkWfKv1gBB8wR5GNsIFWPdpWZIFoB
z4Hc5aXoimBldcPDiFnwHg9UfekjMri6UgQr6CpRWBVgbVWrLKJH0vQsdmSmfxlr/KtyGvlhJN4d
LCwuX8vThwyvPA4JHZjkdMyVLNoE/cDiH/lM1kpACB6j5NgRu70TXJl3f/3TXz9yt612Q5X9xFi+
aNrgB6sq3QpFNMHNbfPBJme5/w+CELhKnNJLGoJS4seguv/8J6tLyB2F4dmNrepKUOwAus/k4/NK
Ant1ca5jg0oHvyAlSnkKecJpgmqz0BdIimgTB9njzLRyAbD5gCvSX2cVV5/Nu7VfehvfnzkwAYRw
O8w3ESv/WogZN2WVm3vF3MbWh6wPBKRmy74yBvap4kdhxPE5oNsumsDNAiBGXqd5vKpyLANJNb5V
r05s5IdZsfkCZN5omnmj6xVJCznlvA/HvqXrB/9PXcQX+nqi/SQUkXeSliS7eNQjtQXZgwO958HF
O3c3UW2T2G6i8V0SUlFX1ndNCHvX8RW2itE6c8KJCbzRRZ2KIT4XhoWplCoJfLAZNhFk9MgCh9o0
jJMcw8tiKI9+kpJXyFT8K8gTf4UD5jxV3vjCkP9aBoN1R2TbXE1Ce129qTzHZYwtk9t6RUFGe+ps
q9+ZFa+DFucLCAVn0y9hdeXulUCNWvuRa/h94iq/eNaOmqz4XPcxBR3eYRyn/Er3kQe6PMKvC/lh
rXg/XIkjs8LqEuNXjAVxy5ajKIfHSAXqEStbd4786MxpNH6o5HfXuykjdpe+JTQK7TPqEsEtOC63
apjgYcN52rGRfZbxyGRf2eG+jdS0GUYH/B2QsG25dM0Gfmn25LmCzulObR0EmLXpLmxGZLgd4TyD
rxUI8mZzEGkmLu7DrKz0bHSy3S75rNZKZeMV89E25zy0D4VqAOZD04/Epbe7el/w7GH6ob3JHWWx
NTBYrv9i/snJuQc2AFEIpZ8tOBYWu8bqtLg+u5zFIQCfRdgus6OX2eVprpLpHjsssMLMZ3GvnPnB
avwrY6sJeXqYgdTzgxg8RoK2ri56LYkxZH7t8sneWkS6z4gNa94m6r6JMnYLsYG9mEoceLrax/nl
OzQkpXbivkw8uteSugU4CWl+31XPFqHVJ1r4iiMGkxmnQzveD025NxFwEv8Xn+mfqVD+jpFEq6VT
i1OI29HLjF0ecIkUFijKIPuc9KSLSzEHg7DUu6ggHP9pYfomA92epdHxxO7slyWEPgTwctgNygbd
Pgw4tD1NxmCBRvaDuQrlcf7FC/497EeD04h+ORRQ8kOII5ykI+ilMnlyOcjLoZI3whJfzdw+wvWP
t0sTGlvnZaBBfTNNBG65q6DrMbwF3vzYD4eiDccDKGGQYSUnWZBxZDSqC0bcHV2UHjnGoD6NPbKd
V+ikKR/6MsBiAwKGxJhF3/pjBF4ZAOv0x188Wi/JjH+1U3ccvY9d1s6naFLUjtRME1Hb3lJjrtat
glTiAB2TBe7dqbAo1l3UT1uXiIU2zZ4WcXFGaAy2Lvlt9urJsgud6BRFRfsUUAHSDHzHQfEUGSUt
yzm1fjEH2UPU6y3vZAYETyRwsChvOSsSLh1CiUBb+xxG8M2wSK/XQc7nnLWc2Ygw7T0GpW0IFbZ0
CqxfTS92VG+12LOOpnI/6Ot45juJ7qvK+zRKfSQUzrxzOn6LWC5oEkphFJi3jRznk7Rp5iHNMPOp
3/zZkK84SGqcn01wVNTTHFWzDRXs7KXx6n0sgCj6YbYxp55neY3p320QKA0szpuYtM+hCayLU5iv
nhW9Zl5/acxHn8fPnU8IZeWrkEtNEiPIaIHkOCRPk8NHBHB8ODIcA5gZsXONfKI+FyDlJySWQl4/
c2yDII/rz8VyK9aRTk6a244/WsLRTpbgk3JJVQXxD45hIwnxODiFtS6BbD4skY9XBgvvjrcTwfdc
OBTJVafOaoKzP2DyWTKyrJWRQ62fnnqbXzcYT/PM4FOZ2Y7lIaNCJE3KbQWh2nEPSqt48+WNhiYY
RHYAXRRf0RaSAeME7XDruMXsRZfQXin7kBuNcfLsQK2lH776eSo3hJP/cBP3WEsKA+wc0gOX84KS
cQ2yzgY123n7QUdahF1deW7DRWGhsEbJsvA2l4+YrhmlapAKBtYIaMQN1AUgBygcZOQ7LzvWXY8l
wrpzPLolIokb1QKrlAE8BZpd+9uMKIKMfjzeg2fJKmVrx4baUmPqr6pWZNifd63iIT06WfEesfpI
3fEh63S4x5HZDssI+vbo0yZOqTr+M8DiHf9zUWwRaJm7r4k1eJi5w2flIGmXeUVfImRYTs4docHe
O6NKtqdaTtQbQH8+FPb9SDXRVdlYM6piea0Dofa8dexzZuSvlKjX/IF187wAoT5JETApR4azMaGq
bAHq017a2jUrFVoY4lKN+8XpT4GYHQyRC6Dfl1RWlJbh3/b9gnN2AgczyD8rpjL8E7CMU6dXr7py
oSGu8xFjNITch2qWGfZhTvKU1qHkEWNidm0dokyOB9RUokk1BhG7OsVrnmXzHkLUe58OyybntbAT
3LcXi4I6dogHSAc7lkLyobLUQxQm4jS01WFRNjS8jhWc14D2nVU0bIecxjz9pC9c/1XE3HEE5udt
nI9Q0qL4hXid9zglaFEkA2Euz/mhY5c1AfGefFKNiWrCE5+oab2Sh6CePZ13dlupfULTr4j8/Eyy
v0N6dp+xYCx3SabN9qoU+yqwkEq5PcO246Q1Z7uWYN56FASooMVDiAM0q7/s0rBZcOgDH5my9Ekm
9UtVhd9RRjN4X4r8SKRx30qmUpNV0DzXqEeCFAnMvl8yOzO80c9K3GLQDdHtc9Wl7Ul3mG8Gtlor
7gHodcktnekfLbLWWYM1qI6urTHMffTEazJ59WrQqXm7aJYaY4nTelsz1AaPxFoT9NmIdsRuyq1E
Xx3nM2vKjsJriauV4FITbMZFgjnZ/jNwzOOWjvfKcJgN3OHHqK2rkNBLvPEi88F7dMP5JzP7O9Us
xhZOthYwyb36wd7ucmcF59k8Bpl6aIviYZ5gRmL2/E7aD/EwDab3BRgAOID9hl8GcFll3XNMhQER
mbz0P+UQf5tlgB6xFj15lLhyz0sl1/RQLqScYC07QXlQafqxUIvS5YyPXO0UEnjNb14IF2QZB8OX
z5ijnZfndFaHSMS3PEk+3BEVGM94Bv7b3aWfMyZPenkwXrluhjeySQ5wKjZkeE9NZ13DKpRY9zBA
xwq7TONRhjylH1FSwuXiCRI3zWcals8zJL59g9tsGSsy9gVdwLOskSbHxxwatcUntBFu+AUITm5k
pl5EMAUbN2lpdOGjyOvllhPZ9GC0NC108JieLROe6Uam7rf7h7XKKVNuuw2LNAFmthNJ/ZYlIWXK
Qc+eD3OizWDrGxQALIP5kfXzNb2kA9S/rqJos6M8jKP4Ec/Sw5x1Px6vd2yew0OVkOSUlocweLdM
dCAXxvCVQ1VYsTntYvu2GNmp6C72qDeBwqTqQNkIxXybHcsjUlVetLfi6nfEWTJT8wmT14i2nG9q
gxAdbwvczFQK5BEkmkidnFh8FkH2NOKUJFdov3lRMO0RI4IVqGeKVRrkrk6SvKPcIJMgLDDPeSvK
jPkoSFLjEhbHjJQkb6huQ+hlU8zkEPPerFF6WL1lXBlxW8wAxQJkCNh7eX9z8vLHJF7DcfLoxP2w
meful+q8cxB7wzUJl7eRTAF69pOy4TKIPzLh6pt7XvEhQpsy/C+ecJQ9xtxDufgVyBffaRpwOcCt
c4NuvKEkBUdt1mamSA4MZXDl0PPCOR7/Eqiz3L03u+kNdzYc4hGO7ZfXoiTK/iN2UnBZ/dVUNBcE
4URfjV3/1EX+uy9YzY2y2k9oUHAbUTJYJh+XlD+pVmcjlNGJ5REBr5bpXBr3zo3s9hEmz6b2Ckbo
Zqw3RIN3adXLlTlFzj7MqXby5mMTjWcVtBRupLe4mwgjTfelBmw4zkxTldPcH/zoxdRuumDsbq0f
ArlhTPYf3cq+p8tPjyoEyLAk0JMcPjQ51Ye4oHyojHxsqNOxGX8HQw+xCD9iXZJSHGIODF2w6YrM
XY8zoFRj9rQSwsuPyrVlZI2Dxsrrsj06vEr9BbMn66aJ8DjXIq8KOLc8xNYLZmab9mZ7ufPC9swo
Ik94KLCac07nEstETMoQUPvJtULMXu61h0dAHWgCwqkRm8AaACExzK2amd8zrOsf5bmHoHEJGniK
MzmFEsVYCpLUvO0No6AKigq1ulOHtB0Yi6r+kMZckN1P5FDDUlfl7ypwupUilfPXC5nOkE0VhW+R
BxVBpvUP//rdslD9MudBiOAWejP+uYSRvBjvvAb8jrKfHKd5a9RpcPtfYT1qiU1j+ihESIfuICxn
Pi52fxiKi1ky4qXt+NQTG4sxP69NrudBFHcBhXgs848qJ8k8lNxZOfGdvviVe+ZzT+fIUMhuTfvs
RoHRVEb9ZNf+HY1uT2kT7EYKuxbJabazwaLyQQEJDXVqvCPxyIqeOaGlEyT+1UBSGbPmzQbFBoTW
3BCHvNr0EdLLRc+pbW7q0LpmwWPXdHeCp5VdNlh0x5KcxABbSB90Q7mtZHASrbkP2eV15I45oT9g
Hdbb/97etOeqB2OHRtcegKiEFKsOSZDvQazNeE0oyUvTcGURHGS5GxwH+HsUUQRiS7RuYBpxie6A
bOtcwIlQwDkeJP1lGmV8DCa8EDUZ8ZUXT9mqKYfrIr2D6VfaB+kAcpyRyCohge/3t6k3j6bjo3MN
EoqARFuTzbmLn3GuPtGWgINFjWB6vBeWJTyA8Edy2+WMMGP4SR/yb8rsHnJ3+gPwey+cyXpbvEuU
dEBj7PlTuvz2Ob0WNmZGeDhZdrAWNlw5+KhD1hNKH1nAhyr98vSCzJO7mD0/KzsiR7W4x6lv733o
6rZ0Xwke8R6YqnA3j98mvMyT0wzPYDveZ5kO+6UN70cWDYWRbIfZuNgYWua6q9aOV+C9A/Da3ioX
rjm6+XQoBwtMbo6B16OJXvnFn8W3tc5iQZydGM8DbgXgfG+keVpmwokudGcXTwBNfS7cyiBgxaZM
YCVnRgsT5HERL1+lZ0JXwukowmEn3eCjpfFqVzmg+Q1+GWI1ZqASzgERxk/T7sxD2Ii3dLF25iiM
E0+As1o0wc0CHGUp/7sCHrsdFSvVwfIuYnqE7I5ldkjvKteM9qQ9HGyM1Bvlg/t7SF8YLodN4UKq
GIvOPpWtBCQtGl5EZ2HFhH/b7DqY4S+jcOeNtBj8ErrGcDI18KbZVdTKM3GZq5tfa2WW/1PJX5CX
B7CtMIFtB2syu+ss59M0E2z3WQ2UyUoeO3v8KMJ5ecTqwXQ8Ad3vhTjgmWuuRAcfgKJzR9jWL9ug
weQvb9//N0H+X02QcGH+zybI//EP//Bv//gv//pP//Lv//jP/90HyS/7Xz5I8TfbDTE7BrYdAtP5
33yQnv03ToomYyRqkO9gRfkvH6RhhX+zQ2E6AYgdN3BIcP+XEdKw/b95ZuBjDHEB1ru2//+E3xG+
D+SnqYs5rqvj99//HbxrxwP2wp/netgvofH8dydkpzhGJinebnhANdaAAZD/5G5t1ynohzNJugFc
X0mebp2iNMuU57DvLsr09ekVqkYizkxrh1Jxs5sBcRlxV+CbT0zzHJCfQTwqXme3eZ2wM658b/gY
rfiYJenRrNXHoHkbakKDCS2Hfs36hZMPJbcsrLicJW8D/jWS/iooN0LZ1zgQXwhUz8IBVZe5mOKi
5oeD6ksWRI/KED/zcorb/t1I1KsnivvJcd54s6CEN5fYsT5S1fzYoPJXM+uOUSJh6DaZqn+MY5qL
Ia4O9EZyko9KptmpdgFu149jbX14kiNtR1EsUH2tGIYg4jglhEbwAfSECQO68xCk9MazI+KTajdG
CzsvK8H9Tj6QnTQjURUSQzN6wGRZU6wHu8dy5E60h2UB2fhLRKLapykSF4YcVkNOPANDP/EwnqCu
/R4a/n02528j79FBlDSWO0oPsZx8kvgiTPhrnWQlF3v2dgRc59NHYrvNt2P8YF+6cLjfGr73Ps6A
Z8wKulHAWdEA0Zt5zVsed59qiI5dgr8rMV/Rwc92gxXJkpg5x9r4ptdm3WNyEizSV3MYv/ECXU91
dj+4yR8U8E9nNN9JS+CiSs9z4N0Y2e5RJE+Oazy7mGbalkVp6b3kRnRPDOy9Svv3ltbJKS/XLk15
/ZLQC5HI9ZDIZ7ujLiysvRtFW+8BFOhNVNebsJ6/h5h45qi6EpiDfEUYMtb5NN2Z2v1N0mViKly0
wBrQI1T3G5FVb2bI4JYt7wCyur3BPOsyr20srmNGTVcvgCg4dA1eg1Tuui1fWZBXsFIWuI1zvCae
dTe7QU7nKJBOVxpPFVaMGfZmwWWZdqGu3CWB2TZM2aExPk2ifbBNhiiGRuolWLaK9r0OGYNOY259
QJp+XeLk3NXqN9zlDO0w3kIrfw/ZYq3Glj4KmP/QXeIfqo+zsv+cJlKLeAp/z5lvckpxTgkFV7Bc
eI9WAOWEc+UmOlhTchsG8eIv6tAq+aD6/MlltATLcVzy6EVUzS0l602jDcGrAFIQocC1xQmM4JD7
nStuKso1jxlAncmgTW/iKlk8pBrfvWd3UwXm96Rn3xTucJ/edWgZaG/yOgRPoWi4QZpCE38YWy3n
WpjyMdOB1bhiY0MpmeP/STpXqy2HGiJVg/kPZxMqahySgw3mK3iwP9li3NsKB0xF6UxQOL8I0r9a
yPV0ZFu9A2ulmp5ZsL24xfhheT/NuDwNwPdY5/pfMg0pLpu8a+gqtKl0WClruE4j8dpg4Xht22+G
F710SmnFKv+mH+9QW/KHQZzieeHd1OLdTYH7Wi/N1bXb93TiEMtK39ZkBWc8QAF8SwFIL8Mv1pS/
HeH/9CHJc4l60fW0KsNT3ChH/TGN5yryv3OkbxCR5FnyIfmV1tCeRsqTuoSG9yrKF7zNQb8WqMVU
B7ETB93jZVjH3AhoKwCKbUhtup3g6lFQf+cF5lXYTTtHkPrc50MBOijOvqSNz6GnS53CLNeEhsHc
VCY8hsjNccBID7krLvTq8X0TSR6u8zLcOLszB4nvYvGevZoSzXpxfyjp/RP1n4Ennnp4DjnPQ5w6
yU2jJOlYPS8p9ZsVf0JowB0z/RPWuWET1PDig/AypQzZLuwu3/k1u+F9A+WSdw9OSvvmUfmGW/zY
k+J2KuMxpy/OgcGGk6t9lIpBaXgr2OwRjr4XU3MdPHkb+h6EQ1TeslbunFpsId1sWxXsicVD8Y9+
0mj+tGpaVCxcQJ4F1iJGNfX7NREyPpklvjXvjT8+hAO52TCE25KZmP6sKazWmQ0aVihvQzTp05q5
VCoLR+lAtBkL5sF7msrhT75QK90QDSssbHo1ZYlakvBt/9Grltd4cJ/8mDuRHkeO82oE9t6vE6c9
U1LAfdWx9qf2A5Ol/1bn07xzIUClfcB/i97KvhGHSBw8lcLmFNuAMTfbrzwTv/2+u9PfWDuWOHDw
mBBJRKVIyo1P+eaKHlKe3WOAAEg9SdF8lB2vavpKefeWl5StQzx5d/aUftvFETjYa2xNFhlK9ZGN
3SUhY9M7TwV21A2R+lcmzNfAJiGdTViJpSlY12+d0f4sjPhs0sNLh/sra7LHumZHVeSfRCx5QyH6
r6j5KqJ0gIw6oqaY6RsPStSx8tn33T+S5VFRh1crCe57Y9h1WY61MsGtUTa3pluesqaipCO5w5SY
0a3awyyGCucpf22VcCt8VHwO0jGbffV7SYCVJ6praP8qcLxHlzh01lYKB0nS4rR22hbQD/rKWGBj
x6axCWNxG6xXHsKXTtKSJmb2wI1wD35i/zYiqk18mqc59sF1is1HoAo06MZ48/y6Bvfkt+s8Bosf
jcPNU8tq8L9oHO8XiDhZxoBCORgJSb1eYFGORkUeTVJShdiCzzaNYGwy/dTNbaqIljU1Z0gNaELr
Ac7Sq7cSrZ7MLJtXvkrRpb9Z4TBtRUQpQ//bMPxHFrH4nNm0rp0OYF4AjLidr22aOeulYjFhmT07
6YltzvIxDjxvYgw47NDwTpk9pxNZ/zasZuuZ2XtrDvgQuURAGsSctUDjARFmTz6tGwobViCGWOAS
jcRX4tk4gNr6kuUuhwufF51/GWzuGe2PpUplXXa/nfo95uw/AqrNCHHxqwmDTwD/KJKzT2kvvsAH
new2Q4nhHgtc3ImTW13t6Lkrk/ey6Y8+uyoiedshKvc2bRUrY/pJk/Q89PS62WLAgbgsNgsJj2Lp
76h1vnsL+p5ja+GxvQ0tXR9D9BA7BA2T9LfhYmrwihfbrr6XeLqf/OgYY69J5e9eWR9GXL7LPr3V
6pOJlAZryR09qHATAC4SKB7Ys8JbkMQv7KxAA6tfptMeFm9+CzLnFs7txfTbZzv9M7XlZx7eWUl3
9UdM/j1EWoane3dKTtidsl2RSmdj1cc2VnexrcAOJPg6oQyszEB777IYXbninV4Fd0PRH+SgHnHk
i1T+AC1+Z4t9bsnNmgpGTt6T9MGHUKY594V7GksLubDCb+mn7t6iH6bP5vclLKg/yJyL3VBGNh+G
vHswwmoXNPZ9bTIOtlOzDtlbFW35GliwqU1d4o3VAXKHvtp42pvlxzD2GORa45m/PcWlM34FSyoA
1daODsavWPX35QzZPMk+xeD86hym1EiqndvKJ3RAhmHTf0qq4k51/t1YTujhwYNYhsdClpfAc+8n
ibvQGR4iYFdtXh16FxxzhAjNtnuY1iL/bXXodqpqP7Cvq+0U0PntWwCSzPZl9EfUYO8Zr6wmhl3K
3v7V0VWy4oy+griMH45Rju0dTIP4A6cKTwRgtYGT3Waj+uLg8RsD0c6Rxo7ZoezuoqS5D7mngyAl
XDmIq8rcU1LQ4WH1T0lLaZUw3Ussi5ulikcChoyWKfmsUtFkI91tl8TfkfJ/Ta7YCfOjNaMHr2/Y
0wEnD0lhlo15xAtVrnDmv2eDvEaeRIOC2iiNZ5Tzy+DY30VaX2vWNDBY0avG+dWV6MpJYNMcMwBZ
GbA5p4m7KaEfDpAH13OM6992dnZA3S5i5bTFSN1cBINNVLyEcYyLJ4QANrxNOQeHWgPTOst9YEZ+
lCURtRy7Qsk3QkooPuLKxP8eUDBXle4ErJQpPGTM7BYUoGhE3jKJjNd4iF0WX6tuiJJ1QCupb5ib
uOQ0A2/jYufdRKif0gTcFJjOhcXcFpsHIdycZVRAzg1kdGcOLLnb0liZmGfHwir09ogeJHp0BJ9H
yL7dan7CNANdLmZ/O4WkfCCS/6HDBctQ7IOkEwsA2MVtMO9BP8Lq43GrUg9Vdfuq8/lREBGwSj1q
Fhe1TO8443KAi1pBKSjWdCL6VWNhbvy2fUkt8VYJ6tzGHtPn/2TpvJYcRdot+kQZASSQcCtvSlJ5
d0OUmcK7xPP0/6LPuVG0mZ6uaqHMz+y9th2JZVP/jR9wXJlo91G6Qp2a9SFsq9eB8xXZYvGSTiIj
vhvZ4dCSeV7VpDiNfXbCVSLOOumMvcYOCxG2y9aeSUaKAR47JwJ8UAAbyKLVUVKzECsljj9dkurG
VTtA6N1LRrGOoV9ibSV7SziAyzDukaU2cSsYGH+0qs8ZKvSVxbvVKLis9L5Q7ZVm3li05jbKg5Me
IMM4PvaDMqzXkTXuMzy5vk95DzY/IgwCHqE1Du0Jx5C5mzvc3RSjWa0fmGE8suX5FUDZ1pVr7S0z
f49DJVbmTM1NjCBvjO6Qmbj3iTavbeXwmW9s0tz6W8MGZtU58UeCyMykcKRWMbcpbBAE3Qe0AHyC
kPciGVosNtOj8k2MBNFCRl+ogQIreEVXunaIKaMr25Mx9IVPkdylOiPMLxrRpgB7K/jINBWr1JGr
xo9hHzjt4tCLQ4i5NuhPYgEeREG+GREtHHGG85CNtNSQ1b6rmQp58rnhotKXq6ZT0OtRum77IP1g
TrhhKHHvVtNI+8/UkTwvpGibNhh2zDpR70cgunB4w83hKVJ5e3GyFD10Yz6lcPJXEZrUtP5w/Pgz
Taq3xOHqIKRMd4s1om6BFg14ddDJo22jXLFJi5nq/m+eiFKZs3o/WvHednNk/zkGHqezfi1vPYvs
1zRHbgvMaeSGsKdUSJak0o9JjrG+zfPvQjKiAIz7aDZHR/FATOYiPDiNbvPkTeYitJTHJL/gcl0c
eB5FW8n9UwQd0iM28qI2NySxPGUjxNvA+qo4/ms7uwfxT+odETKkdeTtc29VvwnEBCoo6xnhFGet
+QquPgSRaT/PmedTPj62IU4taEjwBEzjb46grIdBSLSBEbmbGnwB4B2ahxnWmmHU/bl2e4GnprOO
KGTlGmvVVduwNbNMuncV+fXE0C6yPPNS2HQ6Q2wX22PfGRTIlbEffcGGS14BgzHAViVyRzt+qHok
RlHejXyw8PXxyO+o+ljJSM8Fkhe9dN4M+Wqez9jWDn1KZ0ZWOTljaAdYPaTYdwM0y1OCSyu8G2RI
7W8Nd3npHG2yZtmbM1TRfKKC1iXZcjHt9lfRNGwgl9PZ842PIRx+Jlu9AxkEOmc6KPFMhu5hlqp1
5SCqrmv1RpjIYzIWT+D3zrObM2IxrN3ogYqENQ0tw5dHdvIGRiLMEtESat74P65WAGiQw5oVZ7ca
s0ePvLKy8cKdcGE94URdV9r+xfUMjvjCHggWtGchayh8TDV4PwtK0QQ7kOxLxdlMCYze+yNYlA7w
SVi/oe/KSps1luq4cLrSIyOIpnT5vqYw+k8MqFyqQWNA7JOtGH76orQhfAIjia35BDUVd23uDywI
23O3LPZZQSNEcChFRXlAomyAvqFkSe2GAqZXO6d3EOvb+MqwEL57qTHu+rT+zsmfX6XTSP5mz0i9
ZQyDp+uxqCBFtYnL+iMl1AYB50fKIWEgoWbHXoOIIiNAe3DAJMMRoDxbI/OvIjGupeGv4O1yAGIJ
pzNmvpfP/YtPSlfgo1Ltkzc54FD6R1TryE3ponKdEUq67kfsmuU1yx3qVLvr3hRrBnINwnPBPHWt
JuO3FamDlGCp0l2iRSAafJDpe4cq5COPO7DCfn+JB+Tr2u2S1YyuofwicJW802b6coYfwyeOIbA+
U8N7GHV7ktKatnvt1e8K/DKIBQfwYgx8h0SSlcv6dOXL9Ef1nj6mqfWStnrnk3W6hi/+VGK2GHJE
FJ313Q5jCwPuR6TmRztX9lbm4wW7Pk3q0rNbEIngfkkBkCMF+60Y/knD/WUnjivwNzDYxHuSeacY
aYwSDjNGyFyBQl85seChOnTNUNU2Ag7KMTVw4xG9PZOTvkoBM3tpfcB98dlZ594Qz1mqLexM1kNR
mJsmEWeM/j9h+2IGbPPMtkeTCvqmQDy7lX5KYednjB/txITNg09eYWKiTyHAPMYOgNwGd336PExq
R8USEBAc38/9X2WTbpHVzWUmjMdEVzoRNkFUkA1/jxMmYWrKOb6eKkGVMXPphJ1gST7V9rE0aE4R
Cg+h7V7I1GSzo9J8g5p6uINvF6U9z27g5xs5jydz6vQ2An9Aa4NJmMJAN82m6RCPdibNnZUPyBkH
MW5DznjZpUdjNMG+pPeshz7m3rYW6Qm7fZ3z4S3zN1vUisup2guPc1ZpYvxs8nzB03SvVWKfPK9r
cE9aT20i7ruOvSU1BFrvZ1LlCGLg37dOGhx+DA4nsyPPlIHaSvv5o5w0OshukToJyjM7fFayWWR7
lCE9DYesB+YiONztzqCxH5E4Imi701rsFjTItnW5K6LpJ+dZL4m7uDlN9hIrXPozznpEjiRclmcd
OEAD5dmPinpjE/BCPjrQw0YHxyPnUMob3G4tZtrHwTXVqQGIzFu9S7zW20Jo4l3lKsd/9cNA2l1x
kuuNNGHnXOdD25N72ZY2cK+IoiBrbrhUA6xP/IqYftBgEVo91LAb3D8LSPrK55DApj2pYwP+Fb51
tuFMfsKQCDTVtXeDgUatScHoWJGazn7LswSWdoNjW0m913b6O41hCpKHz0enSF81+OxV5twdXO3v
0yZ7CyR2lkSY1zScka1/VGPQnPPE349Ft7Wp2+AFMF+DT0aLxBtBMO/TPIIq6EqDrC5KMDRrowya
Y1paZ6fgnA0BE3QjaY8jel09wyOPQYsFJSbJ5izy6NUSf2HEetjpE4roBKkkGTT5OowmdKChf/Im
gQXQT7eBSBAkwbQAmkCUkT04j3nnVb9Ym85pGS6cTfstR/uN/OIXbY51wB3KvQx2bO2YOaELix1p
QOS4RgT/1pDaFjgtk8vlJK8GxiDGZxygVqAI21mRQDUE1zewEAEl2bifGsxnsjpB9aOvz5sjid3E
kjR9uHUc+UKcFjMNPAki+ACFASRwMOw9Dvz3SGfGKQH3va9hH9M/MDu6ZwxHIkBDsOdYoMMakcYn
D22lnwI/I3CxgpnteX2/Fq/kqtvEEkCvi3J7M4whdV6/xBzYmuSjLtjyGUB5SwZmYnxNkfscVbax
xgSYLe7rtS07ZCx5sO1F266EdXNdxK5dd/Rb65Z5OH5Yb0FFZtWfgK2KK0ufinHG3y6La17aPjdo
T1ICveoOCFq6Ly39kSZkRnZY4jI1AJVFS7YaIdrD9sNuWVc/RQU2heqJcGCLMyOLznOnPu24rtYN
2ch+J5JdYmG4VaxibNk8Tmlj7iPWiitXN3cOslsjnEnVIyGNLKc0XmZ6wQZJb0W7xGkNKlWiC/SC
4Fl15lNkMyl1Ov8c9ZmzmRoKs96vXlusQyaxS6tURUyEQZYmafFoEG+oav+z0ZpH2Z2oqYV5ichO
1lZ4wIF9mrxSP/A3y3IGA5iVzq63RzwH2Lt9+9nhO9x7dfzneUeEhKMLDmlAc8fpcMOS+mFXixlX
HKLRZ8LWAVPzUfi0wLet9GhN7hqOFOrFYWd6HmyEpP7PCfBdyzbZq7mP9mw2ETRVLxDlOTodzVKC
tLm1T0wPtD0lV7VPwkYld64OPuamuaAPoxTvKiaBOn9PAC6neTZBPh1vsXQO4CCA3NlXI2PVMXGQ
KMRqd4UCVcuYIAeRCckIgWHfflT+da4ShnNTwhQrzA4sugo+T4gjSOjiiudv4+Jn4am7o1EJFICZ
d4EEWeJtpq7u6qo7dMlYncZq/CVA8ezlBTmhfvU+5V9+Fb9PNmBQO56LdZsOhy51XnH9sg32UMd8
t5AGd724b6B98L1glmwQd2aVj/Ij2DVu0l2qpn0xkO0a4Liz5pFRbMyYq4FeUBsvpAL9Z2vx4PX1
x5z7RGp0+kio86dX2SiGcs5PY9HF91iQfKfcTqShUEmScd1OFZlLXVod6t54xVDM9hLsWtZFGNng
dPgjRuvQpBrr5JelbJuZb/Npq2xbWQMUjpaOlHFZSRfufZJJQjId/RUy3gBc11oC3F+5g/E61hy9
3gQaVRCrZsDLc1lEZ+kTA4CLMesHdFBoIuvy5vf2N8PVhy6jFJ9rhBHJOJMTeGjncDi4pvfpT6jw
cKsAWe1OnE0ny6rIdVLOj19A7GzUQaLSYc3sJFsoNCfhJHckKxBJwISpxQjhF2PBD8y954u7E1FT
LFEi/ChoVLy5eIhdwRCVPWvFKrduqye0GM9Zr159WOtz7X6FE4dD7zdskBAz5zz0/zi2mvECXUvH
ACPqgfnntdwLfL0uVrBBGQpnDxgZWzJSqTqu57JgOU1YK2dT+a3GpRtLk99hUeA4v4mc3vDMcO4b
HoLR8KoYQyUkg0TsFeBQ/6qe8nBibEds51dJXGjSG8yJy+gmmvmnSEleFKQuRE4t+Ax+Cb99ThNU
NqkpLrk7YY6JP2mKEBDFNzvkaan6nwAgiBASedmq7U2yMrgmW7N+xsuQrLxlrRj7wAvc5uQSrAfg
IYGrPRgrBnFsxvyvgc6tVNltMgfcVJb7Ydbq2BN5t82x7e811rVN0uDs6j2GhWESbz1PvXsAPXSQ
HDvEqZs27euN0yW3RJKiJu3sAKkxxGXJOFzKTzlw+IVbKY07TKGQbXjXh2a5+OOTk84/Y/BEds8D
x3rof1mV+nLNEI4A4WJVw9oji+/lOFy0afd7uzT+VOSscJ8w9642xhJuLrxoY7iZuS1N8aSE/+B1
83gmxfAjJsFlHdhX0BknI27FdgJDux677hK2aoseY+8N3p1D0mPfz595P3wnuJ8nYYFdmI/VpKNN
4zEDj0on32TD8CVYSkFmzhrvSh8p+nMe45+pmEGvZxwtdhjqpfHAE08IaJMz6qfxtQ7gIkoyCKj4
uh/A/enarFEyyCJeNT5bjq6z7jzTepsAIDEeI0zU0HeWFXz0uf02eU6D8XtCLSkZAGnsQpwE+y5u
b3WzsKmydEWtO/JoA3CGs42yL5E1d5NLMLbk3Boq6zhq/4Hl4d1IMm4DUJIlT3fRTXsNeVbWU8uo
IYy9MwOXb93lp6hLX9IaDUYqWsYx+nH0q2fXYoPbLtLG4inzMZS5nXdRXnWSmouxJRmInDgOODih
vk6/iUM4e3IGpErSvIkpENMUwzCTueT4XDsMsq0mfO5QCK7UlD+LjvlgYnA+keMja6Kh+RQXeVZj
9s65/tj9aYmUZaDqJdAU3BdU3iF+F42QK5Kg/gs6AinJt5QRw7K5hRzixRg/8AF8BJRo0JRRu6VB
AENv7qD/BztDIg8Qcb7uCFEkYMdgxhdzcRCa8R9eEHRhHdEa2X3tefU2xtax75FQkk8CUQws/Qr4
2mUaFNwHEu8ho+BkdvluMspSU/pE6zCVDgfK6rAh69boP0wnOOO4YJuT3hnsFR1ZPf3jmHtMR1AA
cZrqyN15wv8kABnKtvDXWTbnW2+kPSBKu3fDn7L4r5unnbL+y/XMGJz4cFbV7gOS1fFeMN9f7UYf
2zV5e/+hnnmhCer2BCRgAvWPhT8xh4nGq+i9ZyGNp7aakZMGHpYr6hlTqRXhMhy7HYvR0mBsa2WE
Tln+kW802znNeJraiAQYKyGdylLPRhE919Z08GgEmYIQwgenqTWNbwQg69l1602luf0LN/wLimZb
O6LcGTYRqXVtfzlhl6xzs6u2OIqzVTv1zMBnODaVRr4QDq/0mmdi8BZsPaB4/CJwIErU2YZ6amLj
IVAu+JxmyE5pM/drLs8Xh5KDSfP7POUO9rPkBeUSs9PKeDKlunmtfgeH9Jbhvr/DZolWe5wvY27Z
u84R8waV73mCn74ZPd4yB7hVYO1lwO5NWg6BOoQnr3VeHTy8f6U2kLWG2a2oiwtJMItMNz82acYF
baDIybm3bVAIi3jkmTu62ab8qSnLrG04JMO2irFmjw2JWC6zumFrzM4nDSNvn9sTn+oP/rqLpY1o
FZoSDSRrJFvBEXeKG+h+Uo9j7y1m9shWGenkYvLXOTrOqDX1Gi6+xUiL/ZDbuisWmzfCwPODzyYx
7gF1mf5hgDm6opcp8S9yeksCeSrm4eXcobwhgvOQV7LaEDOMJYYxt+n26wUXQ1JXus1Y0Q1elh+9
1r4PUdiGLZ+0JDfjK3BdWv+0ZKYVV9uCgZXJ7wQKjQcTk0B4T81kifdmga2wsvWV/yxBlxzUrhTM
JFlZ2XuiHzxcIOt0CYLGgHEWqGuHxH+nKSB5BbMFfyoYyptLzutmymWA9SA2NxMor4Q5wNFGbNu4
1lsg0F1PwfhrDNYV7OwN8D5Dcd95QVr7ArL7w6qyVZeju7PxU4VtRgZGD7EtHY9m1777FrhP7piv
zj3bE3Gvkb4IH5xbRrapNf+FHA8G/RapNz9AMWGsxAOqHyz0U1H8+gRpb3pwwTuLvx4g0B23POPh
eEJ23V66aE6wdtmMStmEpuLX9IPv2u7+CI++H4ruVfFZ2ZCSbKCLTR6zeK6QV2MKAlOKCq4fzwao
eIGtmBE+OlU/VMO+bsi4Qb6gW27/vKB/9p3HueY2jkGRLmUNC+rh3vbRp1FEkZPVEq9R5vftaB/h
LsBlnxesSTx9R0RibGheHwZEJ00cso4syg8x4i/MmOspBFlV6t8XikWwxA5I6BXRRdjBf8qmI16e
qX8sRbJqVHDKJVAlwOV+Nf0lPXAhN6xxv0fnRqGqiCbpb/1xZmMZ+Qw0MS00ScTeirl2q0mlVan7
IEtCYrkh6/UYqwW3BeCHrDafCOSNSOV9NVdinUnmYINhoFihyiIZk42kbxwKu+rvMnbdlqyfSkgK
ZysMCP3w0Ie3nbVrRWFuY8P9LDrBNh9i5tkw3HIzpKG5D2gVhMJAOTrOD5UWJKPP0O01I8FwF3N/
7vMyQvXTmkeyOtJtHAiOD2IQZtf5tgQrVuY5D7hj3cfU73cRAU+7uYy+lLqYZaJIUmUu6y8qk9ZR
pzK1r3oinqetW7Jc4WesnEpjQib2wKW0i0OAPMZg74oRBaWbYJx3gALj+rEcxN6cwdmI6oBsp6rk
HgzlmbppPCTTMjetXwZ15V+GOqyE5mjz6fFU/0Te0Tu0BCb4ccKaKuax4ygb2MtVd0RRvYoss0lw
mG6uWf7VdcCqiF1nuywymKTrQp4gA6wzpaZ1mLVUSOlXj0H/qEGnLzMQUpPNcrPzImHuAH7+lZSf
rp88+HidIjPpL5qEecVPzMZuVlHMWmuuJF6TyH4JG/fPRAMJS4q+zYcasPASm9mZTpqZFVcMCqoS
DWyMHv9gpRwdscNhmi7/V/Gls2emwSTJGoFYhx7d72jOZ4KqQsaIKfcZ++CuQGRSgmfjnOJxhS2z
rjjQYMOR6BqT5FH5DV3qVB8KDkdGflOz7V15yjIDE2WJrqD0Tpy6/q7LcLe0dnTM3AZuREa9FyEN
dUf8MhVmps5IH4Oo9+9kFsV7xz0VRYmLUUzXtq7CN4r17TB38inogT4XEDgCodt1aPcsIub3pIPV
ABBm3fg2QgE/tK5YovQb+YH51PivXWMzuYnlHQ7FS0LO0yuRcvWVPKi9K7GS3RxarMews3lR8yeu
dxhUhC0eXGVm7w6crjzLl6hLwKUGmcwr9PrTOZesBcgl0kfKYTa8VsBYHorEXWvfpFFdMBFEH2ka
ADDp7LXntNYWELi+BAGLZFwYzq6ZcgYtnA4A46f4ZLXG2mUhhy8oZcjaRdmLUxbiGrsEmdhG+kIO
QPhYJ/W2HhNCGFUx7TDZZC9QF4qvSunkmZEJuTf1PoHp9yw4++95TNDfvxqdrJ8tORsvY8hyEbzO
I88Z37Z1GzJ9BIwEdHxK0w3GImhXUTuxYWOEzwSqK8+wQ8rzXAM6dfJs3pY2IM1hDquzzG2xMUKe
nsiw+aLnKu15AxqxqZf/RrmqOv/7UYfWaJ9P6t4C2QwW2wFIpRSw7aRqz/9ehHRNrBHLz8ME7mjI
7bXWcDzP1jFOka0xtyQOZ/mFfy+V7VrrZCpJQmxKFu+xa3VnAAX//5IVYb4pizBZYxzuzunyu4ml
3GNAFDuZNeZNlI55w1tr4ezk9qniOl63QDNwZvO7SK/NW+zYBkEA3qOyZwwyFT0aOK5636SJcTOD
lliA6eDoSFzD5b/89yuhdO8NwiX2LJJPwk3nZNvDyjwoI2ZwU9vzzRR3s5U418qK5xvmGjA3JtOb
dGhxUHgS/EGssrtshjDEt8wVii2djXd49en03WLsLnIKOApEqjjxAhvBSHJfwqmQp1rwBW2tyn2K
K7+9BOSsXkQ1t5fQXVZwiIHRCZvlQ+Y9la3ZXHwRMN2OgIpd/r1o1mssi5NvRIt3ljf2x7nTrCuW
F1wzzWVAzXCo3JGnZyqu/YDDeALJ08wsduoGImVQOnItDGFsLYCA68Q3h40IMSWRO8J6WErsQEuS
34jDfVOVSJT7lkAPnjanR9zHC2MgGkYzIpteQE/IRror0Vpo2sMi6y8y7/uLi1h6O4I4XUE2grFq
UerrQnV4u3iJgkhytwic6Fb2nYhh3Hf5F3kzgOwz4wNkBfoTJ72xKbv37H5e5+HQPQMpYbI4B3c9
I8CVNwgYPzqzmCuapDHUsb3Layd8VEYbPsZJvsvRc1///YyxrrzgeU2N/AAawL3vtOve1ypx7ysj
2Ex3TUvqWBUof99O7EYkRcM2BRuwd0ilf2THsWdn6myA6ls7rXv7iZbPIEAw+MosJCy9r0mvtMEP
pz5bFYfBNFHhQ/hDOlKXKOPbd812IUGWd054iVjGcbyiqHEUYzXdKm+VO8M3k1z4ol6cbE3RH7rK
vHD1mq+TxIQKjLK7z3O3OId+s2uTbnmr2teYUvoxhjJ9z4TZ4zJma5GWw40pA53QIlT1euR1jVeU
D2EF9sqE9PFNIf2CwtRxtHiCPGmvm4YBXRBF2E0d9lKzUbxbfrVPh/wwe8b45ocIvZEEo5ehrj9F
Suxdhb2iYln1PcqPuCczoQh9//9eSIw69DZoPE/yxfaTeJ7S/NW1+IlS4XtnK2PD27qhh2p2zOre
7YpVr1v01mYkSg1mdGL+QCfutmP0NuNRPgbeY4CKZEn0S6nPM381Ssp7J7/24RieQGhJMmji6NTL
SzjlOAu4g1Z9xL7ZTNwLHOeFDkQrnWhK/0PFTQErinyEKAB3WFZDtsn9zHwQrvuYu0yebBvdiKyv
KUIC/jihgD3yE2UrnsA24AFutvgEx+Pg/TDAaxcVbveQOuUGAnh1EC6BrOQ6uiRMt9WhNfL3oC6y
vTCAW9V0v5HYU9iH6y5y/qq+Hk9xV4XX2Z/2QLaGh7kNX8bIEbvaa99tZ7T3kWM/mdV0Yyn+xewx
PPsCSWHeH1i09asq1wriEx1BunwdWQM0M5CQZ1MKqHlOoy3GbJcV+IjqlEN9JEVPJ3DVmr5td1Ns
wIT1BdZxHUOdsyj1ptJ6MLvRfBimCW2y8wU1n0S/vCQkpQgVOsTQ2lgqJiywNC66wrBKWmZugTLx
fLIcp9Fy4RoGVB2aYAdZffeV1W5y9kllkl4q4awDQ0mMmRYPogZFkbcUhKHCgFsG3cUxev2w0F0O
umL60dswbJhiRKAz13GbBtuJJLi15eltp/vymHv1BdsRkk2ZHJKQRMGMTYi3opBkvGFEGfhLvrcB
U14qo+FuJg2lU1m69YueAIIeNVno6bucCfLqWsVzdj9RP62xEHq7XkfVfdLuimhBBhaLmGv8Dzyh
u1ZezdOIpINQCJZoJgt8O+w/MnPO9xI2k5yJgq2JJFp1KSXF2EG/qKbd1IZ/eRQ9Yl+nkv018+EY
OpcUM/mW+C59ZJOUuPohVjkZuUn4aJf1vVPJvXL57CQfExRm4g+b36lEHiqqQWxMmrEVM1fYNdmA
VE1MW1n2wz4hk2EyQIfXoD7y0Vw3ArRdjuWXRKZNVKb+eugs5oNLagwJkgiAVskx2BLTjYUU/RRL
oXjeIyFbW91Jgcai+PWRECcvzLkwB7jVt2s9EjryTSoZU6HcOk+ufRjq6jE1ui81yHOh5j+pgBRG
NR2Q4ek9G5SdzsVEvTbFyHiUxpCTnGMv/OOtvWO7l26gpx8SZAO2ZfiHMKhJ0y4F03bmOugn1CH0
PsNxZOoG/HBii6BpKSwj2Dr/hB/YhqjKkQn09OIoEA45VFQC/WbIJ2zNiyh+T+vqs50FoHO+InxR
h1mScjclpJ1l5sbR03s66L2RvLf5BDsu6F6EswiRUYk7MYs9S754vb3P2+KW1vU3jqz3ctG4Ny34
8sXL6cHWOOnU/Q/JCUqUvRPM/T5TJK1nVR8d6c2vJK3tyxIra5mLO8ht8bY22+8WwQajWA+OYr+V
AYdUWfW/CVj0s83wpEK1uh8Bf2N2IeB9o7LhCvJuWpF990iI1YmojhK+lf5xyvG+yYrnoI6nPWIu
gL5fXfmWO94m/5Icx1tbdd+9Vlv0XYuy3Gzf0pFo+cCCa6kztIGel6w6RpcVfY8ZWDZsy+69qjKx
Lk0gPfUYITob77yQDEW/A9MuY/Ecu0hdDHePMQp5nlERyCWjXWP6gFNYJ/TCY2dH1GKiQSGrkZ1W
2vI2Qll1qvJeOli3mnnj5kiqCimDh0A/1ehxWdeE98P0X9PW8X3ZPucy2Rqd82xMiOV779ok/bjy
3PF18nCl2VzC3HYoMh3F0FgFPEvE0nJq91A0Qo+BjuzXVjhlFD6fVtHxLBU/0tVwKme5jlMQhgxI
uD46eQ488icr0A2ZT95j8gcF0r2EpZw2aAWPad3ke99J3wHQE3E6F5+eQKjQG5I8WdTXoQkm3HPo
xXXfkRxGRZwMM5W7NL45qU9c4gOwRQRuMrN8tFN3AOlI/6qgWPYZUbN+DQvCGl4mm0z2CFBrWb4Q
y3vuQuu9knbJrINMB6Lv3Mb4CZ9UHvT7ekKUn2vo4iicdqrzyLriU8CI18qQTwuxRQWx654sglLv
2OYuaguaUlZ7HCL5AlJS0QvH5AZ+QnuerBdf4y+eAwGCixBXRiBhCwKH6WNvsP3VEdAphXiDVjaO
XLRK+Vg/k/3KdDgzPnmQlh39vWnJ5zYt73MGZUnm0zLPOtsxgAyTGtIZ1rk61P5GwRWGSaHXnu8l
F0F+axrNr4xrHmy3WsRMRJEhR9ykNJ8I7PpP38TD6XdI29gdALN6iBRbXHpLlJIY/JrwXEMBuVRm
GK4pRDX8YnukhcK5VeP7Ru+E7QssQuxwmcZnms2gNck/NyueYrTtUUILH+QuSaEDcFpFUGfQjzMz
5v4BTg1VRscfE3b1bsb9vWFNChSsd9QuSQ2mhz0JSLxJIyKfTMxK+5Ivrmzfoiz4VHJ6mh1Q435Y
E9omd1BnXGQ7zGSsqiDddieRj4Pbzp/Ry7xZJSNNqxqpe8KTDkt/U+fjO4SAlPQP5ZLybr6YuVPs
3C5mbhLRC4dmyJRLu5vZm4xFxATE07UuBj3Zxm2JTsixcszk1frG9GkY8zMjPliRYbyx8VOyXSn1
tkq36EMeSeB5X/aIfNz3VsJUwvlx+/6hzfFL1XqCd+weJIoirCzIeCukUXOU8ymOi/QWVeMRxtBJ
i61ogdXUSXYnB1tiemPpkfXvRhZhFNZIiqcG531QQiZiuRN4nseSmu6uQIATerBbuvxS9uWTrVjw
ebqbDk0afXoGORNYHlZPgKSSU8g4anNI05DP2sgwE1zambD6GpfcyPegmSvZeIUy/1AkgfU9CjBf
jj8dxhLdSWtCypnGu64ok6uusqONO7ac4gEZugXTSC+8+a0JX5VxL/ZcIca3EEIkfsTppGreh8j2
9KH2P/x44uTIONrRdUueRNTIho1gUIp3FNlUgAmsqNqWF54n/IyebvbQuncOuY8rjWMFRyV6dStl
0wvIfuqLeRdZ9UFA4Sg9eamp9VY9aYDuNIG5mNUd+m9SIS0EVt7EKmy2SUmJcaraYQeP1yl3IxMA
pwJqEcZPbgqsfop/8iG/cfY0rHLmZjMZ3nSQ/YPRoE0h1PqtzR+RytyqmNaxQSS6JLKpyUb6nsfi
4MTWxcr6W1DML/hU/C2wBgbLKW7BAIdnD2JpNRjEPhKlvK0Tm6VgO3fMOJpxZ9LUs5n3Msr/4JYl
Gl8nPB6+FpgXvahPo6A4CtJDFRQ4yy1Jaqrhk7bKpIY2yTtgSuovhEzTR5UULek8HVULrjnNG+dY
LfmO5TpFicfubIHEupogb/eh1ZOJ9dQb9nPbHKYR1oUYiofWhW/sxRTvoOfR58HjFJKXfz8ynBTN
ZtisY672U1/POdbzie92dP4m3y12TCmsc04XqpoHMyvgj45a3wYHWYt0okPS7X0iLBBvtK9eoJGH
Wmm680xfvTUuz23Ml3FpjFi9DcT9Ns6bryJYjFV5DADcsu1znbeOUfrOG+xkX88FaTHoONmW1vJa
ujVhDUHZIgb4ICmc7WsBSgx559KB89Oh710evcjYF7XgX8wGTKYq48+npr85nlIvlveM2HiI0ujV
iBzjHEcjYIocJ0rUvTkiqkguMmqyMhAiYxeMVmYLhzuocSl3GdHMMgI2pfrmd2gC9DeLqPt/7J05
kuzImp330nLjGeBwOAChlZinzIycM68CyxEz4JiHpVClQpH7IhfBD/VIe4+ktdB6C1VWFVYZlTcC
cLj/55zvZLHLaZLhvyUPTvWXJTc7BS7z+Fn0SDi1ydbD+LUjNkU2dOOOcejG59bBSUERTWwDlIWp
OO1mthYoTJ+mRLsD/cyAfWaEBbq0bDFfhSJRGJP7GJsl0lHbkXBJeadxTB+ZNi44PxyfNMz5Kw5t
CZZyuC1Te5JYsqA/0iLBPuMU4i8E+QjLCh9XxZKemxT6cWWVU36u6PlZ97YF76Y3xZYR7CfF2m+d
D7UwNN6GwHu3zJ5WGlffTxw8N4vqjzNOH6dWjbusQfjucWL57R33pQX1dmLTiKQ4VxNG5PTEKeMC
FpMwo0CXhZmJhJ33266tLo5ewkNzgs12sH4kiIC7djYh0lDx7dTNc0vRgperTekkd3ZMgQkpur3S
tMcPVXgOHQqMMx32jLh9TlJ8CPBZFZ2o5TmChrLqM5iBhEteElPcjuPsEXWij0ValFa7/k9n4eCc
J4SCWIdcNDPM3rYzzLuQUOCwFL3HuKO3zPgey3y4NY1k71g9QC7BkYXydwqJ/Tg7a4fLrshijppC
vxeJs/CIZyiOYHObhoOKglgES6qHImVP56Riy+hgm2sn77ucUGPHbsOcbg3v3XsxJjqKI5hpHM42
9My8OuiBmFe6Ye+45h16w2buhm2ERkXCnlFAmLlPcynbXdJ4+EYt961IU8ILvsGiS1Ny7qh58W/C
NhiZHkwxNReR0x1oOq42qRu3B3O8QNZ8nzSBKfKICSOC/ZzoSxZ5Mc7C2N4Inb6nGbA9b2geZZtH
Wzfz2pMf682smm+ayMHP0sxUyX1nXrouvXBSvUYjCsTkstFuZL02aAA9QMxgvKBasQkJ7UHQGjkY
EIU8YMBhM+1Xy1OBGh6RiavjRgcdc+V7JRH10SheOX4vjCkyunN60rkDT0PQdp0Md8Och/spL6jx
Ev2WjAjR+pL5fE6hGNs83APRVRcM4VAL/HUVyI1d1DfE9D8nc36IlDwVlmoP8QxTMmb342UOhxNy
Crugmc/QSI7MEekSSqd+7UAJ7oG58l68oR3Y3zPNLjI35nXg4u6h96/o4hTqAZ7/KPNxQkP1Y/IE
lCABLNaWmdj42QM+30UmsR9rERd0WpDyI6jj7OwxeR1bJBSoPR9MBpKlzkYmN5HLHgp3xKYdYacX
MRSMIiYFk4fJDmPrRZUYEatxuoyL6hn0/m9s2Ge76I8TmasD9dETfL6hytxtF87fhn8qc+58OjfO
Ra4oxB64JAE+9Bl8qNGktNmcA+c8tNWDk1kjEioW4KlxsdhK7nbX5SlRKCDNmpIy+zleBM2mcIwT
ydFmzb3hhIN5DjpaUD1sQUaMhNFXVN0q2tl6B5LaxAyBoT9j2FSsq+niFJi47DE0qMNg+YhEugPK
EPDMIIsXRzjRdWmB8gR44BCTzzpcdJSORLQ/7obySI6QzZrkaYBtCjNn81KaTH9V0T07bBrJP6Ck
ReYSw+KOTjznl3eP2AFaO2NUMEU85iqktMSKecR+bLMFvxEjUbF4DsvpZHTEV6lDKrKH/sAeie2U
o26dTqKIB5gFK+YPMsw+RYoTJkNt7FQ04S7gkeNYu0XZWLeoWNvC4iZPBv4IlpfDXoyN7sgn+1Lj
dMMq7310FQToRgiOMmRyH8CYwWIqPvxMfrPle44y/dTleUQ8CnSjDTbZAe5OKs44xuaQbtuGowRc
7C1GKQICLITg6NtLVFo1bqsKEgl4QX/GWzJUH1biER2jrRPXtIOldPnXIpjep4kgeZAtoQEUzNgM
kg0FbZhXLjzXd2WHFpjFVrBRY/Gg7iT920LsFJ0mEaGVAxuTfMW+NcJEfptF87fFCRAFeP6A9reW
u0m7ijUUhQIXysYcSKIXE7FEq0etrQ0mDY5fbgi1yaqKafxgOhK4HNVDiAdTpQIay5zipBKzukAQ
5Z40GIGSvl7jKWXgyrMCoxABdIW7L8BHsI5Mkol+QOGbJ+ON9rnlSitibBUfcma964T2M7BseC0L
VlaNKZnhpLkGAPrY5ViESkHmugQlv4XEfnBJ9qqeZmCpHLFxwpbUFfEjqr1cxkM/g2N8FRKi4ICP
cL8MlkbF4y9Q0dHvqbUxyqRHm8XOY1UCQxjXTocBmUwOlUC31aI7Fq7GJOsxqCpb9j/SxvefWH+a
KGruRFHscdp9+IMrdzgt4fsX+O8gWAAtrap15lEoY075T1SYj5PLdp0MzEuYRO3adkaDSrSY3W5N
prWBfXRDCYiDuYismDSOORVoMwGiCgmsIutFlRsofzV/+IIYl9tgL8574y5z9KmVLLS1x8N7osGW
sPUc47jDCWiY3BqTGv+UY/zSSII/OKwb2+EL6JnOdYvBKAuh4Pn2o+gqqp6TF7CKIEHdmDCDkiP9
OR6H/tF9gMMvOg48MNsJdTTzp+XjrLHd8SjsRq59jEgY0bOHxHZ2nqvxJKeke6uAPLNLfQTVQrix
EhrVfVdvXAHmuUjLn8yVw8HoP1klxS0WZu78NYCGak2btXkTfVj4XzseHk04NECLHAwqBhpIn/QG
5EFvWwxI8RgEHngYvsIgo5PSs37S0W+PCh/GwP6RAztF4nV449LQQ2zauyQMjbdpwo1RpfXNaDnU
ERUloxrVPVNGsQhRMoSBKH4Ga1rh1doTHipHhse6bPxzhVgHH5sjhsHZMam+EfS2lL35G4tBVwyO
cT8yC5EBwniCXQGgEqffENYIcAx+QVYHIzDgN9T+H/MiDjqr3sYIEq4naSuf/YYjjvupZD2sy+MA
dnY9p7+2Z0Is5krF7mbuQ6ylFCYpyigxcA3VkoJjGyJs2nUIOQJiDywOEWoktl0Vmzm0d6PNJewU
7bDMjPm1zWpjOiGZE9QpGI4YkEemSXOYPLqQt6EEseAmiD3sxpaNdIyFSjvOtBc0OiTgMkRHYrTl
3vA9ppYh8CXqVfwfJk8Dw2v23IephYkNLfoKW/aKnilJp1MDJyQGcIMTN/p0cwzHq2Wy0/c9A/MO
keIAsyqPwOzbjYtLks3xtoddRrRAbKVcZnshKU2eZ6ZyYeUpPEgypx1K98UhkfqU2o6/UzYHWS84
ORUPmsZPxk24dBLqVrw42geRVY2M3mDZbCJKKLnl5VqOFi3zRPz3fUdelhqo4cQSccgtG9fecrOO
faFYMOKD2/X5tqfXi1HogSDYszUyRzOi5rYO1QykMtmUwnzwLFYAbTRXWhzf3deo7pstRrUTPIYv
bsXFpFAyjdDc5Iys8b/T1zev8iYlSB28tYzkzzEkzDVmu1/h+qdxbG6rNh53UAxugaUhUrnY0qjB
A3Bvbl2rBv3klM8aUsepW4rphhjlmtLpbm6sB6f58rIgO2rJYyizGJnGwgh2YXLnu6aBlVs3K/ws
fN9o0vd5yp7Js8ZLWSwOWyAyWJfFg5Kpw6cH9CTQA2c6n45Cs9cbsVHafesyssdRgIWFbULYn8rQ
49HIydyO2KN7Fk2GdfoBqXUmiQLsdhnZZZ2BA59Q2FoF03dSme9W2uGz8MSvxzRxlXcuVeFD8QQc
lhHzcu1KLWBPRUW8j4egYttgsL6L5tokZXsEf8iQ3RKHTIbvOYvwOQyaq+t0FXdG5HMij6b1MGeo
ZHP4E6g83Q3C8U5G+Fz0JFf6RP/iMLHfhHSJCFCT4gocUQVpVLsx91mDJm1V41OcYjxkjEKOjfZa
oDDzjZbMGZOC+0AFtzoUXGJD111g8jsrRs5sq8drVUvzXIHfTKxzK+Lu3rZokHEJcZokFG+mtuPx
ApWaUsG6O+kx2fi6WFWTai6Rx9SSjPKbPb/N/Wh/VMEG8IgN01MEpIlY78EIUSvQPPiZCO9yTxUb
MpmcPhr31BbM6YZoSg5sE/jTQCe1q3c3FtzRTjzT0MuwfXD4Y1o5xCQ+F0g5Iyxa1xk5OPn1tEkV
6SqbVhwItAe8NHw3tJlRPIxVlayDbXzXBZaaViY9dQg2rBZJ3XwaaXsLbSi9uiaKSprZVPUmMT3r
945ZZDd2Nv5k/TTvGLIhH/SHYeQrYSJ4in1K8MRwENV4scxRH934aqjxm6FF/8gCnG27wEq2cuIi
mBa1qfBG/7a1X4fGds+D1N+c+MONFM3RKIdkSw7UvY7Kwp3SROwrC9HdFCUKf454Qt3gnN+y1A0r
s8KqoR11JmvSkI3ROy70J5RT86Pu9CN3NV9HTBkmGT9QchUhRXIJ9siwqqbk7GRY1BByg/v01e2a
ts052LkxhQBoStoV3wr4WaRAumbCO9kuXhynnakQ15Vch/Ygzm15geVtXyqq7Qq3LE42NQPN5MFn
h6pP9ords7eAa7rk2IOJV9RryKn9CgYcyskYfQgMbD2HUNu170HTMXivvae+fHJAHQWAoVZtQy50
CudtHHbUyPXvuN6/BMWzq2Qx70h7yccuZ+/Rfk1D9uGCS1sOb34MENROvS+ryWk7wrVUFUwcplqD
SpZ3LTz8XDEL8IcQMaDj4csz8lw4t2lDW0SdsrIGvLLJu+gZ/+lBNsNPF9qnhqc6OW566iaLXC2l
PQQnmbV5UdesB2TjarhWFolgw3IeQANf2C68/uJ2eqFpF1cFa5yscDJLKjCojGoo1+mUvEap/5zr
iiycnJ96YR4qyz0kSsHAYohd+NH32Lqwo+D7xAHqDF8FQCBCJ0H0py2q/X9iSgHNttPTpH/+7V++
yq5gqPnwE8Zl8c+8USEhdv77mNL/+V/++//4r//t/8eU/vVj/wdTav8Nqd4XnkcQxnQ9y/7nunaa
dk0JIRREqC8s8KH/u64di/7fTDYHgh9xHUsq+U+YUtv5m7ItB2kOwqjvw4r5DxW2S5f3+r8wpS5v
T7GRZVtCOsxx+BX118dDzLz23/7F+lduAdHZORH2mftnx13a3sroUWa6ufvH33Rntreu9fDXK3Mg
Ro4Ly0th9feX/nodD0FzVy8vYzv8x8/+9bKb6e5WF39/uWybCa7gP7/013/018+oce7Qf6//eMu/
/sn3/Y5Sq//35VZM/S3J04YxSayo2wurZ9ru8zOV5y94UqBFpcNbYKF0F4Zrbzs/24xs3p/g1eGR
KgbrXJpsq23bZ+SesvObgAQfOtN75OSsd/Uw3gSxGT2FfvkMPys+Mmi6YY7k35qOOqDYFqcEj2zU
0Cc5eq25i62wvlMMzwY/bm4tAyjIEGen0ICJmibq2GdLJC8GMmRYUb5vSuQvkPufglPukcndgSY4
eIgp6Y2m7Y9DG15UhE2aHlCohgHZsqGGu+wm9cngwubMx1nTd5JfGXr+Nivr/lJ7Yb6D1o3yxU70
jFP/qJqqPmq7Y0tsUEIvMx7YpdTPADZMMmac1WUO4GOuAXGrxAdFvWTkR36xHZ1SZ9tQyAuJ98Lu
cAP3JuTZbxxr8HHbEYKIWy074EWrNkB44DSHuJ3CrCsdcQYJTUE1ksAcbrEn+di01Bu1cFcn7qdN
loOb7+zxyEQHvbkA94jSr27j3x737jnxLLUwTynPVRRFa7vHIYwcCA+AjTh4nAMFNBIr5jmZs6Pr
iOdE5BdtFYJfJ+G8Ugqw+gvIzTxNZcBXj3dV1tQSzDCAeWIYybUjO50xj9/wxt6mL0eJ4EvoNIcS
aVj6zqI816nN8aGvnSdZdO6u12Z/0BpuEy2mPlO/6ckyk/kJ7sqpE37OdBXTscm3S+ebsfMXEbOP
5pQOi8ZeATo0tIXKxIdG7DMsXoYG5tJMbBazm6ZfTUn/sTGN+Bxa0Y0r0j1+wOwK/N4nTy+T7QT/
ZFIhljxXISf5rnOuNXyyBsGfsNyuF2wtp0iyd2SG/mTS1MFoIg75TcynpunUbUvx9j7BxoSzPrCI
/JsDFSOeum/mY+bkyX2nNXLQWJa7CUzTyRiIYqoWUAiGmolJidnveTihL/SiQpbzCFr36TWe8aUy
i1ljGfuTMDQ9BR1HkCS0ifSg/m1r2clV3TNHxBerD2OqbVzUdnfr2O267V7ypnts7fypp1aMwRTf
B3aYxwI/14G8JcVVANhR4urPdB76m8hwSHrucZ08VTmTLIo1bFyfOAVsKo38ph2eXV1w2TH14Ykv
k00uc/u9XXIUfsLJzG3ZxQtpiiefX4RYRvM6tBGdFo1PcbxJBlgQxXsZB9DysVbkLPDLcvaqrtHQ
V6fCLKjEMIgLdbV6iPnf39Z+xGBhsPatjc7IXKXdaOXYxyGrLjNO+L1tkOolOvNcGdBeOIphpPC9
3zq3lnuLcXOPxDzdRIrcemdmRHfVeHJLazj0y+i/u5ng/D2O6XOD8fnWpKFyzQ36PVhR8zzGrA0M
3027is5eAFnVbfTXLCj5GFJnrakJI4lv3buOE9/Gc91snS8dzdlPwih6FVEN8kgCGWKSr+tThUHm
SDnXL0cqsYKy2N80HZcvQ3SYfOMO/CCk1Kqmp7mBZZjmvzjlo31UQ3+kp44gIdh7R2F7c8FPn/sq
vJkCj2+vsW5KTzhXutTudcRiFMX41JIJ1+PIHFdKNR1kCk3RZXLFew2M4oLnAk373Yk1rU+dQ0uF
GNsjCrLaQ2MyaQ5qnmrTJuRI4PNkhqF51JQS9BWIt3EAwSKChJhUjbeEqJHbzedATTRNadTrWbYb
S3vWNrTUIRQmgNJ0PpLtWuKhpLw8EDRy8r21G+18L9wLacENTMxgJyr3sW+Xt8hjyk41Ee25J1Hr
R6O1mU3m2X4YXarESA55OR2F9E5mIbAsBt6zHXVLeTCPgipujsQZQDsgWuGrh/vZGj6pGwsrpaSy
bmUESXcekpbQ1PJPU919hSpH56GXmwfFsG2F98Ytqk5NdEzSvLgdENLOBNApN50cLrwEc2aSoyYQ
l+MSIdR58ZoqOVVBL0+dp+g0osvVbeI9pXtkTlhB107qMKfpAWIxPn1xOZo/moa9l071y0ed3oWV
Weyt0EoP0tqXSVzeiFZ+ge9K99E4oAOMIAldkPrb1qd9p6F/+VJNpBtR55ytDu5Q33GZU36oRP0E
65B1jtuWwsGlMseK36VRUr9DjYWZV3RnONguK2IG9kwFrA1ubjnlDrYqFlh4dhg0QmYfIatrzmfk
NPH6Y/rOTX2IdfHYEmje1MPwTUHxT5Oq7qkJA2dZLXMgKollpvd1O6yoJ53O09+NHCSWenur7DdZ
Ns0urMU5bbGET5q/8Zk9gLtJYkqx6Y9hIFlMip4/zvVOZZ3snCM9rFI677Bw6LJCscUFnk0AyQc2
Hv3c4890MIdM46o1LePYDMeIE9wp8mWKlYZYtFl7r5XBzkHO+ssubABQXWruTD96FEs0Ly6ckmDK
AQw0co6ffEFmYGzb+TvaOgBbJCiDpcPQTc39XW+1J1FaZzOIzn5qUh42eK/qzpPy2fCMZ1nwMEuZ
f8PLxZeQBOOhqDJG2wKFzTTHfNfF+wgHPEZx8er5LuAPcO5Ia/ChtIMpahYpQaZswjOKAddlSbOG
3NrL3BtYASnGLeQxSF+SdNCvldm0DDzr28QJsoOVEgP1GRB1NrA1hBAy/9zmaA9v3BsYkY117I7h
VrXM8uyQII4GUwV71lwVSp+TML30AjP+bM2PoYaYVyUMaXOOTyG3wjpR/qJ8ogR8u3X0WkPYZbuE
jdwqUVIETsbKK7ZZhMUrDCiHQlmu2/GCx88LwAx2Dv//mqDxCmoe1Az7oSy7YW1FmmquhmqtGDdZ
yBYhTb2rqm2S/gB9VmJmV1LnH8mMyVy28EPgBLqRJbZebB8L0yh2I6F/L05hFvUvtdM/S37jZli0
oLA/D9h+6jtDNtY6MUAx4bKLe6hubZvt6L3iFAyfek2y5imr5j+4Ej6FgvnZt8BxhqG5lBx9D65y
vhyKclmt6g2ULLbIlffJ9AlrhGyfGQ0wZhzEqVE0zunkvlryIfGPz0F1qPX9bKjiAEWO9U3IB6Vo
6elQMgpFxJZMp0HGUXLnjKcRgyJn+HOrh+msMhg3Md4bcx7KzRyXf4zZf5Gaeqp+V7LT672AGLLt
0b1uYJv00h8IHeKCgvQB9OzAbBQApcnQcgyrz55WINIM3x0F0hvDwK6DDQnSrMfYCBNassbmc2X+
DMZ0GL9E9z7kzXvkopgUbEQb1FHKd57MrvzpEijUkylPbUr1TNWl91FjUbUA4qb2AIe4/cUyaNq0
9UswMgSJbHnwov5gL1z2LoMuR7XTteaKM1oMZINRU51qYUgu9FcoAV6EoQ/uTouHjl5OWPLFY5Iy
PRCWPFuxCecIYclDA6mR4qhJO8muP1EWSPJ5Y2HVZtFFdYvrFPZfq79ySRYlnR8Cg6JksxqPTZd2
2zwgQBhN4cWL/DfT7JtV36NVajTHuNCPLN7YNz2ImHTuQd5EiJb10wzgZ9CWJPHFDHXxEON3BmT8
oRKbOaAqcC8SeFhZJP791k/wheELKRuUrxZ8e+N0N4OTf1XUhy55G8WVCD4ORyk+AgYwyG++wKUB
yxEOYVBTujNjxU4hXwNU3kwCno/bxQ/GZPiPWQQrqHIdKHv4hzbFzKPFY6ynkuaqogSvT6/ocMaw
zYCUSybqDLhgvcieqIW6G4PuoY59UDWGYGPvm+alMpNqjfVlLsRzntswFNCOdDXvZyfnOxOcbGYU
DPyOCxHhR2bxO+DF+7+y3abTgWxlLF2LtntCoA3l0kzNdHXTRt19VHu3dQOFKS6x64KOdUaLO3sY
1D7rb1GXV2XNgHmArbdtO1Bp9nhpXIbmqYNQZi/+i4hkXw3SG4iAQaqoI/ZVDt25SKalW2sARTmO
+yZ0iUO4Pom49KGlEpLLH/9eFk4LvBApWFLql9vdpirTJywbjNtSOHpFgyWTvHqPVcxaWcLa9pPP
8NfiZpCZKpEbmFUTKFnsOouB9k8xU5psaVyUCVdOutSCi3Fais/TQxf8Goaw18pY0qd0P+DgwoNN
d2rgVsPigsCLMecfOmepxWt4G/2i2/gbPAKgQsl6pVb4HqWAEZGOaEZ1rh4ID8jfMJJcpq+dyBKW
cOtkmas5JiWejIJuZy96pAvsy8nVB3k8ripKhRET3IkqrHY3xlyShYPPYe756ONafgigXXMsT7ny
35wpw2yiNEGO6tRl9mcxXYoyA6Bl579OEVxhhHAqyJ6EwktXpbd6akqeZNBXQP3RsSbvWWOKTcC+
ZjsG72HCFU6lJ0mIcQPQ3bxVeKncrD8yP+GK9aDFZOZQbUuFH5DhAmgMtLIgAaxXM3WshdiijnSr
2dQvXUjT8ti5hyKq6YhzpuJQv+po1Ey/mxeTws9tkGy1R9k3PnyKm5KzBxVgNSQk9RLf31k5GcaA
QL/vyYUwyUMYzBEszXM1NhQ7og3ucn8JQ6NmhSbPhDaxYlBybMhDYtUD08iyUs+ChAHD1BMeJlZF
dokIJKwpRfPou5A5MoWFC7iR36GCdIN1bUtwidmbHdU/Qx40NECRTB2gmk11eLVsQEAYDuwz8Z07
lLwfQRCLbiVsvYkgWBQ3l9gybueUONJspawqc36ddABnpx7uE2XhDuA+gc5HNYs9oOaSFQYBDV26
/IhoZ9g2VDWtVaXvjjg9YFWalNz3xCkiQos8/4HuGaHx5fjYXSNjaVybb7MJ2llg/nqFj/XecR7a
Orwzlj+Qlyw7JbJqLPCXeg4ZAYTqnPesgEHtX9oWHx0Dl5qtWVBs8MG4G0eUam/RLLgZ8DAqTNSr
NBxfKky+CCtv4Q1TLkns8oByTcqnJ7xEIS4cLwt6vLt4pfx31YKFhYcAIjHDK1iDGAjfx7A9Y4tk
Z19xM3nTFZ+ox7oCMrpiyebY/d14BOIYQHhgLwj8UQLZi98qL7j2B3pkgvsefh7fJiAt/npAyHoG
EUbm0AeQX82YY7Eu2zCjVrM9YQoYzzU0U8Cqx0CgSVcqBEvc3lK0ep1Fu0i4P6M9vuBF3o+2xLyS
bEIMf0cwtv2m6KrDqLsnu1Z/tN8LMEfOuAmm4ZNukXkzDv6dXcPqspgDREv3D/Q4j5rVeVrXL1bA
C1GTvuAFod0UQQd30vTQl9CE4vkWdxooubC7yciRsbFFFpj8gkWph8xv1NktFraJJnOsThg8QO6U
X7aY2PFYMXvQlLLwNm0fh3r6WgqT9zjqdhHNKacuBXijtbce+umVz+xoTwJd2RHJ1usCaiqmnKHO
5+h7L7nNzkbYLcEuHIg6INaOg27VA05wbfzlgffVGExC6y1gXjSSSGKwGZGcxC4OoJNBsWvZ+2/R
sUz6enjUxaabrtNh6xWI6tFQHsYx3tOeAL+gr65TNjUX+HQfLCF3ZgHKq+6otfTwThTRjcNRdfHC
460Bpid9Ceul/6NKPAUhdyfX8slN02+b4y3tjLS5Nf4R2YwSbocVs+K4XIcUaAcWah73KTpetM0b
1kvbf0gb9yMCVRZo9xhmtPpFkn3J1HzBuzg7EXdU5CffVHvAD4bq2grxPsCrs5IcdmmDhIxBgip7
/5sKd3p0J9zQQTJ9mrDMoTPf8AKDUmPYpyYcgxEnC7J0v9g8sPS6tsBd068t9Mi1gvqnBlxCwmme
Iz3fjVOXbIecHbHgRsRisIps5h914BLC8vJjKAn112WNRbUa2HGnzS9PvbUzX6xx+PT87kif+U1p
lBfDci9U8JUH0IGroPRuihqBt+ghncwJe5U5fCo0aOuZJcdpq5cAnNFqLqYFmSyBDeGipqml+NZh
tGM4aq1MHlpjCiteJMXBtL7b0bv6NZO0fEqxWkzmU2/UM7i1/lto/WLP4rGJ0J6CQT2JHHLoX9Cu
zPiSyr8QmmSHmvg3ozm9VtmfHrqO9PpXCr5WeRQ8xRX5lzBsBMJ6v3Xi+snj+1lPNtuXPrDvgJbc
Zh4a3ZTdF0n1aeit2eDnxSX2lA/EEcb3WuAmqgF4z5wjzMxYSezp3giuiiQOmNBw3NehvCTUh67c
9LHMyGAGffoA2GPlNc2V2cwbasMPIKsM+4gZUTzeT2/hWMESMFcpcz5E/51aYgucEJxda7zjpbjU
eHsSNrw9y1AL38b3E05oDNgClnuf4NE0Gu/RRIlENL73MA3gCZDcalyZ4fqmbTtY65ENNQ8EVuL+
e5qXQqTYfAS6+FuJ8VEu18qEd4u6xHo1xd59mPsHSBKedTErCZe7YizlNaUFdY30ZFOnd2MM1SaS
44ueDlNsVjuVLp9033x1Lh5zFZCUj55HTRUPHHk/18EmNKmoL/JvilBuUp5MEP71pzMHB6v3toYp
H9zeno+phzuovMcL3q7dCTIWOg2IatWcvZgn7xx113iqj52lHsJBcBhm1BFH+pvkNT03WVQcn1JF
0Tn+ARytzvdEFc9K+NF7EbE0x1rTAeT1z1CM+/HDFqSNearlDF917UvAMEBRp/JmEvWV4zVRnUre
JaqE4j84t4H2H7pJ/pjYkbblfEpA8LQhpym4plfPNI6DhYkzst+psSqZTWIwlK0RbDU0bu6L8BIb
xZX6Z70jmf0qwmX4ln76I6kzrGodTufmR5tsLdjm8biqkK4fshb9mrZUw8rL9ZCVOHC6aW8MMya1
Wt46KWG9LgwxMfbWKjHUm1mQObM6wBwzD2CIMzQvcUTfmnGJ389lX9hXHwMfFLMFcFukyTHSLpaU
EMaSKotPAE/bgd1/ysesGwfDsLcBTcev53DIdz3zT+5k9mXIY6p9ytLaIvlfa3vwz0bs3UIxP3i4
qce4+wJd2m2ydHon4kWyGa/UpUUtpgS8Pc+frgElJDI7zGsTfadh9ieMYjrLhH9xjfSaeuLeb3vc
lyYpFN8tP3nOmsbwGRXWXQ+6p/KNh2Ywn7MCk2no08brLIm7lMZQ8VgqBDALt3LWDX9aVT64zLE5
J/Rru85PwwTzSRvq4jIri8m6MRhmAwA/ULUMdrTuQJvMFOxkc/CIieotdbyE8ia6wom3c6a3/XfD
JDVHCJQvG0EaxMXJksPF8Soq3Cz6JwzGYAVdRviJcO+hWhMMnNol4ugfvCK6k1/xwAlnanHfkWUE
+eXoNQQUyIB4NtaeGbyKwjr5Bvt5WrJGhpbFp+35NzXSl+l7uEiq8RGhZAWm/xpaw2vgBITJfPNG
1dGX/A7Tej7Zr6qt5Ab/DrRFwKrQAg9enV0sF5OeEOgTpGkpBo2BlZJ02LV4F5qlxbWOcWfCKlvS
a+8iU6/UD51iG5RWOjzGkvG95ynCEqM4Fg0oAZeTz9DFR8oRGqKYDlbBsV0H4xXY358qGoYt0ITH
fogfkqamrBT1I67fRLzwIbhN7OBFyCE/AiT64iDzHENjWylQbUwFmCuOFZirZmgNxgIUl3j2G+YE
TQjQeuCgQYUrICajiJ9IiZir3mQqkPnGR4qn6dI8oIWBtfbbn6wLMGCW62VAwy34oufEOLYhDyaz
beJDVnEEzC2PA92cQ+Fb9oCKofxMBAJryeIaPMgFddeW01eGhXQ7wz3QJHO0Mx5TI3P3UubnssRl
LiVna7eEXTAAtqMRlU5AP2y2UfVTjjxckPrarQNP/05TAY+/0liadhKEItbVwLAoHNGaYgAPW7Sx
dAg0xgQEoh1PilMG4Gl5k6QT+SI3PQa1iNBoGNXPQ/qMHY23YtqCilbW67ipjRMDFdSXTHb7pKpH
vrmUkHjrPNQK0AaHb+LpHkXzJQ3jd4nfnIKqZa33510SdVRnTOw6B/UwdvysXxCwIlaFqpdcfUCj
lybHmRbEBNAbOAPYXeJNwnkMVxTRN2/+CNWf1lf/i70zWW5dy9Lzqzg8RwY2ejjCE4liK4oSddRQ
EwQpSOj7HmMP/AauSUXUwE/gsd8o6yH8bZ7MrHtPlm+65h4cHomECGBjN2uv9TcINQDTGGZEzjLc
xTRKuUj1ddKUHpggO9M9g6Bc2hTUNrOIghV2GHCt7MQXgc5uR1O5xXRYlW15Xylz8sDGt74Nq6y+
C6yzCGb9fg7YhGhetST9Co3KQIFHCTzQpSV+tIgm92Km9on6OdBHkNKVjXqsBWelsttvz45RDW9D
Qlm9uRMTanRljxYYdIK8cu7wdgon+DRacyljF3kfw72zS4DCcwsMK6IxCf2BQ4eCcZqSdUN49ZQS
aq8h3FEDx9tlflWoiEDts8dlM6CnpNnlvquN1252k2dEIop4RGbYVSDw9wY9ZTYtQmo2vGWkvujl
VNznCnnZBL4wmUbC15kyTYrxHdoIzri0JojUhVupdMLpHRsZcQgURHe9zhoWJgq8RO0IlQ/438y4
H964o/oV2TwK16S8SWAjtqai7fGC0G5a5KmW7CuoixaI6nnFZ1erB7OjYt0PbNcQ1xqYl3s47d27
HTlSXh98Q4xBj1nX5CNRpDI020Sbf+wf67zZhclbm1s67LNtlOkNbHQX/FYlVqOJeZqhU8XykuEE
oBn+djSk3OZ8TEivUuVea7p5aamZQ9hJFijTIwngxOJGa9VLYpUPTloNFGKFt5LWY12sixOm5e4q
qLaQaSpyqi9h3qO+2eirJI+fhiF2jnBRggWZ0A62/CsEvGHrBOW77bobPc8+0gznHC2MXXidsc70
hDhpA3ht9IrbshI9giqoH6I4my6Af6BtEo4R+hsIOc/C+Ix7gN7knyynW1cdhkAdanB3oB5Zl1X9
NmhDCt48bX4Cj9qSMFxiR8pWGheZsNGXHZi8u75GdVUtshOD2lqwdx2he+wStOFmfTcjgbWre3Vp
50H0NPbOhR2yAVthAOENUH2rhDBPsaJASdxVP52YHHUVx92a4iK5psbq1gncapTIoN60LiQ0E34x
lBvQrKDIUDkKkbahxt4HU7gWdoumSEtlWO9mdZuN8iHpRnbQLW/eKxGrOx6uCOohuj/UYpEKLiqf
OubPWH3sjFY9Vjie6qHkDrbjLZpb6PuM1CjqCTj/0NckAMB0x16+Dak6KFkpblXNQCA9GcUdW62P
WrW+2kA38IoB8FDTai2OGJ6HEoyUu0hb5rZiKMLlpJboUxrIihQeGSOVUM9tsIMxE+UeZs1O41Em
mNDcof1vIAwBKBcdLlZIOLZ7jQwrBKyR6RsFZJhV1FDt9TCl3rIu8+xB7RzQDSXZDCUs9oqplp+q
qRck+zctYi2WEX4ZeYLQ3Qv7ZRoPi7ObyWlJhXikpVivEZPGt6My4wcR6y9xomwze35le3NnW1oL
abv94QSsckkXnRtRRmjNUBUqxp3nIpJSAYshlt8rpDBxD8rOqHixGoFYwXzyUGhOsRfTj0ZRL22A
bmRMIm6JSvcRqe8XV4suUQwHJ0ChIEkAs0UUSe4APvww9QmtN60AGBAck3zv1dUr7s8oi0c/2Lty
eImiD5sDgJ+DivIOzLM0WkyZ8ZL1MCMUA+h3ZohlUWO3TmiwbDX6oaNHDx2MRtNAx1lkyFqHP4Zp
OECzDsmfYmJXIMQDdgNCsy0YURPs8m7fpj06fVYvOf2owThIT6igcKws/mFOWFFqwPZvdJgrcYIx
IkYm9Y9yRGE0iHP4sQk8KZLNF6WTgX5mYGMlvpHVZ5KsLMQuKypwWDa5S111JGZE8m0LFQhiZR5G
EEA3Ku64dzFPG6iOSz0DMdmpy4dH1BRu3VJCRrJiC3vlZWyVL0WO/ZByw02tuGvYEPmKbZCJrMPG
mu3htdSqQ98fkXhrOxxubNFiS9KBEQphrd6VSslCOAc7Q5sRBhSv1VAfgsiFdBAhplrkKDQbAJMU
tXmE3DEiZqsdmJTmdZA4KwdjzmWk4zZgRflTburuZyE9DjqS/ItKqhK5oLJv7N6kMpKWIxEEYTCN
ihEYCmKlu+ldiFyjFTQPPRIqt7I3joBfSZCgSEXyCfcUnX1m4B1MCoKbYQZYobdkZ/EDcm6SmT1p
FifQ4NTiYKMROxcV5lEIF+N6Tz6pcHcz6mogn72DHlQN84uNJxyOIaEw8s8qip5mAErVMLq7HOLD
JsqmD1LxCL9U3nbSsNIEOAbj38sh5ZGxQRIcDvqNhYjVfWiExn3UautEEQQbgASIxWnhKMIGEk4R
8Y1VPruSp9A49gdFZ2/p4YNzqpN+r8gFOcmppTnFFJJsDrUHg3UmLBPKnV1X7RP4zDd5UVRLZdoa
Ng5+siQFk46GqRRqIOTpMZIhoZHp+2FWzqkVO2ekYPsbkUJCKHCuals7fmECDkJVPWRx9qboMZ15
DJ07uymypz7IT7ED2itBamrQhLofkNVHJaOO3moTsLaQzgh5NH005KpjrM0qtqQQ1eqHTE2sZ0CI
MR5c05uCO95mMoNzqzPsrDZ3n0O8RanaZ9kBLQxzFaHttlMwF3QydGKUsst3rnyhZJmjE8tPWQUR
La5mBL7zOtynJTyCJItzXKhnXDCHDm/nvh/TRdkb3RpYGnP7lIWPToWHFmzagpUjRHfg+uYwjiEp
Pi3cWyYhXeMmzs+jMQKf0YVHgePfjuvkwTrceKF10/76/vUlFUpD9j5cijkZGFH29Hx9ydob1ZyR
YACv/FwpLeupmURrS/5qhrlGLZAHc/0Upvm4yhVFQWCs+S5Noje7Bm8e9OqXhWYJKGMQDoGxFk4O
AtmWpMQ2ggzkpuMmnYPcH/vmNW6N8Dy3obRDL6N3g0oA7FV0UKKYkpQtTPXI5ie6M0Mje4SwiSYD
tIz9FITuKjNYcpp6mjZl5HjkE9UWzgB7MUtJHpQuj3ea1B+6/nR9GcrIW/dVeufKD//t/X/vWCtJ
SYnqUbrQdLReCNXtXWQlzms05CgYwtZwwrp9FcNtIN8Voi8fm858vh4z9PSliS0X66duvzq9mqxS
Qf7i+imEF9iEDYpT108ViMYkhtANun5aYTZvFBQbs7xtnsF6/PyjQXTGfjRCkurh5Lwit5BsjAkt
8usfIdI8saQ23er6qzDg1YczWpnXX3NbeYTkajxCvzJegdXIiwI9ND+qqfV0/b4+MdBvHFXE8uWH
bMjqFaBPqnLybLYOKzCD5/LzigvQjjfW4Dh75Ov6xf8HbP+/AbbBUP/fAdt//l//8uf/9j//9b//
07/+j3/68z//799DvfnLv2K23T855HZtoNWaakrQ9t8w27b+J902dNW0NVN1QU8AEGfqaEOA0uaf
UDFDlVBzyQDZugWMusEGjo/UP1mWZgHmVgnPhe2qtv0fgmxzkt8Atk3TYiFCDB3ouAME3NLl578B
bKtR0g0GhU1EAivn3rChltbZQ9YWD1nqoQzZzSnzeXnMibNUC/mUFH5CmJBG0GNzeDQr7ylIYue+
JqxSWyN6j0AuWYlHmdQjleCJXodEGPqumxYHYLnjEV1KLOBuf9P4j0U6BUX+n/Iue0R7uQVKbv9y
G45rmYDbdfkfRQhb+/1teBXaZUh5zdBSu3nVK950lxRQjshHgxwIkcLoZ1Akf3xSzfjlrK6KQ6qq
gxZXccd1r5//pvEc0TaWaqkT+U4jehg9isfTHFIxsEiA1WWmHfCdZL6Isnsvcru7gVxOXXbdUxNP
WzcuvVs1Dr+qOsIYjUZ8CTVk0wH5mgsUR58KY3Lu2FMC/oObFzdDfhwL/Scf43P8L8FX8e80nJB9
6Xc9gJuwhDARgwT+rJrilx5QATeqjbAaFpYF8CHcGw7lgetLRYy2tkwcuKbI0GDSK6hMWXX3AKX8
vrDcDKnzOUMVZo7vg/LT0rLigWx6KG56UX8F3kw4mfXZVhQgbocpQm4OJfylOTje7voSV/D6884F
Wmz344OLJPFtXUzFJRy/BoUKppKTXtJIlSN2X1t3eVkn99cXpAHuB5RAEXVGbANMvPKqSJvigNQj
BLLEnx1tXuLcOa36yUYHA79eoI/YHL2Q5R+Odoof/Hzs5qL/hLmEeyfd/YBmaggqcjqwudXPMBqp
rlnQIqmG/Ih647sKxXxQR628wywa6Hw7eA9VIiOXMA2WllWfei/H+qR1I0CgVMyDPiEHkHjJ3RxN
zkOgOs6Dh7EecSYUZ8eZinXQk9TAgjaAiYwzm1MAJ1b1edolqTs+d71zzDNj13Zmgj5JZSwh9gi8
kfMpT96GsFyrwO/COdyB55qQVdHbZnd9SQsApNnUtzcoZaI0LF9MIAs7hVwadsqJfDWRtEmQVSNz
ngJFtJOd3nms812d7K4vEUvlz5+uvyJufjQdZO4wL4ObPVrpfdkU9XoOKJFlEQKLM5yEzBJ03hRl
y7YAeN1ibfIzgDHKHd7bX213D4QJsFnHI8mAYJh4t8fASkn7WsNrlYYZcCC13RjSRq6ZvOI+1Nw1
moLeM+YJ7T6OgjcTor3S2zh4iyZ+QNA4eAC/Pzb2CYMouO9j/ZaEBYDHnlimekmrQjmmOnWb2DTz
L5BKIG2+pt0fzwg60/mvg8m1hGVrKGuQSlIlP+Y3M8JUMPMpKqmRFoAWYLtuNXi5fmr6FBR5KlWS
0lPiRsHWTO0lEnHNMgEZs7QhVKZt4a1nNDfXWhhI4bUovB01u10Niefep5qA5Fiw7RODly20Om8h
wDXDFm1Hyl3dMD8pYWffIiiQHQFtsVOJ6wPEPrHJ2OT/g1nj72c+oaqubpEL0h3YRnLt+u191qpt
JJVSVguNoihafJO1vb5gkE0KDdK2nrTBY5aAoOhhTx2zvGuPIxwZ56SOjvHEPF7skXuhqj82aBTn
Y/SSYhgP4468voOM0CLU9HVtg5+Z0nK6Ba2j/4M1Q/y6aLhC2IK5TxWOzi2YvywaiHSGVWi4INgA
EGzmmRqPa874BSG8Se4v/SKJIxZdnb7XVWjdQLxgU6YgG5g3yhbHlmIZQMQG5oFRlZIazb1oxuru
j3vU3y0xXKPmCkkDNkwCgV8a2qpHO8FEO1kEFlz0wS5DqODMmn98lt/TtkxTtgRJAAcVCGGwFPxy
libG3IEhRMIxNt8ru4vupJYrOkRsYMY7zctWs1uc//icxi/NT0TEOFFJYYBKcE0Wod/3IQqNQ4lU
fkmNEkpTHoTBAayt2drqg4fVm0Gf6toacaU0VO4GU79owJwo/c/DK94QLPbpK2K13bFGJc/Rs+FV
xEq9dUMGPHtTHCnqHOZ1DWYMk9iVOob60SBhf2hLzKsjN1kPVY9MF0xebBaidzzM4UroCB048K/W
EY5993ozwU9I0m/G0XYw8ubBVMPnrAMqcP3NgvzZdIi6KcIzHvpiwozarZ+oXv/448YSv0wsNJZt
CBA8msPAcxxN/X1j0YMDZa4rsIR6BooljAy24ui0W5QfEHmqF7Oum7cj8kPooin9pjYF8yfwoP/4
dRBnMVoc3TBY/MzfXwcqsyJi0cwWg6MCk0N2uHRJ5BhO/KowfvpRNZ8o2ry1s3FAlrw8FNjr/NyS
/EHMwkl+xoAb/7/+Z1RAsLcl5KJJTGETYRFv/3b2gfEz5kZRZgvVrqhBjKLcDlT1AIvn80M45w1E
e0TF9BKsXDPURwrsKKWoJsGGluVrZQ7LZQ/80ez7eiWE3q//QSsZvwRVP6/Q1gEuX+N+65fH5do1
CTYdX9o8rrdoqwQPk0ArHw5uAZlN/HB6PTwkdZQvWRrmuyp3hv31hYT8uLdnC74O6IDV5EXtfngd
Jog4FKHDFZp0LTr6CSIJ7kSxK+0R88p0ZZsElKnCdl7i7DNti1TFKMkccNnpvA/TM/NHZlzj2eL2
IWhE71o2rboOLIM9pGB8xtZAsK6CqYem8LLsUGgsYmwYerV0XiDZgCyznfAAtlRf1ognLh27qI6K
ARAri+xuCwEeGdRGKKgMFA+4MqJBM0DeYdqYVyjE3KI2wUAfBnsNtcu9DQaAESjeKTfocVjB9KAL
wUsodNJ8KEYUFG2ILKqtIQTEdoxF14WhfXkl4jlaD4i+sfTHgAJlCTUPqsZUD2I71sl2qJXiGBTe
R4Sm7leOYR/F7YehanFn9JBW08n5XXtrgKvDMvCIWYYU96ZQPUX4k+yuLwYWsFkauxjiEdcPeTKB
ogkABRjTj6CL2NVrONAi+gcQAnY6pEeL4flYB01z56ZInTowH5ezjQzQNAKpvU4KyH/pyAx4Fnjj
lWrXNJN8yRLH2gRl+4AwX7d360is1Wl47q/E/Lw2t1bQHXFj6W7YD3SfE37aVgLAbjL3XG/yENmB
eHFA99a241NtRechFdo2MUAdJSDzcNEyV2EeuwdTJVvvuQZTRfc2Zmn5D4alJsf+L8PSNTUYwJbp
wP915Fr2m+CnbRAExMI8RU5N6Od0Mn+AIV4GFv0xh5WJEVI+YPMxOBukWoOVi4bSjeVYeBXHNQJ1
tfIdixcSnhsbxbqXgGkNDW8SOi700rjvq9egQQgXC/hLMLbNxh5zP2PY/6Mp7u9vg9SPy8DV5M5I
/XVdAv9DRaIPmeKQ+ahH74fbU6KKSyBn9ZS7ayyGa+hQAtTBpCB3NCXaAoPhAoMPpIoGSme5ae54
YH88qThszX9tYIdoRegW855mkAX4JbrMOpDcla71t0ZTXGC7XDx0hqzJRXIp+0JU95wOKLpV3XM5
uj/i4VkeMoji4lbFvYaiE8h+X+3iC0pjN03jPgUATZQw+/nPnb4Lp11m2Tc95hbnON/stbNeZRdr
Lr/qfgbSPdx2In1IS813Zmo8wtrLP7ea4Vsx2o9eivqb75lXXOQ/QzGXJGMxfwV2h8MkdnMXkql+
62i+Vhd3epNvysq6oLl0tkfNR+ML5EJ4nKf5uzWyCy4jZ0dbRTp6XZ3my6+0y/k7BeGWU7lEUiLN
lY28QMAfcBb5WNXOVoeaXIZDb3gXlGio2z0a6tkFNRBf/o/y5Tlpy0c4sItKjy+o4/ZJ8i74KFJg
HsnPm+y5Kea3jg1omPM+iHFR4cMXUIUbm8DXzfTCRm9nzcHScfi0GVGp9LxPYpIjbCcMkqiFxdN0
NirVd6fwGTQle8Txu0bb9Cay7VOMJj0KcQfDjVBdLC5eGl+YOMic9kvKmWd5N5nmXgzNRNZDv5eX
jqAGy80JZxlUKiPTdzRlO5fKnZOVF9cIkNQov2Yn8JclNf5Zbb5mJXqb8Jyq9deu/kLzfTE9RKry
YCmz7+iYklpQbtXyUTa4fDBOiUCEgythqvqsQD4glW87/xg0+0Ue4tXApqf02UT5BlnTbzFrvnxu
iO8ddBt9DB5OCesTkTKSzd+yl1w7mGfcelV1kC0rO5/KHBDl5zbgr+lgsZ1eLH2+j8BFUaXzgbj4
hjn5tkdT4YLrQ33w4XhsR7tZ2Ul+qUUHnTu/dFpysbVb1c5PskWvTy/rYx81X7+aAf+r85NsBdk7
1XmN49CbMjnoSKYLcugvw3TIXeG7hfsCFMWIYr8bioscISLNLtiC+70wjkAge/Nbtq5RDh9FPnxX
PK0+pxMILDdQ4S7pDNYwn+WQHDGENlPn0MTRse/zr5qhqDh7S0xv8lw21X9Pt46yZWR/BD1/b7Dd
lr/3dDS1/qxK/eTNypd83rJPDnN4nJQGGbiRxAxmDlZxkYfL64yE+xlPDlXM77isgYqN59C0LrKN
MA1YVPhsk26+pCh8yP8jbfwmnruEw1Nl6PtwfjcruukI0kr+y53uO9OHvZejqjyMfpeN3xj+Xow+
WhrC2ujz6CuGdZE9Vh+rHaDIu7/OHWmjneXPiM13ZrN1MISUw1BepHxbDqRro44egTc3ASGDfEQI
HItebf1l1GkdnJuC4VKdMGDcpO68AsV/8RgJqqMuBXJ1lV5c8nQ8y8bs5LyWUrjK7Scw0H5j95hd
Zyt5wiKO/b6eNx6FHMVyvmRLKhWthiRTXJ9CSFtgw2O/nbOLLtfnwNzLnw212fc4O5gNXcg1D5Sn
gTQxn/C3OVOQPQd+4JIMRUVUvhe6wH8r876iX8gHKM8tH8WYmRvdqNfGE6HDu2wdrTQuaR34TRES
pVk38md8Li5yBIhu8IEwb7P2PkWATY4Ri+6YD+2HKwv8KJk+NGRIrjO57DbcOUxyfGCnZ3nGMcLN
Luqf5PtmTJ+RLeOkTHX1CvPKG/HZp/GtVkdrNzHBFFWINHOxsrsj77aFOXV3nZcSRl85dN96BSgi
c55YH30vA3KMDD0acBsyvIH+oo3p1zT0n0VqXSbXfACNtDCZUIZg9D3GCbrYp5FZ2x78gkFk0g9a
LV6BqUR0xv1s+/iEqlA301mn2R+d2VeZetwmWYi4xdjOPrlefpkbsUvmcFNr6lIP57OVpxdq/X6u
8VlW3am9u5OWhsC+HmXvvd6AXO4UPTi0AeKlNEw+BP5+5LrkDBkMwzewat/MPMqGCuJhgf+XCRJx
bMZBnu/RwV26PONrf6Gl5Ze4Jo+APTMGjN5tNOqw5mg37kSRj6KOfdxoLjAZj/KRSNjANHxCX7ie
XA4C2dROCk6GHj0+V/1ZXpV8RHPnneTCBaMB2Vz36a+jRSjha2VDMoOOzDIHizpo5zchEPPnxHKN
kpce1vWr3W7lXCBHkZxOBKDYqDSforr8Ktz5nM3T2qyilRwpwquekHIGysHo4LPeqpljxvM4t89U
CuVA69zxRevOcnzLS6N2TNJV3cpuIv8Kjoovz5ZDve8M/DwYP5W1NPIBj4+fC+WgJ2fEdOW1yEnX
AI2aFO06R5/OlWsDRvFBNGxTOZIYYfI2Oh09Z7BMYgCYjMlJzmrqqfUHIEu55AwDv+MstyswB0GO
9lYbxCOiRCdWDcLo6Ng59luaHsY6vbh0kaq1T6prvUbqVhcM8rrmyXqVekaSYpPm6jpztRcveE9s
47pkyklALw/TJD7UTj0HNadDAeCMIVNDVGJ26QVppwt7CbJ2+SVthS8vS3eOaN2+gTK+vuVhiOR0
4QqHlJNcVw15F5oGSLBMnwL5xOyxAyxs3DlT+K6VmGVp59Z07md06eKEZTIoL3IO6XLnxJZqo3Tj
Sj4dj25XTsoTYi7fGuvPxIjGxWwD9GHpiGwr5xrZ6QnHfaONlnkL1MkAKFdoLMFEYJ59Gk3Bc+o2
bRnC6xa+XCvlmqXnyqEHn9wRlsiQ8TqCWvW7H71HHPx+BjVIuTyaFbpbUNPILbtf9sCS6bjoOmLg
wWIjVz75jab3McCZHPP2Q3553BdscfHEZe1u5UI+CA/KZ7ea1AZ+ksrsWnxh/Xe2FGcFY0LaRV6S
bPZlkKDY3mMKe96ZsAkgwy17nhxkcuAINlcJqThHP8jBpbXRwi5w+wLxmdmXgBnl+g30QNlmst8i
4pWvELJ5ieRCI8eCPKIn+tAda9d37kJehzxywM8qVIKD7PFp3aHEMy/lQM0YL7KF5X3inEpuuTqg
gOejR3tSHQgOGQFBhp1s92UjL6ier4M0zsyXKHuTQZkcuPJxUhr/CLFI5l5lIw3qz/PmOTYwBqKZ
iDoCaPFlW8j/5TUpSGlUVIrluXVd+M7ofRbeTmvsj7r/S9vWnvacFsBycABq8vBIdgbw++xfewOq
xXKSkfdU871T5zFcAVfJYnq/l7euGZEvn5sn6kWdT3v5eJJG9bumO+PGpPJgyuJ6sandHyfNuJH3
Ii/uOm8WZrMnbcWmcv6uFN3Hr+QjLgCBSxM/OXzLFPJPJn4YJW4m7CLkQiunADlr4NFApnHfRmcH
fKcm9nK17cLyEhfgwXTHPClltO2ZQLqAjsGSa0TzD9siRg1YDADp4XF6aA3lM428k04xXq0e8eIG
ADWf5yG9ZAxR0wSSlIZoaTPJ8f6ozK9Rtuti1Y8NBrOcKKZqhy0wntDzt4x+0RdGRFO5kWeSU9fY
EKjI5crQzo4Q66RAS2kmevICRthM1KrmS1cL7jGh/ori5nMg+rOyBrpHswH394m4C50vVJ5UBxfr
IL5UVv0JDuPS95Avx+Cp8vCODwi5zGEna05jCHi8BrEREQ9PKLCDvvpBEYhhCEW5K5xD6jrbZi6W
iRh9vsgqYmR6AW5D1LV71W/Zk+BF9W31wXNRDTclcbI8gcnjRQnyphvhcLHiN/I756bfAGZa//Ug
15heYuRB5RXKK70eZNmv2OS+WgP9Ts4HoBd9l4OQHfgh3zSIENuUOjEsB3fycQ04dREBARrB/YBI
Hr9H2BC6bHUy9AtQXqEgOpxRbLjIuw/GmlSK8SSvoUqzr4h41pzWqpe9yT8pEqIntfrUO/Mrb4PX
IjNPLaYAE97gBaMpbYGrVfGdB2JumPMXr3JutMI91twv0Bi/bsfvoVg6bvIuL1w2DzKjgGfy7m4W
2k62GVJkvmyzKEMuVlfvg2S+HynepdX4LT/PO3RXcGuWX1CM/LFQ+nM5VF+e84qVxpv8Unmc03ff
VX6MyYnVSnxfBPSU2fI+8W//LqtL6jlPbTT7QcRGj62EEj3xjfcl0rOCYqANlrQT/dEIg30tsX/M
i/o0bqZCWVBH+YYfLwMQ6LgVQiTi3LwMXvhZEBkVBrjHWsEeW11ZLEYiI7Kqko8R+I9ckwxr9uW6
PY71a2GclMwBGFk+pQMBBL08JGYb08yP8M/Uvfe5tS+KjJLgnUgNLrle49LgjPWHHL9yTy6DqsHO
Drhe3nap6ceIPVHJAPrLdt61X2fnU3GRO4yrI2K9eBCzgBbC+0jupi74gPacpL6cHzB0XbdC24S3
RWdel1i5jsIk1Gp/IkS0ptiPE4eMxI0csnJ094nwNbV5TYP7lsAwSuJVM1er66g0tJ1leS/yfbnC
9tq7DBBkcGCp6kcNPZvdLTKq30rLhgYMI/W3vWxALZl8Xc92aKuh7Oh86p71DnidQh2cD4JLomH5
vzw0PuApjTBp9gBY9JKwyfrrJziTvgr1mNrNR2ozoscfXS+OyDgQLo5HFLNuWq/5KJr5jGHNpYqd
ZwSKKFmwIpj5pWnZ+3IOwESroMavDxlykX80QeQLJbkEHX1Jnn9cq01xlleU9o9TML05HIHt+vUe
KhBeSGQdEZG+xG3vI7Sb85HFIXNoXVCyKqqn4csieRYobKXt6OJAga+2cUG0QDvJd+WVTMmO6hSU
XmWBB/S9PHFW/bxAF1mEEFmjORvOzaz7WdEehIu0XDz5dazAsGV+RWkKEv4KZefPhuyqhvUlOvzf
8jplgzS92DZddydvQ53yi+N0jM57ef9zC6SLmRzAKb5MrBu2xpItwoUzIyle38vkhIznZQYC+weU
eeNH2e0Eu4mRaZwZ3cvT8zUClDO/gSlOMowbb+g/5BTvjem3uJedb+oiHwNmHx3sRRzFD7JTyBiT
QtSnudY6+yTXtbIfzl1GgAe3MtZucYHcUh30ZdQZZizoTX+s1Qjl0eEsD5fd1MqDjUs+UOZS5GKk
2fUH1hgy/2X2E3S0mOwGeH1vfu35Ciy6Lmppn0DV3hpEpSR72DnwxLgbO1dXNslGOXrlHct0jaFk
20hRVnLNlO9fc1gsUi4BUfJg9spCRkw9sZAMT+QmXKYJYdffW0SarIn3U3pT6tr5uh/+W+AaqNmN
kbjP2qye5anL3DpZ2Rbi8UUviSCK+dz08FJ6RJOS0FfZqXns2CKLHgM1tu4/gDud5nYXtyZ8Hp4s
PM2PomcxRElW9mHXZAnKWcWS5lFVRn8wQxK5E+s57AgneChIRRTwH03VOgTmdEb63o9kv8eB+wJk
vm/wDJOyOaDU5YhNeRumCekKgiRcDyC73ste6sFjbtX8IHunHM1yNNQI7brODzk1yE7Y4jY7JXDj
6HHWJF6S8iyPhIh8HUea6xCnwBrILwnpvAwhKfgb+mOC/JLluUsPL45EJvtKsn9y9i+s+Ak4/G3e
j99OmV9Qr/iW75cT/HPsq+UqoEzo3pUn+SeR5/2wWSXA51zk72HHFpz/1SRYuK3xYMkMjWBlSYp7
p9WvdwoWcWEOiIMwfgDb+FGlX2rNu0vzdleJ6Uw5wgfK5XjluxyCJUOxGJna+r3d5e/sWt+xOrKc
CUm69kFOK9EM167ofXxNl5MZYswXvmnxRWlVf1BDkqnKp5w0RKV8uo59DKdvz2JhG60n2TtVW7/O
V0oEL9aNNnKKgBrky0EhWzUz7GUJ8ZVFTTa4Pf18TjHZKPlcPUX7RBkk2JZDcpKnQ57ZF1y3bHPd
ONAt32Qfkceqynoo3Hf5yJN4PEVIstGzYp68bAstuTMECFa+GPLUJQ+C5+7LjE6iVz7Hdmckn3nR
Pfame5J3Ao7tSyOxEETfeej+kOsDKsLXLxIhiplNsnTL6VFgjihnzVFvPq59plLuJwqw8s68Sffl
3C/a7LGE3xH1+anFR4IZQYaZ12lEtLR6cquazie0x8v1NFP1OlVknUkI8i3yWwlmH5Fjvk2MkJmB
Rgn1GzREn9GjvszI56hO/dSQ9pRxh4xjvMp+6+KV/BWoiE9ZwAcxtIlQXCrTbK8F1kLOwBmPHYmd
T9k6ge6sxkxbyalQXhm9jhxY86h09QkWw7fc5ooZG4qm2Vyn3MlmU2/kb7Z9XYFlWqMqCc6T+sNk
mLK7lPsXIqxPxOr3XTzDHmLXeN3cEXKBdotKBTvNENxg6BcESRQ6OWODFaLJWjx+B2nvOyrya4jO
5xFaJdwO8nafKTG0zKZDpt2qfC7zO9dUpcxiziN4EPUNXdUz2K7KM1mPuFP6/MzUaRfLVqGIYVjh
ijIVSvgLU28+E5ZijPZ8mbtqrHnXj2gys7rhfb0oEufeph+z1z7BXioMlcwyF0Y/6XhEpBj3FS7a
ve1czySTUCUzwhh9NHp58vTz37KoNlFfVEQL+DT317aIewjwk7LrBDxyIuI+1s5y82eV0VIvzbVs
wBgxAFlPiPGqLnXWECJh3ZEiqPaiLsdlnauvZrWRG7TJ+rlRi8N667GOIPl53cnHBNUNJs52q++s
0r0+l+smnFJz6WpPctfvVfFF/k9NbYMwOA6I1YfMDPDV8gxzl2/myrgbS+dLJuD/D1Pnsdw4kLTb
J0IEvNnSe1LebBBStxreezz9PUnNzH8XzZalSKAqK+35RvxyVV2PSfMtN1TywHavbOHvbTKJZOiC
+eMR28fMV4Hdp/tI0F1/YaqQtuz+OSspdhiNhrPPa2z1bVz4W8k03LMMcDOeGO8DHMCJ79s/+Mc/
au48+oxkgb7+E4pFzSvjL/1dTwb0A4rHeL3jPSxVouTWiaSN+tJG5jtqKH8GbAOx1R+3f+3ojjbw
9t0huP9GwGBFMFSPQ179JCyf3vIPPvq1uoNrGNVLsxkvcvfpOvzbe96jFzzh7Em5Cq+IJTBgF0aL
rg/nLWAnpWN/8TVSlViOQvc+8NdCs3lxWEuq+/vTrC+kQoZjOOImcRiOFR6cgTyywghWljK27fve
h+Du6mQ4MTV+YdssCXq+JaMqy6uP5y/oEoJqOyf4Y/IaUtm2jBWbzTt60185jr7dVeTL3o0+fkWA
k3YB++YX6c8Y+D8qOwym5V/Cui1txQdGc18K1h5BmpSqDJvxyjLd3m9tBx2WtWkqDH9qGuVk0kMS
ajn6c63heQGIStL5LEWqutK/JJkgCcdMB8Jq2wcJEHLTOI6zuW4mk8XX/pE04Tz5H3O9l1yLeCFz
429tXYE3T86PZQ8vmCeUrIpkJqR0oSjFrhinXUnaW+orkg4dw/xs9GwC12fYfYZxjv9BMoLejWhB
fZRmIPCfmAq7DPelETGXjIXgtPA7c0u/6b7htBGrIT8jJoiS/EpxkXEr15OREGKqrLHhRUd6NOjn
L1nnMfrEZc8IpOGuky4Ay5p+u9r8NbTet0WIWmuQoMjEyGs2Qud7pBYydyakxvQ70H9za5nF7gz0
veUrf+SCynNE4QbK0Dds1L+SaGe+lBFLa9/V3cvdWEi9Ra+PZWK+y3r+n9EbS/8SIWDptO5WcRAU
qYdfk2NzeHgcQdkwEwTtJVvP5JeqN58aB6RYRPnfNvs3lAqkCMRw+XfSHqNYJ89BAGF2/wATUYVK
ftwLw0ObNkPqg/1kcwT9ZvzM8Wgn86a0vtOCnCevW94K48kqTPyIuFRySmLG3NZfOeAvZyOEjkI1
AJ9UQkmJOMfW2ietu5FALimt3/ToFOXwQicsNRnwmZEWMi7igtqdu0Eqhol0CnL4x/ccE+NAYV7/
lvj0pvjIR3Ly2Zg+jpABxPzJKwNdEyxsr6DfdTzNxMnyNuScSbK9N9YfUku8lzcwKrU0BrETQDf9
s7BCakU+wzZ2bUwLk55e78dPCNlQfkj3kQdQitX9kphVcq+m3a1+6FlMvRAi9GtZdY49fdEO9JdW
679lE32HkGQG9NDcwb7O2chAOEc9B5x8Hy3wr2knJ4yuBF/JVe7m3RBhSu4FjzE49gMYF9wo+R59
DvCcSGZ69rXzy33lDNv717mxcp9lvci6ycGL9MmzYr7Fcf+JVf3530qSzeFRiZm6Dz2zj+g1rqS8
I7/l5tqXvIO+2CBDhS+ffNORL5cTwTvPQkMGm+hfWq/89M3qJxooCclf9/X24oLtbgmMlJafsdXH
PlWe5XvToH2FsG3S6ruaubyWXB0NyIkd4Xs2yU3+qJ9rq6Jsz3JJLE7oskUEj19E3JbgElKG8SKv
0QtIF/Ne6JG8v8uosTcMUNwXvcs8aWx9KiYsJJx+qRCJSwB6nInfo8bkzX0f8IpkT8iTi7HPHbIL
zfBgVBqwFXPd88eI5Y62yUvVB+8DSbuDgpTDf72V0QfmpeQXGNDkWPghcWvk2s4IINEy+ZhKNmmA
K5P83gxutreq9PKP3Har+l2PKky1sWseZW3ej7m+Kd897U3y42I9xD7SsvDok8MVKygZ/Ptql3wr
8Oy3WL1IRWnstqR6P8W0irWVAE/+9zs0jmiKSOPooJL6ldzuPf/u5cjp6epOm9/lePxv6nncGI79
Z+rRM9Fg8DrFt/RE5BkplsD6mwTTvma88P7MHPW0ql3uuW2JNqlv36Q+KnXRuiOBxEFAPxYXz0KI
Y3QPXj4wjvwuG1zCSL3IN31DdCHFV/nCve0je/HhuN7zxA0Jq7jzSLtDM+XIM+LqI+X460xjN8fe
prVw+VYmp9/ds07DtSI/ndtYQU5mXDzVRKnFr6lBUwFnGThyL3OO6VSjQGNM68yoz3RXUsYjF3PP
Tcf9to3TPZQ8R6ePpAP5GNpbSVGAX+JEzp4861P855yQRlIAEu5sYJ4cJ3zIRGezdngIJc50QTRd
zdMLE4AvufNr5eRCtSAN88y5oUvz3SsYLkkkyzecZh/51rtXNz+9GYKdzdcS2uMGbGpKXpOZf0iQ
4MF3IBnyrA79pYYenTvn4adoxtdoHB/9iituUGelj8UNtXeVBQBvcZdzeubUmAPV/Kt0pNGzBuAj
8+tU8NOq+qg1+1uvH2cne5PTSNy0unVPbRqv4vBxDKxX8fClImOk1HiFBOCTfuHw8iWHbKCSSKJb
zgO+FI64gCMLcxjv3RrwAfYpsmqowd49xbspkXaNBHNLc34T3afc7u5iiqE2fRM8XXKQ1SxVAblA
4kvAhgyD7I8UBieze/PNj/tCCvdmoTP3px3LjI2rmB9hRfDC3+JqBdb8Jqtm0IO3bPgtKMoTtJ17
Hq16LcWcIBw+rbH/MLOtnGHSNSDdA3KCyz+kdBZt2T5B32TOsTjICa6m5FWoGTVG++gWr+KKy4/K
rpT7G2TeTYuse6LIUKNXYLIoexePZmZ96dNCrqN46xItzV1AFuBFijUuCKCFnPv0aHKM1Q8T2YF7
75CYB8tjLDtLbkXF4OREjIwPE2BKgIWfGQ1DUQrDDRf8/o3Z9YHk/cjvyf5WExLNZQv3BfnlFsIp
XxPv725yxpFMBtLY+EPynPI0isPv5P6Dxt8sYu2pq94kCkMA/Z8cmWq4sdP8/W5JoLb99jbNWrxS
4xE5Liky/P5dx2eyx2KwBcAyX7q/F3lTmq7cdBskHY78/YuybKYou4CbBHrW/ZOrIOGR7SPgFClX
ueayAuUiz/GnZpgvUpiWnggpjSGC+dL4T52zCiPn28/cj9/qHjkuKRqVIgykAV12/tiVdXTc9L6m
7hV7Gmik1FoE9Xaoq93da5DlL06wda1gxmr6q1S4pEFJnNC0bN/7dwmeiAA+CcvuN71OSTkny9Go
b7ogReVKlnJpGGKjJ7q/yPWTaPZ+vZAH+RNuW/RU4wiJBzk+JMyaTPUry/by5mUv9VRLCqM5TJm2
nsr4e6APv2+7ixwCchg0xauuto9mTleMRGS2+eCrcL7Ew2Tr6GJ9xeGmDe2QgRuxcLpr3GdxV+VC
SiOKnQ6foqhEdVTyhdUQkDh+UHKMMl72hyT07yZ+cqdnJ3pEKPQ/x8t/jxr5Xyr8I3POSr0fm+k0
4fNXrfktf6fLk68YMrv/Rz6Tl9Y0yQsJOPHrAy0iZUXunksb5eZiBupqGBfASKR6fm3HOIXHbmpB
5/NmxIuLqvLNsHfSJpZKyUWOXFlyNVrHfmqvJdYZPJPMqyTokvbVEBWT3916b3ORNYGfboKuaMP0
SYJN2QriqClp/EXkK06e+LVSDZUCsYHh6T2ablhpUlYu3T3252t2qg95504DNNIPGZzCXU36L3rE
pMr7vwMwU+O/EbR93c5O96qHpKOl0uExIhbdbYQUaqwof+7TqxxeOtGdGC70MA86yuM9uJ6FWC2p
ysyKdoJRsm7Lfjl04Q19D5Bo/r3RyTLSvxKReVb1ALt6IX0czegeqxDlk5F6dyUdAGmzMp0C/Y/o
vsTkpowBGlqylthj8tbzMfkkUSebVizybzMAZKm4tM73aEvs1QirNFW0pdb8OjNpauDQm9ta0Vay
vsSuSusVYm8whLLgTQ/14z1pxEW16+asBcPKLO3P4lXSIP9/FBWn7j4PnI0k+ee2WAFCRX6HtAim
XMg01hyiE5Ef0BTcShpRMpuS+JRsn9aqbwW8zW84LmAZXhoTaQHsnW5+TPbAlXfuDWGDuFSZ8uCV
Ljpzzfm+PnG5RAkEdOCNSdGXAUlnJqz/im+Xqx5S5cU9sJNL1sLgQLyRATJjuPtv4rPJBfPUY0+a
Sz6Uf3crkLQ60EP9ocaLQKv6Oc7B52IiLIVMJhki5jVC5KoVmhz+kxSRX83j4A/ycLwoeXH3JqHZ
uE6i3CmCeu9mFD63VEeb9uXe6Setcta8A1CyvYeYvMqImyzOemAWL1mCnZETHylgUOZ7+ROZGCs5
j1ocv3cJvuXOhcRQjO09eeHnrP3GsZHEsoxvRaEu1NzDPTHFPqIPmlALDGA6XHV33KtmvpMGB2nH
EKfx3q3hg25J5gcd2tbCbE+9771KX5X8nBzuRvqZjd3bPY/Al1JWc5KWRynfNEazRPnmkjU+DQAd
zQdeBVFDXXkzJkq3fssfJjqaUeo9je38T/qDZ0//8uP4KYIYreG9dh6SHSJbxAuSBrC4y+EfUnqi
a5U/8r+tWhUwMEYaY8ziWqcw+3lxtkcFg8BdbgNUKiLWe4QrO0V2jNtBPScRIgdCqFofhnf1TeMN
dTrserUTUyOlFjkk5DJHPaCRuVxL26I0/Lmly5xCuJGbqxrBITN8Gn6zb90waej1/sj/yWTAOUvW
RTL/FZtEkm6mCl6SeRgMsA3sHTmc5Cmkj1D3igvQueV/u80Gl0lj6Fbh/NsN3VNfNuFK5nHz47Xj
V+Yh3DxfYR+9yfsVC2ejmuur73IqSPeY0brLOO+YSKEti4aWBikknQYN8VotbXhOxpe7q//f+3k/
MXx+MAESb6P5XObqWm64dGzIASIXvE9CrjFwMGmIuh84VJrW6C4exZDKWsjbNXidb7lD0ksszx7x
Ak1w2yBlEfmpoEHTkoyTLOU1ClCRZ75LqVKMqBChgXyS0G+r+lnqcpJaj3Xti6HU17g6SD1TKqwm
uTZzir67wlprurNPR5CO5O+zogfe1/+TCgZD6JuhpJWVDJ7UB8W5MwYYf25yliK24Zcf8nytEq2c
2j4Go/NW+K9S+Ah8AlGiEm0e10M0HT3SiEHV/zPH9D2uKClAEZL4Rl53oGPCqKlowHLdWd2kQ4gk
2G9h2CZepgHvu+w3UuBiSBmnwdWXjA3cpMlA6kTyf+G4uylEbCY37o0OcUaMHdT0hDod0CrjWbNp
pFSbHPhPVqMd06Q3w2T2vKDE8D7l6kNTRcO/0IbQaeg0L7Zgzse8d59QLI03ljHkp5Ghr6OXQ3Oj
5QKKsYtEau75/TdAg/X915t5Ond0DHyMHdLzHsqZtzYy7K2Zt8qdx3thZDYACRhmr4jM0MYCWvbf
vGthLf2LVPMn1oP+Ne/hb/pul1/0PrH3cNGU7eQZ+m3OALEnlTl+YNbRpOYFu5RhrKpAq0Ilfui1
tHpyenzeComdoxaH4cnSEMZA5EB9UkHOICNhZ39slvr916mA36q8zT4ahNpgW6NRC7cm2zEGOe2D
cRgudooccTE+VxbIA/AazoKmBRREshjgav5oacyzamEBwRxoHnODGxK5wmIMntoSUGuSDvkiHxDl
UWpDea1nb1MlyGhU7XTSaXHslB61prZVtzVtxLS2/Ku7MVk5DQg7lJJ0Rmiz5awnw8qZIrIL+d6u
PFza+lkjlzEq2UsUNA5Ung6SHhoUufed1yrH+uz9CbMoWlHireNhVTRI4OQGF8DSmhdfS196ZTg2
dAHHbfgBLOjVL5Uf04I2FAXtoR+n24jUxaLOuhUNvpvO4p0rYBV4QdBAO9Vae4VVLiZqnIgyIPIT
loifqV6zAgsUJFa3j8oJdzIeHjXiIH/GT65AvED7ASbsSRG2yW6jm1+TSntvex2JM7NYOQBuSxSe
txlD0AtlBvZZF8m10eKXPAQZXbI0ktzdgWslqZSHC62iG8BpulvFhmamoVv82IWXwR/Th2WVBQ9I
4cCmGh46HT0ur4AFaML9DwbP3aN5D4m0c5vFZDqdDJIzl1GF7ap3QZTVX/NsOgvNr3NoQDSiqIMg
IqcD3IYrITVxD2wwhpaf2tA9jVW9q13zMmukjWkQhLKlLsxeUXZZOM+r2d3kWXYLwnzno8VCXRTa
XnSmADcs1aGC89oCQU5IL6EyTqnAGHO0+vKfoUbI2+3HKwXdVx9SD8N0O4aUXw1SE1tkQh2wo9qr
Zqc0GGYgDOETaDmr3E1eOjqG08D+MHr8ULeqt1z6TYC80mryJ22ZVrsq4wkZZo23JXc16+ZvcNPF
gobY/agE3y0lfX6mJxvgx/gqGeQHqHH4PuA19PxmjO+ZudVNsjDtnCdrWw+3rs9gOtAztKRDXKFq
eLLn6Eiq9k8QDM1B0y9xoKBy6NgbgnYL3iOa5kYF74BhcYStRRm4mj20E6g7zN0ZJmC4bD09XGnM
A5Bj2jUWgGagAle9V3703GOUrtbXs/VY5Srdr5EdrOpI+WeG7bdbwaIoGa2/P1gpEtkwf2ZsU+05
zUpdapaBLm8tz8cWyyqAWlXJ1LmKWi5M7pIlH3wORnvQdTTA2mRc1u0MFDu3aPmMp02ieVxHBdxb
GKJsZf5ZdQnWYRhn2LBNWCxHq11TSWx5C42zChyVXDDT4hkqrKXqZBzH+kRKTa92XT+cC2+SZokJ
7Gz3GljaTTOVt8TXH1UrQvhrfkfBiO5xEG4TEyNKhIQQPOJ8Gek1DN6mshe2FaTwTUNjFSY5RLli
hg8JvRkRwjnnU2jDgIIwAm28dvqUwkser8fZAoqqOta1jFG6Q6apWAY4m47avyKEHC6suTF3lc0k
Z10l2xKk3CrNr23m7lyjQ1JkjtAooGRi5gjA1WZUbAqmWpgEDVYVtJcry7qfEdUq4XrV9BltUOl7
mobwEuvGZ5qgUmglxSZXagbXmKhx9NLfo5sAiLTj1SgKQDow+lbiq4L426puhjjW/MzUo30CqP9O
w868ijTr6KEwvhhte144FYBns3HpBm2GhWOBQVfNZmm66Wdbav1udDNAbx20uvALoVx2QJHDRNS9
DTADKvvqxlWHtWrRgRMzSHCdQcttEUwOxFusGu+GrPFfYBdMxxb6yS21Ywo1LCVNbUVgUR2STQlS
IpC8yNstAuCqjCrEm3bGTJa9tg8ze1g0XM6FGdKvlKNfjIp1yNZaGP1lDNxPJhvH5WQY3Fm7XZjO
FG8tVC+WhU91JTYIT/Jd5OnM94WUCZ1mGVsYmsjERtPBC6POf51Nt1i5k31xnLEiLe9eLRZs0vf2
xrHKb/Lw70P33M89hhc1ByTe1Q/mHgfGG6AcaO6TM3c/5C7QO8tQbvMcLmeSDY9tllk7Is3MCdVl
O8fxYsoA+3j9UmEqm0YtwLeQEW2UC5pqqZruMgzZMUMgjY366Gy03FaWXoxnASHk7ORetGrKZJMy
DAzfHFWour8psTABffmLobszivq5gv+1aJiIZhIqR10KJK3nc68VKJMjgnnLOQI0nFuDubU01gq+
Bkd3ER8g9GPoDe6LEj/aIuGuaFh1o+B9e1OxUjkIOSyyQ9s0/8IOKRmzQpKntQl+Ec5zVmVjnhqS
EUv6cfZkPdMF7yBnsc79ws+tK+yZYdU4If1tgKgzZTHX6nfTNOrSq1sE8HqAZBxNnnRQ2lrsIlKq
ng0JBWksTcYiXGrjTD+ZoW6aNnpSZz9Z1cTzvMlBDhq8MtqsllrXL93Sh24+PCsWIMRqYOOTdSEQ
imYIzfE67oybNErSDbfWtPjcT90nxCdwTRrdFUmKvHqUpovUwkn30ugfIkH73CrbRYxIj59kNCb7
Q7LMJvF0zAohnyjd4Mkry5bG2abhnDQZaph72kAV/2FMJ6CJKrBn4R7oCWOlETaOJHSa1W/kfMdd
DFhiUd7qOe13wAM9pqgfeS23KugrwGb4KC6nfKG3V/xnYEGOywhl+1hRzUzREWPioD5VHbzLovTy
jeF9t31FxUEr0WLQV8Ce4Ut7GS5Q8dEbjk/nEr2uXWJRXwjXqYf+LnmCQ9m9JxGQEackVgKhsJjm
am1ZTXnyqp2jlPpayXP2yGjdXCQ99wUj8nGXXZre/Vc19T+fIICCVXweaFhbFDkPnh99ESBRNG6G
VdzhWzMiR0pVaWpyqO062Fk5c3N08eJ1h7ArR119dUuLjG7Ywo7EejdlBbBeO02KSvHZjQ92VF99
hleWSdc/6Z36g6bCeppQ9O4iHshxH8pRg29pmewCJhmNMsetcRMkYJoSlZ9WW3N/gCrWzZtf+gum
Sh6aHl/KyhDC1Rr37/Q4xOoTMj+APBnvqe2yWOmBfkTqpWvqrdV6yJuiGFUU/cCYwsgdcPRd2bKF
QuRaro49pksmnelhGNCmCSLsnjUNb+VkHNLMO3kdez434KDmBAWLvoSlWprVLRtomUm6LFsGGhO9
tatdCkfdN26WnYPO89aufkD/sKMyds1MtO40ymRhMNM53NfLbmjQ2ClvpRZ550ZJNnS0LgM93sc9
2HYXGJGWE5gEM1Fi7m4720CH6C+T1ABzAJ5vFEvZ+HNhbmO9uHYZZZoxMeARB9Buy4rMu6ace74M
Lb0ez1o1blJNSAC9GW1jtybBqhns5n6OV7mX7Bm7xMx20SE2nHJXMPWVliRbY5KGlabWa0unSKXr
hyzksAuqSzZHP1MIonJsgSw4LXuZrfDZoxm7GjpFPdl1NwC+xTceQ6sBitwNH84IyqBVwp/EL54R
50nfIMnXNLrX4ymTh/unjeMmOAnFc5hZFHbjzDi4CiKF+ayS5Jn6raqUQLdiA062V9kPXm2ryxzc
wTYcdfvh/jUkFH5AD1C6tROTlsowp9PbdsqjiwpauajMieMrRt/IphLSRLqJwopzzTU7WLYjDZq+
WtpXQ0U5vo73uTKA6ZeHIu15moo62ZSchNVKvTn4zwNspuRo09qsGcpbyvilX+vvmskisAIlBKHC
p2GVoCJooprQxEVDQawzXnKuWFdO/juTBtFGieJ86StoQQ0Jg950WfbH0dH74/0jp1JcRFK6oFx7
/QCKHLnYfdLltNB7w574Rj9pCPHQRclHSTcrGxf3baXRTDEXgbUxLMReSWgeGt+YX73JDncKrP0t
DZzGWzAam8ytNJDNAKVgk483ZM9juMnzxlQzfzVzMr8ifgvKCyXBn4gWM8WZFpOTF1e/puhoZNsq
Hu3H0avonNc6bWf12TXq3HjNtYr3pWK157g0k83QBf6irK0PD9TvpdZUD2T8fG2qql2h4KFdZtNA
vXqosh1pumWtRwkOGSstKlrj5MQZJ5c7WczrRuo6HJ3ircnGB9wyJ6h3btX1HKcWx3Q/IgPgjiDr
evVpVMbLULj+Qx3ltwFA21OJbo2iuOqz2ZVfdW7WD6oWN0ym5YurXTSWtoCS9i8e2SmQxXy0/5wU
ArbiTkhYxt2qTHv3oPfAysx6TM9Tg/U0i0cwFOYmsWZtB/vNe2nd6hQ4xrCjiVJFPTIzVmbgmTvF
boo35l7gvqtXHQr94I3erfGuaZtaT3Xx121Cd9+oucqYuD//Pvi1ea6h4EYmzJ4YkNoc18U5kM+y
LC32boj+Sa9R3NJ0y1qzI9QzkV6GfEetvUYug6LVHN5SRI5ekQp0k2F6i7PPISBzEOtVeTKNgJYr
qzuTmHhQ02A4N5SKibe0/DkSWU2aCdtvIMawUAYpDSnDpkmbD9tIvePIxb4W8TReUbA5qI1WM+1u
TQerriLGL1ptm4V68xBDusC1UqMds3T9au6a+Ww2aDGwOS1iWX0+V/1gHpuIsJwX9RhGzCiEQfKF
ECkDTGFtXGjXjXeArpX9VOUUmqPBXoC6VS41y+ZoTSra1ZGNgmtcHgp3XRR29uPH9qmIjfZvr9tX
+tjUP0mRPdVwb5kJcV9rBEO/OXM/naGovzA6P+SEZxSmYKd6s+F+jMNP6rSkBMiorQnyqmhpjjo0
lij+8smM6b5TvpS1QRmj1D5ifOFhGTIKew6muHvQZ+L70WyMT8iE6E+2dXgJE2u4jVVCVNP6+mcM
33ExwLbEYYSuoJhjeGoR+FyX2dBuptE317ph9YdSndUHtQyREgR9jIgQstJEPTclj5NXFBrtLT2T
PqVkhVzt3uq0cJcHMSIQaTO4JyKW7dRP0c2qj4ZW68ectrXBSsanGO/y0c3xJtJheofV0W4okddb
VKAG3qXb7EYT/5JwwLkY6FEdUkSgt4y1qY9Q9hknLpvgaTS9pzhGry+uLO0weXPxYnmFg/Pce7v7
p80w+kSWTLYY0JTWje4EK9gwKnj6uGyPljzoitIc9SREuALgupeZqKIUkXZOAwZ/ahLJzdzWZ8sx
OnS5+2rYzVP5TGscWGur/yhIIq7CUdEF/akD70Zkx3I6Y+nqQ7CPvN69Bk3YE6Q/THpkv/r1GNzc
Kn4hKfM6hVF1qRzTf0jSbD0i/PsSeEAW/WEXdd7ZNuPojzTeagAhu6iW6bXaIYPRNSuD59gGpc0U
TVRYqEiETN/P4+xuE5+xO0xQ89Cnob13fCLAAV36N2serGVgdOrBIcX2lteE9AllC8wPTmWyYnz4
Ix3H+V8CL60qgn8RQEuySG3yynTMepjcz3akEQZJlBPXK7loyDtdqlQ9ok6iQOBD5rnNM+R6DUQL
ICMdyUyajMhoytHIS8YGI+O50JQXON8Edx6i7PpMvKKqan/Ox3gzCj09qdz+NozBQWmmGfg4EmNO
BBu6dRrMU6A9FlFoX01s+pWKtHVFcq1ad0F7DqkLFAUNCXVuvBjzTaPp/dFq5h7/yLHXOvJ5a2bb
Z+bP4CqqXqahtZg6a+4KAqdK5zxazCUgWRo+oKl3iGZdh3WlAfePxvk5DSw8u6C8BK43nzXOjhOK
P4gjqkP6mFDsqKcwOxoDlbcJXvneL/yVUqTmwp/oDVVNUBvlnB//7wF9vvyoxzVqV1nJgq6r4uxV
KPyAyUi2DaR03KqWDaLRAOwQx5soA40LZ64JoYr0JRkVdaVU4bURv89ikBQiB6IKTUrsnOc3C1ii
SFGWGyvwEH/A2WuJiS9Foi7w0+3rFDTqQz/FBxq6isPUz9bJG9e9/GEnKkoKl3yE6n1x1mkg2jep
vw3MNjgyiaQcNNoFfz+6f60IkJxJElR179+Y5bsqXAOaIssPHQm/TaGisNRDqj5Himp1B72xteU4
YOO6ciTaku/MirkYXE89FI7TaPsc/hRtXHO0pi4Zn3zFRgOkrcmJ1nN88UgsuVENxqq6eE1Qv6t1
nO4S11LXqgG7lhsz7bzeIAMYiIDRNJCOLqPp6pOXtBeKBc/M1NtjYipPgMWZcLLTdquX9GwrWkFW
o2hPpJ+bEzoBfAReeNnDZ1/1tuMe7w9wpOlc1JN0qVuV+wCQFpe58pWNlSrOgypfa9X+ySYRkXKs
7ivTc6+1nSJ/6ouOKXJaN00pFhWpw6unLh36KU9e7V2NJNI244RbFiRq8pCFVXSyw/xWm0Xy0FbR
KiVKv/Zxts1j92DXc35CLXVYjyEyZMrEMCSDs+OmahVCgNzDR+57IneY8utcLepzhvINhy2miNIt
akKwtcpl6lVf6WQEH1VOUt4JkOaMLODZlD0XKaEvS5Jp1bmwnYMPbfegm81PVij0KYV+RXnA8Pzz
OC3H3KouqMMQL0RoIHaNGjISxj3M9XI/qIn11yrJC8Re0d5MEFWKBjWlscN+Hyfouio5M/PQTaNj
5MwPHVPEDDUHyLzpEDBMUs7HwNWD8xCFwIlIrq77ofYOk+XO21SFnWU17rToDOpRKJB5MIxcA0aA
5oMGs9ZdaNEMpPXTbh7JMERGu2tIpm+1IK/pr06Tk2ahjFQY4cU3ynKXNBE5ZM3ZzzVEgM6cHl2D
moHdQCej9+xVsZyr7Sc0FZs9nNlkeDRU7dR5qY1PQ1qzB1W6tVvjX6ePe8jO6VZjXy9oNEmvqeW8
D6wAlGiVeDw4+H4LYwqNXeUTr+EEHY07vrW9BX4I+TRxUXQJDW0160hdmIC9oi6a3rOUoyZD1WXP
mljQBGi92Kqz85EsXDWzVW1qhBF0YlhfQR0BYpjeZj6q80F+rewqv3KMT5s0oW8obh49t1FONa3i
ZDjy9sWLkwasXTke/+8BL46mZlcJ1jVaRYiZm90pK+r+dP/IHBisCG0wWh6vEJBxNNcXhbmVoba5
K/B3HTL718Kw6VGK+l2IaCaASCohvQGOb/Ct+jKYyHfTT/mGn/PkhybdyAonX1H5+kbz5xQTQ1Fs
aeMPrLQiVC73B7b80TVNH1oyX+pJeB3GSH/sojG7YW5OfhJ6R7UxspUfaS1c+fHLc6JhB9elXKCI
MWxRfUtPoR9tFcWrt2QO1F9UPVzTtz4GPqiW6YAmixU/WgF1B6+LUZTVHeYibUZCqoxaYadOUEa7
cHqau/ZkjeWPbgza1Q5X9jCVa5NkzK12gPCnqXXKnMy/KIQMYYwKNB7Qshq0kPUdIdIi27TVTHKA
YAM2RdaCsohjZYcyw0+nqiV5EvcWBK4NmOFPrZTe0UrLnnxcePRJuF7VQmEpRdNPHXSvTeh0L6PH
Ow24f6851bpFb6ekj7TkgvpZchmIkfFn+/5cOXtVC34gKgIVhq++MNkwHDuDW5+Jy0q608Jum8PL
OLa+oS3ckOGMxAYvlOF9EK7z0BS0JIQTEtNo5Q1JaL+TaCyYJDb9rUVHd1fmwy50yKgi/JIuC50u
jFL3/zmucTANqgA4ym/yQaAqaESn2URkWSQT0+bgHbMJOKU2NhwfGW5mGFyiKaSGn+rF70ea9CQU
Ru6j5zGB044DCx3PUZuXlSw8LCU5Ca++3D+7PzRR42zpAp5IKaX/j6jzao4UWbfoLyICEv9aQHkj
lbxeiJ6ebjwkiefX31U658Z5GEXLRLemCpLPrL138vS/b0gqm40xZv2+9fosKmLidxbbEC+pmkNn
Nv2nn8/Mpu9DXfbF7udTn/SHs1z0f/FvjZ/1zHzI5PG1wmKwiDP5WTqJ4E6YY8Jr+VSmiJa0qX0y
Oqe5oIy4TlX+nvvG9FtNw5c9mPFr19jzTstbc88gJX3hsQ6O08pktySMLVgrSGsh+Lguhqd0ncT3
6NLfOL6IPNMR51GOzTU1Gi4xrajO/lpbW2wf88WlTZS2eyXVkqSKrEuu+Uw45VxwdFvYgBEfBmKO
XQlS0opiSzk8V5aRenY0EMU8kkyYhdobYabzKanT7dBb+llj5s6ks+PJaC/Ne+EQTIl4n0zy3tjH
+0XTlh10/p+yaFYG5KkX/PT3uH0Xrwn4UeMPRyNbqFZ5tlX7dULpM63xk80qg+ETBpHTapzSRyQ0
HmHk9TxKr3m2iEx51F8/f/r52jrKY5zA2OVm4WzTluWSk2NvbSQNZ/p6Iv0iFxvCqJ78kRpII1X7
lvJs4JLx5h1bt7xUy7QvV9O/xkVjvtjQRGuVqifWYOJlwt+b4OTaxSpdm5+SNhNJkPf4dZZVs54X
Z8YD13WzqHpoc9PRpWZ8fMMyLX87GuIr1t3x6KNkOmqPDz+f/vypbCaAehq/QK22eZ05Yc680wEF
8sGtVueIBQkw/cMy/udPycLITQ4Wa2C+lCVMuFmn6luSzuWZ2bF5qOjymulkeNdiTbobkEd3+/nT
ko76fhwsNlptEC+5c6qt3LhUfgF6a+P/yjyvLFgAx+O9kfiE5oy6NjhVj/c5r65O7Dk3UqpwvGGB
1iCOZW3iRmXerLfWJ71zanVcxOf0wvqUxL7qxLte7cYUfYQAHnvzDEap65DfE0JD8JjHaNE0ZPaU
VsRieZqOwDJbZqJvCIcf1UTiHMnQryPuoTwBKFksQUrh0I2XvsjE1SPKr9aRToiqfckfH6gdcRqD
Z6AfKzDc1v3QaFHAz+aCdmEQtxxXsXMLqocDAgej06vQ9sTwrcgbgPxTGJRlM+v/fEwvSJm0He4O
Ihyt1nvjve13RlOWEe6kHnSAcoHvtTX6+W5hYBBbM9UNnaXdJYZQnzmDHFIdtOzq9sbyFo+YDmuN
+sSKvjxOLugeCkPiIa0nVxnq2ac+pvRh6FNSCzpDtrUGHe201bgXrxlrplRvC+lU4aRWeX4kfd4K
4zFErpX11SRNxESPgVLJ07bu23uRm+lJWuqvKovfjBnVnYE5UbjzLG/SMM2g0QekyTzxb3kFZ8MU
I8csyPd3clrgq0mjmpwcQdWS+NGAluadsBjsx5Muh8pq3fdSvXhGeTAXVf0WOco9ORQMj5biNyJ1
xF+zsl/8ykwOw1IT7sg7GYxmrCKCELR+0zKJ1dnEzQXOr2sx0wfE87Erkv8WIOWjFOnaZsHhiZQM
7Z5gAYLAe+mvsT4u3wAkbLyXczFaTMkfnsAlx39oC9cN8F1erutkLlcp7KcyYysO/XbJTDvdjSs/
oJeDs2uQ5mwcKZdPgy4P4DVToWMRTjiKSX/PE2OrqtK/2zPufYVJREIOnfFq0lqJvp13lRhZXCdV
S0p9l/jMNhonxH8Vib9q471r5P8ktYWr8eoVX2uMpBzneVI905pq1VOvWp1+VK6xUPaP7T6ZvGVL
s2te//Mna6QwjMWV348rvrO1D1Vmc7jKZDqQK6F9+BJBh+PF9yWBRoFGqo/9CjxJuvN5dNr03rbS
efKMz2IS6f3nK7X3DTlrnJVEshdX8olIgAZ9vts8jZ7PMjvTzO3PN9LewiMp7kviyvLkOT6mY1Jg
qa9zhXRVy/BenUrSSC9Tb83P+UrwnQ3Ge3BZVj6jBeDGGteYSZk/BD240+9FnKZM+oC6aXbo9YGm
30mIanBXdCAeHp26sm742avnUWXfDDXqjasx9m5nGpJOkeKqJ3X7VmkHOxuWk3SyfVejQWP4TI7l
te/89qQgxKKCN+l9nt6grp4zr17/EOoYEUmGo0IHerumnbiQtCwusWWJTTM42TZ38PCIyWXRfHs3
mgSg1arxw9XJl3cri1+bSXdvnRDzO4FgYEJG84q5A1S8Zh3aIfvb2GnxbVT147JiBz5WbLsFk7gK
Fcu+cvSUM+2LdffF6Vr7GQCIwikRf5Ky6PdDXC7bVMehTYfCYUFDkQWP6G46o9WtTcWY3Fw+5bvp
BDnu4TyqpHeeyuLTj+3kWYBhdoPRvfQNXuZtqrkH4a6vs2OYV2xnCMTKkbgTPyBCCH8LM2eHGbji
8WSnptrGJp/+fO3nw4BT0VZbXTLm4zGQYvX9sLbHYTe7qtz6M4Ut6E59+pkRl4YHB5Dn7faxx2Gp
sz6zDymOw7ofc/tzWNjYDSAOEDt+vp9nhyFMc9ClFb+1mWc+51hhKCle41VM98JK/ipPoJL0iKRo
nOjxX2sZ7gU3ofSFmyTbetaghT+fqlnk4VBNyZY6y7jVUFl5wwJjiHEx/fngvcymIs4iTwnHKGzr
hRVMH7W2TsjOasPQLCsyo5WFv878R5K1qTBI3JBeXW9Li5KoYZK+MbNpo4+owzzO8C0Btc11SnD+
MXPwyBmR6aRdfEJbMDkjotDyKvO05NpLvwakWdU3X1GwFTQUJJ7HZH7idOEWmDCJeI4jiH5eH1dr
XrJucKPOp9QcMY19wWfIY2jtFy+jbTVXf+g/OvGPrjsTMRi9f9bZVx3oociWrErIaD+19xo+ugE3
lnXB1OqEAWhHq/L/xYJLLXUBaCtrWm+t/DM2HTHeS9ofxsKE76NZ+14W6271j32gaYPlKpJ1Bstj
HsxA9NYUXTQ8It0cvMcxKXYJaFnYvmupftb1Hgagbu/i8cHLsQdC6FzueMg8tK29da6HPN4jVCV0
fab5nNLURXgVm/vO2w/5DEPoZ9MzlZZHA2K492URT37r+0fJCAeLgaaKmfAPM1Y5kmDgx3d+vjZN
apPZGKNXSxpffz5kFstwDgwMmJgVDfb1fx+mPOeQmClRWxWWjtEc7GlB3rcS8R1X/Rs6Z+PCqU7v
/Ph63rKvqnJp/OfHWpKrHatN3y3RlBcpcu+/P9aTkG3YIjuWmj3vE91rQ7gDJiimOx0GaJr7MJLU
MLQI+h+fzXEv7gW+cmErCWvufn7i8aFJcYpLMOJdUUJFra7Px8X7+5/y9z8fqxwtHnBuwmTmq5Cl
xf+z8wURrV9quzEuds4cVwdZQIKa7jifvPfKGenWdf7HyrrBKRITRTAAe2fisrHprVsbO95nXWfx
wZTdSiwqn45uQbVP73vV0la8aORduxbKRIPU451HwJ1RWfE+gcPdSc2zn1LeryCVbGGrRd4AXZa/
q5eFeuuVv2fPfFttEuf6aTjhsmS+zStMYSfrgW5yNN9IJzY3+mLzaSXwmmzt/37XMIhBzubmT6zX
4pz4TX2WZvTzydzO4kwsrzVsIPl4lJYi3ZqT/thwWVgAZkQIZE1MSl+qIop7niMkWh3Is/rf3CZm
alpkPu2ckE2kBk6yehiM27r675Ln0jGRtnFzcZu8/fxp7Y563cXXn6+0MUtCDLXPAkeqi7S9drtw
VhIQODqX2XDLA7X+E6k7xYW7uri0Px8szz+lBnouvqxi7IaaaRCXqY5gw8k1cqQXIYb1TnEnbHac
OJYhCESdORbrrXSNYe+gf4s6xzpRIKXBNLbDTnK6v2hl1nJdiLuqZ3zrzAIK0dMisjnl6Cu4hhqQ
2G2uCmVtFNOwE1Y5IIvq9VA3C1RnyPEB2eKn5vGBfMlPbKuptjtTC/JRtlsdhdF5EfO+0RH8zi+E
S5lB2ePDQMW83OZknU5jV51dMjlOTUbrZNCWmnodljENlmU8WqqKhHmNuUdqFNnzms/DUbEuk3k3
3CZKpKUQnLvEl2i2oYX+oNlRWTFf1Url7yaXFt73UmM7dI/GqneoGaU4L6NR3aBMjLPe2zg4txpO
H0A43ovzSCKwL2bZd09csy82jcWBnTJ6jPJvjk+eNpVXQVLPJUvUdelYniQp1gaL/49O4sL2kRiy
hVTPntaBVMyFFbNuqw+XtuvQKwRhI3DKyCrx3ff6Mkp1fqNcU9tJYdVnER8TrDEJ6xVc3rEZXfvO
4vOQWeAOk8v2qqnurutOb371MtTGoxrMYIyNJyW9EhVynFIOD3cdI1WcsyzcpJLpyzSobSalLzxb
jHI7VPjF65XfbHFBjnEScO1n2HYaZxreokwQZc4VSxw7U5G3GFko8seAi2KnFNMTW/WPSqxPxUrP
L2eGHuC5m3rJethncqjxcMmDzLJIf5fkWsw1RezCTyU5HbBlde0GE8E+bPMK90JyzBP5StqnOpP/
HLa+Nh19DI42Jb37llD0B2SGR18HDOFD47idhQon167t4PaBdHXa0GR6tS1tp6r+ueuLkzdZZ4wv
pu2C8Zfejx3YavJZE9EZLDXNKom5FI41JQ654muR3+r5PjJcAryRBsSSswKGJG9WOb2xmM8OGCR/
01clTlNuq443WCXMsEmuydBK1VNQZCCEhIRhYr3iMPIrb6vpywJJ9cfMYH3Cu6YWmL7UZAalk1EV
Kq3C2QzSyBoastMda+OayP9jC7rO0OS9q0zOI0dFpV38YuLDjqN/kbglBBPVZLikiQz9ypEYtBkX
pNhe0GF5tHHjCaG2esGPSYSNDmYEDc9JMKN4sEpzt4oEEj19jPa8NWNZlwPc4OddczIFJfc6EI9H
AHRPli8ucGbdfhBnZDPkhNrF7n7LgvzSk+1BtQKKRs7Etl38Hjw9fzVs7iLERwejMAsmLStTHGWf
5PSLeR//lpXNN5sgtxw4ghO/2gloi4CUQgF9Jn5NsLiRm3jMG1vr8SK9CnYUBIEwF57MeWN4bLXX
mC1WPxjfxOVMAQu4gwlZS+6s625ZDkZ93e8z7VecjmeA5fxoW8chZTzUbmf+po3rT3KfDynBLuYf
dyXGu9GalJ3zRg0U7L1rEiodO24wqioHVJM07iNlF4TSddT6t2Wunahj1bBZZN8EuZUhx4zRWMdY
7bEAf5ei7A7Ct1/cUr7Bij6TE0QTmA7h4GF65Mu99fgnHLreZgEZLgna4P3ucpC+r0440ylnjUPT
zg+pUeyyeONWIIoMC+lcg8w1PrqJm7ZGirOADIauSfdoxOKNWKdup3nEJ7vii3LH2Mmrm7XWrnOo
tvJ0CycB/KLJnlh6tw+JONvX1aQCY+UhWJdw/WT7sTbhbE6yJKiK6uHC7fNyYy88MSAMOSnGzd/E
GMTWL1VJaoXc2VP2Txu3B7Zex0Vq+0F1aB/j9io7pA6uzjGHLBHIuTtDHW/NORG7eWlvOYLJjW7Z
6bnM+6PZ+ECCWc9CDYAYWuJRAyTPubCsHcyP4XRyZxmZs+mqPj+4Jpf9mFu7xlQsrNBig1X3Ml5O
LXTXxtBd2FZ92sbWjJy8Ny9FZoK7evqbpT77qsW6rLBZg4ztFeCMjeLMIjJfk1B3k5vJxpyETvNY
c2GM5rggkyh4krmjyyIMhFUhzapBTbZKkSTPr1s3vs8RBFk/xRlBDPKSmP52XjMjGNrisxg7tHcW
HFzWjoeEq3CAZibaosT9f63uatG+peVc9GJxLl4H/dewfNpM9vSK3qHfpeM/dCDdvqvWhnTvOnsu
2XXiCc4QlCdOa2HS2MXt1jfGE3k8h5piERCCX9wUlg4XwUlKX8aKhUWf9a+q2R77IxrgBdnIKhxe
XlG0+1HKqwatGsC5JyHw7y/DWiISku/Cbd4S0hOPreecVacu7PkuFputgzEbX44yiWaglu5rlgNL
VZ87Tvs8TnDbYY869uC4Ze9g2pfM9naEWA79fEpC8l1I2vul/HvSktpMP0DIUuVo28XXXmNbwhz6
e3K+Cu7FpDuUGb7j1YRnK6V07K7MNszhY5xgO11WwdIkbtpyYF5LgqpbHlHaWrBt75udi8tWuXQ3
6thdLxqwjYecfWn5FcCxNlODbYrjKSYIK20NKKbed4gD+u5Paz3M2NWx9ucTaBU7LHwdJN2fu/qv
6eK+tIXTYV9SHEbkfFq1vqSDZ5N9qg5DkoeSk3d1Nplan9wZvdN619ZVoE/yL6vj/M1FDLMkEMX0
mq0CBSfs7phOwGDkC8vvtLTwYdJHyqQ22TeF34RGzYgMhPZk/1lWJpfSbRmLGfbe1J07eX5/Jtdt
jsBcTwikqmiISSjkhzPtlPtT+sIbX6wDpin98DVbJmAZpiuJX29sM38zSIGPW05CgH4ZxSZLpdx+
XWaM/nx3DLHkYRjAPZJ7PJ6JYs7CntRMbzqjWNpBV68wgdSGfu+/JtX478QaZuP1/2qduRw1Yk4S
QZR242DVlK8EI+GeX5Zfmd8dRc4MTQzvAhJzMy/5W9dBSA/Sei/w1Q6Sv55IowXfGeqac8r8cKzH
SyH6vekrLxwEupGqYObR0hngZ/mPptS2n+RtKNdHJtd+7fSwmL1PQO15M1Nds0gPOnxSGTjV1qWk
Im5SX2AzwjxZR3Cylz7nXF20/bWx976Ks5s6Jq32NdLRBkbjDpuMaPKbHL4LLXVZgUntaqelOkwy
/mjnxA36UZVRKRQto5mwLpk1yhyVwngN+8w0zVP9n7jffg3zvJehlWpETLe+uYln7bzqTROMa1du
CfUlTzP33V2vxz3IdnLWqwcjvMyBnPUb2RJWy2PrbRmMv2bMxMEt7rbtf2c2jm9dWV1LAjI5psgu
0N0j2/LmUPW6Ovk5xgi51u+sbPJ3C7ZfV652It1MBsWw8+PEWJhELTatS0yGyAof2nip9T7yoPOL
6dn3S0RcZIDUzXGuDRJnG/GsVPI5ejPhB0pmISg2Gl89J8N7wNgxwZ1WzuqfwXo4GIuEyzAlSLuY
/1kVXL7XkySc078ZaPuWQr3QjprbJHNJV0OGorXGEqVspXuGkpEc/Cf9EaCmFTTjHvPUorM3w4JQ
mVfg4jssA2vBFb02jKWL+QLv224wRx53szX5W946lCLaZhJYKyF+kxsrqXdKB9WuctQktYb3A9+y
QGTPir8HwIWVbf45Os7dJdGwNUndlDEjh8wBWunXk+a2/BZyegKC/Bito+5xOZvr+umZHni8nR1r
HPCU19wnrzjatYUjh8nkzraGrT2TXxUX7KphVnk+e9aBC/XuYwROHgP5o2m5IwLJOeoE8I3Wamw9
Oh9O1Pak6bTpvd5uZhuBUH8EwHFCkqVyxjnFlfNh4CiztGCsMpBvnAI83d7LUu0y1oKs3DZ6tVYA
Kc5v283Zp6TGQa/Hd+z1t/4cf7YUjrWPH1rDOeIZb07MpWjObgBxjOw91aOlaT6X0rvASUeV7WEz
kYj0mFg0W4kXzK6+n9z8RvLna29XM5pC+8OU435pjWtq9h8ZrQvPVH2/5P22LHeVVr4bhtXDRa7G
RiBjlECuU22ugSETi5bQaza5J+kQoK8YTKotKU5/Rq86LilDW21eogUXzEr9lX5ycLKxiEyV32a/
/9IrvYQr/oelODIGCr4IXgbNvY6iH9OI3Hsw3HV5GwSm1PlGppra57EWIeJjnJWQcVX68Ztupv4B
M/MkaIw5MheLjFDRU1t2fqB75vSg9R9tUP7l6/EvQnFuc+d7u3pOXxMHnXaDuK9fy9ASv0vVsgBc
cBXh5agjQL0ND6MZfW5Z6mM0xcm0z4/1vOin2qwH3tIRZIhixUeN23na5+IiVwMX3PWxlUXG7I7B
jBQSN5b6oxbWW5fEeJ8zFEo91DuW8bq6uCa7imgQVeC3Ur1ocUL5WtWHJE7Ohr4y35rZHVpyyz1b
M6tece4iw5eTOY3QYrT98EED9OFNYg4TaR0c13ieDfOpL2zvoSLa+RqqjKZ+Bbzx0FA1J31sWHUs
u6RsmZAuNH9u7d2X1d9B2u6zlKQhxWuXeP2TV2pnzU1vGQ67ThJ/0E2gFO8fnD7WjY7kwCpQTmei
ZRNUyvNgpk0EZqWCBrXmtDx0Bl4H4ZhcjZbIPVMqGdEHB/5swC84jJ96uS2ZJO37+KETMjmHiELe
eCJPX7MEB5F1uLkl6tUu7vuDwSAz6vBLDyGd/KPQK9yY6urmpn8MWzOjzNC7vbDn+UA+txNigHFs
mQ2+xL73Dh99FEs7XTA/sh6A1AQsZ5zyEWeeRMaMKswl8Gb9UHHoM5tA8fOvO1neho7id932B9GY
Z2Ks5Vqmm0rpPSjKntEofHPBsNWYEOgSfR5kXV2cuNYZTL/1/CvHeU0uuoGdiUc1Wy2fJiM+nGp4
UAh8tfjHxm9uuIc8zb/VWvnC4+VTyOVO/xKZGJBh6/KUcHH1tfnsI3Sh5KhokNivGYYA3jD132Vs
X/ARvOr2pfT2GZlZ5L5U2OCnPIq6v0a3YKBSfPDo5Rzqi3MGAdAN2jYdLZzfsTcw+jbkb/ySyS8U
9q8yk68kRL5qQuBl5OXgTgNxQxTXPNOFwTZUp/Gd/YOf4T8PsiXjGZGVV/eb+q1KU38nPI9jxCQl
W9M3Bc0sLIfBsWW8er7JWqTHQBN1GMWg2iA9AH2w85lO6LvMHrKZBjNat53It4wplxcN2YqZkxCS
iIV/uOi3ojMlVcO00/SxQ4nkdbC7dLVcXBT0qfzjMQ8MtMbbCdgpznuSMUq35RjrWLfWCOAM4VhX
vXlPyvyr173fEroQ+HaJxApiDyvzVBeTh6KhTzhI9adqifw2nHt7COPYy5HEYHtm++sBF/yVcQhi
72X5LccHW9Svn0OJEiqzjwlLgxM+CXLMR6ARMW2G+VuMcGhyEFnUKrapBI6HvZmnoS+wMqViRXC+
WXzhnNkvVUHLFGxTOYkZ9noR5ObImdaTmzrr8GCVmtGLlXdDKXePN/gGHjaNWrP4gNN+5W+uNw+J
HbTJyoy86rdom1/awf9IWxRs9qCP9ATICwvdSrbF9CdzWfsAjdA/UYD2kxXlDdK+H24DqXjjFvgO
oLgaseMMmUIvj16jKNMPuSo7yHMrCQrzjcpLbPzUfbbTKg18m0F/B4BLaNGyhzOFWhKYK7lUSNNi
bpHWG+Fcxu9eSeuGnKhyk2dgxk/SM5n/ucxtXI6pVFjOpoi/0aCdF9Txm9HNFtTw+oXE7zfXzqMp
dfePBFK4aOuY+GoMBRt45dZZUOigXutjcrVC0CrFuEQzHXr18aXOWG/irNRu9tvJlGjapnZrZmjg
05WUqoUldenYBw1RzjZvY5Q5Wa+iVHkjnZT81icxRtVU3a3YjNJGzM/+Kq4WBSimkUnByhDxF7eS
9hW7nbvNOvEumL5FLsh6rFG90lUTY2y6CkWUE3Y83q1xXcI+1U6+PrNpZcHcZXO/S2qbKhGSFRxt
CsoGpxPZZJETi6PVG5i/wLCjfEK+bTbri+jGV4odzhpS2ZnrMAKanUCzSvpkpTqSg9Fp5w5RP33+
t10BTPxF7mUsvw3Ru2FZgO0Jr/3Qm/xU8JIE+pAcZO+eWG3d6gH9lsfwqsS/7Od0GGaHOavbQIb7
96or3+evpv/rlqUDHF2/46qieJEJ9nKcSgIm8VvGvC4JoAjrSWMOHNws/Imppv/Q9XbTiEziCdMC
PDH89ru05Q4K4myRi9QbhX/UUp7tU1XTRhF6wgNtq1EFbrsa8V6WfQxsvsJHg+A0iG1AYK6N9sgu
iT+SxoxwJMLZ15OYPKzmh66Vy2ZtwRms+4BOfTPA7wQsvC+eSpkt2VuvmiZMs5UO8t1t8AM5xPPC
nMsw+a2yivHldMngrC6FRWurDFRL3iPRXtjPraXySG/2hjT/Sfz8JonivnZiPSUrAqderRAvPkKi
ntOl0GaWwWn2zGVG/gxmTZwWS4EZx8QU4jmtKjL8IMgunI017Cz2YiPdfrVeLTi9l9Wbf3tMA38Z
MZHLTnbFORHnmCEV28lP6MImfw9YeBmLsQ71Ra+e2wndtZ9gJ8FT/Rh35hSqrqu3rb+uBzGk2Wma
ubD0wXqtIdJDk0vwnGb0eSuaGIT0AboM1qBa8wrJRQVRae9pS8qhJpYhTLFOOJu2Fin6nw8scXaF
ZsdRX0Ri9MTW8+zfeWPZt/S7NRFUdhl1kDtaoenyTM7rnBswhTz2fGe71vGfwfa1q0lQBDW30d11
jYAgXOnOos6MNwsJf0iT+G3I3NwqO6egU8m7KkVQx05HnPtUXQsGNyHLl/JcSJzSSnRKoaajz8KB
eqM/WvopEeq8Zt7TWpdTYDaVe3D0nHKRKUEMqxOahiPeU7UcAZCyfzRptEFZwNn0rrraZRutyPdN
kJBNY9T2xgAer5vpNcnkG0KM6sBm7djoa3XQzApHsCWazfGt9KRB2QwzUDdf2DTgBu9mtLxT/beB
7y5T6x4vxfOMfVdshrGGrULOq9TTJ1HTYv6Fd+7W75y/tmJGMRdVBEJJday9z2h1r7AfpzXx9/1U
znve3iDJ7ZdYJE1g6Q9TE+tbKAhv7gYMSuoxALJK9hoJRTvblbt4am9LW33PWW8QucRQ3s0GxHfZ
LzeT2T5x8bGYmahGc7Y+IUGt6JLzx7ne4QOi8Z4PWR0HtmAYPPV4DmXpyZiwGMgQXDpdIUA7PZ0c
be443lVgqTolghPjWj0m/jUpM+TvCR7tw8vk8z/u9fLS5zBU8z1rnEsyGVtuezqlyX3JUzwD+wcT
VMbEQul5vDW1gTAQ5oRr2fhUTodFl/luWHHLMut6p6fz01gMoUFFNcnFYWOBCFwh7JXzq4811wPg
INkwd97BwbglmeoCudU7V0NEGy9LFprOzO0v9ZPx22G1EbiKWDboJXpRkm0iPTa3+ox2JbF4rdlk
PKEuCN0JEtAw+EkZ/9VUKg8Etj51eOIMPl1y3miAumR46DhtinwOtdX8dib/N8i6xt7Oucu4/lu0
9nEq7SmwlOQ2X9AAW83y6tnmuDUrNE81rjTQ/SxF4qNys/it7ubd6C+ILnpyKaz1ZlODnPKJ8RmP
czi8WQTlmB3EYnQB3l/GxnBbnlj9dCZo+bF6UEf46mud1WLbNcNXZuClOXqWHiFuYc9pKX0jHyCi
nPEGQVEfkim3B8xWrnVzuLV/dJWPaQ+h6U8LfMnGGTAfkcRMbDE9O0+GsZypKCpclk7tRGmv9WGu
Oc8Y0//beeM3z9AMY+okZZ7ByWMaVGF5ylC6aTSAbkqizu3HAxrgS4M7H0oU1tk8NAM9QWmGCzdW
KVrDeK/G0if3WcZQWW28hlfQnwGIHGZrsMJB2iJSBrjEmF23K4bg5XArio8KAPUyxMZxjYkchGBL
ojrXYaDbqPIa7VvYy2l2fhMQbWD1jBZ7xTI2qkaW3b6i8ZvkGvlTzI6x2/sP/tSptV96jP2Ja2gi
wAzdD1LvJtqJsCc5T5tKE3/TKf3N+GLY23r123RbcIASryOY3MfAo+XS6p/aDkeQnjDHwPWBFBmH
8hhDSK6QP4Z1ZlK+T0jKZza3oQuwPdekFfkN9xn6or0Zm8Ueu9k0TEb7N8uXHmbQ3Vq+sXf9gSmO
iMetF1HdIT5feKF5iK6hlVcfmjaPodU0y3aBKcIZqdA4mmzHD7Kq4kR0kdEP9t2wpmSPNnrcVfJo
dcke2yWsJ9xqxxjxwxclig/XRZWAYVS5yKszGRyPtr21nfSb5Q9ueOkFpItJ9wf8Hv/fNb1WPvYf
sk6+G1v7hezFxIoWpsjW8VLBzQrDMPWktfjW9JqaIpyHBoylsqZNdq2oimDoC3BGQ4Wtqz1zHp9z
VMVwY9/VGmO7nw54uQ67Xg3cGVosj+bDjSA3n6pq9AM5WfnV3Q1zfnfZm3DHi3U38Qo4WKB2BkOB
fp3Omsbl2+DFKhbdulh9/lrVzMGLVr2bjFMPbV2+TE59APRjef7B6N04Ao9heDAoEc5ImTgQMtTz
1gINJnDSMSz095t5Xb6yOE9uNarS3DAr2qOMHRVC+N7pd6ThsOHEBGeDqRJDjMesfPafY6SjQdLa
XRD11v8xdibJsWNpdt5KWIyFLAAXuADKKnPgfcPG2Tx2ExjJx4e+vehH2oRWoIG0A2mgFUm1CH2X
kVXKzEGZzDIzgsnO6Q6/+JtzvlOZ29qv4aAOx6KAY5FU2ducaRLU4h+NMIg3Y054dcGAwqrLmTWd
2krynHplm/g3a/rTicep/RnYSyG+u4cONUkHmNSzjobTYDkyMLW3Q4tSgIGMo6jFiXcv4RrADCrS
20Jm2dbwfQmA+3FRxkngBFsJSIFrLAhqSyrM3mFUd/A4faiEgp1g3dkiVbi0DuK6YcwfZ+ayR39A
p9R2mViVLVvHoibpiWDfZhynu5Fpm1KNfezilP4t8Th6OkC2hXEKTO+xtpD8cC9aTsienheQX0kh
83WIPAcrBqhH2XHmJfTn9LWC0wrnpa8C/rbiy6rzZxVQhmao1TZUUM+L496nRmXvCqvkYEyD5GA1
6m5IpwAA3TyDI6JO7cIvjmxxRGdPQdDyo1N6OsJkR5SA3sYM4QBYtcNYXPVXFCn5LapZpOR2swFY
gG2b4enschG2TrMPLAuPQ3IKZibSWVbeRzO8Khh7z8hZQ96V4VMftleCC51ig+x3DHTc3hB6OFa/
wSxtr9LBRejdn0SmDFAxo71GIpTu26X6CvrkwRPMesM8YOgyRFdVFW8yz2ivS/Yl0ijfrBnzXpOG
a1xr9hUQDooH1GRVPZAHnkY0MlCxdgMoxZU1uiexmHI94N/c5EMXQJxIHxiSugequYwudOckebxZ
pqTmHByorWx3JThamTgzSpFjd2KQ9BZ0VXNMWoyq2ez7NFgnnKKQ9n2c+K6Tr+XUX2TNmFD5yXU9
UCgVCTOtaiK0xg8uaTaKY9bQw9TYoJ3eg2kiNeoCMI+dNq+m8G+cae53NnoFK58Pg0lCiRffJeNT
uvQvlYcpN+y4/muF0EBZWHd0nO1wXfXIByuL0p9L9uyyg6ri8j6cEnOzqP7IDDsI6Ta7jjx6a+xv
bYhOBNbPwoEiNQ8S1I2EOa9SsV7MGQJyi4XXoaVVNJ6bAHEkdcsqN/gZEAgxa/kEO0XWlRcND2no
h0cm4zZVsWqhg413sUGm1DT4a5R7q6QO76K83rcBxsKpIqhHTCbsA873toUn7sFfmOc824BnYuwY
tzckO29zITQkgTIz898KzyVPk3SzmaszkS2R50mMisljr1k25yFnohEjba1y9xr2oB5bIAyPm2uO
S3RcgNIbeUABfOenZXg7SYJ06757rGixTXu6QuPnHlQUEVJN9MGSDBvUYRzqC+odJanCPTYTjiN+
1ZHHpNZwPpvbIDAwRYS7xgSm1AneewarOIKN+j3htBC56oJ1QwLiOh7OlerEarKmDyY+I9k4HCKe
iq+mzF6OWcThg2Ei1yvEH70RviHr2scWPmdfGuFuwqdPHsiPQMbnMXWeAjHJg6zlKbaNdqM0saks
Tdp5VmU22QM7FYT5TkoP1wgyVXq4bRN2p6W3JQoB7pcApkCDBS4ovmy6X+clrQpNEKv65SbwXeMa
Cw0B4CXrQ19X+fiyCRxKzH2SiVPMQvrYNupCdNjF4NncpBLeSivSjRHo0pA/Y+rqNUfbYzuNRHwn
nybTZdpvhYWmzz4Hg7D7wGl4jZz6UIrIWDmBemPxPCLvpXXJbbRZTLpGX8HGwyZjeIw1p0Wkt8NI
1IJTulvVDOZu7LZsuREcLl1P7e6tIOtSkLnlYzpxY+/rJNhILui0YKBfEOYWsK0pqZG33ZA+yCqk
ky6orr2nBdpNjx3k2ETT1zJ2HS8+t9kfmYcLzYMnH1UBEdO0JasFgxNFHWodOtDysDAD8Q7SLX8J
oudYPxYwgOSI+KzYGm7wSWFwNzQGKKCY8w8tyhdjLwZWUWnfudnCXMyX4qriHsANPFxlBVL4gqCN
logTRyK1tikEVtJr79uEcCh2bstZhvlP0uXO2BSQe0NGfSZ1/hOL0HDsbCn2op5Xfuk+FX4u1xAP
jh64YC8xbtKyPs4248qM9PoZ+d1YdPKDZdMvJxIXsnwqcATFkyWrYmNWfn/J61HtLVTbK9fmrg4H
q+BtxS6nYwXOZXrrIcFltCeJ/JDjKjXoqyIAbhufB7x48jobaUg800X3jy4raa16n5ImPiNwB236
nBjWScbdazyjeGXSnm/9ShoUWSEDTI5NO9qZo1C8uTOMayhKdW092DZKxPIyw8pBoZDcZy4BmITg
rtUIPoRVaWmlTDNDOoO6Gx8FFik1H3OR/kKUt/ZG42zbvJf9+HNuCZblcLWc6SPeh0PPLMyXXwiu
koNZGT9d0ku2osOGioFHRf2zzOI3It1pUPBrrEg7IrKowAMxnpeyvA8K9RPZM1MwvBhIMsuCcafN
Gt1csPA7xAKw/OOSXpWeBYuwkUeDFyXF6b+EPgLG8s0tzTdzehrKOl3HJV21PZiaALYcoqY5x5Ke
uNeTMzI5MpRHxTixvDSHY0yOzmD6uHBYtgKE4HyEuhilmKungYqZNne1EEZe/RIiu8oA/mGNzVI2
1FtJKK0XDFA+GFdInX5smXgyKPDI8EISJAg8bRRU75CFRQIJo0ga+lWol3HBL8uwgy8FsNaybh6k
WVEXLiEgBSPcYlq/pXAYdlZ6A3/nFCiydRpJTSGLmWJA8WJhkIDQhvJDFdkxGvHBGsLctrN1n6PL
5Lma812rGEilLOOTkuE6rSgRYnGKIwJQUeLioRxKPe8gAgfB5bkoWZT4uFiof51VX3q0z1OzT+ZE
wo2DiBpn0SNMOHagrdNtAp/kz14ZLKYzIH4AocbEJZO0QcLhWhQBPRg6V9Y5ghFkHozt0Ykszmtt
e6ciHFNS12zurjUWqFCizsJjoh2o9+hp8bgw4HdK5wk9nw9f5IK+HmVyXBGBkAVHVx+vUprcM2MX
tGnV3aHcDFBVFZz9Dos8uGljjEpItOiOk5SxMzP+m3BZ9hxUcCKb3F2bQDRILF52RP+htUAnDXL2
k+rW2fjG0sKxeUt6+yuF77ExlP2aUtdiCUcTu0SAjsJqVVvzcBWNO5o33LELT3RkDzrRxZfbNB4v
fRK8JtVpEflJqBkhrQY7Mp1k4op6ouS85t1wlYwFJJ+KOX3C6CIfetC2jXT3jrFpuEx9S9Fa5t3J
Qm6MCD/fezmHfI/jcpXguFv5GNNcKnb2Ah66h7h/KoRkKaafuj6NcFKL8hYkXXRrTOJnn3fnGh3p
3ktFfii8t8lkf+qMrji6dXXjQaY88pt0zvfrPPT1AwLuIOvifZMISHswUQml7a7hsFIQZlmyVcJ8
TnvfQ4WrPuOWfQLnDJo5Vz2lE81DUbgBt13eWGF5uxgB8+a6uIsIN0zyeT1ScJ6IEMeu5cwe61EU
pqOH38FuPgyUMSgdcB0nkB+S5KOoBMjZIFSb2cBIyItcwp6EC0UYDeLKbjuWpDOahfeScatGWDmi
jJv3pmNk9ynuoBll9N6SUH+GrForzugdo/7XpKt9JhreTQZLsHVH7sQQXQQtQOe507ExUwuIMCqJ
sOffLGQIixfXvODkDYcQXaV7v0A/OvYxbyu7iHeL7TEsj92bgjvSflbc8xzaizzLccvlt6KumnOa
R3dqBtBox6Qa1gXVT1/+9OZmryis4t5m+xpOzhkp+m1Y1t56atkBMyrAROSqYGV47F/rth8vCYsI
k/rSGuv4jtTYgWxPsKStMrYNdgleTQ6Zpr8xrQQm/4QP7Dypwt8FJqBJ4DKoXmRcHcu4PgFp97aV
k9drp7aMYySsr8k0xsfYBq5GapOADXFiRFPvjJEzbV5byXjJxURqVBmRVYAKI2yNlVEABWtHFB2G
ftDxiM8sM4s9iqN0I32ZYu2ADycZQCwe5H1OyoHdKgsoPZcd49PAhns7GdOKgJFhA4AuuIlT8+ha
6GZjt7wwvvlCge+s54rTmi19v8sEkj4rNC5hhAkrnJdzW4rspPtvJurDo0UFcGUKAdvCQFqVzVm9
lTYFr5F9NCR09CT+RMGjyRJmk5Js6vs6esDtf7oJcmWdwrcM7zEkhxW18gusLksibpveWVEB7K9e
2PsQs1MsMysnDIL+HwEdDrNzA0hF4nmvgpQEnUuw8OrxtF+kOT93JLNwkt8DL1kVPcm7OpRFh4ak
AemHjcXfZmwkigT9sc4p+w4n01+g/2vK6RJEzL70wxItBLCqu4lskkWRnRTqPq+mU0Smkkb7N0KL
8YoPt762s+zJM+13nRejAy+WIeb1HFmY2T9rZx3Y07uG3OsP42q8tcLwm6VPE/6hg12QgqzssLv9
ztacSASt+vTWT0BBkgrjjeSoRNMbcGqd3FRa868pt55RYDmRui4IHLWG5pXr7PvBTNODk0f4q4x9
HwBb5hLTn9KRBJmZfuhABOHENDLuDmHLxgmCz8X1eCKAyRfqyy9MGDraYPxHoJgENpxn5bV+5H1k
vo+1c1BjctA5KCVJME49vnHkQOIcJWAsfhOz331mzwedHQA/7MGYHvQX6geSEy+gvwyo3Mr0uvvY
Frc54kljCF/1E6mzQ1RSfw1DeuOgZbXJQtD5B4ONMoepPBA4KNWSbYC4M4hT+reAtCHsrq2AxBMy
aGTC08zP0jkM3WzvK0d9Dxoj+/v/7olY0J/SL9Y4hBveMKyJuk+ldvpR6vScAVQVvD9ITf1GX1w6
WcPPqw8/uYtHXAvEnrbQgVYlqrB8SA86AlGHWeocjdYKTl5fbxeLDGAd6Iijd5VjxcGNrXOQdAxp
mLPyi8aVToPQUQ76etHhUDiCEPiIB/11NvEm+nKsOvdBRNy8daRHRyhJXFTnGoWJ/oIQ4jBFbrbk
TwkxKHEjQLPN7zbCGizx9zoIr4fb9qD/BULS9w9kCMg080V/qLMH9fWvs0zjbdgZOyOFK0LgiiL8
XMeXVvI4MpqcyWEJfevdSZxzPlvbqibyS+cw8KRQn6+MZHwABbUxwfaHBD3gmv2sG8ZOOEul8j5j
Hfjg+O6rTyJEG9TPrLYbG0p2HN+CQ3vHOv8hxfizJUEk5LpaHHL/GBha/LPxrQ+beLM8638CcvoQ
NU/oUrCJtPIbrww/iwES04yYnhQQQpjvJBpxu7M/Bh3vli8maQ7OVUPOr/7DzBCZAqnOeI6+w33n
Qzjg7PbdD5+4CPreDx0jO0iDiXZwlG5Oy1JddFim/hqd3/J9hnUQJIfJYDnLg/n9t3/6y7/80+f0
z9FXheEI7m2p/vIvfPxZ1TNBT3H3Dx/+5bEq+M/39/z71/z9d/zlOvlEBl796v7Dr9p/VTfvxZf6
xy/Sj+bffzK//a+PbvPevf/dB9uyS7r5rv9q5/sv4m+670fB36G/8v/3k799ff+Ux7n++vPvn1Vf
4ia6/4qSqvz9r586/vzz777//Tz98TTpH//Xz+nH/+ff//f/+J//57/+93/9b//5X//L//rH7/p6
V92ff3fknzwhXR9joeNYjinF77+NX9+fMf9kmp4FV9Ymd95jXvn7b6RSdDHfJP7kkuOMq9eWLl2h
Z//+Gyub709ZfzJd13KYf/pCBpZj/f5vf/zfvYj/70X9jWCvS8X+Xf35d9vmJ9V/vNj6r/NsV7iB
8H0r8PhflD8Wn/98vweUxJdb/6mykXtMOb41J8PhtIWfkOuEOGUyRMsqYBdY1yuyqMrlulOgetj+
tVyrakYSyq0biG84sULezjknVTgukOqbyPHOuSWhPKGYPY+DDl3ol0KeyjivLjnq6xUYQP++8aLk
tgaAhzbI8ZprdxDTqzn30xW7jP44B6nxPkVB+DDlprqzG8lcKK9NFnZIc8YfpWPYlM9d9TgPCOKY
SNjXfVEHGx+x3YIMm4l7Uin/yO29u4SlV/6I0CwdUzhfB2F09k7ki/deR63x3keYPUv62iNAnxar
VGcHVxCv2mMKEeJH4RbtQx0uNOqErbKK6mOvOeQUgCcwRRQahpeFLB37UCHxHScaIXtBYQsmnPwt
LyTIx+38X+3ILFohL2b/SKUva4h4K8WiDglVkvXdNkb7gG6DPQCtXxjMdxR1w3OBUY9aNsnINp0N
pum9Y9xnMJlYfdvmS5sihE0GO6ZnNd11hSjtJQwyFOZ13lfbCpA4fovOBLafGw7k8SXw3lRE8iyf
YXNXU12qaA4uTWT7qwDOMNVQYlSn1B+sC2oG5Dxexb5QJAodBrJ1TYx1ZHLMWQMxz0km4zl1U/eQ
GXV81Vt9CE+sSh4splfs1oTz2RmR99xLG6k31Fx4zJkPra7JvZeGlMKzVYb5q9W0/kuRQoTkRfXS
rdVgaUOipO6byM+/OlBG+2hU7qH0sdmswhoX6Yq9RXny7a5b9TnVcN7nFapxkGWJw9W8pEypejcl
T3aMLAr/Ok2ctShSeTDgE+JNUe69KWfxVLuJzTJV8lQ4gIl2JpkRN7UhMazVynbY0LXEUK1ntooI
u3C5b11UZfgfwOXlQcudUFlWdGtObvoErXn4iXOyttfuUHFDHRCA7kqmXL9gjQ2XrvW9qygt4nSD
yZBZlp9kV50wXcFl4aAwqOKZzY5RE2sD0aQxr/H9RVDpJ39XKxkAkViiiS3oXMu1atnYo3UDDjnb
vrhyUK0IxGpR0R0zkIjBvreKItlkTOMGlgN1TngNBvJ9psqohRyGD3OxWiQNDQ087ukqPlUYhgcu
ntxyDlaKwpcCpqbZE3bQN7tuJpdCDyYIgzcao09uZYlNjSFbL3/6hozeAmeIrnsVZekmUFlWnBee
K7Uly4PnyZqr+cZwq/F5TOOIoAnAJHRQrXSbLfJezh127oSG+KNXri2/y7DTTsiHNqY/iPbmb07r
v56Hf3f+WcE/nn/sSQVGMpzylvRcl+P5b8+/3ApS2TRzyRtoLjaZj9tsEjHT9LKdEHRhKljbWW+T
+zYNjwJz4AWHLB6GgIa1Mmue+zzVz6M7hl9A8/NTkQHIDNuiv7c81BrsqJx5D4K/RhLaezdhgVEj
C5JXlBg4SfyERrKLZLjB0qhTnCzn2GJNex0nt71AkeU1U45xVk5eIubFwfhc9qiYmR2HLPYbbUK3
OpkwSwsHn004aiRmup+535OUE7YVmu4eLRDjNBAJYK7C7iGvc5v3dgCIyqyjEFOG0ZCsg5PEFmV1
3wyqQRVU4PZP/ThfOaTtXlm+z26jrcfh4C+G+dDZlo/LrmFEqdg/E6rzjf0dWqBGMjEHTJNOMrzj
Neqw5S1++57AJVi2thrrU1xA2mnmsX6zC5txZu40PzOPqU/UJlXF/FIRjB2k1n2U807KU6zvMgzC
3TgIQlobsksyMsWqGS3dUiKXApOo8SfefMVqNLpSuO+fM1TQoN/6Pnoqoant+rHJWrBdg7GyMcXq
jn6ATdwlF4ecpRdcgBFnCicApbORPo4O3L/MDu/hbTrrauAIiTq29bBht5EYmMQlzVMzozGkpJ37
OyZe9rZ3oDV7ULKZX4Zv6G7xWFlBtJkGrBWxlM1H2sy4tHitHObcyOZ+QhiNr/M21kMke3nitS2v
ksaarlNhuS/wTYUu271fwZjOmyjqYPQ6TgCTevkkORmMFAgSE61war2wg0ZrE3veVyyCHOXIQDsd
LaRFyNY64nMgOKFyO2p5vhsvQho9ZExPURXE3gO2igGHChJbBxrrpytUeWPK8pkAWJIRl8l7qIra
3dplX90ZdQOrI8fuSLtYb2zfq2/RiMw3NeZZpik05WtgAD0nT1DtpV0bH5ktQ5CqJhpan8QgSM8z
NyNKb7EyVO8cwMCND/k0FhsiCKxtrfL5IUjLYG3bGLBtLp1TO/jehn3ruK2Kojn1pTkemAMMR3gg
YmObigV2lMJWtuzoSrp45hKp/Mel6/ALudPsnx0rEKcEl81hykV7nli9MFuVxYYsAcE2y7f2dmpZ
G28w1MWg8L9zC4yJqoQ/stSFwxuVOJMtzrR508AzY8rqEEvgQGJO3bzdprbSSpVE1QfM+vRFPGOw
lwdkLZ0AX/QfH12W6VEg/m3tJlzLtoGhOWhrHTOwha7t/qZ2y/T9KerRu9rOUCBoTJLwxQol4P8W
2gMJUhw4TMij7kqNVgNwK1R3WDrnnReQ2ZLYVrHDGeRuKo7FVTYV8t6oYcDynPRXqZyGo+kUuF/c
EP+fRFWEFrk/NDrPwJyt8mgDdV7FTWnvrVjgfYjmxAG2n6R3ypxbBCSTlt073cFUkdq6dQbArAiX
tSzb8uTCEl77y+ztZy3poWQDwqdm434At/cLxMjIlosdpuOl1Xa0HHc32zlgxBnCKdK1YDNp7XGa
OfBmsSn9bPrKYYTk8ypBqCzWZueRWgfIEwNI6xJmWj6bsDhYoCTTmiEO3Ei/YPpcF5y9OVcdOTf4
HgoDKk2dapVEgh0dfa96EClbQfB/uI34BbuKrmuhFtv1ZTBvrdgnayFyydkZ0GsrYniAIoc4nbKY
jtTzsr3LRou5DT4s8EnInvsh2qeMZLdSJf5uhNuPlwBY7SJLzXvGgaDqSt1akLFWNaPJdUWwCJG0
oWLLN5t31SDFijs7b4fI+SzalCw8qo2LNUY+U/WSsCVjJr04ZMRps7UBqF++CVCU/oTdslYhN90o
ZjjbTayjCWwkxHohj87l3F+cusEONgbgTRyUAZxXhybHgzomOjUo1r9hWWqyHgWJf7Df+FlmW28Y
PfXbvDG7vZGTh0W8CLARwjABVUbita1q95XQJGaN2KwfoxDFJtwBJqRBlpBEhD/vmvHpzPK1asd9
anjuU+9WDrqecAQzZgzTmcxJVum95b+4WNMPWWR5p2D0ndcpLak22AFp3mL1OmF4YX/APlMXUmmy
t8puvjcyDIOsHUJgSS1q8tmIufEOOHK2Q5CnO8Wb7a1qVX5XZQkwRrvXbjlcDryJBjQbflk5QFTx
w3lJzqiZFO+bqs5chN1Z4F+bk1Ec2Dph365j834smhi+c2cem3CoL3NTpruxKqJfiyBscpUQJHFD
c5U/mmBWHm0oRKs0HatX3L3RVTqL8WyU3rIPQkhAqJeiCDPEAm25LzKmGq7d47vsqqNaLFxepkj9
tZMX9S2FnXt0RTMjukcWiAdZnAhrJI46TxVx8lZ5Go0xeRhgde6tpUXZZpAjPm+CsISQXTTyNutM
b1qTb9ZelSbOxlU3ivELPRTZ7gQcnSMjby71gMpyrgUOlzbt+hcPP96dIeMcsGyVGmQ4Jz7A4mg6
VlYy7ZawGegwQi/55dN23BnjYlz8jgIqlbh5G3QUIGLz/qsuUPGEhojvzCW1GfaWdY8LbVL2Sdcw
4WpUqXFdB330aRlF+sMfAOr7g+J+O9iFxVLOHWg1PZ5l8mxwl+uprtu/1Shp7pAGjHsgvpRkZeKV
V65hNydVaifnxEIflTpCW2AnGUHGaSUvrBVYfYdS3AFDNNCup95dCuPqy3Q7zMIwnfi14TCPLwD9
gj1ujBn6aAWdQqa+1ZwcepWfhsMIbxgTA+9WZr2Bk+GKYogeAQSc2vEm9wcM86qsFNj3ztnHXD07
I4D4nfaNmAg2pPaiAKIMa3RFVuvajCKCIs5OaSAds7lkmR1cB5kiexS/8TnUJV4bLfW++677gu8a
UAZkZq6qVtOq8vqdOpBqsekGG0Ft1QLz0OXkNLpqXE9+XD213/VmFg3GedBFKHzd9lKJWrzYwOvO
RJ7TIyvCVQZQKxeVlu4mphh9wofwGugSlyQo76bVZe+cTzNwcXLEV4Eui0NGaxdCCvLTokgwMVm4
b2nqqaSlLqqHITduHF1oJ1FOya2L7/SPOhyE1SFvF5pXF1geCAQkLvrG2uhbbOEbGKa/77toNuoD
5UKV8vpzYwaamuy7KURpp2/bLcPITa9v5UPr6Lu6vsFbhTUi4wqzO1/f/uEN4rPRJYHRwKosdJkA
GoiCIenbM5u29FB5Jm8vXViIeQxLNB6UG7PHbNHSJUgKen4rdFmCnwzapS5VbDAEBzrt+pTqQmbQ
av0pjXLyF233ALsfh40ufTA1W9tCl0NpEI0P3ojQIcZvLeAhUDgxxFckt8ELga6ck+tDhVVYHR7d
RlPtdelFzqu3BoSNqIkhy3wjdJEWS5doZ124sSjn/qqLuVqXdQgCvQdFjMUmK5pnqOrljavLQDPN
li3R3cNBq5Ifcl0uzpUw7htdQqbf1STdOCEBusTMdbFJYNWwAeqQnyMq0fa7Jk10ecr1jYAsMhmW
TKPAq5Zb7i4ryvIpJtkNxbzrkShOvUuNL19kY0zXS2CVV17MDiZw8FJ3ulYOddXM1UoBPZiu3pK6
Xc1JEELbqZfiWibXgvrruwgPQ9hGEwmj20XX6AXUx5bqxm6fCjvFLwidNwxFtV4EgsMY4s1jM3CW
jiJ2PgapBxHYuJPLqFuFwvC5qHX7kDUG++Cm9aq93XnRk+Err9gEyAfA8UbJMQhN3RrJ2B83fYSy
Aee+sc6NNN63NLjXMjOaTTlgIw+4F50pwJpjwwzp2qsH9F0Zo7yV19lTCK8j8W6LCOMUHXVC7oVf
kK06u/Hd0kTBD4LusQrGffGUgO+4KvHGHb1inmlcdBLM3NQU+7JzE1wFvF/owZtjWUSDtr7jdmOm
Y8iHAVJXrhW7YCqLaoyfptaz3hGXiV01mMYhqIFmIVCK20Mx5CZB7F5xqivfitcYXaYjp2R1ih3L
vZ4LX23zhXicLPMTEl4yB22w0QM1IpaAsLeS2QC60TKCa8eRojqHaiIRg4KkQzdarrupsa4bzVhq
5GwxEmnNeyL02DLXbXKLmif8gX0WPazVuPGLcpzhvAxYK+p8mY8tfcCzPfrVOY3ljPPHre8Md0zf
eKPLnQgyGwP3OCGNQchw7+o5Gl0ByewMkoy97Yn+Oe/n+a6uBddWGRjyLPuWtILYc9Jd9z2kS4KW
gV020q6SA8/KXktL9WAPxhC3iIgdwfA998NCwAywR2Rw8kQLlzOcOy787HtgaCftQTmRRKkzuWje
uMLnM6kC7JvF1DwmzCLPOHb867lBPIZ+hamkHUbxvtKTSlvPLOG7dOzCAzDEvoMoJyFjOHTs/J5A
TP/IZZ8CQ8S4gxeIjPqoTe3rRE3dJdbTUnjtODjQ7zzMM15KtMSEcmAnm6rLrAetRaf8a7dOcTy4
eg6bGdlEzoGezdp5e918D2x5bpLbWCTtXSuQRtoDXqFCKRZwmWs9c/1WrPKZ/oIsqw+tngj3pV21
hFxl1RYSS48gw7Ux1ffSWwydV0e4M8l40Z2XeeyfysX9yuGd2qucM9vT0ghMjbjLEKL41rgPMRmH
K7wkHfL9PMdzs5g52KjFcKOHpf4ow19cFddLCSYdbbPtRu9ESq6dFAF+4mF6TLLms5+cHbFGm5CF
ioUqz1yqG+WhqlMPbf2U+j+G6MEDddHSeOCVLBku1rB7vC8V3+Pv5e0drBVQGdLfOZSvsaLc8ISo
+qFiw8kT/BnbPceJQF3AytXBhkBeBT9kNB/mgezbHu46sxdmqwQg5c+iB7rq9mcAxifycx6b2v2B
rmw/M/oJOXDV8tkQQkOQpjViwDIR+MKtekFpvHFRarbZ2O6ddA6ORuFMr36ANQW0nW0BLggfTJSJ
Z1nXSbXuRBJedXb/QDrBIW2brTRY51spLaNjjV/2NLabsJyR9nVN89VhYMo5svyQZTFDxFlbOW9t
MBwoelR26tgFXOFkQWIf+4yOIxEPu5SOZFWQizZtEptX3K3zx0Sm+QdZoMUO9RCAmX7Q+RgIO4s8
fPPDPt/gs/opivEC7K9a9x7OkBEPunKnZ1/0F9gReNpmKMF9JoG0h11BmkY7z7ulgbSRRDisKy6g
zoSH3Y2LXMdQG9ZulQfbfMBnO9ees1Ne/RQ1FaAEjlu4ty5qN2x4h3AmEqDqjOE+ws9+GSS6ncyE
qer5OV0MpmBTg6XqssGpXAqA4c780dFmr0upFL8Pe2xoKmjdVdz8CMEVIuO9g5gTnAJR3tfOiLS6
CqZNOQY4icfhhbbnreMet8mqiMnccjMAaliR6rZGIkZczjLPgJsTd9O3VI1ZAnFxoPzMRfzc1cyC
24DZWpIQetIbEkMXnT4iGY+JP2fZEjGVdCtD7ShYiEUhXWobTtgtUSyjaxJDR66kzrwYs5xYT0tD
XuuX3sKIU0lRPXp+FKPqm+jO8IjQJnsfC7efVQaX5OCFKWktQQgbv3TtPfJDY50E5jtxpmKzNJOz
wb8B9zZnJwJyuz42BTwE1yRYdGg6bufx5N5OU0NwJ8QR9csnIgg78hzDDhrEtbRD9znBxUKQHLU7
SZRZcD+BYfggR00CYBydd+UUNcEMVrCiyo3wziJ4vgLYS3oP8IaboI3R2/QlvGKoXpCUQ2n4hN4Z
NCUs6wbCoU3rVnQGYo8+RvGC/0ICsLMrrqgC7bCT6GfNRmTd66jqPGDWxeIlCfQGMb2vbf7SUYTZ
sagC/6NvZHhdt7J7BBccYUnFfZCVSNFMs7evzFkAlRo5yKiji5TmxVJ8tz3XBWBbr7+Ng8Z/hhW7
PBiusnflVLTeUTiL86MK7OBRWQRBFRwe6DtlStQ6w6hpFw0Y5m+CXIwv7WJ3WOBLw4akWpXpfMD/
K18bEKhbt9cnlPAT98zSChBD4yoz39r+kEDOMsuWQCVrWJ6ZpChCN1nhoZtcinI7dbaxJrLEeMOv
X/8sQzPfxyy0KvLKzOXoIxulmfCq8gGlF3l4Jsa5Z7O23FPTlYiWPeGe5r4O99asMGEOfUMtPBMi
hmdPde715C+8yyMmThmWMsAFC26mXTBifSd6oAfURJicpHuAJxKH+Jfn6MpXqCyIViD3dxEGivge
tq0xvTelgeOiioAr+kHy4/9Sd2bJkTNpdl0RyuCYHHgNBICYGcGZfIElc8A8z3iUaSlagDbWe9AJ
dkv2d1VblelBDzKr4p/MTDKDEQiH+/3uPdeuxEr55jqTTOjX36oW12BrVg1Cfteq9LCoMuFtGtXH
lrPfWTd63JCoDnDVZu4hy0RER2gg34ki6R+ptcKZL9X4T2g5JcfqiesDX8FFDGp6lUT4D3yVcmQp
WS7TNCw/UeRbWirICrLrIRnSaUUOrrOaH3pGeWRfQHsm6PoHzGWI9pKT6LqYpOWMkoKtZjXnzzWz
rQemUCtNL5QkRpA3GKbkibukae1PxbT6dj6v2QMwt3SbApJ+SBhXOpumM9gxNWPevSTVYoHzR5fY
ZlPE0W+ZqxrWSweT3u66l7Ag4epJC90UP2wjKb/p6KVvMEsW2MlKEhhmTGh16cWPtYfBw80rWu+x
OLkDKZBBZZQREmg0tkChSrnYjNyGIX422nAusLAkAmt8rt+xSiW+C6aoIKo1TQ3kxAMk7mWk2ywf
X+rCfphTGh4Mc2UzWlX7Pl1ojygFMwHz/q00BYoTgqc7W6rFuZv88NYSKm8ImkQv/OXuVTGi4knk
Q18fdT1GrBP0GOpTVHrVQD3E/dj+wWgJy186zNPb/xN7xP9HxgcQJn8RpP/B+fBv//1//tt/+x9/
9Tx8f8F/mB6Mv9kUbdgSAQKKAVaG/2160My/WVKX9CWgONiGtP5ietD+JrA26KBrmZNgb8CK8B+m
B938my1MQ3MsfBT/N36Hu6fir5K5ZujSUR3DVsn9abbQ/27cV7f9OODXGKBLOQwoGnbfSy8PkKBo
j5KJyiCdy+xHZ9JLxHa0liAdDQUTKfxLI2QKu6bq+GTgjXzgOt7n9ktFiNtY21NS0zVlm3WC+i5m
7aBmuCXIJX9ps2H4RYEl3emnY0Pqp7UpoqYbmVh1VYwpDadh/aQCOf33Up215WyW9/O1ldFyJjed
4HMVgJdHZw7i3kSQ4g9DqBsERsHBV80fNh/VLVFyBU0H9bVK0iOYX9BRKCreSBOfE7Xq2blHg5F+
YIWp6hddeOe/XAH/1TRVNdR/eH5ty6BHTlhYVHgr4p75TyMJEojAOigWLEpm9NbMuY9bf3hpNS1E
hKgbDxhKAnd1+krMKL+I0dJe4nH66kXv9o2VP2k9I5iWFrIra1QZaE1hH+MUX2JXkk/f0HxTnFaN
Gja+sBxW47mJzhr+z5dZe7XrogdlHZZe7ST6m0GCvFzb5lYvqMzsNwBUVqQNv7/2+9PCKbs9Lb6d
Yc+3FWOrh4/y/itVbFbGiDSqJAdLOM1zVr9OFvauJB/SnTCi5MmoYQZEJNf0ioJA0x8swqVzWb8B
7c7OcRQyJAOazeIPAd1ZqYJxehQWDRvzq77QwbzYue4by2C9VDRUIjyeYhPasK7Li4X15ELn8khq
0rDgbo2U7KiodTZnufeePmWGNvdv2zvJe9JQGTfY29jEkkGBHFys76LDqmkr9tpGyLiq6Ig2TOOb
SRkYJxIo6t+f0gLygK94viF5yI2hzxTB1KpybswVik5crJ+j03HGbDClFF28iw0n26901MM7Cb5/
2DUrtEtqZXt0oGM0yJjX9R6F6br4UI7Mj2Awk4ZsyMtN0RB/pEbb7HB0WR5WxfgDwsOuRKVftpzI
M0Z9o6qfJ8OfgF8dgXf4hRQ8adZc7uhcm3BfAv8hgODWg2Gci8H5YEIynnSaqwFwshfVetzoviod
CLActLellCqBcF7KFS12K9Vq61Am8ZttxkuqNnvZzMz52YWddUWXZ/JnTww0tcAKTZMQER9Wptlu
QSJjK+QMOybN4FLfGyXjyKS80DebGj58geDedzkYLU4EU59DZQs75RyqLbfwCmDgDkPEj1lZTmWs
2/sYtP+ZGm0zSFA9uDGncKoM259xUj98f6bkY7yfbSKlcdx1RLHBQKkTom9jgrpbnbmmvmoaUGGK
+NzmVJkozsdqV+3lu91uHiTajpJfRjxo7CEqJuczDlMNuie0RyKu9blrqOue2uYMMLrYOYVTuHEL
hjOaHJLhtPKdotj8Naqtfqys/G2dCvWsszPTwrQ+Ncb4VIjIecqyej/m7S+NmUSQiNZiqLqadGDS
UWDT9ksbxRVHA7lXaxk/I2k/mRk5WbNqzjUm5kfY4PZ+pVi1XOAMd+9m48RPxopsBPjeOo2j8zJK
p31NO5n4ZqUnx3bSYkrFnaep0eMnra1fRD09hrQahLRxne37B/j+y9FIUve7nKF2lBjm4Zjt4RSA
tbQndrF1Ja/0SMnrbMJS7TjMbzpj3mmxXA/fPUCaok0e50ha7VGPL3XaYvclT33/JGkYL5IqOrdw
/q4gpnCkz3WJWso3TFv6AVLm4H7LAkKNY7yAChTRc02hy640MVCvFAKd5mr+hJnuXMecnOtaznag
tMK+cqNxrj3EIG+pZ5xs/+f3UMSdXacBuvj+KxwrsJBPYDlHmGJQlUs9cKayfFbGptnT9lGSOpbF
s4PX/2pkGbtr/jCH9B1UHZGeKhlSXu0s/1xjArPfv/r33wMN5gIsVy+mWvoDEuIfRINznuFth24q
XGZo7Ly/V2SHbmlXabWZ+YE2fFBg7U049QJqwRf/u4nAJLG3T5NVbpU8w98+t/UjuBdID+tQBL0Z
0b5MsohSBPDKkWW/xRYoBkVG6s7MR5aQ2QAggwVEuftAlCsY6w87BIozJ5buDYoW6Eh6fWRfFpnf
wecvSu+UGBOaF4p9HEtCp6zX966iSdRICL867j0Y0oie4UR87BCIY0w6MY4OUT4KkqWOkRL84LfI
dNBi4y8E+/KSMq+W2IeNYoCLnb438s6fPSiiWc3fKoexYunYfpzCJ7XaHcAO34kYcuuWB6TzoCCJ
Fc4PLW3plRf+/VtpHLtLhhFikt6oRp45zl6qGxsbbmfGIYeDy3YZgNEpzKMjGWBr8LVc545lMt/K
AtAO9xzHXp2KPY6dGzAdbyS6WCThtio51faKc2uTbA9Oe4tJp5/MB5ZTX2+hI6CdyyHcq6ZxZp/z
mEeGn4fTOR4RuQx/ZeZbzM0dfcP9cjnTRL7RYMfM4JOySsGu4o4dNIkQMEQcB30FNgIKQYYGzPTN
y2gwGuLpNFIofn8S70/EKpWrThhnYEA8hNFxkOBO12pLgpUoitZ/DJwitPndXFFAkldVB9BMHIKd
gwvHyZNNReK3BsSkuUYcugMLV062Jc/ojmqYMup4r6eToYDgQEvtgV4narSZ1nGb5/yZPtMhDL8O
n5mkJ6sGbjYoM4KkcV5n4yFU6j3lBJ7aZK8WAhJQmnNHH3imzqc+Xl1GPIAfU7+FlCKa6RQOABnl
fIR/99pW9mWkBV7h9DIsFpzB0Y+a0ksBLTl65XfQHOVVQ8InkeaRdVk1hnd6fERzBXzxizYIfNuQ
CcrkRBscJlfYBk67M/TiBh4E386GNW9rzAUNgYPbKZSAT2tQaZoPYcADOEfWTd5UbBY9ITD8tox9
HPsz5l9TubZUWXLfoK+B5mjSkhYct3uTAj029t7sk0vncE2W6xYiz30Ls40k/gq1ded4OurR+KDZ
pZfXkWffe+Poq2/afaxNfs4PRh0cbUlATbFT+LazuI5TfxURG2sSAe7933T6BZuh3GULiIew2+nE
U8nLc4H96fPuMyGEtpDzru/i8OB4GJKseKdK5ScArC1zd3KK7XY024NaY2CDWJXwU8WaTUxEYUZo
Uh7Wne/fJXmmvDgYwwG18VFE7Hi4cnJ5X/Wi23CH3jrmZcLW10el36EYV5QlDsxfHZxSWar5xIme
xvpXQ1tOPLY+M7JtWBhQtwiOcD0n3XIu+/61U/VjCFCJEeyBR75twLtT2xP1xYHSyU3LbRSOQDBW
FnzIznNaec7sih48bU/k3h0q9Rw77SFFCDV5Qw81fAm1AFa0PBi5vdHm/nD/b6fap2Q2ePHuB5Vz
UdpIQgzA2vkQmrGHKxfWVuO2vJT317gzLyqiKGVdXg6AXHSn+4vMZGA/FvWFQ7+rTfEJP96OUtUH
OGDfD27SKJYa50O9Amyri9f7Wlg4y6XiYNG9x0Lb6uxUbXTrQRa3rBh2g6Z+LBMsQ7+kPSfWkDwk
+1JxF2P8Rfy8r2eIHepwQ/H02tXZM5s/mTbYfq4uXteNkpnPbNrc3ph4h2RXgTFVtVYfAoY/afrV
hKsIw/tdN9cDHJMjo+xufm+dyGvWjDnGwsbJvAmw4bjng7WptqFYzg6Igbwt30d0/Pv/zYkvq4wr
mN5sM9fKT260wVTOH0TILmUNti+3aMGpvEKoOxurTZ8MDywSblFQcRf3vJl540T4uW3dh6Pha3KE
yRTuo/KHLkELVdbjbFK/U+rhhdz6ltTOeUiV5yoLoEJndXKiBCqouOuR7d8zoQBsFB0AN3nLsJzT
eXqspb2NqC8IK82rUa+4z62vJknlTNBRrFGhu+o7qG4fJm03hdaTc99ioNzaBShWOqdiqkQIZGYK
gZIm+VwHA2QelN5+sr1pWV4c/QX77Y2CsWOOTriRPJkAdwM5w23WDXtn6dQ6JtI1+4HnynqnMr3E
AjGciHV99Fy/llq/w5fB2AUHqlYOsrOfugEUVIl5OvrUu1sYOW99bG5tO8YH3JzbxsL7z0jQoqrH
KQlNYsGKi+ijUMoXVVG2SUfKVG1Hcqw1X238qET0bgA7zYgIAHFQDbJfqNkGWMaYFXHcwf8GZbZb
QAHgf4dws9rypY5p3F5wTGQL8xlmzVuNaeIgtRtmyy35ewDlkfObvf4pzKdfjjV+mhDIxgVrqsm2
DlLOOVbWzyT1dZVnWQcCPhvZ7bfWOKdGtb6w1sFWCuufnIyoXdX9eukDigVuBg0JlGmvVDcbRAtU
7i43mNpMC3RKsyaGV9McPnXzZTbqW5Qoz8bQYQgWj8O0w1/6HNnxixMbXlZTfsPsBglrfLdaoFFz
Uz+S7BPFXG5SJKtoKX/XpfZZre/LKl6ZPxibsW0/+yE6tbH6I6nGwDKmV13azSalTV7J5HNv2f4a
pz6a7Y5jdtB2qydMoNGV/oPpyA+dl6+cq0C/I1uTLlhLBTeCJ7moXNxv2D2adwbr9CyCF5u0S9y0
TzPhZssCb9so5SH5hUf82NamX9KWCKbRaTlmV/prRuFHaziP2pReFAZpmv2IHePcOzkom/QX7UqH
oQ3/3Ll2jsLNtUqvJsMLLDEHBqs0jdm3zjFPqTOwSRGHWX02mUamYvlCEH9g4v1osv5NEvohgQve
ncmqvrDH3Rqq2Dqi/6UnHKUK8UoJ1ALK2x5caI61BgdoAyAxwESzMj/eRZX5UeU0YWNhTOe3JK3f
G3t85Jp57av6Qyjsx/FNNFX+a53ri6EA1hr6bmfxxi+5w48lp2kjQ1y0eUVrV1WoPg8/xWJ9kmw8
gOb5NXUKGNZwvWQC+lFjL0AHEqjL8YWuxaQ26L4J4bw0yq/+zs81fvUQPVyCb4q72Mq2zdWfVYuP
E0xLTe2CA5ygC3J9fb4zSRdCFn3IYibwvUV6wMZxFgfYotpmbcsHCH9nYyBimzjYjpagUijBiTL9
C4jhIcFrb1iMe7NR+lGP3WcYsmOuKYdVMzBQDtUDwwVWWg5gQS1rV3embU/+wK3lzKDJRr7GUrtR
2BIwTQHiY+xqCg5s23lj1LxTWWKSAmx6X45MZOevQsUKiRGrr1aP9MPHcu900XRurtUhE/KHg9mm
gtFl9hG1UrPXSnvfkcFWR38dh2PFqj+COBJ1H6TA9sAMvgBMP40zPpVovCkY0XL9Koqee++nZB7b
A3AbsRM2Y7mzCjovhkpTWHDOSPtnkiTadqCkdov8txsUB8j9XB/HkqVzVRs48Wo+e00Bk0VSUD8b
/JbEAwnCC22CtdMH5PLEnb3EqFPABoEnh/8PE0FaMhtjYzJpWqAoOgxzaPoFnvplhiQfxWNCoN5q
NjzoYM30s1bLW1sG1ZJe13a+zXPEtj0bPufyyRjNwKFrsVLtnV6A1CO8gjt0+LlmK/0LiOOreetl
eZs5vAdlmrhyFC+j6L7sgjfCndiSEtls5UDpRMJd5pFJE8VWymUlVpSex7qiuoIXqzFCTyjpn850
8L5n5SdV7mSL9aPRAC7MEX5YKxiRuYxGbuAHKC6Am1RGj0MyPtxDS23XHoFU+RH1uY0CvS8C0a1R
fzC8joO5xU11cibK6wr51qDDcwj372TYSnupKFTts3BrZmAn8y+Fm5C61Ock18jPm+HZ4cQTkiXo
2RZvNEX16ynZG/pLGxVeN8V7Jvw5U2odKIHDKLzMpAfxPaAreiuAkHbWjFsJcrDG8oN6+o5vylV6
jlVqdxQd6HVZa/Muqwa2dRDdB0ojeyf2atZ2r5yMhxExhnYS8cEh9skGHHXq6afakB32JiWiK0s+
jgB7BMzSTElPFLfCFKfVYO6C6ZRhVHKb2HyxZxJKI2mAsbgAHsZgUGvcah5R1rjN0oiqRESuCx+n
5lOkVA+Iu36a0GNTOGfGmsGsM9AK/xjc94vlF0Yr5lnrgbcubeMlBn1hePM8+Q6d77WabI3Fuhky
AquEGZ0NIA1Qf8o69NusOrPvVNsflWK/zkL1u3vRY9X9ngQUTED5lpO72Pa4jxHSayXNK/A5k7Sl
3uF++lKVU2pXAWSi/WzQmaClz6RgqI83SZCflbl19Vg/4S34qVjVPlIwr0GlyGEFWwVz4CSJHgBB
AKfoD4BMgxCPEBxgKtrz1/rWJV9TnW/n37IdDzHz897Ud/f6p17ioWeh+SBOjmWCfIVJaZa6nhcj
3GOK4WRYe6KgHwxxnhFUkDrWY6KpB/CDgABMpL5JRl9WERebftAJwvV/WkGHb0E7km6/lWPG5/Xe
DBMP++8VmwuLdlVTqEkUBt3BXdhfZp0dMOXfzaoTMKb9k9Vn6343Cl0sdUHYqa8ZtkRwwEfG2246
kQ0M4wejr6kxfqwZP2vJ8jsRJnTc8diuKnpw5Ruxuk2FeU0t5Uiy2B+r/mrK7KVaqhOK5NW2ew5I
vOHUmIoTVkatDjgKvffjTyzt+5h++5VGZuI77jikiDk29QPZF5C3LfQ9jzLwHSEz3NzRgbTPuYMv
Z0nsMiWrtqgTr6i0NwW+mZGxgXbqU4wRdSfW6mu8HydHXIkGuGYQWWE6bcm5LifiK9SRRXlF2oZ4
udkDm1QFjDcM/UYRfoR3LGPnHNPExoc41A869Ap4pbhdPwft3k/J2mkRidTEK12rG+aRQcRatpi/
OjyZJMHInoXHtRq3FcPtdbT+8CryJGO+Htd8T2bgazJ/yPmjxnXaSoOoWX/syN804wTJI/QLDLjj
lD4BE0MUxSup5Ya/rEj20LMQ1Dcg2DZLY5LV7N+qDlsUc+XN7CBYLDrUKYbF+FYrzGKZXjzjGWWO
3flzC8Q20UP4RbknRvjWw5NDeTXOfPNMuaZLx/zWoSBwivTrxHeViMu8UxmVonoXnGQWGDku89Tr
4HAcyJ9D60epHfhfA+lwjoxdtAqKi8zxFShUUFETV00OLshdScNQVcRgcY0dpTLBksJUUvDzG9jK
cLXdYNpu25h2GmU94Ck/9vl0XvPQQy/8bEbb2EAl+xOqzkIzzXg0MANFyvq6zmnugicNuEUfckit
blQCWXUOAwk4ugtSaj452DbpfSviUv7kgg7MIEYp7HFDgKwx4ulk1XvWh6e+B99sm7T2JvD7BUtQ
fOhAFCd0fAtgXpEUgRzDg2rmN6MSBBrKzB8BoenITyV8HKKfHlToap91W5Ohuq9VziWJSQe18BFT
z+kheLC1uYIFBA/dXUShIYZgdRHMs7UvTCRe5kTapZyfi/u2TTrLj2agPWXQH1c7PiJjP0/r74aj
spHGH1Olw4YBnTdIDvndvmhQd/NUuAzidppRJRszmJouwLaxtHOgWs5zBDiCvfyPcgpPZkyXIkHU
cfky9h0HCTeHxTUo6yN4Z9+hGExdUmIpvweg5PSEeDLlPK5oHljdq0DtIVf2YmIdwueDoTKG/T75
wq1SuA1rrf5OO/1ElBceWGpRX8KPanO1r4YrRtuTo/LDGDn7GW25teB3tyP1RfCMZtydPR11OKfx
97u6ZHg5GqjsqtOcu/ahW+391PJPNGnJyveUIQcmTIo8Bzpph6tnrFo3VpcAujSNWvxApu0mKeEt
+2io+7iihVVofowiQBmnXbc+IXErAS49J0cOFm7EAqRPtY+De7dS80qGGnBvPvu0KF8V3lqYy9iD
J0D08G9Yw4HT7s7oMFFNyjXV2KSWDM9MeCVgjfClcqFWwFRWGn6flgn3BRCqWQOJOTxSgJ0lpy7t
fuI/8mjK2MZ40bO4O8n+M18O6VS4PWO3aj1T9+XJn1n1yxo4eqjg724c4N21QOBVQ5fGYdveF3a0
U8sPRTyr6Yua/Rj50eWvUHOuK5xVh1sBjWUbLPyeA7I3FUVg7y0Y4yzFq9ojNeJNbJlJEbFU5Y9p
BXWtS88ijMykGymOGoa4xqm/bsqgjuBgC2+aU49DoJUcu/C1SOk4LeUZw4avAb3BxcyMdlecuC8W
4ABD4J/2BFK/2XJK2tw9b3qZAXd7Z1x5pPBjo9OCYcUIpb12JenTK29Ggwv5SJj40gI2k/3vCYY3
FKp+JxZ5UeUeMCnztz/JPbpqdO/S9jLzONuhK2FDGXisiuzThEKyUteFmqtJ60DG+j0vZi/GQNiC
kUJBGjhvaAdb7kTS7S1WEXJUbqy8tYZ+4izGDoCGzklVvux6vdrrCeltaN8wFnpdqLiqbl6yNWXg
rgY5E0WAdnjehEsDpj+VHQXI2UOWK7c4T/e2YCBVoP4VLuQqt9f6x7TgkJfx8i8CzguS3SLYu+C4
yskkaaTrk9q+S35GYJGh0FVgp9hdrmbVHyDmjYAANtMIrgpCHjmvRq39CLKaXWc6OQcvE404xVEs
Tnrn7BhEg3UftPAW3z+06N6aOdysFHpnsUIcKGunPbXsGdiYtlHOpbjg3B7mHsRZexhgsQ8FLtcy
Q84kEZ6d5jaLjxpsL9gRbL3EBAaQwcp+jCu6XufWfFJFnHlVxom2M5SLUzrqSTIpYSyysA3Uy30z
EznuJv2E1PnmKBFNu0lmXFQjJrQguz+MLZejIpaFs3q0UC3Epy2BBKAEHU0/90+/PzSOCfzMfMPC
397SySyuUnmNxuaLKZ55JGS6bbB6PHx/SLB+EkqxSSWJFkOZERFjjcRbLrJ6a977k4fsxPvbRk1L
xMkhuhjYYcbcfomo2k2J5j6KJkH3q7PGAw2sPuKaeyyXpdklCaWbZaMtn92KiWJduTZM/IUbuAvR
mcqRdGtWtuEbtUX9YQ0fB/+jSatvdoyof/qQ48tM2zfdw/d4Gmfce6chy5RgsI4RjrN81z0oAqK5
Miftl5P9MkyFaohuhh+2gnGzZREdvn9VIusGkUZzVCuZBWym+4xbqU92qhXPde/AP1rgu/XTOHmN
amsvdX0ctMF8tqMBDast22OyOn6pzsk7jsPtv7JZ/BcmC3rZhK2auqPa5t/lPptSxjIfMU8qIV3t
g55wzzWd/BXDrOIbRswq0c1/KE5SvxCFyrrNTjoU99MaSAztVWgyYNTyazGubIqykEqCvhNot7H2
LDjI+//i4cp/eLiO7oA3cUxC4Qbjrr/zhChrr0fqpLqNfqeYTzAXQa1flB6oXwT+WlWW8ko5anjJ
hvto22qJsumMxvNwDY/kMDitL3XGOu8vBFJu4A6j+t4RD05r5C/YeXjEnLCdDAkdlJkzGI3Uefj+
AAHidyFe/vlPJP7RReQYqqZaUpUOLifN+M8/EVxSO6nymLbmKKHnHTvAQ9vxMOHcX2bBNEGvFPb/
ElS7tOrkQDUADm5resmKAi1CWuYjL6xbGct81fvaCf7F47u7mP4KdTF03lkw2U3NcQxLfD/+vwSD
x8gxR0VrAU/yYqP9zqNH1zQIxXTCy0QywN4mAt1cGop9isdncMZNkPPsXb4/RGPo/fNHpN0xMv/p
EfFUqbphmEI3bVOY92vkL49IxIo9OHd91OzE5A0C2OtQUrhnauN6wi3KYG94pooq4px3AG+q7SnM
y8iv5xmblqnelwYt5vklogTxbDLcbQdEDNNp1FdwHSgR6SQf//ljxi7494/avJ9IdF5fjUSMrat/
52aCONux7WcgN8Vm8YZAjaNcrCclokcKxK2nCOCyXNOuac4YJnYa5JF9Vw97vE1bLVe1fTXrPkz0
ZpN0lerbgsrnsWsPDupXHA4SdaW4mk0mtsC8SEG3ULnNe8lcW+4ivCVpw82NsC7ICHO9rIb4Sf/m
uLVF9daVMMWJplpkxHbdmLBLR47L6Qg6ECS+VaseQuwaXLxo1dYasONbaXdu5gHcY4+fZwX6A6gx
ZZIHB2xaHHo6zPFjjKiCSvFthhZtXfPS/Erq6BPbZ+9RJ8e0qqtjegvZyjXE93kaUJcoKrDynL4i
WIoi7CuvnfT3Fu6qa5TD4AOJDXqdeEc9REfZ2uZeY/9ULEjvEH6oQRgAAvTN0erN3x1JtywZclcf
VsUzCa+UPbSHacTUVJfG71A4T4lSigP686PU60/Fnv3abkrfkOqTQTZ2J+0J44ftp+P8WxPUVJL3
wx8uOGYDBUCfp4e637Sa+rCUBXN0DqdFuXyAKeJoa74umogCvMn8fMALKVDT3Wwd32WkI2St4Wuu
PFZrab2Ng3OaFcJUdofJrVXppp4yh3MYwkRYjeWBM+i2od9pA4MDOH3JsbXhB98o4xDiDMteZlA0
3TDso2w5Emk+A6a+GfnBKYczZazStcTyAWtHAUsRzORrNnohNX+mf4cQBiHxsVzcUqmfxjb/LWr8
tBy7a3eitLaJKLcoldYLixCmthNi7Enjl4jzVj8y/u1pCmKMIU7V1DwXDSaQvqD4vU0xhsPCo1tr
OtJDxFBBmDFgUSapnPmojkXDCcm61Jb2aZhojFEkdve3KDG6aTdN0Se3b7qqnOGFh4mtm7fsRgwd
dQZspN21e7LBhAdW4jDsUGikq7Kj3uQn2tSBk9ctRjzdCrE4cyzJKico0Eo43Tr7CBrrblFoGsid
XVuHQGwq7ZXNzB96EqjmGDiQl3oCl4S8sZ0Wz+0cpwH93WOVRR8jpgkRpDYXhRaV8mAMVAbfbRIG
cf5BZZpgye6FoLeN1QaWrqYdqyr83QzWi75Yy7acwyBpro2gYnwA2PtqwUIyi+FHlDrXpKaYApbX
vYfih6zftXbe60V2ivR8D7/8JYtI/wspkVzH3Gtt69p2UbrvVEaQUAAK6DZG400qrS6tccVYKm6z
XdiPZmuRXemzdXeDfGpzvuXDlNByaDA2CGGR5xRuYtWXVHjn9b31opJHO9FAq5A125VjbD/RwMww
rAE0l3CsmQwFTmKheLWI623fZtQOVY+jmBmPxwDhAVB+YXJ8joV5U+ziNNBHdhk59VInqF5iqXSb
tK8oPZpVOpiSDziefaCmQ2AJ86dhW2KHxeqtVdny4nsCeU17cIWvUInMxyIiMpPQj7vakXmky28r
y+53V8vJY/D9ZwCJw2W1AqlWjR+1bn10OuKtE1m7VbCnModGAzq5npWuMa+kdm+UpWkBZYThgUkM
yPrsiIlz8GnjyVjgnPbCXzh0GfcWB8zEDjE5UGfZHJKkoz8EQFHcUeEiYkf3R9vMTirU/7gz1E3m
WCtStd8PpnoqaJTvBY2H1SCmS4ttk5oHrGQqeRa907ozVvP4qsfttVZhn4iZDEuXUZ2jzKiPGl5B
ienVVZSi9qIkfg6dUT31KeuvVMrSX0IQ8yE1vS6YTqDgbPhJJM6zzPYIVVjciFOBf4Y5odVc/92p
kiagUw58piqWp6Y8qqu+xyx6h5Xp1lXvMPNlULBnrR9xxgCbUXOab4oIIttoPSl2pj0oTxMDU+Kd
zPgbqTVuN6ppkKpw3Sg7S1HyObzXKq6hrB63PTurWRYXRe/UYCg0QMbh+IKI5EXzS1vR+e2YYsDA
NdnXMiWbolTZE3CwJye3uyNByOa8lLXfp9h8wGU5p07cIh3SrxrLPyCucsxUs7lHHEPfqLpAy1nq
W+wIY2NTOzVr49acIkDGS+UnzZjtQlW9dHkTX0JeggaX31IlWlAmw2W2J9uNdJSecmQGJPNt2YQR
tBOrO6cZR3anj59VR0fmVyp48umxVu31anH6ji0cWqaC8NjM2ePYAxCJ2SpVdghAqykucWt/9Tqw
gGlixdZ4R+EJuiR1La9hTFXqqM3PFZZHH2U13lE0Z7m6AfPfoVCKUBw5WcWg6lIJn7uCHhAVQ1Ba
U9om0A1cfQV8aiotSRSY9xgM+svcDvGekii/a50Rf00HD9zA+TEj7PblQNtGSWy3ojCbLm7Fx9Qk
Dglua9dYm446IVqs09bcUjwSBvTq7nj249P3B/q7kXqz8VIIlhzILczCadO8xApoPCSPj7WPzAdu
v0MQVhVO9AHXpFyz93Cpv6BSIt332BHCEZBcuLIHU8iCiVAvPdFJ082XOLwotjX6A3cR2qBs5/gf
Hx7odVzS/0XUmfVGiqxb9BchEcy85jyn07P9gqrsMmMAwRTArz8r3Ve6L1a1Tncd2wkR37D32vWw
LyxkFqxp2GaDyEd4QD8oGRIRrHapa9HtnNmT5EomHquDKTzVQUmY2WC+N3cVObxfImpapPqiYPsi
betQS3yyfZUyIsnq/tjP3PGOhz8+j6KzzSxB91lAuCTAAFBYRwbdrGfBauhjac0O2guXxZw/k+AY
yac8zT5a2XbbLn2Za6RAXlm8ZAS2rJHIoekShDx2ORmZdmW+wmPLjgNd6sHL2eApgqAX4JfEYYC1
8gI17dEHZcnoFDKUxJh2TOG8Zr3bnxg6r2hAuZlt+9DF924VNvMGM1t1RbN+Zp5PeHp1Z+/4dbA2
ZcuYO0y4wjRhVXFS4x93Ec0EmGMF3qpjjVqVqUyTny1RP1rgDm+gXg6uVRQPIRh7P/CiV9Sd1kJh
ot8nNou1xoofsoT9iANn75jQQ7EsXeVhv69A+mzdsa/32kF+BiMSRiE27FUEmmejHbpxJ0WYVRJP
cEpmVzJvYV8Xu3Jgr/Pgj8g+xJ2u0GaZvQ+MtrlJujOdTBgMW+hBuVUcLb9wrzpnuNPbaloX2Wlw
GOoL1TzyLl6EGQcHFv1/+vDi51V56ABmMtj0vggyiDZV2O5AD5oE0c3IphrgS4TmNWcwJQMBHtgt
6m5X4hXAqHAVCTZ2nRnnIBY9RusUGCUifzfHjsaUVCwHouZmw4r2OVyW1jWdY2pQy/S+CW5yCsEm
VwpEBUkAO52gAvAY4p5Vj1X9xsKrOIEYv7v5JM2fYEwDVwiUoEriC9WfcQYcfup6qXfIyBPYAoca
NBmDwAZdXncpm6B5nGDOUCuW75PP3kObX/2ECiwerBVhqCZFCWcm1cHOaLLLTIjiOuwRVfsz+ljl
AyQEPWDjgD5oSdfE+iuvUE8RRWBINo1pbBE+33b/9+X3Hyv2HJtwat4KP8lPv1+wKXQLMAn2ZmpJ
EySxnZF+ML15Zi9uPpLH1dxhwx5AAs45h/XsGPTkejOMvj6ScneDBgJtPG7NgyfHleHM7QF7sL1s
7/zIPARC5JsivwyFKi5z2hIWKNxp0Znggqy2yS/m/cvvnxjb5Bc5BUBQ7CRb9yZTHfIXmz2IlfCp
NxAOwfco5g7ZphfUrC/J4cpCUrF0aN3su/ddS8asXEuxQaysHfL2YxHDyd3VO/uecRR55VZOGgmX
zGDhzba7iXMmTKkiiSsX1zk23oYxUZR2tbMwlRgIoy/Ps8KpRhAahbYdfgFge5I5XB7Hu0Vpf2pn
RduWXdMReYCRX1Fr64WHHmKbpM6bJ/sjKPGXvI1/4spjYF0+uqqLlmNt/LhKIkOfq23q29yB1Nk5
ol5RjI9hUbznBrprUx2iAh+o5HpbF2jBUqeT2yZy9yY67IU7sA5ATVwsc3sqN4ab/iVF/ZhleQ3m
RvN+scUr2YQYd5lC4OJQyrwt0ACS0DR7wQilKFnSSIagSZNgyaYongG3KMK/lv4cP7tzD88if1Nz
4hCYxZM1Rj/toMy19iZSf+PiCVffF+5wve3qmeaStDUUY3g+4rPNDHEVYosKAX0tfU0sPASMZUTz
vRz5bpNLPrhq1U3qkuZPapo70n3KYcOMFJWRQKV9f3NaQscaZjPILKK1S0O46ABuLfoUHTBx38kq
M1kTRxFjXDXuDMR3xOLpjYO3bOF1M2LUP1lXTHuta4TXRbFyC/lXIaFa22a0pTwwji7+14VmOMy7
9NlLco4om7tNFd+6oUGpYCOfGlhTAQpbo3fYgTxFEhb07TIYVbzy7bWVsfqD7rQhk4IEvYo7Hj8Q
LDpexXHJtdRA87snnAbFhw1v1GtRhNnkYZCqXT0MgQ2AqyFR2mccKpmt7Kqo28St85Tq6aiynVeR
KZ8r5IcFmD54vMPfMm3nvWrzbarHn6zKH3QfV1tTf9HpPWrspGtfti9x611/j6V89BMCqVuuMTZX
cLkQoeT5Q+GHRMCm+hJyYyZRW65bJaoN2RklmRYpf5l5AqsF7r+vjX0BgyETwQnLz/fcNMaxIhOV
8rU4E8Z5HPtYYQNQ9L2VPlEHH8bejkDdgqwr6qRZ12ZziWsSHcKg/ZuHrICpVzah0XArtt4F9me3
sokjoQjt35GMchxjWKZl91sIWK/6fq1JLsaVY7XzKuFFady6OcohPQM1+qwdIosL8iT8YMq4Gs8V
vi1kgeoZNFq+Mz3UZ0W/JE4bPbVF6GRqxX8sxODr0oWv0bftO1bXdifrqNt6BmKMKQjFMQ67W5/B
O8eb7y49rAS4Z611yPadh6Yfd6YgAcuZ9JNRRxUqvpz1aolol4MCP3Akt7WLWaOg0g+SGGeEFX+4
oazW5dwjcsAzTzcYgA3irxotcRYYeJetn/lkgIt959bvU4rAdSoJWXKJxm1ZI+lkJ+U3FNXyuSRU
zwq6K+AKXADemCwLNf6Taf5Skva1ZjEu4+jmxBU+9TAC7GH5R1KO7QW6e3fj5e+6DjSriq2Zk90b
zeEyqIKXfJzS4wB2Hj9D/U8HiAK5Z3g+GwIsaDMY6b1gsDiajWrB3hUt+rkZdxL03QWZa69OCfNp
eMmbHgSRQRph3zBIkqoRS+JJD5FDaj2UmAY2zIC5p32dTDzyITNWcpvgL7b9tGoqLXeFKJ9lPn8x
+1cLVzrODcMbW5xlloTfPvc6sxEDREX2twCcv8MWAI6omcGWdrdymMgTyVRIRB9JYXB2yUTy61WE
Bw6zIhK0svFosnmtUEbQtiWYZKZSlOvE68+AcQj+NetgG3q0pH7pVQ8KUdzvHwxV4iVIrK0kH4Tl
RQzY3UtfergpO9Py/gScxSeIFV8V5xg2c3M/ekmynOC4L5IWGIPjEG6exRDW2NNqeC4+bO08rquT
ntwL8BvW4A7PjmM6+TawX2XTPFg8DMs863/uINglzv99nRAzLu/65MLuGIwk/S30aDGKscu3JNPx
rbnuo3pWji02sQ3ISCjm7gp8TU7ixzbm6gjT1rkoYXwHeb5H83OQ0vsDvY65npNitYdo0TioMmhN
1pbFcq5AeaExATVGfvLyontt2Fn6DiszxDihJS+4+Pe2MiSMIKLXln1ovACjq/mu1Ie419MQ0zyq
hftmkhliHlv9ZUKx6bZk4ehiPovK+QnRhR3v/AcD/M9DXdkZ81JCuFyozUjkmifaPGIxiCOZiWFh
Kc6yUkZrSqBdXSLjtzAks8NVy7yVn7WVZw9pOn8BfqXlzL4LobxDSiiYO/XzVQ5kxNLKyI0cBtKQ
AvdURf01ymV1rot4hYt5hH4yseSNm4MVIo6ypP/oZP655jHZFtmw80lkPHtu90icK2LMGiBQCoZ9
xeiGrZnXEyMhm3QztLDfJO8Lr9uimucns0Gj3gQwnqpg5zDxC+T0F0UZTZwXRtuZwS1ji2STuslD
HOQgofNkhaSbWZCb/bvjAKjbhu5odD75Y6a79ixmKwDcMNQnwTOGRP7vObPcltSnSCRyT1zPqvbt
sxFJ91lnW+he9UHen33Yn+JVhNHKqUkJ1ZbfvJDB/ozbqqmDi6+MgXN4xuza21viAE/SDfamqWZk
fvNrn+UZfkyMvXpE0KBwbzgGqoYUC4ufzh/Mq/Pz5OXH0jP0vv5tTMYdfoaXqL4r3ac8X9ZBCt+3
sULkef4f02bzP9tfpVGEp5xfi0C0hg6rYezgkuHGr4NErkkuSR49B2gN1jilc1qWktLkflIR4rSr
Kjg3fH8g9cgcQxlEGvHoNRunPOUNyTWyIozeKmMgXfWqaXJUsQoYvd8/d7ZxM+sjgTV3LmJI414E
+b5iEGR4JGbqfZj4w1lOVr7SLtIAJkjrKgX5YqBLKeKsX0Bif7V7ne+MtgsJEVd/vWgcl6mRfyb3
gBenitahy2cz8ZJZKmBB5szbLCqRkLag9SOYcljtXtNCQE/8SUIsJKPr71FUHWeuPXDdDb27wK4U
z0+2sYIAu02NMWfmOqdLK30nYPIWA0YKRXErBpGvWzYojmQeNfifna0VqdDw3i13okqZkJMEND0N
epWRqKJhtG/RwPQpxg5dtyPeAwSQfot8hqTcdl17guJmhMuejgJRB3jEB46wVRupV8eiK+Za/dvX
tt7b5mEMVXsADL+m+m8epP2EH54JGowdexYhljvP2hTJxZjRITRZRNZ1ap9tjlgW3u6l6bxv6Sli
K9v6EmUDXTwClGVXFWJltikUxmraO45yFkIm11QKuWdJQ2BnllmPWUKWrskQAp/NuCQG8BB0SId9
JVZ14UNT6poH4elhTU+NL5UBHJzI62gE/+asLg9Yxz9EfZPOfS9yAvnuL7s2/yzgr/UMklMBQTQI
+WHKQj+6Myq5OeGM8rH+LW2zvzvGqTiTM+T/9/E+FT35ZfOIR/OoW8gjNaPBC0JrusZkUStkrngn
qjVcbli3YYrYuqhfBkqOZTplYotV+tkcsj2XLo+rEV0zLIKruc/tLUjL74xAwUczxZA0of9ocQgy
eEPm25WCeiIGphbxEefBPbytDOOtnap+EWpvgT6fyULWmSvLER5KG/9pTrgm1V6L19kAP2qwtwIB
QM7TGNaQelN3gygPyFZJaEzDzYjbdIXmV3dyUxY1V6ljvek6+erv+LmgB3XvkY286h39WhdOcmi6
8RNeHQuXW4CYNK4GApK5cJZe9ZSliLJdcrnXSpW7KjR/Ajv4iIfuZN+jo1XIiU19RBhVFPYPVmb1
vHI21dWUIwKICSi2IuBhWFhHIALpOU1G82p1Gxu+/TEeWfqE971AzFFV5hVM38FH1TY6J1mQ+cf6
6iWNBWOY1ypCd98O/VvQ1i8+jvrKWyQGMngdhwcTmE+bJit2e9W2yZedm/QfDcUiOs3iSZf2GVsw
EnxizzHhiQhAG7rHMjsJ1PrM7fDRo6I41hFBgrODaMrCKrFx3BqvIXt9zWgLxQWDFjMbacDaHKGh
oqkINRZHKj7mvUYYHbLQX+ZyIM263gxp82anCJRR8aTrO6mzL4NpA6ATHynXYTkOD5YSGzE2SO5I
ZJRfqCd3aR/zUoJMq5N8q2ymanZfMf/vTMTpPBgTYRRtEW9a3Ns4gmFCQzBYNNLchC5N1YxseozS
Yw0WC1cs81iVrMzJ//B4mI9gjQo29R4YVqDJjph/5cd6CTXxFra1PGEFMAnnBpteY5N2XaCR0zRt
i5kBPIO92DPdbXtg5E4+bk520Mx4Kg+sQ+h05YPyq2M8EMVZ3tMEVLMWxEDIyCiXWIFJJWmJqptK
M1gLT2LAlROiVvPRnHsQhDE4w0wlw7r3gr0V4NSqJ7c+tNw02JUF5qNCMUVT3bbPiUUt+4TJNGLZ
yU53dCGSzChDrmozebNie+07+tgXw3603GdV16/g9nw+99yD88h8p77CcBNL4FJ3GVK7orS7VE4I
lTmxq3UskPh2BVbdKOhXHlo1sioJnR7AlVKHw8XEVeri2EoUMli75IdiHxWvLQ9cdGia/sYZ89fC
ZJBQeTmO+PitasKvCUZoV2fzCn+gvZiigTp3mvJ1STAtVy2zfDadoRzOjRls8bTX7Pw6HChT8Ool
zzU0HyYM7iWR3rQxXZ7jHs4SIcqPZhaS7zimHRCg8sdrLblte5IvVMZ0pCnbExuK+sG/66kb3rS6
RhKMYofhceKvRNlEmza4MSO6iJixRcOcKaTUHYfs7EVetjGNalyxsCL6T/loVnJudgUSA6WG2lAA
O2t/gp1mOqO3pVwP8XxPHy4qgdxz9XnQzXPlZmyDrYKx4Ry/i9L4qEw3O+hY2evupIf+WfWAjMv4
o263DMvO01RRmOTMG0FFHmIZPPfKT1ByCMHNxWRjnHz7OaZvYxbjvVlWWENpaSx8RXhGCE7oFv5E
QHLG0pCBa/nG/uTqjditrPk6McQ44M3UC+nnt1JYxksi8VJkTEi16bT7ttBbvxvcS4hRZjnM0P4B
5xUUtWz7KsvbCyvb6c5QyzlpaARDtQOc92xnLGxJd112vEmr0WCPOkgAXH2A8dgrIn+R1KRJi9j7
cV3W10or8JRWuS0rXz3AKfVY1LevrPuiXVQX0VXfIwmx9KqPMd71mb+1iwieq9tPW+XuXXCmu7DV
EQu96d/YNemhPwt3phMagAhIIHgz6rnYJW6mamDFtyzd7SF9r/12r1ioDPZHGBIp6qD25bk00Evy
fka09wncVA3ZetOmk7mqA8YqQWQu3Si7EqGJ9CBYj8g3CWStr1kk94amkR/xTqLePIUd/0uQY9yE
vPo6kfYSWQ5t6DMV1Sogio6Dj9FjlXHJ9nn8nmTguQjnxT07ErI+KkLWg+IWRNkadd8EeBA4G3XV
3F0n4faHIaad8dw944KP1speR0R1IiFuI6ChWcjJeffQxMHbhFU2JDMnTMHmGzOlPwA9QDmHGo43
c24Z6nnd8Eylu/YtNqap0dzizLxRIUarjv32Wufllz/5A8aS3wUqv3y+rVVMQ14dnCBjx66zjA/L
/Il6URAabI1Ez7DrHO1mKQo03QuR+87RSs19G9jqw4D9xpndIym82cjHF56OsBHxBIV63qUdVTIO
puK1izjzWWxkK3i3V/LtwyVJDd7SvOcYEiDMhJNqwQX3uagtN13BXthnIyMath6bCs0se7Vb5Lgf
rdM9VQQLbPuOj9LX/xrXJg++BJZiWT1Zx/c0OvY3JN9cqoylKDxY3JEu5HWO5DXBeXtgnVjb0WYv
bRlhLiPgE+G9cd/PosAcnaQHyNqza+9gOXRF/5xXjt5SIoLyob0abSTp3hXfzgDhzvWxT+JKp/Yo
xNK6jm1OVK16b8d6QPkxDvzV7ZGzLmH6nvbYxX4CklEJ3c4IzQWpbo3JH3qEF8u1XMpycdCBwVot
5PNI1mxazM00hP8Sg0zQqpwYvdWM6px6Yxb1tWRvtumcgtwBvJFFUm7gAW27fPieFQCLImH6YwXj
9xhj/kMUZaW4pKyRAVXNj9cQxNKGOgQhEl9ni3ezIn0HIFNOnChrrTnAgF1SxUCYQMAb/cg5hxqr
twRZ+Zt5bBL6w5jOy5ovZgd3pdfTK8O5tQiLHdP5cKX4nRaYWz0T2J9ZFRnTYI9OmPM6HIy/iL8N
JIaNJyCpJ2th6r3H2oPlyVr0gmYkTz5A1+MuPQoz2HR+szUE+QZIoJbwB8gN+qgbBsfIYObefNOx
z0jqUnJbxuPB7t5rS+0x3My+PttUpqjZFo076F0rPIAJYoki8NPP7Z9JNx9hZb6pWr+H8hNq6h+W
WLXjM00RTbasovBxcDKGOt55JuoF/5KUK2FQM4H+SN/CFPGxYW207a5D273zSmlfyg8HtdFasqpG
54Tn1cOYXRAxRR9gYuCxqRE1k1tULYwB+k3dB0s4vfgOjZOl3aM1EFjMoGrDAYnsC4qExwhhHWWU
WtWWpIVPv7CnFdG2fF8R7gnjCzGmQixqBCszTjeNKB9w8V+mCiZtf3DhHCkitTaz0EhrOsVtSNUD
mJpobbPecUF3y2SiQI9FihXMYc1j3Iym+ykLJddV1xPSkWZPnR0dHO9gh9cqZnojUusUJUa+MVuK
Txd4Pj3wAsDDiILapQdDR4lSkNxibfI81IKlSARXGdDgogtjvAYC4CGEkybasmp4RPt8UgXdS4mF
e+XVuIld57tHPYOpjZrVuZOX8+SfDLJ/ljY+O5LV28SvVuWEGMIc8Uvpcf5bFgO3n/VpVrJamcV8
QGb3XQBEhL7mfKO+30WO+Gwr+9mv0ZG11fFOTMjmf7PRPiXza6Ldt9qeurUnJCvzH5x0FT501KBz
+4/ugdbLZkGXW9vA53Mi36V4rez0X99KecHqImrHXja+Z2I86p5N1iTLWfXtKki8eyJyxvYBwFLI
I2QRODlkDvwPVg5TTUSY2/nm0mnEA30LdjvIYCqngfG0/KwsHx03gSs4CMdrYxNXP7oAWciSMHgR
8kNR0YoQPFVvgSm62CXUQyRxJsUdLVacxkc8t27DN5Lds8VMhLslFtgFkLFHOJbvysVxVLcugNQB
7G/go2whasR0KkT4xfDdlWazicb+PRk5/IKi/XKjGrA5RmC/I9DdAo/T9d0h4VNyJq6suKn+3U30
K+p7lhxAYWJ+/Opmau+i6LO9iueXJDsLwj6kBkPjUeDXh4AX9y3Jv2RUYVRGs3ScpL6Bz08RBXbn
vib8tiyzHcHAKNgi6n5Jh4kzY8JRlV1nHV3JyO03DYD8BSjjN2KH+ICtkoCG0tvlkhxhdD6828iI
QW6hR5gWvs2NQxt0UKhhOSt6Yrpj9OVWmIM6gcN3dTxZrFOBhsj1IrF1g/LDbqylOed77mW5lOZn
NBTTRqieqEKXJ2O0arnPsj5f66aJP6gJcAYBkfMw+TEuqhHIZDDpMgKXtMNU2JR7CLUkWMngFPTP
sceTQ6AjOks0hQoHGVuj7m8U1//KFKmSct97kyCRjq2z4rHez2VwLvHpLnwz2MGVXzQIZyzhnXvH
3oHT/5OpN3uKODaN+2WGnSQgEQKfDDK2gcV/VgANKC0wUj4lpnA+sTp7mwakhgpkv8zYMMOhauij
Gs38xiORSpHDoKLkyFRx2JaQ258C4MSu2AWZOCKaisgyQlEQEjmRG+ZVznhnfNgVa3B6d61ovM4G
UnnKaln6fD9xYbwz81CtCQs2Hwbe2GydR+ObTPxP3AldaLJp5l9kbw9CGZAWZSRbbC62RZ5Mf7FQ
f0VV9JlNXnvyJDLYtJ6Bsa2nRtODpClvUGh2rCHHq5jSb+seHYPygTlajDXTopZEgkbAFKaf++mY
6e7DFeHfaPQesmqXq5z10egA+Qp4K2pdf/fukqZnqWJ72Hu6eLMmPmTVcs3DZ0IVe2Mq3S/iXj+E
bc/GpvIzXgKOIpIUoaDzk3Qd6UlJl2wiP37wkZ/1+XTVGaPCjkGvy7dc445bdkSdm/GQrhoXKxfA
g4vXmiNRcSTVBD4WITyYjzbmI5jmW26tSlAXOR5rHxfCpLAqLt6YooAKb2lFX2Gc7MGZpoB/jG9a
y28dwMFyYmz2ccHf1kcGrqA78qysv6I2NBYtR/QCuvSfMeyeB3QVQBuIfCJWkL4x9dYE+WwzYe/1
3EL/adg1gPg/RLr46kafiWr3jjfw3Wqjt5gi+kXJ8B9Jcw1mE/8q2vCdQBW8M7PDjDgfNsw1NlMd
nP2ombbM8bOlp+tdVkXfbCc+S1WcUaOv2CzMCwvVgscwyFR1yUT7DoUt3yVGsNSxK7qYhP/WI9m6
nG9pf6hGf6trd9cw0jFp24DH8uNKL1qQUnAPHhdbBX4JCsuErch/QjJ1iAaYsQ37YWmO4OMOsdPA
7RTM4JuYc6QI0VKSixgQS/cTlRZZEY7qeTdQr5buIyRqauTsKvz0BG8oZu6xj8B9keFTUSsEdDaB
W20wJSH+MOJVlAZfPVkDi3tzxq5J3vlFYftj3IU8QXmHucFbom6oN0GlGBMHCO97TBo78575CNUt
384QMR11Ynv6J0uM8+DEf1puYyJLiGMVnnq3m3tsTp59kmq1qu3hR91d8vHJLDk/6uJfP+6lQfHR
CExOls3EJ5PFxhE+L6k330Dyg7jvpmVj939Gy2quaV0icM0+cwoKyjZdQTKf3H1OUb2ImJc9OARI
ku2z6noS61BU5s0frbmKCbtEyLJ3SrRcntMy+IhZOMwkXyQmvVgu62Tdq3RbxNOLQGHKFfU+hDGG
Zkb1KwRrpB8n4OyzAHxS8gSit9uFZEqvWndduyY4mwjdFhjg9eiClm87wdyWxMjNZBzqSfykmJo9
QfKJAr1PzTEvoQCf/JRp8MTMva8qIOil81EFPVQ1QywFeq9F4gJPL5M30yWEvhqYKxIUsUG0W0M0
sGHMO8U7n84mqaJpk4IWUKZ+ybL5o1DzY6D1j8A2LTUC2QS/1X3Q66CWWMWi+GCNC9UmKhTTO+g+
1jyvNFErSBxfMmnACFUcew7zcvTkLtshjvCQF4gbLmJB3Ieb3rG+ysmCsyWDEb6AoljlqBzpulam
iS92RMISlmlxyc3Zfbr/kxOCCeUJHO9xRs0NLMhTgJZtgAWEfM8umnPdlk+aLKPvJIFlg3pniYla
b+Owv2+z+ZIYpyrT9jVm8FH5vXjWZE5fe7N7GlJ3FDsdJ+31165F9kIADR03ZYg+Atjc+OG2+Wsf
B9VP6n43Cr8vUUrXAenkreSkRUYHPcRAgA1GOjxnhiS1hOTSdIFCzTj//xcPBlCdc5RbobzgHkd7
6LjF3yEkMCSh5PzbBoRsRVcMVxUzRoz8MonuxmmV/Rna4KDGZHpD53AWLbo0T7X92jdNTIVVTfg5
4XgvKhyu9pxUR3QowZWB0wgSH0oAIDoeTYGSNu5yEPVFpdbJaDNAhoZv1alEQKMvXZkzELet+Bab
Hovlu4GuvTvrqAAfRuCZdydIc4jDprh5UrLym6EZuuXw1wLz0NZh9FJjdV8xTvQwrdMy2JWeJewF
eRYJ8+P7NzAbnnievCrC5fqSheH0XrfLliEZZ9v8mOZcwW6gx4d0EqaJ9cs7xhmmv7Sz5v1/vijX
hS0wR0N5oqakV7Ze2mjwH4vU/xc1frrrvIFrbwDKlnWD+bfwvOjRSLIeaBB+W4cKDIISn52RFQ/A
I2zaTP/fhJ+RcFppn6O8c/kvR2s7S+5ydOXh1U2fKzKsaCFyUzLtGQ2CTVt3Iz0L5otkWlNEERxG
ZuMOpOR6nNptGYaMszthvM4cUIs5a4j6sauzbaUBWD/kl2aryPpo4nFt1INmwVRZilO84qMyYGME
d+yqgnvFdRc9YytnLzPLZxo+KvomH1fx7ITLJDEkndQzb5R/zu6YV2B5ZPVpeWggLq5+vYW/X3zz
PsRA/LcRuOQu1HH9cuTY/LXRQZvE4+DFh7BOxXNqKq4JXLgbb8o2ZRu0h0k7zcm0H60i6J8aEI7l
aDqAiJagUZonO1prWoTH33/ogLoT6up/51ZPiNEUvxboluGZvupCT+8eoNY2EO4xSAY+YrIQcEVw
wR9a3/r3+/Gw37Mww2Er2U1ZcB+MVfJUTJ+A/Sy85d2r3dpraSaopEJ7a/eJesQ6qxTVZoLQC3BB
BH7GCwEoxeL4izYtXR4pl1jG1jCB3fUUSEQqET2Yo7omKtQ9Ti2/bpOVp+FlV6vR2ZUWodv+98zZ
Y0t0uJZH6YQne74nHTr9oxdWP8VEMDkgHKR6Cm38m8zJ/grd6Ua0EbpFIwxeSiJfhxGn5ugZl99P
NRUwWqlsnwejb059PwTI+hlStSrXp2aKFJFdZFMS3T2V88vcsW/NS0KOUCa8V+FfytfhpS/Ho3ZR
SSbQtdmroSdvQIY5oSmfp9GdV78PSiIoISfBeiYpMZ+12J5qFDfEVq3xnoTbiM7zAb2Ivxp81CFJ
PfzttJJffuK+xaG1btSY7eLOsbaE1lLd6PZKFBALxLFrISn7824wZYhmIyt57mOzOY1O8RaO7QQ8
FXgArYy3GRgzP2a6RfXRPQeWUz8pa+bwI03l4T+Eskm6JUQAGSxEEc4cPQR32OyLZZcaCLCS7mwL
x1r5BnF5VgG+xda2f2wy8acqHOvUjPiJkWkCTGjGeKMc5KkRcOLfL+wBk13rGm/Ct9pjYHeMve5/
iqzp0ubI0SM4zRAzCUu9h8XDygxY5vN1pQI6fd0k6lRQPQUcOTtdkoY5DJISdvJXRehSi0zjc4zE
DQ4i4JnMMAXNNkdI7Ji3oWAvDiXv/PulczFWDzYjN5zA4dVjyX9WOlzPMTIVWyf1C4vsGgFTs4Xk
qLFxicOUwavwvXJ+GvN03jdsSRhY+FgjkhbljF3+0xDHOAkfGWMVxwAb8iK3ffR2dvNnysF3SNfF
3JHYF1wi7SkrmmcV1DgLvNb4KMKYsZc/PgxT84dcxoZY1K7aZH5MkHXmMgBLXJIz24r47CKpq3MO
pnnpzn65M6yBzoosIwCNjQud1SBcM0J6oZo6e+AWNG98/69WPwmmdX26rWmBb3QXd8c/GF/IgmBt
LQMOoetMuyLEBlB0hfsUpCmAQKKRYOUN6EgydKoia2EzUrUz1lK7gDSGpZ2xyutlFEMQN4czTrXo
2ChNByfYpeiww7hAyihxnZpDaFby2CN3OU7mLI85M8ZN1HZGtcxifFvy7gz9/ZL3eP3snoWZbAhZ
/X0XilqQpkx56sIc+P23DKdNzpIxhrIi4NsCPYGwjfbx90s60xlD4ua1R4abmNZLpu4DVjYxO6lo
b/vq1W0o3mI/qfaZByrJI6vpUJhUbpYz3UPkeoGrHN4qRsXwNiFBKHWSbg1vrmGV880NcJgOjLKe
sjqYTq5VHsif0LecSJdf5HRUAhwRSQmZqQu5zvvoFTkjYuG0RaOVJvvYLsRfpEbgiNJX2/N3sRu6
ax3l/c4bsnEfe/2D6ogA6cPmj7gDJbweSEEd7W3SQKY4/WcEVryvzVofUL2OD0kIxiQlHy+QfvA+
DegjBWCAxHX++xKM5c0uuup/RJ3HctzIFkS/CBHwZtveN9m00gYhSk9wBVcACubr3wGoiNkwhmM0
ZHej6prMk/dcT+w9LeGP3kPg5KI3/NH0AA0MbfyaRpcpEJpD6Snrw8onauOy6i+5BI+ttEuj2Rel
gyF1gEPevPlL1OdvpAzGe/Zfwcmrg+C0/JXe6sGpMipxGMPu0EZdfdaZan1/KQYJNCsT8V8/YEjs
M/bsvYMR6D+toSOGSkI/Fwj/zyb9Mnxp97J8kWPvXphc3b9txrmYpsN/hwolsLdxBaY2ZlTKXmla
f/NgUZ2+LxMAqTkq5wMBwS0tUyjTsxcRshtEo5ae0PWY5CsrC9CebZ1ZYVrn5dtIkPDKSo/ZSFFd
nPkLRlrRomxFehnnMBfZfFxBnrE3nhs+BFE+WZtMaRxItpcUJxi6Sx0usDv4zS4utGHfE6ild95O
ELrKKVORfub5BOyNgehWHpjpGsEgJhdz3CqO6602ovl1neZBQeuhrNwu3zDfaR+xUs2hjgh5qOzh
WAVeCzid4rPWJ4y7hPJueJwbnmwCd5ZSuFS8uFX7SLAMvgSMnwhtTj8QhQsAdrmipXHTj9IXAMao
k/dEFreV1dwY1be3Kmra2/KtFoYQhZv8XrX8kJnFWmR51+gpy+t/X77/XoEKH/st2zB9X7PaPXcg
EQ7TlNyF3bes0eeyiWDX/srhRvVab+1O2awmbMda5xaSfH2uPFDCoVbIU9bZhCo4XMtv5dD/WUAR
pdY9ARWu921eue9eDotZzFiCyHNZKRBKRZw4vzKq7CnP5I6xaXLyO3KCt2XPnDVNip3fhMkf/nPQ
qj7Lu1kUvRFztARZ0SgYG+pCTdRsBC0gTbVs7pk/cjPZ8S0FUQc6JNJPJRIgFoOPekIjpoUmkab+
LKOshX037N3yTchJQFGk/axJZT1MesdnkJ3Vj9LLLlNd7dI2zG/GHDiBxYIzx/Sf2SbmpzSGEa4c
Ax5N6+f0+t6AY3cKDpXm97vGLMKdbonhRXfZG3tuGh/jCO2Dk0Kb6wEyeVF7B8PGHeYLLB1WyhIm
cztS07q9Vvgmcm6WOoaS1f775DEUn7ph47dxfM0iHUF93SYHHOH2Br9CsXNqSf5Ab2hXzethLAv5
u23oUgLqiNdurIOtbfjiYjqsQIrE4RzSqTeyODoRZfm7DE9eNqbPS8VZWkLsmezAfTdpnwfeueXG
9iwLFphCT1ewpwRpza80Q2weTIK2fo37mKlAv84dMOsbsg8hktVhII56E0UHw3HOCQpvNh5E4g1A
v1MSVomxxLieCjvaFT1OnWr+lnsPxdpkvYVSnvuuCw6BMH1AriRyrBCKBZsYxN4ZZ7VTonwwZ7Zw
nm9NNcCRT0MXYckEh46NccuqIUCOH1nDl9vMyvJRoYmdK36rnfRjaIs/ZmFFd9T33K7zG5/q7e9C
d+6m3WhnPYmpsV3CtYE2j2XMIqUFSZ4hHrXdkpeAPFgYpMsv7LSIAJajFVP9v6PVDK1PpYc2eHBK
fDYP5EtEDUkTvg/DOsYfZkQ3Ymmmy1IPeFhC0NfRMCw8FR/XyZZgnWDlYtkcV4mU/Y6g8ie96g6G
5YL7bGYaPL0IIqm/LACjA7J1zG1GZu+jKM9592KjvBTNsB3Lzt0Tj/L3v1oQzZh2bdvuPSUM4lAw
GbyEAIY6YdaY1UgM3JUI3FZyxm6Ekx2eTcDV2wB4LfAhhTw/rjJ+qIiWmg5r3/BxPg22728cu9h4
5MuiQxU732lZfKdsFGJbsbDsm3ClsFntE/gx9JjdkyEqODk5b0M8xdHVwzznJDBK4zH+2cuenXGe
wKrBQxQMZXdNuIA33eB/erkH46wZbrbBwzcUov1pkVyofHGixjZeFRPN57TqtoyC2zCQzyzWsLBF
cjqm07gluMX9oY0GKaWtA8godY8dM5dntIxgzmtupVriy2lBwQr8+n7GnswIIgv8i0TlFiTBvpx5
rw7j2BWSxN8NszEnQdqyKlGwQJo0eSIW6odGwZ2ShyURBtdUtwZmYEae7pFd4NlfxhZsUplUG9cc
O4kHN6Q92n7foYSPzbOdYSXsWhxheVXjtGbUM9/+9Axx+zbBH3TwOv77r5hKfA5ZUTw1Nf8Mzy8i
43VXu8WhjucYxPnHNnzW6lHn2NjMYU0QtHPtGV2uv9s7uA3JYXngJ2uIZoH9MWk4QR07cTffH3vc
2htrVM4ps4OIxgJiTyYams80Py53SssLQ24i40UbjR1OugqTyZMkvZD1tvpM88bhwgqD0xgb07My
nxvho3dlMkgrPiAomDOP8COptTs3/sBBnE3LJonGKw23EVCpI5ROIBw2epm4iZ88y4fLFoobGp3y
ZuBBtw92E1SnsYiHq4sjE3jjXOLKKftIIvn2/ThHfdIfiRpBsFfZhzA0vTdVQaXByvV9x3dG6ayH
VFd7zSReuICYslUhwZIGMzNyMWRzYmxycR2/PDQdhe7SlmN9IPEZrqJ65kaTzwndCMYOVrJN1TyP
uf1DS4P4Utg9z4hsSLLECAXkp2Nka/OMR4k8ev3EXsbAwxcRL7JkHvmmIkjOZk2g+Cj5ZXbqed7W
mRdaN1pCpLtxY56iZLI/nIKhcTAeq0LkV7PEtWl0sAHQHRKjmDUEKjHcGlv+Y2YKDJ0ZoyhibM5L
c6Hl4eX7XnJDSnrCbrZDrbrHWOnNvGMX7409fIwqZWDh9v5zHwgkMNzLy5dAEfRnjSRIBMJ7/6/8
MEeb/c8EYqKBMHyJQk6PENXg9vt0n7CkbRS5f5vY4ySKXeMzjjv14oqM9Kv5rTN7/FpUrf/Vr5ON
XRNJdCkvTsXY1O70Szf/4csXSTDJyquKdOvCkbnIrqOqAxfBkq7CgzX/vdBurEOciKeMc/nO5AOU
aiur9TKKsDqf5BaGDtzgIT9coOPftBHl4OYlVyr3qD9IrNT3dpL0OxA1d1ng4DPLKHtECGMbemVf
qOJddykv47xtcUUpimm38Y4MiM5QvT8KIH0nD6yVv9Isvz16Iwsb4LWgqopLPoKWsIcoOn8X2SnS
tWjkIysd7VUDXnnSy1q8c+hDJpt951o9579KuChhxI61mewfodILAWkr1OW6z7Ojm3UsXuv2mtYs
GEiptC555RnbgNXRDEJ7IO//IsemvfemEcLWNfKfDcA1gGEN73I2vZYEKaVOoF0bO/hZzHwzn+DH
4zJgpEgkrSmsjTPA2cvS2XcaWMO5yGGr0m8T243IiAQaOTHbWfMx5bzMM42BTUTl7TrqRoJUsSfM
VOK/5Vt9DglQ6Xgjo1whTCFhQyaNdRtch0Suogn2Q1myWbMs59xq6V1LmJzUURlcC98wH65ev1Qm
HifpULwz/kF86uj9rVHGb+gQ4yXqi0eS6Okj1oIric/WpdQVUJiwwaM+bwqa2oSvjtEihrblrRIy
jladRZEvp5YJ0Kase0grIEaoDNLmFFckys0fQipX8gV6R+fYgM4CsZidBg9OrP4XVZqNXyzq2V8m
5Id7wYClnRUgoU9c55PbAUJLZyTcjJpLqKrxbIfudvlcmk6APcbNTijswoOEBbYucyJWzZAQaygh
ey2QiHR8iOKeDV3bpAG+aGPub+w6YOtnE9hW2pRFhTNFx+V5tkdZgtMLKa2EEEcnlfsJOMEp7Xv9
golbQt2hDiodmR27DpuPXcU4gOeptOEhuiuNBqaBGFjF2/HPtLLEuxmBscYpaLKYh1u2XBKhTyDJ
GClEJ75+CeIUUVgqghPLimnXWezXKflc4jcIUmYGPXw61I/rwvS2PZiCrTV29k2Lyt9mPdZcBbw0
BorFqXDqPaobuTfox8+3zMatyTCG8yh6snRnfNhOzBZdQqBSrKhxj6SUvcshWvRTttV6uP6MqIcn
p/kda1ZxaEejwxqBJVUqzTmVQBe0th7vxHLgb1gyAg2dAC8ERdk1VflPmvn84Wv6jywbtJ2Te/I0
SdoHLw6vbuscEZ3mryCqcUZ3L2xVH4Vl1Wue1GBj9X7zIL0AikisqWssVX9jG/xQEIH27fL/ykO9
3bBR9/cwDiwM1MNw6AUAqLwPKQynlOj1YVYTTfNAp5vnO8tf+WZKaWK6T9GQYbgTSY2hHjoOgg8T
QvKAk2byiXGgDWfpwHyae5cjzrPyA9z+YEO0Acntc3vVpsOvZUxijsg4KQi1uSCcWn4lYV6G3sR7
Os+lmFX0ZEIzT3GEJ54EwSNjof30lOSZ6RkNRSkC1O8LTFY8EH3NlMMu4zmOyC11Rv55tU66+q21
HGaWNjb/sjKJganjO0NUUmryZHzCO2ZhZSUkzWPOvKlsAPKab5NjHeh0+aa+VVbtoN+i6zBLYhvg
J9mIJ4oSosKIqCfWA/OSjNh7pfFqzzlpjmOFezMSalNr15hS5q/wy6+wpbCg4PT3AzlGhYWluYV8
cQixrxwD3c1IXa7YxqqSjSPD0W1vB3KP95GDWo9Ohh7X5wrmwTGwYJj0Nk9NytGDvkwTHvjbOYVu
wleEwzzIwAxZzktowidGxjX63h8fMSD1Fdbggod4r3txe2Ijhmg7qoHrBR4LvLnASMMxv1jFvxdW
b0P9f6D5sLIVxllxrtDJWIi1gA4cNdW8a30+fWlpLh91SVC9PjdESLX0UxPsSuXMa2QnfbZm2Yhm
F8F6JIiLzOrgVz32gCjq4agYH+zyAXG5z3hmQyVeEl/XOe8io5iXAX2gZ1egQpjib90Q8R8bFrX3
KwYOngxn9EFaP8YkfFFDTi8wsK/wQ0RyQsFKiXFbBXV+IFhseBKBW926sFAvvWPtXTyyB2O+9dBf
d8fGc04pIaAXBmjWU9V3LIJMqn5sVxsnIUvGSN6UrIN90XurUtoziV2Mqxx8yNHitmM9a15snyDo
skiSu6fBLC6JlnPmAY/08HRwQYZHP/rF0Qtgav6jGuROJy/B2Y2oO52joEABlj/NCXSZnvE/Lrix
T4lp+U9NUilwRd4nk17xJtmsaE6KXiru6RYI6qF0nQAvY+NeViGDh5IlLuPuoOEN1XQJbnBe8uI6
3mqR5pxrYZa30c3/GIU7HiyV45mfX1L8+zUbcfcvDls8QhxCvCXA1RPZ6bvYKZpr0OI4YDukMG2k
1Tkomx+GxuTbr/WBNFOX89SiN66m5FhULvMyxzxaRT7wCIoTylDraBRoebG1TW/diKAfbv45dGz3
brgBSE/A0lraAGZ2axC5889UFq2LZoIOgM7Duno4oDdkecuLJdm+DKVnbRAsg1zNizMmkunsB1G1
JWjhUqPLxtSF4Zdq96Mtm9991DsnYRE/oYG2BJQih+uIGXZmG5La2uXwOWGntdhaTJjHWR4dUhtp
VdzjS1p2plFrZfs2olE0m1n4TozbPB1bZmJe6PQHvX/JXPUYuxicv2J0ep6/NZpHOpUWet9hQK3V
dUjDZQUsRzXi6FZcK07fvdeMs2cBSYA0VnAvGwYo7dxBGM5n+lQ3ZQA5Xw+PtcacZW5tehC9VzUR
mqrVRD7wSBNvWrfs/BUQVoc8rSgztaNtxjD4TNZ4wAX4ByLiMOFxtyz9VmmJXC9biopiH7ZC2ZxA
rD9Tj+VrVAjhlRRbH3ewY1/LCew0/sKLW1o2bipuuqFkRsFm6aysyDw7ING2UZWLQ9aSbVh2E6S3
qOzuDdXFu+lxsLVO1qzdLibUBKkv4YcAWnU/foEVzjmzg+ST/qlqbNSlM6R7ah/sQ34j9lhtubsa
v1hNFseoIScGBPHQrclNzYkf0E4q9fMnNctUCs3+DdKLllKfPnxTEwBdQmiJIoRY4Q/ZYfCzB5J/
5Ic+/5IxGyXTNn8i/fbQZ5X4rDtnj54zIrBKe0P5vdZ83zvHyPgvnBtM0uOvhpYXQtZwoXxAzhd2
J4K7kWyDVEojvT2PWtxvIlvaq7G1Hl4Z+vsin/aIMMUVvhgJZto9ZELGwCx9KQw//vL8dWHrYAmy
SbuaLAyRlP+Z5Sl7QPXZBUPmC1R//QTA8BHkuGP08g2MQPlE8GZz8EyVbYZi9nxF0BjBva7wMQ4M
UE2ArugxAECHNXMwamINtlMWIydNq5KV8fyU1eUQH9x5ldHmw6nIA50yQx+3ce3QpzhY/IK41HC6
HwxlqXNh03O3TODkwPMTPpp5v9mUBneoTnT9/OaM89uUpvrf/7iqtdkebIWOIZP1DxyDWKJ7z1hP
hs0syxxs3n3T2tdFR79OieZjUD0OHQvmcTB+Ch81OOPi8dMZ427b+h4MsvljVVWFfkMtwTSUX3Ws
vdcFaYzU6jQ5SIL8vA7ZC+XV2ZqXo46X9ieKYtZ23k3BVCDcuWcOp05K+fFFV9UPd4rzE+ozD7gH
g9G2rd1t2lXNdSnulDDbpw4Qn+1H4UuZkW06UHnskrG28ZxzpdgZ/JHIC9FNVOYvXqJtjUygqwfj
xcDaf+zpYbExkD4PKKLeNhNEClhc6UW6A/jsMJuYlKI693Xk4jQkYi2FGknVbVPEo3QfDVnqXQnQ
stXdp4zZxNXqkZctLwD2PO8FBE639qNhFzJ/+4QrMacNe15pHJZOz0ZidAmEbNmcUt+Y/bsdQv9z
8wTO9eAz9qWu1vTR3+TIBtat1jansGk+UoeYTjNofkYOu0wOGSKVhOVfo7zv9g4mcEeDryaXSm+M
ccoyhsIQzeSXubj7vT0XiRQnbsG56P5fzw8meaLx3S0vSt/3HK2yHPtTZ8bP+hTve93Ub5MXqmua
lOfvIcWUbjDcaPtqZuHCrm5+9EH0ro+/pUx/GAM8i6V34CgPT7nopgPDKeQi0+jsLe1PD47yNqQb
ffIpfgpm/zTH+A2sNmXjIqrnXsB98xEcsF3BP9nOCoJ0mKJzPA1McGdhoJY02atdTB+xRjI1+glJ
kEVP29+b9DfL4dqRLjchCXZIGw1r6yMANjJ/QnVJ18i694yvX0f7edBEmP9CxIcoVDFMd8tfIHy2
TGa9VVDXdznHQ8/qEMMjdXJ5/yQGf88yyZwmLHtvTw84PpyOXNC0hxwhHdk3PkCopwYT2IMJIH8s
Jrh96eA1QRU2nXumpfts6gHlEny1xWvmrBqRwDOfEM9Cg6bgn9sv3aB+Z/TMUFOENbPQ4SVqYUwE
86Gh2VlAEghqAssD3IRRzmISMFmz4zR48qKc1VCpWSvVmieWYeV29MLqKMD8oAmUrODmujrzofun
I4kHmhUWJ3f6HWkWHv5lGljXG+y/2msMG3BtKvzrtaceOZCDe5y4p5IYnmyVfsnC76/YwZLVJNGM
MfChSkMXvY6qMd/BCcUO0/mwyipqMmyNw1ONlEzpRvxqmlR0iIausQOkCwEXQHqhB6u65nzx7RzA
JqpN4H7BcGki9VU1KDBsNvjnVKXa2dKPHaF7O5ZZ+nY5SecpoDa04ikmriRKgKnY3SaZZQCqox0v
417sk1nz0ZN1MnXp8OW72ApH/3UE5oi83bknIbsnXdfkoeoV7ytzhI0ainiH2Q6/8vy8I844IG4U
hLRmMxUI3YHT+Xt3giHY9fq4C/3cQA36anaC8XFmArPCWpgwBPBdmNM03asFD8/4By/W0sRGPrls
rlEG98LDft5bzK0iPt1RHrCymJXrMc7Lcy8ZhTG1ZZRmRJ7aOZF8J/ZhOmi9ArTPPh8AcHhO4m6f
2uVJIR2yD7OEsTH5jKtpCu76ANqnywgDSgC+OxFon8hAER9gsTmUWjbHDoNbmJ8Wu1JPvdEPZxix
aqfjcVxJcgXdOB12DaPofP0R5ZhBnFYMz5ErWqRygONFrZ9gm34ZfSTuicNbprEqmj/RXV0m5FGx
45VV8Vmi4jh45fyqNX0wN64IZAbCw4FhHAGx9a+YPKKNbNRPjxNgU2TDe5FM2n40ceyKFlanVrig
S+eP8nKRRXBVd4oOYrksMqaAWG4ZTrV1BwbY/zFNPW+IhUrsXbAKnosWXaG2ZZ9gfWtYSj+dLpY5
no1qCt6r8MNDOraTo95t5k3mMiBjuvixDBungBzFnJQGYlIJ9WIbVG0ZCHHiKmJvse/qRKXDS80y
EL5VzEG7LIWKDHGTP5BaOaRBSpYF/vI0ZmSNY7/cuYt9Dnyvvsrx8kTl+DOYGXyB3C2tizbOeQo1
decy9qFj8e625z1aD9IG9ON1qsubh/7liG9SXvCLbYZ5Y1D3QFkL3XqjX0TIt3RBLR/KoO+G8/J2
N5YpNjWf7hftTyocJLtFylDaZdZgJ/HO05vwYLoazsjULz8ofenPgiY9tiYJeCIJnL3ntKTqaQAP
BuFuQrMLzrr10wJvzcQdYBHYv+IUgPQJbXOk7m4AlS2IeW+MMiRj8zxCJ6wkSFHGj8RIMoCr97Xw
wl2dJyC12FJoQUBz7SXBNbIIRxkZBLLSUMWZNAa56kBQFmMRfLepju+ZT4wzMCVGFN/DADiLK1pD
kHhg8atdZYBkmfnxoMs9ivLsqUokbBY48Eeey5Fks+iF66+ei4jk3DrTr94q45cJHOXzOMAKtEgL
On6PPYpOusCi+5oAlLLYkdBUvVtzrDgWpRU73+Ri44z+XtBkNlkcWtHzZvkDYHG4AtXkMzV2rBrg
Xl2/NNKYV6wVei36VQMexB0JESwdMgAvKhz/ln3RbcFJ1A9IzW9OPukfE6nomUKMDuqa81eEvxwK
OzW46lqBzL0mmQXaxUABoznGTZCj26vXDnXn56QgGA6ItVaL+IV34jUYkOn00mGONFhUHobx5neM
HFi5YfgKUPeliQOcb97KMYG4YQlGfKgzaZtvYDZ8+0Ck/b1vsHU14xC+MjxAwd5jTKfbyJfJn2NE
pz7pgu9igr1icIUoiKDoped52BRh9fmdEbAUG545l8KWbB+wr1ckeAbrlIz2VddozsUwg3STTJaz
Vkzbd5kNXE+MXnsqKyFJ++LKRGEI0hygwFHqOhywknHFyZWJ9UEn1XFZZEd+aSQMSVRNh74dqpvj
B++J1n8iZN6iChDPUEL9c7j8W3VZ21xyFDhTVr/Efv8WRZI4KR5l2BdiLebOduiEC8SgGY4D7nVL
KfblFCCIS6ieBlRxh6Ix0D91Dk4I/PkJwZbHciIMnlmOfvSxnq8J8d2j4s7uVZPGV0FgDcigrRyG
8TEa9QUSaXR2OtRbVduTfDtXwQWmuApp6I4/qj9N5S+SUUhRISJPT3JwcZ2vTtQwggb2qKGZHudP
dQt6Sdk7gh7bR5OaN7J03WNtM/lysUCz6OFWa4ULYia6Jaxo74yfEEzPN4WMYvYsvbWdNxr3Am/e
Bjkyxjbtr3ANDUbY1NwVT2rduuFJCfQ6lm5/lbVDUFiLYtpK9eizyjtGFOQtaE7wXtvxdAqByxC3
ANppEU561Jgbmso/wkfw2TANfi0s7W/Pkhd6gfsn8C6leG7MqfwoO9Le46Z5kwF86WwyrY+u8tHt
Dy1OPaJsCPzlRlrKhuV81AIWylMZ51sn9rX3rLGY5JsxmRbzTNMq6/0CocZTAk87nLnr82antij+
ggh7PvdtdvBtJH5Lq9MYFeas3DeQ0/P7CTOUYDJxaSXYzciR2hadl23GUOfEn1s/w8x/SX6HY4FC
qODxNLJs3JBHUv8I0MuurgxsygeickRJTtlvv8uGUmgBC4MeQo7RHqUkPTPqFeDkMNhNPiyUgsps
t3zYpPSeg0ihEwPo/dobdb7C1nxvAVgjquEeMnHJ7qZ5O14m7p/l1XEl42WBZOZh9+ARW4cicNHH
MtqBCjdPgtwZzobs0dss53WT1iZd3TyoLYOExYXTWm+o2AGRE1DIyMW4NZHmHZHjKQaM+Kbw5M09
Cyo78gzKhBmU3wc7nbjElWsKgneGgpyGJi7uyIHHrY708pxVT1KLnUcWs0X3Wv9mmC1MQu+3nNMP
4cTE61xi3+1dkqiSYI4jwQlr5u1zwtrhsGxiEawdZf0caMNTM3d4MqnfjaG4UHFVP8yK9ENMI8i2
65xODeCudLLwDc8h6/0hPDE/xInVe92pGWHmJGMJux/nzgGeCQlDTv4Z4hnTSRZqA1Q4tfKwSeCl
xH1cjT89iyQwBNREeA6rFH/gvp8UmKeU8WU5k3sckO9W6LP1VPFuyiNt3RnSfuqlwq9X1ayiqKKi
5+o1MEPQKRJqknKh6Kh6dsRULxZMrd/WHJeHsIVhUJ9ThXl5elo+ClOXVGfXYjVvTIO4D4wLVkOZ
XOqmsf993vsp1k5MJKH+hACCXZr9f1c1Ss98PfG21mB3MPQtpQP3d44cxkIDVLFShmrIU2F7bB6C
kel4nw4nPeqQVScVcE8HhNTyEWH4WB5jcNRtrCo44e6nO4nsUQVO+uiC4XmeoRM7UV6ErMNj68e8
DoXxonRLfUT6qh3z+ClMn7UoT+7dhKNPZJN3Sez2MFWVBfgQOQ1UavWCQ6RhAYVDTQBRWC2f8u/j
jQUwCmYkM1wirxPJweSPD8c+s1NyLuXWMvr4vnxJUFS2HvRyKHo2aOgh3rXocXfD1JL35VXlsSec
dBPgPkI0OV6WPqOsw0NRavWVbRk9lw5/zskj+2hL9oaqUfGbAdSJKBV+CFI/lorNMbUAglnL5GIs
yk1ih2KP39EyZfuZ1gR5xaONgEBpaq80tOdEVMOi8yC6Fv1sPMnjLP+Ii/Ip6OLswy+aXWKgmq+S
1HrLqgzsBGni68ZAX4RV9QMXQb6pbTY4eeA/JwELnmWiZAcBO9sIxRHKLBoD6NNWFOrHkZuZP5HQ
6kJh+aRIBL+KzbIEll8Qa2t7U3MoEiQxa8Sk+fgmVWTCvXOe8IToi3QfEdJNC8FWG431GJBcHFi9
pofZ8E6IjEG2vT5taQJa+P6a/4hEe23BzSPxwlQJ2w9UwWgzwemsmFT43A3eGzfadqOrHxqvenMD
37g6pWXN+BXPO/XZ8Gx0IrnJTn61GtmNjh+Xj8FkzBcEgMgl22QmNF9jMmCh8abHcrLhjIoJ2yY7
fLRbIPs9k6I4CUDPJ1Z1/de2eZ55Ghv/PQj66IM8vAF7vM+12sAvHedALKNtaDVxVB1zDm/aCQTE
MmD9Bpw2rQ8NYq+zkRnX0oKWXpONHYVKHeAV/GUEp58T3AhbiXNnI+ctQko3lXl4uRzTZ+A5RRaD
ffXKianNqFVHXfSgkmtkNEzYgzEB3jsceeioLIdYdBs7N8fL97O3yIgOrWAjEHRVDFsOQWZBP7hm
PD9dMigajCF0/TGkYXwquuKDNIf4GNbpF79N/IKUqF2p1DDPtetV7x7z5u2gDejaFbWA3rViq5sp
edT+6Ly4zZOYK75qCLqT5sc7p5fJw88nmCPuH0fpBF6UTfPsxbncannyx8ex+uDmZzto6WIPmYR7
tSiJzEwgFBR6z57GGUFgqJy8vLHxNmlTT2fkhbA2phg4zJT/toPyK0qIPAPsiZJ71NWwGppcnrs6
sy9pq5+NnmRZTH3yy2fVm8fir5XV3gfoYXql1P2fN+rv88ZhN3iAA/OkeiZcCBTdFTWLoq/ihSpQ
mm8MyU2A0xpABviNtTHvBLHWZFf4x8gmQAwxlG1RpurCCl7DOjcPsNk9tGGZe0a4BT9DCv8DnBiC
ZTuKf+qdlp8CAzqQ6ox8m6lu1ivZoGfKpLwyR083uc4Cn+cgfQyBfPVnsIqSubG1B1NdJCaRnWuH
D0+6OfNDqBZdrkWXXvxPVwktcdwzZvj+EPse9Fs0IniDIvVmsT0/WxU+iCku8AC39TVRobqLJoFI
VmjTv9JDakhEl5UdviempF1c7PGzQi5l0nQU/JiHzkQP2ulm8mn2PqMokWdXQpmnD3gFjDmpnGnP
N2p2f/RRd3HbymFtjjUky9iWIdp50T3sISVC0lc/0Asopsy7WhXZCFhK71ZEOFLm71SeF5ciw41A
a+q8l6hIN67NlhEcVHLwJjRBYKe/bN8jomiZt7ixfVly/cwEMSdoVV1kNCxF8qInnf9iRxhdY3qi
QmafmpMN13iG+5t4OqyYTXNkMee3uq485LE/bWURakBmeCCW9iltiggTTEkcTE6S8qCbw1Wx+QKE
lKMMWYYQofiVLXLC1oGp0QfibHe5dShT2Z0tf6+PHTEP8/SR89liVwyiaS7siS/tZQUUpRkob1V3
SKxOvzt28D6xQoUBRZaSgfcADzPYCq3rXjPURiTS19NHlAUgGPh3wd/QOw6RhuKzQXwTRAWSzcba
sc03fmQJ49gu1y9j1P6YZh1ib8EnixzNOg1eo15xsPxqkWdugQZjxnc67X3ovVPEwv2humqNzB57
lWzNZ256GNqlYLueNwmgLnUKcWHxOe9IHpCluQ35Q5XbDah28mO2lNpGkHibUpbZw/SC9B7kEs9L
Kj6bP8zbhqtAkPE9h4EIiq0lL50rwwGojG2pHQ0WchsoicReojfeBbP7L/acEh6I4kbKpLmN4ih6
cDF8UY5h5G9IbyZK4iAyce2YZZ6deQqXmtlf+K42J09vbAYxPpZF5dQmwU2I8gerl/6i9R7L8mkL
+2A6UkPasMCVeyTHfDjiQx9WxXRgSMBSomJ7LlWu9ssIGRL/VnU6m0ABcLVtB7X3hDesyzKL18lQ
lL/7pEJHE+fvYdd8VixsV44ys6fU15Ir5jd3PbOw7K+ISJGC661k10hsSW3VgLxE857K5inWG3S5
83dCh+BrDeJkj2a95VAUXNIENmql/hIOpfGGHIjwDPZ5cO3yHXt17yiNOFozuCzePHHKBNH1JCWj
j7Oe5zQDtJXsICP5CyrgfdRwZHSTzsuEnaVCl8LvgOExcJwSgRTzA8kgKzWgXnW1gBqinIfN7GbL
cGQG38JgmJNu29xv91jhwDOjj09j1DHhs6P1YsN6TeLQ6IgukaV7m/7P3dUst40c4VdB+ZQcRBMD
AiBSu66SKFqWJSpaUfZW9jYkx+SsKIALApKpVKryGjnnlENueQO/SZ4k34CEjR5SpCT0rpSt8oUi
3Wj09PT/z7W4wfbcvO9i2w5aPzAZdy8Nf/wlwhSANMYaozs40ejXha4KMb6xjYktGChwdaI/Z4cn
xca518PPfxqr5Hy5D2/+5jt8HiazRarHk8z6+OYyuca/78z/+fob+j/e9PQQnlfyKdv6qyOVnMlr
Nbd/RCDj6SvsDmUmyYdujMUkix9ylS4u1DyfZtu/Xb4HXtMAOk/Q1XmJgeUWiAf9qHjbewE5qgB6
uZip718NkzzODH5jncSvVl8dj75/5WIl5us1QMXLbAMwlUA4HwHynvAbfgijtN1GQxXqqAAQaevx
6mvXazUQ64Z5hSgaShra2AyI51VoeR8J1pDaQKbtv9n2AkviGAqIFpZS1iKBFzV8BC58F3VBro/x
vNjZWCEBAqONptv2miJyw1a72Qqil0YD18VizFo0EALH7CIE7AfNMHKbZpNmhQZh1PDQ4BOiDU80
21F7RfMXxAYuVlrWosCe5zfcSHghgjFewes45goJ9gJ83woMl0RYOYr6Wf+lsYFXWxi4zQZ2qXrt
KIKF6AWRi7tVpYHvNZp4c7cduhFKw1pi+cQXxAfCrysOMOqs4Xpt7K5qIdTiN6OQygM3bAghmoHr
+qEQWPe7vHsviAZugNtb6zIIrxEhQyW8lo/hxAKVwpQP3KaAzAwxUB8LeDHA8uXdBdGsKxIDtxEE
YdPD1jxkjUMshCY0MFoB859RTBNCO+K6LAXQC2IDYZYT12KDQDQwW7zVglAMXKhISyu4QSNseWAD
D0oY6iF6cSRo1xUGraAB9g/bQSQCEURgdcIEotGC1eS3IQ38KArRafTSdIIwO7trMYGRBU2YiNAH
iBlFPpWGPuxDD+qijfdvo0bbsAge96Br8IAffTWkESKcjgo7W6t5xVjf+YPSxlwHUDWjgyh6RX5p
7O4l7G92+BtihhfvWPnSeDuVj+S3S+ek8m1JoAKr1bNW5FhHlCDWNW4BaFD+8Z1WqUyHExR2GSdk
9VLGI/r+1X6c4atMD2XVZ/CbOKNvuKx5F9+Oj6Dy9VDJXytHUWL0+O8rJ4HyekhSAup3cRQdGcsR
OQYP9uX2U1i609sO+ChVKp7KeFSCMh5RBM1XF3BPfdbDpIRTeJrGqKgLti/hLzvnYNlUOUDb6aFk
VsHCLEEXHt1u/txNmQ+xztTI6WcyU3MC3fgudd+jAwCpnDr71yq1bpcICx/63icAma/ieNvRdmSq
BwMlCWnQVebBU29ueYMl/E2y5De6wMX7173AVfx/NfF4oKb6TpW0XAYTyk/moZsk427O6yTzTDoX
FlsYt+RennggS3SnTl9Ob+QoSUtgBukQTlhd0Ec57sm1nBIJBZ1YG/C7JB7lqSRX0OW44GcgcCrH
OcHYNeGrurQ4h6i+pmCjnWCrDNv9qqI3/ZVbY7ZCuKK1NWYV01/vwslJCg1QHlGhVmBO1j0wLA9M
c8JhPgPnHsk7Cf2R6lmJYYFvcycr7BYRx6kl1o3VXJcKx/NUqmkJp8DVZSAucP2FADVeZV1c3yfp
yCKBYCDBSX4rdVaiV5DAYwB7qgYypjaKy2G9/fnaokHAoCR+QFoiJSQw8ey6B9aX+Ug7+6kcaCIZ
hYkM1QaODBGFauKKdaGuLECDs9PFmJw1Q9B4xnUf8qOaZ86BjK9KUIbphM9AlL+oa0UkpQgYLt5R
Am/BeaeKjFwV5xZOkkFoXubxwMHCJtj2RCBD5bvo9WF4g/1B7vTyOeGXFXQGpvnrRbffvfjYPfyb
Y45WpbHTt7kzRCAIYcHAD10ExRD+MwHi7YxU1a7d39Q6CFuitm0Ahfbt9WgQ5LkCG9MxHC/CAwyX
eT8e43qUZ2luMsONOEiy+S0syipYlwMu9mdQ+YD49LdjeprvcpCneTzSJSBDAo8BbGciR1WYLbf8
9HQ360LNMIxHD53kk5NNlIMpBWMSsGh59R9SAHX+cHjR+WMJzNCEJYSACF2aUKuixcAXGHiDIh8i
fP1t8YIH+p5fIx6fTMAjdkryV8nCofY6cqacjyodEb/cBJ3r8vbhz3qQ5Blh7oBBZWDs1Cwr0TPc
ETAg2/0FDnkCETd1jnIdKyI+TAFCXWp00QKaUrAhw63sZpjHPqOSOWS4iJe44Ufy2rI+2wzG/ZEc
0EvYZji+I+zEI0fWZjiydUZAOLA+J3S+/CdTzui/f//H8U2iU3LvXA5NdaLiBSEGesrqo32qB7YJ
gNHvDHDVPMkmRJOg7IMBrh5YVGgxaNYekgrYioNQWImhkUCoXCg/Pl3B9uQCa50oO/gMV7mHKOOt
LvEr0PUZ6AuwFlCGe9yDKh1aeRAON6knc8hfGVNBiYKLkiw1ji25M3ISaZUSVkHigIHZzjSsbgKV
Q7QXUC1ChH75mKcTYiku9w70fC7zElxBi4iB3S5g09N8nmgyuCB9WCgTZ78wsqo4iybDje6rWI0l
CREKl0GD9E0+TzqnKokJ0wlTlljXUOknSEtQ9hAc4dJ+bkUgBYeuu0yoEyJMTV5tEnz5Z+KgWPrL
v4qc6Xn65d/xUM8orT0GWiN6o+cWrT0Grr6U8Z0t7ARHBPXDeO0WthgYGm7wlY6l81bOiSEgWgxy
CaUZ2rJji6LFulzSRZgh0zFRgiJgoMZPa3a3MDWPdfH9SV8P5OCWcjFHBHwpQ9fvd8gg9jE20LmE
+UKEqL87yfB8AUBTylw/PfgSQ4BIylBZxXC++zGS6ynxVhgMp/18jjwigWoqBeveINQvjHV+XQIy
tg1Hcu4AO+y0LFTNO5XeKWxxhjAkT2EQg0BeWllbDrcQOxrGqJwh6HoM6B6qGIMkSJqHIx9znIIM
tHyLw1LvzjMMbSVECBk0QedODScWWAbavtVrNWy7Uyq7s+xvJXZ3b0pGmVLtunfvLVL4Q6K7TK1x
XahHeoCyMiuBGzGc3BHa2+K5WpQoGlmxu6hlN42PVIokNgXLQQfUNVLqRgxiuJMmsJDIrXCbDHDf
5TFkDiGCy+GvHQ/XhAMyjuURPt0zPs7klGLrMlDhvUotBnMFg5n4HskGhKJoLrxoOKl72U5ldmNx
A4fzcKqzSW6bJi5Hyqs/TW7klY0yA41PNeR6pmIkvGlOEVNs67Pbaf5ZXSP1ko5LWEUUpsUSn5uO
QBMC12fwuHtJLO2wH8MVQYwyo8hyOFJnCvnPdL3kgsPfOUvSW0llBYdqRou4ZfW4HLUh55iOgGXx
xDlzOcrhLxCEsuwpwZF7MTcaeXzCE8L0dNeVbf1CaqY6pvELDq+jP7NKOAVHmWH/Rk4HMh2Vr144
M4JB2fVv1Ygqj6IvrjaBb3V2t7x1FGUGcfzhylTJEuNScOiPVUXciY7Ho4S6jRyZs48wrkxpACaG
EImBadEliZ5us0AiQ0EpDDcpYRUcwuHV9FVqx+M4UuGoglOmOKVnFXn6LkepKwQzEgU9OVQj29Nz
o4DDnjvB6I0bQu0ILdGYAFAewH2H+XyxLg9t680HlbuhBi+GCNjRw5cM0X+z4zcvos9vLV9kyv4s
JbJ65QfW+2xuHcRCk7XjfyRcO7+woRjgcRC7eZrQXMgy5Fnr9ZfXa1N7V9GfWAt2EQ1cy2mhbaom
aVe5w/WWNA/V6mux0UcTWVonh/m0ricwH8Ezo0ECdKZtE/Pzgu+eTzTAqvpddvh+GqPUSKPjjNSC
bjuJhwoAWDcDqX+mgBncwf0Uhe3U5GXwBFGDP57KkZpPSrlX2AcMhOgtpAn9ErAcCE9y+9AYAmcH
qN9Vuoqrx4BrBxnAZETPjCNU0k+1c4rmCeL/rGuuvDr76mHNsxMrY8ERx0Ar49jB7q6x09+/qJLY
5aj8OEbmKVaWjHXNWKO6rgog06MrxkXVhfpezqhocDmadk4W6XhxZ4sz12NwBJcq/SSxql5dM9Kj
LjGWqncDbIYrfYI+xKvJOkkY7vWppIXiGHtUnxbwSWSydkV8BirDB0SDhsXLHI3ViMuN9A2dE+AG
DLoOgOXCvtMc9eFnamaFuUKGozuXKRzK6aacWTH+qO41OUf0eo2ROdJb55gOo2cz+HSwM5dYFuq/
ycB1fYRL5Axig0B2GbjjciK1HQcVguFeX8qf9TqlhWBgkUupUflISMFhYVyi4sqYhTZ3YBZd+az7
wg27k5Qf7gZqAzk4EhAftcowLaDEsWA6DlF3jGVi+Wx1EavQXV80GTgES1vkfIJipmWvJnlC2OLI
SvRn6LidLjbJErP7iOFi9vRohBBbV86zKv7LeQj3q/SlJ7qba/oTfZXARN9AIkRBwpCjfrHQD9I5
QTX4FA0Y8yu5MKNDRmMibBAaCDyOHoRLjd6wvVPT2FqlWCgw+NPMy6sr31FgfCWv8vLMXx9qmWC/
itTOD2grlDSYGGJ8Ikf9+GFyNUqc1yjLu4L3p+nkjigMMKFtLbCSP9qjOJG5TjWp/8GU1GaA/YX1
6XYu96Z6z5TW7M3neQnPCJPVM9aiN49/AWSExhsgM8iSUznLJpY1siTNTtn9fPGgr5OU/i8mFe2n
+UCS0ys/PF0rIsKrMT6nqPM7kOkA9fAl0EKNlR/qPGGc6yntqOawmwy2GIJETD2OjIdpMjyQEwz/
IaA5/NozeSPRh7JBl3C4nx25QH66FLvlwZlT5LBxOhbvcXRrHSbXKFWncwk5rI4S7uYGZQ6XDiP3
7El+HKULbwF2ONnDHK4R5uHlNKGxHr1/vPx/h8k4JDCI2RUlpzz9ir/HZbGO0eWYq7IiR0+mpqXB
bmbjaGg3CeW56VsixqPL0cN+jmLLLDEj4IjFIzhGR/Uz50Rn2bwQ22fqRlNRxeEb4BGn+ZCGWTDy
uz6zXKIeRY/kqMD9MhlIq1fKTJGua4IaR3JJnA4YM5lvEoqCo9AcVPqoUQKMeZYoZSpGUCxFw1oQ
gqPP9wDtono+wSPTsd4o6ZGJq0+9D/2tT1jLKT9eDB2gss5qMhccAww7GDKIuGNJgsKC4fAu+pIa
XiJksPeXY1C76ApByUxObzBH6+sSPswkFAZO1fWiShWfo4IYzG9EM62rwnBojtDmCjYtRPXccPfQ
yOfzJszQ199letk0LtmlCrvrE5/vIJalDnV9OgSHvumhlzHwKh0bjGgbFkcQ7QAJFasKnqM87SCV
d7RJkqMRuoMwP4lccQTFOsk0sQfLcIRwu0PY8nRSL8cI7aVlbKYCWSNmOMq930qsazPmzIYRfiFD
FO0oRzEFCTMgwFVqp6d7IX3ETxGFJ6zhcnR5mYQYYiREgbptBjP1XKV5+d5FnI9j6tCHNLeRFRw3
5CMKb+8wpp0cnNg9Y+b51MCm2rS6SqH6NoZVsYGh+qcuxLPZy1CMdybPKr8p/7ht6juW2cHAJ4Q2
e2e+aaOnzfW7yOdWFrrYj1MXrHG2aE8h1jfswnYT0baQ0trJZ1TAPXtADODhVMn0zf8AAAD//w==
</cx:binary>
              </cx:geoCache>
            </cx:geography>
          </cx:layoutPr>
        </cx:series>
      </cx:plotAreaRegion>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미국</cx:pt>
          <cx:pt idx="1">멕시코</cx:pt>
          <cx:pt idx="2">브라질</cx:pt>
          <cx:pt idx="3">아르헨티나</cx:pt>
          <cx:pt idx="4">오스트레일리아</cx:pt>
          <cx:pt idx="5">중국</cx:pt>
          <cx:pt idx="6">러시아</cx:pt>
          <cx:pt idx="7">인도</cx:pt>
          <cx:pt idx="8">스웨덴</cx:pt>
          <cx:pt idx="9">프랑스</cx:pt>
          <cx:pt idx="10">아랍에미리트</cx:pt>
          <cx:pt idx="11">나미비아</cx:pt>
        </cx:lvl>
      </cx:strDim>
      <cx:numDim type="colorVal">
        <cx:f>Sheet1!$B$2:$B$13</cx:f>
        <cx:lvl ptCount="12" formatCode="G/표준">
          <cx:pt idx="0">8</cx:pt>
          <cx:pt idx="1">10</cx:pt>
          <cx:pt idx="2">7</cx:pt>
          <cx:pt idx="3">9</cx:pt>
          <cx:pt idx="4">12</cx:pt>
          <cx:pt idx="5">11</cx:pt>
          <cx:pt idx="6">8</cx:pt>
          <cx:pt idx="7">9</cx:pt>
          <cx:pt idx="8">6</cx:pt>
          <cx:pt idx="9">7</cx:pt>
          <cx:pt idx="10">9</cx:pt>
          <cx:pt idx="11">11</cx:pt>
        </cx:lvl>
      </cx:numDim>
    </cx:data>
  </cx:chartData>
  <cx:chart>
    <cx:plotArea>
      <cx:plotAreaRegion>
        <cx:series layoutId="regionMap" uniqueId="{A86715CF-15BA-4CD8-A65E-99C3B7E9E323}">
          <cx:tx>
            <cx:txData>
              <cx:f>Sheet1!$B$1</cx:f>
              <cx:v>적중률</cx:v>
            </cx:txData>
          </cx:tx>
          <cx:dataPt idx="7">
            <cx:spPr>
              <a:solidFill>
                <a:srgbClr val="ED7D31"/>
              </a:solidFill>
            </cx:spPr>
          </cx:dataPt>
          <cx:dataId val="0"/>
          <cx:layoutPr>
            <cx:geography cultureLanguage="ko-KR" cultureRegion="KR" attribution="제공: Bing">
              <cx:geoCache provider="{E9337A44-BEBE-4D9F-B70C-5C5E7DAFC167}">
                <cx:binary>zHtZjyW5ld5fafSzo5p7kII0gCLi7kve3LPqJZCVlcVYGBtjY8SjoYeBxgN7gBnMALbGfpDtMTCG
/TAGZGD8h1yt/2DeyKzOrOwqqQdqQ6oHJs9CBi8PyXPOR9ZP78xP7tT9rf7KZCqvf3JnfvZ11DTl
T775pr6L7rPb+lUW3+miLt43r+6K7Jvi/fv47v6bd/q2j3P5DQKQfHMX3erm3nz9Zz+1vcn7Ylvc
3TZxkZ+293o4u69b1dS/Q/ZZ0Vd3RZs3x+bS9vSzr7/9u19/+8tf//aXv/nwn/7821/984f/8o/f
/s0vvv7qPm/iZrgYyvufff1Ji6+/+uZlv98bw1fKDrNp39m2DqKvqEuE4JxSKgBHX3+lilw+iiEm
rzAlLqAcAkoY5x8/vb/NbPN/8eimsd2+e6fv6/qrx79f7OaTH/ZFrbgu/Ic584vjT/r55TQH33xq
kz/76QuGnZUXnGdmezmFv0/0Pav96jcf/u2PaCaErBmgEJgy4AoIIPvETK54hRniLuMCAS44IS/M
9HuH8wW7PLZ7aYhH9suZX+3/+DP/4X/85v/+r//+8ef/4RsEi1cUYEoh4RhSgoT7ycw7QrwCkGOA
BHQJB4SJj99+2CG/fzyfn/qP7V5M/Uf2y6m/PP/jT/1v//oXH/7+r+xp9XEG/vDZJ+wVQ9jlTCCG
mKAYfjL76BWxpxblgEEqhIvhi3X/g0b0+fl/1vSFCZ5JXlphfvbHt4J1Dx/+8z/99m//4bd/8T8/
/Ou/+/Fs4WD6CgprDWrX++QN7FJ/5iscZuWEHXeKQNTlENGPH390Fj98ZJ+3yfd+2gvLfE/+0j4/
/xOwz4f/9jff/sV/+Pb//PXHyfnDdwnCrwSGdqMQyrn9A+zEPzcMBMgeYi5DAgti99BLw/ygIX3e
JM+avjDGM8lLM+xu/vjb5MN//MejGX7MWIrBV4y5ALuCYc5ceAyWnpnh6CkEd23g6Np4CtgN8nEF
PHqKHzKiL1jhqelLKzxJXlrh7E8gTvrwm3/z4Vf//O1//fOPU/GHbwYHglcuRZgLYecYM3F0Cs/M
4FD8CtjDCXIXCsIRQTbkfQinH+3wQ8b0BTs8NX1phyfJSzt4fwKH0re//qsfEDX9f4yXf/nrb//9
P3z4y3/6aIo/fB0w9IpjGwlbf8WgjeBehMyQvXIJtociRoTY2Fm82I02jPn9I/r8KnjW9MUqeCZ5
uQrOZ3/8M/HoP//+L7/9239no0ybaNqk88czx9FHAZtp2h3pYiDop2E0tWkmthuW2zCO0wdjPd+T
/7KRfcEsn/l1L+3zGZWXhvr5n4ChbFx3NNH//sWP6r8cm2VCzLE9MQVxKRDup0aC7iuEkI21IXUR
YpThj8vj8eD8gaP6vHk+/U0vDPOp8KVJ9j//MfbOl0+37wCU4La5nU3IyzNA4HdLpx9rsaEXTX8X
gPOw8FfvfvY1tK7pOzjn2MMnjup3gi8fm9/f1o3tiHIbIgr8ELdz1waI/f0kgOiVIBY1wERYnwiE
dZZ5oZvIQkPWkTIOIBaU2OCSTsuhLtpJZjesa7NdG86wCReyPX78pYdCDbLIv5uWR/qrvM0ORZw3
9c++Pn6lfFA7jpPbf0QwZpceR8hCTRxY+d3tmUXarDb8V7WqtSpwXFzIPBo91rfwdQF56kscFbs0
o/05DOVJ2Un4enAhnhWRoktyVEsrv8vb/CLrEhPOlSLDStS7UXGwHZiC20yUoPXqtE8844hk3xrg
tXUZ3qexeqOSjF+pkTqBiEe0q+Oi8rjTyJO8jtN5oeNoEZO2uOaKEq/tw2HdsnwHSvxOxoyfj6Th
55EJZ0yK8RAfWS4u4oBGHV5MwrTp4dpJee9NZOuAem6qPNqUXTZuNdY7ouv8VDkyP81GrvaDjOa5
Yy5UAvYCxdEJGOpuXVcYzk1RkIsByMjDUeTOXdLxoIddOnh9i6HvIDEGsYNbT4mu9PighplqU/K6
jJKTocXDOehrucO1W/hcI/w67BropbnqgshxHK9J6tep02ZvGof0XhIxdKWcwvhau905MhkLVJj3
y1HzfNaM/Yw4DT3vcETPUQ1Tz4QJ3MAqLh+Aigdw7jNLAwIALLj1yeoQkB2BFQIhwxYBQy9WB3WG
pi6xO1x0tIxmSHTRwtWkWWPe1nuqWBewrAM3o5uegJaa+0QX69auHD9zR6de5sIAX/Qt8HgJo7dj
PV5ybvSFM+pqRUyr564c0WvRIc/B2XCoxoaRZZ0lrlekVzDU6p6bXnlO0uHLsQfxTBsZ73PDyArH
Jl26OskPSdrKoJJFfyV4YgI1tnIeExCdR5THZ6nYT0TYU+2DJA5XaayzAMK0WVVVKa9LUUlPjsmw
pxF3rnA2ehUS4gLLJDljsVhXtHWuCrfLtykoqYdw2J3VfTXrmBm35likWTFuJ3Kq9f2wiHCFVxNV
JcW7KJd8PfDcnLEs8mpaxxdJK+MLyXTsOU6XbCdeg0E0bxvUzSayAo2zlaa8HcZI+hYKG3auQDww
PUQbBlhzyMoRe01P4z0aB+XRzrhbp+jJNl1mJHe3E2OquUfRg1xRnw0x9tMkIa9dHnqtzsu3pEJp
0OWIbztUNyeFE0V+fxTQQW9NNDRXZcXYoq0hXWgo+6uaOxs8kOKt22Sx73BUnbCRhVtRjkkwCUqQ
+ggM4DXPYTYfQglXaRT1526SvZ0UdMwyr0ulPLPpHV6jpGtmPATtrW4XD11LQYIuachGA4MOdcoG
bxKgBJxHoeEXomvIUgx5OOdaJzf2Z84fumbj4IOii/dNp9VeDJ3xHwR2B5uyljckxM4cNQgtNRLh
Bcjz84dvqnH0QJGAg2gx2zTK4KBKY3GTJMCjSiYez/t0EZZjs+PHQlRls5vIqZazKg4qANNgIqci
KsVzvdHk0YI5dephwkkXPPXVldxZozqbuWKAxntq96ybFgeSx+nGtQH4UmhykuOYbgRrU+3FGZ/1
A9MrpdM4Cp5Jpmpf8ER7vazpZqIlA7fxwMe5OnYxsR74LSWbJ7VnvCZS2pNHcQOcyKdt3gST4sSb
FCeyGJulwRVfZpnDNlORHmssTrQ1Fb1/4neyqrU30VWN9WN1osu+cB8ah2IsfdI7afDU11TjRUqW
TqTOUxdV565ot00asZvBjfsFbGgz747kyLord9DdKS5CfHA7dMuqkd7EwnVmkAlnMWmFdbJyeXZa
tKzd0F6KwB2zzk9Cd9iNsh93Uy2PGJhrXcB5HcdwWxK335ToXdMQsKV12ib72OR0w/UZjbux9drm
Nkrias4GhNa164ddVa+rOKHDUtQOWhvOqF+qMbfmlvEs0TDdZUlJN7ioxKxzAL5UGN7Bos6Dnmft
YnTNGw2R3rqsyc5JMharxuHCYxTQws/LdItl3u9jQbNzFTfjgjrc9SflhxYD8FUL2GGiwnFI57W1
ZjCRyG3iZWW08BxJun2qhxB6winC+chw79neCV5wVLY+SYt29iCfVAFoun07lIcsb/iqb+J+rwch
bGtRqV3dJI+NddSwBXTC5OELU7NJuyi0s6Pj3M4P9TJQDwuYVfkhzGF+wH3GNo51o08szaQnSice
ew/opJmNJGvOkjDJ/bZNuzfSLXYxyWPp9SLxO43zd2J0Ci+ugLl02CBnISX1HrRZuRqhPUVAOl4L
HlsD5W11MhWNSaqTE6eVFfUmxhiS6mR03zlOFu95pK0/mFgDYgHnI9tGdjVTj/NMLhvebNIs7Hxl
w649kFJsGzhUAYEue+soPzaxfusiBgNUm2Jrj2R9kuU480tSs7dVi2e57MVNU7nxXI99so4Ni84y
mVTeg0ZOT7Nc0oO9RtlANeJFWjK1rEfcr3FPr8Y4NTsHOqcYF8d1wYvB00Qma2FX9XlBabMRVRd7
WlJW+D0u7uIQFXNQyny8SivebIc2KhZFj6uAwg6da6XVaTXKB2oS8oS/d5FKt1PB087WdKQ2fXzz
xBbfKUw8xHKVBk8NaHrGZFlunF6nj/yntrjhfe1NdJ408yIfVo2Iw0uJiyigYd+sTNgOV30NW08i
w7YTCarqpOkjdpiohJ6ZrKkvnThyznBbzScuMz3aZ2K4m6hWZXLjtlXmT6TSkC86huLZRMZg1DNH
yp1bon4FJKxzr7Zn07r6rtDAYeuuNu4aFokVT5KJBkNpvI6pMXjiPehMbahdtrk3VSd5NsDUF6YH
yyoM81laUrTuIpeeja1+13aA3oY6aj2oKTt0sCi2IymqYBIk7hgUVdfeJMrJFg4w2RImClw1FV9N
CmkUQ78bnWEHKbZThELhTQIS8nPE4/YijkOzsudWPA8jQd9IvJ7kwm72mer6x6HUqn02lD5p2THg
LLZoTKogSRN2G9mhRCD63lAyJp4NpRrgsCvtrfxJBZx7XSSHgWTJ1oXAXHUou9SdoSf0SOG881MN
oovBdPVFGjNvYsewTQ6pys+nJgpRvYWR9d+TsM5StaqaUAWTlJm8m9ekK+dpGclTY/oL0o+pF6al
e9nn3THArdN9nY5o5WiZL7NSpYeE4ShIkapu4ty91Akh74k6N6Yr76FBj607Y8NjV+HH1oyQbKnL
/rF1EpHyJu/FZaYK8p7SM5Y45T0YaOrBnLNLc2xNv2s9fTsvWfLw7bFMgsdjbkjacJ+XPFxSFI4L
tyqjC1RlsQfGNnnXFuUq63J+M+g+mzmwy7agJ3wno6wICI70rT2W/EmVwBp4xh7tp6wE4ZI5Cjz0
pprksbcRVc96i/Ms21IYi10O2OjZ9G0ehg05lY4twrF/38sY2OUfk9PRUHLqyGpRmLzaT1o9csQB
D5tJNCnZlcG3laj3YWezJD/UVbOKcN94k/6DykDMPBdM2jhqkFZHsCKgmGfzp25Mo0Yvsm5h9TCQ
45C09fIgI/X2oWtQ3WuR1oep42JU7r5zrK84DnL6jBhJbNOn6O3T4DFUYlEkdhsSynaxsBlBW8XN
xoyte0JlmNhIUmd3ow3xahKGr0vgVLMvaTjpBUqyoEk0WFMnZdhjTRfugYZ9gELYBsKh4d45FpNA
YIDXkUh2T6yx59BrSNyuYjexUULRZ1vl5OzCEDs7I6j0MjmScYLAPMO0nKUDsFITRusx6WK/qF16
UefWHB0Al1PTkab6vNDvJpEN1Cqfx1yvy4tEGHkNKhYf3JRetiCV16quwNqJYe9PZFvUNpduwDif
SGPzNH9MsVhrVOHTgQ/LLndBUIrOBLVp65NCps3JVGvt0RmEQ2UC65LqE3osXggmZerYZDs1PbGf
GPEmEhxvmMrIJmsyp/ImpqrMtUlxOH/Gm3Qm7acmjjuGlfdEIydNF1oA+9uOXcMqX3OA/NLpi9DT
JsqXOsODN2TxcOjLvAy9LA9qJ0sPWDfDYeKjNuUexxlYPGqENFvWxGYnk3gqwp4MNhR6aCpw+D7n
WXwG8oWwuPh7U+EbZLGMa0DcPMhIj06IrPulCvt6FfaV2UcGsCCJ28wusojNir6pNondlRsYu2Xp
PdHCnnOzwtD6gTcJ6qKpHnXGSZ3l10C1eJuVtbvjRBrfTTsnsL+PNouibNotLSsPN8jduWNczIzr
2gBJK3IQUp4naV9eMwen63CMuD82sLhuQ1rNLDwSLiZpk+rSw0nk7oBp4yBjeTijbDQ7lCoz0xg4
Xj52rA8odfrdVBilzYzg3vEKVtpQxcB6GUXwykbfZlcpGW6anHgOpBZpkbpG2x7eSIu4XPRD6Vts
Qp8ZXsELR4zSG+oGbychYywKukZky0lqv6QWVBoaTFL7LKvexInbepM0glR6lQ1afWVT/UscxjZ9
csvXbQLIwl42NvOJpDnYJSKzqWsM3J0FyGx8WjfteiybcJZSuovhMFxoTp21UvEYpGM/vDnyR+UM
F1XYO+uk6k6KdrgWPZe7qaBRnPbeVO3iKl1pt1BeT5vimrqGPdTqqH1ek84QBTjEbA5shL8djgVs
RLflKupntKGjJwvW5QEc+0fJpJOVRFp4qiJzmUG6euC5PqZjup1U80RZhadOHeV2Mxuajt6k+yR4
qZiYSi/cTJ5nuPQArMkeHQtHxY+Fzjrs88jksydeI42cGagLGwXmrd1S1hmoqF7izjSHqZj4qUgz
z02baPUkIBYsWerOHvtPvGLkzYFTGTDJkv3Et+hT4uFyHA8kNyuGGpvrVX0+a2mRbq0LC3fQdbIg
yWR7S5vId3OUvAP2dPJ44rqnspBy1WM0LEwkgqRxu4uh0ysLiuAz5Mb1eQzlgpC4vAZhq7bpSLnH
jqSpFZknNkSZDwyb09RBbnc2NHZv8lxHO9GkRR3YoKPYcFn5sWzLRda788zNwj1ReRCKHm7HPDci
4HHW+tVA0WyS5o0J91NtSDu+THX99oHP6Hro0nYH+04tE4T1IiMUXOOyXGCZxm9zhqCPtEC70QFs
D90i8yc4rg+7rY0GsqvPtJwUcCyRH5UWn7UP37p5OyjHl0YB4j9FqyTG3bqzCMkxEH5iT4FvmZRm
AVDDg47U7aoryKphFS+PVifbqjFkWxyLiSxyo4LBOMgf6jLuvFS29QbF8UbYADggda8uIxfBld0k
tV+iRF32Y5Jsy9T6A30kx0bTfRuXF5PQhYPnWljgEGbFLORVfGnyMLpE0VKrprqQwnL6NFmHzTAc
JlHKyD0sQb4zA7bafRr5RKbVehIqiPuAK0gWk7Qec2Ohz9FDCqnrY3RP8uu2z6oTg+jbWmXFNdG9
WmXp0AaT0BQWtnHKkiwnsj+CjllRkX3sUWaXi7RI9JnpRguFdfQNqKANN46UheDD09p3+jhJLaoK
y43L2K1hVXQWufUbKE1mEeeyXihHDwsORfs6tdkRi8SbUhQ2VsKAL1ERJdejcGcTv03jFWOS1nPB
0sSjCEZLhtvo3NQh3YsqWjdu2GZeat9DBuMAeBC60ELMCesPvFDIK03Uve3C5MQ+xwgvOx2JRcU6
tuisRa4qV+/tb+/ehshgL4GgPshY0U3EDQtgaW46JyNBSHRy1SA9G+sUvCapky7irFGLiaRjObNQ
YH3ZMCxXlbZdjwCz0y4HkR9ZpOMtgtIPcQvuowG8jSjLrmza3c7GEOJtDEu2gXKI5q7bOxd5WKRe
1ITgvmz3FBf1uxwN0KN0cIOwHZ0gHAXfw8QU3qD64SYmXTtrTWaWZYLDCweAIDVGFb5maJfZTb5X
mMvzsrCZw9Cm49ZJdXLuZswHQuLLMHHicxK5PjXCaE8p9ZoenerkWRNW8iVu9cVEgQy1ozc55IkO
uzjyXGPxmrp1IuvRqLMjHcaL2ub9C4eHw5uqnylN+GvKQmwR0jFa1DiUiwEWYKZM2J+1ZXnFQqO3
BRr6M9FY4MWegofqSE0sh2AeQIv5zSbyoVFMrAEV2cZ49HqC2HoqLCT0WHsipx3eR22Ve0/iiJqF
IWl+VmQOHrZJadH9lsYy6NMOaS8lJdRenmCxiUkjNva0bBchAOfqyHrilwm8crAoPafKajeIEJyZ
xpFbIwDal45i6wK3N5XiKigKXpyMnNcrInWyJC6KT1mTND6CcXFbd+o4JeG9UcKDFaGHsXTk+RDl
OOCU6HntKJV4I9Xjqk9Nvu17+9JZqnS4oU0pA9sErxtuhpus29NQtNeTVlcUVgs4w00EHMfPVETW
o73gwKiwkZmM4Db6ruAt6OfOkKVeCiu47WnfbJMWRoGpeHpeEFwE9gW8Opem+V5tBEPxQ/SmXsZj
f+bY4ov9PelFkZdr66fDAWUHm53nh8wiGQeK2zN73MnNxEpdGa+HVnQeNsX5WPPyUHaYXg1ylRbK
uZR9j087iTf2Z9MrbRK8RZXFqicSuWpcSmuxYGqTd1jPEkPAwtbo1cOpg/sBbNV0OzhVh+OV4Thd
GfIymms2vuV95GNdzcJS2RC9kxoHoVTvdA9ZdyajdDaWlbw2DeReMWB5bQNS7pkjb6pNvEn6RT3Z
19ss59prmt56YW/UTRNQbucxwdLGdMcArlNR0KtyuGaNjFaVtBFtV8bDG4uQBeOInvMnfdSYkxKD
bN0p/DwEAmFTLyTEtfcUG6mc4VUUtntEe6Ns6JVX10VqkXjmVlFpz9568MY4usQRQJd9W3hZp8Nz
TBs8UblyxDk6Hji52lWxsm6Gdt6USg11bKObsvCesqsp2UpyInbILew8DdkuT8jMsLL3+6FAx6uE
/MYuVruwh5vawk4bgVvsh5UNUJMmV/uwbJ+rljYLPW6XZCTRyt6B2Fu73l7aubBAXhXJ+NTeQzRr
mQ9y3iDa3PTYupjOVXdPGoqn7brk2mokILnuuzZQxbrrnIQvcMnjIEwhDTAaJfZgGjWLBDSJL5Lq
HeM1O9XKpDsYWXR+MsnA6ncDgvRU89RizWNk0aKjCY/6YxmxUybdL+srJVp7g3U8YJv8HU81Xzj1
WHrUzWw6w204/R0ObWOg7ACQhvbqg6fzvifxumy1MytiaFepDVNusw4KH4CwYnsLyp41GUKXHSfG
y0YmNhNps3/jGXHaMpBecmi6gHQgW04Gder6kZysXcbsHWNgKe19+uu8ri7ta3ibRo5DclJXSe2R
mFavh25QQQtKsZaYdNf2KPOQY2fp4UIVNqN19vYdQuE51i4nUSU2iLdu7SeoXg2Vck7S1M0upA2a
/Dge0HIiUdcOcxKdh241nDSxm694j+94WZTMrkY5nqQ9QvOKFpH/oIIKPe+iyARZm7UnxrUHCCQn
OumOS8MC5it7UWijnqh20hnQmQlyG4czYqPvsGUBNaQ7sXg9WUQ2P92kle43Ka31ooE0PpT2LsS3
d61orQmzoYoYwUoojDyN4+i8sbdfC96JW1MYccLS8TaterTiOQKul0gEVikma9bUs7DKxMlTAW0s
Pavb6rjWPwqSphzm9ljYmlYWu1pXxW6qtbHrLhNWHx74Yd+unNSIJbSo3mnrELmKYjl6EzkVHDlq
XsuhtGiHzYlaNwNBa0+wyC9H/p5Ax16Wf0eOdl7XZT/oU3snj72R9/d9BNLNcCymmo60vfSLRLqZ
ap/jPQmmZrGBude6upxNAnt7HfkSutlKV10IDmzoSj+0GaYPtDDOcpCpXSJJVzquX2Z20ValWjkW
bFg3pDaBTnX1WtkLQOvRqXuiMlqcYoreTHyS2NcJFp3PV0mfygBEgHZnwsa7GycH0jcizfe8KsbD
aHTuTXuzzXvpI4tY7gcR4yWI7a1lOIabqajhyLQXhSqy9zJsn4fSkqwUj+KhbIzH46LeGWlvJ9ys
uGMNGbyamPQik4jNEhuvbnsWuWuk+3zhNDk4LSLY+BbEUW/sEbfLMknet0kZEIbzO9dxB3sXHT42
lyGlW4u2uGubSOWLKurjVa+rLZfYWbtx66ylUo+1J17SUp57T/SkY7MzZ2b/W9tpFzueznJmN5+g
D8VEAgHfxCwe20DbcNPTOe93MVfnme7JcqKmIk9tAjXKJvZZbG+E0t5cGQP4Xhh42xwpYcJyY0wd
+ZPQDatiOQpFg0mK44zMMLEx4yRV2uZxpMGudWyJuZKFfYFTkTjbTVL7CG1nn8zEp2FKtB/xppnH
nCa7JOqTXY6TdAcy+6vCUQ32xYrlTdJJ8ILEedv6KdQwSOVoj1WoktFLSsceqoTpgAGgfMfmEZup
iFxbizvXGvuJNkUJNm05HwsLrUhXJquk0911jdzrkMXZgWaxuaxUY5euZVepTHYFdwavslnrtUgl
n4fM1fNJGsqKHx9g6O1EHu9UxzobLuqhik5zqc+QhdItiMk3kzOdPKeowcx6SHu7e8QrXRgN1Dvy
bGA7LsoqPEkbGs9qN01mbSj0aX8sJp5KHQsoHck8PrFvruIVRCLb4kQ6c2ohmUMi7GEvare8dAQH
nj2Z3TdEylNV9on0sDot8DhEnnH7BUHK3NVOaIHREsBr2TqDH1k45AzYpy0zxz5S2Rnrl5Z9Z2E6
kIPMrtXcmRcQNofo+BmeFtWLz9SFtJ9JzbPP6BH1d5BHsddmKp0b+y7Mpz0PNwNXziZTdoOWyELB
fWvRgBeCiZwKo9vAohxob6Bxgpbn7awpVZ1YIMI+6BqcHC0f6EwlJ7G9Wdn+P76+tMlSVWvzFxnh
AIpfdc9zzln1xciaHBFEweHX97PJek/ePn3fjoogZC3clbVTgfUMFA+66CGTjD58DyoHC/YiqtPU
MqwO0uMrp1Lm++hFTw6tQfMXvDw1jGWpjet6eMsVCR4LXUwnPUkgTj0135kSH9zrzPFzi1IHhqRu
vQ2bkD5pbsxz65lfEQR4p/HeY43br0rhLlub7IdowJzYRKnNNprkl7ggL5QvVxEPTQqOtNkUTrM8
m4H52B37DahnOj+7RVVdGzVeq3tyycp55yo859CXNOBB0LConVdzXBTrrxifh+bWfa/j1rlSuZpA
nZ8sOgj2v+1XrZdovyCnwAxpBM1Z0vA42nWjDF44Njyrr+4s4mLVCe9vVnbkb1ZlSeX2d2IuZg+V
h4JcCBk/FP9c5XX/N2azk74ErGavjqtfAQEuN4er7hl7wXWz+MGbDLk4zuAbU9tdaL4JTT4dqzF8
zyVvdqTl0zm8N3YCc6j/RxOxpDqI9MMs+m/yvqTUXqPWDHKrvV1JwvrSDnn7XubxcMgodrZAa6O9
CHMGlUTI1nUGTMzuUKgosyNjcQ0UtW2fh0Dz5/hSLUXxea2cuE28McTupQ0PIfGy04ISdNU3UfdD
0u3Eq+UVqYjsFuk/mOCFOXz5IQc/TJfQI5emAVoczK6/Buzgv0W9e7ZI4RzNH9lYVS98Qfndkd7d
96WmZ1FHG/BD82FaJnZzITFKhrLmPwN/2IYVHfHcZOEq9p5l50QPMzjsJy8Mqw0ghGw19Ny7TDQ4
d5PvXYqKdEmlS9SkYunWc4dtme1iN7Wt5nnvLHJVkGD+7il9NXXVPjMZtsceMP9KaDl/n8X4H/Gp
z/8j7hjDD4spsOn21HSgs8e8FMvwdNDR3PCkrUEfONobNk1cSh/QfbE1nE3HZQzmS1kN86UL5HCA
wKVIsFtPAeoEIIp6tV+mcl57rhDfhyXbjVNkXmTt04OBEnLlRr74PtXmsXaBog6t7E8kx+6LDWH7
3TPR72py1UPBoPJjnDiJ/Zyl6C6uIB9VKcPt3OcoDmWGicH2m1FiQ6UZtpGzHv8nDzfv335l8+M/
eVble5Ob+miibsA/uenWAjgW5t6m5BfbzEU+rbCOgsWwGc2CBuRczy9B1kfrmXWAoe6jvxK2Ow5Y
vU3nZ8exwa5GMiCtBffaj9mN3hwgEk+xXspjLXK6KlrCP9yGrjErD2+gCYChFUMDrHShiakYv/V+
CDQo6C/5lEUsiaqFrnul43Su2/YmZpXME6k2Q8/851K23/QS8p8mjL6Po6efswzAiwb0MQHwOQF+
vxXOPNZp2wzhRjHpQIZU1o8L1/Ujhw80ET5ddjZm2DRtQNlF2yl01Wap5/IKmlBt8gmr2L+vahQd
tHFWxgpivbCju77OHjUg2TlxOVtVWRxf8lzM+VbU1D95Tk7J7nNGVngBpPumCy8jEFaS9tqWur2W
wManzpPnAcTx34Qmxa0LuunwGVNDJa5sCjjo1LjefQazONJ7v8jm8zA4E7g258Eri/yzlzVdeepZ
9N5WGSpe3rw2URZcZu5U0Pe5ZEUqh0SruGLVJfJ3NtkszbJ2Fleux76vYjxmkzp+XvoscFYtUNA0
15yFYGWH4Fr03qoj2Fs2c7H3czfY3XVHYC1zccQrxPCm3y/Lnmao6L8uMfuM4BNptLJBexPhBWep
vQSuVq+apq23Y9OMaTDl7EZM3e7MHIp9Tubh6lZ5vaq0W3wbmvyKMt/5bahCKRXwD+4CGdMl9jVA
YsodZ96wp/nMrxOfH9x2fqN3RTFbNCZKMkLdjQk59fv5V+Xj/UTtTp8ipemmkHWwsmOHoAqvBmOn
QnOVZln/K4e86DBPtNvZp1eXE79B3V5uMNUA078/szZRiblMR8CzSe8E5bVoWj+x01U5l2PC59G7
5u1Q/ddEs5TV1alxB0EdcshKh6Qdidk1BLYCsLG7AF+IIRhBk2cs2HWARrCrxQiCf1WUTOXYpgMK
/Y3IQD0qBzWtmrxzpaO/zTg2/ln2PUscyci6ky64YBu0Y6LGD/Y0JIfhjnImopznoyeiGVo9NPbK
xj4bUy9He6V9v+uSsG3dwyjfSeQAy2+ydCGshXK+7t5AANep6Sv3OLGseysDuotywx4X5hdPM3Q8
Nqy6GTy4csrU3tR1U7fBnBduwnHq3iopKB7D2pxsNidyPTS980T6CIsdCw6Cq4e8VdGbYSAFBoqX
03aDnA8psCDI1WaJ5zBelrNf0rTLg+rF5+F8BYP5iwYkeguWeNo2qHrX9k5n1n5i1FSebdfr0la5
/ZtXKHJuGSRZ9qbImdRmKvtya0ctflQlsoASI5yJ89KGIrFxUtDiJJwAb9T9hxSYP9eynhVe7jh8
47J8DX0nuPFgoU9Vqz4/DLy8ObSzTsMIypXM8mvOEuRnAdDuzIaiOJdd66XgI9XqK+HQKk78CF8R
jXSJf4IZbl48lLeJ6iaxLIRoSbVy5dgendwTr73O8LrfbRBj024piozt6Pf9ufMamS7TMD+IDNUz
cO/yB+bkn83cltCkFvxAReivY3AFHz4eN8aahxBE0IYNmTiqGELytumH79kEKZZqsh9+7I4pE61/
8WXhn4hnzEqNevkR/CFQVr3UgXiPqT8lriPDb5xHP2aT5T/J0p3zMRz+ZNALhRNzIOyTA9TK935P
w/5PgZ+WwmTyM5rID+yDwm9AXKbEody/OYsgUHnW4qKlEResmeJiu033mLekO392Fvo3bLtO8aRV
3Z3taHufDWNua1a8mGco5sB+ukONv7eurvdN9aMNCVVVa2x+vbWNxfdhenD2U8W6i+2NtFVHPfq/
7IA54uPj4tROalw4Qz7H3z+NRT52tHq5ZSYKNjAq5MCSOq9a5SQ0RzfeffbcZihPVTAxd38nQvdV
P3/i+2yMpk2VAR+wcL9ozCPQxewBZgR6Gz3yzYbtKIAF7dZyBPx/RjFQB240RodQd/RM7g1eoCiR
UHWvSz2CpG4grvzMtK6S4I/WX2Nt7qsLCkmuyzprU/tJNvF1e8CDfqUnUKGT44RA5GV4y/shBrUl
g63t2kSd9fkGDgA4IgI3xIqJhtYSU3NYfrc9O7aJQXuqOrEdWDekg2lyecWO1DnYmB2qeyiTM+XK
jf3sDIxJoqumOUgVVocmE0tCGMqt1HPkgVW6uMpO9k/cZWYzdISsbJdWefvoOU+2o+wA7IDSapmi
LUA39RT7mECYKl9t0g7zyfCn1io62l5Gh3A36rpNF9cfoQNvgHYGILLmkTFwowH8NCNqkwsYMbEy
oz+sWkiYL58Zeb8ET4/iB5aOzRiVd/uNB57S3sOz4Y+si2pnx9n7bNw2PcOU1IrhQDrtHSQhx9Kv
29sMfYaTyeEiA9PebAguA7qeaBSntpvnWNEbfJ8bnwftqfFzcWrvjb2SHDtIPi2Hr/jXMHsVNh3k
lP/cOo5QVPEZWq6vxFdWx+5hGqBjbu7CQzeCVCHu+vpaR6gRiCP797p1HzWLqz8qG1fab8YfOhuc
ZAGC/Jj1vNlmsTsfKqGaXdRMt7I25aFzdL0JgFe/x4HaQDsQ/ZjqqEx1xf2rT8v4qDIGclj5y0fh
XkWgoh+jN+ardhhQ9gUQC84KcmqbCOkvr47Lj7rX1XoI1XzsM13eqrHLEjvAm8Nt5yv+DhxebYrR
J/vKxww8hFpvgMZ357nxo9RnLkpjbBAxcd2DwsjuXAy4QpUQYgbpDspzZbP9SuSyfxRuDsShzotV
2Uf+RRXehg6R/zEPXrlq29E9TWVrbu0SjolfdMEH7cRP4RfsMQD5eYDMia/de7x2b8PU6u/KgY7U
tE27b1u/eJkaebMfiPWDp5HB9yJbCNM7FbCL1n18McsijmYOYDAo4gvRcE7/zTr8LZZtD6IbYz8T
ZdjTddHBsRR5IY9XcnQmKN9LqH7bOduOWd4nmeDTdoypeyCjujQmLm/CC9Ihiti5d4hiYPZrsXV7
Aajgng31XV9rZnzrNHgtY09h4kLIJh0n54eWt+/ELFG7VmUQJiHA7u3nR/mq9c8OpBtTGPBNAXUs
4FOygs6ye5sgijr5Idh+J+y6NzfPYpQKtN3YrONpuAl9eNRstzXLLnK834XM6gPE7lQnZVz5p04E
WOsE1DEdrFapNw/+ySaW+9VX14v7c0lzAnZL5W+l0xYAbWN94XnmvDZjmMA4SZ9dRvmjB6Mahbrs
1WnH7hSNNUnEfVQbeN528bJhTUuIR+ach/1G5hFbK99x1lVj6kOB3+wjczV03HPp/Sg974VQHj1P
xu1hNxrgT4pz86phybIDRg/SoVBH5DaVQbcbgjLlAK8u0KZHF8+PYChq6rPtOTBjXIo8ji7zlDlw
BLJsVULjAFqeN/0R7pW9vZU1gw4SO5CF4s8yGbOzH2BD9gr7IpQEowso3A7++isJwfaGxeX585OV
GPKVD5/mSqsQ0r8x4wC6PHYYVM8OizMWNLWXtnGxpcnWNl842uxmMdcJxAqrouia95Y0+hA1WGEg
8m3eB9aR1Fvm+GCzky7SSVT0JayUAlyGL5i0WExRC+u0H+c1Y6O6TpBBPeZCtUfBy99CwStThLFO
nDgwnxWGKvLf01SpExcA62z5ocPM/0yWEaFXzAQ7W4zYEXDM/mwaX5/EfXyTMX/jTqizbZJxP4Wx
GttRZtgph2f3lOHgtc8r27WJxmvd1KUZCIV/xtms7rrFfN6sfAph+KCfbCInxD9SvzpqEXkbr/U5
TysPM1rJJ4gOxulRsUju4d7wk7Bm0yM140fgqAnKs1a8MCE+2mCMz2O8iBfjKlC4rKJHm+TE7VL8
qOHeZkGS9qvcROXOqf0pLXAo2SrIY7qk1BB5AK4G9WBeF93B9rMKV1/dz5G275ighaXSdVFtwc22
F6M6dkUDM01UfCMdr/7Ek/42htDCsGyaUt315aMTFv3G95R7Ao7RHvphaXd5z+rr4MTRSmRl9TLn
4DSFMtWPuQj2s26iPKHA35rMmX+Dlv0RokR9V5X0Uff0/kPYM9CLMelOsd+NB9BQcGG5sbnqQfhQ
Nefztic1TzOXZXtYFfH43Sln5YHq94OlAvs7Yls+sQRVOTQZ3MUwt4Sp9j6MECTssFB5/UvvJIEz
Q9reE70TYciveTO2V3s1uy5cH17dbhbTIMYpI3AUiWDlGsxHduBn5n6fAEK1gX84S2rF2R71gVz5
EGCBnKTRq8HJKJsWrNVm6fro1Weekw4BZGvevZt1tEi8OZCXGRD3q8Yr1XPGngwvybUZfg/eoI91
6OtjELrTGkJPntiYbZY4rrLUpkdT4hJ1SXVk03MzujBxZl3w5kdOsM5l6G9tt2P4ZcpYXtsqpi8R
XHZ+3JC3kID++NdNEzQh20IDxPvnJroM9NrTuk9yTupn4lUsrbVTfV45VNXPsCJEqc2yMvx79TVO
lO5HN1Qni1G3BMxuL+twZXo/eCmHKNjiaQlXCkcjvrgFX7XKoZsSMscUh8F5z1qJ7FTo4Ld/7yko
/R9rcMqG4WtLqXJ2PMrMzQ7tynJK4lm0x7aZvGcyN02qIsjVmz6C1M+8B0A7fvo1/aDh1D3D84xd
UhmzbTs74deAePI/SBsUV7CGcUK74mjxMNvUgWe2UH9NqYXMbAzyHpkynrHtJ7bmSbmLp3q4oEpO
lplmBwJj2qs76ySGaem96gleNceMKQqe8p1Nrkzn8kEFzXywTQ/G/fPqX7Ewk4InX+nKGeJNUfHy
gHIfbuehKfBiqvZknI6tM7fOnnt/4FDqjdnvaAswt71kHEvyIpZHfTfhKzWs/ZBlH53TwxSiF/dh
cCEq8zpF94BJ+OVTu1qO4MCLaYYEuyOMJ2Iasg3sq9OZOd7jPEMNLkPh3pGx+b0GVJ3GTTsetROO
788RyeMDxM9mtUTiu+/DXm9mWd6J5mIXyWx5jsLsW1Et/Gfdq+8DX/5zQDfNGjNNHa4jWT+wuoet
rZH9lWexPLVL4K9pD5eUHvruJhgMzVFnxHenE4fIyZ3fHIBMDv7kmxOqCB5OWACwbRj8kotURvWj
0p46w0RQPDF4/+RFQGqb1nXvXEfBxR7QnrOFgzJ8cGDVTmH1Uz/5jF/CyIbfQSvLRFBZvfRMVxuW
le7RhbHgvGCZXw9a8TdV0BdX1/FubCLg26Kej7ZpzPD3ipbR9BnLJ2c8+onNiw5CKmzYMMrMY7E2
04hN3dB7B+g0llVYzdV3GLGeBz3Fjyj4s1NomgEqmLwGcUYBK2akvOl+GK+ooTU2cbgB0mueCjOa
cy+ZfJwW8W5vmGLWoVT366P2h+4FHs396lliKjiW2SzOTRbhxeoIl2fbpyWB7HWJlnRwA28fT+X3
Gmvxc8ejFlOLjH/vnYpmv7sFG6c2D8PnWYTxmhlopItmBFTriR0EotVrVsZbDlXidxyZINaODrJ9
G5HqFcejbPEN/I1nsZPtlygrXyHg3M6oGpNucls8mpnYGoWTIoA8B2+E1kGSVZguZmjP30CfdRLF
LAMUk/p0YquiHkha9ar8sWTLZtYLeyO6FNsKYuTdKJXzQnR/tgMgSq9TGsstLUV4Ja43rJwxpI/2
ql70/3uFA442Ifx8n0p+S9iJcO5Td5T+ynY/G6d3tj0seeDIHji4wkeC43ieVN8YHLZRQeAjHfKU
dS4KazMEKFCl3gwwZiWVhwUtYQOpUOrGEMVR+DrLMqf7yooGcrf9YUY+nMco987tIEvY7+FPKg/9
woufmPo4auL/lp/n/i8Qz2Os5cCey/0EcGZbQ0b52lXkVmAj/KAyMqbcM91bDb1NZII33oXmTHL4
gXGAQfA2t9psqJFsI+/ZuIeVBNNNeXGgs77fZEf9rzfZLDyV/+tNzYRSqqlD+uDfdTmlNiF+33mw
zajTZskgaLXLPe4mkZHoxwtFCetivnTpQUTlsg0aLuk58/oxrWB2W+GgkQyo6tPimYqcGoAd8/HT
97osI88ArUHfyKIGJrJ743UMvsJ/GhubekN2+bKQZ8fzly0E88u65qF4U5K42OlO08F2Z0wo8NfK
hziu2fO81Ok8xOIBvqGjxcPxAvGNjgKwonfIXC4uY0mG90zkxXykSvnzMYP1JPXakWxd1QYvMySt
sJgEZIuyDHrA/7v7lfVgYH1popiusHqU0NUbb1XJDnNYS6BIgAjiAWg8iGvecpicDHg0sYR/+919
jB1YxxKQ2f0+e8viVf3DV+xfn+WyBZxHCLhgSKyo3DYOATHSwxC9seqtKIy6h0UqcLMNlNVd3Pqr
sVpNrwOMBi/SeZp1X7x1C8mvQkU/3Xsvb4J5XzKcLWGTvZ5gUJkHd7sEFNkqFzCDb6NAdpe89g4h
vLAHbEBACdxD3T9XJWtTSrg52TjpIE1220kemnnm60WIeFP3UfUihqramjIu1n2OzS0rKrXPQ6C/
nu8lng7cg91mUvdRwjz31nm0O+EcT55SdxDrpaUF1MpjDmyjdnCuRBZvUQjoXcdM/URJxpOlEuSn
dmDGKfrh3Z3JsjaB6Y455eIaqXmEVKKM1pDNa7CsAza0Jn/2fUA7vHUg3c+V+FbC2VHJvv0xhwMo
/lwW54H68lpyv0jZGPMfo5pPjMwC7IgQ2wU02QXPVX7t/Sw4m/YXv3eWgDlQnN2Tg7d8NKSE1Ld3
h3Xc5W4yB8xc+FLvKk/zRxKX/BH2HehRpnlKxz78G9ucomU84ceq3vUYgfhVJF5l922PN4HxIW7e
nWyXeasSyqa3OAuaBE+CvJmp8CGNJeGjC5/tVuEXCgGyZJfFke2qNGP/TY3xEf5881uDnoFsP3v3
Ft2vFE40uYC87Q5VG5dbnGTDn1Q8zAnQq32JReOdhDV2iwW0JChZl1eFl4sD5HyPF7ggZM34egyj
Hg58M2wAIvNkwpp9skJMX3hgFz1mjk4RiwM0MN0brSE+50w/Qwc8PSw6vgyiV2/MAaLs9lCF2lGQ
VZk14T7d2mzNmMTZQFN4Ln65801IDkQGdd95vu+jxntju7YhDYWWvy+B7Ar1N6FNV4GFug8M7+mv
T2CQee4J5JIm8g1++ChbDubekNJfgOf8GiI27+tBjBxKUYRs8zVssrfZoNbepUQ1d4ZHddxnOAsb
hPrgvQQ4x3HPXFSCTRd6L7r0o72XpS5EHFibscseCrd6LZxs2hlSDSvb7bKyhcmSD+u+KOpXugCV
9lyA7TbrKB/PBmQiW5tdROuk5QDtoM0GS9ukWd2Rg82GRJhk8c1wstk5i3Dyy7psoghOAhyyAzJ1
ZXuLqRlMM2i+uoRA7QhuDk6UUD0B2aJP3r1pvOLG81hebCj22mnNJ3D7UTDADlm30aafRYQTNcbm
6N6nUdutcMTIPqsh3MaRO4kVr+DkCG9FFjiJYAYn70qurFC3b/xhD39Dtbaalpi4Pxwt8gfletVN
a1aipoKe9+tu38xfdwfZMOxZyKq16DnfaVR0OCpKOptRZnQzzNH07miUkxXlD02hx4eoUNvPpSLP
tzilAWrWGMuy1ztHiuN4UrvCxiBY1xnBYSd2lZb18kNAF3Y1QyKA8xyqsvA3YS2CZ98DrCaiJvrV
F+Gq5WHzQWsfyHa9xkqcj+ANFBCNIGQA3ljMU68xywdT5EFKGDKxsV/g9oI1sjKx/ui2M4mXjxJ0
FfiNiu49Pg7PeVU+aSnMmjJp1rglP9vGBWE95tW89UUMQtgjpUllO7WHPK5PFOdjfHOXiKU+bPDX
yFni3QJRwA4qmuHmzgYiFres79NYgN8KRGxQnwewLMTY6k818NO7ZH7Qbf8fXZsluoXirZ2WpO3N
fMn1mK/BHs97cZco4dCm2sTOe+SpbO+HhqxsuC+aAjI5OCQCV3xgpoiScpnhp2+hMa6rYkqGu3q4
F644f/ZZDttQDq5vYzO2YdhyHXTlbAIzMwF79OKeat18FJknt3Ebu6fY8cadwe91LUX+nU5ykGlu
nJ8Z7PqnJVfqSaqS7tx2adMM09STjQkgGLyeppuuA/U0L0OwrjAbrm2yyA3kAJVKbdLeRLHCd3Vl
hiwZsdnZhR0A3wQMWLHqgUKngz+YI14SfdRQ8Hxe/Sv2eUsvu40jc3AS5fgHC7zzGqDg3ZsGJ0yN
g+e86oBMaxdag63NkjudQse+BnGNwQ7vjy1lsL35yhyyIFqSaM6gjXC93KSQm8/rz35OxjANDVc4
3SDPsd9QS4vTMAanxy6VtSfbL/rFSz2FojtQjzYME23knnGcWo85vVh3Ma0ebTOHy3fi6/EYLU39
GEXGuVXs2aZshPaU7FFJ9YmNMZGp1d8NmqvCQxzLHMAESoTRGacNh6z46C1LdPT8UG8Yldlj1Mzw
mEuffMwc8rO84ftQQnTPxsU72mYsggBH4d37HmHesYG6fiG0PHwNsXHbpWKdL33iDSKHtjCUT6XP
uyfdRVsF/OhqQ2Tm46aD/WZF7yNk0WebufAphGJ9cGPlRTl+eC09gYPAohDuK8/xs50ZiuBWF3Gx
iwEdr2ErZXALLu0lnzO2EWApL304/udV7tb+BujQLSZTcap78bfJghkeyqpL/xV37sNsrHKoC8gn
b1ddFQDAvTfOCEe6Ik6+hYvjh43b0Ffzr5jkmbsq7sdiZffjuFgT+7uFh4+2hyPJcELXPe7cr2wX
R2CQE4/2ccTBpdtQTMyfnupiBU9FeQ3vTZGZcb10+AEbo8urbSYf6k5fZcG+deoXG/IcV62jXohN
Abr+7Pr9Rhcu3rx/mpzxjzki7eErpDGlrh2ojlJR9u4WZnOBvU8eXYZ7QwvnZeqE2UMh3QeJz/3w
Unalv6mzkib/EbS3ZHiDpPC7Fc5Cqbe8zp2THAjOucB5cS8y039wjl/2u61vDTPLL1rSMcFxG8E+
HLE94qAjE6Vk9dNtS2BWciwSnO0FdQYmUFQc28qY8lcjlx9zHBbfwqzJ0woHLD7TDjajES7BapHt
S1TnzVa1UbEu7t04Av8uaReC6UV3FjghonHr1wDb0cfS3E0nhl2tvwkAjXNlC7laxwvF/wmRUBWI
fY0l6wFi6Xo9FlW8grsAzqJ7LOtVvfXDWqVfMZI1096ZCOwJ9yE2AV+cOmmYwr9CmWema+Fy0E4Y
9RVvAicJZVVfv+LYC9zGUTtHG7IfCKErtnLKFEnntA2cy1xcchyInVA3LDbe4tbutskopBx5UW5o
N6rdtMwCBhmc3ySmadjnM7C6QUsCESepLr7PxAYnHAy3plM4ggsc5yM2nlFqwnB84dCOQ+dbqHdP
Zg3MAzjEhWv6nPFu+hV4886DUS9PGqBRDGduwKvQBmvA9zXU4lBhVkMgX6WHOR/GYbm13eV+gFNZ
RGKf6bp7FT7Iqab1oNq9D1Yq/BOEDkyu957nQ0mXV/FNg5l/xTYvdSA4h2FLucdYZd46m9x6E8rS
ew77ftrLwhGYrTz3ueTZdGFL9miTNnQXDU/T80LiHDY6/N83+GbsXqJ2R55CAZntGt/JU3f2gNAJ
Nt1QWZXnpe6rV+1kT3mdhb9YK04jCbx3fFnhCgZvnPFljLtq8+zKF5cevxqcU06P3r3pScAVXBkl
xIgtaNevMVErcTyOdC8Q7bITRA1tYojxXyoeRp9ddddX0zwqV9jw/srDeVjF9dji7fL1jTsujgos
3eLHxPJXLbh87uii9qoPuw18CvGL6GdorGvIKfEn+W9XMHD/f7JCryYOaxQ06Lp1f0M69axnX38v
YJIBIeXRF4O950pm3fIQF6bY1BGN/g9h57XkNrJt2y9CBLx5pSeLZHmnF4RKpYa3CSTM19+BrN5d
2n3OjfOCQBqAJYoEM9eac6wLu6Ue07c9n4rEaW8q03X3ZVdY1zFjoWt40fQgxtZcD6PwX8LQaVaj
HRs/ETbeTtaYryO7e+1lH96YRcynX9kxlDNDeTLUgWeQYUTmjequjODn4FjpI1aE50Aj8snbE7Ba
dUY03cl0b8WZsQQmrV8VC0pUruHeFZOFoR3uQa954XW2w1+Wb1sHdqa2tVK0Ay3o3W0Lf/JrXufO
DjlznjdnX//7WnN08Lw51YmIPSk6lZRroBOeTLvZ1F0a/JHj+1dTzH58mOVglRukXvNrRkxrU2ha
xha8bZ/Qw16VLrGdiV87ITFS3sv2yRq9r341H69ovOd3+qONWkl4ovPRnAUCf+ogngqBrLhiffwR
JPkhtshYr4TJ9re351/CJd6VuO70bNQtfDrLlWf1MAwF6CTH8e7VJtT/p7WADEhXdCsHKsrVG53k
MKcl/v2lOQSjfVVn03JWBsGz4U/dEUFHukmWcGncVs2FfwaImiVIynoTR8zQRXt+/qxXDYjgSsZV
fbW6Yd53qVmd03k6ykXOZuRJv0Y0Vl6H3qquZet0axwvyQcCwWNgav5LUer2HsGTve8AfL0kiX5U
E76vbO24vmah/seV/Tzn66LodZ7OpMn0hi2T22A16CQWIash+QsJA+dBMT5neE5u1WBQGxtr1rpH
X8r6WRb3yI7kiz5Mzb1VZmd7uUFp2A6w4D5FQM9g0ArzFEYLQHIZ1UH9kkRtAXsso7gRnS1OVW2n
RntyyiucSStkSwnSNjP+Onw3edfXddRAYlhmfPd/z7W9Fzdn9zOgx6yleJ5rs3wez8bCw1kj2V1J
vdIfB9PIdkYTYhkQ6XwmGjyd66ibzyT/CHdKjQTH0uexF97EJIfXBQmzsyfNJVjcXBJyoqTH6ZqN
GNFnEPkdTAnaasSwnPZETqxjt07qZCqzvw/z0owJnR74VGTpYap9P14l0Xrgb41XqYhucOibH2nh
gTjQq+l1QMwG4skPH1LdFYQ5tWgXAcfY6WjALhjq0hF4AqeDj2czNvjcLFseL6nqizpT89RZbVrG
1vB7Z/Xd11sp2ouhHffpMEaHPp3nrRsW0ZvXNgT254Bcb2C6r+3lqxft1jmNdQQqyySDn+ht66KG
NpN0K0k4tofEYRFUhC8TS5/Hxu143tln1Rj7Ri7L5HkNqQNZ7dJ0UMGcq9D7VDNMYg2PUY7sNhNw
8ubuvbIafQWtAbFoIKwHx7astV7M/Usq/YE3zpU/hBQvzqD7nw4KM6GJjvTQxYxzJDshNILINPrP
aZ7fRCOTHyO/QkgdwvilXiTetUCgJLRSohlEYD+PQ7fXUpHybxzzPfAHeWMlWXVRhziF8maZ4qul
unStqy7TbEbj6mueYVZ87mp91/Nnkfby8u3MjwZyADLplQ+3SJ2RcOhPaILDozqLosk+DpcmRBlI
1Mw4NGUjVnVK5n9bak+aWctbkbHpWeENTddZZAD8iefgLptssh113IMdkX+fqT4erd3zv87sZNbW
qLvqLTSFDdYusNClSDeDabnnabLs27TGLqwv5BoSQfe9HsTPcB7xMhXWBq3u2ioabRfOWgK7xR5u
UfdacNrI7XYkHw2jdz91GylE0xUHpx6SG0UWUIyBb9pAU/T1wenqe9W1dfDJXnn/GmsDVvWHDMqN
Hfv6myQVUFki/kh9s8UMMjdYQtvmzh9D/CK9F3+Aqnn2W6N7Mlxn17Rj8+jU3u8wzPxPqJsEyRYV
hD7KfVQP/gdApcXXaLjPKculTScT99Y1l6dmhT+JsA7hmjgIYe4E+spuonYjVLrSL7x1kOnzHcs+
vM/m5O1qLEwbfjRYKmWjsx59o736fROTkAQ3obFUGkP5iH0+eZ0LD2h4PvIZb10HJ0NgIS1IjBUR
lXHXei7SpbjR0oPf8vaGWVSu8DYX52oQrDQ9uEpsd5uDb+Qu1OpSZ4+DbjpOHedplnp8gruA/yeh
yZaCPGqpP6tLR2k2j5XzSw1NIguOelMPGE3cRzG4CfI69zEa7PRXMNiP6cD247+G/nvOMpThRb62
AX4NK56ttZmL4U0zzVfDAs25Gj46LxJoThLzSddl8p713bh2pgIkoNBxL7A3wHQbD5varlNW1UgZ
iS/HV9EL9EmpzFeyqIINAMx8Vxot27ISVZ8/TelBULWBb04SXQ0EOtsWychzpuGTMsww/q3Nb1Mf
etewGY3pJtaiem9gjxw3fAHAMAyafldqNmjTrPVAu5sprKgy+XRzc9MZrMZWA5vMbPaNXy7QJ4KO
8fjiGyBColwTd2UN0qlNm4/RqT5cl6jkbBnejzHirW7BI65yYFNLAGTl6d5T7U0daP6ej0XWeA8Q
UIJtOgf1JYUoikWxcw5zk5Q7OWXBrkxfx6IooNQtuR8PNU1JCqofyN8QFMn2oOMOuuytl7qem0Mh
Neykc1G8W5lLPAzZJ1xvUPiovm960SP1tsffpV/OP5uO1GBTLV75cv4FNmk4VcK4NIvUo+yc9m5p
qaX1Py3TRzn6dybOWWjDC38PeUG5LxEYwv7MyOy14NZvo+zBaIljbAv3LycJLXasj1HkO5DnfS36
SGUJDs4F7h26TrS2WxG/iwkFWAMA/waZUfoaWpAQEM2/A0Yujqy1sq1qRp0br0hrRotu2rpnJfti
LpdTMDTZ4c6JDjoxn11PWHhvTrN3dEvSTjzlM0KsfWTtTH5KWVXDllSHhLzwRrJd2A1an6brwvck
saOwJPOQO19zmiK65oWP1EXdhtx6PEsgAFNZH40aZ13gZVDzABSXx6KoeV5oDhm2Fp+o0Rb3pS96
/Clz9eo1OsUHROteLC+qXzUQPVYbYb4rXfvOlB46/r5+7fxykW9b3robmnFf1CB3p6wPbsfW5vvQ
++4uRi10qy99amCwf2SpYV6/u+eglIe+5E3son4dRyaqiv8zNKgCh/+aJ5Y4ol7owTF30nXtmMuS
2djXuA+cS99LfzekMyE/J8rvRlyd6L2N9k3XBrIQkfNXZD9iUyl/WzlMgjlPnOchT5NtYhfOzhLJ
G9+56c43sJ8a/BcgZeAz43fTz0SvC0CGJImhM0P/atx006sdqWdP9S7FLpI4yGR5rogHklndyRdk
hlRTHZxCuGsh5wKVQDSsETUJEAUx68+f+tR88iaKG7EcZnv8+9BiqPujqQa++yqCgDU6Ni4B2gnN
t7TM8M43x/lqlk5yTD1Py49B1kZbqFALnr6odyiVSPGnbK8gS8KKH50ClrF/nKCUv/7fM0Zbq3Zu
2fx5DzbwL64oAa91RfBkRMc6Sa1niLrfDSfqtK0Ipo+KMwR0WguLLs9XomnFbWy1rwA5iKR0pbGN
yNwgTImB2TVhPJ+jpt/UVppr4LycnwNk3gMPzPCm6n30eLU5rSvb9p9mNkXrMRP+UyXwuKu+79Hv
MzVPjY7LFRXGgJliESqjEw11vM9BlqI8It0T2nV5B9VsJ2bPJpKgO4/Boh6tgpvKSfBtCBRch4VZ
2LWjdwmL0rskg/f3mepjZ7iuRjik/+qvfDGuhsYjEj0+WTOcTaPzxVkXfr5WOB1WKclmUWp8ZYzb
8GtW5k/irASOKpGsieDPWUn7HFbd3/fqkChjOEXVWIgk/e97fc9y4bAhAL1Dep2+pxhfVmNXZu/V
5DUr1fe/nbHMaleVaPKVnQ7BOfda71wG4tEJC+PBWw71XKYbiNHhbkg8/asPRUXfDdq96ilaqHgN
ixesN8xnldttskrTNpOvQx9Z4o7q4Fljieexc5+QUS6EJS87B9mUnaEgrWxB1Lsa08fecdiIuVOJ
EFrgp0I/i6rPQS1hLp3q7F99Uk10JFT5CinGMTay5D4u5uGGvOajC8w9WmchXyWctTZCmwyu22s5
Nc3OrMrwOMzCvzeaoluVWNR+VSV+0VSGL+YskDHIsuFXs7UfxowCG2qGV4z3bhWGz9DW273wQ8yi
rfdsGBBnPEh7Fz1t00s/lt3WzkwfQLyeXtSAnaJAWUWyLtYtUcE9Kez5Yut9jNWhvo8Gc74AKyJ9
bYJTBsIGadml/M4WBan52mfpsMYFnGIgrs3X2MGTIefwES59dI/t7lF1Dzi/Djrm1I26SOuExXLS
NE7CBkxZJvlmaHUkqdjwV1IdizQzz7In2TlX0ydv8IlvZ/hGEQkU6T7u2SgQ09kwm2w7jX37xq7o
bJXO+Nn4wYu3h4pWvztDGa67ORE3tjlMLz3mwTiwxLud6AG4hazZqWapsSkMhPHIanW6FDbBTdXf
F127Jtg/n/t89p+ysj70A7uUoQAH1sHCIzZQmKvYLcZrUo7jdeIHcG3N3bz9GlGdajgFgZwnk36j
ur4Pjuf4Ryn0u++b1OSjv26H+E1usAXVG3WB6WGr4DR6LGOy59/z1LWmT+GTtsab+M/17o0Ufgvu
qeKN5mnmrEs4qW/8IKPvt+VwMmFFv9lBsekhZz8bEd7HZo6LVV5JFCOe7Z3FDAArHnQN60HZPltV
cTTKsvgRVvW87fS8YtPnRG8hWn8RO/kPPWwDECIaToZlmim2WpWM76g8xKHqsBeqq5sexK+j2y+O
k8ZQ5GGcf91VplejHvInaUTeTRjzd37ddRw+YpelT0zZoUsjUA2p+bql8R1NOnlrCSO8NU1iV+p1
445iP5ZrtxcxxNVDLcM3dSN8+8WmaJroBPq13mdept2rQ7Kk+lotBtrua/c6ya6LbNyzGksHnik6
dhX2pOTZESBRtyWBEb6cGUPRHrvcfkxCIa6uTFuSsIVZoY1MsYBk/VUMfX+NG0M7zG7/qrrUYVwG
1Rl2DbGtew8gzWjZBqGF3fK5uKjBgXXmynetemfbTnf1clezN1HqXEo5gHT75ybqdsLqrEtqE3Cn
6EqK+OuN+hsJebGPyOnwVpRZeYkiePCFLey1GjDtT7IWpHU7O9pOKBJvhDlYtwaetK8JpQ4NIEmj
9zhm0e4sjwozyYP13NTyTeQ7WVn5e4n45cg9g023NEXQxgsrKr/rc8QAY8budelnX9JjntW9Q9/W
+TuGf8prZeVrpxf1jWstFIE8L94Na8C2UpExt2QlH21sPeq2ndaYuySzBF9v7qaZ5WGQsfUUSyu9
IDBM1qrf4YGwdmobNHxhBs/mZG2macTN4OlXOC3BQ2pnObUMSh66zhA8WKm0r6ysj6qlDkE3hGu+
fs1eXQAIzLgrUrE2zdEs19Te9TYwWbOdmlz4jvng3LfUQX74uoVdB9uZEMVWNdVAPgAtHp34XnVF
sSS4Wi6utzE9pJPD8hiKCFFa6V7c5fB1FtnZ2oh40/41oCaTcp7PuvH7e/6/7oEcNt14AQ8QNfCv
l1F95kSGxwnP31d+T+2HtGJDjRxcvfr3wPfkgcwfD+lmW7tDtcLNeCpzu7rJWbdgHwLctK5Hrd59
tfsyJEsjUw3QkhffJp6Lu5c6RgMkghxSSUAA1EieptIO/ypEeyq6Kv1goYvOpur754JYw6aC6HFb
hbaxj1NDOw3RSIZ6tjNE+wmBCAk4iaxd9xJODtUrnLj81RXxHl3IUiaNrVoq4up33s4fKYq2tx7D
6Xr26/TBEXjeUQUHZ9mKG6dpF7Z3UZ2/UvPLGZHw6vzdpxlO3K0ivd7PkdMf1YA6qHmgD51NXo54
Gf206VYy8JqzDc3pnIExW+GF1Db872T2JfWrv0ckkthNlQxyPccjalB1DQn5fC1hpe87UzoLtsW5
R1VoHNiMoi7t/PmBUnkjqh93/Iw7JDDaNH4IKWfoN9l86yR6dYo8zdxV+Rg9F1QEUlPLItgDxzLf
K5JHYD2xRurQus9ukcutnCUUyUm7VVO9znwgwhO9Vq31ZiQzz1TKHy1k5Rt1VtSya1XdkZtyqaWk
OtM5EmT2/EfRyWwbaXCPvwe/r/3f+tT1TuQLHMfoB/Hi7VEyUfzPNeN+jyd25kMVFA/tcujJJCN8
NI1D6VvzIZBlvDX1ad5o+uBup8F07o2gce4bH4HkPDjeQTW7eF50hP4r2v75WuflfLWm+sTyPjjJ
RuugCS99mS8q+GrFi2qpudk/FxQ4y9aer++GmEIZeGrjR8twnHt3eFUNvSzqq0zj4zwgs//ipynq
UCjIJ3ZahMgI3gZb7hcji4husoG92pTyWsN+Gn/wZSlXdt1Od+4yYC4D4UCED0pHclKaV+x9j6k+
eaw/Ec0qySupHqLhdH0LZY1xyXfW/G8t2lnV///pUhd2gWmf00Fc+2pICAaUay/ucZRAmzLWkIlD
5M1O9QhnX15kOD6oVmx11eOQRRixc2meAj+vH+eyblH91XKlpqg+QwS3XWb5F9U1Q7/Y91AV1mpQ
9Rn5AiU35JU9IzT8WqOU0RJzGZeDyZIdcchXD36ukVAMh7mGcJN6Y3Iwl1oIJRA3vSFr3djY/hIt
HXhsJNb2j3aztNVbobX8oOUSChGmmPjOKPuPUh+Tt9wZKtaIDRvapTn41GiqdSGvRje4z67rrlS/
kXtI8QYC96o51fiA87ynmgzyM39q9yFwLFzsQRUDlZ7gp6v2gkA+RE5prQLPD6hSU4V3fVPlZ/5Y
lkA2l+jTGNxZ+yKI3LvvSTBkKUbp+/tkOZlt/U44qUHgit/O2SPZr5pqoIq9+Jj1WrmaQSZhIv7P
5HYbiWb6ulD1pjZBc4N43EHNVLcIxxKKGMLrtWqqgWAwJmxT1imLCZvalWutpzkcd25nFk89YnY0
DqL7zWY/kFH36Q2UARxaHlG5UUgCZo57jC1R3FIcK6bUYa69m918bBfrih5rCHty94qG4j6xp5hy
ilUMoKfF2i6qU6r5f3d9D1ZJk6/T3p62aq4ayJZL1Rl/jr5LvJBUyNL3PaAmNwN75jQrNv6vgHJc
6SpyH7z/nOg1C+Wlx28JTOaRiWJtisMrP+SUSKurW9X6PuSZCK9Rod+Yth2eyqWlutQMb0qajVVU
n6zh0ERRFUGVNshyi+I6UM2/Shd8V0b4o13GdbM1u9T6KnfwfbGN8Hn3xXKt0EWs8BBOIynXtth2
8PDXX+0wluLCJx2R0XLmN9F8DJCHVIPJbNWHF1VQQ45D5UtSRGYUvgyUBShmq35rOh++QUjdSotg
9I96cPGtDhReieR8JLfXbV3dFz+KoT/AXrefXdPqToHG2qhPvRwjiXY/1Ua/k+QLVx2lK2zgKL1c
mXaekMtd2kZBqIioRlzF7G1s6cWHukfGMkZivAoJ7nJTtCaFXAT/y2Znjlc1Egvnk+8RW82K/TLq
TvsS25h4rC4jTz5H48mt+Z8TvUuu1DXsXRHCQxxBcm0dSrHhbCz09ZA180tTDcNKUOPkxzAar2bU
95+FHPee5nW/Ix5dpBi2Vm9a9/bEFrAW6a/OSz9MfbBJyi9FKqG+bUp/TM7qkMgqIaPn/dkUro/N
k5q064DvzsWxweAORU5COdL0U+OVzZrgVf9iyEnbR8hzvF6cXB4nGGUkpSaGcUGf/c9zKGAeJRQw
/yEr4KAu+W6WZC6/BvJ/zv63vtjxumNouVsKwDrDX57v/I7CaHihIJ1LcZJeXHnUzEdnqotDTUWk
u7qPArY3SfBmdtp9TqrgxzBR+qHPT8sT9hr6wniIiI2cAJW2K9WUlBR+gJ/mrBIRFkfV59Y8wjKr
3LKTNx5UV+tr47Y0TWojeERI12UT71u9K25nEOYPQ1XrR0QD80o11RWgH9CMkVg/qrsESabx/Az2
alBNwzeLUKuC9Nw296U0n0juOdfvA7WGnWvmeL/BeCJPaWxcW2IhZRuONR7SyP5Uc5EXI9RJjPm5
SSN5/Gr2QTjtQzus+aFOd60+YQ9JgmqTZJMPJFH3roISbWtcIcYHpkfIM7n3FnlTuatB7B69wtUf
gtRNV2rG0Iu30Ui7p6LCRB4RkV+MDDeT61p3TlzYd7WcUG5Y1JBRfeqA7CGnhLBN2ZRliuprcGbg
MsYke8kT/Uci5n0CFvCnNgBFdINBu5OzifQjTJpj15QCZn2dbUJnjt+L1r8mnR3+jtE68/Oe/nTD
uV8Heu9v2nQyTrpj7FLbCe46SDdPFEPCe7X0q+aYQBvpJyTWERVGnhJdh5XYOXz7l8m44ua73uQp
sAx+dbEwVXeLrEQ+1aVuAgaq/7ybR52kLaodyvo6j4BI/7zh1Da6uuGcudPNNJBYG1ovaYd10vb9
sQvFdVzA2DFYBZDpsErQcxV3qq8VUUlthIlnGhT+m2o5qDOjMaOboKziG3UmsjLFw/NPW8351yVd
nyd8Aozi6hQty+dwtG4ijW9OR6pjoyWkf4CbrwSIrE8eGlTpCQZxX5fpL2vMfvnkyGHr1dSsbvth
3/QwfQGTUcCspKqFAjuWOMtyd5x+spfIKWGV9NR+c72VvZj3xYRCs/Rrj9KXNNUB8cxHwttNAYBq
eqiafL4MZnb9npC3CE3MwvAJBv7nIgKKOyGr5pYnMuWtQzBmRW3YWyoXtadEn4uHceZ5lGZu/2EH
8r3KkuRJ7/z4CKjK3jkV6yS3T/YIdL3HtB1yUO5jcCSYu+TZ6r/PADGPLOAH/u6qA0koSDEQHrFO
0jkPjSlQ/IV0db0mblS7Xc7knJ8ysBmHviCmjfiq+DUMBw1n3UdUIEezMnCpNdWrKfQzuqxToQ7+
zwmR72dXVvffEwb0Hj+k/vB9EzVHvYqyK/7XTZJI2NsKD/6d3ke/9GHUXsneIPqqOv2+zLp5F/DD
eXb4Q0+taWr7pf72bYELZtO4E3hn4plmoI0r28jmF8hi6TGqmnLDJnh6CQa3RsPsyJ0ahcOTELcA
XYkgB4tQ7AGK8FwH9BZNlAi3md54d2oQqI4wquGZgn/OAxU9YSIwx6Cy4FUzu9/q9mY42adpqJq1
aqbVqO/HSqu26n5+JTO0L/1dFdWUC6gKkkhp0ZzZuuhH2ADymMaTPFOzL9nnummBRJ/4MW1d8Vi7
MDS0knoUvUksfa40gOdRcmt0kftX1/Qrj8T0Rs/T7iScQbY32lihF/athEIKLYKWoCNKxnJMtWRj
sY/KibVkrl8fVB+ZOD8BG3ORzvH741qTECDPxhuyfII9ym6cHTd/mYlKFusm7ZfHcLITogw3aob6
KvDDDSfc0O9UVzGO2RHHJYIoraKcixsGxCJYEVh1ot8nSRudWLlTkiA3g3uEzMjAhfYSWnmCWy+z
yQGOfbgfKQH3YLZpcOdBw9Wgu6HEqsFaozbCmhKF9gOgseLUNM64DqcwXDVN1T0Ygy8eumD24XKE
zkE18xp8YxgRseFfwXIRuM7BXtzl6gBQQdxqYfbngOrTe2ra48ZGROrVJHg8qlH1AEAe1IHVyX6e
JvOqWhnmiwtu5/OM9ezs6I2g8PGI0hpD3n6ao+Aie9NHv1pSsNKcpL23pP/YJK3+Gs9utR9BM+5t
igW+4zCerdj8gZ7R3XXkCw5pEyfvMv/ok8H8kcV1RzbQSPa26x34QYZKveTt2FkFm773KChTUINA
NeccvHG7jIY5DyY1qiZLSi0NTvSTB2by6ooORIhLwQaik4eh0tCFiexJxyH3l4kEamxIQHdku6hS
E1LgjFrjGwPK2G0N5mhfGMWTPfJTEvpZSsYdbWBAtbVbigpqmyRoQQg7ImB7ncU/Wq96MoNR/hUn
n3EgNXjn0Cu60aupT57BzGpS7aVOU/YW2KtYRftHK5sm7FCm9RaTzlkNUxFeAipPPgnN32XLtMKK
BmJ9/kgumKYV4vypC8u6HSXrAKscb1U/Sblyb/Js/rrKD/ynIEnMe3ybMRYv0mm5KfFC67pYT0Nx
J3EgXpuJio6JK9uNnFK5H6mRRwU61hgNmHdeZc6eND2msKYLIFpdSlGMd+yUFJZa5nqlTLaFjRVO
3cmsXe3E/7ZcfY3OvqSux9eYmtAC8qKMUKTdqHs3beJvS683t2q0geRzThr0e47vzQK869Wp+IgO
wfBZhlRVGtKpeUdjfACw7KHSTpxzAudGASTftVFk6yyP4kuqFeMTGvGjxbNgRax7PhDZXmM1S8S2
snC7+ZgBEfMu+i8+adOu1tEE1m0nL21Wn5C8mXdNjQBRX6xgtfDRYLRm/hBWDkkh1wGmsgxkYb+2
YNe95QMPviJPskMDme5V8BkhiVofNVOGhwarW0vGCWUPK/WhQQOboWd/c2S4bqU//wypXwqNscAg
XVvhPWXYMW/5HS8MSmjZGweEMeZzSJBvo8W18S7dNVCH7D3peMwbE/KzIbWMdz8ZH9NiMh4yn1IU
njV5qyHy9PcQpgKBbbO4GHk+Pbq2fSVLSYhNOPuCSn6najmoszrVK2OtTts29nM2MpM8/d2bY7By
2Sjuez3VjmkfiFUyUMBo3TdDsxbGUnmLCuMP6tCHRACG6KHsJziJ5awfpjGN1n5ekYd0h2CXm+SY
zLF5sfitOSqXyFfX4g0x5hK5RDsbK4ynTFsOMz4ua2X15cb06+k8qqYaTkx2U17nFSxNmKhuo244
TvFwyfSEj37rXhvs9hsvaqKNTRHuC2uZvw9OVOeHwp9fvrvUmZrWEpWnsKFJWZ0ySqcdpAraX73l
cgsr9aZTAF3Obai7t/8aD4cRCunAfm8gXD2e1P3GS5iQTP269o+bW+XskdUGGhNJCuRF03zfymK+
F7POBwy85l411YAeVfzOUKjoqPqIADIP3DQanPzmu0vHsJY0XneRbBmTNdvfFbSY8Fbdw2zw0XXx
4/f0kIfVBfH9wUZnBmcicPUbNj8varp6Dc3V/yJwAoiL/cKWj3Lx6ummvo6NfDypZtDo94OThXdo
i+RzpacrCqSUr1nU4FhhZfDVpJxFeyBQrW3U6OIT2gRm0R9V0+vDH77BUmLug+x1QqXC61DXuL9l
y/SzWu7nJLk4ihh629erClIGWgncXjUTg2e9VxfFVTXTGAkdIf7nfmLRQwXsB/UyU2H1JzPEcE7g
qXxtTZ5AjuABqEZtNLuroV/2YsvomCS4DAvtMSu85sGRxmn2qCJKqa8tuxL71pZ6s01tZJ9iabZT
6uBI5ww2XrWqUr3DBvBfA3X/w0UAcP3uJu1enmSXAaNrDeC6fnAZNV+AJ7QlyCFXPohQn+/Hrp7v
7SAPj3ap3xQys84p8s1Lb5Yh0Ro/5L87EIe5N99V12LpoErLMson9TA5s32yHXLuC8u90mR3Y6ej
dY2nwF230Tx+BM0LVvT0s5aQDKXfaneUENOPbQKodMyt+LlsnJ9xEt/zKYh3fZsBetBS80kC1bmE
tviRs7N7GoyueAzH32pIHZyBnH0ksjvVSsxmXsHhiG9UcwJSSj2WMdqrpnRlcwg9V/u6tWVH9gI4
i1ZmtvynGwUFTJzqFlWveaFWQPAAmX08UvbL5FGP3XptBNVnKGrELb1HWNsIl4JmIdLCROrlWuYD
0uKBWCv1uCUpFki+ul5oZ5J32tlbDmOEtkoGPhmXZQA5q3ZWZ99N0A4rzTMLvlWN/Uoqh2xIDLNS
BxT6WozerScD8z4qxuhx5OdUzXLLqjy5SOQ2qmkYlKLXeZ4fM4J15Fbzx64Y7FMwoALEqMayezmo
M3VQA2oKdkNvHSa1sbU0bdghV552LN74qvRIz6K4nW8adyheSW+fNOGVD3Zrp09tbqDaDAE0lnFy
CS1tWKmLqjIjlN7EBrZMyrm6VdtvY28pc9QUS5XPPh3gR3Gq2moOGLV223ksKlTTz4b48nW23AGn
HaW2CJiSB3Qr7WvOHzf7vsbTsQFXAdUpv15GTVKvpeaoph03ydZLGsptqPt+/xVqjhbpkidt/+7C
mP8MWY8++JL6VE7vooD2rPhXpZn5fYwS/uxXJHudup5wXFGoOGpsAHMxZuUchB/gHsmS2yIDj0o6
uuH3iib7knOUV2CracWSGUnYWWvLtEfo/R5NQqD31vSmxtSsBHHLzppMd5MZFYt6q5P7JCpyXNSU
xjSFeZ+W5WeJzuwvN78A3NQ+g5jiV6Oj909ZA7WR5X1xluhFb6xYK3ad18dPRKJZVkmk90H7Q11c
Re3PuMae0Q4p5FL8G9cpn4tTPmqLRLt20A0RDUNFqf8ED7qbqE3xl9FnVxdn4nsAU3wtvClGjJhS
aIVihQfj/zF2ZsuNK1mW/ZWyfG5YO2agrKsfOE8SKVKKUOgFFooB8zzj63vBGXl5M63KrF9g9AFQ
hEQA7ufss3aqquchiUNqpH3lnVLKizwJ0cBaZRN7rkCHLLqiSU7Can/YXV7d5ME02w/EELMFq6B+
uwQOMtgV1h7zDMRv5Y0Q3ZIIh/8iu0bye2vRZVhfzINGnIuLXfN2nuf7YVysFaEbSwzU2NODMaiP
8jAp7On9UTynPEG2YACLdKPZbP7l6N9m48xQH1PKgKN90mgkX6J5IT83ebifoQEqJ4c05s5PZsXj
6MDzRQv7gt/S6t6au/ixPwPLHU6Wk/uvGeK+dTB0w1rO6FUvfeIb9y4HZRe5jw11TeIiW1phmsj9
evJbHd+oIT5jCxBd5EF4UXwpSp5GTpvom8dA1M/iEMhelZMHiHJMS1t1VgHIP3AWPvtpohlFcexZ
EdRehqUUqJbj46D1BJxWmj3liMG1+qBr4NS5IzWgUagEk8Z3z5aLJ3heAMU3nfRX3+PdFDX6wZzd
qOLZsSqLKv1Yg98YS48V6T+75Zjsq2wPf4FSQxxMnfVLhmOKC3u/wurlBXJackJA9SqH5CGyq2rb
m86Axqn3XmTfGIHf86C7buRZfFfV/d26hILFWYEYENaK4+wFSc660pvsVXdF+hrig9AGTv4suxLT
rqCviI5FNfP1Mp0wNeY5cT9BN9KXvMGxqLAxhwuc7lpUpFblXEtxUO7AEg+SCSkdQvGda0Al0wuP
YlB4/FvolwbMMTIJLHbZTRiZs+jGzv8YqvBtmtz4d5BxP8YV7P9MpZjGa9qflaH+UPOmuuC3QFjQ
mzGqbNeAmsUrKy0SsZXNrE7+NFmXZodBNb9Jpp9RtK9aKIY3hCI8MrgpdsOoiJuX9L/v0D8moEL7
M0GvEYmqSvC7jPXxSqSI+kAyq5rdTlfZlU5ls6KUF/NOcmdXdz6orQtFrZ4uNamkZ9w1MKAnrBZS
NsKLjwDiscnSBF8L8WpMfbjyHa38wj60XojW8z/rsjkhkWEHne3v/3kQ8MfcDavPnnAwWYdBQK5V
2NrE+fhSaBrBKStNn3pQPnsRUFdo6dGBvEyPs46nPw1lkmxD000WOVli/LfmTnkI5k9hiaYnCIJ0
o4Id8Q45VbBTqew0TT0WDm9PiJwFypH5gCXXn0//XfPRl/7rvNHxfk2NjpG1BuM7a0S4cingPIaB
Oxt3zR8z2atoI0KxNFHXVLJj8TWPjGlRdZv7R7dHPz564SqHboYZNAdN2FTjGSqa5yC+dyXzp0dT
9VrKmh7tse1u9lCJrTxf9sszHteMi+rPpSoieWuqhvGjnZ2ni78OloYlNdAoDvMnnLNJjYGCkDMe
c+WgMB0Mqj00P9vKSH/KKZB40+1dBViaqBpqwwt3LEepkaq7ForUX+1hpNhiXWX6n3EpnOZPv7Ad
aKeU7qavzoS5ZdCaH0DFuBFVvInVse6vcrCM2eO1Uzsc9MaADzgjicjwjM+JkXobbBKhGZR9YiEA
dUa2gMYcFyxwvZrn6L5eAm6ptebZegK7pG5Czy4W0CJc9Oezij/jFvGW8mMjMR8Qgo72HQUyt/kH
pTNbfqnYOZLZ+5/53/6u8o/tdq1YJTjGLgSB6PJJfkMKO6o3CuVfqyzFuFdRhvH0b5+yPMFUOXLC
nfz0b6NKlLgrYuefSDd0EoDR3mzb5vI4UJwWQ9Gdkr8NBOggt/1oiYVLMfzfJotkWiKSy4nqmH8u
EjGDaovtmFThNg9YphSZ/aK6SXjt6kG7jEn/Uc7dNnqpTTAE5VYuj/6aZSWpdulAGCKEvmFP5uIR
gATdrZObVTrWU1/71q1HB72O3QqPhIjXDI/CakElLP7Ptt1ftVakxJMsfeEHfX91574iCYm2ZVG4
l314q0aYefySDUfLhqsSeOm2MYS9rEZVoS6uspZNmuwLpUdMiVrkpACnbdAoBF6zkB2lMKgbBU3L
efo7rt7d6dH/aMpPo2U/K5mZkVorC+roFQCmlTstwTMkx3uT0FCgF+Zb7VfDsz5XFMv+CTOpTS7g
LSbzWQV2JFRB+tQNgrp2lelqwPO6TAam0AaY82KWaMgDrMoMT9uk2MumMws4vEAkq2jsnbXld+ol
yReerVbnWQVF6PZ3VGPQnTsWCq57P6aOEVu3J9ni18/AWFRLRVMBPs4nPU5PhnwVjzbBsLn/MegM
5bp1Oh0W4D9/UjkXO0x+twFjUVMo/c/ryH5dzPyVAseJv64TzJ9ap9q7YW0cH9eR/YXrH0u9aI/3
f3fVjR9hpuGoZBEsyyLH/NK7FGuR8fY3ydxsYih4Zh20+5FC2i+mPqULcgblwRXl0eub8Jam4zeN
By2LXS9YisydngN8Ic+m4jkLMQ/0rUFyvZuuuYdQHt+kYSX7HaJIpT5SNUhBwI7AvLaZnLb/yPyt
HO/K0N9oXVbtEYBpb5WAcRMa+feiZZNmqE5/SvIQC0QWNcS0+UGGQPajEhi79GM9PJGigmw3D1S5
/RJSMPLq4Ct1cDWzWssrZe4I6zEkfuFHr7qi20/qfCDJQ6lsyr+Tr6nZbFujzp5EuJczKLxD3zW7
BBd1LZZgdvJ1YmnTszykeSDun4iBLlwX8rfsqpBR8qQu9W7r5GhGZGc+T76PZAnvCexv6u3jWvLT
NFAVbuXD4j7vcX2Rl9VauBnVKPNlwkG54rNCjGiWNN4PjV+vutygVoUt+b3PbdVEUPTAHNlpRU1w
cqlE++ss2a2UiCNln3eXRGqzMNK0KcZNp2laTWodNovHLHmSNrhVsqoKXezNYtg8Rs0e5wClczcC
jdIlV/2G8FLkvGlO3aAV1YrPKE8OUPVgw/TTGTWn9Tsck1crEfa3GD0NJTosBAtuAjQN6jNuj+3B
5C/cotuwZwMW9blwwUZ5UFbX907TcL2nyDtgvqU9K/zytYWc1/UKb0RHt+CWBQ5lHIO3UaBVHiPL
wOI3K3qVRWjCqjXWWHw5EZ2YfESbkATKsmwK1L3AC7asc4i+J2Z2oFQTQIVspqF2Tcwf09yQPSK3
f8exVp+MzItesYLT1qLn3yibUCBBalGeCraeUXmWxdMJeshN9pRkzRcT+ePDfSwJgq3nCXUlr41f
Zfxc23/myi69gXqXxupFKBopFNfFmroXJuaIXL9HgLhrxkks5dWo9VwSbe2PIuU5VCdZtc790V0g
ZwhxXKXPIJjT/62tNF0zs+F4H/81R06Uh0cfdN6J2l6Bx2xpcYX7dR6TysFyFiU5qvWjT3762w8c
R9RrAYAt8qb/+q+QM+WBDcZ3zyDBhVsGxVX9RzfY/ZF8Tn+Un3D++PPpf+xTws7akzZYPk5I9Xg4
Pk6Vnx59Zpms2xbmhGrr7rEnUHU/uFWkU90UeVhrmW61eoy01OpUlE0y828fZVteA3GIWGvhUC70
vy75307Et4+SbnliVXnUyyXx7vFj5LUeV5ADSFFyvtGd+jRU9TYQ9fhtGFQbC7rROrljgEv5RGGw
BtfnA/PezTSyxGxaRNaJNdW3pgzRhZK7QJdcZjy90U+35EB/NlGxTD2rxlDgC6iL7KWYuWZjN+7L
MI+4FWnBJ40RGXX7CQ5BvHQpsN/amQW7fgaeySlxkzUzJoMqzPkMOfA/XEROkIfHhYQZYGT2/3mR
IWr38gcIwSOY7S5+6l9xv+3DhUJATY2H4RdvwhebJNl3hxt1Uft59R4rZEVQPAPf9qlNg68UX7Wo
bNej4VRnzKeCbamV9qkZoQZkrTkeEsdyD1mYjju9LShxyExj07mBeSa0k62tMR2v7VjDN0zb6a0y
SzzDA995ryOFECjhQigIcbzzchuobY7HzsJvo3QNcQypRZrnzckv5qGBaqxoss3tSHEfWvB+VYpG
QQofg0rK0yRfpYPlKwgCe+9AwPcLHoYHBwXfNGe6vysFPBjcVnECry9tlt+GYHS+tAYmq/yCkqUc
HIYi2Rp+BEpxnjvzJFdtrMCemZt9RKZuqMz0uZvPrc1qpY6VdzN0QkaDqqzlJRU/1546x8ruP48S
23BP7IXIwHyNfEQ/FQROv73/QIv/ARIxe4E8h/RYyLtJt0uoLFWxNagC9z7DsI+3kfC+diYWuvu2
SWDbOe4vN1LCmx5g2mM2ZKNDDNEMxybY7JN9DqfwhtXwIjX2GZqlz0QrneWMGX1KWKU+g72F+zgP
iMQiX0r2T6T+sFFbQLxjYwpiTdmnRYHzZ5YgVMbCRFw9/MJ3KYrhemhG0qIdixpCs5+so6S1WuqZ
ySprNZCMhRU+h7Pwhken95m0nz2Lze8p6uNVabOUwa/vd15pHWLvwaIsrX4ywcu/lHNXkGf60U7M
10eXNwr14BewjDNsKudJcszNiNIEvJAW8lqmUWWraEjabd30Pumxqql3f/IXUdKeppa4Yxq5O0+b
iQZ1ZK4p+zY/FWFQCUg55WtQRipm7ln+lEI8Wjbo9Td14Y/Hx2Hqij/NMSF5vnyMzNy2wMfegy2l
OQB5SylVGqvRI7Iafbc9xX6vwhRJBU/gm2Fm5TpxSuNZQG/axXarH/guTUejh08SxIQ2Hf7QqxT/
GSpJFAugWkshmuvejFSd+J0HuPiEp7ZptMu9jJiWZ0X6RaoR5jGUqdrFa4ZnEwU7afddnSfp+xSo
zjEhjLmUzQxZwKomUbiXzQEus17G6Wtfl9PZVsXvuvdxC047bTNoAgS5M3KNNvsJpP/UTJq30PB6
uPHERbvq56+V17o32RVVw7xczs+ylZWptjJ04M1OXuH0mtRnkt37SQQqyui+Psuuv/pTp1SPjy45
I0CdABuN+8oT/UugZF9SszQ+XbyOqMzNxishMRMJKMXbep+Ld1JYm8ax9U8hIEeH6PjPWgHoVhfO
sILsq39SzVD62md8A0WVH9FglkeCazUyyNQmP5kXFGVmcUUdTVMdY92qCvaItO+TGnsy9q0H1q2G
YAPHtbvJA8SjjY9I9CJbZCsGKKyYKssmaCPtnJb+7jG/j+HcdI5RH2Sf5k34HY/zI2G+JGUb/Q1L
JgIOBer3uSuJgnQdVEO4gQ6AaRTiZBZJOI6iwIOqTR2xPPhOVa1JMXYz7ke99xUelmlUNZ/ljJ4b
f2+6yDxk06wSsYs0IhaoHeKTNR9SIGHYdml72Xr0y+a9D5HWQsmj4ij4e6vR1zCc6rM/dp8jhgQU
1hYx+Tq+ZboRFl+doiFuYfvuTjbjEguLcgZ7qIEObcuCwNqY7RvBSe8XGZNFogMTXoy4BvkppkVK
jylCMSTfptDFrY34x41EULDONeSfWY02pxZpe7QN1TxU7nxn9Y14LjLeX0Hn7wpz3A44m5zKpNfX
queVrwUkQN4Zfv+D0sqlxZL4d55Tp5LaLvV/Yb/01Kx5Mb2p2ia2qh5UyDW5xhs1zSfziuWrtgnY
864G0XFzp3V26FHBPkepYl6TLKGkyk9RCUzac0l+70tVht/CpI3f3X5wl3nEDdu70bBto04/1EM+
nsZkTDZuapDRrfBiZrPlfrixcoxUH/SGV4C4b53s2guysaRqnoIhQnjpYIQYj+1v0o7v/D7FO4+V
EQWJ772U4dRvCqWqTgRQRxbvo7PNS0ESuRT2xsUk7ywPMffFUhH5tH70qUMxPvF0gpkfATHJEPct
M9UeN41q0fYTUA3/bds35/m9qv4Ztw2nP4956xD4djJIGUa/L6fGMna5Gig7qynjExrZmPcKJGL5
SfaBCf1WtHW0lf2jVrU7UO1fW6KMy0TFGFHa38im6fbY080QFNmsi7w8EG7T31TdzSD6qmLVx1iz
+0bB7iWxwHAEnXYqPaLf7Qxcc1zUx2oSfIMIoG4qDWbi5FHjdCdQGEqQnAlBfAQUs72HlHQsPcxS
rhb0LBSimvskKgxJzLbGhY5A4akXGLNS5Wm8ODgAk/Zqm69dhY8qWA3nh644axunLr7cQlm0JcUj
rtV8kJhHUlWiDirS0qM4DCOWx8X1+eI1BvOnIKpm8+jAeDFa3QQA30WXVg2ewXSG61KdgIOGlJOT
udoblaPd2sRSzxFMtYWh29X7WFU1T0nCa3JaqilvdhmmL+E0hFfNMXincDbWMc421dm93WelGg9f
NbKfUdWor1oXbqz5Yi4Liz20JbGS0yw98JcdD9YTi7L2a9Uc5I8slaQ5KtrEt3K+dmVWHhtS7P+o
H+RBrHF7IpYwnuTBUZLfSWar287Q/3TJftmMu3Y8uh7CyL/mT2zydwlee0sWo+C/29b+WWj5SvPU
9jt3mrUURp2fkW4XgGwSa6MVybjxBifYRCS1oPMUCaDQAoCwo6s8sGw4TV1am/XamtaJMsSX+2iY
IdRX27zZWaMtc4TikqaVucG1twbgmaoXOdBRrvHktCppDG2ivsKK2udcaVepgbtOqoynWPP9l6RW
UTTEBaHeuqL2YO7rKuO3FU0WgSKMKPyOGM6EVctC8+3qGxHIbwmmEz8LCjNJ5uN4he5zUaTm+BtQ
3NXzTetjIp2ysNVAe9Pgc6x61Qlf2mybuIFYG0bgXyCPqutgVIdL7CrVuu6n6MVQHL44Ya++UIRz
JoZ/9YPAXLmUppAYm1Puzpxy53EJN9yds+oRgtP7uBVPWHmlWhcdK8PNz4ShmlOv6tdwLkMnyKq8
1LlSbBHnEhEeNWy9hT9ByLTA6RZgfu4Ti6F51esuQUPHaZrWFy/JsHtcg0VhcEx75Yc8RV52MhEb
ezk6DFnxLufCDaew3tfSnZxCjf/ax1WAKGyiX33FbA8BQrtFa5vadfCoCjWAhC1U7re9bGaqX5yr
xOG57kzLseq6bVsP9qGgVPQw4aQyczf+ag9YiTkBGqUm1vK3wVhEFKC9yoaL05pC5PDqO2HxlgXB
c4v9CYWDTET+8mP0WG4SsaM2mnwXRUIhJYHFxehtgUooFicT6f+n78POmrJy+iomcMJVkRU3DZO5
dcJu4VwbdbVVDA2QqA0PoI7rYM+TKn4yEnzmTYVouTmKfuXjJPPKxhS+HHjeb1XrfW+qKvmZqBHG
FdScswGGRk76Hec1FoNWm/+wchZcUQxQqwMI3Oetf5GHXI/Cs1O/9C7QV5IUpn9RYs9dj+0Auo9t
cLYeyBrYBjQNhQWIs6iRwIAn9r+iyE+ydRZ4xdIKxmEjT57cGs18qK3rxshZ0nJwuYsJprstpctu
wC3TUj1GnC1ZG1Yf/RmR0+Uht/Y6Aa4nbHT8UwE9IrFEri2Uth+fMwGIQvOVedvVNMs+SMdnOSA/
yUM+KZ/lpAw7ObeAAmzhVjqUVwiE/tm3MZBbiCL1z7oC3dfPweTZIfliVVuE/C6e4/mgdCblefOn
ymtA/A4jMZUsOxhg58Xf5nmwn9hFqkBa5smaHJYf44HNmFc2AFX+9aoRqaTdkCe/h7D7jr1kdwF2
1l5HLT+7StkhwS2QN9cAajF27d6zuggWvNXE2Q6D5lZ61qFApvNeGWG1w0hvWN/PCqMCkF8PidWr
qlc3rbay3+5jZRcKdO0QV7vFqDWUlhWk+tv5gMPazEomjvDnY+OZ7YJFq7MbandAgm4H4w4hEjVf
8TmKW0gbQYDeeJoAF1WQNyaV3TeBlugU2OkPZ7QznILosuvoN0hm8ronvi75q6dQugqec1yxGchf
zcYRT90ItWceLIygeA18SKauUV3lBIs47yK24NNHamPurSCsiTUaKMTvh3hp9Il2ePT7ohwPbUCm
tRMJARp7VeVDc+b7l1zbBvFI4ac3NfXTq5wA0A/UmKjb+3w5wOu5Xtj+YOxLx/YvTeXsseZG2mKl
JW6M6U+csLhrlKLDrdzHJpruyHKcHfSVcC2bepUai0D4xZNLgOGLqXyfErN478MEJq6Ba5qQJ6WK
TflgbR3kqM7+hK1N+YU9l3hKR/7n97Mais4o3RK7+1lA8icrDG9talaXpq+/96jTN8GUoNxNB5Cf
efbnYCDSWYydm23+bUBOkX1CZNiAEzGhRDNqhkUEyqRywuBoqKNzodxqpyl2+iSywr3Irk6H3pRg
aL8DcjXy5w9rygJMX1n5pDAUXvoTz/esgG9qdNmT7bTWSehqfQn7is0ABWb7gaDpRQxKdenGodhF
htYt1C5MT2Xg3TrPUS6+1vYETqrqs9TMWx4r7iuwC7HrSzxrMlWoX1Ur2MkJZqFi+glq4xn3gA5F
QBkvkyyPT9Sn1es6asyvHchkLQmHn7irvLpBon7RML9Z915QHXG8qp5Ln9KlsdDcD8R9KzmVrxHA
86Y2bxbeIlQWiHqvJ4N54asTLzW9Ln76ZzmTEJq/rBCSvPidEe81QxfbsYmza9x50baI8JQ6Iadg
iZ944zLuSvPQlJN5yPgmUkWfgOEz8P7MFqiX6KjmMTlLHuT4oylH24qIf4bKQbb6FrHs8n41eeFJ
p1wBOYkHamGV95N9TiLqWaOm1Cmy0eJTHOgUyqkAsLOa76LWi/i9b4fvc93rL/ZKaYL0fdENysGu
gVzjuojEBGLDa1Uo0ZpnpXieXF3s9BEwie6q+RMeYLwqrEC5VoQ0lhmE0W/Y2l3D3hqheW76UQVJ
XSjvvLyCaN/1Nhtw+TGwRbJOU2UDSDDCTkRvXiotbF9y3ev2id6QY5/75KHxqXZoRNkvJqP602eY
mPw2CEz54nEaLibKU8HaRFdi5cQqWT9QOQFdctRmqXPb8K7F8hDuyok7Sv9Ninul4SrwOfgOeE8n
NW9VGoYbIh7NicwmGjFvPPHcxY5kPmA3elOJXOweXS4XfLLQEJHcsrKCNPjw+97MIfqQOp7IubLp
yxpD+TpR+7OIlSL43nX1FzdRMpR21R5Bkeov2qpaoBXg9+DVRze07QBlT7EhaFT/ioOS2nM/+vSm
kjwX0rH3XK8MXqdJ9CWuGmxcTLW6tYgHV0YyWRe1MxDPhkP3bMIYxtDSeiEwk+1x6XNwXc/NK+/j
cmnYXIkt5XvhIhXM4h8dsAjiXAYh786sPsOUBDi4XDZgTjBgtWJ75xwcOhFbOz5iPUOqAjT+1q9F
fSnSqlw5uU2cFiwI93TtfcYTrLPOgHFSCsAldjD8gj/0Peqi7l0JqYiwKPW8EpX7aUQIwrgfm6+a
3j9lHuxzxQcAnugYgmmYrGxrfWx2ZVKnNzlXTqmU5CD8oXgHYKOtVWysj0io84XVBCzqwbI6Sxbv
+REWbaVfeMr4i9Rs+qcksrxlKoj+mmFvHx3sdBZRGcblMg3jswi1X5Hv3oReKOuqcId3PGt8qnkn
i+VZqFwzQNaaX43vZPOdrZxmzM0iYEMvp4FCQW+Lp8E0eCYuIsNLVs4aB1KUq0IYw5HqH/NWh9OL
VoieihNcep2W4sFJvJe5bv0M2ftgX94HN0SHYlukA64wNVFtLc4g/XfZBXptv7PR6vATzfTyGIgc
6xWRtnaQXcANtG1cN+2qrG9OOiU/I5Ubht2BwYZA5BgHDckhMAxy3rlXr1y4xu/NaD3H2AX9agJ3
72EM9GGFvgfTWhmJ8rk8DdsUX/VIU1/SMonwysvNTxNfgnQ+SRmzz6goYSYMo7qo7PgjJzc1f2Xh
YIeFv5NNh7VL1IbN6/xGhapAyI0Kd/s9IkOwqon/HeQ07nojS/z3WuWB7bBDWcKzuyQF9XW+P7DM
jFRE7K5tvqsNetNwmsIjHNHhPfpwo9Z8N9hSH9hWhoBXmaSZkKc6u034A1LPq80ebZSsIsR3zn4D
GUAeesWctr2t1sskTPyrq1NQroA5o5KV6hLZlANZp31NOo+q2vlUHNOgrFy9+p+XUXUdb2It/ojY
LUXL3OymTTc1yL/mC8or+HmULzNu963sk9fRbO9JryiSli2C2/EljHhAzT9DXlztoJKWdoXdceOJ
LXCsaoG3onmAD2bOLj3mAQ+Eah0DwF8qSH23pkHuKmGp903NrvYgzA9lwsLNxkt3R1jf+cqKfSn7
1VZV12lFisRWigp3IX0r3ND6wOdZWbWK0R2ojbHJazdPmsitHcFHj6pCdzwPsGO35tiqC9GN1LbN
fdw94xlznGDdsiIksU7zMRA0QKvCqK03ciABuLcl5BdA0TWPWaUZl67W9Le/WjI0VMRwZXrdXVf4
6k5wc63QO7AdUM+6E6wUR8Mz0jPsadcbuNe1gRtf6/mQjA0UVyugCGBuTuUQX/2weeIxCWpibqUY
Cjx3aKllq5KrRhRl2z5UiuXjJJyzawQL+GnKed2A/1vn84yb8sA5VbXrATk37N1UNZvBqsVsm5kB
RFTBhHoV9quGcvANitfVYKi+BpGlracZLitHG4f1Z9Z0oNTn0VJL0JlN45sVYqARVfWb7K4GB4GC
j1OpPAkDNxO/ektjWcZJjhA/Hc1OzhT5R1/rT9nJkhnag17HlI9X+ROrRrJAZMvf3DEOYT36n7ga
4xyghi6iTe1NjlkquwD+fDBhtCxdm9MUfChxseJpUP/oMyr4qr6oLzXQqUPiYljmZMr47vf+Ts7I
QERQQR6xMSBTu5xyjCKRyN7kgRwqOUDSC4em0uc+xz92yMmxV1GS+5Qxc7/ZU0l163yWzWZ7L3Tb
u8+QZ/m6diSEjHJlPilEHLoFh0Ycdj5B9k0w1lHS/NYFboB6pBz1qFGOcdZlm7rVrdsk8Hgwx9r6
EZloJ3h9/MYJ4o39IKwdYyzhcmrZGaV2vFf7kR0l1gyXnj3bsinG6JuXFsTwOUnoYlU7KcmHWsxO
eK57zXooAmrQF8e8KYFGQoJaN3VjspwFCFi2hfJTsNwlo/UbjtN3ckH+V0ufoS5Z2CKqaQxUQz62
ypnjXJQIlk8XufEHMliAVvxIl/utNQoIveQQ8RvT/auAvbyts246DNbYPvHoLtaR1RpvuUYUjScr
r/k99P9updo1i/FIdDc1FuR8qPuZ5pYDGHg1GohfCN33t8zXm+cqdZ7kYOtl3S3nqTHbXJbHMQit
PxnZrhrrTTaAqMREiHdVECTLRAutt8yaIfd2GL85GXATr1H1F4E+DMyc2qbBqh8ibzUOiv40xmm5
kCawda06VKQRyeIeL77m5A0QzvVbdu8bJfHLDcbC4tvowrTvHPEaToTChxzKQthn6reiLAeMjyf7
2dL6aF3zG19lIFF08MtvAwLCs+eOP8rZejeeLHc7OuW4lk1yZEQCMOE8aXPRzXxSFw4wGAA2hoYI
bkkt+vVQ5f06m8gqLqmu0dMtXvX2XcarKYFyfGh3pWpXKcliqiyMFpGfUp/o1+oX38c/Qn5K5r7J
9sSXpnkXnXaeioWHwOXEwm8iSu+k6mnKxSYyKWhThRNdQ2Rf55QwfZtnRJp4ONo7QRhmoRWsZzNU
+8fMIqmm+MbwzVd0IrwaLrMG4s274YGYDRDsAWtkVnA4oSEDv9sjyIGJUD3eZYOxJDucLDwXggAw
AuuoKKJbkcCevisaaJkGTJ098UepRWtuuTV3JI8QWmMpfIuBCiJHRWIhm6kI8ltV6TzlU/OM3Lt8
YftpbgvStsuOTCSGT4p5NBrSLFWUJbdKzfStMpG+MUJdpdQg1FaVl9UXOapGZk/OK1ABf8yT50Mx
HAInrq5xMiU3SraadTlqYi3HQhg7L3H59TEbI4p2lSmlsbnPR05+tgo0kjq6jno8Z4THrmT4npTK
KgFazi0/hsZCDBEzmpFNZl0GO54M2Py1QfWCVnHZaYVPIGFiuRAr/jVKPeTJocYyae6TB4x/jmU2
gXycu8IBi4gmK1bTOKknI3W1i15A/AczKL5M/JylW1nJzc1A2pIJQAEaQLPAXj16smeKUDGlvyjz
f2ZRZxza2EBshAH7TWEVfIs064sdhNCJ9dDd8Nhv1nY/J5+SyDtlcJnfAq1dEea1353StHZAr6q1
MzfdQQsXEC1wluBtdfXS9kVOw1jR3AgQyVvZBFSPOvrGV/+NOrT0Y+B/ih2ySUFRS+m76ZWEzvL0
oxeot4WmBgesaI0v9oAEe54fRBDMlMaodxRPwi1ODN6aU1Mv3QTMvuGE7aJMu/ajMdr3wQH/jyJr
P7RQx1CSfzaGi+TM61jOU4b7HLf+bB8jlm0tFF5r3+Ce4FlQtQZ5upBNaEYex65b8bMayluYTs73
zg95YWtx/s1GvrMoa3RAOkWsSwEca9OEIt22avlLHQbIvYOxrYvSII2kjwT8EV00hCxOPoVaa1Vt
ta9GVZ0ToZSrf/zH//6//+fH8J/+rxx42ujn2X9kbXrJw6yp/+sfhvjHfxT37v3P//qHgwOBpru6
bVAx7eiOIQzGf3y/wtJltvq/nL4rQvD4wxHOcXWIvebq5r7yCwTfWm9193ta6CmK7EC8uCp215gV
GvvIcLO9a8FhHtL6JYEZi+BKaXYD5esvbCyrex+RTKhCQsMtFFVQ36fBUTh9cYlqwaNy5pi0Tbv2
CwdfgzT1d66Dw4FX2P6Wl1zxjdzE3h+S6VWJO8zzYjde/j/mzmRHbqRdz7dy0Hu2GQyOgP+zyDmz
MrOqsgYNG6IklTjPM1cGfAO+kYOzMuCFr8jHF+GHLHVLVWqo/QNeGN2gGBEkM5MVDEZ83zuECBd/
qH3kazJpm0j0pvrqJRX867viOK/vii1UqQnT1gSsa0cY2pu74seN0VWVpZwibhuGxE1/6tslOJXk
1EwFX/WfizpCKHWCzjiuuSrgcgPnAlaD1cfKqm1Kvqo9VC5Isj/bVMVYNRlSRH0XpkdZVMEK+F1G
JogbOd+5Ju+/1c1FHTxYD4QF+Fk8eZ/4WQ5XSib3cYhNhcIM/WhqYXrvorK1Bs2OcN3UaqYVgD1Z
ate4x0AcNLMQ4F+MYIDSNs47172O7S55CrusXHcicw+kf+pbv0Rze9a4iQMkIeKKsFgSiq3VPQUw
MLdmqUXvcjM8zMdYzUC2lvH52tG6/ph2WrWaG36+OpBYZYVdhGu8Hzvpn3CauTOwALl1wQLeJIb5
PmjAE/Var26cwYrg6XbD++koFI+zA8/Lbd3LrADyEA1X3zc6qjyY1ygJloYSCkppwemPrOS+YvWI
81uwitDIu/WnKnzFIT70tbU3IzO6+nWHsbS3HUYIQzVUy5K6hnqbNj1mPzxGvWV2fQMI7BzWgret
z0vcnOgdvt2k+KvZ7YrnKDvOdcynhvO8JyqU2gCieoZsP7mZs8zVuP6AtDO4u7aw9rIfnEtXMrzM
R+RN+aXJu3KKVvT7vMVnxDY28XxfJTPhy0gaBfWM4AbRUv+O7FS69UyYkNlUNHIslDRb5Q8Oid6t
za8EWNN1446sC8zucXSU9oz61xcjr7tHpPe9q8pHUkWdGkMUMXd4tWDRlVnRQyWOAFyGauGyGAGj
o5sLmNhZtOrNqF6y2g1OZHmYIuOBIrWHrjGs90ONMqvXKcMtIkG85YQxXkVlCaNH3QVEl745inhN
ZB8HFgWmWUxSF5iK//pv5Zhv/lYOI520DEy7bNOWPz3csQNICEHu+MHRCvWqLxGELJJyIOGRvWf1
xoeiW4KUU6Ov06rJd6WG1MKmTztcGqtmrxNDd5cybkira+U50zqCmZPURaLg/JF4qnqDZZ56JNvu
r+aGKlC2QCa9dxZRATj+ASZSYsB9VGIBmRvqY3Vqa799bLpO3jpqeFU0iXiUY5sz/vgFmsEcg0rJ
sI+iSlnG8yk6vo8EuAqm/+JLXOb9Kuu7LwIa04Np69aJFdMXAwv5B7Tc7dPUhp2bsbUReduqep2g
em9oH97s+V0c3ZR4Oa1Y48angizp2ivS+NFz1C/15ByQG+9CPEr3xqSaEuV2fEae9G7mQWlkd+9T
eE4a4JnbuWqAOQhjIl7mQMs33wNIwZCoB3CuRP2qAiUP/J2HKEbTUNHviJhjpWbzskQ88U7nT3Nd
KMyhqzzCLaC391GHmuEyrRLgpwrvx193D/PNG9Gme9Anpca/6tQ/pu7zw6NcN1K30QHKHroAM1X0
xg3GjtyAY6HHa6xejfsgR2DFhdb80qrq9nj2CAoVIglZZ+XrIC3s5wohKL3X2x2/n0TiBFjrMv2Q
BfjXh1Op7zpyX03vHrAFaw9pgy8sptutHOTCEGAIvntwz3uR7ngnpBvZqAi7WgnoRg+qwpVkromC
srpHpwM4/ktdpIsrC6+4VapWxakbXTNapKSocJB72c8MdYH7Mb+DiGUvHicSN2CmxDx4wozPv76r
lmW8fepMVTim4I0KJsYGMPf6tqZx4NDgE2cArZhijXcxcLPrUYq4nUv+NLd3UT5dzUXXquwLUKAD
HqDGwsH5bv0ylg7Itax0goPLeQh9M6JqZn+xTXJ8LRI+F5xv54AOoJ/4gbFuRvqMU4GWuRBp2lyI
zFS7gcF+y4JRPYB8GjZK77r3nSK+zsgQjWyPYnfLFlcQXSviC1QU61jm9bhE1274iNzR05t6mRfO
+7LWjbuasZUJU5uuo9YZPlqaj59z7+MXL5R9JgTfLIZkVPnhLmsi/3E+XsU/YAUkChX7sj+FJsTN
JkYFHsQ1KlapZuwJQ+Am0OMeloXBuKhylTnRtHFiWbQ/lOdKEAvb0RZkGwlzehm3PTONu5YH+azE
dFUAR3fzJorUe8YYjDCmKi0x3XVuYFnbSt+4Swe7PRfgIwJh2+h1l225VwWAndyn4+ttoO8aux/e
C4fFdCere1RnxrPatugjT/XzYQAYemy+w20PrOQqautvG0Pg/SmRAljODbqW5ZimTMeYDRFH2yXP
2+Fnchh4y28gcMo700jrRdCHzXNcLFQAZM9lDwV3tDE/RfEESSOriw94LIl91Rko6Tj1Z8dPxo/u
mKNhEaqgHhAZCx0AiERgcOny0mwz1/Xh8DVPhLcm8XgjgtY9kTJp7/Lch6OTV+0K8ZXmLtK68uIT
8pzawFUJPJhKZdcz6b1RplRgwqKoyuzk51Kn0ot5ybVnmctuEYdF/aSMxtn2UaNd6Aa8zIma7TjR
vrB65RM60AjDZGXybhjNk6/p5tEtEud63qR5cGv6jXuA0SYsombQzMqhRlwLbYiO6M++VEvy89bM
w9FwVNSxboClhuZJ0N2JQsRbP4VJKCa7xUbTxSVKcPywHirL8a9SERHrLP06XRYWX80yOgf5caWz
iI/rWzCqyh4rSqzTJjal0bn2OmFuuJ6ploSLrA3mhdcw+rsNehJkDhTDOEtdEp6pquQqqv1y6esy
R1OzMYGcZw9+WA/nCPwJPiPTrm8Zx94hnaBI8dS7GM0u5r9aAjJpKRvF2FSl4lzKtomuHLsiGVyU
LhLx1HUWGX47lchiTcUBp9ujAsKij2/NTL/1ysb5FBTeezNwxicrjZ8n8ttHr2jxfmsx77nv90hs
3mBtJk+W1jC8xH4Axmwqp0NlLQG89aD+K/30vaG9R4wcVaVK0Q6yj0yuNWgIhE/leU9j5beGTITm
S9nHF7jvdPYocfaZY0RImcfxRY13JPjb27lgEJI+DGP3dW5vFNRaRZRFe8v2QA8QeNwqTBw+XlRX
Tz9GxlhsYvNxMGOB0AWbeY+ZjMDsuRsQ4kQwDFs2WsbYVoG3Rt0arxt3DVLLWmaVqC5QRNu1O+KB
2QtGbR6U8EhqUCO+R/ReSlEC9kWyLRFAae0cEa8yquWltPDjbGxHuXPdLwOOOwcZjY+Ygeo3PU3f
Nu0XPQA6MVenbT/eAHOSaA/HjnKFSlXxwc6VbIVHknbGMQyMbFFE2zJNEli7/rBAAHPA/vw5dytS
sn9uFJXpywJhjBUJ6PFqbmgisraYsjjrisFsleHuujfLqgbHB6dHk8/DgFtl1+LhEaRhctX6enSR
IVahfjoaTzbSjwvNdupb5EFIxKAYtBpaVHGsXjuMJPcPBKgKQuwK6sVhj2YxiEdZHebyvAnsYASQ
9ab95SzmqKdUFQT1bOt9AAP3mCVRd1GctDkhV3n2QaRdFI9NqcgpTGMx3E9HzA2x0e4wrMQMbjqs
1037QPKaOOx0hG1ZnGo36lKYdb+dD5kbYNRpLOxu50JZYuZgYMcqvPFLSdhop6ATpy7crPXPiGP6
Z+K8xOUSHAn8IAYv+mfDvJcljdj5xvBuLqVgHrd1jHgNgtTNAXkDf9FIC+R1QlJyazl6scxFIG+7
tJG3IaD1dRpG8XqumzdStcpl7CfdVhkizgPdiiq2dMvDfEoznUdGdl8njX76XnXpFEXczlfQkfw/
6U28n4+dq75/me9n+CAitt2o/uILzQcDZPr2hb5fb/5SEF6rw8uX/Isv9GzV6tsvBMNUrF8W9L1i
BMuK+TfsWAArh1Ad+EN1UsfYs8qTBUjnYVlFAANN4qLHsY5DIBylsezS2j2AP0w2bqeqO9w3h/cK
eHqSwdiQj762MeDG7xwjGD9U/s7wuqm6JkNXAC0BP2VeEEl3F/0kjSXQ2sNT2nY3Elbag1MkH9ux
978EdnSdqmHxzozJg7mK71/xNk+AvqDjajV4Z4a+QLCJFMsFM9LwktjdJaqL/jiXGukZ13Wno9JI
bqUKvTz8CpD7YodJEuKcymoFN1Rn/VIWGE3h74FfRFiZ26IjT5/g9LmWqdbcWwrx8Sav8H+eiv3Y
T1JQ0XJuJIvQ3AeYAw3oGlzPVXqR1UtE2ZEbmI5v7NHfQg82VnNr0nTF0erhJ82tNo/Znebez9d5
uVjsopPUZOf58LQVAPzR2NrNjV2Wiq2jk/wGEM6oPYC5mgKzauyb6HN5xfuCKXTZGO+KPuiPaJL4
rGo5KmwddeUZXbefizXg3zEomRwZaXKdJA6+2NPZKTzsjSF7NC6nszB1Ihkn01uygMukM7JdloL2
13vM7MuqKS4+s9Ll0GrphwabPqeDqYrrKpbigA06syAkTEjRgtSChWWnXwo/Rqq7Dtyj4ouQjKaV
7lgcYmGphnJV2hXU8R7gZBWkh0gp0sO8933zvU5ibyBc1T8QWW9OdtvGq8iz/c/tWmMh8hkQc7BS
ha7uC6Cc655FnEHCKsuvRU88oXDOthYzsdI6BVFRGZyiSsTfjhg95YCQWnU1H+93Y36NqxroWl95
0JQaH4WpCj9b3BtDy2RJiMCiOhYP86b4BF4oeEiTnslJ25oHcxyXHQbGl7lZ8dsDyhTFLh6UYleN
aAGOboqJKkSla1n64lrRSvWaXOUll/oBTH0L9/mPtnmvI0GUu8E1y8cWrd3R38znDdgAkYQzr74f
rnqFzcsm+1KlICiXNbIHB5Nc/iHPEjTNcPPe4FbqLZXOKa+U1ov2KSqub/fmVjRAwv1Px2Vwfvx2
ZxXMpknUtB/iOFtrU2DVSJAsU7vM2cFnLjYgcm/aNOLdYI3iet44WlxcuyUpolxcxyB9ekBk13GB
0KqSetHW7oHZpPnGsFbwUs6ZKtMvMTsMU+XHHPL5QlGr+uIPpY7xht9e1SzRjkFlZBsjMPI7fAvx
CekS4+jI/CuGtNm5zQ1WeKZeLDKXFwxvCe0xbcgCYjBi33YwJ/dor1pXJmGFq3kvq1ttobIuXfXt
8K1uTMKuXHw/5m3ZVz4rTU3mdWi/tjk0CVSMP5Ma7xeBtPx74Cn+RpdtcdSIPm9/vco1Xi9yHaEJ
1TBUwga6rRMPNN/EjRtY5XGsAvRLitr/IkL/2oIYsyqRVT0pGhjIVD8rSlSfDX8ds4YfGyCpGkqQ
tx7TiLpaycyori1GzX1qOKQP1Ky+HTRlMUy26Ll0ilXmWN2ub6ttgI/sJeGOvtzbNju7o35LOt//
khs50C0rYRzs3GcF8cxOLVYgZ9KzyLZG2QsysUF7W3i4uNnVRVENDV3+HM+q0K+OMHu1VTzKYmMh
4QA21IMB12ryFBbhl8YOT1Xk6td+KOU6NRoL/UzQQbEa7X59NzUpX8cMLKExM+A/05TcWl1MUdcf
QjFuqrmpPRYjAEfrHu2ebmO7crjHAQ2pJd3LnguIDG4Yx5+JI0ZLQ1fzW9C/IPaKVuxUy/duVVzw
lmQXjE9BxESbrvaMDDGEGuna94Rhik0POGgje3k9RizZzHhI4W3Ab0Kp7Gqu8qbXTYPO3qqtakil
XlNAHSAT0ThtvtD6GupaHeEePDTvAgkbonTQVtoE+njSoiLDk8XNzi97abcsh+y9UjjynW4hJqAA
adrNmWF8oj6Otu/f2HETrkSPfpxTbCFcdM8+kLRFr5j5w+j4DLE+2KKgdI1DZcO9TD0baleaoxkW
hPIpxYy9x1bvqx0oV2M1xB+TEBWiBMbjJGfykGV5tfRy/9veGDTtQ29H4E30Ir43qmMWtN59XDX1
Tm11sZyLAcI0N7VurX0sve/nqtwp3ltOlp8QZ/TuBzOrmcg14WZuJNejLkMVQYiMvgFdyUEJx4/g
8RWu6pwa0TZbzA/DRWrlbrOdK0n6rIWTF1cvpY5M+IqFRbEyYhywgsDdEMy0wDijktxFO6JE2qaa
wybhI0HX6KWaGT0CKW1oX+Nvgh4hUQFMIMS7vCGRUKu1xjNHZl81JMDTqr6FqeSzdEHuec7sgxNX
caerqn3YJR+LsLoMWYriUzsG67pvk1ukxdP7TKThslaVYS9UtVxr0kcqRUEMoi3j+9kBSwC1u8rb
AnewsD2CwEoe0USOd6oC96IBovDOiJNt59b+J7cKsMIG1TpCARmDjdX3BkT1xLlnitS5G6NBZ86T
BRa8wimfTHu8dlXdmpDG+h4QtMTHoC2fyvpowAv4WJi9tnH6ot9pLdI0YeiA+yq9i9Uo2cFC7Hqn
9TYCiEIhbZrQ25dtzt8unoKL8wb9Ge8UDan/UjTzMN6jZHqcG+f6yEPkIwgwaU4s3TvNGysQhw5Y
9f57FbA5/6VxrnNjPVq7FaBVz3UIJJmef2XYY0mApzfgwrMJ03ZJaAcFs3RlR2p/JGDY3hkx2LVG
D0jyqKaTLy2JNLcW3nl+0971wL5Xvi0hZclqNeeNZE7MfLAUeUbRAu0uL9wFjjO8HxF23CVCKxG1
70BWToclbvP516OW/XbQAu04xY4dE+UQST7lzTsgKI2UTuH5x0lF9xgIbIIXcWeYV3nXrxLPRT29
6kNQtGa/n4tjbz0TVNLPc6lAW6ztwvihTlP7ts6ZUUznxGkaHBFasxaG7JTHdizabemlI3Ikf1yR
gWx4uSLJ3mfNXiPqZO5idWBBPGnCngLVVE5E8ppVgOz9ykxdZ1zMlXPzaI/KerDMdZvpaA5NrEi/
I4RTRMi4t4gaPnid074UvVylXxU4YyMPb8FxtLA1KsYCgfIsZTnpQu2NLJUsX4bbihdDSZiKSkoi
asw3ltOody81joLNGkKegNlScZdo+KbUrd0vvh/iRQWY0ZTFyqhEawvQ2w6L42XjZvI9ua90G4Eo
2kHhSt4VZbOdZc39DC3joGQSjlyDceNnsN5+/XcW5tsksUWeSjOJxCNl6Jim9SZREMrILts6Tu5U
XajbQtOHI2rIw7EMWrzC/tyb66Teb0g6INg7Nc5V34/QKoFXxNxSWvDw9MoDLvTn9QTpA1sd64vt
hO3SKgN5aNTIeyf64KGtx+RmLmnL3kqdxyIKy5vcTe+VUiqPXkkE3TXBpc/FfITgxd+q2cxFc7pe
lJTyMBen6zWNS6ByOpUV2p/XU/Lu2vRhYwU3Jsnss1BCnxxrDg0GMN9GzkW7Ca+AAhNoU6V3P2/M
aB23HdIFvW/tkP8XCxb3wXneZHYcniugLqx0x2HzpmEuajJvQL8Ickw+OVBi7f07z0Q5DiVlzFSn
Ym6jsZ+hgnY1F40JwlVinBoin3OryeI8Vydx5R8s2/VWmODA8G2LfN9CTYPcpT1jJ4+YAmF5UXiS
wUVENyRFnF3ZmTWcm9y6sUynxr3CaJ/gZcJr7bpzj/raMkyj8S52rHsvruqT7enD3RDD5C/gUWGB
SWNA/7ilCy1lElToy3vgRcjpEoOH9nKttuojkMrHovXEB7vAShFitmTmF3XEz89OPagfAIhXu9T1
fYBEyXjIVHwTcQOzTgTjrBNG5PZJtfFLsCsP8Cf1/C0QMyCCswxUpFJVND/JBli3WqiYt/Ho4/+g
jp9eSlN9pSnJlrFsWJqFxmGV6p8Grz8Z44BghFVXQF3UAJP1Kek2FeOkDK6yRDhIuOOLUoGvXChO
P9zA5NKOk/n1atSJo7omuc4hczF7wbYJ2b32b55A+fMD6Ag4erZh6JohNPNNSkltShb7rtnfKfDf
lxqRUcuC7WSrtXd52TQIwQTxrTvVcN/jI1Tce3wHgIp2Q4c7auHBsp5asfXIV+CHsp2nV/KmRjGX
ydNtjWTxbd+N5RmwHGJv+VaWLkhoMR5Ht8TQILUbMHQD5dxG2ieT/kFOCYUWCO/1vIfU4qM7thY2
XeQYiDAjcReTMP/1cGS8TVtahmPahiQyDQiB6fKb104TyEZvUBq480T+bKlKf2eiynQ3gi8tVce+
sadSJjtrhfpQt5kb1Xr0CHTIG5B8mCpMR5RV+VkHW3WcS9IFI2YGpX6dVqmzCyz6gKa5ymXeBLK6
1Eadnwyt8O7ysar3hD0mjycl2nddoKJrqTRXSZmiZTn0GfNpI4TuqVfdci6qU12GQzFLyLCHsQqa
SPryetYjmUoo1MnrWavETYqXtj9Lthb9DTJA06zXCw7bFqaEUQTh1LZVqFRvh3Q1iaxBc8KLk7je
sjFhazak1i+V6mjbzjPrvelK7yaA7YGGTqQ+jea4sssweU5T67PfZOKhjjQoHUmlXoVDWJ2SIHNW
sm66B894L53Y3oZjnC8q0hQ66r14GemDqI5uRFxwKmlChNdz/bwXjuWaMHt7nKuiFIm7CGE3dCUg
nalRMG7UzrEWtWJhvDjVvWxCzz+3+k03krPBx+88SuCSuSWai+zhZ0aISX8xk3pVxLn2MRmBXeYS
MK9fAFD2gCgirJ9qK7Mz/G00gWeg34SHKMaNw3JbUo2mNFv0b2L3isH224bV57c9svT6CoDXxJSD
ahODX1wpyuAslWSUe6nKU0EWb8vsbEAYKNeuWzj318201wxBtjIcAaj2dQOJBUCDigJgZmoonWCn
FvFZ5Dge+oRi1oWajE+4X5MvCj+BygrWTaRFV4gtHSvQtCZSDFffN6VXxlceXtVm5ALnQ3nP7nVx
BPkrbzLD1W7SMu2XkQsu1teK5qA35M66zo7vR3XYVO7EaLK69IB3UrCai7re2/RqdTiQl9fXcVO6
qwLinUCJJMo2ONWY5NmL/Jy2HptQ5Oe52HWEhInvgPNMwoTsYTKMe6IX4SLyTPWIp6yyGhBA/kAE
Zh9rYfFFsYzn0ivUezVvELmQhNnqHtK2g2gQ0cDEeRytYAfj38U+GmLLaYQMeYyaia2pOCH+lZmO
O+pUnFsCJ4R442Y9/tF+JxdEskjJB/4BVrprr5SxFPCOK3jkc7MKguFsE0A7yfQm4x4j2DhA4YTl
ed0HDR6n43K0O/OcSMUAMzzVo0NC6i1kLBDOqjcmgX+jlNdtVMRbqObpUTcqE2CHkfDFKveolahp
GE7U36DsNKwCKcf7NiSmxWwfj3U3+pQoaAbZXkqq1rETeAY9hgNNhgi4tpQyqsENNA4qnDn1Pxzy
sjsf+P2Ub4eWAyO8z2N96gK/PFpFrp/HykHEBb+tRWS5aE1nmnHSnHTBTagPGmvULdME67YcnWQZ
KnUDDZwZiBHmXy2W3y5+dR9xB1FhC4zuch7x/9Mr7GY1Yzk/Z/lQBp5fvyn+K+8q/v/P0zl/HvP6
jH/dPmfnp+S5+uVBp+BzmVXZ1/rtUa+uzKd/+3arp/rpVWGd1kE93DbP5XB5rpq4/gODOh35f9v4
L8/zVe6H/Pkfv33OmrSergafIP3tW9OEWRUa84A/Ma7T9b81Tj/zH7/97//5X/7jv/63n054fqpq
4K/idxZmlgXA0zRB+hgs3rrnqUXK3x0hVEe1DRV0CsK7v/1LmpW1/4/fjN9BsALpo8lhgWlPr9Yq
w4D7H78p+u+WplsWIT+Cf5rEbfO3P375N/Tty5/sr9G4c0DrOxoX8KCh2xoTGXRZUW1h1vU64KXU
rA7s1PrkuGkv8nchzkRFQN4Yb+xbnNKy+M7g6a/3UI5dHZLZWPXeQrqTkapSMDl1t0nfgUfZeqWh
p4cf7uNfYIVfBzenL2c4NksdXjzAokANv/5ywso8X7rDFzX3wn5lD9OMDsYTHtauH3vu30xoNPFm
IS0EcT9tCqeyuOL9OoN0f4j+YSbUawkT1oUwtbZdoy8Ir5/QTvTeqt1OrFB/ajdjlupPBORRXUya
ogkYXdSkefQdnWc2RW/roWRk5oUbNLk76cR7dgQ6gl+LEZMKmEqNF22cgFVfeOkwENBTRIJ5nm7p
g1GAocl1dwmTQXcWTqV6FngbGG3XLVTxYd9wMdNbRBBS2q+DkVby6ChuqLTLtiE2twBo1iMCqWRg
QochM833WoJm5wlQ8UDCBcn5d4MtO201AJpIDpCpn+xM2ejNkCZLP7GySfK83Ee5hjdL2zoWscI2
r/lhTjzFg2wBI3tpICZwGtxqdKfAdtVeuVGUF5j8WrUH7ddGisvrVn7Xku9rE90dif6E3mB+NGxw
Z+9bHcB/8aQGSlo5n6sW3CVI68pB22cZ1EJn7S4C0TWfiJmRGV5FZpjr4RJTw9DaxHk4WDfMjMjo
wdBojGXo6GkHqrvtS1Y9FjQ73zcKZx24XhLuytjSEapN8rq4EXk6dhX4D91Bjr61JJaDGdat73iB
BjDKcXutSqR3MrtAh9YjIUo0MjMAtSxKUWLdq2LPmy9aAvw+GGvuzgH5ZQZ9+KKI9dXZOHmqwlOw
tkaSD/1dhV19/TGt+BSQZ6mGtFyT6OkX3Y24AAbz2q6JyfGtKl1VrgXan3cyMnvQWW4pUOAQRmt5
yDk2TZWeG3QPsmZDVtwn99+aZW/mK81hobr1Tc8Mb3tBSBcqRNkZw/sakhLuPz4oL+SOFagHVVcy
+11kRORC50pVFJwsjSotyVN0jossR1RWElhfl3QH3Rz14VQY+SS7XCM7CB8/150N4CcvZkEZNkAO
cMi11yGA1e66bGVRE6A0yY01eq+a15lGOIdMJoHOjdrKVl1HJYhtYpoFVk2BXTTQ4jzFjFOUYTCO
xA4DS+pbHR8sZV0Bpq12po6D9cZWXbtalwMY2l0ZtpF304BByJZ5bfG4aNrQIGBlJtHAMTwKO5UX
e/BFsoI2HmXQM2cfNAEdJMabCnSvA21JX5jK6BYXpwd5uR2l4RNnjkoj/2x604PP+JuPp9bNIvcY
aEEkFgGObupCBFkWnLRS1B1BVxTI9ybeMsEuEiGsbEHGHGBD4AxfzaLKirOmqYwDovO1AQcVExl8
zeS5mgKZLSxOT/HR6osao9FuZdya1lVEbCH53NY132gRK5n0njxnGHSs311bQ2JsaK1tkhrMugwR
g1IsM6HowaMOljAUzSKEBtJUn6PEC3T8tK24rWzyADnaD4sKHZxJtTf0xuugjES5Gvs4VRfMayXS
HlGr4iEd1aZ7afFwKrRVUqjGqDyH4P6Sej26PMgffj28TwvE7+8em0FdGDqvHlNjDakL/c27h/Rb
VaNxGyzqIu82rq99sYrQ+ZtRfVqSv/0Q0jAmbxAWrABQXr9DetKRomAavtBEly5xVyJJOHrvjH4k
7dfeQg1+LAb9+Otf9mZVN/0yfpLQLVUIhwDOmw9N9cjKAnTXQav310neZUsVHMqi7PNLNInYKq7r
73/9ka/flfPN5CPtadpgWjoj4+vf6ZGnwHqY36kbfvMIEo7u4UrFXDst68u/ual/+WGmYFpDpFHT
NfH6w5wYvccB66RF2Nfe1kDc8V4xA/XAqi3a/vp3vcHOv7yTLU3YjiG5m9r0VX54Jztq2sMERN8J
TV4Upxo9ZX7iYFqLrIHTngBW2He//sSf/nhz9o8bSQbQpIe++XED3latk6Qh1DOr8laq0n3Uqh5q
1TCM8mwBx/usJLWXLX/9sT89DdPHsnSSlspy03r7NLRZW4jC4GOLUffWgnAfACNVu/z6U/7qdkqe
OlhGqiYc403PxE1OkSb+uQil4awQugNiU+rwTNTMWqoknv75jjJFiGwLsgqZqbe9UsQT5XPgQRgr
aSFaDdC8QxhgAgnI9a9/2U/3j2dOqiQajOmp09Q3HSVyoySWHRphTUcA0w57oOXYYfyzH8KsUUrT
UjUTUsfb3lgAbcOj3ccLFd+CRzC06qmz+uRvusJPPdAmM61P98whsMYA8rrPu7hme3qCo6vbJGtp
CWBlYllpwVFFPXOR+sr9r3/Vz48za2JiU7rG29VkZfH68xBuqCHjkf1HZv+DIZsPgFEfib/9zXj/
8/ya30WIS7eZZWsOvfD159Q5717Vn8biQlc2LXP4hiSwEYar3Oj8Chv0EesoYoGgsywdFJlSdnG2
w57Wdu6domcS6Bf6AISZfO7pn78HBlEkYaEc6RCVe/3dMlEUreZzzwkjyfJohLxYlxKjaYzl4gpP
p3/+46ADTZ+l64z9b3prhdtdbRqMoBFLrvAQZ8JmbdMPebpKePOLv3k7/PxwaNj2StviFzoaY8zr
X+eFmtMaNv3W6fT1UNKJZPbPPhrQFgXDNW8ER0M48k0nUtGTg2YJZlApTLnM6vRSRtGnX9818dPv
4C+jGyBOpWOzrn7bU8m6F03XM3w1Xfgpq7pzJ7H5hp/hxZhn+frSc5mNQ7m11GhR5Oqj6TRHkrwH
1Q/+5qGZGXavZhbTd4HMqjuobf48szDoGnWOHtxCrcyTpYYbqAkONK30IfAAroO8wLBp0eG0HGLN
Wt4U9tc0iVbWlE+R5aIGjIBUS4pac7iWXbeSdng7365vIZFXy/0/gzH/DwM2/x+GYohR/NBjfgrF
/Me//4//9d//7cdQzHzCSyhGMc3fHUuV4Ht0Qgr2RBh6CcXwzP/Oc0hOFTlN1v1Tt/oWirHE77wu
LYlGhT1PPr7FYYT9O7l2QzhEYSyGaAL7/0QYhrAND+D3zsQsmKsTdhBSs0xHMi68fkBRuCQZ3UXG
cyGzE/l8+dAX4Lhyf3S2ojVhNOrTnHwsne3cqtqKeGnFDE++tCJi9631r86dLzUf/FfnCucJHTQf
KVfwMPPGjuMih7P3R5mEW3FlTZs3dawo8j8OxArJxCqNlNZYHr9viGf+WAz0RLnKop0zoZKwkf4/
lJ3Xct1Gs4WfCFXI4XbnyLApBvEGZQUj54ynPx9m0wTJ32XV8QU83dOAJBJhprvXWsmJtxZtiZNZ
DCmA0c63tqpZ6M+qVf+K0rq79foRDSFItK0y3ERwRL8apBzSWnGeW0QBIAiHN2ghQ3e+iidBxmES
YhQjc1JjhHAAXbrZRo9BO7Q8gtEge2z43GEB+UrorexuVI59rFjgHHVbOQrbN5tbKQOkn0dBuBtC
PUXZyc9OVDezk++iKxvLOb3HnyeEKQ4UtLITHOOAQsQw3zleF53EHBSo0tqjDrv24CPf9Npo34RU
azZe7to3/jSiiA4Xm2PAs6Vss0qrnhy5gJM3zqJtBMn0ooeyjW7HqSNv6s1zLTZ8Ro7GC+LdHiID
emImK0qPzlara6Qya+CDOchHOlerNXLr3qZEMuLB9/Lu7OXVY5EkLjwgstFeoiisDj2FWNOoLg1o
4Qv/DiCGAaKwwicO07OycILQo3GHOHNUKX/+x0niQhOUQCuzbN8JqLURwJjcTXjr+SB8uWr1X32t
nj++/c5t7WYI252udPFtqQU+GBDJ2FaoDy1L3fQf+grGrrar+lWogikpAIwcWUA2B+op7c5WiuDG
6FHToPEvu9CqpC0NKfKfo9hKF13vtEfApfIqU/t4GXZV+CRG8fuo6qTg6ptHwD3VXUiP9hoOCnh+
UX/bOsjHo4cw2V3aGlsP3oddqwzNqh3pC5LIFYHviFLaUtpi5/WyfQHyVS5aEPG/fAQ56sJPXmsq
vytfl4IzEoPuydMiCAnqgX67RqcOKtQzSTYbC276bJPHaoZQtZ/dAHHIbobpUFidsUASKoc6mInS
HnyF54YZya8N9gX5TwvCgcKNX69QMvrupMNkpmlLNTazRumgNdkrjyf/oHezTPUSRsK9ghYZZdda
Kxb6BAmFyiTyVnVEyxc1wfLqvM6HlfLDzBN/ZyVGsM58mL2aVgrtrUFLbZ0gFTaVQBI46G0hkdLG
XbyQkR9j62JDcUl+LIeCz4hoBRiN/nqAoYEzgo8ej95sZLlG1OUI7eN+2evqQEnTC+4zFw5e0cIc
QPEErK9/NqryhgT3Voi3zgquxvQeESalWl4ms80v8HYCLS2sUglPdaskZ7/UrRWfm/HFA5ltVqgs
+8H4AJta8JzYDjA1A27ZbCyTM61ib6FtOp5CqEufP3wD31YBHyk3lC8Lb910yGbrDt3B05KJD830
9fmwibaUJGh807d/R2YQ7wOHRecC8qT8IOUmTYqRii2GX+2voR/s/xl+PbcaYC2T6l5f69ooPzaF
dymMgXxIEMCZhWZBUiENliEQjPCrRh2ZAyBknXdYEp3SmBZB8etXkWBciKE9nQHNqrsWcfNp72fM
fkMdPW0hzvjzn1FAMFukXfow2CXVxTbr7gMVAiYXDk8wm3X+lxe1B6/XvCdaDYK9brvJxivt/C/a
0AMv+gvSiAqGlczemXFUPUlSsk/CCNW0+qH3RnCZZm1cEr85e4PVvAyG4e9GZBzWilU3L2lbgD8p
EedLjMrblZ6lLJWS9CjikP5r61bDMpHpTYRsa3hIouLOmvyVDe8MJWgXdScjfR7B8gh/45AlH+pQ
3bpJ5L8q9S0UX9aLi0DLrqWBZS3cXqvv0YsKHj3Hro81dJUrt/OCV00NV3+4+2z1y9oGcUqNN55O
5wwrHG7Fz3ffGGp2xa4zgKUx0oDn8+kKqU6/ApAw6YpBhs3MXe3SjDaf8mx4lWOo8CWvhhm5GrSL
70nPAw/sRumycAXpbHQqNRnVj0nSVYyETwLwGpHa233xi4geiGe1EHHzdGgWd+z1+In/y+WET0bT
Ifebe8vQM+jCm+4k1wAMotIO10hreLA3hLfW9HAbrnFXmLr8LEJVX38LbUf1Q2hmxdavTNLuQmC+
z6aLRqGSK/4KlKsH5kzSpTFP7xBb3PNIboC5IoUwjWQ6WaHkaPy30efZr3ESoiuINnDG57jMRqxZ
hUFoacN8dJImSq754OTKPtRMuFs/++fYyM3h8JpOBSlzogPA3QXRQEZiDpnPFT4jS2+pWfc7caqY
FP6vpyWOfJHANa/6LNq4Yzx84+MZLkmzli/mQB9GUNvdDy+vz2Pk+fCaQrMXBMAMFkmQL2qU3S5K
kKDpaaSPStiHt+rEhPNujRNnThAUj2qbhJRZsKY5YamCQef/dd44/QnvV5n/PI8/QVjvc/OfN83N
1vvfzEhji2obzFCidxlKVn1JUxsyYVOf85d+ZuGLxIQX60sTUeAP/dBfgn3IBHb//SSLXPmHTQp7
J9JSNvuTaXs/bXo+P8i9H0iqT6vmryCUoRgo7XvbCgU4o6VTmieaJcFPmI3te5Y+wbmI3Dc/GlI/
YaN689Pa3i2zAu7YKb63AudDvPAj0vkzdv8KSufiCM44Hm6F1rd/7trraPLJwLXXYWDqC8evgBeL
e0xMi4O428RIBPJ1pPaj6RML3XSx68VtxQVjDoXOStCBgEvOFynFtmMxLYqTDP5rH6Z5Kn6YtDfG
9zWSa8LKJpfmeui29Yi0BcYrRaAl9AzGMSYNcdupqI3XQZT8LAx/GdI6+JqwTF7PEabxa8JVoMW2
J+sRLa6aNbOda39YDQg6kSyeeLmmZgZqEvwS2eyqqgEuiKrIl98iVaTM4h1k/0IaUjGkBfURdS02
hpmyjRtV+iYM5O46I5e+5YGZPQTDX21iHV2AlWf69EAZvpuIv7MqRHz8OitIpCDcXcl8b4CEqydN
j70dhBDqyZhG2uQTI+GbZ7PcleAk+ydOjLqguyjpGJw6KAGWJDAR0iwQ3o0mNV1xEBNZ4/RsCv/x
iZCRj+xSTIACo0ewnM5TJqe4jIgWgU6EvOZ/PynmlE/7/DO22BzSWkFmj/6Kr53antEGktz72i8j
RSmhCgLl1LwfzCrgThV2jVYKXz9vrZE9O8yuIuUXEwdALcbAAMEVRPpNVMWLUPOrM+zq+g11zzd/
EEIT4wyKvvwyIc7qEYmvoRJfU2qT6n02BlZ8I2ctzepq8gJqVNnDnV3dVn1D++g0mvyZbg67a2wU
6rQMQnEgGvJHNXPuLCs4lpNoEaI49t00J3r33+eqqZNf12l85WeG7JVUQIWRh0cxCqkcXUdgIt5G
8+w8gggiPEYq6JX//t0ooqfy8y8HnWiTGohN9w3SC1+os9B+IE05yOUvRCrHSqcN0tmUPu1laN3d
5VIPD/1kXV2WApihTGmH8DTbWSKvNdnv82EUDAfY3/dDatOflvhGux2c7MNlxIQ4ITBVFNKyDunt
nBJuiKLHd0NFwTMv6ZogQUJvC//34CtQ0+K1c3NvGdcpuAV/BG+ZSe6ZlGa4V2H72dumr50jPppr
pQvLB42CFflG33udrgj/GLUytLRcL7oAVSm3upRri7orkp+6DHSgB44S0NMDhYDVHZQYfVsREZdm
dxPDbgs6erpnp9uz1xv5ZIl7tiuGHDiIF2/mmTkwU5t4pXktzQLwsNw74EriiQdMLxx4wLpGXcHI
U22E7z2CfoBoBT/YpZj2jwYUpPBgurQ4TqbwwQScbAqHtZ8ldpzeu52yU0OdkUDho9UwXI1KWN2L
iflaidi4pioCOpWE0lMBS09t01Hh9eyHp5GlJtlNbqQGTMJQHnz2iwgxOZ0pQueTjOlMEDhwff5z
WREh/CJMpUNZXFa4vpz++bKVk/3hm21/LvjxtjemSpVh2OYEEwI/8vmbXVOWDQeY8H4CpFpN1VZE
hcaCHbrMNp2qeXIUZmG4yoLGgnGVjewJ6dNk+ktgaPuWtbyGi6B+ChKRc7i4pDDFJe3cuI1VLdkE
IYwqgT7xrdRu3NzkR+EZOw3OFeG2cmCDXiejxiE4WOZ5srbNwrJiaBuVYLi5Tr9dBRh3uyjLxACX
tM5Lu6nJmDTlSQmzIlmJoThUEr3DibcWhjyJrXwInsOGacaXbecoxesgz7mccF2HLsTam9rS3I2Q
S6jSdNjkrNkXFrm3q6CCmKBBKugndZvsbMNXkwNhRuplUlSYZRbEyAdycb2CMJ3ccP7QQ2dNdZeP
bzuyAbIOzSZVE9LVVN8+3wANxDilXIz9j74kw4kGZC+lC1PvjTPfp/vMSJA5smr9b631HQDucvtA
uqoCoJJ0S2GKQ5t/M9OxuAhDDYpmRZOMuxGmr6TGGdqyK9my4FNuA/dvFMKbo9pK+Q05Jf26vx8G
aZ1B3XkUe/frHj22HX/jt3G0nOM0sXt3GhfSJmMlxQfx8UkcVghRDtZFfG+yz6YzOMmqtvIN6X7j
rMXw806rM3HIo+TOa8v8RliIPvTrWAN4ds2ChqU5x2fKoC3pwdEPdJVrKzFKzN7+VgzlqZv2p8Kv
D5F+cKDn/wafwVc/dWE+A2FQLjtF9tw/fMGMz79Si/+oovJU0xJhU4CyvxQLaEZSLWqH1i8E8uyz
Ob2BOjKqN+pWjLUuopFLeIq1MWTk9+rpjUae/C2QJXPpeOuwqNyz5CWT4ptsrGc2VeHrXdOgEW1a
3c123pQ/i5gCou76T4U1WCwXfONJVp+gPm8etT5JLhFCrcLLwxieFbgPoWsmiCKHs+s1qWbpgWkk
7bgGyFRuR7sBN+o4MazRaYzUKrMo3ny4fp9/uL6kQTzXlN2ycyEyg1AOejevas9p94eXp2gwnZ+d
6QdNvoJWjGkxR4/uVHz6mDdr7NSuZdhff5ta023Ez0/8hMnd8kM1euWkSm160MTPeJ7uMu2k8XI4
XOPgcOyPA6lZcAOURUDIm4suCoJ1As9NvRDO1o7btyGNttPQUt+icsP83RZC1QexaZT0tLUgeax5
NVVwrI8jzXtyojZ7egttaIqVuys7JGSay75U8xsaNc2bsiL1wr4CnBRkxn2cpd/YNHy5YEyP7YWu
BN0pl1OeVKRVW5jGTk2H9tOUZJ3Tra3V3jWN3R8tCLKhFYeWYt1x665EmnU+FQHj66mqpNN2BqR8
Bz7ZXPgeqXeHVyoEUsW3oVeU75YBZV1j19O/xZNeLGs9NAbg6bhUdo6umFfTHIIbpBTUB812g3PA
OwwcBGf/21Wn00uN/dofVpH61BAw3xvTh9WRdbJapFVZ+Gn2l1Uk2KrQcPJa+hFV0bomJawtpNIu
VkrW9Cux9J6X6Hbr9Df2q3AgJUWoWKoPsHit0Bx7ixc+ceaIxOVN+5MF2nTVafF/vdbn61//0CC0
/rYm4rKJ0TeZDq118WW9uLtuxSZ2ZDKbs8ezk+guD096A4KTz919hIjzA1ysHm2omb69gqVHMzyC
z4O9fprtJ7D0dILusrwSLgpZnNDBTEb35lZsGSUnalYsRbKdML2EzwS0K9lOnmqUPqJy11lR0Jxn
RUFTzMpT8JdzofJPH7MEnYQx7/92BzW5gww5vR4kr/015hEK25NLTDY8SftQLf9OEEGEJEIdV70D
+ybQ6yxtAG17q3bakIdthYSVOhi3xSCjxlsZ+dqoXO+1sqRl6fraCw/WCpKcDJLIxl+xZke4ptB8
xAUQp/Nq6Va4AKBl5AdyeOXgTtyXDU2uTt2kGx8Nbfo0M+eWXm4bnWpGuUGfMElquILeJ/rI0c8F
GBYRNvvFRZoahPo8QQkGxntZYg8XgJQ7tmVB0hjmLSXMsztZMn/WfNtehjZLN/QXDVszz4cXt8lu
zWbiS/L9P7wiFWP62Hx8DqDEhMybzivHhnb3fxhI7EKt4OU1sx8VDbEr4NHlRJR1E/YDMHTkTPqz
4I8UoyyCJtosqxtyKhWKYVPwZKKoFw509V1iObbOThYku9xx/EMtdcnZQmd0bUGw88DqzgG1HCR/
WQlyQ3A0scmJ7YXVRvSODiCYUtm4UcnLnymkpWSZ7YHaLruCYpQBpgmqDZoJF441biH0hOevVaPg
t5oG9Sod/GT5UYqPhaCQ4aNthkz0tC4UhzbNF7ICCsKCyHvtsMWqL1lr7lO33CVqrz1roZ8hvqYb
eyOWtOfatE8uTO+XJh66CwT0R56X6Cm3boWAMH+VNylhYUJPAMlx2NbHrIqVnfABe6BKq3ry9pq6
ovgLXWblQldGBtcVWbEpFzabwidyX++x17DpBFPK167R1vtZFl6MYP8djkmc7JKkVnea5kGFOYdc
bcunaEwH3B7cs36L5vaqSZPirE2WcNW8oo5yDZp3cnFDvvnbTA42Qyh3y9knQqijvirNUG0hLKjL
H6Emp+uu7s29lpqkQPLB+54AGF1SPxhAbibps0L7j/BnrpvtBz8M4aPw/O9aVpEPRun4Vk9S817R
60dz8hskKTeR07vbVEJpNlOHSWLnyuLe9p35QC9U8FijOT4ljfVKEYbI4eo0hE0zwoinMK/9EOYF
GxqW/fV/f1o00ar4+ZFinc733ULRBk6frzBjxHdQJ0xH7Ufi87zQ7WufxEGyx3BTDKynZp/u10O7
UClGXWNS6IBOPHnG+1ki9osp4g15SBdxwj/JKuoHXxqHA52vFCemw2DIEOHx2ZpdKCPKi6FQ012h
Zvo1zNfMaGPKlb0UPpaeygrwRbEBAdzDBlQle6UvnG+0YMtrU8vpqpjMHM7AXVQjbiTMcEipyWd5
vRBmYxsKeGb9LKzIH7NvnnE9UXhQPt25YWjdeU7wM5ST9JiYFH4AHrgLUYYepiTAF588+aLPcbNP
QsZ2ca13fzmv0ezhaCAzCJ2i971BMPQJEIu0VmDFOaqD557NCc4aA879Lo8e3LSN+etzaGSxE9Kn
UKNAwjDo+25rlz4wpndiQ5rts5Ms+0tBeGjCnPfGhyhs+GBvSMXoe+AwECUKHw19/k0JtdNS82Ea
/nBeIanWFnXiCv1J5MC1sX4dLWdC/vNN1xMS1MIsc+QVrMhP18KsEH9ca3bnbq/BsQvyOm7LozA9
CfIdOstvTRgennzYe0Bs/W7choK+oRkPQJeCc24qL2JHJVzUx4/kmIJbCwapkxfpF12sk0VSRAED
vMgV8rlztmROjYhZtSCp+yVnIrlytu+VwD44rGm7VQ1s9VAE+t7v5WQRqjZV+aE6atPBS/LqKMwx
i2Auy53V7BIjESYihCkOcm1VR9dVKnDIyEmFXmNvVXeiwMxQTzKzbEDTYxjPUee5Tw4i1FYbvMiu
4R7hdYP2bjJVJ9FXNNome2HSC3lsU8W9hCXiSpX5V6QM1soz3f7g+FnyWAMUFnTMwh9MflWX/9Vv
8YqCyVYbweDQ39SbTrQWpuhLEB0JYmJuXZh9zVjv8lHeSxV4aKj0sg0fP5nGE8z5AObszXRliJSM
Qg+2YtYj/wgJ6jRdgng+j8HezQsoupywWCMum67h6LPPPamwBeShxXeSd+My8E332FIdeMwbl4c9
KL7rkYR4pxpDmTbK+fdChdeWL/uDDW3D9fRxCvtyetJIIFbws23X10YQnoLClj60IGkZ8ihQ3GkH
0YLESkC5hYeJ3wMNSUNq1UtjJGNhN2DereYx6F3LXpAZYyVJwX/VB0gzweKU3AmfYYKKV61HxJ0/
haXGSwR+LAPnKzn3+nAZSbBnS8VJ0ZtQtQAyxcZ/kB3keZgspv4jtzVv//sLoRhT1u7jF4IGW9pf
YfxRoIs32IJ83phaiZQWbdrmrzmbxWXC+usot0FaooakcLyOTdcwjq2Vy0vVN/WlIaauAWLqeiih
Tw0huVrQgFBsW3gwr8UgKPeKrc29uRbrczcz0UaXqngtVu+IPr7Nhm2S3Ts8qqKHyH9vNmqq5rG0
mmA/++d2pO6fSREv+pLmMEfuHsOxumRqCpw8Ch6jsF9bbTK+qErMMxUkEmlmtCmdbuwXDnWWm8jp
rmHSaLXnpJfUpVjwsLqQN66h0LA/LZOETxzEWulLVXEOFhPzcuqLOV+Z7xSSPe9XFmeofXuqNejA
nL6+Eb0BSdDdK1LUPeulUaz1MK4BbUbOSfIGfy1By/hSaeVNUFFka0SRJvXgB3H5li4UYIu3usHa
t1Nl+DP5R4NXTHbVUFKzm0wRhihMd8qR5IPocGJtpxh5N9/L3pA8tnkvH643swZ0cqclbIhEiDjU
042PaMtj02XyYfbPseKa14dGMrLr9cJsIKUwQqTNjgYC44jetL4ynHU+EbSKg5oEr2OiD0dhAaK1
79zoRRjiHB+y0L1WA52dfV+u06eR/IclliGAGtmHIqhKQy/qTiCwyZ+RGv+S2Yn6qEpctG1ea19N
DjP5WA8/8DJi87EyKuC1q5mDTIzmaWHWufG9qvT8KJKetXPbmF57EUZEbm6lurYP+RoCc1LfKGfZ
7S/XhCuM978LZGdPbWkbu0GBmdcVLGyhA5uNVuTZqisHc1eEMPyx9VlngU8THbmTW0PvYFtvRu3Z
TvXwIHyIgzq34SBRD3eLrbDGQW+mflf6C7s25w2YZZW+gIBLv7f9EREW/lLkjFJ4Ikx/LfK4btb4
9zSTLIVKnogo9Zgiahpne2EWFnTP3ZQVEKaixfqiiIJui0xoesr1flWzWrpKzYxFTa5fmYRpvEaq
l1cxBaGeUEnyq5Pb+m5wPBRa0JncZUParry+Vy6+BdH9SCbg4kVDu+qnUTj5MjCQZ6noleFoRYrD
NxIGOMgn7wxfpXQ5HaqCGq/ws+m7E9YYyGt6SZyjbUbW3YhaqHh1VJmHbmkOE5FSdt6RRCU8r6l7
X8d9dRZto+h4RnvfgXyH5J//IA5SgupaZFWoLuKaI0TbqTjr/RoiIvAQi9R44hfze1G87FSl8s+1
++uLW5gWOJQzeQ1hzK9M8X4Uc27za35ZilGhn9vKLs2b6WOVA1s/QXPpH9g30pCGtNxZVjIa1uy4
JznkA1mXjfCp8fV2kdRF9leR1HcOamV/m/WPNkX2Gkh6vs7o4v1V1cprajrpdw/c+TKl6HjIVTbU
qgQyeFBD6xxatXUOoF3bw9h/b0epNq78yScmUvvB9FkDtrI0bcB7L1wiMOtt5zxOn8abDCQfd8G9
7fn6z/dB7IVXT/jPYJqqFesWVt3oaMqxfZZIro6LriQP1RhSyVYEp4Ma8LgqarSm084K7oPQMA65
DAmn39RyvKx0w1tJcuRsxOKAt095Hw63MSI8BWnL0/z+s/hpbFjvAUwX64UW/iFYvNcWONp9F0Tx
N+JfFFdvfjQBhPutQsHVgAngYMm5tkYmsXi1kgrqYiKyiaS4LsvonDQNSo6uni+jwlL3kp3x0SXd
f8zZuR7L6SDM+VAW8rbTYn8/uxoz6raglYLxSSmrZkvRaU0hyL+Zee9tKTTZUqH32lq6hJqXDYGB
X5jysqfZ5E6ndeAu6P2QnYdHk0ERbu0AhmKt1ZxtGJfjQUnS9ERmX9k0SsnNAwv5sjJc67mwjJ/9
aKS/80iDOY9W2sXoDTuEIfsfESpBQFsqNDDJoC7sNisfMlBfjqpCCFbZxUOGSPJabqJoIya1oLZu
XcnZiEnh8pRUWtRkr/bClOS4Oxoe4tZJF9U5eZr4MQ61GJFbEFO5QU88JGhysgYBnRz9mAKnrJvU
McVQOMUhmqavI1k1skWeUgCdY4TJ69ZEtQi1+AhMsrXoobc/+EH40mf9m/RFO41gmpaWcpQPazHR
RVm/g6ZHWrB7sWDyCXitTAIk6BCxk7Gec0iHjgh7V0sUHBZFoofj0whzIzeuGl7EwZMeG5Qd7yQy
lJfaSPujAvnxPK+Vkzhc3qsr4VPl6i8760MWChZNntt4CKhWevlfCFmaK8dUs1PQydaNogzdkjsl
+fkvEbknK8h16C8a27OLRy1OyMgJKzQgqp2yIu9zrDRo+5gigZ6vZ2s6bzDN6HdCQfEYZ01419C3
en3eUDhPtz1VuetyXTT/pxW0ETpNs26e3Ay1Ij1BDrEsy7H95kpVe5EVyIfiTHrSUwOOdw1ao26K
CvPO2oYFGrBiNoY+eOVXOR3+OW084tJqFsd3CNt/2BzACZhtSzd8+xuEHhKntQequIps7dSP6qVJ
oJbnNxPEUCvQbiFoisWBnoWbPs+MdQ3BmiGax8qKKrUf1GR6p8Xf1RkPRrZtVdoZXC/kE2bCHTkL
UDmj1N1COC88s3sO9RXjTfE8TpR+CpUtVKjaHHzSLshkdU29tlrQ4R3/rmjwRETvt5XYAenkun40
YmfSWWvGE2Bs5WhJkEYsWSRKSLHRaKfFwcExx/YRQpHy0Hr2B7/ea+E5G7MfiZdoFz4+sMtrzjeR
aclsd+nAxHcRVuhaL0rrute8jEoSFNqRIjuIydarnRXF8HgrzEAz620YWOpKXM0c0DtDlA82Udut
Nq2ShaQ0Hfo13NI4yVCf3JaWQsVrIqjl2btvlch71DU+YLmaaBuEQQooRyiHsJveIqoS/LJiLVnw
Cm4e4I+Vto0/DDs6AdtLTD1xIUJCRIHpE5VfUUPlN9L6NJCqSfuHeqwAa35ZTCJraVEi1PlgaMqX
3RgUNakHkXD8GgQR+i1Fc6doUoU6gRod8ipCF5na+0X4AAyiO1fEzVaYYmLUEFf+fFYvKbshc2rp
wYD3LB2Xdu+gPqY384D+puRekz2oQFqJthxLq6ujOLgJDOyIbf01wvGBsokFC4VqqdURac63EGHq
ac15Yjif/OEccZ1+KL//YfcqGqw+/bwsvkMg8MAigE34n59XVcqV3yVa911t02STeEq40Kb1hDId
xAjRJj7rgVxfysAK98IXTIuKrjCYoA5QbeHbDRfC2USBfU6g9j5FrcUWKPPYjJrK7ZdRi2zJ1de/
j/7/cZ1abmrDG7eiqEW90qaCS2JNbIuF6elhdBRVLGFGeh9+MMXsHDyfW2ewgnwJnk2vKvmDYsld
yr1inWy0Km/tIdoJ4UVxIF+vLRMQ5VsSsOg6j056a1raEsaI4kcZDRIsJink7mGr7vKITaRvozoz
ZIiphn1r/opcuPGG8pcZNdIiifvwAF67Wpp5lS9suEJevIFXvuT3Clz9mGlvfZNgk7lPVRpD6JC9
gcEpeQnirNr5MOKvr2Y4wt7XucO5C9vhSUt/I/qdvnTQCx81dOy4obkWaB9EI20ZVZJpdtClpeOn
JU3bcs92gr+BuJicwJwu/gZXU3e+ZXab3jdOWlyq1oDQ2DfWsL0FMCXFiCn3lkFJI3fvgnDqU4+K
4AcPx/fAzrQHDQ2KvRko/gYuyPLVtn5IteX/+HKi2yjP/33/q18E/0CTQvVAh8aEgofz0f5K+jhq
vDUlx0yezJ61yBPcXEga+KE5bLx41bSNe5RMzT36bXHve56+FZbwU1mzysVsg2gj804r5q7r9GQ/
mCF7PF/PkqWlNgrciWO111qjvxSFmd9lZrOEhnC4CBfUju2mldJ6JUwxoavOA3IiNO1OJ1kA5E6V
Pz4KSxx6V4G11CWr0tJ2vw5VsIOQglnbDPD+ug9pV2aR6S9Reo9PBpXr5z6ghG0nwyPdrN6+CC1A
/G1r1FNLIpyWumWvxEN8feTFoxzU2VbX0Yxr4FMy+Cxthe6W0EgThzzS1YUeo+4wT/gTz6k4w5rO
EHFpbv5QNNdc5k4ORrWFSP8oO1FxRDb9bVSKGWHTdGTbS9u2fva5A+hiCpR6+QZao7sveQBhzr4A
/Tc6Sa+M5V/ozOFyKI4IWUKyY6f+ARQWLMmh+6rz7ofjGKupb2M9sx8T1U3u0RC4pewkPamN3x9l
GRaC0mikJ4CCwdYk1Vp1Ct84QHDphXd1eF/xC/Ej2XhABd54KPwuWzh5WByFL8mdbQbBI9QbeXuU
XMhRpWxoj06s2hCPvdtiNMfYU7Qw2fbd+CSZ1Vbpd9dNnE/y4uC7+aOouYsquxihBoScWOaA9hhy
NnseqeQ5zshAYVZSOLI8UPRbBVnLpVmygtImUxxgxTVuUz2/n7rqD0NpBPCMtpF7Llvkmz+HhUU9
LK4IVXl09WNUlf6tOKR9Gd3Yw50wyAaSdiaz/JQ16riH/ivRF2LGCqbik66Qtp1OdbiZjjbtSrxx
wktfWYs46+I7YeVmlFC/CKa3EVr10yGJKXGNYBxZXvzj03OftXxuL5Oo9c9pOfyq3FZ7jMwcvS0s
wSMbSuMHi5rb1aoSVX2MIvfDHPRT6orUK+z1uTkeYKWBX2ca1V0/XkfCBxYaXrkuBiTTxMXBMuz8
oGWKS7nNatJ4cR0rOljhJIzTBQT36t4uhmHfJ018Um3apwppcG9gUxvXEqXOS5bkaE6mfv2Ywrqz
cOHA/N63we+Q/eRPI1W4neH9gW4qXKC/yKajKsuFFXmJB8SqOSWFZP8w/epv16ztl9TJnIWeK8lj
RuvQyoX29A/ZvP9Bz9sa7TdsHnmp8jJl+ksvTmS6ftoVlfWImpy8EJ/eLm+KZQyt/UGkr3sJtHgu
y/FBfHrFLAzZb7OyEr/NzueKWdXo9w2ikPf/dr64nDjBV+nyN8oS3ci06OmxrP108QXCYzbAXtgM
IzBzTWLZodOddDWoluyXu8cczjfUVc3uUWfT3tBwLknqra4H+fOImtuht2D1FCaZQnlte9rAS5JZ
07OAsxR1cYavLns2jGxZDNCcNkbtrL3aN3fg74qt0armYzMaF7ERHOrRX9iADh7CzoDi1pOLrQe/
3qPUapcAuOLOM3x9p/XFQa6y9LshAY9Bwx0qQXSqjr6jGmsnM9unpDKfRJb7PTSp0rdQq3WVa6jt
9M9Zl0srUMsopdlQA6yUGPximDXH2vFZ0zUTs7hKCfas1Z39AyLGi8lD+UPWit+W35vftTxp0GV1
x2eQo/4yN9EW6S2AUAmKnw9xmA6roiFJIUt1u7YLHwrpFMlimvNRkCtzeds3en0yO93aqVLvHKD0
SA4apKx7q+vko10U2W4wAeQ6QRZsIQe2bvLQkNamPYx3Kq35lAC75pKGWbwKA7v+VpUqe3k17Z54
cWmLJumVl8CSYromOunVGscX/iWQW9toOI6F9dvoko3eZP7Bo2izKyAvXLR6Gt8O2YA2al78gItd
+a54uryqPKU4RPQNPsPFvxD+BCXxbUkj1Kb3LPm77xk7P7b9b11z2/Nw70dnCHc5dAWgFatgSVEr
+qkXzcIvoub3UNhwZ5n/R9p5LTeOZGn4iRABb27pnSTKlaS6QZSF9yYBPP1+SKqLas327EzsDQJp
QVEEkHnOb7ryOfLTYKNbinFsqzxAQ97K1qlaBS+JsL8Ib+p+KUm86TrL3ODhru9G9jRL5Au7h6zw
jY3Rqf3RAVHOAzEoN10dlo9NFvO4DI3su1VNG62s22NSROnSmW2VSPw7l4Ms2mTjWINYyB/ODZqj
4a0kT1VpsyQ7XU69ebjRTvkxiT5MIzu7USvQeCnSva54uHAI4JG+GumHDim8TQDE7Ql0XM4Lx8x/
GeGbmMLpR84+EUBkrt7r1ZTvlNh0d6YS6GclxFItqJzqexPUSzkmd93fna4Wz2VmJpuOn97RMlBH
ULTcAUYfYn7t1yqvxTg78DR8lCrrUm/dAJpzJ+vrbnq8Vl3ryUo+ypKQnqJp1Fzm+Mc6OYm8wtCn
r5kBTMCOMJyE6hU8dX3V3LaZe9ZnUwRZZVs4RJJMBn9DlevVGSTmSN3KxthyM6DNJANk0dNH4nH2
1kTBplk2Q7+G4nprpFN7Z6ML9diG0THAUYTcW5/uKg3dLswyxlegrah66l5zVxlG96h3wYduCBX+
nDLvxUDcfFcSpss8AdJVr1zgrxY4anmQRYQb+f9ZVr4ifGScfa0IznF0gB5PvFJWKcL6aqhe+143
2dzowACqtWxllVEe/48F+qzv+zG9ipWWi1SVTmqVmxOR3k8A68rIs6lA+fCZ/CfJmA3P2vIgJndr
E3e7r3A9whgJOxK3fS/NbdfS3CZ7tvNrffhbz38dJ3s285x/rvBnXJQo9VbU+bTwe590it8J0ive
SW168PuuPd7KGnkYAUVtlThFDuTvDY2dsguQgWLXzdSVV+eHMLFgE81pOm7w4taq/Z0syYPZRNaW
B0W91KwQm6u+dbslspAjfr3acgK3BA+387ANi/xDZMT3mJh6uFlRJc8UHIZXmNYqs7vpewPRrXqT
Z8F4G3vN2swm/RzMq9YxwwHYxugP2EluPWITqB5ZP2Aanunfa+K8T/g+/8JWPnyutV5sxtzXDpqf
WLfm7OWrp0GzLwvhrYlGwaBsrQenzMrHpMSlJbOLFzsX8cnqiA3K4gBekaeW1W7qIS+xNdajpaId
7KLsMKXOsxUxKR0OTGFzmwuruA3q9aQ10BcaRdmzlGjXfQYRfYsp9DdLL8RiTPp2TWTafe5K/cEg
2foj60mhDAW0LKBBKI8aZNL/lx5EN4tV62s6kt6ltpnKlqSGnmU37IHLdVaq2RfeZT8ha/m/dP2t
a7vmnMLuN3e+UwdsnUqL6E1qnRFJ0w4xkZI1xCfrVS2VTThY2Q9NweNQ9uDTq4eZ+Ll2bNJXTWk2
yP0mLMFnfCgh9W6Z1uyV9RKQC/yHSHHF8QKR88MuOEXjcBqwFwwIEaDXqTRwshsUJpNR6L8Dzbwl
zJx8r+HmL3poGS9uWeVLFqXJ09hH2srnjzmnkdducnDGN1aYjbuhBcoyRn149IfZaNIt3BvCjekm
rpHl4D+GMIpBQnkMMrvZsAafbrCkgp+kF8Y+wArrNRl4B5SDR8zcr28GOEALWW+iTLwywoFu84Nr
wMvy2g0FZmvRzk8wZcyZrbXeuyUJMguJ95tXe/Ji8hUiZFK/BUiOrFPbDU+4DdW3qZb4ywCS7HcN
9Z9AtX9EqlospzbxQEZ5+qFp64gPq1cvSZHdZnZi/8jS9FeOsfaTU1Xl/7X0lQqKH2JpPKqwJDFn
rUpXnUVUPz2q2iHRnLQrxmfQOt5DbX5xjY4HL5I1B6vHvU/6xmVRXC5spe1mGWnjftA15G2S6g1n
h3U/ItUMF2pplEOylxsRWcRZ8WNRtuK5dqyi8t6b3PTka9jjhbOmaVon0AWIdrwZ2XSP7jW4XCxn
Ssupfjd2+c0YU/dFgWaNp6iW7Un+/G5b/CowdCR505Xj19DJH1Bl1h/ruT4Eub0KTGP82p+q2C/u
xOxtInf0RTKpGzFhYin3+3L7T4JruIn00trbiD23W6tQ80VlGfEWBVxWlog3kKt08/o9mO4g5Q1z
pz85cR6wQFIHAROcsh8U4hQMVkdWYkD/8+8Nsotd2gyRHVuvHtaZOzy3pn2WSEKJPURpIj3NVQoI
8/uwdFJkXlyxgtis3rhOW63Rr2QzpKolMjzR8LONYI/rgfXbcauH2HeVV0Q9LGxKa+08IRjB8x/v
1OvwyAczJofzzV2GoyRo/sbO6WEyxuCuM32xc6Ihv2vAoC+KwM5f6xr1X+QBs61SN/lr6NhvnW+K
c1RN0aMHdV1Wj17u7hAwQWZrHpSP7P5MHUMLM1Tbl6jYmYafveLBZx/JEtdLWRyU8REO3F08i3Ll
tX/rxFb1FIg2PQrN6FeyPsiDO0B11ZPRjqvcm7SFmpYbs21ZgrOSPwEe/3i41qlOK9ZmURsL2eXa
IIsgRfEQJy+xykUzrgY9S++9KvfWLDdUXpRRv43irDoF1VjsMYzNDhnIhSMSqNXOiLsOnR58H9Sg
d4EvT9l6zOLhIU09f1m6efOctAW2xZrWvaphg+Ex+qXfdH/OAZfFr7psNmOCku9israuBRYV7Uh/
0SVBFCzUgiSM77Q/uiB6NPopj3/3gCn2MmM2NOQF/C65V+dsWuFGB5/n271sI6NzaTNmYYo/bTIL
96/jvKQOV73I9QuTzZs96/wCgo1EYMJPNw4FzosoD8OEawMHqXeRlkBd+UV2j54a7FnGB79hC+9D
v4jeiIVoPCiG5Db1UvwtkJfaZLHuPLo1WewIeaRfsY3ZBjImtVapi0nPlQdXm4pty2LgMARIlgUV
601cQce3ogqOkZe2N8gCG1uHSN6CwGfwG8hplpvGb6Vs3wqSyy9Ol5QrxFWnO8Mpx91k6OXe8Dtz
kyhpeEStKMIno9GORq1FN2pbpWtAX8mLIdIvaHF0v0C5bLrEDL+NCdo5pT2GZ0h6PGmqPNwFdW/c
O2ESsi3Wre+O+MqSGbqBtIqJJE3BHkpxnPOTYuYryAbsCN/PTG3EW9wqpoU6Wva5F+1bXXrDa++O
+FHnJrHGGYjVauZK7RTvaUxFdYIEEy3V1oxeuyIGrsbPYyeL3lTfdE0gHmq/be9FkTzqcy8Pi9Fd
1o4IQ81FgndEPpXwR26J7pZ8Al9FCXPlCpKaIrxx0HUilv8HbDW7pivIvt3JKifHlKVOwy25AuOY
JgOEi8DxtmbZ8GRQU2XVaF33hN68vVDrXnxtg/I+5teB8ZmyTpKkQBA2Lo+j0Qff2wl9cQVd8Wd1
ur0sDJTkBw/qL35rGi9lq007xCzDtSx6Xt8tFYU77dLKnyXywL799+t0qcn6t3cfgskEiJG9djRP
/ReVBU1MyBTYlfIkvFwD22QglF5N/Z0qsuSA3L2/gbJcPPkFyxJTz5yfJbjAoOUmvvYd4Rbvx+SW
ZQHdsbh9KnGtXpSFYV+7Zzh4XKZOIZkfLn3nqa2ZTdL4rb68iCXkUwekPk2PLRHfXzXmrTh7J1/b
pjeXURvnZzOp9V3BvmMXFFp8DmBuL22lCL5maCEELMrloF44CVFQcBrTrJY7PwlKK4uenADN0Dkf
HyI695QIkr/zE0S2/SmNeHp+apvHgXJx/g8SHJC5zxslGCcGOiIqcDq0lz8LixG+8U3ghM6TQWp3
lXRjUr6klr8AYpZsAYo1R1cV8KPlad2Rjmznw6UlN3FokpUibchETiO2o5kFktTGyPYPHEaefcLE
fCoKYY0ouLS2uWu5ffZm1/cswHv30dF0Fp1u3x01pXJObWL36wZ5m2fkggJk7/nCs/KEIIr1Uw7K
FPTEHSfuNqrBnl8OapKA2zJ0jWcHj/jASu90vQx/dkKsXb3hLqkQA7dx4/gFFeyb09rTq6ehQQuX
xXpQxwRqehLZN9hxKzvIauo+UZPwxgIusDEnoRy80PwS+gTUUkA2J0J03hF8aLzBvEo85fCzeVeK
8ZcPvLk1+YGAxwPv0cfPIvEszJLr90EEwqPLILat1Z9Bo0QK1Mjl1akeXQbF85XmbdPlSr6uiCfV
t0mRAADa9qaX4RCFzvWXqQ2+wQnTTsJI4sNUxh6LXaKMjc9athmGYGfOMcjKUIuFVY3eJQaJxNti
3m8+l6m1Eir4TUXR7Ney/93M/rlt1w6bmnjKzrViZ66ujLg4B2byms2WYvCK633T6C9Iifq3skoe
ZNHL0g2B9/j0qd5sdH3ZZaJe5+ND0hnjURJryYBA6J95t9eDrEOIv9wl+YknlNuzb1Mf82QGHKe+
ddJmvqJjg6fV3dw+6bMAq2wdO9U61d5jUA/NXs8S4yWZvA1JOvtRHZzwvg7FYzqTwAqz8Xb4uti4
WenGWunQ5CrKOt8J4u8reddq7pjvPAxELkXZmtnl3tfGrVW2v615azYA1N8QxrGpoqjEGlZmmvPg
Fz8NHGdPjTc6N3KBG2qbyFGrm8uaV3ftFl/PXu9XBKdZziQoLAo1RsGwCUFXs1RjlxngAxOGJzy4
s0drij/WT+z6htzKHuf+Vpd5b6Z+SkcQ/lkLITPpwrUpP1GUlXuW/u5KYPKxsyeLf0AWTiALW/em
TcLiWWmDtdxnjnlX7jPiw0uR6N3jOITltnSNGAN3EoUIuBuLLDG9U8JX9pLH51LVxpn3/XQBwYD1
MlaToagb1sbOASdd5cbtW7aXcVu9Wm1yDuZYZx+XBxuXjDeR4HprsC67q/zI33tKg4d54JkPaZ7q
Cxesys9W35hJ8zuH6/CWFw8EgwtIhH+dKMrnmo9NOegF1K4/9Mmr1nlTIffJlAPYlzlH5BBunX9O
eN1UGz3Sgo1s7aFJVsX43XUW+che3effuYRK0N6mkZOcOquI0D9snLcuq9dN2mo/sqJTF56WTPcp
iySAgLa7SbFuec7a/kn2qLOIDWuEk2+ZVlvY69FeS7vqoZuDb7KHg/hLafXjTckzbdXOmj/1fBAq
ZBo1zLSVq4Uj+3o7phI18WXaOfFzNuChqqfVWb58CkoMKM/yZzy3XUutEXwo/Rnn+/wQ//3b31Ol
Dv7f3/8z3IbMj0ai7l/1yAxLaZRAHcanyTvUCo5B+ygDk+R5Zr/qi9g+SmKEPAs6nw2QCcdpFTc+
tm4thuldjvQW5BRI28QmjhWGemTP1afESfDp41G1HU0cxW0/Jyo8Q4slyDiedabaAo2wCsJahLDY
0ebJ+gUdgS+5m+h3sqQGw8LI46ckImqj4Xx84Lldr4Lcsd6g5/50AMrdY/Om3CZTPywyGGa3o6dU
xCCG+7DtG8h/3U/k+r23msga2IV+fImNLlpGdXpOxkDcFjGU5ch1i9vac/xdrIlmX7M7zdhDQpSv
+sdBV6dTGnVftUnvH8cq15dx2wcb2yOrUPKu++nZzcLgu9slWqzsKr/9jn+h8ZCZWcn3Ecx+u1iA
a9ztuV46L+Zo+lvowPnWrsruPrTLmxQoLxatxkrmldQWbbBRFOHZiat7oYTxfhgi++jncFHkgdcn
CMWiQvJw5gnNvKr+t9B535KhiSrvNSx8xG4NtT66ztjekRLjVYrT9NqwhmpTJ755V/N0Qv2hcjeu
AFGwQEEE5bQucR5cX70zgMF90wDMLIoSb2jfKUs2POOmUN2X0Mr7764bFYtK1M06njA0tGtVW/IE
EC+ebUeL2gz7HwHcaSwPRbjojKc+N73fVq/csynetWTnV6MDY2FM9GXbau0C83l3m5itdyyGZtjZ
rnLwsQlbayOKKmnTL1TQ1S9T3g2bHlzcpvA7duB5e6eX4PcaQIffu0ScXZKtv0g5EbNxPJTsQ3eD
ZFeLC3IDlBu2Hx3+ogXm49RDW0hPQxDG9/JQVap2VBIgfHNVoij1Mspca11ahYZLBS5gqihfB7c8
V3ZePoHKfdJqL71D+0J9LhTtSxFozq0el83NaNVniABA+rM4Zgv3K1a7/KRGwYMHr3sfOFmEm01U
mCeFALS3nkI7exM2UeOyU+uNLCqjfeeWbA9tvRe3nd0O2D3l+ZupxNGqVrvwqHvdDTBNF/wz7GV/
RlJi3KvBWjR+JmUYbLNRvNfLxoQgJuGauYsso/j3VXFwz+r98ZnMSH6HD9czq5Pmdhxi7qRJYBEv
mv6L6vKkBhqebQmS/OS9K+4ztzduhsHZWakZRktE7QjomUDQ50YczMV9PzjOoZyS7+QY6SGg0++9
CG3ASzlClRoBDj1d+EPer0siy19YxnRroPe81ubibMawVD2t2+dopG8irxyXom0UJJhsIz9eTh2z
Y5vEistdirk2CXhBubqyDMVtKULvkDfjucLZ/c7N2i27z7XpGT8LobHCi9vvwrT689Rm5VIv3HpT
R29TDdA3ZqczdnHzW5iPwnXEc5OE3qnyJ7jDVQqtIsHYvYt5pCOj6e9UEWWLktv5nCldec7nM8fU
zhkP/aOsko190WRbIYxgKYuAm7JbRau/o/hyLBrHeqoTtd+Lxq6XsuhEwUTkLfkWK7n9hL63eMi6
YpnOpbKAsRkFfbceZrdQaQwKmuz9LE2MftuH9rdr1bXbta8Ho5jUBlf/M9KxmyMo3t+VX7qHoWri
vdv5HpTQIdtFphbgtRk127A2kltSifiAl0Z1N7m1s/YydCCECM4eb+Ydps3ZEU3w9hBy++86xH1P
BmrFG31Up7uhaou1D/jjoZsS5N9NoT6V6X1dW6AO3Cm7R1s+3vVmXe/jwGvvxginQEz06jfdz2/U
ijs9ScEWaHnzNa47YwlSLzsbpF13AKnUXV92ybIqdOh2RFH3ms1swlLmV4aolq5jaN9sNha6Wtu/
3DJ71FhDLBuigmdhKGuUKMrfJqSykGfhG45TzlKESXG28qjbYWd363IrbRPdFdvBAiujOi6xBTvU
X1Sr+a7bWfw7t29AaRLI5WY+2+Se35zQKJdVrzUPaIN0mypti5M71EcvJifoB0pzhmHULfOGTEBV
DMuwqNNfasg2y8tZk2AElm+gFxbHaTKsGx0cySr0hPZqihGPOZRrXMwWeGRvGtWuvkWhNa2Fq1YH
wpTOQ96IX3AreFCStWdH3Nj3WdPFRyMKUNPM+vE28+bti2V9j7HohZbRjjstbLutHbBEQjbsHo/D
4IcHTG6h5dn4MGamAGFeq5s677sXwhMkSOgRzQtntyqye100BTiAZqc6Qbp3Js/ea1NcnPhfJpjI
tvadZ1beKhKzZNyAttGoR+MJDx28/iLPf7JMszk79XBIYKYKQyyMCh3KYGjTmwgRzC0Z5HYtwV0B
3yXmx1G1l9CvDnMBkCJui7Ac0K+mwy0OXeEnVe1ztHIKQqatdbTqPl0aZi/2XacF68nV8jeIGL/I
ugznyoPagTf4T0wWQW8k3qLslXIZ6cRhR0xH9z32fduhT/KHQBce8UqM42yvRlC3034ppCwqNXKe
K9Wc1pqWvGG+Wa6wxvXO2XyAYC8WeswP1bcVXVkQCNJWU+2U69CvvdlD1zt7nm1u3Rgfy2sd6orw
WyweLHMP2S21BvvsXua+TJba2jYA1dCL6WVUgnDtFmWOThUBQDiDrJ97Iz15sffVSQzvJjLYX4fN
42QY0VKfdESjPVjutX9wPFe7KSGoLCc07oGeYEzhpY2+z3sMNcv5EO3yMcs3bI6jXclOYWXanf6C
5PA3ox6G3+TnJpDKLFTYbddKmi2a1ivWgtg3j8s0mA5KyoPaVKz7gefITh2VeJVWtvZsx4Gz8xMl
Ryg1537V0lcwM+lqchsWXGo54uYOeiTDkGkT28aAeAyeza46Oqei6jocs9vu0Srw35R114PWuH91
aVyduJoD/IvVCKqgTfPiNgKvTgdPwB5jhVWfWcY58UK2qGAhwHNvY2OCImD0OfgexFiFXonFFLU3
ojbYAhKheszIMy0gZQ97Wadlhr3opxZSseKeYyNyfpGLwolk2fqB+4B3NyF2Xf2m4reNvlUxHUwF
psnCR788GufQRKUIFoLJq9JE6ZtQQwDrwIFm4LJLADw8gErvkRo07GUyuPXaBkNvhREJySDD8aoc
8n005dwPpaqsKmfSSe15/sPoiIfADm7gRgchQnUKAZak2/paXdwTT4OSrFQ5PLYW2rjNqglKbf1s
F2N8MxDXIBTS1s9JWbi3XmI+8fuxn6YRNg908L8Y4k465hcWreSDVeziVlVPAlgSxGVdjIDabVv+
kAU7DNV14Qgsfpx6OifoKC0MrR1gJhjT+VKH2sdWT12wF3MX2cBuAY0U5SRrShEnS9XCz7SdRQyx
GK1OXZe+n6VGmayRbrXQhBJNSx6WPpdTnkT8rlK132BbgXapheyrokLtxv/av5EHfgbevoNpZaAt
cmPVNi+ALL5vKyXh9uexyArWudemAXEUvpm9VVvOvaxr3eKgJ82EbBeenpUJs6tLbbLwA4qMao6m
SjXeknUyzuo4WkvDD4P7kE+9HZ0x3SlsLSs9mM6uMs4hhDsQrKveUk1e0yA3vVKHixObbz2kvpuw
/zkaBYnWbiw3nkvgtowS59D4DWux+UxLkM+5VMqyPLTOLVnecdN3UbsmbEqKooQJKZT0DafV5CuG
HrMiitJ+4XmvLdvYDx7BokRrM679O1vlRxEl39hckYDvasD7ncWrZS7Kg/B0ULWWR3QAXhtN+uDY
h1ysFJHqZ6N5iMwGYqNqI73i8wUjiYB6uerV6d63dQF/Q1OiZTkRDzATK11Fk2Lcy0MVQglktdVt
tEB9r6vbriNho1f7Ia3NSz+habck9OxTUljepoxnnLijmYc2ItLioSP/pIV28yAasVARon4ynX7t
JapyPy/U/a7RXgwQqycCBP6laJUZ/uGjiDeZXsY1ete40JRYcGyRYErJxRY/XD8ucO8Q4sC9FrFj
Nod7CyWN5eil09bCqf2Y1MqXMC6SBwFDEsf65ikYx/qpAI1UGq12WwZK/eQZwlr26MTzhKWIE5K/
1XpCM37r31oFoCqoWz4G9fZPbZriF1x7632khmSEvCB5sWHLrE3RRDvZCiMC/dzQLEGv0IrVC0rT
ifKouqb6wPsDGAvVg9PDWwwRmbPZaB4dZQIw2FvGDl/ZdIWKiA1jKmkQbAI9Bg/cfs4IJeAh46or
4vq0jqq2LQte70riWIRYQjR0gYmu5Vjc1IJtqZXd+jK2A3TG254439yZFV6zKSaQ8bI16Yn9meNU
XYrAtHhhjYO6kZ1zkZLfHEwkRefrqkGSr+uOwNhl7DD4K4eE9lZ2NvpWX9UhdtuyNbWbDn2LrNpd
xkaCxFtPSkj+CckUKksyrMkWQ6yd5Xj9XY/9xCaLpvLkJkfQJ9GT0ix7TRVPiub0T1k9fIFF5d0U
Zj7sqh7ypmIM4q5r0SuLeg96kRLZl7pW+1ZNaHteqnrECm5Nks2+WqI1HbNjBmgeHlzhijs5R15H
KZonebR182GZOblgiRc5K+DT6TEIIH7DevuRE5z6VpYhliyFYd1lvhXvosE9tO2UnTsree7UJHiB
j6wfElNDXd4bgpc6adsNsfZxI1sBDzRLcoTeQbYWZv2YNUV/DiLX+NJ9a6os2Olhoa5KYdUohtj1
qoG3um1ikpz4yiCD5JU49Kxjy/nrNJ1PTS2r9OWHDh9OzUwrN8lI+CCwHnxImF9s/rxHzwTGO3jB
F4Nf272fFgdZUixh3uGI/SBL8ZQjQ5yLH7JU80dD344wSR6q8MtUox3kDuTo5KxxOxkbH2TKKrYV
42701feDqewdRQR312oW/OUh9YNn2elan5qdtg5HMsWfGoogVheVD1vg2ll2IR7BXgcdMxyr3y/n
92wYrVrTnuHDbyLRjm/uZPurqQXUPGq5eqPqhLvATq9ctF7gv9fhMprFQeQBb7P3s9SwXG7vnHe4
gweRbNX+nKVF5q2HHkLJpwbZWbaKTgk+tEL2CUhhi4aoBLHXy6xN4y7SZgK410EqJsAyTvkBubD3
Q8xS4ZDOB3l2bbj2uzZ86vcfdLlOPwGITxZy/us4Wbz2uV7pP+jyaarr2H/8lP94tesnuHb5NH0T
zMC8T82frnSd5vphPk1z7fLffR//OM2/v5IcJj+l1o/Vpgujh+ufIOuvxX+8xD92uTZ8+iL++6mu
f8anqa5f2H91tU+f4L8a+++/l3+c6t9/UuQdalaHBubt48jSLppvQ3n4N+UPTaSiGJWn7vuoS7kz
k+Iyy6V8GfBh2P96BVkpp/o46p8/0fWq1z4qeedpfW35ONP/9/psZth6CzNmdX694mXWy3Wu1/1Y
+/+97uWKH/8SefUWDoRViX5zver1U32quxY/f9B/HCIbPnz06xSyJZ3/5Z/qZMN/UPcfdPnvpwJT
361GXLYWZjw2t90QOusaRPxSFsN+lgww8wbkDq1gtKylWrn+SnGbQt+mDcaaTe2xopybZcdhDMDE
AV45QVKvD3qBb9pKNgf92jRT7wbMLww6WdVPXnqsPFaBpV7qW300nJVJUmkJ729JmgHo5WyZeDFU
lN6K0lERzh6SnvLUGqZEWV59FnXnfeC16mrH6PtGjCRuk37zo0bZm75nLfMsS7bkpIhHqVnxACpz
Z1Z5e4vYUv6gEH05WV57lm2yV8Wdu/HselhBC88fZDc9wc4vJNhykF10X2WJlLM0ZVbZIS0LMFxm
DFhwvohs+A+vrrv92bF0nyDq/3Jlb0R5Sfe/B7lBBC53xc0EEmtc2Gh/3Mgyhq8hCtjee/O1wfzT
xTYVuhQDXQrxPkyOlQfZz/szi1Ul4aYwIe9qJYwWjKXJAshTeSBKiEjptfyhU+K6N6Avx+2HMSBP
/+r+oRah99RdDoYqkOnDRwP7Rfu21yLnVp6l+Mf0fd7dfKpnQRStWJ/yG/o0YGjDU58EqDX8NYfs
IQ8l21tUoOx+e62TZ2Hq9DtokL8+1ctJysY91uVkH2SjrHJSscnUUewr8PZgJskTYqZm8RU5y9yu
vUu9bJT18ux6AF5nH2VxkgJ48tQlmeLX8ftYOawxI38VGXWL72A2bIAA9MsonnRvgb5ec15UGkES
jMUUfrVAqAnb2cMm9or2LAK1Pdda6Ryc3n2SVdd65LeerKx12WvQVR4y4Mgb2wz65TiPlHWXa8iZ
rpXyOq4TjJfryAa1nF6zom62kqYrz9CBun/n636i7iLC55WLS9vlXHJ2JXsXWVjQDu3KQ5czJId7
UFvDSBHBrrLmoFSKzbmvqPXfzlvNqNWl7O63dT8cWw0V+qDps1UTG++M6UTpPJfoBuzo68EoG8Q6
iebLqg9dPjOvZXsQu9CxP3Q1FF/I4ZKIjXzBIsJrA/NCYtamAVG6SV37GM6gCFxa1a9ZgTrQ7GZz
7RHamoZosMiW+v4T6CfJAJ9vZKUzO/bCf7UIgKyKP9ggNI2OuR2QOZojgNwpDxFZVIQrkcWTB9S7
M7wd2/4imldKPem5X0s27NIPqIVYo3rSIB1XNvezQsEmaut4FaILHi5BCubAQbJ4JXyvvi/FWN/L
Om2u6yB1h8uGGO1GlmXzp3kGNb5rOj/Y93YjTr1q9SdPkCFeyHKMZPnR1W+Lrhjy1aWB4BN4gMHp
vocYTJG413v0l4NydZ2hy+P3uT7VhfN8vn77qdpWI2Wr6MN998ep98N75d3Jt/anJTEE7cMb5vLa
IQV4vPSR5Q8jLy8Z4UfqMgD0tIThhz6uQsY0S6MXnB6KbT4bPspD+udslMaO17Js7kVyGfGpXhbZ
QfdbkP+vjejcaUHgE9aUB4k5MyPl5nrI/ea9aAbtogMmcpKNsv4ytoeNswymelpfhxFV91d9WWnL
i9qtCeEQGpRADNA0oggQsFatFad5M0YsDg5t7ohTHudsTKOm2sdTWu0TI3XVB2ERO1AHN1/KPvXc
MZGMhNEDGd2RdSMOeSur3FAvlixGBfIgjaZmS0+30SsenGnHa067g8yq38mzDC9efYq6m2u9jn3i
KdMttIvo6qmAahfaUFpbh48NxY/K64GwHn8JqO9VpCBifWmOTA+pyj9Xk72b+ZJDoZCS4WrXDxDW
eXPqG/NytQ/1eVqBjsGbUkz6fkqjakucWn30ugyhSsW3f+pY6oRdJr67bS6WNaT+s/+nb2Q406e+
wnmtuUxahbd2oJEC6BrE0VKvIZyUBzsDvSZxaa7siIgkSIf3ugJiVTFUuFzNIy6D5TwinIN6Vegu
mrmlRsdMW8kZ7SHcyS6fh8xzQ62NUH1nhGwtrGqV6o4z2Hdg1vO12yA0zL/O/mmH8ES0pPoW2jG6
HlaT3lV1gv+2HpobC57Lk+wr5Vr+3lftJ4s0DdAHRa+VhaPxSpKcgQYHHsgwCcUZRqwa6KrJVsk2
kK2OC9BBtsqxRUce8t0DxGeepUmefFHPnm7E64nAV+CnrkXZWs1ucLI1K3B2qk0ATY2Gyq83O8Wk
zR1CJTB45rNrw7UunFtBcGhbO4atIPvJg0CN+dIAd+PnRIZvEoIk6v/Qdl3NcetM9hexigQYX4eT
g6TRyJatF5bDvcwZDOCv34OmrijL/sJW7b6wiO4GOJZnSKL79DnLBLrEh5XoEhJsJ2CExsIUvFw7
Ux8K6Kv2UgPWxB2z2tgScLzYHpOv6IOCJJP+NcQfAMXCGFTDQ2d8rS0DIKtK3mQ5oD9PSzNUwkPo
lRS6g+KnHlzCbNIhQoovrJpOqxaiaA4j8r3/3arByMCNoWnQ2MLL48EaXGtnBD06s4HPWoE/rD/H
LA6fo2o6hDWy/cJNpqeyLv1REaOhf668Yx2k20IVhaZFvDvbECQhr5cyaAGpJclLS6IrbziTNzb1
d0sWskChGGu4ovyJkkKGCoNXAkHvdI86CMcPnRvZWwjO2Z+1Kb6j5/ASkQH4eahix9pGrQXSZRPs
VMOqmax6R+/JUxLzk+kU/od3ZTRV4g180nV+spJX76uNPHHbvPPIEY+f1fyqjoLPnpftLTXiCDpO
GVh0zPYo9EEb7t6GKIqGFzpMhXNAc3R1sTVoSmKhct8abvxIBw8AjyoFFo9G4LZgl9oUJ96bUAvJ
ZT7u8m7ocZPFhAm//0cnz4SvNPB2JajooCgi9GMlOudCIZIFw53tTrtlArOndI87KLrqaQJamS1f
gD59jpmvO6X3VVlG8yIc9I73kUThkz6FAxj+HgTT1opi6QDUdLYGtmnYmmr5SXMh/QNVhJuWrfUE
ml5l1w43GTbMjweIT5NtBOL2DFTUT68MhxuZ6tIEVVCuXxxlGoBO36aNjbdINayw6Xvk1hfyUbiZ
oI/Uy9GyI/TAPMo8+ArukOHkheFwksEIFDqd0gG3d02DrsVbwMeo+s1DMTQMShHWKxqD6izeMGvq
5zWXmLxMZOAvs2ldq5Gvn2NegsZV7jzpQxPuPoTYrY4nauh9iqwGql6dZx7dXouBHZx0nNJhGZOf
IsntgCrrNZLG9hI5uygUBQnpGyF4RiiI1qCz5ZLQJtC4/8erUST2qBFYB4FM1Fk73jsgGFwno5Fu
aNh7EWw9H++h8eSsBnBQbD84giH7GaHecvhoL8djVOXGqSmazIacChYZ3RuT1XAXslAAnJQ7Ww87
yytI7ZtV0EzDgYZ0SDv3UTf75EyjOkmMa2eN6wJqM/elGnlmGF7RmLlMqcHCcek6ax/Idop9rxNg
GfDybwbav2MfHC8TfiIMZH80XV14NKNh28Y5cEp1A10qMVwbR49uaAQArjK40YEntgCCyAqOmbK5
LYCq0wTBMfKiWt/dFyE71qb3OoH1gDBYEPskE1rR8o0z9aCNVdOBvS3Ofen8vcSjNRDwLhsKkyqg
7mvph30k9zScRNUBjGbHPg01N+OPRfU5T7PXq4EVqUb60nYOPBMpUDclR9LGVdqB4BJN8C9LwjUo
1qEaqGxxaQFEvIzNA0ejHLj6ERCoAIqiIR14bCfA0ZTh+oNjGUK7xdxGlg2M4GduuNDJkTyEVIqL
YhMkwXwLwMe1GNppiyo8qOvdOLrqsbtKZJX/5qW5JiR5KDbjbnij+Wju/zifIiKQ084RyxXerk/O
ZQ2AgsHlCxC6B6r/rRWBwyttIGO5stG8c3E1sUFnRggiAWv40YgkPCYKY72i6M6OHV9GfHyggwBr
6qUKWtDaC/lQ2GjyyJMg39FnAsU0JBms5jyPXJTRWs0aVyn9Od689OnyP3gzpMTeze3U3EH96Qo9
tfaoVYfocMrQepNWzRFwQXBLAQD7OEZ+FquCv7KUeuId7bH4m1xzUBN0m6x2480yJxzKbCX78HUd
coDM+P9xneXa43/+PF0/6T63wFBWZxY/ly3b9QmzDiLgeN/K+p6fZY1l8OqV8XNm8+Q4ogUY0qz8
TKaBvHMMhddoytkYwkMviZpCkbQ2DbUR6hHrOgThk0hruSEjuecrUviIJqQNmq+aVezG6etdupLA
+awqk8s9NDE2kEqLTR9JDfMY17kF6Dbu+SLEIw8SExh7dH8nP3I50t1UtRD71/eaYIwPyPJpd/iB
hPdul7nbsRQcXMf/2HTlgFgaOnMaNtsLMO9AsFyF5OX0pWdWdaD5ZKIJBr4+a3xTQIui5pNj6HP3
bDOpbZN8RD/HUJ2BlajPk2FV5z8NyUEhEqzWdjOhtfY/x9JKWRx+c2wwojX2rdK45tOZCdDKfFYo
W5Vp1o3O/os4aDJrQAUjmelmmw/cWDRkgPFqRQzArHqPIxMdmqgPL4stA7QgCzho2/LwYjghms9Q
XzbNHBjn0eQAMCc3rsxB3qVHib20T0OrRus9OJI0AJin8pkZSMIjCwTCURWMN/p5jQnvNA+JE91C
NCs945DiZ2viPQYKF3ZeZfqurJzHNrChXLYM0Rxy6EMQmuy01pu9IcjKroltWmdSQpxAk2JJ3p1I
PzEwU/nQxhpYsOuYrR0SUBwTOz1P7usEmkUHl2fzVBrR/NFKk40DKM26cusMuc5O7koj5tcKjVab
rkKezLQsyLsqW6CZwq9Ku51DyCGxwArMbMWxYvKvLrSMI1LD/ApS06OeRPrF6IQb++WzRK/YVSiX
7IR2MexxL7jjxRCzz+Ux1djfc6SJZi2g083Sp2suHyYLwfWdABZTAcN+InsmPOHXkPjYzUstH4bc
9AETJ5s/yLJc+Wx4qXMoEhaCMAEbO672k26s9XtA/dG3pWFLv1qMhpyAu6X9IoUD841IkNbPMcsS
i2OxLctA7SdZTfidatDA+IwU2jMaKrUnUUprV3ZmtRd5kz2Bye87A/Dxx68BYwzBiyZEWoaogKSO
PhkOIi8iA9Qjm6/tOn8/NNWQgslLwcuQvB/mljbg6QIYa3/oLH7JU+CBxsD9AnyrERxDA3TpaOIB
y1dTaRJpmsS8ILfLLxTdjmKdNnw4leLvrLTMYwSKpxM6SfFfVWsQNURnaNmARAxWl6OohJQQeaUK
oTM6NC2apGbPx7EdC360+x+QNLPRF63iaDkaI4nUoRW6PiYyBF17mPY52qBx4JMRafuxRsJ+wnPE
7626cP/OMjM/AQ1cIfUZ5/mpBSLKT53A8GlS62beJu66GO9WhaOZF+ilo2t9kOgAVDq2agjWKHnv
RUEX+RDFmr2W3jfXCdIAFzTgPWPXWX7p8mRaGWUcPHcd4EhGX8rnoI6tlSfa4jlwIDtYlqEHFYVW
W2kWenY7jo4mlA28owGF6LlP20ySYB4aRPUAtpp3w8VLfXX/7dwsC2PfGbAlF6r7k3eAx/AmNvCu
4DkXW7GdoHwGFLtEzfA0hPWGbCMgl9N6dqspeV8am0atYKKha+MZrNm4jVbtQZ/iblK07X5lafK5
RYvBVe9rdj/kdbYie5H35jrXASP3FKgX7c94NTO+BFMtjvgDtFAqydOv6G5rV23oBXfAAk6PlSau
ZA9ZXm+zwLSQGMNF4lZsOxNwIgGezef4hUfJ+HOYQsgV4LZ27Ssx7aF+Uu91Mw8fsR0Eht4u7J/x
CxPgP6FI0JvJq52AFub1zRp8k+h8gqbjGhQWGXqgMmSNGtXDR0a0GmQbKZ3sAjSec1/UmuZroYWn
2dtZWCBVSrb47WzxzmfJWF66AuRYcWhfI7y9HvBd5Hd0QBO7eWclAVQboRy4+uCgoUyCa1Xl7oFi
lwjwvCMTZgFz2mfhI8j9ipvRZMkm0AH7L1s0jiVaVflW72Q/xJj4kynHlxDqYpupSd9HtKpE8m8j
iCcqS2I/jyMoW4caGj4KUG3uwG6T41ek6dF9oDYcbeQ5awtCvP4sZB7R5sRR2xDyByH6G7TYOnng
DO3WnnKQ18tc/Giy5iK1qkFTiNrTvJum1kYNeDy1zUUoXVbWI+HLa696lAAmHgZXY9txqrTPyGDN
ERxNP6tcgnjITtASVaA+bCi+dehgf0Pp2TiBWVc8gkdR3oH7fM8LfGxfL2W5hXD2sKZYOnA9+wYK
O+NEo7qLJ/RU9nvwubcP2Fz6/dSgLBlAzI1UVUWLPFzJkR2ZWiE/OaxYUws06FGxHYacypq6nF3m
GCvXtvULGhT9LDJ67RYHUm7Aul/a6JQBLS4dIlvXj5qlDsCa57iL4BTYWpOhpaD7nuPeiEqB8lC4
6mn/V6dFCBHIBu2w6Hut5XiN1f0aZF8WajiZhW09GheKv6ZAFNtF0nMC7hbqfjW0AqWzJ/tH1U8K
KRI+njIZmasJLBxrCiTHshSdhWm7S96W+hCWuveaZ+RtvAPlCkvWIrfWQtjFg1Vl2GiaabJrmMjW
LYux09QzNM53OnRGzeb7UOXelvX6BCkCiBmT0DHZhNdP/qJa/i9tupqLDj+0pi4xtFbWtIPfQTx6
TYXHhSB6Llu+q2NGXWFvg2H4RFXL2T1zR/9+Ppc3TQ5Juplzuis7e9uX3Sc3XoP8cmWxMbsMsu+j
Taqh1ROq5x+HqeoyLgZk6CAMvqPRW6hQ9zG6mb3ZaUUakZ0i3uLJbiqBpLd4uiSFei92DQKmCuSY
2CXjUFaBvWn7ZlotNjpT/JkXVnqgsaUYywUvIfr1X+cJd0BTEEUOaR1exiF1NmWdvo9ZVhQgXtuh
GvUTygf2sa6tu/nvQUOwXqEtGn+A5V+EKtscRia3cHA/f5s6D8nzwYaM77cgbOqVwQZ90wrc2Yhd
oGr5TwDq+/sQ0GJgWKHmrjgI2rDOz6YJnlCKoklO2IN9QXl/nyTa9PJaKjFiA7LQZoF2tyqV0JAK
IRWZVvZ4oXEIeZxtL1FKJJumYt4Hout6g7uVM88mN3LCBiqLyL8Be81BPJT8ZaLydtAKyR/oMIne
WTtDG24WW4P2OpQQ9XCVF7qJbTF0vQclHEYHZKvBt9og512MARgclXBYZKf8rhlfKOCdueuNLehs
c59syxrIyQH31DrOvAY57MLwLizEq6a6VPd2PaCAsu00mcNHB945fqD02h+WxWsPP4PK7PDl89ge
DEqghFGirSA1bK6cleizdsz7toBkOcQhm6sKIBMF0CFx3psoVE0EWNmaJ/661rL8r2vJUnzx4sQ4
uixaObbVPtIhMUrIoxtB96prI0qQIrHJMw+dnonHvs+9hz6PVI4KWjJDCH3VQEf0PEbiCrX4wniN
dtCO81BiK/MxerkezdDV+mST5ug9jFifRl1lPMd59DymsXMdB7zu1SmPDjSk1h1vck7oQmsv1MOT
J154TYwTDSgoAjM9ehnNp1j1/ZAd0cEu7YGaaiw0g/kdpPPWRotfDs2gGHQgv15qWUpdykESF7Lb
+DCGKKNr0KDPT62ho/PqPOAyuacqW3pQbEMl1p4Bp/8Q5f1dM2XyRCY6VGB12kEUm4HMEWHIPIJL
PkGcbgE8kGpOfaxHM3GgJAzZ7T1tJVJ6xNEpHcDhGKyFYRgr2qaQjbYldLbYlhkfbLSAiarfSnfL
bhOhARSQIT7M3GAzaRiaRZ1Do2enmU4M7a6vhGGlbDaWxUCR2UNccKuhf3LbqALplFb5Fm0G6bZW
1dTFK0P2YzSAoEFJL/bRp+RsPsDkaUjeCiXH2bvA5AlOjyptNM/94JiXUt50wjcZ2obIbqGLCJpG
n6cKTF2BAUZ/tzesz0HHXiDIVNyTsxNsBZI89lTnjfcoWbQjc5RDiI8P6MMdWWx/Hku9PRR6la7J
a4Wttgm9BHU0dYEA2sfzBeYlR+fDBVBMfHeB2G3dLahMgXpFm4s4W1HqY4i0Cw2hdQ8WN4P5Wdof
QeDpnrtAxuvWiuPvNRo5Jgb+UwjBmduBlTZILcr006g1VwoAgNIB2UXI75eZkAeMvtcGNsFeYH7J
ptzaQtwFXysLrPXZmIMfRmFWegV2WQ5kK0ZkeROv2C12L26GbQ2gJPJcEAf7MJWGGoEp1Vz06UIv
6m1h+ZjE+DJZXdhUq07pU9DBLjskqui0SQDBEuqwuMkmpzBaTwMSQeT4uMS8TtWgUIws9Jqzxj4v
h6Hr22NfAbr0Zg+BRjrzEUR7639O0XLYT+27mFLE4y4V3vc+HMs7cCWzS6NtaQBq6AgtGHgdn+11
viM7WehMqDlD2rIL3m0WcwhBSXDaocj6y6Lv1lvsvywaQhCrL9rYdXyGzim1p6ANiBW49m4c05d5
i0KFE3X4sP9Ao/AXiH4BT6ucwJexbZyMyBb/Guuo1eoofpl3QOSd9zN9PawBaHJPCc9rpHSK5tZm
aODTtQnNKHntgEe4dp6kjc50ENb8DQk795OB+ydyeEZwnpKmOTEOICT0i/gNf/NhFWlC/6mJe9L5
UnOsmr3OCQwtOLdhDGnutJQbY5C+zEvsipHRfhG4P696kLjcN20POg89xO4ryqeX1gH3A/gipZ+1
4HJ0BlmuUVFJ7gE9Hg+2K7Udc9ry6hpejZ0P+rC4B7plRR4m4+Fh7Fv25cMkQzQa2FbN8ioa8B64
kjkHc/BkDtUJvECiP6hxtqlV8M9pM95l0s1+pDxFJyXe3h7Br9mgxxQRkabzz83Q31H+7E8Rb2v8
ywg0sbl+gS7gtduln8BLkT8Q0KHb6KhufbZk26ABLHoiQEUZ6fZxBMfWDHPIKw6oJ9QwtnwEe1UH
vt1dxYveL0sTatsKCZEU8bwozRdrWlQCLUmLEoYCjZ3OvGhnyG6TQLQE0GK8pujO8BDqdXGGtgF2
IBAnm4ckUk+8sQZMyJ2AYUW97pBdmZpEL860xNs6ZIKgp+8kmoE/M+j7bYAe0XgFko/wPNksvW+V
kF4XRcWPLgJiSnjei5z0YJ1hozVHWELvVxFAOh6Qdlu7TdBA9ZZPBR1Ae19WmQEHZOQk5U8XowUe
bMhcati60GwUbeoVA+eDeiCH9rocJ6TXZJ7f5xW4REnXvKuTEYCq3x2NrWEvoRwhMmrzjLT38C1W
jjCpzDPj4CG+jEhV5WWrt7fX/M7AnXw7okBNenfroJf6N5E+Qyk0/4FMn+7HnpzuDOCbzmhgB0XY
a0DRx5sm04Dn0xJ3J0W3tXThnGwZWM4a6ZJ0W4BIESgjaMyTO9aYc4rx7wH9EPQqM7TeHTKGJnb6
lwFmveFA/z93I5g+Fju4cTZmlkbPf4i3lZ3FXglkYwsushL0Hlna4FeqcpI01t2wWaFsbEHQDrkL
rzLGlWnnApKxNX9uUXlpBJKQSA7cRU1XrYhlEzwroLTSwHdIQ9M2//2k2jABzivkBUmqEvS36qCB
pxLwQuhniOkfm3IkkCmDIswA2JNubyTYjSvDrc9JK+U1UoditDZtVYLdXY3oAMC/Gbd46VQWL+/0
+w61YhqB0hF8HED2QRI5PC2mZGzy09DrX8lEB7vzyoOrMzHPbOMmOhSN9RckeroTuD8hY9SNaQ9x
0LLzQYRuocY0VMi3KyN5KJLO5nAam2H+V5HpOvAy6XjGlsnY1FM/rAhraQzovsF7OTw0phg6owNY
0sBbkJ4XM+h7k25Vdd3rhKaFxHY96fcpcyBlpAnPwT1ZY/jLdU2wkXXorpOUy6e2j5BHtbwr04Hl
isYK7KG2oZ3IOQ26joZKCK2T1wX90x6i1YFPXhePmostnW/oLJZPFrigb5ADKJum6fyy0e7rAdxi
FFla6M6uZaEfaB3W4KfTWoPckJe13XA00O8KNkx8IuA4koeEVUdaliKAhARhn1Y/0iguQESJLWd9
ptWQs+pAYl9L0GjZ0Bs1oYdnGT22YVPEPgVoZkXBIwZNFJRI9wO+yAcOGt0LurJxa27C6qkGOcZK
H6DMVuKPFiDhE0IuqF3rYTLuu7AA4ELlVLGdNvw4jmqw4mGYszLiK6AZ0gseSuBrqUw022ims05E
YvhZkP8SGDkQAQjqfKsXNVSALVTfNFWCCyZrBNx78L1+FHdkIqfdgsBG98xhSxHksDsQOdF8si2L
GFYHjG7e3ZFdb7UBkjTQzEK/vnFuurrYV1FwDSbNBPUXUVqFOQORlQGO1ClIfuR4loNcRXmi1sMp
tGDSrQ3t4BUZwd2McDqdQ0FdWWy6DmUpyFOvPe85KoW8X1IAUjPRFhDE2p4SB+SIW3OEEHbbrHGD
5Q/kyFiLmndpPIMgIzs6ZVngxuexnZl33l0loGuQWzEEFYJp8vXGSZ7F4JYrZ8qDb7Vb3w0DEvKr
cXqpsOHDX7UU6CDp679SM/9sDWnx0mn4r0X/svyE/UC+joqsvXZ9iYSAaRkXNxqnvQyd7ljr3gBV
XvbblcvRfH9lS11Zi6q7SpbIs5TZC4r276/cd+nnpMp1PynM/n6Kiy1IzMDGPZnaziyl9o0P+J57
XcpAht24G1D8e2f0/PdH1NGNHR8S/SEFoZnvtHX1xWq7ZwXaxvy/QW2ESueUftMMTX8OeyddM/zo
H8Is0Hbo306OcZq0l1Ek08bypvLJiQIQRkem8R1CGq8fw8DH0IIw/N5xJAE/fAw5eb99jNh0y18+
RoMXmwvHe7Lfjfg91wPkK1CEyJ9ABVteucBtRY1MT8cBWL7CkcUdmfC21a69lnc7GtL0aAJWiYaC
j/N09HU7ra+mojEAPeYgRXYmM173PLJuQWnkV2y1AEwQ1g16AtatD1USBiJIJ7I1YahQv4rrCiTH
NyCM8qsdvE6HJBjqibGFbILZ6edOmK+HVp2lgL/bWg90qRrZcT8ht5JxJE6VB+Q8UO0x9IMOlso1
6TqYBrILKIFMZ7DBQlNP/0FmqItCKkZFkU4NRRWTlOeq1q94bwn8uKrAhykHszn3ikGFDkz0Pd6P
QQYdg/7xsDggjYBo/S1ajs2mFMEecp2dz5E/O1DxLkvBfQWGCRdkqMBZkxec196BCn85myDH64Je
1g6CzQwcmIYoWgXB4O7K2Gj4mvTeDWWEpoK7I2F3EounM/IysLithPLWAtiZbhBQXQdJ2P0U8SdG
LLVqJG39iShsyadGi09F6m+Rv86DwPAcWfGGo5EMsLBgsOQmFeBQolfA+W2QjGNcQSdEvSxSqZwO
c7QpOLp8UZpfDp7U5EZWePsdInufmBoHSCGWLwB2ravMS59l3FRo9YOduGnT2AOTRZ3NdlcqhjE3
kC/KvsQbzPwLr28D7mHIvYyKsZ0OImXoFhm6GOk22BZvqOJyR0wAO9Buscjy6C408OASYkCnhXTG
L54XhOuR5+xI1R2nfJgm2T5/iBqcRNUWjxl28FcN/2kdt1G4cGPHXLtFhAJnrfb4vB2vtcR/KZU1
eoY9G5XXRq4518zU+Q0sOxsNzxtopljdWcuwXyOlGpYZeJ1jEZqIlI4NZF8KQNOj9kRekVlHCdqK
xzCMTFqDzD2kRc9RjjVoSY48GPBIab7KozKFglUX3SpZ16DfAVCp5nF0K0HcD7IW159GsM/6Ne+h
aRgEzrY27Vdvim01TSXTn+arCHI6aLDbWNCk8Rq/cUSl/intTGDulGZ9xj+lnTnLdStqzuSdVGWc
vKiOIzgCv/nipV8TDSOHvZ/7p2D6reGulp6HUxE7o1/YnvakhfK3MzmyV9vwdvYhTkug5T62zbhr
i5SfotEF6Y760gIH8SirUd6sXvBT1ckMqob4cjag++bYvbyz05c5+Cd+SMAFOvXlYOubynaQIAKJ
yWlqI3aSTNhrSMLzFdkWx5+GyCWwekXzFjcvJnstIihkf3AYav0MT9y1cDkkvjQjuqdDXmZP6F91
gHj8x0Rn4HXzfHDKZ5uS9DLJWCUtaFNsFxRov0bHEcDumf19MXMZxssVcqd8vYJjAbulWOM8n4VR
tqEZS7Ct5bdwyA+aBpZNdC8lqzofk62Ayie05Fx2EJNe3+mq0qtFuXfSO0AMVKUXT9r2sUXOCTIL
NXRbVQQ58tY8GOghmyehvbhbtxA3k8YU3EGOVKy0zKu+igrlSIvl0SkP+uoZemSzvZFQKYIgkbmp
06b+WuFd1TDK8pEXAdiKcgmksbL3ajo6oMJleg3J1Vtod58hclGuob2X3gYd6RY6I9ugbFLZ6Oz/
Jk4rkV4odHBNj2Nk+B6fQLev7mjWbuql+GKySJ6kDswyWdMsN/xxwB2lijj0KzbdBBJsDyI8Ggjy
tk2bGDsSupgcfmcZpf6Y5mP6ELfsJ5kpyo1dfVeYpvyionTP2fEceJhSM2941yxOhoWbAOrx1o1s
ZRStRzQ5XrnFrVsCoea1A9T1jiJogimR7lQCsDeyqQm9DfbWOQ/gsjAGiC/dgLU7egZcujkEfcM2
kUp9ObBbwnpvL7EtelHxf7IPUwb12TpYRWPU3aXF4G5T1pebsojyT6Ax5HvoUnp+FIj80xA1aFp2
QmeleRgmU4CkhNI5omCDg8+nz4c7cqZVMj2mICEL8eo0QGdrnYcle2LdEF8HRwz7PrVdHWk4Wxwr
PCyz1WCEwcHkO8Nq2/4nObQSdFennI3iOIdDtg96MxChAnqqBgvLVI13Zlx2z2Jtj+bwrGutgODU
mK1oGFadYpjUIAOrvFAlrSCugFYWGuYjFMxCa7ihMu1d3c6+kBl/XTAUhQC5V2mDJV2ooOUQgtmT
1zHkS2BKsU0z7O+Wxy2yI5lcxciQQAvg3WOYnrbLwzcYN6qp910A+SJSYIFzgszL/KymiQw56Bhk
SGcT7O7YQxrDtldVtrwbxWM8BVvRReE9mTrdhd5x1PwkH5mWSYvt10linOqT0Q0/Kf5/OynugBYD
2wM+Wte6yJM6472XhIB6VO3A6++yCU9agrfNWxGI8qlIg78N9dZVO028cvEyeQGdIJ+H9q9D8i7B
yFi1l2U4pOg4M7KwXnvaITBVZ/HI3ekBo5D6jPs/jrhTFKshs+tHQEKYb+URu7rMkFvISjdnEMH1
x6GFWI7nuO098st8rQEw8WmqIaQhy7r57tbRoTWAt12VgHODnwBCoTn/DuWd6IvNHOanKLfNS/aa
on10itclhwmApW6wXpdES/k5xHc3Fu3wRStZD2pGnEn04K2gczB8KVpck84GZftjXMkn0MR6ICz1
R5FHW9IGC5BWudgOKC5qECdvaNh0DYTCochJSmGkGVblzLm82UlazEYCAw/jNMG74MUtIBu8wokZ
4PmzglTHfPLe9W9idAB+jv0U823Y8W4dTU5wiD1PfnEgZ90NZfW5NcrkkoEhejVC1+MLhcVxqh3A
EQydTdNZVaz39knKgl2EZsU1GpPNTTxU+L+usqlb8zKD7geNpTA70IqY5maEqBB0Qe1pw3VnByzT
z8CS4YF46wG6Evd09mZfTGSfLGOOJ4p7MlkKMDLCjqdqeCA7mcj5H+0f1sd3/N3n+XV9+pweITre
1h6YtfXQ1bY1NNvEF/KfQw8iW8m6+65IwfteDy5KF0XyveFOkG6AbUf+p+lAMqImzDF8SiD0kjhQ
hUlwl/59qcXyttw8PQGlrz3mUAhXaghmaalvUVv5nuFmW7KRdkIH5tO7IdNXvGfgxcajlJuhcUBp
VJ9xY4ObmSurdbuLA5b5T3HNXx/ASfUaNsPIVJgnyu4C1hD7U/pP2CTG31b7NYyml0GI/2Ib334+
YWMMBaZ7UVnQpOe1c43b2LwC7Tmgfxhf9FI/ZwLMFhTZmlzsbZu74Epk2JSo+GaKQXUYNeC6pRip
WfaqaYGmY6ixzDHqCmBftt5dQV/P4dkQTGfQRjxQNC07erhv8bk4pLfjcXSAWjEDLd9n0MH8rFco
SQROEF5oCKq/XZOL+KZBke6WS76Wqsc1zThD11Nbrmg4TQbfg4xZn73ZGAEIMxbFnry0ZATBjQsN
1ZIyAycfLVmAXifrQnGxwgC0KJqHZEXkM8qbqEPb5ICJQw7uTLmULqwmaOLF4ZaGRhoNJ6ZDs6iv
o+IpRN3oZmZzKoUCmhqUz8v0tq1133O6jSE4VArDxLuONVrVmFILrYYetBOOANC468H+8HvE4IpT
M+JR/yECyCmkxVXJ4w9rONi/r8eYQx8e7yw52wCJg5SKzU0cJ0W73yfaloj0Z9vsB6k+SPbrBiyw
VqEZO6s2UZVgYDVFHaw+OzREyWQeEsKGMDXRYM2mBVPzNonQOhT1ZqIRhb5NZGhHOEchWqkTVt53
WXqC/KBzAzTYuTmMfUYbV3MBSawDyfLa3SC/PW7IKRzNu0ikrIRykqkosrvSyRhYaTE7ja1kg5b6
ZkvTXb01sBNtvs+z1SRIaewA748fyKS7PV6qQPy8o08w9m53iqAHvCIvrcFQgyt01l/JNFQaOogG
J93TR4C6dn20mK0DAPLPJwLpD1S/tEeyCD2H6tP0PUji/kAJuBYEubup7qo5gTfEXNzhQXslJ33J
UI2F6HsSXekLFqUCbR+/Tm/zqlpHNgN9c5G6hxjPAWB33YPw6vzJYknxlOM9iY/peB/WHN9xi5m+
xaJ2T04gpKc9B1GCTxPepuN+lYPEVTob1y6TO85vBJpgeAitAemdwL4Dvvu0RlG5Gcb4O2hwv9kd
9H1ANOId8ghqjE6WGS+YSH6aKCvNXVsJQDPFWtMTdrAUBN/QarlHWdxQ0Iv2irqwtQqqJtu6YC0Y
IIP0pUtjDrbTDBWMTClJKSkXZQeylr2z/xqPmuGFeU3UHdC6PALCmgKpoDJ/H3KAlRNXPo9R0Fgc
75KFDWUCnQGsmkWMe3jfl+DSGIIrVLyCq22gyoLXY2/XQ8b2Co4A5PxttH4NrnemCBYkxsPYfZuk
ZSV+5kW2og//K3AGO/EtxQ7cqCUpltagJa26gWafukLdMyRvO6h3Bz2a3tTODvclGzJ+oTjQsGH6
OgIr7KcYOw+8tvweRo+K3oKCtpeLP4bVajUCMr+FqX3MvBrZ6aJaZ7bLRWm1rgejcp8OAE5AmGwn
pjQ9QRcsO+WGZu4kUAj30VACxl4a7q0LkLqumVV+ZXH0NY6G6q86gd5d6ozRio+AQDdR+Vfn1V+l
FhVf87pIII2TOjfJ8GOutCi7h0DF61VqY3x/FduMkw3qYA3oj19qrr+yxkBpejgBs0UcMe/M0Iac
aWX+ZKNJioLDDQ1IbHjuJkPu7QaRmPJooWQDYR7LvJEtbP+HtetqslRnkr+ICLx5PRxv2/dMvxBj
8cIIkODXb6ro2/SdnW83NmJfFKhUEqfNAakqK/NLJ+zhQRh4HQQOZIfbCVxYiz+krwBp5Dp2qa3R
3s/N69BNEC2t7DtnlO7RUptVF9iNrZGPGdLYE78h2S6Bdv23cRaPJ6OlPLONfZTc939WuX7WwXKy
XHiuMVuCfy7+5VNlwfiSds0b7ZFpt0wb5XGA2DyP9APZReDfEssH9qGYvvYxZAeW8C6FgZXdNiF2
brvxlioPRvFSx1CqgFSEsU6RZ4TkXDZdrYjrITk4wUveNXaYMBSrtzwuQj7p8XZKHfuqAXE7N0Zg
JueA25uhjBDeogFyEZBbChm+ZFuyDaj/W+tOGkOYrue3QYAupHNyua0Yx++vqTQEIPl4xKZx/AL2
XA8SlY527FXXNLdNIL3XGuQ1J8eHel+itKONcvLCnoPCf/I0Bias+lc9WtqbuvDz+v3CAD9uziEI
4hjILjKjMF4av+vWSc/tmzCgLZC3aXlEwgCMDtEUbGoTqgiZEbGwqEG+Eyt5Oqaueh9obwB50NcN
JP0yqRub/+xDjtRkGdhOEuW9LEZXSfmNsS7Accs605FzqJLpztSmM8mQ5Zk53qkxOmHSWGviv0Ud
Tj/G/qd54EMBy72031rIMqxAfJQ8Jlbkb0cfGBsBGsOLmQXppm+48VJp/beyklAzT8GDh13dD9A9
WyupJmnmP5MAvpUXFPRkYNbU9JdJynkSZFXnSW2FgBbgJlo05Ke0cbSwmEQWIuaUn+JIgqSdRroo
G98vaWjKdQRQnHI6WhIJNKbKKisNheCpAeF1aIGl5yACg4ZW8vZBs7M6rGqevI2luHkOar1Wg/g2
cL/7hZKp34nv+C9eYYGH2Zf2Lff0HLpPPDniN1tf8tEyN9z2vUcz469pFO8mlT+iRlRjAGxNgrpx
6hcW0sW5I48GZaA++XwMJ34yHqnX6VCc78Zg2hEkqJLQKR9aRPRmhJCCD4GS5e827oKBgkSpyZn8
5MdcQh3ReuT3H9dzWuzR/bw7g38D5Sm6p62XCMtg609gSQfmRgVpmA1QYOW4oCpT6GjV0KQI2k6b
xTZlwdXQ3hocu4+pH9Q4JeuaxO8wXs9dKUr3NooyQ+VuGiBcAOKkVDU0ACa7aGU5LNl98sZued2O
xXBZnB1PEXvn9eMnNwi5pxvplC24wF9BEBNceFU71qpDPOAQWNFrbZrRdeQ4t6wBv9+6FhjIZhfU
XE2rLI00PF3Gcg08EUQNlueTNIsaZNYbejB1ZLfH3r6yoivXQjnTSFQgA7fSOQCCGZ+d/3j40eql
aRkgW0RZumI7dBU9Ymwy1GXSpU7Eh8sQGYWR2UD1AZuhppAG3ie/ZDCqZE2OTmqgPMiqPetg2mK2
zStYY71vIdNmJ6uyLiE3YRj2XZpPzd5Ju+LALGe8TRCChEZc1nyVkHv0tFj75Ytm71am99Z5pQxp
UulmzV4UBphHgn68WVhynlTq7oWeCDbr9ogRufOkCLi2uyAbNyYU+lalqlRwVaUCNbVsQgStgotl
CwO4GnW0B9dGAvorlB6AkPHdD6cmMJfwugHeHCGf1cdkvUrFDvpokDdGOucGzLC8lbloLqYLhXpu
li7Ed0CBoqfteKwC/Z56rjLRFXhLin3vqvIENZUWoQGmxflWrwG/86KWva8SFEW3NntEUlPDj9IN
s3HQlLkJQsLlVsgt4dMAQbOn1eSY7aMs41cOUoWN74t0Q9+oSn2t9JQ9QsnNPFOvjYLuwpoevH8Y
oyZodLFxgbjYZFXwbkPl6n1Uaf78XURVLbvUk3Ujf/oqgjyeb+JENJtlIRHxOwuyxRdaB8Fh0G+M
XoYgEyhVasV/ZeTpby4y784ZIN7NI7DWk527jhcarWGe2pjJZzNLdt3oG18LYUDJmrXjjtxypNAL
Awf7dhrM439adjK1euUK0HDRsmUk2NEiWGCr9dYeVYPRpnSmbkssZNTNEFv/1E1UlyjL9LaJNsto
JBCU0NnvGK+F5wGaQkee46ekrp0gWl65PgoR1GjmKI7IpAYuUXX1DNhDrmj6qYuUQXrJ6y6fu/Eo
9Etca7/mlZDxuGYx+0a9mDvOdej0F2+apueO8e6mQUeMxhLDSu7aIrjSmARy8a4dLXAG4I5g1Gju
scHaRyBYeU61SQOmaNzSWDmYxoMLwkCa1zt9+zh2aUhj9RSnT275u8Z/3k5kwLr3ERseRcly0HIV
w8lV5E6ADVv7zLRraOmAL2p2QTVNYznOPfUyVpjAAKbGlrqDAQw3y4Mr9WgSwwZ9hQDBcKIuLen5
/b2XZ0+joj0phjZ/0FTUltWJvcMGY4DcTVIfJGr3r+SCpExyhQbFYZnQlVzfoRAACAq1CDV9mfJ5
kbhshoMF6PIKDBMBUtm1u8qaAGjm2ra1lak5CUS2eLC2+ym6q4squkO1ZLFPIW+00smnMVFmx+r+
SqPUkPN4ZEHs3s1OeYuHS4v/gXndPABTku7k8X6ZtNyLqdsYGShsg5w5axRcAUMSxLp5cvDL+dgL
lCIFWpv6n97+Mh2LTe8hCF53+i7ri2HvolroMU6cn0k2lT+YHiBz4FXPJejS/uaQt95zMFb17IAX
77CvRxy61AoFDksPHnhkVqkLTXtmxPXFKzTr1eTbKSrT17qRzVWmMXDaytwzkexyAMe3SEZZr8uk
9y526xkiWdNUneY3ozQDfEfSpEJ5H+SRPjV9BMBbMoxQ+cVAq96tdAWZd++KA09qyWBNlsA0sc/J
q2oXFQxqeI4dQNa14BuHm9kzL7EVTLu4+1khVqWZtv2bI41Ve2P21ekQ1CiAz8ZJu8fxENvvo1G3
KLZT0yOI3czTJ19vn5HyGDZZgd1+q7AQrsJH8NbG69Lrr9TzdLApTF3OQ2M0gO9Qo70v3kfjGOXy
jVMBMaWmfswPfMm2egAG0xQU1ogFoBB+UDUqhQVaFXxBHpG398EVhbPA4Jn6Wy+eaDwCt9vatILp
RBMLNbGj4pZJPjVFOh49VVbRdD67OuqKurEb4XsaDWdjgtY2WDjAz9hU4kxu5DFpcbXrepDFHgA+
6kPfKRtkPEdtrg2IiqxapYYu7ozBr6/AvmhAsyJ16oq6wv9nrcRJ/5lhxXlwD0JAcJgX9g+P+/xE
L6e+TYMrZNB2XYI3fdia8bAFk167XrZ6aoIriu5EJgGavq3uWwBJIzzKM1e+RUV9APGO9stwjDOE
S6evHMwCoYd6/xt4s7S90+vDHuWlQG2qSZ6DusVMbw6TTKrbFNlslY8suRSqKjVPAY8WkASaex92
hzuMr0tRHpkFLsWFZAawUOj6aL0HdlWdHWmgwL/Xpips5PjNCEquvT5eGjCkvfa/a2H0r7EpY3Dk
ghUtaALrlYP/a5sZQm7JCayt73NMt7FfjR92XOxFw9L7vrGSR7O0AIwvdNBXtVn6WPCqPeOJ85UG
pySpL6CovjDpFmdrzIs1lHEhsKi6QY834IouqYm0DI8wNTLKHCMehDuVUI+7IePgfAckrri3R6+5
FsCPrroh0L8krdTWVWOyA3VzZCygjimec0MdwYCzXSVghvkSZY0EtkL3D17iZydUnbohtkOrPuf8
ZSrj5KJrYwACXcAAICTbrbXKj4+V6io3rtz0uEkuiFdCEy1ukQwDCmsNKpvkSN0PN0OtBrAYuNEI
VDC131HZAYatuvoWuIipq4h5prcCSKvev8qAVWdUxLnrDw+kJFACkAkRusoj6kApTx7QJKq+xc37
GuShQXEOXETgSMYDSX/okEzbTA1qQGTVGA8opTceCh5sW0Qpb+RRppkFxEEgV4hOgWfXy9xphafN
eCBn20JhNh9bYK4wlWa0ak2EI9uNXYmpDGtX28rB+WpCU+uQg45p1SlmGGeK6hN1IVJjPTs9f+/G
cky3KUqV17Lh7r5mEAyjs7qLn3rPK5Gu6SBPo9Sl0/ribHciOiGok60oq9XZHaiCMzZs09bXAFIu
+yO3Lf+kA7U1Z8fyCJRcEhlWmkB2Sp21o0x3IzBA80rLhD/XRKQIqoTrPMG2xywAdEvKIb8LcrzR
5OTdNxGDCRiCkzT9t8U0ZC4kEexShHFX9FnoJSVfZ1qXb+d+HU+Kszy1DnPfiPDybSp2pSWq0s3v
RtnjfKgmA283r1+gxBYkdfJYpKcyFvkZu533ZvIzgH3+7CdVPZzK9kR2mtFFgQUaVZ2oZqyrp8Dm
0xBBMNhDLaUVaeaKbI4awJ+/ChlAUZuFBoSuEEZHGhVIuyQtHydndJ4kB0xmTG8915wnsljadAB9
RH/HlWmw9GaV1b13Ig+GjMS65VBCa7XWxY4KpZK8AYcUTU0gJXtEMVawoi5KYo3r/3Inz2r6uxQQ
lxZZ+KAvHFRKT0156lSTSgv9fkxKYIam8kRXNFzZvQQ5sSXB2/gxJyZ3GifPeqrB5/PnJY1r7dBs
IKWV7uwiztekG34oVXVYjf+Ttdnq4tIDgH9xiiJfF7ppnaRb/eJR3p8N0b83cWb3Z7K5Pvj1HLs4
0eCkPHqwNSCO9uFCIxIVdKB0Bq9aqd0vaapp8JKTPjZf+UdluY00A5koTUWN1oGiUnlRj1xp4pR0
88Q5o/XPWsvy/16L7B93XNYy/7kjrWwyZp1Qi43HJx5GTY7KW0Lw+h9dHHfM56zDY2UZxXbic5dG
kRBPCrO92I4mLtLk0QGvtmNnZkDskG2+9AFQOWSGcSQbNcytUc+sGpQZgKT0NelwggBvF/fGZw3w
ez/TXuuuqb4zy3/18Y/wHVTQ8wXwpPPFv4b0SHovkMo4qmGmZv4vS/y/+0ACDFVe4O/eOL3jnBvp
2isieiiTItm20Kmd2SEsD8ouda071w4/8ovpP6WTab3+bVLkm+3MDvHfJ8mstl5jy07PgqH4si81
eUdNl3oFtDLDxTIhEHfnpmpDnidK9FVXbJasNnZGijOqK4zx09SiD7WoqaJ5ycEAV4cuVVBC3UHF
9O6aKDF2eQQiWLLZyFCu2s5joAZl9WZATf0h8njxMmrTjjUmQK3Krlt5sNhFXL3bPTC2HRrg616c
CmfID/vi/2971aB+jbJXc+JLZa9AeQlN5nFOljWgrT33Qfu05M+KwWx2g+PLcMmfCaQwEYVN/e2S
FOvt+GsR2/JEptmehFWEijLKuU1alJ8Tq35abt3jgbNrmmQMl2XaaPi8NA2MRjEvTQvpoHK+610z
nAxUCHJ3QmCwACTlWtSuG2otL1EHIKPrPIIn1HhAXctzqWzk15oRFBSBINnRCvNcWuBjFQF2HxQ0
qUU/GmxP55UW07Jmk+Y7vG+8Ew0CB/aQOUV/HlDGv5alhx232sjMOw+8+OrRRmpWmXzwTO+rYgRV
l+rSdsVhMXJtIspPZHN9EBwAFH6jwdlNresiFb5dbMz8vSyrjf7nZWlSoCGYlQme4xyFbRAtO4DR
mgap6T6WjTiOCmONXZXsNOdQd9jZ0X7Gj4GDoC7tZ6jr+oNAIRJSE0uXRlHLhu9LfvZjnHoGVBDv
Ijl9CzociWJPH84gFMcej/qeMtIVNWnEIBGbtzuaGoFlHa8NNYX6ywpRBYJ/a2gf/rDPK3+6yVgE
6crzmdgixDEcpBc/mvagv3kQYg0iJ/1R9tkQtjLzr5AA7s6g8UA54VgF34zmQg4OVInDygOnfCPr
+sKgI7KmAXdnQWPqO5Sdm7XbiPQSJHF5TSZgD5DaSn+45tNQG9M3C0Xpa+jYMrVtjnZIESP2wCHc
iXfu+FbqNl+luRXfMebaVxrAEQC1FWpAQ4ndPFBr4F+OTNRRyOboGQmoFR0FgZJcPJBNdA5QduMw
PjSIDG6tWBO3qEjMm9Hq91xtajOkkqgnOi3ZamDMhyIwRB5jzzOPiKocqKhlKXShLtSdnSPIz+dB
8ic7NSNSS0cndfd/2tWyYIfWjpXR7T/5KzvdIJ+05ISCnHnwj+mo3kX+WBfzx1vqbcgNkEh2mupi
tyxrAlN/yXwRNhqXF9dFQkcCk38bIryuUWiWPvA8AOy3gmKDbAMWGrZRv3q8RRmfaIs33wcKQAj2
I8hBnsTc/ndvs3Welx70Qx+QDMpwSil4WAdW9BupM8C4i/y7TH+iRq95tvt+3CR4NJ4bnVUnA9nV
7eTb2FSCfGAVl373wzLjUJuK8jc4uF96Z7RfA00iuI/I+9XVdP1Q2Sjd93Amu8+YP4Si04230R4O
wjWK37o3HfsxaN4A2oRAF9gPvZ6vEjFMj7rJsl1kN/mx8Xh+s/0kXhvBIN6ApN+NdV780sfkS19k
48sg5IjTp8HOgdHbZ3yzq403eNWr1yMcqFytbjqknp+cmjZ1wjrOelBgO/yU+sb02HHjETwdzhs0
mqHmFNndGfph9QNo2r6THT8MojJDIy4MtHX3LU8ApE79tRaguA4EmPFVK1l6aYwEh33LGr63zsbN
UvYD4BrIZCkHk7vjDjWUySYzc3aH4hd2V0Uo8ELAoUa83invDGiv+au6xCeeihuZUMOlITMtAitZ
Sa3ax1qXbYUCfeBPrd2bfpGuEDYWR0u99+aBCNUCU1TdUS9xo+pSmsllmVRUeOuPSQoSz4+FGBLG
a3yZsq1GEBFsqN8XJh8vMfiq9NsfRPY2KT7OOu/HU1eumKMo32bit7klH2o+9WsZTycOrGtv+EdI
2KwcFyweVWFdZ8zCBGkMBAeyLWEcYmbyCwo0XmiQTG5iXExrePfnQLgjTRY7J631nZDoKOyq/VKl
tvFgImh2/ot9aNhne2Z2X5yCv/s3AACFxF6B/5svQZSZDzJGNdUcyWLRwN/5XZEEOXsuuEEJk0Cl
aiX4F7q2A/dEZN/hF1M9D5Bk2nco4d52o2V8mfDgjXsv+Y5XGOhTeK6dx96ZblCp9kGUgYJkNRM5
3epZqpm8QmAodut5Jjk4EYrAaKYFRMWtzyA67v0zk+6pe4Ao0kwn8fUvHOAjcsBOD7UX8aaMW/sB
CPFsiz9GcBZ5Cr5hiFfvLW7VyAskFtTCex161BboVS0z/wHpou1Ye1OMmsRkA44u40dmo7IQiNns
xZl0sQ5MYd4qEWu7YRq6o9t04xl5doiPe1Xz0OAxj/K8gX3FNuIpygHuXSUPU9+CMaz2aqUqYn/l
ms7Cv322qbf+22eLa/3TZ0s1DSK7qvaLSrcSycuQW0l3nIuzVBeo+e5IZV/c1B5QR8IPtchzsUJk
FRRyFK7zW6/ZWCkYA2aji7TtxpeJtkIam+HU2nlbCTGzMJERfutk5FWKd3TsnCel4iVVw3rd2/IY
YudeLXeW9NhRAyTkItxeXuiKmj6rwFAWue56GWia6HvK9WhVtp7cWllsHXyvTh78UZW0jaD6BfLk
jBLP+pU8Rtsykd+0nlH9I0LoscdHiUeJtaT1P8X450tymuBEKQAvS52tkAmO/WCjGxHcdTwfNShR
sWkUrJhbvFsZHZCBA2BBT64DiLSdT1/ILdJBc+rUNSJwA84aadp11065DTFq+dT0v7lJfPN3DFBE
yFh5/XNbljuUciOvh2/e1nSSaVeqrijqMINuyGvOGv2Ymy5kx7VJ/6o78teYBf4dEs3yBjZtVKwr
f8sI3JD3HjJXatmyZzvyHzPvfdkKceP9VKKyHdTaYNjd+sCMhcgupgc62lK31rPsMB981SgqNtJP
XcQy00PW6MhEN6gu9Qm4GqfOsDKMwdkELNDPDqFd8ZIY3C3KM+7e7wh1mlPcIU5TTGZ3RpEJ6CVK
EFWfIdAZmdu4RlF55UmxpXFqNC/9lrm1uZPM7FHDgiZl8XCpeFOhlL9wwCDju3JFxrTi7z6W2/dh
zTmyv8qbBnovluC/hNJCXiN5C631/tKLCGBC6EuFXQWJRpEDzY/UPS6x8+q2YHzrVj5Ck3JFxlaN
0JUPpMyharzbYq8NE9Qf82hvrY0aQEOJnYGD1/iJ0xcNX6Hk0uU2vnN0mfiPtVVkUDhD3Jwa5KgK
gZDuP/0O/EIMvP5k+TST+lOeGtAsD2mtZQ6EhBCKV41ZetbGloVbXEEP1m11cIFfayOyLnr/bCi4
FzVkpqspEVboZiPbpNipeDiDRP55isuQXHKyjQFrod+T2JtlhTbVn3E6SUDT5/dspUGV7Biohq7i
3OkYmBRcGHGeCzZk7abWBnxXeTmeDaVzPu7Jh0y2U/0zm5Zc+uRD3aoqHTtcRlzDq9aGC0HJViBh
JFj63mSIRraol0e/kH4DwqH412wraITcndartkOp/aYI5KcgZZ6mUPlJQJ7eAc1+xtnxczTzj+Am
Tfad+FlLtRegoK2LqYEfUFjJCKX4Mbs0Y8HAvdRr9yhCM8OmS0zEeIp4BcZI9lPG+QYgRQbsRwrh
GidKfvVZ872K3e5LOyJvr7mJ/oANjw/uSa7j71jlB7y0BrDgtKjm9/KNi5crvg8Ow+8iE+N5vtSs
XjsaLfZULG9QSaRGqHEFkFkjaPEkToNdaqJoD3QYXwG8vIdYZ/voT3VwRrFgG5Jd60G+WLVJc8sj
a7oLHIn9i5qQgCsAGaPKOdmoL37yK8jpCp09x9XUriQY+c7UjEIrz7pqFht1e9Hz0CnMbTUBEC4Y
v3A3rp4DoGAfuB+FutkmwLWsW5cVz47sqmdEXgFvrPsHcoyr4gqUlH+jXpu1PyVrxnkR6NWBVrVI
8D1Ua1bqQIsHkThQt5icaQ0skL2jbufXSA8iwL2l7phGHKex1l9b6qbgCk0PyG5YIY0iE68dmwr0
FjTqu0N66TrsUGlUl2Z7Q8jgngaxdU1XtTPq+1LTrAlsy3mLgoz22GFzgFBSmUcX/G9FF7rSRP0F
fNlibxqVM63MJhoQgB/BBG+UOBiWUGZWV9TEUAU4Rimapfs3v2UazSAXmrZ0/+9LLbf8Y6k/PsFy
jz/8aMDjoj8MxmOUQGRZg0pItaLLpQHxh7OurFquIJRQnJYBLwUlfVOV/0yh/jLsqxWXLl39eYOi
Q0bS8MBy+D8vkzQfH4zuQp9kNi53JaPbNna1cm3jfupTnN3Uh1imUHd2oUuaUtfZK5Q3m4NmpdVd
B2lIB6mgM1OMndTUowMUiBbV4Wha7zZBV1m+1SBqdBnVNwDY6J5v2z5HrcTHXJpRZUDLSc+8LPZJ
R+32VOBJRHddBkbQ6whX5FfmJ9iZ98ngbvI6DcL5jh8LI0qFwm1weAu6d9EznJIbI1vPS9HkpP9a
eCK5zUsVvVFvklRrZpdAC64WSIh2YJjoj26v98f5yiuG96u/2MhF+rZX4IuNedSwj6vF5qplllVp
YLE1YAkNMxvfeNC7BQ/14IGbKgGTOnUjJw8eehMS2iI3b4nyaCCvtk86ZwhpsLH94KFCvKVshH6Z
J4keSoEo4kHkCxBR1nN28y3rCpqU5mc9OVfN1eufdu9dEw8XDBY/yvjZSwtwMwV6dPBa+UyAdIKh
xwqLjkjAbF9M5EH2spluqDJf6SMOBIWT3YFAz77P0sy74oG0oR412gQ258Lqfg5jnCPT1wGRVwcN
D303AouBV8antrDVeb5xv3YfV3lmvNvoaihs92uSjMVKr0rv6zwa73QjeMz7Pr93HCe/B++1e+bd
dCITxCHy+w5A/FuEZxlU82Qcktsw3CcgY7ojL2q6lu9zqxIX6sk0y+9bVr1WHgOThlqZTJKDs8LV
zPiw2IbKakM/0/MdudBA0ZcouqhQxEM2WjNpICcad3a+Xu4ae721yyUYqJf1YqswD54hgdcyfHzg
rJr8k+129zSNfiTgIhooldafVjca0PBm80dYfoQcJ0oB9q/rYmJReycDLzkvn6z3onRlgCYRNan4
hZEvd9topWmu9+mnaswIMFITdFXkQk0wgQOEG9yYfypa1BsCiO6VZR8ut9U75u+1Brj15Scd2kE7
6r74svziECAF739fHJZPJ5kT3Kr4K601/w0DWauo63ibu1NtH8GwIVQxjTh4JkQStKqU3zLePZlF
mT9lkGw8eroOhK6yQ8/O0qruOmEfDvCnz7cdqIwOflnbzz2I7shJd00j7Fy9vaSWo601pypXPQT4
HgdpvIhuZBehem4dTFtgRcCc3ATGY+vK9s4H6VXn58YjmQYD1F5xGacnsskhrvdlWunhPMEx40dp
bKO+N8DECYge9tVDdqDFwYmbHxEVMVbUpQkB/lk015D3ZBomhBILObQ7WhzVJuU5s9gvGqSPq6XG
CSnc+DbfvbME0Gapu6HFfC8XV92ur+RPTZBl36rcM87Uk9ge7iLPHEAngh9o0mR8D6TKmgbJVEEi
c2W3kTxSN59qa++lCNaRC30Egco4fXokg+ZB4yVoJn1PHwC0Hvox7iWOkjhTifRVT63hfrK9/q6e
xM9IBMEXSLuPGygCjvtYopv02hqkW8BoZkFwrtsSCnyooP4CnkIblLhld6qHFNA18342D1Dg65sG
fCGI0YTvJ25QqO1nnN6Czc+R+jgNrF59AupZGYeYuGE9aPjYdRy9Uv461tn3nvfVU40k277nkPhB
lDZ4Ug6U2sYe8LvN3zQEOb9nDgCQubB/51Zx64rR/Npn3Qg9UJPdu1Y67PzGlMeocXPEKXIdrIG2
fMpHKOMyCHT+UNOhUWr/TjHdKxEMxr9otI2sAv8ahY6SBFVHnvoamC2MHMVnRSJfoFEBLmfYFzeh
qs+LwEMaEQG12c1F7T25oTrifbVRuS2rpdmPiIgOIHk8guYb5R3aqhx/ll4CdGlgvkJ2uAEo0Sj3
XHb5SzPYZ682ku+o5ynCGvDoa++Z+qUyRqTWrDH9/jFTFBCjoJmVGwO2bVn6WssyJIhiVrzQFYvd
fL4Sf7H9zS/WDR3Pzbr4lGfTXGs8gRls/ymrN+fYnPFRcyb3QOm1edRDlmzjaA3KTD5ydORMqxQN
35NdZsWKTUjsXuuhrncu6AdezbKe+azcwjc2ueW3B6CQIM5bVDOfFfbSsGcdCLTNQHtR/j7iZKhS
A0zBGSvwKJu1MDcKOx8mbgAe7CbJ/0NfhFm/itI+OgU5ZEcAlcmrazk5SLgYYk0DyBNW1xQagtY6
m+QaGKrotLhFo5Nsx7jwQmmjmlMAqHHqy2F4SoTJNmApk9u5O4GIzXZbfCTTG556YUwgcC3ONEiN
8EAYhqKue+rRajI33lezDfG+Wmxp8XboWYeIl2/mK+LMgvzQWfhGe6Ue1wu+z4KyDalLDYK8IOaM
+dVuAgA2lQcHgVhoKykRsv1ljdlDTfj3Gn+7i9VA+7UewD2ZjHb9qOXGibgZIqiT7nPUWm2k+lJA
oy9VsWhxayDa/WiL6aRD/HWDh6N3SnichJ0/2WeeV9aLDrr0mbauZ9URLJT1OgZq7gu5RUVjnw09
3vlmNaCo3v1O3xjOIVzRIGZx3+l6d+riwV/rcZ5+78tL1VjB25CDdnXqpvSolwV7VBNpvM0raOiY
gAtZae4e8gLruNx0f8YI+CRJJ74jWyrCwQ6Su9w3DIi5TmAZtaoJIsr5u68DRZYecoxsbSB5OoCh
F9wftr6WdGXhqCpY7yNcgKt5VF1ZyTenk1Bx91EmpBqQYvbxjgPQu3M6G0nZHk+iDtsI8Pt70y7A
c+a+8ZBaV3xp8x8j6cY1dxF0pb9lkQzZPZTllAbXnRPozlsBrl2IKYo3c5J62OeZgJZeLPadO2h7
HZnOm0BJeIi83PS1kfJMHNoBA3tnWok3vSkgB4n6C01k5RND6T1Kt3EVtzVkQ/FIftKy/t22jNIV
03W+EawFM5CNByVKNMojfeTILYqz27Tf5k+sfhS3BtkXeZRJv4diQfYclPW5qrTgKQPh0xFPFPUt
FOObshc63hZmkthH1wNVyr/tExIZq8rgzR6PP3nBhl9eJscV0Ie2q11u1umq0WU2rmjES9Jp1TVO
sqvECF0zDToIfqCCWqq72Ly8GPfAtrX3g2o4iPWRvYCNujSw2Cru8W0TmUNIKDfCu+EMfO/ZbnQg
fNti17xs2unADq8KomldlK0Cq71Hbo1vWI+nR6wZ5o3ljrZJ1VXsju9XZPvbKICloM8BVnKX4b/n
6CN1sOWTVz+3LftpIcr4M234FoE48WaUUb4Gfmq89r6PyJ5R8S0rPDc02aStIr80zj4xIlCgmPoO
InLY58RHMlHjqSgyXSFNAS3XeoIQLcCr28zrUa2sCu4IxEU2EABA/8ZyLwjkVNdAPX5Zb341p07f
Z7aDR3Ktyfxg6xreEk0ODfSBxzbEdIzsZ4RvhW+6zrc6SLK14TjlNch1/5RMFd/InvWo9Ua9ONQ8
f9q8/D1WQ/fkJ2m3i6KqPMSlA6U0tRh5TBYU11PufENoP1tH3sTWnu6Pe1AIEkadmoCxZhN5jrmh
rkDx3oP77mBbzs4tS8DFx+5xYhFK+/O0PCCngQJDKDzcQxnk3dZ4/8XYeS3HjWxr+lVO7OtBTMID
E3PmorwnWSRFUTcImRa893j6+ZDF3qTUPb2nowNR6YASWEBmrvWbs+JF+yyw1n/nWeHpTLVz4zSn
4u0sECsgi73ySHSNu9CHfrGS3P+Y1NWOXK/GFIbLE0KK1UNAMOZWJ4uyAXR7s9OXio0AQmd02jM0
8O5gaMWsTe0QPqywhngvWggocl/1c6T7IKQdy13Gs8I4Vq2frLryH22zSU7dGHtLqeht/Vnf5npy
yvXZnokI/Bot3wRTwmLBY6t+Q2+jBfOvJfd2a41ovfCHSMywexROheDQ/Kodg7e+XYCisa61wTVQ
Ea9uPRJZ7A2nL4bAmWdoxxfsYt7qJRADjcxbvew/ZZG39pUJjkHTxDujD4MNSQ7yes7Ee5FcOeo2
kELiJNmpcdp8lj2CJjS2EeZ8CxZb6fImPd8oYtj+bVkKz5MvgyVjOu5Os5CGC6wa9zN5S9vqY1G2
EvHv9/L+l2H/l9bfxr537uZTlY7Sbid/OvQjSVes0MvjQARgk1Wq/pgBCcPmOJt+5N5dMfTeH/pU
/tRNx3luE5WdpT94J1Dg1W1MmxbKOhthKsnnTYxGtY2UICf2NK+B2nnB08+HxJ30pRBf3znT77zq
AjGJfVpi7mPAvO6ttMageGzfmNjv/fBkYG3epc+GqAW/075CmybVN4kJuDiMy+IMCT5bA3sqP1W2
+l1SGxXrO6+t+Mf7GBFOwUrxzNfW4o8pWWsgjMvNe9Gth3KDPXKwSWzfP5kj1CtzeJHo9zzvsKYL
vPHiGE5/0lo2MmHpqV/r+NZBHx7FoC7IFpQgRHgkclaYhIWN4iRtaNK5aM5F2ap3cDtlK3tF7Vm2
/t3Y2ArIXKQZAqpKdmGZwLoSA1qtHJxj2QqWmnN9X1kIBozNa9k6uf6zjW3nih/tCoVbP30I/JnA
0IYnlLpN43sGh3iFrIZxpxS4/o2KHT/7SV6tcZKazlC+koNVxNZ2KnL9Xo8Kc9mZVvDaadk1TXLj
J8R+8I1u+yMo/xxuBy3wjS7WEPJnrkAfwSUU46Yns+k80APDJ/n4y3rNyKytXVQ39yF31NJ7uN3H
LMMY6d2QKC2CZmu2AWK4E4ZE7w1qYWD4odyjYIMSVQFqn+DKojTD/iiLzZi/FSX1kNnhY+v4a1G2
RgJ62P9zbD6B0SmzdIW07cms7Wzvzgss0Ig4sjllGpxlWR7mLl4+ZfsotsOTyuJT6hlEbf+HZ+bB
vdUPxlVM8UWKIehZr2+BjUYb2WtMpz9g6fn3rG1vvWS1Nur0GhJ6zSvXf58L/Ypbr6wurE3r1Pqa
CCUA4aESL6GONhzPtfeQBTV63Lz8z3BkyEF5XUDQpdfPE1BxzBFr/drkdbPM1Wz4HLn618614z+0
smH4nIcyk5Ktkoh/WC5Gq4NvCgzZfJ5pv0YbpR9Jk3RqePZU5WuieMZtQdnFanrKo+CrXKbJDYID
y3Xh6F18kIs11+A3CBm+WEs1L6nr1Q5eclYqpopZ+UvWN0MLtWOuN3pn+d5V1mPTmTAxuOUCwd5p
C2kmfbGxF89UJ/iWetCgbbTYLlES9BcHAjVQgyb4FmENYAq0NzQ79La/jozVcLrPUv0lY2VzRoIp
O7Pqzc7sQKKdOSifHD0Mj3oUbnwtLR+TJOrurdgG0NLjDDoQc1lWnhA72ap0ZnPyfefLrVWM1o8a
8seRxRG7FstQsLwkQib7ygPCdRuzz5Q7WQpL11r967/+5//539+H/+X/kd8DI/Xz7L+yNr3Pw6yp
//tfuvav/ypu1fsf//0vk2C0wEbFtnXdcg1BmfbvX68kwemt/o9+nIawmsx4N3oAnMyljhRpN2Ew
ZZNG5LbZ137qsZGZYRZ9G98T6q0+vffwFGNiVaQNi9738CrQSOCHw4CAcYCsUtLi3T7qefBoirQ8
9HOrLMqDz/ZntAb/FBgCheZ/j896MwYdq6rfRH/853+uZvzln2sI3bHhxhiabYNE+vWfC8AgHVm/
+bsbcknHJ0+6PzKjudjmZSzXf7F0lPXdmIHkmo1rYwvtAr/toKMLm5e1r+nbEQWjYA3q8pfye7tE
QjnV8p//JZb45V9iuI7umKaB+IjpIhtjWb/94YIGoThspLRHo87rx0Zb4RyR/ogyz4dU6JfE3F1j
p7uzHAYSCNcmHuFPt639A8wDuIfse6esbgEIvw/iI1SjbSyXxr1pdjswgmZysaYg3TpSEBCfW2MR
jGW4vd2wOGx+KUMAvwQgmN7Xh1FsRivSaCnOLkhKyYMfex/rZOcyTVaCl9MBX2lgz/PBzNLhrM+H
IWqqTc5shZTWn61J1X4WeGfszE6w1TJTqwJI5nS3LnKs7CxPgA2GWPzzrTd+fWbkrbcsw+KVYJqA
B37/EaFrmCt9bVuPTR+OO7L3PnA3dVqnhlK+VjHZrnkd2E8Q2EvHqO5lDwuyGhx7Ab7v73tVmacc
0sD5cJ6eZ3eZ6UOLy7RyMM06eE3CSltFetyfbbxMj2WBwMlIUvHThFo3t9f6MXdFOBxw/txVeFjE
+Ml4ku9HtRrv2iDSD4ahMVnCRbH/wwvF1X//XRqCcD13xwDTY5mW+esT1jtx6cB5yB5vuyurMBFU
yI1PpJbyB6yAuwc0Fp7lPBbWmbKRc5Uszr3A2WUPY4HJtBa4Xwnet2vLTDPk7phRgqzGZcM0m89a
W53teXHPauaaRSJ/MZUCr6eip+uYG8favg+UvLqHIbEBaWE+5rMNQokoMToVsXeUdWi9xdumQLhT
tsoBVThszNlQgXAndsNVaEC41NMlUcVoP9kZdgteBld18BA70fu4WtYe9M+gefRjYT7+1tdQ72tL
2ztYrvy2J5PWgFpruoe5UfoGTp0PrawnWsW+RZxUI/yj6t30qZkPhHiLyoxQbqOQhla36OCMHlK3
yJ60Vq02ijrla9kqR/d9chudo7p8dwsUG4Um1prRxB9cAbrGnqdTtdnIhlITwX/4RRjuL78IUwhH
5X8Tq3NmGWaa+XH6MMXwZtFGNID8R5O1Bb5/Yrj0KrrYkiAalp9Ut9a+ytWzoXTDyTe94aIELmtr
pcLDM4rP0g74Zu8rXX9vvr7yY+UWRbFoZpu+EPQmpkllhCtQXB7lINkgi//PutvJfBF727p2gEeN
upPs7H5Sj8Jw1KP8ZAyxXi6ycAQmR4ZP7Awn2r83/6XPrcKo2u1/ePf8+tqfbybKXZYhLMfVUBB0
rV9vZhxUQk1S4V3toR7JoafuQoV4cq+FigtaP1XXXeJmr7kwmZKg6MoeVRVAr+yNHmliFIPJ/xYO
pPGu2NUkiOb3bDW/XT8cYIeduxYTPjrIasxZiBaqAXFQf8qWFdPz2dBE+qC6cbiQUTLZIFLlrYG0
Wkh4Bz1+xWizZVQUiBB5bvJgsbL457vi2n/5ibGGEaatamglC0P/7a6wFDb8rEmsq8Dn+KzPTido
0sRgD2d7Yilm61tRtBqKh9CaktUHzewcJwqpcy3rED6E0ezgASA1sT17BMA4WM2qriIFEfW0XkoM
Z26iq4KHtX80Z6hn5G/ttrBf3nvVFrBCW+C52c8xvcKLUDMJFX8ni+1c1ztQy4JR/0ud7FfMMcJb
57mfrBtrhz2SobxWsy77wvYn45HXMIYwmh8hsWaVe9kSlpijeRX+abL1Q2/XqGucjQ33FLTa/BMY
v/BzKjaRVk+7zARhNNeLfLB4RxANRu6GUA1OCw4sCtNZdLU7PGoz86eAQU7OnS3uXJrb+hHrq6Qh
noq3W+Bn6HL3qrfHlb24tE2IP8DUeEcntT8nWdtcZVXO1LVKSD5tZFE2qAncN6F+/effiGb+5dFx
MUpxVVwhXNMgfDK3f3gPja5guhv18hoE6pwuyF6iugq/ZT1oUW+wxD0puxBcJchthBGDbwVSJgAz
vNeCfOAGw1vkTWwrfPp1pFt1gp3neHJTJYScjIiO1UcVwUR0hmXRCad1ULTTYxfYyMH42SacrQyL
XMnP6PuyYJ6LbA2bnWPP8kRzMa1QjS0dc9jJIgyxt1PKIh7W6xCM4NrR+ZVLKlfoafU6nKzmA2ce
mj8ro6q6Mb6IME57lu/T4saZN1MUQLBwU2+ceWwC8ztPNz9w5gt/qNdtn7a3S8jrjDCqAOxrsf2q
aXb7YGmufxd3EJcH2Feveqth8S5EegJaYj+pfrn3gkJ9RQ6m2fBO9bayWxQhXF+QpOwbB6Bax9ZP
1ltG8/X9tLo/Ebqfh8vTFmwnyKEUp7o1JgC/eG6OZRc8IZZvAKwizFrZ9X6sSeXAB7GXyJaEP1g+
ZYt0Kr3nuJu0lacMyV0GqHfX5p22l2cyG1K372fqRepf3WKAVY7BWecNSw23P7IKkMqd+SDrzaoZ
17Wpt0vVmt7qZIPsNzBKF0K/ncMJt7iP1XeOT+grM9r0C8r9B2np2UTN0Rwm9xX0qbWM7DGA+ILv
rd1U6m4IybSomq7zDZz0ixPWh9rLnmGhxHeC1+HDyI4WsxKcyc28eyJB6eND6OdPeTrV+DsU3VYW
rTJp93UH4l8Wcc/W7+tabKJWzx9IjairXCT2VSvz5E6U9lYdB/sqq4bQa1ae5k0bfa7TjLLGcuXW
3euT7KIV2V5G2XF7QpYysfYy0hfI1OZc1ww2oPZOwORnseSgufeqZOpDWJlEY/N6r3tV+bPT4q96
NDmQlWtvSXzFuC9Vvd4aSa0A5JrQ2YB+uynCNr/+3XmSeD+kRbkl0tStyw4vwywsrsVMIwK/ir31
zCDKlBy3zTrJeKSokwcTxwfZ15p4SzlhCZhiGD87eb6axnx8jmKYNU5pqSTJCLWwujVg1uRMpLMq
pZkUKxhhw6GvmorUad/18bmO8nJZq8J9QFg22OpOEWIVlI+nWCOtApbUfrQ0MjxWHjjfIMOtk9Q3
fvqte+waUmlyODgO98Hwg3ALEm3a/PObUP99tmTVwC5YMDFYqsoW/rfZkvhh2WiD0l36USU23nvk
BSXXA52wezdo1R0ab4SyZF2H6VfQdE9TY5U4FWFvYNmF+hB1GeuBvky/5/wqQQUaL+89IF/4IAy8
cGfP2jhSIKdFHZf9T+eupRpOOzsPy094b+JovPTrOr2tI3Rg48vWGONLGzTavWwQpK7u//k2qL+v
S+fbYArWDfN/liV32B/mA3sYAOg7or28kRFsd6YA88gLLKtRXyN+o2sTQqfvD33i6ytj0MvfXwZy
RJHAzpBPf1AgREiKM/oPm35D/W2dY6uO6jj85RxeHsZfdp5QhFUcIsPoclvQT55dIWHvh18I5idz
NgWZpHhbup7Y/lkt5/hKBQP312ofwc1btdDb8AseKe+966ixV2ZYZohrrWV8OrXd8FkzEeHJk/UY
1Cg+k6taZbEaXBW/fPuEg4Wx6lv4OZmvGqtx/vTeL8Pb8D9sxwlX6fOm8kMUyxQaMR3X1TUCBYbj
/B4MEbj65nYY1NukjY1Di134EqQQCLbe9D+HqYsEHsBzx65gShpDuJD1IIDsDVqMJKDDLPjsijzB
7Mi0Lio5h+eUvKjsluVmdvQDdu+ymJvIUtdRLxB1DFl0DU1xIGP2DbBV9DMtLqw9eLFlvk5GynNe
Z6nhJZHB9mp4SbNJRVmemqSzDySR+21TGdM93Gx/xRtBe5nP0zVe+HOa3s6jKSg9WiQTi+Ki+gHv
IRQkuwtA+7Pjx/lB40eizlGGFgUqvz1PynOF7sZF9pLVsji25bSD/fxV1ssq2SgPY1d6K5XV4/J2
BVlZz6es1aFbtFnmb2Xdh4s5drNtx6g+fqhLuyw9NaJcmX2J36QcIi9lQv7aakmVfqyTfRSzymcP
tI5971+/NVbUbC0c4W6ZsMu9L1BBTGCO4eKows90kmwF208zT1GhEa6PVQ+ZvFbpjrKcO7m/bHw1
ZJE0rhOvtnBVm+JxiYAyLyarSR/tNrDPk+HdWUZAaa5qE09d1I0w8QoxU/I3vnFUjPTne4/eFD8R
wbZ5Qxgxyw5Gkoiz942NzbI8hzufCOF0RAta8yx7GEkZ74iNE4CeG2WdHhtrIiDB/e1KqTtu0nGc
VrdzhCycoim6s6ttWMcoxc3jtNrJ1qqr2uvbGXKvfNDxt3w/qa1O4QqiZ7GVZzWmwruEiX9wTGHm
S+iAOFIU3rhLxO06je8ZJ6xbXmR3eZ6BtP6iQUjzIIte4Bgzawdc5/wV5KH00dNILO0kR/mOr+yq
gr+J/FayTtegI5Drvsj+oREizuGpwUrem3Hwvuh5HZ4ctOHuqrLbaIFhXBF6NK76hBQWfhLuurHM
IFsOSrzAsSV9kF3AGOhQ2HAjDTUtX2uR0WzdDjXhOvma9EmyGSYj3BuKVnxKJo95zE6+goCsV1aT
a0dcR4er0nXf1NKLv4KLYkbKGvXi+G58xyLHWsiGzBp+dqWtPIReHp+muklW8gIEWI/ODGfMu/GC
VB8y9gN/CnmRxHvKC1dHfXVItknRu9vaUIrPWG8vR1F5Gy2poZa6pHGU5thHJbmHlpjSkrdLtFdj
W8Cx5pYRwBKLYghFufR4iXmqnz3IVtUKu5XFBnIri4HigmfCePV2qorfcMlW/+K4rXjEECPceBrx
IFkss0rcQWnc3fo2A/xsrALyjVfr3+XZ7MJWtpjsmks2c+qjpgzGNdWPsu1Wk8GESEG83b6qozTZ
gaUvVivzN9cTlumIiEAbqkkfENZ7+85zaC0iWbeV36PNhXHSjeztO/eWcwecOLt95/nnsEHbIF/L
qyYmCPbJtsmkzxeYD/J7E7bsb9/rn76zHDTUyl++sx9XCPaTd7trsmHTK7G5bSt3X5Cbg4PWFgA7
lI4ZSn4ck7YCtkpovQhtc+fKFkfJYStmCbZut54NpI7IdHxc22ZcyHyOHkT1xgudl1gPMJKWdQJ5
0eAkP95qi04TC6B2XqbEqyBkAtDjx6gu4XNUqLyRjEke4V0mj2WKI2XvPsgOgAb0tYBKtZbFQsTa
lcGyoxyCA5iz6oM+28i62iFZ3IZLrFDHfd4ly7dhnLcOGnA5bYnuttYlj8I3m7tRtbbvPdJybPln
tvlOnqudGvfMHcm6ZVkUR9lPDq38ATs2MdR7WZcNoj+NRvQ6lVO7d/QyWREgjLZGM5gHEWfp2R8q
FnzDysuKvRPn2FuJLF0kQTH+EUybJLPrn2MyfWcjpn1ycmLUUeVlYMIRvptqg/2J1vgPg4eOTNZp
6RdNdcgVMwjALAvmRvsamTpC/M2UXuWVhzE3D1E0WHukAbeFYyEvpE32sYmCP/ReK0mTKohbWo55
Dpk1Nkbhq7DpsMwe49JdCg/Mg1KvSwNhjgSUxVfHFxcktOf0J5t/Z+AmRwAFglDLfyit/73E2fWz
NYh4afSj91ijT7nChkFA+5jerg2Lvzj8dt2w9Z0H+BDQ5oKg/wRKGIKzCqLgl+th0Q2fL6+LjTsW
KJijfr6p0ABZeQkWOlmnsm4bO/UrxLyF12n1q1tDtQ9QjdsJtsSfXMM6lOl81spVl86E0ZE+dOpd
FsakBORIQlpeUI6PnqsWBxsz6bUckGbbSYucL1BLEgxy+noPTN95mlzrXrZPVkRoUC37S1AQ5YXd
iN/5fKXU9RH6MuwnHrtmP4gg3pRa5X3xqs1toO50a62d8oMqCJRg8vf59kVAzS6UjBsXs648a6QB
lvl8QoBLhzxss0+TE4w7DSr4Jm3a9jUuxoXsoOjw8/DuS4+IL5VX18F8Sl6qNiFv16wa7n0wECcL
BcyVbFDMeuPy1nxpHd3YOkiVboN4UF5yg7/8fE0k7srVFDgJKVwQP3gkl7fblWOsvgDv4l8tBYca
bzYRliOqCMQP8YjXZrL87TAV1Q4XkvHTlOOzMt/oOEVXAQHM9GxNigsEL9IWE1PSMzmP53LEwSME
T7DL/RjbsFvim+y3iXYCYRGLDNgsBCMbVN9+VAbMOefZtFIi81rMBydhbVfqkbKW02fodjQ43wNr
qG8TapGG0zZH92cpB8leHejdkeXkWZasoXVx3eiZhvNc27LMVQ8wqBY2qJjnxFCUh9gvjqrX+S+D
nXNzIHveQlpVpQJzEumwlq1W6icrhQzQXsawQJL+TApHXGRpPqMGiuI5m8+IPB3C6oTBzJLr/kkW
TwL8JiGFnMCeOqfW7FidduWg7Xq7vdPmBrhukMg+NCtDseOlb+2nIsLDDlyWc/JM7c+PY2DhsjMN
P3z1S2/4iH23XUosxdXjZWAHzdJhjtyWujDiJXaMW61z9EsN3+Q6VSI466m4e+ucKeSNhjZd3coa
YScYmmWD0818sjrDh1RED0noJlcyrMSNA/eP1kpo01onXWtNzc9MXqg28u9t0ahrkOhiDd5ZR4nL
il4SX7HWqeLmGNtQLHsk2b0gLk6yOOjaDgwaq6jcMx+zqVjnYxa/+EFFQHw29WIhHb/gluBsK+G9
tUbJEK9QbBr3srUT9lcjD6o7OVTx15MuYCwkZXHPHv5ZXifNjPIgv1Q6nx/K+N9/KdmaEsSSX0pB
4ZPFQlxuvXESJ4nyvOE952JGHnXhsZO5iQXILjcZgQ/IUF/xiNPOnWwpJvB+olsnec5w7mSm6bQq
G38NuGEJLCl6BAcyPeug3eMGdrAsiT5niYYauyw5qr7XJxHfSkkxnnQ/7+9lm9e4d+h1OXeypPni
sURa8lYCVfnSDrZ6kW2Zn35TAzO8qYYLHOYJsRv9+XYJUSULng3vJLXBEVitFpk7AgiZv5zX5mgW
qIlzlK0Z8/xCTQ3C/bIV/3eeqQSkbeuLZ8t2k2Uqzo1VxXsyLPnTZNnRNlaEupJFPxHN2am8z7aw
Qn7F+JT6I2pjslE0XCrXa/eQ1Ur+NMRdvskiIr2ytff09FSPvNFuYxt0UpzkSXZNM6TKifeycJ8v
GrR9t8bxISGJy4lcFBgOoP+Tqq8viY61QBKn6oo0bX0xS3x+AeXwMQpI1Y84NmxulWXg0lTW6n2U
dsYeEMaIJdx8DgGeINXTz1Uf7IcJjDriiNmj6vbppQyDi1BUJQcsOrFhU3XshOZWM6ybozeCOPPS
Mn+UdRhdfTFTDSDWXBW6Pabx80ZolCcYVVgLWl7z9mX8oAKd8gLMHWVRjtCKTRB34ipr1IC13mgm
8Ua2BWPc3wMIuXWXPfoBw+u2AFMjiw7RM4T7u+tkD1+QymlOsrpRgDXyA+0OsujXpQHTCLqALMpD
X2lPepMkZ3kld4JeETJ7QVnii8qDMFd4b6z4oST3vTGItS7abs2bptxkTW6v5MAuV5Vr/8ftX1uX
7rQaIZsDy+MsU6Rrd3ESbbVgzB5ldzMjv6eJSXv7+o5vsAcyX9wYv6klfFH4+P4SZyeUvW1dv4/t
GZmtOIf3KvkpHuwNSL7hLEu3Kgw3yD4NwxZC7dtwdP51oONjt0TpYB8Ug71ODHgOIyjY+y5y0tvB
q53ZcME7uG2OzExaI3c3DNlbP91t+01rY+znBkW46mNfPZMWbc4gAdNVPCTBd28vo5Xv7cLo/rFd
jmdqTtn8JfmGZIm9Ksk0HNsGbr50R38vShGd9yLUIeRn5s7QFOnM8vv5vVWOrYFlripXDHuHRMhd
ras/ZWbRcgIk2qrK2srMIqu284gRwbVhFSp7eZH9PPboFftp725uHkqa+ty1YfPgGm75kOjJJwmo
KCLf2dhF4W5apk4ye4vRglYJyTjfvutsJUqVngK2LXEcBgVgkj+7SI2teAjKFVI4w3rs83hc2G52
j+5htJc4m1udRNtYQ1OvbuZueH6DMygGFNAt4XDTEFIOJgPIbgZxBt0//Vm2YjGGwTG+Dknc+5vB
J05XKD1qmqqWi3MQu2uVJMu9Ph9G1C/u/bT4NmpVfJAlWe+02ttQWScPwlKG1cim7c7U0ToOEac+
jnbdPZlxW6+bMqg3/Vw0FNXeW5EfLmVrbkTuXVkZB9koq4quW7m6UB9kCb8c5HnHND/iwf7xbELd
hH5lPeCU3VyV+NxqWf+gzvbnfUom1vUasZBtss7yFWyswp6A0Nxf1rnxuala7dRF6eV9oDUOYiGL
vw3UM5PsKoPgg/WEKaa3K8kBUZp5u1xznOSSsU5AdEElhOXbO0XJtGPm9dZfPrHC36i2B4ioIXpE
JI0oxcxCIMvcl515kqV2UMwjxhhfZUkegPyPywin862e9gh1d45/7YinzoPlabywUeanO1x1dYzq
9nzGJjDNU98rwdUKwNokGR6Q0ydN/pMiZK1XRmA5SKBy++QhqqpjouvKWZbGHh7t0KufZKmy++5U
5c60TUjAnEI/wFFyPsT//mSGbrtt4vJV9kjU8q2HLI5JsjSNIsKW0GiQoIUENGFZu3BRy770ZeLe
ibkhnRtyAzArgrDQ9PPevYNs/DYCtuvPqdCg65jJvpsz3bo6GQ8G6peTVl/TOdtt82rf1QVhFNlB
1vWzGJACFvY2qM4V48F2N5l9tsxhacVaCFg6My7y0LsDNmx46G46DJXY0NMQODPQeZxbDPiLg05I
TfaTrWDUnjpc2XZSWStzLSxRLOcohbVcFY39hWyQ5blV8fzvQAfh3wd4CWVurz2+f/KVMVgVc53i
02rE7sfW935Dbp4wu/kW9H35SnAWYCh//gvpO+1aktSS9RUe9ITN6mInhrB8DdgmpUNhfepaFjxI
cLLlnuvfh2e41BwroNn3jYZizYSP0wsbCQTQ50/VXCc/yTrZKvv1XRX83uq4/dvYvPKqpdsH2laZ
dEhyTYBIEkr8B3AMa1n1Xi8/5Vbjn1vHqLeuGU9PRuKdFUw6fswfQN718gOm8Lcau8LJ92ZF7vGX
aKM2OCiVep947CFC+ZeTH2t3wqzHGXsCJPxNrfkgG/RJCw7unyMc/qWXGxXIxrgFqIA+rbR8aLa9
U6pP/CmVbZ/42UoWkxqksUnYZiGL9RCzTWOl4Feh1i51Rdv0fRQBQWGoC1BuUfLkHZVGV5/kiauo
JLA6FwOLE7sZsXaPCC86waNzj8DYugi04eLO5KB4wCJUmP6qg/VERtRrDP0FxTAkDeO0WKpuYrwo
Vka0VslKeG6l/lIV9eto6sm9T/zz6W8GKeooVlmuWecMW21FiWLWSivfB7zHE7MK5Yd+WjFjWTtL
t8xNqmjZdgTjTXycyVcW9dpgZzVPvrLY4Ke6nNKgfBjHxDhoiasskYEaPwtEk5Zda6YnQi7dC9Cm
zMAzQfYKCkOBbuYOn10H0V4En9KT3imylxz8d710BS5IploB0ZC4ezGUszxD0bRvl5XF3y5Lrzrp
802p9OoKJHV6eT9EOnpwhTi/16Qq8/gCaM+yqsziJBtwF8kukN/bk0DY93OW8iwzzzzjEmbt0rE0
N7EhzM9dVa+SGfoS2ZgY+EXjnCKUYO+GDsvzGyaGkV4Vxc9J2byNVL30NlJ2SP49stRS/TZSgmaw
mHwY82YX4lXxtc62A4JVPyucKBdl0VnPJiod67zrw3NVKvGxUgZt45pW/kikhdyW3Rnf26ldyFFx
Pr62wRS+NATjV4CTgktgADJXTeJ3kGDja1R7wdJPk/Jb2DuoPJA5iz1mVKWoP0+hW6LZUgd3yEV2
e6fKX1n0p6tyMIhFYbyE3tPofGHBCTSzDX/ORicxrLfXLFXtpZeb4b3aeNrOcWJrl+sqSSLw99j0
9sOrYeXY2DC3qor32jIhtKrpXrxSzZ86KATLAo+Qnerm+ZMgVQXd052WhREUT/3Yi7sGt0Seu/xJ
9jAHZ+dPY3Ivq6zKrZeR4wR72X/yO3Nbpmqykq0E8ZsL8mgP8lKyygmGFVY77YMsNYHuwjfCx0Se
OwwrZWPhqYw0LF/G8vUcLGXxRfYd8rS6pKEJ4ztUdMx0wvSJ0NWlS7L8ix4CtTWQ9DlUjgNEc4LU
Uav5l9EbUfNsDX4UeHl8LsQ32V1RgbgMDgt7WUSXwc6b/jXX23KHs169kdX4mK4aI0rhUqTaPteC
ci1P2inmIedhfLKyBkqebuyBIsXXODfw7THACNd2hz9V3nlMhSVzNdHka9EAVgnGDpJX1sdLy6/a
HSpeCgnSufz/Ofh2qvlqf3sC1ccFNGpy1FdmxYYGZj96Fs+RihhZqxbmQtZn6jCtCr/Xb92qbPjQ
rXGSj90sFkt7wTr5PIbSEpwk4o8wbtxFbav4JTST8SJw3s3Qg/4khBvcWVYZLKb5Jcr6oNu6QPzX
smiVJowEAgUnWfT05863mk+BXhmXIfVj0picrLNMyMQtEodRt7BgP3yHzb4SWkZwAnzMMVJd94uh
4yaHdaK4ItbSbYa4UY6eW7ZHyN3ORg8L5SEaEXwL4Hh/Mbv2osnxU4wMVB9WP4oMi4rBbnoUWvEe
Ljw3u9jF2O6RsR53kVc3d+mooCqMFcknEkR/pFEX/PTFztR0vkepas9O4gy40fDsKTPJLIpKdQvA
vD00wYRba5eZ6xDtzycxvyjYvQ/fFKtGy5qYGH6R3S7WhbcblcpfNbWmP2dh4+yKkiCELI4gk/4v
Zee147jRtesrIsAcTqksdUudp8cnxIw9ZjGHYr76/bDatgzjww/skwIrkFJLrQprveGYaVn6VcXk
1Dqagcy+qmPMr7TA+myrV6n9nusT2XKrLFlfqXZOOlF1q6/BHunqY4OR4lev28bd0SMi9HWvqDz2
ebnAanC9t3bJnsjZwP5xfVfQewps47Thq7dwIJL2vo4K5dobBHVyjA1t/urNg0g7xIOhf/UueRod
SLGD6V+f3HokQrAEt756HQOnZ8dEcFw9SiS6ddA7dFRVlbXNOCy9RLZgvbecxuVgOhGmKevrGoM5
HbBvg6o1y5P06+4YzeU73kPTFMKylI+q4Ov96yq1bp5cpof/jlDDBJTXkEReflBVWWMyXAoH06TV
PrKwTf8xWDrgKnV0Y/G1PMRR3GTfxIifqkY1ThVxlf70EgCKqqY6XQ39yb4Y9+l6/31omhOLylNy
Yfc2ddWZ+ptZYml6f7bEmfXiC+csk4gVTw2LUji3DVo5W/Vgo2DyCRPY4wUs68v9xaIK+5FGq54y
DuT/en2YABKRozLdqbH3F/PM7OT4sn64t/exVpzRrv5Qr3x/dlKa/obAmPH1DO818gyooqvdiiq0
BKcVEeCSPa+ssr+b81w4XajqJlYZ/1w6pNLQb0FywNKKrQ7A4uHrUg3t6lwLRYcfn+r5Px7X5cnB
jGJSC+tLzutz3LjnVKTq9qz5SIwE5s5IffZm6OAGoxGcmpj/clV1nczj3CSqR90J4o8WDzfVbky+
dWpanW0sNLRPQ8IociWoWcCy9ntBNEC1Z0UwnRYxQQ5UD8eWhxwJ8DRiIGxoDVIBqqi7NHho10JV
u85p9noEUVy1jU1Dkpocfx3qpm4TmUq9x9TrvMcsl9s+sJYLi7BNbGztcCNv2BH4Yl3JSvbZaqDq
MRJsG9fRYr333q6ugsj46zZV/bq3jZ2zXaG5+rPJ5WGeTe0BSEPu28WjKmY7QbBqLdSVaktIGG2B
07ab/3QgNQ4Bcb1XDU614TDrdXX+T7saoW4lTR7tW7bLX6/4v15M3Wu0wU8CiGtkjtBvPkbzXl/t
Eee1gOH2V1ErA8UcdsLJjfVdq6r3MaMV6xs90MaDKb00dAwnwVC6jU9eXeSHUcT5RxJlz4qZsMgo
5d+i+/eIAEzz/z0i0ppuOy8d8rABCqJB3xG86uLywdS9nW3htXtv8vIUcYR7/X5Ha2b90aqaR1gW
xYNq/xrszbq3HQoc7Zy+757QmocgYePYMRE7CUj3td4RW6oqbGane/pqrEt5gNq4CrnSVq2FbPNk
xxlb36rHfHUYHv4xGWrai77aOK3eTpM265s8j/rNvS31hed91Svl3XTvMgzkVEN1p2r8V7+qS4kW
xn8e9z8HTus7UD2qUE90Df+vtnuVXx0Luxrjlw2OMPsMHtM2IOMyhXU8148TboxkdqpGvzRQHHRL
UFU9fSTNfht3LRQ9vuW9anRbdzUFma10m7Von1qjfGkSnbnETLyTH2SES8Y2ezb9T9WnWgAupkeP
yOPm3uY6+HgkJaQsI3PaFwFW4KV6UcNVkVsB23bd975eQ7XZQk8RDRHyaFb+eDQKHQxMUeSPBOPy
R0ns4yhQgWiiyhj53/UpVY8aA6u1A9Y7oOO8jlYdUPCMfTVYSIYVuXmunGyQb1GB4a/TYIUX+PFr
4STTd6MA+tw6RUceusGULo8BSJRyPs8NpHo2jvETQpoYNGoQ+TKOzuFY2PMfEO03cBnGOMz7EayR
FYBZshEUyJP+TYtI4g1Wi3SHh/S2nmfpSVv3XVBgqp01zdNbLcEkJy7K+oafnb6ehNEpwZUIwcee
n19elNdoKRBR7eqL5Zjkcb05r8kO/V1XV6qQiayOtrQQe4rjR/efgtAa3PeJaa1IfPOg+/K76ry3
/2fsMjVixbb9z2fcbxWZP5zx5NupZ9/b1dW9ban95CFBNnt9B/95pXubejPZgvSyjwvhP0P90k4O
jVsitBU78hFhWIzqvdjaT34hd226AAMvngMPPqBWdf5bXZpPNfZLN51E6pvsjSVcvC6/DGMRvC1R
L7fEXTw+A3ptObp7i+3/zlyrweqlu2hAcNST0qE18I0RP1Sng1TQS8TPhT33Q5s5NTZsMT91vNcp
o1XOlgwUWAZVV5fIpI9nEK0rfWAK3osIn+98Gq+qBiPwtSj18fZVEzaBLX96+qq53rFYKv1Z1YKM
CImLbkBped+AMcM+HbvlpgoTIOyujCwdiAJtZWP/1dGCqMRyxfd3ne70Lgz/tQdRlTBmhjren9Cg
E3BLY3Eo8wQz+n+eDDk+2JUW6MsAE05YM4W9Q3vMfeoA3TzZlZceZ9uDoDTUQEvWwiIq8lhgPW9G
nEbYldLWW/HBapeJ7Sk1NTZNbDNs3QTWM/Y+Tz2mSak2PejJPG4LIls/UeFpDPdni9LeVs8K88HS
au86D6TVVEcDaRnfTv37MDpQAZfuF7we/zDLrjoXmDUgAni/TCGqn0nrymWTxmZ17gwX765Ji05Y
OhBzhpfnOm39JgYI8azw7YngXv1WsME5tFhhb1VvAUftsR2LD4LRebfpxyX0+0S+1GtSFZWZJXQ8
XByHOMAUAKINtiJ9qZ+lES1fRVaO/67+1Ba3QOhXiy9EhaA3rFfRUol/VVXHf9rydVztl1jQqluM
pdsxtzjHFjjQJAQZj7kQO0/oLeTKJH02nBZCRSObn3Jw34JJt96yfrKPmWdH+7weom8aaPQJKM3P
ZkFytBzm7prqhfU4ke3cNO1U3qZE6PIQxxCaSlBe6GGM0cmQGV6R0oyezLXg1NRcx5UPlRLu34GB
ZZMuR1xj6FTDWKJ/Eb5Oz+oZqhBuAgg83sNuBJcm7AVvc6QMbWv+zaprlDZJpOMK1aeHZAARHg2O
uKboOFyrRqD5KiOXSATVe4dYq4XdAX2yMGG6d2iu0zxqADe9pkQ5t5TepxVHaC2L1ru48FO/jf1P
d22O8IA69WtwkCxBE4Jgjo8GlEkUsEYNd1RXe4CDau/GuCDxs3aoNtXrGBxzEWtnDHDYZoMGYagV
i3cLOhDivmcnP/U5f5FNo73VQLuOcrHNfd6U2mfpaBs1YMZhe9s3mf2g7oxKoDrKegWbkZfC0Mnv
/mUF0Tk5q11m3VLXMW9EJMd9XGg4iPzTpq7aVDSbNZyxn4N5gIrGyWiYJ59/TO5VhdPm5jWo3lTF
qpggwgLQ32mqvD+8du6zHfvufGdDBNve72rW+2OrHkI5R95Bdai3EoF9wMInRmR+dcX2YHRrvRQf
M57vt6E24pCEPgHndpkPXiO9nRrmR6QIXDtg3V17/7/vcoakee8xX9Isc3hCnGh4go2A1IeFTzKZ
pId7e5+UJIqXxec4yDDVkeW6/kCI9aRuUu38vWgHdOMa4vKsG9luIuyj737THf1TieqkwQH6uvdL
iyXy/YZff3hSc7dDAL7OikV3kjhGHUFmWTenln/dzSf6CXr4Tyvuf/G4+PFL508pAHqrNI1wcHFK
Igw979KAqqMbpluZZ/rWzA3AwNJ/nA1U1ZQiVTqYh1hP/EdVU+1rkxoVLCI6fCV+zbIC8Ge74rWe
zehZK14ACSP+sRYLlkzbtJmSvaoCF11tlJv50KQLwpZ+/yCNbr45S4GQJVn3Dcyc5aQ6E2+a97gw
lzvVi9/tdClKfHhUb1ug6DWD41KdqgmmBVBbe76pmhMRY4jkQ8TxpjS3q990vtppDABKtzmA9I2q
3v2qv4xuVH1ax8hG6zbK01r3/AmKrTG/+j6ynaaGkSlb3uVVQ9+Ew8T0Pq811aSb5gcysfmjGi/5
lz1gE8+qs47wgRE9D8ImgM/DAsgUaDWAFDOx0TGTK/ZYbAEnZp86f551l92jnTySl9K3vKHxGVk7
k41tyLz5PLVDDbjSzDZzMeO3pw24BPSfcecET9nZZbJ59qAI5/NMtjUvvINNdH3ve4G7t6v8s05r
DZC+q20E6ckj6dgTQsDJcxAxuRtQ3X7zCXTbHQrNhmlbSCXY01VdaQ5wo6ZGwNF0+VpTbSywb69X
0eNgQ/yJVZpQLJEzluRRj3A7lpG99SuTKG62IsmP3vQ8B+uOKEDaN+b1UVKYq7Nltsvm3UwgC6PC
cOb3P4XA2H6vkNh7qXUrPsV+8T0Y4h8ijYNDlBjBMYs0Ylsch1klE/6LlncnmfODu6IZfDmd0rbm
b0U/x0+wKbadcEZO6qmG0LYXsOezCPR5Y7z1lvFbYJh+qIMI29p9RLRT88LWIkGkzwB/xrjfDCO/
HqIEJZ5THbZdSE/oT0GgI39OnjA0FwEBiETEDtCzB3+xnuSWTMduHHvWZT1PLxOwxVBU3WNPOD4m
Yv9H5pRIzDZWt4sro9nXnVaEow3A1MyHDbqSAJ2S74bbLz+6pj/gX3iSi3Oz6la/BBJsK4vTsAuS
tgyNZP4z6n+0JerLnH1/IYXNZyG/ozJ4SIPy21AAJjHrHkZn9WKCVgvHFnN5U/sWl9nGaRuWlabD
fkzYP/LyE92vvcUnUwaY5k2e/KWzTdg69gdsgOYM5JjTCWYvoZ0OhAw0bdyYS5kDsHJ+MxNzAfDN
njJIKrFhwHc4ibu6ZIGdC8ymmjq7Ji7I6iUmb+dkeBRMVX8ALfpDG8vyrY/+bJDQPaDJ864RHWWf
sFzriQBSkayCU1PO4rF4W90wr+Ax+UuWBlUmwgtAJMdfeRq3V2O2MEPL3/phMN4t7zyAoNxokXgz
4IVsKwjy24k5gIinfcJe/Gov07kSOk5cWXEdOzyfDCgyuyXjyyDROxwS8KTnJD4FTbfzTMwTo6rF
Iscen3sjadl8ds0hcREdHIb+CejH1m7nERSyfTYqXwv1JClA2vWv3lKRsJyrZdtHZXsW6Xhqe7C5
KPaQmgW+rvX6cRzhmFV2CfAVXBey9WT7Ew8LlZo0UdfjFjfgypBE7tX3gDnjmiP6xj10fYJ2ZqJv
XBCQAgb/cVngMdhYAIVGVBpnjuX+Zuw1tu5ReyKGHdpNN4Pi0M9pIKAZN01i7pq5kec+Qzj9pi4b
eG95+K++xdRpKCt3OEi9P1U1gS7QkdylnmKo7q8HxHgEpZEZFtMyHiB7lJBm7TbE6n1CjmGRZxEk
5t7p9Ztu1s0ZIPnCLyzxsUvhfLyVMyCT3px/sVa50GSW4FmKVU2enUHI6hefXROOfhlvotrDgyr3
/3jBz+l76nOAm70mCUvzp+l6ryLqQ5Oc3imG8rjz0uH3WvL1iGB5qm0XAd8a7WYy8FW5imQPwa3N
swT9YIxXXfFWJkuzy3uAyG3/q/CQvgCo6yGbWte7RUv829BGp2LxtdcIgd9oTi6G1b+XTlftEcD4
3pW5tvMiyZeHsCMiMsOj7oqBFD6JakNWrzIZfotbu0PJMHEPmUtCpR77fTS05Yb3m12KYjoECR9I
USP9YRbO8NhUfFhGLt6Kkby+2XB0icQhS4v9QkD56Ar5UBQVCjFZ9T7W+kas3jD4VGIThWcaGc1s
31XRQ1sjTpDxY9SN4amOjM/E9AjVyPaic97Y9Msw7GAuOmfN1AQx+8w+5QKthLZr/hRGVYV4Ult6
+ydiL2k42SnW5DLHMDV+7krLOKLQ28a9s0UBufLkq56Lj8bWkzCwJo6+fnFNPDfet9aIvnAMNrUN
ipNpsEnI/Oyza4Ml7DN/3njyoe7y0HdnNxRBieF7Ufv7inTPtQey2Mayu5ZOTzQXVQvE1OBhdUJH
k1L278T001AMzqdVxTCyCDndhB4cxxzpDF+eK23+FXjIKDnBd2cssP+0xlNJ5ilMBOliFudpMzvA
+Soz8DeEoacjJ6+c7BqiKHnRXNKxYw72J3uPeYYZ9qvTp5UbH/CCJ7Cr7YM9+8E2rQe8MzLIqWJM
L6oYhJNeyI5e8qJ1z0CgCmC8w6ufQbAgshQWrhb2Xftnajkfzjj/3podObDEfgCMfalhIXozcUTb
9ZstdPpvErPRnVfmb8iKO9eJ5T7s2rw91rEsnooZHJ6W9M+iX0K7L/JdwaZua0LMQlspxeHLGMHS
Fu6mN3BWbkxhoSvjZ8e28OMHbGkiRGOs5LIEhXOK2KmdRZIZ53S0YGgm5XKp0mw8loggPwANtw6G
EPPjkBQxm1lorcBjmv0wYoxIrsnY1WnmPRVdnOzi9rHpofXYwiWZigEkEgxsicsGn8ME8d/NioLc
dJlO3twGEu8I4by5VoBd4CKadymPg+biN1Cm/ntH0n7Tek6P2n6CxnAPDMiasWRCIl//tjScnIxm
qD61hpxokHXTqXZsZwvlVYYd0+Xn5MD0SeC1fEIr7gAng30Ap4rrXy+sTxYwnBWhan1Obt/j4St0
vDUd/DOIi3zG6GqETOvjJ/F0DmxZM3waQTSEBSipz8BBUcdZ/PYzrpgi0DFsPqGQTYhqoxQWa9YZ
w0Hziv5kQEDCi7aqmorFvJYaLKIp+Vy6rN7AS7LBdMfdvrEnFlnbPicuZ+Iotodrh4jrVfK3Xia/
3QM446zMArStgwKqZe45j+y1iSgFT9rSam9dxkc22pvB5V2iVJMh5T2NaCSjLdLH1hoFRRQGaBSw
3xgHPXeyjY0LZHyv65rEOEX+8IecFDMSE1DFq1dyOvN+QJZiC1LI3eCGZYWDYeW3xhm9cBaZtcsI
AYeWMxzMKgvwJE/H/VJfh6yZj71Mo+vC36Kl7gOYxfc8icQTgdQ+RNqIJavV9BtS6AjDlcuTa88s
2FU7bwgkgK5DuZvEFCdZfUj7DWSGbm+tJqh9mW5QRchu7thXp2DBaRVpRzxY6uW3qq/wGamWQ4Mr
326ugw/Awdu+HVOIL/z+owXE79z4gj/FBRuC4XC3gNb23F2UJXEY5QRaZYuciuByn6ZQhkSEVJQx
5k+ull3NdeqOcwJXbtG32x7tUA05LxZuAfGBgABarJGz6YPCC/WiIhHJ8tClkfsy1gFBdafYy96q
w7EiqFEFsb/NMIALJZnlnUxqdzv77XBG78F9TIWR8k+3gFuQhMsMmwm1ZAt986r0obQaQLrWw4zC
2W5w5vQCt6M5sPF3eGc35Leao4HwgtBkdOn4qaIxVP9ue0uPEZtwjgOKJkmSEkKePWPXdVF1qGKR
b+z0XbpG8xTPkxkSUfuN2ZsM8yjmc+mEwzzUYSJj7ebWsr9O7qSFJen6RylGsUGzmT9cD84J1htl
RZgn69onot2AG3qAP1WLkGHpYKDtGQbK9GhehojS+rqRXaE37vmXmK6dJNuIjWJwjiMfx9TCf0TI
/TDEWh4Ovn6zCejsLHeeQ6PTzl1QvQvheg9lp/1qJ76oyTGsR7tuyp2csz+kBX6nRVQc55ynqm/T
h3wYp1BLZy+ccBnoWPfRx2RZ0d3ijJF3tJsj3IPEAFO6jyJM11CAEJ72y57s8WJHwLemOtkk/eRs
pOD/pK/N4qyJAQqoRWB0nqqTPw84g/hV84B01VVvOVJZQEUsLBFNLDcAy7IjE4V7aacAR5eJzZPR
DvIAyXaXTBqUtUYsx8LJJdDK+q2T1bOmA3hDYFsePCm/GyI3N1Zr2PzCcn58gX1b+gmW3BKf/BjX
ojUm2g9JtkMOmh18bMxbndNHHSTiDEdJJ3u1/CalBVaObcGWHwUcCnzWN8s04T7UB9/zqLTDzhuI
daD2M+VoQ0v3Rqp0uk6ADJG+kfvcjz88NE92U2DiZiry3TLFLofhgQ9oGMTejSN9J7z8A0OgadsQ
Mtshuarv8gQ0YaXF6HWY9UM5IaskI5aowrWt0ENZbK+lg7fpirTbiCg5EIPLzxnSu65uuhf2+A+Y
XXbImKdPlmFoh5ofUhjNTzkAjrFIxbPkPBs7JJotn7yJgFfSNZITq96a7PQ52dVWPB2K2jW2KQCb
UPjIyaa3WEwO2xs5bAoQklvHy56TQFxcx293HRK55K0LfT9Axzsunh7A+EUrgzkcKs2QFfse4fel
dytUoVK8GNBT30ezvpOe34bQlfN9FDjMJJGId4gFfTeQb9k1vRxfjYKwUAH7pjFNrL6CAM9SC/2o
JkqnLeaPr3xVPjEW/wfhz3wvNJwuZmvr5WBkYoJyoPW9FkeTFl00MyqA+UziIyE+A891o4ENBNTe
tZuBLcW+cVAwb1CCAB1edS9NDoXLIhEYkPNvJxD0+WTPoc5O2u6xBmP++YnMwngRaf6sRc2yGXQj
ehTS+u7a5OGXoT6nfSZO5cx0bWvAuSqyGbV38ThlQj294L27NXCh2zSNgbBOFUGdi8ApZfLcmSUg
rylHGjBuwgidzoOucWYZGqf9KpwFFIRdFVgjuc5zFGTLHo4mZhgZhNR+0TipT0UKECBoTlhe9udp
FMNZXd2L2LX7c5ECnYJTw0rtEW4H336Yy9w/8OXWZyvX67NLvGvfLdV1Ruz3jLLOck4LDm0BvKSN
eprfkQzo8+nQkGBEoexC9MIPCfVfhRG056wpP1q/IIBS2mN7XJKCI3IAq9nPZ2SJ+/k8Wj1a5p7E
C9c1iiJ0HHRqzdI+DdpqiFcfpnkpz6wiJYegKdo5ffXhJqACuiGueD6hFonPbmFXGy2pEs5SfnRW
BdtX9qFJdnUIu+8jTW/PS98iuzQ6h5bp8NzqGdjFhG1p2LTVW5p1v8uu7L8+K3WlPqZkcdA+n6PF
RxO3F4dodaNU5wx15a/V1ZqP73vb1uXEm6Zwp2g8u/E7pKaaiW5nIPXP6YKsbOClH1YZl8ZG6k12
6rqFhPuyNcbs2dCCFDd7/jCSbw5qhihBsIOXMoo2TFLrG2huQyWvmcZ0gRLrJsnmqAgTPYoOS94c
R9kgrFDiipgmp7GDl6ixWQMGO1ln9Q4Q8yAv7C3vpO1q/Cosf9moS2kkNcffyAqTDhAlUiHQv9+q
MuBoNdrEazCkOgN0MM8Cjvmm9uCxNT/9Jf9J3MXnk42QIhtMx+d0TB0PLGxQE3FS31VtTtW5XQtV
VYWNmAf/5utX+b+6I4zo/zV69AK5n0dBcLE8GPW4wWz5O4eTfiNtxMV2rmYjMFJmx6EpApI6DIhr
/L8rP0UsfQ7boAWfKbwGyB3FAOJvP/8h8JQgAzgZWvcQ5X1yyrUCOfdbj03gvk+G5zKqHzLmgTMq
2Tik1cUPVMliAuUSmlaPx+xi3iTa8ITDNX/nZa0WAowmnRCny0vUFCVz91LsjTF+9siKRcUrvuvv
re5bh2ENE+iOU5ynGLXBtjUvs4G1zQEigvfat/yGg8EHL1lUb4GiQWI/UMYQKYfxpFVuxk/Hn69i
RtfL8TTJrok4Y4B4QzPk50gX6HJ3GtsqyFgXPpoTWjCaEy5knUNtAqTlW2aYBbH9iopkWdfZOaiW
P/iy8acBtHqyxxJvTTPttgkpMnPsgusoFutAULmGNbZJOUJsnVZWN72A1DhwjNqIvE7DPo+rm5OS
cUYPCdH+8gDRftmShQkYhW6wNSGQiseN6S/ZJ6j/9hKVqb3BErncSm1pHjKEMyyj0j5qptm9N7X+
KceX6BnvTHLSztL9PmXi4C0d3vOd/ep5ojrwEyiPEXH0j6qMUExItR99ZNcbVE4HEKMiv2o65x4Z
DLs6T8SPuE7eiSRtcOC2vw+xeEZX0/tVCOJprAtmqbm3PGL7UsZpE7Y6tm22dH8SmfeJBTBHeXrX
HwmWvJAahOPSNxCtiJZsq1hmJxPF+a1X2MsRMczlsJA62ILStLaL1skd28dtVY/pQW/WeEdARKok
0tqJ3r0C9MeuUAwvJXwSK62S75FWuzDBSSaYr1mtVyt5Jdnplru8yFH/3knjsxy7BpFrCJNk+8nD
4NWS+mmADtBYbpHuzZ5FmhWQW7OZSWrXzUV+aYp6vDhr9G4G6jtabXMMhlZ7x/p6JwKLkCqMvW3U
57spTuN3kII/BUZTj3Zram+W7mjYZ+jjzu8LkI1OlezzdvK/t8Sv28AHWy+j+ULgM97mNnJKAxnk
I4r8Wx8l9x8yGK2Nl3nGjROAdWrrRB4k3LPXxO5gvZMJ/9WiQusE6R8thsTspw3rOajyevUesY+B
NYhnq4kIbWii/D2vfyErkJAjTepwad3gFbRxtI8TD8Jws+CxtWTLjRDDH7PZnZZZdK+j7PznHmGL
pATPjNF0e0BQmulI5b9z3uxZ5bwzcml5eK9/dauRqlHVVaGG3+++t/3PR6hud4nUPI9su3aKiXzC
/lhNjb8uqxG7Y1VXV2q9GRKdQar+r8t7/324alPFf9rUc1TbbHTl1tLrKeRsl6OCX5Y1i+p6qXts
YQin/t1qDTYbgrU/14Ds7vBj+6v+detXKWbSgJqj7eNMNGdV1OsyO9oV4mOqbsv57zoiyOwih/Sh
ms34xTF0fg5+YW0AEcUvqq0uXGb31B4Pqk0VOtx0PRmjh6+mws2eYqax+00dzo0nG1H4rzbVUcql
Jb+zSuauD/9qSzUZGsagn+5tnDg3aKJbt8rOjV3i1/HBqVGsrrTGueq1rV+jIkhY+qbuR+sbHwVA
5FdT16bzEoli52JA9FzNC8eneA6ReKu+JyAuDikGkEcSI7CWYSdisrc1zGDYDm1OLCUqH91qkA92
mh981tgLTp5skZYsP8EcO2Qc+S8lyp8HxF3eyzb3rtAP9Z3GsYtpJXYfx25K2eHrj9nUnRFDKS64
9wosdQByg6JadlZguJieFOjHVcsP4aFeyAcdvBLQfyy7Vv+O3lq5FaNb7vTFeCLd3HPE7FH7q7Jp
IxHJO9htRaZHR5DJMCHKsfXeZsOgvzfeCGC0y1Y2BZGkHH8oLKhi6zOt/7BkLzkpA2jsY+djGe16
W8Cde8kTRArqqfpJLH++qKY2NvtrkBcnVVMFROF4L6F+b9V41db15nvgDO2Dqg1JtZBhmh67bg7A
qXViWxXZ+FKKqIQGm4w7LR7HF9WWVGx2AUddVS3AlfOSNMUvZGj+GrBMKB4TlQSDsj5DFYX5ZzI6
4lk9JqiX5KRjXRjeBww9rgG21uYn1dbwu33otOgaSHL4c7WdYO8+GUuhY+KZzXvPj9fwBNO2aoud
5LkoyaCqJqcaQN3m1e9qXldNybjMG702zIOqprOsXmai4l9PKLHANgEqKcyrArkCB31K69Q7ppL5
FcmWv0G3X0Pkwv7ciL7d2/87jhB/CRzSMvfqefeBg5G8TmTjONkU4wYFp+oRyUD7ZE2rfk6TTKFq
U8VQ6dVjtxZxqgHnNOdl1XyCmvNPx32wkS3esTb1p3uTuprzqHq8t/lp8UsPWnY/bRKEfivTx8ok
ZSww6/26ure5WgeIoA3OaoRGhulrWBk3+VEzAcN0JuLVaW1jhqIX3XtMIGgXsWfYq6ohqgJR/R7e
tefIdxFFK8hnjRWug5NRFMdUCEDVa3UUfY1jMDgTpJo4ewn33Qpy8G2VTYR5rdok1Y+mBLnfjb37
PpXteBQaOzbVm08yO3ZtPW9jG6780LneOWrZlLgZ0TldMwQiabn75g0lR7BAfKiaUxjZ65onULXE
j9w3y3ZQSeqKZ9VU9TG7iaJeHlQVxJS9wcPxe4POw9acmuDNSQYNSbBE2zlB4L8ZbI2OesmmTlUr
pF7QX2OTowZbTBdPMBguqjMC0fH2zeTfetiMs8Xvqq6f9PWhWcd2twuC8kENxJaYPd3c44yEcWGo
2kZWnp2QqFAFnO+DpB4g0bDkTWphU2uTb3oR4c41jdMN0EU2lmsuRy+Xe+ENOdjPODmUqIW8xeNz
XbfFPtAwhs7HVfdydF8JEjgkf41+V4HKeteygehUrn/r44zVfS6Ld8eYZvb5zHJ4j+TsxS3vsiTQ
nXFUyd8HbSLZEkQfqArj5DChIRz09kHVmnps3zzrxOyY7Fy8LD1QQWfPNAPoWxmKxmUk3uVEJCtv
SElBozGPRhl7G0FOYI3yeZsBpMsuye1+TxhrjY35bOeL17m3yo1tFvExMLfYsPhP7morogozP1q2
drPK9ltvaljx+M18400jw1FNxKtzzi6aBS0yJXm8id0aqqGJhiCqWdWPrhyeoqjR33AyVIibsLWD
6LUgrpU17NV1reHzmQ3QRWuhrsS6x3Ar+zEu4/yryZii5KxZw0sq899r17eOEjeEq3DQh5vZ4l6K
pvhk7y1/921xHabC+IVbwz4LpMNh6SbnJWRDXpLD7jrgEk4WBmj0fotX/LUo2zDGYuHdTuUpAcj7
u1EgDKc95bhhvJhudUHgtdxX/4+x82qSFOfC9C8iAm9u02eWtz3dN0RbvPf8+n04Od9QUTuzsTcE
EoLKAiGkc16jEafNlTjfu0NckvSOvjDpq469C5EhbL0QmfOkfTT7oiYQYEc/6/C7Gsz20Wu0BZ2f
u7tJJUaYx2GBcbZL0FYFGWvP+tMcD/nr0MULuzANL1JMK/RGAU3cwry3H/1uIg/VDRVcDWN8jGpz
4ZfFzQFUcHxqKjRCLCU/YfeEF0Bq1yeCfvXeXGjlrMyNZ6b+/PmZHCQJih0gqH2skOgnqZVuYr2N
CN7YG1N/wnXwOZgZgQyG2kPg6wVu3zmoL0Ur33SnxSYqy58sVmtv/exqT22jH+QY0qfeTYeH9ma0
f3UMzm9m6HgvWYnKO04Lb71lTLhoY8K8HBsRgiPWjKvpUlLRW3yueiL3S6knWfyc48QrJZyRyufG
Sw6hX1pvbVFhtptnRznWeZb65Pj16VoqzeqpHeazqSYqshb6KanS+T5bNq063MxxqxOuoVR2TX/o
XcVGy0i370ddc1jzTtmGiA6aAVJpLEdii2/MNGU3mV7b9+qgcdSf2nlvRlGPYO1SlkOyIYGJW1B/
L4XrpbKqsUiqFoRRsyE8DX1GWLIJMUxzrTqEMIRymBSL5Q+QBLA5e4E9k7UATkRxbHVaz646n7tw
er0W5YhWl/0lspL7LO3/Mou4OGdEvO77vvp7gwKms8dXrtp+OjCo3nin81PWtq3haMamGbVqA4Ac
aZHlKlFLMGjUYwQDTD94MBJ3PIQ9ZEotVYMH3iRIAnY/T7eLFY7USTsXh5kHKbqV+QjjjijDcv5a
P1cN8kW1raDLGNRM5XxtF05+COOUTR63OQBjKJZDWpJEXuoik9ETIaAAOIfdvmZW/lb6VXgvJc+b
/AVaiSP5cnBoY+WoDHbMQjrvXlU71+9s7CNAjLSAXmhRAUtlcfwihbAmx4Ts+XwrRa0FygEZLz1K
sZzy+OwPHsjh5UxkPLOHeYiuf1iqbGvaRnUaPEvJygZCrAOaKFKM8H7f2+YSiF5OD22rvMDFsDdS
THXHeqyh4EpJfl8b6KfUzupH+e3ZgvMarVjBT3P53QuwaNK1ci/FEnN5umaOaYr8NjtDBilGCGop
ydUiv39MS0K8JJZJrVlarm6VqqkvNskCAslTxVhtFs1JtckMBZh/vjljMW3iIHC+AyC+qdnDk473
qbHmP8Qt3icioV/LDroISfnwBZ9vPvVMDTd4dJb3IDjSU1nY/qU15vDG95XoRB4yPxWIeD7oWfye
Is/2q52cZ3PCr91xy195VthYLifjRSsxNXZj0DfEfqJfZxLxDRF8FgZa4Mb36ZjHIHGC4IYU6TEe
51d7zo0NcpzAN8rUvmvnrpg3WaXRvXlT+zR7kI1i2+kD0VDMwvzvDgqP2z6Bge4OFfm0oOoBXAE9
h0OnorHZwWLx2vEGsPx8rpvqB7aZytnSsunV6iq63fio4Qf/jn3Xz3x2tyTo7/qp9A+hHf6uuix5
iOII3drUUQ7Q9NX30oo1Jq3tQXN1+y20j6TE0i/GPA8HQ4nivaukN4Hi/WS6rl7MOvptRsWPbgxN
0juVc9JAjJJlc/FfQmhsrOMUBSbID15oJN8GkkTpZLlAkSqSlQ4vdlKN3k4PSS9VAAGei+JIRD4m
5YfpeZvHeIigTkyWQPtSzYF3sjwynwDf030VIo9pOoCVBrDwTdP7t9Y3F9b3/ZBrz4baXCCiVxuy
UMFBLYiIWchdEngZifeqzM1rx3gYx286xhnGU9Ha7mnKOuQPRwDK9ZY4o3LSFPJqcJqqA9x5HXkQ
37j8BOqh3qdEwHboK9m73M43BmqVZz6PSGzawdcqc+uXWeejTZX+4JC4B9zthERM2SjmGN6OXvxz
yjFdHAe0c7Fa/DNDgylb3cMNMGi2Vh+2TyRvtaNVWeElsHKi8lHp7oJcNd5Bfv4YrLj8Y6KCSS7o
d9R1FeTvkGB9USIOMbTdRkWk7owB3PCsFlr0WIFSkZJsKqvVDhDnCY4tLWTjlzpIl9G78SGrPCOj
ogH7i09gI/Yxkv4PvWaqLxOp1b2nk+uWooWQ4n0We3dS6kEXvgwGZOzR7m+lyoB9cHQiu9o1bqK9
eL3RgvIEQLSUpEozLATf2jS5yAnL1+ds8GVm7hKdCs1f1D7L7mXygbSaUfkkJayNgn3q+jixLAdH
Vjbkq9uLlDxd614iJQUh4GDOJ3U6VhPn3sttWDScIBsmJQdeDexFlxMCV5n2SZWooBFowaw6fux0
sg/LQWXZjAOBPwXSwFlaEOoeLn6BCtR6ycBNL4ivJtffnEVDsY286WWKCXdMlqa/ND4OW3kdXtIs
5EtXtPEfu7XRlWbu9OyE9nM6/CrxxH0lprmdDGvE4SI3Xsux/BkmCE3IMUK06hZxSu8EYtR8tTVs
8ZTeG/bSNjf04FLhdrKVo4NKpgf7devom49870vAMPWUXbyQGQRUtOhZNoijFPsq8Yt98k+dPkXZ
Jqg8xLttPXqeghGUl++h/W0e0zAyXtyiM16SWWHQB9NylmKseN1Zm4GHSBNtsI0XPmCTk0XX9nlD
GnlEpfVkL6dXQX0A7u4jiA63rVI651k2Sdww2jXDeHaC2Hlu0Ua/H2MFmrkOAK0wA9jRGJscpTER
wfAJLTnWNH6bb0H9Nntu0LgH2Pz39eruT5Ep/h5mP8Ao3Dee4dLpOKU13bUoda1Z72qN75mUMDEt
jnMFwO5a1H3OmrOjD3DjQapGYyad18Uq7hBV8CJ10+xftJwXQ0p1q/Sn1qoLWvBHZdPb00MJOOTu
WgULEmOkwdsYTh49Oi6veYt2lj3p5obcLpliYwieZeOp4VEtjPleSqPvNvdR7R4LPY2S7dwsUeC6
cjZytIj4yqeWTuisSeLDWmd4yW9PVfno9WXzpEWwyn47eIuOjfosG/oRCh492eq1zjeHtzpSx1sU
fdTnPvDj21qz/1obJKxTUN5omuNa5+J61Y7Xizb9gGAFMkJba7SnWz2KH9vRy+75Bmb3pNAvPSSI
i5TwW7TVjex6afistWZ7/lAnp1lN8aNu/WCnlVUGyCd3nmTj1kQJHQgBMNSpK1UFkC65mHrYJXBU
X+rYL1/8pCS85sXRUeqyKCdWGQMxD/Oi3E6Vr27o+/5ZGpsGHq0FKsWGCfynVHFVShlm90EX1S/1
XD63BArv0HutX4oEkVszVPytCh0Ur4fhxunMnhvAwRD41I5EKkgpza5f1KmOH5rYPctBqcKuSiN4
33hnbRrK+8kcb+w67Hmeg/HWmEN58ca6AxU0BdldHZT7vNwr6lDumsapd5oVzACP/OZgKoZz1ydQ
NOLeTxYXqz12YF8awy/gw/e3ftnfWX2AYntITgpewg+/iw9WiOBBYrHSKZgBeKVWncbI/jW7OQi2
+qz2AcwJJQTTrfb6rmUOsm2YfeQeNjV6tplBCW/HSIFI6vM1l2wf+BjY9SYYdFUZLiAm3rTaiY4B
HwQC3CqQdEDKfa/fqDNac62mGCQXYCe5yjEd9XfWXQw2oBd2paHeZ116xoxaua26EnpsP7jnrIcA
ZxhvcTPELP9c1smgPbM+dF/mzNIuExlt4h0twUSj2GT51MKZ2qgjTrqoE5O+nXAD8Mo+2bQz30gW
w3dq/6SFjfe4iPBNkBjsqTLhPQbGrdnE6kHB8XRTRO/zPL+SEdpFrVYeCrt1b/oMX1wCAeyum2lA
Ad42qhtEy76AsBgxM2v7Q+mE2IHqun/f57+4THhBbsXYoPs8bB3TIHNbKNptxlw1s0b1yUi58lBl
842F4GwQAhLJFJz7Eh1O3pScGm2oL3Xn13tcCIdd4zjBberW805t9S/BiH8AiKluH8xQNNS5fLKA
fzxVuvmmxFF1ylBrvEUmEVwJ35R92jjtbVkUREn0Af7W7G+DaupvARKcuhpBxrZOtnldHr1s9M65
MVW7lHkDSysz3BiYMm3rvjtZ1YIIDDptbw52cgAg/AOppu+LJ+XJJEu+5W71W+Bw3RZ1NiJ49Bu7
UYDrJW17o7FFJwG4FloSrNg7g6+9YcO2UX9UiT7BqzPrmwGgwVlZAh5G8yQzam2ZVjNFoRt15EHS
EGGWPEEyIhpa9U3Pvve2cp+m8HwRR9mm8RPo5T+za1QX8m8qX8KkRnNNvUxFpT2bMDxMuj3pXrse
EvA3TrU18jC67fIquAQjM4xM4/2dQhyK065Ebm9Yem+ZEbJyejQpnOgNv1cmmAkxVLuq62NoTz9c
U3VvRzdpt4QC25BQ6BXsgEUXuSXbOQd9iCNEAJlGy/G+KuolUvIFIkC+HeLoV5OVuGRH5olveZ+A
WEHeqj5wQ//UKRYxI2F4sg+YcrSV9UhgRN/EoMt2fty8eG4Dx8xtMBFTjeIc1oyDsWJu56FvtmVH
TKDOH9E0VW/7KNJu22XjmPgeOpAw03wT6oG/NzuQeqGms0JRnI6x12r2QZK4W0BZh6gIfilkHlBi
iFAUIpTxs7eG8r1F1pyP9qnLcUNzXDhNekAORB2hp3pMj++CBiDP/MSKpN2S96xK8x5b82yDG8Bb
Gqshf96xFgj1boJc/DB6BNhrvZvICgfPCKvw+WwrEEq+2oHDN+PbEeTlBvclZhUsCrtEhcNjtgSv
5zQ42N6iPlv1vwLXzxAoM4A3unoKiMHMAR76x3DG8U+HML/pNKhM7e8B0mAE7HffeMD5atsh6uxs
zLxVtwhNF3u16EAodwoGLJqqIB+JXkwQ+CQWSvdlqqbnMbSbW0KN2XbuJkTRsvYB9vIzkeZmY6En
f/YmHRSo7ltnx3Yvit97FyXx3Yu14HSquPveuN5tGTHMmo3CMJZW1WlGYQknzm8DQNRj1XXf8D4w
4ATbwV4pk+luwKvo1iF4XCwE4iDVX1LHvQH/MDHLHn3u4PBtZNVOdCMAvhTHe93o/E1TQKLI4opA
RRuYZN1K61S5VbGxErs9Al0vAMV5FqAbPgYHyMwXJycppRdobiEd+1JanUuUp9B2SRwfy6k1j31d
eX+l3itcpk5t/Z+zXe/gvPMt9RaIjPIzMvptbmXBRR8DbPYqtdmxUvdOPcCzowUOFNwJKSnFZ/HW
Qbh3rIKgh2rumDPeeaM1PKYDGkUOJcRkkn1rBq95ptg366YaCudatJn5n+0aihiG5/eWz9zRGyxw
jG4G0LPyvIMf+N429FBf0xj6tiyZN7oa8Cr6pnEz1zFpU2Yfv9Jc3+dBMl3UGfkmhKKetDj4bS0O
UVB1btEtls7I6owP8bJZxHPMfNRuVbNun4a+ne7beBm5KXll0D7VEVPdqk6PZeCo4TZ1eIxgws5K
y/qj61NmHlb0nqQ6Oodm8WgZo30Y84j197Lx3bvZ6+ChtVq8b7qn1GmSS8jy4JL6TrQzCggAsLGj
G8s2n/TAgL3hjfQoXAMHEFfE9+L9oNRPMz6HBPZYnHWLwJmWnQQDZi8ZaajCwBJNa/G6AoH5z0bp
yBf1aJsWHnYZRoikll+C1BgzryXMgl+Dg+z5kghQZn2v+7iDYrgFRwJPSQ+OddCDxpqCYWLF6XMu
oZFbBKXPdNTipjGnRzWcR6gdvr0bUaXZTksRmYJp25s8LDN1AZo5YQqvpEN6ctZAF3lmcQMi4zRM
MFKAK913ZvektPg/5Wac7HS8GOetYObChcBvgT/bO8OUwymY3fsx1TSmgl324JGau8RN9T4DN3rD
awO0YfE9HKL0Tc1xifHaX27h07klSuAsoYJ61lnppHQox3O1O9lMfMIAWHnKzpfWaIBjNF/KVgHs
6YMUmOrcvMhlMD98jeogP2dxyZA9ds4O32fgIaQUAMEV87ZAMS1yCpv3wt6aDHl3gwaltwYooHQA
q5KGv4fkiH8XE2A9JXP4HiIFh/joYQr8cuc4IwT3BW8EQHuXaDxd9H9TZZv29R/WNe1NO2THeqz5
TIIKTByckdUEklALj7Ouz074tchL4wsS8ihyjs96ElindFCeZ4IAC71VPVbmYjwQf1M74xR7Y0i2
fufFs3cOI+s+JpW2TXVklVo1R/jPADFu37imPt1qafw6qqxSsZJHRjGEMryYNFU+ujZJw98DCvR+
VYAIsro72CS8wXKV9lU4Ip3+dIOjvQDbdZHGViYWAibjtLbg6vO0b3ZFanuPsACcB3V6nUHwPRqA
Eew8aA5VnHwpmRggXxkBrSxJpkpxTvWMOR8+9nGuKMekc0PmT0YK/MXa5UFnbKuy6E+wI4rXzqyb
0whbZCtFPXEa8Ma1he2k0twxXeb/aTt7p5fBr8lWpmMRp/MNwh+P/QzY23Tt5CFAyuUhaLSazDBS
mE7vpHurtqtjCQ3cCGBnKAkScxk/b2FquANSwU5IkrEINs48ZntW0Q8GcQ5G8V2W4fcOWOx7br9i
WtaeswUzUy64uhCExdl0HqIFN1obk3oGGBEuSFLZTHr0riiGv4//qZJ6aZ4tr119KQPuq9dCp9tk
RcpWgJ6NDnJaq6tg5x8mjAVPVvgaNyAF/JexCdJDAJ3Xbg24RcP4glA56oZ43l11NQQjJLihzGTB
4MYOSt6L4IYc6PwUkuT4Y3Kb4AIuy5r3TFb5JbIrb7RVwSU7yW4yE0GChcW/N9QFaF+31VEQKpXj
tEAKmctml6IHbh00eD34m0TRljgCtQFYrD1Zla+Oku8SNcBo9ZfZD6CYlxvXLFeUvRWfaGuJOu8F
qiiV45xN2UlaRk7LnUEWMfj7/Ha5iLTSQnXa2E6W7uRXJmhNk4BF+Gxx9TsGjXoUhRHH20JyH85g
OH92y/Mbzcg55ahRSw5YNoncf9mNWSKT0sL4TopZVh3DUtHxn1l+Uw7uM8A74yR/Un4GBr5hVA2I
k/TVHj/1X3JeOgZwzJfHeH3CUil4qdwn62ItpNG1biz17ojUCp5MgD6u2F/pDdBuyVCPUzruVb3+
Lnhg2QzAqLsafh3xVCRHsmqwMSOqnJQx3m32kvS+4rxCNfjWw1zce03IE7WRED20SfMiz95O3IeB
uM9hrg2GdWuI0Ntj6k56q7ikDsu/NkSzbX1oYId1INRNsJPHJU9D9kqsUpON7EovsELdJ6/cbbyi
zy/4Onqgz2R32UBEoG8oxwrLcMaWIZkBIgBzxrHWnPcfduVsB0cKkMiukV+uu3Pag4ayo5P8vbFp
iFE3u7hNvsyjfpE7d71LUEs3hZVOO7nXcleStmD932qIrywYAHkmcobsSd21O0hZNkaKY0jThUA0
EX0cumd58NeuKbdm7Q1ypCbyuanAsO/kVsiP1Pua+9MGhb4lgs4s16p+tIttCHKX1/tr5k4/A7wy
DhmzAXrdi1blLUzb8JDPEJ1bfXrWl6FDPttZbDvHOZhBAmPHt1Ghc6KE26AnZCV58X/94Q+/QXax
vYLsrof6teX16aEmk4M0MfSdDAHyfe+QGz/ZALLG5xQu7/XmXuEUH96aD6CKz3fQII1XRLAm5+Zg
hLk272M3/KZ0mbpf7zCD4EV3XCjd6+Ci9o8ZJpYH+S29Xz2k9qwe0Gjs522ThbftoCvAPJZxaHmt
5UzZ+886rytnhAPCZCc9oY/TA1MYli5LR9BHpJ1MONZr91ka2NVMA1PHrz6YTtKDx84aTlNusSyp
9rkzYHzkLuDK//y7dpGe/RCssJcbwBUWQMra9+b4ztUXAKNR2PUib8PwtgzL0pOkuNYVRH+WEcnS
Z2fvO9UAZiV9dAKFMVLay2Z9Wz900euuHJ8rbzh5jbmVnnA9BVuBo/LeNiQIZCxkwd4cUeg+r2/4
2pelTorB0gvVvj80gPSOoRMd5JgpnV1arOd/7oJSlqcme9dzpHzd/XRcip/qrt22rGz776EHWzkS
/Kl5DuDKbVLgMUUKyK23QTgvHw7dg2ga6CxUJ/2ADwV5euYF8sQHW8cY1HnI5/bJYW7A+vBWJ2Ix
qwVWzclTDihlqLsba8GqzmP5lA9udzDNmalEo6s7NSiI3fQIzGxI8B6EdzDli12kOQ/1LojKByer
Pjx4+avSD66v01qWyrWbrH1FmhRD2p567AelM8qmXoZr2dMT6EtmDOdJ7r5cpADPOIFZodv1PrT6
rbwlsNqpld0PtYNr/JVbiCjJumXCNXgPqe6rLVyKkBvWxUp6Jg4ONSRe8A1jor9FPXB3ZEz2co9l
I489XqYnCOWyRp7SH/mkX7zYyA7qPN4kZolAmdedZJDRGLVbOLsl6rm7sAiuXwCj/QUpPzvLBeXJ
yx4jfbuwYexo+DUP3iNmce4Vs+wn9ouP59khlx6xDgaqpjpnzlt/n96O2q6fIN6vd7HMHEbSZPnM
ZG5m7XwLupCQSuAF/AUu2WAm7iE/Kk3IrUE5MdBFGTVrf9Uxk8kWeN3qOLnOeQKYQz73CD0SjeLI
3mY4hl1nV9dVVKQFBTk3XbsOwnCp72sjMQ5yffldvh2N51Z/mI28Paim8SRPdX20spd33c/YmKLN
WBQo/UMh/3uBtg4cinz7pXyd2LE8LXGkYfkAxn+vZXYOO7/NhzsE2c0T0LTqIqydIeqqC33hTxlm
2fX5ypNYx5j1wfCB/p1CzzQnr95ZEKSRxXAMHE4KXgKXEXyHQuC+5JbJk5FuHajEHi3gwX6Bb8g/
g7k0WEf09UleO/Qy3q83YT0qe9Lk/30p5moj7KU7eZ9kpiA/RorXufhalr1r5Rxh+8GEFmEGmegq
nX1S8ViUJvJnr1Mu2cVhk1ftukte+29Y/fVDKb/zwyzjem6Zu1tgAbckBLHH4EMv81eSI4Su5TWZ
C+RgtsFkfkNrhXhy2CenoglDdS/Nr7v+8gWNAIN0QXqdx0lPlRndulnrpjkj5aChFKkBE1smYfLv
rJsrSlLKH+ay119fziNMnLuxQNetZ78Bnn6wyVLNW/R6C5JQP1z5IWZ90V1dPcvNlkmd7K33fq0j
EYTmdQABZG0sf30trufK3voY1wPr9T6dG+VvHUIdjGGMmTJwdgAB8pOU5c3jjics45fj1x8/l1qx
iZRB/TCNlEd47Xnz9wCi/Vm6a4SSLqDp5RmEXYfkhvSUf9+Vs69DFaCc5uSW6e4zFSSAKbIu4T5x
QoTgIUfXA+saUA7IZm0nxcH/OWh1fr7++qUnX8ke6ztznc9cO7PUenrekT/5572TvWsr2f1clpOu
V/3Q6vMf+HyWopHYaO1XbUZqVsaVdfYg5/5b3dpEjl7n2bK7buR5rEXZk/P+86ofljPSWhp++lP/
Vvfpqp/+UrAM+BjN1V0Io295xfFwJldRzde1qrzwsiGUAjkTGhGL9yXMtm7WujnDExT6HW2q1mD3
2kiGW7n42vTDEdn1zQCEECn4a4+Wl2V94z+9VOsLtL5oUreeJmf8Z92n0/7t8tfXdc4Xcn8Rg/Yb
dy4ObUxrl7mwfLjWzXUlu5Y/xCr+rfmnuut6Yrns9S/IdT61uf6FIfFuNWX4o3ZeuJWhQdagsrd+
o2UMWYuyt07I1saf6j4VpZ3fIxjQ/9RqJBGSwobIx8tJ7p3prXTh667USnkmlM2yOquyg+4VL+vw
DpgK2vhaVuaFRi5lGfmZCwVElKzMcq+hIz+w2nkrwwPRfyRZG5SB/6arXQcNWyWGIKNLUc6QMBF/
28mTlM063EpRuoIji/61zdoN1rpPXWi9zBg0KSELF6bXoM7mrnP0dN7K+jcBYEC4KBlfg3aIDtc3
Xm7KurkOq2tZbtd/FuXA+upKMSCQ8vfwLeVPV5C6OUvATmgJr9E62F8n1tfj8nzWMxu8Sli8ZWeL
wIixREg+rBzXZnKubGRisBZl71M7GUTXug//uBz5dMrgVcp+Nu5ABT7WUClwDZAWRMoNDSTH8uEq
ccRrX2To8rMky05yZ8qkz7PTrDqbJnOskzzh9Yle3/0PwcwPU4W1qezJw4+KnojetdE1yJU7iJ4Y
cYRMio5W9jB7JekY1Fy06V5e0WucUnrAOOtx85e8yH9HtWo12GOdTeqkITmY59k5QSIYljikNdnU
DdnKzVr2rUBB/yy0NuWiO+zMFgZkDMhr5MPSteBo6v6NcLYtEgCRinaN3FV5LnUGlUmvitcyhmci
fHJ9ecBzi+hOe41nfrr9clM/PKLr0vV612XNIrvX1zwiOTl75rSXuyx/dt3ID1iLcmM/1V1XdXLk
M5lzbSmH139JD0N9a2Ott8HGEKu4IPffuyIejwZCgHsdxixFqGcIkBZnfCY5aunkzgwHmZ7lqOcB
89STBO+mOniJtOyoLddQkzq7K4O63UirucvGkzKX5k7tM0B6w1BsmohXXTZe5ppb2wPgqYEpuk0T
96BGoZXvkQzCcJmV/Z6oJKjhyTk3etA8wMki14xoLMTzzMG9KFZvU398XRDtzwEysM/wb+odqnEj
qhwUpS5D8ChLSE/UIyoQsV2lz7HnoCxodndTjBaCA2zhoJPbP3qWPz+mVfMTvuOpN7XyfcxNXLVS
/1teMiWv8YG/+IEKUjxrXntvtr57ROvJ7PoBCQetRR1nGDZBU9df6hlML0vy8k1XU3uLog7wqgjZ
LrVYbAFMQslzblXoN6nqrkIiGGWoEhw3RozV/bgcIZSEmcCAo0CYaMemsMv7eUqqe9mTTVYUDrpn
eY6wMEF4q4iDXVkhP+RPw1eT5NmxVRcpv0ytDOxIUOLYLQHgjeuzcouLGNVrFcKn4WMkqqJguGuz
AkyQ1w6sh5vCvYDUIL3mEWxvUf2a+il6HJYNRJfo0VeTb8hqKmepKjNMutFdRJWrQPjMsMjWOMFj
gxr2o0om9DFVNG07jWPACoIDse0BrUpt7mWOpSgesptpGLp7Lem8h3nZ1BmwPZu+BbuaFuuBUM/S
rVY6uKINZGfMCbO5cdTRhfF/T0k0319LoDlQ/nXoc+v5VWR5D6jMRNsqbDfonhp7R7PM3TQ1ORpv
gOkLQzMvtgPUGVirttNtPWk3WMEjg4EDeOmF5W0F1e62WTZrkf55TApiqAPSRjbctFK/5LOZGlvN
NLSLbIop+F9l0VfKdvJguXthSrAZUYPX3gcw6tpj/zUZ8r8MUungwqH7826Z8JlBJoJWKCpUYvr5
N+nOL2Ge6F+nJgGtgCDOazBmwK7RwXqYNXLJ1pRYN5Wb9xe9j9tTmsbFPY9Ag/Lfqs/NqNC5stS8
U43+tUY16M6NkofBrhqor0r9HPckjhzEHvdSlAOkQt+QX8/39bjpMe7YTEvzWEsx5YvBci3nkcGm
ylGg3TJm7D6cbOXfnHQ2b+RSdWNq944XniCH4dSZIYt24INT7dZf0AbJnzCck+t1a2NuH5qu3ecq
sjZbH4vlPsheMCqcCdoXDWtl27yBaNE8wz3v7wkdn6WE0W77jGkdZKhsRKxpaSF1jlF+PilxX1UX
PS5cAwFqQ/shYrHsKjDobtFP62/rgbBymaJ2IgcclCzOyGAmoNm4FbqptEfENrWtFOX2ZKm6fKoc
MGHL/bHHEaBLtUz04qM9/rn+O2mS+0e7qOGcLfcP1WkQednk4U9PnxkHE+UU2ZVNFcww3Ney9Lax
RULyQ6UcliMd5I7d8ABwBgReMGzAdWGpUFYMSnr9V10H4am3hwCN97D6VpYHOR4PYX1IdVSbqllx
CFgrLm7hxAPPTRAFt92yGRJ0T1zDP3440PcpdjLvgW/HeygM8U05ZngYLhvZkzqTVTaWDTaKarEW
NfgN/kdDOeXaej27GzEH/P85JXUH8BWqdvx8mbYrELl9Gu9LlWjg9tOvk9byR6ai1JvbtF14FKQd
TauFAYsi5V20bHIEJu6kOPk+ioWRP0BeV2OC68vhUkW5fLM2kj0c9G748HXkkTk5domqhGXl4Ykx
KcrFebeA4qMsJUc/nSpF+cMtqqMnByHw66ny1z6ckenmvisBaHw+sPyqqYwhOz7Nhf1Xij0pyKXZ
TW/aqUpv3DECcKKhvNll5BlVshX7pAi1F7UMh1tXr3/koaa+DHahvuhhfd8xwN6Tm4bpguggX7/e
QP/LqVv9xgZa8u5mXIpkTnmXombwHlXKF/jIwYMcNMvgzi9i+1GOgRTepxDqnvOl5Vi/J4Nmvmp+
VLxpyVma8M3JXtSmgX55H9bpdNsHWno3LhvE/fRhYyY1u3YzbxizQeMtRWkD0ZREju/+VpMB91KX
2CXMpfQ982p0tDWj3UrR6JvhZOCauitNC0X8jW11/TM2VkgXWaO+jyBUvjc9tggqfL3jwq98BwpW
7uzMN08jlpmPpT2+AqHpvlrl99lt3C+W4raXrIyQTrL17mszA6RQHSt/REQHLd2w/xM4dvsVyJa+
m2NcxO3Gf9UAn6Fh2w7gPdmLw3Y/Yw0LX/h/VdAi/z74qU63HFCx2XxbDl69x6+tRGHOKV4zxbIv
TdpNaG73xasOY/oZ6/eNHFSAsb2CwPgCk1e9kyrbb8gvuEN5lOKImsRZ86ZkK8U6ds3HmSydlOSK
3aDeqWi96TCib4JpBpdQWKFxU6MVAy269lFhs/M7gu5xtwOLh6wn0rL7yh+cixzpW9/bm9pg0e9w
O5l9Rh4EY6L3Xq36LRyf6CJFJ1JtYApRfyNFGyMifCB1/1aKszJ9d/nm30tp6rNHxuv80YjB9/hj
cAqjQXlKs1a9i3xoxKGPXdWQV48AffbITvRPpde+JXGr3gBWGJ50veVViVGVrxL3VhpIPbqIh1Kp
s3upko2JylFkQ2CoOx3D1QL32MwOnqR5DB3tMTefmqY4uJ1bYVhY75ExL2/sySluog6y3CIWXN4o
Kpumq1xkZtVpF3s9ouN21DyEmoMV+GS9ohCWflWtytujm1mepAhHB0i9XryX5ogkpdGDJViaaf3k
b9D0A1WTj7grqy1A8Sr9Coo6O0LHdw46uY+vtmXc5K5ivZhh5tyViQXAYmnWTurvCbTkmU+bdse0
TsONiD132cxa6m+J4DXgd/9XtzaRPUtpf1e9rh3/7Xy9BQDT2fFDPc7N/ahUwKULF+k7UF3/h7Hz
Wm5cybbtFyECJuFeSdAbiSWvF4RKqoJHwruvPwNQd2v3iXMj7guCMDSCCDBzrTnHFPwS/clV/0kM
vfVc2wN8oFyX5yw0LMjGZYoirp9eutK5LYcORnquIsN9repc9ZwqNi9p4RLAUlXQUuDCPmFH+lSA
X21iuXaQDZ3VgovKGeKPVkMgZhpOfeeKNjgqlp3sojRUH6CqVKvl5e3pVS3c+rOlb4SMSMRwGEdj
T822gLpbmDfXgjnO5W4DttTyVZJVEjIujKpzwT31bBWh1/l6fKyAk/9rx/cxy+7iZys+EsTPYPw9
dQrU2Fv2h+gez8urxbbDRqvETlja4vC9uuzWXS0Ztlza0feRgabfTJGYO9Xq8W7/vIRpi5OFvPxo
h6aySTWpE0vV23sTve+BrJv6rBnC3lpJNt6P5Lh4XaPWT1yNKtIfx35n7HyDzaP8rd1Hp08Ykg7S
3N4erEaKTzyJwCIF93m+fVy0WWJjUgmmTVWW1TXWm2ovjLI/Rk5jku7rF8QStDZ8LMSq3PhwZuoF
WCy/89/iYHhKIqH8UVBafr9Rlmug4qT5Nab9R6go9qtm1Rm0Y216CC3Y4AxRgjss1M4um6HiquKn
py6NzR3lgPTOwQqExrk2qZ9xI7P8KXzjBvyO+VD50gNykFEnMcJmEJ4EjviTQUbW2+4xIJqjbn51
LZplOMX1o9swJ2y7UrtDt9EizyFhCd+V7VFc8/29rhtkUA32jDRQU9LitDY7LY9su6IFCALh0iZg
Xciv+aXZvfuYp+6rNsbKRXSuyzkA31uFaXVcVlsD8lxux+1BjzvAVBrjskNbIHWTteM+BRjSV2Uf
qpeuLPynqJredDPQr8vaNCvAbd28Ww51NfsUaaZ/v6yFXbBr0iL9JaTuP/kTvURp1g+FYdtP/m7w
M/st5qdy1wxqs7ObPniX+q7qK+u9QJFFZE5Z7fugl6/E3K07M3J+MY88E/Igr5WvAM8PMG+0Xait
vrfNOyJJx5lk3dnJMuyAHY1cRIDXjMj4s8QdmsDUQjton34OqI3K8EqrNbc9kYLXdl7wxRi9mmxk
b1lddtCwldd6Im2LyOoTYifeOWhL1A0Ejq6o3cmrMS8sULwnRzEuuV1Ov6gCvLZFNL6P0Sz0aPBz
wIECuZfqr/HUj+9DFZnrYd4ezdv/+3gH5NLP8b7j8zrI09Z14AB8+/fr/2z/f73+fx+/vK9e9ji3
XbERuRmveybst6Ifq5tuC31nzdvAZVS3ZUfO5Pd723IIoMj6Vszb/tdz+eUEZ6W4u1jnN3FZmLPb
0i1rdcs3I/vXNpX4aDcX25/Dlp1D7LqrqsJvEBR3StaYGCbxfA1a1Qcbm2vd6+DYeNmgybtlMQj+
X7J71ldaXW70MFHPQYkRj5vUsgKhXT0382JZtQwF0/33elZ6HdM1WI//3rts/1ldnrFsg213yiME
bT+bvl/pZz3lpjcNzl3B6froiP+ASOa+JfiZ+FIV+cH18ZLqg/1rtDr3wwBAR7XQ7e9MxyFwNIG3
IlM1ovuKmxjj8aEulK2hu9MLRIZ+1/KqC/D0GVvWYXmPMEPO15WNeSEJ2736rUaja35twivudM7a
E7oRk9QBw9jqdTMc9SqE2T0H7iyJOt/hOmYoMecy+Vp2LIsOVvfGQWSFE72zDyIVBXCdxr9ldqLc
AES3nr53iRFLpgmmiwE7Bgi5LVYMQfDFxEO1U8qs2zH5A4tv/C1F8w5ipH+JYpLgk7bp7qK60/Zq
3GQHf0jFNQx0MjGUYnpOw/QvosPsL08OiYM/KkJAxyL690aezM4Y2uBayrq+yXlhqAwPQwkucT7A
0GcrUo1kw2yKq5biiweZrG56V7bX5fjlMAKeNoRGjgSgAadJ5kx2JPNkyXbJLQDWQa5and4DHSIg
wiQYzWjVYUsOWnU1gzbZlVhrLkmGqcIYxHS2HZTFuOOtk5310UGCMj65IjIPlD3k0R2n/piVw3BQ
1Kg4ZYYk2MfvonNS+yCeets5J8VI1mtFkSRqE38bN41KAoNabR1XDhhdgS4DgOru6U8UmzS225sP
7QluMNpB7jiogcque5haon4Idx4eIxM8citWXRtSlAqk+lTTg16Hg2o8D44Dyxvu6QvZM92qjMbh
4pNDBYI6T71yDCNIWPDj+G3C8OGn0++kdjY+eWSvdK9ruDbR7LWfoge0pH8jS51+K4nxm8Iv9nIz
oFAeOPo2a/hx9nux6+ZXcGLyO9CBFUQ8DEyorBFIJxKT3xJdot6KDxetAVPArD/BRh3uK4LUZxr/
BHSturjm2IJC5gpgZlTss1oDJAO8b7jG0FoYlA/7XCjRo6+49tXWcNMuQfCh6LDcmX6/79J+fBUW
cydNCx4dyZWijbkEG6AOrxECwE1Q9N1+eZYeJ4fK6LVjbmu9Ry1RHnEExUxVZ2Ww6RLI4Ter701i
BIi4HLI8+sdGa96zbPzfe34OH7KFT8gb/LzOsq0sHXxoNPDWGYmBV7NoiHJslPa5JcDyOPhqBr6C
U5LB26Zu2eP0mFch2rmbsZHkXM6ruhgxLQlTHpZVP620Fe7EeEXIAyY5y2ZSMC/0PCTvqRBjcRrc
pCTBgkfL4ueY5dGyjaRxjq51JEp9jhrr/+N5E8CoAoP6f732svqPt7bJETgwElr9Y9vPU5b3H6Ji
Ombpaz2G4SP3XH8lY9s86D7eii43HlTX9ndGHyrrKeffbLsyvrdKuV/WlicJw31o2sy9mKayB100
Xd22xlLY5M1LN9jlyujt4KMJlEcMRe6X0LRt7nA7gAO+DrRcjzgAKG+bxX8pZtxBB4l/l1EV87NT
N69z3P06MdviQp37pAJxv2AUKC+5VoZbcKbTKhFqefnZsexlgPWv4wSRPLKx12r7jESG5Ob5FZan
LAf+rHbWYK/svqJn+Z83+V8vrQwJfiHdf07RqALMnN/k5wWW1bRX9zS/4qPn9Ip9boeAACKiQ0l8
UboQC4lu3wtIjvepNd99NYnCQITO9zacvkQqpc7eplRwsVWCS2IV1P/36ryNpO7+Es2LZRsSTG1D
LhpdkHnvz47luGVbWanZVvSkAiyrjWXkmwgsjNfGI+X9svodYVxwpVq9acGI/a0rxme7YNJejbX/
kE955yEV6256G0PDtIfszjGAqsRA3C6j2fV7iaoWgmOEZp/YqoOZujBB5rt4b6vRNU/Vcpsx171X
Ye1SMaB6nZqVQmFdZk98unBNzdt5SSwIKOYkxDuZoq9+nVqfhekfVQqZASQcfE1JlTCUfpJFY4Hv
o8hAQ6P9O4zu2c9z+WnU8YciqFJzt0RAj2rINDvSsASoBROkZzZl/ZNf9TVMcyYQy97BDotTmGEF
XPbmRHie/W6qV8veOA0zMi9hyi17x8ZKr5Ui3pP5leh45HdpVT4s+2LhUHMCtMSYPLorGlW5xiQJ
8Tgwp+huebQs1Cx4m3S1PPxsWh6Rhhp6MTk+38/62avamb2LaUStlm12HYKbdGp8p8BB1z/H/byP
2meXWkjr6E86x04xqVQ4kR6GxC1oEfk0T7RUO7lOq51UfFR41iNtl06gYpYdy2JwoAatlfmYSlHG
cvvzHM1XPoupgGz3n5f5xyGmHeMhW17859U6YjrWnT0W3vfrLrv9NOYt/nHkZCnKmjgs4RmWixFs
fnmlr7AI4mD9xxOXHd9vuXzAMFP9rSvE8/c2Y/kEP28+uglfQd9u1UMdNt7/+Tf9HP2v19W+sgBu
w/dnmM/C8ugfH3b+cN+fadnz/aZtkd3FgF2xiu/MxlFPcj5sOcAXFWWe5eGyZ1mMy+lfHgqnBd3Q
/3bpCF2Utt8y2iBObagvdRKV64oAiyDCahbU+Ycp6xGGHprGTj1YoT/tbLf9gyx39FLAimr02ekJ
0ZHCIo/ChQ/m9u0hTJuvKvPdLWOmkwPCNCr1yNOscUbZup+WQkR23K6Uihs5oFkBDt9xqTHWpFs5
VfLMPHOPCe9J1J276rjs4HqMj5VfIi5un7Rg4MWw+UHETq6dWp/tGP9lieqJgs4mpbolhf4Ryv6s
0PUcJZGIIwiGYm74SYWmQ4Lfd4+PmGmqm5wiRbtVTaLcqzFT3oI8o/vSPwnGIsTLzZv6ocMmlSaX
720aIS6rSfbZ4edZAZU8L6tALpGbqtwvO/CgfTQTjquy6bByTg91+VCnor/vGQg1dgULPWdK3k9I
RoCXxXyQ4EkpCFkhIYfYg7K1ITs0w2rAaipc9IZmeu20gQSweTGm/q3q8fFn8mQHvYnqn4WkWrzG
YzZsdQlrbNmWQ2DYTaSsUTD997Z2YiAB0lTflaToScf077J5AY7CLezyvrHANaUNXJyBMcz9NC+i
1Cj2zmiPq2WVO4hxH0OjwDBUf2/62V5b4iUyG+O4bHKUUodLNkzEhdZys2xbFobu67SJYDYuh/xj
B8Q8Y6y/33jZbOqS/u4o88Pyxss2P+xXltsYXjNWdKznD7nsjBI1P5kWAMJ5k0lZ/WrbitcHYXyT
xUZiCL5vNC260TP/O0Slf+g14wKIPD0PhFXdLwtngvUP1src/mxLxy4nxA0yf6IqsYKl0TfIvG6P
iZmY9xT7ze/ntpG1maRP+lHY1KRoOUza/JSMocksnN33OglJ5baSqVij82V/WJj6aR48x7VzN7mM
DrqppFdUtuLedRPlzoxOwbxiRPG/FoNZvbVULY+jSOdpIX4f0v8QZvwcNyRQjtKJW+/yQrYqLbIr
onsC79prIUfv+xs1FVGA1rhZQUWu72SVBTdBkeymx/Kh8IPhtBy2LBiS6StigYr9srocq0FZ98wS
5fjyrGUbjooUS0JyYQ43rF01cO/T3HDv4XJPR8No3wO/ghIyb9ftrCNJKl75sYPzfzkMAuaBzn14
WY5g5HevRppxiia+f3KMmr0SuNY9ZlH7ngSxcqOFDlkGw2TfLzu0BrinWtCcWVaXHQBTxLVMGTCS
vKFAjg0bWsmGse4i7r9JZ55/jg2pnRJmVtu7VC/jrTOimABnGd4K3BAe8SzJxrAho63tpvS3hmtA
DoffcgP1HN1EU+MNNRLqBwP1UMdICRWas0yWBWOXibQs0jz1aWC0UQTE4SmEhfgzqc8HPPyvR/Mq
fL2XvCHLj2wNF/3dHK3iEw59XB4R15zRvz42s0uonSWMy6Nl0S9CyXnBpBbh5LIRdG27c3U63kMM
8EWOj+G38GrWeasMu6tXVZ8oszTMYmfjw8+CMTJWh2U9W1wPnchexGw8amcnTTV/BLKJcB5Zi//I
LAG7QYOkKAB397gs9LIZJgKOqpm/8Z+Heup+RokOA6POwT4uu7tuwiG6PIzBzoD8T2LaHIDzadpB
2fs+Y85IBEkCZyR2LFqIy1n83g3s5TRXZXawT4g7wGGGfUFslNFQsNi1f8ZWfPnQIlJZ7gbivzxT
ewjIdTzKtnu1Oa2niDiwbaOJ93AU7maYVbUJLyPdE3ecbLP8vT9ne3m0/AfoYYUbEXCuFFLSTmqr
e1USiH1DUNvRMmRxsJgkJGVcrRS13fXCekr5q01zwKGPqUPlP8xXQKsYkzsA6SfF9OIKE/NsSstn
xbU9/7OWRxnQhk0JFoTf3U471pAtgtKi0WUUkPiSdDj/48RgUea8WW4NQtHW1oqS+dT7KbiVofkp
slDZGOZZ9tVwrEOr/14YIhqOvj6fuWx8zzS9PGL5LY9uXgIdXx7mjttpm+XhEr26PFoWie2XqJ1c
aBizdl7OcSyFUWLQYdDxf36xCtfOD1EGCGD2iM5/5rJY/uCf1TYzIMto5Gb6s4dpmjWKy+mQi+d0
edhMFLzyzB69n//M8j39WV0euVpPvBUGXm7eEk4gC2OW/f0szFaEu1aYp2TW3i/fg2URzas9LY7t
FNXnZVPhm4Q7BA6jkSXWoFsSDSyl4//bSfkr1eqK9FEjxwM2u8a+H9qt3h8SIF+Y5DmnMx+iFMQY
LItlNY6gEGuR8rdiSNmfCIZsVlNtd6SiKPFwsh3pGcR0NXIYV0FGtG5IPrWnOiWzGF31d9R+vtx0
eNSKGazLeITcWEngHFb6kdb5Rs86fKPJJZNluIJRRqN0KsKzhRbmEvjtmn57verH7Jpp/ETkbml6
LpTVk1o2a24ZBS10KotF2R7ADcxT20m94b7X91NPgpDlkElrvzRVk28FTRhU7G1HFksdbKOGIEqR
r5Quoz+CTNDjB5ebRnwndM1aj9qobHylIRam07ew/8HTTU+GSA95UVC/I5IoqsVb2ZdkFo7pFvxS
tDEx+smmPYdBpa74ccSZHErp1RgywvYM+BU9SUxLV1FpvQYxRRW8VGugbNG2L+eM6MZAhUuJgub0
eir0nnxjp/YKEBW1Q62xG/7WNifG6VyiUnj+1LnnYEzidUTAlp/HKlxTIkojjXJ1pwK+NWLo+IRm
lt3f2MeRraKkWg+T6ex8WDdK0ewbPeQkwKGLhMWZFiFe8boX6GL6Z9eZS5cEQTIeq79sfrrne4um
wY6xrUOe7AxlxAisoPdve2XHiGJa0398Z/AcbpwR/36hWAlsImQ6zsTYU+DNccCjId/kDw9yd9wn
zm0AgbSn46meEdOSnuGQwKDm/KMLXLp45tsAYLATOCpZW62AOYXrKVT+Nj7ZMtVwmb9Bemw1lzSc
/pjsXOc1P5Qlk2zF9q9Sbz/LDDqSziW61vqOsKaxp98Y2iTmqLHwKIieZVKTgGvhE8PB7aWUEwyB
KXxK1HRtNTNSBNbyatCbF5/fCw/K64pcZvJBM1o4Du9llW4EE2Lq1qhyRohe5qUtlW0W1P5thLg+
lc7vIiVVL1CDj7FTto3DRLDXOm8eAHaWEZ7Qym1NN/xS4LCu5EA2sTZMr25JwYICpKb8sYlIhGtk
RAdDo5LnxuoN4oKzNsbU88PucdScLUG4yEdCpFiKUOm2MkNSks+k1NrtVA6tN4ZpsVWc51DJ85UZ
Z/6mSnPqM12+NS1FnqeQF+wbKoORpt0FQ9yAphwPrfrBzD9cu6PdbdrqoU6Iaq3I66Kev7Hc4k1r
OvAsAJIcg9DjpntGkWsAO4rDNSme2YrRoLae4K+uXAJTV804ZKvYDvemUNRVB7LLisUzILFSIJIE
85UyPipVL49JX3Eghqpau9eMwGTf+BK43YcflBVQJ/kVT6+TngBfS8NPxLmZV+tPRCg+degl6bpA
S+1PLsjUubfRDK3jUWsbxtamZIYI2PL1v5RvQJhYb3FvXuVA0z51z0LnsEzrL4bK6J97erzpSB1u
ivrsTy0Bsvm4I57XIl02D/fjb5KzqVc/Jnn7rrUEyqvNeC9iRv7tNON6JYVAotFp9Anu0DmQyRbN
MGDDgO/EupItQLD4o+MkraqCUGDFUA7FwCArFFq5bnace9VLbQr+RAqcjGJbZaZ/I9uw2dDaiddD
aT9ZQ+YZecuNQAFDm6avZNynnubS8K6rJlrVdfaCXhSTY8Mcekgi8pJQb1oVQcJzTizK6GFTK+kz
MP8b6DRnVb90FgS6Mkrw3fcHJ9K/pJJ8ZZH+WZcGYYEVZH6VORQV7l3et+PWyWgWRBpadidFRxSO
watGFXTIgP31o3xQ4/JazoWqfJwbsX+M2iZ6oecDh0hl606s4N5Vm0GxZrtzcdeF8SqSFtWSWahb
BsNBavwoZGiELOB9sF64a1rBOtYOVRbd2QgxVkUqr1ki/2aGfShL66OOmHgN4j500swTarpHqEI9
yG/Ia+l9fPVOf2xIMwtAVXslCvRNa8QQefou8SyFNHpdacaVYuaD5xvKpwPZKPQ7hOiRsRGESumN
be3GoXok5o02dCZ2VAF25kQlM8yf8kHdClK9t05ooR9GsxKZfM0U+eqqMj526yB0ZobYr84IoY2n
z+PUpB78mcewmj7lYL3ocrx11lrPrHJrBcNlAs2ZWJDnavInNcu6SDDWjqzhDEqdjpqoD4nvI9O2
dn2keE5E1v3bGBXvbpA+WkV7Hiw0jWr/HDbpvkaDkwx8J+Km3oJkA03TnUPAgQjaAKNVqeklBTNw
pfKMiusTqryZ7sta9hRxR5hx8KGBBpBdEZjvYzO8k02drexUeaodQDZNpL/VWfLZg9MzyuENf9kf
ZLvoYo3d1EWHVmSPIzbydarKX0ULvDyCw9QlKKo5Hw+CELGdpA2A5s+gdlRPOxqQwNTqQ9C2NzKN
yBB0qI/3jf2nFjVoCn5hydgm6j0XIH8BKK8U0RN5qeZgm9Kz3uS3BDTPSpt6cyNcdzdY7uEtqwH0
QRs6yMFs4O0niOVH5BEhOZqksZ8IxZBXfMNI+Gyw6TpXZOFT2aEq3JifatacE7V/bflQTP1eIkQY
kD7TZ7dSTtz5HhCXFau2tTn1wVUjmV6a+q6J+/0g/W29r/t8W3NauEkw86d3OKzo7UWM/3tQwHZx
jahS7Rvy1NSaYLHBPScS1mdrJPRT8m0fcfX2jv8nTYlQTtCn5UP1YrXNWXeb+9ZJ1+Q53IomeDcz
5o1YyIhu6NM3G089fFLZrWnNkPIgiP6c+G7QEQAbnzNsqLSeEc2wcQwVgXG7E8wzDi6zZZldiR6t
GAdEKrUqLpf2xWooKk+pM6zg8Nyl8VCvShsioCoQHBlZ8Cit9E/RDNUqa9LeK92WxEhMh1WoHjrV
/WUbDCLHEHJ2HnQno2aUXbT+e9tw3U2tvrWAedt1dzGo3kFOSTwQd5aS0g0tfVCiaKdA7r7AIETo
FFBCM6gdVp3BSbY5jUSeTNzQtcxrddvF8O84qy7uMy97qDMYUV2iqFvdgNlQV9EvAuAbH7Y9P3CM
JG/ulzq07VkDRMZszNw7fvOoiBHsptu+iwbS+KhE6F7a96p2t0EHUrSOyCh2E9dLKRFUNDhShPFe
ripcPAzCShGvy4CKQKuqGRXrZJ9NnXMgZPLFjoD38AvedsWX1jA2HnsuTwlfJ47OQpEkzPUwFGO+
LmX0S+P24+FOQtVEfs8Ulecgkn8JGQ1XQmtpKxlPfu0QVJL/1iDXOVOFS0IjEcyPHPI580sblCeL
wWLQ5NfOpWlIvgioqwsGomfG2s8OTYu1GcxZEfrwOZrMABKnG66Oy0+NNXqJ084Jg/yaWwRIxTUc
1fIl0Uuujn5tVZN6Z3bZwGA8TVbCYQxmpeg2guhvRz27OZlyJmSZA7y3oX8yZb/RdHNgYEVoRmTD
drDae6UfikOkJPdGwICcTNpcN/OdQWWqLKeeAW3Y7TBpG7WVeRSEnqww+A3fCnZqgmYv1EquAL40
yl+Kfh+RTA6+ZQwkAzd0K69ZAcYMxL1Ypaht95MZVF4NEdPt43U8mZeqddGmtn9M5UjU8jkimDWn
CA3wEe1dUmywMt7HnRBbNS/fgCwc23yC+CxnRPN7KQiuHlwNs74MnwphMxJCA+VQJFiVasC4U0Zg
JpGg584O0ZJJNKTdr2MLc4814goxP+IWBGTXj2S2W/pWGOOjrlrnMuYKDDnDiSBUgq7kH9P2Oy9t
IA5nm1CzdpE1vE/DEeXMU4oidUUuSLnJNM4TUeJXnBjIRibm6xZepWacS/DmiwKZb9a2raGHvOr1
SdG2FoFHK9dUHoQU2w7A7XyTkis4qFihRgTUu5kuR/pHwo1NMU6gA9+60PitW8q49fUOWDIWUoiG
TE/TFLwdI0LT5dsvFbwDDEyITQzxrzDGb6IQRlJi/DWsJl9ZA+V+E2oS901KiCZ4QV29RY6qQ5Wz
vYSU05Xi8i2xTf2DgssfMpSLU5fQtdZp3I9EFSW69gtgX+YhlcFAaWiemkhzfsImokbs6TqNfSfZ
CRMurTYMe1vrHMYBcbEGNVdDT2leY60ER92clIhvm6zEqk6LpzjNsSNZR8CY3iQZP/eNS6ovRYqV
lYa7nsRxqJ3T1ULCXoivUXM/i2yKPYRsBV/T9mbn/Ztd95+QRPfTOK4tXXuXQ2RCS+5B9GK+8IfK
hE/S52v6IGohHrrEvrW1gy0jzi6d09JAKVUa2e5bbDYk2mfGo9/8aoUKqhuGKAliJO6otu8NYX5J
TXEWmsWlGzTkOdHHqFT7rmDW0cm898JIvSdw5EnvSMV023wbhOOv0Dc7tID2jYYKAS6xD7N5enXc
X46lIBLRZxZf1gzrpokZYDPABF8XeLEuvRGKLTHnq65q6TeEO6XIL3n6BDbPpdnp7/lOrqsiNDZD
rDET6zQO1aN8o+iWsXaOdQCwk6If2gWywd0WzUlub/pSfVXSlFZLq+/8Aebe4BOGl4JBK+12HXTN
Z1givTeNA+OLOk8ZYPT2ymRUyeyrv1OTAyNpE+pwSkpV5K412Vm8DXkIqausfbS5eWloa8eJv0Y7
fA3pU45jm62VDjZg7OrjwR5fpIjSja/vUkFDOseHigc12FjkwEjRviZ5MFeomfn7Mf8116rW/CDQ
K6k0Kq3k1Sm7GBPpaCVPw8Cvt0mq97boGXJ0VkObsKY9HBIS7douDOWvwicjIwmLaxOEW4Mgka07
Dqci0X+nCobdMIb8PvOGyuYTRdITDXG5VdCorEqu+I2r2MwNXS6lvq+v+bh1oQCPI+V29Fyl5ycB
dDaJLbDEiZDS1YprvH+pTy0kir6kn55VWwFqHhckC/kmraeo3ocANlaIluxVJfWv3gA7lT5plp3v
Aqm925qyt6eB+omLmscovqQEdQqv+wvezAcj6n5b6uF1AjkM2TdJ1qTBQiGY7qqQCNf7gV9TLkUM
h/kHkhik391f8i2vvkvEcsQ9SiPoPOvsZ1cbTmMFjATOHFnyRnXXVeIj558FEuUWJa6+U+bI5bAY
z6mpQn2P8nYbRczTVMb+RdE/c40iA0FUP98OrU0VjDueRxe8DQDfhgdihZ4STVc8ErB2zxhJ/VVf
+qiHvtzhpXSMF2rbj3bWMtpEmGpOKM6IrsY6cUoTl2kqtyjfYMDLtYnIllpvWSGveVMt/b3U0FJl
aCYo2P6SnLxV3hs3JU0oGQrjtaNvqQV955H+M/NU3OAcmuIxmKy9ljJAFwGhfNydGAFA2mMO6+iw
W8vWQGgMSZiC1b0bBrfiDzden85Pj7NyCLtbKpipWRV+mrgnFkWor2FFUMOoS/Kg+kcApOkWDdd9
bHdn2goY/ZT0KtKg8ZgEnvuZ3DoaD9pHkDsfdls/1ypfzMR8JvviQbdyTwTkFBIBDAWcINnxWFdc
Ldi6UIjva0N9bRvzt2J31JVRutUG2XWxSjEm5vffniIDx0R3KNtrUsIB5waADG6GN2tv/jx5dZTg
PEEqBKl9TnRronBXfxblsC1t5Tklknhlh0a/7iUDb9VEzeDzbWEU0+bSxSou1JUp0qP0m9+5wEIR
thNQSuRPVftgp+JkZFa91pWWMVWO/F4FUD3EiuKJOZ+3dbUNVnCi6GP5GWbhHnDFsYrCrZqYX6FT
Uaeq6AKSpEqUYrTTx+KaWASKVmV6KDoiU1u12KAK/0i0GrmoTkK3GW3ihMZz3KB/83PAweaGj3Bq
wzs7yhEJ9+dc0eA7WVq4wvTo98Yvv8FC4ft/p1x51IkSGiwZPirJO8zE3Jz0tRKoqLF6/TrCHvOM
Rvu02+agu9GD7Oms4wD8avz5ZIfp+6h1L0mOr5q0BehXkr856q9j0l9kjDzPDz4YQnwQrBqubNlt
zWJ8b4vZl6fyQ65kLorAScIe11HbMTafK5XDji5e6BkjpVk10gmA16kmhO+uSSJFUufnLCVOSZq/
MqcXdNCVtynoz2oJQtrNLzq3cGE7u0ZKZ531QO7yZhP10WuUVmL9tzSLT9NIf/tFgdZSl7cMWmNj
Z9xcrIq0JbMBj3ea8n7jkx+Pygmvtlac8Bk96EqHOB3nLy6L/diDJQzJBo1jlaJem3d8G9GcT8Lw
VHqqMLgCvCB5v1bXzTTEJCVGyXYK7BMOyg9LlO/pNN11cL5oq1kXrpAXK4HWprSem0s0mE6w06t4
bfctgmOFtKh4umJeOkKtnXalaWxM8Ab8/mjkUaZrR+fq6ia125PpAEUfGfjgtEDW+aMKw/012BRv
bOopK4MRHd/i/GKkz61IPAJU76uweQ07WuDzV3AaiZhCWKJuA4svCv6J65T6Oyrir77dXKnc3vmA
8pkl4ENLS21DCtEpFdlDE+pv2WAJJnohw1r8VI4L5Uk0/DDm0cMiFQhUijIUj4s9s7EHQrVfiyb+
ZPb7iAu0OYDNJ1N58j18L69mca4K/43hAXqMkCGKT6H+rNDIqTTCVtrRTDZOpu9RGVHWi0eDIUMZ
kA+pnKVdKFfmmi9DRm13au0tedm5J02rZ04/uNtsAkUziTTZ59UllwoNAl5g4yTKJ/Pe1YgXQkS+
sx8mBd9kBrKSkKxgcIJjF/VMGiEn0NtX1kVs/g9fZ7bcKLOm61tZsY430czDju51oFmWZMmjynVC
2GUXc0Iyw9XvB1yr/P/V3TvCQSghQZIlJZnfOxFbPFjbocq0GyUFwZIoEUAiHBZqbqgiz9C2w+DJ
PfK4aFEOZDD1mpHdK0OFabyTVNu5+bkPG/qY32WV+isHCQdG/IXOvaombNzJcrIMpvSn/ptrRphx
E2BhO/2wlN6wzx0k6YicvtvUkTUT/qljNMqO97MZNSaqjelT6cPEnqXN85iW1bZlhl523MPakgJk
VD+QL/za1Omk7OLuMyrd3tRab+v4Px0yO5dDqr3CI+NeU0F3i1UzIOc4fVEaDFVzg6m93WkfvnD5
0TDDznz/zYjNZkmJyF1hG2B6BibOquA92QxLrryJumnKFiqH0IHD5zs/Qk//0VbQtwcGYb/x9zgx
Y5BOxar29KuXYPptbYpBOcnp6aIJgTFs6FMdzvee+4x/HraHgmSJUSzbIT6Oqn2fFeciNttFnHYP
IgB9Tl13XxYmJU3nnOioyR33vewtTPwDeRms9C6eoANPySgb9uXBVINuWZUGvwiPFHhUZTfkY4iV
DGQPhl+vmFx3/KyNvWhNAnUsVm87IwhNzCZgdqg2jgSaU+CJmhgODo1BuY6t4lzG7bc+m4IW+7jd
+kb2s4vG6lTjtBFQ3lYtVspG4HGDHQzwAcNYe6H6LRqckxf81CsDTLYkD81lwVlErmB4jB+y7tk3
ItyFXNZoYWAECyTWi77Gy6HP+6XrxaydHatbgKlu40jVronHaI13LKtbSix9Rj6UFh3MhuqL3Zq3
rLEfbTW7VpmbrpXSjCBaBN/wGEHC7upb1EzqEqIHw+BEOnSIHaJySJGqWU5lz3WrI1bX+Yz1CW0d
FYIhrSTZEmTKWfrBAAvbqK79OqLkzzpKlX4LuIKFChJ3EPeu7lnDKeQuuSJ1l4ltayia2kctxRBQ
NbB8afMCWhUFK6t4T2KJ94vodulAnVlLLW+vm/s6q5vFEABMVSPFJ8dJXhuKfNxtcmUhID1UaR7u
g7idJtD6i4XEZUG1MsDupC8vapYBrOjWWz5BT/53SYVlqSUKc9f6WFGzhCZb3gRIAxsmI3e+zbdS
5BQ7GxXdSXvboq9bwlEp1p6wcEkfgD3sKbGmkVT8orHpwMv4wuCMkGzLEJcKpneLvkyaO0lm+qoi
3mgy5D9Qlz8FllymDXWbHkcNraOsyVyq2MetxPGDO0IoTX8pm0g91Z26yZhTLgYH5XQ0klhuqmev
MI2tqTZyg0PkfpSxs7ATsQ51AlvGgJtDEJjVoaPenrgQ3OOkf7YFJFO1fgI14/MXI9QfKrJ+VMU3
aU5ZnXUrPrWxTfRKu8GLARcJKaJj7YCfypKifWH0CqJY/CBTL1uPtcHNuKu+YdGzFtY0/8yRxo3t
3koYSdMofxb2aOwcPYfNbObDjVlNmFAJnYb4DTh8TlIyr03JE0e7sTZDvhZKZyLArigE8kNjmWVb
z1laZktHE/4SyxUBlxPVaxEviWwTGEBNP8lz2vMUycBP2EhLa2ma5pSnII+WGV9rm/+tr9X2Lo4S
CEz87JH5PJc271haPCV6Iioxgc2wBiRju+3V8iyIxUl2xOqzPwT5nUoJhW+UWPh8KuswqbD7rkqW
ezy3VgwbgkZaUGdmWQ5Yz9p2i3wZB+3OZOFOvHBGxGpjii1gsYFHzMZrT3lIeAta2VfVNuv7TPfX
bTxcjQ7VZeu0T5WP1hMaULkVBNEwRNfnPhrppPw0SQmirBO8FYbdrBy3uQnAUCkcejrGKMFA2dwu
3vFv5l80xJdWbRTCp10UMK1L7IZAmCAL+LQ6FTqdsJGGhE3BN9nysVvjh4TqvziZQ81w0wt9j1FJ
PjKtsPjOmYX23gfWq6r/bPvxHesZwi0wCrfkZaxsFWccnzq0/4r5Fmebur1RUxQUQIa411SITKh7
KF1724Ex26T4xGG7rkLlxStNd91oJYFrUZKfQP6cdTq6pOOZYDrAXktVY6bDOgdxLzNW1rVbjH3M
JZ4YyYrb9j42/OHG9lWwDZY+poCS4wR5v1HwgoeH/FArqbop3QseF0wM1eG57bXdWKlUhfvyqW5B
ROyuXuqBqJZ952lMFNORVx+cwqp+SW0gMuOn3kYXl9U+i2Duim3bQzViOdD0ANChpzBn35Xoxs8B
eSRKTpg14U6rrlLey7x9MQJyvVL/lDRwK83mvXMp6BcxJXjYlY81RQHy3jx8f4VN8cN4an2WhzHu
DWsEOq/KpF4LneHQO0QXZHF8p5gF7vnWwFduLPJFDhVlpbWs+ZzJE78qxIdqdG91qzJjsbudxtiz
nUy3uzx9g7tBeiXup+C9rIx1p7znHcV8q8KY8ouVbkMscCEbrhIl3mUqgc6lb1xk5cU3ecV325Cr
gH/yYig86IGA4Jr0rHVYd91t4a4N2LMrtzdJ22hehyE/c4eNmQUbC7NAPlfmAh5IsRniSbBbs+4g
tA2C/Fi8x4isWCrED7rq+ctQUnoNcyviEYWTNMibs7BR5io/qLV335VgB/qqYu1k3rYVMNvYix+O
M3mzmCyNygpiXcunoqnjNvDG6hxNG4vqWwaT9mbeZaeSKCMqD0Vi826rKYLG73cZ9Ec4uTpjKcHq
ruLh4l+2w6qQjMN+oT3GTRTzPVCvFfYSK03XnWVg7Fzbtlbm6F2DKDRRuVHTzqusW5c+C5msQwcR
L8o+l3vZV4+tU4xbPTaidVumtz2UMbBj0DmjTOWWHw/Bxm6T4CPcg9WCxDGFY4xFpY9NBdXhtVFW
zW1buPep4B8qxnSRFVp5W3t1QYb3xuWm7xZ4stTAG7iOnUt/oMhPmbEO+7eu0XARd4Dl40Z7NmyY
hUX1vZA4uaDoYiqUrb3SOWcgYqtiNKslk9a1j3SwBWLFM2cK2ug+4nJY+XZbE194k5RNv8H4G+ai
f+uNwSmwWauwLNskehEuOyWhHqN1Nxr5A0xy+g+GXMyjHPeiGeWdbBLKMHbwnA7gnyb3pQAH6VIZ
fvbkB8e+od1GltGuapEFGyUlGUFq7k/HgqOZ1c993foLExvkpTOoS6caGJ+N8d3s3V1pEJMd/3Rs
vqBjlv6QPdpa1amZ+ymEGIkhOHRG8VQmkClqvlx69YiO4+CVMHwCP1z7UYmLR6MvHM/8MSlOmIjj
TlJ5urH0deeow7xOwV/WbWDvPSg/NwgVn7QpZjwoFND2nH+AY75XKWJLdEQ5xddN77uY2sTpo2eD
U+sOGUV4gdzY+XBuDdADy/RfwgsMFEaVpd+N60aHut+Wp6FJ0i20jP3Q+mfiQpC+UItItB6qjsM1
g2G4ZsL6KMf+ZJrNmVkqtsXhIfHpwbdTgRBUbRKz4ds9zc7AUc52HJpMZ6uMyomxk1a913py0LP+
QRlG7dTABdLhAW/yaJeVTHFrz/jQE6NZCLu6Knk9UudKuBnwf9NRZkpIT6UbHmqwNGpur7pZ10eN
sNg4dIeNUtfeqhrzpWeGfFuiuxRnhmXAWJ+XW2yV9nAmuZUnqo6+v/ie2sSJ+b1B4rTyEVjNa2Im
b3UZjnz79W0n+VzMiPBC8tY39lh9DwyKkHE8yeljEDSDjCc9d4OliUUZFQYQW4t/c1u2G4hPjLA3
cR0/8fnfO29lUXqrgHoBZVqK/pWnLpSOZZUVfPRVf1/pzkeR1ld3qB5AIfylHiv45DsEZ3k4Skmf
5YCpTewdcFSF1GDbhJJN5IG7aLJRsuRXQZ0d3zhglPam+Z27lAKe2IRmiRp5Piu1dEXszr7tbcwf
bgZj2Dr8gkSQbzMGbt9WvhlN9BNzM0HlWfbbXIXWhvw9LD+EU13JmaIaLfKzNDeaz52TMR13ZW+X
mS3ux+JNT1y46f26cSModapZkMuA7rSY4meUAYKdr707+geAprsOR+/UQ0lbCQ1rBKjXkVTh9Hrh
TW+N2iKOwlORK6RWGtnRRq2WCJlt68FS19DmLGYX3bIR9lbr+gC3sUISwSLvdS6Mwxo//8S8KVmU
Big6SXcMEV57smaE3w5F/BHmcjKdqveGUHjfpHKaNlUcprcswqYMtKF71sbQO1DZWPYV2eOuFWnr
3hGPYVFejIYgCGyqeRnRqsvgurpUy9F7Wyc7YSkkgcuX0aASXGUkRzz17qB/Y/rXFyBWPSBGT7gT
zKmtrJVi3RXnelS1g8jaTSeUYCUTJmVFtcuFxryVmnAkIj69XqzdcDxFGQOQH0qxVov6JnAJbg9U
YhdgHGmeUq29VEGu3H5L+3JdthVTgDq4KBqT/k7k7wGAnowJo/QCJVopg/5q1/JsqvUu89JhXWvM
d9M6sakHGYiFUhxZ/O5SB8ZbYR4Cg1GTnEAHOOynB8chNy1k7q33QUbKK8UvU7rPICjbnhg4NC0H
g0VpGDCN6AP9jGDlHHbqOeoa2B7avgjSbKNRHrAz+9Lr3kTlYTpaSIIUB7iuRalfqz56hGHJdBQf
KqtuEWoI+1aMxoNvxPcmY8rGdZptUo5br9BufO7kiEWXTQ5ARjTlOo6pRpLYGUflQpe9sYJGScsN
mOwU8GKqjKo5Wu4oD7dDq22cumZWQrHRI7NgUSjp0ezLdz9u35MKrCIeF5q8T2XT8KNB8ufn3/TQ
fo9666Npc/z69ZWhpsUW83vwsgFjBcmq3Q7fKMkC2BeipHimnI18fAwt5zl2+p2qG3sZMlVVav2I
/Q5yDxOOTsMN0arcZnH8qZnKWqoFNwysIVrP3FiSO6zavZUC28DkzTRMctiSPUXdO9uhEpfW+XX0
vVU5jOY2rLUnjxxWKb2XsJkY8VF4VDqIFBDtSIHI+qOVkXua6xS4M/dJxcWt8fMzhkctzKv2QbbU
YuoAMWzu2CeEYwTa+cV9hpBh4Y3DUTTeKhotUpToAmJyNPBJAWZ1N5Zb3htW9lpWZJUpqoPXPoQ0
tX30TMrLhoeswHIfulpjwmatGHJBoPFIgIZrPiUEdCI3wV7MMspXoTYrBZaqJDW0j/SzrTlkhuIb
GFNzbwp/N93ywAWuo0ishRkKtOlIfXxp3UmjurXK3l2CNbLsJrRuoUjjkjZ2tRZwejoX5mNfH/QG
NDgATimVHzg5EPVIbXXRlThIwkvVHT7aDrw8TTXWpc6eEjxjY6QV3NfGbaM1z5lKCQxXpEmRvlUQ
dleezaSEiWKHWmWCAfGTirCdUIOB4gCzX7/6Ll1t05TmsXEc/FAKkiETxmwMLZycgmZTn7rCrE9a
HjUnChAjsF6n7KCPdItKKfp9VpnFfWwqyT3L6unxvCOv0D/iU8Rt0/bxgvTDQFuWllptfx2mo9K3
a2IN5XneBR0AHMIyX74uEndBzDju9mtrrIp76jDyHrrYQ6Fi3jHvMoh3vZWeuvvsMPVKCTDd8GrD
1deFKKSj0u90ZT/3g2zd3/WS+PrpqvMGbckuRFAJbM0rm/dVdlUvYdhZ2Lj8e18auUsNU5/z3APv
rgG2S0xB20q6s9m3vzas7e5cU3Q3f+w3mRtgpdMBaP27vyZtXCzMIzipfvu1OyVa7TaAYTRfdN6f
5gPRU6F1YS2yKXTpX2IyPR+lD3EqL7r6Zm7aXp5MGXDjOurj5tErg/SgS2qJIuga7hy1e0cGwjJF
flMvhdOfOpXBdz51KL1qGUDW28/NOPXiLcIGc/V54cDvjmQVUjSbnrZMcZ1LtM+u81O5XnEFdTFP
8zN1EZGNo+8GFCTo3jUy27GcVpZzM0J5euo8/SmTCq9DVc+G1KqH+ToaZ1LKKOVxvpAlIPVJ4fmb
+WgdW8sBTi+qmjS/mzdWKstNUvLTwiorDJeNneN10WXVcj4Mozm/4wmjXUkGM6P41CeLxhDWFaDW
13WSauhZD4gtRQp9U9dGdKbEHm7yrk8vQPATc6Ao7rCoc1Z5ELX3CZaaqwpXhYehlPbSR33zyNyr
XAadnT7XVN/43VndNRzxs3NSy/kmekssUqXJv5tl8UGoLHLJUlzdNs5+9IVANhgb72KEyJ66+c+6
Z0aRgamAcOTLVi0YOEb14vfMaBblkWoVlNwMFxrTjqEfEE3MdKel95hvQ7CQD4CIg1GP8j0tnTsH
hv9b1MUvrgjLV5U1AbO3ynvRwW4XSZwOm6gIiEbxNHlHmDy+mqnDEDQFLs/7gqRAUjkqTH5aKe/m
A1qgOQwSfrGem/OBMqI4FAepwnSHS332K4J+bUMxW83NerpA7ujuuu1dHPV+PwdZzzn0aXA0q5N5
uBxLR90ohoYL8dRnvr4HJrjtpdV+vtT5gKj8ZisqMK25y3z9XlHh+bcheH8u4bOhSN+NbUJcJBDo
mbSgbNdIKyYStAhP/MyUda308QMmBtGy1Kz6e5Yqt7pVdAEY8d3o+uFPmVmvELy9a2frLhHINbLZ
zkmpqnjyoIjcODh6525YvLb8/jMdXNxov3V++83KsXIJrTXqAT6gMRnvhFPYL72t58sg6MZ7T4vy
jWdn2O1kVXsDu9/dktrsn4k1rVaGTNRnGIUxhknhRarJvRh1/dYoMowWDLsDmgALbJJQ3vLFASgK
8uQ2Yem0NfBaOCWJmW4biUtKKgC4sqQbToll1FtDwCoQJuB/Y2rZSWsGfYuzTXDSPN3e8kNxjkmC
ECBnwOVXdiMgnWwLpP07w4rDO2YjTOk0x/4RpDf4StjvNevwRVUHw/3cNbJGharMv7v2bfVHVwOZ
871Kxve2rS1G3yZ5gD0VH8k+23Y+3qa4LVPOmPdR8Ny2sujCdUdc6KooVVA/v7vL9Ipk5dgf13o0
dnfzhnhZZ2lgJ7GZm9rUT2tR4gZGYW0LhjaCu2Nq2bj6BHs9kv3neWFMUdnV/fIGEPx9JM0Poyoq
/XD9L3XhYXuDTonVoLvLSVGBY9khBkaXcGfgKryCtNOv531d7vp3zO7h6OO4CSZEv3mf0xmrbsCe
aW51oZ/dYlG2m1vzhdCnebuY9DzozFxj3lim5RPczG/oax98zhIo19b3ze9+4B8rHWu787yr8FyB
pVu5y0si1Ps0rVeq3sGuoIBSb5TY5LMjDjJco0ZEj6mMCbUsvTo73BYgAkw7qU0my892JUsM+Kjj
fvacmxjnU2qaNl+XmA/kVlCfbSB1PKddbGC66qz5g7qbC/dCSXkRfDH/l52BZas7RaPEP584d5w3
8wF0qMDB08njWEAfTzx7H0wLUBmWxm1L/eccZBJaC66B36kaVoA8Vn7RC4wqrBE9Tt4AOBqO+BB6
7t1FAcIbT1JPn/dnjveA3Yf64E3TXSmRxShhQ3+RH/ICVyhrIG3aH4Rcz/ubkBVR1xRXUBwHc6Ke
eNUY6DKziJzVwk45VA7fpsX8sB5ILhV9i5W5pRzmXWWccHRufz6c934dbz2Ea2mm/Pxj/9z8Y5+l
u9o+k8m6c6mhkns1HEJ9+LVR1eouanivowlfPAsd65sWIz5Qi6T4Dmj3bpmF/ao44rnWtHpv2oa5
dbU4XHuZgesHHvDPZq4Bn6HwELrLeBpo+DKVaXQl8ZJQYwZMWBnKujKGg4vLlj/ExgpWOOOf6G8H
KbOPocDUs6n0b4FVqTBIc5cVe6fcdNedrrXYiqpA9wu1M4KdnwmW1jXSLlfPXgtPeyGfXLnHMDs/
CB2bwcgZIST0zUZmRXptVUC0QUm1jYKE67vtL7lAtm6ubRkUN5os042KQGyfN0H27A7DnmKkeNU6
I0f15PuHLGzje98Mfs5PN+oun6Ds87OTZ+2tH4Ay9NMJ0+uAQQmmFcMNFHZgbrGTfIuxJD3NG0P0
zUmaDfRay8XiQGGVLiFIngw9MvvF3Act5/QQmjYaOPPwq/n7EnP3rCiuWZbmu69Lpwa0YFNp63Uj
kQb0/bjHt8W7nVsiQYDmtNjez824hMUCPXXfudWtAyBY7ysqILDD1GiZS6W8Di24aixM+eKM4NZR
n1aveZpdoXl0P4hoPjXMRz+q1kaSJQIS7PNxkbvIBBYKC/mpHO0F6FuyHoaMG5iT3D5DJ16jU57M
5XJH4jCna8UiIlp6Oze/DiSpkpGDDM+ypdx9jp6VlhhxA0Pqo2uH0ttUBRTfrrerfWg0N3Nr3sxd
rKnf3JSTusjsAupltXMX9aqyFy66rgyVOqv0FhMFHfHVKpoOz31KxVeXaUpNtLQs+nBb/cGSXrn5
PEXX0mWpB9b5szOf061GsoRVWs4dgiEu8vs5Ps/v/Kzkm8VzVFAKDn1Rd5tlDQ/7Pkgyce9PS45I
LeHq/N7nVk29SiiBQd3BEg7lin4pVdc9Sj0uj2hZrqyJrUcVWRV+Y/alqBwsZWP45A5fxON80MLV
fgUPpNipBTzBujWKrXDgu6a1ETxFfu6sixZzBD3u0VEh7yQ8p0Xq1mf245jCsvHyQPnYgK/5H6Jl
SmqUtfWYca01BNnk2FtGuCriFAERTIEHqpnrnmtdDMuwHsbSp3Dq6KwwEdmxNsfU3TDreDEfdQyQ
zqF2/CPwPAajUZTeFpVd3jow1oDQy+hNOtlNKWLruTQKB01FgB3ImEXXQqGAMHVw/n4mWGpFUd0N
3+CLfJ5pM2Iti6HSL2BLVNwdmT52KQolDDyju9j38Y3S6hyIJHW23WDrh5h7BHSYrAHRjvMj41u9
HTLVuTX5/6ydJDHu8pT4u0hVnMd+sizCj3chpeluq8Yfh0U2ZTA0zqCdgDpTCpe4bk27BAz+UzFt
PvvVpZmTbaH8OmM+Ug8DCcmd6RNBiLgdjHsNI7G5t40mfChsPCsijN7Wc3Pe0MF07Oaemf2kAsJ4
6KvDvI8Omkk5kApIt/e9xiSZtg0OtkjLUxd22TrJ0vpZj+If80etGT8jqwvfY76rFNMHgi6mc1ys
ig7mdE7qUFMoY7N6Ho0JPuj8D1N8niO8VFvobvbrHGnDS0lScUBS5R20evAOQJ7gW50OICFjEWwS
7g0ladgcEvOhPx8yCTZWShNt0l5mDSEFJjo+UnUXFe8el2dy1IcAE4aFpbpsxbTja1OnEQHAsF4f
R4S066Yncb2KeuOYCz1ZR1asXBHJnzu+he9W1F7MqjOu6BYEsHj137r6WXOep65m2F8KL/rV9Y+r
mqNKxnouE8qIr3opjCfVL4vHoP1LI2pftdbWP49o3l+O/HlO4RXdtip9SCijbEkWr9SeeyyKfwBR
1VzPDxMNQ4Bo2hRejMOke1bx7TqUybRemx8KPGgVMlX/vndu4wxf3owGJWtvUG6EFRyQjJjbFKj4
BlReuZn3I3yneDrv1LLexRd56g3o54nF3KuxtcbazR2qee/8cN5I1wIrc5p4UeCc8av/fGTQgu+N
V4aHgXH+EvDT2KU9hTktk+LiC01c5kfMQp9rwNSbr/29H2g71wC4n0/9e1/Ypr/61nj3LvA4aLAd
doPTvLEw+uR7lJlrR2Z4l9QN2u/54VefagDu+LPPfNhWLcxaWoJlImiGwaOC+ftBiFqlPj091BUY
X/OjeVMF3LugJ4WLr32t7g7y9NVO7DHZxBk+ZvPJSBxxavrjOpQrAWmqyma4csHI/nINJk7OUgy9
Cr+mQKuFXV/rRReMDMQlUENxkengoBH3jZU36NlfD+zqFgO/r72FYTgrkFZjNZ84b7BWFpdqV049
5x1VBz/MZsqxRaeRkTRzHYEbT4QhyMXcRMqUbysDp6W5qZtIRhW0mse5GdnRihuk/lh4un5JMvNx
3t1FeLfWJhly8SCGa6UB9bKEcPbzUcVSzyRpjncEZZsPlRg/L+2lZnPo4qbAT4mTQDyGNb5CrEen
l6WluAnmlmLcduQqXXWfZJL//mrN6dUyDQs3IEn99evVzpdMeLVZhUGzRKW/nZ3QM24XmzoP4EVP
Zumf7uiTn/pXU1YhSjQPCs18dD4w9ikj+9xOVfGSaqnYza0hkweGSiQ+qbb2Yua6yAKj6IK3W7+q
qGev+8oZoDKF2dLHqOA2ZypEdJJvAT+U2GfNvT9PdIwQ7rR0p1yP6GIpVXSBbxawtOjuEvIvjhjI
Hxqld6+qztMPXo/qyPMusk2eqmm38NDZlAlwet0k7rWvjXhJIT46zkdrOyYTY0ieAw32dG0SsdN3
instEY1tRBn3m/ksXe8oRzZxfOspqfc8xsf5KV2lVY84vYIATk/lxzFAbimU7dwckuFlJHcWD6uq
eKwCfz0/pVeDjWkjyddNm+rPJqqxJHJPdWqAeKgq4mKCrE4kZTunTlpgL7Fm+/BCzYdhSE3shn4f
7hU4DF+njOM4MIhisW9xazUsVCdh+xCETftA0BKlwxRyqB/QxPKGAJlueP3qoTX+Uxcb6WnuT+pJ
tTVahJZzs5wuOKG407Xmc7oys5Z4inhbz7C2dTOU516gt2cCANW+VPi1qphkNoYdvId3Tdjm72Q4
ZfAEgylrwERtO9YuQv8ufrLs6s0zFPGe+Dr0F1t+M3RLrmucCY9UI+1TMWqSDCTP+R4rcjV3lS44
n96p7v2Ykg03qBF3Eqvs7sfCaxfz89mIFNPWlq9+AVVRkT2TMSWxDhWiynUe2e4V4sBp7lrH+kvr
qmgQdVvjRVHRmd9D7ndy6bCO+vd7SFhDfb6HPGNONb+HEtXQUyTkG/TdduPLxNykajLuIAdkKx1j
j6e52ZaJWOmhqj+ZdfXr6OgFxl+aaqLLHaBRtkHtDE5iKPGzSk76Sh3U8hYyfLeXWlLtsE3GR1SJ
0pWDb963YWivUKDNn251qFJl/KglwwQm5DGCcs4ePb+8rahn5g2GC50hXrtMhlv8sjLs79KuOFKZ
IzJqevRHs8HkmZhhs16yDqC3lN2AOoIYaL/O7NtUM9Z+r0RHYCN3mVJ3Xc/7pavDBULoLI6Gla/z
uiMyImg4w/Aigl+83v28QLc3HJNULW2K13Mc9WiacEGnlowDWDx5OXwebMtQW5dliyPBdGDuMh/1
Wj0/ACDgoh8DUOEEtknLwDqZ1DdP9rSZm2Ha2YeRcMm5Ne+fe2gZ+BGgj4MztYiRvk/ndjkZR6GV
bUJSb5azATtK16cCo/+HKIAwWWnwLGYjdGesnmzPTR6A08PP/UXqLBtNr77jtoHavH3HbZx7GPSX
u6Aw/V2AddDWDVPxkHSAHLWitu9Gpy4xgG5eVVybVtg4ardYp5KA1qTRppdK9Vyq2lNQJh2WOgRl
DcK7WjEZKrHmJMemkB0ZIMaAa/8QXFhjIMYWwR2y8u5o6LV9Z00bU4e3aOV3QxzZk6NYc4KCeUD/
B9eyNJNyr49MK776N1UVbdSaJdu8bz6tDWHhD1GTbefmfECNyg9s662br24OTCqnyrMz4k37LpV+
dXZbZfnVAWcZpmbx8OPrMpXhyG09IuqbT5oPNE3Ur5I09JFccKF5n1aLnrDrKNvPzTb37Y2ICtgQ
Ktk4XmBdXZZ0h86DBDA3q2EI1zjVqLu56ST5Uw3cdUFM5T+gUN9UdWNdiyFAwObda31snoAusOAP
1J/QsNRtXBYsaeZ98yaKRHVEc4Vsmb7qmBsbfyyLfd2KF7jASM89X19pqhvfd4OwLqb+1lBbQDhD
XMUeGzMkr9PBvMyTe9WM1JUKOrSe930e8IsXY9C1w9zCStG6eOJt7j7viSxN3TNp/et14jRXYUXU
yrp02hYhaV29BGioPq/B4gK6thxfEL+4y9IDmY6B/rVpAIrwe334avn+Z2seq3pcLr6OtX9r/T5v
HuR+95zPA3PqHvQOrHoaAH/3/Hy+6dhkuPM/nOf1AezHoNsH3ZCcUDYmJyvx75tsaHfYsSSnr/3z
o899sgcw62A20P1rtygZ6RdzuxrbH2kAMZ98hpOfWflpfjRvKjngqaKnDQFi/z7ga2rU/6VtOtEu
V4PsJu7Iofy8zNcV2koZ1lo8efdN158387WYFLSLf/7jP/71nz/6/xt85Jc8HYJc/AO14iXHT6v6
r3/a2j//UXzu3r//1z8d2I2e7ZmubqgqIlJLszn+4/U+EgG9tf8j1Dr0477wfqixbtnfe79HrzAt
vdpVKWv1yYLX/TQgQOPxvFijLub1Z91OUIpDvXjxpylzOE2js2lCjczs0aP0d5PMc22hty03GOi1
c5d542bSXYoSvq9cKFHnMVEhJCDdBHFi3pajZXxuslG7NRlab8CG+V/jlmTewsovtooWNIuvfvMB
MDcCNPMIy+QioihqiZ0UbneyRNaf5kfG70dTD5xTBNM4eKchS5OTr2v7OmryuyKCSuubw19anlD3
VugNm/k//x9/+9dX80fxIy+GMgrC+o/mv7Yf+e1r9lH953TW715/P+dfj3nG3/+3yyn6UeYVKOaf
vf52XZ7916tbvdavf2usRR3V/4+xM0eSXFmz81baro5nmB0QnhIYYsp5rEwFlpUDZsAxOKY1tECB
GhdAihS5p+5F8It6r82aRgpU0urerMqqiADg7uc/5zvrvfru14fvQVXjf1xCl9/5//vNf/n+81Oe
Vvn9978+W8VIhp8GI6L565/fulxynI7+0yV6+fn//Oblnfj7X//+3//Lv/3P//pv/+tf//2//Y//
6499fwzj3/+yrL/pjmsRZkJasoTnc03P35fvmM7fTEvoXMumb3J6EM5f/9LAXsr+/pdmOH9z0f5M
3/b5YuiXK30gJ3D5nmn+zTaEsHzP9QwXJon113+8Af+8h/7xyf2/7ynL8vh7/tNd5RmWZZnM6kxX
tx2PDIv3f95Vrc+MEsSLTr0PxxMXYezYe2V+o5eVvhvKw9ok9XlpiOlmgjPCcOlVXRNVMPbAoG3C
vEtA1UdEctUtptEqLtn+3lLB1MZ4vevbRGEha8rhdYQbcPAmirOmnPixKOIlWx8HSucCUItLkBbV
K8l6e2dJfMNOsfZhMhbHwpmngLD0lCX5gzcZBrP3raJHyrrXN98PfDUUAJQJTxYXu2Q9xK5FvH2s
lB5Z5DuDiWIiQhXPI+fT3UL5L441W7uaGww/JpjwW6jfVzZMQ22EPyJdazsqoxLRaspXIFkDeO3+
U1nmsyw1eVQuQfy6MJBRiwZuJZQXpnnmjRQGk8iRCoilOW+qqkKlFv0a1MpSJ6QctS4NtnxZ3ooh
fxbJh1f/gI366LS1ePdhLlym/D1B/NUEy1SuezkwDwZ6fmDg0h/oq1eHzaufk1JbcFKW9nldxM/s
pu27aYDVkC46a70m/pnYK8ERfN+BBUX96DS+HiwhAzLn0ZFeH8rJuPjXGBiNSmsDLPs2ogbOWXPp
uzPP0CjvMdYTb82viZR7oEj074yP47QZ9XfaFpLfXquDCbqWrQAJo7HpjL2ul89dy6y2G/GNMk2G
h0SwJZ4H+d1yXDnC362iZr64BjuurLrXplCka/roU2wId612Hq2NjWTnY0RzlfU0iwXWyijFs1jw
S6r+d9cW3etaIctqrBuRTsXc3lNWVNcCYJbcSA6n2btur69Yov3d0g0iLGiV4QDylA/Nrwzja1T6
5IYmbXh1dAUvwmDKM7RrLPK3tNXwdKR5HckUfMJoY201p9I9WvNoBH51n9r92bQrrBDcNWHbiaie
IUvgl39v8Zzuh6Y+qbQQzMX6m1xfANnreR5g+n93N0MLJlJjANTJ23AkA6dPiYlZgf/ZLiCbFpN2
QrfzVW2ihImcOhJvnmVcw0yShMJz3ABIhDAkB835Rv10LpaX9qXwMPDriY2BZGpoO8R+0uCFIh15
QYZ59A9UYqdBuaPXD1P6ZpAtHceOY5QYbjjL3buyGm64f7KnpB3vs9l+X/KhxSQNIHjZbNqoVjqa
XYSZdTWGiOnFU0GH8sHP9RMvob7pq9tmSl67xPAucFRMOhXguLIdaVhMaFYRdiKgCLZXq6t3h1Y2
mIOkjkUET2KeFRGDqr0PjxfzqkN/6fDITccoD8NLAGoGDEzjXPkqOacX+4VDLS+YyPFn1t1sN14t
BuaJAq38etIpD3N8VAOrf/Bz6Diw+/s9B7BzTi0hCXn/DmCRt5PtBFOpHj8W1mppM4jSa0Vkg+SO
szD14tCBdkqsQ6Pdkas+W+Gl17hZW9B6W1a82m5NkRKEFZELKwZP0Id0muGZn2vM1XyWeVrab5ON
FlT1+1w09hObhpuEZ8w2u0lIsCGFSrtFBe1rlT39Trvkd7rZsC3z4WEskie9zhVRovy2cI1PW016
0NMVfdUBhVl074pzLczTUnZ7fSWFLCxAW1T9pIcpN6Yd5A47SGzzVdptwOy73fvQSUcq9wilPSxN
8jRu9KVW4wbSci7iQcdQ6ltWuRfiWBTqzJ/IVv9U69CrRq2O0RzRy2R5O/jZRsTCK+6MwhkOhB2v
sUUVQZlepL7llE3mJxhi3sv+m73OYyHuJkcniYBJiRACMjocEuwe3Q/H+jwwuchDY1HrrjKNHHWB
3LRXX0IvHcOUTj5r7XSfb77LMlNau7l2BA79Cmt/Ydvc6/AhDQlRbLLo4EgfdaGnyA67y3N87wOO
yQzCo9KMtI0qqbWeduXch6bZkcrBTH/wRQkps0hkwMAXuxDZnXKtdkLSYksT0iMdpfMB3pJ7UvjQ
hG23tymPKNCkRRMON16RvgAOu0mh70CobkOIJN1dO6/EQYeIvNYSFzrggCx/67TGi2rlMzySM7BP
tobhiq15kOTVCbCF44S40a+CyXJNHFUA0czao+q5e+yk/ADLEbXC2jdcuMvsuc+yK+5z9nkkvOQl
/E9k5HLkwAcOOmWe37K1/KgbzcWgZVxzcAf06t/Oup7FJVMYXia5TNFZoaJeMpA2E1jpmmGdLi8t
sClZ43CFBAW4j4r4Tc7fzAlw7Lr9Y4YfDZedqsMEk1X051c+4W5fqDIw8ull0sw0SLiXgrnwfqaG
esHG7CiHlAeTR1WwEvfLPEhxuWP7yFVLgkWTUlIjT6bIb113V1fya9KgWegFOI5EaeRPk5FoFHl1
2pCZ8S+ceFeG1IlxxsZGRlhro3L2WAV1/6Y3EUJqn0BjrW91nDq1S0y0+F0Yy6kxHi2/xu9at98I
e0EHelFatJ94OWJ72s4/ZSGf9RmOFJG2N1vT77yUIKwxSOoENxUpemqnsTlfGBOim6xfGSMvH+Vm
SDqLgH8GwcPZtsgmy6umFK+dL7VQ6NQJKDJQNE+wUOUuyflB9bcStFJI41YFa4QQzGrZlzij1REg
ns5bwtN6JTUz1xOS4GVevBh9PP7ekhQ/75oDo1nENzWCbJ2AbTMvW4NRwI9fMtSysYxB3V6bPHAO
RC1+2WI/TX6Pzm1Ra04sllFDcUIJQgbpvWPmY5ibLtZfTMs13uAEG2vOR70aboyKxnfH8pAUXyRy
AWqN1a+2dSCjKnBwudW8AX1jRRhm7boimrQStb9gcVsTCRKlzGgJWGYTsF9i7Tf6KN4asY2HXE/3
2XRD0Wv5sI7ZtYAQD5DBXxi+8nBPiMgRRx3RvruvXIR/qB08fGaSoeM5L9m/QVRbD1g8QFbMG1FY
364gisz4XglseYUJLs9P1njdk+VgMFS2lzcA0GDudDAUMztMc9Ym1FxcmVCl8FtTF8sDI3+mvjG9
bsxQRxCmowGsWndZjQk6BIi1VtRn0oLURDAxs/xdocFhx3IxRDnO593oNclR56m/6dw2cCuPgrzJ
VfNYSV3RV0N/oWimT5ZiJ8jkI6MMQjR59iFHHv8zqY65lMz8y4tF497N7Xutd78IylKG0H03d1qf
kAuCyYEbYApTud0UqcUg1HmEvuCHJvHmS9AcRq//UWyCyIUpI0UG0Uunr+R5LRi7uPASdb+LHS25
zxxqX9IqUGZmXdcfa8XblmZHV2Kcm5GX2824qzkcNGqg9H0BMaTZA2DtrCIRQ46EaKlL8Uck2WyF
YrFAF0rzyRx0FRmJuG2Nor+9hqgUeL1vEhO55J40XCLLGGleV0fTmFWB1Jpb3Gm41Ubvs6YD1Umc
37KeyAoTlIo7Wt80NRF9tdPYbvvtpPOHpiLF8eE5oZ72087pSWvOSRFwQaDfeZDwHdDN1ZrsZ4Kf
nQtQYHE9N0oqRaSZWDNnin0iC/iHDfEhU/0utW66xJveSEdQCJGzA80NCFoTsIJ1EvG2rKTZLxVX
ngDClhk+2Lkbetb80NucYTc27snq/Oyxy2vamaB9BGSCsMPhGtQbgnFl/uhDCAsskofRUOIQdvTn
hd6Tg21fOA6zUpFl3NnQ4aKxnz+3xjfoEc2vu9lxIx7MwWiMyaFqrTvpdtejob9gyHgzK6DHdAIT
9BvKtyFn428kt67zyllii5O6vmWIJDFYL2KfYvJ0N+6eFSIfjiXrQUFBOrsm/W2+bl4lZvVOEc3X
0A9bYJWCdta6pDnJnY+QLWPTaLU9LcivaVeBHPK0MU6tIVLrfEcAKrab4mU5rOYGU9viR2apIt7Z
DXFXpR/O4H9D+rzBVh1o4PW6DIIkySDYDizGgZ0PN8ZABqtJSEURPzQOqbt9kSK2DqPq75y1/rbc
jRdUDWnIQOVGmxWnHcZ+bHSqZ6fvVDQvOTgaNvM7TXLxml32lbecBGaD2oHtsprkZLCyqv5oGgma
RWpWyLVGm+gw22D5vEM1auTTMtisOh/eyFV/nET9MittDv2+/r2UDjADBatK42pQJnCg3PnJqAeE
SQThqtnUSU0Wlk+eD5afGo90W94MmciJEbC+piXhMzv9pYAuHEXuD8cOt+3qLElYOsN4P6n0ozKe
e4p6psSZWAMvAJjaf7A5iu7A49jh2HOtF+NEVnXe6BGc1z25Hv3sIzjuKOhwYlM32MGJdu+2PITY
4eSH3BFMslLN3hlMS44amFvoP9M9VuLxSU3jawd8eib4dVIe1FtAnZGP4H1IVy7hFtBUNQvGF6U3
HFxBxTVoPVA8Q8JFoH7pALkOrI8BG61T02nV2VheFhcpmpEWyPqVDt+iEB+jyO+F5s+7UVm3cpJR
DqIrnOoxDawlJQeSVGGt9XDPLXqL+pZ30BQfs7J/25792yL2ulnLcmGGz2yT5+1Y2kuQ+Q9aTyOF
ws4KebLZzrJKXobFw1HCts7x3Mc2nw8Lk4IjrQEklVJxwdVZZpiwlF7TeuRhiB05GbodBy+r2S+l
RM5OIJCKhXcM1PCnrqwT7gsC/klyNzYIIeZKWirFaRJAlECbJqajuVTMzt0JeIsd1S0I6DKbeiBl
h241AmmMJmYSywsuSN3NwuEvFp39K+bTqu8D32hAgaQcv3ybonffPNo2mWcLSvM5cc1PvHvGodAG
AAhuTwUBibGgzxRYvFPiCY/oYzJEZFCu1zaFsu5BrqzHZwA12VkYsAWZ0+7yYnhj92eAQdbepJek
FJzaNFL36fbsDVYWSca2e3YPbAYtRiUwKmLqrq7My8B9Gh5pbc6igS1LvLJJvHWT8uylNJ8FpXB+
4NN8Ogkb4NzCVK/EfQFGp1oLTqSrOvc1JsjMW5KbBhSNsCftFoC/fmUMCAdOgenFkJ+iJR87tzuP
D3Kvv7FpHw4U1dCEQKgwdAb7xidSzSbOOuSVTr+Pa5qnohcBVQx3aTKtkGdT9zS69WMx1fDgR4+A
XryOun9CAmOdc6FrabzDp3980WGGSNF+9ySt8cLqTBAov7I1bhYxPzSZB1t3ZGbQU2sTzQPY9Wwx
8FI7IgsKKbJbz+0c0sf9sfRW++h6pK6SoXhkvvXpz42/K1f7O5n7M1kFasa3mr1HvDCQInQ8F9Hq
v0y2SUpAUZi4bWxLJZirSpELqX/Y1enBNNBxoTYeZqp4yky8ZLWy75Q73Ww9CNG5xjc+TWonVZlC
qGaZRLqAt/hg+PdzBvNccmDcQSi5yoETAwWzw8l0yUXIk8lFVS9p8ehzWMyXOrDrpA1zWv+w+OdE
uHLOblpOgnodneGUwX2I5Ni859rgYwTinjMAkl/pK3T0qqvIPS9PYw2yY70M3tGvKkmDUFLUdugI
uNR4j5gY1Pp0XRqcVfO5ZPTlVG6oXNcPs9ZmtmTpN46AJauG1Ab9r3Pt4F5uRgkVq8TNX1cPiqZ0
djNG6PCUQu76DRoZYG874CQe2OXpRlyw4B79niVcjtNXl7vhZnGOLcetOeTds2+rl4s2elSJwGEv
WQ43zp9FWy77apElT106emEawRKExy6zAsqgoTfs9cDZmzOpRaqAYPDMZR/J1fvx6/pGh5hyxG2o
AcuJ2SCfLXv78TKy4cnZn1zIpZsRLFgboqaGJllx/8SLeevPyRLUY/N7IMYFiea9UO4XJiyWAx+R
ZTF++cW8xf1SfHMUX+/XFmJwRV12W/PrBmbkMD+BkbLJ+4slmJ1uR8nDyDOmNoKEOGsw6NC/Tap1
Y2dO6a8CBzqvnIBmhgsIZRtRjiZln25zhqhgbqgJvJOcX8Y0769yN6tp8VnDJuMjciHEdxzlQlk7
IcmvIcwH60tO3XgGQ4xPAyPIeh6MRI8asnxcnfS2/vnSbKQHJ4D9U2l7O3OSLylKW0wutDv9+dIb
bUus+/LfpkklS3X58yBdvKgtv0d3ZZfhDPmu0RQ3NFExzSHK7INhPSmOJHG3sgkaLnld6X4hO6cB
G5zrwU7ylzKhgkCfq7PMTYyw3eoT8U/LSGcdciDgeRqE41Ur7pxcZfuml0YoPWNvTNxrE2ebXdK7
h6kXC/b+9rHzKl6wMp8TDw08QW+PeTQUke77N62RcTZBlekLohoG2fqdgYkdrB9wK6eruayZgttZ
G+Urzv156oBYG3Yfue0T9E5MB55pE47CdJhihqZX09SPc/1W8VSInHSxg6JmkSt8aM0QEK96A+/l
BlZpZ/stsoI21CGL2zlP/HeVT1QACdrZzMI40XX7AMmktZsg7W0FakhcKffKAZvj+h178sptCRCr
mhxDq2LaX4SyjiMX6+CsCreuvJLrmBwXot20d1mYM+vj1uMoFQXOf3TfQFf6i23m5nWKUXDfMG7Y
tS0re2tHTtN5pCcGgkxsy2Otp3mmYxaP43gjwS5rmASJq/bJXecQtlCrvsedNnA7U5OwITA5aBB8
staVHLzXqhjTy/zMRCfEDWo1pXEam/ZzQNkOF5gm4A5Mig8krENp2DueVKHsxLJ3UhNPe5J3cbPe
LmSCX0jjBI6azoagIYPVue82DimB8IyDwEcQWKOi8AOqhOXKCWsKfqjNZuBemNrz1qinokkQixE+
Azlc7QQEEgDxS3rTZp4VTiq5tEcTcJg8Xsfsadf1glxQKze+GCEMs1aRsyLW5tA8IoyaZIENt98X
wnqlZhxbrNm92La5cyWMyLbY7ksPslHpT1Gj4RriannBBZvt9MxN3nXlx7Sf3Trd6t6O0FZ2DbC+
IOfEgQvRteKtZBOqKPKxWs+6wTL4xm4KPxbipeYN0STYLXXwbOmO4gpewRD77nBnLdAvcKqBTFjL
73LQ3rISMNCaljFoG7bWBSN+Neovoph/mRozFxeJf5oM9+BaBRYB3sK+lhx9S05eFHDf95s1XOVj
Q2f4cKsWFyqLPRDGNdaD1lI2ztbse2CqjRqUvRQYu0sKHorLoUJl9Ue9ivsq98GJsv7Y3a2sLbqF
9I1PsMCXjFtnsvRQNLA0cm/5JqznHzMPrG/L9MRbHJ0fBRL7ebuIsK7k2q/N/jQ4XX+YZv2qNVhG
zSxPQtsYb4pZAaqxsFQZbVz0YM8sCy58NcMUrr+WOrPCtczefM9gPXfR4JUjo6ZF0MmGF9ccuoNM
1g/U6afc6sO+AcQHP4z6VhxFgdZ5gsHa8Dk2zWfKgQATnhNvG9qaqsQtm2aX0Iisif5eDzQYBiYb
gzD3yTzyCe0dA9E4L6c6LOdyX68GRpch13c3mwUYVzqlODRrwknOO9ISRzBLTx6gki77ThUOvsur
ccuZbGcAI6aKp3OSdMWReu23Xr92sbKS4rHcs7/o0BQQIG97PIUcBLmFEO4aYgMlH6dZF/e13Rsn
2WjvHNq43wmA9ZTI+Ic/38wvv0NpfX9niuM/fsOf/z92ebgulXnz57/6bC1AP7X3yB5uS0w9l3Wx
y/rcuf/zxW9f2DAejM7IaBEGyMBu0HloMT/Fa4k4PqRucnISoMMlUPH7UuAzxEXUHBNrXqPcqL70
ZRiuqkw8TzyLD+3svPmrLSNaC7So8m/ARPk8RAaqkv+0VGSlE2jXpq/XT+Qus9tSt68L3vWnzGXs
ouvzjZ0geVOzSudad/Rmn/MXbhNkPl7p5BwM4dfn0hhJYC8l+hUJ/E2jP7Yice22w7fzwwU4P9VD
c1c50iDzP/fHmjTwbpm4PTRLFaEonPGjK/OjJ63vrodnkK4eGECnibaFfWZqsMTPMu/2Xis+p87d
bttC32fabN5OOqPXejK574SWXDewUW7nBn122lZ18h3Li7A5x9lSHOu5UVedzGiGJ3YhgEiGJSNU
dMaLd6rzu2sxA6ulxcgOe9OKUTrd01aCOKnpEA7BgjV7kFguZoex2i9abfIXP2ZrShsfxKMA/5bJ
FHebD3qMXUccNpHiH2v8G5kJEXJ4f0DsjrIecX4wkOopnfvFeUxca7b/O7U58zfKME64bBlArOnN
aLIaTEh8n6MTG70/v5sVRfY6aUn7F1OwkcYFCDm8CO+uTCrggC1/uSr77GBfSPdMjw0zC7xqEjcY
FqwAnHTOgGPLzjXCpiFJU1hrHhNF7h4IzD6bdrKCJEeAUXr6VWkjK5fTX4zjBiboVbvVHf4stNff
lZ7PsasBOqw5qt+M+gDABTgkJQ7wrQ2YbQGng5JCbpdXnLuBSDt6XNjGyS75WoeU7avpqUcXo/W+
X3XQOfjqL1NM5p7c70xq6qhJx+qkzP4KxQ+q+9YDfeoIGbdEQ4LBs2635KbbrHusycTbnQQ9jezw
cTQYkAlr++CwZZ21BT66IVnCWCmyKlvCu0lVNZkWON6i//YUn4Q+sXdPx/ZdawU4ap8GxJbtOIOs
kdWQddG1IJDoJX6lFiKrW4rx5Kbbjx6POMMYygO1abgCCC2k5vhTpMAEZFXKEBP0fmX1koUWa26m
wsGeH9oVRV3TGKnk5pXuSCh9EjmTghsg+Sa3hlX20xER467vDD0WqH0wO+nLYgl1LMZCC0H0uOma
q3ng5JLZSU1+TpBhp9nCbj68dYSORwNkMMxLGbfJN/9C4Cq5W4YFV03SoMWCZGNuA+Kqyd37Qoee
R25sJxonO26UGOxA+slN+2jF8NA4YPgYKYm9cJzTUDWS+VPqH8teco6TMtInetcK03xfs08PQjbJ
DfPT1KnOtWhFrjx5i132h4OmR/jiYjJfL5XXjCpXoOtZslAC1t2AR5EedEjS5m6M0dkLzVHfdv2Y
n3tCcyVk2GBM7TexqpcFlEjt16/0+Ekg18uTOWdTMNIMoZLV4BAE/tAs4DDTBYXuhkRKqWoZpVvz
I7jiQ2RF4Bfp0WCnkKDr7xyj+06bSvJvq++H1l6iIrc/S8xUt7Siws436wDqC5KBSIJhwAY1zEYI
Dsq/Acewnw22e7X2PiosDql1pZMvZ9aChJ2iO4FUc69Gvws9Gw6pAZcSr1VU2aLF71pQJDMPFEOt
nETZgl1YtiDW50uvr4pMC+tsWpXRMGlhC//MwVUV2Xl+hedwl8yGuW9RY3YGNMiCYIDX0/fY2Nu1
ZMQX6g78vGxQsRh+kjrdIthne4hCVAIN4qEDvxgOWBo58zBLlS6tJ/11OskfvVXLrvHkCyJQerRr
79ucXgVWnZDznbnLWQf9cQzURMz2MtM36OUQ3fxgMerejURr6UanUY2BVi7DhFbNYMp4qG0Tc6mG
LgPWCCvYNh5r82nQmXfVDvY6g+JwdnApWxgyt2RIlyNdbXermwA/aByQEzqvtGsRUQefMpypCXLk
zjYvzAP8d5p+jPxaeN6PPsLnzvUcyAdoUyL72d2QQELzyl9kmR/4y3K2F+NuHQCBzrZqwy31gnS0
fhuA0qNO3SvE4Lgj4TLb3wue3NCjuIWPSHOO2xp5NsUPVg9HajThYzsnhxPhrjfMa3MWUJc6QWMe
nUaFuTKyQrYskYNC8nzDzhbZ0SzMuMOKDgfbMcHGw4jXr4goPrqDMcda5j1jNmI/602haSvzqHWv
eq4xHu8YJa+IHF42oIXAyqBNOJl4ZBQHE1wyo0y4LthNvnnO27zlQCnk5RzuU79wGaRd6+NkB57B
5mMhx6w3ILC2TB7prkIZsB8c33n3cCjPxT4xoeVnedcAs82W88KZQXjYHmrXRMbQsEsOX/MG23+2
ZqTQTb1UfhJSSar8T9iOTayPPDpnsyiiomb4Jy0gRdL2YpFyk3m9Ne6cqcEpYlcrs6nxShYYXI1p
ov1wra6nyv/tj57Y03rJP88LqG4Wv6TLnEBsM9DZ1eYlP7POmFAHARPrYz5RSom4CWmLVQsAfev1
oB9BCz3gPb+qliSA6YmYP6YeJzPGycKHx+jlT4veDHdq4A3rLKgJG1TDkV6fyQGNVxvJJ82XQIO0
1EY7mr54ih9yWW4vDdXc0dKm700jhgABwwHqkVXHzBjFniPJaRkwYiz9EiQ9QzdzbjE7yYIVo3fP
9bQwNOsDRtr5m1thNRk9fBKJOA+D/WLY3Qpni1/NS5ogTVU1weymDrtLW8VqU9xJOyGIBzjRvzRN
gy3caeRmqSM6dN66Res2LOFYX0br6bDcbzUBxspldaErNKouglwPT0E62p6jOYDyGlt6fglf+BC0
cU4f146G+aTqnJ3r3Oo+48Smy9y9UI4d01fHhrx1KmKiYG6p8LJCs1JXTUlnhgVFEJrlYSmTNnKx
fFEQtn45S3nDhU2peqE/qaT7aIqeJxznZ7Irl+Ico+fhzBVDc9GyHzPrdbG44rueszL03SnjumgT
qq2s+vdWNpSAluOjUshiHFYaLoUAf4sbK92DI+nKnC1lr2KLIJdOEhTKC3zryTQYXBsvBhSWYLST
K6VXsKGLUrJpUcvBoVGXgyCErAYfk0R7AS7tvpRiHk5c+4DqLwz5euOzxCc+MadqMDEwgFjGBNcC
9HgJ2cZI0csI8Hmoj/Gcu78HBgd7haWbe2f5aVdmFOPgX6ee9tHJeo59olk42QuMiLxjiSb2g3jk
bITnanNa8CdGvD2DQi8Wjp8o9Lg9+vcBAkXAWJexWU4fjm1aITqdc1jqFqfY9ICqwpOA9XlHeODe
5CwWDaIvIrq1qQUFmbKNdRaay+BeZAE6oyCdpg7KodLLz7YuDnhSVSilYp9A5JusShMINQM29wH+
FCabck5sT7XYttPWGQ8az7TD5j8ki3n2cvp4kSpRn9t7FhtWOpk+1UZLl6LdoN7QrEj2OruGHN7y
iHDHa9GyBizbad6WLa5mbs1+KY9mmeFTBuqRbNp5VY8ZJY0I6+Sxa8zBoW4B6soXtf/jEv/jDkfd
dHamnr36aKeRNxEVHMzbFiQP7VRmSHHSvdu9ko96FyM7lnnsuaUKSk3sjroU0ULyQdAKLPt1buyS
4LElYHjTEcmgCwGFIArvWX5rLEl+6nuthjOrfTm+xYAKl/NYdVT3jTEugCEWaGjHSXvwGus2tX8z
UcZnBzOeXpwkYIMVKg5dnF6nG7xp8WqgRCW9+QI3N9RILTuLbsMu+91gjgr1pH63WrDADOrvRNve
+9wOWcMGYDLX6tb1sr01DsnRpZVoy9KIfQd7joRcEE6440zwRq8IiGREVjiuaaHlFuRzdUvE2trT
KFE6jGqMfNl7gS68cIYTBNxMaPFcal9GwXKxOXl3So0xnO3uVWGmDSfLwNc0Lu6JJw8tT160KIjd
bstg3Ruq72pkEgTufU938EWycI/aJH/5OZY+6JzbXCFcWuZTs9J3WycFEFZS8HPhrsT3GEN0LPox
qJW9a1Kb7hFad6qLoz2PtanrQz6v5FSzdGzQP3YLGMd407+LOscR0VE4XRp6j80uv0O7oi2BQZZ7
47n+a2VVV+nSagct+y40yd6InEfmuA9IVPcQAfflZsR1kTBEXXIscexAd87AnIAz7PVary+Samxf
9rg6WxcTAoUAgwSSVpKGWxNx04ACZMyxW/1k2SE2qR0IwYXNSKZ/2mT+jno/H5o2sSKhUwnnXWT1
VhuRkag3LbLle7UyC/ySxtOZqmiP5oJQrZcyAG07XDqyBMn+sGlQZO0Br0lt6SV8IQ8vcupCxwKQ
v2BUTgqEPZf+IKmh9ZWQSOuVOK6R/jSm9jbK/priBCuk8Oxj9C8TOVIHwSDzMTKG9SPrxiPCLjs3
j2Rtrj/A9feuZ2d7o269PFyItXkCHJX5dbisKyO8xNZC9sPYsYoIdRvz0YRpw2iag2e38zMeGeyY
VcFjkHmjBXd1Gvvt7DsOTyVKLbkxoHYv85nD1GlSyO6WzcVtUFhsEhs/p56K5yKhIdAb8tAxZxs2
Rn+/aolDWt6OTM2Z9iQn3gqBrJ/arR911vSZWZgZlvw6VWUS0a1lBVN9Mh1H7L3FgGqiqqDM0Xnd
HI2oS/dWauGJojGqeVtZZI4Q8TiFbscVGxvmCVedJFACQmT1wTWTT1PNmHOa5kuYG3ZSvwt0zajC
wlHpvvLAlxgmMW47l5zS619dQ8WxbmnnxEmH0EBQHtQ0wwDt5+hrLpg2anr/1qbjtT6t621TbV1s
Mcm6NCUwUanMIxxpam/gvLobKNe6LV+cpiwjZU3fQB0YUdbttRyGTybr0BWsQP/f1J3JjuRItp6f
iAWOZuRGC5/C3cMjMjIy5g0RORTneeZKuLg7rQVIgADpAXonLfROtx9CH6uquyNZ4e7oEAThLqrQ
qOykuRntGI+d8w8mtbc0xsjMRCszbHFhM9EzSiQGyVV/x8c935nOnROjquhmfnDRhviRaL5/PdBg
2YDABTpc5ftAXgR+RGPA/ZqOHrgEo/tWuQG2o9mVlkoiFwO53u+p/oO1bt3ex7tFbjVDPkC6TiDg
rguvTHdGlV/DFWlXDbUPlIs/DepkPYGSA5aknzvMhBY6nqdpngD51HvCK5m8RAC+FCL6PgwS2GJn
LBQPYWIjHhsKKtljDNdrxSZ5RLKs5vMeJYtRupsWEbxlE/uvXlWuHdGCdxmLXWW0/C3DeM5scpHY
xA5C18O7CIfdjTAA8Yzet5Kj0RKjdxFkmEeLDncH2qK3at8GF0izINfmKthreQ+2T8atqGaJX3r+
VVMGfGE8avfcnKqghThWXxqOvKTmhbhNHrerpKeST25436q9utaG7Dl1SkCpHeaAdAIuUy7Nu0of
n2OV/pZjF+5Chs5FWSbZNgu7e6c0dgQgH7iWHN2VnQOAHoJz30R4zgzFHjceAD4otC6K0GDrDT19
aAPATTaIz36NAnnocF9qwdKs+na44phfs05s8KZbZkm5pmi0rgrgJY4lv1AgxstPTz83vSs3HAfb
gWrCNimCO5QnpBj0LR4UwV72FeCJrrltO/IAAwVNjcOMBg7N1aBybvUq+qJwUfjtH5hDn7RBR583
bJZhdI30nbkyqS9sTd3f64HmXKiIwlVa8RAphrutptzS09cdfNyHsYtu4MxGI8YEKNeHbI7s1q0+
czdMl3kRP+VYxW65wl05/rBF0eLCKritxnr6pfK0O0TVyV2CSr3s/WpHH/9O13COaLvwV5L+pzFv
viD4zturi3vMTkBaDfeRRdSnLui4IswA6inbwK4NUowWXJYL1qARsb2aopMU6k66iCmHOTYirrgN
1bXues6+a8galQY3u3oggUo1tlYABlDz9TvUXfD7satfR8yNVkVh8uUIMlIRf0R1fIg2BlfaSynx
Qwki+s2F3XzvY3FdtlJcmvouFDpNp9DjVgisawR5XyMQvOVOEa/iNhxX5Du06balWZncyynlmrRq
ulz5gaXYsi2TaEV6jYEtwIY+wFEVxbsESeXgoaSbvZSJDSNGy25rHGfouaeAgAb4MTZS2Ui233tZ
ghV6uR2Ej/pWVn01e5135iU3OQrlO61+lhHypBAWHvyiVxc6GMBNZNVbN0Y9eEDPDDkO3BTSaxhv
xUVCL7rz0Lz2DB8um9khejblxlOlWY3CpRqZFJXqi6QNn8F2Jw3NiaGDcV3yh2ggI56AFKZF7+PC
ctMfDbUiO6LY47sINyOxujHo+V3QBdzkQrkBt0ZFb/je6JDNWky3UlKKmC7gLtQgev9Ory8Nql+G
V19Kq3to+7ZHw1k3F406NsvKdLqrWino9/a1PVUvAOJyNiV87FdcJYHJFsBXIiPTUVFtnkrPBDbV
hr/GXqWsx5LSwJh803wl2wjuqFi/+8iBr0Td3Ieiu1VGzExpjSSrTnJuONahLD0H7IG5g3rzrXDA
AvcpreQo6jbA+zrgwZLib7SPFX8jY3dDN3KNoxgWNrzHTYZjscCdAuSUI7HYuk91/xKaq4OGQ51v
bFyvV0g0LBtvykvH/BHChkd9/g5gWnWB+MHnzkiwJwQj48KFCWKhLwpaTlFNUWLUYlqHvDqjyXck
Wf6uD6I9c6y3PQN0Ic5harS2FHIdQ8XrxnXqEVkSsU1UiwqXKl6zLFIAG3r+dogqfxmk+YXskTgz
beQ7fK3iTg01HDmjZNlSIE6gmx2EpG6hq3Jtx/a4dCisRYBaar5hi5EzNomLH4XEaTS3ixtHc9wr
5wu26MYtd+S9AmqmyHFcwmvLhaVAGYutuRIGJG5n1GqOJ+yp6iYoLyw9PpDVIKEdNDeGScnVhZ+1
TluVZr3m95QaPhtV0lzENULgqQS+4frY2LmYNC3aQd20Y70ZBbq9HZgedKyverVGhw8AiQnQmD4E
/9hrMwMjKC2HfgbO6DtZ7Z1S66+0Ar1RX7xAi5q8PuR9jzUa/PSYyyj7PbT6772tZFsU0eAdoOu3
6JSKb+GYroEhGghDbEFf4X1VtXKFjAxGt8GjbRNvsU1OL4Boxu2lg5PO2NYdBI/o++9eZB0c3rbY
YxhXgPudfHbVG10rad4aNHLsSsvWHeX9xW//irCM4l7Djwri8T708PXMTIy++zRBd8+kvtnrMTh7
MprOwXSmn26I9FYQKcWIxCQfXSVa6S8NsI5wlTr+h5IdkOaH1O8gn+XblBY1GFo+kMpSIa916+Ey
pGaOFB9ZZYSUk0tsc1nIr7062Ii8O+iYY6yzdnxFqw0vqIi2ZNg+twBiyaBpu0POvq6VbA9xnqIj
JqCDqnucQx26IFlwKZxLo3LcfTZiklQB+53ObsXrUMikdBPF1HD8QcNcsfqSxARbpcilGmz0bLIM
VyJAcBAqNj12D0D4+SC3/QH7ASCVmnqRtRrFTrfDhQSZephPGipZI/ceXCTDRrrbnC2HULql7TCL
f3DBF3NVZbVJ2gErKbjKjtVzgjY/NW4KvxEJeQuHRqlggNNQH5athgJ84oLuRakbABZ2UoNZAn+F
3dFwwTDNFMnryPqsGhSt7bBBqF7EawCixTJzXIdOhntVWpgojzvb6CR6iRZoHUktyhYpqk6S/mIZ
99gPDQeIW3gB2V2Av2C0Q3b1QZc5RqNqV3J3KkHHekClKE5fcJvn1g8cHRRLUS6ruPzkh5m2TN3b
TgGr24TKd8Oh/g4+fokC4jXZIm0lNetWqh1fjUFmrGwLJ7XMqj9jyHDpgnazY9oRnZNsFM+5BkwS
LYtXIK3RDk4BfBSc0RXUahZJgm1VH6csAoYvJsQfruEmCLWSS2sjl3jhHgZ3quAO7a6uta+lGzUH
goezL/pc+ZQ9KhOF4jG7aj3jqWsqZwc+58ZPynyLk2+O/Mam84IX2i2brsNNG8dJOliWgum4wtcq
INqiPIb/BMAuboZXyqSLbqwr7mYdF1DvJsLgd+/1uNfGLjAqLWxuk/E2panroVWzkG3igNrKLjyw
gIbefqJhfqEPyBioosG+LLF3USZeyXfQf664qDaFfLFK/AfjmOqJl0MjGKpYv/ntX26g3w5lrSxr
gIkLsbYk3JS4hsMD8DQFTgabCv0V20aYFPQ22HOkVoSnghTLNr/LOcK0XmQOWE1DBUDluwjpZNgG
9AgSkHrIrdtRKychXiUhlYFcSnoagl1vZ6vfeMl/UKR/4v1+O0bg/r/hZv9E+T7GBJ9+zdvR//h1
/18J3PI0gftf/gKB+6//+pef2NvT3/mdvQ0g5hddM/UJcfV3Ivbv9O3f/siCgS11IWzTgsn9d/62
Jn8RFhU26ucSmQJDyL/Tt6c/4oGWqtmGplqmcP4Z9rbJg95wty1gy7gZqLoGGcFwHMwLfuZu1x7d
OLJ/fcW33ii7r6Ot35RGi6ZptVfYjw4S1EnjLVMNtKQVbWk8FelnScPC9DEPq/VPhu9dG0p3UeMu
6gdfzfQRGZitDfy6U2FREqILC/V/Ywz33E8P8VDvNTuiyE8gqoK+bIQIO07Sof6kYiSYDPVOhOon
34i2al9+dVxxrfo20su7ILK2ptHc9iIfFgj62L/LQ/xTe/youMDbrfkfHoMoyH98D17/HUgQaM5v
kc7vh9D/JwWCf/uf/+uv//t//PW//sd/+5f/8nYPT3/r9y2sO78Y7DjNERLRANOQ0P9/38Ga84uD
ozp0F2lIVajWWwEC+YuUtq6jSuCwhYXOn1V/EyAQvzgq290RVM7Zdrb5z2xhY/ppb/awrVFTko4N
0NaUBkoH1mwPkxd0TQgijRtkQnJIn3MEB021qnxWjdbo6DMNBTG4cDQA7jctbTp6zrbhaytfR6B7
1dQU5q9RPui1nUXK6a7gdGr2JSKaKB+ZnUv9vGi4st/bqWqalzlU3ZaWbFjql2nkJ7+iDlb6j1qP
tz3goPpOrSaGUmhEqLQ3QVZpSyWv8A7JG+AoSWVTFERWgQpY24RjsE3dFGewzgafeIl/0UjNLkaQ
dGPaLZqgXYtYId7jCSUuSol0w3wrQImINQc63YCbAYPjjT0UYxCUZNFOG62FHiX9BtGXBm9cr2i/
g+FJvjWFrTzBMwcUidsHuOYgU/3wybCHJvvkZmamcnOiebPOLXPgFpKW0XcMCgdxFeIOhgaPEZfZ
gvD1rVXkp1Sm8STH9XgSCJMTlaqHzBJG4Rc9sJSAxok6lQOVIsBQtgpL/rBu7IcurvruMVMdDFJ0
yEHgsm3fWYjKwVkzyhETWhRDlD47bVBQlQwVrtrgk7LqMoRpkb9gcoNzVoDe/SRr23r565ScV/vC
Hez0B1QR0fVLw27Q+8K+UhbDQ+R0Q1wsnTEc4ruUTmtLSS1Gs8/oXMPdJaljTj6VTRG2G1XxdPMG
xGenPSemL/XnTusda0GJsfA3aWdp/jYZ0wKGUhemEi0xo+SzH41pXT+ANci+0SbD2NJpBADvGLNw
ybUDGWzsqLmb95CYFmPeUx43Iz8DFyJL4IEOlL4JCK+q2lVUp5E3NbXg1rXC+9IBNMefzJcezRVT
fFfkmPwYvUILt7yISWxA4Fv4yW0rsOtCmZjqmaXLa92MQrnskg7QvDTTAFdcPUTVp6wK7jK5KfM7
0/KS6kr0GlX1QuKUs860orav1Vgzsc8UJjpzEBKcO9VrB+epL7TW/KJjDsz8HCXDTs1EWjpawsqG
O1qMWkcJLzVsAGVhP5Qbqfs2jr8u8O99YwjLfgigSKDGUaQxwDbP8p8Q5QnkN6NqLX+fedS472NL
G/GHoSGfXvaJN/xoOqFx4a/0HrNsMKNK5G7TpCtzoEBo2FxXpoEJj468YLUzqMhkKwxXrfsRpXAQ
FL1ZvGLgBWPFGLlSjs1gFOHSquta/T5YGkkzVfYqPChVC+hAR3qr2Q5x01eXSVdVyUUYNzF39hJt
fCicKDXj2eRornExiNa01k7h1e2ntBnS7osYwybeFqMpgku0GvNsa8tQkh9T+De4HbmTXZefWDYC
IY7rty9mzMG1Uw00soj/eLRWcQhvzmlzP/6WWHWi3uCsp2JsJcsUCGRbe0V56Q4tzNuUp43PJKUK
oAULKHgMVrgDEjC6ZtTt9DQw7GcVVD4Cp6AEvJzmrYfb6meMsf1wP1hB8NnUkhRZkETkL3lndWg0
eamKKEKRd/qqUFtUHIj7ZOsOUQCcYaC7j5xCp1Ox2sX6ICv4xT1K17LD4G9hhMhNr3EP6Ny9it2p
sWhcheZ2CO81X0eurwJ8h0LuUjgt2y9OamfKDdz3SYCgpgSMWEwwqa+4auqsA5KmR4HEqb3B5FWH
gFlx9TuUjW86rBUBu+4tQNncm2n7Lkw0JvxtbHPBuDKljf2sMmYi2jYiAIneOI09vlb1kMNKhkXS
FgAPYuJWrgAqppE6eZ/nij18QStmMLW1BtGhxnUmwCAEy1RYyuWtFmVmc58GsVIeSgRoa+SaU5cZ
aGX5hKQgvc2i042ENk8G2XNU0BVE97PIgIPmHrVzqcbY25dKxD0p0W3lFjZc/yVWKLEtUn8QAfAS
SMmQnQwglp0m8gSH1XIQ2KfI/rlNCmhgYFWC+uBmpfUILNC8Q3Y2h93rUgKNda9w9ppmlyHYFvBW
1DsBEa4SO6FOhboi1xAzVpA+zaDCmNsBOrOC4asVmKx9welOl0aMct10koO7cimpXnQIk/hX3YgJ
MjDOApj2/5Obxb+nO8OUyf9dl+zPKdd//8tf/9N/++t//te3+RaM6r8lXIomHNJ/odMHkILcf0p4
/p5x0WGwLFU1DAu7MgNZpz8kn2ztF1TdVU0lQ1M17be/9EfCZWq/aDbpGf7oWDsblvNP5Vua/lO6
pXCdkfRuNHW6SrwRT2vsEshpZYYHMu8GQdYsKPXKXDcRZ8yj6/W6sgqFL1+pKBRs/0w6CPQsq5Hq
eP0ZF1Yj/ur1VifQ4Dfj/tubJfzjevpW2o0b1psc8B8/aqboxkW4FpnM00MsyujZUkv9Hrvrm9MP
/1ng6h8Pn/77mxmLUvcRnUGwIUZrAXqA1ztLssZSW4VQgn6XSPs97/4nZjDN7M0gmWK7egUS8uBz
LpP5+BS9afcW7uvpSUwr8Q/tu39Mgn329vmJbGhop9h148hHCYGs54KU7XMBNOyzXhRnlurYKNOm
eTOLtpTwQrskOXieHt3Gmf5Z9axmj/UqpJY2uzs9l2MvZJbpp1mXGQim6AfY+Y26UnR0vqiBGJSw
fAsIzur0MMcmo/48mRJyBNQKPz7wiUPwAxEqNQGzJ3U6uEEvYPBJehy0rE4PdySyoHj9PF5lKdgh
+pl7QN5ZmJT0qnHELxQuk/Ip9IuQcqJTaVD1LgYK4f6O/7eI4Uyhn9ZfKdbIt28FeHMwVzCv8Zy4
Ov273l8G1ZnpugGJhy3RZ9EhS6rrVC0BiXe5umq8flhyEfLPrPa00f+8QVVndq7EJGWBR4vhEgPn
Rxij+iQT4yxPz+HYw6e5vdmXrhwyzzTb6KD7cMThitK+jD8Yu6ozOyDivtILzfXtS2yzoT1adooi
Ng5EL6d//PvbXeXc/unHq5IUMZOhcah0bhDfDL8esnCN2kwEb8lJi7b+4CrNzoga+wKVO3J48KMW
A/ba9ZMcsZRcLc5s8WOvYXY86D3wCi2nUSVlPCFUZU5xmMq4fmYCx7bq/GBIXdPVtFxeOhXnAtRj
a2XUypOn05Wi7/f8sfcxOxcSPQCD2XXyMoVKB16Zlq4b5PkqiEFXnB7i57rc305r1Z4dBTl6hSXd
ivjgxCVgnoKiQQ2yK/KabjUJIuoQk/IzYx15KfYsvoGGRkZq9fEB4ZTqAv9H7yn1Wm9/eiZHXok9
C+tcN7AUBAR6oMOrrhXgumBm6AsA7QKh5A3J5vQ4R4LEnkV4q3ljhsaCRFfPNxemVUUXrsQNRMZN
cDg9xLGFmoV5LSwZK6qWHjDrCr90NN4+wW7+8rGHz4K8lzB5jMTuLz0wgg+YbMlsq9muZe9OP187
tkCz4EYoGOp2j8J2DfKNYoTuCiggCqLb3V0pZVgb60wvFO3O7+jF/xohFaA+Y0IOzESAU9W/lIWB
cMaCi4ewn7n9OLq+bfoSSR9HWGmTXpz+ocd+5+yMsGiXxNSK1EuQfb/CF/S+KLX5JOtw/OAAs0PC
iaLWVWAGXPaRoh1aHc/5EAmBW9S/vA/ulNkJ4Qyp7wKO1i8H+KS7UrEKIP96eWYCR/ahnB0OY6dH
qdal9cEAX7jwi0F5snDhSs6cB1Pcv/MhlrPzAFBoYdemjA+K0mrWpJ+Y2BNoHGQwWE4VkvIr7IGo
/65bhgolowtjfDDWp9/+keNCzo4LpxRKpUw4965WsWtubO9Hnjs0/qV3Wwg/3H5smNlpYVQZlyqs
e2BElO5SQBda2GKskc8pKKVgXH96mGNvanZicCnxfFVN2stuRA5xV0ia6AglWUDwrA8OMTs3lLEs
ehGXGLVawHozW5S3iSth+X1sBrNTA2BpCe5BcS7DHpbhulPQCtkknRtfnn7+sfc9i/ZBR9qljkL2
cm179UMBiMG/8PUW4MkaOTc7fc26Wu+0M+/9yOEiZ7HfCXzB+65tLxMgxXcjbeVDgS7XZ7gfzpeP
zWgW+6hY9aJQi/GSahGCuZYOZa7NoX8F+ecBK9Mzh8CRmdD/+ykp9C1y8LQ0g6u8SO6VxryzqQWt
Wk/92O2HM/3nAcYgAQWdeeFVG4BkQVfFsOiXW8Hk7V1W9ub0ah2JkKnD+VNiDjrAbxLPP4S9qA5a
qWd7CdnkXG4zPeads0zM4hyayFSXV9RbGC90bZJ0hUjD98YoFPiZSEYY8JxOT0Sb3u97Q81ivUMe
zPXSLLyKA6QrsEFvkO4FwQ7Hs60WRiIfNKRHRe9ki6IBPnp62CPxM+mMv12/JMQuXvdiHxwLoMMm
rNGxcKpuOeT9Fijs+MHXNDsGilwZwcXE+q2a9PFNleT+o4RNcyYqj22C2SEQd55XGp3hH6J0UGKE
VWm7gkvTIaGcXqVjA8zC3jO8wqitwLjMFCd90duUFSo9RX8+/fhjL2EW8tBQ/bEYff/Q+IlyoUXI
yDpDHeDpY3hY7mYfO1msWci7Tgnr30j9q6SFWDb0+Scr8NAOtiOIKIWMz+zkI4tlzQI/dPxaGgKf
CBiQMaK4RvA4kFmfObeOrJU1C3jf6mXpIRV2xQfRAYAYX2ZIYW4QIH9OGlDzH3oj1jT6m/t+6dtK
ihdfdojbRjp73osxXvRDzMAbEzgmGKOR+7NZnrnlHFuzWfDr/ViZhal5Vy2u9Eujs7XLmArtx6LP
mkZ9MxvgIchy+rp623hl/0rhCO0AH/2V6Ex4HHsns+iGKJ24Qst5J2RFS9WNHvUoxDIxT55qqFFn
3smRL5Y1i3LfzqVDHuRBEfb8i4Ye/trzkdYIQemvT792ffrF7xzCcwxAH4PgHuPevEzdzDEooDaR
Xo3ruLOcQW6rus8y7NY0I2peehhq1RZPTSqge6BfMkc8aAwV68IWUYyprePYZQd/0k9sWJsQiwcD
7dOukK9qV3XDJ1lg2LB3aIzFqAh1arOXVPAcYLdWbWrgy3FwCr67edrY16end+Q9zVE6SEn3qDhw
Tk5YABSz8itUKmJaV5mL0qztfGy7mbPjDGPdsvGsKL+tmoDGqUtzSnaa93B6EkdCxZidYoVWuQ5q
e9mtbrbZAd9SBK3pMp/ZAdMh9c4GMGaHl4vratsqpn3pO2HqoZuvOJW1Mwysg35NaGf5z72FZONk
U2ilEuC9lbVdd2bwaQrvDG7NFi4yDRs1vDa+KtrsAX2d20h1lwNis3szrp9iQ4XaC+cBqsO59PxI
TJmzxeyMUAplCLyrTFXug2pAttzwJUQKGq2nX9exEWYLGokqFXHnKAc0H5DibpRwBdI/xNBpbM58
Eo4s22/gtDfHmwkFu09yCOlVrf0qUpTaVFCtTQfo3/QsYzktXC2QcEoVS5w5jI7sQnMKsTdjorAj
2iB3lYNZ1jFyqMYkdy+b7GPXGnNazTeP1yPLDBzf864GjDUu4BvfREpOmTBBeiueZvixlzP7MHT+
WI6u5geHLseK7skBLddeO6GXFXD9ChQs1TMDHQkrc/6F4L3TcPGSqymPbjztk+tBdYu05nPVOw/0
7BMMvfkvp6d1JGs3Z18KUAdJBwhCwc7ax/CzqK1lYvH+1dBWlyplBzDOw+vpsY5sBGOWj0Qh9GMD
4tWtbVX+54bTiSKHq/bb048/Ej5Tp/btRogUqWVGXuS34AfanU7fBhZVFcIqQXr7g9vAmO22qMMh
0KeWfikHI4az08JHuVBRhABJHSGAtjo9l2NLNd9tbjVaDgYzt3aUUX3OWi/bVakVfPnY42d7TIfD
FkVxXt6awPPQPjXraJk3OpYSp59/ZFcZs13lWWamDbHWX7ajDp3MbvAAMSysvXDIWyCD+pzy4T9z
pB177bMLhxlSRPMGq7hNnFTZTLGP6h/iqLvebOW30/M5Nsbsa5MUVlYiMB4cRmAswR3MGzuaehA6
jH1QaGy30+Mcee367BvjGtIJ2LjlbaDoeOUoKr4CeYiM+/L084/MQ599YQaKi02sRyM52wD8zHeg
c6H0gI6gEZ3ZuceGmAW5bvkdmZPT3A4DSoeJdN2XqB6MfelzSJ/ZXseWaRbpAfYLVok08m1ij8Mq
k61ymUeJsjm9SEc274SjfXuOqCYE9sGrBDbfnR1FK7Ywvqqo+aPzDJnSs1z0vxMxVquiFGr24/So
vx1Tf8poMOGcTar3EVKnKQjKTKR1/wON52ZEH87Vxy+9RqUWfUQVZDtix16JaWzh+mGLT1Gfd+Yr
lqe4eC1Ct1DMz22ide3D6LehTTjgF4AmEPbUXYagUqGJaBfRC1KXcZF5E0cK6jDitKPhm5/KspuU
VpMGgO+kpZUmMbr7QRV711qbavpX7A3adj2KslfS5wbuZG59Q/vKxzrXrWh0pDnFRG2leWSZT3oo
muxpbHIvRNtDE2W7j8oUpe3TC/buJmC9ZmeYAOlbVIkmPsOW9xLkt2R3QWVDL85s5Gnd33sfszMM
x+sQ3bEE7F9QxiJdpHSEzQ0+l7YTLQrUIDyENVTDSm5Oz+dIaqZP83yTxwQKUm59MFqfR6X3ccLQ
ANDWHWR0Kf2pyKHABlvpCh/QZlv1gW0FsBrHXn6ySOhE8pFVlXAUfv4VSRfZLrYS5NW96VPebiSA
Ssv7yJry9NmaZqIf60HYWGUSZJtBlxu79Yd9SO7ett396YU8Fr+zD0IgSldxcUe7KpBRXHpJiXkw
zcOlpw6/9gyZSsU8k3Ice2ez74IpAfVlObeQDNVcTG7yfZORamQIrS6noVAzeR57H10Td/z19Oze
3fbgzmafiMwogHqNHboLwJO7Xaa1tv5oFKCNd6cHOHKAa7NvRKqrKnJUg3Vola5dZhFYjk3kDjg8
5UgzaGeO8CMvSZt9Jqp2qLsCVsDBcqMANS+1tInmvV07FsZEbWipP7pxsP1+Y3rdpLBxenLatAn+
FNUs3+yUJbe1kBEaYJ85aSbrVZQVluVvIPPb9jpIosbY+yCrNFxQVA92K2LtWdig6FAWQfxkSb2y
VlpfpZ5zZgu9u9wW6l0/B5ztdLkbVpq1M5Uu3SO8jOwDWjWIpKd2+3Rm1tN+/NOsGWQWEkhi5VXu
wRUSahusNF2HzVOnMIWRrkwRWUCH6dBF9ZMWON0hauOH0+Mem9ssPLxGESHxIHYizh8qiWye0JKH
shXnsEZHBlBnwaBW8EfiXli7zCX+dJE+uGoyUffqc7f+d8MNxtgsGpIOfcxOrfyvQ6SHX21FYDaW
WzL59KEVmiM8dddsrdYfrV0jKsRhmIBahJiEVIiInR7h2ARmG97kMy+a1GCJEu6PC5FEaY1UbWOd
ef67gcwCTa/mzWerloVqJ1oTfRWVrgMQNHuvR8bJc54Ux69QpomoNMNbuD89nWNvfJrmm+Ei5FgF
9dnsGpFgTo2og+2rxmutJpX92AizL+BAGdZxozG7NjFIwT9q4uHj9xhqKDucHuHYK5mFvDo0KkiC
xH9CMRamdNB4u9rW/+CPHkW3HluhWaw7SNhFWtr7T62bIZTvc8kO4ylNArbw+LEJzOI6CcgmcTSL
viak+7eAXL7J0rU+koEAuZ7FtK2GsZ5ZXXat6nm4yKharhR3/NDFmqfP4lm3GujMfeE/RWWmbmXQ
k7sKrPqyM7vn/Xcr5tBKm6QnK2ToP9mixzm3oS0JFcTNbk+v/BS1fz7IhTOL5qzWW7WpfPcxS/t7
NXK7O6wbLxUlh66pVPr69CjHJjFtrTdBpgSQljJD2I9yMINDhLXSosGi+v5jT5+F8BCn6ti2jvPo
QZxeK12k30Bv8c6kL8d++yx8beF7pRqbzmPvi5tBTbWlEG2zOf3T348t4cwi144MnCwzz31sBqXG
Yzy5ATOYrRS4NGfOhmMveBa9AbIdFOtbCR9W3nWBMS48hc1vYrKM9ASKlacncmyVZhEsOvTAdTct
rhIQ98Y+qHOkI+3cGj7UBrbEHFXZxC6i6pj3PCZFYyFCjPZAkcAxPLNMR37/HEjZopYUNAhHPGae
FeNhaNbfOl8xzrQYp6PmnSibAymTtk4m2HeyR7SlXZlej1zCVUSaYTfdfaaEyOE05ZUy+h/KAWH3
/hxvjaMm2AYF8gk7hWqfVQHqDbAhH0psUs4s2JGd+5uj+JuQHqSFMKmayScNMuY2H50YUQj0V6L8
LJD2fVA973wW2GLSk+hqO97rhVgFjfXDDvObxsZAINvTRrtXQ2uH2PZNltpbHTG2eEyeT2/nY7Ob
BX3bNQXsvtT/ij40iq+Ye+OwCot1FVg16n6nBzm252bBryIRTM3aEU8eosHfsk7vPhnQ3s59OY7N
YRb5hVsEpYgM+ZhiXe7rCCUWqfwqx/hDqH9ezyzmzSjB12MM7Uc39JrHJlcvyizK7z60OHOgZIOP
y8RNj15C2zZ2+APDMGwzrBrP7N8jiz9HSgYjkkoIpccvQ1KGS69pMeRI/Q+B5S1o9z8HoNZYJWzi
IX5J2xj5Rc2vJtvh4czGef/SyeNn8R34ti0bxYleYKnHC+Gly7LFpTicKtU0eZQWrkspN60v0Cqz
dug9PJx+K+8jpRh52mxvwh7ud4KlfRG/eJb3UlXVFsbaJ79M99xmUOn0uk1ndKtSTb6haHjm9Dx2
DkzaHG8HFRUP15Q4ekmw/hgM8nQrwRUEFuSCzpa6rPz+1cc8ecEmxzmM0yF2GzTDunN3kiPnt5wd
B3QEYCDnevTS1Oi/Y2HTxELiYxs/mHTPLA0Npmmdh9Q+s87Ti3zngyFnR0Oj9YhvGoV5hSTaA8pa
N8Kv9bWr119KUz/X8j4WArMDQsV3K4A0ku6LAlMyuh4IY1lYxJ/eKseePjsdFOjVJpfp6CVwsnLh
lYp94wdh/3r66e9D4i0xx1BGxUhiE+XRy5Dry9+2Q5r3cPth/08xkYZTo5F4CCuBkNCI1kOdHHpT
PgsMBLqMj5SlhJvTP+bISTuHWyIZjPsE8tpfPTYgjS/I05BxtVp7BUAmP/ZNn6MtK3uYukOFQad9
Kk0EHtIPo6HuZJJ9LIebAy5dG2NGpGH1KwjiLwWd2+s4EdUZJtqxNZodHJkG+c52O+cr76Pz94Pt
yY2v+BjL+A0NpI9tujmkUo0twHSQ53e6Ft+qYO4WtFfONdKP7GgxOwUgd0FUKXg4Xzm8QMXwGrnc
ZD62h2YRX/SD3iuezcNt7vBVqDx0Ai+uVIeP9rERZuGOE7sY85ARoPW4SO/JG3X66qFxWZ8ZYbrz
vnNqiVnIF1HUxFoizF2hlDth7vVOoOBpIrftfYqF+qnF7f70XKbv6DsjzeGUTSbMJh8sE39t5QFI
a0i4QYkv23v8UX80iFecHufIOTzHUzZG2FqNTPRXSN6xRFoXiRoAfebS9Gvz3o2Hc1iDYwPNEgYs
jwyUFPvopS8xvWrwpkH2NGsWhU7qQN36++n5HInCObayRjZEGfOBYSxv2IogBrzZ51fu4J7LfI5N
ZBbnKh6+sha6+jX2PctZlDGWJVVK+0KUZY0Se3MuCTo2lSlK32QindEPhTe28UvUlu22MGgsQe5D
AK7ynDP7+UjAW7OAd6TtFFbEZz8HL/GgRqVyibbEB8+qOaYyyCKgiGOt0gTNEMxi8+7/D2dX1hyn
zkR/EVVikRCvzOIZj53FduI4L1Sc5IIQm9gE/PrvkO/FUcxQxX265VRJg1rdarVOnzM7yTZDG84u
aFkSaCJm34NcZA94QBdnVkPuZ/sMhrPHYuYxqq30ez74fihwfwUHizpXaHNeOY8WnNwEyEEYIdFp
5+GiD42mYfSgnNnZwMf5Z+gdVKGieiWZWLCz908Nr5Vda3fBqxC9faOUBWG9Qilwh1w3xkJcNEFy
reQikmDRem2BWz+mdgyqzcLit5DIAQn+NEbQDuwB0JtaZ1tGYkLkpPQUH/zB+8EDxp6rUY9nHuE4
4VlWrDjHgv+ZMLloGAM7gUu8WgODULZrBYfahWgjvmLtcW3JLoaL58nYqG6y+XNvxfKjHaMLMpzw
38Y7oImMGzPdQqZLg7ZdgbC3YYX/AL3dfAXxu/Trnb8D1EiAJAXJqXfH8aT0xBUB1ftM/71yBC6t
v+HhYKaJXRDWpN/JBAEaD6DRRPfW2aG193R92y59gOHhkBPWQg6j/dpN7evUcw0WTKte2aELzm1C
iT1C+tjnqXfnBABagwGaNCivODJ2Q1AofA8I2nw2fYYJK9bgE8JkdfSSQVu7OOZeYU0guefeypcs
GMJEIZZ+PkYtOlJem6AObiMfia1yZx6QPgEl2vVvWJpjPm3fHHZ4v4YwktLWa5XVxccUGlGh7VrN
vTPz8l6fYsHaJhCRQXqGC91Er7zvswdwhPNfVjKs7db5h76TsLnzrG8+QIvCt61psl5VD7W1pFLn
GrBgiEYhA22H1f7XpWmMEzuF5Kxo0sZ6TfBuAhJqtIk1gSwgTv3/+CpXShJLi2X4dkkqr80ae3jp
0qYmACuloNm3Bjfd9orPXMO7NbR6/VZI6xUAqZl/OL0fEqvejwTIx232NrxbtS7tqlJ7Zw0trB8V
JxzK3cFaB+LChjWBh6k9+fkw8ehVNJV1pLZuvqIBAhLklUO22cDEHvKicwKPRh54eWmkb0iX699g
btzEGAAqJyMj70b0OoxDMgteuOKbbaXspq0L79f11V9aH8OhoTo52XiVnNm8VABxZmVJVJfGFhoc
zEoO1ydZ2KUm8BDcdg2YGnoHjMbI1lATtHSV3luAyk9rl8qF1MYEmcnYd8qylj6mqCbnuVe9FZYN
vYvTNDppXcS/ygKCumg9XanML5TiTDzZ6HVQta788QW1JHZXVXbqQCNy6u4ABa7FXQ458vQYTwGA
VGE7RjXbZ2hRdleC5JLZDL8XamgqDvrBF9ViW0Op6pMFzOMl6aHfsc1mhuNDES9OVObCZnEBuSHC
NTmihrXyFr5kLsPpuzYamBYtfKaDKu20lzaeAaU7ZCedQSABBA79boigF3IEiKi3Vvbhgs1MiNlY
BgXo68X0AuDm0eLTDa1fMq86B8jro7S8demTcqqVvGjhCDDhZkoQ2mjwlvyMeRocQfhzIDro7/MC
DYUVOq6um2lhI5hwswACZ+Dim6LXHjxu+wDvneN+aH35AL693F/ZC0uTGEEi6GTDoIk3vhQCTDKW
h3ImpHQ8qAC1G1PgP+XVN+fySKDjNHm2hdIldMNCx9XyKyP4pOvLtBCB7Pnvb4Zn4AKwJYSxX1Vk
TfI4JfiE1k0gDnh9/KUVMs77fIrj1HZiNw2dQkMFhwK6A2lSFE/G/Oe2KQyXj3PITtVpab2mrOVf
gDeNoVGKmkmceNsOsn/AdDJqGGha8VQuKlfnkB/u2hZqmy610AZ5/SuWXNBwfDlIAh1H0K5BFuRT
6cgnAPdBphUjbnnzy01ZF7PklDpP+ZA8X59zwTgmmK5BLRZsVzx4Bf+v9TLa/lOTReWTUnm04iAL
vv4PmC6FePBYQde+G6By0dCD6oGWdRN9nPxkWyXFRNRxnqe225Lo2Uf9fR/nZbmrAWg9gP3fXzHO
gpcQw89LBeBo6UbOWZK5N6dGwur7sVhJ9JYWaTbPGx8EJsxGJxHNfo7C7yHt7bv7VHvfc/BEDbO4
1trJtWRuw9fdsi07S1n8tS50eay8dNZW9WMofLOn6xtqaZ0MbydpO9ARxKp3hKO3bHRAEdU6q3eH
pdENR+fQWkE9sYNgWCmhj6EJjkbO1x6sllbHONdV6zcsmJzodfYDWeC6Huf0rhV41ru+OEsTGB7e
4cZDEnSwQxYdYqcA/35xFIqtwSQfrk/w/vpAUP7vfeTkQ5Ol42i9Co3n0H1U0hTK7t3UpCtfsDSB
UYYDqTO01+cynCyoa/0A31wDSi3kxOpm2xcYKX1Jegk+d7d6qQdX30wyg0JbusY0Og/y7w2Xmkg6
BtA1Gm16504UzT04+CDuXOKpkUXtwYUqdt347opDL63TvAPeOLSDdDtIIKHzDcqAXXIs48lvwiDq
tLeSJS5NMP/9zQQyFRD+tpvqRQ5++d2P5dTuuSj02hvB+1sV8q9/j58LKDylhQWxT8ifHSK3iEKe
Qap3vTi9ZAzDl+VYCgIRJX7WYI3Yo3rvhCAe1UcJBUbYxWKhcMjG1TI8W3KniwsniH+iXmYFRw+6
kMndZIGIfsXeC6ALGhiuLaBfbeO2yM9z/uwQNIVE9kcox9/leMIeO3VGu9YjxOrCOuKn667y/kWB
mnA7pT0kmUET/xwTABNBi+lCp118gLIBmuSiGnoFqTj1hRVsS0SpCcDzcEz1jYA6jzfZLHQq0YRo
wdsG76MmAA9dbJ2wJ+W8zO/CSeS1O+Fla/ZZcBcTbacUEa7fM9Q6Mp4/IpsuDrbrxp+vW2LBWf4B
2hUiL+oAlAjQ7AX/eTJEe6/j91O8CuVb+v2Gu7Oxgb6VsOwX5YBVvwNX2C2oybyVqL70+w1nLyeA
KVOQWs8CkMGOWRTsSqBEATdH8GvbChnOPg5dAhUwG8YFxNVroFJOJ+h0qdwej9tmMFwcZWrBUNhF
iVf4D8QaIQ+O7W9F6caT6R8oHXTc7bps0BcU1aT+DWYQAYr8ICNAxu+vf8P7aSB0Fv8OusoLiN0x
7byUbd3vkMZChsEj/ItbTz9S5VabcB7UxNWhUZPJSIzip5cTFqKqzPdVgZ75YpTxNmuY4LoADbWt
qHPnJXOnBGpD0Ij26xJUJJVew2UvuIQJsMtLPwHcq0l+AkyuHr06K1O03JXj+botFnzCRNGhDUyD
ny1yoeCOSxEh/3k0SHYBRdC7PsGSsQ2X1oPXQAK+dl7qzv0OaZx451FA+v+IAWf1amvL0jSGb4sB
AhVgFhXfVFS85GBWPXW188w9KCrSLhMr9l4yhuHfEoRWvIGcZxoSED3w77mkuXyOktX2hIXDzmQW
hOSMrxUI+c6K+E8KJPxnngfBTqYIglY/fEFCDUVBIcrX69ZZ+iDjPAdMeqyDuBY/AwliEerOooNp
Wq4c3QtGMZFxGpxIzJ9VUD3ckPYgSuH/RcKCWngAReKka+iKpy/kWCbqDYr3OsHjXflSyeHkZ+o1
Fj3SHzkc+4ixnfKLbe/AQJ0aoQt8L+5QOuVLVw9AedtQ8Gymeq17auk75nV8k+1COY1B0LcXP0G8
I8Us+KgPlUuTHdShgg+28K0DmvSjbcchm0PCm9nAKlAHuE8gPkpooTlQbj/Ek2yOlZusIS8XoosJ
gpN910xQOHZfAOYb0mOT0+zGTwewgo2OA7WV65t4aRbD93Vip5HUqX92WnSslH3WQWhyfr0V2Vqg
X/ATZji+ohaFglLuvowSisqxxcSZylbsr3/A0ujmoY7c1XFF5L1QoD66Hy5xenpLIURtrZWnlpbI
8HOoA0JgywebcBh3ReKBGsn5f5GvOSVTVq8YYgENTk0wnOQd7WoJta06s5+9nrcQI4+CxzaCeJYf
A9mlbffiZriR2m7ZPZasGI9RIn9tWkYTIodLOvokdJu/jEWZgGpN3dIAXCPbBjc8P5caZBCDz855
XH1VtaN3fTA0Kwu3YB4TDKesQaW0StkZIK8cSr55dJjRgxk6QjdVdumsrvfW2bsEj0XQt2AvCh0S
O7wXz5xz1cYkxaQWbGroYmWiKF4i0tYXaXXqcXMLAzXBbxkkYIoCb20vAKaOgCD2kw5BWRl7KynK
gvuZ8DfOeTHSiaQ/I7tAQZiprAcbii/GjdY13FsrAa7ISfovXhadULGXYAyqzzYp05UJlj7A8O4B
cnZAyyf5C+9sPDZarsWgq6W4d7Np75vwt9waB8jTIT45EE7Mjw4Q1OmNb4G2+3nbBHM69OYoom6B
a18gU3S6QQovsf32ESlvu7L33z9WCTGCN9E9qQXkrc7QQ/glKGjnvGbKprBOqmZHCw0gmu2n9Uqg
eN+XIbH397ewMrBSq2+cs8Zt8AZyqPYeJHTjETc3sTLF+/YmxLB3DsG0RurWPvPE8uIHEOsXwY2Q
DV9rI3h3Ag9Srn9/Q+440O1TPiZglrhERd3c4IVxrQ19aXTD2opRaGFmIgHSdCwh7exVuwAY8Otb
6d2cEz/diNMsj+wsKiJ2EXSK75siqnbQmMn2uVWwu7ZeTW2WPsLI1UhbZiS1swQoCbsm9yUb2W85
Bs0aG8DS+EbA5mk7pXk+VLe6Du4jBeqHIFF0f32Rlgaf//7G3yyZFgMZJg+14GjC+wUYcSBgXrf+
j+vjv98nBSu4f0+Q88om3QATexVqaCAbtXd5FDd7aPOey0l/EX7Bcath7g7VYwhHAn3KiXvpyWpp
+t2bFH6B4fRNNznpVAfjLcs5pNWru5lFU9P0wBL3dxJ8cqtNj6aYyXT41BmyoFTumbe0/4yrBx1O
UJSvrZXwtbSjDW8fGXR0wHLRXpy6gBRoU3vgIt+NkaU8PMVDvrvrD6kOpnyteWJhd5gVV0BdpxTK
SuOtqAsZMlc5O9+Jvl7fGkuDG87P1FBrr2noZeZ/lAmK4LREMrVtcMP5xzLB4zsr6cXtnd89hwi7
LLPHbWMbDt8xWQT1WKO3zkKPmghYu3OD1ZaYBSObtVUSEYAegCHA+zGt9e0Y8eAA0sfqPtV9os4Q
61t5RF5af8P1x6ZyZZA49MyavDwBVubIU9ESEtxsWybD8wEzVpBXzcY4pIXdf0hycLIAG5ydtg1v
uHVO6jhCdxI7g7qmqr+47ZSXn3vLta21ZuWlBTLduULzEIkjeoGKDS9DB48gfJeWI0hstn2C4c/Q
C7Gh0+papxwKpyHEkkXYp2sV6IVfb9ZWUbcdCbMDFCf+xNvIy7qjK8l/m366WVJVjQM2hdjpLl2l
P4C+M/2WgKLmedvghvPmJNJxGtj46THQ3vvOjyF1O62h9ZYWxnBf7UagPXADegZ1U7yP5NyBQvK1
m+/S6MZprQeUBfPcsU5ktGkbRhUtfjgtUKbblmae9s15PSm8KrB2LjlNsg6OADm24VQCGrBteMNn
wZMMDWcIRsUhmGO8wzABxEqzramS2UJcBl0mI1Vap7Eopg8gTPcgLF2vdaMuLb3hr3IosfK6jtMw
75t7b4rBvJvhnnh9ad7N5r3AN5yVjJoDsI/fTkCq5u157YJfMpKpOia593vTHGaZVADh3kALB3ih
rkr1t0n40JXghXUPtd+v16dYWCSzQuoEeG5WU9SDwG9qqgNY3kC/CNfdXx9+YZXMsmgZ5RAZS2bl
zEYg1Yum8gJiXAKN9DUq7DkI/INp8NAq9LcHKFf7PjJidslz+0YL5D8lumlLf35+7NBb3Xbfrn/K
0kSGJ0so/VGeKXoiil7mnJHP6WpfXOwWWKjVNGghPTUro91YysjzA3UbB+xOO/2xYxTN4PwkwB4y
DOQmydbI7Jdsb3j36LJmhJBLcAaxEoRkcGtJ4tCyGn28vmJL4xtHMtqilGpaqS98BGZMd3DvNJlW
bhJL5jC8u0yHXnus1Rcl+bFhT03K7phkT17F7+sBEO9t32C4+UghmB20bnNTqn4IGTh+ws0pl1kV
HX1dtlTz5sbLdRoAAd9Y8tBOcvy56cebdc8RxXVwYDT0JLO0DgE4qf4Dk3f3vG302TJvzp7YruOh
5L66LaEmGTbauxB3lZphwbxm4VOqLp5iUcxIVic4OaN8iKMMr2slPfuNd9sG1RqqYyFE/VMArXsy
AqSiLx6pPoHgh++lFlmYyFGtPKUu+IFZBHXGvnH9pmhvgMi/GzMkGFBVW0PNLg1uOHEuQYFmTbZ/
Vk3wyenQnQFF+G4FqL60NoYHg24VSJcqwWNjhNyIBHaqRVg0rSjvXIp+vm25uymrEqU5LdOkwgJR
+htvTgBk4g+7bdvU8GAuSq+PQGF+8iQbq70TcWs6OS5E5r5smsAsgkr01vV+1tITACo933mW/5lC
026jgc3O37IiAdgBPXqKxymQYZU4+T3eF9c6mBf2j9n4O+aUxjWL61tnwgtD7KDgQh1kHNfXZmED
mU2+EV7Y87FivghVNk27PEDICFntOZeqJUO1YuL5rH8nBzD7fEWrUABx+vaG0EkCRuBd8Lo7RSF4
meK9PUXjf9e/Zmmt5r+/iXiKBKWGUJm8ZRa4RLUQH0dZbNynZqdv1OUFoVE2XKRUOt+RumLBF7fP
LWcTwswLTN0LztHBBaFqLkIWAO7Ce/15rNB0uG1xjAMZbZmlrtqYndhAk+hmVqG5GSLC2OH6+Etb
yfBjkWFrWnioOsUUeV3nIUCwOv/qT3jIvz7DgnnNfl+A2PpqsjtsI7f/JjtQEPa5WnuLXjjQzBZf
iIt2cS9S9id9HP2uh5wea9W4U1n9GnjJBMZYtLqsId3/1Ife8Qmz5Rf9RBRgNpudwIMP2KXqfFRy
h6FnbugEGqjfPKmnz2lVcR6OsaIewMCpB27KChv8hlm2tD45krkPhaLgl8evTGqA1tDpoyBULz9E
Av8bIyFyd04wKSRIo0MfRd7m5UFWaRCd0hRlAEcwXjyQymWvZTmx4ug51HpBAUV8iFSRDKEtbLcL
vcxpu08WsOEvTLcAAEBtGe/QXcLcIORBQZr7fkrKWe7OmyIeMlYwysKYFk68V6yVAlfHKqkbZ5cB
igoArbB8pU/4Fi/5OLboU3LRraY7v4BGooV/O/B0yIsnb+pU8MQIekt3Ole+2OXexJudkzoxWFLr
Omh2HTreyhB/iLIQEM3+E4OwQ7PLJXEfJtm36acs08jcCiXT7knZvcs/eNJ1ytCGIOjwcZx4X734
QBOLfSyrpD84xdC6O58XwytExPPfuhDqOUnQV3erc6blHmWCOoOGsgV5kt5VSb7Lrb7rICuSgDs3
7CImv2ToyIh2HeeJc8hIYvOd7wFluwIZXoipZneskyVpAc51/6RZcIraeac6AfVsqNf4R9pkytp2
+Js9slGfFt0YEP8koZcccsuHUgfbpsbsBWaLLHjJ+oFPFIz+FJRUTQ2EgShFhKaM1a6GhRubM6/g
m1OB9F6ga4EpPA8ioBa4zyDf1pLvpEYEKSt6HjRnx0S6KXm9HqgWQqGp+gOm5tSKfMZOEUnEp2hI
fkXtIG8rWq/gppYmmP/+5pNKJbua8Ibh0lnUO/Dx2GwPptRzO6Q62V//iKVoaxymXlTo2q41OykR
fOIKTfYVA/H0tsFd4wNsf/S9MutuJAWSVDOUxcChvS0rNpV+Is/tZDpQdpKdfNI+A97ApznZu35d
rwGkllbHOE3H1gK3DPfZySPxsxASfIKWt8YStmRe4yiVXplMSAS6G2Gx7FnknnUP1I//QgO1qeMA
fmfsIK6izGfIv/7v1egc/OEla2IXC2tjNnSjHhxogNepCEtC3D24g8cwAaphZe8srI7Zvl32HiCc
URzfEq2lCj3W1N/GCBKCAfWzjXMYFyu0Ettl3CT4BAZ2+hBI5/s/91tFui3ULjCAsYHUpNpU9TU/
jWiI+MDwuuN8tOLeTlZCxJIRjD0Uky6BHPAQnIDx+UlG6Bz4ehvc3wv+6ca2SkaHhuDiH9ilTkIB
+BPdy3oY2s+bAoTZgg1NaOEK3/fEnzRYJ96DxVCf2ja4URkhEZvzoAk1O4tkYqeYDdHEVDZrbKML
O9QU9Jj5c2oKlA0cILK+OnNRGz0MX8Hhs7G6bfZcx63TgEowQfycK0eQ6yQhoDJtuL34b/Zddx0J
siQZ9cWpivqA1gUVlg6m2GYC4wDgXYo8ynb0Zaya+y5AVQdZRru/PvjS+hveGylVgrfF1hdoRX0v
h6rfjTHCp1vLeE2DYyH9MhuuAT0jwCyXwVnMqzNrPuigjD6O0BxNE6s5XP+QBSf+08315pxnHfRk
fZIG5xzXBeDb/BaaX9t0RNC7YYCFUEArnM4uu5vOp/GOxRjdB0/s9Z++YAOzr7rBld8CiJufUbtz
w6iDom5eMHufuVm3soeWpjDcGOL0SgIeaYtQJJ7Su47hqQ3SpLxzvPRYW16/SaHc42Z7Vh4lvlWX
bXVuIBz6jGje/tfnuk1X9uuCmc3mbdKVCqzD8K5QDAIvy0NT3hV4y7jZZop5/d7sIuFmAwqaY3nL
CJA8TpOrY+whn0v9VZnYpS+Y//5mCj3ZlQomj59HXrMDLlHVAZj4p+u/f2lwM1YEZTt2IHoFx+RI
IUEaBZ+rdGq34SpMkKEDTJuXBBmCddda9t5JgDmDLNC225MJKnRKVHRwJfbQUu12NxCwiE8zpfa2
hTHO+NGZ8igYAleEI6O/PWlnh6wq+v2W0bmJJRR9HvCmbrxzhwzlvik5U2Hb6G3rzk3VEz44hJfi
z4933OeI1GpX5Hqte+n92MBNNCE6d0cdJUGFsnuN5cnyLhx9dPtUaGg/blsf417ZpHPZwJUVgjOm
UBVYBFAN/Hp98KXfb/gs0nOnpjavQMaHXt0+tb9KPnY3PZvxr9umMHw2LoUDTbi4OseoYe9R24AS
k07r3ZCt9sy+f0pyE02oY0KpakHT09gZlFZJVO9zZUXfW1rTHeikrIfrn/J+hOAmZjB3/BGROa/O
UlWfdARVpNRdTXaXTGFk6rK05uZvEBWUf2RvFa40ssz7sJ5Z4bb9fsORdZsp6Q9pfFtWaRF28+NZ
q/tNNw1uogJL2x19ZLjxrcysYsdoeUL9dC0PWlh5s+eaBZ1f+44DP+s78pHLDrp59iS2vZBCkuDv
c4VIe4xbCR/znKpHlOsex7rSKw6w9NsNHyMinRIhbQLnRYmDZBA5a53VS/zS6PPf3xyJpHEzx286
jF4WKJxFmUVvqn5VJHtpeONQZGVOAVF3R3SbefZ/MdAhDz2Is1eytwXH5c7fP97zbcbBGZCdZ9SG
LKFhDuvGNb93bf5r057nhluhDQSVv0LV53ygGmAN3FATCX7C66O/X/RDNv73B6isFGOZa3GP5hZx
BGMkOwjkiyEQKtUOWIF2D/weve/5KhB0wSD/APj81NJi8rKzzMqfDpC/h6Bv13BkC/Yw8XuRO3Xo
j6qwmXKQ6u94BwcGudt4mwfto9vhhnN92ZY+wvA3ORYMFJtIdDuvQCNe40Rzr309rXGUz+P8++qB
+tjfZuE05X7mEHHf9BnkJRs/LBX5FHnJY1fG1kMP6rqVDbD0JYZzz7TeJdEKRw/0Ze5LiK9+mWzL
2YY74aaeSGSxqhWRm52V43KgKitxV2u6cpwtnDimVoiO2iqH4kV2LofJPeu8Zp9EQJsnxymblTvB
0vIYDk5qW3uVINmZW+KjKnElqDJ7jTp6aXDDtUtr6lxW2Nl57HR514Gp8naWddm2RQ3PHjM2oZqv
u5MmKBhAyesJCPq1nHchbJiIvpxCw4uAdfmGje6zSBvoUnsXaXefc6LOFpQaMtmv3AwWjGwi+6LU
xYNj1nWnceqcZwWQYjaf/MlLmxXW7+trtTSH4c6RahBhwQMLbII+RlXSPrUF/+RDk2PlnFiwtInu
43FDoBQay3NMIC3IMjfeqQgtL9d//tLo82e9OULxjNdPLfh9z6xNmn2ecnrTF6t53dLo89/fjF7W
Xun0EEE6owkP5Aa9qg7QPl0jXlwa3TifywBaizUFZ/5cAszROhuuYyrfNSsEg411IXY2CTvqqjs0
UBMdpn3S3iBIDDRMB1A0XF/8P9XKf2I1ZjHWBxTakJ4pdHCp836YmpOPC2D3KBNVed8ADWZtuWMJ
DrzpkHltx8CVmqXeCL0J0kHd8OyMA4seAWAY6CkfJ6LqmzFCe/y3QYKBsg0ZYhA/4J2Dt2QlNLy7
LtDRNApaCfeGAUw09kVnnm1fHMZwp4HqjVCPaS/9fmWa+bD6Z2EwzRw83mycNrC5m8VRcAHvLh6v
kuoLmr6epjSpdw6Rj9eXf2kSw3Wp7dRZjKP4MvLeY18d7eZCAGCfA1ifJkXgHjyNJ0u14mrzsP98
E4xtbFfRjFGAbt3pI3TeZQkAn6x7t9iVWYs271tISHFovqmeUQiXoCbAG39l4tk2701sHERJDNRu
kuTxXavQ2VYcE3h5d4SuPAhELZUUIDbxU16LY+XYPsjoSqfNo5tMcT6qlUi8uNON86qoJ9nSIugu
wu3S/hvNx6bXIa0ceMARpIqDOHtp1U7NnUYTxWCFDWSo0tum6+vqS8BSCgLEse1FU4ae5t1/osGZ
98tlbl6Jgxx94oYiH+xVofJ3YwuMZRyBenRVixe25EECIDyFY53MqK2g3FRXAuef4Uex5XaqwvX2
sXGm4E7ausoO6Mxvov31vf3nJfAdo5vFYeiIRqWYbHohHlhT9N7VOgY0tY9VEd+CUqiN7hqbx3ge
mCCwgLRdIpzWEpwamdU6YRzFLdfQxIuKyQJPawFeopuo0TbJQXwqsmnXMKAWsj2HoHvwpe4C1sV7
OGoKbTeAWCJcUh3HSulNM3QBbU9g3vKLfJdlTZ5aO0hfEPFy/VPfNRVihRFEiZ/BWaRgn8VI4nsx
+sK+KbrOzlZi0bvjw1RGmFAJB/OyM7E7zxWjs4cgaOQd+r7VKwf8uyEV48/h6U2s69TgBiIR2WMs
YlqhIbSgX8H6CUWemqzCWBeCj6nXjT7uiRdYpbuOULEvx5qHkkIL3i2H8ehw9UGyZliJN3/eKN/b
e4ZFqJMUTVkG7t2UF55Lj7QTbfspcljn8HPT1P1oHbiDHov2BgqlFSjPxQjOdiBscue+HYbKf4Wo
RZCxMPMtSYp9j57LhO9IzmP7KwAYmgKIXiYp7W7HWAB49KHIXPc3CKe6hG5pLYXksmF24lMuKmGl
d0WXfhtAiH+YMlbudBTcdnSYzhs2L4xvHAqlyAPodrjpYxdpEe071dP64g/woPD6BO8ecpjACP6j
n9oNa4S4o3EJjS+/eS4G7ICp8x7LaVXFdMlHjPBO7AJNUnkXXCzuyZu6Sitgu9LGXkPKLH2FEY7j
gOOBQgTJHajRrZ3Pos8cDH7nmMuza6OsfX2t/uRd/2xcaJCbURksaxl4NJHXVLmnh2PkqILctKXl
B98LrxcF2+th6Br7WOfVVHxBS7vw050SydQTECXoIPuSRyouwBsrBougE813lL/LW5KSlR/5brjA
vjTCBcP8QZfK6EHlQYbO8V7syZTzQymntbL1u1c0TGEkv8DbWE5cN+0liVUn7T0od23+8081jOLM
DoL+1LGxGHEWA9r4FUBUbq8JFr27k2ACI/NLu7hppF+Md6lN3SPhUZCF3B711+smfjcOYnjDq2Xi
I8+2p+EOsMLgY1tVj73b/wYKazrmU1TufHftQfPdLYuZDDuJKneCJiiSO1aP0xCWQ95l6ByUhShC
F+m+e5rsogL88/qHLWyLwLDZkJSdLay8vtSW49KdO/jgFZKx5PXOLye1pj+ztH5GaCfxIEcwCfmX
2E5AkoAvwfXiF9p2/CEsggC9wGcO/UX9ubenJktW9vzSpjCiJIOcYxNVY/IgArxiPYu6qZMHD8w6
W175YCsjSOYdb5Hy4rpRJEn9SCN3+IKrwdM2yxixMYfEc9YAOH+pfWu8YaIBGYJXohqHy8z1GRb8
1WSeHUfWQLq8yi8A8ABGBfoov/qRNJbqhhBdw5V9i2MmSPow6aFd+VwkIGpYq/AvbHPzCtupAu/R
qWIfNBpAQpDUOwe0KLehy/SXoEJp8/onvs+agSzP2N8yLsqxo1JdLBLxNkdPVFVOH706dqcD1VWV
AACU23r4IVsGZdQwYTbzPtRj1oiT4+Am/2VEuX38HqU08drD9V+14HRmgd3PSVyWFgDHEBhSEXpf
Ff0GEJuC7lOfbIIu4MuNs2+s7Ak6slV94YnqDxWS9J/EcdeyT3ce5p0zzyyqd9E0BDrm9d1UAGGm
w6TjQnxgPB/ze5nU/ih2jh9IF3Tuve86e0ujNxaCeBavuocGStPFt2bobaK/DSzrPG9nFSQqkIyX
BDBtht5gSGvzoAPXDCD2e2QgrgtCcjnkTYhEKh/uy7y1ZKgzQYbHvPfJlBzxsFxm940HNcph53iV
9EKZDCn0VgqrqbU4TKItfCscndrl04o1F6KMWXCGDIZVa7D83Y2Bsh9bB2nTjheS/ry+WZaGN4JY
yivP5UrXd7S2n9uqaD5MNF3Dqi8NbkSwAhr1Hk0mfgsixAmsm1nphFOfsjU838JON8k3gd4b0cEQ
xZchBwDrE52hufmexDL1d9pRSfZj2yIZm52M5RANUJu56ElLtoPlUZmfAp5swnUjtzFSPO3SusrL
Ir5jlcLzSw4pKjQ8WLaIQFpn+9W2vWSWngFwqhsr6qIHpGppc0BBLytOLgc/+EpAfN/g3ITcczy1
xT4V5SMaK+0f0PlM6wcf0It+5Uh83+DcRC87SdBCrpCqz15G8Laq+qpPPwRZBhI45LRetfIZ7x8f
/B8gM163ByjyJU+6aPodZ7ggyjTCOyXH0dHGqzSS7x+R3EQ0K+QtAK1N8VOkwJROenDstPU95FaK
vTPT1UjfxdZGk8L1bTzvpn+D6v84u7IdSXFg+0VIZjPmlczK2nupqqnO7hc0vZnNgDEGzNffk33v
lXpc5UTKh9GMaiScXiIcjjhxDgssc9ThNM+SiOWZ5eWQkQ68AqWfqO9d1f3gEaD40jf913yCMnjQ
JBcOagcaqJZNRenPzyZBy4Jh9YGy5JMOuwflgRqXtPmuZ90d5EA3ANCuWVrGCrhVQvBOmJ/R2N7+
GRDNJp/+UIohizdkNPFBbZk+xh1y8+cX1nEsbVg0+Cymoa2S8iUvoeAoeE7utAIwvVgH7/b8EA7L
snHReSkwhgjmZ8HG6mY2MZh6JNniynSsmS1JNeemAeSLzc+k7H4wPf/ZIxQyvB0Zmx8SqErw4n9K
4nwrfHBYmI2UViXqbXJm4oWtVXUbFSG7zfuB3zaxRF0j2RzHYWFvKiZDV80h2h+fKagHvnMwie9y
CapsEeh1d5LcuJsLctOGsLjz+/T+U4TZkWcAwH2br1H70s1gUDYIrLPoZM8EJOq74QRlTxFxbITY
rnNnXd5dJdNErXr5mLO12ZNiIQcSQayUbUJtXdOxXEYeiEazuTcfBZCq7XdOpjC6TiXE3tpsRiNA
2+416MLNXinGootq+JD5sn1GNS2qKln/MvtoDpv50H1eDY7I+S1ymZLlIIj00eUhCv0yF2P/Icir
8tAoChzo+c87lsxOopOkRa0VUfGzQUvi3bxiy+Uat9dKIdO9AMmUooNxYyzHVOx8ei1rL6xqMjzn
8Zi+itVPBwQMBds6zQ4ztbPMZiraKpzq7iWnS0JuBGdKccS3YmjAV2oAJWizYlh0t4HJdRxoO+sM
qVcAxmWrX4CeVd1ODNBOK8Oo/tmSOXk6vz+uNTuN/VdmOy/jMm3x9n2eQ2Rwdxqi7/H3IkUPy8v5
AVwH4DTwXwNoWlCjdd+88BPhk0B/w6EWEITitEFqogN40C82QwjXilkugKEW5Q26SZ8MGT2U7Wp5
DWKRGcpZ5CJUB2V2shZFEbGGbdi8lKumn4VAj/R1gs6f4vr8erk2xLJ2ULehq7nP5UsNUstrxscU
VSf0BG8BR1xLZNm7WfnciLGtThJyrb/vBqZyFKvReHpYWppuSSu9v+3JmzRtiY6WBHXSz0yuzYNg
4EgEqXmH5+RA7/qme23baEs3+n27TOx8JPFKA9GPufgcqGIG40FRqvwuNl3C700dp96+mAJ/S8/n
/f1J7OxkDrgwelxo8gnZ5/gxCgw5BIapDWt5f3cSOyM5j6Wia8GrF52U9JowQJK7Ba3NZdNtNQ66
VsuyeMCTIfsa0fLFeAlDOZA+yJNEeATi6l3IIR1+yTlO0tP6/W33JU1JqPPiJYIikbkxkM+tH0Mo
ifqHywawbD2q0y4SyDO86HZSKGFW4208XtZaRhM73agpyAIFAtgXyCkBDBtMOt6JcI6Lq6Ef040H
nOssWbZe01zO0bh4z4hTJpnptcr7rJkkvzq/RK6ttmwdzkvqBim1ZwI5b1y5KMewFrqIQbeTc/39
/CAOS7fhJkz6YCIAO8uLiscqaa/Umkp9oGpqqdxFEMM1H8PaY9MvDUqb+bIaRGKjT0DFN2oDla4n
Ljvd7niAfrCarpuMiA5DtCHXsy58Uc2meJFqMgSZrS6MdjmIqund2i7Vxg3vOAB2RxVd5wgtIZI9
gSM+LHZMimLMjLcp6+n6vmXrkI0eTJGsyVMnWPgRnaloAp/EAO3Y83v/vmICTezCfj1NuQfCzvCT
hqShf92nOZKRGXIP0lOZaWWaPgQ6mqejb6TRX4AomEJwGwA2CnLbsjY8f6lSkIBfZlDM8gnoEKF9
3TThc7CA75SRwtz5kO/Zn5+tazWD/7q0mvsV6GCj8DmqBBhR1po8gMzgsjdtYieqwUFYg0eRh894
qKdxxuqlegz6uj2e//GuA235gjKK58j4Mnhmk7eqR8iH5dVOlGDP2DO1JfHrcDh2orpr1rgL4zl8
zoeI7/TSkwdIoT0OydDe+WF/4RVm48ApoDlpn07sU9lI6BSrqO78L0EFBrybBKXh4hGIUi43QAaO
XU9Ofu+vi2wOPdV3AvtSVzw9sg5NPIeJlOtWsdj1/dNa/vX9EbqWbDWa/865DvKPaPaOj/HUsa0e
Ktf3LR9gBAf5WtWUT2WE+16U8bcZair7i06VnY/n4yCKAIo7z2ZBIsaEUEXflbQK1dXop1uZOtcM
LKtmnNfJLCb9QnUxtVBcGcZv0eD31SVMGTSxCV7plA8B0X76rNe1fCjz3P8GKb/2Ku7W+p/z6+Sa
gnXTdyfq3pKl3gOAHnJfIjK68v329fzH3weSYQKWbRu/W5PGq/xPtR+q6g6wO1xZKm7K+isaTJIK
EtsTOD8KREzxPof69o5w1qZX3QRMxO1arwO9Thq8KcHrjC6jfMQ7+iPtht7bcz3gWci00kZkuoSy
0z4qp6S+LnMZIlfFh6W/9kM2Sqi20zj4loCBKbikZ4smdiEAml5LXVQ5f1KxXh60LiTYY7YYlR1x
i53+l2zQqvY4RwyPV0/Q0H2JHTEToj3VtJ/8Eb3a5/fH4XptmJLq0MdQqFS/8H5Z5w9EhwPJZOTH
ArgVs0Vi6/C9NuhE6zj0gynnj7Np+cH4IGMCp22m/Fbu18D7etlcLG8SdWDC6psl/pQzPdxHaYPY
awznjwvtt6JW13KdbOgvh0jHcuWiSeJPM/oNH8ma9Dsqobcgu3JLCM+1VpZHiVi+9j3vIbBxMkc+
6WPE8fyRLEyyIky32q8cVm/LbrHJl6aKA++zYVSYW11LcZiLiZYb4Y7rCFteBUokq6gTJV+iUJnb
ErIQIH6nu1pxfa/66XBxcjWhtoup+mAmYTy+0KJM0K0xtlGNOC+c4SZjWVUbpuJYMZtrViWRF8im
ZU8KpeZ7yib2UsTTFte2o5AOeOB/jxba0ZYQFZH0swkSsdYHr9XLeIPsqpdmhEcN+xAEYMrMKKQS
xX0NzwhCy8krer6b/T5+LUGBB6hYHp0ozdqwUzcUzfgAg3d9g4aPPZg2GLtC05gZ+eEkCnTHG2bo
S40uP5SzmKcHMCYv3X1RFGoFR+/UpIiTx7gKHzmaLkkPEuURcOsyORETGpGK+ANnIzRrLzJfm+mS
NQOXYJSpn/KghapgZ8J63FGg6jmq9qu5SMiCJjbVJRR3JpQk+/IJL/S+vlFR4c/XnuddGDNFlosw
XoPiZ9n1T6ZsojSrwY5HD81A4q0sn8NBxFbQp1CIieOlUE9SLjH65poXahh57aLqZW2LrUesw9O9
oQ9uOCDrnsk/E5E07R1XNf/Gad2nH4ZeXQacSmzmYFX3QHmNxfCUd0l9JxIv/rf19BaxuWsK1k5A
koqQBWLwT5yt+Z7j9ZWReGluBs7L3fkz6/IJlrPOvRGF2khPT5yW6Qc6K/UhLoYtLSGHD7XV09A+
GpZacv40FxoUsBlw81P4BVLwHagv1wF8VMaMBfu6RBSEOhtm6JqS5bhnBBhzSocag7Zrk+UtMIdZ
M0tvCybrGsBy13OwEGqKOP1Mq4bHd3WhR6RdR+3/Or8nDvuw2YSD2mvnZObpZ58W/6Bw6D0kvs8/
+FEINbKkKzaxpu+XLBObV5iBBxloGa95oiyebmWvbk0Elfu5KfghCJuv0TgdKiCQNjbGNS/L7sk4
AcOIRtAnoUr/TpYgoP3DVq0W1MqL8LK2eDhI60zLCQSSzRyAcxSLVzyaEQnyz31t6JZon+MARMF/
b7ouUt4QgrHyc8QaDtwdRfdy1pZAG152AKwTbOJ5LYRcuqcOkgk3M/palUSeGizf4CBN1FaCyTUN
6xyzYqFBPUbiSackAKJ5LB+8YavB2PFxm0k3H+uFTh5uES4EKrfASO8lSgU351fI9XUr1jglO7mn
WoBg87y8h+Caue3S6uWyj1vnFC0Z6FMukuF3HXfipyZsKa79DnxcV5d9/2Qff8XgMxKuUHSl3gsI
7tdyj8YjdACnJaCrG07dcW+Ep7//NUBZcvQrVQP/RyVFvWdAFGYERAi3iW7V4bI5nDbmryGoGccK
9ML+ZwAllQ/J66VXWSrCL5d93jJh4pGyjz2v+Ef6M33oOGqNWodb5Jeu02PZb424xjQt915YMBTX
rBt8la0038xvOxxdaNlv1w8t3Ocqn3JlmL8z6Owrdl0YVOVrfOqVziD5EA1P55fKtdmWFZtiaAvI
AbPPcmDiGffStzoOy+eVmH8vGsCmAa5XPBBx/IPPOvHlLRTIQQ4xkeiAnMhlDReJTQBMy6JIoc3t
Pc2apbtora9wnpaHjqHVWCaFygbG00M/b5LDvo9CSmxO4FrEEBzXVfhS18s/sgEsLMtprB7rObxb
ey9bIyixhilEZcDBg1ff+ZV03Lc2ZhFg3dpncT+9MApQS1729zNhPzXqkhkSiTqrNLpifdzA54d7
P/p602NJpyIgeCi0RxbWeXiNbYyHA/oIRrVfdJA+QIqXeXsCOo4Nr/ynO/Qt7I/YIBHodeRCNFN3
VEUAn1Mk9ItHE3BmJ3lkrkKmj2Tu5Y2MxupagL/7IR9VvDHb9+3gTZtikc8M/Y9FfwTKYr1uQP57
aOs8I2u6sXvve403fYqygbtbRNAdwbZt/KyLwxfSC3+rx8P1+y2nHa8xFAwA8z8OEe0/dFPbfO1y
/lEO6ZZy6/tuiRDLZwdtPJo41OKVJlOA1tbmScjVXNUj2NQBD93iRXv/lL9p6ROFYWvRF/JI17i+
66AnmgXQ0L2aPXXUJbCKSuS7ot3innKdcsuZR3KqISmh+leGdM2eNlAqEzWYgMmU8Ju1T29afRlZ
JiVvqPbkrL0EQcEr2j68AxSnux8r91u2cYRdJ8xy5QWdIfgHzohjGCfhnhbGe0Rn71Zh590DFr9p
7sNTVUD8j7XHfA5BPW8KktLPqzeB2FUgm7Zlh+9OAsNYoRlKlnXUgh/zVc9ozSu5Lh8meZlAA75u
xWZRHNRNjaL0KzSn0W+NqXj3SRoKcUlBCt+3YjPQ3de8qZk4ziz9KX0oTDR+/XTeH79rf/i2ZeHB
MshgXUL/Fb3Z8g4oQ6WfcHqL8C6PfKZeVyQZD+eHcm2CZeoQXFcxCP7Iq07q5Z7UaIzb9fk0bsGQ
Xd+3jA4sLCEEDKoezirPP9aNaF8DSvSGp/2DSn9zj2ClrABKzzU4tfqZPIg6GD9CYxxSA37lpeHH
gtYs+q1bMJGs12ihQd1bz5yGMZqcIvWdNoXvpTuNdrDmd56j2REtLDKto39AI43bj1bgG77ywNDf
fabNlC7tFVqOc+1jjQyaCcSi5/4l9HkYTZAmDXuI4iyQO9iYmGvZLANnQg+gL0n7R2jWBVeq9/kr
CAX4JYCH+A03CUS+K9OM0n8l4IW41ko29NhUgGoezx+qd4MmfN+y7Dkx9dTxLj0RJ/S7OTopuqXF
R9bifSG7etrX4LsOKTQCiNioiDgWzEaKqDJaCupVEmwwUn4E2VD8aKZ5q6rj8Ig2QoTnqg6jPA5e
DQur6AOlUBm9IRNEancD8BUb2+IaxTL71ZtViqpR8toDLnfg/kxAdb1Mt7xqLsIdYmcscwe7Jusb
SvvHiUJNfmqLX+ClE5kCGuXm/N6/e8tihPC/7z2SnmhahaGvBun0jK2aHBXLkSaKZn2bx15/N6Ii
sD8/mGvXLe8SFwS6dQSBq7/MY3ETt21Cn9Fh2C9Xlw1g+RcSo3EL7Cb9IwBWBNgmMRYvHhjKtir3
Lkux7NwH6HfuEg33iILw7kTwVZJkugIN8HgTlB18f3/fGwT66xg01xfNyYaHoBERkFN0Pb/K9r5j
/IuBssz5LzsOsI0IiUNwK4kQUb2UafSVQVZ81wZdl61yDn+eH8Kx4zYOBPimulEtYpOA+Kz63YWM
6s9yVMPWleIawLrX87avQA7Bg1cZmiDfB0LhZvBEUV1STY/TxDJySByF07i0/RHx9RTsEx9yIM9e
mEdiwwBdEzj9/e+ES17n8wJMwf/e6KZAq9YMPbXs/Pq7ttgyb1rNbSJQ/j9CwQvyLkuCJ0Far8Vw
VeB63Rjk/echFsmy61qGITKOg3o0AjLpEHQQWRngIqxRN7xWPnpXohzic2qBbrfx/S+t2awGOSzS
7t9cKSgoRnApHWfp1y95m4rHkvR3uF0+tcuAnHcepzvj6Ull84nx5/yyujbN8gNzjWqm1B197UYx
06s6Kv36aliGLQI1R0RpYzh0BbUjOpfJqxzCL3wmv0E6Ex1E2z2ggYpvnDzH2bCxHDl4NsgIDYLj
jLfVjvs03QUQ37zrebQ1j1ME8U68Z4M4OCEKYBRpXmsCyIAUdA9xju6mLhM/K0MQRoel9+qjzX9j
So59seEcZdS1hI8KeQqetPEO9PW+d1XIedoqProGsNwB+rbXdI5SuEx0PacZjnsFp0BA73P+YLlM
ydYIBn+/GqoZ5zk0muwbgcqASANzlXrx/ZLoNZtIZ55nP/+KOPAOGectAgzXabA8RTDLaZqCvD0a
QGk/km7qqqzXDKSG0E5D/f78/FzrZ3sKJnydVmF/1LXyoJ4i+W2VIiN42det6190WvQRVwBqciRb
Mi1IL7MWlJ8bx8t1nC2zl5T3Sd1q9djVPRr3m/4T9wnIjar2a9cV9WFe0TbT6613pWOxbFwHCYjM
R7C5HtNWth8HVvQ/KmB6rs4vlmMyNqwjmqiqiA7UoyrnQxSdClKBPoom+FIi0jDgvt9D/mTjGnWc
LhsaULLCy4Gjw+liHfmIzlaSsV6QexGqLeUW12pZkUC1tCHiPdIdQXvvN9lK9G1R5Ovv86vl+rpl
+NBgq/ha9d0RjTNsp3Tu3YT+puqMw9/Hp1H/CgKQ9+hqtEhCzgYqJDsUL37KqrsDPv+Y8mKr08+1
B5aFm1qtaMWY5KNu424/D0UPWpMhufHqy8jo49TGBZicpq1Xwf+WvdIH3UAP4+SqLtsCy7rlJIc6
GgPxQYflz8isNJNgFj//bZcxWJaN57tcI5mYB5WgLE4H3Ejgy/zRcQ5SIwBBsrRdgpvpFExcNOAb
LMCJBnPsDVKCM3tap1pmSnLoYZq02PUL/V9iYiDVNtbOMT8bEaDjYin8BDluGpQ/0RiZdaz4iM6P
r6fCSO6J/bBskbM7XpS26rDo4kImqS8+nOKwPG33+Vo/wV/e6SL4UuHf5xfQEfjZoCwfZM4iCeEc
o8pvdo2pEYB1Ueal7KvsocM9Byk7gO5sF3B2UX0xTm2EVuehmAu9zOHxj7vUM97kaGo/nJ+Qa90s
H0BDtBIHTaseT9ImUPMpusyo5JDzfs78EdpQSMCcH8l1GCxHwMPClwK5iwczgDOia+bPUhU/Sdf8
yJfxucXJaKLo22VjWRe+HLthKmN4hGrtHuJ8mXeDYK8RDa4BC/s4r1CBZ2mxMZhrCS0PAW0KRBQm
V4+iz/UVcIW/0GMF5kk0BN+MKUHxaJOvwXEfRLbD0MNiQKgATwe+gyxKhLnrJ7VFse7YoTcgi3pK
0BiGHQKEK8ZZgA7BKdlwMtguD+mO9NHT6Wyf3yPHXGz94tKw3l84wpo/F4PU7X6Weouw1fXx0179
fbVVY7tI5Bk+mDrIr1UK9ZOiQJHl/E93XJy2XGpCiyWOcoq4ooTur08h7DsSPcCdjUpkaEbzXy8b
yLr/u2jw+JzO6pEoVLLBP3L4/1u6JNXT+TEcF3RoeYAObJC1kqelag0HnBZyTDT12qwPNruxXENY
pp/7+TyMaPd+FF1Pmx0f5lOWf+Kv0vB16w1z+tg7rz5bRNUMAHfwlQyPeTMF+kC6ohV3AkJfQDgt
4NOU/wQKXZtNRktvztHVrkAd84NITsZXr0Ebd74nDV6HV6Iziber8gV5/MuW2PIQ1KtjU0Sz+AAZ
3/5KltEvHoLUssd/nB/Addwtv5CEcqCxl4I7DA/RaTeNQ/kLxKRb+qiO825jNjrSIuvc+O3RK4Ca
aYL8hy4IeYGAdpstfa83HlIO/2PjNnJSQ6yrUu0R3GjHBRnbXboudbmre5r3h1PlrClzSGk3Rb/2
G6bsWDkburHKU0KgRoQdj0TdMZPna4aQbLvt8rQF7xxLG6VRQze4BesuQvi0/dFKcywqek9UGzzq
eTZIFuOtnZj4Kfb95Qad5FuhnmtiluuoUwBg9DiJDwzZlizy//A4sA1jc3389Pe/3OtMG542fdge
C5+kn8cI0M8MMKHLpJzj1OaXimXPxyJEQ+XUtPG+REvvDaubYSOP5gjibDop6CyCBXkM2iNYEPXO
61eOJCH7ebrnTBD8KoZ09ydE6IDy3xjStWC2B+B+kA7h0B7roAAD4LyKxwYQpY1D7JqQZf5yDOJq
FTx9YEn6UzXkt164+ZEbWe4jgJYhMFl3B6NW/ljAUWxYq2NKNndUUfjxQkZaH6cyH751yTCOWVfE
4c15l+a4M2zeKJWyOQIHTfFhLpqXU7TYoW/5weNBvOGUXb/fChHQX9GyCXRAx0n56jH0Gv87ECbd
xpa4fv7Jlf5lIWhSxBPU08UHVFH/UQbyklBKG29DFbPjZQtkGXgyozkw7zpx9EI/LL/IaJr5d0MU
Xx5yrfLo02XDWKZuyrltVzXgYTXVAJY1J8ChjLt470MU4/f5MVxbYcUHIsk9VhBdH9cwr+9m5ue3
dCXdVlOf6/PWa0CMoP9Jkhb3Sk2i9Hbp27L5h7Iu3mpMcA1gWbfwlGj8hGGzY8muBNgPr1K8ps8v
jsO4be0E1cZ5h5qCvDtlzHiZP84U6MUImdprpOs/jWEz7E7/q5WX5uhtJihZl+BNKRNxrApVZaXX
g4GVKaSDabMVQjvs4w22Lzb5iJ9fH5UCqNj3quEXUsvxjg7zeNmpsjmgki7CDYXI7zhB6Ir/w8hE
JMgpm5gnn89vjWsSlpEr1tTLyKrmCDH3GN0HwyOiFvEYQdx049F8+tI70YMtNNCJish+9OsjctZq
X67Qdd/RRlXfGXCsRyJX0l72HLPhfHW4QLV2WcSxmdBeOYNvusp4z+jXy5bKMnHguYHTBbXJEbJL
DExcvJqyHp3QOzBliV/nx3CYoc33lFB0QDetEUe+8CeAQtdrNMuxjevCtROWjZdy1GPhjc0RjMhP
db2CIw814NsWN1OfhFsi1K4pWDd5JxdNuaja41JNP+soz5KlveiwvlHH7REN8mZOob4Alq8DwLXd
LckhxkIQF1x0ht4o5LZlR0c0CcBv9OhvxjWh6LSrQWuwYQ3v29tbjdwaNGFrlDRANMbqKgZb8dd+
rcvD0sst7o33N4DZiL2oFoWAyhzOqQBreT3FO41n4vX5A/o+B0vMbMxeuVZD1Q4clUI4bEY7kIYh
Hz5C7Pp6oSK4Wk9vhCjaT6Bx3Y0xzlexzYniWr3TlP8KScDtGPo+KqPHCc3B+8LPk/JQKpG0aDwH
RPH8FF3rZ9l5gJu8b8e8PoIHQkJ7i5Zk19ZFvqWY9f4b8Y1wrrcOOvaHtjv6yvuhIHu9AwzueMpM
nd6H3VrW6P3aZC9xLZll9AH1IbdZkOY4R364X2c9UzTiekMGfHW/4RldK2aZvPKBc4ubCGCVEIlR
yPyMzRfonHdmf35HHHOwSZ86EukkpN3p6TGMSPiDK+KmY7F/Q6N83mr+cg1y2q6/zpZJQDi8iqgA
Y8K0ZHlA8uuckHmXRJs9Qq4hrHi9Y2SVYQsHHExQ6mji5GEcI3Ptr5tsBo6dsAF8VVnREmz/uAKR
ibhu8ShXpdpCB7o+fprWXyvEqRdBdA45lFK3Xxk6Mj+m9ZC+nt9j18dPf//r490AifkwbOEYverG
i5NuH8tEX53/uGvhLZMmdSKqPMRDI16QoaiDZl/19VW1zT+X4le+DXIYs+NzphnyzOhVYAu9jcpl
j4bFNgN1+Ws+ylsTQw0SpERwy2bjNf7+XQ60wn+XS8SAuiCjilu2Zb/mdaizvid8j3YTKFrGw4Yr
dKAq3kj65n5dn5pvYXkIGfQCCCXrQKpaArX0Knn3sNaIHVADAYh3eEjGmh8u2jAbu9dhv6BSFCC2
HiXk/iqfvDakqthuinxw150f5GR272yaDeMTPRo8ZROKowK67o85hs2kQB3FZDYU0SdZLdXN+aEc
B9CG83HPhOWIfz6odK13aknm/Zz29HtV8+BCNBmzhX47mv6ffZ6g+slYPS2nKlGOfuZHL1Xi39hL
gFHsJi8rZEFe51TVGzVFh/HaYL/YKxp/Qn71mER+TlA3YhSq834ZPZ1fPtf3LecAetUYBuzhSq7K
7nalE/8axWH87/mvO4zXlv5VHtrvwf7SHk/1cQmpEG7Yz3GYDXDb5Y9K/TBl/bORJd2IAV2zsZzF
rEPgITzEK4LETZL1Ne3zA507b6td2jWA5RygwU2jlMDdsXFYHoSZUdYt5Jj0+/ML5vq+dd+H3YTS
ZIRsRE8kvY55KW+SoNlIyjms0obw0WnpYrr2KObki38d5Er5VwC7hA9hpFSSCfTK71O5icF0RGM2
mC/twXrH8qVF9rz5GZywnaVZ8+sJJkTMl6lK5a4ndOsick3OigCi0KetUqb+wFFu9XRWQ0Cw/gae
Ysm6QzDPvp8/guACb/Adamb+GG1cgI4ds2EMnVJpo7s5vc2LZX4CBd/w4Mvx+/nj8K5zi+I3kAzG
S1+Wi3/gBokQM556zXxa3jaLF1+fH+Ld348hrOAM1FJTMs/Vei9FFyXogz3BoSHDxsXGheMawNoY
Av11QQbtH6Kq/Bh5AI1Oa6Q23OO7Dga//nSJ/xXblLHxg6Bh87WBZNweqpRmDxqwR8Oib+UK5WYU
SKt92YOw2CfJRtLTNaHTZv01pkB5YxwZ8Q/gyITKNetLs/NTM/w6vyGuPT8N+9fng46g96EGvS4Y
pJ9IJMh+wjHYeWoLDeP6/VbIRgFFJ6uPHY9Cb95D0HX+uEZ8eb3s51suGED6KAWxmH+Yq04dcoI6
xsTXf9PcxBvAPdfvt3xw2TYr9dLIP2C3TQaEFLufZL1u2MO7XgsnyvLAkICCaCaf8/tI+b+Rq/sF
6Pu/utIf/qBeVBDejaXY6m1z7LUNqhAx1yQqVnMP4Snp79NTbGsA3dAQMixGnXhb/dkne3gTkOEC
t6yc0w4UVK1/OlT8W4664oE2Hb1q+PS8BJtVH8fahZapqygKwoAs+X0XTcin/+AtoKEBsPY0pwcf
rnG3iM3r5fTR96Zkmb4ceT5A2ni+rmU1ZIHXvko1AoYc3qcQzk3Ly5TtEfv81x5NLkLQ3tOcZ8Rr
g/sIRHBX6RrOt2kwDRuHznGkbZgFFFkLCKe1waH06C3QNPktCNCDjeSk6+OWvYupzSO8g8N7YgL2
KGQD6HnfsGLDHTpcsA2t4M2q8yAesT6S9ne6hnwLgdR9JlrE3zWd9kTEO4+nE+Tkiq0qres8Wz6A
wkuqcsqDg5BAC0NA7a6MoXiBmuB16+vm60W+7A/93F+uuOvRyaOnKDiEVWPa/Zisv3SEjg2SBP1F
8HP0FJ+W9a8x5pIPZF4Xc5/HvvoH1F7m1i8QMWXnp+DYfBs2YaZVLWXemvuOx2CfUwnoia+80lvF
hQNYNl/mp8sdJCf3OtY+20HRbpZIuyXVj8smYJk5jSBDlExteG/As7QzHajhCKQXP5//uuMc2dJb
Mq9jSIF34T2nINvUiw+Vbb7QrIyov0+4//v8MA4/b0tvBYPSDfGb4MAXqDd1vP3RoelzHxK8+M+P
4Npny8g5xGODuezD+1zr7wEYz68mspldc33cutN1K2Y5FJ5/L3KxfkA3bv27CYy8veynW7YMqUnW
AsiOnw45CbjbeL+ml1UrYV72dd6uEbg6ivC+q/JHQZV/DTxmsKtCGW68qhx7a0MdQJrR+UIl/uE0
Aj/98n6Kvy1MBbuL1scGO/Ak8aIkKOG/5RQ+GIHQHzQyW6Kijr21RbJqvqxF2FbwpKIHzr8EN0zI
Nzs6XF+3rBfyUKwGPURwT1U7XKHJqjxCp2gLE+b6unU1B3RmS+kvwUHX6YQaayISsvNkvaQbVuW4
22zdK44rWbOmT3Hwpw8iDNHpChhk5xU3J0m76MRmIhrQyqBcsnGbuk6TZcdCMrO0RZXeGwCSQUSq
wum2W2eaZxPo2DZeTa5BbHuuSgqGFLBaZAhlw6wc5+SmFD4Sw5PYgh25xrCtmoRhGg6MXsuO613H
cKQkx2s/XNstElRHBGiDHzSKVmYRfnCAJskz+h1DPC+B08oANyoyv8OkIDhtmg0zdIxm4x5A8gdV
vxXBAMXX6RR8oTJEj2IdPaGTYd2F+Wbfm+PU2fAH1tB1aCcovIMFOL4nKUBhUK+IM8Oap7qJn/Q4
gn5CA4ZbAYF93sk4LkIbDyHTsfdRH0/vI6HpJ7GOXb0H3NEcymWW+aEgI7nMX9pqWNAvNhpnwj+U
VRCuGQd/Os1ou8qHBWXn18umY3kGA13gSaAH8iBBFfxvYtr1Q8+ScLifuU7LxzkS8UYE4fBBNjQC
7OqsXJaQHKqoYA98yKeHKPGO56fh+rjlDWQ5BEW3INVQg9jhDo3w3i5HWvvCE225gRo8xkYRnLOy
NEOzy4Om/MTyQiHNHBTkSRDZFTvtgVZ9f346Dp/whtNoDmCVErui5w5oSjDezMwb75PQdP+cH8G1
YNZ1H0TBMFQFkicgpgMjsuhC/3kZ0+Sijr4osuWwckizog1VpvcsLkADpZLqd6WDcOMZ+P764G78
71sgWOrA5PCbPOO5Lq65J37QBFWuBZ0dG1vw/gJFNqmRFiyZGEvw0iSF2s//w9mVNMmpM9tfRIQA
IcSWGnq2q9rt4XpDtO17BQgQIMT069/Bb9OWm+KLCi8c0QtUGjKVyjx5jqb1rsPrY+O+XPu6dd0n
yuklgfrCsalD84QUL+o9jZ9cZ2vURkiYgerJTXHfw5QJFLWQ4nW+zrOj9IZvWvv9y9/fPMaUx/Ik
Kjh/AF2L85VJimxFC93JDSf7Wwj075wFjSx7Zhwy7R2HsFlcGvejl3Q/gPGI4iSk32lZDvuEe59A
d/lpgmx6WKqbOaxuIu5GcTGD/NWZ+2OaFs/L/9eYC7XVsSbww4+invF7lPBYXLZE7aO+uy5ypTa3
EnfAyF/g5n/QBsVTD1zpkDwf1Ib7ev+aRNnlz83iUQ8N6cwLHxityiMz/a0aAFkSeZnHZdAdTKce
+/mlAgP7xvF+/5KEpNOfI9JERLJHYH/UKc1fGU1/oeMAQnVggnt0unILbecux+GdY2KzH7Ekgn7r
mPIHhrAzMZneezpcWCzaJzZlfoxy5PepCF5Y5Iody/r8pkeSMs3qxyqDWurls7E2WethX/Im1UXQ
+0c9wQAaKNvGTTmDhW5s6kOYu+CrvDzQitHZyApdg5FBq2a+mTz/q4Fkzq4SUHK+7uNWIIDELdFe
AXVcqFghdE84VF0dybc0Xd8HbVFq0yEpPfc6rydYUGICscudqo9JKw+0C5DRMZ9UNP/XTJCjMGP5
hbTBY077jchjbYMsZ9KMdHaz3GBoLtobkNn8M/UIEPIIHYVps9XUunIn2fgLBwEBaMvmNovngmQx
LXQsx+qnz/1mf3mL1uZhvRQYbws64j7Fx9GKsC9bH0tYAcoc9Mk5dOVGJ+baRGx3Eda0qttlucwk
kSCm2e3YkkfIMl+lZkCpDa0oa9KCDH45C4tnzxJQyOL9ITfc3YqZ2JgKHCQUbQAzxXZ3ybAvoXC/
d+dgY3XWvm5Zu8fHMavCBF/PMlY+AboMPUyDutnlPV77/LL3by5WU4ejNFOR4aJxxgY842jmpPWV
lmCDJLxCk8Tra3pkwGTC0pDkCdUQy7o6dfVVBWbs7jK1N1NowKFFqqKkx0my7xNq5bGogmfim7Ms
nH/6NDhcXqoVc7AxE+BudsawW8ap9VMjFyqv4XMzNk/dgP7ry2OsbYf351xAXaiIGAZ69JIkPyQN
ZMPbbkuobG0Clj0btBlCWmiiR0XnVwgj/FzeyH2VffTrYX/5968NYdlyCRLRKetmrFHPj8kAUVpU
BB7nGhJDo9Q/Lg+yskh/wSXyxjO9grotTpfYaw6aZqWTL9d93Ar1hwHNp3lp6FG06PpUEf/F0Zu1
sTxrv9wy5hJYUdBLtfSYzaDqyNLyn/zarAu1CY3QWVQaSMDQI/iGHtsEnHOjOqGG+AK68R8Reiav
O6PMurnRZGeKkuMYGVLJWBTTa73IOFy3/MvKvTFmyuFKSRrgAKHtA6gq+uz21zXiU8qsi9kjXgDm
8qVFCV2rZUxnJIyC6kpPbYtRQYTTlxC0c5CEyvB14yH5hPR5t7Eyyxl5J/ZktvWm1CkhXgzrDYYz
m/A0JKV8ESK9Xbr7w27zPlu5j/9SogJXMmTR4bRBWkZiCh7+nTFg+Mknc1X2hNpkRQKd6mbuJ/9I
ouJFKrT5O4XqN9ZpxcZsriLT+miYYPAOQJ6qXULr/NYnzlVEaJTa5EQo2InEmxv4HgfYcsiOvZSs
YIe2izaadFdW35YsGmQzEtLP/rGpahcnKfgOQgT1mA6jc3PZxFYOkq1XNAGMl2UV82Fi/DTA/etm
2NNifJVRtyvcLZqctX2wLJklxulnBQZ2FAW/6AnBXNEC3nB5DmsftyxZ5VAfHxsPXroCxsDgKY6Q
6zr2I2yy96cTGgLWBVC1xyaDyl7jCst5t/fkXEx3LcTKuo2AYm0SlkVnABRSoqkP6plg2DV52O3m
NPp1eYXWzpF1EzMor+mRjvTI0wkawU42n4cGGjtjDu2Gy0Os/H4bBJfJRru1GX0AOTtnBzYiiCGS
q5rVKR5wf+6BTEfwgULJ8ZhApgEEzaU59ghZrvvl9j0c+OmMewYfd9AeO7VtEFfullbG2rIssdGb
K0yH05Rp3WPl0SpUZsKPx0VR6bpfvmz3m4+zMksiM8L/TNFCmmkAQJucrN04kSuu4S/ZNzQpNlgM
/wjGPbE30yTu1IA3OUC76pwgjOh7f9gYa22ZLBOGOBckx/yOHhNgoD4QPkMLrkYv6eV1Wjn+tjwT
eBRqCa0G/1gZWLBkQJ+XHqJpsJq5+8tDrE3AMl+C2njRcfjRskMCg/UoOrWE+xsTWPu6Zb9ZX7VN
MWr/yN2iw4sJGw1Cj3+u+uk2vE0TWnheS+SSfBk+DSmYyzp9bYBoY9om1vpV4uXB0Q/B3ekOnRen
mdkqLq7srI1lE7kD8M/AYbshch9CqOmeLDEozeercIzUJgrycmSMILYHv9arf3gy6F2gN1OvKyZm
o9Y8WrDBHWqYmGLPGfQ3krS+Z4SdRJe/RPVVsoGU2sC1LIw0aBJwfEyBVTJjEMa8Kn/mUDG+7vj7
lv2CENKrEGr5R3DOvoKjp9qFudwKdldO/1/YNSNGr1LCP6ps+DZk4O/7HwLctY9bhiugMSqgow28
UgdqTiGrn7wpt/A+a8fTslvepz4YQyYPlzoeAQQ0oHGjURF2BjSHXmW9NjKNjHpsBYkkujYA8Ntx
UqU3VT/9e93XrYtXJQP05euqAL2KPwJSp8BcCd+Wbfz4lQyBTd1jAMouKnA9odTYf/Kq+jGpIZaK
LErFt7ybu8Rp7zyVbPYeogyZyw5ERzHosj3xIpwsZD+N6cF9QUXi5ztQI+c/pyqP5tNU+Sm6H5kq
eJh/hNB9nqW7Lmrk1OyimkyR2QB3rBw7G9JGwjzPIBqImS/EnWXQDLE/JFucvGtfX/7+JjAQYUt8
HgB83YBMSxaDvx+RUr8u3LaZfbKQ5IRFgMkBT/UCYEBxSH28bq87cFa0nSxSmnTyABvHa8pzA+D7
zGxuLn98xRw9y9bbDA0AJUUY2YHUPG6GLohLjXBPknTeXx5ibeUti6eMLx36rXvkSKv5IgAdBhoQ
rov3bBCbKtNKZRBdO8oKpRdGa+9QJ0Js1D1XfrqNYDM9SwcTKKDP8z4FhaRsD25abImALx7jHTO0
EWxK9Bk2Eg0mJpqO9IAC99nk7VOIQlKn4zBCG/jlHVjZ5N9V3TdnH6wJQ697oDEWED34MJL9gN7D
uIVg5sYIawu1jPxmhOXZX6uGI/UuEOtNg6f2+Qxp9su/f+3ry9/ffF37VeMmC/JmMMBCupBHH6Mi
OVz3cf/Pj5dzmXqkKnGCtDoJvyeH3Emyu8sfX4lmfnvgN7/cdGPuBEmGlZfgAJ8a+awrcJb5Onry
l1Cjw35fHmltjSxDTkBig1pXg5E8Rj9TNH0/cDA37q/7umXDk3H7XissEin74fh7C+pyq1ls5afb
ALWyw0NhLLBIQ+rqHQH17GGerlPDQsLAuq8F9KRyrTv3yFTzKJnRO7dM2uvWxUaf6TF1pr6EgyBg
Ytrxoak/zCFabS6v+srpsRFnanah9UDHCPyYANBRdsc4QbHZ+5cTMENMW2y5a+tvGW+JcKyG9juO
Dpo4TB4WYE3eZMlciWdsmJlARxWk0vsI2XD34+SCQ1iaD0rz2+1Gl7Xfb1kwR91JVm2NZZqHGXE8
GBTSfRHVw/PlbVibgnUBs6wU7QgI2FFphHkgC/vghfPNklUuik0+grVJWPYrXZA0OsmEy8Ah+oPm
U730baBMsRGirNwBxLLgzA87UpnFDDiIJsA5kcRZ4v07JpuS0u+P4NsQs4wJgdYWH+2FTtUC+InU
rws4/zht8R+/vw++jTJT4zQi11VhgIWYSkQQvXX7o5chL8j9qxqlqW/jzAh0aTPA2Shy75G/a3q0
f4es2oi23r/xfZuHZyhkUKIBGy2lVXBPgvRWjHj1KAWwlFEPXR58h5zLBg372nZYVu2JrjON37Bj
FoKTGB1NXiP9KJaBl1VHlKjqZiMdsDbQcqLf3HEeL5XnEPhAOU6fs8Cw+wj9EFXmbF2i75sG0Nd/
DsBNreYmxL7LOou+8UClX9F6tJUJWPu6Zd1eX+RR7+Hr0wj2aRnV/W4bnbC2NrZVy6GCCHcNzLAA
ajFD0hYcCGi9L6Iruyx8G01mTDqTpJQw7IgOO+5EbuwBvbG/7PvenQCLbPAG1RXyqLXpHqsizT6D
QbbaUUjUZ3Fg2qvYajHGcv29OUARk647gffqoaNqdH4pL8rSV1Z3za/Lc3j3GsX3F3/y5vu9T/IR
XUDoVOvMwJ8gBF3pE6M8TVhcRzogB7Xo58V52bug77886LvHCoNa5tdVBkDuKigfUyUngST65PX6
Mc0m0Xy6PMLK1tjyNo0z5MBgFvxZTguBiHCiW9qA5c5RUAK/bgjL8hLGqGQOj56bZO7hsMIUWrUQ
1EpdvFGuG8IyP1E6lYBsXvicYSd2MkKTBTp8A6DBNtstVrbCrgyzcqQQ6A7kY0+ZOeWjKbqdY4ay
jq+bgn21Oo7W+cjD56RA4kLMKOURil68jmyu0rsXB4vsinCZ9pPwsegPodLRpw49FtlPonhLjk7X
OeI/Oibp/HNuAyWeVBWxLaHalTNmF4sHv28b0xPvPmqd8B7vOu9cR1N611WDs/HGXrFOu2JcQl+I
jH1X3buhP+4mELUXDdiYwsFMO18MAMT33cZZWzkIdu1YkjlxBM7a2aOd868q2uEz0FdbuI+1tbIs
no2y7/OgKx9bNKzmn3JZVv7XrEyIvp3mLi22Evy/8wN/5Q1wGJbpvfFnMg9Lv2lm+dC10Ej/tzdy
4A8C3iw5Jp3051PgDCnC1WoGYSEaiirm9F+qJKXqY5AgTTLHcmBNfgKHtmB3Y97JAVDPXNR0l9eF
Mk95G4F7ax8VDGQuG2+ZlbW3E+40NRLMSjR/kE5eADIbsfRFJ9GmnOTK9wPLVYGMmNRdF1IwT0B6
607qDMzNQuFdtr/Kyu2iN2Gd35UQRXo2dJjGF+BvqugGjXYjP+RSBV8uj7I2DStgaFIjZAE3fkb7
knqckOs4V0WtNx4Ba1+3PBXjs9dwtNQ/8jxty69mIfu8IV7Wbomsrgxgl7yJa8K8aQfvuaygOnAQ
rIjYcRR6i577d17vnbNvl7254+QBDfLwoZvRQ3buUkPYfJAa2pJ7KBzPLjR3x2FMd43L+AN15NTr
G0VIV+Ew+E44xlXSgwdlx9uZvWbV5FdiVwcJfNCXRtI2Gl5qBebmLEZZkSy8i6QEAUufKhD1bHi8
FUdhV4ZIWwZ1M7rDfTdko5/uKibzyI8FiO0RYnWZF1yTE2KRXSUiEbhX0CgzPXCWMX0ISVX5e5QF
twRDVyZiyxNNujA9aK7Fp1JGiwx7lH0QXLffCppOPy/bw8rtYPPk1KMfOi1AXA99uNSpk1TcEDYO
936jetBRm3Y3ILDauB/W5mN5cDpP+Ndn7j3SSHCM3ewCm6DkeF9SslmIWBtkMZ033puzhgxl68hP
TdUAXOFVPQi/NBAXQxwGs3cVUhahv+UPx8lLu5xWzj1YqAs3JsBsmoOOSKI3op53X+MYwArcFMkL
bpLcuS9af4YJuf+i8aK5b6MkjdNSRRvD/G5Zfs/iLY/ISF+3wdSRB9FFKsh36aQceislkv6PnpfN
0a0kWUREPCgpUzdOasZhvUbVHts7ysnDdpf2dZJD1SPyRr6rlcsmuQ80bf3i0+VjurIYvvUjRd8m
xq/c+pPJ0EzBpOfdlpx3O8Lz/raOQJJ4eZyVw2MTe3SykkjzJv195PGaHfNURNG3aqD5cKBzXmy9
iVeGsbmEWNCmkci64lNSplm2B2o5vCXFUunMZZtuPC5+dwW9s7M2yqLWrisAvKrvw7SWEY+LkAbu
s2Yqast4EAHLfqhOZNMxVGnZ5AdC85rFLvW0ErEnzJx/80jrDsd5VlkPpkvP1cM+dSSIf2PXyZL5
ALkkM3WPJR4XYxcTkg31aa55ZopbSkEDn9wDzMCq/4IGGiz7vmgd8sp45c39AVRcVcrATQ9xxWMj
/EF8Lqgp3c+Qj+dFcuOACrg6j+iZTYsdes+C5gjCTx14N9AnGYZfaqRewj+4fCirM55PIN05MC3d
7N9sJsT19nXSteU3EIulHTuASjxNf6CxOCXnzHea/JcfelF+VzmQFM/jUNWNdxr6LnSqfQ3uMPWY
u6KpbpBNivp6R0slnA91WkXN16TPgLKBPnnYyF3SKJreVlnkBm1cZCrw7mfw3kQf5giqq9MOYEcg
1G78xmR98KB01tTfpRck/KbpqEu/hqOfVB36LafWvcuxAAjYQOuLyDZ1RNLdE1BwJmQfOTmYVDpV
U/4BnSR+cuwa0umvWvJcNYcW/R8QJRmhWdbvtS8dDxtMMqGbXTh2DsCJAuWLJ1l6eQpd27KvuzPe
s1k1xnkhPKSt0KHJ8gLtNXm1xVu9EqvYMAFVZ6hpl0P93EDtUu2GqsRTIBOZ8+Oyrf7OT71zvm0K
G9AU6gC0peVz1C/Nq3cl9Lul910xKUSxr4BLGBCeD6RpVBsnwnCF4QEl8yArrRt5g8pUi7hgknzM
/zN9wvl9B2ZCdRqguuPuNZyvG9fCzf0nPGxNeiyTiCbfaua0Z5oUZn4IJx+Os+lH39vzLOjHT1k4
Ce8zcScxPiGVqosU8tKyDtIYIBm0pkKv1JTjTgW98L5DNrc1XwztTQONy5B19+jszev2xsxR136h
y4Q+oe8+GL8lXkrLnRQd94odR4jlt3eIoFj+4EdtIehhUtOA5lCdlpMbT1Cyq+b9ACfeiYNmzmJD
Gg2kdZxEoIq/aarZABleeKSD1jGc+HDUfj6T+wwtY/1OIY5tPwutlOig1TSP/jMEa4m4qSUaBvY8
qryA7iFWGKgDXq4Z4jhRgnXtnoZ15Fd3CS9LOYIkvh/UEZwkGbQ5Wt65zgevaD2PHGiJbgF9SJE5
qJ0HAgpTwOH5pIM61iwP5fPQD1XxL2LRKjrJvmT8JxQMSdhhNSM3MjtGKGAtAM+ApHqn62So1E3W
RGX9OURE4U77lMtQBoekGAChvaWhBolJUE9MHUzKe6NjCIwqyR/7rpeqPrnAREDlC5deuAUEf79b
k0U2DASlWlaPdAigwZGo4OMQkIG1O1aCa/JGJk6LEoGOTMZneN4SPxAIqXrybhn3Bl7EQdCM9WHK
3Mr5FqSdQ29Cieaj/nnDehAOvWM8NkhuOYzoDUjJfYcOHPc+j4aJfcPpT8s7YOPdnMf5RCjLdkM3
4dUdVxxP2+KwcGlXp8s/YcVB2Eg6V/t+7UHl6gFkrM1Og966wGFTZItseO37SzDxJhJ0UiZJhGa7
hwDGHYLGwMnBlekmVzXeIfy3wtnMpx7NlHTO1LBhOKKPtCuxhLqsbi8v0LuNzDhAS9D+ZgJe7qSB
B9/5nOWIekgINT8JEks5p+Ee/WUa3QXo63Rb92MENaX9dYNasxoLpoT2i/QRVUX9wfOasoXgmGNE
CBMFZJzfOo5Hk2zfDrVG6shjszeyXelEpUivS2bYtFhoz1Ceyqr8sfR12j3mZTYmhzxvzHS4PMmV
Z48NKIrybIxKuPmHvOUT+7fo3CD7pxY6qb60OmD5BHfehw1CTbeqq9fLg66cR1tBrHOgtSSAZ36Y
oWCbxsZUDpoSSZJcQ1KA42IFyRpw3WFmrv6E1wHfGzcVbOe4bEg2nm+/b+53fMZfnFlqCiookbGz
6tCTFjyZNOzccM8CbxLqMCGUQsmNRFQ7/k70teLebhin8JmUzVAC8+QHDf7EMgV5ihvj1tKf9ugt
1b2MHV/U0w3yJ334A1oyUPNGS3bSg5kO0hfk24jrMZWHKkiFD1xvPielF3u67PSOR040mHhGHZ/j
ARtq945WXp4dUjrm5F5BlsP9UEDHLLwKMMaYvY/cq51gEJS/dogEYgh2FLuw32wWfv9oMnsXia+A
4PSc8BUcJcmNgHRwG5d4bT4XYZA+h1pNXxvs6saZfP8lwuwtJZ2co8USznjakaNYpMyGPBPH3Bm2
+AJ+r8vfx4bZGLJyFIlb9hE/cydPpy8JS/vcjX0jF96HIQBq574OKxP8w7CM8pih6Tu7I45uwK1a
ZE1CY/TBOBJRUz6Pya6ZM4SS6F5E5+UNh1A7uPmGtghI7KFNzP/S+JIGe+6i+f6Hhy4pBwz64diw
8ehMiOmvclGQ9PjTN+ucIfIvq+k5aYAijUkGl7KH/kbENpz/+96C2eg1JwAbNdjK6a90QgB9pgAL
Z16s8FTvtnIYK0fNxq1J2SMJqsPxuQEhgS6AVms4pEyRINu7UePs0NhcbMxm5Zy51q1CnRlYYVeH
r600800euTsB8uU7sEttOL/3QbeM2ZRsEimagfN5eta++x8eP7cJ4eRumghYOSIUB5qePiUSDKcj
e4F++vgYRGF+AMXAxoF4P0XBfkeBby7rJkWK1OF6fPDwHNDyIBLS6uoAoZlcfE5M4oyvs2e2yAXX
RvP+PH7GgSq2E7b0VfbFBI1lsyucJDpkeXtqhijcSIesnUHrRpFZrrrOj7rPogDhmAI76G1v+vnX
5ftw7UxY2fJhaOuOVy59JTQYDlPRHxIP+NKlI/zyACs/3wa+kTzyZupXwevQNyLZ8bnp6k+h6ugW
ZdnKLtjYt7YCGM2dZ/jqDOrkOmyKOAWnSJw63nRA+m4L1L82ESsQVDypeTF30TkBc9IL2qJGFVeI
wa5BmDA0e1iHSQ34rAnoa5OgRjzOzq9JhP5BGH+LI29tApb5Z0Xu92lWZudEk/zH1PvOk3bSLfqk
ta8vf39jehnPXAFB8+mZuqB+jJPBGIN+TLeYNmx7bQAr2Uu9UuIVWfBXWbftYzdxc9sgSfbl8jFd
O0W2LRvU7sKu0A+DEXgAe+Ei2gfF9piIMItiv4La1+WR3n9QMJtnrSFTgEoId05JiaAFD3ZwilfB
AbF2GU8u63YM9Vu8wbxFgmnrHby2eJaZR2biUZ504euYtv340tYceU5CUtwDl2f1/jUW2MC4XEg5
DigPv0a0aGJTDx/CROZx1UNiRit2cpV8vjzS++uHFN+fB03nXBUAXCanpkRpAUI9hwWtiIZsAIP8
dowXMq6xbJ9m3N0bQff7ThJ30p9DNqLoiW4lhhQB+YzEVHqe+KROzoxq0OVZvb9BgY2aIyOfs2kQ
+Vm1bf3Cgfl/AfPbda/kwOZmIxyK1SARE2cCh+UfgPhjqKx3QSD3l3/+++YTRMu03lh/odI25yOl
ryzrgn3O2wXhoDmyQs4TM+NVnGUssFFyTBaATCBb/crlWDzCHbDHySm3+mrXttnyAdTwrqnSsXvw
mlp391yZ6p626M2LE9R8r2pbxxys+1yFri9kJM2DF5JUpLEepsY5NFFO542S6NpmWMZuanS6hl0q
nxsBXt9mYt9RGfV2JcTd4qoZzpe3fOXE2nxruuxBU5Ak6bNI9HQHkez8R9SabCOUXNkLm2VNAVuU
uGGYnLNZ0J7slEtEFYI/jhfcvQPDW7Rl3Ivf+PtlFHDLuIXwCCNDUpyx+/qIWtOT4Se9sOH/dsmE
gIWx7+TLdau27NkbQ4E4dumMxhRnL1e5RCZ1xAXpd0FebWz+2sItf38zAEunMXGZGR4wEx+uN7oV
rG5u54HMGxfY2sZbtg4gY4jGSVGcWZSzmxJQlFObbUp8rFwk3LrmvSIydel78iyVQXMjtkOJ4Tww
8ARqL/oCkMJVmc/A5k4baEMh/NaZM4Vi7o6nstqHRG5R+6+dKtvKczOqUTjVeZkB68HP95v5Ktc/
+IRLCgzzN+Ch2djztR2xDD6RYVK7vDafh56gBYeNuKceOhCehRux18psbPI0TlXrd0XSnVXmspiO
iFS4aOLJN9VBhbk+Om3wnGuv3pjQ+wJ8LLAhuQ3NGpFnrX7I2pYdJjoXe2MSfZt5kBmI8D6eUMw8
iGoqDpC3UCh+bxIErY5tOYSsRXaNlU12RsLhtHRzJA7IcOnSysTKvN1BZeIjpFLUDlQm+d5pAKa+
7BvWVtnyDaVpaZlMPD1Tjz2iBu1CMJq/KIK0VgZu3niE8vYuQLBzebjViVquAl1aJOw9qj9KlBm+
oZpWVMnNEFW1fAXpWNg/lPOY0UMdeKyKvZIw6Ll4RrbJXqQhacyGP1n9HZZDmXrW5ehv0Tiy2XQz
GpXvpef+B6GwwxSGJ0odcZg08sHo41D7sNii2VlxNTaZm2dyYEXmKT2roY3uh/kF/LsntkAafl+V
ySZOeuVCDq3AogmjjlPZ9Z87PaenlEE0GHR7ZYzrs/o1irQ5XN7RFd8fWk4nmQwKN27bvy76zQdQ
RE9ozA8e+wp4+csjrHia0PY0HVhwZtHUH3XQkWLfDTz52rFyq5y88vm/WN3qHERKJG8epFBNIA/M
8VAwLgPt5lsSmytGZgvfUb8ko3FMcoKADBr/kbTRArSsfJH8cFC/n6U69W7Jr9sSZjsTlmoPufn2
AZ0wQfZEfKfy73g0Bd3X1vDe34DbrTyKbN43kPoQl85DeWaoSSdStTvV/0SI8WDyRdpv8R4uMYf2
SpEfFtgMcBlEWEsOKvyPXhm4DrmT7ZzLKVZV7UACtpFlFj60IhjkdOUULS+RIDsNgHjRf06Y/9Xj
fvgPr0FEgzMPKrekug8ayGUFAfLA1XhtrGOzxZFIUMFGos6NqVp6Q+pCl0e3nem3y/a04oL+4ouj
AhX5ppGfdcvrnXaRWXfIeJsEiA07ch9UnB0vj7RmWpZvmND5A7B2VpwnZooXULOwc1VtEU2tfdxy
C1lbsb4CRdZH6TGCQK0RXnhESbLbIhpZ8Wx2b4BG7w8wPF5xRv9gGjyIpizyj6pFulfEgHGBYmPD
wa0NtLiNN+Gz1DzUxMUyoUeUyx1aWQoST2HRPgSO299d3ouVPHlg9wN4zOtcQjv1MAwosoE9Ntmj
TX7eZWT4IDTsB8FPEQ8lGQ4J7fIb1b10qn1y+vLn5V+wsmF2l4AzOV4H1rTwux8VVQzt9fSmDim/
chGXxX2ziDpAQdd0VflZULCH6Gb296ZpgyeXCvV6eQIrDs/uD2BVAGYzKp0TiyasGyh90Z6yLxFS
e6K9Q6XSjRU0JuNKbEULa0tmPUzKHCRqgRey7wxdBvqOoewvINAIGNyXy1NaO3pWlOANvg80zJCc
oCDsUqQg6/kMbArCrVxvUm6vrZvlBsys/J7OZXISI5AMJKtPUwq2XKMRjgzB/B/1xEevE7+Kmf57
3bQs3xC5rM3GWsgfjdsNh9lnLshwPITy4eBsBM4rk7IR+YKkWTB61Dmhpq1iCA+BAx40RJlc7j6P
nUxNbtxOPvfLK/LyrNZM2AbpU02lom47/SqTRnzMJoBDSpIq6EKAEqKs0Vs+JCKEvOkAGOVQejut
wbyX6OifsEbu9fKvWDmTNjg9kQ3xwbs6vZIuUJ+TocTmUcgSXP76yoG0celCR3VuWJn+mJg2YGbB
Y49KcGoAOnqV6AhDV8OfniIo0PMK2FP6A5KKj5nbJzddCJoqPSb1xtlYm8SydG980cSqgYz5WJ14
ppobYqBGWI4gf+mAuTpcXqeVkNKGoWvhh31ai/CkemRbkqyC6xlATba8kBVon3RAD1f7IRuTPgQa
VKapl/7QbtYdIOFaf8i9zW7ItRNl+YchAL1GS3V7okk3A4sKXL3GQzcFLu+6xbLcgWmSOkJ2Ozxp
nz0Oc/LEPWBef68Tn4O7MSAf/wczXdl9G37Nwlmh0wiAaLKISpfLFc4W6h8Abbd6plZWzAbxmd6R
/TQ63Uk1hbozSIwREAon03+X12ttBtYDYkorxwmk0CepkYhGjr1/8lTwgp6RfiMGXTm+NtVdAjEL
MVfggfXGEf7ShC+M6B9ligaiCWCN3y+icUn3XJ7Q2notE31jkGHhQowDJMmvnUO4fCBFP6JiBAq/
MN2IDdaWzDJ5r0QKsUvq8v9jA0Tu+zIFSUPXsJfrpmCFAjpUhRSBik4Cuouxkj6/m92BHC5/fe3n
W3HAUPpDSZu5PIFVuMxuSnAdAhQLT1w9B35RXsUqxQK7nQNXYRUyv5pOU+h/TVLQtPvFtQUnu4eD
k2bMBdPTqcnzX0BmTqAD2sytrqRTbFA7nx0mW2eaTslUNPe/WWlEWbDTJIza+WZTx3blpNrYdqOH
zgQyGk/aVU4UkzHy/5O68jbyb2uftyybSxlIZ+jlD1D0vubSa/f/AyXNysPSxj1ralJg/Pz+pNFh
EDcL1XkWtupRKE52Fe6pFsi+jWztyoG1Se2SSDbDWNPuZHx00NPZA9bGH+W9I8jw+SqbsMGossNZ
CnQ7YIhKo7cXYO4SHb6uGT/VvaPqDcNem4ll2Mkc1KKMsvaz5yCA4xlKpnHnyeyI/GT14/JU1rbd
Mu+kTjLHmf3p5EW9elSghHxFs82wEbOtff3/OLuSJjlxbvuLiBAChNiSU40uZ1V53BButxuEACFA
TL/+OzjeoiwXyYvcdVc4UAqkq6t7z2Cd37TWjXJRx/qo5t6JNWcfR4Gtffmnr2086+zWCjwYA/O+
j5osjUU4555+C+llGbT/8xkyl5fHWfkMNlhxuaT4VHLzUSeweJ9QzfH77iuKO1uYqpWJ2MDBDODR
uh+n9J+xwHYAJKLdhbX3THIq7pUXbvQwV76FjR4sST0KQFQ1HBv7G+KmURxAyv3yK1p79jKzN6eo
X4MTxp0ez4bzMqrjaH/IEZfey09fSQlspCDA7XMeGFr+XH45AOd3eUlPjvQffg808/6rrsiWOsba
VJa/v5lKMriFO5RSI+VsNSTWcWmDz9u3yzNZe7i1oxlYrV44o86qXWc4ERBOXqIm2rohrT3d2su0
g5VHE5X6o2rcOUW3dXTTfaM2PenWnm/tZjnWWWMMr7/DrQ3k0MaZn71u0x9r5dr8ux/z5sUTBIY8
q4YacolyaNw40h1zm0PkjhN4l4ZWYXfPST91x6RnRTCgWp7McNX1eNglV32fvyy6/CyDxUqn6Q9Q
EBOY9iQMeoGbIv7vvz/fbiYLR3kjmLLB08QEpMzawEE1pW4bf0unYm0AawFkHKaHXqHdH7AZI+Qj
yQfvYZ5xVm2ceyufyEZPQhtWMs808icocAA5jfDSWzTHRvOSD9n4JGut9oKI12nU1wUtG05p8hLU
rZzLn8DbebF2cnHEfXOrjvv++wpsLUFpgjwzUCd5olnv+DsUPYMx9kOtby5v95W0x0ZRqqlUJHPq
8ImXAKWYdJHWxvGH8lZygG/uy/UwCLIcXm92D8u8vusGNt+TOrrRIeBnUQXpq8vzWHtPy9/fPpwF
i2VhzZ7a2kvko3FdE6DnTbyrfP1YQOy4SDX8vnJTfITeX3dIAA79BwdKvXXJWzlgibUvjCB5SrvZ
/HQ5LndahHInl/wg9zmNe2+TX732nqwASTJZeOXUiycYW8nsURkoFB9GsIPzw+UPsTYRK+UBl2eA
evosPwISNsS/D3HjwSl7CgEC8EJye3mY9+fxl3Wt8p1sdNqiwJ2PzeFjivqXOdKyKLYkt9cGWE76
NwuqbFOmZC/EU5K62HjGBBHZzy6Zyo0XtTaAdZspWwP9CE6KjyJV7Lb13fRzkOXhFop8+aB/o7T8
v/CR6IS5XofiNBlC4X5TfVGaX6IBpfwmCwpP7YfZhMnN7PmD8yjq3Pk+KmyaYxl69Es69Fl6rCpf
9+C2apd4+0Gk7nw3ObPGf0vmi8MEa1XUp1FLdnZ0DiERBJpHUZ+SrBT1jtLJi3a9w4rqMRDcxwkC
omabPVEUmPmR+Kp3H8sgzNlXmAksbSkQdCP8KxROdPQEXGGDIoHkdX3jV14ljxrE/PaM7TDwPYUI
qvyl8AqR+7SRLgMUR/o0+cfJS5fLq5I6MHT/XALUwOivqnJ6ZpKDf20S1Ywk5ui3SxlzOhsBDwLp
+PTWgZNvdO9C66Tacvp4fx9FdsadhEXF03poX1gIlP7Q593tFJbpwYW/wq6mKC1fs5EiO+dmk+6Q
2vPmRbYjKM5ZHT04Ub11ZV+bxfL3N7uIpyDg5o5gHyDp70Cxlr0mHRjEskG3rqbV58tzWBvFOlng
KTsC+0TYB+2NcK8Czw3Cli05oMh/C/GqLcXp95P8yCbLDDXz2npu9UvbySLdU7cI9T2nmrRl3GKP
NF99ucQH3YqaA1cdhF27vzzD94NFZEtGUy8YhhRQ9BfqVtF/rAVBcV8VED/YuKiuPd86FlpMAvw2
ys9pEfJbIAmTp7m5zpYFNr72mRCC8C7aSr9AbSC9HdpMnwo2thtloeUr/x3pIjvlG5oON17Ns2fi
BB7CyyKdI5wq2FcRz39efv9rY1inAYf5gtO1In9mRnXfp2j255gF7vRfR4BI2Ig3a4NYJwKVtAsr
R40Ab6oanTCDY/TY5Cqt94WI6quUnVlkp3ysngn8zMfsmVZ+8AFOEhOJgR/dKgn9vvO+9z2s3cjh
DRxlVKRPSUc6L1aA107kVlPdwUNigENV/aBz1r6qqU5GuMu6qh33YWmqYgSxOPegU8irmRQnmLDM
SseB6xUh2c0zNGUfM7/roL10+auubGhbhpoHTpLnTps+GxUCKi3SL2xEk8uPBgZtEQT5RgWHjm76
K72fbEd2DjlAMMkZsJGf0ReHnHOCyCQqH5alLhCZtMjKuC+ukzjHZ7YySmZkDaF5bAvh4yjZp4WB
9h082uotEaa1t2fHjDLIapA8yXnyBDyP4fBatVl0gJAqbL3jrFdDyI8QM9OCQs0soQys6IzKLfDn
2m6xgooxOffhruieE5MV4wdwQeZw7zme599URSCKjUTz/bMFrgh/nmBTBL3todL1C5mE860UwQSd
QjHw8E5NcwN+ABSot6Lw++uD20wdKtOwRa/KP8MzHavCB0oMtrn/qHygZz4ADdnhZLu89FcUtLhN
0TH5XLOyrMJzqcpUfYU/Tqt2xIPTUotkt6B9v+dlSqYzNcrvil2WeLLyT3jLwCj5nFXya+kEfXv0
IgGH1h2nvA3vAore2FVVcm5nsEzxrG5V5b7IEJgfnc/TAY4hI7SecJ24/BbeX0PcpvkIP+th0D2r
FyiuOLdTKZd4xSIU+5FRXDmN5ch9kwLhtUKqMcnrF0FBkSM1Am09QvgidzetPN4/vbnN8gF5qPN6
GtEXg+B+Rsmg+grr9i19yLWXZAcScNm7HIz3F1ibi4MYFTskDJkoFEe3QJ8rZwb/i+NDcbngPUyN
yhaNl2Towb7xIJSaLEqU0PZZ/gfVW2AENE4HnOvoUHq/fv+HSXDU5yTZgWG/RV1d2/RWbFHwhneT
LJpeEvS0Yj6Yr4DUBrHO/DCOgmuXn80IUigicK0ZfSElbJNTaNk9EO2wfa/bYqM6tfLxbFpQEuCU
HYKwfOGVJntZw/QMzq4VaFR9Momt6svK+7IpQaqIUM5J3eRF88lr92yKHBq3bQYJHhlmrQE9WmfB
+apNy5cf8WZD+dOsVcCq5IV1wwdc0ptD4uD87CrW3lweYSUO8+VlvhmhjPxaatAnXoyvxLFc/BxS
YP8Pi8PGrBs4kYTTVl1p7QNZ4UFxd2SzTJMX7kw/tD8npwj6U7sqIsXh8mxWooNd0y3rCMJeXZu8
JJPju9C86rNsF8ko7zZe19oUrACR5gNjYYIP8ruzXALLEU+QZtvNDTo4l+ewNoSVa/BoJmVEqwja
g9oBWA1uRbxq4I4g3HFjFmtr2NrzwJZDCoi3wRnS4NVXIiXXUTwURkTpriMwNfsG7Tm/UvurZmQz
hGD3GIBYrOSrShYjtSW8QCa32TlwBtz48Cs8EW6TgmjpFP2Ue+I11eDIJkqPzUkYFKd3rdcrJ/ZA
D38wRUEeeDbCvWTqF3HbvnavE9Dgtoh/0s8oV0CH8bX0/eIeblAfeQtuHfR/Xy+/xZW1bav4Q8Fg
mnFbFq+8kU2sDM/ucq/qN5bE2tOX1fgmDvhOi4Mo8sdnOCfV/2rjd18QTzOxsQTWHr/8/c3jDcRX
piQQ07Nqp/E74Hb1AUiy7PW6V2MVrKEwORsoU5SvSSgXcPysoPKq0LnaWF0rW9Lm6JjU6yZcxuXr
EBWy2KXDjOOElTP6YlnjQoP3umnYO39WQJQXOnqG8Wq41ygS3kTMXJlj2vQc5ibIxUrjPRs4b/8D
flN7gh9Lo+J8hNDL5RnQ3xDXv2/E3GbpcK8QziA4e55ct80flD9U1UkIiGUWhx7I9fF7Tlwtn0Ti
j8WtZF0odgbOP5E5CICN6CGBZGB+Io7vR3sIRAVTzAV4FrdizBYkfzoF9WOa68B5woU2itKDD6rp
IGIoy5TdrauhFsliCA62h6icRXbEoQlVxSmkTgIryS781rvN2N3wHC5hkydb+jAEuZ8cUQ2CEJfW
ra5fdZ5Jft8OOZkagN4gKh8rr+j17eQPpP6JAlhVHWA4Bl3O1AWjGj8R+J/jlMrxHql893NKwjK5
TYO5+MY94bkH9IHa4MiIEiEk/mflPnCWJWeaUWgkgW1E+D2S5PCX06X+8I+ZRS2/GA/mIydSVD6S
wQgCSU+DCZvsnzLq/EnHA9C32a7NO6MPpVt55W4al7taKxO2Y90okZyIUP0sm3Ks77RDcaHiIeQx
wF8MoO4Bm+iXtiqHRh9oUmPWqShAnICm8ezsWQ9x1G+soKo4KUlL2h/KoEu6addCIJMfpfGb+iaB
dbiJIS4GBjmFjNT0XYVVH3xknp7PTKk5OqalbvJT6oHMfJiiIJiPUuJiCW2GIk9vSBaW7t6PaEsB
X5wb507ypCkhI0mgqiSOc1RDk5QtZt+3XT5OjwPuRv6x7OECUcPWXc+6BPyNknDe07Ao2MHkXlCe
eOql/VGWI7qhu7IbAw0Z0Vb1/sPom2Y86FmpH+E49uxGLxK6cRWQnMXUR6ZwyiqZl08QceCf0O1E
e3P0RP0f6MAz1gS+9xenmT3nPin7ef6hTCjMrSq8Qb620OY09yLtEwcropu+9NDQ+NfMsvNjyAuZ
ZN9nc8XjgfvOt9RvRP2kjNT1jtUOmlITRSB7gEVV2u8h5Q+oqBgDVe+ZDmi0U6OJvFMWivHeJyjY
7hra+odsCsfoAVKcYtp78POFei+dQO3zx7aWdziUNNmN2qjhZw052m6Xtg2WazoNuTx5syPan4oI
/W/kGbpzykCUNxRg5elpcLuA7fy5CXH5yXFbvB2mwUn2DahO5r6sl3fWRAzSZ1MHVNTOb1S/y9Gg
0v1+8iCufwwWWwYYI/coiUwOq7+1Hmwh4tl0xccZKrbV17R2O3IDpvPoY44LJImY5aiuMgl0ccqc
IYqdFreEgwLrW+8n0tT/uQjtn3lBhuwuysQs9iiB+//KdMAfEjAon2UoqiauoeRJ7+vElWTnd2Er
dpUENzhONcRnd1WGf79Hp6b2SiAWgvauGUQmP+iSly9kFFGPH8Qhg9EUYMIc+lIaeQvd2IkcR5R1
H7l2ZnED11CvxB4ri/mhlk7l01gaFXlfmyhw+1iW0E59mItJvziz28KMXRZVtvciZ8rjoiTFF12m
ANXCPo/PpygzXXhbDwY1hQQCXxBwTmuIFMm2x4/3DLpAR+1E7ecCjS0GWWNqoj24TaSFhODgm68o
DLvdZ9fQ4ssAuZ3PjpjbCI4lYtC7TMHI4nVyF0sCcHinuxF87C8hfFpnJBLwhrl3nCFhG4fAymlp
syiTwJR1Nmr+7AeyHQ6MOpG3l/mArmUUgj15XUphsydLSZocrTbvuRVuWQIbJNCEY5V5uXyUrWQs
NmvSD0Oe+VkXwdQmGHYSNZ8P/w+W19o7Wv7+Jh+CUA1ro6bKXhj60VAyhqI7N6AkjR00z66bgJVy
tZ5xvR4gnpekGdwTWW7c9YRm6OWnr03ASrlIaDwwHZX3DG5N8eIZ45y6yOurncm69LoLvU2AXOix
NZGV99wHtK5P2FNuKMuPTjnPemMaa1/ZSrnguwNh0WLmzx7thjsDZOfD0CVb7PWlcPpeMmTdsySD
3rqsR/48zXW/p+LctohyvAJocegXEh/JD5XnfIP24hY6b2VImwzJW5dClt1w2MAMZzjJnybjpcC4
wOUQIW7aLdqBXYC+ajYM13mkcdskSVR6kal3w+cykMJA5H2oulihud3v+7q6UmSN28RI4hEQSXPY
TLUio21MQhF6Nw5sKLeEMFcWg018nHjiJh1X4XNa1uC0tK3nqD3Unbb09Naeb216H57iTE4FfLJC
DtgAJzO8ZKGWAJjT5U25UswJloHfRBUIKoahn6bmdeiD4gBOL/0Oqx51btHAP0EJy9H7PgjFBul6
JQTYjkOgDSQqSQxGC2AOYrK+xwZKyzhMNxlH/P0NFFjlFjNJHYW9Z155mvzb9oEPWdEByGK/K/s4
gwjWfhxq8uSydLxyUlZAINPY5JUQ5nXKlIFpHTaJ6VIvzpZhL3+llepLYEWFoUgnvwgUJlX6xQFm
748l1+FNQvVjAWul/eVRVr6OzXukQylY0PPuFQLlJuaB1965Y/9hxnbZGGEl1NgsR3gb+UFYGPeZ
4oQBKgAkdahKxGJBbQwE8nTcN2doJ5y2+W1rQy4L/80CV0VVmVqL/xuSePOPRYMl7RBVf4/oN+BR
lm4Tj1jnG5tqZdf+xXQMoHzSRCOauEzQ6W6SQrSHskdbYGOAtS9lhYWJQid3KPL+Ne3lPO3SPBjT
O6irUHJy0LXaglKvDWMFh9KVAgpZVfdKMp5+1mFQf5tm7txVcxVtNJnXXpWVFLi4JzEHItTnaPDm
9AOdkbzvYNKAiv/lRb0SD/7iN1YQhx2jfn4lHfJvR2cn1pT9Xg7RZ69iD1UdDvuuLrbk2Nxl179z
gPt2NBjaZm5NoF/baWiGZw5UH5LBxuFkui3TuWV7WP6Q8GXo+w7Cc9yjwZOcKiB04hSGrTwOwQV2
NnBuK9HdNqUxJWA3IjFooWSzd1v27aOPq23sc1fcF1CnQca60cdbec02M1KjGuDmXUlRRodOH001
qEF4szSgv4DC3qHi9diQ/nz5m66sS5sjqca8GQu0wV45kcnZdDr8lkTR9OgMNNjI5deGsMIGH0cK
vTgzvLZG5B+IaQEPIK6cbpEogSt0eR5rJWibKyl6pKohn8jrHOrPM5+TGE4RziOFrB6u//6rHyVx
N2K5RvkcfOjyLYWvlfPEtjkwGue6KlHNlw2dx1j0kZz3zGcumtfC9fTOARudfbw8y7WlYUURDbeL
ZA4L8qLGsoKGPd3Bu83F24SKd0vRrHSG4Hkk0XVuB9z2iuMlCgs+CnEvBB4+scwdSKDi4b97lLAM
qXYJ7w6AcU/xvCzRy5NccQbBtv3znGlp0rdNFY2v6PvLiuxQaYN3RCwqqFu2cQTqHzq3aUe8aI9O
gzs/COqp9BuqYtS5L1Sksn6fJzqfwsPEPC7OvOLI9S7/ut/dv3eiks3O5LqcSwnnq2fTp6J95R5z
isehjbLwcW4DVBpQ/Sjd76jF6rDcD7Xo5wQ61A1+yF2fJ8iaJQCfDP4zeZVWcejCKG/HglL9qD0h
hi+ijmC1sKsGLcXPljWVNLA7jlIgmGCPgKLHHTxSllZ1AR0m51bANtiQPWtqgWpbIgkKJ2mXOSqI
fZL2frH3m2LqP40zTFXw2pJZvyZZUbR7RYwqYppLBxtSu9oZ/5VO4TuAJAW4OcA+huU0ekmDgKOL
C1wYVDVMxZvFpzqE/P4tbrVU/xgI9Jex67qp3pN5pn4TU05C8kInfKkDxHuTKbxhPcvoUcLMx20P
MicMNoCQqOSV3Jc5o8OZhuFIRQxJd7/9BGxtig5iooDFeoWeRydeYXDgOV9gf5PmcldW6QjlMzDe
aGfinPRBfQb+cwgiWFB34BSNoSzYV9FCt4zHpZYZu3EW4U12wyYHHcm96GGmiV+aOPCNQ3kqQj20
0Tpvpr3uF7UGFHVT6u8HnpZ0L1u/CyAvxIinTzjLaZvuPNgTV7cq78a+jWG4PII6kUS16wO5wAdo
42X9SJJfl1fdWpSxslZGan8ICateJi6PE0EYI1XnAKFiXmpPmY21vZJB2PRdUrIpp64IX0gAPf3Y
p0VXntArlNHG1l6Zhs3b1X0TiJFMKFkAAzffFJNTf1TlVD6oDEoQNxAQ3gJ6rE3FOnTkNFVwPwcc
wR9R0T6kMtTOXV97PdtIht4fILSptX4wj5ko2v6VuYHap8HY7Yso+/fy5157+PL3N5k2+qk4IPsS
vgbSGfMjmxQrTwUP5Ofrnm+lis00zi08DPNPfY0uxaNxqkSjIuyEfbm7PML7J1VI7RgOUSgBmZX+
lWiIQsH4RErVo5cA0Q1uHBU7FfCHY4/CyOXx1t6YlStOaZOwuimDM8xU1MOQavoB8jbBxmzWnm5t
PwpzY4/WQfUMMzSvTqELFTomOlQ6MDgEr5qBTQIQ6GvBiMzJHqfRo0eGK+pxLtTp8sNX0qPQRvmn
c+2PfQSdO3AN7ia/foAm3V6l6mPq8McSqgnxROenICq/RR1KVpdHfT/zgznYn8u4HBlAjGgZnU0B
epwP/0i0ttAfCWk+bQyxPOrv0zi0TTqGVnGvjAbnmeimPSp/qfApyHTJkbcH9Ey+5aL3bq+bzjLN
N7tSMY7zK+wa4L/dBPyvXP43BDUaDMShzsY6Xv1Q1tZPJSSgWuKbVzq4T/DhC24m0jm7NJh+TKZU
DzxF0pBAy2/nR/6dk1xnNwap6z8nx2a/JemUu+fUAxgSBsaz2z8HRVBvwRNX9pDNLBhEPrYpPNPO
dBaiOTKVzdGBGE6/Xf46a8+3IsDgQPQ1rQw9A2EKN8J0ZnN0mp3U/Hf5+WuL2YoB2vfDpKF5dFYB
al87aIwV1R2XblftmsCTfINksDINm2Sg0IWXgDf7Z256+kH7Ln/N2CZ78f0DOLQ5pBpw/8IPAckv
fQgDAIYAiGUWfscSy57Rxmw2VvHaJKyN70+kVk2tkzPpQjMfU2Sl4qFpkrq+qlCIzOfP1UoGZjJ0
jdWz5slwatPo3wRWRyeQSDe+9toMrL0OMQUXtw4DzDmgydENJwR4xg7S1Fs2WSvLyaYEQB8FPEyK
IyVtMueHTxGlZNfAgDnUJfl6ecmuTcLa0wIp0OhAl/uTCCPwSBL0bIO4DzaR/yvB10b+TxIGWSr1
gp+iNX1THp2wEk4BdIE2/C4KpjD56rYcadGtFlHEtnSd1haxtdNbX4CbUQNRjl5ON/pQzs/c4mfo
QlDg2+DTNsF9CdiOjbLa2oey9j2pJHzB6lF9Ahmn2ANMk96nIvB2Mx+3Kj7vDwHY95+rmbkpvNiq
cTwjCpeP/tLpbpMp+TEm4XXqI8xG/Au3UcwbEN7NOFD1pfSDPoICutpyXFqbgrXjIS4a9kGZkzNM
ZafuRvhRm30mfPaaQw1lgi2p2fc/PbOh+mrkLBhaLj/BMJnew2D8s3KQeQuIo8GnudvSEFwbZpnl
m5PeFx3wE4VHz9oF4ZQfU3i0kSjmcGkFq5/1be/FTQ8W6v6ajQp2zp/j0d73Bxm6xSe4HTThQosI
1D0K/L08XR7g/dI93Dj/HMCMtVvRBP6vvJeoFQ1hO70IzUz+mMDn9y4bTA6VeBFULdInv3Fuhg7+
sZfHXlsa9M+xtSIBC6ELdFZ5+QrETXqbNe7TDNzxzeUB1r6WFQ/oQFHET4R75ryURyQZyX4wWAtp
6ouXnpqNaPr+lQZEpz/nIdqy1G49VM+T1+c3E/BLLVxuwMqdn7I8ZzjsJHgeH6asNCLOnbEOtpT5
3o/jzIbvY0JiDtO0+cR6A/O+KZ3Nv2Ev0y3V25Uv9Bd2X+QwLK48di6zkT34bVcFOxKF0Q2UFMwW
6XBtElaEIAy1EegieoA9Y+scNJzfYM1t1JYL1crnsdH6gCX0hYJp4uNULPkyVITQd4PGbSPTY5lK
oLpKti9wSFy3rG3sfgJV7TYC8vx5IpDkh/lrmt9yIBoV+MbsOpgN41ZgMMGscG2T85kSF/BMRgLP
n3dOzhaG9uXds6KXCgb8n+uadYwG3G0TXJ2TXj/zDgh4IMAEchLIPwIRV96lCUBwvxogvLIdBYAh
2yeigQ1l65S+2QdlUmdfhBNF3fHyb1pbK1bI4Aw6oCbBgjf+4iY+KjPAjZvLYH/d862IkXoaFhx1
E51122gHYN/Uy3ZyTEm3u24AK1aYFK5BjtCQK0sMuzNQ9j6ATDL+c/npK/vVhvS3flkbyAXgKpX6
AH+mQQcgMbzKJUwoOLrx161wG9WPnptRsMkNzu0Mh5+HRNXOr6F03eQ+GCFEeuUoVlxINQC+U6Ew
CoVuTiocAh+RMDh12t1o3a2sJhu7T6sZaHc/9c8gBgPUB62kEkSIzHM3PsfK+RMun+lNtmASLw2B
VW0+EVi637SZqCHYDM4dGQJoTsEAZQORtTaP5e9vxkmAWKuyzMU8HFBdj0LAn+MWArrAa15eV8sr
/7uYwmzbDd14YAh5YfeJDm1zj2bLrHYQiwkArYSh2nxG10MNp5r5aHFdNyL9c0qETmGeBAsx2nF9
GJ3g1clkksBWutVeJLV4cMgmt2ft/Vm7HmdoQgaou5+Hwg3hWcIlAHkQA74OeslsjD8uOjB2Imn6
zErYPOCVTTdqLNJdj/N7owS1MgUb4M9MGTFo1HSfSk+6aARNzqPXed7GVWflCLWxo1Ll3pD5Y/WA
mhq5KWuqb8sig82HD+NRHrIl4IMX2zWbFcLfsqPvLDkbR8ocUZZonddIbRqnu2kBd84+GTgy6Zjp
midpDMD8He2N+NDBCftx7sQtzUikD04+O10cUFjQcBCJdj6Ywgfa9eqVRhzwPjbAkmYB2DPQKbtI
PzKnZ/MRYv5dnsdQz4LwgUv7LHaGEE25AZKr2YdRcdk9kj731bfaQLMEJgZ5RtpTPVCR3Fxe9Gsf
cYkjb/YxWhE6ayAf8WlwnOg8aGfIbp3GGekGgGAlHtkGIKrqwyKvKFrStCDP09ChTQw76MdphtIA
6gFbkXttnGV+b+YhvCJNorbqPxG/eBWQIr8xysw7b0Zd0ivmj5ff1sphx6z0RDIRlR0y7zPFbb8/
CtnqaWcg5p3H7uwEGxektblYgQhm8zOsH3XxDAnQ8mkomHeSkDPYtXQh6bgSTMnrpmMFISLQAS4m
Qc8KatfOEwFGJYwlAUvkBGfvYYsqubbGrASk7VAPS+a+ehhqOCCXKZilXas2qm8rD7dhrkbocWSF
8c7K+OYkoJrfHGDF0nkbKena85f49GZhUcqB7nF7GMrMkt1OiQNcmSMDcCKu+gY2lpU2ZZeCJlV/
GhTkXo+URc1wa9DbUZ9nL9Xt+fIwa9Ow9rnpda3ylEfnOiTlfeMN4kvhbwIZVw7rwMo6mF9Q2O6C
ye4LXHUWXfu0xVUnNT38Y4ET8jxBNgLWyha0ka1g4IHvMHX9JzVCq11k0cfBwe09S70v170pa4+j
f+LTEXX1Zz+FjQflbGC7aJyz6+QX4Or054KakrTyBYwEn2VQAFoMg4hjMmZo22fQerg8hbV3ZO1r
yPuqsS3RfphCVX6Y5qDLY5Ko6KHpqPp+eYyVIGVjV6e6q6AUbZCfMfdJgHgBIpmodoU3TrGr4Bp9
1TA2eJVEPQ3GFp/bzwaFXi1wVPWXljRqOildimnXi4gEW96uK6Upb9k9bzZ7OXpuAXKbeaZNA7uT
wB92Ogh+qUJ9ZBz8M63CZj8F5gZCZT+vmqANa9JTOEW1qMbnQS9Y9iTqymHPoNTb7lvBphHc6MzZ
MuVcWRg2UJdyCC3WdT6fU5D7ioMfwiyATDQl+xQ1pusimm03MtWGO4TMuNAmPcoE3vBhKpritp61
2LgbrKy9v4C4OQWbaUzyF8UUfRxkEom4zt3iXgCo8Di7SblFxF17Ycvf3yyINKddA0JW/tx2sKhW
4HopVIlunXlTXndtBGvJtYHIoUUT8nObN9l4YGEXfRYNzNJOs5hnc+U3sYIaLrZF2LqBdyZBENwP
hAX3EIIeX2AjJY+XF/LKCWMjciGdO0ofaRjiZiXlCXdnLx13UVmAOrsxi5VjxgbhsgJYAhhUuz/E
5DTuDjwpBtF146pg12sGGFobkCSLc1OmV1bDbagtTBs04BXEuy9R4P8+DHruPmfwGZQbGeXKW7MB
tnIcMwC1uHcPFrRbQDuURon3QEk0hhsRdGWB2ajaYWBSZvUwn0mYK3+fNgP9AJtvwfZS+td1ipm3
fLE3+4Qr2IOUFdBy7Uygf6ISDRIhMMpZd7hqddmQWl5kUUZqkz7wHN4gkKwH0HU3zsGWz+9KSPkL
Otu7cw/rg+Reg8V2LwFImUbu7iVqTkcnuM5QjdloUloPZcdbVH/UWOdfCcHZz/tw60K+9qWtYz9X
XUL8uR7PvVO0u5JCfR+SxuRJOObn5a+wNoKVyeumcaqFE3NO88UNmVfVTjZF89Dz5PPlEVb2w1+w
vywLtF/l9acW28HsZTGzLwrsyy3TgJUT3kb9yUiohPSKnP3cgADvhQPk+ZQZnV8cJrcMuT3ahVDJ
R+IhYVEYVqn40kVKt1vEhbUJWjuF+sY0jmHd2cyIZzFPuvALqL184zq0AlhmtqWHbsaqH73EORPq
5QY6BQVp//OzoDU3UKuQwfcSqgMgG83BhBTHq0Mn/IgmhcP3QZNnLpI3X0PhNkEZ3nfisK+zfmML
r8CJUMn/M0hABlDlhPbDMzQBvV0ZAZdKouCgYL6nI++XkhAy4bnPdjUxL0XiXmdIwWxbECbhWTi1
U3eGckq3Q0urgOZbTw6aw+p+9LaAkishhFpnLOyKHK2nFm1tVRt9prVfiFOasoYcBsmr6HGGjvAW
5e7dZRTg5P7zXTK00Ec1Gf1LRViabQZPHuk6V/XH8HTrjsI6p57/x9mVLMnJM9snIoJ52EINXVU9
ue1u+/OGcNttRiEQCAme/h58N225VfzBrqIWkkhlpqQczglZRt+K0Cj3YNmwqiSiQLleOch1q1c8
VSjR+JqlZfNGQS5qu+iq85ayvw0uBItXnRRaDlIrH6ZzgUs0SGCMl44BZfL64B96QM9S3yOA55hL
lJo3b3PjVmBGRIagEvXPqa7WYNg0slHv6EPfUHg9t3uT1UBvEHV4Yrm/lp7WDa54n8wCcSntxuat
WFi8eASOC6BHbyobhXAWy3h3C+BcgFMXXHNvFgpsXmXZIHe3lWkJwyv+Q5R+aZaMNW95UzwD/5Jf
wPhsbIlmY/BFYu/WjkLXHuVucngLgFASB7yix2gAxON1tdHJXTHXFO0J2ZQH3dtkgatmcM9dQf67
PvSHl2IsXLFV5F+mgE9R9wZEy/+4255BdHnToykroO1jZRQrcRfdNIrJmk2EJ5BDurduBomln7tf
q3r4ht6JPHar8dPobUIrwPeo5jtzT46iRv9FERW/RMUmK24BXzCuWLBmK9Qbd5hnWWAUGZBrHFTp
ht5gHpzCWnth60ZXw4WE8SiYgvaNysK8sL4mdzR3rd31vdaNrpivLDrk8bhXv4GRvu3j0edNBvbF
ofqybXzVgKvAHLusZG9hb+bkDszCfn/JZVR92ja+YsHp3ALvkqbBocidfo+yW3406rUySY2GqsEb
kGyMsrcm++I3wRdS1Ie0GG+Kir36gZW0wjxu+wbFlBFmQKl6a/RvNfgqiljgvVYmoBSZpo0Kqhh0
6IZhSJsODcaT+1YNwS8rG7yVsT++g3mW2jFGg3GcbQ+rB/LD98H2zNeqDADNMtAUJSrefCkHvz76
xg/gMVYHp8xWwoU6zVWs2qpRP4jure4N3Qr2ASi/3okz/nx9Sz68eXmW+mhYiqCDiPjVWwGekr0E
NSmwfDr7gnrZBysqyeH6NJqzX3072Cx0xyoocLwR6u5t4r513lTu+ii1V7ZHN4Ni34btDXKoRvjy
sKdlEiARd45mC7nFoGz5SgnCx73MEJdi5SUCwo2Dag0gDpk44o5tw/rwWaID1v8WtbKtDiMfST5/
bbvah4OpAXJq17jntKymoHcKCq9+kga6geyVw0X33cv/7w5fW6InCmD51Vs2I8yG5PWdGXLgGY1r
jk2nIYtavpsg6hxq+WlTvVVOzcPnoK+COk2CKbSLb1nm8GOKZm2x4kV1X6N4CORQkUEAhB9gqPDE
yvLoV1YidJ37a9QPGmNSG5rCSaKV1M26N8esrQRdJWDIaJuV+4ROVMpBT5p8QD170b/1xAGrrw/O
GWvneJ2sdlVHLXM3RJn9et2idB+ieIUwG8HsIOHqOuBXAe0a+X30lT5vGlxtYmqQdO8BRDS8GWzo
+zNHNRI5hAD6M/bbJlDO+o50CERbANFKF9YfkYpnP0JP2fXBNaeZ2q9k8zqU4ItwL2JC2hHYFtRC
wjn3v3RgRf4fiHY1yqo2LRUCPYOt20eHMKujQ+H6Q2K60o9bufYu1s2w/P/O9sy0c9KMetGBUHHf
IaoDPJ3ySyPBV3tdVBot+oP2/m6CqXLEGHWjdeky+tLPAITZ/ppUe5HQ3A4nGGD1WTuE6Lft+3uP
FGvPSd3S7b9lUy0taCgkny59KRGOyl36NFDgcV4XjMaU/xwA7wRTgb9aDBLYi1XbtCS2C9TK+G4O
Uk5J+MHiay5Dp6uKGRMa4XHjDdMldYbU2HFbDA8icnO0SKOOIZ6cCXWAORrtfm76LrUvyUcNf5fy
wLpk3KYX4udowgeZU/odzcjOwzwCt/b6RJrt+bdFyZwmI3Osi42nSOqLOWmGatimtirLXe8jukD4
4F7CHvzQuMq/pCx43LZw5Yj3hSTLwylFf7Zl36RUlMcxm39cH1xj0CqnXZWBSzAnfnt2x4Y3SQb4
yItomFnvwFlC3q5PohP98v873Z1QiyWjDKRZFeCUgViG3tZgXfa6T1CO6KkX3GpB0nLoXAJaK8u7
TLjYHYzce9q2fMWw0aJBRQrwWWSR0ZnE9mZZjuVXiSZdFOpfn0Jj3aZ6UBeF2zYjNy9oM0ZJnFcW
e8Sr0dgc1WnsSLde8SK6nVCsOwSArVMPdngIUaecdHPND14erT1pP94J859+I2FYgcPS6UJL+3eR
8Wln+u6+lvVa0lA3gXJKm0gegEChnM4cEdPEHb0nAYKDZOttDL0If2tqYSCIPgHB65IykMfaI9JG
GVvLGOlWrxhyi8h8CyTbsIiBSZHHXTOFl7pBBZg/pmR3XZE+3mCE3P/+AKNPbVDYoVAxtu36cRQV
0FEbu0+uj/6xmppqPxHwUwCd5HXZkYjwMRuneLnIgMVmD4yYw/UpdB+gWDMgYNhEyWAcABA9g5ev
YygW/oNku218xZhdvHWyfmL8tgMd9K4Jvafcz9ZIMD8+PAHY+7f008woWsRN+W0WBe2dT90MrEiL
IrnsLkt7q4/rALNu+xLFlk0UjkboJfVQSlrjniT7RsTEZq+bRld7g5D5rcgAbAIw0eVheHJymSWS
Z5uKGDxTbQ0KBxe1FzZKcDkw5A+AtQPCGyrC74PZ6PfbvkCxZbtuS2dgrnPx7R6uWzKwOM1rDxKN
LatdQT4gu4aSmOnBdrqhuvPdjrN9CMhm696UYlzDLNJNo5izm06eGRgmHlV595AGACAAcEzcuu1K
/ODDFCq2YbHCdyezD6iczEUrRhaLrnUB94f2NneYfvCSvQrhPi0CQ0/IzpjzlfDAn4ftP5XZmFIx
cCEoECbbbL4A/SKc0U1Xgv3nOMGxG4mRoswgWXC+Q0Qy8ukn6VFrGveAjKRn6iHCfAACKXCquBWZ
zpuTBp63H+tBTg8wxpn+wj2j7QDYvFyRKejDeEzmCEWLIzg55a6uRV7fjcwfrU3nqRkq3oQYHWIv
VZ7ixQUNBpRguIPRlCuy0u2+4k4oSq0c9IkWR252FPFJHqCDVO46k6IunU1OY//eZiqKK0mLwgdx
vWEcwCP3BcSxILsbPl8fWuMS1Z4iAqgHK0TzwjEE/cS+r4sccdwA7K0lqqAJwyPJoXO1cj5pDg+1
syhz8HzwUUJ26IbaPwqQuHyJ6k48Xf8U3eiKQwGjUggQx8g4TLSpYhLh2DBq+Xx9cM1eq81EbjQU
Nkd7D4pIQBZmB/Q/AQiuuOvXcku61SuuRLC5bUKKPSbF4O26Eu9H9C6tlCrodlnxI+hLGfJhDoxD
Z/E94n+3mXDPRNT/pQbZyXKNz0QnJMV3dMBrdaSFy4EpUX3uFv6tv+Sai4xtyhyaKidIYchwEFbe
XHDtmHYVoO8T4FisPOR0q1fMuWLAXxkAuH9AFf0v0QBgjxjO9zYEzN11HdJtsWLGIPYFTskYlEe7
B8JjKnB7Lcti5ajQrF5tERJsArR/RoxDWiEwX43yU2bMyDZIuqUNzTPVLiFA/jZ25UTkkk5NcXAB
WpQQXq09HTSyURuCwt4DNnfdkUtI0QwWZhVaUafyy3XBa+7FKqx8URlG7TilcRCOfF5CY6YR3nDf
25lS/rg+hW79ivkWQWZ3Sz/gkTsD0DYq34uK59arhLtR/MvE764CIswFMBkFuZgAlo7NHlx0zF/z
D7rVK4ZbBbaJIpeRXCae06NZgIssF5uqVaE4yiHMkeQPO7MtsriYePmaMe+2FZmxKdtl+orVhgAV
QPeaRS4uK8v71GTGyUunjZd4XzHZzgv7ngQhHGeE3j6XoADPmkBGcV1pNDb7T0NNScoZ6JvkAmiJ
MOEWYvLTgJihBWLpFZ+jUX0VJt7tUzF50mmOZlV/cbP0hgQZjYUNZuG2cFYm0VxT1cYa4fUt8FEg
JVLQFwH8txsUeIQnsF8CepKA09DKg/7G4X6UWIx5K9LTHGoqcjzJmYfeQEnx2gXVAg40KsDZg5uR
gRuSgaqM65uksQ214YbWcypKOtOjEEiYEROtI3CFKxkg3eCKVac0M5vAovRoB+Nn3trAOQZx9bbr
llq4FiJaTy1p0SN+DYi8Bb/+hy5A3coVqzYzeDhgx5ELoRMFCxKACRwr/HVd5jrDUIzaRs00yFFg
1EUK2FHu4wi2AycAwM8qJJZOZxXL7gWQT+0gpMfFKAqed3HXBXWC+ruvhQUdKv1bVOWN8TiXawBG
GoVVC9r8BviroK6kR98db0yUfKYj/8xRLepWYpeLbSlLU61q4+Di80xC5zMZcElCXbiHjqRp21NE
7TghoAYwO7uaz73rP9GmGGIjzdYqhjU6pRa1VYgszXjstkfB07vQSGnsDPMaEaZucOWEJnbu5QMu
F0c/b8vEDKOXfF6NfOoGX/5/dzr3nA2jPRjFCUw/oGOZQv9QV6twIBon7irHs0+G2mJhVJzSENzm
eO/zsXmp2vDGCjqx4sN1yqnYM+rLZWVZoj0Cl/jFrgGyjqwkMNBeZhvZ+2KtckgnKMWyK6+xTJK5
2GLQnplLrp5t1x/FpqdyBD60HXUXu+35oTLb8Fh34+frPkmzCWoxGxllUExlwM6CmzQ7gvcL97w0
74loTqzJeM9OhtcOfAsgoGeqvSQ+APfpgEKNM6/kZN/ABYYIkFUVeO2uf49mJ9Q+EpQY4losgxax
HXBVAGS4jFFv+GXb4IsQ39nDhIYIgBfZ0KZZGnE1w0UYnruCV6BbuWLJk1GHnd8RdhGyHuLJBKvz
WK3RB+kGX/5/t3IXGCTgsTW7C41CFwhgYPViQMRZOe91SqRasrDRFWjM7EIF7i2Tiacg2GwjkyTR
8uLfJnzFlEFG0wJJZ2CXCtf5I5EAAiBkaFb0RuMo1LK2KqxSsK+1xWlxFJXrn3r/S1EzULU5b8xc
i6zqtkExZaAL2pQwxi6gLjVibtXZQ4uemxUNWjTlgyDnP1VsMy29keUM7x0wgVVD8UAQCUsQX/12
fQt0EyiZMHccoKVIrF3cwQA01FRl/tFkefYrX1gVt82xbNB7TR0cHGLoETqB1DnbgQLzIa2tr51f
Pl0ff1nrR0JSbDgEDgKPCol7BFgvQMb3BThQN8J0zqyuQM8X3Q3ZWuBIs9tqu8rkBnaGfBVDa17n
74U7pA8DKDjX2hR0u6HYtM2CHmTLnF1Mlz6aPS7DvYxexhxBhuui0q1fMesisAFEFzXs0oW4xje9
dWTgmzhuG1wxZ3TB9oFMHbi7EXWiVYoa4ZjJ0lorf9ItXjmSkSf32OiU/QVED20T+3ZeHIa5QyXk
tvUrpmy2E0ffMJ/PBUUuCZfsp3Aq1uDfNA5VrTwjQSpgtTA0U3pPqQgOOJVPQf0TKfq1161Ge1QM
7a5Iq2IaLHaxZ/pCkb+9LTy8aR2xmgrTuFS1AA04NlYW2R67cJQxxNiQz0te5dw5QHDxmugW0ZON
1zy1Bq3qQRdRh+N8ThEJdl35LEAVFPsGA9YTUvWbHwrWIs133gmYKpYvxr47+pSB37UpMve37MxV
3mbdxis2XfVgpQpqMZ8nD2UlaDL7xpn9Fey3Lyb1VjysxjLUgjSU5JvIUjn5KWUjCFUHezyNhHW7
TXahImMDdm9AVf6cn0Qd1McMWKA7Z1grAteplGLUCwNiFQGU9UQm5yuZuzTG7fimJ8M3zqG8cxVt
i8L8qX5/t8/ZAJaOtMrLO6S9XrLAvUzSPAoJEJeoPKBaYGUazVaodWi0GrpwDtvuaC+dZsQ3H9ZV
VSMrtfQMyDyUTR7rzxV6PEXcWnloJEKWw95mfpHdU6Pgl8CerTXGbo1H+acczagAZouWxRMtwBib
TKIDRyzYZvt7ClRJ+9Mm/VLBslOjYmCgG/qz7UzNHmVq/WNrmmTjhij2jV6MoQ9aYZ2WvsI/9+92
LNbqrXS7vfz/Tqn6pq2YB7rjk+nXiBunvtFOSV4Ww0rQWLcBynkNdHU2geUdi5/6bmf3gQlgQOCG
gYhkjRP0w09wAXP69ye4eNJlXmSQ32GOUi5wDzpJYK1h0uoGV66XpIzA++0y82fT0+FH7VvtfZ/7
awgDH3ctYO2LobwTvxxzFzQnafU7CgfgUkd3fgla0V4inFsbpIjHNr3zJLvjHXKsMve+d2O05e2C
qZVLpz81romnrv+a9cWwJ8spXnBUMm0wCYyuKC0okRrcM0f31aClC+LEZkxSvCy2Da4orQ0MkXCi
rfsaDt0Yz8vD12TFisbqdlzRWNsrlhIWmv2eKn9Adnuq7a8oFcyP29au3DGHCNW36cyiN2MgTTxK
z4rrvPi5bXDlLHJyPwIRuO+/5ibjcWoNNCGdXGsDXAzqn2cK9lS5XoJoJIzmYLZf+5nncRMGb74l
4VQd8p8NduebmfmndJ5RhiXkWhONZjfUxE1LXXCs+7b82YJuu4jBStidGOvo63WBffjyck01aQNC
RYe6puG/ja5xVwDqCWgQp0aIuxKAsvXQnklOHq9P9eHZh6kUU+/ClntlL4afwFD+zkBqUTfDHrRT
T1E17qduDZDgQ4eLaRSzDgAdOSN5OfyMuio6M6OSRzB1jNn/gkuom0MxbsMzC3A+CbkncxMzbscZ
+W5PW9Kv+ADFuME7UWQtbyW6f85FNsQ23dSvjJEVyzb8QHhTJDFy9WCxw1C+XN9ZnY4qJm3XDl4V
YGHcMy8VMa2HH4A3XGNG+vD2jUUrJj0JO+LjOMm94d9MYi/HImbshYptHkPFFeCoNwR7ZCf3PGtP
cm5fs24No+dPC+EH/kLNwpAQCdzCNeU+iAGTuI/iYdfvATWWoG1sF+7a/b2/y3dffrqxlYid2Ml9
lrBYxC/05vrGaGSn5mfYNM2RDYrofUUvmdWibOwFvUYFX7s8aexATdGwPJyBbAThMUofat6cUaD4
1W7yr9uWr5hyXYNivJyZ3Ee8KeI6zU84h+4bp9nNDVmrP9Uor4o/gKg6Dn0TmyTNpo5LarcxK9y3
61+gG1yx5U52URH6MzY2s+IhGA4gIlw5R3WyV43ZaHrgMfDFB7V8F4Rh/YkKbt8If3BWYpc69VHs
OmdphWIuiKb0fjb5PW3vvAikfc2KduqEo1h2FFVZULQ9zENO6GPK5Js9ZenuuuR14lHO6obzpZ4C
umOh7c0vxtjBHF4X7a8Pr1m7mqKxORDj/QzDG90XOn517efr436MlQ8+GeW+DQAjs5gCmJR4ab6Y
ezQplXH91SWJvavv0Jazcu7r1q8cxsbYTG7v4QRDC3Iy8uYQjWui0UheBfUaWUX9ucEXSPKM9qE4
p68sfLkuHt2ylznfPRdc6rdF4I1y77bd+DvsB7dJvBJMpsn18TUar/bgAnCDUi8gcm+6wd5uQZQS
cBaPffM5LFBUf30SzUfYqt6DSR100zjgyyl6zoyuTgreraG16KS/TPpOQg63K5SdU7mfU5Q8R789
IDKn5Vpbg2bpKq4lAHK9ofag9k1wyjhoWs2n6zLRPQRVEDUGxFzgSGDkEu+BV+/uUSbD8XN1oDse
rGyubvGK3HsTKA+BhGiaEL0wEd3RaKO3+QM+/k7qczYh3jg1cAfy0IlTIdp4Auvrddlo1q2mkFD9
0kc0WAYvD5Px3d949VGRD5jwgH6ewf/mwU0+PUXGil//GI7CNW3FufTpGLU0hwcA0j90mzxVlvwy
9t4ptO2fVgXaSe58tvo56Y01fCWd4S7/v9uAxgXfq1niW9zy62h1SVbty8JHWe02f6mmjWa8hJ1M
1PCX+X4A1HK5kntfRPLBFVFFMaNj3jWmAZ30pwLUF2hjQwCtNqZ7t0pPoC5cqcrWqZByWZha3/Nc
iR2xh9tCnuti5Yag3Wr1mLUH1Oi6MFsfpGhD2h4Kk8QLWbjjtifDDc9DUO+ZDBIwqK24T43I1DyM
4TSFb49wn0FW74iP2ukSLfQhQncPIvh03eQ0XlRNxFhj3g7AncEZJsALY/Unzw9BWLMpoumaahYm
Cq22JMIQezQix4TSizSdFePTrVwxhE5MTufVWHk43Lrik89O7RqKo8bG/smzsN5K6x5Do8x2Pw8s
GT2WDEW1y+1NBWUQzKK/78w4H0MUtlhQp7DByfVbrCGFaPT/n/RKQxpvFHChqJs+ALngc1BXKwLX
DW3/vWQZMgEgP5jWgj0CMsTEEWsUx7qhlQNrcoUf8gBq0tbfLfYkvRWnoxtXMdqs6QGJtqif6XX7
zpM7o7K3nVVq8oSTtGEkxQZavDgCbRN8WGJ/3SY16qfmTqSL/u5ZQNANzQ8u0pS0/+GaeTL1a5xK
GttRkyWdWxDbiUrM4Ly13veq/t4G24I6aoaEjWVjUWDI7E0jTXpkAmS2hputuzqpnfuNqIibGnCI
HH3WbfMyW82hbfyk8eBX7mqjPvdhu5u7i4ja3fW90GiQyi0qATlIjAnb7IGN03CceBw2VUW5YD39
255Sy5F0DGGqfX0q2CcWrKiPbsmKnQoXYP/hjHEjw4mDqltidtuEoZgpmKW4nG34xba/qeWts/HQ
NhUz9eY2IGONFVf03ua7wn/asF4HlEF/S7jikwHYe+CDdeZNMULZD9fH/fjtioGVt6uAftllhoGn
M7kHbcfdm/XJS87GY7Zbezt96AQwhXK1tHlozm6Ie5gvv0tAIVdOhx76iwSd1/WP+FBNMMEy8bsT
yCnz1nYdX+wtx46bKUqCfC0l9HHDK8Ze/M67sesInd8AAYV8Ev9Ik3xXHugdiKTj9Mv0cOscnSTJ
4883jhG7T5fs67YPWj703aQe42MQBJBY3Z8CcSvDLR4NH6PYKZfo2Y4qeDSvs09wBec03OQCMLRi
qksouR7cVOyBPLKTgdgF/trbRKc/iq2C9E+CnMMU+7Dr70ISfG3KdG8WMkFObc0hf3iMYPmK3Tod
9VzeLdsc9QmY/+6iNkrsdi2oq9FQtR9fsCpv/ArH6uQ5gHFDkdleZJTuNqmL2o7v1ykyKA4ERKP7
zMji2fu8bWDFconoWC9s9Ak6UROHwQ2BC74+8jLCP28oJ1I78PlchLwFPc1eDuzcz0OMd/6zxDsK
Ubqf3tyNK3ebP5VLH02k2G9Ut05V15CN/6k9VOfse3A/xkfj2TnTQ3kOn+jlZlNVM75JsVogEjot
azBVR/Zt8WCvuTeNbqo9900eNaHBMoQXiROXXpqU+bfBtFdOAN3oiuGCtDooqxCjz95TUf3siieT
fLu+ybqhFcOd/T40UZor9yPgh7vuhws+TV5sXLdisUYDDJwmgi8z3GY/CnYsJ56EwEq9vnaNxaqd
74PlVKRjOBdBonIfOGTvjMHKynVDK0cuEaD1KlP4GlsuOAfo1CzXihH/PHY/UPdAsVivlIUHKACx
Z99Ekn6vboYbIwn2UTLfP5Jbcusln4LTL/J6XUh/3u8fTbe47HcHlRztsgHEBa7Id+ItfbRF7D+a
ILo8AOri9Xd639y1d8apvAt26Y+1ct1l7I/mVCyaZwbBpRy+NILviEsQBMS11z744/II4ESuvBGX
3fhoGsWa2ygFYlsNAP46fM66WxJGO9p9Sq3nQhzBjLDiB3X+SWXXNCJqBv3kiH1WiASwrycepUd7
5nHI+S4K7YcWBt9F4ydguNw2YQrgjTCZG5o0DSh9qvlBTmsoijrBKp4AiJLgC0qxFJs/l9muzx8z
87Fb60DXab3iDFJJSlwNOrEnJtlHvjjgqbyyVbqFK65gKOuC80zgglDU0a4znB2pyCfRnqXftisH
icaXqQVbvA8Gg4EpdJ8ZwC3I0RBIU3Rbl9mWaJ8Tqf3zXsYCoxbwlWGYmMbRy1aifRrZqMVaHqin
O4PAWkDPbIM0KftRhnveHa87AJ1Ullnf2T/I5JA4qgewVLhpkrH2QVD7IJs1wDONDaoFWRQowmHa
LQfImFgWYv+33oQS9P5iTGDyXLkUa64ivmLoQGEmFqgEIPlyeLTb4cvcuUdGnTtO6A3tNsGrYYOV
u3db90XQImG6z6cLCW6L+VCUK6Vlul1QDLeasp7LSsLph2CXJ0gfHYKpq+PQr+rD9Y3WWK/aR49L
4GSOI1Yv5PfAuZNyd31c3dIV023Lpnb65W4j3Sd0E4rurjNWLEoztFqF5dQumkSWo7Dvbw3nVKeP
9abIkBOpFVicen2VWlj1JHeRcdtvyq5jXOX0LmRZ1O4iZdtxYz/9GfhboocYWLHTOqReZ8wY2CsM
0MsMeIJsvM2oDfAkzRsxSgztTvvaeTDrbRcwtaRKZOCRm8D7t28BFmyF1nkOmxWvpbF4taYKXhaw
5xE43ir7UzmfjOjGCP8LxLPF16LAOt1TLHKggQRyHC4PjUm/ucV839P0N1o1N26ncpaCxHWxRnyA
nabAT0wTwdboe3WyUQySVFVKmrrFwwy0XqkBHJGhs+Ni5Pei7HYT+JRXDlTNwaQWWgHZGnQnUYWJ
SrCW19PR958tlLvztZyTxmWphVTUDbKq8KGYft6/gN4YLcxfNjkttYQqNS0SgPYO8SYa/BpIlYF+
piL30uL18/UZdMJR7NUfDTfl4F1CysY39wap+Y0xV2znZ022zyXxD9fn0chITZEaZZg26RziddwX
u4ane9QFrnj2DwtvnUjNkjLO67xq/8QOSn4YLMNNpOXXeeyJtDnUmW3uHES8H6u2cnZNG1mnTZ+k
1obZU9k3XYW3gGUnUXWO1thiNXcRdxHhu6uOsOYmdyvoq02ONeJORZYMnjhSuwPEa/Y4lq/X168x
QLWbf6jaqChybH1ApnvPSO+yoE1QAvpI8+oGoGIr02h2XiWrcQHVxAD3hdBOF31HMT2JpzAsVmxb
N7jin2hng93Ig38arTzJPR4Pa92OGseqctKkspBZIP1x3zqxU1q7aPyP1Wu14pplqwVibR6EqS2x
bJqDOzmoYmjv9U3Vjbwo1TvlGbknhO0uDru5ANGDyRVBa4xM7dKnxG5HNFsv4wKddL7NEV0sUTfN
eber7c+19amWZnz9GzQ+Sa0Rs9jgiDDFN3iBSJDEi0n1JfIu7lo9zp+c9AcvbpX5sWYkivJhEf/L
KzgNH5+mx2Nwd2vupvizgQL3le/QqJDKTiPdxpQOdngfoPepf0EXXOw3367LSLfP/1zyPZo6Bcau
zFMmz/laMEI3rv23/ljScbx6xrg9+xmZZTyyNaJl3ciKqUa9byACSPAsJyV0XsaDR7cdLmqBlYOY
9P8vepoe5uY0r5W4ajZQra2aXHMszAC2mU6g1hrABX0K+k2Eezi2FEsd8rQ0oqbGOz/Ix0faTJ+d
YfXeplv54vPfuYFACqcGHRXqfxdCsJsqf6qbp02ap1LJQCFMp+swdOveUvQ685VN/NDqfVfNf7n1
gP4ZGlWPNsmtLx1DeyVO7C+u7OmzCMbn66v/uCYJ0yzq+U4yIPSpg9IqjJ9DW1t7gNilOyaHz3i1
sDh3mgmIPOg/lgaSe1HU7GwwgW5xB5hZMVkxARykzPCBgAX1bky0WqO6h43nNkD32vWv08lQsV6S
h0NlkCB/zTz/Ce3oYdJKihRWScHz0YZrqqub5h9TLhu3EZAhLqdlXNjoSbbQc+kXPkInwH5cOXN0
0ygvBF9yNuY2lRc28jKJcnobVC4CQDLbE9ddmeTDW5DvqgmzOvQBrW7l6c85Sm8iw+jiQThJzYb7
KEJDdxU1K/GxD00SEyn2LhiAxNHukT/YXReFe1Dbt9VD2BWi+tR2TZFuwpfCPIrp90OeCcJGAUbj
UCZtmskdN82v1xXsQyeOwZetemc90urZ6BlF9TpP1EHZ+ViSe4/yNbw13fCL7N4N77bSBZKCXTxP
QCxvzyE6x609b41ySzEGlq8orjf4YWjXs/PDwjP5ofUHTm4Hh5O1sIpGY0NFY7OpLoEmnJIfFY2i
xMjyJmkWHNGo6s4dvNuKzmpUSU0Zpebg98wYvIdK5kVSYEtiOmTdsQ7XGO80H/IPQnIgXTMDqMuP
gNU+QmZzlvS+EyVla32vWpT1bFInNYmEqlxw5Q6592C2PtBEzLYfkKA1c+/m+vg6QSnqigakXPRB
0fzIUv9pGFL3MJb+oeUARtk2gaKwHFxQA1C23Qd38p+EGThJN4DnwApavhI0XtzDP3dV3w2U8yqP
oiljYd/8aPJSPJVm9cux6mlMeOY3x4xNAMsO2LTLKJErQV6NR1QTRUSGZi3ETF5D5j/1mfl7cmaR
VFV4V9hZHfMyWAOI0m2PelyR2ZgAb2A/CAD970VOyxipbT9x2jW4bN23KAbPpoKXtPPIaxN5QKtt
ALkju6JCey6q7HqQpuNJLTfBimOrFOu3ZdEUwgm8c294NkvAmjcZyezOq7UjGveopoYE2HEYlzx/
taLmSfpBuAvKbSidvqvmhWzLsAQ6TbLXXA5GLOfSeTDabK0WXLf0ZYPee/a6IczMpPlgu20/Lg31
ef9cDmmzBt2k0SW1YT8jUwGaNG788GrbxpkBCFOUIVY4zceVWKhuBsXW7ZTTxrft4IGCREDuTGyH
c/BphhSRbPJ+LVGhk5Ri8BwkHU3OuXzI6rEhZw5uSwvWjqjclrgVNlq5h/rSmQI58unBH8S9XVbF
AWiC4rDJIaogy8BmMAFASez/P5rQPXlTDLwZ4saa8JDfNodi1P1Q5kXbTi6gV0IAjtXpf51pfUV3
cbni1XVboBhy5pUGZ6wyH3zEQ9lNBwJbAtDlnG+KDPiumjGqLFRORCVzH0CwifzLCPTMLjMF0u1G
ubsupI/z/ZhDuW8W5kLyF45Q1wZYyw+9rKV44YHXCHAJOhLsARPLR/JIAALf3hGCKvivos19L0x8
sN0SlE4Dqvdb1FsIBZq4jMtmN5peXnwloT3PZmyFPfAVV/ZUI/J/E1KIDuTIST24JiD7qV3xy1gw
d39dGLrRlXtAxIYOfUcm+WG5/Jbk0ZBkNprntw2u+AVig2UgRV7hwbQtZyeAUleguhqsyhvHXz7q
nes0i9H2gInqPvBW3IdTY98Bzn0N+lsnGcUZGKiPp9PEyI+8KEjSTq3pxIDUMbdquv334gWoC+zC
jsyHbJKRfesW3K4P/8fZtzXHqQNb/yKqQCAhXpnxjMeXOE6cZDsvqmxnh6sQIISAX/+t2ec8+Gib
4at5yYMrhUaXbrW6e63VkT4pmhSKymZLVfHD/CROu+MTiiw2AHhJcqfBqpsyH/2bMX2ozszfUjX3
aqIPMf4A1dvfl3d95TZwqQH4koQQiJrt0/9wcsX+EWQB3ilAm/2GK13ZGrdupSwfadX69ikKff/A
FhrsJ85ervr5bs2qGwrGI9sh8raqsT7kdaD8CpnORlt1CH3VtVvF8bPT/CCAdWtYTenDt8zz/FZN
vKqbNAjBcg2ukkKUZXIPTpai+gI9BBG0e/BxJOZpVgptuDu1dCz4rATuQ7tPDIHy8NIvWryYHFL3
ySP44w3IC6I2ApcygPRx8DyWoRd97XEHkScftcsuSYulnTk0HDKmnmYv7BZoVYL1Kga9Fs2beoZW
Hy//bhqP/sqGfnqSrCfFQeVY8hQqhHPxJR5FLH9OqO+ZZYe3o16mFISUKjnScJzjr2PnZ/qxXZrQ
L3cU0tPts8cHGXwCZ3hXQ2hekO4PTwJT/uIhkc2NEJTq37YrkvqGeeVSJK8Z9aaBH/BKAVbxmACy
wZKTj/Z1IPIu7/eKfbiU1oogDm2zfHmr7Vjt8jh5kWAk7gc/OMYhmiaDpvydFWJI2dD5Gwd45eni
Fsh0zhlEi+mCjAfxo1NFOOhjonZkP7tpWOi4pzFTCfSwWOA3yL2wbqskuGY657+/c5lWtzJjXcbu
irlZHq0dwxOxdKtAt2L6buGsICy3vsS8VE35SY758ikadHiaqJdtVcc/hkuwyC2bza2eY7AtkTu/
LG6Jgtows/yAW+w5YvSkR/kGpczbKhy/zSzYeT39UmfQbbh8Wsi/fvMjq3X8qYoXVWdo6PpZ+AsX
d/mMfOwL6D9zr77hkWfpsdO6VgcmLevuBa+zCM2RVcPByjWJ+TNtuqh/SECfxqDpLYD/JAxeAHVl
OWiQ2oUy+wa+s2W+y/os6T9DCzUu7qWfYNrggpSguD7OvWLVXg2aL9+KWZbTUYKpsAfHRDFVb0k2
keauz896dmxC31CRih5S8wffxBkqU0i+4LgJG5Z8VxmC37FMDbXhTVllo/zjm6YvIX+oiim5JVOc
NM+i4v7wxQ7VYh8h04tnRNdPdv67CnAffloGb+m+8cr0y18dSPjmR17rtvlHFwReZ5cN3FKa1n3e
QEMDQJHGe5p7TryvOQG89kvYsQyFhKGswmcVWBnt+mYgX+Xo2XK3zANq+8yXJHgBPVRRfM+9SgcP
ia3z5Ftrvb5GEq/XZCdMX4gjZfMCCquADQM/MfzbHcMxD9m+5cnMb9CxbHp09nk02yUIefpdY2pT
fop9EvmpQa572ksdeKdMe3P1D2vJ0qZMCW2eSN8m4YMi/sgPpFZhB8bMiGYPI9c5bdMqJFFwOxGV
eGiIDan+u5nqqK0gK8hCfTPCt/FT2ZXV/JiN8dg8NItfyZSFdhBHo1Wl/gC4NPICUGw79sc6QD68
b8D28WA8n0MLXCPi9ndDrAnSsBGTjfi76WafPvuDXSDaJuqi5AdIuldxOkguIn3TiilSS2qbGOLx
cURD+owqqMz4rhnLefw85jRGniwqC451ZEshmrdulHiVCAWptDQeACX6B/IkJHu2tKTh3Zwl5d84
R0YcB5PF/tMoCrYMB5zOMdSvoMtsoh9lDtmUYxEA07SbhYaEetqqpEUZNFMkehlUEoh9ONddvffr
ToCr2BTEP3IQxapT4SPVjAxE0rUaeYmhf1iINwWgN6jroap2TZB73V0/E/E0gcgX/HB5NnZ3JetB
IiBMoMSu9yvUjOg88r/CzGfDnk1n7ZOcNoJB5ETC5qTyFvUjixnp9o2XyWwPRSNNgOoahvDW6qbW
BwbWSaVShdfCTaaFpoDAQrlkV7G4LcEJis7Iu2SAAMJel0lj7lto0PZgU20jckODmXf3dV+0LyxL
ihrPvKx607is7TMSh3kh04V15wM1jIbdTVkVm7uYS+tPKfXPLGyGQHjvGMuWtY8q6WRmAf/oQP27
J5NHu3tYWmd3OHUt+SLmUNnnOGAhOrGjJjHIU0AIUJtdnkf+Nw4ICf5iPDOKCTodY+JhSVoiDkHj
sV+1GMf6MaZEtN8q2tJkX3YmMZ+UrIf6q0ci3OgyKkr5VLejIp8Q1y/J186fmvJYIqne/9Rqbiso
ccy5tH8guVfnLxBxmpc738YBTYuY1xQd21nm3WRYYLLP6zwsj7WaM7YnPlgP/s7CCFKEMClW3Plg
3vB2GjgdDtZVC/mPKmhYc6JLfa57d13Q/0kqyMHeTf4SN2jgL7w4T3v0TOV3C6pw3mco/ZXDbaPK
pi0OyAXn/Svz9FC9eHyEJEbdE/5N1OCkXWQfQ5jYKqPFfpwbo/dB4OfTX/iaAYlJBKR2xQ8jNB6x
9IlY6q0U7NpV7LylbSymkGR5/yQXi1obWqQqtQOzQfXn8lW18n23laJj1Gvk4HsvQC72w72sA5xd
MnWx2KjbrA3gvKOzgIGXbuLBE9VsRnVINiW583Qptihx/sWZf3DXur0VVXcm3qUcTd5N2acEUq27
rMh+FD5OTaIetMlvowisCXCrJlU2/l2E5jYv1b1H+e3lVVwJadyWi0hUfoeLfnqKAiQk/mXYnMsA
jUdmujKp4jZddIYU2mP58mSKLPkGv87rPW6fYCv7en7Lf7SKTsyHSz+pe1OOT2xCYtRUud7rmtu9
9E13mqrx6+WVWgmkXZIbn3pBGYHs4Z4HEH2Ikukbr9XnTue/z/FYFmXIcJpPDUGccnnAta1xXtAq
Mwkrkdl8qtqO37AYPoMMdr4p5TzsLw+xtnROsFeQpSHoCB6fwBzq72JJ98UAye8yBDDE97ay/Su5
eLdLQ3ZBkvm5ml6iho9VakTNUj75/GirPnvO6vj3FG9pKK4Yrdu5EXGZT3lXmSc+DqoDxxeNyNl4
uR9u4VBXDoLbvyExizC0vX/n+8UTOBl3XEX3UYWqPrTr7nyoyQ4GopM9IvXLu7RyEFziHDUsyaiN
Pz51vShvFJhVUiHKKi2nLQ7tteYIt7cD4FcpWpCy3DOJB4cpW3EzZ90dq2V3yHL6QChIBLpZgW8v
559B0bnFDLG2mOc5v3uwVSEIA+qEjZ8QviXyEHrYLZC2eE0b3WoFmtMnuPdpwRsyi5LTJEhUQ94Y
rbF8d3lx1w6M4z0srZUnqr6+J35gq6MI5zOhYB7XWyJoq2vrZNokws+miqfgDtRqN3NhP5mYfzbo
HbWcPvz7njMgo5sCuYtJuVVgXVtXx3kgazgunvLr+wyHVOq+3Ckq/B1JcG6YpC/Rwh/LBMMlTf77
8kqumLlLYFa0SWmG+byScYA33BjgTSxxo9CUlTT4CRlf9F57UFreAkytbZ0TYahMeEGXoW8f0BS/
2GW5P6h90BRoILo8o5UBXE6hIvbGGhkK82KQRYZaWtAypJ0C4l35fSfCqCAzh9z0vMCw8ZtFDz1W
vOC2utNXjoBLJ9QhtzBUgs1P6KxA32naEWTXb0cTsyRP/XqMppMQTZlAnc3anv5VNG0NGtXS8Kq7
Lrr4t0Txzrp5Wc/UVvH4ZPXi38xRS/e8B+d1kJAtZPqKc3TphyAHs/ggHLXIM0MOG8/xEm0jSB7Q
pR9/x0ks2o14c+V4uyREoG0NIhNI8yQmzr/5HmQ4uBQ8RTsp6KTLqb4P4nHciD3XBnN8BllGAF4k
9AdNm9Q7s9hPBcK+rpPlDlRgn0e1JWW1tnyOn8i6Omz8FncLL1v0p0EgE6BUkFCg0WTjDKz5v38J
at4dAiiGxUE7FP5ddH4pZ3z8a4avY1BQQH7hNhvz2872xf6sCBGIZiP7vGa6jm+IhETmKpu6J4EG
jXlXLV4V7nIQ3y4bA5xt9IOo06U0ktp4Ocj6q3t9rmicxRTPOzTjPYU6EwpmOXtoQ7XVI7kyHZfl
SLbL6EdjV9yjWsayXQW192kPBan49bKnWwkE/fM5fLdHFqJNY9wVw5OqggVv9MSImJOUGIrEgiVE
FOOh4UvWbFUpPzzgSIM5A5oYKKCxiKu30LO+wBM6jEokAKB3qUcyyp0X9+2nkTBkFy/P8MODjgHP
M383QyRwgFWUqnoba33ubgb9e1hDyBh5wmx/eYgPFxFDOLFMNgBHMc+MvvqQi3ise4iRPJoEnTr7
aDRjvqtlgEzO5bHWpnM+KO+mwwsxxlWA6TBR6nS07PdcRNWOEfnl8gAfnjhMxvFA4ISP84mF5Vun
LYhUzdSLaR8WCuK9lwdYm4HjedrW63qbE/YaYjI3eDt9tQla2fjYX7vlzusGBSKLKzys3hAp/Jaq
NQcGPfUxg2j75SmsrZHjZIio6gWkK8Vb1hiqjqgKRPlt3EL/fGONVgZwcxwh76qF+Vn9Bq0Z/84r
VPXMIR230deycl5dUmEEYnHY4dp8UziYz3MJjZ5Cls1fLctyZPnL9uaqZXLTHLQTzezROnqVLbJp
e50hi3maukxVP64bwLFtEmQocNG8fCNdn900kWq/nOUktmLplZPqJjCoavqJy569ilDzL91Qo/kh
n7j9CYrweWuQD6M1Sl3MCAu6EG+OxD/ZvH6xM1QNA7ED9v1zZ+PPBqqeXD82mX2+bsUc6wa1SSwr
MudvFDI3DcCX9ZinBQoZ+8vfXztajnFLLxnoGET1G5kJRIUs+8Knct7JReu/S2/0rzxZjoWXNowq
eNXwFfE/CNqhYnBnrhUFpG7eAo5vCmtWVm88hrTKTk/nCnAGAojrfLibq8j8uKimugpfwxH3oBrN
oc6lSeO63bK8lVv2P6kKQ0VWyzw8qWX5lUGgLiPNUfDlaHiwA7/QRoi3sttugsL0cjRkpPmbQOfd
V8oXL0Xm+7s3qeEUTO1GJXvFGbo5imjplVS5pq+Z1h6Qw4C7seM06KTeOLRrA5zt/92d2tWe6cQU
1K+Qa8xOIBwkb4nIr8vnUerCVfk807mG5SHOwW6ottGfG6mOqLIWp8tW92FMihEcqwa0MEdC2Svf
2DiKcK/ZkD97Ae6/HI9KzlVwoorSec+LrefD2gFz7Nyv49BaZMpPpIpfsiIvT/NskGmzTLxCO6Z8
W8BYdQ1cH7NzjD0ADYjyIlyG3Zz7ehdz2uYppIP5xnW4tv3ObZ6gRogkayXfgjLDu6EakWdjRnUb
IfbK591kAvNnyXLUBN8C4I/GfY32F+/QeFW30b299v3zoXh3ekdvzgEzwi0LLTxsQ86qPy0QJxuL
v3IHuskELQQfUSSr3mhNg/FmqBCn7eJMR9EXMk5bW7DiSNx8AYunKiaGxa+hVTwLdsm8KFul2Oiu
bPZVvgR4Z0HZAhCFDZNZWTXfOVTZYoyvDRorrPA08p3+1O7qet5UTl9ZN5etM+nmCs5EZ2++9tVt
zev6s8p4+ace5q0g8eMhIpe4c+yRVZ+DJX8r/U53z4bVsbkVeGd3cSpIGc7Hy95lZancTEsThEtH
rCreSiHmOFXJ0EFcExIjW9WItQHOf393ghU6EjlQIXhy2A59CT4d7AH9z6LcCNc/Xijq0j33aPWI
l0jJ16mIvBPt6rbbRVnTfud8shtjrIRx/3b1vJuDKWQe+/VUvUZDn9ydHX1EDLAhit2oEDganU+/
irG596x3pV9xTjDaqiYdMDQ6oWvmOwpfeDEnyci3qmtri+Z4xQrClCDmWRCgDPSlPz8Kzrqa/x+P
qBWbdxMpcRDQoQQVyFuUEA+9MfRHnPTtjxodRLumNVs8FCvzcDMoCHqmxs6RfAVk+AfuQ3IvB8t2
hV227GPlLnRzKF0C59X3iE8SJDCam4HO+pYNgkKgUkHVU5NhSkfUkLfsfsVcXPJogGWRYu+m7I2A
+95DV/ZwGsPObLGnrH3+vJDvTjLBPd5A+Zm9RlNQPmVqyF88ldj9Vc7EpYqOGDLCqEiEp4KjVUHr
JrkbRL3E1z2cXbpoXneT0i1hJ5m134mGsn2c5cnGx9eOkhP0RCFkptBHgnZjWHsAhts4zqubhoSD
nfYoP0zXDRS5zMl6mP0y6YrmTfv+rwJdrd8Twl7C3F4lpUUjlze59z0ATlRfvOWl5MeIlU0q0FC0
M0zpo26qdmPFPj5LkUufbPEGsX0+8FfWBuyOCZ/CFPDftigGPvYh/4GQ96pBh1su2CuBMM/9LE2Z
imzO9tL0zb60/bDx0Pl45/+DIddeXUe1SujrIkl+1Og6Q8dx+Qi99frmGrv4D1ZcxHXEgUgPitSM
SiGmFmjN3w95S7urEBfYdOf4+jRDR5Ay9MSCWT2Aexf9cL0YgPS8PIWPmecxgHMjFe3YhFwihVFY
tTxGLVoKUpVbKLhC6/uchi9sAKJ13PHQ3+oBy01npE4PeTyUMi25JNPGYq4dC/fuIgNQv4sNHm2x
VDtu0bWnTdnsFpn89lojroq8/4Mk12G+9EFZsddJQnkNzZnG+7vv/XIj9F4xHhc/7oHNqEuioXmz
hqilTJOpYOYnCmoFymmXt2zlXLvQceNV0C9lUfPWtPE9dCDmfdNwLFvMhi3667VZnPfo3XXSsRmb
Ucz0JHwQtKNVrU6h2iUPlyewstP8PLF3XyezBkhLYQIsCp4QrXTHzuquO/C4uUPvguEbMfDaQp1n
924cdK95SD6EzRs4UdsdZGbGkwEB2z6bi2AL5ba2Us4rHp2C5VKiW/C1bQwQEEGFnuI0QgDz5fJa
rX3fsX8dtmWelT1/taL19zzIC2/nqTkIN+z/4xD4P1h7JqGCh+4D5ATKSH+T0Ffpf5lxYiCfnSdp
9zyefbKDWjvwk8uCSswTOBpjs1GXW5udY/O+Cj1vjhB1mTCuvrHRFtOxHAOZbJy0j6O8yIXgA8Fi
C9v49JRFoBA3UTa8dLX8onF37stE6YMnPMAqLm/VyrF20fhoCA/8ZfHOS4m2nKJoH4qs6m9mqR68
uuv2l0dZWTIXjK8BlR6b5PwGjudfEu+5HYgnt7r/1qZw/vs7i6nByVsmy8hfw5L6N81YRzc53GRq
KwvdU/CDbfj6tX1xPAAXYy0jr1Zvelp+CSlBfkIifTeMMt7PnpCP4bCJaV7xAi40n+MNiY7GCA5f
t/mx9rvwCGUCBT6szerY2p44TqBFYgLwp4a+znWInEed98UdchVNv2Gka1NwnYAXoc2bxOzVJsvX
LAp+NiPZDYt/XQAexU4M0PWjlxU0Ya9z0o6AMCg8gCi/7kZ08fYaNCdUTkv0qqGSdWDQa0/NcJ1G
OwrFZ7/27sROaJviUYlyj01GGaL1H80EnwX6+Ldw2B+naf8DuM/pUBk1U/YalPI3A1L31o4lECLq
TpsRyDBBUnR3zxs+ZOUkufTMzaRNM3mBemuSAJV24I7RPy4Df6x+X+U+XAB+BXKFmdTt/+SAlWqQ
m28RJ19Fa4PtcA3bo7qQzLBX2tZsQC4w89S+t1507QKdF+7dfpsGzNglD9Wbj6OaNsrWvyWhW50V
a8vvGLKss6WpJF6iivMWcJGk3wPmdxVTPRbHMeNxAHKoAT/Bm5boZRiTIUqj0I7PQp0fcFps6Sys
zcIxZ2AqSgMYFztVY5Gk3QQhe4gYbxFXr9wRzLmzu1FkgaUxPQErcVc1fbfni3lGW/Vj0m12mq4M
4kLvIyO9SSc6PnVRK1K/RMFToHlbdIDfB9D1umwMK37VBd/7rBcqmIL4pMv5m9+cW3Wn7hGkg/Q6
c3bx8iLowDzfjvEJaZk/c5KHac6u0tlD/4pzV6sCEm0N4EM/zII6Hmg1hhA69rP9dt3aOJaMtiqT
U2LFj4nn+bNFC/iB0GGoAdkxy/PlMVYOqsvpLPOIKOVZfspa1UypyIGNugnQ3/z98vfX9tcx52gp
cgE5K7xty+jHv/srZfa7NEVxc3mAtWPqWHTRAuIfc1TUJBrjza0cszq5DyVW6MAa0tBPQeEn1cbL
dW02jll3zCLnijrnI+uKLiUT+8nYIo7gSdjq717bD8e0Iw0WgCLj/IS+Mr0jcFYp2iSvqthFLlDe
hGi28gBX/QtIy3pf93MY7WpC+daPX1keFysfRX3Z+opTEKqegfgdqe440Jx7FFm34rCV9XH74Ege
FZ3SmjwakIGkZABB1Rh788ZhWpuAY9AaGOwIUqzkERMYUFERzfLZ2B7A02kK+LfLJ3ZtkPPf392f
KgNeaE6W+KTas0+VgPUtgS2AuYiX/eUh1lbp/Pf3QywDLZPCej9sGYC+rcj9B6hCd4frvu7YtEbD
s0gK4f1AwO2dFhXfI0dBN2LVtdVx7Dmr0Lk1Lyw+8fP9X6gOvM4ieumD4cp8QeQYsQJ5wig14q+i
D54EAackygBXvg1dNmTQHpFcVriadVl5LFVQiAdbzbVFfXBC/9+dbSpQtNel8X70YyGPpii7g0/1
18sb+zHfL3oYnZo4RKbzQBZR+ICbDRdm8qga3xwFiz8Daa4OgshXMjXgvRHsMIHJYwAVWZqXCGyW
rM4OUzA2N63sT5d/zspRcPvgIMkmjB5z+RsCeQR99shMxBZUN16x2ZG4NsR/DB4Cy1ObVL/nsgyi
tBvGTyyOoCVfB3TrabdyQ7ntcAUdYl70mfyNvh+gSWwovuNm4nsRLeGXIGcvl1drbRjH5iWozyve
5ew0V+xR9uGNz8HpkrXidfFQSbtuEMf0hYx7CuB++6ZjEaQVY+r7XBmQ4HjeJPZ5P2xSN664MFfJ
vkvqEtwXYwScEWJBib6GdJGIgC7P42MoKU664wQEwTWoweFzikQcl49F4lOS7bqYDwUcTmJz9p34
WVeo+x6q9P09OB7FnKeqitFasa95BK4nALYliFH83g5+ciMqOrINQ1ybvBMFAE1FDQ+l+F2WlYB4
F0gJXmMo4mwY1srn3UY6E+uoVZWJ7uUczv3e5FMfpJlH9FWNepHbRtcpNNdAZi6657HHmyaterOo
F21qYFvSpZpBB3d5Gz+cCNyV4w2FHIQMRxscBCgqPivg7u+oEVtCxh9aFL7ueEPpg6xEoCp68H16
z7n3yovxeWyKp2bOrwkoMcQ5O/fuoub9glRbmJED8ZDjy2brH/Q4giJ+E+/zcXUJQ5xn926IIl+s
NjanB1xNO5t4r2aJD6wdb1UwHkgS7EpKv5RLdDfkcOZt1eyv2xsnzBHz4FWtGoKDnb0gJa3N0rwt
fl/38fOBeDcp0UWeV0saHMwAqB4SzHQfJtlW+fXDWwFL5ng5NGdWNV2SKodeUwwqVC69+7HpytRr
Nj3p2hhOnFMkrQ6ogdBKXfovOkGXo2ibU0+accNVr9mG4+FQOtRDIhtyiPL63P2JomJAarlR2f0w
fYwlcjyU0rLQdTRFBxuYXTbjptFjD9p+8tnz62YHBueNBMHKNNz6gUATsSqarj1WS+Xf+uf20njK
4/3lc7SyC27BACBnIPm8DsZRLZ0+Ko/kL77uWfGAt7e+SsUiCt2CgeFTIplY6AFSfuphZkm/pI0v
s6siWnzfMXGV81Fp3HEHsUCvdcbaV0V5FWsfPu7YserljLYHPziQ3ni7mSAWXPgW5nLFxbqVgRlv
xHMTbns0UfhDqGV4Quk23/cQP8lBHnrlLjv2XCCFC+aLghx4kn8xBVgNEaS/etTPbi4fo7VD6hiz
ZiZueqGjA9P0H92MfxE9LrvL315bIseOi67UvR4zejCRucla9mBC9QA7y6utHNzar3ds2SvMMtW1
FxyooOPOAsy9j+pCXbc2bnmAeWphcz4FBx4CczAz8N/XBf3n8uKsuCGXi7doeo37rQ4OVZGFb9je
YMeDBTQGfQEGXWLlY39uI7s82Id1CKiXO5e1yMKWAHEZgGKwOqC/9+s8FQrN6ei6DNhnqOs0e7RE
b8RoZ/P6D14Sgzk2LdU4l2GByEAOQFFLaHXuwKP7CfTAdmOEtbU7j/zuDmWLP+SS2vbIafNWmQok
Xv0JzINvAGXehEWycVOsnC5XzFEHnGloUQUHDc7ug6jVdxn0V0WyWCXHsjnIBJMu76JDpEHEk0lL
3mLIG3+/vOFrP90xa5J7be35bXAoALhNbQRSbDlHW+/Cta87hg2oJlEhzckhQ53/JsPsdqVZvl73
0x2bzjLqd1Eyk0NXsn8sbfQhoVofL3985Wy6pQEFWjITToi+fA8CHaoGHXmRV/YLBPyuKoNHoVsX
gLJWDxXTOTpo05HkHoxnDdhJdNfKBczk0M+Iil0b0Kg/XDclx7YZtHtzJvvggFtZHX3cPSkfQXje
5jDxy0Os7LdbLbBIlI3oEYzgyJfigdde8jyIqd6w5rWvO9bcFooMbW7IoR18MBYXoPUWI7+qsxLb
cR71va/IgqEdATGBN1rYHZYqTqMgjA4lKa4MxVwJyLkEwYL05+Aw9wjpSRGqPZiUs5s6svP+8g6s
nVvHnvGCrrp65sFhTObnShVPrLYvKoxeL39+bQscg84K43UW/GsHv9bLZ6Zk9gRtoebmuq87Fh01
Q+a3+UQOqvWrneCgwja8tdcdTrc0oCjo0z2AuQ6VOnPogRTwZjpf1Vf9drcw0AVL34yqDPAWkUNq
FhxONBtvOdKVbXVrApEyNbrMOrw0g8lLO8Rf+8hHt0xbIXl8eQJrQzi3cVXw3AMRPzkfzp/aX8I9
ktRL6kHYdSPMWzk8Lhhe+qQBGmluj6pEo3QFOM8+Djdz3mu/37FfJZa4g8r9OXSJQJmX69csSdAa
idv48gKtBBMu/L3rKTU9FAUOXd+a52qi4ZwSW1dNGkeR/AcEt/xuYcsWdcDafBxLZgAJGbDm4MXT
DXRPdC1uCl1VaXB2G5dntDaEY81WBIQRjhm1kdAPNI7/gZ5SdajOJ+vyCGtb7lh0NVRU+RUCgGqG
zcmq4zs6zVvozJXf71YKKrQfFJOuggPgf+qYhZYih1E8gSl1i9hr5fe71YJZVtMUjQiPZLdkp4yh
qVtyhByXV+dsWh8EwG7230xiIKB5RvCVZ9UNT5BqZgbFmjwfgmNr/a2a39osHNNuF7CPaQQUh9rS
5ADC62/Qkr2KTz8CVOb/3psAwYuuD875vdL8rXJQ+Uy53VI3Wvvl57+/u5RnY9VUtlghEoIJsSrx
dVo0111mLn1fNgF+CxQCMmyTqHcEOf4deEI3Pr52Nh3zzcaeojH0/MsXDWphiLP8imcbnrysna+L
h9wEv4zm2BsKPDtsUSZpVXftTV/1VwHFsa+O6fozUGtziXenDZJbkbd3hQbzW98PD1WsCGiKt9jz
V/bYTdVX4JOtwOjcHrMSyeg9OhDAzYpWjcX7fdnM1gZwktyRJbIFuQHcRF2HoH/PipvWj+vrbjUX
6U78jrdBz9Ux6tQbKIOrQwje1ZvrfrpjuT6qFgueA+FBVKHdFeeUzjn3eN3HHcstwDMdg6wQzk2a
v3WAbmUws/H9dR8/b8Y7y7VDD7be1oYHWZf17gz+rqdiKxxauYpdVLsFe3hRULjlSkT3iIaqFP1P
t3OSyRSBy/1UtBtlnrWj41gxy+Z56j08CljnBUdNyvE2ZuGv65bIuX5VG0xzSJr2aIfAv7GcQRLe
euNGl8HaT3fst0qkqAdTIVSHkl4Kvm1v13jdVsp05epyoeuiG0GN4IfiT0Htp2iRb7prPgdB870X
zeerlidwzNZ2eqCRHsQf1hS/bTv8NZjrWuaQNnbewhVTISdl/r/3ilE+smjgTL7u1PwHsw5USxYg
rXJAWSoHLyx4QJEY+nJ5WdZW3rFanhBgGTz8dObxz1DEXHYAxt/WqrfpgLTp5UFWbi+X2Y4wlQPP
NrXHDrVjlDza7CbrbbXru+vaSLAF4f91EKIHDwnhlTpyQD3QfRnGeHLEfRdeOQXHdCORK2hJqOSP
rJYZ9VmYbjUBu2R5tuVAV9yQS2MnF8ptPvYtkinZT03PBD35E1PlFwtutGnaEmBcseR/WfTeuVKU
DyZ0IYTqaDwQe/HaPkOA+6pWZ6jHJP93GyqwOwWxTPwDuDPG1JL5lw2yq3CF+LhrwrUmaKSOkW1K
6I1qebkPp00mm5Uz6oKrJeSrwj7q8XFWh6+a9RMwhbQPvaemoLTdMLfzT/0gRnch1UURJT3KjC2w
r/YAPth94ftHG1JoFKBByIyfJpSLLhvdyj77jmVHdR+ia9H7332G5o9AiajOvOvKjC6+WlkAtk09
JH8U4mgQ64HplS90IxZd2wzHmpkY6mjk5ypFYqaHYlD3UDyPDt24CX9ZG8Gx58xPVN+AP/FoY5Bt
zwGK7ehr54/A2rDnyxuwYs8u80fkNzJCoag9QreL7xCGNvtMSPNqApCtR1yotKwbsUXmvbbdzgXN
ILAAFZ7z6xUcYgAOdnTXm2xjsz9eLeIygPhs6iE3EfA/6OIV6f/j7EuW48aZbp+IESAATltWqUqD
7ZJtqWxrg7DdbXAmwQkkn/4e+rsLNSQU/6hNh1sLojBkIpF58pycA4w8M5C4j86V9kfNVvQc+fGO
tGVz5OhJPMgRXbRDBJZroMhJfHlDbLMwrmmdoE180hksAtxh/kew6DEnzifXcz80czdspb5WX/fW
xqnZiy5lmSfDosCDNYfhPgkhjFKPTXeoqdd9GSAaSQM13g+Dl92geeMqvkZOTZFz5UFW52/pxW9Y
+CDGpL4FF5faZ8CGbqzf+0eMmgLnkkXACyEDdpw9h9wRd2LHROeH6zbHMHmFSyPPE9kc0xb8oyKK
6i9VELId8PD1hld53yCp2ZeO11RAl0HgbVV597UeviNK0Pv1dgUGqt27K+Lm8mRsK2XE4sLTNVtC
RFVzI7s99UFRXS803ehAff8SgcTdfy9ZMZRD6XUtRHoj9w+aXH92Rf40uOqu9flDkrindhmv25U3
eDEZFpwQWKUYXXpIJ0Hux3xSEDW5EnZD34DG+qmOgrGvjrpUXrJHSZr1N0sf0K0yksXsQ8PsyQiC
1L8hrnRZcVSjpgd3Gj+Ncum+XN5uy8EyEWMhz6uJqZocILbyOWTyW9nmX1bIb9iJ8whK/euGWSf4
KnLrlgXG50f1MZ97qFtpfg8CNgcNd0jVJOhRPCQMkquXx7It2nqyX43lqyZf6hlODByzD+guG24a
WZ+DBgZzeQCLiZiQMbHkDhR0RoJ0mXukwvnNSHJdoEhD+t8fjzxTlSe1ro6DqiXUbjv+3CRRsUUG
YvvphnXXIhlD8LOguUjAWf1OZV0sH2TXF8Hx8trYFt8w8BDE0l0zYqNB1AEJMggipGnQ7hPkGDcc
1PvPPmqCxIAAkEUVIJReYQx+WhxmvC+4W/yu4BYvT8I2hBGt+87g6amEl0rb4gsVULGsh5u64F/W
g3TdEIZl85WFalkCcqhryNv8pXwQOLPfFzmLfaQgTnB5HMuGm3CxtF24AsYdRYFIerdOXVY7x9mE
dFl228SL+RDAqheFkgMwaPlegtgAQmrTdJv4imy8Xm0TWP/+ypqVYH2EpmPc3CgKCNp2xwxw7utc
hanqThNVFZCtqY5519S/5jDwD0OoxZHVMt9f3gDbWTIMGnxmqUuFVx15XR/FQk5hF962I79P+HU5
CihI/HeJ/LahwYLkwTHt5xl8MSAHk6NYvrO+S54uz8K2C4ZZ452UsArdg8d8bOQBSqjilDnNVY00
nJqwsdqNakHHFNFtWf8QMlFxWzsbhmb55SZqrJQA7uMhj2/7qDxkDJjnBtpu151OEybGWzH0EYqe
x9IbOn03q86tdjmkpcnG8bH9/PVYvTr+ZKynfvQj54/vNlMdq0oh2M+mdOvtZbn/zQ5yaAYj2Jv8
6ljS4KZuwQv9N8eFPgcQpgfCj3O1pQpgsQQTHDbPXRJ5JfJcS/IBeoX7kKEDmM3kpUqDb1cdUxMi
Rh06ViRxYM99iiolleCEcBRk+a67e8yWcsgS+h3EAAB+ptFIsV7ZGay7IFGbd8QhW9zsliDZN+wZ
gjtVmo5JdQybJN/rLimQE3ceyrWzkkqIDUHm8dH35T+XF822L4ZtyyFdPO04JVT6oHY9NWKXJ0zf
IJ0DGCKO20ZkYBnGBJLlALYGUFQrj5oLCDfqr2HGH4CUPi4y3eiwsA1h3NtDPoDyz63qoz+H01EP
EzROPYLm12iIlZ+MN1ctmNlm3sGvdtBowJ06AA0nAzyXqfqIJ+zJ2cz526ay/v2V3c8aogwOo+TA
Q/miGN35eQ5EDWSDgi5/ujwPi2/x1lv99RhIt5B6UiDnn+U30QGS4PZFu7FIto+vf3/18S7IAOym
HQKcCM3NswQRVJNu5kNsXzee3CUouVqQNuOn8/F7CG3YG5D0XCVdwKlnXNmli857sOPhGFGfxH6I
VE6dbjacWDzuX3HhVwtTS5osC1vT/Z7+DF7Scb++59enfNQJFzISW2BcS3BmirEv4zIlI1Cyh0XS
b3Xv/FDTKMEtBOKCq86PiSPjjRoS3uP8UNH/+ksk2WbuVh+F5debMDIBKGBYa3CADw5IctD8XX1P
ZZYeInFtbGxiyXTWBZNT+AB65UkpkNJ0Mj9WkEsMD9ctkGHEecMiiDnjcpUltHljMgcgoG0JSa4r
PlITSEZE4CCjyVCzwGvxAMFnqIgCzX+o8Xj3iu7X5WnYtsIwZb+ewPnTRAC2yOHfTqErJ+zGz97A
xO66AQxrXouEue/1mIYcp9gn3cccgc6+cK/E9FFTOLwG0XCey748gkPZ2RHCix8hSv5x6km+xTdj
8Ulmr3nlcCF1iafWBBFu766NlgaSgFGmrwMY0Tf95kEvgkRnDDCXGY2rMmXxFPhbZMaWn29iyEg5
Ehm6vZR4tU/pvqxQWasIqAgv77Ht88bd7FQJpNr7EkyAs+TfXKBmd9Rxo40TZPv66mxfO9U2mlnX
Qrw3DqKyjRO/rQ8s5/q6y8xUgp27rKeyW1fezVqFCKYcb5ex3IwoLHeCCR3jUCpmFKKEBz2hrIMA
Zu3VBMEtuuxLMAMG1/kjU0dF69GtWhdYBTCCTTHUlcfdkiOEuW6HDSt28mnwXQi1HIGh3FeiPORs
uQpHQM0G8aEuGXFbfBqXQUzz6jhtpoltJ8cItmm1iLIKcUvK3n2EljHdBV105ePfhI6FcxGAtRYw
yW6oj20OYqixJFDwLPdetgnhsLhnEzYGqkWVa+6BA2dG/4JuV/ZQCXws68CNeXlrbUMYxhuKqicM
rNTgoR3V01IK/Syj5Awt+6vkHjk1wWPEJ9APL0tySIv+VweeOWgHokX58s+37LGpjgKFtZUYCjWN
JaF5TCiSzoEiW2HQepu/UzSj66K98j3DRJFEQpR7ADcReE+BvxKrGGydJacAbdeXp2AbZJ3aq0E4
g3PrOcLptFtrpEh7rhGdvzrpiV6Hr6Ammix0ocAyS2wCUWURg5Ij2QUVZOcuT8G2C/S/UwjB7+JB
sx65Z6cDjntB2/vYXiXahPNjmLHIITCfhEhsy3R2AA2Bamw1b0Lq3/3p7I08jSjczknB8vKN6pzF
/voQr8Bjv3F5vWtd+LrhOFtoFZfjmDkvDDpjh9lHLU+nEb9Fd+NV5oUhjLUnEGZ3h67Qv4ikbM89
QByhi7eRBPsr4PDGAvB1Y/EBPe+9HLjAb0OLjgNkXQ4eJ27c5uFuKtVz1S6o6qJtX1bkhnG+d4b5
HzQJbJjG+6wHGN5IYIQDlEMgAe39Ek5wWLU6XR9EqhHEXTXSrUN2EwzpbTaD6AW6mlOzlaaxbJuJ
/KszNJ7Myq3Pqs36fpckjr8AQUrVd1VHSbUxO8vRM8F/fiR0xUrPfx6TxMt2AW7waec5/VYG892S
P/NMAOAAWlPg21T07HD/4a/xeBBMmLvgIPzl1HL/S5cnt3k37a/wAhhvdXCvHFmdSVfmHOOpMCAx
2hW8vQMg8oYpvZs6w9cNX8y4hHBlIsNnvVRd8G+XhfMILuchyNbWDuGmUF3W+VIcCiiHz9/DaNRb
z+13PTSGXjfw1cQQ9Hj+3Djpb5Szb/yo/FF6/U3ByHFkW72YtiEMR5Hk0MBrlMx+J2Ow/ysSm+dP
KULFfHCuitMxDcNTpCD7gZTexJ9JNyMF7Jbnnl3H6IaPG45ChF4ykWZGTbPAolCFXOa4iGtwvvi4
4QZarkjTT4t+HhrvZ1KnwEJTthUBWczQRAeWYDPWiB70s6qah3EC8ErMRXnNzcg8Ex3oDXnRyWXU
zwmkpOIRubIdZLauasjD1423kZqCIQP/gX6e3GHch4SfvGnZypVZDM5EBdaNpKECs8Zz2/Vf+6Y9
hw0c7ETocXaGT6Awq2LpJfOGedt2wTRvz0ll6fv5uYryvtsljoPcYgTtz59XOScTGcgat3TayY+e
JQO7QOKLDt214/Plj1vuC1N3BX0wfR8sXbnvUa57Qm0u3we4k4+9+nN5ANvqGKbrLI07+6CK25cc
kg5LJIs2BolB8Pu6zxvG248ddauixO93grumGetTBsKFjRjCdo4M4x06VrdNpso9+EZuy0k2u1qU
TRyKiN3MBeCydGAfVTluqTq8v1ZvhMEWd0iyxcF4jcv7A7hg2ofQ964zuTfiNBBEFe1c6XKvx/xm
jurbaVO41/bDDWuuwoaHGnpze9Dfx5Ko32wON07/+wf0jRKN69Ai8+gSPWuI395PtU7iyCNs1/Fu
i1bjfcFz9kaNJpRNBpx4GfyqZ6ZRqOPECVS10wCMh48er7Nc7tD9RCodN7WolNyllcxKyISFQcOQ
ECkX5l/FF8y4ydVDwrZP8moFY0MyOml2EsEWxJAgYbSVVHs3scO4WR/WCpyDOpmHc8fcP13tf/B8
GLznnqSuHgt5FdkrhjGCKgS/fuUIlZ5lKr/NC9rTmvQ6mT5s2XoSXwU2SxUUfkNw4kYV7YFrPDhA
AHhbr2fboTNiGjDtj3MKArk9p6C6volGnj2W7TI9Zu1AnP01ruuNrE/NVd640VLsKxnkhynLvW9T
5i8b4EzbFAzH6HZagR66KvZScRxlrGBcLOILbfjx8s9/P+7jJmqy6apEgqqn2Df+eOZO8DT63Wew
4UiwyG2lqix+xYRL5v1c12Qoi33p9FkS554D6s9ULVfu8xusZOEzUYwpvh+k3qcmy9G4P/deEpNB
315eJptzMeGSmVu5fHJCeW75EgKjLPO+bli8DIDk7lq3SFX5EDgAfqfQy2yLBRZfz4u7G2bueA1w
G9UYXnnkTGAF3NQ0TqhpPBfRChfgYAOdefh0eaaWE2dCKerM88FlVkUvrWQPs0z/XT/djMPXy5+3
nQXDnZBeJsMkM/7Mu7mhZdyoJRh2EekKcr5uhHVir3wKd103yXQZPi9N0CNJUEZfKym2pFJtv3/9
+6uvlyEbKTIq8lx30JzyPTQtNCn/97qfbjgsvTSR6sasPQuhyuBGu1p8RGTEhsPl71uM/Q0CtOjq
qaNB/huEO0508HNdE3kLWV+ld2yEVHxxW3nz7G9gJqxGY3ivXqe95Mmgflbd8GlqvDhEtqSRxU2q
qgcZTHGAjEoSPTZ9sJHNfz/W4yafIKWEkYzW6mfpA6+G185x0uWDL8O7pCoe13QDU3wD/2hZTRMt
CoJpH/CATP2E6P2D3ywfQxC8Bm76dU7UxhCW02byCkb9FABG5SIdnqRl3NdE7/sctbnLx8Fi6iaA
s0tKX6vJE8+jLqaXYnYy52s39hEIarOAZ/NVj2duIjnLAAXqtpDyTFzyB1LcDUI/9DpeNwfDHmuf
zz6UupzncGRN/UgWSCQ/oYeJB3+auSXdhv+3bYRhmdRvirBHf+w5p6VOdqnLRvDPQTN5443yfqqM
B8b7KgzCBHx5vfOMHGrwKYDSwUoRVu/L2fvjT4nYUch27uewo7uo22S8+cti8Da7yk14pyQSyeCq
r/di1mMiziXn4pSAnwRuzSl7KMLGKSCNTrqfiZe15T6gyaB/6gk0NqBKhaBg7z4MfbO0L2VSze4v
PVZ+Hwci5N+7HMRnMq4r1nkZGj2cKGdIlZZjiHa+iOblvoBYxwgma0gplz+iUEJI+QYtFGk93YZj
yNOvQa6AWo/ByuvLlwBiMfAW0xLV/c7J2yRSsYMkInjvk9kXU77V0GMJrE2ZI9lC19LRRfpST/4d
GQD+HvcNOgb/pnvDLcpey46bwFRwArcOEZH/3KUaLSTj1xBywvGQVLsEhRcAwchhVfz1xVZO2TIt
E60KZvLMS6STnUNMS9TNB5Qmvy5B8Ri22WEop62Xj8WrmEBJHwpaXZeK8IWs8J3085qvbN0rna4J
k/SnJWvA6ha9iCY8oOOuRa05/Mcrw8cl2Uz1WqzdREnqwutxGrV3JqUX0H9xM87eLXiCymrjmrLt
hZGS6CfKauYO3hl+5YvkqJiPVfmIqTWx489PJU7cZfdoGchERvoO6XhdeQiGwupDlgx4oeA+BAhD
xbxNi3i7U82yZibTHuSER2hHQ1QYN34U0wWH2HM2ye8th8rERaJLrJfQGQmfo2H+5DbBHSKHjz6j
G/thucpNTr3Glynvea7P4AM6LkXuP2gFfpGZtvMBF9rGKLYlWif3Onb0+16OUUvOtAQFbr2EZNfX
V7GvMm5S643STQr8VH1GuiM6tGjvgkQA0xuBiCWu8oz7rx7VRNDijwWq/C+Tzx5Wp1i4+tCnzqfR
m4+y3bIN21YbV6GqZwcUh8N0RhnXr+JM9HmZxqDY68VXQHGEd7xsGrYpGcFpNGsUdSnT58IBTrIP
QKVYP2bOdKrG6Ha1wKHb6kK1bbxh7qlPwnBQfDoTtUCMkQgkPDZrE5Z5mFBJCL8oZyqc6RyG4/JP
4NTTL+Ilmj2EqEeJ3SRgkz6L1qWcgcS9LqgzMZRpNKOooHXwEqBBNQ6coInRyLFVErHYowmfVDNP
xnRs+EsUDocqmPYkjz6G5fC9VeTP5e23eEa+Dv3KGDkk7oFwqKbzpPo7XojbpYWcKB4ILhlukmJL
fMRyzZswShGCegykzuxlvebXTF2eocCTO8twrAADzgb3BRSo/NB0W49I28TWQ/hqYiB05H4/aPJS
CjRVe/5eTf4Tm8v7dWJyWDbMx3KmTaa+NBoJb0aiz3JxJERIQH0zddd14qFubzgBPmsx8bqNzovD
4oA5OzXUD1OlP6UJ3ZiApbbPTVClYGKOqqGIzu40xesh07X+7kbyNKbsnkosXFbfQwEpi4EeQlej
2oj1bYfb8AZ5Ah2XvMG4oLoHDyDZd4TfS69+4ePu8tm27I2Jt9QJui5TXYxnqAae60zlsSLBls64
xT+bdH3dpIMEehzDmYTEj1uan5I6j2IyTRu1AtuvXw/2qwPstl0QOEM9nntZEBScaHebovfp5vLa
2H6+Yfc6d7yC+Ol4dsGBHXukfAJm4MsaQF7+vmV3TbylbvA2qivZn9WUH1Co+bRWdbvS+zKj7rrx
cLet0Pr3VyvE667mOQ+6M+FqeEhyUnxBEl1vyLtZXJZJ2Te1uDECNw/P3cT3jVftyraE6MP6KpnZ
3gM+rGTNDwQAh8srZpuNYeueDGsvX4bgzJwCsGmCngho5fy6/HGLNzT5+1zeZVXtud154uoMlPu/
q2GHXoe8ae/9HwJt2yQMo555UVSJ8LuXFGp+1AfXMCOQMro8CcuZNWGYoZ+HdB6Vd64Lz8n2edS3
36HHKr/RyJmu8xmm2I7rAmo1IvN7VgoVfBROwh0V+uvlCVhW5w0Ecxygx+DL9kxyyHO6zbhjUOTY
+OW21TEsmnY6nEtVtmc9gtGYoJH6DopyvyshsivXfx35lb1puRAtEtKeA3DT7gYX6NFcO8mOR/V1
8ANO15V7NUSoU8qKwmvPbBrkYdR199kjED68bv3Zf7/e6gpYClq15yTvvQLMyYVadnMt9b+Xv29x
GSYGsMsJg4hB255haTGu05+h58RpXa2NmMcgCz6sscdQbHHq2oYzQvfOm8mYRazH/ZZ+a4Q8uR2G
GeVt6WSHEtxg6LJ/aPItASeLDzFBgMInAdo6cMBWl87C5jgX443wwrulZE8uaJguL6LFSEzQn+5C
WYzKZ+fUm+sdX8gSJ2AO3rAS29fX58OrA1YjF157ScDOedfN9B7Shcrdeaxpyo0BLGZoov0UaEyl
o9zmDKzDx8Gt/ZtxpeBgfPx83foYdl4VjehkjQEcNdZ3wPrhssjEcnv56+8XK3xuwo3yLnTGtKry
h7pvgbNGUWeIgkfEZZAMqpDAdBwFhjt0STpyem6nq5hZMazhW3zigIQjGPRJcIk0R+yLXHn1fmmd
cNywzne3HkMYvqXMEd0QPqQPvuo7UJcka52aiI042vZ1w7dwtA4pt63USRTLAnaAbDl6srxKqBW/
3QgO0sZPUKOQ/gmZmeQpH1cFuwQvqMubbvvthiOpo5xmOZrgTzpUZKVHbG+WpG03An3b142YAGCP
MVBSFg9l1CBnTx2HNg9Rz4i8aumZSUCmh25peLtkD9DRgKxFSBQObu7N6f7y8rxr0sgRGD4jJ3mQ
+243ngZwdj3JJFXqYVZ+duN0gPhshH/velcMsv79lWMaIPmZFhNPnvPOu8lRnSMucv5zsJxWTPWC
sGTDQb2/Hch4GAOFncOqbswfOkGchxy+76Oe8cK4vFa2aRh2TNB860fNkjyXfvi40gOpBtlPguck
cEA/ejADbpxZ26as03u1XjoXnt9G0XQqcdvdUE8vu3oCDqCK0Fl/eS62IQyT9odWuZnyphPtmg+p
r351RfWIo7CF7LTthGnUutcs9/LxxKkOFJpXJyLvGPUyb2MC65a+qWvhTBl2TZyUSznQ/pSmjQO6
RHEWUz9DQjDt42p7HrZ1Mgw8XUbwZql0OKUUCfV56X5Rn9WP4OpiX67aCRM6Iztnpn7Cswdk67V3
j04D+curJ7b8aJAZye4uj2K5+95IVNZs1s1IWxxejR5WcNeIuHMKcFdK56wdPJbA7+p81DT4p5LR
xyjbav+1HAQTVaOSjGdp16QPCnRdKk4HVFriACpPW2jJd5Oj/hvVyhDw/IEMQj6XvBY3uTN+1zW/
197yR7n0X6UTsH9mVwVwGGw9Jq8sU0gn7UHeUD3lHjRLsVc3AbJkG0factZCw+wHImSaoUp78mVz
7iCeG1OSfakENufyIbDthWH0tQg7qDZz+TwMpbrPC832qeNskY/Zfr5h8kMrm8jt1HjqItzeCsK5
+7nos6MDoslr4mcsv2H0iHucqcTWPkPTA6IkqSTep3mctvTWbetjGLs/dmiQqab+FNZh841IspRx
1WbDVn3W8n0TThKyKRskkEXPqV9MD+i3FLGswqtaSHxmIkl4x8ZxVfw+EaE6eqaTnqoPLg0F+s7G
JIR86JBt9RxYvK+JfZXR3LGMzctz6NRkT7OsBla8T/fpALnqnoGD6aoTa+JXBqcPsOlcI3ojINwt
sxj41a22b8uBNVErYUC90i9DfZrqZLp1xpHFKRTtvkX8uqIm9sQwadSfsnly0uVZ+cu8T3tOH3BN
fXXnzt0IEG2TMGy6K6KEFL43PYWDHnSc59Sdb0veBD966GVuVU/fb9LDRAzjBg8WI10zzM8z1Ock
GGqZnG/8qRvAijtTKFmVLVqjjo0zQXudt+VC7uupyOWeO02tbwHMblTsCeknN9edDMMVhC5PXJ7p
4YQgDDDvAhgRh4Ah/vLXLZeKCRAREahJUjALP6GKr0As4d3npOKxFssf3QgfxcSnRF2H0vKZCRTp
vCB1q9LBXOYluFU98aYY4tThczMNaFS5akomOEQM08g8himlUEzf5UUDbsXPfyPYDn02u/kvIEhe
p5eLORkxv2ibSgwOaU/CgbBZOkNKFX1m3R3TqItdnpHFCZm4dchh174je/mQoyh+k7vJCwHH+B2J
AjfOmuv0PTCT1fJe3fk+c4aJT/lwoqVHYgBfirhZL7fLk7DcCSYYt8uHJXerZLqH0/Z26GAoHj3h
iJfLX7ctkeEd5qBCfz80GE/dMCRHtCEDt5FA9rx2J/o5EcjDXx7HNgvDPcxqUg7odsZTDmxrXKuS
7Ee2uQO2WRi2TpAiGNyQOPfEr+RBCv9LqKrkKGc0+kONcYvNzmL0vnH9Kwed96Eap3uNujTgbPqA
3pzbEM50tzptz+t+Ofn88/KKWfz2G9hORQcQ2s24rbsKsP9ekxterqmnZpO22vJeNfE6tZPQkbnJ
cNJRFuwJF/9EdVDcTEXKdshB5XFENnX7LFtkondmEPP2vEAeAYxCunVjsCYWKMCUI0gOwcceeE0F
6oSc+Y+Xl89y4Ew4zzxAN6BG5uJEep8dh2YovvVpoDc8i+3rhsmDKsoZexWSE++hPNJlYDmpm+XP
5Z9uW6p10Ff+pFtaF9xsAimXCASDogSVhxrhT9ZgP2g2NY9sB8wwfbFA032ZW/dULqNzp0rUxKCM
uofy4RaK0jYRw+ilG6LnaxbuibuL2M85gYbK+pIMq8l7iCYwwl1eMFvwYZKezSqdq6Cv5vvZ915S
LNZudrvhoBe0L9cfREuOivT0llYM4mYO/+CAHBptKFcGoSYVmsorqBPOlJygwfqlrFPId0GX5uby
5N4tdPhokDJPA2kzdC2C1hpYSr8Acb4GO3HasSD+K8SkXfED+cvD9ovclgowgT1zoASGDLGc0gWz
b/TR5+4p7bu7PPI++B30o4G0foAcwWegZ7b4fSyHxcT7DJ0kY0M85x7yrV5cjkgfoxHReegDVJ49
kl6lho31XMd/ZV1zoDkQx4SchhqSO3zR0HzEWjL84/KG2SZi+Ibcn3zt1hhAQIcTSUwk5/IsCg/o
/PsNNqDucHkYi/PmhpcII1w5ElXJ/++Cev9DnnL+RArEaoGT3DoT29LYs3g7E+eTj7SiDP1yJySX
2QcfGuxfmg6hzuWJ/K2hvZOpM4E+WoZ9w0QbPNV57S7Q6u1BA7zP6prHKRAa6kUNuN9vB3SD19+H
tufqi0DD+az21TwUpLhjpI/88MarNHO+hsFE+KfQn4HSj+WYD+TPiEcctMuqLPTbFuB5Kkcat5Bj
Tkjcl6ykW1QrloUykQYzSipF0hBxPw/1/DtVUw9o+zJmG4A7i8c2+Z5mOXmQZ8naE2Vp80U3zWPp
1cMhT+bi9vJeWCZgogxSkJrhvky9E3HG6ZdKIofGSYmEx+XPWyZgAgzEkumxLlhzmsNcPpAWL/VU
NemHYAnYxl1gmYGJ6JJJy7IC/OAnf6kmGee9XlKQPekt7JDt+0YMSERFp6lq6KlsvBUZrMdOPhXg
CpUbFSPLGpnAraFiSeYKsZyoC1x4BayHzsbPUz9dpebqMxO8JRsf2n1ZK+7lSMihrHoKUZxBxkF4
HaERhlh91isfi0xDiGQ1WU5dT4ubMNTODwDQ0VB6+RhZ9sDky1ORI9LBrbwTEBnTyZ9I+MfVE92w
AcuFa6K3wBvceNTPvVOXew9DED7iRmdx2aL7ilQIHPC0Z3Aq/RC6+8vzsW35Os9Xy5VP0eRNuctP
pTfVaPMZvg4kSB4jp93qLfrLf/OOjzUBXSJ0VNgWJD3ViIzBU5nRpUAuvEcPdEhFkn8iTZbeN5L4
806TpQpvM58R51M4Ef+F99JpnqCnUubflQBp87mrokp/T1F+Uh9ZqRd2VT8aTo4RMs6LGFPdc/GJ
kSrJvi0tWrt6FN6HlP5uFtqHW/Biy5qbcCRfB0vLaaP+Fwas0NIuDPjt/8ET2UYwAo1wGtOmrak6
gZLmWSA3ecjTmR0bMOs8XXVuTGq4NBwbh0q3OaH1qd51YvycpwTU2v51YmDopTBPJu1X7S9Sn5As
pjdljwPJ8dAGfwxlG7gkS7hk0pPVwFzzYgrAWTBGoOWY8eEyBQcDd/2vCUStny+v1fqL3zEAE55E
QiGF7jv3JMQs78JhwrVQ5Gm/sRW2WRgZCLmyJmTJTE88aMMbiL7NOy4HcgjCiuwrlH/3l6dhifpM
HFI6uo4fAEN+4gwkLHrChwcU7PI4K5efYw/NY3BvbnlCywk20UiKA1AKkmHsfrUUkLUa2F0a4qYY
xXUaRz4z+cfynJEhF0V70iCyYHt/cgJUCoKu29h2S8rGRCTNTgqqlKKgJwgROShhDsEPoMpf/N7z
D5Gqz1Om/fvEQU/l5f2xHDOTf2wW0mOpOyPCWeb0A0D4eMsEqK58u+7z6069uilKCHW3wSyaU+2n
Jzx7y3hCxfnyty1H2GQYS0F5JOYRLz2ZF/mB5AQNqOHIv+BhHd4EUGjfSgvYjpWReNBTFsmqk+5J
oV+s3pOSFsFN16ZuGE9iqLaAPbb5GFcJj5wC93hKTzMZPPCsIwkQQN+l66GX6I2LtwGVtu24Yfmc
RMUUjXAsYBQa/mg5sWy3kJRsRCO2xTLizc4bkcRkETnNGZ4wQ1T6P/sA+97kfrfxrLD4FJN8jA8B
qXUD37UiNusW6cV0NYj1RRys/9cAbLxhHpbZmFRkItCt0y8V9kThVR+uaWAPG7MsQm6sl2U7TDoy
zqu2QTsSHPGMLHAyiBOb8Z/LJmL7+HrUXpkfL8tsmMqenkCO3c43IJWV/2SRSrbwk7bvG+YN3oqg
UC02W1N3/EymiP4YE0TQl3+9bfHXUV//+kWwrnJKdkqFdlfdupSdM5pFwd5pWDoeL49im4Nh3WXO
6Dx7UXSfJiT7lRft7MbFSotw+fO2w2pYNdE9zk/i4f1V4R5XrluXK4oZfJJ6yeie4cFxm41O1x4u
j2ebjmHeZVUtkF2k7AQFJPJdSPC37TzwS2zVqGzfN+zbj3JeQoADcUnSl5+IbqfsgGYavoXred8L
vhEopUqXpKAN+18ZgTf5UxhO+nl9wSzAm18VxL3RKK17oWVXJOxEvRVDkLfVRO+Fl7n/RnKmtx46
3vTTNRtCTaygnsOaLrzPvslKsJ1y6mwH3votsND7NvJGopQ6sw7SuoY3T3n3s3No+e9c8LUbMN+S
Lnn/BL/RI+WOQjpQdNVJVY7fPJR9zYYbEbBZ/JsO81SFsUgTRvdTt4xsKyn5/jF7o1AKypolqyPi
nvK6qQ9lQ6FwDQ6m8M/lTbEtm2H0tAWrsIJ2wP9ynnmI59Qo01swlqir7PCNRCkowuc6l276TYRJ
AIA2KuJsB5Y9R111NYEB/7/ecRirXpThiFuwTxvomDjylvYgKumVyjbuJpstGrauq2L5f5x9R5ek
uNbtL2ItECDENFyaKO+iqiZadW/dBuGEEML9+repfoNsdSr4FsPMAQqZI3PONlVcBTj9UKYYx/St
BHnkKUr4D8iHNbv2X2LDBfWQw4rIH5f3DBXE9MhDL0QhTzZzd7o/1471a0ttEUOSBtkKcftzI4HN
SfhmvVJHNYqtQYxiVT8Ow8a+4lhXNjhQStrD+Ghe3vuQQIL2Cf07v22qaFf9m9gGpTWY8qoxBKMV
dsOf1Ascr8mlRTWsGppdvpiU2KjAOi+XIi89rK3EzE88pws/VDJLt6Abjui2gYGKgwAjy3h5D2Xo
9J2Ypfncq02FPtfXreCWXsB4Z8riNkPAEF6MCW8vleLBFrXN9X3rSFcyz6vRn7A3kaIx0NdlCUAt
Fe2zLcdNVwtWbJNUDDLBzeGWIaH0rOqlaXGr9eV/70eEI65txSkDCUOI4qTL+zCc6HlR06/R7+GA
gVfzQzztLDP+y5pUF6gedV0VvAfVbaYXGdGhezt5GnCr+/1wDJMNENQN5E0Cr+1vCDZ2pZR0H4to
J+CH2JBAEXQL8syxvum6nr5FEbIJZJLxserbfbuFDQaE/l6QRrh2vhdzyw9Gsw/jkqmHJKHtxgg5
9iMbEUiGKsqIUexZtro9K9X8IHXenUO2tVJdDaxT8+KOLqaSsTLh3Y1XXnDikhyzCWr6KIbtOx5s
T9Ix7yACzVpzQ/q6EkcpBrjXEemnH+6vIVcHrGCejUiKIfS7myEBeUTS4A1rZPVmmre0DV7P6PzL
jnRkhRrJoNEAkkVPEbzj83fjUMX5FwIbQ3WqwQxMvrKphPxrDvWvrzv6FSW2vDJSVDHXUyZXsUXU
jSXx/zKgIp2SbNMs89XwQxPW0HkAxIQxQBKXJlOnJfKPCR830P2uT1sboIE/SdvCThe0bRC/Jg0r
0f58f2Be3fzwq61LTR32nHXdslxCOT14yxutq7MRzaEZdv12ajOcoLROurGe50tM9UUECdI4Wy5w
rw8LtclNkYBunAzVcim4udTkR0q3eACvK0sAcrzenl4E8kB6+AQoTCbec+k5OtBDeEye4ed48uLj
liTpq8GGRtY5edFIzBt4XPlmgUxY/wkum5/iML6EXvdjz9TSdG32xedTGPNoz+uWiw/fqMkfH1Rp
nnO9vu/qjee8qwfWfgdFfVSftIS7EKAaJ6/GhtdOUQCGTrQF1X31vopBsq4vqqrTCJVsNCFLfYhE
Ic5kqvhZh0yfcxP/DEiV7UkQoS0rhEnf5Tk2oPkyCKCfB/U0yi3w4etxRu33STQwCc5au1zUMibn
ZeLVQ5vk3oF0Hj9MGZcb8eyKCSueFYhYSGAv88UsX8twOKey3Hj+vFpYjaj9MokkFBNpFTU5oJNZ
cZVEmh8CSIlj2qxm9Hz+S5q5P1Ec4HkVbvHeHSvMfq5IQRO2mvZCCrjm2UkA8EZ515wXKFHeDxPH
ArMfKT2bkQOGzvQlLbPikGbBCTlImNtBvbWOPuVm1y0f42dFO8+HLAdDOLiURdEeNMA/D0MB39b7
vXDMu/1G6cuoynRd4fSZhh9zP96o/nz/y46Va79OAtPVUOeMMQOxlN8VXHSCafgOhtyXOq83svCu
NuwgNz2wYkU0X4ouOwI0cfFb75BG861JtxyGXQNkxTaD1WJQq3y5SJ49+Cz82OdbXEXXGrWOZ7/u
SwNREqyg7Gvl96fCf07Exg7r+tlWPJN2LhZgHXFxkY1UD7Qe53Mwbq2aV29jEKBfY/3FEUGauKyH
uSIwkxaPWZF84mJ4JF3/uejF+9BEz0W7lcJyTLH9OknSLMZtEIMUipIfVD0+jUtwzsf0XJH4r/tL
1TFY9huFhk3e4Yvzpeyl+G9RqI4cZlyd9l1l7AdKJtsixg0crsXR8iuLQZNf+k3GrmMbst8maVfF
MZuT+dKXZQCd9aiA3pD+0Zd6REGnHA6k7ap9iypZx+/FtKMQwj0FYtGF95AwPdTSY+IZLO5+K+3u
iAj7mQLaRl6xoQwugmXBsySgg7MuE+cgDuuNbck111Y8QxEhLIAdgi1sD083f2rZwyDHrQug6+tW
SIMbBK4AXzBCQ8vPBBz2XyFt4m/71qkV1CVk6wDABNjwANtT7y0D8BiXGmid3/+8Y/RtvpFYmjqN
+YoO8/v4qFoOj+GVNDPwzdXqamLdUF6soDn3pnYGd+9SRtPXOaRfFBx+GrXPsI/a7CIacZOvBuQX
ohiBm/2gZnjq9To53B8hx/TSdZN68fMNrecQ7xGcaVSPo3rWvCT8ySxBIj/sa2EduBct0HlKJo1n
5oWHcJaY9VA9LXQfYwbYFCuAwbECPNYM+LpKvmgc/Ze/Y0xlDWS+ii2wtWuYrGN5LGRbt8WIWS79
X6Dk/E6XTdNl17et+B2R+p66Hou09KD5JAN4WyUCgvz3h9+1Pq341Wwc/3YMLSuUmeAgDe0LXLi6
lmWn+y24fr8Vw4vyIL4O1MMFxkr6MFSVd+5IuEV/dPx+mz6kyroznMIy0B9x6hMGyEBE1gfP3BYb
u4SjAzZ9SIAIIDqICl0ESf2nqJj0r7gjMt/5eesFLcMw7kbUqK4knSFhKLtBHQIdbiWqXL/eimAe
gFLVFlV61SYNfpHIZNP/5fOu8bfCF/ITSsV5kVyjYKTmufd701wKQ/zp0gcoLG2ghV29WP//Ypcw
tBQgZYzJ1fgtMReSSCA3dEPJRgrA1Q0rgJHigtt5WLBrCTgFH5Lq+De/JVLtxs3d1YIVxn4/pHwu
FXZqiYsKa6DgrXqwPcK629uEFcvKI4Ylcc6uELvPH80E9naMlO15iYA/uR/M66r5F7wwojYFCMjI
pQFWrn2cg+RLXbTPouz+MyzRFW5Al/tNOKbaJgKNJcsrSNyP17osyGfcxQt1qNpNsJ/r89aBTEuS
+E0t2FV0DcxzqvhTXGX04f5vd0yyTe4h8DDNdOOHF17JbzOkqJ6IgR1II5J9iReb1TNOFPJ/TTRe
eYy8OauQlCVYS+f7P98xu7aCb+mJcQqmILyYqH2mHvZSFdSnqGVv+xIaDfcbcY2RFcq+hJRMkzGc
ZxS2hhCIjr9Bwpu8awoQy+834ZpjK5q1Gqs+hVDUJfLbD3+OYzXKje3akd2xWTyQLpBmqMbhOhfG
fGZe5l/NxGDlhVeOH1DxBKYEe7tyGTq9JZzmmhcrsMdqbiWuGOTCJGr2ojbkHLWTfxk7sH9jiA7u
YhxE0CD75zZLe2Q/vQrmZGMp/wt/WXWCt9tWgtIxKzbjg8ks6mFVNV39fCm7T5C+hXLRISzDdkvn
2NWCFdsiicIcIP/pGg0G2HAASOlyrOZNeoHj6WnzPXRcmbIrx+XBACeKwhs28jXNE9H6Qylhz9ni
j/sr2BEkNvXDT8tyGGOeXMtJZpcZJilP0SzVKfXaLYckVxPr/18cqSTVXR8mMrz4sC16JCmstao5
wS2tnjfqlK7pWP//ogWTVlHJS3+8RszDHCMFmvrXKqi65q99o2TFOaQxgbEFR/NiQtSqNMezgZVK
XnNop29cPFyjZB3b2epJVE8qxLENbRc6gN4ww6I7x7F03tcJK7gJhCqpr/FEyRis3ODoHuGG5mUx
p4cg54m3sW+5JsMKbdkmxeKXuOFEtDE/eI2kfaCLLSFrxzDZhLqZqwkG7Jhqxdo3EHglH+euiw8L
hDK/7Romm1MnE6R26o4lV17Qn3oA7xhck/KwhMnOxJtNldGRoVHXYVv1o/GjgIvdSebDJanGj/lE
bvd74ZgFsu7wL0JCjEUKUn3FritP43FctHdNFijv3P+6Y3+yiTKB15cpXj/oAW27w9QSfSQ+JadG
h6jHsSY95rjAbaxbV1es6I6oT1BvqqerEOVUHIFYVcMpxv15l0xzRG3GDB/KpmN+NV5L0cFXkEGv
7VrwKthyFXWtWSu0o3IZh7jM/r7zSxzib4Ml/pku7RYOzjVCVmTLpAgSv15fvhH5lbEF4Fc/5ht5
E9evt+IZFVBkARLkTaAI/QYKM/O5TMPp7LG22teCTYvJ0h4mkEniX8LOw6taTOMJKcTPgGClG6ec
Y4BsVkxGGY8IzaKLmeOfdZyHh2IACeN+MDgGyKbEUFr1c7VEyRWo5pQdIz+T1SFbCjMeOrP08c4+
WBGtlonFA1vWFCW2QJh90uAECzixb9sO1t692DBmZSgyfMl4BR44jQ8j6ZU4pUOP9u4Pk2sOrDBG
BawWEHyOH/SQiv5cN56s/5u2fki30AfrSLzyZgysUzoaVM5mMWPnrvr4VDb0zbzQD1p47OAVW6Jv
rm5YwcyhgZoO3YRhQQ28OuoUaTI4j2+BQV2LyQrlcvKQFYP5AD7fwm1xXu0/6gzuq7EEEvT+TLja
sCI6i6YCyTE+Xv8gb7iaq5NOQHn31Kacl2MqbAqM7Gdo6/Nqfph7KF101SctzVEqGOgkkFXd1Q2b
+2KyrKeAdg1XXZbJKesh5CLhaXUAWWGrCcdk2+SXsZXe6gnhX2FjX/2IVBQMBy/2ovx0vwuu71sx
LeH+XuGemlwVmUR8mJt+Eu8X46utYqXjoLaVsP3M9JEPAs8VzvX6IGdseibM5SMk0c25CMHtaH02
fL/fm/X180r82ZrYsmBewbrRvwIqG35ibT8cTYhdyudkhEsO+G7Sg5hGGADLeb9Fx0q2QWSSj3qZ
5w6vF5DtPvgGVNHMqOGocxgBbbThmiPyz40RbNA5KGA4fDU5hOMzaTj8Qofk8X4PXBNkx3tQJ7Iv
Unr1VSS/gsD3mRb4eLY+8OFELw45LOA2euIaLSvuQcOfVIp72tWfvK78ShvQNR65DoAYwgbJ9BbF
7vURAzXpnyMGFgwp/Xag10y3xWEeGw318sSc74+Y6+vW2xtaM+PYM49e5xKuIH5Ln7sapcb7H399
iGIbZeZPYT6NTMKrLuyjM1ulzkoC28gBIhgbs+D6/VbMj6JtK9Al/StJ1lKvieuoOCRRt9UF1/fX
rr04yKNpCUCVnelV4P11EGntPXVhtu8mFdvu8sRb6nwJgvEqGzHFnyYV19U71vdyy57XNQPWIQ7E
etFDGye+cB5X16yQw+OYCvI2rvY5d0SxDSqjSG5yP6volXgEEu+q9KHuXgSM7crAxzayTOcmmyHt
4F8pxPkea8ibRLjVmuItRGHpVnbTNc1WMBsqE2yzgl7lDI3BssV+kQxtuy/IbGjZXEDRK9eaXvVI
xv8RMFCA/uGpvythE9sYMh4PIa0zb7iKFBqM8AgD7G7ezC47lpCNH4OJ3jymbRZeGtlCPxLiTUcy
hz+zvp8uu7YJGznG4iCnRdvQazTm5YkSL37g64ka1iHbBW2JbfiYakjtQ6mrzA8GxGTd1gPQXvsE
UKPYhpAZEreg++n4KiYIoPGh01/nOp/PI1IG+/Y5ZgXyHJsBtBxIvvAyeJB6gc1V2cW7Xiux7boe
qa6vob4yXjXtS3WQhhXmWKih2sjGOaLL1r3Gnagyol4w+lrGz5DaXODrQsadv96KXT+dQgY77fiq
Qk8fauQ3ziF8mTfOMMdvtyFkQAcGvB1YfCVI6r2FDqx4w+Lo0/2V7/q4dfqKqvPDiWUYmBWc5s+6
ejNAj+Hj/a87IteGi2WLGicim3XRG/j1KD/LrikK7sdg2scdg7C0df6yTOdKIhN6NVL8JnDueVjo
vEtRDB9fO/bi8AXXHB7K4AdfotILYLlWyQvvQh8psm5ffjX+F1SMxDBT7RPElUrKr4TJEfoIw+xv
vXlev5HGNlJMC1jhVV0eX2Xb+qdIg1WZm+rHHPafOx/kJZSB6o1t1LWYyD9HS0KjLhuEH10JiaPq
IMaFhE+JaCOx7xizvdjrrh4Mr8lyraMRtywCawzvOfQYqCz3F6yrB1YkKxaF/cS76Mq9JNE4a4KY
HuHBvmwEhOP7NnCsjPRcFZnvI/cp0i90Ds1vXCJAQ73/8x3xZktUg7AkYkBM/OuidXDgWf1Jqp4f
SDNtSGG4fv+6yF7GQ+l1bG5XQ/s6hU9EjjdgPCVi60Xj+rwVy6qpIkbiYMFNqzHqlLVAzZ7afIi3
ZPddDdjxPIdlX0CZ7rqqX8xQdDv2ep94RxTbmDEB5etKao7Fg5D6W/RW18PwMUgrb992bRvHyzxL
ux6iU0gwwNcIvLQ8mB8GmofBvgizveNH3odl4g3BlWnk5iUS0Icm3Pscs03jI9A/YogxRlczQPeH
T171JghVdfg/PCddIWBHcMZi0E0DNJFz+YFDOeXB93IJh2R4oe2KMhs6JhnU79q6JJdZeNSbD8il
TORUllKI77kgjdg5GTaAjOYNjVQ8TFdWQWLuXQ1YjX/Aadek3+/3ZI2rf2d4Ylt0mkFSiLS5QD6M
Zz9F3NJzxMbpZ992yHU3ZfnX/WbWy8RrzVhhzUCZUWGEAhkL+TGqR5gMQf+rhOvdn0IZgYvf0sQb
IeJYALEV4rQK6rTEMXvVAWuPINVk38ohDo9L5Wdf7/fHsYvYPvI07yOIRQSAZPXTfKlzwc9FITZq
ca7fb92zM3+kPGy9+Qrz0v5cwvPnlBbzfAr2Vo7j2Dqn6wmY4nlKoyvwXeUxS6fySBOoFsO2eJeV
YhTbitMmyuLMM8lyzcJRfpxx+/tv3O+EIMQ2moxEMF4CWHO5jk3CnhiLxVUO/EcHVuvGSfo6P5EC
2/XPk47n3tBVTVgC+bg0/YVTINbfq1yUg37wU8gbqUMxjR6Hl0FXUB1e+iQw0S+G5Y0UP3LMPrvG
dRL2Zs+uQ2GU9s8fRNpx8r0iMDepGR0PAPRUn+Yh5D/bRW1BO15d2GjDeg0wXHX7cgz892W3KBDC
BMUzrCFB8GtH4OD71vVhnKpODckw3KJF6g9UQtfzaULBQm9kal696+L71kYzD3WwQjjET0MKkT/L
apiRT4wBitAaRqG1Jm8CHhPQoHiB+mp72tcta8sxQ96TSETmpjsWwSMRF8hzFtJ+C5b26paAbq3T
9eLWRWmDH113mBaIGJbIv1487v+FxZld9nXA2nNE4NXQaYvUr6w21SdQVpqvHGIKO1eutd2IFE+o
Pp36G42YYBcgQHl5po3nf2t14m/kV1xTbyXeIzAjB9Px+qZWu5QBAnoXk8OVBRqWF9mhqCckmJT3
h8s1H9beoHnKUlamybMfIl2kRqRxRoFKyASa8UYTjki07xiETjVnCZcotukhPutcdsVzq7udQozE
vluw1PR9AWv3m69T/TwLXr3rQd/bWFBrwP3rxKfEvljMQBNMPc3FjdU5Cx9LAhj2u6ipWfyWgmv1
eyI9ZRttOWbDdrKQoqgHvxL9jU9T9URXqebM1xMAgjLdyG+6mlj//yIAjQx61S5G3xQHXozBWu4B
ayo/TgawrvtryrF+7TsFSxJ4n5arLkQvlvotUZDH/VLC9FZeUPCr9TcYTpY5pOLgCQl1nPuNulaZ
FfdsGPKloFl9K2jBn6oWzwhfsW/3P+5aA1bYaxxLcqZVfdPZEj4p33we16gUi1mOSb5JE3E1YwW+
iHsT1CKvb1lPlgkGtZNKjlHEHvui+RHPudq5Bqyghw9ilvsZkTcVIcrn0mRPcTctxxwgr8f7I+ZY
ZjaCXemqD6owaP6WbjNgfx3+2JbGFdTI9jVhnfCQrQ8m0YvmVuI+QQ8RtPu+4laeioOOcqS47rfi
mBMbzj56AGuU4DXf/gjNCLBpS2DEn1TWjgeARfZZtxEb1I4DnPUl75tbJAB21Ws2ywywY0QRYst8
wREhNrI9UjPk7kqubjOJ5x+ZBNgL+9fWNumacOtg94d5rEzcNNi6OgE9pGA5yCjPLnG2L71Iie1N
4ZMeeC9dtrdymYFj8pu5HeAB6O/TZwTZ5Z9bI239AAI8vrzN00jf+JKnj5TWG1uIa3ys2J6h8dTW
IcHoa3jWeKsC7kLgWhDqcqt862rCCms+zSGvqICgUAf4Dzao8QKotn+akM083Y8Gxxqy8etimpt4
Ml17izxGPkK4Y7nKqCR7UnIAO1oRzeO2Fv2im5tfUzwEFEfxio51N533/Xrrzh4hrRU0uFrdiAcp
aFqHwX+6cqdgM7Hx6uANCtIHkbyNeLg3B97D7eTQp125dVdzbEW2W0FZ4bCu07m41RzibLMHeL9J
VfJIRvV2ScedGm2hFcmsLkGLh8bj+0iK95DZ6k7pbslC25zAQAAm0eVS3sCL048jsLhIA0kfIm33
p9g1RlYM+31OsWOX6r1K5XX0iv4AeuevrpAfJr2JVnFccGzvF7xqxlRqWd/KvOCookP2TfcocPMS
8qEJiz911aZWh6tDVlCXTSymhE3FLfKr+aiz9Ldv8vl51Vz48zK4P2yOrcPGrgtTQ5mv7xWUJNl4
mj2vDx/hCz3AVxe64FuGKq5WrPim/lT0UF3FAo41O46AdJ4kjvBDS1HEvN8RxwZlA9hZiVtAEEHA
UGShCi6jxwIIgkP3UWwsMFcD6zy9uD9nvc6rKVgUzO1AtfDr+E03tMPGr3dMtg1e9+twCcqaljfw
XFDrwOH/VqxGZiKrzAESsfHn+6O0JlpeedPYXg8q8BZvIIR+rsXUgeepl+VYe7E8ZR4uBW3Ci6Mp
Qv0oi/x93tEv91t1hI0NZocW8TSXqY+nx9yIi4BI5nXs4Qv0550zI0/4EWpyW4hb1zxZGwGhhpXV
JOpfZgFozR/q9jxJWW10xfV16zSvC6nkJP3iBhH4KD7C1BywWE58tgWEdTVghT2bs6YumapuKPOo
BopJns+f0iEK9cZZ6JgMG9nux4EXcFrXN4YT8KHEdoL9sbwYggxwMqW/q2rzBe3oiw1xN9Jf0iLK
IOPshdNP2HXpY5SC9LgRkY5dxQa5AyyClWxI98y5/CYKiA6QCLqufQsZhfsL19UBK+bFZJImgHbZ
M9ftdczgzBkjGbPx810TsXbrxYYCI8xGF5wEN/ihLAfISnXpG18AlxXq+LyAsPJckIFvqTS4Bmvt
4ovW5mVUg1fmFe4Q+TjAmX2IvteTYdcp9vL/7Rsu6ykOXf4sqdNC3CQe+PEJQstzcWCLnn7e/76r
D3ZoK1knyIkOiI2mvlA1vNOFUo/JnG/Z17sm3ApvnLQTOlB2zxmUGn/QXEbdIe/LLQUr15RbwQ0d
TiS+SzneTCnkwzzTL9JHut9MRXesy0wdBln2G2vXMVg23D0rdTsNfKhvokIF8ReAyEmNMoOOxeep
0H31n/tz4hgxG/FOw65ic0DVM7gf70UwzqdCwc/s/sddfVjH8cWirUmIxCRwJDel4MfAVP5QldWn
TiAFc78B16+3Alwv3jiNY5Ld/Jk1C4z8IhLwqw9lh13yjZTYaHcW1MRkPB1uop+TH6Svh9OsFH2e
Bphj3O+Ea5TWzr0YJTojyYpn5vIZEv1vTVSIy9SgfrOXU45OWIENT9Wpy2Cys77PTPEYYWLqExBX
5sf9HjjiwlZFhQORrkSVlb9kkv7Ox/jNH5RzHQS/AzJ8DoJebCwo13xb8Q2ecjYnXV/eorw1+pNE
BRxq10Vl6r/u98Q1F1aEG9+wdAGu4fPojR9RJwIbJ2jGS48k1R4YIA1sJDsn9RzB3DK/aRSdnpWJ
6XBsocQ8bKym14cosPVSuaggpsin4aYKUaELYfkNwNudh3Zgo9lHs8w5eEPz51rRn4o0uD6lyL48
QOJ0S1De1QMrqFU++zOFiNxn0A5LAvKbmIPnsA4GupHjdDWwTv6LgFNm8mWaogEhwWDhxpenZaZ0
4y3g+vr6/xdfXwvnQQ/WzY2HMldHv0vS7oDnPjvdX6Ku71vBDDrslNVTlN1qqANgfXIjloc8H5J9
pcTAxrL7yvPBHlnmzxTmge/qJYt+455T/+/+z389wgIbyT5HVSJr082fyYLHC/Om/lTrLDyEZB/S
HCFmBbH0ZwkdvTy7SeJBSUlRFP3J1O+T6KCBjWRHIsTvejWad7xeqXSeFqfFz8SuJD8oAv9cPyMU
E31IZZt3OudvaQWSi1DJBXfNeWOBvv6IDGwse53gZWVo0r8TqtQH+H+zpyYNtTq0bKrPMjUfY23m
iyzT933PN9mga/j+++0a2AD32syNLLwsuNERyu/QvKxOSrbdVabFl7jiu3gAmBwruKG1FxSIC1wJ
1qKilhlSerA7ohv3JcfytVHufGwUF2rOv2cqNA8yGz8yMegj0/zb/fhwhLeNcee84S0SqBTPivVG
w9ohSZ4WNkFBel8D5J/rS2UyBhbd47cyaWn01sCRMPuVqo7Jje3VNUTWIT2PJJ+yEOtL5ytXC/X8
w5970wDRy40+uJqwItx0g+/BSHG+ZYrCtmoMTeedfV9IUh86lW0K2TvWrI17r6swCpo2WW5QyVMP
Km9/iHKRHwCw+Qr4z5Yl9evXp8BWTTVTVQQzaB/fKVCmzTGjIjhmxut/RJ2Ozsrv1VOJS8nG/uJY
YDYgnjEoxKK4w3E+9SUQd9WQH4ahXB52LS8bC2/gH+1VeYTjDxhddpzhXQax3GZhG7UGx9TbcHje
tJ6Xqzb/XrPwhqIrUripVNCyhRbT/R64WlgH7sUBHszQqGJ9bN4tvFMxJKQM5f8ZufbSo49Hfvf7
fjOuebDOceb7QVQHdfbdB+FQfRYkUcWPamzjfCNIXA1YgU5kP43IAuffSZLpUxYU/ikwW14Lrsiw
glx1SVPgSM1uM21+qNb8RzYofUaQzQHwDLnBfWNkxblYuh70kM77pjNdhGeJCu5wTAK4ap7uN7Ae
qq8cSjaiDcIKii6G88+RDv4SHtISSAm+WUv3sGx5BAOivgRRt7F0HRNiQ9tmCID0tV+EN+YZ0FGy
6H+TN+6Sv8L12Hprl4EKkjxowls2BMtv5of6ufT4FsDF9dPXZfAiJnyOUqQKZP+urhP2FVY9fXhs
Ct5uYQJc87DG4ovvS5gEooBb5nCwltGhFPFz7XWHbEJmyOBFc268/HGowBi8P+2OEP8Xmi3I4hRl
e3LTuu4PmJLxHNWiOhTtJl7HNWJWeOuqJWUn+/yLaGn5XOsOnNlZFjs7YMV2WcusgvSy+A4hBPlI
uKHPIZSMka0TW2kJR4TbQPkMAOYmDmfvW1YM3RsZ8vHE03F6nLuRPyTM28gduKbCCvHSeKZSWR/d
hEfAsWBZDQtH2dPm4IUx+35/vh0nrA1l46IORrLkQDPJSpx9Chx+PJL4svTDdVLZQzDwrdu1Y9hs
UFtpomkcRswMVdh1g2IojoKG7MGLRXEM2s14d4ybDW+LNODAFZfiO2gY8WmeObQyKTIKaRr9vj9o
rhasmFeISemT1LyTGo8A5iXj+2FKg8MSVcuHfU2sTb8I+1r6HvR5wvhGClSAH8Z8XsxxVs3UHotq
2XJkdk3JGqIvWpmrjgOWFeTfO1VX5xCr4TQH9TEGIfCYoGKzcfNxjZcV8YDLAbWaa/E9lJ04A5/N
rt4Yf8JbLtyI+mANileOKxs1T6q0VfEkcR7q4TshSKC32fiWpagEyakpDsp48VOTBX8FGanf9hoq
mPcnyrGb2Vh6lsAj06/K4R0fQ3IRHBbHScqWPVL1NLCx9Krolsz3suK7GgHgyat8OBVFr073f/sf
Y+9XRs3GtNWGjiId/eb5j2HXmCz+OerK8McC4ul7OD6K52goluoA23n1xA2kZxlX+pefQ6gtiyt4
J+qi+gKN4C96aSBimWbePlxOEK3n4YulOaZBYJY8oDeChwUMQwB7Lg893jRbu7hj4mwYnOh7WsGP
tX9HQxgKZ2kIuZkgAVx838Kw8W8QvsrkkHbie42GoGO4hMtBJa3a4jU7LgY2+I1WcGLMRUhuWQUZ
8SzMgyPtuuGkqp4cV3lUE0BSH0+kfCOKXQO2/v/FjAQi60M2FMX3ti5ilL9C05QXVsOadeNO6ziL
bDRc6TM8XyEn+k6MANzx2HzOikZ/KM3wsZmT7LSk3N9oytUX65bgJ6rKYzgGfvcrrPkky0GlgIxH
tbUfub5vPQIM0oIjmxLvG6vlQxTFw7vF4+nH+2H76sfjV1yRQ1/qCc/eOqJfaIASW+PvGxl83Iq7
kjRQX0JR/nnMIUPss/Rb2O2TEMLH15l/sYTkyGGvB5zdtawMe8hKqCVCW0McqnLKNqqDrsH519kM
poECaeU5qyBUtYoWHTOVP+4beetUFtprMi+t+ucsh1Z/1PAf3oprvf/xV09JDM7aoxeDw1IlaJR6
+tlMwYMKYfKV9cWXRO3TKkAD1jE85uz/j75h4jcMOOkxDzdrda5xtyIqi4da8Sbvn2FsUL0ZF++H
hmzlxri7hsYKp7JAUataUnLlYfF7zqFRoLLuP9U4buEhXA1Yd22VNE3LZyzMbKm+aL+Fz21bf4Oj
vd7zwo3/ZWwMfftAj6zSz/4CySwkmbtTu07x/aXjGHw7M869xlsUL/tnbbKfFEznI4BCWy9Q18et
oO1gD1h4tBL/a8DeOtcwONOSq52/3ApXuDHTJe0NucItOUpPYw/KwCFqw+jL/ZFxTKyd9PaRJV4i
UPmvNUg6xzrAFWaegUKf5vz3vhbWYXsRtlFEVNI1UNvzFx0Vx7ooR3Us40DWhz6f4dxyvxnXLFjB
O1dzJhc6kqspo+wIGiq8kUBt2vdxK3iZmUq/WeA+diDcr56GBLTjY+kn7RaI8XXGJta/FcEdZWro
B4LbVZnnn6ZWlYeiDG6Cd08L8IeHiYvHqq7YUdNGnZqw8U9q2IIquMbOiu64nFhSkllnEI/U/Xhd
GBjBF0+Nc/W/+wP46tUFTl5rRenFIvh/nF1Zc506s/1FVIGYxCt78rbjDI4znLxQOSf+BAgQIISA
X38XeXIUa3OLl1SyqyKhllpD9+q1kDXoQYQYw4ChF1fXKnR+9X77NSyW6OAN/Xfg5DeC1G8+2dCT
cT4j1FOCS2UYWJoo6oL6t6nSgXX0ugI3XbBk7ttyzWA4c3seKdzBWdok/AMQe9V9Rb0vwdDM59s2
s8yKGQ8PgOHxJlKhB5wU7UFRIo7hvKlIYGt+3RFeTUmTNMM8oTaMpT0D6ymY4NjJ7b1dtSeYh7Xb
V82Dh1axZYDwSsr66UuXq/k4lEgO3raNZdsyeWHGstZeOYVoPanVY55zfLuY308eBnG7B5t5DJcv
8XrQLEE+CjlAFEyfOurkw1NASFBvYc5sgzB8vnZE1BZlFcHng+gaeiU7LbFfnSZCnH3HqlkIPsiB
xl6HYsY0o8F0BzL07jOu9nzDSJYRmEHwJvAm8MFQH3mgbgyKFHCRRwkCspfFI7vC0+FfZd0VdUAV
Xpdxng7e8H3i0nnMWb1L0xWtG4e3EmM/OEGP1pGd/aVK1J/4bB8bM1o3Tm+R+2W8ytPkabGg9rLJ
cUGQNRc8ZXhEbBWsWZZqtM7OK1fLEKPovHwKIcE5VdM7R0XhRx816hu+Zmve8GSJNGztxC3FILzq
yaN5VqZ1HoLCaJenmbQwVNGeauETLCI5RtCwol069PvS+pgDw5Hnxs+7Ro9BnkJiByFczZ9dMlcb
HmAzjuHDiewKqHrH+Hi/IT8dmtXHdsy3IFk2/zIOZh6WEYVSEr496AAVhsJRcV+w/roeaPvuTWaA
e6JN0A6BxOJp+yVMldfQw/+jfN5iHzOonU3KLTp/3YDiBdfKIqOg4I3UVvmExUBmLFu5vXAG5mW/
ciQ2kMB357RSDgcd9rAlzGvrwvRhJaFD4ofZL0CEh2PsZeU5RjrmAkUcss/DTNYXvxucQikXHkZk
9bGFNtoFSs27CPlDkJf9uT10xSzrmfRYRL5L39WVao7BgpT0be+13OxC497txz7wBrFC6+t9FWU+
j0yCv8hB1EIvzaWOtuplbSvJ8GM2LCoZ2O+dei0mScYpv0RS6Y1dyDbNhiN3RVW54F7FUUa6tRa0
BFseNm5xDuVWFtfWheHNFAVwHqjB9P2scRioLPjhMjBpLnLYFVMFFYhxzY6DcgTQO8MgIkgmQo9+
5BKM1237dHuyLXNgBp2ZjmcP5bfZr7qIn3WJqmiPbmLkbY0bR3EDaoCw4CghTkcHdyyXyQn4nwok
jxtTvFrhr2g+rGN4cjDhhSVAdXkvIGcMRHDaafdCg/IEqPl5XJ5b/BPyTKfbtlpbfau3dRW8OpUh
IqHnxM8xHDrI7qhY8jHh+fCTND056Q4c3rf7sZlt/f1VP4EcIVEezOjnN6EHAilIUuR49exr3vBv
N+s8DYZTNC/7FZTlROrUxvtw2ZgT8ufXo6aqFuGQjffEDxELAFo0/ydA4Crb2J5s1jHcmsw881Cq
hc+vwLSRNq2uTmA/2Co+tbi0KR1W94mMSD8HCFv10cdaefxLzdvBR01oMe/SJg+h2/GnjQpQITI+
Vfpez4H8yQO/kodeNvO32zNsGYNZg83zBdzNchzvi2GK3mmpvhNdOGcn5M+3O7DMgSkgxpGQS8Kl
JvdijJMDY9AMcyAocb3duu3zDa92JY/yClGL+4iNn6kA7gOZkff+tMmmZetg/f2Vg9EE5TQNHuP3
iJBo5Kn0UqQtA363jPL58+1B2Ey0/v6qD0xmlpS5O97XWrIT4SgfEFO4p3AA68dwYVQW+VHfzOM9
y6InUoEBNo/qf25/uM04hv9SlSMNUk7ZWbZAtcLT6KVwy6ew3BQIsVwwzNLrmbReriALcJaFPpPi
06pB3yH4TEJELvIt4r01PPTGbu0bZ7OIxsXxJUMp4Xo49IR/ANTjXVOPJ9TXXABaO/fLziyJWXod
crzCHVKgL0+Up36gz7GzixI/JKZgWFxH0MrRzgxK5Am4m6RqELrg0wZFmWW2/6q1jgoEVotuyVMR
FU0aVNldhDsMBFf7DW+2zLYpFeaqQS6D8PD9vTd/qoPxznGrc8f5E1S+ryUKJHetW7PuWoZtSQah
MRJn8tghLGd94F0QHZp6ifYdnWbNdQMxtTbQwvk1Q4gE2pWqux+crvm+bwSGV3d1S1CkiKKaVNTI
0WaNlpd8lM6ThtjF7S4suxIxnDuIHL+eBIWR+jZ0T2ECvDrLa7Kxmiw+R4yzua6gsO6SCc13njrV
BNquRfGJufldLJswdcB0CzjtvosAMRxcdWBoWEmW4Bhgc/gCJcD5HC11tLGeLOvWLK7GiVnMANY5
v4JpgjqBW6qz1/XdRTP9xc178tHDy+72rNi6Ws356qwIARQLUV+NiQcvvPtFzqCTGVg+HanMyWEc
O3Fmnd4SX7D1tv7+qjc/QonhXGXobZlRADizH3nET+sePxEfyPl2X6TyNwTnVT85GwcNMXPOUle4
LwK+cxjLvUFEU1DMnUHZgT/Q+qBm55AsWXvYhudarvqecXoDahLEw1pNXU+RmxZDHfA0yIHgRFoA
YrKost/FIR4SU1VMjWUQeCisemHK9a85x24F5KaDnODttWXxeM/w+GKSFKU9gXcPnpMPHRE6HRqc
U7cbt5wev3Nfr6ZYjYAWQyo6f0FMLru0qi6R7KLROel0vM/Lf8PfXnVRuCMI4wPc1bSmKN6n+fK+
1cgH7hqAWVmdOYHjx92Uv9C5Hw+rBvxxbiHH2Yf1f7d7sGyJZlF1AKI53wfTAEPCL/zWlP4hE8DG
+CPqbOLnIWy+enXwcrsvy1ybemJLTNawTcRe8ll2V+y4xWfhN/nTvtaNa/mcV23GKwEP7trC7VgK
4PHSJumSOUm0wTZsG8G60F7NdlBGkcei0b1HbceDHqCPNMnNe6et8fX3V43jejYCIzmj0rZCuWFQ
DYgMRQhh7jOP/2fr3djRRUwIciNHoC46TorPDuNbolcWTzPLqmkVOxMOA4+lSF1X76IigHyfiH0w
5XmRhMzQ7UHYujEOcFXWqHMImvJF1k1zWJnyshCyPM0E+OPtHmyTYJzaKCfVTDRD86LAkpeqZiCn
ceLNcU/rf1VUu7JFmGxW5UvXg6ENNG1I7ctNbse3v/2vemrquSGPfLd5mdVSHafYnz9FpdOcb3/7
27b/q5xa5owKUgrvvgav47FWzVeIxH6btNoqcHn7UPMSw4EJ93U/MMpfhgUEtD3iNA99FDxEmTd+
TCqB8u19A1kH+MrPoriFxkbHvXsmsYjADlWccKIhmK93FQqEngkcCzzE+YLZce8VdJ1OtHCWO+b7
92GyyUdrmwzDmx0xDuUQV9WLKLPHIcmiQz97/0tQbr3LD/6qrJ7B0R06CRdQvxLiZz3MfneJZzfe
xdMFExme3I2EhozFzUudjcWxEPCzuBPZhTZdveuC91dt9YpSFgyUbC+BEJdl6rPT/yPH8TuW8ff7
/a/Kag59dbJEwXQvOnz42RdI15cpqjA1Qn+Mg3z2vm4mvTx1PfRGy1SPUzXf+1089O2p8ArFyMkD
1RcPLzqhbY3/VICDqz+MwKp2P0fF2+V9iGw6cudu6QH+GaHcBIpwSQkJhTr02yNmrXb+KRaUpBMF
0YzS7Rr+3QMKwhP3Lq6D+YXweVyAsgEUP6QnUEICG5/WRHvtc1Uuk0rSuh+S8jz0SextvKgta9Os
nlZFCR2PQTQvBdg6D0XikY9dqed0EOAa2+XCJohMAbUtO6fxwMSsotPsh7mTNl7QPsK+m/wRlu3U
rJ8OB50QNrvjy0LD7Kj97GszF8XGzc7WuOHAc9OMkQhL714p/V6htPXQTJtVurYZIH/ucBxqWm4D
dvffeYfOh3hU5CKWEYOq8Lb9f78y31r9hvv6sXDc2u0qlpbJzD91RfLRzSFZUVbDY8dQ+aiw3o5+
l4+nMWynNOwWdgWX6nJwovxDU2O87uigSJXTk1dFR38MnyT45++9MNhin7BZwTjKi2ZaKBbi+DI1
KkvbaaIXko8sHd18FwECgGTJn4aG6l0/CkfVLwGQ5X0yRmnpouoi9jdpoiyDMNFlkzdPfQv50JfK
r9n7oob7Okse3Y8y3roZWs5dE1hG64p5TiXEixqr6SFkzUMIooWHuCoBnsyAL7i9Zmwr3ogiQNRi
qpKl9+6h+vsU/Sa0bPSXfW0bMYOi6qZEzJK/oPJ5xlN4DKLiXJaox9gV0fZMaBwF8i4WDLdnhAw+
ZuszNWn3sddjFa1z/+pCQsAn0qBaeHyRcdmk0BQtDwPZrIeyraB1Pl61HvRDMI7gvHkJxlXhBSx8
QQn2fajC79uMTWhcDJy549JMvbS+9oFXmN5XupOHeZsQ0zYEYz/L6oBJDQafl7lDSa/TxORbAr1G
njpBBWjT7TX0dtzJM9XSKJfzAm1m8cIzZE+jDGwm+VxH98hwt6iLHD4nk6t+3e7L4gsmSg7Mxspl
Xle/TFC+fWiBxHMPuGLp+LSrfRMml40MMjZOrV76uQDZThDk039L2fq7cjCeWR3u9olfZlQ2L5Pn
P+R5Vp2bBmxaBIf87e+3TLgJkguggghAcNW88CL7BSLHJY1GrtK9oQjPxMkVoxu0cSDrlxICWBdI
5rhXFKNXl9ufb5leEx/ndbnkKpvrFzG4MThWx+Y0sWyLPHk9XN44e82KcJnFqMZKcFZSF8RfRQsk
PdCWdX+NyvJJtOEVyAJ/3pc78kyw3JyPdY5ncP9SUHDhtEXxo5H+8z47GX4t3Zgn0YhpBqn7U+zz
XyD82PAw2woyLigF9et5klP9Ejty/A0TjWrpXVCJviVBYevBuF4gqoEsYV/0LzWPxNHtkMUe++IY
9/PP29axnMsmUI6Jrp9xm+1f3LH4kKvgKdTDewLMkxMGG9h1y0I1wXKUirjpC9K9+DFKE0nCXLw1
wn0ZEFRy/HnyIIcqIO+0qBfiEfIt4sn8aWFz9/m2eSz2N4VMphDCfgkLu5di1MUxyqOvSRzoQ5Sx
LSSKxdFMlByQU2DUwWnw4uTOHc6471Ul73DxelRS3S2h+DX5w/8DrWWbjPX3Vwf1srRtNGdh/cLj
cvqwtG4Spl2h23zPkyOgJi5VJX4LEWhdXEno6EtRUSCPce2+PRtvLlY0bvgbbdsWL9yhuM5LUGcP
Okwq5GpBj5wJfQDlERfuAaVcULS43d+bpzX6M7yviBs5RJPQl7qGvjIDfs4BEUpcf+xH/jwMamOR
vTknATV9sCiCzEO5lbojTgldM+EvHQgEtavY99vjsNjN9EAkbSDLwd3iKqI4+CJ7PqQRbvqneQrd
6+KxZMNetoGYvhjR0m1rTP7MnPLER6SJkmyT4cHW+jq6V0uXe64M3CVTd2pSTnDIOInFGQwDW2iV
N30d07D+/qp9DRpWqKRM47UrWxRIZM44n4pomu48d1+uBX0Y7jcXbZaTqJyvRQO0J+8Qfl+LtqWQ
W4FHm5WMN3/E4lxJfxovATjq60M9VUsDQWHX63ZOMvnTTACzk3psqvFu5mC8pLiO9dX05fZCtU2B
4eCizdjoUuDwUlWSDwiY5oeOdI8l6tP27U8mtYJChQ3ry2W8igG4v9+07c20yelnMb6JVBV5T7sw
CPH9muU/IHPRpOtWcds4tsaNt20RxyX1w3C6zmCsS+cWkPYYfKbXfa0bvlsTUtKceuou8jyco6IL
ltSRhH3d17zhvG62NDpY8vqOBstP1eBZmytwle1r3PTchaOqNpHTlXP9nUR4OIdJ8ON225a9M1hn
49WuwJamlhVpxzvplH06e2XmpIGLSgu/RSgtHMZ9eacAstZ/9tQ1jQqhydbdszgrHhhLivc0X0XT
umkL9W9bQobvRnqSTt0v4lpM4h8dQER4GOYtqSxb44bzziqeaOe30xU6adCqUHl/QmJoq2jENg/G
WawSzpAF7cerqqqnDiVPKYQx8ks2dY8hLrF7sEEBNUGpUO7pkgaplCvkR+mR+W51Ssp2I75juU6Y
kNQsmPIgrGoA/UYAKjgBtc/ofkDK9EIz9mGa3MvtJWuZCBOZqnLIOyIlMV2DtuBHlwXJoenEx32N
G47MqraKl4J5D26RPbJ4jlBoKbYm2fblhiN3PWeenzvqrnaQ2pUSpa7hKP/d9+Vrp688WYZEdMoN
xisDkWh/wb078xCJhAbpnocOFo/hwEWV53msQ31FpgXJdQa4VHgcUc2zcY2zWcfwXtUEgzdWs4b3
Fl0K0uMvqg3ifXuoCUgl7cTDMVM4XdgiDqzl8hw6YHe/bXuL95pAVLfJINUnib66OYhDhZzpYzaI
6KRRz3HM/XZXVRCE6ddX1qs5JiOE1Tp31NdI8jpV4KpP40ht2N9yOzFRqEI1sY/yYn2VAXMfyKiK
d2pAHLVf9mXX8f3GKUzW5z5xXHnlJYqjdQyOykZvvfUt68dEofLBAxm3qIB8Up70lvYkGyKJ+xi6
SNWR/92eaYuRTDQRzsrJh2xAW6RUJNGBdLw/cYeWRxQUZhsbnGU1mTDXblEcEgSDvmpWfohy+pEu
+gupm6/IF/13exg2W62/v1pIuoNeTRJwuMPokbvfJFhuDMny262vV7a/omuYZmOncHVelS3XwxUl
iqe6pmfW4jCY4jN1iueFZIclbjZsZRuIsWlo2et2Bjn3laLY4h30V71U69nf2bpx5mO9ilrqfLqq
dhYH6jJ+RjnqFkGFZS2Z6FbXL0AA5k/DVVCaHFZtHxTqDIcQZVq358HSgYlvlVBto1EyyKsL1ceP
4A7q06gHvWY0DVscM5a1aooGaaefxKxd9igc9gMqJmCmayHI2KpYX4ZiUybc1o2xccjBIcqDG1xd
MHheRelFXyWko47QEZKXVvB6K2r+ZrwqoCaitQ78LMxDHHI8rN34oVPl8t5tQYQI6bioRIGHBCNx
WtM6O0H9QpWfnGySW4eUbb7W3195ZRDxHrKinb7WDbZ3xiHOuTL2AM6xxT1t68Hwe+YXIo4GVEuk
LKieKeSjP+kGmlsjz9pduVCY0PB+4reEaOiMXjUAwccsU5/Bba7PsqOPOd6PG3uMxfFN0CuulVkz
uGK8kn5S7wouRxRltj005G/7jq19w/UDXcUg6cZRBfWt7r72O3Z13K23rm05G7f9SGVxIHItrxDN
BPX+AkLH33fNmvfscZm2AoqW2TaBqaiWzFW4LPKKVId4R/Lk4+wN4fscmL/bRrJ1YLglB9VpQxMC
YruVoymLEuSBRlodRuBsjre7sJjKXX9/7RM5Iq0ib+V1ZW48ZXRQ57qFUKo74bjS0HnY6Mc2lPX3
V/10JURCQC8lr2oanIOsJT2pUVbXvq22EB+WY9Fdl9qrLrgTAubUquFaQ2vr0A0AGGYBuJsisP0f
QKN9zbuenZL1p9u2s6xhUwhI9LHTgKNbXgN/4QeClC8pAB+53bhtYoyTV1E8WEGwpK9MguVA6LpK
owATwyArdQrHbhenS0BdwxFVMOiMtGtIy3H0sXDD8hSyTXVq2ygMTyTV2DrNTNQdCuKWR9JSeVd3
SFt7Ikw++ngOPt+21ttzH5s6QHSaRMETNT9oOQMSKx6EN57ZOH5pOnXwBH9aombXExa8rH8usxmC
jfkYDjgmB/YN0cD5ABjilsbX20sqNskOkZlYJhY28sp63oDbAuW5Y7JPaiWITfgqdK9BHydmxKih
TXeGEnZ4Wfqdz2/IHvxpGLd0/WrsCuxWblNV4I5B7L4Ixq2rg8006++v3FsXWZkVCB5f5yiQ77PQ
4/fjVIR3txeQrXXjVK3b1usnvb5uQGEMIYy1Lprt06SG4Q1nruMMify8hOFZqEH3howABB2Qct9k
lLN9v+HGRda5TsmW5SGj42e+AI4wrXHe28Z5e/OOE8OLZzHW8QheOmhK1gjOFeCAPtUV0A5V3m0V
i1kGYMoARSHJPJV50+9sWdYCW+R4W2BnW9umy4pyAfA0H6+8xZWJ6j46ch3/d9s4tsaNQ5pqv3Ba
TsarG+OZ0cfTcpq5u4tIMYhNpCrLlh71Fh1MHyVlneoWOZ86GT7v+3bDZbHxB24JAZ6rRvL+VEBZ
Pp07/+V242/v/bEJTkWYEhE4odZVo7vyQAqvvMyNdA6dGw3fYpDsbCxP2wwYvhsVKOqgVKOjmUbs
oJiM7/xpnwAWpsBwXtEL1oQeliT2tW6EjDL51rrNP7eNZHEtk+NQznUMXMNaT1YM8CU6+tGhpjlW
fwzN09t92OxjuG8t6g7IoXUiBLjtjgTUk6epRAz8dvOWIZgIU9LWssG9Yb52KMeqBYqNuJvkh0ai
auF2D2+/GmMTYSrayUNiD4FdmbAfJGDiZ9Y3njyqrKLg0lsydpdVqEk/KDktw8FJ/F36agGm4s9D
xw1CqNKyfr4oZPIPrqb+YXbK8TiG89bN2DI7Jm4zaIbM6TkpkPUb8x8FQen4NO2r2MIA1kl7dWpC
F6cph2qZAUDwspXjKB9OPkXN78bUWJzcpDQUjqwob7z5Ap6PDxQ0AZ1PDtEIpqMZpFC3p9/Wh+Hf
MxVh6zsdLJQlNQcrY/MPxb3lU8DHT2OGv9zuZp3Tv8NqcWz4eUfChTUymS9FCyqioHV/ziCefhQg
N7xvSzy7WnjoRl+W+6qJ5OR9wBIU3M4XBuDUynS45nNQa3IR4NqZmf8yDFsMS7auDO9X0vNmx4/m
i+z4CfXkHzq3RrTQvQDS/5xnMQorxo3idctSNjGdAQSScjKH8yWj8Ja5BCNOX+oNk1m2GRPRSTrJ
UUC5ZKhCaTIfSo3+QM41AykyyApafbm9CGxDMBye+ajnn6rBeRfQip1BSQHgn5Q7G18X+GtnLCHS
GHhovAuRvcZZ/h1nen+4/eWW5WsiOrMmXDLeKfBcuUn0LgifQZ/2eVbddWT6vEz5Rn2pZTmZ0E4C
MWvZKt+9iDE8TZn/QuvwQQzBQy3KJ7qoTxBU3zkiw+9Jz2cw5DpYqV31pIBxKVT/qIU+8jZ8t+0g
tik3/B78QQgJhWLlT49+RFBY3l0cEcQm6EwEqFJUovcutF7FLtwiAXVXgUx0eEDxGmqCbk++bQyG
k0chLkBMKLyz4/EzqaPnpd3yO8u6MvFlQdlFzQS6wjtZTseA8+c17Rwk/1ZJ/U9Mxg3vtgzABJmp
uG8bMY39XT0iO9lpUR4ctiX3brk/mChPnWSelnFU3vEadDkIz8kleoqgn1iUeA4U46eaNg/OMm6c
V7buDDdnWe0wJlvwX6KaD0XegP9lghyE7/wzT8uHdd9tsQeDC+3nrtk3sWd8GlRPM1HeEa8Zj1mR
/4pJuQUxtc3M+vurTSuKZz35rYdNq038pyxj8QcHxNwbPm5r3fBxpbopCOa6fgQO8xPx4vF7Uo3B
99t2+R0Tf+NINxV+2JhJDu3a+hG1tBcSVrg8TMgbF6zsoEXi/BPk5TOKBMDdCj7240qsMin57zRP
5G4aN9PKlpPLlPvhhCxOjGvSI+cx+0IKRQ5ZA4KdoG38DXCIrQvD/wmnzM1Y5rzj9TAeOr2mTWnk
HwDuL/fd9Ex02iwhcJqIqHpE9bxMc6C7vkEXOAP7nZdBZyXO2NZ7znLf+4tREeG9Popz9lgI9S/k
w+d/EEGcj03Nfkx6njdeXpZ9zdTy6WQIXVinrDGe5tjx8aRCpJjpFLWHAdUW6Rgxcb29Di2zExgb
QhCGhcqThL9j3gIJu0yC7HBBIVLeFr9u92A5lU1hHw50UAn15/pRh6R8pG7o/APq/8o/N5WOfjDw
33zqBz98cGIXdMK3+7SNytgYNFOImAWUv6tBsXThTllea6cOj7TZu6xNUBsbojYGvwF7RKzSBaIH
8iN0pUhJyCYawDYK4/RnKIkec6fgjzVHaCuroBMCpV16Qdil3Kg+s61n788dFEUAXINpH0ncalgV
bOIrok+Itfdldmqb6HnfdBhbgArbzG3dDLMPavxz5y/yX5YH92EJoMntHiweY8LbIPReJYnXVo8u
QRykSBywXmZ5se4FkNhtFt8/NWWrdqlkBrEJeJvLfvLcSGNm/An440hwCLSPHmQhLrfHY5kXE+kW
SUbx1RF/ZMXs4L2K5GkdJSQ/QAUyufddz9uK4tksZ24AU59A6AMnQLkM6AWgczY9S+TdUhX4pf/o
ucQhu0CIsb8u9FfnNRVlAgXIDJqoBZHQxsiRyKs8/nTbZhZ38Q2n72o+eUNZrJocIe6znfDZgYrp
Z9uTLZGytak3Dm0TCDeB/d+rI17focgE3CNiwnUQbPH7vt9w9xqqHjMDVjZPtSc+Eg5tBDoGT22w
edrbPt/w9gIadzHSWxrv1MD7H/AG48Gv3S16GduaNbycx9KDoh8UO3if/8h0fBb5eObDeIac4N1t
E1kGYKLgZM8Yd+q4XWVXMu+nmkcnOrZDzHcmuUwkXDf14E+jfnUXjdEPLxBtCrGmL7c/3uJpJgSu
mKYk8MB8cUdcdSIR0LJSpsQFp3FD7wShGzZ6WzsyiP9Cw+FMFwRn7Tse6KMukMQuivZdFpaQMQBJ
cwoFhTTHc7Uc5p9A025VAFvcz8SukaVpfQY17VU8QQzPLtefRNvGTwnZxYCFgRkOTssWYJWyq+7m
Sq9vln5K20p8vT07tqVl3Pb53AnkBhN8Pi7d5RWXreRuwRj2tW74NuCa8eiUv42TLcW7OUB+s3Gd
jW+3md7wa1Ys0G8bQe6aqmgIDyqoFOBePTnkU6c3diebfQzv7uiIN8iMC0kqOy9Kf78SPKyiXfYx
8Wq88vJSQs8NTOjDirfj0GhOFrFx7ljsY0LVaC3ziboE2wYDoAukLdNyEOALO7QanHC3R2DZ/bzV
61+dba7n9HXjAbCSdqR60ip4KMrweWVALastVI9lDkyImsuyQXMnxzhqvswpboU4Pzdh5DYrrb+/
GoHkPQEHGdBJoIADczKtcAcI1nTJQDbJGmx9rCN71UddecWC8i30EUVc3KHq7RcFHfFRJWF0vj0R
NiMZjtxJpygq1qELvsThQ1aX0bUFHGbfzcxEn6GgYRxxB3MuQVM9F4QcaJx9FTy8toC73R6BzUiG
O8tSVJBYqTACWQOtUDRsPGUg/DuWdN4qg7f1YbhzIBM/HNqgwUSwLP6vzgNQVE21DPVxqAUk33YN
xQRNEwkm6zjKMZQswr4nE/Wddt74PgS+dmNjsozEhLpVXit6pyrcs5eHd/6oDn3XHL18C7plWU4m
7WLl60yB7Ns9d5G8IxLBMYf6WxqZtsbXzeSVO9A6QO7L5zAPDVx+YAUKWMsi30WTFMTuarJXzXcu
yb2AwDRECAT1B9Ah9nrhx9tza/v49fdXrQdQL+YNn+ezomM69cNF5HwjKvFm0z41lw1KBUopk2jA
I2446VhdhL8FvbY1vYYpXn01dzooF4cAqpFApFMLuptyI/3w5gmAjzZOAIiy+zk2guFU8M/T8s6d
pzRuzzzckypH88ZaAcfQ0IQUzU+T9pFIltN5Ap376fZk2j7eWCpVoZO2YUSf2kkch+LJy78lCzuG
uy7W+HpjsbQD+NljDrPnfvYZhGofnOjb7S+3Taix38elIKol2CIpjZNj69ckVY43nG+3vk7eXy8+
fLdxceNYhpoLfDciPBdFqovvsMtQTSkpFzB0eRvmtw3C2PJ7zeoS8uD65DkfpIvAfLl1b1sn8K0B
GBs9OJkJKMJKdUqcDAIznYur23SuWvnrtoHe/vK/4I2oveim6PeXe0dZPgi9YXhbu4afxrU7tdOy
gEbIhQj4POBBP2Z841h6e1b/wjLqUuWc5lqfuHiYOpqW08e87Q8qRPR42vBXWx+Gv3pFN7lTWavT
2D5SeupDdh6ay5L1aRDUe84+/y9cY4Cy1KSnjTqpJXzSPr1GmUwTrnclWND+OjmvNsuqEHXldM5w
ioWXDlN1t1D/4+118/aGE5skhGwoAuaN66dH2ZdqaJ88qMozXD/cNtkIo7+99P9CeeXAG/KlRhdI
yKKq8AkaJnO5RQlh+35j2yncNpQhiChPLMBrfvgl/PxzMCZnp6Ibb0bb5xtbzyLHePA5DsDIHR/l
jJvT4Hxq/C32Pcv6NOFdolpEkVdYn9oB5UGQg4vlV02du2WIT2KuL7en2TYIY/vRvT8KL0AvhPSP
ceUdBt2em9J7ut28ZZcwAV6oZWOQ0FoAO/fyY0DHkyZiY4+wTLCJ7GqBBQ8hZqFO3Ps0yuEkWHhC
jf9hqHfVUIAjaJ2ZV96FQkjHnVAuc+rH7qyX+aQbdogG53zbNsmbO39sorfUEEcL62Gbqp4e+pwe
8rA9jHl1QO39SWU8HUrgCfrqeLs721SsK+D1aLwiA9YRB40bNsmBTuAwWXSpNwL867b/9zEGWa8/
W9fKqWvIgvP/sKV2qYPKzgOXyaPmw/c29K9TDBajNoo3NieLb5ikfEseiKRR7gANjQ+dM6XB7N5V
w7kJ/AM24Z0GM/wbARWdKMbUqXc7kro0KPCW5Fvk97bpMG4UhR6LOaEL1i0p/sOd96Mu9M4PN3wa
uWpdzxE+HHxICIAr0AlslZZYvtqEacXKQ1igb9F07p58ADepyvYEgfzYBGkVNQO9vaTDqe+H/6lK
fPO88ATapQ2AmWWjM0n3wjpLWBzCKFJ8hejAETJEUAzc5Vom3x7t4tYdEeM7oe4+DWMHKEy6cYOw
Gdzw2kyHCvWzrj758XIS7nRG/GdjA7U1vf7+akMI5rhwen89IWvnvZ8tj7wfNsKFlr05Mg7fGOdW
61Ywdk7eNcWFDDTN3I9NvHW42ybTcM1pDgvdtbj3DJlXH2NoWR6gqwcZN4D1T7fn1NaF4Z9jMsyz
7PHE7UHFllZRlVYQBk4pKTZsZNnDTI4vd4RXEgnzJ+LT/3F2Jc1xs1r0F6kKTQht1YPneEjS7mSj
ypfEEhIIoRn9+nc6b+MQq1XVO5cX0ALuBS5nGONNDAC9377kAXiray9WC9Ng46+40dlIKNJkBsiI
58ZHJnOYMoti0/drRjML4/QP+qrsZFi0mOo6bOAe3gCMfp1X7WWzYMOvYh9+vW2PyMpntS1NAS/d
O5jarETA0m8/jdu7CBhhtqobgmUEQ8ZrkULlmdFbz+sP55fQQoDZ2KoiDU1VU1QEZA8EcNxve6fe
Xta0FbsDeDUOq3E0wT0sJl8dQswXrSanXKmVLP10awupIePewWub/w7KuockkAlvWlevPUUtLH0b
DyQMMlo8Yu/TaXDrEHfPaw0lgmwjoEBOy+P5MVo4kthYIC8PS0jnRd2uGv3hLkz5C4nFtPWMehp4
4ALQTMZETOFFlUg/slFBY1/EPlG4D3QB/eENOXjV5PX8pyxMh40CaqCWMXiNi0BmzR3tsv865qcr
O8zCMIV2rtYpznclJsOdegG7vquh99+YMvvcy8utgbsqh1LBSjx//PjpRzasLmgL1orwNEgq3+n6
Z5l6OwY7G2cGNAfSO1XHN3Bi27FqrVa5lAStRN55bgHVUnwBHb/L1GxmQEFSetWpr5fNzSm5vEsi
HQgXTX8qK4Yz3ZSV2ZZOvzI1CzcEWwKM0WagsQmrX6Tj16T/WTXDLjbdtVLV1TQHCU5JW29cQ38s
9WYtBFHiigKFcXxIE+99/xE1Ur/myDAZOOQ7IHmTOLs+P2YLa862qc2cmle8QFdG3uXBGyQwaHbo
9Rc/ePbpyo1kKWaseWdhJLqyp/IXLJDdzdhDOW2W5O2yD7DyYxhWXV6woNvBCeXW68ukZlCEmIGZ
yQhSPXA6nVzZpBbWrw2d4lIDPcVQC5Mq/eHhdPkIoKm7dYEVSeaQFivLeKmb01S9W8Z+McQBH/ph
58bNdTi7N95MHkNPAh2SrhyTl7o4bQfvuhBSu34cm+oXjLfaBDTlL3U8vBE/3jdeeHN+Yv4gQT64
iPqnzt93MgWE+qodd8wbkzr4BW5/ko/AZLLf0A1PpkEneLnYVCiYzbX/ovrnKntkNE3yrL7ymbsd
nd9V0W+5IbuqOXgN2wU638mw20JOJxmL12gIkjAnz1xGK0fBpYGxUghkGjLhdQZnzVTetWF4b6qv
tJfbmIVv54dlqQfrvCB9vJMNILhBqdsV+4KjUmv8KIV0Azw64yqmh8v6sXII893SxHGNwJ68bQ9o
C2QMHQy0SOBzPq2kxYXI9q3Tfx2qXkJOGK9PYVluuc7/g4ntGkrqNOYfrR8rbeQjrUaSm2FHRvLm
R1+Cen7Ju3h3fnyWWrfyRqcJy/WM1pXbyw2H/tVt1s0qKXwQiy/qwsZgBTDNJnk24Uka9JexFlcy
La6HLL3sHm0jsOZ2qvwwGIddy2nimu42w8Mo6auVqvzCANkgLLeisUgFBqiNIBjls8JJoIz4K5i7
bGV8FrY5G35lHNH2xeDCibjZ55Ha+FP62HffwuImjbJ9SK5puPbiuNTV6SPf5SLIE+pOigA5tXa2
DFRQPH0/xf7wpZ/nG4BGfwod3cd5uL9s5q0gr4kbTKWhAyqi5c5JCd9I7wTn7dfouguBZ6uHxU09
w2LZG3ZzH+uvA1M0funoqOXx/AcsZCnbIHd24jDs8myE0opEtcNT+24CymvAy4/jFys7xNIKswIc
/uwz/FSwwob2Vvl3zPlu+qfzv/+PT/0HycPWDfNcF7LqAdqe78WW73hy82W6r79kd/oq38tN9vXF
/0Qe3dvdvKs2byT5/Lm5gnBZ8hl/ltvr9NO1eMi2Y+Ina0XmhauWDdyavRl23x3BL4puezGBn3BX
+XsdQ6lWr2zrC6vCRm/B45RnGcVHa+HuqCNuTduvxOrCXNmgrdatxEntC8kYJWsNWeyY5xsZrHny
LTV/Wofv4jOIBz/tS5x5cvq9Fm+iepnab+eXwlLTp/+/a5rUk1eNXjfs4Cp3C0H9oIrxrpitRPrS
kJ/+/651GkplOmH4z95Ajszj0NMY4oskL/zIVgmjcMJwuDecEmTKu6TugVK5lipvyUqYLI2NFYHQ
06lz3JbHnd7wG7ZZQ44sNWvtrZkDPS0x8HE3OXv4DSVutR34yk9euLDYgBcFQgH3YAj9c2wpzoz8
mqbhtsWp1WPiG9C0cxVcVga34VKsb05yrumAexf3enh7+E75pnOt/Z2sx9VUtTBYNhim54a2RtNx
N2+9XfBTr/z6hYVpg2AmF4SOqS7m3TxGbCM6+chPknYXxZQNl1K4vkUKRYJdG3gykTWcwUc6ig0v
i0u7sAILQoY8Vgz1xobQDfVfYeix6Ye3879/YXuzRb+gLDxXLfhcuw7XDe0eK/Va6Ccuny9r3j4W
ZzrNgwbNez1eIJxbEzwpahLirVxEl+bWCtvRg95m56D9qmqvppJutFmr5y81bYVuxyfhBCmGvfNQ
p4nVVg0rC/LjdU5tdS/4RDnRBImaHYqBiQs0aNZuZuf3+RH/+GdTW89rcNK2KAs8qYogTVTg7cm0
slSWWrauykUe4eTYYayVV9+L3vvOu7V62MeHUmoreQ3K90AAQdNa3hFt8F5VQR7uMLC93+yxWKZg
JWcufcNpSt5tUiQ8sQqhK7wbmElqN9sPTG8vGfjIBvlqltYx4/OAVzECJ2aJ4khZ/rygber+Odu9
+9ktbgcy5nX/KXBc/2qI+mNlorXLx4djQlHu+HtM4E3XmoxN3mvquY+y7tyrChYcl5wK0LhVwoE9
+OhI0/AjzCf5nWTRU18rZ+XYvPTLrRVZZlJNcvS917YDRD8bm+a+mLKLDuX46aeU+W7QuTMBgKji
8CGDT6h6y+KwZO4+bjnqCfupRDbOVjaRpe+wVmUH6oKs49T/QWYRXod5TqukdZr6IksIfMmp33df
Ao3arFEQo34tSTh914Vu4Ow2OSiinl+eH24iaN+qsPRsTHOAH/xXBd42v5bZ2Pk76s5zd9M5J6JV
PrLsokoLOrO2FM68FBoHlfNV1tQzOyIA+buOPWiWbc9/zcfvAejB2lR6EDBgNDyZh5a63U8+Ku3L
pM2NZ/beNMcKjHQe63HD8OKRFWA+sDh2tmDD18W4GaoCF/jzv+TDjQI/xNqC0hgEI5Q13FfZVKLY
RmnZ30LNBZp78J9eK7EvTJ5dm+nHAEkdY3rPKnB0Mj7m7m4U4NJ0MgjzpDakbVbWycI6t+s0AMKD
IWVi95XHMojug6JvDKpyw3wReJ26dqUGNgQil4VwDl5XtdMWrkXRdaHBJF7JZgsTYtdpsqzmOcqT
5ZG4xLlrvaa67SCbutPaqy+bc5sSF1DSQJmQsS+MuuyB+BXNHoe0m/qkmQ0sFM6vrKWZOP3/XUYQ
/dCjvh2Vx7QP2r3ndnzn+PlFRydMg5UPiKPw9qua8qg9SdKkiGaQyyKYiVy4jqwU4PHYpxNRWEdu
wMY7GBr6xVUGvJe+vmx4rAzAPOUFaeCr28Ad/XuuAvXi1qveXR9e3DA8Vlh7Q1rTlrPiSIJK7cM6
MPtIQj4zHTycMrWYwMIUAVQB1kiQC8vWLrhkRRiXdJjSr6TvGn7X1zKEoJnvkvDZMTy96KICZyRr
r1ep4Gnut+q2VZH6ToKAPWSd9O8zaLX9OD8xS19i7fjFbDJMxlQcnSyov6g+EldZRmaZFM1agXQh
H9qEOaYdWmuXiyOf4EpmJKStSAvzNo08LHKwAC/7ktMXvotAQyAtGwRaHFtw6LeNgJInx729n91L
e7BifIQpOZO6Lo6iMw5AKuWL7zG6mcc1XfKlybDCnAUh68BRLY4uZ0F/C+mBTm2oA7wBSm58nlaS
7tKEWNFeaohSux1Vt540411Wy2lHe8PuALPKdlBzuuRWhtVrxTy29xrPB3FxBL26upE9UFvD3AzX
mdutHYaXvsQKfKcwbhm4TnlkoQ/dUDhdbophgJXp4L/FTXPRcxF17cIQ9HmiKR9mcWQFamZIv0iP
m5qE4g4AOOfl/Ppd2EHsmpCeNSeTlxbI8YMDEeP+c+uxfOXFZalxK8y9wMthLdZE95mpG9A4MoAY
+efWEbO7lqyWujjN0bv4k6cya+Z02KPitvMT0TVhnQxz2K4BihayvF0ZYvGQssib5ac/cuo9e+IF
dLzH/FqJ9FsgHZX4Liz9LpsNK9bLwMncqW7lJw+aLBveZtmjr4N2ZToWAt0uEkHi3g3GSchjPIvu
mgtIsMBg45W59X/nf/5SB1aIVyiTglEwyaNL8lf4RTnJn2OVIqO38px9Wjn/vIIgJqzo9gZWiLQK
5JEb96rpU5mwurspyJcRB9Emhwzx+S9Z6scK8W6UFUhxSh5xN5h+aAPJkqIUw0ZMxntVGUCzcD1Z
00j8eA0Tu5AE9ftMCSHlsYFS+ZD4hev8RuFx7Z3m41khdimp9UzkB3j2OgbO+BVKKWI7kfKliVdd
FD4eLGLLwxPT+9C3aPwfrIEOAfyY7htOFORdYGYfZ1/0WKxpcC3c6SAZ+Xe466iAgkYQpAftQ8OO
9I0q96WQvtmPCpavgpDoZ1MUIWpPqCCUSaEHx4X59toRbGmqTmP8Lt0YJ+yrdM76T8ZjoM90g//o
hnP59fyqW5opK/wVnodlljnyCCvgKgHIiCcO7hFJH7rxSoZZ6sLa7KFP2oioSftPtIfnswnJI8mi
7LpizF0JnaUhspKAnNsG4OaiOirV5c/KDe/GYMgO50doqXEr/gMRO51wsvKTZ0iGe67sR9dvEgWv
4ct2FEBc/57iiBckr3Imjz3J5e+8kPTWgX/1Csbhz3383wxGbEX5lNUzXGY0+QEJOV9tHe8kwpTE
A5tRymQTC9Sxy7lqfeCIykp5SY2CKt0VUOoatj3xYcC6pw1sDKIbCB3ocrxHlS8I32TcBGGRCHds
8leIE/jhs64J5c+R03h6Hxft+DgWbWWSDkbGWXg14HAn5ius45lAaYAQH4gXMcyj1hsvrWIdJSr0
Xa96EVUnp/xnRpkO8u1FE8msS4Y0rYPaeSyPpkP1J8SLEaDM/sv5xj8+oMFc9+8p5M4Q0iGfqwM8
tuoNCOVutTE4JyQCUmRXdRuvlswWwskWwk8FwFuxCsqD8ekXHEbAY9TD3sn0Wjl6IbfaXEnDnNxT
RSu+ZZk0G5pLZz+6Jd69ajPHG+7S9met+mylErs0cFYCCkwdZzUp1EEP4W+Th9/TQbTZpvObB6cj
xdrJdiGKmZWEVNhGlYGEwEF6rNjBy42Cjg/JrvOzv9S6lYAIpD/itpfiMEIEMiljNX13GrOGyV2a
ECsDEUF82tNRHYIKj4SStECIxe5/bVUFu1PEbqM68H5e9iVWKqKDZ5wunuUxm8Y+Qs1wkOYz5a25
rEpFbA6lh0wDFVq/OARspgnxcZBNIUwKuPTqklqIEJtLyYvO5YVfxfd8hAdLD1VvxvNq60Srh+al
HqxoDwTzdDAReQwj0++jIvSuA1UNm0Hl0WXZ6h8+ZdRFczzw+L7M0mtvwIVV0LhZaXxhRdli+AG2
XhRasvrgmTpNSh2+QHdPTklaKmczw1h9M/d4Hr1se7bZlBoO83lJW/JAISxKXryuzsyOOc6gducX
7UIOsQmURtaCdk1fHzhU3b04FCrho0iTSo/PYggvfEAgtjB+xlFYdVKf3QM+Mj+NLYO6f0TSYeWm
sbSqrDiH64jXlV6pANNt4Ona0PuSQJeZy4uYfZREdnC7yvgGauKHjDgVS8aeenpb6HStxraQBm0+
paebOR0nXh50X/InowWPNkXTkjWPtoUBskmV6RD4og7i6kA7Im7oCKEo2eLSIpASz6+kpS+wA7vO
c7cjeXw/QtjpDq5jzje/uswcnhKbWdme5AQb/3QCify0TqKuS7vEC6dxJQ6Wfv1p3N5dFZSC+wh8
IIoDC2JcH/UEyTQ4HEhyCY8Kv//U77v2I+G1anZcefSN/kkBdU+YI1ZOqQsxbJMsU5EZx+RaHdp6
0tdZ6NzgwV3t3Nn/RFl+dX56lxaQtU+zwCnHkMDhVo9Mfu7zuXwOgiZPhoH9Ot/D0hRYMRwM1Kgy
zyq882hg7QtRfxrGUq/8/o8rQyA7/j0BrIeqDXNF8MDDnDuJl3UsvsX/ZvhfmhJopT0wm025o+HY
jN88H8Z5a/rkC/Njsy+DeGRBBrmeYyZRcIZIGwQ3p2HbwScAGlUpWTlJLcyQTcCkbdvIYS6CBxJ7
4htp6A3Tc/2rGVfrLAszZJMwUwrQVROT/BCgugI7XFjlTPd+IFNxfdESCE8j+C5KerhScT8cggPD
ESrYlWUes41izdoT09IQWVFuMpp7rIvUkTu4T48Gu7X2K+dmTjlZ+YSlybYCnZeZkwJYnB9aOKjt
9IAHLC8k7UOk1VMVFGuSFEtTYR3KW7z+9wRSJoeMttWt9kNyC/aGu5LLl8bJCnajC+5UI/UfAhH5
jycBhD20v4xIKlGtnJYXzlG2oD3cv0MOswZ1HMN8etSRp2/IWOtrlbbq+8nGNWyCNe+5hdgP7dj3
Sm2gWRnfe0zdnQ6FulZ3vdHOBvCVHBC5/nPklmp/0SK2Sa1jMZUpWEX8oAFKMNcatcnxRxGn0G4/
38HCEvuHzworMQkZc/dQxvEvnBdekOXnh9lJDxFdXccLC8wmsQZB2TVdmAUHybri+s+ZkJXznFz2
CVagm7koJTwC1VFFtXuCnQW/3VHPV7HLvHsv6Fd2xoV1bEvaU51OyiFpdWxD35t2NSA5O+iTTIdU
V2xNo2qpEyviW/heYy0V4aGFS1q7CfLWnbZIYEO+84FmlCuJZWlCrIgHKTOFL5obHrCBtVstavcK
XkD+9vyELISjTcT0Yi0xWEYd1DhUtz1nwxPV9QEWA843ztz2wZ35mpL50vq1NnpQsX2dQkL2lnDg
jlkT1w8AXs1P3pQWYOYO7Ov5b1oaMSvssx4Un1xC5gOvjBXbZYSKdkNVB6uJ8x0szLwN4sskUmTe
x+4BQNtuM0p4feLJv4SEwypsYeEbbCifdgcNqPDsH9QcoHoeMNS0n2dAU7rLlpUtYG9A5ueT14cH
Bj+vI3bDYkhiFhtvJdKXxsiK9KxkU4BaZ3gwYyrHrZpNXCSmi/W0KwycOC47/NiK9Z4UvmjSoj6k
kHHYGFfo/UmT3e/rC09xNp6vDImRqkSEmMDQW3qyf2dDNH1OiSw20HlxVxbVQnTYuD7lx3yqG1H/
HwrRU/Wt7J35ulJ5n4xl+e380l3qxdrhmXAgZyJYiKIrALOyQEoZi6h46znUqIv+MrQCsVF9aHKc
K+G5B8Rit8kmyKbqFhokRaHWXpmWFpgV5dQVc16HMQrx6RRuigA44LaMfkF56u38UC2EoI3VU+UU
hzxo3UPr9fE9WKHycx5Ca++yALHxebJvm2LoVH1sOexqPB5MN1XdgC+B3HLRUzKxEXpt6MDh0JT0
YJy2/E6HjF5JRxQwiayguXx+lBYWlI3S43HQG5NP1TEzlL5Chzf4opqUJTDfGP/zkShX7nEL021D
9dJGuJnT9ORAAK7ZeCIsnyHL/9DBDWAFk7I036f/v7uEaA5JDz9EzdgLw1hs4YLlylunQP1hJVct
dWDt5GOkWni4mepIUdEwdwqqUQXQraEsX8/PxVIHVnADBWTAlRX0QE0MjYvMCa+Knq49Si61bm3f
0o1V07KM38L9KNvySZu94ABsnf/tS+vICmciFevhWV4fFR+9T5wR+Sg8ShJSmCappur5fDd/GAIf
vOzZ8Dxa+TTCU3R9JHH1k6fj0zjJm7GExDkT6gl8iB+jKMlWKnKlAexgcf49Ogmgn+9+4Stt1J7x
IUA2zrj9GDKZ/cn2gYZ6uEWRYh9d/LhrsybHocGLKwyibg2tvqU9HOFTROT5L1hYBTZiL2TRzBVn
9bHwg7eh593O8VYfCZYaPwX/uxAM2soxRcXU4eTDnCVMGgSfO1XBr8t+/Knfd+23g/RnFjbhYVTw
OWKzY64itz9e1rgV3ibyItHA+vMQ5CR95M0sHya25tC0NDJWaEvPN1RRpz7+QbnEXllBUIGtYXwX
kqsNx6Nz5LWTzquj7nxsD05e+Umaj9BU4F68pgO/GHpWiMP+PYNFtiwPo9tUNNzRGs8a9+NAmuh6
FCGt5wTP+nBNhluXbOooSYvKSXfAvbXFfda0FXkZQI10Po9mKNfO8h9GZBjH1qyRYgpF7hI8rjUU
ZgRdXzp7j/tD/W0SXto+TwrP0yux8+FlK2R2MbuEj7zuqRZ4XAvj4caUtbMPoqncUGGUe4/SzrOP
iuTugvWI3qxgqmae1l3XymMl3eHI5lL6iVGxWNkuPx44Zle2eR83QkDw85OZA/MNMA/gXinPZbyp
s7n95EYdNFnPf8nHgCJ8ijVJMgp4F/tR9tAqgGrHGFnnBIoxTIeJKqYfZu5Btx+qO7crX9wmvyRd
oFsr6MY2B2lCh+I4iCjUuwyqB+JaOxW8ys9/2IcFKnRgbakl7lvEcUn2QOZwhK/fl9NXeVT/N3bA
pMtB37jVRe806MuKPpHRuUEdWh69AiwEqT36NKTQSz//JR/mJ6jcx39nViiZjsNgKnFsGlN/0ywi
wRUhpGi359v/MEOh/dMIvsvcbKgkHLU7oCINfeqqSDzJMiI3BBjilR6WFpld5SYOcDtNjCQoUT3a
5LTbFNX0VhAt97yK+YNgzU0rxm2c8ulHJNe2jT9J9p8TCT7tFGDvPs3tTUDD3pMn4423pgAPIvyS
QmZjkzUAyxEfhYXUkVs3UreyKH/VI/gd5wd1adKsDMHrFCs6zMQxx8Frl05R/gS+nVpZEgsJIjz1
+u67mEvHNIZJ5rFn8EQvogyOQUzrKxTeD3Ve9/vLPsLKDWmV4gri4vmIybje4OlD4NArqs1lrVsp
IM1T7ZgxlEfaV2Xisji6UqO7ZoWzEP92MRy7XRmgmCSPbZ4+sAx+Pplhv2Se/QJUE15RQiYizNf0
ERZXuJUCnFBUc6NEdazQg+rUz5HlTZICdznAmHsXy2HrZNPXeXK+jT75cX4ETxngg+Vtl8UrzqsC
lSaAdLPwXkPPv/CV8xpNtdjOJL9uVDPuoa/UbYLYXdNuXVjYdhHblEA1jLEf30h3os9l6flv0+BO
1+e/aKl1O2BBuVJ+BwB1xwkKv56n+/pbX7qgeF0WmHb9uk5NWoOLiMD0PUAmQUWrxgQ6V8PKhrr0
BVZo0hRgjHZA4NdVHnpJm0JY8Ll1/UGsVAUW0rVtvpo6pW5azuWR6Nr9DIqE+WogVHojIYi6UtxY
SC925bpNYfud5544gmUF1VDRevKF1aL/mvM6cLZh4LEv5+d76WOsXZrKGqUVmC4/mNwIWHsBkXM7
0hk8D0BOszUw+0IusGnnEmYLuq56ecSlykucTN2LAKd8AJdfaaz/C9xi57oXwVpCZlewqWCk1jVI
Bimtmo0O++HWF6u33IXlZRevoS5Qw+4uCh9oxd1b3aL+y4VcOwostX46Xb/bVwhgShCu9mHx7LTQ
YBmA4tTuqsbIwjTYRHQWwq4APqvZQ8lhfTb1U0LhfNa3oYDn9vA8pOPXKG3XJn1hEdvl63Y0eTeG
IKalAZTDccjtNgCPysdYaLwpTPwi8j7m2wr4XtR0LuIKFNRTP8TAQvhCX1c0bu3AxnMaV/dFeTTV
+MlnEd3SvOkeQe2uX89H4NKUW7swwWt0zuK2AAooGp7waFweimAVvbsQ33axWrs4QcTVXBz/4GhE
6WZJpUBGk9L/fdnvtzbeomNjxM1UHt3QY5+KlnbTdeRSeZGddsjsUrUOxjnsepU/FEXg+3tgTmjx
PHS1AyuPvp2jleLZwjTYJevWV1NXdtg2WFM2iWGoNkLXo/UvPI/+U6+Gj16G0nR1DIIxf0bDgiRy
Hs3Pi2bBLlUrFxYAwlfpjRfgEQf2ktWuON2+L2v9tLrepaWykqUMYlAaZc5gelvE4Ow+ZRXAJisH
3YVcYburptxkE+NQx4b2F0DypPP2rifnT7Bpf8ZJRFwWa//wyXUzggaIWBtlGED3IY7q37Vx0zVV
7qXPsGKZo/aR66rkR9qhSM2xqLbTUAlg18R4U3o1mIHnJ2SpI2vb1qTGsSMf+TGdNHTjeRNudJPr
21m4YuNVMvh6vp+lqLCC24h+NpUp0pu2Hk4W7XP6I0qrfCXmFr7CrlcHjvD9KfCh6RK7b3JwYidR
OngpsBltXJzY1h7nF77Crkw3AUTSAffH8m2rXG9U2FXlPk5HPAufH6aFe4BdlAYTWhWyRPJw50GM
G5TY+qcK/q6PBXiy3+uo9V4jt6rJNjJABxCkmMvC3q5YQ9pcChO3+VFNwv/WOiQ7RE12kcliyFwr
7Kn04J5Zldg8vEncg+afugntlFzZOU7NfHB7ck/T9S6r1OkoCsyFOIbVpD61UPu79XIoq6l06FYS
11IX/t9dtD2ta9nP8c0fZLuswu98AkUmDNcqT0tL2Ip4d+CD8bqUHyNtjh5LHQ9Wce7rYBx+oz11
EesMM2HFO5UO5BwHJz8SM4JuWLOrIVTmsgvNnyv1u3lQou5mJyqKowLVf1shKe6bnr5MA1w7zsfH
wjTYRHKShdlIwyE/sjwQO7gse9t0oOV2Dup6d76LhYmwaeRsbDPX71v+p9xgYsK+kibzMpQ1qi3p
qmZNVnMhl9jagrBKrE7eKfHNyT64rXNwI6Z87a1iqfHTx72biSCThDtzmh81KifP7TRSd9vhuHyR
rE3IbCp51rV4xPFR9HWDPN6q3m2yZEzL+PP5OVj6+VZA96AThpjr/EjrqXsUsDk8jigdrNGqlqqJ
Nn1c4oTTT6YZHkBA4ve9z39l5OQ7nlcbaGjVyegD+UhUJe4DKQswV8dt3V5YMLfNON1qdrNOCH4M
44w+paRWcqNzz/nvsrGzItwLqEy7DEXmsOzq+Kqa+6a7hzAV5KEu68DayikJScwF5t604XSdxY3S
m252YUtxvv3TFfXfbP6PF6fJTI/2cbaSY1h+rXDfuO9M9UJNIT+NUoqvcXzRU2cY2XzyHobRhT/n
kL9QVVyBg8hOssq9WpuLhWLiPxadkvqpU3eoV3i9OtRp9jjl9Glyy3AbcWBxTg/oqMTcu4bL5NIV
FtnUct8PXV/oEHtJEYobx9X1l2YI4VtyfoI+zpCwivs7uUiYMFETTthDSBPfmrwpNh4dFLDo1bgn
AESu9PNxsv/Ht7NX8egHYALjMUbf8ux0haJsfoTXh1gD4C2tNWtbh8+Byp1hRBdmDBJVwWjDSJ8m
XucgC1C33cDex7+sYhnF3t8D56d8jqCclR97DeGHvXCUO92wRkLU7PzMfFyXgfb73x14+Qz0qJqa
ezWPEj65ArKPUQTW+ucsAysyKHh/V3U6WNkql0bPygScjXmWQX7w2DmTs3Fk90BaHz6xTVBvlFc9
FXiPWilkLqTsyCabz51TxhrwsmPUqzGZS+9HHPfPuSe/hCr1ElqDfNPCGhwp5gkog9uxdn6dH9SP
NyMgTP4e1KwKupJlfn706qD9pPIBurRuaPqV5hcG0WZ4B8YnOhD4sKDDFoRNWybUg+yWM80/AGco
k95N5fayT7GOBW2VNSEIRPJYzOp+EopvUaNYWw1L42SlBbxwByOIBHgF0upb2w7wJKjCi1gK4T8u
uFrOoXJCEz+oIn1Iy2HHleaJGvy7eFZ3UUbvRRftz4/S4lqzsgIeMoFACip9Oxp6EwzjlJzUhHqp
R4BzscZo5G7mKH90e0CZC2Z+nJ4dz/e9NIhWiiAyyFLg3sSx9GIxJ1DmAX22KIM1Kt/HF8zI9ss1
Mp5EUaeoTuEdFfa/tx5/9mTwe6z6Yx9BVwD6jsnUX8Zgx7xZKSICpipqHf///bnTzLZgBDcr6W5p
e/2H9I0qZGHgGwdBsea+wmZKKoBog5K81U7JIOPvPtZByfc1U7eNX6yhUhc2QJsI3vO5hTGhx27S
Gqcenkb7oESh1XOQmTpArVcOWgv7n+2s24ZtJSdeNJ8YKhhPbdOU3mPBIU2UOLQJnOuLVpxNCE/r
fChKreBCKxFdJ1Rq5YMdfL7xpZGycoKu0s53HMVuuBYD29JxyK6zgLU7PuA053Ukfjrf0ULc2Fzw
tK0a6WmePuieOQ8QNRhfipjzlY1uqXUrIUgnCoa8AyykEZnz0gDsPu07P5zMyjAtzbQV9QC9umTk
E7sZdf49GJwC/nuAmuMEv3bbXOrBOhmkM7QkokGkDyQ1BeRiC4ZTDh+m4QlsrIsYimH0Dw88dqlf
eQ4UBL0UooEiovJBn848lwWEzQNXNWwWB0+zG6WyV07AKmjj4SvwBmv6BQujZBPBg7J3/8fZtzW5
qTPR/qFDFRIg4BWMx/bEk2Qmt50XVZKdzVUIEOL2689yzstE32BO8ZKacqok1FJLrdbqtXQ1c/9c
8m6IXRpeXcixnv4/LuYrDmEK7KZ8Ghxkdv1r2fvYPyb2aZ7a9Bx4/J9Czj/uO8NaJ7ffX93+pV/X
PGtRKOYEUxHhhSmN9AhUZMgcCJdt7k8rXmFi5+bZg2i5IvpJzP1PwYP6wd+9c5jIOTtrwPDmef7Z
Bn/xt1yQ6usSju1LK8RQR8tctlt71NopYgLnbJ6nRTPhHd6y5o9d2aqPio/8fdnYC2rp8wZ1S2H7
0g1zceWi/Ddn3bf787RmQMPtXaA+9CSb4UkqHn60e7y8RL7VzLv0T3EpM5weqbJJ2bRjVzfEE62o
VY6LTSaO+77eONrlEuRqGbj6ictMX0JBoa/+yauduCsQ3fy9iEXXUpUCxPo0gyYmUi2wfhND5dKu
jzehclo57WhXbHhSBLxKmlRFEXmhP2zM7EpQb8LkAjWLZWHp+DTqIIwRynWx1MARqtw7456URfu3
dhMalzuZO9dDrZ5oXfwbzGV6zLshjRZZb7GErqxTU6J3DpnmwBWOT0BgnVSJ6gbQuFi7ILK+iYBL
cScRdT7Z13kZ8gOU3wgU3+wZ3MNaPW3n19fGYB7hGUeRD126J9qG/Cutpyw/+GQKd5XeeP8j2Toy
BUYx7ZIrbwP10waHUkQ1qqGGrNwq41u7l5hIOFaxohxkSq4qsKHd876sZoc/krzBuRUR0PoEfZRr
vCOcQKE+984R6CItUSJgW0OQX9ywVBWLoB/mbE3eilVNaIZUtQrTwLGvN0JGPSD+raYm3Rd1mXgM
uyt6gBSD/hooBgBWEOLqEPnUCjci35XT3qx858sU9NbckSsNgg8Q3K1jnXXhS8dGtXEQr5jHhPVJ
MncF8ypytWvSH0ToyA+ZB67SXXuYWepepaB8AYde+Q3FQO05HTkHtrzeulytfftta3sVROhpDDoJ
lq6nERJCjxUdZez5yEvs+3YjRHHLaR7TLi+/uRZAlSponbN1Sxnsa/0246++HXLl0rqRN/2cSjHF
xeL4p0y07sa3rwUMpuIwwfsB54MAMhAZXZt6z6jECb94PQtAneL6IIIIrwKlvEd79prLMk4/9w3L
2MMUm3kuWI4FW3fWc1nazvt5JF/vN77iDSZUUDZgOi1nbJB5gULFspw+p9xfHjUrhw27rfVghCOj
a2Pzmhg7aza82CHYa/JGgE0rp1ub8Ep2w4QHVi5KtKsitH5kwAkeC9Q65BN57MoFz3c4j2NkRP+1
/OrRtrd4gle8xMQIUtfDs4TfUOgidHOQcE+y9DEDY9UW3OfmEG+8hpgwwRz80iHpqH39cyXJR/bJ
VUv3jTrpv8swj593Tb5Z6D7inQ2PHwVOlqqZX1LNx082HuD6qAMZ5y7xEM83UYOUWbgxgAbrynPA
xOnt/paXjn2uOBk20gArC8BE2UHXbuCpM5bf0i6g0eSAsU0X+b9cqp9zljpRalkiWmzv0WLFlvT0
yrI25V/a0Cp7L8cMSVRbHP4My+1AoUgcRR7uT8/aKjM8R3KvTmeiwXTnutlzy6h1BT/jFuhkbQBG
II+6qrZwNO+vcHX33zzwwg9txjI/nrKm+rRrBCb4jvWZ39U9RtD6tQZoX10lk1vMoivmMSF3Ypwn
qQF/vELFhX5navSHx3oO5Lxh/hUfNCF3uQ8uGStz2Jn6eRvNIbKjttVaj3W46AeLbGbL1sZhHIpS
oSSD9Y2NZ5SheieVkh/9QKutx6615m/z/+pUDIQrGme02Zm3EOyhKSC7dT+pjeTMWuu331+1bqdV
PXhhjdYHbl3n1rGuSMt7L/vWz99H3/02Vta5KZwLBlLP8f2cnXHddyPoHlSJ5uBbqEa8vt7vYi00
oIanojqxmCc+5T9HC5XTUyaj0SqbT/SWo6pb1OU5VthBrBmpw4GDUNrJ8M/9vtdWqeHGwaCLRTiW
dxY9JBnH6fOfRCKuUv9NHrh273eyMssm0i5VVat9P2Nn5abpdzYv8leY0ex5X+vB32uorcGhB+Vh
+v/2OTzjWVcXB/fG5KwcDia4jk5zZelxds/BxM6ltfxnE/HLDkb72KKgrA/ku4L07cnB/+wbjuHP
oCAmeDy2vTNnhTzhdZk+Acsi9vA3eb4JqgsmKexisfOf4JsDsr+WHLQbRe2Un5ZBbEL91ybccOt8
oTmqK7L8J8uZ+oyHKPqrAg5x3xXMVNHl3J+d3PK9swz4eEBG0Y4gNMTiUPFdyD2Hmi8DCziM+xYk
YEc/zfRjyu0w5rxkH0fVOnucAl38vTn9Hy/tcf4Qnh3BEDvj+USWn0EouqVY+ua2hdbp304xF61N
6CzKo1oylcVjyvox6avMKqPSH8Su51t0Y+xcvACAsmB+dgxSjfxI2h0CVDxuHA5rYzD2phz4kLKg
eImzpF2dQof+JxS1QAU/b4k9r/Rgvg0IFApAcdXJjjaqLE6tU4oYKC7n7KT5Fnj95rb/E4o71Hwd
yAInp+VkZcfed+0zpIWyOIM/PLCur2Owu2yFG7cb9lv93H5/dZKyufJTCOXkR90vV7w7hVEpyBX6
EAln4nFasg3ne9O1MR5je3I86lWOh/Hk3lgfMouNZ7sSW1DN25791ihuE/VqFGHqsrbv6+w4d+nF
5Sw8z3V3rR370KGg8uiUSEnjBrvBcbw2N8Y2VULdSSxDi7FUzD/MdvVkA9F+8LLmXCxbD7JrBjP8
PJt8SDuGEqoFusgifyjrI1v0riwrpsPw87YLUBO2zPlRSt6fHKioNDoK6npott6tV77fzBQv2TA6
ulL5ERoTULTxAQxrgDgJxRZia60DY86rcFaLB0DdUYaWGymU0x8mP9xC36+4uJkp5umUTtJr8uNk
KRmHTt/8aHyG936PbkK0VnzPM6aYpyXe2pFSP05N9n7J3CaaLXnKU30p/OA96qb3+Z5nTLZwAMhr
Wjs7ou63jbndy6hUAd3Yble8wUwUD3k2Zw2Oi6Nuw/fZlD9P/ohIdMiOhVfvSrI54Gn928HnGRJ+
oG7OjiMui8CWuTNwCfJ8P3RamQczczrKAvXwi50euRrVo+D8wVL8iifSPup5Ux642xzv97SyT5lZ
1MzWuvXFjBl3y7Nbte/cJQHv2/cib859o+Ou2WJ1XevJ2NcbO7OawBqzo1DhOQy/ozr3EW8fsfKn
xAnKY17oj/fHtOIprrGzUzYiOkddz3HyfS9mBNcQpytFUshgS1tmbTCGqw+8xWN8OqEL6T6DKCN2
RBtPDTktS36s5quvvI3F/GbY7lAz2+qDXSDLlc6OvF4QujkxmODf9zw49sp9Kgd6Qr3PMxgAXu7b
bmUPM6uy08LJQAiHk8Tus57GVqNGyJZbFvM2XH9taRuuT1FjVRV5YSWWlf0o6jAhgztFPp4K4qJR
l8KVe94HYDgjopvwVN4AFmMlpPF88P6X/Rl0Z/PzfTutrTHD/alFUTxGsZqh8iarM7GmDgLEXjjS
pKKTHA/3u1mZDjPBWoDfw821zZPsllm3A9ocvCKdNlpf2SjN7KpMwVMB3jQcWEXXPwyNbb+H3nDx
eUbCChrvfvmwbxSG66OekvaKjDxpSFW/tLTv4rTIu42b/5qNDHfXme+CmKrjQFX5sTv1OnLwPBHd
//Q1ExmOjrdYlKI1bnp020xeELpZ0xBB3bwC5UIAla8+cnJRfr/f2dpIbr+/ChpL3WQ+A7fjUXCU
9HxpgzYXT5kD/O3GaNY6MM73BQlUUVJcPSoI1X30FCfHTpVbKZi11g3XLmRvWxPHRKSo33q3zDOP
Rz3Wn+8b5+3kkkPNGuySowRUuZ39ZXTBqXDgvq5Azd+nAKu3SUaIIuKoBsSlWUTrig/pA2sEHgcT
BiSN68VEBCzbWHMr7m8mU5bFhShHWoB5rHTqkwQ+DmoyxXgq+mqnNc2aRLcLFk5ZyRMwLuPAzIby
wtKl3ELjryxsM3+SeeNY9CAwSEg/OQdXVSfQIZ9RJPy7J9NWodTK4WWWJrJCBVkxTaiRGnTcMH1E
HvkCKYVTKYcjYo/Ez+RDmA/7zhZTn733edCLCnK34JMQ7ywvc5+WLAW9s9vxuKZsiiH5Ux3ur8cV
A/5vTt/pwMZjWwkwJ9Nh8Sr+0BXteNUuiuRSyXhyv58VrzLT+1nYpWKAnExSZ+ChHyiBsEY/bx3H
KwvZTO4TvMdP/QSfDbrROo99o2InSN2DS8jWw9eaoW6/v9rV/LYKiGMrnkyjOA2920bLpJ91T8rI
mp0f+6x0G9+rThQ0nSiAqTxZFlIf8bi2vK89t9yIitaGcJubV60Tb2ALOLCtmy+yCMXp/OMSsC6m
Auu3m4diI+5fm2tjf+aWBc3xmkHAvq94bEmnjtKw3hKFW2vd2J9zr3GAfx+tpOTM++jZgGC6PNhK
D6ytJCPeIg2gUdAHwzrtQuswuay/LoyXT5Nyw33HlynU7uUV1HMUJtmr3eoDD31yziEKEe9aQmZy
PyiKEFpROBxB3lQkk2ORuOVpcNzX+u0m8WoJhWHne2OIvanCGfkV8sn9OS3zZl+EZWaShRgnndbY
zduhoYeJuMUhsAjbsMxKzP6HrfPVt9ezbwdCoPUU/ExtoD8FhSgSweZo6giJbTpN+2b4D/brVU/p
stRdylKe2DStIcHhWBFp8Hpwfw7WxmEE7bC8KMc044nrlD9AblRGPFX/DI7zAPbInxCX3UoOrOwX
ZqH2COK0YqTwBRyA4de0Csp3jQrU2cZFNyEZSXcmhcxybZQDdeFYW2EC7oo8DsAXfpq92gFDkL2l
WrNiNLNSu7IC0JR4s5XIIftA1Rzgslb+E2b9iTEuozZtvY3JX+vJOCiI6wnP8ghPxrTP++9hDdAC
+AzBO3GuBu7F89hauAYHI90KglZ2RLOQu2bpDPbTyUp8CHP8Ej5pPvJg2iXJ7lDbODUaVLZ1Th+G
iVWMYZyidTCGF93G/fa2cbyRYTaruB2Gt0LbkWidli+lmvKkGYUVVcN4Aq7vF/gvgUivt8gN1la0
cXZgR3T0GLQhQquMH2fuVEcUbajTmFpt3KbzVun+Wj/GKYJsuddVjLIDpKPgnWduLRCxPSpnQ2xt
5ZSyjS2Alhw68CDkOKT0ao3vChzf3of7u8vbTRNT/buyK16QDE1nKU6PBJTXkVdvVR2vNW4cHyii
lnnXE3bwi8/29DC1v5x853ff3PHVnltNQnkE5LwH5n6ypyfdnuytY2ntqw2Ppj7EKnjohYlfsP5Y
MxpCQIICjD+O+1LJxCzHbhcsFlr5YaLF6B9Y7S+xXlr/4f6cvr1BkNBwYdwWpomFJEzGsMXVq+/n
MALupftyv/m3VzsxmaV7Tqqgbmd26L0+YVMF4tAs7pYaGPZyI6RcmwLDcRsRDmFNJ6xKp0409JOp
S4+CDhvNrxnI8FcLWmzSgobDAXXccZ9+G5B+uW+bt08DYsp310ErGjw4sgMP8CwuEdXYqHsd5JFX
JBrsYKObFfuYldVpZqNY0sYAnOzBb/o47IqIka2g+G3QukPM8mkXoVPF2a354aWeH1WaJrwKXtz0
P989+p5IUmEd6pQfXLn1DLWyqMyS6pIyxx+6gR1CVHHZ9YLazyquFX0slq3daGXWTbVsqkEMAgw+
diMR4Ant4+S3G9Ox9vG3aXq1GbU6dBtbwV5SfQHTTeyHsbTeI7I93F9Va+0bDt2GugKxAb48QEZI
e/4Fj80xaFYi1ITvyg0RUxS7XNx8QWkhO7TzfEkdfoDHPRSZswF8WfGLwHDozAYaUhSwUOqQS13N
sbf4sU+6azfXR4hC7XNss1RaArgDelaMYuLLgU1f5bIFxFvzOOMIdjLW1Ypr2Idc2+rX7KaRI3el
AYhZEi3bVpDZQ9sdUVGD63NWbph9ZeGYVc+I3uqe2jaqePv0DA87cqStpJe+93Tx3/21uWIYs+I5
COph5hIfr8oXob8P8inY0jRZa/o2qlduJVk/5Bo0XofMY5EOv/jhyzD9c/+zVzYDU/ZauUSD/+b2
2dNnpYNoqvSueycxwUsAJqobGgCbQfvvsHwLqwq1r0ffnY/QXNnoY21enb8ts4CzgULPlR1Ae33J
3FNAf/usPqTk+b511ixvuKvUll/aPsZAQKTALIhFPGVyl36DQ0zU0hCCtnfoFBpnWTx3UP7YWIpr
c2r4aEDKxeMB4h4g+LILOI3pg5N16e9dNjHRSgX0Ekavhs0H8U8F9OnkNbEbbHBIrBjcxCkVrEtR
AQyDB7P0Iidk586fL5XcWu5r7RvhcmrjTC9Rk3Vo/M9NcKnt/mC7/cbxtNa44afU7mqENvAlbgOT
VP2zyKTUNNln9lunrzaBpckmliobwWylfyIL8W/uqRvwIv+0r/3bYnrVvp+XRZ+HHVzJOoIpPIHE
adRVW2nklSVp1imLBvqf4QC70/bR8o90+n3/q9faNRzUTRkVfo52IZvzsW/IB9cnGwZfa9oIjkEA
309lhabBa37N2jBG3e3OVW44aD/Ueghz2Npxv3RI1XvqqMMtAM1tQfxvaoGYxcchiijdoLhNpPMF
lQWRqI5BuyWXsNa4cZN1NKqxpdcyRL2Pab1EdHxEyntjN1+xuFl5nHvB6KkZzh8S8SWv7TxS2bgR
W6x9uOGb2vEK3BPw4VB2DMP8NOVXTvcBOIlZZNz5lg89DzTusPKhmr9U5WXh/sY6XPvym7VeOaYq
+s5PUZt16G53wOHEl/Awso2VuGZy4wDNht4rnACNi7o6TUN+pN6Wy6+czSZMrO9DH09FaLpwvhS1
B94D6D75zyDvOdz3/bdzaMREio11lemAogPfsq+VhyQdrkzN1HURMsV95DXlT9/eVWXmEBMxlubI
90tShgmzBY95PRZRkPvDQ1jOW08Y4duOa+LGhgVsuVkjMBcdxOIA0qz1wQv/KbMfc2NHWT/F+a48
GjFxY1MRgCB7KbFex/Y8guE0LZY6GX1CNzIvK9ccU59DOR13lFewg+e/F8F09iDDp77J+sdI9On+
7K+4hYkTY67wi9BFF6o4e8uX0XmW9dYlfGVlmfIcbOp9F8o2CF1n6xJAzcZqo6r5WeUDaFTjstwF
/CUmOgzl4QXI09DNkP3wZRDdnLvAlVxsHQUrLmjiwQBvQHiZMe8ghubQ2eHTMg/nbGHPrWw/35+G
lQ3ELL1t8WbfEysLE5FW0/uJV/0HPS37LuMmCox1S8vKDA9KY6obfWihbVsm7UyC6UDCIvj3/hDW
rGScxoB/NBadM1TAprN6yCdWnLw5pZEtrOWIL5Af7vezsqpMOJg/Vrbv106Q5C37Xi7h9FDQYYgH
XyREizxybT4+Kods5ABWfNDEhxVQofRdbwoSFNuc0sL7FYzLt7RWD4s7PoUl2Ur6rDiiWX9bFiz3
g1z6ydxnMoawZ3fw60FG84Bg9b7lVhaZWX2rm3GYmrrykxCA+IsLus0zSuSLfWGHSQSRt2XGgY5n
ie3P9pPHq0mf2ioM96E0iMkF0Tn5WLWpww5WB8kxC2IjLX2oSrXvCDfrhpndKRL6lZtQ1ukjdFbD
S7NY2e99pjcC7LzqypAWgZcEFXHGi91MC1KeDsoDN5bp2twaYba0wYwTQoErkXTpDyn+evQ7m329
//lrPmf4NlVZNrkQpkzmijzM/Fsu5WPuewd7cR6dnL0bvGLfGjURRSkLpIXaYC9JtZUeXHCLJn69
S6raISaMiHjNpBQN3cSFNh2ETWtdT1fcjCu2sdOu7IEmkkgjQzZW1HETVYC2iolf1F8eiCDvtysK
17q4/f4qjtUB6YIis9wkoDzgJ3vQ3TvouVvPC6XOe5Z2jbsRGqz1dNupXvdUsKnoFlhLkvw9a8pj
KUMS6aV4Lm5/3F9Za53c1vOrTuZmKBsw1bhJC/1dbusXPvofCpm/zxx3izl0xTdMqY6U0gmvM9RN
xOQNH3K3le+cdMILyv0hrDVv+La0R9IHPpqnFaiwSm5337xuDL/cb33NQIZjC2LRAdkzN2G6BHsB
KNES2jVWETMngApSUOLffT0ZTt6Hy7AIUDG9ILC9qt67cA/kpqKW72yXbNwfV05TE1+kAs5n7U/i
JSiz71w0FzKoFyQ0ngmAkMSrtkANa/3cNrJXyyoAfkZVos1etDecQHBqK1xlMOUPpFcfyq7fSIiv
TL0JgbVLhGyaSZq0wikvbefYN0WycONIujnaGykIE/0KVG9a0cHrnxd3mT4tiJuTwqrEFZeoal/e
2kTACjBFt54b9M8lHshOs0VRC882tRreNA+U5G6z82oWlI3HPYfW7mMrwBM/VpDTgvLtnk9H4zeH
edU4aGVzXqLm6JEt1XPe4TW3s6GUcd8X1r7c3PtUx3rU6DS/2hFJCSRmXVE/ZCIg+fP9Dt48UfH1
t45ffb27BC64cEEoGOVWmn9Aiv+qcuhhQ7L5WUKSMYvlkoMLsNnJiOSau6AG///SzSX5DXQRPXa0
8E4VJGz2bIIYj7EJOmSpoQrL6O9ZaZDehWkpQECnG+Cc7xtsbUaMfVCiTKaeBaW/dOa2oGcPpK+i
moCr+H77bzobBmDsfrpRzWw3DfnlgX4ggtaOdegs4hyAEd+n9uiam99Y27Ut+4D86oUtu0PY+NSL
G6tTF2rl9cam8SdS+p9dw3NNhSJfeoMDeiW7iKZy6NJPXMuGJ5j9VoLHMmQE1NyDKCrydXbohIgx
R/bHLh5oPQzdJWhl19inWWBFxm7djb/F5MrykIKtdPlMyWA5jykpenJe5FB0z9QFXAmASO5KNC9m
VkOjQxXQTByRSAJOaomWpevSR50iy4C3SJTbePLBoxyQ4aMK3IodR9WM1pEgU+BsLJY3D03YwFgs
qK/qlsHh9BEktOwy570XlSTILtItEgt1MhtrZq0bY830vuOyurH63yjkRBXX0lljGM0LCkiLuEel
XfjBpaL5cn+BrjiAiacssyDPG992Hin3yPxQgsovjxth1Xojj/K28LznmkBKm+FoboYFwvISxaJl
m9hj0WITmkXrBM7BcZaQfdNdPlr5qQwrPdEj+LxQlXVmXt8x/Qg17ZHlB2eqsqKMhczyXchhfJpx
ktBJZ5xX0jsrpF3AKJ3Gnmh23VzRuHGS+LmHBJ4QYKJT80/gIRRU43bSn7smvFIBJwKeI1tc2grl
fWD1caNs6TambG1NGKeIDZUly22gIDQuIKnlSFEeponuk3lxTXTlXNldFTDGHkFOmx7G3l6icXSf
7y/nlf3W1MApXV2zEAQBl6BoPvDJpsdqGU5dy8KNcHbNNsYeYAni8mok9LdKh4G+m+vco+eQ+cMi
d7q/sShHjoUelCN7tOGZKH+24rzRL3lJvtZki6FhxUxmDMiQ3JStatnjLF0UVy7jUY1p+0Bu2gf3
J2LFTmYImLcgHJg87JWiCrX7Q/Wuogm0tf16Y6bXOjAWKUPJwjKwvv8lROrLJAdLx3wapnH6vm8A
xuNLKYYBZmL0US2Qz8jHcYZo694Y1sT9F77WI8cz+rclHz4PQJ9GuH9v0TGszK6JxHUXGQ4e8CJn
2vY/UwG2+oC7z54ATcp927zdgWPicamD+6Prduzcougxkvn4rRSIwrdJddc6MC5aUtThVFe0urBM
pYlNyk9A6XqxytyNlMrbq8cJDSdLSZ71PajFLvNokYPdQc9RhO2u/RM4iL+jcMoLKmbwfl8CDmKu
ltnTqR99newz/s1mr2L8HNXpWoL05reE0BiCIu8DiqOtL91Iio3vX7O+6Vo6HSSAvtlFTX32Sflg
9o86ewh11Lnj3k4M/6K6DAW0GyDcWQxThKoyFqXNBD9o5Rb/4Nok078txQCQ1o3vlpcxVO1BzdyO
Fyza+9Ow1rhxEEA+ZSIAHsmLRIyfuIKxWI3Tj/uNr82AEQLO9rhYChxGF00bHgW4mUfu0E3RVE/z
rg3aMdG5MujrlrklXKxhfgRG4f+axgsOu77fxOZSx6vb3JIIjQOwoIOvGkIBwu/jodhKuq5YyITi
ghXVWlhdIAAa5BdK2CfK9BwRlIxv2GetA8OJ57a1ChBLtpe5AKmonc9ljOcuFRUSK/W+lVaWUHDr
+pUnC+X6RQ7VnEsrBhqDdLuMNYcM0L7Wb72+aj1nLQj/Zz+/2LT58Mf6k1vznY0b3ivawJ0G26su
N7lP5i5jTLI22Iix1kxP//5ynS2NtudaXLSbg2cVLKgRL1AjQCyIwe0zjuG9wdiCNQFidhfV9Vkk
oP7WDFAD2Ne44b1iEUI7coAGUuj7EQc10mFB1v5+4yvGMXG4ipdWWaUwzqiLDmcvTvdUeO+c2wa0
rwfj8FVhMfpp2wts/8O3dHTd4+1onOzN4GdtCMbhe9Mw8JxqykD6gGsXZZ9sd+SHnvu7nnvAvWn4
bipp06SjbC4a9YCH3G+8Q1dNn/eZ5zaqV34V4E7kQ+UT5pmxLQdBCoHVWx54aPtdtZr4fsN1Wd52
QlpQGy4D+YDqU+9QpXvjB5NUMOXBMFpABlxooX8ycOvHoLX93N1Ox/sGWtnWTF5BlFXrpc/a9sJq
CUpeAaXbTrDg2/3W1xaP4bltrjJk2q3soqfgSG+bTmnXD8X28l/7fMN7g0CHi89v81uX8KkWHob9
RwmW3B/ASvsmRHcs9NLhkor2R/kLIj00bubNvMCKdUyIbg5W7dqy+vqSzsO3m15Z6Uw9noQh3rHv
6w3fpRVRnlVUOHfL9qJ76I90duYf9jVu+K2mI4E0gFtcXIcueJaCVN7wFdI/qMPctzWb0kIc1HpK
a2zNDnQcY5/56ccJZFwv979/zfq3KX+1NaRlCpXHwhcX4S0VRMkCEPrBv3AheN7XgfN3B3YoUwqa
6ObCCOJCiYV0cZvgSgC021idN1P/b57XMckCx5BMU0ugxDKHUxrNI5iqAlqoY4htutKdetg3EMOL
FQOhjT3hijHKYDyMZQ+VyuHoWIO9MY7benxrHIYX51JIVHYiQTar9p1GXfPFvp1ksw2+5AL4niIi
UmwJEKy4tInqBadcjxRQgGlJh5eWjAvuGZO94XEri8pUFJK57p3CohjJ7aqq++7KFuihcFbvuwub
yF6lnR4izqy+jBbEzv8cBiHd0oVcM43h0u3UVl4QhiWAQc0QlRrZvgXX+furaK3xm8le+Zv2PVDg
kLa6BDZzLrZfh++GoC429oo1w996fdU6v1VM15rXl9aBgNDN8KnrgGhbuxuPKmufb3iz5qE7ZnMp
L3pGnCg1OKJBTrKlObfWOv3780XNSjydBeWF2/6ndPZBXSCnZeOMX7ON4b/twj2VTWl90XxeYtlK
6I2nMkqzLdusdWD4bzu6PCyzEDfIckCA3nTI/ihLRoSKfVJdjgnptedsAdNkfTO/1cd/dmofA9m1
NE0U7zzkeTnrIsUz0SzjP3sCzrEv+xo3DuG0aZah5lV9mash+TO1hG0GzyuWN7G7tuMDPw2lkQsl
XR6JHIzys9O/gNHK2XCslTPGRPCKAZp+M52wMlMve6ZpJY60hP5lMHnv+nZTmnLFAUwEL/c8WY7D
LUwp6i7h3VJ+9uvNt3zUbNwuRG+cMSaCFyrVA0ItXDPsKZDfgUFomxeNc/OLXlxiJXQIyn9TlRY1
SmpcdVJ9rgseLWwJqhqF+p1dJQN0SyaW0KmpQHUq6ibJNWwTQY4V2Vo6hiU9qDzLSYJkJRXvySKn
5iJHMKycwKddBgKPJxSFntAtruZAfBVzV09lrPx50lFZ4xOPY8d7epDOlGUxqDTy7Oj6afEkc7uH
HqjXL81RtoJeW+qKKwVF5UUBzDs+joizz2MJ/dBYZFaRhL7X/IPr5/DNllm2gItuIT/Aip199CkU
g9qJk8McUud5zuTy0YYq+Us61PZJO0KgN6rDeBw0+6DrwgKipcmLb65beScaWKJMBO/1cRTlYiPN
y91PZB79E+o2x+MgPfGbiZKdbQQ7w4MK7YLGrQqD/8qumseYQfQOExxO6kmX9GaxjNs0Frx2/1XS
Da7hgpRCBKKgtj5Lb5m+sxRc5LgIsY+ahOw4e65O8JCNOWBM9J9aaEg5oEjuepqkYPY7Crwyf5zD
LH10b8/5MQjxFhSzLyCTryBN4USqgLJNmtXpEXi5pcdzLakeM443Dx4oazq00HtEmJPTIUodzLvr
VHkC+HL+SDu8Vke2U/vuQds3kGjbKj+C7pn8mDYoiYvsJWzAK7DM3zsFvuto1GWOAJANcNGwx+6o
GoWa3CBtp3d2uEAoUfOpfy+bOTgziiuY6EGMfij9stUPagrczy5DndohZaV+tN3Kh0B9qYvq1IbS
RR3ADH3odADT0ZFbQn8NYQXyfzm7tiU5cW35RUQIEEK8AnXp+912+4Vwj20BQgghQIivP1mzX+bU
nnbv6DePw1NVCK17rswjivOQghzA2x9k6oYk50Ed8itlT+T9cxa8oq4UJR+rQV/1bB1LF7v6Vdkp
/CXCcBWXppFbX3ba0KSMNRX9NXAimJkTy7fHNgkysofSR3JcWSB/QvV4fp2BG7uroHXn83lY+12n
u2A/Eysu6nnjL3omus1JGCKvcC7pjgE2cdcCYhWc5xuXPry0IgbmzBMaP5ANI6n7Ri5svBCdCP3R
iKr6pYPwNJfKpirG9hu3+sBSOAvgOIGQ4aZ1N2mGPlEx6orfGjLhtwQZ0u28xdpHXPoxNb6IJEYu
hd+y+t4qGi65naIJOy5kSf/qtwjH6U1tKXgQnCF5NXk5XJAGKBCXRVN1w7qNylxtAnvgUS2naWcG
jMxLCrjterShBLa6xc5ofxNQN7R7IRrYNrd16C/nmpGXrnGNBV8i3EExSY8/N4BJP0F4aY7wMwyM
95FYU6uH1gtVvYbtDCIjiJlVtECTUNujYpb1jyD7XK8Tp+cnFbStzMHngsYtpKGgOUhky/s3F8Bs
C46qdZTF1Hi6HcN0qOobNWB5BKnvNNrSVkksHknCiC2EBJVfPo9hIkuFOlcVapgmvLbKrlkOGJpL
d2m2pv0uAzpgPLBowlnwZIxEDhEHIg58q8Pu4CQcU75J2h3i1kC5hnEQ9G6m6od9YJJ0BKKmH8gB
P3YyNt+EUHQpKsqq6LYBwVZakGkUPk/jWPYvHiIKkyrmuU22nHVTQndzDHa7QloTZnNJSDP1ty5R
DcrcqGJQOJzn4amJ0RjLHRjBpmNH3BBer34dkjoPgFR2DTRdfTK+8llEazkrENn+JYxoV8xX/TyP
OZOiz76xTPeoQcCExtk3Cae3XAu/2XkXNC3jF1B2aXu/S9IlYUu+ReEafEezFbEYZs6cu9ZhOEV7
0WwrvWoyCYj2zi20k0se4fiXfbBVI/khMT9YfkrR1eYS/f1WR7kDV1JngfyHJDuixizYE4nBBrVT
noz1sdl8l6HFDVGzC2ijeLWLVGvnok6zIdwvIAHlhbIeK5fJmDj2CgIDeyvdlm0PcjFmvELBJW0u
h3SbC7UEZt0lcLCusFHTmRLwKrHcQ/zpxEvd+IpdhEtKtxuyVKzQgmLdj4bDdqhTXAPsVG3zcuEy
b+Y9Eu+KXDhSt/GOTJmZrlS/xracuilOh7xfopHch1uV+S/t2Kn5kEGPsll3maoGew8SChPDI47x
gtgaDBW5AhRpzH7XSaDi+6oSGftNGCjdfjRLDQ1bV2UIi+kG7sxDu2poFwS1CrFNmRi5jb+8yFLx
gm6TdKCSSYQHn1rbuJx70c7Plkb1M0ZbnrxMGbglwzyb28j2qKGBJ2wgozhnSd4kkskr1BImLbDM
0k2uUDJU7rkKneqPDRQs1rUE5Ft3Q+7AwCt3k2JZ/UNAhmrJU1c1pGAmi9IXubqq2/llg9FXXgTD
gSzJSPIGbnEovZ66ZyCWeHLDsEjBju0493U5Z+0aHwQci79xkKgZr1PwMCI5CKLuQuq/2fs5+mDt
sYIV94gR8HwFQDuQRo64t6LALTHRBWjdqNn5OVzcDZuJave6T8EDDURjO1xYvoY/IoDu2ZbHU9eN
L1vbgnM9spPcymBZ8EsSGW+jyvVqsusOZLxux0aOjKkABUrVw9ZAS0tIvor25MLiwVKeC+smucKD
mGDdd9jV3a4S7tu3eiJVcgB5Co4iXBcs19K1XsyONetmX9kESoubbVy67I1mENBxpWrThV3N7ZzG
+zG2VXdcaK/InrMk8T8Mg/DpDkoZNqWF5/3gx51kWrnLzsWZ+63JFF8vWAOEMisuNZgrZlW/4gjX
Jj40VTzF695QwPziHHUMVn0OUo9b+tCAtsZ8jdK+kw8AYAv/pWoD1CEl5SKY77jr+r4k2RANqKum
ADz7UrpWX3NkdvLRAM2W7aKeJzNEOWXfrgeiQlBbFKyfhu1BIE8a8XuHbex+AU9pOp/revDNK0Vr
x9z7uqNjPgeQevnOPUN2wRLINAj8RoqFSd+wWD4JlNPmlrFe0Cu7ggQqzGFXg3kjVT/9lQigTO+V
UDWAWiEDRRGg/JPqd6busK+a6zgg/lixYc5Ku50cqWlmGl2syxj43AAjnx07iinD3qyTzm7nJuKs
yuXaE3/BJBHmQlGdoqLsVue/VWE6ugskOANROd/WJX2bum1CkKgHLaBLq7JksgVp1cz3uq6SK8p7
Ghxp26289J224Q6ayS4soR0P7TnCGg12wrpPSdFEo9l3iDBxXi+LFDtOaE+fsKZT21sT69VlpRi1
fgOuMasvYkW7R1sttb5WmIezC65ibMTMbu38pQcqgmOxykEkGYx0vBp/doDumUJFNhjvwiCOq++D
JbidWPsb3S78G2QfZZDCwwJBciOCWmMzSw/Ifa6m2iPorkEbZbeBFcmVi7HQcJwBQYn2UYbOdF1W
WE/MVO4xIIOjkbKTcs5XLwG8zrM1XuN9Q2ZPl1w7DsK/Ugytoq/UuD582ZYaJGpNK4P2ngo99FcQ
2w6SL5YtYwtS/w1C74UcIuRJrj+tm8ATe5KnUAeE6bU2O8kQp4FgR9F0YfDDBcbyyzRqmsvVGwzv
8m40iLp0biRCE5jJTMUL01esuciailCIJY5r8oJKM672U7tFZJfOif6u+DiIH7yekdtxjzSg9Nz3
EJ/lTb8+z3XfmHulxnr5pZp45L/dwFTzEHZLosB5u/L2OrM16wqdTGLdNSSoIVbRdla9soYm9U7B
zsmviAKAUyIGbuIm6mKLXrOt4voWAm6W5Hztx/HC2wiYvahXW/oUhTEf33gdt+MuruaOXlA6+GnP
ocu0FhTqEeYmSmrmfkmDwy7T0cxm1/XrshyMdqp5sTyNxd7EJLIlMVgY+soHBJ9jENZIhFiyjCg+
qgns13vDG2SiB0qn9fs4Iga/QV40Fixfas6aPdL8STy7E53TY5yqabuCCrgV+7UDxcI1HqmiTwkS
fgLntQZIS4iv5urgwrR5qjakjXdQTYJJ0S5u9LdZTNzwvGY6bna9b/gv4ULgTSPTVGPhl85DcTSi
qJ/2CYXG8HNjEGxAMj8N/DrDuUMCte1RUKC35+pDfNIHuY7lZvpdvcSkCIME8TE3mR+3HYXLBi1B
BbmYg8syoQo5gfunBCGSgyDGausGMRcqYyXDqhMwA0hWwtImkRFXiW43NMlq6chFAtjaTxVyvJ+M
ToHcBW70Ye481Cxz8BNF225LsuErlHui9jCjML4ig0OSCNj9NhURnBB0ljKShNdYDuIvHrp9yK/m
vpsK3qlBXTEU4XvR00UVKIrsmwBXJj3K0GajzBEB6Zcl5NNyu06s+5qRdKi/1nUSP6YLxI1Rg+j5
uq3XCCLa4ci2k7DTIg9KCHgIp8C8ResTqEZVqRj3dBlOrbMl05g24VML48k6FB4zIqBjRoJqw5sx
IyWZHVb0ORMQbOpMSu+RNMCiCa0RmOlqU0CluhZ/1qhZAlpwyvj24LFoJeHAx6TMoLw7ldlaZ/3z
onXyRccTChXdUwQCGkZLsBdptNzyLWa+xG9snmRq7A8fUn0/L2Rgd+j6ye5WA+78FfFztt8cnxeT
p/L0b3tD9QH5sRgfVMBSVP3bAP6yaGmM2dd9JZEgAv4Jj9xXMeokjGe3m01a0LuTEFtu5eIZNhiN
hQEbCiabwlZNWFS4hrqU69b3OwkZ0fnbNDDd3+mKoaUxo7Tit33qCOiFpR9zFTrk5HHtgWSmKWdf
oxFojjcYXWYLR4f4Wg5xexNkEfZvZ3nSC4OVwTq3Hjihv6M530GNwP2q1ClKVJNJQDCE+GyKOTjp
u2sHmaNyplY5kFZN88+q2XAX0ScWgDKJMeS5EmQA2YHSnQYT3ZJs4AEPUUHNOp63AwYSOlTYuxKM
PVpUb7zY4q2L92uWob2ynNo7MfWwqiiw3QXpT8dAvLD+asqIuZjJ0i551UuktlUMZaE9cdlkdgCM
16+yD9QvhFlpygGbAWuO4gSFV9fD/X5fmnSSuzRdHAw9yWQeI7kC9xM8S4HuCx13JCMT39tgwnWy
YGxwO4oNtGQvgXo/+cmwft5AWjujfSGDDqkG2UCcrjlYnooGq6d872GOsMbVwiaBYK9+mWxdnS36
weLK1dBBz5NUIxlwgUJVN+Ku4s/pgDS6H8b4ukISdJU1wKfm0nnIus3C4BaFgbpLoGSVFtJP7R3r
krS6hB7CZEBpCrnkHHlxKAsRj+xNJ6Sd0apXIOYbuxRuM1NbuBxdPLnwYBBYdrbfQtQoizIB8twO
l5Kus8UPiWuIwvsMHTvQwztVTCGxY94BJ6UO1RAu31wd455gX25Vz3oVKBcEp6I+CEYqdJAMX9Mb
59GmeTZsZNcidGN72dRdNeRzsyD59a5FuGomtJdU5NHu6zmwP1Hq2aW0VVsqp9F/WrjSe46a6yKo
upmiyrRoDAHbEPb56S5/OTEglpEiKCwCsHdfzkvLDhlQSq8nK7lyZolusxgdnhxolzgrOu7GrtRB
tAUFBQL7jQDPt+64qpv+SpNtEwW2YewtJeMC0UTkv/JOVgJ3AmlhZC9oPcSmEAyWNut5OfUwcRqr
VdsNkvqoKnvp6q8iWsQX2ZruHtnhKZJkVr6A1skcZ+aW+42hBWsCuiTICuqAXEnUvcOOoVi6ZGuT
jlc9wizCVhUvXYQ+WI+kWY+IzNdYU4hv4iCYn40CH0de+6b72UHg5hdMJW2va9DFq9z62pzeApI6
sa6kRknqxZd5mNo3Uy3zkxTG6T2bAvfD9PCZ+VRzdWcDs4GgJKCi4CHWTzCOiaKxSLna7qPMpUBh
15h+qpqqJ2bRiVX1mH0h6H1cLlmNN9Ij9zwKdOnQN5Gh3/Wk4mlJabx+72zQIvnRHRhUG1E5hswd
TfASam/kji1pHUCrnNhHKA2ya8eqdUB0jJtbmvC0KTd5upUMXDC7rDKkv4xRgqGNwt2Peh3GK88r
dISXcNIlLgz7NQ3VtpSCcrtr6QpodL/EQ1HVFr4CWDa0V1jWtceBwFVwG+Oz15oNrxHwx7bIKm82
0I5L9Lw2nzmJKBBAGzIj6GJJYJT/cg1fbkFwj2R7gU2H/RwV8J4JK1Yl9IGDgOcK9uleugGsLFiQ
YZsCr39lvxBgwB/BUWgvm2xBAt93IPjyEzRe+LSqX9432+9xde0PgpYdEjU4qkJWEUyqAjjr+u9/
Dq2A9TvP5PqmXIPOvqfuMGxOXODg0+OSmtnlbGyDt9lU+lFHWVs6B69UetagZ0A9UrVSN4qDrWeF
YqrlcS2wmGL7S04ndFFtn7lfw1AH32mDPFygpO6B/sPyGV0JfXE15DiR5M+LzV09j99YvRpSYHel
xWaSMuljYpblEoUJ+4pWgbwESR35godIDk2brn9Fw6huCbbY6pyQbn326FNGR2mz6gdFWdzl2Onv
niXt9QM9rfxWTsNrIMc5hcE4krpsPIconRFrml2Lrmu3tUC3DMa4gSmjLXWIkjE38NBTXo0RdMpX
kqLJji1c9Cutn7ef8E8Q1IixW1xgQjFj5R4rNwPuS31HFJ/4jVqkRhJDOr5g8oYed5/p7rGLBjZe
mZmNv2bCRKGHxA8lq7q2zSNMWr6h1YLLH6YVyngZWHtPWGDkC7bh2QPc9HIPoJM6hecIKeWMMKiL
IDPxdZNRfpWlZP6Jtvv0ZRggk4fuZJIeus0RNMF0iMNc0PUrqgWJ1eB8rQ5t1gh+4L1sLwRAQVWp
mEKTnw81uQrGpmEl4dh8RDeZIbylNY4jPe1RVHJDFerGuD34KePBvlMACuQRujF+H6PL9JQGDcjx
lxVBppzGFdO7LUM8w1+Tx6AnGS+wDIMDd1Rmty2gVLYUXbY+4U7LPaLBdOGjWuVLzyv02XqPC7Na
jeqJJ4FfCkrEgEKmar+nmBLEuDtcvDC5dhe9DCpVjL00Q4GXUh1Qk6kbROBhAjouhHo6xxddKfBC
FTVcLzKAYMWKXeTc40L0cmxGuCjEaboPmwwrVpCn7ac82uD1OlZPz0TjvKBePwSPBPjZI5qLaPDC
o8a/0VufXskyIx1ceYi+q13EdhhC1wzAhzm4wnEwHj5gZSrO/SQ56FBW5W7QgTX70Gc8ydV66hen
EXiu1yVA1i862jz1OmlcAbhHe2fR+ywmjoq3WfqxOGUIF6xlC6TkmiD5AeP6zY2FFUQD52rXJQjo
B+6DejciIw4O/ZzhSFWQ8peqavG2wZiCRnFWZ12F/2cQd0SkgHZgYYAch9a2b02Xoe/X1gTtvTTj
z1ifE0iP6XyArJF8IZRQSOgQ02FVXGy/wWEeCOx/CnSrwxmGhKlZfDePBgkARaDBXWCR/60TZx+B
+ugvEmifP1V1xH/PTHQ/Wd+5x1NGcsRbAO4qDbIjg6LuY5AOcrgWVCFhFUE2jI9pxPQIXNnqdxvf
7CP6zMije6AkimTVAVSxKngeRshg8iFigKqOgcChkYQnTz7CaGQ0mLrNXqt953r2o++S6AF3Ge2H
Lmgw3sJPf8yMQvO0iTMs4rQBslNvF+Lyae0SVxK3VOXQrQjFcWLwirXIxBdwEmGmxDGCueNN3FzV
s6I/q7QJvkdqEnc8suifQLZChy8raePlmNgpa1DVoQdczZG+xyy6/gUTwlJkjNwSfMlhdSE0ukIP
KkTrJsdwriJ5YtUU3dNAz1cKjdmpDMLTRbFma8eDSnpkW+Dszn4anbbwnlEkWwyOErgYbyy5y8Ya
3W4djnbfj4m9BCm/tGiN2Cm9QK2LjgYJwuGrboKl3gG9lCIPXMwTBMbSYxdJFBThask1SBVDfhyU
9xDkxMUkA2lZTmY1Z6fVNym/jwvlFxlvUFBJQ4i4iFtGn+fZD69gsmDYgYUa92M4orgtpBrMU8+B
Bs1MZ6Dd0YLUYikrxshlH2A3yc8qeANraf8mEjpt5Wqj+nFDG3k4SCf5jmaY8D1tKNjvMP2oDoi+
cAk8WI29WgKRTpeIzO6utq7fVejna+wF8KAqhfNVllPgYVjeRf3YFc1Ew7bQjvFhR1jofy4uGx+w
kBztQLGpv2ur62WnkFntCCrcR2DD+S1DunNDdaMvULvPSdmjxtGoxyDHd2iWTN1tkACNy9YE21W6
SUSxYawwKTPJhNAg0OvMoHS+FmMURw/R0Iy7qJ7nJwspP5FbSDNvO1i+xjpYgkINPP7y+7Kewl4H
IcasRNOL/ZCaNrcbpuMxpJ+gAFWykOi/RIt8NVgbJKNZncgvmL6guhBLi9x3TQXNG9SCbgfEjtyz
WgdvnZ7ttMtITLd8EAlQDNot8fXG0TzNExGvbB+Kmh103G0/R4L7fgz6U1FuQsjgDHjHYR6kkOvb
cwT3W5OIUe4iPyFJQkxBK0L1qj1y2bbfIsiT/hXEKGYKPnaQFh1jQ0oQDqfzFfi2hlc547+RMzW3
f09JkWjVz5B0Q76tgZUNkPkvt2nDhq+RQL+izrg99sI1HtUq6464aij2Tn16LCnJPnobswXj2zVd
UrvvIFrZ7OoUO8h5g7IG69GUfwt4FdPjskAx/Kgg0dblAU2Qopm0mrp86OuoeQwqGmEug3kTNnOH
GO8D5F013JoijyAhh5EDqto9Lht+XByg85hPCcP4YQGD7U+NK+buoq0ij6QN1VeCWvUpSVP7ZYAW
6ZzX4Mg7URG1wZaDsxtZdxN1Owt/0pXErvMBQxv74khvoBIxYLogRI0/Bsi2IYXsX+kCNa4bLTDy
ym0z+QsFMMf3CC/5Me5A75JTEesrEE/VpGxWGeyRUWK4jw46XqNJltsBCbAByO/vQYBc9RZ/Fy08
dskx/fyN5MmIH3ptxH5iJAoO8kRSvgaN/8ttZgI5jQyXCpSIjNPjtJh0Q76WBf2bTUEwEs59dhAL
fvCgVfCIUn9DSeoVGhDGgWwEkajaoRYbvopNNQiw2YzBtIGm+pMHMewxtG39iva0eYI7Ed8HFmIi
ijlb/asOT3WBTdsuLhqMC+/01JNyRqFNXzGy95cYteuTwHK88AP6lokvgw4wnS6vViZfuCDmqCqL
Zh1zgXNH24ZgHahRteR2wcL9UfsIoQ80BKYUqzXD0Q6EL+U6R2RAUztr2jyzDOCVTJD1bmnrQd6o
iLL2OaiT0B0wCO0eaS0Mf6p9gIGhmsPuq2w7XEgkxRXW7qdgIldRM8ikxJgouumamrYX6bZU8zd8
RAgJap+KDXMZAqgGAaUX/5JO/fqzT2UPWVTWgshfO0yZsppU2S06MVFfZNMcfe23jXSvGq0jfcyG
dmvKwG+YHcOktTugbkI/Bh3yRtxmtIM/QdWJ0X9Wewqp62HDbbwH0GJ+TWbWASaIJi2dP4Clvwc2
OkPbRaRnfphn8Z+NJ41mzHELtrj8HODrDG4HAW/NwrjSlxKN8r3ZTl6oTuFqP/j89zBfZ2i7qIKY
yIle4T+o3yY2SQEt0afQf44tKYnP+fVmlbjFoJlzqWOA7K48QA8EbQzAifrPvYFzSj2NSMpRgOlL
CGt/iU6PkKat/wDv+M7rPefRA7vTGiiKA6Jtc4fAZvP/Aan5Do7snEEP2V+Tod4BjiwhZB+Zup8Q
w9bwENWxVliaW2tkcylqEHC7UfY5hOI5sx5pVqT8K1fAzWJHz2k2FGnnHv58Yd+5UOe0elVoAQ5r
tbhEYGAFEGiv8Dn3U8zNBy/kvS84w84ylHhRhI25S6yLsgcFLMxOEx7/DqqMf0DD9N5XnJk05gNL
jFEi1njjAb16ihFSNCb/y6L2e7fqzKzlmp3GbSmMgqLQfWHB0tKHMNg+Ejt/B2gZn5u1UfXAxzS8
IjEaHUeCqasKAfbyqJF6L1L/F1otG8CIn3rp5yx76JOjgE0BtUfudOdP+2InWrf/YbHunTdyzrRH
XDAnlAXBBfXYyXe07pFDmrdMqo+kcd77hjNkrUlRYbOkA5Ifgw6dWzDoFIuYs+u11d3zn4/pnbd+
TjFFkZMLqUV3GWUru+S2Qxq9sjn9SNvhnbcenZ7tH7h1ITHvYxNFRysJcorXWxAnAJQxaIgjinxu
g+OcakojITZ+BXjdhAPQLDEDvPLeO/Ti0nKzqEw+wrG/80rOKT0Ehc5bMBl/TUmDbnILghY/gwwg
bZEa/fmNvHNi5MwOiQVzgekje2ky8AzxVKHLqQCoovNtqj677ntOy8DAshZUbYpv0e1PjvFxGVKU
JX9+hHdO6ZyHS8zKEL0qfUkQTJCB9q9ghoGz+nDt8b1be+YN9RQnK+QVkYJUG4LUaeNIqfjX5379
2QvANL4OTdDDm2NXAbV/lZN1/dGOH25U/rvEdYLp9/83CkNlbGjVL4ix4rtImjuaPAtFfgNs8QQ0
7Ksw9bF3/scW9Z8zkHNeLraIcBABllOaTIOaGnvSCujN4wKf/IG/feeVnHNyyTkEjHZSCzYVKyRq
USrR3K8FiY5/fivvff6ZMyRVxzCmDelVBBrFObBvOuo/SD7eua7nBDSYQ1WhGdv4ylse3XOQeS1X
BKMwtNKnBH23Pz/AO3Z9TkLDo7qv1zaOrmQdkj2gYSLBfDBy4/owmUE74EGJHj7aXnzvmU7H+A+/
a1Y0HyIRRFc+xuKEFLp+qJBEj1O1fEDM8d4LOUt6TNXAUU0jLnFUxYWHNeZ1N739+bCyf99mOKek
YSj+gwHiuZdzNoKUYy1txH+KIH50mTjSJsjRCLvsInznn7/vvYc5s3mgerz1VE+XDupDmBbToQi6
j+gh3vvwc3MXC5QYIFdxaTmWtA1akGUnPyQoeM+bnLOmzfXcOpY28yVGc5gmwJ9jIP50Oqy5lgt6
x+oL8KPHlPeHfvxkiXlOpEbHOQaeL0ILkHcTOAtAKwMwhtr/+XWcjPpfllnOudDQecv6oFrxSJu7
rWYQQYke+ZVJzQ1q95NY8Edbsu+UO+fEaGod5k4keI4TR9eMTXFQPMw7tRhwG0/Fiuow9cGn6Dzj
c540hpk/CYZwuqSNfzHYwCknj5XWPx/ZO5fsXIUWI/QmjZt+vuQrOGuieXzrYmxf/PnD3/Em5zRp
grAqANR9vpRp8AWzSKDZbSiKtfrc1iqwoGc2gvZomJj2VHGO2b1c0zBPkPZ88PP/9WwATz95mX84
Q2B8TTdh6Wcvh0aWTaPtoY4/ZJD4V8eOTz9drX98uo99lYgOuF26BZjRbkhC03sXLS+JTz+wh/ce
4Cz4Ye2nV1Q2ZK9xRLlc4mnXArn7meQAD3B6sH88gGRYSSObJnvXbLIwvMfmRiofU4vxz5/vz3u/
/3Sv/vENkQeYYJ2rcK958qjrFnWMAVT3cx9++tJ/fDjnlNbKoRVF5+ynj8FZE8rPkb7ibM6iHDjB
52FDV3YPJA0v7Yip9gAr++TFjP7/T1dxu7Z1g20jHoNer0H4rLCK8clDP4tpEuziXWfGcC+20Dw1
aSeA7wAQ5XOnfmawGIEOXdLEeKXLCMAx1rUeVyjyfkBo9a8Oh0bnMQ24DkJ6mcR7jYE0cBk6PExh
jaWbDltqn3qA8wjmCeeAt4xk73v3hOWGYRfGqfvApN658OcBrEp0t9IRPgFr8vFdvEpfxMnneC9w
OmcGa5uRJ+00h/s26tZiS7GXsvRJ+blzObNVMLfZSLdztDfI4C8Ns9D/gNfBesjnPv/MXIkYW5ls
Jx5DkPa1PxQWCVS6dl///OnvXZwzewVQk6KDCe3jvy2KBihs5xj4tczH+pMHdGa0FjtjEr1RAphj
0IYFYExASyOw0E9RceH1nhkudwI7oCEneynJDyWxTJ2YDxl33ruZZ3Y7j5KaEZP8PRZuKyADerff
5uDLZ07/v7TRgS8DLBvIzD2qp34HPSfystUOMyIsHn5gWSlc43+lhiCYPou2WF0abcAUvFrbApIA
YvQK+PiG6ms29Vd0Xh7+/CgnW/q37zl9/z+iyiYky2zS0L2to8dtVdhfAhy3JgeRfYqYDo9yZsYg
ocfm1kjjPZ+bo9nI3TD35Qbdiz8/wb+bwn9JplPszffBKXQB9pNdN6pr9o5X+jnB6u/+z1/x75fp
v3TTjeIGvAUxBbUMjx68q/zvpPHDB5QU773qM1tutoHUmEfGeygd3ACWvMcItmxU++i3Mf8k8wVe
w5k9y54BDxYHyN/mIASk9cQKsmHj43NHdG7Mfdz3s2UUuWcd/BBRNop8oWb44CW/9wbOzNkMtsf8
GD9eZeyZ9yBgq6sl/aDn8o4NnNMybpJ4mhAguNJwu6MnCDEISPiQXLgk/vLn43nnkp6TM5op2XSs
Muw3DCBx3cm4t2BcalOdlmOrAFP689e8c0z8zJpdMgEeACaEfUSbn9WMyqJX+vDnz37vlE5//w9P
ARmrMBG1+881JUQfCFmwXMPu482Vf/6K907p9Pf/+IrTmq12YxTtKfYRb6O4Cb8YDth4K5cPNV7e
e4zT0f3jOyLjWtUoWJtM3YPs/8IS9uH0FHXz2ZdwZs8ULJAbnx3FppLaDhDm+D/Ozmy5bZ1Zo0/E
KhCcwFuNluc4HmLfsGI74TzPfPqzmHOTzT+yqnSzKztVoSQQDTQa/a3P/U4funMWYZX9cRHHYVXG
Li3QLEZRed1nzqc1ZWfO0kUQ29VQwdFlKZVO/po7M8SYDmyEbUNy5htexLFJR43j+mw33lhc25WO
yBy9Y6dORPKR+b8ENU5TCa7SAh5RBW6/yi3O117nnqLLH1mo/8c0vcsQn4SSFxsG+zYoruXI6Tp1
s+t5le6aqjgxSkfm6NI6vQ0iVEcjYezr2pOX5fbP1Em91RDiyVb5VXPeorpENraedFogDGgWLeMl
LYJP1Oon0opjL2IRyZ4RdaZs0E32QsRr06Tzw9HDU5eex17E/Kl/xXCjp2GMRtvclW746g7xXT89
xq66ab0IAMtwyjDw2GtYBLI9CD0cioE9LUn3Q+L8MoT/1njBJ4Yy71+veMd+ySKYfZuEGp2muSMf
ujZcfefJ4FMJ82G2PY3OzZGWzuopKpSuwzQXLg3W6mXJFZhKbB9CpxGcOZkWkT3QO5GHdmfS1T5O
W6/1P1MnDnZfD9M8bf6RpS75jdLLE6ZQZe7CzAGAoD7lGO1ct378+vFHZuuS4EgfAHoUg2Uj7zmv
tT7gqz9d2l8//cg7tue//2u2CivQUf8kvONEvFphPc9WO6Nr2y7zO5dC19cfc2yM5ln818cUJEWu
47I6RUGC9xo9cagFDioQL+c9fxF0KdILHcCQwYkqRb/o5WrfGNVN4iRnwcFMfemJLoc+U8ph0RCZ
hN/SgGVDMXNOVZqHLyKtDSNdT/Ac2aHPfgp9xAK0D//6emiOzZ/FvjnFdI4KvbB2hiXePYwqeqfW
118/+9hrXcSVH8N0itjTSNvHveryF+4j/JWV0ZL49QccWeWWIMW4rJysNglcVbY/U2WsZdjdIn67
7QL7vLR0iVMsZYtsKUfxYpK9bDyugekYdM78/ovwAmXQ50bQmLtGtNfI4HeT7sFQ06Md4vwT68+R
ELYWseVpDTtLXlk7u3BQpaY7EOuIB2V5cDXnnl7bH1+/iyMTaemb3ktABnVG6miOsbNRZddsOufc
hy8CuJ6iceotAjh18mdzourdTCf5cnNd4h8rtLXYK4VbQyvqaxPvl7FcGU6yi9WsjOp2KbDlVRxB
yTmJyzs2TItYxlqgG9PIqOhH0gPEKNLox9ekhSC8+fo9HIuJRUCbGV5MWlFaO+5rfpeUK3qt/mG2
6uL0lDr2GxZx3boOJ5vYNXa1NzzVgk7ArjnpwnBkvi4xizAoJyBICIjZ1t7SNt5JeoRWadshFbLH
n70Tbr8eqCO/YolcrIMsqQs/sHZpHm5ir35xGvNE4Vo3/nR6/mNSLcnBZRympoVjEVulJp0Prnjt
eCPrXuGdE43JPdbzEAxF6lRgp9oOxWZOb/Kqb6A46K0ACOSUkv+HLhNtpTEgICRwp2bXKpd+zz8U
RBON1cbDfWuHpD1I171VtL9F5iKVNx3NfB6zOr8Oo2wWnwU0wXtFaWOA4I3fZuCCC4eFqlMZ2/WF
iSHwJu7QoSFhVfkPA2Tbva1wkqSd2kUCKtr2Ondj8UPKML/o0yQ/SDsySxzArP6pgj9zq0qz+Mz4
xdomRtLTr5LcjoxvvlQgOzifgUwzLb8rP6CBtP4vhBUwQ7CbgcGATQiN/lDRUSjUqPILMHpdu6/q
1nmYjKx4TKVIb0pAPJdhlg1Xbaj0d3A2zWMuEkR0Y4zIrGwyQEBRxDWN9Lsab3cnbwowWAXNLn0x
miBNOt0XG+lwTSGgizVbM2iiH22C5sSXqbtrTUQ1a5TiKInjcJrCFXbMKLyURPmElK2D+NHQi15W
Ca1GNp3u052qTMYXlghkwdiKh0e/MZqPIFZcgseFl6OAnlUnI9p4k6VLp53HS3v7p8ogEdmaKb03
Whuq+EYGZnJFlRSDY79naNd+Y0KpdXXjMhSB3KSWbv4Q+ijLXRGE9eMIVqjbJNlUNZepmBJkW+g5
bDf2rxB9my2ogbAHLufV6Gz9FA761q9rhU2lUXnayu7t1LuyrTq60KIOOYfwRf6c+7oU+9HksEjN
c0hNiBxjZj0jUcFFnZ6VhnGlG36DlQ9wO7d3Q5I1vyq/05c/iFWNsB/uju5ADdQKabHKDcVNPrZq
H+p/1NNDPyMIS8v9lkaI+yHFNbylzMSZD/mu7o0PEFD7h7Hli42lE04XkmEsb1Q+Yw/AJQVQpaoW
DSZCVdRJWG34n7kt1SF2JNaVqoHKhSoWTVOBej5btaZwLhBtQCNgVDF2gbaBkKAZsA/Mulp223gy
ow8N7A7LcV04CHx1F1Sl6ZlPPqGJlq+1jMvEhoN1MShuxr/HtWEYWySvMU7jHUC/g5qa0Nhy+9jf
hXaCetMzVPISaJkTASQYzR90bEPnsyr/UzloPR4kJcEH6bDxrGrkEOID1KFWb+yh/sOD1NTvUs1o
yNJ36DEsyuoatN/wmE6mdkMvf47HZd6+QW9LQIdUat/bBt+/8qWxl80sma2iJv9GYh1YV66ZMl+n
AtB7A5XoU5UkZSPKn6sxU9VGzwp8FvFw6J8AlyT3vt/Z701sh/6lHnY6lgLpjL8pG2QmXd5TePXG
hINfPA1IPN2ZrKlNJZIOs4dq+g1kB2/H4B9d4fUkb1kM4ClIvFEBn2YH4If1jnsIY+OpIIA045GT
y6qhMybU0bykdQ/zTMWzkDloG/uyyOtEvw+rBtYcpj8sAyEkML8Kb2Ec2eWVX+bt7zSS2BGDr7eC
TTyWyJHGUtPfTHyh/LXvxeN0GAfJx8mphFbtj6jPV15px5eh3TBaRh6hvMtjxUFtisLmoSyxIlyH
VtY8+1bjPHiRip8QQDvZe6Fi5r7jpiiKnbFHvppPKozWwajPanjWlBujj4HTSQCKIdwCx/LW45iE
v2qzyt+l64JHKTX3PiWwH1RgzUJZbZ5+fdTFvz0EdRdCoDTfeT5+g5ANDfVoj1J/p38o2g8skxce
0oWNmNE0z6SRqJNnvKy1SR2peTce69rjZMxzpvCqDFxVP0YT1rRpN+zNCC3VDRdXANVqG0vOjZm5
zJB1MjTyRWszMfyKw964g0nRWDuZuaODfAkZv/Kt/pE7F0AbXlg3d0YAn2kd9gl6M2UBjUIay+SA
k6Oh9JGx/G6zF3WQKySC2Myo3WvoON0BIHnz1oow3VHRnD1ILR9Eo9ebyUsWThZQ8QJBxprKuaY9
hS5Iozuj0dHh5VzDiLVIq+o6RUPowv1xGzTFfm3dJCwBTyNq7deWfW/vhI4NtcIp6pVZDMl9H+by
xgR78aBZszVVnIngMYbQvbchA7zaSDO/sXX1GznqWrOqJn949IbICleAaUS3iQFymRe4kE7xbe9P
OTxXiHdiepQJlKqSxQh8IDIzPco+6Dln9wSpK+21SDyEdCYq/DsqwdqsHM+1B2kn6GxrzekBG+Dh
UyY71Q8aZN1ilrzldYeczYY8sUoTMaOZ0I2zloZOd4Ogk8q77AY4nIVbJTA/vDx4AfqVZO2F6VYz
vK0zYbQlKb0ch1Z1hfNQODOyKPaRbtCnydSXgVUSNQ6wjcws5W0cpMl95E7mE+5LvrbNwkAf3kcL
JXBfIcRZuyV6+H4ViLJJX31mj/4EfYhvBY3P/sU1U/VL84hsAUXoU8kxT1YGnRlbUpfUXPkc5q88
er55ZbILNqbUultbIu1aYfua6reIy3T3ysxbYCp0pqpm4/md9jBGrVVeVfFov2EkEf6AXNBa26Kd
2k/bHbMfbhDR/lnLGPWjQ1Vw3A2cn69QwGqvYZQSjqndWtWVKqoZ9SC7HGQ06IDCT0e5tkSBRShA
aSjCQMbUFc386V0OriheA5yR0Yr1AIl7ybamrxn33kPo5NHjOA1sRnZuoVrzzNr+OUIa+O7UzDmQ
qbTV9j1SZo297dCjlv1pWbRPrXuPc0XkpegXiwnzLLtANrxByWfvCgTAYhUZXpNxiO3z67zK2T1d
N2Cr9pGlHpoQ6bipg2temWFra/6G0pgmV37q2796j0WEFNKrbyA/glSmU/L36LNYGIjDB/Alg11f
TePUwuxjI4Ja4yOxnZwIMa1qpP0mgqAsrkzISTRXtojo4QcNHjQmoBC2sNda6ACWXAnYW/5qaENG
nSUkzm5YktAkrLokE2KjhSAa0AQmLOQ3NUtvszEcgFxgHoJ4uO1cVO9/4JTTBj2Xrb4nOliOfqi6
b3FjTGIzcQ9d723Xrp/jqTML1CcNG/AQinEbW2hJ1y5KvnXeCaAFNCC+WfGU3k5mmFzTTjAziQAX
0AwxI4J8IwLpZJc2xB6ocCpf0eGEdLLjsgZaHaMK56oeYB1nCjz6tpIulErAymBVG0SlTlKML7kV
6fYGWCcKyJnqBV0k8sHioLoqd4ycdpW6uTtcYeWgtLU9oOr7XXJfdieDcAYSkXHG2zYxFGPr22xu
wXAlW2N89dws+Sw0Q97XqLMvk6IU14MK9LndvwjQ7ePPhzw4uXe13qhRJk+lsenIPO9BeCLQNJKa
BRwiLkS5zBjzNz+E+bkGOEbm07UzvTuTBosm1B4Gw8E4DIZQqfmvdSRybS/ULINWaec/NQFCXjvy
4m8Oq227Lg1EvCvBGWZae4Xpd8B9VLTtLXtmWXvK+ymLrn21vTL5qeiIvi29li3UL2emf53gcrdr
Rpm8kIxPP8uxzJx1qGskii0b+SVifotvIrQKmK6YJ5LSqhR6wJDG5aqDP/xNxkF4H/nzQSYua7YC
DuMqW5vGfOkYcvaxLrLRge0w2iWdIxlJ5ls5RPbP2Sv6yfJg/sew435K03I/01DZO9vIw12pIHLn
wZQ/9e1oI9cGejL0yn0NAyf+Rm3HX0et2z/WPphzpony15i92GJtahNjzdNI0EcXSXQfp8NzmEBV
yLNueOdAAy1HqZgjRWpq3otv68BMOxt2pW2QAa+9MsIWKKxnZnhLFZIfE8noI6j5qnmBYDmKwSTF
E0JykiuQML6V45Rmm80L3aIWPCKOgXHda1cmZ7cLvYzSW2X50XdwsPm4qai3rKm1td97STdWaxe8
s6zzD3T0KdopG+vGgfo8rcdyoP8fX+0dWu9sAwEE4N9spxUOoKdXQeH7V5XRU40YdEN/Dii3rzg5
9DdBL+H4VQbXgjmX/I8FrbIHJVnw5iaMja0a/nltCKRiFNHlLapKciSFaeC9+Qer1QtwvV4PfWTb
ZnV9q/p2AE5dQZ7ZCNcp1q0BcCAuHYLeKqb0RqgZPovwSVxAihuevTTCQdSFSzei1n6YNLe7KeMm
vy4lDHqylngddsn07Y8zajuU8ZtegUSAMcFoozMrDyH+4BtKIu2LmHMj+J4SqrlwHswiiz9s2ELu
Omj08mDpnX2JS0V2WYl8fJG8U8i3arqiVca7a20MvJuaZYhKJjCvAgLrwCDM3J/2VZI1DasQcsLA
XudNwNvFmLzSpSWjTTWwZGwiwIWYYCTNZelk2Q0XHEy3Fq8ZDUoA60NucagFHjs8u95MIlDGn453
OC9QgGsIsq2Xtrs0Bt+lix5ybVagUrZDW6wAuQT3PvDMFRef1PqEUAfsokB+pbDR+LVUj9eehArI
sUr2yQXtzd0PurbbT7iTNSk4xO9tXDDHzJFtZ6OEU9z8wfGUyn6Tud9yHZZAomxzPHPQ3TjGHdEZ
ISKSnFmAIdZQZZvkmh3ZuLZHqzs0hM/3zvRZnrkAhgcRFhZdrKZLDyF8H82CtMT+gFhvz3FJaKtR
Yd8qVkkgQuMxRjheXgDaEeFFppd29gapwgv3vqbVsU9y1zvOgeMvpw27acxhowZf/Ii5UzvUnmCN
sC0ZvUtRZ2xpU6c/NLonhpUWD9eArN2agnrJTCXPgoDa9qOmvouxqTQOyyC4VmaeNj3IYYodLBGT
l7yksFKT322vx/UGERXnu/kwBNSoLYP8wqwg+F8amSTYXJil5iYK3NrjZkbxosrM9s1LD+pStJaA
Db1fXiFja986aWBDg7Cd6gKYapRv4JwY2HLFvgfzc+5ICYoUmGfcFXM2aZFr17Vog+8xmSjH0iSD
nvVd05sg7OBNwaX5XWcdKJPQ1AGhUEqAnDcGfWg8WxpLgJkh/FpzHKU9Lnc8hskbg8i+T2VD6sXS
21qXJktXzRJtwH6JLU1+gwjg2D+NQePYvGb4yblkzrnoagozzb8nu3Admw1Uz59mPC4oNXtAvwYR
2NEPda6T0Kg4a/NNNspeu7HruKJeBU/c3VdSVM5Fj72FQ+/9VKmnxK3ntTLwJY2x6Xzch4zTrHxk
+/Ya4UGk7TxmBQiswAGRpvSUo6cHDtzZjoUbZy9x6OXFjauq/gEgIsm5yPxC7ueFrryog6bXQHWM
AEP6MR6/h5NB2m/DLsi3NnjshGdhurA3yVkqWpqUC5/CZXqvjCxIHsaGFOdVgmhT96Ays5+gwwgH
uGrsuyF6j2CX2g00yNhn+bxFDQywadAzGJUwQOVN7BRJ90I4pTNjVtjRBXFGGjzWwFFXIULfeJ8h
sr4HXjF5q1nj/ez1AHgBYqbzeSPMM28LlzkeSE+LvskyMs/CH7zVaPXywuSqvd5gJ9/1bzpvpVsD
cc0/5ASc/KcRGL15ZaYGBGHqFPiNSe0wdRzxDnVv0sE1VpxQbaUH4oAjUApwsDaxbIgbtc8lBlzk
mYP4bNMGXJyfKpYNr5shnGinSE+biioAbmONyuxVa6sEHlwFtsTuRH1bt1HxbDaYEm+UxcKs2qrP
H8ZQqEfPLRQYCyfbC4jlF3CX7QOF+YIbkdanUuR5dtVtk44uad3TkmAbDZn/CYnPysNVOAzKvQTK
N27gslZbThlEoIrhwK66FlwiICP3GsorkTfPm+DgIVHEU4YEU9/2E6shm+NE0QEyUfMIxnn67IX0
nx2zhzVUW+21IWgPblSof4sEjiqXkMpwEPEd69azZ4zS2GFcsUF1mu4dslIcQQzLWJswmpivLDor
L7Zg1CUOipIg8ufSgLLTKrpqSb0TUHiCVRQTTWpzkvQ5BlvnIoku2nBbWySlNat2uEu5xb/nrGvd
0qCvDpiZf7BscBrQlZZz+qrqag0NWec0ZkP6qYQDLZu7MX6Z1xL50hysm1BElBj0Um3FIIY3gSHB
T2+gnupOtX09ibwNdpGDxWM9WZwk06S0r2F+5B/BVIlrfciggRnUqj9UoTg6OeSuSdKNO9d0Qn1X
tWZCFMgZJINxQd1dzQLsfdhKf23rML/tHlqBcvPp3swDClAeJJBxXSeq+iFScCplEtgwGUPK4EFD
0ZKKqWM9mTUr66g6QfOKBJqnZZR6FY4yV81IAUCVSXeh5XMG0lewnQZgyBds4sVtU0Zg9P2u0a7q
wKeDcHASzmg+68FjVvCOXaqbW1aj7hugXNPeBw16pjTx23kk2ZS1woHi1+DNVyuqT6t+8o1yP6bg
piTCsXtVZWBOepMjrU31sarS6Ic32fpbW2Qc8Cnnc05m/xsvqVfQDuaPFQWP0io5k5te3e/0rnZe
fZcedM9syBM4jzwXdoYDSlR7XJeSaPR3xLh/p+VF8Riq0L/rzQFUXCYMv3/Xfd+Va4Ns5alxrfpG
mo73omiQWSNWFR6Jp+ACwUPRuveablob6WwzUs/19TjMDeh9jcHy2xqauTIFFrcDHS/fHHhK2Zom
P6tgL/PJtI0m9+DB1wj3t6XtMqdLaFbJSk8i+VZHTfDSKqfy11KjaQOMHac2E8jn3rHyNN1kUwvq
tpOUvrfxGAFo77j0x7Mgqq1uN1DFhA8zQXnB8ajPMbWIo/E6hZqlrSvuBqqNKDQ92XGJMny3RexU
B9WNffwYE9vaAQwyRzyvF+5zb8Vd+gyR2o1fQy3TdrFeVBTOkhnhmPj2vUYXHY4JIef+xhibu9BH
06FVVj6/pjj+ABzFVG3luJ2hofkGxpK9q4GT79p2RomGlq6eZNPjV9FSDqPI3LqGzfm9CL6xVubN
dhqmVmxxUsqB25PPTWzjVcd6a0ycpONtIUfHerTQaJUHNvmwPWTNbJhAdXrwWDQ686nJ4mrcwSim
1BDB90fsahVUYjLdYW3PXNO483UKNrVnklPDIki3lfKJibzhP75wM3+bAm5kDw/n8pEN6fTSn6op
+l0nE+KwQvWchCnM6fVP1TZY9bh+ixw1Kl9rWbDZYsHCedkqovalHayaEw/w4nQwh4/Q85LbeqKI
OwwkjCTsIuYXaGKdTxSSBr2H1jgqV9wFQsP5gLJkeFvmcl6FZgihn7Fh6YI/xXla31e4Nz3Ejm6/
eUpnrwfo6n4G9HPvcmqbN300pxSGmT5pNXknAs1WXTFv+7WnBnCoITaXv7NkLvVSa+U6hp0nf2PB
J68prTZ51MAC1BtOW9pDXmXU7qq+5q7Jysv2GmgTjEYsV6i0QM8stmApOOrkcS4eWjiyD1mfRT8M
s5K3kFwgWcJn1b/j3UQgBlMPMbEhcWsvgqhxXhu/EVT0qS1E9XZMjPEb+iSKzKmyxAFgvf7saZb+
xuXf9NC3br1NSz+PNw3Jh3GRpRQdA7wVE8qEWTMT/RtDNAdoqnVobUqYpa9GOx/jZBkXKQc+2ZXk
0bgW9REnwI1MmpDEXq/A4po+6KZSQyONsUXPSQqkFuDsMTXYGgpWxFWbFQC2fc2crjS3wk+KypQG
EN2yXe6svOi3wa3M82hnAP9CqNt05JJ8vVaCTXUdQAO79h1OsRfgNaOL1AT8ScXIOnAxZGaHEpeL
uzbqjHQXAF8B7udkqttzIcLpqEjn+7mvr3GPNJmYix6KUaA97QbX3KUevR/pHLMEJ6ijgEaQE30a
xz5j0UORWnaSFB1NMtw9tFu7ZxkNp97bu3M32tc/48i1vTl/9F8tUNDnzCBPhbEDklHTmJm+zp29
XOpc6W37/evPOHbjPf/9X58xAhOGw08XBfhxZ1ULcio7FXfnPXzRRdFZluypAJk7EuZmnWMsfBlW
nIHPe/qibSIVXFTq+mDthB9eeAM78ZBRQf364cde76JlgkGuOYwb9s7jaLfKXZQw8Mx/FJ49nRDL
HRv5RceEQJDo1I2JdZzrJlDKu3htZNHT11//yNRZsrI4RVYDLCObtVInqzfJWmjydEdzVTSBdiLM
jvyCJS6rLlCRZzn3QbBzf5YehT4rEWcqMJa4LHjXmV1wo4pScXxqu/ntDuUptdyRt7vEZaVtmZrC
RvE06y9iL4LpF2fdyjLbbHveC5g/+e+4cmsHzkH1/19f0UUyd4aHbX5dBLl33hK0JGT1dYqDSErP
TZzOoiqXMQIrPcFAoG543s9YRHCtFxjkark1Xyjdd+Owqar406RblT0oOPEzjnT3GIs49moH1FfZ
GTuvTh5khlu04z3jFHDXTY/FTBH4+qccm62LiMbTRkUh8tqdZ3baLyt2sw+Z+cmJVv1jM2oRzXXQ
BbQTzAPljpT/s+tZdJZZ3f1ZX37JxZLkTdUoStqrXMANJTQm7iCr9/MePjfB/TVXPWPkWJMSDaHl
JusZ0b7R5war856+2Izr1G8TO+LpQDuxo0TD4FSufuLhR4ZdLnbh0G0CNKm1sSu58F9x+ML6hH7M
oeQPX3/9I7NzicLqu2jCN3W0dpXdX00G52b2YeG6awcpUqKd2Sy8ZGEZdu738E4RLqZ0ZGC8Ua7I
Rk89/dgwLcI4rAp4is7o/llM54bz1NFfmvzsdyz/O4PCxAGWgintjvT6BzKShKquc4oDcWQvk4vA
HanPBH6o8/AsvR7D8hpXm9ey4KSUim9fv+Rj47OI3jD13REjJvbicPbDQFW1ij3sLpAYnupLPrL8
LGkWZidahzoZ2vKYovdYwX8MzOoE1efIEC1hFpT6InTxEX0qhqJIJxCzBRd5mN2fbrc90hGrL8KY
GyUuXMyURi2QVPeeKq6Flt0HhvlZuLjN+RElDu9EzB0bq0VUs7JRt6ordhhfD4MLKvb1brLPsnw3
9SXSyW/GTDcSR9HkOc7dXYm3zSjs7L6eSse++/z3fy2mURNpemkOfHe9ijvsdFzsSQPx9vXTj6xG
S7CFrLmFbjOFrCNN1Q580HdjaJ+KythSjXhLDOfEfqPPwfWPXtUlyimU2GRVlsYHdRpljnjc9026
K0r91/9/WHHdG/1GTdGdQSBO6Xmyhj9f56/RS/F8CafEUmyjtYsbDZdsOvb2JzbpY+9mGea2h9EH
dnEw3rkXo87ubAq/DTdfv5sjT1/SL7Dv7DytJsJD0bzDTvY2ujpXFrDkXnhRZBWBZRu7qOxwyFBt
slaW+eAHBja8Zn/e5F0CMKyssPPJbJzdbHFrlyyDNHJM50W1WEQ1ZOmmdzUL1YHAfcKbGwO6/kyF
3v9SmjAAbGrf3oWD8xginFxPPZ0J573ZRUznvUUJ02vNHSV+MPF0KZ+/di8pTRF1+HTqjVmpRa9u
WKV7MOQht7byEq/E5kSiNA/yP+J5icCkvujQQeyZ9DMbL+WcVc+1hEr0m2CQL+cN02KjFtw5eW6b
0llBxw2OmUa/N+KTv+BYeC2CNzLAe5nlVDNOWXM/GNNwjaFzdGIH/ffTyd/+u2wDnlU0SLU8vdSN
FzlW1RVmCd5ZCw/+Lv99uhjF4OPMydNVmzcH7jrCTWt54vnrgf/3rkBnxH8fb0a9NnE/h4BkwhFx
NVj5ZrSgV2dl/o4JWb/SZXHq6HxsoBZR3HN1REuSyWf5iTQ2ma/cLWfbx69/yb+nqXDnBO2v9T9J
wiaouU9g90zUL4e+nvUQG7SI2m/YxJ7YRP+dygh3/ml/fUiDTcvkgn/mQ7oYRwbQM1z/eLd0C/l0
9zb5WlJJxRD7rE1NuIvsmyaCPOHzClIn+lLW4TjRglLjaP31mB17I4vkeygxdcIDE8cyz3coEGtN
XdFyPATF03kfsIhrhXmBHSub8WokZ0OujWgzzqYTRcJ/kxBNvAH/+zo8HxZbUs3vPLTaLeX3ddrj
Hgg01AnSe5dMsxtvVGFfofU4q/YmlogMqfu41Aka77htzfeUommyN6xx+/V4HZlfSzqG11UcuFTG
031Jl46uYftqbrShuNKDcm77kHu6F358/WFH3v6SkRE6eedoUVx9irTFpzFglyq5sbw47+mLaDdL
OrKTrqs+M7dT607P39GyGudNXLUIdto1grSOVflZd/0PU9GgFLk0b3z9zeeH/O+GJ9Q8Xn8FOaUx
mgcNXfsImyjfR5jmXDlYjF4EhXRPJclzhP3rMxaBnVToCUqhfJr0e/235pQYWIXJrrTm8kxeYb0Z
UZAezWbb48nqBsaLOxUDq3F+grVz7OUvQr+LYhcnM8/+PW8vaxqSuLyP4vBE2nNkW1GLuM8HuruF
JcMPFGqbhIoKUwFXlOBx5kOc/hHHPmYR/5j+uq5Bw8vvNqwPMwRVaOomHNuLeRWeNLjjX8+II4O1
pGm07FncCVXj+4ANKteiLrlPhanT108/snMtaRpJbk7h2MTmRz15O902MY5Gs97HwR326GcBb9Eo
LTb6AiuEEPSK9Z4I+nr7KvsAthCdCMcjy9aSn5EH7VS7rdTex4L83Gr1tdalD66VB1j/0JxHjXNd
m+apwtqx17GIfn8oqyDF+ObDi2n3xkrTcqiJfP0yjj17/vu/gj9Ps8SO0U182E1/2xdDvT6X2cpL
WEQ9S42SoZXjfGAUYgPDl8v0Ka5OBN2xr74IaWyOdU26nfERBCk1QCw1V7AtTqxYxx6+iOgsGsax
w8DyY6KC7Gzoe3ZdgG9ZHZ4ljRfOIpZb29YcmU3iQ426caANEVgdfdIndqN/rukYzi1GXo80Kza9
pN96Rvo9p0TA6NvmRg7mCb+Ofy5FfMBi8LUBwaIKcj6grqBj5/UrvOx2o2NeftmMHi6NaIzOyUH4
rMW78Gii4wrK5bPUbd3cqWB/xtznuYtXIOqSTp5W67e81b0WFXtaFndfP/rI+C9rmLGBHhIHgn6r
m79teipbuMvJOXkMaJh5VforZGmW8XKstvstaJTf+N4Nn6nQp/fzvvhi3dTQ2ZatxcQZxHUqX2r3
CZ3mOQHLF1+kSKHoSm+Ucb+tgvC307rTqnHjE6Lxf8Yrz16skfSMZjkcdb63R9tccJ/oJyLpyETX
Fwsk5heBVJU/bLkAo7N6bYYfVnqVZz8yP99+Peb/3BD57otgTeokDoee7450amP2l/r4GjmHVp6V
4PH8RaxOFUKlCMgKJoZqh93zShjDphzP2kJ4/CI887gMaXJ25vmIcLEY6E20TrzVY2G0iFBbDXqK
TKLbDuozDj6l/Qv7ttXXo37kxS6LkGOMGyhim37baDcWxfpEA7443ruUYeJ0OrEOHJmWy2LkoAVB
6yaopEXtbPOCV1r105nxtKxBFm3nICLiF5hFbN7Lpu73TeP05YkBOjL4yyrkQPM4b1KnMm9Oa7o8
9l1Aim4ZJ2b9sfGfP/avZYwmVaeVet9vYdB33uOkJ9iR3qQKW7RTOLVjH7GI3cKeCpfsrNtmxbc4
2Q9utnJxqBwbjQaSE/v4sVFaBK9ps4vnlui2jn+b19Y6DfaAGzZfz9FjD19Ert5NEXJsiwZFFdxM
SbyPE3XoVXEivI4sPEsQL7YKOMv4zE43KncDXcFIxFZE8gY3gvP27qUPT5AVvtMZvOVQXMauT7H2
lPPSv8dGLeuQlqvHNL+P/VZZV6p+s8Y3pR6/HvZ/Ry0NjP+dmnlSuyIt53nTXND0KMbPr5977CvP
8/SvKV+kcZNWNnOljQ5N+yty19MpnO+xr7zYW5HHDJ6d0MoaTTDFd94p/uq/pwjx/t+vTN+m3gcD
X3lyfrrRdTa+B9kvdPDnDcj8a/4aEFeSXcuUnWnqh03RU4tTcBXrYfv1448NyiI2tcFKxsgGxD96
GrhSo3EoxerDx1lPXx4xSyj8Wtk3TMDeZOeQL1ajvp336MXbZLsew3wgavRG3xSuvbEG/8TB5sgc
dJYv1EAq/3+kXUuTnSy0/UVW+QCU6Xn1O+lO0q9MrCRfR/GtiKi//i5z76BDmmOVd3IGZwC4YW9g
s/ZaU6CH4xRcQ2NqF7S3avy5bdjGdE4kZMhKLC4ZDXeSlj9mHq+EKsuwTRJjknao8F/C7NDdJS3Z
pfw2rp/PD9vWtnGA6YA7r70GvkNAFo73wgMA0oeo30R3HgC1bSxyCClDZgnNe+FlGiEttHIytQzb
TM1OEWtcUqHdsEgf8QgAVZfqFtLEKxubxXnM3KxfAH4HJszh6LHkNgQ+GrV5P84b3Na0EQenpk1G
zWc0jTuAT+NdMlan803bjGJ4ToMSkaBrBOYyGQ/Kkz/ZPF/xkayk4G3NL/+/C1g1avRQiO7po09e
e+9HSd4UsODnh/7nSvFPkjSArsffjROkeNy5j53/phKP7uAie8qayN9BeuUGFdfQRXHolZD1axVG
KFXXM7v2IP/+B4WM96v7cazXCG9tE2QETrwmhS0fXX1smg41auBBAgP3+a+0WdA40jjghxmGZe4h
znfyWXso8xpgonDbjmJmYseZVRUpBo0StuwxnIpox/PwtZbeGtumzTSGN8cMYIKB4EgWuv+FvQB5
W7Qy/xbLmFnX1ndKpBARPVFPtpshM59UO5qthP1l/X+wtsykK5+TkFU+vJkH/BplzxfgzbgQ6XBb
6HhLij2I/sn2URROlx4284mdhuZrPvw+v2IsFg+NFTNz3xmDAe16/ELlPye9Bqe1NWzEfZpNyokC
NOx2p058VpuUYGEIY4mQ0c+qaEIMCokHJTeC68Ao2feo84pLlHysSZta1ovJjTuGFcjoJgy/95/i
/MafwW3SbtsSTWJcj1aUuz3ONt0QoBCWHjX37uLVA7Zt6MYGIBgInnypyl9kyECsQ8pfIm/0jrZr
AAtbB8Y2wFVSqGBJqfD2jjUVXvuPfr/iSsst4ANXMskJwxYFfDlDcAQ3xQny9BoMdzHqwKVCpeVw
GpR4HTIwfpxf/RbHZcvifbfj0CGUtT/OWP0NcLRALGTtuGt17V6Bs2g88VhtPY0zI+qDQ8MLtCf1
MaVyR31+IfGE0fNi5Uss7mYS8U4dCno9itM4SsNPeHJEsUji/DxvJVvbhivjdTFdqFNwkYjuKvns
54/n27WtI8OV2yRLx3C5vkbKuZ5GYAaiIdkPafXfpvZNDt6xnKX0J/jZEAkUfVdPLOr2Yc1WsvQW
s5j8u7Xf875mMIuu6iOOzyhb8k7nR25r2nDhjuG9EfSW+pircJeGDupau5WN0Na04bw9MhF0kDhk
eRH0Hjt9QE3oftuol3l+500AdBdJGeB4UHctCteHyT/g9O8/nG/d4qt0+aB3rYPYVYONlMHcib7V
LL+I0umCDd5hAOp35Qv4x9HH5Nt1+gHivRNWZBXdBX5yksGvLr3uwicvaHeNvnHXtoCP0SZBRI19
F/wic0fyMXlLU7BGovRqL5MEJFENlCorP5wvsxzV4E3t74cYRV948Fh7X7UtAMObu7gkfuXiG9vu
xKovxbZkFIpG/56fmPVNETK0S1i2J15zOVb+4fzUWwKFSbw7AUZekxgLK+guNb/t9C8vWrsYWMxh
cu3i2QSU/VwhCIUoTR5E0+5yT349P/A/rwAfbGdmCWhWtHOrE2xnnXJ++XWwz1K1k6r/0bPxQGOF
x/MaRAps3+OqSbo+2yvFVq5TFochhqdPOR4NK9ToHCk4cXCivAdjxa6P88tyXtP4sRnP8Hiu2gxE
lZiYttQXhe/uqJq2xSmydPnO3UFQMo9gVUFuM7hmyEksFGrnJ8U26MBoeYh8SOrhKuDIh1i+xGso
GJu9DZfOMzIEcsZKAo3BoxO791VxCMddFslt50ZieK4khQQdDk4rC/MsvQd3bJesXC9sHmY4b9hE
IakiUf4CYxz4pXx00upOHMqBbYw7Zi2obnOFOiUsx9BJL6Is2ycV3zZ6swKU0SAPUgEPGgA7ndUn
qCrtOF05kVqm1awATcGTDI4ITKuXgcHiWutv6VSBzOFt02o0a0Ar7melG+PgFtc30vkekpVhW2Y0
MFyz5WCx44jzRwGaGZmAyxvMN8VaesxmFMM7XXDGQG8ePsTZT+48oqxrVw0FeCh/bLOK4aOJqySY
SOD92rsjeNmo3E3wqyAyyzypHMGsRNAygmHTljNoNLpNonlo23DQtJM40/awSl7I3dBcVuJ5Sldy
tJaoFRgeOiQVJDaWnaTprkh5y7zjeUtb1olZ0kmR6BShA3/nwdHJPk/tQ7oWVCxD9o2XnhKYQLAj
xf0xdsBrATWYF4J63ZX9wbICfeOIDIbjNMASxH0qSDLQZ6JyKvYY2IoTClob0q2pItnss/T/bh/K
fOlClEWoI5fNZeg1V4MEy+vkruSZbTYy3BTFbMwdRdgfa6oAVAKbKUiSzs+srenl/3cjx5N7BpgV
LOQ7ISC/8RHPy1vKFILIREDlKQGlX5yoY6xBqQ5I5iDWAIy2URu76CjzABbBOo9VvnBxQlDD6Rq5
YhPbgcyEO/U1hAj8GScW0H72UAQW9DaF/ss9qKTvJlJ5ez/Vj33j0UOtGQWbKxj6s8kFgST4pzbO
ueHKIM8qcz/E7W6aguam6UfvpXGIt/K08PGCDU2Yf0lqrSW47I7R+Bi5N2XyqRo2TTtkj/5eUXT2
FXQiSnUcHXD8P/ne4/mV+vG1K+RG3BxR+dD6SQ4fGz+16ksb3aeA2xLZ7jzyqSqfY7UGp7EZxzA9
8i3tFEhcUtz5aiLPpHspQP56/issbZtPRqBjzSa+WKecv4NmeDc2/zWKrDRucQsT89bFFR01q9WR
zh343cd9sdr0x+OOTMib1p3Ttf2SEdD0tZDTZSaQnQLn/Xmz2EZuBOqooxS1AWg+jD8TzvbJmB+2
tWyE5nwYgESuESp4M8/HCgHpwGU5bvNSE/TGEzBzgSQV8BDvqo7vgmFju4ud3oVldySN14moP6Yd
aGEFGPjCaKNBjFMTqPhQegsS2SON4mcP2a8dXoNezhvbtkoM30edEAJi5KjjPCWgk/1UeRCP2Pg6
Y6LcZEyhBeyngKK54rsK8xealIcActArYX9Zax9cw/9kYd7ZnDtF53UO1iBAHG9ROUFAdPIJ+A5D
eozy+RtI+tqVrqIPu4Ikzd/T2+g040WMOeiqz633EtP7LnyVwW+qXHA1rMT4jw8/oVltkzoNbjoN
osGQuBeOPx4D5NpaBdWCbtw032FkOJcquyYgCc6yQ/sQxW+RvBTZpsQEMwvfOmj7+EiFgzm8nI7Y
gaFprBpIPYQnvwy2nfPBLP/3PIAhb6yrLFNHpw8PoIHct/XDeU/42Pjsn13QGfqy8XEirNiEk+ZN
Bo5ez79O+pWTvq19YzdkUHMdtezk0ffrXVOBhHy675OHRq4daT9eouwfzITXCCFqfIAz3UMAKe1v
yvi/rL1HJe647foJnrq/zd+pYl64JtWxn59lo45J+F8es5U493EsYqaPQYjLLWY8FR3B97cLybUP
XseGv52fXlvjxn7FCtzI4wbWacsbDH50MQneJqdiplOV2u0yUBoosKYO11wXJ3cE5fC8qW4+wGP5
30ZPdDW2ArrbR58O3+MmuIx1sLIobVYxdq1ipmEriIMSMjWDeXreiYntabWJlgQjN7wVKlNpOKRo
HkIKh0DxvVyrVfo49DNT2LmGllGE1Dru+XkQHsHNL2/0UoiTdPIaKI/kJOq1VLKtK8NxSz0HEy+w
clwq9+DHTPKbZfWgBGgHKeDzq3Ox9787GThU/p5ixcA8WidkAhFtD42B8jKs1sBrluGbEIkEnBdq
oLjULXFNlM+Kv0XisfEuEBc2Dd7ESWiagZmXYpYHvD3VgKdMSbKy7VrsYuIFvboPvM6DZ3kdvWrk
fRtmp22DNjZCnZAI1NnIYnhjdjn33mlVi8/iUyZaMC4LnkElZok0YHLA64MfxbsYKmzbBm64LIQh
IbsQiPkoKnoDMtyvNJIX55u2bFEmGgUSbEw6NQKwqm9w2NmR9CaKQKxdbos2JipFl6kP0fplNn0U
E/dvUfA2lPNGuxhuGg+Jn4wFzC76ENzbco+9aZtZDOesQFTjFi08CIYIg7esfBgoRfOb0tzMxKRU
c1yPOYf75O09DasdtmxYacUqlsVoglK4KFBHyBC80PiYsz1ONBU89LxhLN5pijXH0CTifg8f6sH4
Dc73A0gCV8ZtWYrMcM80VmXquMuWGj3jMDOR+3i6F+W2s54JR9GQW4/BTQrSZO/Nq16a8gZ22RoP
TfgJuGZ9MnRLxF1kwVhzWF2Jllhuok08oVmCcsE/Vhmd6yW4/O/YU7ZtIzIBJ6CEaR0fXKTHKqP7
WQFFvfUwwAwHlUGgalQLqqNu3zR0REceblyHhoO6Qz7h+o3pJPMDaIF3HU6m51e4xX3+wZqEohRc
o+UBK9x13iSEPFZvBLbGjTtlQaGiNI+YTfimWzjLeXTrQZ0uK+jd1Zj40NYQZTAdoR2lH+MuSVtU
a1XzQz1woVec1OL/ptKzaqeR5ZDrRB3P9FKp4aoOm5WtyNb0YrN345+DgUHRg2NK8QLgVfSrAE7j
/Jzaml7+f9d0Sru+nBjc00fTokhP61HL1rR53k36uulaEEJnsn7pdfowz2sB0bZY/L9HDRXaxIWs
65+bV9C/YZMg2Cu2WcTwTDy1UA3dTtzay/kqDJLHqupWaplswzZcMwdi203DoDmWEIKCrm0BefNb
6LU45b5Rk7N2dbRsF/9ASUKPelOFsNUPN/CmDmnOqn5T2+C0zESTJEXstWJEGBj99k9UXD+22EZu
OOoosgnPdJhXbHTF+BwFzwOuYqt7ka15Yx+Vgrt4/0Dz2C6KAVotot7NzhtH5mTT2jFpxKsyVxUj
cNTl2JWiNqGh1WFb04ajolAI71AxrI4No0o6vO10K9HFkiohhp8yziCW2SJZG4lLeV3Xby6IEJxM
QorlBOucH/4ygx/c6YjhsWkPhR6mYJkJt8XKu+/6+7C6p9mztw1PyEzkCGRKY2+E1tqxCdQY7MEM
qS9baPCtgQpti8dw3iSYa6+PNDQD6uKGFe0xaH6DHvIrJHDPm8gyDyZ4xBdtXiP0/EnK6Ppmrl4I
Tr7w3P/HVmjCSPquHKDah222ov1VzLvPQyP2Km7uz3/Dx69czASSdIVWA7h1e1zdf89ZHUGE57mK
7zsoWTet88mHuuzq6cwSTf9BlSDpWYwTti5U7u+WIIeTZbiWg7DM9j/QkgASWXGAxqEDBt2VN0L+
Qxgi/Yo7WPZGk098bHteleXiDnjfORAIGO1imm4rMWGB4dEVD6dSLum9zoUiagTJvtUchM0uph+D
llaMPezC1XOUgY0JV1ZQJ+zWe7CZxth/vbx3IXC2DH7ifyL09qYNF66mIo/En6x2DpkWZIDcqj+e
X/iW+GZCTDynghwkSGKBTX8bht/L7oLghjua2FiMzkyoCZAx/5dKwc279HA1Lh+c4g13NbdaSd1a
TG/iTbwoh1gc5GaObhOMjxCIm392c0vXWEktAe4fBnEnLxIX6rlL6iCFz6ZTdIm7LOzERXjJ09/n
p8ISF/6hEa9UOUCCAelD79WHDlIRNUuFyLbjocke3pdx62PLVL+gO1k/5JUzPtdVUKw8etlmwPBc
6O0FoRtUEhrLaTQe29CRwynyWqDxzhvH1oHhv4WreEQoOuj8/sjEtENd1+X5pi2hwYSd5BhkUhVq
Os61eFYBtIfi4YKBVLpL65Ut0jZ6w4GzFEL1ro/RqzHcB3F7UcLPzo/esmpM8MEIIb15HNrpWAHB
zPF+T5vukGuy7WRoAhCaioK2I62nY8DHg4SarhLBStO2kRuH5gbqmzxOYZQaDy550xzGZHzwIVu4
zTDLdL+7IbbViEMtNtpj15Tkpe2zbvhaDj3jN16Ix5LD+V4sM2siEZSbj7GWEwQNW+wmUVhlizTS
l/ONW1amScHTlhnpSpTyH3OPJje+bDmw6PS67Jvm0WdrpNSWLcBk4ZlwXOBDVyEB0HsQCe9203TR
FVCLivNd46x8is1O/t+zMXY9KYTEm7Ju6c3kzgfVrAEULPUa0Ej+u20HUz2rUUDBafCGyx6Nkx5C
gaM+Ab51lZcJaA+J/Kzpk79K4mL7HsOjexVDWCJjYBPAvWB5c3ORDT8/65btxuTniWpHJASqir+Q
5bmM0/a29/tPyESCo3emb6U3g0wE9dfnO7M4ocnTM7S+GLvCk7hEkUswrB5KOp9UFm3zcZOpJ4/c
bGx66FvzGHKk4r502z3bmvIwiXr6sk6BqhnlMXG967ksf7N+3obQZCZb+DAkA9ipcW1KnfRWLBXm
eVWuZTpsVl9W1bvYNHdK10qh8aynhwS1GRUrHouu+XZ+Ui0ebfKFMzYXtatgF5Ejj1o/4LCSBhCF
nParqUnL+v+HLHye6hFC6/JY5c4RSwh+sA2UxkxyHjC+1lNQwDjLWycV6t7Jg5VElm3UhtemXTgF
Q09wRu/Gr5K4dzxeiW8fh2pqkvL4QNHhegqTI0cA1dkDHsagN3aUa0VpH4+cmsw8Xt/6MoP84DGs
6HMI9FgD5reVgGMbu7ERJwW4gV0HbSN1hdWS6HrHcXDDGfR4fj3aOlj+f7fcmcPrsVwGD1BLM9ww
dt/y60auARRszS9e9q75OVa0AQeYPMYYNRfJHrAT7VyPdO0B+2N/ov+AohLoH9MlhSLoyWnwrILT
G+4vDh7KhI5XjGSbYeMI3ZUQsvRTBeBMn33KW2eHuHx/3v62po3Nt3NmWYsOTU8QFsswYpeuJeE+
jmTgnvrb9qmnGJ3GRh5zIK3a8FTVz2n5fH7Ytnk1vBV79pByDSxaw69xhTwg8YYQ5m/TgAyoiYOi
GZUQegGYKw76L2XNrojOP6eF3nQnoiYSimmkshHL5FHjoRkCwLsxWLnvWgxjQgxD0PsOOlqe+LU4
NsPOWar7ZnAVZGsJYcuKN8FQ8zyoyvEwdid1lqyz753wPLfrAIZYfTK3fYXhtkMrfZ/VOP8L94Gq
iyXs4Eo90q+bVo9JKqPbqm4AM/wTdIoYVMgeFOnIIQEk4nwHlqVv4qIC3UHRFQzxx8aTp6j82iT6
Iuk37VTUhEY1IQp/SJ4iGgCOQ1FOGHT0dH7cH58vqckU49Zcu2WSyKMsftO6usD0Ag2l/f9AK3dF
1/BENusYzgs8BJXONP/ppZxqCK8hNq+lSiwBzYRDad6TFhzLHQggyUH7qMwR5HDeOramF6u920yI
KKcqc8MO5I/ZpaOnU8/XMGgWk5g4KJc6QYygII907K9LN/kMoNse3DGv20a++Nm7kbcCqqx5DHHg
GuaeWH5Do2mbL5loqK7KoUzSYuRh6JeHhCffJ8mPY+rWl81crECPbZZf/n83/gGrvaB9LP9ArrSf
3DXFtvwLNTFRdCJiLDOG1ye30JC1yb/XabayS9mGbWyuk4jlXNGgOw6DbHayhAxy3vBt+RcaGvur
ZFMyo3SZvEZ1k6HkCvcQOq9d/mxDN3zUoXHvpc1AXgteAEkblGCi6djTpuVoIqJkpFgxQGviNZNp
u++pfnHT8te2tg0nzTtQ/ouiJa9hzKOdDEa28+di2G9rfdkU3y3EvOlShocO57tDKxT0CNxsmqZV
K+HXEgVMUFRdNz2qZ0vne1R5bKfEOO/HGpofwI+t7UyWeTWRUWxuQWHnM3C4K9ZeMhY136Cx2X/Z
Zh7DT3kaekJWmrw6ICffRZ168d1i7S5iG3rwt+3LJK8ksB3TzwUmtasolIkqmaxFYFvrhq+KHLWQ
QCyl37VaZB0m7nEgduq5Xdm1l1D772sxNdFRICWGvEPCy1/VgqUZcoWLVHjbJzLfg9B5ZXnaFpDh
tcFYDHykeQPmV5ZcRXPML5EZB4F2RLrD+Sm2dGEipqK2bYqudJvvdVJ8a4Mh/EV9aJYDQi2+nu/B
csA0CXokqrHzBq+6v4aCdbc6gxL7OEfezhlEto+6vITuTsaO5zuzTIuJo5qyjgjiorOxZs9dX4Gz
it7KhILdcSOil5owqtlph0wlY/YjaKbhSpFMnLxcPZ7/AMu6pcs8vYtIlS54WeQy+dEnUEmfgKPe
TTJIVmbb1vry/7vWdeRLFnSIdy4pvk3C1/tUIxN4fuiW06ZJ2+MyVXBC0+4Fy+jr2JX7IGqOSAcj
i519yaZiXzprxNq2aTa8GxFudFgYti+Ey3w3TN5t5iAH7LbZHie63fnv4R+7ODU25InNkAtNgval
1cFzVz62DCV9wtkluYMV278EhF3pLLs835vNTQxfr1IlnBmn0Bd/YAcv7C+5EN9pHxylji/50Lyc
78ayAkzkVdPPjXChCfHC+uRQgOVtR6JsDetu+QYTd5VycNwAqOO/BE6xx2Z0r1N69HPvuYUnOvGa
WIxloZl0PsiceH7fsuaFp9Gb8Jtb0dc3qu7uWua/5Vl6Keu1R3NLeDTZe1jnKtzrZfWj57GmF6Nu
o0c5Kp0fmF8qsbLSbL0YTh+WRE0UW9QrDWp9KgOaP7QuLuA6dKsV1Lpt3g3P7xy/5Ajx1Y8ONcZ7
RWtIJKRJuLJR2Sbe2MuHIAnwWptUP6CleIfUkbtTERQ9eaN+5nkGRkgwCG5bv4bn87J1sEGp/jv3
4vqQdCAmSJq1Td3yvkRNhBbSCBOK07PiR96zL5E7PSZJfbGsrGVVJVP2LaTiJGKB0hm6LXdEDL/H
gy4tMjCE/0io36PoqhzuozhwVqbdsrJMxJYY88Z146b57pGS7GhZRPscGcJdnqu1M/Sfx7cPjkIm
YAtC3C5wGIR/H6PixMg1NIF/xyy8T312mSKYLcpdraDPIu4fOhqtxEvLgjZxXC2UlkK+9NoVZbMr
sqY6VFPlHs4vM8sGYyK3UHUOKEvsz6+CNon/FoVj+kzCtG73ohftNWG166wQGNq6Mpy/zSFuWI51
/IqcZBmCAM0ba9Rl+UXe3PZDHdXuXuABaeXqbfFUE9ZFurB1himIfwJiXqi9lOmXNKvFIXPr9LFr
C53upbeambP1ZsSFRPOkcjrV/UodfbkcxxJneGihgZG53xoskfOTZVsKRkzISyd0Sq/nP/HoT/fE
ScWR5jj0b2vdOAbokbalrAnqWnT+ElHH3bkZXqDPN24zkOH9Glj21uM8+pkQdgvdswelh0+iVpey
HR6cfuO7iYn9GnoOtcNojp5dMj1LMPTsWt49BMJJDm0Rr0yDhdybmvCvMgIXTUNi5+fo1V6R7bs2
7Dx330Z5BkI6Mo1l5Z0kjYbiK4nB8BjsBOCYoA8GqSQPHmUIVXmwzfZDrsHZP411cCMCN+cIVxEV
3rfzJresFhNClrVxj6081z+9sWMXbezFFyHY1Ld5s4kgC3o3UtDWmX4WRPS71hmzi7CjwUU0lICc
ojD4tO0rjKjBZ5r7sWDjT+aDNj3wORTKSLEGIft4WRIT6yLDGIp81JNPTZx8lkOS7wo5HkonOxEF
TpiAremefRz8iIl7Kdqwbghi7BOP1AkqSF85FV/6Ng8A7W5XdlhbH0YQAn1CGShUjy7Es1fFhFeB
ionPfVoB96K/bpkO8ofo6N3Faqo70nWV9J4iPWWfJU8EyEuJXNnFbV9ghCBFIsUZgUI0jh7AoCh9
8Mv2Ts3VDQgaVzaGj92CmOQcXjDPpapS76mIB9rsdDQXlxr1pT/OG+jjyxSEff++eYok7wnrfPdJ
KnojSu9zPdbDrtbDqferg9fQ70HWf8oIUFXnO/z45ENMuIuIgEjxFXWfUE0dfOFTEc+Xdeh5wykt
RL0Gubc4iol6CbORBek4+q9Jpk9DHp7qVj+AxvpqbPxrFZVfzn/MxzceYsJfIp17Y6JgPdUWXyYB
7pcyCE9BKO8yZ/wcpy7qFrfpKhITDiM0d1QZS//Vd5trX7Nv2Yz3UrdcCb+Wtewu6++dpzRT7vgq
aP1XPbGrlIgvymP3Revv9dCvxGDbpBgOz5s+TKM4r55kWd6Wtf6Uox4CR8U7odu7GtrR5yfF4jEm
MKadOJv7xpmfwF5e37hTGV1kveCn863bPsLw+aZBMQ3Aqu5T0lWnKBndI1jRH5ZpTmNoyUKZ/OF8
RzZHMY4gcdcNsoRg7RMnZbbrdeldxKhp2ju6Wnsh/NhSgQmZqcscLG5tPz8RMcz3cS+dq8YJ1H9b
PiAwATOcOnkThtX81NGEH2ZXxkeVDe1JTf50ON+F7QOWSXq3aFuQhECHYMJUD6C38hlENEtK9cX5
1j92iYAv/79rvU9QwqsLd37ycvKl7eDdirgXrdb/BXP5/XwfH89yYIpcNV2WeVWj5qeYJ96xihmS
AMgyLVtgsfIZNiMt/7/7jGhUVe/XTv00TrS/y0T74jY633TdC0wiIV2CyNxpvPFpWh4KaqIeRLJW
9Pixq0El9e+B5x33iAsu8Ne+r77kbLrwfP+75urk1vNv2g4rYck2BYZHu3ggAHNXHr0K5n32+PQ5
pPphlv2a1odtGRmO3LZTHCWBE76GA4NiHJ47SPY56quLGUmM86vIYikTR0P6dCCpcJOnOei/+mJh
Q0KZojjOCmlRNa/0YvkQE06j4oqAxWVInogrwLuELwFRD+ivks8VcLLbvmT5wneLNSnrVnUj+ggm
8nvpAnHjKsnoleeiQmZ1M/144w5MdI2SLcObFg1edSg+6/mbX1eHZWXVmJZh/tZEa7TXFuczSYda
KQByylnwGmt2IByFi6vr1jYdpl9TErFK4RsIRNIrHV46ACX6Iz0E6Ob8bNi6MHZsr5hZ6Jbcf53z
+hrraqIdkM98763hqCy+Z4JsxrAuRBAX8SMb+VWDIwB0F66HjK+8Btr8wnDt3OmjGFby/5gI419u
S3RgdxmO6nj1WjnS2ubYcHBV6CyvdBK8itz/PNVOtXPw3LLS+McH9MAE2vjgHSnLvB1fM5/dL0oI
ASkvCC56y/Ev5fdLCr/swk0cpsE/HERNNg5pS8pXvxlScu1XQV99zXjm5ftNK8pE4FRODUQhT7tX
p2pQULfP/GwE32BLOoArUCerIWSfKzfO3s73ZzPfsrLfx5M4TkDOOHWvmsf7AgG4c3AFBFJyFMMh
RUwZFP5fXQqWuGLCdFjWdNTtWPPKEUiWmcqx0mrg9nQ1nCqEr4yvJVptXRnunwD3KcgYNa81vmb5
OqzvSg8HVCCdlqduL1nDylu8yMTuxEGjhzgKm1fN9MPkhyeGhEPAi0NJfqbCX1kZtl6M3V66TkKa
1m1ee9lfLTlJvIidSBPdhb27d4c1bLvNbEZI4H0aZC2ZmtepLXZLVxNslQ8x1IaQhRDqBL3Ow/m1
Z/siIy7U3djp3K3rVz7XhzR59IvuKhHxPqt+ZdPatdCywE2QD5Ksbh8DPPQaC7nTfn0RT2Q3FPUB
2bTd8j0RYkaG7zv/TRbzmURIuh2RlerK+lX24J9GSUO5XBHhQy74qP9fhxqTFgmpIT/0cLR5qlz/
MgnFKRyHqy4dDtAOPUpIZp//Ikv0NtFAhUSev/AD/tIC+/YDXEA5srA1qdaAvJY91IQCSa9LZVfn
2WuObVq65DpxqvveGz7xcu2gbNlFTaYkpUNHCNCwvcZ+J3ZRWl9Inz8J7q1MuiWDHJiESS6aBSO4
dF58Ms+k2g1+gmKyPcqvhKoPXQXKsHaPTFXNviBUNNVN6VcZL/e+7ymH71jd0ra4rFWiCmRGZKxf
SDqV/RXQIANb2ett82jEj4qrQDphhRd03pDmsqs9vAmSefTWSlcs7mxCi2retZmXUvdFCRGXoHVz
oOLe7cg4ZsGFAmyvQvYHD+B8P4ZJ2a5cEG2fZQQRXA2Tppv4+IIS6IDekox55bfBnWe5bcs3kUYt
TWZobgPI4KdN/UMhoH9PhpE8bvIuE2XEhq4Yi4LKl7qpiuQwp60nL1Sf0ejifAeWWTGRRSCVwnsj
l/2LE0PdxPP2HiPHGK5FS/+mYsPpfDcWF/sHXESCdA67oXsJYtDA/PD1GMYPURC5+fd+DFny9Xw3
tq9Zun93XPGjJObcz5sXEdQ3y7YhRIVyZXKz7BvLg+35biybhqkWVqZ49pj9qH5p8/RPFE+wvwo5
fCqjZBe73r7BIQKiu5fnu7NsGiYCKa+8cGKRKp/8uP+5ZEiXU5FsyXHyvOckeST+tClbHpjCYVxm
bgxaV/HCIaT+DWz86beazfWX899hCeUm8qgBUSpDnElfHNjtkI/NfGq4d+nnZD7IuVErR37bWjNc
vh0iLqYyT8EFxuS8g6E653ooHWAYu6lP1xAOlm5MyNGYeDNxvS56zkN+p7LilIbhq07XQBuWwGWC
jpLaRUoobaPnTPqjfI2Bn0shsFV5zv2m2TDhRqomJFe+CJ+nRt4loYMjfnI5zmSXMf14vgvLwjVh
RuFcZ7pqKvbssbQ+QQvN3cVtF+8IzlNQe4gOPbg1dm1TBofzHdqMZvh/lIiZKSemz8PQ609pXKrn
go3DGizZNuVLt+/CSx1lBJSKqf8cJlJ3F0S6oXezFJGCAJiN+Tam5cDkhUp8h5RuHWZHnYNPQLZ6
xyP8nDeRxQlNPigwE8+0XkROk16flomogX8eSHjdxXwlI2jrwrgjgBzd4cTN++e4FM6z59dJHJxQ
gDzReTfg8Ovq+xwKUmvmsnVn+HstfcrI4GbHvBui+zj2q30cC++67fPylFQk+L3JciboqAZZe9yW
Q3rMZfFNtnjnE359HY/t3TyC9Pl8J5YVbKKOfFFkCVRi0mM84iyKl/VoP+jq17bGl23z3fplk9+5
2cSyYzRMj0LhxlP4/doF1DINJrZo9KYWAgFYtcUgDxKbn0uSz0sG1eXB67bxG+4dCI8FNRXFMzYQ
9iPTIn3uSSq9Fdew2d5wbwRbZ44mlT+HKmHRqSqiWe2rhYxqpQObiYK/7a8cr+FCZvlz3SfP7Zj+
xzL3IpjJdbB6n7WEKFOBDPT+dUYClj3nSa7vyNwQfsgrSiaoT3r/w9mVLcmpa8svIkJCCMQr1NCT
2+5qzy+E3bYRk0BISMDX36zz5MNxdd3o/bDD4XBAIWktrSFXpr4GjLz0IRsLd2hGWbButuA3l0+h
JB+SiIHjY76Dxu4bHdVWkwyIbvAujZCdADiyv+lYa/+4YaqOmCIvNWQLhH5+06naooi6dVa0F7w9
DA07K1kLn62MvK1hz7boobmKAKVXRXuYy5H/xOgTA/Us9dHHKKrbt9GIsy34xwC2H3coKR3W3vY5
7av5uPrZPb1tgc6n4C+3QesERAaDwk6wsWpvDOahvkY+tvZKCnUhat/yRg2lXXoRYImKEAmh8ml1
lCpqb+O5rDAzbRbUr/w1tZYLRr6lkUp0qRrUe9rDMtbPHLfDvqcmOr5tpTYGTiLWas4H7EMdvZfL
EOezgoDZ2x4e/vc22EmXFWascJK8Dm+nZeoPIHa8dk4v5DRbEqkijJKWVWH5BXwYKoOO2X8qYWnZ
7qdhXLMV0QJTL3K6lkNdcCHh5tbuVhvHpVHtoafpjW8pzyZe7wvkaA5sPlcc7oWP2nJLLYiaqR19
+YX01Y2O1A44Xg1IrTRl1rP0I/CaC6dv2/wt01TXpBLDLXXwMS4JCojK977btYMjbyyI0s31LaJw
1GmbBp/Paec55Ty33ZbV7kNvc4TTh9fP2YUrhG7MXa+LCBsj5D6yk8w8oo9+HmV2PQy5tCuba5y2
aiKgaw0+1626l57mLWLBppryCSpttOuOhXqnu2ve5YLB/w8Wr2/LekjD9oAyK0ym7Eul9o77Ob1y
f1xar43RKz7pmS9IAHWyzjl1UXcAcpwdF16K/etbcsFYtjg8buJ4YEvSHsDMktxCn5odTWvJDQfO
MBPd8MZ7fUtElTaijOpANKh6rxO7o8kaCMzmTRBWiwr5zQyyjH6+7ZM29k8Hx/yi4c3MJPx3N6/2
UaXcB7lo1/BpLYP0Guj9wvWyxeglVbtOK8hnDuPo63dj2J2quN0XOpJHqFiyDDpdt69/04VBC7ZF
56GlNPap65LP4ZmtCAVk4IUPJZE3fA2OiDKOE50O2vkbJ67Jwl76uo1TGLu2iyI61odkrW9ICZry
RcssLsx7JJHHtU6uVbEvvWjjFoa4dOGih/oMH3luJzvnS8JkDp3Um9iM1aGwV9WcL71q4yD4FMQ2
YCWOYTP9RtTfADZb3xdJcROkimaJtB9f37BLL9pE/PHsKZtt0xww4fUsfPG7psFX48IjW8Dzycb6
z+vvuVAI2fJZBUQkfYqa/iFK1iZTbP3sXXs7cHcjevfJmOXJgpnn9Xdd8Hdb/F4x+jYZx6Q5WJYW
4S6hdQ1ipDZU18iQLr1gE/z3IechNif+DIWJ3I7Nt6mp3rgfG6fQQr1TlUFfH9BjfJe0QZVNafdo
O6gHh00FLq3mw1sWKdxC9ypnazKLAE0x30RB3mpRv+tp7acrsdq/D1a4Be8lRNvBG4I+b18cV24a
xLZu38/r7SoakAlU8RUU+L83I0zPP+Cv2NwhFMQEvseLRlZ9i5lbvxnB0/JKAHXp8Rujl4UPrAvC
+mBjM9FMhH09gxt4muWbTmu4BfAFTCE3gqEdAl8vu7hY9AGB7Vt//vmz/lqdoIxdsZQWtlBK8o3Z
nt0FZL2qJfLvmx/DCP/9+KmuIOAiHfpkNnjkrTU5l/4gwDt55RhdWv5NyB8skOSS6JsdrBh/8say
7wmR9trq/NsrhVvqq4A1JDAaa89xdcxN+Iia8IeQqN9dUN5YKFG7pb9GQXzJIDaWHfLAxwuT9UGQ
4mGWqGU7uX5m1XCIGOYq/RtTsHCL5QsrS7FkVX2QMpl2XcPWAzJV+iZwdLjF8KU8FiuhcOTr1Kni
ZpVl8NhZB+zp637pbFf/O3QYbomxQORbRWsHv7Q0MjmUbXzDiboZRTPsVttcqc9e2Isteg+TsiVP
eF0f4m5FlTS1BzjWo4tQiy+H+StJkmsUtpc+Z3OR68o34cIb7HpA7+c1+c4jd9Op+YCe+xUHeOkV
GxP3QKs34JnCfuvxAVF9VixBCZpIsPssyfPru3LBzrdEWZqGpUbtFDOyqh33oqMUIU8/PthUT2/8
jI2l2zkae2JxbNNR7dMYn5E2X+NluuNrdSU6veBMtrRZVommm0pcrgYgDSgrQXgiKtYvry/RpYdv
7NvMIRWOFPKwVlPyvk/r9UZXa3gNxnfh8VsYnxy7DowkWJ6hAZrfeFfm5CqO/8L2blF7BavShEFa
99AoibFr86kGsG1Ww5Wm6oUTusXsuaCtZeWFPJiA/axY/DkkU9hCZ4n2GbQytL1yV196z/nv/7rs
QB3LpiTCZ0SJeyfV+r4jkIpR9KsFJfuVXf5P0vQPB7VF6PEZJBUdodUn5NKRuE2qdK2Otlfh75RT
/tyDDCP8FI/VOu56B4GdEd2SunInmlajvx8XUpWHoK6b77HCf/mEWSzx3Ma8IncT0tziezItstiB
Xgh/LDm4j0FO3FcQdStKdogTANrKKVmG3bh67XbQ1JhE3jXRnGQhKJp4LseAlMcxFIgYgaiKNbjK
bae+qlgFw0EULqnyZLS82bmpgQYKp2Xvd4NLSrazSq2/AOcQ38Klpl3mitF8XSP0J3NN2HzTCh8/
NWUI0g/Rr8NjGzjaQkFs8iLNwQZOQJuqAB/iTqw284tYgtsyAPnmc9jwCLWUEoR7WasnwjLTpuZp
bXTU/wwL1wQHCvHW6FAuzL6oxuKK0QMSrn0cpkOwCxOUq/J4SJYwAylBRx+1LKT5urhOBCfpwpXf
j5Q2Lo9qUcRZDwnC5R6eUL1feaCXQ+WjOJof42RcoinnbTAsuYhXiNqtw+yaY+BKLW4KO44Rsi1S
teWHZBij+Xe4jA19MivUmXSOPWegImmnh6iMo2mXgkji0ELy9+Crfk132II0eeKDlmo3IAeO3jEd
s+imXsoa+JJYClt/69agoY8ARBZtti7AneTx2At/D/SGnIGPbhYKzl+IT+9aVKHmjKFjiVWTogae
vU2qKjmufaLuCKgSHKb/bdn2f4rwPHJbpZgdzTpa9/wxrgKe3AhVuu4oALiyEG5gGrvMWUMRqflE
ps2+MMMwB1lNhnhYs7AcGOkOwbjI+H3gYvE5LcMYEURSg7RzYWGwoINdLS8eygDPfgnMbT2X5sNa
cq/hkWrWZ2DKt3WG2e3mpBCAosktoxE0C2mRsoMHnq1zZ/A/q37IGvpiXxbrC/1HubZMf6+tJn0+
twSQ12SpmDlGzGI7E2R1DrTmfjXHcgCt6G3lA/M5QOlJnRTnKwVD+OCjdufSwEwPGrCtOBN9ROOd
ZWH4ErPY8ZzUyYTl8VKVmUqr/meQ6uohEssyP+jURXXWgEtD7ftGmGKHg45wWavl+8Dq5UXFjLf3
Op61z1G7qadbAihjfYRYsiInMofSZujUwPgaLFqZpa6E/vw4SDF9YlOjRLbGwXpqu3mWu54k4T7y
q3hWS2PmG9xL8Y8uZPwxcdaRGzoHCclj4cWn0hD+eV0GXnz0Pm3XrEkG+94uyVjdoQ9PoagTKtCm
M20Leu8bKeiDRXjWfJ0T1Jd3QTPr5l2XFNDeieTYLx/RCLPjYyAHWu7Q0Cdfx4FEYMHs5FBlISZy
yJOazDKBltQJduRkVlOmaYAVXEQUjZmJYkxvV7ZN5H0kiwFz/9p8MEWf/iqSepxz+GFI9Erajejj
1sOpWBcd5A3aTJ9KSzDNP5kg4qBC7ovxA124COY8cW0ynaZq9U2TLXxOxyGDNSp2jFM7Cux+3VWZ
XCsT5HYw+Blz6OBIAkP5O+Pm/qkyMqXHgNoYEmdls/4yWEyb1RhHJDvZ2zTOYo0U8qgjyFhSGjK9
MwBJmF28mKDOGXhewyzo+vTjPE72h0sXr02GEV0+w+GVlcwbSNAcwsiyP1gHayARr1h64OVc8V3f
6XXNI5CuFiiwx2U6ZWPats0vOK8RxDmGCJPHLkKpn0dDs0JoIJVM37iU9O69j3jMzgPZnqx7R3nc
Nnse9iZ+T8pJu2fRyuQbLgKcO+Baq/lhhtRImY9p74sPoJgAxmcCy7HKre6WdJ+2mI7eVwn4H/Im
MWGEHhJvinsbzmF5xMQVKGgAcYy/BJjoAvIXl4o5BPHEiyUbo8mEhz7pqnkHNt3h47imKLF2VciC
Y43KpYCH7BuTRawrjkaW0tisBZ8fCTMzCDftO9pzpPyFhK+NajTa13x0ITcdLgtp/8BgjdmRtoi/
BUl8ltQObPtxwm3yBfFy3z6mkVnJk0ePh9/6ee6HXUeLOtwNCtPGt0sXadzwwRiCdJaWE9+j9DYF
B6igDsspcYG296lea+AFBVMPvA2XAhXvlombstHJ8BTZQtMvUTH7HBKkKoJSS7+cOdzTOUTBv5w/
A4IS0gWuAoqwh7FNtD+lc2steErZHB4xbtDr22AcVyCrPIi9JO4zhpsnw5CwqG5bTLKBKEe7cp7w
wOqsUyRNonZEAMd4Wgn3A65U5XiGMgxO15Lq5EW5ugWarSsGDRTSgFhm79YV/7KA8wdRJ5gBQE9u
eNjkrp6lvqugpf4Ham8A+IDzUDefeN0NJ2rL7vdILZx8zyAH/m2aU/tlhmfQtwsw5e62bcHt6nKM
48T9u9kjcRd5qqR+juq0Lb6gMbuq/RkssXhg3JumPGFCrIjvnJmSbg86CNzOY1stYo8p6dHfYf87
807INLhjkolyzz01L7KvUC/NzDhWad57ehZ2S89FgrqKuTyyUk8JKF5kFFQvtCR9t0/p2n/0kU4H
NEDruryLSFPqw+ux24XwcIu/nScNwhxRVJ+4mB+psLcJNbdn9Moyllci3QtRerxJAqIa/DJsMBXa
0EFxrFnU3siaXxsEvPD0LdJWEPBwgfVAImTrmx9SAmCZYRf42/qr4RZrizjPahYyeSA+kuD71RJk
KyNv27eh08It1raZTUyDwMtDwZh8LOOpfgwqWV1hU/h3Vk+3fS4/IrKtrQr3YsF4YUnJD0ii76fJ
tTsCTO88k+PrB+nf6RLdyq1YXGBAGFB7Sqd1Bd9hq/Kl9eUtO3vN11/x763GTfTfqQyCniUaIDJ3
kilIg5wTNHcp5LHe9vRNAbsg2pvae3wAB+9qEsAKUxFeSYT/bWZ0SzjRR6koySrDPZmWTwStH1+7
p9SPt+Aletvv3za0wm7kYwQdoFM/VDdLqooMLU5zJYu8sPTbFpYt17kYaOFOA/KovJuaMV9KhHav
L/2Fs7Mllii8KBaoapmTDKdi3yunoHUwrge28P5NNVO6JZWokhiXu5/MKQoepuJ3cq1qdmlhzp/0
V3ptFTIrqYbkVKb0D4ljta/nRL1xS88v/evhc500s2wKrAuN96nCnHl0DeF/6XdvitRhHKGgPhE8
WgbZNGMWSKZXXM6l3dyYqVnaWBfNPJ76tbpnzn+uVtD7heJaF+XST98Y6jxqIfkkxhMY0Wj7jqZo
dpyY8kP88fXjeMFYyebC0lqxbrZqPMVDfAqU+eoHJMeYURkC9en1V/x7jUAU+N87W9qJkqIh+lRx
/+iR12dBG99aiRvm9Rf8e5HIttVkRhD7dTPVp9l2GipO45wZ2nx728PPl81f5xIwjaDzoAE6mQGg
HATn36eI6Su//N+rT7YEEUNRpz0kYfBwo5djQNL+ZgnNdDemcQ/ap3q8YlyXtuD89399hAji88CV
0CcxaHBsr1yVc+5VSF6iSodm9/pS/fv+JVuNFclImPZRP536oHlE/n1fJeGXTuvbuQzvWchPb3vN
xpxLw+uKDiw6uZHvYt1/a/14N/QxgDNIZzmmQ15/z6VF29h2GxppjK/nEygDd6V1me4whcmvEVlf
evzGtA2SktmCovWE+eIWNfspROaoXCYDkJC8/gWXjtfGuHnd28kglzgNib4ncffSqf4hwUgTztin
119x4Su2zaYYsWEY1XI+TcGHmAxZrQC9sPEV+7hg2dtmkxfoG3exmU9NnSJd4sioaOKuNIEuPXxj
2RzyulQpuA1Kg6LMQhMBiMBqc8VxXFqZ86b8ZXNFPNh4kkqfdNl/Lvv25TzcKql72y1PtsQQXbeE
kzVFeGpo0e6KNpJ5oa4+/d+dUbKVXlFA7VXNKNgJE5cfz2PvDoUFxqt9M4ibM3/hxK5xYJ3vgf8t
qJNtb4mDfydYljA81QT0V2ApYjzIwff93cTq2KfTU1Gpzz3s+/UTe+l1G7PGvF8/aBexE/KC09K6
fcL0Q2LNI8GE3H++DAglNIiOr7/u0inbmLkOwtSuGGlFhDDg+2RS9eCG4cM1yP4FG99mnDGHDAzo
RdtTQfrPTEw3BZmez58z2v4aMvbCN2zzTo2icKzisD3FjYWEIRPdLpqC9oqRXzKUjZeyYRAOMw2H
k22SXx4VxLAD/hY8b9du2Qsv2LbOIjMyrUYKT7s28LRiPZ45AnEdXlufCxfftn1mKZfDQGp9stR+
JTS6q9fuiAQRNebBoESbvgkmji70f7uUIBkHBrnH81laUD1J9p0zP5OW33Ge/D9ec2G7k43nArNr
kYShHk7tiPvITmTI62W95tMv7cb57//yi1XhkMgCGgzP4uZsNqBthGwGKiaYc3+bzSXnD/vrFZEL
WDR7P5ygivfTKWt30kE27XWDvmBwWzKLJebM9Y2agKF0N2C2fEy9fx6i7murxiv7fGkDNi6qaBcg
FHjfn4J0be5KFNHvSVfxKx9w6ekbj1S00IxZGZtOYFH8Df20qnma1n65Biy7ZAwbc0YvuRcQgFen
s/bpOeSfdHOAjsxjKoaHiM3XNFYv7MOWtyJuQcJS69WekHGsM5gqVvq9Wac6zoCFEB/RXZQfX9/x
Cwu2pawwFGkv6mHryS1QbaALuLbRHntjHLhlqVh4ERRLq/pTHDCfV/FKPpEzpzcYE/qfr3/ABZPb
MlTU3Wh4qmp1oqyecj2jqoduYQHcdHmtaHJpNzZWzdfOjYyP6jT69T2wtz+rhO+SFGKLyPXe9hXn
7fnLquWC+BKhQnfyiGjrXt+Rjj9MCTqjb3v+Jq+ok9WDpbToTiDnQ4dcQa2XOzlAFhrNi9dfcWmV
NoZdumDwNsQqDWXwwWpTHhAcPlRRg3nBrv38tpds7LuaYmJCdBlOBO2C+zkth4+IPIp9gxbtDkPH
VXNlwS58zbZcDFZiv9qoqU5wV+9rsPZJvn45V1qH+tpI5YWTuy0YoyOdGgPplxM67AzTtEOVp+kS
vKSC9bvXl+vSK85f9/exEkFt4iSUJ56we0/nJkdUnQUCf3j9BRfcx1b5xTel832/ytNM2J1K3Y+6
mT+9/ugLUfqWhgEIgdYlKyH7KY6AtniS88PYPFTuFplABkGh/ZXXRP8ZWP9HkL5lYAAdGThRwTC/
H5o51PVOgSs9fJ5W6mqzU52LSrFDxAYFkhxKaukIkEbvZTTvdYfhjDBDAYKMdaZBjFPKLC2EtRqk
8XEgl/2si74EMz7mQotj0EU+obt+isPyFHMoKld5Z5aY/lwWOPxfhPE6AGFg6QcowFeDmeOv8WBA
l7L01Zn8a4GcXfESNqk1gPb5GeOYkqFudgf8iqh8JsCCXA55Be3HGZqbfKF724fNndcxGD/QHyam
+hQGk9JjxgLGIXrYTNEMfc55WooyyhKapAUiF0EFall1JyP3wVYg5WFAYjglHgoRL/Yzm2hj0fEe
69wHpPpVd2vvZ7RiRcsS5DlDQI99bKNV3YLeb1WnRHi0j/f1Wqv2ZZUL0XoXhsk8j4+I+aYwyBdf
BWML7dr4LNUc6I4PH5aAdXbMfAd/FeaQGAjPpN7pwuWvGQ3LaV83JGrWI5AHVfLVr5F3/MnJFs2F
XMzQjB/33YgEbNwxa6vxcZhbwITQmqyh5gcs0egsABotRHOQXnY1eZboKAbfhjk1TO1NVETJnMsW
2D2wptRBY7ubyciJ/zF1R8og611fc3BbD6JMjrSWcE4ZGRfweRyD1lAH+TFgcLoXAFaU77IGU9Rx
sBvBURvJZ7SKS3qfhJh7SMWMSb8Qk0ZFxsPKJycjQRd0QzEvXv9xVNTpj5QUeNQBUV88NBnaoQ64
Jd8qmT6u0Ft1UEciCjYo+z419+h2VSjriyos4jZbWpR39F3T1iu3hyVoy3NLt1tbRPEpTSqUdKVv
+PKYAu5QNYdgnTQFEKIARPnzjF4/sKNpYuPum0TfQI95QGTEXxISVb7clzxt4seANmHb3hPecP4j
CEpLz6hv6/h337dDE2VM2oGeotFE9qNuoRt0P3RzXN2aOOqNPCy+YPrXOExsaHKJPvJKMx902MJY
BM69B3Ot6ABs7Jo57jLoo5Xa7gT4YdfnlEWSAUnWttH8c0AXVpYPAJQ4+a4bPARRdrQgGMzOoaXL
ljajaiyqDj20grN5j8skBqYk0Lwh5KBEL9aHahjb0GdzCuby6obUSgswDEH3QBw48MED9r+o+I2Q
II8lu7mf5PRReMbEt2ByYBu9L8IiapKdQ/E5wMZGRTK8x1CQYrfK18Q8xmYI3NGUfW/vnXNNMR5U
AkDTgw5YnH5sZcHpFyLJmo5ZanDEeAv2siUDLkHOd21bhU2NW3UFP3xrKuK/JiMPCp93oVEF6OgX
Nv5U0k4WmjYm9cVjX6QhUjgozsY2i/iIEeXMqEHqDw0E5FtAajHSUC65UmwZl4xSKbq9SjFs9EuE
CH1AP68HE0IQcOr89KOsq0Y+hLMDn8xOAwCx3g1gliq/9yrSywkSfK3djdUcYC6Ljeso3idA2dhP
HkmquEtiCFKUYCpbR/OpCGX8QAGrih6nto666X2RCOdx4Gy9zlXWjnHVPCdpX8hnYEiIq3O0VumI
MHVYMd81RwutwYfn8ZwjxbEp/Muiz0ivfWV1RQj0NAPj7wGmEhLImQgMXL+wL0R/quqQMpDfN07s
FGA03Y5R48vdMrvOALxIdfNQTw27m0o4rChb7FTxLgcrp6meZFo25hCuirZojkC+rclsbZfuBbCs
iOtd4wHEqm8TSCSl73mAO0ZmCsA7JJyqryRQNBaADv8SEGh/fHaA8ak/FZlK/dTHIlrLLFhT39+x
hmv/W1V9bL7oOKzqP1q0i/juAI2y4R4xCqFoKRVjeQDGDKiOPNWdIl+GdiHhoUsjCb9M+2LuThNL
A9JnQcnjQmeUL7b/EJFIN48oFsr1CQAe1sk8oIua/5SQjBkAPsPSmd0QjWcJ6rgH2+BeMMNE3tui
rSIwqhI1g2jC6wEjVVMTDs2OgpB/uBsNIHEFEE1uiH8pYUfotoEPGZowAJUOzbFB5wEXY+dYVT92
DslO3i1Q+nA5GQBmfo5jCAHft8yMwVfXlDXomDSIAW8X1jYeEMJiciQ6FJNm8wdPiwXDNxpqmxBT
i+A25/chSaqC7aqwFWiYd2IYyVHMyHU6aLCrVWMhamiugpScUa6gHWAtwEbHogPRuwDcHOKR4vNC
kqga3pkQeVL9YCID1vz7Sk6it8A6kZUuZQ5Ex9kjYha5no+6ArCly4IJ6J7f1JRMPOqRgbd1R3w8
JbfKao65hShMdJPpWvX6WNbjGNAcQcdIfoElH7SyWR0GDmij1a8/ZtE5emsIqFoxQgvYiJDHRhak
+KhNOJ4lSliTMqAvh8mC2q5T1bhzEDRxxwTWlOQDD/qK39WpankIISDgZ2jWxbTlSJRiPs1fhmLp
ji1NomRfigrSFvsVfi/Kq3CRWUvnoebZSBD/rhmgPut8hLqj5ZiRiOXyPe16yXLVJH3k7obUB7CT
GFx3aCeoCVrFt7MjZDqNw8CCIXPd0tLqgP4qOn6Y0W6iMc7MHE2zhkxqEOkeOGH80h5hzTxYjJJA
0WPNhlJ4zw7YvmX6ICUKEz8hgVpygUvFtdGdDYQod0nDzVjugdGbuiNPCjX8xHbpaNiPiqxdRiog
U8mhrMj6TWBg60dIiacykwuFoNUO1FtxGB7gMtY6zhVGcaITAxi6744QAqrjI1hndPdQDG0p35eA
m/UEzdAZwD04RSzbQ11BgAQngbUl5jkEw+UKvpHSoWsXBDXWg0D5+Gs0sBlY4XQayQ3hMr6jZ0Go
NFOgH3IIIqcBcoqZQwzYISqZC1xT+Vw7IJhvXe1nzGTGTE/0UeESiI81aHfSHaLHGWcd98hUfAA8
do7eN2D7ahrwneLqfYEq1Fg9lW1B5ZLJSHhQGmmSfPFzWMXPOJNy/cbWkPkkT4c6maOdLQvA2nMh
pmUFxM7Gqn8H/rhI/UgSrX0CMvNAiylLMKiOPNv5gdp3c0nMnatma6JDxwh3GL0D9q0CDKo0NpmB
reJ1qICdSEj5240p1x872dQRGALWUJvbEPOsYjkoi4tcHmyd1MHP0qXdUh7KqFnA2Zmmui7eBW7Q
6rdZhnAwmW5AB+d2IQeeK8zTKughuUtjnDZiJkYdYgXYXoyqwNTxd8qugf2VOIXQNkucmwi5QfzU
yT/dKpVRj2qlxACoXHdinR/aZC7ZfhDAPUU7IHD62R95VHIQiEBuQrggA9GBJ/x29lWoHtvKmeAU
KgkWm6WeKVCEagWvTbybl2ZS4jaGd531AwGGRD4Ful3vJTFiGDIJrFN4goSB6B5KW5dAv4Pnd2DN
bSi8Zd0RwneuGu5kmQ7DzzEKkT7uap9S8NumQiXTeDfif4CIjwo709+0dcgiqIcUscVsIu5bOcTH
tlLTNOwRr5jBIbwHMWNzxEAubd1JLJA6AbSSTVED3MkCSPUdWsKDXHNV0lSC/LVYfgRrDeTu0Kh6
3plUcVCcK1tHFvj8Iq3afIE/D6YdZUASCtQYbLRU+XoOdyDXtRYELNxWpFw2h7URHgPNzVQh3cms
8isQ4xztmCjNCAIY+WvlI+BmObjxlvQLnJEGR57HuSc3XQMyF7fHcJ6DH7W+jcDlM8qkWMdbMZbI
v24bROEDPUzcsGQ49DKwEKeqCQMhDyp2rTJ9hu9xuMMUQxxYZzzgRtyDH4M6iV2po+VDorzhX1Y6
DNhOApjkbwn+pnZBHpYO/LCgdhYnu6iBqb4YC7b0HzKeSimyuK5GBmOmfhBAjvdTJV6GcGzZk5Ar
ArWdcDLgn2np6/ZDPUFZ/P0gScm+TgNGYE6NmYqQHNLGC2RYmLbgogE/M5qRcdYy0gbwy8ID1ZRN
FJ3uBHS2VdPynUOEi/hFFU6gU8ldDxpaiI468wieNNpCbant4+5pQeAeSNAYusj1u3CuwZqyj7Sc
kBthCgc9ix2AvZM4Ftwk0FxsC5KsaT6paYm/OniG9VuLcHH64ojCAObOQCOLfKplkzZuz4CYtxC/
Ir7s7fPiwLh0XybtGv1hZIqgBLTC+iFJN3dUx//H0Zktx4ksYfiJiACK9RboRa2lJUuyNL4hLNlm
h6piLZ7+fH2uZ8LqpqnKzH9LJKChbfdNYk1uLr1ngR4+XpPG7UrTJEPgoipOgm2IG5kGVTFsfzyE
/8iu9nBzqbND7NusTuW79zn0KXLE2qFIuXPxjV58dF6cKS9Q9TfcyZmHbrVLutotcj/Ze4TjOovn
MN6IJvU88hwOzWBV+/e6Vyv3eKAVGzqdya9y/e3GuqwcpsS+N3bab9U2qoupmoq81wkQQMVPJWTY
eJEeb5qPsipg95ftmG60+aph0DIWl03V/bE6hekgzfViWj/VjR3XUZKLQUdvNaWjlima+hL5NNfs
GJ36iKWBv2vUpv5/9qoH93l3mE0uglYStX8YLy3RCl6v8XfqvVmnpC90WD+WpTF2ZnwcpvTufuvL
+3gLZwIlir0CfT1qS4j6W4UjbyIZtE1vrrWa25AurvAc69cqvCG6D02h5/aEicHbP+iTi0InnaRx
UQh/62n8cD0l5znx1iJCmtIqtozws9hOzQLxDsX1rzxW1uA+oShsrCfLo9vTjKWbrfoq6TaB8SRZ
7PV9rtjs8dqFssYKIetd7i+8nSv3e12hhyMHo46cObiXbh/T9/VB11lWsuo1+JtbDV6jXYCZmFTb
Eil46gLpiPnIlnSfkqfi0uq3kyTxiyHKYhduaI5d2UbTfRtOrUJ3PKvZ4kbQTN8+LrHYWxS7Rpdu
CI74oUz+HdsO+yeTYdqdbrzbupjgwdQEWDrso1INytLb2RnLD5ZUDrPMpGFp4SnGJDK+oiHY0d5L
pto58cW0Xkteu91g9oF6thOk1c5NTx/sq/XWbLlZf45RYd1Q7FKN+roATumn3avC+b8bWSm75JZD
H350iPXHKKN/JFzYVntv4yEYSwa6pHbmgimqEIMyHxHjXf4YTL3N6dp4wfQPXExe0aebVMHECnBL
FqcQtw6d5FjPeXX2C1jFa7uzDc6QBQ/CQbr+4KuS7hEJdvM0eayzHdPciMY89M7kuu9u54wGy0hV
7FYa7EjiX72y3PMrik8Zl9nWVhqZA0p6/h3yaINJqo+hKOlHUsdM1cLKOQ2+QQW1t3BPmY+X4cfK
PJHryzQxlnGI81C3pAlt+3DZg3E1PpP8ikg/CZwmp0cNEYHcLBL7GDGfkZdB/zFL2yiba8AN7c/B
F0ysjAS9yJnJGJFyL0WWztpkIHeavNcx7Pp2Su2cPvbLsWWs/KymcbZwZSCd9/z0dtXoOamLhkPA
hwJqG1Iv1qSG4nsYlfuTo6hBPYJ8Ar1IWBlnVJBqWlgohK0aiutA21D5qY+eMSwS0VdW7DCrdnbz
bbjO98vQq6a+lrTK5j+ztKjpb24bjxYx17E6RrPrO88km5nVHFjg15efVdDkQ3S149wE00Fakgn8
pNlJURmc8VBH7mHS/uR3RxdlcrCdvFnMBjQltNmmlMwUjqC/65yow03UlOU7HTU1KlVyID7vsJLy
KJxT6GLyqM+cgwDhUBfN8zZl2zY7i0rLwpFTk9JKztNbz2G3+5+23KKYiuUDiaq7WrqbU5ytuQg3
/ToVRfA8bX0YXIPAssohFVZJP5HhJ1nK34Oe8i344cXD1i9pBVJ1qIIiIlE97Eu8IhhjyuawCtO0
LG4c0OWifKkDk/gFv0uXMF9JyCyvHq3/okC4xygYX1fX3siZF00r/lhVs84jKx1L2sgklKxd6++W
UjMVc9lPQ/sctUVQ/VY4uOQl4CXKVZrbBUtekmZccBrxvfp6bwi6chrnv1XT2vDn2eluMIK5hWO9
Ymdloyxc8zS2EixuqcWREtjn8jyTk7nkb7lfb8PbRuhP8w21ZynSw0c1Tf+aqcEOkbdr14KZ+fZ4
H/oUwPgAWYS08dANjbs9uRRgTlccT5M3JyQgNK055MLeRHEcyFSs9zQeZqf4jYnOj3gcw06UzR0f
mMs0Xf3CuJfaG1p18Amzc3G+xQhJ0m30wbUEAA2HT0VL+IUszueeIqW2997pbtdKMcSNQh8jH+AW
0krtw0k21i72g2hL5Zu0ZQ5ignInWpiO4UJdJ4ADP8AhG3rFsSpqWC7MitgJPv3A3uIfNhhi9e12
y2B+KGvqzJSEDAblo8f2zeCn7NkG9Uc1ZubYdO28Lh2nksVmL3HBWfvgZe0N6D35048AUPuAl6je
fjcL9Txn5l72+GBmQmgU/Vkd24+sSyZsqRChWX63jU8ZctvAybO4bmLu8bxUtcpyg8+PydbF9ZKy
cJk3A7S3iraPwmfQESm/7QbOthl3OwTczTbTW0Sqd57NQ2D0v1lXAZs7WZAe/LZ3sLF3l0tkBq+x
ua/WS+6GdQU1t9RTdKEBcF67firCDP/XSAXTtMLJXjoVDxbwEUOpPdthavXMlA8kem/s91XNfBS7
U/FYiigo0tIz+CULXJ/VfcHkMd7BKzhj4rjOYFK+cLewbmEZ60McW/tnnvfNr7Je+KGaWXnWfaNY
+0W9d63RxgElohv4rvHdjAH5NsbT4XVlhLwXXtU8+pNkpPDyub8UnRcCDfl6+hWsW/Se7537wYge
fPv2bkwW28ty1i1+ArAWi1I1OP0paCVeUbYX5BN58Tv+wLEtAcaoLq9d5yuTEi7s/tK+WV46f54f
pJ3jOFPbhqVV55vQRKkO89GhHzmWopNPe07k42Gt/fUvuLcXv7b03MEPkdMM3i0AVjXRasO4HPpC
QvSAGEs2prv6LhZ4QbM2b8Ck1mKP/aRehv5L25Y/fSP0v/GNGqT3CKwsZdZwWEAi4lUNp363Yn3a
Tensl2iySpEVZsAi604O71s8s/XwwrGb6Wp9geUrn1T/2foGX+WwNwG4QzDgjtJxqDMXfOxbb7a5
CC/AMrovLZa+fp3VNXYGHdLIDP7PoRqDrx6HmcPJH706Lagh4WFuvOrTb+1oSExYrIRLOyrqnpQ9
x1YmxqJ5bsyIS2rz/EY84kb0X21VmD2x26btz8YU4hFQ0f2qnYgrj04ovoiRA5xUYeSOinFpx4Db
wUCQYIGhUB04iIGTxWb3n2ZYq+DJX5o9TNnfjQXMhY55lb2pq0RMLo4xgaL1YtVTHSduSwdI27EN
7/PW8XNubcMepb7aWG0VFk1ep620+ykJXK9QqTPPhXUI3WL+5+3DrK9A6kpC54zuB+OI8TIdmbHN
iBozHzjWpj3bAef8bGKmaXBvalU+BE68idMk6L9PsY9JFXiGPLTMqyhn2I415Y+Lft8GJ1lMyfrP
zZm7xIls55Uul3omeV40miU5CGfvBnpgXovk0+gDbmcKXZ9gSUsv5mQDs97PmzX0fpq7K789ZDxK
XmI6Rna2G6CVolqIsIMw9Me7ZXbNP7G0cc2uJ1uPZwJRGaj6sK63R1ZR86gAL3STuWHvnb1Nk0cT
hkt4FZ5f/2i2omMpbVfz1oaFzcCo6kBudwv2Q5yAKwnXqemNtWVcAvw/8dC0w1+2GJdvkReMKivc
VYujCoaqSWNREVxVr/5mUmXFhXeJ1KYfvJEX5VzS4agXnKr+UxuVUXBc9zB+6WZdwoIEHV1+XM3/
kbrEthpfrdW99HBwntqVyn/Ztzm4FXF/lIeJih2nnu3ORDvvNgRF20whHvLe7AsWRoYEKjSmlZ9r
PJQ2Q8Sw+kBvrVJAGJAAL17X8PrroXafSn8p8AHCYmQqblg0FXuW80v0DSbtIIhG5+CxL6ri4VHl
YHg88eYsuXgrZDksD2s5edtdBLGpTo4etzdU0v01Cko/eC7EytGWiBzqw8QwyB9XXtScZDu3WU/4
/X7N25bvTc80vrEDgRQcjSXP+Zi72PlbhjL42qqgzKl2c+nW1ymqdH4A+KhYlk6f76Se6oSX9sol
TMFp+qm6AGiu+X+zhnhIdkmSwNsI3vuvnZdQZn24+/NF2PrmWp4CX9YAh2OJKqnGLw/IuNveG8kE
QZsOzmJPP1crXCmaEjlac8GCadACeKUkolH3U5lN5Ci1iRs2TZvxLW3zV8IU7Pe0Iq56HiHjDFfT
aPnpKmo9nce56H7DLPg8LHom587m//ES2WhjHoJNsKmxo2bDg/HR7DQuVJ6/Gro9c44F4FmixS2q
E4Ldf+oE9zlz+O3ipzr63Znku22+K+yGOIj8dnkdxjGqf0kitv6r6PL0n0Y6zniGsbSv+6b4WO6w
5YSZqkhc9yHP9aMdFKHC8WsHH9tQztfB25ZPZ4p6BujYGmjIl014pyCyy7/d2IQg7HDC7NpqBVRq
gao5hX5aLkyAVpyMIzNFGtlivHj+VvXHqRzUn8lxPVnC2wZ7f1La8Tfav3xxLlNXtH9atEIvDr2Q
l9gqJpFijHo137sIfu7YmFARv6mE5iFI373Htzb+MCMY5jEgcCE4N10V21/evLj60ysqpyXKjq1t
Waxa8YhbeyqPPWUHTrmZVHvwBofiZ08N9ZpWDTGMi6P/O6h7hhQ8y4LpaNJW94eNbFH3p+vIIDg0
XW9SJ4/9l4bVszjOq27of6wORPMJEiuoH3MVz8vJKoQsz9us8+CsAnafp+5umzAlqXK62vBf6uyW
qAaOw86TezQ1xnCCnefdu9P5yD+pw9itswlthf0grKUOeUcKqzlgu227bC7cZn/IG5qVKmGkr0h8
90H6T3QhQZUWri9ZHVf143PUrM23w9QWXcyWjyKtBmQu9Pqm3B67LQJBRaoQcEEyVcfXkea7fSNJ
o8KKEMZl3a2nyuxzrFMPF+d+mhGoqS/XCTHmAiI7+69hqxlLRhNLk0gdjQ8V1Qe/tdb5r8qL5dUG
ZtD3wAkUiWXQjjo4gvGKKVKRZw1kYWHBTZ2ihJeiR1N9w20c5f3wbyJVfopP89rO+jOKymaUn2b2
3Lq9bni43fVham1b1mxbHHeA4T/b3vcl9wv7FfxLa9mjWQ9rOHThlqjKU2KG0DZWtV2h2XvnqfId
7JSzQlf0p50h9x8Zrxva+CgC1Q6MtQ9p1DC6yMS3O6u8IgKxYlwzQGcpm/oYzyN66TCjj2ndbNpu
+nhm3eKndHO9ZWsbA94Fce5RyAunBAWGRO3v2Si9FCAmjeVlropGfY53HT9XrruHrObdxyeXd748
+Jsk5GQubMtLZ4gR0MW5JoBhH8rKHIac4TQdl2Ccz04bNsNzjzgeHYOIh58M+ds13B31hwrgfdrx
1O4vnQyYyvGuS4SwvRHw7GELU0b4i88q+0kQezE2w+a8Av/V89mOATHvDFIWK/Un0XqcZ/IssmIN
68twa57vy30SRdqGvnylucrzQ+fqsPucp2iiapK/8uqzfet5HKxWHNohDN0lWWQVq/LoCBlQase6
f6jV4mxcXOVoX+febbrXca+GOxMNbXftxlu+RaxyQI7V7/L1jEzS6dMRR8IiUjQI83JwIu1iKrcc
vgJtjLtn5JlyFLoOEDyjG23posJA1IeasOX2caqiECpmsal6kjBptsgUwh2SEci6uZOF6xKwwu9U
HzzCI5dMe63THIoeDcWZaEF6nL2u9SuIZfSPwNv4oVlsAjmGDRL9uW7C4CNQjWx+RlBSf2tP1o+L
LGF9FUfXfrSc0OUUQiZS99rcHd92+IUISZIR+0Pf3ZbWhfkmx1NXchUDJpCa9NlK7e2/+jD3izLl
3S76MF3dsdgPKAKKa9evQMYHpEFdf4XlJPQgDqUV3rn2NLd/GRqX+GpsMdE/rBMXm1NZ3vw6AAW0
P6cwjK1jj+siPE6mAoAjcTxmYVoXy8cijrdfpbaWneCmoNjepXHW5qthEYsNHK1CC0VXs4YROQN2
50Y/tbRqci4i13F+B2vdX2n01ukEOFVGz26wYTTOuj1Xi0yL2Kv267YEdvDQePMMnbmt5SrO61a3
wx3Ty9Qfdi8sqyNJwqR957ZYxWlbRh43K6aJrlVtRJ/nruTkJ3KIqhosoXdsQlVsXWQt4PX7TDhE
eFd1nigyllcsn4Fawm+uIZdeVkfWdBg1Hy61LTndISXonsrVR9XEaJofGDhkfGdtfe6cSrmKcUiX
OaqRr5WgFOpplOG8Z60b6vkhUjmQcaJpuKqHHoVCfZDaKvTBX+1iel4BqovfLOCxrauVVzeAcABx
emW7xXZvuat8quJ++40dzEY2sK7omRc0QBNA9L6IixH5PpHZMO/hIyWK/wpPzou00/w9epvprizK
3tmO3eX6BbVXfHGhxKNM1LYjUq/Pa/Ps6Xx433kqVbrKosykGEGMLVq6L0F/fHZ2ZFO/K97K4bwx
PLcHdm/r311EUP+a2/oB2Wr8L3aK6W1CWfQi4yh+JXqXKMnd0/ZnUN8CWdaV0BUGOfgEBrjyeW1l
8Owxdf/L25rMncHu5E9TVXFE0OxgxEn1Pvm8EInM3ADMxZ+1NyCOs9yrB9nrcL3B5v3TDuP8BxUr
/VmO8iUbGvuWvVIqc0eglXMsFGqFs9z0DkVBysBgkzTkboO6hnU0LgLENw7JQqq89eBAy24pVI4a
uFh2qCqbJovhyrQklvTO+HOKPPPBdl8eE3rZIpvaBVJA1tN4Kk1ZN6diYYl3Fntb8xIZlb9wj1r3
S5DX3y0mpjtv2gBUp7Wwc/S38HhGsHlQ2jRgWWuPtbhMw6iXC5ErM7mTezP9Diqz3M1yWN/Bpr3D
5IjBu60Xne2PueLCLLFaf0+Lp51jjitDp80u6KPpCP39TOp+b6cOeGGcebYs6ocCuTrMx1JQ+mFW
vJ9MVjfc1xsnAnliUQQpb1yEuKXc5EEMNDIoHSznya8qvRwKOr4xRSI4+Ect+rm+dMtUPZSkCa1H
QHc7A+tbPNgkvZtsl25hDg0apAK6Ptj9M/DU8FPSlQBkr3PH0iMEKfvJmXv9INdb4we8iMysjZiM
HMvF7RqxG6mhB9cBYS55WD6PxCctKR+stBPbxtzkybX409BDWSea6FY9DEHvrpnxNvIprGCvXmGv
66sro758gjZW40lX6pbvtbp197iFch7Oc0P3V+wOWVyjooGJ4ql80+xE+OPmsXki7sUtU5Dz8OxK
G1l2UZfipUU7eMmH2nlD5OKuh3K0oA1siSa07kbdpQJ1XZOIcW4f4m5HKTOPRVGfAToL+84Lg7VL
21FF79yMIcz7XtN8gj/14MRb/ZufGeA6tNfgl73dUmPkEPLS9VavE3ODKjOh1ltSjU93TAhP7z9O
thsmOOa3Mz8pQNdK416voAWLVYQMDcz8XtLtlbZu1Gi4Ms8yLZLMIGjWoatPM0oQ6payeicrdrE2
by5r9v70oS5f8Gp7B7cH407VFvN9WT5ZQ+dYOpt0vb4zIfQ6zasdEtRq6uYfLfEY3U1oCnUmtVuf
trgL/1Z2FLErw0TjgSOcz4lbsmA6y7uc4Ke4dUaZuFRMmn6yrR+dDq6NRKCuuBtzj4vVJqnFujQs
Y4su4IIkPLld820FMWFFOZUdXVQ7W1OSN9X+2JXhMiZmDNjuCWLIr4OkLn6IfCFO0FDm4Jc1vXG5
FkjMvHiUT00RwqiF1fwxC820gIzrx5aHrENYg+ZSlX38k+wwWtPC9cwhZFJa09Vo8aNqGvpDSeDW
kgwmiJ4I2nK/qnZxmm9XWp49JeNiZJTCt0RUic0ZrUueq8H51fPgzLkNGTBTf1yRNwZdReq/ofIu
J9AWpq1RSDK4Aohkld3iUuaHgjwqhMpVpH87YwMMyBhLHN+g4PCqOQra+6WPQ5jZPhx+oRAVdz60
YEmV7HgJ3IFzMCImEdmKvuK+q32JkqbzqwfQdvk9+4Nzyq0+/A/dcWUBtcqyOxqCoYiqito8IiUQ
ZOiEzrj51AWCorSxZfOuARFKpIIQ0EQ+db33CvLs30s/rMLUszgtCVw8X6JHDLkfKyI1pjvS2aOJ
oS8U+z+uOFn/MH7Pdggvj+r1AUap06fFuWl3WUxenlBKz9VdbvS4PI5WWYhzPDq4M1EPrn8F/f7F
qG36FTWj+SjVhreFN97Nj168NP/YsrgGiaWr+XU07hAey6VG5UbOV/HSNqFazsxzo5uRgDALNMvt
SpxV3rKOVIJ+zcjF1/aZuNstPkbAkIeOOCWS12fuixx0+CvmGTVZa/aVrIQOjRRJ991TtIzd64wo
+lMsxF4lRRWSlZiDa+njLFce7bjtcZ+CLIl/0QL4DbAQmG/kw/NHZW/1t4tEUSGX6pkHZJEvly6v
l/4op5HtQsAXN61Q5ff7E8IKkTqhr8JzgQ37xVutAJlh4IImy9leeZLOfL9Ecf+hBTsuh0QYe1rY
YLIW5hgOVhCeb5KIe0I8lnTI+eBWyB+BgixIRAu3QKZrvTaXWeTxK/XTfcmH0L2Xg2P9x6pU6+B5
sO9rX8GHe7cPDclsT6m3MG1U1eYeLbulh0aOVJ6KuKZ4EvZzgt4ggLLbytojghVlQqCUvz7n8d5/
TVMDXmfFs7fAs3jTL4GmzTvJbZsYhdouOCxW6B+iff+3+ysxaiw3i8O7G5TVZnisrTsmY3T4MxlX
OoWvc5+Q3Qe/YseS4VHDALwu1ub+4h3wrr6typ+jiwgaOcEICElfi1KIu3j6GB1bf7qTbfqsheTP
prAFehFj7D8bKNTDEjuobrSNIZZYt7K1QAAb59dQ1np+kjkDIzhNuONWcfcV/TR/GjQ3EF/NLs3r
HnLBcqnyS7J8Zfm0jNeeAMs3qErXPPhsbL2vff82JHTe8HvYpvJvQyTELz0BMCZOUMLNmoq9dWmr
LMdKSihX4p7r4n1b5KyPru1Kc56I2PvPC+MmCZB6pRONYkYnt5sj2HZ127xcOxWT3+w7PDccA+lM
tumXu3kL+Xu2yTU7Vbr9hTFJ348gv/e+uV38uFCRbWOF6/JoyIqWLLV0UWr8QW5ldY+CR0cpsdrt
QIKYS1MYoBR4XlyIzd6XU1IhFytTxJ9WouRYHHjKxCT2etK8ocPg/WNjvR9kTDgxcLTjy7PTu0If
XIQJTbJ6m//pb2XwdyX04210t/k/Utiqp5t0Y0060avjCka2wT26zu/WmXZmKhM/D21Ijpqzc3Wp
xj8je/fJmdQ53cVM49fWRlz8Oh5/cjHvgg3OYX4qwCPuYOxXiF1UUgaldeX8XAUClSy3UJpmdmgI
nYi4a/+OSMW4+yeFRmuRNqB57914AdRaiBG8sh++PFbhzOwjz9snrCg597wV6L+ki1T9F/KTUZMQ
SVximvPXHk0+5geic63j3EROpqKge5zLbohPa8lCZCCd0XuLqw4UM8cdgBcBMcxBO90AGUPzkKd5
w7++IVCfEmkaegcp5PyABlr1ib+XekmdrqhM2lDz4NXDanoD0a1/Bw4ieHgswPgpJiZwlgoUgfvv
qYnq8t3qd67+qTBggTUk0UG27fSO3n64L6s+f47RQLxZiN148WzZHWc0i1erb+FkrKk+r9IdESAH
wZeKb/h0Hmyoj/ple6iEy3VnymY6Ryy+iNOi38Am16bzzxzZVdwXs3b+2j0TR6K5d/pDKVywSMJs
uTAQ9dAFB425U2aN7mhhx+4QcOzGpLH85Y9n7YgeAhXaSWTp+b9VFY6bkjDf3jsM2dSfpT3YQ+Qd
Ade3sz/M9OuDXzRsMVkG97DQiX/74WT9jSlYIp2LuonSHoRvTfEcQc3ZqqFnWxqFhiV0ZnKUW6/y
D9bqtixyCKziL9xJ8c8jKPFHiZ2me2I24UhFauFWKAPG0q511i/qqXNahPI+qe9efaf4Zu9IAOtP
lZvmZWgnabH/Zgu+2ohpNhmRaKL77KLvrdO7PG7+XH9Nq2F1FczWozPYVXmsLNZKJ9tOHlJW+Jsg
QZV7J4m5ltLdrMNZz659VYOYdRp2mzqPSNJafKjDLYg2opO+G8mSvQxbG93biFbeSx/b3Ky6SuNj
3MoScru1P5cRTYcUq3tgfe58L2wzvCOUaf8rG395bkcJ0ohR6oxAw3/DxVH/cBFmD7isGqJo9DzF
D7kjovw0QFUr1mN3NnKpiMzdpEQU2jH0NHmfIg8eXc77BE/j9QzN2Vp5TlY2ZZxt8wp6kC8D797K
NTpFc/0Il2d9kcE8umlUTu4jF3uUKV+ou7GzyI9d2YPyb3DL4s/URe3BDWjKmcoAi1cqBUBDOJ5j
VItHMFrrAjiFuAVC3HLJKujVf3ovgAS7wiZ4fWehNCJkkwN6D24cRHeui2Q0WQE532i2pxEVSIya
Ys/rKLoUDd0SfNk8Z+zP2v9sBYoOiHQE5rKdgo/FCZiJeXDrY2uX4dXOe8RvsB+ALYLuoUn8ORzq
k6XQF95PIZwo4njoQdciljSp/Wki90D4wYvqOiWytpT5oz2J1Tu3nho7uoZKk0k/4VhocG/6q39R
y7C/7EK4LwI05DjC+pcH0yuUp4Y2bUvBq2uAUyHsB8aMQuM9mETwti+qcj5GGkqiMJsQusXK65xU
d7I53+hZt4fIMJfjvwO7EgxZrFAMhQVe0vN8vX1Z333AaJQ2YiBxuM0t58vDH4J0FduZGpZJ8NQr
XszZZvaAbHGIzKROxT+rypRFARs2WGGZErp/Uxpx74rpEQEVCCTa9bk6LHKMokM4FlX0hly5JLx4
hScngtPbkL5UapV0f2GDwylVneJnC5d1eXbJiX0tAR9fQnbTZl0XDz9QtrmptvZiODP9L48OMS1f
diMX594Pval837zAfgcZD4NDtysma7bZ++7dtsXOBloSRsNGD1DkpXPxqmkK7riWF2yJq7yF8OKm
cZyNvF8zhD+wJrTi6u8Un+6g12bLHKRUbaJKNb8EBSJbImDq66Y3+ehA5T8POWJoihvJoQeAMKFf
ECyEjcDZ0OTxg4OQLj9s3cjWlyttLh1Uva+MyzF5uOg3Ad1iUrRzq01HxFhOls8tcaskje9VVsl5
vUVmMw6eZ0gJFyK1Rk7BlEMkrUVHV6d7sXfTEVXZkNk4d+JD4NbK5sQ79l3lBf0LHx+cedqRbSdl
b/MBcrfO+WW86NPf8ZBhCW3h+xcdlhF3sp3/igeLQbPb9qext8aLNcXrV60rJD2a3FrihxBfVKRV
8L8gMHbD6iWSgmpub3K+ChWaGTiEvLaTJIcUViAUeKLREwR/WY8COeEPpb4Pluj/4pFpiVO/n/nH
EUUscaYFTv1E27zJh7g2lkID0uQRXJzb48dj5JaJaE2FKA8txTsLLFrwaPrLAbaXp3cfOH34TcJJ
e6ZJVVfylC2Io9sp7ml27bNn2RvVIiC3d5R4M45NIXCshpTC/FKW9npEoQCxZkXuy7i64lrBIh4r
0/CqOI7cn9CP6Xtu2OKubyBMspaNCiD/GlEsliGrPS7bvJ8AjtyjATR/CiKwZjFz5TCUBuqqSrFa
MGILPDMbrviHL+MWtW+kvZDGsu9EmZ5Lfp43fwijp1H5EGod2p2HzY+Ht3Ctx6dZzjVqudz7H0dn
tlwnskTRLyICCiiK1zMfzYMlWXohrLbMTAEFFPD1d3GfOjradsvnQFXmzrV38m34rF19cyqGxDtm
nMMhgdui/uNeY+CA0fQiXSWnvU91fZczFPzQiEJPChYWKJOC8GqcmWlb6qHqattlH1Hn8ZKlofj0
Cy99jwfwGupfvuysCrPPmSf+DmFh/pp4AryDmKZh5q7f5BbBk54iWuTiW8G73giSmRfqL04u1HnN
hADRzntnbS8m+TLQTzxU6tZWSf6aV3xK8doxzhkF3s8jA3Qms+1olmzPwD78lxld4/yZiviOHe/O
mRQKPENuQ2k2CfW5uHRcu0yjDuA1SrxvxwyMQBN/Gr7M0MY3NvPlYzTm9UWnc/KI2BzfAYWFTzXb
nyhZAgKE0aN759TWQf469Kp+7J02OZd5X/4b6o0haVDujlGB9F7jhGwABDC3CUy6CEFhOP+nRM+z
xIIHyBc76JhekhFOzayGyP2qLD+DQAzmxbgDAhIuoeriSRIqc2ktY91M+eMhGOoQzKCsWOun8eX8
hAzX4Tc1Ud8NbgPe83J9quFtHyq64T0tK6+29kVIsEUcVj9ZznhU9n11jZTbnJXMgYVMnX51Lhzc
pXVE+imGahvg+FvxZRnc0xRkfnUBiExv3dSYP06uNF4uqPbHsJrHs8OimOTgTUtZ/AlkMVxLtm3v
O8uZv+Mygv7bhz72gFOF2PU+1TNeb1VKsWOvWjadepy58Q1qweq9eErMPidNS32JpETPKPTqsz8h
qIppl1Z1Nh2NO3oxA7DOrz6LwrcMsaWM4EvkErPifWPl76BHxv5YtHVk8Jr4PXudMMJ+kKnoOg/4
pykL3LhT0YFGfvCP0TDN6hfd6vLPm2Z2VWguwPhfZ51+vshMoqNL3GW7wunxEq8lCwAuscNKjX0d
q6x6MHVIzR9gAm52a7/hnmk0qunqBbpwLwMz6ZsSBwWuyS6cmH33K+eyp9TfQtKV7XKGAuGu7Io0
uYx0xYjjiXQBfAoXRKhRS3sPsR78dco0zh/WqE7iozeGPvdTDFu7cyMwn4PqDLPlPHTDGqOLtN+R
ZWJxqE2VYhSAgOhP01YPwFlaPl7yHNCvJqo79g/OwjtEa62wQ0+T/eFSnKY7RgDee7SENE8F1IdD
95gUB+Q0wtlV49KM0pvgLFiCd9nEFaMrcuPbc9MQgNWZwOK7X0qaimBqk6MqC4K413IOSCCvYhfw
1Gfj7mudEa5j1w4HWk7Xuc+LQpCLHWXmF5VhNrOJc/DP6dJiTltQJx45ePIKA0GUlOx+xnAO/jaj
qKVw8RnTmaIgbdgUfX9bFDqr99GW3X5QcVXcMi5mpNNAO0c71yp5mdZuUzu9rWPp4Bj22rV+t/fX
Tv44qi8VG3TjtTp0czQ8LoDGD7LtxHLuDIrm1AHncyzOSX0ULcY53Lg9HHpKdi1EE3/0PaogbeEq
MtpdggAx4we5oJKdesmj3mHMVD2D0mOVjVVOj9MhqtoW7bmlhv+awD8vNg6Gf0pNLUcLpO6fDhuU
fBa6rX/qZFw+Ezj39hwsvl4OTVe140OfNjiWsio6xCIy93awGCGzhL7bWYoA5TMtKpfDxe+ZOXLI
zahMCJpXylMdfGOhjv/iNGHKxwUd80mXffswqrrYk4Gs893MVcNRiyQR7A1bRsPfIDmhLw9a5p2u
kDqGrMUpybqB8qHxq7n7HPQWT991vhecU6xH+XtCpJnr5Dea86Tx7iHIqj69A7JABuRLGOfwNkHU
rveqXeERQE6SiyaZ8yWKO9lt8ErPahlwCqze5ygZ/X+TmMq3rhModTi99W2ydi5VUZJOEfdeNjhX
LxORwiY3lF/k6DG3GmPWQq3KC0ey4ZuSgfxSyORjbmr21x1EpQSLv4PlXvZT5b5D98rgb2mQSR59
tpTcMVqv6wPcXPrFbqZmZg1CFXPdQZLa+ZdTlDb8IRNu4mKiU5xGTrTI8SNK0pzmHh8xGlUclLI7
jbQK7g1AYc4Oy4KlFbRC7ob1rK3+R6cb2cdmiL3uoLPE3Lih4L5NlPBfqoVwg92k3M7jQPCbc1Gh
trI7t/jNq4E+LqxYPrHAbu+7p7g/TV51fzc0+qUmsTPb5YyxgYvrAGLcmxlWemkfE68aN6Mu9spY
7V36YJmjA7nhjJmxnwGf4ZxNgYUG7HhHLr+pEfvODYrw6DGerJ6bDesu904B/nu7kJX7ByCcfcQl
0LR6wJmpqoPGD5nhrinH7CWGcMbJQpJBvMtUAGLXVNBsR3w3TYAFH0f0LgZnueMqae/jaRH1iQXj
tF2kY/DlxaZM3y0JL7iTcp6CFg39zlpKJCa02IkudeF4+Us+xar4hWXf6x5YSE8L5fAvD5Hfz3eB
dBBb/DQrNZIKRfQe6mV6SNRo5H92rCgRpgYopMtVHTP5LiSSA6jADf9/9mlGsQJiJTtD30T4NJdD
VJfmJ5y1Uqc27E13zrh/GTWCnphbXfAiMq6i3yY1wXo0lF0xlEQ84v78NTitUBd/CEGidmtNDsd2
uVpvTo+OP5j2mzoUkXVXw7HRFkvtI0NqD6f/a4HByNyhI6EFL5GSxV0HajNhN/HN9ApGu8rDFNHz
HSqAjn7P5TVPT+nKcuJdxJywfR+BMl5YC1XJ48jWpPk8hi25FoFINGNdrP9PhbGhQGxC8rpVqmDR
BdO5HCHAgxo9djhAmQu3xn/qhmi5wm+3sK5dnt8IXYFakIjQnV21em8c1X396XYOAGUl0cGuUQD/
dCUEomZl7RIt0e1CI9/ygpdp/xUD6FwGruDk0oxRhqN3GBz9wNFhAOqMK7rieXGC/jlFcvxLiHiP
TtnJoL8DDcrQfySGrfygh0p/N4zc5WE1ZiyeG1ybDIK0XNNzFWpXP2S1OyEFktIm50/e+zEK9iQF
49wYFGkYPxmZj/a7ygde/p1ourz5zT4b8EMUzsU9ZYIscdDlsHWo44JenZl3RQxVgsgaPzy73qSq
Fw97++odQolR+lrHjDmeizL3zPdsA+YhATd+cyPIZ4n+0CvNwYBCq6GYuF/KMQ3PGYayYAGT3vqS
vU3qqV/2OeWPeOh4DIJLra2ffhGY4PX/AoSgMGHOxcG79TZF5F/YKTO134p3xdwWuq4DpkaMbD5J
sxRo90IZUnqasozqelcF1hLHkjZj9dRKPLhXdMeQvajLHCrvWDiguTlQzafOIKKJaw/X8krSAeN0
ZmjxvwqDnryzIFcR8F43WP+rZX63dZjTGgTksHddfJrTTiY3U+ANy63DGCW7c4bBZD8rDIFY+Lop
8D9TLNU1gAJUXf02kBlWvEe9L9RHYYzxk12ecEi+i7SRpPWXpVgHxqFGtpG92pTj0FwKPx/7AuWv
VKFz7KysvOQlzwrr2X3MavD2frAW2wcLzLDBnVMSfLOo2IHK2Oyo4rhIL0tH8pY6zC0uZlYpsSLg
w+t1F5xKr2YDTdtnQcuNWIeKbCiUnSV+7yeRfS5rGhW38UCRv5vY+5W252ralm1MSEJscmrM7JDk
28zJ28ZvkZqRN1n6EhQe04dD0gcN2oTrBkN0I6IRk/euBxUY3nowpuHC1B5NPbHaCT5cO4JppIsH
Lt8PIq6PMwPM4RUAO2qe264f/FuospDGNamX8pQ5QuXPfCbrE462ID8SHkNXUTDpewmXKMz3eV1i
vOyk8l9KpzdUzV7FEA8+IE4vLYKvPSVhVHI0sDnoUs/OALjSW6Dn0m+H+iOy/ODUi43rxVdmHml2
NorcF9B4ZLMHWaFZPfQ+2U73wpRLxSrpOFgfbU5aUH/wWDSeHvPKn+0llzlrOHbTHE/tE2Rc0fKY
e9uEe1rWNdmxAMjlX4CWTcCR7fThUp6bKMBVT6hBzfgI5YVhJad26OVnOYTGKK5CSbt8NA34Ev8Y
tCReCGBCtMPFjm1c3odxayUgVN330X4yMl/vpiaZVwfF2WXSmshNuWJ8DZUaLT4qXNPP6zllp/lP
u+ImxVc8JdF939ZMkZocVo+nqoOKWmKPyhpb/ysGkp5Fco6G22dmNz/ZJoB90cZZ76MOPH1noshq
QkVm99FlGLoeY/wnVFS9/9j0pb9c3TrCaT6PImfy5U/MHT1Wmf8RBLBAHOQ+e7AWlLjimNdd/pNI
iQit2WH2VvDSkRIp+xeHyLQ/HtUYp07hQtdGY9kdm37iklwqrtt9bxYGcEU3sEZGi8A7kjCAtkcE
Ql4+JCMp5CdPBzR53pClpyCqilcGQGDSYexbibNtqj6KpRnBYyyiyi4be5on022ZXdyI4j969vHO
JBHhCMvsIfVGVRu/pw0Y6T7OZpDSdZ0DsoOytH3pQtY27+N50+NkbZHMOtnXHldskh0JshEfBIZC
ZeGvxw1YTEznfZZerfuq7J0/nUMiz9EG2vmj5nXMbzzmLSsp6jlOjm2h+mWZHPcK+kbGw7K11DZu
XPzxCyOSIM43EIF5SrIryPZ8I1QK1y9RKWwES53WvVQoU6/buXi7mJYrMHVBOknP6vVVVilNJHUD
jrU4DANvlzD3f2NSXj9odueVx3K0bY++3lbXNeoFv5usygP8FnvKchf5Khtbjr4mC3fVNKbXfNDr
w1xCPe4s0A+R+VOdpBgtZ9foP5J8MLflzXCH+d6EQzQy1SN96cgILjNnW3ALVmeLHT9u8bR76Fol
ISd9fA3DVeUtVWaTJ8/uIrp82I8LhDvb+/hgZqawwzKcET1K96T60NjPpJOpf2MYz06nLJ5tTPkz
TvnNENfY4UrUagaWdfMTZoMPZIDH7C7J5ugzZncPe+EGPpOJO6Q6LB0OSSbtW92cW0HplCQzrcmy
kjjHA2ac/hxIGPGbyndU/tbOXcyUTeFr5u0fM3vFG8wzkelFXTNLaQv2Bi2xC9zC/EZtpLQOVmrd
Sx6xWRcw1SzegW6FW8WSYaEfVq1TUb8ArmBTm9zOTat9vbqeqi9l1sziJoQKxLZdQhplv7tlHrP7
RG4zWpZP6pgRlPIQofGOgE9nJbE1AeYneme9RPbi+xh7/Wc0pnF9X6NRagibMGnkAS9MDbBix54F
8VGnPLToUWOpjWzu9S9TiUWjWgR1Glto1UMLTsRWSZ1GrEMcJ9izbnGBJqBl6edCmzLtA++jXMJI
YOcPQKgQI3MAYLaLWhLxdrii5XibQ3a+Q5Nn5kGPs51PcaVq+2rpju+aIl3NPiLniLtWGsYRpZg6
0txmgbeuTlw1nCM5OOYjDTo+AjjbwAdC9v3Q3GT+iF9iGuqVIpq3GEyodNr5y84gJLfsNWTdZMbz
2PxSFTXaMc8Tpotr4AS/MXXwwUVrU8HVSQ/Kr44HV38OcyHvDKlT07lxrGEV6Iha/8jRY9x5v5Kc
h48WuIFdmlMQy5NH6QomTyn7d2GxYX7lV9vg4IwkdNzx4OiWoWym2TBGDN/waQA3/jkK3RYWYCmG
fUIR/rn2E9EZKoga75J3S7m+uYVe1v00ODLEHZM5Scz9FOiv2abtdIMrZ3FvVmjM92Do2WJnYnSK
S4V3WJ3V6vSffjqOv9FC6Tz62gkb3KpFW51Woaf5TDZei3Fnil/7xmPYN6KwsZ3TY357wBTTfTB+
Df6tCtB0b+S04kvsps3UKRiMLIlcPmtryYFBB4SByzZhLiqDRh3EmgYN1tRc5X9Q+cSznLNouNtk
KlICZ93DmxPzu17xavpnLL7OD64779oRdG7viZTA+200AKkRK0IkFBFqZ1GCXRf+WOtTwMz+xhQp
BHZYpbZ5wIaoG+qmCqNXHDURl+o4UzFBUlOfjr1BTEHhlSRg0W9v4T0cgveosNgo0SX5cmLs5fbK
uy3Cz0RDU7Ca0gdiQ4DiSiM1L/5t6IuwbKA9prt1aKhsu7nmP3LfFhPBCbp9wJis3z0nXF4bR3pf
hROK/6IQOe7HkXk8XQu6eGyAuMdL+53YinJED2Wxnrc4lvyAvTCGu608Grilh+G5lESWMYgE1z3P
GdIfMhx5bqtTP+YEOSyH2VWlfxbkjkG7sOAIHDV0gwQ9eeDeC8heuo51kLrERQr5gRk78g6MHeWX
Rw5gfMoYJIgtbo6DsKDm/4V8OV3CYs1/FvKwniPCiO4JOl3+OQV10Y48RNJTps0Pt8vSgFACMZQJ
CWIEwdyrNVxfvK5zfvzMmdf9rMP4mT156ZsciWTbMT1Pj30qxX8Zs+d1x0+9zU7D2r9bGWrTgXAL
UvbmBRvxMkMSQpce3dLnYmzX1DzHIvEfe0wqxJARbYMzumIGnLeDqA9ylPHTpuCCtYjAdXllmKLH
M/yknyLwOA1UIWFRafUueb+Ha07k5NUMJAJBXRTqQUtJj1uaUF1LYiTvyoLdnyMuq+XYpetWymDi
zfdNnRDp4K3OPbEo9rc1rGuAKVl6FxQzkzNPU5W9+T6BaDhicmS6KnPxtzdp+Ba0hD+QmJm6v/1O
j4LcQ72MbCYNIX5hCMND141dvhs8hott3yaPOb+DPZsNhDV/ruDhC+MYYZpr9ivoTfmeAZYyyl/D
maKkVy6hN3NPSuRF50UUHKgKdX+bjCk/niTrR51kPbJNllIBLbGB3X7VMSN7xNryhU8T10sbO/4b
0ULTIQ1qIA2TyVL81Xob2a9V7Z0ITizAfKLN5uiTQfBCfAM9yI4Zj+/cWq+KTy6aPZkzK5/Ou8Cp
zN6HtK0VfG1YPQAF4esnVUsMjzRW7GcflrIs0N/pQh4wjswhx7FuX9yBoKi9Ien1zqIHEPgXsVqF
ZEPfdTmToQRQ8bdzvxJ93Z4C2/XNUzGQh3rTFEM6oo1wpVzpRqnCBqbF5N2FMUdZiBLi77NmQoLc
sTtUkp0VGifxprOdAsbcu1TW7f8hP0Zqahcwm/X+OCOVwDEsIztcFma6WFUmUcsTLHL4CpYdZqwK
TqQ5ocWkHQ2gAaV87/EDzdO5Vl1PhyWF/29kC8JzKGWiD9BqKmPNpEqHF6dIi6u0IXMzps/2W/Cm
xbsOePd5VaK478lH/st/bpZD722QWgdNwHc4ES2xw/5bVk8ggnnyi6EXZl3+SKd6tmR5RGegUxsd
aU0KcMPClw2+lgosIKmMOScD8UMHomycbxtR0O+9RtmvMKH9XxlQLU366GY13uoJ9wKkKz0Cn3OO
9dsOc4RnXwFKcCjAxIHfU7LKEvAb8XCAuCTRQ6eHSflhCWfZgBwFJgubK7J0AM0GCBEeRpbbRm+q
CZn4gKu8SfJ+Tyl2zfSI5RqDtk5wI5wJZQT6rxKuSsql+CnCGpHQptYMZxvPiks1mWY8xyVJTFsx
wbdUIts+iLIDeCCsxnmhPEyimxrW0b9KldIGN9rk+qYeIxyWaZJwE+zKXEhCfcaKnNY9X9rySUZe
fCGNZSH5jTcN7/ngkkKlsQxg5NBVdt8jqqCiGiW9u5x5Yr9zB5AQBk6Y1iAyQwYDHUun5cHB17+w
ALlGL0/gw37NqARnNaSNC5uLl++YyHT4FZEQtDd90rXvAPl8hXEdh++ZMMV3vTKFs1pV6lwWWGV2
oQzq127Mq186MHb8L60Xv/sDukXz1GOmMztulc2Gk5h5OK9YtPWjQrfUd3XBuuueIRzLPos6Otsu
2qCEQbTihTwd+Yx6XTEMqgsM7eAHU3gc+SV6X05j8mHVqq4dchhzDPKHTkyjWMNapjZkfCkIPn1t
/SRVJ3zYXXEOdA0PNaTDmu+CcTFPBgCOw5sPh/ueJ+wczhabe9MyZ2eSLRjGjJnb/+lWi78DJIoJ
P0k7/h6UEpli7FncPK/Y068dzDNjrnWSZ8Ta9kmZ3DZ3m0DObt8cn/Uek3CoHgs1siIpQroYTsnU
eu/SW4pzIXzt3QEBKfT8uqaqnd3clCeIFJZ9eCHy73/wDFSymFLkE21stRkrCMa9Ua2yaM2Ng8H4
KXOX8Sx9Fy1A+3WZH1GmGud2hgO/9RCLnxbThM1fYxsbH6Qbps2nk1ksJmosw2tJIGdzbib2tJ9D
LI75HSFsjF5IB9JfLER3r+BHMCmaHEd/3zra606L8WB+FBBiSaomjrLjKsb2PjUb0JjlpuufAlsy
cse8F2Pt0yr7lYbo71gSQMKOC9BfcOVgDv6pTkjAVpweO0Zrs3tC2VY5eD47EuEs5vKM1EvwxC4l
bPgd2rOYzjFOnc0XGjXmUodp2xHk58te/hXUScR41r33C3tA8AvugYKJ7iv1H0KHOK29MAnm27jF
hXc7mdFMpyJfYdh0ZNzi2uaBw1DOL2D+U572CafMEjhYrlI6ndkIr3qQNmF5edUWhSRTeiupek8X
lzzMqr+ItQhFI/HyUERFz+Hv+LH4aNYYfHGiIH+0ZbjNWMfAfRPugEUjmZIcqKJI0vsgRhn5HjWD
2jNjbyrMsQQguNGkCtwSBcMoKpJNP160vyqCCkO3wLG1zFTep25l8wLBl4JYg6CNmWb3BaUKaas9
a5cABUzWnGDpumpPHgOxFrObDX9aLPHqkSwyOTwCw5EyG+BfOElCypGBu7k5Wpyj2Au7KrqNZZlz
kRB3iaeppCHZVpaI56WMWBGe2hKhm9jDzQVDDyfxmQ1yg55rknTkkuWwwUOEw9lo+0NYdfCLXF1M
FWUa4MPOOKJ/52HA8V217docyjHhysMhB/8Kf5hOh6XAi6KR3NednbpquBY5cX77smiRTBIR5sw2
Wlf1J4fxCl90PVfX1F+h3GoJvWaGMoqOS9KQ2JkMHUORxOdGITaqpjISOi2/IlyU7M+GfH9yUSpB
PHFu7bHzY/PoDHUzGcTeeCZjWjwRqerWe24NDmIsGBv9moAZ8PEYUPSGmLLnFssEaMNIQMNOqu3v
mtMXMTdeSLja0YU7JNaie74gq7hYKbqwOnLTQ8UIdjl8eGXBeLVsE/V3uyLdXRBM8okMHHmHpRdn
V9QQPgN6uLGewJ9g1cWZQFiIZcqewD8a6VLLS7eBM+AiqvTJnYcpO7puktZgVVXWn+q0Sx8t7f5z
2ib2Vx6t1JTBNLYPVvTqPvc4HUD+UmIPfLHFWiB+sokBkDt/EBPpeCeSKsUflU6SxMTOSV9rlpBH
1MSCP2gBM5L34crMdmGkegTYTaoL52fZPkixsre9rP3PoAcPIxlw2aQv+rNLVzC92bvVHGH76FM+
EGsxxBC7Pg0PiecU6Eu6wfoxAjgfE49pD3SQjXEtB1gPKNt8HGWcQvd8adVnbsTmeu6oonnNJ3HP
kYFzrBUFqEyo+RaIcMdOhd9q81BlTXLEwbsNYNot3sWSXTkjMs7ZxzJFIV5UwwGxz+cWbJiCl0qJ
uath0trkxb7EEHXVfsU5GKYj3EKN++tHEiAUH8fC54gewzV+zfWQvdTzXH3EdZ76u7yPtoH/GuW/
x3WLZBBDz69VvWq+3YlUBH5v/K7KCAuB28s7xXDnK1mD2D9sOk6/1xH5uLuwY4TaAfi8UpzL9pg3
Hl8GHWj2nIxZDN3VGi1elzZx8gupNdBoo9xwnlQ6wSV3c5ICGL9Xf71hWgl+YaLz5ZoYoMPUKn/V
2Ni/anaXdBcFYY2WjPZjDmVYACFoicS0k9EITZnWDOxzT/B3yo3q072MQsBjp4Zew7LFW26WscIN
lPvgFWmyPfQq5HooVza1M1Xmzd5R3Ib1WS4me2HVPdHSBDJwJBK3hKQM8TvOktGBokQqcGwRoQZa
uBn+kl6b+RggV/tHmTLtPGzL4D4pLjjbmUHg8NUcy89WgIBCMfLTdCkkUM2do/do6zwnHfzPlxMv
dAG5Y2HLMJHkUHyL/i/t+yYlyioQF1KD0e8SxsEsdAiHsj0urV7+60wM95cThAmJ7op0T9I/g+oh
7vrbvFe0dapyhk9SZHnAy9Ah9i3MNuYcThuLGD0LFgg4xL9ilexIIKm3/RgNUhU/J5rigXEIc4xu
6N23pAyKb4GRWu+slxcey36svElxw65nxdOG19Vp/U9/LsGM3DqgkypJim3Os2/BFAGESSlhzdiU
3Vg9m2g3FkOQnTID1HY0XhOXOwa1U3UP0g752K9AWxdBILG9aTpDEntqaosreJXucg2Ei1cHTgZl
g79c0EN8ErxkBhnwsOYTfxd30ByPQzyhe+OI6q4EacIF6kGutx3MgTwteWWTt3ZYiJ5S6ybgeaHb
I0qaKbTX2XI+0CfyM1JEq6sqmPEfOk0Hg17htIRxpNuSuoglOFc3U5R8w7JyHnTwliCDitUHdzoa
/eU0tVRKCzVjcQud0S+8nkWuL5rWIIQJAawp78Scl817zreQPwYM0PrnVpYojsSlKrFPU8o1OpWw
ld2tDONoGlEhidy8BgFBrjecM032xGsw95zu1IZ70o36+DEoKrAE+E3jXtj02+b9nnA+SVRPYvk2
WTtrCYtgVv3DyjTJoi6sbzmybzvyPyCsJMvsRQ1eM7qH0a2HdbgE5IVGnDXZliySJNFEK9izF+JB
swxlQTKMbXlQPiP58ViDCPXdHcuayuTFLjysj6NnCDLOsxj1FrSTy/86FExDHlIi2+WtRU12jkQj
0d5Qi5T9eWRZvNAkEVvbpDdlwCsYIGYAOBPbOXb4XXEYMjK/oViCbtoLibUXf1HBELW/pBZk/HcN
dJfiH+ldcSF0p+shT2Jv1X/d1aXtFxyT5e9ONIyOj1VFbg1ofFr14iGsBwykcoW52tdhPRLan88E
4Zxon4QDiDh2mABHPjn8nDEQFaAOSUg8qwEUMsXDNPH1k10U034AakzM10bqB6wlqVe7d8KIHNm/
n5ssYrlAMSffpdr+eRB+qRosGTPuUkCesq3DL9chQ4alDmz4OUwyR73Py4nnmPQo4d937USSb1qO
jrcTBaIxaKMkcfI2mctQ3UWg5kTJ6yEIbiorg8g7F0NVhF8kbMUbZQnFhjfYXwDUcCi2zbVv+AI2
OkOLhC8Jr9F1ysO2vTf11pmrdqTHXUq3Ib7PizI5vZMaO9VPlqF0+S9FHkELWeZyfQw6coQvSysg
qpm3CXWPV55zxG2IwnpOBxLfnoijqmFX3b4J7g1x5c51ghkgergJ6uBVBp23PKUiQCVzSbYpoaS7
od0FkGfdJSHVCSUYl/h8SqfCz37pOpXNl3LbJciOZedRpJIqCOoB0BTfiUwTNzC5REhFNAX9nod1
aa9zVDFTXJxoyg7WY8kfEQ5B+3fkNd2DrtjpN3cnkUdxpoaaXIaZTnVHRiFOpJxQ5+Q6NghpSN/K
X/7CiLvZeEC56VyyqDZSe1i1rM994SEbYYO3L6MPpr/Pfbd8Q3unwGCVFq6QRArwY9IUKrTkQaoD
Ix1H/8UCHE6/UDJ8JBPYJcZDZRIurPQN+dLd70HWcvxjJl+Tbcyi0KE+i9VbB8KyhK8emYJ5lJWC
ZRjvddG05QfyiIOtvmDhi3OUgBgYEkaVSn0j5nBYMTujqKBhj/i8b1rE4vJkI5w3GTlp9hAUxOz9
rmY1JJeJoEja0FrRyxIF1ncdKGlKyjxu3JQ+HA6c4Ryqb0ZNsVAkYoyiYGlKPd4quvol4QU3ROtQ
lcWk4ZAs1mJ42WsLNzAdumX0xTmZJ9SnJRep/Vhw5BLul+Zd+h9GriK9wQaKf2pb/gHbrDNqESLg
8aGQxZDeM+XZ2EKa5eGgCTepuUnZBDXtsGz585VkxtB5F00Oup7Tx/vDXqUJEwnGbwwastHlrgK5
7ClGoCUI7xSqjwkri7zl2WD4ZtDnaC4nwfI1/eMWzhjecKh1j2wFYd1FvgVy9OVWwBP+ikOu9ho3
YJDslmX6QgxA2/zkTQWKuDCAdJ/pdgEpA5YnFSdYgSm4WZi8E0ZMLizSxTrRRnAoqjNRYEOZ0pct
KuTU1vJa8/7iiA587zuvXdd9SKfR2UV5XA+/F8IRWFuFkaHweSQJOv8BmjPJDTXVoh+EthA6p6UH
GOHB1XyiLyR9ifCRPiU7acIXpwuiAd/4HsKXaf/opVo9Gz5tFe18itKBiasPlBDMazqTLjjlqCRd
TE+7Y4tHFN22ZTyPh7Zy5dIckY+H5VBj9/SvKC5z+5SP9VqbO9YkyPE5t/UUV3uG04Rm7OY2Zerh
MvAg9XXFCpG9jihB7d/aJCBtJEe4Sf/EfoYtiQ+YktxSRzGxwtfDtUsSGzJFmhMiSaBPzjheKM9s
icsrZ4kgGHO5jEWLJduV4fAUED3o3hqa/x67tuq7e42Z/nsciHy5prQq/bdZe199aMG2y4Mi6Nbc
LhNw5rM3OqohLSNYf+E3972jVd3i3dQZOQG/hdcm82M2kjZy6nETuAYuSXCYLnoZ+stIHpBHosaA
OSNJRlPeq4Xa4ZYdoDhbutG0+Zd1Wqf8kGpxnH82X6mGmTdyFAjCh8Kd7ItADQCZzG2Pawjrvi0k
2QwqhSl/iFoiH6FY3aPo/sfRmW3HqUNB9ItYSwgkxGvPdrs9J3HywooTh3kQM3z93dzXO2RwN+io
TtUuGjrfrFzH9RFmdVpieahM6GENIvBVXEBD8asBUup+WVje7GmKDL21C7hucv8Qhd8dEbfpFdkl
qNY3P17scJp6pd6YquG3CcmfcG94NCScaJSYvYzxnx8mKDfpi66Q1D4YFIsNlOU19iQQeDxwmwn3
J5gozXKG2YS3jQu2j8F+5P4878LMw/SU523InUd01kEAmWuy0jD4PMXDny1vpchK58l3xto8+C7C
GK9/qgmyHeNcNXzDkpUjTm+oV5wHODTIDy3BS5pFwXQljyBvxLLgfABVkURQ0JF4T8XUiWEh0yIe
/HccMEF/XlwD9NZfVvIyYkxt+ESnDxEiFJVges9Yc+ntEfL0Dox/tOn24fLph/HInbcOeDXnkF7b
4zRKgCM+e6OQSwHi7qklULwSMN9OBnDNgXMCdhcp9vhpWyxvmv+N1BRvjvXekQP5go4WcOd37Mic
Te7Eivey4sFEUyGTPxyieknNTx2zYDu50FzUaY5Ykh2MDttt/RM26bWDaRJ81j6VTyyqUP2WeyJ9
Pp67CTq5cyQT7B6cRvX21HRkmQHvgBy/K22EeuYDYhp2Ez65Hza09Z+gbcP0qHEtV5zdXtr8jiY6
WxbMgjjr+RqRhpx9xMl0KvDP9ECgDlyxSgnMEBTwGRlmbs4w/XmjUWPmeA98X3kJxxVuxJseG5Zh
EXF1cV8H7NiG2Yn6kx1dMxODjVPnUZoSN9HQV2F/JpcEN9rvAtu9mBTn0XUYejdhYAjdT24Fuftl
3Lx2f0yEXHMJGhVgZ7ng3DmWZY6QJCh/sg/pNAE2izymmZsuMzQzDvdZEM7x4OFBsnbxXNZLFhys
9mx/j324/kN5F+4xyStywVsmedk0a54QBZJCKYhj8Mh387im/qMCQLfe4fw36Y3FS24PBpsChl29
Ei8gLS7SiwsxrDhz4SB+yQ15dp0frC364pcAManvJoPkjqMcPfVb47h4v+O5a+cnoALqrWuqSR8R
1ubyPYL1y86gbDhCunFkbtR+HOKAKOqO+AwJD/BfayIVuZ0gruo7hKRiudcMvdMd79nMPnPv4MIe
95jzIiJawZsoLFdw3FRgJiK00QP1e6xiTB4v3u9B9WV1MdWccYkNNhjvIph3DJdpwT7QTFxMu5C8
1YHFdyEvcJnz5EbQPepeBuKStjoivnGKLkXDrmJY2S7yWTos9ku8p/rCkrUAmu/IEvVqMXzP2QHW
VOpUePhg4afTUJ042cnuEDSoQ3430j/noeSffGnQLMFlGQwPaqRDoMBsnrnJcbqSefJLCnku0njg
FawNVv9PP7g4/uOmhelVL2FPx5pd+coElLLfMDct4qUHTP4Li2LXHbt2YQKRUYmvZ7d4w+QeCmxP
BqfLOmNlrdfsqXZHbmiLN5HXHVjOlTwNxv3EELz57Wq4lAzUpXabfed40ZOAgsGCFKZvezbL5M2P
LBG0uAzYXIYDzQJOcfMrK4ozXnTxxN4oVtckaxh1Uy6Uf6d586rytvaGj3ztMvME2RWZHTWHPLzA
GlUx2XccOuUwZOlnGtnhYdI14ZI269bgmrubgQ6mCiOgNiXsvNytt3qXukcPx4SSRlDStvyc8Sbk
kjSIuSjW/1+v/YQ9935yfP990Jr/BN5o9y2m8sp5s0py6pEN14jCmMuah9nt5+Y+Hds8RxSDoeSw
pi228yed0cQhuRQe1C8Uu64TR4FLhbd5ZkKzZ/aNeryVU/fbw9UScBHLOGQLr5AfIYc/8WuKpn4w
3EPqGaIR6qGJG/JLgZhCGEg9IaIhoypjx7uMumEPD3v/zMRDCop5ytNHOfqwnb1Kc9ltGZGGmwdZ
332Ia+xN8HyiafwlCTpsj8jc9e+U8xTiLdPkO37kTR/0tCmyuqahJ3JYFSAkhvkToYMNJz3HxW0F
pn7eGvH0NZQh0/vosYd5qxqtPKZ3aup2PLZ8cZDlUF5hUsLvwSoro2vHxLve1zrTX8RmIG7qVmXm
ilc0+YrI8CUnigtdQQVPxbfEZq3w7wi+uuplKQGJ/cj5Y4+PxTjL+n6O5Gp/CIJqhrIimLD7FCCu
OqSZZk/Y9TSvsQD3qDU+b0mL9NAJApVgqhDXELZwXr2xnDE8dIrevkfJoK/O3SDxA0mc4fi7EO4w
42sQC2VZhOa7sKtjx2PdRbp6ogurdf+O3lStt7FPlAdAqRkoYeLS13+56wzUbsDJ6z2illbcqvPJ
L3Fft8EMvWGwA0N/rey8PHXpsqUpIPfTvTMLWz4CykdBWoIaBj3vTbX88mcf2d7AFC1ONiRlvdPV
GIgLN1xvA/mrFF9V70MCD9LY/8emT/uvkYAFCdQUKBkXIBfu7AdWFkGiQsxqvsSBnt7LivQgUEcp
OwbDMj15zCL5mVjrJjkhr/5m7aX6p5ybKzWpPaPHAe6olGe7bBZpXrho24Z+jf8B2UQZjC/bj9jB
gEDJKXlocU27ahzvKqyDw3M5Oqq4Ul2FlCPc2KIxpVqq8LZNq/GNlwkx2riFGXVJM1D+l7occyCy
TQRDE0ZiPxymBpvqAfTRXD9idFwLzMNr6L+lcpyKO/KimEzR+72OJighXE00c0yy4E9Oc71/z1HI
4gbfgf4Sppm+Upj5xWNDE4B/pAIie9NYLpN3VPA6P8WFHyVPht6MmjmYmcn/3mk6U95y9jefg+t6
Xc6asXSdY8SNHdJBJeL0ydUt74u0ExvsPxM6vAk2/Xxa/Gb9y4Qvav7UHUIWT0dUJP1rHTGx7Q0l
M+7JUAjSvHIRImiLqyftDS5kz4X04CFM/Bs9NlYoy+66vjfQoGY2dGFmXhckfQDkHu/bvMNdFLcU
Lac7LIAsgFiMQ2ySoZuA5Qi4Pb0SHUzqCykY8q39rMbm54LaaTBGEflaD92U9eIqdAdZHXsKIgMU
z+1V7m4DcRok43DgU1jYImB/DV5Lx91O1cHzxnuSorwqJi/3k4uXQal9E0ujQbLWMBlhMgNS+ysm
Rgk2BivQPJ/4eXGc4nJy38JFIwD6WKLUk1f6vLsmPMLBKStmNFjhWYSlIhqMIA6ZL+iZnYzUPdsS
Yg8+fgSfiEI7xE+t1rySoXItwRnNvXQ5JFVXJsdJx8zv1g8QZXqPbPMBCJEQh1J323FuYGTag7vQ
zrJjDw5bb5c0I3EXDulsfYKN68/OfnCpI3gsNdaZ5syvvagHDMjL+rrJkXyvygDS/zA28L4RnAxF
hqQKOHt0Hs/TZWH52T20jirdF6kWncENiANWS7oWwOvp0uufByAvxYMcTc7OjRS+PlebmkSurMuC
+Z7fKwjvTZhH9r4njfLqwdN3zl6aRyeUWZiBPj+98EssblMdBOrahKdl1A8UjhA76cQ2kc2lg0JJ
Ve98LWZvtPdDUvMyYX+e3dARNjSatAOaPvjoXB81FpTNL29xmeOgRKeomw3PSysoDjx6D1l41GkK
n3zq3S57Zogk6ZqW45Rx0pLv8k9p4w/lAc5BgnFIN03/azCh37hHmw7VcRkjZlusl/DBIcPHdX7I
k3KOf9St7J2XDAiedyHahpIrJpL8hxSzLpnLHHAsyzqP41sOWTHeTXMzYCdMQRb8GgjCW35/lvaI
nuvqhd4pB6yFgZhXH3HGJaRm6Titw0xWzAlz8TZMQTj8ouxWPw+GtP8bc6SfPAa4gmf3UpXsg5+Y
a4buo7XoppfcYCnEBMdotJ8JT0l7KNpsoyWIacluKxeNBcYFd4FLMhpum5M3Qpbu6KSiHDIryPz6
hC6RQDSI87iETf8Jl7Srz4PgG3+mKZlzgFMFPw6etFbd0qIkxkUFs7rapZ4W6l3igvVqOhAEw5oZ
ruYa+aTBzhN/7fSOzSN52clMqAMsxBPvJ0+til5YRPkk2wnPdW+2DoENp67P/tzJZ09xT23M8ijW
yEvf4u3lfQSwYPJb5EORvN+oz7gmTADcG2Jzps6yB5sG8H81/jONlPJXmEZ181730DVOwyCD8Dma
iajuuOUnPZ85C8VTXIITeGkHgtIUyeYItSYf3d8skXGNEljCBTcBmyjuzNx56Q0TK1Hm3Pcn/T7O
0eQ/FRK3q9uOznoO7cwRLmw3XCt3TosDqi2y8+xnjOgEMsse6LY3UlgRSKDHHh23GM4pYzRYL2QN
O4XCqv+bWeYWBWkcM0rrYF+wV81th5bSMApprP8zEU5P4tc+MP7St7XDl8ZdzvKTb/cxnxSwnZ6w
CShfTEgS5JICJUckP5J/Rtep/WdeF1BkBSjS9GiDTtkjjolOHuHrNe3VZJogKHMZBy9defRH7TrA
K5T/JpYWgG7emM15rQqaNqaMj4Hl5GCoVSptcZJWRemfskVlmwLAJ/eaF/UTBB2+PsPWOPSuFM2k
ALTZHE53goYEpgkXMedDI+dNX7TEsClqW1xUx1YMfBMYGpx4oJWyYwXmqyRNXzFn6PQ72l7NF2sa
gE9leKqSD9FA2gCvyEAXdLiBt/TIwj5xgCD0VnHqKjQdCW+Y1KVqXmgR5kXFQVBzhLZEVun6RmGB
I37UOEzr9DwhjGF+WOegrW/u4A7ho6UBI7qB/AN2lpKOxRQTjK04BpDwS+jgeaafQcUs6swmG0Z+
CT6D3b+qBdSmzAaAyZDU/7/3OJL8taklAx38XE8gcDvTUJbffeqglffD5g546sZjKyndEhXtGOUY
20E+BYaDcMEqJ+nYcO3wVuKZT9/BSGIQ5wXnrU/QE1iv7LY0PL5dlsryMPp6hniGDeWHN/AAM/zk
wRONC5l7ZokBiWByG+4wisAOcT6Hweodvg6uVtmOpX8Tk5qoS1JN0bg7VAeerIaQdHcc6IIFemCZ
yi7IveGDYPacfuDU4dWNvkM4HxKK92RIBq0Wc6AaEdyxFEPD4pUF5KovvXH55H0SiLdKIpbFoo/I
StaFgHmxCof5fSQuHvzokm0VnlBn8l375MQP65Q4rLWCkskBjRyfgJJ+2983tTfTOC2dle9lbDGQ
HHDgePIpcJVU4w5eMw2TXOna9pL78Ake1rDowJqBlTzOfosQhrcuoKsPrgBu9nURlToCC0CUnVkr
xxgNtuf/Eo+dcO4G4aYPSDSITWm7uvbBZGX/h9OrcJ89FjPU6xapV/wfuVZwrGVOBxz3PJcEM2vE
cCCeD2KPtWMGtkMdJaLP8gm/R2fXjqmdIctsUmgXSDf6y2YAcQ2SOLJHS1llmiQ9QejZ6hfwqjA9
L0L7fNg8OwVfm2j0i/sA64C754ZEpI6La9xegiDTaNlkPOLYXvyk89r+eaOfqVtktrgd3Na6+tJY
RsTVcSZ7qQG/Jf/ipZQDeG2yF82W9nDHXz2F6bRt40we7pCTerj2ZlYxxJDRLfRrnIH2TnfGOD2z
aTJvqrJekPZp7tFdtOvgX28249Lnx162M3+wm17bOm5OBE5RFmyjeGeliTHfSKP4pjqGs0YVrCRj
4iceFym/eX7A7WEdh9xBVfVbnGkAdIOSUoAooauHAqpYfy8idtnjnoIoBG4blf70NGI3Le9mWned
7+5QYLeph5WcEBWgoXkhA8RCROix/NLNdtJVC2rvUY+ITue+hlHG5q3y8hdsx3zTWeGTZR+pGVg/
afSkfGWZs+mDOskofyjqicfJn5IoeA9DlXrvXVGB7QBE4b7j0nDCD1s3/XtOWJWlrlOyygtLj01Z
v2b1JRYNkqmZ/by6p/kVXxX3JUzRqFLs11CXZveQ0sPd88YpFLfj2q6kE5gz6GJ8x6zWVvUOBZM1
HFtUwhrnehzb4RlKUsDvkVtf/lQZzWO7nn5PVAss+/Uj3UEFaXRpSJ2AQgP3Sb+zILeKMyQyurn2
JdcAds9yq9tll8X+dWA6gQ7rYE2JWKs3+zpcY7xS7JXr+7yvRw8XzgLa7ljqJgyf+fYw53fBaOU5
QLOZTpoTAuRnaAc8ALTcCkrrJ1l/dtgCsFRpgu/vdVbShkw/OJ4ZOnCReBdnEE94edfRRWdj23PU
iuN9V0nBeWtdB7+q5lLJ3jfMceuULFDX5CQgRIesPjJdfauzJPtIOhQ2cpQOKEum8R449yf5eDf/
tTRs7X6EZoIse6gKCoIlEErKfgi70yQ3nZC7vflq0i5s7ng74o+/nye3+wYYbynp+fKdle4DWyuv
qPcx4hCGENzeq6DGO55gASVD7kK8g1DfABAP/TomuTkn3O2AIHEIRqx8lpeYaNH6s1Q5ATfBuntl
KkDZIfuUqP85jwMM0p+8IwsmD0gVq3isEJhw0zOdFNzE4KJhH6JiiUcHYSfzPvgaj/FXzNqz2ecT
KZ4fCJXucgfbdaXVMqq6BFf1Fl3gRdlOv5lbgJ/QZSOzmRrAilnuK+SvEB0bJFgAWx4KaGapeq3C
8SsiQVHtqAVKp38uPJvq2KuJ5uQdzpyNgcsUvDFLWvYKAHvXeJ9pv/wa4gojWoYmGlwqnNJ/cXuS
t4+hPz0rZnb57EhyqE/benLcOe4GWRAYwh+9tFYlPgeZpt95PMsMaJqS2FkxFi9TfKHsoMaWNFYd
NVgI0GiuEXl1Os1m5xpguOZBn335knLi8ii2TKLHsYXpeeXHOw9/Y9Jz9b3v8xiA85PcHmgxRH1Z
ok1K4hRMPGAu7HGF3/GpJshg036MBtnfWLHa5pKAsKODWFqkXzIQkb6PeDmw9u4gbBPNpYSbZO9i
1jMNLqz30yGl064lmNo9DFvdPDt05ZsHNjeEpNKKJozdqMasfcU3iRkuTGP5S3gYi/jH1aBpZdtE
zLVbXdDMhKCvTh9jnYuTjN/JDceBDVPhs7RQpgKqxRm3yRfkbQNQk7manljzMEKVbVkUe67QuTnE
MZkaAMd93/yVDmmJu9RJQ9DIpYESg9WPZdddTgQMNOBQ1/JTey1KytkSAvxCRwzN/TTF2ccqeoCl
pBN9WMwxzgaspiqV9zr24+yrZtns6j1Zp5AoDIfVOPTQ/Vs3PtG0ReiJLj3eBqai6OSGMBv+67bf
MjotEcUwz1EHkPnZGQPd0fqFV2oks4v/ZfrLYtvJzbfGRxy988oyCL/5mGBQNtmerXzgyM6dYfQt
q1H8wxAnzBXDkewrUDUrFi9sbXCw3nTTIuQewog76z39at6Cx4ub/wxIjH1+8i/PVZkmT1xgsUDs
O5+iZJ6OqY7SbzOcKcPtnB+hZAffxGv0GJuaAPjb4PjFvHBY2zm2T3wVtjeZy+fHoJqh+20XzbAx
IVfyKgLDy/Vs+EhG0ri3ol+aIjymY7S9HoK0penWzmDO6Aprhvkiqk6NtAr53txfGjqJtHOIyRuV
wJcza9dnZi3P+a1VWxWcOyCXCjQOzO9Yb5rAnQFP0tJTnde89vgWT9wHkt9sT0CU7pZETuJH1EPW
gfNZDziS8rFd3jI4wvVDqizBNW2C7ZJadmzqFZeXaJtBq1w4n4onhLIdArL4rYBqv+mWgnm2SIPX
H7lwdmc+APMz6N3S/tZm5ldksfll2q1wSJBUAuBUSXmaYnzqWE4FKsZSuOqRxtqaG2jf486lNDFo
bhybAXQLaNavqtgsusTjWVulW52eUNacUYi8hy6z2QdALExzNhpxpKHfr90TRVJBvU/wjtwDsV2L
PXU0EfV32CcMO5sC4ZqL+bDpPkEFdHe/ER3tAVMoLZd9yirp3c01cLbDQF94M+xxhk0CruYcSLbH
odeGxPSDtWd55G6pLR92CVgD6xJp4GIyudwwGMPeAvLP64EFE9zyLAjc6G5io5IcJTog5XWtYP1Q
JwmdZOywY/c9YgHIanGt1+AxbnGFg+CeghEzn5PJPwaw9nyJRB7WF0Hvsz7RS9hVtwYfgsKYuuYv
JR63iNbKjfecLC0hnnoR7rb1m91sgOc1WjZHoXmPu7RLrwPWD/NSdt5SPdhiUe2DHbNE73PsrMWh
9JMwvddmVSkLtDX4w4nsoKo5kV/diaLd2E/FBiiIPFu8x6vTMc/wn8+knzbWRnqAOBo23ADYoEYQ
BxQaOh0FqLcrl7y/4J7QhvwM12zcKzzeUIHQMEVuYa0OMaroA5EHAv5RWOnfdKbZM1SQqflsZ1dd
+a47LYJY73WHbiV1cOKMHcE6kDlbyxtRB75MTTMDSGwJUMD8zDLauyIxOze/bebkDkdUYx4wPvNZ
YBLu/xDc7D5rk83c+1eH9ZpcwyC9Mwk4+Ee/QgbaQ+IwZza6/K0N36qnutLS39e9wcKDmi+7C7DK
ofvSjC0A6WSAEfhjxOX6Hd4rg2A59hxHFJcDw2BWDZ5Uk6Z0lAH94I+4TCObJMm0CCXZmXXzVXtu
X37PfSl/QnSrL0QH8uZlGdzW+4yxMPUkHEoRIVthu86RM2mlz9qjLeSSHvSU9r/inHPnLLwmeJ04
JF+GSJMO2eDCE0PrWvysI9VlqLOl8l5ykOVgrZs5MD9lChDjJ+xMyyrCQYeW9EM1Hq7rOOMCWLoR
iT0bDOFbOnUhHOzYBzLGVRxb7/93TyQiHLaWr2j5t4kUMgoA2enV9UXyip+XUcEaQOLHzTBo7wuF
jRLT6Laar/ON+U8IGwNFYYOEmPr/yM3OZSx1sHXG8IPZE9QtFoeavbv43OBhE90CIS1GwucNErYb
JinLYyYmbBz2CVBCPD5n6Je0V1LDOnR3gApscsW6MxOTXEufGRIsDIUYOQ6Yvt8nceZ6zyk/txHH
tMSZcVhasBV/CKiP81vcrU3q8looTPa7W6IZmYHNZOmTiFL5HPzaPAyctRADTHlXOXNMMWKoA+cK
NIPnkgg+IYhPKYFffbB/r507iZ7ssccWnRmo5YsT5yVC9b64+J5vFVtL9axIvbfnvszAb8YGyVQZ
LxZ3cPCpZCODhQfQAA8mIpAbjdYTsnZuW/SoS9dnXFpgZMJFlyU7+6WA/4+QHOfTKXBLaU+404af
HMcb3XBJeOCGbvgJyJIv+bwRVR9QVGJCvCu7xvK8Bokf3rkRD+FDxnus/tk0W07SYMhSjzHujPsg
ScUrZVy+PGqvcL8W6i/MS59pPlQBQhZwXpyyeVsiD4UxIBW3aS10A+6ImsXfJbGg9JTAy/th2iCt
bkwa8jYHgAG3w4ylPs5952tlisVVG8e8gH2/ZI2DZ3iwaXsOmir8OwcE3g61y8yC1rv2XDpG3f0O
GuRtLOAslg8Z5pFb2kTwZqdwiwwEeDhOkI+YeTGysbPQi2upJi4ajqo6Z1ezkwq+LOCRbdc0JbkN
OIVqxru63l4HsYevGyfW9MR/230zUZZcAA92zVuQkEmDxU9bDT+VOp8stvCJtt3Vchnf1SPcfBXN
rA+Ea31CJY4TPGPRxMeqRp7Wh9hXXCpCncRc99qgt+G3FLz1+4A5sb1nmTCGWO4dhbzPMi1CGoww
bFqq1xI61o44pnGdGrgiPnfiYeWKhvcro5h+7Gnl3Scspar7so/lZwsBoT1hYRv8I6cV90emJNCl
vOqCivEkCWVv9mE+Gv81K0MQkF1EnuRG13sYHP3EJRYyDPiyBOALeAHgsvI7RY62x4uTOv1JNWYz
GLNiqy9Q1vpQPfed9H2X/lYFWPHAangAhewTBtzzXojbO4YrehQ7K6NPVjSYSnf4iMvu6mErKTfw
cjtEj261yURLMlNjhTd3AkEPzUWFRLR82FPXbk24x4AvgBmJ92zcCH7hynQl8efaEzeh/JuLxSm4
F51Ip4tvy+Ut52casmWbW6mzXdt1vXvHwhFT2YVwZEPBSznxPytGKDKLDHXLkQK+qL1BiCmKb04V
c7g2Jkjcw7ymE4XPrGeKB9K0eLU4UKbZfRXDSBCIDrG6i/nEGmSgJ7KJXvgVNljkwr1WSxE+pr6q
AGtSD90xeGJu8+JL5LOdOUYdA9wN4c9vX1cxwDxlBd/wziEPyNvKgi8wVx06GeXIXk8kHR+1UdxQ
RJwjIxwGQnIRbDuK6+1XySRc9GcD9J42cRJt68H2nuGWQTE2mU+wOXN542vPpKlTFwOVKTuOeZAc
ZVc9oMGM4ws9xK5xOd74Q1NOwSUl2WGEoEoePrF1/8VFmnV/GCNZ5rKgzT32hiYVn0FZR3Q6j7hM
r3EfEGtPu5HLVRxImJcIwgzhv0pYEP5xMfgBgkPsiXh8lSlR+5vF6rn84rxtHk03Wha4ptJvkzOY
W4cod0GXwRyQ09AkHjC4qPQ6K24RzyB9dHZJmmmLGXuqT49lwD8QOotHRBn2bfclNk9AfBmwPSwJ
5Rx82p41ck310+bA0B7GDJR7ohK7vAUaQdsh7R60qdfMSey36JStwFXuQaHor1kJwMy0X6Q/K39U
3R4LqOyvaxAQUVYBq0rO2oYps3ZJOnHasTMtc3IswBXJ+dVDn3rAGGjuTH2J19COE4LRIDwcVdQs
5+QbibfTlWBWu1kpKdDeDH7MW7ThbPikdaH+QXuEP/a+8baor0VrKdMeXbwc/eVnaDYHW1bkWzOj
jel/HOlrEJeFs6wjPy1JeZpAsQnxxHbJR0uZPqo6o2qn6jE/gXDzeCEKM7rzq8BMWT2nsL+mv2Sz
sL7kUGrbnyQQt6oTljFYUZfNaIGhWt7SrMk7Sn1WUMMkLaBMdl0Jk24Y2IwuXTRdkalZMDB2Uk5R
JmvrstWrKd+NqUl4VGQrynPzvyApVBg7w4k7eUzb+FKhKAsy4cMB5nrY//Yp5KwJrqfsD8HSTsMW
Mahc7SDow39tvemZJlJxCdjyRqdE5To4j5Gz6HO6GiIuC0/q7y0MGF+F3Say0C37XyQh2XbMbuv/
9UonqPId7UKtfOD4FdWNMCVXo2leE/cLu+70LcWfku/5QXF3N1pzDglnCLMHdijdF5MeP2+jSaLW
JS/0fewVZUcFvVO/LtJlS9jmbvuh04ztvb8IMLqqbN6JMU0dPqSEtZVmywIlz+WSAlgqVG+Zmli9
IYCZD9xQhXkqU0c+E5+2A0YbARUxBXLYj6clCQLOahVWHwBx6pcJRZphHa7LezxNOGmRWKaTX9ZY
Icsu9PwTsZzqYss2G96soOJL9C7Z/9UkE/uKzQLEUgS/CY1k0n5HWqHIkZxzVKYPo1q7V8OXlOga
x4A5VQIBCPCKt44HqrK5JdQpxYILTosh2uM9pjnjASNkA+hdCD19inhGi6ZYGHJcuetxz/JhA8Bd
yEEhqp+rmYwb+L0JE7lfOj4zIh2V485VacB1vsSsBN42e6M6B/FzchOYZlOLG+6cVlBy/sANxTtP
spEYborVnq037Fy8kyLsvqfoBjB1KJ2PiJaC+/U5fmuWolHl3dV6JmLrYZbax0UfOI9baDc76zWM
YX0BT8DoDxeaxxulNPjHpql1LqLTwjmKQHB876VlHfCNbqGk/SlaJP1v2hFwA3c8JHUByL0wdRy9
IFPhUIXTUykOy2J2B2hXeRf/W/gOBOaQ0CrhxQ9oIf70SGgOmQ0PfwXhkoidvoosha+DyQzM/yt7
2Cyp7lgDF81jhFNhfENI6VsqhpttkgMCO3tXtBpLuwKbcD+7I1XPEIFl2HUeKZlwhi3H7hY+vyR8
tOVgklGMz5MFZPil5ACAm8/axdnYuQtHJAl17SzDK69V0dqd7luZ4nQ0vPKeFVUQHZMYprA/rm0i
u7x3ZiGGvxsbaTXjEZP+NydOkvQVSufMQI00jY0DAIhKHkh6lvN9DzsOHi4+g3TCGe8X0bKvZiVX
xMKxEg+Mw+xLAY4F7WVlg7y8slGnW9V6ML/2EwUfAJPhKeYTLke5CLAlKbYRESmClbjJZn3aflGo
dTqc1KsrUpypA6gO9bBQHiV/ebJZfqRF7+YXJr6MwgAufqq+rrptk2vfAIegOqFsqisJJVhtrhzm
6V9OYXl1gDyDDuKvCDElrsTN17YFL4a1QMeAJ8RYLQAi9D9ib8JdNdhW39sw5EIUqHKxNwIrWcup
wVSCSbAFT8cOudl6/qKwfUlwbRMzysv4VJPCxfhG6/SWdOq9IvyQdOV4Fe+llWGgdZPoYpZKfKTG
Lyr6kWEffvfXYnqYgUPJTRBQ7ZeCOsTfj6A2CxwlCI8D2ZTxiXwdhIpdMPMwk8vP/nAyB0WwJSCC
kbAMcjt7E19St46f0jNZgM+VF1b0UiVL0B9dJ/fznOKZdmuRs8INfvCSdU/V3DTDYxXWXE88z8HX
CtGIiDdN7iwbkZk29pQoyGjArmZ0IVWJRDM1xPIoXaaRBiyx4/4qky1DW1TkpMGMzgmFaxXt6KCE
wlI9TO2G4YnbdktmRyhJZ+gPbvjGjxNcSbMYynq70jftwUvZ5x2H1WAQL4FbO7uSQEcHVQhp5OSU
3DSACos3WK7Y+/N2FsspJgUbnhdiHfHJasalE2KP+B2zFSK2infu6sZZTRTKuCR+zSj8H5x4rmQi
oUHZZRom6sNvZEVkWT3Ns22fNWLt11p0kwfXnMXWLVaoh4/pCIzxECnWY7sMK28Id8p37aVoxmzj
DFHNuJPS6774mqr0FR7saj/ykavqBVYCBibCUzzRiMPI+mRerH+eVNYwTtSeaoDD4lcH0QIfIvVI
9psqfO661i3OmBhk+TRRnqm+Cwo4LEd6zmYZpIdjWBqzDojtd9ulLX7F3g/QvdiQEKPOJaa6IQ1k
cb/2eKBPhcu88irDCTtRAgTUPnSjhhgoHTgd9x62XntdE+HKY+JzGnyNC/UfCtZls6q/C6uC5AVx
z+d9hhoMGiVv0vEEeiRoiS3yE4eQVC8U3ZLwSO7pT2FUWVQHTx+Fj5fFIMKKwzVpM8Rczd/qlK8l
agEvPBs94rDh0GWbtHQP+JQIUULmmlOs/i1TGH4cCusjMFnijvoR4Lx+XuBkBIk0wIYNu4HDZU1i
fD/WE8Hvgbm72SBvoEcCduc7rMw2v0p4Q1x42m3rX0OUs/dpSsXag1AZpJGBlDYN9u3Ev+UVguZv
Q+7Mh7wtAm8ft14vT6LzqLOEqL3iMS0l8gYZzs1sANVFIMV8UpPMkwTAXX2XjlSPy1rws6LPAsUJ
novovzPncsW2MXX3RyJlY3/emAk/2R0kX3yzmB8NZvnf0sumV9PWfDnsEOBNQgmmXH1C5OAgxnnp
7AYos/k+t/N/jJ3JcuRall1/5VmMhSz0wC2rlwPvezobZzeBMRhBABftRQ98g6aa1aBGGunPVB+h
BWaqZJkj2XsWxohgON3RXJx7zt5rs21FVoZ4BMj59z5yBuJksY5sqECoz4c1HS4JnYQfFqqZ9b2I
gOh9wl9kmJJAWHtN6QFoiDZlQrfBoX+1tMuievdrJQ9M1CJtBWXNJcQVaHZIRyEYFVNA+D70X0ec
MyvYa7TIXH1CzEijPvRfQt+tDy1e1fEYwu39RAqPRzoOrITnmyJSbNbu4ZaoTXLOVojm6af2gCPv
AwPAxRr1WVmuwsRkV5UNQGkWBOl6TzFiWn+FjgovXmDW2jsf0L+ZAhYBwl4eW+iUYpUfMesh1ENr
CscCWRPvMGk0GqqGUz9nvYPuDvULcGIYsu5PXc9qG5MULXB7L1KLU4NgK8sOFYGv4BmMEl5P6yEO
LMgmmTfD8KAXdQ+6lPYPCvcDG2PK9yIgr3QDcBqRrx6MoXdJLPAQS9ihpGsB002PJlSBeg+Bn60+
sTRdBxUX4SM2TnGg2uTZGmgadkDdt6leVY9cccEUoCaErUp0Zg68OuHyUtGHY4m7L/WBMqk2S3EC
cmi+aG2J9c+jYrKvuskAfaWbZeTcux34EUBtM6BkjLEbYNyc04wgPQ8nKBUpxpMGrY5rjZj7qMuS
a9DHQESQMdhIrPGJrkHE8DHqEcPmiv3IOJzCBpzAPDsd4Y7Nkj1lpuyO6PDYa1L5eljp5Fg1ex9J
M9HwbQfLCUsOlbXSNe4fWyaUxcGgyIcLEH/9DHNTO3KfYLVHk+zeu8bAJrBQMfrsmABZOnR5n9tX
HjsUjS5SXg/kZIlvo84Np1lw/dfRvoocLTyOoiYjJ+kZVJwiJETQLdCRhUta9sb7iCdiVdMipBNc
Saxw/jAbeFjhsdiNTBfsWxtrZX9LYgEtTQrkvBmxhXtsnXPVQRAFZSSKJlZQAkkLOIcwjz4TpIDZ
cuoK+1aHUphvXo4Z4uj3vvNISyDZ5ELy2PV9UICLxJKZvVdChz1gotLl7IYCWXIwFf2DtE06+Hod
GetxHKqBox90HTd9iQsG/eMwvDRqZhAGJTMpBElT7W5tYmwo7rDM4+AY+tpZ0kNOOct1OjuDgFfd
5yFCuY3qK0A0NlEQFjdWGpCPAbcG7+9G0jrwX2gEETkAFgGWca1hPFkxMHR26CJKZMqRrR4xPPEg
NzlQyWM7orH9O3s46NX0FWAuIC2tbRPSoxm9bNtiQvIuBZrsA6mP9S5Jv710NhkBqK5LBHO4f9yG
FYRMyj3JejgMNYYYhA+7BMleQhByil2jbA49cgJ2AInhX1NmDQ2gDNd6U4YVXgKvjZ6M2qsRtlnQ
J2bvYjswiy/kT2UrAnGdQcv8BZaNiiV8MESRMzxO3Du/mYxyUSl6//ug1sQV6QYZMSkVzGMfgq5Z
tp2n+YSs8PSgYArEFqcpTnHCcXJ2RnjFkG/kI4JazxVG/zDRYoR10rQg6L2qMQYAP7aP/HTnBimy
KS9R1UmgIGvvzHHg4EB8iNeeieJo09LHtS/4AzttY9ZGPBDxLjtERTZobAKxGvMdk0wf0ItOPbks
i2G+fwAWkOpLzFePVpvm+8axqCtLOTKhBTbDpaLccvhwCPcg/CaN0UOIFJ87CdRdqmERtBls/C2G
HAAW/pqAuDq5APlkPNcVsfVdliE6wWJo6bB7rbwGWdSVhNuROPEr9Fut3RedOzvWqoHxx1A4VNMF
QBsqxqKjBJQ4a1iUY5Gx5GjwGEaeekcrz9lLIuLRmpWgAT/tfQbzv6uhRchbNoy+N4OMGaFb+JVe
vLGDggJ23ih+iVLmtFbJj/VePLwivCInia4dnL4ggu8HWnSfSVsnqa/VCrExR0e1qLZi1ITLAI96
fdCipuSxBNCpQQeKhRfXRRY4NiJMq/ZIdTHjCmJvwo6TBiRDOKO8jQFIPWQpKPiuWoJf4udgjCL9
iAndo8lKV3aOVojqSO0z5OvmIfW1juloTe5FcleX1mw2H6JGVYch9BozWaHidmmzWJOVbmMozwSH
1hjta9R+XDi08RnhJexmkwPeSQz/WdnHHEpiwokwCslLnXZ1JasSjhGZQf3V1GcIjaPPDriRBbLf
Qm5Mn6DUIfjwaw2Jkj12NvcyMonoENPsH8gZqmge6BSqw6loqUvXBVov88FOGmRa9CyZttssTs8Z
vlQsTdJxma67Tps+5nTasyeN4IDh3cVO+lIo1GZccFTio0aSBfJJ2apPleuDxTMzrkKDVhSpxCxm
E1SCr0z1TQ8/eEyRgO3d0u5I++TUVNVLG0y66y/mCONSX3oY4vUlRDefOrtqO0bGvlMDmgUrEN6C
pqsNmjWWmpID14J1l4V531RnzKRcX67D8kJto3ofkTmj6pAoO2oSmOZ5gf50lUEt3egIGp/R0BGb
VNWm2kubhlKKVTRMrafE1uz8vRCCdF3wl/JURK7GgFXhHjIt5R5a3xyMbGdbNXR+UnroEK3D3JvC
vVUOGujKQlrZh7J15W3Y8or4JyopGs4Et1vlQ+40dnhLWa36t7Ty6IswHW9cwKINMjvnFqXQeiD8
zcWq3+r8/ECxnf2iEybsmpqiKWlwqIkh6FfbsYkAllAjPwSNYdkTRMW4S5T72FaY2nhSd9CO6RmL
aIS17ZvNQ6t5TfbaSugmR66ioY5XplsQnrX0U0rXA4PvucUYOgYZGioVBrEyIqTLHxskHt+1Q+sD
2Glb1d9QRKTaiKSf60dbojuRs60GNpPf7hLaLCNDDadwCdGaKp/lqdNHzFv9LFt5ZqJQaDei99iC
4Wiw4l8hXoYwYaSDkIP+aQiPxcT6FCB7lvier61ru4K8IvYExbBniNbHOqK2Oi7fAMXR4EdlVCT6
g1ZmRuUsCj+rtLcprAzXXE7uGGK5IAAHiT83TJFbG/LDnLxambXp5/camRMFpAGDFC4sNakWcLOm
kNsZyAUe7dD1hPdCjRsCbEJfO02mz78afcjv9ioNcidDYYXKeXAWDZ4IPV5FkSPfZKZPsHvYsz+G
MopHtE5N8aaYVJjWiZxU3zhkpUFaT861ekoi9LMLnV2ZgQ7VwxoK/gSu7KJWIlFbdnZdIdZRPDGm
XBrKROy/Li0UcfdNhVj/Qlu9IdQI71HffYKbtMbP3CX59ETlMokv04frumxIR6iOJRtOHUcN6+4h
xjUE3tWjrOCywcd4ytCnlpeatJRq0yunZ7ZXl+pB2B3x2DXEMA9jTg5pcAnCccQiFCNLvxlBVX3h
6I7s+8GUEwLNWh/TuwDNRrm0Q1eT2HAIcdxFtGzJLZ/67KTlWvaLnKQ63RJuq0O+xdlLwGxPY+ra
IZkPd4PiKZIvpQl79eLUdPsU7eIsMstVY7vaB+nPBok2FYfwkeRyirUl2kX08T7WX8C8iKv9TczN
KH8yTHPSM20hHWMejXAqgiyUxIfTyAbpSZ4Wk5OqDobfhNulOOlTSiYStaRFVgkyyM4ketkOaRQu
GSRVNz0eeq7BjkcEHSrGj5fEr2CpePgnrD2GzpFT3pPNRCFVi+qry+Rwn1iMgj1my4bfrpniCkGy
BOlIwR2+oMp7xxqnQNcFfvpB4E9Q07cONdE/Sq4rh4tJ18Z+0QxV5wKd5nQtRIfC/WR7U6Au/cik
7tS1mQUzEpq89ztm1mY9lQN1CjrTAOaGkJhbxFJonkKNGDrunai6wuMKn4syv+4NcuJjO1mmGAzR
e3TCYqDg+GJcYnxhclOJFmFJmwJL56AZLrQhNLBnjDP6TyosTlaaJyGgKJPbjeifRLzmk4klAxlT
4Cx8epz9FmkeMau6o9lPYIj8R2wBDQ10Hs+lbvcfJSDfaJUjea03pCxY9qFDB0ZOHfrpfIEYyUN/
YSFTYh0Yz5bfQxOUoHJJHs4g2mDXke2ZsU72RvtZC4EyKOwIIDizL0QB47FQfreJ2em8tGFcXGkm
1sjuYAYaSG8vmpuKZ7cyrDd4bRETcxsaAh3GTDvK2C4/fBY0mPmBHvo7zbQL3NfkHtIV00Ldo96F
hbHUEOP87LCk4vxnXILqQDU5OxXFgITJdBO+m6my3KUXR8nDrEt4JEuXLdNQ0DIkFiU5EjVGlgUC
AbZQRRNe0rwm/teqEaazewTdE/foEHrCDb7M0rOO8FNS3GxVCAC8HqsvLKDDkWKecJWpJiGBWicf
fmtGG7rrWNEEIq4eUfiT7cG/ZGimAsUrc0fgzsllxkVuRfRRFpVGwMGOaN7+tbY6opu44ooPOq3d
DR6qmGl+SoDodm0yvKhcinWUm8WH1FsNUWli9nc4nf0ruOUBSwz1hHuZqhjQBfEMo17eeFL6OXgd
lzzvlSULLr3EYyuC9QhTx7oDBHLBxJmxU3bnt9WNTnrHvs/AVuc67D0ZvfXyre9K+y3q/fJIEDTq
OpV0Xb0b8Njg6ohMG+M3sog9p9UM99TIg7nJ8G72r27nRdt+JB9jR7BhEy5SF/nEnnXAyjaNpZeY
4Yi9yK6tnenxOvW07NhAaa3hcZCVuLBpQ+NEde1Krgofrc/CjBEXnSIoaNGsg4viNXCJLFjy753H
qrAzEJ5ZPhibQFhFu6fRj80ENxf94HxU4P4U65t+cDHC6DR1SbB7mNzUr/emNNwXeBllsCJknZWD
Zl2ODpYt0UuPhSnlYVSi28R4kbZLdtdBtm9rL7M/pzlDi29MPP+KutHuVoTBe/bOTaWvrTWuBMbf
EivyrBIisIPsGRv8NRHSFh8/C+sisLbEh3bZkaLAsNEZaanPhsIbE17rex5hG1n6yoQdykKfc7o0
vUbSb2l2feud1BULv3H1XxZsoA9NGhrsj9ByPgC8tgBlJhSETDnT7M3zDVTE2P2wJ3ZoSD28Ln6G
iRNaDsnVbanuHaehG1XkLcNeYfqHoULSfQgSJJtr4diUK9JEPLWGmNAwtzUQnjHYUpp9l5S9+bPu
3SY/YZOp41uhGu3N0IyyOLjOkF3YLTFmx9lLoBCUDRv9FdstYt6KkciXqrEIpIb2r91Qx1Sfo0mV
TXKspocns/JZ3gZNDTHVEtJTlDla9qGrRCRUpmzUoFMyC1XrOGO7vWasmt18I1Lcb6QPnbyhHEL2
CJEoHpo+dj2ylVMAyi6ezvu6baNDkbAfW2mNkDfkCNXNYSN20Nnc9DtBAhKmIHQMAUTDUo+eRI6d
+RN7Rj6c85ApGD1aJwlWgzmliIOi0AwYQjQlop0IobhxksKS5a0pjWw441kt6qdEFhaG4jIq/XTB
WFYVSAwBoW+pvImfrSDpmMe2YyhCryRN8g8EUIn21GO8He5s+D4lBm38lEuM/IQA+iJvaKfD/87o
zw25LiQAdqlPK/ZdHH+gdkV/ivUoS9dGlBYagxxHZ+yvDVpwBv6v2dsY7SbAzHiEdkW8Jf24nFmM
t5+3k9WbxFAibHykNhd+AgUZTJiO/XLZw3vg2uE8dWdydmLzrcerWA9LMDyxQ1YsGosX3aBFtioz
KMNP2sQW5FlgLPc3VdIH3hsHRtn0fsje2FliCMcbMyzRb2rmYQCvEHmbW6zFEjNtSJV8xoqSe7up
p3hY9kXnCC5vGWOy8ApPBpvabqS9bQeh+Tc81+h8F3TNe0mGa+C8EMNkkEHDc8dbyZ7uI5Zj0iLB
MoUiiRYpgioyKT3s9xSEwgTeQFD4atSHMD4JOkn52sTqUOwI5qzTq+e5Pq/QF8qz7uk/j8jNzARC
wFtpekqxrR+LYUm1UeS3tG7T9hB2dpZ9REGh2RuZSbNyVshtJEaxQC+quxRDnnkdPGNsz10RFdkd
3gFvYmQjRyaA1PYCJYSuxKFJGRW9jAZM1zUTAeKmudvDcUNwr5k/ITU0R/CcPI5vJnrXaFxmtk3O
PLVTyjTWjRGC2VGX27g6sZveUkxDzm+jiXLvOhPGxvU4lRymVQ732kY0NCIdXTldpLw1o40sRakW
MrZcD8C0ZrpJpe4j7l5mSSxDFH3oxb9cUnGatdZHJd5n3fHeh8HLHh3mNHKTen7brdo4QWjnuhG9
QaeH70pzb0SVMRRCvU6Z69Fbsr0aJ1TSt8Rd0E4FFA1IO1kJSpXgoiJhX5Rk17DOlDb+JCbDolKQ
bYPXyB2ws68IB03wtzCqW/Ss02hDTWE+V1hDec5lVHe4I+jF00jCaLXUrTG+K6n0ZvlKVL/oRMjQ
x2XMciyBVnT03Y36l9X3Rg/lWjaw22NRdzvdZF4NFyAkotoryd6DQMd0AI5lwVLD7cMIVB+Ei7Jq
FPRQ+77sCfkJq4SZGHEgtJCZbxW7UhDpuC5quoTYPmAVrZssFtV6TMmm3cPxpaKOGNcFS8qHylsL
z1EoGi0GZ0cy3RQKRhrxJIhn82SRythbMq7u/EVtpXG4AUuHBd9BKUXm1rxxRQQV2f6mdryK/OKS
R8QCMqr54gW0WdYWypp30PT9Vxi0CAuBnJBiUPuKR68p7dQ6cJ0VL12cjlsa1G67LvGRyvVUp7q9
Y+3S0TuxMbozigC48jRKc4KNF1TPnl3V47NCtNgRlK7142fcS+p3qJBQZDiy/bAjKSS6wHUxygd2
R2DA/VGN1p7HRmgxnPEBiTBlrfEmLRBoq/6C9NIsdq4D4QawHREqm6AX1ILYO0y8MVWtxedYwwax
ZHCei12kVWOBr6wkxXHhx50fHaHCS/QKbVtECBHs8CeWfdsEBdtHR9nDn7xMxF9OZ9G3jXsH1XBq
gV+y3V45muZ+eMBlw4VTxR0PxkKlyS4ZGU+tPQAF85/E1UWidT5wc7XvocCWxxXfJa9lmPjRHcZ9
kewJmaumTaYc7wH4Tj+sCTTCz8Mq2Re3id4nMiCcwQm+cFYQNnjugEyNGFNOhCO1FxeGXnnE5hvk
RzeL5cARYfSPjLpp6OWJPHBhXql2PfEyBGKA30X5rIGXubkmXm74S0jsN5yxarqxRxfmilCJvORC
UuMHEijyI90iMsDEA8vPrl1bOeVJ9m4vT5WfULNN2CeLtZjyFuhlg9gB/hNbmzxrq4/JKftuHZDG
3PHB4oybbbJyrOTdNG7cJrK9dTX6HrsaIjytJ8sBc/LLKHWkrMxJZX+dCBgZV1pnW+VWVfSktn7K
U2vBetkSlDJavr8qzKz36DF3OWHkBSvKhmSN8jEZzeYLszZMP4x67l2g0BShYWtRxfcuUP29RKHT
7zRfi6NVR6+0/ZXRO6esjBhugxjpq2Br0cE2VkjioamnoyeewlZDfWkC0EgPXaY1+d7S3UpfMRrW
ug2qKrp+jhMV5SlzcHc7xP75i27GvaChDC5Fb2KGBt392yjZ2CoAYBeLWfZ29LOi/XCyNkU/0vnv
fklQaJWbauvUuXbrLOWzewKQ/pDGY3nnkF7BPQ+3bs0tMWxz4RW/G0JuZ3qZgaguDQJtmZaeeV/S
AfioWQc3E3Lxg6N3ZXGlhjAudqB59tbyEjZmFqjL31kVibeaVuMBa7ULytAcVhUD1keWNHMbR5qR
rfHUu2sQt9kWQsJ4X3a6hQEsB6xn1e5PenHdYxkRtr4fp875HFmRj8IYtL1qgukdNips1sL31BJn
Et3HmpzJnaygGG30drAdniC6Z63KPKofi2hwD3WNOXqZlB1i0pgh8r0GVsWCRirdLTKneJ0bZHoC
znY3RDuglslEd0CX2uokU5dufAHb3Mb73LQ9rgZSEZetBoOvlHGwj+ppJK4S2d4CH2z8WkkJiLUv
LfJGtRi99gIMObp3p7YiBBXcPB1xqIxx6aM2/Qus4UgR/RqxW9Fcw+x3hXKqhyC0GBhAH4RpoQIQ
DWhdjew8kFWhygVm1fYXUV8e+OeavTKsBL0+aw2GvpXDvAGvr0xG0jlVPlHg1aODGQgKSbvBXDqC
CLeMO9r34hQl+JWx/U1vXj9aN2JSETBYDpgIJJrCO3KMo3hPdJ2UTwnDQpZVjdfSlam/Dbgw9R3A
w7k+oqvXMEXrCqz8TQKKiAsxrHewcqb+NOZsJpdgZDBdwF9leLTXB0nrg4IxS7eNm1lXKCNQSLtU
bY2+ro7w46ytDpP6zoek9ZwogjUI8qg2VP31Q5jmVb31YwGVomLLxirs2011NBNktRYYSlstrNjX
GHwUGPhXpDiNdBnCyjFXxNnBvSoN2+1RKeNLeA5T6NZK9dljMdbmma4diZ81/JnnflIF+WDKZ+zn
I0c2mIK4XV7sfPxVhE+T7wsZEywJ2eldrSgN877k4R0IKPIk8HIKEbcw7SWrI1iH5STPbc2mgqcA
/SLFUYOGBQHiHm7vsKtKo39liArFbwr0j5jgh31gj84OW1K+x/kjx7UX4itb9emkJXubwjl71xRc
xY2VJz3aSVI57aVeisrdh+z8kiUiOkOuQ8lgbIfInRQmiVOR5nwFRdd3YVHmFc7ZDosj0aaqLzjb
DTs7wiKnYRtXSVcjpo6n4IhPYBI34ROM9KRYbykNnJrwylH6QXqCMd+SssKcnV6dRrKL7pFjb/hl
/FNybR69sLGP6KMhUleWc0WQNVCc8Wdl0aVINZWB/bhUko5j2/7qDW5UkVdq3FnuPDSuIDmQR4pR
cVi5QzCRCo1sedtVE8bXkvyr4I6ExLxZwfhJLkC45B1BcmJENBZXh64ZHgHFSPuipxJTB60I5EVE
jsTgmWAMraRNLtSmgaQLwUBNVU+LQuvqA6o5o2ZLZTtYheMyn7hVLSY1MQBcprjtbdRoKfFAMPCT
xlsJfcQgeU+QtBthwKcsCu7Qdk/asNLQS7bbCScpu0PNKUX2hJDTiJtVVuuOX2/ACBJriu0O2Unf
FFevxmLS55qC/EicIUyvddawD25WsTFpBD2ObW2X9Upjq94WJ3KEp/RG+rBWvox93fGuysa0h4Nj
1Mw695XyGOSsfDge1Qf6xQ6DXUG0MPOCHvtsxE2OWztcOfSm50vO9RpGURAZx6UmbPHgE39BXQDp
QRsPLs/s5HfblDazI7/WK5vJZx1NcztLtubVNBxN3//441/++m//8jn8a/i7wPw+hkVe//Xf+P1n
wbgpDpnr/eNv/wp4nP+//81/fc8/fcv2d3H5YCL0z980/5z/+je87t9/7uqj+fiH36zzJm7G+/Z3
NT78ZofVfL8+73D+zv/fv/zj9/erPI3l7z9/fBZt3syvRv8y//H3v9r/+vOH/X0A/vb551f/+1/N
b//PH//5P/77f/7Hv//v//m//ulf/P6omz9/GMZfhEf/RNiIi+j4+rxW/3v+G83/i+tZvqfraLJd
IUxD/PgjJ8sz+vOH5f1F9x0PVAoRy45DNviPPyh2578y/L8IFkroxDoAVW5O48f//eD/cGr+36n6
I2+zK7Lppv7zh+uY5o8/yr+dw/mjeaCSeH2fH2ULw3bYyvL3nx8PMQ0Oftp/UyX/TWV0oCSg0TTt
8jZ/gHJjLzSwioshVeml4ZFJM3g4sZbSE+8rIrekUWxgflgLJKPoO0Y5rqYRaB3y1VOYPLpmVlzw
oxeXsITYFAHqY3YcrAiYQThgFRdjSBlTEu58oavuEf4xT8mDJsZ3YdLMZJqksxNfct2upQ/ZmuP3
KxqVu/VtNTPw4J1EVfEuGe+dJWpbU5/WWU9bIWYweTHMIL1oll0w76ryrZGQHc5Wekt76GfQ6Nmm
wx1xzES2SXXUyTzD9imcyQNm6eTcipdUVgcvoDKSmKY27C0xm+WOukRVrG2Mjs1V1GbhRSfpm43c
3jJ1f2s1ZX8hXA/LUenCzymqAT/JDVJ3uu8G42I29qqdMI9VmWLKEk3D5fsXBOHDBbf/hNTIp8Fp
mucMqOHeVtR6wJUZYfSTWUPW6L4inAK7bj6smfKKy/dXqJVrir0Ol6WJLymaOEiyMQ0duzKHgicI
dVIMQ6TTGUVEZaGh5tOSS+XdULvEZ4S88eX70IPiJrxZYQ9IE8oZ+DX50mmQWZhl+vdfvn9bNmIB
uDk5kUTlnazohmxRQ+lk+9MiIoZtVTqU1N9/SBo81tkA9amKDaw9U3YZxrHcJngLUXfWTCkM9kVe
451JyPLO318Z81dl2K6GoaA20lHOVNGoncfc187fX33/ogc5jloCB1hdw3XjQVNFzF3S92rTX8SU
hztLb6u9WidGeP/9AZGYmMiwRhipBtgnOf/y/dXAtZHkVnj8fr/TfOFMNKm2QWWSmUevUc38SYJA
vn8f8vl2FfBJ5mb5R1uJ9FWr0HJ2KGbvQZbYG/av1FFM0VcMGon4bHFY095s7nyjoduTRgYQsgLR
yewFLbUm/pBVjZwEV+aCaBNUe3VEbEB0jEKMG7o0ooPuwk/p+kY8Yt6x14PeZ2c3DvND7JfsXKKu
P5SBfVOwylcZyIWXJrEg3Ljdb83+JUOHzSu1/zaX6Ht6L/8ZDT36Fzxra0FPdOtS2DAldLoHfQi8
NeRy5lPubPRCj75Egt8z6Mm6M9Z4PHquCB8BbOdLZOPDWx4/oF25RIYNgn1C1ZTOnyPSApyzInk3
MmYVcSZA3QQJfqs4oSJrjeQ8ygRh7Nh2m7YL12RkjXfxoKBBlqG67zXzHKKTWKhWFJ+kgS/E8NjS
UaP+DxrWL00+Ka8G2TFhPleBdwelk/1NAmwjTIKdKzL3XPWZO2Mz430tHI1tD2q3WM61ol6uWd/y
L9xmVz8PXyJnCO5Nl5ThAYHsPYIWtUX6UrJ75M+A6PsniunZIZl8of4GxTV03imYsE8zr4OtnJW0
esv8MRSOeOxadw4wePed3P/Kw/FxMJPgSRA8PSD8WXqWqV11f05gxoCkGIngzWsJBKv7T5Knxz3G
mehCUZKuia/NbxYsDkYBY/BYO8jTIjtaCs+tvjABP3UKYXWIgmhFP+LnrILa5xbsSmZhiLtec0Ya
2zZzDmlMTVdmYlwbafwVSZ0WM9cCrsPPGNDDoQuCayW8aJ9HQI60PDiydZpem5ZoJrwV7mkOQcmD
E6UjTrHRHN/HoVwhXk6foQ4/ORkRG5By3HtDNMU+bKKrRPyDjzAfbp6ePTPJDNeRCpvT6HaPVjFm
V6atd6OjO7vUmZcbo8JgAuJpr5VPzRS8iTwj7jZqaEPI6N53uvPooXbJ9P5tUvc5bPRVESXJnrLS
eZXyNnk/aQE5NwI2HPbjbDGNGZVgja+6RAsspms+dtUenbFxqVoWxFU/hdZrERv6hmCI92IwuNK5
afD4P06TvWEGmK7KsJTHPO/GZ50gbXamJNxYOPxZ16O9PsloXSENfMVgoHOF9szJ47y6Gb3D2azT
vSpNbW7v1ns0Ei5vmLcjIMItQh0ZEy2N89C5IVskeFiNKXdeKup1CSBpWZgx/XeJgsmWGVyLEIEQ
JmD/1UirX3hGAfJruK9xwwUwHPLH7w+DU5ohcCmveRL4G0lt+Gon4zNa9uI+1qS/q2r6V2BObvQC
jVfdK8mbU1207UrLeGUu/yDS/No7mn8qkIPcgTjFd2lyG8aFVZ4oBs88/TJghUR4WojcYX4ENKas
YlHGmcFNnPK4HevuJBFZLVvTD2++A5Mf2u6SAyOwqnjjiy4uBU79reqEselFG+wZXNNWQUC4IZe+
B9uLTcGLCuc8ma55Z9bRA4SYpQum6sJUBdE6CQ10Inh32uD/dspyfHVC8pcLqSVE01T1AhFS8QQo
adclkfvKpGlhOpa2aSpjWqdO0rwiwwM7kBbTJdc90oIxYK9iE/CW0LVXMafPT3pBLFJ3U99nreg/
2U6WV8Vcg9AonzZxNZ2LOOzua2k9uVVrbju+Wpv1Tzzc6WuJacCqovbYAdQnotZ+iHXnTrJ0vZog
dpeWnj8NVjCnrfL2mZ3e8rHq7rljyGKprDO0utvoNe2r1df5tnSKnuSIuWeRGuEZg/RHUE/9FQVb
+WAE4xXNy9cYsxbhu3oXFWTcWDbriOERkucWJ2Db39vTbtaIN16fMYdn352karpn7ntMJ6JY5ncd
APLeVqG3IUS9Z7UGJl4F0UcFbv4qZLehgyguIsYZUofV6wTXe2tkDmT0yY0XvTC9F/hiQLZABJxV
mr0WTNjuAkKoGt4sZd57NPKNyM7zdYglKxAIcS3pF6+NoUfrQsO1EtSwCOe7J8JFvyoL/5xgY8Q2
y4fzxiq9Rxr3XOA3i4V6mdNp5+OuNi1W5p1HSOAaJQ/bKpImqDN5npKgmO5FcBj5Ca+TGeWnCeT9
koSU+FVpSqNznz0jqS/W2If95ehzncha3CxBDzcvnjstAFqLPZmhCYIDOpDLvE3sw4xj5M6h1fr9
yhF4HvqJ8hcGNnNbBKV2M7loEUoOr/CpxH4op707lTZjGmW/ZOhh6X4Mx2ZwnEMOP3JexXKduVrc
aYfJbZkztURWqzbitNCPWhi8T73W5zQAO0NnVydLb/RPAxbNh4qimbBEqg+MZ19T77SnoJ7vUt/D
ujol3U4RzBuLVD65bfVImEp3L9CcbyF1wlLOcaF0RvuCQkJnr+qSOp3rdDCIMlhiinaOQc1l72Cx
OGYoNIpmGl4swMd25Dxr/RHsnTzXFvlHUldHSff4OBA6s5hllytEAEe0GhldrUbdSH/Ejm1tPSrV
R82N62svrTfJ7HHvZAVMHZcFADZUsjGY975WzCFYxnlG8lAUR2+gFLA7hh/Eqrwi9ZgOtkApMDSV
t+zgJB8YLBI8pWUKOyR9Q5zG9ppn45ZRbvA4oOZYwvrpNkCq3qVuy1d6KvSo0iIDMmRsIjeMn3QN
8wLSKescWTjiEFiRvWsfxUhZN2VZfBZjCM2OpedlDvxZT4mnb0fxiDd9fI5Yn23yee5kpec3kXdL
RpnPXhZYV2js6ZHk9nFpzWfLiBlqJ5MJrytjzoDVKTuYHUJj24/HEzDhg0xH64HnNOtyp5NCyKKj
DMpKx84d1A48BFA5di/c8RxOth6iHdPd387N/+HqvJYbR6It+0WIgDevJAwJelG2XhBV6mp47xL4
+rugvhMzMS8IUdVdJRFgZp5z9l5bUv/qJupaQTAbZtlefa2EkD9YJeEsD87RkeXNkccW4mwx1gv0
yx1yK8gNYN59VV5eiW927oZqoAYBPnKtcUbZ7ceyePFoz+e+7Wlus2leC/x3CCdJ8nWID+UEuDbB
Zs3y8g5nqFO1YAY3E2eZOSZMtw6OVa+7jsGhBrJyfu5oVaG5hkc023D5G52TvvxXiqFTqeLRJjCv
oRhdh1767pM6vxlt+0eBLLJD+DLSJB1JLucjvlOY1ntTZOLcW8sOn5mBsB2iJGKM0fEQHqg4TGF5
xxmoMxYWUHn5G93rc8ao7DTr+l9FMbWDQQCFiysfyZWmZz5pDsUe7F50ohYgjvCXQGTsdY2T7huV
5mIu81/2FwbFzQv+2LMht/NlIOBibLVvux+qDzjPDyyxxp5GFmCoMv4FjxDEC/6QoMHgRFJMCT8M
vs4BfuZ73VjLUeAEd/ucGz2PtB6tyHNqnHaLlVEV9b9KKS/3qG6Q0TXiExPvfv4bd6X0/LkkFqLj
KpLO5QiuP9NsRgRDhXdT2wSQyiI98UbbZ2VVMJ9H0rOm/sI2GP9RLSkNGFIlEHKUxiO9kUcTf6mD
wYsxADTqTMOayP0iT6JLwqyxrvKo/5tJQnhUHlHY9vxHSCdwSy8EVw/shPocII04qUlzbnQNCgS9
vt9sX7/AAKov6VKppyKfbgyygPb1TfKbBPgQ2ID+JmtNEeSyHKSahoa/GdtfRrNyOJU7hIP5LxWT
FyU6Jt8hH5S9NvRYDOX1kOo7hupOmz8FbL4bHewA8mMb0MLUA3OU5oeWt2+lApRQNPMFOzNPcsaQ
Iu5Obd1CJ9NNsqTgESsRLgWZWzAkpME7zPybAYBDljSnykoPWQ7XlOylZNbPFmSk45yKlyGRetQN
y0tmEKALbJmdaHpVKUXuP5dp01gbim7v4TsRykr+4G0WtuNPEWLUQlbjAF6PuXfWIn+RcbO9GDqu
8BznObeRtvVqI7OSOuweHZ/17I1fN8oW/Wx3hvVoJMDihvyPMEB2IqsM6OKzlsMM3vVIhvYaSLOH
bqPgH8gLPBKxNHhIJgj2xMk0ayec2Oqjm3TqI7j3nrkzYJa9MVm0dwPcEnRg9scMyPRcpcrgYneZ
3LrrizM6Q1xsEeNoZUC35ehMJTEbIMtH4CNd2zGr703avhOn5RxoevGB3O7niI4SL6N4t+u+3QPe
W/ZJO0v7bimGJ/J5BqLtshu6HFu8UoyBxYjmjmHnyx/AWz7o8EKcluKY9D+p9kiNH/TM2Uephrk6
KTuX1FPp9H8vDTIuKvI5kM1y3UkQ2PgtHA9N8XJQpcRykYdh+Zi6QGfQ8grhW/idQdBc4viyhm5s
wtOlzfI/RWdiWpy8sZKbEyMBJR5eHIi9dFlyVsA0C6jvGNpNadKG7ag3/1367as8xk6oIuklD60f
j0NzaKxLVKXPqTFKt2CSnGo8dsMrhLg6VCFiE+ALCzNcyqoJ4SAYgWhNr6dJF1m9y2RudOH5zuga
TCD+6VZgFtqpM4Q3p/F7KyzHwzMT2luER1dBuJoogPpkr6IiAcuzy3S4yIvUfGqCVXUFCe5lVqMf
sykdAgH3KpAZRzBBSJ+2PPy1IkhK9KoI9rT0W1rGW/dMIDImsuyYwsf3B0vN2d0a5TyvUzAmefHP
OqDCLLRFebYVOG2Z4DR6Xf3eIvZ+JRvolWOBxxokf5e9AXGnb+aHsJW/psgtNDziTZtSalcbU71R
jA+QyaTwqJekWvr3NbNRG1u19iotnewThrOEjc3aVPC5GYZK3oFp/1UVWfKKMfs04lb5RD0A6joz
nROn6fQaK3PpMjkgXCSRHQ+D0p6AGG1HgAeBDEYLqCD7AG4POBd46aWIlO68WrCD4lLtPjGynVWM
h7uB1ILHUldfJd3WN2mcOhcDd6DrChN08ji9jqDfXUxoq8dN0CXjDdeWdFuSv1M7XKKxG7+pj347
Ti9ezUlGSQUCds7r+ZhXzMfyBHddR3LUTsl7pvFxVVyXYb3OW1mgjyhuMJmU+y0JC9GnbML2ItKc
xqzlawMaDPQmCN9aOgFQF08tqHC/dpKXmWPxmGEKEm0a4jSrAlZ4e1cg8vOyaP5oGmKtZVk7F5MV
B5Iuyy8GVp1Sjo/NKPjcDzBVJ9v8HnRSkidOhPZa2c9s1qwAgFfqWr3jiypzIcbx69RZBJKwOiTr
pF3rvO9co8OAsBrm94IvjwSiTNo7In3w2U/38KW204H9Fw42Rw8aDW95fiDU8zRldHeaSif1moiD
lwGen8Mmeslq+TQzYnftRiHptl+aC5NVb+io+ZWKZqRhvgzQznClayerL/9MWVP4S0+6I9QA7QT1
5DzN6j9xYk0vhS2/x6lqHYbBkjEpbBLSgh5nJI1PUc7IaY5NZAmf4p2plsyAaI2Ng94ZC8rgFE23
M5B47mSU0UZNUxbWnnWUG+O+FFJ5z6P8Lca87k6RpoI6z1ksUfmCM7zNBruNMk+uKkqfWWd049j6
l2No5lMvSC7q6JPAVIAbpnaCHE7HnmLMOIOGFG9J1XgaYIxUWqqbM6yuxZjwqBdmoKRqeQXK/lp3
JjaFpvoqwE4kSdPd21jCH2mIzCUelfFiX16HacIQj2zNbwCDSRsQY+5Ye1orf9GBFpxQXBzXxkLY
lHGyknPpnc3Uuqbd/FTz+tLZc+ONy7Dss57+rzIgtC4+sN3gI+PBi/CZH9JI/2T1fq+1jWkA0NRV
BmWGzDa+swdHxzW1wozx3b3JZpcTTXUa6ZTTkxMO+cz5Xge0A8DAedKmvVg2jwM79rclJgJc9EHa
V9FUXqLmn8pijgGBUnHbJB88GR/UvmrjKZCH72xFJk2fmBGjSltHgrWfG9qd79Bpl1HwRnfGvAzx
UomDHZaYqJEznCeCMapOtvhvZs+0+elLlXpxalu1fRIehXwrZ1dVUil0Vg4kWpUdDHwsnO4PKE3A
MqsmHUH9F3bsYBJIc8bC3ozCAhaP3YnDoq5ktx2yeM6ueEn8QsOfQCiLD3AAKpGBQrOOMxgDGj+S
prPGW2OMzr4UeiCcaLlKhNrszMkOdYaLvhUlH45ZP0mlW85HzFOcP1lIGKKO6qMXR2fWkgPf4YBj
VMs9KW7GbC/nRrXf5JyQ9QJimRsXpXNrtD8DQjKse+vINFnDlN+uV2x+ybNVNcQAde1pYq38Md8Q
8azIN6jz8+3nK72BjSvlOTYKvSEazFou3MPSbfoMeyTG1hB2f4QTcLPEAwf12qsat9YN5ee+rkR/
mJDP7BSgviedZKb/Lrapo8WHXLnntwRKQn5hYIztPdcjOCN4rtTvnpLPb2VdOql9h/p4hi+CmBM/
F2/kCeXLbora1YvVGctDbN/UDC1/2s6FT58lPTmG8R7zXgakdaiHJX7lfz0B2NgrjoE+ni2RbXE2
rHfeUkhUq71bO0YSJom3+26qHkhw0fZZJQZNejFhVKTPkkBSsNEqkP04VOiXHgrGacivzdyTrEmE
Y16JMLH/z1d0EuCBSsYlQgR7FZglrlVdeV0i2vPPt4qaY+rQLGHdd6NPr+2BUuOoTBTgRE8cVeZ2
14Z0v6tKNAeLKNFZ1fbSTjgwrcicSd+Bo2dvl58/SJCn7rTCFr5Fzmk+NteGTKA9DWkj6PJM5vxL
/seQyNk79nj7lC3v9AnIY0qS/F2XkMastQLNHdND2iv8cRvO3OWGCvx17XM1WC0cAmWUlneF5IxO
X8E9scBI4/YUZnH6HtOEO+hSPbjJ9lI1N5LljDljnRDdCylTXzEQNscy/buSDrrPc0t9xz4iB7W0
yU7Yye4DCs6iEc9hNYjNS/72RfQyjtofLKXxh6ZWn1WBx8SSYn8oEuEXrUOsqaWPp1w4XiYp9PyN
+KwonE7btqKiGE59L70D8qERqVSvq67RvRRiuYNHm328Du0FWZoOWYrTpcnSkBlxedKUyVVw2gJt
1w+Wjk4fWX3jZ8u/MyeffS9QSEebKCNT/jA+TI8D2hc7YoPk6PZFPCuKBCWxiN9Zhp3aGH9ny3B2
U1f9q9RELNGDQcgZm9ZexCVlbquXWMdkbxoNl/lQFIyEB3KiIS7Vtr7SNr0mA93HRMe4nFuw+N9V
PW4IrlyJ+arQE4GvVoK2kc2dVg/JtS9NFwu17GOPQw+zrpx4sZ+TUxAfwV3FO/0dfdNwE1b+3eT7
0ZKIi28U5llEgt/MLKpvg2UX1xoSfZUFIpPLUB7Nt5EIg9vPRbFSCsL6zjZ8JFd0cRWhqbe61le/
p8TZzUFntPI9RcWCktg0DipQiqsj0eJD03Qjf74+tzqBSFkPwNQhzgVT5Xyt64bJi4SsvLDL3SQm
HCRW+9SsRL3RB1P+uyT0xlHrqx2HqNZtkG6YO5xWKnM5cjwcs/LNTEUwXyOtndf8xlQDP32U0N+R
TPmEKO9FBx9G65yc3PQUtayT5EYxI7HVA56yUI/U68DBB2nN5jCiOdFb9i1DDHX/uYB9jLhRuuzq
mmKfKHrOcrPxBkwQ5rFGzmVd5BB7RgmBMq9+Lo1QAddpmEVpW5/TkgRORcinOHFuLOcEs0BM8EW/
0pDkXxzyhRSwRhG3bG7FzSaB+lJXFuiitfSqnOooGuXujo+2u0tyI13nlA479Mu9ATjET1KG/WoP
RsES8sWYyz5o9OpeCHFN42bZnNrGbpnpVCAEMqicFvWErNTHgmfctZZziGHbjTdVkXFvRL4ycbRU
rwKCgxYolneK6qHpXPbkpH0ueGwxGg7/7+Xne3mVglDCNBOCbuHUsBSPHFPIS5FHd7wL3ec42w+m
vAKZ/Jihv+wjSNqDTUFqVp9jB4AJjPJwRbI+v23ELF2uagx3bqkViBTtDNSxpdC+t2N9j+0mChVO
mp/2JkUaMwnh7NgeMqn5E4Ne2glTZJ+xpkue4dRywIGDl5b40M1Mv3OuzZ50frbp28mSO/OFmBTs
05amuM5oJZ+EaIPSZzk4/bxcjV8Gp+OwHRxAjKOSXG2bf2PUlvjTwcnp583aBnT0489ONr7LhEQl
yOgytfFkhjwZHuqe6GMU6LdxgRl7PNvRB0FPjYtj1DoaCP/vi5aecfLmITr90Jo6G00HipMLkZDq
RaYP7cZdAQrYAZOQLND8NDocNSonYhPSmMHU9mUhtVWIU/WEmTN5dpOiBEsTJ4ekn603Sa1uTSkV
vqKa+lFrCdNAHTDdjVWop4zjsgtLe4LJzaWlZ7DxbEBYStqJ57O9NxG1tcIb+wdgMeaTeHpPmxod
OsrKgwH/0IN/CWgim7FdQAkIS0sAXq51AgTIGb+iRPwQdim/MS0DijnoR5Emb1M5rG8RDYYbcvTH
zyu5n0B6d/BjHEhnYVMtyRFcHYflKWKabiBbmAEzryZNim5wJM6CfRKoi5lfQCl0h2x0htOgQpWU
dWKG4kZ2VoaZuh6KrMJdxQYJtYvizS7E7acK7q3xk/QpfrQ0YpWrzf1EDF+IQa+6Q1eoQKqlngXV
6r3bgKp4UMSNI0P70FLMJXV3mFY9emX0KbnppIRNHk/7zihmlzqMAFcaeWTosC1qTAxhgr4WdiLO
mW48m67Q/aHu/wWXQjIUJme45LVMk8e8SEBFmm56z5egksBmcaSgcbE03zVc0zODdrx6a//supBW
YsPmUbwylkx3ZK/RolTuVKWSV6ckAgkBtjtbZ24QS2OfxbhW5dwlUQTDcQzvgb9+T1t8PlAk2CBL
kFsTafDW4VrbIecsvCUf/nFohNPcruwTmIdH0ajXNY/zs9WxK2NfZDLVSUdzE1GYJqyfUmgr8ZOy
vzC60RL5oSdQJhelezpRoeLeihZvmrriLNQZ6FCqt35VzAoT8nKH+Mo+UAY3ezthzo+AIb6Y22UB
QnmUxxJJUDOeCLv4sw5T6yP6pOrS9XcG7ZM3M/GUZOWPhTZ+r1oJMKliCJWs+NPWqhJ2qqTdofN8
xJibV3PSz4O98oFF15RjeT8g1f4GvmsRKH5BN9ju7UrKXcXJV2oe1Bmlvl4HXWp3jtkAIWtS6olN
rDOidN6XxQzr3jKgPtM56MQ28i/mX1NhleSSlIhbgPDZtQEmDD0SYzZvLIzsd6RVmIQb7Ymq76s2
pDXECfsef1iEXm3MbkK3SAAYJIuudMZ0YamagznEITorFvbJ7U12EU0Wvo6I/hirwz8VAfb36dOK
3XyWZv7X6VtfwGmQOD+TdVC5I7nrhLtWoYUVnUU26YEl5Izzyvkpmwx2wc1gNJ7tXcIsa060V9Ea
ZEZE1HdD1JduLM8W3PFtY0Yk51r6kofUC56Tst4ZGsLtlnO+klcHGUMizZZ19JIy/xw6PT200mp4
gBpjol1z6jaAG56TYzwFkUr1lEwqD555tTKatvnYpy+qJXu0L1mjYjv28wV4RDWU95RhyH4aZw1X
gXW1ZPJg2rb4N/csUI5bwB7WcA1mg1qkpCDUK3SKGTmywqyOD2YiLnFlC9Q0C48gZnTapMsX2WCA
1ErmCy3HvwKEJO8DYhFRf3Jus58iJYNOeaTom17g3hb7QUkYC3XfA263I7ohRkgQE9xVh+JOV+eU
8raNyhbQ8dKW4+gzDKLxzxY0YXE2K5lGEQySviXti97z2U6UR98zWbVnczz2zXA38FV5GcZLDHP9
Vi9Yr1ZevaEVwikDCSgFHvAwtVfcxYiyKizhORw/r9UY6DC3k66RWmC3VFxCPVnHGiQag01WSVL5
Io7ooAO9zFif94RG7B3ZiuiFdfIRWdNZyqvhZoKpK9gS1VZTH4q2dlfDKF+Yjnn4weUmvhO7UYQp
VZZLdDrw06rWQq1qIYMoq283HTGW3V5IhoIIgHCgDmsSzsM3GOrzAfHvvw2xuke6yQ7dLQD7ZlII
ryQ6ZcTCgukEwYnU+jpT171CGNduwjUUpGhofCXp/zTS8lkQJnYgzsBV0zxmAj3KR8fRTjmOdXpR
FN8rgVauJXhQDe46fVOSAuOnif7eBbWIpFFT9R3S9uV9RoTNHKbgM5NFdwIXu00gUzIWoJACEeEv
QsZxsGS+jNN+B1zJHasJ0Y0J6AYzk29pEw4QLDSHopc8va04EAMw1tgkQnVNv7oRGBnBVsEyL19p
PZQ3EhPcPkNQIdPnarLfiq4nZ8b/iLp71IaRGU8uXoYuVMy/6WLoZ55aV0UXFLQ90HBYRCDwDOaG
UAh9hWUPc5Tp+HaqEm9ZWm/x2vdhB+wPtSQlCuUvKd5BtDiMr+g2aLRjplb6su0UrehUfZd8hvCa
ry/GYDwTfmMT+DDL+wW0mDuW6m1I0vqlYyVYmjuofmtf8hT4QtOSnS6IZIHmDiZynK9tN4Acgx3r
YyJ4jsQYNarCcBAjmaL/22ANDMvRQk6ImlApwDYBvuB0vNKkMfsyQNWi7RDedm6hjcg7mVEFKFLb
iuyvFc3eUF9MO6WcJfTmmKr9e5/LrIxAMvyknXzgNAG1CAaxahz3hiUpPuiPwetV0hMk43dBr7xd
3GVBLSrkPtuv7O4AtslBjOergfx+37EXVl1yHVnxae5hFCdHdK9Yxj+dLJ+T3v7AkhTR+YH8F81h
SjiljzKXdTSbF6IUbH7+cWUo2v7qJsmVNKilZtw/iGIqvdKGNiUvOsd+IABYE8tDJCibKgPj97Bh
Hou18yYVGF61Xp2EPECeqyyIVFo2vLFynrdeMyZuVmk/3g7QnYQSvYGyMGwMfaQzHgu2gQhZremI
WwtgfA9sqQwyCC9zPxwcBT4cHUb9V80IpJbkcjtqYf+AjUsfjP0AngXA78V6HyC2Lj33urVhBaoJ
U26OrAo8xJOlVdcOLSM6hmyvO60dlnVxiCrhgfP/J3Osc7dWobOMhwatpJvFGWrI/kVaCUmBhfC1
pOVLn7ehOesS0wjOOXHFUbLkubkYjvxt0k/Nbeemme05wb2yMwrikmeM4AWz3JokrKU4L/a7BicO
qn72d/W3KxFWE/0hJcFJZ+V+0cRBpkoyiVlp4mlOOI6l8PRSwQtaGzh6kA7I55h49iSaj0SrqvAp
KLSMIvtlRurWUYPDv2qoY1TDMxSlOtOQnOuFJr8k554sM0Je6W/GIkVOWjPcl2M/VuTRNTItOmI5
3o8NxnGZwOfdquYNR6052iE/ALLCoqvJ/XgBVsOoVpt2mG6vTOpNBMRIh2mH+Eah2xwSiy06jbzc
Irpgu6N1bHDbJYwWji7oOy8J3bsyecdKWjKit31FY+YragRpi0oam5TqigcSXXr020WMuGaRI6Wh
A2+wRPCFMFu3E/S7rV+y0t5wV40HQB4atBgocseIOuQs1Z0UzL00BTGdHQzJwjihtV5hQkdlYBld
89o5tjjiHqTnUOnNKzCE9a4w0tI6UBtDS+kpK8b95yssUn5tNMvl59VM+OMtM1jGbf1QqSuIWxPi
SCZ4EjNyinbY3BU/I+T5rs8W7zD7VLK9KtN30dVJOJPyjRGqI29ETv4WsDgDJZHx7vVDd4ZQ/YUf
fzkUC3LQAkPzbs1G46BZ8xzUuqo/Yo2O5jrJQS8EFM2FhqedRQ0jwfQgbSO1uKKCJaiseAWyGGID
XHjHlSZUo848GH15NgvDj6V8rzqx9iZj0X8yf9sDj4EDTbdigkYIYiOBsyFy5tRioQpIVPXWCfIQ
oz4vDwvkfXfIGMxbk2F70Uw51MHl2kU2EEIksDXZBS3yQvvW5KVxZzQGL6CNkkDHS+0RNauiyM3B
/7E8wlE/CYqcE9o1XGJCdjtEscTCF8VtGZR3GL+kiNjdiy1VJMFajxKyb0CZztiX0/ltaRv62gP8
xiVK5seq0DwAmeQEBhSFL5GdUhM0KvCfzzlSPofWOmdmN5872nhz6iEPrl8rpS2IZkk5ArF+uPWC
pIgRZh7S7nUnvMAf6Bm7MzQFJlylmwAivFjzWY9yah2YHtOIAg3mFkV1J0W3frvM/SLtdTgLHmma
zN6BguyszeLQDnZ1VYbxL1zU+FhrpnQjCf2RFnhgM0fpD+ksc1Akdend3E6HIKgRcGRrNQeiAeJh
o1k4oafoT8p2AYX6MQMC98c4Yigg1U8zW8JMtbILcXA4uSTlQQqvc06Z/nUM3/HAF+thhATn93X9
tiCF3xctD05G8sxBy+jqV/bZQPLGTLyPTjTRMuAf8DECo9dj7t60QuhB/xvbPLaY0361cOffJVDb
JzQqq9GOQeRMXxDXPkwY/a/Ycz9nNVIu6ZK+dBUWVPBMDMaUeoSCG32gSYmJKx7HV5WU3MLsQFTB
7w8oxWDebRfKMHy8Gub5rEH6FM/sQeqiz69xtB5MHp77zys+ytmuMUz2loQUYy0er9p2+fnq5zI3
2TU30yJsOnRng1yjOLJKlMrMftGIqeMZ4wL0cCVf/TUfnZvSL+tRqxElAX4vXwcN30CE3ht/BFWA
o0QfNegulayZnWgkmWmzply05eCIqP0iXuGowep6szYdsFJtQNaBhWo1giwfHhMyBU3Suw8AEBTu
veRai1o8FFrSr+WM1Coxi+aobS+7ooCMw+dqdfDmVtZ8jDDOXhPSuwLg05+FYS1hQrcsXOiRhV2u
2iCoIzI5mpk3wSnGa+NUy15FIYbU0QKfa9u/nbmqXvmHCheIpR5E1D1XXObPpqhKrxUcPHqsyxdS
Y6KbPFToiP2lXBFhGjGopUFszGlQ1EmxulOXmp61ykSw21LjItpOL4mVYbeXdeyvS3Ya4Bs+6XA/
joOqAp8iJ3CIx/a0RR+jDbSDfhNrmPoq3814uKEIjgIZsMpOV+bk5kDrORgdi1lCxf2U0VXU09Va
Zhg2nXzqTLQo0pLbdL4WKdmwUdnJjrrsVEjp/35loTA4ikrQgIjF6eeCnkqckrQv3Cqdd9Jaq3sG
99FDKTmQzEBOVlLHH5XRd498zH5lHZ8QgD7xxdmX9CVObdphjWF6SkE4zIwGWVGSdlxPUyIZXh3h
5TbHcbjHWBnpl2JyLsuVhsRs7iUwv5sA6NzJfX9RpOVroId26rbLz1c/F+rPaZs/8RZSV7+xkdYX
steMs1N7VTwjIaBr2XOubeDe7TzMhOTm2plEuSDH88lO4ccX8zcH4PY8G7l4qkPOMpNOrklJ5eNS
Gt6HeHiAOSr2ArXPsa/07lFmQCKgvGQHci+JvPp5HUs85Dm+wX2TDwV+rW68Dpj9f16NdvJetJC8
9sVH1fcr9qBkvWLcpdE1sFsU2/d+/mCCTOJWymq7jtByn+Ctwu2hF5/UXHpMA3AaoUxXCFLdQ9d0
jlIKSeosYI+qrb9luRjvskJgcSO0kEVIC43aGP1RhQUCDUx7UUwrIl2UHhy3etkbukKtOCEBZMpg
VPIlI2IACSkHBqFqSMfnqrgYnSguErtHkMfxN82A/JJQGe2kHg2bbQWg9+LbFjE7TeIEgqp4oJIt
dgLdM6Q1zT43S6wGSaGzUaWtclQQd+6sWWCmHwtGjJY1v2zP3Fwg6LSW28+WghBdu0SlOKiKdtPy
1XmfKLcPHHQUd0gQ0iOGvTZWW9+gDlyj0jbD/17NvXPVCMcZZjm0UkeUHB00h6ingsPMFqwgZ1bJ
wQg4l4nTwdFfmNFo5N/wFhFFF19yJU0ukPM6nzMRe5bu2Lefi5J3mvtzGel+7w10tDjUZecyd3kT
mDPenmrYTl9EKh4EaQ0I3ZYukCj/rjkUvauFbixb6IV1Zi9QvA8/TYb0+POzyqUhh7atpJ6xZJCb
TQ5Pa64jCUzm6zi127Cmov5dtsugJgTXZU+HeD9XpbPY75qKEWTDjocJfaG4tn1TdOWRXrlxKkep
P+ad7rXYKNgdhxvlJmNXyBIdUgpn31cNip26xbstxqcjphQa86beZ0+jVdmWTOAFrTmbft8KA/Yf
Y+4YTtRFWAwzctJpfosngltjU77IkqljHWpVn+cd4FZqTAwe7VU+60PrCmbVn0aTpAdrwOqjjfUF
RI4aYodXw5+vmuUgjZYALViJl5bsDpnO7T3anpJJZ1ChLZLjZ1S/PtrO7xqGIpnEhKDw5BIILON+
UwprJjHHiQ+9ZtWhZHxaitO+KljK3tboY4a+b1pJWEoNonD84NNk5W+0yLvDQsoOo1gMlgPujF2S
2us+o3R1FwiaF+66dVEJMyL3evm2ALcEi5Rlvwp0drUxP20U2wQXZS8mLqqlbR8toq9D1CRI58xo
cYdV0Q7T0OJfqJB+m1ZW02MA8VESJfXCpyhH8N3GV3hyTBWZ1R4lUn1e5HnIPBoOVyRCEsnz2ZXw
ln6HQ656w0XKhKs2m8ASzW+CehfEWPL6SKicYc1rF3kUQd7h7zKSNOFD/SBXcPmyrORSpJsVX45+
m6K+4VpSPkRpyTuR0EurLLoiAFWe6VqpiJClPpigrvhx1Vkf0QJVvbuTyrr8ami27ecx8VZzUa9q
Oqd3MUpXIz9IUjl/yRaoxAQ87hfgymon2nfYLs0TvNZ0yRgB4XAH/rcdHSzqI6WBkznS2GEGVPbn
bXB1iIvu4pjjjUYizkPRxVcCpOPrT6olJ7g1aBcKiqlXt8yCySLFRZIJRDOHwyBBMRRomA5oF6Fd
jGL2ivmfFll3UHMS9JOBqhJJ1m+FZWKXQiI9RXZe7zsybNCgGk9KhXNTeqB1kjsdEwedqN65aTkX
NzviLKaWSLV67i54j8ssp70fLfY1W20mQXMXIilHFjUpAaee5oWTI+/FOrwM8lT+RibjYEgavKqJ
BLDCmL9STiAVa3N16t4T3VQ+Vrt+G8bB2PdGEjFImMWzzYjXjITpuKZeW/TUTfRQlpOFWgGWiTkh
LedsPTtJp1xpiCsUfCkaYSfohGn81jpKFBP54ylltuOpWorseu4GN2YyF1INq7TnenuPxvl/D+Ko
XbAAqPNL2a10QFD7HigGOGDk2sMZFvmrq2n3AOCEQZoCUWOameEp6urLyM+Hzqmw74lwbgh9Sc4A
HO72E95MQHGoTWvp3S4d/YBk2I1V+sntqg3Xohvx1+s0aLJoxwb2350gc+OEq+rv7NBoGge1CMm6
6B6GPHWP/+97fFzniz5Jj9LwZiCmNPTk9oJHb3pZsD5CycofsjZl5zQ3yIOAPx/mdGOY+tPl7jOD
UDrehIukfypLYoZ0F4801FuOHRzHxmkkLlEX9IlztfaVaMUBlrCIZkX1IWgfQ7Web0mm77My7ZEM
Nha6r6g6RBF4YNEnL3rfWB+rhknPNvjsoshNUSE2VajiBt0BEnOukpjF77yqrj04h/sWtIC7WZnC
Ed+OzYf9DMHZ3HWW3fipVmv7n0OcPooPBErWybB1CuQ4l9ihmG8MKSdGqILbNveVD71+4lEuXyJJ
/RwWkQTbRIw9ctJJ19PXgKnXfGpBaJ7+h6jzWG5c2ZboFyECHoUpSdCL8oaaINqcRsG7QsF8/VvQ
HbyJoqXb57ZEEWVyZ64sC1JFQT6Jw88tjJbn6mxOwS9rtKtjIRau8WmwY1jS8Lf4cRYG4SXoz6d0
sLKjO04wbRDzyoFpOK0x8zZUA5G80jlIC/N5YlkTXOeU3uBqz5Y1YuA1QRnJMoL9BRXPN4+1UaHx
ujzHHQ4vNnLPPw/pwth430zB8uy63lrxiUeF+/JvOkXCE4fs7FwWQMlV8tdogBoxeowZuxDXS9Eh
EbHQlNLvrCIhGfs70z76Q3BkP7vEkDXOHZ0zG2jKtPUMKnK0VzLm6LoIdiIlGIF1oG0kfcq60X+1
4+Yjg8BiIKPhjnkIWyB0uA0wDGyws1pRv9rKExTjAdwItQxmRArtwZBw9hy0VKyTzJhdtWZsg3A7
4qOr4gm6TULnYZtbL3WwSM51FdcUZu3hbO+WPohSwSNAYFoghzcnU9OfuBSijYagyfYM21t+cv+/
XII1moXXPeMaJilY+uo7zJuLJpz4j81sb8fDwTSqR7t7YfV0uK012GrTPVhDP3KY0n9ZjnkAP9D8
6eKKA0md0ey72P4e7gZhS+RCafwj0q7oA3LAZ9QuBuIueKBeYb62QsaXvGBInD1xktwD1hydq0hC
aEMxjyN0n/SXb6aw4xUo0mEOe6xM/BQm6gbnntw4cpPfsiNc0pS528wIAMriRpaL/MbUEXP/IRBt
/JNxaEYxVPhNy9XjVLCmESArqp0z2ssrPd3Gc4tFhTft8lpYZgDBI4FQrgTUOUzBp5bxxQakHxPm
wp8OJm9NAF9YoDDzt2dya+SuvQ3E+D0VarHdBRe0bkzQwIIRMIz3RDHDy2XqciZL6TL10EVBPLlE
y/34r6Zn60i/ZHjjQt1sfWxQ0dQp8+plKZf1Ru3o9mrInrf9k1qy5FJ703+M+b4ETKgo6WX57hvF
xvJn+hXM/Dj0ID0nr6QtIIGoQC/wNaDObkZwPBuzpu6LvZGkS36mjP4Zes5Ly2H5wk0g4+SJdYbq
rP9KqGAvOcpuE+vVs9dGCM+/mLbSc8jEJJiz966ADklVCB0So0lFnhFCdLLqdQHLqBWoQTIHv4vE
93fU7FxFgadhaed83zQd3agz/DLZDacCMtcGyXI7leFh1Cae76V7j9v4VdrdiHhqx1teBCzP481o
OmMPaFhCJvD3bVNnaFX+97AQdQckb58ps/X3vmEMGJl3cRJehzQZDmOcMl7WPSklxuKzoymxCZ6w
CT5VkLX2MOv0vnJKysUAhkEx5+xG02+1tfTyleXMeFCu3mDkTUer68cImOZroDHMSfG7yQnx4eDY
GEFyay1cK4R9HgnYpjs1DfrD8ZIYbto4XjR/a9cCQOJEjZPcNDP/O1f6b+e2vLd8lCs83b8rChNp
c6n2SduH0H4g63G4Lg2DHstANkcORiQb+yxCYUS8y8erJbGtNpRxsPOO+6JPxVFrLNGaE0eNa3Mc
inMfYyc0B57ief3Q/av89JWOCd6hRdNf1fjgNAZRs9mSOyg0+rtZqDg2v7q2qO8Qh4xdK1J11mBd
3+GK4o+Etsk18wPXzJNtu2wNIFVu0oytUzGU8aFIh+w54ei6takktFv77Ns/AjgmbczazDoW2LOU
1zFkNJuN4/vWHs1qwqc3P4gFDBZpsFcL5AkuA/NpJu7uuDKhTsmat0tq0KDWrFo4SbAjtSXuZxfI
V639nCBOR9kc3fWR8ryDkfreZ0aXDqu9CBB9K/+TYbbazX5zoxqli/y8bB4HbnoO4Y39rLmfpVPx
h7ae5aVUoyJVwis7O9aLqY01WL8UD4vL/L2r/84wIB4BATCwJdw6LjLdxeEDPoX0kDSrKRC8GVCQ
tdoG1XELHBgSI7V/I6lonabdzk0G94T18FWnCaFPObwmaCQRuBKMrkWPG0NAiwiWR2NyUQXnEfOo
yl4Lmgt2K9sJGcQOYP9hG1Bm5Z2mus4wbLB8YgvklNVFlcYnas7hfZmnt57t5aZ7w7lC7T+kOcsW
ybIThH6GN9L+SIegJcaRgmyYND1Q5p5qvfw4Bi0pJoxueFtIt2bl9DnN355V/x7rkQAP8L2h7AO+
GXpKTKb/22pp/roBJhmaBmkJcd3smQmOdzUHih/LEacxL8rVXz2XMPAvjcrCKz5/VgQtx7015+1t
gqwKxiMdNlS+PVZ087Iy/8oC9jkJKrmrQwoVMUwA9RLNg1wektSdro4l5yuAQCcacZJs4H6oi1xS
8BALRW9qts8EWQX+xRo5mML5jVXqiMNPdXbtzr9OcAfpTPAtvHLU1jdhe2SeMx+gRwHUzcXl5wO7
JH9qkSfwXl0KlbsR7kTmgH+tooKtT3g0sgbSfKXZOler4I442LDeHeUZmFGBs5vDc2aawzmtqQgj
fhafiwx3hoymYlYgqZwM2GD2h61YXGY9iwueos72xxM8WJrRPWi12jvbZRiDbq4Q2tfvzUlw5fjl
etVDGa+swjsoMkwn39IfQAdRpIJwfGIlgvvQPdtUtZ16If9lvq0fg4V1O2+nva7JZZfWzh+L7prO
vfu/DxV3DSTLDnzs2KcXiE7fEi/eXjpZhlgW/JGmy7hrHKioK7umRdrj2pxSG4btEVpkZkhvhwUQ
AzoaOFNATB9O9VeBpbSGOfk7teWpwDaM+ph9BgwepQC1XUHFjZsCfpEB5kVnOCY4lzEBspnfJusg
xUs2zYTYWsf+06iDEzAaCqToB8YAnZE0w7d0aEzrHf9EsCt8NZxbzuAb+1M2Ft7zwbjovFquiRNg
rub2vA3y/8iPkFWY55Nb9smWs/m4bT33FGKGpp9HlNvSwQAHahoHOkULWsAz6Ntn4JgYW9b6xGXA
kJqz8jMAcd6yfBk3nZeKbWs8LyQGtpOuH0Iiuyhlg30Oy6ykWouutbzwbQyZ2TmoGnmhhrS/ZWIL
sJE0lUegK4U1+xCU2QbO2iNDgT1sAC5SroeisT4ydM+lt/bPMPCr62NxS2s9HOaptg417SV5sKwF
lnrB/PA2GbjjTSvIoxH2SFhjceZRcSOAz0j4viURkSecumQ1fFfT4+A7MSxK/L9equZHMooySiSw
bcbVByaS8Y37wnxSVv/sN6zasgdF43u9Rz56+DVboJt03vxRfl9s7RULBfIzv/38iS6tb1r89DHt
gLzH7qW27A2Bq/haidmhnZHwdwZceylY0wJeVrx9Vrrxgp4qIg4RLjrRme6iI2kM9+pjDXbbRwBs
cDgy8cnPGTVJFpx503yMZoLXY8Ism3J3PGvbhKi1L6b6J8ygLlVcnPK+xywSzhxVSGZDUE6PhN6u
OXApDBXI4qmPe7/s5y+bWjqvyLNTMljEJDUEnZVlOI12eVBF+y9kjgpLT/2B0m9vGy4hmpvCBscH
BlFPPFaJfk0MMWxHPJsHYUE+btuX3GPAvFrhMjGcAI940YRz0GtT+vJ46gm1owTX/HY27O7Pgx1X
t5jeRbe29qKdqTJmTcCuHBQc8Vd1KBrEX6NagcfSyKiMMQ5VTRw5NXrzKKNs7E6AoWbeC3FMAKrb
3ELslSeVMlBo7T8guvItAzgs4S6W95EZOpiX6Ujr2aH1ZH9wmlXLBvC2od2Kk+NkP6k54WrTOwYx
dfFcpBQarNJjbpbk+ooQH0i6vHkV9FKn6e9ySF4cT/4dMqjUtOE25Ia13FGrTKB228vkUWNPR3bm
Lu03zxgmOCNQBM5k0aha43dHlr/sl6PVdNZzwnEtsU8AOPaWKsClN3UT2VZOobvZQ9VOXxJotb8s
A0kWjlTOfGCzXrWZ1XZP9WhOm3ZCwpixl2+6yzBM+nE2ubgbhgd3m5n9Ygz2Y466PnZbkpWC3JJ2
2BVsfMPaxgSDKXiePQpTsiF5jIOMtrscZJtKPzs7dvdVcFec9hZ1tkeJ5RO1+skMzOKSp+J5rmj2
Cjt73C1Gf4WtwYSWsDROP+a1CANxOiyv9vhpFVI9jo6KRt65Z1GU/0nPp2++Ww8irnPRJk+ZZgwb
xQzxdinwYHJk875Iy+zVSMnUmdk9VVV8Yk3V2xgG+A7s2fyNaLtvgxlrNJOlaxU7pB5dhuYwD0kN
HnWcZ684TJiKBsYbcQVYOIs17umI+tOHVIrnDHHYCbk2DuPf3F+Kw2CH1MzMJsO6Rj5ZRv80d1gF
VdojzWhsM9iSk11okI61rQCd6kdGrrLVsDRL3DnrPrcoP3fZEvhiMwnsF9UjWSCmsX6R7Cx6iZjG
reZOF0V9cFXkdn23dZMWtTcXEzKea2+axAmpw2aV1VVSQyWQv2NNsetUYw6ZOUZgpgfgb6lkCyMC
2nUX6FMQJs+xgTUrcwAvYlQgxa/u7VBajDkVMej1gwBuvMsgDWHRpKZWYI7xfDA6U9LhC6k57omq
ek7s3H7pSxPVx/xivFdEKkxO9FBYV/iozQ4IMYcGhvw7P/QZe4HFe64KEopjUXe7uTdOtSubN/Jk
e37F4sprt4VV2XI/4rIzi0/SjFDiqbx4sgML8kZXIgTMeGNnK9Zny+3Di9OErzltID471ik12Dti
ertPmQfsBJHkpkgrb5lpMGO3mzO9Gt3bWOpn2joI8o9Cc0ctv4VlDyQJCUB7WOSw6DJWI+S4pdSR
eYoFqLgFoBghWPwb6ty/kOzuX/kmr1XOnMRKcSz6r8rxWIoAv2Urri9GTYcJezaN6Quj6wE2GYF3
kB4wO/1tZvXDPgTb/xhnuf1IKuufg1LCHJyIZEw20Vb8TEQwZ7qWnefJ9RVaqpXv4irZArvIHw16
g7ZJgyvTVkCyhom3BzbLTW8q88lDm98x6uQGKPQZS7NbD9Qha11H9tLlpx6NfotdVhVZdoIp82dq
AIFgaSPRotnnZWoMu0HAQezrfoom9tNt4rOsNNZnFX86sR/sm3hJHno/oXDFXNyoMPVRubQE10QL
6oZy425uhh3F691VGsAu2qIPdy4B83NOs91Et/NmLCfAfB2Ii6rqT7Zpvi3c13eLOeoN9oN2S+G5
d7BJjrNK8/fzAscH6NktDbUWcDCqkdgE7EtMXanSw1bOOn2XRvo6OWBfOILEYLSwYpdNFx8586it
9h17P9KcsaEH19lTPqHXBALtpOWZoqsbemlB5Gp6inVBMzSupT0/NxJWz0SPga3YTX1pneslZGJV
SnDQUn5N2mFHWnLS36yDkxCsWqa7xye3VWNHoVNBoKoMFRNl134jb7XtmEDuY0yYD6aX4Mv0cTFw
p984YeZehvkS63k+8iI/LKN847D+wvDwzaUSiuu0YIEL3b1nGO02CCUdN4IWV9Pwlh1EQ8G71sfs
UOV9fHN74g0BrtLa++1xDZvN4bRA/aO5e0K3xc4Qe0bJdj74kedQeSlL+/3nLFyUfN9iUvWK6OR0
qmP0grZtd62CYrUq4rjv8g96OGjxROD0deQTiTyaNRffNsbk7aFjD7VTYCx1Pv/gSwaDXsr6TArk
PIwdP+ZIEwJv4kNIwnH9PqCp/Re0MyhPbV+rsYblVjboT0KyF5/6RICEYqDIBQlUmBYjVa7L8q6p
WMZj3RJ19Qd/n5aC6KWVLOfEFYwYyD0FFFRweZJPYlSvEj74YW7Nj7oM1yNw7t8a522ZOc66LYyn
JA0KHovkc2YHWSPB7rlzpxPhNe9IDInLKREoBxX/1cg5uiUaNxbFyvYNvcTZuLzsb87ocTKaxFm6
LLNQqhRAIQg2BctlhLVlPgEdvNAKYj12mdEzPiiOPKYPEArab9r0aqzhK1NHzH9ga/p7Wi1igjLq
VViDPKlwDh6I9ER9NXSnggpzdtcJxrpZW9HUBMEGLRYxgxdEJYW4yDLQxyFpUc0FnCPDPY+QjQ5W
O+AdNJLfQ3PvjOG/ZnHzN7f2Dp6mfIH40YXLnTz2kA828I+WS1uk5HiQ5Z/MtfYSpeCi3DTcLEzC
ZVE630GHrDhv6k5KbK54nMpGHIuihfBXszQr6FUcLv03k4wQ43/xgcs0xGpLrtBrzlQzmN8VcbW0
Ts+tPdb/pVJTplIfADXpJ0WE85HF9re3OLes9LwbnHYTwwZV3T45eWtgHTb69t9C39FNq+INQiAY
be9lQNTuJ5+gLOzI3c8tccR0YSypePDgoI918K6MghxeNUHpcVlrusEvH/KGMxhywPDZQUZEc5Jn
v4BmOJpPNPtYREbj5prYot4DvKi5g9TggwJ8T3KlCvRVh5MIABKkghayCd5qAqTe3hBT8ebVyZ6r
+7uYAXcj4Sec81rjkaHXJciyP2iK+lkJ/tKQcEphuxlDxqtCyv+YiX0EGCPeGSxaRy9jfl0tNbnf
DO56Q4XoS4FUnmu2FHTb4aXArLUfmVNa7B9V3ZpcRpALtDuqKDYH7pkIAeelzJsSvs6MSFMJouhV
2Z9/PiS9h+L288caP9lZdG6zLzUilqJUjrLDwsbtXCJj4sM1+tUD2/q6Of98Tu2mPBKH2TvNEuOt
pcdR19zIf/7NPpjhaqz/+hxjgu9r8HBkUjFtYBj/+RO5ItyhP5+PnspNUoP8T//7atfQZuomWPkz
OzEwtfHBi2V8nAiVT67tnyVFLgt778kVyj93UhMzTCbK/rBan+0kwH3Rj1Rs/Hz+86ems91D7zEz
bqfxjNw1nX/+9PMBaGdWbgaXSnc/cIG8QaJDAT21nRl/hJQ53FIsCBt37r1PlyT+Pk2wIji5FKQn
seFDTe7h0mN+dcu4/EQX9Qhmf8pqTB6MoFm37TT4tLVLhlmluw6v1iEoO/Hp10BM4tZ57EeVXNsJ
KkymY8T21vzMBeOFtvN/VZLGNVUu1qfp2Yxa3BSVZP20dcW/AOXvsaXk5S2wsTJVvyYiO58ewuSV
ADyL5fppiby272TcsY4E9ieaTrbBunrqp7G8QD/vP7Ls40eTLLRrA28mZvOjWHZLQismy+Ombiba
2NYXIM6cf2JAgQTsm12dgAN0r/+bEy/9ZD+zbktFDqYgN9QNjn5yM5cDiUK+lG2ZfXrgb6I29WhP
CnqfvNlkEsWXiNeho9YLG5AasnYf2fj284+lOTH1JSAY8/OpQ0CJMpzRPJAZSM1GfyJJ/7WLenrU
hVnTmQc1axVMjQleEkCyMAJ/prbC54aSM2EjP+IMu7kq7RMJg+zL7RJgdzjUxrZOnzg6/g4HHT/0
BnfJboaCqwU2U28Neboe/JvAL9PHuu3EWxDi21u/biMCjN7EUAqlYOc6cfm1OBOhOVn2l59PU6RM
c3E+ZK/aqCJhswXgEGx0YwRfBHIghKjMOzOfdL8KZjx8Ne1tTD46OfQB6Yqxq9mjx+KECCVvhArJ
DmPNunP3Py9tCkFRpnclLCAdpj9vEwVKYiJxvh2kupDlMl8HJ5tvQwudys+U+MoXLq6W4QiAJL74
Ivtf9a756ctyvKRjQBOWW4dfBj6FbVulztUDbbjFRmBz9KFzPKXdOC7EJlwG+ySD0TtOeaIiJI5w
y32cdWdolj048VO7wGZKAr95st3il72GY0cRcNPp0m+hfcC5YZV8p2GF8GKnX2VqHwlJPnFqmiN8
M/zWpU7vKZL4digRw90JiTNRF2BwxVYQk4UOQ4ULQ+OF/OxehnN1RGhAXFHwEmr9X29k/a6ul+W8
wLfBPBX7N8RrQm1je6bKy/lq6fclYM7EJHM8+8tqxR9Vz2Sa+R5fMp9mimE03qFi7YYi47RnIY3a
doGZwMlD4AWpyYUaUzJj6oh3zGvPQPXWhQYD29gEiYTHKp9hPefRz2udLG6/W0j/kBrlpS/jXUfr
8Es/Vo+cpburUGaIiOu5b7Gpdh3TRMhMoX9qfR7cAKtxYOThnZhEv53TacW+hkiwbfIiqomBp7c+
T1RV3oisVC9Eht6JIsx3ufA4tDgEsadpzKmGMr7Yzbb9QriooNDzykrA6H/9etsacEHsqb/SKll+
xJP7v69LW5qHbgHf6bAoUEJMO1ea/sx6ApgfH1iYyqtn1P325yezOo7smdvIq+U6wQeyNuYi7Nzl
JD8b44UGiTgyWMePDqT7+4jH0O/a4CzCErnNDV9VkJOQnccQhTb277bZgxKfeTZTs21eYlN8/Hyd
emSXU4VVnaXTVZ8libAEL+DdNGnWkoxoErcZomSZNWiwsuOeM497XVLY5DXJ+4BuffGKKdym63/E
MIBxYt/4F93nD5mjqxc7jh8C+PrbpPXMi625/owi0UeiktO9JgluOBGR+fi9Lz33aCCHkj+Ty52y
vieekQqjkQe0pHFe0ln/Xbht2xy7Z7dmqiFj6jUFF/ZhoT8EOBNzgYQa77H5wrA8AJjEgcb642yN
oUWN8Lv3/rOD+P9V4PDAa49w3FYsnjGPm0fuAmqzORw6Z3itC8bIAdI8o6u5fqlgjJo3mS2vlo9D
34eIuavMVp3pLS6/rOzWGgmYNycbnnPFQi+k/Zx3LNp66v9CHPbuOZqZ0/O7M3oU6amqTHbiYSZG
zf0gJSXJCr43WxwEvY5fEFoUsDyQO8P6y6O/EwbmEvY3P038Z1Ji9x401cFc91Kn4T3uuKs7BxIH
u564Z8a/RNXFV8mGfxpMWqZ+vmzK4akq2uEV1ImAjVPB869/IbKm93imd9GZmC0mmQ7eC749u1nk
PZQepZVsA4mYSETpEMUoObrFACOegQ7LRrCcKHyydhZUri8c3yQ51tfetjFnWGsMqmXbnFwu5nXi
AqlJjK8Jde8Yq9mI4KfE5OuHL5kh9C2DPz1JR/5dSvWIkM2wGlMLrDUgEcT8YLc0eQrIYLD3oQmt
C4rAlvAPrdUJEfElZwBYulN9N4z5taRS80WNFMzHPmwZbjJHnMYcTmzedRJ0lCO6o2lY1X30iNwY
V/g2yPEtNYrlXL+2PZy4ufaP0pLEzftwuc9D/Bg7efuqhk4/0M8JGrzVyx35ArqhpslSEV+ha6d/
+vn79ahuRjrKHYvZrpAIsC05ada/r3GD1G3BQSBfVsy5GVE3iP4gTPOLGHi7jRlq6dS62IEjjnXF
+5e2u5M3nUsHCSh1eJKHtl92zjRCxvScXxWRMSDA6xiTJ8eQRIaH+qMdP3QAzqBmPnrGODfxnHvq
Hg64OTligaT51SQetgGzcNc4z1v/02Ob+XNEVXKERGjfjSrllA354+dvztp7TYoWCrV4K7X5O6sA
t8x40+lk0/vJyC/cBjADpPPfOZO7JfDzq9bMug3FIVsWl9qOMfyP9afjldNeZr2iDZnJuI8cxnEN
YqV22ruYF+SEzA2OIBL+ULVTU29kvTJH50mmjvjSeWwNbrYdGNnvJmiXjHV96nQNHSXsZd5i8ZNn
RDNSHueiVd0RO5kTNVDOUJQ4htNcDtw95Loc9jWxLMw/2xQu6pajVLVpOoIXhhBExdjGFWnCQfPi
ijoUF1CszpvvLOefJyrIyWMJEf9udIiHtswPZVxlJ6N3FzToyMI7TfLhtngTQcdFdOCw4zcvhbuV
SrFlG0lRvZ3gkubte1P16kUU67jW4pZuTpZ1j8PmOUsq3mNhsAk9XLMrImvkcny0ev/DH/AiMoTn
xFIQPOi6k8vpFl9D4h8LvqNxnR64ttRROgcv8+xuq27Ex4jSwK0v7aOxmyZanPNL4gZMgOFATIoA
NFq1UFN+hfn7wbN+wNf2SazzE2TFgv8KE1ZYLf0tBrOyUQMnn7KboBoy7a9Mp9umTY4EP7NEM+15
p6eT7g/jH0c8yESiZZsUqO6jB0yU9BvoirZ/d2Sz60Viviq35tmkuR7KZUzN94S7K3G6w2ya+SFr
zT7CmMMOrNoDN+iR6aBpnsoZaGvPyZirNlF8d8wA4eTxNxe5G1E6+jn8aSaU0dzc3KN81cK8u77G
gvbie1ekvyVxAbLvxRnTz4OrCHXwVJ+zhSBykOOM8MQOAZJ8F8BqWIA+Hvz1P3evXUk+NNarfsfM
MLXfLWVw9Da8cxLjK8/F4D6MDTRCEtg5qF4us87gvQf8zuNVygj76bMZ4zqKnYyfA3T5pwxgYfOr
yjn7HqXb5Zt01J9gxPE1VxDgEvKKPLDrkKU2co1vE5BEz2rkrQmF6VEuPAYuNRWIbtRGG8TbqWby
um/Xs8jgrKHtmcVzofSe6RUUhN56Z0Dv7JMeGijqkX8XBjgNETxn2sieMJNVD9LnRJ6ZVfitLOsj
yfOKVgpuLibLeAQpoVwX46NyWs0SIKZd5TdfnWX27GRO8WDz+zEyTIdyQRvzBo5KBIDpBjFcuenD
mkwDi5Hoy3+eMriY2EV3LDJNVVhvEnBw83xXDTSoaZNzISrwjd/1lcERvFFvIQx1C7kfYn4QtOdI
JfaLUZEoBq57o5DnXwlM+Wwo/y0hr/zc8CJvqHV8aC3WomDsnYtoa/cC872Hjq7PLZjj77AUWdSZ
c3q20rw/sUVVO1Xxvm9ku0nLqX0qtS+i2XtAhNFH0FTd65rzZ+n2R9ncbG3wRACgOnY0eXGWt/0d
DPYLAYh+b2ZvVHXtlS8vDf2Cj773jQYyw+DgX0mGWxwDpo3Ryg/xktIJ9KGKUfPW7AjJ1rX9UK8h
s4D/4sEa2QHGxPgTxnJXVPZ84P03bziMmVvaAtPI5P8Ab/4rrL1jLMv0OjsE76hHoR+JzbOX4Dji
hkZejuubQQz6lLnDP0auNMFRRQGgoGfqWx9DTvHbEczDRg7UfrSxxZpl/mGL2BoeY7Six0k8yONC
1SW0CDK0jS4lmnnxi8SoesRvCMdYm2+rIS1dzxIDZj21FATHuF8usVt9L3QLVgHz/9JnS5g1UK9J
9ufGDFmcbdQn2EhGjc7pdlzEBs0CBVrUpzfkjDjF6xAafzOu6num9uAsBsyUUxVuu7YCpmGI/BeA
qiOjbcjYQIDX5u2c88JQHNlFzhaNSGDPYoj9xguYbX3rRD9sDG4HYDVxIczLi9/21kOrExtnGX8a
3Rh01k4TSyZRDe1mMUhhOlXqMV1nm2dsziTGr46arvOdhWUJ5c8gjS/98i4kThgipfXRSNVnX9jh
PrD5hlImybXbn1zD6t/otaHbzFDPHPr7/YjoRqYGRuyAC7dPx1/2Mq62iLORJw4ssPm/mp5lpsp3
Kwawi1gjmTJQccK/x9uWGAQ349YaWcGyekdF+rizmJk+tOQVCRNj02yAXT1UcqwOjkdPMwha7Gsc
1A0GLgfyjViKx/zl56cL8QquCyR1euPFyCfglz4zGicwFXTjFv9KYb00YQ5rs0lINq9LLfIdMOCO
njapL0JXvKkFwsLPP0ES6lk5zlYYhnrKl9l/mhvzT+dn9d2heANhaSNCJztNxUgBBcfSmvw1lzxK
oH8u5jbg7M3Pvfv/r4g57rCLmS3xlmNK2TYnuClpFGYc/oe6H3cBDLr71OYsOaLxbl23koETnGrr
28q0MEiOJSds0xqLw2Q3yd1LjAvMr+V1ZHhKsiauDlVKVPrnYAXx/FgaWMwHz8P9YUGHkUDjEnHm
uY4fvOJprsiyT1Ns7TK9M43yglIXRKH2r5zycVerekcgzjq6qqoPTRdcFcvnZRJ8wrd10sOftGLK
wao5bBLp8h51DNJIGCdhvw8YROrgJ1mKp6Uw+aHUQCMUmJF64OtGUKYEKbuBUcU5qWbeEBZyTy2x
vcayvakg+welj3l4gw5hJNbLokcKiIv/YsSHI71E+3lWaqts2NYDnRhezlArCTsgWxqBmH0p7WI6
FLN0O3Q4YcO4/pcPXBwRKTYzBqWDlEZ1YKhGijkZtx2UQrHasiokAa14qXQo8Gk6fIrExW8cczC0
7TJyp2KBUxgtwnH3eZXf/TwldMRYbqPoHuPU5j+3I63KwLHuJMqNMwW8TVe+Lmu3ocdQCyWLl8xo
8Ad5Pmuemvg/yjjUBTLoj51RUP4IkuJY+QQ9c8NS+5QX+QhIIbNmHgJSbsBAOqzzZuAz6mK79clG
7QDl8j0UOHzYpRxs0Iu4doBZGIbUFP0EFdespT5Vaj7UKmUVyASktfhlatzdNIC+GYoxvLAbvMO7
Jl5jzRxmK5pivJQrKailKEGlujtgyKqWxdouZhwcYKa3oHx2wns0xnyKsjZp9o0xEVPxv7BxvEx1
tTNzqBueTRO0PCW5jxGEAfiSS0ZK9vCwrJMgs+zgu4mmwTCsttm3UDE4lIqaVq6yWGNtXFHZOjHD
kic5Z2wLanw23xp/IwlAm3mrbN5Jt4yORjoX5zH0ftEXHHN4DY4M/ZcxeHWTBYfBOgWrnXoNmHqb
sOmPU5k96Xx5Jo33wcF7Z4IN9lT97brEmOskftBzfuoG6l058VGMIiw4lG7B3WbK/xCFhPCRJhAz
yoMYlLFv7cxCuCMfX/LkmuBBQ+yYG7soyIi2T3H3m7aC6jCYE5Kk55xFrY5458rImby18J3hRMh9
eowxatKME5qwib22248FcTmt/ogK72E1Ob/wgv+d2H0bJ8OnRBySKcpTlV3A8tcUkqpPByv+gV8h
PEz2a/zMtHWV7cXIFo2vK8QUoxDiel9N55ZrNg8GFGCrnOdrVU0niiwbfu+jc5ITqnVGXA6Cp+ns
MKjRc2ZzXOdnmDaNCiJPDJcazu3iWN0DpeR4+Q1CCVZBe2ihX0qLcRP9Y9smTYE8I2NumjGMtCPX
b8uMilZjJVwgVsFp8dpw1S+Cr8ktfruLfyXYjCRnfHGCHHRtw7GY/4+7M9exHFuz86s0rs9qbm5y
kwT6XuOQZ455zEiHiIiM4DzPtAR1m23IESBDriRHgBwZ0jPd1jvoY1VddVZVo6BrtCGVkaisrIwT
cc4m+Q9rfeuVG2W76dA4+RAVpg270y8m0kakU+EW4NzCYS5jHpfSs0eGhTp2HPY9JeFZy95ozb1h
jyUiaA4TrD0KzHbyw3FmNq4CwfIMlzTqWvK+lirYNUZ+OZBldJLwPLldImbm/ooGne9eVRUS0fVD
DtGJNzQTvVKowdVynMgDJCjtNuQ+r03JZ24By0cJeUJ4/CRjETCUYxUT8lTvX/ANNF49v42xBpA7
bTmiZAqklrFtu/Cziwsm3dFse8CTKPGc6CEng/gCZBr6x7LoNijDZ8RZyy359g/jWOwG0NB7s2V8
PEhkYQwGNU/vtJridw849r5yp3hnMmD1yw4r2EIZl1yGg2DAhmdzUtlpyIgLG53ugl4MzKijM9ZD
eObHHZSnoLa5hxrI4ANci+7s6CyDyW8npj2+txgXC224sZkR7Nu6/mhsrfHSECQNcUpdpSMZbdhb
JFSxi3IR7XaXAER8grpYKKhiUyjznYCuZpM0H+w0wTkJUEjOVD+5gbWXSnpUoA+OXry2NuEmpnwD
adbrF4qCoJboIc3J2lm6TtUKt9DXW7LLuuhoNOjj4+rdRnuCuBRXajBjcQi0o1vrt6ULPCRkwW5S
cdq5fGzAyLAEP1fO/JDiELA4RZxgnilDDkQ4aXOXxZGewPHKQRea8xMgNydLvlQWlaEYBZi2GCG+
073mI6nGyK0qZA7mh6VFkE+tTSV0bWcwRfDA8J9ruRzDJdrGfHEGqKi4eLBXHiRGZ/mWhdZ9Ns3f
cE82m6xgY4XWGpsp/HpG+++SfKnNobIdSlMIBOwq1VUPeNMpsog3EXNJDW1og+J+TpiLMvmiGCAx
j5tHhPF9YS+4vM3Sesnc/jUFeWcG4Yc25Hwlgf44lvwow6M14ZVAxyF98MZYnJevUnHbN9flJvwJ
dj7l3mTZfuEqmxAgxLKd1lYA9stwq4dvqEVqAAM4auFumRurj74CdeNhlghON9va3ugxti65zzSk
3cnRgS/wxPjJi023QhOM41RELsewbve60Sf7ReWnylBQ1Gz3jqQILycq0OuhL1misfx5IeDXWmeu
jnun54yfHTbvPCVHWXsdEpr8xkixrg9qJTPtyC48RYPzzobpunKK9pKR3XzMcnHmokMyzxDeqr7x
f8Cdg0EfkbbeYoOqnASCORUmd7q3qTSmQwu+bjBUv4m5KmlstYAo760TInifnZAg7RQck+MwMihH
7SLJMDzliIjZthTktvq8Q3jQNBLkMNLkmjMfpCKZIIFi3IXFe5rKzL+NHGIX/1UyfC/j96Zsy8/u
1yG+32f4/un/oaRfw/rdrN8//9v/8Of/9j/+/D//4Z/+/T98H/f741/7KfDXsH4wlKGYilrSFqSw
O38J/CUKGA+rCWLVBALgsNn5P3m/mlCk+kr+TBem4xqWzd/6OfBXM9bEX76O4yphu4Kk4L8m8df6
RdyvIyxD8J1JRzddybW3fnvfx/1qXSMDS/VfbWslDz1M9NtD9u27AOSfU4a/TxUmnfi7SOEfX4Of
xFa8C4ZuGnzDv3gNuKmMYMn4cQrCCwlu3ytkGRR0vm6eirTZGlFkc2Nvdr//sob+69eVUlq2ayoC
KNCROeqXr2uqWTdaS3zW4eR38lnFX2LUgXH7BW/HBtQBG5XHRCT7mudKPbo+OR3YA75W8ixL9hon
TJVxt+v68qer6adA6H/h/bB/+32ZumNavPdKSsPhjH3/nvdJFYeJZnyGZLZB+ACcatXk/lQY1HUU
OPgPTr//TvzmQ5YSkbOg3hFCgO5d36jvMp0n4BWo5+Rn4FTlBvnKp6MnGGfWEu2vfSELK7PFuWTb
Ig3xq9Nkx0Uad00YbkorvVq1piyuN0ZoPv7+y8jfnChpSV5BWYL1rxT6rz7ZbqmGkTVWuBHiU7AT
ahSA7gnEH/krYQP8wYbsASQnsJFXLq91MyIxosEK0nWNPjwNukEOCI69xSD8LIOa2T9V4ytmbdAq
DgKLz0SYQG36I5FvUMz24HDg6r7YVoKZCJIIYu++FDQ6Mba8UsNitRxjuYbF9v7v/6y//ews00Gd
anI/UK5u/eot1ZfZbYoWTVJusVHMyj06GbTM1V/9MjbMM8cxhWmTSy5+cybtkcQSrgljJsEWwZfB
RlQPvL/2h+FVFEIKaRrSUtavDqICKZoHwmVuVl8FqsQY8CKHcfv7LyLFmlH+zxnm3HAcS7g6SeOC
+Th82l+9ZybgE3owYBvBEBYLi5RxCZqrIDadeC9FhUfWxFpvXAVuO6rLlrD26uxGg4u2LB1scLRu
FJhHYRI5t8ObRKxJriF2v+B2XcOu7spyHvTuXtQLQT5bYQ+NO9/DstGZYtNiNkli+64iPCJ4Z5w/
I5ft3N5ZXjsVl/0uWEqVHiBvEeqAe5gFpwOLm8zm0pxoFux6GDzNdFhwxcQbwVlwZie46DVZBPsg
mCdnV9AZPZtBA/hNmzE5eiVE2G9TR9O1gf8iklsSl4f7SofJwIeZG+X9OAQEuNV5iifHZtjLZDFi
kou7rmLhIwzQfjXM0vJoMyCDu6mR6HJMlWgWltOkzCEOkgDw97nOgNaHjjuzkIeVSCx1rY/FoQka
tK8TkGH2+XbAoi0cEZOdu0msATu5jr2H8mRQB1mokX+3xhT8YZslLSVlInXYLRlfZFuDgJJPsrUo
iSbLje0nA9VCgOY5tdpdiZo6Kw41xkKHDXsTJ7C+P9hyMhOCKMO4CTt/BF7uXFtlup8hdDxOi8b7
EljI0x+AaU6lB9Y0KTAbiBnIkUrF9NiVmIZQ0hbuGx7kItjCGdXGHbEXwvls7HptWdNeuB5s5t7e
jZVV2RdalGT2KeccardKR2j8ZuOdxOPI59hqrziQg/qh72NhvyfsbD+WhvG1lg3NAuxjQdAIZTMI
TGZgTpkhR023LbKh7BrxBz+j1pC556exZkVYzOISn5tkoNTdNWYnsH8LogCe9KVhrsC/Bg1OEqDZ
PAeq6kD2VcZHo9wlYtVk9ZPCMpSyU8DSgPIgehDs9pXfugYiDZzi+nhKathAfpymebZvDKt3P2g8
NTZrwiHtXLNjha4iCdp51XBbNuNSRGxZZzyY04qRHGQrESRXuWtbZ7R+RvleVwGyNR9cQ9O+zq1O
OEAK02tGutyO8L+txWKQmWXzBOdjcBCRgoNQqK8R7AzNrjLHWn1xR6Y9h6KDuf66cNGWHgm0ImC6
QYAFMP+mmYPYm9VoJF9ol1p5qgPEJbRUSRfEjw4beAAYVBnxF2LWOepLBnPQk70yXIVPrk6i3Fum
METwNSpl3Omx5YgLjV7RfbahtdGYAfaYDJYLFdjBIIwDkL4D0TMhxNjX0po16DCWVAfW/iDcGPtz
qegpOUmBjSBtw/XVEuPWxWR7+8CEkLFymSBMjkK9e4gZsTB3LB1xi764UlyX2ljIMxoPt7yVU2JP
W3qAiHlR1RRMeYO4E5eOxWsRsFZK0sPKIFQV41+6YVonvdJjKBNmx6DSmYjQHvHAU+Cg+qqxssPW
7f3Q0jLz5DIYZhWd2imWauY7n8OUiPCEOxnZ3xInkH6rIEUOR2yMMzwQByAAxy5Z6xwit8jtvV4J
Ldxm9P+3nRhVDOVHM/NLoLUWEwd8q+MNkCiddpCZ/JVh1ShwpkXGLosOs7xkguu4JzMvLYarkzvi
1RZqumvKHFOWCgZAR0opchRI0fpK1J1Tn/UZKi2WhmBN4igJOSW2F1vIrJex3DY9uH3KuzDZD8jV
xDZsmvgNkGiqAxRixvC8aEQWbtsma+tzNCx6cR0YE8PckYYyg3fVTALHv6z0pWKoJVE27OHsSSqK
1p1sx++bvH4l/2cNOuxjY7gIymjlgIHvGbZE/o7tbjIbMcC1rUBw2IYKeugGsnsfZ8LtwT4Ik/1N
OFfwu2ILwqpiYh5zWQ0ZQgSEUyjMUgy8W9lE7qtmGDhHbahe41dLD1c1RJ8yyBRUls45sErH+HQy
MCxXYBs6mNNNvCDmltbyRPB5vZxQXFfZo71oI5+tLS3SCU35rU7Q0VzkcT4bT0Fsrau+Wo7mZcUl
6j7YOqm2h7KeBvEISjB0Zwofha8blqdVaVsxVGF7/eMT+29/URG3f/q779vAX/32Tw+gksr8/5fG
kev9u6LFf+1e/+aj6HCgXr3mH3/8Ay3jn//Tf/+b//X3/+af/uM/ft85/vj3fuocpfmDTn9n4q1w
6A6FQxUzfrTdH/8g5Q+UOJiXLXf9qG1JscYmtIv++AfD+EHnH4PSRzcMaDv0Wj83jgb9JpI6k+kB
eB6lTPHX9I1C/qLGsiX3KUvp5tpZOIZp2WuT811PkaQZcQRQwzfRYFfOW8Ndg5GpGBfzpcXPjIVk
KSOWYviVUcJivwYggop9wqPKktzwG1qdhDACOdnatinhttz9qxyqZ/jY1ce3+PXXR289ve9lNZNh
EnWc1p9P8/pZ/uI32x8/19v+o5nvPto+63485+FHuf6f/7d/+PPpeJgrTsd72eNL5auFcVl8fzqE
xbv8t99//V+eqv/y7/78n//rb/7CT8fJ/MEwgRm7jkk74Qga/78cJ00Y/JmhKA9sGwcdn+w/nyfa
kZ/Pj9A5da5FzAttAgU8n/hfvpOfe96fLml+8n+pB1bmL5s4SgQesY7BK0tXEsO3XjHfnyDUDyub
DurYkK5JBiHrTdc9akNUe4QJwBkOXtJS4zGzeBW282ylMiYhDRY5I2+JLi4rdI1bWANHtOCaDzaG
wqzGhWkQ+6rmh6bqYk/DGzkkGfjmaFwXbOWqr3ojsi49Dk7wkhABt5/0db5KSCLW8yVJmlu3Ib2t
i8Rdo8GuQscLIo1YXBtfoR/pvfAaZGGQnsnaHCAeJ7g0ZzSTdWHsa4FJvBfx+5JbAxqILttVA+Xa
RLN9YLPyOXXmDuq+15kusKFFb+7VgMorrr9OTp2fEgVJDtvTrnexkOuJHvgZXkNVwvgPqYARp1Tj
ViOmblv3wWua39tVeqx7B3khxCFd9dN+6r+4FZhGB3c35gTNa8k4D+LxQuXmCSMbRrzwyBMDfj+Q
IIb53WoXWQ1vn0Np35X6/NVEJZUj6d6EALTI/Q13qu/uCxBwbUFiuWHezcTOMdkufZjiuzZrjpoB
MjsxbuIyTfdlcd/IhvcZ4j/oZ3zp43Rr1Sx4iTX0qDhfTZct7bJMJ0F80TZlOcRY9Hkpk2G7ZjjM
VAvYSrAkG+1Xx23eCzDYQTkfiY7gQQzkfYr6eFNV+UsumD0jpZfM3ZsLci4eJtxNQ2R+nbXpbTYn
CLSsIWMe4wGM/CK07O3cwO2JRuFHAQu4AvcXvIqBrLOeycBSuEd+Q4B4XLMfYL+5QUeQXljlfNlW
IDlQ1j2QAfUZpSAJ0M9iqMUfTdKvP8zEfqBOMF12kQEdimPFyQF6OgnqIfnRJJW6sbjMDKoDtcIp
lQ3ErcrGHUW0xg4TwXeQx7vlxzz5z1ab+ByafHoA9cm7rXkwoFwsz27td1X+ODiXw4KAHmDYOpjo
6g1JiYA6TaY7wN3QD3TLEd/BhuUai8Mimzed34r9MMfuLZSqXd12J20pUg+IDXEq0XClW9jT9QH1
JnKXD8mCEzE6Dm2A3nqcJuh3khtQT9+6KOphfQ4vC2ftRIcIaS94KZzXRksFCPfe3EUFFtwkYtrN
LebCHaE79C1c72KGM3ZsS+vZmJ6aiIXJKIozknUqyFRhNIFCw9AlPdP0Yw4Yh9FP5PyEtCGAwhaC
N0FgNSf4ExjFVH12RqIaIRchZAWUEcsjoNJZn14TZwKbPz/nxkywvHxyezF4fakRe5V9lUuQ+5qJ
/ytDMWwZOMacnR5al3j0A6huAzCuDyMmdwGk9ApRu2iSgAanBebIqKnU3NdSpKTXuowzbMLNypZA
Xbteup0EoQQTYx21iWs0PdvGaIFLduHR5U97QqU6wcbfiXVqLncrWfmKpn7Ry4ypVF9+JUnhDOLx
S4ccWLK7RE6Zeehj6CJJkKaX2YyCXoui7GXCJaTkTAyDG+9wpz4YS303LMVbF5WwFTVAD3p0J8MI
T4gcxCrGBTak6JzyBYVAty6VLPsC4xMLlOGQhzmMorAGd5aw9e1sAy+ccsFG0dlE2SdghTPu+jsd
WWffY76EwdoeNKaXhgP+rxzimzCKnrphCSF6s3FCteVZhMjKrN+4BkqVlv0Md86N6jzyTdqzCEp0
SPBao4EEDwvSYRK8T858WS/BATD4o1NT8K69/iSSx1axeKuJWcJF2u6xoG6QUSB6CQ5mMVxGtJis
MzHOSKN8atJ7N5lRQJQ2+THOPsrZJZXACbedATHXSC1/XTwfE/LGWOkyYAhf0fRtjBJbd9QPe7ue
nlyXzTZEqMnqCLTpjuQPFadqYhUDZG2NBpFbVwP6EZsomGzTgu6CvLZxir3TYQEJgb/uWEiaG01O
5ZYb1atht/0hze0ry3AlFy5KMvooUEcmE6diOXaaA5y/a41za+lfQjyEoB9sZyVv91vuBnou7IPt
7lsogeykeZ7VprUF6PQu53rcmCVQp7kUh0p1w67Mmc9gb5DA0VCKSDpdZZA6Uu41oKd9ET5yq/RC
ezEOgJ68tBpI9LnNA/2jY3DuKTjWu9m5aW3mp4WaUEUCnlFZHPq9dm+K9gWsEU9OHAnxEwP9k4WY
xEv1HnN/KGBH4fRPjFfbzCSQTvKlYuyT1UqjHkPnWYsc/rwpTwHcVoAPDwpKLnajELwv6puksR4m
iNq7am5XOTar/xnBYOMmN8WqVF5GNDeMMtLWJI1QDwk3r98BJgaJa13MXXVnSoDVMYL4ncTgsM0G
7TpxjJsgDM+8mVflqiNvY0IgRQiSsCOkg+EnIHKW8Bwg+jfdGFGfiOFVdOwX0ynDYpaOEAfMrY4N
33cEEWazhZ3PyLELIP0s4gzjPG5r30is58kOzvXijxZiPj3tnsjFYMimeXirMwpfV3GVkd9tN/sg
XPaNNX7r6Ks35HCcWjyym7CND0RZbIdFdhCD5q/TrF9qCeIDnIPbAPPyqURCtSE5oLmuo0uiSLHV
s5oPRp0CIxWEGoFs88gWei6wtg5JMiI7ybciKx/6qQy9OrG+BtOJCXvK/aE9tOHznM2nWA9D9r84
t6sufFHU+qixwZo7krDln36xImgZRv+spJv7k6ovdRxyG22gAS/p2as1KA4+NjSxCIgkWwAmmW8l
pBBDR2LKDIlkoEuiYnUPWrfjtZME2xNc6hLgTBZCFEjGFwFFtluMe5GY0V6Rf6Rc85qgiMsCiMDO
YbK/41vw07I9KUboj9mQp14jwdJquSNgZrMNLcWXhPwkWGzqykX/gEm20KbuUFo2BhnnzH//Cg/7
rl1nc5XUxa5bo5qyxPnajdmbxfk4p6OFFHhpYAz16llMRH63mspZ815YbrPe+4BmCqCaXmCL5lov
WhcOVnKTW+yZHCLRjLzLGO+mwYNb36oEaEXXYVs1g2wbL+NVE0p0rGStITwjBWtRmS+DqdwstnVl
pwA4l4yZRhC23IZaaPpRQ8LmOtkpbdvnrSDRYEy2oSk1EqtYJLED2qej+YykdbMwfz2qccaWzND3
EEhuWGGIDSdmbOzgAI2jxPKhrSy+IVp4UFlV+RYmTpw+CB9LlZ2Zh4a+OcdbYodrcow9JBvxVphe
swoyUsv8wLo/oy0fb5BAs9g6RRWRg0qGd1ViXs65fJ5GEHBrnjW13reSyfZUps0F2Gjylptml1gD
8E2nfWqGCSSrcSYahXTqdEbCnuO2pSDSRH1ja8jjxfQ0gnPxmuGj0fDM4HTCPZDE9w4NAqlQE6ms
gXY2Jx1Kw/zRAB1BOeLcTJXFB2xoFxykQxAiXVc5P7mFRMgdnC/WSooGP4JdZixb7GE82t2kPJpO
yLSbespVBGO7iln5aN/iyG16jMjsnTy7aD0erdG2aPTDNA1wHD9IES38JAM8RvrDha4OqD2hUfbV
JfTv6FC5aDrMnCDZ6GywUtIM1+sXhFQq39e6egqHkpl5lINmF6QAomC3w/RblKKuSZpnV6sfFAyx
YGTShMziLbKqu2mlcioQ8MltX7WP5WXLxiqy+yc7Cm6xvTI/DEii2rN2rlglIf7ttQ93WEE5tOpl
Gn5pY4wPIcI+4jXVLG7dwn6fy3ckbfy5Moi20PuDLdP7dh1YjhjS3Nn9kPilNvjKB3+y6o3TWB9R
2X0Opp7sjIyZfC1Ca5PwtrkaaIUBHnzdb2w5ok4EKyHEQwedxOPh926tc00Htn5E1nTWd0eiO5A9
RPN+mvRbwnWugjV2tiLLWmXPUwazhMurbcXrGlxPC5h54Yo7modrrV69NOW3RUAasgpAsTA/zQH1
4RxdLCseII/QmjRZTWVgtR3ZPgHCcWHeJDcNAWZ+6YoT8zEEKClU6UzONwhev9YbHWXInNH9Ed75
CMMKm258XhZlbSzI5/QR3I2UfsOSweVCCY+zW9x36D8sO3jWe9uT1gyNA+aIZxXBuXF4LxYGm5vY
DkhOC9J7A2j4RtTF8zy/JoOxQxh2nSHHDYBp62N8h4b0VEvSWFuQZ15KgGwZQYhh6Hgsg577KFfi
tsKtCkmC0EidGlBUX+vCZVpPe4idDEjJaN3rpdoTHYcTQZL56gKAEbQfWsquRosLCihw4yc5QoSt
jGU/hiQnW/d2w0fcTineggjGpKUucJzN/qDR32rA7Da6e+4ysyTPnMZN2PlhLNgoThOMQhlwvyvQ
1C4hoZ5g4vQUDZBo7D0v7LNhmg+mGq9EE827WkpKSOxozePcPusVkUVNTqojrlA14e22V/CB4QHc
AcSoaIftWLyHc/LSdlW5qzmxOLhpDgO9xE6FXq22EpOoPJPbzfsA4A1yBIVm1Ohe20BRYAwTeEGf
E3JtcZjT+Vq4I7jAlnCKjNkvRnB2S+O3xbAI+aKkYux9sFI+ShEW2baMoEXOrSI58w193SaKeDqV
ay68q2HPnMPPoZGf1PA+W5PYH7CTb4KJhcxSYaoLRX9bqz7aNXyi51hMXqRgPVVLOvqIO+utnJO7
pRyJYSwCwwM7H3r5QgiLwzMFD9V7o3fh3gAL6mUdoZu0ZdBsOxh8gjqm4ufseBoQIwuzYeW6TGiS
I70Zt9JFfT866sMCisnCHiV4TZwj1WhwVTV3M6kih9zAMDZkXzDQkJKgaeiRnJ4iswgT5KhM7Luq
ADv7iAPA5Fadk0Ir2uLCXUWPWfiUGh137YbZTdMGpDRYagvf/d2hLmBxnkPFXyu/glVJ7Mz7XDZn
M4PkpxOLCoKnVZ6F3pGHEw81zBBkgLjuvewXH6D0SrNHgxkN7IaIcrE1KpgKvXMbZrRyiia9ysMz
8pCvSmT5nsScJKrRW2dF4NtO9sRknG4xHCHhhHhN2tImpn0Ma+ojaBmwlc5oeh+ysKTZ170U/ERZ
UA1w6zBs3fCrrDlltv1lVg/RbNiIU0leaOpki42jOE8zyZ45CzsILRxDEtJD2wy2fc/DJkorP5rg
fseGegzx7WwGnAUbPX7QapMF9KJunDbEzk6CR2lHk2fWEdJSlYwHdlV7O68SP8WuurFtFwTTRF6c
ad4HxNFsCe4o/LoK063ZI0UsZs0iWwJLQiXadNeEGSA9dwy3ZI/Y66jhoCmdg5THJaJzSGtFn59F
Ob4UOPQ3oWBYEBds5bKkuIMEDUGNnKpdXIdfwq+iCeY7sHCxPw08GydzeLcjaDVdYRE95kxbROwF
PpluOSSjDq6hMlBPVzVFbUrvTXIdoW9T7oVfZ4PnzkK+7H2TDdcNZYVKwXRE+Nx84AHzJuWbddJn
tByCSpcg2Lytez8C0kY3azbnzI1vu1wzz8vIG65zS9XhCW2hoFpRUhCmDRZoYSdXQU0h4QYJbpWM
ilrPeZin7pWmGyV1MDwoOz6TsrpHmpM8yAW4frtGOkJOfa4CkPBs06G5g5sWsQaQoM32HPHnKEFs
yMYLtMlivMIHzGwj9izN+ZANtGO2Za8uzZGRs/qrBeRQI9zN9UwbP0fkNJ1p/NnD4lVMh0Z4Fddz
HWbVoSrtby3hzWGqZ8cf5zrSfrV1Qn1lwC9pNizbwnSfWnDxoZL5oVFv40Djmjs8tdDX88ijSYuD
6Rhyipg7mVfBmNbHnYydV7ucMs+SCaJDlrb0BwAQ03q401zHi7ogunAYVcUAqnrDIHmpwo0JBK+D
nWLVuyycD46R33EngOzkkthVCF7YWW9KVOtPUXMHvDzfmG19XOoqP/CcxG0ZMy0F3lAuqHZmuLak
SCF8bYVx3farkRG4CypPzJ7cSaLBsPdV0XMRjeU1ITjlNkpJwSxrPPmKcMbNCODXG915oaPlWEuW
lVvHOIArONV6m99NWJGHIot3OeldcDTmgaDMst4icw5fSmOL9G4vdNEdS1zQnhXhKgpjGR5pWY5O
rXZyaYpznBgH4j3nbVAsJn00X04RYXEDQb3zpfuEeTt4SPJ0F4/TdtHFU4fAzrMFgqKSRnQKh0uL
W8F1uxDckiSvfVMbB63goYxjcTmk7twewJe+pYJ9JopuUAAGJNL6LTKojZbkmQK13YInBBM1bger
vh1jUjBLRTQDeU1MJR22c3m2Tj77+8HAvpM62VEHmrbB0NccGrlVmB8olCjCqjl/4lK+6jBnnAcs
t47yCfOwds1Kb3Blv1UNeICgAoSJwh2SRUPwjZk2Z/JbQ9bI5MRAJtHOYY5FhkgPSpAvqTkYXt92
Ny0X1a5YmLirhEFOZosd17MOd5/xKv4ZqPIjcSUNeYJcgVAOUt90jJaJ2MeUi/yUI7uSSRUQmZ3w
/HazSOPLCdAJKYF5hV3skE7Ly4GSMOoLJivo0X2oKtdBX+1KicbcjIkabdujbUWlj/YeDGET3TMd
ifYVbO7KJt476QkZMNvqrBsL5Mhi2mlJiQct1exjZ2aelgXU7Yh0N0Vcv3Rz8AntHPt7VqebsSUR
hIE+5ImSD8EOmevZ49M4W28JIQdUHPLezVqQj41+5Kjjmx0O0SzErtZ4gtoVyj4gej4akcdWMslR
guC4ZMGtlgB1aObkGVXBuFpUN6kB3GNJ6sZ3C/lmuzhXGbQ5Z5kIx6Mknv1qKV/NUXwBRTSQoBzU
+2BAXRlZDFFHbbyIcfhT8jsEC4DRc7G7gWA8ZyYBIgaafUJYat8Nx+5SIwR+h/2q8cOC2wBiG/T4
XA1o4fwqJPeyJL7Ly/qBlbUynmBCDgwwiKeW3E770kkvu/q0JCn0OeAWvummd2YSlmtvCV3JsLQD
xc0eLla4FWkWe2sSRmIryVsUK5+Wc9VcyxeFEHZHsNxpEDcIc5rHomvreziRvJ+kmzQ8b0C5w2eJ
4Cp0obNPeiu6ydpbEFvK1iYfR0tMer0ctkPD+TBb9o1ZZhVoaiyo7fjkZWvHOzlbg19zOLLZUdeR
Pd9YS3JwlYnSH2/endkRwWm0ue0JhTvFsdnWRLn0i6WGCWnU111p3pFEbl5moEIuCKF7C6oKOoik
8AYYiJJFEDFRSA9Rag721KkY3XqtjNP9qA22Z5BLishEHxgIUGR2uqmuTM3ZQyBgNiDIr2H08V4y
oCdhyXFvUts0vCAgBq0d+dJWBoUXSY66afWmPSVF+G3BpXToWzyq8NNafrNfTaNehHv/lgH3eJW5
g7/GfR7bJicyaajHA0aY+6GhDjMWEKiFa1CHJTWh8mxOQsGdF/FmsY+X9ooICXuTRiPwb/AHLIWd
czl3L5VRbAvN7h9BKMt7nWqWhhaj+eBejdxuPWDGsA4G62mh5hkzAz3YYtwZUHvv54AZGJKUwsd1
9TAwSbkNQ+FppM3cLdmMADnOAEhoVQ1CmynuIrVrNiTjKcv1vapnAQVNq7ahzMyjnk03cxlj+O1g
Z+Y6pUw7Eh/bGzoiupobW9zww2hrFKS0t7aq9XMXnOyp9IEZ5bc//sLNBtH/HGu76X3KOfKGDZ18
rrVx361WBTAux6zRU2I/An8IxXBlFEQ55kkIbMTICGzSNYyQTnvu7ZGKnrm4qfNZ2RZ/2crIDkpF
C8Opv1pMCR+gN/aupjegUEKb0sPpbnltZg5GWxzHqvymWsauemqdU9cwL0iIJAdhooGRzg0yRBYz
zpjc//hLt9wsQo92pQbFW+vdaUfo9teUtFjcuRXZ1iD8wJHG22K0CWLKwt04O/cEehQH2xCEruTR
WhsY9qmA7pfBb1eXkTEbFwklKX5GIuFoHbdjgWFpnmmus54CDWdexjDcMegzCBNQpfM8LmCx46jB
V+jPOfFcQe2+z6lb7gvY7XZR4z51DPCkPCXanLCA1F32U/TYEFy379aIsc7oJ7/RIShbQcGUK0KM
HcfmcD2GMy2wHZ6iUSs9beoPLiUKRhvX9AuzbA8Ill6KiVu5GXbPhexx7E926nMDjGCfAS8ylJs9
B1jwiVntNqGrWKBO7JkqjbFu00gEv1nF20NzgLnO76ugO0hLw71l5Rgzi+JZj8PhNoEEuRjFJ7bK
jEgowpWjEkrnOINdJVsD70oL8bHLG782HAp6mR0rGe26vogPOcjZU/CR4Kg7Kd2iAwyn6qyqsNpb
aPEOlPe7JDeLkx3BIQnH6RRl2XvTukwIu6tQEqs65T2WL520oLjMn90K1nyAE4pwZ8xJ2iLvk0n3
NLW4V3zibONCw3ctZsWlA2MDncklcu3siwxp8cMMJEBXTQQtERHuw8aCSswyKR3zS1zz1gV8l/eC
nWj7v/k6r+W2uSWNPhGqkMMtCWZSsnK4QcmWjZwznn5W458Zn5o6Z25YoqxkAgT27v56LRoHlLJj
KuMGsAV9jDmwMvhq0dcYwF48tk4Y34yGbEc7+LpT4W/NuH3qqcGQ+cyQPsOTJWAFdiDPYctSoc0P
Bja5bQC404j3RNDeYtUoNr1DAsRM1LecLRQLUABZkzEYJ7rS6aF19yzxFZBjve+ats4IHEsmVAh/
WoMpK0Y032PL/l0OnaDXcT/DnIJSav9MvaJk54PjYnEaRp1hS1PbpyOcutYDWUQm64yg971KQcvO
IJKnR/A8CveohRQncwKOG2KxIarQ3C9C/gJ4X+UZevO9lTJ0mWGwxik3cH3nz6BS33i7PGG8EJQr
48czNeXApNsyeX9KvU134LlnuhjY4YjpfS/ofhi7/8Muq76fWxcwMChfSufPo4CBzZpVz6A41pHN
XQ5b/5MEJ7Nu2gQfxm6gtrsRp+6ixr425NxwoJqzm4PnochGEXUOePBvtjfN0RgUWFnaD8BG8OII
COORR86cp99zZikHm7oNcMFNHxMntEOd5oEU190hTbbppgznD7tTPPiezRcY3vSqqPYGw3i4s935
2wmVh9ZyIiSDy5PqdGwRg+IXe89NBXbq2I8hRQHD8ismBjYxTfILc8qfgbI4m9DOR14O7Vi2C2oq
9drqHeJdHeLWmIDfJo/I6KQ105y3GC1DJJeBn8ziVwgeJAnIFL0XAbu//kCdqb137VB6FARfp+RF
UdzseTaiO0YJQDy0FLK7TnevDoBTZqcpY+tBy+5ICLBV1Og7qtHTtV3uwa+Gpxy09L6ZQgzR/Uz/
MtLznRtVD1yekRkSDj3hR1fvR8ysTq5H26jwxkvQ9W/eQuk8c0HsuAZ3rM62D+WAJ00QoDn3GEA3
3KMqlTDKuraOl9k9wts4NbX6arVn9Fk/JkkDNrC0uFCmoA/24RDdhoCaelm5DCyotX7Jkv7cIBQ4
ZnR9LzUl2SQK+1NRcyLELopYBRFCVPQsddOsukCABBrnnfPEmJjnD2cAKCyaHZdl+DQXB5MMNDfI
j1BJMUdbwyfJ+WQ/1T57jZAWccMIsOvMl/WhYNIQ6VVevekLZZPM+AW+mLVI9KInBv3yAQgp74Rn
oqXgiCmTsK/mIczSl5TADaWdha38rD6bRH8OpRp/j2y+SbvPfs2LdTGq2m5oBDLkQG0x3qbLdKJZ
Zx+ZYh3Z5lEigor25bF02jc2l4QpFRp9O7wQfFD2seI+hA1aihpc6X7yCHJUNG+uWJkYTO2857Qc
WSqO5NU7gRgHHkXPapnPKcyea48q6GAs9cOQ546A4z8ierfbqtR+eZ35MmUTb6vE+bYL7g1qUSEL
puG3XX8SyBPiqiMRt5iC+WVmvJHwEdPUYB2NnTIDQmcpn1/IBZOlHuioWdZcXQD8Fb0zXIYEb4Wx
IFprQ1rq40x1yhj0Xzgtwz0aLucwddl9D9WaqKqLRX2O7tefl/Ux9gQ3gBG9MPqo9jcnqYaLTcmX
MlkJIsp2qovT3JOBqdkNuaccC8K5lIcWaxy8+gicA89oZPWsS8+FxwCuQimYGy6B5TYTshMVtLM5
QIllUzj7XNnBDNKnwEpeO+MsZ6m2cahU+rCjynNC+2WL1hdAtRuxCddCtvFh13/pvEOaOprYrZuH
yCgeimLoD0YA08roFcdPXAag/j70FQvglPbIoQcbNrbqbqi4eC29R8iibl2stRYGjC74BVT6wBf4
nfXCeHF/IGCVZU6Mty17jMJABQxAxVtBGZp3wBmq8kdmUWo1lTg6eRVleNNa7pgEZuheZ5AeFwCB
FF4/aiMeSFliZ/5QLykMYUkSkDBTAYX9Jjm9c6bwW2Mo4djGreEnKSUDbRof3YjNkuFCPLIzZaPb
GpU5fgVMoJcclvhRg0MkZyBhksmnjQ8xrUEroIFqcfTM3ASaWcAycdytZ1L9wv/16JiYnU1rPtjL
JwHe7TAVzxz++UJgD+D6aAB8YgwpUrNji3ogjJfqrprN9mYqwBbK7jwp+DQ8RmFYsJf5jXl/gzoa
1N484+8scgpzXn2rDDO8b8l7T0bgXFLcK06Rl5Q1lO5oQsimtjYNtB3RvCVVQnc3Rs+aC8Y7xIkR
JgN86yjlFgD8UGHTToqqtDZpfNRS437JOYhmMjzZtfKsSHbPAINEyS8jIs3lmXUVLZHK+zFxXUFc
EPOXx/VjpWXTxk3MeceZpd68Mb0Uo455A1OwMKroa8VQqWZQiFc2h4/FqEnX1e1oL1Es0UNqouCE
Ocx5x1Y+NOgVgFSmG/+adMlMsGV8MbqdGwjiWx3VzcjspNRaaVYn7RMoXerBCdseSD+Qx7O9YU3v
uQanhKG3l64dY1r/2QMdV26duXZyKk89aPrWrFAMGRXNumYmt8SnN0bMapTZ50MGVvmAbRyCBUOA
G4ei1xlcsLGliKRsTGY1NrWML/JXW6hiqX1wGKGf/U6drtsNkDIPjcJOY/0+rLLn9aOYgiUcA4OK
MXDmzGX109P2TzL3cWmMSTp3CF5bOuG9dg5jhXoYDecdYyckOCL4IGxv1SpyDoi/qAu7rgzjuyaD
PZ5+bIOMdD+V12Mn/RArteJnC4jujh4ITvUgenXuOU2CIyIcwiCKqbA5YwTKwqqgmeAe4APAQqBi
5ijJeXz0FvKHTKN/mayhNi7NUhar3DXNxN73TvqjQ4B5KBcXteMC/zPUXvKae1M/SmOergc2DuRP
DijqQKm1XaNFP7E6cv3xGNLr2EZuzJ4yvtUnPSrAogCZQxGl8uijzAvDOnoX0QTYohfH9GSQTILy
eNSgEnBJr0D/uA94UIhtKXZ9Xo9vEKv7PAR8EqVMtxuSAZN/MxE48UYnx6pBKSfIyUeL1fAWIlaz
DXIKrTmzR91inSKlJiVG9anutHuv45pXLBwQmw2JX3HqMKpT1YgmsJzEMDXTpg59BQb1vtLj10gQ
2wNCjNzE/mlUSn0eI2ydMVqtpmAAgfxDFrbfM4ODZ7sdlG1hhhTiWAHE5EC12uh5p6rfjOm9AL0H
DON2I5cG5AhUiqNjC6yHmNVzFqNGUIxyOcNqflMUlrYZEdfzNDRY3VCR936XkjAokCZZRIb3nfLQ
s3sGfcZx6lFdgRA/WqR8d9mSf4OXD5CjsbLpfjSVk5/wNiNwh9BdOr2sNaOHgZdL3XV0lEC3Ub0s
eW8YSXCoKoXIjsGOwdWUY1nn9Y5SCAmDEpi4mU/ETRzrla0gz+QBxR/aI0qaW06N8rweflYmzNm2
g8oQFWSPaYbIFamUouS/tD6Ag0C2VrnLPueoULfszmGbyHd3kCoa/vieO2GoZtpxNiHtpTmIRl2v
6rNq6LRXiGPi0JjOKgawHTHSD703/AYN+shZDN7qZVWfU6pkNnBaNNaUynCXVJ170Mz+lEaAMQpX
ASWzkCXtWDmByKnvWNPOXC7aZT9U1HuquQJo/EYDLr1NuaqdzVg/VbVT3nGN2ydjOF56pcspEyU/
CyU8WCBM7qggFAeHgBJO7ZpKT04rSLr5kow+FoPS3jQ7+2wrqz6qoMCRDSf2wVLm74JCw2Ucq12b
xiSHZqv31VnbpjAliD4Tg1nU1NlJKQfqLNnt3MvvXAcZBgVrEBohb1H+PkB3S6gRan40Fce7kg3Y
MspIaEynoADhGpKB2sNT9FKkihq2FDvOpmsF+zvDnQDhjPUeU0/M9zXZ49LNx4XaAojGcPNIvAmK
kZAPICCYNiiEQqAI7L0psUOWEFxCKeCEWhAK45g/pdmlgqzgCWLBEtjCItgFTwAMMeOYAmRIBM0w
6qRJOmgNztBPR9Oafpb08WsBOsBHhDuh7zNID7EgHxTYD2Px6AoKIocJMQkcgrnOFvW3fs+X/Irh
RzC7tu/gSeTMT2Y/ZCAvZN1I9WBTcgGeR3rMYfgUCZRigU5B+9byda5evdtAjRGCBSSL1OQ+q8K2
aHUZXF8Ir9ch0oaEWWvbjSHQYrC23puA6kWkzfjtKhMOiGsTYFJ+GKyWfY5n5HtB8tkrFV0NfiHN
Vb3etcNPkX7segFzaFSu6BzmlCnq8BpWzaEUjEeiMv3WmM69FX3FWs1di+CW7+nkwjX3JbIpMpFk
oBQNHqTr89+pij1hmL7qwv3oYv2nrqinAklq2KZsU4M42NBjwQLA62lTZ6d7mDMlilZskFKybt9h
FdW3hHCnw4mMD9PZEE1MQZuYAjnJoZ3Ugj1hdf6dhiQUFv2b2+bSVtsYI8YubnViVAuQRBL+CyQV
Q5AqDOoq+yGxqAtG95Cvf5eCXylG+lE9RBYCQgDOQLTUAmvxoLaEGdA97bUea5NLGEjXoqTB7rBS
JmUH0kiLFnByrMZghz9rWX/BHu8bg/ViwYsJaotFEQm4oFYfUogyxoqWEciMC23GMRrkAMoZ1H90
gkmpF1Ps4wcJD1OrWExIA62Zx8dBvYbqGcLyT3SUby5zaGHfPSOP2laaebCd9hUeY8GGHySOYf+2
AzZiyUjcoQ1RDvaYiSkOMCx6U6HqQFYmpQ5mpxfgTjX+oqeHjERQPB1zqq7AeXQoPTa0nlywPZ4A
fLDDqycFpk8scB8GhPsDUel85wj6pxQIkNNrKvvC9joKIGgmeRFBDIpo1exSEJSAhCqIQqEFOLWp
RNYMbShMhQZZ70BHKdvRIKtuCZpoFEjRBK2ojtPn0VrASYMxcgRoRMM42RcCOVqgHWmCPVoEgET1
glsSTKRe4EjV9DgLLGkSbFIz/ywFo5T3H3T7o53GXUEwS0mTvdK8PRNVRIA6k+iHyORAZpopeAJX
PekAoonZMD9MXcgSmJNDa4mJaIpjc1PsDK2HoperhMQUp4Wllt7MFQxlcl8w2xlkI8QoCiHaNhpn
DZDvxASuQKcFMGUIaspgF2TAnkKX8Ec1K3LhgqXK4VMNAqqyBVllCbtKIFaz079bOiX1XgBXjaCu
TJhXpFF1LiNHCxbWFMLEAvqKo+tnVVnvXWCBNJVp1JSLj+C0yGDuRgFsAb3YwXIm6I2wk0SqQsue
BRo9hsdEAF2JoLrkBB+sprkFU3q03f5SQ/UahB2x6DwUgvyqBf6VGmDAoNVjfhQ0WCKQMOwUJ12w
YTJg6jeCEuuYeKUwAl5sFtBYmLIFiQU+FkMhaxsCKIIl4z3sHDqjfiM4UJ7K5LJAMMsEZeYK1GyG
1CGMs0D9YlSXxLNd/zIDe0/jgytOqF9GVFX7asL15AgyzbiC6Zv3ZozfrPXAcBekFNWEnowA13Lv
K4qqHwxK3NhkgMySAz3kNs1wwiQ0JLee4NsSOG4LPDfSg4Dd0l+WgN48Qb41sN9mGHAtO2+8i2bu
3sqEHlDHoIE6mDtvpKmdz69NMlEOjX4EpOZ1gcwxcb8FdjxvrZBXS4VE104HDS7dKIA6hJBf82Kf
zaY/ztk+sPKXEaCo71Dl2d9N8Mmk0IDHTtB3+J4TQeH1AsUrBI9Hndy9pJ9D25GVAp+nCUhPFaRe
oPc3AljDIYW2V1Jy2GuHTm9SXyUIsoWD4td2+5g23nsNry8VcF84gfDzrHsKWX7Ki7o1BPJXCu7P
hPsXCQDQDkABTgIF5BjuS8EEZiswEHLgIAhBhF2Ov5QW0YrgEdzEhRGtgLT7fMCDW55GQREOAiVs
oRM2gik0TICFvaALTYEYOoIzHFawoSAOWxvYYSPYw1QAiIwXERXuj5mgEUuBJBYquMRWwImuIBQz
gSlSMDP3oQ1gMRLUoiHQRRs4iJowlLFUABl5n5E/O49wGhsBNkaQG+EvgHCcgTk6gnXM4DuqAnoM
0cAI+BEYcr6zK4IEY2QDi6RKPgoocuzY1pc88wQiSVzx0g7usOXkI0UHaHKJKF+S+95kAqEMoFHC
BwBRLYBK5meoRuPb4xCyi6lPWdcOR33QvyJeV4L4hI6I/e17sunHUftWVxSmzK0JHJP/JtcJeJkK
3MxKAJqoLRGsrVDN+Kz2E6xKEmmbsKa94FFY3fG33JSJtDldJUr01GA3E0XGeyB+/EkVw3pjF493
9VwiSBTI5+L9YgZsOWlpfYg8F95D7F0tAYMagghlH+aDNKQ0Cj20FYwoU+qXFHGh4EUXAY3a2Y+8
8rwbeO8x4qVi7gDVjsBJ9Xy4keE/JsKDLwVgSr69gNIP1JQe9vJkwzmdmQr60Fb0qUBQNcGhBitv
F0IqVxNs4i7Q1FnwqSTmoo9BkKqBwFWzkYv9kgNcHS6a4FezFcQq1o5oYXjDEa460mnMjPXIIkkg
rpXgXG24rrMAXj1BvTKzYAr6lWRR+UGk71e2gIX1BBDbQ4qlSP/QCJ12EoisJzjZpQcs6whiNkWl
LMhZGkHZqRYMbcAq0wVUAOkZ4nDAWUpDBWwt8y3jBaPLT0KNGD8A905z/rhM/IbQ6EZ2fvwK2vy+
KUjcMgKOWxNEuM0lZ2Qj6FxdILphDk5XFbAuvIeRNc8K26W3AHyX4fbqxCYSZzhvUhdAr276mar9
Judk3Ef4wB1L5wCPXwNk30QQv2xtw0Mh2N8E/i9S4c4f+7h7Dip4qzCCiUGzqBZscAh00hGQsCdI
4Ul+n7eAGRYf0WUU9PAiEGKbgN36v0PIZZ1UBVSxKdDiUfDFxeJP0IydutVuDf2t2/oRISAoksCP
wyDatYJDzgWM3GMfIQj+qQsyOYOdjAUAiLLglEOi6EBQmMqIYC0zcJN+tTSd8LCQBcKVN0hNkw0z
kOYJWnMp2ObJPq+n1SBAZ0vQzmHF6rAcWWkqXLIj3lkLv2UZAEIXgoZmNIPRHmjRqmCjDQFI95Ck
qWZQ4QQtzYQa6wVg0x7U6YCs/v0Ah7oWIHUgaGpVINWt4KqrEXA1HX+gTdsEnnW1gq0hXDM2xwgh
deJthLBHINiK4LBdAWOnELKJaA0nQ6DZnuCzUwFplytSO7lnFQ1tV2Db3AOOHvRtDQp3LTjuRGPO
RhdEdy6w7oDL6wS9WxeMt7sA9Cbej35ZIN/MqtC6E/B3773iY7tTBAiuCBo86u9iQYUbfMfFsT6b
YirvEapfCqjiWvLc2ZAHImjjANCIwMGk2S+CIqdXRd5d8OQKmHIC6WZSNU+T6FjM5K4QoDnlifoH
HhCaEKxkW8Ge6wJAb1VQ6MEKRRc8OiVGimkA0z1BpwMYNy5z69RciaubVmPo1kHwPMB1fC504Ovs
E/+QIojuVAGzN4JodwTWHgi2XbnrBeLurDh3uO5gu+5GAb2XgnznLsVdWTDw7GdZeOug4WmZsZGH
Fh9Aje8EH09IET/PzKsoye9tLJj5EAELsEYapEyr3FoNGH0Jlb4VPH1Pm+uSx4LmVojIesW80+TF
iQRs32vaayqoezLRwG8j8PepgPA954FdM0v7ZrQ/IoHlW11lsLE2Xjo4+qpN0nNej71A9i0wGYTD
ms+QABaDRoBUaZdhYhA8fxpP90ghO2K1juD7KU8N1FgZhBO0vwrjXytOriD/k5EurkgAMtEBZAxX
SCW2EFEANld61CIPGFn8vin4BFy8ArrRWy8apoFAlAOTyAcy0RBEIiSwMBNw/o3Pif5Sawpl7Im3
tWFQXKEBLVIDFbtBJZoD00Z4UC+yxceBMCjVz7jVzlaHHGEqVEYCx+wc401o8Sesl9oUZBSh+EUK
l/mJ+PhdYqNd0GOWwRYmhkCUDJ7IGZjlgtoPxH9XiLmhQ+FQVJQNzK4+NKJ3SIkakvujP92J/CEX
DYQpQgjVYIfT44joRBaBHtenZ/Vii0aC1ZHu66KWSOQc4NhJ+UP5o+CfQDX3YoiQIhE1BVXgZksw
lhtvw31cBBaKqCwII7Z3pegtNBFdNBgvbMwXFgYMxe5fWd2k1wo3xowjw7Snn5FIM1AQXqaG5Xo3
IdRoRa1RimRj4VAlWDcsnYNOd2mg5+3tSlFzEIqMaYGi64hE3FFi8HAweeiMfk4OPdsGxwcMEo8F
Pc2hFP+H4lUP2sSiaZTX2BNJSC26EOBHL5EIRExRiegiFbGxi+RYRmLRjagyzsf4GeMU3b0Bt6VD
TMKtPjk1IiupJb+AvcRNaVFnru5+QI89Ny2KE09kJ8PAoq7Hf+LJDXsSJUqNGyX02OGMJlKnbECc
EohCJQYfunFFq6KIYAVNSX1fiHQlF/1KGiNiGR2ULPaivUY4WmaRtajTSE0abQJzmrUPPKgVsUvY
cSnj8k+REetLIvoX6ji/BhHCcEtqN/Vg1B+e6GIcglOJCGRiUckQKpn2M3aZSjQzOr6ZkJvEONTq
hiVtel1w0sy4aVqR1GAUu1SircFU+aA0rBvoSP503OdIBDfLYD3VIsdxcN+EJRKcVnQ45KOBEjBl
1Q2MOA44c2aR56xfCUHuSx12QU9BYl1YkUagFFch3xlFw9OMr5ZoeUh67hM8PY0Ie0ox92DwAfXE
XlCkPiCfeX9TJ+AMPgeEbWlAGFvDQQVkihSIS7dCiARnoqq+z3rBzlMUQqXIhIBeae8AuWQR0zRP
eYR0qMU+FCZoiCregpGIjEwMRaSFiqd0lRaJviioERk1wL7wTSE3UkRztOA7Wr8+FgWSMiNDalrn
VszlkxoOGIMshyU+5qTJgrHNmkZlBuaINKrduyaaJYQRNmPWis0oWT8iYipI9T6G4fJUiKRJFV1T
EyJuwlJafhQcTY4aGVTSTPtCRE8uoicscMifyJ0SKx+4rat5B/Q7+lZ7VFFxgjSKe9R7DwnuXRGh
1CxqqUEkUxW2qZlq7jYVAZWOiQp7Ev0mDx+hKZoqXUdYlfaoq1SRWC2is+KtrtzUkNItois4FAE7
Q+RXActSNJ3RR44XK6IF92KS6LkqIs2CfRV/pHi0Qq+4ZSLWop7XP2m4ttZ31CD6LSpPC292lFyp
8uefT4usyzSprYq+SxORVydKL6PxPpw4tCnZe+3dSFlqM4gCDClfutUWtGCpCMI0TGHkKBIRhxHE
mdnxIxObRSvG26enQIJqLMM5Rhfb+hixkGWiI1ND9SEOtYVWdNI/NCIto4rticSsFJ2ZI2IzncG/
pxjXWRWodyVibQRoiFnnYyVStBY7Wkez+cDpMvps8/aNKNQKkanBwMvOBKm89+4trdCthUN94AUn
OCEqNgoY/Z4GGTdhEbUtomwblkey1uHDKDK3OlxwBmXqxxCWdBwaGjCJQRfQqyN2HD3XZka9h4Z8
MGWp1zrtd6hbEuaCBo5wQuRstmebiLRL48GiS7I+jC0tq3/3ufVf//7D+nV/P/f36X/83PoP0f/+
ovXpv/vc3x/1H3/b+m3//9f9u5/8Hz+3/qi/v+3vj///P/f3L1i/Y/3i//M5JoUoHXaTd2CA1+4I
z81clhPlbGsUNJTYG7YNtkRIocV4pdY0cFdgll/tvOGaVWbIEIl8mCfMIjP1N45XhqcYtYny4yTf
8i9f8y8frv8UVgxvOgFirfX7Ks3xuGgfJhraF9Vg5HhGpE1J1mP1qxikJvXopdd0CjBS/aAFl23s
ImRoepiL6/q51dCwPnURK506eBstxUfyjGo4X92enf0EGm9HSXS6Tnb1pxiJYxhGG+xHb/wFx2n2
eX9M2Cac8kJteQOMh9J+qK/W0c0YLFRmNEqrkZKNAEjMu3kM3rS0ZKTMXq6CRLUGhzeocsLVtjD9
xHYtxIWQ11D3BvtXS7CV+kmT3JY51Y+9Fz96QFq305yU3Jqjr8D4WVcqA9RLm250K9I383LpABv4
raak3Jxt2GZTw0xGTyi73Jl4iM+F/HKOl82skAQL2HSxErF9kD8+Q4qZT5Ky9bM29JdAQ3GjcF+n
J6ju2El/WDE1H8NjjspqGYsEHWLUStdvtuVYLDtQLiYQ0v6iVdO0g8L4cqxy4jYBwB5qSPVhXLqb
GVON1ab4uy3Nz4Aqfl7/6ifGH6gnmee6q0kmWSFEmuTmmbxwmh1InpQthdPnxy5R37kcqle3hqPa
RQrrvgXj3MDeIm5rP20qFtxYvo0q39qh+030apeYk3fkNnp1zN7yHfoUKRvEmlYppcjlaJCu7yuD
7A0vIx6IN7tndJPuJAX2IYA2U8DPj4eReRDF2sad/QN42IVMWrMr0i4hUEeucKgwLbdU8CZa33RS
QfQMSv1UQi3aBh4VWiu2b6wAB1KrzmEYGVxQnegQqR4L59B5XjIMo71BNohmKZVdNoJSgyDhUzd/
mDK+g0YfHiPbOGrq9AjIBExDT4QqyqK7ydGsTe3Gn1kN93gkou6vZ23XddM1VkkMlUFOTBhYw94q
+i9OLqLZNt+k0eBXuxohS5xANHLZmBWlfbIWi7JcOtlkmYl1Bklj7INWgEP8hTedVTu7HV5gKya1
YLRa4zMmtdcJdZyawVdI7TP5ypiw6cQRxUorvMbaAH6PCKJLsY2dAvOEfPUT1RPSNnR6+McpppOQ
HpYk/PICBQTH6FAvcEAIRrP6Oams5LTWOcfyDnZplG6rWGgsrrYxk+KieqHnJzl15jDiDbv+/6PG
ZLOxPs86yfSOFPQgtLQ2Q0tu+MnwGa+56bS7Rle5IqXdk9IXG910ftc1UXKVcfp2cscthBjecQuH
kt2E5U8IZ3YdsgB2TNC25wYkxOAd00r7ZlrQhkUfxSdOiFNbUfMJ2CvDAwcTY3bKbumn+6n0ToFt
MQLTEgz0MrXl0ld0V7YyB4N3hk2jx7cj07g2RcYbySwmCqpYFXRIC1uLuPOVP83Yl1Hxx7XH7sro
SI2FpyCJTimFKFW2gyP3GpZ1vGvU8mKpBRmFtDZ8tg9+5sInYmlecZWU7p3zRrnvqWT4nNIix0OR
Pr4xqL5mDiod1pQ790KbkLssXfRubC1IIzMRJ5AOTcykEDm8T8K15dFUlSvVEL1qG+7Vkpecpsc6
CmwcnuWF2ubOdPOeZFwyXY3cHiE9JP5QeU/jQp4wWGi82DBr10v8etmfYX37CvZodlANuJ0eXNlF
44ITspHxk1C3yM2nydW04x+lubhsa5g27XvOBYOgY+gqBjHn+uwa/OiygekCiDa9Jnnw2FV0wFkz
zlutmi8agLQjda53bLp3GavtnW38tGZBDlvUEkaVHF2W0kuPzOR1nhmui6P4oNu8sRd37jHBe7sC
Sg1CjlJjtr17A0e5YV4p3RiThIo+CSmDNGi4yoJoeavyvpX6Vnoy++6y3hbXh7QwJM0U/HPTdOxl
AB3ArfHvV6wfOdX8C2f0F0IRhu3pPl6DmUFcxQERtD7t2HBf149QfXnXcqrsA6nwF8/scnrNJrjV
SL8fA+tDrcfpaE1H3cnBdCYDM1klL50LTOLQN8zq8Wa3XhR1/tmMYKtmR/kVRdhWE/M+qNOnUAEP
pHPRZLZg49aeyjkUP5ED8/hDuJol9CRikxuxGrpHK+N0bizzwZ2i16WN6BQZXnvt5WFWGSRXVJKo
Ez8oZRiiK22fwb6Rdar6XEQ1EhGVu4ypjwg5k+I5NJQ3J+++qUi9VNq4oy8cnr02sC9uul364Y80
sYDLlm+uRRLOsZ39Ms4/c6GANI1h7+ra514bbkjVsLhIQVvPxURhIuc2Fhs/LEiKSq7rZ11uOJU5
sDVN4FNgPIUWSq1RI6ftUZkKwi7e9Ug/PIVmJ4PvxMkZ1G0pse0HcuxpXDzTo2agXanandkF1bUr
J+BPQeuremZfZ3nIiWRuBitPdguuDfK8eYjs5XMstMKnFa2wxTOcjZRabTbHW00Lh2vdQ7GzAw5c
kNHM7Or0aoM8vuZKlZzszDjXU3cb4NDRfkLUFdD/u7KSJxISDzVn5m0umt+1TI+uP6UfqYlU3vP6
xCQMth1YUR3plt4lLbcfp/HgFXhPVQrUwTYdKlgy+Bu113g2mqtMyV+HyTLOFo6QVl5nfU5myvoq
M1VxhZqM8TXVDoAopNWppnq6RGG1yzUFst+vhfHxy+Cp1bUh0kLfSvOVmMJVJe+rUTOftRZCienF
l8whu8mmYc5psjXkxK6J/Opc5wowjPpzvUx4B6yQZA8rDHWRo58k9Q700LLx5gl7XWjudKOErccf
LwXcroyv65P1oW/Tzp8VhZFQxuCOeRM/DFkLC2PynG3SEgtZr84D3ZBaBUWnOyl3a+Ut4srO0PuR
vxL3mbyujI/J1SqczwpHe715zaOSXw2lLK5m6rTk3DKGiprqOXYX/UAGsj6FTnC0PQ55A2zapxC1
y/Q5OteJ0V9x3/VXvagvjHurx5r+ErNROGrQbgPU678bVF054TvqX8Q+ZlhkXmJ+Rb13VEEQU97q
Kp+c6shunwRm+DQs3Hi9kqTCtHiniUz+dZpgw2hEEWjJT366jOm5j67pONOVQ6jChRQSD3F0Rps+
ozjbW4r629bNAzkE9rMWVz+WzuMPuvHXduhu+sQ6BbILMgEgTFkO+YqkHgJfeFblvWkr1SGKu++I
5YhR0ttzXQQz63bBm0OmDDNYJmqQP+b6RMHM4j+SyK6yVg/Vorzm/MLr3wcPlsNVZ+15KLjyGPEA
ESIh2VgGKQsFtBM7JcjsU+6YTNNXtypWznPaUylmxpchAoAzifLSTgqLtqA+T61lQmceH5s8Jg9X
udeoM3/MKm9LJcl8vDhp1yd4pqk8FvZ9ziD0kTuzeu1lUTXkrwkR1W0G4YRNAzf89eyOHZdlCoPR
RwK1mGpImCfZd6UyUwzhwwWpTrPP/LJGKzvoIXwhr29PXrz4IcnaLUEHFuRWcKJPoYE09L7XH2rL
VWX9aL2z//3c+lTX2Uqkjv3P107yHlu/4u83/J/vr+T0LPd6lPiFp2XvxWiXhzoq572ixtp7Xahv
BpzRB3fI6oelsl/XT5udqe4rEzTE+nR2swemEUsCVmn1I+/S7/XTzNoD5mAtdwDf0Rxdj1evkw5o
aLfjHbl2BoUNBhKt3Bjv1n/4+6+de5nC1rytXwrjgj0PizxLXN2ff7/KbpP0XJnOXTyX+t3M7Oe2
UxpRIfNUmzrGr1wbjXsSaHd13hR3mvvPE/Aj+t366fUBOwCrnpQUtTcf6KmBOG88ssGFcaf3838/
9DTOj3ZExoYxz6UZurv1C9YHKjPGHY57x68TMCJFx2hOZLpQDgbHvmPG4aVxh/ckHOmffA0MgJ3j
tLgoFZkzK9VfPJUJELUxb7nFbocJUpTM/1PgWIsP5PlY0nYgNm22bpsauca5iBnQiEEf6p3TXhjS
p0ebA6jr5MczfNOce41c7D8fGT1ByCWloSz/6tAPgv6DXekxtIhIKk3l+W6rTuf1YeQmtjVsoJle
7XlnSSKwT1YPHSNN9MRZXS2Ez8IivhKiBDFnRC3VofUx1cnXdpFTn6u426UA/Y6NPFs/5Ra0u3qS
2kpnW35kfBoyD6E7Q3WGHcZG1msevFF/YQF9jTQCuHmdM4kmH60PjdGm52kE+SliLUrCRdWgEpEQ
qpuPHsNW1ChJm3D7CPXJOQNjWgDkDq9Da/1m1xgxYFz8hh9PfHqMBtanZn9OKYOjZNXf109RnnKZ
IOfg5KQoDlmol+epzx0f+BDcFXnqsK4mCJuD/GGKx8BZR/EpmGL1GHbTwZo7xmwJBrd91fgR9T3C
dkAUatYa3FTASkU2z1mal2cuDszbcyCgtm+MdLD8/1jEWaD553TM0WyRD9b7ulhIjnCOhKV1s5SG
LhK4FeTQtbypVM6QPsY0+IcdICEnJ2J/MMwZv1cm8IyiqDD0Oj913Zh2eVHTVZfX459XwH6pOsCn
obFke5pfL0MF5Wh9cJRgOkD4YcKR+bM8ISjKXOXLegDWB6xj3T7N1dfAik4WHGBiyA3726jmxDu2
i3WzpwybocKZyNP+IWMRSEjUeAun4RUUartfX00W/OV5fbGheWIvLzPEXYAedvgcDrNnvAcuQ6BT
ykgIp7BlHMo24NL+X5ydyY7tSJZdfyXwxmIWSSNpZKEiB7fvvW8nhLfse9LYjDVRATWUAM00FaCZ
oIEG+iGp8h+0GBGqikwVsgQBmQ/50v359XtJmtk5Z++1Oxz982fyz52xqksrMCDGk+9432lBV9Hy
0GTXQCgOLueOQdCdGQL/00iy+19emgm0tU+07a+/x9z40+u0mQg7UN0uQ4b1F72ypqWhTfcccJRR
hEf9szWHaRbTd2AkbLFxNO00FVG3ieF3ZpaxT2aDDsdR4Fph9MQkviBnnv+rnf8XqOBSE/cixYbi
J/YLxBS0g0mch5uJVeGXtaDD3YL/bn6jXgz4gwGO2PPIAtXQg6UHbZTKjsFI5EKa7IPSWvqDkV9G
fPUXYbQ4p6dMrs06QnpX2WeAKBFSKfyi2mdLIjsDP5Srdmwi/Y/LHUmN/Te1Jx6f9iRrJ3iO9fbB
Dz1JNDEaVdUmtEg4iGPkZOcwRxBdE5zAuKWG0tAEjcN4yYv1XFjlkeee9Co2L2QJT+txLil4rtae
BFpm+PFvf6h2fE+ZhENKgoLaNy44sTGAPqDZ5Dv7964NY4Qol/AY6nzkVuq/9PQvFpHekmiovzRe
5+zRM27Jeo52ZR7AHVNtT4nL8noIOMksGp9KgLEw2mkNY033TeOEkYw/Nyrucd+SFpJNgDpGwM7M
IxeskguANsueg/XOMHH305N+KzpMwHKcbfMDeI8JiqaftVhAirHC3lPXtKlwaqVRtw36rN+Pfn1d
cgk2HY6ZpdQB7XjBhGR78g5mYgLHi7SjZ3s5XgEAS4VQ2JWTFuwHtDvOl4caqMWeyp9/O28Ys0/X
L/khfnqOm9TYWrhILjVZC46tmZcwkd2FNWPTWwboT9UBg0MccVeC5KOjUboL+BSC6cOE7RMFufud
ZmhlVPbRBApKTyyoR0u2r0xF/O6AtpGuJrQAbZ0R1mumEGhypB1yhrJWqQ5CU6g0/E+LkfgaSZCD
saQ5aqJxt2gxw8OQPPcZekw/1OHykW2zQiz9FrjDlonoTatDBuLw9ISGcNiOZMdsyLUYWHPP4Kxj
psfdle6+Y9ESKX7/TJsxL3TOVhE08wVw/HWHr29l0KSqGC1t++iVegYht6jIPk9dXG7g8Upyq/KQ
DKPWqp+VMQ9HpsLAdmgyt8TUkk7MGjrp9+ylm77hyRqM8qq29S113ZVGOjaCj7k5MnB7juF3b9Wr
UlWvAPNYEZl39lO4sfTWQrFaBid35i45GI1NGe5zazqUQe4hC4rrRZNpKOBruhtRfKTryFoadre4
LgmhdQGo57iJrU4c8DeNmxSsWqZRsFn2eAW8OQLKJE5lMyBryrxHWRsEdHvOPu0a6CMK5kflISt3
bCte91haygEXYCXFPcKgZ1raN0nlGNtATtVSCFh+gWVDSqSxXrlqlrvwUBDesrL8UGFnKQ6jZj2y
BSA2T2mgThoEkIwTBQ0CDg/dtTAzbe0gqSbkxDuWKj8QB5Uu+sQ91k1419FdpW5G4hck2jFJWB4o
P8azkh3kGA2nh+xiWmJgIjZd5O0as75pW/RoBOwdVG/sQ3QMsHWDQ17PBK507Ha6Fx6ZDDWHJIHN
pFmXVAdd3CD6eCsC700IK78ua8hAcYN8KuuOXiOIqs2d4CyRT6wM5Kh4KeWVX2KvcKv2q4YPs8il
70KBQ3mvsjTcGE30qqZOov+181OShOWuLemADgGtHj37npJS0sA0aVbPv0Z06v3wI4rZP6DmZGvY
CcDtyuChggqBqNEEYBKgBykSbZUJ5TPJB2HLY07uEt7iFW4cUrahHm0BlWfL3q9KIL2+sTDIs8Cd
wYQxQbnCm9gYFKi842pHGXXJGFNuYy93D6PCP5vJFBEpeOMjZgBf5CdqzXBnF8braLBEwukNVnqj
PzSNMnZulsyhz3C+qHA3MKRsl809Vxwzc9el6Cto3sC2cbJIxyWRk6yt7J1onNu+69/txIFGSZ7L
IqOzMZbxLlDwsRPUbOhk82ab5peqs/qFlzj+Obxq+didXLuRAJ55aJEKIfCgFTOkm4aRh+pppKlu
w5d3FmU1iupJx7/nNts4Dg+uhZnN7d/dAhQF8wVvtgWTWQRCssU9gTo3wVeYVcvMr87aVJigWrp0
7Xr9Uwbtfc5oQi1kQKI1M0BiTn9V8yhesUslwvIYQfDbNXmSLwWjhE0y4O5wI+3F1p1xNxrTN9cC
916NXd9gmL3gZ7LgzTzwCjXeOqxjY9N3HK+zeusxP9vT+GNUb3RwYDr8zpE3s2z6nWbQQzNwL22T
zCDzlU65ngOjDYcDkilUAXJiAAW7rOTwJDWhFkmfMhC1kwz2kLxJo/J2dNxHNNz1gCYAeDvJtnkM
4RqZ+BSrxVChm8am+IgB4dzGc+V/3VcUUTR/H70gf0OCk6y0mYRJa9zDQT7Pr9+deqZ80ShG9fZq
tWQqariL+Wyh9/aCz6WNKiiGlbcFMl6dMz3bKV1s8s5GqEdULYaXGSMl9LNQ4b2mX9UkEXGyhf08
BkAHJvTerGwA/KgruILEMaCnB1/bNiUEZhSz4KQZelVIgK4JQL5Jei+/qKzf0I4fWOknfdmZjwFm
FHbv7jNEb007Y2AWji+wmj6iHoyrnNoHbXLCCxlYZ8rSZ81nfOQIgZvWMI9AoRCvBVB4Pa29wuSP
6ZuuNKBQDnKZALgTBiQJad2D3kLe9YGjpJr1SRfruvdM5CM5hISuXPqp1R1zkPtPLZq8IPXOYzP1
T73h3LfVU4gibanw/WJVK14UWifG2OkuMKHq+RbSY9SZOXgSxNUMYLBU5s65HPp44+b13hDiTDdk
wL6L8nYstLPp9ocicz71ycFkBNoPZYradUpdVWg/+uZ7MlvC9NpkM4KYaGaBST9QcpSOdgJK9oEw
Mt8PUXcAbvloOdWTLIaraj/29n0WuDwWaWRhdDfRS2XYeaLuy5FBdghc95tWaNA1z2zhSIAk+vAs
1CgyjZu+j68lN/Wi1bu3GJDioozVqnOSK8oAiearRSOrV9UGlOdVVeuQkuFtIOzWGFahyy+Vib9M
O3vaeLDoiVqiGRZWPaRrzMiJE15nlbj2U8RrWF06yA0Y341jwucf6eT+4qa6QxCHG0NxOwoCBQ3j
LGsXeqSMxh2Rvoe8BPncjeazsvRsaWJqUxQ7gDHV1i+dq6gv3zDy3fvcgbRjhsMQa9+Vd5w7dcch
EVvoqmuVPMqR+hZz5smShyH3dtXwXffJlaDEXch2eG+0YuugTxg9jVQAC9zRiGO6LCGFtZmGXxwj
FLxBZMags7v8K8p4Qjtnlk2802rq0u46YTxr9e2nV8tiRXs2XpToB1uvgghuq7XTlM3NL3/o7XVl
GfE6dgkSM2NrV+diH4V0oUa8zruhDb1bRxe3aOgJciencaUoDukFX9DL2yfkyVuCC2KcX/qRXMfp
VLfJV9xOiKSYeDTklAFFKWCCOvH7mLOr6cKuj05OlYMJl+CNgkS9xGXCVlf0V00iwQQ2PDiF9MuK
6pEbLn4U+L8jF6B0TC9sQri8HGwfyymQuZD5w2KQKN8ci+h5tIfQcfQYVSTbS23aJmhyvVwL7LZL
w9dXbe8Na9mmT0wd+7Ujw6cQYJ6yXhwR9YBQpXElZGsDT2wIEKmbcsvVozHgwN9EuIpGVgBIrFdS
qh3zef+htuS6c2Dy+b38ZD0r1qYB/gTqGhIzAGSbIR6hJZTOMgqGO9LYLJrGlr9Sg0iuqyZw9xK/
s96TmYFdexd4Xgz/x+NolIPuESXdvZa55so2cI6kITKJ1jZPzHrBXc3nHehY+joEFkCUQFDH25I4
xWXWWjRxp5UBXIo2CzkmScv7nyWSrtaFR8d86DzbOHiBEMDO6rMV4lzoVaTW0J9PXT9ee+QFomR1
3aUOeSRn7L1RE9CFCfth5UyEAHS0cJM4uYOwFdferW/ux0bAifFxEDaetFdVhTKdabgiumrFUWHV
BjxSAB81I91rwbzjGTDnCTHZVlnwRR7VuHRd2UHxRpJpCJaxZsZV5uG7ZuEtlw3924gTKUTDZAfd
jwCJq4l8kr7VObhU8WeKQe3gOuWbg5ka4SG3kDwxAmXW2BUfsjLxxMsGQLTlZSg8JRIxEMdtj63M
Nb5swZjF6IjZKGkILJLSk3vSfyhTMnVddW91AxHQdTlIA6eEf/bc2ca0/vWZBIWMcMPjnqaFkl85
LSKKjKDB9kVZ9j4v8D8P7CYLRi03mZUcIEQ8oT63mA5yTql7gukFOMlAq26dxAWIltJ3Doq9MRtm
+dcg5320i1RXtczBkYB0RHAGxRjK2g6DzFqjY51XDIjN+jT4TXKlqP2tMlu5HUe7ksOBE1usVUSG
LvK0OQHPKrn03bcAmwQj+CUOfcqZ0WXMndcrbQjQJNZ6sFV6/OgCnFwH6U2XOp/kYiVcROqvigl1
SZ8Iigcm0UmZ+xq0d0fUAUq/yN+Ae/yqLO+u66Z+4/sJh4oNZnuGUQgOVqhZTm0O9qyNnWWLrGUj
GzS7dUu3IHLgVg/1PlOdWg7MuoAw8oan4Imu/+x3D16wFcSMvZqHUR9OmR1wZcoOS2lacXAaDzQv
bsMcRlk0ybXVMbxP1IdVRfeGMTyJoCFaIVz2Vv8di1xb+486xVKHczvv8P24FkzwaNwY6TtMtINP
d3c9cUyD4IFOPxpBY6Tot9l69Hcsc69NVO5k805FZJ+JFUTEm3xNBptq2YcIwfXDUPRMOzhukZ2y
CQ3cMxIZu+0iIsdQssn8/DvoI7jskVMv/ZFFns4JU5iK18fANCQmKOSehk9wWUfIeWRsHIyAY1jO
UAreyxduwUsQpBeRhyd8URqqdwFKVnsCJY07YAp2WcKQyyHBjirwKUuAD1SI6LBLuRvYendZ1mkr
ADp0YVL61jmdZSM6lEbNVLln9DuLpPO03XqWi2QgwcVrmzVxuKDa2DbyPZW10JInChxIWOTXmiY/
biyf+tCkAkzZqPRg5jaoh6pGkBCH72nPr4iD775lpe5j+Tj0SKv1BPy+gxCUlKLtWIf1BbtVtoQo
TbhdKDLsdcMsHYRQRYPaoMAkGmk2z1aFu3PTczVUD3YIASIzhm1WN1sW/OvRLLoNXNcTx3I5B9ly
EmI2SC7lqwevmuxS3kXrnWijvNtO5aynodntopZIyhrDqm16lzgFlVlG4YsV9FvdVl+4s77LKHqJ
ynoXaoO2UOm1op4XEwYIu8xBDFn+W+GFIwlkqAjIiiT3jD4bj+tkvJJR8z2OY8PuCMNIjRbEPHNT
+pINuvoUWk9vNQfRzkjq4NrfFo2Gha1zzp/vAYsNV5/ZcaPXrtHEfziqgDs4iue0x4mtJuRlaaqO
UVhWK5PDvJWHOwbM+Ef9CV9ylq07K2ZmCl6zkSy1nYNYBabtIuJTKCdrZU/IEEY9OA9l9dmLCGwI
pJQ0NbfoxdaJ1d6lTjmuqHQC1wKhNXZvbEsPdotyt+dwhrdCm4NFuoGjtS4+0fo8hJm/IeKKf225
HCyom2Km2eCT+WR1zb6E68rBPePilFpK2T7oWfaJkosqsc0eR7wPZtOEC0Ju7htPrzk+FGitY/b1
ISeiTnTx10yX8qbBogzpypPwy8VIH6bWK0hfNbPDEO5A4IFvcWNuNUhE7+zJmzFom/1om+1GL8tt
HqFTsXDTB50B0K3AcQBiAAV9UiNebxGbu0kz7VwDK9oQg3UTMz5XNTUUsKPoLAwk6GcXyhjCg8PN
igqhZulS/Taow73TxTQW8arcWM5BE9r04cfDs2Ynr2HbaHvH6ZtHaMpzPpPXrIxwrsZAyuhtO9+h
7jKRWrMTfdhQWnT6pjJ98Fa6CDZ2WZGX91zI8kSsxwEFNdIC4VLpDBqiGv9M9G6xRoO3H9VIveK5
T3GFcLnAidqIFpmW+R3a0cPkWGckPgyhQeE5ZkTwB9V2F44PY919TnH2QMQ0sv35qGlzwwhVHbXJ
uEjSpUCTbVzHmkFhauUWFVRlIS9pPKGDc+Y0VWmuXCkY7Kvy3aCSLGZKaTA8GcxbNxyMXO5w0Dq4
guwK8ULgoT7yuo3Z0lz2p+lgU+QAx7c5ixkvkZmBSJXhd1ueRRUTvNxXmy6jlc3+uXCGZDMl7mx8
72ipmSiEOnPVg5xZOUZ4Y0k8JcPAvm+qfc/why6Bh1OeGPTS1+4M8ZUlTbLsSiBlIZtzkVAuMBAP
EQLpH0h7bgcLLr4+YqSEeuG46ZuX1vWxgKPD1Uo+uz4cUEPGD8NYJDvLs2+gC7nr0hHEM3QGjhpw
3/lmKqqUCA1A7T1SOHoQ+k7JSqxDZHVJTNuv87dTFpyqlOiggniRXo8uIOW4iVwoiCzLoJ877jK7
moVS+ctQOwThECBWuBGeg0JGK8hsYgnvxF8FIrpMvUFXgHTG0dQ/XU/wJgr3saoAYVDpVzs/1T6I
x4J+pXFF6r76yCqHt41QVWnpS1NCuYuDDwZorAkxwTB+jfMIzAiorm+V0VfLx0cwsiszpfKOc4Pu
S5Y/GHMvxZjJnoDtd+epKJ5EZuBWiF4qJcEIxNqatsxBdwb0MIb7mqU82WjTrvVa3ptMYm37E2oK
L45mDYrSdZO5HVARVgO32E4OfXL2M6T2Zk7rEcRhUBM/I2W9ay3QvglkRcapTdziqsnGY1Q2exWS
CA00j7WK88fCz8J7MUAMJVjtllYhLSjONvEgbeIVarmoskOq09TUYvqVozUfUcKFWTn6oqxLsCy+
f7JTDEcEWLC/W/RtQw+FSM/JeXK0JeKxY1WmlwEb6cXBPQOX6c7sg9eaqcumrzzQ/fmVETLVhhGE
OtfhAUnUe8K4egnUyCQD41rHP6GRu93AF6OxclU06Cl6Hxat50LygBLVhMrbjl0FHVMH3EjsRCu7
GWlDlENRnNuIJk+ttkaGr39K0byZpGkFlAs0qW/rsdpqHotOkT/7uhUcYlRc0ZyLQJ/rGmHvu33M
dJPgzWh4B431RW/MG513LFo1Ke0syIPSCA2I5S1yq0OPfHRRl8UDHQIAEPLcsRFWMAe2+G4YuGnj
yVNq4wtDXzsPXtA+oV14bDQYqoKDQUGmEsF0+rsN+P0i6mSX4U8v/dUIg7BH5b9RNWIKiWPdjvXH
dtMafrfsSYUlSgyOH/vugszrB0m2QaiTxB1ywk70Vd3yQfbmFZKlaJXl8dG8eDpAtUozjlGeXSKF
XJlaF81RNR3R6KwDevxbwskRe/pL3NvXmRY3216Zr7ov1m1Qk1pXQvPUI+cjt33G096nXqLcknYB
X7dw7iAKEt9Nt0MV903kvBaxG3GEwpUaZhQAaAnfM3mmCXMG8xC9lYj+lIhX8ERQpqpxIzVWJZcO
x0wu7eo8gf7Yj3sCXO5oQ9LSsJIvySSEJoAm1lb4EkzkF5GLTREX+Se6HCP9zMQ/+8juWtkeGfnO
vmMJw7UtHkVBIzePOfwOkvOIoEi2wumzp3OZEeAi3GBjCSy2dAUP4FBsUJSAHhy3sIjrUShwG4vz
Qg7MpqHKWHidyKDI06czMX1x97KuB6FFTuaKdO+vBN+WravboBwLGn3Gdx9rF9PDkV0WpJ0WX2Yl
AXfa2qn1Zm8guHPNjmF+DOFdYHPW6r3pSREbU1v5PdiBZuX7dXYsDRt+rgCv0xkBPE1s3G76lATd
7aDloLxz75ax65WDnGMJ8yBeA9r4KhoawdOQcxR1Cd0Z5ZwElK49B0I8Rn599Lt1L+kBSB0LZ1xh
+4l6evJPMFMeGwX0Bm/xhU1W4dMn9qhTxrqox11fwvAqCdTcBZV33Rn2K6aW6Jz5zYccpu/Gd+8s
OVy5qBPr6TE2W8URS91EEQ8GypZDE9HPrxrzaGiHobRPoPjerYYTvs1j1HnPHd0mTlHUvTMtWXXG
QnFZmCfuRybtHKE5CEYt56tszRO3c+32raQA5UGguAldOMsT6DzbK9du2141BDMpeR+QeLlsifmz
ShoxOcKlVe+0X2kdJ2w4zW09uNd1QMhcW7bws60tZBvkgUZ+lxVyBzjdNATeIPZKswroSQAL9B0A
bUaBIZAgJQxgl0rSRRgS65Xw0GUeyBxPq2DbN/ObMVHBqtFvybmoJ/lEJOz7lKhr9vNzgMd3TU4N
xDql9klXnsEfyQefyFuDHr9njhcg1U+pFtubqketBWXwZNpHq/3qhondFdRvOkNbLX129BFp2Bhi
63UmWDZR3au4eAMOjp1BledK+pwYjGXXmiUf3A1QPgaX/tUAtXVhVdNWa0D9QKidkJ+AIkkQIFCz
Pgq9vrHRD1SkcJUDKzwGwGCpWMehNquVQNNKIAXdB6OyruKRgEhmLAS+G/BFyzTpUdCWW9fXNcBa
3rnMCWjRQU1EOfkgA4ENJUNrYs2fKuVsXHLy6A0TUqLRNMlbtYo9nM2+/t0XVYz7klGROd4VvnqJ
u8Q6WSmT+pQpudD4GFMWXr9GXedI2EgmclfI4h6LbrRspeDIYHMna335LUOD7rG10oiPXGd2Ildt
vUqRQiFtMt7rUuNkV5ZLQY6yZqJca/Sj3QfZghmVK8onhsBqYVk9m1XTXvkNGYZ99mqIZFe51W0J
sFt63FpdagOfBlVpYGVHWsQDbsO20yT3sdEf/Im0J/dGmnYJtaafaMi+cRbRthnHJdsl4iKweXy6
cDj2TnPPKAvvxCQYE9vOrdsY5xiNA1W9Nq0DT7zk6xBaKUR+c0H88NaDWwM7wSFFtDUOiYKgLdUD
xLJ4W9DAW3gs7q5zb43g/9W1l3Ssh1mCApbcyB7lwNheA6IwFihkfHqv0L5po24sGjg0XktSaDVv
j/WTjSmAPxgEzS72BRwtApwgRBksMwm5VhpJhsxwvaOq9Wuk59xQQ2Nu/CCzR3idJDbFo9ky04lQ
dc1/OAaRD4Fsxo0+pi560hz2l8+jCWXLdVdIYTughQEw+QRxAC1qjWvQr9iVNgEn5aVd5wyuGsL2
Wi6D1ozr1E6OnHOYuog8YCpuMptyMagPkaiu28r/JijRW1GIVcsRPCMq6RCbwy1+rZkc5hFLEyGT
db0Prshn1TbVjuF3AHaCoa7XNIfRqoYFeh2YdxkVDkmRuH5oS4Jx7o+YitI1IxUbuSSZ1KZaRT4n
VlWifu2aO1vQVNQmoOthck2sFYYQhaiw8iOSyRhPp1Z1VDnU2NBtvrgGsARjvCKd3WIpYd3vZPsJ
GmOjZeJa5ZwmGSLKS9+qo+mAUw1URuRX9tJPFKCkgmnEcXaAZywaV3YYfWh5ny8D7MVwHW7Hbng2
XZPoEXKefaQpOGHWblO6cOrv+OhurAY5I+Ylvr1OXsSo9GOgRTvPvEPq0C9af7gwYhsXatNaAWQa
AYpbcGbUK3p4bdxDDi5vOYRUi3ZyrgvqgtYiWRiD1kb3IwDpFQA66jKbE2p34Gmqt+3E40oquVc9
Min3doT40o7Z1FNz7cCSM7Np59mK7DHEVwvfmd1vY87AjlzkLLfOPv1m0xjFlZ2aV/CrlhH746qC
9YzoqICYDdCrUC9gmvlwKetzlW1BTX2jurhPEqbxrguLzx0NKHkEtVJ/4yooAtrZDRZM4YgNGznB
5qZY0doTuDblGxPzGlwEgjFCOIGCAcyw0ZXoSQA4339uSnIFsrh+L8b8izSMckn43Z096gpvMoa5
qem8rdkW94WOg6907Xkwwrg1Jnfb8MZjFfjVSu8ISkmgGtmhuiNGNGPpoKov/SLZxLZ35RDzGWpy
XRtMgbqofjDr8MN2g2GlK0KS8xy2UG8/T2btQlyD6BEaz7ll3WSTFkOgErsk8U5ajJFj0LuYBmWx
tZvS2sqm8lc8iip8jBpUdiQ+fFusKkOZPavUJzKSTmB+bYfnqUmfvBD5Gtl1bL4oBkr1hTP2QwvL
TQSxpySiMm70VwPV1xKtH1F4dnkfhwQwDz71yy8pacwaDI1ZdmKAfGFbKhnmVewjDNEy9nNQYNL/
7ntK8z6k/u4wG0X++M7JgyamZEko3BRtWcoN3TKO43Nv9kkMi9+hcxIrMPADM2SvNotrfe2VBKYF
ffEc2Mnb7K9YCRikLRyFpaSCXrNvyTWtVUqVeEgpgidGw/CgpJ9tzJ7uneFQ/YKFvPcLOnFAzfeJ
7PWl0e1l+BFz20CBqFYYGDrc6sRD8gSiKQoqFO34gtvSfxVkyiETWEusSlfDS0/g1FjU9tZldUJ8
kcBI8j20s+SkEQUlL1l+gy4ECrAbv5jQZVABNcRURiRu2o5zSLLOPzmCpaKnMV06DQEs5rgBv3sL
GscqQUg3qOtWkfyQUveWOspdbTCLvUTyBvO2TrYOi3Ud93cVoaZ1Y1xp6cjgxb2Jke2sQ1sjq1HH
u+fayee8nmK4lyStMPDOPHllJgiL+nIv9LJhR+e4j0sopR6B0hkRSEEQDMU2gy9emSBoo/e2JRGo
y8AFNyUdaEUKb5tVnjMyYLleT1DmCjT3tY4eLhgW+KbEuqJjte2q6sPQvTMJIbSLPJ7XwhcPYxvu
oa/YZIO0t03T3RDBHCR4lHJpelvUhK/Mc1coeKO9rcOWIuC9tVV/XWbUI5LZMBMNgh/yCoeGNn0b
JV1ynVp/beLQzcZ22Ts8kXGsbmpBMl9rRCufknvlauPalhzNQlnuem14tdD/Qf3i1uf61iJyNiGC
J19yps5KJQ4SfAqbHiSslqPTFqAvSCKGYlSJROa6wXRsUnh6od973PEoJ8oaeKlKt96ol8wLmW8N
ZBIue+puhClVSalabUixiXZZKS1cZOzahRWYDJvqteXTBLBEaW08ITK0bfGlY6K40D0d6UIzmJei
04/AzK982IBRTYxUBQCZtmDA/1JgxqaQrKdJsdgpqqomqJ87iyAbktDhdDbxlYzDnTHnseTeG6Dl
+pQEwDoTm6C2oEvPobePayao8N/TYz1590aLCmukoEmS9FvZPs1aE+mKpR60oDuXqTRWtR9+o4xN
FjFSgbi5ikjLmkovX3Lv2wtXIZYAwA8n0Sc8ewh2GL60dd4Oz1VlfnuGwxLb5stwBHlchS90ix2C
lkiEt145UNElIrqyRm6UDtUxb7udNrb72gSGVmt3cdX6K6dOLinRYoiY1uSpbzGq0p4z33o/uIf/
/BTI4NnP/a/cetNRpSZa/xUJ1ExjcNZtG8NCGR4zkEepaVyKIDqr3meIiOA37ZCyGZFtXarSu6Jp
hHKGSIg2T8d1nLg0FhwNq4bP4GEaTI56uEe6rLAX8N/VHN7OUaGrwycxc8DG6g4B6hO2Rskd0X4k
PdOp3oWklkXdPYFs2M+18YVhyEPpi+lESMGHvlUWH2HFMeiij+GzXsafvFuk7VOgb1qfW7cmd3pj
mfanyfPBlJFPUoLMzDICVPSxdfGPFU/ZxOi6605J6/aXX/4wAvsLnWS/MbWqpKDOd7mQm5SbEYF1
5B815F4NMKQlbSN7mXkgYa+NKgbtm+jRmmQXGlvAhZdCq2F+gas+JyliMGCsdyYZ6o1x7Y7JgQVw
1jVN+7rkkcwqcI66th+qTNtklf4Zhc5bpZndxerKVaI5D8rA2+5YcG9iSVpPceMiAjiahvZcOyhJ
u17PNo7A+kWkzDsD7GQdeZRio/cyZiW3CpGhoYja5TD1L3hnUg7Z1ndtFCAErZQOAr+SGqhb0yyB
4K8XF0/mDzbS64Ot9hUsmrNokOFqWsU367eC/twKpgioXpy6y0GKz0QbiaKLAnBPLaPDygfKaZaA
iH789Dd//Lu/+Rj+NvgqrosUv1De/PHv+PtHURJ1FtBs//O//vG+yPjPL//mn77nL77lHH3URVN8
t3/1u7ZfxeUt+2r+8pvm3+affjKv/ttvt3pr3/7sLzyLUTvedF/1ePvV0Mv65bfgfczf+f/6xZ++
fvkp92P59fOPDzQi7fzTcBjmP3770v7z5x+Gbv3yQf36Oc0//7cvzm/g5x9/+o//8I//4z//9Ke/
/+//67/+25/+9B/+3T/+p3//P//bf/m/fsLXW9PywwzrD5ZlCtOzdIeGken++Kn/+vUr4g/0GxzX
0l1TF8TQ/fgpL+o2/PmHaf7Btj2S1eCf254ppfjxE4O/375k2LbQPUdKw7Q4Ov74P5/En13Rf77C
P9FZvi6ivG1+/sGLl79e9/mNStcyLUOCH3LpxHMg0Hmd8uPtNsoDvtn4NzmMnzb0W1Zz1oHEJQs1
f4dhTMv93aAZTHn3u0/qt9f//evJf+X1+KB//3qxnVtEeff60Y0JtYLmj6Z0bQTONpJM48v3/49X
cwxT16UnDE+f3/3v3t2kAzzqmRcddVgtIWf+gpn/BKTCssDTUkf+9Zdz9X/p3dHJ0F1pWFI3uKC/
f72GfDMWKj5NYeAKYHLsZN+Rvo0dRuMWZGmO1hhP0auwmkJDUEG8aLVXu9Z2SYdShDOrGAXwxAz5
HlUKnlgWZM7wFDzVqWheWb/IvKCRYp/87mTowFGHpeecI0VSKv/V2e40ZnY60mpIcRtsTMeGFjyD
v3mfMKFzWAYZNUAPHKC3yDIgcDclcTGI0ku2OKfZdqBO4+G2SzFSs4fA42i023rin6TLOYFSclxg
ukGj6tefko6v80tqPX/NXxPiNvghsnydaLgE4tagkwPLzCx++VLj24v55UN+2b/+2Xv/ykfv/PlH
Hzv2SEbvfCPzmh6RPOLdcLidvdseSYsbEbtFE/Cvv6Zh/MsX3PIsy3Fdm2f5z191LjlpQ4760WiJ
xWAmGRsCjlXOmRCVf/HaUKt2Ctli9dVo7ZZDWeAnK5PZODqS+Rp7XI+44joQ342LntMj158r7CUX
opQWaXVyVbsdycBTDsMBHVlLwBnsfxN2XstRpNkWfqKMSG9uVVYqJISgaUY3FcAM6bMqvXn6863k
zDm0UIiJIRpkKvM326+9Nnh7syaD4BdbGpn3EtwqNcCt2tsqMDeXBOZz6AQqcDZLVUJS90QwA9Up
lOXV3qVxI4T2146sDeyvu9QnNXbhEvBc/aZgs5nDNMPIVSKB+cuw7UOUcbGAui2cbwwGkN+lfeDA
YDDuEdgQH2w314D05sSMcfhkDznIZDd9Zk4jXSOCLHDF5icGL9N3CNHr0zIDagCBX5BJ9XuuODHr
tSuPLsNaG4ssJBN6VpHg30tukFwGG9a4W23E2X7WPXV63k5u9CF+jJlezm02zSft5ziTfH/nUwgB
Tf4HMXekFH9TmsH/n7qU3C9qZU6r6nzxF1J+dXir9fnXeqfclk4TLpRtpaVwC3hNuqM2CARY/Y1g
UE1JWcN5qkvqN2D6evO641T+tsFRT1ZxrEkUuIWxsy8NMvms3Y9nshyhwQizMxU9ujZQLWPV7N6+
yq+Lz/8v6YWmjBuHCdaxaZ7KmBL2VO4cModXE14+9HJL7qW52DcFHvPbj5VC/H0nMYKm79tO4L54
bDuPSRT3QCgHwBoJKI/rmSbCyT28/RhXZuXlc6IQ+XUsi2mpvuT4lxMjOD33Hnwjp/OVm4is6tQu
81OcfewvMHiMzx7sip4R7czyHcUjvoK6rpubJyN8AhyxAMz3QceLqIOsAtN34FMHqCsxx7xugIJv
UkSfk/apP1Csvon7Cif/W3aaUKESDbNBOWuCH603jCHYeEOxTSUbFO2HZ2KkP+ytY71YdASklKWa
UWSbTGZ6af3yDgxOQxP46Ywi5CrWOU1zUJ8jfhNIjTaHU49tSMstY+EGh7fndVh/Rj+6jAHla2o0
zzIDMhcd8ig1UM7PASXJcCCDjmga/bvKKLZaMm0QG/q5/qBlX17NdRmhCwGOaVses13/eXaV0VgR
0gYDOCP4EiLQBP4GLBQw9CgG1eV+c+c/+A3WSzdlfWbEA+3Ij2zX1tb+cl8qh7Y7gvTpBJkE0MsK
ZCojaW3MdvY4GscazEmBpZOMe3ynxhaaGDrff74SBzPp86jTffsS+6asya+3WG8VhjSuMaTQpTas
nfrlrebarGEpBw8naExAVRLezq3aOQOr2c1cUX1NtlmWqLZccl0FeQrGpAKoAv8A4AsPA/0h/QyZ
FqdWwXCOrl31KjcgSCogPZgGFKuUGeC128LBgBA4l025flC5IB7cZ6fCbOV3XXnZG014m+X09MQH
fRr9rTvPxRzZ1vq4aSm38n+k2dFqQwi8FOnwbZreMBZUZPFJnvMYHBrIKa6Zz6xjWR0XNdgYz5b9
kUkLNzIYevHZqp/00ReunVaaZESv87OGPYZcWccqtvH0rJ+OELfL2dzHLQOw8KqAL8/0r4EJrSZe
Ho1t8lM6zYnrW7mHZmD4F70GTYS1TOi+S5GKhSo6qpuG4WPqgtv0612AvcLRILDbVqAEqTtOSXo3
Y1/1UiOU1XpcUZY0ujOJeXJOl0tA1+j10IcfvQmbz6auJ9bhtflkMrC9MTO+GK0L6Yq1kZ21Gbf7
323zS0w0hO2zx1QUZLeBsekeqPfGYvBQFXrAil0gAjgeKbT1UA/m5YbpUhtwXHsH5PLA3NGibnfg
67YVo4vqgtsLEmKmpQeu0d3cQvYF2xL1YGNggqvxNPMWujvoJm0W8V8NTVXA+66uLC7qzAwPHA/c
rNWjlfsiXGuDj3eebymPM7sEZ9d81gFJ4+QQLmnxHnpm8Z8ch+uRYyndZle3NAMatAFwgyNyFw4I
vZmRKsyNGRhjYvbPfA6lkqMBx62cE7nC8fivBdr8Kox2PkjRuKl3RnzeDZNNMyAN7GJ9wU8Ju/fl
BRQhl4lMODN+z0dcILjj2AK0VUyuto123fgw/yAfd5jM5qlm69rlGaVpz8DvES0umMdUPfK8SHu9
08I9wB4cWxJBAsbOA3Hj85xteH2uaO7DXQ/nuyZoNkln0brtggyjO9R/SrIK6AHugG8cdX3PTbzX
/cozn7n3Smqlq2zqqJhOD91/c8CrScCCJaaxa0eEq2AWWqYZ9BsztgDyrRJ70KdGIaas2lzAkWnt
RU7rletu8eGl6+fyo0R5CvApCEYCj3mmeCTazMi09i6ik1LjlOhrObKCTLoEn1g/uaZzv8DY4I2m
CCt5l/NxTnBjRj4jLrj4IqMSAHDZ0GNYbZ5r54P8fYU0UjohR+Q7D17/n2G2KBMhpZ1DTW61TXL0
QJLcaik5pHqU0fcZRT3dW3k91ClvtdzW9klmg/1TunCENuT5wi2G3m3XcKP5ilwvmfQguIfLW9pI
isQ4H83ucU73hgthNY6pnE0orORknevkVu8ovRbgremGSgfqd1eryMbghN/wLJuYRtuo67FKqNkd
9G9ZSyI0fAUdZM/7jni89KJCneDdaDNGnlWdm90FbaHL4jRnpqULqZAz7spjkGR6c2vQxQZYFaqi
Y9P8kBzJcbad7Mhs6neMGdyM+XO8VE+0Dj94Y/S+R2VHpX03ow3t1ntwSMYrarwGaBjcEZ2T1Jds
giRe5nuhe1LnrXfOAJdfEG65MlJ7xCmQPOHdL+59EzLRDPnVCxWQ8wIqjRsIALLngahjtLOjTly/
6RXu9mpG70eTbu0zRKeKu6zp43xpqTbbW3MM3rt4yl7WHNqh2NGzDziUuIOmosS3Ts54fQqb4P0V
uTJC+177EXqgDS72X3CeniuPCUzZN4PWI/laHguS3yV/hFFL1Ffcmw6n2zQKeTkmTFjVsK9MutQE
pdasHoPfWJ5WW1Fzp4gcmAG/zfrzsYGOH+jDrqOIMxJYGPbz4kvudUAKchQ4U1Pf2txguka2Bc1+
68Iv3CwOG2de6miEnky7O/Nfv7EYbOTdxiHVofPfOQcxcb317voUtyz51J+hnsK92AWKcv1pyqCJ
6Bh6hQMA182yt81mt+AR9xH20Fn2iu3kc035eQdXxR0U0BtpPN2qK94qBPyyXBUmb0mbg98fznLc
kuYgo1ghJUxS2Fw6oeq7g+wM7EjsB43jALgn3OPZ3U1Xsczve26vIj3FkNpmEFlbSU3pYFEIwxqK
v7Iy+RWLRTyS0oBQ8b3LglVnWE3noIXRJekMYKx69g4BSXL5EBbEzhisAgIuGIX3vWvtU4Z9M1dF
O5Hk5VYn3cMD5IH0Tb14L+2hzV3dTZZrEwbL2143HsP9tp+1Bh0v3awIwgqbCbh4XPYLN6sch2Ds
e4ceHgJJOZyyf6Z95wYyhqhiUqk7aWmpUkWj1ZlhavlXmbjrgIZu3um70h8R3ENG+BzTfagA45K/
k44u3Gc51Piw2mD5YCmCOHVP1JQUGVsFoSPiKEUFjtqDGI9TlXg0mEn9kO6RdkT2h85c4E/9H3bB
ehnkytn8ZRecFyETqerAKUuPqSmo8MTcECp1CZ4RnR+QZQBNu2mmb1Df3eQtxVsmQgPwffsgfsuu
RCaI+BDX33ItO8QA/dPfja8+NEoMpaBXER3GgesuJkQnsk3aHK8m94889LTU/uHZ9m++Ns8Gb+uS
svUDGsxfPJvel2QGb3xSPC97ODm4CkxXw8YMlPTJYzioFQmzYaA7OPu338B97Q2AK4WKQQhdvRe5
pR7yLzeDdPvUhuw37mSUX945UKOEX9eIJDmRoXWTU0Y4hOVBKKABL9GgTwleXHDtoUSi9Qy0TzB/
G8HRc14063TNN8j2blzrW1eXu5QOEL4SkY0d+JFJkPmna3THty/4uIyzGEifpVzIEavFxKnB+P72
Ol9moDlkz7Q9IO4MxHH8l6FWB3iiy3MfvOnIuCv3KWdXL+BB2qLfFkR8Fl9++4m/h1E80fVdUg5m
9DMh/2sYRfa/ZIyCDd3w5B1j6qxsWcAGGJRd335S8MoZembken4UMjiWDMQ/b5HjpOY16MYZ1GlJ
0uCbEZDng6zSaW9LJqnWqa9TgVXiJnQocvfxfvYqDKp3hKL0ONTeZgagoVy54RH4mu4hpofFdjnb
Hgafetgy1pcyuXuwMdcgzx6vE3xxGFdLjzhoAxmMCcfUz9SK/s1ozm3oV4+s2m/7rfZ54aFFWTzC
k2fT0cSV4HXHVpg0hmMyIFN/97lRExwtyqO27T28cVt9a31JZQpIFDndz/NCsxGWX1gWo25uqomn
VN6hHGgIhFwDZoM/Han3MpGkW2SFnCoii6J4udGhdb5M8TBNJybthUy9IYWmTZo8+kK/VTlETvON
5EhbWEW0SMJM3PvGnXmJ97HTfPQhWQ5qvLvr95ZvIWYqTMAtsnOS4pHy4Ick6CDkgz5t+gYCMqHJ
u2MUtZVfD+cxZH6hCWsIaurifBtQ2DXNOOkwUKUllcag7nS4A+4lspIduo5Rrt7B8C18434bcBZp
6h7t0j+EafDQJsFDEoO1geGHd4KhsQj/IHO/p1Rcz3YpLaHXiALWa/tLImEAvM2g2WI+0WRFo9pN
YH2r5y9l+ll3w+jhQrL/VPh5xZ7omRxPSKIs8NwXojAXcV0EIR0ISnbJtcVwyjetiFCIipR7yil2
KJSI6UyMKZda7Z+qBM5rAmlLz5CtdxH+F2/h+snIzPVkJh7/XgWMo2C+DtCJG3lQ0qqJ6ZFF/ikR
0J5A9hLvkVvAUEcrDujUBHuI+ZtoGO88b2NRu27Xs48prhT9U2wFt6jPjor8leHj6RY3beMY1LqK
p7d1i/fqUgKHEiBRIEWuF0vJLWhC+iaASJ7OD1nIoYFI1UdlIM16Sb0/t1WagxmaxDXeYUGbjAnI
6J4RrO4Tw1y3DOTk56lL5RvE1gPEbiz3+tv4vbG+8peBXj3AS1IjpNzcssDVI8+gJI6DBoELw3oa
8nI3XL6piOjW31NZpFta9/YF4n9Ji92I3qDFZDOdmeGCEFF1/EN2zH6Z4pUGYJr4/22HtuuXO31u
IvDH8xlngfDR9cQb+44UjTaGSF5RLSws24GMuiJFXTNFCikBuP7eENHJo7B8d3Wu8Fj7/D0tLlSy
jPTj20f3e3bRpYAb+BgZLFD40q9J/OJMqeo8nmqS6iNT6NECOrA5p0vocnl8+2nua/bu18e92Bk7
qjwrOYdgTfFG43ANk5XgUxqm9p6VhqGUqJphSWraZr6XAhyVZa7wJ0gyClzNAYdcaT+vCW7lftqk
/7r2nRs/KSCjxKdIaRk/Wsb+Ov1VmO8JreMRWYZ49WkeiK2JeZSwVBYwaZ5bTsKxnr0U6l6+yk9b
SXbz9tKd1y4FVyIIyYKblu+8qNSYfggatq6n08zsS8XkzE7azHeK0tvuO3NklJpSJVMF0Mu7FB6n
nmuq+P4SkLHBWXetZ/3A0JN3Ykso6snfszuSXDCaKvgssIIexQHtZw9KjLGhw1ZJrDwpP7y9oODV
q8PtUQrYwTt9kQynF7GeA8CEdOfQwIK7ZyrYvn4saOf14P4IUJ11g7rh73jskjnpc0nkkI7bfvFI
6vXQGoDmYlKv536TnZPmUNyf5MeRs1jgd10G93AxsfgM9hVGd/KfDEKhFncSqQIORvnP30ufnKEM
HPEJpB8b7Js+u+mpFpHtk9KQg3HJvs/0+kEqy8iXn+pALqfqw9fPC13G05NUhXKp8jc9JlTPS7fm
VqU6BsbZlaxQ/kqOxypBCQsWTstqztdxhCET11R78M0snl+v2j/5GK+FI55rmg4FfgvjuZYFf9Ew
lttWRTi3M70V9GQ7TxFFSeAS0qeFqmaZnJ4K1/XtM3dfFpml2TwrsAgGbFzltbj1y3PNqCvtCPay
E4Gl454ZZdivdVqlznST6+WvS0ILM+ZLfP4ByXMl/5XY0wWWMM+8Kje378jXcc7K0+m/ACFP8zV8
yKC7X4rPYcvYtPNzl9H3kHU3H7rxw5ovNsi3KRtPsLlGW+TrhSVQdfXtpdqWdNE/Y2/WigeEe+7i
Krw0agz3rDojjiGYn+19FpDM5WHtbO6lehh0cafMu16EgkEDgzala8OinDeQ4KspfPBvKLO2MeOA
6fqi+5OKFkn6JWQUHXwpRGmq2xhXuvaKj8oISylIvveV8S+YbzZKLK7FL5I4DEhaM9ytgZCTOOFs
NyaazKCXMgdnSqF2Tf5O1MRJzum1VLHVLaaPe7U3Vw+Ve/3YkCRVOlbKRYp0CPOjqo1K+6k6sr6Y
5d/qUAYCTl+lEXJGqj+okB/apJXCfOsXFIKpGduhxWjlZqecqhKRMm96lBwrvbWdeXfNJbydTGo6
fN21f6bHlYqmwmdcS8rP6HgItpREWSt95G+0AR50K9YRjLYB+V3zV353PnA9tnn9zByJHvIRpSwD
dkfP7XA9VIpRgFxDhW+7HxhqelTWE1inyvRKDwvxoewXbFQ3NtUCYSCwzcYBYuftEoF971zIyBHg
Toeq1JUABFKhmAWl55TvE0ZACWcSJC7Zu8Hjve8iOTYCcla4Os2/VLRQrVWZmXB2t8GxGOnFq+2T
DXWVztEABSs72HESyrA2xWPBzRA6QZU0n3PT35f+WcktFFTAFgtvoeKmNH8aOD9LRCmFLmqn0v5O
wUXl2JRV5OKuGIxZ7evaTxST1iZkDOiIEYgGcqxr3AebgrkKvIhjQTgKTeFAIYYCQwnSQe6xfBfZ
xmZhm2b+7nHSl2pjpfUfasXWa3YFwYvI+lDZB6v2T+8pryF9YfQZgepI2FOR8yT1r5PFi6LOIelD
f2TGqk2U/6ihKg0vWJfym+IbAyaCt3XB66rAtyDLskGnmS/TcJelc2l17OZTTg55YjoptRFGyK1w
KKWIwZZwPKsbgsJ6++FOJO/5N0UUeBRhCStRuy+8a6MofQCVZF+M5H8rcoYLWNfZSuMqk0zX+86E
5k3lo56yl8rplAh6MF1yMFfgVPNONTxl4YlwlBP8b9BDDNlYd8LjKO6RNPlUY1W7yDtyAGgtlV1W
px4OUHSy/ikh+199glfqRxTT+KXMuDJqCD8FEdd7SZVQbGRq4L90aio8KNkId9xBGkgohp4KZkwa
TXlUKXLVLKW81vplaN8p1TaE7l16pVKEZ4B61C0dUVR2d6LJectctm1VwOCNLyehUDnXJmPetE+r
hRj927FjcUhTzJgxi3IV91fO0hlGAj1XooEOV/LSJ4vnt+edakCqsysnzZh6RuMx+VceabGdvBAR
L44lPgUcLsQVFL3RKNJBF2To8tgMf+FEqPQitB3E8rS8dQfZQplJpl6uaX+Ve0ngQee1nwp7r8Ke
jkUC1dUk+Qk4dRDyhc+VD2EIGp49Hf1581RemDmKi4pS69AFiMNa3MFe6Ly7GdnESFq5cVR60sUg
KLsfUTsg01JCWaRSsPxNy3W2epEy4Cj+WsgrVsNBC+fnepA+qjLJSDiYpwREOBQTkMg+r7q+Dh6u
fsHYvvmjxacvbLJeXIG0SoyQFnJUJEZZlBZC8wbgpK/SSTItMim55d2uej6gDbndaSeVmiYlsA09
79YMIM6CEWy85hD0Fkdi160HQ4+KqhB0ruU+d4KeMkVtEe/2yQ4XrrJpKEJMiyb41JBSCUvvViUV
Ngk2OfS6yFhxS3gHsMoM28H375+gF3qnSa4q1F7aYlsCKOvK9DZbQELFnKD9szRFRVUFOLvOj2tx
HuiknBoj2JdVv66VHhioOZ4DblFuxt/od78NsR4q8646GZKHiXnpVXrbZ8bRWJiJYDFHo7mnYfum
qWD24o7rNy68mTAGBRkkBSo6wgtVjdmjOhozH8Rgn507GNyPaSaalfGocs9qSfBSkv4g61+SK60g
YU04EmH2ZHhUPe4ZUuXgTfUUkuie2ZXDeafv2/QKq+BRt+UWwol1666tfS+7wyxj6rD3SnGj7goc
vJ7iJBM2NxZ/dIOPZ2+5K6rwFnE7FPjw+6mx96qLqooqEy3ch0ziWtBAVM8jtRqLmikGUDU/QZSg
YN8KIZAXHy4eBL8eBHZHmyaaFEfd53ZqzuQURjdQd+xUoZEUqzD03/CnkUEcmwN1jILbrvWXuCgC
NgnloR2WI6CLY4BZ9JYFR26XXQCl4o6tlWJ8A8kLGSI5cXLNpJrs6T6FfClcGX7gikINyjqpoGmT
ibgud1PxYJ+W7Lx1g6fF+gS5Cw0flM5wLdqztc/ICFzT4HbqWfY83zP29Q/mwnnNWkRCa0cRSKs1
bPvFRU/giDQdJo6tlQoiGEAFz0QIQrW4zyhrOQExGcIIeIe0q6Cf0hgqHmM0LJ/bje6RsyS1plJm
RZVOclNTUVK8LeMv3SolWuY9nEQQjuLI6Gsp5AZvryh4LWmA8aP6Bbg1CNd03i8rOjvDkDpXhmZL
KzfFnilqJEd+ng/5FJktJQ5Uoxe8TPmEjOqBUArkTmSrWb8bPFcWUAFiJd5U8iTnNLCeBLdB24EH
bYqvckplqob8qwMpFadOMU2esuyVNLiSNHVgHC8X68RoZjjinlff3ySf9FNhKzKfCQivYnNZVmyW
ZF/1URjJ10Jh/WiG0BijlGqq4y7SyDXTq5Oe4I21xdpuVZVlkJShQGrj6d9tRFKbqdJRs5dLaAV/
cr5ey8b6jgv8HnoWF5/jn75XZnqWzchO89Tl4/b8Q8G4e30CuWzAOX8xNeToj9nYV5/pg/cErM7/
/BfAyySdU/w92zz1pveB9KTJxq3upkeBljOqYkZJI8XS3thVWW05u8LrSqGmNSOL2q0TFu+mrv+D
NLmvSZNPPyoN9m7gk9X/54akGRTJSzexIYQwEhcFaDLjmUPIA1xGoe40+SQlmm0UrCmqFtJBXbL/
Qh4EXQG4qZyerpAVkFamvKyoR5gFpTm6AmjWgOYdf9j0b+GryJ+aG1wGbuTqBKFpiUm0eiE8pb6i
kvozd+UKUPp8Lf+w9NeKYYFDWpBTsSMzeFF0ZcxHMeQRpSlExoy0YHrtqcsJvz6rb8H69rac/+mB
L9zcuHTJr7g8cGJiXxV/5/+65KoaksxQTeft570WZ/y6QPufR+vY/sWHaYF+RYoxZIVcxFyZIKVr
LuSr337ami546cX/+jjdtF+0WDzO3pnWuUVFbEhX1sJxn3rbpoZzDqy13AogrnLYCIul1KRrovxH
HN2ruEyxX7pVhkSRvZzWt99wLXv89oY0jNAD5KrT58WJB8ZYMvfNWk6e+22Zi51qeY4dn9YrPqvq
Zt8slNeUzI/HEMaHv68MMUN5unV1ozvCkBwghCRz+ClsssR14ct+w5f5QOXPIN6jQXBt7PGd//Q9
BAdWAESGCpl9vpMBd2lai5hSrgKfun6UTtNFULL+7RXbr14BCPYprZPo4c8/z4TSTGG6zO469RRJ
VLtQveLqfLu031vy4VpwY+Q7LSeOy52u/jV/P060r2cdrH7eUdlMd/L38SW+yYMv6ZUZmpRZIhxC
JTzj+uhiUKnEvf3m1isAXPJ+KCTbVA7wNwDu0pa+UzXcXlkIptsbeQtQw/+ZU/Le04ljJkcF+1Ie
KkLKq9FJCvKlUNBk6pEsmxIwGD9gjeIrwd2Sw75Asy+/Vo6BokwQZeTl5bc1c7nVr8ld4KuyUwo/
9U8FEgpRFDfibWNbpfmEyM6JgyrwNgIw6J4rHhCwh74lKGAxgXj9csqWa3EUjIH3Ea7Iy4vjeSjX
MFvaUsqOmXT0DeN+qm8H609OnByGNKWwXp1NlRTbrpyhfGU9VPlx/aa+pu/BJr9RXsX0sf0qw7gr
yJePXIjF1txITjxBrYxf0j/PETuMI67lK0QiasOnkmK+MFEUl8pmCWnq/EEBrxWB3+SR7i3Pp6MH
Us8X8phFA2OPR+RRjqisorJQNkwwa7qLkxE6Xlgnxf0ONZD1XPDF/Gg91eYKe0MJOcZMSwh2Qweq
6MhP4DYs+RjOC7dQADBhshR2k+PSV+OQrSM4UJjYl7dW8BkjQB/p4e1b/KrG/2WBL8QvnvrBs1N3
ORUNo/AUqMTfU6iUwpKSIJW8P/oar1bmQjOiQxwfx6Lm/E+Bt4qAcaotAu/VM6yXMYOVoJDzSMeG
3dbzDZBxyUZVA9UZhrDfdExGRXspww/YpaPWUKUug0guN8ImmAn1aeqNeE3wqNMWvvyplmi9tkeh
ZXMDHNp8IAP85xsXFZVG14gYDu09yfdQJC5Mm/I8Jn74RNitVLvSkfIPEBedoEBAknglzXVvhcl+
+/Be20u8cocChOt75m++IjLN4NLLBFrmyvCYj8Z7N2lu0nZv5dHNcOIoXYRx8roVAJ2RK1T5rgnz
nSrSs1vshN6IE/twVFmoLiiUZCk9Zt/ffk/2Spb8hSD5Jn09kcuMEKYMvjz1fMj9NCgX2Fbb/eQ1
DFEBBtJ9T8d/hwanV3b7xmAECGN85vRbTuHWwLrWjADNy+9W3+6v498d7DNl5sG8sRuvJtps/pwz
Ds1IxsMc1vuACReF/z4kBTNyOpHT7v34Q6tqKkQECUwGvtvuhrTdRdBsLFF9Q3M+GU2aFtLLnhKI
l925yl457c4m9ylqTrbQLsZDkxlIdH+6ZWjVPh+7PfOgPmkVuf0TMpPBzRy7EHVT3dIfc6Fja+Yp
V2yUHdFc0G/nke9drMeBeZp8bud2JGq6/ZJMB71k20UMhmv3Pf81WsJti0icjpb68imIxoMunE2d
Xj+SOTDbW/zht+N2B/PbTivWb51J4rjucKiGbgddEjywfxdWAIUq4syPMMPmDsZzwCgwVfYNQdYC
WQ4nUjESSntKgsn1UggpcXGG4qkE1RBRvxS2CGacQ97oxXhhwlJr+TuGD5VkG7tTszFp9BilzbY9
fyBWOloUFksGl8VLRA8oLWNTu4vJ387OTOcjWwwDRJFkTKIB9OJMh95g2y4Z0wJ6ODbgKuOggrq8
P3tM93OGTzrqxfGOV+a46O9hld9X/fgpIDKAMWGvo6iYNekRzw10wFj2aUVcQAOrj26M6VC4oqZo
98b4oQoZvc1C/f5MFNrCQDofEjaFeuKRtoqjO296wFkhe+Pm2FZ7PsHNsz+X5qPHYsav+cJk9Orn
a4/FGXLA9C6xoX0bnoCBbLKw2adZt6/y8Ms8Lo8O0bCxNDcMad5ZlSHK9/vykt/p13TDZvC65+v4
dCmmgwsyvH6khkwmhrvXzge9QmuebyY3op7U4LwyZbAjncE+X0rvASAoXHW4DtwEhz/oq6P24GLB
9Njt4YaE/x/u5wpoInfeuZiPNcHTwN/Jx9Ajt9dv0jlxo6f5XDeLq5ZlFTyJ5xudmP57qf1jNy+P
Szlu8U9jw/9SURMIp4lq75OEDJcL4MXJR4o8C5oXMoXBJ69htHJ8BNh6388Q39XFj6bhmvUwT3El
E9c9JuWXIv/k6s3ZH32HATiw6M2H7MyqkJIzBwFjAelMksbBeNDZzbARRsCimXpq/qchYZX1xj7y
249MFd55VXEX6rT8/K6G91r6xp+/OAbodNg9E3p8mJ40MncaAtsmSO/judsPjDVKLwzrmZu97qyd
zacy6vYMFLnXyrUjTGsmJGAg31N1XT5IUNzmm3Mt7gzwg3qt/g5Ok4MBWFT1p4sL0QnqbPZuveu+
yWm64RoE0+PZxoBZkKmzb5J/qT+V2Cu48MDpSJCHKb+T3hoS44ZpFpWV381WBs67WYsBjnIahnNc
f2PJ7/TWWf949WjMDZwHE9UwcTOjsoHGbOR6N6T/xoN+vOdyuFxJLdIigSqBGjBrq6JrmFO1HDrn
Mf7sMfBBetGerEf93nn6EFRXCIeIB72DtCFh88YgGaK7RDC3TeBN1yevdX4qhVqaAcOTrnCa8GYc
cEnfZI4spikEJ+f8vuggE+ct7LGmCQG4FbpZWrPkqoeo8fbM3D50tp6l03az4t6zhu1ynR9JZ9B8
/t1hZNoctqvOm1wHDbGuWW+hTznX/fpmzszVRjFp20o7eMhMtMLeNNujV3U76dm4QNPxE1IMEiHb
b3d92e9dtLn0r9RRWEJjiIrKW/94acbD+4iPjysCgfiDzntCpUmtud6XaIafiI+8sjUCZ14mVA+D
YajtyAZk08GBgtwzNi0iAeleQl995ZNbIhAg5JYoemNxr92t8CF9hrVKzc8oSenvukhBl/Xbnh/X
pXQhGHK86SB1HHLu08ilWrwHnUiazYcYGKSZkIK3v5k1bmnp7otrcmAsDCl+tF8+nYKMCwvC4szG
9/F0qrmX7QKntOcdxyzllpkAyHitujwABB9JEXnlD+kHBhcuIEqTBPcI+Gz96BcIByNNx3arBZTc
39UScFfNBu7Afjp0/XBqeUI31Udm2+vBLLuyIZ/HTiPHqzJicJhMhu7XBEu35ElKQbY8rdKvXtQ9
LT2T24qPC/Jx5Ui04Iqyj64J+N6NXAgdp3SZjFke+g/pkt/LMOudimB8hOWZMtG0M6aKPGt+byE0
uoYDtFXOkt2tgsIsngjUUGzer2avB5vb+Q8N9lAb2LjNfqbicna+Xrj8Wd29c9ZFBVynAs78aFTe
cHxazP5T3CyP9ey9M0McXs7cxA51A6nTKLhsXOfk+AcmWwZ5uZdI13Zx7w/+cfHupwARNXz4iIsZ
cmov/hFcwocxdL4M/YKmIT0JewiEwlwSbHMXICpYTp9Lf7anx7FidrLVkEw0IB6AdMPASnN7nWR5
rPg9mUltu4z8tAyb82a8KxMgPKG39T5JOLXDseM9TLhd60/zyUWJuqEDFMuQ949QPN9XJp4oirGA
B72awuMMCgxvS/tE7HxbxF+0asbyHCzeQqdw4aR0fWTLpVlliaMlvZcq0/XVz8jrcREJXffzNThe
OYKsNnd2u9etT1DfumzSJ1VaMNgW0WSBUg5ZXtzJsBXLcLDVvLJ8M6/fryPMnbj4t9CDHTMcHK0O
6u8HqZkSpbfCPY270UKrmw8MZry1rukPZvI9eKVLHib/HnbZPfoyWDzwGEjgNb+3gUw7w0f9kwEH
8AVhxblD9dhsxgnUAotc5k/+ddM78A6302GQfLE1fI6Bz6KHyoVN6ulRBlEmyGc2iQPRQOzPMEWm
ty0gKQWm9BDeLFN2zzgcUpzzSQpH9l6Sjke2Y6rHVhf4Og6itnwYzH81I7SRuABS4XGb3UtuMgxE
CcmbBTGkZMdhAFeUvm+wPChsHxdd56KzkATVjHvSB68CiT9iZWemO3S7KXKPo9UfjMg5JmN2J/OT
jdW9D5jYZC5NPS4nGccLJCxl3e/bisk1HJg+kxAZhrMfWeu905WYAUWuv546x/fn2HrsZvwapLHL
ynupdQddFNboUKO4x2bO9vwogddHMUvyoKsBUfbNOLS7BEIreeyLweVGjBwmNN3ACuViV9IcRFv2
V3tGxfDjFL4haP33paKp/Dm5nE9eF9zCi41KgDP2qxapN7OIVYZ22BZyVbBKMt4jelmWasDRmSgN
mOnXegyPRu0e+zNdepH1vnhYUGfB5D5oaV1EXY7Tl7d/Lcr72sruc4ySNO+6I1wBOe2ubx/JkT8o
fCoIlOU5yfmSN1KdF4r5XxXd6N2uLjzC8rRlwtSmDOE5Trx3bNA7Ruj9a2Tlo90+ODHeDmbpMvWb
oVtauKwu2wTyUiOAK24qmJELNXE3lCc/oNzjXSChaZx6k0FleBMk54G+PiO46TzgNpHBONk6JJVu
MRc2aiGzbt+fcz7Lt81tmPs0bA9MUs7gJbkyLPimzfqTwbjssafZ7MwcsDi8a/2ZoAweVppuGR5C
lXahLdGMGX6Hm4JRXrg/MhFK++Hc38u0haxM2j4pr0xV/D7jImtzIje/i53xqYl6qkrtvvRwzA0G
FpjzZysiv9UXuJ7hKeooSfkRCed4bC4U54cvcEMeBoM4raXuf3W+RLX3xYzHp74DTozBPXNevgE5
oJ2a+7lGBTCGDI7ecNrlVXWCuCrnTKbPeuP1k22jO9VngjP/e+YPEPfGyV/tUh5IEPiee8zU2szl
klskaXJxWXsUucnMj3x+lM1XOAFd7508kKybP0ej+yVfMBU+Q9VT2E35mKv3mCfOZwMG3SVifLBx
W0JNctOZ2Q+7BPKB0YRBF8B1wuiJnGiARHg8JU+teXsp3Y25wOzcQIi3rGo3nlFY5vQ0haSZzWib
zJ/nHkLZ2Evf99Xlu8IRH9y2DIaHXqIN9M7nUhdTfp9SZe1K7up0UAA1lD2YzWdpL2ln/fTFdI8F
0ZO0lDSWPkkCHeH15phYGRWI0mnstW7agBxnBc7S6D9Z8Fc4TMI2p/5rlIQ30ozWZfwENcCNYvbS
84/SftPgPdBXDGHSjmEla6S3BNNBIZyMQO8xtBdlMad0VxbhTQ6p3GX8N1yxp7afv3ex7IR9WBhi
kc1Pa3TZP6b94zVWNh0SS8//YiopgaWQIyv9xeT0H5JmeRuMQPpiO+YjTNa7zIVBuGzL3cRQd3m/
lzZ51zdfqgy3NIs/okOPlgOFqQLixkhSIIHfayhns+xvOc7yt/qgf7q4tMSah4KPv16yeyso7+X/
VG329VotjzpRkMKH2NvLNQ1vBzcmrJ8/O3xs3ofbyf6cD4wdDqenLjYOcRWzo/EuDOq/k9l8zGqy
p/OwaRk15SlW4pRkfwYLgB2DtpWhgbxQ7Yp4dNhofVNGKU6KHw6jFJx4yDaLka9KvSyDowIpRV1S
YxTWTvY8f+4iz/68TPFBcUwS4g+RXFj9KuNAIDie5K9MCaZFEXf1Hyj+4YG/dp+ipLyDTJzW1GFP
3o3DJpQnamsIL7Qd/vQox1W7o3ukYkZy7WlBqg917BzlBcgzv/QMSVjMz0kZflmyBR7rCgrr8SDL
DVF56EFN5QGvmR+twTrVbXanI536cwFHL54BU9eMkkRjSoAL2XDn+g/KV9SOf/SCmhZjCEq5tvL9
Srwfv6e9Wpeuq83Tebnuv8nqeRF6mU0JDRxHAsIG5z2myasn+pQXRbnzJF0wMKvn7UTcK82sUMCE
JAp9MKFgxl+kMicB64IhQbe4FT7Z/zD3Jelx49yWW6kN8P9Igg0wqYEUEVQvS7ZTtif87EybDdgA
IMFuXPNaQe2j9lS1iDpU5ss/hBSC78WoZulwGiCaewHce+45wMQg6rxm7UcASnLISCDVB9wJMvOR
wvmPzMOajYchuVCrWDnFVlzCCnBaoWsxysDWFMCao19rWlcc0RoXH7zPwtvTL1EIonkkRtcS1bVW
04tQr7kiAnBurVnXFWi0ZpZdSDC/InmgEITc+wouAxj4Ggl5igff2sNaK+YBB3V6Nt6DcEcueF1c
3w9DUNYa0f0YkPp2mdXyitNY0yevuIPleU10MKQyVhYbKHiu+YXTPa9cfv8Ih6KyENxDa+YIqf63
IeV0XoYc2iOvmd0SHFghYBGolqkgq+tAaWIBkX3heZBSWP8MoD5Q8GsGrGRPYQqFOCTFdAaYKxI0
axy8HbLb1xojgHjWdN2Kv9vMDb9XPREdf/MaJj/KnjZRC5lriuQwbvjzlB0UapInYKDXxJ0gMAqU
agLcvCYRkI9cc5DhHF0GuFxAPXGtsFvLA9bqohL/Y4crqyzvFOiRUUO8/gp8ZfInogIP5/hHPIBM
E3nK+c+KovbHfyIfvK6vGZSGa/UJAfIBRbXGKixRLIchxUnrE9R7IW+IygEQ7qDwoX0dzfrBVfZa
/9cOKEhHUc6aF1kZERcAAEDdjboED5BylD8gzbedH3/9gn9+IbboyvQToErt7ZxDFxwytn6P4tQU
1WmvlRw/8mDYDSAiWpEAiCGs/EdT7lw2z2ttLO5yK1/fevUIQFiNjNrpnbvG6f/xQeCi9D0UV4Vu
ZJiMX7seCJDjP8uQ12rZGIJ/mI+1uvF0T/67q8Nc5IYDFqPOwhi7nEXcjAKXg3WDEdyyBihtUBfv
KncvNL1eU8EZ9FbEhHpZOOE1QbRaQbneSmAZsl3LRmANIBIDRfIlQS7k9Cd6wTuzATpJhupBjwKs
Y2Q1dB3OrYsY2SujJEdUaG7w1I1WJVNk4FFRA8G+/cqVtv43DlKF2kLX+S6jm9cP+Yv89MOfC2Bw
sRp//O//Od7Vh+9D0fxqX3lV/+ZZ/c8yuK7f8/c/+v+EnHWFooHFFl/2F/nrf/uT1PVPctb/+7/+
9//5n//jDRfr+g/+5GJl8b/WFKQXBiA9pWu18H9wsUb0X+B6QK4PQAxCVjbWv7lYSfgvwL9ZhGxb
ALcRrn/1Fxdr9C8U8eFHGq84hghEa/8VLta3lub4oAzFow5n4luTryJPon4cqF7Ujrr+IcbrMoTq
IUgRNqAXb8+gf3dg2JWni9Yrs7i6EiwpgRAeOii+sY3G31rGvxtf84BHh0QKbdFYlmgcb4TLcBwv
+6jZHa3gX3v9mDTW9t1GqnoQOBFV641XHVg4Ej/Pxa1bdTFyx3yTIfCNXf/76w3vlmlZlC30iK58
XUDda8Y7N8Cd97wBhCsK72huNAUrugYF7RVAuP0TiunDr8CiOrdUp9PVWXMUGmc0FIWLMovK8UoG
3vzAodiAcCePwmUflMvw5XQnljUOjWNz7rpumfsKneRtXx2CoswneGJXbI3C1oHhVoVqKGSmCNSj
+oZVuN40xSfwcvPsvE36Sh9wtBAABg5RV03xvg/zalWcnueX3I+mh9Pzs87Dv8/Kv3dRuA7rqPky
dvg8Tg30NFAimN10VQkUReyq7tugFrzOG29Moazm9ZDSPd2jxTTMawKrofGoeQqtZTV45aNfucBW
5GTtl1RhrK5Pd2NbF8O4O2ARyjFron0+iyGADuxCNQQZADQ63b5t4gwLj5kEmTyE9PbaE8F9BAQX
fQbVvzffzdAJQZAsXiLoEc5SPJ/u0DYgw94FdcUQrx0OFYunmzbXqQb4TefFxk3B4swDw+RpsYxu
r0m4p9Xclp/TIieQaHIZT8MdQmkQ6rgIOvC3fTw9HuNl8/fWMxlURVx3POzmcK+zbJCXoB9PSD0p
xCNZ5XzVOppKEEuPuDEhFevc+dylwJQ6GfXru9OfYBux4RyqbK6HKhzD/UiB1CGq/ZUP87WEkMxu
nLL7051Y1i0wHAQeldFI5z7cQzo4/pIpFSOx41YbTtQ2hNXKjuy3omURdUSFew4lsJ8uyO4hOwDF
ZFAkRQBjIxZ1OD0My343S3mDqFSkzMN1rqDehWD27z5CzZdZhPjkwnxxQWIRbTgl25QZp76qxlII
X4YQQ3WWZa88VWY7gbrybHd6MLYODOfgT5lH56qM9pELMW+g9nidoUaxhuzQeR0Y3gG5eKdpQU+e
NO0cRx+ABl+cj7ETuNmGF7Uth+ENOupqd0RtWUKgMA+AWd5DmmzI+QyRZalAAjxBPrpcyEZ3lgkj
hm+ASERQaX+GXpFDl/owKk9Al6Wo2yE5PWGWU4EYlwEStKB5EE6c9L32+6v1Ae+CX9qrpr0o+nHr
tLZ1Y1i8bAeZAmhLE+Hz5RNXc/4oRa/AO9Tmj+eNxLD3kU/UG90QSlfOVAD2LnPEt0eK44GHlE9n
Lohh9znNBKexoMA1BDPoFxf3kWUepGNPD8K23uvvR26lTYvZxQxFiY6lD4n3cgq+RgsixKebty2D
YeB6iFsQX0QRCIKwDBMfke9kM8KnhafFmTNk2LguSDNXc0mToBs4hChnChXSzp0hAn7eIAwb58wJ
JZvWJZCKsIPMdenuCyp0f8OdCnjL87oxLD1G0UrnOVOUpHO93PtskQ/dzMj9PITVhr+1OBOzXrlm
gFaWOoPxBR5iRuCFHsWT6oBlvyUSFQSAbeQsfoImC4nOu56t0iLHGywGApu5bhgng8IyJXkILjUE
eSsk509Pm21MhqXPWZm59YjlD+tBQIVPa2e8q3wfsZ82iwvvgYdD7N5Rr/emr6e7XJ3hO3dpEy1c
TVkat8uYJnht56sUUrCgMMBfcrHiqNroiQN6CU1Qv8r7O7f0hf8FGUASPp3u3mKzr3HcI5ud0wh3
UA5NuToGyiYPVtGsKN4qGLRd117xvUfNh0M/FdKXLCEAjLb7xYN60p5mJVTTMgCnshfhBCM0EBCI
DB8mRCoAP4shMvgF1b8AHp8eo+W6AwWZN9umUgQimlMZJwEpAOuYx3KvaNUgVdwuyVSneuN2b5tL
w3lIkjWl48QsCavRLS+1R2soxxZIj5y5PQ3n0RUA0/iTokk/g1fhOoh73/9NChLMV02hRX3hQ6U1
+13UCwjAT8+dxem+xjCPFpAA1IilUFES0RRZziVmHuTOeCZ/DjMMfmOFLL14xk1hCRYudYRLbp5V
fB9BmxCAcnfalaGkGwOxLM4rBv5oIBHQNk0ppyXpdNYnfhEhByvCeOOia2vdcBxIK+RgPYdkcOkj
aOv3HhRD59bf8Oa21o3bAV4DLYU0+pL4kH9F7aL30mTQ6zq9wrbG1zU5mhgvEk0wVdkCSSJneRqH
BnViQ+YEW5dOW/vr70ft56XuBVEz+I3Tml07LpEH3HKDM6fGsG2U7Iai52i9T31oHNUDBWkGTzf2
pc1/vZJ2HH08bfyFDjHW1eMo/xw1+AGm+7rOvgSMf5yokzg8QrZquvTreOOQs5xBnmHkpesod0w7
LLYov7pO4SDbBdGzKhBQk1wyecn6aqMrm9kZt4QmDfNl8ZA+H53wp8whwH5AtYAAI8IYRxtTaFl+
U8SBDDF0eDlECAkM/Jn1bbn3gpZv3JvXk/+d09PU/OjBPA8BUkSQvUACzyWXbw7nd0iqgKsjgLhs
C+4oBgX406ZiWRrXsHKvr6uULqVOuhAytK0i4S5b/CsuNKrCWySvxFRtDMw2bYbJ49BMOZi0+0S2
JUjaVQit9DifeL47PRRb+4bV1yi2Uc6MOAqLSnkL/Vz/1qUDS063bjlxzYrm1slYMKRy2WvJnkSm
Xpqx/1xMzt2MKrbTXdgGYBg+wpvO4GkUICgN+O3H1MsgqCF0U/083b7lXuYahzn3ikFmgz/tM8T3
Y7eFnmmsdjOTqBFtd4NbHPicudAIAlT8dI+2ERmGH5YOBz10OkCsIkdYs9MojWFsi+jatiSGrRMB
mE5a0mEvwPyVTU2OtAh7FCsARITlWYsCJZ63vp6LRTlOF/01hMCH4inI6baG8P4EgUnybesQi0k1
zb0B5U3MBX4erXfnTpDLDOPmLjTIqw6ty6XLLkIg7zPEpjTl+gJgky2qRtsYDLvOUScMigMXcZDA
/9kSCBqngbOcOf2GUfOprihUrQaolNN6vwTAwWVQC/8zF/tngvGd9NT73g80z2+nf+oRNapmjk/3
1VXA1MepDwApCpYD+ApfuhgKBKcNwdaRYdp1LqBXTly9R3w/GTv3oeSoFprKHzmUuKOi3oixWg53
VGy+HVC3qF60+aj3WYES4XS6o5xdOZW8jEBqlCnoCw/BU43yeZBTnzk0w8bdNFRkzh2AiFGUHtRl
Qkugzbqp+B5w72PMpsPpKbRtM8PaZcemEk8CvS8jBhXasqgutPLjjVFYWqeGmSNokUqnSPt9XTIE
SYoqTzrgKTYOD1vrhplPOvCbIGY6WZANBe3RUvPqcpnyON6dnhzL/qLr70eXOl9OrNYiG5KQz+KZ
qTA6iJpiGYIV64L6rvt6pvWZozEM3itSX7VTrZMs7aobVnberuMoMD89lNWy/3n/calh8VoBvpvN
oU56RkDgAj7wDoDihjobU2Vrf12jo6maurms5xlSjkXuPMDhfiVp9gRxv6fTn//+oYRUzNvmAfGv
Y68BjRNyhTVIAHCgDm3+PNDshvHyL31fq+OyDcKw84Z3jmJU60QV4b1UbntR+8NjH00vp0dha98w
aqArRtHhMbD3VQG4avqxmL0XP6xvTzdv81NmjT4txszB7QBw5RT4WDIht8pTwBEXr61AHF4WCTTQ
Car0+vZ+KpZsF6zkn6c7t6xQbJj6kIU652g5qXAPfZjnqgGMmfnQA0dNpaCVvj6vH8PotYSee5VC
wAbJ9kde8wEcnhir8IFdl+zXeZ0Yhp/SQsZDoXQyDkKA5Gh5rGsw/MS++FABlny6E4v7MiFTrImC
Qjh1n1Cv/AkST5S/yin+cLpxy1aL19+P7NHv/V71qoA3GcYHr8seyTLcCj09n9e8Ye5L0LIyzblO
XAX2fr9t9+nYfqskPfPzDXsPxmAaC4L2qTN+4E16GMv2Buy4GzcU22Y1DL0d0zTrSdbj1HOeBldO
F5pOeNKCiKNzyX+N2+c/UtCgRnm7Bp4nRLw4wNpJzH1fgzRraD+nMbSspHzQvty4ntiW2jjCnRyv
D9VirrjGXS5d9j7w6NBG359eass2NQVfAjHOZEKOYN8uw5Ua/dsg3FgFy4ebXFtiDvuoFXglE6+/
Fl0LKmsUtgd6wx3aPtww4qLqp1xrfLjffnQFMrDs53kzsu6qI9uqWKnEwrGuXku/+6l84Cy+Oq/p
daqOmtaorJrmEQjzuSu9T8AW+UmpSbc73fo68ncuASagjgL8V7oV6D+99JHn4DHvq1vqiwR48Ce/
2yI0svVi2G7mo6hCBFDkgz9+Wjyg5t3ou+ygrZO5KJh0qjM3pmHE2PUooHdxJwgX1C0iWSYvgyEe
N7yzATz+23ojw3ppN8R9EIJkcDrQZLrOvwCnj8dw9m2l1Hsc9g24NnfVk/qctrutkJ7NIgxTzrNc
BjKf+ySX2X3vFt/CrAPqy0l/nN4AlvZN3B1q8lDM1KD0ycvFVYF0xy51yucip/PFeR0Yp7PS2kV2
Eh3QKvxARfMDqId7GrHzjgUTbwcQ6uxKylAoUpMPk89/VCgF7uJwo3mLxwgNw/ZGcFiTyQPD9kiC
h6gNO6AHp2jD+iyHjom1y7tgqHADByfUWq5Wa/0jXlCO2DifvYJs8VTaVngd2pEDmZgORs7gQGLf
hYyDywEO2oV0ZcoWsu22bnu2bgwbF2MdpEiU9SijF9+dcXgZw/aLm1Yb131b84ZpQ13SVRHBVDVB
gfTLeiQ7Fa7jRG9yGtm6MMxb5UOMNMOEF4Wf36kl/lYW433a0M+nDcG2lQxLLusYNS856VBiT9b6
+GJfBLRITjdu+XYTS6czBcy1HvDYCudd4KprGtF9NS4bwDXLt5vQORU6zZyRukPJf4iaJUW+scmT
53mIwDiV59wrEXPquySYUYJdkZt2bB/lUG+YsMXITDycj3wqUOyOSviYPuc0uqlK91OLz7+Ua5j5
9PzbOlnX5cjI2nBs2BCgE8kKlOwycUVp9jVq6z+chh9O92HoQ/19/piQONTLdTz3wBsceW1Sd0DL
hp4/Q2co/IOM3p0cUrZrsvwaWSAOGdVc7KCp9jFwUOdXp+7WI8W21QxDHx1g8WQA8c4g9x+7Pnx2
gvhTx8hvp0dpa94w9H4kXS4i6KGmDgo2fRA6CHHt1luRO8tVxKRUHFKUW5dVoJKxL/axP5HLIe2e
oGumL3xa3Heh2vDtNpMxzL1YgrRTE+8SlgvoJc0oLj3zlmyC40ZH+RUwJirJUfsHUZ44Ku9lJCbU
dvuIDZ61DiZALuTN1PA2xETN/QcHTrbKgxdH8E+nm7dMjyk3BIKhrooQe4BHGbqrenZ7EKeAffZ0
65ZNRFYzPTLHzM9BxE58BVYr72Usy2dUlOwDR2zsUdvHG9aeT1Jw5eZdstIDjnuft6y/zJCr5hvf
v37nO9fy13LDo+8P8iyjmlYQ95icJ+isfKqk+DA1bTI1en/eFBlmXBWhREQAXXTpcC9pdt/q6aov
mo1ni20FDDOG+k9aywF63IrEv7srzzf0ivsnLxuLjTPJ1oNxXPvx4IIKFBtUj3MHsh/vNgOxCphP
2ZlDMCy4nlIHAgFQBFZBBjqNyH9Mc/cxV+yPs1bARMH1KtAa3AgqgUO9HWb/ludNQiF6crp5yx4y
EW9szCpdSpQQN7z4DfDsZ6nEx2jIHoXcSknYujBObqAJgLTxOaqUkQYEGyqe7fJuovXdqOh529TE
uCHs2qfR6Miki+gLuPXvZmAMKi6/nJ4kyyYyMWwpZB54JqC2DV5jUOnJbASJA80uddCd50dNGFtP
SumULZMJZ9PnaVqelM+ftMM+nx6AxRWZADXXxeOwCV2ZQLIPZed5iTpzZ2rrj6ebNyRm/r5z+IYd
lyVDbRQYWhMuxeclrj8oKu8Lp/tBpDNC1SX6XMS+vmwkAd8rj/UFIjbeRSXLM8dnWPlQhlFaUyKT
hSnoOHTBwzBmW4ha2+QZFq6dhrbh1EoQQ4BANwdPoWzFT8oGvhHPsnTwypJ85McFFMrLmIRtkoIw
GnEOd6eqKNowDVvj654+alzNDpKQFRqn7Uoy0ITXvDkPQ4KazrdtByjdZcj0y2QWXS8Sz5MSxF2o
YNzKPlk+3sTUgZFDU1WnIgnDzM12fIIK84VmUMXYeFXYdq5ZwO6BLDwYmSOSdpRXC9FXiLveLfNy
NdfOLSjWrmKpdgukeTnD47st3K8y2kobWW6Z3uowj5YmjqeJuoMrEsLV5xKsIWkfiws36tTlxOeX
KtuKIKxr/c5FwTP2QI+K2LkjDQJ2y9L8HJZpvvEWn3/n89RsgUtsfaxLeDSYqVCRGqd1IvOyvegh
JCC4/zxV3ll4JdTIv22/8kG868RaJChtFFdzB26QsWrzjVPcttEMBzaQgcyiGgWIJsPlxW3T7Aoi
HmILcGBr3vBPBKdH6M9YadasNJyxphCJC9M22nodW87Y18ze0ewj68vbRgwioXFTJh1CtUrRz23T
fA8zqCOddvOWJTaRdqDR82XUK2yjoP9YZN1T3i8vjHbJ6eYtk2RC7bJ0HkkFVeMkbti3pgV1Bfhs
tmzN1rhxCZH1HFNH1wLFBI76Bqlo/1qDbmBr+6we7x0LM/FosgBdkqB+m5TlXDifs3jxVnLIVqWQ
9HU1UZA9S8EMrNOYzh+6OI3FtWQ+yOu8QIf0WkvQr/PLgKXjDEonQcbdOM6l+j7RqC7Byut5OEd5
35TXNTiE1E02ofwscRYUv30gHUdilkELYvjmQvu9+MjSNuyvorCLKaRFInc+jBPzCpAJka75OsVB
kH4A845T/nCziOs/qiYG87bgvawfVsYd70IVJSgqegiQj6CKVtMMvLTHwmc21f4M6HEqFchwyayv
EKVdwE3LhroBxl9E7vXYpCW7bmPC0mc9Tbl368rUTRGD0IQ2+/N2i+EP6inQ+HLSJg5S41AsaRCt
nNvzrmMmNg/Izhm3x0okVVR+G6bmkXnZTRoX590nXcMdDMgwQS0N3x7qFMZa3cQtg5Q0O9NOjQtL
OAAC5NWlSKBFNF2kDuNQBC7/AOnChi9+1xF4zEThKTcjEUeaEpGXEoLG8ARkdL6hFvPT6bW1tU/f
+voSFcVDA0hkUoI5BAhopzqg2K64aklfb1nsewaLIRj+II8KV4MjtUtiZIGuFwg24XGogufTA3j3
ZEfrxsmu6mwYBjHg0jWp8hIA4vIWN+JlLyEkdj2TQt5pzz0njYu+1kk8cv2yKXrU9zBMFqqgL0Iu
f1ONBDd9qjcGY1uN1aUedeAWCvwfVLSJ6mWY7dgcttc+QMpfET7ZJBSwdWKYs9dAssUh2LNRVofT
PncK8VPofPojdjCkDcNYv/gfXhpTZZzyfS3H1Ml7LEtQ/QKG+yZ0OrnhMt49gdG2YdNCj2qAlHSL
h3QbfWpErUEv6LR/1ME8fp1b0v46b2sZxj2EciGDRvK1kgwqvCQrYiQXwRF5J/lCJFSpnXCGoMI4
fT/doWXSTCzeKJoKWmUZTn0KweNWj0lRFJsH5/srQg1LF/GYllB9bBHd6NUl016EB9DonnOj8MAq
83bnji6K28MCAbEGItkgy2s4JME697fzJsYwcvBvZTxtW3jxRsc3eUPcb3gDzxtmbZt2w6zjqZZL
3eFGx9OqutYNLZFu77cQipbdStdej2zaJ5VmxXrA0ZregCPrAXehb6SYf9M9tFbOmx/TpJU36Qlv
58SZG/IzR2HDz6XWdb9hcLYJMow59ElT5iXH2zCKB+eaM4iFuimE0zdgIK/1MO94C2pYNEqN0zSq
aJMA0NXzDwWUDullGje+2I1d63zKuvrBofHgg8O2g7yqw/oVIlFLH1SqThi2GzvB4hpNOFBXBk0b
NF6d4Fh5iAdob0V+kuutCKllHk3BrGxCniZSbZOwEloIBAqnV5WAFMDpTWD5eBMFNEKzhA6c1EnQ
dkUyB4v61JbBcJXHutnibrGMwIQvqpjgil3i8j3OMqdQUC4Ria3zRlSH04OwdGBiFCOXLHj6wLen
RJX1HZ86ilDTJPstoRxbB4YbXFytUA/uNwkkIAvc1sZyDBAoC4YtUinLMsSGJ4zAlaugmtQkXVZ8
6SA4ni/6BRUuv583QYYrrPp67plemgTEQ93llJFfSx9ufbttcgxPmMnF6zoe18nggmvf5ze+321c
ZC1uMF67PHKDNaSWoQHXN8kyAh4MRoekyf2nKM/uncz/fN7cGG6wh5xD5qHqMWEhJWBeGEYwT6pm
wwvaFtbwgmMM/fIGa5sUc7vcZa43QcOYlZ8CCpnt0wOwdGHC7QI2ocC+cWtclZsSeCl6lXr+Rzkv
501QZOxNJRoIeLACExTk4x3tmbvDaeR/OO/rja3JRj4Po4c7QElylDSzMAiX67wvg3k3Vk4b/zqv
m3Xy3uykopMDK+rEr/Rz1Xo73bvPGbSgTzdvsQETgUeySPNscbDMxAW16gz6M4TT1RKmG/vIdtpF
xjYFBQmkXFWG20zVgVeXXXnN8EEGNajvQdzeToc2DO5nkv6CRjtou7fC07bNZezfpqTU4QBc7ruF
eFdkVd0bZkd8bPKwOXP/Gud4BRVx7fpdlRQ6FQevK6pE1CSEKndId6eXxzYK41IuFqd207qpkmGp
fm9ldes7gATP6bKRIbC0b+Lv9AzGJD3jw3H1h9QF6uLFtyIO1eNSsXbYuK/ZOjEOIdAPpZAZVlWy
qPhHWPHrNs8/Cuj3nJ4jyxY2MXjB4CLfjgJXlGm3aXmhJMk/xbrfgjus3uKd25qJwSv8rmlA5Iol
IKtutRbyZs77L+VI2n3FnQj685BqOT2U1Xe819c6g0fG3vqlnhaFoXjKuy8LcBzrWqGkzwPhFMh0
tp6Uthlbfz/qhkVLPIcdLv7e2HvzrtAAyF7QyJfdRk2EbcUNm6fDmApcojGOPJp3HifBYyd8BZ1I
T5y56oZ9z1GBsP0onV3mZVN7U7qe++D7Itwq61hJQ99dC8O6o4D4UxRpbCuUQtSoN5VuCJoRkJai
msULh0M+ibbbIUnv8gTaJBTFVyXN2xcvRHWcqDJxWUOb8DnOwNOvLmbAByFjlDOn+iJa3xsPoxhz
eanDcvqd1EFwO0A19Qa09wMq+vQI9RCWF/mFW0MC8lPuoZ7pSaX5Mj/mLlCzD6XInWVHaifv7klL
FLskftpuyQNadoiZ957zacrqLMxB0Q/d+kZDnWypwufTu9y2OwynFi6R9NcK/n2WeiWkCDi7G6Oy
vhoDt3w5qwsTkJg7JRmWYeBJX4a/dam7w+Z+4s583v42AYl4LyOLF408IUsnLio/uJZLDzGKrZeZ
xeeYmESQ99TZ0k0cEZGm8lHBNKt+z2agQXZLLZ3lJkYBOb3umFOehdfwmIlT9CQLo2AIOcLeTrQP
+FgdMlkfoghp/R5FWhsHjsXDBYaHyxE99IgiPJEig6Lt4sC7+fONaJpDNHZb2VfLDjOhip6bFZor
zZOo0sVHoOaDR5pn03coNTobcV5bF4aLc1MWZ76QfN9NhEe7uZp6+qsLxNJfFSNKJzfcnG2+DDcH
tEamod8BTV9Il3AofU0ecHYoWSjqhfqXdNhMNb1frIcdYDi8LEdoKFUVT1xohtEvAGrv+4X8EiXZ
TUpcc4/ugUJ66NVWjO7d3BY6NPyAMwkPUY+GJ0vjXOVevgPt0IULmYhF9heTV+/9Sh4meuamMHGL
MUk5XaqYgSRexv01q7rw0FIGTEGUDZW7scEt++IfwEW0HRUgpNlNrRZ3U1uAHF63zYcqcrZKWy3O
2QQvdqByKIoZWbo4DvtDVHjZZeG4ZwY9TPDiUCAmCw28PIlmQiHsOBeXZZX9Ou2XbZ9umn8jHbeq
63RXp9U1gyrS7PcbE7/eJt+5O5mgRfhGt6v7Kt1lSu1yF5u2Gy6dorvwps+jl9+JLZO0jcGwfAg/
YMY57oJ0yfRNwVBYVMWowTk9Q7b9Yxh8GsYgZSUO200abL60Ed0FcdxwXzn5z9M92Az99cZzdP0D
xa1KQ/DzQG5S/fQL+QX1jA9gX3hSEzmkTvQ4DflwgaqfnzU0sk93avFjxLD1LIozZwB1d1LNfnUY
2nS68SR8WUcy7xKZGbrhli0+xUQ1OvOEnFKtChBrkltFgvt0SO9GMu5DQlBdLu7AS77gQjNtjMuy
GUyY41S6UnekZdh1jTMemrXSBdSOdNmdnjdb+0YMIwe0V1ZBw5AZj+6gcnGYQ/n1dNO2qTJscUDR
w9JmLWxRxL+lY3zpDF9o961mLeTS/edh1pdFvYUjsY1j/f1ozy1guuqGXhQIpWburs9n/StVDduC
0lmsxsQhMiC4g5iHbEeDdvEvei+XB6f1fukhXZwNy3wf0uUxE4wYRIsHKrYsT7zZIcNtzcuafI+j
CfALIBPUDSQRAad1QLoNitplctnT2KtW7mNUxPbf82VUAaRbh0VtxO9tc2oc2BNkuMHI0q9PINVn
13xo6uIAgn/hnLm5DaNtiqKPqJfHO80WJ7yhvJknqDWCI27DFVnuuSbODzp/ehlSofe6BWskT4cP
RVo/8FT9DN3xoOVW7aTF+5hwP9yUQiJIjX4E2JwnpMh5mTUXnXau6iDeQITbOjFMVcRD0KU9Ohn0
yKFF5T34S3ENmZMX5nW/n7ZZWx/r70dmFOQajCgaKPzSXw4NtMW6bPgSR+FPBCh+nO7CsqtMTF/L
KXVdAoqUwc/rC+o4YJGZAvdwXuuGH8jozN3AIf2+RWXsRctV9lDFpP/tdOsWN2Bi+QKEr4gXyX7f
u1ANLKIUsNeeQaiKBlv1R7bpMc7nQo0Qn28rSLiDbuCzKBRYtCJ32aKQsdxiXqOoRwu8hPkoIbwL
gmCFDao78Ki74b1f0KsG4opNRl/yeKtqzzYUw7xRd00WQkOomjGvPoQutCIRM91iILTYtgnqI6NP
lopDVE+2GbR+IXRMgHFmnfylPRSKlfMfp9fc1s86k0czpkcZplk8Q1/aq56LKPtQx/ltJeRj0M0f
10qcDfdv68cw75BriPRKrMzoeY8KyVlkTp+r0YHeZpPu5mILdmNZFRO07SyilmlFwO2EIqIdQyHd
JZz8Fs+ZxULc9fej2VpQ85EWA9TcY+H/KKrgCRwTv1qRbVy/bB+//n7UfF7ndduKQO9DlscXjh8A
NL+k7f70Ulu8n0vetl55HGjGFq+SNtU6389Kz/4u13VRH+bIr9QhUMLfomi3XI9MqF46kDTwSgyl
GiHQ3Ya3YJ6/RxzuC079A23TX3Sg1wLatKfHZuvOOMxFnsZ9H6G7vlA3M8SpGXFvm/lnGH6jAMBd
8pxeUYDWTvdmm0nD9HkJR0MhQbOnYoLSbTngwFJyuKC9/6Gr040s6PubjZpwPgbShb4OQ7UfuB4O
dU5XJbq4ustmbzzLKqnJrDfXJIoWhRXy8CS+AN7+9yUo76Di+jhGww9PtlsMde+bPzVxfUteB0uL
gM+esUpecEfc1NwtUa6TPcZ99auRw8Y79v2loSbEr4nnuI9pKvYFH/ILEYTZRbmI5kJFAyRgJ3fD
lt63VEjnvbWlNAgq5ZURuullflll3EOuodQbN0dDhu2vwh0PAnlvm9fevKRaZQggAL0bc6QsZ3Lg
WTteghL4bhxRvs2d6SUMpmvUFT+wIpAHUJ4qKFWGhz6c3DP3h+EyUoKuNApV9rnsf0WEFqCUEx8z
6d0L0PRF8qzyeozXuBYgLYDg+8zYIXDCCzY4v7dV8+m0rb5/JaAmAJB7vpdyIuODjHR9GUhICbIx
TK/Srta3A2IQvwGb7Se8TvPD6R5te8PwDl4FVCGUsNlhSSE1fdlBTru9jbyqoRuOwdKBCf0THdV4
uwh2oDmF6K68qNzzLpjUBP6BU072s4+mBx8qwUW/Y3G3O2taTNQfRE6KNI8lpmXl3qIZymmgkr5F
TWhxlnT1B0dHJ3hw/h9nX7Ycqa5t+0VECCQavQKZzsbppuyyXfVCVJVr0ahBIIQEX3+G9+O699wd
cV/XqnDaiZiac8zRQPWwjawO4OWnWtzr2TyRLP9vb+T/coz+bbiXwmOqm6lmtTbF3wQZ9p9zVriL
axr+bbTrB/XDD2fmh2xGVH3oVnea9CK+CVgLHZzqSBm2cSxjCTmRpOyZ8iwpBy7+m9vg/1L2/k0c
1CaeBunGHGsAPXzISWJBtsc7CG/xdGGw33j5fz/E/+1z/lUQ+kgYVvgmOyoT2RNEsJv+mzjoQU6t
2n13W9Cu/Dfp0n9Qp/8TkyyKf1UFG3Y9OW3lQZXw6TyKE0cNLN1dEBU/1kv9Gsq7e/Y4HEI1PZpL
cUL9O7SvpkpKUbv/L8NhxPP+q7VIJV0DguHkQbDXkO0lfLL/66H6D1Xt//Yn/qtWQIfZbR6P6zCH
zPCtyjrktBe1sA7hm6VfGMO70k3QwyHEGAnHrJwcUknwh2oeOlLN+4SzNUqTdepo4nYQcGadGhuf
rOyz6SelHlRMQA8Dotu3GUnwHhqSnsZXpHa55qaKYY7yc4ANxASCW+qN/M6gyRlfx1jPoVwTZBHB
vojAoZQOikymQlgR6adjLLOtab8ysD0i3xgfMf40PWKiQ14MFyroUmHzb76nOctLKff5xzzu7B/E
JEDwne9TlF/hDK6acsAAvpdch3i8wJ2suxifEWRX8y8qzdYHjKKKq8je6bRh/U9fxCa6aD2w1pX5
OPcXcBmzO6+ZvHOkmx8Tu2G1J3pw7feiE8ibUBTetWO+qSPAW9dWQ/DtMY12VvasP8uO7x961W2D
vz/htJK9D6FuGoTgZgMpysKRSmbsQBPen+F7td4V2iZH0E5rYdJPM2/3HRRAVZyHG/XTMR0hKWhW
f6cADAuzHNeZd9WSn8eWo+7dQFB8hKXup2tNmUysL5Hk8JtGvyE4vRVRiI/p4sT1i0BeLSAtDMVC
kKwGqzZVNtl4ChyS3RCt9iFeFlYVtBkfuqRt7sBFphLgLIeFH9CHneDgEMh92wF9I8C9edk4fklr
6m2f+MOySVJ63Eulg293OY7sD92Ss9XhZRhcVs4+vahZ3jcbq/KBPqydPJKtuCXN+mNe2+9Dt/6l
WSphLG1qiNAEFKAeMtCoe0+29tUt9ind8TimiZYFtjkHLbvf457+inX0zjj7bXd+k3lfjZu/OoQ+
dFHy3dMMDslqqwjpyCGfuo8C3jJQD9ciWR5kL/LKqvVP5AdbIuPrwPqpbtyLKlp0eMfWwCJpTSED
3+iJ9PZN8PiFIv6dmTkvt9F8ozs8X3m4pcl7nOVH5CscwpDe6yQHwYnx76uXN07kt3Yffm5DuJd5
cUjNiuSLqY6UANZ+phk/RnH8IDtl4ENtHyycejo7121HziMZTvB+OPSuOPk43MHY49p2X4nQCF1v
l0eIZtp67MeD69ozQvqqXvQ/cBTLXTaPbbu9N8TWyGir9vgH3/iTWMOxD6ZqWoOY977uwPrSG1zk
OH8w+LnGe5SCRzaOp2XHKRHmAKbwk7PR0WXmod36sjf6gCCbg0dyRGz5UM9OPrb9fHLyb579Sah4
g17oTvcFVCpo6kR6SRpbZTN7T/oOAygC3NTZ8P4lKZIzMUhwaTH1IKXgLmHzUEO7fJ9QchTIyCkR
ktpXxezlvfUISXdJ8XuLh2Oxjk9JQWQJTvMvuEnXNGt/hXV72L/CLcJ6mXAGEOR5nJEYUCqi/der
9Yq8p6d8SJ6aZvodiIkRti58Ca0juu2EtwdmDYU+aPlMi+kTQRmPHRJ1jhPsu/XwpSkU0ePMEVps
jFUICZA7DoarV0y8dcjWvmwX2LG5iLEfu2j0CwLKuCn1Evbm4FyiX92AdUsJUkn+tCQFexlC4EWZ
e+1edNxvNWJCcQTELKulHx7I1nym2zxXGu4cWYV/68aXVW3RE4sdbIb7aQSbcohiyEEUsdBkd4XI
73pGu3emEPNRJSlHpLLpZD6VWTqF4o17ZGmWIOnDcbsfWI4S0JhmKQu6uFe2rvpN8f8k1DOUoHqH
+xje/c6og4VBcI3Qr/1AZznlLzNA/qcGbrL0sDVg11zSMZO/CmxxP4oc+Ng4z/SBsSW6JWFkVeOl
YvU6hVYfbXBzdFAxR0+T7rG4U1G6/IoHMGaHYoiuIEHxqttp28JfdxbPQwOnfNxk7fgx6s596c8Z
wu53fd/4vqg2pfS5S/AJdRIk0WcqJ5dipQmT0HM2bCu/5zuN2K1AFELpssk8LD2niEFwEXkfZByy
6zLPsbuTrTOkSmQkabmYyPyyoQu/mibRbwZF5IyrI3pvBqw1S4+vCjRoXKB/N2nWuJ6s4TfIwT6E
4vgTcqTTHRY7pXgj14i7WtoC0ksQmOiFxWN6bBan5+MgF35cEG731ifF8GNvujE6ZhBcNs9h7roa
BQu/irXjecnj/gVEUPKnbWHygASkLtD7VfHpn1ZZSg6ISHI/5pkHxI2usv2Yo4w9iD4knzRZmcEz
p+Opjcn20OOJ/xTg43yMDOwBG8Niq5wVPLDWceFXOQEQ3KnNDkLI/C4Ug6wagtbhadeSI3k+IU+K
ZdM3uGXol01N04k5PuOtZlmhq2XMAPI1YSYnPLfivHdtXK5MFe/92gKi4fmMK5rZ/bsF32C4FEmW
n6dh6mtE3/ycY2b1QQTaZ99GPvc/vrLBEAUOYPTPEiXuaB23yXmxCFV4dPD4DbVcB1x5GxtpOTKu
J7yTTD5mYbSHKI7a586n/kMV2DszS/LXcYnVBSuA9Nhr7e/M0vVHeF8nJ57m2wPq7/orW6PZIg/C
D7VYluLEWvxO2wZS2Fc8dsV5ET2nG4QIWzaAJZvjS0ZFiqKtwrW5fp9DrId6HLZ0xS4o5/R+71aV
VvnOxD+exOopHewGV/K1u2rv84+ctqqKui6uwF2klU9jjU+ZcCFi5OsK19Zz3nfyb9ZhOdNVMALP
4YGRTj4lrIpbC9DThbUgtERDVnzMnLN32Teku01I0G2h0XVZ+lvD+7mvkdMX51VB2ng9i9An6SFo
Swb0KjtSQk4B8ubtsEPqFJX7GsxTCvqsLQMdW3It4gj0RzLlwwvtVh0+qRoydoQ1OVhpnSB4YXPT
+eYf6aT2UUnkLqcWXo+5W91hUwZo5BmfAED1wKMx+6OkB+0I3yRh3xaVYbkuMsGPGbxvqnls1gnd
n1g8oRWUycpUjKVJgq5K02/9MCQ/JW1fUjjzVEs7RQ1my6l5QWjVupYpbbIHeGw4/tOm4ASFEhZs
7XRuGxBe96xL8TUikEqDPNi2cU3Qx8or1XQ2tUMp/abntunv/SDSioc9zEe1BbNVyMFFKn2GP2i7
EdXy5I4XaZ4M1ZhFjS3KRZCw/vEiAlMfXpRwSjGh2NezJOBWwZ/QF2rMqjVRvL/20on8eWSIlh1L
My4O6eJrst1Qf4rtmPRDLA++VxG/TM6nUY1EREq+SaQfrTUJi+NX2BTL4uCXjXzAo39Yq1ZQD1Bf
quFXG76GQZ8nBb9jatJj2cOjai+JTvQ7EehP6tA1CD9WMuxpbVlqfiqCThlMR93zBw6PuK3WjUn3
2zAjSOuptTB0PqTKR92xwBEM+L5DGw5CFVted57CRUM38NStt1H3fyFYcMPJqHiY3vFcNni1YNBw
Fe074qoGr/lakcnDuKwlFl1aDD4gKKnISRRYba5Zc4R+NrcVtMAjvbJkKeRJQyLl6gHRduyB71P+
W1qNkmO2oRsP2mSRKlcDVfrRoz6nl7kXYvk1JZYYUraexhwpOGkm//TzBCchBJeoTb9A4jxuNygs
bFFNyRgxpOZ1MT/3kD7Pr2InsKj98vrUv12sp/lM+N7h6xnVnWhZI15J0ZvuGzeQmDwRr3cktjUu
pAurbWTX+NJO80A/hYlldx2yiW53JlNrdCI0+O37wChLfoDty/hn7EXzEI9rdAHjZ//DZQxvAQ8t
bktYAwoTUqT9BRF3636Chyf9kMDpeK2Q4ZU96zzI/aHtzeROfcPG7CkhZOdvQ7vZOP2KtsyTasxj
EbJyINyKkqvMrpcYcYQjarfJMKlhycX4gx57ePxUkdlIUXcTjhR6ZMTJH/ccpgH3w7jtyUsXyGyR
KF+w/aBx0xZRRfCp67UXljc1bs6mqyAkgYH2ECkTX8iX0P5khsFsb13HB1O1GoYGQym22eR3c+5y
ck7IVwTS6rICjaYsaN7tyGdBpOmfZlXuNQfBO6u6ZkEsU5vDdKFK6JSFK/ilObwBF7lHh61X7LWF
0T3FWWN8v5Na0BwTZUuQvY6v2b3BczPFHUWVkiAkUbFjMexhZeJfN0Razw3mnCUPuox34wGy+Kzp
kW8/NPLrNfJupSn6gYDMcih8nBDfBuJsjEBas7j54KJpIe6Y8qRZfpFoSYZQLp5N4uqDbTtZBuTZ
8hN8EgCyBfgPtA8pqqb8xlvns5tncNN+thKn+2wKizFsbNQc1ZNPmu2eIg/zCd6erX0djWmAeG/Y
qFI4CuHy/dP1TGXXfR0L8oDJe26OmkXJdJlax2SBiUwufih9oAXOeN/28jGmkEafA0hy82302dJD
WIxUSLCN+FZOfubxOabcLo+pnSL9K+lDIe8zSS2Ge90p2X0aP8/jvcM6X4IKvbX7WxPFw/IshUq7
B8jQBnqGbUkmb25OENx7EI7IDMT9iDZ/d4SmBIwu8+p+r0gUBg4xFDEbLt2wbF+HRdGkLcHOXsnB
GnhjlOuy6eRFR7y40ETR6Yzt5ZrciOmRB1zNcSRw84Ib7utJ5bCGQuaE/4vpU6EuIqVxMaWCNJii
sPaJ/CMSNfpnZgrkVrZFL+OXFDg5+QcvTpec04hh1Ftm1IffbQGG6VDmYhT97xW02QjXG51E8JWd
cjaf42gl+2+4AXfLuTHdkjzq3dv4Dhkn4SkfF322gLvXe8AKWfeTrmPWvJM5pcs7CRsYpVWbRQ5f
uqftDkjB7AYGnmWXxftMyknrSD0W+bKHzwjhgxRkiVhDAFY3XPeprHLfuuzaNzrZfos5N+1loQXY
+ADx4EUKO6hOiaOWfVv8BRjQxK8JTk84rmiB1icSR0X0SmxSNJdJyWG+8T4Ve52vHdHPEvJzjAkg
bSFNo7QZ+PXFbdjxtvoSRplyr0dP9pBWheUg4Ie4ich5aSxRElsyUiAIvEi3ZcXQjPw29IIUyBA7
tanP9CmA8MnqrOsiUWtSmOa3zIzHOEsDURMm0qlLeIlwhWBAh8uWTIBMNJj4msY9Wx9jTcD0201X
8NdgUDyORSy65TWiY4FjlxN0/U2fdQPsXlO6AzcSud2vRo5jFErl01lipwP2IP5Byux8w7YPv8sX
xU+0twkRseYVbUMCYIUNueUXuI8NC1bn+qsStDPgoKxCzmFGDzNpElMhAcKJ90Fgca/utWvmjZek
wMF7M3jR6Ns8zBs14EPiZqBVLulI3uE/tElat0ueJmgms1VCbkCI4UAI1lmtdyLgbfiRArFZj0ku
ZFzhrrXhEo3tMhxSrBzu+dJEfilprNV6KaQv+rFSmcJyz4MitdS0iGN4XtltT6/YA+bpd0K5caR0
sonXbzCLHRZVeQtDjnsWTV+xd8qabHsXHn2Qr8APHbAupBuSuO9wf+Pa0Qu2EY9TkjX01tGW+6cY
weMDWCSp7SRYGBQF1ZarNqI98qFDjYegpl1+NkraZTimSveDLhv41WCWLUal07GU3bBpBIjbTBSY
y5mfSMVsFtm4VDtgYSAAwsX5e7MrWlxwxyvygLQauxzVmDqBZ5KAAPaSU5Inv13kglcl22aiP/na
FYOuhgEjcVOmKnx10hoGs+mvGawR5suGRvQL70pHJroSCjUnz/lOuv4TUalfZPhuKdJUl9KiGzDl
RAe9H7t4T+MjUmD74dlHBZe8lNnMSUXtui1vmKJ39wDJCo3rmIeUn2NIfsM/PbRR6jEZ+JjBkERY
Fj60iRozH/Huyv2Ki2tc0BQW6fxP1miYL5XNgvf01Oncx7dxiAryFsaI528iFfzMRqeR9KZ8/qPD
QL/+ErPu83oIYwq1Spj3rw41b4BQNm4ViDubXQBugRP8nnl4Ar8VHq/qR2FADJV1BKB1QeYFl6t/
BmNTjG/7CoPWcoH0QFW8oTJ52ACikhG9Hkymj8UQ+vZbq4BjXpeQZ5iVFekmwKSZwhTDEgWdbebb
zbCSi61haRmslJ6jMTGiuZsTagqIaAYLmH1fDR5BDclgiK5Gp8NUbav5uhxUNqfiYuWM+R3UVeDF
n9JG43oMgxLZOeNQodem4AqT1xTD5agtezRH4wugNT692jBE02O2J7s59lPbZBWqwdD80Up03WGf
tiYUpc5nLd9SDtUPth0JZhpoY5q8mpMNu1LMNABzn3eokQBWe7qsXR1lMB+9TCYg+BgoSILt8OIW
b58Tih/QXTfDaY8cSTyu5mILPg95haif3B6RbxG63z0+kYzVpmHX9MhSpEdUy9BG0XGxULWcmIRq
5kgZ5EYoSQWxb/neJ3gpG7g/6/MaoOU7kgSILFJ1u7h/6O08wdSaIFX+NudxkzxCjRVDs0pGlDck
I+0D1AulcB1r6QEHNU3OoUlI9pGSAQmoLYyk3AMRLEQfY7ysU1+FHIjoPz42ckPezSpZd5f7Ne0+
gl+n/V50o1jqOBgQQvCQetfbqu2FZ5dZfWlJAAgZjkSmPOAKHZu4ryfkeLCfIRmVq/w4g7SN8gvp
fdmhXHev6z4V7q2BRUzxd1w6L/Bj0ReQ3xE1etwqPuYel+XskTn9EMwXI5sPYY5ukMZYIMdmHo36
KPaRdo8NiAH8e67H0PTISkAA5lYHv6BSnuAH5NTdKDvEOG2m3f3zQEnCnyEY2ccTVk95/qPoeKv6
Q5RNorn6PcrG7oDERq/WQwS/+ex+8VAyFEeUlW2fK5JKNZ+HAXK0ckPS4MtWpAg8KLXPXP49Glbr
j22Dw/XsC6fFjwT+VrxqMN6LxwnRs8V34JwtjlDq9wJdZ4NZKjxnwxLNL8ZSqv9JtUWeSIhbSSoQ
7JUdSjRIjf7cwYXL7vUOhPOfWe4O+l6CaJk3JoIb77fEq/j7umaCXHazhOVkRlA6caINm8wVwyUc
vKkkrn1L9kbbg26I0ACf1yh5YuvAxrwEikLzKxSwmzl6CnvGYzciNmoqo7XQ+ox1SYauIF2x48lL
JhvRnwe7ZNufdeV9ZssxtyF+jWw7ulPHfA6WA+b4bD8iRrJtThvT+YBbLIKt2nf4onANYDxl4jJ2
NKxAmfBWfeeAfQEFRDwjrT4r61UD0Hvjy6XpaU5LuqdQ9nUN4OrnlIwGffxUqIa6EuBBjkWTZmLQ
ycGCbmrTB+mI5/628baz4Wg7OOyxY5r3MrxHaoM+sOzihY7uiD5qxdU77lksfnadlQNW8WtLxW1A
HWofNxVbvwEMh0vFWtKuzRTwHCuIGY583lvZIwvSCQjUgPSOBqh8Z4boC/EfXfEoOR98ft5NbAAQ
7HTIZ1u3K8dyroRHUuGGg8+ZK15RBZTChTozJ95MhFXLE9qAeXoe5qEp/sZLxteXVPQ0/d7FqSav
ZnMi/laQJYkCTBthzfEbroRNCNggK1xlyAbFW0ZrkmZLcfVmDS3eZ1Fk9zHb++kZExnMbiQKlT9I
aeWEYZGQhlRCG2evW19swy1P8i5/blLjw/vmTDcAZ7IMoJlTxYyCtEDn8xUVu77uEnzT6osDkt53
HdvJZxF/UeBOHejHOSDDZpuBOMsIm6giceY00T5lxwQhW/43t54Nx0Xzhl2nRqy9rAy1qV/PwNFb
3p9gjeV2rMUj3W+mmo1tQzXLDaoGnAssuy4DpJ3utsE7X7ePGsQ1cQ+Xd1e8TXMMWy0W1DYeJrcs
/gAvIa0PWmzkHpAr+TagTMiSz1hK1X0chZ8qWjClBo+ZESNwlvxtor19oYDv4PO/KeD3vP8WtciS
xtyQJL4KUse0TLAD1FjHpeuZ4Vba4O3kmLjzOOJT6RbQoS/o36i8bkkh7AX1l6IsZk2y1E3MzSsJ
pNnLkJgIs5xs0xTbXfR1T3OCmvPAMbHyJ8BBchVVkpMUFINhLBQ2XizJ5h7ehDkG8aiC20m2IRTA
kG0nFaIDsui7yFFoN9ThHwtEWCn+s3OYndNUGl+Z3MT7jW2bn6p9E0lfY8XjmzLKe5NUZmWiAOZV
jLwtV/jq36ecTPiYmUXuLS6WKfohB4p/s1q6fASwm542RLqycidL8wytI7/HmtkhPdEK8wikJ/sE
Rpja54jhc+4MvK/aKg24PZ5bQGPjMcVyxdcAlfVUhRm3Zwnz+CSB+W2TAJkuR2gNDOCFtI/R5Mvg
85887cT+HSjK1+yzxezI9z2/T3uSRVfE0628yhF7d5WCNsW9ASdmKbXRfSfKBDjf8LxI4AoVTMv8
UkFWDMSu03G0lR36eAJN+OZtUYcUzlYlH+B8I/HpOX3LWIGNRgvc4H7p3PA9YVTSu65rEyzEF3x4
hXZj8vdWpXt+GjHufF3SDm/RbPvRfAoYE2N8CpDun8apF1BsTFO03QCBGXmXL22aPUUBfUmVTrn/
whkxp2K/l8KwuQLlT0Hf2dAY9Vuk2csO86qPfXOAXuxssqaUHj117SKQEMtVCILbed35UEGYvr2w
YpzGas/pLqrGJm2G2PgUXW60YWDG7ZRND2iyA61pzPQvAPvweOhYhM4fTXscHVORoaVDL6Z/aasC
mtqWYJwHG7zATq1Uc8flNcZKtHtwfZH6s2MmonDqowveDHRvf0zv2PSEzGqGVdOytk8zUFh7N+TR
hC2SnnZQKKLoizUnu3WqxTTQV3yy4vWmeiRi9AzgWhmZHq8RKG9Tf7QN5hmMAhvZP1jjUkyjAkF+
t2a0ozlE26R+ZNtixaFJ8ZLSbujyyik6QBKZw5+4nPMowuq2s26vCPpSflgXp2522ZO8hG+tQ88+
LezW4jLpKoVm4JPJGFa5WKm2WMBnqUgq+MhtGr+zbUAgUxgaqiTJ5+Ey7rHZL12fTCvUOdQ+GXh8
su+tQ5boE9Z+gHkRt52/rbwlGmB8pwNMl7IhK9OQ5+9ywtCAFXjPrgxW8oDoxLi7GxybEQPiKMlG
gP+JmIpKxbA5wrQGLigJGH/POSgYocwxCthXXH3JAKHp0MePnGIZVgX43aePSpMfEc4huSm9K4Id
gaWvnkJ/XZFWhOguHSPyu5Cj/TFzC8E8Q6HXVcIjCH82tvipDM1U/BiXrTnHHVjJjW0gpY+j6E2g
yp62olUXAdnpXbdGvpJLhhYl9dK86lZNdxz3bxVl0YpxqojeeCiSvwuSXoFu5+K+j9f8qRvhLtes
hb2XVM2/kPaCuXKDYIZDyfIQHHGlmC0Y/DH5Q/Y0OsuiQ3YjnKfPGyr/m0TOOF5LLBGgXuqXMhZ8
9qhaDT0sWT8eCYjzVzWv5NhtdL1zzdI+D151xz6f9JMqtDwvFBsOVOP+mhMrzsOYJviOVXtQI49r
L2S4AUXNv2bI/gYzM37dYNLkz8sWgaFNt/7YjiCYHjVl5JYVdrsa37wWazt8bM2avk+dwj4YzU3Z
dn58GnqsZVska5VLMmMhyb36uSdO9OWqGnFckf9X7tGWlC3Gimqm/XiGbDK9pyLtToDgKHAyPTRH
K5uJgwax6qfNDG01IT7T1xEiCUGO2NT+BOcwdYt3tZRsUqB2JNjtR0zKk91dU0+a8gpBNKGpQCbC
Xen9tp0x9cx/gWdKxIxi+sMGDRv6oZhBfHOsBjIPMtYiivawdpMcKiCREWKn4W6cDW661xShjoNy
2RExrvndtrIe3mWtxj1n1APdNPYSY4LcqmVW4ZfpG+yT5mlefuZFFo58Sod7ufZYEirgkB5xPMcN
LtwVQK3lPVEyqXP8j7KTYXpOW+3Oc2HFXs5mGX/iAYRDKmMDihP9GppTGsuHhjh6nGNRvGJqGe+s
txxgvAwHQoWKyxakhTs8fRS+rw2ln7CtrCe3d4e0kMWny+NwnjOrXsfEbKJkmR6/xxgdgHkITLAa
LdtLLuYNNXSbr4WzDS6dHAnWGbUA3yZ5XW3XA13BEv1+j9hajw2ZrjuGjIBNVfYngC10WBrCLjwB
uytEsPlJd6wbvHSNKt3mCEjArPu14G69NyMXdRocAkvaWN8S4Dcnk3FyVmhw/mZrkr97YeM/WRqW
S8KUxeXaLHklOFsrWyzpYc+wJV1muHfWoufJtzHd/FtWZPSx5VN2IDhtPzOmujsiBizxxwxkALws
fqhckoqqj5k4Wazqa7+s5gK8b71PpEFM+jhP5sdiWX9cu3i7ZbAQ4iePyw/uBOtw1CCV7aeQLJm+
MrGopyAxXBxp4PKt83grSnBEircuF+x5D/1wxtpkfR2R7QP6F0zjqmZu8xq7bubQbqriE4GlBghX
hthdN5D8YHwLEGHh3ZPX09R0JUSFyd/ItfoU731cz2FRHwNWylA1Y+jBdAcKkAnJ93xx4NdI5Y5A
BNunKG+ml2BnLBwbRIe8AmWO70AEsXdjTgZ0CGCTVysc7Q4kBvCXYy/w5kbjsCiwhXnuJrceGBX8
HVJFVNmge8hpV9mkB2fZVMkh3h/jfg+uTHvZ5BhAcMheFzFlH5PtLMx7v1p2Io0+FW0hvkaS9vw/
nJ3Jctzalp5fpeKMjVvABrABVNS9g0QiG5KiKFIdNUFQEoW+7zF0eOaxw34BR3jogd+qXO/gD6pr
m8RhMis4lEii2/1a//8tM7DG+zJ0rNtOGetuVymJHl8QCnSQTzSJb/zUifeZ6Gu0XGzgrxtHyG/9
Zw2HkrNHXz46F1Mb+9YxJsPIylOmJRsvXQ+Yl4Epb3pnqLVLMYcdwo0GPcUwRSzUYmiDrWX49U1h
JeWBgFRG5bZ89LQ2V3ZpQq6GFcMi+MPiiHDHZGp2mbIdd6L2h0pQ0Sw+jF2j3og+cYJDRej3phRJ
htgq1DZ2rZsY5Ui+ck5JPjVlJFUPjV6YXQ9aPfgfsH4mxM2mkv2k3X3h7DnEHiE1tX2obTlHCq+S
MjwJG00axzjSbk2Wb3rUISxVg9oVlePloyHD+8ZkLLF+aoUWVXvDZ8M6bzk9UaJiPyXKPNNFIA0Q
H39dKXtKw7+mExagpB0/sqydpka1J5FgUK6qiFA9UGhvEyqy+YImRDvaWoVLJiQSU+bYbwbISMXG
QutzaBME/3AamSPPPNMiK31Bbmqt3F5AianmOSGGp7lFs0tb2whvCraV1V5nAotdRYjAOMIhhQrZ
t4HVuWSTQscl/l50Z57ihIZ4DT0MxrkdI6W2dgUbsnQbhXJ8Z/ksjrpWGAe0FtI+vv6+J0Th65LM
ddVMjaHrcjcHIRoohEpUjNAyMkSHJCrq4Yx19YQef12cmfxG5WSDMHfSDsS2BWvnVVEZvfEllrs+
UbaXtdk3gI/MXW9lJIu0z3YVZAg3pjM+6FMfaSXpbitANWXg442n2NkmrKej78TXcM3OkUNOfZ6V
jLvF/4AMQJo726g8bBAcQ3AWnelMpy6+Umf7Yx+BtIzQfpKjYULp/Y0W2v0Zhfapq6/k2SIpdXNS
+DZizuTGah0KSs/F3eu984Qnas1glbWWDTjg6Dah5YifTR5lg6vKCdKXZgvEpSX7kIzVtjXL69dv
eeJ91sxI2xyrbrAyPELaiCK0m4zLzur029ev/tso/ML0skZGWvGky34KjF0X+5XlNWrlFC5FF8zk
p8xyglYcJYJ2kzhlI94rYTTH91ozq/5WilgPLkMjLoOPhlHV0dYIi0EJ/q0Z//HH+E/BY3Hzb4/Q
/O2f+fePopzqKAjb1T//9rFgs5b98/I3/+93nv/F3/aPxfVD9tisf+nZ33Ddv993+9A+PPuHl7dR
O33oHuvp9rHp0vb39XnC5Tf/vT/8h8ffV/k4lY9//eMH+aB2uVqADOePv//o+POvfywO5398evm/
/2x5/r/+8b//y3/6l//+v/71v/6Pf/3P//Nf/uN/W//h40PT/vUPlBV/kaYKa1+Tmi0BNNNbhsff
P7L0v5hSUo/AQGNgSVMyOeRF3Yb8mdD+YjlUr1CFUB3DEpL5vSm63z+T+l90RzVMSwMMIlSdHvJ/
H/JZK/3/VvuHvMtu0L+2zV//eGmAkExdswPL2u6ooFHFxH4Tuckq89YYpwcWjYPlxF9sltA3DPPl
Ris3n5mQ96tw0Hi+sLexMZQbX7XOgi/4Vn9adJerL4PxyQQu8sAp53q0vBmVzlTssvloRJeD4MCa
LgcYt8+/qvNRMH8BWd1Y4u/d/lmv//d8v+WBntyYmia6hv+HHRNDfDTEe85N10jnNmNfHMlyR9sn
nevv7fb0Pi+tIMsLrib4VI0Q92ad5SUi0ClEAFspStL+kCR26b3tFqtpfui0SuulYXHAS7ctySk/
i45h8Pi2q6+meWsKrcGQY+IpRtVtZuJjiJ3ahwHpxJnnf8k+xidaE/XMKm7GzLQsWEfhBYMm2Y2G
cae28ydnKr+idb9MnfzD62/z0v5quddqkxf1DQlq9use4rL3s9J+UIUa4KpwbgOls88MmVMvtIzZ
J32rpXZGGKrS8sakztCKZsVm7hzDLTtYimAV+3c+FQYxjqTZmTu+ZPFeXmt53ad3VM1Zx4ZDL2tv
HfsWqKQxPRT1tBU5B0M0cU5yhhr30iq53Gnp50/uxMESpDWqC7wQ0HaEJZMvShf253xtJy6/Bkj1
SS4XJVHoUSl0l1VydjmYjW/YD/Hsa1JUj9lZCUbs/Y6yC3IksXX8tq+yZkNl5KAnPI2hV2TV+3hE
kJ0lWXhmfJzqs6s5shP1ELPHtbzekJsu+mpX9qZR8DkM45k7vMjtWlp1NRtGtcpCpzMECZxkzsco
3/r4b2gJNkOJFwf7srzS7bcYxJe7reZEp1Hy1jK4sN7E8qoP8+5dqGJCONPMS1dc77SWy6/mQ6fL
TH8Cfuohv4k+pm0pDByPVBDspRacOdacapPVrJjF+Fdy6AmeKaMPqR/f1VPYeHPSZ5spTMszw/rE
RLLmCkp9DlHoGrEXJs0XXWo3YlFvJI1pXLSlFn0I0uSzYqhvsE4vw2M1N8qqgZnUWjH6r0w8VFOZ
uX3TTWe21ye+2BotmOu2rKzcTLxgRKGGGTkf1Z/kXW4J1O5en9xPTR7LrZ/MTZMyojAedF6gbYpv
VTkZAZH8ML95/fIn+pW+/P+Ty5PbMucqZ69C5bGj0qc7Z9KPfhafefpTjb0a5m2vxlEjiNbZPnU7
K1IzOt66+aDpPwrkGmxR3vYa67Fe5BZjnYaYTOc78bSEvUhB7KqJDPNcoZMT65G+GuGUi3IqkfEu
ldF+7uziRpbtVhoIntHzUdhb+Ff4W7D/O29rmzUsb4p1MzLQKBEsMvc4Itp9YfRfhKjP7RdP9C2x
WtMH1Uj7oKPxY5WQNUL3I6a7w+stcmJorJHIeIzKxu8my+ts1aVq1UONHkg35mtLoOV7/R4nzgti
1XnDkAxBpNEiKEGuHP/7VEK5cUbMC7GXjvWZCes3TOqFuVesOvFM6L1HbGN5DoFL/Ebf4gjPBwIM
5vcDiRUwaaReEnPba/m2K8Yvr7/diaG5hvRpoy5nJWlCbwT+i5j5XrXRhITTuW3Jqa+36s9FAxS8
TzTGZh8cLZxgw5R9NqxiK1Jtb/Zy+7bXWK1cfqk26hTWoScy2e3SWXZbLZ0BscZ9f+YWp/rxauFy
iOCjNlrehGJ1F/qYZlcZKb63XX1N3UMFhL1A5qGntEG44TyC/KaeznSuE42wRu2lSp2Yfs/2LfP7
vUgNNxneRfYDsftr/Ry47ERHWtfWlTqSb9vi84xWXnqGzd6zykZzlyCMO/MaJ1rgTyV0wxZeZZMi
0tTyj7EId5Miz4UTTz3+apQnKTo4NWMf2gD7cuMgEm5CJNmDH3MuTn6qFZbXeroKCjvEiM4Xmg30
k50irppOPBh2dWyL+KO02m9vGgu/42hP7pOHw4A0RhApU6L3DUW47UzscP2dWW1PfanViM4ov4QK
Dv2jYnXg2wk09ndp35ybME5dfjWSi9bo2shgJFeqwDcbENojr6+VbXQZoqLSzszqp/rSajQXesWe
p2K8RaT57nUxiCudGpFvIQazI1yD9gKjQRE50J1iWARHDTO7qoT2brDG8MwLnNgorAvoFsFkyrzk
bBNlzWUcikOXV1/R3H5OR3UPswNSJ5ug6Vy+QCzf/4X1SV169ZNe1RlKb+kQ1j3VvGxMZVNTT072
8YVjPg4ZWX4TrTEaHB+Dr+mq2kfqurhVTwJWe5yM2jM00Ilk+FEVfU2HgZzrmd7+Ynh4+dSrvWuC
X7HUOxZIlDfvarU9jlZ3oPLjNlKOvTITmnrfz9rON77H7XCtpNOXQldu3zTU1uQ+3VfzJJxH2yOf
8lkknaso9aUm56+vX/7EjLEuNIyDsuzaWTp7NG7HKBg+JHNq70KnnXFAhBeWbM8lPE6cYwHpPm9e
kZOpFdZge3kwXYcpxhbJRhqRYHEx5Oa945so5pIrfAcXUpnSM534xGBfwwOrPJ6pSmI6+7Z6p+a3
WBqtc01z4o0IKD9/I9QxvjQc3QHi8itn3mj0Hyax3v6Dnv4a43cRmtqpkmde5MR0si7yO6XkDAjv
OPsOn9FGM4Proq3PTLinesFqqqqyPgjRNDt7bS5gT/bbLgvcrL4XKmly/cwwevkmlDR9/rXSeJKZ
ietxH2DLaub6Op0cwANyz4K1DRv5prMs6qznt4GQjzuy4TZTWbthdVQWuWJ50xn710fMyx1KWxMB
h7Htx6zm+rUuNkK5rRpzM3VnjkovN7K2pgB24Nkru56go4XJtAmMNt/gH5jONPOJEwD1tZ9/mzEh
R6WNASozpfqgRyVqM7SC7xqqLovwJlQaV8t3qmNtLFRnb/tcqy0JBh807ssbofZZzF7Ex9D0+K6/
MOBev8XL65TmrA7NuYisvu+V7jCWNsfWeEuIDPuLZ03J1ujGdw6vpyGUe/1u8vfU++d1SluT+fQK
D3HQTOVR6TpTfa/MzdzER7gE+GKPFmvmnTnFIr0fnALMjGZZwt+1gna8KUazH7cNsVP5fY56e0G5
KKO6SD1HvUM2ao/QPtAwdt0G2NMAs0A3rRs9TYx+Q+Ckrf2LohgiE8ASRjekO7aTGHsMnaN6MG1E
aqrAYL1p7WCpV1Vbdf3RArSgxW5PBav6IwJOpTgMdRuBcGI1s8jqpKVqX8zkx77hqs2MWw22OKUp
SxFUF8SQ8/CI87Zvbn1i58NHo1EAUmhagvTMUachmt2p1DXxHqBGaN8H8ZIRdXvV1qbL1O+hTALl
YF+aeyNkSOuG5LEfuDMCJnBnJlnDD2WNu/WK7IvxVXWUjn2rEWMpNckt47YxC3wK6EkzZYet10jc
0sHr705WAGR2EFgh1I2JUawtvKQPDFX35nhurOIAw6uLlG1SOPC+XKtG0ndpjWbSIjmSZlluHGzw
oHkKPHwIcbD2z/3Pri1VdEZD3ZWWdTMUbdtZCAhr3WkhqZgNDTbmWFDtEElhJoddhIXTAYAjtLC9
zsC/x1tZj8kdZI1WcWGfjvdarTotwm5L5PBE/Avo8Ka8zixTAQekWioC16tQiCzPt4GO2exdkNnS
ubZ03RkOiW6YlEiZo0m/z6LqEnHUMcV2kB4GJIvtsI0dTE8fgqZR7Muk7S2MiAhYY1KBkEuBKLii
izvqHkx9iMHpWk+D0fevZBKlWOiiyVBL+1ZtR6AKF1rM20ye2pWwTl3fNEBv7EctjBH6CrX2nQDM
PLLQ9jLXpzBHBRoAozlSSxZuoGeVeq9/R6QZIADvzLCcLU/Ps9I2KcWBKpdjYV3WY3bM5tDy811h
YnFAMdt2KgsmWivHuLUmKmlP23mm2u14GY0p6p2PdtdAsNjmQ4cO0Q3zNHAeVbRY8PqgWfhhuZ3t
KtHuUlNDRIZ3JJ2Z8v3AKJMYlJtq12hnOD0MX8ZIS7PGzSOqH9abpIwc87vQBDyYrRaKIXE8HYuu
plxVMmko4bmHvGEZyjVa4bSdcRnHWM1Qt5Z6q/O5QoM8JfsxfYKgUeOPQoY8h2mKSkc2QjFiknEj
Ctq7TrRtkTAT0N+cRbSlq19DOHDKw0xRlEReRGEpEV+OqQa9Z5faRRA5PzQFZ0tGLMCwmp8drx/L
dx1EitYmssHAHz/2g9MD1+5yHzr/Z7928rmAfB422X3aVsJ33FE32jS+xFmZTu+iytScB1VYSP43
MVJZJbzT+6EKPjR4gwHlqcY82HdR1OjDA5JBC9Sjnpqp0DFaKL52qVRB8VsoFIUagK0GR7i5CSm6
lBeHPqVm8XRZ1TLj9wN0gvkxcrJ2BHATygb+QdhQ5ARfvjBRIeIGCvOpOcJTiVElU1azr7xxLvGk
uSjDedRLm5ExAFtpUzsw9lNqNo1PbTWueJ2HtWVfpaKx8yvBcTp7nKpYLYKH1BqG0r/ALz3Vv6oo
i6bhwlGc3BSXShuLKfFMNSqY/FImwlJ3mwCf9OdMs9C1b2OdUNIvgK6qKHZCtdvio96owDWgDDmy
0m7G0EQ7WW5iarbxCTurz1TjDvGyCEwcNbNwZvy64ApG+8pW8rFAdJiZAfrPUVT+NyIWVknoC/O0
aV4zrJCebnQF4AQl+Zqqiu5xeRl1u0t0pw/GXcrclmEH0qAusE8WeZH/ShK9Hu1Dmk1O7mrZ3MJD
6ocGAd6umNH5NG7cAM5CSmhlXWLu5t7BK+daFcEAPeLw5MdUKYgt6YjwU6CCvZJId4oydcPUSdBv
d2mKSt/Ne60dP2PA0JSLJE96YyS1ARnsAROHjwzQtpFW+1tw7zIQbqvjWpw3hQxCDOFtL4b6Jxm3
MFG2fdHYBEqFj5P8I6ZWs0jQuyOCT1w0z4qdEUbPkjLG6gMdlj8WSvAN/lfW7acRJ5Bw80oGWryJ
O6tMv6vSXLBYrPQZAWtqMNaIQNFGSjJULXC55GdhmL61G60BZ9yGpFJfYrIO4Nt8nZFjBBPKS3uE
02MIrDPgytrCb7+hP0+bYltHrTKA9JpY5L4MauRX8U4FKth9mtRIBRFhUKI9GymPJpoYzZlZJ20H
8UwNFMqljVVTf5JITRDE562RV2iB0QfWG3usZP1zNIFnNJ5Z6VUG6Q9FS34Z6qphGC4knFpJiY3O
UBH3dqzl0b3awVEi8t/JKQ92qYFSVWxhdjT6Y1YkuGI3TpHF5b1lUH+kdTX8FVq/yaIIwNOmrZwE
al1ZzgEYvExkXfhdRM443fR9iufGAyBcYP5Mx6TSH4TV9gWWUrsYOZVp9pQJbOo5Bhe5LWPmq3DD
YI+xgQB8McSvjpm4/anh7JrabaoCTM9d046HBXyAXVC/qvXKbh40m6/Vb0oVI3e8qWYVYPEW677s
HrAqFwDEcl9J7HsjLO35w6QJR5QbZYys6b5XYcl9gmcG1ohdUeAoh6Vzz4FX+UqXKhtw3BwdvD72
Z8dhf6Bn4zfTRyj0oMNz7T4nmPByHcEIc9liph4HoE9q62TOJe4XARkjpszJdwibvHFc1KXxdeoG
HZF2hIndvq2NOGwOGuQdowDlkdJVd0YGLAWtMKuf20Abmw61CFIJqSyqInWfVybmeBn5GlSlzqen
MSNZuA7wKd6XcytRHw++aFxCKkVymIu0+p6pM/iYAHR+vLP6AJ/7QIzwZ1Rglnd7xbQBLPqK/4DH
3dePdtdHzVEMEFUvwAjWyoVsp/gCH3v/s8ZIEcPShrvjYnliQlIGCdjQB97TX5mz0KhI5gexfQ00
MRkux7RQPpEuicQd7l2FJu78rnyvSYlwXQdi9IhwwPI9JU5a5aozbX/ecaUJGE1cRn16h8c6aasN
yvQw/yBHkJ3bDJi8QgmLXgjXsfHYexnue2KdpJuADmaWNV+nUjY/UbePGDOmQmKY0hsn/6RhihsP
Wkzj7BWrzAyv0p0pZdM1OhETHT1uo4JS4dQolTTYR2XvxMc8tQflRlcEPQYbOT6Uusc00kk9hgPr
11ghoeg8jlE4xxujqE1/kwy2rh5riqhgggwUjp5YTGilHr/h6OXV1CQ7rEVxdNGbsqk5KWlxcqs0
HT9l2y7aQ1jlUESSYjLRPDXxbG861aLrCz9qe5wwESY1RaeNXFMK3JhyMkqTY1yZtu+iwhbjj8nB
Qn1T5kkwblQnb39woCwlvLcsmw5pZPjWe7NXYutynrAUoA/R5sfMSdJ75PxmgDdiVkt8ruEI+rJc
IkTbCeag4plh7Q8ZTo1Mo9iWCMP8ahzTRPViahZ/R0gF8dYCrkbdQoGOfZOk6Oc2UYqxdcH25S1u
0akSFDYp0FiJ3AQ/oZVQFy9mtcMq0aX4QMGcz3AI9TJlmov1OpwvQ2kARAodp3cOkBGgbuacX+ML
JfQTE2m/jpMQ1lKaez1cNO2C2dUpXSQSI5zZKu1zF2xRl24NDSgvJnMm/k/KZMKxNRq7b6+KAdTw
baP0wy9dVZRs29aRpoFDD7ryOx2veeyDVLM386ia9t4YA9FejSqr+Rd9MjTna9sAO9jT8ZLAQ5ae
dEff0ot8a1vVfMdq11GRWto9e968CxJqCij1cDTzPjCPUHHq6c40u0I7BpFKseTJBEa2sVKzzW8M
u0Z63FCfeyQUXsH4FHIwq/cUDlZsl7/tdCbw1phZL+XQuwaGyW9Skwu2Fvml5rL3N3AXgIFxLqBg
tF8pBjtTBXGKWvJX2NPHawP05U1mNjUbUC307yyzruY93JyiftT8cpqg6Ot2D89ryikZ7UJgwWNx
lKD1hbqxy8FcdgOoINWfONRKSrxNqFbu/Bqa5A0Ao8rc/ocSFyMmLaU/pCHQolix4vgHtPysTDap
iVXpi223IyfaGJjgz7Rj3TtXMuDlzDqVtJ6HJPo+7ukOgbIvGjY5SsYceamUwyEjPyjtL1BEzwQi
fiuJXji2r+nz1ULfqBbXhIgPuaTAfQInoHTTWXcDxoXaXujsGHJt2sw6uv4IElTBAnLfUz3cCbcV
uIwKJDQ0LapCa/BBQ/V9lTVMUQ9TdJD6Q1p9CK1rC8qpaZ/RLmm/NaMvPfUqnNX3Vm7pg+YDZWaP
1h3ZlR4T0PkQ3JopcEP6SSpbl5VmqazgwXtylf5H6hzyBWeJaDnSvtnQry2UkxwKaeM9jMdtqw87
sJguBR+riJpS3QEBDvynhYljbaV5lyD1C6K7hbMwmJcTlv4Auio2/tm5HBv/UhH9ccDK6OARR68J
qe9XL+85Kxx1KwInYTItjj1Ms2bXtT2GOsxH8E/DO2situFfJUTPougH5CsPWK6jZmRjBmZkkLQQ
DBpIfPpVyBHfVCD0mlDAYsqewubOFP9SBWo+xbdR9L607+z+V10vMxG7+Zl7YRw2PK06jNV1lweX
tpi9MSsu65RmGTkcT3hYusDzbWyRM6gXs7mtMhuq1IegMja6f61gSE2776VVbWvzNsFhXDk3CiBH
lWNOUf3IZO+24YPPElvW0Kkr64J1ej9j8CyIswSk0rHKcxZMx4sEh5bMGM93Optgx8fCnV8k0XtZ
6xvN+eFgpdR7fttIN3aVfZTTdWdflDJz9TDbpoO1q61kY8LALnTw3PXRIsWBLXFTgl+bLiz9tu+5
wwRbOb2z4X2Gi7WOuRxLfvRFSc8F0U9E2OwlpPskM9M3sQKlkZinUNVt012hsph5fYgt8GjvVHmF
TOJMBvbEfLCuh8A8Y4NIiPx9KoARlalE12oOmQtPad8pgztzltxQCVWemRZORKWtVfBwEqz+RD/Q
TJbyseuDfaq/n6Pucfqg+mde6USeQLNWeQK1CSgNUs9gNoNsX2eWsaUMOzY8GN7JMjx0eO3io2AB
peOfFahJGueFmcNapTk5cc1DbhUpJw6sZWTXrlgy4Jz37DIBsH99PRz6W2H1wm3WBSYaaFLTWHOU
NyeLlUqFJRbH2zw0y5lATlkq0Ek0tmuQUQe2nu+mOjVssDO1nHPwEuwmWgBVgFtzF17K3GS7CkjX
HB66AHhIfYnbPjPEO6eNc7jvcNzKA2ukMszURoUEBItWxewqj5jFC5Bn0FA504AfTaW4TxYICP7h
FjVLiid4VEVqeg1mWK3Y9pT1qkge5jBHoH4bC4U05mwJd5YpxGoALXCmHwvnGHcptVLP5HFONMu6
LAPhj4YTQh0e096cLxMHrBMdICj98thnxrkiy6e69XpZrebAGXO0PpL454ZNBjQVp/nmJNZVXUTp
zhrSM/mQl98HiOjzucGgT4P8onOXGrIJIBFsT4k9hwiQDfzur/eyl/Mi+p9ko02tTTYxdU9TQRyV
yT1NdW5yO/UCq081YUvHBYdquoVQ0KndL1vtPSnjq44D5psef60VFUJv5qhIUg/UEZDjCkP6BJFi
+/rVl+zNn0egvtaG5gSK88IIiUEKeTF2w4VWZsfIfpsaQ1+LQxWwEroRLvp1M7ig7gc0ZWovwF46
kxd8eXHB1fi8A1nVUA2cDVIvEL3lUufwgw7qroziG2Ipt4ExxdsByN3Gt5UzKcITvWktFo17kVDt
DJVlOnBq6Iay/QHojTjf29pjlfKiIEXf6aBpwAvId2CFCDll9i6rIUS9foOX10hdX61ZTUSgjIqN
PL8/XNZkJL2+5lSEPbQiXat9JVJ67U/QT1+/3ctzCb6o5w00Czsgumci4NPYH8/iG+zLYTubc+eS
J9E808Km8fqtTozFtcVAOIVjQBJCRjYlKGxbcibmDtEXLnV/TCbC1jUPc2ZdPnWz1cDP1VFAyhMI
siLb64ziNqcnXKaERIkVNO3xTa+0th84MHucjHiAF+OAtbfRSCgCkKmHh/2MEfZEd17ra/sm6p16
pH0o3OTOMX72lP30mY90YnJZa2sDVRvIDvGRfMe+pBTZt0YUB+xmn1//OqeefTX4SVRRb0HK0NOB
SV/NDZaYNs3jn69f/dTDL///ZN9KRgjGIlZxj/P1O6mp79M4u8tH/+L1y58YGGtBbS1EicaUy0sw
Va4JwshV0csQWcQek+mcI+W5Yk4n+upaRFs0TZAlAOXIUAXdZeV0j5wKvxK87Ny5wYj6+gudao3V
SG8IhE4q8hJPQrJzIVsrpO2nT69f/NQrrPajzUjEEIoer2CpWnBAzwLVZQ5BLHtlashb6iIV2ZmW
OdXwq6GdigQEBug8z5LaFSW9qU+EXOxc9fcTV18raTXOm6Ojc3W95YhXNJ8Ak3+v0/Hjmz7UWkvb
jbWucO6Jfl9+YR3urBoopi0n1w5N88zAPtEcazUt2ey0ahrV9tJA9Ug7EKiDlLwx+/BbaZxzE526
yfL/TwdgO7RxMyfWjorsIEjCNrot8xjkV5Vlh6o/2yInOq62GuihkwxODBTOC02w2FTF3pI6a73X
2+PEMP8NynjyEm2nW4qzHMaV6c421EOuH3TcryWqimk8Vwjv1E1Wa3qFqAh5TuR4iIIuw3HeqYgu
iwVdJpwJ4njZDWca/tSdVoNcnabMFFUqd05utBQkq+Fm5HF6QYRXejNe30PaqPPh9W/3csOQwXne
ARroHIbdoSGdcuvarKHhq1J+eMu19d8qpyftsugSfGz4Nqac5kIFl0xUVr6lYrIFcWk1g/RdoJt1
78id0IvvWWR+s6LgU2c7X9707Gv1bt9qnYCbjSyqdQ4cnK9Stfn+tksvu8Ynn2XAt+UHooEsMQUK
MqLxxsjnT69f+8R4Xkt0KZiU+o6MYdMYt0p5UCAeajWR6kk9E/B8ub+AiXv+8CZ5zi4pZ8AVydzJ
D1HT5b1HkbuEEhWvv8LL3V+s1VuikpRNGBeTLNmxIqi3CsXCZPje8u+q4o29ftV5lGwMi0ij14cj
MU05uBMRj9cf/+W1h6oqzz9Qgvyhiqmy4Fm96G6nohsoDdN2YCbzbv+2W6w60NiQYpAUivaoaeYF
bXU3+9kdNM/qja+wtMyTDpoL317IXLbnd6Q6ouzGNgLKeWjniv+e6kOrxQAMTwIBkJXNCCiwqPdK
7jXc8cz0+XIDkJ9//vQFLmISRELuUMxK48JA3HIIuooYbZ8hm3zTXcQ6LBlYEOOn1rY8zG3mcYrS
JVvVZEcAr9WZU/DL525hrppBWoLKTxFkf+pUXFH91JMLOMs2vLiNdqIHMA/XTdd2b+lU+lqHHQdk
1BVL0m/BV1XRtBsZ0XlqnfleL49q4NnPW8VslCBVQPLvtEYdr5HnAqWnKI4rEwug4TR2e8jM7cfX
3+XlL6evpdiB8Mu0wUbppVV9Vbc98Fn4tH5Vf1dz7a4ap32VUs19eFuMGurx85dDKdppYsYHk02Z
37phPxjBu9bPo+IxLSykPwoBeudT7PioZl5/xZcnerEOw88SrmFEXgRc+nA9yOke2k7mUjKI+kZv
vcdqnCZq1UXRyDzQdIDQxk+FU1zZATA0+xzC5OVeQd99/uFKX299vVEWQ13jtVp4MPIevc7g2K4I
MySAcXL3+vd6eVYAPPP8TmkrfM23cUTBrnXRU2wiMV72wznW1YnmWIvawTkhl+y4fE2Vv62qj8k+
bS0TmG7fXM/hdE6tfeKDrcXthmGzPUch6CXpTe7bkAaKW936UmSUIyVP+rZvtVrjy6I3IAyyOtZd
dqgHbLW9fdO28bn15ZRfZy1zh+9J7TnUhh4l5agTMnWXtT7twBa+t5eiWURJTWF4UP+PU1f80u2C
7FsZftfjc9H3U71h1e/Mhf4YmOwxarS7/UyhJ2ru2ek5v/Cp3qA/72xyoOpAq/J+doTErfmMM2WT
ZJ9Saki83kLLc/45oizs1Q1SMbcJtSHZIynKZR3m29FQzkR7T3yadW1s0C4CzLwDzcKXm2ZBLZq/
KsJhb3vwVYzBKc1KMO9igAz64MqRAZCBNFK3b7v6ah52Gq2sCp/P4oyW7Q5Wdq+USPlev/iJRl1j
F7VUn6uR4jHeGHWXlIhxDTnt66L6JFXfOnOPlxcuscYoJqqd1L3kHgFhN6BNmtvF89Uo4g9xnzPN
G6S8iv5KaZyH11/qREdaIxM5UgLDakfby5L5MkvtYyjTt1E+rNUsUlDcMSgnOpIq2nyHuZkivlAl
Dj5I0ttxDqszXepEh7WW/3+yW600LbXznvtYwQMhJKroxC7Vrs/MhScsOaByn1++WGoZWAtgyfC/
DEbYbeA/36VaTUUUcNYD+oNwl9vzO1u9SfUzO79TE+Q6Id0neqRIgd5dpIjrjIA4mY+YF4PGVrHu
I0I1c4C0zB/VbTl3W2qGkDIm3KHiaHtbx1gN1DoP+6YRzJAjxdMGXzki0D0TDj81kFajVK/B9AYp
lw5q8sHUOfiuDGhXVF0v3HColTMtd2Kp/BMFcdLVscDr4IUh1fjakRI3kZVEe4cyWq7MJRjyhpJo
r3+uUzdbHck60KrNXHGzRo3ep+D846XIe1S6hR9SJLw5804nhuuagxgUkmoly7nVrhvjpg6t7hgQ
2t6//hKaeHlZWcB7T4eSjIToCQjxFtTu2yapHu9m7IUpN0NbyNtRoPN+sChLbU+Ks5nIDrgL55yy
BePbAunCXH3JrJgVVVmwPX0U0KknpdmGM3nq3ho/Gnr/tnlPriaNiQKp1PpZ9mvV2Gy1GpMjpMIz
neF3nu+F5Vmu5oy6jMJq/D/kncmS67i2np+IJwASbDAlKaqXUtnszL0njN0VSLABwZ4YeeiwX+NG
eOrBndxX8r0P4V8qn1tVcmVluKaOE0eVpLTVsAHWWlj/90scL/fJejLf86/lsx3pcFmVW/FIDzJp
N/zFrPHBEapAkQzrcI6m2F/Xn6aEJDQicR3xWH5wXt+7au6iBbdANi+vd4KZ4Oqe9xyiELYE8QdX
zfW+/bNfe72afjcAjzlqOPR6deT04thOPLkz6uAi7EuC7tGzm6Nf/7X/KHR7Z/Tw7gYmV4FLVxmM
Hs7IX6pltNdjm77NtIOLbIte8L/+Ue9MxN7dGNW3EiqwGp9iE10hBKqOnLJt4+AEcnIBnT0eYW+K
O8DUf+/Wdu8SFMYWLivjIEHxPECoTTV/JsB8lR+8/a3S/n+fJXqfagWZdiq9qGILcWEFRvJkWv6j
UnOLAbKEYyso0bOr/U2lhq77xIsWYocQXvY4siC0TwFdp0bb8BqzBTxjFcRxIjEUAjD0yiFV+6C8
+F4r1n1k63fQAQrbzbZ+7j8Eab+m6RBCdRhX7TOxzXrhuxkZiYSU4q/P9J+P3ODf/vHqTRdP9Spn
YmsXNQysoPqDF8DUFyvjes0nv7SGw0Jg9v3Xn/bntyK9n5QGJWE5gp7RVZlXXynT6+pD3fN1gPyT
E3yP4CV0XgLDhysNohZhFihv5wP/WE0QARj4T4K2n19Qbfl7tz0N7m6RYgCDNx+6DG57OUQpnYkn
oCGmQEMT2kBVMqWHXKUbnyyJ6j+Cn/95sAfP9D+eLeh4OHyF0Zy1NOh1GC1nhFB5QZ6dBx9imN45
R/dBOKryc8XQLLWVnB3GQZ39GkqmQa1nN41lo0PVsCc4zl3sfvwM670gBG7lVOO/gnyE63nvd16v
1t+PqQXtG5235Wr0r3oC2PdGsDazo7Eo/16EBwXdHz/Cn9EhhD6+cqWc/lvt9vAaZR+RF965qe5j
ckt38PiDLHQFhdQYliSDozmBf5SFC2Ti0F2s/tbtdB+c2+i+VZI3+A2wSUE/uksn5Bdl9kEK885Z
uA+3QFxIe7ie+avKNmEzThHPLrj+Pvjy77373QlgFEuudYexIG39cGZfavXg28lfH5h3TsB9fKMz
AyG7NSFiK8Zf4A4fgdyymdwlVgqmkrza/PXHvHOr3Ac60KA7LQkgJPbb7mxadJmTjyLqP5/n6RUQ
/fs7AJb045A7mIGtSc+hJdCbTvKfsa3qt7/+7u+Nl3cD/8Tg+JH2mHBV7nePAaNWpHD9JFQpmJRA
3R6VI+8PIB2bDya3947WXegSDFcdyoKezwwZ914X9rAJ8umjqeWdy+kelqyXhUECqZEmlmhXrUf4
vgDKwzP/7wFOqHv39evWteBJC/YWLE76FfwSz77EUvtfn433vv3dbIJeXyHZiA7Vqi78+vN4FTeW
oZt7bvuJajizuR/M9++dhLsPogJu8w2sg1cLFPBrZi9l3EHQ9cEpfu9n3M1PQVCkeX5V1mvR7Zsh
2LQaBjmaQRj518fpzwNTep8epRxmWt2MAhqkkNbaZx6WhYT3GT5k3w1tvgCFCFUas9CdDeT03wta
7heiNEK9zmlw3RbIc7fp0rerTHXsg6HqnRNyD2PvJlWlEF7g3cd8A0/4bTaPH3QZvTMK3uPXqRry
yYcP6mqkB1hgwq/y0zKtjA2H6/lvXk/3EHaa1twJmlyshjTov2n4T4IjLYu/+QvuRkF7IC7c6QIr
9qXVJb5VrgK0oawrKHsSEnROgmrqB2f5nUv3niRe1mirJhnAy4FjwSVT0QPNmhMamuQHd957H3Ad
iH8X0wxOBtdwjfGDyhpcsnF8hIQUdG1Wf/7re+OdK4ndBU2KAZRlhiqNYZrpfKaOJeDX2MvsgwP0
Dv+M3oPCnX6CTzHk1BsbMAhIS0Ee7DJ7Z8GFClECPKTnZICCSfpfOG2j3PlekXZTmPa1DbBOj3SR
cbTJTpBvzezo5s5nT+w5GAC3X///sxfF9Vp834zi3//Hf/33//4v/+t//pf/+G//8h//9q8wpviD
H8X1H/9qSOGSf7CAc07gROFcY9JfzSiY8w9gtGHcSW3ofQF0wU32Ty8KSv/BXRhYcM/1sejBr2/2
Ty8K2/2HyykhyPwJwdUAHv7/gxfFrSnxt7wtsB0YYwK6hi8HpwOs3t5NTNNIedsLXUbCTD7AF5Es
Dq1kIXRWP03W80gP9QwROP9pIObaWhlYECg/hH0HqMQ86zc264d2uDaktcU3b/72u2P68OsX+b0H
ww2t+cfvxzzIHoMAx4m7zn1I6aQSJc6CFlhXIf6VepVDIdcldgO1vVqcH17eKbAEypPH7B+mh+w6
X179Yfmk5mEH+/A4aEwOm+fgozaSW2nk/pu5jPr4Hwdz6F6x4+qACHhewolTOmaNVBd2lAMBuwGy
qjknG+AdgEEwRkcgMDy7IpsTWwN1EGgGKoTssg2BZzCasg20c1MdMoK2BweWyVVhf8rhWTYG+qeu
6UuphyGklF1Eb1+sOitigw6pCB3xe5FZ0CxOU4Esqvxe0yOWg5s4cHM/6htHR2AahQr0MIhL/DzK
vW+UiiG0tC/B6GgbmNRCLw1DzpVLnRdwEqA2dyTfBI3wIxhIYJic0aQ59X1MLP8g56IEr0WVcWA5
xzqt+3iazScnDx5MZ3+UhN4AXX88wC5h4H/hyrwastwzDjl8boUvcWk2meskBkilTc/NZunG4SBx
Unu9WGeYoJmwY5j+7OAbBYLguZ1MbA+Lt6Gdl+/nhYIh2GNqGZYygiwp3UzT0ebDk9P4ZANBBn6u
W8e8EvaxqS9zq+wI4PNypWeLrCEsVxF47mZH+YTlVNTBkwBdPWgTQ2xoAdMV6dKtw8C1ksFm7Wkw
9ZYrLD0BqQRTzKDYt8FyhPBDRlDhA85iUrOFWzkcz0fg7n3hYCnSLTYM1UoIW+cENIQDtPJtDM/Q
5VSzYT/BOTBHaLqZ0kAlWi2nZdyODiRV1HbqMDMKIKslnSMYSpzcDobRLYhCawndd4hCItjqHoF1
RZ5Nq2DxnBh1TBmh/2HYe6I7zBV9FDJTl9qGje8EPRz00DTsl/JbjQUS/MagWIs+ixoirXXAvLc6
C7oYOI6dY489GEqTODBWn2tTzg9/ffff+tfvLwHAPVGxwhUNi+C7QKSEM60OgrmMAPFCWs8sGTUe
PTn6GR38cLiz0MABJaGqLLpVC30RhbU3Ql+Csmti3rZFJGHnMXOrjw1cUCNLO/CjnNwvNjjdMF9X
2w546FVmfVRPvakr7r45DTBcuTZGLt+7L7nVXR9YEo6dsJjsYeBtw1yTK29t2WWduBaoFVeBuVTQ
X1PCwMsYQdmrC743UkdqFvlqrGYajnJI0NrRRTnnkIrYGObGuou1hmNlobK4cM0zGaC7zYE3gC5m
glgemoaiNG3UwhPugzTprox7nS0CeEoEhKCVysbaxDVt/l0wxSCtrGEgjhtJAeDsqrCFf0I8ScUj
Nkyx8MZDTvTnWp2WFLhOcA6o0W3o8X7H2FhGjm1/MEHc6favXwmzIeZVqMkDDML3wzC+sNZ2A+MD
b5naxLHYHE/GBID2oEU6MIcxlQmGyR8WnK5XcwAjzUFOMcguhzmzTGQ1ALdRMkDHLaedvopPQbLr
EyHTvQHLHZYvLEhSDmIDEC9r4F/K0NGwrQ5wH/YZfIFtCTwL+pPGnHcfHe9rcPqHq4jBIx3Tn0eY
Qzhcrf54vL0BUleTcszOFMSDINfP4LB35ZhtZA5zbeJMPPRkj/8XoXBrWNXMfQoR7fI9Ywy2ExjM
QTF4AofIg4tni7dpPjIgsQPbvvuWAFS5mAmBH6fUcYP7mp4gE7dSAZdqr/UBPsMy6xG+zm6Y9ukQ
Iyzwdz7cQ3Z5Yfu7oGy+WiOxVrf95ZUSFpYm+9QrDGrGqm2Oppv2qYNHILzcVH+Aad1DUNjWfmoZ
iTq19CDeMRo2nd+cwKlhj6DNXW77UyG81SC8eePUYvgc1D/7kbFXMEcwVmFpJQZIDfavy2Rh/bKC
u+5s0yRHzvwSEEACQD+Ej/F102sqF8AQqNrn2bQvcgFK2bjKjW7PwjR43KWZl4EqqZpLq7p1hmLB
gzdjcTfj3mNVlt5jEwTdSrfDhJQf+1o5e49evQAU2InL7RUtKExrQ1wnuj15e+A5PJz5CLshB4sw
op2XhAW2PEFbV5yUJdaTqMu9uW7ddt2evG2W8wDvYbC7IkPMF780dsjw7VeqnFiagAXFDzq1+UGo
sVxBeiYjOaXOUQGhs4S3P4nXPbQpgEDM7cQKmavzAkPrcV3CA28Fuyr7d5tmTukGFsSIXfrejct0
HragJy5vBZ/iKqjGl1aSZd9VWABYICLp4HT/GXMt4ssSK54i5QYwjWItCzK9FUsK4ivJ0bRE6QHd
f/QQmEWsB6ddQmU678HoamMZqOJFybNkkhi5gW2AFxA4QBLQifZ7Bt5NZBuv3ARZOR3LuneSHO4f
ZwRMAA71lkSGOaHQY6538NhAfjkK1W/kj1T09FNaMX0ZG3GkvkU+jUAMHqoUyBVoPMinvK6bLUyN
iriUIFWMOYyhTSMvHlN11LSWXqOZSAsUmmsWjzlpVpIv8Jjxcn9L+mtoN8CUurc0VrNYPj3NynYP
MCt9o8Yenxbwsp8KSd+grvIPt60Atg9r+CxbkXN9BakACCsRu69MD/ISwfru9SFbLDApZ+psb5u2
S6zN7CNeITBteQKHST3h9XBkBHWf0UdEMu0LxaTiw4L6KWO0fbHSdgNUiLrcnvOZfEwL1pxvW3Pv
/LT8ejzetsjirNyWyFjYVypKkVnH24Ow7PQININ17FtMdEOPa2mBHzgU+eDUYDLCC12eoae3krBI
ub76t38MZ1zrCP05Lr/uq5dxeuoUDk/eycNoUxwe2nTrtBYmsXLbealMHkkfNa20gYXr4ruZEwK3
w04Tn9mpJ69ZW9rH255WmS8wl7Y2sELzTyMMYWPYy5O4aNPrnLSUwQltso9zYeykNfw01hA4rWxM
0ztMtyeSufAs+M9NmF1359uDtezbkRWHAkTUXx/GBpd4NuFUzc3EDs3iWjB4vz4NWwXWxMzF4OTR
ZtO3ApCdVlpobKXQOgXUsi9+Wwg0bWTzzpO5l0ftZG9J5zjHXzddmB+nc3e5vVbAWu3kTzXAyNd/
iX7Mi4Bt/J7xfA+UQ6KnxnkZCt8F86d7HTscse665WDr9pxLSu/2XHd95e056Np/fe5P/t31udTA
LxvEKHtt0Wa5ZPZsxaBlagRd2Lw96AInA6vWJgHh1fy6z0YXRdRUPqap/9zncyRqvLHgEofKBcet
+thAuntKTQopHrZuD7bsRFwjnVyjpjVt2dgtYUv9CShQfsKKjjnctvrrLt20a5eM8gQHWZkDmmSH
Opjts0QnRB4ZWKbg0E1gvl8alVtnjVj5tuUBLHSsJ3UQozefbQtgXAq77QixeHGZxm+IOf3zLJ1Z
oI+GbwdUB48VbYuLxie0LjHHggxD4gOpF5leVpCPUoae+NKqt5lmX5Z8qM6AFdiHoQDstTTpfglK
a+8MrtmCbrlOU0WgE9Dg85igf3DGuX+orn+JfT12zcNvew1yhgiWWGNye9HtCThxWTtV8qfbP/lt
v+uQlyof2e62//ZSlwLYPOiqj8AuaUMIFFtAMHXwpPL8OMOiCIU2bC1BymNouZeEMu4/lVWgDiTV
vyhYM6GiZBw0fNb2Q9PawVNXznmc+ba9RprwNc3c4LhYlZN0WWHA2A2WF6pw9rivqxWYmcsLlmnt
daVcN75tAlIEid8ihni+vpi5y6YDnHDrVE59AHvPicrcBABfjL5BvuwfSrD2di3SjfMQBMD/pMPe
VtNyRlFMe6GLMK4J2Om2iwTEXTkGLGVOaqgJ5eRuHXzqc0/qIekLR698ngFWPKV6P8zoqrs9q0Tg
XlKQdW5PVgOydVs1e1cb93zbdXu3WZmHqoIboGmbqoO+ycsOLJ2yg7n+NdBuj8HFHOHct8n70pzb
irdPdmlXkOy5ABTqpnsC4pddFlOFt63bK+CMS6IU6eEG3fzdExpN3AO11NvtFbddczb/AEgnP9x2
icWxN14BgtDtyabvfqYVvm03uxdvWJxDpQR49qhAn4oBeIHr1u2hmLDwUKLDJPKt9v/ss65Adz+r
RtDv/7nPsWtQdUr5oFWJ1EnzdJW3CIFRsAhiOHPp5wEKtcMyyh+3LT4Y/ezascRiydNtz5wBwlGK
ck2GAGnvqPGjC0jbnuBN4YbAEQRblVHyBAzlsM17tMThoNEneX2o5VeCJAaM42mXQz9xqAI00oVk
SKfEHcE972C2fbKXtjn64lRWdX667UHfgdg3Tr9Fp69/aed2N0oXk8F1ywWC9SHvPt02htRaNxm1
jkGaNgDnWjtXl2h3rAC8jl0PRCvBsyYqXHfZZ3rHZpd9LgH/ynU77wyd8l0h0nAkrnu0utI90s4p
UAKYhxWZRvdoXx9uf7UYoQ+w6A5T5QBpaXDHdYLSVyUi2Krlbz7XP0e50Blw9UwcirnqLoxorFuL
XmzBW5yy6LdtVxbzxhY47UFe+zsJrnQ0kEK8AlUwJ4KLIZF8Fq9tM49RwGt7Bxiev4X5MgitjctC
uwPKuZo664k5Ol3n14gEfJb0ibjZ8tCgzK8hWT+jN9oHzhPkP6FUD28YN3ssaR+hPIMtCowWSJsB
bm9ZRbOZ6WpqrPnYosX2OC/shbPJiQtNbZwna37ss2spDBBc35kOlC4+yBCB/0XU9LFymmVbCzi/
9QHAPHY1XSS+xWlaeLuqwHS00Yg8HKC1VHvb0+zVou3KLnZlqeuHBQTfh77osy0DgZt2GYHmhrLk
FqRmQLXCZfcscrp0IaRwQYTf6EUVb8iA8HsyEajiGXImiyN0ab4C1wmEqVvk267tvBgQ6GonKtfB
bCXlEXhPk2RzX22Ux63nX09Z10/D4dprHE59DpFgxc5pdv04VCm9SDCA4YKuuSB3DTYy7fpjOvVA
itewTxDO+OoRCyykNPBA7iqzRGclyhiT55zd6QeWf5cvyGe70BpV/oBhedoRI9ZwwuwTAprAtoVx
xQUUL9AZvXbN7R6H26HuvMLS223ab6umecGGVy3oYDRc7W4HDMURAzochBUQIT6X3C4fmRbxbWvq
HfrsbPxpjoeu9y5YoqbPaceKELRmfcidrk76AXWUbT1aERJVeR6q8Vjzpn4WDmp/Lc8RBg+CPfC5
cFbMArecI2I/dpV4NXkDZEDNpy+L9yYGP/sGg10nBtLS3tOhk6DKZnJBrITrKx0AUTe+mbYe0Yg5
C2cnmGkPWFjEZMrzo08FPaNT/QIWjPOSLc+zQikrXRCW1dLK1kA64YCgzbI5VXatVyT3rb1OlTz5
GOiKvqPe2k11DO+jJYQxWPWcidldwfynX5NqfLy9LSKI2LKEeJI7CeFbFi5tcEqHySSe5eSPNpl6
1GRyceo99SqhFT3xUmKBzPiRTydnc/vKIPGqFQhzFaQsJo+Los1hAolmdIzMMpwNfgz4TvkRaY4d
Lx3Umt22mxuV1EqOW5Ja8hmQsFdX0WnFee9uRiD7k6VMs3U3NM2ruMIRO6YBil8w380Vfh9cDTCo
KpSYXY+yY4DJ+xb0LBZmEHBhH+GugmCpMIbsajn/4Dj+B1j9XeC6SB9BGK5hxQg43m0zLbIhEZ2e
wZM3oINO8uEWpVULJvFi9FBkQt4EhF/tvni0qmEA4L3CAIOfbbflZ6sABxHc8A5If2zenkhnKtHN
2H1v4CHUry0VYEIqoF7KgLJYgyHkRmh+s3BlOUM8UUU/T623aZTj/aiqDoAnPu+JAtHGQ1pxwBQd
hCPe8hWRilw7aONdVQANvlK4GGBpbJgRKakXW7sGY/1MVgUR02p2bQxybt2dgXc8kS5rniaitmAi
NzvSKtQ880E+07H0H3n3SgZPPrtM8Se9A0AZyhdHbKTQcqtTc72y8ADOkllBbyWiwSoRKI54E0bG
NsKS0ACGn8UuDtfuhTakSaQWkG1e9zXUb4DsbQFwFK5Id5gfs7Pry/wMsLKOQA5PV47Fiy1KQ99h
luBvJ3s/Al6PTBlu0SB49qPXvWblsClbhxyatn1VKJvvoR3on4DqHqMJMjdrsoF2TCtUVkwZE1UA
NZMXEYWnyCH1y+5w+6vARBsJoexEFN3nK67owWeoeesmJSvuoQipR/HsQXO2wS0yAY88O6se7N/D
NJTLAXfkT7Gg8D2VhW5Cp6bQERgHkdIAXCghJdlgoQkd1jX1knkxm9xZxEND6XCwvI5H6OZFL5jD
9LaUvovuJI6h6XqQ+r68eoq7oEaidpIUEE7tGqx6XlPfMvb6Lkt6yG1ADc7iqpr0Jyxdf8t7zNIN
SxfwZwNnXyHcAP9WH3rL/7LYS7Xtl6k/gGSKK/gapxV2fyyNe+gae4wQJQFDi0qFa+1ki+mkaFGl
JxyYQdKxmJd9h3YXrwwBRJDnXjTyXFSiTtp2eNCo+4dsoiWKbYVaAyGwBdmCgCTHq2ew0RGKS/S1
Fz2sBpCxiE3bZk9VvcwH1/NnpP84lL9tcqMOEGPAjaworLXJraNSZvox//MP0fBf91yfEm6OybCk
+QpE2vkBhFmDmXSsY9KL59ZmzsNCOoowqprWKYrqcPf0gXlvSkx1Ps5BiFWAae2kSEPhr/E8ZmhX
Sd2e7KqU1bHVKm8D/DumJQH3BTH8IkTxiEyaHJzezhMouFrArrkMc/Sbhtym5RPgt9mFIWuqdcOS
om262M8XCCHHLsMlgRu8AA0zSMdrOa8Xe1cwuoWKGvdwyxJdfO/aMo8FSq17RDfogZS2/uTpLNu4
rjUdbw/Ka+ajxcHqzAnp4tKq1r0LU7XULdUDeO/qoW+qr0AV7aZAIlqkyqy065iIwWPqLGtRnjmS
jRigQJTnlWWtkLv0+yzz0iPWHoa4JxU8dyzKYi+v2XEJFudorMDBog4W0FBAGMt8SBYmExdk7Gju
YdKIAv5RVaLcQVvlR0vP+lhUetjZEgLqaW5fFB2watT4w/gTspTmQCfSbSQuZrCNvWLdtl2wC1xu
xbWHEt5Ag73DvTypHS5WcmBgm8puJRXKvgHgXhgFDo3v/IJsagEFEwVG16Uvkgf5JgMOertMyscN
RixQ8wUN00Ib3KD8LWvKz0Gq9B7akROfUnoAOOCnRo3xDUsqxzIoz81o5xvFMdE4rSKXruDFKVfz
4+K3CYBirzWMj3Ywf9cPqFBHHYMte0bmVVO0+jNDx9Ma/3ZKgorSI9xMsYybpRAOaf6GjrQ2scw8
b4t+GU66h2JlQQoQtqoukgrpvq7YfJTUHOkUdI/VDzO05SOZqwdwlIsj7cmlypDQUlf9YD48SXzH
Fms1zGrr22URgRmRIY/k1noGQRKGFAb9u61eHpj/0uTVGVx3GRpkUnt38cQuRWTwcHsYO30UBfe/
pJn9hoLLtxSc/v1QTEtoY0V5bU0KfrhTuuyHvK52nTeJGAfQeS0yrM2A/bJsEcxvhezQ9r64+bOq
502/+PObNTXLBpZEPURIWMproHjd+FgawmmrXy1cp2ubZ8sGdico+wK+gupP4Jxg98ROgNLuZvfz
AjH3VtISNlB+uqQhrborADrPjoIHFcAz4sGZW7HXTT0j+RvUs3el88LEuXrF+i5ODPf9CIuYbh0E
FxvGHtcqprcngb3NYHA/5i2WD/rql1Y5z9qOW3iu7LE6Bn+/5a0PrsYetEZQB8X0YSkq5FaNiKtp
RJCG7/TGhzPLW3ftliN01JZX6cgyIJq1lYWpaBh4PPEuiKkq3cgptDpBG3DwbXfYqxxGI5bMnu3r
Q2dnr56Vo/goCoobshhWfeHLzeR0KkJ/vtlUUIatvImhSVMP3XfYrcfjPA5Rbll0Y0MpUXtcPDfX
BxzhL/M8Wod8nOrNr+EhZ22XMC9Dsj0OwZoUmh/SZnDXged4+4590gBRHfWEsAqpT/V5DqwitGr+
MLVcroWN6pfdTnq7uP63QS3N/vag4Sa0Sbm/SZnJz7cHXRbnjiEwU2pUqG1UPCkbvcSkbKe18P0z
myu+tjtOMPuP7sofmFgRkxIQcRzxEzV9FOvy/eRAbmtTyo8W6x+Ry2F+IW76UFEw8GyU6eIsXcad
qvW4C4g/7kpCsfqLBDKqJWiGgGu1T1I3a1SpiqjqFliztBOcErhmWNntB/QDZJ+Lzi6Ssi27NXQh
OkIVXId151YJaqlICN181/bkDNVGsFMB1PlojRgT3dlJ5vXNCY4i8kSUTDLmgXs/Z+jX4BDISC1x
BS4NRkOvTsqlwNqhDxOrwgUIkXRVgWukVwdDnPJN1SEaqsIG8ZrN3Hwzj7IJ2wwr9W4T7GG5VBwW
BxkpHU7oyXDWEhpJrFWPat1YDpoaMjSJYCaqN3Uu8620LKx/iWVMGAPRArD8JwDEnR2rvC5mxht3
U+WGJTX+bjDw01bXRoMlFU6YVT4J5ZzGojD6q7+E3jDsMlEhR1xwFwUEYwekOAycRUGjPAWxOUfU
4KX66EzU2rTOEBw6UiqQfESwS0es1ZKWb9wO65LK1RT+Mxndje2yMTNSQKTi/k7lWAgJFH30ESjB
p2tysHwwR16Tt0ce4OZEprMbB/Mo6/zil1QcxnEJDjA/gcFHVh6hgHjKRA0de9bRtVUX6xHGKptx
TkNBM1x4JYQ41KX1ygGFV/uZ+uSj9zhsahqWXmsjYsTvEC4WFAuvaxMpZusR9LfpAkfDJspF/bnW
DlRigr9OBisyY148CnTAwzOFH7Ue5Jl4SHRR/hSotqLcmzYVzFECiuwmLQ+pdm2kyNc/OUHDBBxq
cDByf2cEs/ay763zDJ0QgMRwvikow2zUsgN36IzrdxYbKhCJBj0aK5jpmseBIRqBJHEs8SbNSnAo
6suFIH4lMJDPF/g8W9bchzUxbwvzi2/XPyZdYwFXFkFUK5RFjGjIY8DZJ54Nz35QTEBZetNDRZyX
doBYGCtBaxsOxvuxBGnLtsEwt9NOJ7O28ue2Y8veF/1r3c+fMboq9KfgWtPo/gHt1pT7sslsLFQJ
VEyWQL2V0Ijb6BZ6Jv3knqwA9J+BztmJpLA2tZZOY5EAtmBwwbZCbxkpwRk37GnSkm5ET+kKvEhy
dIsALTx+16xqZCbRopE3aWBbosoBNwfeZHlYzcDh5gtKP0vPE8AH2z3DiCtHgjefAQwf2Wi/UCqz
UFSlnUi7mTeWXHCTV2ZIhrpmSZoaJ+ZpBOGL9b1jXRWhLEkeWIeeEDWk8oKisYjEkhXn1O/QNNLC
zyhwYCVje6fOOHMMW4TiSOb9tCz9J0em39Epg2m5LYsteheuzlxpuVtyi4TK8tcdkxXOsI58XI5H
XSw/7UKQCFqIOuqxABeOdhkPi6SwfhqbuCknrNR3lnda3Bpk+FGgA6Bq4UaRl01olNJJA3ZEbHoA
3osJoaMu1MZutqwNGsi60mw1FHrv97Q6oD7ntjN9GEpMaiSvrzq0+USC6RvPjmjRGL/hOv42a8We
WxzfddEEYusEPjzXplzEqqq+Q4SEX+XJ7nx76H0tDi71jnmVVFblf4blF1sr5V8DlGb5YtBVK2r7
U2uRyMKEfWAUa2QjjMWe3RwLAUOXI67o+HPFFUtqNARGw+Bf7MGqvrYzPOAnJrsjeoyxZjDijgOs
z3sWhSwjtajpDBsVmUiAvs9ZjnbP0r3Ullfvmr5uAf+/5vmzXUM/PjVofRHzU5HykCzXWRgIz6iU
5gF0DP9r3qLAhXTRes1JBdicatvnAi4MMOHzsstAcJUSr9/fUshWoa62wMYJXSpF/dDbGNbrkSEK
6B1WJP+buTPXkRzd8vurCOOzQfIj+ZGARkYEY4/IzMg9yyGqsrK47zstmQJGhjxBhmy5MmXoje7o
HfQjq6eruu/cO3MhCZBDcIvIyFjIc85/CxTzvWpKeYemJbrU8FYjwsJesXlCame0X7h1l+ukBOYv
kmBX+GV15C7j7/mlTozWutFNuth/bubfk+XJ4T3Wig0Hg+NIY/AW2IPmmurAuzZ59/1ENo0aNW/I
OSyGZ+CEpL95eIazEATkuQNjRIJ02uqcoOAhDntXa/1XqLvOA4FXREbSS+zMoXlKCiPddXUTPbfm
B/+TeMGDaTwT3iIpiAk5IKPCu/SGofHqy/RGd8L6YqAcdttoML5ozb1jWfXnDmOFDTedLQEjxiNp
rbjMhq9dZ6ZnPm9ITV0CU8gnL6D1q+KsJLabCo8koTx874suv7FaQv2STiA0qoN1OUyav6oVbZdS
OW6zUGM0UZUCnqZXXdQX21P7K97m1Wo0yWudx3iEHHVA2t1XXKrstTSLVSxT6zwOEXeCZB25MtGr
86AMIy+mMt68hEQE+KzV1mmH8dA6OCfFmjsNT60Wmc8l4cDb2GKsF2RRe1P3gviwKaBbHb1oR2SU
unfMvjhZkPugBlXrQm/96+QV5T0WdPx06jsRER0NQ2HdWMH0FjpEZvqxesAyx9hYMpbrznT8U28P
4yumXfxHNV+lcWBapslLXjFZMKhedSv2dvnYa+e4DiXFIB8cOY98b8PSetO6GOi5qfS3YKQHSGqY
KUpivjoBGXiT8j5EIPjk05DBKQz14Hd8H70qyx9rCzpCSSG+svQouHaefpmIPHm2A36PXW21BwL0
CL+0CFQnZbA+kryZbKwuoGrQ8GWgrSifG4a4g1EUr0MdWkc8OiHYNqJ49YiSW0/x9KXwKrEDLQrO
OQQ3At467VG3RuIPgY0ftFgnRca7tVGLBytj0kljHtt3W6EonLSyPAeBOq3tKvxW9Xbz4ZkWkV6N
9YUkgXgdKIWBv4xN/UPy3zEKiu2UBd4qJbr2GqpTQ92BCKwx+nxHQshwHfr4qaxCpKFR9VxadCDJ
fKqMB+RbXkQJUcUOQHxs3AS2Uh+ysoSIqlXN98o/iciRkcYpNceEWmfwvxp29+SnVfqaxROFuO6q
aH/PRa1lN2ENNa0gSfo5rmNuPFz92wRCCHe/q9WpYHpKeKGwqK+tSXJybxe4Zuf3rU4gmK4bHxhC
J0caEZCzYUT16QckjhkxqUqeM7MqM9nARXoFuG3uo7F2jglZfyvCYD+1fW4+2Vl+9jyb2TbqZML8
8uis2QVZZMHwMvb6rcjS4cKYoVqXTEz21iwvq42JONSZWFF72X1oa5dm0ixmlaOziXB9ZS5Ono9h
RsadNrVPANfKwdRj4S5Dikglcyq3N1PcOrdhFjm3ppLye1zerFSvqtukScyHsjrQn9mnYB54a4zh
1komGlehfT6PUu9Jo2iSQxL38O+Cj8BM03uZ1dqmzGq5zztfe6OgihBHm8SNrUwqSwBp/9Ekze6a
B9VLimxxPWY2n0WrXYbO0M6mE4d3TvDKL86DHCDHXYHT7Eo2nXdTGm3qRl1kX0krKd+IelFWeZzl
t36Q5tt8JIOldZyC0bmhniFDT26r5gSURXYKY8cAfDGs02D52NpnwXCRhMlVdsItocBNfF/n8g7t
hH87Dh6DzHzSztNoFdvYM1I3lUp2E7TNHl4ZDIAZTBqbQb8myQWGQPcYVWb3ODrjQ1jUz2HHXYg4
yPaiDPDDm464MYZv65qJGthcf6Z84IbDhTSgAxsSbMRzLDDnf6wrhuwYGQET9TwXp6Kzg5OVCOiX
QbKnB2xe0rZ0IZCk+6RRo0Mt0mdKkunLvJJHyrismPMe0cTPy8p8yHYscZIOFE1rgL5qEnt41xLj
eGysUNkA4xgvpJqeoinR3r06jleSeDjpOAru8OpwNDFAsYav9RAwP+2b/pGJu7OxI+7fQV55Zw1z
hZOi6N/sZBjcgiZqhxmg9qBzOcqntH0SaZY/OTdBZ+QbjRvgOreYq+xjW2RHE7p4oIO5B3GXnpZF
PPpMCdTIunFKdO6DOXJn1InZqMpvegri5sE6OHblPFN1bpfqkfdb2wj4+G5AquCZBiY+54Zx1mUd
3GhFULoZ/mS0yrJ77FPrrqoDZ1+r/j5G5Uh6n9+Im0IfELdm4Ufgvxpqo710iXOn544c15DXbd9r
bzyCz24iGFBrPAl9KJCyuoKw9FgHK1xOY8fZT4WOW0chpavyh67M5vp8rRA4eMDmL2G0r9y2tDlv
cLStjWZDDyzMrH9TxOPM+IPeluibFirbeRLIB8Y8tV+ou4dNaFCA6GXgvLSieY1F39zFXRg+aibX
xliT+7IlUI1kPWaEpCDeZN1gHh2Ahy1h1NWjFaiUdGHSfbKktvaq2GAQmAxusExvSOg7R6UN5Kda
FwvI7b1Q2o9U8YtHQ8/0nS2bdEVIQMu9emrezNTFAch7o9iP90OTNtuJAcibMoVbekWYc37Y3UBy
K/dW2fi7GFD7jUy5VQmW5CfbMG4+2Z1Ujqoi+LFZ82rQxtxeB1KizAC3DLu3/QusjeASMZi/LJuY
TMs99JPbMSwvfecYn5PB3/kpXAkjsiY4OpVJGR+cjEbeG8vMJ/ALbd8QSr/v2+BL0NMGQ1Id0YRa
0Pi3Uz8EcNfjO4rY5qIiIfi+SKKYV7vsLI5TbSZz3F8AokOqGLh5Raq2rTGx0cLpzWO6MIkx/DKO
MXSWgNtWPD723J7OBYlh8CuHVUiBQPhWY90LgPbbAnBO7Wxu9h4u1m7b5tW2N6iPsorcIrIQM0a/
mdhoeWk+e2WC4VGfDQReeVdjnjQvi0aPkMHrIzlZhVVdAofeXdfvf8zoZtyikRouyWFiFwdVBvpt
7cl7UaTDcdlaFrgO8v0cbCZitRavprIPHqUq/Mdx+Ba3Rn+f9Ip31PjiAYHrN3Eo5EPlmw1lqs7Y
muDFN28gjtHET+bOMWghfDID3TGSw1ZRFOMma9Vf1/p5H4OJxoUEAeeI2v9MfW7ucmk/LVuJkIQj
+6hD8N2+FoWYvo65fSB70vpWl+AcbU3wlqre+aWlHTRGaMDbwjwKuzWPPl5GJE8tq/NOp7fOPiTt
vZgn0m1NoK9qQ01bNpNef5sD0O81S3sWgPsvGQEIribs+MYShqQ5G7MVHvCniAzM1CXbujqHcKZW
Q5tWu7Et/BthRrvlEuDN1wEYALHbxNM7DJtx205pgg6lUlwMJJMHRYUubAEBPtvg0xAFE+Wtt5pP
DpIYVem1R0z6rb3ZGKWLcUD9XBZwpWKpBds2V6rnquwsl9htb6VnWFloc9dEGJG4LfR0U+NKe58J
n0DXUJIHLWxxCIKQjGZD7zZxWdN0B1yr/VAGb39Yiy09/L4P7QuhY0HRkbNma7fLorQ6a42Lhkpz
z76paJNNNHCBKm0H8uXoZYdW14fnDF7gKutEdy5bu3+2K+0Szx2tXnypLONrZmnxQ2AV8jCAtm81
E/Ztb1jUBln2VHeessr0djVCZb1Dk2pcI82SN6ZTb5atIqZjlGT7irQpIRuX9QEQ8Ogp1G9mU0En
tum0T004uFXLNyfInW6foQm9V2RgX8tgt2zghNffV4oPVazEnKeYTygAJk+TyGKcndR9vR2mxOOL
0v26INQuOgZV2Od7x7H2k7D7bVNP1Y5mxnzFpO6i5Y1y7xB8cDvKL/wD5EIl+kxJ0KCJUkBbaxQW
sPkl9cfGYNS6Xi525jASizpf9pbL4LK2LMZmrcvI21SobfZ9oZavBVKxpUnnoldsf+w3gF0DQ4yf
iKEuGCgGE8UJQcSCm9bGjlVUaYrKtIGrXQ3y6RTA/J0PBbaNXkD+v3lG3XyoxkfUFrW/Kn3oS30w
MyLUtyjXfdcc4eY21SAv3bxY1rw0+3WNOSPBe9IEe43lsfRqeRws7de1H/tKoUTHLHzw+zG+CHr3
y7LWVXbMeDA0IGlbhx8Hl/0/TgvnRxHAXW28AB3BjwOZSkCDHtCDNnU9nJ3WYw5WjMqjHxjJnW7g
4jdV/pPfyfwxtXYQy3FxZIawzYLUA1iMdP+kWPa6EHF90HR93AnLTx8oRdEuVIb51es/GFt7X6ws
PnQq1Cc+U2dXizG9daq2JB8PiJwx4xew2WY9MB+4sTXtw8lUYwcfAglHE2hfKumsBiKgPgnayU2D
Qd4R2IDAw34CYYTXdV4Wg6P+ulY2dNvfD/DfbbLKZ6hkWze0u8WRzLX6NnSm+tYxW//GBDZnxljf
NnlHV0yC5mlqknI3xsVmahPpr0bFQ9UfB59sZ8JBXz14jSFeIoyPjiNY/tpv2SSVqXN1ivHBIdda
Du0XMmNbEBMEXGnXd65NQvYlQsuz6hKR7mQ7+Dd6n7+qcPEeB+yE73vPwPvMsR+THkzfw1ujZTx6
csxZ2Tsv/AhJDg+3ETV048sQ6OlZ7ZX0PEaNslPAB5ddy8LkxocUhjN8qPKbQhMg660mju1vCyeq
FQTGEJOPsi90sdahNwTNKA4MoZ181VciO3kIUn5ddYo2O/V5kp2WNcrzdYWwxh1bRtILuthV5ifF
Kuq7QhT5g2H1R9LRs3OhauFuLGGngTaBqCtHD0/zdUfk+eswoF/pZQsMk/vOvkfSvQuhTtwoeT1f
cIJ/WjOS2yTvsjst8z+J3Msu1Qy9Y9XiuI5j0r1ryfhQxIfShC1hBPJUj9KtyrxzR57JlRliXbrt
r1kW8LvWEwB8tfPustKA96ek0depfCKRdPqiqIQq4xihnUxHrM15Sv9jMeTju4UedbfsCqF+Z3Br
npSS4G27ZrTo95JX5pvf+IaukIRC1arUV7PiiytKE3FoNbYboUrhFk6pHH1hf4Pug3rRt5T15Pji
SeGyuU8cT+Hjd8QO0pDJmFk/+VqVfJBld1IiO/6xouTj0TpFhgnG2s4zJUcBiQnAj/H2dXW7s8+0
7Da9RfrrGkN6+xwz8TgIpYW9ARWrbI21kznq2RTGhEXWvLos5G9rKtKLY815yy65nAdsimRxqm5S
nJoepHc/yLp7XBYkSD20qVPfgBt2j1wttPXQF7SMPVE5RtjFx5Ck87umxs4wxEn9vcELNTOM91bs
PVl+Dq3Yfu4VsziSKcjEPBjtZ/TxzZbM2n47zJvpFE3I4cz6mBUeeX89b5TT861htsvUFp7Dv+Ax
ucTT/k63hUaOAC7MXFBtoQ3+g6o6hlSV9rIb0AZHt3jV6E+xDRIGOHNVzck5N43eb5UMXzxDG8ct
xIWRWOSh3Lakhh8QRGJ30ptXpo/1BSjXf+CzrbAlbi2CsRPtKtNPiyZAM2N+FAg7NqHi7Bmqqw8I
auTFD8r7yXZG7n5a+1JZIcwWTUufU78K1yocnyNXrXRrmojjQml9GVonI1d1noGUGLFPbU+RM4yI
xrLq6KvOWzcax6zjIzBGmBx+a6MtFhLink5KMsAdPC+/VaEIqunBEUdPLazbilvRZDII16iks1y9
yQLxmJdGv2ut8BoRHQ8lRNE2aWnuFDuvH44LVlxL5Yp29TSZ48buR8s1FShzSj/M15zswUgZfVaJ
2t9FFiMGy2pv9Ean9LITlAAj/OYm0aNdmRn1zo6DUyMYvRIR+6CZlTyQLrnTVUKeI1n+v3FAuITv
VV7n35p/O3srvOfFWIW0Q4uG/8fW7iO/+Zx+1H886XePqf/dctj/yN3PzeffbWwy6Irjtf2oxvsP
hmffn//XM/+1B//Nx/Isj2Px8fd/9563DEp5Nj/Ms5+tDvTZM+Av+yT843/+T7NDwn/59//rH/77
n/7hP/zZI7+bJAj9F41OY9Y5zipCJPX/5JMg1F8wQNBURxgGajYsE374JOCFwJlIrXXLNk0Dl4Cf
fBLkLwiGVcemCjJNIbHW/Rt8EvjR/l7kiEUf4lIMEpA28Kx/JsWUvTkBnYN51LVdrAt/siH/tk2w
lVn0kupDA+mn0pOVMRRXZWivKnrUFQqXbuNBO4JInewGQXSCkaipWw4pwvDIvk0qI9gZWLjvmam6
SNFgESkVEhSQCsUA+SpLII7wARck5ahPkzg1t6MPoAu3Xrp+31snfeq38LqHg1fEhJqiuwAdJ489
cz7lSJnaKYftOeuRzAgNRkdguKMNOyvPzH2Q3I+jJsEeZXbqQB2HocsPZtdeTUtevBpFiMoNt0dN
Y9e3g4oVHL34ypPOZy3INwlAxDDDUN7zZPMXGZrcoGNdDSKEVDBkuusFuct0PFy3PRdyAxYunTtY
ns5USu1tJvj6sRyMzwM577AVRLypRDIelwUy/xFkWEabpKs/VL13ta4TJFY3XHHGEjTAbEZXQ//n
DcR3S6H167DvvHWZ+Qfyi+RuCJz26KgVvKssSVc1nBfXJtxipQV9dxBabq3CWMUhYYTEkqdNjX0R
flwj2OuZsBlGqdagPiY0fpHQrh1+1dD/0nXgwCBTyQlP3iEiBGcy6iC+lsW+mqtyeEIVY2hdd50A
xrLUcM/x6ii7peySm1api3UQefGhrrVbM5duzMXrWFTE1wJxDgjTCqc624WJzWfSNFhOltq5MYOj
rsflIeurx7bQyp1mZvAeSouwx6DIL9m8YIKPHX+nrwpfQPeEyZNXzUcyGQxc5eOIFcAqBBnZSQUY
eIrtcGcrhzFSSpeQAuNqw4moJakRvKUX0aiQsFSNN7NoIAbGycFszHEHMT9zYQmvNCHUa+5hfaop
7RcGzMGuSh5kFEPuMbRNnenIKWJn5RV98haG+abLyJEqJpQUdeJvvRSbT6toH2w+vhTWh42hdBsy
t5iy2Fv1UzdeYHHtmzD5CJyqfNW6CaVcYcNqSyE4xAN6DsLYW0gsbz7Wyur8rJXEys6ygQabLL13
nBSjZ4eYe9N817L0MnqWfSY3K7ophspYlZHeHrx0QFfgZDuiyNaplt8zL+brbjWKS4kTuxVjyhqr
rrXP+LLi3oV4rHtEhE99Edk7GNExUW9bkQ7dWwEDMuma6SaQ2rGfhgeh6MAOavNVU4enTmFmZFbW
piFDPY3DYz4iWR3K0ViNjvkywMVySQwfXayIr77TQkKpY5Mo9/rkqIbr8wLdRtQp8V9pznc22oR5
U92iFIQWLMSRukJbK0HH61bHi18ivcmk1W+UMuTfkIb43AUQKRhhfs0MwCEjM5FBAxwUQn1Vab72
U9zsgR1LCHPaVmnNu7TKLo6Sp3cJF5ZCqdawFiFfxNY4pzGX7iCuU42MhsKWHBcKW3S1q06EFTR0
6wNWjoADZupHPWxXoQ1/Nm6swR1t9Xky8ncNo6KNNJXJLUxQqDTMv4UTYTMhtlzP6z4exHoIR20X
pnKrD471VDh2sZLTJ9R26pqxx2OcI5/0axnd+dFwMlTT1ea6xCCaAiGPXiqWizmK/lA1DBzgN772
y5C/AFeD/s1okHFvYhovaWqvypy6oklSdSe1qFu1CsPfIPA7RhzpgSr5m+4k+q1DYoRj+nBna9vb
85dXYzaZboNfldup7YtIkEt5QJyCX8saUKs5qHb2yGBhIwujY9SY0euM3klTTFAcj2ES7baytRCg
rzyuOD03BlOE+yiKKWE7Z+8YBYHttjZ2+6KEfGyL5FRrL7INvGNU36X56JyKJhCHFlq6atPlwDCR
4HwrK6uriw6ed2zs9qGz+/hgKbApHfvicxN2Rwr6VcAwsCkwjioA+VbjKIatGIHGEmlGmynYQPJX
9k6XB1tVZBAYZT5fLWBa2XHoylJ/i2BDbGyzfuBn8G0aQsScI/comBxbL6a+LfX8zKAW0icG3gWq
eVfTBqaeVEX7Otqm28mKNUQy4ZcA4fs6LKAxYgrm1gUMeJQ4hrTtva9W+kaYJTfeKTzbI35quJ+Z
Kztx+OQMbZu3wWFmwN2qNOcUd1FxtaIRywR9HsgAlkR07asxgorQeBLT5jhw0aXlV8MIX2u1rV0L
JvO+732Uyrjc6Jm0YbaZAn+4SDwUNunfWdXc1rKFmwpJ2MB/eh23N5k01FWXUX23uTuVpDLmFd0G
xUy5YWY7MknZQtzfOLbyHmgkmMkx66/LwuuhScfQaPNppdZVx0SFnHFjID3NT4eziBT4D4l9LZqJ
IgI1MhCsPHR4aoMq909AbeFmaC/8uPSzXuR7riDd1bSTdpV5XXJQPG83YYnAV+1bwdWRDIcBuCLX
PsextZZJcdvZ3k6XOC3DZfliqNxuC0e8kuccbE1aKzeDP89Qo62PQWJhDG5jX6AxT56sV5gE1bZx
/GpT68APfRyvmTzEh4iqSDhMGpUy912nbl1ye+eY3rKuaAayuzrU0W7UlbdqMXljJJf/6iT3f9uJ
7F9Xh//Fs/4/LMTnBOa/XIf/6X/8xz/91//5j//tdxX4/JDvBbgijF8k7j2Y1ki5VNP42H13KlOk
+MWhvhaGZUnHsmcPs1+dysxfdAzIpAM8Yeqa1G0O1TlV79//nSLELxITJJxiDKzYscjS/5YCXFvi
s3701JawbWFJgAAVRIDu+o+xukZr5z2j3mY12YO9FhrXJQgK6pbYm/CtAYtfhGWaGhF5Pfj6uRlL
7xaGorlaDniddU9Al/1IdSRWKUJJt+3UYq1XmXia4IEcmSYVILVQ/wxmZcfl6KIoXI5maV+s1d9O
9tquWHEJ+uYU+bBLU7O7Cr3prjbyw5Wl+c0+n/ctBwobGDcdkLa0re5BPWm51eTW9NXMgjXhIThE
VKMljz+taqk/751lAGmQOfre9Oeiy8hb9DN1gCyIq0DjRB9dOEWfpqihZW5Mf2WvMEAW/koZgntw
A+VNIFFZq2GUP5hTaGzaUhkv2Ew1hxReH0BogKXQxOCfJDzvYQQjW8HNiz/lcKSi4U4JbetdDac7
FFvfVyh6rPeOQ3FRyeVQ3ucjXc1M+G4MDNJ9va9vhZfUt4XIrk3ddcdw3tX3gAsrWxTf9y1nLOcu
R387d9k/dLLf/fRt/2ec5BaL/j98f/gOqkyXqQDnZvL3XjpTIm2gjhxuq6IKxtxefHSGsTwtC78r
ypNZCZRLyzbD6J+P/GHfj8dRf2ZuXX6xSTB60oM8XzVpMZ5zM2+fkrjQ4fRp1WkatfZpCDApmlo9
Oy5Hu1o11tpQJIflaBCIkw+DoS/ao8ps505pffVptNuz1hbDXVg2bAXjzTh28fdjvrTuwrQXt8uZ
flE8xK1e3sZ2txmDXNxNk/6kNGgt23FmJQGW3ekS5stYyNrNRR18qRtz1aOmfAuoh7eTTMtDoyj2
v2RjPZt0/fTGG5au2vgGcIHgB2yYf8ypS2incAeQhStkE+F9VgUXOc+4lwWKv2pXZSbCZklUYl98
DDPpoZAA4egKsq1vD+JUJdZw9uJ9EeC6hpuZfVGCup1W7YyULNs2DSGC8eaMClrfS0m1vWkT52Zy
em2nz+Y1aa5J1xm0nBQowK/MMpnbF4r/0JUCVxeKjYR0Cr9MW0LsrR7lyayyQMxOfT4ZOm6uMEGQ
DehwKRoA8vlfCPoxO5WdvYmq0kIn4cduNPXjpyabHvpRtA/Lfi+Qr3/9y6zrGIn94W2VlhSOsBzd
ogLiGz0f/8mLyzeRMokoxNNg1Xifu7xsv9hmKrGksAwGYV11yqRqbBS16l+awbzpRZl8Tav8jUDn
/skoAmM74fN+1BqzvsscM1kvZwhsnKOC+BCKiHVhtNMtrkXqUYd5uS3GtHuOVAs42kq+9lb34Cf5
8Bxhj70trE4/4rQ33CoTbCcY2sM7PfvynBQKyZprSXuXwbw55Hrz3jL8pMYvkYr6vuIOmj4+tFqI
p2QOD2QaMvr1XI2/TCkJVHaGxZlOGZH3aKKRoMRr3a6Kb9DEri2ZuZ+R8lSUlFXwEoQOdbed+MCf
RrbRLZDCQZ+KnWUlgCBVYhwmLJ4OgZOq57a3PaozxYZjl1rcWHTQhZlxu5hAeMKsD8nAV3PZDGVY
3GqDfZGzh8SySyoecJFR3S8+EpWi5CuDaeZpOdjmMsDlvkP4NtpHUebq2cu07I7/ALWxk+EIhFwH
FjdXxdSGRKktRJv5FDUkb3M5hbo/+OmUEXnbndfO4I7WDyfN3Fh2FD8tE+Z++mnDVjYyFdHTYvzC
kWWjTjz9IUYXEgcXg8YXCUNwqSzBSiPOsU5PuarEuVn2/K3n5LmOXFYZpxVgp1g7YWPs0bdpjxn+
tdtEFunGqqX22ArPOMoQa5vlqOGp3q1PqPWytSzK7AN8KHkw5tOzfPgM2N1clkPLU1ctnnOOhAVZ
zq5SfaSv7DxWX2KJsVdmt3iR64H9ZmnjIwRg7b40IGSGKX5dUZ/INzo/c2UGfXkz6rm8ckV5W9yp
KtmOGIeo4zH1ffEcp4277J+iSNn2umhhkLSYNEaADNC48XxFw+3vBJANetpsV1NWLSt/5ZC5nPzX
H/7n58RNTraGlKn785/58/P+/KX84Zz/w4fz3xLIMph++LXwHJwtfF+7N/CehjxDIgefpHNXdUWy
9qJIvA/xuVM86+vYB9NKi1X1+6lGof56aorxxm+n+vDbf3pWJdLt3XIqCnlkTvOp8Nt/POs/9wKW
U5cXoHiT/vsXwC3O3BYTcIlSAaDYeEwNoWc+6whNcHLAZmiaN22w931It+l6THyfGUKUGzIBdLS3
88kFZiVTak1w3jmKVOw+7qEyLweTbtcQdvJc+1F+6R1xE6Jvt0q1bdZMQI8oDpTb2DSqR2nh0TWq
yDCGLKkflRK/HGB0oq/mo30U+ZchSN8dWibs/thFs8SUQnlYTo+7IlgFqtqcl2OaNdt097qxXY62
XikPovN8HEx4pAPV+G7q691yEF5j5hrIs/cQ9kBBO/h2qWTOxkx32RxTpd4x9LQ3y2bfE+HQFiCJ
yyaEHNxJfe0hJJnmOjnGxRuV7qWIEGE2imGtl7NalOwbMKpuvxz1A+9d80LKv6zrEVacvaaOL6VZ
YkdbhkA0Vl4fFLPxr3mMhZpHqfyVlN4w4bMOYxwGalS7d0A20dHE7G8rYjudI2FxkBjqr31pHpXB
0F6po+INfNEO16esvFiJprqlP9hvzM233ThWX4Xpg99beCrE89+Fscl8pTDPhtmFN0pji43TxtP9
NPNeCmI0X9qMN1pDdvOuximiz2rkfY+futTwvjXpdC2TyPiUariWV45Mn0Cre1ehgrxrbIahE9dl
yLW0FXgJTXtr/ivo17FpdKgq6HCSS6W14RETqwSst1MZ5JWd61fcT70BIK7PcDeuISth+gpfJMaP
xlTj5HMBk2CVa2b/UFXwGZEXVDtdC2+nOMvu0pZEDEM5W8mY3S17lkU7ajXXjjHb/DiwnIqqS69w
iLL9JwvQ8YmwpQ0jCfu67MqV8QWObXYzKXnwBMyJpaAn/NOyKSxs+dDDwY/PHsMQIyYdS6A57wkC
I7uMik9bKvfLHmdMoCtBrzwupyNMRTEtABmVvNf2sIPwlEOneu9hEqk29+RpNvf0Hyqk5lFB0Mfm
cqCPa3JvkEIzC2MfHKJ+VcveiC+jbz/KFBijGfJz7seMan5zbfPLZB+ouUXRP6Bo8vuot3c+9M5j
W38t4CzfQGBIdn6JJn/ZZNSe3yyLzqfg/O7QoOsaemE43Su1aMrbuqrGh2oajnCQplcq12yftxC1
hF+Nr47Tf8WwIz+CFfCBzESSZSGNjF1E10WeFk/PuaZrp4XnPjZhedPH4XbZWojwOMt835U0pblv
fdgV31/cxmcGeFNYNHpu1+BpoUDJWf4QLh0wVuyS8ijymq1u4TGrFn42PVvQaQ5F2d97s2ZvWdR+
O21D+gI3UMYeEyPMqZhDJfYeAvGv52BNyp08x91mfhhsjvHcZu096G9qe8fAUBWMLU3r1pvm+dIs
1RApFhyNxWh82ewpIyAEoqJtsGU2qbdOcqxN1FiG7eKlg5n94o22HPnj9rLTx1+VZjm46QM5HD2n
ii95oaqbsFeGx7xhVJuWgfHOm7B2dMP4Nor0FpdS/a3hg0BuPuVXa0q73Y+Ho2hUN51fj48RjjAr
JR7FuyJQDBi58Q3HhZ8ePqhZfh3+N23nsRy3sq3pJ0IEvJmWt2SxSIqiJgjKwXuPp79fZkm7dHR2
9O1B9wSBzFwAyWIBmbnWb1oFftBIid6qG2+XzRkalaDaoqDujorCsncq1HI3eS7EVi021qWTtVeP
xMhy7oP4bUQ9DRH+qP6KpeBJqaMU8SFWxhXowIXdRjujsKdvVsVrpczyz24O9tkL1eY5Ttt8HcZG
AuLa1LZ2ndhbL48+Zeqor8sOHlmhZmuT6tBb3w313uvJknphNv9bv4xP4X7KeBs8zF7eBzTn3/e5
3R+9kXVYNtG+Qn0gKNScX5YXs41420KPtIvXOdqX3Kkh0CowPDB18lY1jiqP0AScraaw6DVLTT06
vQE7l3rjJQ7SfhVOnfoaKfiyRkrtflDgA+8JVRjzBMx2OuSenJxMSzPm5VtONmejZDrofNGMux4m
l6lMp0o0TRvRrRHKlh/62bXr+mOcocYDsFxUwLJDZZbgHGPX+uSg2bBFh7tcs6G2Plkh4kNNWQ8w
7WnaCQuUoi7nk2z6GYLNSjk/2SiZfDLrjezt+qG7wHa7puKGZq+qR3l/9rWnasphJrhjwz8rr499
W/uPVSKAkfGcfbOLdmWYcADvEWof+I9prvwRwYwyvgz69FJaVrXw4CR/pFAiqYSN9lNkWNqRDQTr
UzGQq8VKN6YWTFSKZhHM/y0fQf/WwSGQAXPARI/RVnUyZthL8pZa0/UbG2YLJBRmCpDUGLRRxt7d
p4ROc6fD0AhmaEVeXcYpLfqISVzMu07QOmSwjGs181VG3LrE4P2e94Hcm6nn/o6990dz/6zPX5K8
zcFx2ysHLfUf3WQ+o/QTfHYLJtMqV6cHDZGoPTSpeZvNpfOEygCa3kFjb7ORKsHPSINPje99Oj6Z
LoIdApDe5LxvOqcs97JpdEm7V6IgWqLuYT7LPgTTLU1/TvE7XOWFAgLXjzLwsJmFwhBnCumjX2cI
0F87FiELMnLJqbHzReyPcLVFK52y5NR2FqspF57RLUSOyIML4WnpuE17BAGiQTVEoicV9VzKpvvE
ANIou26Dor9R4mAL8o/5TECHFz1fTLg9CEnyaAMEE1PVSF9ZZMvIbL2nXjCc9ECQ3ofa3WXd2F6R
X8yu/Wc5JA9NyX/PHsuAV7mDRGzSdkuMC4Bqm2GwrEIDrF3TVqsInPVBNmcQl5k7qJ/YEyHqheUw
qwxAmZFRQT60nAGgfJ32ZO/hkXdzvTGt8lMbmz9CMk8PCHug/y0O8syt5mhnOfUlrBwLlkljvZgT
aKayDJ/7sRYFt67g2wYY/MHrTfcxYaFGPQ2yTtXClFIok5TDVPPHKogAjkm2wlOSfTSYv40fA0eU
G+f77rlRrKXeKMpZdpVhs7t9QWoSwpebQJpAZN22xjnMcfKx6dF21FMJ8v/aVg4znBKj76obb5ZV
eHtQdSn50NJ483BAX2FF62Dc2LnPRgM6Ie/5VbUctFRtIoify7bamTbODFhAdCSzl2pbVhv57U+7
qTy3oQJK45+HDF4fm4SA4rujzt7j7dftDR3sk+cb6zpJ1I0eqvqrbCZO9WdTjmoCEAgGclX1gCkT
RFWPAPczaFWNR0GSpuxrtZkZ996WnfJgMUEfXVSHKdz4C6hW+jmNwdDaYdSsUX74NiVphLSEmpPy
QHeFOr3vLE326cdZm/NNInGFvoAUOiOySk2UIjaCTti+1yZyM3peP1oUGZaQR8YPx41WUtMLMfkY
9vLQvlSB5WwMX8sPQdtnlLqa5oCCbHBoJ/I4RaVPX2B47iZLM3bp5PtGuBhZwqxYLCvLavQj1AKY
EWtdcV8shyQHmuchutOVvW1axKhh1irraLxgyWyuwVE4pD57luKS2oHmp1iVQ+tbVt0lJv18bQP9
LIGnVQo+ze6p40lYKlTwnzHNx9LKplViGBp1+Ho8j4LiFoizsq/bzWBEzHCiSQaY6nYQTS1LXjrD
ceJnaVmBBlmWIbdmqMnJrFreH/I0A42z88hOU5fHi+WfA7pvySkTChiRWjwhGTOSioSwA1WmUZ5G
skqfHJwJN1qrmwejMQeoRTWSVb0utMOWeDvG39PCy5dO5qaX0LTyA0ypESSzobzafvFJRoh78XB/
0qK6W9ZW7b4gIES1wkmd7ynicBkmzV/I3SlLNSv8h3IYpgP6+zOwJe0yIL6ySFRY43eVanWO4Jew
WZBdVFnzVeqpTFuCS9naZLHI1mSLMb6GWCl8b92MArZb4ivWT4Cby+wFGxCAiKAATkCj4HPD4WQ7
pkxPipp0qItQrmh8tAhr1z41IZx/H1UCSMdKcqpYfLyRRF1EITnPqjZHKvjpd6/ywGVPmbtNih4w
j4iCUv0tc533TqtRtTR7tML9uoJ3/1c7tFC9HCee+bWjdNpStq02v5LNs6h7l92edUcHqYSfUXiZ
j31IXx1kM8ysvQeF6rlGPuwJiaRH3Uba8q+LwijyEbo3/7goy7zgOUts635R3CK2b3T1rq1maIZ+
jlCPDsCpKDp1P46RfZRdEajNX6OyHcKc3I2xebYLXQfKYKTsIaL2Kg9VHFBCiuroSP6kuSZoTj7O
ZAPkYJZ3bMqCflpbqJtvGx0OnYrukFg/zkDxNlNp+dtWt/r3vv6j27FH/1+iLdGdVZ4uiJgTRBxE
jnRIFPjOtNrapJDgkH+r51MSw+4Qo5NU/NZOFQqTW5vtG4SIoH63KtSDzaR5md0yPYNpiGCgTtW7
HWmI5DJ7nZxhDF6pC20Tch/vlcH3Jw3y12KM/V2oYG0i141GACZ3dLA4k4vN0UqVhcY0grQui80W
nIQDKfSZwrl/9bJxd1uD9qxfJ8e9NKwNSUOm5clEM/slb/W9GQ0Qcj1KK7UmmISi2bUJeiCD/Zbr
SXqAX2Su8jAibLa/oPcwPnme6T9EAb6o8nLbMicqI3Z8ym8PUIDTHx4LYQt7U7Wedd0o9/w746V8
vMa5Mp7N27nskOGqRSJ7aAL773C/JiGsQ0NjSIZbqfrYJ8NrqnXmrhN1EY2a8LlL4kdX7zLSVmaT
sDbXzV1cx9HzOJI/GpFQAwfM6CBGkUtpdxNyiJJcjfTGvrV468iNP+YFkH5hhMkUgYwYq/6SGD6g
KRE/oSuzQijBYCLy2Qo0M+w20DOossKvV3wxOaVK2Rz9wHrqMoUS5a0vKk5toOYn2WcP2nTpbFNn
n70dLMTvw75GzAWZ7zX4ijlbpna8UaMEvIggdpHDHPZuBiyupc6GkEhSjguvV8y9HJ4hdTy2JE9v
o/PsCSHzaB4WmeHkJ8nw/uNgz7DHuy+GGXe3MSlRJwMyG7E6eZZ6fwSY8Q8rMKaDVyTTUZRCjugl
T0fPM4ZNrEUfsnXv/6tpARvBqFdcEaX2ozojEAyLzizR0+HtZV4acagorC5qVmxozlaBssgKj0+k
B4/1q93M3SFn7yhFXOVBXsyd5lJDrSkN0yfKmvgoMP+zUuutPVnLZDcFVXHxfFdZ4hnWfR605FXu
pEfs12ct/pE0QkVkarvHjNzmgiIJfMIx4kFkCb6qwI2Blaucz8G8lN2TVvX7KB+jtdIP1btaFt9a
pfBhjDrpRV5txUie+KnmX+DVJwsTG4ZXwy7MdRzl3cnTKueI+0CymVO9fckDu1rgPNL9yDMKOYr1
DMj4SbPSeXxKItT1bKsDVQZWFHqpNfXbTgmvYxgWFgni+jjpSrwrfSaqj2iC0oxK+Sw0DyvLJ0Ed
uy9G37O0n3XYEBNpx9NNZliezrXhbtPaf5Gt/xoVt5nbHpo8OZSVYXmvt++XGfkeirEVQoa3byPc
WTdprvK7OKHXgnqIry9rOVip7XtF/o8EUKNdg8wfTurgvJJ3Scn4mdXGnuPgSYUYd4yxt1LzICDL
qiLH6povGarZv7rQgN8UPc4DiodQh7wIY/IAME+p7GWfJwb0qO2XLEDd233lwIAsLp8ia7Hb3e1q
bHbNiICWvI08IKbwU+m9ek/VMgZKpUL80sl075opth59LMoclkTWojAF00rGeJOvH0zNfbo1WdWY
j3VsqmuEyZ0lr1vz0QIfiPAZbmZ+i6sPSLB4OEyVtfYEmTkRPGZ5ZidzgWuSGJ1zc22FEci0e8yt
/W/DMsYVpGh0W159B4hwa3YVhsOAu+Vz3ElSsDyVhwp07sb/Z1g+8PfnX4bE3CqLw3SLq011JK9X
QtofYFo2RQv+QJ7+3U5gMrlL2RuV23hU7EM860AWoiBbIw4QULwFHo8mDV4BHbTR26bIsQY28rVh
rmsEclGsFDGWiEHs9VfMraYoyo4ibjKgNgPp0A9jOz9mJmiGTZ13xhq+OTsHQfW/dZq8hdd8rMNS
zhNF2u/r3vIfZCszWAqYSTTfBs2SLxIV7OP9QUCnETVw4ZshHyA5cHuKGlYyGxNHC7Gnck9OiBoA
ItjTl66LcAwHQ0aWSGFL39oQ3SfmcHQTrNt6q0Piakll2D3IhZXiKBslnKxnC+H2J9/on+VSr/LS
ld44KTVrX9nIrQUgATNWzHcsDiySVXTHaoKHSLets9Z6zyoNylDsLlp96h9kmtVAiAxjKxZgMrNr
WXzQtk1VftNpXQZFXINla4ZJpC1kJjmqi+DYRw1ybGLPm/xuysGgAi2ajlqLBHn/HfDq8DPAhyEw
f3aa8gEVKH+z2bav0H8qH8EF2qxbFIj0gDYfNHecV+RTnU+wctd9HOf7Aj9VmFS8khKRVpBEbzRs
yT4UARroppaFWz2/lVxd/I83XkiyT1ZYi8YxDoNak0MTxdu48t3HTJuOsnYrK7JF8xXYUPEsx8GQ
frCw6W/l2TyqdfZiKixVcXFG7r7D8GIh82AmezIkJtOPpkeqoUM16xSlnf+gsN26ZcrCJF+ggfS/
REQiovYAc8h7dGWsoOxd/LqH+Cn/e0SIAX2lj+kLKIfqCLjCWvbCcQbFSsDfBmKQvOL01wGpKFCa
Hk40qEpSj+vXM/JbnxEr+ZnmXnrJyGk8mbXxIqPwy2yRQkymrWwmPEQVaYBnd7aah0ms6UCqo7ra
4VABzCE8yLCqO6n67L4ZTTruy5o9N0hKXHRIciz1ylsqnhM+OaoyPgejba+CEfGLoAddzkI2Qkqn
RQKMloywM+t7pszpybWpTniK6Wx7DTNIGdHhjPfM5kfcSkb7kaUuo9pJd7JZlUAXAMGEi9tPE3c1
Tfvspc3wILuQjso3YJajtWx2qTldci29teTPcFWsuZI0J1UgfgOlR1dU/j33W8IIBtQOTp89+Gfk
WUvgNUX5NnekpWarHfi1Y39lw7+4UCUxN3HUBGe0WvxdQnL+YBX1cGwVzd3GXdzCAkZUzxoQg20D
1GqwAchfwzhwsWsz03cjdb5ZrtJ/Q1XzoMQRjpa5cgZUjkheA+dasUOMTRE+cCez/QjSuMJIs0cc
lz34HgW+/sCyFt6oyKmrmCogPVNhspKQ+mpId8ucem/BlRX9ltn0YFxbENhiT/RPfGC2r+XkaAvV
COdnJxziA7KulA1VramoDeNN5I7eRY66GQLTZp0Da0zs+blqBvXM9+7ZzCFBLKMe6aqk9E4yls1b
wgtQR6zCa8EbNTU+G2hf3GJ10/IXIxtVcNGMolBJflKL3zPTnD735qeAbfobRN3uhC8bznyibFUz
V6/UljrL76jWr7O3xMWRfvbRsZHd5N0BuwOOOgRaDEXX42XhqcPXvE+RSdHsDoaMM19rhArXZpNq
Z+r48V4r1GHvIGN5LjNkUwC6R9eogGECiNJ8QyLl56yq5fcJO0agkRQbdFewOc3gh1vMX4PA7LZe
xjNjNbvCb8P3NGwTBLvmUagxOO9u4Z+tpvOe0eucTy0C5YjD0A/VAUFKJWof89LVLqNN3qgTA3rN
vlh31OGIL1f96qfpzqJY8F5CY0bUBbEceb3mkZD1it2MKPJOG2zMRpl3Ps/iLHWa4LMbowIXlIry
Js9i0ff/ME7+tAHV/UXRuxW1vqDZ/X/+kagtH3TVH/ey5OqCPz2kuFkAIazws+Sgk/sZm22fOTOg
sSBZTlNcX2RF1rDK/FBprGhu0ay3SVKFVbOVw/LwzxVZmdqYvEXjsoXlt9N01Hbl8kHuLaNyegSu
Z55llzulzg5vml8Rsg+yxi1Cxv91DxmR/46436Oahy9Z1CLJSkVTVjptpUeT3EHY8d7XJt0xLVrj
LLsiPxwe3NLb3iujjVEo20m18iVuqR3ck+DtXnVW4n5bul56MgqrgeXFQVajRX9Q5xl7FFYluJ2L
AQREZJ8McwZH2yu19QpsUTnbbpSu55SVWmaQz5Z994PV2j1zeMlql9j74R5b981bFCLIc++6h6Vh
tw7mWEuoQqlKuusFJ1wmcOWZa5kJqnbZ+a/+UYTJwZpBGd8Al4Gj7h7vof8EyPB7/3/eWl4NXag8
BTDoi7bhQ6Gc9M1HlnA/VCU5ONE0sKP/1WyH/taUi65iVuOziule2ygOqhQVQBE3xp2DA2xmezNU
jbK898VQPBdZi/LIvU9cHpU+aOW6SK5W7Jun4Yw7xvletR9UhketYSf8u/9ebv+n/17ql+tD2T80
+nnoXPMwxBQ3eKgeHHGwk8p/MLt8Nfmonsl+2SUPSZ93yF8gyyMHbvr8lla6u9Tqv8o+I0Eaxwi8
DR4s/YtwZmBT/RKSXX4BEf+VrW1ylkNNH5UrDRnDrWzCZSl2Ka4/S9kEKIq4Ut++yVY8TZ7wL3rI
pnSF+Fz01c/0eBUWiX0aush6TDvFxkJCC7+Wrf2UKUP4inA6BjdQ4Te6HrifxZWQOPO1gyzZNhSo
b83SlV3vWt9NgQgfWgckhDhDvFrZJanxPRZRrGlAQcq+f2Ll5YOS94DHRnfLOtnZwKoHNyT08xqI
K87Cm0FFWMbQwV37raynBRSSgu5dhqUoVKAKWTtfen+2dqZUmHf0rCBz7TVbXlQ5FrVqQnlAS9ot
JRM0eYOxeFBAFyu8bs69j19k15nuVrNnPIMd37gdLCdS94mlkCL7j/42U5V9BLwQiVZX20yDiYxR
WXbtwsNIZj/22UEqj9qK2a/IFPvtHncHtn3Rj0J1gg+Iht//+wSgb/gxmsofQzacpAHI8fhUKKjK
IJnhu864QEwgeNCCPn7ti3Y9Ce2M2jOzvakiZ40ofrMKyibHsqQ7BqWd/UAf+3byT89/n/xLDA46
ug/pd8jzl9boMLfInHWRdf5FtiKXPBobsWafIDT6Ai9I21YqPhKyGRrW8OBZHqkpbTyYYecgWAk7
qae8cCrQncWXOR92FSo+D7UJzylxxumFOReno0FpP6yIuis0crLV+EZ1U/szMfS3gUTsZ3iLLQuQ
oL36jZluUjVZ6aqCE6QH+iVVMd1yW2rrtTsAep2bCxLxzik3EQqXA0Hk7XrM6D51sV8h180O0svt
7B1UNYbsXJmMnbtyIK0dyzCNeXXW0aaI3A7dW0W9yLNgQC/rr7PCrbRLCOP0X+NCcS0qOd36/xwX
jOWj2dvevjWr6GBk5AKmavCvStepi0bLnO8N8lFV0v0wXAU+Rtm7z0jQ4aVRZ8aBKmryUM8NOZOs
GD/Hev4oY1myHLtWnd7nDmW3MC49ZNz1FE8t5zwJoY6MqitPfpCdqB70L92Avn46BGi1iFEfX9q9
is4fZtuMot5hPVTufElNvtt4Y+JxH87utVRxh9aMvIW3Um6mZqzf+qnOd36nKpsZL973Vv0KG7r+
qA2rX/PHRIe+8OoXH1YuJjjNh2qNzXKofec8+Kr2qKI8v/DEQOBNPxLyxVcNVPdxUsdB0Kq5ET/I
DrrhAhLwazxG2gplzeKKKIy2wunm11kxKMUVwwd1Jc/+Gv2/jYvFnamVcechsdaFQqHUd0L8XfPi
ozfaAasdWkAuvK1i9dZSNknD9M92voRNGj3fAno7Xul6wWpExMdNnJ6VKv0kW3lik+5PPdQQ4S9b
KB15Xo3GDEravLv66cvvbhXXsq1pGimEZPzEfnfL6P/oFnKza7hA5Yb343iZIYuc9KLGZiCZLvB5
+Stsr77g30NSGoi4jweLHawVhE5X8oocjZm2DxIWx2Sv+RLqG5RByNwJEdVbnzytkZs+d4wKHYiD
bE2jyxVlnH+23NjblG5QUKYuMXxThwB2lWi3JguY2+kfQ1E44rTbWxOOn+rv8fv18kzDe3mjle23
NDeGcySrrhQi4FoWeboZRLlWjuSDjxGYbN+H/7hGnsrDfTh3AGCu7L5/7VLkjazVmBTBou/U+GIF
Vr2Q/wsbuAVFZl17+GuAt7GzcLLm14COD9PtCi9ihq2TUH/Qw5mEgx8iKo+SAzTKsO+wRev4qnSx
OsXPmTvC1i3rYwaIrnzolMJc6QUeMhGyOVGiaS/oB40YZGfPWGiAo6/r8SXZzlOhIRROx5jYKLXx
fpVdJC2SJX7OiIOJQVcJHRj7k7KWo6GeaPvJSPNlalnBGSGOj6Az1Ws7foPjXTzVSCBfsz7OScW1
mBWJMXmg0AsXLYF/W4oQrPC6cxn0j3JQdukIi66qJhs38ib4P4WkEKNTTIoy78q31NH0hx6v68U4
zMVbV6GuWLmhs5KjNfnJVWm23V6OqkH+npiN/YgCxfwJWrBZDyk2XfJjrFt/WOG5Fu4btOAXk0BB
kVbILl00ZhfPDb6MWR4fotGHFn6PQ2yDtgx0G/8dPkqMeA7Xyssi1CZ3HbKPJkTeukngJMZzhERs
cwj6of7wOiVYqf48nEbyEU9A20hxiQFbAYjBDKhf+lr1TlGNSJYcIGV7ChMNvYCC0l5rFNFGHdrm
w/2c2B2lIBJWGwSk/F0PC+KWcFTdCQXS2P7oQJS64deknPP1kLjugTRZfLVU/twY44mvWOeFi1L3
Bnbe/nTArQsEXW5lOyOzzeprnaK0F8U4IJWR9iIP2mCuyEkZT4XMBsKfWVB2yE9ysPWiahWgoI6Q
Euk+C8QnTirJsJKjjde5xxReGsUybjcFaoluUbDBgQTzV2dU930xm/hzJz0lPjfZOBgdOAvZWUCw
MhJUfWWrQRL4MQX4fUbrZdWl4A0p9XTt1vWhkdxD3Bb/nczWotUgRILaKMm+VXb7jL+cDnzZaLak
RI1dq5b98z0CJukzi9f/ikhrgI5Wk5OxyXbwfigLDRli03Wewz6fa/KaHVLhm3yGuj9phbZzmpKa
h0RKheDkdwjZqYvaV4EH3du8FOqnZMTt06iaCDc2/5woPYLFImfkGEzfUae9pexodnmp878Quac8
spbR6GhvqAOzbBbxst93f/Xf43EQ/oiywuTFUdvlS+LmmDMIXGTIK2KLBmO/rm8Fbc3A4gyUjWI3
xZvm8hirXciz7CSvgamj3EC3UQfTmdm/AYqhsS1hSYvWbIgnD0CidUgpt1hihKYGpnmVe2w5iPw3
WMj/GJRb9ARM4tqPIEeEi6Gfy1OK39/VMfo3meA3EuwT2QhUt35Sm3/0931Zb51W+8ispnyYNPRF
+ObFX5qZvbawB5wC86NzO+3V7KZsE7AbP6p5Y/O4FdrSNnwH3f1wc1snzyTPVS+KhDfihA37hOBD
b2UPraVhvoMKUl/VqxrC4FUTjF9kMG+tG5GQVpCH7jUOAbpCwQz2/G8A6s9q+W0Y3EXXlP4PVJTe
DYqmb3Ooe6seZ9EzL6DpoOFhuTXtMLsmGWaSuAe0JtpXvKge3Ewv3/NQQV1Qne2tbJb4jvWIaH5i
FewdE5DPy0GgG0Cem5iZKtkRCMsm8nrrCU2N7xIDFfvk4Kg8pee0SiysQrtbfzLo3ZIVBE4xao8H
1W3zj3Yqiu2lc5hGHZVE8VEa0WZqi+g7vqMRmh9q9gRGEYHWyo12I3oVV7C02kL4MfZ2iklFxX97
9pv3bFanddGZ4dGw0/JiCsm8rpisrZo29fI20ToprugTXCG+0AIIJWdWQ3A5LVSi4eEhWYxM30od
vbRY4sO+sE1tfJpchIDGEvDYU5qW7QX11U861g+sKJXmWuHCfg5q8yhb8oDULm4rgPRQmCVinsro
cCMBwFApsWmrHlEA8t946SbgfWzjNJfxdJp00GZeq+lvaM9dNK2zv4vQKtjetlpTADpho7TWj9Kf
gzMfRHTqiheYjBQcTS/A0ZPu+6F2FBKOsiLUOVChLbv2VzmwjY3cJuVBNRzKONSZs9kmGWnfXa1S
mGawo5J7q8Iqv2helWEpQICnoQXiIQmjkr9kb4ntwuiiObOQkvHg60oW8Cbq8U4SxdipJOxOo5Vc
jmRF661z3Qj3c2MjdO+Ht/5wnH/1m34zvqn0Ky0IWnXK04NtdOGzaQ3voM/qk2z1YP0PqAiw05T/
on9GTRHrx56yl6MyOFNc3L5x9bMkwA1AH6AsAWlTxpq8lzK/Sk+ne79s+nxxDvhYivdEOCCPgQzg
vFIToDG+WzOBa669s8GaUsTuu5U+pPlbOcVfs9w0flYnzIHGnyxcvidp46IOz7XsF1X8eq8amINF
lKrGV5Dqa0cg/o26OebToH4Z2AewXWmCa9iYbPs0PTmOnt6fJtT2QQgb5ckqYuonPY7GpJ4+Rsve
o1pYBwCpZ/CbVfbdDRD9ZqaHBjbYqCpWBr/jmLc7J0Jup07TgbxSp659r/Wex0j4YZeQrEC9VQ9U
sD/1AGCfnKgtHtsK0xr5CmA5XqxQQTUP1qTrb433VXZ3No6wHjKRaystAX8ajZWcwV7q1VcTVtHy
VnvUcgU/sUjTlnAnU7wxPHSCNXZwv8b1CEUrbwBQzYfdLjGSzvaSvho5s7fRgaOuZLOE7Hca4Rss
JP2VRbd6jZkN5aA8+GqFF2YXwv0vEOjH93dpGT57HTTAHCof+h4dPzDTrVYmKzed6iViMMiD+cE+
bTz7JCfGNk+nR5R/FvdpMurs8TGGe3SbWS21H2XErRmI0ZRROaX+yz3wi4bQ1ef4rgp2jDt248I1
g2Er83UtLBLqSrZWxYgXpkjAjm6774fqqgkA8ywOkQA1y2ZmJt3ebYVIlP5n/y2iT76ifqZv7w+/
jeRYs/LMyF0mQMVX8gUhXxX3mNYdQC5g4+KiCR4mKzmCrkaIVLnEGFG1U3FZQRg30fwX+RuxngIO
HqRKvI/ou/+CcvT2qyru5zjAT7LXsMW6ZctkRqxWUoCmqpPtZLOKLO+RRzh8tCkm3jNrecr2Xl6L
GOfx9u5LZyXfl02Wj+euA03T6DX425vvtfBg1jzSWJGJ6FwOuc5Ro+BRnnnizFGblnntd9+/xaVB
E+yLSP34K1beyRPX/3VPefe/7iTg7esGHGFVNykqvIX1WphoYwoAsT1Vybpk23xgl/NHP8o1ybpR
QrS/LRyPHUFTkuQj3GUczDBEO8d/aNrLXvJKF6wOnoPAIrEq1QNYSlNgKndKiZ2rXOvMMxidXh3/
jpCD8qJ7hJZ9yZwuA1AWKU139MRzEkj78tunKx8cFf+JpQWa8tdHXjto9Y2ptZOgEt1EASuYSSuM
I1vTG9BEuI5MzU/eZogJF+Feb7XwYRyBUgosOwujca9RGlsBvDDeKriMyxJ6+EE2kbs6uKXiXic8
Apfx2Iwb6TPpTBhIutGcrJA+Cs7yIAfkWagOvKYqAxwCOyu5T/LhhG/CWsFwSfS14iDPTGPeGJqO
HVTMb4zjkrsGrSlch/Ce9Et3XMN/KhDCTrvD6AbTtgi7+CkC97h0sY1+zzC7BHZk/tQnZivQRd+8
ECp2MOMUrLTGMR0H8i2klncDBd9l1CSkU0SfnX/lJ8YIpNDgIcHeujLsTYUG7vNcO/55LidA4GJQ
HCa7DXE7NoxjVevgyeLoXNuuhYkaSTerTMNnq/JCuADWWwyD5pRh1/N8j+gNG2hkF4AGLrP5NhoD
3+oLfZ17ebULgIy9VymwzjET01VegQEkRy/7Rz0eF/UYqw+ISqrXyEyutfBWTdnO3i6XVqstkud/
XS7775f7WvTH5SoWk2vEyEhxxrnw4lTmTQeH8lw3Fvn6sH02Wt05Z2UD+lP0yzPZZ2VCgiEtkHEV
Ay3OefC7U/dL3evJVs9CBalvwz9CxE2R5GixiHJoyr774d/6EDompyl3opa5zIbBw8mtcfUdzOMt
Fhb9Ecps6WO6E/dHf4AF8Gq33m6aqnPdGRvsqZsvg92CAtDq/qFij3twkqraFH7QveJ/863JFeu7
CC2DscdANTyNPnoklJo9C4dhPVjmaGit/ug0EcT8Nd7UFaEeXhY7tYtICGvFW5TbMWKWZftgmlH5
FqQPDgKJn3JLiy+4mb7JXkwitL3Z+tgliWsyvOHWUwiUzAiNcOdjn7aq3BYflWKeDzE/4LMVv7Ci
Ld56NNVOap5kS9nNw4lsCV5DgY+tiaYAQR/YlmIcFh3RQzEe4Z9QyZ/q7FtY2UvYQskXHXT4etSn
aZ/XQ3TMwBuy0B3GljoYp1qb/NBzA8UL0SpLpc9WjrAEL0RbdsombmAXpvvV4Opb5skIWEyL5mKo
bM3OxubEZIcN+HhnWE/RXCPNyO8WlPkrU1h7dhXtzWKpejSdaNGZubv1IAJqHZzLKhw+hVaPR5im
BiThIDHp3lwvakuvNjESDC0MlHU6IwlXsP1EI6BAOnEbudFTgossJaOId0XNUqOxnsCuPEY6RMiZ
BbHjYubCBrBaW222nZBPOrb5AJU0QXgf1ewNzoT4YXrothlA5CxvxCCqe4FzDoYHC4F1EHhfdJRm
UMqzZ3ARdQvPDncXFn9pFD1nPjIGdohUfoyZWggIFmclL9tjGoy7O45R6J69eFHPpqWASTCW6x5o
BvqGEKwB4XnazguG57HwTzjbwdsrFFZfo4GpuGIFK+RrjIWr2MdKeJmhVYOIYk2lPTXQInDA7KKR
f/LCZJkotnBCr5MtBaJdgAfuW5CYiNjVnx0/oage15+rEENKsuKHUk/Uy/9wdB7LjTNnFH0iVCGj
ewuAUaJyGGmDEn9KyLkRn94HXk15yh5LJND9hXvPzYlHfXdH6x+Sijpgd3aCAv0rSJpiNPQWOej9
xaKTkQh8Mh6JGx5RyRCZ8UMAUh/QaxQHIiF0Aq33wCKxxyIqYW/gzw4ipqK1tLu4z0K0R72vJVs2
nPKee6YZNjG/OyCrbzXveTgrq3lcqup5rJwn3TYPkR2Rg5drGFRTv+llEyw1ScraQoJbN6v8vspR
4tTRHJJAv6kJ2Qua5YmC1wnqPP3acKRucmoln5luUj+7RPyV+pbTt0K+Nvs4cLEQwgyJe18COaav
jE7ENN13S+fy3yzg/Fi/UkQz7WA3+O0mnFrHSIYkTL5EnU2QzRu1+186a49GDAe99Ihs8R5z0t59
jzVyO7dDQCEEnqE+ae0Wj9i8VsmIjiuuv41Se9MNsOjjLomn9DTbHl06g5KezOFgJll1R5b9d2bo
6SkV8G8MWR2nDQquSE+DfY7D2nIICQfKK0ywFIkHa2WLnPSI1glXK3LYWEbk9elrWBQbf10fdnYm
J5rD+pQU4xGn80PCy82H+qTsBc1AeowRmPvjmjWgZkGaeeZ4YW3wyir+fWHQ7BMhd7NsgbOsA51t
qD/FI/BZJKUKrFmcjWzJD0gj6r3JvA1xGNlZDDzmoI7nG7g5tUPfCSIrctnonM2GwA7TZkTt9UA4
LR0bdbl+Mggr9xHDnFgZLZCeCxm7eTi6pcW0kL9wB/2ZfLGL10c3TcZhq09ZYOhMD7I4/9UtHRd5
5YQjM/DMqpaDcvMnrxYM2Xv8eNYAk1RTJAKqjJVkdRNLfqvn9sM17DfiCNCKIdj0nYgPsLcYsNBT
xTSV/EyLHaik/SyW4xCJxR+kOjc6OwnnXigbjs4Wc5hPmDUZNwogVm8T3hgmZ3fCUuMhql2AlrgF
RAzn0yDPh3V9EhBKw75czpe8tv6mJTlE+s/gWi+uucLBrQZif8bh1yuXl9gWt9EkNSkhlKFpyL6E
WXs1V/D+CmXgNEekQM/8AnIEf4XNEr2BFzptf4dBDcfqgvaJ5Ta5ofgS3ZUxWLM2oWsSJ6iXeKe6
ZWHJgIPbidtzhXSchRmvQqUMn/y/pe3uJifbHCFQudblDf/kV52SMtvFzVOWZhifI8LWPfuHeyMY
ocd6XrcAZI2HndE6+M9GAL7dv3gBSAr46RX16otC51o/ayrX/dKaL6vrVEzTyMLToi+iLF7NevL8
uuqublete1GkP6Xa1atZB/WoKkYn+q89/LOCYmmHE1TNOBSMeYm3/ZhcBvp4CGMDh2jLs+wI4L+N
6l+l1BMsaUhDQaXzC+K0BKvhnbrG+XULNfrcMmkQFwvkEkJrdz0B3cwHXsoZnl0HTn5nuNMeCezs
4/2dwqQhYCZxbyna7UP05a6LHjYlZDcvd88ST2BgkOKdihGIc+dkgbKR8nnUpX3H46GneuMjw530
wgjQzkg/t9ZvK8ZArbu4mV3Rh1WqdsLIM5BOdR9EaO1MBEfh3JBwW8/1+oTJ6MOmGJTW4PluXwK3
UfMuWfKrq8kuJLqy8J38ueOiODiJGIJ40R+9tcuP/6U60a4STSRt/47WdrKcISSLiassT+Cjmt0Y
VG7/5BlTwi4POV+z3iFCon9NxRxyfdTBPH8k3SLPHoPzQDBvjaAyHbok75lo2wOY1rDQSTwp6RMA
kZaBSTzcIIenqTXKXVLEnyP/1jP2k0cNrEQ4EgkQWNV4p+m9E3LSk9pbGruFedYuHkxAzyQXUEiu
aUAiCBCNrn1JYy0iKtaZj3aqPWPZYyiI4ZoGaPPxzCG9vfGYGbBf5bRfrV7i8rCci3TNuykbRThj
cdLW/CVHthD9ahOvwBqtxBHYE7Al+1ll5zYuZID7lWDJBdZrgaC5d523NeFcGRB0klfi64DzgqUD
O5WuRCmX+G/Vot/3KsVMX+xrb91XHfLx2RqiPWOwe7fm8XPt8d3J+n9Je+4aZe1MerHRcojy7WgD
+R2dYF6/XdsKq3ngumEB5sU44ZAmPBDZp4LFoh/usGoGrVnc6jSN9zNOw3Dho1smagEQcF/YlT+w
6MZH7l0IVej6pmxTiaQoXDER22lYRWheC30lanLl/xhFxEOe/KxRRv226pKJe8XALI45+9lnNywE
hyk5cGfk4dSnf25HsyJY8jl9GTJLIi4r8uJQzfpDJ3Ejsgy193QikG65ZNvUmC716LX+QIC0WVNP
6dN7brUIivviRUfjCf7buNRyeZ4qyztEUruPVes89d0xW2wwkIhCbVV9MFDemsKcgmJEF9hhcLVA
/Y6e0wZ2PksAmJY85iYB1NpH6qb3LR+hH8eqOtt4Y0nA09/GUZP7Xk8+EP5bR6s5DHrcHVo3ubaI
fn2A8PnBhvkg8kcMQNGhaOF8O92B+FAtLLWBf6UuTvOxQMiwPWUU5NRn0NbpVB4izM6AR9tvVmZ/
blUcjbY+o+H1i1UHnDyY/1V1czTc6jsTSHK8EX2QbXFSGd3eS6MnN6t/i+K5oSTe55mLrc5ZHrTe
a3eDMT63Jrah0YwLv0nSiGHZZjilrwiJNtqjWMBfDBIvFCMan3Ge/Lpee2JR42UfFVWoOdHFKsi7
T2v2+V4+v1ro9cMVLLUttF/bqclfUiwDSiZd7vBKst5ZK6y/qhLpufyGUvCeJ7Ee0oIgCzHnp8hW
T2M/j6E25yfS1v513nRZRONS8y5PS5K7oR21JP12GOMMKlBKpEi+FqOF7moi12dGxsyJihqEC0/w
ErPFgx2vQ3Lsm088hEBBrA0VM4l9pR9TowMk6gaTLunMxZDsp4JzvZ3Vq2pFHjiT9j7VSFbrlXR6
aoSDLCcDwYR5daQz76uW1Psc3NC67GCI06Z6/EprOxwbcqplDCQoUTMbhUR/6vMkC4rVa57WRK9C
Eq4P2WLYD9PUHrLGyXf2tAzh5NQpoRDlGAgl1xDC51chu92k2/a/1panljzt/QojMSyj+pbk4kdT
w7eRFtekSN47yoXHjbdqkTq65tl4T7jVfVR7Ahajw2SCK3pczPdh4STCivZgNURxxsQ6BB5j8kPh
lqZfTFMF98DNnuALgnZgH2UNj7CY8UWlhA7YrL+TwiQxz1WPYsU0D5SAUSi4C3sKaJCS0BmyfKcR
arCfJ/ujdB5KMFjZ/OXk0XMmdDOscOZXjCp2VvRZQL7dtaX3bERxtF9NnsPaoN4r54i3CRkfxtnW
5DWyngFRIi4AJQmFyqzacGBHS6VZ/LgE+vk6Atydm6lyJzFE8IKgkPFW8BcVkyasq3EIl0EFNcOd
7bVrTvkCIXQyQ2vMjXPUVxdRVJsRWzW4L9AttYITGcw/qbLx9C8eHYkmSkMwI7+NiC0uFid4WkQv
2ElzWgpmOqILm9xFv4qyZkYdeCf77C4mP4zbDpensmIcKv3eaUzH9zLjsESU/LGzNHfqDLLBIZWp
vp/i7kotoo5GNy97MIfsygkTP1uZAa5yJuGtgHozWCwhlPswmZt4qcvDNqEmi3KTC6mlrpAjJFr3
tc3NfZKSug41ZtkDeVuPqvQyVEP5q+fhS7Gcha2AqeFx7hm79BqRGotFeFS/HkXTcX+u7dkZax3f
MDED3igvo9m+YXJGAqpfHdPlVapZ/Ug4tXC9viPguDR8ZRTqZoxcsESVkvb9f+MUkYLWVySg6sdo
419kbl+Em27R1DAy91N3LIsShmT22UMmAqJP81/ZxPUUaR+iodxLidHBo20YGbQGUfoz3U+VjHbg
aeXBbscAS6Ub8EZMlHU6iRIWDtAY+5LI32unJeYczZEfMxvdaeVuIfY+qF3PfGjK7JWYzhVIDiC0
1WVC2Uz+1FtZUEssZ4t510exfZpFCnGe+nsYR55Sy4gDlW9piAnBrML7WSFLHDS7Ea8NOxA2PQ/6
GGvQZEYJS9SF6d4+Gmv7bRoDuPrll70r9gLYnoe0ohntpZmc6uG3jaL/iGCN3iI7/lAtv42Y62Nq
zf/cOqoxjDMpESJiymv2EU1tCa2nmhFEKS+YS605gvd4i3SLfJT0jVFR6TuQi14nMjcLTJtmVBy5
vzXyoHcM5VmbLJynJl+hl/dP5tDXe1uKv6ZwMDd61QeKSudgZulzKst1p7L0sbKsiQ3XXAVpXhwy
Zer7xuMM9+i25chmkZVT09DZeXphBjnf0GTZ1YF0sieEAOO9qfKgi5Y1JC47DgtNPzYkjDLvZXnL
K1c1aNmFTQOTDaghUs28M7OFk9JhwmXmJxOQdJIw1rVJtskI7Av0RNk+q+wCAUXWBRaZcLvaNN4K
GY+7xtYfbMOgZbDtYzP3a8B5MoelXDhIzOG7NZLHFnC3b+gJnEDD+iFbOruPEhICK5f159QPdDEZ
1bao7bNpTu8NS7nte6AtgADOuxU9rAUH5EoJHybKe+Pqe3GMWOy8aOM7/auA+wIR6MwzGkiSbfC/
ElPyUSjnPxvVWyD0wjrXjk4GvUrv04SnMa4eHcN+KsuceEyj0lk42DfO6yWcwfGj5srucNdr+DeN
fdTY/wyz04/uuPzYJT/ptNruvixdzhl7Cd1uXfdZ7X7jrN93OeEfZUwB1E/XLsWCv5iCAj0eHmZ3
fjGeyaOjCKQNMMuS6w25bzMK6TtwMnzRWa+Tth0JcV/6w2wTvGhZfeAp4EGpoHYvwA9mDiFAccQA
CjloGYq23A7GSyG6aEdVwdpc30nNfYhqbmCHsPWg3aAkyXjvDO28dwuTNw6AcjZczdSrDuTG2CdA
1iDlMPRUMXiKgl2EFj/WxijDKiuJfZNgsW1vYdPL/Y8d4YnNiTxWXfPfmEp/SqFUkz9Zn7XIdO81
IpYcY40Dbp3Cz0pzCckreMq99jqJAkt278bnaO6OefLeOuQFpTK/W4WOKkN5BJEQFeNGFXLXccM6
g6pjSuTlen/QK3YEjrJGrgXk03bOxESeo2R+mYcEC9EoYGGaNRkZ0pOkoeinasVBjXTkPmqdF46c
Ym0xda18KPNSnktrWo7mwN+TxPKSaxOxHe38A/owPVcToe0JHLl4jiuOSonCfO78tuGUW7kPgm7W
2Yj05IhITj98telh7okKsRdGlYab+3QAXqghCogaIO5F9WrRbWm1F/O0pWEmqzo0FCJTk821wMF6
kI5HzKCIPoeeyUAjmaP1NB5+A4REbG1nETvIGBea3yQrH+ddOZwV45swr9Jsp+q29KOkQ0qwtuRc
jOrD03MvRKDUH5NyuOXa4lOE4HidJ+3g0WbvrJTT31uTwe8jLus1TYmnwatgzIlxwl7f7MhQDbAq
7Bybv5Ep5w4HKUangiFGFptEiIIz5bEHVOA6O1pf/S4w1skLsgUzW8T6+KjjtpMW75ZFUw2OyDuD
+F+OC7lNuQC/Huuptvd40yd10Oh+wxSfPJJT59Xa/AMtWpqA553hrts8pSv6dN2T6d5dsjTMp+SI
7Gub9xbyrhtuYl3aMz6CS2U5oBOtD7PqfzwiReqCkseO15ZKhRlp2+JurLlJEg++gG5Cw7bjNohG
VsBFKvpAj4Yi1DIZyHYYGGMy606T5Gv2rOksxHpcW0ZRJRKHPpvCbOTkQ2ZdEEiS2jP5BQllf4ae
nvvQ2IHXGi2wmcV912cW+T7wymeD2l4na1wsnM2ZfI2zKLsTMC5FLfMQzzrTMF4WZNHugTwm8qbS
DEcwz0sp531pd29NY6U+q4oPXFkt8CCdQX93yTHWhZ3wq7lESgXoKuhsrrIirYG3Xz01r36XtjMm
SwyD7nLTp5HP3hr/JkK/2iS64+rtw1WoDDorQwGYdn6zNFUgC/lV6ZJvRE/rsIua91hIoDYegqN6
oARLHGRr5nDWO20JMD09YOD+ZJXN0mAi+L1BPllg4RuBA4Vqcbiei/JLILWW46tT6r9tbueMqEg7
GNP52BSdZOiZ72KNiC63/jLdER+NmwUcBel+UvUEnqBGXOZiFVceHQIqMw2MZUHjS2gJ/uql/Y+g
an40ua2FevMxwRAsC+97tvVvzV5Ji1jWJ3PsPtOZ6Fss3l9u1r0LnmugibnfzzBRMdTCkEr/KhLG
KNiRDhsW6khzUnuCUlYUouIRdr6xz3AtMZo416Ib97Fa67B123Nhcyql+UCWHLFmSc0nST/m57Lk
VZ52zI3v4eBdTJqrkg3iND3UXb+PJMNqt+/e3XjLjl05oyaRcsYh5w+VRRuxSvOyojJCW8nBiXpc
awaSNnuCUqvJ9NcpOeva8Nr3dhysk1MGdR2/YMK+jWeLdNYAJhqMFyuwapipsoTzEwlfJHSIM7Ok
iFuELxTzhNmcOjWdSVNlOm8n5Eka9V9lNfvamrIDCQaPkc0yC9/IKfbMk1t39wLhY5CqkqfO037N
kQT4A5q6T90o82M2vejOwmgtHaqDHT8sqqn2tQKjGaX6oXH0MM1QgBIta6Gjdg4FzlnKBD4A1zKu
dMPGUc9NXJbWS1NU3+naDwDhoyuDJ3PntvlRDgk9weQOxFwonHpaFVp6c4mRHa4G53Pb7Tq+duI0
CBrNJPe9RXzWoCkG6Ub/r7I7hDr6GK5oE6y5uxlt3NLWdndomAmAohQZkewGhNyRIRQJUEYuD5aw
LnPtXZBVNkc60b3OFxxUyHKZEWlvainZGkXL/ShLoszafZKvX6YlDcRJ32wSAq9/QBGIVj7T3joD
mjS63cDB8hyg2mNw7VQP8RayNMjfCu9EMGxzTn1mc9IbtE4SpaXMmid9uNirURzntv1t6nDp0MAo
JEfF8BUJwzsRDx0QrVHxoouU9iP+Qyg++ut8b+Z9fWitbtqZIyC9ue4Os3iDryMYlLr/ShNBlA7F
gHYdgO58a3SmyNXanMySRfDEGxG5ZXLXW+5bE3HkVetvn9Neo/VYmeaKpyguz42Sxos5EkTIZxFk
Q26Fkxs0UCR9s+e2H4mjLqGI+Oyrd5rcoaXXz4q6RCBt0BqqbphT/5FBSWyBLvgQ7b29bIrInAep
nrdfqDhGrGoMZ+h33uTWJ8zhdaAhWedlLhGc8P+tRcV0Z6qWsBayERgVcC862l9RXpyurA+TyfAr
pQhd3SE/rwI3DGGhJL1YDTPGCUlstkKQwqzTsu4L3cyu8ZOoX9aOr54YJAz6+AFFKa8txynTwDoY
W484qpzSQXja1UjoCGHwagSRuMHMyCuvjhUDuF0ODVVgqUSvC9WALWrojB4Dl348uhZzEFLDHYYM
tE+LryYvD/UOSHfBhjko24XMxZItU9MweNKynzJZZGAuZOdtCY2+TOyA2ekSojw+eSvWI4B6sGLL
W1fb2w/hwYZdmWHqqJB9oyaTpoEqu7XoRjQewRINW/TZGwseHIPpfwSH25DyuBPq6U6ft8eWwiwt
RcipPEBhrl66uL8Vs3DCpmj8eJqZ02buhfstCT30rEQd5IErrXszrqpdnjbMlepHe9w08YrbsZj0
oGeMoHedDrDASRCiynOfq7OCs182LTGX8Xq2xZaJy50U0M28l8Z60RegCcTxFrvREvekcO4iUZxw
ngUuMJa7fmgX9AQNbJAWUaDnpO+OmS6BYVTD3smTV4IH7ujXVr4fPsouXX5ooTDGuyOcRuhgWT8+
VytXfOXoz43Gqx3Naj9OJdmd2S1il5Z51Zm1CTSjiB+uGrb4BrxzbsOklrHcTPwQX1w5Jk8JlaGf
VxgY5VxcC0LWjZJ6qzPttxrYVQYFOMym5YlLj+88y9K9cE09MEYtiFztQpr7h9pCUGBCAhoAQMD5
9bcY5JE7Qd4zyME4FKhofkyn+q1B6SSTnTOqcVf0xnpH/NClkM+xLX+7dN7Unvm3m8tLNpuBS8Pd
6mQzOalH0or2A3x0CqqcJV7fUxXaaCKN2QXOynrDXuOXlpywtDUfV/AmZSQIy3jVCXzz6Q4+tn/D
8Yb3UZd8AfFJdMU3ItlDFfdXKKsO56UIkbReoCgBstLzD1baZ9YrIsjMaGLYKP6T67AvzP51HtND
HVHc2/aKkWXiMqW941EcAi3azCxG+o3IiZU+3/psn7KO9WKZLmvgdoIGinGeX4K5iu24C5A68bbU
dKJlc7+wKD9vl4CSZNlYX2ZaYVSwoVtbS41DuziVWvXAt6kHihkTSjrWKtOY3AzLPugEegi6dGF9
DWl73+XZ56rzyg9e+zg5MzJqa7yBhmWVZeBxdqf6WTUEpYqk0cKeh1OPNuesLuXeWPrvYTXOOP5A
vhafUEg5+gaq0QYTj05YMxAPzU9ZCtVDaZ/cKnmwhrm9j7SRFj2bIgRo0ZE42ZoFCONkGTn1bhmy
PhBujPqYUZBku0f79GCP8RzMTsV8tryDHCVVZeDl5HpwK2NvdOzjswnpErmRSWhZFkc6hcxunXBX
Gkhnybf5qz8qq3wvTUZBaY6ILLYvKd2IHlFRCoP7OXGSeyWha1vXGSRokJo2nOqUV3op2h17BH+M
PDRgw2dprzmvk2GjGeKHX6FApZuFA3n2DzVz4qes//e9TGamkPN+qIky0Nj+I6dAMs4rvJ5gEHJm
DAvqBHXfTdnD6mD6+P/rmRr/Ik/HmcIyoqvII3Q408fIIHJ02kIB+tCW630G4SpAd+ev4/pSlG/R
ONsvUGJCDA4iAN5O/W0kL4MjoPnTIRY905wMCbNy2lPb4aisy/FibGv9///IbupZfudVJ4OWrmvo
vgxyTYIhgeBE4BuNKw9iuXbfLtCueQtNUELtvPl1aKjrFOiL2na0Xa5IkJfqxLj3id3/75i4H0m8
vNpN8S705sQo/NfT68eptbCgeTmcn7q1wi63d73zanhefifd/rGLH+gXSVSdUSCv7kVzMAYjaVRs
DRl9SOYS28vLfM7uclLP2JEAEdktaXNVqJAc1IAjAnNIuk63a8rylnTNAflq/u3V03arVI+58sAF
uMTJpFZJtBlTtoRBk+QsdMdp3+EPIW58AQevc/XgxaC6zWOCgxmjzQvm4LKzc3ptdMDeQIrxMrkP
bbxhaNX4GKmJb2dO2iCWzSezI6aR7Ih7aZ3JV/vQ4E8s4JSpjOxLR/tE5sVMzSz0izvrY+ClSROu
yQvoYOZXcmn8NKOVYVXsjLR9Q/XYoI0pNqVEHxukLplJUBErJa3qb4F5IhamUknLvZRa9k+5kUjR
mFJ6mLcFGrCs6zywF7S/mlPsF0+Zvrkyv7GaN01TlyomnADZ0rN0GLxDBe192/U+hip96BszRLht
7hUxe2Hrx9mIrJ9RDBUB5BmL7rSITwoizyCYb8958YogJoAyC/17nu7HqnZDY1Kvo6NDeo5rv1zT
xyxns5sJJoda3yNOIKVmTF2T16U6uCuWatNq3k2DCQPwslGqh6VEw5AJLuBEdLdJjzk7SUp2zeVY
x6IJXL1I92V0367l9qIO1JJyvVq285aO9/qSkljkyOE4NdlrOsT7lMGuX+vDbbTbpxH7t08oWrgh
4ibyP0gdQ62eVH2w6ibvyEyAVKOvNDPCuNfs4UkXpAYyWn/zcO/wz7yp7MdN5Rq09kz46WT8sFE9
Fy2X6JiZSBiU3nL1s12MrTu3ah4HAjLx0jTnloaT3WO/2z5XTgyAs5O1l2X9NytkTVW3fivyQp28
e6Pjv9PK6Ke2k12bPEmTuONmAoCtDA8rEDysCmdPNlePkgAnmILB7BZFGCv5tNWmYN+FH+9gi1mz
ax9nU/tZM5g5c/lvRvk4ziyqpo415gB4rGtbfhLBdLzV3ReDCM5aTc3+/7ztZUVYNc0DRRKD/sZz
KJcjHXesuQRVXb6IOG8OsWdz588ro2ambYVlXaQJCtuAwzPaEZmfTJ1BAvO9gJg2Q9sdkK262c+4
qpqlBePkcungtOrrFen3O6ciDCFVNCyn7f9WUr58r3auU09qoGBqC5j66uTDXztJbghzfAVntxw9
JJJBMxi2b8jrODc4l/JSvPXJZdxYVaK8m+aWQz5mrDtkxbOY+NXh/V77idXeFHXEF5t3yVAfs6o5
iCX6qNLk26jzG620tSDVw6zUs143DzETdQVVFEhGEUCts7Hpcp02M4ONeZafTlESCQdZ+87Lkncv
fZSRjSTLTtjlLLjY8gdlNyerRrIqo/cM74VvuMAibTivAyxusgfhLaV6YLlwywExuyFKjIjHK33r
JBTPgoEHSqPXtI9+OSb+2EC8pbO1s5ngL211NK1dVSCzM7wjw5K5SeHPgJGsvPquYZKKq5VgZyqW
QPUZBFnwepksQC2W2du8mmyAqm9d46TcHraFLzDz2FcPfdke3Gq8ROB2nRTq12LeY6F99Gz1LhEr
EGXZ4mT2+55cEEbba8uCzlasbTqGae1/s4DWn5go6Vg9kMD4GpFZgSwSwWOybX4W8BMEASTYh1Ou
jPzmogSCHNT/Nhg/oop2Os1RxlRKvSdo1EB+sbMmrcvf7hQxiq8qNTvwh1wqknX1lAHPthi0xso+
u0wuJPlGvuWitHOj4YlxNntx9eDqn7EsWBUzP3EIlh7LAohbXIfIK3IelQbmC5tuTvnAJEY9rIAy
z4PDKYHPPVjM9ApgD28jmce9pjExGAqLdo2yvllM6Aj1HwiFU1SkL3nD8aBSAemA/nIZpxChIEkB
2ONCV5Tnvsb4KM5T12bgRWz2pop49AHFQrfU0y7eNIIMhQ9yNHd9Vzun/aBxBBka4FySf0Ndc0j3
qzFBV+uzwzoNRVTuHanTDp6x3Ns03cV6Ly07PeXS2mK9aQJlYoXsVlEOterUF+NrRc/EooVBiGBe
grQT+FuMMFTJw2B7H85K20QgjI8iHJ2b0j7bZCjOo4pHUjckUcgkCO+GaeBMwaGjLGE+Wi3LYcE0
oRy7ncon+55kpIr0ZN/IeGwFcRMAM1Y00t2h6fAuFGN019hj/+AiYIvMjOC3BHVur4VTXuqQWrT7
TO8MEjC4PqKOqLR4yXgY3KxkFzwit8JI4MGU0CooyxhTcT6nOI6RV/h6xph5JVWTOI6JogWoOHqf
GrObGL+8kl29x+8a8PZ/qFywIM8Tkgz06twPwy6dVjSAyirehjLlmWFklw26xHkTfSAjZowh31OL
ADJjAqsYtQuyFvWFaYqTWOupWDDMMGMIFmN97Gq0RPD8fHPiYMmn59ZDm1nG2dNUs3AUbKVsl9KX
JziJaRZIttrE4UxchVKvAsFAYPAqYN0lT1S1f2Sz8uo32rO0daZ/Q63xO/IvTdkFRaFFjF9eoQZM
//SCM8bN0x+oa8JL7ANbFFrsOsesCd7cVqBLdOuQeZL8GJa4qEeTnY0wtKqwyK19WFjRpRlpH7ny
uvUmXF38Uxbrfc+Bq7lN1iYPIcXs8g7E1rmQxs5dYsSktQhXlx6NVUnnWDBmyNrF46sfB2yLPpEO
f3IRpd+MzblIAfxOqt3bDXx6Cksz0AxgcpF9wvKAg3ukVVGOpZ7hjT0SBPcGBOhKype7pwINvBYl
VzlqzGB6Tm29WoJ2Sja5Q/usafad2jYBbBsYEwAHwtiX7BkI/6LegSTWkNFB/G/tyjfTtd6IenhE
CEVXw8DGsucbuiDaKPdYeYKdnH6rWelufzqu9bRJ3YYeGP5MZgmmWzGxRneXn7pwr3MGGWZKmH3o
e12xOBfeS92618pOr1pUXTEb074uT9Zc/NOa8U848mtMlzudu9lZrOtCsVG0y23pPslY/3Q7967X
OCvVcjOj5itXxk2KHDyT4uzxvnpb+8/rxu+xISRB9XveuGuTjH9FPX63vQryOX3STe+kaqQgZXEF
mXvd/oR8d0vhyi/uR2oaP1293BqvuvZt96YlfzRbbjs8J016m7rimm/VoI5CbPqzCCtODP60y/uC
mwWlNcfceuus7Aql+W9B7BvZbCW3OIPsKtb4FjGwq7dKXiWx3+Y5k1BVBGutPThp9N/2P/ZWEpAl
rp0cBP8EV5obIEnGn4w3hUJuuplteSWyDnGZ9YYxdlur3xAf+vqkv/fr/LMo9WcN/WVdPGS25e/2
n9dI/5ei2l3s6/ZPZFr+adePUWHeZm/4ybrm187ZoWkwjq3pBjL8BxLApdhKt6q8bn+XghIdsuoh
MeR/4DOu7TJt8KprnG/NtXiq1vzTQKJdzT9UU7eB0ZpITbacJu5P77/tz3XAi/o/ns5juW1micJP
hCrksKUYROVgBWqDYhCRc8bT36/h33fhkkWBJDDT0/H06cHbqrmyl4/Q8mCrGvadVponZ+qOLZwr
eeXexdm8XBvb3lkPHaCbBd5Ocqs32pczPcNlf5BLDGM+NtQI8U7eCos7icYjo+tOtg1y0TpohXeO
2vZHnpdDe8OgyOe8DWC+ze7/Lh8LPhrzhbmr15qBN25y1EpqdqV+8aDJ7roZWubhGjkU1ZiHy4E4
RmwopbbrpNhQJZjY1vnSxeEF5teApBXNuEH5rHfpieIIcH27Z4Qas1v5Erpd78PM28nmiSx0afM1
G4d/+ykbPs/OZ0HZGAb5VRqPr01KHRphEKGQHZC3qm0G2GTYz0X3bDEFb3k/S6TU3TGJ67uqwUYI
GwULIItA1Hmy5kMcmu8a//XS+ESG5vQwpuZZ1rDzkUBHTne2r7PyMCfmKU84zMGQfVTaFcrfMzCr
AyBLMGLBzmumWyUuDs2gneqm/Ritb2Bh745P43S7Mui90rVn2ds5YGG5geZ77ryTfAN9uJT5p/Gq
KuQ7sfNmvcb/a3taxhmGOFC5SE3cV4NkLXOjCOKqlPFp8lb5N/jhyZexWdyr5p/lZ2IMb/kA/jxO
GHrKXcrjBQ08ayEz7NTwMoTTBbd0RWvOh6/k5MONZWXk5shIPloQbM0J84LAb3m6dwbedYIY6Wrq
5mFWxkttvk9F9RGFK1aFKXCt+hXp4xVK/pOu8/1KcgJ4vZtG4JNzeKdF/poxJoz2TE9jn95DFrA2
FGQZ5uZes2FF004B50O+ntkrp+DPYBo/VgQ6da4e/fDvoSIBda873metU7IK2uBSDO2PPFmjaFK5
3Cnt3xXRm+6aKdrNBA1fH3JbGbPQk9J67KBEXlab2RRXWShGyBRj8iObuBwUDozXZcuS1Y13Ntnk
ocjp+2FHOusw6TH+TwxxuUvXCGecQZEr08xeAeFekjq4yAY7CHPB/Bjaw5/LoaNFDGb6Qn0Ih+Ha
zNkpbmhY8btiWxdUsqYJ5VCc3Ek5d+mzGeV/xASUioEJiQ7VVjS3YQ5XnZzEKktTZo6Bu/b4KhqT
cAQwN07229uraYLzBT3a0K9ErXEtKsxomN6cNUdv3ouCkzuM4/IpDkgOs6iikuTR2zE59fme2R5H
lc21B85tkOJrR+9mCi1Ia6KdAs43ol7OF7UbLk66yezqM5kmYl6eR9Osk5LaG8b43NfteKW/9UTq
GCOZx6iw28nPvlQWnWYnYv6pJaEW3pt1eDExoqScTiYYKmkakQwUGrE2u6OsvqZUP3lxUZOIaSzW
QQSknvxzf6droI75LUJ0RrU9+wRKDqyxpH+tbr6IhhT1ID9jNT7J/8dNbrza2vBnsS6i3PrGPSz2
RtVeqtT/LNE/YhTIj0Za+0OH0lHkS76HestWi7ydH9AT38NB14/H5a2yMnJrPh1CAEZf0cWnQk1P
YEreGucD+ucziMIDUwyfio4QXg9O8KSiiOs7EbE4Vy99Nl7zbD+b6tEbfXoTON0JvHJdbm2jnRUn
f1+qYwWXLP9typ6Pon4k18lp9kVXTUb9EoOWC7VosRG2RjnL/RFdFn9aTvUtMlqyfbK0U6V+EkR5
jxAkXkId2luo+FdM+7sNTCjiWAKxbg4LKXpUHtGB6zk/DiQ0Khf0R9wah+XJmUBGXwZGBSHxGUk7
vQcMXM2QtJmtow/8Qtjy0WuLCpIzJmtFqvfZAbJQ+cNRHh7CxmsRkAmLsqdiHi9JxJOl1Ygf0a10
XXmZbf+8vCiHFuol8B03rg/8GOmRl0TkCCCeVC3mFoBGLUuzqPA0/9bCbTV0VwOWB1m/vvoqY+1d
J1bScv+VgfEXSvAME/bP5VBR0lxN43SM5B7kKMh3JCRR+lhbV2W7lZv99726/6u6yA1vVVV1Jx/j
e5q2imP1MZzRzeyOW6WQ2cb3dNC82HznoqDlw5eH0uvXtiOgZxW8EPPSOPPVaD8M4Z7ATstqJT1b
QMZD1Y+Kl77RnLKq6+BTdIQaiTVzXkJa/cSJEGmtkuDiOh+qWr/9O63yKekIj6TR0TINmRHoCtkL
uVztu9t8ineFp10cExlvD6JXdbBHqVltQs1+5NNPVo6AdOEJOr3PpNAuorjEOwQopRH4pr3DjZib
cNDuSWd8auFetJbPWJ2m+RK1l9bxWXH/72iJqpLDaaTJnUXtWzSyr//diTYiro5B6HVXt8w5fnCl
DYpzziATyroYIphoL7pDzk6nT08R+AARm8rHa9OSX5t8Z8Am/XuJomddGU+yjstTa/qnX752aUx3
kP0g4p/ySfmQfPnKqxKYJ3zcxZCTuaW3G2YfRT9o6XwRsU5U3LtMuW0KfZuoDDB17slcnjPRz+E4
vuXN+Nn/MuYGKh2Qpj2YgugPtaOVrNZo5gelL+9Nn8nEuEgzzS11HDxYc/lLBvDbSPbitMqhY/gb
kYON9smsZX9TynnthDvl1BdViz7saiBTDAhz5ptB1JxiHaM+WkSU3v2NfJsWzhRetUujqBcS+nma
vdd4EQGWuqgd+NCNXR+j+mcQcqhOu92Z2vIU02X2XHA49aMjlV4tvMt07zDK0FYTCHpv5Sfbr9ez
OT0mTvMjxovO5pPfURFNmYPV2ifmuh4zjK12nGJv29IwIVKjx9VBQgWwfkxH8+5qYpPlOzst+szt
P8ymOorc/H1OS7nLID2SF2AruAz996i0HwO1OF0F5yWBgqyWwiLFeJI0P9NaFL/IQhml+J19+qSD
Fhblr+QyFHTYixPLcJmrqPoBHWdY0fOk2gB1zHNLs0p86tX5CJPiRZ+/Ox0EM3QgizPYRRjXKWYE
rrIfcNR1BGAxMf+ZF5HmxvAPbb4TS2mU0PbiyvKJtS4BCkZAjEHHdBvDbN/oFziLHyg+m699DU35
vagcUQ9T17xpWrSoCiKs64gqqfXyDN8Eykps69wnl3GVNVjYmvGDqkLxipfFGsQ1akTOjU15cGI2
tihHA/scJNMuBNHpB87BIde3ouH+vgaZEQXGJgZ8G9cdvG3VqiHMk2w2AzMvDvutJ0SVQNpBMt5D
XpVXyrkggKTKfwHTfnRj68crNwaOH9Mw9jEoRFGEnmkxdNv59YPiV8mUs2d8RE2+1go4sPzpWLUG
LmWEC4bqLdtHBY5NL9eObkMv5t8CODldwuV65la1tDpFI0Ai7Sh3NKQk4YUzEInsGJXKPApKSD3d
9Pxthn4BkMVv55U/CnkjrmHgxx04PcAHqBJmNpwU1mMotuLuyJfK/co90pmwNjIbfh8wKvEO4rjT
8n5Z2ynwf3tqoYH1FQzJn8LdyLtSOzkZPALZs2Wt6GTZ9X65Tz37uXUdSr3R8npIND0MHYU0Ji1x
LhsidTf9+7f02VCCI80Jl/k2G4rjsiQYe9l2mNOh24GhMEDylOKB1teTz6RvuXOX1ZGfRtcDJSKF
zNxBeVraf05ieRZ5CrCrht89i5OXhT6ZTozVoKfPTENYOQZ9RiyvneTQ8Y9XuaipSQn3zruYzLrC
oI31ISUIQopENhcvLhsfILkHxY26EC1sEEK1FOj8Ln5bpN33GKYgZzDI6wNDkv6aj2a8qCESavX3
IAC38v8JeGtXhrdywCdz3EYTZCstH7uoR5dwJHO2wCX38ruc9oFI03WHS075y1D9bdIxP4EAFwE9
ibPDAIGvMtuJCyb2ICvct7Y6OQm9oeZISz9PK4+RW/65AzLpT87WexoVaA0qgzvoruoE3Uesf6ft
fe2xZmxsWN46Zv8l50DOhPzU9OZH7gChzzgSw/wpuyLyt2zBXA/HwFUICZ2dCU/EVMLiLXsjkiRy
A77w22D2L3bf8EWRzQMMjlTP6fsRayT2zPay0wQeTR4FCy7+AKDyvT83NAIQsaA95KdRG5uU4Wfi
p0sUpZbE9SQeUoW6nWWfmvivm5/4/p7q36YFXRt0xr2HpRvc4Wg0IVHtQPkBM2Ekv2W5Yej8veoo
a/GHRF4W+Wdt5ijZ08i2E6mTdXJKUlj8k2sg2H6kTHEDrWtExwLeRRWfKDI/KykksJVwq6aPYj3F
KRS/vkhHBokA4Va7o8TeYmElcdLfgKI+in6cGn8HpnsnqlUc7j7eM3PzIFq3UKpz4msn+tY2aq8y
2AjH2bbvMvrfGduBu/E3DyIf2DQMUQNxBEfRqlFVmvL/OlaxPT8NtGCJE6wwCsJC2osyhW2P4XCc
hCUQ0o/l1H2UXXunNv0u7IjXsaGiDESxuYn5IhNrzD7+dPJvp6tOBfEb5Rd0SvMdgIvGMgdKjvaa
iIsnhpFHMPLNxxajzDyDU0U+TWGu7sRomyYZHrKcKfc+SKbUIsotme5B1oO5qALJ73/kU5yRgSYA
hUcMqeZ6BxdVEpnNh6afRBcCiT4qWgIotH0S7WOrzlecPMtt0dl08Mkumjor4Qfvg+e9ibIXRWQ1
49MUAdhAmSkqnRyWfyfKDaKBXzBIb7DFk39HXQ7BVcxj4/mfXv/Zh+gp5LkDeNKr2ndQfHRACIM4
eUkblAfvEEfezLLVrHnv4hQvamnG7CkAYbXceZNg0/NtFpM8KYy2uFXvS5guwbsCi4ZHiVncNByO
U8trtAWgnCTch/j00jNOzJ+Yaw8iDq9QPMUlnMnjYQsNHb1O2km2dkqak6ZShwGaWgCTGaxfIzc2
NFLvFXf8JEfX1aT43OonUe2NMxt70Sf/9ApE+a+KBrsuJ070TaXZrKd2r9LCJtKuTwGwT5af08lA
8jtPr37EFZeffLR8A1iYbV/b6xkcveSlWpU5mhkWPCMr6mJM+djYM5iwTQqaNIgzYCeQTd02aa6B
zbH3fhdlAdTnIWpC6ddcIu1FsyjGEY6MwzxGP1W1EvESQz047gmnj3J98SgWBgrZQ6/3F5plTjlD
by3zILtfJu4DzYkUHacLjJo0Dc735J5/Gyw0Y0t+bKM5p2vLtcs7yw53neK2Wxf7WRI6ohHlsojk
TzHt5lo7zqn6pY47MbQzI6QWpaep9S6jL11UhURhEs2KgSsiB3KTAvRFvZNQTOyMnDCYRt+HlNnV
/6kgOZBxqVz8biNWSTZ0WYs+nhnLkz7qk30W1032x7PQp8WPZGLBqJynFCFpLloDeCkNL7o4uYFf
7UFY7rJeMrXdNQ7ImocvimASxH8Vh3rI9J2iuztJe1NxOqdjfgITe9YCm76U7JEq3E6fp32LrfUQ
dMUZL22863yTSphxlV8TjKrvlK8TWTwH8QZm+w7nxVI7oAx8qQCv5YH6Il8hSXlJ4CfqQzdVn+In
08t8mi33DPiTcKh9lDsTH5kG4RMUfGGfHwrS9yQ/XwCinTxMkI0JgtRvnVQK88EJQY3mx2J71Aqs
dznRd5tgeLtb+ca56K9SbchCT/L5Ei9AovmrIjcdckLvyYuRnIf2Xu2Vsxkd2t/a9d7kPiXbZ2jN
pwY6kA+KnPHa4RuFNLvS/6lhIKFi/56V2wHdIBlDx4i/dPM5Cnkgfu3DaamVKH52MI39cOsp+lmu
lQ/2cFBt8qGSRmwrmnL929R0tvJkUpQoCGnkHiwv2vsREwt5fXYwvsgxlaZXz8buTVeXkoo8yRTa
TKbAZUXwUgZIaHJ+w6/RCu+zMt3qRX8JZ1aeNbLV9slyJ9DpVGn1b7sjd8CgYLa9YNsls+n45Xfp
PmTIfKlNsCu398bkbRof9zpXzrLg5jA+5Iq3TlCe8hZ1ZF4XUACx/rCA0Aul3IjEBJgSuScVVxTu
GTqc/T/L72158Ke3iZQHXIjvBYjgBtkfZ1KWePUZEtUDBoBJ6lVel7fEkk7wALzTYgVt4bgCGof5
p2kWPPFRyk807Wuee5GNMZPq5A3uOS6PYzh+yEqqjvMAqdpaFlweIfHcP9X4m2R/r6xn49KoAExi
8L04/SACH/Ss3Mg+Dey8PKl8sppnTwOwzK4h6lOBLScnCsLE7uyrYpKVUe3nvBhvcpdkjEuaMvNI
bSMI/y1uS1uiTfeIa7Fq3IpqNnvoiW9FsmQHwW5iCtt7U/UOUs2qR2Ab+QnisNPckHfoSOD06rru
ywcoL456mZ5IyeMG7jXDOEgYCQz5iIV5H6KMDDJqQFzQJdjUEvU4gUKnP5gesIuvhYAk4l/JcUn+
kGbkJV0B+GIN7xWtWBExugSR/3xSW3r6esrftX/+56vCsLan2WgnXy3SabrqyYDHKKYnZUZ1Thzx
DokO/PnTaT76mHhi7mGwHbRLkW9pOfyRlLm87g60E+d4mlTXJPMTjcMRnPGqaHqmeKaSsqDWwbHL
y7uI9o2+27Q4A0U/HOVy8qIH87ZxVDjNqoOokSiKnyBaoBxO3aDj5KAZw3vdjK50CmPl+594GPeG
omxEFfY4bUCvoiNpW42nGXlKqd7MdvhSgsT55637PqF1Vj00YNvoCpQkPwXwa8xg9lWHWSIZ8rqc
4/kBePq3CFyKg11TUK977U50ibym9CrayF3XDhEnHsZQwlelDbdynkQDw7x7UT39hpFLzwlnccpw
Ywu67cNpVyLQIqUi2I7fP0yhstY87XNM8JCni+i7snUOEemIEp/O+TYpS8mrVsRywndeFK/9h2gN
UZsZdwMJusIXLurIb97ofVqJuMvvDpeMwfSV9C8ioXNTHIdb+WalRfBFiEWvqFr+kybAovtbY0qZ
RZ0uil7yKFJppQeLBi33XRmMk+lrx8Zvfmo6SYaif5MVMSfjzYONX44atlhV36x8/JRvkU+KWT9R
/m6ZPfk0MdC2+99f5I7kCs2gCXK61337Ww7+kMRb3cju5RmWS8P40ZhggkQqxBROtn6BXMpS1R9Z
qCVf0+vfA8BgdINl+x9YhKrDrtcAe8Ik3i06I3jQ1OZT8k41FkrktG3APVqXyQ0uYoKZyns5yoGT
4xAY+iW4qYyZLt/kFpTHWSodMDt0wU+8yTX/R2rYS9UD0OWb78Ugs072ZH2K2NmZu1LS8DXk/2oB
OlTBwSWhL3+T15qQ0P+6VEdqemSV/kOOaW6Zp6h0v6vu7l9N2S3n61SGpynLX+MRIqHqoOXlp1wt
EemiI1p1Y1bKgeGxF4t8leeqOzdgTjSHV5av98Nz/dHANJ5X1XtoQ9+kJyefBCTFa8CdM1AmDNYQ
rgsrfOzM8a0HQF2W4apQDdgn1Qc/ejU9auh4L6OlXcJAeU2tU4ejK0YgD5CkSomZfkm3df7G0b4K
xECUf4Jh8dzPFH+KkQtHam2RfOJFqyFb66a9XJfgfg8+PA10itDw/0A1bN1JuhmPRf4+afo9qHcw
+MRt8qHyAY6XfPfFtpLUEfnvCm+L8PPNq8iDz/mHByPCADcqmeF7sylOIKk2pe/dBzjp3hh+zrn7
qzJKY7BxLUk0J1X5pdm3EwWVyoOopKoOdDC8MlwIXTcfQ6JURvMd69HedF18J28BNkua0DnEeUD+
rX1GM+FmOIdRJaHZbRs4CQxiZJhoibqTPy4TZ+TGGwnw5cXMLCl7wGaDli/t+kwnEjEYUZQ5fcjm
yD34SXE7NQyilYsSwt92bN5si4mnPK9cRHB2cEZmexvJu0ZVUZZH1iykCcBBUcPv/BWSfSQKqWfG
AHruXVu4z3ZcAUjhMy2z+QPUg047sjE1mzNH8VujyVmbGEk+XuXpxzF6dSIan7hDuVNrZsE6mq7j
EHw9ehfarLPaN3srYxpsn//abXkucItdPXgIVMDyPLfYYmHahuGw3aslPGOpepQ8cmpR/aL02NN1
pAbwEZFwEQ3/9xC63yj0RTvLge1I0AACoO8bOgKGHqH4yec+mDRVyf/FFsnZdlwa+FWGp9EsEvkL
uGRInOcso6pQ4tvxTYE7/JESvd+Se+ijW4zBndSMAtBXeEHZSU6qXj/CjQP73Y9rPJQC/6IoIMdX
Cg5iNgaLJVQm5gk50Eosnvn8HBX0ugbtj5g1w6PG4DFCJ6wflxTTkm6lwFWBq2POx5uEVCrrKmXO
kpJlfZSoVIKHJp8eFa1eS3wmqV0phlKqf7RplHbTm4rxZAoJjHYoTqXXAlOIoVVrbyW5Iv3XTaq8
Sq0moxmr8fX3vyli6b5onJ8SNlMKeVI3lMSNbesvcUD2klywlBAkMSI/K1CLgUaoSYlB/iY3K+GL
xH6av+nD4UeKdTrwBiny2uYnAPCPpXopu6t/J1HzK96JcJm7BkwN8UFQKAb0E25h3CxJI5IqUsuR
ynSuTRCeNHdzyXdJT33tLlWjpQ4M8X1cWOSDScKQapH6MEqHmkZQfiTBLl/uvsxxZHCF5AoRLqkq
C9km/hAkcesFIgOJFnOWStotJG2jptlJ0nWtTutYNt6OVg+g232RT5CCjKxFAkelrZEWZguqNPuV
7ZnVZl8n3U7S48vaSsHH6wF098WfJcZj30x//miHH3lOKSVqYDQKIZgK6U1J8ZkM73dJ+NlVdjNM
xovEkEvQOI/uy5hclyRDV3XvkmiIoWNySu9ZPlw+UYL/MQ22dt3u24hKKAl8KR+FsfqeZAX8IO2t
WYZbSVvJjsmKecJZyCgadnZf2YAPTeSUNasm5VUHaivbGWfDjjrqXqdqKpXWoclOSkO2SvgXImaL
QWjdKY9JpnzNPZk9o3lathwQ+2sX00j6z28VYBfqYedPyl6M5cwRtdP4yxne5HDLSzT2n1LVOUiU
K26OnN5AYWYLbrAUrBIXoQ/nH0Yiw3F+EavoZqSR5q9OVT9CCvfQ90FNqR6X47coilC9mz37U1wD
OsQpCKKtUsl1f+lK9BbR+ywuZjfOL2NDM2anbOCJvF+qPOId+lC6JuVPJE8hdcHKkWIMzeT2Qb7e
0P5acHPo7sD6wO7RXgFz3qpufRv4LS227VUK/OEIKjc6SqVFtEZht9/QRovd1i1t7Uz+g2QJRfLk
ZEl6sVQmKCFaiHbwaUhBZsHRV/sPgXH4HoN36nfZnToC8cV5kXdR2iUqK17l/2YV7bJ8vJW/Ldgx
sAShA58z9yKwJfk25h8AC6a9zD8vOyYHd6xegnD8qtNwZ+buvoDJTRMahA/5UElSFrHz6k0QjKBk
5NbkdTk4dX8E9/pu7EZ7Oks1Xg6X/EGwOJLVmK+dl6yYQv0mZ6zQqNFzL4yFOMv3Vp2+CUuPVhYA
xgKQk8+VCyRmEVBVKtOu+vSv2gTw26vBl9x5NHlPLYxaM7l3WXzZIw3010a+Wz7EKlJ6OHwuAnkj
Rk6Sw0NZMNy6phXQo9BdsW35SVJQDhKylDugjklnhqgQp0kGskF2S797Kst07Rox2BL9klKa89Fr
afIQ+ukhJ/SiheyWmgX8vzoQw/hC39zFA30MwjujyjdSC0g66xIqTGywHNoMXeSpOUvmKjRoVFqZ
2bjHGwBMC4xGgvHMfTUr2kTIH0qafXmAWm82VacyZRlfGYGCvIgyiWPssjC8rTvmnR4jsIYBB3oU
1YkqbYe/P2G+fqU99W/x3enfZUvk7yIW8jOBBXR2iqfQli0g6T01VBEdUoW9TMeR0Wl3gqcRsRK0
n6hvIdhsKuVZ/t9pwFvwmugP+jaf67a6paliwQiKuhHdLyrEm42HFlCPWNwa7jzFLd/M3DlLVVRe
k5qJVEdtxXjWOGBz3sPMXC2F/TI3HmFM34rNFR2wRMO1Whw0kIG8V+QljuzfLu23szvuBXglYuBa
Cc3F3a3I7Zxar5CdQbHBE6PUNQCIPStUtsEeLpVt3LOoYvS8eZdm2T5MioNvntnsD7EDhdgZOUS0
K4VrmE7Xc27exLm3E8MmIbh8oRwWOQMNjXEdy0b3m6ywVDzkp1zi+d6mphIix1sAe4IAoEoiYIGt
ZIGl2hINJOpy+0aGvBUkIkR6pWCmSaIymr9r03iMhld6uymoYxX4k5SAJJdpdvZTHcBcIU4yLqsU
LnoNH8n47Tv7LVLss9ykqALGHSAn1s2s9I92xhTCUXmVlZSn9G3317bUg+ouGyiXF7FP3cSCFee/
t6vmmwHrs9gguxwAdz7m/QCzU/5bhcGbnbrPU1XCNClFrmFxGhyYVeaBoWLUTeRoitkJrBYUHY5I
eQUhBv3PWwxUQRZV7lPEfRBxdHeWYn/IxvXTc+opf6wkWdPjxNCV8gu9KzqXmIWm8vGVmtqKhOVS
iluUnJhKt+G4Tjc9cQ9wudMC3CDZCT3ErnasOzHdkrN1BZBTdCOQ2b/gDbg911U4PQhIjH6Po8CT
wjE5NjU9qGDCkI2uYyBKadwoNmUUPA4BnpqMqm/zd9FOuiOuhvUs+QeJMcXwpXSjem383pnZSSzO
qDsfer3kfySTIs4vMPZVEo9/lmQNbxm0XNQ0/FLsdEG8Y3pP2iMTwyFeuKiB9vmfgpRV0ML6egPt
2Vl8Mlld0ZDUuJgr7t/5lX5pYUgBhj8dTLBz7LdN+5ihw0dCfU6kdHHzyJ+HEYQFVA2kRCUSi7qm
gdVfyYoueklKHU3QrvwpXGpTgmxaUFCJT0gSzG+SSxefxnPxjZ052A5+fi/VBJrHzkOEq11m+Xtk
XEWryTlq3OGrsd9kYZfNE5GcjVBALFI0mwu6+Lt8cc7kzv8ZN8ZzfJgtA0cAE6jKnZxC8VIWBUdB
Ty4tDW9P9ZOC3t6ynD8C8l7MHxpIsMFqv9Na9RimnBylvWpe+DZ5DGdl2yTSEOi73tCTWhcbSX7J
vuhzSEHlr7sTeva+sMytfKT8yxoD+CzJEQgrEE5Z1cY1H129WC+nz6HPNqPFjhhCdkkec5EvdBWd
ovAy/QZGs42TYXmrvH3gwKqV8zrRVCKyJwckk55SLWO0BgqfI6XE717p/FkcxqhaySdKjjCK3T0E
WUvJRk7kUhW3GLcAYS6Mw2yN7BPUAycpmVZN8eJYKX2B3n6wFbx86iD4UB6WUq5R+uQ830qpprXN
Q0/GXmNgfEy2iigVz0E6ZtRrXVfUKULrFLlgp7rxdWChdaPedgGgUuChY58/KbDORWL74ZBkKYeL
jwllvjCxVcGQQZn1UkCPZl56zKuN6hlQZjJPhXa652p0bvLmVSmar6SKL7XrH5bPspF4Wkfg5pxp
L8GNwg67RfmUW4ztyad3CxpNtS9PXjeD6SPWUvVNYVj3NFEeZ8H/+uFXyRwkCpktfqI8WMAkZaVV
ttFGapdSQ5fHXwqTXvfdDBvR0fKreBV/+l5d4Cdz2KMj5xUbfazJv4u2Tuf0M9Uh/ftr7SvadWGY
uBdYzFIjMwMyba31Lh8o7oBA8CjVvPtEcXLsRAHJcRSzC+k6OabsjxRA5boCCrnMBEtBKlMMiSDI
jbbYKJF7JzGDvE8iRlCvt0lZMUmYnRfVFw3DwWP+gAuikjBUKn8etHAM/oRboviVwyi+lZtuq7Q+
22NMGzxcZ+yDaIyOHgERUMHytcmtqTNGr4Tj6z9lIv6EYGAtGF3jrHn8BzOSp8lC47UN7aVkGeVw
LzkzI3vGRc1adX3T9fHTOMW//0x6HLiHkdc1U2NQVv1mDBnDronPwvkqrobcpZO+B135LtaFxNIt
SbidHA+5jLFzvwDvsTlyoegON2XEgKcDzCcLIL5Ekz5WmDoBYYm+KSd33Qzo/66kZ5qybcTcb/wW
PUrXUN+DkEZNc60bhIv6km+SG9EH6zYBG2DaHoQT73+VKk5XUBwyyqJDUT2OwHTb4avQpiup8QPr
TQT+I1GhuH1eBNNLFz+3HilQ2Sc/bJ4bA5ZQ0cM6XRdIueqDvK87WLB5EmKMMemJNxanqI76PQyH
W6kwiqaQzWIm2Sf0w3IzNJ8tfpDpahcLyqEueMsBYwhgoy7aJ7NmmJ2HLfRlXJ49vog4yr8F6iRC
LgLsKHCyBMq6rZjFhQciFyyQ37wTVBIs9CTkBO1LG9VXQa9Yr5MURbj+pR1qf2YsR7yRLRe/tXe6
fdeO26Uq/aME2bfUu8UaCeYxeCgM/Xu5LTOdjm0Z39u0nadWB+CWFYL89LLS4BWjViiGXuq0uWTA
yS2nU1JuSg7LikILbJRw3D/EHZdq5kw0aCTg3Od7JVCcve4rL5Ae6+s28CHHLBRYGvvKvCn16tcK
rfzF1uDAj9V9Vhb+E2Oj6AFQmFjh5O6mc+CRgq4RLlegN2ZxVIH1vDp1us3jut44LpOQTa+O112i
ZrtoMJksoU+7ZgDTFuRDvFf8WoGUuluNcx68QiePpA0vIWgzsjMu1MFb0wjKuwJovA5EdlKV4U9o
aL9WqSn70kzhMwS+tinC8s5kFtl+9BNhHTYgN2oydzuCQhn1e5B733X3pPMAKziPGL/COItN3Pv7
LAONqA9l+KoNzSp24F1n6DCNYlCXhhZtan7am3CDc9MK5JjoZ/vZ9EfzXitHUFyd9RynipCHe9vU
aN8yv7e2RgbIUa03VlzqkEXE1g0BH0StK0fJgb63b1qm12vN8eAMpC+EHnwG0ip68Zn2tbGag/YQ
p3RPD858G3aDRpRKXwiBvw8H0HMzGs9NTYbHZqTOthAXCQaHdM2wyPFxApxSaOm6b6pLCgtWWk4w
uamsNQMY15B2qSuaTntA0/3aaCCvyYZsWNXl1EMT6lJBd+I7Y6JYa5tFvrGV0L6ZGFLLQBr0Skt/
qD0EH4bmrVsDdvk8/YDhBSqz3HjO0n6fRJO58pgDDQ+0+6Z5xsB19bmz0ydaCTWY5mm0HDT9xsJ9
U/vpZLjjA9OqIMgLjXij1x8KRe0oie47pxxvgBw9QOr/ocFCuOrcgTfD0a9Y9u1QRZe8Dplu1WXv
kN6mkvnP107l7JLErXHj6IOCp0lDG0w8X2Z+qAFdnnOjwF5Nb3unfsEVghs3eu16iNRuBZn2tomK
T1+aXwzoQKqKORUcBcODJcp3u/Rh9unDVFT0A5NvZWBJSIcsmeSGOrkHqXLcJzQ7z/Tnzr3yWtCI
PajkelIF+H4c7BMDoUnhLggnGhs1c9/M+ngHaSxaOqWdW6cLDTKCY9i32hNt2yRlpiDYd5yAwOvX
vXlkmLK9bWkKlG73O5y1zXgKuvnBxY6tIrMDG1bWAMH08VatLYjEivLBdYBt+9akbv0OZZr5MTw6
1szQiby5c7Q03SoJzH8+GnkVw2e5EeZ9x8dCKZYGu7harBTD/p7m9FkrRvMuCaoNRDe0hVQlQ1Eg
GNd6fR329rAaA+MPo4ihbCZKjnyaNkOGcAzxCEEVlaqc4idpydshctRtr9ItEZTBTR0DztSg1Z+r
3NpoEVyTWQO0vh565gTXt32WFbeqluUrK49G+nnfVNvUdhF3RmcJyUfuom+huNPVadqNuFqzNtAp
VUDd3PVdvPO1flpBPHKar3o9fUNLy/QIx2RCCuzRI0waaTtsadhG1OBm1gWsZgzDtjQQFyePd0Mg
Ew4TkEiRqn8OtENKo6lK2/JdPfPUjtE4K8rtz8lkNjdmykxdBlRU9MtOPmXFozIXdBdO74WXA12Z
K2WrMuLbeC2qiek/IcNeshFahCqmNbEenjIHuL4/wpDk1WAZI402ABk2oJZ5BsGnpq3zsbS2A9DK
sE2BmhvMowGtuc21g0mi/M63+k2fwg8wQTK6nq3gz/+4Oq/dyJVgy35RAvTmtYosbySVXOuF6NOt
Jpn0Jum+fhZ1gbmDwQH6SCVfRWZGRuy9tq6WGdm7UWytdGaU7y7e1reNMwqR6uhFHebbdNxVg05k
EcAJfYQWaw5EGXg40LgcsrhVDxlotr9my05y4zQTxE1iIazaHzam1/hB7er0mjO3Qo2O58SWqoD3
+8+PsEcp4pyK/N3M7fiQZwqxwQx4YYjnU1K4wZi0MTox77nGeW62kCeVhOg453TPa2XxIqf+1hlL
0jlvbJn6xnGZLub42DZ6+0h87TaujfwE6g5K3gV/scTzojSDmUYZQO8eg87R350Gf3jGvk9HIEpq
lxucIAqjtL78RoMUabf3sSjf9RH1AEkwIs/GEKTLwxGDB246AeTsNP9AH0Pvr/0vcg7NoBc3l5E5
W3D8xgjS32ZRj+yR1GhCgGYf/Dri+Kte/rGFu2OuJnr7WbRcf67LpSYAJoG7sbG4G/+qiGRk5YDi
6jghRLa+X9jxU2kw4R0KghsgBFXISajx53N9q9ECvTquwwLvTQekiERrSujt0kEBaFng8vyiOQ66
2LXKeqML2HLVTj1QuFMjp4d+lV0V5hSVlAK+3AO6/ZN0/IYjNAurpJT1TTf0bf2qcsGwiwZemObP
jtMfPJNwVnd+MvJT36Xpjj8bI5+hfinHJo6u1L66qA/lXCMTY7TnTPF/4IHqsC3fi1gZp7rIjZOy
zGzb2BoDtWw61cpjuRkgltlkugvAAxM3HZjair4B8BQ/N3ee7dWn0jMP5rSMe6zGz5WOm3ISIIAc
kIZslibgV81eyHQCwc5hfTMmsTpS+vsbY2pIpU5Vc/r5PoC3sw1BztAaze6DjJTP0gLJaGF9bpT+
S9fiJVgKwL2aDlYdo5SWq89qZJDA3GwgEhWWXF5hpuxSxtad33I8LU3Cjl4npxK7MWvPwCgwCpHE
Zqf6vo/61xHG4TbJ85dc5UA/138S02hOMHiw6mXNd2NRjkJduNsdThSjuAydtI5Vs3QnX2u6U9dm
d5IWIWVyAFISILzKmO0POKYqcZpKWQPhbY82aoUNiHEGygZCLQMKfphvGs4IRWQ+59mytTzOE0vT
mHvXaQ6Gi51f1wBUFMRkI94p2vCn09E6XApRwnLlUp9qzRjyKtNZXp/FrEiqnTC1x7gMMqScZiec
Rqb6ptIZqZeYeh2z6jm/RRXrVQZKx6+oFfWM5aGuTmC3q9NQ2bSRKK7ymeCMbJzMjZG4W8OA7ziV
ZAFWZUYITXF2RwXxjBLRXNQf2+R6I4HiYqFaqlv2wjGDD1y5XDqR9Z572AtoS+8Sk9wkX9wQyCDZ
nXZLFwXjor8WHuFSJRFuFcqA9SoZapdjV02rtLW7LNTqgoHCsMAn1Tf9ZASsExQcSbWpccbOczaE
GW6WrWaBVRr+xStVjPySZIfb9WaaQCYBoxe5ajA4/NxLbzF70B8H/sNGmyEnJl0ORrhjThtb88ai
jN0mgvCUau0tjl5gev1FDmCvSnE2zRxu79RB1ZMZfpjo0przH7ksmBhU9elQnridtxPSXGln7ENJ
bJiB26XhTOYEC6B9QQisA5SVXyKHijLoPMmi+9Ydrmzf1HiOrK9U5xVSvn9r7ckK3Zb23YpitOZt
JChMcmKgauWQFEA+ZZGcCkkwo/be5tjcNzO33ckYCtgoUzUANTToj25/HtXWD9U/n2UrXm9Xjlx9
P2/mMnOB4ayf8D9f8PO1qd7gm6yfRwdpnqDvlSeU60Zir693iZgBfRt7RpmNh8Vv3a2zol1Mw3/V
x+kakz/A/c9zMBHK2ZVtR3FObZApawtoYNw2PREZvuq2HWTihK1hLuUcalp/VTKmpzUhjanzXpEp
SaNRdvueTqixrqy+Q8gSxT1qHXsM5Vj+G1L3WRpFdI6TZE/gHfRKL/rOZv9p8f/2PY7HKNPcfbzM
KEyBNUy9dWcXF5uyvCSd/1p76KVaFE3pUh96Nnui2JJDHzN5pzefh8YCvKRyT2wFnV7uhgGlSjn2
NrlR6WeuSXczx0bY182nFzY+FB9bjj51JZVObpjnOPd+daSQbfCpdiev9LeWiNx9673FdEO2PXPG
zUBM5EEJUnUSDDbWyAwYBD9x1Yt7mAf8JiX5GNhpPmySdTkRuxwkW7jbE82i1dga6ItlXxbB4lXO
+qVEoI/Cczk7zV7Nfn12dbsJ17V8jvVkS+yYti2UzgofCJCX26phWogTSm2jmWlybIFSyp86j5wK
Be4nJ9PP1PMXt9VzaFTtt1eL+wi/CrfQIR07Gshgiwc7funEa9YRTDcIMzBXGZghKoOkj+VC4+li
e34wNiVw6r6FRd4UJC4P3raorXfNAM1VlO3N0bUXsOgkexVs/ItVn7D+fBTz+NYU/Wc0FtBDi/SU
kd/MEoMcP5rRQFhTezcaSvtlPW1DQTQh5i/fwpDzhmiSsvqnp1PgJtIKtTaCgZ9vNaeSgT6MFx2k
9iaq6KSCAnuaaodirSF6LUOJiyJlm2uq3c5yeavdhOdCW6Fo2Xq4qBM/bJx270xpfzKy+O5y/kNp
JTim1fG8tavov1Rbjj55UoGv5ZtK+Dezn/qQcdwfMfYJmchg2BfDPoohDbB8oCCviehEYhmIXHnb
aUlpFtKZ28XiUFI5HfrG+0coSZ1HC7GqgjIVIW3N9dA6zWenKX/rjXogLf3sy+oxdh4CkRwMudFd
a5MowWkanrrRevbL5V7D/tpELvEbCGnoY4SdbhER0oGnoMeCaNo+ojY4tFpTw2FCiOTti3y6k5x9
aub+0Rr2p+Nnl34AgQZvha2/OZe2yU/09OcBrqihS6bvw3XOcXUSYSj64uxo9hVBIJTDtmmDWHpP
dDc3ZN0NT6apfsX07rY1XcsqsikCYDfTsTBCJXjuoxxZaJY65QWo/qA9pwR2GZKXm9lNF7V/Skkk
EtA2Y6MXdAGGujsv2pdL3m+aV5e2ym+t4Vm70Y+7Dbvk4cOYEYimZqa4USGnOf4xqec0dPphCEjK
Meg/JqCTsoEf7njqiUQdQr3+qmk0TpUgX7Vzq8/Ccba6B/qxmx+i1BiSc6+nLVFCLYEcKovZkmg8
bxapntDth1YFdBNH7JMnvCNA0yLsRnXWHeSMQ3vWMgw/ZR49kaw78Gf7O5E6YUabe6O7ugiqmFwQ
12j0YDHrj9LunjuzRYxA7EdZzCXjhzrQcmq5hut7xzfZYQAiWiKhVnX/6bp8dFZ7a6Tzz7A+/J4C
nyPGE8Cyg196TejhwIeVfbGE7e9US2hkFuuvrK73ZXYAnNEtW0uwwZb31EYzx6CF82SbbeD6g0wc
th/1IbJoZfQ1SPpo16bdmZLKkRDBAbY0jNsRkRBJGCCHaTeS4tAoWKwaUiY2fQJga6IYcFgSDYs/
Se9fJhtMZWJhCoovbW9ymkjnHXpR9HoC2mDr6s8/r1ckK+ouhslFvTfWQ2HpN5+NYC8yujtpUYc2
Z/Po+zaAB7RNbSBnOolaGy1b6G6Z+b0roy+XNPWlzt87B3lKVh11TD97Tjvd6X//EfTB/p93fz5Q
29qukoN9UONYlrte9oqkR0ICtvNorI33+n8eS+mRn5c2T+lvrm8SwxSxDa49oqSDzjbNfnv6+ccr
h70JxP8gHP+50eR8sHj1aWrTBG+sCh3FqXPn6pf0tbujFa+NNaDr85yTTIFt6ZhMnjCPJqwn8ykr
PRxrPRFdwkp8wnglsHs3KsIMpqNvmthxq484BRo4EqpIBeIDkWKSBcuG3rWr9qSKHhZT5MBTKagr
40sk/B5gTv9w2can1tFC0VUk/rjwMIekPIIFzU/RC16xkjMJ5RMAuHRLEsCT7HvtYVo3VC3kOowV
3Nux/iVNjaTROd6T1ZcdK5l4RK5sgAVP+1lNgPgxIo691XGyzQH2ueEM13EkjGrbDWWOGtF41vz+
tSyqOylCuB6a+KBNZb8dGqHto14B+rXS62LJMoSWzMCJO3Yj0eEtjp4fga1/UzccvRb+iVErEcS0
WTZNr6jv7e/IKLoQzyrcrxS2mhY9A8Vrg2Sq79RmmLdjQwbgXuwNeYHuWhrdZVSkgYyq65r9seYJ
uF71VFew0qCPGm707BniWWfJRf/wpOJmX02OvpmK+Z3JXktAVnz1e06Zc9SWm8rT/yD4+Grtz0Kn
JkT8yy+oLqOSGL45/styr/VOKNoStYE/7plXFFuYu2KBJ96Y9p/FZhrmzfE/07SvuSDXCP9ZqCO9
pxiYHiL+hkD6VnqXbqTPZPi0xJyyPPpTdwYanR8yOwTLSjyM4mkbJT0TMWJVtECvp2WoGW+eXZ2L
Bgq53dCFqu1F7NdvXtj9LelgOa/dZSLR/Evn9Y+5YZLRQTYcYu/xE5OWpP1ZMKbe9nAkqj4pt3WE
gGHNIsp7agu/Mx+TXe18OFNHc631m1iEcxTvsrF9smV/knqxYzYriISgCQgVjXufgE0xDb8ci1lk
2unfLULrzc/zO7YC/5pDyJHp9MHAqkc6hftZPOo4Ppm+thxcx2tpQ44XTbR7W42fMzObndnHz7HS
ou0k6JNOgDE3dl1nF9uA8p1m+o2yvj0RmUHmbVaTKtP3yyHHlhzWfOewBdm4GVQ07oylmi5s/M8k
glR71eQXCNpJ0JfAi7yGKHgtsl9juvRbTePkIgrWIYHQmcoFXLTrl4S2+wudX4fYF4ToNrz/4ptm
cx4QkWkslnebE2p/mRR05OaW/CGdhLtIwD0mg5UsK2UQF2wpnvJI/i6r2Q7RMJNqyoywgu7dxKxM
5BFlu85fps1sD97VY1tl3R6RAazvNkZWqz0nGzoh8/XnM34ez9ycw3xdkE/JJ2vBtEZrkxROICaA
bo0bLegmkS4cJBr76s6/h4Z4T6M0rOvPP1AV7f95q+jW9EXivDY/j5FTOeM7am//3+cWC6Xi4HV4
60pHzMHPh9u0b86zmYNM9FSHfI5vPyr/y6q836SNcq1I0OkTsZJXY33r510Ewt3FId/x572fx6Fe
eMRo04TAXAPOlRuEtvriyd3/vE+u3KVKYvs467ZxnX28NUvMeXMejKsyYlrAqdvotAg9UrL/90Fw
PEBNssIIfx78+eKUiYlLHXdizOeQLrEikPRMnMb1O8dF1M4B9b9z1MocEeT6KT9fy40z7qKEZIhC
Wf41ozW61aTlBW6l+AulxgGmWj8ycNGe2rY7/nzAXNLo2tsIN4ypffp56Ofrfd/6I5IyPvy89/N4
E5EGQ/6LHvx8UV2N1o7oSCLv/++3tYzxCGghuzUL0FaW8eQC4Zcsh1FV52ENZumtGQwxH0wRjYMo
7scXVvDm2JaKM3iaRwGn5OIiovmQCZY5ws2arRrtV3Ke92mbc+rTGA1UsnqBvELJXYM2ttu6xKmH
Chfdx86SsCWAbTxrXdvu4gj7FGBRAeZ5QYKeVsCUB6iXWdIdGugjmwg1ytbT818LUaij1ZHLQfOK
nKdtLZj+LznJQUbyvBaSWU6VMmT+LydynzzJwsI8pU3Vmdb5sSEMCfB9t4unxSdmZAg6D1daU0bc
JOmFefe4Mp0nr6Cj4dN6KCnYSfa4qnVPzgiqXwyNAQ4nGe6pF43JCJCSOCR7guTa+jR6dGHcyL3V
sdr5UXo3hH3L1LAbmwXOTx5fDYfYHWE++ojIrKwx3S06lM+I8ChcIRiTu4jmhNMA/RZYVkk+Z8Rz
LGKqehUv9y7L+KrWg3fQ9R9GAdNKB6KT4tiyFEr9zPsYUuJNdbc+Firfm1N58JPnOc+PahT5wbOj
g+No8ba2ZzwrjIJ727y5ZX9Qff9pJt7NbbyRKO7uRJCixjLNOsiw/c1FDJvL9lLk5kfcuNT5vJwc
vtAe8PvG0xNjQErjHut2ibyQuQMT4Hs2AfNZcs5RCP3pfRcHIPjlQN+m+xkeTfrVh7FkcQoKeb0t
k+SbDgihOQ13hixvwq0hRrvvQB66EF4PgpaKw3rXs5bZ8Qxzvbn3TnNJ699mDhVvIpdhTAPP7dXB
leJKQlMbFE38VBq/ZURCDRHzCYHzLhv3BGV0zf31OyBQE43dTWSQtZnq87sYmzdYmTm5MEyIGiUG
bKNagPmeg3Bd/nG5IhNzHcAWgwPiOf32CpsESUopQtrIEKyG72Q2cOGyAbYVLzQ+QU4NGvxmywvZ
rE9VwgnJH+jDmbh0ghoTPL8IgiQfbGpKaxRhIxq2/q9b22ITN6uVs7RQZyx7s5mCqkybowJd1jAH
bUe2zcRem9l+T/t53o2L2pcMdi6OoBM02O+zxYzeEgAqhu7Si+TZU+nRcLHD4kaa5hXRa2jvhNfc
jT4PqnGGolIcGX3BNfioXDNDv9fc47jYMR49DwBINh59qZ2vyAEtemaFHUdiAlM+pqJhJk2WaPaq
l+0LmWtro+jdy+t0x+kXHWsnOHZ6RERkS0mHLgm0WX/rW/tBoOuuNYdTVBaMAoDkSnLRmta4MEHx
A+455voCeTwpnvlyKqDdkp5NwVC3B69p8L94JG+0/ZMra1xJ6KhZTPddPb5PTdRhPZk+9bQNPF5E
9ATzzs0GJuHT1vV8kBwW7D/Vf+UwfyHGJjeXpHFQkuIa1eY1Bivu6sU/u28uo2PVnG2hxELVTIdM
bXUTV7ru0BzvvJroswjbPQ0qguhsI2PanmUXw2rAsVSuvdHp750rC3R9s7g3T+vvxWh8RP2wB6Xb
HAH4MBaovnDMQBav9VewuOVhfB2R7OI2ACG6pj9Y5gJn2ynfMyptzaN5P8kKmg1bcKUu2GJzOjfU
nrbyYM7mzx0dXOnMR5GzjiRzgoduJcxXVfNYWrKUGMthqCJ32O4WNmjbxe//PjLD8qAUnggAZ4xI
U7hp+p2/pvn1zU1qcZCR+wd3G8R4Y3kvjue/Sia7THSbO/R8UsDuS9Pd2A/p30Cr3Gee82gmqDz1
QhZBE//VEvnUt0wafJ2xoUd81nr1agXtsYJEspRxvezoAENsf/MLByWA27zRlkDvSR8FIjj/3zGM
IGwgoXWSD3OQivnTw0dDH/2JIFH8OwQkbsA0UpAR3SAjL8h6uJf2CxcVUgnSVqS0NoutkfoN65xO
Kg0V3/pI9Z4Ami6hf0YO8agPv+y2bwICJ0kpdNO23bg6bc+Szjd4pvndIuU6wenV8aOUzj82s04y
ahgWLSCgiTpr9kMyyMDW053v+teKseTGjZs3qsKjazKKNd9XIdIcE07sOK4XkqTHrLV9MrTqy3e4
sJXzhET7vTGbv/OCw0ws+aGDp+GgeN2b+kunkAoUX54suPD76Q99vKuKw8qVXxR4ZzW6xzGWoWOP
bNh57G5BYT9chEFLLh+2m+UYmpnGZfN57ME+NlaHIbJgsczGO4ykrzy/anX2Oun/OW2FRGQojrFd
E6SjA+BodsqlP49M9p7H1t6B/xDyHYB9WPOurtNPTy9xvcfQizHs+hxv7Pg3w9KD7c78CQahTr1U
H6pvL5XMEUmSUem55VlHYeHE4lfiG++kU/6yJZeHWLHnRL9vIGN/+NPQoULg1ZgS7U/daZ+Kcwui
a1gm2aaAXkJOxiUnQbwwJuZV8wVtxYkwZ0z8jzIbSGzp1TtNXgBS6btFj2ZbSOMhbfmrQatBRCce
dSbsrcyfrVZ7qQwcCQklS93B1gFLXBGbLJevqGbMyS92VFCGR9f4IyLmbCmznsSiKLLbB+lAc+gV
X3XLjtmBhq/YWoipooLaO3O9y92CBJW+PWi2+gSEzeDInL9Gp+dkVeYvkdH2dK7py7KFbQfUGxyL
GaZrXFa0ko6Gui2NG8rsnNH603UadDqQ9bIhvLOZGa6TIbXrU0NsnWkIITvbWxrO+rlUb/Ok33zB
Lu22PLNOr4h65g0tK07K1N/HzHnNmwiHn32mPAmzZbgzUqpucXxJ6QZ6jDQj+9EK32GfE/d4kq9U
yFcjbmjhAcrejrX1NHPvGiVdeuIzSBz9R5BpH3QanikQ42Ob3DNNSHJr50AM+ccE+3BTOtpuirqL
i0oclRl15cipuFPOm2FzaxUz49vFX2ONC/s9LkGSVTmDaUw+X/Shjy0AcDMr26O5VG8L7a6prurD
WIM1t9qTlWgs9va7lDILdGO4DQ4AJTwUFFaomuoZFkGa9AGkm/d64ZzeJfNnTw5bMlSnhe1i6lKW
xzgcxlzuaE+fcV93m3zyxRrAjjEKNS89F2+UCsGVMgNOk6C/iMaskjumrohIMswGvTj8sGmpLXOI
nSQpHen/oyz5lB6E4IVohNWaYU6r0KBy312+gj6Gj1UE3kjbzWdk0usQYpePzhUyElsfrTmuQxof
2XXR8atrnvyqsSlHFpM47qY5frGM5WTW1e9MONxhzJbrEgeE4T8XmvddTJPHuRMxA8AoatdRvjF2
+ZdQC6w7Tk9micdpXlBc++ZrAUgk6qpj6o0IJFBrtxoXu4j3Rdrv6Bc8k3y8bMoF15s1ZNs+ln+X
qWGiOH+P/YcyhkDjwsM5sLhHpztKaT9pllEGsGGrkPEb3DQbQkeEZGW79BQ1VebfZUcHgf+CWGsO
pnYjMiwP6nmNryoLNzTt70k3PxPT+Yga5yLb/qzK/muwaiSyuKzsgcpMVV/S5mk1YxsfINoRyyQC
xyozGgurcMlJyO2Y5xfH4NSv5fob9P5wKOU9cSvUYzkOb6rgaS4f7lIgslgHzN7E6UcbLrk5ChCP
2643FasEp7vSHTiiFyMe4G/CLd9t2zrEFYlUHqJAPB9PWhetURhrt9e2jpadM4HLwTCaxUvX65d0
Bts3Ru59aed706j6Yk3il8ZOTc7kLZFcZsuQsxchx+QC/CU786o1DvEiZH1MaviOlP/uiSSUbXKM
5vJvas7c20B0FVs7Jv+Ny2IRamuWl2j6vfIyCmz/Sl/yPAN3kUQmULhMMPA1Bj6E6NURtzIwklvk
Xpku/UF5S+3EVLP5S4NxW7r9ZSryJ11Mb6YxfLGzkhZ8SA2Ddu2CPxWxhJugn9S8/OSDi14pmhFt
J1HZxdarRmYUMUhgzTi4XfHVOhmssow2I+MGV8C+r7JpN5SEvon+QaH6nDfLux83N3+ODl42AUDp
d/mc9iyCwxmdX4ig8CLq0UShRyWlGcUHrqovM2r2UZZpG6kvYWbz56N/pFneEpvKLF2rLfoea5+t
Peo+y0KVtieoTMgcspdc6vy98RvyQknjjawyAK5Puko4amAZivL+6Oh0By1novFIbogvvbDWsXrY
tB0d90Eo4IbABxiu3VEb8r9CgnxuDZ8fw1BjXAi5L2jnEf35RuwXQjFeEc90MY/lYb+mmLcokkgT
OqUieY1QIgCkPCeu+bDG4mDX0QD5ernFvUk50RIFJCKLWEnmcmk+i/NAfRq5zo58rXaJgmI2OPya
04OMCJu2lLWfTWNvpiORzTBtzaAcLEAotHpHlt6fJzEVLpRxpG/skWkisYxY+rO2WsdXxYE7k3bP
ZKNr8WuWrZDrQIn5jE2vS7DI2Y6rdpRqdGzIofZN/U4U2M6U6xWbpPaGu4lClik8pdTV1rwHfQNu
p3L8NFX1xy57ZqqOeYelw5K9LIyoathn5PR4PSPh1ezcqnfToVVZZAOKCMI/mQBEgBiLL3f48gnw
gqfGgI3wL+QfkXXv1RM9gn3sqx3xDS8OCEaWLY02IzBKDowcU+R408Tw1KChCQjkPIz050zlvdpJ
l5Hb+1F4Vpj6Zr7Dh1ttPMEpK6UpaGGd33R+faxt9UgnywyN+Q+HIc57HiEyFXIAKpgyQe6IQlUE
g96yVha3ToeVnXgENU86gOgOFWTL+DySL83M2F1N96rMw3Ee/pCnRl1PXc7Bh2xXC28PvPh5St8G
OqX7zvBucRYzMhpJIJz1A6pK7NX1szBoaM66910mgPQ7rDcbKz7F6fJAImMAt6kpMGGB1fFbOov/
kgnG22B+Zzl5jhEKkolsSLI47E3JnkGrkh59YlobL6bLKuTXVFn93gXPAOuU+oS8n35ADSTmcyos
d1/2U0LHZflcluG7mVGwlKwxEghTtWqPoyn7ZM/bxW30miT0gItGAdAd3D++PTzIGdp1zPSb+EWV
otit14lVco1kc0S+KQ4PtTA0Fl30O16Mp4WjYp40Txpsug0AsW8AfAFB8exjkdpEQ3W0FvlJlBCJ
h+giwMQikET/N6iK1SRfAvR/bM1N0gTu6D93pfWvcLJHwpK3Gea3ZsVBmvlp6ZLjQsauU5X0iVyI
Y30d9kTUrB8Edke6aaIf1hvETvBhGMOUY3v/x70PLJdDdJN6118VOdhHXJfHWrPtjdVPvwToiyz6
Vu7sbPqBLcUa9z0eTo7BCBZqPf5izI40sSowXBPb4UNqMxJm2lkNQMZqD8IzyArlAZYvrvl1r1JR
+urAlKOqs2997gD4Kg7aAg26hGE3xVY4NP1bPgZRb34b694Qe4yqo3R+WtfOQSyPJuL3iQT6zLrh
aEss3JET/5fjVQd9rlCwT+S2Rv0J0hX7G6fVjTugwBma1ZXKrLz6r5i9u+2cNJGSNt/oEaINrnBd
1R9gjLQ6WfbzQJtwHqitVAfIJs6831Z9YKb8NmRGt8s5tfvYY4wSjF0NNoQYdrpmk0GoaQIGOiu6
nZuPp44YP5aDad/l3asXjwGupD9EueIbfW290J4j/ai5xT+nZH6bNb9zP5NXF09qslJQF47057QU
D8WyyLJP2aVy7/ecbeMOnH00PhQi9UKmT8JDOFz1hIQnQxcm0aXWBEJrmpb7OpoZLlY6Igr5CvTp
II0sYUXEhZ0PZEflJQpyPR4+hkJwmq3VyYmxNvbqP21s/mt8slDSrPpnuZMJ/j7QR73eMmg7+mg4
4qbeV05R72qG01uZ28PBKy2S2JBWuAlRAqgs4Reoc7meVvr6rMvm4OXT1XPco4+krLe9EmeFvJH/
s2P4x3htxolbmfPGqfNLr8lLtcy3mWxKLpj+0wXCmZUmuCELSzfxZFZNDqGZyPssvyhFo41N9sJ6
oYzS/2e6Ed5169PV3W3TyGcHDrs2VB5D/NJg2htaSbHmAzXsGpIo2tGLiv0UzjTHjmbsPwxvfO1d
ZWzACOZHwFxo4wxSg4oWyUo7oeOXNvVx++jK50zL2fpYsejicn8SbaqjGc4HQnopIBiJW+igBwJK
RvR3msZsolKnsrHLrc0SNlIVxhPKX6LwgNFzjA2kVu2dYgxctDaGHEk2U+5nrvvPCicvFu7nerU1
+zG47JxbUgj/LuhwhbNIZShflsQhfrGJ0iD2+xP7I74I2422WkVyoBbzIiETtoj2Ai6smgpqpSe/
ve7TySOsTGKKyfVyn2mr7XzhPkoHM2lTjkRAzfICH2EKpMORCPbkqvG15Y7x/V7MrnvUqpXkHkKB
668Aq8PCa5mCNcbTlFXYh2brswLDHFAU34zcQBVDuSdt2Bd21f+1FR7Nqem8DQHokMLHZrovqOZR
Gv/tK39Ggg6Mw+Y8vKz5muRcj0fT7g51RTkV50u065C4jvTfaGh1xnaiH2MY0XFsNSoyK39Hzj4l
eqjT4ie9nR+rn8ZlvFcd7T2TgqQv1IGL8z+rf21V+2nJ/IGsAtkZvrZgSof+tma52J4TbZXN6vIz
5Rw4SaF9JBbo3KFj3TXFgASFeEGvIjFXb/ZQrdaSwkOt9TakqyPZDGw3RmRWHDv8lBtkUa9A/WDb
ttsM0VqbfyivTYPWNPWw83jxjMl/ZxrocS7lFRuzHotGmbxQ3xFXLDSLi5cbR9Ut6H/SPhZV3B1L
sOngt+uZYZRD9mbiswwHTGMxhzCFjT6h52/m83GKU+rPLEffZg3PtLZDpEc+4V+o97ShiAOGfIGL
8iBgLJFsVUqXzayKfRLjT1oHRszVQmQ9HzBJD42W9BxAx2grFB2LWM+2RurZ20SpVxgmXkAkeB76
eh1fEi8PQH69FHn0tqDj2JLz5+9sMd2VsLRLzN6YrNp9X2qX3LPdi89CwF22fNiy09/njDgHghN2
M5bJg7kW8ZPF/UsjyMHe0bnjuCnMihpxEvSKdLGfE/3VH9NwFKie6IHKwLAdxlAyJR3Xo33g2rQ4
/El840rG00nS1toYUD74vEG+yohVVcRxfxCi4viTTc8TKo68HoAfWfqDiAr+6olGTFJqhG+XTYw5
RTfYw7BQehRpYUc7ICB9MeOAGr8tRhRoFuv3MHwxgcLNEeOf0dAsmyUdM9FKZvidvZHtrdBiqvEl
VK2rnerU+IduUx0726fL53Emm1IsFUJuMwsDXlz53ORcEHqPt6SayxMHqYuXR+7GJkp5hxYxtGsy
tGdZeFv4JnpAqvQ+N/Pu2P8fos5syU1l26JfRASQJCSvEupVfbkavxAubxdJ3yT919+hujfivuzw
PtvHVkkIVs4155iBe12FqfY5/dRSxQecqFRLEdFKJv9PMwXNduyGk0Y23HQ2+k7jySDKjF2gJtnR
EsbNwaZtGMB8v10q9yPhjeaF0CiOO/2FKM/WHWmHSTMyT106AQUiLRJLKAc3W3/p+1+oRft47T4p
z9mugkYyTETIQ/mzlQTj0Qlv3F+e2rcvnBUGKJi8YbpyOUs7CGwhcNgsA27BuBlyaBnrDb7PPff6
iwpY7jjDcjuctBc1xS993VKDoMJ/pT280MVV7cIAtLyX3BUO2TgJGLdLj8OKyk++I+LiWdFcug/u
iCXDKF5WboZ78g28+/HqHDlGXJSgm3jMpTrN+DS3OgixbyoeVDntfUIB3GP1guUV60CRNny/e7Ev
+qU79ooYX2uso1BAMaB3bgpoqpsmd7ZQVfige4YwCt5+GXyxi5j/TAt3nPYLyUGSdqKqWThs6ECB
iKa7eA0depjT/e3Uozb7MzjUtkPQVF4RHIJ0/qQpOeEzHqHc+TZaUGrh/8jHm2lP8EKI2SHRMYDy
CWb7PF95mHBN9LSR5jrzka5LGso9zsyTS4CxcJcdmP/kqbI/3Fh918aljXf1OV/YGGvnxfPuYGVd
FwfHgt3PzzGZuXyu5dFyUBW8BWtG4LvTEYD4B8B/Z0/khpCgX27W5ip6nJU6Xe0opr8er4e+h0cg
N2tsAam3/9G3yVjNkt2eJfmVdiyoWX9OSwjHRZsfSJIain+cnRt41UYH7PpH4PBWiOF0JqgW4WWP
SGdfwFM9BQNqp3JmznjBG3T7ZWuXRcokx0c6Wi5MuYehCAPOdnOyk2s1b5xmfcE1tMkFS424jp+0
t+Isq7G2Q8onFjRg0aUIS3DyN3akbIjilWkPxYITiTE0clgQHuIge8baEWHej/zAKjagP14DOYVb
U014F531Ebsnhb8pp3/aqB5F476K0Xn22B1CA/xHVJG6ND2dvKa/rFqwu+YZcy5poJ8GXTyiV322
nWLLN5fwiD1OBgBU81uxY38gjYl1a6kunp2+aSfDUOX357TS3y0cIQRf9tK+Bp4+OP/mdPnPVsM2
65F7h2ql35BRT4wtcOSKru8xpnhX1cQVYhJx57CerkIm0wGI8KtdfnjkBWovF1tXY0/Ke9iKesb2
irsuxWulf1VWR8k0oDhG3UKBMzBUV7jxWzDJkImbSkVcvov/W1v2THo/+zBT3F8Sy/pvWqorafua
pbl7pCZ9inxQzZGMA3D/JWMMCmGETs6EsGqanSWZZObgrRUs89al37I4lvbinyQSuaHkfEeUSmwV
5qcg9HBRN7DpVw3WbZ2t7Vwz4NMXTSVuNWI25vtQzvjdfBstQI5UP87iGRglxmAYOmcaY1i72DGo
mQpecNCeZg2fgc1wafP5itF2drhVyFLGE+NbFc40fPrYoosDvdH14nBM0tPVa/Nh73okhoxjk7Vd
z5btlEfWJwijZFhQPOvTOiHj1DqmWKRC91UhZJ84I6DZjR5hj6A8+LdrVRX6bRgYyELPyvejmq1z
3jsvfgl6fPKOVlLM5xmtcuff22Zqop79zHYlapk2YcBsCXjWop+zUXyTRREJngy2GYc7QqTeQXCz
tnD3Zw3qRE/Yf3xkUng2y8A4kYJK0Owm0L6QdxvDvOTYVgSoiYu10AS+CPTTLD3QEZCOoAtRk8zg
kSfIWvpxV4skvjffeZS5spbDazBPiL1GsD6u/0KntLE1L3+njrNfOOAUMJb9tqYCv5rgJ3XJ1m58
smhMpNuwmfgE2c27NoIuLCjWR9/FTCaPxtWRIywVOJjSN22tahS7pr8Vh9N8m1UjhcCoG86aHtd0
4I9LVmYuQ7LRaGOdbT/406HrOXAIrl7lnmJdtXd+yp1daUMuCsEuajIcUC6pkKHJ452SPOftODvq
emg4VttH27WfYhnjaEgsSfh4Zcgwt3jOzz9KIjSszBVBDX+dHllWTZxGSfDI2z9+fsvPr2p3rs8U
wGDO5OK+/bew8f/vd+EAYwZFS95VpCfSSTO1bds5LI5ZDG3eTlcVKYNz0uvLVyugqg1Tz8imyQdL
lzvntnlfytGLdBfMUaPsZ1Wx0BQdjGT6UXFfz38rywsv9XLlzseRQgJyNn0flRJHDaBGFL5Wtptg
JrSEARLT0sp0TYZD8pPS6dWkyV1jAup7i+7i3+oYTLVGyJ7tOcuSR6WK6TKzKagrBioVeEdMPIDt
7JMmwvfLKYsQ4S4II1lRnd3H4p9H+lJ5frr1DaFLOSkCAuNIFGT+1S8tG1T7FnnHqySJLp24822n
dpxp5LHQ/HxJfCsw1zB/rHXPn2GZU9EREeB0L6iZc/5ZGD12IJNJ85bLP+1309VVy4ffhPrUWQNL
0JlBNnVxRGR2e8t0tQTdBqKq8kY2TB9HO1heKrJWXiVs1vUKuJWtx6gZenQqVq59sv5DeR+5QtSy
z5v4EVDsfvXl8+BTzgAx8mlNR05Vk9dxYLW+ZDwlB9vTPQmkjGcDLbLhkDk4h5DuBPozZ6FgP/bc
wecMkzlZ4LsZdBWRVw9XQDjfhZbHiDbpB2vQf2D2VWe8zOX551eqdxWL1aBJD5mcLr70QvJ7t7jR
//7S9gl5chrF3X27Un/+i0PA//9+k9sJLFYSCsXPpftz1f78xv//13RKnlpADfufa/f/r/CQuFKx
kcGDIgX3vxd2e7vUl4HGhFuE0D6owTr8/G+k065Osn5bJe7FkhGC4zD/KAVVvMyjv9yWy1bWTktf
eGaiNh0p3s0r2iXqY56tbEOgqhYrTGIq2CPuRDxPXqx8QBWpXikki1M2jVLu2DgYcuj6T2OhivMD
V4wddbd1GyoJxsnapbRC19Ysz5O96K2fzTsd3OqIi/W7aawBDYvFw7piRy+GbVc9JMOy3CchuTTJ
nSDSdg1nFh1vqd6XHkNdDxonszKNZeheTOo3l6ugoj1nNOsr9Zxn/WcwvRROwTlohfRXuXpD7THL
Vy0olGvppJZJ8KKVOxxvfjql2B1ST0Nv5tJSK0kmbrHP5W1pM3Sa7b7kq5B7ZwbUZHH30IR+hUPc
krDDFDp3e38uK/qPnx1L/eOr5HJdASYhF3bxB/JEbSyeKycoaRIa6khN4dGlKweQOaO8xRTpS5aA
OAiYuNAopono/kgZO/umkimMXcCWRfkuEXH89NtlP4uLuYHy61ClaONZHaaV5Uq1ojorI/aT6Fku
4LfdtpaONwqq2GYOrD0AcPvQLfsqTfOHcAk5pVHnFFcNnpniteirP0sxlE9TfkSDgjKB5/jij/a/
sm1HpkOyLYGfkVREUxj5I66m5P/lLiXWC7NT/VKhojsA8Brl7JuSRQYRm/TYzpVgo2mfzDCNu8Dz
7/LKIPHEikmvCqN6ZCHnjTYjwzgeJworiCphAlsWlgK17I4BvR+TSXkQxPkdX/5vwkk4ouPsfV77
ddNmn2rlVosE64echoaQ/IOql4JoBA+/seK8RK6Te06XNWQD7HTHLuiM1Cg2o10/DaHAOmYv9Fhx
iwLm9S+GzSA6TOPJqO7TpLG3XndwHP+Xr/4Otnlwc8YUauzUpjcwvQdSpZ5YTkVFU3vaA+RAxDZg
Ka2DExDfmVGR/ICc9EBB6L58mQfzqeyyPnBhwvxl0cduAMs9JiisOenwEqTiLXN6Gfmm+4pzTg9l
yKVrB6q5R2mmD/yPErPe9HbaHxOfMXpq7+tlyncuQs3R1X+49d3Y9ASceAMwdbHFSCiWzi9UGCTH
AHKhs02CmODAxNgjRH/lUfpAcFbfmisjYAHqmPuFFxkHO1+HXg+dra/PeaGq88+/rlijee3DLdfG
Isby3TN0OPfsF4t7Hn0PZlnY0WADfD9fymXXePQSW7k8FE5aEDCacMMYXt3ELHb2GImOJHSgLvQP
8zjrw7zUGKlwZBDM5czM75st70jgDFNbv/JickxqqR8ee+gt9nctUJtdN9s7Zc4un+Rzdhjr9G7u
gxDjXspck8gPD+jGvmsgKoahRWTP4WdXI+odcLlxWzeMBNwFCctCj/j5G7wugMzPhsZa5v6c+0TY
OGwO4bELoM80DW7/orMij/wsoIrwVsITcFGMifVQE1VaejWdtJ3N+9AE6b7i63DQAqGgeZUyQWYm
uWrnWUIdXb2tOgIZfSqZ/btJnZzS/j2U40Nq1um1sKzPfEl/u2Ef8yCEb1K4zYNkOGESZA1u6fq+
6/w3Nw+eeaix/WBzFBWBw2zK2MmZmOGa0IOOhqV8xbt4ynAR/0oSjBnJnB5QAt+9tqiPreQ+7oea
XNoYBJsK/gKrQkJVXtpvs5bcoDYgfCYCctPCOV9/D2QxcPpx1MzaW9gvZZ6BIcVxKL3LSKRAal9+
k5piweKEJCi6jrR5/QDw5Zy16jj6vn9rvhKRol43VwRwly9ZDvdALZqLbPlxZTC8hHVKH3c3vYa6
5oDijc0+rnxxIFPJ+QteDreySVwNIBmEIVBmSWCgKs7Vk8Y7nATNg52ZfblaDW0JyXdZ8bwHantg
hHgRrsQ7EEKg0YzQVmi+KV0LYTymL/m4nmcxzLtszZBttIuLI+wooiZxZa1q7zcG3vqcn5eMwUR0
EiQkWS4Wq68sQTJeRfjHhSTCTah7a5MMm65kFU2HoG9kS9oJqIilBueSW5wqi3xMyKhGS4G3DawO
aaUgS49SjJ+OISdjiZmdd1FC/vBeVZ5XN6Tva2jsi9PEPaS/58rtVmwl41M5SmdTWDa+gqUntMOg
3+fAYxeOLRLCH49BZ9/F/qP2WvR1qHT+mv0j3Id1LSXKoMadJ6Ynt7H+iCyJXPLXi9H3GpCyvRhQ
Dg7HDs8bfhF99VefZVONJTEfv9cq/Ein/j7JzKmlJD2suku79vdBxhdrIChBSgh4A9Z29nCcP8Dx
PRHi7rZekC8bIetv1z0OoTnHbn6fSVA8K0uBaEiA1C/1XRn3brSsUeiPOkpvjk1gPJTCrQclGobU
GlOXHNyXalmfYiguWflnZWFZCb/bixi/bgxNOnvIw3iM0OaueYKuoBuS9IrE7rZ2gx2PXFANgxfl
avla3fphTuNLpd1iN4wBdSv2vR0v5lhaywPeVEBnutlY03gNCEMzxbOOg42RYRxKFIcpqjR9lMXZ
BVuREkz0QvnEidMaHN6Opf0Q5YggpfNrOxVvCKS3fLL/lllNsjNDR9ESc2rtEdxaDOnXbHgqbAXs
klx4lfFGajm9VQW5JFXkv0hzXcvUmnfxsPwFX/XpuO51ythtWpnznLCijmjI+5AtqBYXlM9s7L22
pAHTa9kbZ6TCI8/d/QxOntsaOkZOXJLdA6QG55hTXrWNy/uq90sQhskd4t9bynSRUp0JD214sOud
Wryb/avYul3+S6O8bZFNrlV1S1SOXVTXw1uJaE4iXmzIVN/nJtmFJEpF13xgh2Z1wY17h0K5H3Nf
nybHYd9cHN2aZQUW+MFnDRfnrAdHv7sn1/CPsbIlMD0VbDqRiivpkDmBBTYI/m45iJE9V/aAvb6L
mZdcfuM2YcpvKEOqPPev7Eiz19x8x6GHa57EYtNDI/0xQCFVeun9nOFbxL4EDspgodPd5NwvbIAt
Rz9040CMCDviboXQDgzR2WfZLYPTVckumduSHIGjd0ToSexxK2Guc4joUkmAGpWXm5yWa5R+E9XG
9k4+y/XM5ky41sxxWF64fdjOo9CduKRtOuwrRVGPLZyAO/lqs8NnlVdph+xzlcKlNjxyFJoN6ZZd
MuGisHCzF+qk6gHHpSyYzx33nucjFoYYF4GF8IUKw9cppVFrri2cPenbbOMUtToSPkzLmyng9hmS
JnRN+9DUD3Y1p7vYK/H2ZSEuLCRnxxyXUPMzVM5jYuPEDMaYhULAJt9jAg5hTvfDorb+TPID5CWX
xlpvh8X61yAF7Ro6+dpWB9RQsBkvuTlEUCA/nGB+GTLvWN9oGK3hNuwm7vdUFt9T0tVfgMXTzVJb
97VVzyxTzovJsm1Y/IbpwMDOxmDTk2Qdyh1rXRR2vJWcjrapb9uXxqzNbsjGiGUxxkzvpQ8TcR44
1WZTjIoUe1tZFv62YBmWOvjjFjB8+No3ZgZ0ZE8/d45glwbOg3R5Z6sljYwbXOdAINAXE57chfMZ
LAEG+VTVrHxRelgtc1rudLBrreJDFOtpbBCDSW5wwPpxEGr9vsImOMy+dXVDNzul/Xfm+f4Fq7hz
0rV6ips426uelI2eyr2anROhmXi3Ok0e4QEA47vUEXYEjABWAf1RvLRhQb9wne+FnXwJ7b609cw4
hyf7RZagoJzOwn37QxNqw5zFdY4dWZQsYvg69HXe3c9zdpdyGqpFMFPa59Ht50AGYNezrOnVdywu
q1DheFILpB9HvtWLDdQt9axt3pF6jVMLrWi4j5Mx25ezwETfKSyqR9KenCL5C7flKNpt2GHwjn+1
N6C1saw3ChPLDYryWxXfrBu4WArWhIA3xttac18VIU4SNtK4mDqOfZlmm2cin6k0qnn8M5emvMLb
XwUQ6LjwRaM48eqIhueD28XHPpffsnydXYsVASTFDs0SeZ9QPie+MKlfEUQ+ggqGVXI7aYH72+by
w01sGggZwFvd7HLYFFuX89rGLRyxhX75KXrchrQt7B0+aDP6mCnS4QvwHJxJE2UZLKU5bnEdcgiy
u/5xLdNTabyX1GreHaU9vEIa63qGEkRFn0f8wYVet7bePuM449P+QsQB4waH2D5aMJGcs4SbecUi
d2lYL6vqs8p5s0O4PHZ3zWAgrEH5ads095oRIxSnNkYP/W7jZD5b6aGDWgqAJYTZUzYnKb7FwM6/
qFk41cLne7q2RCqbOQKJcJxKLB+eH3son8QD6tB+9Mgg4CIuH4dO6WjsxaWrsmftL08Qop5rspob
aZmPMuVMMGMU7b3zkrrJ3rHdzSAgc6VAhfxbSUXvvdympWymBTSpSOglVtbvVIiJuomds6kOpnXa
bVe2l556XapHPww3ijiQJNhT8E9dsBs0JPtU1CzDkBSHtHjvBp5nlusxIY8cpAMQ2zx3qFf5U+gf
iSsPMSiUvyl2+K8NxzsMbOS3+1Ae4/aNSz6qV7u+cEJTnB4TSCjYoC3aYmL9qymQz24JQcb54YXK
3Lvb66GFmxOvGs+c7aDWVxVAWyzNac/gwTX7O5msf5gKI8zi/sFy5afGCHvs5jgAD4UKyIyMHjAd
8zYMt/P8UuOqPAz5RNwlrz8KTHNew3S4MIYTjvWz/dCqWykA1SW6NJG3kH1xxuxJNM1vjCCqa/4s
AcHHEYqIbq61hxk4F0Sgcr5WPX5yJz4sqW72jiXdTTulSdRAAghDcZ5S55EVG2zAFYmdoDzBUtXV
WP5hR8yMUr1BRJezj6ocoMqV2X52fFZNRGZbuf7zqNA59oToxmA+kKT/57nWm9Yu09UYM5O4I0gI
r3zX00vuTiT7Ol3ivOl2DpU5W/h5/wLJCrUF/Y+9/W12B7gjU/dVae8ytuXfjEwbppu9081kJdst
1YH0zPB6uyx4v8G4SFu43F7L1YVXFo4YXle8uJzh2My3USefixEeQ9hRQFZQs4IQ0940Jba2oBG3
YzYVJ2RNnucxjtKOlRpLO72Pc7QzgLBPFCzhomvizzw2xMGrhYM0sRPi5kgJGTEHriWuOcw0c/eb
bhKH/XryXiNCb4E43jmYzHZ6IdSBH4IV2ozDdLGmvd23zypjuziC2GG3lzYbLPj/hVlCerlLrpDF
vjuV3OeUShFCx9C0Aizb65EVQzfLSArDStCqVwJSZZRW8i8GObNfpKLZ+GC1Kylsr2/2dnL9uYTn
cfzViOGaWdzmmzFAekNXHljeTCVOtVvcqWHcIkDTzo+GvJOyOG21U3WuQv2rq5y/g4gx/NZE9gYM
ySQpOSoFrRUJGzeZRT6aTWzzxJx4rkhx0sUmIrgjX2mib35Pj7v6VxmQ+VpG/mKRcwyXGZ6c3q/Y
AOW7su7ze72w9k+qoN769LCmLT6+kFuPKYqCDCYJNLtMq20RP1srnegck3H3kvTGJfmN/GK2pTMR
nSvBejR4S6g8xlCHJGJNksNZiMu6X5e7lVDEsZg/x9J7XGMRb5Mp1ns5BBdWvlhwff9lnTltTcwS
HL7rIzrCbuw57nrsTrGwQSmef3sTJhNtweST7ZMV5MGOS8nbwVBaI1PU06bP6vupmD+m6pbnwkdm
iWaHJNruHIjAkVacrt1G3LsckgY7qB5mYXWQfKJp/J5q/6l1l1dbiFMaB78kuPvSs2HiqXPuWpeE
UM9e9p7Y5PlW5WHKqOpuuwniKHBQbFmDSPZinP8qo8gCftuz+zqL9JX5nB9XJOdhzf90PTeH1upf
w7E/JQNiWxh8rQqK7FTVX5Iu6FKFKxM876np3LfS4bM1OStkQ2zyiFmRuDHaV4zyOXYQymzLROUA
+Z2JuHVPjsuTzV+ZHmUzy72xJJ8UEUdfyT/FNNqHBkAlpgPqgoJHAhJXB1zzLp04DqUYRKYyd4Am
1He8kfK6tBYqDufIg1eSBcRlOsUk85oFNqtFRPMsdfpfIMR/hbbXAzqMG2UBsJrZeh4cH1B33Ypt
4uLFDGJSfQEN6Vae2CffJiFRFMNX6GJRjGteEVI0cvf6151JO/MAgRIn4707L5pgKME5a7aP2UiO
m1R1GXEY4vWE1kMVZzZj3Zo/G7/MXy06L4NlApxxmibbv6Bm8KXbjszY17hufqtl6E+prJZHBydV
rMNiV+jwr5/8HlvB1mQjydmeiglfsZlAmDmBt1396Tv096ZqsJ5a5Rm7F0rbIsotKgfBs3iljSaM
X+NV0QAyPwqnzF5Ezfkobgm1r2XBRwMiA3HArnZqBB6jc/plG3T8ggANp+P3RCd4UgKTn2ThsUqc
dclYy4EFM5OzkyEyZmLW74TwR58sFKZteYbhxZGSKdmwdOliDv0q+wOeQZ+cAlGCeHkOoCjwiVvV
7gUeKIwev6XoL25fXIcveVW6l7pq6KxAXF5Ve99Bsox9xnTzBmSfR5aGG+tKpmtWQZC9ApKh4nNN
yxhLF8wMu0ZYMq66sC63j5VtLrEpq7swxmmz1LaMKgvJbsqH5kwJ6RZCNM4dwUALsmTbluRpg7JA
ORzf/Vm9hrKFZEXNGzGi9MuOJ1JLYwUFgKtKdSVmJSOSw9zgyQyT8zQHNaUp9SFv21uYT3xjAuQY
yLIT0nICXekWFE+mD1XiuKCbG1N+03JYDQxo3ZsFxCm4S7T7mSPlVWfCOa7bTlbZNXftN4WxbhM0
ZcpTxO0jv8qOYx6UUS8q2IO9fF9+UkdJTQ6fBefq4cwhbgmamYMVKru984MQJdG0x7kkLlMHDKYL
iU+7wIIfTDu8yJK4efZKbJtjc0c2qa1OoBKemxCWR2IApAGce3fExFwfI66zj8ckU6p+892ik+Hi
mgn/xCFbnIKDnAipG+TbsEljfRrGxo9gWOP5a4uLglV6NLh9sGnrEmKkezWDLgG8mhRwrjiw1WGW
nAfO/m9lDZ8Eov25qlCV8gHOIilt1LgbtmCNi+2sM7Wxi/hTWBOfZ6M+k5CcRV92mlx+vCJg2L91
7XqRGqu7tAsuoO189HgkFWbn/jXHMPgi892UemiZHdvUsObgjNnw27VwbPLAZnTPSklwPU4/FyrY
Mnt8qkdxddv1glPicywETWqlBEXNkwlXMTcmg7MzJ9cOSO15HZbpEJuTl2mcRuPnEuBS8VQ87SRL
K2nxFuVtQ9/pGgy7JFmepNeq7UQIAAH42HY9CRM5vuGr/7sCGOfEQB43sFDwWPoxFKRi3w9CnWml
KVi3pleVGHIVPG6q1MnxuoVnlqD+oaJPLE4ye5epnGVBDnHIMC1f8rn6APKzc7BnnTBgnINOBk/j
+DqPFLeXefiI6R6Ydg+zL1zMoUqH6oH14J2pu484RhGpTV7uyn59VQ1hr7WTywZxiO36PPsnb2GM
wIR8TDHfbG/7YqzVcsgUPNMZ4keCV4/y37vREB4Qut5SxJxfwC58BWG9nEfPXbauhS+Z8Y2Wk0rL
aBmUy7KoPZou1dcuWy6Jb83nzAclKSy2NVLaR3cgjNLUFvzzEGdYEmaXsl4MRRNcidg7nW3otaRT
KjwMdnFgC/PcT+sHl9Z8dDLnnHRudRA9h4jSy5y7XrCS0DiZN3nAeh8Ozd++xRlrCwaHqnp2MC2d
ifYVR4yawMXc26IyATOIpCYSl+ElHZHaltXA7gCfkQfum4HbOniwFOCyGTaMTB4thrpqnAnjwfLi
xC3SaCxgf0nv5lDDipeiwUDcuVUAKJt4ZMsaeklvXKdhqzpWvg0u6ICSU7FYmiVN6V286WvKSPnn
iHdsNb2nojNHXfIneuZOefQ2sb7MuBgwnowBVokABfbY4wveYWDfM/s0l6Yl9RPG+UfpzVzGgqJg
SBDpPuVciYwyn8sEqX7C3MSd+VP162cjfXMoe/VtAXCC++zV+8wJLrrkcc3+LILxBgu7JJMpv5qU
YIwKwclWrb5Onk3TL6oEeAyouAOLM1ynAbqdt5b7Oee1AucK7qsCmtqcdU8dGjQBBBfZfVxvJwmN
+wA/75OeoPaHvU8baO1dig75Fx82J80B4jFhKHo50vLcBpm4UP4jZAYao8//imzRD66PAt2XyDwt
81RkFm7ahlbyQ1g1BO0a3kscYv6lmcKbDEbfDxQmCIq5hxS5HBq/wvMKuZybIba8zNBKk6Qnk/T6
b+YziQ/yfogTD4hLeFkTGxdxUN14d1DHYxoDQ3fRm6wn08aqg+QY8zNqn+vv/wt7rNIE8+DiY+S0
c55MbDrrrP3Thyqn/RzjeYCfUwwHtg2IHL34K5o9WPUVFSP/TBz39zLamvGpZU2rSQRU6mit41Oe
QWQ3gfu52MO6a2Pu6WRY95JBkGwCqkU+e58hmTe6EZK3dmhBGjvDM6MrsJPsBl2aKAKK+X5NY874
kruvfNo+b0N44QG79da4ha3OQ3UhuTa4NcSlFJw2gdaoDykxyHx8AUHI1O0bWAADTwGXLPPO5OK1
1lzccnShMY3g9BYAa60HchMs3hdsq8fF8r8Xr7TOJsgzKDe8poI+d46AWl6lo377dXrs2jHeaZm5
WwsBeeEaiWStb8pQW+7Hxnylix2J2+G3mDhaGKlfWxPSsSjxMTGv7DFA9aillsMm1IlmS4t9SvAX
W5MFX4H9dgO247qo4csCrUQM0o+CEZSOSYZjPHN3TLEvGsMqN6ys76Fv7jSM/APe2oekFnM0zCGs
xap8VMDXYCfSN8VhOZwXN0ryljpkWiTY0rThwSFUlnZ9xklW/7dipRkWe3rIU7Vts7zdo2d8qVjV
29TljNv1KFKiyARWw30+kIYm2TWcc5g1DEc9q6h2/Aqojrp0nnhclD9tAUftCJPwlLH4+nFi+KKt
99w5EDRIm9hAsQcolLogJT7YBzdZqn3m+hcoZA91DPCwDAe4dHATlOoP7iTdbRmDioCnCuZtMLyL
WfHarH694z781NfWw81u6yc8Jb0JoXD2k3/osGUPa8ORv6aqYxRlmVVNoT5LFFDqsNkmkv91sED0
CxrBRGjfax9TlOdjxT1/leo/B08gGLfgQA8UZrwQSHsZ4x5mEUyYIwCwGdAQkdjTpZa0CLP5BY+3
YvPPw/dFy/TKzzARdFYZX6QoS0VwyhYsUF4KNsEv72xwwkfSBo9D7NuX0lW/MM0S4vAmvocIYF52
zmtxJUrJ6Zi+v3asMfMnrPHD4NqXzXVyPD8awT8STCNp6zcVXANUnDooF94E516G7DBJzc8xJ5OM
uu9WjucWJ2OY3Y6UyWDfN2uC8lxPf1KwA28y57BTuhCkNcUhMxHVSOGitaeabKo08w7+9i2uxZDP
l33bkftH9vBvUhSkN2jc3ARv5soOz4tmQGfHaz/cCKwXtNJw08YYAjKedIcwnHdzpz6mOZ93HOef
kpZBMoy751l2fzguQ31yA+b75l5ZAHi0qV9VGPCBZqRt9ItT1TgPLXsfAkrgw0V7r2gw8EYsHAH9
AZ7DB1wO7cOKkzsyGo0d2+dLZQd8I735G2YOFYQrLcOSlAfm95v7AhNb1uxberFExkrLCGgM/XDn
rCPIHqBhTpq8hk545zsqOI46OIbT+jKCQEW1V2RptfnP4HxHDOqcfQ6LOh/m3xlHkLssyJCOme9O
g2xOIJIeMEhPu6lR4MvhKrQpt7W1NFfEimmjw/Whbbws6lbvO5zr1/gWXEYXKG8Qngdjy69unLfO
UrxPQ/4ZSO1v9LWM+USUlX4P7kI059YB71l3nbbe7Gn9RRQ238/zbUCvEeQ9jQ0jcZ/dBQZQKpv/
gN0rNkrDrre6R6YS6Li34KYx03Xw+QCwO74HLYdcZzx5bItQTrgY32c9Ht0p/x+uzms3ciRatl9E
gN68qrxTybuXhEyLJkkmTdJ+/VnUXNwDnBdhelozra4qkjtjR6zwVlOOa57NM5Xw/DB92DAheBQs
09FhxvJaA0Y3KvMBtavx2c0Gw2HMbWork2lHeJ1NCjW4qJ+nsfqwraTdUT/nrqj97G9ESZCkdpzq
1KOGCd7eDcDbryQKnFWniTCNQ8+NnUd70kT4gqC9b+ywhfHI8ou17WfOK9lK77Wpt2aCQOCGREt1
CcBcVcQDlCS6ODcVB40eOHdxV/XGrzZyczNVpt4rN3nWvt+dMP2g5IqTEXgbI43YhE7eQGy8viec
SUNGQxxnpxeW47C8FszzAdVCYezJwxy4BOTJNVk2ZfL4SOgAxSRK6u4geL7cZDn0ZUt66Ehxs1VL
+1E+gZDI2EbHsc2hI786Vr/lSgiw1Jr0YLjmNelnbmKNzHaLvhu2HqeRrzHH3D0Ttr4Rt17g6J2L
5MDR2Zr32mgfMPvz8OoEjoGJBhnAwivRBJDlmBt9mwff2HanvI0t2mrbn6GYr149JZwC3mRSqUtk
4/838rvIk7csOihn5bGEm/XJ6kO0ZvPWFWwQJH3w25zuF0edW1Jfc2bvJCeZPquwsDnVqmRwNQIy
2U7nH4OkfeiBrdYCwIPfVc9S9a9548xby8Xna1QvlY/RzMk/jBGYi1u96gAdeh67PWRIM4I4V7kI
d6qK8IOp/Zxp/FaUeSNzjKPchOO1zWfKaUGNayuAWJoggC8B0UxowqNp8hTiECETja0I+YJ76SdS
HafzcdQc3XkGliGQ55B9lnHuOuvXj7oNwMUCCat6ygI+8GyFNwhi36FPPgiDdqHEm7EgyWQ7HSa7
p5dloAeFODP+OMFfPHJTd0166YS1ZbJKjfcu2Qxj/VpOEC2KvH/FswOVTOzwle4l38JE28GDoqaI
FShOfukHbNPyyt9EHU8AkfGZyy0582OzDLZ9h29T8bZpsdwG3hWqwFqHO6uKzjoFymaE1vkD37la
2SFtNHEtyc/MfLLLxQFBsoP7RPOhsKOnJE9WLCFxdoruTpbRfTja5t4q34UYKYk3Hn1WVVWOii9l
9eU42ciRGe/AMFrZqms95o9++OzKkVnGnx46li+yigiyyPGfHXQPJn6i3jJJ06dpdTsMvMsWJ55V
EHi/eNLgIKAulrKGjWHFF8vvy02ZBXd0M3jIIOZRhjFcQdJCiMEOF2hc+tMqI4cGm/I4FYopUrhH
1492+QySXGIbYB33C9PqvRXijBbLCQYny8yBBwImoUEOJrNAYNPiTC3XqyldYxeYzZftyi2dRGs/
egy7Ua2ConwelpCs55Vcbb7ajYLcsGx/cp+LtKe9DAzAa+k+jKk6GgwdN/ZsfZhp6h4aR1IxYaPn
eoRz3fqFkDCdTDVdaWVUrnvKwZA67JvUOHkO3gs0ldc6A0Vf65Ib1lcbI4JDRr+a8qGfuX+kBFRv
DDWRv+/BJCaYR9Lk3cn0i6/qtaKaW5Y8uAMmu5tspJ0rDRHi+6uRnoJitBl1pnyvzAuYl2tSee/j
1FKQ6TVkQNWTGr0vcgCfhsVIlxNnBjgHUL9d3tSsi59iK4JptE0UZw2AC5+5ylPgXQ2RxrR4snta
Q1piS9lkWde4j/dBifG8ycipOAsppSqJZXjEj3QcPyWKENnkBkjnAPbYXD/ZFuVotqQyIsNTMfvl
M7m/5eV5M7ngDoMMEMvmJRJSo4trcVGh/NW9tjedK2IubW+rXo0Mg4+RdmzoII73NszqipkjxO5U
zs6PhxRE0yZJCat4j6HOG4nx0znDkT6jHncu+jmZ4o2o0tvIZ7E5BzfgqIO/9xAc2l3i6eGk3/ux
8bg7o6WjKGI/knfhlD+00kQ0wCZv13LjaHSevKANy5pvc+7RqynRB6u3npEREZ+c+Vx5/S4R6IxB
yDISR41VzGubJc1NHfdqnVsIjzEfBdURiA/8i1f3DAhjw2mlvtqUEeYungheu8w9tnW19bFwdwXL
IPZtmIz1yOrD/JrFP6A/jEeRrkkJ/AAveHIoDto2TXXAsLhKBxdImL8v5hwNIKlvKYUgZm41907i
HxbVIfXh6JeMmHXX3bIq44PWMWwkxb9Au5dJL/0XZXcIOZ864co160uLK1zFNgVgOtgP3a01+LfT
7Owag2EFZMENpXCYZ1oaRSp1q3x1LayJJKkAkt+Lu1n6HGzwxGJQhpXtOcdk0QgDve8DPHq2RfVI
uliTypp3OrDsf1OCtdMOCNbKzVik734+XyF/bFofq6sVVVwmEC9rTi/slPybXnO+8NiNWJJZBTAE
j0YHu55+TU0sf41D8oHA5I2DL5Co5/CQwxUvXaBsy0UojPlqmHRfIaOYojsCIY7wjY37jkVdHttX
5qSeZ/rgEbmKzrXgOpsXf0WKyOvW+BWwEVmxfeS4fYUNB3yve2wixibU+J+hqfRmdthftsj4G+nr
jTana2hjrBszzklkkFbCiX96i36FeVylsEVS/Ev2hL+JJegVjsuqrenL6McODu9djy2U2hOLEwd4
CTc1WXXPv85sFOyzJrkuVEeBky4/Mtejx9z+ShrxLMSJOYrK4AjUIc1FjokQBzh9LqxTK3kB3ORh
NAOeyQYOV2E6z5PoD5b67Xk/2Nlw1zPm4iO3231XLcZof3a3iPQsR+O0x3AtqXDp9MVpbdotfFBb
Mhm/+ZPY9dPvGLGIGLLeOdYu5RRdFe+p7VpRWD1seoc/VVbtihaReN91vDuB4ghZidOwWKEIYeJQ
oOGdNqmdhUhLYeHFWoK7JkqYnUkwb2F0b/aMaHX8mXQMifQH0vLgO7+Y/Pd+FWNv4w8wIkg8nQOw
fakbABtlQWdIW/AJHoGhidSTJ5GWLHsHysDKHaCzDdh56XqkWxL/ROnjy5LSqpOT+uvvqqODSKN2
C4qAlbFUrHTx8+2x+5yNhp4cJ7SeSTKO24xg7CQoKMqr5G4cI2tVdjNzOw15KzEUXwNa1Tou0Muo
xVxbzeLqWgDGBpyJm9bCZ21W1Rt5DvMYsksxR0rFOkbVjdsl5QXtf3YoW2lb9VGZg31g/5Jg0QIl
gCN8Yh/h51TuNv6xSMz2ou1WH+n22gWYYi+2gG9QtuYSJFl+N4dkuFo+tPu+Tctja9Tl8b9/emeA
To49pw/oNPzbvy/8JBr93vHXlVGBeXvhg81ZbPah/eXGiyqN/L2j5xbcsDIeDEE2sqdR+xIEVNHM
VcNyA111qPyJBwDPzyXm+zCwflrJPDHezLZ9iw0n/iWug0A+xyQ8pby3W3BYZusQGGaMdHMtX0oO
Zessaro7s9bFLuavhe7EJxySjuCvm3k7ChOhMKQW6wGNCDLXmY2tzR5PYaX/35dMyvH09+/i/sQa
Mjz+/V6mwkeFmX33f7797ze9rgyPSXP+3/9LyGP9RJyauPgUtWT0NDc+7A0ly9ET0zxMsv//xep8
EDNhuXed3Dn1fWj/98VfftnmMscrynkPRfa1GKjI+vv3f98bD3GI1h5Gb0lf2biwuvupIdloOHeR
wRZFVNMhhJ2w60pgi+BCR97SGbhVG3Jwg2iYcC7i0V/AyRV0IFg2y/t59o5pnftHbdpfkcsnL8Wh
ckw4sGL0g9N5VA0KWU52ZF3RWeyBn6LQBTv9EiGg56w8/v2T9V+iIFoHgJr2wKfaY2I57XEiX3D8
+2XR6HyPPAtkrGiPw/IddcS9O5jp/8qCduSZnLCuUJLHxYhvJRTk7HJWj5N/PwkyHVjIEvJIdnsa
2l+K78Vp1nq5higBc/hBInWpVQv7LkzBPMOugE7UtvWmJ9BKHqkzjrOZGCBdW8c4/vdl2fdrOzVv
oOmLYzHkxn9f6rhFJCg6TKcEndD32Mz8fYtcvsVcLFszfbyR40HmJgXJYPRn11sBq0l2RTcdZuSW
o0dBuxoddSoHKIxddzbM38q0mmNaGCzpfMxb1hgcccnx7NV404UVN+eW++yhNMqtIvZ/xOWGmsDy
XE2f5Ir77ZT8Va1o/C2zxTonumH1krAtQTMwxognSZZfLDNkc3wAh52SOaH3QBDo8YXNK+2f0NMG
UPxgP/2+Xru+5ayrQRKlDFBMTWt+QlrDo+q1n8y55oVCq6hFeE/G5IM7RbhCV4pOKUekuMK3OlYT
2BSHwogKpBCNFOlKDh5WbPzIa9f1l4QIPbitvXFNkBxVDlzCmhqEi8a8GTWl6K2HCMd+/xSoOj2Z
1CGvEnw5VrhSjeLpWEMJXeiTIfY97KREyLv8kW5dY14InP64rayO4wDlfEi54bDiR6Ro458SUXnw
B6DXFf4tt6FiTeln5KUz8wjIbtg0AhvqOqHJEs70PG6UeE4j7z0rxF6V9VvtnGrqOUZfQquifqPk
YMdR3djCKbvps3+J4AgHibHksAsbIvooh3qvK+84VsQqnJKA1+iKcwG0PW5T+1wYGfujSByqtgQ4
RKaye+I+15sIXd1w1zn2D5vKbs0kv2OBnHCtlt0KkshzYMGdJ0rDT8jKoWronYyZPBsWT3UYrK2y
pAdbP0Zx9Am0W26COr2ikcRkWt6LNBT026WrygBzqYddJItu6SPbpbzr2BC8ew+7e6Lio9LRbeLQ
J4uhkGlBraN+gAesCNVV2l83SX5fO/o27J3fhFscej3IOjNFuYLKTaW7ucfuWcESD5VfruKoeJjK
3ttpNW1bL31o/UWQLsJN6ohLNlb22g6PPChuu7p9NFTU39gtiLvCvifg8GL73mO4FM4tXQBohAyI
pAd7Uss8RvFFGlSGJLSdzzEcvwqCMDGxzRB+5Rwmoai4VfHqL63nmKQDJM6kJJY16R4SpPhVEQhZ
12ZhxFSUh29VUb9GRvYKlAtLItW+DA3ach4hvvKky78z3kfWUs4bTnCEtoEB34ZWfDPasO9HN7zP
Bv5npcbY5PTwhWAXGxu5PDXHigC84yG44YVo4+K+Cvpvhm7nxny1pIOFnDrLeDDlTqJFCBPMxJTx
iO0pv3Hzb8UOScrkd5iT6FCodqsN8TQrqLyFu+lYwV6IFygocIe8LveBDl6pQ2NrEHO4aAVjyoQY
GA4/XTZT9BAhTwp1tWBC4tom55CKezY+NQcV8uzKYAnvk6ExgCoxwFkOTYneoY6x2zeFuBW2pu4W
f+POcdkThCzPMhhjfQImYMx8dooGW2mcdCwZjaZ/pxeLz4C98ksXxljqboohu2LeB2FqfpoalIyO
7O8kxfbVYLIDFzKz4PTct4gKVCQa8K2UC2/cUv24TmdsTPqxK587E0CmAlZX+W6bHSRc/9h0CtRl
wVmzcR6Ib+OAzOFHu8x7Uk/bMCSCGM79F770M+b1YSkTJREFfDEvYg8IIWiXFhdyXXgwiOf2u5vN
bzYY8SbREVoPyz62zEzZE4c51qcrVuL8Q8/Swk7aZOUU8VsDw7YbqU2sbBezYDG9T73/4KLScjgp
jn2GYzISBQPQEGFEHHN8yLP+VqrNj0MgbhuO5YKk6kEUGsTPHG0k/zcWYPNHOSJdF3MxIPuF9zgO
YfoN1ZVU6LDOo/LL5unJ28AL2ljMPZ7Fk0KaL344k1YLrJekbjemjm91VD31luFvpToPThTvugaK
DsarTeq3HC0wtjXdblYKvbdif4lInaYju0X74BKYceP2wZ8ezU6f/Fz+4O7DdVNg9tTDMzuCQ5lB
zRitu7yemlW6IDLdIqBBcnb2Tq8+AygQvhdvJ2cf28Ol1HN8BxEf4J8dAB5COoKHT+6KwlrGuMR1
r07MKqEKN2OcHetyqcMexV5a4biVEc6AYmA/CxCNhjB4oRBfL3MLj0uXIAv8ocZBE7Sr3MaSOGfz
MRAYDasUyIZJDGpI0hdMppCbJpEdcWHszda+b+UVgFTzTIB5fAS6ATYnnLlbQxpRQ5JglKc1FHyQ
Y3rlFngE8FdtXiwcqZztIGDXeX1fplFxjSoOmo5uoKl1aypw6FafopDlZ9kfesVNPahiGsTJXZPa
iq5/X5oPlh3BSpOcriNlnec+wVhdA79xosq8Zk6M2zVMkLNIxivRPYhP8sYnnVNG4xUeL90s0JR4
M4vYXGXOIxYHtjI5s6DQwblklhDLrp9WEzz7WTmsLHoTCHIwD1oGaUwBxGAcPuLUHc9NVYGebNjQ
8LLtCnLb+DZwp+AbYPuVPwF1M8/gx9n4ZsMenRNAgytorO/PA4M9nF6bQcyZtg0lciE/gqtMdIAS
0dK1y+4uT1rcnKLj4rKyTe9P3d3fvw9iGmMqWyP7Rd0dmex2nfiYmPKESElMYfxWGFcA2undVIbJ
/bB8QYw+JzWd6Hbjh7fLsFFOZXpvxKQleYAxSy2/rJYvHNkbts/0Eo89pcr2FKnt3+92lhRrTbc1
B0O+j8sba5AYW9RKPz71VX4fzdgcPIpo/ZRDEzKejwY2pVyiOTo34zYOksz3Iy5U61AI+1gn/XMX
B5SfkBdas9B48Lgm9vY0GovvJsDLka3DuUYn0fQtcH95FgoEJEkqWJtN/NIsfvFu8CkpXbNQCG8b
pbC+pckxem4gvzNhuW9VT9w8KpZmEC88W9W/FjrURpBRWrOJGJ5tG1qtazz9/WKgk2VkT7xqKlnv
M9ManxtIphHek8e/X+U63gajJ3aJi+mwkcGIg95N8LF4t1kUOtdkrsrnyjX+eXXRXP5+NXeRTcdX
lewcO3lw3V49c1VwRzXRg5okU8+2M7k4r/px9/e75jitZnMI1oGhUmjcoXrm09LvFMZM/G9V9WyK
MD2kk+8sFmsSkD7jj4fN8ygtCCQQvqvnIhwnPhWsQ6YsgFWIy/CllVl96uOWuMgQXthOySvHSzDj
ibw1ZeMRvbC2doj7Xno8aEdOTpbDvX1kBvr2fbxopy4v1QfAniOwVZYgRSmvXjmLzZRHCAPucKp1
MJ3rpnOgg4Q0sczNO8gWQpKpv6oHWgpKKj73vTcZ+NT0k6Fy405xwTp8dy2M8CVXYJQkp6uBAMGe
Ix5YQ0rqbzRVWCzkp8fCoWZVDK9wy3ELhhlzF599PDm7iUQCKyn0PZgyZGuc7zYfug0RCI51i2Mh
ZqW/q+LAoUsVYwUIWQy6cc4CAXtL7Ub1QcfhVut0g5XRRhoW8SZNmFsDwANT29+VFev81gnFhhsp
rbq3KilfbVu6SCPhI5tMBsHS4WliQc2AUaB2WOUvch6bNTWB90lA7NOkfrFY+iTteviRlDYPLPT6
JuOy1MkyeELOLDnfRQGxUZ6pArohQwuPLfUr5ulKr7u7oQLjBfwfxlvckaXwmLfEYhC2SKO3o36T
jn40Kj7cNdQwOt6Scx/cCrcGvMu+w+1H8hcnpcgSCE5kC7v4W3L/8lyupmhgAT855F+bVrFscDyw
pq6x4a7CcySaHl2OMXocFo8LXKUeey4nHfu2GIcAIiUCZOKpTTKwR/CDCwn3z7gyYNNFbP8sz3+w
R//eMhQYUd/7GkI4bYkw1hn8DegK1iFXSY/lQlu75WlIMWazM97Bwor94HnfbIiRoYsODlts7cLB
AiQ2kg0G1MZ7mbofSQgHslIWPgpiTVbMKblMy4QKiPpRMhQWLgQFjm37XDGdG4LNURD1JncbfNAO
u685t+7wAbDyiRrWi6RDhzSAzEn2wlYV45r079tmIVmQT25oL0SyQrzXItgAcQK8Wo0RMSRisp5p
gCvBjJYiCoXV9Jszy+ZOeG0AmCYOB8RAALOM3Z5dZv1dVxkfX0NTY+JyiMqlwecNa2DKCTsAHqnt
mtt+ykSJeok/6T6WuVwjDX8lsx9tbEzjTAAQ31VxxyD/JGswnE6E9FSp4c6LohtMVmoz1SYHzIhc
SAmKqgOYY2rruxb2m4iDYWfk5L0oV2YdMcyrvijGU5nSPubzLEoC2nMpMXjQDq52GjnVuk81WpN7
V7ndrxmJr1YaP6AGkmlxTyasrQurv8jBfMs85qcpNqjgtW+7ErYuinoCow3RfgQLnA7D3mncYePk
3/Oc5St0qnUUDr/JvMlg4q/y5DLwdhz4gdDCis+qTfdV0rxFSTgcQj7vYCVvQ/6oG13QpoVFfG7S
96YXz1nkPXdtY22ysrrivr4dxfjDKqPZN77NljL9SrkNHUZaElOF203kOPV5lVBHdX010/gZ8sRm
tjvWv9EbANLt6HWnVnG3Ce2B2ldnzcPF3XF7ge+9CUgn7RGPn2jYa00O+dJRxltHrCIGFoJJHShD
PgY3wYvM6GZnK4h+jTMyLaz0ligOmOmJI61274CiAZFgbjXnDEOAz22usPsVcQcksnCVV4Dggmzm
qTezKUAMWLtORflRwQMyZkBR2MI5wO7roGAyK7w7sXBr5BRc7ZhoiMN7DxTePkXJSBWISDG5sxxP
4eGvJz17fHDD13kg+Y1P/1q5QBRtHAaI6RNzGKisDYgXXGmZueWqwA6NWvYxWwNzrXul7OlV0ycS
Dzh40GQIZeC5Z8fWbBzIEIOqjJWXIlt5YYKZ1qgAH0tOafCLmwmBRmZXRVZgH/JflZQEhFgUiHAT
Lc6QgWHk7HJb8oRTtKsWCP/UzJ0KjTEjR+zeckC9TCUp5SrxM7Sh/NWMq7fE965STo8q1VB7RfY8
TYW3lip4c3kmTO38nLXzosUMFAkE7Nqa1LwPzOBxHhRHmXTxh2Nn7GYqYTxZnRpbv5BUJHlLh3CS
NlQF4GWHPaeqjUuiBJnSJZmPKYBJkkLLklYQP/5ls4L+7ftIhjOl6Jb5xWqtbGMFLi3GjleP+zAx
wDJ4T0EqorU/hLDOQUlMqQX9sAgPeR9jfWByLyzwOWBM8YFj/vECdozMBivakXBFOOaj6MMnNg+3
RTTRIJZHB2Rbftyp21mG/Vz0yb/crMWGVNnMAl4bw10eufeMoWhtUiNGlv9sTd+N84PH8yvN4msw
tmjRc0HSx6CqnjkN3fzDaRJ/G5IvxOxvkReEfaXn8lFi+uFWchalcbU9ccpy/e5J+iz9niNZXHyM
PkpT5drrHrAwM2O/5WmNtSx2cdYZ/oXSE9SNikD1nNXnKVbjbgmwbarbwOeVyRfWjT85/yjpWepp
Bn5sg5Zu2GwrqDE4OLsIWIrutjCEWPUtwZECJjeAq/cg5UpDaUgIE/Mc7IBmRF35nffyX2PxcYit
V0Jm64IKc5gCTC8OkqcMw3HlDOoDdgDS4Ng8Zm5ycLu7FGsUGx+8Qj7sEd3yt7Ha+GkqwKKyYnmS
IYmOPCKDbmFbRQwJabsspHcKG/nFjXftmyyQqY4/2g0iEWejI/Tmi4z0uK909dia3ZPfdyuC9E+9
82BW80gJFeH7yCqeaYw5xrb3ZSThadQ8IYyWEGnd0sfqd5dGcNAf8mANQfasNdKP6xxaHtt7Vq6n
nhpxnuH2LvABCg14Ufr6RjM0VBgKuMr1tefQtBtg/omSi3NMzesceu2aYB/tgcmHrPXZpeSMJyQK
qWW/6s4+h2XcoCAtMr/bcaNJaED5VSWPj6iiaEK5nr1vCsx2S46hHVBYIbdx80TBtBxmGNvNF9Aa
GL41O/PbNIpht+7lMHxGlBRxzsNWoCbwnnMC5tgA3TkWuyKbWQgPH1bLPVdhi7AjEGuENu32Mrn8
CJxbDW5hNS0ht4nXFuhA6XvQzePJN6J77FSPEt/bJooSqkt9qrkp68qzEHMe90Jl/taW2+9owSKH
lt5FTvNKSoWKrZHKuzD61KiLNLeY1X1UP2mfkoUxY1eEoB5437XH6d92zDOlqgOXq+18xNC02Mnw
NOZvuy89GFguinorEZ11AwevFtmBuxCQFPEWxVm6aVLuE5MB2ctLTFboqgL3GsqNWeN/sv33kXp7
FI2ctwzchVqoLMaPSE2GVyXXkzBwg7bdcVrORh6OlHBg+uGj8uTZjHZtb32iHs6th2rqvk1V/+3E
zQEXwTW1ra0p048cfSPsILRmEZqsHIAGfloam4/o4TgFDFRzan933LvLzAX9Gtovyus/i4k7tlFk
nAD0D7W45F+RxGXzmpjigt/9hd5pxtjMekXU/MEIb/n5jz/iKpzr5mtSmMkcRUlHM4NSd0DK1WOb
r13Tw+xG+8gsxCavnR3pNHy2RrVj/b7527PkJcoc9xPTmd/BrZxiTd54qv1PqKybxI9ewrh/8rmK
g8bMcTT9gLMBVzgD1Mm4hZkqo3rP+70ia14AruzCEuG3BZtA7fkNeT686F52jnqg0p7INrgrTATv
APGaWAPvOmY5mt2q7FjFuju2wb2Xp9G6Lo0PSvKGPVJPOs6nqW5noCMAqe1Y31cy+EJdvzpuOK7n
ubmfvOoicvno+cDkzYQ6wunFnMTaCkx/TY/mS5Bz2oBcHsWosDgm4eeQ6vTr8MOiFGiNaJvAfOH+
5GBGIVP9QZaOrLh2Pp0YG4IRYhLLiLt3SbcyY842EhXd9+yXJmurPQVQKQ4rCrv8mhguWvJmmnGO
hQA1Ug9wcVAhpjrB8JF3zWEqmE5C0b67OgFW7/xLZ/sZeqa/8QpYH4n70EbTE9nSnWX2z8AVuwvr
BGrKsb51bfKsGtoVDAvfQ33v1RS7KtTGLgrXiX1HWcdLNYx7L10cn20UrUMq4cbic4yqN4xMBZgO
44TV4kejnh81uSI875wVdG5imBbsySvCdiHL8qzDFADh7zITT71pbe42vihwejTFPnOp+AHBh9RQ
Yr7t3wOZfHXYGFa9l1fU7eHdmuJzIKktsdhpDu5t1yGe+1kA8naksbSmfGxKQOmpN8COZOtIcqyW
P80P4o+I8cQvUyIxkNnGlnVN4SEy5AkdNQlHiRunbp7JgR36yU52jSXxP0qKsrP63xgT+HeGCi8e
lbkAAimkONQaexcvEKHUBy0Txl840xUf+jKs36t86fbMyCT40P84G+ZHKfPfCNwDefvgyWY31cFW
J77nbW0I/gwBpBdVcz8n8bG24z20qhXlVhcjgzrZNA2bHc//MKf5kMryQc5DtcuC5MecsW6xmWMY
qV7GNvFxzOXe2u2iU+zCy6Sk5DEQ4olBnZHUtCqYA9QulPvZCgXdujJdYxdkhIxnvab7+eg17Tk2
GWggXlg7x0Fb5bmYUg0AQpCGtya3rk5agwzqgg9IoMkpLAZ+whDrYjX8C+vqu/bVBFI/WUNGY4EG
ynLdd5LPetZuYEi9m/Egd01rYS5KZ8yGGTeHzCk5yM7lOqns5mjGjCcd9AqTLIHX0vQJEJNuH/rF
2kXwv3YGXpu8IIbpON3Fw8JeDER8NZI68Tz/KTU/IXb5/CfTZugEmYYeT18AFUEpthvdSCNET71U
GMzubY4+b5Kyxp2+7mSDtNfpRxxJ95E7noZy37XEI4ZCR3xLEt4xhFaSxRSIvbjJzePkG2/RYLr4
/Kj8EuLdboCkjGpE+nKe0f2WTnKQwZnbtYcwxGlUHce2YoGc5eNOCbs7986lMPDZ6DFMtgl592Y2
eXEzRvrQOXZjy4kb/kjgv/ZEnskrxVTCWkVC9plzMm3O5trqMuJppDLyPiKGLt3XTMX4s6pT3oXV
jzN4D5xd66uLX5KtAUtdP2IhNxnZwY+joxGTG7YsnNk6g3ACnd9ezjLx2jJ+RYHhJG1OLN3UXvHO
DM18HYLRX+vxyU077EFcKOFsngaHyKE53Lqk6o9inM6GPfughdxH0oWo9p2BqxQlxIvhoUwlXlgv
2GGCoH/4xcwgAhuZeSvUBK8tzl79JNwp8C74loEm9R4Ikqz21yMTD6qR/PEDp9mxeq/0jJWCJGYS
TKdG9iSFUwgzzuxsxw6dzQ304xzx8ZDJ8GI0PLQTp2efR087t7tfm2MThH87QnT/LhYrJcK52Ntp
x9mr/mnVYq7sgTFP++EcONE1nCL6g6IC1FFWfwPAWY2ByfktZEtn2ARqm+nS+1ZwtLSsDqYGNKI6
udlHbSNoiV0UeJBTSOb12izZ5QrvGzkcEs+3MTrRGpu6f+O2+TMMJnnNHfLj03frdz2n2rjZ1I2x
FVOmzug5n05nkndtwVOIhrLBoT9xbOUOO1CjO5iPqkYT8LtuuuEASS8Rm08OjNPNSBXZQrSAtUOC
FRXuqQxIZhr3TQSeR8w526Esuus5yZgltggNPgJV/AV4D3N/E8LF5kLnRaNZyqA0SKjiNWuKmO4Z
GoYm4pNUQ0bvGFXv5tE62Z08uHLCJoTDCbqYhy6LfzrEHnwwOvz+mc+1O2+slB0lelvDxDUcp9Cl
s1nC3KzUpkQ8O1uQh9ZzRtqo5+Z2aYb4qTThd0y1e0C/KXeWp2FBJR4ApbjC2h/RbYmtvsL/sKIx
C7ftsvrAOJd2F+USEZ/6X9mmdzXp9VU/BVhkpHzSIbNfKg/SJVqlAq22NSlKk0DmxoQ4haxHzox+
srI+zZSljOgNnlhgYO2zZTvfTWacWM2t48C9rzA8b7OQHAD9WUn8EaBvt3n62UsWmUAnbnlHT6KQ
4lDU7LVjlp8Dvo91ZjRYG4d8XcasTRtugObM58w2S2BMXvPD08I2/R+s3/Ums7e2gVUsFtsp5/qI
YQ5w63FJT4+XBGMCDKcJeBDtqkqfPH/+SofCYexbW1H+iO8cNpVutpm0n33SF2g68ttLiPsONSBV
x+Hi86G6bfzl3a70G3/pkLtqQ4OkGd674n84Oo/t1JEoin6R1qpS1pQMBgwOgD3RcnhWjqX89b3V
0w7v2SBV3XDOPvrn5OXvZv8zqfFLxWl7KNPiayAib4jx8cNtiPXhhKqrXXMTfdSOexT9+BEZuAFR
LWDoAtxJ+yZ+M1a7S6TnUG21udZr23uSsRvw5l38cEsCJwcZVyzLFqB/3DOvxOL1mnfxnZQw5BTu
lpXdu8ZPC4yeROKJEorfArG7Js8q1M5YUdZ0VGi4alegfl8UwRjuCBCeFjHng9PID/a/A0cMcImJ
5nyZMDgNWz1YQhh7icfB4NZBENAm1beToEHuxvahGfA6zc7ixe+cTdL0c+4IahIOWNIj6monITCt
J2Ef9Ezyd/KWUtYMTwIZBeN2H968zXuRF+bR739KjdBZwvDmmp6NsRn/I4PyIyQyemGjbeVlwCiW
FSbjym7aVj3SXGZc7H6b5mOwQM7oCMCXhqV/jb0iyJnx6RS0C+Hq44pzqCHX5yQt5yIjkv/cOTTW
5ik3onCjZkKByF+GIqNtiGKxrGqXKW7wm3ryt8IUtDCHjAtWWdjRmhpVA7A1FFr4c+pZ3sKWQ5av
bqy/lJVzL4A2UOsl7B8Hnibdm0fChWLRlfmPQOdM4/dKgnqkUu/dRX3JGLGj/vO5ITu6JHyui2DE
lKcb9n5Q49EsgDiapyHGZSaRlS2kSMRubCrOsgxYc5xQ1GFe5R9N01PDilSEIcpH154bX5L0shTn
K2oMDAeIaig1l8JMrmz0prVGpbNsjHPvaR2buBJnYyt+doHn5WsnhlBf2vKEH5GM2qJjg2HYRwIE
i61T2ueo4LGF7KPvS7vjaxFzXGXF8mdgnV9GjPZKQWGmeYG/Q68NEEOKPzXY7rPCEb4IjZcxpXwK
mGtP+Nw2eU5oLyaeRjPfeHyQGevlr8fWhgX9RFk9Z2dGdnzxKDeQTH4lQ7IVMW6HitiZblhxUnfL
nlRBug82GSVvFLO6Ux4Ze2eU+qa31asMtIPbiTWoodUAc8NKXxwc6YiO4m8jJssptsqXIMF1MziZ
vszxrZR9w/NRko9EZLox/bakq4F+QhWSduG284rtOOakIFbdn1FzStppDCyAJ9aqMFDGZHMbFYeZ
6q19V/ePOC7vIMc+zaT6CJxtPGKrLZR8NdPExOPYnJIY2goAgHMYYkBTI/2V8vtNHOrWKngd09Fc
W+WIUE4GF1mDFfaTj9ivqLZabikieyjzPeTFxQSkDxnx9+Cyla8m41rWOhVr0pAOkabXwqP4V/i0
VhgGuMtZ4q8sZK+Y6RjHMY3/tQasuxXrXtT66cr309/YLr9KfZvaOsYDwaXjuOPWN0mLypCd0IWM
kCNU/4Lgt+YtSltIRWjrgZeHtOAxqxKhimiBCG7ZWEzLYVOzE35ulQnCsbQoJmp5bhv7YvBnYl0Q
jKIZlqUBfjq9SKg35RYOA2lnffvL1uRlKMsraA5wzPGr5Kba+LhsmUgDdTQSPTzQdCOBwiOQorTi
3l42Iyokox9ngJ57qJKcH6nL8euif5O07w2BSf6sIeJHB+GdJqw0gwzFot3bEDgryUdZd/FWqvJ9
UuW+VyiqPHJQqCmzgsc+pQwhTGiLOR1CzNAedfjkLMzUpE/rwMUkbQiDzEk7412TrfaUavFBulG6
6ZHMLBO4FmvB37XS/OS9ZzK6L+L8xnih3nlyb9kMDNirk/lApKURau+NEoxYTYvZlzQfdlXdzMAU
7Oc4cVPmg2WL42zIVbJAUvfBZuMS0tPU1JBseURNt1f+ry/RcdoujDyYNpPSS7ariNHGUW/p4l2w
WWX618wznGJgwjWEHAjCy/71Ujdxq+mv4jgAhF6T6pGuXJMs+xpEYY4bdh0OnNSSCb5pwKxCCDzt
WltwVSjjmo0O41YVDywJgDv7QPgE/5LohV1X2+FShoNcmFlwGgOL/d3Ac9ZhaUk1L8Kckc0HCuJr
3oj/N0g09Nqc2JAtVYu02NMrrEBISCyOtwwte2pwC3lZ/RhAHpTkeY7sOgn8tCOvvAxQZ9bSNX3e
8c0wn86qtRtYRO2eO8IiSgSLOjQKhD0u0smufivb8e4IUJ+hwFfdcMozICIPS88+wu6tnlzYd8Et
8PpXImp+4RDOJmpDLp2AC6USP0bb3F0LwYIv9b8hw5Zv9dJfsv+AjKioLq2AaaStYAJWQbbkeGBK
yIv1WgoHiQyldBgSxhoyFaITYJnqs2kq/M+6Uj+ETx6AzexVjimaNMFCe1UcVDA5QHVguu+zOyLu
ReR0W5NSk9mSQDjMvLmZvuGyvseEfzVsonki92Ci0ItocCm50Qp5zX2Q6MEUrdNguKdBDPgrFNUi
/amC+tXsx3erlKeYkJjFTTkNiddgXUypPxdO+9JboISNbs9qYpe72W5Sw8EOkWyOzq+XRDfROu9F
xrEZCOShBi9C/MuIiG/bY2FQ5Q3tCe0HzMqkc7g1AE9C0QugI/3/D8hSh7Ym44eWUoZM1mYACTqM
6VF0SEQ100RjlzsI3Zg3j0iPIwMGKO5qllXcFdZEwlKRXg3EdanJyiYwH0GH+0qlLxUWApYHy44N
QyvjI4N5XFLOcIyS5uyTVFeX4Q5W8V6L1bMX6Hu9YayPj2GK7zFrBj0CzmlEJygLFAfzuISNfEKi
GjiS6h5q0c2fhotyNlPV75OyvLhDvymsYh9G8SqaERdGcKxb+I5kzdFnaWH0OUwU5R2CQZQnuH+T
T/Acb70dXADlYzPZ+aG8JE5wjdst5Tiylb55MZz24Abue9Ex9yrxdujFe9gWZMeWMMF4JewR44xT
E/PoJduxBsU2xeXSqog9CFNOA0XSjLJ7+Lj1sE2b+Nx1NWTjiamV+BRUtSHTH1igBweiYzxw+oKv
4k0t4p/C+mekgqRehkBZV/+aLrzZykhasn7xOTM/jPOCcjbGCJdlRrib9bw0oLjOYqhwsBWWLYqR
pgNcOaQ3noBj4mDM89+qMnkX4CHD1LiEhD3ZMvusWjCZwNAxzZj7iuVuP6YPZX3IPPthX0+2mz9e
xoQTV/I6zrJuzf8B4gAOI2FqZ2QCHrbaWt68NKh4qOOXkqeUV3xc5HrxAGy5M8fsmPWcKpE5/jA2
fksIctXG+gz3kWy4EbkDqFJce+ZK1HmGtQ/wnpk7q84JzsTCQoHM8XvUIZ/DOJzTqTS2LaLDRWLN
+mB56nVg/mP5zyFreBTmq5Z4L11rvOAIYiqftr8Vbu4RfEdQQKCH27KYcnEFEnWTc+p6ydCCUKxl
5JCYlmzTTIo1C7tD7dX/alP7wxW3o3kGHZ46wPcs7ZjbdBetLIyF67dnpoi0OET0IeDHCYNAIU67
lZf0DzVHVweB+ZcnGPrdEVFf/4QyEcn3TCxw+eNaC3LX6KOzUxndPkybBSy/pBxhiIfPbD/HZeFu
c0lrG9UkCTDdKLTsverbFQ872bhFtG+94RAkDnaIATi8JIzSLmZoychmt8R5wjghoj6wwh9dyX+x
iTOyjZMbks6Nnnrc3DVURIEzrpnqPSv/k1nUrxQSX1kWNztbsOuHUUWgSvIwJrjheYb4thweqFSe
U21X67RLZdJfaJ6/NE0quvCR6b5zjBmZY1czF0zFg4WfTlsrMajLTOB2gCgKE8Uydfl+zvnTQ84d
YwyvRupt8975SHvrarfio2RBtcKEHGjmuXPVX9IRfFggD86t8cdLjH3JQyjav4j4Ps634Zx/Vm9S
0UIHrPestnhLveHejOa3E0UvsSVec1IGKcQJ6HCqG9HTT46BJ92DSheQI9BZ2tqmUwnM/BAznXaY
vzIthO2cT3+0dy+Ga/ZLpuqesLfsMMhZ38aAAzsIFcv5tyZnNt26pWBLHj6ZyXRmkXPWs2pNW3dA
Aztjt37rmnoBr0pPPDudsIU8eqnl/jkDEJGy7jJG4ianrWNmx4Era8SPzZe6HsTwQ5uIAJayXuYc
HClksWU/eZfJhQdQAGAyAZwU07OnjLdY2p+RnyQcRuMvLhy1GGpUaToOCJqbg+onwO4gYGLFczWU
sIgJ78uZyyLKfrVDgTYP597QboO+vZLc3kFyLbaMXt5cvsxJz196JvS4pYkLNNH/x12+Qs7bIMOx
KQYdD05MRJsZ9MOKUMxkbbfZN6aedZV2WzpcAlGdBdfKmiWcx02RZc9D8YXyNOrsauOVbryOTN57
2w1uUk+fk0LDlmRhOp1gkuDRIk19eg7YErNpewO+yEsM38hO6zuRcn8tMa80SiSQy2ntNDTxMXqy
hWqok75QS8LbjVodyUZICJXxTn7HrLGip7KbuQjyD7pBXDZjsSE7lJbEfZ1yYIGvXkzZtBAdATER
0TzUw/QV1EkM0sJ/uRT20qrL6wg/aFXWPNEu3z2C2pXO7b7KwRjCZdXXdli8RSo4xZN36ro98WT3
rGu3etFd+mB4Cqpsh1atJjhrG6NTS1v/i/6qlGa49AeCINzgU9MiNgkwDCuME4uQCK2xEWtoEntT
6wi209iIQgXGxMyrXqIZIS5uG2kkLOijXA/skKa46wE1NjiV4qRlzlBtW9R9tZ0dpevIZZ8RbeDR
RGMVhh3OLLGp/tlFfDJreTISBoxTL58GzqfWMdZJA74L0Z/W7pBsI6IntThNWDMVFVTzxv7UEhcx
AqTaogyfctUA1JSoEVR772u+zSrOEbmcADnTzlHfLxL9xXRx3uZxdjBUg03v2nGuTeTbLnQ3/Jvf
wbFor2HHPJtq/jYk/SmuNRK+TWg0wWfvmQffLt/83HoqgQmshD4htwXEX9GWHHsWuyuvKS+FK7+U
hqSxYpXWmh2WoOI0sTwyBT5aAXgiM/nl8/Jfb/7mqXErbUdtU815owzPa89eOnT2i2jA/B7X+8Fk
zW5iwtRUWy6aNuMB7UCTjaj8qW9KPnRpYRjIyYwfQ9J/I6z4YuzuOafaAvws/97DnD8nZuHCzxd6
Zt5MqjutYZFM+75o6Su7Qryynd5FbG/JFnmYA6LugASQybEeEXbnlrtiTdAAYQqkZeiMzTGPLbqs
garpHaehe7P6CW9C6m8KrHamF0MnB+Dn8KWY5f9brlUUXHqMqVH4zSTfWHgj9JGWKpe13R8esLdA
I18Vdifh55DlI3dlVpDjBODBwEJGULbYxKA116Z1dQWlKKUA5L4WcR+QbDMm1dVD4rIMT2LiGtd0
H8MQAA7mOa84w64CIz5zyu9u8q4WBiBOoKpF1XJJo3/IlZKlUNppdIZzSOKQjDatHNaBNvxRQ5X7
NmBaLm+EZN5bK/oRtb1thbcdGlaZmrGCmD281YF14c/R1n4BODm1g0OAWlpIgzw3ixwPKZqL/6RE
+aGZTKKyAtNe17yVBZJkaRVfddPtGgPWQ9BSfihSzeEwCbwBl9iqz4LrdmMZ7m/emFjJ7SOpAaz4
GTlj8io2UUMhoWv7sXHxaHv6phnIzmG84Azez5RR0Ni/eQQ7cVZwJpJFYpqXRzsEvyZA7weiPMEI
u7ixfxMg0xpverVaa1y3evxiVhWQdGdHI0hmYRZ8ktjwIBud4BR36aKmK10TNh6LHLZP2psU0y8e
Naxr5Y5JFRDZrrtmUbQXFUVI4lHKpDg3FcsMBXA9cI5sHc74JeNDFvvvOumqSzEyRIMrhWD8R7TB
n/Jw7zfRDiwUaxdCN0u8PG8WHC8/RMnAlmRNg3dIIQwZzlPVGldRtC1zSwJEXI00qZpEtoLRfCrV
qTRCij+WWzFI10XLioQn2V1zXmcQCTF4u/Z0KMkhnDRkDrbshz0KayxFOUqtuDfO2mjcWisf2ZBj
0/ElclV5saaO6tw+dz6pGoirnX789ZgfrAISIe05U0w4w6kEJdfjnxBudccrcCum8lqmNOhEiv4D
r3UZeqSqDSFnaEEyansMZsiy2Zz29dJT2la13hHZ6RIEC7lRIfuAlGtfjIeJbhKlIo50o1Wb2ulP
uvpMgjnL1pDXlFTNRgrmrNO69l/xl0OubZlUWSOuJ4dQhEBzjXVolHJReyQAx/Wli8JLXRvM66mo
qEx+HDzr+mzqUQ5R1YA2iPZ5I7r+YpFMn0jvpgdr0vZe9cgnBwbK3RTdxtJ7w/6NF4XWTarhovnF
1fDSbQcrGthYpEXvfnSrnfRqFupmZu1fSkIGtrNIAkfkJt+nSQCr47VX8UX18boy6aVDEilIVb8A
RkyweXEPzy8cFmuAKIj0ysz/ldm/UoB4LnqmtkPFQjpL8TvE31EXbmwtfmQlyREdgQMbt/yw2/q7
LKdl00OqSGpxCyz7wisxE3aY/EaVRPHqwFXzLoLYzJUqAzQNRfsAX8C8WOr3qgrejDTdCtFvIt37
VWbG/CIZTgUDHs/0n9NMf3QIzoA6rVMv2jiAQtFns+idjY113P5OWr+C5DKS0IA/C70vwH+vo3s2
65uS+ZfIPzOXJLrAoaOtKbSZfc0SkDWGyT+MLxv0bWisQjksY3WhVpt2AZ0yydXPg+u/uEGCML0k
sE+oj15ae1QVXDU1xZ6lsmPfG4cUZiA8bO/d0Dz86byrUYXnQeQ/hT3drPFaAkXwneHgm6aznoWT
sVH9RRiO0tH7yVPxDVLzGyv3BlfLY0RrgGGQZxIR47tVV+8V5zq5259D419NLWRcErIxNAkQsvvw
R5MjiQ7AV9o3p2y/+X4QNzVLeIGYy30YzE2RMVlDGBeKbCPdjpu+p7nsRnvLrX6UE1iQ6C+o7XJh
GcFNdXvKxm0kFUx1lhJ8lnPwQ5+vC138hTRHehUD95knd8a9VGA5BqMOlpNl7gz/iUCSb0cn6YYg
3DD2v1zPvxMrdcCMseR0xGCDqk8K8SATk1mdLU7MMZikSGa5zXckuttgt2vVgiwWz/Dwn21BQVVS
QdYnskYfE+nsc0NFI8AeLLLuXU5pNdTvFWkPjYiOaYItWD70clwbCHwjCIcStaxwbfrf+GLo4zcq
tqPPuK3oAfsY9i4GS6qy5kHA3Z/p7O3RYRzhQAJorg4RfiXegNA5csrt6WD2wjKe5x+uEmdZu5us
0PddnF4S0ztkVLkNpaTOgpBEzuSCdUfDqBOvLZPCWXYR44lMu0FripdvA0cEMJWD3pr/zGg6Kqf+
cTqPcZZ3bWeObqLe5EgvbM31YJEvqzFB0TP3T4wbmCWSmAgV/wO7BVsldY7UKgpTWpdi3iOnVG51
Tfrmb+/CDUokz6WRkVjA3u61eBTYLkXCkeT4BIS56KujCDt8MCJhheuoSmdtU7Tjh2RQn0QdXO9u
y3l3bm06YB0Ksd/BSHa1GabaoK1irlBDza7j0VgYuo4lod/1Y3whiuFX1dgmmh4EdWA9eVAbonMK
x3bJBtNnIVxcgAtiU24ymEPWn4sCshfooVTyNabhCHWUErnzYGJWiv22QffBkSu96NcIufs5FyC6
DU+F378rJZ/iial6joYTH9KAZbxFjFJFxPaE45/luihiB36d7OyE4iOv7AtzZCb69YlNE8Nj/73m
8Zjq8AHRGRiV8k9BQAHQaBzFI7A1d1apz/RGOjJI398xrownpxnfA8Vg3LeRnskCPkf2auI/roOw
XUyuy0wQd8uP56F0ldz4FGz/Olmc3D7mdJt/nyB99xQvb2IjmpcR29mxxQzDd7YbwntGR7MqwX4z
eBKHJqzx8NLMLJGOE4mpM5BlIBzN7vmoQhY/1NHOrrRrIsw/e7h7df0ZN2h4cVFBhXZo4qduIF9H
fJUdVoYy5x1PAaKN+NFsE9Jx272yo3lEyioZmJGyZIvh5OrJM3n1vG/OHEaHXSPIP31aFuxkG5Iu
mSZFxbglZwC7W38rPSQV3cAyX0N4rkfDV8Fos9PTp2A69+6I7Lhvuw0l8aUpChbWFdZ3k4HWwI+W
mx7PK0nlCWcYbv6bGMyMRatzQo1/ZoWkhPbo3b7ijUIjEFrdWStAyE3Bu5bgGkT7+qdLtsvl+OlV
nCcxvD4Qah7kMKK8VZiz7sQwqVvzkKtYEWd+UXkD8LCGxUOFyezZv2MofPV7ISm74s9OspNxom+V
jdYibvxvFyMbXqv75GLt7tSR+Kp3J2GwQuZfsxToRM3Gvs3v/wAHdqEiSPjCwUkSNPm3SRk+gflg
tI1Aearcu8zPtER81G0Rbgh/QfEN4gu4JnkIEyQYKIEkoSdHL0J/1CMyjQcSuDrF4j2pd8bsbvdD
vdiqH703WWYlTCdxly5BIVt81MaTN+W71JhXE/rKmSbEmkAhFwR2fWKKxsg9GPOsX961JnyMHNiZ
7a5VQQiOF9PpYMqMbMbXOMTV0mJm38wvFnETgXnCXL0DvXHvPTp4UrlA1lWAsOjh+wl3G9+uEpRP
7CJ0n7eumO5xVr4XFtVBW5tqiZEGtjmPYjbk6w5G5Irl5gtjlI2IQENkZKkxrkPnnvTRti21e6TV
tIcs9u3qL/bkX8PDysjilkv7MYKJCXQxLySIS+rku2mplzHehkN0roNxSTLsOwqLTw+6gf5CMNcP
LjFFM10v0de9O0axdtpKw/zbAM2Y0l/hlTiDFPK0VD3Xhv/S5eOLGNuzM6Ysx72Qs5q0nQHbplfY
/0CjfxpIyk1YMdKEcuu5xZ6UhT+TKY8t8PXNQnjPviUMnnrN/WkK6kAoJFAWuROoJyC9ai9O4Z5B
aFx14yXGF8XZZOFHaWnjZP6UkrxnCxKx2C9SSuV3K/e/icDdIBmzg+AjDHCa6XzkAwGisIjjs+l4
/NnktSATAMwf6QdpwSaoow6wrDe8MxpiwLoYc/E+YfjLO+dPs8ZwFabTj6FdenzrvNQxhiZmmnNa
5MDttnASDC+j1izLhg0oHN4TzOr3svV+FKimlSM+3IxZkwfXp5k1vPh1CF1m5i2RbNXmTxyZd5Tl
x6gnOc6p5xZzCBZ2wesy1igtmJED9Qj3Vu+xPnZ/6lH98vNvs5m8JEQ7boMy+3MN9y+nyY8bFK5Z
h4bArrqNhVWaCtS6s21g9LxGl/7pakyQUPcTMSyNa27Vn/XEU9+T4jpbwlcy9tcORjnMvDlpqeDr
KhuZsw+psJqP9VIygGX9qvifVFn/jEq81D3OEfnPLMJjkTTPadn9WjQAq8xWv4iD9vChVpjkV76q
PvGQkO7T+TxPrxGWYOZ32JmMGhEobEZydq9Y5NFmGi0G0+QRu28xNn4CzsmXa1Lik/iJXNe55qn+
CcAOZUT3FXXtk0B6Ubo6mlYuVm7hABkhwgjf4Kt0R/crUu1rafrnUUZXVxfks5LAVRPMBgpoiQgC
zUjXDOs0bl9y3fkz3eZ1cLx9ZFpv/OXfCSs/1GPs8kmdMjQSh0ODnRRaJndgG1DJH3Cr+zyyng2W
1NAozK8xTj7lsgiDc4dle4Er4jUco+dMA8QlDP/SRsOOlR06x6XBApkta//rKXWuhLPtkdPCZueE
5OGM+JHHwP9jlD1OX7qcx9kVYS0mr0Q4PuLURLKIMYFk530eYKDKSBe36cqrCpRIXN2HvuLLtY0P
z3xtLWirbF8WBof1MpP2b/WaudqX7048dq4Ohswf9xXRFYigqglzU1lScjK9jfTmL22nezSxa23H
o9HNqY5yTr8lBlgv+DJa33nYsBIgVrPSePOuKbASwGQ9qGiPVykHr1Eh6pHaPchYyUGgo113gFcn
RUZOZTPvY3yPxwvKsZtz8FEHsM0qC8TV9aOV2c0t8ELNW+MjiY7DyvPFI2n5D1MpMcPlMfGMlIOp
Xx7iGDfFIDkechfWXGa5/6byXFjmn6pRTfuzWQpUGsdq8KQmzJAu29U+rYm6QXNLqkg4MKW3hUOi
SkLaG7IQ3nSb0h4KrIZVKc3VCfCpWFse03+rRc6VJv0cpTVvK4nTQjvObQpvKGCD1kzhW5DTnoJ3
lCzv0TqnurvAgTaD7UfUI9iKEPnyLE3kcQXaw6nSa23kw7r0id7ytm1VHKTSX6jhmAT3/IqBTvJC
dPWi7OFiPmTr3yO+oFsAX++sdCoxlcyfvZGviuhFmqW/LjL912jDixazAEK7tUFj/xRiEGRs3D1I
W39yxKOxNYSZivGYhal04PBv6gltEcp4Pp867vlMzSRbtG7xYM1zGAVVUm8aPXNRiVnTfJ3whOZN
TZ3hXQeTJWA1EIqV2fLXT2YhVmtjuXJ+XR1Vph0zq8PY+Jic4E21/oc3u6Bw4SAc8JH+2iRTFhqw
xoLHI9S7V5Y4cz4TjhB7B0SyXiNaPAnI5HS/FNrxYH86BYOLON1V5jGORc8sJGZ95rCbZYL+3DiY
U4oSrpxFSlAqok3FNHUJ2ZnKoCOmz1FnPg7sQJPP+ce5wFGz4EMC6t6ztCwconadqFxjEjlNDimM
sd+xR43zd8PGQzm41Z+pVWd3wvTrQUe1e+OqxdGJ+HM0f7jI1o7QPnvb/OvQLymT2dqUzX60Smet
j203Eqxzm7xHawkxKCM3ytEUDfMk9roJLsVQoOjZSGD59Z9kZ6/MYOJ5HqieIjyeS6yvb5ooV1mg
kehs3ycBHr80PhOdXNI6vArfehMyereatgHiGf0EuY6SCTpNhqE+c1G7Ngx53Ux7nQJUfQJ3ntvX
74OVwmEdo40v3H8Dd3ydoZEfc5/3DqcEfkvJkoHrkDXcC3HeFsmoERTzBUiOmqNEQr2TV2Hme0QN
F5sbYcEgBqeeuorBQGvnQhU0VHoqKYoRTaBqLJlH67ZXbRwVs+0SdPI9Csy1GngLtIyh0sCsJ49q
libU2jG48aWqCtocFTwHQcSHBeScqBXrVnA7iiZ5RgD+adcUEibj7XnpRtCxV27GyNFXBTNGiyeY
uyH+1obiJ2HdBzsuPsfntE94gKZKe0cp2C+iZAi/YGmzaCrWtWO2N6GPcMoa6NseXH/HzMmo5zHX
ME7D/jd3SOtY7itxyG0CEkoXPAKKhFpV2dlK7s1E/wx43HkzSfhhmDfNYN/sikqVhdtovkpa3XU3
EEJpiiJdBykzgFADjCII/sEnHSULstySJ2pLJuCixqPMSM33QF+ZvWi23VRrILE7PlW/2TQ2rE1p
MCepZ9i2j8J4nQ6IdZsiSFczuxLbVc9ZpRxgIF14tUTEytAjsxGUPqb+Udg8ZO3dm1hYoYralK5R
70uUVk2lo9YLy6chpzgPfcffKN2d3rTMzMA/nhFys6/UqZ2UTc5X5XIOlbbYTna1NW1GPomDgSR7
SqUrVklltKupwd0NVo6ZyRRr+ya+wRNIgPMCpPf5NbzmX2j1zL8u7tTKY+JpX61o2pUl5jc3j/ir
ccIHRQgzV774XVeuDdd4dJrJPJ86DvUKMaH4dldValiLKAy5ptL4nWHrjzR7+H2Gf6snAaedBsV8
SHIQVpGqn9s+eoE4+hqFYPnSKPjMvItfkJCrR6RIGQlgJvwiNrQLh64IFZ65T+yAt6KIhiVo41di
Ztc4Ag7Z6N7xmAPTYBodoQys3QQDKLqHkWX7oBf9xhnQdqBXJnOPIm8FzuyIx3CnM6fsKyTIVlOZ
K53fsJ4O0H/r8CfT9ZM+RNgIwunOI39BjrCQ1fDq+kyntTkVVyeTkXYMKjVmFg1Bn8zlAX3qIxwl
FbGC0iuHaglks1pVFVVBNDDG6v9cEqZj9FymEPmWpQ+Q0phPrhaCAY2n/9PKSOcIa0n46cZjJMwD
Hk0myLFG5gqboMbwPqqG9DQHcgN6Cl7uUfcfaaf5r0U/4+OMBm2bxgkd9WA3Zm2NCiOuvHWju8fe
piQz6+yQmgZzmKDYtnbxEmrjp0Wdb07IaeAVMYNIvosE3aJwgceHFrpp/b32tJceqkGUy2cxTd+4
y4au/q6qBsRpMLFenT3PfnaRuncMgFHQ6KefzEZzth4tg2AoF+N3leFGbeEHzkqRzt83+mKYxEdq
xKz1jP4H5eJu8oqdH7nnyughAIbw2YtCroORXVLWkZqF5+5ztLigsH2SGihA00UmktN63+k61WfA
+pJWOUdipoHsI+acSXPGeddrmNOirvqaAmeCTQjJ3KNQKei1R5+SA5Ueh0GO0Zcq+zGkjD3hUK9N
wOLQ8c3zFHBbh+a0ZZA5466jgvVAe0yabHU1UbPhbwCkVIhAX3Z2+Q/lKoFKA3Nl5SbfQBdx4zh3
nJolUer5ZeyDI98ZFRi4tXU0gfCwscgv6sH6mIe+3HZ7bECXIePnB64Pn+AwZS448NH855Xei1LO
2cjn77syn0VPj+JLdRnHE0/S3Bl45lK0nFT6PI3W80fotV/mIxbN++jG3PQuB5j0wo9owGTj+9Zv
0rJ3sU1n9UouEiRV0v+oPbNfHUgBblB6mMF8Cfmcx7C9OBGeKJBeT4ZEq8fXzDSDWKplflWSOSkT
72k/DfqL6Nw1qT27SpbfbmcjVdCy0yR/mdZTXditv4rJ4OjBaY9T+O5O3gY/1y3t1I+VUFHhlK4g
uu+aSNzSABsaFpZnol5IYFLIqnTy3hYu1lhOcnEkVS71dkPkXpnos4TylVgw5XyvnIl86+SvzvXX
yCX5gHik3zRwgSDSEfpkdjNX5jJKt+y6kcIR1DSrNIHLpTcgN9gtINkS+HWFg7BwvXivQDa0yOVz
7Dea0r+aXj8q7cOtWrIbwgwDczmRZVNtqxwDb1rujLB/EKN7ECkLqnhpCe+f5+K3VOqSK26CLnkJ
As+mWX7VMkSGVWAeRTBs6bLwdQ14vA0x3CfS3oA5McSWHjMx1F999+FXq/84O48lydEsO79KWa6J
HmhBm+pFuFbhHspDbGAhobX4Aexoxv0suG2j8QG45Fs15x34IaY5zPJJj6DVpqszM8IBh/jFved8
B9XfLRAiNgL5LAmLF7ePryJbXfsOLmNfJRS01yaWSswizq9butkzSYJP5hdtM1Mz707w+hp2e0+x
aNkPTwqufQcpjaZTJtdMhzQS6RXG2VigxCsvzNvSZ5k/NKARpOTItvmtkcoBpah6y0vBpeqhHuSd
e4jidyVMlyJCZko1nXmnVLBp+PN0SN+8z6g3Gd52n/asRBxCSfS6OPYimVpgWyk3AZQfQiDCLfaP
lqVZA794iGWMCD5jhAJwTIIyFxq7ivRRxrAXfdiWRjvxoupDL3BVFhkFAUkrRkUl8xExsjhqakpc
cAgTlZevTbQVbOhw5uXDXuFZMYQh5mwjVyRTo9UdML5aGpqTVoJB0LUL0UGLDWVQPngoFllALhai
992AwMEJ+xcNOC+pAnQ4wshBpARwvaPEbZTkPbVYPP3EeBzNK42CV4tEuTfdLxmT1QHLbfVa+JA5
pajcdGVvrRztOpKcZ0VzruNKf44L4c9QbjqKHs9B3gIzZIFeGRHwh57yGkSllY/ibkrOxNqMorca
8LiEVCAAJTHiu55s3dHhwODrRrGrOJxynfo7jD/I7prDkOJjzrVmH3btcxf31dZti0PqRSCmCx9J
UUbHiHhDCom+bEWYEiQbLcZYNCOI0Hep6OsO5BZ1XmD+BOStH5WRlKHjjGWyd1z71dTSbQNZR4+x
4dU5SjMH8Bs1lgm/gZLYsY+uQkeHFBwC1iauoYJs6SFM+oLRve3v6xYnbR3ZG4+2xDoT6jx2qmDR
lhhQovoGjak1Fy1lb6A0IYWOVwsvBRN5qU4dFpq0oqmX6nLOvoXqHS5QAKM4qUC6tjvLTPRp71wO
BRCBMJev65AK4qDrEFfYRRsG+yTtIRtLB0aMvTHW+Yuc2KhBxuZcN9Le0/Jh6iYDRTUXXUBPyQSg
2VMsBLTbcglLpIXI7UkrGYmXUxkI0NOF48vHLC7ee7Ve9iAR6N/mJlhhVTcQDiHRcHDVqyagZ3Lq
S2vcFvduPmUb6sn0k0PQv5Mo9Y5kLlzn9WilxlI57VxwoeVzmaQarR/jo8FOICeCGzygDK3K19iJ
30RrI+e3/FWhmPZF5B5wviEh6vFSCa/euN6jUZY7k/zhMmc8NVjkThCJPcrWAM1RoRZM6ZxlAONm
SCVSAwiAL3IvbfEo+Q+5dB163dGI6Uu2vTOTC9LJ4KGa4/p+Ool6N526aC7Qd/EiIr7axm3H4T1z
UwwepDxr67MUnWD0tZCcumxVS2+fG8a1laI8oYzxQZrMxKdo7DF+6844A3rSq+rxRoGsootj5i+h
XCFRNe32YmkU+b6MkN95rtLMDJRrfhA/1WG7k1TGnCKBW5ZoqJ/RIlBeE1cdVQS8epCglIi9RwR9
L9bcS4LEGHSYYyGnQDA1lGNlKu9Kne997OgbWYNE0JXeocW86wDBR/bgVgBSyvdQjh9y85GH/WCP
X4j++ZzdCjt3wAJJdWNR+kVwQxpcIGNhTeuezjWurcK86yjej9sz7DtorUJI/dLggaNxcnYmDhex
Kb153jGZKPImkikH4ziFSqqT/YZtR05ae0JckTNvYWjQehpVBRsVSsFFZsOIcwAv6GjTnaI6Zn6X
T4v72ujTZeKXOihka1l7ZIv2cn6EG0l2lsAvEHIXWiQis6gnYcboym1G8bsTlNylhIJMiV4B8LBY
mYNHJ165pLneg9sekPFRwRFULWRJmwmvSKdSoV+x07irA6AYhGxmcxiSilmwmo9voY0M2NzdA5W6
jyRD85L025rQ1J7wSqoHSJZjyiym86AJvK1hueGsn6ni40c3qD0APKYZmNYE2FqY2XNGzFiXNEwY
5nPVGq/Qk24I9YwPfYB0GtKHUSvrWiWBx7I0/AHeiNWkgCTph6JnRmCdVxMqEz7a6F1MwlAnyC/I
faWmr2aXCjy7aR/nz77F29SUaMeyjBDOrk8WpAsCAsjZXkmqNqndD7+IlkrXZzPs42yOEAGiuTJh
EbP5UanXyiinLwyT7psviN+j+CvJNSayHjse9duZHNCblylcJzBz2SjgpSRpTp/kWXQbJGwCDb1/
r8mnnkR0MYQM8qRKCK/L44hMBIfwVIsIbhKVFn0jJglOQHZZotkoOOBYxTLLRbo2b0jZwrkHKsYc
W2uoXh7VjtTd0WhrRygYaVkSjI1OEoWREOZC77j2+Bf8DAx0UUkxomUb12ZzRSJzguTMQmSA5Dz1
m1sVvX3FoDv55FYlSYmkOHgEwfOu9eBlevxHKuuX3kgsGqLDog6w3ceJtiiHVL1DsjkydjNHlreq
xAagCLhbSEuv8SHsVTqHt16DOiobxaIknNgzvzWdteGjeTZQb1gEBCSDJh9NSavplpLLEPmABtxe
cm7MJrjuVBgGQcpcB9uMHmE1PPodyUkFjfNx0xYBwum9KfCVGbuDFlOpV/ECgzzhxTeS19Jodk6N
XSTKyCcOIP7Z8H4xK8KtYVlAyR1gNWAb3LAAbCGhFaTY4oDFteFRxtPsDBF/fUtmBWIA+U71xxgm
j6ItvY6bGNWb5aB4HmQeHWS9Dx5UDSoV7CMa9KFD0a0YghxAVMM1u76JV+evZIV5c6ZKYybzdF7A
5SsQmNC+XbcB7lXacrbWIVvHZ0ogAtVEfYMhpJkGdnrjOvSMpUq/lqQx6k6D0QIQ6tVXml0rlfLK
rVlRFyYIWIAuhxq5sKpo8D78dulp+hLhgMMKLD/KknGorXZb2GiAS8r7XqVc5k10ZVjwrTt2vk0W
ARtqsner9W7LTLuhoTfzrNCZtEn1qDSPDh57reZlyOPqIKDjEK3mGxexRHM5zJPygoVbQDh39IZL
nQmteBFySrCLSWcefy6iOfM5JjQc20v0nkr6LNWYJRDuWSxtxKqcGTmPTJhbxz7IniIBGS6gT4sa
lgcpF/2mtayNAOihhWIdtxpDHIW4xIRPV4PpMkx08+mgXkdjHnwvgULyyvSKPcK2DN7ztlhk4VUJ
xGRCYNpa0tmE9VQLxxINK3P7JYPPSxsdQ31ASdc0jVds/TFkZ0JB+56GnokOlRjsl9wQT5oc3RJ3
GbJgZVKoaoQ0bSthk2ArixPe1Sueq30btw+d126gO6JDMDEPifqujetjJfuPAjwRLo10bmEtNX1F
nTkEvtUwRSQD/Ctlg2dV1kBTUGA0Ss3AoWsfpDKdAoxkvvWqdir7+SLNGEcKW7tWASxLLakjNS1D
kAbqSKGi0Ncxzc8kp2XVgqhgQhM7nSVquZCRy+Mco6erkT5plv699qZbbPMDErsY2EAhJmPqUIhn
NsNhqZnAUHSG2sCjscETNxhoiHLCySaqR/OvxlPcs79GXYrUhMJSaQ8PhDHDdqXyWmtKtbIBT8sR
/ZrAcIFH2eVlLlc1YCWR3zvREXzEKjPrrZbYYsoGG5imY39A37spWkrJkkdvLx4lssj4aQfyLM0s
B8x0KKv3ngb2rA4Wg8wszAqomyH0CZZN6HZLuGNTOQnoweY0WcokONq+dWdeObZ73/UGKSIuqM1M
2TRKvZYQPO5TQ17w2BZTE9PmBPM9+Hjk24kTvuYejIpKX/q0fiZKzVJpcMjFbCJ5rqYafk+Nalwu
xWtNLu17Q6DIcfRRiVrgt8NLJyvSCulFbYx9VBUoaVaxP1Vtax6wMMdvirQywIepBjSrSh0bheQr
a7XOZ2pVmnOVYDx8ywrRSMDydP2a3CgxrUIB6luVN7oaV/OgIHNFxaONGzBAjpNjRNxoTFdtnkdX
DP+zsaKodcZNpNTNbVN17/BB3tj/N8w38Y3XQ1DyvHJHLGUmp7gJfG2YtjlkB1uyeSU0k0Zt47NW
MMBjDlW5MCyUnV6oXQWtC7WDH9e15E4Ls+AxCrrxKTYXNnPvwi6L8jY0mlnae+t62PsW4XcBjoNZ
5KsRAVwhK+SS9LxSjqhCWKXGWE1pmYXyq8D1tAPCZDS05LysTheSBN0787KPSFUXLf3WG63qj0qF
BVtBETIxcJEjtrGIF7DjgPCYuZtCUuvDlEofIo+1KW8tUeprL7b2WoecpwpzHAa9sYUJNW37SGEo
Zg9DdztUVHOdZ+aDF6nsyIxkLhlJMi/U8nWgSr3xMLFvPv8fUUfMdRptBUDyrO05NKVWspypx4Yg
lcxy5dJDUf2GNHPXJn4WRU2TWOvGYO1GTX9pe/62l4GsdXKpTCVqCkiDAV4hnTVnTe3QdCysm8Cj
Zt2ohsPkFyxMf85mmLaKDRDCyItbM66SqUiiYUXF9EqSTV4EW5n1CC5ksuLotvbDwmyGDUJeg/Tn
xY/f/umv//xPr91/9t6zQxb3XpZWf/1n/vya5WR7eH598se/Lt6zy+fkvfr8rX//qT/+zl9vcZVl
yZc/sgtey6zKPurTnxrP5t8/l6P/4+ymz/XzH/4wS4H+9VfNe9lfv4NiqD/Pge8x/uT/7z/+9v75
KbdY5X7/8Zo1NAf5NC/I0h//+KfV2+8/LOfzOv3bZRo//h//Nl6I33/867/8z3/9L//r7//9b3//
b3/77X//j7/9/V/+6+kvvz9X9e8/JMP6C9sPRZN1WTEV5PT2j9/E++c/mcpfdNagNlABR7OMH7+l
WVn74+/If3EcUzctw5E1jelB+fFbBZbi89/Uv1CpUDWGRBrCuqo4P/7vRfjDzfx/N/e3tEkOWZDW
1e8/VPXHb/m/3fPxS0qqolu6Rewl3zZ/fb4OUo+fUv6TiTi9EbWXLAEwQenctQh6TW2eMxfwn9Qg
B540b7wdAlXKq2zvlKC6KswrS5tbKI7puk8DPN5uDfrq0tDmfnL90/X8x5n+fGaaeebMuF4/n1lW
Np6nuQQS5d3l2GZRsdEw4dgemYt9OBlPlD/2Zgpze+5SlRTFPMETPeiUyyO6arE/D7u5iVF4HF9H
7VzRILi6VLujxl/m/c4ivJsZ6sJw3ktkftR7OuWtK+ZkBywG+Brffhn93GW2/vhl6gHajxRE8VLB
kGDAnYBAAgRHuZR8mXe+YjORLFSRU301iklDnanyWhR2+AFwHwAz6l8LZzi4+rC0oGvleTAHNkM0
63hzvAb6eaZiqcFjcRnqrExd2rdxFb3okO6pJ4Zb4BAUZetUnbrQOxCtAWfVSyiSQ+5Nmg5XjJ80
z1ovPZZV8JKEbOHtLlpLjBqrr2/o+ET96kkb7/NPT5oLIT4gmC5ehlF6qHVn3kfajYxqg9Y2OYEN
cRNEyo2F06+Pd+754b36w/FsQ8QQZ6Ml0r0FpJ/JeHmNgQqbrs6/PoSln/lO49//9J3KtAhaq1WZ
vmwdgupIfCXDKKImhrQtE5Nekx6VIE8mwgg2A8AqOfOejKJuKe/qO+INqKLGLxAEX+pEPUAp2I9P
roNCsXDxbdjOk8SasVaRxyIR2ksNHCnDuyv5R6X2noNIn4+fqg7sChTS3qX2GZbgIZbbuSKSG68o
tT3dUmDAtG/acpk5Nn0Qnmx0VBuV7Rk0h2BNhAdotvwVCAglNIt44v7oexUW625lh948qIbZ0GXz
CBQOKuVbfYiw2OFFKSpz7ztkzHB5D+iWIJu3/r2hppdw9yZqgfI/0+Gfk/MXZJdSWj8pBTWALn/7
5vqfufzayeUnsEgkKSUAO1IWho5oCEcltfFpVaRX+NDvvj7M+MT86skdX+qf7nKVQOqp9DxaNkax
0EQ5H0WoKgXxrz9eYTT/xefb+slI5/ZsyeVW95Y21qcyNNCTjEaprmyOFbEwqYD0TFXmog2zQ+7W
C1ciBPnrY//6Abb1k3GpzfUipHjrLQPTQn9of1Ame/5zH33yvkddShAzobbLyNAPwkguCRGf/LmP
Pn21G7JBSTQj/5bH8yJLqZwQujj7+sN/fbdt/eSdHgYZiLkZcDdcD8djtEi04vXPf/zJM1vgmw9g
m3pLpIFLXdIXcLguMtP9ZtQbn5n/+KzanxPQT89qqAy9GSd8POXhiEgE70ACDNN0cNX27AAME7dh
dfP1lTLPPbjj3/90MA1/geyIiPuQlXepr5MjnIFDD25BjNwNjXVDWYkUbvxD9QAGwVmEYOoVrXlE
e3wjldmi8Ix3Q/g0NDKJjm07MyuPxD5ac+aQ3PX8ClsU4yWxy60jkfRMgX6uVckj1BmIkVhqCr15
Qo3xHvfhdahXt4MjEHEGaHIcYz0gOa3bHFFuts/d7A4pQbZoCaS9GNjyXDSy3t1r+rCq2V8YFZAH
19D3UBagMNKecVHcB7HDVrQ+yF5+xAhKj1YMl75SoNswgVi1dF8l6/D11TzzKqonF1NAF2bzJIIl
6TY2kArSxhQ6KV9/uCr/+rnQTsYYFBIRkV2faa7Etpejd7fWpzrUmF4ZXouOeD259SVKCPLKcvX7
EKfjvGFlpSUBDrLEhvbARfcjdy7LWOlxLrsKG5O0XX99hme+vnYyEiVVW6KL5sHtivLImvSN+uM3
0/SZN/pzhfnTY8qKXDUlyyLJFju2kfrkNQITdP2Xr8/cOHdtT4ajEBSLhESKkc5tl4Bd3+A5UAYR
6qZVLVBrbvzQaPIq6qMlKJW7zC/JnVEF+txk5of09HPAY1mJmt0OtoGhv9HfuhtfF4o1jxBxnlNh
k05rq6QqZ6iY+UnHcbdsC9aZbi0US7uFzjiRTarMsiXfYRt+NtuINhJvTGnhXU8WKTXUC+K2KblA
CKm8UeiKNQIlxSJy0UdnOc5B0P+kcTQb3LjPkuPefn19xjv4iyFJOxlQq46Jv5VNbxmy56RmjVm9
Ux4ynzBPxzgKA+v41wdSzt2Ik7HVtnpErpnmLeOymA+q/jh+c93vDlBKxUWJkAbPJG4+2Z7JVj79
5qjnHq+T5QEawkQi6shbpiR/T7y2utKqdoPs/8ZqgFnjG0+Ddkb/dKk33iT24nXAnt1HAmrE8NSg
2399IufO42QA8eUhtR1LeEuKY7M2Nxe1Xc00S958/fHKufs4XvWfXqNWyiRwjbW3LFCRTtqWnL6q
2Q9lfOdRKKtT80YRNhsp6a6KZYFrpvfZN+IWq1t901k6UWFiqgllJip98fU5qb9e5NvqyfZVKUAk
pl7KZJ3kz4Nc7duupBWXZWst8ufB4N46anxsevFoespOkJVLiCiCunKeB+FjweRgiQyFZ+msEFQR
iY7LLyXxo5IzJmcwwORahNPIot/u4UtbGEr3+s2pnxs2xoLAz9cTfGTWyX2JkzZoD31FjlnvfWiO
/IZEtdvCG1pHvvZYacWUqCxaNzwvFoprOxoDocxlbNFF4/Vmj4Z4SCcSlMCDKSnAy9qpn5qh2IKo
i6aNyrSVDnZ3Iezi2XeMa8X5yGooUUWSXNVF9twCcFC4YrVJvo/voVtLc2q6TbULQvcdB/mloP8a
V+narnDVcu1IaJpSzHhpdJz/NDSfrcq5NAqCKr3sLaQXTNjpPsjlgzKoa/xYt5GmhlNGt6XmIaN2
uz1J6mM7DuWQfciyZI5M4BJaoDctG/8+i+xlYPnAwZipkUihgydUGXfxRaPT9RKm8Qhs6ZJIweGu
qp1jUTNVDC0beSY4VFMWu3z8m2y7vDp8MrweUDy5cRPdEngp7UvXBGLiYG2ap3FQbbEzjxISt2cA
TN/Hh0hu8EDQrXpExbcnBgrFsK7eZK6ys4fkhTjfBLt1d5+RgFak5Qf1QMLox/w+HY2By0qdvv4z
LH3e9kB9H0eBltuhe8Bpx8Ue31evy5eosFA5cLVK9r5ZHdxrDOKwPOY0L4sFqVIPENGRp+m6foGE
6rZVkS/l1V2sJ/J8zJ1sknRhxs2qEQ+F5++K1N9aVTvJyVqpNFqFo/8Gchi2sKUmezOMgvdV3M8x
KN60QfgU5N27r6Kaoiw9ARO5aK3hPnWDy6IsmKAagk+yQ4/rh54PrXAXWoMUXY6fCt30Ca+NOhme
otzfxmF+p3eDPbNG0lCVosscjxfVFjZ4B1Q49uF9Sg83quV9rAevfhocfAHyvA84O/vFpMEYGpS4
HUG+evI6DtBQ8klB0Gn8haZaPCNRnbMKuQ/9musORrw2airHuk1AqXisA/pHbk6dvYavZIYKSt/8
vvaiFbzM4ULLFNIxxA0F4JkrjxlMziII0dAXQoVC7gI7EKxyCgvTSmumcC9DsfLwluOaSSCKxCSS
yQ1ajWH8ll4gudNOI8qbgg5PYrOtUijNsjFJ0AzWabwZx5hYte5BMuLuy/mfPE8fE03c2MStj6Tf
aEsjiPy9hDh3rb6SbZzNLDInweCsMMnO2xzStK4bc9INPIxsSCK+HnbOLLM+B9KfBvGQ+oqVaK67
aJAtTB3JnrVVpM6+/nDl3KefrIR8WtqSEzNOkq0F66BslkaLwMK33c3YpMy0bmOAAUPU6360Rnan
80i6YXo/JBnpQvStvj6Pc6cx/v1PXxJAXZ+Xue2SxpIfDZ4Gy0+/WaYq46z+i9WMerLGAGidsqpL
JPoT7qL3zFUoQZnVunterwWrwL3Su1d0g8BhxXeR0rHygkb49fc6e31Plhp4DJokiZgyPFw7cqmv
akXfFZKzMhJhodIt4W6WAFNjhKq5dSdX4Vy1SLEczEUit3+yXqGeLNVTXQRqLHmw+OAVjcNsVOO5
IrAMLalE1I6v2kgXsXbbaba3WnteIv/55gqcWYR87m9+urVuwNCawrhaOjLQZR41rBAq/RT8s+W6
pzWG4KFZIryXV1VooPQWuHiD0i8WSVGuW09sY5QgnVZexlhHTQaDr0/MOPPMUY7/wzNXJ0VFcoLl
Lzsk8xM9tFDxgDFwRqGIJN9mfbBLGoRGSRjO89bela39LNTk1iX1l8zE/rYRykI0fAHG5EePBPYp
clg0m1J3F7blWiJNxCHTS3Eoh6fpsk78jaDbfxFXxlYD6r3A82cswYrkF4nVPsZ1fZR895Ulxias
o0vC43cZ+wyvQYjqBiFc8bhjL4H/Q3XQ0uj9tBYPBF08JXq7oFGALSxvsxlFyqvETD/QaxyLFjgU
pT37u7s5vjS/eJmUkyVQUEkgbdiRLVuQSGZHlo7aBrTGDa5PLd5y13iJC+khb6UndqePvHkdK3iw
VWqb3H9z486cwsnDzERIcZQ8ISyKRNIp6Y5Ew4VKd/vrjz/3WJxUwRwWDV3VQTdpy/RAd/Sm061v
FuRn1r7KyWCbJkkAe6v0l5mktReVru+bHNNwbO+soPvm9M+NOJ9//9P7ZldNpQ7o4JdJ6JkT/O7X
uDeuLMTbTdkvfDd+NOz6XmExBTMJQadk9fcmi5AkrkYjd7f8+jKe+64noy7ZfeUA7T5YlqF+rcoZ
kUgFqa8Kfe/vSiTndo+fI/5PX5VNTNDaglQcoUqkLEWTvEp8OB3GGmVLyPI5mUgFYVXt6CkRg7H9
+qup5x6Rk30buY+ZT6R1sJTQVU5EKq2FUb/2I5fHqCUWOJ6GRME059iSCeok2cHCH4Okq3YI8o6t
ldE580Dpn3Ds4peXwU7W8a2dIMruy2iK8gDYHgasMuufvz7l8Qn71Wt7shPMJYoSbtqOeox6m+kg
NbsMU2NFmujXBzhzu+WTwbRzQ9IMFUhaWYCXv8jqLZpBUq+Ycs1Ovvv6IOdqYvLJ6BOZoPYVnaMA
/qTcnohZXbvgDcMG8ILFGp8lXRHWUy/MFizx70bpnZbaL+MlNktrL8r0sraVWwOtdyW39IGJlxbZ
9dend25GkU9GJsvxihi3cLDsbG8jo5e8UDub+CFHkXBklYjhMDpJjnEpaQrgPecDJcMK5+mNVUqz
VmBHLxrIQJH01KfmFg/g3oQs3mfarWfmCTgY2B2kKs1Sx14EQn/2CRvF3XgwfHXjCm4oxSrIEhog
kaz6yIvkSaT5g233dwMFhmyMegXiCE3CLfcl6hknl3BGtYsuQ17lF0hpPC/e+S2CAk+/8V3/MQzU
XZaLfSCqmzpvVzY2c6LRvxnJzy3N5JOxNlArrNcQOJdtKEhzhK8eSWhFGjwHE3PU34RDdAxhbsN8
Y4tE4ywR/saTtW+eWuXMdCafjMgwx6mahUawHPxWXkbdSL505Y2pybdOivjKxHQo1QZ1r+bVK8Cd
+9aLYCM3vsxfPzRnT+Fk6Uv0ZxzhViSWNuHWlD4KlWKIt1kjH1vJu5fY3tloQ9zWCae5FBwDOVjn
UvUh+m729SmcGRzkk6HaaDW5z0IeW6MwbsfVIWhCyAjMGH/u89U/LrS6RiJ1wmHwqaLo6HMVvYoU
8LI/fv3xZ5+ik+EYyFxJIZRqrlQ/AOJEoI76ljwwa0O1fJ7VO7+6rMyPsYbsm/F324ozk4B8MqQS
G6oODa8aGyYApYRLCOQOXv5i+Y++v48sBAPqiowvmrX7Sp5H7Fn7WJp/851//eBazsl4G5Wyr4aJ
IS0CQuhkCigIVSYdXiuOTRcPB8geMvaiCqWp4yDflNGYT7859jja/sfJxHJORuG8zy2kqLGEEzea
cDwoNIvxInCZdSSsWS/POB6JyQNzmGoeK88jQwF4QN7DDIuXiTVX8m/P5tyVOBl0UYmEqOxjf5kr
90n1MbCuqWNkvfFVmNhzTkTvySzhCnGmhXJf2+9fX4bP/eOvLsPJ4AVbrep9qnjLwgPWxyW3iBET
GXM45jLthTvgE09ZffjBIrOgVTETGClQ7F0ZOBujXQ2lsoiIVCz98KLMN/y8IAv165Mzzt2jk4GN
8I8InL6SLYt+p4GYGJr7oNvzv1kE2uKY1vHKI+VJK3WsoHMz02YK/wlvPAN0IqoBV8BjV+b8QtUP
+xSKKisrQYBrae8GKN5J+AZqwIzWWDXwPTB2sB0pG/xEo4v7srB3QgOAlxBahGeiu8NOttDUXWO8
qHDwiqJbKOBQpY8+9wFhrLugWatAMdEjcZpRdY8FDCmQ3l1nubf8+pqcWS5azslIO9S6IWNPIhLP
CW4apVzVDVVijTwOkMmX7ghKlofg1tfAHkPG+mb0O3vY8cH9aZUaUNYg1jTIGOCdS9uSF5ZPlCq7
T0pS3TEfq1DCnbF/c0AIWk/ffNlx8PvV03ky6Mq4TlpLxjWoAe0rIrHWbIRHSWheoqubql2PsqZd
ay4FK9tELc4q5Jsjj0f41ZFPhuOccLUyAGuwrH2mE71e2x0q8FBaGLTpydQheUtkOwywVwBd4NDy
tNmlVX5zucfX/ldHPxmWYUCWfd0SSmHL2ZUcFMs2td5zE4K1TX0Oh+WfO86pDM9LOgHoWkmXRNPt
Y7l0iT+DNFcXlwkhU4qkf3MjdQBDv/5K9sl4C2KGVO2eC6pq1RWpTIvagzDWQc6VmQcoDXTXntrv
LXg8QWceQhMniizPnVrfRP4w08mxS1pIpAoSsXqMYKuYIKLB4n3NdyUsB0noS8s1jmAzdkpqbWqL
pZfvuwtba7EKCmPfK/q9phiPuQmeJ6eW5tTJiyKhOWwAXCt6ylJbTElcm2O01ScCJEqoDclFmFoH
YVqP+CLmnSjfoZnbE9GZ205RCYvLYQrJCSAy0Bi9/1IS7EvOHWHtmZ3BQtQmA8shODrGWu+kfdOD
wuGLstLFkpYuc9a89GrlXRP4oE+0SeZWl9bQ7+qA/R65gKs0rOdViCHdZed94UThrY6Bjuj5qYnV
jWRvsXCV4cYlLCaHLJ/ZyVsYJ1eNMNutQ0S348GDq+SjT6KWMPOHxPGu8C4tKwWdL8zym9ju51WE
m8tCrOha2W1iY0shA/OIiR2arOJu89pclQ64YTd8d3rMZQa5IaiJSWFMED73wBQMy/zIEvGgUyGY
ZlmxAxJ+1xpQ5mUgo7l6WQcFKShRObG0Dv+apN/VWTJzOcMsbuFzShYls2SUdaX1c9pI5PTi5NZD
xCNxY2x1KVJh6pUHYuqSmaeW2MEcZVYRXaw75Ya8zXDmCwvMa4WPxkV4kVjKk+iBhFr2HsG2R4sC
uwaBPTHhHXjbUhJ/TA0iDYBNbL7jX2PnFzQxLhDHAhyRo1UQamsE46jsW2h+ca7e94MOz9u9rWvU
14mZUIYtXRWvvo3eLNUOTiHPUXvjSvJYiJehf+gz8Yik/p2ol2vZpBfu+vI9j8ubj9VQyUSyEKlx
UOLirvabhUnnXbaHD8T3MUSSgEQq6Z0w0AigQ/gegle+o0j12sH+yLNmJUNSMJDvIYaTvVVcOODr
mxX83YkcDcuqADmDv/c1ttKdEnv3mhrM6LbtmkZ6diQ29+OtRgZMyiGHa9QnjNQzx3DBvPYQF40E
i2uvPwipwmRTpYe811eV0rwHbknwe5FNBPmtF3WGhJS3q5QKQMyK8uC74ZOSGRX+CXr6lfJhJSQa
2tJGFmDx427ZwbTRfXNV2F4/H3p5FXjBzCc956LLvOusjNd0qm9MG/5mqTJaFDiibZCWGMpyRIjS
tRpW3Wp8mTQJUYjKDIsSwSM4dLDvLfLfsFqEbCPZEs0+L4JbYjQN3O6ao06w12BM0ZUNlu9DUXUb
x8Be5A0F2UsaLy5BNwrrjbF751r1VlgEQJVOgwbFgfwQVdOqFXPbQPGvhldVTB6sn/NSpIl3oxdY
VWMwk2VAmqcFRcpUO94QggivkobcOim6ghBzaJzm2ldZZ3SwnXMwmJG+kQRxqA3JO7beQHOyZ2lR
CZCI1LSDSjn6cTHVHXkzfusQQmVveMuEebDRwyu0JoccsIsoOzDkLdAaJQ22IOEjlnNEE7PlcwTP
dG7HOB4HeUoY7BWEJ6q2NfGObNL2hDUdogqCLbO7YSp78FowPHX1dcTMNIkzU/X4Km5H6kAc3Ptd
eDPYKVlBZNVKXQvIq5/2PWRKz75XrWCpEzqGT/gQtNFxvGRykd8q9HxUs7hoWGOxHZjnUn5DgOsF
tB77gqFhraQh+cTuofUyMMYuhQVhHOMcTn5Lvi55v/jPUYsI+mvoU8l8Qx0ONGiJnxV7pZ3cRK67
M8LAnYRkmE5RH5PdETbxFe02G5Sg+rlo7DLnQiThqsGcONGdfFn59ovra1eKUeIPjtk05td0Y69r
9ghzAgbijWJ6zbTLBHBVBhTApHQ7mlmb8qPw5GheB+6riKWdWxDONGASj/J4odeYU0nt2YYNmRER
pjEj5echyV30MQwoo+Wy9DQxwgwkOiBExQ8v/w9R57Hcuo6t4SdiFTPBqXKWLQfZnrAcmTPB9PT9
YZ9bdQd9dtuyJBIAgRX+0OTBM/4D8MoKwOGeET1mRv0qsmZl1eXJ7QY8xsufurORwEPgwrSMd8vJ
1kgzIsVaTOmyN+hAFwHqAEhG0J/47uZsI7L+KlrUs9ByxDHLOXA6rtze3zKX+9asli3maOsk/hPq
CLLeOo96iY85jSejTcYi83y8RmqsHoQfLaNZHO2ZmKfQ/8yo+tBRIULheDrmeK2iGihXgRyOAZwj
NMoQHAQdUtfzoXQT82my4HLZ/RHCGrX+0ayQhQU9nn3FI3ZT1FsX+tgRzyEq2nf01/nkCE5SEXrf
Y1Q9IrG2yh3DAjKGd1kgGwTrBA4X9fSWctDYGh3nEM3KFlDFAi3mtXItqObyuwgjRHg9Y9qrI0dz
ESKsnfhWp9W4aoByDrrYYAkLK1+PXtRihktyMlnEqaN/OkCdUxpqtq5t9Sw81mN300J/jYgrvHzl
fBH217bsK9Wyv2RtOW+CPqAhjWWFxWkN0+JYV/jZ9s1Gb39iIbo1DFI44vCma3+nm97aaDnnRX4N
oukdouxb7HZ3aTeXLlACAF2xxERk1xjoHrS++xKlkH/ZKi1oyZLGNLLgbzLAdLHXUDowjHWMNPMo
9Rodbv8yeOmtc8RmKDK8VrtTa+Pz2UvWBRLUhCAcdsH8lxQaai/53kzJlnRUV/CBpdL/CIVlQNMl
JvJC/X609D9/Dp5GVg6kThZBATKxr7qtP/tPdMkOta+tDHt8EZq7jsilqiT9isPmqtM7gENtLe1y
4uK6MoM6EOMxVgPjHvbIZRBGxOanUWR7X31y6xMgSShLokSTEC7LBpleFE6QZnECPAMmsczDdmPB
QYAzTM2NJF3abr6UXQl10piAn1jBeqaIodZwXGWvc5CdNHUJrhJFKZ+naFhLPfo00VZG5YbgjLpO
QzfDR68UVABywfZeeh7gCa/ilBXjizukRz8Ij4FwjhIREjhm51KrflLgJIvYMJCWG1sk85B2KdkP
9XRsPoZxnGwkiPHe4J2VYC+InRQ+pF5vi3x6jSFiuBpmiIwJopJ7fM8VLvRBlv0q8GC6lMh16/2O
cXhM8WpaTII0XFi/hiluDQ4+YRvdPKwsFmjEIGCYHwDHbIpSv5a9K5dABTEZyDmNcHv1qfyNRxHY
D5EorjKys6sVxe6bZeYZpi/+acAnZVX5UDbrHJ+pQqfr62m/qv0SlbOJ1Gl4beuq3nJqIjzL0Z1t
3PrHwYCUukjVr0o53VoDqSY9Gr40drVNHDc/YeEitnjOZxNB43l+6Cl9t3a3QxBkjw7Cvq3co1VP
Lta73hHGKxRFnHwqC09Ur6LrTeFJi3pkQ5wdARPGOPS4YdfQWT2qalk1WmB2rCUd2g0nqr0siYzt
JsMF40/vu22GTZFJGhCl/S6y+/QBNcKbBM6D604Jx03U+BabV1QHHztd+3T6CWNx2D1hDWGhnP1v
xI82JgIYKCtMzwMkBOSjEOmqkPecPCT3rAcUKa5eN6IqKrahFMHGz5nHFsxIZstzUU0vVG4Q6+rR
kKjRlfNMjIWKh9hIPy2GM3edHc5nKJGWPTIucieMaAcR94Q5IrZA7qkmYjPSdushj0fyfYOo9KyN
9rYI8ZgQddIvjbG8+TL6UOXlAJjlKWxb9HSyreU2J0wQPmcvIr5rNhES+XY932XUEE+i7azTY0II
UwlYymtqeOhx9RfTQe2xFjApW885I0XyFeB7vMHPcjoOnl1yamIoUeQVv5oXs10fill/dXLxFvc9
jXo2Wfb7pSn8GbejT0cLfoPKei1zzlnVmuxFMcH46Ta21p6TJHvC/PYYae2m7O2fIe33Wd6XGzs3
j9Jv36Uw/mLQq1hz3JIGI9TYntHM6d5Byj1ClTybRfWsmutQFa59KwI8y8W56ixEJ33MdjNQgeDD
bgneHSmaM2My792B2o561ShYY9Azq31VV+0eLv9SLc4IkO13avWKn4YDhhuFp0mgpqwHqN9aqfdt
zOMTr1TrkuRj4Tdaeuzc+dYP3k/NTWTCoi0xQYpvyAta9x7F4WGGXbX2fflbIrO6zqf87DXRMyh0
7WFEL7AKrIfGBjWImB5ocGEhlIZk2FqalrYpWrdbAej5TSt5l3V19xp8tKsRNz1joQqHvd3cQ1I6
HAwR/wL+u53tDhkM9jdQGquqsnl4u/Zs2jI6WXUArAOJAnZXnDyMdgt8d4ujwS2l7TeZFXBOu1r1
c+cuanUGJfoJTA1a/qiDJCA/6Ibu9TA820Pk7SdMZpdJjm2qTF1smDu58yNMc8oY+FcFh9lcVxlq
o07A3lE5qJ5oxbs9SJBH/7bNYDh2koZTSLhE2RUFkpVWkNv4ddCg/h4vvTLcdjQShFN9zVN0MAtm
aupWyNEdJn7WwdyrRaGX8jmI4nNFGTdp/QcaxY8QVcEENWGzQB7wWIXxHvfuh7KySbPcCgkPb/wJ
WMX6PP3SxjpFNds9ZdcuwZSC3nKgTS96LfbpGOzjqXxB8I8gpPoyW0/pkR5SyqfejLdznL2j3UV4
EfsPNd0Pz0ZnYzC0AOWxgFlMgftr9a1OInBlGNUWYP8x1+VE9IGUQPvlEONmUUPyfnoasJEXPg35
MOL2wdsL5AaQiz323bAasIFbTEwYzeGFqU8bf3YfFMixIR2IhvIgrBcPf2lCKhAbk7PFMuJ17DFX
IvxZNt28D0enoQ5aveY+882Ze5ipNy0miuKOVz3bENr3memsyw5HG8EoxNC5B7uB/M1QZAjzcPJ2
SGU55I1ddLFkSiO+3dkxAIGiOgSVd7FKxOB8D1MJNPHwCb6aybBUy0xddRnMJ6ctCH9s900Nt44h
TRy3H7pX3Q0bMG+G1+k8sgdL8KATuOYohtM8l80W7e8vR9jnSucoC75bMKMozm2bWsL8yVbOcEMO
kJNefg8mK5D7QhzveYaQ1xTlQ9N6nwL/uqYq37QEbRDZVsTEYb5Sf1EH5avMUF2oNLIjAK129eDn
5YksalsxBU6FMBUS11jCRyhTpabBDLTiBxIcga9G5c56KJvi3gbmU+cifJdrlM85pkpHbpG/gkPp
/vatBSBeNngc54o6/idNBKcK/xbXFfJ8Y3o1fTzwqpxhVktSyrbAp9M/tJjeidndpa2NWo6uw4i3
/0wMd2Deo2RZbKwyP7tNgsuQpKWRvkzSe7JK/1oXKSRA5tOkH2mE81mv0wcdZeHAEp96Yp51c0KL
Hr3pztuJgWrMDKhWUyar8DDMjno3Kye1/XUw4p2ja+jxmpsxd86xpSMWgrdAZt2M3HiqZbbuXXH0
KHyp19AGlEB9GyPcF4b5N8QW7D6E3ZBnpsHAutOMFWSRh7APrqOSa845j8svp9DeEkCbqLmfvcja
IwmJrF7t7yOQm2oY7BxWBQbUnRhwO6umjVkGmAw2w0aNdjd7BOzeB/bRJ19Ngfoshc2ToCEXdjv2
K7U5w3VEaMVHgNr56ytk0gLH+0DnhtIcEv7L2jTp/hTJe+uyVnpKh1YnN7M2ox6bF3ffjhmC6VCO
XkTRyu23c09w71SWe7M/TDStndB8ZmXhUyp6LCB8tNsI2k9qsytpeRtwZxVx0PaIsW2ZI55Xdtfa
t7cGwgYeuE7V+4HCdScBWSkE81AZ7QIBItV44IaAYRfl5C/msk7WArtDr8pP4LfBm47HovNZNUn6
mZbNq1Z13+7cPU3q2u3gVeG/pqg6TUPxnCi2BgLSEVE4EjV+1O20YthpSpltaKKlWRY/7PnXUSG1
sdDD0aJOfYY0/9ONkDzEpmQt3fbD7RJjTRT/od7x77PA8h6tpuPRoQzjCAc9LHuP/yXBH0qbYDId
y7+P9QAFNa4OnazvQqLrgs3JQ4L1RZMGp6Adr04nwUt3yPHoop2WdTG8aS7oXxXhpBUJpV/z0XA9
qiDYYcFMmTVMrtOIjrc9D8PWRBi9YGhjazpCRkHUP7oQsZebodYpX9QCk7PGe8SQdtqWkiOsnupv
BesudLSMXHPBY7KPYueSW+VtHpPHUbr3GG8IGjWYHAf9Rk/QnVWUYoX8z2FdlFbzgFvBc9ETRWEO
t+80S8fnJI42TZtL5ED8eWtoWg4+ocZQln7HqpAdxUGTdof5StHyCWWZg072Q8+F3bfFEwX5tj9n
bk9SjMdgxOxHTIgjth2FbFMQs2bdARrCXabaQeF3JqIHmzZZ54uHiqP2Wk/Beuq4BE3+TGDPEc+I
V5bAxRIfOspEHU7pOPti/hYStHu5/I2mAowliQH+E/t2LE46vcoiVcVS3QblriUPjjOdZIOqfS4w
f+jRBVAPaKeR00Pzfsb2G4bDJgqao5nGpw5jYWGVD77lLPvuAyPeQlrveZwsVb9TUvNDJBNqR+1+
at2rhJ3m6XJvA6yeuo/K1l698ZtNpbbuGjWBmPc1wxtlnb+2w4op2vLWmI6GChuU9aGy+046mE/B
cULMTO3rmUKyRNvGuvOJDNUCj++lM6AGq7ivPOE9X2pHF8+j7PEbVlsriLBWpOoyeWxmJ8/5G3QK
/e6sPsZxUCYwtb5aShfXpNKiQjhhXaaqrKVEGz+Zzw63RSuVTGjLQ3jjwJxol/bil19Sl16E9Tc3
LzUID9aLCihURlubDsqRb/wV3+K2v4TDK0bLTYHActd06dU1c+J77GsJ1UMDJmKODXthIUrkJif6
FjKmcOloF8X3wnv23zUTrd3aIj/FCOXUEQ12KKiLpHlBlodM4DlHwZBPy3TvgTDCVK914pQ53Vpd
KZcCIPfKdRmcfH7BojdtHIRiNZxqUOle8GJG+UfltD1E7jyY9jakE2aMmzRma+tOd6/9LXBUslHh
2zqWjsaQQamMulHXrei+RxPQIzYAvT70tBBEueEfUdbPCqxARqGmsEGqwMC7jFeU9StqzF+8wk81
527k0T2kNNiuexle8gEZ2JI2SpzH17jTyUf1ce8Vyaua6t4CmcIKR8RxE03+wa/rWzX9Oh7bE5D5
CClijA/gggRG95FG00ErvUeFusddAiZduU/R7FeJOfp6VK2G6So8tMBke6FNDiz5HLbuQmdSSh+y
HscPLNDSuGsMfd0+A2RbaiQvzFYNG67u4dhEWz0A8MRwtexw/G8xjs0ODPGS6ykNA37OZ9Ii57BV
CzEeW/L7G935wL+pB6Vn9SDLtoD84HSbhJxwgpzKkJfWOYXuQgPrmLm3FvlHVpE1lxfAuM1wF67Y
qS9LCIF5NEK0uYJUW3kldcDSX8nsRZj6c80Uq29m2CH76pa7TOrbqM8XszzyHU78JjFVSCncatPK
4dwziPkInTpO3k6H4qkRU3criRgN/HnrPGZQPukkqc9NmxdBQsL2jCHSEw+2mSBKqk5BAwrd0NMg
dFc8Pjyd9FvKyFwVfX8eeHdv/OnNhdnnjoKCfd87ViVuYrnSFZlRdwpX+pAf7PitL9E2iLZ91L6i
kQ258cY490b2NcUGzpto9CfVUzuGctH4Ah/f4sYaFdVdPVbq4vgCNTL/Jty88IHqSTDqg3o8qj69
Fp4gKhr36M7CT9ER+YFYNBKMNxfNSO/Ms5a+tQN6wr+6oUAoKZJemwBlrTroOe4NHirHYPrUjskr
qYXMf/5oNfKX/adurQOH+spyH9RU2kbkryinI4muzIWWar9kZhTHhX8qaayFMe9sNsH/W3Epymi2
pTZKtbQCtWCBvgA3SvuzivUUjZlR9KSDQrdaF/xXGO7ZJinrUSGLMXAJ3zpce/rsxfLTA8OhgEv8
Mm6qN4dJ5rM1hl36X8BWuIGuokVpo1CY3dlPuQeurHaqQ0kI8//vZocbVA2TS2W81Z7Ga2p557R3
1D6GjdiaX/03xWo+Qf6tp35eeMUI6xqF3tBZzG2+KNjI2I1q9y9Inl3WUcqw2tLhKByWpOMZu6fp
vQkOILWtOuaZNuG3q5+5OjXJaaLteJK8+kf6FYqx859HcxdTVVrS8UqtQKpeau0FRrZR6T2rAQkp
LE32joHxpcncsXQxEgCouWm8iX1Ix0gsxermP3RV+gZwWWU9lGrUEFQO3RE+yQz8Dc1sNYJB+K0X
9FwC1Pb8AsXJU89z4vDwRE74OkNUU6PU/qoDjfGcEOlXs6O/Zdz90DxW3Rk3suW/Yqt54TrUQcdC
SWmWINQIjomBZD9gG+GD1GHctd9q1JvoIqLwxiWoQQ+9r6wE4UH0n1gYBbq3Tnvna+sRIxigafwx
T4Y6OTjhoys6xQtHp3/RFRu+Qr2NZc/fh+al6Uqq8t8AFaG7P6rdz4r/gY/U3Km1oAPfY3nxSR6P
mVqIfIPS95Wg07gezEPQEFfGrgJH22DLJ4O9WIggRhzrBr11gQTsittiMEajJlD2vvlq7ks9rwPM
URNNlPrQUh1otPcKVBv7TSJwuUYrZG62eJabpDUVwAQEF5/U+otKBcOi6vdvVUXEVOyTfCKncs+p
NLf1gi3MF+lKbYRB94rVLoKk2GNgnjd/KXVf/hGkxJblHJQpnUeaNpTjmot0iOjpMl2VKAOJNILa
mCIgf62oZG3xESdypVIFYdcrdRGEC5V3ZKML6Twy5/wuAUXreYgns682Qh2X6uTkNY9aH4tNV75L
UMkQ1F6XAKbpji24ev6Am5u4OS5+gCnZSJD2PI0WVsKVs8367woIQBPSwayaE5zqhW28Mjwq8OBr
A+73vyuqGcdKrFTYwS/UDsSS4ONZFYzEnP3xW2aEX6rIIM7PJiIUhotp7d2R/TbyiXWgMcrg+Z8W
OdBHtQmVpqApNZzU5Ubm/KI+PjG7B7d0bioaNLyHaAzVJRS1BxlhuM3Bpk7pO3s+kqopqoFUOn8B
etkUIawGl0ZtFeGPREcqAeoiwFXb3mUAORWkDyI+ICc1Tj+pVoHneNSmZut73SqN7Z0s7S2aqr3e
HbMAX5rE/W3TPyPhXkdllHtRO2hK6WYgu2ZBRmPPsdFeKwoSPWKrYoKXWsbbmCmLmAQWnLopNXjm
xSSrQ3Nw71g8LdyiekTz6qIOEnUMB4F9YuDUKmGv9YIP151WVoTPVIZroKEBRkVhgHx7yLalfqv0
vzaCDORduHtDaU4l8atN3JBSmPHRq4B6+a6lvw4uX+PY7nmXV3ffCEJnSmwiraMTPfxjY6HrGbZH
2nOCyDZLSBSIUGxopTmFYVTMwxFXOmhBeDa5zqab0JOCZBrNnzRaFyXd6GSuTtiRri3c/fRf/jti
wlogPGl2YJj4+Z+YFw0i0gE9oIAM3I7fcuUyx8X+VyLfktz5QCQUFiZ3YqcvTGeofzt9djUaworO
ug+gyUsj29Gf2EwjYScKiOV4safjWMFVFpxlwWasLHq+lxFOKaPSCdA3+cXlIccv7ivHp5vJ1brh
zIueV+/4CSPw65Rt1Rv5CSPpK/8AJnrkT3DqxZC6+Bm6v1mmG+F9Su8QlX9w9LYtprqjQ+r1x4ga
+i8axE9gBLZj6j925vgYUU8VY4ISy/uEqF2Uklin0dpLxnVqaWdnjJ8qGvTcJHi2h8mM1uBlSDu4
RteDYhqY5Gf8wVhAsSvEFTtyPFs23LEMaww3U8g+5RbbFn8DOU6N59xRIqGz31GT4uJb6NFkRK56
qcrsA8rYq1F3tkGaU9yMzjj1gIoVu38z0V2HYGOiSjq64zHhueDWGt19wO/2AcPxbTdZiL6YRN3x
1fX3TB0Nv6mhNs9e4ffKI7LaVuxltucNarnnquJPzNywRQMXJQWo5vAmIhuPhjurXJ2E03RqMSAK
InAfI74Lcs+WY/G4JET9QdKeUNtVR6oNGqup0q9RWNPOcNAwZJnfyhKhomw6E1WqDmRjIoaRfmaN
SY0bn7rxEpb+ep6urAop4s+2rfdD0WLaUm78CrpoV+2b8NGq7mOF5xy03EANboe2r6uhcp5rjxEC
dZEbrC08GJv0b2LWs+hejxeejIET3h0unkKNFo8VY1kH4t8HYHGgD/dZ/51CrGlw5eNTWwvn1/HC
UJsYkIZac00bX61QdbkN71CPHj/ibqemKwbzALarCd210xWHrsUvCGPqYnAWHg1NUu1zJHFFiiW3
QoEk6sRDhgC2jcmllg0bM7IfA+qdlSFvGvwzCid6t8/15G8QAls8i2YFsCh06+hSOHr9qdMtiBGp
/0fGdgLqM1ElPQobrr9U+2xDT8DwddKyVP+OkzJcuVE2EILapvnolA3Nn64pDnQJdpGQZFd5eO2N
8a+3yh2Io0MBztDJO0BfNru1qOYL0IcPBE+fm1Q/ozR+tMNiWM0+HOkGd9ZBYGBLu+45k6hpTBFJ
Bb4HPmwxioLzXncrCqp4wdBjBOmTTTvbbt5Nv9iL1trLAqRyDW0G10RsejV42QmOnzhA4vch5iXG
RC3gGZedO3HQsI4nwnNrqa7CL1tlI1sHG0evGgDhvvMPiuSzV3iZz0Ov+gptkyyDDL8izicsQw1/
FZh6fs6B3x2QAtonY3FtTePHdLpg2Zr1ZcZNMgigrMiRIS4kjV7XhW5l9cT2obcL+vQ7M0w8CcPs
anf9C43QFht26m9a139RlaOoTApfefpPOINkxFmeamNdHYrJ3MLS+oc48ToT59vUOaC7BfYm+6zt
ad8FGHYMxpIBug7sipkWvZmkJVObvjZh+UkZ85maLLmj/Chg0Kids0QdsKjrFYyBVRTpaxmzFw0J
VZNYRAdh5O+EzY85lnwxnabewvfJzuAB003uK2ORN8kHXQgsd8aJncaErV4+u11AKJnfTHxnwI4R
kpYmBihoVFNdJCQSFCGtfBn0FZUmBNCXE15UyM4i/tiDA+CA6kJU9mLtSjv/bg/iT/hsEnb1WPHE
akZ2pIm2aIziRdKEIH+ePgChgfZyx/exSe5Sooebpu+ml90VjLeudGOVUxrDt2DtFw64ciSENTZs
cFAFygk4+mHxhzuPa579RKBqWATTKnKMS2zlJvsjWi9GSNt+cDdIwwOtmKyHTnfO6IGgmqij7GG4
w62Z3L8pqQscnfpX30owORrzLxG1a8+L957RWMchtXZqO0Gz62WQjlLWB9NusDzSmj2USFxOK2Bu
G92sDzHmagBJy8NgE5404Ndu0pt3s02TrlHVcA8liwy/LfSjQbcwgvUmbvxjSbe1GPS9nMWt0xNr
oYVevtamkshC1E/ogy6DXP+uo+aez+6y8PEKmjiOWAaYZeI3bpF4yqk0l2Uo8JSc5TrpMEV2JjIo
1PMnotj83Z3o89v+r0AJsW5ATAcDQgamuRozd1UnVMZLOwmpbZKhe0G4J5ZcYoSN1WA5P+PbStEc
1ytG79uR+GTENLDd+XFw4+AY+ALZ7mHfkKk6WnRwcWJvdTPHUtNAJ12b92bQv1t2/WjoH0GnWr2N
u3NG74I9rWpXNgch51VY6z9oZqxtHn+nRhAev7n+qaplvxoKCqGS1RyCz0GAYjgFtNDmXmz9vPvs
rPFZm4yPJOXIabQnd5jXg9DOaTfgecG+hKkVHEKEzD0UUwzHHc+QteJXw9F2GiX3hVsSqmcA+kRm
jktp4UA72Za9LLxuK2ykQRvrpum4NGloQbuepJiHxHlqzTNFj+zYms5D3rjGGrzXs9nl98zvwy3O
Vp+FZj2W6UTF3HPYAYlmMxA9g9ltmilZFeQDK9fXXtMZ+qFhlXtV2/H6fqLG4l6y3D85mjfSLY3X
jUpKMKiRXf6nYdgIIhL4hXI886IjwgcrGWGpWR4qT77FdY3c0JqW+QbTgh3q7WcRJuc6f+bcAxX7
njXVOvGGswfFD4zYzpM42iK+r1gXVGiRSyGKINairEyFZHj0fEzZFG70X6CeV9RinHtOIYXTlt9h
MH/MePBMelN84jjmKyLzosF82+sPRHlNfp1i+oiwaTMnBf3g7tWRC2hoQjE/Hy9D9QZCcaHO4oIc
JiE9FeS/sws+lP+PE+Ni8Gaf9mj+MHr4D8rm0QJHFDZiHyQYY4QBwmZpsS1FeDac8TTIbh+48z98
6gRIRwVHaZie27JUzgIfbRa9WQjlYby+sSz5RRJ9txuT3r58R7G+W444DDe5+W6nBSWk3ltigZBh
n2Ds1e0r0JTWzhJX3PDJR4unIcLQBv2AYYG/tsPhkhN891QXvdQ5mTHYWBxNP9vAvjVI2AAxrrSt
RBZl1VodXq9j9YyUFFZqWfwU68m9zub0nNjlo2/1lAPmCKvOYIJ9HFr7CfObuOquY1L+dGn/nHAO
z74zbuLAO/h+9ilaEKKGjx9ozAkRmgyeZ1TYAgEMOqY0t1f/9mTyvSHx1sgQHyeJ42EGRDKe8fGq
G4HAb2LP58wBBLQYkUiHsmlQeALyPafAxfPe2SaCbhImwOfMzVO+DyS8rMWJPNJaBUFYbEVm7Tzq
gU1ibLFAp5EbstPMRv1eV2DdORf8CN9cPxaHeRw/rCiFqzzOK7WxBZxaqZFeu8jdTCUyO9iDraKC
EKGLUFYf0gZ9fc+FnovoQpUnvzNok9s88SlSLsjFz3qL5jc6M+kI9CIZ6pORzMmSgDJss/d+yv8G
u79aqXxOnOQv56xucMmJJ32LGcvKbel2ezL8Kw2ZQHAusPgc6Q2FfnBga127WsxBRovNEc1Wrdgu
pg0vkgzdCXcDfeNUsZ6X0mnvnpnQbnN/6xj3zloGhxmOql4Yp5iHJ6LS5IbBe+Vre1uvz2HZ7l32
AOHrgtuKXpqB7RZ4JKi/dBifrb46GHFy7qr2TZvFw8DO15CjmAof1OcvKaxOLdYvwGVuaR+/jmQ/
o0SjAzQKLmV41dKudfyjmQEvgk5+VvFFi99eJrKtXscHK2/2Hho+ymHJMw0MUgk0TGUyX2TgNtnA
VKhmxi2CzwomUu2nqT6pd8wFEEUOoEtUFeOmofvnUzxZVdlEa0q4FHf1Y8RxM02IL1NGxkuFWk/q
6U9dZEHqxOKC8AR5/CifOSpD9lnnq5jcZklbQ1eAPoCPKO/THcDxExxQoIAn83Vy0ntSOme3nd6h
eHACx0QdM4NU5d6zJXE/1sPYo4czvOSB8VQUGHsGtQ3xQpe7vhN7cwxusTO8B4P2QLd1lc6YO3YU
M4avQp8fbF6eY9WIzA/DPHyk/fgBU9SmPEylkHkHGLsEqc2h7G+hy93Uz33bHgZ1era94OIN7dlE
pM+ocLwaKGpv9Li5NqNz8/OqQncLySP6mPT6qBJTyjwqkPHYOs85yryzTTPJj/UHNcpZJexdX+Il
nQknWJX1AIl9uJicqUktfhHMwviJ6Au4zisSnS+BtM6W8xeI4S3s3GRjYWy9wAsDaI8ROSszx4nP
c8KU9GZ+TCZ5ImXaDexbIh+PbVA+Zb7JwlCOfMlB4tbZphg6NmW/HGr5B+vsKdPtr44lqMo0ZlW+
5z6wLKb+XDvOpiziq5c0TzWptenrD3j8kWsbdKHj5ssw9LXVVHsjmii7pvm2Tt1NNo/HvrAe3Q6k
OnpP7Vp27r4qzOuQkrdKHHyXRETjIjStQ29RGgt9vGjjKOYKBKM2IpVmWvjWamAJ97kDED8fS7Fq
m1bbNDVFS2pRgwEUJbKtYQ+Va6Qe3J0a8H9Ys07TKjXsXQmPp2uxCSMJDLJpzV5PaA/kDfRWhZui
Vv90bYsas0vZb+SAdUJ/E4zUyNzaWtal2BrNPO2buP7y3erFs4rdDOy6qJOTX0FbK7onbBbYVe2X
sG8/YWSfFD5WLyAAmTiPZPFwi3v/sxnkXZ0tfirfI2W0Y2WEp769Ceb2EXo9tkEY0WOhsS1G57cv
sTVqrfAsKu+FsOPZAd+uorFYUpePrFPotn9lAMgmhpK+0HBjq2yR/vtGoOHzG4gjQnH7L5AAuCXW
R5uaQnViePCXpudQCG0pXPu9CNo7O8dahtPVqMTHmELr9MJ+N/SkIzgG4coXhVj6gvfBNFwqF7Vh
crnt5tpOxY59YFn6BcQBE6VotF30MsJI1aHf+Q/UrkDsnGaQKXKcgYVJFQ7xUQxQXGramHSt1FiN
PVmuynAcgycHu3gSsTbfBmP/1jdAjicl2YHln6u7nxZBPXd8JFq8YRGMsXXypg2AwyoXyRK/+XAV
PwLFLfVvaMwntfR76Tyq7MnyUFGY7ZUiFGgs7Er5emSZ40BumZ7SOfzG1yhZeROi3GP1qwOkLYx6
V5X+o687Bb4j/rVz2kdhSnZNimyhHX5gXrq0HQpqfckmGTqARaldrhTyPqlJJ3nczJFo1feyvabR
uuOcxn9wPpqwDwlm810W1gd7RvUnKKwDHJwZMA7HKT21L0G81sMXkTXaeAIt22oskESS+aMZ508Y
/UAaaY4uQHOj6X9MAqel2hHt2DgqupwTz8syyVk12VadRsTQBzeYTgrp3ozlVxn1R4e7Ldv+s2h5
TiN6IwuvqciRsFhshufaaw5U+ndRU91Lc3h2xvxg5uHdRsPQy/t1qMMZgwZkdSz1qaOuA9Mw5LQW
7HGGlz9YskMCnwBq4UjSXj3UQBPmtA6c7t2Nu9M4O8/AgteAx7dqNQkesNACn0FNqBbD68Rc9tQN
K7d5DdwRFJeBkQEwz7wT2wQ5OxOHpD7OH3JmKo8JTu0AQ9PKCR9rxJk6dJL02G6XcdLCSaTiUc3T
zjUlPGfSJfiEW4ZZtmBBBvi2jdGtS8LCug9/PLQxlk2gHQX8jqhNnmm671J/lOhRoLcIj2wJ0P2Q
pC26r735ipoX7RHfyJB4gS81khsArHkPdf8Th9yz3dfrwfwfZ+ex3MiSZNEvSrPUYgstCALURW7S
yCoytc5I9fV9ojZThiEIs7foaZvufgSQIsLD/d5z+42sy3Pb3HOSatby0rUZCnmNk4p8v7PSYvre
ELP094kLPCRN4ZQ+FzX98LLlFWcj/eWo05PoOXhMdrCT5Z6sw/Apr53CQXYWbEeWtVTC4J1y30fA
J/NRvNvZuNAK56SQzZqpEymiYUORz/d06GdlzEHMunjLLW9bjATDh+1wIBN8mUkri9msvUZ7byaH
DnkZP/H4VfN8CreBTbqzw0EXuyMXP1Rz9jxnpU7Vqs8c5wG6O5N2KiXTNhpiYOE24kSex/70MiCW
KOv0YHv9JmCbjmz6ypL5AeAWylW4IOmU47B+VL3oQID6rVkqWM8nIi6sO3iXzKSSX1mkn9K+eyK2
iplt9uDIlLuEENCOSxAHyWekq7cyenXg/8deuJPnG+JhvuRiMNL/NLIiJjWi2bFV6wsK7dlQWYc8
F8ze9SfpW3OTDOR9BFc0NR7k1UZAvHXRFEcWeC1VM28ACJMnZembjtM0KuejNbaY26lL5WSkjc0H
v693/hTdqTl6Fgtu46hibijdYo+24Z6AHF5xWj+pc5eVMGZtU3CqYGJFZ8magjsGNw8qYxeh+Dsi
PbCLxZi66JLGdX8zKuazE4gPkzc8H7QHI3NuFYdFk8bhFr/JXO2Kk+9znOHG5GaKxBkI8ciZ26yY
83GBoGfmw6uSIrzqsYjQ8SOhYBKLnA3ApgtR426Ykd9zj39wQlRg3eO0WTJhfWLy+KhFGKHcdHpF
XMkWlg2PLerkmr9ND5mVz54sUqbKcFYjVqbA9mmlKRqtAq39aPvkgBDtzdKUE/3I56S1PkBrUmgh
tY2HFN2CbPlOaOMaTKAbP25Poy+O1dCsWOm2tvBSrjgshWwY7uSPlK+1wN0kd7E26n/r+r2pWghN
4ubdMA3ZuEHB4qSpskgKIHzBhIbMN4tbywdF75jEVUozF+aug/DH1xxbo51O+Ex6JAXdRnOnFWLF
cKEHECbNNKRE8n+1JWl6oskZO3e9PBlMf+Q7X1XWUzjUj0Gq7fIuJBVThYtB1sGt2QW4s3nYgCeu
Qx4Su+NWuKP0HiCtSIQazMpoWApmhL1oavIXzGd5eChxb9IyfaZtthyLgcCPAc/hQJJ5qKybMbaY
LpQnuaDFnrYrh3bX8q1pusF7GOcN5UoUq49+YXCHo2ObEIVYJ0TUe2gm66lhFEh8+DSoCGtQ+gWj
/5sTzExrh55433zlVvRvfJwO8wj3XkJN2fGY4qsG5KI/KnHRLhRXf0l46cKK2IhCxPeRtPcFzVcb
6PcZZ7KIN1D1ZV813PkjBsKkDQiBc3DckMdZEOtuzvWS5bhgZQTvdpzK8aX3MoSSSfdbEx2vAzmr
I6uESXuYjq/TzmLgX4R3E/ZqtTdVRuGsh+jGESG4SnyXU153rSwfpmeSACl8oxVCsoXop+cRn6pn
tK9Qo7ZxbD0gO2TcOxYb6X7x5JZBhCnFZohvsKmNO34CdPqme+g5h+VwLKzR32MlYaIWLBuyOZvE
W6NOX5VldSoT/486xTd1y3ULWFGNMGMSaY5fRBEznDBmRl9+qbnxMGJJLAJGHKVKe5w9ZVLibTXU
CF1MHwuzeNSBQE34UPRi+sgda5wPzPz7RH0xTVGuOg/tv4iSl5LfGqe5gQO8eI8LzNIMpaJJ7IIm
J4E69w4ST4B0GSwhi5lGw7PGbxhadCDHepynVkh7uDdvMr8g266j1je3ocNxg9YPbk+8/HkyfOoO
kzavDz4R+v8iKQ3ybyYoliOUPER2Vf5tJpq9iUpec6O/T6euMPwQzXhTNnhj6r4HLMSil1MChoVF
SRehG2us+66ukyX18hfr+Y0826plSl/VYhkiPKxJV0Nl9jPSdHUcWsVachamvEHoMZA+ODTrqCEq
cszob4eBwMsaDjaWbuc5KfEX5TgJmoTxd2x/qPgNtgQ9MYQAQhI0OBcq31C2eU9oZ2fq5KDFS8NO
ymXjpwe8s8FCXq1m0G97z3mwwXYaevIKnPKQ2OIOF9qcrUcnPdFnLElsaxGvPXt4sbD4pU67bEbl
0R61V2rSWzBfG8haz6ZlLTMmRAJqAA8MShnd4lw+qp8sycT0UfoUvnUw7WhEtTwh4DHwExjmQ26g
yMpUUIqdh0ikwBOq9wc7U46+Tqe8KatPdRKvNvADGkE8An7WmkTz8XA4/V1cZOzBIdm4bXzi8Mnb
qE7ePhqmbJHE9kHpo1+VCKBIx9pWd8wOf3B/VFJkskHNxCKLV/IXUtT8cnAZzzR5uRUOp3JDKlnA
XUe4nJmRlygVOW5clrVmxa/xWCI2CcjX1gPwOPyJWiESzg85LlFSlSgqG4gQLF+V1WOnCBLy0xTU
vgjW5xVndAI/95FpHEPOcx4dmaBWh11pqw+Diy8jqL4SOAxzuXEV2cidjk84wDbaSBPb0Mt7mgcH
NjJoNMFND7lADZv1oDIkwFLK+cN4n4Lm0RsIlPT9x6RC007uwn2AxJ7s9eyktuPJpw6C9XRshxrr
RX9b2PU6GaJbJE5g+dPNSI8ap5L8Cw+NrT/2iEznjDwrzj8KyiOoBDPd0XdaWfGYQg/AhKUth07F
vTg8M2nbDXb8AXCb8DrEW6FGo8Qf8jv5A+sJo2NCNxV50GNGUYpvy9pMEcGqOP9PTcgtJgToBoXW
ynIL5h/DMTTcNf22mYdnQSkbyFPRY6bTDeuYiQ51VcxCaAhT4aa7uqt2ujfuGmI0MhUhH139ZaqJ
5zwjJ7mpFLqXMYVjXZZPGc0Jzq/0ESOxEwbhgWN5nGAfSqSIqkw0GIJNLyBxYKpA5lk9lRkD8iTc
xLAaOMfQyU+j5740vtIaP6GGH9hNPOwU/cGb8sPgsuX4fRXPFNur2RYR4lkNWK0+JQhzejJIJQT3
iaF3nFAqTIKHJyjzx4H/vqVm0NpyMUWMXiombWXbEoJp1KiSMN/owBkiI17WXasjk1QQd7nWcxdV
iMFDWuLsaKneztWxW3Fw2Ye5ypye+COFgiykCyYRHrCxCUPBjxcH7NlmfOpZmctkXNoBclTej1nE
1Vm3JLPfwPZeJ86wKajtY2GrayN2hlU8givR1PIxnmo6Dt6uZzewrRKla8MEv4NnrRcsAyMHfFKs
l83g7rVOO2YNDx5uYZrMNUUpE9871mTU0bHy2yriPfXhi12l2zYScGlz/7VrzS2JuIgIp2QV0fgc
ZSVZ49On9nAFy6TsaomQI6OzC2QLKTS3UTr+zvNpgxb+zuwzJrPVryK3cNP6G4t+GdEXD6o53QVa
uojocVZG5SyHPsMujmBmZHiEtUDKbREEZvamyYLfee3ce850m/fKPeCTve4EJ6vJH+jJIcrG2Gn3
/UxBgHPsPVqt5FnYBpHNBawSASpcjU6W7b/adrzVlIE5x4AusQxUNOlOfFBVXq2KospQ6F/j/mK2
W+JHLwwI94pjbQaj2Wa2TXeg0z+YSd8OUhJgNiceRXp5BVGnFo200InvtFJPt2MwYMtrlGEZhuLZ
hohVAlBr5YLcJcq9w+gmBMCzDAfSaaNI/fTV8i5sMXlKyILBbxMJ5BAG6EqQn4a4wbPmWSWFivfK
GrpL1eFN3oi4h/GvIS1n11vbRDxHHUpdXzk0VO4plkKT55CZer02je59tLBhdaa946iwNVwcTZNu
6XMVUBWBx5LgrtIg6If3Js4OQaYij8Tn5wRBhwSPhk3iV+QFCzA+eq95swgTr4mAy9T7U8XDi4ti
7aD5L22HuWQ/HdPROTUDvsRcvORlPCxUMDqjRgMrdC3aPaq+V0MM0XYWbFKveFGnHpdrrn0VnMsM
QmY4X2okltklqAsk2B2bdqsZL3CcHyKHdDwhJEGgxiaBmtoNP+TEVqloJJReuHfbbKnmeI/w+0KE
8W7avi1XhLnuw8HlBgdHr3trDPML19JXWJm/soAvVWTUCSUi5pnVq0fYYuFGpO5rqaNiVFN34bjW
ltQ+upTVya7L+7ZtnbnrZqu4Y9AVGL87ZaJ3gQBXEcZD1ddsfoP2bo7ds5ratwmulM4A6kYyBx78
GD1mkSgPEjhkmdEhqPwbDCqMIEXynKXtWm8sA5KE9xCJFswmEQoGPcvC8d5Cv2RRqT/6fiIUdhQ4
JZAugeDuwjmQ9W2Kw2jhcSrzmGtzgnxpXDxWLUIkDsSFZT1FLO1xloR0TjR35nst3dSufksy9yuR
BIWydz+M2LzvedRTx9rbEUyZnLxFS98bTr/18XwmPnFK3kBFVbjeHwYcH9y+uaIZETIQCCBFz5Jm
HBXdfk1gCzmedWMDh5wFWa4yKAzRU7babxogQMNY7dOm5saqt90wPFu+9li5RBF4TYUHOsOjH9iv
krAEk4QyaUrJhTRvyLLYegSyDRD65zT0Xgw9v5MPvK7FNc0U80VTmeI06JsZ1QIna0YjgqygvAuV
x8maUP1NrBT1iP519CzOauMd+j8WHWsxYiietXVxF47u06hgMcLeoKjO/Si/cZ1y1IianYp6ZIF4
eKsFCj1X717KM3TgXQkds45yzmCdljI8o0g+WmH9CnJrnrjUH1B+t/Icl9BXQy4nTooR7cMaM2MB
oqa2+32VioPkb4Sd+5bU44mw4A+j1l+GnrJGOI9hqaPH1tfhaL/Km9WwzLgdc6CJ8atWOsdU1x6U
ZLytWu2xIPV4tIdFyLNkDMoeE9wrR2X25QzKcTg+OvIhiExhMavK3jVXizceuyozPgJmk/CodJyT
NN+yF2nbbcYu+11JSGxJK2OGV0eOCCBpDwqZRgJDZ5WLhZ7itjGSQxK6zJ7iQ13ApBjhpNCvshvz
D1b6jTum+9YbDhX48vmoWUe1MfFSTNZM67GKl4wPJs1AQ66VN1Nk4OoNHjuYXfLiZDQU8UCON2Ss
rwj9xA5ff/VgPEp6rgEGgipstxPdyTELF3XYiXkj2CjM/ig4PFqd/qnobPGGwuwaG4qcJ5ktxKUR
XoXa+4REpP484TAjuWBFO362jgxdL+zbdrTfXY/DXWN7t8bg3QW0qhNX2ekgi2Q7yk2zT07chwIG
f9YzKtX9ElENbCHSp/5ovjp3pnKj2dEqSgsEzKibI3gVpoY2BIAuJower0XkGXulC+4jNj4MBsgU
evfRQByhuuUzR86jqVHmROq0Dc3algP8jdLAxpnGA6SUCCST+dvR7FXPhmLzzNUNbvMCDR+wn/Ya
IfICVO4Mm2lhxtVTpM2bVokevdHdhsL6zFpxhZH9PR3Vcc/gmIEXJvA30nzjpwSNE+3WOObtFcDg
JR7eGdvSb3MzDxQ/42FaMO0m5EPrD6FOf66meWfnLwkoCzvBqEon/efP/Jvp9g1W0D1jR6q0tqu4
5/d4UXxiDgX047FlzkdEIkrk7E2OGQanPg1j/sgB5I56xW1QIqfKsU6NRzB2e2HFyyRHYS4ZeAQG
rTVjSq7cTePSNTmDTLZIuQnX8bKNHIK3Q/Vq18HKSiChIFroeDmwPh/MzPlKOKT7RruSvDV/wvFM
M4NZKqpDMlLka1DGJj0BbDTz0Bue66HksU3/RGbyMAU6jX8q0g7mWl9VT8EASBAM2YdWJPaVX3IB
XOpKquTv9/+LNw7bJBk46G08rT65vsFApakRQzVLjkEdGpuE7EGmCz/fV+3SdTuDVaKLcOmsZcnG
UcSz0bUPMt5HqcN7FBbIRgWrL2SOJnefss67hr2+9KHyP//nN5ZpBbFqTBLUecFHqUc70+KU3Hvh
b7VFLhxYIX2T3kQcUx6aOLnySsrX45tHWMZk//upjU0CeUYYycZAQN9UjjuLatxek9FeQWJe+oBz
TmVhOWM+OfFG6wyIrgN2zfJTMJH4+V7J7/nd9z9bseqmxTVscdVUN71XK7GS7mZZSYmWf0XJ4S/4
px+ugDcv/ZqzFazFtqLSU4w3NIxfcEtTCdFAs/IrFGVDPtDf/Rz5uf88BPUEddHIuniDc3YXOhiP
9JHpUFPYb7FKT0LJluRrsJlZREiPnhwMRsNHGTCBqsdj7Kgn4EeEuYUIqINor2I90DzjNolQvAFR
UHv1Wbo/20rDYwo5z+vrQy5wc6jqb/SuaG1KsXISsRud+spvunTJzhbJUiQCCefIA5AHvxMA0Zgh
l8pgXXkAtAtMW+dskWOcPtg+Y4aNgVTAjmKoAfw4EsE+20waeGR331afCZWhlHf1pUe+6M/Pnrzp
392ss1WJcRcHWt+IN3bar9XYX4RBeergMNBj+49vz9lKVAdQRBpDjQFsKEfH695VQiPqPFn9/Asu
XryzRcfA/FAgkos3iV08B0xeS9tYSmq4nBIhZPktbVJ90+8SOuB67V+hLl/g8dpnq04WZ8TzTn68
GUflrWzDLVYJJgpafZe6YTinqaZd+YXG9wuE555dwdBVhKj8mGUVKR+S3m3ZKx+CeYLlOOXMyMc7
TzaePAhTWt8Oc4m6Daf+gD5oE0/Bs504MvcaEtwoU+mm5JUhzNzw9JUzZNUytetbBmmH1hyXCS4G
bezTLS3edf1XYMg4OnTHd89GbuMN84SzeQEAM9Xdo5LEc6EFz0pSPlaWeg3yfen3nt3RrjB9L20t
fq9v3EPLVpGE8W9KhMW5iG/D5j4arlxb7fsXwDvfPEzDiCcyY5KNZ9rAZkynWBH4S2xfiK8dDQWD
FxwBMYTWEFznDKIG/m/EfuvBlnfZK+JZoqHxKunBL4MkuPbWXFhGUQqdLaO5L2wzIFG8BEQeN1o4
jxIQjYq4GRBExzUdnqGnwx9VMKuMuzYcDy3GT+Sf2wJLjsTnGoNzI5AvNnlTzrzGewnVDnNvv58G
d6WP1b7NEFLX6W05uMfRsXeFFazcMdzICRvdGx/wga1fqUgu3FTnbJdzmzorVZxIG9/054EOFVFK
3x2vedCr6kFJsyNjIeYWeKp+Xhgu3Vn5n/+zD6VJ3DtDwK5Na9pdDBpdCcgAv1OIQFmJZuvnT9G+
Xwc852y7czkvVX5PXZcm2KsVkRPvld5XBsSUMDNucsrWOI3e5Ltoi+ItarMnZm2/IouTUtAPqA9j
Gg9yeGnd//yVvq80PedstzKDIfFrvsBGOC76lK74e64PHX9BEgfNBYVOjn3l51/69Wc7l0ZvXoth
1G5gRD9HQnuS5hfZqatqTqZBdeU1vXQvz7YpbSTKrqv5SXIpsCqOI1nBsNvyVtZIOfvzdbPkl/7/
m6HnnK2zSq57Q2n38cbEQeJUyUM3KpBc0IUIDGVakGaY0ZT0wXBQqbQ9dkWEyWJpdx3KMn2clhb5
qRSfWrt1kYLkZF8Z+ClbX3lpwVqjA4Rubg5Hw3Z2Fm6V3sXTq5tPvJ+bZkj+ZKO9Q/NA4KnYw33x
103pNdvY1u/GvLpjALcOHKZTCXzouYazqZugpHrZi+3nD8jWzZWJgYOsqHolDRymwG4/pX+EwXsm
x0Nun77bcbdGfX7ltuiXbv/ZSp3GVj9qNskDqiTwSocfQlviE4yV5d1b/rPDJNTusRLWNjkQ6rIM
XzDB0Ysh11Jb4gbAK1oVB/4v/yDdkt1kYwn2rXVn4P7IHvvRvVLoGN/XWN75fu3QxIf/a6N6bOEZ
Y7goc2UxmvAaPFpMffgCAx21JQA/NDbJdBqxm6UPTXXTlNa8HPVFFtkPqQKa7T1J6k2pf1o6WBKA
R7WS7rAWWXGCqp1Bo9ouJkWd50zR0865cqm/L0E9+2w78K0BsSXhlFiU81Wsh3c+0UqTFb5eefa/
f/Tts9V5qD0k7X5RbOwyWNbCufOr+A1ny/rnP6+Zl76/fLP/XY2dIbZtpSs2zKtY+FL9TVdRSzbh
Sz3wFpS1fhJddtMW7rGJG1gyjHMYRCJQbV3wHxH2TRxaQFqMmvKneyYNAf9orT9mjbvLmaPMTEWz
lrECiiadEJYNK91I/HkYI0Ezgv6jU9JPPU0PVY3Eaejt3WTht/WdQ25DXmtSiYVJAWOEBoBvRQWh
5hiPtMzmvlfvtH5gYAj5NrVPtd+92wPMbMMbwWVb7by1GUJO9EwByQMzxnLTDTWJhp3yUpXjztSg
1lnpsynlmCbCUyPRvkKOfcx8O3s1uNY7x2apsM+YfXk710kOlhPs1QQmtOIz0jVXNGnUGeq2TJqk
5ujKZNeAqMl+qefhU46wOVaIOTXURaJmX06SrlTEvYXebp1OBgKo/qZDDF4V1ayJdHsRsvNkWrwC
9ArvaAqJ+w16hmGueIv8eF3F+quaFsd4QMlMp3UZecpNp4CESdKTTyrs6JVbLw6e44ApCkZONHXL
DOeYV/NDjJReNjZMmLBvKDlvS0V5IBL+yaKNQzQG1UwM7IEDxpQM9xYyl85JbzJ+U4tXRuTKttLH
U2SFLyZ+tjJJTn3efwo+1QxD/IkOcq9pbiA1q3hQodutcgU2DgQJAxlowLvx80N7oWKxzt6JGkKY
ZgHAweevVCAGxCaNs7cyHW5rUXxMZrLAAXjTsmr9/HmX6nzr7B0RtVFMpjCLTUj9VZEPUxaABRvt
2Yr6haKDaQo7lCeqjpWpdcrboYh2XR/uupOROCfhFJ9hr94b9UQqpdXdNPBdQQYYwZycaGINuHAx
UwA0QJtBZ6MqC+XTBs9Fq2/h+cqXm6jPHRz5gNvjw8QuYUur/MqS0IM54ct3nk6zIFG3P//cC3uH
fVY4jcPogIhhyfFDXFh1nCOvRBxEcvG6lERCoVwL4b1Uo9lnFZE60DwIKrvYTDpWszKE1l5sdLtY
6lkEN6P6EKVGE9Hc40d+c13c4IlYU0etLZyVrtzDWvOxTewrR0d5P7+pM+yzoikwnSFHw8Mv12iU
ZmLc1Uid0IvsyhLLyn+7vGclE4eFeJwEv7NCX1zq2WdopXhpUwbRAguUYl57bC+t7GdVEwkAOtt0
VWwUfeIkSMSxY+5bU/mPj8lZiRHG7RhFzHk3OlERgJ1LpFUt7kx1b5jiwffHp5+vl2ZfuC2WXAf+
2aLAPocEivD6wcFE92QrJ2N0bwxzWHZ6lyzhNNz4vnpn9Ezqkemrsz7PTqkwDx6HyNmgEVsegOnR
O2BoYlW57h/GRoSTp/y3RJFjA29jennZslSwp2W2xiRmGGYx663w3EOmJdjdOpLQS+XJY/jmt4xc
FM/+Lfz+xsVWNmPUsoxZuZvS3TPlBskybuQVCDT9kGA1milNzXptdtgcMeOPgXKn2doxqDVzPg7O
18QuNNVGiCuqXEHE92ZVr944RM5CVkSaXqs7XPxADfPX1mQ8ZRGxQ5BD/IuwZwwGfgjpptIlAwUx
cDI95zlGIPzezLe9uZEUDwaKR8shmG4IcSQzenfV5pAq7W4AkmTCxsZixe4Qiu4QMjxrCnHykPj3
JH906MbG0tgJ+oOliYJgzHduYdVrt4iOhcM/2nhTyWaELYNuPpvpoxMCk0NbWgTS+9qQtCAwB2If
AcJbq/jWqLM19BCC7aV0xTEPsyfgER7OUSb+DkwF17ot2KE909pPWCEaJ2KYG1lPhJfcI2dABRd8
4gbA3wtYz7XTD6+tll1EtYEbYIcTZUMwCAlbLr4CZ1uhsQ4qgxgDexuJBGNlvfBIhi2F9yC3LrYP
BibObUUV0fpFsi7LZlnI1o0Zi5LUygk1QureKZjX5RaPsznGyYe8mEUZXbkFfQHVeb3TpVpB2tPC
Rl+4rU+UfLloFfuuMUsPMGYurpyhL7zb5xntXqtVvlc1xcYNk0VaKA8UOTdO115ZCC9MKTz9bA/w
OSvBK9dZmGkjwVrItl2jJjNYdwRLyFEl6iW7ox9qeGsse8ufX/WLG+1ZMR2PSHTbdCg2+BtWrcp0
04oe8Ep9kZGJLnSAQ1M58IySrZe0v0q3/oyraRXiSOygRBUhCJ2sxI1Y/ZrES1tnS9fjRdCEtbbj
+I+hZciCirc0KZ4Mqhs3955bDer/SD72QIKE3FR1isHKVTYGXtOUTyX9YF/3H+YYfDSq8fzzD70Q
6OtZZ9e3rwy7HVWVqls31oEf3ipqvSFgArKd6OFmdd0Tv0ifGwUKSdMnKbQJK8TV6U06lLCLKNZk
ddCGHadVG1WD2gXDEvkMWHHE+eRvv5hhRm8spbkAL+3nr23KPeqbDfJvDu0/K7ExtoXdZkq6CbAP
4QqYmY5CgkIXHqYO81/zbAUjqQQamhJSowoxU5Fe9satGPA9K+6Xx52SMgbLO9HiWo3xmyUgMg7J
PblLCwMFY4nFpH2S6aRe+CjGfZScQlWfa5lBTqpAV+DgE/UQi4GZUbw7u48OQ/VLBMM+9D04L8ri
P/7Us1og9WO9DDSXWXKtUf/0M6fDXRMeWpD+uvc4hKe0E7dFgt8s6+aNky7J4V02fTlX/LUzknU9
EpxkMjX4Gj11XoDcYJKUNgiBDAy7Dro6eoiTVd5Pcb/jXZLibZhz7AFoD2qgw834kuf3sfUn0e7H
5kTCsELHgwMvuqWff+TfM/Z39/OsFrHqMPAUQZco742jyBjMWTjgfRpnIK4wbqLEdkIHECIjSrB5
tFa2wGbgWxo4mOhZhZGMpiXxXePMOA/pbc1QKB7AL64F3IR5UiPo1LDkjKB+7di4mWRnpWgyaGGI
Q8AKbYbGXmMSpc/in7IRwVwpwXX1Y6y2yEUgZgugGqC7FxEsMzVblCbxhYGJ077eDEn1Bp6Ddjvg
RqkRLLTugxpu2eRwjGjeuBnij9z5ZdX0Nh24VyBZ7ruuX5Aqv++i7iEz6kVV+nsIJisJ3vj7D6E7
beGJyJYWKIjVz9f6Qmis93eQ/s+7ExcgToYR0ZBlilspzA6N+pnwl0UBRCaqOnKjOJKFY3zjslGT
q4fkWXz9/OFyWfnmPutnFZRXUXDWSpZv7MK+r8hG1yfz4Oj9tZflwp8/W7aDvFaVAor+RvNDjszu
CaDilT99ofb72+D656qlce93k1OzUI4Oj1sLiz0bbowYynXM1v/z5bnULrPOSmVB+pyhCS/ZVJbA
EkGeRlQCwEJjNQqslobfh8sx1x9Lq3wilOBRp7+DOGtdj+C/E8P5lSbqnY+QSDG1+ZQW8wJjgd/B
Uw7jp8xRAFlZD2WMHn0EVAyg1DH6+sqmeeHeWmd1eDfWEXsW390Knyr1SIeZSJOrJ7QL1988e3Jy
s3WRxTUMpVGsN4UC9QWlpeoBuUdguEibaZuG6XOEmTIhT0Fr43XWFDfE3vzxCo3znLb2qaN+vk8X
fqp59pwVg4E7OamTTTKlB80R97GpHdMSBezPf//CyNIzzzoLuj1yFMjKZBO7qFh8kJBWKTA9geGY
lC/CKV4cpMAzUi2O6Ri8dcH458onmxdeobPtxqQ3AxKP59wYMqpcso0QgK7TkoFArIUrhGsvOfQO
LUaL65jJkw11izyfrTaED/QgyytX4MLt1s82BKFmtVqYKn1juprzAppHbZBQiKDIzdMrteuF/oIp
P/ufVxrYBNJaKasQAfuNHT5NQWcvVYHWtSLLp/KJ3Pn5ql4aHPxtev7zUSNccJR8JEAzVyKob7yX
SIpUngRQFnbQYST3qWyGnTCVamG54gOsGIEAwS5jXNcNnbVQCXUa2uSrlbxP1BPZIq4Y5eaSvuQy
1JUZTtVc6SCXqjrOqwB/qQ2cT+56VUAXHUtJxH7aIhmWA0y7am8jZvtIJKYttRwWsp4DFf7Y0H1x
+R/AKIjAZaSAqsudFMRKOoIRUTco7UsjDSq0gbTMpMGWbVOgUleulXyJvtkjTPlk/nOt2km1shCO
+Ebph1UqMvxy/Q2CxnKZuaQ6QZ/5aDSOhbp916nlM/4zTkCVNuss584o3KfBUeArozmdibwZSRAC
22ZABfIGGkhjYEETJt8+yZobYodQjFnklKMpz/t2bTL8cEiAdcLyPpJkocJlQNI88XCcSgAJiRNs
DPIPYPS+B5m+qQfnWf7vR3xriRs/dFZPP9IbNiIegFaHS7XJFtJM2MbFfor0XWVx/71Auw8r0mrY
1xU1vfWcfh/l4ZV2iC7f1O+u3/kbjNu6L/o22diYKUXJ8MJXkhe8LdHMKprHDnml74CN9MAGjIKM
pEmbpVra48eSuUHdsS4CUh26kzKSDTqNp1ilt2HXd+7g7Tuww/7Y/bct46/m8J9brdaVyHNZDhgc
kDkZrWXUISmEh58fpQtr2d/Twz9/fkQ6XGk5V6Itf5UWuT7X9ulLK8fZNj1O5qAEJn+4qZ4d+GUN
RFW/RRC/8fSXn7/7pY842019s8YpDyZ0M8T3fnrXkc4ljkV27FHp/fwJF67O37PvP1cHea5J2pr8
BMu8rd1sTgP5ilD1wuptnO2P+qQ7eMK4PiaoI4Mjhetty+GXK+orC6omt/1vHnJDXrZ/vrwlNFu1
o6DYELix0BqWbReWr5G0XxXAactIN2BnFvBmD0qpvzmKd8qd9K3lHKGM03viZNbcZRaKE1+b1qMh
Nn6AH+HnC3upaWGcbSxlU+lpU1FhE8cWIqU070ff3A99v2dMuLcJs5oJpXpyUxzyWa9da+he6mIb
slz556KYCfyh1lBkPrSzxkH2Jy8wBBvZE1H0J2ms6jxpDoTjow/jMQrgZDI/UVr1LVKSh5QYnG4a
zFlFL+U/Xomztdz3CJ5iYp5vitA7aU51arRun3c+XhGRMnxOvHqmQ1iZ3Oaj52j688deeHeMsxUw
FWVmBk5UbDSoik1sr4Mg/z3hgbS7YT1Fjjb/+XMuaKO9v9Kcfy64baFRp+GAuJ8LP8totipFvp/K
8FXNOakrubLEUSaWHrPKTNEkqnmTVtq2ixtcqkN2Z2YJQX4VlKnwzmvsA7QDpGjF+Dg0xbVS6tKr
crZYBeRNgDSzEHAbYu0x9hSueZqU+sbCKjpP0mhnj8pKpMbXz1fF/CsN/+bl/Nts+ueyGG1HkmaW
Fwgc/H1DM76clEUVKe+xVmXzShuOLr3NJExRkZUsnbKlDGngzo+VdYzMaq2kgYqHMMchUMDvqfPp
4X+cncdy3MqyRb8IEfComrb39E4TBCmR8N7j698CR7r91OyIMzw6Uhs0UJWVuffatunMyUz2bqfa
JVKxFCiRz5A0MzejHTxJCC09Bs8a2QeyGvknq+kMNm77FVUkGMcWPJ5II9S4jgBXDVWI+wE00qwG
fiBCRV/Wbk0cR9EPyxzLfS/MN72MYbW1b6wTj/rUE29DjZ1yAD+lB9pTYHn0x6JyVQPn0WxzSQJg
Pi/Qj5Ns7f+uXckODz4laAnJGcr8MPl4iRBHapE7i8h0d5PneqqlhdVuzFzdlpoGMImwroorhJxU
A+Cq7G2nPCrhAIWBR7PUMn9TkfS7jLNmp2n9blrmIqc15+3glTPFKv50uHcV4OGNnxorl0ZUbyf3
jClh58VQWsl5MuxxOWU6R4VF0weEGyYj9EBiPbQWzCXnd5rZd5SZKvQveO6K5a2VjO67n3hbNxkO
phQH4VIsVg0vOgSQZhu9mY9Wk85l5t4L27/zx2EhFYtuUuLvIjvedFgOrXy4cdJOArdT703RvlqQ
PbErzqwypuE+gEfLq7e8zp+lbrzk2GYQhAQww83wZLolsaPVi1UquKsKcGJTp9Qd5a+m7FdZ2D3n
POktpk6lyp7LgoQ+Qucfi3CIGO+bv1ULWq6WQJsgVeR2qIDY24DWWkY0EZgGw6KnZcc0PtkWq5mw
EqQdaAqGDsVHOikQbNLnZxUD6BG6miVGuZpgJlULB8GzxzXxLslMxQ1qJvJ2ZKiAJOkdr9S60Oky
xX3RLJySWKkAOVLqAJ8qqnSZuepjnxjkDI/B0ohQ94/axDGPIBE2J0YTDPwjd+lH6riY3L1GDynK
kL8dpgwT88SL4Cam1Oa10xbrxirWWQdNSG2PaYgqhTn6BqTc/TCGn2JgfmNgMY2jjrDU2ptzJZE/
NMyQbFWuJzBAFrH8TM7uSq+OKEWVWTCQP4DfL83aW5mhX/U0zMa51ZCn7CFk9YxJdDCZ4IHu0ffP
iMpQDgVKCKvCbEWq9QY30bJD3fQdY13A3W/NTWrBa0GG1LQtLsYGLoIYxD4V6ssQIMI1mNJMnzei
D9fE9Qq8+XwyW9uup85j03sPde2WzrpRgsuTGJ6nZyvz4i8X50nY18nC7OR7Z6FvEknwMBpNt3Dq
cR3E9LSbugNOpvNjYqV7Sl0j5hAVfeSm4y+sqtAWzCpfcPFv8WW27E4JIbjg4KMSL1pkHNsEDIlm
jwzxQBBNi7YB/oHUcChUjho+T7bZxuTm4JTUSH2jZjGpCWSMRnrzjpT0j+nGb7Fa3wstPWSmaSzR
iq9JRF04YfLFoes9S8t1GQXN3IBZmAOsmIzAuLuI7MZm7WESRXb2S4D/yfT0ocv9YqmP7i0qkPkE
qym0Aq4pnoqZD18tb4f+WyYgJxHq5GluncTAMSy/1KF/TGW4HQVaciWx104Sv0zbFGetnRI6R4XR
FLOs94JXhWW48pu4mAdKwPdRgeuiMutIHSDeh3f2xuLOB3IbQLgCjbHEkHrbNsZWaYNbWLRPlmU9
+lOTvoz8kDYtPCbdKj713noLWnGaQIQG6pppnm5V9QNDrDuEHRMznHlhxeMPNq9xoxuyViGQcn0z
wjg3iYAaohc0SvU8eO3DZImXeSt0fWcqyWekseo7rcNiyVJv1yowX+vDVZGS9cjo5gC7yeWF0kZS
NJ19ZowJ2o0cCYwbm4QKxBm3oJnck6A4KVLFryrQ8LXbBZuPG91NMyEjiY66K7L5ZHJr+L657x/z
LpcHjoArw+8DVmeSkKlQMUwD5U+aeTGSTwYxKeV3tvHRJkwewREi8nT2NPi2AcMJRCT7munt92sG
vUJjwCbNJNwPybic/gI2MLK34MMZI5PX6f5vzQC7NXdHHjjUlUxlpseoaEZvDdrl1GisyKF4KQr1
OdeMcBG0uPD1qqVh1ucPBTMl6Q2n+nudDxn/GLsMbCTKVSyZ4SmHyGMm4/PEUdQq42F6yW6wNvkg
EzjAoTVX0AbNJiIKHl4yo6YVsHkxXQa+vjm8TyOjHOv7RJZivP1SV/LesexHGp7vbqcc47q6JiS+
cPrQz45OnUebowixXFotGdJsaxGkzMHvd5Jhzc81zoW3+D6W/FXhoIcyuXxtuuGYht8bOy1isTen
aLboGq6czy41AbWzU1TgUh2HYJsRJGY3+VD+SWEXkuN4l6gFZgJ33QKAAIFCxlh8kJ6y+vm7XTgX
fp8u/vpuIg6brAOcteligyYPiiabGK+fX/uSmv77z/968dCHs8Y0Hi0IvDGS62jfloQC65r50gAl
B3oTLjHrzQoqRnLv/FlQ4zlAjs1gUV8llk1ru9R3E7nu508kLpTH2tmhadoNTIYG6aZJWlJaOqJk
BMwAqD5dFb7WbfRE6va8RR3I/S/vDL97ngpNdoE3J9af1NH8XYD7GCctAwEh6igepG3+MvLuUS0h
0wbxIxZggii1pVJ1f4Y4WXetwLqZAoce40lPyo4JuG856t3NqKfbQGY9QSxgqc2i3bT4FAldzbdq
S8JR23BiGjPlUebkX6ftbVLUR5mKfehap5SEqVlvRXcTKAiA028vncAUGguQhnm7n6pejSZ1zIJj
Z8kenovFCLfRZpGf9Bh86QaWKnZvmyVQx5YemfUtljb/ezMmLplwLfHSo4tIeuUQOfqbZ3sHI/XY
Jfyd1IjyE7n24BiwwrxiXNBxu6uanLj59vT9fyOq3UIh0qOEztUVI2FxunnFtaZd6HtpZ2fNog5i
W6n1eBOwGOZlj+WbeDLNX9byZupnRsSHJw38XFTIsfdg0ekcZH3lyHnpzP/9qf66sdl2qkpkvHtC
rmWFXN+gnhICYqaxMvj1FAf6OKQw58rZ88IZ93u699f75TE9SD+mS9qrnzq6Vmlrq2kXmKhmjlP9
1+f17PDYt0ksI8eE9UOiC5P8RddRJ0w0AMH6Q1QNYhWvW06z0e8Csj+x6E/s9dDYNzR+fn5ILy6F
Z0u6iyFRy22urinLva/+dkm/9ip7SkhhqV/pBVEm5ZOjfBF+fuUCf3dN/nGKVacF468rXAs304Jy
jDew/J5zGZBkQGBIlOr5fBh1c8Z5bGOr1SmGvWs56k50XTvzMMpbcEksvVs3Ctch75qnNHF7jjho
aLuxRKbU18iUyvCxqdojJiuIyzD+Cn9U5nT/j35FZ6TscqqS5snzyQQnwGJFdsqK9tVrNmYPZnJt
9ft+OP71Jc/2GOqSFlhdk2xS9SssHnM0Z9EUzIrqzPGXlDBy6NYWWEPu34GD2pTioF+T3F9897Mu
XmJIJ0nrKtnkZN5yN3Pn3ifqFylaBTBuv19ZVH0jj7FFzhJsKM4fExXt55vqUqNcnTb3v37g0ATp
KKwi2GQJtigQHhwGe8INg/CDo+hHXUiSpm3vLZPGq8jiXTho5ZKzOS09LfrQ1RHqafkM9fO+HU3m
ZKGDC42xjQVPntlNsQbu9QlzOLjyFHwXMP/6sc62Ktf3swnH4m30ol44WrtN3Imtri3KLHqOTLjb
CW4D2BYzm6P5bMqlrxvxUFr1OsvgZWEZ5qju6PtcgowuYpTwmC28gYTrny/phdJBPVuCk4qdPeqh
YWWJPKqJ2Cha8vvnl76w3qnTqv/XjwXXhYwGei6bWI1uOsvO0VuH825KnxPRSu2vGRHMaUn510XW
//eNPL8FU0JNsiH++IYWRDhjoHKqCNUDvbJsOjRFcoKKGt3TFOIJ0DDEeGg+x/QaI5dej5dTi6fy
A75HPi+zCiCetQLQTkq2AtaE5NIco8aswyYeimptZ0jb/eAR5N22BdbkZPYyhjHOXM64lXHyGpJu
Yzr5juym59ZNn2IJcUp36CGX/ZUiyLj0w50t845r+tnoIygn09GrTgTGmTpsFj1/VFG6TlGG+qkh
sVASL6mKftH12YoMWP5UUYw9kWrkPhJdoYwZoRFynTOr1exb/nfRCrJpY+SWyrIssd1Sw/DHxHBZ
tolW/FklmfXnO+TC3FA92yPwD7g8qdx8fFyi9UbnN6fd0xS8TGiq7TtXhkoX9iIhz/YFc0w1rZNR
uMH381mEqDot6+jZRHcS/Q7xRBn6vTUik59A312ftgeo7cqVd9fF9LD///tTyLMVOw0YixNsFWwG
P8oXbRHoc+jbT3qh0LVq5W9PozXC6NGj1Eiydp91DcKpkCasEd1FdFsLvX+KPCebt0Y50xkxh1p4
NwFnMld/VdtYnSOO2nRldYqg/QSUbE2PTyCtydlw9ZppfOfl6zEGHtNYKsHq1Tj36uoZj+hXuXHa
NZCKlevlO+9QjXY86xCTp2F0LEd+ChkByuk6y5tLI37gny4ckxOU54h1ZrzWdfwUt2qx0CLCwQzt
VklA4ykBbYREK2dmVgzEXFYfkVV/9AqmgKG2gUj37uNACgF9Tixi7UYJClCF/R9DbYCMI2TTAr3e
yFbuGb/u4sgh3FAPf01pZWPkHR3DfGafudHU8T7UsTuLBOoNIk/6hoSCkAPa0uN154oi3pIKcYAx
Kiuvqp9HWW9B50NL1ocvgzHAwiBIzjH7XTJAFZJuaPGuSIE1i+TXqkZ57abIqTzyJNasj+HY7Fvu
oVzxid/KxSoU8t1ONe9h1Gg25bl6DPuIcKlhGt2bFZTOuFJPYeBRwjeuwfmvbhaVTHaDFJDixnWm
2SkZOvVpikDQE6I6qcuiIIbhp30og/NcA9OZhXFcLCLd/91FDeFwFBh1aX6WLVLACDGkpU3sX7q9
kfc4hcbkZhfSLu4fcd6mD6bG8NztHH+OaLo5tX6kLYxCblO9/00uAfq8Jgvmfd28Tsk4RP/AmKye
bafYuJnC82B775VZKCDwgvfBDBXAycFDSFQYvPvffvRepwiWC/YpzWMT1bUPQYtnFdgKXHMSmYM2
IddNnboX+b1WKNsywr/Prz+DKnFHS/UxdAXJFE4IO0lw28bwmNKUg6RsypjukLMuRXEQ9Cjmuee/
iMbPlswAicziPJdSs/tUcLXQ7sn3Mac0KhTzRxCOJb8A0cqx4n3a8P84MWISIyGG9tE6hrqT1N62
8esnDcY3Ydk0QqcuSJu0H8we8nlCi7MtC2IS5T031S1uQ32m99WtW0PwCbt3i8gsI0+3OHDJPPe7
nV8lCrKLDmWCER5gvi8oR3e+VJdVIcHztrfTP3E7fDqIQZbOMIAlA/83z9pyFTrg+gAZbjtFmXuh
z8hj4FEMyT5El+v3kPu1k0AnFfQ1QGKECBH884qp7aZAcEPOBOzctMCQNdzj9MkXgePcGqa2lYN2
k6o8FWlmdauq1D4bnuGqj/dCkMVHlO2rV3SfpHAtK2arGybYs0op1tjBVh4GBZIjHgBSb6coTo6H
S3vkXwWy2U7A+J/3gX8f6IU8KypJZLSoxEcKA0IXmZXAP9MIRwjAO/jLht9gCnGy7eDK2/176xTy
rIp0k8oJJdSvDcE2yCetN20I737+Jpde+rzec0xChhRMzVGi3aloebn9jCuvPX28f20j03v+VU8Z
ttt5+jT9T0riVFL3LogRDBeLtKyv1deX3uKsZMPNgXy8RyU3ooKhj76IbG8eaPqhs50W/gWnyADT
glIb92pW5aSPq7/GMLh1v9lyRG+o3ocTkOOjkt3IkNDdueR00DIgjAiM2BqbMz1cDd4rTTJ2lt+6
X7hXLs+lm+isCtRwcQ81DehNWuc2Ua7jB1B6wsPU7sFqx2pemXj5C9SUM6iF18hkly7YWRXmFT7h
SroSbhS1fS50717tmz3lFl0wyLT/7Z46r5JUs2GPBHrQp9WNBywjUa8RKS5UJt8dtr9uKdf2Eo8R
K8FI/Cb4IVjD0/rRTaMrPZYLl0ecVT4wbQbTJNp+4xfi5OXakxW3m2lDQJh4RRJ46SucrR0uDTRz
QDWysUmtMglbY+b3WGbO8ueL//1R//HUncPhDB9nBdB/n7a5FRJsFsPhrfR15YU3UUbXXg+gQ6o9
URiB70Fv9IM7LQ/3ponyTlJ5RfgqrAGMn2sbNUmyEaQp7W4IvdswT49GK58JqGolZuGc6AoVY6Jb
eRvRV1vR9JvAaQ5tU1I1Vpm/yqethKEEtubxxszqrTUqO1tnGgLEu2s4YWGFutcc7cWE5NJb/Za9
9Na1rBcb40PeDNNumNmTJXhrZc5jG7t3g2k/T59KRDG1pk0USlr+8mJnUZYaYPlBPqt8VnbEXzaI
L6ai8pjqGqiPBL9SAhfANI5WkjP6GPWlhpN51ZHmggHV+oU/C2symEIcb2RR9FW8N0OcvZXOZL8K
932l7eXoZDdKLV+dpOgfpHSfmfU+KHq20rpmC/hv9fPveOk2mf78rztdsWlkCnzEm7H1D4ERbx10
a5wat//t5c/WZkaWtVGUqo8KPN/VUKdnQay8AKWOr5zTLz1JZytzYKlhK8PR30i1uRuEukh987GC
hqsk9frn73DpmHSOs8OU4+mELnCNTP097sulWwhynHW479p4DEfjSVVJwWZZ3WjEXZjSv9IIvvTj
nK2irk5ilZLT1tGEfqfzDKel/VqH+ZVV6IL0TIizFdQgq4zgwzzY1D0N8d7JXEbPWAad4ctp2B7c
Plv4hf9paOqW8ifk5IQwI3CPcOdPJfhRlkXY5pKspAoEdPMU1zXT4u7KzfPvRok45xUphBqSEMsS
Q4zjc9t3m5FIuybxlxaxPFmt/ce3OVuMG4QuWlOiRhk6ArwVcAO0ZFNaTwNtn86NrqyYF/bhcyiQ
9I0GNWvqb+rI/4xMol94K0KSt3kK2JWM3x1GvbUnkivvd6GPL5zpkfnr0YbWbadtLr1Nq+lkuBfm
jJi3OdriRSgdwJXKowjbnZIb5oJE3WsN7guV3jkjqOkrGp6+52/0kihmv8rvLUXc/vwkXnrts9UE
NoHb4fVmNalMkhlJgUYSd+1yTSvGPza0czCd19YOIDF+nwrjR6dUp85kxm+O1muv+osmgiVvu7+7
Ln3MMoADGTGF7XT86IJrI8XphvvXJzir1OQYS9u2uRE5fe6jKL9xSRWOYWEDtEqh+A4EaITRNTHd
pafrbHFpWteXpRP7uKpJ6c3a5BcqCnumy8kvp5Dehtnrv/1sZ8tMqHHPVW3ub/zaIhcaSeOiQdb6
84tfaCWLc9hN2jVCGdjDGJK5xnzEPhC5zp2HRGGKYsxbLJL4T6b63N7klX7v9BLD9pSZ1/sD1vRu
pYrx06elMOTjggA3Iuj9leG4V7aPCzftOc3GcIZKaqHpbRJFXVMQ3aA9ubJyXejwinOUjWJ0Wlin
ircJKhOAfkSasp8668Qv123bfBXURdI1XyJbeyRBIljninqT5v0vW8QfAZIMzxTbJkxeiS2fsVwc
ICXM3JzkxbTNCDsjxy8mOaCp3y3S4UB0wuzWnooQGVc5OCSIVe/CiRd5Nt4To3SSOOPTMtvGBJxJ
+E6Srn2p2kuyRP6bXUl88wz+WtOyftAbQ7C6ZHGeETdCUM1ghDtbza90JS88Ff+P1FHBhaZTyWDC
vlVL/09p2Pi0ZgMJl3HuPPx8z14Y8BLa+L9LM7mYnUDg4m28xD66elHN3ayiCE6P3wVwy7V1kDOz
J0S1/jKWrU74tbPk4f9vp4NzLAeJiY7p6zYeEBntupBYFsR/KELJcvz5K14oXeyztaxujcgH6w7o
NWV2ipf3IePU2+OA/fn1L9R99tnq1bnSraTdMM3tq11fkw0UlB8Wmjy0hFfKo0tvcbZsGd5Qkbye
Rpu2IUwo7A5TNDLqwU3eB9c2nQuLwzmHw7FEAJCBw3mrN6c4NceF2yREWwbGB87opRPZv9xicj9V
C0aM6yCt7lPRfDUFuo2+D+MrV/PCXW+dlUDYwDWrMcsQmT9duh6RN6oQZeWj+zSy+xot7c+/2qVS
+pwzNPlOzRIx2ya0KyJLjHUv4F5BkBpQhoJzyOqDyxhmsNVHG/C1Y/vh6ue3vrC5ngOH9KSXYTP5
EJuB8GPTXBrOaSpnQ/fFNbZZo1/Zjy6YksX/4xC0g6S/1Ycb5ttLlUGbVy/U8qRUC5aU3hxZJpOt
598I0txEeOVGuvTtzhaUytDN1tL5AaH6LWv/5PUV3nHyVuDjBcm8ToYr/vZLbzRVT38twAahsynV
Prym3L/JYKmn3SkfG+CW3m4aYRqINn7+wS49GmcrSOdo2lg1urdpjOZdL9NHZbhmrr5UM1hnq4fm
AYYKNc3bjMTY/crhzC5FWj4Mdq7v8sBfMUFflLn/iTyRfF5hHnMzhv5Sj+D9fPWTOPRkSQS0vzQM
67N0hprGXoRV3tQnscGVNfqCpkCc25BJLJJ2ofMpgWSDD1XEsvba32oiD62Kvqlo926Yz8ZOfCLu
WIcl0C4/WHax+zbtvD//CtqlRs+5Xdl3bSvLJVNkDNn32diuprLK6jPQcQUpMY1N3DjPkdAg2SVG
RFJLutQMe65G0VPnhc6sJWUFakb9YgZjuhiHuLhNangAQt+aIqBTxBBkPjjm7cQCz4O8X6Yp8m9F
KfyFFIzkQmGvbUOMCw0DyDwRRjNX6C/O6hGol+N0C1cQfFJV9rYY62GeCf2IeOqgBdmjVxd7ko/o
tCRwGlWxJFyM4J7AnDlq9khcPH0a89FNrGCptP0uDbVZKt8Jr1oXotsWQ/qkGPAYhqLYp6XcmEny
Fejk6fn+kwiG13zMXjz6gyg7KDX5Qbh5yDshWIUpRLMStbPxc3En8uF2oKYGMELCquo+JkO/ApeH
e9Vb97pJQ4H4HoIzRNrhUbUX8IttYEOI7XN+SdKVP+ANbFyoXqaXrFo6WrPOUxedrjBPRArnqOST
xcU0HEFk2IbDfUfy2WzI0/vRy58Dr94ngVyr/CyOLcjXVqcgnL1nO8sg0xZsbGwnCSWk1ZpENvtL
jRR1RbMPVQO0sOiPU59MJSJRLZP9BD5KFeXkCusm95Mvz/af1bpZdi05PqMNhlVDkT5VuS5YSEMU
qwyRxtQ3wbywCsJu33TJTa6LP9NtKgm7GrnEdZi+TnqPUUT7NtS/z0AxyuY27Lala30VgUrCyrhU
onrXWcO+aZQ/ISrYxnG7VUFOFDR5Uinh4M58dCGjRU6t6Sz99KlBx6SS0NLvpu/vwnpx4w4nssMW
oO6nq2y20Zvt7AlAgHIa3InI2pLTI4JVJJFBx0GwTJnEh2H1ZhfmLyW3IePV7z8/YBfaAt+l/V8L
qltGHcooj9Ym0iQZkj+ctlzieOaqxm2VqieiZe5KlZjen9/v21f4j1PmuVkyaDI16tOCCjftxKK0
srlJ4nzYTqglpdlYhrrMuvLLl92c+TUHUGJtDo7woLLEysZXMKEkXqkgE7cWGhoIR2Q7nuVg0Xre
vHRYBdy8/j39h5sgx4lic2UQko18u7BeLeSZL7oJQyqj6wSsPNejV1JC841e238ct903PX6Cvrli
36SX+89DNXf3/25YJmGgGM+n0Y0JfVhJ8ExBx7NJAbRfSkG2jGd+6gimBrBPM9cgM9dovZw4LEh5
qr6L+4R8I7wU89pQNXxHkFMVv13bbXbk/DzOnKLECEewW1sPB29oHwZdXaG3SxCQqws7VDD1JCRr
p+hkp9RSPeLkVKnDcYz8e9/Pj2bTLFpS1Wn2NrMO/JnHAEnBSgwFZzwUKqYoLd77SnQggHfZpM4T
jaMHPRRvtqFrnPeivTaIeeuas8GqnihQXyYpB92E917Wi0Y6CwmFd8GMFN0UEd8zMUbbzgnWndcd
KuwrmaK/EooL+Kqp8NQ4ezrwu1I30Y9hL7LTL4j9vz2zB3lWEhQmna/OSj/B3wVoh7BdJ/mxJONs
pkahO0tKInwRCPJtqwjtQfkU2zgKhaX9rvXxI8tY2f3uS7CJ0HQ6RJH30CjNo0PP0c+cd/Q7t7AM
SIhKkrVj9fukq49Gjn+/aQEIkgbaz6opLK8VUwITCVpl5TyVjfrLAoEft9aJVNODp2HEJEBt1mfi
1mTZ18zuze6ifVANm6QlaBpcGiiDB6hcN3QWFxYRnVB1IJwPVrp0RnfKK0XjGq2ZFnxm03zB77dt
4NyUdr0acZjUkbhL63bHlMido4/iVu5sGFjZThPZo4XGummSP3AJGQ7HWx1vWuYi1Q0DY963xF15
9tI2y5r3s0mnlF80I7qZnhifzEnXTZq/ShvGXeg+tUF6A1PImlg2R9FGhzADIeF5GZ5A88qi8O/T
mnPeR6AdoIVq3pKgYvjv5GYuObxxuw1XauJvhtr/X3Oc82O7TgSHIRHRbgozIi/R7W/ouRwqUaTI
DB1gMFXArpG8GkQWkAJ4W7F6eCmaHV/11x5mbtKNN20HIK/UGPdFtzIJl8KsixmQ0AqnWcPjBjGY
AGQqIqGScBzn/y1y5bwj0AehH40+pTXn9Uczr2+90X/PymvAqEuX/qxyJ5cYNXqdhRuVNK6UbAUt
cQiKzv7jpz+v1718DM1W9chTaBZuley6WBxxFF9bXy8tr2dVusr23ZP2xuuHkTUb/Qz+bnpknHVf
+saj0ujPnjL8kjJHhNi+uEn09vM2dumynVXwmTewQodVsDGL5GDhg7Y1Rn15tvj55f99IHbss7P/
oNdqVfi8fF8kEGar9jSCypZt0c9RNIHRwk7w8ztd+CLnHQBjYHBpCWY8Tezf+lK571T5iLP37ueX
//d5jX7C/25/qeeMSsUseGMaYb4wDPGkeG63sEt1Oa0jBbwALb8GPLn0ZtPV/KuWqWh0esSTBISN
sjMS+Ielkk0/dR1QoeMi74isGvIri8qlC3c23lDdYixBFyEx0O2H6ZnEZzKv2LJ/vnD/7v4458f4
2oYPBD4dbWQX3wsoIxBDCZCzD73iL39+C0f/rkL+sTCe0//ivPFjr4dSrFaKtuDOomDS8g8rwG6i
d6RkTQQI/8tCQeZ63dqdOjO6hbxNpOOa5gg6DtQbILEeO8e6L/zhhsp0ZSekgUs+syF9mkmFeWdI
iX8wlW9GNOxLZvRFYKsLmQe/W2KRZxMPuBIEKdvmNlL6Nw4Mu6YjWKqM7w1jBPjdrLyip0hzVgZS
iDmDcLT+eYrldQqrlUq/zhnK0ETOhpmLwqpNZHCQTOpjV7uru9fCcasZqKCD4Uk+dBUcohY7aOw4
iz4Mb33XQ9wosiePaL66kzu7cd+FmY3zoelfHDaMsbGGWe9xSFIy/k7Tai8wz19ddXiNJE5ms4X2
3BH3RcfILsKAJjjJgZCz7x3UlXTJ8Uc2ORgxfsJANEdZlKfONigRVFCWcX5Ks2ibOsVpVNO7WGmX
UTA+I+hHUpgiwTXtaEXOJ5jUoDhCL3+E3byk2aLMMlsQvGuvM0uD6mr3xqxk6D2rcEwpifJaOvZN
Z/dbnc8zUzPqhAHJ5syDbY+ULvoAzvdu+0O2C03cjNirrIbDWOQgaiPXKVCsL4+AA83jKFQl/t6y
OkzRJTuFOXfTjiwKBgtT6jIMtaVd5Yg8e38VZ9rODxz89RiZOis8Ilj7I110zpEV3dRB+TWo40sk
9WqdZNZyqh8Zeu4TXtTh9Ifc92aaTg5TyZWa3ZNG/ibkpRtPQTAUUAQaoyRLlSEmPcid0XknPcfT
72rZSQ/sBuGesdIddYkx/hb03rpXGBn0sGXr8RCNTjLXFWiWje7cjvo0cYh/p7qyA9L7B6bJn3G6
QLYqfnluvYxq+aiSFrjKI4zytWbv3VElbrW6jYZhAO2UvFnaJGX1yaSxzIfJBjwdS2xmHq2IbkDY
R+RTV5u2bomaD8bFdOkU4dEFbEi5kZlCWWkVb+pY7UY2kKoKfWIoxYPeG9osCZ1DZKl3YGBehqG5
Z6Ry8o2VlwuAwqZSo07xbwo/axboQxB1VsXa1DDcq2UxRw78OlSiWmpx9DvgNKCM6gmG+7ywk6NJ
wOco3KPGMaBJUgSdPsqLRreIiO7wQITKpx9YWHi5WgYv5KnwlevK+aMKPrDCz24WYNF1+iPJpHps
Bv8mKJQ70eWfppVGc4HapA68k9c4JAuE+SbRAwcKJmncdnaI8/qo5+HBcsuViXWEMxoB9LHunqRF
+maPg285SO1EkMdKIqrjqfN80GLz1I4fSi+9SwfzabpKJuGqle/dFOyICkV83yCDHLz4l0z0J6LF
j+pgzDM/3KV6EZLjUy+yWiEKmJNJMn7KSq6iqsNe74QPYTuuylbhfN57N0wIiUEQxS4w3KMfkPKr
KmYwawkud1Kui1Mc7CyAjOrvNLbnkl7OvHBtB1J1/Cp9+aQRvYUcc0+xXsycvLgdBrkpIFbNbKmT
ex/3zsKtva9INR/6vl1VXXqbRPFH0xcnl4WLJi6oE1EeFN3ZF3gIYfaO8yyz9rZqqnPI8w9qqh7H
IbRnjus1+9ryDw1RdphnoAHkb8iZ00WoKysMK+lMIbJ1TZDzOs3qRWA1+KFZudH8bsABLtPeus3Z
bWaeCr0ca/XM9Me7hPwpS5C4UhbVB3L5nCODT0ylu1JkTPS4eUf856tfjJA4egJoZAzfQwfc5Soc
wxvMMoUl104WZtzh9jOB10d9zBEYmy1dfk/ddlp20E1tikf+gJfH2df0Fj352qVsWESauQrXhoiT
dtlY9p+RwNVclSuEUzuzamBXOPkvRQ2fdFMFomvdtaMAtc/s2KmsEzzrZyLCTtKEgo3Q655DTTZr
kQbMMDTYHJBA5RDj4h0kRjvLx/5etynkisw9JpLWgOV2L7llPCUhZ25iaNalHnwliXkrZQL9GY7q
YO4MgN7TgtAkWJ0oLiDVIMRvPaTv3k0kACF4uXPvOvWiiAcOCR3dMtnpKAjiYy2Cd0sJ7jyY4bjY
mqWSp19gXD6Hod1mibuTVXSblVY5xzBwnzk6w8b8tWr7/ajqp94Aqq9V1TIO4+f/I+m8lhtHliD6
RYgAGq7xSoKgEZ28Ri8ISaOB9x5ff0/vfdpZaYaE6a6uysrK1ELQJGIa7vUFAsdddHYggm2QeWN8
dTSjg9uZt7Sjohlmb48n1X4MIyRu9502/TWc4ViicKkBKCemucdk6CFx6qCl0dq0SL3Bv0a+QTN3
jWf+sRbvT1YrwG5p8k2fjIehFUfcqy90QvcGx1/T92ejw9LKEtZN1OYxtECtnOTadOHejooCpl6C
DISBPkUFsNWMiAZUq3jtYwmFeRoC7EV8Pr7C09AItHW6m5PzBF/g1XRSNoWYDxY2hy5n0YTQzapF
0o/ZvD1T/TUrbvIkct101+EJFTivY/Yx5zhwW7Zza6LyE+nYZ02f/RIzbwDLYotk1b52mockTQJE
nMetntjHuKnvpdIGQOCFQwfRt1xWd+ZtPGNiMsPadpmNmqiNnDP9/6soGA6GwtNjyMHsDniWY8a3
wuKI58EyEuKBLRaolgsSEKvp/HIwXyNtfh8neZ5DPqqX/QNKiZ+TO/RbYWpvXZaBDtR4RKeesZ3d
5WzUk5qZMxnQjD/txLzZzXq31KneIvFgmwtyfGOJjzCOO4w9FX5Yuu9jO3+MnXgusQ/Yj7px6bLp
6BFzSy3/CUtnPxhIPPf9X20CMIud+dblTrf1MueUihFp0JohqwRJEpav9TgRAatJq08l3n/Jkm/V
VlrWGtIzx0tWTBxy2cOE8JByBew2KVNM5hQ+ZTyBY8Zp7xnVZ9XNR/VBteF+WpxIcoDUaIb5lyXJ
eMpoLIOwy5+B0P8iq3RU4cmIvGZTiPLqDO59rsanERf1jaFFbHuxqUejZM5FfxDufADuA47mr/aa
fTLAM1TK0ArnlTmdIGdKwnWYs4Kmn+ctUiPDgtpRbP2zV2T+jCLfi1LfjpicbIt01vCFTp+H2jI2
lc2V1ppzM9p0p+vmYwInrMmib/xJr65rv2ud/mrH7CTHwU9mzkx8WFsZxHp50rSKGYz4OGTFfgB/
ZvrV2/d5+JynOsRtnlwoxYe7ipuMrS/6Fq+VA1Tm6cyMxe53XzRnOqIXA5s5HZr0Fg/6m7Omd5Eb
71rTfThT/OMOUC8i+zhjp7OxjXD01e7Sew8z1cpXrwojgCe36f5pcZ9h4iOPDb6gkTM4/61XleGj
v4x/G6bVuX1cnfExqeE5QCwdWejmvqN9wWhUfG3b+KeIES5to+S7BqIbNVXZxYciiY/enJxt6q1O
03aLyJJAadaovS9raTM50TylhfO9EP9Liwl2xHGwpJLfzmpcBWJIwGrcAy/YxhTFiaxyu2TGIZtz
prLjXVc47GtWGHEE7xvOVTefP4vKeJfa/DxNGRl1XFxFZ/+RTlexDPrvaHUvo0UuaUTjCbArkFq7
iyqUT1pgURfJfxTwiFLLtfGSrYVG6oZS5sONxUMzIBIfZ+U2ncoxqOPeDIo8CTcOGnBqAWMJwUAM
J8hmMHT8P7yQFkS2HatoN2L6GihfQKeXz4vFYWzI5ax+W7bLtlbqPAI1TZSL8ifb6xHSxgwr6gKV
3aMPf8zD1S8y+1RLrJ6thQki5ANMJEslG64xL460C5zSp8tslQ+umwfqedsNs9H10LzWksdbex6q
3xj5YPQQUz8t0Jjrdd6Fhf6mblnY49tkt3fhJRuLN7Y6xrHSp9dkbLd2LBRVEKUoKiojeRy7n6r7
NxXiqK5htZd3I+8CLcsvjOhd1bOAbmHSF0IFLUe5v4+/GQAKVqSwjXl5RC0M0oy1E2MKL3k9oa3z
gIBToAPctpBztdXc8DA/V/pKabYGKv8P+Rlpc7RJEpHtMDT8gAZ7Eyk85TFcR9+q879MfY/bJuZY
XfLyo3azo0bdUjTyrVgVHVoHeG0zl6nsEFzZCkr0p5ox/7KzacKqff5nDvrzKopH1d8c+xo0jw7m
NhPTJVtndObsg03/cBK9P/KkxqzZhXnxwvF5AMi4NnVyL9mYYMq3voBYTvO7GsInLDw5N9H1wcqh
K7Gs866ZZd/UCo5l76sjQgUgIvyl6aJXhfAAINMo0vySa1cxMdGiB7V8VCIJLY+5ce/Ux+TdHMQV
tZ7lua8922/GSlZdSoIYz1AMl7Tu3uJJfjrT2m8MYs5UuDr+4t1D7MQ+3lk0uRyUG0Qh7l62nBqu
Y/DGX2eM42BmbDW14gtBdh/jbSmG5TBGqCtKO9qFJScjVhEgBkwkTD3eRtrrOGh7c8TB3Cn7B2nU
uELp76YsDnlePDtzQroa7RTGM5BTqZQ5absgqRYKnvk7ZmeGevPB7Hi4LQGrCy3B/ktTUkgsEvWF
3QBvJ6HqgRTFvJofl/s8QeIdeM+V4VvrmHczFy9Ol74YKD1lcEsRj0eGSeQt7EXv07C0S00DFWvX
nWb3D55Z7teY4fsif+r6aNcnHpLA7X4ayJhENKE7gQSWRxQ3rYu6ikFcp1U8lijwILeEWLRh5Wc3
NH2znlvGfJYPw2QmKo3JtKHyd5nLLC5CyGOFzUDJ6LuBXd9WZO1Z1MNzVGJ/NhWBnXsoLszkhenO
ncyjJbwHlfjlDhopxbBD5yzbmhZnnIx1zDqrFlH8EIk/Kg+tiF9W4e3CyPBlm701zURvhc6AbSwI
QTUVbcb+ZOrtBV1+BMCy6ZkRys+BUyShx6Kt5QlTl79tlXx50j0yfHAa3fFBrcBBuheHo0KlYLqo
H9se/1B1vQuD+euIkHNIXwiunz6Apzg7prdrEueUYWp6TsKOvkqv2ts269iob+WsP6ajeTVtjoZV
FZnjD7pbQUENO2viXtbtwazp5dP33FnlEhQpdJW8dRT8weOKnzyjZm6vRh85DF8kGV8u5i83zgIr
0q55pSvviHBnreMpSRBLIQ/4QwP5FxGhhRw807cOA3KbUopPD8wxLuwXWyJGVwFDbtp6/cPA/y3K
psekq5j603GXLZk+mw3zQqKwMwvnxIT2y6oll3WqvhqXIl444a1tyjeh1oJmh3u0wpoTrpl7Mxzf
tNRglEnF5jBCr8zUXF4NTra4zWwc09gXZfbf4llDC9k7i5KY9acWeTeKi5u6+4qYjxvvRR3a7VQF
AifKHenzY+IkLOTyDRTjoKvA0CIbMydPpTM+UX5dmog6HDKtogNQIRW2tpVMu4vU+cwtuLuzvo30
gRQGBfwgr6N5G43p3aVWhAFl3BM2GGqHz2ZU/botviumCPKpDoRu7CqVdsvcgQnsXefROrZiDmRi
jFuUzvx8id9EW/xbq3Ff9Mnd7SLNl72FJVpbYDFO9uXU5S0bhndDtj9rOdB3MaadizGWK+0tAqMU
qBHD8En1YKBgQVcxfqlgJymihq3OZ649KdYPBA2VG/JR/ReL7r/VvN67eQ4gIO0Mlk/rFLeurveJ
qBEmk5/JYp+WIjlApLl0KGXqY/NliOzFacXfMpd3qArHHk8GOLlB3Qt089JdavQf0pJ+1a7ZduBo
isxG3+j2+jfrYXIk1YqfX7r+LtLdzX3DGQNC2U6oQ6TmKafezokfZrHeXJsBVlbCj911NdoHwz/B
V+N3dkTq6zUqxudugUaCOjFV/HjUS5XQjOPzAEvYQh3a8aDiNWb/k0vrLUua16yws40Ow5BJIcaU
e+cnHzg+PRvR7bCbf0gCv/S6wjaxOVBljQX+sEaTbeJ+ZrT6Xlm7URwLa7nYcflp6iX04+arBrqO
cD23UFSjdaX/NVWJjJAgC187mSgpYRd4070k6IZW46RZGb+QLfW7+dzO81fXGf9m03vSoF4hJ5oE
jHTc6MffxIpmky7fDDWpIuJsZxnxWz0JesXxyrAkkNg8vmTxLDeilvc4qvyppQyK3RpFxvQ9N8UN
H/GDbkZvZaW/WimuA6Lov82WB+7aLaJP7Dm7chgewq+vkO82iQe8/0BnBlftvL1EW42qa2Paw7mM
mjt9tICJ8DPo/a5YdADq9dq7jAbChS1rYy/q/DWOZ78VHXrxgIgkBpS2rMMYkjIHkLa85Vr3mXKO
r/2bdOXJGGoU/tlrWdm9JJr5m+aut3Gn9NRXM+NlU3xXl+USoTwnA4bSoHUgSNrbYoeN8WvBSdNE
yVF35Uc3I3QRe8YDTNg3coWrZIZxMygwpKkIcsDHVSVZGOZlIp2z0gTnghyCHUNmb5qbvLMfnM3C
zdnYF0J7Fd8h/LtNby0+pAP00XMfncC3HCfKpJt2mtfuxaCTWoTbusCehLeMcN+h99JzTDN9qOWh
bf+JKbxxGB6giewLx/tcijEo0+SzSMiYyWAQdnx0VjzMNJR4tBbPHhsJQrFZkxwd3mJjI9evfh72
o5+jUT43/0RWnq0xeo6j6RkVi9S1d4P8VeydJXGQO0UqASvn/0ppdYyqfCks32m6v5QGW5gkOopv
S1d+kwgXnWBMfg1UwCw5ZLr+Sz0qr7YDPA+2S4cEFytmIlWOCUVoAQZ5Kw4mbByC/j3tzXd1470e
zDUenKmQjONR9lbxDkOuj0kJ3TfTNaXbgCPNBWuGq5723yK2g1aJiCVa7jdFAruqBCeCjOjI8dcS
kQ+V22+IKDoinw06H4ULn4ucNiYFkEytU51F5Fg6MiC5410SEFAb1SWZ63dtLPbqAoWFhAN3q5ug
FOW70SUXrjN2xEuSy60EiRAxPQB0G2ZAAH4Vkt3wRq3GviyYTE6SBtWc++uY3iJTZ/drHP/ol/YX
e8luJukFz11aLwP5YbO0/xBBY056I9Jpa7NVqxAlubU6DoXcmiSe6nOxQyVVIByEJ+4A4scDIPlO
PcbRjverwdjKYNUHLa7/eDijxi4wxCpPsWh9kDd39PaLVgeJ+1Zb1V4VM1Os1Jtw9RpjTNnWJ/Xn
FdG2CPRH/WuIPygeQooyPrJq9tWSUjkaFn+R9HaOm+wk4DlXHnYZWw+spIDCnoXCL536gLudz+Xi
eB6YSFuCJgfS0TYdWzy2TDwYoEqwxPp61jf9bD7kY35uOyRcU+x5o24rQqbRmcYlgrtPiVaf1SNW
l8gKnMFQVTIyteGRVd0x3KQ+K/W0ewTWI7mUFBN74f2WDLZ5fFWG/EAdavjqeJ+4f26w3Nupf0IK
jfWd9WI4I9hzSOXXv9kWehMrHSexnNDpBRP6zoW+Wz3TQ4OTKZJ2Otc21UH2IcEgXZJvux93NRll
OfSf3jgA8w1Bz0CFVkuUMQP+ZpjPvjU6x7C30WD2tJ9h+uo4kBf6dIgI1BtWD1Q2AER6N8BsALRa
oOs6kiVGfous4ZLTqXJ5qGo52zaKCgTKXv4qmKzJtP+Cje7YZ74us8SH2r6OZx3Rkn1is2aT8wct
c78X14KkxCzDg+7+xLJ85u+rJUXZRi3Rd8jTkukSsQKxek8eNTQ6S8xyz0EWMTAOd7uUKFbzqauz
/qjOlXqcQ2kyNAIr1ZoCY0Fgw0iTJ5W94A73mKu5M3Z1Z3za5reCFzBnfbJQD1dNRnUpXMN/d+QG
Sah9zzmxem32WLR8oGFEYTCSg3+OmbwqYNKQ81sRx9e5UHne2PmhZ5BtYf0kCp9PStSzIpA04Rwk
XbfPo/ySJGDrnSPO+kLjY+kPtPzOWoOgevZhjslBb+C3JZh6q5XlteqOsGNkwujZBJSyNcRpgUl0
kNYhR0OQq8j6EcDzW21qjDcYHJL3tYGG28wP+lKgW5JuzRzzXMkb49XCZsEo8T3jWtDFCHrnn3pU
XWahvyS/+d9hCr9UtHEWvLgZnx6bm2eV+yY2jhD1ruhOar6LKaWZqnZ3sJbxaaZt5RLjvW5UYVmh
bawHngCm2QHp3IOToqHFlGG9rIgVh/s6sx4WRD1qzj7cQU5MuZxUlGuBX4Q071xGVptnSqr3atT2
o8YAHApILoQpPmVaHpYI6IOhNLdcbg7ghsoi9RJZ+D5Y+vas0t1UaxD5fld3l+om4bI8rpqFACN7
3xqo2jPrmvJyo9LYMTA9b+g2boou9xPtmnEEaLnyaEETmvPQhmCSWN4hjZIO2L8/UFHBM5QOBXf0
bKHl2znNL45re1VCzZZ24Fo3AqjBs15U3HPLDul2RE7Nb1i0ITltUDTmledXszhGMpC2pQf0XyhJ
jYe66XfqVaBdY+FqWPXhrTEAW0iRR6N60r30R+2Wtnjhg1pOFs/LPkpZ3qFDDzQ76tKv+Sk2Vueo
ak6twwUNTwuPonaX3ziff9QJK3WrZTQA4Kh7WUN5EPM/tTpUrDStNyTOUMAsL0U63C0oz10CSEzk
hca2rYgXWex9FLTj2+wb4bud5X6Go/a3Y7d7JM9cnlrV+oCoD728dIsUGG2Y2bxAmzrZJAvuGvlL
XMBiNB9VCbQ48sEFh6cHCuGWhgAPZuH7FmnAdqPC3YiBc34o/CrGG7nPwD+HLfMPT4LVWkvB/Gz1
NlT9dYkQWzYWog5AuyF+KooIlo+KOmpxqIXdtO4WshNY49DvopzSjNNjye2r+kZ14ZHbUlAk6+U/
LTqmUhAJYzJfhX1sax70wav8uYMWOGrA4K6JwagxnNrZDXdlrT+NKmXLzKNX9IfWGM+O85sChoHE
Yy4dbXVQtDkPr51r/21659iFMTlOYRsqcz1VeQaU4cSbHkds7hBhxLX9bXoLUuQcGFW0R248sBPU
gdStZZVlb6qi3ceVfV15nRYNtK7O9qILHxaOTiR2/+XRcEg9b6tqSC+bf7ISHRR2sI3O16Z0wEbH
JXwjubvYZfIajS1QI92SAtufKoGUitrUkzXCayahGq1CA+gtmlMVZfF+GWhxiBl4IrRRNuYvxTw8
DVwBGwcUeIAMVrPbYWByaNHnd4BdVNmjMhsvdiEzRgtyA1iVk9QsrvFoFtiNcAt10j9kU3v28ABG
XqV/Hsz+Ke44e+wJYo/D8VTzaKNRO3Vplv1p4paafUqDQXeE3496gBfPd6oTP8eBdj8NsWNGx6dZ
xN/BbImcEf2w5T/rU9fvQMJDyrQoth8IpzqHAYyTrzoZXzwLdGWh3Bn7tiUQRhT0obezMqTUvfaj
8uKbNoSFP+RpdxQK0ESdghsMiYODdL7ixfIzD6S5MindprQ8SqJYXpdPRr8u27IrRr/Q0X0WbQjX
RVrNViR1UJPKegmeU+j1IRGX//ar3R6IhWBjUZvfWtwa0E30XDys8ONEw7OnwtVkc7Wh78WOqgC9
8J632RMjlH6orT+dGE95t+wTpHDp4YffIrRvltPrGwOVbHABTt6kfnHD5K5BsNDsKQ8k+Iy/TPIw
0hLZzA3OllF+HvQc/CfyYJjC5JrpIqzRkSb4aV2Gg2PEf4YU1joIpoF8oloThgMll4itVmy3ak/O
ZG9gO++yoVqeyxQAfSY8VVUxksCFflxlfpVEfqXbT0mKjLB6ZC4iO2XVXObup2BOedOmXuCoCinv
BblGaGz0JfnMOH0Z8gKpNMHgQ6gpSB2vhntocjZ77JhveSneIyCtibiFbFPnIwz8rluxz3zwIdIj
nXahdkaDhdYw6F0z/qMLSkMbsH6u3VMx5AaVsudtxFrAmzQ/dXPdRVhJd3RmROo99G24ga69q0rn
lBcZO8yeL02dP61F+NLaiIm3mnacaiNIvLr477dxWn11nMCDHK+ycOhhm3QvFkgTEHawP0iXh9nk
LF+RL4fbbH4aYGcPag3WJqJADq6Fsmqhb3FQw3zHoYYF7cTDd6TsOwyGqgdbm3iOYsZyzNvHyFky
5qZtvU7/KPLR12bvXUOSVj31uvB8k+LNA0cdQlH5mELs+tV46/Tice7CDtNeEJMelfqR0pgKFYGr
wXqmm/4rKrSeeY5JZtMPsa5lKV6tqtUIAmJbZDhy9mH+KZvhcdY6ipAaXuiYHdWaQKXpmpkTk7/w
QZo4wLfeV2HCps6UfYtqu7NBiE/bzDPM23KeWUGzP2j9sJGMwWy12SSKrF9uihEp9zjY5t8hNd5r
Ye9GpXHL2muK4SPRZ7pcZI6JKYpNrKGUH8+qRDZfbRq/elGTW1fvFiqOoJp0ytROl79Zj50d/n0E
u3nb2TqHRhk0GInQbANr7oGvTWzPMG3ZCdWxQlcF68bbysSL+hem9WUCtaG/96cOu4dWHegNqtKm
8zYphVgAQYgq1msjymUbR/p+dsUeVv57aPV7HShJwWarxeIOSwEDFJC+hxuK/jxGLufG1q4wvv0y
LH2Q/WMxhosvcftbK4l5OF5kUd0qQwbwsuQ6KclwFuw0aFt9Zvgac7IhvdS5dUpTtNBQ9DvG6NNr
NJCiSDJcwS+bGjFiqT8hD+k7oiKdtFBpLxsl1gfWMF2rHsl6OY57Ol/XUauPMnIOY2mdCzHeBzon
qmoQ1he1XWDMI+3X4WRlHUfZ0CLYaz0moYPT0HzJ5B0g+J4b60u0TH/w7xYbKylQuQrFs9G38MOF
n1NBLgtnODUZxU9qIw8yowPCxs4l7eVKqe/y5hJlCkhk1wA2tyrsVGJGfI9KSEPjT2dVhl2/nqYV
DD5FTjCy0e2mb49aXAmLv8AfN70NpKCOMVLShe6P2Za4NIwIb76hp/PST+iPFt3NNH7SxaShhkte
jQ+iF830E/jmEcDUmnoWD4QRVkdi1b5LZWxo4yegvZ48xXXy1KrZAIK1SrKSqiCxTzYtG6ihiNIA
HtXvvckMJs0JLMazzcR+sxvIf4MENZkyUlvjCe3UHauypERvSJOGKDwvUBl0AzuC5KzuHnDmFeZk
h282wb3S9+oHah3YLtM2TWF/NDMuZkXtR02Dk127m4gktBFuNpBOCALPfSqoQ3NyRr0uaxRz2rsO
c3a1j8phMFHGoLnxqoJHOUb0NYHb2YETv7etL5dSbZsmvPCp/BfJU5Gkkc8l60X7XOXzLudMcUmu
Wse3PcXZbJDmQytZQ7ppK7Bs17v8nHCk9g6dguYLDOSj0i2ABEvhH5LMIQGOAAN91GtIgsxstf3F
MWBc9CBlnWupb1usARsJnf5siwoB+0jFCKPPLh2HhRban1rf/+HTa6/4O5fT3ux+gfPuMx2pTWIz
Bye9y0pTy1rQqMnldONQlBzb4YcTxv3B5a0anonuU9cE6utUjDJr/S1TklNEgv/vjOpflFnAoNaT
iQLutmAeTqg3m8o9niaHRAeiMDvfa/8uzfRStr+mPf8VXohGDgHdtZK9AyzA5GHgLONvjRynBSzQ
6il8uUUg20Nv2gzf0nTyZxB0xgiix6H8dgYoqZpWP3IkPBdL4tuMKAW667zGAjiKbd6H2TnmKRKi
t3WNkRLr/xpGy+NKADF7RuvgGpkm+UI0GbsiY/zQjYrJb3iKXVgzI+Po+dYgNiw2dBrQ7A9uGqNJ
FKaWGsvVCcMoQwyUKRAhkwmwChGoBwC9eN8sXhaYKbCZLJYd6Oy6i0OoTkaPMDg0WN3WetpO3qYH
Xcnt+d4q0fa5PLiNGwz/8ZeOhiut4zS73Uc62G8McFKURjubsw+kL/Qnq26+Ec2/9mzfqRz8llUR
ps5dRlZ4wSn2q4A6BawWs1TXibEO2qT096Wdngj40ybxwvhhMstHDTuUmTpqZ+HIpLqtwTr2YIzJ
MMDaMbZVm76OPMy6mCTADKY5pi7PibP+IgH2Qu4TquRFcjh3R0ONaCZuf89yrccDKg8wudrDGDnO
ZC8yYahJOpzgrkaDSZiXttTfBOKpWbXLmFZCEHT8Y+ewCYlZwgrvsps8Rjz1/ffoTbXfzh1DXtMl
8Shbu/KSG8bdsNJj0jjqqor9XGyjhaL+T+tKrM3MY8cwp0PqiAzBL0gq8Fi0HsDNShhmw36xvPBc
RHDHRYM6zGhvbIYY7XKdGVQYlx/TUKm1hGnoTTk65E03bK1Wb/6rHrVxaj76YfpOC2PZM/8afRXI
CXQSvQ44kjoxM3mkQ/40Wu2rzIxHqyroCJHWMT1G50j0u6mwd24rnr3ZgpDLDtugPnon1p7dpryL
icSiohUkOjcw+rfZYBogS83Rp+x912oU0IzxsrYAdAaanS1u5C11+qrfRjoo4QILwVwfSn36OyT9
r+znx6VxdFLZxJdSPDGUcxuUJJUl9OuwzmeZGgIAs2RwqBsR5Vx9tuKVEoA+fwc20TobqdLXjllT
jL6Q/q0uRsg+hFn00IL8SnYzSr57phN37TjRfsDqokfdxK1+G4r+MfKyTUPaiCLq02T0ZwvKRZlo
kEay/GGwI+DyMQWxlXRv3QoDLFnOP33n/Wh2GwPj1D+m6aLQSikb0bLa9Q3i22nSo0oDWGHoI8Nv
47ay3btgAW4AscBEvJHRs9k4oSBzTg1Ye1okHkN9OLdGc5KSiONxpqRGfYzNEVhkgKQLLcNPynT2
6fwAujnMWKNu9KmJGvfsxWyhEVl3sRSfE1O+9As3am/SF6gPbexRQAiOingn+VxnTR47r9xbSfZS
RvU15S82rji1a/2A7dQWGXfaN5ZvDGjy5jeEIwKFFbW6/PKUyResVJi98TGbvbs5x3gKCp/X3t5G
x4ZuYPyZZb3p0uTM5AjQgrNnoSwESs4gFTs7eHFOxzkNw9IK47v6mYDP4ddms1MZt0MkdGLyaMZy
ajqUi7iqs2aAz5ghAITBHR1Tu4VOFC7JQdZRQMt5360CPtiwqeL+rKcVB2/0Osbat6itB6Ma3rrF
BKQfjA8EMZHsZM614BSO1nDbq9ctwvIwdmGzcSITJk8ZgIn85kZrBm0Bf7WrYMIPkzFDR9aP4CEX
dPX/DtywurMM9XVQG/REHwjIM9ZGsODf0AXrtzMgYk0moUYETB6g09PR6G6qRRibjxgBqoPc46gc
6zVweCagZfG9kNr74BQ7JxT7ZO7OdlrCTZ59W6SPBY6gTJJfUE+Ahart0QHayaz+Q9aA5vV7PCGY
W5oH3h7oKm8O04cOvEgT5YWk9NFLq1PN2w878TYTa8syCySBHu6UVgWmATgeptV+sh9bN9pVZveu
is4BLei10cC0nwbd/ldPFnwQ96nV54u1aH/MQnzYHPpq7RnEbVn1P4vTPrRN80s+FyERr84Vnali
lebloIjqucVKcc4Mj/+9EqjZL+rfNvCFtqTvcJlOldHthmmic9IkMDa0yzB670Ou/ywdlCVZv6qS
tDL0UytNn+fJEpvh2+gTuhUi+/ZiaB/GbOCB4cFLoDUIUVBzte+6ZNZZ9jb8tKw+2CLUsG0bPtqp
rfawgV7UyrVnjbSpxBwrghjDq8058NMUQBWjhe3KdII3MzpipEiTy1i276Kr/5ROc8/0DHqJngLT
gPBfJsNlmEHNm8mXxiHSQfuyuFdb5KwmWiphi7dgphTAh8+M5KQhbnXGsGyZfLvr7J9o0B/rFsIF
UEVFg4bm1ZRmL2savy6wpLw4ehVjD5TXmQ+Nmf+ISHs0jc59TGMecuSscdCkmLoWyC2oeaEZpUuK
j2X4qcOwfp3s6ESD+29uVM9Vmq67apkeSzaHx3SwW2VXKERocKXzHXZ9g1wFVnqzaB/0iHSUyeRN
NOR1gKwm2z5v190IBtuwcbGGp1vaa+dqtRO/rvEB6xbnngIjF/r40Q364sMZLfbK7SskyVVSuwcp
x38IQn0auZq3sZk5UWFfZtkd1HOH8w+K7QibYzH3NXljR5FlHcO2bDbq1/FaW1uq4Gud0daeJTxj
TQ6vxVr7au2VcX4X+AFtrZS53DUuDnE4X2lZ/+pYVAFF4oeQb+dZ7ioLAGTyopd8Dm9F3f+RMY6A
AzzKUVS/s6bfsVZ9nCilKZ+vSPIdmtGkp5RWTylRudUdYGdgqNYsWbjGsm0onix7/qOZ3S3tvWnn
xYxoqUCVr825yRaERqG155I+VbUzxXxnxJPO0So289gekCkIoIcGkEZ36AgwPxY+UzEkgsI/+W4G
6wJZ/Yyfn7+Q8UHofZqKjgq4+uNNWvyUlXDgOe76XJ569mzeew+DzmlPloYb8JmFsu2WBTvOMVj1
/D3ShqvaGV0/+bpp+6tYnnAOe1UfrjbsQLGnteWpHsePNYLHbmqoehscMl1stNuwjw923V3dUgZM
oPEV/VcD70OypVT4b8P8r9MYPxVz+rAumFuwev0tzVgUIDN2lrxkkCJmIiL1K7LjEAAnkw705Ksg
2FS0SbP6Mnlyr8qhToSY25bpFiWXvS7EnvT3Ucsf19La5kOEf6Ay8ULSZcivgsjIJJ+vjeuJgNmn
tj9M7wl8xIKEpRvlNq0hKi3Zr/om9YFG8jSt7n7hw9QXF0l1ZhLsv7Cv/qzQFJY+LCc7O6veG4bt
yLOZlwiACPWjg2HWG7WqTIrmrEL+dVTUsGazgrYQP3yTXdN01m0ZLBJg/v9/LJ3Hct3IEkS/CBHw
Znu9JS89xQ2ClEh47xr4+neK8xYTjJHEaxrd1VVZmVl828aV91abjkfEBVK79AztT73SoM+0R9/9
NuCXYEpTwztmgrPA612dcgnTTNDHQ+BFJ9dTu7SDhR6qr9lHqsIVKl+eL136Br17QLY58/4NPP2u
RKSkvGSTzg1ilYr1KK+Cg8a5e6Xg2stqUWRS9a15mcRRd1RdKL3NhwTShRvCfw4HMBG69rVzCZLg
z/8/tSxImNjIJSiFq6C7/pbGuMm5pbOyu9SGSKY/9jj1MI4bq2ooznn9NbVqr6rl1A6sq+2+Mkrh
swoW8LJ6Gw70FTu8g9z5ozDR5pSCVfnU7/GmEwjCabZwSUDB62yTae335FEy6emJNJqxR4W1H3vt
X2Wkh9aMqKrgMMfxXluKd9gx7zlxUS5zHy6flahjq6UYzGREYfU1AlSaBBHszgR+2VUoE6rApraA
Bt45f8ICVNSP1bcj8x5zMjDYCPtppBnuLtwiQ/N3XLiHR4Q9BaPsXRIUKOPrHGR1IvRAV7+nbQYf
O1xb1AdRzfA5LsONbUMGYyFVyBSmajmrqth3HlR4t33X9OanIID0JAsJMyjW2FH8VXr+3Pe4tw4Z
GI6Wl3/6mn5dOb6NbojQJ8CCpon2zKqCBFgu73Gp1rFpXH/3Td/uEOEC/eT+4+Bqp9IIbtWsOKLR
cIL7cpKdg7aBUpeFJX6FwE+YKF29yL+2zM6tOxUDyqit7jkvUdKvM1/9ETYXg1vsQNtOfAbl5Buu
eLdqL8oYeHiQgpqeDhJGEyu7wUprHk/ZFDKgYd42BpCz9Hh4Q4/81abJO3bEZ72hFd3WCrRxmT+b
rvg7dsUF7Lrk/eMv+mFIKYy1lvjbMkjuJRakg/E4Tvql9NTZZDsXdJLtzH30GRJXFfBM2biJso6M
SLojOUsJQ2GSw7d2AOvwf66pXUcab9QVK53x3SuL0UbVwnTlAVuadvpoBgN4XUcvaoisbmCcb9Ge
g7C8jpHx0mCEwf35IpVWB+7adfMzQEZnGHtPMsMu0H5Pc9Yw+VOy0N8/SYGpgxCLjSg8ppp1kCdQ
GOrQJcUunLudXhff/tg9IYfdLsz45PZBojZsLZKm3nQYdpLdWj6XF6mf3lePA4B6MhpfHK2xTX9G
CqcoSG9MCGbmir8LE5PjVjwsDeSK0H6GnnUJiWi5S4vOGp8HjEME5WncbBui5wiMR0lxbc4WM09u
OoQYn7Bs4Ack6yagl1eHL1VqP/3iQHHImpqfwAXb0Bw95usSnRoaLkuL6obe18CW0KegEhJnTy1I
k8fBiavL631mWs6e1HYyBijebLShoi1laf0/Rsa3a1rflHTO47Dku6rxGMyVGvcDlUEaJCfmc/xz
lvZPQ15bIDFno1LiJt17IDOY5Su01kRbN9s6CzE8Tq/pMF39RB1ijiVWhLKDoaNve0X3F9tzxu4e
C796D51GP2KBtJnK8JjIzdXax9HBUKDwd4WVMA6F/HMZtM9yYH87pU891oF+qZ+Q+nTSyofM1Ggs
sckVxSaoeD01myGpkangLpNAVU2K8dSk7bHsq0Pexs923cLZ9/c6STm6unviOpSjKnFf9ejVaiyw
jBCi6vxRMRHH1Ib7NPIA51KHJaPXVZkAARCEDH0+ZU5w8/iW2aDdS9mOiewxpugqNfXOgYTUk4WR
NLBT2ZVTCpsDqI0P3modlCvjkVbK0cJ2SCsy7GbghQ/GHzlYiIzXGIjBU1xg8ETmUxYgw6PXqdvl
0fOt97EO79JoOTeVvUcWudHEEka2nMVY7yoP71XbbdOCYWBpC5Di0+lID3MFO5RDM9FbCGOod4wK
KjjOM/9v1OGj8hkbX5nVD1sU+hS0Vxr2eC3uwTGjUb1FdXXn+fmPyI9J1Y911zN3lp6Nxl6ecnIO
AFKMImB6que28Fi0ZCu1olt0jx5UKHZBTj+lXRKQ3Bp6SzxuoQjupYqz6w5ddLdumNNc45wnWYQO
Gk09G9jZd0WUCERxQv1XOOWdwPeZGT1IE6JMmI3C87NACvMlemUA6V6e+Fii57BSPnd6lFBIq/KG
UgEZZvYu12+cag/CCBO0OOPUcxyJgIz4glA7tsc29neyqbKG4mAuXjuVnVy/lzFalWAoeNRL30JB
fJFTO+o0MmGKx/XC7GSx8KLrluE3tmqJVxDn11Ibwf0AKV/enDE8MUKtJXUMSvfil+ZnorSDXaMt
TWCL4j3/Bt6rMn0WpB0/A2QzKJcT7jj+PParV8uVChWSbocRWmi6W0f99ZknUIOqbXq17KSA11v/
CRHlRfAArK13XdieCu7NoJ3+SsFuztlWmfBttcX4wvr4KmiA5PMl9GupOOWFoa49GV7+hbB7L30i
FMdYD1UHQr68rh5N1zKnOBJmOGlOH8xftRHsSwPRJUOZaVKM67azPhHk7uRe63kNeTjGAg2yQKMk
7XzfTc7aWG59eJK1YZ6lb9qxhMJWRQh70Oz0SegE1gzhkrWvSmfvU5K3bb2Tfr2kyLAjcGpO8V+a
d6jMMY8zVkarf6NXxGl/PkRlf6hgfQnzrYuGx565yK4FdF4kr3b3zWeX5zR67YESF8UvamxIXSPv
BCi6HWb1A2PjBzB57dbqUeCW1LKBV6H9SSxoC+2GG+oAKRpohlE1tCNtKFM+CY9V5qecBIkpdxQB
PWOaZMMJGZaLWhZFoHe9+OuoZg2n4o8CgVFExS7ULiHYoUmbwedeThXnJlKH2qF5rNRZS4q7pIRI
K5GSmTK7IM6PsV19+Uv82pLXzgUT3ZiV7KoFU6gYKQaujB2JDGtjFn9LL710CSNAzWSrY4pepzGU
kfDQwMgawP3ksjUq/8WqGPIT9vZ3HjkHCfVGH+w7NLwrgy1Q5c0/K0OrMo2vboYy13T/ZtVwDQz1
Euj3Ajb0RsyIItpbEhnkgRlLdIc2d0+3GoMvHggXRJsys55rv0rVuVzsT20orrAQLq6CMFGOm1K3
f5tOJcNC9My9R0r1i7a0AMAFqHjXsxIq0F4dzkVQcQAL98lvgBJ6eD9/CGR1bb3ELPccoYjtdzGZ
/gLaw4w8epfelmAtCwOt7veHHIBhWMdu92NCGpmaDCBjxPrAXileEpI0OCrRSxqtjlk99Zq9MSUq
hL3aS47qM5uq0ULSUWcTZP2doxePsqtpmx8oZMhp1IENSUxh+u66ZdTX4o3wUqc3c55+GLRxB33t
C8XOUw9HyLb8I1dIMzZEKXsX0n6TGm20AW4dzgXXwoVxUZCoE1jeJpsOMor93SBSAnfc6mN/ZiTV
HSfEZZ9L9VOyNTNyamdePi1buHr2ygDR8+34JH8HD0l+JHAs23E8y1JFAPbSVKyYWoXGe714mbV2
G+cUTt1vWijVlNfkj1wjU0jrrAckRAr1ixBkCCyJLnLX8ylM8DwItSbmIV7grvqCwELyBqusPOod
Gy8TMwBmls4IGGmHCzILgM7YnMjeW7SmOLESgX55vdWIO2KzGQFgLVwcEVA/ZDOmCdQ3xjy+dm3z
JDeE1okLSbuXJNkMflIDsBzmlg2wGoGqKSgRspPcuD/9boEYYR43Q2ib29Q/8aAyKOMNPOTaepPX
mBpa4KxzPHlHCb/6aB3kCdfcuFHkXaZ8/JxwLKTBXcnaPUSMejFH7ATV+KR70zrz6J8E6k4iJTRU
+cG7JCUnh/AWclKWPDtJTjNRBcln8338j9ml7F8/0g5SHEFA5j/ngvRBfls2Kj9kk/BDp0J28v43
Fhtw2jMGWFhhkK7k8wOlI4EwqIyomeNgnlcoCUwCLCQxy+sebD/b0738CHXvPuYlSe4wzsi4h+ja
nIMi/pBr3+m+ZU+0eXXQiX38Q618c/SG0G3jFIOgCwIqWq8xNZ7jpXh0jfpTEvfRMk/uWLw2abZz
VMoMER6ZFHbyKE3y5zzo30CIew9X/qDH91EqIHo3G94i8scjPwyy9ZxTqczqim3FXqJNF7TPskT2
pNGRBuzKSvr62mdbBygzo9UACVnHkqUnG2Vk4i+kLWRBbfCe3frNtPrjDCRbjQgcadlCc1kFFAx8
C+rDV623b1ozwZhmEB3IGjhwe5locwa0/SUD4tCufnERmIMBAUSeIs9W+E0qUNtRagokNbICXY1v
nWtgojLJONCSZkm9sxm/I0+dbCcgX5Tee+fmGyf0vkoKDBlLwnNt6eS51kytOLy1gfeYWtZVWyC6
8cVj2kcYesJj5LQqSgPa075lwcAbOX0h/wF9YBJSj2rrSZfWFh2ycyDZvUja3GBHG413+RTz+Ije
pIT+tPFLvhzbLjXDG2GrAZ75LTYBlCyaGzU9vBmlx+/2oeeMe/bAX2VpupMaST4HL1RizdsCj1PD
HML8wTTK59ZXe50zjqagBORvUXRU6PUsKKvQJO7TBemjxDeaJ16C24hNnVi2IeRYbef0L76tDtIZ
6XMLPDS+0rS6SSQPh5NvptDi5U1rsL9HLMN3iRMeYNHfsAo+xBKI2grL1DerxzKEJILdJh9aevqq
jDdq0Gl3/0hBKzyfsoxvJf0Wo8x3Bhl5XQ138ucA6J71UoAnWtQNTKE763p9kmpkDoKD6lqqh+o0
UAPoXn+eq/QqbFUKafA2zKdOEdgQHzlmXqZsGNp3145FkfCOZRkGE9lWGBSlCm96kL2ZcFb45yps
XkfOXUcHSjYTn8JV4zkDJisIU/LWc2+cBADjOKPkYvAVH6l17FvNVYqA8l9sGEcNsoI5gSOlKczR
JL652StF/FBNuEDWx2rAqqYjMvXoMtWdKNv6DnF+0z7JgYfW3Br1peOR4mT1mUJCXiEK2M+86wLP
jl8diKoDOJ9cSAXCJT5n2XymzOBtYv0wcfVNfBO5iPxS3wjDsNGMozmmWyjKJjGPNPutNLmf+tc0
ae5Nsin57cB6cR3jufCzmwnuDQUQ60TXqi+kppnTvFeNfzIF6dNGTb6Cb/U4jdeXjCJLrl6nb//p
BZMU6arX3HMTAFC3xCJqAezZwqI/6SEYQH+VJRXaiHy+ziTNlO1S0cjjnezEfJQjmgJr6qSbDZVD
xxUDtHiWco6jKhor2b0Sd0j0H2WXlnN5V4PMDTxnuXuFWVqjgnOj6rOcgvs8HO/SMIVQRa8QnmSy
LkFBzAnwBIrHRk4vm4ddYKTLPy2w/gps1hZwtW1gs6F0KfQHnM/mt7QkThl0+nO0CoRgWM/L09T9
1ZTXbjpVQMohbWIXd9PwqcdibJFQytErV8yOggV26XjAcnRpFckNYvrlS4s3iC41DO84o94vkvKr
SspDayN040Zta/KgFElLuWB7iBpcrtOIW9JuRZNAAwBikAMYw0sTS9qUm6zrPzpj2hhEGbpD90sZ
7nMKyJ6oziLOzqjwUIWHSARvyxlw6t+wuHsJQ///J0FPg46qXt6DlelImjyv+pkM+Jvs4l4P3zG+
FWFF0uSboXtG7SWwIHuDUVnHKWpvQmriOgMroSSQIj2t15WOU5Gfniw3ucfz95fcWzIoGkr7QZEM
Lqr/607qTo+xfaH8yqkZZQeM5D+0XZ8bBKJZPMFhpe7OdQh1hBMmpkmh1r4xuOETxPzOiYN/v5sg
HsHxNBi6cb+s61bXV+nUHMzIfUpMoC0LSyo/oMScadkZwY+cqKVFfCcbzQjOAr56afk5uyMAEUgt
ezTEbmhr9hiMyL5PuQFYfsEuZYPK2rdm+wBPyLOWB5fUETXxTrZ47GNh0WBAKoW8ZIxSzIWxfye/
DvaVLcW9C/SJNdILOdTOBrUvQeEFn5HgVVJEyZUleJfvdfuB9EzgaEFZpGQWMFnk2NBJ1gEJZK7B
85Qbk7uKdiHS2eRaMQ/bop/hQXZLxLF38G51lUGgAE2Icv1aa9O+UvXbqOVPTdZiAZgYX87sfmUe
7mC9q/+TNZdgWTrpuRtrPKT6YkOZeHaK5EYBu1l4cj51VhIbV6S0f3G7BPsyHwu3fylrxsja6cmw
vScvG+6CPCx2UY8f2ojv12Ys672POIL4APyrTfGpb8rvZYR8gAKsF6rYRTW6udWSJBHBPAhVGwB9
oypoA9w0wH5NlgCOCzufUU4t/iTgHTzCNfm3wqNLCIOSP7MpJf+ZRWDjcF/fVQiMBLlP2jmg4DHO
4MV4bOzwrcFcsttNDfNGat3/WwwhDiE+RV6bY3WW75d0eUimbF5HoXG1YQ9oHBu5Q9oc5X9WYX8E
n0ubt6bhb+pxeokMuMGkHFtVOmfBsSW5h5J9h9zvxkRCpMNuvREJfc3zki/QLAUWEcleMiJOHO4m
B3/qr8HI9L/Rx1yBtidBvHLMHSYva/IK+Vb1YoM0Sn3QbLQckhA1hnSspBCjxSJ7nARU8GzXeA0L
8+QvL+zUdS49GLMxd179JsxCaT5Rx0mnAU/mjZG7vzqX4F/t5q/+Jwq4n8Y3b/JiwuS1u+4gdYF8
XXjbx1/VfzpDVuYKw1blXja/Y/HQEy4LRSqTNYxv6oPNuEy/W12aUDWeRtw3ZMDkV/LWHd9E7gZ5
eiGjlvRpXJfev7kK90jjd/JwuV105d5Q4vso4vtvecJUMRD0+nWJ6s917bWNCmGkqVZ5+UFaQc3M
OZColvfMK2OvRqOdgFzgUq1NDzWNDUmPuC2DhMYlXVciWsLnTfBRiyC+2LG6T1Ef5/VMA0UEcDyc
0V0QduMZl9ESj6td2Wh3ejswgdHtf5eT1xuILfJ97K5/ku/YM+c6tKq3zCzh1TTJJcI9beVP5Qve
1Lc6Dr+Vz3qZzLmiFzF2zPjJY0QGWbNyfOsc+/XfKDepfFImvvkM8BVpcQcFUSpUr4kudWJuQqS9
m6hEzDzM5xooz7XHzyIE6K5wC8kWTELa9BFn8+881pgYO+Kc1AV2hM2IPq2cKjvPEOQCNVyTBawT
U3wXd8LAj7cIzR8md3mykn9JhEPjeDbdV4f7VkSQ+JzC1YJZiESHMGsjbfXD5dA2/YMsvaZ3GygP
BQsNf+bDn4qzg0mDtLkE0+BKicISg6fpt0dXOOOzg2+K3zigsdqzbHXZd6RCdTtiUkr+3Cr/1lMy
FL47UulV9FSjF1kQedsQmDLgjuF17QmNnMPICYJquNgPkg70ef+gOepRNctVrrDf3qf3QRpHDCmC
8iL3ew+CL09N4g8NgOPoN/vRxFoQvJDOBzUSe072JChDC2WSe1mikDKTRxzLjmBL0CwD0bYaWnlp
kenNU3S0qGYNoz0lsFWYz5OupKFZzupiWapEmU+9WxOYc+1Bs1Hj8tsmIEdFdk4SyMbsDSzeMTcd
nVSOaJqEeKUiyYJ81FKAVfFyNHPm21tXuMmyeyPTx2kHKUKhw9a/4K4PKQFrK3qG9xbMcyP5tLz8
2lbuZ6/bt5zhiEPn/clSnhYrweW762TuBBmBwRivdKYdUY4ngztAuhEVwxkSG5wrk954P5+HVEs3
4xQWW/z40UIwiHWFC+UDCoZ9NQ0fs5/fTw5FGDl1nAz/GtIapsRbG5f2p9hNLUNMkT/lL5IPyxMK
Q0anquxNlJ70QQHvMT9tsK9a+4hbmC0wPQCT32NWSf6U2S9xAzCmpX+acvixRwH7Z2acoKJWLsPX
oy5oMKTIPxgCSHm9PCfQl9k8ztM4+nfuFL65kGoUzTI7VA9jS9TnyRBAIsjlHT0DEME54SkZHZD1
9GoMyTtkjH6JGhbH+nSG7o8nSSgRe6lJvmZQ4ljhyuZFiDz9yJjWzObc+LP1YrXxR8EYilXuoeq1
65chZ3P6QnWqbwyHvfkWG1EX+RU7XXGHRJ72T4MUEiQGOj4tv8Nf7Yy9EvEgClZpS1jNtGjHoLP0
IOsQZNCrq9Q81/7ErY4RVIjracdFh935jrn1PQxAjEPHOkFrBRISCIqOpOmdiWFfJFxgMWF9gCFy
mjErsmjCeMHMlGpDx/sj5iCQdW/rpf4sjRQptFvtVVlcOspEu9MSWJ7JUxWOj3TLydmbA5ZVP+L5
nRbmshe9FdRIxeCUaq/r1UvrsGMWUumCMbptOSHR8Q2mDMRFRhYcv6kS2/e4EMuRsfwbjebfJOUI
OVlrcVz7m1vPkG6RHI0pCAA2cpxsJOD4Sv5zIfdi0Ir1D525ctv6FLUwKNSqzpt9xrUu9qZlmv7x
Zh/C4Y8+0lELWuyTXL1MeGLFRg6n5k+nZMIfOdGKN4igaFbnbY43Ld9js7BCHdFCBLyzag8dB7KL
sncZ0dst7b3BpBodbDGy/IvDFYpoiM3l91/F7OzlIgmYCVQPBdZk7cAFgRMSstGKQZVTl58SnjKd
xvUMOaymwdq4gHuaMXDjJ/3LINwuQPYhMKCmFJds0N/UguAmbJGnWwKS6CnUMXx/whAWsjsHZ3Px
IR0kj0M3PhWZmtdL2bD2hf429cvzmA2U8ETkqcNokK5Ovm5dSh2fHAOC6TPARbt2uznEI5eEzhZb
SnDqSCCpCx2FU5BCvs+sa8x15eRZsomq6VHWyY+as9WNf6B6P2Vt86DXGaZGoGEDxJMux74KT4lx
mb/D3HunaXjEU+bmQLWz2+p9GNy7jPUK6u6GxeWbmiZna1Xx3tJR5xYGo8B6QqpR07eFTHiYdc6X
R+KGw8mAMBsjey2Z7+2xBC+DBNuBcrlec2iMN7uER8XTPYZN8IeBOsTLKN7mQHD435zzCSQQc68e
MjTkhePMkxQbhMhJdsrUr63u3Hw8p3LkyoOfnX0EpHEzNWunhBkTzQPzWOjnZLiZ+x220Gj4HTBQ
1TTPHmJRsQA0sL6kWpnXfdnD09ce2xIlmeonDXOnmeuhKxiZBVuED095eSjgjul9cFiQAOrd8O46
1KNz1AGVaz92Ut3VpQ+M1yJ8i6sHG8kAvK/sYtbNn8zxkQLxnlVsPlRk1W4+ZKCealOn+kfT0imW
58jVzpSXqfiOhtLZyF9XOByuwibJ/tulrYMFqbjDJUEaQzEhR2dQC7qqdPx0kuwt8GzMkzApzp0e
/rVXQCPt/0QZqUVrPU2whjNq4zaYAha13gO5P+Mt/aXZsN2M2sBItTgNCCJifz5r0XxSQ7dHBf1Z
MwelBoUdTaXR1fQwCsKNMaBt6GMWpSxkB3rjH/3Bvm9Lc+2MRgLIgtjZ6LFlKj+MIHxSIVojy8Et
B2JfNpABaxcJ2zO9pGzhYi38W8cEpbLK9z4ZRZkE722gowDxznENV3Bsgkc1RN8upQBmonAxYAAw
n2ZYIanDeKfw6NBEnLwML5pSmrYxPP7522mx9MgR07fMZB25hHF6ofYqpmGlZW74OHkml4uRceCr
6tP2ows+ex8p5SFbFoUGPVQyj/mtwl9nDJJj2oGHUs2edPEbcWoo3UjRS7DIgQZSO7cbo1IvJsFD
UrUK1ZBcmgk6KLlTaelrk/OUkpQWLSP74r/lCD1swcwhTPv3GR1N1OSn2u4PTP48Kq08q6A9xXmy
HWmR4uXhc0PZMS4L4GVg+FCVh+MEPIGQXbw0nByWO63+5jPEOiU2nbOnWW+jSu9LM9zOefj7UWMN
AgLQh7isFS2M+upLzr4eR18i/CejCfht8SHw8+ighRANGUEgrgIO1hf9rG3aId0lM1NCkDWNmcsi
YHm2FFvx8G2b6dnQq5uf+3tzXg4DAlKHFMLoGRMCLo4EpEIPm9koo3LjXuK93z5mQX1c+BdqgsrZ
YRGSoIBySHEFfG64zttqugBWB0ycQzRCr5jmHMrrmxv0KAq7SyF9ZNHz27b4KzhgPXF8b1UD7rXZ
uUySd78fmE3yaBj5tmjaNYs0uvFJOo/RNP7lo8nIDX5Y4sbLn5IRxvRFZ1opqDHFuGIt28oHtPOW
5Q6rwSfNB6XrO6pQ/ZdAZpL+FS34BBZP/cisKNwPYluHhCxx5bty8ILr028jcNCOfOfTsBncHwEY
XOLSr+0/vmj1pP9UEwVQ3jxhoQaXGT3IXHiPss3o75Cb1iwAP2ZGefh2cU6xt4hZL7GKsL2z2A+K
owhWZ++Yz7iEAmT//6YSCj3vqjvPto11LT2dlZdgE6lqTCrcbUn7CO7gx4Tsq6HCS1BawZo7cFeu
3UjMTqJv8cCg1XU0IfDIFlvQ7fY9njVcBCAZ2xF4+XfpaSRTs8TYNEFTfNCoM2ct3BvkIQWeCJqu
78RyiCWWV5HNqLyAbqGLxzFX/rxwrcy0kygIzDsDEHhZ+peUMollszqahVSj0E43PETN9W/V1L4E
Hk3TbNkG2EhU4/S8GMbZw2MdU4cxcL8R8l94PDtpmkR8ui6FxNJY02qg54qPhN7ra1UY347bXMVv
X2yW5BiIWW9CPFDMM+P2/ZLXKYgwBn0a+aZY+ZwXEqlFOT8dM9TMMD3adDol8KZJ/Oy1A6DFHaoX
UtkB84FKvyooalmtnsVtzyjmBxM5sryXRUtcGp93XvCnBK4FnkAVBCfOf9eH8VgZ00HcL6L8sSzL
jZzV3lAncQFK8Yt08ZPkcYvzSw2tKLTbhy7utywgCGZH6hfcUhxWGhw4vGx+6jpEzHIaM5U8OF1N
SzPdib/H72Hl2+HD/gAa/NAV0T7x5iNHY47JhKa4gwcxMRQr+ZvSxZJruKkIVxgbQWCEeFceMDDY
mHCsRVlh1w9NnL2BYv5ujQntjm+aRxlLBYCIn42xnbgvcNbQMFVK8/lO3Dpq6+ogfUc6zRsofJ1o
j5HegAndGjBmnIC3skQ2F4K4rEh4bZTxRS4FPqQ92D18LeQU8js60imoPO4VDeNHgoWaWLkZdbN3
p+kMd1oQdSCLmHILG2ZClhPFr6iIth1iCm+I1rK7U64r4YiKFaU4q8gyl6W7/X12uCthNrhywM8X
woUse4ZaX+xj5ZBrzEprAH3FqyTrLTox+qeZfdio3+OyuBNvdElMxJ9IPIF1XCsbttJgZncFRxtP
/R2BbOX5xGsjuiaNB2ojXHiN6rR7Ai1ONbVxw/DO5LnJTSSfVtafwlVWq6XTk+BBuTDBuNFfc9dn
lCJKtgDZRDbQNoLE4+rmWw08b6GME2tVG0l2Hs77kqnbkJH2NFQKINTSdinxQiR/4UUbnHeXhyRx
zZixrwiQXyUAb3WRvy6RfZUNjj7rmPDx8ok5p1F30BP3WfN5KlF09TL3Gjndpiq7N0ZkijdOgA+C
m7y73fTcZdpqMLtPMAYi6F1ctNIRS7g4fBjxghjI9puK7Mlz/X3b0//oPZzRQjahY7sfOL+98LEu
Qej95Fm8k8eJUfVRrIc8c3iJpwKAdpLBY7uQXFBOTGonxsbGvqXJ0EiL7xWmLTEMdEA3cD04rdab
GjRWw1nliXkf0Hkxs1pYVyPNNLY2117sFRdo9C919wMr8bMNzfRQdOlJlqQ32ERO678OsAjaCdpz
yLRiB1g2puKc4pZebT+BAyU4lA5BhDeYUe+ysefbdoxSRnYYmAwH0kqi9TDem0b3mywnaROC7amH
cqqPY0Bp3Cf3kqGlY7JLEn+fhnbOjJX4NOLJONCApSsPcw2fZhtUXWGlxNAuqHQy3wC+K0Vayt5c
rOy7ZwQfvS0sF6y960YPPp5nlhf8m5R+0HrvgWejUgjBVra1QvNqTbBqexow3NPZxTC1j6nKmF9j
4DPPnDU468yTaZ2DNdqPeMvdD0OEg1KZfJklI8JUYF901mmqtZszmoweHZD8W9fRzI7Knz/KzDgt
qti5mGymmEfJv7X84dSINF2wSaaHmExwryozpgueHqcZd/4h4Qj3FCBN2R0sbzw4WF3JZTXYzI6y
UzPmCtag2SOc6ktIBFN3EI0gAwSIRN6FjjBkKzzT1JBuqyTuVkQ2Au5tqRKcgHxsVrofud0srROP
/2OFJDuNuFkbTd+2GQ4HxIc2zW8yClTD4tQp4+NiTNV2GQZUmQ1Efi510NUX8b13x+alaPt3E3Ol
GVo1jIZnYvUXE7VObouKKYngUtjMHkgy/AzIpyq8m72OESyoX8WbVn5TmoctRpn4g9OtZ+pNuLiH
ZrFRQ3XwWRi/sAoJBXUWXcy4eSjJ8nX89FTv4XPioznWGTRTjvklbuIPNTEBmyw0wpq5x2zJ0mhH
p9MhJwrrrAItmGsSCZLUMo5RU1Am0r5/jaPgz9KWd8sYXxx3OkxWtpNZjouPUrSweEuRwEaev4oi
a4NuFcBe6gxmYizoLzMbWwH1wtg/5PsaemfeqcMusHSdQ1JQ1GGF3UUwvDnLdE2u4uKYErX6kSF+
4kXfIPI1p/AOTscW7O6WdAy2iDPKK6uNrpWzdGvhw9o6Wa1lNqCgM9RA2FPU9Bt9oW9aI6Qh9xtq
Y+twuYcIfZoIpMlS4b6vjfqWeFGywfoXEX5i7HxsfSmEHv1kemZALfo2a8MEPEjPeCvnefUW83Rm
khNuG6xSGOCRYrlhLdE1xE4YOS+mShg0P/t5enCYhwLoAg0NHniJhXyB2z+tdzIpZjvMes5nDaqt
DOkElXqQn9QuwX8PX+8fFvypajZdZoZ48iTRDiLLtcrQRRZtjmAvR9aOtO2gNf4ud6Oz3Yxf4mgd
kSfgcs8FGO6hHWAtGT+4Jepx3qRMrTVDhLCLCgOdgSr5Jmb4UUdAkcE9Tu3T+mGymDapHzqF753T
7x0jemgpapZI/INzONAKH/fKSr/NwP/KFsYg8EiQCvkLI2RQMK/0ZCG+DvOL4XiUanw83Z7egRJK
9Afj6+zG6MYMLCdqwPnMTT9cu7rpcb1C0rqt4THMWKUEmfXX7fIn7LI5D6keA52QhRkwCJk5UO91
/GTWeifIk9ZkO6P5VlDqA1O4TlwRMqssKIBmXKJo5LQnZNpXJxiwUR2XP2ZgPOlGiiOudq7q5dXk
gmEEyDUoAwY/wRMOsWGoGUFouuOD5eGUnrGHaYjHVFbpt48FAn0Vx1vVpXOQpMFguPTa1I0T1lqf
MKVpEVgD0Nt4AFA7YfVycFt1cRibIiPJVac9pDk3axj/mZgRyqkEkABvocuIt06mnTzuLq36wgIP
cHtyiay016PA3EYTOpYWalaQKEZZzM6jq3efMwZhAetMd/ZS1ww3souGeDHfq4wxThkfZ6zHA2uD
pwCkzTQxr/ncX6aGUhpZ30dStyZuh9UNnezF7iwMHMdb7lZqFdQWIpdp3RfGAIylUH/H1snwaOEO
jBtdGT79X9/tUUdHFNssUDipjziOziVF4SwOoyRGM6UXPJm9oXuIscRIKjpqnYEwwWijjRZFZyvq
jyUzlDx0QlvLsuEQOt1A58P8sfFY3xd6ea26FO8yj2TSDrJjLzwHcanSPKgRJRQhCyujZXyfpvlb
MwfssEi/Czb8FNL60rzmCcozE2YL5Ij9grjNnWMGyLrlher3u63/x9yZLEeObOn5Va7VulENB+AY
ZF13wSAZwXmecgNjMknM84y1VtrJTGut9HaS3kGfs6q7MyFGhPquZFaWZZwCgA8Hx8/5hwlxrfwj
nbrnkUZ4QmTsfQynDL09cEivAtaNqfwNeBfYyJmrYGsIUPiqRqh34nkMntTY567+TasB82GA0xRI
wg3kcGrfiRJxHJQrDivTP5vRvDexFyjRws9D1D9KVNbsynt14aGs3CG4VgsNzZOJQAxOtp7YAblb
cRTgoxow9hXmNazbW0NHv7EOT124rDrQetPTn61afywsGmIpXtdDkOYHqV2tPYsiE8/04Q6+D6r3
Q+WtgBiv6xScau1ZlMbN4dY3rJUEuH+AJOa6SuLTRrgrpVs4VVRgwpOB0cnhiAi7foaPiylSd+hQ
S0Db+CCjKxNl4SlWShukS+/UKuvRWbKU90CS3CS1HhzWmvddTMRPz70oyNzV6lWuaIPh3cnQfK5j
jHSLznjQOCf0eru2eeGxj9ZNj52w1X6Gym40L82AHGDUbnhdHDVacKX+jyQGtCTfuBcFegipYT35
kXuBYEKCbB8aJbQEjlOnvcpc7a53tHVjaYdxLq5sF0aN3a21OjlLze646CmUUWr6KFBMdXrOc5rx
Yo/6QzA612PlzpTz6fBRz+WUWR87A1lIWvW3UR+8AcvhAI/LcMP6NNCRcnCVLZp0rU9DuaqV8l3Z
Ru8xSsmSR0BdDOxZX4H+HbtjQzavKOsNHKRd7aCu9YlSCy0WrH+UoZXneEcZHGdyg+A8Bb9lCOzR
Nfh7ZDH+K3a/9NWae6SyaMaE5aO6p7KP2GBTeuDWNjXWgmppVuKqZbO589a/8W00B3vqM5i+wjX8
AYKe1tk8TptA78+RGg5WRoEGizm6AHpy4x7z7zsZsMaA2VrRc1PpDz5uaN1YXlW0yU6yIIBMSslL
R4oJkh1uaMDBMlQ0zIzyFUInZgryZACoy5Fp4qPZq2+lsk0MOI53FCrsmt5JL+zHpoWK1IsAOD70
lUk5W1UYleA2ddYl/RoMHBIIJocqJeg2mcVZJRHXYlinIAR0EvVPYdCeTr19pz4pVmbEKPreR7zf
4KqVG1Af14FHwxLK3Qbe/SOeOsGBmOwXqOsdbFXvSpQcDfvsLcHjhbqCr69MSHZVog4wIr4tcuu9
TwZEwoEG9R41xrH8UYd0vrxyRG7EIwYPTLxu1PcgFoIDLwhAoyHvZ7KwCVmnnuPchdP0gTrSWzqi
VuKk9UlJ7jL05QvOW2dRjWhBEc0QpbrTCddi6qEBaVtloeQ4DadBkH2L5vys5Vpm665CDVar5QPv
4BV+onZhSZ6Fkxoga4nSrYltRWza3yzpfvMd87TxkwZEZpWhhfw5LuTuEw1pP7GgfbogVWY9uPUj
zudxeO5Z9YtfQjUGJgYhmc6JU2tHQPg9jsEUooYR8qNSOheWiW2J192OrUGHnAwytkEDWEX3MBWg
z2RmvkwuhTv8sFUC1Wowk9UqL+tWwcHzc69ovvt9+0PvqRLDXtUP6t656xM6x8Gwrk3ikGmEz/6Y
n9SePXBE6E476birCOrIgfSMN0OjEm/YYXM0Z+4JYNbnwDB4e2endZTc4xJ5X/nGWTqCWFXlK7N1
jkN6OXRjQw5q5bpHMTW0Y+M4w6An5gSBkGEEnQwzN18h8uDFBuRQ8xC8IOLINsf0qa8vjF7eJ0Z5
InoTmJ9ffQfdnygPZfA8iCAGNZUmhqFIstcoi26tsvCPPImdFDj3E6x8wC9gG2TWRA1VTXWqEL4b
gznADwiM5rkg8B1oY/hYBP2Dns1Y2GtHRuZf/1Oil209Dba/tnq4TDKkJmsg2o2sEhZL83M0N7cR
1p1TliPqMGxMCJA9p8HAtDn0lUeqX1CZ0zmxDzWZfT7GuodH7VdOrAujZKNjsQhpJRvNyS4yc7LX
hmVCZnQv/RJcLBmCU46nOdlnauAtoZkDrBZkeSlJoHBeHqrgxGnuRYtEvKo7EGeYOh5EgMYQ+UsO
e5iYB4PTI1LiBt84gKasvvHUy3OThtyrTOWzchuH5sSyqAZiVRRhF4UzlBjhdLuFDRhS9t5Kk0Cq
5pHARjkmxvUAPllMe3F+zgVMfNM/nSvsxeMYEfXQfUE6OT2rcgNRizxhAuLbEKE408VGM442Q9HT
Sc02tl8+6ZP8SEt12gR9RjTLTwQlpjzxKA61wbPXlk9Vnt/0fUO5fWPL+bUuoKAqu3TTQE2YrJkv
XBoTxSH2pRdRj3N97b5ZId9Um8YPokurbs7TgiKkPW3cisr7rHeHvZTP5oCIr2W03xypfePwjL7x
RD8yj+K7Wg5XnJ5YIWnwoJxEs5QGs6y7e09HzleWZ+CxgJVE3o+k6I/oVRwH5H+TeNW0fI9V7xaz
YXOxOpLSGS2aaNpaUn6FsTwdhuggIXNpPvz2t3/++7+8jf8peC+u/1xof6PWcA0wtG3++G3bBRY+
2oFBD9wtuYBd9BxgfQ0C2Rx9L+zU3mdprRzFv1rhi0twZohmXRuTjYhaVVdrXxxcOubaXlmK8mym
3/UaAIOTlKvOiu4ArZ230i1OWNDf9YSzlJZfhL2eIIKlfUhrBtMQafgYsP09mb/N4KoQIf3eFR4n
Jq9GbMUluWpOc1k/haK4CmVKVV5Uj3rHKyRJ26tcp9LIMas8yFr5EGUT5sozb8tspXWUUVrHPYzT
6rAd+oc5aJ4CGV6bGe2PXHqgA2Vx4zQmpEwk4C0XL2FMHhxUFFrKx5CcpkF+s0b31U3petXlY0jF
1kmG094I7osCi1/nzp/jqxq3jZVrm/dhZp+UKdgODbKmWnOcIuhUhRPscXw+d0+ztc1WeuFbPkBc
kniYRhs6J/pR5ptPvjl8m632ImYn6Cnl5jQrsChzYKvE9EgP4qqQvPtc0AuUZFoMoCtzpPReRZda
YULWRFLWbc/rdHg3OxseLMyxyhmYXHT9gqYLwMwX6J2ATz1wnPbRqr0HJ5J3nZPdaF33ZuDrM6Mf
JwZYmLbtfcCTeTQysyVxbM4TCgqodL7T0MFdp7nNhfuj5myJhwi7f/egbLENNxdjwqkQ94Uh02jh
xQe5nsVgLyqO0Yiro7F8mWOqu3J7b737altmwFxYu9eZrOsCpP7adlIcNOrDQVLKCqfuzGurPeFi
yzUM9ZJ5e4VrEbDlxT+Zo517tcMTKVeHHuSo6vKgFwzVINizncWWiCEXz2HZcC5jSlabVvQPke3e
NQgtO96TKgJO0zNICKO+wjQuyUNKM+hM0R8X9RWS57vH0VAX+iKeWIuHzE1fH6SuJxu/bC5oq61c
c/oxekC7dN9Ah5mdX7Sr2OzQ6S1SxOZ9lTCwuWzO0EXP0XHAFdYas/sknYG5+wCpAXUfjq6zx8Nd
bFlZlvr+T/MgadhmE+DmdUkHV3EXUlmu4wi+lmIM0QIrECqAggPC0G+70zkpTx0EchWMtaW+qjD7
6KccKIH53YMm1Avjq0Fzfr2jJPNHS6B/sZ6C4dJSrlyAAlVqM4nuwjXp84BsgAQEDJ+eGF8ootDu
axtbVsxnTPppNOZ+7IZEG5x1hOich2gHtmZ0ekEhO4F1rwC+WDFRTQDcrphhDAp+BWpowGIXcB4U
nUENZA3VnDtzvNtGUveFSqMYcHh/7r7PrbOm7v+n+8TWHvFyr3XWfn1rQL2x+hcDzuM4nQlwl9wx
SRWF609YcmGSlVAJKRS5woeibBLc0j2BaetsqVfpT3dSNW2ADSoWtya68AeqARblCZz1lBIPmj0U
cFS3ucyD654GRWaVJ5F3Wmjt+e6R2JKTWousoxDVUJgi0taA7Q4HT0OAiAYzztnMDq/PCMVTjsW7
r7X1WRfpQVx6+MuAJl7rQCX46lT25KPNZWN/xJl/XPf2OSuSUyMtwdQ5ViTZ3VfeEiytRfgvE2A+
dpTgI4w5gMKOhpA0dZzIamw6dl9C7a6vdt0iVmoY0jZZRDyudTw9MYjVs/aqR31EOeixIfe83bds
MHMREQXmLKKuSg0vguYYqvnQyNshsfZ8+paHMBfBrBxnfbCrlnHC84COBufGcuYsqlM0qSf70pX+
nnfLlnVnLoJUlJeyBi+u0Z+NLxy8Y4Y2OQ2M/iMLp43V+IAAbe90oCe/e3q2XU+tjJ+2GejXHK0j
9UoGKhS503GCNGhM5WcyaE0qB5lpCJ86mj//2JIzFxEmxKUnDFwuWLHEugCFLNXbGTnvJFB09lxk
22pYBA/T0LDwmlkNNGI4Ho7xcYZaRqYkencP25aNYywWRG77tR2o8IBqK1C3at2h6lfKaV2I9HX3
JdS9frFxjMVKcDSMG2aboNBSS6CvqUiDntzzMtz24YtpT9IhRjrA99fKdMOmt91mRNR/7MYXM9yF
s6iayoFzUutnbo2XbpdJbc963TKzxmJmabJpho3H4toNwG/hRoS0zsbAKGb3vW+b10XY10qzS+qJ
ccmRoMD3xVZNt+lSzrQWhAZvfPdl1Bx+NbfGr7vOaQaXt8vsr6ca3Y7WfvaL4YTK+sVIvw1yy76c
53M9fnWhRYD38wnnkIg24ZANp2IAz40NhhU4FaCX/tkI0kddpGsnFt+KSL9R3moKrTLavvtJK4+U
Tcg8o/UrkPMSeM2mY3CcRwV6yNCc6CEOq0G2EK+RJi286h7lkbey9c77pt+zmrZN+OL9AUw8NIJY
+OvGhguY6MjVhNONLbur3VNhqKH4YojE4s0ByTnVOmtiLjRQqpl4ULTZYajCw3Q2fSwSzHdlnuBi
LDKEANeLApodkNAPhL1WY+mc6ihUx6IGa+E5B/EMH0v5CZojhyqT4sju29yyYj4Ttp/idFqm2lRp
tKZlBukIpA4VnqE8bvPqfXDRD8g853D3lbaEBrGIO5VuulaY9v46EjQFzTD+3kfWP7Z7xSLsgOCp
ZxOBTogs8Xlf2rdGqAFujvekr1vOHJ/ntZ8GyQUADH0bky2Uy1B60MnWyvTIxxqDF85Dwitg0s3H
3cO0ZV2KRSDy7VTqTceEVAXqw3WzaoboJpPDnozj87z61bJcRKJIhDQ1BttbIw8FTduAgdpNDnTl
eVgpl6kOxqITZZSYsV/gHP/opuNtrSQHSkO7aBH7zhRHsKkztMzStlnlmXxWVOkC3XfXcC5MzcuO
Jbj/UeHghsREX0Cx3ZSL19Bfam6zZ4dtW1CLYBfqel8gaeatZy849rFwKzAW+scmYRHe8g7jVTlp
3tpGtDwouhNHFV8TLJz2vCe3bbtF9LE7u6a9FhA/aZyCqpkAhNC0xZQjWqXU8tER/dj9KNuOXp/V
8Z8W7xRPUViOTLjl5i9WMl3lSQPbLDxHcnJYOSJ9iqLGPHY+PXAhLqAUHtGZb66Vk1YMLCeLHcTv
wvBI4hTQtubd7hvbMgT6ItVpA+SDwooxnkZaw6DFlZqrjX+p4h0qk9ndl9mySvRF2AmcVso0c7w1
IeGbMMW1hyHP7o9W0eWLraQvos5YWVqBcRfJztzcOFF8WenOc9yHPyDY7pm9LdFAV9//afISTc8G
lCXwFnKzxyERtGcRJmpGYHe7n+GztPPVQyzijYhEUUYju8gIEXw0nZMBzz9LKP0ttFiViBo9YxdA
0zy6R3ENGd+t9KdZq64cnX741G70WvvIUSaJy6TAM2aqDxzqsVpt35RBd4XgNCRiMjbUqTjdQC2m
nITrHUxRmLjRAC0gzaF/zMaZbOiI2UmGe0vyWkByzxJsgTGSSyLjaG6CdZ/GEQFKKn6rRraAH0BJ
1kB/H29UpQao3K92j8uW84u+CJPDZNV+F5lEAOKWWY13OeR5JI/KKyNzbiZezVovwLr733Zfb9tE
L4KZP8ZBR87vrZWhim5YV0DWn1pHC/YEnG1rdRHRYOKVAh1O5PjBVZdwRivpvZeifQiqds9O21Zu
0BdBzUHkwQiM0MFltz0pc+dKUXsN+HQFtiCK1q3Y5/QgqPmk9yq9m+CqalazJ8f+eghtb5Fw6UEz
QgkRDkxDWDJoJMaFeTKnYk/lcdvHL+JVNwY1XimTs47d9K1FY0TpwCmR/d0LYMvo2d4iULWeh+xs
acD3D41LNOM8zGHZMYrQoky4RhAk8EqVeA9bLhZIw5XpmRfiEEHbe889qNX2fwcD21tEtKh2nRIN
HQhvMSo7OVV8EOb6i9LRa0aUCwbcaZqwRA6iFzDh3SujzxRIyDjZfQNfJ1q2p8b+p3CXggobtYpG
rbKyamxIxIblbXKwgLYhR17AFj5OzrgvJf16k+OY++vlwCvVdRuP9rrh0KEkYCkfK+8LZz4J4VjV
t6Mon3c/2devIdzEf71U0hmh1eHEAqzsGWEVWuPW4e5P3lK0t71F6DDKHARuyVstjJMNMLNTpXGK
iVEOWxGAryCmJGl+NYJ+SOn4RhOeVHXpPCkB0IyhTdHHN5zGOeGALQ7yrmPSMYBHdMvYs7a3bZ1F
8Omc0LAaK5JrDOlhQugfMfYqgTfvyWm3je0i7uC83qRaISTqiUxbNfp3mgc3f/fwbtuX7iKsgDXj
dQ61bF0j9DyF4lQ9BNjODWg0ZFCxFQrBZsajeeKBrZ4GXAfoIR9ayDbs2ZZfZ0q2u4g8c2gUOtIx
cm13dQpnwTosmboSr7YZAnlsjnuOOVumyV1EoDyRWtaWhlxHPWa3Rd6xGCCzN06750G2TJS7CC8G
OKqYui1iah6WtiQJykBz9zRtu/dF5Mhrw2oF6lBr1JgulJWdGeMIFyfZuGcdbJsE9Uw/haaoiEHL
NpqznrvgO7Q3dCOw08BdMWD2w1G73v0cn0fWL0KwuwgU5azNcQJXfm0JO9nIGtgEPaRLK0MIGdAp
HTYAkCZWab6PE04okX3Qx+ZbHwzoDlJlVxpEopouvBmh8t33tG3aFgHGHcrYDWTLLenJk1fSrs76
ec+a2/bZi9CA2F7vYy7urnV83hBifi1hWu++bbWqvhrJRVjwWlC8UeHj3kDGWLU1KAejuO9N7zb0
0rvd19iy7JxFcEi1LOi8nG5kDjUtSxFxVOdns7D35FRbhsdZbP3MSZxJt8lpXOolhosLDLipPdNq
qPn7YoCcxX4vMVAP0FCG1g+YC2yhsi1EQGWCyIz6UmLbiPfKnlU1fWAKNILIhpZQokAwcRRIXfmU
ONXJkMKHdPSzcPQuvVnc9rZ96ipfQQ2v+T0zuW0UFnFDQnUd2pTN3XLA6hEo1736afcEblkkziJu
1LnjzlnMR3Mef1BaX5MaA3ioFoSW3ZfY0ta3HfVYP4WOMEhylO25xpzo0O2LTUYd+yiMo4+5rsbV
kLcvo6j7FfRXJFHwAEVg0QTiaKDci3pHfwggpDrcfTPbFuwivPg9LAy6I+xljsPEisM0dC4lcou7
P16ozfXVmlJr7adnHd2yRaJ95PNzsJHqfIYJOa/K8UBUKLM7Ur+e0YrN9T5ZJda0J/XfNouLKFIB
wx7mvnHXQWUeBa4JlxvA3GCt8zT/sfvJrG2LcBFOIl0zisqYvLVEvoDO3RqaPjCjuKVdh1CzVF5U
+F5YEdyHssmP8rk+NTUYLMpBy/TSa99D1r6rn7GWfUXrGaiUhkdZ8lYpF0QNxgWaXuCeJheD4Dw8
jTvcKpPqOjONj7ARt7wXBhTD3JcxRQIfBQygRuOx0RnP0Okv8x5GCqdfWOvvTqlX0ACxvBblzRCj
7Npn692jsCVBtxfxzknNEsoF8inxSK8SAQTIhPm5WwHgrhK8ivIXE+ji7mttexXai+Bnd52Ljwai
NAwwdDxZX3ddc2nAfu7m5pDu2JWnI1Izjw2NfPpNSGH0K/wUnigP5IrinOfpxo6KfenLllVmL+Kl
GdthJhwv2EB3P7aH6EUw2F46HiI89Lr7mbddQn3/p+1TdJrXBSKEvON5OH5p0QXeEMdBoZSn4qPd
19iykO1FyJuyTJYgY4MNvsYN/j3VdVm2m92fvW19qGv+dP8V8sW8sDB5xgahPjDADwpKJSLGgi6B
JW+bPQwaI9nzBts2WotgNsp5Ar8eBxu/FkeVrzExCMgB0zyLTHy9dz/StossIprnuXyY0yDhJTCw
zPrH1FN6Gcg4JYW15xWhVtAXUdNexK8cbGI7pAnDJkDIeiYair4TrHSkmw8mHxoXFNrdT/PZfvrq
UoswhvvmCPadJpLhBPdlHx4HaOoEEbKD2mBsfLRle5T96QvdwgG5pEeGJVGMKpUmpsM+KmGRYakM
TyMskCHhUIJOpZAne27u84G/uDu5iC8Nys5FlSXhxvfHq3IaHvWSgFtA7s7Mo8mJH5XtAO7fObxS
NgjtshslPBMX1bqsgjfD6VbSDE4mYzot0C7HlO9wGofLFAqalqF+Y2lUI6vZePBL/2R0nGddYmla
KT8q9RODbNoYg/PB5juYXD/VBB0Qzw+IVXzXp+5dpN0mGeV1qSeovGvZ82ihIzgYHJX7KrgIRiOF
7Qmx1wd8TuQvukOEdFGVpDZ1IIfofvLcJ2FCeZsQrVIE9njSrhu6/AeG3t+FiLk3WoGk1WTcoE6B
6yT8rqbABUaLHitHvlvGBOwVDyVXfIhQon4rrlyju+wieR7E6VVglhfFZJ4OiPPix8UrA3WECqHf
7l0a1qnWxz9kXmyU8FyYOieFY73UbvIsQBV2mnxJ4wLp00BcT/p45+Fi4Q7zqVv4T7yfNiWBdiWL
/syW2hG2fRbgfajx2FcrzI2Vhm/eVG5UwDLxrcDPoT3oRXGWw1hvkNhD9WmElltlxyNMqjiaH/sJ
5TKmrFNdJShqJOom7M3+RB98xLvQtfKnl1iH0qn4QjAJvvXYNsEvCPBlLZJ1HODj0XmnAcipEga6
LMm9U1jWdXrbuf6FFflrGqfWkZTVRhOgipGnpOHbrH2/v4Bg2x640MRsx/iu9P5BX6Dyl8JVErmL
B5umnSnPAA+uVOfhFmpYBW4JenqgSbqyvjy3EP/YvfIhHHwdAuQiBMRRrxu+C4EWvtqVETQ3oYQ3
oBZwgZvFPIRvRlQel6F44PDpyeop6/E4LitMCfC/MWGEoHjSWxeuA49OTC2u0OH8ZHQmgK/pJCu0
jWnJsyywXsU4nRcqZVHWKAjHwWdv10WNz6kz5c8jdJai8VFCIHVJoxleIpKbCZTxFjWGkWXWVT6e
GDL97BbMvbiaLQfKsot8pnMoQHoXaXAVNPVjGOHSYXfIvmTRxk/c6AALyvOYj2sqCjXKkggdviuT
fKoRiBwVFsTeHqWsOe2KU0cHq40v0Lrl1FEgMl6pnjQNCXjXR2io+mZ3UWACwsqpqdx1MN3pQqrG
kT3gvoXc5zs01gsH1x0kbi30vORlGM3nhfSxQEdWbaXVmlxbScnBuXVvu0A/cYyWUUBaBblPEFEt
yohUQCIC/uwHG8zGvkFIOrbn8rzGjsJEnSBPjfMCrYfYyQZKJeaJUGyGvDkycv8qGYLXDiOWGEWS
PIz8lajFCnuN18RERt3Qr3R0WpMZX/lpMg7BoDyquWlVv19G9kdTT3cD4yqYxLpOLlUbVSpZIcSa
LbA1qLI9uKJbxzW+Uo5oL310eVfGbBwX6J+gA4SwIA+t1kAWNW9x6sXHJnzjBtTyWJvZscEhg9/c
pG1yFKTTTeORZ8nZvsfyjd1/F2nUW1MHZmtH0/4QxYy7tu7eVRnfcN3LOZDXEbPZ4c1UKbW2XLvp
0LcKlTMLDIAKXaZh6k/i0DzWHfFD2cvasO+SLj+HkQ2flpeLgwBq1gUUOPRbiYMA3L8V1BdUCcIS
zb8M+40EzwFwMnJoHrrekMjQQrr3Q+c0FNp0UNnyHr3GZ6ODjmP5KL/OEBpgOWH24X5vlTkogD2E
Iar2wc4QEPbGR6OyLkKwRAeNhh4wTDRAqf6VjgFKrUGKZB/cdXl0m1vueyaLs6Ftv4dDuvaqCI6q
hhVxXblnZSfeswFGctO0L+D30VbLpqecN2dKYm57MefoPL5Ukt1JB+2+lv1GyOpKxhZGML32Yg0a
vbLRuKaAuXaa8a33xyPNDfbElC25mFykz5k5tLAMQbhMscnhwg3XjjBPknC0DwZvfqp8jBIya8+r
e9vFFrlxlcogw04VWG0g1+PoUDpoL7TRng7CM+R//D2565ZkTC7y43bK+k6GE+C1KHoMHOe0B+qc
Bt2bP+9DLn4SgL7KQRb5cdDWnsiDFCgYEpSrqAwvo9i+9dHS4OVVXQxTdmcnARYcg90dtHFNSayG
yQRJe0yzCyM2L/Bq+N5V1o0DngLQy2nu2RvTZiysmPqhxCkvDDaOh4QBsOjLWW82US3fbdleNnD3
YbmcxLr+nJjlXeOAkdr9ilG3/9VjLVJzdwx7IQSY3CCJ7zpreBHCPQtGbc/JZdvHL3LxNndzOskD
CLdOezIs8b1GA99i2e+++y2HFrnIwt2uaeiKhvTaC2cTeXmPKLvV7UuKt938IinGE2HERd1TDgXx
5Wwg94S/HufMcCgvmlClxu3hEPpnnC1986pGFnx2olPTvAUzv/v5VIL7xewsmRfdOIlCZk6IMHZy
MOs4DoHCQE7tYyThcckToz66QJhqs/tyW2BA9pJGkba5aePPGm5CrUcO+bsfXGkDLnnGJYpwdhoe
IA3GF6mWrIviWo2FIjv7AQzmaB2TA0FUOehIeQc7fI1T8zz06fkr4Y0avirlngKWO8h9LyLBbob6
z/rDP/9Cqms+SXZvRTnVAALbxZd/vy8y/vsX9Tf/9ju//sXf1+/F5Wv23ix/6Ze/4XP/uu7ha/v6
yxdHeRu10033Xk+3702Xtv9K+1O/+f/6w7+9f37K/VS+//HbGwkDXNjb9yAq8t/++tHJDyhEutBt
gNc/zZ+6yF+/oZ7ij9/OXrsIivDXf/b+2rR//Oa4vzuuiwqEbTrYG+iKeTW8//UTy7AtgeQC2p62
ri6VF3Ub/vGbafxuWNLzdEeawjERZPrtb03Rff5I/I4Kgyt03XB1h0qz8du/jsH1n+v2z2n5mgop
PnHmy/Vti88r/FwYYDCGsMrA1/rZGKEKloCmKEPnyAYuIgvqrZnd0E7PjKO06H+knn6JdeF55Tco
1Gv3o2+mF8KNw5WTXFHhmSAUUHuzlErvLbYDP5DkRo6DXNi1mockzt+qzDwJPBEfjqi2nMNrurTS
Yp060arOtLfczPC0qSHGVygpJCnyk7UOVckzOOIHNqoysJc6G3mydNbOAj0n4bK6ZzgbULbL6MxJ
6qc+mK+k5qDs/cPOolXT2MaRW5p3MDIR9X+S40fXZOsBIuwQSmPljNGTRevElH5wNLrNq/RbNpVz
X4T6DzxjRzTpjBuhz0g+5gdYwUb3w9gPlxrKaWjlTVeYvSExF8B08HK0Ddyp/SY7fz7xC6Czpt7d
ZqWEBTy2pyAJxErPoTTXpWesjaRocI+FZy3MRl81aOQd8SWaZVlXHMnJCpHNq2Y8OsmUYw6QUKOT
9mQcG/0G6V4HbTpmxhuGNVKOxrFdB9+zVutOPGPqHnma4sTKSwedgIrziHekzTC/Q51/Yq3vD+wu
C1fUMBEmsysF//Cfw6J8T4WFWrFMftQRQkmGbozHXmuQ5zZkrpkfRt/pag2Hjk87CCrTex2O7VWb
xtUKx8xj3Y38s7qN5Ak7ACM6BKYOQSIoPDuMOb3Tuj/j5H8o3lxEbzVCFR/tMpr8EoC2/tb/hzHH
3Rlt/vd/+8//87//1//1X/7Hz/FG/cmfkcb7XVoescFWkYNwosgrf0YaTf7OxncNz3FRJHLx/SIZ
+CvUSPG77iLj4ulSkM5ztP63UGOJ302JXK9r2aYwLce2/0Oh5td3ubQcAh2zbxPzdL5ads2TSvq1
X+aYMWTDtOkhcKItKLAV7jEOR5k7PE9lbR5zPOzvCvdoHPJvZjxoGHe3AGpQE5sux6kczou53Mdg
WHSCuBtpmYYwpWE4cDq9JdYHt6ayRcuOJCYrObp3XY4tWntdhZN+UyAMUkSTgXvQYMbrHPvcc6/q
tU1e19rKQ2jtEIUa97BVXlRBbIrDn14pf8XsX+jqKpX69xDNzdmkZyYvCoNZQgaVGf8lVHe2E+Mu
QKmmlxqmuFHnrYOguAhKa75AUhxMCSzuSkfYLUJS9jJLkcjtpRhXqUyG4zGdBLKXRnEZK52quTFb
bJnwvMhRB78Lo+y7V9tXqTVeW3VUo6ExOZRi0mskvMUteldrPOQmLB5joAdQxK8Gf5Sw0VOq7EqD
zMiD8yaeOQ1Hsfmgi/x0Lh1CN9pQJwGeUedCKUaZqcDpdX5owry/aqPqyNXN6Ng3OX2WnozR+iLZ
s4K0Ru/MOGzMLrs3u3neg0z+5G/9MpQIhbvCkuwU9Z+zSIqLStKA1hM0gEpeKMhcyZU+9/Wln7vy
aHoZWj28jE0vO0pK9AeCUrPuEk0e5vIB9azisqtfy3S0jtG/FChNn/q89R8KH+CjI6rqxKxwZ/Bp
4p6MJYWFZgi7oznFijma9GadUk1xtME+NUcCI+KfJ/2cU+zqM1gWovTOTTGgeKz+8bzAO6bKTfGN
bbNnPX0C+38dBE8IjwRCWpZJdrGobCFFavttgCzLn5fWqbOY5Ld4YD2FDsIRNQ57aWrdG15gPrjU
D0RGRUjHjBn0Hk+TNTpCfb5X3ySxHx7LUNzuWfFEquWKlx4LnjQYHTbes7+ueAshiGywi+IgDOsf
vZ62sGAjPNojCk/zJE6nUl77uciv6zo0cYwvgqsyaT70yh+uOrvZpElLjTXzYny7au+21Iv6IrO9
b/ytve6mqb5InPB7MefNhRgb82juEZQGsIHgjGtpF0URHP77rhlMVrIXp/lRWo3h3WjQQ7Xr7tyy
NNzUhnMzjOR1UCN/Lws6txY6r/59jubLy+xMJlqUZFTz6CfHQ2kgfeBW0XGCEylKk7eOXSP2MeZ4
E2YqT6FkM0blZdjkP2hjPaTuKPDw64I9XVnpub/GFDJR2+QdTgLpoEtn6vbigJW5MJ5G8OMHYoiR
XxptJENbD9NBA+CBiVaaQHoQtwVjXeAL6oNFJo+49BMKF0F7HhWWvtKEbZ5PpfjmZt5K+n12Ucq3
2rGiCz/MjJVVIEo7DfNRHHnORdog6NUJzTjsS46ioFJXkrLZoR3STFWrbzb8l3FIkZeYuzNwbxpQ
mmSd5AMVGX1qsIDCDdOuEFkOZ4pNcUlVUohzVCCNsy7t7kPNOHAQwEHsV966sfvQcx4yEu1bpSOa
WRaGi2hp/FC3+jooq1OzO8LFFwi9NBDektllh5PjMB3VYUxtP6xvqXZeRBgJHeLPdWbhcbjSTPSU
mtswG25Kb0YDEj8kKGrpoeWbRybiHWkcM2XpXRIGT5o/HgpK+hp2dYC1kdIIxEOT1HeOuPs/PJ3X
cuNI022fCBEwVTC3hKGVo3zfIKRuCd4UPPD0/+J8J86NpntMDyUSVZk7d+4F7KT28ZsC3cbflxIg
6ktIJZU9fTXrta+G/bhxVvSFsTxU6e80Z+LNIPzVqYydzuF23jzj0dW0/AjXzQO2WVvHmdAmJHg5
3HX1sERpaRV+3vQ1afp3pu7mV1k8QEIatseY/FiSuW/xHtVkU4PWvAgOawPeUIaYSwoaiv5qhkYy
02jqyb51ta+50r0I/fOhoPh8yNv6/32Rpg6VRzoPTWs2B2eqtg/TY8MfXFWwCAYcYkvKwEtEcqVv
n8PRS9sHZ03yvaUMeTGaHjupqh+lNNz9PMqM9Jc2fnRdS/Ohg/fv4HN+09J1/81e7htlJCvbvO81
I3347wuUd7FfVn7KCVQNC/MSeOw4IdqeoOOQP6DyqzZmtJPebsaGIKR2KcSPKN7bhhWKnVm1R4Ae
yb82Lj9zb2z+ZBK/gFY2grjgjJAeQdCZO4H1rTP7Mooa8i0Mo6U2qpe+0wh5o6S/OIDXS+G8pPr0
KcYWnOVkm68Vwzh2y86Ot0yPgzaML9lEQJCtxHuh2ihLhi1SmaX2Skv6VwLp3xjLOHvRbV3YqjR9
3LikPG+QT50ctodpILsxWZp7NdaEJ0gLFkVHZq9lukdv2lwIT3L1ywxn0OZaaTSurfncDSt2OD5D
ryIml9Ixmz+xAmSxGvmjZcneT7SJffqaFG8Bhvy/3/W528r//QM6hBinPdlfqcZAoLc0hhG3L6Z2
rywkRs4OKYL09oyrrM1OpVM/jU32aEI0fkjMUV2UgN2l6tR792IGf4UXkk4Vh9hNT40k/X8ge9Rv
WIz0xUISgdWbJHvpDEWRWObOdwSIyf99kTaxZhYhLf44MXcY1AgX/v9/6c2YhNuGbF9P8eZMrIcl
ZjF/xITjH3Jeip/VqcnETcWXQiCBeyVkLsc0gCim+lOu8w2aSTuChRpj4D3iLTOetGz4cSocfktW
EM28dg9OpewzqRcaAd3GxVCG+WUDlkXN+86UG+/MYZN9JHgAyCbTC8I4hTyJHFrw7Xd1OsZBK9bl
cbRkpOVT/+RamXHJJ3nX8Mc/DUqc+2wYjlmh42ItVkJf5QZddWzMg+Hlv31lmrdbmbxxJd9JY3xu
mQ36tRDrR7vphm/GYBfK2Kaq0HVmseQQD6fJKIaT4U4rOHgChwkLhDu3zdc+X1zmKjAOFnLOS6/9
JL36x+j678yc+4cU6E5gSKY1mqmXJ8U0B9Z7ZT4lfX1ql264Fhmxkna3Z1movxbwJ/vBu5ZJe60t
AUHQa4bHKdGHx25N+fHGZnzIiVg9ZbdZQ5u4oSNy40Qqbu3jHfjbcAlflvyWbcLEUW9O+mpUNNjj
tCsnGBBSAg7T7NlfhEPwszMn6Uc5eeufqLOG+kVOgx5uVqOFw+23RVVQum+uc/XW7Gcaefeqbdsb
UNGObiqe9aldz/99GR3H3BuNKt+swduCmkb8snTQrbsRplvieGovbk6wabEoLGYB9gM4wG2FK/7S
Xau527SBgtzObqi8WoT2XOsH3uXEXzsxXU1nbU4d5qud2KrpquUJAeNe+Q5ld7w2JARdHUb4QYaf
8waVzXeTSNVxi3V5XgsmLYx1S45+S5znblr2a8p17Y2sUzIQYjqq3X753+//+5Vb4xR2DZiKzZg8
lnOWQTXhW4MbWV468U5k3vRl5P0Qui7IN95SLKzmRbaiCtqsWKKK4iWIAUodLEVbwNPBvlNhQEY3
Fi1qrY2mgssoqnImd3G5zpduLbp9Yq/yfy3Cxo65W5pwofQlJJbNvKPS6XDqVm8qrp0nbdmcJ9JR
5O2m+/ff96kn7XHMSeRm4QHGT98BYM+c7mmbMHELle4Nk0QtNbfWK3IFTWQ9klZe9g/efEJ9U1FW
lmT/OW59meArVi2Zipqqmoup1xyw60w0HMj6l1ipzTeyKQf8kcZRQiSyj/rPzMu21DMUqdW08HaR
shasYcXZTmx7l/Fopy9b11y40qZrDs1iX4Hn3rGF+NQukFNzfa6PqarptDZr3DPPue9avX0a3OTc
Y5y6ZJUdbnnSflYTsJoptMzpda1b9yQWt4sGV1ZR0yhuYtcq752bJY/MLmiow/rs0dXd8TQ216T+
IbHafsfqXAfmspSPndm2AYmC/bMmU3S8JfmnS5L6//vXq86E4QgVfdf18/dobNlFKVM9ZwVr4Gs2
XWCfd8+QlW/+ZRnQhTbR6DZPOiUpOSikHCN8E1T2kOfb8qDIY8xACNbcKu1a9X8xu/+z5iZ9seQ8
hekN3KJGeerX6b6bOsUEtCV2tSwamH5cXfSJZBkrkOTOZ0a0+I7NFugj9fRYo2act1YnlK2p96XV
XQUX6YkSZb43+4bkCMJTda+FA8WeXQq8cbcUFgv7z7nw81SQQZYnx9kkmtTJKBHbbcgiWKDWPHp+
49ARs7KNVYh8cVBDpl92d8QiFa/rMN31U/PUGxoPy9xvHBYWRgLU/kYVb7mRyEtPS0gmM2F3sjef
7dx6s/jUn/nZTRs4e1wHfl4OZyXWDDA3JA+SXlt9H6/rnZUPQBalQXTzNn17/DlJMoWwkmCWsBu3
VVoVwiKIBjWRMbObCW+6W20t9HRad2espovdOXmYDcsabu1KPi0Fs9i0oNZz+yBGEY3OUB96eTOa
KywovTxZHixEjzX9+zG5ZqMRR6anUcTWTDZZHDy3CJIMEB70Ut+5bZ88lczJfalkT71H7PL4vCQ3
pyswj1y3oqk8xXp6YU2zB1tf0SkUeuBtilugmLSdvq5/9ELPr1a113oSe5ornatzMnVWscyGlzKm
85Pa+mhprZZYaxbZMVWc7OxWs+l7L0XhTGd2YaTNbdiZS9CdVaZPYUaUOj1oUJtT7ZP/+Mws2zto
mxGxTDMEtjf+kYzliQ8tf8aVabVNitlCYdYtYx2ZIlE7rw5YX5J+NujbYSn/bR47ReQcXGpre0kT
bL+qcadgmTjDhmU5ZGt5GdfC7ys+ls7Kp929jWbjfH4xxh5h1vt0uFt2CKQmsAfhHohRf89vAbwT
6jA0r9u+cMe8u/vTWR7pvcTNcx9+IoBwSs7ajqS+KtrK9cdbcTvMs+5XuvHGlGn28zzrzkS33426
+2TOpNmbFjjBMq/ukoLdgs54dQaLhCLcEnvV5w+5AfotM+3fkUMkTM2JRYSOam01PmviPG9xwB/Z
Sm6UaOQYre12slwtjkA1Qt0R20nZw3zrTafLWs6PffF3trv7jBDch7X41vTc3VPXLc9Vrf/RX0c+
9wcwoaWfbligPdaToU3xiVXb5S6ezAA7FpvqDpx0bMYPo1yai7uSdSfy7dt110NvqzgkLcQN7CyR
p8Wow7UtV2QGWii2A8tWFhFOkyVMB+tqrDRoBSG0a4l7pSJhneNyOM4p1CJQwETslrV+nxfuHZjv
F+lNKrKVdS/bUZ1KBMMRqkpodQs7ORPQwdpAaazXc5IMy8XhqNdtxR7bTAT9uv7kWbE3E7kcxYAC
rmM/UI7XnXuLpTBFMZlbWnNE5SM7UTyuS7tFE9voAQjqnxzW1bgqGek3xk794pglTufB/JOA9t4p
lcIyyTlOE/BCzEt3/Wq4J7hcfjFNzkHfZlLb7MQGBOGcWfp6SQq+25g0/dbqXZgRxUSPm3eEd+Yg
JbpTxbB9T2zza63FHuGR5Jfnen/VimQGdggIx62+543ZSH+zXNspWtOyFjvdK8bjrSfKNdXsZt3h
zc95SAoNBJqhRbObMuLE2+oDs9V2lhG3O4PL207iK/SR7Wwr2CSyXQ4EVE27dNSbveNpwI5rSJDO
tsP9VJ3L3iJr3ZvBpI31b4a2ELQ6Xo1h0RgSuZdGKzduA+scw714qlv7iaJKN7XmyxXu00IHR4Ld
+9Y4T3lvJ8RqyCQgNbDery7ViEuy+5aL+q4vEWKrHiNAPdNMbXLbb4psHmswLumk/jbezNVIQ8Vn
coUVMDYA7rsWWwcukcwZizubMJOQMshqvCFwq7GlWC6XQzosf5UubA4EdSycpA+2toKW5d7LvCIS
bKr/6Ya8JmuDW36jxLatRAQutKQQbRWvm0FxpxvBYimwn5ZOmDLjqi2NTd9oGkKBN46IusgDN6+O
002PiO20gydEgm2T8ifZDgToWt0ZeawfAHOdi6kQx3XmPZPdahwsXYI3libbbEl9sgb5iSjAkG2D
br8UexjnYwTO8FiaTuWzTQzwKa78WWwj1nfMgjIurnVjh+34Xtg39vrc9JG7ySc3pkxOqOP8xYRd
6JqERi8yo1VWRJERyuzjmxpZDu4xTNyECJM1TL8mzNavehDSg5Hlt9jbHZNCwulTMfnM9cJaA6Q6
u8vBIP6dlRZadNrnoHPXzh/1jvdgzT4IW0inCYBqDNlh1JhmTfjkrZQsx5YKfVm26qhZ/dH15k/A
bUUif9asAhVJvkUOIMYtj00nABbbz86W0sLMOetWExvzFvtZre1GKp3N4yjfS5NAZdmAACpcDKo6
9SsJRv6sMsjSqxdHdi72JsLC1WnXpyS/BQRCFgwqmyPBrHNSrmPOsjkL0zG/SwSLImkRY1ic0YUl
SCdIHE2YkOTuDw0ZG0nP3W1rw7Ho6VnaRnCPCdIArWUsSDy0Q73uXN+GIX0wY3k0UAFtO0WBZNyQ
uSo+5XiNW5mWr7PhRF2/db6L2x/qBfDZOcXIug07Q8cQ0fV70yANba74qS+VF9AU9GekIWBQNKET
B2lmmk0kC0R7ATQHIBDAWWN5Xz0ueKBRz87YkS7o0qKRBhqsLV4HV9+4Ukz7sgnoxbo1DiF57OQO
j+YaSsra2eCpcFuXuCBi//FiQmjMpikob59Ku66W0AVYaVbTWZjlHxJGh6ipNV6BhERb3gxfogkI
PQFEaT8PqyEi4ZLP2ruk8rLCZ/ZbmMrbgcZsQ5h9MFsugb0VCSf5uy3Tb11zxoCYxZdqdZ6HUb2l
9RjfdqTbkCYpkCvvsNwc45A0vqaZCVcDDlTuhwik7cEdZucAO5MbE/9tmEv920T6ClRnJGw638o6
nWlEIornAXsvxamNd9LT7oqB3mGjDtrVpUvipluAgRo2X2butFtAigtOBw7/hF5rASNiuhjSHCMJ
hgXuT1Wri5vDNUgxxpUsF1K6OfVdpVv+OtZmYGhjwwXkaKcp5YxzhcEzRG5qv6QFFL/S5Bt0ND+2
uFOrLAndvGcfsYBfWOj8N9r0ann5wEosz5XcILMZPdkwFa2uIqs9kTbx9I52IPBqlxVzzRucT6cm
xtG5UVZf+qq57wkn5Ei3JiYQ/N/JjNtCuWxhpSf3VPrIgYKjfQYWOw5N5lccfPPGTTjIQ2sh4LTt
0qLr9vwfBptWNg1Eu36C0nnUW9QVlq8g8tXyqV+Xh9QtTpnUR5odU4XUm2us7UsiC3YtmX52PJ4Z
EkiONKgWbtaSpSkyUuQZp0SGvYl7ZPyQdvbFM1wo2wl3CR8lpciQlqIjdhuVhH6vP2kWcY5bl7cc
P4l9Igy3ATCbCNgXbn0mf7Q+SyfGYgBTM+hm75BsojvM4wDKPR9v5n9aMRM3IAnSOET1DsBosuzw
1pQnMahPxftzt1jjsZDpMdbqZp9pKSlfBRCFtcpPHbbhxFCfw9KtJ2PQCnaLKh56HYSTZpxoI9c3
qxOSAHQD7hHtJWEXhLZPifZIe5kdCgJ8AEWzjzQ5ISkUxr1ZF8fGW6ddh80Wykf5uNiPBRjD3dgP
v4m94IWz03tpJsEo528s0vc0B4HehpS9957L5ZdOzVevGyNEGuueQmO3rA1T/7t0FB+9ar+cG3sE
5+Qcy93Wh3nq/F1W/haW7oNrrzBjCWhfOant5mVU8i/V2LWg9+Rin0r7J+4PRJjIz5YPeG+J0E2m
t17GQPIS56IqNVAp8E2qpX5hxGPsnP6GVVmVv+gbEc2x85mvBdQtIrcGmf8AQbiyKn8h+92O6/s2
luG0lsjKXs74bdpNLbKk/Zcts+/+BotwkhzjeNyg19bX9a+z8DxV5fIOsdH2KRlehp62Ra5Hcy0N
ny4e+COu9py6bGeTwrhjKfpfKhb0ROMFCYzPHec4zgwIPHHtz1pKjKbNi8xXeL49l9Cg7GBdR8Of
SPYIEE1Uob8ODUENUr89GNmDeJyaugUIjJd7KuNpZ+XlC0DuB616yuOWynbu2Kzychnl7iThK+vP
ZVG/lY6GlLy0910R935HyjilH23FqHXWTmeXP0jiATjF8EZUFPJvNd0uP8G5Mj3HddHdSVM7pMYI
wAPLERfJxAwF90k0aqXpT7I5zT3UN3LRf73MhqDHrBZrfeDMPXun/aHvFjYlVcFQU7AfAOado4ON
t8Gz2ctYxDe1zhJ16TfjpNCaXfHg/O3lTWmxB3FMkeWDNStC3E863APqUo28eyxr9yNV7DGfmcHV
3C7Q48g7UyWleekt8X1WNT8Ddht76e80fYnyWb4N6Oe8nrbbldZs74oidjmq484ncRICaJPcx+zn
hzoH2FOLpzZI2Z1oxjtMqbBs+G+H1Yz4bqtL3RhkoKo/c6wRE0AMlt6bgERE+TPryAl68RXTnlKc
Lx8t/SmuPxsVg+FyGPeiOsxo5WD+Kvhf2XLXoYX7iU1T3lgbs2RzPVd9rGFPhEFpwTGqYy07SXt+
F/N09py13WlNmkVpgQSsrOG63tYJNGNI/JwA/N3ApPzST6/c5cmhb4DPZFgAh++hz17tRRRXvaa/
SpLiTfU4gTYT6lCOgR3TOrUqMWV5z8+kTBeAn+uSRQ4uEE6J8S0l08SPJ2Kn5jXbb+mX6NBTx64o
/JUlAMCAb04NJsGMcdwz1+dDZvbqYtlWUEmg1FNoZ8MMR9X0LSSQXZl4dlB36TNgNU6sNp92/Lzd
Z8cp//UuA3BVbh856GK7IEnVmc9uc8LuzeE5OJfFzD8WtmOyoXseCFoLANNGTaa0R7FBSiNZvQ+I
7Lv25jidu6a+QgW0fK934YjBxuMp9deJxMN0WdjPvy2o9BYSQdNUkdY2K4X6TCdYEDu9rbeIHT5Y
liPIvm/Sk2ezf1QZM0k4+skeX52mmSOjAFwGOpPDM/FQFlyKpQlgXgfIkRMrjxSSCmETnzMj40Bx
/Iq4BQaq/YnFB8iZ7ICxL96tLMJsQntXDknxhcnijTubAb6d3yH12DdetVezdu7LcUrOeCNmQmRo
EeoSL6t2Z43gEImFTiZ3p9oFQF7nhG3sRnVVY+gC+2vjwCISjLyGMf4onfRWMce/CbLMbHLPT2SI
dhoni6RS1Y2napIfjdi4iwqx+D28X8ifLQVATqWOfMYibLQaHU6bJxg+ZkjIIR+EabuuDeIzdeyn
7VD784o9f4qBX6sryBwWq2T8IXp0S/vOyMSNgliglVmoWFsNeqKd2TaYJZLETN426yj68LdU3Vvh
trg+sNj3SEf+4pr9fs7ax7rEHJgNVZDFOZ3FRHUCs/A8TfmLTSo+NamPnx0qpS7jaGBeF01Ab2/9
k1XYaWSaE1WcxaRvnmHLAummHGExwruR8kyYkYGZ18w8BR67xoOHJQchmd5hJhphLT2whIc6lrNe
Y64NAzQ0mZpDF/JHcbFwITe1ynydBcrFmQDgLaw2MezdFUiru5j4WZ9ltjmeQCFOZQTyOVi99zR1
nhzgg4cGSQJZAuy2OTcUmTm72N6MZc4wnzFAJKdKY1IpyuTFoxkLpLTxDKxd6AmGfJC3TRjGgE9L
a9oluEd4foU/6b0Dt6ouA51jHjfmstdSZNyiR2kkd3R5bOGtJUt83RzStC32vEgEw9qBXO0Z2fau
RVWPIQjNz+hTcsU690qexh/bHH45GhyfQxKwJ5LWzquMD7jTCIUDhJM8PxsOc+XF2FmZiZSkv6yO
sU81pAB7FUXkluNnuU0XYBTxw7wSWLd6F4TQmqtqi4OG60oAmo3j7QQ1tC2NfSubX3sy2dDTdAgM
8FqJM72SIsNOnlOK3XDjFOKhPaYu1SsT0R1mNndvF8QWm9XJ0LZDKbPfxOIW1jMkuNggsDTndMpo
xZZ0sA9b2y90rjz8qgLFYG3tSNfBLCV+nM34e+qYlzkNMlptYwkok22FlTD/yfU6JBJc27lSDady
K87sRFahzcfhtIzLqdmEeWLLlcW2mC0XopIcJ6FIIbSBnJgvnI88aDrDF3bZfBS/GX6xPfVHVfNK
1uEvDji85AT+IvuOrylPhjRuW+fmat6ZFujOoCnkn5LJ9FtaqUfVV+NuNnSxzxEuQ5UvILatCfcK
UUbFkjEidDhoCse8TxrjVht/Skurj9NjPBT5fkXj2i1D90LFL7io7Yl3g9gclrr1YysciwET5Kak
1u4T3Xso5AJNbrs49JJAXzx8Qulvw2SpNz0kA0vb9d0gnmuhzg703v/+umyKKqZPg67r3jU4LoEU
BFQNjI80nK4nuXb23qtLOG/5U1FUDiUT01GmLOHsYj01vEGLtvOGJO9WLkOxJsdrkTNKH7HldB6U
KjtpbH+Is+LUV+9UUPV5nKdTJfQlsBmi8vDmwJi0Y6O2L9YjwVzot7WuHUMcUjRF9VH0zIEL856O
Xk3eXUnzaNjJ35QUnzXVljC2sR9k3HvB2BlZxBQb6FfqYlhrBZ/IikJF/NByB72Bgo8U0mhPyv7I
E1h7yCzcZeMmH5ak3NuCHzpRKpHXSUQz+zmtEIRsp23Cm/nMG2qIyiM3+YodpHe1lyGO4SN7QHZW
F0s1HSrRP2X3w+oLUhqEnixhquihSPOvfxiD24Ab1bb9CNceciYmiDybA5d577F7aYu0vTNb71iU
XReUIyFlfJo4TL6msn50FzH79TTTbHX08oXN04aECYOKJ6XoU9waNVlcMlV32Pe0y+x+KAAYF7MA
XsR6QQkYZXwoZ3wcnv2v6msHskP/lXjPKZxGyPa2eyo7W7+TevW2dXwuM+nO+DPS6V4AJ087FI5e
H/WP3KzeNGkeyrZt9t7AxLd9FNRd/tzMLDnEzb+iDlJlv/calpSBykO48mS225m13/xCCFqSjt+J
TCjkYnyKWcqvyFD/V61+7nUgkW27pTGfztw/l7K2h0AvOKuzvvPxW/9ibU+PabklIVMPX3ntDQFF
hoOUh0U1ZZiM82Onx/nOsastchaNpMEuZuFs7vBaL4wycQBY8qEeVu1rLZDI3IR6qqhk8rR4+8zl
uGdArJ+KLptOaZfEobUs4Qio13S8UzUaLFRCDaeSf7frm/Edqoe2DfeY4KK2Ini2JvswcBOlo0nX
NrhlFGHDpenVBaEXhavXTwYWHYiMNZHE9jygOGlRhzMfN72VhiL17gZc8gCOky3IqmrX944i10KD
P+V+KkaM52F1jpakvWpNckiavAlhKv8S8fhorCnGeSxsuuoP+cacrZkVz8ZWhshnFkRRI91tplRH
5vX+Nm8LP0QiacAGRkN3bovlD8cVJIXSfKo99rb0oiiispEWUSqkYfd9cQ+siJc6RKPMD7PM2CW3
KQMsHbnXjrna81v07lACLVuKS17hT0dJiIP+dc1ttrjL79VISE8Y5Z2Fkhdgc8IthUbsTzdVViv6
DXF/tziEKKdyfdWbaO0YzRWsLrP0RbifG/Y1lkNQFN+EvKR+m9pMYmnpUsWmTbHC+04ZXRQZjojS
aXnQl6dUGx6ZG+PpV/lXtrkPHrITEk2CWmsyex6bK1tRd/1YsDykK8wnJcqprX8vS/4IIEcPZjo+
jMW0g7rV7lLCYeGfj3eboA5NvO5e1/Szno8nh/jPQPPM6qLJ+B6n1NVKk31T2JRd9vYx8kazuKDv
vA/n1st24ai0cSc0y7mr7SkLMG10gXFrVYe+eBuG7V6BfWoaNClz7l617dSP6RvHRA8i0gwHRoin
us8KyqRRAGHlsMpG15+7OyG8E5jU6bGHUaLqFSR6+5lp1iUrK3is6QzqKK9PQnXncc29o104/5TI
8cMZFLoVWvkOkp/uYxABk56M77a50qkq7t8bNsYHjYYlL8ZfQ7DJsdaRxSFXzKwrwJR2gQ9rmrhK
eSkdkt3WLUb8bcdD01cHMu45k7BtHeh//Riv2S5drD6coa0zq2SXlimJ2omseZR6eXA774vibNvN
dusxJakwG1F07RLFPWBsehtVwmGsp5GJqdtAoddtNwrzp7QzjQVB/IWd9zmrm/fsppzi/K5DQfc0
Ysqr8cFwGbHr6lQj95SjPXa2sbcXbJDpRlICSF78Wt7JQkZCbtTOvejeEzZkeCEJZarjHteNVHqJ
DyaTEKLyIj5myRzAP8roL6jPKm9I8VrKg5Ue3BKrYqW0vw3R5bvGbPcLIVuIOzGdADeawlW/m+fm
wUD2jLPa88dGthHpb8U5c7M33vwa9QsEqzmJ6yxtVu4JtkIlhwSL9YH2I4hjTt68KQmJX8p0z3CU
tIA8JmpPQXKdMx5SUZ2r+U6O2AHs7afKjDvO4zVQmDN5Bv4QXfc+yM2P3Rvye6S3HIwcWrUiHmeu
qADTZ1ckbeC29V+3Ypm5FSKYCITfqRUjUmHdKy1/moatjbw5Y+woUCFLiJF7JJ5K137jvrYfUWQN
5ewrxqWlRiE9oAgbE4zQyt/6WN67egWmFoR4V3FzDCn8C3Ca3X4lfcVc8EOZMTt+lFCXXM55MNhJ
RAf3YlTu1zaWP4xg8t2g1cRvDiWkE+NEHwXjfob9qSf1P9XZL87CErvDAiMpS/0+Tb88gRUhGyG5
bpDEOIaS8ZDD+3UNZLmtah+QwadVqn1XVnh7rBijawGC7Ge0zMipe7EfbINphTsKf3TzYmeiIjL7
QYzwdJKOCq8O89vjKpTibUNSgzcYsiXAHTrF/gCpjM99/2onMwi3lNNbMV3X5vgpNw3cVrfiVLjf
nbVc0lu76uGgDp1xOzR6d4bw/ZspC8jyPETbcO7T+D5tsUxjcflXj82eeeYnhRkWpRm0qqhrKsge
NU09LXn+ndy0Aq4j4IU4moK4U0xevHszo2/F9sPcp9iq0Fsy1ri39r1AZtRjUUdgyDUUjjEcLW/1
60HgUTCb6iCm97jLWBwv7FuKzcwd5NWHEu7rklGWVgyQCECbgpgoXVbZzUthz9eG1IqwHboVrLD6
XD3GUe2qLTvLGy4EpIe9hu6pWbdMU/tNMSRnRPZRpL/msCSHeeZKn9LvtWcZvnDYCLCc+C8PoiSB
3kMgLDuNKGXilrW1+FWtowVpQ7SomB4aVwuw3Z61UidnQ45XrgwOuuL2dgkjsFvr7+qw0UpjQ8+L
A30RC26PozbdZs/j9loNKetbivQQmaYfqxBwpTuY7KkBhtR9Gsz0Z0y188YOC04U57cmq4CdRcT5
EYOxaPAqmLTzC5dDwNjXuyUVcNnUf0X91L1V4gcz02s36xd7RuMgYA6jsZt8MdKbvRQfbT7+WQd4
JN4CX0yoIsP87vXBNBdMNKDQpp5VBIBk8dQWZySoMIldHppOfnn/rdm5mC/hvcNVYF/2JogPdW5E
8zB2vEvLbzGluOLi4sMtE/sQwaM2cYZ3Ho0SnEtPfbtC/+w7FhVra6G8YKEtX7CsNaThkf9uRJO9
vW8Kn8CCyqVVOGC7JW+okIyvkRW1GCui0TndUba4rpCBWlSw9C0ewVzgfAo0ns8+ZvwyrsvbODFG
Yx+iD69YnD9qI/Z2pXSKSC1499gYBC+sixNafMYOunY1WZ2UPNAsKo7x+3/z8F5bn41h+VOO0GqN
3ClDfex+mP6/8VMrgwH/DZHahAoZOSk+kn0+1hoqw/eXt9byHrzcuE8JGYxqD/kOSNARfojJUJAP
oNXo5X6zaWgZ8ZKluVBPJAy5qFtNipmGcYDOwUYK2tEs8re64BOReu0UZK4YdzqVyb7n9VAcwqle
7Q+PZWJ/4fQDdP1Sd82/iQs8SBL3qTNp00dvfrsdtbsVaFpxG0ZIbkVmO5YzsFDepqHhDo/6/3F1
ZsuNKtG2/SIiSJoEXoX6zrLc1wtRroa+SXr4+jtQxbn7xHkhLJX3ti2JzJVzzTlWsmrc8m606Gtd
XnxpZYdluO9+zzWHrtkg5KlYai6lKk/z7GirQbPGdWV2bKyzsQoYYrvquytAy78yrL9RC+9Dp8/c
93iLa3MOVlpuApK66GaySMNBup5sOdLwTTbOiC0pbXW2kdL6tsXrUEp2bqd5pqMFhqUb7rG7sy0Z
nl1XbgPO5FixOd4xr48h9cWb44w3o2HGktsGfl3Hp6HDcV2ky1B4PVtnzrxJtY+8KF7cEmxWU8+c
eybu/kCdknnCI2NuLIe/QOUsq0qdGe28mC2XuHbT7uswPXk1RXFlGnujUgO2Ms6Ujac8aKuFj5Xg
pgOD2NN+Puq89nMuj2S1w61XEJ0dBZqvqdRbU5vfuMBYWiMwQVNd0H/N6RpJehGBx7oWg/2hFYR0
qjFkeWxKzc9jde5xy7VMwjxo3rC0iGjB1OJ5TNPI9/Io2emcQ5j81O1Cyn+/C+U9KkZ0i4AzRCmd
W4H33rKMZG15OqcKT70hwKOZzqRne/mtWsV5Yqyx5SnxSlKAKiNJ1gDA7uSI7jGfIur3GhVxfg0M
c9NXTNU2YDKAWkwuAz1kRtFTX8wlUoNKw081R3I7jPM1rpL3Mt3QH80O5Hl2M123U+0aR/gsGbMN
UXi6kM1VuuqUt8l60kCNJCOEJ3JuRH+7B0E5q09lgT220/qnClv/FtM4y592bBTVk61Prwbvi+6M
mHlHJfwyLMLr4ocuHZyvtfKeZlejiGEf7DlBTRGGfrbtxjK7lYBzJw0OlF7RfQsTgMvgpgUkGGzx
PVUoW3um47ueQt0nF/mDoeaxn2gFsjfcNWLG2AES0R1cdKajtPUL0+cQrOndKy9fD0n0DZot3TA8
PFrVRntrBYcul/bkKpiNgggWXau2Ojvm+GU447DvCGf1YTsdClt9qiC/yozJEXNXUDdvKfacSVwq
hkFvXS0h/ZaITTJlqY9VZCSkUv+oFlM/Hl+/i0JrJe2m2pZJ50dut868aWPM+XSci3fLLIZtn/BC
EzW4yVr2u9Tpm7VZ/G5I9xBfyt9sd35pBpjWhssPnvXarzjEYWh0Dv007DlBv7aW8TLPdejPKYVO
2bYfLRzHMa6fYkWegy1hEwziPbL7j14p2na6thpDrTooSX+p78O1EznvgJX+Rtb8hUYe+XHaXrNy
eHKDxGelyLdEiALf5QPJiGzeBIXz3RbCh5iQ+fpAIavqY1B3H7Zj9xdcEZ4/t+gertP7wir3ZT6b
G6DgA86ohjHRTXzv8Q7z79PGzXTqVDKiLiXEarK6tWSlBzIJJceYxw8qKQJjbGTVQh7rF7RTQr5x
V4wTNkk4YWbDMhWnGLWsDwhzK02aCSap4S5ixE7kouKcm95+8K5aTY9LdoQk9e8oK55laoGzhi3u
9PAdwa1NvkbLcMP4WUZRZNqHJN20tZzy24sor003uUSuOjC7xmKQ+jDv7ZHW/2xFq5HNGAnJgwGq
mMVpW5chwGbf1h0mwVz6wOipNCQfoIoq1knEqgcbsepsbrC+ZNBtIaVAySLByTieknJ1rvYFRoIQ
bgU9seUkZ5q/GEV/TTo+0tJaVMYT0mK0wmKJEQ3r6dpRFMplE8pdtuzahD9TH1MoGoQ7UL0PWCDM
FM19brzFfHyjexPDeUsN3/W8racZBkizHO21+zUSvNwWWvVt5j2b/F+4r6mvNyKCWhZZJD5jbZM4
UYeuT+m0lM+5xlkJln+2IEGPbuXRB8smdF/rFzEW7ZI342Xi/L7Hr/9G44bGkrNpmdNHNPYWDc01
am2qQN2v8vFKOCV7Tuf4eSoS62hWyUuvXUdvvDsdk2GVFp+idIJHDlGMM4NzqMr4c8DcchjTegM1
8TKlMx/TOtK3+C2ck14mkIKsRluVi6VHM8F5wbii3NxVRbshYHie6ClnDUdeQAMZxsaNnUZvvUw9
1lU0GfvdJhW2yzLWay8OfTccQpJz4xPjRfBN80oxPMRqQ25HOa/rAGOlLZN9HIp+bRFTXFk5FEI3
zu95BDnKSYiyRQ4DQMy9leYTQhB2r8mdL+Ng9n43jt9OtQuk25/CLDwOiOnLZ/9uxWH8jBLE/ece
ivEcyw7uQ1JvAw/BpkvexzluNu6wSgzL9cPOPZsj5qqMsdh9j82GpuUmivru7OZgE5I82Tkk2TCa
Or7bxHwhsvAlxE8+MbVHD6K1i9SP+B7lx6l8i+dOo9Un124RqfOECVB0kbnW6kdg+6kKRLGzbP7W
Vj/h7yk2UkKQdWS6iRuGo5UzcuxY5YfIKvZ8D4fIpK8Zqmai0yzuYsXUmW0m2OwT170oqvXFFmMd
q6UtUPXdcxrhmKWZunRL1SpmDVj1GkEJs/Fj0J9rzBUGtauAadcFPwr8P76lyS9CLx6m8dH769i5
+d7SXjMTZ60GwPfQ2JgJPk8XjUnpuW6h7tTxMqlteBo7exnunfi9y+wEzwlf8iyVB7OivinNn2ns
IjcIXduCJVFYjuJDTlZ0k6iNATBrvauJGWyGQnncd51aaZwxUn2bh8lRa+NbNnsxu2Oy9Ct5w1zJ
C00cjElP1U8GFf/OTLLlCRKpFljZid8Jb6VtFHuJgs8hn0AKLN1m1PeNUfUnnCe7wgMNQsT6MNaA
gi3xUDB/kZy4t1R424at1dcpsG2t+1k567lfeuu102BrHpl44UH7z0YKZIFGspryV/po5PSXXqaa
6u86LzGDenhLTEV1YubZpo2TyhfTt2tw6IrJRq0UrgS6CdOXXdUFpq6akR5kNIKuwmhi63ubTbts
SXaUiOCbxmbsejLTZ0xKyjM7A3yRU2mSI8cCHGnrUrScwDwUWMyE5q4YxBbgQLjymgrroLD0rVbO
27lhZ6haRVypyYByTBJascMPMympDPymhl7+5KdZYUJdMqccZse97jUkdKaB0yI/bSXM+EK2Javw
NBqp8VsLVek3AXSr8c5nbd7p5q1E7UNf6uI1HophW3XRW1fLv1Gqbhgw9DHBJK/19XWOiLyzKmgD
BlNvPKmBM0RcE0SyNlFDW0NGqU5fp73ojfFV9Xx4dL5tTrqzCLrzpDEIO9N0CwGaUixt609Ruuam
9uILkrKDb6qb2NNxNo6vglrPx84frTRX3Q3aDbvAcnBepNYr6bw/iWlFB4vcFGdhYzcZiOuIqaQP
h8F9SlLz5CH/70k8fGlYx7ATuUZyTZFBfHcSaqOnUXoNBS3bMY1uQgtta6/BwkINJzU6W65ceRJV
JW3q6KmQbDXAw3Z2X/K+emnxPPRkRdpe/+45aCIeRUfcJpVvdQEGXks9D4HL4KUpfS6t9hKMkzpV
QQvx2Kum185iSmVOT/FKq/bIFgvmMtDIlOATmkR7yrKoPHqFRgcpNOaChF7rhRxYcxu4UfInT534
YHvzuJwo071pYy8o2h5+HRYesxsKJsKJ+IdKh3Y1D9b4JAmnX9PW/AH6Uy+yM5/l7OCm9S98gVBX
bUi1gafd6GF8V3IkUrM86u3en2zDO5VppV+amGltPcp2QGNl3xJoV+OAadKusGbVyDgRhtsNCggO
xTSZNv2sFce2LBsDJ2eY7bHEe1u6GJMvUlVezeXy+KoXenis++Dy3/M1/MIdQfxsn1w4ZTUvShLx
mXHw+x3GF4EJ526NOIlSfdw1vYWXvzVChvHSIIwiLzhkbR3tlEf1gAudiCocg3UujO6GodAl+sr3
kTyi45ImPxvPNjaU/GKjIZLCvNRcUopxsNdbau7RHQ+ALNbcz/k3rn/WOgxwqVbI1ymf8cuby/m7
cexXo/B+1HG81D/G/G5mNAx0kcZXIDvze8HqNsR5e48HR74Z7u5h5aO9GT+bsCQe/0npCvc8TF6L
LltPd5gGO6Oyi6Nj40IUdWG+/a+HbHtXTTnvdWf0z3l9MENR3O3lgqGjPGD2+dYxSphTZ10D3S1P
5jTs+hA40Ep4p06T4bXLW+famwypqJnkVuDCZP46E4ZTQ3/N09lkSkXuHoeowIs/O9nFay0/VsI+
MajUPnHH88KOrLtx5jin/y5jn7qnPnExdTnxvCEzgUbpWu2BUJ51L9JOXoUj957KDb/I62EfyyJ7
q0i3p0xmvI+Dnr0BVLla6WA+eW4WXaXRv6uJN17qndjXrTbemXpZPRfBRzrN472ZgJpa+dhsJyNx
LvDeifQS5mh6917ZeVBR6Qe/BXeva2X5kQlhhLlnQMCOcrPtLJ12I2032NuLlcnBN7JpqU72SZaq
ryphI3Tr/IOA2bHsQcGnBD3WeRSLr5iw+KosclYpYqaryRMe/rqG3lXcPGem++uBOsGgt8R83+K0
JKgKpMAhSIz0PzFIZZ0adrFXkUj2XWvp58cFRKL499XjoaAFsIrjai8Qw/ba4HlYoXAie3n/5k1R
eAGoDCUB68O6sxob+56ebolG6Jhp5AAys47xRHfqIK12E3VVd8pNW13+uzgBH+pCLX9vcRCuKfCI
/M8lXOypg6dfanzDh+IRkccZ23A0gmYgLTPyCVIxF36JWGbwNs94ljYd1pJrGnfLn1udZEjLcaWX
BIlsD8c41qgsOsu82RNJD/eWqeyj1kTC3Ty+7OPCz8nT+lBNPe51oKEsgmwQNgyRpmqepwz7XVFN
ObBkr37WZPANRajaCcsVJ7jH4pRon0YFOWHj9UPwxsaurbiX22cObPhYkgUWhKWqOtvTaQqKYq1r
iLP6aOh+aRfpk2Oinc30HAS7zaOToOL2yEDkaqtn1RljfffHMO2Lk1vyudTnz9KYKh9JR7+7rG/Y
090N0GNQ3fbVIT/0zh/XEckYh7ONlpsn1odIO53MakZcQuvwHSuUU7fwfo5DFJ9sYuM0FyZahQF8
6iKeDj0RAsqGiGNMXpVLiuUAnwa73Sisp6oq3L2RU4nnxPp8p8jx3y2vw+MCBe0ydmrcNhZzI/Ul
LNwb8oKj3jhYSwY8DNBo45h4nhBz42fkVbZp+/VvschID8xjygafZO90YNAJFliPwlEAbK3q/cc7
zyDFbtUnMTRp08TgT5RInehd1c3eqMV7SjKJ5peZ32g0WpuCW5KKSKp1OppkxNPikmjAkkFdjied
3I0/LIprQ3sWq4l3wusbnIRB6nVOCqj9hk5EOO3uGMgjTGZ2eMcxB/csZAP35vxSRprwPc2JTxqu
iqFz4lVY7yp5lbWon/9dhrJ6ip0S+3AxYAFQtwEN5JbUs46eHXu7Zp6/ZCXNfWsHxc6g9EMpc245
o3yw53QDjmFowszqKVnJxkNSmdk7b1R0DJk1viUTkO8zJY6Daervaytv7ROsdoiQZZCcx7JW2BWt
r7QaEAilOdB3kq+1DPu3yqmTtZypK1vL/BBxTVaQLdUq7H4HUqB8gSD4unQWYlBu706K3Dv0OZ6X
LP80R1Oum6bKDnabvMfmDAJiMl5qMcTXjA9RCO/le86sW4JcewgF3R03HdIPixpro01NscUm54fz
nJ3M2c04iLrEeiHs4DTnoatctZ+Hdm+Npl8CWzkMM2cg7O6s2iUZmY4xDkUAETl1HPtWKgtNeGgY
yFaqetfhBL9mmDyvhEj4XTr9N9yleUMMAaMLR4Q1LfMcPnOFL8lpgE8vDKE0c8Mbsh6JUoQuGKyT
/VrHo/Rdl9hWPuXpWWm5t6tjh1IpH08WAK4NtyNNraSdrqn7TnhxuBS6rfnZgE00TzVx5i5svOi9
1UvtQiHav5pax6G6eu6Z4rFBMKI2kZFNqGca0j2kepCiD0ZVBqp6cNufttbaL1byewD8uLIRpitM
F9B9yMoZGCFZJyJicnnCQbdMLmpBOpBDNU7/Fp8U/EK34IoQDl8RXZESg6HBjROVT4yP8pFhdOZF
ldMPieXDYAjJhjnJYjV24LxmSrsjH80s4Fs6QT9mOER5qt8Krf0tMmxZVWiKc81QbirG2n4xVHqJ
SF5jzALbYBFddZRN2sMb0yPYgOI2J1G20XDY4PQnaGCL9q9TmXix+Csvk17klw5ixL7OzXtvEDtq
YI7v6rIPTtFgHmIJJZsYMkJeD8xEgqPkDGlTxhceIVoZb4aY6H+Jx2RFhMxYP97YwO3vpj6Qg1f5
fGKQrrkjPAksHs7lhgU7WNjLHIGjTjtH5sSAlDFCBtWb6TxaVGCJDLBMNNWvxmCTDzkEPFaojrVw
SwX812BY9TpKXHAls0PWoHWDg4gKzSdxNFMUDwQgpoYgdhR/hRAuXsoQAZvizzk4nE98vTcFzAcu
GvN+aQmzQif3HlPSk9t4HLhY+jTPzEiKC3stskw/jhkKeQUKbIwAVwgkwcfiz7DM1Lcb7gOXweKY
NTrBDD0uI1MLiATnBSKMR5mcipg+fQ3bPLKGTzwchMNq5tYNng0dKWrxMgMQPUa0EjeTHOfzsFzG
1m2OLVInRMeazLrtTMdkkfRSM7lKtDupURMxiQSvfaCa1ahLBokm+WcGSu5CuqQ4Fnh9Vo0pdW7S
KEerUz2bLA4Km7TfDsj1fJ3KpYwewhuwH29XhsL6d/ZpuEnfCuAXS6jxHbiBfemFbJ6LeV9Lqr/H
kjNGzdHuWrUpRPYUTEF7sM0BYTCqx6s+JPiJWYp2beu6Ow3fq75a1GPkMFoxQZ6uu1RM+y6soIq6
hNVbaHoV37ULTXzodVHIXaHkKosoPpo+ac/eKAfOYtlLzsKzJtA0vFPQqG1WzxHqlISl009nwi7a
rgoae0sAxLn3LgvEnC5nejvmsCmjtZRGvDMyuW4ZhGDVfXQvAuqHhnRxmTj+rOL63NRWtDUX+sW/
33yMhx/MgGAWexncZhvouTNxwAEdEQHaWUo8DXuwSgi5MXp3XOvLLSMIcuyz5aGZ9RFz52PlYzUB
WxwrhWc9XdeqSMBe4GoWdtNR8ZWwy5oA72aLKBjrBjaNcN7JCtM3yef0TNszOYSq+CgthMoxcs1j
ksvkzP+R46+qrKvuZMGaUQ8jYaD83SUptyctmHH0B4PjTjjnq2AOLwkEL09m5374GubOebJL9Asd
pTIkqPf0uOccoxLrxGmdSzBYxTHSjbc6MY6DNuofA4aqbdtZL4Ro6ycLpdqQEswXVemKX228ySzP
1kqVi4uXrEiOA1nk4Y98nmA4edm8d3XFncoNiyCYjOfHV010HuX3kgWaZRg/kfqSN0FZepMgZGEI
ncYsENh8/udp7HGAmcCuZWPOMX60N0la58cu69PVYNrletI1BtlJ8ypbGmOcFMx90nvmTTRqO3E4
u6Ci7RqVVGfm7zTwTO3g5NTd3nKYIW/BtlgXfZ1CQQzTi4ZHkOVsPZuTfGUSjHsi9CP9GB37a+qd
NXvdJvcK+eyiSu+6lrBALauKfmUcnCe7Uydjrvubm5T5Ab4v6LU+7G+PixLmJdTzP3o2P1u5Q8+b
4tIT4y0L5uDUTw0cKhunDeM8TrFsT2ViF6c66bxnWw7bx2YwzEqt/31Wu9L6hG32ZGh8HESbpq/K
dngzQsNd4wW2dqCG04Pp2fZ6BACFr3mCTlTD6q0GRjl3GWSdkbt6Jvt0KitBy9xrKP6g52GXNIp7
Us7aF+onPQtbhjtZzIkf5ISpVJ0sSao6vD4u0hThtQ2t6Vin9YGmq74uqxq6SzLA/YzNEbOGkWjP
3HnUEmlw9wQWPdHh9S2dWdEwJDOdKDGvtdDTNlofp3fTes0AxuHwluyH0IJauqQ7o3QRUyqVUkKn
ljh1gpZPItira0SnKYnKYAulXm4dFu1VtHymycACbgCBsZGUHXVYN8c5HrPzuFxkl32xKIxsOXF6
qpxSbb1qJtyND+N1omro7I4WKdjgbTV03p7YzbNsRHDqDE6AFtbrY0P2dBUvP8lcTHjKUT8KQHMn
2+yil5i0ua+MPNr3fQ/IBvPUDssQzlzdIceO1LR1QABhfTWz2yCtax9m9saOvGlbB01284S8PkBQ
aT92W0aVTKe4w7RVxpbDdFl6AhJy+o6BIu+qU0N4sO3KxVfRl37eZuUJk1i47hlJ6WucnVZV1/bb
CuW0KI38yjyq/pnYU7Vb0DBYh4xLENvPSDzNizmjZcRJ9ofSd/hKySYNWpYBxPPYWaEpMZWIs5eR
qaMYvL/JZNbnNlIOiQv6VvR350MR4DTLaxGtxeSqm9Xozk4nn3msmeZ1CafQRHnXfC0p8qcisN21
lhgAu2rXXT1+9Q5BG5kyi9aPhwRsWNGKCJ23xVqBASld2wUHw04Sa+J3upA5Rm43vHU52NYpFU5J
ftrECis1vNOBCezTCcwryy7oBwVssc+J2SYMzLr1LUQxMyTpUbXeu2lRVrSc9tZidnEnLI563zRq
eaZck2fbDOLDGDGMQJX7NPDi21yI8NUcIjagJtF2IsMyWIq5PulRq7aMxKMf78p1pxvxJy5SwBQY
NK8TIwAS2Wib3LaL2+BEu8eCqoGdTIUcECCY4x7qJ+nM6VmL5AWr+6KnLn9lTOjEZk9ZawJjyNyZ
zeuDrqSyw+CN1hVSknXGCwZnwrHCi2XE9PY9usW4Uls13SyZmk+p+xXYGtVLPfiOocl9FndXIXIU
q5afQYCQpgunFyQV0zxOzanKEwk6Uu8IWTzrXU8XdFG1OLWsUEy0q+happcEKQum/dnIaT7YEalj
/o89jfID59pg/e+gZRS1PyMUkH7xwl3tZotn08uHvaBvSWHlsqmxTiMmg2s05x/TDFbjgYHqDO9W
mXp4ygM7OsqMUj1s5MEIsz+q69ehneCThnvabOws7WnYlt6TEcTJxYt1ABwcfWujB8xgzfvGw5WD
Mb5cDxxdjg9uG3T3L8UYo1VHGnsDWbs9Qxx9jwhAXpPlIhv5NFp1cVTwRMxw2JlOZj9xAwwghhYh
kxxfflQN0ywbJX83RgluIR2il+m7I86xzQq+U9O7+SRkt3F69pgKDufUCu1dmWhkMJ9C+qDiPWjz
8AYkKf7wTfTmk6qNbGtgOtjmCeisRxS5mIro0rGuZcVPB7pHK/BW+o2I3af/HubK6o8WaKZ/5LNU
771dRRuXJE8WMHvUL7q2ehMG3ltb06ZNB6SFN9RqfEtv3Z3hsfk2Kbbkciko+lSFoAgSUq9x9aaH
81GLElxh2cviWL0S8I9vj0s6URDItDJPZJK1N8xBq1y/aa0TfQNspQUbNn+MlGxir6X2XpQjMpu1
i4YQ/QjGFRQBYn+MySGbKTVPbUqtD3hfKgT3eer6Y/BHDWV/rFXbftKh5l51P52G4GmVBfmL51Zn
qUecw+ti3gapZ+H8VvXe1vv6OSsY88BQH6+d9K9SN3m/vPju5jT5naZ/TdN+X8waMDuFJcCN7ObY
ufDNK2VPF45d4Ta0wMMFsguOmMIJ4zhQDU2t/qzDrj8E+KueYg7HfpZ50NNGaz6lcfAXpQrPuOdB
WmPRZDHGfyb6yMU71BVXbTzag67AsgAG1rSM3hDVsLbSLONsaTA9ciF/Fo6a73ZsXsGsWk8CZ7+A
ivvvUUZAlkk/5VaHTvA5F3ckVOersHXE1DEbtubYOF8d2hDsSfsNPY2YqvUBBq/flJNjvuQJVEON
9vkJigEYWHqeXZx9mdqkDjUhnnXB+l5A+XnRyEGtH1/FCY3Cx1cDkh/53GFjtdiUEzs2nh8XK65x
DDq4mJanutHNrktftpYuTUrVnigW83ubz/otZsfukgagKTs41XI9ARzodXxiy2X2AAygRbc+NcXz
IHN9a6X0/+HYlVh0iOS7eAbOWIxg6VsgGuQQeYc8mgVJGk4E7WDS/9WGS+mOZzFj6GSiG6ep7sDh
NDkxF0HQDOPY49Xpq4R49AWD5IOcsUYxAKIiFll7SSeq74H+/D6Dlby1FQ52E0oKUQjnjyJic+sp
pavwN9Jj/Py40La19tHyCzmF6d30v6ND5DPWwv7ZNskkRij2z7iWOV0uVVk6wlcpxcg8gCT/leKF
RWNv0idFmGDNufbXUMrqtde6DW45GOFZ4EEPk3JLtvFm4zxzsr7D1FyuZ937MzZ5cTadsPpYWx3F
FIZV9y5bXsRqBOlQLjdJmapnjlfhd99Tj9VwoPAnMBbJrvI35m0yi8wBq5qnMaZCcBX63G7GUSO0
0DiuQGe0IMDMNp/TEHxBO2H/yHpwgz3OwQ3kVfs8VvjPU0d9pqTbfDP6U+NmPtVUCHZTPxc6+d9H
HdyXzRUaMgcArfMszFuVZKPkwKW7P4ktY9t1cJ2ivQWbftSTkxq9BDe9g9F4YJXuq5yJd9GJltAW
Rqx3iBa1TMwRQ/cWcbuJsbgEVN4bZtYf+2yYPi29aP0m92h3UFykGqRmBjBP7P349GbLw3hOsPxI
BMvg5//RFaCQYfTqVxu3JGST/GSIXAOZvpEqHFaZjh9gmkrx6hBO2iRtI7aPh71RwFCrxQsYLniI
Lt10Oxrdb1X1T7HZl+9DU9W7RnOxYddt8hq500+zEfa1SZklQf7MuuYT6aYCT82+nLHsrbtyzJgP
oV/oBZMMWXRRVTbN8wKS4dzIc5odNs+jIbMjbCLAZLHDt4Sttu9z3s5c686GN06ABdFC86y1f+rJ
9E19qu4trmZvbp5Y7qo9AE+me2UVL6DDAqPNcbXLDbRxhCgSywsL3mo4kAFDJoU4oTwPs/ueaOal
m2X+q4GaFVrGFiSQfqduF3fMFNj8dZzXlkdHwYEx8FyXiw1SeelPUXa7XlE06ibdB7dO53NvOYSO
lpeVeXun3gUyZGKhww7bGdvKVN/EQkgGluGBpcc9RrR51+Hs9C86uk1NiPeDJi4GFkFEPmwS44TE
km9m0ri3sfrj0gLz4YQMHxQBsKkdR1k7d+QNjsuy23ZGGV8AHMUXN2DK0uq/x2aXvNSIFvvHU/89
//iqjFp6KhpYJS8Phi0wG5t0kz5f/7s4DaBtRwa/Ey1s94/nI9mPNAnEH91oU20/IUKfRtzLp0k2
xiHoLHGHQdq/dT9rA4cgCQKSmnU73Xil6da5TAdiVaufggJkktd68WcPHmkdRlZ6EAvkvW6bPaGv
vT5SWkBEse9BEFzYHKbPnkYodYYAPlZ6L2WClccwf5cmuYpQ76w3I2GDj4dmLwXor8d5FUu+dehG
Z1vSt+V2wzXXMOvm/BAllA73YyITc1em1j6nwU68w6fuflWT6H0jQU0QssxOWCn4OEi4kD1a3eMy
6COcDQy2vOBvyAIHr+y8ZZ6gd9F6vdLXY2P85XNpMR3BKPX1v38hIb1rBp0g+P//bnBfM7iAmTKk
b6rb6My/ETyMw+PR46JARu/ZDit2mlJUxKHwctVyPElRl2vLJHXZk/zFPlCbR2Tz5yYNrKfHU49L
VkaCmx/czv/5Bydo34RUT3UFettto+iizWYIcSX7cGfVHXu9tza8ujOFlvF3SCb1RXoJ9X8O5UHZ
ef41rbOlf1laUhycurpRrKIMO4Z1b8ye0/csrHccM3zCNL16i53iPtfutuyq6ccgvYahrZziC3h9
B9h024lE78s8lOzRwWRuH9V1UpxwSTO2NzSPbabwO7aZtsqmOhAkRVnS0ap+W27ECcwo2n04YZOA
I/cXjtUSvKsZmFWZ9Yeu6wctBJ7ViPIFIkvjmxWPQI7S9AbURAt9JjK2SmrrxsxgX+nm31F+IP1z
NDWcZJe1pACpL7EmW4mJYb5PjqaBdVrT66OzpI9paXn4CLNlTcWj6iAj1NEXxwqdSL6NHGx1Dq4A
EydIsM7hoREEneutlnybdIL3ZuwCuqMzjmllHTmQVGVC+tyj3HTxzNHcJtBRAVMEzVKedLO5BUOL
pamJKr+c8Fa33CDlECzEQCzBtmYykM4bVzSRTR+3ZApnYYmnodJhe2+fGe1MM3z5DwuQn0gU6cbT
3F/Fon5aHaZ8Wvx+J2q4HRwMN6qhZosizshD+HtE/7apM33ywXRpgBTXfaGuJK5gGiPvBd7TZGoJ
QEzXPegyPcQWyBIaoNUxY8CdC1PFd2sFomQ8o2H2TznhtTKx1EpVc0sw1THwEeZMNrU5WnfY0TzR
AMQk8CITCih2sp9hgGzDYDDGyDZL9NOavgLsb/+PszNJjl3LsutUZNFORAIXxQXMMqLhFdzhJZ3V
IzuwV/ChrmtMQV2ppwloEBqRchBa4A/9Ks0UljL75p/kI51OOHBx7jl7r014vFaepxKpcmC0/b7F
jpwO2EJpQHpjY2QPc8tyETHPLQ1aYYsF3jHiQ+9np4boySpohnVLnb6adR0KRsQ9kv7bhnjf2icm
g5oawG4R3DpFd04qqRil3QFU6dnlRyVObaoZOpbquIo6bLyhRHbeFYdYU91iJK3DsBtlV5gqWJ9o
rFjwMXWZ0OjXbVa9qyoAibQnejIQpb/1jZLvoLWpaJdIJuU6DNCwWqikR0s33hW1X/sOcZrNHAMP
1ppDhpJjX0Q4NHv9FjK7fbZDC9/F1NFrQ7quS0SLZuvf0ArT/F6IorOvLNIr7mhsgnZqMjiHqhdX
ejApuaDM7EHykyIVRYe+UjY1e5qNTc4ARi/wa3MKBGTy7bewztatobfbgbjXfVRuwvDDxzd+JwBq
NXRldJg7WAGGzZ/cYg/08haPQhBrq3SRfeOVMUnIxCOSbfpcJqcBImMdtLRLMR1VUwfuJZAj4FbG
z9OqLsYa9URyh27A5Crrf4CxewfCMYFQ1NtdWY3XscQkh0E0XTiWGsqszSTHN/IWISMm0l5Uzp5t
Js8I9owtxDPWop7CdTA/2ERthTB/WGgiNo41U9KMBI8m2k7vm3YZkiYbi03wSnSlgZUs26l673t+
hWgyBRjHpA/cIghCRn0zRZyePScKo+NcD95wqNJqLD6IzTF2chDdVUdHKg1oiXPZfuA4N19KFsrC
0d159l/jDLNoPTGoNDFiemMk3hSJja6wzFsQaRmmOQzYSmh8RFJypEPl3aFRusvHbi/D/qGEKkxZ
nO6SGp+FpxEreXXYIZWzc9LY9r/rYevGbSy3GmsvqCjON6P6aOz+w0+YQpIZ0q37gEyMcqpc0AJf
Q5l/G810AYEsYCSo6+sQNdeZkDJ9Zau6tjXhySJ66esDMODXmdtyT8jEtpNPJf2Dqx5D4A8EqAUo
9jsRFsYpinyE0/UIQIVgIW4ALFWihGyjw/uq0GlbE44ItU/TVVOQGTEYJBn068Yqv5Hgc4l0q7xB
VqdnHAM4oqsBKLJOfjQL2MdijkgXV6s2Wi2RYJuHVlU6rxus65Qbp5JMXaqZ+mYLOOWGM0eHVljR
Iu9e/MqUHEBBURr0545sqlUSI/1W++xO0BGed7987yt0GFOFCdSf+2oTCrGd69zwoB8ieo6POejx
Rc1zGWV+c7o22pZWcEwq7adC62ebD2RiD6ni1ZPtexaXHk2ded5g4B/o7BDdWxUDwu8ONTLg9Z8K
8EfQX86xau0ITbr6ypn0WkVwC9HO7WwLDorRaJJLbcjBs3LEGq3eFAIVn0EgMhU3PJEu+wFzDVZh
tM4JJF9HmgC3+9KUAGXTrHskVc/xWv9a1Tit8YmUa1SlqJBMJhhOAnJwHOQ1rSDSTMGABo51Z6ff
lIZ7Bz2m4F47aCUFA3nqPXHQGyU9YDLExR/WJzXNnQspRdHWtwlrMO5dQAIEZPXzLLjWtHqKz8qo
/ByX2G7cZ26pEh8xDdrPMs9f6bygi/KTn2XXP+f1/KWexUUP8bJj0SkN5M9UhAvpVId747DJTiAZ
19Xb2IKm6dThSzVZ0tMavGkDX8dYC9c2pWKcNa6dsJi8B2cuGMS3ar7PJNeHbPdM2LdyiLQjl9Yj
QB92GWnDJmvCUAAhDvG8S1D74MVIwuw4tw7gp0+WHC4W6n8PnQJccD/yMmckoSLAadIqVe51EWnR
Wc65lOBGHSf2GX6VXZLB2mFk+DEH6q3ty6sWFOJsN4lX1cHeinLt1V7kIch0UuTS0bvjRLyoSNnE
/Nvj4Ac5TSuWdTRzghbuqlCieDcuGYdiep60CXFpeDKlijixYA0WOhYlYaAXgZ+uqHd8eHjXcUOT
5p1/c+D4xAqJpmabrVVV0G0WRevagsqjUgZ17U8B+rLW3Ha4m89Gyf49Bwdl1eSMd0hG+iL7oEXY
X/oWbatBhgINrLWz2PERWW7gsz7MFvEXs4wfekxg/nia2295SYhEZhm7JlNdUsDffbX8kZsjaiaw
CLTe4UJo8SVXjWTPQGFFbq2idDR4lSDdCvwXLpOWh14RL1DqYrv4JuLyPRr77+VooqzBkrOjWTsg
Zp7OQw0iVqblTxx5P2M9f8ANhROBmcDeHqkI+9ZhvO9EpaeNdelRMzFCPlf4X1alA+FHr8kXQIho
7mxmFU/lKF416MJYufN6Q3c59QFv50nhY3me74hrcVAn+T6JAJOGvf0Qp4iincIByQSMYivsARGY
iYLMJMG2LcdD1tOdlRr5MD6F4L02mB1oKjzLcZPE2MoZXT1EGjiEjvbp2jSDY1s3xmFQetdq5Nqq
iVWvswR1Ve1YV7OkeztfQ0SyP/pBecAAvh2Io3luWbnqBUAprCdO6+ZSIbOfUyi/Vm/vhp9toLVb
YQB1aFGRFCiF294pD6XArGKM4SluCh6qwJXYY2f8WmeH4mrVJj35FqW1q80MQKOifrWDUruWma9e
wXe3thLsHRiSnpYnO9RUlD7T/BLOEEZrI3nH8qM8GlrTHgLELqvRt15bxnabxNfuNBAsxGhmukdp
Yu6nxganQCSO5CrZM6iFblxCJvH1cbhmuFqzrNU9tsv/Eg4MhoxkQai0+Q6s5XCo8KLGAak+k0oX
DMZchKldoSFiDgjViYnJgvKC1U9/sory2EtoWKO+Qd0jdOS8o3Yd8zDe55E8sJfeFUSUrgpGmfsg
IUWhmO9W4rORN+g5Tv8kE1j7Y9o1/SFbFxYkJUeTwoR896fUa4RXEvweBu16JmnG7gDnhIkhtzaJ
Oky/0JVI7oiIBoN823CoUTejEMg7+1FM5regWdsi0hmaoTxJovHy/05PE/8h28vWTZVfoOnYIS1G
sH9MTwMVw95nanl1AfeNJB6h9Qep/9CZO8yFHMpGRjszU7dZYkx3TW9RNkSvphaeue0ou6aEqkf3
7YR1QAPNwkqSCzrLmbIn/kN9nfHx4EUu/0komaEtOYZFOgVFvuTtclQdW7VsIaWlq6qkjfbH1103
FuiftAO99zkwgUObXPB7oz9zJuuETiu7szh9xUqa72cqrF80MfBy4IMpBslBuOcYXJsDfbh62ilT
bXmD7TRePfZb1EjJkyGSp8Ahwz5AN8zQqtuxinfoHTP1jsVRvXcYu5QGBt2MWZsUC8gIKhnKYZK+
9KrZn7o8HvASNwL2gxluzBYkKGYlYJAGcQZFAV7At6MTgu/sGBTzuKlwUVAo6dvOr4pb22nNIwfA
ANxFAoRSAvpq4pJZuEaHMlXz6BjBPVyjnzOxTg4RS/YIk6aNI1ZFaG37BiwXDDm8T1Vp27y7JlS2
Chs6e6322OeQiZJIWwa8cDcLp9uCYGNtEInjBRgCIc6CtOU5BD4nobhxoTfn2SpC1winYB2mRrtD
T195ZqnA4F8ePj8Fo/4So2Pc/falNMzDHb2zF1gNzMXahDYaNwnyqJaf+vz5zx+VoUWOAbkxBpHw
V2t5qHIswEJ0p7kusWAUbE01MN0be8oZbzJmYg0Q36uhsW8I/lfV0kysg8F+pDtEuIcG7Fyw+0n6
dgKSzkPawJ3oTJT5GNgun62vUtOng9YjJQloZGxHJU8pwTuiSCJBV6HAm/v5YGnWM3pkw8UrFW9x
8xSQViq5dxrlexP3GT5kSB8kNRbe56dGEl0nxjF2o47enGX3rjWrPb1a+qjKZW7JxZp1ce4dpKAQ
xL5o1IKHKdQhtmtlTKIBmP2xmawHUZdIN2ySHsBO+KfPh7xKgVTIBqypESqnTC2oidWW5BjqrId6
KPXnCKCiQwbx45znAkHhLDYBtZQWBvI9cMSAbwsEih6Q0SNGRk1tNaytiOSalI43M04U/hPvhTMb
N1GeE9uxr60ojFszXWRiKDuzax3PHhEUDHULuFa3RrbUpu6RRgPlvayn023krDzhUa5ROZsB/ICm
bneMQPxuNcvIOLXsy5RlWIrVK/U+dZjcbOnAzMdRCfILgWIV48P6A+goAZwya/FklGtRDZo36g5e
UjEpd7oljEXphq5pUcY0qolTyCttXCfLddIuV0e+dQIr3ZPkV7z2ZZ6sAsZbep2VdwOsIJyMmSiF
BSTARMk5mRggtgPLOYlaFWR8MsYA66pfbA3whdEL7FlwrG9pgFugyAu5Ca1lDxOl0PoaiZBtzpq1
lGPtCey2K5IXmqyBLlvbGKlj9BWMYyNvsoMfDXcI1CnTaZ4NlLyw6oWoCMqwikNrx/VBOCWlOd2v
vTJFzSXyG7ykBUoyv3KYmCxfi1lvyC/DelI3NlsVSmgUoHZV8b4q+lEqzoWguYRXW4YnNBTffTMZ
GWafKRqMk2+YyFfT/I05vHmU/hBAO6oxBCZNtq0NLJETe09/iTHVS4PtiZo324gULnfMcgQYivaB
mmL6Ei64dKfIDNiCAwMcGMGNOWI1Rg2eIaVC52k74U9cu2LP3LI8ZFAkNwPLzbqZFJieg1reYn0O
9lhmjzJ1mqse1SbFapk8dyGXiNJ6hZGlJ8SF8a5vbPWiSNocdu2kni5R8RrFcNZxgWNJ1Ql1KWLI
NpOX2HH81i0A5ynpJDEGGl0N9A7Y0dFyCL/79ukDIqV0XsXKK3EDI4wqz54QBcGPNbsX1L5HGm7O
3slG6UZq+7MP++whSsfqkmuqXLW63l1QMBoEgOvRyRySad+L/q3o6Xz0A2bhUY6bDGPm5FvNa5N/
iQwku4HOHqMe0oL6BAJm2l9as1umK0rhYtfor7bleH6onSMiVK6+byiHKbdrAkXClerr1A5Qsy7U
UkzkZnYd2pAr+N/qfpcV3XJAl1GljjFNIUyB/r/1o4QtdIoHqFFtEAxevTwYdNDWXS/MLTQT7qCy
0vYM27KnGTr3XrLhIBuIUlH3QTOlAsYQaMxDRD7GRqFd8E3p9yB28iO9msrNTH9eBxNqJXr8KK2z
7GxwFF6zwQdo6vujx6BW/BJT+6+Ec/+WTf9LVv33opzqiMbhnz79+1OR8d//X7z3H0LA3Y/i8jX7
aP78VMur+f1v/8er23xtv/7983t5qcsnuO+idnqg4TjdP5oubf/+b7/8Hf+Zf/wvH5/P8jSVH3/7
y/eiy6EN3T8CrqrfB3prFvXav/7++f/xc8sf8Le//O//+d///b/+j3//X//tP/zMLyngim39VQpN
tyzbFrowhOb85f/GgGua/Vf43vhUKA5t0zTkrzHguvirZOxP3LewVSF1g+IMGWAb/u0vmvFXU9cN
yxGqSsQc5cl/JgbcXJJlf6vyKEx1oSM5VqEDGIJKeqkCv3+9R6hA+F3/UjOkiHK82OciK7H8DgC+
FsV81o3tPWmYm9fyRrrSeDZkNP3yYP36ka5DFzVJOVkPc8+lzzI5R99DxZrWgkyo65zqqodas9qp
LdDVwfCfg7TYsn/snFUjInE2NRkeW8FwGWVC+2ibuEMywPtjCRskS3t1qy+/DXVjvWcr1q9xpFzQ
5BofcToe+nwq32XUeFZeHVVJD5acCRRanYTPRKJlc7WYRJEGiVYlWj4Nu/H+u7f79suR+n0cuMab
9PsDqJHabCFCMSzhCM0S1p+iexUVuHStLxT5btAeyujroOrzG+ESV73pIvdTDRpEo3LEOgqHpgKW
mwR42cpxoJKZbVEeLGBZqyaTZ+JHcPZ3OY28f/IqNWzif3qhnIGapiGTFxaAGExVf3ynmwgOYaGU
vWuiz0nZu8Wm8wzOAsDfTRBoE7bnrngk1gHhNvY/qW1qtqc+xgtumpdeWF44jV4FgBU/ByGV5TmW
3EggwMRz+1jr0J+ZzzXiyI+eWgE4aewuEaOlsunei1B/voZa8xXL7lUE/iEU7Tke7HNGFEfXnkQN
rBi05NtQdlswihcyJlZ+Fezi3P7SGtoat547E+tE+ocbLrGe/onq46xVVxOLQa3oXtKyT5XKLgKV
Jnog5PJZp/M9oYiatZ6VFr5inXGwKUwmyOASCcO8kBZ0Onl9TotS3yY1mV7JhxO/xfZbNj2DFViC
NfRj6kOs2geQ+8b1+EgbNf4+JavM2qjZxQfG3VfX9IbmAWQkfOGn2vw54MgP2UuE6HqYLIXNQ60g
SXtR0HdhpHEITHn0UQt09hGpVMwmp0E1YLGFILJl31jruNxI0yXPhuEZshQiyJf0TzAFBayHkTcr
nI/5KHY44F6hjxxUg3izZOEG8xuaYyiGPXqdB0ut3DJKt2ah30khfepN/azBnipBWDFrCxKmFWjo
8Afg7ejsPVmMriqbhyadPTE3SKLYuUTyyYhINIb/NJcJ0i1kFA1i2x74HB0Xal1FuYUi38nsS+nr
51SbXSfuHgIim8rY2DaSVnmX2o9Mhcp+3JuQfmoyA03VyFYItC/wVHcRNGwfZxwS55VZfHGKcj0e
UjrYgfY+wm0m9HaliNs4QyWgzC2DWwO9XOQwz5pVi6BVhjxZNHwJJmDF8zWNQ2L5qOVvfhC8BLN+
QvtirIZk+Jl2rEuO9S0K+kNgk6+Nkoo+0Fpsxw7UpVFIfttMXeST+9Udp4nTJTj6L03waoOP0QGP
Gs9meR37tck999kg7Nj4mimUtnqwVqYfQEY4O+TOYfqTxOguonRdaHBBI1awx16v1uRtYkrc6hgL
jKe2fkvGZ6qfMnhHTd+3Tz182ZchSHdYGEzqINxuKMHadsuT4XtRwB604UWIY1A9I5eEgQW7wmld
IY9I+LDOk1e66yJPcjAhi+b+GxCLwDP0W6q9wXSt2Se89yBnKIOYr0HGTDXwlk29NypKH8Ocltfi
Z8D2JTgfuLQ6/b6C6yMKwcUnDk/OqIq6tibDRMWZYrXNTYmEWw4v0Hyxn5GEg3+zdcdEJTBl2sVC
WetwnyYfaBwJlJRmexqnHv/nT+yYe+UYZ+MNh2EShZvjo+UOtG1mviuiTQtIUTE2ZtodcuZLEczL
pAfEiEqQvcNB5/RPfG4u8UOBnYORLpoCYoOsfDs2CFtJeGYDfgD8h5wTgktA1k8dHxErMYI8p/18
YOt/sXPtZvnM9gWUv7onb1J4PR5fozVIIy3cidrbYRsyZAvJhfQMLu1AyVFFY5vOU0Y3J40gSI2O
WLW1k0OqkBn+UHdb8pNLnM3hvmKu1blzdYgBacEsDU7EpwahJ7gq5lPovA/gnNPpRSTfI03zrLZb
YWHZOmHqovTd4Adf7rhnQAeb0Ge+UBOKNWXE0ABuZ0OX2hzsOn6BWNpvkMD7SAszlx6E2OjD1JyN
qf1IUYY9dbTUmBTh1jMhK1XZI/Mx6wGTS0dOe4vJL0hcvM8JY7krkkPiRAAXu8jLDcajWgdor/6W
FFN6i1BBPzojHcS4iE9xaLI+9AY2MFIYNzS7PaBjxr1MJmsF2e8AtU8elBzJhh6H6p6YMCoOJ3pO
pdFdmdzjhJCu1qvVl8xe3LR+nLh14SSHkp0XQ9z+rdQH7ZorVwawwJGmhmRqW3HDynQF+/wvbdum
B4j6zqZO6+aLavUYWyqZndUsFy/pAj1bvq20e+mhYLTx0/FpMGbkP0ZNdWSOvcT6jNxgpmMswvZ1
yMnjzehbLFaJF320sodirIjWEil+WGH0XwyyVYZmsJ5He55JjjYY6ybMWlB5E3QPd/gwTJJATG28
L1ikKST0Ye56DA0RZwW5Qv940GM6zWgLz59fL2aHaCI1IJ50NTdCuvZk7gq7GV11Kg9Gb5Qe+sOJ
q9OM1uavz1SjC66E4Ig1CXODSd0SNamRICxIy+wQ51lB8pV52D9+5+cPfj58fu23Tz9f1m9fmyzb
zQIu8NYogAaHkUrtlyFVD2BqzFs9tXMvMJPCA6MTEOZYJMW8ljWzqMwivvfzn6Ll3z8fwjzjlXx+
mLc63w/4ni1c18XrmP2U5yspxm60IsCC3QotZtq12yL1t4WhH2LsxTx5Fg5ez3R/tODjmku/izG1
YG7SwlrzAdQyUO1LZH81137QXgahc2NtSGmo1sSmrXNI3uxnD2ouDop461RqIu08SOnSQr4wY1v5
8Hvszu0m4frheyxsskkNYlhReJPxZdIRoVH3VFT6Ych4C6DS0ENj4XTuTUGeesNkEA8n+2XWZrFR
p9otmGNBKkGORkJzJPYNjFkYUstyVdCyrlSxyTRksYQPEYV5FjVkeuOY2uGJRJpdr8fbIoZqnzY7
pTVcifO66dMlEnuVx/NZVYY9W5INeo9tEVquwfVLIPSqTugF5aaLDNnNYs0FCOSWsDuB8yM6C0rr
vTRbWMF0F7pqU/Ytw6X4TAjloagU7qt0xSLrVhrxlbCb64R8BJTWmtr3OjlILVr6kkoOtk1/7Of6
a5XdUM28ph33KX9+CeT8zUyfO9kCjLZPsmnc3uZ1CO0KffVcEDYChOoQFJexSt2WOcTy5nU9XhMW
vj4TeyUGd48dNMbdWQuYDlLuxPTUj4jsTajVpGExW0G/J9AwiK0GSNER5rosiWbrkz3zH49r/8qW
dw2H7YsTT48FUimNQA5VdcPAdB2HOzL7gyHbpR8ko3iSazYZEbo3vRv55Ll1+knWYhemgctoLrRb
Dw8lGSClJ1nQzKQkIYBceN3eKU0OzsPkTGXW7LgpvONMUQlnwjSYnWaVckjHPC3eCnhesTnTQLY2
RseMemGk6+q263u3o6sTTJ6S6xvCoghlsDe2ukjsPBGELgh2bOo0kJjnmPii6i+DZt/At2DPTag3
C1fhWkhRD2D8fNR4gYPKJdQ2O+xuXGUuqFR0V8lRTvaJYR1KmGnjlCwNWkF7GiQJf3ZHylxuv6hU
GFoRb0k030qDoMRa25LdvLHQ+/RLtYqMWLObo6WPx8IiDjmBECjHfd3dZrvc5bGzaR3WB+pvTJUb
kcLyIkHFn41dSYIyUzpkBDnocWXn95zWMXkqtVtnwVbOA0cvAVm+4S11VeoXp1Ixr06YTytqTfWO
rP9YV8WJTMuNRToOfi+3oLinQj0Y70nl7625PM9EvlYslNLUntkZHSya875K4qQdbVmnt/OgevOI
1EKgF6m9oRy3reg3VffuSCC8Jc5FIm0cX14mFYuIUX4Bs3EtCxCUBM0MJX303O2Nmqu9eC6IEc0q
+IYGEfQ9L7kXrsT4XEX7jthUnJhupihuzd42iKa9MApKeCTI7VWNWpZV5vI1FO9e0uaeV33woJD8
bDTmIVvusSFzjTT1TDzIVTds+ynxUIXfC+iTZvuqzAatJ4wGwI3FvHiyd1nAuaabFD62p3WxN/cT
RY+1dlRjz83eneLp1OTDU2XMbj6XHr1zayShJJ7vwTx+T6364HTRMXPw3Su7Xma7jhSvItcPRJge
9Gl0eTdRGMiHOtz67pBoNyYbrgDorfE+GnpyJheZZnOw7aGLq+RAF/m3pc4XoqT1hVPM6FwfIS2J
SJoa7YhbdPEX7hT8Y2xXt0qEPElDi0WBlI07Gsvb2m4OKUtgLMnzybZapXytHH/vQFSwFP8gSEGy
Uq7/gveRtXlKAansCAEh4DhcidTwxlXrV1/p4L9VtcFEdDp3vjgAKeFe4qXWvOb2ssXEijvqaCsD
KyIaJcJRZ/KjlPSLzgmS5WsyGzbDgK8ULzi88Ws+XcPZ/BiGRyOPb+xWEaLk9yk0DxFcQUuHdnGr
jORUTuqhNobdTKy2VL+ptcXodjw4kqBz/G80EFAbkI6GoEO1m41C0KbT3EmZujL88LISGJiUG9Pq
7qaE/QAY3WBTsI+EsU2N7CTwc+OlqQdq4h2z/T04GZe2+86Z86ttlO+1v4sjQb4CPWR0rwXCrhHJ
UY0VvQdsYqmZm+dyq0NGRSB7RkMJtoVpSVdBJ2LQ3aqqJwz9NDokooBiqGz6/X34DGbkMTQoVny9
3BsDXfjLROEBugRuNdDgLH6iHnxAo3LHPnW1wLIUzp0O1dVEEw20MfA9e+B+CEfgXcV5aGEOGhBl
YhvdjcnVrp+db8gaYrahmunWMRzbY5G64ArO2Ip3iRWdmJQ+K5LR5JKJK9MVToIjC/IhUm3PaLHj
a/JHL4M3Y+TGqsZeWIe7NC1Oy/2PPBdv6TWkyA1Kp91LixcTGmfNlPe8G45oX0pWDmULWnoLQR0z
E4lMpBdFqblvHg2lOSBL28zK5Boz7vshvUuIdhb0ti6UWxzLT1bzpsUYaPvpINrioKoTHZB2FxEL
OsNH8k2gYGV7gCyjEohihiTg+NEVJcXLJPqLLcDV9TNjTBt9xwzR7CFo+n02vhVIMbW5AG+W7k1o
P5qa7kJpbZMUbQDFptRf0qd65t6Ods8WxzxdShc8A0FQPM8GZrkhPpZmdB6RzmY2+CWAHL0fnWPN
viT86noeyaQM1hEA3t7cU0yCP+b2mdIhycWeNs2FnuK9n7RDHfb3UhlvZRt6thru5X32EQ0mZ8XH
IlDp6k5F2hk4gZcTImgQsVH7WN2q7Gyh0RgSWB1EwwKX2SOFRcaQ700bz7rvPyma/SLwixOaem9H
CzxtcjH0eJOifMGmuMW5/5BlDtClcD/rjDJKa6NoDFti5MuKdiuX/TJzF9+cb6lo95WcQNPlz5M/
PyTxfNIz4gvam4yNJ79sTqlJDZfqB2NgF1RxgdGowmLcOdZhkMEd7+E5solWF+YBw6LdW94I1Ewr
8MT7FWPM9sX2vzO/ws9ANyBokNJv+nFwM3U8pnmwbyRkP86CgWgHY8F59wn3/ekVzPae7JWVn+WA
sczXOpweMtV/Rrl9B5JFCBorZaSeM/aMU6G+sVK+OFR1ZsVQT0GbCe7G8Zs3a/ZvAPsPWlvs2eqL
ovHAwT2oLcii8GeaD18jerZz2d3QFLkRTAQrLM+aiLdltQcysenhKwN2fuwWUwqumSSIWQgMT6vk
na42z1K/tLK4CDJJZgRhaXxoDQsWoLrr4uDBJo0ae+GlRkvXRNpDHTdkxkEFKKaTvaQOq7jf8vA9
D6VnUeovp7gaB++p1R8SJMXoOu5dZRxH/aD0LZNLBP/OALUvvdnSOjZsCsfxWeXW2OUVZDX9Qpfw
+5wHXlnRixD+WhnXTFA3GpeXUyFflf4uEvWpw11gjt/S7qUU8kDGBREbzb7z5bFHvjxEJ24BVOlQ
mOimLgIyhC7yjVjWXTuVp9SgJ2CIYzcB91NR7SIh79PwtW+iL0aiP8pAugRfI3efrqV8Sm1Gfl3E
mEgcGh1ZnJ2fe1OeVAPJrKPsfVLPiCcnxogoCXWjam6vW9scsBrEI5eM1wKc/KBvW0nQUBxvMdtc
iQa5xVzGOO450Z8VWm5ByOCdNMCyKN3Uag5Goz92qoTwa+6grp0TRWwjEGKB9YozySvDkWgntviv
Gr5HdOOuSgUv7NRLVbyigmxTZ3zAy7Jij7eOY/p1Vnx0pvGigwNwYkZ0FK0z3Q8S6XW9flG43oZu
gJgdcF1RAiqCOqc9WC3TRIdUjhMJlzvkMXt6OCTV69xCI3OnEagytRVXTXhg76tI7SbRAVY4jSq7
O2tNfs0STuEmOCK0A7+v/+jz9piEjCdoUzQk0pLOgTtCvWEUXphiz2mqsU4PH/0oWWCdEwyffZds
zfElVY1Dms1XQ03OXdTTh4OQVYUVQ8d0O2TFgzLbz1LKe9AWN21QiGFM7inTjV7fZymeahDp8IaV
GJtmRLc50/b91C6dzJORDyA7jZXMqLUbA4g4JqhsvmtOfGUvfkmD8GR040Gtv45ReOp9423KJiIh
xXcJ6NEypj3JIKckN/Z633kFbdk+6mBymV6svSpdv7ZB7S5/AGYOt+sYt8QNK1V7PJROeZS43KQo
13RwN1KpXIMpbJrmJyCFe0UNwLh/MR3zYbTztzlXvkRdcFN8dBjsMYD4ImvrViMmE6Jpyp+dSSLA
dJU03XQgfRXFRMWyF02LTjt2UQezd+sujiVgt9BXgLHZ9OGu0D+U7GdjVCQmqdeUyq3h1COEchex
D6LVoUh3DCp39EmLFqizbfT9qu02FMGaIo7JQ2UUX6sQsRzOv5S8XjuBUBG9cA0eWaBuomv2UaHd
o4HNT2Jf1Cln83ixHZ1+JAhdEohlDiozGPdoLdxFtl9blBhEH8aOtje1r/gErzLJzvjOT2APH8Np
Zk/Gpr6mgZLriFEVTNpYJHllKHO74Kr0Ol3RX1srn90Qx+zoV3x+8fPzzz7J56efD5+tm98+7QCF
bXClogjPCWj8Q7un+rXx8/kciQPEGAiOVOkaDyKkFUC2C8k1U6ZRaDIJKLBH0lbgoVwyi5U86zfx
IqX9/NrnR3k2OAvDm+8BaU4fMgpsWup9NON1mTHEB4qNg1fDh9Xbo0cRXnltFFZe1dFPUht8m4Em
OVFTouk/BZ+fDyXZGTBjFgGo9qmi+O3fF0saI0SAuMuPfApFO1ny3b99y+cXf/88vz3F3Izdqm5S
ghiWo/HZ/Pk8TNkw6QS0x6zIyz8Usn3VcyfaqYqueZ8PyKXQlHKHRBwKDgEVWeYB+M1++SiNULHL
aUKl4Fiv3XJAflEdLx91y6FQ+qBEnUqpuXTYPt+yz1815T24FVv8SA2f0Mo6Hemg9KLY0GTg2H4+
VS6WI/r54ecDQJjvvqQ/HwYVb1lVrtvUcA7/h64zWW4bWKLsFyEC87AlwUkcJVKS7Q1CsmTMUwGF
6ev7AHr9XvSiNwgSpkVRJAtZmfeeK+Y3ByMtFJz5aZdby7lac2d/1MQoDJdRs/xO/33E8tjlXELe
+/jzNMv/TRqQSJ6a3puUvzUWEuaO5vy3bkWFk2rsX5RO8QD4jRdgKjs8C1vgDFuHvhFA2V3fGnQc
4hViVvZJ+ViDbgSwRRQzySU7s6mhXOSbRBt2spcbFSpKOoyPevQ+leockAbZuavwKpJx29uxn3f/
sCTfDJ0sh6rfAAKgNUJfIYWa8a8NmABO00GVzTFP5DYkqM1y6AClT1qY+U6XbMbKOjICO0y584yR
75qZxQ7QGYPQuNF4YwqkevqxUqOjVRbnTKgb6Fw7xVgTyt41FNWjTWyVty2Uch/K8AlH2SaZL0Fp
eimPfRXuM2XGNM8XRdWXjn4Et37B4/ygnfLPUrZ9UB4hthC1Jcp7rKdPErJwK6ttbFh7sSNrz29n
zWY8rqNOkhlIZz4ud4jWjkJMp5LiQc2Tvd54TyYIns5+NqA79N3X/GeYAntjw9XiE7kCXIbZlXiQ
FmaV6m6T2t0RHkVh/N2oYhclR/pr+8SctkYdbaQ8WUtM5uxvCFYBYauge7B/KHC7c7Zd4b4Co1XN
hiGSW/Hr+oihGHFsvjSlxjXIHqCcTpIkoGhC/xNSyZGOUmOKkFqyM9t0Ax4Wrwd+lY5EQ1qZrQNn
vwfWThYpuytcHttyBlvzFB048NG1r4lhvVTVi+EMDzWfYM7Hj9bsaNVniLzZ20bac1LHp3nn2GYG
fyT+5ARxpU2BklhtX8iEXGnk6zjDXEAyOpkYaZnEsnX93sRY34Lfawptl9JKqxqX57b8hAooZdCq
1kBbUN+oIb51OpTg9LYRL68r63VhM3sK7L2tvDcEUxQGHTOJxDt6aO6Lxh6lKzy/N7xNNHR+fk4O
dJFXao7OxtXX45ixiu5j5cXEU8OewY/zr9j6ZWf/jNZY6y6F+yD8wAGtUWxtoC+dirbKIA8yk36M
qi0AiqZVHcU6rOs+32BuOpKLgQJUh8jyXEoCwL0e6Tv5KFPIvhnvCFSKCWh6PQYrl1eG2cAvw+qo
69BXBnuDOJbPsPQLy970wYUpYYRoOUjbG0bR36TF7RqeLCGGMQa+aqbWx1Qy/Jj1GwjAEzI8HHJ5
8FX7MZeUkJaenD5gm4cOsy8bEQLRIARBrEv64mHyoIegREhWEbQrNgNoTJxKb9JEyOgzCz/EQinJ
Q+lBTYge4as5rTQJqJNsGrUbn5zI+WTzhltB2dVhReS9s5Fu+GR1TAkq/QUaHcGqIIRYrNGystoM
2wAto6K265oU0iQkJHmXfIGFYlxw1kOSKoNpU0WSISVcKBKOVd4sC8MbUEOmPFNenuIQalCgc4nu
d8XobSc7uDGP2xgtXx+XwqbnRSQnI1b36Ot3cxBzVpqb1HNRasG66/4a/NBRhJuIDqhRiSfD854i
4kZTlwiOttl5jFmczsL2SOMqmHztpKVkHCWgp4S+H0joyWvhWz2fNmQSKVkjChOKpre2/RgQHseH
M6/pEHyr8jOHS4u0k/l6S6TFITefQjTC2pgwAFH9jE5oG+LhT0BGplB74vaAIZlUGgk09t8oILJo
Kp0zgEIF7ykabgQP03Ua832J4SEw043DRHnQopOXjpuGXjEs8ANQpB1GyDzL/smgmtmhe7du9xH7
CRk0T11DwW0c9QwBCm3MKM+eKoxJoQPglJhjk/iYoNoHwZtFjmRDxx236CGKh13GJcPq7BUyRqiH
5tZFs1I65DaQs6awVDaeucIBjS62Q+qTHwI2L3Xm7dhhP4VjuXOrvzk5sq3hkbEAJ9tBU3wcZb0Z
exon+bG11EdEMp2lq081cm+TUaoc8Efggai8K3Hkz5rDNKKu7o0NtVjWzbFH4zpCuOdaQ/cqnbxd
GNQb4s2qOH4DqrhVvHZTAVqaF88AmLsma3Bj5TbEzzuzPNGSdjFJ9CPgdA/xotcDOEN4D6LL5Xe3
J4qUXJkB1tj8u7VgZ6nREHRkA0G93gBB4zPgkgeG7ZWRT48zaCQguXCukn1oHdprI06ea1b62I5o
G6h+p7s4TKDbTB4tUJNtAMJslD8elhWHzHObyFEJ7zfXQcdn2rNCvF0k9cPQBv8ijPzj3ai6ad04
8wAK/EVkvFn4T3PcJiZ/aZSTmxlhkevn0EBpzgqiiPFXJeNXrGA3wyx/hWX0x2jFU+IUhyJ1fzGe
XZc5K6LK7mPeEdtpSLfO2HWwKLA0xqZ+KSNmaVzSwZMcO8ROlXabBuWgFfIc53cdm2ASj/fI637r
sfU1CXZBpYVcnI14RSjGNFkkGqovDV4pcpHWsTmsBbs74znVMiS0CYUNZVI3sMNTCAMOdlWpnUMv
vgeadRVB+LtUlAe8PlRS8tEUpA3Hzl5H4wmnlsb0NndG3wHgDcNybbGGjggQTM+9T1sr0G892CpE
2j4NoA2aYt/AgBnUw4Ytpx/QMC9nuWxCAFlwqlwu3SaGXxxxJSz3MVER369SfTxEKv0K7OQFb36s
J4yd0SqLZ3cyDp0DcpcKIYyQPMCwHrlYdFCtTPPMcjh/7bd5RFj8eKMPhkK52ITDuMdfBvERsSqw
KitQQMO3T3VJ08Q+0+t8Fbp+KjznWFRQSiF6yoQQn4i4epVxWJX4pN3t6unPEHjoiMml16HsENei
hlztDBeBcbMF0MZFnQCo5pQof3q4twPxa1kLNs2mumDXI4FvFOZftHurzmhWYfUXf8xY3hztLadC
LzBrNRsVAKwjftnaQ5tuOQgWHKNz6quf0WBJjoHzXHb/0LLXeyW6Sfmds/9ir4mcG5e9fBj9rtH3
ns7n/rlw3gwFSdNhfCMVlQumeBBllFkH9TtfB9fyV0z0WeU31dYDjflpfnjvrCk4mRGvXaoL2KOD
uRoeaAIoMmreNgbtd8lSif3E3UpmH6sIiPC/rlsRh+OlXJ/YRNuJ4HrXtzdysiYGbal5BEgVXkpF
Vr7uudpDpv097gldV9SCNQZiJq1iHBQwhlaaDSokDnWbSQ5yO55IX9mw4Vfx6MgDa1B0xzlR7Nso
k2s53yUDYdyLgl8KRwpgOul8NaV6t/JwQFnd1X/rSFJ5BYbTb8YBo66plcrTABefL0O76TFuwDsK
z7nXy5arqd76pmJRpGK0AtdDaYuvGTYcveVgm3ZGuR7yeLwVAwP1mftpOaay6Yqs3iXwv1n1lOTN
m/RTptJz66fI3bgduSk4errXdBwhyUJwOXmRZK+p5tAgwggA4n8PymhDQNfYswRjeY5tryREfJpT
eavyvJxL4SDtAzmJHRSHGiCe5qzLWh//6Gl1aAgjKdAwP7DmpM+Lrkb3tMdyKtUqf2yLgK8Rg2oV
at9aSLW8xGXncyVUjjq9y8tyMCNMNSsLqRBY5iosTwVOn4tIwgminjZeJiegi1Kbf5ZTTIXZx+bx
BRehcZ0UGrjzO7O8W+wn2bumfPkJftvWs6NDpTb19SbH/tkqwz0Bb9XkzNNil5nL8j+XQwU1XtON
5yDFay1HbEBa7YpTgC/2tNyyFHGyh+xS26n2tPxkRCh0GTQpNrZafRNtbt2h9TINBEPj59SNZzOm
zJ7FtsrsHoi6Ll7rvLmdLAP21ZNz7GPeZqUqk+dKJU+tImvs3Zn5VAn8TP8HcvyD6VNbgsWiKZ8+
0ujDtEfld61O5JPDsdonFbh+1A7IyXH+5PgzVEMEZ2GSdpPpg/Ge5wzI+/gbNcuK5PQsXk3cwix7
piNvm3SqvGd10Kw924fmziYLIEQy5X97N8DqYVHEuZriN/DsFJEbp4XxWs+2ltTgm6U0THiw3ps3
bywOVaeat4CIschqm0tG72dFVZii5DfHX5HR07fu6/7kyCh5V7I/cL/0cyEI6VHDzD7kMutnYHK/
IQwsOSIA1jRpf8maNIwaTog/TT38VCHM4pDO4OfWfh4nKz2FqnJTW3JidKWrjgSqJZcFDj40A771
XkU9Ew+3vDCNfwZoO5MxzNcQgSLj1WarOFGeNLWsSExr7GQXWso/Binn0KqB8fQpLACksELS1Mr3
zoyVcQsRnacaKGqeMfBPyjr3E5leFUHURdzG/dGya8fPGhF/VtV1Yq/HkF9PN8vHpLa33gDZx5Qd
33LQVuSfQxSkwRCeU1W3tvELPf9y4+XgRATdeKIvRLoB1PHHNgXsNEek/crrcYFGNNHSMuPpXY9c
WE9LbnBTGYd2xmvfZ+N9nnhj5JC7Yc4UDWhH4fkw/0WavqOV5HzYbQ0tZswh79I78JdPdrhPEnd8
7RrdeKVH3uf9C8SETT5l+r2kT0zMi/UmgBRdwjl7KXB66w3HGeKprmMSbdbaDtCTy8W6YMxtQrLN
pdY9QoCjVx23qeMRY94yAVppY4HvOpm6BxXmDY2RdfFGpXsg9QftVzohDYGZJxkPwTF8If0BLWOV
FGcnjPqPQdNHdn6yfjUKpmiiwAZnZB1XRdPkGhPyCW7UvTrJ5KucP5ENdvmbDemf2qVM1wHkAcQF
afgwVbTD6dDZcHeoGdl0fArBZSpvCoK9lNRletfHNHK1jEzYIsbJSSb31KjNfcp5FToCjdaxijMj
1uY6Ubec0bbjz5LANMO0vco8IGsnK6eDaRfDxkPxRq9V9ITnlQ5qGWLUfDmSdkgJy+asYHaCa/1m
a6HL5G4k0VhPi9tyUEOtInKqHdejizDMEB29E96nhEjEezh/eyZgIMmYOQwMs5CaGXWzW+fRGS8Z
9OggqZ6hkSMSktkpWZ7Z0Tss2IRA/ck9RBV6b/m9UzOv6F0+j8YYnnv4ayttGjtIhQ3gwzbqVvAl
jEdLulowA+uXg6liNFcQpW/z2NPIqY0wbAHjeO4n/b0csElNSdNsunkWqkqGdzERVGe9oaJY5Pwj
+iZftGyrWc1/1QBl30muAtURO9oVsFq/n4NnlhVAb8mLAmlnXCLw/0eaPWgXpHlJJmyhuqCFCbKg
RLgMKRNW/tatuvK8nFoOnavts1yFmmUF6VNhSpBpEdU2A1oqzfipKFgHZzq0gY4fSOocpTEqbAID
g8Sdzs06UuymofSZsFCV6ADjVSDhT5EdkMw2EWTIR6p9z+IQlVKefCXS/N1J+8O2QxSzuQ5SVpg2
eewKpBHDsm72zC1eDizkZDUB2Ni3yA33kY0JljDRm6rO2dTE4PmYk5sXmlW7fEzNi5FFKAkJDd2S
pwJHmjxDWvb2ZG7suGObE4w2Lix4CFhWWOA8u2dolrRs/DRSgPzaLcbLctB6gzaQlX1a1fifU4PU
0k1Nht6Wim/jAKn6Y5nV5HeNnZ8zJKAnnpfwP8fyGMICD0dHqiTdH01Ucsccp971cxwDKqEa8Sgw
OrC73qgXJGWNpLUJUC0oaiwxEAjAdP8c9kV2Xu4ut5ieKCgt9f3/TknbzHxcaObsINAINZD/if/5
ocQbOAcHiC5bxXRGif131r8OWj0+NWniC8ctTtV80EB77CzFfV5O2Tgjfs4vt/5zTt+5Xpo/ZVrC
dbLIQkQxrp8bVn1GoUSWaWV1/8kDapVSW5EsgTAMX2pbi+a6oL6Wg+extEOapIPEyHg5LI9w5vNz
pMlyCpZ0c+jLEFF+UHR3AmNXaWyBfJjvEWWBRKd0um0vs/jFtT/zXK+vLjvIhTC2HLj6mWtPKNrP
uXR+BGDpXQdl0HdDD/Z9RclRAapZA2hxfsc6DR3UC8XN7gr7WnsZ9L35H6Cpwhbo8m9bKOZORipZ
x6NAkzdE2TV0xAlhjrMXOu0ujVLyBSO7+tLPBbVbtWBi53NGVBbIyuowZTQZ0j5DGMc2aaL/aVt1
diLy+hwVmnEzG43cyrrD4ENazyUc9E3YTMFza1A7SjfpDk7ENGs5F7lZdaq88bxUsKlWa5CrDb7E
6vjVubb0cBiEurIt7Go4J3ryhpPA3NZmQMb93BNB9u73A8AqQoPfumFoHv3Uhsyl8DGbbgovjN7I
0YmFcrPUDqJ9YMrPOJkgN6ntK6befG/+1VNL7O0u069idAoa38J8Jyr+l8M16MltZoBdC02M8Md0
iyLJePWC+L93AUKXQ35xcmPV5iWkn3ld9zRvY2mhccyRT13UuPhOoJ2x0AUDepX8oZNC06zcdFRY
bnRYcpNkiWcjjZraTZHDE9PKdprWCcXOW2j27JdUPdp16PCoYPPgMPK5mPU6zdnJ9HJLy6yhk0nB
kBnF9JrDh4AKuerJWvlLqAJgRiqE2IJVbWLsRD+NSbicKFJ7yZRZJt1TBvzxHJhEjTQyeVkcwiSp
Kys3K4JjPBuGAX7vCtx5T4gxMMti3X7Vp1tR9dNjCTzhTmTqb3Ccg2eQ+Cgci7zc1+h33mKAOdnc
CSK+3HmK54glpI9QYw125Iyu0T64d0bQoF0Jme5snT/xDUAageFYBbbRUFgbvSjAW9QiIz/ODrB3
5AycVTXd245TXTLU6aAjvPhlKmicRhI6WlR6ytmtqrvSufrNUKz+tRLpanltaemeW33UD1JSz4qh
qN7busD536f1Bg4ZLzf9g9SW2MORtqujqpT5dpHqV206o8Eiu8JjnuPMCTlwjorLcisMJ0Y4HhLH
pCUQ0dAl6k/Y3vuE690ekuSAEbkguyqUcKirQidkAEnykhLVzueEV1XVKukwHInkTs5vffzfwZ2z
E5e7Wg3qSIHlslnuVpL8TjYZ5rbPyQnbVQlMZjXHI1PgOB2h3OtbN3L743JVCEs4QHUjTmQAjBfw
kpWOhVq79kOYE/0GU7bWIOgGoJTYIUiQC/M5DSc7ehAzBcp6b+M0/9sWQlsPGH4vQT5oxxSPNJXY
XrfsYiet1H2XzsTMuYk+XXOj1Grg05Mtd0uAX6V3+abseeTybmeMgdeRgrTaJjgd4SmtkzlWZzmQ
ExwcLZFvTKYG5Jc6DRq/Brc4qoYQ+lwpJO16qyWLts5prL15Zaskj0pX84M1kRtuOXFCvp+1XUC5
k5Y0z7Vqgtj+f05Nnjg4FZ8IXOcXc+qD50RJg2fDwYxtDiHBevO55TBDdMBfkENdmNkmngMy0vng
RHV3UGdgIRk/xg0XsHqsPfW8sMrjER2gcC89g9gzm4Ph5/SYohmXEq1hMsNVCegAOqdWww58Htf6
csoUjDwQRPq+6PeT2nYbDCX1ncndi+syWCLhneHEvD4Kjw52X5nReWic7yyqs3emULmflnF+U0iX
w3tEUEIp428SIhNCO/T42W4TXFVaXH5U3kNNMSANANia3ssfATTGNRaFBIEa0CF9Vjpi7z43VbF3
BKRcq3IaJN+K0QAWyrwj0j2yAtrUqFaDxSAomrWyKjSCVzaH4gj3gtkstYzT4MImlBATx1R8Tq13
JPwU2mAw1QA9gfs7Ha3Rop4erMc9IjL1X1OkCVRy0q5/AkrtDJD2EBkv/AR7r9q5xRXJRmoYNMV3
hF6wXvWsr0fbNp47UEEM87hH8ZPvpsz+IJwrv+VoV24Grppd3JhElqtR8XOudvDNFSJ+0cLfqoCr
HUWyuycS5IY6TOBN5ruTV7jIhKJndgOe4ejvVR2OOwbYHYJ+OHppZj6brSNfbALFr4mFBT1z8NDj
t2iYkuB6NRPa+MsfcjmMY1fAeXTHVdrQgF62gIGmgbtTFJcpSAvE6adU9gxaTfowOO/WEBzCIar2
xMGwi6aD5B3DqMRbkAbTbbmV1JV6G6KYc3X4K7JLe++wu3oqa+xFJQSTsyvib+TkjybrRrJSSfyZ
WqI5rCBnmwLr23dLEHaOq3oQKvvxDxcB4oKrWhGbsnqxW029LfziXm1Oy73B0tC6ydAhw7nXNniJ
Q782uuKma2TTDnkPKG6SYu+OnVijpeJCTmjTSU9bcbJcsc573blZZuTeBuHszLFqzsup5QABAK14
1bRMPgrrJOrple4yFqRoTE/RVJI81/Xufkjq/uy4It9GqtrTJE+5Uqd58iYLb25NBH5ISXsVZdM8
mzmDgiInTNmOxsAXYRNdSjMPNpZaWc+ZB8GqAQvzaph0VDWv1/8UtIYSGBPfvd6tk8F1iEiuohcr
QRte5em/sJu1K2X/p+908I92IV/tjMowaDoubK7VY1PQIS/hckxkBUWi7UxqZXh4JebAn1vTfC6a
/zUcLPP8/31cSYixMml77CbGuyYAOVVh8TwKhm1hhSE7TKHMD3E13ZNsiv2w0qZ7mZNwvNyK/ntu
+df/Pa60G+uptHFuLg+Z5h/wc2vskhezG7EDRv8ah8zxtaqrHTHTdNmJq0lfeiNgqYAhspWF+RHX
pgVSI9demBpYJ8aH916rGIejWfJlRqFd4vXZL0tOZSAolYFroOiyqzuesKkU4uxZtEAXrM1y15nv
trmuvyJ3oGSFCeV3RFLB40nHX4rkVSYCkVzPFfNXaN2FdK1DPRv1FIqI1B+6sj8qAzxmP9Bq5G1z
R/bnMNDNFrT2yljJnoop/rf0ErEI107aoHWkL5na42wDsrIN6IDtT0sPvo5JWld7Frrl/pksEIwd
FJ57PoC8jyB+npVcygOJzJBycldeMiA+G0v26qOqiWRWSzf4EEhzgyC6M7IpX1sNX20VWwGxhYK6
s2RYKt3UOjZqiTyLdfEeDcRgmlbbvemj/ZZdldwKfyst5J0JPK6/3O1rXnUnWu0y4MO865Z1pn8d
bcHWp1Dmk2nbad24q1IAhJoebLimj6/9aBcn4dGVX6LychGBKbTlxEDI0/yaNJZNkln2CZ4Hydwa
aURgbO3TRLMUJKWKR0ElItRodedszQd4S/A3yhSLQNUQelUpAMEzvYq2CxA9TAemghZhvdJmYWOl
Ro5eqSVVP46Nn4amcGyInDSVjS5DyzE3pU0SBfl9Fa7rc8faGkFQSw9AjoiycddrTBT+09kzk55S
kylfbHmsuHO7r58M8PfNiLJ6rbeEzpV9Wx8zPOhHXgbJm8tNUZrRTm8UHSQ3IWj4GOggsyNqTmh2
Xoteqrvl1HL4X2cZ4Jrcog8m6YJ6mxB7I1WPSe9gBw9a9dh9GV4ijzSPOhKE5jPLA5YDyuJxpU8p
Y8IpN08GAzYGjAbwTFa8wg8ygPMrKOVYpfP5pue6BhGy3O9D9hU5au7JldbeU70LPMmSb2mf6WdW
OXiyjgRvkgKUwfRhahTO4p42b0EUwFIGdFvcuPfTxLKierlHjELzTBxhu+2JSvKVsaPx0sfZTyce
PEC+FYkL0HTeFsmILvzyr0J19dflX3/u6swYvCzsdh7UJ1JDKrBAbXXN55++nGoUAsOzpLou9wZl
IDeYRyX6gLJWTESHp8kl0pY0SBn9ToMaVGYjYZgWnvyVkx9Xd80N8PxnFuoW6mAArgxUVUbjbXqg
9i38UR/VN7PucKR5ZMz//CuNb8IJNSxCJmzMQol/BZPNnkxxH0A2yqtKS2f1c97mP6Hoo3FNAtbS
6VOaEmbsfH/5hQlTd5D200eoVez8Saj83wcu9xs13gDmUChdVfu0HIgV/M+t/50TBsz+eCSMCNEb
sgITfY8wKRw17E3Nn1rmWy0kCicedPoxDV+XkRYDxKGV6ugRbmqan16xI3G7hzMdr3ACv3lk1Lgx
WHYCIQClT4dBUH6HZrSSbY9Eo2GzrNkrJ9WdVUr/dwvLi/qS6Sf8yywQx9JMtnkz7RAlNZtJaJCl
JQk9AhuUN8ATtt36IivjOavchEgGsjJkaOF3rN8VaLddFeznhjoSG7Z4aJw8xbhy6cdxSvXOIqxl
1QfWquak6gTyiFp/lUlA8kIlGSKWNEqQ73pBwPA6enZNlptQ7ZhQYaFREeGWXo5yM/3AKfPCIBnA
DgxufiRuwGTuf6B8R3M7eP0p1/FF5m7xYnlIXcLYOltoCnm7mM/EZct+K+n2gU0fJqJLn7uvaknC
sp279ygfTlFC1yLovWTVoA+OWWpWRKf/DkpxiFvtdV5LgIN6xGyV7/Yg2eWlxbPFx88yzHWefjZF
eBtC+Tm/pYlhUEUCohcqqiImgOHqV2vzfe5tehnj5FySXsH7IfXT6HoMWTHAplj2vCR4mzrtAaD2
yowN20g6UCDa0aded79YzwAJK8Mz3uhylxuaL5lf16b+bUT2l1L+AiZKWGwt8SjWLyJI8Fs1a9p7
XwDtv2olO1WCjaU34Yhw23bLM23tkHaKkh7I0OHDlIXblM7TSlBqr3RLN3yDEbeJvDGdaRgKTrZm
pghmyXq2PAfMw0mb3MHsRvAs6JPa2Qt0v3tQ2Bd6ZsnapndV1xi/2iF+1EJ/j4kF2mhE4HUOMup2
/nA7uX2bkz/qMMu3htQOSU+GW69e3WS4ep5xzUqi2JK+Xrv0akfcBYh18Fq4b0zg3LH9aDrvuzIt
CyEOTnNcX5pDNmtkMD7FvCBD49NV8EKGxbY2RgV3cmqjwwM2qAdipAhs9/VQXmkZfVgRqkrUlVzm
tHBFHNBXSKrsum7DG/0x8G/oUqOk+1VZ7rvuKXTYrOzIKJkMPTc5aFVLyBME1SQf0TGxZRtmPVoV
zCFGMvQregFlhYaaEO+wtkPfCblQTqp2LNVrXWX1xhyznTfkcEQGD3tLnO8ihParziqfqTdOcUCf
T7QtZoV0alaNsM54IonByiUyLp9StJ21K51OS7O6tVr28KxY25B4zIUIo7hVmu4RFN6bSG3cnXaK
q0fjXSvIAk7s0m8tPutljZxvCL8BKgfIpn2uHhUdMkKfGmYidWo+8V0mal6yaWnqF9WN622VltT3
UAPRnaz7HNM2yhhs71kC+sCJ6Yxm4DMZbKXzBDBFkFm1IRJ9EZGjET4nwvmbxU3sx5N31gZ+ckFL
rZi+PDRsKCxwJEfQEBoa6luJVnhli42RsqUccTLqWJgHbT9amM2GmsThEal7nV8D4oHXpdO8K5H4
dhm4zpiHHj0jSWbFetKUb8VWfhWIUMoQTZQtnkaaZVI8kRN2JB/9AC4l88s2ZHqZKzaRP+ZvK2U1
zPTxM3QDA2Oiaq3wGNQbLWJr7pgGakRV4cVNXHAJbIvpXVH90pic0m5nkGCyMu12zq1s7nXWvlM8
fWM8fHGi4IvKd+eSCeu5GOPNgZSFuhKeb3/ij3pJ2+RVwc0lun+0L9ljKZaG1ARjSRL5RonURldQ
LIUh1t80YaZslPO4o/kjhUy3PRm+vVrrKxFrvMCIaB8z/TTz5mP0IIRgqrakglBJq/5gxuWz0GWo
RUztAGZ3V4ovcmA04pXi54AQ2JbV17FRdKbE72x1ws0Nk0RaRlcf0gEq5UbHoibUdEyRGnbFo5vS
r7BqmV7bzbuRGpIWgfENGMJaFxhyCZElq0HsSePWzl0+3KOuwUgMFaY39jOeb6bJGZvESWAEgRZQ
HcEVG+upZwMeyAKyNmJYoV6KDBB+hWF39F2sb2UY31Gy0y/VeISrKH7dRAQqdME1LyRRABSrIeP0
Dj2H0k+bgMYTCX7ZxSvd39KAqkIJcKXkBLpnoTKE2LCi8fcgHzGBPKwRMJEFaxU0gZvoX5qGKCvC
7K7P7fI6GV4BIo5PPRkl6OdxccCiU3Tn1HpkHbuGhnaiE9S6k/PXsgdENaJ9nbPJXdG6K5ijx9GV
DzmHpTBJHIzqFWh/iDUq2WlOO25sF7avMcR/QedZGyVaQYaZA+q9vSP1L7dBr+uyAGFRHtbQ92ls
uvWb4rZXobn/wjwwV7IgyZKeRQexxdAwiXY3kp7+9TTKXZNlMyJlnVLjjU+P3OqGeB7R+2mTquJR
l9/gGhlsaT1uu7Rau2SAr3Py1EKmTU9z9F0fB5cC7WUmUJpq5ZNid+0uFaOPKfxbz5TG78ucy7+y
jag3sgLzVUDEi089cO3DTTwAKarrgk1Z88dkKr9Kpfbm4bBZl3wxVkMrP4H4MVQNxpPok2soMQw7
biWQ7q2yeCu9tlqh1RIXrZjwtRY0/TP7xVEieSlkUGxGOrArVRnxImOZhQBFypLjIgK2QHdR96DW
QfYBQiR06MlkxUW3MaonKTE5TPweHYKIA2Itkib4HbziXDU5TnBBmyCKEZdZk/fOx9PyI2Ov67oD
Q5vWUhKr76mMEx85JmNYQpJiQx3x50UT8mowEa0eEV3lRqvWCQaU8437oFvj95YeXZys/ruETRWK
h/aNpOpkwanNB4Y50w5BBrksqWgu0JRcat6LOhR/+2YQj9C6gKZSEyA3+7alaZHkyl9AV3lYSppv
E0Shkot5XJOvaKge26g2Stg5pFttgnnuJdVNbzUiKJMSaQ1EgaYsfAbyMTNk/nik0PrEYV3tSH6Q
qcmkhqyS2t3Ebd9fdOLEN4Y9suBW3hHRERgMFtU0ow5svOSpCYxb7rAeuxXcUoTesZFDXLaynW2R
SBKjPkZV2L4I1C0YsMp0i/WXON4y+8xYuXULfFJh93vYfupOFdNnE9Xf7ogBRGdXDB6dgIqOB63S
SKfxHrU14r2MjzNQrSZyxmPIxTlq+w+2cxi/AwhxbWO9mi6Q2UoH3y/pr/eh8qgTN6MbTmCNJb8y
JA6rSD2TawV0zWp+D43yJRCNh5VRrE0XopiTxNfuEHtEWXeDS8p9Sz+574b3JHa5AHj66BtdfGsb
4x80tczpfqfe3BVsJqCkMTnXjeAq3yNX7mKbfjsLhAkJx/H0fcG+JxhzewsPWIJT2uZVfA9rZfd/
uDqP5caVJIp+ESJgqmC29E4UKS9tEGqpG97bwtfPATXz+sVsECRFShQJVGXevMYNcKIg4oVsGeqf
SEc72Pf5NFuw4m4EW98qSHzHwHIaJhL1Js51DOv4j2G2L71+YoY4uV9Ye7nrSWsL3Ogg0Za6766b
MfzQomFmX69Gf1o42tCfs5i89LJs1poGAYFioxSmvSHAgTQX6Xy6vK6fRv2QOgXG46iW8+o6Fea3
ToXWTs6nLI1vW+j3JVokJNGbcqQKloq2utZOUOZmxDiAlJELEo/8A4OcXQh8QYZDBrknyPt1hnv9
zvPdF2eYtCXl2sVqKU0nu/wOFQC36dV4k4BzhBvX7Q6E0dOMZP6nzLSJBKI/Kpr8tU6+d8HkYhYu
UJGSArWseqd/FshQh1i95sAmhi3ah7arPssw7Fd+fydCmW/GdmHB/dgaGsRkOQKGJwFsHZ2T2zKZ
HJgA/QtRgdGZpdpotn8viGtfR1xaC20ectoF9bzE4C4srl7Zjkc9yU5YF7MFu/0rfgkbFdh4LiUY
W9UydbFDgM+Zjy+Dl6vZ52MCRjAgQ9pGtrBF/BrK6oRforUWaS0xsaoIXxoR+hr87aKh4pXW3h7K
eElNxarjLfOx8Zcd7eKySt0XIgpb8AiUEQE8jyMZeSjXOkYSnUgRsjlJveoNMFKnRuchG91bm4J9
Dl8jNLr2hEYzwrwiIa5Y7/eygKFcSBZZlkj0ADhBtZbJGAideE8iZWXhyYiKBzqtozD5qPKIWEqr
XpLbtSlj+4jANTtkBf+xFjXxYWZD4iEOTsRyvXaDZ6aJ5SJJUJW6RbkbQ7kIA9EcoaXR7pl0v06S
r/Uqduihi73Uu2rjl8LC5ke/j6fobnJMZ5c7GWl1g76pOwTdYJlz0i2dcE/Z7+hVuTfRsy1aCVgH
N+E0QFUH5b6zhwKafMMqlpHsqVjXruzVMHTxHvFJR98GDeAhc99h0VeIgh0w672rOJNlC3fcC/Fs
gxnqLOtLr+NISLdbMJek2ePU666sONBTmoNbmxBuTaorPKHxsdDxHPE/MAAcTfnLACFa6u1YX6ap
CLa2XWBbVJjvNCgk3BK5hneQv4ElRPhzh/Wz1eafjT6Na5VQ+HcZyKEl9mYqyf9UeEk1HhOoNK4u
oyy/xYCBVEnSTDiifsmY7GhwvlLbNtZePp8WGqj52I6Y7GomCieMGLS5PsuHNl3p+DIarv0pWMAI
NyBlesTSXNbJVtfs880Q3YLIO5i8Ckclm3fUs7BiLpQ4+i6Cz0udbS/iztGXuIVsjQzhwGAEbwGD
nFWbuWCzevYqXffJ6cVZdjRD+NAA8cqtDdq48JK2WKZegXJMN17TdEQbISHgefFIzzBXRbhXYWkK
l9gKQCQhxmtQ0dnSX5gtPlaRi5X2vFbWE+zlxoJZHfyJlXPnh/pb2HoWDYoAOKKuM6RFKhZ9WZfg
tBdNzZ1mZX/cMUYgnFHkgjm8wUS/h5VFYkNiOQvTYc3kikTQkIQIk4KQdXjn65wwRS9+47uxVzUj
BJKTmFVwCfc9ni09nkgFl/26rS2ymPSANO+RoRvAM2MbPNwJKrtK1BSkTEIgdNzv1GSjDJz7phRY
ubn7IvDQWpUwDEcHudR0nwv3wcnTE1q1fOnlcI6cEF8p94XVXthMpuKmYxxpcVYawrvzoWb4ybnz
zFd30G0GptGJEeKetFcEjY2AEmZ+ub7zFTm4WIbaMXIEvpBuBY0+P3s96hqAGS4mCOvIOFYiJl4k
9/1fDpw0DOl89jvjdzn/uQBV94K4u/dEx9lRb1hCO8b31A7Gp+sotNj+H2mQz4zf1j626Uv7FjtH
2vjPNGofh1ptGxhxDFUp0uk1tqKxX5rMoIboBNcE9oAeimXXwonaFHYBBoFG0HU+Sicj9cNTe8cZ
8dDNkCR7IoL4Mr5lISiTkxVMWVvJrlSSiZNGDEea1KeM/hNgIq0MK3u4HWLmCdsAxuHydreh00Kr
40LkVV5F6LuxzVyshMIEUR22IEQlZ71xmHiPh0phPRNLBeeVlRTx/OyzM+IvkIaHMEvuKz1r920f
3hdh5u1wsXsqZ3Jpon3BdadVYo8AI2ci4ce7dCqnZduOHk2gNcAp8LKVjjQdi7hp5Vn6a+mU2jlX
bLiRHpx0hXhP0xGme7h+9Uom68ZAkxV4jPiNoD6hU9YXnaa6fS+dd7s8YUnzJvLJJ+gkW4ygSnsm
KU9plH2NAFJ9Oz4aulXuQt2sqfSHcDHk0aMHCrv28KSahnKLSwl72UgxAsD8nonsMbWqo2xMNPE2
a3PIVKBwsnvNac/uML31jrslz/wsPAxg4hrtpOUiJkxyaDLUv6xT1RvJNheMuFYifTHgON5NSN8t
zQrJrWZzqCwPSlZ9SBvMZCNmF+mINZjj4OTi9g6hWliiJz1ao47AgBp3xsnNqbC7DBvx6exqRB9l
erD2+fKrBrGKn89GU2B1poNXTvpqM0SPfYQfoTneV0XxUZrJp1bLowY9atNMY7zAetSBMBuUwZZZ
mY+Dr7BW+uAc2yDul5bTk0tTuK+VibjRtLD5LSCF4r0IFpc9ZlD1j87oYKPB6Y3vgVMdnXpqyd4C
vXDI9yE9BoJRds1IImJgH/+qZfkFST2tcSYdorcxx+rGMKhlsV8UaPUtpG4RnYxReQx3yPTQkdPG
LYHrhXyYqXRpAzNJ5hET8PAjsMw1S8AhJs8Go7oiXAUanogdcQu6iUikLVuBlDBEd6iTk9SXAI6e
6D96ZMhJ2cAcI6O784NPmuPHqOnukqI7N0O+LKwapWFu0Kkb/asbph+dT+dBlME33XqwN2Xw2AfN
Phbqa8Iwe1UN5jlgM2Up7c2lgyeZ+c7QMHiysIfUc+0pk+wm2qx+HKyHOLlPbQre2qdFTrzuZBUY
KxO5YTfHJpJrHN4Z91u/YNzjbAF2tu4ZwSUJ0JBhfnLWYwPq9YemSvfQncalpcozweyB0wUb0PJy
FbkoOpvW/K6icIO34oExBMho+lUXE41ARTYdjmS/VQwgodd0BAFfdJfVciEymxicVByhiz96sVyh
SwEzEf11qOpfcCgP0En1RZ8X3s4E98v95s7QUZLPWlYXmj6MbZbhavBeGA1syMD4akoq9aiu5mRr
MPngpNXMVZvWeA8nP0Ut5y1cztS6Oxtmv3enCAVfzKddGwNkYQSo+hBhzsvO3Lfyl16qt8odd4OV
QluvXzN1SDH6BE1WcLKDO5+VxQ7tRynNl1bHyLVrXgLb/yy/lbIeSU1aUU6dBNEAK64Rrl7yStEA
naYwuqhYkJWmtU+Vm+FY3SAdqNQbrqu4iKHrxEUBTDdoYecYp44PqyIw5rcfBles3S5dwXqQz+2h
YGjhsuWMNbuTj4MDE7BVWMJUnGUzgRRPhZz4GFp3Wsv5BIkRSo6V8RbTcK+czrhi+uIsVFQ/pHml
8UFYLziOf4j3urY30RjCjqV8W5hF/y4rLNUSFKHGsfXZfzzg29kvjiYVOXsedE/RYLyOyWsXfuN6
cZVm4i8ucS22TTDOwdHjM/bI+3wCF0ZGtGggl4hS0XWyHkCAjWkKtfZF6uxiYaR+hXDKNpL56dpQ
w2lS+JIqiSQA3A1iINVRLT5Lq77XIbcsJ9SpXN/jsUvkS4k6EgbnHT1nv+jq/OxrzR9ITZtYJZ+2
iVWA1324lyb0dq013usA/pVLcmpPQA6STg3fnAK7FdV99ir6Bs2U+BqW35OXcc6gW0Npsgss9TGy
0G4nPmOTnnicvpkRk6Q1AkTmFokw1tx/N4xvkwyXxdxPT2H0nfgEXGoaTs/CrxnmCKyJbMDMHIDX
zIsK20VfW5SkFRNTCxTPadMSrptaFKAp+YZ+4fHRWQPBvfmAPVP1ZZRUqiHrTKi8XTpMv8hNRrkk
o00T0AVm+bkCMYc5+TWW7sHIIb2CDOBtjTVlwbcLhISDpKJbRlgWPYMtnBtni09u4g0Q911c1Rpl
gjSBC3gu2IkORQ7dXvcmYzwFMU2sm4SdEF9HIIitwOtj3af4AnZq7/edxY6BVNtrmB125HBk4XfG
qrD0LO/NQfJLNYHBY4G4N+gjb4k2cIm7UgnSuLPa7t7oEbqDlzm0YEG6NdZVZSLerJEbV1/BTDXN
wfHQe8HuLliRw9xE2BEfSD19S02MAcAGxOwxM5SsgkEJ0W4fh4CSaPAy5AMqotKjfq7K0FrjxMhy
TinXmt6BLxaJwl0zm/vX3VaShKZ865DLnMwSV+MsuK0t8ZEtgXBQOMtkfhEA7HgPWDu/dX3sYyjB
IGSQV0/X+1Xg9w96V+SbLvOefTE8QxtFT5IPUInCo2XK+8hgIqDDl6N0aReJFCejTO8Mx1+hEkXZ
PlG6+zBrCIl9qDT9ybKIRi5j7z3oKVJwd7ib4uwuAkFcOJEkktp8dLtF0zT5MkOzv3ECnElUkyyL
0BPYQk4fGmJYvFU5WdsvUO13hA7XIQRpNDK0bkqzv7ziG8rZWw4ARyvMYz7hQc00V6yYnehF3q1q
hIxeKMmX5ePysue6gDsSp969hUxay8o9fc6b7mXNoqBEWvaypi1Ph50lAf49Pd6CHUAole3KlSZm
nwnDFKiaBhXhMoKitIpN4wFDXG9p4jA/tPmelObi6MX27zwnDsxjVtE4M1OcJcpOAUx9Y7pGhm4u
KXVxkHGxLJT1byYR+HIk1p8uClFhYfUS4ufU1syES015axsJAvUVpgDKgR4JZ4zEQ+WvM9U+ckHh
QBJav0TYvJv0gscKy498gmzjkpgmehYueHRaxSIsELMyeEJuoD06+lzcmxurORZR+1bETJiD0V+2
iXyVVXdXj8GcGY1Pcjhmd3IQ586ApOyXFcYoDl2aXzXPBE3F9vjB5GvbN4zjgMxTFISeiv6kIgLY
CsthWcfZmYHUKRiHpwEXEwqD2V2JwHccfj9rQAytRfcbObgkonVfVjnacREfmWRFi5pS2G1zZg+l
/1wJJ8M3I3w2aqartSAps+vLD90iWDefHlQds4xU71ih4zveB5fZiXZCg8eoT63iEb8NFHieefCz
5reWOU/JJO/8gbTlxF3qMsCrNGP+4Yegr4ROIqVFExNicmhbIynPyb4b5ScjNBKA7iKjSpd2QvhP
VPbV0gmDX6abP9PcsPdqyIDDfgthblg6mXcfY8+0dYfhlwOCbgfxJRjHcu90F2Yp03KaR1oSsSGQ
wbA2x+HZl/jJ2sVcbqXNsV4Dav12cCmky3aWwk5ZEJnPsPBMDCsxrjQrTh+7eg3CmCBPKa4DkAuC
90/THVee1xHa3Y/nSebtQjfHLzswpoVn0yz7dv5CWfaSUMbYHh2Bh/wX8rdNzlQPI9p38rvMtTcV
BDLYFJAyQmcCecl/AYmfU+sZ2Uwwh83yUqf604v6ZGbZtu0K7GfNlpyqCmpnAkNhirt7Sc5QEUcn
O0bHmiu+7ja5A3/6LtmDFsD6aCNe86l3912G46KuZ1BJgmoZAT/XQFHLQtd2ZQzw2bgsHCEjcA9T
jwHXLDAv+9inUBKG7oMtmbg1AtlMttNpgPrTiPoJvF3upGyg8CXdyf/2p8G9ZsCZdvtEb000cPRg
WcShJxoeMBl7YP44xEOGMBB5M7Hv2EobYNjY7U1chwNJqb2FXQvWBF7gYLaS4OPfN69Cg1dEth1U
CS2NTlxWHUK5leCkcZv+zsmqDVuQuaEhW80QkmgYGxVBf5xCuJyuNYJy695DE+r7WHbprva6ZzK6
uKpM6gF60N/w8Z/cCQKC3QV4j8TsEm0AgyZ1OSdaAJj+FctqygGbyzTE+R1dGdEc8EWwetrXqt3S
bkKuGtc1BSaFbPiqe6Sf6DbFr4Dz2eIbuMijpKe7sjFCDeP33gtzKAR5ME/gP9wOdQ0ovOW1F5sv
fUrLVzpfybylPwyx+ztQZJq3hGBkOO8s0qJ4VB4Z08om4AQis+ulux4tQaT4GEfHjT7iXhsXrFIk
qlaUle2Qb4DZCp9cjXEnIoGlC5FudnDuO+fEWsXCmfSEhmhHQ6UvcZkAjJSvVGbdPtWHN32APYai
3EmOdQnoJ0mBLQrUuj5GhnXa4a+NzVoURRsHJ8mFMSRzCg01R+QCwRFgtyTasNL20vO25jTIdRrM
tqxdee2Ihq9zPYdSg5klBpd0Boye24R/hPQghrXNBBrn/C7cbKJdsuN12HXX1m34ZbRZcHtSw+pW
5QRPWALub4dZgZ0AbfaRBk0C2hHpeg/TnD3Yi+xJ76P9EBAfRrU3VNNvUWFxGqfPbZZ8dZH53rpc
bG6qPYcNsOzUjh8ikB+eiXFrTHowOlaYY00xLCyZ7r5ErWG0rdWrtDRxJk/lKlPgnaDvtNdU9LRk
njE1G3IKlvTx76BEu0QfXoCJFk7JdROkT9FUf6hPgssA2Ugatrd64RjM3Js9Zb6z8gjdg/JDFLju
IlCsILPhN8GIee0ECPawCNkMWIAU6gqH6NUIzK9CdU/TBFqZy/Sl9uKntmlQzboLeoZsjA8D27TS
nfNUpe96CglJGikmeyNW5GX5jFCAIYDYum0mtpK0lYlJW2dHzlaq4Sgia20ggdliennSLO0rsPOR
7IQW7BxxyUIO6CZn5BM5KQzqgX551dUYvRO92w8+1rF+ixOSQfGPMy+EkTRbMfq8tFG5riv7M7cc
QvOqP1VanN3GGRdNxrjJ2xs01cuyivGfS2xctBizlkT3VMG4R5d5objG75uEHF0v7yln8INqwWVg
LQPesSsPGkIrop0XXmYx5Z1OUYbRaVydR8W1hMAMlJVgchW8edCKF2THsQxh00/l3KnZmnrbs6Mx
zsa2rEVr71viq9SS78QW3wpLu6hF3WMDNbevw4jmwYnNa6uB0cxBAQ087gWJG8zljWmVjRC67Vat
0t4mtbHJXqlM8LGCZgio2WE2nqZvWj6/YVKcnBHd+eQ948BBzRJO+AAR0naFLhI1BSotxz3VIsSz
ZBsJo1pWI2EFAVJFwqkM1t7egNcSf1puQ15NJHC6qoeVmXfruienUkxIHTRsrjGOQazIVIZSf2W0
6mJ2OY5d1vAxJcVTRK7IL8R54S4NQ1CbHGNHuKaLDiPbich06WA3JHS+ktwY7pANBcsh9U5FOr5a
unXudPu9SPWV45t/koLZpVKds2yCZQcfZmXYvffpYxM9100GDkdNfvSq8BmRFqJ69oc0/NLNZKCr
f4Ma/m1agAuQcT6zVL2OAzVkE7JtuEZAfEF5QIisr7KUrrsWkAIhN2C5+zJUxoMtNJ2+PMStka7L
DwiNJjRDZ7GqjCX+NFwGQF7LwpfWMozbF13hPScYzZstGgKvfPeZCrXk/VHfVM99jZDFYJ+rmHz0
+mdeq31Aluzatqb7sWVsqIc+wKitFTiu5ZsmpYC2Y6j5EVRufLtepjAtN3o1kkrrOQQJaslX2rMj
aYK5p0anFWEwOhkYl4b9E/Spld7yC/1Yvwr+ATx/rGjvekDHJtWM2PmV0pFWTG/liK9VYIKbU4J8
Y+vE8kDfMRoWZKJ+1UEZWU49DAU9+KxSwH69cn9NBs0sJnfXvqLK7eRdP+K/VbQT8d0VcyCUIOJj
Akr28wifFhu4PUpM6on21c7Mmn2SQTgRUYiNRKJhQ5xtZNOMK5J+qcQbjPMA9aQeCzJ+aOOVGphr
DLOBCtj0ssZueFma3VenOf65Fh9FA4pum05KWTL9ZjVp75hdbZoRM3Xg3Uj70/FDvucOnWnAELoP
DGshQofGstwYOQQFF7MTNU8PvMbQTyqiEk3da5h7ameJnG5YDeVatinW5cawRZZWbyrNTnjczXYt
+/Pa9ZOP3gwIA8l8MFaMOQUeTg9FssVie4zMaeH7GC260SVrm++20gsE29hOK0e9eCOO6aMAY4sF
JnIBEt/ODGe+TtnuGNFiFIGds04RlsC+XsJ+murwNbPge1u9HhIWop9o3kekiDFoZMrqr5KY4aN3
0rTYWHi99946mJil/findRVgLCeVhi5BL8EqcR9d4tuCKXhr7cZKVPQEItoYEP05t0nKNQp0DjH2
eXmdFEAE3YluywiLAvLTTJsI0JWUbXeycYkyGdSvS/J4NvVQHeJGvKcYewDE13dCpHuSIp+1mFGN
aW00ECgATmzlpGnYy9CI78sWA20TMCSAPbedcMtYoNtiQQo24zyEgWfKhKkmK1w5r8KmwtYH2kbX
Nndg4vpV6YxQIVruZdL6VxPtC2R2nMnsHIN2r5Kr3IBHOCrgNSR7ZKKxZsZ8MMU0x6VGTC5BW0JS
u9kqOYUmw+ef0XO5yAYmYQ6og1l6WDWl4xNhoN+FqftbwyU+AzM0xX7JZ9cVFJETGV5YH60mVOWM
sxunJ7iEDqDRqN6OJqdkEsX5WjSqOtQC59Pb4XbXLutyzsV7cMGR8Zu2GHrLOWLn5yZqrhqWegGN
p0dAgMwOVmrdK45T4KLX9CXNe9MW0BObEwQ5bRMHJmrW+aHbAeo4LZuQR7uD9i/muJy/h3AOxolv
6Ti+mnbIXpfdbB2KAhqz0tut2R30791iNrqy8GlmBxyzQ8kVmvzc1Ge3UTUf/Mxn+o3wki4Va9Tb
QYv+d+t2152NUzv/q8XEbq8V7DdlhnkgxTM3bwfCIMj3EMVFzN61yZzNE7O5LQAtK4gFhEvfDq2f
1z+3MtfrjfXtQUR2DUTe+UmpYVa8IfWRzRddHdoDXuTjfw9CRDTVw8nKQg2hj/nlpRgcOrxD2gxj
6QCKUSB4mEb6ml7zJuyeryodSZtiMiKyArS1gfToDwyxahtLKnOYCA6YP5nbP3y7RanDh9DG97om
sTVAEjoFpFDHhwTZ9gFG68aW45Ekc4gy4rluII2FAUw8ZS8dqyjx8E8sbAECwZiGcETc8Y+Dxqeu
RyRf/P1mbt/W7dDM35vfEukA+YgIn4/beRAp4a07Q3zEDTz8/Kj9FgFYxMiHZBuPCirrKisq5nP0
4pbxDSD6m+w6Da05QteW3zJpHYmXrouuq5pdn+P/+1wE4zOVVrvbZ/XzY+bbbFrSowis2pFZvBeV
h1qX+Mfdbg6JidFtlQ0N0Yn2189jPTydnx93t5tBZReH22HIZu/nyoZYcHMTjpzWTbjI5hN2Pk2l
OTlEvCWvZkPj+XMy/f95dTu5/CTzNzjYndgj/ertdkq2vYHlbYHjizHGMYSrcB9AcNjePlL35sB7
+7DHfy6Nn+vjn7t5k0FVhYRh87VmWAUcbreKYAK2q5kzQowAEq2a+vBz0L3/3rp9YkwTGPfWTPDD
qp0OKYXTQY0JPKb5kEithSJISZLDi6HjxpSQOOTo2s4Hxgrd0sUhZyMcn75RCaIIq5x9Erum8Oqp
mC/XrGIG2cC6UQU0IsbJQUrp2RdmSPI0ROrQZpa17Lywhc2E3Ut9O4Dvh4yjz3+fb8BTW5ht3Oxv
L7/9wAxd4iHIc13fXnX7QamidhdPDuLCyLCO0vIuvh54l8oxGdMCDJMx7V1IQoNV42D6ajlZf397
RujX3kVY3Qc08DlC6X+vzDq8woOS1VqZ6aoEdr5KzQ2udjXoayCh9uexwRiDq+bmxLxUhQnXm7u3
Q+UH49HCf+b2qtvrkR4194pNovvnWT9PRWOUl1l3DrPo4uqFfYyrTlxItkSYgCyaPjkWl3B+TOXW
sM4Yeq8mkYZ441CJsxDW77en/H2eHR1xgNTub79omGiOOQGmNZwP+LvjJSql+fNHbk9AhSNISZxo
4NBJsgry53RZulstDQhPhTAJL4As5aVe+GDtkb1OdfKqFqlM5EVo3aGafOuk5teyvsuLRgbAMkOM
u709djuw/UpKHICAv48ZKk5Pcz2oosrfj9X4BywyupZOoi5luR7Bva4ujps29LszdrbmxbbVY0wa
+7FtQ+tye6hTTAUdUqJWGlSP20O3H8Yw1/e2STNwe+x28CzV8GX/+xGtoucLaKmESTzO36fmQ4O7
Uzkyw5+fcvtBLMmiam3x+vev3x7H02iR1A4hJv+8K4/iC0iaufztGWp+81nb1pvO1rAHKp3qguty
7kr/vpwPtYtfrSB5rp8QALnBIC9G4ciLzoq8LGxVQT3kMeyf5AWP83F2KmUSNj92O3g4RRybYTlh
HfH39Io1mZ5t4TFwOw4AU4uk6py1NmFSWvWkQ0KXfx7tOD6OsOeZCkMe6BzmwyOVKN7ew6WtHkU4
PdYt9frkjCtEf59Nm2iXaj7k9RhuQtMPZ+jcv9x+oBdDRnYPtB0JjxZFw5gmd+PY729P+Xms9o8V
Pf/l516sGVdyLo6DKcxt2hrhrtQI2kBuPJ2hBSymgviZedIVFcMpqOUnO9ZL0xCx5dNmxWME875h
nJ6cJVyMxagZ0cprhmcLdfUUGU9xb3qLomIWOxruc2n6uwbD1MbnDbNqLGRtL2wHJknj3Q3okxRK
t3YMvksPr8aodKJVU9iLioydJvO9TZS23/7Q7WMDwVgV+fWiM5OalPj0a0wIGUXVm5vjb7tKdYzA
90FugXrZvVoEfvkpPMPaWUFE9Afkba5oItkDeZgo1kt+zV02Tr8CjTxSrv2jgsNRIdLl5u1gt65O
fTc42vJ2U8z3bz+RaYG1EM7PbXI/NSPLxu0JXhr7/33u7X5ppAampryq/ueWn0/qMGXf5JMQN3b7
4f899+cnt1e4cbPyCZHcV5qG6/rfZ//80Q4Xatg08+/mv3lJy9bf3F73r19+++nPG5swbnDamLji
+S0BbFqLWplipVz/f2/79ux//dqfF8ZWW67qMkL7NL/y7/s1/v7vP3/y73/shXGNZNf7+vvQv/6x
//+kpK7cnSAtDK4238Hf14y4gy0R32GkqcbHSsp4i5W7LMV4Lcqyf9Ci0dsFyncWpBHMHrsCyip+
bvHeio3+QehDee1BY+Y7t0dipx63pRv2BHMipGRWvXfSHl5Cwwpyp/pOHctiuFhq2xHW8TLaWn2G
TE8gcDw6DyLtASFmnexRTrViCpQoyTA0AjW1aMNV7UE94vkrTUz9w+1WkMPfZfocH+G316DsXrfR
La15sOnwgLcwnqHRMGi7crt/9GCRjjUC8NRAhlUSZWy4g7ecoJJub6+6HbQsXyWN2LsVDqk28Xcn
UzCd8Rx5kEmfnCTX8qIyXJJgpATfzuGDhYJAod4bp32F6cTtHukJEwMEuCZ5g1AtwHzgPsKje5Or
vLkP5ltaEcT7gXmRz2zP9RgvdQ8pYV2P2HsaRD7NdoV6hygPCQZbp/oo/eE9zPjn3ZwGX9ehi5ay
8Y9QQogCNGvnJcudLepV0uqikXCnwbpj5Boscddx3l2LOTFz4OwsElu7arn3NjBZeK9K95yZ6Yvv
+upDxNCAGG88erQFx1SaJUhj6Z3hPyBUKrQXIF3nWk2quufF6FRSQBz6AWA2Ob2ZQYYMyK+sV4cV
SGkievC0nETsvJtNbQ2sHdxZb60xjL0rUqLuCJCpgE/aBPPK7ihv50AaMbrnNARMRPJ+L6lKdyWw
HqY+4eb2LnHEWU6mSTRON+20UQPHB/KCLdsg6ch1/6nEqmAe0g13AcGkB1vpwVJkxncic3UB8x1/
DlUCMkdk+nYYmz+4YdUWfPXR2Tk6EExOaLY/qQ7jctQXjqa2lT4yx3ecGPvepkWfABFIg2/vES11
/nvQ5rv10FyyIl12s41Zi2EJapSI0cJ8t251wRnljRdMMAEVyuc0C8Qf1E7PeFI0bwxB8W/Py3bj
RyQiFPYWlwanWYaji4icMNqTiXx/0SrGtAT3ILs36MSOvm35x7bv/J9bifgV54N2ChNVWqsKGhsR
R0b5IGcrOmjez7WvedeKGQuXEJQ+rbNx9qxGA5lDTG3p+67EtQZCbR+72cHM/OEOAKJBS+dv4Ay0
e5hC5SsfGL7XBCmagn2zTASea9C/By2tro1VfrkqCV9xVRxX0KLj+86HaCdLxmBWOX5FcByIJMBg
JbTNjRjKCvAcw9UhBEk0G+YDwkAMEzXgICrpvPvBos9KJso2fb57ewzbk4NXVkRlzH4kEfuGaNr3
wcPgPqXA2yRUVKwpYQhqVhOUhAhtIHjo8q9DWt8HbukehQc2mY0CR9t5GakirrB80i+pHZd3fRU8
ECFAMKTOmOuoLEzFLdJg7wlGdg4MiaNNj6vTixYV1ySCjIzbo4/VUPdmCMN+7USZr8rKtO7rVhI+
ECR4O5gY0ZZ+d6rjkS6YEdCGWGdio61QPrphEdyh2EFzo/a5F75bftqQpJwqhjmVGG+Pdbp1Z7R4
TGyoOd1roEE2lgiQR7QNJ88CtxLSNQ+BSyx4OlvchP5v5i7uuRWUKFgkhVRCjtPiPwZYL7RWPvqy
rtcuVPwNvZ1zKsPoC653cUCEhzWLFnJBY4346Y4+dEygj6tVw7ilqQ8+9AFDh8K3ACrt7BiW7Iq6
rX+S4IvySwvbay8ey8nltBVpAtnEaQa6O741JCOIfg17H1tJOy+K1LVt/2wkvqLwd79UgGB+VmRA
ruHqtQsS5dmykv3tila9We8Qn/WLcfbVNDP8CjL8aAtm9SsVzQWc3tdXd/YbKLIemLT34SPNd1F+
yDNdwb2X+gSZaEH5zDLNHtNTxDqBvscImveZy8dmcsSj5Vd/CCrKRWKcmtnXQEq8so2yz++q+a4z
3w31aFwisCCWqLCjMzZJiLpmkyyZb5NW1b/UbI0awrerDNt7h/19vjnX4lS91DCJfdT48IGodJa0
Li/+wF+ZyX8Q8ReRjMEQkKydfK+LNmHfGI/elFjEBQfdf+g6j+XGkWjbfhEiEh6Yit4biTI1QZRM
wyS8B77+LUB9b8cdvAmDoNTVEgVmnjxn77UXXtUTPqZnwXPe6yGNejfjNuUyRHN4EGSxgTHn462o
C1WUC8c0J2KksMONJ/pv3bEwXpYVc17DmlJg2bXjvIqJlO8MebI+2NKKciX4ERaqXWZnIBP92g4R
HMOv77v2OaxBuuTCBQbOVVAx/lR8/M8dt1FYyuff9T0Cxr6DseYD8rTqj8LMT7YhodBL5r9p2vJb
c+cv+DyitZ1X4GR+dDuiJzo6o7+rIaYN1NqxfhsH5h86oWqrCqvjzdftY4FF9ZWcMqxVCY7c+RJn
j/KEuhIqVsQnd14GCwNIZ+xquyjMnDOJusk2GIIEb0V7xIsmPsBluPxfDOsyxiazAL0yJWrK0XxJ
8Twws57avZP7wdL+fab4Q7/A/AeCdUJIOTCTtqXFeCIacob084ukVb2FIthI0vU6s2rWqgioevte
XQQ+FusgtdNVpTfJS4pMGDqw9d055AKpfq6uUFTU1xy9EkoU7TFficJlhrxWelU8uqRMjpZJRzKb
MC61go+n03A/d0gBL6M1LNB8De91iVITkXS+Cw0RPEfCJoB1iNZRLzZGWyEDn3dUhSNrm9GfmF8z
qhywYDeUt1YG7rocyARRwBR2RfKlttZLZnTx3iCaYp0KjDRFaUGwtCz9Oj9AjiFKhGYTqileC3qM
DA5ZzXNRJgzd3mpqUC6GqMEpr5KLF7QxkRkYs1f99CN3VobEMKaQwt+oXnUf0z33jPVtDaAoW/+r
lo+4AUyQqU7w2ehEoKpjmN21sTf3EF/wBs47psfcgUQ3t7xBL3XX8282X6oChmhtuyBKEZUKzpDP
eqC/mQbunhT28kYBUnuzVYeGE3rlRchH5YUs4LrurOewNNsX/qffWl16x04hajmUodPeOxmSieI7
1Sl3caGluWK/uBpRD3WYFhfCbNH02s09Td3uonEqf6hGdW/Nob/Mf+Da6+6ZOpaHIi6uIGvDa+NL
Sp3Wjr+8gM6okaofmhXgb3PD9OALvqNUANASNg7yqWGQoLCakY3XNgdfj9XP2ubsHihOi6TDSt+9
HI5872Ryq5RV+l6x69sGlYF0E3GzY/Vu6F7yzibibpIiXusWqrAQiSOBdtUqM1hmwzQ/jGa27hSP
4MWs/WotdEF1C+cqTTtS0grfOAvsj/Rk8CGGRXUfRPrHdWnwIWaABull8gzD+JXWh/oCuDJ4Ab2k
TBcW3qsLRCP4wPEBtWH93BZpc0HjE6FDuHZlGf8U8c3DdPSj8c9QbmvOA4rp0jK6ybIU5m9+KAgX
SVwmTtNlRRUAPqJm5lVggzXrAlRY4cqjZY/EHsb4PH+XndBwLWY3sPJzlXzuPOIsMl/ODzM/n/xL
zJdOaYH6BAtdl719UnLX2Y9UiT5idVgW02tkg7K7sNGe2lLDqySlAjWpJD8SD/rSGSDhPinKM1wW
+4L/lSu9GR6xYccHm9bCtcH5sVfV8ZNWJl6avIRPPW11837HMDCBJJjjQGHjy8uoOuiF/xAibY5J
Nyl0p61J+7+X/31VCU7UOP+0fdTfq9Epd+rIhCdHU0c33TS2821o94JBf6QS7huG9tFSRpLMQu2s
5YytsnlLr4KcrdIaspVu0ANLyiF69SLSoWF+RLWNJFRUAX04JBCtGWVnfcw16tdGoyal7/0kM7BO
v+g6kSG5Lx3R0jlgnVIZtL3LdmiXKG3FTp8uW9/ckt093lN5IV7IvqQmpxDOh8N70skrW1/ObLY3
nw1Nf+sRo+Hg839Q6BcIQsGSVWGZIUmGelLO1LJawqGomBW2g51/hELCN9HbN9PUnH0SMDRP+rRY
9XbdUvxmyon2+QbIQ3mzIgLvq3Ttk+B2DgsbApU1VtQUHAzRo6JbNwB/qpmvnmzBRF1J/eglYJki
kMdZgxgVi74izItxCNdVlIuFNfEUlYT7bn5jsyZAJEvqxMLCIrv0s7I/2QrRJXSYPhEOoCe2/yiR
9/O/TxSl/yzMwjjO/9KgirdU9NlhXr8q1FfYfmNxktLwcdzjmSJYo4ZNkHd/0CmzCt8lWMclSmwA
Xk7Juh6VL2UuXzioE+E7vdTZtMoKU8drMn2xr/IGHg020vmrkeP8JUkhXuc+MlU5ERATgdiiU137
OMIkeZDmtZpfN6dFHpK1+3vp++aboG1A57khQxLB6fxdzmhkqwxQJm3NuliXoUmsc2u8+0BWv5OR
Y786bcAkd5WpiVwDc/c2tBLzK2vkV5So8oOJNb3DrgyWcTQYuz4q0Y/4Li70pj3HGm8Fk6G1Qe48
rjYA6m7fuJ8teaWRYT9LJ3C+2s5dJYqdIoUDjexpUfPjKkAwotp8T1IOwwT4rhzaGhTEnb+pLSXC
yth0xwn+BC2KwXWMNgF0UEHcB7wbkGmAFnmwl0Bkfc6RXv7SvWmhTuPNdqqLqzRo4UvDoeOYVacs
B7cRqIVDAq2trSeiXAx7MpCq+uJa3QcZ8uppIBHkZYB4sODM7m2Fna9H7m1ovritrJ7bU1a99Sqk
wjHciJ49icEoGSV6e9PgeGvqxC/N30IO+ZkRp4+msdL2cdEHz7iNKUGt4TZfgR3Bv+LQzWzJqplf
Mgo3eDb6f/zpmxwpxms1agii/+d4yq8AulVVgf9Op9UR+fM6N1EUxzInl0q3KLIyz/pLA5WpBNC8
h7Ada6WUFg7H6XIo0AM5sFBlksqPwM5eGq+r/CcfOA0F3j9u5r/jDzmOntsfE5nJRz93WGKtKqm3
GgsPP1Df3w9W3DqnviBQjlXYe6+azyBs1DdKQQ7e/IldWYSfdaNc2iStH56mi22RNy9da+GoK1I0
i2MsLmkSiEXd60tZx+YzhACTvwg/ji96hVNMoi1G8u+ueKcg/nPbgWNZO36NIwzMwl+r+IoKDgEA
wdR1zpaHQ12Gr0bQLZRaPY1U7qgEibVB+K+fHJ3ZBEG65BchS4C1FkxIBTJMRiLPwtZPES37MLSE
H27bBFE4nFCbKJ28P3kZmVd1k7vruFfsc6449HI07ZGXFjYAg7VesSfNU1I2V9xPCA5tn/Evzn7m
ASidZKFtqHv7q0Ktfu3dVm77lNQekevGyvMdig2zadnelS3ON84Nl7GtxbYf26/csjhI+6MGMnr+
P5EntzI8n1SLsPaCrc7tBi4Kr3zvBQRH62n2Dv8ka3WE0lW9Jo+NXD8qjLNadzoT4/pZqHm9gwJm
rp0ssvZ0hgzEcVV1a8XEuDAnG+j4jK+1WkEhU2DQmNX99wHgO6ZaDRxQZxTlOouWRkjsRFuH9X1+
6OOcAElZj5sgjT99mZR3X8ZQl/T8B0zU75PpFV9CLB210ENOnw1rDonZVuAkfcu6bea4nL8c+Bx+
znBCLXnWc09lRX2pSju7tDKpoXB54rPj99iSlUqoWuQfZ/AsARrQxSxthHDQhGfQISfy+oIpaY+G
lMJbBdK7VC8h8jKr9ZTzb/e0zkW8hOOCFqKFRsa5NejWqOU2REJNYGu9oq/YZ3g0On/3+6fA+zys
Qh/2SC0pXZxEPXLfxruOagTqIdWv31zpFQy3Kkmz+/Sb4bzwO2F9TU8yZ7C/fNnRT4NU2Dfti2WJ
qf9YGxs9t93XQB92okq/2zHSr6paJ5vKhQQUV4mz+KVlKj77j53ml6JCyTBDO/XchRqWmIfgC3Fl
f0YJiNJ/8ov/3j6piE9FqCikCuTnJlDlIgb6eoAC7B5CH5fhnEaTe+Acm9gNDpDj0XGk6G9k1wIE
UTOyNPtSErLpDcNV/MQFFQHjKvJpC6Fu59tgGIApIDAKVohs6HvQGZkfVLg3aLlxdukpPGHmO2tf
7+Vdn2p3zy/xCdfsbZqpESA1LP2EDqmWlM4mhKq0jgk9OYHqQ5qNttuNi4D/L29NjyiFKcgtkKb3
U3f/YMwKvlMFGVZeIcP6zRCJ0O2WOIKTZSOjbEvq0a1X+ep/P5ye0Lwn4PV3GYAcKMSiC+k5yaqt
DiAmOdebYfjpqAddQZlXSjigtQjveHDVOzPypWt2ydlx+pcmaduXQA/bF0n0EPzlZ8/Vy32WcRoi
hCKmAtW16qUU7HyqhUElDBo0ktPHiHG5ykQMeJNRTcJwY99mPVGABUaDpkpYKgTyXt9pxPn3F9Mb
PdjgbrRRe7n9pkDmsoldBH+RxLSRxZazMabSnW5IQQJ4YpxqAnyQ22WWPIluW9pQUUH+mVstNpW3
psc0xdFlNxQT/biJAcH8ny/KzP2rj8I5zxjZkvLjVKAYngGXcUcXFUXS0W7rcpGB9QKJFKPlHERM
HoGvXee/dASCtRYyYOhWasMhyIpur0YcTvuw+5k/OanOjCmK0l3lO+6pMCIHAo0jEWQ173WSKVsi
t/Cae8q1AQ3wEbMo4aoN3CseLG1jKPo1b4JxqU/H/EIQ9el6jIG1iaBd0HSdofIUsZBX5qULkimJ
Bra7rxQ6xm5v4oVKm7HY0R5Pq2ZiMtCxaLsJJ8IrvrwFic0di7F8qdjGcOh9H+ehxHVOQ37869Cp
empGVOuKE2M8rjXlYNT5uHJcrbgCteRPiN8ixJIDkDjLVNZDR/7890SuAk9j0ijz98iT/io3Rozj
rvju03BYRcgEdvTvC5a4pNnSIqru8+k9mkKVRq2CQNTQR4NoiVwLyPpTjEHjU/PDtat3xj/cY3vX
irONBSRvZbrJcMJ35T9Vauz8pdgm8gbf0SFwcmNLRZExjXYZMbLjqQa6TLduNr/rDyhAgg0Ss3m1
SfaMhBz/eBaRCEYv6ap6vcfQXuDHN0ydJqBLXESqYXDS3ee6xDzRTY0E+q8Nasphl0/NERIylmUB
BkKWI+BJjfvYDpPbvNgXoX/LKtU8E9o1WYLL5Cvqf4QQ1d8cHfkSLvSi7b0BYiGVVKdy/+bEw4BI
qpbzZwsgWX3vYlJSVTtsEN6gw5tAxxw3tGXcRSN5hwrBkQShG2ZIN2EQAcN1+Fi2qa7nlcKe1rJu
HDG4I7/9DYsZ+/4fwbp4M0T/VcSwv4ECdgsvGDZg/ql3lCx+a9zXNnHGLbwMyJ+a1+8zDVtbnQ7a
CeAB7kOleyTWqL4hNlKXhuMXZwibDTSr4tSgWcI3Aj4Px3pRAr/yvUXfWSP2tuzFAhH/T6l+0q8z
1/BMs1UPAvdEU31pTqlLfT4kJ71FY9qRWjQ/VIPtHuj8kulrLkAUhJfKTL5+3+Wg0E5zPVDp6Fe7
GkAEHaBv6nJlkTX9xCJv1eNgxaTn+QSOwEXfhxp70FRjtszdTxWyeCEAyOS5Iq4teQp72RoHa2jp
Xmd52D3DwTdRqiblKcFe+kSEznC1BSjAhMDtzI7tbyfQEWflPWT0xINg4efPHimHuKNASg5oqVB0
weRVy3aB+9oncgfSjYatZtOnmFzHLibYMMUh7GCYb4Za7Ough9ELqgmrXc+KWdSbeVWNfEhhmjme
3LBSwePYiL99Hc6OM7rPI4EraNK7Z8Vyw818F5VG0++l3SGHZAJ8/t1XM1bKUy8ZQgCWcs+jkn+7
1OUUyx24yLSifZ+Ye5sArWeZac9z9o+Z4XWMXXkr3fgW6QxrArtyr7//YBnSHfHDcq0STboMLbpn
NDf0lWmVNGXriAFO/icK/YPjq80utQ3/ROdKR6VLsYJJ7ElaUXVpHKt/qhsPkxB5QPbFcceRZulr
3hQkEoyZZS9BeDBHm4opp2P9ooIhFdBKgJJ4Qa7SxbWxBRfFW9BmBNiE4bAEdSI+OKt+RQaz1CyG
FIXV7+54lcuhDRJx3IT7XjU7xF547bIibPCu8SzS23+fBf/7bERs0ovMePz/v7cDRY93DJdWyYLU
jxm0gCncgCmSgjWYfvMcakArGSai81yl+qZvEm2Hlz9ba4aQHyEhYvh428+00RDXt4ZyKhyd/JEK
BBt9Gd1T5Z86lruo52SKbvyW6rH/btnoeQP8gSfy8Lw1jcKTh3F9h3iO2WnSjGezhj4uq6h+MYJs
EoKAsxoUok5pIKzTSSs11/3zA+BFxiV0R6GxfHlFxl82JunHjGA/GArIYXQrHG4r/C6DIUj1mnQ4
gYi7FT3VciXJDiIMmodizLudVehOsQkiswDuDKc9mc6YSQMfqi5HXPdJDg82pMEyaDSJmANrTwFn
SSCpuIZUkLX7OElxdGFFeW0H1M9YV/zNfAkDCiETf/eQ0yshWh7EaJuxsdCH8FP6lL+O8v0bW4AJ
qtzamdbR9sdDOGBUOpid4x1ybxr6o1Gf+WbC0bPT/Gx+8GiSEm5OZlhQGOFK04Hi6aMh9hqW2PlX
nB+G5JWxWfYeqePBnvYtHUFzCsf40wAjNfiAHNap1hlL0ersoF68EwSX4a33tUM7PcyvV8m/KXJp
oFtrIopHGq4MbrmDeg4f3FZzQNtcvnt5895X5H+ZcDRMacRX3FsmOOMG95r0cSBocCMCpmiZ56LP
yaxsm9IsPvYFOnKpYDUAs0XuwrTRzItFH7ivvz+pXhLzRE6gA7EBcW5TRofBTNgve7rgZaxB6OIB
d516qPJcrGJY+kB3pXlTsOAxX1deA59wUODdEMinS7yU3pJxtrnqPa3HwBXq2OJGlGnb36kPkPxd
iK4cwEoFC8ieZ1YEV4XEJScAk2pYnxndgf8UHAZbAj/on1mIoIHPxlACNCvo8+TWGxIZxUDZSXZ2
JO3kRXHMYBkMMQr1moS30DWqZVo5N6WL+6//+8SndBqVwDsaZFow8MV4OTenNA33waToPtsWkwBf
JIe2tCYFvwrLzBQ4S5R5rt4EVbjR/XJ4L/EWHH4XyUKLf28rW+jovyLB/ZF6Qf9716Vj1y/qEntW
n8SHvsiTR8obxYnXsIkucG5EeEz9C6bVdlFEWz/HMhEEBocPokKfQjyY69Tp88vco1SyUD2rGUM7
We0MNB2rWVhCkbfSS0d59ThC7yLA7gvQeRmkKpU2O/1AbwdeiXNUkVrLyLbf1JGafp7i6BTj17Cy
YL25Xb8yp0sZiL2oMnMfj3q1cr5SG5qwPpVPtqto94g4vCLVd6PCy0Ogls+MC7d9lOtvbpUO+4DO
IuqpL0JLvINWTQF9ZB3xFL8hOOaQrgZJknSQ4oxMiQa136z0KCazBB9vYukdkESpcPy1lYb1ycvp
U1f0k/ypTgJ92OyUglEihxAgJdqEVtUCXP8gtfZM/zIiuvBvMOHtaOeGGjG4yrCmx0iDPnVWSseI
FtMprbLf/DM9ZBlUmOfkY6pfNDxJ1FvTOjLNnX/P5UGe2Lg3ovTFb2S/rhvBEajQEyJ2Un+Jup6/
UV0x1h+EHmx7yz2aRUU9QnhYPiWlmNxbJxaNQ1pFGYRmPfTwH8Ov0cF3QaRohzWht9pjviwDW1vF
YAy8ssi9BWCPY8pcfouysNikVSVOdAf/fcZN/u+z9NTr0ChdRTLXFahOsEp8GKaCb3F6SN0CwlQ8
SbTCIj0Sa5Jf4kK+CCEnNFs94H4PvG7VTTsmtlywcYJ03N93qOCbFraKPgLoirI03CA4pp1vcBrJ
wpKfM5InYyry5u0+Dui95zn23gZAijTU5hkHcDYptyI+FndTdTb02OT07vy+RWlgHI22O7R5/D5E
g3KJHaV6leZuHvegHmvO2mH0qm+1CT1sAwiJmOBn6gKv6pIkSwgfSiZgTCThXyeRz1a7tnM1+DRL
Dv+Ix5ND10v9hiN5g36caRRFu9CNcw62l+NHOOo0t6R8UTSma2ZS439r7Dbb2Kpu7MjT9vBmhtai
nk4KRZM628pL8FzOFR/j/hMUimJTmxrFRRspjyavF9gt6e6OJQMn1+KdZl+0+sDYo4xALtbTWYFN
1hW4UaX4nMhWgb/ybU18Rk36Mas4ar3Tn4lWcEzl9HsYzNyOhryXKkcXW6yLU7aCdOS2gX53Xave
UotHW851KY0fBkCtQrCl1/RLNV3MU2uSHZPr/CyFkOeoq3q0qLcl+0pecsSm/Wee/TB/4Kg3XzVh
gC9KDPRZLl1xkAYNy/i6JWvq4TvqDzrVna+zF8TlFaIoPTw95e6aT7WNE9Z7P46qVU3VscMYU2A3
lJtZKqLSdV3Qx95QX8R3lciBRWjFw0c0yntt+/SCo4GaQjYrRu/uDhWD3PQaRtzIZcbpdtN5gCbP
ev6czB+b+dJxaK4PRro2+1S54NsMLk0XIEWBWgSllHbkdLQrp5G3k3nx5nc+Xg6YBX3j4qWFtp1b
753dG2tMTHI1XzpBYe9rIBzEm7M3NMM3+U1EZE+6OTeKUHT7oXGJPK26CeF+5DFC3aRU/rIDHLqS
oeb0ZBid4UrIglyMwvCmGTjhJtOhf36QS5C42wgd9qdfOg8rHdTXvrS0Ffl91kHqeXeq01HDegoZ
Xc8ZVSmq7S4VTQlPntmlR2BO90TgDpd0oV8UkgFpaqRkB3v5rq+CqbuOCqJE80PYRInGq6ORKaVN
slnUVjdNaxFqaDQrwXfRgeVf2YAITvZ1bdzmTVhmKHUqvVY5oGLHTLOsBaLPB7pSqgPa7PhiMGKD
vm26S23KDQ+JczmjxIRfPxbBik9mujOCEomX4GMr4Ftf1Io8MtGL+m1I6Whq4li0irMzjcwmBXGS
naL/oCkkGlKljODg6EVwnvfJMUEahVnlreqhss4fKLOA8Fhhb3j1bZ2UIayuwQhMU84fz+mDWk7t
lN8FkPZ/eDe1Rt1wnOwX89/A6TV3mU6SvhEo4IpowBSRkaU9ELGbRwryi1qT1tw7vX7qTEpkbAvi
lZGmyx3mGoizp8uRs6+vIrzi1woJcq6bJZlyI51Dmy71dGrXWPY3pd7g9J76bLWhvw3CCHbxpPFT
yzLZO3pTLaXGklnYynghjTW+RIL7b/7wzF8Aqg0TdIAgqTE8OdUKtIjRcGn5cDO0XWQ/aoUNI0ng
izglP6ztG3T7Jw0GAXEHtYFoGDgNxn0bGZ0+WSxyxIoNBstTQ1nMcCzZueSSPjlqWRC3zcAA2d9w
NRsYNKMdk2yhgbFDasBXJ5WMN/IwpIzIs+bDd6WADN4p19o2Jw0H4tVeeVWV7D6/B2lmmc8NgPnI
i4rdYHnQwfG47jxhuEffRllbR2p1b3LaIyE91fcqMt8IT5h0Wo0NJtyimWwMhXNC1mOVBSiSaVEt
e8wFlKnxFXOgvm3DQd8KtQzOfZCtuqgRT2ZAiaQTv7eZ+oHQlHL/Tdfdasm2He5E1BpLkxV8VZJj
fVZ8fGOu0+1+K1Z4lpjEYvk9NHqNHRzHra52weW/Bzdnoj0ozfd/L2GyWhdhWxydGHTqXKplHWNM
EUNB9SlnlqkTtptw9vJOz/z52ZAySYkivGzcHl1WgpRoKsh5XXPL6UhjmDbaF5V2uqtq9r1yKrkL
W6dcKhY+3s5BPk0A+Mk2oQtPV2SQEeDRYrZryhPgvPFvZWLKtkHN7VNZkj2fKm8m8bgnD2vRwuzs
nN+015bIKbAs4LQ8dA0FEd519cXoXAeyQEmMmeI85Zx+Fz1Bjk+/9YtN4x+a1j+/OquhU8OVVP8n
BrbTemfX6tVWn6ZLKYX/Frh1Bs+eS9VkcljQ9uEglQ+cmngY/vfZaIys/I3YRrWLwshW36kAyeYh
KgRsqx5FmwgJ9PsQW9gsRPBZ0V1Boecs9dpt3lRLfa3h4/0gxlr08UCOqZqi13aYjen4o0/0aPI3
h+bjSPPrYdk01k3TLbBHKJtfEU/taze/9LcJd+sprll7JnVdMT14g26Ri9Ju5qVLmppYah5BOVFQ
It8oMYw47tQe8PE8M9xD+4XOkdmLcW6nq5CAy2usgXwgf4tRznQ5f8GP3CfyfrtVIIkdm38Mh1H1
er5Upy7yRPSgSxpdknKCZEynIchV8SmptT/zlcn6ygEa/VJK+3qt+GN7+e+ZEk19dbJxl3kVQQjM
bQ/P1Pie0Q+8+23wNtR1tOBzVyDF4xm9Z7bx6Vk4vaZ0/b9fDVt+tbTLf793fn3+jvl70xBKtezt
n4rWxdZ0RrlS3dh40yODHmIMZbbLrOusbIg6E/Hn8NrpYOlVor/Xc+FUkFe7FkwjYumMU0YUoNyp
wem5w6VRCHy07TDbzd9aV01B07yRfKYILPS0NjiEQy4Ptgb+IlY4DQ0cAB5tnSnLBK/wGYgH+14C
VyYQ1acZVtVbr7MAT3r9oZ2CwnND7ggLDUkFHp/dGuBl0gbxNSiH9ugUKXE+wk5ey0zdK+iOTVEX
99yIqldGVHbsKo841P1nh3bI/KrfguJ1huZhqVr5GndyPCJ5aZ8GssAfo3H2aUGss3FSZ1utfVcd
VlDi5JxPmA+PKgrjB/AaZQPVSdnMl30dPeZvqN1JUmXaNpk8/OfzP9QV3YjIfoKxtc5n7+A3853S
X7tOgFxQVb2j0ufIUshb+Ru67rUfw/olDbJq39fIKHPgpX/RFgBw8YN3Fwvi1lZwW5LpV7yaAd2o
CM1S3X3o0O13xJYyFp4uFVm/EKVS39O6b84NmZIQL3k98KoBWkORHAf6qw81oUmGdJfGq38qpulv
M2rKbo/rloo4Z+qlodbYNWnYbEuAZEfDSjZxpvHeoMRbzstj31APlgqJiQbyIs529X2ITSBDqpDf
LREhmqh/eG8nEkBbv1hhT9pQkNWLPhKgqmr6G3Hjemt3j/CTsUrjl/UzQEJxTBNKtd9rxcfz4MER
z5v+oRQ5rXyq/6sIBpuThlIeU+kpO35Zc0sSgHUaRoqxovcPc20RZ2V09Wm8zFc4yHB/1a095Zei
G6FI7zS8ClY2lPfKLtUtd76z6UZWsJxz44ZyzN5UTuvsNMNIz30G8yruFPU11fuvBiLHPxGRLhze
fwY0LU8wSIK4Cx6d0SKyL9h8NP7Oh9LuicpIYxKZM/ai0WjEj/vRC2NctbJQjlQB1LKNKG8Ny/Ex
JT1rWep6+TdR1V1HBMhriAFtSx8VRjSUCySpPod7bguVtOBJIBQ6JrIcLWcTrePgg+E8yVg8HkUY
MSozyRGrMIAgZoxe8DFOoVRG8A2XFd56WJFGoj98k4anWWApAW/aPxk1E76QuUaNXqyBE3Ngsl/B
HuGSVkC/9BC57UjqqtFuEGzbePDdMPX0W2uqtVSTHldhIduZy475tWJ4dVyIDkFmxmtVONG968W4
M/CeEj3MEHl+rSyKP3kYo/NL8cO3DFKCFfQNlaEX13BGJ0nbpNlv0vx9dhU1Wh3snE7ZKoGK96lM
JjmYNiXmUMQ0gNyyRZ3Hh6KwhjNBRArTKbfYg+3BcNckr3krIKFHhb62Icl/6ECDsirvL1nkTqJl
ijNZOMZmVgTDgVuBrfEeljVlL9hMd33A9VmV3hJbKjer0Joj0pJ7OUFx5ofGKPGOx965Bzv1yg10
ShkOf6YOR9bQj3NstoZ9CEwFFEnqJkclGYh86TL3SUMYNWWRirseRBkuS9h5hVTvDJHVu5SojhD1
4sFziz/yea5QqZ/JrD7F9zH3x7WWSP0t1SExetIRJGTV9abuA2YfWDWHDeGQgYoMJ3eOZBSjAEpS
opOjcFIMbklHLI7cSsxD6lKp9oi1H9QgyBWHfDjLmprP7x17a+CluEZSA33os7V2mRbvyarPzn6u
vwdt6D21urRf5/8A/aH9yknMe2IE5zzpeW9cgoki5EfJl04Pa2G3en1xZE2PtQrW5ehbRyDNYsXc
LFlYrvto7Kg/Ee3cvtTKcwmt8hFR+e2zMG2PsW/c9NwpD/w4OGBgJLXLElXFMpmju5mMLqhGu1uh
/U10D95V7yv7uf4xgHXUJsrkUGNDkuSfLe04MOBvOBut09GG2qLaqL53D0uqc80hKTHKEAyN7ZTF
rXcgKFE4LtU+LD6aHJCC12rJJZ52Ul+qpzxBZnErwnjSn8Rth5sLbaXZ5X9laOlHsyLvgyDGYNt2
FtTNzH5IaultVpFKNj8L6YHgZrCLTYurbRPgevmDoCVruoU7GgH0TfHvlxqF1aJE4EeVOK9vAPMk
pC+9ubaZH+wVTdXAhQ3yBSJcIPdmek+0cbjESpyiqujBNo/ij42e+GQgkdyOrnknODPZOuiHn5DR
qI/MKn78QjY/psaEyqz0zzFlfEkwe36T8Bm3NtVIRaTWhs90fhMZimtB+va3Ni6zTLe+ewVZm+YP
DgJb9OgSwlYGj3klwJf+LX+AROV/iRT019rYdTutmdDLrZfuQx0upp0n6d/GgKI8DQSyyFijxvzD
kHm4J0ZL1Bo4GsJg3OE9QCWZVZ3yopmIKa1hfEVfWx2jSkV4P7UQ8pLama2qObmQ0kjzMjkL2mgu
bWyD67ADZ7wgcubhqN2WPps4C811TvkAsgEDUvhZxKhXM3GrtUZ/TosmXGH3M7bNNJrS2vpssHjd
DQcleJJYN7bNYIH1MdvPp/dYoVeJmUwaFLytjp9Imp3EFkIjc3JnJUgwcAHAwkoJmwaOO74qfueT
MViK19RHWahkf3nP0QpbI+kkOirwVsVjnbtmdFfNqaul3awxZlnVS28f9zQKipBCMnVoscbagr74
xC204nfOcf5BevmrK2LziDCAeniaE6YVQcsRYgpSRPxHQZftVHokWQN9WBrCPs4dARfiGc3G8pz3
ZX3PR5Y1a9S6JdU6NX3vsvrSfQAfYQ40c/JRbNPEQ+raq+60lXq/71fJR11BDHh3fSu/qbn+nCmu
uEWdvFtaxepLaMQ6bEKcDLH9I/rEv5ZOat49zzvhg/zwk6kqLv4fY2eS5DiWZdmtuPi4EInm4wNI
yYgBO2VPKrUzswnEGnX0fY8llEitoKY1qAXUrioXUQeghYebRYpHibhQCKqauioJ4P/33r3nYuKi
/PgYFbQFosg0rg1z/kWhIyZJkBbh5KPszAPSSiDyOrB1p6IUjgSu7FQ5VPFj05XGpW5stEd8qi9I
6sDc20J8aWKLdmWZfpo7hWArHzW/InuDlKeLW7rGQxsk/iGJkV13Q1w9NO7gX4UOcL9vSSYqgKht
9LBPntlX0Jj08EDOh7TU+FUNqDESkN9cyekG3/uPQ3U6FGWVQNkRzkMz1gqgeZeoWEx+6/lkCugS
0151wGHV2u7+pms6+70xG5SH2ahTjfjWPCIfZ+9OyVqSexkU+inVK59yXKxWJTpaMRucJdOLKq54
Rgk5GZLToa7I8EJr+FQaufu9UwTFk2x1fT+XYiLvomNFgltOWMJVKcIX3ljllfQbfd+65OIVJr4i
ryFx0o7bL3S7sImMavlU55V6rsf4KNiF5stWJ5Oskmq6pw1cPnnspfZ6CR1SJVleRzl9LugTWBCn
ggTWejRs78dkhCGMIapqmZvE+oQNcnQdmIfYlCm8HSAlxt5lkRW4r5By5PFayRTxpOe2cvYI0XKA
is4F4P0hUigFreSjVKxpsEVhONePdta7m8TB6Tj2cBQIXYo3AbawoKlhjTWOY6G4orkXWQTKGkFg
f2QwuLWCAAr/pCLULa5qp7UwPrZrP2WKzx2UzoFFFGgVV3Lnx2q5mm8hXkaXIfaD/FBNdxStVbn/
hukNiSe9XrdA0xTKZmuLyl3NzfreYqjWkUS9ax2rv1q18S3zh2UjK/ONia29DVFwb+6dEFYOv/Dt
g1uNKYoFNMVkAIntLHkPkueBU3oFkcV8LQRpIal0tN18WDGJAeM3dXb0QL6Wvrku1eaQm32w19im
n3Ruij0i1HVesh4ENUFUIuBWYXOCo6RVRIY9o0zj/dz/cgbUK9BCD/ORNnXDbPjGKxeXKjBFsZ+3
P/MDUNt9m+fleT4iOK7ej1RFYOjjmtWTrVKoGRmNWlW9ZInbkwlfFrui0pRdWRpPQp0GnpN8r0sr
ri7bfYvcKkEoUACommYzRahAfGY+/CihrO2ZTOA7mw7nB+RZgjhAgHFiIDDY0ZnzzZdSXA2nkPzv
8/0y6xz+z1Km9y/O39Ew0LeYjZznIy+iuBgaEhWCkZmsqqdY63qf2I2OoqhkNtmskdgd3J4xhV58
P/nmMzDD5sQ8dkxRYPy9e0EWLkYSgjsiFZObmaTO0q9t7xaTLXK0cuCTCHRv80teWzUPjKf46Kfv
mL8glFRF4TRmD/Nr8wPqiKvAOAvlNo+Bf+q1s02A4fWFzgQTONlqxJtpEKWWuGcywdIDp99ewThF
yWYTH9KSNtMx4HkBNI5RDrjbS6piRZkHaO0gTnOve1KY6UNYHkx4wjgGi8+mowO3nSwkqK/iVVCG
7r7t/eYtZf1oCvISgtS+zcL/JO0ObsnwgEupfXZKk22kYdRrmIpPVgtwmD0vkkDoNBm0GZTX4Jn3
iSvHbSFLJPO0saFVTg9h23x/VgFN2wHkxzjpPpSu3iEXZyWezdIOkR370exegyoptjbpIosi6/rT
fXo6meXnZ3qR3FSPKZXJhvD+UhATMjtSrK1rUejn6beCiute05lEZNbuVc3bda07wXl+fX5QFC2g
AmUHm2suQJCAEYSqBQ7Nff3VjzJlx6BS/aJkfftAeDoyw7CPP87PiKtI7s/ur+nceWnULNS0rB7N
gC53xWZvg3Mr+IAVeVcYWrllxKOidWwflCFtPo6B405S6OGY6mV7Miy7WUWiUldmVKBccMdPRorD
Yr6htyEaGNjd1HTxY5Aj4eysfaK59r5rTOPUTA/zM0w8yUnmD/eDPhQn8EAEEQVI3PTZPRuI3CGM
A5fl3M0rh+iTVXbZybSz+gE2d7smDZDxzKiZKxp/OfN6Q30dpGMt3Kw2D2FvK8ckLzVaC4RIDHHz
OoadsTOCijvE1FTyU5P+joHKPqPR76JK3LaS6ZZf+S4ugi9la9PIx0KDn8ZzdiK4cGPO30wE7w7T
k7tNX8bycRxj79aVzYY4PO3QsVUrNvrAqlCpn6kEiApxKJAi6AELrbYQD08PggL6MB8CM+Us6y2Y
F9O8tk+jT14ooo3jFKjWdeyhYGcJLZ5+uMq08NC0TbdrmfD84yXDIZRxLoTVQmKwm7Z9yMyNXRfQ
EZw3fvNrXWSTkQq4AjEOeWMYhhovM3ZJkIfnNiYylc6RCthPir1rYpbvSdNe3Ad08zE3Ljq1Kh9V
6vvmVnOM8WhaXkgzl5mGFbPmJENX7UUWd2cTUna5rtw6Wnom6sOi7q4wwOITQuerPcTGSbRi+YcN
LlPGcDNey56kNT9wYKhMM6i5wTs/S21jwCaB6kafHgaSq1em6kzar3xS/ySFRxHjBtYTHlr9xbYm
d6LpPJmparyM+fejbBopCbXtjzL7xuQK8oJleWfNG1PARByyS7kkg2bd1KmESzLzgBvAfTKywttH
KcLC1J2AkUVoP6BLKZdR2elrNx6xkLT6FICmBuZGixWMFDLT2OgleNJEI78f2+xbNmZutkutieyr
nVDwJYrbrHp6mtf5NXif3U6llUIs2PRa5vXs6YFHqmGGZp0lk7f0JsYCS7NQvW2kON+fdZ3ybjOg
2DINqla0BJ2PPsNoLSXAgI1De/HC/JB3Ivs8JJbNehmMT4E9wocZmnajIJWlD9GqFwSvSAUKHfWq
gPccO/IaJRFqTLTehCjJ0CQ0qECV3YQb5IPwbdqcNCTkJQdnepgP54cxqKDjj+4VqG13dGq3hSvN
M1IzITflRn9wU+yqvOyrfXdUXAtRyczOUAjBiCqCtNUCTX/mVmSi/P5QR4ZyCgCjHWumTYRJQouc
8Hdp3gOeR84M8Ftb3e+80s+OI722+4YLaxBrrIpNbN5y1eTnbodJUMj+XluiIJP7WUJTaGwINKo5
QbDfY0U+3fxy1KZUa1QZTjN8HgrqEsXKtMec82uZ2TYmQrNXH+cvyImUJ4ra2v3jtV6OV2F7DZ1K
gtwQGOnLrLfKiwGZbhGEmrtHAVEto4xIRfLljDffZcIcJd0zi1F9lQlpttPLJWnIuHxwhCOs3his
pm8QeHc6iIAvtUnDaDBs78oeykLuk1or1D/Rl6pCPcQS6ocooHq4MPYEF7Gpbh+KrLH3pZxu8/bU
oCT99UkxCu6mcrA/i9ojUhdXmGRYaSdEI/ldz3DbFIyeI4LD+4IS0BO4wI0iumrWNAgyUgUMDzv7
Cgfstyx69utaf2fAiMYz8UvUwblcy5omNOSc/FhQoq1J+OpemG5OHkJHfx/bj8BTvG+6ZmNbyasP
bkLVHTPJxOYUjY8GocVrX1DO9kxXHriKnKM7Sn1bQ2LcM53t98BZlC1hoj0iZVk8hC5BD5RiNsOP
Pn60Wqo7vxqm1Ux7ZHoN4NOv1I+loTPVjup3JyQ7E0SOvxCA4tHT6e9JXLwSB2B/VAOXjhiT4OfA
rvVV6jr+le4ZKgk2r0cLgt4ew7W+tdpTminuQQmRBA5DLo7zM7bhxtEjNOhhfvaP14IfX/MiU+5p
ZpKD26e7lg7W1gxlfx56izibUUtefCbciAHc6CvwdQYlPRTIEbiMF/XaF4refqErfXYpDHkJ8eOt
0JS1FyNkIG5YuFm4aJw9/XJvC17EJkMaSPzgO/6lwHA8mDji7aru97S6AAxb7FM7xC2c/ypuIZxG
de54N7Xg1IXOkNznflQ9nRIoj7/+8m9/+4+v/b9779k1iweqzF/SJrnSo6urv/6qqdqvv+T313ff
/vqrqVokChvCsiSwFceQhuTrXz/fAvDPfPt/CzrUc1Gdt8e73WWIs+KSKnhRcfbafOpVcipcJGQd
yngWqjpBEhONeAQCBMNeyE22DOh0SenRNLa/0fv8MvvE3EmSQyXX7iNhP8zq2lyibnZITlneRagC
71xuhelhEMwMomAq8dzCeFMxUC1rcl3rMoONHly6adOa4qLdFaNdQlQo8nVoJtqDTl9xwehTe2xb
hcxP2u0LbAfFoS7C/Aikx1+MVb1tdDwzI4LP6+Ab/ZUFLoWwpjN6VLolBMOW0MwoevTqoadviw7b
N/L0ZPDv10HnHLxGVymt+n6VNmV3m58FpBDeMDi3CZTuupBkhZFFv9B1z/nasRu1nBjtlhEk65I+
G6UxUu48Ds2LBSt7DJURwdxA1Hg70lBlujk/dDQQSoOqNRMNZwGbb8ieLhXqGNYrRAPDpxZ5cFi8
KG5uvwsbj0XZw8aBrgkfr9N+G+OKfYBSf45riNtFi9ymDQJz2cu+W/35mWOqP584iHIwBammpcr/
4sTRVbxGGnuz490sXyYuyE0ij54QoYQXOg4bvJR0CQgvDg6zAN7oodzHXtLgjkFPO7u4NFgZMBr1
h/kIcl+BGaHFSe6TZbdQW1u+xC1ReKqFqlGNB0YnczmZJUFxaNeYIuQ7dWuGZFfTn+vxogZtsJx7
14Ys253hOow5RKu/wOppd11hoq2r1x3JPK1PUU1OILN+aVmHwMy/Uidr1nJU+BGJbWWAGlKmesOo
Ht3JfqhZr3/+Jlo/X32OY2LTn262JlNRTYofr77IiIWeG2b+/erTaJzfoOp7q8J1xQkPbw5LJcmQ
QgsdK0iNdro23HHTAXG6NejXiH1kVbVcLHLza9YXBNb1DUXPUofhf1ELj09IR3hUYtxnq51dtcjg
Uh1s/zNOWfrt084uMn2ycdgLrdI0ZNCQ1OZzKdQP+L1jbgJOwJoA66FDdTOhidgRIjhLAzho8x45
tQeHwPo7SmgcI2XZaeGtNQL1kOmZWKOtCq9qhNKiZTd9ZaEsd/pACvNcADDYxwcwBPo2SuWyMyg7
ynRc0JkOviiCAmY0veSoQ72PVK89xUo27JSwfv9J+pfZ7XtG43uXdfnpzz8n8dPnpE29Z9U2kcxo
muTxp7uklg2aUHpdO5DiWByGcvgoujr5DeAaBpgq+hZ2/rAgesx8UmosIbpXW8AVHFoGpp6/xVpO
Bx/j9iEO7eyNkc9OB3ndmu0Fg7h8GsdOW9VVZm3YlV/u1siipt9pKem5tsWTSe9lZ8qFsA33Y+Fl
bK2CYjgb9Hz2ZEUnDLy3EsDpWYJnv8wPPu7jo4Nj1GrZfcuokdt/8Z7YP94AwNXbSFds27amVYQn
P567aeC7PSmU3SGIv6WNEZykp7ZLZA9wg+2MRJCaIcMs8O8ykPI9ZqJNh2R3rZER/TA7Fc3Mf/Pp
vV65AsE7xA3TtWkvJq11FKbfaoecRqWKM8RXptcTytRmJ7vpxG7UUbPE0sw3TmtWICyS4gqVO8RQ
Hsmvg/ORTLT4i0lHb6VUgfeglKhxAnJ6YIBx0dBBG76A91j0hZd8ynMUiWXZtXuDfd4jVHti2Suz
/6In44uhWP/izin0f37jLE4hqVqqKXVbn+6sf1hy0zFToEAONdCYjH3WbC4A4EoozkTNGOLCJgqQ
YM1s0taWkcCCFaBi1iYl/aBPVb0gJpvWdH1zLPHWOVG6Yp5dnIcoyFed1TkvSSCoRYYJVWvKjhuJ
kTFMjMTC7hlswl4fn5MCNZ+vRN6xZMlcm40Z4r9XoUx7lFwOI/8jmB3WyTI8zhvktrEXfu21L3Ig
/sUTFXmyYvAwIkv3y5+fW7rxT2+RYwq8RURGSUOYP98XYY6lbZV2xUHaJFrktd3dSI46ZlmovOld
nO3qOtZXekeubtEnkMIylpZohD8fkHOCPoLRJAFdpRpcpefn3Oc9ingZvzDueLBLA+dMKQDlD+xG
RgAmobr5879A/Bd/AWujxm3d0YUGk/LHD5lEVdJT8EQcbBUEXVIjt+nb4jbbPF2QImgFiltswhQg
CvIcOzZ5atDmbM/xVnEDZqOUnM5l2I+PhYoZTpvGd8KzoB/UZfpIdnl8tCjIVyOmZw0RCFE3Ba1K
jzHr3+Xn8zO2LPYy0XJr7Wtmwt2faldVzoEDjQBD3ItWOS5SZJ+MysiHVE8nHz9SrNDtJILJLHKU
O3Xz8udvjzH9+X/YdmqmIaYFD0Mutw+YbdM18odrAG63tD2BWyTtOm3bK331aAw4rZGL9YsWRGbF
TYMoHImHalL5V/CrVj7jp52NN2JR1yBFywgvEJas+llJ3XSVKdDRx65KgCyEjE5C45uuy6cwLobP
SpeyOWMC9iENJucVElDKSijfGh5aRCziw2iR/MP/Kdn1eZY8atgRCR05zmo0crz663Q0S9VcW0aL
P387dPPnt0NgikGTwKmu89aI6et/eDsUvHQGEY6A+xUNBQFLq3ceBLN1xbzlALcrGzfKgpFytMnw
EULAAHLHWPA3Jh5A1NQYBmnQlw93Vc5kj0rIg6S+XFq2nb/Ng+FkHPRl2/hf77i3Rhle2hhV+Z//
KeZPJz6XrWHqLArCFDrRiuKnLY1J5EopW8gOwqoBjSlx/0gmAGFoReV/MqQ4cb2I39gor9RGr75K
m+g+x/TyZ7Nj3GHnxNn6RVevkjblMLDS57ZkcUXzWX3lz1s1fRGv/MbLTxJJK/G4DXPTWLUumTJO
8T519bkqgMFUWUHLToBXYMbdLY1pZAQDtP6cZfoGT6/7jtHp2gdhiNjUq0asLAT32BC57lCqEEMQ
7s+/HxJ5ZRx6RP/3r5pWBQ5mZiAlWUey1XTRzcaPNiAEDO/O/RT5tx9KtWou3b4SqFhSAtU/Hf7t
FJCvXGW/1f8x/bPfv+3Hf/S3h/fs/Dl5r/70m56zhP9+/pYffiz/9++/3epz/fmHg3WKhH94bN7L
4fZeNXH995Jz+s7/3y/+8j7/lOchf//rr9CO0nr6aV6Qpb9+/9JUobI5/sMJOP3871+c/sa//vqf
//1//ef//N//93/8n3/6N+8g0vnn4i+aVB1V1VDoS2k51q+/dO/TVzTtL6ptaULFHWlo7O/Yv6Tk
Ufl//VU6f1G5Dn/9pcqa6dg0/2IYpsAnx4/hgrLMX//+B3+vse+f1H9dc8tps/iPe5+lUjLZJnBR
dv3TLyZ/utiJsnH6vi6IS0rB1S2yTMm3DGjoAnjNcMb/qLyOJHQmPXkBtdDTh3nlz62K7MOJ2lG6
myis5CNmn3LJomKiWEZ+lmUweD2EjShkFajHzDW55dv60p70Ji4WmiVqckwzAvVKOLr1g+kmKqze
dGB+i2A4BedxnPdlo99/P6TMpjtrvangiURNHaFPD5EGts5vonypaQrzfZAfN9J5imdTNfVDn9Eq
cGkYPZeFWz5Opq/5yG1b9Znk0LUe0SRz3EB9bqusZFpUagdrOsQGbKz8Ed+M0wOzmrcdHUOShT9i
J54Pq7eYBuC/2Msa03Lzw0ciJYnYBpgdWFuWVH/6SODc963QFPKUSjk8dAEuOF9LiWasKgN0nlOs
Sie1NoavUIuFvrUzO9dasps3sWXkxQYY8rAJJBwlSC3uLvNjXB55G3lbM7fOURTsTRpdLzom1Ecv
UnbuUOH9GGr3bALnW/QyrZ7oIacbLXKKRRqwMIowVfZNCVelTdiy/uEi+X5O/rHvo//TOSgt3bAN
OdWfjspe9McFB5SbldPjrFcmoWqrkCTqo2XEDWUhYkmTnh6piflL4A/2p4rAu6i17ZdCAzPlRBBZ
OtqwfBr1EQ92fazasD6WQanTMpuO5wcG3sG2S6X9Vjjae+oP2i0AloySmOYNaL7oX/xF82/840do
QeeaFh36ErZmTOvSH5bQtLT7njWpXNFKY+JfO+ehDsCnZrn1MBi6sXIbklCTNHaXQiTDlrP00rbZ
CtQYjcTfH/LW/hTminKghhEPuUA9aSoI3cmWahaebx40MGwnWAftzS4CtqAeWplR85YaOMCFX4nh
lNXBCKgzOJcW9u14bG7CHwiunEyjipumD7LNP0Rc+qeZK8Dos9bsEeU8CKlzng/IWUL7k2PBrMRt
Zm4Ji9obg+eeEgSZxANr6Y4OXfZaIbdNyUJYNVkBXS0wg6PdQSiNAIchw9Hx7hrVN8Pp3zQG9v/q
BPpxB8ddTLLGq7phWBq6C+3n8k/J+xgJMzJ9XKuk7DCuZofb1YS2twSMVwH+EjXN+lvQ24cC6eEb
OaYMgBM9WjWN4Tw3QovXdQYmJcJkfcxcvENLGJL9jg7R24D476gJL3jKnUrsaCdppKqDg7UV/VmY
3UtuR9ZBIilclJNdC2XXWpTeOmwd42oBqVp0gNm2WhChQiPke48ZtF6IMh+2epkaLw4zqxUABszk
tl0s2kkyqPlht6vU3iNtk4Eum8eHwi4ZxUU+hOep5YFGcy1D6ewCM7Z2qlMF22Swi2sXgs5Q4/ow
g9YINenXVfYtHLGveI7Q9wQBGDumg1+J+Rp38WTdonJIlrbRbnUDCJiEb0LdzkM7js6FkxhoLpa/
5lOmufEqa6YuVud9UczEeSo6p1gij/ZWdpRz3qjYkFtVYYxEEuIHY+rYTqyQzgW7Ah3ceVDUollX
gRw3JPzh59SsaK1O70Ji6NicHC1a17UGscIRxRLhaPmbUlVPPoBOsNVuAXPSdP0HEIovTWjBwHZ6
cebe962qfWUnlDI5O0W7SaQPsbVy13rogYjz8UsbdcKPyNO4PQVJWx5zPK528lQ1ef6mCyc7g+Un
hbpph4s6JF6xoFr9GLk2KqNeJ9klM9ES+F31YAijXHt1Lq8sJhIg+Eq/Ryg4TrWPmVvEjUv8CANm
oNpOeUOwTxCWnXwKR2iRXk5P3oukeC7z7gCMPPmUSitft3LoNuA2XESfZRQtA5XuHwtAg1Wty18F
5VaxUM3SZOrpkq+JneGDNEF2gp8RFeog5jnVLfL1ldEh8ZkM2gnEvOX3y1lrgqWZVwcXXvYncHnZ
MjAM71ZmB5WuGblfxfhm+v4jusJoKalOJ/tssAI/hAuM0bq+Z10VNE2iljFvK17G1ocJ6ibhc+BX
1hpf3MaMDDjJju2dgULHKzjt3WcUBQvy1+t1EkIKgRLVPoxAJKdALh26JYf6yPAwYiswnQTIS79/
Q4OQ9UIqx/NoWcraqyiS8unKbVJ9V8bglYYh/UQJE3DzT4KlbAWXbFz60SEixQ4vqf0UllGxk7rR
smlRL8Rzdue7h83ygvgDQZ0Z7ESD/rBQ0Hx37joLXG5bjBtR5/mrQZA5nFtkAHYZjJi0i8TDLP3A
Kv1UNvmorYw0Ba80TRcCBUNShZ4GBasafs1kDaRlJL9Bbrg6a9+ytvOl1jvEYFOG65v5DtL7zBWR
GV2hmSwKuhAXBJbOZdS6EruFUW0ykGir+Tv8nGDxpR015bsyoDlkUxWvZmFOUvfueX7WBMQEyoBx
FX793Z/fZekX/NhmZ8Mp6Q0bjj73hymVf1qomRo28Ad1XOrzu+1HSJr1rnQe1IIbQxGO7XM8yuJk
LWAjvIxlMVxtALroI7iJuTNqq64/qCQcsruMfnMMfFVDsdbHtj3N9Mc8zp88qEbRRu2Id5rRBjPU
oFYd4xBC1A9McSb/U5w1k6Fy7pqrO5O6U+Ee5dAWmDNuyZCgNKoVZvsifSnrqg42HjSq2izry9i9
3X+VqPD4nBsiSZG3P6GAolPcRuay1JxigyWn27lmXG9QbckPMIbW3ai3oC/bK6EO31JsMceBWPqb
Xiuf7Jxr1wqjsxZ26bNwQ6hcURMdW8yjCtqv1Ywj042MhAkNygJ9prVXIqqoiC+qXEd+h2y5U3Jy
x/fLKX0iCcdj33sFlmycRpmaxtv7fbAOEdk5g0LrKSAffhzGgpXPcdbfEZiJ3JRhgRc27uAQJ8Et
sgd9F9hJg/K6uUjyJI7z++2qlrVIR1SYbRWTJuz4p/tt0gK3nSdBsgwn0JfZJuHCKXN/PeaZ2Khg
OcDFtf6jN8n+6edIssRafIKmV1+EpVt7vIKvutcn6Ejdr3NjnZqLyXpqP+ZDbpMbY2ePRVX023k5
DpP0LRoyNI05n2HIjXvV1rp+LuncbLEJlTt6sktcGsG20KGxDnb/1ZeIfis5fjOImdklTcVckLtH
jf/MMVb3s0jzjA/zddbGFZmSlUnOhP/EUL1bzqfNzBqoaWMu7n92GnGbVPVuZkxEb75eF9tk4i15
leYgMctUbTXKiMiXadlE/8RgC2rdWqtb/sdlOXyK6d/s0g5AEa3xYTmLEPLAdC6hzNtDqmnnO7pf
gmlbz+bw2PA/I6liCAUhGPUFU9BtxA+fdgH4IgD0liTSWFPva26AlYVGUNrsxR3yItjEOhuKaTs3
P0gKpO9u7axos10aSvTfbE024QCIHOuSxpa+8ZGQtG+k4/VMluv0wwzqUFrVXoZtWWwLhnyMhQMQ
YnAaHvRouGiDbZDtW/sfpQEXPRyTrwk7QBp6x5bdxu3+oA8JXbB80wSNe05qo1iOee+fdV2oSzUf
l1JkAuqtca5DFrWxUBcGTMLJloW9sJnAMPZhPol7trzHeqeYWZAtaKvcfFPHLOGb2poKeuXXfg0w
06qJIOvLpSneVa1OPxfFN/InJCByq9149ZfYtKtPnh8QiIMCcE3gFdnS3LEqgmrI+gplW32ZYFxK
J4Itfe1kPbccHcjFa93LOP07hBs+Q12M7v3CcFE0IqYezrYbO6tshpH0gUEkbFJ8tJ1yuvvPn0zn
VTvd5Hor4dehcxnLhzTThg07vVcn7NqtOeTPMdF+p8SS2Voxml1GPDvRCg2p7aUFscIm3i4JglWP
xGRbdBhgyiF4CYfyW5sEGghOOrcrxrgSXVNTXRK/7rZdQJ/K6Q30E71xY1vWr4fKTEmdc7KtWejK
Ooqj4mPcWo+EddyYc25hAw+vbeTs23nEpTRfWc4o3hu4hNLuvihtW64yq/pSqtxl8vQT1C99h+we
H5sflPDETWVHzh1CUEw0vAGiUnSed/nwmIFsWw95/ajZIv94v8TMsMLhPu1y6Bp/TtGFLMLqw7x2
jJXlbMtK9Mv7UtLxtoeW5wFetj2bzLfmab6PJui0VollAMonJn2+VWrt66j2Pbxq136sJpNd1vnG
uWg4A/uokvuOq3w9+uv7DbRRLe+oZDqcdenxIaHmmuVgyCHg0iMsHR0jgBUBjL2F/sMdTbziG2Cn
bj3EOXfwGWfYtM/ZkH0WemJ9G7AACw0gQjI45MZBT15ApewvlVF0N8M2r8xJnA+Iy3EWUxRCVJX2
h8HTT7Kjs55IMuUzO9gZfWFtNNMqLm1m8Ft4GBM8k2Q43xInf2qT07JK2P7i7ustdeRajvV7joeC
ty1t/RK2vNmuvDJbeqMsPzpOBtwWxMUmIvqjFLpDXDtXkD5xWJOidR6GMdBX2ARuvK2EMevvTUUd
OQjjQbr916j2IH5NFvkMrdkS1T05zoQzLGWTytv97eysKNjUvd7dkjq/aGJ8ZtP1NMvtlKhKlxEt
7oPlj8qp0Rp2VjWWswd7ZBOaJQwT88p01wyOARJ9teOqXkYJptTEj4kMVoK1Z7NalqJVPqEHo1Ov
P7JnZ/NlhfJ1JiLQ5DX3hRc8O5W9YERJ6rMH6AHpXpAvMjGRTwyGb2S9kO9eyuTVUKL12JjqRwBz
OqSeVrqHRPOuc6lieMZlyJoPID8yn0ylsVo7iKUXod5VF+G4qOGY95al9anScNkQSxNcURfSH/79
WZeacu1I652tf3/ShQdGhZnJwfeD37rCT58VyeXpmdpCFSGupdpoThrwucV8kug2neWIGLK9TrTp
h+gFWssEJouuY0VwONoWd5+izTmboFMwcyAxMZua2tfweG+VsIAkThP/4hvZtE2u7GWumNgouL+l
69FLvsLZtg8aTLVlolLeYOSm8pz2kNnvG0kNk82y8ht/c18NvVeQd17PXjiz/ehtfjbCk+/LzCQ4
eFJhw9Bql0aEvajn/3Nf0aabZpEzCnzMYwW9aqGNnJUidTbEYjjEEAEth85dvkAX+9ZnRrOY7xQQ
5R4xwOcArtC/rfNOkSthVmvFMVuivQS604KRQmS34hyOXLxhAu9cul2+cgLQE1b9jA1tEro7znaY
KkTVRTmJP3VbK/aRyfXwQciWgRLZaDqEJdeXMRHXw6GBaEsYmbZKUts+kOi9V0nAONe+WT2pXKgK
+Xm5ah5jQ4P6PxPc5ocseCTYxDzM2iLT8o31/W5XpSlkgd9TM1AJ6wsCbG52lGykxR8zj9WLiYRB
C1OiW1duidcqp8igmxHkgPczwM8dLqAbqlW4/aglFy3y9Vc7TMOVdFtxlaEWPZQRmz1S3K1zW0Td
ChBouRdFWd406V4db13B5X3JoAOcXVqWAqw222Hb2/kTYKtWkADmbfLFVe1oCcTA33djYX2IUAZU
IQTQkZfrUpQHqdroZkyZvubIwic1PCg86liiXvvMTB5HdMbgZ9g04u5JqWJpctSi/WgHUXiqaeat
qtiilIspVFgprG1ulglGXqHADY1gfhcZvIex37UdqF30y6f5AeGa0RLLWDOM8dpEcvEwK9UokErT
LLbzHs9y9ZroUwWfdE6EntckqJezEWhVmu9KJ4hW9VyfDaaXr2U+DOfQlF/KvuM3NOzhjJ8/OY8q
0C+PhhmoXuCisQv2v21ae6MOw9exA883lmG2jkPK4vuuD+klNVdXoOzvuunBdNghU8uCFTuWWndi
0/si3dC5FLPLJn/pOI1f7DSPb41jEsA9bMoy8s7eBP50O7EQo3dEyA+DZeomUWjjcG8VyPOTiwl1
Y3G6X+p5pDU3N5bpM07p3Gq0Z1FZ2nMX5Fe1VvZ2VirXIMqzDRsV/SAUyZQI9CZE6bLbUpgFx0xT
mpVbmtYFPULN4F6juoptD1OnT8eJMbdc+E4tTkMpFvOaZ0vzpY5GrG8Tpuv/0XVeS64qWxb9IiJI
PK8SyJvyZr8Q29TGe5fw9T2gzu1zoyP6RYFUVhIic60155jYq+UlDctTXFU44pHeqPumIfM+4bdf
K0t8rA2xsOIfN5dnVcroHsYEmOjMCTffzafSBXtv8ku+G1Ju/UaeS/KMOJjawrXapxb/6qZrMwuC
Qk0C/XJ2Re2hR1Y6aW0ArojA2irEqFzIeTwqbjc/j13GtnjOQWEG3F3S1gClddEOELha7BLE8aFy
sazPsGqV3Rgp0Rl/cVlu1sNsPZTWEHM/Lw+9JdEtu/p7HGXFMcLlJ2WNN3R5mw32VnuXOD5RatbS
wWFAyLxdIfUxL6w9UyCCupgORojhBT62yv7Z2XZ+JIvnOJaTK3Z26uA1WrdNTW8WPuVjeNIQMbLh
bKkElq7X0BpvltmRIKx35juuYvW8cMrcUSftrCvJuaypUNJylhdB/vehTeSwSSXvIRLjJ6d08k2w
QOsC3HhMcxi9RE02PUVzSt4hZ+jBgFzzpNqEWRPEtGhR2P2mFUh3YxnEg4y5wSqI/cklrqizdbLi
Rj3+g5Ydr8+YEDFFik5dG/lDXQ8/HDfNzrAQuUQuUE02SMsMPfS+X4cq43cjLzkWBdshi2r+Ha/d
K5kAGWRo91mFtZvCGvDquDWvGXycvbRJ3K0zrcS9nX6tDOHvTYBe40ontOjqttbPduGVaCWQKtHS
pRAGIYp61TvPLtq1eCQBqkNi7PepJg8skekmy3P96hBSsGlMTtgyRT7cRMqvEHlsGyrVC/3t/Eyu
9x0nOmSrLO/tTS8s3kw3pryjHf3MRhOD16KbtAba52jG2dGO0D8cJ018OmHJk4FXnpweHF7r3dq1
PaDmzbZTUG2AqHLw0QR4hsHQ4LOQXBqbWS8h8NY4tTX8CEY4aL6pc351bGlWQOqEAIffqN7TRLex
AOfsrQLaMSGoiQoytufMwXjTaa/YtQFrMWC18fpJGpRsxFwXA89h/ZblLnmyxkYrYqL4luGDBcz9
jHHeOUZhcexaZThiP0ZA1eBExg81LOBzZcpfXFX7SWYrYqgM3fdyxCa9eLPTIj3mE0+f6EKUzYsz
SFt8QH0z6Ne4sMVeFNXPmoyAs0k+7Hk96ic388NZrWEiTM3j+gJ3mRLskqFzfHMUEHYLF/njclPa
zgHd2Xxy6+iE9BPvsTWW5NUZ+8KKCvpffDRhdeaHyagGrAKq/mppMD2/C4rCkAzPIEA36XT9TvQT
NnZFXQc43Gr6KxYfPmtZS9y16B5UxlMPktzArSZd2swJc0ac+fLmxnOJvKF9lXadfK6bl4nU7I+6
jb3Y1KO3lC7vJUdeu21dVfmgBvMRqnsRNpFNWjjNoShIzeSJxZcZS9lVKijvnKKJroDq/7lJhXmG
4hne43QgwIjkA5bcTdsubJR1MhBI4O/jCFcSpNFvmZF6ajt688ZgqPEac/mQuaC9SZEvz3S4OIXW
Q23snuQh0SfQnlGQ/LJt5MkrGpD0bq9zcWfOaoCZoE36HanR3aHCV/9PR5lIoZRZ72NJ4h7dLvmY
aLSc2NLh5AbirJquvuW9gQhv/69vZPreBqb1BuIMtvYZn5IG7/yMmXj0uwSTwswbt2HxA8vVmvr3
5cNs9nSlUx/BLJNMXdHta/hWvK+k5X5W/MppZ+DKkNPUMfrzXZKEQn9z17NlEcuaGsQKa6Q/3020
4IaRCkVjgSiFeLOxE+/WK4et/SQXR/mw0hkj7/JwGjRkbQXDiAljMt2zjg0yBlP3ZYgcOq89fmaj
lSOPKiUJmPDSa8Xcqqx0N93ojXM7UekvLpxjHgqxT8cYmVXD6mcihf0jlKfYcXaij+r/auDIyIGC
URPWEY02pLe552xpidxb74KbvSSoF1CpoDPaDBnJB5YyYQYSfP7irDmPJifW0p0qK+v5G90/znSn
N2qSwZUBwLTUMUtagBzZveGdcJC3OM3OplF7xVFnc71lbDolHpEugDKWzasT2kgnxEx1oRC1sQTt
MPLJrknfAbfAuiTsqGSgQ+t6HRzlcNzw9CxTND3COWVltXLN0wVVvvQfWod2UEOxO7bgvoaIGNVw
+D7qUsfc6ozuSCU6sO83XvMs15+cONoT2CLf0JthIQ+s3zKgCUwPUBzWweV6Y8GwYHxl5p4Su/q+
0Mp0s7YH9BpqiG6KD1eblKfQx3mdXwfIjv40RHjC8vp1xYEnvB/xuEA+lzW36gRqgWXVnOpL1TUL
8tT5ZAfFFlU2/VNUC1LqMYiUBrjF/zqSEtWk2mBublX9KtQiRJaQ6+F54FVaH1NcokCXorLoxweA
KDQ4m+aO3ia7a8NNaZz+sdch8H63MeEp4Ctk8SOihFStpIZ9HBStn0125s16UB3scM5BDfwHGw7w
7bfttgIyAusSSYDFZm5G7RyRN7kz7F7x0Up1xyZkprWms+WqVW6/x1jOiNxuyo2tzmbtSCZhy+a5
UB7H0Ji2YYSvU4fT9chgPbl+X0wrLb3ES9En2Fp7bd209/VGtafgkE0WO9dm6e25xYNYxj5GPt6s
SAT3fJzb1yTWHlMCLu9rb2e5N/Xgur5PXfTGltWf0ySi1xBVBww4oKKXizmqldxj/PO4PoRW3iV4
PO1xxpAi5WbGUzA12cnurkluYvmWyBq4suMBIF4oPuamclZNfYHkRA9rqzUl990D4OjuwiWbyp0Y
TiDQOa+MzboJ/jNJW/ceUxM19BMacdFaGW/0vlNJt6GgJG2DHa/1ZaRkvUUgQXkn7k6mY8GbBd2m
ZXLREkNJgCguPzByX4Lo15tljYCtZAgjbgjFZ1mVn8S66mc6Lh8toRSXwu1Ro+NH/NkZ4jKkhXwN
M70+ZoyTd+VobyOYXeDIq2NNysA7mz5P09J8W+eJerAJXlD3JH3tGq05rI1aElmgtAfDXaOe9Iex
K46OhVEwIIzlgrrN2n2//nHbTN7s0DveOLOb/bN6fl8RC1eZ9hDB00ujq+kl7By5pfaktbK8BXZk
FH4/idarV1ehoVy+F6tEQYPPDMDhlHTu5DW1z85If5TPfH4A27boPmY83tgALmWsmBtwU+abaVnR
wexF5Gu5nj6L2aHXgUuaxKOP2ImVc97L7qlUB7bTnRwaHJUmpOSkDB6rZb5myfBn3Elnby6TFdrU
0Z2GDpiFJV2kyLyQnstgQr/DEtZvJ82Q90CZDNrTuIJbpwKxVM7PkEcZLa5V5Pepr5FJeVhPXHbu
GYkx3QkzZrJdbe85LtidGaH2JQj0yPxz+lBDUtodp5j8SLKyKtj2Pbtv4yO9N1RTCxkVZnu3K5aM
Ceo9da8klolfiCQ3s4ZOuig1zEAMRzsmyyFziMiwlI4ttoJfSKvIaRRT96WYhfVnIQpnhnxpI7pv
FuP8MUoN5qE5k2GCwEDTlvW+zxX5UI/JlxpW9rHpG2s3NxG4VQQ75E2V08VUZeVVLqshl5xPpqj2
NrU6bfOvQiCXza6oHPeSVNpPeFxcwwpOyUbU4zlVnOAR2dTOmAFeFUb4tRzIthPvRBM9B4ugfr2x
Fz39eiQ/BSgE8FQnBIjt4+SkT5FF7MOOySznRRloR6sfCM60zGMuhsN69uV18jXazbxb77mLvXxt
hzH+lztN0QWb+9N66kdBiRFIGcWRbpq5I5KmwGvdEAc/VL+RPX2YU4hQpRufSZo0GV6XTP3g6iMJ
uHy/6VMUad/CiUBvM6gHYOdR5HSw76S9y+ug9tf3qR9igsqnKvDSQgRXYyyS/b9HwAtpUab6eKqr
t7V6X2/iHNESA/d7LgzLJ1Gx8qM20QgctLJnfeSTiZv21Sxny8/qxnhK5u5vwVbwJTfhCzNu981O
xdayjI/cbj+5boY9OVZO9eJ+zsb6SjNJ3OHDXcMuIiRVCohbhuK8mxUjF8tRQ/AAPPQ9clgiUeMc
Hn9oidAzG/WtLCKbFjLylykDijnGxqGAS0sfMcGAuoos5iHnCiggLNZ4jLmY2Y0VfYZA6zaZaQDS
c3oWvZw5cu40z8S57VbK98DseasJ3ORWqZxGrWxOiZ7XEHunId9D1UQbE8ry1symvkuCUfF60SJP
qZlEVhHihBhD6tWeWpudQw++wNCtcx+Hvdf02n7dnayKliidaq+rEZ64KP08gdoPlhIRAejC0Ldb
27K1n3FtQlxZTsrV9OFks7E3xEhgjCayk5XW5GiPQfhcDfXrd1xQNJNTLMVpJC3ImqcRZCnCgHxJ
k9eCKttArw4Ok9mUe8kFD8cp3IhKEY1PaBEM4IUAYMqUtmLttl9uIZahqjvQGxvkU0Es5i5AxnKG
uEk9uDYLyrH7KmONhD0ZV8f1aBb1cgQWWUb6B7hoUqyG2G63hFRFZUZIWB+II7l0jZe4GkE5zXgJ
c3QhXTnUOcZgRJtG/VlOxhcJriZL1R9wRoxUFec0aDpL/Drp/G6LtSMtnyCXl7luNF/C1XvMNDa3
bl3d4aYUNjPNoZqic5BPqodfyj5QgBY00aFMVE6d7F2Jwz4XCdlAetPtx978woTbXFswlXSO54hC
cRkdZYGB12BRYBWIsrf2SO7LOsClzwS/cbnAj9EiS1omkcZcKTtlnJRt2psfa8uzB5IO1lK2m2XH
sPai1VSbrkqiMmQd3ZtlQqf/lr2sHYXOyhuvpujfmkWr75yAmbabOPVxEjK7KTaZIWuc1CCniD3k
QO5875wbwEU3I6VZuBC+RWTi92aIulnnOOX4Z3T6/GVV8XNnoRq9aMsUhjsGw/nDmr+0dgEllwnc
+GhDOAWwJTClWBeZUZ/leb1b4czb9MMM+WipdFOetkqUcjGaf5wuABwgywtgxvKMqcifx25+nWcU
tbGECp8tHElN1xAO6eQ1sHzqO0LHtbPdKsUuntmNYiAtSFwYwqta04j8/ljXQ+ucDDUmLoHh/Hgs
h9In1JpOKKOV9vQtCln3R1kzE2b2d6VSrHyKZjbksSuiYRP0lUml0kEFDSrl2uUDGJsw3xmhm76a
I6cUXBzbTyKA8uoA67kTTPalDULbiIEGGc1Y3MOuDYk/IhLEpi94XY9AR/znyCUxOsqigYDWUDLI
iTxnCRHte3X2AlvafgshY2+kzeAlNJO3A52h3BbhaXVW5lbsF/ZUn77rx8VxaaNU4l2U1ecI4LbR
AgivhpOEPq5gLDILHaccquuIin+TKOHfNZ6wlI+EO0ukd0A2lXkSz8g45C6VqFTw1HyfI4g90ETP
jQ/kNLmv3VLNnLaiXNpvtY2lDkEABid9+lG08hBYGPwzaza2A6m1UZxOJwGTi7gvgeIEvDDVifZc
9vdwMpPLemqYavH3n3364ESPNMN/QcmpKOMZD+Kibh4r7Dp7fo7w7zl/bIvZeEaZsVlP1CFhH1Dm
jJRT/W0KsuKj11WxDypJ5neMu5/YNbGZDCV5kj17P4Gyh3wA7laOlW2QwzdXKvPem4qgPxoYl/cp
fHHmQzY5fI3d0vGYsesvn3JSKddJyZI03mRF8WRWUYbcuiD1oJzktVAo2PqUzOtYsSpP6d2n2kyS
c7wQvFZsUjNDfAK2NpEQCMeroWuNuDh5xb7JIKNrXrPFZb0C6GUML00sZ9S4nFsRTkdAp1PuTx3d
JjsGwKCbuvksYZ9W2jSelDy9YvRiObIVfLuYCofRdj4QVrPVKeT0EMekdtQ4SeGeTwXxHi1ev4pX
5582N+/0usKxO863ap/xp5jjbNJJjQlwaOazKWzbD3nJNrlSMd+MoharVVdy0eFy4kQdmdxO7RA0
XMfIf4f6RziOmMwn4sHWo/Wx76+O7DPLipCeZOFa9R3jA/iU4ujEsfLYmjXoK8fxZOIXGq61sn8f
zZ45b0ngeNFPtPrmWtwZ0oW7ohfijjrb9ixbqT6/J7hahSd8WYvzqiA/kQ+Vp4S98ig1fcvzHl5i
xmEvRFBcpuCfTUGm/elNN4MVvmhlxiQh4SCxrJtpds/EotYvXLyBR6N47DaznQuvxI12SI3XVf32
3e1tCFtGpwu9hDczO1gNsFphJX9TGT+AHHbviBOKUztQk4W5u7iUYqe6hunzum+wWm3y5xLfoRnv
M5NxdGGgU1Qy6xCLTOxc1D/+mtNtxIO+D5XEXTKGuiewOaCjlcFGt00TpB5/Cd2SXty7XKMg7FQ8
UdCDQ7cTlvvejXibWrCxuN94Qw1UpSonDhfqASVIgLsWJQjjZPz9OOhKFbQIwLTHitGVh2MXcXZ5
mJIcBUqAcZIIzGdjhsSVxkVNT7l+dmeRbtCahluIDPj6RUQEeTuTJiDIGbbiX1Gqe4vnXlloDi2S
3qvJFIuWfuArQIJbN6KtUYsnpSVuhOcTkVoKlpdSgsU/2oUN7zUuJIVGM1DDyCWDVsbd0azqgnFw
RYtHWgeCIoati42pdRnwt7DeEMT/1rLc2Q2R6WGTDLZa1SRAFpoZ0dRMe13ZVIswPQxdfVc2NeAM
46onPc+t7f+KzAw3VL7mm2Ou8psJRyjVZ7acSXKiERtSuXRDOKKoB11r2cIP+vgCThfWEiKtHaN6
msDzcLf6+JM102sq2GF6VHe89lPsj7H505mrn0ZEIyq0lX2UZn+CYb7NRaz6kPhp+pJp5loQ1pJw
b5i8Io1qHyddCXwiA/qrGn4RU7aLBvDWEM5HYgffqXHznZ2Xo9/XaOAAli5CbPogMZp5FObqhn7y
Hv+13OUGakNDV7/0uXkbYBRkkwOPxtS+mDLlD3T/TUCZ3Cgd4yMQBdlBm10oj3p0wQ1714EoEyI9
/2JeGN+cybw3RBoNFG5zPsyereXDpujBZxABdeoNhc1jOLY7QweDFjc/RSdvdUkj2JzaryGg99Pp
3d+xsAnOdYZxK40FQgQ5BVb1+CRnw08nl4p51JJtl7BTg8Uc7uLB/CHJl7XT1PLVhHGS0r4Tijox
n9R+6g2LSqi6B0SNuW9ifPPaJWmWtOCiXZz7FaWgUB+iDgalSn42F/D2ZcJa2ajwoqvA2ZHYJs4y
VbdTCbIio4d6qwBdk1S1lYHInkqZwaZTbCZyUP8z1Xlr6lHZ1rA8PTefgZIqzp8wn+2bFD56knaP
sd0479JKeYkkb2kWup5Qh9/uuAumHPm5Xexdm25ZkAlio0aIuSga9keblvqx6dpnBAz2Y0IlRsBj
XxXaTppoNLleEcxVMfnrE7gWZdft+Fl1R6Osg+bB/rVJH7pufuMMmQ4x4qattoBLitAJ7r2r8J09
KBzcWfM+HUR3DECf+qxovV+r9jMhFSY1cqwfOqn8DOijcqFOpK8Wc+s1OXZqRBD6pukcc1/ZEZqI
ZGJcqWnlcYQh4Y89UedDxbloj/tCt6h3td0c9doSYVD6Q5Dup1z9SSPw92iUe3qM2QUrx0uoMsSV
tf5DhWQ8wr2HAUjMularoVfOxGW3RfQ0FarqwcnWvUqB+2DW7RGM1Q/Nrpxd3WR/MYu2m26UpyEv
0+2YjyVrjU3itJb+FXHIgmf3hCsB3nE6npOo2G8wiACBW+EJNydd9Wy6z3zk4z9Oz7mQmTaxOAIt
bOjkMHuE7WmEJDG4YOsGDcFvwxpjmEqebURKmzJEmz6ItAPc7fTkRvY1C1jpRoOposmnx2tU3u84
16urPfzGsqadGY3zVE0htqSoaUetAFxknOh+BDcNIEDnNCn00GCfLZFVjuUAgi5AIaI0TjJqNb0h
scDS5lsJ3svv3b7fwgvTV2GsH43VtTVa5Gcuw4/GAiIrUA0IZIOHtlRv6APFNjL4iFm6Rv/bKnH5
JPzDSpijxNPOCt70B3vjZIv1TXthLQg83FQDnuFUx5KvbsGtSFbPgxhshENB8EN0vTiwVdV2g4bs
YjT6r0mJ+dxGYew5GpeBZHrPkj7xqzhByNMneM0wnSrMIUVdnIPxs2S4TutFwt8ROPrtS5z/UoF0
HQnPyb3BatNdPGnqFoLkA5Miw4/LQds0pXaR/Kf8kfJ3WooHp0WA0dW4l5zejQ9V2tXscGpJwIGs
TkF46JPgqdcGx8M3GWGy+Cj7RpJFlxDNLsqHrCrelSzZFkYVvXaJ/lXWwZ+QcsaTjnNzateFQKh5
ZdXk9zJSYSlPbncgDPZTNTPHs9gPYNI+uWVU+AjUumM+knhk4Etsq8k8qG2/MbS532smaDozyRBM
tdPRTML4ai83Rty+zmr8ozOn4TOjFdqr4b4xW/UpJesanVh+7LPMPcMMJtGE7Lkttuhso7W69bTo
afSlMjHblMI/1j4iO/zpRHF+ZXEy4XV371kK9ipmI+2Z7otNmpRVIcAshDo+1q9VN5MKWrufU9n+
LprgUYspprFibblkYNPM0RSEs0MwJF0feOaIZNqG0LHCHi+d5YLT6ptzKUZeLJiBnkgiwsnq4CCW
4CaccM9D5AQPLWi7/UzOBqK5QnloaDn54PFJD0Qi5IxZcEjtWdl1WOXCtptudserRKOw2odpgbYE
AHTZL2GBxJHvw9qcLzMBJZsOJePJSYebZFKM9ZCMVRs6kx/rLqMtpvCYhPIzwOoIBsEeKpq6HVo2
+W02QvKf0l+FVagPNolHc/eAX0gnoozaR+WK6nVN/UpgFnrXiM2sVhTXGIo6BqTIQdYflFf1mPVZ
fWo6XCuDquzcoKcVNmYXizjVw2APGJd6KhF2eNvUjjltDJtLEaOfZUW4YdM/sXfGirBgsKzQOZKQ
h94sM9ONoO+wayqNxUpHRqCiQX4YDLCxGD20rWmV5s2B8YMj1Yn8wRaJz9Qm9hS1te8W7cPNrMQY
Z8mMxYgnqKm1B1zBbIYcivjODwiTg5Iu6qn0chYv1JxjRR98ISCL8bXJdHVnJ+AUi3H46PusuRCv
Mhx6PThDq8xPgMiGmMiCzYj6LDQl2LpRv+qymjeRtC2wHO5O6Eu/OsEi1c3hbubfQ9Gpko87a6QI
KI7ppWGP60d/sseu3pX0+Te9zqbW1NLfrqEQJDylxobRgktEZAHCKKx/UXAcQ603X6MSxpREmrUf
8ycSHxBRj+hIZtw76MoJ3kA/c3KEs6Xqh+qYauptMFWHQDVB8uE4ZOcCviAbUDH4udU5Z7Yt21Qv
jFOBb2vbswHzepo328RxeaHYYaJqe9eZsXgZ/AYMZs1fm1IvIB/dSmD+CPMtx95RIHwajBxbWI66
NlFPVeXEHsUSHdzW2btqnm2HpN3JPmM8gzntaGtMRXW9PEfVs0I1e2rs5FhNyMad6VCG9sbkJDzT
dNcumcaEJLWiBs89fOGlDGIe8meMZIS0KhBPzqLORpPkzZoe0tUEvEtJ8tMeXEz7NM2i0VIP4/Du
1G11IfQSZIFdQJCiTvCqFJEsydfkfsR3FvD0ENbd1xhkd7RHxrbU2bBGoN2IqvvsyMM4uQGSGYbY
RE11WrNvaXgRPwf+XTHGfKvlfYFdikq5smTn9wqkVU1raOC5UPUShd2SyA61WhB1Pw3oBTLnxDzr
YLWA513JlWeoKZkkwPagSB3ey+g+d3CJySLjVLUQvhTWuYo0TOKqopM37+Y7Rts/Itn96pf1rbAr
dT8pX2Py0Ma1fdWzRJLElHaXMLApdBE3cM0Yi+mtyopki56xIMlb4xM+92zcqoLmInKsbdNaEs9V
TnGM+cZvmuhoc3pu4kHLDiFvuV+ljuUx4p7IesCTJ7SO2q7DIuqal7xP440DGXiLDklDsVAmRHma
r12Zd3e6+X1pbsPaVo9gDuW2ZeFDAtJUp/VG6N1unqv6mGYElWEJZOLbU6oR4ln7wPTdDQrqcpcP
/bOZkm8p8uGdYU9GYhLrp2M6pKkrFZ+p9VCHsHVKlkvWv3fXoxyFXbZZD//rfrk+SuVd+U4wfn3f
pb2RnjrImS802ZWXFOFnnbJoRMu9vC4++Cwmt/VrxFJZG4LBjJMDKv817WkWWG3o7tevVpxqjIEH
6Wf6NDxlQY2cSut3FvHUelWDnZVdwEfQ2bZzWO76biAxzYluAqnLtRP1vtTT+eiUKexu7Iqkwd0K
/QWDgPouoxagQFkab73FvjJsXyz8kLdSIFweorzektn3CI3Ivg6JjfIbh0MUx9ldzxmYqEPc+KVD
am6eUxxXnTc6TXx06LD7QT4T784U9eTSXP1orDNq9Rx8phz3ptNZfEpFxuJR3t1pEA9JBlxVRNGP
qu9+N1l7Ne0EQURc9YtI461mu3CpHbV/UqjmTJQTbd3XF90piHwPosf1pp9U7Z4FX0h0Jp9BJZ07
M4/3g1oQgRUInrlOVMiJNsSt7ofhNlYJeROZOVAnxi7AAxeGkGL9coOH0Ai1V+Zm4oW2imKVb304
UXEm6vBczBXFfu9uaIiVe0pg9ZFYl/SEbyDaFKrMNhON0+NcVAh/QZz6hsxJfdNoX0MFOfOxzG/v
XaWNpypXbhE9lv1YhcZV9Jm7aw2X0k/JF8dSoSF7na4TXYij0GcT1InriOv6hTbo1bM+utv13r83
diy16/ptimTehfpyJJ6ax/79lvVofSwY8FoRjiIgO/HH/v2COinGBBUnPXT0OU//5xesd0UjuF4b
Yv/9U8s/tj7+/aNdbui+zFCV//uz//7z62OFouPhEXOzW38DWyd50Kb6sQ/Vqtg0TmidoirmMDQq
67Tehw3QQfZdvhSAIT4ZUU8zIyDCan1s/cb1C1KNI7/qyLhhdl1GBu1bpgL0cuwAybuKaYPhhPNX
pGN+XqWWeCAiWm2wFyU+RdfNn7spbPj/LI/LjXNRtaUHW5lDff0+zA1DQ6qZ2r7ldnW2T5TJH8zx
BxDwgsHpf26Gaiyu+eiCETVaAGWz4Y2uXWxFVMEG5frf+LIzDfSA5UyagGk6xzLAXtD04qZ1p6pA
WI+CrP41kb/VDUgYWD6iV9IivipHZLcyaX5npDt6QVwmj83kasg+2vo+aha50nIQ1zQqnH3TF8nF
HFJSi0pbPY2OhZRe66tj2sVQLBG4HQxsrNdE6M6uHxNjW9A6OHZLZ7LquARKpJ/u0qy0CqHjnuu3
Gh2F09Qof7vcGe7NcjMPA66ukrJ8fcxi8n+POZXvDLgTsqnLd67sjRchCeAjxU1AtQlRiqNIKk+W
I4WX0ILfaCgcbtIo2pvxv0dj9HvsRhJVafwOGbGocdZmdHNaNbpZTf+RZewAIh2bOto4ifC73OP3
Dl6WFlii0c+RmKiVKrR30Yi0AhyC/cDH9pbNFcKeSmDtktiQWid4Jkn7RE3g0uTlxnQpuidNjLt/
H2tb4+8YDdopgdGPQib54Rh5ca7du2Km7hOJMu6TElVHeC+BH2Ozw3cRT/f1ZlZshhYobpZYE3Z+
hLIgARblfb2B9lLdzd6gvds9x5jmPw0N6aNJcOZV6WrSt+PgtD6Otnne0fub9rmTdZ/GnPmWmgZE
7w3WGbOhvgkmbLJT6f4GVOfEC95ySPIdVKxdP8X5K5/gfWgjnatBjuxznCmRg2IvJs8cQJwbvKYa
JDUsc+FG5DWWuMDOd0qQMkqtXiq7DC+jbVRbkx6e0N3k2UFHP0dqddATNouAHV0/CuCCF8aUFCQ/
aB2eYcWoNpESf2aYVnZToHTn9UYpGOBSGb+6VZZt7WQuH/NI7w7W2OsHwg+tBzWeocMutvaa8n8q
wt8dseMKIvGPviEvXkG6c+qDzHmMG/igo9TC3zZKZMlQ9w3NT7iXpCgdI5AZz4jrou/f4cDxU5eA
QUm3n1nImB7qwQYXalcf6x/RXeePatTOOYFd68WjPZ+r1lHYoC6HKSHspJLkx6yS/ba1c30rwG7u
IJEWYKyz8hEEfr5xmvJuGNm8gzLTPtVR3z6JQN2peCHv60O0Cquz2o9/1ntK3xIilgwqRT20H4XJ
9smip/gCRWryRWJnGIrngfU769iIZOGW1YxsFd02f1TaJziFGOVSYd6dUn0KolA8B438CbuUblca
EmTv6splCEtKtxg6ed73t1BSzBMoYnlYhyEEacXCehbpT3fMN1ad5Z8Vjv5l6j/vFc11P2IhAegm
n0zyBsgBpByPsECftNaqDylF8iFWuvLQQKfeVrAsNkFgxr/LViWZ0v7TT6lyYTAKb0JRPcLOzENs
dufetPtnynrM9JR8u3pwnmjJ1M+xWvan0pH9Zr1b1Vr9HFhEKRB5ZJaZfstTmPFGEFieqyPyoXfv
PgeBSiUs2apZQvwyZrMmljklctqZfjI61W+Kqf/p8J14SqWCgOGlvTXVzHitw+Chk3m2vMt6b0Cd
tuuPXg5/spggvCAcXrHELLGp5njM8BZNZYO7ABHjA0yQbUZT3ePdeSanvXyol/pEJoKIwuXu+phd
luVDZJWvNZ/AE2qR8mF9yMptyN/JwDK/fMe/PyCB6FgyD87rj6+Po8XnhA5Z3fqO6dhm/UpYRTu7
YcSy/jxDUouN3ZD6Qzeqp/WGLBb1NC03/95dj0iuR7L4/37ZrQLMhZrcrd/crN+8/pr1J9YH1xsj
t3/OQ1eccxSmahZHlxicSsBbIBNvIFXXV5pWPKw3LmlNx5Zd+sayUqX1rdpXhi57mAVjW/pTxilU
5XQybBbeApna4/8wdya7cWTrdn6iON7R7B0REw+y79mTEicBUqKi7/sY35EBA54YnnnokQFP7zsd
+x38Rer4lqS6LvnOjAISZIosZmbs2M3/r/Utm1usNwbzBnQVnZrY0z9XlbKXUoBjI3UrW1px5GxG
03KXvqbaJ9Mt2aQNTbIsZWlzyE3RmPmGiA80+OeGc3K+Pgy+/o+vrt/q9dAd4eZQDK/DI7r5fzxU
HZeFkDC+h24aHO1CL/fgEV6bPMoWRGPlj6mJzoeG8fUb2xt5xsKN0YayPfWfymEadlOdm/f4sMwb
z64QKzjG/fXBaSs+AHbH60m5eG5ta9yYEXNv4/WopZ26urVB7p6TEYfzmBfN21QkGNP89qkttXI/
NDb2wPl5HaJUnb3FE9AoIu7jfdy31pNNtgJKIvc5IhdJuSnNmSoWN+QDeOgyTYRKYJJf/Ho8UQhR
X1yCOBZOampgdUx7K5wQ4zRy+3vXQrB+/ZH5f9RCwf5UOXTMKyZpmp9Ugse4q84aEJ7ZN1GTT5xd
2I34H7Y/3mhVH37ybcRCgTSjc6jAKdnC0tedOXXPlWO+XH+04n/d9K7/6tJ4XqELGi6tzXLL8jFu
SsGy1EaNw/mUfUDWeEgWuFlJK8TcQzRbjLvbLm8V8qrbwTGCY07dZHQp22Hr5R9Sg3JEgwTi+hPX
nyUeCwpqYR9867WMA/OE+16dEeRWONbmL8HbFOtxoAVE7eAoGhfcRWaKZegjzc6jxCcna34yyFWX
ra5f8vk3p257/VrilSL3GvwxhdCV4ny0isauutRu8rXikPke0ErhMG98lWmxd6Ch4OHBoV8EoYWD
L1vHpaC+nvVvbVBPwaLrcA93KnnumvRIrVHDgpH942Gav70+x7Ft2+uUdPwocjtEMfaPP/f91wz5
5OPE2vUjoTeEKlCGizsfaU6DKPf64KvQPzF9+6dpNOUuNyXdBVp9eTx98qcw2g6NGZ40QeXy7voP
fe/oKyslXun6bSaLp4yZfotfh2JWpeINGkV7vGS47kffyZn8CTXdFuvc6MwbZRPj6nm3MQlSt0VY
ardpOWwjqQ3nP55P85mBwYckxqnZVmN0wI1R3xkiSO+cBzQq08aSgpaZUZnnqUT/aJIc8Y6uhgNJ
1bzasG/XmkOAJMKr8s7pmw61Hj9hJwX3Weg8ka1ibaNguM1GS656nLVPndIRSdfNe9RpqCz6vL/1
g9w8UnS058pg8w7pTaPnbCQ5ItMc+3mnO1thti6My7Da6Q6aux6p5jMrFB2jVJ/NUGW7cnGV31kV
ttlSUxu3CPVH3BLphmxKsc5nL+FgFfFB48piWeNfzRDXqFG/crZ/yJoi/5R1o9z2CYJD9DrZJ0z/
uL0Ct700qjJu9AKiMdDg8C7gHLOhpEf3oBA9bAyGG8dv9tR1XG0aWoOkXI4BHUZ9BvgH7kOLxmcZ
REP1nCrERRgQiUP1m/GUjvJiGpn2zWkk3e2o/OoHabEQZVOf4spBRD+HcBOK3d/abFI2nHFQCGup
RkE4bc7hYLHcaTSs6FCb7GNYOxl5h9jBplFz3S5TmMeUN5zmURs6ipuAid6CaTyHgen6C7ThyH1C
fzFG1WNfhBO6tBretU2pJBBVjUUDdE9UpI9amCdHz2v7WbooXo1YP9d1pz/qJPbwmdI2uz7fRsMR
42O2bDzRgwtKtk6tzFuIGM0j8kDI2mWSHYTqm0d7aooN3g5yrzg5UCSES89CBbuXjfK27azpxaFi
twiLsJs5fgnQtaXmJuLFqAt5zv2uRsHgTVtMJe02c+XWM3z7FasxgcmdqG9dg05jUgIR0M1YO9cp
9RQUPUuSy/N3oRVHkimm57hrrO3UNOxcrbR9Zv9wuv7AEKGwaRE238ikDs80tgJensjeYxpbaOTS
E4VOUoOFXW30KWn2SRjlBFLMux+j/ezlFKsJUM2PNm/B9Ke7JtXHuziy1aUU7uqPp3D/MA5UfnP9
gevzkS974Mkh50J+5/pg14MOAj3A4zzQrwm4rMistDgmJiS/6cckuGvnB9gb8ibTX/94JsqVf5eR
9Wojtblcn1d2GBxrg2wvMsbbjT8V3QvMW4xBNoHzCNC7l6qeq0ON9Ugj2r5Nam6R+ekGF/bedKpi
df2lyE17ZAFFtr/+Ek3T57Sd6tu+UsWTWRMSrHJnhQYH4DIilwLeGacVQDHtsjI9a0m6D1aI+VSD
XPFD2mxGK4ysG5bV4XVsb8tByTdk9wzhmHItxpnxPpX+t+vzAG0rNPwiuAvjNDyVyJxW9fwL5Jwv
UUObn7B+hVsvIiNMczuCxw3vIJ1Kvmm2wldXm+YhDtjUcBSUTyCSUpxYoX9uAtd66lyIR0aXl2cJ
y/SJysI3vUr17/9YdDNeMl9XI8Y4u7WMDU33cNvM36LjelR6WJ/Z1oUbWCIA0txgWLskZfg59BMl
Wvzj407ToPpzln/tbWhfhU56kpZD1kWM+yWB8TH7z+0oXQ9QdoI0ek978zXIW1pcDSVjAwvpPO2u
Gn18tzySPitzErDYonUkhYkOuD5PaZAdqfj6HM6Orc/BHzsJNb0KsVZMIkFrNeexboydQT9saXmg
5QUuYo8xupts2e27juq+VbqYqLTjIKfgcP2uM0vwwmbUrzz06xdf50GwECyBLEfrmaB26IjVvZ8x
PEbMnsII21Vi6dqyK3RwnGn2mZWW8zSa8ovnPhZZ4HJrRvnJSYdPKXHsbYFCv/EsOkrx8OA3zRp+
9DtbYWmQK5MYHmEyHIJLLzJWCZxpV5qQcbR0I/Py1VHRtOko9ixDzT5VTJEveuzf+YEWbYKRKvnM
tniVqsM8gmlMd4jnzeL00ClfrWwj0p4gVxzDPjHejBZLrOotcy89/yxbP6EZlN7bIbrE2gq2ZhJm
26Q2Hu1suIfYuLSa4EkR82xp6RHZwSkc60eNUPok8d4nJb7h6sTHL6ajN4l3jBlnu46Ls4v8KyG5
lqDiuN7N3WyJkOdYGQI2S5jvNQGLZvSsXd8WSPM6BBqp4JI3OXItJ4poZ/dUJni74DfSXZnT5uwj
WksCPip0azNfosNcjYhPsZN6yTLXUFDm2gWIiLsecXfQ+MsgN6T+quGEULUxspAa27fhjlAzsNEu
0yg4OtJzFoIYTBBLg7NyNDdYmkNM7ZudIOwhcysqvCZIQiYWa79ZjEilDrmSKyyBivZrQZJKShqF
nofLum2ipQNmYBWP/Ufl9uOZw/KX1IMz1Mhu28PRKVj+lmFgiXUo+8cI2uBTPEWP2b1HH4DYF5YM
WwBfGJo8Q4/idFvKey908Yyzb1M0iHgzsAgJghxYKCqDameyGn2MN3ZkgkSLzccczSOpwDjBvGCS
C8MRtPnMKdqXIDgWwVubK++gj2x6DOHpa1l+6bNWW/hm2JMnnqFuSZ9IslIo3rgrwPeuKwt7ncoK
NJSGszS7/sShySFGmjzTwRz2bgKMgvopUIb7IDMRUfkyokHL2Zx8ifxg9NG96eI8EB6JdpnfrArS
GUKwXCvWmrYL6CcIcRJB351QvMLIQPyHGuYwuM2jYyQBRE5j2lIAf4izyN36ZsuKFXfG0nbVNzZb
2SJT3Uc6v2WU6iszICqEnQOpVwk8AvdTXUbfLKntRBA94zqN2W/SaStCbUO3UyG7I3E2SR5s3aON
JrJHRxD/HZTYzgwrWRd2gd6iSDdOGb2QrvVOXQepcRdRHlvHkNfp/3Fa/eITwFYjA8v02FhbYggW
ydSfun6VjMBGTXC3uGMyjJYgC0I3fWataxa1TTqppvV7QZAvNOFFEGjbpgk/xNSjGOn6J9FP2oIq
47gGzSo2rm1URPgORyDz5N7G9pKec7hxippMwLi50LlZDVrw4JKQTgPQPLuaT5e5EZ9Z2JnBjNtx
hPCvLOQYhUIpmBa0GqPWX8B4vliUzQmQyHLjgH4Bn4MncPaJVRNa7w1HlWWSNgSJRkt/iAeUB0mw
rCmyMdEfp5aAP8PXjaUx+l+0mLxZ3uSYhG/KOwO75BQ0LvSpr9hsG9kub8dX3bDGLT7EU9FGBZN2
FGMczDAIQvVfWzI0YIAREZ6idqsWUz8H+IUo/+qMdAso40tPIzge5Yy3CFpmq4Nw+peqn7567cSe
tkhXLZY81bvfHF14i1yHmuEbXruorTlUntEdT/obEytKQMMK9po/ZNuu1I9GklSrpIE5EGLwP9vW
pZfpuNiZOa+DYK5HcqZPCkM42sPsgTgG8pdOOV12w0mquXLxpTQpBsUKKlzHHMyhb94u7AFB7UzU
thik1gnMLb9O3xwbMfHQWPCmsgTbSJC+FQioHkOzuUjHePHy8a62CzI5WnpApUZ2W2bzEaMtRdHP
TWXFu0LPaf93wbPVM7NQ248WWmjfK1F+HTT31AfEhCfJC7EKu64BRJ+VODrQUgce3oQiiwG+aB5m
YG9RmJ9NoIIAB4GHpWONDMJC6GKqbjmV6kObymCphbSPcAov4947lk0yrDCcfdYQSRhNvA/iEeRW
e1LYoIeO/1XROyuMK3uKhqdkSm8m2sUN/V2raW9HqoJkU1ZLqiurUBGMWvgaJjaYoAHG7cQ/DXZ+
DuLhjoC17p57rqMfJwBmp18hXUZbBpCPumRJWBfJDdD24aiHHM4VTwWZT6C6ebCniXkb3mupecNm
yuC8FWGyqUsgrDpQAgItsCzWAgVb9RUVBvVQF93lWBfbsG8vfSqf7ZZzNopgbtIeEdwse2i8N7bb
R0dtEUNyYe4haC2Dajx4xqTDqsD1O3RQltF7tuFAVFlDxFIWPbathdwo56xiaeV7b9T4TlXwGFTd
0Yugv7jxfhAct4Dt+PFtObeFiv7DTrVzpZVv+nTvl9aNxAghw36XhsZWkz4q+rfJIA3cij5kkd6I
LnhLUPEmnRts6hjosf+BCJ6Yxq7k/ra8Z40SGWLmPS+tR9pbQdbNj5XO3Ascwt8izQ/zlRgB6Ggm
cuR65KzNdUAj0mF0GbXABnqHksP1ETqbXpIuJhP9etJX4WZKPT4+wPiUf5AgySHDKE6lIxQEHuZ1
u56qmPWmFQQTsgouKmxbQhQLPP0fYCtAsygxkngZWaAKAOpq1ecuZmvvasW3wkpWdjcNS+GIaumK
bV6WCC+oK62LlAoINbU9eNZVwZ5sV9t0kxJmecvR3uupQ83mZqc49dFKU/ZJom6VUQs+QnxjI9+l
49KCtHRD2nm1crPWffGs9Dmoq/pb3JcL2ebt63djaWuPt7RqAjzFyXIcKm/JJdzxWWgbXlu6nxzE
NloK1cycHWRWSr60wuKL45VjZgfNyHcc+kezW+UaExySpbXULMd+8uevMkMTh6uXJdXM11A3tkpZ
5rcpa3YGAqg39liLoCbjayE89LWjRrLhoD73BnohKrAjVzP5MGbfklli5cxSxp7WO+9ZaFbw/CiZ
O7Qj5pyUsTDEvq7hVvxLCkzvd0tDv/8OJfYL2d40yhsPxThpq2qwa7JM++nZdwA2zQG9eddBpHxy
a7Jgg1ESKPYt8qP0i6cRupuA5XstLO/TqDvmKjIVVrI5pKrz0/vv5k8jLFAaxnCl47TLeVfw0q5u
gu/2YdgN2cnVsudoTruJpDx/B/hW3VidpJ51W2ugWGypaSDHusk3dUXa1UBB4VYDFXxOZ9ZnKoY1
Cpfxk8McvUhwJIAh7SN3lYH426rKBltdUz3W9VZ9LSwOeW737JQ2mxmQUH88VN3dZIKOUYmdHzMF
N64bPwd0m+bePka6YhAlCLe4p681YpFwkHJqWnZsNYPe4ZUGUTRgfUZK1o0nN2Fbj58zNp8OgZpv
fgO8taMzuSrayb9raGNjomm1M6C3N3c+zF7jT7E9sXgAKMMWGt4QsByfOEgZm7pwv1yNtVb6dcC7
qNWc9wCPjidawupxaCfFFA6RP+9r+Yggqd7YWSdZFRHWR3ZI1tOMLJcGyisp0tXokNi1BC+nbk0J
kga4eL1hXweThuSxc9UMjyRTpE+VnD71fjbekoyES6Ru96E51s84IaBkOhRm+3A6CK8qjqbsyVnG
s9L4CqjlTEJIhHuWGbWBxgG/2iR0PlCl7dsou495M6frD1XoSRf4olb5zJyxUsc4FKLbCLu4VDNN
iO2EQBivaqI9SWfJGKeltO3bOojEXWsBqV4SLQd7AUnXy1CiI+osl24EoIEJZcxmgP6wE1U84hbB
M2jmhHfGAsEeIPvXOsPY+902B3po4ZACuLi+ji4c5JayA1S9vurPYIufa5GLQyZrMiwcvNxXzqzX
G69YbNtb3S0q6LBgJ9QZFKc4gd+k+xS1/FnJKTMcrXs4zRIDQyWWvdcE71Otb20am9K7v3LF6iA0
HzD2sZnnxqewRCeAepxp1Cs/6kIcv7xCDjMZk0owD71vpAVn1DchfpJ289UX92NkPRP307/Tzn8m
Gv4T3rzqHtyCIjoEwP73uyuLiwHSkSN2TVn0dwblq6ju2nWcp0itrmMg9i3klRqSmywZmhuP5v/V
jOZ6H5lZJI/f/ZTdB/ULdACc3csZlNaWzG5+FuyTRmlnX83qxLR1ILcSDSKc6P76QBs42Le6/ZHA
hBe91j+MtTIAKxekMMEcuuRI5tidNIdrPP0UuAqtZVJiRNWArl6Nt2nsamfLl2+I5YiUdSg+q+ab
kY8OEgpZIKIguqzttZNd2vLU2gRCIeQuuSq7npiAx+8fhN+nFk6nTD6kCbsJep5k3KbTcmzwjV75
6CjxP9tJM9xaBHCsv8OzKuTV8ApTmiOjDXAx6mGuYkP1DwU8Ixob48Ok0xwlMC8+Rg58D7szX8gt
SHcNUV+iH8YHWUG+8EpaH4Z6SwuLPtyc50YgLOW2fIIg2sFS86Libmz6gKvefsqUGu6RQwQLti7j
s0mycV3McE6VjZtrYCiQIPOAde8Cfcp5HIqwh8DrxHuFCmrthb5LYVXAO5qpGFfybZdjiWlbWK5N
iKmnVZ22C8ZcP31fHUYMiV6eWYs6Npt12QzwtmuqmwvbyKyTuH45KLunil4SiTLfrLgwqXK96qUG
Vt61l5k/kHrrt9GRlGAAL+5tQQzGEq9NusmSL1NcOhwyIzVs/ZYxMAHJhBOt3oq69ZaurIxL7aDX
6SFursu+V89aK++7HFZrwAi75ls5UWHilr24nTub69ABXD9KyHkt3nuWYKGHCU3ivHroZ2mbg85c
Cyzn0Oa1vhvZlS5bTOaXsvRevqOD/TSN7/HYRihSYViOSWyteONiac/ROc0Uqp2hZ5C2+qkAotpD
ShJ5s0nNncCJlC87Z4zXOUzd76ZdBx6YOZTBnVaPCkyEQ8m9tTGYppAjBERHymH00uCaGcKyP006
yr06eO+pRy4dp8NilYx7mur+cycGJN8JMcme9gJyzcKNismaqhLUWCgsj4XOZjBIOxTWQcyiz/Li
U3iBBWxRX+8sBqqi90VeOABo1BVI/D/hpHiKHH3rKHs6yGGOt6evsQNkSAd/bNtHuIv6WouiYuNf
wfCRB17aDxEgVXrOuEjCmgwVM1+3/oC/26mJEdI8+dwZLCbQH7ADXBdZEt4ezb3DONpdid5/PICz
kVsRqTcyTWkRmWaw5NgSbsAHQOt0qND9LmFN/zXxRifmmLO0aTnzf/qv+TAuIy8eDVtbSs8tDqNG
yWXEa3G1rwtsn4Q2+19ZItDkD6OGJ6OcsCLoFOoCowYtFFU7V1CJSV2CYxCw6FDj0dfA2oEr0HvV
mxNXW2E9tnMG7vXBlNSnKkNp+6iKwocRLu+pHsfPf/yEyD3S7vTKP/TEdLD8dqe4I3netrlJas8q
XgdP+AtlFPcj+oKLa3nrKY3FRcvI/WiSCdq+/LjynbzYsHaVV0zrLhrLz7qdPlf6iA3VNLMboyZV
aJifdzw7W03gig+lVh/MaJYg36dhklD0EOWF6WLjdHq3UWIwaONg3bKJ5AYyAn99foitQcML2G7C
uOnmntjKl+GxyDsQ/NzaGxQ5xaGPZ+ko3a9lWaf+m6t1awI6ta/OMH2F8Fs9SbeA7iLb8KgikV10
jD4rASnlc2z4e5B73te0b1/kEPTPfgj1IZ7sHksWkcKJNG4LWl8tdoQD5p3w4gsfi89QXlonvEF/
tU4tP//AvP7aAiVsLOXugNOidZ4ZZgFhLa3PRqyrM7bWo0o/8H8Qup5jSRHTzrbRoJszPqbLadXO
y3pu2f1RDC/orRrRpW8eE/Xa8YGNuwoKACwr3oSXvrWOF0L9eMjCNAE6JeKjhfPo+8P1OeUGGO0x
ZV7oKd9/l6qbVYQKSecvE69hqCR8TnvEtr6lwnPneunRpgjPrUf6RRck7Bxav/k6mI8E0i8yNLJf
+4HTgyud53YQalXURkK9ug44TEb6lkCC9m6C6bHk9E/dPsOE2gKe7rqR83Q3gEFxJ/ky2Ckqa298
j92ICIKkTe80y4eZMzlq5+phfgzz4Ri3mka3IJG7wRLd42TYz1Gs2vfB5vRcaqm6G8NSHIZWQ5eX
MRTYwFYrjP0M51jqp9CjhjwFzSWeIB8Nuanv5NCFWJxYqyBGyHszN5ulmsgLdlWpUeHwiXJobepn
ddICYaUSBbJixfG8u8E3ZOyK+qOHm3vEihsci/lBg5zBJzN/KSyTL6//Dks+OJpu/+2v0zl+CXK1
0cIraTnYTaQzR2n9KRV4KHOL/MJg3eDGOF2xPu6QtCfe/RkPTRsE2Ze0kMZyMCj+8Aypku7qevv7
iZ/dT+Nxmt1XKF2M7cT27ORElbcYdaZRiuD1TVeP3l5jJGbe5J+DWk4khmt0aHxN3/kNywG9R28J
bbdfYQnCHWvuDa7H1lIc7Uc2xBGZ0TMlEp7EiI6IKb54Ju88iCNSPPxU7oKg7B7++nO5TqU/R3Eh
yjIs3TClpQvX+iUZePCNyI5dLlXlAM3XZ/5YY4zdvlFsYa4AV+ViuP5+YAwsynow1fjHsF4z9ePV
RvHZF+ZTS7wtdWW7yrCI9Ra5nqaOuYVkIKNrMQ8BL29pLznMhYFbMdfaybEYkJjINvF3nrB6JuSv
rIT6WZA6spvGhOhgsNtnhC7a72J9f11ghCTVD9iPsBQiPPuaMfdDAFkwRHhGEtmuVLUxiulrZ+js
LzqF6hJW1ybNI+1FNkgQUhfbUVCp6KWN9ppRBs8JYl99HI+WSc2Zok4xHuu5HM6Jv1l5p6uTq21L
47unq5uNXWbecCzys1kbrjlwB2rUmIj0kT553jkomubFny46tKvnWCjjxjNxl46GevaDVQDj/iwm
82Y0c9YqI/kcDPX7lDKECGImjpN+1lNsS//cltvr2PhHUOQ/kud+ya385dt///ivZk/+lGi5/X/J
sPy/xmH+fxljSQ7qv/s/qZF/jrH8z//09//6H//nf/lPf/8f//z3//bf/9d/+Oef8yz55e95llL9
zbRdQnNtnc2MkoqYu+95llL/mwQWLdnmODhW2eH8S56lof4myHll++Ma1jw+yXKr82u0pWH8bQ5Z
NlySzS3btVzj3xJtqc85iT/c+WhPHcdQiqnRsSQb7jln8Yd7QJEIW9gRIYn0/EzMo+U5Ks1mAUT+
zrS8jjvQ53DYwgbs0peY2jgNJae+9xufTkQH/ihAp5MUvf+buDr95wB3kh15YXiIFG9RKOdPU3Vq
uKnMPTdfSZMWhwplt9NV7N3qyXRTdnAZpPPCinEsoio4mTK+16AwHn+4pP9K6OIviXnfXwOficvs
6LqGmCeQHz6cElZ1gtqgWGWgdygcQXDPqYaGdBKr8H3SAn1PaUjSuwDl+2//00AUpLRM0zJIsv/5
T7cYtnCg6fxpDjTLkVb72pQdKEGyzTqWoa4FFJEX7Z3tluFv3vY88H4ZFK6QCJKkzttWtvVLhFVV
akVtRwb5zR1GPzahgwvnUZIOryp0QrrDBsIre31V8xIXRef1JzekOuH6xsqu89+cBPRfsj65DARe
GszQjjPfEL9eBnsyzbgfO5LShe7s2oCMnyIa925Z63CS823i4FXLTIJ/uyZaNKInWxutSV84029G
5Z8HBPnIgmhZgSmVIFru8h8HBDiAuJdS1qukJnhOzeemIq3KyxRYm0yh6Zway0bH0D6xJf7dieiX
5Wr+GAhdUOTPOwbFWnu+aj+Mxtx2KbY4BqA2i+POWJnvvarF3mU/venTvL389QgkZ/fXQaAYAzZ7
aaljG/llBHq+4VCiCdpV7luIFPu83kSy+NIa4tnoxpPnu+Xhr/+iPn98P09GjDaHP+q6jm0KY/74
f3iHAX3zKB26dkV43LibDCi3SN1i+j3ZjVc7NFHM+L5TJpRj3zjlxNbk9Em3qQZryMOWbqDJufnr
12T8K5+640jXERhtLV7UL/dCkgdmMTHJrFxb2tum1Wr03gYPKd2RMoucXVSAa5I+k1QZAwwazH3s
1M+cZ8P7FBE6RdjeuS36CE+GS9PJSTRxHEYLp7AGgbSOKOMlBZDr7h7bNOSd3s70tWrrdiX58b9+
O7/u9ExbCV0IsnTY+3A7/XqorgxZqrJsCOhwWyqMdryLAxUfzDZlFz7HKVX68Iak3HwJgunVLT5r
GVa9ljbzPmzULtGQVHvKeE4ksLxQp3tahsOmsZ1yYbX2TakMA41e7R50VptF18tqbwj57LpxsDMS
US982s6LSkMl0/UlB0Eiuc+m18t1Fefrv36z1xD2n8aTYgwxc0CDYnHDP/HzeGqpiljWCGShnGra
oH5GqzNIczqQVFlyQ5LTNH81lc1apvF0fK9kWB1wzz+jbQ0ehizM19Q97cOYMeM5ifNoGmZKduKh
8j8ZtN+27hTcl8gjd8KGLVYGyd7IjUdtFO2l6sJik6SUZUMXWyuSn22gK3+j+1Ss9XCE6FbXyIdo
Py1Hif86KPpgI22AtBLXNT6g8es0E+Pi2UsjwksKXfE3w2He1//yAZnCVaaa8woR3v5yj8siC6lO
IAeZxrrbFIM94oTl3ZASAqXMomTf5Lwexx3839xX5p+mF8U8ajGpWZRb58efr42VNL5lq6oBZxEB
nB+DDzmJGxOx0bHwtHOfQbxusBRuOX0OS33UsiU2QwjftcIQb1N2b2RCUmrhDasOa8k6pzh2lEGh
L9JpmC5gvlrM2hAK89TZpaoMNmXYfDTOqC5kxDwpgjcXQKJ9qvSUOzL24+BbYL+GCZETrSLVEuoK
deuBMqjTj+hwSus3A/TPKxvFQ6VzCpnXFBa2+fr8MOEp1j0yqMeGu87sAIU/6Db4gdAqLah8HuoT
V2HVlLS+lUPzh0y6cFWnCdFxAakNf3236H++IibbQNcypHItm7vy5xdTO3YflbHCojzo9dYKE2JT
svI22WT1Szrv8CaIfUvojATE5tqHB95sD7j3tYMSjyoTnXCfaBSJSMaAG+H8Zun90zysLJLl2ZCw
U2W8yvnV//BRjbYVQjIifyU2ExwCBuuDziAlFylYdW6W/e7O+NMeiL/HwqfmPZBpsfX4+e95lCWG
2GMSBnJNlUrbu8Nk3/mt1qJ8jUPivYxp2YVhfIickNgAVDO4JWp71ev04hFbrWXQxrvOsZ9D0azS
dAoXo6mjZSESD55voBnFucy8PQLM6hx6cLbZ133Kmtzb1H5krWWvzOXkSe0w1wGoaPTzEuSf+5aZ
ugjaC0f5dcAQuuvDYe95Vvxs5tapshr9GlQ1m03vmyohJUjHNNqDn12wvExP6VAQJTMXGCM8kCxk
IQyUPPwMFZBV0FpoeurvBxMFhs5qsUXfcSntRFuUoYEQYRLFZ5uTrhv4460+9KcQDNSDJWbHbJBv
Tfp260aH4eAZT2hi+5VjG+0Dyz5ZwbNNW1kxWIPKa0/CRptQWX66D0xJq8Wt7li6KM1QoJtsc1z4
HPp/c1mpIf95zuN+Uw7HJ5v7jiLUzxcW8rDldB7zRwLpfF+FTbatnUjcOkY5I7Nc+TwMMe4negK7
QY5iCeoY92pghWttAeinv+js2eFn1ZdJl8PSt8zPaqDYrDvRxWmEQm/jEm1cgI5RZY9nt/UeaGOT
AWNp71EuwpXl5f6yGP2bLGcyo9m0cpvx1p8vhhuRSyziYqlQrFAc/fCVdrA1pGWGu7bK+BsBaibS
N+8FySxqI/xQSCg/rMR9nyofMklnfA1TJ9p4vUmsoFt+c3rMysQjsUB7zUdk5DvKlxGhYaSZIBCg
lpgvra70l0ae3JmE5wXlQPk3i9WqcvdmuJCOTkCr5Tg72WUvTkpVMybReYeW8DF1a/ds43mPkS9F
7TCu22h0+BizuxZk5WK0RL8KBE4NS0dVVofffK2M12kiJc1kPsU+wZYdPCZTF268NjrVBLSsVNHo
63QkfUFJpEYqI4Tm86j52aX1H8uynC4m4M+m0W46yqFwiSzshBWDhQQwtHz0wQlUdLX1VJtgIp38
8+QZ5boZKwNJJf2VON3GuYt7hb7RTsu7pTOu4d7W9L7tcGOMComOOW4Ms9RXUic+N6/k16CfLzao
BlunANboaEll2REp4nO/a/m4HgVxYZquZ8tI1NtsmsYd5Kh13JkFWGCKWTJip+PExDipaqdayr1W
y8C3AoA+ZOGF5QjqJHL/N3PnrSQ5k2XpV1kbedEGToRWEJxkRvKqLAWWWVUJTh3uIG8ywuijjzpP
NPsS+yGyx6r+f2e7R1hhlbAgiAgEAdz93nO+M5wHoyT754lj3t5GPlrTWcsPQg+aVdXUVNosfxWU
9QOvcwuqL1jc1m5o5K8elp3qR5n5dGR0mHOFDdZLuXIDavyGBZsNGEz7KNN5DaMOqWBphTmlBoS4
xCc7DPTQZuMNFiGady1dTD0d820Ph7AxYTrEZU+/e+r3DlEsBqK6dCi35L1AWB/caDM61XmMGW/d
3N0VmOHMId14ilLg0D0E1gin21QfENixYKqTnREsXcz+g085M0QxC5zMnd9Qi0R7t8hfKie9L21Q
lEnU0WFv5gNR2vcdSuHFyhusB7M81ihaFSMombAq2clIfRvIlQxZsIMSSvuNPtf1HsC2hUj+hCWf
iLgJAkWQuWgAsxLRp0UypqhhwoDoaOHqrXO3WZWjzhqrom9MtgOqKognoh/zMx3I0IaOVaPPpYJ7
JVI6JSIm8zGPSZ3PiXixlxepJsSrBKC166AZ5n2QUwBGqr4TFlKRvuy92265sGLzEePLV4+o8o03
mPJShlXlTOBRDTPsU+O9IBZSV+5Ho6PRlg2dV+xP5C9gIpJjvi+XUNiunhlzRvQXpkd2uFOsDEn0
ReYFu1kwxTdKS6yEWePn8Xx4wlVw8Mfgxk+YSigPlIr1gR/oi4YzNOcU09RxA9qgLEPGNrRCw8F3
zPsKi3kneuJIhdyXI8xayzCpFuNqDcEAfpFzZW/5B82wXNrvXb4n4Z0x0Ue9GLjEncMZqBCjh62l
Yk6lfH+BNA5zl8ZUugMNelQd9mqmyS34lVxKqAwCYZ2imxUz0pOOXr8w460toPcxsX4bneB5aGA3
Fo3TcAhW5iomnHJPmflpWyfQdWSEq60eS7jUsj+3bv+iVeYPrxRP/USlAKvppkW6FroyjsPIdBFs
2kZN3ouFltCn3dgu/+RbsyRZMHcagWlIHnx4aHvV4pjxMEg5i0CuEpRBbLx/DYBiTqhIHbu7JoFv
hDaeg6k9dUGTbYtO0Ri35KbQmDwUAV+BJRFR45g5gggENIwaGPEMRjTO1ORbvNAIIygqJ4UXkQGq
nSRFxuxdBkjxvZ5sSi3fTqZzYkJbhlMzEhMqwOCpgvWMU31x6kYDLRrcZ4Nzm6HNWUVWtW7ZPfSq
dhYmDBEAlE5k9JE0g42rqUUXkoaBgmL8luoC6n4wEZM+0pbQ81tOetXOFPNjOUffOuHnYHBEEUZA
YTyoNrmCowQkaVOY/U2bz/lK63UO1fJpRhSKnpOPijj0RNbnh4OMAoMm1W4nCclVyolzdqt1Pxs3
kWo4iUM/QkDmpUCM/GOf7DpcCEyACo8s6P6+UDMaryj7acroR+OKfqu6e2sKUGfPiaAaxf7iJKCf
DQJ9EZaNKEGdQJ7xh4A0RJS68eY7t/deRIRRP2WGvuk6fIttz3I76MhrHvF9hFPRPw8xyzd8Q0tw
l59W3+KSlVxN8OGqjnsrbEXd7WKCgVadB1xOn70brQNQDx8pHEgWY0pU3yKq+gZXCvHdPD7IwVWh
cAZ7nWOvUAJVBR1F+Fj5S13eW7313gBlIy0KRBvNIFoM1cqLVqAMyV92ij1m6Q8pQZFbRoC1lXB7
q7GwW/qkmLZetwebfEs6wcvUppwWv8D+zXEFP45j6q3TkizMtPwqWN3x/8dMpon0HEiymSyjsGlg
+VvbDFZebPz0ia4OR0tiqRvWZkMLd6L8IoG3TYOIwq7jp9P8AsUYLxwFSw8239hYuHOkAyN/HIPG
u8ggXwLGL7UZIWmFRqyyeB8r+FmwEhu9hFkxcFNlIhbRfE45Tkfo1dBUq3Eko0h3CBqJWs6dNj9q
1WgXzsXnEs23QWR5mJbQ2CIH60nnvJgBCkfPuYyt/rJsgSdaEDCH8SIJ9FfHSJ8Fbhw+gjdWJO3M
DjFpTr1DR4ZqqnfVuiAUMIwNZxMv41E3PA4y+O7ENlRcmV1ixfhnPOKYMxk14SOJOnstxUzeDVCR
NaCLQ26nIIj7l5Gsea8YxXqo5u+dpIWaOvJLdAykdiDb6R3hK5SbpSUmclgjEiuH41crgpqmlV9G
N439wZ/kW4DNJUzgmBBYNGwn20a416HOt2uJbV7sUUJEqOXGe7tHYsLBF9u4aXGuBWuGxO+eRuRG
jptcV4w7gXj2KsEqA4v1zaCPwX4I3FvTyvzT9aL3/WdhG+XuekskuC0sO2atDXbr6CLiO4qYUFoj
9+L1EIOiy+r5yMnZWbIy23jbUrUNJ7dAlTSLJ+rp2pnIZT+MJ4p3/TIVrBWx6Iazi2tojE61B3/n
HEYM1yvPxnCFSRCCiiNxR3a4foK9O7njpQ31wRnObSyY5sRfmQ19GAYxMOAmyr2VSA3xj0knkUMF
B87kQ+00E1wFY7GJmILfRL33mvoka5HUjsLSIk2uxtJ266B8QgANeFgx+Ukqp9zmmolHmDNVLS0y
MSDDZihEtpAJtK2XXGItfQuQOJ86zWo5F3s/+7jzT2QHl2TrNc4+y4ssnJkAbvJx1YxavjLIlKfF
m9rH2S+8rZZ5j6iE1Nl/gb2lbtwyfRQOYqN2hi8O6YAA+s7/5hDivSNhzs4M685KKpssymINeyxd
oV5Otgj5tnLgkJrd8pyVbkXwBlCjoGO51LoDiUR+f5sZ9QAnctikmV+crMncxEpvzvAGDnbOu2Ft
5FQfx9Wh7kmGALLu7xoOYoLkqP3U2Ipr1z0AymFTjeBDegHuXWW1FwJxEoZfrdvCCoA4Io14q8X3
cTCiMhy8syST9skUMl5l3rRF5lzs6rjWz4MAz2/H3K9jWSK3h5TghCH5ZMbZPcuIftWVhcCVGp1p
wzw1fQBbAo3kUydQ8sbD8OYW6APAE1S17b/bXW8gXNd3BIj7X1AChmNMfrs36/W+nJLoNphQ0M3q
OEjf35DUQIZKkqxSeJcno50rjFHEpJpp0p+xWQYADOSEhmG0jWRvsYpagbwBQ8oJ3iFWiuAD1HLo
wdfU/p7NmoVOrobX2LBOgYu+uGmy18zAPylcFLc5AfFhOSTRasJtjliq2eQSMELipPbGFdDeXGRp
o8wY+obmRK7VK3k+Jz9jKOoRfTLmkUTfxWlY6O1H7qDQb0gk0TiYcWGqiSnscEikQQtKn+IXnXUC
eJy1pR/KEYmBYcnpOW7Qn0fAXmZNLw7B8mfGzMZUC5jQvaKmhA2Xcq+Fg+SerplkDInehBv5F9Gh
jQoaF/SSabKMMx0yU41brZYKoyAIwXJq+k2BK+y80LUPQ1vtRlA2xxZQAi0yRhB0hSAE9ThYldNs
HfnL39t46w8Cm8xu6vPFvAh3mOW+/OEgOjGNoeHP0DPFSBRnRs5TDxkz4q2bQLjOq9g5DRiDFx2O
vljkkju3IX8yk5H74PUWbZ68JvrCGipilwmK0hDp+UbXEX1iGRvShMpt27IM7GrcsFeTPvkTu8Zb
MK+OAG5Q5sNDVTbTmnn/kdS+csvELfhmsfSYy/mtCOL7ztSwLLqFRL2R968iXUBogfpS1xcBAvFY
yo68p9xYHPHtppx97Yil+OLQ11zprqudW+BNHIRMhxCL3UwKqpRUpPe5pn2XeCfMOToyC1Bhcz15
mwKNassA/uwulJLByc+a21FZG3VMl7Nz07aOtRbNDEdzrHvoOzTmZCCs/ZRvNfGDokV3Rpp+1IVy
CSYFcJe1pAa4TNLOQE0gELvOcA9sFfJZVWxa8n62Y96bN7PGQOtUhXemeWGtfMSRoel0zt08i0c5
sVJKo4qFbJqdKEp7qybvNNoC/Jr4qfdGlz/w/SVAwEus4cCCt4U52zcInX5kHoXyaQ503AdB+lwD
A382CvnWuAEWoUifjswG930/RY+lGr8zZW4eKjrq2wG2cbDxyVuCGQjExLTzGxDexY0qRb0xVA4e
sFDO0bY6IjVqaDVtCXgx8sVWOhqrCozc3x1CG9t4LCF8R96uiheFFoA/RnHGYlPPmFn4DQZnCWsh
w1t3GSLBlLwRB8/Rgju0V+cp6ZkpdOjHtCRToQm9f4GmhIOa/Dc3ZertV+Wd6F2S3UgT2C6vtYnp
Wa3N0bAvxSzBOjnQ3ts+zW4Hq741Nc88lkuy5Jzm2SFvO8RdttxIlIoYR5flsQPYhJd1qZJ51g74
F42vvJcw+ocHxOLxXliadp5Iq0dD8JAhC79Ma/Tu+TlP7P7IIve9rinzyEEEjwhFhoPDV85JZrD9
t2vwEjEm9TYH1LSf6DDnkgzcfPKtfYApZFuZmMZNmyHQ1gqD86MfbEQDkBja3EPd4pXJU4ukQ4UM
t52aS9E67lG2QXKeLRLZZzK1p4K+hvKdrWVnAQJz5ledMvawyBGDVXZ3x2xLX7HswXQcd93KrnTa
2kxTCMw2CZI1Wa9zumAqAqv50tqq50wKLE6rnfvES5twKAmbB5je7/FF4Q4A74sfuXEOPWfAU6uZ
YMaT1lnrjDA714M1ktUdv3Tibv1Fn9hIiv9ou5n3Y0guScpKC/kkTK9uV7Fyvk7UELdBMD+nLkgB
z+j7EybB6dA4ajz3HjbU0uJIRaeBR5q/iJBWfIkTCoQp8/St1bc0umqreO3b+UenEPXh5zI2JuK2
u0lWw106y/hE0MdTkB7iedIfvFb2+8LpcrpCUlGIkJjRPT8APtE/RES+bAAIpptAY0hr0OGHSCnt
HbZI5mPZ3Tx+G3vz2cyx8yVG8555Mr/xMKPA0IJYPLdnmjnbbKyy27bJcbenWstnyMjOG3V1cKey
vUAEEqEl3SXalWA4Y9Dw61G6wLtC6OlyDX/QPZ4ktY+jubxxcdCsJstnePDtiOVnMJOCPED3BZZw
Uh4ExeUY6J1B3FRfWjysMAvxKvlOdZhFa+3jMdNxI1PxxPcCQzIgGGaagq3TdHxG/uSM5ClOuRlf
ez1s6/HLaLTnTk7DZSZAkvIB2Xl+h1XNJTLgqA2czRcN/KmbZ/9co+ZaWQ7IBteYNo7lwxtSOU0u
A24Y/Sb9RNJhFPq5X29qJ3lv4oGoTmoZlgapMnCq/FVp5hERv/sjLyZE8yOlbCwUyoeyrHc+iE4w
6QFAlJppN8m3ycZtp46kDB86JC7WlZ+nIswjzbizUmSXvk+Q8RJXg4kPVHNwrMkQp/2akBXsBpfW
6RsUvE19wJZCOcSEieT3kE0zxdTYHjg3NV7bPegxKdOAsp9s9RRz9N+5IsjuJxFg1e+y7FmjJe7O
1g/U1WJDQb8LBxwO9/4MjWeROKzTwHe3VZ+2L9N4rNGBHxW4oB2ROA82Y95TQhdeSlK1g5Qlik40
zsXRgxW6Yg8fscBNMlh7FPvJ2VuoZlo1WXcqpWWltCEkTUrbNoOp0bxjCePZfERzClizIXDdBVNg
PVTqedT6hLDe/hlUbv2stajpcizKGCLIp+W+LVxNtCdle68S4weLanjcnZ2gRrGBskZfyGzA22iP
VN+GeOtfmzJKj09VbuAIYI7Yp8wqanJvdu0caLtAwGLp8ejreKtTUUXHosgp4pHNe1Jzn55KFov8
eUC25cL+0rEKVJH24hUyOpQkhF2q1p4vRI1vgfc5J0HogV+M6i4K7H5LpAor6wXMrUabSOikvegp
cee1tMfbWfj9XhP9A3GGu6TAnGkUECvSalRbyAHm2ljaa5OKjD0AzmhNqcbdYgaRIWKX/qDS5CWo
nBwuX4CZuMEaBhpUu0yj0kCYS+ueme2LbYqzmVMDKqOIkCc3QjzNwpaXJz5wTBbevqkduhnJiCZU
QlrUuu8fQRG89VOpwRPrnYPdjiWzDtfFYEqqmCoHG6hJQ8aJob3Bt8nXmnKGO41A1F1GfPuJyLw7
U9r8K0dTv9A2PbJKjS+zOXxPoMufmD1O9wz01T0wlka1hEC5X900Gqjc2NTwK303OEF0qBL9VQ3M
EQq7gSxA3ADL0MDZNzVNyUSDNd1WVKrsWrlbyaSBSm+JfiKOk9C0CViiDHykqzcT6FoSI5ulNike
xT1/8H5tzy1lkjy8rnCTrKYBohEpVaPd4zeiNWeYVCRmeTRPyo+hYxt2tvZ8y0DHH1e0ZFdIpao7
q/5BDCzjFH6OXdwREekuPPkueYP8W+x6xwekM5CsquSAtoNeMg1TEIS9777Vzljv/aCQO4dJ40Z1
+cuwDBTaTGGZGSgxEs5j5N1IPwmOCllqkLjzzfViqf9ss8Zpj5Vv38etHhxG8kgPQW8dRmp/BCvZ
fnO8XigBHDuIB4PUJFvtaFHcCTmpD1hxa1on6fe+88xQetXwSFplu+1iNzglbRWcEP61TNk89RjR
naS7kaffHb6Grk2HD4J377ogr1/hcbi0sgh8HwCrU3vI5kMyDsPtSOLw2nNtj/RL7X2eUt6TXo7v
OdR7qK8CMLOeHWCPG2cS+s1s6u2xjjIqYH3f30ez068aSjHf0ik7XfdYuMmORZv9Zg4++upxkA8q
T4Mtg1V2GtMYrxOePcySNKJsopZBmtriR0fz7vp0iHDPrCmSr75FRACTbnUp6fTuCyP24WBO8nJ9
4LpJnCQvOBTUh8DZpyHi/UGVGxoKbq+niaLVxrcbmwU3b2z5KtjaHO4P19267qCTZLvrtwQU4ESx
ffjmlUa/Gny7v79+xDIV7fH6sZMa/vo81OZznGY5ZXFh/+zyzXWPl+8tWL7AyZbW2mkL+HrTNB2K
rCz3LgSvu+uXn3tT/br8rlX+wlLepb4ej+fPC8pYZ04wZDyz5B/hzXHhka9XNkymk25ZB1w3vD7w
6ynXa36LW6UebYQ9ywteX+Dzta5b/3rBz4cZLebJB3PHW1zvuV777T2ud1r26IXuLGjVX3freme6
7Ob12ufm9axRgui8x18v9muTP3+czPP3kfQELn3e+c97tdz3+QzqmNCoEFPRJOLO69ZNkPHV/Hrt
6525UMXRgFT4p/t/28Hf9rowv1lVUO3+vFu/bU0ElbFpWpva3x9/md+2+fVJF5UJge9MOZaf7df9
f9obj+xOTt+O2Pz6OL992b+eJ9yeSYpZfPl11/Xa9Wmfe3293aNJWP/PzHaJsdSIJdEnlRxzFHi3
LW04Tv6b0qvTJ3t4KMk4Xgv64/u8oyrSawPGhOVmMmsr0htxbIqPWnhMkCmYhyA5nLPDyjssDb29
FELNRzLR4RgqvBN/X7VimrTr/yhhsm0bkDEqDQPJ4J8lTCyhtXlI+mHNvFTbug3TTjWaS+XKKwiO
YdzT/fjoBY3YFQZ0r45eDzA3Erdman5MKnr6Xh4G+jSRoeYx64zyurrrHTv5bo3HrGJ6XPWJuhtG
Fez+wc7/n1oE20b3Y7tQD43AdZYP95uohQWVb6RGOqynZLYvDVbXpswe+sXFZMjYCzUdXp/viB+a
0dOIV55BHfsddy+IDTSx4dTO0Ub2bXxkQryJm8Y4FGXsroAGOJtpavNDR1d6nyU/qsnXoGgPGsIC
qTN7A/hk+qNJI1yKfyBrMv8L7QyWCi/QLbSjaLz+9LGwI7cumnBalW12McDvnn03bHOdYpHp/Rhh
wYRmgc+wT7vnOJnPhZf/rEvS7TuvPHhlryNPyRU4BlIfyGowV6nc+CC4b1IVfAuwP3xJcuu9NZNq
df1B/l+bHf6vPob/liXi/0OzA0Lbv2d1+Of/+Ld//V//8u+/Oxx4xqe/wbT/Qrw1cujA9zHT4B76
T3+DYfxlMRYg5kVI9bdH8Ar2yV//SbMxRZjIunUEHBy09iIF/pvBQTP8vyDL+cPz/tOGcfd55H/6
U+Kf9d9u/49Klnd1WvXir/9EJeQPZ4hFsqTzHovNB2WxQ2jSHw+yiVmBnCAQe5RTVmKyBTVfyrWF
VhNtL0EbZVgwVlQVEVUHxbeCP/Wm6nw6TtZ0ckoxrRxpYUwE0HgSc4s+UTJLbjoDQg13XS/IHMT6
J6imhJGtmcRlsn7ExN+vBPKb4+IWPpGN/nPES7/xNajjjIlRf8SjS2lTBDiD3Cc3SuXx10Upcf5U
GEFo76XN0cZvW4Swb+mofV5XAxkrn1fbAQ5a0EHq7ytrOoJYmI6DQ+VfS4vvmW1RIPOlc0wC76ZO
9TtHo8QIoQDrKY5pl6NRrpPMadEIEFKVKU7yrp44FLzmXeJ3EJVma96mONSFthI3vSKFZsgBtRDl
vQ1Y1qHHCVgKWUrLWBGXF1rGWchC/o7BgeWXBQrHLux3M81fcI6AOaxqVDXZeOcn+tsgy0s7gHTL
JHHr5gsU9TkUSTusU6s8aDTT0VDX33LHJxYzokkLJUynIJyfdWccUJ/U34LMGraWPKJSA1kA3YeO
cWwXt8put1AKWSXoXy01EfTEknyMqdx4D4KozvB98kpAZAGY9TR+CEroELYjaY2a1S0MxyLMxyU5
RFXzrpnc98pXCjw7NFICCfFQI5uKdQbtvqA/61tLQ9KTq0bm2DK1+L0spyg062TV0vpjRSx7gnGE
HrKM3c5Ep6yV0d5HsVtDJkSMtthLIA1u9FTRSJqtW/yIz5rLNDmPQdijfZhtY+sZ6YdCU0tmEBLr
mkTj0I9GmxST8oVwsLd0SJ5mrXxuHfUVcYOxiQN+HWu8cTXcAlN2BwjhDsFDFsb00mn6kL3KouFS
xuUlKvOfFIfePAyR0aifR9d+0T09QYlAATmYSaqtknUrrQbWylElItgEZvdTY3DxRgEFp6iPNXU8
rE0IZfI2QvLhbPNC3CgHG48kr7qoc3PbIa5oupUFaMMvKXfSlO2pATkiWceld2t2EjESHOEyJlEu
6iMqli1gEd3/5sKgv3eLdVNTliBklpHmfgKWtSmgXK9nDIh07gOaRcFqHgqi12rq+CZf1kzuE42/
LEOakfvz15mBPZ/YoIq/Yjzmj17p3s6sneJIUhGeO/vAIns95+74rHTfv+GP51YRq98OlJmvdKBd
lZifGpOGeEzmwTTM9wCkrLUSuB89+5QMIyeBkvxGPpP1nsnqnMGpvcX3lIRRI6tT3HLRufQOa13e
R6a/oZ6jHZOCFjMKFXsdq/jdzZaIgiaND/HUPlrBk6St9JEW2ktk6mLj0dY5uca2sQjWSlx/Xo0d
69zc17eOTpQqwlAAUaNVH2L90YizZBVPMt9MNBtT23wM0Pn5U+Gs7THa61YycBRCPBmU/sW14/fJ
ogE/agBZ0nRYWD/ZeERutsOwmWxIlJjDvMub3WihmUuCBsYyv41yTAKdWOHvln0P8XUC7BikvhkC
4ot0fTgta/VVYNILKdriVjeiR0dmiOf9i+OoRyOaeIIfU1vJu+6C2Yq+vzlvdYBve3NYiql2f4i9
4gfYukOGYPgYdB45PvR+t5VFoycedfNrhQ4hYAnOYtzYTQMcQPBf/ivsanQSQ/48O8N8Ii4NwkDS
NwjxRqqIHJkpXwJ/5ByvRgbW0UTI6s/OV6Cxa4FyT1lavnYmTrgRgbsnVRsfVAsV1e3xI0g8nW98
dg5JMrV3s8+B0lKW6CXRAqi2NXM/NpEBZteJbgkHnQr/tiB24VbvJ7IPPjCPN7eee0obc2tGhrYZ
vcY79Cqh81Mo/SJSH3J7nW3LpTIbUwV8mrCBhjPZUz9pnTpt4HwvJzMgP7jR7pEOqVWGOc4wNG3l
dRnjVhM/qc4bHyLtBK5bvAUorDYoiuyDMVK6NxIT4YFjnkkJ774JGFXrXFscD6ZevKS9trWAWB+y
lhw6dArDzrdyeFFMr2+jjpp5J1v3rc/UTT6hLpy7cSlXI7PDF/w6TzWAsKQR2CKswww18r7L+x3r
HvPiaTH6+9pEwiL77NHvk/S2MPPbwECHVRp2tFYMMjfjcjFJxkSfgKGNIclPJOJNO2GFCvNBWTcm
s0e7NaAVpCiIqmRAxjzUxkma8lbaXrv3mn7XtE60IinC3EqxwJSLnuIVAycTzdkkk0iaqyj1V4Q1
9us6mqOtXRqMnMRbIlQFLTnNrw40VXMap7c0X9GSECCa0/4frA/sZWrya3Hj68GyAIC7YAfMqxb/
6B+nLiZjcubm1kVEiQuId4wPem++6hG7ZoqlPkXSd+V/T8Rwkby73UXWlqCYifNJ45qbTK+ooVcv
Qe5np6ig7TqYXbSV5vzdNxDPDRHyCQEMZrQi0nWzF+V63wNZ58t596fdEz00+DLeNolaiyke+Q+P
Hd8MtWqIm2VLRHA8xdld2szjTlkDyD/faw4KK2nYe/P0EFva9BDZLDjo4/lhD32JOHm0soZhdZ9z
d6bU//VEDyPTH5dTLBtww9qG4xp8VSysrg6H35ZTWiRB4fjqHbc0Y8lcHco4uBc1WSmMHByXkvwu
IBcso3vqyMg06LfWT3FZ3Gla+UY6Q7+m+lGvIXCsWsTCExJus8V0Ykujp1Iv1rRZW7Sc2P0SeOaK
PmKJg8Uz8gsEm6M/1IhKWrr0Pkk2mldZQPu670HQg95CsuQs6uO4a+Ff4Zy3CvMRw+LDVA/NutXf
ONng5G6753xgiiDn9NE6XAEsgYdSOrKm77XVpTtvhIgYQ0bNGaR6Ob7LVVwA/nRbhcDfIxlhSLRt
x8nCM5N+W5vJjT9AbXdb6wCYhjU0bvfeghOijT8kvRFadoSEAsMIVTuy/7ZH77Q7aT2it8Bv7yFb
fWkUc4goG35ObroOohohXUw+tUKanLOStMlU5etNbkxJH8BAHhjWWfNayw+8kHjNRq1dq/yu8gLi
HYtx5WqrzBi/R47zw1l651ljPI/EcR0hiD9khBiwvvtu1l/rYD05Q7KpguFEFS69rYlWRGeOXlsR
VUwulZWlt4Jw2W0syDosk7EBRRD13LlcDJI4N0+LDh7ZVH974HObZu5XvERxvr7CVDfQOHspC6xp
U7+DjFiMJJMAGTdzizPn1NIuaZeXJJWxRn1Vv1/f4LpTnzuxPFiYZnWTVZff9uPzqhsXd5NHYO71
WZ9v1wC6hRxIeOf1VT7fozc4dbUdbKrrlr9e+rpN4JARU2o1+M3lg1536PNqMLqrVnfjz89zfS56
LMghAQ6DjBDuWytqX3rD1fZ169Xw/wjQu97/eVP0j4RltIfrrev91y2uN0tUCilR3Iy0vM71rl+b
9UEJESSOj7/un2MwPEDHtdMEyuQ4eOaraZT0v/GFhAQd1IveY6WTAhVp6GlHKS0kNelPYVBZrY0A
e60Dr5Z4k8fYEfrGmKutG/U086OKqXjuHiI60AxLxLYUaqMHhaJL4RzJakHTHNt7pfgDM2OOG3zi
PRpNPzUhgpLfusp98ysNDVpReUxjV601kTPJqfwN8iqADFb6hL6pCiUyTju20dlXA94URO8GQ7mc
0b43xoiuSQFsL+LuLdeor7TEQgotot8QjN7aIOOYWvShbkj0NgpRY8aAv5Sn2drpSJNWz45dFutS
q+5pf57NVn6UnWusui89dR5Cly85c2kiYONx5afFfNP09gsCMb0uxztJv3YX6Zm3GnQQ30VHRqZm
bqoikXcUrzEbliNIQSiR9Lzee8jRYebBKonukti8x4fGZLUlh0BX/rAGQPrhloSwEDISVD6zUpAu
awLex42Zlo8jaOJ1Q8uHXLZxXOcJutbO2SVJUYVWEpVnv1lOC6UGJrF8hfqRM70getjqOYV4UT7R
JEKGSWcI+svXNEmNEzBqpC/ASpX5FdLwTd9AGxAtqu5qeNa89EaWWre2dftrWjJh9zRSIOG6LlpV
tdHKOoblh8XaMImVzyujXZsa6lESE9+NObg1FRpx4ki285hEtHrf9cS40Mtru8BcY+8d15nbvLc5
nonehGHcZNU9A/2j20XGY9o+R6YoX0U2vqK3RE+bg6QTDlNZWE2h18EmrL0RyT3s0K1gWhNWAfl4
cVO9ujWAT/wb5NBK0mfdGJNWHtMRd0orPjYRsaolWLLlLAlJDNdEhCcHGdsqBUcGiks2KPI5TOzp
JRcDP1lQfsxmT5AufcfOADVkyQR9TBefLM7aqHPCsXPrp4aVKL4XNHLeM7YUUsloMg6l6F8RUO/y
WHvyLCTEYAwQ2/ajsQJ997MR2AVoxowhzjL8AjMsfce5aQTaRUjWzsXVBhTONgcaRYrnVm2yWqg1
UdzEC5MMudbb9JWhztqKMX6YHAOQJnlDmGwusa4zGc0lTpU2r7bGJMaVkqW/qtsFYR0TmE05Pij1
5xQwrsRoEUsrP0YjQ2laD3eWUX1TBgkZfuquq8r75pkXCunw7cwMKW6n19RtTk59qSirHKwFNsA8
fZO7kaC6XDlbcFS2maLF7Ib+2u4GrFbdI7k09xgbao1FJtzqd5ZJajXSi9mRyD6xdR+EaGbkNmFx
osv5sS6qH4mMyEroddDRpexRwyFWjp2ZkXNUP+KBEEqMJfTnmYWHnkrx6XGQNpHES5I1H3bHdzPs
CzmNN82gUZTVrqKbszlCeiOWipJoQaZWTjyRm2n5JrKrcQ1EnI60Xx3BWdaf1643hWNaB83Zo6tW
x2TB8le+9bVo3VcXXuaJclO0gwl3RNadFZy9RqDvS9VIq936GMxzWhBcxNXPx69Xrw9dt7xeu27+
ueX19q9tPu+8Pv5r8/z6Rr9e4/Pp8fDeTRiOMq2tjtcL6RvJAh1OCQq/Xs2n+Q8PXbdCihzPq9+e
8HfurQjuhAmwvMNvT/vvPfe3J5QxRlISCVCTl9XRT6MSgr5iL3uT6cv1djNX/5uu81puXMm27Rch
ImETeCVBB1KWJfuCKElV8C7h8fV3gH3i7j4dfR6KQVGiqCKBxMq15hyTV7p9f7w9erv7z8//6/v/
+aP//Kr/+8dv37m93H/+tv/69b+9+u23/7en//PY1Mr9VLvNPnXNMojXmyQnmh5SJP+/f7tLIJMG
in99dAnrfNlai+OeVIO7bcQHr8VtcLvXN7YK2tuNnVQC+Shf3x68fRvzgKNj+vxfz6EQ5yf/+aHb
c+rbg7e7//zi273//Pa//c5/e43/+sK3B+U8ULxZk27ru3/+3Nu9/3zwX796WkdX3n6a9VNfFtee
3ja8R/ku57L1bX02GLCo54ntky+s3N6Ab2KlNS5A69hORK55lw+43DztnMe1ZHRoxVuZQPPtyCsR
RCu231Adli0h5Ol2LOQuVuKrmyZ86nT59IXtECLpfB/1n8Wiv0iD0nJU8T7qGnNVwCWbpjAPi0Ri
tKTkslFCH/LoMauY7tMK+CDRGe6CYRrsn5dfbmodHARhDkT6bd6RcaS1EmhP2P3VW6MNQE3cx0S9
Tx3oEOXpsHspLvJmXLaJO2xwpwFotyEEh3iD+shCiLs2JPWw+iQfCr44yFXRSLYwCdGazpySU4fj
gyxeKnStpamzNlvaOBfbCJwA0CymZtH4XPVNuEvdb0uA+85kc4gH4nutRv4lKu29Qhi3bgpPyfjb
dIxkS47GjBQdnw7xbAldYgOpBRqDph3ZiiAoo5d7nN38bdFLuK3fpTlg0iKbPnqyEvsHXfZnzuUb
Lo3Jf958LWHi0yFVFbMxwI2FBwQdJdVDYeQzqj56BiN6MSijE44u/U8lFiKytHPsiO+q9RgFet4f
0+u/uzh8BA6J7DO6mDF6Yy128PsA8MEhx17XIjlFs7vikAixycOComedJzcJ1p4sHj4dj8AWo5fE
iCNS39go7XRBRAZ2YXvb6y3M00r3aZMDVJfWCYrxY0fZdCjwJrA7wJmV4jIn7xcZdoUOUUVKHDI2
Gobr2edyEfZ5LvFECgfTX3PPz5oHmSMIhjCxtVCZbCcvD4NI9mGg0Ity5VHmjsbuQn7FiL60Rtjf
mlF+gP0GeDJeABcWNTZOjAKqMhCa0i4mNu2I7YhR6yXpC5w4aMqzdjWIwdnetREdk3AivoIW4IQq
2Ui5ZGY/Ym7cDZBxnfYcrRzKyQ3eQCYBb31fhXTGxbzPTOjzMle/sqR7marBDNo83CN8Jzhmmciq
jd2tzMm6KjTN16BA7uYk/kyt8WuJe9Dr2qMs5ISyS/PdGu9a06KdStpuZSlynWfTvqmNGq244JtL
1w+HiqM+DdPiieAIoCTiLv/BpplsTU14ZBKE5GsUP1Vl/6mVYx7B8T5Ejv08ZdFAZjAU7bEiADAE
/k1dH9/nDiZhvYyPtj03xDF1BxFj20qloomaddvVqep5D4a06p006t04I+c3ZimYmHAFQoueEABj
CeJ+oP4dJjlWj8bcPfRwY4+65pCeLkZ0gTMlMCi8pSblJhNHDQTmekB8DIZ1AJ1+rogS2nJ2Kn9a
s3pcSm4SE2IkA71p4asB2iWp9nb2gMHN7nr2vLFAMJvhGmro0lCCGL6Vu19OjqNxHJbrMCEIi0JS
UVp4TyB632OsGIn50bM78dnQV9vQBbkxsKVYZE4phtZvsZLupDcPYWOnvr5gWkASunXRrW5E73aH
1ljW4AdWVS8veVXiaCpcjOHKVvXSo2MWya5rQtadJTzNcD+Hlatv1AofuqCSyqh8zS+vV0iy199S
EH200WOO3HZKTzELKMM9zLiitejheTsVC4dZg/WWK1JAbeupCNPw3p5oFGel1/hCG0nXyIG55nxQ
XeMGRoGfsLQbfOEyhvxLjilGj+4yjpGJL1z3Cf/WNn2T4BZABbWjaGdutDj+aJKP0FYEMCsYFdjf
lgN6lRmIcUz/y0nFKYvHp2VwLEyeWrlPrd7yoWDzdK9lIV6QMuqBEIM4spPlAjqeQydMD7W2KqjK
5E0z6YB43qQ2+jPZEemBGnvwQ419ndmJ1TJP8w1LjQwSxd4sRmLaRKG9LbQjl7FPGNj9o5snH/jg
Cr/uNNyuM85cmkHbotTyq8gYu1RW1xwBfzEiCjHLy0jDkFMZoS9KdkKmjU3Aa9IvEg4xQpL60Bdx
9UBBOAR2Vj+GGZJDVHTeVRj2RwtXk1DwPUa54uB0ZrBY78tiXXWBcIkqEqqXhQ+2bop3Wf2k8JNN
e8x/od9+xiKkbeyoAWOaJdpGBzhJfEqW3nnFzo7Gen8LcxCEIqNxR9eA3zcPd1EnuGgs6hRiKTR7
+8uU+OMUuIBt3ifMcY2XJcIXHE6E9RbAnQ4ksPtjwzEQahGT4NV8WLQjFoYm20cMa/xRtilxP+5P
mOjz0XVbm0iRlUautadFkgWxVCuUBYusVWCHsHJoKdGLiCoryGdSOg30QtO64Je6+6tsLefoWE7J
/E3Dke0x/LIrdHZcwAkaZsGqNeM1selYTpUWRB7XMENjqEbGmIVH0XrWEiBEaUVme5kSozPjnvbI
LsvSbqR8tahqYvMZUId9Kpkv6LYizatQ+MGQZ2JQvS7tdNHtKjqw8f+I8RVeFqzlmj4FBqYiXJnj
/D68aYrrWFu04ZXGyh1j2Pqgj+GXMIzTQBDqeUDsqkVWtMNawfKcFeG2haO1tbXsCZIq8M8/8SSl
32eju2l1+63CQ0yhEDqnuG4IjaOBXxbhd9Ybe7O2i2PfMNSsLJyn5WpEadzSvJSObmyKE1245kGz
hpXEhMFO5Y5PA7Y4W3k+IIWEseTG9r5IzPehiQ9hb1/Qr6ekSEJoKyAyVDnmKN5y0t/wFvBq7jn3
3Gsx8ool6tKCtXBT0CQi9pk1kb3Z7Knl7DTej8OpT9pW9ahMnXgIgtO2jb6usraLPttFxsf1jYYh
+//JzREmN2wpxqUGSJwdHMSdtCpRuurNcGD4RizfQnBQphLT752PkXH2pWqbXwvYJRy+2TfNzI+B
YY4qm9I3m/BR1DqRX5XEj5MXeiDLikt6G2L8Ul7AoJjQhTwXO6ygU5otW8MtekTrOv5Ss8N22KBZ
z7WDxtjWSgZq3m5p/F7RJegq51TYjJNDbZ97w2uk4tY3k5B0vMp4lkvllxBMN+iHkfi2BSMRFWub
rs4fEnAWvoT2A+iHIIRFvkrSkLd2NzonjuaXfjSYumgjblE9v+8NBXMfUXRmVZ1PlBd5g9YIxr8U
pGDMta8nZnNsLUZOI/WVLn9cfeGyMgxQZPWpP9tZisPNkTZAGvddF9zBOz8jKCWkiqoUYfyoHVUz
P0K4zemB076KEWNgIybsYMLXtY1neTRhZmCSsJBD5VclBBIM8ena/A/KpWkPCc5KwiN3XKstH4JC
kgNQcRw72nH1I1Al2ptg6v0pTN6EhlnNA8Rvad9ku3abIWSvszZJ2JXPRMuOE1yQkg87d8f6MOPS
XVPn2rrDs+3otm8CbCUCrfQJ4L0KTfYnqS0biQZiW6i425X7adwX+fBZofK6aC5WmDlSfhYkMLCI
VW5suAMzA5wIQkLnmXdNjH0TQqJLCR8baB9gyURWpeFeHgJFa4mw4vmR5bg596uOoDSx1A1qJssq
AXFTfHL49XxaKSsJ3gHmxdOyX7yRaraZfsaMOiebV8Sd7qzpf6jOiHVEZfyZVMPVzCXaarz6yZKL
zWwIhPDtDvbci1tOKCJIDmDTuXeMgcsGjmra9xg5EbuldBKZ/RPak+j1Axed6hAvFAJlTanBZgK6
Q3O2wIVsqmZ4dzkHJxJmdnJdQMeufrBT4ynLGMRZQl61Vdo/OxdGy4Arp/HQg+eh17lsGJyWvjGQ
CJRK8n2i5C9hAH6CPHSfOclMqaqtkYxk7mhcOgV+Unuy2ck51e+kr37nbiHRh3ti5/B/23p68ays
5GE21HNLkua296o8aEYyKcl7UwW2vDxCZGJm+log/q1b67WSzJuMV8ceLOR6FXkTytmOpnwjo+Jr
duQh6eur8haC2Ov8d+TKR3JGTbKLEHxSF83TRzRhlDPM5E+1DPfEDqyByXO6H1CTO1G77PLxPprm
n8Zg3G1L7T1z9NfQbt8ox8vVRDUBW0JHRPhUwgTNt8YtQYYZvWx63J0ZvVYe5tU0ktfFszARa0+a
ZziAqFiI9DeGEuRENAOaZITbSUdtOPdTBDHBzHz9klICcewgc5lmFJZaflfF5Ocko42dsyfXWFaG
H4Uw6mlOB+PcPZV5/94v+OhcWAmsaz8TbpBe0cRT+sw4yPPePEYEZTnaf1E1wX0Hl1GzDSo769O0
xjfpkGrQUBOoxy63ICMlZcGyvNzpmgHXZxgeCHHBndfA3nFrtimSoB3nKetDcEH47Te9jQSrErvM
lQWygNuzj6Ny5R7K1am3WrZMZQFzdkaekmlk9ThICXYecZDQOJJRzke9RmwZ78g1GwNy+E7TCA1I
t8Z851QjrgMSH7QvjMPjXZrt8XMtAdHp1q5p+282q99jYmoHQo/J3o68xzTNmRss0YOJ2x65qdjE
FmOMJj9VeY+7WiHUJ8UY93U/7cqFS08MR32S6d4uPIH9Ey+iVdqUE077Qi4b9JVYniYoH2Mo3tt4
YmynmT2zQcdlxoX6ioDXuzSn+27YT7i+Jh/EU8jlmWN9jMi4FC6BgEPRsWTOyTHWoTG4vS4pS89R
2Dc76XKVTDFUspdj7FnK8sLEwfbJZMvXRLl9TRRM0ljzrtOEjmuD7sHoOMbB7o6lYCCSt1nh27H+
q7MkXu6h+iD2JPGlfdSGNTkm+UEe9IXMFC27Vj7Xaw+TROc9niVdgxmoQwVC/UL11AsPn3RK/Btl
tQ146ZQ4y08cN4e2gVybaKLehgwkNxbHzWbCNbfRO1Q7ixnunFoyOy2qXeOmHkV4/0b7miPbBaZy
Z2hrkxvz+K43bA0noT7t5856r1JazLQO/haLeayl5rCgdtbWTgZiGYnKFR1BeOuVpScwb8PoCIcX
+U5alPdbtC0Xcm9PKe4df0i7M9idZsu2n4ZQeZozZhrjyJiJdGxjE4eoh7pV52dW7iV1+mE3YfLa
VNUanhMxbF37FaW7fEQiNeGV6VtGMqzfxvCC0+KxrJZPw6GuaQilbKK/NILVhTBT7BT2OqLWoVD2
HLHGnKWHtmYynFCEVgLEQJMRUcs438eTJw8YEpnd4fg4mvkvAuzPZLwRrCOV9xyJ96h6VqmGlIMm
DnWb+UNEJpyKjFZiExIcWQzf4DpQ0BnxE2smbjStv6cQcNnZTZ9QMkh/mcRbFtW/p+wZfdp9Mlff
i9Ej6hhkRhEtXnVnwN5cyKsCMsrga0AslRAKE6FNclGP7IioW3BlbYjoOFmvhJK9t+Hg+tNMz3MZ
Dlky45W2ktZfGoba6retj4ZvqgGwBfsXFBPdU8EcjIqX48gMfzPvydj0GWA/TsMkn4qxPpFnGvqL
uA/ZOiL8jJ5RfexdG1XEYC+oX4rsQUE6gk9D9DP6CaSDTcYVBA5NPLwv2Fu25tLNZHm5fBxr8Z5y
BpYORuvBlD90M4hxEewKDTuQSjtO1fKI7ew7Ff1Rk80JmxI6z0QGcUX0aGgchnUVt3svORSF2pt6
+OA6jovr0Phmjl9v5+rv7ODkHIbqEs6czSPD+32aN3fttAPiBb7Zql9Vm6DtIG2DDS9wvPek0Qe6
mQzmOhIwVlYSQvQ9eyPSo55kuLwZEZtsRU9nHLU+WOo1anG3lMZB6favEXI1NFgcahLaHJqhTUl4
3FYgQtom43IVUb2nukZm1BgFz/xrYRbaa2tc8KJV+2hqv/tkfjOVLjZFR0Un83QhDMNBAUgXquqQ
qM7o4d1If6nwlAe3m6mlOr7do30ngrj3rrprVtC/PJvmA8zPY6pTeEyai6c0RqXZZYpECzK0yUYM
4pjJ/kqpAfDDmIhVjwd5b+i2OiN5SClE8mNY2Wu/MiM8NYWMxUmBIq5wl11ya7JHTQipbsG1yDD8
iq/e3c6pd8+EEHsotPCgJ9s5ixrnwL8qMHFZB0rYHIH1ODPR01DXpt46wLl9y2Eyt/5J7lmFMj5U
ttYvW2Uw2gnXUQ5YnZ3KSp5X2USJOhkLe5zxuVbT0Vmn7E4c1vu2nZmVuCU58syggaBdwJpvyoS/
cWAcnySSUVK9gi/29pAb+7izUorNJNs0o1Ht6hBcBZZDjSrBIXi0SY4azT/UJsT2xiXcTaGc9iRW
7ITTw1UCsTt3l26uHT8kc/Y4W1EgJhI1vLUpWtVbrUGeZJTagHOELrE1kQ1oaFYLy9J0uWLrjOnG
fCJmNx+CJvf6ACWwQ1Ntbkhf6i+Utgz9po7WoaL3o6VcQfWk/sAvzmmhgzTYzHZX0l+SDQIxZAtV
U4MnWn3OTjs3AclnnLyCoDqRI9uB0cBO9FfuDu9JymUmSlPfVRASkxRnzgBMyqcfu9Nd/WXBpQlF
iomm/u4SYKsZht/xERzsyQhuv/t247Jg/89r3b6molCYksdDNLb2oV/nJLebKGwUbbs6mCJkEs6/
JhgYQrZdZf2wI7u/PX770XZ9koFt+uDUTGoNOZ1jjjzEu7q3K4/DOlNDGVAG0/+/d3us0O1Tg+ni
gH+NzkaSg0cUHn9N0yrCrsX/3Ls9ZteduU1qW24SMznoIrE4wkd0uRCtK3S/Priz32BXnifOio3u
LSMuQrI/CegFc2GB8ej6L/gPZAlEkmZzpwOYJKbt4I7jSI/Ovh/qsbybXI+lMUcanLbiiomk3kQe
uo0U+z6tijPXFFb9qQDnnTT7fiy+ML39saca0y/AlGRNRxkastwzwFdR/Mkb+NLG8zWK1TqGiOiD
yD92hKzGquzXSFbXbRVrsJnuC2U+jv1CjyV+NZbqQfeGa6eciynKHxR8PDlBkumV6GzZe5St8HXX
YERYH2VULfTYpmtmlOdYjehdOeq8avrwFsfDkNX2VHD6Q9P0lzxZMk5Yhs5a22+kpx7rKLkfspid
K/qzhXS0Pkp+xV3uT1LzFxrTu45uwkFnFs9IggBmO2JpNJ9bMTzCfAnidjiPYWNsO962XTSGpELe
q9EgETWrrYMsm796b967LcgPvax9jwi0TM8pIUDqbZI1dKi3uf6UGA919Z4wapq0NBC1dvSmhmm/
h7Zkcajcmz212AfBbkhWolYEt5t4SPWTaenPbS4eYqiDq7o0dL4rMUQXKI9/stoFowT3Otbi79G0
ryX6j22Xdvo+lo+Rnf0sjNd2tWketYJ9alS+68O6k4KAsYFPyGUFCHickmw8ji6OH+W3KPA6rbl2
FnHFWaz5NrHOmQ0PEY9uv1cO1JB8sremWzzYxnDVRuNu/Qch7EVZBgbKvwVzZxgT8aFGc02j2SRD
qmHbbczQraTFhsaF/jT141OrccyOpqdtJrRfuQsZM+wGP0vbkuaVfcebRRGGjoBFnHDnmlZQzO7M
yqz9XHZnTwOoVc/yg+5WqGoEyarUHgn91Q9Uxszd8QuLYpnH7JC5AxLT5GEQ03RyDDqtdDyijYKr
VlkcLYU04IzNF28onzsZb+GnHIeaPlvWAjUZ4OXOU32CY5VSDeaKF1Q5AncsuxSIg8VNWdbB7ct/
PYbCTuxuDyY5fUydBOmoIYTbaK8izD2cCtSRshn+WsJYsPlnQYm06DD15iVtigO8QL+vZJpcBGSl
KjppKBtweoBv6qJgKevHSgEE6mKK6YaQVIiO3HGb17RGi5K1i7snWTWwVHJVevNcIBW2HXCUGAfw
nMTfcezKrRUpWkcTYA/6J1kuHhMZ39WDvhlniqi4HH5qdPzoTMWG4c7Clj69i6T314bZ4Q9g14gj
JqZC+0GXzx9nW2+kvPuA9qotsj8C/HrpewsakmWJkiOJjxc7hy2bmfRfFtfSzx7Aa/iHlP+oqaBY
WQ0CV1cmnNeYDpKKM8OAA1VUUuAgWEitHeYPLZfDiwYOsKCRvssLpljzTLPln8uW20HO7xqDujlf
dbomb1vPHmxbQsNCR+z3dmw8DRLGReHZLzQOe0Yo3bAdh+kL/VK5D+PSC9L4Abkn8xK0ovu6apID
6xSc5fzeKYhomg1ggaqM9oOgfccAVmdxYNX0MFNQfdpOtUtDHUdC2D3GIBlOo6mdyDvQ7wy5nEoE
l5yPKUYjBrKkcDI2W1wnALEDxjD9AtZbnvQsYNMjTkZtkB3a2Iuf196wbczG2Yf68ET/Htiorv+Z
iXcKZOrWO4R9XAVsRqNlD0NDJ5kaTyzOfMWeTAAdywkR3yw1lUQ3k0qf2+6funaZfPY5jJsVHqr0
dMv26sORw75y8OXEY+E+4ZM8KDNygHM0zQm45Vfn1S+aax0ZDFG1AYRyxxO12iW2MdK0Xu7Pc/2i
J9QLSSyAI6F14PLVXVVmPKK/CaaaPeHCSe8KhhHt3L8Pgr3yGKAIAah3z5lRkm6fnRxZI7umqUC6
dSyXP6TmXpXDgt2EJiqR8acYPqIi/OOM2mtswv8o65QGCDnpdnTyCtPbAUv5LHbzIp7yyHstGkah
HpMRq/xtFBnz35GejYvbKUv+OKYMRJJvOw8ARBjez6rSDq6KNw2mx3D1HLVOcRyK6dJYNEhKJlQg
rsxLQsh9CfFJgS6uEAUYjD6KVmTsyNOvUisfWCmqdLnCo7tjWAJ6c936yC8LAZyItEMaO2fQXOfF
we4+ED0zKXikqvUdNPj4ZuIfKzK/qkL4Q1WCOx5ma6OSdt/0DvLIREIBifc1gCp2p/Nb63DGhOMV
qPF7pRy6TMOe/g9beO+JeUzl98l4rezugRxrRq/D4svce/Ws6dHxiBtJ9Z1XhU/CyZ7ZQCn6KzSX
csbwsgomaXQc1GBY5yJ6VsxVFK0Kohih6IXN9MTClRPL6+Ar2dCbwrkHiaRTNsSW6GlkiraTBUEu
Q8e+FnA2tiMr6MJqZ5GgZS5NsDANx1FQfqVO/uI03sUy4iujId7WO+rThyW3z8OYUv+T6zg4m8Ip
KWQkogurWK5mCYxGd+FiDu25nEhftM3fRUbt0vcd7AfX44kMtTVUA/xB1MoNW24oZPtkdWE1E0PL
jlkzw41E7IFVnzzd2Wed3kHOncetVNHRdWAVWNbAhKADvEv++BYCUMOAYeKAtcv30b62y/BJQIe3
qyr8w0XMQCxVXzIDjNlW0a4Q2p/B1Bn45RxRmI0eSzf7qg7h+ht7OLGs9SBaTfSBJYjn1B2ZDVQP
c748csrRdxnp7yqbT77vPpMx5Xoa9QfL6N+7zPkup9LZmc0MabfjXJoUnA1P0dXKZRzMs3nI0645
2G1NKZVhKhjj5zISXNdAFYSz+11nDIhHfA1IBD+TGuVlHLKXzGhjQfpCuFpfCK7r9hkA8HXeuK3p
XuzMFNFNJP9mHhtr0e+9bnhI6EI1rakHMcOxOcHR51V9eNCs6dNCRhtg9DsCPoAaw4YYy1N6NCO0
xuE0fWMjeAjHkxHK6yzLH8zHDDO64r2bGAZxdm+UAZnHiPFNtljTKLMevX5RkML9RLmLr2uSXqu+
gEcz/pCyzLNTruVCi/0M2xkmqBfPoEk6D84xot+2SSa0mlxP4Ai3H4lQ7+uHVKmx3LoG4wfPgoxu
V7vFNS7IgkL9w275sFKsPZr+Ki39G8P0hqBT6iynnzbYPkoQNWez0BA2TGMT6GHIzIBlRaXM/kGm
v9EF7H1NNF9Raf9ZjO9UiwBhwDWzL6lHB1mf0weO6ktccHLn2fDs5o/kFNGXzVqNMSkeHCcKnMj4
K+wnG383/e1IbsNHb5HP5B6zKQ61J1G5HE/lhMG+OWpG+li084NllOBpFJIIujsNUypmGvS9ULGk
uxoapW7o+04rfrm1dshb7bd0CZOuPYazvfM8lRXvn7uZQwDTCKcOdTa9V0v2OXvxDzN1WgTepa1x
HX3hzyWq8nVYNxzWtiUDxEOIw0aCQj+leoGvvLW8BiyAyRBWO4Y64TSTmK29GMP71OZoAUfOgT4y
eXfoRe+HjpWo7IgGIMR1M3bmcnGjtaoTR1Gkr5pZW+csFAecfXw8DQuPrMJrFhcPXYKWjOkDAn6X
13cBbG0W3Vp8d4iYVtSp7hu6feckBWTLXLtkpk1D8qGLuUqzvXEmrGj1Lw1H3HZpqQHHbj5MTEqc
OA0BfbnRPlHxr9QQgcrUvd0NT1gzDqp32DvowcQ5Eim8Op5rArMeQTSPXJ7lUPylj/A6aulfSp4/
dWxwmFjT71mTu7HgPUwozZzcZE6SMQSa4hp5BitDMfNnei4Vncqmczh/zqnzmTjN+1ioz2FsF6pq
3qAsxE4Sm/JIYOZTQ5cvTokXj+N0360AwZWqgbJkM3fVy9SyfR/IdmGqTqxWeowdfjsihudpvI9l
8yZVvideAEgW7VO4W0Fe8QxT9NR4P8kwhXtZqHOtQCmoPLCmaCcrRlQDlJdND1mwoSlHi09nq1Du
5QiuJwzLL6vsDpR47S5tjMemp3rCbferYj/e2BJoYpi9jFp51PP5k1N0ILuXik88qTJpqOu8by9h
XCZ7nC7LfW7yF9dlFx61qNuvam4ZI/ZL945VP5Su2lVavbWsCkGEhY1mj1HpqLcjCgadDoodht9r
vkAr3G+1hFjWcOG1tIWMKsLNkU5/kz59yTPer9aoH+Yi+WLu8FjkfRCV8zu2xh1dRlpHMnkZWOiY
bI/3gobN+l4BpwOpS0g8ZHa/PscYTn3qNmtTZFC53BEyLKXE1MCQw7Xd9POhRxDo20v+YzCcRidQ
H01szVbrvZth/OlGxZcNGWysqbtiXM4TTaEFXXoHvmd9Kwkyus5RS1RoCLaoJrjHWgcRc/RieVw8
KUIrLwSfw/+GRvfZRMRFx+2VafuN63lGRvGyjBkzG9R4fHL7lk5nhWKvYYSrR5QruM/NQT7VjhmA
7qGFNm7rxtgLtAHh1F1gWQ9by22ut7NwWDjajZSuvzDeOgSXWd+ex6rfdbb+3ni59qAQTTYa5NnM
eVri+KVNvTuRM/9TA50jG4qsxUgO3WyX4eKmUUY08Y70Irqt9vwX88d5TueBMW3Edr+bkGVhNJ/K
Hud486la4J3Q/7StsO+XCZlJO2kfjjUhzbJTEhQygWlMzjT8mzlAFT0HbQq/TZX636VU9ZZ9k7Fd
apOQlPUmKXu6Ij1dLFREMS2Ckmm3wSCim1xU+JVrbfPZwAXawNWG6naPBLQ8dCB5z86gkwQ9hMkZ
HCy+VoewF6UBj6pCDp7b3VsHCvfVhkJ6Zflb9rZr08CkyZhzGSxPudGIY2gn0cXubO0cOdwbUioR
PapPFJHawZ6nk1kK1imv8byAgtPm7KZrsrAmn+ihY3WSaFluXbKO05vxFze3L43IZeYzhgl5aKmL
dNGRAYYbrtFjWhL4jkQ+tTNuhhBsNNK27bg+Zqic6f/t7u1nrNSUfmpT0FGDbMVUrgdWX+zAUpco
5LmpC+wqm3BVgt++TuytI4A75Kk5nd1V6RJ3bKJaOe3mgZBoEg24fNzudkX+zOUZN6CNih/tD+L9
WxcuCo8DQQqPaYjRyDXcO+pJNUGlM6SJrW2onz2j2mhTrO1kF/0uZBHe327qbiLm3CJ7J5zHV3CE
WzUJ3ioEZRiirWdTMc7o+1NJjtCZk5TiVrnl+fYl9eQlbnPj1HajdiZnzTcjcmk8cIzbBZwg6Ree
fZl0SKRGoy7g3R/rrvuaGc0bbl8FeJfSa1zn+5Wuwg5+rvaomVf0u/opevEqLESD3m9UnC1SRcZH
gAEOohNeINdPNxfarxk8bjEKbGHWT1/261E+7xdllB+pWRyQ3shPL66Nrdu530AjY9SRkqYUZMK5
rPYNaJ6wxqBVM23zp9iI2JPIV11fBCpBdvHEZdCmjDt7l5RtCjxD3ruNSahu5u5mRQ5FX/P5GtM6
M8tFHYyLRy10u0ugygrMyHe9CIvjPz+irz8n0fdsRgpyzs7lW3hdtJfTZxQW+MhaV0e4QqJ5X+t3
VYuGIe6Vubt9zOFSM++pWDTNigxnycFPVFV0micmvqmDOKwOUbKYSFY2dv1YRIuic0LnmF6Yg1Bx
p5E1t5VYe/Zj26DcT9RaP2WBAnZ8NeBB4JJ+t4d+PNZx9h1F9NpmNfi2i/YDa8y69ci4xrb5jtHa
eK/PD2YOJSBUA2oGmXpBRHmZjCEb5zR5xuO5i3NvPjhJNm9lWW7zGP/cRJN4QzIDndwy/bu4ydFM
mvKYSfeOj1wcS06cuK7R4Rh5tzcmqPcedW6AC5QEV94UxRsgkSPifzrTKxuR7rDRG0XSPuZ1SOno
hBdAzpz6slf3lQHBqHcLyx8ga+90VvB6TcxeGIedJVBjSHVt0EbzRbFpPmkRfPmCKQpMRImTNHqT
WRW+jXP1LgwGWVEHQ9zSteXIaJz4jBr/ZJQq5zC6hyivzCvUXHVXUABsEFIeJe/2k12gFhBN86iF
00edvo1FUwVjY3tPWNJ+vLbOAo1KpqrZbCLorYepetIjegGNUNEB7aYIbLoNwqExS6SW9//YO3Pk
SJYuO++FerS5xxwClZwnAJmJqQAlDA+FisFj9pg1chU0mvUOWqDAXZHcA7/E/7Pr8bG7zVqnAkMN
GDMzwu8953xn7Rgs+pBim40IQH4mln5gXXznYzfgOj7umkFicrYFRjEyGVvLTF7HpLio0X2/hbST
ERHQSkds75l55UhuLEEoOBsxtsC+6dZYSAzlASDkXP3RMZuvRlcQW2xvqfvKqe5A2nFhZAu4myNU
wrBhlIP3927l45UeMUDM7eDvpc0HTXnuHW0PxmY3/fRiu37tEjHvdd2sM4V3ieha+8ysYh5NH6sJ
O7j2OeAGDa7hafLN9+YGvsC82F5zgJ7Ktuen/PYGX97edMuQZeFIUVEs0hf8ZqeyJHQZWfWdBYDq
gNRsrLKiGYjUBckDK58z9JbwGrhnG//4cTRIpdMll2wcCB5YYjE5T61rbJFmuNRY1N7P+FGrPHS3
2iZdOVTjD98NSZrzrMGHX+1G8sMRzy9WvrmoPjW0OeFs6f6Qv2ytf0RJyUcYLqRJlgAntgjr0dTQ
OWf8mG6F5WbgifuUW/Y9EBJ/z9B68INiUQnL/mxT6xO0FnflcTxThKBPqpse60wFx46JHTetu8+U
+cIcAkm+MIetHaTThXzIK92KQEWm0uHa67LCmiJFzRtBDCn89BpwRPomFHCv/BHkZFOVy5Toaesp
nI1LCZ6RRgVFOQ4svzX1XSfaHlKqbgPxhJ7408Tqy/OELCWMxD6JhjeRxCficfoOGHg+KYvFp9Ec
a9zeTe6EF3i081G7XCXm/qn1x+nHrIO7AQTZkSvFYpz9Yh248BdGUeuzdJkZnMa210aRoN2KRryU
wlzPlfBJts+cTiVWMuYPtjQzTj+Ojck9ZoCFb1rWKYMXXtRxfOia/oqL66vTaXMqfdJxcGPVQhwJ
t6er3s/TtV+Am61sXZAGnozHpJgfQo/X1iTjK7O1hJ9jkzIVN4aZRyivG/1kb99iEn7deCeheUmU
iiELmrt3HHr3k6YFddeTsLTGieJqIsdnX/eMTS2p9CZ8NypTnecIM6Uy0UwswYogpsXNrllmGtMt
N59j88RrgL5e9qcptR6aEfQDrSb1NqiCHSq9ejFd7z1tGJTHxL0b0C75njskt95WuyL5mUZwQHr9
ybQRrR3siJs4ek0pF1vRo4J4k+Xqia6KI2lzNhSe19/XPDw75kOxRemYufuT7lDOfvbL8KVwXe6x
EcZfu63cV5jqM7QdDYqZXS7ChhqvdhI1awbgdGVgBqMAznidOjZU+JlRxyyPNWyWEFHGph/z46wq
KOWDVXWnETNXkXchZWgWoVlGqoeghLQbE980TM8kYzWaJ5DLHMN9oit+TF6+dSIAdmDsSaEi6Dge
0n2r+dEJGUDFyX4mjgdsGWLcphm6nyDAkvumHZN7h4VIPDScUaPpHoeju/EYLTesRQ45L3Ps5ZbH
NmBEAgFQgRecIrLZ5Z4i7lRpRIfIiWA6yzLfKceAeAHoojda/+RiWVz0xZCvK5GfNPkY1tdWsmur
NFh7t81dg39oqairW1pDupaJ0611P8jzUGwNWTSr7zfNZD58F1cIHNdDCU6Hi6//2VWdfHWjgkHJ
ByvidJ86nQ7ZjFTY6jZeT/Ry4I/fz7Jzf/ZueRdCVSQekZ++H1+TPrcVQf0F5wCbfS003c6D2DWx
MV/xJOel5Lxg6nluojfH82l8ItNBVZvxmhehsQ11sk1KC9d5VFFrE4p+g41NrTiDWGsvC/+o9VME
pGaH6ZgfCp7Pqpb2L8Ee52CZVB1iwrWm92q0NgT97nTvxCeznvQ6p2hshWNy183gy5oO56fOFOfG
KljVDsIrXmADB1+xs5UJVatCQGlYBgyW6T0Sf3mMCwkVyBmCbeGlKRdeshud2b8WEuipx7KcfIg9
QCOCbc5txA7Ar1u2YSzZzZMyHq3qigEKd2GjnIPo8G5CnjPXQy3khn5Xa0u3G20eYOCXBs1zmzmZ
cOIWw5MKCYs31uD8CNLsknups0mHwqKwrax3SYMyCnBVpY5LzZzZrZvEX1HOsKws01hZDP8TMdwV
yMtmJzCpwvh8NDNCKF3quk8dr1x2+DhLczmtkxkNKugw0I0WPSicCJBw5UMAOe1gqIGWdh4+M6VT
F58yWiCTbedSBCS9D9Six+KGxJ4/bJSWdR2k1L3wA7FAj68qbKeFjdKwIs1tHWwQbpDVR31QRRec
HS4Gne/qYyz690Ell771NTyHJj/NLVEzg+UsiRYDX6i2I3iRWHGt8LWlmJFkGhNmOgVnMYV71Ot6
EWIl2N26F1hzA0f3McgSLsfLCuiE2AuBJC/kRkwnLp9qwI8/+t4BRVBvtW8e286vsJvm13kYU7I9
2DzCwcbx3TQMysTJ0zaMruNMKV6ZhkvyqCw62E7sAsL8CTcbXBd19BaGtOv15sIMpgm+Fot3r2Wl
7ekAMFFa7WP2apyuxU6ybF2ZAD141igMToChKI7ImpWTtOMezdq4KBtSjwGKQss/ykpUv0yzelNh
/Yrh23gcavspxij2ZVFbmNstnays8+/sQX0GYeq+KEFw38mn7j5LE5BQ/NIW4NLlVrLTucb+zGFd
l8lPN7tEteq++pnk/nC7J2sdXA3NeWWoKQUSaeVuGlZUSz76Fy/a5hRYKUCIwiNePpIVn8s03qsi
PZMW21id552t1n8DqIl5EZ0A7kikzg66cJpN4arh9HTkCOHcgZQaVjluAE7Hg3223HPKTemNEhaF
0syGktMrgkRg47Tl9NjLoEKRxVQLBXtJA2ix6SESnzkF2mcH0RcdSUueL+aXi/i3anuMF0zOFs0X
uHhMOR9KI36de9BhZdMGO93mP3M25PAljHlVW3m0pMwqWOKlGDlEwb8Oh9D5IST3myiwWSl75XSk
I/CXUtpZlx44NR/1Dy3KPMd+uxFkuzaaWk6qIbnrVqNaG7785aYtVx+q3wb9hpOHhl0jwcXSGgcO
8BADzOI1j/DmVETLFkWdi3UxDWdKuLyDtGJvgzgpOYeN15RIEiWTXJDdUjz42kk28wCNooeFuMJG
yUmJMgc6D7/AoRoUu0F844Lbt2N/mAWJnKruHsKQi08VcbOI5/SFgag/NQGxq4LQKBQQazXO7RNd
yAWxaDC0WmHSYW2A49XB+muO9PmwLSDQ2m9YmxF+LRKcdza2LBF6cu8I68RI5b+EwbvqGCo428Z7
nPqsyXiuaN2mqKLcJpIgS7bgdYq7+OoPSHXEdJp9GTxrJw/3bBGGFYWX8hrGTnKcbtZ+Kc3yrv2g
jWhThyl9hY5FZT1+Wh6A4UnnDgdPo2yeyyo++qL0sMHiGTb88dbWJotztMwJjGKf565kB1tXDd45
LOcH6s2jS4mbJG267DGZeh/1M74mQdPegS56hmgP7NLsrmhXA9kIrDKRMuYtKbBXXxnFmd8MFd43
VOTUUtNAuTBPN+QJ5IR9p6lCHf09HvCSnF5F7KvFWhSSzrv9RpdG5Dr3NDd0K+7a6cmX6FCtW912
Fa796A76FulKtqkkz1A5wbjs4tA9qFKF0BpcY2+yp1z0I3y1QUeUyk4hkevxOMXWeC74DBTbOBiN
YrmPSmM/21O3DipTv9XONYRFdEkK5A09Nj+9oYD1XTCcsRyIa+7LlWniTvCbaifBtZuZ4CDZKeow
0/AYJjEbnJSDc5FjO9TY/pZw36DXdPlAJlT8qlMhrqodECXI0tmGf8opA1q45H5hSOSEf8vr3NVf
acszggxH/lVUETvKKsbVOlk82VmO0GKP/VxIjOtkHTfYfw/CMsutKRqknvK+MuzpasNnWpvpuEtZ
TkLefCxLdLXIa5JToTAROLK6+ubNY97SS6RR6okno2ppdV9Y8ldXz+46tHq6SW4PD0y9hJcufq4+
HsXeScUXccHubgyGy4DzLNRVuLHyaUcbCMzPgNtw5Y3eTmAGprVXNpfWx49cyrpYztFcLWuTAXIQ
hOtxNdnoYZrjZgqr2oDPxaR7EGmYXCGAPVbC9te2wok59+Bg1GhsYEVudWtDHqPsMA6RHalj6KAC
VaTHMbytps7Nlkx2IR/Evj73koJLxKIg+/OAzEDmFHM6nmcaY7mn7t3qoupKbnl54K4oa14ps/7K
WMqtbEu261Cd+iixN3SoqnVt2ndl6gAqinISJWhmNV5CfKnLWAyk1LnQlm25sxS/K4ucC8ksECud
+RmMY4VTcn6xjAzDecCWsDNwBJBqqJFAbQd8PQOjik3If8V7VmpecqGxd8v8LHLtsLfytsCfW7hL
1uBV68jAelzOpy6f7Uuvm82kYmZ/jxr7tI9PkRM+tqNZ74Muux8VFNNhJvhftn68Z99C4oGE+aKb
6vBhriIHp28C8avD5sXBbFn68a8w7CI8vgg3965ry1VldKhhSpzYHJjr1pcuFZPjoeq7auMUKGCT
65sbaVFdnFWKBJrBHsT2JXuxMQdM/840U6+DcTcM02moyKHmNAdnNcZ+BgDaLMzDeJvjuG1TQJmd
oKxRFY4DUnZakiW03uvRKI/hyGNpAfTd27L4sJ2yvyOb3d2pqrSWyFxk2oTdnxIsOKdRJffW2Ey7
7z8F5bbA+HYMPQZ+mHGknFhoaRTrDg/w2Or9MKc+jxaZ9ECH06ZVdXP70HDtuaFcRKADV1Nls2EN
YniloFtPuZ+cTQBUG9un/d0Bh3pvJVG0iqOp2YF9e4hN/5USluyuM4Nbm3h1csGpsVOS9tp0baav
Orsz4w+63sxLO9iP+HUexnF6BriW3pfgy6gKuW1MXqp8Vk+FMuKzUYxr18zoK47145xl46W/3U1V
fFTTd6QwBYlGuzh3SOqcisC+2v1w9CnJGyaqHOoCtECIpLwDjMsgEidri8KZXpHCMtqGXMpQv5dG
4B3dxmth0Ho2V7+AyqnUI69ey32qqn4zyxi0sMhWs+WrnbLw+HStAZOc6cSU7mcj2H2T4Uo3Fjfo
ZYj8uMksPJ6BO1lHd5J3Soz+0epORSzhgGGliRMC5zIWmNBchvIsJg/Ya6ZQGqtofmm+0D9BBpfa
W8s+0aQtLVTP0NkEQ0l4lGJJF6Wyaiu2Wsz/fQ2aoqoIfCeDLy+xgcDMo3kX9NWGbD9I0OaaZcNW
hdoi0LbOraLauhPDVOHhFmolFL8um065gVJXDW61GZ3q2taD3JhuAJadSzE+ULFPAlZvCeTPqU3n
FZWMV4+21rgn+uek4R/xLPS91XRQDrL+Lu2Zx9Ikukus8kfEtoKvm1AnYqUDzFWTXCo4q8Qxh42a
pV60RDUwc3vJWdiluDM8ZJFZwJVF6nGA8LVxtoEEpZddOExHpnSaowsbf1OPqpshZ67poDmhO4st
DYPEwIuRHBU+5UsmSHyO4YCaBFoMYiJiMqAy8MofcS23Vt7WR8vlAKYc11jZAQeh0rdAYpGWW7do
oovSaqsjK/d7uABiKw2iuHGoKVv2idzTCIIJmwHlWE7gWPvaOTQDzj2aIja481IMSC7J+abbN0Cx
TnXST6eZ0x/a1k2AN3Evm7m7nBo/33Bzs3+k16TpirVhM2jlbWADQOVcWU4MszHbIuxSKAYFv/XD
xCZElQP9WimFQCFeUs5WZAG1JKipIUwuJbelFRPxc6UodIKgFWyS9Hn0W/2gJT3HTgQiuO8QzqF3
sxxl4dGo56LGRei25M7xTq+a0cJCXtDdODu34rWpENt5yl660P4Ej4cWS0LHl8gruYNsLfL8VLRc
7eJGWvsOAzLOoSS7UB7zMsv2LbMYelBH/DQ/jKm7B+UfvgWDQ+lp2iT3QUWFWRXJBxMnGKY7x353
c3LGHs1SC/ApVPxGk3UDTD/ECBEPNq5+P/Gai+mHED3zOlkX9tRys5HtfKs5m48qqdO9Y/qEvvWb
4ia+82cl7mFYzvceApXZR+E2wSVV0dHNzWCcZy7kiRGf3Dx/7snvgRQtk5MVWPQhORdURTC9tzfo
Ifbf3kMTpVwHLc8+0NXbrVxOjLigQrgHfrfzPe55cY8/OHfxKse1RwFjVl+CWye311a/RNTHq5IV
K0ALQLCxY5CZ1JBQQkeNdwSbV6i25ZOokFDK7FcezBNk3cYnDZPzNOP8yAuoBrgFhxU/FHWBScM5
dWzGfaC0PJseRLzbpwrzDWvf7Mh9/53Oz89mSsJN3UiOpGHor52lYxrGXd95CexQq94yra+ojdKH
fAbNojSlro6cX0GkRKd8Lu5z1o27ma7zk7y98bA+r1CeyqWOnfT4/cYTwc+hjgTaRjgcEOjnXcNv
KPL78cC3sS+mmSZ4DnUxvVqlql6rJAT3aCRboE72pqLxGawJOthAR3mRR1hgm6uaHvwxQOMJ2TGF
GoRF1JFLw+R8zBLyZ9LVW7cr/0hF+o4rhN0Hy7w+ccbVWIZUeg2UFbpsPhM0rLio66U7Oqjizipr
rWZjzABeYEenCdnNOjKI7eJ8WNwOca5tf8QgN4cse6kGO1gJH7emTbMcy5OZ0CKZ3bF12N9x+YGk
bxGAbIeh3jj2epi7z1Q3xJfKbR2RF3W6/IXlO66REhtADq980VBqN4kZo45xCqkOX47gA5dVtK1G
MCnMFjtTekiOkXvQMYf8SvHbKcVnFjKdUbQtkISYJ7uTF2MCrcjBzMifscAhGY7ee2NDsHMMg5zp
m6FEvu2Eu6ktv+EagqktsYKS5795XyX9nQ4tSMHZi201vK7N4a32ScdWNvlubCocYlO94Ir8x+Rj
c1cZewS+0hDZbzXe8QWet2oxB/KxwSMDxdU7tJN841nkrPn2to7yvxLdIIC69XvYY97lOgBXujpi
8anWmU1ndfKcpf649valy9I873lAYvfJHgqwvjZwptBxOXyEOxo836ktI6VcxU+GJ57YOxGR1tAz
IpwoXe1dDfic3MVDsj0jIOuHGZMR4wrYk5v/01nH7DSwKN0Xt3BR6zWwJqjZmpqBEyaXuCQDGGR3
PkNMgaBrxIckIVAGMGpZY8z3ae9eGDAyQh/dMY+GYxufFXjVLnidAgJMdIOg4ricOkfjmkJDv9rM
tcvZJsYSzQpskPcSzAZgiOQFu/q8sCf7DMjsTIRkC+zmRzAVR62wxgrK3OvKewdJv6xbw1/6HkK1
5TOXdfhvJVFITXo3TQg6gyBBpiNxjLP6Qxodl4F5WA2qnjHBkJ9P5CUSDU4e4FWjL3AcBvE6NX8S
GMMNmEACQok4cX16yLKQp4QYloVUzdK1261tm89NzimzOM5mYhPPo2eW2smjGzVbOjQvjoOxosyr
vdHhpIJHsJhhBoP8aWGGsXk2NQ57zjlPhbuDuPExSuqVkpZNtV+/daXEVYQJ3qJ9bF02+NWEmT21
RvhKH8urGSZvTZFeQ0FMn1geqmQECqBFUU2dbJUBo2AuAXRg/Bgy89fNjSKzTy9rxWagXLxKo7sJ
4OSuxZJujTbAWR2tS+3ema4qd2kpDuMQfWbK+tA54SAVpSejTe+LwX0kEIsjJR9eMc3sEIxf+mh6
VPBpfTL/vuI85VUeI1UN18OPn/0RmMjQEPQzb9qpC1UofRtbP11pTT55ZOxsCgrgxluyjmH7Vbde
BIBBHmrlP+clSCjq02FVaprKbiXwGN4341y/oZ5fm3KkvIlqx4JmHfYQDmUBHGTtmz09IHShASIh
YOMxrX81VfkxBcPWrZkIJilePTYseMvE3O6gSoUUYOLlj/GOxDJatjNspBwyjx388lq6e1MJir8b
8UGNyARJqk9WHW8cB1RNZPtnYm7RUuYwsVu4KWHcRHha1LNqtL9sYtSTOdOnyWHKCSxTYPF9KFLz
Lk4Q7lVi7vwU/FkZYa7DomGvg4g8SULQCDNh9d66467W5rgqs+aBynocrwm6CwuydXiNqIja5VXy
VMB2YvLHSRjUEw8ELCXieA4bdU+BbPCaodkaDn6HnL3zunXKDy922KQtaR+oPA/dIoVzNTsMf97F
zzGVUpQ4L3JAJkyUTGdOuqbhksiWyVXUmL6GkZoQt9tAwutXeaDzrV/T2JRgu+t9RGuWBJxLg/VY
pt6FSO56bE1qIHqVnezwhqWbyyedcZcY4y89GePB1tz4RUw2kFwtUXp+GVHQ8oNmD1HYEFvpuTZT
Q7DBCLuu8vzRtPz6okXCLqRp136MaG4UH61zFqUxvEqePJnDvpG44VcHey4d2FTQxsY54KuveSXU
YGCtqOQKjI9FIwoD/ay54m61rOuFqF1ck1Z3tCLzKZPBFVoYDwirQdBpzikU2t/IaspW/GLot3bE
WO6/9Uop5UuqY0J0aNgIBqYEOeq2kraNUH4BdUeFLqebJLxg9Tr7jOPqaRB4p4fGf66cs1/Zb6zr
wnU+87uMTE7/M0UFclIPo0ckeTLIx88S5nTKIpGxVc8841WBkUdwiZVUzaO5dONIm6T6VDWPE/uy
e1WomkG/SMEZr3uXAxf7iGcRcMBP8/ClpNsDY2Vz8UPzSnIGc7cLj8UZHpAj31STTXDiQYPV0c8+
YuHoTzxZWzIJdfc108pdQ2QytJjXDiooxRLVUtCNSUtk/gdWJF4Uo7yklLiUfUU9Lgkn1mX2Qd/e
fL834/gh0Wm8pbbnrL1bojG9xS058zaHslYY2b7fBQTIu7//6fs9/zsF+f2GU9hY3XwdKRzQ8AYD
/X6vGOTf3/v+u7/88V/6L7//7vs/47EoDr8/7C9/R/sPDJ2ZijpnDsk03Mxrv98kkfnnP37/w/ff
0Y3853/4/f9U0twSw7dPQzEg7/7+p3/70/7ly//lw/6dn/b72/vTx/z+xlPPif/+/f3+in/7y798
yd8f8/uH/Vf/y98+w/d//Ff/z19+/t+f9fsf/IRevSzWP4mnfY3BGK4nJ1kPWEJ3TT6iBubw32kB
WaZW8+pnTbmhmJGKcNM1V5NYfz/Fvt84DXCC+bbwn/Kf7MTGXZvrHX3fw6HNPnh5lcQzQa2YKhgP
YUf2uKa5rR6tl4wJ9VDo2NoMnXGFyPFV0dS70SWHpG5mazSihy8TjQ0xaAoufgEcv6QqD7/fJFk/
LGc/JnAg1LbCs7XTrGc47ZYYbyGfdEG2zaxs4wvoLeAPQ45Y3n1jqkdjtKaNMzTca/LC3XZNY2+z
H6Pt2TsnFqu4N7Mt3v27PunqwzCoS0AaHQQHLjv7FmMXRV7skhxQwCh/cAvIN0VqYPnUEQDL72ud
e1umggBpcgQNgpgHm+jRnj0QgytpduP2xonDDpHSzdnQhu0hnC+REVuA3PDniffvF8/sOH9/gcJp
YuciDHJLDXApjgpkH+dbFBJnByVZ3+9aEoqBQwra79o/kiokIuwJXIMxJcluavZ0GRFznGgrQs5/
QQ5m2amwXYBjCSpGLL/CUyag1A85MJfxLbFaLE4q3YSFQ08m26tKruPaeJkJhixZ1p+7DvZWW5GO
6NMtXBsevS6/UZk4ygJn4ZbYn3I5HGKuuswHlK8Yc/pR46y5TSGnhFluLQ0FEf1u6Lpu22dtTrBn
r0S4C6k2WrTJbJ+Go1slREKCiPkoPw4AVw/qdvTzQK6scAEjm0jmM+7BRY5VFVAY8mk8PrV5iXfQ
MIcllRR38i3sow+HHDL2fP/Ti7Il5bsa+ifP4Cp0/FVF/zJOy/6BJ2O/ssHlqmZwTrbsXqLxFvJk
T733rfHXSJqKX84vH5MyMmJ6CB3Kqz0j/iPr7Wc5pu+sfN/JsTB0ozSooWUZD010MYmaKy7cGQSG
ZBm1OIa0lGeL7hLpJrtK9FdXTq+zO/6MRfmagvVMe26ut2MJiNCXGkq3mc273PYxdRb9q8rTU6qK
+3Kun9i7WycgBncRXeq4rlLK4lH3RVrgUsJTDEAGyAiLq3Svj1kRUd1NWnVZ0NGTOgECZ+F8mgNw
rt5nNGaCO3rFBlcXBePpiDblDP5hUIoZK5rKteUH9yGgzEVdMnql5qtrhNlKoUAuDWvEw91fGCyI
qpjVXijzeTAkThVdnB1ykXXsfYUsH1WVTYuKfNQ6GYbdnEKHxW4JviV3Hhv6HLaVyVVlMNaZm1+a
gbNr35F1QoLfkXYjzRm2a6OxPgzgemzcrm7aPMihjx/TL4p0Xk0jJQ3Y60ffBnUaKrw0hNYUR4De
f3ampOXBD75KC8pV/YyZ56CEfC1Nzr+kTj7AsdKAUPdvqeDl7WL4BPeAKT0gDEgNDGZ8yF8eiCS2
TPcpx5abPuSuXbAVS4o4X6bWFGst4q12cMaCJHI5PcYbU2tEtIxvOArtA4uck2rLnxanjZgNr2Ov
TM4iZGYOrXDYUnZcnAm+bp2KR5yY6gxtfplQFlf2dDoH0dlVLaCZ6RhVnzkXINrnpuqIuHag1rcG
RzbeuwkreZ8z1Zo9xspuxpgl+ZiwMLFoXgATNs13acWJ2gNVVI18J5FVLjNSIFBR1NvEQ7LMsFv4
UtzLKjhVTb4p6TqZAiYUXhTR1jQ0nk/1oN3JXTLj3FMlbwBR6O1liOkOhWZAdun/EL6d7WXvvaop
vsTxh+smDyxgFvoW0YKCPNDwI+MCuM64p0l8HybmJQ1ji4OD/5AVtA3Ejb0cdfXAaesQkN9m1C6e
62l8H+Hg4uumvxsTPmQtKgtl8hoZ4dJuWQALre/bJl2Xov1sYpSTlicIpz5A0lpm0Gb89mRN46uu
c/fQBuBM0HgzgIlsXsEXEdnMzY95DotdjjtwYd7S33Ymv0QBNZvz9nwp8+Btvh13e0b5FTVEpyDG
wZEBYRX+qTF/hnbwWoGyezBFdacwjyxELLcBbXE85NmS+MkOFqraz1P80iYAs8bqzXdIXQ30cnHn
yDezo97xNRqAfqY7rth5x4GVUNKxC6y3ZJ7nJahb3b9VEUWE3MaxIEWfnQlijunqtUtcDCHbvqXW
wIaivfCLGVXnflJYiMH0cVO0z17cfujbPr2Z8k+klD/80vol3Ir47m1/GSvvQAByFxfua91PL4F2
Tu7NWV1pggOlWX3OMwU4tGcfySjsZFl0m36qIXFkcpG5t8tlSeFCweYgjRLKLVwvJ/8wrzFAMOTV
xWWkUAGfOeX01qsbYtSTdo2SX7/KsqVjQtQgbcLw6PgvXWo/WZMdAx3srg5iLPBs92dg32DBBHiD
QTG9yPQDvGi+Q9FD8xd39BlR94sjW862Rf6Rw0EVHbCDnJTmxcRt85I0wXGn+6q4xD4zVjuyMe5n
1Jsio8lkTh9I4EaEGbyD1Uf3ra+2UZes2gpVvwnAorrTQy5iyiBqO8HG80vFMTkvnnJjEUJQuBUV
sSar8xAAklNkN5vVNXJaE3gcY4nZxIcanzDR6mzb6BAsawfVkXA9zMjBW9iR91XGFEKYRFWmpJm2
uv7UCcMRN8v70vcyMsDxJs7HZwL44FYzEB1p+KsbbWeHPLmrm+Ro9/4vqLL+rpP9vgnjzYQehF70
vY228sX/r5ot2qSdnqbq6z/+h8+yK9pmun7hpS7+XBxr2vLfLJv9r//tf/2nf6Js9n/+43//H//5
v/w/H/m30llb/MOtNdkUlist05em839KZ03zHyRds67v+7bpeZZNsezfS2cdk9JZx/IE5hnXAvXm
/nPnrE0fre+YGFeFZbmB5Hv8d1TO8nn+1NrmCRqdLe6dJgB5G8ql/EvhbN03YUC2tYB5SJTaMD/r
ssHiPq0by/z80y/nX2i3lagl/P7+/OVMR/jS8xxH0iAtXSH4if+vEmkpayDYCST8IkG3S4y1SVnF
xYuT4OLHkd4VWAw5HkB+XvGKgwXkGKxN7fBYeFO3Gf2+ZZtmN5fG+ulkMM8MLyh2fqzjc3h7k1kh
+CWr2w8INwuKs5o7i5ScSdzxoajQ34qqN3ddIXPsqofwhqkQQ9CASDft0/TPb8geLvBHDzurEuYL
GZ1l5It0XwDXWrG58w8hhJFtrNJgpZ2QDkHjrYnd9CyJ43k3LPY8NAB1XRntwFNhHBjEs+3l5Q4e
zg3hxv2jUx4DhqPiQ9qlcCfdDIhFL5/ixrpRDSpgd9Mw72pvHlFKZLuDV4nOVtbyqnQorl677SvK
Pxq7B2klU33BoQFrBCPF3JeCyYBtUG2XCuSFfZbs4I4jD89KR14OlHEwz9oFwB44k0VvGAPe7HNH
BgMwHeJ+ZAJcqcyoLgA4rDDTD7YoqLwc2Jck84i821TdQdFeiqfEm4W59Uzj0TUL+1TILtg1TvE8
dn2yx8EK/Ncu93kzAewfzKdiVOIxb7CJGI8BxMlnXUJ57hgj2vIoEeM8Kgv8cehObhhO+9TR3m4i
+zFM7qaXI8Ce2XUIVs3t1hDiSTZhvRfrugvQp0ZPnPDsWUuHNTeU56hbmzkYbhCf54o2Qe7k5rDz
R6mf0vKEER0YD7eiqmM8SoemhhQmuhetSX8FVn9UCHtHKQzUhACIaz8MVw1e9jqk5N8Njn6aIY7S
CMwhvND2DGs/SkfZJ7hTxXbqHO++xgGEZoRfZuQUBcuif6rq2D1LGxdkcRyCOn/QUeA94IzwHioF
zdGlQ24zNBnCuGuJIyIkknNj73VGavb7Tafr/03UeS3LiURZ9IuIgIQk4fVWUd5c716IK7UEJN6b
r5+FJmLmpUJSd0utoirzmL3XXuFs8+X/fykBjLCVQ+GQdExAqyWK+Y0ROEByVSWf/AlbVdvlIczS
39O65hRze/MidLRdd2T+aW0NGogHK/Ze2qT87aQekzO884Frlf5ddpY+sELmqwe1e9vbtrr1UlIX
LN437dhVVtX8GdbGH10nDCGzWaJMBrhsYNW8DGkht3zFSJsqHXkZsvSql9A/eO3kIsx9ZTeSXHCk
Jxent026dP0We+GLQUzUe6IFmP+6o5Uzuy1RxjGVFs0GWRckmhLLbB1HYSGD8vz5KWnn+SmPl6BU
a1PDLPa6Ih2LCEY3biLzVJQDmk3URg/xupgchpA7umayUSRM0xV5qgsThZnuivDtF9I4pw0L5K85
WdMTImcvPTyNYO5GRvQIwOd0OJhO+rfpemj1FrC/Pu0eI99MubvN57wlRYrYgXiyqMI7lt+sscmT
JGVbh5B4enGGYf2rNsgPKNPxxbTc+cEXaCXhiwCLn99KN5m+LDicm2Gocc0Bs3m0UcqTz1vvhMDP
teRgvhYiYhO31Z8s3R3AUCAjGVgklk3A0v+9/Ps1DbZnG0FD2qeGYx4Ls5sD08zLZ4ZIT4bNSBqy
RXYpaIkuZZ/84e/7BI84PQ+DTLa6HndunSKmJddlN/g+hJ9xbp7oO85NYSfHKbVetBHHr6x595w8
7d5Owf1PyrYfG8e8CLfYtxWrUOwTmFHKsruo1Govowjbi7OU6lyZewLF1LnIDfd/X1ZARrvgmqNw
14EYXPGWc+hNvfMxDLE+gL8H6EliKGkbbmAOHqJ1bDpBnSEV8FBBYe+o6mM11s+Yw/RN9Za7KVF7
I+PKZopOCjY6xCAOB/8cqbF+sRx9R1uV3BZjHe83/WWclb/R7YQGPpf7Ylin1TUOa1WzKJzR6F6y
vHvvvXIMQG/DMrJrbIXk62xrV9FptniIYy3it3Lojnjt/S/YoVx8i7PzUlUeyrb48KTVH0bHBjk8
FKyPQTV3nRov5TAtV8NMn0LLjY9+VyzXKJGvKHvGkyGVePSZUm7SRbT7cj3TAWOKx3/4Lk2WdZ7Q
KC/yd2bK4V0CWjoPE7ELFjvCdxLWyoOYTYd4iLgM/DSzjrFp/BALmb1ixVmF/iNWnsjs34QsX1HW
Jr/x9ZAAMpYlIBwY/QvIJ6b4cH1Eh8vL0flrs7ryncRxfk/4BCRUkr/JxLxA2w8aldTvZpy+udfk
a7a4y57oA4t+rEiYiyH+KFHn+mHmvdPcIN2rUMLP8wL0a/CNm14cbtNCOaeKBvxc0JhvnFx8oYpM
P4Zy0pDvcRwNk6U/IEqCaYJsAma4P4deXByNLgPfkM0lEe7QTHLre8Cet7XC+sL2Su9KWfZv+VTA
9x5JiPn3U7N0vf2oYXlqwDC9kREWsL4wIk0DRCDuRnnwV1NRTQ9p39fXfH1ZHND2LjYFIuEja191
mIXFVbBQEJUdXac1tbVs/OrKTA/gf59+Q4JHTqEjF2b5/FsRyH213IMUs3P1/Vxe//0IVgT6OpY9
HDCpPYRnMffODWg0qCP6tuNIVtMmy1vrxBJDki7u9rhoWuMRwP4W2ot8sfN8004WsxrHjF+Wsbeu
WhePbaluU+0nz25G8wqp7EPlcfofHtdTaKXuex6v0TnsWTE7BmGblVdHM0HRCaku0UQ4LPckNIHW
Pk5Ol6EyHZJdNpFv5xXucKpUC5efkzOZ8uEE2odhpWVneyWrZputk4CSIeni2+TzthKRAu+2mKZd
jP4gMVLQqXl7lIkgqUDq9ujWbnwAR7TgrKEjI7MRFtQwt7uqtVZbXt1dxOioAG1Ms4d0Lba1MeN+
b0l4KI82ZgEcsfm9j83p8d+L0un7YMNnSiwrBi0Y+WhjMMB3U9NegYQwRLG2jVUBvXSH+mMd+xTY
Xb6yfPwuVfGZFCRGO1yipCzGLHPDRD/660vSF4TNImXgykrdXa/7mm9enT3ZXQkn1HV///tZ7qRP
i57CCytfBr6Opb5FMmHDifHGjfK9L+yG7O28vkFb9U+ytsotIll0NX7/4tAUPjhDIX5lZhFAcEfx
7IyX0FHZPu56uYft6hGQnNevuMNYgPtxcY+91N/XnvJOvsdcrO+IyS0h2TzVAjoOb5H9q8WbrYlx
omxbF2KG496WqPhZAcR7c2BwXy+lcw1b075CPoVyb1s3c1xIrR1tZh9+Mp9c6RRQU9Px2fLgkVkm
61+p7LtjFwhpzLw7kVZvXmzTK3dGW803N84/exb0MxXtM8Lz8VnPbRGUk7EqqRFY8xl9dVtYY0sV
cpq4cfnSNr+SIsruGTrs/bQyB2ze4fv6xt6nuiB6yK6QOvf9dDFiZ7oszfzNF7giq8wrj86iLlm0
tEjfpjEY13tq1OYVPYV3nIp4uv57+TdimJEPMjpPV+vkyYj98U7SEUotTLHdjIu1cGT67sx8SId8
PEWlBctpYf2ZWxFHGqR5IIED2+yiGK6mH8dnPwNYa6no25LouUTc6Htayxu80Xk7l75zl7bEW9pX
Jx5mcsz7fWmtBb3XkCcV2c3Rsbpfg2fP9ykqHpNF+i+ie2ar0J+a1oGK2KTnXlbzX/6VnR83yS9r
4KPrDUI9E65t7uIhmc+xxHcfW3m7Nd2i4evRDic/sWZgmnl5zHqChaC9TJtWIqVGkJnjG0BhCjmu
gcucJ1c77v46sHnvNEQgKbievDQq7hXI3XuxvmDcuIvJm0///0vEPzScudM2Yo9wKsLEOS1Nkx8L
g0ZJrIzT9aUSZhSQFGSApnLGM/nDRFNlWfRZuKh+Mv0fAsv8mdHLIyay5NNe66Eu5un00d6IhX1t
dDTRoqEF78poHYNXu7msXC4Z6oOuieVznke7WUQMCR3HeqnqGd3PXI9/PpN2+UW0RfZU1GF8ym1N
Ehs7ws+qLCsY5AvCuMxgxA44ctM67IFjs00ZAXHlJtVqLgjXfMKpbt8bg1QnkuO+yhmVyWR34lA0
h6JKELcN9nTnrvEfACBqorFqQkCw2u3H9QsQT+3w3FSvFLQeik0kY3GrzFvaE2NkOxWJEW2FqE68
uknv7SdzdK8s75EAYp7A0ViDpHIHpACr3wqRUIoVHnheOzMNTZgnHgvHRRM8h/65Svtfg5pfh7V1
DjnIyMQ+uZYw/+RZvLfIB/oFQ52M8gGEfcqnY1fIOAHD0xnPcZEhp6/F8jRmEp1z4vT3KA2Z4PWe
meyGUCQke+PWKecBR/A6r7Qw4tz0bKGmogwJmtaK91lIToA3P/Gdcu45Mj5HV+pih3qB7OB8Visl
LJn5JsuVAtNqC/mzH598Nv3nXljnRs0vGbbRPVIXjHljZZ/IE+e+MJ1Hc2xLCAUQJYzUjh80jBmB
OHdvLORLqGEOMghOt6Tv0yfMzVwRCmRzkktiLRJJQpHnnbUrYmrT8AsJNNHrbg6pz/mPy4rf04Mo
HjnTUfTFTkSLRV1VZJu0TKo94qD0gdhfEPtRciQ4hlKnSvp9NDXZDeHHcFKRW785nnugu9VPI5iO
bcVCJejj2QBHHM9v9ZhKcsOKBT9EngVOh4jXdeoRApzYusvP6DbLpjDlO7vTl6JxJ+aVHDtx1p/1
YvlE2TQE3ZUlwrmSnV8fGZ+D7I6E8JgEhXuAPRCeQ69lDVj+ndZ9ce1igEzpJEvon7o3I/qsiO1w
/0QL46RRw2FQ3gx5ydvWOznXLu3gwLVxuRl9xcw0T1AQjqg1he53srGuSeVAmplYPVbC+bAcCeok
k3snprFhAU04Dyf1gVHKG7GH6kyitHCRWbrZuyCDDEaYhWYlXIBk8AO3U29uYgORrNpmb3bWU+iN
F2sJZ+xEoFNCDK0l7taQswo+1etiuRwb40VaqKxbvOH4UuavnoDx8bXEr5AjxMg9/+6n8x+Bon7n
Z0yMYwvGotl5x7nHO9PUuHcb5wcwX7qpTfw/UwfJRGfmySZZOghFepvcKsOElTZMdDf1zASWxHQc
cfDg8d1hWM+rh5xHpccp2urRxfjRaS76lBAjSCBz86uVJu/ggu7cmusta2VNE2N+VguutQV5exvF
UEyxlXuqEqhPbl2W+ZgDxN2dymm7LP0F2TT7ipiVqCVsrLmFH8GmgA2INSXZ5Nw0DxUzD1L2eBaE
xVYtIQpdKoB1/dto/3tx1g15OTb+UTaBWuTE+r8C/VOJPGhVdZla/21GlLfJBvUzVu6z54svg3iH
DVZ2vKr+JV2gRGSIW4CgEKghw0eySN/F4ANnNdJjXgwBrLn+FNLfPjgCGU4FzBmvWoknRRubErJE
91/TJT8g7WBuWc2bTkbEwOrVT/uX0ZIm2Rf1y8RO4mHY0vYA/5uZKCKlpb7nwF/kcZqMBIQ82Z95
bR91ZIJJ7IBHjtNhpj96AK6JcjL1PhXjFMLN/nZEeFFbSyYQLxliXkZkx2oan8e6/l4SDzWbforn
6sWnuLs0AC3GSHM8GGzqKpTO3aWsBRk1ofEiiWycWvUjq/E/sYh38seIL4r/TF30p+ATg0l7vMGf
aOABssgDtzvSoGw8mZMUbON6QL7zoFhvBE1TvrorFSv2JIhxktTPJvmfO7Oy3+LBXU7+qJrAMnmA
buYlG+G064RD0NJh0TDJwopscc8q5NUep4I5N+R3o0/gZwC+CNV6SedfqsAm0GRslrmL+ALPRJFM
xDs+5PbyMsoxQO8cQnVCfRy2DTzdAiGZU//SHkTGtlF/Md5eAa6clOe/MqMwH0yW1ejcdL8Zq2bG
AIwcFmepnu0f38pyGA7x72XlD/dF9HecXAd8Q9xtKPUXTQ5XW9eY0FImNE32lcUOJ0scf3hm9qQ0
Zlko0A5C587Ct/s0xP5PCgOW6ACW2Lbh7Oc5/WsumIjL1c6tE48AP/eFIMlrbOD1LWbne+whNyEQ
6CvQLKm2fqoiKW9j4byydxJkXqO+zlCbGujK2OnK+oEIl4dhVoihbbfm/m0eU0b3fDQTG0+f86KQ
q25HYOrky9RewIylJbC3S9j1O1+DIz4dJCfbRaNyclWy04UBevqffqNqD1kl+isnAnkQ2c5ukNCm
g0LdlhyyojqUPTGgqrGZ0Df9M3Tka10QijUYbByl+wY/jxQRV/5J7eoPzHjQLpd0AvJtR2cM+f8h
fMwZJRjeg5rlAW/mBTcMGX193T+ZLTZ2aCNEEqqZQ6MBaT0pTv2BBIzUYRiXJP0Gl/PeXI3wBRCd
fW63447V2RGlBjmqCq+km0dP2TRw1sR9sdVZAYo+K++rlHwmPP4IdUSc86FuAwF2i8gF82EdhPYg
Tk4L64mHEvkNCbF7Kl06IHGCvAu4Si3AVHqBtN4nbaKuvn2ok65FKFKBVokrnTdKmfiKSkG0rXTg
BbkjBakCh2G0wD069DkOmWibcmq+e/vKRIomTuLRL2syNkMkzl5OSgILXHAEiA62I4O2bTl5zPJC
M9omZkbb1Dk8D0JmpxmkaZqjBq5BvjbekxFL+TD0YDeXeGx3M2Sug8HGX0bDbzNbMHvNtXxskg9s
Fu6RL9Eh8Uf0IiC7zj72chz64XaSJLZ5FG2n0hm/QtukRedvjeu5mnZlrj0Wh/Jm95KMp7gd7o05
oKGQmRVgRVN7w192ViSxRqkiD7oovZkYzCpvdVGZ5X1odrnOTgmJny5O+36AUWTZzd9ODK9pZ9wi
fHMbqvw/cTb+8dKu23C54FSKkpc+zk9Vgy3HVCusuGUIQDG8s1D4HCw57pTLtxoJVrp3WoNUevHT
4Ge91OMztNI/fuf8dT3nqZrmv+TpIll3FWBQu7s0qrIu4KdWwjTEAIQpS+BNjbv1Z4FNj3AjknSf
2tVFLzMEo4aCNMfga41kJbhbOj9TFkPCpFgdRT5hZSiWfdzTghUMlCfXwNKW8NeMCQn1mqrat672
tjbOVjITRoIByQjtLcyLkikxnTC+8ihSQbSEW9cn2ITcr72zkLM7pHYeLHiUENSBRCiFrnZVVgQO
yRIhkm0ctvFPSD38kCXtwWl7H9kBgmr4l5tY91RV2Er2nRarS3p8GhQBr2MDf4vp18HF7Lbtafeq
jU4Fp/mkvV1BrAtNlHrlo+haPHryShVGeYMjJ5UEoTT5gQ91eLDi7l6ghuFLjenl0R4rWhCHLJ7/
/cUIQ/tNjJpTfcGfQfkhYBeMBYjpdsmn89Lb7V6Ehn+vHVzG+KjPtPLsc0IRBZFqL1itcb41+cnS
Pmjc0eYSEOPHAJL1sbaHL5OVuVlL5wP8EgEsgrFlZPXNB3QYfUdjAQS17fnyj+D0UTpf/dk8Tn1U
Xqlho7OI69W60dwzT1SbXLQwnmHTiwLIgnRT0JvxL52FTwh2kCqZyTsQyPMcYSyazOZrzO3fZZar
o78+dMZfCJaFT+jqCzK5+Di30NfztoqfSKINEtN6l7pWF4eqKJDjX1TxqYBaxmB260Z02AMZosME
ZSWd98sKju86InLL2Oy3DQGSfS1uq88KXPjwnEiwMovVltuplRH7FiacTKHMvbn+WYgc/S2OsnRV
A8KgQDSYBZ5M3C2NGyOwTHgAy7h8UUwgDx45E5v8HIPBoDYPVVD2uEyLjiDqaBIPvYDe5iXiDrni
GguR/KlTF6XDPB86K0sPNhEN+L0S8wzbn8vGnjIEOmP7iqIL93DxqPJuvCZ4ms6ymA5ydsY9GLhs
j0Un3Li9GgNK4msXxmojFf7fRTNUMdAWgeme3nVM05aFFfjQHIF/bHoQIaJZrp0RDWsaYnUgZbsm
vWOxoPSJ3K+DvlzvRLsAyKJ2/Hv9tpCDuuPgV9jLaS7TiUfSNhAgrLe+Im1ULCPnaEie4RDbrHUs
9dKy/vhRuBJX1Y59MmeaaJHFuzD3f8QAo3PEgQbhEl9nQwqV0y7dbnB4lESRmHcLE7+Qefui/Ll9
sWdWhXMyWcd/Py0tQGtaj1+KqqnqFOyEOqJ+m7wneridmo2fhGUmgnvnM2UYNAHqFKrIruiA08oV
N89lNRRiKB3sq5f17sky8ZwyRmq2tH+SYKFTZHDOeW1mb0meHDeGMLOjzNfQaCtYUlG8lAKx1ghG
AtA1T0w3tzxMt11Zj0e38Rt4exVk/9IWl99LrPpbnZDb4zF5NaXdBU40xe/FACuf3EPiW/Jr5FX5
yeU5Et/iWVfJoBZ1FGaHVE8PnY0Ixi4IlHZZ0IDLNB9gJ+V0fd1Crte8T/1avYCTqLYCpc0JmR2H
X8dmcunZn9JEwG/KNkmS3IC3018jieEAJJ2Smat3NmvsRxq2RVCyXN9LyPm9dPvnpTGpGUYWhlGa
7I3JlWdw58t9SMfq5lGFs9R7QneVnXVP/FbiI5YC6qE3DRh29gsGKwRq4scJ49yjFbWf/lCqQJBN
A1IjCyx7Gr5UPD8SEUS8QdnAUjHExuCLsDPVY1yMW37f966vVmi9uMMX/x5I/3mQdagAeKXGMTfN
YB65PnR36wwW0mSgb9zfusS/04/N/Bq3AGZ6FwcCUQ3LfVQp22/zvS1dyHRWjH+mGtoDsDAWXCc5
EcM2G8QttHefZ39VS0hbblfGzoSwu4y1j4QOg4Mdc1lVlXzxo3iC6VM/EF0bHsixXhWN34BUMKtb
JwyznGGluyEC3sQZCKp1sJpll0zhKyGFFbmoYjzyTeZUBbCPTEmchjLE6yiHoLHQM0DlOXaya7eF
Z1S7sHxLbdw9+LGmy8S+99n05bGoIeORJnhNTLNmPF+QvAl/PvJ7EcTwV3e1m+obFsEM1xmwwbov
jv5S3hZ/3qWW+jVEWFi9Ef7DbGBYYm3tjf3fqC5ypBwDnj0bJ0c3+fnN9maere0Am6Fi2wJ8wXfG
nGFc5u7MpxVZesNykQ5+A8yNMa3y6YPb9htLNKyMpFEbU5fzrZwbIA5WIJlbPhhm5WzcdQWX6PSp
NproNoDY7gUyQumRFhTSVA6/5lCtcVXfRrH6hQzv5pADf+8domZc4jsZYD10MwDl2CPTiaBbv/Du
VeV5e0XCV5WnP37FR5QsOSvoW3ErmAGRBEozBOx6TTCe063W/jkvoM9YYT5RExddAESLdSd5fyXs
4IwAH5YH9inpoJfOyiNgPHE/uPkwrLZcSh4isHCiMxxS4z+pYzBmgy+3UE/PanbfVFVtbTWIe8Eh
7iKj3sezg2sVaW09olNQ6yRx8OPp3jHqZhO1SZZo2HVC0rHBvTDL9GPJ7iWDb6JmWCwAtTy1RJED
aPKPA9fNX8IodvnIbhHBp7bIhxlEQ8yhYz86et7laWAu/J4wYXOkJKglzJxGt3QH6jCDdNiaEquR
FrLocEx3VpEj6xQguwE6PiJG522dKmicmdU+2Qt7HRBwJ5tVEu6D2bu5EtmaRpS6jU3GyAZSkf9K
Bk041HI+W112QdRAUhcJ1ldN/uIFom8eDAWRGzpmnU8s1T5nHHnkUPwdVtFnLEx6Bi6tbQrhc1tZ
s8PGjSWdW8sfy+sCa8Q5n6QEFysJRq5MSJzOLTJTNHxl36956PSHmUj+8zAQIeuLj4gj3pgqLceU
lTGKWufRUS51n4DrT1Cptfv3UuYCrmnRDOc5gZQ/Zxho434QOzZ8V7twrJ2q4z8uXx0GP3GBvRDX
mEm2pJdOX6BzzsKr5k3JfDQwfGuG2TnuJO1AOEKpGWEGiJFLWGNa2ECnYkoG3W0HzuqXGlIStPGk
b/oWlmynERtFcUnyTRvn5NnofVL53ZMcSUlj5xEe8DWZPgfvg4u86tHIje86sruTTSaUdIvp1P6O
weyeI4q7ACAuAtMw8Q4gcQguDoHQt+TIJPlgEfPMS0EExa6c+2+QTayraHAfWIz3MIUZOzDLONb8
h3hhEWzTcwSz36lHrpB/5W56BBcFwa3GI7x1enY+zdRhps8MUuhKy4CnSZvt9Upu2IsiWUFu00tu
4sp5LO3i76CqVyfP5acuONNl8+R2pCDBCcKeT0IpuNSsD0wdQUyuXAKVqokazF3Eg+I9wOwysEuB
qttVAUDKYmfjotWRZ6ATioLENTHSLsxGRlgqcZTmFxyR7u73nmnO30Sl57p15rMEFIiuPX71Ia3w
/J363PCpfLG+E2nMuJfNtzns53e7sPbcSuMzBsBvs1HZxa/j6aEnyigtY3+rFyF38ZrmUi/VtwZi
uriu/WitLyxtyJ6yhhQot56pLHI/aObFvcHZfCHrs9wb/eDiqNsXVU0KfW9+NwyQtkXeEe2jMw7Y
tR0oyLVCmqU2acZq11mfojHEa0an+ZSZdgd8YXmLeAKoXV3r4paNEaQKIjoFGLbV2gCgueqhS3YJ
gJBMRaEz5AjbIIQMrFHBVWXbcVLjmcXodP73o5796S73jV+Oqlzkx4cEFC2SDpj93sDBGhKLDLtp
2i09lXJOYSRm45fEpj/HHRTWzth2ucIWiS7j3SOhIRgANTx4XWRToEj57Hf5JSWN/ATM84+tXIBZ
KtynpFxfzJqtsWMkb32DndXUgPBaL/BcpqShkPZvx/VIRGifbd5phIT+PeY7tdfdhz/B70v0TIsS
0U8Si9JferQDtG6gMfs02dXmqAGMEZ6Sz8atMwk5H8jZKe1PDFnHzGIRMGsYkCyW3dciimaEPD4k
+znakR0TA4EvSOSYICA4DYRK1O0bNTB4Yw7PwZ9erHLYRRkmdAKgoR5Z5HOUYILrbGpeo3Aysb37
B1PxKTE76DXIsS4K39XZwUOTt9rk2vLm7oEdOFvLfpf18FLMltRS4OlHADSE7JQRPU4xI+mPv+aS
lKYmrcyrH1nvA2X0rlL6xTBGAvlw2/AFLSDSl3l6c8RHbgnxQh4Rxm5ifJL4p7Txq/PJaw/TSFpG
XtmUbS6DKm+XKjLvi3J8n90uOw04zth5lfWxyQFndao96jupqeOTHMyG50hecZwUxyQ7qwwsZedU
Ct9/CES6oXRr+NY9jG7520Xjw2eaWow3U4LB6ko+fbZ5VINzHX77NNYso3BZL0VgVwxmoL/iayL5
bEsuEW/OVLC3sQnbWFK/2qPD5QDQ1cll5yer7mEoT4UXwb5wQ5xFPmDWzkXCdZIpiEqcpGlXFzcG
s0S6NHed9DNpzbM+iAmWylw8FfjaN6ajysDTsSJ1Z2LUsMIX4GEDW0BYf0vq9DGas2inzITn6vPo
RJXtZbWsCscwWgcYO3bTP1xXp7xgCU64KUSZNTtkXh1befxXVtxNkoI/bs3mZjvqjxqX9G6+uRzz
JPpyyRYx45OO/fqDtJBD6vIwY4UZEmDKHtOiyW3Hy+Ix7EgImLXyQ5gk3sVp6it+dCwl0QnL1Hkk
oDcCZHkGYw1GEH3iYk7GhROabqRIu6/ZscxX3qJ9sXCkRXG0XIYpvzgFsi/Xyn9Kt4ORZMdjwKL3
LEzO6MYc4cXq8e9E+vER+Xtz04A8lqGZrubKN0sHh6FACMYfogVDWfbqQRE5ZCtPtnHIxilA8ebv
cJDpIQOVj2Z6Y6QruUgO26KPiTSKYtK4S7kDBPdIIru+wKMkm4QDp7Gcigtj4KlYKblvYGvrMOJK
ytf4d/b22TAQMxe/9SxTh4ilo57Yz7jxlEHdUM9eSBJE7424IZkzsZxpn6uSE1jaLKI837t6XYap
wwSP5XlBNRfpR9/xzrY9LpYsejTFRxrb3jExGip+xHO5Pz7nHWpDTQLMdrbNLf2POk5LSvwUCWY8
tnUODdkHFg/088GoAhSIwwdghZ+kLEtGamMTeDwgY00hbjR/INq5ZsrwoPjTPq8dBrSSi2wqPWC7
5mOozOlk61xvncHGIzq2L73W766Z822z4QVWAFV9GZUA6djBDP7wHoXDp6SQ3dL8ktLrpgid09TY
AH3dDfPNQoVKVUjW6mCAwl7Y1U3q79h2BGdZ5NAWLmYIfB75zRsIWdPpB2mz6mldolVcDwDDodM7
dokqt33Ik8U7I+b60PZbVEf+Qac1Xe2EcEu7+wxEyC3N1TqTixjn1MFYOezE5Ejf6jQoHH30iZlh
E+zY402qneY4dxTXkTHvqLFKFp8R1kqmWAxS0Vn9e+GLKq9x6f2xpw7OlyTMtlFH+SBazJYdEFIy
JuWNkshC5+O8q7bsgiKTN9Hjowqj+o5gzD6hJumOKRxIk/U/KXbdW+hqfau65tTrijxx7+CZgwjc
Ir5C4Lw79IQV/j03a798osiqto73C+go4g+6wE2rbu9rEM3UsJwcXEK4dYDenBJD/gVsCgbOnvyb
KNv/eq95lDVuUTymkKV0ynGnkYa1xBig6u1zRHET3fkTYSfzZq7hmSuHEgF47n1qSf0J2TGnVrk8
AGkg5VQwS471QgUb5VedDx9DyBqJZCaGaXFyRl+I1Wo18pdPrm8c05VnMuXie4HtGqh5vNbdmpRV
15wlXjJcSQRVSY+XcPHZidYUbQYnw26IohcZ9fWu0YuBoGrcN9OUMmQT4SkBYymLTysTzp2Y7OdS
l7eQzXGk+/9It91g70ByviYENpDbMZ/+WjAbYWG0CXgi54yS4Y9sm0Pp5fadbmPn+GkeaB/EHB0H
obTJo2m38mpmBftnMDGc4+CGEJgE8dwaRG0WeNay9qDaBTgqhB4jrViRFHxWFXd6kNgmgLeY9LFc
2Of4xWgn8hJW4y1er2MW5vGBb0MSJBNlh869+bGd8WG1pH7FKm8DNkoYFGdQvqaGToOfkKmz6kp+
v/JlkhH5QJo1e2U+MReGmgREFJDBqpfBBBXU8aGwGf8veTJusUHoQ5WK/VzRj7GJmyjwyAhvVRZv
wSavPl5y3RRcsMG2s2AgXo1PSfnQuJm+FJpLK0u9kPNwxOs1u8wwUVP7EZaK0GTx5pA8wQbuefHM
J9E7XArLxCquiznOERQEfYZ8gjnlG5qVu9To/AsM6WCH8i9BQbkZwMmyfd2lwtqgAwgoI6otYcOE
FcUurgtjzpkStGcQx2bABXKeosg/itVkSKLes4NS/ER73gajXACm2sk9dljMeCQYB00cZntRIYMB
gzEgw9IfltXhmFQsA7r1/67Lj57PP8pwna3glm0n7IWTKvrxlx4zhWWygw2HEJVP+R/07HrTqpZi
zANYW9OAJKkxbsLCN+HQDVTnVk/QRRz5HC70gY3y5S13Ztb8Lee2p495yQSpmKx7K1hj+W69Rneu
81qwv7usxLDB1CVWxjdcacx0HijkIo4/Cfh5dD3rZTBQkYrw23TddI0vtbZjHduvVbFsqIzG3bL2
+HmSGDskQr+N1Y7Yjex/BT49YRPQFFWPCVU5+jQNpTChf0ZtYvpTc4rWqBG1FObB5nPISdvjMYw6
5NrwOvN5+XTtkWqJCZVuOQYL6qeWucsGSeuWEldtuaX3UAY+ihU4xb5rJujpUUznAcE8c8pugjMk
vtwa5tr/cHReW64aURD9ItYih1chJJQ1ObywJtwhZxoavt4bP9q+tkcjQp86VbtMhdpZpZqaLcgg
tN6p+BpsymNJ2/0onJLVKCE7nkJhyglKjj3HYoe7iVbj6Q6LVuwhnL1TYGOSuI67F9vjVz+QguU9
o+HBd7IgkQ0znlbVT1QGKfgOBwLUdEcMixPfHaCEi2aV+743A41b26e6qAkkMqPUKJ6K9OwhjaqI
iaf6zFnmbebMReo2zSyM9eqlI1Z7WTwWBYQJYFwFGCKHw6I0UaCr2aPtfje9rm3NlI1o8dnNM8Zq
e1qhaYgBNcIBUzuvncGRlMA6FFGQBIjqJNq3Ld4DgZ0qVGgzg3oDwlOm+t9Cd5o/RogqOufbXd3a
Guxoko4UVe1oslp2s3TfK2qm9bSA80jHcoa0nhUg0RwAxJ3Mr8zRdw0QmP1E5gBOq0jSXdli3CKy
CF7WfCejzleEwXwjzWc5pLFPsfdZ50lCQIMN/1IdiCtj8JYqmUOSHRuFBbXP2yEN7Xi5Z06PV1Dl
4NPhVu8LDtSYxfdiLF+12HnhOBqHHi4fP6fgOq7QyMEir2kYMJszRUkLNX1qRiaXRfhuocaoBra6
H5PiMuuVdTGWxtoRfyOcm3YvKNTKRowN8XI3N0LHzZ6kl1vbFEjNjqMRvbDFkl2TpKOTzYBM1Vc3
oUz3ZalpxcnRmAFIbkp5nAZi80tR63jTHbyPCKj74aT11loFII6EffR9VBNSwI0Jh47qJvR9Vni1
leUBqMHNPGfxOamaHRVk5Q2diEavzHvQOCZrXo/dWLAqL3ig847Gy7lQkNhx9oLzkA1nzEoHYQg3
1JNJORELzFbQdb/FwGSdkEjsU6FP76ZJsZNn5UG2LNbRqq3vZQA85FTuy4J35blxeTnFS8yZXJxs
j6bnajHfItnR1GxSYeUsnDE17yasf9BsEUWon6J14lQ68wY2uHFzN5NqP2UpTYHq0k176IDPUJpB
8Q+MVhUrT7cz6IR3pY+HiN7KVIFNbFT9eos9mIPUzs3KgaFTdtt3sASEndZ3ovGV6iDsJ8bWxN/i
NxmBDo2erqnlgEMTMShj6JSC8G5UFjp9GmXg0Kl5bAvLOLfvloZRIC0c50T86mfKVR2WadpvcFIn
O1NRvjuN/0hXoxHkekTk2C5B3qJ7VCxhFZ16edWasHvNr5o78TRGIvFdrQtJlomHhvgQ4xBEqzhC
lo54eSijxfvbpkh3tggJda597pnkfTUZiLlV6TOZfiBRZvwydzFKmhv/lsOhz350lQ2Im1VfFeTi
WRDq1WdOPWbkvueJ9aFpFlEpN6F/XbxKJUfdmxlRcrPw4e26G7AWtJk7bDMmsN0lRS5Dwu1XYvs4
U60VZG4Ld7flcSlaByjWxGbETu6ejuaRaNm3bvIHI2B5W+TPaySmbwDyQLNsUvJD/GNTXbLXMLxu
lsGDOWln1mbFYDruninqUsacD/FZ1w0NQKMXWcditUjEmILUlO+jrQMl8+7slqYNZ/DR16m5ymaL
I1jXHovKG4Bd6l8UkQeOQXqHs1GpGM/TPDGbrHCHsoTH28tnQ11IsVSRx+XtnoRZPeIifKMuhvYx
m+rvKJHD9muWHXq16j1j9sfn3UFBY8IJ7kPbyBOL3g02AAw4DaRKeg+Ttj1bJK+DMRkoPezuI5vP
1Qx4xz15UyVpQ10Mf1TiBIAi3LJ2/b5kIMF2MP1F46uug3SYFloOxaeSYNUVZnqcJDkhi4ApCyLn
T8vowmvqN/LbIeAffnf4iskHqhUIPCIp7Mvtf5DXAd3w8oJbYmTzkYVXE5A3gq9hFCypWPOyRdxX
rUNdAHcL1/yO6NurM88wbqcjDAjo3j11zJMRdiOcCn3Ca9PXNKAZWiAXD5a9bAKIxHR8pvxWYz6z
vR6bq2+SCffGyl6AZfxC4Wqh7eDjm9KAXkHRRHtTpnv2bXrY9fWBfH3nAwZ3xl9drGhgdlF6/Ik1
9tbOMw6utkLqKIcWBy72m7KzXhOeAoaXsc/R+jdnROEoWLrAi8EVsNbwTsQUydoApdMhxsRYQrix
3BLfHTjtRdKs0tc19KzI2ZY1niHAEVsOSkel/Aa9OXC3Kd9MtwjlQ4nVBjc8xgNErnWDYrij73jA
P20QW9Fwd1zlaf1GlmRxTosxPg1/ouyGHYM68sWMJ9em6ZxpiPpDjo9Wn2r73MpPksWar6YcuqqJ
7ymqHhx1QVek9iPMFxZvkcTDn7vcB9YjK0kZfNgLPGOYnachhlzTjD8I7GgOFBiH5byPEzpUyRxc
J7fRWRum1Meiqli5HnRkf3iVEerwxhGP77iNtZkav4X5hW3Un2H3h0GsVG3ZnBG0caI4rE7YHV68
peImty7jFFPCxYHfQ8SQ01tpLe6uiE2af5J+B2kloc9N2baSbbhhXl02ORAH9kOvHKqeF7KRJTJo
+xEFLk/+GPxQRPDQAIuBmDh32RfMoycxaOYL+5RmQ6sKCNdncpP3nM3ErvBoU8uW9JoYQ/MxZycQ
6Bj1OqkvOOYo6hlS5+a2WMsSlsaG1UFn8KxfA+bx3pM5PrsFdCvrBLbQmLm3Gjl4QJIptH6HOiJT
8kLgGmXE/G4MFCkBTGXT6k8ERnf02+wdwaPabFzw3MlC2C4zNS7UZA47GwuwIabsZNaj2MODhzqt
VSEm5l1py+GcOgSf4qcqWlyIMis3QWlQZriAodDTVI5JTKhj7VPy9sv4N4UwTbxTXk0UfnLkag0G
j6KkAbY0pldD0aGVdtoctgq3vMsdmYrYuNVl+lEJcHA6wLcD1wkI9YQCvZqqYT8rL8YQuSy1IFTE
6sBcN2vb1vTcm2rIJ7BcVYjr9pMc7MGpOQDQ6BGwFIsuugoREsY6dZYlYl9mYyCRAuwT1UqAhzKd
JiA73bM9fUFl/TBoPDzWzPRqiRkuxjSh9066GfS+PQ9cby2CM6HExNw6hv7aRxGyv2Li46zE32jZ
6bFbcUULUZWQs5BLaYCqWPu+mn7TNtKxL3iHpBww96hD4OQml2r3PPNQHk1LYAbGWQ+JUt9apcXZ
xnEP6L0Um3lrmc78IFnJnas0/qDeoNwsU5PeiVQyX9WHjIjOffKUDNsMXDvVjicYmTtP5O4BH+Yn
YpzvFSbqQ26cjAJ4ZNvn/IoU3FBAhQ/EyPjcSsILKkqfOpU3QEW+Dzf2IyIPzrZ8WHaxrbxwDt0k
CeKoIkecmCpVtRYeadeNTlQVXpKozc6weZ51GxeDjUTL3QHNVI0J55XGav/xF9wnl2JZfo1ya4GW
5o1U2ZeieNM7+aXMhfGZxK6DbOGwCq40bWsLpfYVgVmAUCDR2f4yachattPvVab/NVfT79rZ2U05
OXKKzbqgY2e8kVn+MrtgyYzYuXqsyK6jGh9nA/u70phPda++Jt6g75WpbI8q5Be2VeS0mIwIqMoP
t/hs+U28txG8ssQBAa50CU7bBtxhcctju9ylBVM/h0tIKaTEbmYHoqnVfXDY3n4qbeptUriIxSBW
QGYDU3steBkqZ0tVBNp2nexLSztXCw4HpWgVlHZ1ChTZ0sAskArNNK73acahitPSUY/4xmQ8HAbu
zEfsDGR3XBrghXCDzEJlsC0BxhVrkhET7htRBFp76na5nMN4ZCbQPAKGev9tNPQY5gv6QMPEkSyU
2LUgieCy0kjtZgC0UP8xhg2hperxvlWGyM+TfALkHT9C4zZOQ6aF5oJH00i8h2GN8nG4cTbMfuqh
NLVvsxnrHXI+jS5rnNhMKQRl5QfwiycYryArLfGUZvsBvPElzfXnSSC+pfl0pxyjvQrEgSV39iln
jZ+IXQHMGEos+BWahB8wFOsytsKClhwk/xiyRfvLa4g4auGwlk3o307hhPiTRaHqVGJfd+EPNRXL
A2nOoeHyC9WJR3TeCnLX6JJzNP6+Fylc1rjtZbFMp856n10boSnnto9UL4PgAPw8itDr1n0agYU3
zbD/ma4dc9ygOLslZS6czAh6PLAolhw1lmvcWDrzMJsdvepDbZm9LTVx8W5Y2j8j7j6NqSYjpC1f
qZrN22i9ejwHKV0f4w9EFuVoK+D0axPPqkuyHSYR8nLn8uxSnOYadeh/Vr3C6hzzIj5pjuuP6M1k
oOOm5aIcnT2RMvBNJvNw2kUr94+aA5uVeBU7DOH8C3sEjoeCZujAkubRqb03j+hnmgLdm5L2NJcO
BVPuxKZovnksVlD/lfxCHy7c8IxBuHQ/xtSNzqa7r9R83q1CTqfQJe894hKjZofl5+o6rIIY6+E1
heuXQR2aXYm0neckEoh7b5ssCemhZZca296ulI5Pl8G4iVt1PErHIoXr0RsE3iAY9MXaiqzvfSzQ
jEwWeLOmtdBR6qtHSVUERgOvmKUGjTUfOVlzTQD1ww1EAbLBcO51UZDjut8aiAnYSdiDS4Mi2rX2
Xo1tk+JHHUzSZy4L88FR5scCC/QWDzotivk2ya2ngp5zdUD07e3mAB2bE1qjHV3V/Gm1BbqS5i/S
owXzG2eAi4pIKZw7QFnDNHmIqvlpNoF9285hnku2H61xKkq8aRIFbcpGzOGIAOFiYNCpPWFQGNBw
rEE5JAm11WXOvm1x7qJpbfTq2j1Wxd//zk9TUi+Lov7LFeD4RlvAV88SOqI7PImeEF+OXZ+A46B7
4F6GKJyyJTBrAnRcdSYzLjF9puUsuiyABSoPnyLnDnkxcnWP/fXFrAc70FMmJFuVv4o3sYJSNBB9
hfpCbwqrCY07qKZjC6xyfM6PaHESVzIMFrfpDqW+OIFdKO+Q+swjJ10C1C1vItWwUr/RJ0pt9FYh
iaX8Rm6lkPkxBJ5rGOSWt6QYtcdxo2FkMnMNwdOuWLSKMB/VsCtGzJqm+IV7Q1dU6rwuWFysMZF+
qxiPGHPRVNnYQf/n70BZedE1K+zjod1QnJMH/bj2MxD135JNAXdbcLY3E9ygiE2Mfs/k++jNS8DW
aSsS2HaSm/e/9TdhnW4xahE2gnyV56+wxZ8x5mHPodLNp/mCaqGMyIks1JheZQ18SwxjvHZ/OE1j
qF0aBryy50bqSCt0bnGn2iw7uel3hcS3rXBlbtu40i84+NnQZodIb38yfDM3xA+B4MnQ7mAZEFou
N45e1lcuYs5aqcC/MiK/pW3nayxuMQWn4FSi7q2rl52VTrRNaVqEzwSPnN7GJiM4zbkqtg1HxF/s
/1R/MUGWMcMj/giEuyTG5Qbf/IstlrNtVz8RBeBz2MTmpasJeABnbgocgIlbjHtHcnJ2S1LJ1Qv6
g3mOG6luwXUJPy+bG1F0eFpt/0Jg3djbSkv/KXRGHi+0DzCAbivnw9VZqSYMC6Fm3vBLRVesPUst
F3xPnLg8sqs0JlawBiXIDS4l35ArMSU9QEq2ODMx+GHPhUh2TLvi0Li1pN2EpjoqfQokYKpczCTC
vGOcNGKFGyJN7W6qzZOgBoWFaBT2gEIErTgc+ooNsuq8xU6DWdugbJUtcjg5tAUA2D6lqkPTl5Ln
O5E356lmDiCInxGD3pN7R/ZgU4+ABBUAnH1gKwphoYgDl0fUEufLMe5IHMRUeMkpI6Q7e5Q/pdVl
sYrP1MRMTz/6dNRZIM1qI8+FFv2IYcH4eG+i2bmACcWMqbuUN8bOdrCIfKWLch+1ZDnIuvlgZTQj
7/7JBDdyaRVYQMiNS6YTf+zr/Zym3UHDCgZF46SKB62FguORLPDpDuh8J4uqbZ0Qkk7HHqMzjsEl
B7NnowHXMcp22x56YHQb3k8DpTzCDDjGW1xQEjSQoL+CIQFJvGFCf7WnRTvhdC1VPUFAY63Njgmo
WoX7v6Vl+tjVxnhrJ33PpS0Os8L3W3AUuotuOtCWZ51mcCF0cr3mrmafOFBAiQR9Xw6zDlipp4pT
YMLMklieK8AobOxqXvHjA9QIBZquoRzh2rBgrqN6awjMf92StVx7aDtRN/s6/t3DUvOc0BXL28kR
Jk6CJHpCCb3PpFhCOVM6A6a1D/vGRbJI6KjqZxS0dTwLRlZH/iDUEluegaG6Fn8cwZcTcVT1RMrk
O9cyahwWrESbghCf7yJEbdWuU07sm9hge6AmIOJ82kPjnDB2/qS0zDGYWY0/D4u7N2zadZlcaRcc
wO2pGRlDzYysW586xy/C7PlhJFQ9FEzdhta0+1EjZ6GiBgdNKWw8wqa8EcIkP5tE8U/rTGxU2Le5
xbMsS+MxNbsw09P4ba5i/ZzXZKb+/8uo09y95zU1Gwf+qcWoyYkqLw4Djx1s1kp9SZrRgqFrjqfU
sI8JzrijSNyLAswPxiFzQVlH8ZHCl+1IqPiyVMoXMN8/+BfpbrAOhhYtuyaq3yXGsU0x918pPQ5b
hEFevqM9z7dZW0mCjn7UO8YWfRHDTmv27TCoLw6bTr9cjGPU8yDFKEeu3/cME3h7DId20HBkzfM8
+g0HKIJvmkrnRuoFpYkBTaS0USXC3o70Hj1UIBxvqki2htSUk2yLZ6rltXAwSUAJh2e1pMvFzJUL
IS9Ig/NpGYvh1XVY5rNqs1mB1BPGo9KLykvrjTT4JET1xNzpx54Ze5aVx/CZ+m6z5s2sKr7SV4RR
4HNou572cyXCWWi/5O1b6n7MSbwr3ecYXYLmzh11TOiZBPAYFE37IabodXTcSw/Y2dTSXVN/SEqP
1ZG6TrWkw9Hcx1hyW/d5iiIsD1STsATxW5JUPedBh28zzcHJ3Nmc7Us5+WUJ3QpzxNR7lE5kLw0m
gEW6W3ttudKPA89eVfOeNVZ8vYAaINuD7EhsGUR5JM0AdA3U8k3rKffqB99149doOME3dvT4oCwO
Tu30qBVXGhy3AwtXpyUWWbKxkINx6kHQOlgFEKDOFRm2GkBoySfSM2ip7ZuHAtYC4MBofmwxcUs6
aKabkeF3aq5T+u0OZtDqSthWjICsPxWQVtr8objITLHLWqkPpTUT56t36MfhpC4Ihd1HYnEnzlSl
1OVzCYDZntlLCEYozHMqHBUB76ICfNl43onRg1jGF3Vjj3z3W2twgtF8UyWdihTcFJMgPzXfWdgD
sRteNFi+gxnzmW/Ka5zpTyJ+saxqDxcrsClhUr4bqHsh0YMqfdPn9xi8jxNP6KOMEQrzQsuun5nK
aM+yZU0Ibj8a/kqimricwSDQdTXhqpLbPG9wB9eYNb8d96logTUQzIkorILf5SkvDk0UcX4BdFBk
RPGzT5fdhpk3YIfxNiyuz3gf46nCe+y1ggKWZrcghxQu44U48h37w9gwcstTRscuSBqfDcQb4EDK
QeAmqN1+gJjaVXe2OSS2r9hrdznZeE5AUv0g5+abqx2Mk57nPTXEJ5rypCGlwZdgn4T0TrkB29HK
pkjGOBP6Ehamb7NGBWEhOwRpfSvN8iKXTzHtcCHSg43JXWrUFKCC2DuFdhSI70eJFuZQfmERTEUA
u2Cw3C8AGRYs6Etb+BlF60gtHq/hsXoqKLoZsAWWuP3MaO/k3ScOjoBU2S6R0Uujj/sRlBf9mwol
rbpp74CWLdqXyeq5QQ/Nl39pbZ90mjRi68JGX5ktTBLlVh8Jl9LWwSq9AV31JNgAuXHJ+W2V7Pzc
pRor0gOjis4JLLTMgPqBhpxT79ckxyY9kTILbYPzl3zHdR7GnP6BZ3DWMQ41lo3R/o5bulKoqFj2
Q/moIvLm3rM+/KPP9tfgmq2yH4sgE4x0YG8WI5o9fDXqSZkK/ERdKPhV2U8MvxByOZVSzKnASa4D
iF1UxMaUWajsFg4dF5waXasWLMI55VrKbYflfbanUlWPs4DWV1qaH+g//CgqJiNEAtbZ4TzNByN9
HYofHN+0IG5UFsJpc1PLSzNQ7kq8INHZ6qfXfAUijNzo1mdfPZd4VhRrgNR1K7pX8GEhro+rSrsn
FtWourt1s9eKmVXLpVWO3CD0e56JQPgjJOny2WzYrc8U46WUBxaa39sHt7hVcVitwqik51u8r2vw
OD9TEjLh3lQtqpn2bJKxvB5zmR8dnPBUgiHqIoPxsyWEpVsilumIxfQLGyplRZcJC0I57UZW2uOi
+ppyxv23ryq41gLzLFpf+6bTX1vsS2wOFblKje8jdLF9ZjwWFYLGQie23odZ5wXt/LOuA4fxox3E
60ACyQPsraGLOmJL7jFU8Ahj3twS6Nyx3NwOyRJa2RtZ5BbauYFmLkW7n/QxkIJJCpa62f1L2UZ4
iLKxdxUuzpwaCOGUb2keU4hXNzD1ZD4QQbtMnbMxmJx7dhYoD0jGhEHtoKDWy8D4nF+Blxwdceuo
TaVf8eK0ByU/D6Rp9fkGl4esgthonCDHLOigIVndcSgQE/XUrwfdr710J+gPAMcgUOgEEE1SlTzg
d/1oIluAvciD6h8nIN9mG6AmdHy5Disevu9+V6jOiTMO5K3VYQN1i7JMlCD2Hpt2Gh6rpH5Iwf7x
pvanFCcBNO4+vwnJkySiaA2Qp0ciJjY6pEqGEharc5EcHuScPZBm3qsMN1gQMOpTvQlNB2MrZpKt
hV8pBrJdEYSObLDehk/4dROzrYeUtKmThxIQ9DRGNCCTsMSarXO+IjDBvmHwu/SfJp9X9ESGL5vl
GhuQXQVMr+84/TkBV5pkydRgKS20HzXi/1O9tXQNVk2xMXtSIwOBX7pRSnoHskgyTjwA9dnYBkRT
nltV8gDDgKFku8TRrqCZaC3wUqvVA4N+MaPZ1xu4KJve1OCmKGCxftdsAsHwS230Bxe387Dy+bGP
TNqbSkpm0U9j/ERRpK90tNmztPTcpzIdSGv3+8c1HG7P967i3WAoL5Ak2ErxEnGBRpOAJBi6+rKO
SWkFmZlcunWrtdqsxBRKvD5Y9iage3WKC6QsQyAk1IsjvAHsynNzrSJ4igtxZEYGjn8piR0wEvMV
34y7VV/UdXVPN4O2Y5PBCG49jDzGJTf13B9Z2gpK+3DJbhW9xqUycm5lQNPxm1FAzBb6TVXeMWs5
RKFFtW/nQ1GxHwMcy/4fBew5Hq6i/Yn6H2N6Szv0uxdHqk+Y1XYJJUgeY/uQRFtRE4ZP5m9zpmkh
CTvvzxoxk3Ob1mNHlGp67uxv+lgZKdA+1MeCz2hypyY9evqJKvQnzbpX03HqUZyt8tRTl1cZK40q
KKM7FW8PLlTpOjqlbhpA/NpWSXPOI2fP0f5YUXdgqe+p/Zvapj/4kfvg9lcbQ1LleLjXJKzPyXf1
9php3DWsWOh05cflsC/a0BgQqHMfkN2xqV/04YSrMozdAlM9khmMTffHrC5aJQ4O9BW7KHaaqGAq
JZwDsg0og8689g0R1DSDCDsEMbdb7kR3OhX8pKQnpDE+Eh06R+4RX/kWBTr0SjWdMd1cSgRnouiK
m+yoQ3joTf2oIOBY8thJCjwoDTDwVkXX3swxav8pi+GzWzoV3bve/zNB+8Tom2OiYN54L/RqJ43p
4V6SpwIK6+g5Qvia9yUhXF/plWAbovozr/H+0fHsLfT8A3UWgeMiiGAB4KnuTjDQrb2q54w/723H
uQn7AQLbcOtNdA2JYU6+xTnPKfxg63YSesiFYTPQXB7CZV8GbUYYsdvVQ6fxHqsPdWbSLyp/qF/B
A20cmH+osP9jFD9Von7QWwo5PLqnqmkNlXjcISYtmlzf0Z+rvqQoT21mHLvlfbKfC/N3ijApKsB2
4N6Be6thqDrLQ1W5D5NXbaSrBHGk/JpxeyoXdqvKCx715wkphMXKr6Jg7LJKtB9MwBOCGuCEF5tg
o0ccmLL2iQgWcw7vyPlSKpQbqqRx7VQ7t4lygQhVuPKUOObnwjTGiQk+Ec91Wz3XtU7ScNpAheE8
zBGfcxehvzzpbm4Wn+Scv+Om4nQKsdPkzG86z+bjjGVxnjnvgPbDPqJkr9wVW91tzzV+KMPuHpYk
RvwssHWjJETa1nP+72V6imjxm9v6CRQutlADdwFmPZ2W9yk5u+ZybO1uTyLTss6dlRxqOR+I/QwG
EYhF4d4/M6js51oLFYiFMOhpuy3CFrrq3FhnOKZBXHIgjNz4O83Um4NSwIrqAHx035nvg3f1krVC
l44Hpv2aI4bXKLwDWeGMrrUrqKYT/EkrDz1qp6XXhgMLyrb3KHBet9M9gDvlZ1mNUhmasWAxd9Ia
SkfpHbbmcKFSqNFRhdeDhdKzb69fbbf2sxoNSKOPjFq3gWb0sBgNSJzfCinoxqTYpKqeQJ0GKsNf
aZKw5HJXoRrZI+gy/SjNg1p7+D35WbI8DZ05dC2YSApF9SCuDOc5G8fnCCjQOm+q0F97v1Zt5HIo
JyamNdTkFQQqDqae3BDyOQRSb1jdRsfYWdRUDhirh+I9W3/U4Q7OjLUy5eGyBfbWxL4lXgyVeEXn
MOXat0U8ro4QbfyyHeNkrbvF+HM2mD6F3DbOg7WQ1Z7JquFzfq/KjGf57LsoeKmNCYRxqb80RG2j
zD7SjQ0L+LAM1wLMY27fxxlSLat9T3lrYGUQr9nx+FlqCgOotHe7t55FlEmSrwfWRNSgasoDknsQ
qRZ9n2zQeQ7PymVRxqdJVo9pHjFngEJfqp0JLjdp+7B2pp2IyUyhYqfRZ0eMxCmpO9Zxzzt818A3
fjsowBBythNY775Nj7IHHTXtl7TbacR/3PQDYOU5Rt/rl4OYWCua975/7LqHFf8CYVgx745xXRiQ
cC3QRt/TM6ImdpBJyHExSSAW/a2q3OwaxrobVBETMECmfAW20sGt48JWs+XVM/HfCCxZBVhjFZeu
atYgiTDQZY4b8oQOJKcJjnEVJ+kmGvx5JcWxy0v5bLp2KGdtk3APNDwbEIN2uh5vp+y11qx9bGDG
T17+L+TUIIw8MKn73T6z30Zt78bVxRmAspLad885RxWveSDCOokv3qPZmi0g8Ui2M8aH2vKU4/c5
4NaJxb+O1imVswafloDnr6pIgl0gQJnVNYRoIYM431XdT4nfeaREUKP8qG8esN/SKbTuUHG1TSAR
NkCLNwXUBIxZU3ZkYgw8BFlR31LaZyoAk9G8tSRNRRbVoF1319SQdSVU+iOxllPLm6xPyx1HHKB0
PluYdw78+JU16i7EDkLpwY7O6Zp7VacrFgOgEe6Rk1dqRdApiGQ35bY3P2zEYVW5aiQWZFxzJPTu
bHZZCWs11qyToain0dE55HFOXR5j7WhAnFLZ5KQIK8iEuyG5s3gzN10f9GCN9UTZOnwy3Gssmqtd
F4UTNOAYcOU8PDIm6C3dl9Fhpvg7VWe/a/JnPb4Dicg7ti3XGkxEZH+S3cAmCOmCkk8hcYA8ijo+
2WygWPX4VXvqXaKHpOqpdGxTshBvkTEwrDu+afW7cj3ImIB8412H/bUcyi8QsZ/SPNlMdEUVhTrJ
H6c1wymG7I302dTO18KoN1ZV6LGHdWooYugs9bEmOdWgpcHeGey7B1WN6y2hH7UYuVHminf31VH/
Ggq1lBJQ6AEPTFVqu97jmMQz17Uf4/4pL0liN4jLzo4dZFb+sxVgKD958ll7h6mrb8BUthGCf7cg
UE2oPOI2ajz0g8b9ijX1AFxoUwL1LHqyFtua5hlF+BoN8FPm+ohTIJeosToPQ+ikZ43j5AhWkDJh
HK/A4NhnQllJ7DBhScBqameN3XbpNRDz474VLhhX76tI5+dFH3aCzF2TR+KSV+PZVDiD2VZ3roF4
+pM5AlES6pPR/VrjmO0gA1BbDjfKmGQbeKo27sYG8oY3Wf0V1MKGrf2wy1eZxTqmQCUoTPBecssU
4GdZF0PTQ5yJ8vhgNVM4DnzB9mzQ/eMmYBV78hLCyNRts0aySifJz/CsUPevo9fjU0yMfC9jk/Lj
Nj20RKJTDBjBnJXVJs1dM+wT/Ul2/XTDd1kF+LliNEjYVpkZ80TFw4mRZ8LHsfGqWg36svyFqzDy
LC+/0rZGGTKQWAw2aBnb2wi7wi1us6trZNd4lOZeEyh05eiiRxp4dKZtAwM0FBhWDwvrJrM03K3n
zW8FH/CCbPfar36CstuWuZJSYFTjCEW7I50/HFuv/RE1Np6U1LUZz8kFAtZrNRFeHNxWnJQM0Ri2
68G0+52zMPY5Req+ZKiUe2FmoIDqfmvbzAzeYATEym+SdqUQnAyZ9XGkyY4rx6ILPhi8N/YNj2MF
1EfV1Bfk/FcKJ7BC0QYBWUtQ14tG9azZjON83fXiEmaQeN8qZ/hu2gn1LWrg5DsvTAmCUl5v1yCB
Bmk6an7TR3LvYKMx1XGvD6m4rWmGplBJYUBWh4tgP/Igf8wlLc5pDTxYqDwTab/80zClX4HGG3YE
G59nfwQsYnCW+coiX8sW0LGT/If/WxzxLya0CxliLyUBLa3QjAck7m8KZx8G22l+ChDOELYOltDK
w1hwthmzhH2SlQQz7/D6twaoG04eg205Z3cXmNekGfqmjz46C2DRfm75qboJlZu2WfoWoji0QcZv
+u2cJv80R2ExtRCn1ZOlCSBSeJPyT4tIPVR8UlC52AH08ughv9YQEs1bZkFNXpSK6TWD4NMJKpyF
Xvl2Gmfbr8Tg8DKZjOfOCOCVhpPFru9ljud2AWvxU+e9F2qj8g+rN/Mp25qNE0XvzZTxToI7A3Dd
fletmRckQS4eDQ+2FfPQMVLkGMxkk65OfrOw3ejz/l+SeOvBZ+S1IuegUXVly4qH/c+c7nJX4Ts0
Ri4hBZTk8uTiZVuvi3b0zHAxAdSVmtfuOzt6mRRYXFZcHN3EPqWxAqoaWUKz0lc84c7RJNMrUpbL
S5v+OPq7Jjny+xUvIaW7aLMt98ZS6JsZG9WInxMsNVDM/zg6j+XGkSyKfhEi4M2WIEHQO1Fug5Ap
wXsk3Nf3QS/GxET1lEQCmc/ce26T7vSSEXSwVMQjYC7NMF90Z8jPk2Kdsqrdq07K6Ycft6wU5oZQ
yMlzR5UDChGhbpcKL6mUJdiae3OMTIWRQ9qvzALjH0qEoYu+wIFzYI1DeVS79x6CeKAN35lW+3bM
zVerITe7dEB7utLSZjczVCQBzROzdpLqeqsBE9GMbE9aGBphCGsmEljtohHYmza3PG3XWO/2Zfzs
EnuvqGKTInoN+8xrLA1+xXdjapAmFURNyUZBtgU7wFIl/tp/BsDZRq32doGtlNaNoGn4Mm5Ugijk
gvaxHW2o1z2dgW8SPhjd4JKevIp7rSaV1sERbZRPjCMeAnJQuATMsBaX5OJuxPcydr7pj3MwJaZM
EPn8Peo/pD8wRf0slukFD5aTDPhqtik67bnCvvBl2RelQbrq7El4YClB0F8h3swo3UKSwtdTr63+
LZwnX21BJgc/TNNe0qD069g6NArBIZupqV2MRF7ckqBXs9mCCZqm+K9M7RBH8tZpU68nJMB0rmbX
bVX1Wc9/qfo1ovccwFJVNJEB8+OAgbVSTy6G57PykVdUD2fJsTea8qpjmiHrjsoxWRXMWSr7tZUp
ysSp2RqYILWtLL5S5i7QGBmDs29NiWVIexc2yHVmyKBFdBYgB5NmE3H4zZj/Ze0PNARydG6nESkX
/UVM4xc36I7Tdq/oL2kECAc51cDHje0Oh59z7xnbpCnbQUTiohhX0Db3WrJS7U8r35I3bBqbzHHj
4KY1r6NNoho59wt2+7ew510FSYwsG5qV5Ehs40qicYvzTUjVUEBvtOPxminHWVxAsrhhRRbbULuT
BqRe3FTduA7a03bWsf3y/9TX8mFlMIthxdxQbC56CluYrhPce3wqRqqh6EBMOo2nNJ/XcRi4lvmw
y7Oa14gi5r3eQb1JixNB8ugs4L/wRI3aQ/gFI8Y0qoFDIbzTEE4X6q5G3EFrlgUDNjR2cLwGcnKi
0ablAQzPe8kQBQ0ZeUNRzJCD5PVI2s0O6htkYLpm8bQjP5d2wDwuUzn72GPYPOXrVKc1ocTPfxL9
jWgRekEwZx38E88cHCQSG14mQeZ5n34m6JQy7Q23/FajxWgRKa8aiUg19NrODGSU+WLfbUu2F/OE
r9NgzEoZkNPcKMdRlCuK7E2oH8XERMNW7nNqe84g/lU08QVipgxnwF7A7O2ZJ0HhdEd2zSkCyfHQ
5h8wFmYS5Rt7j+QCU92i0EMG7zKbwiTiliWCOuifjmD47ekZjs7qC1jNMjoSd0VcStSeQwechHiX
AYVXUq1tFnd5dkL1ZBv4C8jxxFyml/4cXKOYtIeEB5l88ZbcUyjjNbPKhQdFNtwtNsmIwIVFpMCK
TysOt9TQ1nhSJKYu8+PMfuBe1m9WdVeRWQKhJMvzowHv1WjYnxCY2QEi6p1Eujvgeza/rwmbOkBV
G1bVEIN/Ew7QsYUgHfNGIXaVvyQqvEx0XJSfEnqnLuPiRL459jjzWWY4KNlL5WwqX3X2mfOKyMEW
mZGrqsSOt4pbA/kggUUa+NlPIvuoFcNzqF/GEqQIQ6FERdVVA53JqLjsHznE68JMQk6jDevbVZA1
0Ih5nYwlHV4jw30JsVAeqS3z5ZR0Ic2hjtrLPOm0A86pS6xzR780y+FRzx9w/zzuGebOIIxi/HKV
jL712av9r1LXV2DBUZvuY2t8aTJlm8B2ortYNV3w3ieFa6Tj2ayi316N3qxkSZthvsOHODiUVJGG
nmiyxN8IjjjOSSwCSxIcrBEQb0Bu46rUlJU5tmuyg24BBlt5vvatthGF/gnZ/NYtVEwquuhshbZn
KRsW53db4KALHLdoVUQquO2Slcl8vq/H4+Qk1DpD8f+qqG8k/Ehcg3ZFbYqPIOueAnEjoJe3FGGO
on71Svndw0XOuuxc5HSI3Kl5KBbGPPuleB9pn6ryZlbh1fxSuluD+SxofzPpEGjRt97K+1aNsRzb
H4M0euq8HJXpRzIS9sMnwwH+0QqGTdS0Fk/zYvNlHdIDlQ/yBvFbei1wcbO/Zejf0ND0kY1NqNyH
cbwWIYIdh2F6VTk8wuYudPStAPbpyNWubtjI6Mui5ENWMhTG09uQpS+iLe/SYPkyb12hfbXQKAxV
0LHYh3n8UgSoHg1qVDnsYrjbBXgC056pWFbyqvwdjq0Jp9fNNmrviiBHeFutFItAScDscwTKuro3
2PPUBgW/iC65E/FPdLsqAhVVH6TFO4f3Vk3GFzR5e6cSbn18GXR6R5ocuZeupjLjl9PcSt7wEUgW
sWGXnIUhOy0MF4eyMl6CiR3R9E1hqNAfrzuQQzZDdfhyrMD1mdKcDavdnBupJyqJJOigW/EMwZ2L
FjJjhXKIf+mc5yZ6eIXbXsbdEur/UBEUWOlR4CnzJXJcLdiE9UlL9nL7kTn2TY63znRHAk49GyuH
uTHh6Sp+Aoy/PEZoCSKO2bn8ufK+eVP0JHeIQNToIExrK+V/XaH4y0vRx29R9TBw7BRArcJc47i/
IFSFb2FMG8BGBhTFU55fmtpjAYKMzVJ8K4X8vMY8btZ4neBECu5OkvQ6GavNGjYvViKLi4Qg8Ri1
FA8RNBU6w7UGgOaWvHJ441iXgKxjhTGYXaKA5BZzLXlL5VqgFiar4MFi2DzyCDTGSnpVf53aA26w
IQhCFq5KnZc+HESgq/iI4ISNtLpDDtH8JZr6zFQD0BZDfxXuiIMR3gZLIhT2ytU1MQvf5LazGkB5
Tc6SsrVuXa67PxmbwMiWd6rCN4PpdoNvXa53dkSkNVl3WYmZSgwMQbnrRbbLU+SUkF4NJVwrjEoc
Fj/cKAwKhson3i/r4nWMH93n81BOtApoQsdninp+jZo0a9wgWOVX7a/4mtDjX0rUmABGpH28m3bt
y/jEcDqna5tSuFrXH0wFSAjHr/gRvpcvvG6L4vjq7Oor6N0VlpYJk+IdOTGebD17CdEtEMSu8z1e
MjgDfY6EqJ9IfcuYneBZYptILTktAcrKdxyUjM6t/k/q19rnwPK2Xs+us0coIF70o8ItRIqsQtCZ
6/yj4XAgtCMxZfLBcgQIyW9+RVKHeY7Gr5DeYJ+z2lWmjV6fzEeJEcbe8rV16X6suFlXzabCIoqz
HHXAfBqRA09A21fF3/QOlQCdMr4LylBycwHzEqGbL84Vn7kv2uFwhRu3sG3Ebzy7FEEragWee360
fiaYhx+QHwXPuZi9mhVhtiejrsv4mVAdYrzzgmotlQ88NcgD8HAO4TGTN47i05Juhn6vhwfJPuTR
gduvmnYUxWHH3NiXqgMqIXQwAr7RvoRWxxcIGZ5r8730uhMmCTVYtdYvJl+SYJkc9ZcSyhjx2XBN
qcP5evN1PZ8V1unhqba+G5vJ6XgwBTyidQ0PZ4faVTHOk/ZkqxxmL3L70CrPqJ8NdxfNaPioPkvd
N+yjMC5puQvTCznQLsnQqxBmjrgELbfH6WmEvAlvcuLlht+hCgCMQdUW8IuaD8F/K9W7NJ5yaPUm
MmDlJ8g86a/qPFUGxrdpw1V05yRCIM2YDQMfxWDsolhHxca2Jf1RUCoCAbI3T5QFrf6kGeiYTFsn
Cj8UJ63BgbU1oCpv2R7Y+UlHj48HGVrTktYMCs7l/OZaJkKXJ424tDTzcG/XS8i2p8dPJdgkqY+m
U++2dUYu9w6qzVC/cFDweAcYInjOSApiccHELPwGkx1EKHh47ElT8QrtxRZul+wsZTs9htyd5sPw
pjKSj1CmnA1pM+gkNvUIsdfOZ8pZi9cAD5r2wiNSVAe+3bbjHz4F/bYp4Viy7OKk9c3qNPO6hMHJ
QEG9zZsdDzEqNMbht+wtQp2Q7Jpm+ZU0EhDJij8Utmtsa4NTNfoy5JM5Hqzy0La+LO1tIlGzPae6
YrvkwfNDLtrGZS5RkMYyPfiF5Ig27jyTm5UD2de3REbPlquUXBbVbbbWdoU7a21OmF62KvFA6a4o
/zJtr6l7MDsBFNP5UncbHWTJHx8F3yH3ZL2xU3c01pp5htvC19PtxjPa3wpFUrTVHSozcLDRlhli
oV4G9TqeXRmsQbOm/WKNKxVbZd5UzS+TbAuCXLdrQsCQmwQUBqdQwipg02P0Ril3ouRkIRtg6y9c
je+LzUH7RuBHQhkKAgWxXsk20q36R0s54/xSDuotazdW2mtguU69kqmGUpxRq/qC8TC8ZPCx+xP2
LRbePAHBT/85k/+RQsFyScwSxapCpadCSmNxgUAXV5y7MI50WJ7MVfY9QnXC1BQP1FtDO4SYwSiI
8MKGfUkf+KrU9sA/FyC2pKBfNSbzlDXqG/NN+ou5UeYdqAgK+E3XA2TZZtyI5YO3hl+dXJp+y1y/
gBua8Q2+VpqXfC4Yv3cNkpyzR64nU6V0Lnq7nP8C/TJZEQfL1wx4kE+XnJsGLywbK5QKL91g7jpG
eBx2pHwZNeqmxzjSF8q03UyFAOirt0VQ0kt3i0AI9EP4WGALbK3eV5tTjegI85GMgvlZqFtWbrHY
25zBvCAZnAJiN0muXDfKaWKUFstLCPtKnx46y0xjMzKS1zHd+Em5bVqOjzXgg/Q6rD80usJVGh5C
Pqz3fPQ4iNVgl4frDInheAVzxjallsEB3Ga2Mmytmj3zRKd2mQ8QX+qoW9OErw3lIOLtPhI0y3s4
IcMd19a8qXMcYgwmVsNx8WzNGwXgLnFOpQydlRPbwzuXRbeIFgIgDhKbtYpiqt/GH6PjTs5piKnw
fKScASmd+hqlSie7WoX7cx1aPkieCvwIARapp4pV+MJ8rf5RiK578o5RwPHJglCsbU7StdYctejS
8uAw2M7vzlcxuaJCIoNb7kKmVLqcB67ZMOIn3c5HrSYlfoQs3jl3IJcxBFYuSLE6/CLK0SToTN1X
ss+vVkabVN+UsAjY5f8blDU/3wQDjlXNZ4hM8iE1Z/1qYB8Dh8KikphJg7t93XylMauJHS0UYlZc
PPo70TPUS9yZ4II6/b0of+R63Td3omZ6/kizGX5bMm+oTza8TrwWfG3tjoeHKJLsKzrPyM/YRJD1
1y6nLVwTeTikfNXzFVrEpDOEIoVwJY5S+jD5NYXLYoV1XNns0mDPIsOkh+DRD+yL7uyByjO37Ta5
5XNQGwQXSG8M7Mcc5a2XsMEntB2/7Ipd3XjmNBgZughs3XfggixBsXYdVSQD3d6ALCUFb5PlI8TT
J6/V/s2kFcRYui/9H7486AE/ZbO2u+3kfNnWrgXNrkN4aPyWHPpgeGjFIeqOjLESouUhu+RIy/wU
QUFjPZi8aU+Oi+HCzZzj+4j98qK9lsZPbn1PjT/gCG4rRtz8nwrQX8g/gLhARLV3JYouC+2918DG
aXwz2Nf2tmfBTa2OUmM+Ycdk6TlwLeSZqyMfx76xUhlnbHiHuGKxl7XQGLAzoQufV/QCJe8KChhj
qRLV+YAfiyMNfWoNfIUjEusr9bHqpu+U1OJSna3bgoHcme/aviNWKRncbEYYCaPhLlk88BtIYHRQ
1CUWAK9raFN/oP9bZ/KFAlX0zH+whK+YFRfVP4qS2PrBWsGtw5sv5WuyzlJnl1aXuQV9S8PgWSaZ
U2BVNgM7xOAL660ryOS4EHXB9pzrK2XQTsa4x71NRY+4sXMeafKEARW56jskOHNgKngA79Fw3ykn
7AohA5N+3WRro9g3iBeK4aiTpYGQgzi1oTtV0UUZ71KC7rfiXCdGBNeoRY2kHhM0KS8zMvgZZm9o
eTxm1FUlLSQQ5nI8YO0hxpb3guOOl6468/hZA52lDzoMQA06MbhX27A5RTIZlQtPgofOevJk7cux
YBUATWopX3msomJLQUsFEF9Npv/vurPq9+mR5EgODv6dcQulDC+5qrFKew7DniwNFjI7E7Mgzm1r
oy3rQ+bLroaHJ4TCRN4up88RpihQHyXdlCwE4h9HrMELkIoU/o5nbof6OuePaYA5K1+lirgEZDVw
aGluWTHL0iomk6kJxl3kyLuwivdiFn4InXasCFWmOUUbiMQW3Ui9MVmrmp18X9I8JuMfl/aQDEgV
CIUR76SEU5VZxIW/xDYarOEiDcjwsp3O2IUpiab47jLRBtNJKxmfoK0soDQGWxIjUTLwGIchJxzJ
3eWZK+V6NesSsuqXtiIew8AR7BRr2SK0W0KjTYcg+iuMz3V9nerLNAr6jFNRfhNIw/GOzi66NZzs
ZfGpNfOmmL4y7NtoPYvPlpN3In8qIeVBUmzULwhklE+j7cBZV55d8jn3ykZGXjDsDIZiFaiEVCR8
9Rl1Buw17EepxbHCy1KfZ05/vX/vrA4ykb5riY8yanZZg3Iaswk7C8IN4xYSC5jMTJo0XI+NcbUz
qEE8CNbIzDmzVoMgwHA+Zkx8WPE2PZNsCSB66AkdBdxary+xYJf1y4fcpZzl8zNWf4qG1ImQcOv6
S4fg0lapm/cDsy9ofNRxfHcts8/w2spvmooV6/tZZFfdAFbAgvGn1U9M7IP+s6+MVecw2ruOwKay
+l3WPsnGQu9+n6NXRB8egYj3DNUxxEnTH/u3TK8Zd4YGMJAlJlyn3YmoUEVH+NhEloJRzsZO1CRI
GTYRCvpwF8poblm4NQqOH1t3qPfx0veR8EKdxkBNOJ0Vu/BDh42LNLY5u6+hIN9spA60ORM7gZRl
xM0uO2spHTlmsPWtgpqkenYtm7pmc9cwoGX3+NcW7Ia6XvWtnFPJnMFcUXugcksltlNwPrQaUkDN
irJ2Q6WhjAtsxmKo3wnknqWE6yqQaMYnlqMEaLupsY3MLN1LEFFZ/VfH0eTRC4+xLV5jqC6hYwSo
QIxbMOFXMIIHCRchQmCJ7bwJZ61G3W06Nvoq1Xpr/2fw3CckSdK/QNdOpZn6gc13EMoDJkdaiLh9
K5FSlCJnJWsrsLSUq150GA21TTAy3urMfpPH1dPgVCI+CR/zTpT6B663nm6o9wzN2WVTc66E/tNI
4Y0k2I1jBlulY2AQz3Q/i8FqnrRoAwgFq8dr2eFGD8ruINvhS66kiavfKbT1GgruLJHD21oMxibZ
uQon/zNb67sn0zQpNK+fsgNm7J1Sd/+6wMBMThtRsfoqCssdpgh7gkqrqe7bLPmo5FBj9bKECpbH
oNdQ2VQ2Qb7jUVUgCTS/I2emUZUzSqEU6qTq/Na59J1UDO5LUrzQb+DvcboSXFeI2sU2Cfsru31A
di37hSWm7T5a09HAsbvOTsWY3uVgSFiAJwcwG3g+W4qGjoQBtWLgBzJd93pL8oQEPEwxdJN5KwMb
gqDRxi+10MjpnGmiASKFP7yOFo33tkmbQwo5raB2xWvPGhK/7hqJo4z+fCLOTCflqu9HIEF8jor6
IuvRLSutt3SEIijwEYB8OIg8v2uyOCzqYIrk2lZIUE9CLO7NwZFZR9SKP4bRL5p0WOUAAhkRQlhr
iLzBWXNkA3gmmwSzNYcLWFHSkW2t30XDyWDIVhNDZQR8+qVl8vTnB6kwz6oj/pkN778lvY/BvZ6W
Ore7qglY8ZBRP5zz2Uj2pNTvMxvp9ij4/bKNwRi0SMy/sTEOHZxfyRpuLRTnlT1yqhT9QSFxI0VO
nPLlCVa3BaPdeb5ULIcSRdu2jfUNUBALC4E1kLpQOJUpdhrG+mmQfQsreEs5dVcRAi5+RA+K6wvg
/JMyS7w3ZrGDCMD+sNxrbegZSryrHFJaIpC0DAbDuyGQsYo/Rp6nQB9PYrIf+Ei1rrsBTifrQgLx
FtBbqvT4PEb+RqOho/TwbbabMvBbjTGzlq1pP2bnAs32YSuMrxt923Rcsct0LCbfoGLO2N1Fta9L
tppWfmoiY5v2h2bq/TRvL5qGk9JwnrESnOrkXVtQkMvaX0NtjPkr72I/1l4aDRt2x4Qip13rGZQl
xxTZpA0tbqIYMwkkX0JuE/RngsRHsqJKyplbn+fMHDMUQu9j8p0On3PSwxs/FtoP3E04UfOqZeUL
5ckfOoKSZuZabAjxaaFILVin56OxqShA4hbRKJV4j11KrUbCiWz8JYGbYEirF1kCV4pef1Vox1o+
FyWW1tUY4Vliu5OxZgSERkwmOq2E+fjcmq6QEzeQClee9gppbvGvFX40LbYnOmUOM09CagZ1kK1M
C8gEebVSuoJjNkzLzTi8N/anZn+CPiNqfGNHjyr9IPSAUc9An4Uis8+PbRsjNNTXrQiPTcwB02W7
DLx22F3UJdZSB04UtNskN7wCBFkpmFXKJJk1JsRYyAAkOyi9wyqYlDaCWwlF81Qo1jrQHl6AroKD
Mv3A5FoZz1Z051ILvdj4LArUyK3D6PcPDCaZO9EWruGGqBM0nNpGDSpeNYTsoLFGAEHtdKzGd9l2
TkrGcjlzcQ4fkznYp9q8V8eeWBRB2ltBV8dOTt3rQ/ClAJdmBXEsu5ndaUFc2IRuQwYxJ43sKQGZ
RwFxysqRdco2IUY2xEs4CBbxw8AYCayh0Ix3nVoMIwGJLPrYPGROYHbD6yGccFCAHSisDU0kgxYQ
KG7otK5KvVviD3STjOmqIa9r/mkiv6p8OveBDibHuqos2rsOa/bAGGRo6TUEMvRA7Dg1r4iQ/DCN
tlVRsJGgkwU1ddUZbsY2/+/MlqdivMb12QAwt3JieRsK7B+BfG4I0+aMvqozOZSGdKhZfxi5/a9G
EiTN9p0CJMC4L6sWkC+waycc0QT1lT6C46wK/iRzeCOM6KDM6sOM5j0W1KOF0pK4E6jupLRIAOAt
5VrAIFVLyML26Ifydxudgjr0hkA6F1un5xYufYilN3XMz06ubdO5ucwmI212No7i3Ke4gX8K77s3
jxFm/3EE0gPJ81lgXAmR5sTIlDWSbgCr7Sxo2gVN7+hg9i+P2pyCfinOYmjQID+cGapEN3xj9WOK
ofDZYm3AUZh20U4bbObKv4Kprjl47IfPatTtpEJfG0H5J3fIhuPwZeoyj6r0Qo/X0Yl0Ejp95nSm
JT81UwHvovv8nQyk5D+5tc9TPLldrQFRk30DQIkBai1p1bdmqN6FaM/GUB/IwyQk+H1M0TCr6hHa
JYHqA1ekeDENizgrkFkRymrkX83cv7MoojTfmta9jTQ/HiXSJ9LTzAYasg8YOuuRs5ys++DeMJc1
clRLFu5jp3qv+o+un05zWj+Kfn6X1fgkSGPCfw9rM/0R47Uj4TQcXyXauKRmioSXHxxzflJnnqDk
kfDhjiFVeh6vrai6wzNjjRP27I/aI9wrILrkyXfpJgNC1io33lcPNdRJ4HbIeA2NSPuxx4CRYwUv
Jv6Wu3ZVx60XhvGtUx1yaUl6NMzhkiFeZ41MMzRgeyNP+KkSxYBS8DxK2aObnddCDh8GY3CFQR20
n12uWH+ywENqpVRVBRBhRkjQuSssyjLEIOeRC+1FBa0ESxiKRnduSxb9CVmI7OXLzASSH596ZMV5
IH6smEcejuuaFY9FP8HfugyFAA0Y431chMzzA9ryfWisV6eJ3xq79qpQ+21alDlJWb5HSAYIJ/fG
pjlBuCSf2HTOhtNcJ0N1Y3bwcoW2ypoP9bJEsLjDg+YDEYQsW75hKB9RZ19owjjR7WNTlkdLX3QW
TYgJr7vYutdhSc4z01kZAn8NYpJdxPqCMK8Ud0FXtq/QZV+5vLYZhg19fMKAequIpStF9pSO49Cc
7Tp9tpXi5+XAU4qarFF+qsyNotFPSx0xSNc+quAeBOKXAglFY7/Rl6+bFHXM0yPatvKBsul70k+I
Eq9DWe8NJX1X+ZDAtCIk3NZLxwadyg/m4JBOPGyT/As+1pfCGH3/eSB1pAbslPbs0JL4oC4pEQZK
2apXaAuiR50p51IobjqI7dCM56jt/k2iuOiZ5BVm/b+UEukY89GwY/acjRppSmszoP1vrC8ILldt
mS04hFEb44ditZdCKU76hHgTjt80oVwvP4iau6ggHbw5xTtl50fqilDV3sy5IvbKZmYp9Vu7XKqO
4FCG4ggfCQ5E5nbOkXRFr2SyOUgcQBAZwkzxG5QvDfvUKk4XGxFv3mJvSj/zBC6Q+ldi94PCAw/r
V/ReKx0Gqoi2egM3DzTyNc2Y1OCKC5FitAgGeGWV7JvwBcK6IUBsO27BhbWcgyGnAVwNVes12Gtk
xqk5KoY2ZkNlv9ZMpiTsdJPWY7WBYQKzxMzW4YJv6aA0tn8Ew1IqfNkjM1iKsCnowYPBPOhQQhig
LSsImtgdmUtIQFzSaSRfDBmZHPkDiKWI8L4RgzneGr+CGakq6BFInEbxkyJZ4Iezww+oguTLTts8
qUgyCn3R/1bNtB6YlleAyDr0Wb1D7HzNNpBtk+bY7jxlEPRJhtSv6SVIqBqH5gDWYze0IT1ZANut
xmLCutkq0LfpmxlxTI2CTkHwYJEHl5bWTipvAitW2j/H8iJB5WkSgLbSp8VUr0Efa7QGyii8pEtI
yIhle+q2CdfLhPO30xGDs1ZGYhZoYIhhCGCb7EcZeSqh8EtuKYQrO8ZrRoMoF696a7kSy7Fa7dZk
VbANHFFy2hszDC9J0vtSzQht6PaUvZvgLNB6phwryxsQwEJu4aTKGCm5Rtazmf9q4ZM5FdK8DdX5
OLH/Zq6bVDerf1TVuCcfxOsanzOOvooPoWfKuEgUCRZosPgn5NpWLeNhtduYNaIyuBExew0Llqfy
b8KdOxNyxZGoGzfkEppjsi8xthU7HAxkDWUu/zGIV63exap5DPV+j65b/cDZ5unl7/LXDMu4FFtJ
g4A/v4wwgVQwiAEDXAK4VxFzqAJZDrzD5ocrcTW0R/SNqxxbc/M9IXiSQ4bHxo8oKPT6jA3ILch5
QN5S54FaY65OoA8gPI67Be2qpvve/Gmlaye2/EkteUL+d/o3vfDV/h92kVr5xh+bxh8CG1yaXMjL
VVtAX3fgTJyJXlmRU8cNl7fxibCyU4SpAjtns3NCVpG1OKf2+ATghIylOjE8ZroYWsqBvGRUO0gU
7rLU+mDNqWG/2vK3RZyU7y3mYoZ4s8Vltuf/y+4s++Id10X+PiGhVfR7HfcA1x0kXxauhI0lXHO+
mLySDjpPE/kBE0iK6QEBRRFPaxnJfjO9teyfqBVYFj3Lhead/YFOZyn0rIBEIawlVZbZOL0qkmUI
CpBMKW4UZqFG7QNMYfyqIMrWzvDvUjhp6qKIEs5aICXD3Ymo0u8zlLLVq4PBLjbeJVT72J5Zv0Os
4Spp0CSl8zHCYTLj5BcQ3Fos122kgMbgocETANeFP2qsw8j2lgOFmNWNhs6jloetjbiE+aqANKDJ
lyhwmI6y9eNAixo85YPl04aTRdTQjx4DRIr9EOx70OyCCXaJxW+GpiCA+xgoQqVootxCaa4e6Xx0
2dy1NQMExt0tIDx7HF2ZSZNAgzeXbH1CqJY17itknpPqZzBhTNQ5On9fQYBWyb5jqNO9DQvNFgAv
sMOGTEZBZbllhBkHU3IgvdbIQkeW1DcT5ms80UDiouV8ZAwGqC31ZpmlKKJcBQGFw10dMSZEbouc
04siYAoxY0FMEUR7lfAMJjBZPa4UM0GXmwKWq1gPhE89xf8bQEFvYyZtjh+3TA1Sv22JjBqIOIlR
EAzKx2RnJ26MDU3jtsBYEuiFpx4YoLEmoxnxKpYxczivAb0TI1zBx9XPErm1MCs0fDfTBK0PUM0Q
pbss1bYVv0JqsBtDvMSldSMF9ERKV80WIoigk2XDetGUxlVygNbkGc7yvy0ETzhalbYdsE05g35Y
HLukX+87BTNiSJRFmZMbMkBBkcnOQh6LpBgmJjG17NrgSWJq2cwgpxW/QOMqlH5NzvlaR9uAPsIn
PAWvdb3iDxmTvOmiGsaotKad3IIPvUMG8aIOfRE3fTTEO1jZy6o3sV5b8S9L2Rn0N2uRAnOG6uZn
y4yZN7/MXlosXU2+4J9d5n+I+qe1nuN/j/8EmMyhFp4k/6tTui/rZWJsBBjQK34aGDm8ZB1pBkbx
0dc3UIb/O49Qx5iALmWdPpxalBhy5PnYZOA743+RCnax7wnDOnTSXfsp0WNF80so3eQZsS83MIKl
w4RhKExvhf2adldD+g0DIKZIYAyLfLJXkfPngI9I7Mo7dnszblP1lrevcXwbone1+UdkeNZ8WN17
pb3ODGw11q6NRJRS/AYK0pY/SnryHk3VyEolR/49iKshTkq8HamnnPh7QqMNvFG38HBs5fESBlew
4xjIVzF6aBO1oboC9D48EFZp2VUWj1l9z5J/pg41PIedB6P0Juj8xpcoIl3WI6l4Up4KYbIDbBIL
6WkF+UFhY9vb/2ja9NwP8xIrXOc6CU8Qwti4/9eFe045XycRjzg2buH3RMl/Dar9HAdwx9LIhvdh
9S9xD0Vmqj1tUhEAAMDL8m1ALsfEvmFCWJDPXHlYwyJQMFaKeUSrTs51JNfFkAD6OBCleZTC0kRE
nFKCDe5TDhoXC6EnO6xsUzaJTDropAVfg8OIUU1v+vy9KIQBhoNx4L1SjVUTv/bTe98CtIPJktPN
WVg4i55Jd/aS2zSyl5lZmPLEMGdLB6f0zHpTD3+x+clAuW9Z1C71ncX0xkbYi2gGZDZSTNTliA5n
UaE7FW5eUn30BtJXY72YrZP0PIMuGtQNgEh79lKZeTvFSU4IEVdGQKTqcAKqyQ9zLMKXsfrmypXM
NxLceNQ/sxAIxF2Jf2ftIaOI1/t/hgYZXn/wdWrzS97e+vKvmiCKX2x7l9nrlvFL8Bz70EsNzMRc
va3PL5JNN9EcwyU+NXLAzADqZ1YhvZes0Fr5JYley02YPOzuK0ccA6BowLzZDSlIKKqLvWXpfFGn
yvQr5dVgcd+Vt4KaJKMEdcRbST0QaW4pTWhXvm2W2CZSbAKMVqZx43Uc2itRn+goQOIkjxQYySy/
liWlNgom3D/hgJrbuZbD56Cwx84PTnMxytuMos0O4X8wC29zSk6VLS4OBbAhYblIGXlLrqnJqrpG
aGN+GIjDS6cnlxaZpPFNJL0LLKLj3c0y5pHRi91+8QNhDDeD90LaOvnXfxydx3LjSBZFvygjgIRL
bEVPUSIlURJVG4QsvEfCfX0f9KJmume6SyySyHzm3nNrVGiN9T76PzEoipKVSBR/M5Fad8nF7h6b
pXssT1pftPcU2gffeoySC/+ZRtuwPKb2GW3+KBDgCEDhyAptunQM13x50MR7iy3KrljsUTUmSD2T
8YARiBnfvGmN6WDr4Kw0rWg37BO0pt6Aa7IUj4vJb24Po5e/Ln8rdHo/RzU7btSTdKL06vshajh1
pwcgDEDSyZ6InoeKh3TG8gppyUymk4zVUSZoM2z3OKancCR2bvrnSnNXg4QgGGurB1ot0yJm1CQ5
0TyBeAb+ZxBOYIIBA9MCUN0xQSim9k4Fmk0x3U6pkGcmF6j5j4DCv0M0oEHEpNvrnuPYfGLX82ln
zW5cLFn4YXXnbrlhq0wfYmabBgMnpYG9+eV9/Ng2NuSl+OwNpHBELYrR8UM25jNSfVwQ47sRSjJL
pi38332fvsaWZE0JUahMGHAWO2tInonqPE6DOFpLuGg43qeUVYXqN+kCaG/K05QtzRrHzZIXM6qP
kkvNjTHd6enk6ZpcJewaQ3Jr7fBKuulTT371gM2sddGJyWBHxuc+Z3yVyW+BkG0gjRcuwjJfM2dn
7wUDbiv3WADMCpJ8N6fOIaDEcWFOAshAj+4dAd+LSB2SpjtYTC09Ge3DgBQXsIMRJZ8kaqRkqA0i
x+pwWAqb1dMw7xMVvDguTjwrf5VyFHfS6T2sz4ewY0FaDMPrXLOZDNn6kyL21Fv8SFnIV3fhwUYV
g7uAbwDCI/ad7HAXMReH47gZVtOgkYo0yGyJbKIuM38qkjgdufQo9a0doGTJp9Lq+vsl1zUPmKpk
Yf1iCfvk6m5nxjVbOAEZxXrkRR4SlDIlK8NVb8Bgn8sHO68+W6Pfz2DTF8dlviyMFr7W4NAOT/6X
hqg3ESV1F7ZEFVvuJaXW9ch44BKYz41FYRHAa6QFB6q/Bpl+wt74NJgDbKq/Pu0fU4s14xgZfz2U
OkreCmymIfJ/c8GX1FafgtJN/LjgPGbyo2pAH6MkiXixEmFwHMYvVd+nb7kSVwdxXoB6rWmqM16m
zxzbSJmT3k3+FatA1gI4JZzW/B59SF1uz4uuYxYLzCKC8bExzUeb1w7X53HwhkvrGpeIPWGfQBep
XqSev2odXTB8fFY3L56oRVn3F4tKAqSnG3RXqPunkXPMyqGL0lmz77m31fTcQtn3nNdBxfug+02h
hVVKvLeGuth19uzQB6IU2Lhudu/4WCzdnTMzpy/7p9m1znAlT66VnCaWfy0c2FaTFWoca6b8RTyf
gmbelX3+DJXHJQw3J+DcECHDGnN8iZPoFijWplpjspfMjAtw7TmtnFfIDW6UTTU2G4vYC9/bWTCm
M0Q0WaIeOrS8sQh3I2m6RA4DGQ+InoBIPZSsRXEZcLCD2LgYHVGg5NJrLh4ytYCFd3eV8WemW5/5
Jg7t2fouAsBPBZMpzcKgNLt9ElIIe1cNbqRJv+J+OsyodBIbLGfsbqyy2y69YQT0Rc2vLlNWh20u
P8iZzJMRVRerMN9VOq/m5NXtxTFhu64gW00hYnzrbp0aT5b3mQAJAwNObkCMy4l9KJhOEBR7N/fP
iJi8l8q3cTYzACfwG+PR2omhithMFwAMufnDYC37uDsN80G1fMGHf4E7HYHtooM0N1Gn93OLitA2
mR5+2vN5RD9KKBHy7AjGaesPT04QP8EJfQSrsifi0kCM1M8BGlYE0F1MHGSEJSPXWyUooygkxv6W
ZD7SEDL/kgwDDVBPi0orAc2O4LnIGTLBQ3EhLTZ7bm25LyCDRjz0lZKXhF+W614CR12yDvU+6C2Z
CgTsLJBvrhc+hZS4sCePQOv+JeTcdVV8yNkwaG3vpahOEzQBuaBfRXHILNozb5oPQeydyvqnQ8rb
Vg52jezY+j5eBKzkhvugRuvk3KKLG1aPkl8g2Z5IS4Debj2pCKdEJT9rVM0luL8xc97myXyPDfEv
HLNL2M4bEHLerZzSR6dNd5lGAUkql+MyoMNYnpvhsXCadxpJO4JZdIiRe9H09xDBvKssN3RD/K/8
BSAVAGVkzeASQrBUXGbvMKvPgAOpCHd290wCcCkf8J58lSQM1qd22JvNMY4BpvF1PNnDdS44tPcg
TON0qYoCjhTQBMFzWL8nyXcESM3hV5cv0/gY+RgKl+kUHUtaBN++yPzQIHWlfc03ZfsMKmom1s/+
1tgfq6tp/U1VfBc3lyT5bMYXRq/jzSzOc/7BCmSkuLefO2/P7I2er+pvnr/LzYM2D0IdRXcoQfXU
/soLHozp34B/k/WqV3y0jBtU92bJd92AOaTAwyfSiR8wTRxnPxiukL3+pEQeDMvLnYjcsX+z+rur
EJ99SEBPpfxR9rPJ1xYF+mIt2yJbr5Fr5E9zAszq2ugPqmw7vpLWjbuM4gp3oWf8IkFgXdq32WZe
RhYoB1O8iENGWVm98Yfv4xMkOm4zNElHW9x7xbPr4b986EjMKy5pjbUW001Dt1T6ATanP7wSm7k5
wJB/JFBuZUEJT1ueXH6hxqbshYLX3RxokaI4S3GCsdHOX7q9b/oPbziGFH4tRwSDP8EKe7jPguM4
PYLOqBFysYlMHzqssHhS5d+oeavmF5m9g5qekRLGJ697KLtH0w+xxsZ3lvqNlTpmuJmofwMQPIHt
sFldWK4rMgxZz5Pegyy9hok6Rs+QXpaPl693KQ9RiJ4UdGSKFqvKod+fqO8MjKv2t6PYd7+bzYFX
Nvj3urmvAE97oEnewuKnU58zZOJ+eDeY5XUFkWM3W5wazW7ggiQ6+aW3gKXZjQ/esM/9rSCHnsxs
fYis51A9UtBnWLgdD9jDt1f+M2n7wFnY7VcKYdi8BPWjPW+wbVYRySac4NeyYuTd/Trqz9LXKn8m
0ykqXxnYm8FPJl86qmjWizwDismrFzxngqWS/Mydh5C2uQnA+U1fpf0wdmdmw5kDs2UFg7RxMGW+
8tDMCe6Nq6kfWgnlHlPvwr57HiYk7sdg/hc5p1zdI7wqOqaq5OacXca26p3uJTQ/EyzNDU/cyIC9
yBDonH3QV8y5GPOcbf05sZvPx3SjMBV0IIlYm9yZY7qy89+l317OCV48kE2GFNPFLx8mznqo7nEP
Hv8rb79iSDHL5fYoOP6CNx8VMclBqGXiTZ8/ZOM2cn/G8d2Xv4n8c70XzddrZOQuFfk12LMrMjdj
WuSvfgDcVa3dBpFX9S6Dk4A2465jdNg43sWiiMbKGF2UDbpl3wXnvjvo5jGb7732qTMflfvoNq95
dvHa9wRBlu9Ydx7WE9O/tukF4LtwzkG64y8yDkYTZ0bxF4RgB9RNQR2JoQ+bjNJhOAH+eYjc3zo7
ktFuICE1Lqm4TPIK5JkWgW31iDPulY/ewHAC/8DkI5HVWy2vdvjQYLM2sy2mralFF/TgDgiP3qLw
z7deGKC4GAc1OUbFl2TaZGOotJm5GewomSrBzf1t28sYYj8o33IGpVwCyn+Z/Mcq+dfODxbcGvM9
q/8tDxgeU2PxvpnAU80/JooDBovJvaYMu8PiTmcvoXW05UNdb+f+kU3biMlcvsSYBlTw7JfHPL34
E8KedaPfiQIBD44w7t5k0WnLe4+i3TyYwZnFR8C8VuMyGB/7BVyAibLTiL/HuQKHAq0nC0p3nYrQ
JcbZeSPR/hYqVMoIGS7TjK1uCm4RDUEoYzSXRBstucu0qYROt95zLtzXooi+RFp/T1m60RQ75tT+
elSaa7+/pbj/7irJDEOxXGzJ/Z0JkGNJb1xGl/J41O1bnw/o7kMD4kgIZlx5ak2ICDnaOaFXvkuW
dpV4m5yQzrrLH0xZgaIyAbWbISJYgNp8IrVIWSBUyRryvY1ad0GvieE3rStERPC6PStyNqXdIkgP
sFGwZfmD8sE2LMoW1AG58TiQXLT5o7U3PUY+2i4Z49p4MBI7oZVLHLHm4ct3blceKPSD+4wJMnr1
ndD1xbX0Ohms9f8LT+I2UAE2NavPaDvnCHC9LoqYcLh80Wb4eLhZIYvPetv0xjEjRoXRrnsxVMU6
qgI6M0/0VtW46xw1PcJxtQ2I/U7CwLibUOdnAv062nHeDGcd6EhuiWhej2XcbTvNgShjGqhq9n9z
s5PbFKpZKVniJuKgJjMGx9KudZxDgTBcLJN2NPEMP4+9dZ8bEQGNWcu8WoiTTRHFsjSnGqRLJy+T
i4FNhkcfRr5afQ4if6cKRU5JS5KlYqjb1/VC9gk/NBbvbpo+S4GfpVnYuE5RjFQb5b1K0UqWIUfI
8nlD6T8owrkRLnFfDDVJ4/6Px7DcKADIOaDlagC4vO/xYUiALomWVzuwv155tGxjB3nZGyfuB+gV
JJqIu8nEBMPW/j6u7WnfNfZfo1RB5NOPnWcLpaMSK90b0WEm+nybDRWq74YRO4ltgGvjRm6ZdBbG
m22C7ZzRIWhH3kdm+VwPTfVs8gVnrQwuFnfX4FTfDmwbonzae7Yk7bEvueJtms6+TGEbCNC9KFlX
UYcronaza4EqqG1uM4agyHLMHdmInJqmtY7Ql66mtqx3xBptpsIj1GtItiwjFYKTZeq33OtkRDOH
9wpj27rmXyWZMGivxo/IWICfrFp8wRNGZdmLF0f4ZzAsBYZFctcKv3hUeV2TkNnvguq9mxFVegrk
aJzbxUGTxzX1SjzEMAUCQw7HJKb0iXAAQ/Y/tRZescxLEJJHXLWZvjeb6SFdtA9GH6A3rZqdLejg
/YqU95yRN94XdjMQ6YmCqiO5CdoEHs6IKXuMeWJtpjtljWbCaoDc8RtTH0TuacpVctZ6/lBtVmxn
Fe8MYVvrDkAhvngrO/iF7+4iTTBVrkLSXdBy3k0l/4jbjtREswVqGRicPVGzyzy/7GOiIzdVYOCL
9sLbmOODAmbkoapJjKe+nZHSz88jU7tdVrFMdrT4sNPgTOEV3I/lAISlwz2Sx4I1Rmcy4QNzNnjn
yQNAMJegtaTvedRV3tEjE4saJLzAYUOY35b3fKuNlYhT6Pzp4q127SfyZfAGpNlDn7vsMhJsBFH/
bBbJOrNZMTluIrdxgwk9RUoubUwrVWBjmDWIdSlpn7rgrhqHbj2Y8DDQ464bn3HXYM96ZY0uYmNZ
fjbWkN0VJaEStmhwz6Dyh5wfrkhsQWzUk8VRMApTROQiN2XAa7BzzjOxT2raJKf3obiwNUoTFPWu
bsCq1cFWMq5DKs3HYGcF6wQ2yrpy2ZFF/bhqCeMgBjHeNL2Di8I/jxqJfKsmMPlIqwBp94d+KtDR
JvMtjsjoEmDSt0xWXpLcfeWbtqNk+2PyDHB1thmP9sMb8H0LC0J5Bnh1c5KW9bHSVALmTwBhxinx
ZZDBc0Bb9ZQGfMZJMrU8QNEhk2JgShT+1RIDVzuxlRyRIICe0iubztfQ3VOWYyFO8gF6nP/k5zDd
RIAFi7kFhzsCxYxM6Y2uvbeki06BJe6ZuwmPU9ovq1s/2FeQQs8aE12bButBmhJwfk2uKG+uq8Hn
tYb/ncH23dk6OZYWiy/BbAK1UHhuc24RU15i2R8nVp+ALV4TzuyViwkodK1N2bERUFN4kkPEMGlC
20KIPG9Zg72RVVrWpVco/qSRuPO3soxPUio+c/N7YIyUTC7R9ZAdSBluNrIZ/5bndOinmr+poTCr
h9aNrUNsQRTQhLhUZNGtlOdcvJBb3ct6wqMz+PAucNsGEiSOD9YRHCd3lo04uE0sY9fMxdsCnYew
jNbbMMZNKojmCHu59uNlPYXebI6YjDszm1IkGi8OtGl/dCh3HfkTw31G4AMlfWHnJbl9y+Ymu3RI
MUf7cZizo59O31GpJXEtzPf6YNmmZj65C3nobOv2haMXs1A6eSQRHaneqeT4KnJWBVzSrxZRZ5W9
ZFLxxG8bv8ZfR69Y1b95z5w2jCp3O7T3bHBRcbeKjTzSR7cOnibp5XuE7B43JNmW+WZqvY7DkLV3
n9Xw+4qLWxtsIUku9WOYUonbnmNUvbC5HjrbATxvdNegg40UQftCbqtPPiuYzsIKsnA4QT8HA9vH
9tZjPWHRzqzzAQHTuaPj8ryZPpfny+KSGSgL/WYf9HTuJNFZ6yIHbzojd52SPxoy7s77YGb7GVi8
m0JaL7FnRCdz2HT42qWHK8nryBSrbLxpLCUhSbb45eqLPfI+yq6z7pwxeBOzueotDlMdEQSoXUTW
ZYnnz5m4pyY81B7PcWDZH8qYn0phS3rj7jTJ8laT/5GMPZqRCDeueFK+DrfA5nnL2OpO7MGV9r5D
09+W4GcPVWJk6EGvfZAdnQ4r0xDlioeHOwHVLp9O0MANQ+8icpeyFPNWmOBPhXjD2l9hHCCaDv0U
T1chXvICeIHdNj91u0B2+uaST+6wNikbE+EiM4JqVpL1lebOLlPNwPAG+uyIYT/zbrEnQR1hh0Eu
e/XnBLcuY4aAOeu69ZNrnCtytuLq1qIbX7f/o0Ua3MTm2ijz7wkbVzgkoNMjtjCDMn+18K+Gn+5k
Sc0pPYoD290lnLsAXaLPVifPtsHX0vfRd2tn3UmdYJ56CcSgVrX36ifAQcl5+Z28OjxMHRg51uML
nznAF5UyGnXYgvAmieTspv6SggdofvQIB2APkjgOHow+I5jVlz45LNap6NvPvtOPWfLKbPc3Cvt9
LPoD6W97B1WNMl7MGsPM2A0sj50a37H+dZI/P7UYfGlWSiUe7XSZGvikgmovu+Wu+4qEgm8Gn0Vi
4XTMypJHNcEvngKflTn5WT2wrR4PD1gG46gFy9rUsGB7T1tMCQCaWRX10XQMKX9bTUNeSz4NSzUP
o4NaJQm7V4c4eCIIGN1grNt3FHkQZQYT3wnrAHaQh35JIc6gqUwVlEJPWEyT/W9v+deKgSZgTmnt
B3tdTq6DiwZLrEJhts6z9OwETC6T3LD4Pzuxyh35MNs9mh2DkD87RWVUcZEnCU0+615Sb8jVtadf
sFNYJEIrJtyGjhMZSWDXDSkuobmj2gevZFkkz/vsRi0IW3WLk8MgR1HaWOrV9Gbb9XNW7bj2N0Yz
/HoZXO3wsZsBsfQuOsyu13tZOPfOTFJ4nXbr//+Jcvlt5jK5BMn05g0lXVNXc3lbeOdzJAdjAG4f
xDhbG+M2zP5nKLlna6bid8xpZ7/gqqgx5k5De0D+whfW6R8ywMUm6TWqQueQBNiohZAvbYGNxpoK
6q+LFmjvwla3K9OoXqOK0i6uJImlWXWtWzBBJu6cShM+6IqEdB6JA0qk0DM8Yj/zHFNZ2SVXl7YV
Hc5XPtFuR3++4w3bxgJ4GNFNtmQ7LQYsWDWFe3S9eoQSVagtOeCHVujxaFcR1vUeVXfjMsv0kWHE
wwlCNxaDargaM1+FuXPBwc4D0nQbCImLe6+ceqC7xryl+ZxpKobvgPF8GKFaqjkKIoHcD+ZwgfNL
h8+B2ysmqMm2VXmClj1lMx33iGABanjua5cab/6I46Ygo6n18vOwBNsEmX5vOaP4Y6N50ZIP0p7e
EU1T4bAXBQBwGQzj2w4XBXvrnlIjek0iZoNjWCOcLjHzQ/phxzuIrUX3eTf1iHGC8MVOxbsIcIjH
oY0gzmRLXNvetxNSTSHCQIrUAdYcA9gnDClWbRYmO4UBU3TOfQj9kQEE6spG+f7dlC6OHFnsjXaG
nVZdSVleGdb8WbY0o2TWMNNxj6rQOzUOQAtTba41lGgU6ihNFcob9I0FJIBUYIuD/n01S2I42UV0
3EU3c0GkES+GQFmSnBB4T4ZI+ChTH3t8GG0TSMCovTx/05fTfdXq4phXNYcwZ8XYnkBUwleQMX7s
Kcrv8aEQANscbL7EU8IEoknBs5JOpTFRONG+n7Of0aIiDl3sB1NxjLPhtyC2cuXXkjTp9JxW2Ysp
G2udWm9orT66uLp2r/mZqmSh1cDenyJkTR6JUwwrt4OHtNryCRCkw3tGjPWXjlGIv7957WoGt5m9
lq0HbDpJYY6Y3ALMlOHbfRVOcScbbzslzmuFfmtOxI/XIJ92dLkrJEqL2eDGr4gcyGNO6Gr4MEum
rYS/g41oxLBvO5eYEo0gy5ioLGyS15Ug8yKnmu7h0zLqFqzXLL/ehPLRLaDBDqZ9stuxWx2TJrrS
roM/DePoPrTsrVclEm4wNoLQYisSbzEKQswiPYxJRllfetvESTM4agN/beLtIR3Gyt98zbRcQZYQ
NUGWWoWIXfo1BNab4ZZ6GyxBiQ0Owzmj5rD0q7aiE5e8ESJV6D2WjXZjdwhpQRNl0yJUcxjN6EIR
6wBXeDTafdwjc/Mh1zd5IPdmFsGx6kh8CsAML+I4vKQYe7pD6yJwFVBMOrqWoYxx6jjd8yzac4Ws
T1iEHlC5MdzKfxLVM/OtT70Of4fO+MrJWjI7F0sA/JMkm6+mMq/AY2kZighLkYnmy2ke6x7UmRtj
jM9wVLUjbEHhzETHyvlJZ1TVRJSyjIr8vcX3hFJZHARB2cYISzilnivq+EuH0TvdHH+GuKPD4B7t
jPJQ26hjhElAcpRy9w0LzaXchiYpJ1PIzxpQtLGA4EvPyE+o8SXr6sdEzJdFiNeGI6+BZiDRaXSI
xbmuyMwrCueYhPra+DzvtdL5iaTsVaksttieh2BmHI27okJ2m6UxlYYPJNIpEDXU5sgfk4ypOvX2
3IzvPll3nbCf5iXeVcnoBYch1gGu9dpqXI6EAg+bJBXBk11LZc+DRVlLMlmG4ONF5lGMpj+6xIvW
AKtROpnDylt+ko+3LelJ8wuUOPySVgYTKe/6zeA/1x1nRFfbhDgY717IFeRYn6QS4Xqu7+0wuc9H
/cURg2MtxZTB7GCPG3KPoO47CPpTGXrhymv7C59FpMW7TxC4g3GYJSkkRuyTgG7yZXBICR8mI11S
mKHMaM9hJbfTEquRV69TXzx1LQaT2LCwrpq3IDJovRQvpkurbV2PV48wI+banC4TX5aqbP9h+KzX
ZGB+o7y8Nh3s3qnA4hBLos1mSZWTKCbb2eBtRF+F6+63KsuLJdTB8QTinZLYF2h9TwqtzeIOaFdG
YKOeIxNjyDy6zaF5t2M5HzuJTbgYQDKAdYUKYcSMoYenzsv2TlVjLKypyHW+eGJHLNmEOjgortfC
Cr58mwGRP4bPwtpPsbyipPgj+EJtpgFevdeSE2ijw47INrlzGJyIkBY38EfoTNWrxrN/ncdvT4Xs
7AxGw+kSHDKyme276JbYMcamKp8ZMDPq7syR/GbixICepExl+vDCXQX2IvegcxjIt+pKTqtC+x/R
1FGJxTBvM0Ntw41FUjDiQUqJihgVawKGOoDCYiJM6kYCXcBOvnvLte9kZ34NfdIgJ1uMgozea9d5
M8PwianWA6HB93lsc19zxjBkXndglEaLa8nR9V/TyxXT53+tkxMQwQlvsvHOGlhdSw+JWhulxydN
CMNu+zgUhPVhwInvXNUfpgqZUNuyHjFdzmAq1GWGuALwAGlSgZ0MUPysDBFAHiQJiuA2vAV0M1mW
nCNhD8cmW9g3/Wp2pi+RFDeHOZGynYNSyAVnvK89anSGpuabjPVXanhvbhyt4AeOaJ54AFUN1CdG
U02+Q7+8xRJwBvzoT4PYXLzF4wm50ZqZ6meGzKFF8NRhcZR2Suxs7VNKU7nMOizWgeIYNir3ZRDz
2SFEgAYaJLW73HXWjkKuh2kS29sCTU7rEIfQEDsACv8YdMk/SeOPlNUkYGpgO+W7Um0UYWF9jsQ1
D9KclLP4d5Tpq9e6fyrgGaRrbwsM/UX5qrXCak71LXvAM7qDC1FnPlkay3+QZgK/olh2onj/2O5D
GjVdDByO3JlVlm/8yrrih8WTgC6smGEe4N1KJEFO8WAdEz7p7eiCk4ywKKpkYRWSrDjFmN86B57m
opEhze1vnHGaIX7wZ9jsRoCsrfKNckuu6TJ4VnIjjb8x129ukD8XJMvLXj6BIk4erYHYE+HBdy0n
kKhpMz9bUcC8J1ym7/Bno+M8cUUBlvXXdR6822P+HiQISaeAEeAC2svDFEpm1NxqAp0yD/gHbmeO
X+G3+CqoMJMEycc8Jp8A361A/5vnrEHnzz6GZNiFQgaqxiLs+dzzUJIx8p4sn5uvAjJdICNax7wt
uleL/YxTQgXvuxIRa0XyT80caWM36bT2K/YnhU3NUzkw3RtdNssL/Jom970l1APXV8jmB6cFMdfN
LvVAalvzzIY4/XBqhoKe8i59WaGxEKFcR+a+15A7c78MH+tWtXdU4XJfWui10gQ3fYEsGf0kwmty
yeJ9T8AYHyXfz8CqrUNbMKKcUFjD3mQ/6U4K0KWNhR75KxwkEoknSlVR3BkpjKpsnCykrccewS9D
S7TLCVZFBqe8tc26V6DCy176d0HVNWzMUm70eFuXbJf93odgJ9kJWzn/umVDqSCNZDRgetRE5KKN
N8wtBskxyjT0qOmnQvBZlNOXXLK5BgHab3ZfeFZ++sk1UPJmcp2xJs0JD9wn1XQtJe5LPaJQ8zOY
c4XtMQGpmEDua8XvYJdFtEEjNDe/gzKODsBVM2R5YnpAvROgNaJQ09GDpOTJtNsGeXcL3DzbZDYL
hEIQID/zBW2i8gNGwa0sezBVmjkB70olIgpYHS5euosiooAJG9aovAHl0kjczzP7hlVOqG/oqL3f
WwApFcBC7TxbbeZubY/lqAD6nnGHrswMf53xODSWua0UETwuFabbNG+I+Ami6a4ixclQz3tGyB+Z
54ILw2/mjRU8OJOVqFn8BMFwtJxCUFSyEe9n/djSIgwprWMnRnL9PBBQGUwVSBmYQeI1IXP1KhEa
A2Unl81yTzL3k63d9zpkBmYKwHbB5JIBbNbHph8P2gUFDN+1WI9/eRh7K0T9AQWdiWmLFaN4FdXc
PbRkYmMVHXetJfYM5i5i6tpVwwwR2z35gESWrWwBtNvCdM6TaG6kNzx7vgWlK0AP7E3m1orn7mjl
SCdLVltbtYg2Co1bZLaZWzhJw05PkWQOcthD+LUAMK2shdeECartSRpt/JJ8S7c2mHCPYt2wPr43
O0Y7JaqEuj62E4mZ2dgv7S1PZ47uI04G6gcnJ6x6gIThEzWV1yVTCKhZlskSZfQeM8PCJG+TAR5G
xjUveEwrisjMUz0W2fSpKQP7ye3GOyckf9RNUUozCyUsx0PxS3AXiaR0M+z3CnhJruduqjwt1lYT
pJshw7MwAHIRluwvDo7zKb4MkyP3jiRl0WHIyCzJNfYmMcXUuj6qzc4RT4lZ7RUUtAGr+jGaijez
y/tD5pYnNwA8YwmHpB7TIqpiNDYEaBA2MrHWCmvxySTvr82hFiq3+hKRD0aqDl4V0BkmArzZaUMW
bsdXIR4nmKXSg9Qe/2gbvEtkuN+9ZxB+ja6zGjDSIDGYvABgvY6njZPM+4FGmLAmOawKDAixb6Cg
hjdqLUafDMwtom8sHxzVayTNgoC8zJY3OvJ/VTKPYDrRp881W558IFr2sx25J+TNRgRH3BYzNhpE
Nc631AFaFzmfY3IaJ65JKxrOcHxZD4Rn3dowXH0DB1kfArbq2WvON2eqPWKh6jcCmN0Vqrzn0s6e
BkGWjBGZ/1q3eiK3iikFbxhXNvNYdrQBEwfIQ8CC/XRZcgfL2zNXX7EzPUct0vXOLp6n0X5xprln
/AWLZnDNV+1kBwp49tY9jsoaZTE/Ngke6Mwh7KMbISAFV9f8VGv/penfBZmWrjufSCaRd4zuYFoA
ONOK6W7nzf0+Z9kaOUR4Ni72kwpipDSnI5OmkC09ucFMF+lGyeLRLkkiIVOxxVA3SiAU84hkuNr1
Mzw9edexbbOCnhuTyG2ycvU47UoAaQnybXKf+UAAwjQYJLLh0PJQziAZzfwjYnkUZL+h3xwKnTzW
HMXtX+pzf3uaWUfPbqoRR9nrjsFbBleqKdcpy/IdVVtLmYRioxQbI3We4jj/F+ThO1tAuB89u10f
rVOwDWnoezWzL2NKhjws5Ee4DwEReqV/8YXk/MRSZ8mNi06zoU4di9Ncvo4VXkgD5nRTvraDa6NS
hqPqE01iER0dKGJLWJN3Vvkvw7tTUgM53YBecXxIYO7nyJVMlEchc5gUQGsh+W8Fjjip75z8s4kv
me4Z0GFmxQCjqdnJaV3HWH7I1GNu+2121p7I+ogHHBnQrCFCx5G5ksvBVCtmlyiA+P3nclozbLkz
QPEvs0AL8nlLUzfQmjZ01mFsrzCxWpuYUXHu+6AGWAhX8b4g1hYmL6NyV9NWMrZiB8XuGyYqSkJ7
gBRJXWh/kRCz6lkFGjTQmJ3WdWmubLQuebpyarZE1Rx9dw5j4MLfjfOs76aMUR45Df2KmuYyJNi+
UhLLqQBhTUaEyCJWyETtkN/kACATi+d+1/g+l7a7r8WtwiTb9h4Wj3hbEUqWAbZLNQ16lT4uiew+
QtnRoHlS2VHjk+NsO9GwdHzG4UOI/KAvPg3v6jAdzZbMVJUTTBRzz6GTNnCMmL9hYcA7VvW76rRF
+VL6W9cqsYvC8wx6k/46QCXjh+lmyVVdwv1cXL8G4JZJINKFB5wwwAQakNPZZ/2Ea6Y4MXvGWV2f
lPMPAVruKJdUWLSRIUdbQhCJ1eKH91OiqXHzLkc2PgegD8gkp/ZmVt2HDDgWU8c7y866lYkPNd+k
MwJuUklprCKL0Wr2H3XnsSM5nuf3V2nUWeylN8L2HOgZNm1lVV2I7KwsmqD35EmHveiko656BB3m
IkCA3kc7D6EPs1u7M4OdgQToIlR3IMMzyL/5ma9pMnrdQvE8qoqvC5U7VMPjIJLDKCuygGq8I+cD
TUZqEhphiz+u5TZ5rT3LmKHJXZ9+VWtIovqIJALNXOGhL4HtLMW0nTYNpPCk6yOoJXU4lHiIIveC
Hg9u36SQFtvwpAivST5OT8qE0Ew/k+MsL2w24rg+61ue3H/cgAxfjxORXGwIz0WxpBfRmKHRAO2/
JiZyllO5nOiStMdNQo3JqOLqVM/0ulZzut3RPbbs3kjEwBQ6DdsBVDg2A/aymX9Wm25+EAZTcSdl
NaJkmnDyXLRLpjUmaKSmweCBq0Axpjg0DdgfJsoB9s/6zTJkk0urzAcjGevn/XHMKmYFMK4e73zh
9PY9XjfxRLd/igxsPpXcrL+offog9Ip6Xw8lFDde/fHwdtN1nE5a08umke7X0LQknnkalhqA8p7y
wfMuldJXJf6QymgcEpEZoujb7Yuu1vgttcZF7YTVp99dv6Rb9aBIhnlHt6t9ntHz/HiYig11/gbW
T9UbraPIqfn1o66fL3EVzjUE3cUgQO8XAPKQwi30Vfd4bK00j7waPatJkP0GdNNjXaMv3ivGwMj3
0iVVv8tLQ7HWHMyHzAJkUi1U2IY+S67GgKD6PCqdLVpzdxo24D4dZnHP2XzTHBMmxqMxgDjQe+nb
3Kv5hXIbJgXqqr/L1OiGO9HSxHvz1lnXvO/uNBmJNL75pcsQuxZjczgN8LW6YiZRS7r1S9Zsb42W
tndU/6aHtlyvFjuuatCe3pKgRxcE5a5VOW2CidaYND4U+F+5pqB9aVoAv2UFNW5rultgKuB1FNAL
JEJCf0Rdxs6QoAhXQOWPAl6JBnpkqdTUUS8PC2MH3aP6NjRBriePe4MjNNTUOq/p+NVQhv7YQm1F
j2k5INKWagnPDLJwGVnJbxQXz+utGLC3XA5rX8igojIYQqXwrdhm7unsGWiDgZ5JimtnoS/XjVix
jIgnXG8lQuU98S/OCgh+f9yUBhCh7VaaAbnvWRcZ8mIsz0c9nzY/2Uyk8RlBd4sqvyWItb0uQP4Q
CVQvSo5xIVVUmnRGrFwyOFYLs5V6VD95etwUjBNZPdVNAwxEF31TxKiw6NqvS4xngLygir6hAbqy
V6U1wrxdtmAGIMrol8ybjxAGesbS/KsuBWpFdGhvmeFvtLg9UdWHYJ64nIthIZ+WB+k6Q4bKhlc1
G5n+5m09pjoayOij5M6Gqpto603XRwo6b8bebE8pYW1JfbEkcOqE2ojhCKgEdPTKfUndHbtlQlVq
RmFjpYCExikzQLKBc51FCYDMJncecfnDMFfJedGRxTYLQuCyWw/sGvrBuCHAlhrD+hWUH3y5JkP5
u5ctJMa2V3GQu6eqgYTUDwj+6mZByVGUnZla9Wld2cfreWiPCrqRZhlvhIUiqYosABCrka1gP4va
RSbhWqWjgc4a3Kirxd+TKQOw02/oLeHcNNSGeUBEonqhOEYUcBu+jsjQA9ClHo2op9ClD+uI9lM/
GrWX0rekJSwOTi5KKJcD822WUnqUFYCDCePhTZSra6HlrrACl1Y1YT7nqK3QhgWs3a/CQjmrBURD
kuPzsfmhVX2l0fUT6T0kXEE2vJbLERVqFg3m3H+RFbQ3REgWGisEGkJacTZ3gRp9p7ajXVAZ5NPJ
NBCfaFkbUlQBZqKIeaCvuRm2i0q3dhK75rKmyCdJiJwh99HR2f24gU2BItRWgbz7Rr8GYD+96SsU
KLbUYkVhbCiAbO03/UBHXdhAloN8MQ/KiqA1Jn7nugDSmY3TkZ4ZeWSTdxg7TuJZFbP7sZnVMDfG
2xmtz8FO2672P+6qwu12tjcVRSiFSWJvCE7uOE0KFgPVwcqQsS0U+icohO2dqUH7k8wC/hij9c5Q
pTusuuEvGUN3HPYbsS1QghLlMGtL7WCaUhwBQcm/oxQAlasr1gcZzEEw98r3QdTebl3ZHi1LHyCS
WCIuO9WNmKSPUiJZFzGi4QmT9zmQm2GgyYdKt1rryVkHqWD3uiBdLVlBb6rADGW08vVSLjIyF6bf
L5r5XsWARm/yKnidhQpqMsQ4V23K5sufQTNlFMHfZNLIWej1oy6X9WUeyWetRSHWnmFxIbihnQa0
MbOOZGeUwMndlor6lNVjQqyLz9a8QwN1VKRrEu1Dp2ejl6U15B0BOGIlAAYUEOcbO+tYa4n6ucHP
aaoYgVW8og6Tw9PYYqpbqYx41TjDjK07YE1JL96P8Y4ZwexWFPxaL6kwabkENg53qFS6HQeYUMdb
a/ljFc/7smZXoqHTsVZvx0SYbkdxKvjckrRHBu7zedGw2dlKqQ4ZTr8OaMFcFpnqqt6XSOzf2PhM
tcZ83hqjW22Oj1YjNXexbpIIpsTxt+RAEpAe9YJGUx0kTS9eGtKyx7KpeCvmVaAWV9ucDfk4yPFy
NAWc5AYUvT5uaCHgqkK11qQcf0qoxTaIZBxQ40TgGpcv6Yu8DPH9MEpHTc2nx130aEyVEYSXEodD
fhxZZM8NtRL6g1P1aLa4mVTZfMeCe9wgT54ltZVh21HJwZersHT9uMUCclL7Db8HnEparS720gqb
UE4qxyIju5lC861uReVU7jdDlj+v8JKCUUzjEX1pHvt4Np9LBLvy+J4sr9oZrk8U3BDtRw3g8nHz
8fjHX4O8fVtHou+/evzjriLuJkTyiMG21cU0fts2x+mR0L68realR4EWdmse1rLkLdM8oTXMClBX
JDQ478pQUGQQFDHTxzSbu01PoPRvcXpZKgE4+naTCs8sdgeFXkwvErqDl4+/OAHWUep75H9YPHJC
sGOnWOKBvrBGPT0D1dfRj/InVUDFLp0ugkjJTOv32fMh7rTf0FbefDOBI5FN1XguqMe2CWFPN3Yo
qFa5dd1uo3WtNBDTuWWwRsrtkwqLLUyml06X5oPQ3eYDdXMRyadC+zqJJlHgaMVoeuTG2SjiL7rE
eZ4bcUBuIr0HNUYovF/Bj7+G/e7HX51MKYduDVKF/M5mp0PWYxKJcrMhVc1NcbvBG97g62XgLxLt
1vI5g3j9uEEyFI5trx5XUYyUJG5CiKMaIv/JcEBpsCk05dTtN3nbdYEo09rStOqHlatL1GtNjmSO
/EPNm+H4rzcNLNfQzCVcnDtzEneNU6B2qA9gfMKyRhpDG3nsrTdL7PGxYEOBJvpjyRL5s0GBjE1g
7y9auNVakF3TBv5G2psjkBwLjpDUCs/ZBu0ySxE6LufucUfYjCSyixCPx2kVtfPHDe2VzFO3FlWV
LSl/Ra9YxyxhpIsto3BYYaTLvuSCKlkhk61UO4BJ1Js+/CjIuboeQpBuxpVvgJo4gIIxTzRvD2ZJ
/it39bXppksOmYA5zWp6W+A9rfNKkUa7gjJGj00AXaEWafy4guJ05IHqgFIQj4uCVuzTx3y6WRWt
IFwQUe54bamvPiQ6UkSl2iNJNLKlIbYh1JiEbLBaL9RLMPUSNRRPBeXLNq3msSsKCwQ8mRoMS+TP
Yh3XNSNpXnJRaZg3xDkdCoYlEASftv1hMNG3X6CECyRZrlSh9msg4eViEUSqqJhSJF5Eq8avV72J
T/MNhMdEoSlev7WgYRx4HdlFRyLjmHXiA298ySdzjeQVJf2YRg6IFK8wSpSfespSHUqtXoxmplf1
J3qjmHanFD0aNCvLTEdI0RBhXKTSA5USV2qM77nVktNMlnK33PBtim99gelGomHGp1BtSRXrPq+x
eiiXjrRKVM7UPvEA2gcFyj4VHdAEEunEJYsl+U3NKSjN9HDzaYlDZWnlc1WYj3n2mL3Hmyp4VjUs
PjJN2WeRw/CqTcSdG780rxlyi5VDA8cUH2rtu2iZu2veTnqr0qfkJn+ZtIrudiE/1SbqUynWqIdl
tw3W5fowjJCLSlm8GhlZm1rhI0JUlwb5jZSh3CDgrrTUZCAs3tS3CHqYeETmltqdTQtAdp+ZIspZ
I8lwOT2JMix6scMvEQHJCgoY5ZBU1aVLXBbypZUB5W1x7Of7kiRTtLNAhANqhRgEhwjtJbn6VqRK
ClPMMt1JH5czWJSamBQ86ZaGsANEb06FJlqQABIyZTdMGNYvhSD6gtBKj0k87epQNYkKjOQLwMJ7
JDHLsJZGlGHGJHuaJwMkRpuFc2xS7p6KwZ8lI3tWpK+iPsmPVVfnz8gAH1tUh+1mwOUaQOf6lK4q
UPRk/rEpqPaDWpMPdOKA2FjI93PlifLGeAysMV1dpUDbzLJqahdZqjxtZNMINtEWamZRfipTUKJV
S6laq+mvCz/m5qymcn8dCgHuXLEvJkRnQZaJ+YM51xQuU7GAJoJKDAj35ZBm4xIAw8qpBljJZzlG
+wGR58TvZ+O60N54QO3iaywJ05ss7kkt+bq2lwu2WH6x+pFyKHGgNwiF5k9gcJCNxybVaoQa1v6E
u8u0vGMgOv22t35soY0AnW6e4d4Wpl5f++rW45AQC97H3XItmmv5IiEJ6CVY4xH5SVQthTu8JSqk
HLTkS4XbkLnFcEFHPejVso8aExo33CsMCohASDDQMJQTM7+I+w2YkNWXOlI9KIyI7qqoc3R0Hx/y
UtAeauPeBOZG7XuBkaG2dErkVg6tEodCFCIBoYCGBFDW1/dit30uZmF+Yt16FxdkQCYtTcJKVJJH
Q7A3zKaZ+Wr1bjXPhgKva1YH5XBbBAK/Pehcdh1Ky94E9LtQlBbu4joBJbnAnjRS6aWsYzq61XBn
tGhH1ZUohEINMqVTRPDAJRhOaWikYIrX+3wdjZNpfkkToMvyiveP0d/wONUXLFRIiKkL4uOjrL+2
+fwKDtF43KbSt9B69SVDjf2iT28vLOlHvAy1X5cOMxFDQ5hipVsCjqUF+AU08KXWjRIWNQbFyVyt
D4nQR0DHKzcjhQw6fAaf0g4kVzLPvQ+jmdV566FazQv5WWa/miLijyoazBdKvPRaMwMTzjSDkSRN
YjjoGsS6DOtXVEHBIUDPM1E+FfoZejGSDY4xiusXZIqyVelOVZ72SMwBuGzzHAxLhqYtorgyAiay
9Sb2gxqZ3dJ7RmG2npAgR7IL1p+tEv5PmX3DayywVMQQoAGRo6Mtnqn5GeAsvtSLvLha/bkGsodu
CBYObd+jIGQqs2cIkxUmOlnHtsLXWvRbxzxHbUnlD4px6pfv/dyWbwBAG8pEGaV+q74TGQORZe60
wk5/EBvgCuAz+zAVUvm8lKju60mqXsGMyK6mqQBVhvyZ1FdALE5tz0LNbJc7DcOjvk5Ps5W/VSUN
/aVBDpfKLzJCPQmpYRaPnOD6Yqh963366R/+8I//8Lb8++S9viNJhIXQ/+Efuf/Gue+yJB3+6u4f
nuqS/z7e8y+v+ct3/OGcvXV1X/8Y/u6rgvf68lq+93/9ov1o/uWT+fbfj859HV7/4o5XUfxY78f3
bn1478di+DgKfsf+yv/TJ396//iUp7V5/+XTGw4Fw/5pSVZXn35/Kvr+yyfL0AzZUD5O1m/nav+O
31+w/4hfPv3pn/77n/7bH//0P/7LT3/6z3/85//0T//m299f++GXT5Ks/qyhmCMqsoGuiKqYn36a
3397RvlZ1aibQWHTDFOStU8/VTUmKb98krWfwZiLhiVqPKNLCkfT1+PvTxmSZZEys2XppqSrn/73
qfiLS/qvl/inaizv4AQO/S+fVNX69FPz26Xff6sgS6rBfmnqOo+/vT5QU+Nl0r/Ttlk1silXznmU
Hem+XoSrEJLHU++2zbN82O+qF/Oie/SgyE4dI1wP0iOCptI1vs8uxEVedV5f1jD2Fh/84HUOsoPs
4FVwQPzktcDEDIgoVXq7iSCqHXMP1xRfdySfaNGVXdpqhym6eeh7OCN/L64cNO7tIT7IHpX3I9Jf
Thu2RxBTjuBNR1h9Ed1rh65XmIVdtHoIYwfqoQ0oF7mrR2Ic6ofmMTkoLp3ASx9kIDPPkttEONj5
lLYupA7YlflQ4EJAnWcW/J0McbqdUSu8yAfjqgftZT1TYY5UdzsUlyyawsYvwz4ofCyeQthmh/o+
vhMuxSM2o5f6XIbtYQg7D9gavxOmhSectQBmX2QC4DHs8pxeC3gFs43gwO05vhtVNpJfCUUj1YO1
ysciXGW/Rx4+tP4TeGAHPLybeZD8fugO59VvQv3jMFRPCvkEFx90dwtVm1Ks74l38Wk5ZEEd3DzB
6fllY1C5qT/7MOo8JUBQ1ZUCDI6+dsfeLX3F0V22o5Phzb4R3CIpmO/QkeFd80N5D702sO532YMI
X4h7bDCdW1AeMP+4BQg6O1VAqOsgGmvnh/SAN5av/JAO8Mm/y2/WN+xUOY7eReDkySFic1GEccBo
HvrT7OvXOlJ9FAO9W9CEok8PNxxPxn18XU+r27qij/Gvg/yBq1/zB/FUft+gkNs1LcAJr2IbF6Xu
Ajfb0y7KxTqzCT02z1iURMsP0QccFRku+Fo/u0uPtBjDPNCi3Bs8fLD9/KyesekkR4hS7HlUO3s0
7oyIpiJnOwsUB7VHPBMO5EIu8geu+KKGzUE+zi9CVLqrC4fVNb3hDXwG/8RQfSiPSjSG4JNXyksX
1C7uGIlB7GU+ZFnmichj38dj8SzdZb8yf3hlfm9Ea8Aepx/UQPAzbOryMzZZh+KknwlZHvAxZQZ0
pzxKD9VBPfbHP1uhfp/6fz7VJVVU/8ZcZ6H587k+G9lNVhRTPLceviPMQaBogWDjvhfualL8uM4F
r+yajuUmruFi33pKT2pQMcmAMfCo4D5CyfdHD6yxm/mz/ZkQ0F+90v5eOZUDZ9lOnThA8tE23CZA
eDQcj1Qe3MGffPDtvGJwF/ebGejB5LOm2IKdA3fE19btvY66sN2GSPRwlyfcxOMIWRUoQvh6IPld
ZB6ASQadbzIGYw9eiy1+Gw9EsXwgDTkPrVGnvCx+y18pV7v1ev7hEkbxKRg9QK/O/tDo3V4HF2BQ
qLk190UH/7MHlQ9qvTq0wtqD5xnk0ews/Nj9w1tPivKIg3N/+yEUZdzJBSvi4T/uFu7mjl4e8a4z
XsoOMIbPI78O4wNH58csLEScNFYfxV98hBVYtBa/fs2f+HzOK4Gdg0euJwaDD+XCk9zSy/iHC6Ir
H/g8TjeK18Jd8Rx7YNA5pPUHl8VpXFABv9K5TB5p8aTPdFxC2tDB5uqcucJFCTMi03GoDDgzC3TF
5aQB7Vo+HFLJRaXIoV3CtV05UvhY3uSujmavjsCV2Z/bzxltfS4mVDQGfeHtM1pzkPm1wQE4tCZc
I0Jo1Be4vMjm8D7JrfkSin8ehhnaieauG7txtP+cfY2nAHJcw8znTXwRtEhn4xXEzAy9OtxPXhVt
X8zzfFg5Haj6+ybXnoUwiIPmlEb9od0Hqos2w3W/0oa7hngKMGBND25iUHid81hy9NDWGXCV8wNG
tW1xuGS3fGf5cS7QBuWgIdB9nGQ61uxGRKMO6n8sxY3M4TT74YTULgM91EPc9MLMjT0rhLnqjkfh
DhZCuDKO9+9S2Z72OQLlyUs/BqbkQ5DgQIFTBxhPChGqPnwbgAxm3j4kqhOaT2Gxj2RHsZFO99II
4QGvCzCcc1kwncYBzOdtX7YvaVR7+ooyfRvWISBfGFOsUWBZPTWAf1kw8kSWk/ZXK9KizgdJwiNp
gJURs3gfqdnFDOTD5Ath54fA7Y9WRBCKfm/rDbyEFrqtOBvLNG14N2WPhqXlCGEaDW/qGY3LE15w
rJ3gEhgy+7Ak27ORpeSMQpXmKwxGFdgPZ/U4owFT6t58nu/VC6rwXOvSlc7ULzjfDQeDm1bIvu3y
aTZ9Uq4I2aHD4u53HEcVFPv5cDJes/L7a1YEM5i5LvMFozbWEpNBieV5RGDvxaxFcJqd6YQ9MHMD
kFhgnrU34AKReA9a0stcEJ1u8yoEEJiY7qwNXv15ZjqWHrw/Fp7ZQfyDIU2kzzdbtuHTw/KKiI3X
Yb8JY5fatA/B0kn4bikyPcutXXYhp+Ak47N7mFzxgGMRV1X8GOGLL7Fijfvn8n3AGvdlCIW0gJnq
AJawkWnnJ1CsBNru4Z/KOW2dyYZsa8vejrzkNCLJwIyCzuFNp9ShcGEj3GLfHtLv9WU/1Yjvc6AF
p4HVk+fR6yWWMIP8KSY2IHUO0EdwEaNnfWqD7bjp5+pa3q/vS2h4vQ/fwEMrNuxCVg6mOs5UvMzC
jsOejoRTXsE8pu9y2LmQPn7Kbn2o/PJwOyDKGBQrDTE7vS7H9tyf+3d0MO3VtwLdBlsZwK4onwuf
WDDkWHwA2w4gLp8BZqfuHLQOiLsz4ZwN3cVNCBcaPwuB0fEqwgoXIpmNBI/TEcy0rEsCgVXrpPs/
HwD8d8FJCHYsp/EwsbUxhHErfz2Pl+WkO7lvugMKxFZAxcldwgZOLB8vewrhVBzBAEE3JsSHzkPN
y4XNFTVH7RI/aWAv+UN8NJ5b/RmFN/2EyruX+uVil4FJDKTBUHQIX+yM0wKo3dOfJhaTaDjGEdpG
x42BAj7kOhI+VUf5biaJwwzwWY3kqDgq39Tv5pN6lwWcHl6bP8I0jvSv2bt16Y76XRkkHpIpUAQR
t/KSxEnuBY8mVVgGbJGHMiDNcyQES7wkEDzAM37pGE7Cw7R0+BsHb2d0Y/ttCG+ObgOotvFBdnr7
jjT+tULLHO0Q73bKTgmKS87oK8HsY8nB9e+LV7UNEcxGcPmbplHjc2hrPmK5inaXzx/1Ey92gfZz
eYU9Wi0cOLTwghyTc1hHewBpfVw3iw/s/fxVxd3im3bWGYBCf4rD3gXJ/AQaDpoVlL8g9QFeuflX
StruG7bFeP+ipukv3isgdRYFkHz0hWyDYyT791Rbt3VGV+82jF1skGw8BVzsYhyQXnbMpEqY4/Tf
Nweqsr1bQNeR6GKk7EtSwKMrvIvhB6gZD7u5tbYBlydP8lsZZVHn4ZuKo9GP1cfsk68jVHbizF6I
G9HV58TGtsw3mHwTR2HjNQlu/172db/198MYvJn0HKvH4qG44Eip+jWbW87cJQhiWcOT00GtOyjP
hsdoZ1kHbuCVrs58GAlWgaPZ2HEF7DlcOMau8zo4ChstB+/skwatCf7fLwDFDp+N+2Nwb4fNef6B
VCtfsp8uLrM92MT+fMnKFt044gtFAj5yOuBPaqOHzp73saDYoPz5TVRyWZAoeTv7IaBozL7DtGFf
BLvrrnbtFqzvoy0cc4dNjSi6YrFzUVdiGzX338FJJ34OKm/gYEf8Q/HKchANdPdwkJ6bg5uahzHN
E3U7Hzu8YAlwo2B20hzmlWy/znLV+AFqiPJ4dHtqI84Xm9Ls9Z/RQCb2ALnO3pt7GHKE+OrabKTB
njgOQbovw95+losAvRsW2u40QV390RMxCn7DF+Ue+C+bwMXmDRwwgZSfRuIhu+RRs+9xBidUtl8h
E7rYmxCIpV7zTo7ADoMRqyMQVfz9+FuVSdr/zVR7D8v/LNU2hQV1IARzzwSpRJolIFMyYvZ17ztx
ioeJ8soeUtEjYSc3+GJ0oZ2JJJaUlzUNgWXCJyipxGd7mLu5SVjc7fHWElEOJDVLWeBIrEmCiUzt
7Ro/x+f43J0QpYxkD8J6IJGaWUSsGG+4EkH1fNBIdvvPxdPqJeEQxcR7s6OzYous/mSYId7pZ+xX
j11Y8b/usgh52Xk46tG+IiIw+QgohG0r9acXjMntO5yuvDLonze7uvbn/LF/37cB6Wnf3xDGd2+e
Fkp2zRbQ3xvHxX7DYoaVfvlYqugP8g+UnkM9lekGIsHVQgqYG0/TUGQJLnhx7qbOwLAlaARr7HZH
gdUQC6qD/oMOPOtK6jZ0V1g3gXDzjWw04b6lbG5zmglR+X6HlM8BxcNX5C7QbrKafVNCFMOfXZYJ
XrPHaPH94u/RDcywPWq25c+bu8cGe91B9oC0s5DtJ4K9NBACzCdcfHc5QqhQBIUtyxRXBI6up7I7
19F2qJT7Xme62yC3iLZ4J/VvtkzAmA4GYyOZbe/rj/x0lgEQB970WbjfmGiKt3jKIYuSSGPXxu3u
nAQr6yVWpEFOnpX5METY/Bfin87f40jLrYgQ9xibbIHfgNiDow1X6w7DjZf8vmzCDGiFl59npve+
iMj06hynJAjDXxvgF0MQ+g5jEpaz25FqHddj4j/DR3PGqLPpA7NGFPcAmdNDty8gYcd8x2KVOQt5
jhSQBcabr3uIOBL/7CGeAqmcwq/dHApP5ID2wHDhxI0RWytrScOqsYd0DWFZETUEdY1y2pMS3FlZ
UlnB9nXsFL8VlwT78oU1KQ+nAOEMVqqCePbvz1bFMP7GbN1n8Z/N1hmplFqvW+lMFOZNKTWrgYOK
nT4cGQsNGXvn/vgxBBlTVd8PNdpcNAkI2gZXeFIikkuvfE3v9lUEYClRK7E/0/Zmf85IndFvIJCW
Pcu0s1Byu4h6lH8LpdBgQL6BJmNo3JgFe/SjkEkQ17GVKtSE6DDv0QDKBfyDTMgEIKAI63vtKIU4
+RJOJUEWZO+ohxYGzBqnf99+LZ+ncDii9PcMDm4Js2C9NqFFeAVafzo+CAxA4TOiYjw2hPHX1NcJ
WdToxqYO0PNrcpYj6ZJkJ2zQ2dWvlG8YiUDPHrSHPZacDsYZl/Akmg7JqThul9jvffWqBUp9hxGz
t+/Q7C9canYvxv2yV4/8PXjb97QfUEid16+F/UY0wmaKSiBWngTMhz1J//4j5/37br+/Fuk/xgHB
Mzuc5PWRdphP+wjg+p9pDpMrUMH34Vns6wN6Q7yYVFO115DV3hOOyQv1GQYpS74YZaQ8rF4c3Hcq
nuTGXBSyHYDrPtaPLIXslkfrjnnDPfT5Sd0h+D2oIA1IOBsKNXJA/usio8NWuW+W8Jwj4Upix/cW
5/XXBM4DhAK2IOaFV/s020OLOkJN4paEInUVaO4OZsOXgblTOMCdWfXJxY838gWF3elGmQUxY38N
RgqzPckCKnr2j4T6KS14r2VdqsgbKdmgFBblvKoNxYc2RHPnyfiaMKdEO/uyz0wSpUigXrtn6nsg
gDGuGz+QoLFFsudQOLDc9NA8JySEf38aSdrf2vTkv5xGgNlQNUpN4xy/S1dEKpEe4tNJm57Fh+1x
79OfceFy93zQ5ATuGZrkV3fCdabKPHzVouxRu0P1K4jvt7fixOM/bhfDV0JCZc88mET26TWmfrwH
4fEdor6P07E5SoFy2H5goeYlpA6bJ1PlRBweH2/cyU7UocgGqDBFE5kltRAfhOu1IGTX77qj8bwd
qO+5fUTs6d0ONSttdsICk0rN+SsxJoPKFS834obN86DiRfKd/BWs94lgjrxQJiSMfdj/5LMUdcI+
su7NxJ3fIKG1UeurR7Bt1yIiTCIYonzOWqJc5Ut/NCIqWN6+yiCKFX5cgv/XbRy8urLm/Xv2+v9B
h8ZkraaT9TeaM//zv/6Hf/7jf/zzlsz++t+7MTRj6JyolqkhCEhfhlLob90Y82fdwrjX0mTZEGHr
m9K/dmN+VmRZFy1LlFQZrILMx/3ejRGUny2I45JlmrJm4vloyv837RhF1cS/2Hbohqq6biA0Zkqq
heGj/le1WtwZ8oFuoietenVsNOIKXXI6WZkuSzQsQPlgHsqLNZ96IDII2RZXLSNRLWodlahmd9i4
4RTUiLhMl1hdCqt4kLepfhxTI2omGiXp0DiNhjWrvH4dG0XCClFL/VYhAY3HZvKsWCNF6CQhFPu3
ci6/4NZJ/cOajLMwC/fNMOLMYCpfCgNY3oDCqW8B8fOR/UBYy2iNY51rWygp83cJTihKclZ6MAbL
HdduOSsoK7iyulQYgQiHeJzP2a20UPFdfLiwBvptCft8O7NtrvW1NFTZT1JtQd1WfG6zpMMxd6mO
AiKgCEBCLZ9HSXGUnfTUtWqO7ghOJ1ClE0O8rKIpXG56Sq1mznWIltN1tcpIVkb5hC+X5bQbjvRz
X7ogbB5uag/ydyB4FW9VeIsVEdbPzRGkcg210bq9NGnztPP/NGnRQhn0pqK9ZAm+jvMEEHygQIAH
1A19HJMODfhVfQB1MOI4OSqFcgZtn8LjLMiddJxgkQQ9Wk3yUHSV8jRISuaWor74GpwlfZDnhxVb
Js4HFXm4jpDNxC+LNVJMk0mYs5v5bG7UmJScKo8p1z5QtdsT9tmkZ0KSnBqhQ/m7fOoTAeYEsRai
nAi9YJPQAdo9a2vyelvTN+OmiUe1iS/W7o5lxhKBXYsK0DwWL6lZiyfFQMxu0uJAvEWyAZ8RAP2K
1G+5+dnexdcnYEISmNRlnailayBfShOwc2y1+N7r3fpWl73469BHic4oTFv0OpZxzD0wR7eDBHVF
lZuXTGWFHHTDaW+S6MUYSHVQ2cab+pqUhgPd0Pg8MVuhO+z0+yn/zPAsn+cywxAsGTEqE5ImhH5l
BSsocx/1iiwYrdRVTUl0BrGUfNCLjAzsdcQb/kTqJAswbsZ3tRFpXc34cW/lAXmZNNgmft8g9bCl
c9gQOABgzwNIp2wrf5m64mTFVe+0Kg17aey8Vqm9LJay01AUbonf1RMYseRRgkO545QekVw+5m3t
q5K1oX2B8LtY3t1u2jcLXQgL+8a8X8zAAKaSNkZ6rXIIRAC7RS9XGxCZWfrYqXoK+UIbHMwmoMeD
VXPSLqmfignxEWkhKMMZqe/XHgj5iOeJnj6N5UT7JlN1sM1l9nTr1IMqmaB6Udwqyw6qWC6+CZ1k
3jVVLN5tD+h4WEetftEBUo89KJlE08lSqgm1uQoHFbwqoUwh31SAi9d33ZHhfxF1HstxI+0SfSJE
wJtte0t205MbhERRsAVTBVtPfw/034jZdIiUZsg2KHwm82SEGrbATqvnP3WT/cH4SNqMc1I+7jHf
t2BJaAlHxAtOhTIvpH+ZR9KI77r0BVSd8TGLF+a547F7IGoHBdERP9uh8hJBbhf+0jYHfjokkKCT
BIKItPWbNrt4a/ql2JUmhYQN3XYqTFKIUbwiWMPj3JgGrDw6g1RH+E/JreyCUOE9ZnQ2F8lwQojF
r5dogJnF00huxHVOkkPWu2wP0s4E64GaZLSa19gcGHEbxKWpJv4xTPF3DPrqlpXBpylzdouF6QK1
UKisuRq3aag+HKip51JaFz9sTrM0foKC0rPVxabzu3Hf2H16aNLxDgpJnGcCoOooNcm/K9+iRupj
rciqcJn5EOr7Uoz+KkeCXWeR+zZkTJCb1GTVOKh5k/QwlYVXnzst+jVSIDoxT1+Ib726nIL30Gt+
cc2WW5ymCMJmXE5DlKtrFxECDuI1aOp0N2cxgmmSUHPLZ2XjmcfWj38qRHZhAJ6xl7bcz1P7Pofg
nTFc/6kWD99MLqlCYnOa05bhixizQzDT27qZdyf5EG5adhbIh8dRAFwtFP9TuWkz8W6GXv5VZnQf
QSzJpgRjyUkbbDA/hpl1IdPSJ1U8If5XlcWmqiKCzOslU3G+6I51BqNWqfuRKMf6ElayPE0ipNtI
yPzAKPEoOoWLKmz2BkdugQDLE6d/D2lP0mWQRZjZq2denG5xfip5chIN/zRe/vjva6Kh6fE7LTfS
8K19lnafMyOEzPsr5XC35iYlvr5DS5lE31BTdr1lfXWm/NNX6XxLIXquTGkSd9XalG9ddvJJF191
XfbST7FNQheumgC141FDjFbRwiCNuQHA9ue+uViTwl/cbXlCnJhnX80xttr8VIDoXjCq9SHsHFYn
ofHHxGyz5vwIUNhbYCWJG3Ks2XmcQYocUodJvN1i6PMIxcTVqGPhfSJQfJ6UwUCBHMdLVw/08klB
Pk4ab5OmOhjGEJ6GQk4rHz4qfJAUMI+hd32BmjgEAL2xbBPHhmp4YZOpv3tSOgdVO2+J39cbmK1H
X6V6Q2Rqv3cKkjLCTp/9yqedK2b3UkXBMY5g+qcF7tw6joDIcOuaLF40zKX+acR5XyS8eqq1/oa9
f6y6tr+UAwlJkGY9R5rHxHB2Y9UNW0fjtxcS0m6qoFD0Ul0bNXzWSp0R11rE24Bx7ct22Ioztj36
b6V9DjIX3TxaqniYn+2weXDtDJ4NgYbgQuyF0y7G5yJu7sNQWs+gfymK4ob8LZIu4kHTYVrtvvG4
yNLBOgM3z1Zj4LIQCZ01GH4a875HEyOsdifqqcf0UMHxzD8BQbAeNC2WWSPYXzVX/oYLJ9sHBhYS
fiohMe08brFGcIsBIgfUdpR7O8T6kmGdrvw+vg3GQsNHEJvNjfWoMU6ApfeuURkwEI30CrPXxN9h
0rYRLW41jOERnqBVDktObUOiWGEf4yRgST2OzLYXknBcd+xo7QKUqsQ6vnhDZT4w4fa7S2SOb5AE
62MMLDlPwhljvzFCpJv9M0yj5wJAfejhHGvbkIFENI8nqG5rTnrwAK3zZ+xjfyUQdy6WRtyzAiwY
g9kB5OctmTa9HoO1FAIWvlq64yaB6u2m6DbkPmmpQmJYq3gYlLkxiUT28xfcRtVe4gRZ4SqzL+by
EJVP0Oa6U1zZ96bpj9BFcNDk02329Uswe6Q064bxcTaRG6C6BzFk3K8Mj2mbKB+m1qMryw/Qrb+i
wqw5P617ZTg/RsFqoDcV4HnprdNQJ2dgayDOkwDhKrbTtA6vFhbOfVkzZUYn/5WPEuR6RtfXkUqY
F6QLiLxIt3Koc6Le+KT7znxwwQiuvAylsWrKeccrfvJlNX66OlWbKfSYt6IK3nLanmKzXdaCWIVi
GHtOeW8NOyTz0iSWwKpeFeesW7sHpxzd76L+S5eTYWWAeurPmjDd+bWSQ3ar45ZhYL5YaElUskFG
oLAk2iMmsFNbC2iG0xSEuI+MUbQ3EjXzsNSH3ubQJTvNebUIH4UTuXEN7jSIpVsiF/q3Rtftqwqr
naO77GoVNgiSNVldZ+SbEbSAWt5DaX5busEzzopQTLxygypho3Y4AvNIqp1nxMOq4EIcHf0+qfgP
ifabvB3c3fKL4RWXr1U5XovZBGljUYDXxvhsxqI+ZYDqfQFAxovG4pylwT7Gtb7FUdZiKyi/B+np
jZkfowHarxcG/S005t+yKM6BH7irqMX0GEMfbckyepR+z/D25qC6Xk1N/UgAq3swW4RSEwkzbVa8
Vi28CC3sje1BqLXDiqk8vJpjALqqMqLuWuRgBnVEKEPndt4hNL1m2809KpiqKc9+6rZvtsF5Z9WW
ezWdoTtQhKitT9xa53GpOgP3X+wzXaf6N9+Ivm20eAOC8YEcCarQztnmHcZJBtLEeH2ggdfEqhGw
bYWT9QFSG05G7HAUmuxQsSXonv/Mxwuxy7SHlw0KZF6aW8+J2I8mDThc3M11Ev+GfPBZIUjyfU9c
ylbR2VCTY2Om/1uCWxWX/CoHuLuUYch4EK5w051wkjq8A1kdQKkApT+SvInrh4p+aAjh9t5av3nK
w8n5zob0RlpjuPdMYC0+DJ2w2mP8IyDHbz87I6oBz0uE9NbwKWVTfjpVo7emFxLNGWKEjEJtrqcp
e01kevdnG+kAoWoQIhk3J4L9rZZvduMZD3LE30GtM6ie4Fttt+dW5o9RFfuHyeAsDFtdbUUaic3C
Q3Us8HxV003b0pM9FIuLU/setBmZ70kouEaV+S6trNwHMkTkMq7spQSeQg4jv6w+Y/IacbtcU5G+
uTXNMjZyeOOJg64kZJ8wmTDVZo+llVfpB0h3j03hv9so4R8Gx5yOokoi4P3zpR60cWgj5W6yp9LR
UOqSFraxRKrhF9gJOrFO0hpmjDS3WdjgAyucd7fMiOap2Gm0XCZhmsL2KHvY8gKXEsngsKmnX4M2
z7LNyZ92u3rjcesw/IlVTK2RlM/oGm2SffWUIT5P4m1RhCidc3ka3Euakz41qeyNwh36CUaJS5jQ
pOcp9Iq5IGI3jHFlz0qzdG6lCbcz6fc9USE4xj6NKB7uyjnbtpgeTC6XsZuTq9MMoIU0ebxxF2pw
rMoKH6KJUAVrTo/T0OI5XL5lFGa8Dhp8Iboq5NlaHvTIWlFH6kpsgdDxrrOEsXITl9VhDEorQoi9
H0NN2SAHUryFC/G7E79Dp7PP9B/2XSYLbT2ZN1UWm2t3MpprmXCTygJrwG0HhamLY9YaM3E6wByA
/nT/wkqse8NmufIB+dUjoeVOdcrN7mp7k3MU6bNwhH1x2/l98vCmBKhHjcxLDiA7orsZDRdzBHlF
LsbRtar5tZunLwT/0brQJkRuLy4PUYr3zKAMBrJAk1yGM8ijmR1ekbPLKcJ7jWe88mKGEnX1Aim4
PaF2DPhwlCEJ8gGemCfTcxV8iQUrE/51C8X6CvAuzomJxB5Fn+vJGnFQnbOoL5aMV+Wuco/1gv3j
S8s8mHnwEkVWd/r3YA3xrRnF3cnu3pCzQ4wEsq+BwnNksVu16b1hWeFWDFW6MHs0/WrYqpp6wZLO
gO3L7VbI8qdLkTL0sGrI3zac9X1pSQ7dTL/afJDJkwOuW/TEerk3T831k5FrnOTCn9ZW08KSCIjC
guy/zQdrbxMysHYlbJAGQw7IGQK+tVv+sicKW18S0Jiov1aDDiFOqVAxq1H+1hpdDq1jYzasvXLj
ZPWBXKGx/sFW9iuUA3ulXJeXJjHFyopeeRH0DgqzXDmYh+8eQT2q0dbR5WPAO5fMzbmy22YjbfYk
kGaZ2tbxNp6FdZgbeyDiab7grcLKMxAqWKEmcesnD3RsCFMKijfB5pIrTTTmqzVku1qCwq6MQm2y
2MWMOv7wu1fIQTHp4kRpY9EcldMOq2b2WT62zPGwxka2VT5La3GrsUUdwu9uiD6FNyLLcemfXF+c
vVaDcKtz/DZpggUsa+x1MySPdnkOQwevsplRag/h1YlpYSQYdcON3pppaQOHLNlOxmM41w8UZnu7
Qi4x2VWE90s8zqn1CHMXOhAIEM0rH1Dna2Amp0x/8DsDLOqmZ1cM7laP5TfUvt84GQBSI1CZi48g
FN1ey5dgifmCtsJ7IYFqaOmz0/NHIhUIaE4aGRLMgudTy+CxcLhFMK8sDrzb2PVw0edFUO0FDp+2
XBll9V7BLKF9ZQxiTbx1vhP1Z29+B8FEfDydBEGDy2+F8xqJUIr5vh4e6lEdRmmRoZKK17AIQVlg
dz3JCdm0HP86RVz8TdDNofgaRpTWuMdhf1jojlPiLFtQ+0MGaTh1QoJnJPd9Mo0z4V+bZmx3hUTV
YLdYZBfXLnpij3yS1PjJZIf6SBkhISTxTRmed28DZxtltXGpzL9gFf5yV8VwVNI8VGo5b8njG3z9
2tX61kfa3ALLJF2F5o573NYrUi7ewL+aY4isA6u/qTLGuz4K9GZCayX8Lzfiw0ldXCeW9R6Qo5Ob
4EkIQuizDoWQleZnnaGoFTMwlWC0Hgc5/VL4R+bXDL9MY5V67ToiORMqvAGdeK+F8Vph4r8lxOGQ
aQQcZMjJPepz45JlWP7s7jkVcMMb27g77nbsCECxNQlRdeSjfjdp52m/wbOzEZ0AoZbomYAMgEJk
/+MJg2FahsIg6NnM+fB666p/lFO66V1y1yOq4m3Z2zuZuY9VCGZKgquDurqv0vKPkS86pJ5TTU+G
ZApIGho0VzgVIZxJQOZEIUG9qJxFzxNBY4d8annPuk7Q6+Dn3arpOE1udHAB5a2Z0/4NQBdtzek+
eHVCcIvaAYI0n0JpnXUPgJ1gzU3lmO/JBIojZEpkQYDIdfsTB9WrBuokfVt9CVCK84K6cpK/MWbn
yYy3bidRtk4+46Qq7hkrewY0NgIOuqg7lVb/ycBglbXOvnCG/CgiUthCy/okyvncFsa+zOwP4XZI
rDWJM42UFLZtucm5GebViMveFM/5NN+NNHg0K35czrutFUGlHbZ3cFc1AomQSVSadhp9HgdEPxjG
xiv6BP9fwavOLSqaXWdrAKWCYoPiMgp/CbtH9t981T+iY1oTJeoj5IbNkuDa4c+H5sY/1H2502b0
2cVTSxOsAPQErJSj4p6Ayass0l/IyDLh0YV/lWrQnxMJ4pbRw9D2P3o2aEwN6KX00Y+Rtl+NxDSO
3fwbwi6fHylgKovog0HOSQgWmuYAXGjmiXupfyqSGdFGjv6qjcpHmKSIK+iryFD6nY7uZy9Myujw
0549foco/5oEQdJFypFFLjt3iUtq3GReZlvPoHzo4v4p6SXXV/xiSolCi7GSb+KAl0N6Tcqpfwij
+I0PB8rRJL7H0vwUEZZUpqJnewkgkDbXY13uvTo6FQuvBYPgW2ZSy8ZFfPZ7d5f5+kDDvg7aCFmV
bp66zD2U48KHIMdWwZzymYlVfXDNvP7mZSG1lxg3tV39GvPqWDkA+Tmz/1YgE1dqAf0YXVHhQWhZ
i/zKeg3wIX9Vbv3B4uvahPxdzEW0EhajSi7sL7c0NeBnGoW5ZrptiWVqBRFQUHUHQfYY99xB0xgH
Ql4hu2h+5U18Z3wO6LdHaboPArr2wdOkFgRLFRl/eaQ9MoV7xqPIaHe4MIPpqHQYpjbJq1tOPwm7
k9XUc/tniHTMu+42p+HdkXxDOGwb4hGFtMuLYxFDR71JmLfqaKxc95caMRO3T5Dci41RVB+1K3+1
fAS2FMukU0XWqU+qd5JwfvA+opsR082kyt560Dkc1914U4kxvzwxvJQPGraZ396s5QebOJ8gtfFj
WvxX2yLpkKhCwu6/gWMcxiI/ABS5iqIElIeWcioPfuXmOyklqM3ullFPFMVXFQHBsuBmV3SKfG5v
DhoPTepzr2PmFgiMhLeMPhg+DEFCqGxhrRI9EK88v9WTvuRkaXA7fUsDIirsmN6/Ogp/fjYN5+56
JG8JwirVNP+1yh9rjilULHHyS3yHDWU2bNR3s2l3dcNblsCsBjZW8b7NcGgCLFeWPI89n3E3GTlx
0PAk//h4k3slk4X9VX0HDPrAgIOF9+IQjglroiuwFqD9c9qLY5kGTNDKj2bqCIppq9fQ5v7W2gQK
jTLfBg4U1hYZ6EJFtUYPvacnDrldvobuRlAAFI3DwKVDS22F3/NMlEPa4/JIY8xNg/VmgNEiaoRB
KhOjOTLZm2Md3swZMFrDhCHRWmh/bVA/iS4rsre935ViMpEXT+B4ErhKbrROs/pE1govsFGcRid9
CmcUWH2BOnE0n/2IoDfiE7Dkox/J7C1FmZ7cN7+Re37rV99lTmW38jk01Ufn9M9JMDKZ6peBJBGJ
ilOx4en6Sf/baWCsxMPvqJSX2Rie69CDsjYEeqsqguAx6e1MYB4EFHUPnK8aR2pCXpE/u1u/IWA+
D+5zCvm1rP4E71lnvMXSus02bENCndi71Qj62SWsOuPMR4580epE4QGeUohgS6DAH4ZJF6skLok4
4mm+ie5bN6Naw/8lQ7D8XXOV+wFmqrr8ajv3Z6isS9ZTJ0p8UY2Tb1XOXcUR6uhDm68wT688lhXE
XRxE0q3jMaRt8YrXucdjb8YvlT1d3IB7uLCXjei8rpcjB2L1d1jav8o6YeZXEBtGRQe287l0+p01
sDYuQHVXSX3sVLO3RoLQJwPjNrTZD4gY3wkbwrC8Df6IgGKgPxibi2iANIRcfKQWPPc1Zg5RnYyI
8Elzji42WaVOX6KMhAC2kkEKR7EIN2oY3uDC/YhqeC4G8Tr7B+oiuPZqk3fYycINsESUr/CFYP37
2zhDHuJwE/bmRxVZb3U5PjtO/GJb6jSSxAsb+LWzxcGMmo9pgeLQTazCOSSV2nprsugHUv+LE2hQ
qgEGhBg5iozvVtMchJ3B50jIN2ie4xCiqTeWP03Ce82uPOODDfmx0iHBeR4+C1RRWXQJFZJu99Cl
NkaULWwZznE+gSyTaQ2hRIL1V6vJk/Y6DfzvfhBHJ6LcdnrjOEdMjCYr2Fvg73mu2ArVOOBJLvWt
0C+ZU9yagHTSSvLDdcO014S7PvvcJDNqY9Ix9GDusal+G+QSk71QLsjEGTNXmhPBxXz+6LnOa+IH
70PjHutlhl0Wr3XuS6CV9VEQGhiQs7bW5sS+rvoSMbVLWtM3dSUo+tIEhTA/6w6HEX2TMm0MMgPC
09CFrMZM2cv5pHZtd2Zdd3NqAeXAeOhYUJiBumWj9y2B6GynyrpaQ7spVL+yM7w3YbhOpnEXu5++
x68cTILo0th+g49C2RFdex8Q6FKcjE22Qf3R7rKpOaIcQBYNhmDr2XW3nuktlxmHH1asGBNOqgVD
CTLuBW7QpSrFwQi7c7rsKEr/g53iBxzRD4pntH51fJwln9q4QVNu3K3WSThweeVbC0k3+FynsZFc
ZhwGbMY+ki9Hp/XW6BrIE2LT1FxfUKwRH5R/zbT/XZNK0unwGo6fY+VfOmfuwfeLihc5PLktznsG
avRlR9B5OUNsfQHe9cDw4JrU3rWyvsmKUYWHwa7uSX9xzqS+7OhAjwWHoembj3OmbmUVo73LyJrq
8lNTzc95X2M1mn8C/QQ//uyoYecNiOJJmUkYMUPbQ7o5DvdqYeAFDvhz20r/GJM8EWb42HBgm0p+
MV7jsEiTV8XQshmafd8QkaIhJI0zs14mI2jmX2Mx3kLWsYSGUPj2Xf9sRhLucDxv46V4TqpjXH6O
ufnmjlgkreyvntVzHbBtsDLeLMV6NMCMNSPnWdeknUJrbillarLKrO8IhwV28UsSFyepqMP78WIF
kDXc9gZV4lJNPwPasN67TTnFiUhewSzj/0yeSHTuGGwymR9iZkvYS3XIoEdaMFuy37nwvuck/BjT
/goCcbhM8G4LAHg3l0Hr3ottkmy0e7X87scGHiVN/zoEFoncHM/BamCtAyZzvvA2PJeCRMO8HL/s
sr6wtdswp1gVk//OLu4lgcSrjV+MdpFBjHpLvMOtZ8pdD81HtRwyjj/v57GAO7OAZph7JfrN1sUj
a5w3k/OOSFv4YC0KxCD/mvFZ04Cf9EDcTl3HnwGpQpDcD+MSxhPN/nWavO9uJPMoG89ZVjj7VrZ4
FcUnVSIJJk4CR6ahXDFCAwNyBYrdkzvFgDap8APMwAsCjYPBQaHgDB+U6iDMeUpD7P1yW0et3PHQ
LxBn7XAeZsnF2Ge+/NPM1h00yKMIw19WGf8Kdcp4NlvEP4z3m/EQRhhi44Qil4Hz3qQY8T3OrLZj
6d+Ta2vaakdU07XJ/J8+if/CAl8bHuV6SxQdJ3T2OsB3gOaiZX4xIWCtamXRWQ0BcyGnmQ6+670n
3m9GY28s1UqSpUdUk/2fQnW7is9wMGWPZe4O+2BmK5jFGKBnSTc0lIc0m25uj79MQIOo3ekAIBsu
eT946yxYWqMM5u4YUMqEd1uWR2vgpkXUnwfj6VkN/H6mMz4gftimfV9sEt8iJXJi/eHZaX3yY5+U
5CnbM/p/GDzPucLGpTYvDXrWKuOoM+nOyn7hAVOdN5JuwRjtfVBxLtYe04YAuOmD5lCagDhVLmT7
SlXIxTRI/DpOf4/FPD3afyZbkeTpS3etU0y0MwGUpcUQtKn3zNB+iW4rGEq7LLDWsbJdiGpYREz8
6cvV3Ytqm8vgKkeP0JSBGLwG7Uob/WVyhglUIKyxjLFZmSapJ038TzYBYMcqkxio7yUqose2R6vF
JADxdEV+jW8w/nG6fRQ3v72YQY7XDi+j398EUgECJZbbWoNvnDHAgjnEwEF6DDvjrTfnj9SFw0qw
WOQUqUjT8y1vn2Hs8Stz7aNSkh1GFdndUsf/qXOiVB247+TSXSKH4ICJOnvKlw95yS2XQNDqTKgX
eVQGw40WV0WW39rM3rVWsQcOSM2Ds9JgQQ3eETD0WO+HhkLRnqPVp/UkE2ZMxToU+uIq9zp643uZ
UaSDwyWsFSeUmey40GP0PrpiosCa7m76+VPEct8VnVy9R5opiG81ilv7bQrz45KMMhBMRWgce6cQ
CnWuInp5M74kfsatPkdT8q+oidvmA1DKU1V0n7qmmpt6Dv5RzVtlo/h/cybCCy39bDJ2n0LWoAy1
NrazCcFEEWtGLzm438YgAL5x48zq9tkPBpAllr+xe/MTcuhX1ZEWMZWs7Er9mDndTyycN9BYF59n
a0c2v479bmV6V9odsuupxzHAJ6d/mApYcHYt3L3P5W4GJYRNkne6wN1Fs/FSOQR2CSDPISkrwltk
KTQaucu/IrxtsN+cpcEv6uKJyTH2SXKLmPnu/p1/Bvq8kkTNIe5uxEKRXDWBDe81HNKFeAqzHzOU
XPfudPW89q9LGUp5rOCu4/EzdfeMniXQIBUZbySDWNQE0JCSfl0DR101RfyrMZaewVP3Yna+hqwk
Sy9n55PXXGKMb0n7o95xqIR06P3INn4qnO+A8mgdUioSH1Ud+hjqqrD/OrONg3SYsw27RW7OA/cx
B9EBw6u3thyQH9oLo75oToBa93B8Pwl/4QZHxqGB4sAEpL42jP45TFHfiVXntPu+rGNI3LRhYxLS
saOVI8qMzGCL8CRpbJb/rmLxsbLRSMoY0wRBQqs0zCg2aG9GKlvGidva7igcmvg7le1X7Wny82i6
QIMjM0+sPcxgby/L8BxVnneOMouzy/WHNRHiQp26FG41K7penf59TXrXxWN6Nlf01G6kPqiI3RMK
ipQpoJ2Ox5FezsuC6VzCBNtQiQcrx54BxRvjhbAmSh5ZgNooOn2Cip4hhoSY48ABa2JkMsu3q8R0
jwNK9ozKgqBnaxPB/z2R1coSIqhSJBwtPYMZciQB9EGpAudmi6zsl5FEeAYDEZlIYyuidTyBiNJ3
PuZIYs0dwRZBZTlX+VDuR9qnf8/o30M+FJg/ivzHaoR5UBbm7eUp//cAVPn/v0QiyGS49tGHV6PJ
WMozTwPt7TFdntwcc9YvD//+5EhOpbFW7sGQDx75wyfCFtqTHQzN6b8vS+6MqcpxDipQHNUYvjRp
Xqxtf6JOKCii3VoT2sFdojH7t0DBunBm5hiKXWTcjTQ9tMyndAGxlqRao6uavuOU+bLF+Hsd6HtM
mg4+KJaU+PxnjJ7SaE+5w0L/38N/X7om/GBoZrRtPRO3MeuYO/caXSVDvJAmtVsqh6RrvkYai+2/
7+VeQR3z7y/+/VE/TDrgzFv+PQrZmqBVHv77Mgs8Lp+xe57r+VekxLkrynGfWpFkL8Qn7n9/Cn0a
uknKeBWWERNM6w9tEDKuKanZYC4P7vIk0rlkjt9NWLCotU8hmliFis4RLpFyIly7Td3s5tT98QRT
otoqSH6KqH3sqT7J5cHPmvpkpw+kYm29kn2XjXJ1yviwhKc2yJgHu+AVPCRNmVcfJp39jkvzW/ss
OOpp+ugMXMY0RnTm6GlrotrTQNMhdZwd4B2ZdFrpWzLIpyJ1cnKYxe9Yy4tMJO5UjARKEVcX/FhD
L09Why9iLMaHeAx2yU9UU3x1tsK+5jEQI0t313guDuXGZ31BZlfWTjkjf7EX9FgQBC101hL5nNsl
u9lNf5sMSMie86B+kKSTQr1GN4kGJMzPQ2Q6L6xMh/VxIthpZyQM10PF1KgaMc3bsboglQC84FoR
136K2YYBY9iMx3DAPMz+XT2yuFwlgYcZmjVZZxmPNoC5zzoydpI+bzOhWSG8a2z3jG2Lmz32p8mb
d4ZUITmqCXhnE8WDkWKNjhYwJYseaMa+c7QM7iSiaeAXaLbwSpSMU0LeAgSDflT7qHHmd4Dr2DQ8
ai2i6Qa2GET+pa7JoPojLjMX/xJbceJL+60IjOohMX7nQIhx+NFNbu3ODq5tY74gqqVyde6jTMUa
MRkmVaOcj+E318WCHxvcEmjqbFQAhHsgHFH1m+EgqzHNBjetZXPO0Pq1peEciyqxLobtHoNpEvTB
HY5rAJpJESBT0qb6IxwqJmJKxM6Kc6IqlfkpnZl9QNN/WmZp0zdOj0HdMc6kvOAeEtxVWCzI8mWu
4Abji29QJ03SA9Vv4VmB1kplo7w/g5wYIDfsv9sEuUiQt19cEPt26t4caI2sYUv3SAzWwXP69Bkh
JpYYb+32EyHYBvrr2jsadh4+k066CmI8fshQ8V5rAv5m1obka/GUDZ+FS2FgbxIquzsO405Go4ip
ZJ48SNDzSUT5M5juxev744gG8oZgFQPlYPTHoEB2B2I07GafaUiSkQVRRpcKZRqLcGZSlg9rtjHs
71KZAQxBRpPayM+1Zo+ToKRiYJ7YIKyBxbhBsZfJDP5D8S8gI6P4G2cJps89KhVUj5NttszJqYFS
wuV6VnEvVSRgTzolg0uDUyWd0/ohy/puZaUmEZJWnJ39EuhKxutd5fmNfMmPf5+JWeNesGhmDyLV
d2iaZA1MENRAd78lRJUjdC+JQWrYgDlG9m1NWfuZVfWpLUT7mIjSOfmND6S9KAikyG1XbRKEDTtf
DP7OGDveSUL5jNH9zcIuJ5tMLwHPU8n7UR44OBArj069+fcBG+ro3CxPNMUdwIJVooBGuMkNwTnT
gBH95EEKbf3EeuwNg5mPicyuYVlfS4mnLairq9cj1TBQV3qpjXwhr9+Mrt+pxBXbWokMWDwiKTKB
eWcEDFY1J09FmUycIdlwsD0ii+c6WjCCudgTzOUi9s2d105BjQimHtsd2qyXf79svOgzoPGN4YCt
Yrm6YpvbSUurVtdJeOyQ/ByjOlR/SJCiqg7C+jrUHsStzgRoQGKfW9bw/LsRaFflvobEaGOU4Ktc
FN7RydRDrbps3ek8IBKUQXwTR+ElUHCHfbssLmoabm3knIOM7ySWqwkOUXLz70eOTo9eqLXVUvBM
O1hJ3DNSZW/7omc60DVHy5PRo+wmhaiCfoHpZH3+92Ahnfrf/0Qzj9+WcMex7GAus3NvYwkpKLyt
9mLF+PSHsH/BZJIQM9Ftozag7mTF/TbWOWmexnXQbnKexcSnYcROUGQjOsTZSk8z5Nkt+7+1Q3De
kz1kv2YOt4lglaKf6oe8D9Z5T8QwNyj11KQfU5NlF+TsRIYC+XEj55jELbLBSSKOCJ0L6X3mBQfO
DrY/PGuPynhunQiWJxOTanSpJZeLURGts9xSTlMa0lSpstxJgrtht5q3GmOG3fmcZJzUSWG4Dx4k
RKm6cJOpaIenST2xpH9TbUy22ein23BIvlk3atihOQluPO41U+CjEzQYVmUOiMgi4uh/h1iUuNcU
ycB7cQ9sG/Oeqvq1Z+QlKQoo8DLJHHKaf9IaqoUvZjre7KB6M/0/7s4cOXJgvdYrwg0kZrg1z2QV
ZzqIJtmNeUYiE3C1Ea1B29Im9FVfRbx3DRkynvMcBntiF1kA8h/O+Q5TAvs7s1RIiziw3C8IVmbU
KY7OIBpAwBlPBKFB0KmRpkMnJDnwW7Cfw8dgrl7tpDxHKRleMqVMd+3a3ruEa237vshWVt7WF8lh
IImQIVcj+j1040OZ2f01jpky/v3mK3fcC4sjdWzmG+K79GKbw6ogClhkZvsiVfNHouu3uqlfRjp2
9nZFRk4i4NmRDrLRpKwsyGRJUGLQDjlTCbbAdwIySbB6THWVrUIYHWPhOh+mSxiUjHqw3qBW4dOG
D6Oyv0PhjPuwLcMHaxyZ8bpoPe8yKnxe8Dof4joYvvtwGkm4LNqnpC8xEE/D7wQBIQI8yyMwqJXQ
9SV1SMIYktAH+0ViPvAGVojJUCePbdGjZYpib+uMU38miPBJ45KIi3x6t3soobZhOlt0t1Q+Tvxq
JNih4lw9FrP37Ke1talUMZyCtg5J2eXn7+nQpqKlu9Gpdwwnbvi/R2+QleAHHE2Q0YBaUYbukzm0
80Ml6uBkxfyjkJjZzZS73i6174UQ4uWrPeTZIbJ7XDf2vE4yzjFEn5egyP3v3jd+mi3OuPw9HoNk
2Qyl/zx2Wb3Sc5A/jMiZRGTpnYLWv8nmew+MZtgQ7IGEEN6e64Y5rEbcr2Bmk1DLFcLjcTxOaDgX
0p32nqfyKwoahDIF4acDAmpGvsnBmblzhsJPVn4RjhdyKMITD/D8kLbBr7+/6ogd3KRBXJ2VPxyk
3aTrVszwLRRpfVlvEmHrkPqhvPhX5ZjWr4lPVF7+85PYKP2FA7OYymXeIGof3hkc4DvvEbJzQsJq
aiM6pLEuDv/nM8MpTlzW47ZtY3BRfm2dI3OqNklQ2utIWYJ5UgRUKzMo1Xxfn9OsYIXVEsJV+6nc
ebaDRxnZ3U7rZwsFwiFqWcCkdmJv47J7q7z6Fy7LRTe44tkbWzxo94ZS9WaHKhgXwzxZJddPg8ub
lIjo1pWuwwDcHQ8aMmOq/PLVDdgAzCy6pGml77NO0JuzywPIuunqydlHVWxs+pzN6tSaJJaSVXuZ
I+5hMWBIqMDzRkTTKr1Govxb5WzDjExCur9/FpvjW+0yu5h1M2xdHmhwjYYtwavwE6wJk+T9DMm4
27h9h2mJtInROFF8256wxyMZgxWqogsxsuCKlE6J64NaMFXVq3Ckv25Z8aSm9jcdCVeftn8ym0F9
JGFBOlcDJn0O88+ABv+V3cTNUNr79OhrfEnWT67aV2Zawdox2l9+jucpHREt66JBNqDd8ttIEaY5
PqV2Zrx0BSMfVM/jxcIf4Xm5PJRua64RQnmfSjFfj8vXuhwI+sAC6GRNcwqsIH7MsYyyywrELZ5y
UJ3ztJZyEN+TUXCaaEo4VI3v8l7HIWK4sh34xCmTrIgdEk9IlpKVEaO9niiaj/H9D1IdomYz4e34
UY632zXpbFF/LMbABDFZjk9JwFSAGYODOSx6cHpGYZGBlASsLsmVrrCPFP/Viil+tp1q8csT68K0
xPOI3DYkuG/z915hxDpQnKUEeElm7nYKD6GmwhiNAJOz7q9ub38gMEw+q3vKxPg+pJiP4kmSBVQX
7512ALERS7qrnbJ5iKz0jMj40+st78cFFS66IvxIYv0xW/3X3NWKFPDZ3FWzrva2Sf4GUfXgq0qr
WbsmQR3EmfRYFUqDU5J4TkNxehhZi0mhNU5z5TCcziv17LOvYiZdBfuiMD8DWoltayGv17VMV33U
I12KMpsxTAwMTRNNYiXdG7ok7OplhA6PM2xZkZq+4HR9ioP0nDr9vP3nEcbpcfTcM6jk/k8j61+M
BK0Vw89pJ10BZDDovLPHoGfbIifmEqvWQvf+ByuEa+4rzZtGLuQc595eKN45F7714f+JCf3/O5aw
Be33f3aq/+d//Pt//tu/ONXvf/+fTnX7H4ErPEC/VijMf3Gqm//g1HfvfxRYGNVty4Gt8N/gYGH9
gxUhG07L8ziwLQes739b1b1/wPgUoWm65J0A/HX/V051y3b/lSbqWyGvwuZLgin2oRRbd7Lw/wVK
ycooIQIPKAw666ObjXCAUwcGHNaZixP1H5ntGbvezO0LEVsW1VO8yMpgNzpZuHd865l+fN5znLPt
wt2AhqkKSWnVzovXxvHZrWKJmp2NpCE5JszeOUXYJmaixP5+6FkB2p5X0DayAtLevDX45DCZKr4Q
OfU7z8Maq8AACMWHntTP7inGNXAK1PhO8Se2f3/19/fzioZtCBzcErLLj5xDHyhvxaaAvnx0FDpU
fgbvKlAXNRe4dufsEFYiIiabjcl6Lj2AJZZ+SRD/rIKMMGYW4hgMQw05Lu8QcxG7E4wdNrli8I9Z
RCxQPZJ20qVBfTTzojlK4ufw0cW7RGfp0R/jj6gL+21UWtk5MZlIEfKzDe6/UtHdesAiYctLd9as
JlK0Vl65dNLEYOeSIkTU85XcOSZlmSzW0hRYVPJfE+u9g136hwaXM+DlmlDHEp+0mSp9yphyGZNz
GyoLLGwp0bC6p86+m1LJFHQnZhhDk4QHM/Tf6i5J9nHKrsI3oui57eNNQ3AhPir8PUVAeCxpHoug
24iiJDuvyH670dCSaE4FmgFLssdvlwjoPoichcM7uHR71d1zUb6G0LKXPocwD/Vkm7bZn2aKdzVD
PIa2Cb1HeIpT3g0yC+UCd8HD6Ar1MZOjTZrAT956f+paXSdUHqS8f6euma2z1sL/X7Elq1jMrGUQ
j6tA58B1WoSgJtuQABHoPhwgcMxMSL2ZTX0+lFth2eWxlbU6jOjseoT/SJcwkCRTIw8GcQgkwTx3
paw5e/piz1R+77TRD5lxHKxkIYcNWhWMJrtasz9oknTrBtfUrqxjivZyjMWTP92f9KmHn7axtyQ/
n3uvP7tgHAjc3OoWbQf8FOeBteJGmjtvjsXaVcOwqX1cDv1YHFtXGztrdElHHl2Ui3wwwhDF4z1h
Nh7Me7MG++/IjCRalnH5gF7O4atTlYbht9PnwFX9+J0pfXY07x/qWd/Q9suN2w01Q/w+XWm3h8xF
5biY2+rVc1Ia/ib+cTtcVkNJqAzex15hZch5E3GgERwXm9AJpQNPrW7wMCUYTO0/llkEh5RF83K2
d0i7wdCYyA3ooOC+VjHlFY5uU9HNxcyjWveFwUuMeIfiq2pfILgD52rNlhOYNVNsHl3TQQXvKlic
bApjw03OunIXLXlsLAxiwMpmy47Wbqy7sgpeM96jpT1X/SrxOrV1Xe8HMYdP14PJDMkr7C6UHRU3
k4WTvmuc11wX77zqaOlhZuKmcp5h6JvrKkdVnPrzdhSFuyIILzoJgQWdLnVpEq6+quaaAUteXCkY
vHVPhsIiYfs5iJTNXBtlK2dksKjGclmW5T3Ima1pxt74ND/LhmRTM4vPrSHlgyM7sUIQwZLRZRjt
A+50q+fK6ohtJSavxTZjuR9mWqGDxBsmzQZZ2wS1o0uR08Quz5walUzfLEffYDHcIAxKQt5JxK/8
v41+NNIxWoioAntnVR/0/jfb5S9pv/4cMtxNhrSwfTHoscoewoYx0BdldKUMCA5mk4zLfkCzgk5l
UYP52AREymI59Osts7Ya5zNQB1SNBMemd4e7uU4q5nrFEDcLpB0MZCcsUZUFD6wool0uvD/a6UKm
zPyPY+2/t2Ryk0iTpFyzVFwx34TNIKSW0rgPIF3EjyCD8JovWH2ADpAejqkJxREci1WRWyfeonyn
BckaTnRNVHUWVLALTMDvZWCMa9NpibIWj2PtqVUFZThP9DbPUTWWMoLrVMZfHok2TNeYVm2qqWHd
0M5qndvl01ij3pdnG3QDSI7xaRbgEhrzUsQ9QGHwIutwiJdmmiGvBZSxyEcgECqhSrVCRjedsZCl
YJUjUUraPgCou6YOGcAiLfVDlxeg0lOU8P7EVFeLEjPeiPMScybCu/wz7uwBBTFArWriE2GQ04f/
KYf4IiOVYK0HsIAogbA0h7aUpyKc+3T8I4v52HCNpqWKltTKkDcAhCS5C4LAtp+CiSF+MoCkc5uO
N2pgP6xPSRW9Oh0e1sCbn1jTchxFZbXJ6kQ89cLb+oEz8xhl1a5nl9mfExmbQH4FHfpDw01vtcOK
G7rEbcr5Il7oLieMU6bZPKiEubEQ6a1MOaRyXx5z38Cl4t+1e1ASqyBaJ0V8IaRuh/bEQvFR79NU
qaWQ7AjM5sVuBWqSMVB3UwleSw5VVrQrG5s4W3WtDjg1eIQbGBad3N54dEAeg+1VPqUtP9zHRs3Y
p0R7lFogn3VGEmpjvU4iO2eNLAm0bRNj0Tj9Vqk63vdMayfktOsy13pR5y0Wzvan9i1YbQr/Jwrz
oSNEwe/HbZW6J9JLuGZwp2PkYCetra2yCu+c2fmp1Q1LoAzvbaGrHaqObDU2U4+YQT0ztBqXseUP
ay/Lizc3HrdMWVdGUv6Yg5ZrICflKsxiqImo66CNtPbac+OV3aZcjSz5txlDgBWzTrYgejPFpHC3
jb0fzLt0kM053u7ydfQRO2TlA8uvewdnshbhqp/DFi83QuaHrHDWZTcH1+S7RGC6KU3SjH3WeNtZ
Ybbp++wUiwG3Dp0N79l3OxKEXSJnr8d2OuJjQCYWLGmi07VgZSAD8n9JjqcY+y51aW9S0/lG9Ojt
ybZ9Jojz5Bv+L4TTwF0BCBy95tIkwS+E5OessdQ68ucJRcUYLEItI0TcSbEO1d1GQfXm9+R0ayu7
0t9Pm8Fn2kaYbjLAqmGXAUXPtF4an3d2zPWb2XM0WLONmCKkzzdT2a5Z9dpW+tiVjr1kbNZsS846
2IcdOT5xuhEps9xwDJgzg81L54J47Tlb86wDMCpI1wyL+LuZsKjOTlFsizFF5XBPWeqnB6of9wQI
6tGm4b3OmclUefbwMRFHk2FXYYPPPsK5O1WAvpASnMJcmj3YRj0cj6jE7mBVz0OOdWTIFFl/1So3
p6MjUCl7KY/yqZu/QogrpJ0ypMvdj6QgvNtRLSpMo746kR2cs8rwl4lrMglQRBqZ8Rbp5lddinjr
Kr1whkSt/ZIF8oh8IbNqaz/7aOt0ANWW/KOe9PCNpvNYp3GJdM1lgT1CIw/aa5uIa9emb06OYBlL
AGGQGOaTCdu3u/Zah3hXXCS5Bm83KWNNhR0slIlbqrYvnUU9gwT64AyAKqTb4gKMt1EkwxUDI2Op
8DhVsK/oDcbkORng/OEAWmAPyoktzu5LgwrIXTefLKvS1KEx+rB2trZ2W+37Tn4JDGfokaB0MueO
WE5dxV0RmSpM5r4NM1VReZhus1INcCke7hu+t1M9y3SXQ24eegxLvOh6LuAyEi1b2+OZaOJ5jxbs
JeXhe5Vl+hgZzSPPHgsDBTFHsSrWzT0B3W6d38nkhvvGzhVzKAfXCHGMyrEXCPSQWmXDcxtyb6Lx
rVdUUd4VCyBOt4AzZJDxOSFMOg08vFlpj18nuPUyOZeERs514u1dBHpYXVXcHrTspw2CCZ4F3Wtl
F+JqEp8rouEayOgnQ5oaRQhjpkl+JWgQFlaCrqW2D6FEB1rGiV5WbftSpMCr85K0wHlY253v3LUj
NyfPSUJAz7bOWa6uHZQ/iUcOZ8cSbkHkuETda3Ac6DQgbaG8VNO8hWNATVFV37NUAeRtCEZYJO82
QsdJRsxQDAq50X/3ynlUTdfRlNjslRqmG7yYbeF0X6UxFCyx1n0up0OYYGOiNVpaMpxWztCyzkvv
C2lWLDoppwsEMjwJs79PvXpeItffy6EMj1p/BxIJpEL8x0JGbqkK3tJgPhuWgJDR0RxUxvDes/RB
wsE3bDY3XedEuwENWAqMrMsI3hQm8v3oqwSJMdgOFgIn2GGPJMLVm6i6pb0pzshi3FXJ0xA7fPcU
VvPL4BrTT+w9So7a3DKy7yyMUMbei4W+NlehmZPahdtiISezX1ewYZakOQU8v3HFhlZzxmLdvUQJ
EuzJqvrPNq5wt6GMThMGdKNpzNuOpvUy0V5hp4QNhN+l6UuyXDDVXJLR9y7Z3w8DanaiESlrbJBv
gV1c/n6YEqGXlmGReSHEdEmqmUTmMrZISZhNw9p1RmSjlWuyK9yMXTBaN95oCJrCB8YPU4QKpiKq
IWtPlafe4jLZNs3A6lDhehmYrGn3s6tBBdDhzkQwelR9afTYTXB4IhRDGlLNgn/5JeuGiAl7O3bi
OUuDU5G3R3Yby5p8cVayrgHbbbjEWSVWiWuFSz+rMYc1/rtnapJkXGTKjnMsmtk7BhE4Mm7CTUKN
0LKP2/aj0a64DDIERBQYZ1kkJRug6DnNR0i9KsrXxPpuidICpuReU4sypkNihpETcopN4in+Fo45
hYWtwocyzYC/a01JzCIphynR1f5e1BNKpPEgq4mB9l3VZxl7rxudZQ89YmfdoTHsUPt9AQg2wGHO
TxkMRsn225n0ihumyTvQ2gIhNcubnVULwASQl9hrOe9tMT34Hjnejsk6x+pe1EDZpFkt2YnzysTH
upkV9gir6A9BLpdWy8xRThJX+6AnHF5AgXhWVzy/3vCp6gXOxhaAczA1NL7jOhj674bj+jjMrP8N
fBJu/BFU3D6mS4aT4YK3iq4eY9K+ObaVhPLWLQYdMLYcVY0gAm1DgjC3dyN7PaBMH1TPJU7ILlSn
9CjdEA+E3X92+UMOn0vKst2mKLdXPRFpm8AG6jyF+ihygOFhkW8SQXxzOwVoCOqQvsYFgeE7GCsr
45Tld5VDaccrkgrR7cQcGZndGVvT87DDCPOrctEothFGFlE0CA5aoDp5HEL1l4rNrGf+TNVUbnTd
sW/9qzPgTgQP99ML17+GEd4RR20RvKF5aFnRxfoymj0FrFGScdGbqB7yFZa0F+r4hDuHjXYfa28/
jP5FCgCDUTcX674Qas3k/YIJL1wUstl0vt2u5vE2FkpdtQ/FwVT0WuxMgK9PPfsrhy9+kW2Namm8
lTVTiSQ5lUEGi4RDDi0fdhyG9G7HD0QO+cNUmx9Fg98upPBYo8tChFL1GHFMQNdhTCUfFvgfZv/I
IvyzIb9zlyKhWEbTU4h4TYW/3JS/2jY8cIOmWAEYQwyb2RADLUHiEexF3DtLfEGfmSDPnhDxQ5CQ
IWB31p9MJJ9zwJldf/XpvbQQHSLuryYjYYskNB65RfQiIu+UZ+DqxPThiugkw+4GI+KQGCx4QvSW
iwxjyDx9BwNhSfm4j3O+PM4uQA0SS+Xspska2oiBqSiEGBcFJxW1x7wktKAeeOfjRJzGMYSlKxtI
0W5+nhCq7fEGuvhijXBr8JMlT3b+qHRHYIAZ0zSyL16k7uhf8zl99MozIMV503cUdvhA+KOJUsEL
O6o0MjomjxwvqdvXxiY/2GipvrOZ+V1L0MBEJLViD7NYEll8UxAwKEzJ74mAjVCdLOJR7dvcfOEK
Maxf7KuwNNgDjB6TRCsyTMd8hzgJB86cXasJGYeIEmzKZvU0RZDB0AhTjj6FjscgEO90TXBCxi5W
OuzhCKt1WcYdEP+eZJdddd2e7ldnVJev3E2/XTRrY4I4ljqMlFN7aUruHDsbj/eXwJb5OwPy3RBT
ETlCby3kJ9hsYOjP8x/faR6APz0i0YVEKTfFGL+RN47qXrqXsSrOMewh0srvP4Huq9MYwHJ4yfjS
QoMMCdtujjXxnqjB5MpQeEKU1seUPq4NxIXyo13BzvKtsVwn7W+7se2VHXUAXgbzd6TsZSF9pGIV
I9QRgN5d1b6zp8wmjqNkL2/256HtDx4AIHNUu6z6njr3lSNh6/Q+jge7u7FMeyq1Nt8alVDadv1D
7PTdQ2SQll07uXe5k4qcTGHBorYW8dWc/EeGFGfBDBMgldHu2TuTY5ZCraprgMPEkvOKHKgcnf0e
Jc5w8aeyXALlsl88vOJYWOEbl2F9wUbw5pgRhYwpzY3XjvGmVsggWBkxMiveZr7oIrZHbGRJNZ6j
XJ5HZb1EXpcwYDRw5ntTsyuYNZtDPu0KTpUw/pBWzziibY5T+CdPOBWzGqpZ+l2Yrf3gGuOWeeyv
uTJB8nXRDZCWAOZ06JLi0t9FxazkbEscu4yiJoR9tIRHdAtbNvN2V29Ta7yhUlsYeUOFc58NhXAQ
Qsd47gqgy5HcmY6x0o34RBhQreIwfSaUeRFU/dtoy30k7i1MwDDi7lh3KWejQdzEYH2mETFQ1pSf
oe7SQuqDZV68VB5ljT8SOQuGbTt4kjOlcsdwzK2Zx7CxPSkiEXdhN3yUwb51XIKS5uFWZg7+6gnL
nILrlYd6zeWwY8UAsJK1+WTfjS7xNez7dIkEiaKhg/lizWRBFYwFErmDwyF5MA83v44YZhj6aHFL
tFxp2HfotbPAfZIoJRfKmD9n/egrCaWcpNjVeCx1xtDud5yPB6KdLwJ/uczJSxL8u6G2bnXJgCpZ
ymZ4iplXCaInFxmQzYWPisHtWxzXOq229Oc/pntDZWHRZMwPRsfqmu+fgIeJ7xOoCIlGYbVMG7JA
B/vbC8zdrIE7KfHHNvpDqawnBrLrmDcks5D9cYh/Vq31UpraXFRuw3ya5UTvQPxGf77W1pmmvcMz
qjZD7aMhVu1PIF7oiyl1vV9ZN217/Pep6xH6YvAolNDDZe0ucsMiOKfbWJB5m0aD1AL447fxmxE6
7xUpd6y9t5lvQ8xTX2z506D4Sp2I9L7SZBepz/4hC97t/NVpA+QxXnJjL8+CpajPk8WzNecJuYjQ
xa2MdPoykX43HhoQ9ydmAyNimhUAB/jfneTUA1nrG2ZIZjFe/LYFROMwjbTaW29Gj4QR82bC/oxz
8aJG/aW6FymUOkYWU2/UVWvlrCI/MpaDE/4EafA+QX9LM/UStSaiwHyHzHsRtJx0OHyPMuuO8VBx
4kwDd6RtPHWkfxtlJ7mqbKw8+pDP8pZNaHUs5plLwRjWZnYtioCq3Ctu6FsWZZyH29BsWI8bgHr8
4TT36tA3sHogvHrb2SyPXla/kUFNMdFFD10b73rGFaibeTRMaX4ZEf3nc//TmeHjmJV7oe03o49P
mRFeJxnole9anBGO9VxkO9SyxAkYQb0JtUZp6awwnFW7aJbYXtBXBg7YrjFBM2Rbn1JOT2MBpm4M
ap6VxP+hfrHy4t6Xwd3QXvUVBON+Zq+xaGY8rYwDUr7McFWusRxlCOKWLVEGXcJh2jrTdZFnDp/K
1S/pQBRCW4plOmTIOvNBHFqlAEgaB3uMMQN4FTp1lW9KyQ1LbDNtl9qWDI+A5y1UzkPf8GrEU4Az
W/CE1eA/FQY609lzweHiiOlSMiVsos+kjI+dNneZYa9K1y0Wlg99DUQv/KmueGKgdZsTsZZJRbbX
/fQfcZKOo/mEguWnzZCxNABV61y+Vw66SH5gALx0ni6jrts5shArl2XqXpfd2q9s4lgSiZXS67dE
D396WD7poJEg6/mhzLkhMP1+ipgslyIBhRGFcAdCvRPWLxwN3bY2hnLdesG3NXNZpQa9RYJp0tEh
Pud8XI/9G+xEuorEO5VCbode0d1nzpLhIOQTwr6AQjLyYGHg6vlnBrAZ+oBXSHkriarJC2guo/XC
HHJQgn2C6Q2Pc8juop86+mWmA6FKY86QwiAgWjDY05JoPJLsVaoROcViH5LUfsWHnzj294AFdO8J
FMC8g/Q/A3OZhQGLkam0T9K65I7PrfSPpeCGiWFeBp0m3kZUv+ahIHGGRhN0S7bH9MB8LHG6WyKi
96qK2jcwoxTcDFwyXkAXC0VRXH52hQ0Ko6qqrSowvoWVNXOPFnhi1LBxmxwrPOuHY0X4G/rmQ/8o
wtRZjZMJsqYgVhrcFI0Mi4GFZUPXHfph4ARmjixt9ieqdAgLK3G2jcZVSY/QH4AGSRNkJxnncptK
l1rV6U96zsBeU2g1M8wz5NDQN2EkrOuJDNeMvpIvhz2FcryH4XGJSG9eV1TfDNxtfEOsGG5ZTMNu
m3T58VD+yWR88ya1a5LceRwM5ms+wN+VjNjm+FVNYrbCDDfjO5S9q7/ANzEozTtW5lBJMLbcX/IQ
IAicSoYY8QO7c14ItkTMg5YPU7ECdZzt2FOiRhmZivVhc+SYP4pxJluyhpskAsHVOQ4d4K/J2WD0
RrAfyDcFLOHQa1ZefZK8dCYTzrIpojurMF7PmfJ30tPZ+9znZzMoqARn2VyFwQOxd0jkRaRzFB7D
uEKyFLeLLFg5IN8BVVysErs6JgPuUavVx36I9sXY16ehYhLsWlSHgcGrFMV7b5XE84Q+Qs5Y/SBD
PgNHHLbmjKeltlpYIaXLfpQPdWnSXmfuwooLZyGTMaYQYfZvFYF78IsEcWjon3sH/DLwcnBpFNQL
y5v1ufex/METNtdzgCXbLsZDAHh3lVIbLHsMu76f0ADamdjUbIzHZjR4y5pq04aDhOdO8BJYxCdU
9i0qxLnfROULgE6iiQRZNwz6kyAnCHUiRVk5MC1gzfHb7WfQlADbRB0ujYjtZGQYmGorTTU8a0X7
QpwaknBmFykTAP3oOR26OGvCXBMXz9pIiPTTw9kJSe4DG3pBK9qt6ChcrgrspP3UlqfZDL6UO3O/
lJiZK8AsjUpJK6s7Dh4Tq8io6zfZtF8ThIaFHgGV2O4AIKymA+7czmGbCZYJUoPauYgVNwMVTzPr
/tR0Ds9Sa2ImbGIs7NrmNdY2fVajfgEJcroiuSsDbTzaKPkaxEep98B2Wz6rQj9No8Gi1r0inSQZ
OWIe6vpoXjPBrqmwSKscvK8WvztrUJvc1bS+OYgB4W7iKqYHYWfFZLFDv1x2PugopAU8n7scgTxK
ewYZPiU2cm+rnobtkKFpFkIdws5mKuLV7toy8yPiKJLIsgZWF1KLbV07D8WUZsfW868kB6jNPCfN
BnH4k4se49DkU7u2HLoWN5/6HW4QNvKsT5O0R8n9MhlJdpAIVBBvrfCGslLKK31gQ/sWRbCUfRPU
6Nx3p7p47iWaRJR/a0kUADq18Sik/TEWBaVTU0Ipbkkos2JI14Vem2V8SVRMaJdhxeTWw40g4YD7
2mY96f9Je+veWmMJtWpn04XedMjgBcRQm8Kh0ijuE3KWGAEtbL+hgQMgdGC4Cg8yIvp9ERUZFonc
tHcjz33Pg9WlxCzY1rbcBIwWiOgbLOQqLh6qcVBrOqev+O6A+vuhS/GhCOhNXVCTQ+Wzo0shAhxL
ZTAXgobBzxejngeMgenEBWtgcPcHBgdrGFmcYYWYRP/eVEw7B5dtS1yVGEXN7IgYPTv6acOs4O+v
S6JrLJkdQPiw7dQCeiH1CCx4h2ijO3kka9g/K18T1WxWCGRsjg1SIviSjqZ2Rka70lax7SLt7uBk
QMhkpUWIE7yadTlIYFcmCAzuvsdh1i+FC6y5KeqPNDpbxjnP71hYOKObSeALX/B6A24fPazKsXUB
sZCxVMfOVvTJeHcdjhCFHEIw7h884KAauqY5TrvIFjMUn5Oux+pgCjgmaEeZHmLXP1aM37dMT2lv
PYYBB4PtB7JgKF2FCCR9YhTu0JdsK5fpkpN6rxD6nwrsMbO6/38Zc0YPMKjT6LukgFgym9loo2V2
bRssuTL01qHAjd2l0UqX5mPTTZSANCEIWspTwjbK7KbHDsXuHPCMGtAczLFBhnjSXRuGRYu06J+V
g2ZlDrxXyC/EcyUpP3xE4AzGWeZP2OLsPFmUCzQ4rFS8/BZ3FONm49Mba875sH0s3e5rHmINtFHf
2MbshDE9CZtTyIim42wz9cr0eLdFpjfYf9tZty2PMu+XSRranZYY2Iik7FekqS/tYGx4mP5mpEKo
iYw7JmS/Q4OOnlUW6Zp1tIyE9RPgiwOkOT+adfYoXBroxGZ8xMZhKusHyW6Hh8KET8n47tNkX/hD
izE1hOdKU+M76bCJJ/NMIstPgGZ075r5i5bBW8jePzC+VF9QTYXutq0DvEealQdoSYN4exvYhubn
6afZH5uqt8zDK1XjC7gsdG64gVaF/DuiISLUb16jtOUuYD+1KEvI7+H8aIjmoZJUd34ib0WVbLOA
PaLL5oQRlF7HyJmLeidjm51wTuVbRBE+AfGgw/mdatfs/W+do57pWObfhQYQWmxKwml+tO0c+Uzx
QtBbUuZXmyppYffeqwl+AP8xV0jF3TBn8O9VlizMcjzqqtr5Ur0PwntVofnkIq+NsxBm4p+6anYd
dw4juH115x6E4Xmowl8YkqaVawTH9oSS57UP4HhiuodLr6u1FdK9JP572eIkTO2aNAoj/7rMTXPM
c7RaXsACqOZQIuXFDmnJMwysbpwEINR2yDsgVhbLusRo1KbrqqBDq9yMDIQ7TEXnGlj2vSQukGlh
j8qk/eqn2CZ0/F/snbmOLNl2nl9FuH60Yt4RAu81coicqjKzsrJGJ1DTiXmedoQpyJdDQPIJGgJk
0LgOn6n5EPyimrzsbkoXoCvI6AOcruFkZkTsvfZa///9xqJqDWs9dHgcwtsIW+nSv1d780cscd6g
6N466DbQ8UxUPUwkKpOeJy2gV+A9VKqKT97UeIYNQriCE1wxBlfLuggvZOxY69pVDsI0dvj0Ej52
IlBaLo5mG7yXmEfMUKG5VjReQE6uqpJH//+LaPMWTst1LL/++IePgq5IPV6+AuRcv45vEuhb/+8i
2n/6H//zn/7rn3/+h7/9+b//t5///s+//8Ff1LSKI8h3UoXm2qqJOlZzENoOX037xz8orvoTLm/D
QFLLH64hiFz6Vzmt+ZPJZJ4vaIaKV0r7NzmtZvxErYqg1lWJatJV9z+S+6Tp+m/VtJZlmQh9LQ1/
g65ajuP8LiRUmBNWGk65HkLaa2vC9ArhKDRPjkK/MnPIrLRQljhCP7aSRAbfhGsfxMTVAjdT6aXA
DYMwm6GJqODrq9JYu0lKbi7E/TQcsAgqLOX9zNZIw8DLbZuMyJoGcTgwMkpr5KL1hEnWpRgabEFx
GunkGOBa1gpAMzzXSWp9WniuF4hAj1LxibY13Cs1zkuOls5scM3VDXHeveCx8a9GoX3kmr2IcMFn
NBH6ItnDaucbSv7QEgGeyWAVyg0k68e697AQvH9/Ta+CBzkwyvWBCxa+iPBLJl6HGWuJWXXBMgX2
G5dV1kw9Qz7sOQHjJWoExpJFwf7hXsGmw94xUH+0Na8Rs7FuJ2/zy5ItjflEs3bT5BCjU7lLW0cB
FI6YsZyrXiTvsUZlI9SSo19QfnbYCFR/cpdT1+D9ZP2uEqALBuzLmGAqao/kHT7lMiCSCqu5RqJo
PQbLKnu1bQbtIMves7LlXRvxSQd1AjjJqxGgwDSaPvxcYijC6ExCIfHmZn2tyuCJzTda4BqZZ4bx
qxKZP77/D7CED6V4qfokWxSG+lxxr2RBfwkmHZOgX2y6zNyBz2Lw2ZFG3JPk0oZHqxOkcMfgX9qY
tnbdko2tsR8y+PTsUH3OXGa7pnsBsXSUwmDV7DTknyyGTYKJhYgy2DP+5+grN0GTgyuj5SaKD25g
KLmZeXWm7lnLCO9NMzqedNVwrzjLOn6paAkss4agEsMd3oXLP9lxzhoceu565q/KFOA8k4pLkA7q
0mOkWR8dPrsFk4hdhAe4cpQNKWI7Q9HlLvFTmCXJdPAFpahVzlSrSqermtTZkVZ8xGHdPNfTQY9A
BAhFI/ZQCS6DyZDE4iTsF80eb1nPtlm+p/N9n9g2+aawG7Cgzrqm5GLHsTj08bjK3Nm0YbXzwINJ
KyiGcGkG1BzMEXeaFXhRXP5QY86DqPaIxRTmC8gQBvCu9gJbB+Y8gTmrOOUUVva9eS4aA8huvqtL
Ci1UK/E6nbSzpVKNjiHAeI2Et652b+raAXHfBMOiogdiuQ5OlspCfEALgwm749pPso3SlVSTu7j8
jJVInkJlDXREV8NPXTPzVWFOwPfiF1ybnPU6Hz0EOhwloX9o+hc5Ir0S2Oo47qA1QnwJ9HYRwp7G
Mociql5XnM+g9cTFrgT4rYWoZPwXNR9wYjrhvY1chqAlM+DlBOUN1x2MhLSUTRMEJnc/dRcIuX0/
Vdkh7w2keoW59/0ovK1hFHHVzUXNZr7MenmFxM+wQX3WJqocOpA5aSvZ5xANZGs0hXPo2ENDXORM
uwko6eiWZaYItv08DQbCsjTA7G9E2zfbYiaiGBYx08PE0DMuXtp+zFZd0FylndKvqbgb0HTU8wWx
Il3c5yq0nFxYhzIwpFf193ZflCvGSU9N4r8KY1N2McwbApFchUUX+jFV2kRsQnLrxvKVVv0Ls4YA
YyPyec4JLcq0gRyZ1SDphYQ2DWkUBuAkGDP7KzBRUzgRbYpaETF1avbvUUCLAkvrTF8INM+lcakS
o2A6M+ERGS06ZgYyJuefpQvFynDqi+lA8zZ6Oq9KSIXjxC7RDOTXMKwgmRQN04Kj0F0uerFqQZGZ
OlpBZBiLXKuurYNixAwjbuWeY4efP8Q9mXCagz4oOgcqTIgek8eqMLJ+1wVfSN6ZTKeeORKuYBnH
Rgf8kenmD2hIDdhYxTMH4ujQdezKBvi2lvGvO/Wsk5gW+A0f7RBZtB35DXkF0UuTW68N2uVVaXFa
a8sOQ0KhESWXRnelhS/dDuFXlG7fbctULZbdmIXnaCStRB0x6RNtxs3JDuUpX0UmN+pbwstR9IRm
n+tyEznwTsH2zR4CBM+mjvw65R7lUJPJR6GSmguZboNvlO/T6YgT43gOrahdNTr1LPSJM5Uds1Fj
P3CgptXs/BB9066+GSVWZuekwcC5YzaYqOppNMf7qso/7AFCvj6zBUrAgbnNbBz6csIBLB1aHDAT
Y7HaLZrjBGKNgTyokdpF424yUW2y4YaIDn8Vl8EhLHFd2hTyCTZOVAV7xAilfmkHpd1ZYaLeOGG8
CwZSU4rGfY6l4qxE1oebrpNe0kX6ZRqRGMV9RWLOSPMcfKmHOhvvvp+xG7YkIQ4PNoYHmi+KJ5m3
InhnnGW3zAVTq9n1VkYOmfTXDlQxNjR6L9W9GTGyjNCR01rAGz92yavrWuQ6qfWPOigLFHB84oxZ
URhMGS+GnK0e52XlgCEhWgIyBt1ip3qp4+bg0try1XurhC3Savl+AKfWKCxyXedseouN0rajmyvc
9mNTJOcxi2/VKHAWtBZeWgGcfNILdIoayN8w2oF0vNOjZjMq9mfJmHT5XSRAyVDkRAoePbB14dO2
dulkLaIrOeMxknwGUcGRJJNFqw4ZLXj2ItQx4OLWva/tNa06qQ0AC2Vlhucxd06JBqIno83UWzDG
fGncp+ZYs8oRpMWDvJIdJwqru7F8jdjwOnxNQnwQfeX1ceRu6fJ6k+6uxwIRhx/mmxQU5nxUDnDv
mx+yGbQNHQ61PMKXu+h2RTMqnNPH4nZXQBksmKCvaq/LGppJEXNUv5lWQ49Q1+6fEhMWf625z1PN
Wbe81E3FJixRkevjbe5DCQuGhoif3HUfLPj2dFmWGfDulRiCddv3h0oflaW2d1SgALEANhwa6EhK
Hw+HEoShJxS9WvV6gTejYdRYgIYB2vWCOGrW7yukh5eIT9XaB7nYVckGPd9a4sZOGTL+yDGrMMta
ukNTnQebzoBP2biKkoAuBp7xBVowFWgUDWb/wcH6eshU1te2uOU0Ouw0UZHCaHgMGT7jmMsUdKwq
1pHJ9BX/CmZsXMS0c3/QmWdgwrnLymPwydhCT5nUyNyEg+2OF2K8fsRF/0Sr5WWCI9zE1kUOA9T0
Psdtmuqfk0VuNsXZyq8pOaz6C1IWEg5sTF0qizWj39UAMYp9EOR+R5QS5nJ0K+YIhgEtgKLNEEoK
jCh7d52eld2Ihk1lEpHdVgc80k+kgUAzbIjS8UvnUhfpUuL9XzReYprDKlCMV8TCH7V6rd1+6+u0
zx3KdcdH36aATVios0vIOodhdo2h4PQ64yUHWwAPcoO+QgNWbT4EuQQOMVtJIE7EyxhuLBlg3aKL
am6I2kAt7nplO90mgf7lJo99cSikWJW2bi8UhTs/IQDRhUxBFhjtGbxKqyArgnWuxz1AmfSY2dVj
BtRj4rsXbuA8daeyi17E3AQ0Uud+kvG76SRIc8TWTY9lgFzN1aJd+GrZ9VFx+lOXiWMPBHUXO8lD
7aSE9aBIVIqM7JvO3OY+Lx66o/DbS622W2wd9Gga1KxNFWZ7qLK3orP7o9QYVQVs1bCRKmsVa/2N
FvYdtXd1o6fQXbCAwZmE48DFXHV2etdnQ331DbfcqBaLq2WXz+6Z0A9/HzhivnHkyK9QNn3dPJY0
BG6lAd/Ntwt1k4QvDV4OHCfoBGtXT/DP1+Q6dXe9mIVRsFEk1xgKLBVWGYldmjhX3+QUAIR7DqZx
r25DVcUzRlMX1bA/eH2KI9fNDtnIeY4HDRT+YDwV4IDns4I+RJDqjfHDDGzqc5YYCzbw0glwSNOd
eNeCkMuWzQw8zNeDhDAAKcVmawSa5Fu4ZASUw0wxrpWvOOjE7ZUfSHWZoYRl7mI9FIaeb8yixZ1J
c6uuitl+BS1pLv644RsGhYJ9ENxUjdJ8AQEYBLe9V9MwBAuYvBc+VFHN7k9h08GvY3DBGwu3pgkx
s047l4+J1ZU3Hms6SNCQ0kltnWviVuiVKqvHH+YeqFK/yDSiHCI9b6WO1ZskUGn+3kzyfd+fRF+h
wtRyL1Ki98mvXwbgL1jo3pHhsFOUbOHCvxCh+C8/Q3Ob68D3ZnijF8HIVMWubMSBiYSoTOI8DlvG
0NZHmdNog39Wa/7eSgxjj1uydXpY63CeDlqrjFQvBLDaWvIO1q1DBNAjb+4bzWsHczx0yEDD+Ujg
V0F76fj1vToCS1DRiKSOck4l7Jy0DOuN0t3WWaKjFU5SLt70ALrEuWMOeZO5XAQV4XHWKm+mkvWn
SbFWutUaDyWSN5d0ZgSz4y29knWFy2ijtAhfOypbNVA+OC9Ui3ZM37/Pm50jdigIFoOr//jL526P
ziP8WoagWrgd8ffshMk903d1u6415lbCDe/n/nBJ/OCeOdINpNuEc+imQ92AnHgfqeFEU624kAA1
jE59O1A65K17Y6X1LfNUsYtzuCuB79t0cnXIaULf1R3Pyaj5wkurmvSbHnzlOBgj+SsJZwyiszaT
Td4qZFChyZanJHgmFtjfC5vUAOQZkNp7fPTTXk4smKXq7NyIDycY73yLEzJx6Zy+DNPe4Xkn3Y/Q
5TCN36NG8vSGl5SWReG61yAobgu9+RziT0S7NsFOPGq9rp+sQbwWGbcMhzcGEwJGDuB5WlJL9u1+
WarcOo3NS/AHNVtWcEqjCbSz0q4iglgXPR81cKnm+/521K5agM6olw3XYhX6MgHtRaBXIdaFE54o
0a5I2mhMhAriR7QsZXuccjoP5oBhsg54TTi0+SN2jjoz4mX7mHdvvoYIzA27s+Vn6oLjAdkKtCys
bt655xUi1vibrqMZcMBW+Czyc9MijuwjQiaGH7ffj5Cqs47gHXkXpAvpFTsoVtpdlLM0dbLkRY28
DUogI8OFMb+v+bN2+N4stIGCgmWvK3eTSLonTmb2y9QJP0IyIRlajwuh6U9q3DUrZp3HccKnFAqL
cLNdOsZPKYXLfHPO9yWoBk5OQXuOybIMcgSWNGLi6RgksUcM5uQFMylV5xRoBfSO0GMyaeBX+UF7
q2Q8Y6qavKsUOL+8HH+yOYbMqxLtHUa062wuklhhaViAeSD7eZW2CK47LHRScAqLTbpDDCYb+lpL
hWFYVucx6hWW7C5L30ehsOc009apOHPnjIoKNGxbhXY7GUzPGbb0789GMVjqdETYMW5Gdaa6fF8O
c37NeXQ1O+MNgRMmeC5E1dhXDdeKjbK/KjQXvmBqLHqwlK0Qz98tszjj131/vuPcMZsGk8aViRym
7Y7SkghfoP5m2d5MmM3GT+iM34ypvksjma50G1EEKV/BqnDJYcO2gyrYhFLXOlQratLbC1Vp+vWk
jDdCchPbMJ+YrivXjECc7wXye+GWAcInv/+wiWXEsYH8q/fmy/+9BRBTU7HJWwQL8koNwVVxnOZM
Obo19UbsRiMYV+gikr3ZcDBiYg5x2kxgtZt5sGU5B8Gv0ZeclyO0fJ5VEKbJXGleWbHe7SqWWnr5
RMPV0r2qfv9Wlg10bvahXzWBzwXo3yL/T3mXnYsob5s//sGgSVz+8r93n3/8w9xQZexrCqHZqjq3
cOev/wpPYDM6LgPftDzF5K4Z4+3QZQdBhEriry2Xvl/efsCenKWexzDm6fpuGqalf51fmZIT0JsE
z/MiMF9b000/HbKVxr3Mq3MVW7uKmzDquCtLZT23M90SWe/Ak28F5hGO5kX3f+n/f8j/EnwV/4e3
NAMV/t07shxVN8A7WMKlhf3rd2QqMCFaS7XghdnHbMio3+mMWdF7K7QN2bPPdkIzcdDF7q9/lN8k
h9//wzqoCZfFBYugYfz2H9ZzMks4BPFR1iSOQJVHdHGc28BtrMBos48my/K8ipSTe4RbeYW0GCNW
j94tR3Dgd18MyocRYWDUPIZdiy4k+zLn4qbjaQ6DaJ7KrDpeOOOC97lmgCW+iwv7+NffiEG7/t99
gkIzbcgawOdM7XdvxIgBmoZjRMYq8D1O7vZxXv+GRN41ytp20K/39Yl7fldFPL5keDNPou6wx4jG
HqWHyeoQ8bIa2rpC1nhgj/MSn7ACdwa933mRG7WPyWLPLApsXlBiF8a/FkKmyWo61zENstcxR+nB
xzdfy5Da5fud/uff3CvNn/6Gv38U+M4jEsp/99c/XSEPFtnfzD/zl+/57U/86f853orJM/NXRkX/
+Oef/9ff/vx3//vXQ6L5R34ZEmn2T9oM9nBprRqUx/Pc6ZcZkfOT6ao2HBZdR3Jr26b2byMi4ydV
kO4Kht6mOOTG+gtxRfsJyAojfhguqlBdNub/yIzI1lzxm9sXVYOmM8Fy50mVazva759DNbRTiVDB
IzP8ViH8h+kqMkQ6NivdoEBknOCupedMGajFqIM9Pnh5Y67TQl8nJpgENIecIpx3rSoOto5eBMfP
sg/sbGWW5PaFSbqrVDqFek2c5DQy6zDML86C166IFEKQAS6nrkbjSO+Q1UcKJlx4gWWf3hfCnfYt
coZgMIjmDKtnamKxHG0XX1BwD3MiXSLxI9TILI+GQaKLr+G6jRNOpgEzDbxtCAtv3AEESmnuyqG8
cGJBNm9mTJ4QASjF1e0pJThzrVS15rA6zTTdlKz3aHwtk+olGGKccgkA3K5UV2YHgU4wpEDoCKLA
xM85Zc9g0JAVFjhVSk4ofeUsfPIRvcwgf0thBE7mSwkBPyGoM0O73dr7NHO9nrkKxT4h6hoNo2KO
YtOmm0g8d8k0LooSoww5e2vZZ9ViqqwNBIg97Bjk3BZSqSrFaVjtfX18Q08UwEFLmz5ZIinGNV86
6M45z2DKtnbhUHiR3p0CG1aAZjHr1gfOEwVh7iI7m02PAK2IA5LmwI/VDu0BjXyL6WvIS3cL1N6r
6TAXECKQbEAyznAFl07gpUV8TSPxEQ3jdXAYuNTto4ICY+MSAbUcRLBpaTsbcjjUjlY8y8HcjR3u
rXrqmFulFq0z1C8grTZhqD+JVBIBgMWB6VKjeqWkC6/311TPI5gbqsep/MMciazXyCsNyFpb9LUb
nF2ESkYU3WVUEXeBG69EK8DWm/0np/f50wjphytv2NA0it7IuOGTAorQcA8Sv2xHL230fUWU984k
QimzA+ybQDDxvBzJoRkN+io5+CsF0uMA2GwC6G/QClxKhPCgDhAqTSvwAfpeyvwJTXC0IXmtJauS
AVcIxYiI+X1mwsfuuvKI4ooGpu8cNNioXlFBYnBEuiskkVxGrMIM1uOdr9M46RyOpJzQb3RJwy6u
r0TTOEhaxe00Jp9xpS2dkMFAyq9fpupKcbMLDWdCGHMKn3w3BMrBFoQWAHsjH80MoeQV9cMUwPax
iR5o7fq9bNsDoJlda6RbmrcXQNfhgkDs+X7vEavCcsabMxpeTYsYqQhEnSjmVNqo1tqvPTvAYmQk
CiZisneSit6P8EiciHfSV05VlHok+sTUZujJAtqhG3zTfCaNvo1GjWakEt9haUx54PMt+x6bXpto
cyszXWaTALiQKe+FGT/YfoBkGN2ta/nHKg8McqJZJ3zzrE/BpcFsmAp6ra42Mcomm88wSRsTgvj6
9l4KzO8NIV5MCfiR2AKQuZi47smNiMtNzwGU46U6Jw67nk9PyKQJucFz626AOdDluwLmuxO04S+W
SLcxdGUmioMFEoDmZ03sKk+QvtOZIys6B4QCs1qeXAsod7FNIpxShQR86oewahF1MLlC5MKCpH+V
BqPfPmbqMVQ0n0rXZQHlPZoRMlqicLckGOl9AbPCH9vtkBnvRPo4TXHWBnHbwhq8NLqiehyaPyq/
P+slU5BMNRyoQtAVcL0Pe99pEGM9dXhGliACD05ZH0gkFJhXGIoU/UnRx+6HNkKu4CneuyVfmbXq
4IQXzO1vg5poM3OEd1iGFlzjiIs5YECgPymCdYESAIURQWRpUOtosUDm1YrSvrXmQPikXtyYYdms
GXXK5KpVwnpGeo6IKiCeGMhGsXYccWiS0iUK0rxTE7j1TaISfCqJhcUqgVzsIGN/WCMNiPa221xU
A1Al5wVrIbU68UgpgdeK1S0iwJV1joRGqWrKTtDK3Q6J2d0WWZN7QTpCV2zuJYMckLo8wWTDWLMc
a+5rkcSBBf8EqqbFG4OWXxtb4zWd0sek17VF5us3HAfUozJ++PFHSHrEi1FXD1ZIWMAwkG7gxMXG
x7961BCoL2oksXRekzvsV/YJPQRiJTVIzmnsPlYbLMeZ1wyhvYWp+5CJWThVvjJacde2Wh8wrjir
FMmxF5ttdu479F5kJoTb3JkIewgM7aRq+eeMdhwb21mpTt5ujLFEVDDdxSagQjmF4N7nO6fh8Gmr
1TNpUcsO3QGbsYqUrLlozgmLAcIE02WwWrDG5IO8rXXyoF0yKhCuNfWmdjd03WiKU8o25iWRhsZT
KmJWRvupCm+z+iHtWEE7p3kkMxkeqSD7yU1Xtu8ZKWgFBW9eQDq0o8ybXNysG2nYK6GjBoYF67sW
kOIYazyu8NnW4lmx9pkm9vwDP8xSu1juFG6K1v6BRPsS14CK7Uw+gGrYuWP0o3WcYSEjqDkFgIaB
R86fuQb0CpRUGMt6QkiMwuue4SSxTI1BMwWnn62fzDzxNKl8FKROIifLHmihfrbua2iEDxHNoZW0
JUMx+0cSOCtEhmr9mUjnpVaiZyZaqM39DG+QwhjCGteqL0c4JK66q5YVwzUk0RsLk2ZHrK64KTrQ
kK5QLoTAoPqPdBAWvfKelK3mKdkEFYqkRHhsVPKpXFQ5H4Y75aeWDhcZXhhyi+BC2/+SBukH9JgV
LVLP9OvUw0x8KxH32uIsnNJmVooqMoq1XcV8jtiHcHhvc9BkgdkjBrXfReh6qTLcW5nOqm3LZzXu
l1Hc063uCV3I3VtaiauimfaN2T0PfroekwZ/WM/Oin2shmnMeAKfG8asBW0HGOkDrUSY6ouYlZn+
VYBMES0OX2ezUPHXJ2mz7+Ocy2NyjVBp3IdVN6KLs06dzyyxNk79mBPLzC1ohO2hmq2ESfGmFZYB
6H1Wz43DWnHwCpMC/1GpE0pxX04rTW2RAKfAjAubRgB1JI0bOme+TkCMOdwGI39LG8SkJSN7nERT
7sHw6ZcWfdcYfX3+kRjjvZlF70bMk9eWD04BUEoLAspVjdQb+0MtSmVT3Q25qqDUdjHsqxl3rR57
TtnsUxk+9AYmAoNWhOM2j8SYoAQPkUtGIQYu/8sxB2sdj81zBqEYkdO4DZz+1nbo0VlOFtKxqfDd
dM16nKzX3go+XOoM6w3nYrAC1RKwapCMx+vBKDxjoUhbgQe2iYHRLupxfG6RQzLCCLeWasKYGOQx
7xqvEZjdY0g8Y1c8TSqZJkThZXibiWNEA9CH2QMSHGE7+o7+4Js+1jvVLpDA99w9qkU4Woc+SNKi
y0DYDJr9Oua8J502MbT4M1Tw1WjcWYV85tFc61nK2N4nWmSosMO3Vr+hXGrJVCMFBRxckrNxhbHz
Ci5Cg4po+DfAoSrayWrmiTh/SBT3HU4T6bKCvgfxMa5FUbEIWJW5GNp7WykfZsLYz2a9rjPbWaMG
npZVgN4Wr8Pwpg5tjnIKaIZ0rpqFBD6237DYoeIq1fcmLM6JCpvPJRjTs2+aEUZboKDNVBXMyVnD
DD+XlwRk/ibHaMDQdo7s9cVNhNCLMnh66cxyn4wWCW7AnOrZ6xOgRwBxcai/uX2leg+sjFmpUS46
UZ1w8WMzC7ip0xG6nA/WwUSHZDK5O2gGGmONNDhplvB1hQ6FIHPOzJC4T2G/hla5IHlmIqAu5lBj
frR8Rkw5jS9J5AtaXIVUoHlRL99LLc42rTQwG2nPXcnF62XEHq7d4IpDD7DpDOs5ZQtktErtXVdb
TSTKTUqEa4p5aqHIknB4PYk3ak4RX80ZktmG2u2h69S7op2ifezn2PIxDIzR6C+bgWODJLVVC+V6
0PHwRgLHVkghNai5XNvDsMHQ1+Ev7DyF0++qroeU8SDQOKWgDo7aQoJT4vlRXPFFyLkJ/aZa6kYk
tvXsqiGBvPBaoX70jOlOykR4Ty29IUVF57fRzrA7r0hcpqsi7cjkq85pYJzGXA4rly7nQim1NZoW
e91mZInHwVAxoxan+b/IMoZ1BFCCZc5PDmkAmEGExpz8SBMpDS7f8fYTvAm9aE9jT82p+yNpngqP
FpNAojowqqFh+Joa5SacY61lh7g79tUGTbCDY0N79iksV65ZoCbuRp2jDz+CTg96cXTAZN5GY7fN
y4CxVV0eJVhwmFtDEwVL2SC5YU5I1jXZ82mETTemU4u6uV8lqURqkDie3jAnaNXiVVdYQHIEfEvl
BIBZeQr7+LZ0uzvbpeVTj4+TzgUiDjjzlFNqCzZwi3F80uGwA5ZQWezB4HouVjm7/0u060lLhEnz
aklydcfmpie2+9yoHLRyugCrMlRJYXC6bZAFHq63XSU5YeiBll86fUg2Fucbsg4mKHjkJcc2s+Nq
FJi4sfQ5FQeDtijzM7/Dt8NXdP1w1uyk9vKqPhttcUpqLhYRBniBRPGcT94ES5kCudwCoKiWCgoH
xOThCoCqv+BejJEN1IDb8ciU6K7otadqEz4aJRAMmr6BJ1TjTnUOU8G79jNO/eOMf4W91nnUD/dp
7nKT5XAT4Z4VqDgcZT2VfndPtJy7d6P0BkchJpshexDgUukrKFzrOHvo0m3daxytddv2CqNJmOrU
3W6q+8RLIvWmccKGIRqcMgVOY4zJcKU1+s7VhitJRUR0W9F9UZB1SF41wnN13Cq9Rs61k74SN1gt
bA2mIp/4utJnDwT6JJZrWnL5il7fLP4KkHKZ9qoUbbgrUSAN/SWKqktFFtUtNvrL2IyPhA9wKIr5
dWWa30kne6z60F7j+WCTNgqs0DV4jnw0WpBW6VOvlOnSMtwGVxcJvJ3GtjFF8647Al9iiC6bE+Hm
waFEAhNGdngD08S6dUecA3pxdo3qoWzZnFB+sOhAlcwTmSz7yX/p6nSp9f7jbJujBE7XdqidiyAO
t2oJZMIhfsu30tdSL05MyaAXORt/zmmlBbZtJmMtVeQPxGwrG1/24wnFF7G/wCWt5p5Wis+8B99R
VhLzkgoUwNQCG4VFz3QzlT0ONzYfNOP501AmPNzcN6iRiSHNz1TozUJmLSEUpnFqSNXEC/YMyPDW
r5vbyrHIqrSMg+b76iEY2q2MSRSWCSEUORlHWGeysBpWER+QnaZnfPBQu9LU3ZFNSUB0b3Dr8tBU
9YfEXXKMcSK4xhdTv9WQljuQD+WWHHt2sUAnU6o7GCYfvmOI3JPPA1LANcOM8tBaCQGf4kcCoGnV
W8y9ZcauKeP6nGTamdY3XeM9Q6EZghKkq7l6VTSurFk9FlwPolzvAnt+seiSoA179VwoNzpBAuNw
E8K+5WMD69gzVVElWM7qNAh4cBUqV92QJ0CvB3uYowngzNLD6j3hoF0xJSS4wXpGYfIm0sBi3y1e
UxolHKdACgREEFmJ7DbFQFXQxgB3coTizK7fe5C2zVR7SRV/lkp8IXwGk01IllmbzGAUKkSGXuwf
+Zu+ZAARHhorOXey3yY667DPUYRkMd3jSeXrqpVsgGGqRvQlpNZsLPe1hlG26JKk5axcP9dgXKaY
UjSYyodGIYBehwmpWZJyQT23gkNn2oXayscLBIKSSZxAEjdEpxEfydoojXkhhxhFsxAnG1viKCnl
4DksLZvZQujoe30INrUj5U63YU8VbmksFQ02AjRhIpge0kmxYQrZ9F+U9AZWX3bLGEW/63NDu5vM
h5kQw9GY3Nqoek1Nipu2rtcZmSDHTMm/yko/RymsDhqe1rrrPphKxxh2WO58rMqHxglWGsBaZSpU
4kGkTTKCSbN0tLHeWi21SSX0bdy06A6Yhk2Te/DJ1IG/FndbB6kNEEbD8GSNY3RiWMitxfITaMVb
CYgRixAWHvZxaKiatkuLKNkyiwMELCSD5u6OvRNLrK76Rzup/KNGaAaup5UEremxju5qPdN2sqnf
qg6djYKgeYvljx1U50AG/1VlcrMJBzNFh5fhULSKI7tXsqkUvJkUcZQrQY6VHNpuCM+JbBPygU2S
YYlOWGak+YKaf5aCQzS4jEPZ4fOUIvrh1O7tTNpRKxiHaRU9u9mUrbHFlluUwUfUvWIzuagPlYpC
Mk8trDv+V9mbKLEQt7BF8Cx2iboWfmEuYlmtx4a01C5C/UsSBrQYowTXFIGuk/4lFAHHcoYzS6xC
75nW5LRKlwIeEJaCUsXKZWyJmYYaQahjRtSliKthjYA8S1GhgNPwcbYRj2if05IwT10hg80n5Wxy
neXQNkhx6WksfF3shxCiXRhM65EILRTjYEoZd9bYCAmoTHvwQJi3CcqynHtOh7c43uGYoEqAt+IT
ADlER9tPT74WrdF0ECqGTL8ZyhO0V1fnXJO7Pm6/Eg5EvtXoHsXVtMzwz4e5fCaVnUlVxqm/49JW
aDsqwaEGkzPKrcBfF4oPhkzftWkDAwJrxzoqtScys9d+lX6m1LJ7ow8RkkFdsmZdtmrhKW/Fdoh8
NKS+dm9RR+mBM/BEV9FedGh1/QLSy4BvTvHtkZfS3I1Tg37PlOZdG+bULx1OtLw7ZQoHwtSnbudf
I/pnUEJaWMrGHW/U0MiXDcSHMKzuxpJe3j9zdGbLbSNZEP0iRGCtKryS4E5K1C7rBWFZrcK+718/
B/MwHR0TblsmsdTNm3kSaCmWz/zszKAWRDpiM/Yq7oEyemvLkIwJ7lsFDC038nqvwj46wkVyqZGP
vxKjKfdwpG+QfqgvwyJPzymN8Iqe8mm6llH+MrYptDIzeVMUhuwKx6+fuhGcQETma1LDMdb1Y5oD
2Krr7tUswHn8H7c1zuJ99gjAhhb8A0l/rJDRS9u1316f/zp1154SfZVW8cmX1LduuNWMHYcy1ief
SPUgvHvGf5TU1NQZzjqk9dh84ROkHE1PIL6GwM9e49Cga9nkMGZPQaLa+smLGNd0+mywytnWJiFY
0TyuRFyHJ+1Su8eEEB05cOOU+FToFpnJdZvMTN4ZDRJZde3gwh5MK6aL+CKa4gdpihmB3osZdhai
ImZpZaUdb0LnETrDFIR+v3ZaFF9xzQ9uSs4bK2Qu8vGeeY4AtWDIr8nHDycibizHx1cmOzw4lUPe
oc2HHONKbmz1kGOVwmGGNhf01XDzdP2nnwmlE37+LhwQjkYnvyoPSaKJ635H8JvQwdpgwo3C+T88
jwnPsR6Nt7KN5h/47B0Iv+cSv9ChBAcSmL7LiXFKLo1n/DAbQfpaBqhnvENJevj7aLgnNid/A+z4
i4xosRJwERSjSdeU/WtP65rU2U8ygh7gM0Pps0nY5sdk4CDP9n3YjK0WLyLPnii1v4koy05ebpSg
RSD8UL5DxLGm52Ca8RUI7OEbV63uLONDjtbEAb++UDf7o4dvPv/mQmHUxWaSC1pyQURY8+Hg4Q16
z4fswYCVeskcrsJhQjIQIFGI07dB4cxUirbDUx8XxYkKlScKjBRDIIcIpbtd1dQQsMv2g0sHDb0B
h0/+EEJWmWDCdwju6IrXaojEaByzCjLwuDDkNCyO1uxnse3StSBdzwSfzLdu2rd9fp7BYZzZAIFE
mjpnO/vjgyXfZh6NdIQ8QXsiZD5lFnjBnBdUipjbApnbgTBBvQAdqYt6PgiWesTwhnMzmK8jIe5t
3FCLHfr5S9g7eh/xs3FUcDA7F9xtZSWvc0Q/tME1PunooZubB2IP8dXzwnfGyXjLRgufuQkRjBAT
pduFzXH4CXl6NUzPBF4LBcgpQ3IMs+Hk9rxQfe72TTuvr7QOrXSo1xnJ/GmsDHN2RTv2RMBbxCB9
5sS4ck79yd05ogLI/y9R4YUigE0dNsiBxL7Zfa0tfK6ed1Pc3LKu7Xeyt+fNPLN5JWwhEm7c0W9O
0Gt7cqDc4B3wttqJrUMxcTgUdVLwgO7DvVKwKgcryNs1SkAQPZzXSmpjkFQ1tERdZ9IsDbfONn3P
7ITMNvcfrlz3Qyj2IzCLMO/ZTnaAu0LbUWbgmhM+KP3+aKcSOdzyAiiYd6cxtzFqEaVz9IRPi0tx
DxoCtMhxE/s8yOCNbJW06O0m1GQ6S3sBhPxHlmy4Wjc6K55mU+maH/Vqw7J2jonLeUA+PzbGPwPv
DsNvGh2zvit2xiws/uqWQDBK94vR+3tnQKeC2isDTI9xYFLIF6gFnilG20jkf6Y2W1vKq6AreBUq
Ylazx69j3fvHmTARYgDP9rUx8JdBpTS7bCB9hNpYVKiupBBxSHlUkxrwk6awKoOSjtLBUhjU/DvO
O/uIXYOc2PIQxVgysObk+4zjCMliek/BvQr0snUvpwgT1mKIg0gSbvN4YBW9XwUTmH3Zv0hsW0MR
fzjhlO3chk/E0wUsqX4HTYddHvn+i0q6w1CGqBBxclPSpxQWhtNOmnTJuy6qhrKnj6LzSnp1miho
S/cpVj4ZD0XKhP5yk+/YjSgyTXwjhOjS1buVwwet6BdgyRelv3wao6yCorbim5aYnkF2RxIqTJsX
PFMbiG2umn5iM713HSkBo3KQ60J50ROvyCzpD7VnvMy5PwYUXiK6cyUfmYYOmWvtMXDRyEwgY++N
+J8YfU0aikKQumA4t8ooz8syqav3gEbxlMkFg95gXMFI9BiWB2tXUlJEm9cp76mmZPw+aX+4clJq
j0x7Eysx43PAJajpDNgs9hLvZiPOthTJQtqQTNnpyOg0QZcec/FajNZLtDBHGRze+Yy3xQSbSxXl
G2IuHrcQ/ajuJ4jDp9h0GjZ7RE+WNH/nLSP5szBRqh5x05yKn1J54z4KqwuLBuqgp7XsrRYl3kLg
PR5mzsLdq6aLdhZ61kK/9IaFWn2sxcIpdsw7NCKV40kaDqL7k4zWPrfDAVfiSRJ7OlSxmHcqYuZI
O2igDikACDo7H/84Mc/0PrR0BJAwYxFgRad6BICtYmazPG8OoTW/Jyawu6Vzl6AsuyqQLWsj1ufn
2vGwA40+OY9+OArrs5UTgTd7PXH3l8FLsqBpp/Q4+/0nlv6u4m9Eb7m57Th3Rn3jHZrIfx+a7D+R
F8becqkmiCQoCtTM0aSy2cb2kTa8qtEOP5P+JS8X71jNNVtYjb2ft8tG19UpquB3Vaz7M/PuSfQu
WBPulr6FkkMv8iENiDTQYpQ5mChzfLMAUAabRQNrrz9jRSoBuXTTJwaWkWi8G+R2eMU3jBVfoStf
QLodXS8+Ye4tLU4pa4111QfW3Jz71j6vDRmGOmeSnVzBbz8PI9cER8W8uotYfrmU6ZCoE/mZ3Zqk
63UD8uAakwWtRjafyD5B5Bifabj6tcTyaRfquwTWoET1zN45gsgyvtmL+xkJrhbNSbrX4lbPHu+U
/h/4+m/oKOgxtvva1zjrHZ3/TkD8ete+ripr28sHt/qpgWUyG4Gd8dm6IPV8oG5uW2yMdBLz0Laz
h1BW8APn5cLuhfudk0Y2fA4Y0vGwPq1fTMuzB+3/L6eaJ3wjp37qjuvaMs6XlY02E3by74jxW3/2
hiBJeGll8trU893BLxqEyXzmjni3rOcGF4N4x5kBYlbiO3PI8JgUDkTDs9AlVDZ5LeLx2VEnfB9E
WMr2mcPeLiJZtzXXWtFk/I3HDu5CZ7+E3XdJMUdk/qfnV5QImMXRUm4h7D9AZvZ870HxEIPlQ1Ml
Wy0InexAGQSiV/QZ8MOaZNAS0neIyXPIwpdE8y81nXcALtms5Ga/JgmGa5f5OxYE96KyTy0ZEg/8
PBO3R16c3iDQPhbQMwqUDYrsQ04g6ctc8xwzPOAM/siZJ0JIwJFIQ/Uk/HUP+aWcGF1anpuaDQqF
nnutxAm+xG6J6D3p1kIbYnCG9P6Ns/fcZEa96zzB44aRc9+UxyH2eOA7oP0El1ki8rszkw5I8cjq
zv+M8uU99oxjZE9fsWmdKRguOcRQqGs57NFmyH9WSpNnHat+Zzf1zmzME+dZvs0+++I3/gIC+4n3
gpN19+DI7m7CJOJ0QV4btBnG7W/wOmBl1zLKObClw8DdH1w9/qKtvXLzsXjr3e3gj6d+CD+N3LgT
FqXbl55ngdoY/raRYW5bkioAlB8jET9TEfalmhwsds4dEaVkJ5aIo5dKf2PXPDXZM8A3ZsA+/+qw
jmRDRHQ7e2w0nRW92FsGCeUEVPHeWCJedJynPYsXTVdCGuC5WqBNshDh/8XP0ME3MysMv2XC5kvT
tmUr4FutO9Lv7TYklTn184m4uKHt7G8LhdKfQag1ApaZHuxbP2BF6HwH0wz3pGlB88/yp4wnPFs5
kzeB/QNAkKQti2nhHMIa1h0KAUzcLGS9yjzGGWtno+QRToM9Zfi8SKwBakvbz29tFr3S1RBxOJEs
V6kJVlTEAhcdNsDvNnbi3y0nG3bd3F+7Mv9IRHMAQZyihxh3juMB3kDwW5EXwV/m0TSFf6J2Aab7
/70riZah+qWY5cSz7hJHBJVHqi6h8t9hC6KNe5xGgODqRBb89sa/+gZYZ990eY3+Itn+cS9t7Lob
MWgUj+VsWbu2b0GEV1+211UryucHd/zBNA14a5ReLBJ3fLtqd4uHSaD89ekp1m56suqe1ufVFL5Y
73MxuGgjAFGcmI3ayu0mv7jCN8MHf7WQiqJ9JDh4ilredsualVbNna+E1Qd4zhbxEO1+RncWA5j7
tly3nRdRN18Jv8+xoxR8Aw/mnZeuQEABvDiiHpYOAKyHQsT2lVmerQi9PtnA+r9dplvIW4T0yGch
oVqp0fzrj/NDEtdxENJ2uSKwzGNFtxWnQRIxUw9LZ9SXpiXAKzPIixa1DiwuAZGHgq4hvsgsLB4J
bafH9pbXg8UaDwtHpo5q1dan+gd1dQjakaaiuom/AcWw0s6SXT6294yfd2vliO6T1X16Tvwhe8xR
mR3hRvq7LPN1Mo2eyGysttJJzzpjCO54d8B9ASw3ZVtQa3RTz99+GHsb3zb/aT/Nt0rQSh5K8Zo3
JqHw3sIW5n/NEbgJTs7t5nWwE5JWBYhbavBQbJSXvhQLjCKjhlyrETUcm8y2rWrUxJPyiduRQMn2
xKkfZe4tTHrre0J0f52WY04k+ejW3wvvGgEOa9vO6karUHtA02UzgYTYGy4sCOTMKaaswWrpjqvn
m4dQvCVWBpMSHxvCDp2gRNbS/EmPeMLaiMZbiJX/qqj8SdnjJIofxBy4nUqs/bH9t7YsizEnfY3N
8nlIBUyrtCGoUkH5TL+auFjvIP+v4r62ot7Z0/76m8FVMkT9YZbmm9AhrnqslDFGhCt+Ak5ohn7z
k/LFLYzVQsT977rJzPbS+R61hkDhvMEvYCYvoSEbGC9UyLceO7Lf+x0xU8KFmI40mwqH1Banisa7
Q+PnbuRRaRv0sxGAjSVlb3GCCzQtGRY7IyKLHLEXdomDr+qSQSlK5IVPI2EQIGFXHfbU2nXoXzlf
cJ9jZK/yZIcXDgUFw5VjGhuaIbKtjs3TYprgo+LveHGZFi1TX6CZvxcis06NIPHtsVDYdH5t3Vqr
PZq6+7ZmGj2XlVnkdcvRMpfkncAuHGEALXjqJhWCIcn7N+qQ6MMAZ2zQcoETg19jNvWfam3KsnrA
YqXJ25wRCZwjBhnPXPFSEAZ8+6copH3Ou9k+VwZwVLOIwEgkB5cW5oMi+Q8kswEI1ROuFQ/OEss9
MB0cgiQgMk3SS2CkwTuUXPKq4Gseg0iZ6sYmOA8yE0hV5ZsH4RjZMUc4QlluwPuqu7ZhAP//H6UE
y9e3M6YY8dqhD5UoKHuC1bwBIRqSOoPiwYKZ6nFwiGYtzlGuT9JIPhZLYT1MSeE2TMDwC+wgHOxP
QFLWkZWQ7pS+LWp2bla1mHtPknr2Gusxb55lzUrKEJAqttVIAwPmnjmAo/mPzcqbpTmEqSqgPVHd
irzyb7Tp+DezyZ/aGJKj5YCf4516jNRknOmjP/UVx3voLNFmBuMCj8M6ckGbFDC3v41a7nZ40QhW
sqneajRruAlETZq3QaVPsm2BrbjzV2lBZmgkmeHaoT9xGr/tzpm5dshxhZmtuDS7K6ifVMtPL/bv
YdIHyPNnh/68vO1ucQHzFlsoXqXNBBfCitN/SyQ++RSutSm+MROeHeZuhsNvRUCFvWi3F4sZBf5o
/M5UyoAnIVk1YTHU4+LvWiuDSd+x06w0QSOJnMs/IsP79U3rB4ghwBQXlsXcVH/SBAJNosR3RdzT
Hyu2I2X4RtHM0fGNkxYsOFQpFfc83TCD2Z3SufrQnHkKmzFpgL9ptAc1ZRdSzEUQlQlM/nAnpPEe
9sK5PQ1O8tTiVNc9HAsqg/f45ThSVO5Pna1WCIza+0G0r0240OZDEo9lGO9Zg1NJNrwC5v9Z1mix
Eep469socJ4NJih56SVWIYHM3CcnA3F0k/DXi/3x5qmy2chCPkW+f9a1fLDUwbXAfU0XV3KYtwx7
B5STxHWD8zWMBnwNCmQRNQzFkO0yN5YYypndnTBIdc8rgAAMzXrE9VZJ4RM3PRbH0yJSEnHRfIGl
72zeazpiIgCUbAtYn1aW/1zJdsXHnnsayzFqPvaLarlAwifd2Z/mOqZWy0D9dUhjYcgGNoOpF/rN
h1bGbfK7tzBDU2MgtZGhwidb9G8RSNxdEUYbQdRk9YedR+M7HNsDZslyq3CAHVtfXLqs+YqHae+y
X51xUOuYh1/CIbPzR24fBgijtogIhy+eaD/DOKMao8L7Fn5mob1roBCDEbqGaydaQkZhCxGXI82y
zTK5mUP2Nq5ksO8x6O1iWCNATnn9YkaWNBRtZWZ9QokdOGJRZPAZr/bsctnp/sn2qXcUJjv+mrUg
lJo8GR/pTMXpYj952nhDlxLnKY8f0hE+ZdchLrjK3oFBl2mJW5kXhNHG/xS5WyA4XNAuB/nMNf7f
1Bhu88L/dZNqQ0DpB+M/zIkBWB0VPMOKd60KnvFi/oGIwyMxao8xPUXOuY+BhBqwbrZZlbM5g0Zr
9vA10mXcIi5+mRBlPefs2OEnwbVfjaMGy8CFEkB4tCyd2kqQMR2acxup6mjMJW4nbfyJ29e+t++d
r1Y/eg9xJNqjHKG7mlS4xMxvHDtyL/+mdKhcgdQnchtiZ6ATrhHzu5vaZMDG9DLM2c0h4nvAA/zQ
lQ6tl7zRer6ehTOc3WoqnCJGE92Eh8HNLtTYZ+yjQCVDM6e9wQTt7wvHP3iuQB8L8RWWrMRjzPZn
2npATGN07uHhEzcBWON/NFZCScDXbNpzUAiXjINn/nrRr029Z7JGMiElET2R7ZcJMAsSAk03fFeP
Cz1mIJ7JFv6QGCyvQ/NQ674+hN786ZsU4/mT+23aiONQTYlvuM/eUD37dfUBFsu9jDldg2xbuCnY
WkG6nf39GNck5KXkwqVbc9vmrh84lMLTfuVsuFVB9NWMv0OJDMBLZtzNiV0EKvbWZsHulyMfxjRa
iffUuA680eU9drxjlhFGa3uEkLF0tnDQeb9bXXKQ4YeZYxlw2l7gG5n2+RIqYrgZBmYfRNIqy5gd
P3of0oPeM5W2KuVyT6qtmy8ncLJyr3rDuEQNtR9d0V0jyyp3Og+h9zfRq1NhUHLqxN9QQUc6e0a1
tUuK3b1Q7rq+IodZW19KewfhhQiljK2aQP8utpPiVljpR5PwRw3x+KsGiuF6S2yYwssN9VmUzK1B
yIXmhbTG+0iZzvuSm4oAA8iOtexzoVXvQC42ILwBOr1v6kPuxucC2X9gvNjGrT/yQElOphrk84gP
0GfH76pmlVipTMR5G00aiiLyWJT05aOYbHaR2Rh0udHjNKuPmaa7zMgPi+x+hpFWkK63vrQ7fo8w
mtA8OiwsNsofootjdN+46R+7Sl9F5vxNe4/+ByxAW5N23ik2xTnJ1Z4alk89ND+5cD4V0NJiplAJ
yzlmc+8OBiNgHiLUD5OMujiSU8vHkFY5NN7h0jfqs1jLWJKIuXpM3z3XwxdYNW+F15PKJgrTovCd
naZ4yZs2Yge07NI++sPn621MVa71C/zCROAk1dlhUmtMqIFzQeKaU6dmpRUgZR1zS0K9m5ezqZZn
ZnR76NnNcki79spWgTKtB6zIOZ97Ay7fr85GrS65DPODFvNXAit+tE11xqK5yWrl7ip8eFC11CWx
icJ7b5ike+xDf2SKYlxN9X68+kbaXlNZ4YurGtqGbGY4K/IVhczGLmrdf74/HBxQWZsw5LKojZ6f
MPI/JnhGHeQ1hBNxk2PXHRoKPOfUe3P7Th89Sqm3JN8CvLX6aguDc7TBjBt7HvpZ7TND4jyM85Ad
h2d8WRU1ew7a/LZ36ks4Jc8phJJrqaP/MI78JS75CcYWjY/WBVvfuhAKdlqAZ5U1eLaivk5+wTOb
CwQc4d7mRdToXh4GKEpZqYLcGL7HAoejrOYPUmgEQLyw3FUmAoAFV5TnNmsrgA8YgiJS+ri7zMFj
qnY9qJ1WVO3qbrgvYfbc0MoQtBkBsdr3QYT32BrGmoIX4ibVzsHZJopFX6kk5IdFf2j4TTNMZAHh
1Q0D13zFVbkdjXiBmxruLN3Mx47qPB4fSGPDAuKlN5PnvkLC+iPKIb+6OTv82uCv7nr2X9eeP60Y
UVt1VlDYM5OmZK2E9sdqCoJU2fMgwKKECpZQuUin+KaXWjI9SQIDXqe2Om15UHagn5Px4sxZBjQx
3WG6+y9p9dluZHoSxZ+I9NqDZ5UPfZE82M3oHfyceZNDgHWyfnVp3XC0c/2ao/VUa9mgt1X8T0Z7
r+XF7vS8/kYrwnw+rfvPJk3uXSERAHFglBXNgxnOlbJ7Xsry1tPCyj1SHtD8u1PBTr+7+To5NIPx
7rTOe7zUIL202hnRsKvUUuwEiLlgWlbMU83hoY2aO6m0MDAGRQ2AAf0BJ2D2jGtbbPO9KgxgMpXF
DI8w0xClinEhiuR1iFvejTMd4NNb6TrdnvfGx3zxZP4jW3gfbMoLuvjEgJpDwQxZ5ED0OcVeNnOl
FjH2HspiRq+OuDncZyFuTVlBzCD8yKOb+QBAZOBNjkf5LH27Pr9b7iiSbezZMW2FFP+6XGSCCEFk
1jNCIfXCJaJkxcMRcwQCN3csXvzHBrzCqfCz50TS5mXPX2ZvbYZhYJcXs3Jr+vC2lOM9n4dvxxPv
Ium/PFR6lub9fVC7peHg6KKvTpLgpTVVj7K3dnrt6auMMAvygsjy2puFWLB1TIG5eVgLWiYOlcWL
5dYTmQv1UhcZKc0RwHxN0TW4kC+ganqfZ+7zGFHIOJQ/xaheAJuFWLbOhhELaGvcujMWtESjuVPT
MI7jFPgGkkaJwOYXPKdJqfK1JN+D9lbXoLlOUNU+1px/DYYLKuNOEPVow1VFch7GvgrqPLwYYrIo
Zod4EbnuPSHdyYtJvoK9ITKH360c+cYLtH8T2O5YQPmCbIzHso0xfBWTi7PsL6F4MrEVbT0UAgZR
yotGNsZ/teWJgy0FV5Uc9q6D/TiLjQe7ClETcTnRv+urXWSVp0WrlyEJOVRm3Y+YENK8xA5Uju2a
qIt3yOf8tXWig6ZCk7UmZR6oi0VnLQHhpGRbQ6zc8LjL924l/hjjErMF/7XG6lfa7rIfX8BEy8Mc
LqChO0VLEV7gwYrEVpbJY7f2jIdsr+ARjiPFmv50Gx13l9YzoldEmcbMKSLtsLpk0r5ihwdDheFx
rJu/Ild/K6Di1Jolbzb3Rs61jD7LwbvLgcU64sF0xnarKvpB1/do6PNSZGhMY+p2oRdkTfif2+cP
MoGs7/d8g63xOGI78B0Qb344P6AGkt3Ec7wr/HSPIftEzjFlg8RO35/p3S3ZHC952B0Nr3oWUpa7
dW0VVKX7IgcCk8bifrvc6fu5yh/6Bs+StZhfM17zYMD4QXvihbn3q2DbP8xAOjxrHSEn9xz31l+F
EnWjhDkYHT2xKjSCMELxwf/i9zGUcxjuQVRnN4xx8abrs3mbzibT/OpcTihiBSxabiU7HhXan1bV
vakVwKJZf2/08kHg6aEaZv5dADMTLS+Apeo6MH0hpSOJesytAYJm11YHWIaVR8+7VusN0NKnXji4
tRcXwQldnVDIpusUwcaVH+vMFsByJSl0ZQttLGyvPczxrl9UFHRO9t3QkGFTSOgtfSmHNJ53bjt+
uzjb2PoiOURteUwqY53cofDA9h0PU+i8xobJKcbcTmMdPaRxVGN8AGLgafvZegL4b26xjn8XYb/r
wfNHEnM5bgxMN9GVIqAF17rmwN53h20UcQ/Ny/TXLdXnaIVqNxpPjLvgiMtRse3sCmAN7o6aLYT3
mWS31AlFMl6xSwa/Jn6EGN+mxQN64Oc8QjWqne5WKdJcC4fibUcFRZw25xlHJEEsIPJkal/S+LqE
kg2QZbSY2CSKA6a4LWDu/0RaXicFG9blSLJn2GA9+1QV2d1VLeEOAQSvaR9avLuYAZizZHKK/Nnf
1KN5Wbxx3I/lClyawnnneDPVnOxlw4Qbzo/9lEGJfoq+nh8rWm6SY6ilsa3jydtW9tI/4LW/ebVZ
nUwYITfotc6+7O3/lnoWZz2wSQlNSwRLLY9s03fk98xDnUO6S4l2k0r5dCpPXRQen7Upyg+S3OdA
omleR/PC++NwNCDa2ZHJILZXHDl3x4eut3EXJx+DmbRbW058bii0YfwpxpSWQt4zqGbPHSHrfEK8
jgvq6YqFKL7Dpo85XamT5XV/BslrKQnbc+7Lv10r35nFfXTp4rcmJEHmmoIN4F14Ldwbpam/oqgT
uKvxoRDmqSRcgvLq0nvQNEE7cZXM6XirK0IrNBbdB2OhnBck3DEfCJFYff9YiNBBEGY+5m1iBMRm
Q5wxVBJ1MKoMq941fAL4ZOlzr4n3jtw5qb14oN4UDEr03w4Lf4AYSO5n5rtcTAyL3QgpNc1xXGAU
KAYg8HFt8XQQHeqGPruze03Y1TUhVaSQ3SqoUNBn//8Pb5xop/Oik0y8/4aowqGMuSozsASP0RJd
GG55n+Sm3FiL816mCXtswVtl0S138CKuIANhukr9ErrFr0BKxkyZv1bOH3fk9DXVprPXLqv9vG6H
c21xMoRcuaWIJt/mVvaj53rfWGumomv9vbXgoFqkzHdu7UqQuYK/68JiyAy5s1NfJQTZwrUrjbK/
dJ72ph7fezfip7Oz9FRmgLC9vMUJ0Hl3MYh5PyT+P4NU+A4a3cQ5IvFww2bfVUOizZAlQlNo7SPa
5S7ziE3OVa55WAGuobD7na4TIyB3PrxEUXX+zYeCdzi/inI85pHU/q7daqfqV1v28KZcBkhm+690
nH+xvSPAUYCAgN9ND2IGf2SqigsvzrKta3l/dJ/9UK8yEgqwvuoyCVSawGcyeevGVL91eHXAIN8s
2gxM97nA5BmUXboEurQpq49pAjgjcFmH2uQUFrrRX+XU36mh9G5scKUv4tyPziMco2iLwcvb4RnX
G9tb01yO+CoyeeQih3JYF2fPBSVtxC1JS/rw0nERDKBQ+3uF4aXz3n1YGDtR1sZuxAgBmzk9YCqo
MAmHj35snGEYCYql+0+VsINJDSzMFe6Pj86bsBhSf4CDkbutlVe/wxFtAUO8iDj/Ebp9Rg3Gj0Jr
NtUl7Zc2KyxWVyiYOxx69qUy0ldcr59DrDGQNZocf4lAWDKtbA2ekn1sVkFr3JKRyDCfNoM3BAtB
Q/ghcljQeNJ5mGz+zDGuPs2BV/uUVfv1g+p42DB8v3nTcCk0YA/+IzqJTUtuF8+qQdBYRBO88bXp
KZlzWw7bJKbpTCHDYbUxNUPA4H3O0RUQum2p7HFLxENsuc/7w9T5/0q//pEWnrzagRvvxENQeOFz
EQqfET98LWSRX8flsnS+gJTeP9dW9o6zAL3U8k6FPXXnBEeJTC36FOz4hWLNLZUMPPnzgRlZXeAO
bFkfnUU9pygrLgUwUtxC/7RSF2M9ayp3yws8V4rWCmz0Rlp8mdr/aRMcrznlJliB8FLNenlZJth8
ZZgriAb7ptLFeSH3RNPclwYDV2S8BdMmefNd2FA1Rpy5x+m7KNaxeCo4eEF3bizK1G2GkmBp8pvJ
6DPhBrOa6lKkuLoihT2eBp68ydGMVTtscZIfRqM6lAmZYUfEy3Zq8sda1j92QahhItrEkyw9zNIz
jzIu220dhdQjGVyv8bzQGxM5HM+Xma74uM4uC9v3Du+iKh2waeNtUNnI7rM60tzqHRmvXuwMfmhf
rCsvlIlR/wpBpLcF3MShT7wX5sDcPkEGNVdoHKJhusOcTUo5svbg9I09TYGfrjHfBSGcFO5wOol3
Dq7Eyrx36Vcu4yz648CuHxAgH0AN16m2ape+YvL3YnaOOqZLvfftfV4syUGb9KcUhAo3fYju6lv0
NNvjSVXiPYmyJ+8Mm5guEtu8ZvLME4Rwb3XWaEm0pjXkLVPCGLTuPkoaeTZhfuUz2zc1LgGKTtAB
hx3zMWZ7I4po6ESs1vPwVQzL0QzdjI8Iw5Gdvjm4pHGZHcZhJB8c07a8ZLRbZ7n52HdC4pL237hz
4xe3EwYOiIX8GWEkPUcVhmjrNWc7tw396Lu1cPLkbzolaGIqPxg1KdAhk7fB9759qJwQeKSc7rmb
feOO2mRW/UsfOs4OMb1YlX8eW/g3eCY5hkN5KMnAb6eUh23uEKkOYyJJcYw7GjfY2AFfUJ5zzIkw
4lQfj3YsETrxpmOuZy+WEAGwbcCLYn7vwvjXK9x3ODRXJykVu++FZpxQ7BeHk6Grh4vRpQHQyJM5
d3+RM8bHtlqsY8GB3uQvcI84dEIB6PFGawUpxgk66ZsAx5+ETaObSs3faZLHZjGA6IWg9Ztk/Kwp
mTuaXfOEXgC+uYxvgByzY+z4ASw8pjJzvnZheSpDU2+Lhr15q+hasybrQF6REYD3BrDazIfcjy/A
yMOJrhf3USY8CUsE/+1UXioz+tLtsE/F1JwMeMcJPVj7JnecwLWWR9Xg6Gxbpp2UY2uMFaPGxQIy
gxdBT1N3O088OXnOdYSsti6q9VHXiJN2G9mX0vsuXPwvaxOGxJVwbmt3F4Vec4413aqZfZin9HGV
UHOv9Q7p3LgXbFvjPFYJmkQrLqxh4LOtPEfcDbrS+oWIMbYhikz/RKhElWmBik8QDzFWuq6NrDtW
98pX75k1cKCPTtMyviDiwSUc23NqvEvDeavpZ/wfe+etJLuWZudX6RgfNwDsDWWMkwqpM0sLB1ES
WmtYNGiQtIcMmjQYwQegiJhXYve8Az/UvRNzezjkTNOmU1En6pw6WZUA9i/W+tZC/w71AQkPBXuW
lLt0tm7n5sXLrf2AGF6p9Stv9dtIHFpmAlMpO+g1JXi6zC4dUB+ydTMneh99OG0ZcgZqDno9p8ag
qPX2RikGZNSlFR3Q/fDFliUkFN03h6Fdo3ALwD11nUlXVuYMLgbjDXZlIHdWG0iwlAzd0VRGu1K3
8VE2DRW9gi40luOnGb+WTXE34Om/BQ0kGMdDigD2zAXL7Nkrx3rT9xJTqqo+G1VyTSpawYzqfaMq
ZChPXhquJCDwBdEnyhpXV7jWMJtMKSJtFvhL0KkwnXTiT+BYIuQY7qOAjftkuPPN1wwhQZjwVLAI
ISTYTo7vjo3cxN2496n3uY9HG4CrXbKh0gAB9fV0jUc6zbpnbIJDul/oac2DXyGMvPUfJrI6wAqM
OM0DnnmZ3bFSUOe1ldoFm/VdLwZkw9wYjQgGROe1slRHrniroKJUZf1a+OGzYOSSxfBj1e38dMim
4LaVM0EvlU+OQ0UIs+YT2yfoiAgXTmSIChaJObBDwrGpIJD2QWdrFN28U9vci1nhErJ4MNJ2k1Ka
qFQ91P7BLZGbyOS5/Mm+vaOMzRZlijmyXVYaJGkANxlLYMBYwfhRe6Fr2cCeJ322xU/xvd8GBcrX
6tnWrBXG1zNg/eWQxA8hvXDQgR/B5Trxa0VMC8gEj7XbBPLeGvhvgBovBkk0poehhoA7DmJlNaYm
bpQ22wY9639D9FyY4afV5Q+RNL8rYr2ieVo+UAAfclXlcVhGNZHIKSlfXYNKCYzqWlMR1cbjyWnp
Y3miofkB2lBmygWZQL3ujUcMFLvKR8LWEgTakOFlAY2uahNHPtNq32KIorXwqwLj0X/JrHETlsXz
5OQu1/a84xCE33Z1cY20xiRuy0Gg5YSbvNLqG1FMrlbo0doyeOxWinf0lfoyEXq1FuTEL1ua/QXy
W0aY5Drq5RqxEhPj3s+3Kp2fQc++MMyDlG+6VbwQUoCeVWF4E3du6QRPaYS0SajxmvX3Y9eliJqp
EwcHUbd1YJXySi7EOgvEY8S7MISSBo9xJJjlLXd4+RixOGQIgYM/pb7rfdryvjXwQGjBPbbdtdZ2
klK6K11LoJUbRkRHKgE5cXlTt+q+VQh6JRdRI7o4aC4Oks/A03jiIRvqmQnuTIPFQJtwAylgT0s1
OE0Z9tPOaiVlFc2jVkPu1wSDxdDso32cVNx4DOobHq+JyLhz4pqhuyW1JTip8GpXIRIBKpCOaQiI
cxrRFGXzyi5tew5I0Rlk4dew6NqtoqRnNKocOJW6zKX1JrC2fSFf3PAWl+heufbHeHizG5G7egjN
TYjSlV2EEX/ecljsf9yeROG9nva3g6Zgs8ohkOZkDiMaGY9JVDHfwCNEh2jCOgrRj1vY+d/1MbyV
Y8l4mmAIKlaeMg5ehJq1ItE2eC0uc12NqPVrCBCAmByjWoTFrEwVKtGswmSHLB+pYvMQ+vLVUELo
Bgmx3fE2GEN8cY3FskVgxuWQBWX3MkdvsJ9nWSGTHTEOiAc0TCct/QtlAlr+kkUVA2DvjshID3I+
DOSC96WWKjMnFUOXl3X72ERd4UmCQNX5k6SXq3kjAKhgeBgqO8LKSL+K+/dGnRdCvIlba2IeVSRB
uy/CYa07Cb+HgjLJDP1yX1P0WWboViPl8TlRrcdMCfMDmLFsuW9aCto4Vgh6jsSFTNdpwX4Wd7N8
Ly3lw/RKvl9uPML1QqYeoSrDLJVqpn3WRrZTrX+pgzFG9Vvez1DRbW7yYzp2xuA98oh9HcebEmHC
KjaJZZRRgy+SlELUj4dKR5Zc5QDhjJydi2JY34Wk/bML/PVT9mR2YKjDgBGH3XRu2EVX32Ol1qe4
ISUxJjSysHjQgiEpRaiM4vy5sEkIbRwCDbtiyJC3IL3hjEcOFe3SkT1Zln/rFqXqKAjUSTv7pE7E
wmjY5OErkLBbDNdWfqgBjZ3VS7KhwefXXrNPckqyDghvWuZATdiVM8Y0uuiiFAwE5XSU3nAXN2xV
hjQ6NlIm61y7FhOm8dLhqQrS9lGx1XAzAOYnovnB8YlzV4LzMBAKSfjNhlUQWrTozh4DBJZ4WNZm
ibyByB2m7S2HGTP1eEkPEYUI1ZSKwRxpr9niQdVQkuAtUZfELb7NYFF+PRHOMqeTqwFu6Uwf4ChK
K4dnM0SVAmRChrds7U1EHow6QpgRQX44FfGKYQzKDpZsk9e7qjr0C81nSSiHESay4eEbyuTWwK3i
Trp17nraAisnHAA7a7+vhLyxFWRfrSdOTlBWd0ZFdD0j1WFVhGTT631XbOpmXu1bBVtj02PGG7Oz
V2R4aczaOJTIJEMdkQ5M++5eJGl9M4l8HU1+hJWqGak6IWAyYmHGZmXvdT1JeEuFfYx4XNwQPg6O
YlCudTU8dzYmPAKO1U3LkxIFgX7w7FQ7jlOAPN9DrBFMjLVBuzBxU4A3mn3HtKcjQskIa+LUxgrp
LXLdF8/KkTVUxDsDyzW3geWY7JgmfBF1udNAFxE63Abfvd+RAgsiYpFJYFVjoR2LMBIPY5cAUMMg
z1BL7KZm7I5jmBlkvcEDSab6LPLBvikLcRv0Y/uoqcNCN0v5JIS5N30zPSmR86ZEOD6o5WBTVra6
0EziI4mTbpZZ3uHv1dLvUO23So4xth1bdn+YahaTHGiw6yGM3ITZ4WBZYKcDVX8wRu2xLxNtWGYm
AeYwCoy7COLAjjEzk8pm64iOzEqF0bbpNcEp8itqTj8gHEspXgKPd2wS/ondg9zKrrtWfRvzSfCi
QApBHIvMWam8Y0bm8iqu6/I9p+ymuNUaT71IqBA3g2lC5+jrviO+EWI2BXy3KXFnQB9ReEu0nFqJ
TIo1r4ZHM94cWkNGcgsAO9k163Ue6GmWHbpJHPQxNrdRQ3wI4RfXws7tW1V69TmM5FrPdI3FasiM
XWT1vgiQCvdYafYiyd8a5FY3GVoIHJ7lBQHsh5ZQJFMf0ofbenkJOX+WSKi6FeA1bFJiWjND9XcY
8QjTRECwA3T+3iqWfw0ACq7UMlM3NYrEIzCgNZRfjQERH2Zl7ziH5GKCWtLHO+f458dKHBb0NR7c
NbxB/WR2guyOtLfAnGIVJCDDuIvrbmLfNIuKQY0RVmTq/QeibHSmZfjoVa1yLsIcjOQEiMbw7HPv
YIQz9TQ/6yqn6Jjf2iYco6aj1AjDLaYLnEV5s81kJc9iBgPJsHhSRZO6idfKs6JnaGCb4kmrjLsm
p2wSSn07+QG0PZ35ph1qCfE3g3jSa3EzjM1RKaNqOyRKep0qUl/t7KwHAyT3+Z0qegwHU2Rbrmlj
yTG8LyYPX80YKw+DVGGhoJRdDyae+8Qrp1u0e7fUa+ODBJwEvinQ/L2wHeOQTipPBxWZBAkP5p6o
D86FlgGOrO3qkloTC1xSTt/9qroEmb8SaDCeIh+XSjxG06MRcvt4RL/dhR7QICYmDmmtsLc7WZ1t
M+0Plk1oFRL86lV1mm3nTO3XaFSuRR52iRvk3KQdcX8F962pKP1W0nXU/uBcvL63bhwGMMpY3vz8
oRXo8OARX3InvQ/quLvjgd/d1QJzGrytXQ82xs7jEVnl33/QIuqSKNnHcdeD/Arii48iZ4srbWCT
BKhI7/yTwaveBSr33c/NZ5BWKzIpD6iCxVlxYAf/eq/UVrnLeAZgajTh+IyRZZ16lVVaGo5X3c8J
KQwmV2Lk9FcNCwdc9wk66HWBvQ7A3ewjyIziqACoSwZYPhyWqQOD7R99ygz5EOW1yestGC3Yi2Zg
+0K85suk0JNGYuAwjKiTLTNpb9uqiBf5XdcpMC3NaZdEKSLRNrv4NoLaFKGsHUp9pUT9NarB8qWz
p92aPhzqUh1ppUZDsbAMs0SfyX44RSGvTEz8pL3zJhYGMgvuEdCfE2bdkH5XQN5vFCTWMEc4xFQG
XxQfqeaqIXVbR9rKApTRPIip1/xkZB1mZbMtpnkAFUNH9aWHANR671FCcmVCXRE+NqoGRGCgAojL
QD2wL+BZm2ynDH6EIVGto6MJNuyZ6Q1w4hJqec/SlAdIHM66rrfAuNXpxEk7Uh5aGzP7IzaOTUeT
pyrNk+VT9AO1dQpY7BBb7MyTdEffvRf6T1nGYDMXay6NdOvVAXLoZp4vVl74IEmlW5vodnVLrw8c
qmDr/HTLPJX7BKyI3RIBk7ej+/MvbB8352yyy/Y/f04kyN/ciLeQ1uYGQhKoK7TeWzEUM/Y4H1BN
WYBuSCYkjy9HhEKYS2jEoBfrJucxajPglCbnhqENq3/4ws9nv3740bcn3qsJGWI3pdDVJCGNO/iZ
KvMHg8ySfR1Y5f7nM21UeHQUHdcmLtt9WzLGUVBJJIufT3kYMT18xfIfnqvUBzLJhqc3Qts1x8ql
ci52Xdd+r2xjzuoObJHtqSSyvc7yxI1K3e0Hq91OEO8Kg91JWJWvpEB/+jGVFdknawQn21a0d4lJ
lTgwIuSXES+9uDiQmtWiei/dSumVVRJjkmC1u1AMVmDY9ssWCw/8S2+DHsoVM0Ah3pFwcxdLAD3z
v2M67aYzdDEqphdN78HfsmEaaqQ+vkr/FCSPkL7YMCBwthKZkWQ4AkkbdVKAUjQHQkdLmhdbi1xS
avSIqVj6mbX+XafZXxJlQ0yQIqtFNlh+lIeQu+ITCyRtV0fma2W2N0ldMRnkQs5odBl/AWTBxqm0
+LboVN8IsN/j5cYGf+dxICLnbQ5S7RDUTs13Okwn4sRKNtmwT7SYkESBp7cYyXwCjMK04Brb7BsU
smlyf3ocdaq8YJIbvaVkzeNbfZQUJKZEH/ScITfuVULMhtKk+KK9s1Lj9cezY0J6zCD6dzaRTQUt
5BRcNKaJbh/rYJKJ1UDPMbTVKtYbY6MSPFLpT4x/+wUQ6ZOda+ju1MdANF8Y7y99UpPFAfNAD7RX
sLI8mtjuGlZ3hbJ5p5mzkdPP91FifcDI3FkB7gBNrJCN4dpl77qY0NwLoIO5cRTPFVyLrh6JoyZv
EqUv8ZdT91Iqwy3rzWcjqHD2RnNaG7YLKnT/lFkAoDWb6JyBUnMK0gCWM/IjO9rp7dXQoGPZyMgJ
Yc97jBp0gnvbTm7Zm9/QPjOtio1XaeLD8Tdq0JJNDnjGUCs4VNMTv/WTlULUgs8YOkv1NufARVnT
FvWzJQuXXoS6gYTHZQZuVwHVGjoMAHL23X5yjeFpawin05EWwouKw/MUM+DuI/x9PRQDW5A9hdHp
iAEO+1c0AGI0v5AdXJWO3j5Md7PbfIm6y9DmciJ/dnxEQKMLoq1byHHO27TWNaudjOgPHsJswWA6
84BT0S71qHl7o7/KsrsHrwq9wCveB1M0bkJQj5lFh3oEHB06lVgZoXLxPDLJSRrC1EFKDNAjlqzI
JFWFzV5HJ4NoivOAOKrvviiY3EQPxEMJFN5Am3P2YbC8Px2eWHkPHbamdMxzZJy6rx5xKw4223Qo
HpbduZ6K50aZnD0nNksSvWa5/9mxvb3Q1b+PU965SP9zUF846nnq0GHqjA2K8pwZqHDNrMNhp/QA
CZvqFos6NP1xILuNQ5s0XTI287CYY5VsihVDnAzFObf4DdgUM60vy3wPSpBMtNwkBa1t6SZQ2Nh2
izmBOE7JMBZN99Ioc5bIVbLz7JvO0h7JJ+RWYwqwsJn+LjmsUG6TyFh1bbfqc3T7wXS1u2Q7jmQY
BV6wQbWprOIIqAz7hIuVhw/Qq3B3fU4TSq+g4ACE9fXo5x9lYj8Z3TBs0boQKJbYclPPB5biJ0eo
iL3qnFQzfigSXp8HWm8REDLFK2DFadlfnubAUWg2ZasUSySBzNEMmPr4dcLecR0fkrrlhMyb54IK
FBZTg2z2s174Tu+Jbb/pWnphmX9j9u1ntQOtQiUdXxriRBasUtDe1SykjDeKNB7nXrkz4vFZ8kAl
xng1jSEvBzSdGo8vzbgJSnVaQyAkx6fgKjcF2wlNAThRqi9FxXc060q4pXEo9IDLcyBfrLZP3Yxh
MvDCZGYFWdd/HbuYyUHT7weBIqVKX8vSXo3jjIAYzW3Xa48E317mR6Ay4SHN9duB7aQVqVh6f2Tr
xXMqij0u6qvZI1qtKX36SXlT4oNjmPeqYz9pdYHUjsBPiypMG1+DJMNvWrR3bYqsOMaRwER6gsFs
aeiPGvskQpogs/mKG/PUYLWHWzShDaii5qrlLL+zrDv6ZncyW1wMqfHR4GOrK+2coUNV07zjNHE2
RWS6VhkDfBf+Lf4Xd2rDhzmtQG0FCJ5dCmOmD4/8zq9GWmy5K45lXT/3M2smUo9D5rPelB8tVd+s
ScsMtpVUocRkEgcJCo5s3Zx21YImMo71nbCVL9FTsLf6oze9qH6285oMVL66jpseAmwD0SAxMZSw
p1nQFF2V+97odO5drhikL/g8kIPnXeHWhfWhG879FHIBxjaYvBp/QO1coqAkCTT4NMXkLycfDoDS
NTdOoLK5mLmK2aR9RpL9js02hMeJ0PZSTePdiDQhJCVPjeJ8V0V2RRFk4fq0BSnBipme60gZ3Jy5
1FrvE4Y0Qi/3A9KnXz/48x+Dsbtlj3GHgX8e9mfNalCoGtUWQ19po/VpMsi4PwXSMBdSyIB4Vv98
auA5G9hrEwebbaxg6FZ+1ABehA3DPskJi72cP4QeZvNO4HzySSNvyvLQsyTivsaWIDVeVqa2tA8I
Vvc/HxIdOUrDe8Vaj9KQaFuKlhqA3Gh7e5ySqJ4kmilAnEs+Kfc/H1QdnVhcOx1CI+OSFsq5x1HC
rRStqzh/rupOLGYrRVkKF3T1nqijj2Ia9G2jVvABK0Ouqo4ROMzllZoLtIo6YJlGuWnmPZfvBfet
Jum2U1rBoHy2VTSDFHdAkA3xMWGUpcp8Fmlz5wiqAtImlFs2M2SgxYzWvLENyPNzBDC4aNbD4SnS
cWw9KwmP09pH3AtHX7c2MAmesMIzW+RpZA3JpWZ0xQwy2EfNRC1j9rcFCC6KWXCwxdHuJwsRObtA
WzzobZjfqDbW6IyzPcKL7ygTM275OE1MB6OhD5aWFe7MxHlBgK7oEQmxWYxLhweYj0hng1oGMS68
Daq7STrVipOHfwP5XNXTnemI4zAxrpb0zDxqD0Nvn4zaufdmF1YN/GLsI6oHuz1EnvJV+zphAZ8a
ymLw/LuADKI8WgZY9jIHTnNuhG7QyJPZjx+a0B4Z6H4aVEdW2yNNKaWLYdlVlG0VEumkVO3dlAla
NxFtBz0YmTABHYaKuySfGucgEiSPIWcwVM5GGZrnkeaKt5onIYfQWiaYIash3GEFc9aVjiuEn6XF
l5M2frkNguzBCdgXpvXA+q9y4Sqznxq4KD2F0RxP1lXn8dOMQj0WxDBB9Uck0mKGzfTku9ayJyun
4+JIgfPt1D4XGA8XMl+GgVLcbPv4BK7p3hxvDYt3RKUaaG3gxFpdsqB7lBPpZbYqoRiqgm9FQW9l
ykDL33+YCWKjQUbop636WNiGveq6fKdEQbjH4pAxS6cUVLqt0RoMcvoeKTIEKejF7LNX7VDd9c0x
csL0oRoGt9TEI8RWbO1sBcNTb2TscvkPZOy/tyPtIDCrFiAjslQtJMQZQwxHO4KxPlsb/vRqMXZC
0o54SEOXkxc2+0Bsa8yhlqJEFdNUHZmkiUCt0N3liaTEZHsz+ZV5jjsFfB/VugHUf8SthLbHZqTE
hhb1mbpWKtZvBzzhs6gC7YzG6KtU8GGUIWDqXPWPRSTPRv2phe3tJFQk7Unz1lb0D0rJnd6pzloT
xq0vxYMR8d8xxYutEo9xI4+OYd01uEncJsM02DSf7KDvTaRUK13nJfkVMZCReB+lz2jCPHsTxQ/C
a9+OWcBIFm4SAnP5VjI6WuAKfx1S+jIvuQHa65pTtooN/mLRAmTpjeRxAo2IZV9necmVaFCpBSMC
X6n5/bkbJTRrrDjJUDKdy3M302iMsN3vJ0XJVlaR0qz36k7UcuN5zng/KolG8pp3ysf+Dmf4bZSC
Eiyrz0Yha1rrKAimjtfcwlwEb4Tdon0GnoGYwdG/2i5gjKiwx9R03jG2W7WrZfE5E36/V/r83guD
p6G3onVkdFfGBtXWALNWGyXuT0UAMxgIemE8c5bBpWpi6jS95LgssleU1a/kyU6M23kJRQkGsJ2L
9XmURdSPtrJ1CpBoGmssJMw3a37RU1uQSZGGIONifj9CEzgnKXMrlnkoIhQ3Jy0RRd3Qo4xXzqFd
rcwJdwuKK3mQo61supBYAiXgkLbKLRgKJrBFA0TCIPgT82JGHiHrYNky1UCGoOZvsNCeu4lWvdJ6
/LMiOfHgJaAgTKlYe48s1oj2kKYxoAARJaaoSNCdSkO+2Eq9A+WJ/Lhj2W2rOghD8LyrSCUniQHb
RUkf+652mNfRqsYIwo1muAFNTOaAHoITClm59aX1lY+wLJBofTVVe6BiL3/NHPz/qWv3Y/H113/1
QRoqcQ23X36YZ7+PUNMM8tD+z7Frf/wv/+ZPf/vf/vQf//Mf/u7f/e0f/+u//sPf/Yd/+6f/9O//
53//sxy2n2/yWxCbJn6ZM9gsITWh2oYj/z6ITZu/otumpuq6A3pAI7wty6sm+Ou/0vVfdI20R9tW
kd4IMccjsqf97UsadbBuOxhSLWmqf1EQmzOnBP5DHKIF4kCQ2oBqhwew4EX+oxTBAtuYZ5qIqyZz
WIs02DCzu4+jCk89WMgc7h7ZVT6eTntMl17y6ZQvnMw/xvHAv9fJPm7HXTvDPtApH1n2aFP01qEL
z9JzQBM+OKdaCJetiAsjbRvHDOn8W0Pz3QJ6tgIlqWd1oTM6D/D5Kmj4HUOsFBa6rTobWMc9VJKT
jsreSfUvzSEwaPJ2o6asZVEfE7ElXW6VB59a1zOF11AawkZvb0LMZApngVV8kwUdaduMFy0w8AbY
gQpuyAb1ha8RgxLAgmYRlD8Zpv4V+2iYQJ91qbNji/JkAyRP3kUnVpl9jTIgIGr6LvTmJWbAkyCc
q5BE5Z160Eitwna7A8C0rC36I9bZ7AFna/XvrrZ/IjdTN/73N8xEuSJsCzyiZuoqX/9dFKjSSJTl
bdRxz6N+9N/gcJEl8k5ORYTMs8UvPzrdwmsxuxVu5T2F0ZGkqKl8Aw06bH0TmOdyNjuo/bXlVPO2
kDqfAo/ixOy/FXv4Z3I+ocz9Uy8YG6cuTAfxqM1V/vsXPCUd6/HCaA9q/6DII8VKFSC80s41cFs/
9uGGrHl5sXyF+896GG8/usJA2EuThjipAXvq09zT856dG/XJSXcV4gzyeRehSj5QodzVXn7SdBMz
yFsuH8r6oFo34fhhcLLO9o3ZpsBvKs3HhU7SV3MfmVjVlKfIefD6oxyOnnxF/bvQs8+i12iqz4n/
5id3BuPvtDzO14T/lcbhxZQAGiAD2f2+HR400JIqBbePnM4hx0lJnjMHzcA2qc6hdhXVMSweLDzt
Cnkk1dGwy3MsjbUjtsTKgzGBIIrSC9Cmj09+CtoVWzCCrjVGUhjGeYk+Gl6r/6aFyrSHiGbdxJJj
hOVCTWDgICcHlrBiQhatCCLUSW0hIeke1966xllRSHiMRrkKkCbZEJo7b04oR1QtiLyDJhZ9tuO+
dx7iAf4ZqiBAUcuxr65Wqe1UkaGXaFZGgnGqHI5JB7VIeQLvrCofPs2SXwOF7Mk5rI25HsTpSL4A
8yLLYEbUXdsoesbr4ILvuOT5dNu0bjTkgBYwg4+a24bU/s6hybo7+JMCUF9EvHDE8rVblrHnBiw5
Bj91lSRf0tXjwGBu4o0gwsGiF5uKActU0rJC26xAjQUG0OgaQziDISCTf3n46L8sWfT81oXZd/7/
llH6Z8GmhJ/+dkyv3pq3P/vDGt9tM960X/PRhWip+QlBJXJ3/pv/0i/+4evnu/wzB6HgzPm/nIP/
41+RPfrHv/mb35+d8z/59dQT6i+25AllW7qjS/oM4j9/jR/V7V8cRxfSMaG1ceLMz4PfTj1F/0Vo
msZpKR3NNG1L5Sj+7dhT5C/SNCyVrFAAatDCzb/o3NOEzff63clnaxy7fCsh+VYWCkFjztf93YOU
F8C8ui0eM/sNS8e7KlCcYnU7GVV1kyOpc33DfyZh7Y4Nu7ftDDrz+lZQij4kTPBVz7xFdC8UAAej
xSiOwvcoMkhKRTzzRn9E6vm7Qz6nNfknlkfKqgqr99xOdynCprIDsVil8c2YFm6mU0vS9bAkzCek
dAGwzslkuzBaj0MBI6RBu9Rl/QVN4V4bI33JglHHBZAdHMer6SN6ZEeGhg/Bnm9/Md5rznQhrc2g
tWjjA7liNfpUyJ9uQVICrIrm0KQjTAym63E8ufVsRmKmBBuyo4BWnBbINyOdLNQe2XajXLbuDS92
Y6ECy0iYuUfZdM3MmrU/1tyO5LwmmG46VbtT+/ogZ44Z29UtsH645Yh6rKb8jGPxqPXtltgFrNnc
5LilV4bTBLSCGHWA0TDXYlfZm0jY69hmYKT3R3Rd/b4mYbgHvu+0tfYkNHkC8KutsMoUJ3bMctP2
lM6ss9exWtyyWCRjEdSiTgYLTk3GcEk+MwbQ9u+L1KB8sL6jCKcXl8gLwSwHu/LJqEySh7HyyXPw
+YF1BHOUIoEbkNUK62v4hFtfeIZLDOMyMu3bgB9626oMMmKQtosgnZHbBc/AlgkmqryRYoEUSakX
hKiIPUgjklzn6Csl9Pc1C1c61GGdRAkPfqwIBf51bAJrMEgIbyiH4EQilkMLqqYB02eDhUOWuVla
31ua9alZ+rVnfLpOxPj9szAgnvRZS2r+BsviiDO1975A1O+dbYQjgqjP+hiayYMSBu+BH537iWvK
G8nWNHGBJBMxCDxvXrmS6j1roeQcTcOeLJ/jZFo3wQB91yk6XnwWuQ76hEWjOrjIm4cqzS/CIRI2
d0PeSgzaK/UbqP9DGMQvDckR2ciiia6Tlnj279gtpDm9wlXC9GbhNfbeCMfnUZ+cjd/dOu1o7uKe
gsUKr32kDfjz/bvJiQ7ZKMeNocCLCo2a9em5R/oEoUmjCrKcs+zsF1Cwt4ioT7aO4dIy9fUQfTgx
eytN9o9DBaApw4wvBmbEtSky8lGidyfq6BSjaxibDaMhPJD1OncUdU2gqLqtU+8U4/GoUPou0VhD
Wi6cjyqImnPOIMJTlfrTq+nzYvW2NE0VEkv2nTQdY9xiuk/sHhPnTCChRX6FddOhD8GfkHigFnKz
H9ZgkrE4IH+1hjreoVkDxAium9ytCt9orDwh3OLOrxqYP0xgFYjjVhn2S8X0483gpU+FxXNgyNme
Axuv21ly31WvRaTcxN/2AB4+hs9HN62zVsaMd8Fy4ELdDN3IaA6qL14mD0660SLJCw4BsFbI0uwI
nZF4njo8EUeAcuB7UNgZeEjhCBl9qkOHoCjlzhsq8EcJ4k4/ltgso/rSAOQswnHhRFJsbHBVDYuJ
O60/M25hG9RWzBhgi+isrkvx3NQmAk9YEobptJsiJOHTzkoMwvmBtqh6GNjxhcA/bfVqjuxKo4jA
MQ8SpNPiS6E7Ikamj7W9aQC+JV2XUTThcfzmi4fOywnAYPNdRAQSy9ZiZ8y4l71Bwwwv7Sbg/utQ
g59qaEG2aSvB8tdzvWBAZgOftpwFzJYP3jzq1C37rhNKwZM6AELWpP3NKHLhQNAujSG7JFm8D4V2
dqaQrXaOj7plEeZ7zqMzU9aEeo0npnczyjjKv5C4povMS55aGb+GY300q/oaaBn3ow4aREaYlwfD
WOoxec+DnQfcEsULO0V1KYyAbKzKgl8kg5MYs+faVgjZECuLX8FCcSszvRjaZN7DY2AGWH4HqVKw
6GWkIWDPISbJZ1VljVhwULVmE/TTSybfopToPybTgMJa80yOK/Oog0fLp2eWCoM6QfpVHsk7oBLO
79vObLZBTRE5ON9xneO9LXNcTobkgU8QiGfsE0U9YzBmPp+Gz+hMmVsGA6nM4nUwyaRh2dHoVLJJ
upl63tLSkMoZTgWmvDS5KCBNSAP03kSLZ059Fmr1GMxzQBFVe+h3b+GIILsoiKMGdEn8hOmHCyGJ
0WOEFswC6hHcbJnT6mEJ3Dr6N/Bab6GhFF0MZkHGLrNpqsZownQzNbN0Ir21AuUyYrNajw0p1WH1
qCtEj0ZmaO/KFmjMkNRPDMLu9UT3t4bB+rQo9inqTV4pixIVOxV37YiVCd1KukWXUzAfe1Cdi0Yf
x7U39VtyBQ5l167oPA13AsStqNw7E64RBgFLpWtVnsJZuMx19q3RK1F/JZNEdPhFi9sLrRoa5bK7
K9VM31p6N63klIwb5PvDTpOMWy2ANNjIU9bSWp+ZgNbsTRcPxPeMSIIABT1NCH+PuhErW+DlSGom
eQfxHaBcU2dHqJHGAl32WpV28mwmb30QrzOrNum2kPHocjz/hIiqEAESfG/s7dqbXM3gQQ7j2omx
TTv4MpqMtw8FzVbtgCsihMBg7d87EzIJZY5nkMqKWJ5LbI4Jb9IS4iJ0WNIyLYgMnGePvW2TewLg
IrSnZ4Nkncxghj9yemDp+4bQsQgzMjOg1KbB1JGMFm4Y1ttbdQq+O11gy7TBIsXc9q5uZ7o7+OxD
EHkb8ZdKtaHztD0NrfGMPbhyx17fxhXlBViMTYJ+3uW3c3BahUVIUqrrfGo1cLoiOdYtfBWNASZF
68khYCvHTBI74VODMMz1M98VanvPPgwufOthElIxRBsqi9keToxpQhvEBK7PpiWP62zRoufIaFuv
TsaF1pT6g4ZELGXtNWnR3cBlOmY1S+bh0dBRLEzbrtXIiq0AR2uSF27a/4u5M8mtHUiz8148Z4EM
kkHSAw9u30hX0lWvCaGWZLBnsN9GTb0AD70vexH+mFWGy4ZhwB55ksiHl/mk2zDib875DnWlYXp7
YjFXZK5Ot13OpTnHeifa8hgLwknGJjPP8VdU2vF2pqo9dtGUrrBvgpYgFUaNLJEclZAPHXPnspBK
RvM5TDBJ2AnCiArTNaC0Y98QMeuk+ac/dZhLIjKGxrrl+u4oi2ZgmbomlH5OHT4Z09jaDiCQwI4/
urg5JxHtbDuzgoHR9M7QOh9pwoOajxOtEWZGgmgsGuAgMbdd6rMlIQSgSEw03eUQ78UM6oApS5eM
9Zm9LYYuWkVArhbKCDs+1RRQbMuJDcERv7Jc85eIZdzlzQP0ixV1GyI+3hP6ZjulNuWybbkGNgpx
z8YF6X8rssSkO9bsgO0HV+mjbpxlRe5blJ7to1EGXxgXeKCEsTed5tqS1GQ0/hnhPJdPxT2StpFe
Lylp4RjRtVqIY0pLf/d2CK+mtvG7P4P1/I3ENBws1WG4t85u2jxmbvOodPmM7YTIAoAY5FdIKPZ1
tbOoa6wRpxlF96ZCzrbc+fa6IoUTQ+9aCn+5oHo48eEJW28ICPRdkFxFb+w7gBf6M1ycHYpMcaOm
RSkiIrZesvvhGGLYXbffcZ+c+Ve28az0Bcgy+m+SVQgFpFCfo+yQBuifzeg9CBxoIZ24EYTHkQuV
N4ekI6+g85v7MEakRaFNfKiMd9p08i2xOA2ehlfmrs7KMDNEWQ4ycMd/BDHCYmggYIteI/U69jwl
gRuVbWJ96L44Ii4TU8hVrkCbm4HzXaTGxhrGtzxw/b32poqVKNp8o9/ZDkefLwNAttlHJNJLaCGd
IReHYzaM78LsCynsTjSM0y3Cxm8FVtx1FwR3kK3PVBrvRo+pw0naq/CBRrhh22OCAolEmwS6eiRP
hkWb05NBiuyIRJN42mOLX7XJ+Igr8dPvrGojxSVGoh95HEVGna05yZn3ODlzNw3/ptM/QcuKYZK4
YUbR/3Zq/DTKwT4PJh6xXoj7hm0p1rt8zeMabfLcW+YnKCmzCDFD2PDiF4NwAXhNzf5TaqIsMGUw
rOY/yyZ+JZrbc5mTKyA841ACEd9of4Ey4zxpM3Ty2q5XCE8h4MKItX9Lo2Df1ZH5I/EuCXz5K9Q1
+1DFd2nHR9N7zsaY3HXAA6OFtc3yKdnGivQkg6DLGg+IWXHk9+U1GWOyhBdQRDQXF2sEV2ILe5tq
3IzFhKS+mbeZnPHxRRNF2qwuDeS49bSYz9Ev4WBgtTTXzJbxiU2N8TAF45Ld/icIrAYmdfWbkW34
5D3VLs/Y4FIgpHinYDgzyOqROpED4fw2ie2sAmTifhJ3N15HGK16HjrYCIXrvBg2syDowJB+vO48
QzW7GBxibpc9DBPgrxHI66oWLBbJq0RSB9g2ddoNxpFjNWceaDUH1D3hZ1PXjXxBLexC/aOr6g+n
14/jMN/FNi7MJS4KCg9chIx9lgua1OxDPA5SnFvVHH0LFoAE1bESVvLm6zMeGnpSScD8WPr3sY9T
Z1bmven5J8eBUd6ApQU1xBZ4yYvjg9k2Hi5mPQX3cXLx6kFvPDD1ieZ2nEFvmzKDztidO7t9I+p0
g8aNQ8knpidhNSj6pDtMJgbv4Rhn43069Pde3BM9Jp5zMKBKib8cOVtXkg/VHNopPxo5BvUWp1BZ
8A1ppH0c62jnT3wVC7e9cwXPIQg31LZhOH1kIGmXn15Ry3Vm8lyp5MdAnM/+jGV01AMfUJDobe8h
ytDhGP2xqvtbAxKEl+agKHtYjD3yGHv2nO3oie+UWSmF7imtSipFJumzKrEQuflTiDN6rev+OQqq
dssY9tbU/mcSxoLwjDfTRa6C7M32qm2vkjsLJLtyGeeQ2TTyfNrRfT3OzPobaKUR2z3fgH9Ry2/q
noNF0EcZYM4uXTBUs+mbW259FPlzYJ7mAPLaHKK5KTgZYqdbiVzuLfafCCOQJa75llxZ5NxYDtd3
n3o7aTXnbGibld3gORvsYouVgq4OUujOSus3cpYfVE4An8pv7RlMqGAfGKuLatMHEC17OEs/TZ8D
TUVQFZTWHUKmB0elBVzkDE9y80MKEpR5aWpoZ5G8RrPcVuH4lBf2TTT92Cr46fIKOssYbfVYf4U4
MAwh92Y//2XDREoxwVs9QV6OP9x56M/rJiWNwboZWr0LHP1ctdnbIOtz36QPWWP+Na3+SWwa6tA8
9GYmtv/4F+IPnYo3357/7EQSN8H4nAjPF6WI0DCH3dwRNBwFyF7q6JJoZOfJ/N2S3rpWbnwpFu8B
v4LBfn1I1aUvsg+A4TAqixpYxKM21IcXuLtJWYwfMJAjUKYeSbZa4oMjWDsPS3oaK38jZwNTBKtd
z7h4xviUSCwslnAei9596F2oV278gVoLdoJCyxlihvIsDSm7OvdD9qBcfqgtIyTznaQc2WM4uc/n
GoXz9GRw+MbNnxOoiz9w9lQjGyQmKezqESlxNKEVigNk7Qg5l1dhhEtoIcXdwu5DCnqr2/whX3zj
ejwV2Ia09F/q+duh3W5H/Ry0iCPyjEfV5qMQaXo3i/IYFS70v7D8IKqXJ5v9jB8/LPhBYUWfIUD6
HjP4xtDudXm9jYbuHiaXPE0/aIHtFecCxVMVfGaEG8sIU/fIZicUfEZmeshxSbITY0A09erENIsH
TrLjNhaKhPFauy9TVp8dHMULITBfoalaHsDPkKRPANHRRfWw4aOgvBt5suI4vsDXYkDvYM3WaCYF
GHjguXo9QSnWo/3gDIuPdqhesowPCj7ZRkMcSNmiLfzsfExIltHWmgVkugrKGwLpbvTUf+mRDAt/
gE4/T80ZTAlcPoSTpeeiVwKMFhlnOJMXDK0P7Bp/8Et0a9uvbNK34CZjCUDCydHjU5nGFTzlCsLq
UGuAcem4D0mCcFOeCHv8oz3bpSNC3EJbrFZO8+eEip6ne77DlnnTmzAjyuI7LdnzzQjHkCqUKWnf
yaVweKNrWz22ar7UaIVwwLM4rLBsCs7iGmuJGTIorrktiA6y1t0UI/03dtxrn4EsfpePzwuKr8Hm
3UaAha4t2DeaSsAb64+WGSTeh2ntRe0LKfMgqivzFVadnJgOzNV4x1eRvVMvroMID3NPKOVCw5BZ
+hGibm9d93ZaNW+cTeOYkoWzAMEm1Ipmfq473/sINmGU3nSBJe541BBSL79n1+1zs+G7lvMDa7u7
kLmLqmT4qzKcBuYIEcAoHn2oxrWjQOEUcoUWqtoLTVw1CEnkCaJc18RZMhmiAKpgpNT9P+hK4yv5
ztX2/34787TkeuT/b2uX7/Hff5fV1GBGa//D/re8fOa/+n/9p/4/3M04/0eNwn/9z//pv/zzf/y3
i5nlf/8vixnh/JNpCun6vmNTvlvL3/zLYgY1goNIgd0KWxZEAe7/WMwI/so1beQIvoV4yfXZlfzr
Xsb7J8exqDwlGzspETjIf/ffV1L/us1mm8XbzIrqf7PdlgwT/qe1DA5+6SEndSX/KmiYf1nb/Ju1
TDnLzqktiXS1PQfEKJL23Z3IRn8aBv+ld6Z7sll+TQdafF9uG13fhtRPe5KyRNs1F6MM94FKxd1k
wFMKm3RDepbP3+clkqUsvKnLV4my4KRY4cI0XY8mO84mLW49A4ZeWVTHtMIFYzdAs2fJnKgJ2TUQ
rFvE+MITYTD1Dfs3owi2lfS+p2a6mxD6olDkUWD8TueRU4dDxyYNT/IvlzcwBiWAkvCezX1yACy2
6vLBOTnVcNApbIoh59KsQhyKOt82UYs32JEr9LB1FM072dEsSyoBom1pEhJ8O1PSpcjtPcSgbFMW
yr6JuavtbW/PL9/vpng+YRm7MNM1t43hveXxhDwhZwymlky+zhnJgeJKTa1mM+ZcaemM/tkcC3lM
jOyPKOkC8u4wFofWjX+8klWKbVV7Px3OQzX/jBIBRVpXPxgXwK4DLCRuduPik8+n+YvwBZO8UT9T
39pio5vavM2Ipe5EOVqraU6vsP63s5WSaLJcToxlw4wI1ZC213ezDy6wx4UeRrqnuCdJpQDD9xsL
j9SY5Jx6/pnidl53LnPQyE2fFKVs7PN2k1l+Yrxd0BLwHnnEGbYpa/KyACVuGJ+Fcja5J87EItZn
XyZoepv4mujsLxr7AxEqO8TEf8DHk7UcW5wMtfXQTHO9KoGCL7LZbS1TAM7tHUqwaFUY2VfZGmrr
kLgK55WeQnb0J3DpE4vBCspHVF+QA/FXnugUzvlUa0g+k9xFAIQZOkCMn/TbSMxqO0wv8xC9mpom
XI3dqz2gyMZn/kvC2bOblHJJPD/HY7oDw08PZ7J2G5R7cVJWdTWkg4H7bIvwmwjfgNuLx+6C2odY
JKgnMgQ6OEQXVpn7EGUAkJPx6Dm5uxsQBK/wCTYH2fd3XNUvPrl/x94ImCrH9a5W5dHK5nPLrmLt
ad7oMtnp2AUNIasX2FabtKSCizTdcxOgKSmHjzKAbFoLdUOOogTHy29ry+fGVn95RnTVaKIsRYr7
wcfwlTno4ITy3qaRIMd0fAP/M0PeM160W4KRgJELK9ngg4RWvXFG+QOw5VLVUqMycq+W8O985Amr
SoibQn+43Vytzc77jcG6VH3Qcvdjo3UL8zQUto35IyekIvqSo7mhE0PuUF68JniGNHxHsnm0dkK4
p578ymLrtqi8xzxt4eklzZ3jVSul898ocwewymcRqzvFNMyIx8doMMKVX5XniDQCXSQX9PCAac5t
xAjSyrsPsJNIV9r8vmuDz9Tvz4DU75o+upS6qU+2Vzy7+FBA/nNl8jyyAKXnB1HZCK5SN9V3Xa2O
wch+LevlO25GvNbpYcxzZoIpI9tRHkkj3dqBzUSSic424FMF3dKcJEIwuDjq6lW0c0Jkt//4Q4Fn
IoJaaiVyu/xoXEK8vKGBPzXJbwiIbIIDuoulNC4XRVhXv4FgvOPzjwJxW8bxcWJlNRriqI32QXoh
2xW3+mpxC1vo3FBroblJ6Y5gC2c4N09ktDIFm1DG5Jh5Edd2JL7W4hfBO6FJuKwZlDDTVhS3SX4w
bX6DeID3EuvlB5unsnV/B8u8VwuNeur7x9ys7yrVP3eCmguPMyV0zHmmnO5iRvVpCo09GRJs2oL4
uWkm6p+wXOyoUHn0uLFq/UWqEegUzMgzGZVtD5JlMJ5yEQcMFMHvJIQ/2cURXdQ5+pptScBAjPAe
C8RlRgmH8PO7nOwbgyBgtCc+mQspom0bmWpRFggEKD4hFJEz472zD4utbtrVJSODlvRnE3rHts9D
jnC4i4OHcw7k6gTJGURy9B1YAzoAf76pCzbNrpD3QJiyXWzlzTrpL27j3srgXI/MUari1vIIDS+7
j7pgEU173iX+zhpQ5AEa7AKnXtKnrzgW3mpME8odb+I2IQcnxThcYeWphjMzFYiSLIcsEOY6veN3
C/lnWaNK+2ZUqJ/g/6E7GkFjNmnyPExLZM7MUjwzCBOFUeEWz4pOHf+G/Tgsga6mU0w3bmzDsFys
aVF1LJJSXMhYPvU4Dk2vewl4WlzlH2ZM/wTZMHBrbwoF1AxXZE18WPzWQ3hbo5B/YW1xPw/Dc2km
1yoUCS42nH/htJ5IRs1H8VL0xkaL5AxZRnEl7J2ycvY5R6jn+IfG/7Uw9xXScDY1/k/2CHQ8ZXbC
nyKRhvkVq1X3JRpdg+6f9e+QPuuB1WYWFVisYzGszK56VmXJEkC905+TKSYPzeDdMdCk0O/t59H1
8Ct2xRd+APwTUG5EKW9dkbzGcXQZZ9J/TSZUYWBvW/8X5njPpgUNRTQyGRNVfTRm4yAUyAs8SYkX
hLgIM/GRl9LYeZOD6dEnZY3vjIHarHvG0gzxaKgZpw1VALyf8aROsvqNYM2ID1OJ3roD4n+IE1gQ
OXGjIKU2UT8y3Z2goXTQYraSzKzTvPiRx0gJBBTt1eua9Izv8atmXIEeEzN06ATOaQbEzcMznVmT
sKTIY2frzb2782fn1TJobYhY+bbJuF3JZhrOocCn2LArDzMAEqEjnlzDApZUtY9AK3oUoy2OGkWi
6BpuNZNxLFH5XVVH7bpzJnNrZc65w56IGoQXSilT1rCuOmbobrxVxkeeayDHBnTDdkz7s1sVTxzE
yX4OcYJPuXko86Te9BAgB0zShOAM2MzlN7HR5qYpx8fpWbhesgZ0V68qW5P0AWfBNJMDYL13nAvG
oTXyM7xFtsTUE4CsMbbkJMtM8/Bnl/pXoyXNhNsceJVyH2bRc9aaV1/zwGc1g1aNchXQgt7bEW4A
H6QULPurrFgk4l4HgIxGf1NVpKjGCUD02GLU0VRAZlSMLH4J4Mwew+Eau604mN1zTwjYuvSRkssK
Co7Sb65iRkqliO3QNEAB8H81B3uby9zdWyn3R0neD0m4ZN1RRQ5MRcVChew6gG1uzZZT0jia1ybl
a6scYhjCJL9B+wktlPFF1iTIT7iSW8lmdG62ywC/aolVCOFRltV3hceKku+mZEfM2BM9O2TV8ZPV
3WvDu86HTOcn6mMCJW+dBc0h8tjGm8WDM81PIZdegvrFye1L7fEgwOqqBMlDAlbICs3Cox58htcJ
yDn716wJPRnvHfKndcsxXxH+qTp4UUkW7hwWCt2ihrBwAKrstQd2GNFRT7N7HmLrPuR3NYF9lEF0
D3v0QU54ziakxUkvr3VrfAD6d2/a5DqJ9ifIQTs18fDclAw266b7mgm9bL2nEMo+53F5zgPzoc1m
mAcze/OGObIKvRv4CFvTrU7phMTBqIDeLx9A67CwqqbPqYr3xETtUzP9JcDTQE/KWRTwGGV4HcCI
EjHEyglPLbetSSuDq3ppVVwzRAxhPLso/IkkNde8LpOcgPIm18h0dWwRSdpvxoCd6CDXlpe/wkvz
NobHIMWziqtl3WNj/xmDYw8jOxxQOTSDug3q6KePGdp2I2NSLrK431WUlGHlhGxNHY9NrLontPLN
sKIbM5ovVNOQ7yJPIAT5sp2o3Ja+gmUtCQvoeRAMNpW7sJ3CDWVH6sbeTWWXgi/l/NS71v0k2KZU
bn9yvGbYZf1vPxfqaGMawcsRH/yUkZXk+xK4wXyQZnaXtCkSvOQ8Qf5MWwWmkYCPUVsnzDivxcj8
xwIECGP2sXbkxZAsUoFuTgi7u341B/0T8RsmR5x6mAt/m3ruKyhcZDHI5lY5gfBpY+78tr5AY2/S
S5/ONFaQu/oYfLsq93aWHO1GgMWK+5dZ6Cc7GH6GSJx86dyPBQIdbh1+qeVJW3rAZQaTzs9jxAyY
cBgDDTgZhr+W/yJ7g/1D3SybNsQzcw3QlWO4QUU3kven1E9EVBQPEnKkIs1ObRVc+8b+qXX+NEbZ
Ka4J3Bl3UZViqp2/pmSGH00zQwv6Rd4Er5GYhQ2U/rPi6TEWO0nRUqgESnwyhgFDlr4Bftg4qQ9m
mhs8J5t3BVbhHR8194hp/dVZGu99k9K3VMfRk5IvMC2sBZh6quRusqoL6U5PVVr82rNfHiy81iam
72Ycui36iSOTM1g7yaZOkyvBO/dlaLHl6EnQ7ZubiaAu20O01+pTJw3yXHr7hIHPhSMA+lH4CLED
0kmcgCspoLKJ/HCLfW/aOTrZhnG1cg35zmL6aIwcFUWz7mHXc1uT6EidjezA28ihuZOtpdaTPuvE
fB1KZkyJkeCALCh55/nkyfg3NcvbCLUZ7DpvFdeyY8Uw7LrcdY6ONzz+QKMlPMprqj3GwpTBxCqR
3IBsVsuNI+76xqw3ARc9Ku3plATT1W7RhpXoCg3/2ewuswP7OHA+siL5VSPz20nLngYOOUIWtW+p
hnpfdfbZnUi1cY14h35w7ejp0ATBC962BnMku0NPn3Rrv7opNQ5xLKgNTKUYQ5jp1e7sT1Re2FQp
q/0xttikBRoG+HKaYXYaU/92LBoURDkmLl08PQyW9Yt30Fgho3TVUIKrKc8acNUWqwDRcBJQbb6I
n9I8u8i4cPDgjajEyMyAi/vUU2kdCkWmkWjsLfcOAqPMvA6Nl+3rSj3GoxEsEgyakKneTIh6iUpw
36sZkfvsPVmlsZxs9a6Q6aMPf381dnwtfPng+AUkoJxYVEoReAbQBeI838W+e4uWQbPQNJcg7Hfm
lPTX4zZlmFv5GVIztiDrmOUFCiqW+yaGqtoer6PoziMK8HLJT8kaglp7W5Ch042XubffJpJ1NOuT
VSkKEv+43gISKjNbHMDeE3YVhh9trZI9JRNF6DzC6+jXmWtNp9BHY25ZgzwVw3iqbCh0VglNowl3
gSjunZlOrk5e4aawaZ19nrfgjznLD9Y6xXX+ZMzZTxnPL0MYoSis4ADM1s4c/Gqtq2hXoMBa9XRr
YUGSjppIK+FcPUa7wap/F+EV6Ay6YwpD0OVyvpfzMqcl2Nf2WBrjb4ZcV6Pq6zhjWUiiXbOFWKWi
yjbDkOzq9ianXr4p0ANjUGl/MJqlm86ycRbALkk1FnI3nq0NOUsAlpQF5SMfN50n/2x5jJoxP8Xh
oaHO2Lk9m3dJLlcJuDXPsyeydvW24EW55W+DqwlVlmluElZ1Vc110nQ0bFGzj+ChHhqg4h6onRPj
BkWk31bJ/t0R/ivg3QGWuSa2FWWrT4LEPdrPcC9VQWvaBBwyBnFMnUa0U6dR8JRw8Sfhu6js8dAX
ZH4SkZINpCeYRb6NTcACkzLw2dlLyRF/ImPYtALkC8Xm3nDGXcZhwFtcwpdz9XsZm3Q/nrkbEG1O
Rvo3eVF/MNGbOcULPQ8NZYQEECnwZW66UwZ+drKy53hsd00SciUzEInqCRuLqABqkcSCnuytVw78
5bl8DnIgADhd34oM4SegC8x6z7lRXod6fi2blyItXknqIyqph1wEGXCV28avy14dpQ1bULNQFeyV
DgspaaZ7IEF/COpclKpJuIWOTcKTE5+TfLyxCr5e88gyNMUFEdkkQ7vjVcUBxOWG9XPCwqGwHtUQ
PgUGYi3DLj/0S8WuluyCsWGlL/INk0UKcSjbkxo2tm65X+cetXLhfKVR8Ta1VrtyXXR/ISEB65Yo
9zUXrIf/PkRglwu+cghYVDZc/X5ud+SWkNCQdK+DDo/LwtMNOA7lXP85enw2kRau4GmVmwgU14pI
EtPOb8SylnfSn8C8esxLqnBx9gZ3tRqGveToltlwES02sRYaLzqF4jL14DADhqPUWpCEkvdhMi50
TPOmFjPOMPc1cHA9w1O8a+zgl/nUu4nqBnMzTtpZzIAiHH1rpDxlyoRwjw6MDjGsTqz1r1OliIB6
85K52w8ll6ddD7Qx6V1pIPxry3INwuuYsibZxLF4E1F1pYx/1h2J4zwi+cSmr/bQBc+LYQfgqf8x
+zBIrA8aiL+ASERiWYJDgUGm6eK7sq/vzL/Q0dkpEZG7clPiwc3oL4hJ4UZlv8w98a+J9KsNxIcG
1Jny3ZUDAl8ps30rjAmHDfgPTuuVq6eHqaF+r12GbWDVSwtN3YBW5Vh69VVnDaY5OO2Axr8FmzFj
iQ6JHPBPRfGAyOuYdEF8Y1SS8BzrAl0OtjFYoU5nl5KqOgpYo49BbhIKdE0MUB2t7t5odUhX0c1p
ZHPUT/mDOfVHEeC39ahsgXBCgXqfQsXgQYIlMTBmo5qqqb0AEiOZAKseAJqQ/rnF+YhcsakPbi3w
9SEYG7Uu7lTGC3fUZk5rPp9m/goIrLADfGQh7uGuUbw6bgjmlGz/En0gneph6mAP5wfd9OQtR9UH
wWGkhH90CGboNcNPPWOzShzvJW/6EX9Af61cmhkyll5R0JH2qPsbzwkIKxokkmm8YoC5h7D84uuL
Xqql0OVeQGrY2uOGuLz7wLnvwnMe9c+Frb9GO3lAB/SX9BZ77nDcRyL6RL/4NChESdFMILkHeq4m
3yyKvjFaV1j4sDb32XNm8MhEMxe9zXDKlPnN5JNVXtpkltmMNoequLP4fdu6OXE8JGt033od6up3
7n2xsZqqxVG9TGy8s+lzzNqUAhkSEFtAQJU8dO4yKnSjd6cKjygXuBg6aldo7L2aeFltfM6Ck/Qq
5CSKyBqN8SX87UJc0Oy092PPjRcRXkAWFdBcSogsOftZcKsqjV+/977NCu0qakBQ7FjM+lwz2u18
Ju0Qw4HzXDVkCVF3VBtWceNHLWvVOrzNqv6+99Uug7qwnWgl12qmRfcJzuzlb2d+8IUwH0tbncYu
LrZTTcwm8Zgrvx8/WE5TVg3+BaPHuvRyTvbZEocIFCxA/Jde8OmHkDWRW3KPEjocSAZOcTDvbddm
NRqPW7/0XyZD4/hzwlufPMGU+CBvZhLVYWjadaB0l/cMVOdPQPiaLPUp9VFrdE50Wxo2csP4dfnL
LmfqVwViPXjzp1SvQGrujRoDu/Jg/xbTI6X35zJFdyOgM6YVE6TnVU+1fIMB8m2nVn8Qs/UnWNMz
Sk2YxeU3Jq2jnYufacBhpBw84oS+rzUiYAs5ECJU+yI107967PEqDAeMsngnsxwxmXJvQb+F626Q
GdON4ESwuH0SIyrpKVFHHZLeGhUpMi5FgK5nTJtwBoLnug89tcU6gm2FhfmbZHNZe+84FNTGy9v8
UJXRHYh7xwwefU8hV1afVYmoNlfJpUT3ubfV+BUiTHN6EvTKAseeLS2bcTFBDqm56kdJxmvZ/tQz
gZoG7v5V5XxVs49M1o1emU0YB1JoLrVFYCCClX0W+D/hdfmU3KljjBcC7U7N4Nt0TaJ9wQubefhd
ATNau7bLJVT/uVNeApKY/hC3e1groX+rdqeC8DGz5asRZIqXd0TAFyJayLiNS7juQxasYDb7yBTd
+2R5P5q463AtfpjSBphkv8UZrWBaEBYpkpncLmO+cqOY2WjtFNoHGrp+y3B6UXcr2irvpSMel68J
7Umb5XhCyfYg2S3YENRDMXIQNkFnHVtNzVZzyOAcDtXTaPIhmc1ukqCL7ZKxuu0nxb7NiVnrBnIU
kQ72bvln5OMZgvHGD7oFEan3jBpZ85kAdCL7iJNpacEbqoICq3Wox7Vs5S5XMNxEraGxUh7l9nQN
BQgh8pm/3TwoDyRdF/HVsNHezZilGGgPO/rKo8AhShJJ5KyL+tYbGvjHTcGEhFE/Ga0sAxE446nm
jwOExLn860YiigtQrJCGP6PGlofW0lft+xs0y+tOvg1Zo9Z+EiF1s/z7nN3pKQeH6btkNcsqeDAX
1MqM04pxMkMZKJ3mfmaeHr32XAxro8y+Y1r1Vd/RE3RgcI9WJdDp0ib4ihvDns13YTCQHJPmvlnS
PCLztpyjU00G3iEMOeIsjVi7pRSC9sMwf6GHpzFqh1in9w4CcpYMHz6F3x5bkSKHmO7boG7tbJcG
Sy9deYmCt5Qx4uHs3kZJTdbPTuQLxK+KOzjzFtswEG29Dvf2wHaF5Kdja5selRQPv0Ne59TkAeLC
mJjWBrm8ExqXNiCgZUKxYTS3EZwp5c/4agIog2N4HU0ZnSK66Bike2eSlAfYMxVQDFmKucBI8chn
U3xMKqbeg+70ziYaxLZ2OkLiUciWrx7c4OXXVjsXCsByAB/50mI96t2rHZr+LrKjG2DOzDMptRm8
84VjsrfSDjGrM5m9+HUdfx22MEu8LHgLCeIVOQtHuzaBYlYNTXRSAf52om8IgXBrCivb2NQr6Azz
4mgKRSkbq2TnmerCqmebOKV1mfWD6Ibgoc5duNZozPd26PCuVPzaefnX6GC+mkwZTwNew6EcH4LK
3ffjJG+rqo3A3kEfLI1XZpRvKh58bMHeZwOV91Qt/1EQ/7hodLH8uL+dNecA+BtgdhbnZ+bfp3G9
DSMnWM0EVpnQVFYZWQLboRRIbsey4wfy3wYQbxudtp8UD7AxxalsxuzgwKCPw4lpFyYijXT4BPcO
TxlAy2hn2WC8qmMTau/Ux9w8fjbewWejGrUFOZFlfN8NHSrnFBBTWeb1zmTEDT7yOczTey81blIn
fJGhK7ZpgL0MuwMGpVG8NiBydn7WtCcb0xCVIgdryCYVtqW6NTJpH3h2i20xWI+TSraYa5fcSTaV
vnrNI4NEvHrK3/r0fZxy5KIOq4s08W7pp5pzTBZw1Rr3htdA5LWafaF6uFSR9zjIgeuNhmvrWWiH
nJATtOTk2tZB7l6KrrC2YQ5Y5R9/9JUENDbh8cm58O5cNo3QfBEMLH/y7K69+8d/y4piOlp1/s7Q
HkWVC/zX7WmlSsoCnnt9DRTmUsRYdx00sFyK+dInAQ0csL/RrmYSFoN1WvAm5h0aBR/52rr2ae+R
bv6Dm3iKkMZjBXpkv23wsGTdQaYMFXMuvY2AkpOO37UU/dHJPG9ni2pA7ogLqh9gdCVFBWGOHCjb
BE2cRf610qzH7JAh72wWn/48OLsCMtkRQvk2iH3Mg4A/12IBt3Riwk7HTtyGgdWENKNt7ezYzDj7
kpk0U5kSrHvWcfIT2L5zO3/gkh8Ak6r8RAI3kbOwtpTpGXuMiBd70YaN7USv0O8QXpMxm/qPfJux
owZsCUKLHoVgC2R0y9dJCP3TV0N9rsj7XlPSPvqsp53ENv7xtjb09Aj94/1/I+q8lhvXuW77RKxi
Bnhr5egkp75h2R2YI5jApz+D2l+d/0Zlud0OEgksrDXnmLydz2Zbi0fSdqpdT8LWuqN0KYuxPWQ9
9WQHwjMfaF0bPvEkMu7Ip69s8azYUKY5uiIsOibE7j3X/N4gsTAmLl1t5oWPnnQYDQt2w75tdmYa
UXp1w6Ef7A+A1eVLa22E3VpXz2zOIXT8FSfGbp8kfXwLoq9smNVbA9KXsfb02GAqS7LgUyl9kUwv
bpWqvgmAJKckbg2GfyL76COgDLWFt9CuEcWFaX8q4gavQld+GHH+YdQBJWDvojOSsJmSmT228AV+
J/x6kQn7BCdJ9GR5/cFQgNHuz4zURk1sm8yVLKPZ9rHnHu8PuVTROh9ybLpjPK3yBtLEjMSbkhDC
O6PedNO7xPnoHvB3jphv55Yi2MSc9gvm3Y50Bgp/wzmzEp5UNV8Jz4R+FLWEZNYjgpeiwWc9MPWS
NGTOwZjTdQ++6079a6xUrTqqjhBbLWO14YLn513htdiYzXgkwpQ4RiIqysz7Rwibs7H96s8AaK2l
l/HeVP0Pw2rjmFZMDIc2ODe0ZeJIqZOk5R/WWbwJZjhFNu7YLTbnUwLAGLGz90aTf1xtMwsnsWlV
uCZGZx9q71dS5pdotN9aJffCxdJR34+VqjgTB4R9rFCrSXfB2kc9us9Qhq4IWOZKTfeIUFgOPeia
Q0vdNEN/xQdLszvvY1wo3YtMEgCjCSz/znbfSun/uKH5nKe0+MNcIwgAY+xE7e+GPB3zK+rEL1tJ
ZF5e88SLR3vBt6ky3IfB5gRaacGrTwzbtkRxhB6HSLSIKZ0ddP2elBCFbru8wma/2lnpbO2wGc80
tNXKNHmvi/zoznH7CZwPEoc+ImtCQiGS7DG7Nj7i/rFiAyeeBY/sxgzGZN9zwlAqiVd9h1tV5cG0
U4FP0zVDyMFNTMO2I0muNqIT1DwRhR+6tNd1Js8qjhtUyLfRX/wKFjsw4O6VYrndco9zWza0ho1s
XuECf3Tj7iVKp8fJQ59pnVinE9pgCUNr9y1RiyNATkfd5idDNHTAmSgnhh1eohmySpCrldeQ5cB+
9Bbb1T4p9T4uyvSRXvXrXDgvxNbC+Z6dV3wOiOPrjYqJI0dphw5+FfmDfYg9tOye+khi+yvK7Au9
eHJ3mJT4BexcJGwAEvK+3WZe+lENmFH56zvlWAe3nZ6tTt1mSKWrKTW+ilaBFR7l59RZ3yVOhbEb
Pxn6vkURobeZsZNd9eJMWB5CB95JajVHRmdkFXQZBNvo0zQVpq1CffRIQFkCmFs5zgdjkDEZQXo7
NVhdBulHZfCekpu9dVtPEF/QMpma0uHcz1O7x6GTgvALOVVZpDCjnZmeejP4yUI2JcP02nM0oA3B
uqZPBSaFjfROumjEIXAMhqAVTWzw+bRxeYNTzyAj0Mr+odf4XRGOrm0GIwu4QIFwvRFYgPJsil/4
QSXqwAzynoKMx1S17IfpNNjcTL5R0Vyy4k+j1Z/CRpPyAMG5mn9aUPanqsXIbmoazlaJqtcq5acy
gXKnlS3hK3lfTTHQQ7cqQcp08Wrqtj+3/mImYAqLBd8OdsSekxWfL46uMvvjzVn7oCyTwwJRlpOL
DadazFjlIqbvAf+5Y4YhxJ1c8AMsTzpU3Qs/n3ociXfL/maTcLByqHpXca7xOZEk71Cw+V7V7Ebi
j9eQhy99M+70oE5AePVS00FwaPRuiBlKT5WHVMDPABZFDEftqH0FGoizo2pJfpg/pshTlyFlOY4L
D92SbW7d0iDhFg0stjoaxcTQ7Cerf2cssR0zsg7KmSJVivgwhP2LA6z2OEL6mds4OsdNijHFWy5s
sz/k7ENpmqsnwGs4PNzfg+ufStKXV0XPfd97FUAqmBt4is+UbOW6mS0Yow17LwoZ+rHw4sWAxS/x
3vG3Ln2UDFZyOJ99LAL7wVLbmBFmm/mgOiR4UjeevMv9waCOIqQZGVPIwrPX4VOcjclzQZDaS4zO
4FQD/M08R10JYvywOf+JNn4PHJJuurG8Zk3q7svFTe1iWL00XQRLG7kUdL8I12tpPKHt+CuKjHRZ
3LOIdgjiUcL45VFiKwdcKJfGSdJCHfPIOCAaHolZV+4BpImNrmmOZrlNTQT/4wLj/jJKsolazhag
COCkmzWBUl0UbwfiY4+lNR/zKLt2HmYkX32icQo3Bq9E3+MCRrVTboSpaHxjqXbKmjlsgdGH3jRj
Z01t0zvNcxowaVLNKuNav44tk6+hKk8FptlN15J0L+t3OYl/i9SI1ED/2KU+SW6Df9Fhlq+GqVK7
2Oi30CP3GlB72uG8aOU7JkSSpdHga1kdPBOPXluJR5V9GHivcLKxxBlfMmTBGfTjSBxLE8zVlrwU
LlNTnSwjfekhNa2aQuKmx+Bd9OI98wj78er6NciNR9vvi1XjcW4iPAd5A+2bRAsX/zpRWwVjRcje
LX0EDyQ/58jdOFPpwcL50zXOsR8gWDlWm+0c2whXqu9vxcSBXaac6lGvsOUEEl8CdzrjyfSSoUPZ
0bXneI56da0SWG5zWWHPUd5HHmEtdjjcOl4uuZq93+nIudQM971dynMWegfbMclQwHozcnP4Xbc2
4+ngIMWVkYKM2hIZajvFprRoW3ODrJh0hCilq3o1SutX4M3QIgWtmbRlVQ9JFttNyTCt0TtXFu+t
OCSsfHmNdXGkyGc6WX4xWaBMJ4ZoHbhoiBCt7yfS0TalvxQd+kSMylrl0DlNAZCfcALoZVBsDuNi
IcTaux5s8YezC5wBLHYPsiOMoCyR7rasm3FnMW+th/GYuOiHixF7LGsX5v/Ko28o4M7jlXKR5drz
jRHnmiiDZlPESGu1wm8hwXolaihwqHlvmdUgwpsmDsg4uwY1QqJKBFE5o/PmNlG2n9EtntPiezRI
dsxQMOVNG+1CI3sqyAfDaEMee0mSp4sz9pRVQbttYwtrbTUVTwaVR4DQ4sDVEOH088N3YROfM6KC
yGHHryJTvpZp6RHq4FmPek6tR4G3wxtIGDPRUT44g5Wc1KiSU0iJtC8J2FCZI/Z54DxHleovia0f
u9yotlPq31QFzhRvLWQd25NHwdYTh2697brhHfk4714VdJuZQfKVraTHtOiyUuT4rawpejYTMo4G
hmY5jYKLhVV1HXFQNy28v42hunUjaqgOdAC0aVjbOmze7o2oJCtu1tSxOFC390c8nM1u4DqnllyU
8dZUHfPeTw9tggxmFvD/sm4+3j/y2ux/H8X8Bzl6kozb/ezRrvXMdmeOqUsOpzfc2tBk4a8hsLKB
cSl2Rv9OTCh7ljAh1I5qeK+7kHOn0E/CmNJ3zg0zM64wMsabCOXwiMLmSLd8rVKGSipZlkdl+Rf6
/7/LuRjfgrF4yVTu7ggIPUE1/qryuHqvKLn3UUrvjeZm+Y7xwMeYhsw2BSu+ByRgronsIPUkJ4DS
dEyoa1NcHBHjZNveteetI+bxHb18ugaWaO6miUVi+ZSyWLB8ThDFRPmtw+SCFONDuNbGjJ2fVgFn
yIahec9y9AlNcq4LmV6AnNfvwXWy4Few4ZA1MYo9FqoUzRXTGyOd2xVTgg4sz3tSNJKjvbZXVsvN
auj8Hd2s/+S27aUFyfFutJNmhAMrKzFpi6YnLac/akYtwPx23M19UV2anqAWjKJ72Rl41toBCgR/
ntN+aAuTQRJ3xXvgAll2J2IRbFIAH/KcpN+h8iFQAXre3H/wnOU0Lmv6nvefnDudQSixRbhLw7ic
BL53X5Ap7Tge6zUinvck8Fj1vTU2FcJG6kmv7UAnT8E47gu/IbUmaZNLpP3htSkF+YDJTqhcPrv0
Bd90NuxLzl67qnddogBpoJj8omwrSH4Tdhupo+KAS7h88bhCOmzMHTdRg177il+ifmui41y56XOD
HGY251vncF8ELYL2yhs/Z19yOrePzLr6LZIJmhAEAK1CXGvrZEj/GeEoOdf4LGt0WokmbDAmTstm
1OXOMSh7Z9Xo9F/l12gfQBasK4smX8daRE77SKQ1yyin7a1yBMMLpxjfQaVEm7yfxHbGwNfMIKaT
SteHnFPb2mgthiKC3gm9YBIrnOhL9vrioyme83mX+hUBuU0dvoXcR6u5DLpDX7vAX2wkdylFIFUC
F5/mMptRzD4EcqLXO3u/uaC8K2+o+z40rHCyDx6x9SLv6qxDoLCEWOIhG/HA5gNM8Mpz3E1Qy9sA
KIr5d7oeTumgw+sQligSR3pXjXSnQ9vZD+zS3psI3WqbgnTDes6tasA5gmkanAhJItSCKexpbH5N
jbZY94lIlpxy0DMRQBlkCkngwvlx8u8QE++7uUjzcpHGnNP5+qoui5NvFUv9i20EoAkGiWz8ay3+
fTMf82uh8+xou2azcpb0OGvgkk5Nu0aBgypaDH9r1xEnr52CoydK8hGRE2O+1n9ba3I3vWHVm97M
z5jQ6SAtTQy708bOGGPsE8vTcB6LwyiRiWd5Rl5rpR8zZuZdoOdDHAcukVvcjTE86Z3vk899f2pJ
wgC6GX9hEufcN2Q+3Fo7+DCjGDOhHVM/9bQZGt96W1wqu0AO9WZCqHC0WpWskkJVu6mD7MxhrDsk
iQ9cpHJCTFQtQYFtvNG5vwdLUT2X5D5sCUhrt2ZPPk5UGi/V7AV8sxRoky7dN4Mu9oYO9bitawA+
bT3cqlTNWLFvfY8GT+uyeJtEFe2VxWXf5H3OMTRNj72Y2NuN75m/9YU7amN5aXl0aRiuLEMNb0MT
5ifb4+W8P+1VhEqVlwzu5wTRkynUsWsbedJlBLUzcaJ35vXzUU2AFO5PY0fYhMtLyFoGbQU1929G
tpgusHWvuthojynTaLS12jtQPngAMNkaPMYSOxnX1sZfbijVFCFCSxZwDCTdo1mrd485+8rp6urA
3LID3ZL0S0sv2Rtl1L0Z/TJLT4WxDZanomqLLdQcQHvL2106frGj9GH4uvxrlRv13gD58d/F0NTl
eIBfPq3u39kpUu/otaDW7t85Grr8zPhIPdy/ldHH5sVtnD/3Z94k8oUc9Hp/lsSl/0Tc2/G/X8nM
9Utvq/X9mVvU6qbSa1Sk5BAhbjKDcLzd/wnfz7otTPvl/ozQoENY9+HT/VsKq3nJLVE/3p9Jaf9u
QQRc7s8igcwzsKzqfP+P5FJJTuOd/O/HE/4Eh143MyURL8FMgQY0Tyi2RF6CoSnizYjKYnf/V1dz
daleV4wkeXHzmniONlgSye4vrvSMHTSpEeUj/0q4Z37IPYZR9/+L36I7CvB5q/t3HpvJPQ2FZCyy
/NwkMItLgtyVxjD/t8jo+IdD+Hb/xq4xtU8dMIn7l8qhTV7S0EExhAKk7S3sskkyvNa4quoymt7m
Hoe4My0unUdjcMg0r137LFjLHjJkDWNSBc99zb7O7JxzaayfZ7O+1Jy9TyZq2j2Z7vDcm4iGpWDN
r2Jp3njvT1YvEZBTWO6xKbpv0/KXItYo4BSQAWRx0GBVIsYxmKeJpp621iFK3bd8xturOobbqrcS
zC9DvyHMw0Q4n5FKSJ6Q5+fPmS2NWz716Yso5zV7TfQWLA+e/HJUZL4myXRIm8p8KkuJ1btPdo2E
O4cRL6DTGQ+oBuNXXSV/c3b5i7nc1zQ2gdyMHfxKTvnr++e8BeLIKODQ+YvFyF62uG7+FNMwgpZV
Jpyvbn6bCaUO/Qp2O3GV/32KMpjBGHb+ddHVEnIDv1uaUCFI1/jKrMDfxZ4CF1TV1nOAW6iLMe3c
HxL3GsWZ8Xr/C2Wkt12EXH5S/qNPXMlNLCtlTQ1D/FL5Q3LZi+lp7xa4mFUSBubnpkyGnTBjk6Aq
KWiQS70PisK7OehGt3jpuo1e/keHi+kwdB7qTkWduyxltOfcM/zRFMG9n78Jb+rRqhRP9390hCr2
3OLIGHS2JiY8BxvsHbumwFXmM7UtK1bjqv5nQ9Rg63Amglys13Ks1NUoUUSHS1SOrgCrVA6kF25h
kVozLQtAWrbr7Xry0NZ+zshORcPNxH7FFHh4xmrJOH7ZFWRlRIe8AYM3dWV/U2ERPTaty8XyKMZZ
v7nQx5+4tI/088VFeeOXSeDQ1c5nInawQhBFeeN8ex2xgSMgZAAYReWelRFNoplwmG+SZxjPf/qg
tBeylrOn/Q0HzZyNhyqMOVD2tILSyI8uCT4cYD1bewnaMTOgZUHEgKINrfwWpUOwTekIrF3CGW7J
pL+nlDuHkeVET/8xNdSlk7Z5nbxaPcum23KMBRxmJr9DirLXyUwI4C7rfEc8ob1SEwG+7jG2I3tr
DO+OQCJEGI2370jx09IyV2nm+vtkmaN5eKm2TuBHm06RjWCXkKIlp7+5/2c4tDjDqc5vZkvBFwXv
eDdwDjlkmFUcL+KmUi+98Qdpjnhtex+ZoUeoeqYy6ilO7ES1nqpAjxfHC17zShFlkKFnz3sck9by
OzmGp+gOcuT2axmtl3fzFcGFCLPxajbNK3ZU83Z/MDbaAZjtkHsDn4lf26xTVqGURs/yLPJ4MeTy
Ihqtsw2a1F+b9Y3JxA0AbAc31Tn7zOtzMTv4MlhO+sJetto3Os4+9g2xdwIaiVEUdQesbgdpDmTd
jYpi3QDUosugou0VNLcQEzm72xiw5dftrQTazQEIl5Svxw8rsaqLbESwzzPk6g7tGQ8gtxyca9xL
Br+Wwt3CoD9Sn0NtmGtPYmWKdS6ORU/7iJwSwCRx0eB5aIzXzizNfYbRdFXk2wRq9hu9doKnMLus
pR6+ZI0FpnCS4nT/cq9cRESm+a4AnvUtIVtVNL5ORrE1KKB3kdFTeWu0IYY16W3qZGzQdfBoeaRS
trN7mwPDvS1lE1rYG7ex+chg+Gjq9LO3/M2UOSNin9C/2WBj17Ecsx26MnHjpiw3QeQ9W3n6RZjk
WflzBdORbGOrRYjupecppyWM7PeBEcavoAlSqB6CSCv7TBNC3Sjzs5eSqFt/kRFI10aPgIGnlfY1
AEe5n4XJj26IdjY/KgZaCxSCvquvh+sAcfJ6/6gs0dDLqv2o4W/ENG5QTrNq9EyhMrxyeKIgC9cq
ud4fUm6jjR76p6JuP1IhimumJ5D9//+jijNvzfH0oCZyZqsegc39K4rly/oBezX4u5ds7DYtJTRV
Mp8uHc9lVprQF09t01gTJLoPvMY9ln1+0hjKVlNP/2iiI3ht8pgmUhWcMnRX2zqPqNZBpYyS+X2C
VZqQjxDWh8PCCXnSSY4SndiFNhVDVVotuzgBhJ4Uo+LkDCzk/g8BetD/vmRcvs6g7RdOc8awjM93
Hbt22aNfbYfP3Mg4lOXSOrLm/O+j++eQGhc7W0eXeK7G4/0BiGYOdiz8FQOEjh2r2crA6jC0ZDQx
7PujmEFk3T8bDDPKl/vzASmYn31T70Vbo6Nq8XV+EGH73PXWGxy64tdQV92aEVdCX6Ws3obYPOh6
yJ6dCuvkUOitEdh6BwJtROJp1+tJg9nqO9KbUMf1axSO4cabcvgAWHJ+RhCjvermfdgHEGXd0DoM
DT1dmKLVF2/WWlZF90Nh6KHMx6ZbUZ9tOxoNqAqpz2wORlgeWvUcy3oPEwfRXiJPgF1bYLCoRfN8
6424uTTtvMbX1mstxYlGCTbX1gqe1QQmyh/n+MlI8+icdrVDw06OP9mjYQzJr4ZuX5n7CERSwzox
Yhieptn8RxbrhkHVnuSdJ4C0/jt0JTKQ5mp6CWiu9yTDrtHYc16cHGB0GuZee8WO5hzqEfEmBxJ0
UCrODgUpCHa7q4hIPveMaW/NwBirk20K/LqftgFz2P1ce1ub7fK7KQiDI30uksJ9t1qfrsvnDIz/
N0lk3SonSO2xQHK9EamLZYD83n2ma/ec2rQ4GAH2K8uEdCrG6CVGb090uJus3WKwf5zwHf60/SET
sW5am4lTTv8b00m9NZrpy6yXdw+oDSu0f0Me9W3RuuMMTHC7JPT87HcMHIY+xCfS2I/OFO10xCvv
xDmtJV6VRxv7k2LQgpnC6r+Yjn/QfSVZGpGO9gbWcCbXGyLCh08uT2MMiXkSAYROoxk+ey4FtCFE
+2TYpG4e5Dy9fGXujwiR6mKBF6Anb8rZOzkGvkEnbfAWEeJ5mRrbffeNb5179WebQRBsmdmtZNw/
zCV+yb6kBZxnbcDF300IZ1zjVbCaI6asviKZeltFx30HFiA/xbCMiH4wdzKDoyR5L93SQ/5ss8lJ
Rngq/IiDciCyVvfnOUyROXXGJgdBd/GzNqf/MP3MIdoqRsdg0Ao0OaOWqNqQd1fSfVFtRLGatY7c
zSUYupAZXZJDqRUdhPYIKUreV+lOZPMV3PIPq3uOH9OGVmXLC3moeq8QlnW0k2mVz5wR6fm2z04U
pOA5oc+2HeoZiuKYBWrBS7rkVMB5OwK4QVlqBwwg/EmihmIC19qTQKj5L8kc78wZyD/fP5ri6N/Y
9tEO8z1y/iUddfC8RaJFJOooSAxsLULTlqmzG8/nrDc3qfQw8BWWs1UWPT10RemF/htAlfLEuW2V
R6I+xcOSQdkogXyeelHo9Hx/8DmfbFpXQzKTSb3xRsNjsW0cjGDSfPOcBsGKaZ0sy3+TlSY3Lgr9
c4lE4dzTrEJ3gtpNNWGD+vlHdxLTXIsukBf6bEQ3MgKB9yKEXI1uGp+QPsen+0dmnTfbWoZ/UJC6
O1/0X2BNGbLXDj5iTFynxLbgTlthfPJG4HhDggvbZr5wMpcHRnbFSVsEcBuc6Jyo/O8z//dvTaK/
zQn5mHb4Ige5yXE2h/995C1guwAzymSM+OV50BYCvlSrPcZrx92bCXXgkFvqv++N+k3sRSo3YvlJ
YUAwX2r35Frbv4vRKo41PZ9GOMFBqJG8WRs9hkgubUJ3uyw5SHCQYy00yFo9SaOrTk2HP1WlDE7z
mgGNP7UHEYFQCZYHaJ/DyQwB3aYqhwK58FZhcdeB04uVPZYXr244H01xTpOL/UeXzvf92aCb/HT/
6P8e7p/L/fw6BmYM1H4F2MM8NdVgnDyP1VQDoHqI24zhbOdAY4o1XiHfK26YwLsVmMAAievp/mAh
fd3ULlQUt5qX+DA6fRT7GDa6h7JVNkRsezx4o9oorKwAW5x1MHftuvAUZtI0Pd1fvPs7lCZRd8xo
BLi1MT4NRhxtIvqrL0ZKcmA2TtS8VYho1cPInuuq/nCtjglib4qvQQS/ZW7oH962R9pr1hOaW4wC
jt4GwEiAAjXvZQBXBjbha68q56S7/ijs2ftLTuE+kb7655ioXrCWHJPSeWLUTQMckS2tcMv4nPuZ
2BFVpdsGy/q2TyqSR4y+vKV1eo7FohUjEPxldJJ0Q2evf0oH0CdDi2fZx6WycwjvvNQOmBgu8192
2Y6ngl7bofFEhBely07Mh6x9bcFgnR1koyaD3qNZV2cbcy6UjLl8YoqZb6wwBM8w2+W6zlEnpvBa
qBMZCubd73x0NjJH1jPF0n2rSUXNGK/TiltFqcs6HyfzcXBwnDXts8HuOWKbe54xJ9gumGSP89eY
wtXI5yxdE02G/1K1xmtUE5yAR4nXxMSNCO6Ds0PlXVKyUPegMjKWkHo62p6BI9CiiO8XqXjT2YjG
h7Dbt6Yjt/i1sBbAF36QxkSRRZCSU0PUn3nNk46uXtsOh8ENt1XOgJisBvdAjDL9A4gkm8Hmr6e/
6G1KFzuWNvNsb4ngJ5yXMBc/CJ9JW8BbzfSvKKyLC0T6UPnOY1YT3YbWQL7A61D/faTmgZiMOjzV
nfbPOe5xzIHd2jK1ea3s6eIJHBRx2MD2CB85+yqGaEyQYxl8LM0SV1cpZTsCP8cjzqZlbPNk1/j3
Jug/iTddbB8ecFE/BjjntgD2KpIkvFMH/s/fpwLHmE/wU01lcfNc5rs59ozcTndZJQ/c/TVHmyxA
7twYdK9H9zrM4ecQ5c9J8atzGm8b926/U5SyLA/2Q5Im8VION6SJxyYYgTFbNbRfSQQWt6mrzJdc
LhEDgJICgs63IvPT74CszX785ZPAwXnZeJiswFrZU/1aawOJA1u0FzU0pAoMVwpOaIp5SxvdsOsY
OHA1BeKbaoM1wkxHmiXTbh7r9ajqPeNMZ+M6xd/ctn611iEtTXMT2oM41pR9OrLXQS2Y3TftLhfo
X4KwnzAhuazz8Wx+0KzddrFCvmNL62Y5t7GITwXthD2Ta7VLuIxN3PZobAvhxk8LaLRMU2NDxZ85
8LhqP5gOZKkY+2xwxWZofbGqbeMXuxOyihfDFfEL+o61AszFdsZxyQmdg0kERJHYv3GR2ycC5S18
Hkhh4rn7CpXF5ZDkj6KxqluMH4rZtfhdp97vcSTBcHnxqlGgIzML1izrineODCZh1iSkRCuHAAqS
JxuyV2wcTV6n/yBVMlbu4lxDt0N6UeIgQs7nS80yOQgY2aqq/nlMkDtvp4NhM+Q5tRoHnaYBgDXQ
lGvL8M/Yr8ICnaoVNS8zOtcd0509rU488ZNtMGcT9b4kBuLoa067Wtf5qjUWC7pGZEJIOGAvKz8a
od4K8qLiRcpBEIfe0+X6q+QfPw1e5OiQEKmAbNVt2G1d6UX7sSwd8CrnYa76CwCulnRidHj8R25P
AC/czSagRzbJ4qcgnXY1kkC9tty2f1zg76DDHpIE17IVTeVDArETtgUSFI3Y8KHRRKaGRUxEeBJC
VNOV+ZA0HOMxkaMeIrrxwe30Wc+ddfbNaQtZEgekC+QUXzuQKBxMaNOSH/TD3DigPglIxukyFB9V
LT7HwWw2wJNcmryEphs62Xb4IhBwNm9VXfSIqw+5G7X4SSjKa9FIzraNhJB+S5pIXkV+DdDtXDGJ
iQvML53obC8T9MJmR1PPpQLxFRdv14cAJfuSPAzplethgEjw2ghA513nkzo7WEwsWkkKjo8k0XH2
KRbA6/3BfOgGQu/07J7aaHRXUZgMG7gw2CTIF9+ZRo4wXmT2bvBFsFJueipwjzHhs8T1/pBRisBK
7o5+8Rw0nHMwTLLs/vTyV86lx55NxBcEmGezG7xTRHgIPrrAB+JQtC91RGYl3Z4fm8r/vYZu2pBD
AhodNcVpKjzeglG2B3yFPyl2w83YZiiLE/1h9p6zsRLqTkBcT14iVnGtP/i9WZtNfhEwTUCqWnEG
y8bsw4f1603yoVb+u1AJ3e/gs64McZm5Jcegvk4LYFRl2Crov6boeaGPBeZEcGiMa2gs03WcIHUX
JnRsNLekVtUfSDanrQ3AhSReAl8k2JzW3YSKTNjSsj80Ob1L7GticGQlMj25+EH6yB8dplBLFi8Z
u16Fgh9/EhEl5m8vsbqfyuAH6pBAhFDmD3GToIAySXEbIuVuauE+OkZWrg0InLSEyCMx9umR+Tex
FhzVHkcoocCOGAPNEXJuaEwzO53714hDGGMxwTdTHKK/5v0c3frLz/OWA7L5YxnGa2DEf8wudljw
cN0D1v8QfXWwi+KCj9U492aH0gPxT56ePMIat1lko3AuJdwJ5Hg26pLtnPjXuej/0VoAAl6kf6Pa
C3YsThxu4j/8afC6O2bMBY1PiMX2H2Kw0A955kuVhzSqeHsf8OvgR8P80JnQTUxffU1gKriQ1+aQ
GIfErLipddG/jTIMINJEj2WGHpkvMUm7fnfpKmg5smRrNe/mqPtBMb5XQcP2HBjtA+2Aclv4ORLO
JH6fLDM6xbOrHway1rVp/hh0NuDdUCk4AGugjAeMZtZdXaSbDip/UGR4p6C9MiDHqOkk56ESq8gL
n0mK34wsF62L0aaFFvCAqwItI2KXOG3kQywI0pXaWAaG2MlhtcNSAHLuPMERQHFmn1hC1kZEjoGH
dVOnVr8V4UDGnsvmWMWc1hKaJXXnvo1G9CRy58dxU3IC60HQvjQydFbVa29Eb9kMUFoXMwM4D2QR
KH0GjfZb6DcfMUzsVtv/4prjGib9Fezob4fJC6rl7JcLkiCzsvbWw+iLzeoFAs8NIJtFdoj7jTeT
sBdJa6o22ENoiTvNn9hgtkYAFFSPclpzSHjuA/AlutiGoiUVorUP+GP5tTUcbDqGY5LITZhWoHYN
F90waK6RI0eUwxeTACwdQNkrv6Cunw+Mp6HGK7hcjt99GzbbBdggkixL7zGPfKqKgBG4WR4sueSP
cN9kaNBJragvTFHiQxYWr6DI8enNh6Y89HYqtq8ZeCrKVJjkOvgV9Rj+IEfnq0D4N+Fr2l+SN5ju
/W80PzgWOk0bqj25ZLgA2kge/JjThZGFa9/JjnGU0KMrRL8qg/GsvO/Mjo8g0VMUD9FHXrWfE/m9
D17QorIf1RO3Dlk0jMSYsP8Ar6+4RMxhHXh/VISLHnr6vo4r+rC86+2l6lNaOWH5OMdElOW0c3dR
iiMELQzmHyCPCud1NkYnOfUwwASlYU78W4pqY18kROPQdmSXtUdsx9M3a467JXoKA/j/I+/MlRzJ
0uz8Km0t02uu736FHgE7AgjEvipugcgM3/fd34HvMAoFajROKxT4Qmw+BL+LpDWrsoZdNvIoWVaZ
EQiE467/f8532k3TzBw4094nnQ0fVEGhKLH1owGJwRxZD9HY5vkDoisHTqB8pgNYLCKOgbvKKd51
Heezsos5YXdNhA1vPHZYy7hlsZZw6CByYdIZ3I1D+ign4tzJmxsqeo8y8U+NSX8LDcHKiJoAV9qE
qyrvLUj7+jMQDWXtHm6sFCFLqd14QK05F9o0Kq/4SvKOqybH4RysZNBu7dn7ptstb94q3+uuOeaT
rlPrz286t6SColFjR3yKYK/Nqh0pAhsi2ArtU4vc/Bga13lHjaGxuR/gLbsdRb2MQ9plFDIPWtFA
jCm/ggoGGHEM3MDmp8F/axFYI0hhX7I9YdMb6DFNaLeTHeEcd2qOUdlLQyWotLSOYe5SN0S+yQcK
Fq2Aej8vcaAgrmuQJgvNf/DS4Un00CZxQTbLuZY1A8Rtlh5p5o5f7TvhjMhgSZw05AhkbDC2mIw5
opB54MzfUBo+JWr++2l2Vwo9W7qhc601TOy2b9ZaZ1zzibgsO9m8rtEJDUb6AWrg1fRIpGfFpKXT
NII7hUdsVhCwXcZ+SOkRgUFD4cMiuVpE0O3NBpMwhZ+mSNcWYtAFneElBSVrGYlh3ggSt9HHOpsq
IP3DS2/sQHsdJSJMGb9zZwkxAdxH5bzn3vDF7OEhVziRc1YKz2Gb7HIiVR2YeZMHb7I+1GC+4cx+
OU51LwRLJc64OJckBnmvgxz2c4dmNO3MFULUxyBvv8Z820kCo2r8YXAGGu4hV7MRnUfOh42PARDv
MAXwlozvU2cTasgRmSKq/m526fsAbAkKulAr1bqMcDhRdLY2FTcFYeZYQoraXtUNEsxQ6GCBRsrr
GoKm+Zkn/Tol/FxjIuzAyW4NmSEXA3CCyMN+qbCmVsiqGrJ216SnV+t+su8RdH7K77ZGAMYUIpKP
8bwPjY2hIdmgLDX2pXSvAFccA898x/oqt5CyqrXMXBiHBknDtdMtx0qiK7DuB9ndaYArlmMCDsri
uuKPD74jQNFeIqf84BzjC/dQDISsvEPdUnIOmrMME5omJeeGKOjJIU79B7RPIOBwCGOeWjZNwgfk
gynMWb3p/BCD4WwYKaRk4qyyTgn3vxxQIjYnbNio8bTxMRDfIekvM+0jxPlOawkyRtl+JW5+H4RE
VyQZQSoZxYpWA04j9rXW3keGfbSD4skK+3sWJVjrGxOfDSc1AsWnRw7GGHbuy258lvF0ZWRtxxFx
umWVPeati2WVBXQgUcYI3VszmwgPY5sw6gpdWMOcN/dzbd8FdQ5AgTBYN6eVctcJDfNvChu52cwB
dw0xzdSU6OP7XnwKLYN/xeNUjhnMw/zFkywAjd5dsZhwWnQ+EeGcxNzctOgoBvp9RpB9tahn1/CN
Hi2J8B8hx9nq6k9nMO/agCkZl6vAIX9Dnxl3TgtjFAYh3tT7nP0e58PZduZX4TMhAlPDClqvimHk
0GmUi3aaiTRjAlbwZXzYwhsT0e00Wu8UCgBIs8a1+GNzVqYErbLvXZU+HXVHXNlhhYiqVVkrm1zv
t2F/Y9rRHiDLTlruQ/pehpRGfXvQ13k43LaxhpGMrPa+1LPdrOdvneEXC7ho/no2eXnTcDy4zZxe
jYzgClvj+F13OPO5d6ccwG9TkloQMWOu8fI9paYKiAusDAkiKkWKRSTPQ+Tnr3FNspxeFYdetARZ
lDwbPhhhlTDdslzbdLSHqlA+B11tbzm6MJmgDDWlU+w7uRll91o1Y7JjoyWZC0IcwqtF7YIRsfXX
vut37gAptcTwvE6M/MpB+7nKi5YbX2sRzxyDkzLq4XmKtOpHPSBKxC7wWxqICTL8Zh5IPk5uFWEY
rAbOkFjDfBgl7cEN7XUROThDBhQnfrZPySm9jkhIs9s3tyZRGI/ILhmyFuT2TNqAa1S7KQ8QI7ri
0yVQfc1St0kTGFQQRgu20/00EpTiAxlaBH55yD1IofOYf/MiddBAD7hsWeCXU5I9Dwaak1CY9dLt
96VyKTU+TA4CYJcuPblsDBO6AdyUB2SVNShAasEUmZzHYeyggicD5nHIHcgF5vWocZ0hyjJaa1Gc
oVW0TpWvvfpeMnJARe+k0ZviHIIAIAx2eiO4hIU7xwEPYtNT2uIjOiYuAjcEJnfWaYLrc3S14mqQ
hLEnpo+Iv5VYRIYa1aPW6pvaycUKKfmmnapt1VioTs3UXI4Z61hpI4eJyXEdunCH4P3glybsqZZ9
JhTJrYl+ty4AHSHkptOvsK2kqWgOGc04DaNrMbiMIDxW5HH178ZYAxHkQISaaR1JzachFWj0Rmjy
F8WrTyEZCrfkiG7diQHoU9aiznWN8cW0YDeiFNEA5bTZ2nUlHZsovu4KLN2K0m3Pkkq/1raUUtq1
rnFODRq5clMon7WnPZuco0fRdw9o0UurXFnsLhAt/CMwtWjV9ISy+ILkd+LZocikCiFrG7Q4DZFt
UhPmqR9MJwIADmkCDCSbbmMg1PsAPSTDAwhRUrxkKMuRItsB1/PaAUyIHlenVHVH+B/Flt5eAT1I
N9bYY5e1w7fZ5qglgVl0OUVEvF3MAmz37FVvaCe2ci6vdTsi25Zey6owTFfxLwbOJkw0L042va2T
x1FMOh7onAyh0Qt2OOc4N2mfg+80O0u0iB71dU0veSosQs/JGi8b8IUeejfaeW/eXEG8U8ZLQr2B
eEMeiOC1xhMI2yhDQEHt4b2h/6taN1SpaoBis3WbzToZ3In7znyWScyugr/JHASpLgvPMNNtjO+D
7ciHQOdaL2LAT5UZfMoeYx7seuXl3PsaRNNpQpITYYMTh7DhyQ84mwKPSjw9WAZT7pPLE+S0Ark0
Oa0rtj3bKY6uftmNBN7CO9pPIU0sgU+OZ7fWvGkCkZdhiIvq69YKprUdzOAKCwRHtY8J1gW1gfri
4Bjye25N4TYvk29zrB3dqO7YVYS3GCiegcsiQ68Q34aK37jwsIrAbqU2hQzOJtgPL1Xa780Uc0vu
jaw9QAShNIFnG+7SKDfWZVxbC4enaFVIs6CXwoO3/Wcb98ixI2TVIJPgpGv2gQvEqqYedXTDfOBO
a5ibiHxWDZPahhjBh2gI3MUAyXEJwujxQgWY2pLokmgi3dnY2COo9pZm0FogeF9mRZivYp7jEloh
Wgunu3N4gnb3BH3mVI+tCSJJB0lWejFSg+TKrojr4d7YEqrD0fe7HmA5NSudfBYa30tUo8GKDlKn
Di34aS3KV+tM0yo2osykEIKvbCpo5NWyfMG3DHVCq9dxiTnQo4BE2Md859Od2MMVuKsleQDUGBqE
sJw73XiAQevDGohiccj0+IQlpH72R63bEjPFvKB5vMqm/FBqHDyL4KxF/idMs4PZFONzMr0EqGcw
MtKnkBPn8DQDcBIkZDTZMqSTiS6QfoyX7AMjvp6y+I5msf3QdrQQzFm6G8vfCrvtr6Jp3kRDFpN0
k35roWE1ddGRqgK92HHISFDn6T4xHyJDoAPvb60ZJSPKJu4xM8iEEvdUZWvfOBQcZolZMOf0A/M5
DradVt17BsQ4Im0+WyTffUwC1Jz7/hXB54syJFbYnKd1FVXdurBVfgFe48wkd9EHbd9OETXkoHpj
n7k2gcaumqE9aV228cJMA/rJXl2o/DCnNUYsCSPpfSE9HW6J/qrT3HfLdKxVIMd2nbcsArML4bQy
hx2nvXdSt2BDYZaFP2TfIP9qV0UhCXxMCLSrLRfJMxoyu86/WYeZct6S61i/RYR7FCmIohg1R5aK
+RBJMGQcT/YRBe6VmCtrh4ACLCAFIrCaOChno8+Wox/ep2m26ruwuuuIFIaEt6gau4Y58ZgWEuq0
L5p9VSR4IgdKPEW9jarC2SbM6c6x0TUMuzwK9igQnC0lVn/pcdXX89coOBpV2+ytLvtCTXCmW/Pg
8E2kw+P6tFV3dnKee/qlSmMwLcuqfYzJmiCKsLrxbdHvMtUnGbBrmLK6c/NAW9cifuqZ7XyM2cMw
HmdvLNUFbpePSj5XI0yPzOE60ihqTMhSPMshXNlnj6TCV23cznplOyDG0PffhiJ8gu1rbuwE2o4x
Qdebo+zKDZFDlJrYBjwQiJ347sBEeyDPU23bDFoILBT5JP5gzHkazhco0t1NTeJAg+vCwSl7N86N
QWGhYYrBqsIb3kJgKSBpd9lKyCq60pkhWwuHAQSbhz7yUfK2GLmE7XJ/TJaaCBCN9CEiBxTvXVh8
K0W9rnTzxZVRxyLWUw/nnF702FMSbT3XiG9UqXMtKyhYFjXzyCyxSwxshfn4mhKhrHHgJ2Zg1WvF
zjJLUpV8tkJOrq5iB5c3I8QrwjXTPT37te2nN81AfBOVagLfKL9rgr2QVPbrYXYeYoSJi3GG/JAV
sGyChuJn2dHjctiEueqINeZgVRVwuX2ALO5bNPv5LD1KgM1NZGjEMpUN9NDbuazeDauhsI0JfZFX
BzNOhnXE4rLQYqQSuY4OytwVyPWUUwJaPdUvvclvR884lwE0HV2nRzfD/CCcG/mUWe7jjCkFnCeH
awn5oQeHrhmU/t0OQIPIkQAKm9+lR8cv/e8ZFXckFQ5OBklFIrVcd6tn/klqSPe9bM7WBBS+Uhuj
kBfPG7dGaxYFX0UH+laL+8Pg2tnGtufXdIjOZMWDeK8IeCE2mI7vxJ6ZsQpV5K8LTtwlYhsWQS/Z
wmYvTmPGaWiw0lvcOTSNxcIyYCaFJfVPX6eLUyoWwNDUH5WR4bTpuz2i3XCTuBR2q/nGTir/5BiC
P0LTvorK7k7vWcfMxtklRZTsDF3fA9QFcysoYRdZwfFYFB9DrNMlHGpeG7IVv7dJYTNLUe1HMWqB
OuqfplkeJo0NlXibZVW5BjeHNj3Mk+NSh7DAkgOmvvLZiu/sEmF4EKCgB35WzDQgaZJgZtPOTVPb
6xAU9rKojNtUy7+ncEdOTU2Mt6XKmVH1Loyi5XRN/d566nJTv4vtyLjroja7hrB8REiR75NZc8ib
S9ynYAp2vk7psDSXyHrmXeWNBCQPED08BK8OaegRPWs2s5H+czw+aR5Fbg+Pi1GaHRCZwlknKLpu
ROG6V13bXpGvTfQkPXOm/XoexG2Z9x+UMZeJZFvlEvwEVCdf5koqE5WvbZK0sLrY2y357owoTviF
vwu5CcWUbHsB9dNOfH1jJHjyjcnFzNXvaju5HZ06POCMN5IPa8zRL5clZYw22bDGXWEmh08oaXnO
wbemqza11Vwhbj7bfYRAoO8PCG/oAOHW2A45TO/Qpo9RILMia/xd62h25kH1MUXmq2fgeIUAFRKO
GfYPuu3edh72QDhL5GSYxVXUAOJQ4oBDWLcUTea7uMav0COF4k7Nq46PekUXuMqsVRoaH3SUBH0F
YlYMZ4633E5uavzQfaiPCHpcMM4U1uZUwNWya3ufhvOD7DD1+OKDFeU9+pRuAtXAYvv2rXZDWN3M
DcUgdhTtmd650a5hq7MVuc+RAFX+/Kd/+udLhtf/y5z6kUH196ivn/73n/8jRojZ7uU5/YjmWn20
H3/6Tn+tnVQE2l/+/L//x1//9q9//dt//5e//Ze//u0//7dfZ4mpb/yRJaYZxi+O47i2tKQg/cuV
/NOPMDHNsH9B0+7xT45j24ZrWn/+U15wF//Ln3X3F0M4OnIyIQ3bkObfw8R06xePdF+Pvxa6Z+rC
/veEiRm6+E2WGA555OMmOn9L4Bl3dE/9++cHnLmg4W38p9zS2jKma7Dw5Aj9Ei6lls6boWtoJq/D
sNyxI2WL1Ohe6YiTcZegQe6qfQ4qYDXoE8Z87c7wa7n0etEvIabJ5QTXAyWxgScB0wq1RNckOMdo
R/+qQE05JOUdbt5nSwL8aAWt69kjEcLTnJPAdzdRhdZdwkczCDomE22FaAe/j51w5z8Wkfio2nbe
aNPQL5s8/ga2ezA4Z0WIH/TKJr7U4ZDouPqhreWjTRNrSbd+Z5UE7tZlEW684pYA7zeMXweJvxgH
INJPT0w74jUxqFjO1WCxPEDKfJwq/xvuA/yFBbp0j45DMFv1vra5hUtBhaGIOopfWSfRPtCPVLYz
jHkV3Mkij87F0DxhjmJSTyZ+tLWZauMOspPCVef7OhQ3meU8lsLbj5r3SJopDaK2vDaotBUZSY3I
aalHUnWI9Q9kglznOEihSH6MhfbRT3yl7G9jjAzwPFrKHRM0PmWCB5d3dnmcZqhjaeFkAM9ZsOvX
u36G7j7PXbu27P6JQva6dbD7NvziZc3rRH5A+8ad6P3xeDvP3Q90Mane8AmQA7MGS0d8VPuufsLl
B6sv4T1TGOmfZEo5b1Tvhgd/+bFA5fZ56T6PlCibKT2TQnSmlse5ocT0on5qV/HGL++uquzT5aee
im9U83e6+rpxCLm9tLyXYOIhd31BmaGbqJvyvdYYnN3G2as3o15dD3kfrnrUwLfQWqBnILv4ydXd
R9ok57JsDnWD8VgtpZ04Vmjq2CfPAyUoQpgXOe4xhTkgpCd5TglogbJIH9gPnsJGcsWIzulIX35W
anAvlMhI+OyLmdp1qEXnNjV4k0VOrZkbU1JazxlZlepJmJ7coxlBgm3WmyFXvTydm0hg8XHXOvUk
F+qxOR/mOn+bZu9x0LlA/Gph+jcyA3X7d9Pc86Dre7qt66aa5kQa/nqa2+kY4FUzv4Lyk/IVEiif
ByiArjFB3T19AeI2gEpyclZjxuiS85hNK9vs7yarYqarKYgYBkvfzBglcMPMeAFnDlZJ3BKMnJ69
1EX4V9OTaXmFqXA5wjCFsjhb2SVFH4uxfPkL2otw8MM3yU1YTfrLW0EDY9JM9h71SN4htb67DEei
NRvCGjwMuh52Z4ZKEPLxFgCAQbHvNVoN5Gnw8NUqYqHdNAhwxWX8+OPXkyhFSmZbMLovhU+c82Wq
NC1UQvW5pIlJXwoGkd/cAo+gCsIkqcLoPI/UnZ1E0Yve+zPWhN62d96s79QbLAb75KHYo1V1mCwe
guZg8FDj8DKM1SuX6p1i51pmkbkTMjhf/kLNyMs3zDmjE0UNy6WaLZffq/eVO097tG4mL/wxNRI0
DWbqg/gAeqLmWaLb+2oijQWQVKvyptSUUW/pMtyrXlurH9HWwWbmWuMv+nhChcosUq+SzhHKGHev
FRX0YuDI6EBV657vwF8mDBMsgVrMBtMHVlgx3dV78yjkRrZ/Q9iwVTlQwNWnqAYp+RHny9cnIZ+B
ehVZ8k06uCIrstCH+hwoIsgR2H5sh8zJ8o/GtE2gJqqMiTm0//aXP7NzeYxpT6LYcXH/m9ZPQzqo
TCOLJmyBqVHvAy/ZQSEkGwYUyEK9u/nTGclWig1a17n94ZjsNmqpndW7z1lR8DSuMJDmfBSMHq10
Hx03PJPq+DizgV2WbMEI6o2JAoN6GBj5tA8cHPuAJNoMKXbS8cAuYzQ1+Xertg7NVNwHnXOK1Dit
TPmY9fbeUrhhx3RvmB/kJQ/+UctC8iJ9vqbM7qmDnLKYvk9UyQP4G4NPAvNfjR8x8lmCLs/ZV9uG
Glx/tDL8/ilKnThRabI+wPvlePLrhQEOqChKK/jyAYzQYCa2MRvTraf+L3INttyYawXIHQyelKhi
/vryh1UDY7G5JrfqeeMJl8s/eGPqB//246WEYeiGcHXH4YRt/PTG5mCg9eV+r1uJj8AmQIS5lsb+
I9K3y6gP6E0ptAxHhnwgIpR7xI/3poZ5mzBLg+Sbm5tIG6LzH7w5af/+3XH28qQHdBAUpK4G56+O
TVpgm0NWlt99GZ4CglLJSgQwU7HVOl58bjVWSEOfsXM6G+CiA+E2HGbUklmNDVo9kktddpbLCnkZ
mX4VnyFpsiEqxJFehjsXyTIrArV5y9znNiMi9exTR4IlcY3JjuohJhvGRBt5+8vJJa+yMxMXKuB0
7JrwVpaDfQARxY9LB2+ld9oXfeZt1XUfVZSe0oj6KsOxdLlg1ZiGQKzxh+vftx3/tSzOdH4a7+Ka
5K0a5rWIvZNPSqiaXE0ZvZshJuDSbRaWRSaqo6YCfRhhNugu1CkwRC5A+eOgJl0N6n7pADS9jJRM
O9Yq47Wf1eemthbPiM9JOHkrgJNkbau+AXDI7WVucak8q1XZHup8wecKrdNcXJ4wMBtKiWrdwY8S
rYBeOCt1GCh8lni1MNoTxUFzdE8Ae1+wH7PGBewosQnbIDEg6qU9/84Xak73rfXS65xI0uXl2BVq
9mfmdw+X10K6uQZv+K2axE6vUY6o7yl1usV5+TLEyWOk1kX1owPMRIuBM0SjqWg8tWykw2da0fS+
HHzkEJ8jFscUh5LfJqdEHSLUb6dW+1jN9pYIv37Aa5Zpz5ff7XK2CzFaXX7A5Qyo1qVSGzWFV9pg
EL7XSvvK81nU+rqUS2RkNO/c68uPx03LLG4B4ycYHsq44myqDpe+ll+lRflRkrIa1iCH4T+w82cm
5gvzaBsOeZlDS5AfyVOw++RqysdTGcycujvqcZUGoimhT6dhx1+pMdHHxYs5wxGBDEykLQIkeu6Y
8TRi+SSn0supZ9LPQQ+jMAKeNoXUM9RpQJ2f2FKxh0xAwBK+W9Jd/6MFRRDO/NsVBSOodHnMEvCC
BYztt3NW990pDOfm0/PKx4Rrf5jmJ61lcuKa45ZRWDBU889O+umSWqm9lnG6dh3jfSCt64C9/ilT
V6RISmMNSmcprXnY2RS6UNZsLheBWh0t3CanmT3JNSu5Ch0aQA3ow7ol0GIds2qgfTGOPjXbKG9g
eE8BzidczUkv15mdftki+mpdEiMK0VIbkzBhBBJqrGucOpUGkDgJTqf228SyUNgCfryAKCHMJ98f
bqSvpUtPD+2dAfM2ZH2usnHXEZ1GtbbmnYQO5VmIs4Sb1DtRouyttRUwDwrUJkX6sSSfPRmWAczh
EwKTzYhlZu16yDXwSNc4EGW6zI34yw1p7ObNk+mW0Zb25ieVL04lYfI1hGhWc8TJxXw0cJPLMv6c
Fcvz8ipTk3w5MNQg2JCDCTPOpJ/hU1DNsYq7ZivXpiTNqI6N55Evxa8brskVoczb32d6gAsoKamP
V6TvleLWH+AC6nYqdimll3xq+2sHhvcfLPbqHv7TwNENSaPcscnb1k3zp63Iw7hW9KI7R85MKy2n
a6F+69oD4zPLsXyjhCiP9hRj6+4nMJ7h/ehxic6w89M9YrNCQFb34k2LjAcEhy5LUr4v6L+viLnD
2Kdvs/rTd1mkG/zja1ZbtHvZsrS5bCuPEZk2lrGufFCADokuiB7I4Kx6ZCEFcELjNrP0fjX1x9ki
Z69H5s/BBPrMIA9jFT41jvESwEpe8Sl7qyrK3+YGLiLA0TKBFFQo9nEdx3c9rbPVnJVMBTCiB7Lq
+2UhghMJX96Kbq8m6R8ak39FU5JOWEhGksv+RG51qO8JTyEybT1+yayKtpwM+F30pFl3022jZsUc
Kwm8GVwDp4i2NEcxslO5d3v4OlPG8AqGS1c0e9IoiqIZcH+Ml8u4CPlV1oQZ3ISCbT59CLv0S40O
zJVnIbAyeshAC2YJdxZA4iMSQELON5cBlO6m2KE0Nonvopi/zGTygbbVz6WMNdgK4PZkD3rVrwCq
TN41uzLQ7CL88pySZCF400B8iEGqUB2yuC3p2+PE0owT+v1uKYVqFEh5O6nHFibRm2mHDMSaC6Ml
xns94rEHxPQtRiO4Hr/7mlJJq48BBfew+INx+rsziURkjWaZ0pBtm46jYuN/dSbpUWJVfjZ/huqq
jLKnNHvqLzZHEXXmvWwGl6u6oeNW5JZ2XWFCF/OmYVUZXKKBbe32D94SdaqfZ47nsrA7lg2rjRrT
b9+Sk885/JDxU1d3fW/kCK7z8U/mtOsDYxvV5Zc60tocmQyDGpA6hKv7aER94x+/E+vfmMOSa7Fh
SNtyqLr9tPjzuOmiVu3n5SzEHXx2gEZYobYoPXJRq659a53iNRPFWzHRJpoKFlK2RYUxVtxK/Ies
pM+NO34CkNvCsaB2DhtbLdkospduhM8gaO/HKCOTBe1Wa0Icu4z8AYmSr0VfRHnXu1kdxbhaoc43
KG3N6tXTFOWxxwAyGTKk+jiYudmC1GoXq7FCm5rCUzo/NX9wjPV+P2IM3WVVE7ZDr1SYP51ia8cZ
Y2vEVhZZSDSyeJeGEFkTEK9rYtqjra61C0oCcCzpYzIHQ5kgqu+sdeOmKVUhae7Nsj+aGkkelydW
Ow2sqSzaaCa7oAuvj1sOEDSCdDpMOznXZnTBqvxFnNLU3KIsYfto0Ts1c/Pm9f3Jny1Sx3M3WRat
86We2xRgL08sA+emRE1rWCj8PaThERIYNuKM9QrfxtYMDSzQPn7B4nRZwNwqkeuoLB9qrSZDo6x5
3BRewE0++xMuR6HxXVXBxC+kT4j6Kk2wm7m094GsNGunSlnIZAQuCD2mXzYv/mixOHituB4TEgEy
3GProSKAmspotM2cTFsb1OytuH8crPH2MsWzro+2l880B3CqWawH44h+CFgTkrPA2o9qQRnUqPnH
Ax733+/mnml4fLAGy4JOkfmnym6ErdVF1/qRQSBfeGoLr2dSJwVcwMtpA/Bsxv9GXx1HzeXlfVTx
I+6qdtNWgkcDdQ29CDKPpLGInaVdYxT6XWFM96gM5brvYsQUIEqWuvrj8gIsmFRzETaYo9pH1MFJ
aPFLUoZkQwG/HMpdYcl7VAw9oCYFkuLzR6fzMDmRy/Ci9WR37OnE2a0RsJCEJczPtkV7j3QgVW3K
GwOa7CIqrW43tXgrwactS5IQjpKU+y6wlL6YXmxI/6fVh91MC3NTAwdeJGoqAWgwqbqgoNfNnEh1
tj6bYAf0Owj68+jRG2Y8UYZgDjcRdJHUxevO9hfJI6IwD/wcy3ZaZvWOGu9H6IAREeNkINnC3K2e
x9g73+ZMUmqArnj5Qvo3+qlMhg8jdZFMUpVcNRPEYLsKOgLOELDHUKQv4zgMVHzVcBjMjwhczioO
TWMJyQXZl8borRr8T1w/ttNQSO4jIPHL3rwBc1StAgPP8uWrenV+1ZP8oZ6mXWyCccfBeWg7zntI
wT0OIsdSNOpGym95OZMR9cXvE4wvOsJ23jjf31vIPhPLRvmtxidBl89BfS2UgVgNpFE9OJBNR+gl
b2MaMQQsQB75tJ21/ujQ617EGEI2kT6R85l8JRVyNy0Sd1o8fRvSTltdVrfLa6nNXHM5VoJHA7zI
HQ06Iy47oyixfXa3+TB1qzw5lb06vWBrWYXxp41AE1sl0PbQZlzkZX1NPd7BHsp0q7kwDqbFWdG2
Ilwo4ZeqjHP6AIqk3r3uNzaxSvqbQz9+QSw7NMaBz9VLaWbHBrr+fzwVL8XV35QypGkLG1OpQ53K
FKqb8+uNOcxodTi6+Bhfs5YewiwjhA1WRDdfcYMai7CaECwb0qPowfDFbVjIeNVIzoeMoLORkGEL
gR8/+tjhbo6o2SwvVw1G5Rxj+qCxDfk2s14uU7pCiLJE3cAyK/hgC8M4hnP3RmL0W2ABqMb1rJgv
JRLThFSPFIuI7X/OVV7vSkve5CDDL/vV5IcWVCyZASlPXejxrOjqQH/Z4i4f3WULq634quiGzxkN
hZK3miu1yqtBRFYwT1ZKWh82l0jcQd7q8ir9WgvnCcGx/tle7j0hJ8QUlPBSaNxUdA4yhxAJiflp
BzreATUErcA5d1VUEzvNapVzKM4brHaX+4RQmn4FD4msV5bo6yTgSy6f4T/96O3d/vi0fup5/vS/
/yFboBZjlVbx/68F+j//6//613/5dedTff2Pzqfu/YLx2zPZeHTDou/w98anrv/CidCkucmccF3b
ZOf6v31P8xeXc6IrpUlxF6+J5AzbFJ1qiWr2L6BFmD2eYQjP4Fv/XZ1POqa/PRJ6gj6qy6Sk6olS
TJiGOh396rysh22Dm5xhYxCQHuhCu4P6glR5aJzPMX7Krbb+7pgoYIrSxJo2k30QTR3l5AEfC9FW
N+Dbi6UkIWPvF562rnpzkydHKiwlxtlFwsM5EcSgnYaYwD2xTqZEOxEraRDBk5k7GWyb7paJejV5
VN+DcKrIRpztvRciOhdi/EJ02S/nyPry0a4eSE8hYdZKYLil7U4KLs1G6PBOrCfuVLs4tzAwRpri
aeQbYDv1RiaCzM5EcpEJnPnQ0OR5qsxgn9Wj94b7clhRLdmWhPiuZ3deWSXSB9dEdchaMm68Gus6
QmLrio7ZfhjRT41Bt++0/K3p+2iXeUTDogo+eq6uEqYTnDqjOS91jCBGfktyarpvXIj6oF1P4WBd
J/D+YQINh15WBl0EvPIdhIplZTCbjaLytxSvig1CfMTLRfMCNZ2zR0fk9GwQS2914LDqRmzNMR6v
wohMSd2hXl0ZfbSKmvg89uLF1Fr8Cp3Xr+wRsBYkHryBzsrhAv0we+9cjZI1VzQyyILH2NCKfUYx
lSvjjGPEjfSNTh9Mb7hnFqaE5aSjmsyag0QbqTQ4z20Yt1+GfNTG6kErq4C6Jx2vIorPnFbsFf1n
7tJDpRHmzbFSH+4qhxWb4k1+kOoP18LBFUEPPEVdftRS1zxnGeedYCD+2opd64BbRcbCXPkT2Zxa
oHCGlEPyZn50e5Gs/JpQXjv3E9ieNDE973pKHLJFIjwm1r7Lw3DlO0gxg1y427aY562WBa+NU20l
8s+aVEUtv6takyT3on6v8uB9pJkeoPlRFB50bLXNTb8td0GZ7b0eAaxMuivgx6S9xxRmXDM9amFX
YLvkUgILubnVO+haYkSSpfFcQx2tE3Qjia7rYAW4CzDGIl3RI0KyUij1AkzykGDBM6NvBoWQhd/n
HHBU/rc5hw/F8FkF2mc77DBWVHe+AX5H9CfJ4eJQTKZDObV4mVK5AgT1HRb2LQDB1yDTjxBJ8oUu
FLsAIDqeisoeHmQ1qVDu5C5o8FMN1CNJasjXWtbcJVP/OvXZl9a/gWC4CVLr2bej+7yOnwZ7PtoY
tiOb5MT2Q4j4PJnjrd578yoVOKdCeJsJESeT42OuADARNncSX/0ivppT5xmtq74AU1OsMosfa8zO
HcsGKml9bN/6TBwh/m0LVE6DZi12TueQU480PMZm6pJ0MzMq3Xo7pzhHPCe5cXublKjroY+e7dB8
IirnW9U6d05ljisRvXlN8xDl7f9h6cyWG0W2KPpFRJDMvEpolmx5dvuFqHKVgWQeEhK+/i4q7kM7
2tUdLlkC8gx7r60IprKuhERBIca0+1y4pPL0QE2T7qz4O6XJQHoa6r+NJs+ggAB87jGqkEzx7hRr
Oh9qI9+dCQkHUBKvgxFF/F6LBjP3M6RWi3nvFvOdHfjeSdHytqH34BkWlM+E3elIXbrnlhEbYRGK
njbLzstpIxsePGSPuXC1jYksaIISlkSyM8ggBYEhecvkXG9LCzmpyUiYjKFil46HKVmQJcSh3hJc
VZ2yvu5Ok0OrJ6v+AyYNNkhQ9oTN6DtUQR7Chv74p9diMc9S3gc2bNsBGj2i4EHGkBcnjj2PR0Ui
gcp+GnNpkLGgxmU8wfZkedLDuFxlk596hTqgEASqJWL4hoGoJte+KXf69GKcSEnWgqFo+M+d/wO3
8KcupLXrBLTaIX+VHgCMcGxIpKBucRGus2c9gz6JDJtFcqvvnuTNmlXbseOx/iDd5iFWp7+76xR4
+lwxkCeOtP9w+m+tsvlNePo2TP3EqhFt2FIV+CVqVjxW+zt38cQ3iTr6YxLvPKsed47TvnAbuPvG
Kl6WZWa/rpt73DM+BX8S1MN9dMo3PzHiQ5owWxyS/kjvjKfCPEl3rPcqaECZ+VZ2rDyF44VAHIje
TpS1TUx/kzWX3iBKu3P1ocbBQPocU1uQpZjng/bZ9ecR0Ff2VdQOFvJ15ZuH4k49eZpxjm1DeL6R
kYP0r5XQtOaIoNXK3Z2W8aePTSLZQbmwFrlWmIJ/Crf+rBxseFoX4WFpWMZgEf8vAAYy1ITLOWkW
cmw3v6AmYpOz8jcWbFHvucseeD8q44yn16jPNP5JBDHv72BTbftO+YthpD5jC0ufR6aZnoHxuXwb
x2Yby6mNEAI+gcv/qnpBf+8Of1gJM+8kPelKGIW90Ub55PtdSUK887IoI747c8fOblTn2kcYLisD
EuMIKNzBbRDgwzWC4cWdkBR6Q0AX7nlg7rP75DOz9hWnKCuUJ90JIjUSbMDu3LUoxOnutDaOfCxO
BBmcqSQkRogN040rMIH+kySZZtjc8WOzlnK4YaOCdXZsmvOcTTtimJOdYTi/ZQls2Vy8haATlWxL
/Ipe6X0w8sZsXaYPhjuC6kMEa7G8/g1e39+IqqOUcI1l6yUhWZKFfij65FMHjGZ1PBQ39bs0xMRE
Pj3Es7PTQ7ct/cneTgQbT8Ff1X6aJehRRo/kiS9I1PuLm3Ll92Z78pU7s5Nt7vMgNtqHwLMIH4JB
cGyslqlS6H31uu0hXfNdFc87rqaLmZg7f/TibQxniGcq42dSg4LgV+JpJ5oZBezY1B7waqcHyCNA
eefytEBXwnQkonrBxBGb4LeWsn4Ph7qIHItcjqWB0xyTGyCzMTw5dCrLmFvHMJ1/91a1T4hhycIq
OHfROKtPK16R2rZN3M0QHoxKQGlDnLDp+UTvTu3fJVAD0NdOv9OHf4C3xW6QJvQi0tyU86iarfKX
s5VVz1LKF+pDEB8ChWxqjnxgfvhpt2SS+JN19oLBO3sjZ/WI9rUEnamBMB/A96MmSBiq+PjHVNxe
k2PQjejcRR7uPR1/+qpEnevTyA+F82XPTrN1w/GxzWD/TkaxhtsKJnEgdNTSXFpUFjzTiiBqBDGN
KZ/GrU69syYOPWqnsDy2Zf3C73ybGgZdqbOQ/w5gvxrJs8Lwnl/om41uZd3PxZXzAeWdhhtQDJHX
xTqSQVnsKEhwB89pAtf+HCydcU+NM7NBsTfMkIGPt3QbBBEt3l+EF3jVXwr5JRHDbvN2IVQ3wVEI
2RpG4dxBU4RZyFaLt27gCb3DiIYGSIAjE9BDztasXmUW/MJIhyAudii+zJRDnzWLD82DF2/Xu9U5
Os7mRcM6PaaVsaP73jT5su4KkL/UVmvcuJsbRxKZ5flUe8VOlqrbJbPx1TFy24dG8hgY7bBGj80b
e4qNQ1O5RBSQrj7tnHxI/6tAf5MzD+B/mbt9K5wIYztVpjTDo9tl00bpXgC74Nys4G5REnCFtvEm
YViBY1wGOKyc4QJ8zY4WrY6DKrPnYuUbTINXXOwcFFAj3CNT0HZT95IgsxJnd1i5gPEkB1Qh3Tcz
lTXZKcMGOq3FIDf4WOCCbaah9HCK1Zo3Ev8BP3XTJh3Kvxj9dY//Uzu8wNjqMaW4Sq5WzfHEkO11
sa90GXgexsDbkCnx3LEnPpae84sRxydnSrtd2B2y/zT+ZhkPoCGtlkuAN81Q8mG08eFhIideDzOi
z3VzMxocrkGKqUzH8UhUC4OirCDTYC7k7zD3853i6YYv0n6C8eIdrAZVQUWixmi3w21yHez6pzn3
6RF6Vj5OD2azEGAc10+9BcONHc93mM8ZPDesP4JnQERW7RWDV3roZq55NxSnQFnmxVLJWyeGFAvA
spNgQZKxsF4aUS0n/p5NQFIS1q78YBBiCDiN4SgvFipZJQNsxwvGdGHfElCnz6qzr2VvQtJ2x+fc
mOMjNP5fDOaO2PUxa5MIsS3kQAR25o8HawTh0c/JSQ5JdfXb0N2bIHE2QnaKPhKB4Eh2ruMx1ZkD
uo6hg7ivJsyRVkZ3mHzPgBSwohP2lTody0K/+jExF3GnN+BLXRwcPng7XdDI6lhdNIQ7vWjxuMgQ
cwav0IKpAaFYv3BdviOSlxePwOAC0z+tLxHCOGm6Uw28B1UIM0UCRV4tI0dc14nbsoBDKwuf3EO+
yODbdtsTK5jg2eiMBh+R2W/bcfmA0JqedLgSs0uS3eYKg7mMY8RXLWa4lAOZgcBLQ837yEOpv8SZ
aLYDzmG/svYmf3RPQj7IAH51lK7dC7icNCTmiglE/RC7WGZaU23KUc1vk1TPYEmAyUNPPI8jrfDo
NdO+aKrbCMWOCIjhZQ5YyS2sdcQwn8fYfxwTN4NmjY9cEJPYIDrs6+kJ2PKDW+Ynh107DcRiH/M1
PaXRwznWDCvTETN3OlR66wyGFRUub3PgOcMBAL9+ZLv+SnQGDvhFc2TE7a0pmMe5MsULPKjkSERL
8ZgC8t7mPE03peG9j7aot8kS3mxqLK4Cp+AxmkFMFxxbtjN7mHlwfPezfGn5bc//vthAB2LcOOc+
yx4mKLCkgHAoT0KeiKMlFRUrF3g27ySKadfXSCVT8Gm0u9Zy0cO2HEP3QnbpbvCT5lbZw8/SG8OT
53X7WgUp3mlwfjZQ2EzVDWK7LIkGhxjMQjKOGAHTR3jW1P3fl0mXL4UZvE11/bcgDnu70OFGCE/Y
Ihfe8vDvy0R40AGSEYFcFb9MIpCBsKeYrsYyTJErkxC5kzGe5frF9ji+pautaHZkdhV4YKNGGeEm
jc3grLIFhHhOYM+66sSmNuKt2DcEvX0wFETXawfNQ9CY2cdaizlSAh8q5vKFdRHzmG5W/bOJCj7q
RivcmIoaY8Db+57V7hk9yVGYzfAL1z1SYN9ot5wD9cnB2hV1luxejHjAjQZoiNaFVSpJADFyFi/+
qlxvJyqUQnmc/zS1ewByUP4Ku7zbpplW4DE592seDicbLhLx9VZ+YS4A3m0sHlqjd54GlwOkysDU
WkXdnhXm0cInr7PH2JJ5nwVi+dPcvWfEgoDSi8noGHrvEPh0Sf++dVzH2Jfmonf/vu2GptrDzN+O
MCqJUAz6N6vsmZaPVrlLm7F/62e3PDbd3EX/voUxpU56WaGghMihrJ8fBbGD1za3b43j7EkLSxi3
UvHS7QHcjEum9lkXrrwn/7RAL902ePEjxv3NyacSpWwPEKUYPSFjjBZuMWVrVOFoOireBwYD5L8X
thhemdIDUQMrlLahetHBKeA83NK3zE/ANIiQsf+WfVMeasNblbdmccC4ey9V7lzzuaijJmVwZFbM
o1wmVyqV4ozOhP5/AkSG8PatB0a4FezuaHJrLvqKMErWlAyC6oDYAubMZFPWxgnvw7tOXVhPqLlQ
25TTFneEumSx80s7yyP4y+QMXKVSpCsV9rXqYC8E3cLhhvEAT6nf7ioHiZyYu+TUx9lLPYK7sgfj
Ef83ybALAKnQMW5iTp1D3jMfm1mLbtpOHKRpjmQAwQ8d7Mr/GsrlqQnFA+vHJZpLPlozZqM4OwXO
gbZBxyH7E4xCHgoI/+iTy99tR6nhQBwWGkcz9qpg9VCkhE5B4+ieHZGch8V/WhdHxCr9dZr7NLXj
D2zqT+/HsGfxYGprO7Zdds1Jq9uMocLeID1xM+yEdX6VQvQMqp/Eh2WP7u8QeG1+Hvzpj/Dc5hUC
NUaLed47etWcFf18sJRpHopUPpGtaERVEoToAMYDHyOTTRgKD2rO32NpWFejw42PFQcbJhLif09J
VoG7IEnjMxzw5oa+TJ2JUT0S1mFGY2rAsohDArjj9FbwJ3UxsaYO4hwGbCUvsav8wxyE17ROOLPD
agb9gVKKlVwTusUpHmDxa0vyYMmT/tY6U4In3CZb1qmPA/mZR2tN9hHpFco9iCZX70cBr6mIzXMZ
Yxt2pqo+5m2jtm4zWxzC8G44JD1mlLFLVB2hXTmX5dWjbHxNChm8uK7xyJwMJGtAhQe4YDNB3tuD
dLN2aVIhUyFK7wqNcVf9MWuzfhoBZ+1YiKidUkt6XBfuUd39gQA9PuOu3c1t6R79fn4wTfw8JUO4
78ZNtw7uS6+034kcTc8ihAVhGOkvkzrtd0GKMw/g/hcRr9PNdJo5Coui35OMwvuyQNl1B2jfSLIv
ngPNNK9cNwqE8x2aFgi5uDYOo9H9AX99AeLDFG9h8OVIwhUnIt4vax4tySXcsDlgWcYVjB9+tOkz
VZrFVgy5sQL3GHJlsE5E71xhGhq/U+m8N8s18zWzMLtxn/CYoh2FjCstuFYVnRxUmxNW/D1DKfPs
pNI8Awxj97RAtEHS6vmRNRQPTVeiuvTR6tuqYaLeeieKxPpMTwLhvBxfGhqG2qu/g0pU9ziFKl4J
RkCL35k7t3WCDdTFo9aMZGMz3hKizdgzby9xh/+AKVx6xLSM7bqdrE28+B92hyPUCOPxaegtdbVU
f+pyf4pmG2xq6lvxHshKvREGHPYarQqhi4zEyrQJdvWgwVg52NkXh6S3MjmUuQdbRBCE3aIeghMD
HT/+D9YfU12TSh1C7iC5xkSXEgwoy2zn443YTCP0Pb8ayVuu0YCmlwYD1ivvZpB+ZtUyHRgw6Abi
OQfL0U4oQ2yEwRtEiyMOLdTEftcdyTdiDe0Q3T4jTwxmii/TGgvGSj4JvP2rGGJetwUjPVzCfeJ3
YBAGsrtErh+5ixF0DM6WrcoHXsZqN+EEnZx92E5Iyllwi5Xz6mr/CfQPyt02ufEaO/rFFGjBkmSw
erNDFgzp3ckh+KrEeszWAjYW7OFF+pUHsjqEOt3afl5eQjlHpTFMpwbo7bgs40ZhCI18+MlFb6V7
H5rOVlRUUp6gt/MS80+88Jy1FQCQUFVPaYnKfUlB8QrflyA1aVGSDBxn5ZoPtg06uMcWUmdxd0xd
83voRX3AzHoxc0Hd31dqa7XtzukGZx/rZJ/WlrrkojxJYR2AtqpoKYAzInsrIm+0AwikYwlawm1A
vAzMQOceT+cgDsJ2HzSytbMeq5ufqh+t+x8I5wSUWDGjttQb91kab2Rn3GKyavkwzVf0OfHCJoBp
f3WwjfiRhUq3ya0WuN+Y/LGMBgsugkAYhgRX0MJEovT3jQnicUn768hYmwTN9FL3WXX+96WtJbdw
iB44GIsnk1Mc+oxRnUIet3PZo1RNaY1AVR1y7UPIEvURi0WFVmplWmQahzI4j4E92YEXD0GxSb7T
St0QerQHiwyZbQqfZXPTXZMdRUavKFqGsRaBJ1s14aFiXk3XU1yts17ojf2CPnd2Ier1ZfHBRKk9
0npmmXxM03x6Ctj9oJTtUBt2RGvE/r4zcc6DBEQgNNlGNKxyzVLzzKeWZbdvfOXFhxk4IF5U9lbm
VG5t2H66NcXWarrcSg9ZkKoqvavy5W6OXb9LFGnFFUNnweIAoATb8IT89UMeeDNcGRXDJiXoQKYl
pA18Rt7cett6oiXXM6EEpbN4hFvDIHTcdYqxYKQhY++buM2EkYpNkOJuFpO1VU1MoGdXX4lmBiln
0yz56zmyeiBNqjxV+PA1i+Sd5ZvnBLsWTQ5A7gqKjh8Q/23gj8/L5uZaz51RNdyZy++2am5BUE1b
zWFHkIT/M3PcniDMfNUVeJKWw9sjH20zJ+IOLmgXlK6x1xrqvCqHJ5vdO3MXad4ny+IwtFeMxPci
y99pLubLgo9rpObbkSUDG9i69WNv7eFGCzKI0Tpzh3pb/JXUyAUSYEKd0AKU3VuG0ztib4yeJf4V
282vHiIdcsq8RvYj0Yaag42GrK+2fe58dJz1N8NP/kBdb89jVf+s/5BuYZxE8A0gL+EN8KvtEj8F
VmzdDHwbmBHKfld1QXeoygTsuLFqKvyaj2N5K32JBMsvQnLTW5TKloAcMEJoMadXzKVRNbyQHKwI
2Gkh/WUkOSTZQ7DwMLZSSiKqXbp+5+QxMon70b1NBXmq/gpo5vpZbA7KJk5ZdnhPhQQaa2II2BHe
lGMaq3mOZWu1oC5B74ynGjrENtX+LWRAk04JCHU/NHeAbN/+vS6jaE9y7QFTULhxjyCITEe0FcGa
FKhjsJVZs5kbiBCyzbeLgOYoeBs3lBGvlG/3YeleWuK9Cqi/hF6a5yAZvW0+plGfE5Dqqh2/KIZf
hDMbVyLbHhg894TRIDq2joSzvKMyM7HcoWt1bQbaTb3rAFRt5vWQUCJCgAKthpyhrH710uKx1MbN
HeHcqUB/pG4ot9nNqZgZA9G5uzDMGIGRdV9ZhIcsEEyLngm27JjV+4fcdEK04yD7vfCgw+xPXSyf
Bpl2QNTUXkELUAWKW+hk1LFt+VVIGBIOxTJ4+9c8DlwOSwBX/VQgdvZShNEQ/T0ubm24f61EvUxE
LW1EZz2btfvuGQ6/00C1HGMYKjJBDEh7L5DsbRmn9cAUOPBNNXwEYYfzxfVRFI/PinjXDX7OYj9B
p9o6TfxlG6PHOYqU2bK6B6Nv2JrOwWuPi/rCB96IoDk4A0XtsFg7WjuS7mR58kdmQQ67CygaKgom
f95rwrighXPS2Ma7aw7r+ij2joU3v5td9mbd6xnIjNmuWch9exAgGXwHzkA9TyxE6XpTLAucABV6
osCNfMP6mSv2DwaHgmujr8nLPXlLpCRBNIPcahCfOoM4scVBjYvHE4xRq49JmPrCqy6DFcA4zaY9
eI+HKSMbR8AJNQ1mw8AHdsVj0GX/1fZSQpMaLoJ/CN67Jm5S7Yk32uaVB6awze8QoHYaXCf6JUil
IqdcGqdlq6Ugawz2S0mXN2RLFcF8Lo52738lVoP4HEKhnpyDEwR/Unf6zJSAx2r4DJ49dN99dTBt
AH+BiY7QkS0CMgAQLXNWZjAXh8i7SI/pipfJ5KUYWec7LWTrcEkPSeu9tXMLemfC/DTLQO6yQ51K
QPuU/TSJfdgV+xZW5ZYm3OCx+R6IXF3ogwFCvLZCxFcGoxTss94PueCOmbiwQB+mewPqsdVnPw76
CbTeZnruMF1f/0vC5XHF2EWOw1NuEuzZc+RUEfrp9DgSy3fhl/hiGf5azvbjYBB9VRLr6RQd2+OR
KpIuD9kXbjySnb+Xmhtm1jD151z2BG1Ja28TpLuB7wJWAwNSwJzDlc6frEBYzUTyzswe5KL5St50
SgRcFu/6NDjNoTmfvDF8N7rKOyG9k1Tp8QPp2N4OSueZ5Il7l6lH4FqshJoui4aM4XGc+PFxdNi4
dPiZQA+OfQ2RNjwVzbs9TAaTCVCb6djjWsdIx1qQjkLmdE5mJa+G8UH38pSH3IQIieEW7qVOsme3
AfoC05NYS/0Zjv2nnONvAMLxxmH1LD0FWjkBuxj+nY2AW7XVD+BRLtSSyWpO7kFiuSPwrdRsacE5
V9jMsmL3iGjYBaQGhmtSaCJZSG1IFPQfTYKAlAHZV8zxzepSe5doj4WDHUM1t+pTS34MBFkPjj+b
hAL6arTM/Axi/XaOpWCq1fF0q1bUcAVzprURQIwGsNIiwDaTZJAH2X1HQcnVKWs0FJMNXadkghCo
7tmo7XHTNrrfO10u6GGLdtvN2Uu1WF1kffOUY78HrZoltdc+4Bfn6Frs38LhQy+yX3gW/psQ8QDI
mxOqBfFVtqFxVKzCkBnbF9fK1p2DnGCF2S6yggSOjgn5KIc3tCngHp9sHMI6oFgs4AEyjYJpFuCM
wuG9zpRad97KuLV3liO9rU0kJcBVW+6KFL1ngpyhzZppl4zLCRkAixaE8WgFlu48e3LPZaXOBrGc
28Z3/WspaXWA0z8zjeEzEAuENPz6bGdGyrLuIN0lf+YO3JX+uZB6eXe88lkIS2zConyU64fhxQyO
AFCE8JkYIyj2YGfRq8dwrb3MqhSEqAwMxxY8h/++FINezma895jwonxAEMMWaYvZaOi1ZO5VrkMm
GC8GOculX0eiYhnm6kbu+GHuzi0zAYUrj9/6bMy2aJkP/UR3SbTZvA2c8A3lV3FXAHQttocrOuEP
3QuPNRZfoHSzR2wy4+ahLgOJMLN0H6yYHN/mbcY+95gOLkpqo47cBUZ3XzbU0lZQvQ+K4ixxCgwa
67eWsvRhMKdy9+/bQCzoyxP9pyoGsVO+R5uW6AcvmH6vSwCO/9w+zQ5WNW11hAmQA0Se+fTpUMTZ
lu+fUkKDtKk+AHDyg0QVnwxYcoFpvptigoQn+P2MgAognjz/ZhnV+K5UfuEOnp8qKcb3ftnHGdAd
Cv8JKOM00MHn2b2awVYOaCy4+Uaf5EGU3MzAcJwlafc+sQZpm+kVOuN3k6WvqSGSPVmYvwe7PCME
BSP42r+xF9hrwiZZwi1/hRD3AOhm7+WXsZbcOfk6NgxhADF1jcdip22qyqliu9y6EHHJTdep45wM
E4RYB58jLtmF5D2YvySBJ1WhKJ5/xe3ZbgsfCbhgm8nnu9D3GIlzEBUnn8fMNtHa2lszzMZ2+KzE
cu3qgePcFVgeFYxS5ZzyklUr61mqtg3pAbBPOx7m9EbV0UJfG5NSup84pthdU6bImufFwhOyzD8X
mR3JFq6we6B2Upgjh8aM6O7LgzFCQ63z9j/mk19GXp5DMNKbxWQRP9U+zRhM9sGoX6UB2rHULM6J
Mwvn7jlpnBN8piMhJldghSW+ieS/jNxOododuEpSWkunecjtlZa7Wr2SF+2F5RZVig+AqP00RhtH
Vt/tKj9czvBbX3op6AH7dTuTcDwzP91WbUqmR43Su0A519jO33xBN4/aNt95KOUHS54okjFIJV4Z
UegQ0GoNkQVr10qC39YgfpvWAFoDRkjX2ICt1D4JutWHqXYDymdsGLGF9BA1tIxKTe6TLJq9rLyb
1FO7VZ269EH/t5mBrenW/5tIWOMKgEVkBbzNoQLB1DRtRIQWQkDs6En13sLrZ8wOw94GqGl2EJ6I
RqBGCOjlQqM/YZH4jzeGPqXvyJKBi48mY7nRuIVTbJ/rrKx3dsLafqns4taL6XFaDJs1mvpkIPeL
YgFtAhxUCL3ZmicCaYojX83cVWDMN8Jvjwm6t26kY3DngLTzpHUuDFgz4NsdeA3jwXY1ofAlJVuw
kvEyb9qbjkXEisCokNssbYFI7E3VEALdQ1/1IaPz1qMStHJWDd0gIitB1D4yS4dPjYrTRcCxBNmy
IcTva2mqL22tKbq5oSJCgi2vehj0qqI3bAJc3DZ+8soqmiASHnN3vM+Tv+57049E16+1nUxnC/G9
crv+gEXL22qDZ6hlhzbCQBNzfgkQplafEAYKuJ7xyRy9B2vkJWh2yax06j+Q+QAZD89UE0R9xDfk
52z+43B+JStsr9LlVPmJHbFRriI0JO250/GzrKnCUsZ8zYR9Wfb2vm6s8YFxQ7qZbS79IebKRUdP
wLvYztQZ73C0GfpjAc/sMkIPwaL2aQaaia51/OpoB9HD979INXEYmKDR9Mhp2VpmYRBLRHqIk+wm
af9OUTQhFU649O0+AruGO+2PqhpcsqQAH2LXf3EH51r4rTwUqLy23grutt8s232ecFQQBAF5o6vJ
GSjIjqDfYfM6PRckBsTuQ2Mm1y6DmEF1RMhz45/TGXUY/a2zOSwdvIrGr8wd9DUYzsTCsSsrSKVI
no2Jl1QQ6sIq1nuY8F47Pal5gT28iHAdGDPWlexzNxL0wJZZyHYyvcsk+MRSr/jkmRxuw3H6ohHt
tEDBMk1AXc2wiMLa/AT4qjaWchEs5MlvujJuVLc6V052K6djlnlRJ+z3sZ4OI1jAtySnE20ghgoU
HclzTcLVNLnANAgPSKZjW9SYWkqGVkmeZudppJAKXCQmJH1fwyE7zjlEfynV9zijM0bzwqy7Eh95
YU48vYo+aqp3l/lFmbMjb8wJoam/3P35maTRV19N+Y0kXQQfTXPUTHdB5iUHtGw85J0JG0fSonKo
f/gtqPZl3ZwBbT4stnmdYstiWldx7g/iU82mJrEcGeuiGRL0Gses67HBzd+KIWmJ9YaDV9G1ueXj
2Bn4Q3V2qnWKbDOmgodFy6SHwIwl7z6ZXITs6eWjLTG7BXaCrwKLOM4eFq6oGN2eIXiLKCfp1Qsy
LISEaIet9uAP2jmMwfzpeShCqgxJrHhnJvPN459IYTx4spnJhIvfYONnOOP9sD+lSf0c/3QJvw1g
+B8zUJeFazcaILgbZVheh8J/LWzvtoTjRTrM0VHYRevvIixUvZRLdoIwkmabVZ9g9oaCkqJrT4ae
ua8RVVk8UjZd6yVXjwawCP8L/Ixpw0R1qxW73B6tLOlHOeBaJmUQ6NiPME6rn0L7rUQ/vwmnxWcI
cuUaLnD0MzX0pud8WNbBbHoeRibmgS4eTavfNw1rfW7uD9vf97WpDnrKWMwbu6vVsJ0okrI5DXDB
WNnY95g8Gnb/CeiBDqV2YifGcxP7JHfl/Ys02k+7Kk8eaZRBUkzMk1BGthxxJqOgUTjuMY3TVzVi
IOuNJ2JZ8r2obc4T7EFRP/oXu3OdSJkdtMZFW8c0pV7R5dkxiC0TKeFKSI/csPxEnSV3ePw3CjgJ
oRcAZvloxAob7ZyGJ9j6BS1gsmUr3Gwnl2nLHMTnTvXqFJD/6iWOS2JADGXWipFAjU5z/veFN0Aj
eIN0j+CQ0kW6SWRPZJba8nGyBXYmY03khd9+jsHSnz2xANJwanz7QYqprlDVfuDC2ntWTJz2AJCj
K6CN/PtX6eaogYid33gocaLeNKwzLEZKT1UBw/RRGlLJv7DJeZ4y1Z4LVfz/y7x+Wy68rCYIqFqk
oQ9+UjzkCGtIFpmKrT1jzGFPCrkNcUPEUHrnmugmhGGLcyg0A+uAfkwG8x8d4piL03WRjWd8M6n5
mjHNHECvd5Xay6a+eMtzMv9FbNDuhmx6ScL0bA8LsBwmpjrr77h3HyVjlsWpT5lBIE9mXUCcXbrc
VVvmdaX4Nir3FqTtDV32w9Iv18Fj9uqTyfXPzIaJdJIAGjn7QOaOCEUr7+pP/8FEviU6xOXZ/VZx
9mN4rL5rDgyD/Fs/q4+EAdU74z/HGT6RLXE92zxIsdDTaeJ3K1iZWVgstoUOn0ar5plO21vHpzIs
hkNJRxtykWIS++SSRnPDK/byIzyoq2abyoXnMHXK3toWzBbDrXfkWQfHAu4Jg5W/NnF5JMn6RDnS
7qcBiK6NVgzgHRzZm22OlLD0yfa0bo0crou1Q+zGPTyMrSBAUSIH13zwDPxuVQFVXU4uNIz2TiLf
1jEf/CQjV6Ex7307XAYD58tE6bhJAudog6focFdvbULVEG6yt59eisK820OB3b6G1x9TR+Gm+LLr
6Wg3rDaouk5oWWhnEK1p+7XSKOQV5SqjtA+HMxMvzGmoiIP5hZ7pnQA4BoEQW7eWE3ybo3nonAMT
6Yv2GMaZTfpopBxwZccNICxSh1OyEuTyOpT63je88UzNkaeSRB7hoT54IS27z0qYDGLU7WlxYg/z
HZIdst7H/MDMWM/X6gFd6GcuMexIBiIWXZNzzIuCT86/Wu4hXbPgutI/tjPqEgKD+ctTZt3OVPwN
A9zbcd4RGJr85tJ81HF1jLv4CQEb+0ubhpShF0Oz16Hx/naheDcT/1xlRONO7E2WsPnEJLOu4d7q
kkI2786OHb9ODCrX/7l058fSBhWbJeey8fCtrJPSnrxIuPm2NV19t+cgD9BQnXK7fiuq8cWCmGS6
+n3JgUtodhF0dFySijZA9Pl9mcOrdGs2JWWFvjGMiMR5Ib3+XDQWe8fmOo+g3XlYWzz27wapFIsK
vpeCE85nJJCO7CX6vkE5V556JN1NjYwrtxUw1fYl7JFjSfJs15w+03F+2V3wDT0ZKKqHkD+lIu3Z
CZSWvoJZeKUPipTO3kIkVhx9/dbp9ZFh7rWsFm4DcoykGE7/Y+88kixZ2q06ongWWnTzaJ1adcKy
qjJDK3cPD9GiQYv2z1Qw5vRgDqwoePAbmGFGn86xe/NW3co6ecL9E3uvLfIkXfktY4fOO0yL8L5H
vtcq9ztqyk87DB9qvlZl5a+eWY0TCbmqiKsep/seySw2b66iczaJP5lh+Kz/Moznbn3M8xIt+6kl
feAuob8C4kZEm0Q0aMv5PlXGq/+my/rPiHmgK6OHCbMrlKpNI4YzzTMa0RUH4VU2aYKd1tkWNWdB
KC04GLHF+e4rIpbEWcb6V2CT4cxx0tklggWMMSaxOqgEVm7G4947/VPEJ7Cq2qcuD9la2dkLs74d
OSuvzI6yjOKOEldUKOZHRPuTmJ6SnrTNYMI4bhkPuc6PpcNhqPg5kvsV0eKxtiV46LGSzksnvF/G
BD0/tUcWEGjaY1OwBM4WN1FoWmtoxPFWmkAq5viTHGWXsZ3F00gpFDUDnzVk6h57llyVB0jg+J+n
gnp/nVEJtiiG0oxSOvAjhsbhChRABzWOVHg8CEd0magPp/bFkvTKRflepAHXMndEoPlbpKgFvHFJ
/8QC07XzhFBbXa2keShDlMedfxlcu2AQRfRE4jK+SkqwjZY4KVA+HITTNpeAVEiYQICpAfiRjEcv
9gYb8OqVFtqmqjl6IT/U1vqWwvohHbDnyUU2aThQBqcnZhkHG2+WJK4uGPRrVha3epzPRF29GhBV
WPLe9RyLu56i7Q6RLvBGuNi0t8/5jFHENlfMexElgI4sYTnCyDyy/P2cpi/fVvedYO5eu/mWRIc9
HzlGi9U6YMw8FvneDup99VPwQ5PuwJDSNzyonAMGepfDCE0ZYjVX3usOUakWV7b+NOeUtYhSFAGc
YSCTDQc3fwiXqNeF37Fo3wLtHMORRzUzLWIBu/4rLup3N+qKdd89FinrMxF8TT5/jDE5R1ZwXLqT
xe6alsF26Qfs5Q8mTvnBEJp7tjsMPV9AyIXJI56/iXVHaGbdKX9QB8s9C4kaAVDUUxRDw0Lm6pFK
etd786bmR3Yndkk/41WTfJDa+EG3X0lesz6NkVkthgDDKW5J0LChAYiXZjF4oxDVacexwg3BO1Al
n7WFBY4ROPrVsGATPrsXkxMJKNdLFpkHd/jKeizLiv8WgnZnJrYcOUH2ExScOWPORwTo4VSMLL/Z
N2fugFYsuNQ+v0xJnNOwrpnB8LH39pYlHv2OpdWML7qrrH1nedvYM05djdSYiMHXvESf7TbRMW/K
HQ70ld0jUvd8/9QnaM/6wP4YkviB9FSbYj1+NYqxvxpVfsFJPe/qpr8W1eRv5yFmey8uMu4fXYN3
yvC6bKO6hyIxz4nDUBC70ZMK/d9FX31ak0c0VvihqgUFMrgfsfmr8RkauCFz9TYqEfNySebJhA4V
/T4+JI4zU6PaJhcs6esjeTfv7CuheZiY3uX0K05M4+CRms0q4gaBGDp9XJjUOOP3kBrXLMxp7DUp
skP4E0zkDFQWyMOhdAnKqR4mC1g5ZfU7EX/sAs3oY+pLxhsJ6lIb6FrUX0JSgGjG5HuplsSI77z9
LG36XAj2XyLjF8aMzEMwVhuW7RE8NqyCBX5OpQ2DfXdr43JR8y4I6RpcRK/sblC+U9Sif7YIIy+Y
BMdpcMvG6SEwqydtwSzQpMaGcUkJINv7hliEVekyvysy+70tiJ1JrFNgWR9lxK2Sg4Q8kBix86hc
sBB8WCpSRzd3t4y+SUmo455JlA+qXKEtGMwYIli9Hxwn+Rkmd1cW6w4AxOdEJgFH2gvZut/mIN9D
Vb/gdTPvKsd88/nIricoSIGwTuPkm4+ulls+HOD2xwefmE2K6eKHpKAZtJEb7cVIBkSJladBm+5a
3lO9GqIOe41D0TGkmQd8AVa4R9jdyudK48Sl0B8JGDX7ADVI7gkkReWfAA3tTgl7LfD2GYV9SxvC
okg0xmQ0AKuAfzZ08ub3qBNJP4zJnwOQXsFzgkmMZzIDCFTk23IsSMkjdwc4x8ZnGcQgnTu811z1
bmEg7p02vdkZDwin1tEoiHRx0It78XkGuD4COkfvjYJjdjNxzyrthdnQA4SK9eBFxlHlqEd9ZMVh
+SK9x9zrvxBRWLdcKw9yAPQ5y81OAPJJLowCUvzMR78JdnViWW+qODa5YYLndz57rMv7IqsvGChS
EpQRLQG7voNY519KFf9JZ7Kkh3otOpQ/TNjNTduO970/vwRk3gR4s85QKWiTawTJBm40UfzEWQOm
MHA2UvbeQ+SH9wW8kFUuQNFmxnfsFTUfXFyC5Ae1YXM1yZpW9H1bX7qXcjEeculfMhQ/QzZlR0HW
Z7r4HCT6WxaH5Qy7svEPhKGQb869VPx0o/oBunV0oHcdC5eIdZniSxNWt64HuWcYf2046jsf35tU
45NJbdwOvIP4a1X5ls1mf+K24cFfDM5CNnoLxfYNVlpfeDuDHKWdafvFujaLLSR85taR73Gye7d5
9OLFNQmIenFidoU+6wymmF0Tr4NoE+WejXKrNp4cx8CZRQFAcnXHGH0tPPXLCbLfTdqit+S7AnWI
kIG1fRpL1irpTOYsCjoRVzSrqzG1bqSr3ga75um1QhJiKn9nutXVMm+8vwbxWVm6zVHcOAKzTdQS
02v5l9TM2MTZ6PWt8sRzfXMzDgivd6u93eTcEx01I3uy6gT+eG2b1IRSRx8oy37HeHhQ+T+GZMU9
DQmgmJRiuLbGtSSmgKF/zHyqSLcpCN8oNcDCxMN3GrunyihAOArCLcEXIe6yXyJU5HdcItQ74Ugh
Ee9pQB8T0HcrcEF6XcgHQqzOk6U1aoXY3PdltJmnrDyACWJKNpXtOo2b9hQzRDO3YdzRN9XOK8pF
/8GDEHgHo3HmMX2JwgE9ktkS3lB3Lfb27Ksqp2+v4MdLAXFszHZi4UlJ3czNuhj9BtcaUCKz5fkn
Z/Gn8kX0SDz2ohD+0iRDrkvJHhOBCd2xpn7QSLh8kjQ4QxN/ZTKwwBTErUPu48ZdMLbOfd7bCVwC
rn8sEQtifX4pLPoDS8tgZzbkDOSpr/ZVno5nUu0XZq2jAQ0uqap+DeUDgPYtRPzBiGARWae0xNtQ
872OEfM7V+fWWjUPzQA7S8f3YWQpYpt4mfPg2RMWsM3vzONUk8gAkOqk6JIqgUZcuzsHPdKmCEci
gjsJWp31EPFv4U/J+nv2SH7w5wprS1gsG3bBR/kassGEVNI+V15ckflAsGQRPuRgdI7FiANKlyGi
YJgLVIexWDM7uHbo/Pc5S5iDsRTuxNF+Ekg0vdD4HuYB2zsDtvMII+WBsItkP5O2dsey69npprfS
qexzmT5Z3uhwcCmkUU7NMBSFW89eEtkHMwHrIRKVvyWVLttkjMxSNm2nZEljnMxe71oNHrExLXKF
e/SiVjautYuk0M9NG+lbYZ+0n/8aOla2Ju0QxmzIbh5SkV0Zp8t4jCe3tTNjCWWOtygc50hepiWj
ui7EaVpe/LYkdaRA3wpuN7wOuos4ylKCO6U6/f0SuVazw2AhQ+OETWCt1cR8DhMMw8TxKpxTvEhe
3bj9UEW2nfKk33FhERVbqmBTLLv0ycJNpqOZisJD0tVGnLftgvdfRhxKBgTC9GDZ/Q5xUrCZDKZ2
EzyBBNbjBooRFMV5PsT+KC9uTpy6qxpWHUQF4cg6RaX+ChBD0d5Ekug3eZMWY8PQh+khLPLHnDLb
isJ5S7GjXlEKmoxRmletoWui+H1Gl6bXsq+/cEl6d9m9z0BiPTDv3XvzwJg7CFdBL0eQ3NN8JePl
bZzIk5LRdHUrxhptqNHt2UyxDVQzQ1y3a6dB6JVU6asX+QXjpy1yFOg70mTBrKOtHkjUQVHVWRmc
5dp8i2uTQZXId3bje4A+zy1EFFICUSDOGk8Fn7FjHLPTMAdVb0qHcMuxs/19p9NbO6juJDrmbKNb
bGqTRDGnZ6nUtq/Kim183wgRkZ2uOwRLBLEYUIGTF8JmsM01zMmK2l2uj3zGFh8UH9iLP1rfaB/S
gLnNKJoPJI4Ad5Od306sjahvB/iXu2w0buh7nd++Uz8K4FBRW7eH1E42TUzbN/tEJ3V5sJpzZ0Iq
J8oREwNfmqe9MaF+DFM0x9WYYKZucD1FbZPj/2vffDFUdBQQdPPqwxXBrywBrtJPJG3b83Rxsnnj
NkXBB8rBWhV3W12zHGj87JpIs9lFKqYTZ5htci68c2PAoxKkAgFQnd4DgtEytZKWcjai47eJznyy
O+vit8HvtjPUaw2sl0A164bKhmbbXXW1T8hO2qh9Wwr3gnOa9s/ould0vRCKgGuuCm9uNyCoPCQ8
HQlm9PZU4TztjurJhg/NgxPWwdrxeF7Myl43HZ0ib8ELLRPLztTcTUns7EtV3dx5Zip+L3HeE+fn
hTeDFCBuCGiqmQvGa8xOoRh+Re7Q36cjO3oz2JM8NLM0y35Lyg+ucmz1eRow+xqKU7AsFXNCjq2Y
Nrg1hqfCQsJB+4JLKhovQ6xeuOEwBOW2u81GsjuL9JtLz3yT8ROcRjCcGLe3RIyzILUbSXuHZyKq
SI22kexGwvyNlEk80AhhxZqik4TOyhnrst+8qLDednPTvcxR/xpVcfe0pLZiW83mtW2fLBrVF41w
YpmdEhuOQ11X3b1BovfG7we0ofVwSAwDsGeGCopA4L3MiS134EM1bTESIYXsoMiGlwxEQug7aG0t
nV2l+y0SxvZNaO+l46+MsCF8iAlzV6K6H9gT4iNN4+2wXjSg20mII4AwHqvApCZVf3Xonv6oBDaB
OR4x+rKOI4N7icECpFvgsDIQH29ZBibkc/X2pddhuLcA6BqitGEjSPXpZQzEIg9+Ys8IQ+bpGhAK
UhrFoUg40akAXqZN2TPPGGhXsTPNnvXQpqRbwKD5lOGutFX0UMj82mtwibVm+ABX5SqzEUDbzKyH
JGDiWv35uYlzqBJcelhPDkZtY9tMsSaWj9ak7PO8vEiFcC60db0L8mfLblYkq5lrIxDVlrud1BS2
X25a4fpKkAkP6Lx0T2JS7zMScMU6r0YLTBHzaivHIa3HnT0HNOw9E6Oic/4MXjDeORU7+gi9mOhC
n2B5W2xKGTzaI9MtdM6nbFqorrE1bQDy3YXd2ID2G14DX51lTr1gBO1SigrrrrGLi9Go6M62kWQA
7rBWlcLQU/fSPiSqPdolsbRksRoIIe8c2PqbfJrirWlCKZhBqeGSa+FCeDQD3bjL0TfeiL25DgZ3
R+P38T0cC/jpoYJxM4gdgcgIkgxYzdzaw4Y9sbcKDaLWMsItd2qqISYPi0/RxMgCTwMxff4RDbjG
a3QAd3ZlLYl4NA987JxdExItG7jNsSpLuPnaOnXEmp0HvPuGnnPaOzQkuo1x1ixMNl1aTwAIHvhT
h6cYL/sa9QZDMe7s9WJbdGLmZFi2F6oAlmLcZTaY51VNAVnojeXkLKv1gHrZ7U54LT+yIZWYyQAn
C7AWLlQnQu6V3rDs3/oOydeGOXPyIjtWXX+WhnuQw/SDdydaudPE8tnyj8rlhM46b+caTHutXDI6
Yg6E6tk/yGJysZf49T5S88mF/303oCfaBfAY1rGdHga8xOswMl9dIZz9lIz9Qy9b8swJWDsEAxWq
KhrmfI1BmZsaf/xEEE1ciBFTjw6PRrOYAZfY56T4oYHhbvB87zxIUBQqyZ6muPI+KvUUe5AXI6dg
0BC332RYNntyfp0bMR6/A9w8SA2R684DLKI+NP4E7JbWxAji0Iordq8qO3Y9sn2XoubE/F8fZ+V9
pU6Q87FGp26MeplESdT2rKLISnaq2tsSYGSvpcqemRdwLoXJkUqOoMaBdy+yedP6DCaQFzV/SEn5
TKZ0q5MImhGyF3NqSVPt1ANPKAJ8OGLdhzR8azehz17nvbUEwklxNJYXN5mZ8f/9d9EVqsTDVD/J
OQw3S4ia6XkVxlRekkCxA/VM1MX21F0ZIqW3wQTSrWd9DCkvjkpVZ2oBDjvApYxmD+N0nhsO3aYm
uDCXtPOTIqPYsFt/GyGAZlxbOExrkE+YmymgDK4ymL2hl38iW0CIj0+nQMXJvh96YbvpUTQRN8tY
yHEfnHHRtTbZ3q/Yj5tj4R6pA0+ipjKy5/LPHGIfmcfuTQsUf4xMEn66Bt1q+N2gZte1hTh2RiXr
uOPaiQlkT4zjiIp+lRueuAzJYsaJxprEReRBYV1/NUacP7hmd2EWfMbcsXxSq56Wkpsm7RmyaTmB
fDApKDJLMuKI3NfCsLclBCQrR7DuWSs2R8wZWsE3oEuw0Km5JuJnZYdVdepSCF42uZfMDIYdOt41
A0h2E1P4DZLoWLCssBvXOSUhA/wwKzayZ1SZIWNfzSDM93ATP3TQYy4zSe9s42/Mr+Qk1uzhqOVe
VC0CnsTWZA81Yeew451rquQiPLAfEmhEk7OwKxJ9FChN7qhFWZenBDLT9EcXTS4iyzqDI0NdAoTi
m6Ew56OySQEtTKgqEAO2k6lYgdvzq2FYcLlGFIldhdVQa5hrsx2RX075gX2gRwz1oBwknxM+QFRe
Pes2B80MN6aeUvNgWlyi84BiRbQvfiiNYyiRQLv9MUOFwg4z+zNNf8oiwYsTgZ2qyRcVZeVt0dAc
aojmdT3Uu3opgQ0XWYGS/bT1/ASVw1s/9CQlPmJIMe9jYYX3XW7+LiuRYux1Nw4wklMu3CNK8+wZ
lJuPIxNmzdD46fOY0gfISV5xodl35ghSto72iUia5yIgu1V6Grl56rHS51x76pwsfSKt4VRMNlYQ
QnrukjZIb36jN5kcwx38wQx7/4YD5LMzq/uidG4N6tQV2yBo+PbJHJzpaaR4S/F0guts9DMSyLU/
yOzc2fUmchvw0Z61buccm2CKlSlyIPLBmsbtNnNzu9me9Sh3V0SO6xz2KZE55dFE9d2QtnWUtvhO
OCoJLSeucEToOY+Qp5izW1snZBCrEHBgEst2YziauPqbCOtX0u4VSrU7XWUVkTtt9aJ0/monKXAx
Mwi3UyeDV4BzK1W4X8wGBJZXtBHa3NBfBlAymAiotn3zfrI+K1goUZKrTmA4TTtCOAEAdtH8y7XD
8Xcs8ITHKb7EkHnh1nKwhMA3oFwmIaxjSkyuiDFtrQppJ0FvQMrCPeEeMYoBf6VqYz43ef6GEo6N
OopT2guKEKclgLPwzFM+pb9JRfjq+rwEqC+pEIcW3zVDdsF5IKvnKE3cR2w2xin1kd6PZlI8T3Ig
ombCtQTEeSdLJ3ixwwHnc5Nt7X56l37Cg9e2Yj27wzZQ9vDoK2dfm/647S2HvknUznPcJuzMXKAr
i/K/h5YDkYqpBSpKSDDFjgM3vwpGHmwp4vWcehw4gMBHTUBxnvAmud6bk7ivvjXCSZ2y+y5tn/0+
Kt4Su5r241J+xw7mZLOo9xy0LPld+ZR61eMIl0SglttNrk+YnNNTu0UES6f6Vg25fyj9VKxmMzSu
wCHhA4BscJsfh+6APoYWynWhL2XwlVeipOl1/1p2nQBTRDG9uHU/3uIMzEBqVzfH6ow1dxtaDoiD
a0IttjmSVtR7w6U1jCOnb70SM0wg1O/jpaYdcSZsDB4dCInj/Z+hHed9PqYBpuDAXiO7HRHuws6G
LpKiYdXOO6zKY66jB2JZg4s2WdBVefFuQhoXytiPDuudqG/1pnXolYXrQZhoHetkTR+o5G1mVnDQ
SKziO/AO8ZA3T6SqLUbrO8tHyu66qOqCljFe0VCYWFNGf1nmNxxpPSg9+nbEFAh3ilO5h5eir5rI
cBoSbhezvZCQgM4zgHJjt4P1y8nNB4p56OpjvCA60o3dkW5LzMf0nvryselZ6Fs9YfOqAcBhDGZy
YhPcbEVgDi9h7IF+NLpNb9fzJmSVzZ5H/3G4RFFujTeZODido1I85tMOuAbGbBaHj5Pj8OOCuXaM
Le1vYiFsHjnl3FexyxQiVPMlyQFNGe1LkWfDd9gh/yO1xnodhASrZI/tDdvdtIcUwDhakhaRQMi+
5QkGMcYAzRf8302FzvM7HsbPhsHoa9mY6yRidjxaY31rlKt3k078k9vMRHfbSbDvm0afnfBcUhwd
h8qO1vk8TJ84V45WkYkXhaT4LlxihaQT+DsvIO6u74du63W+s+tT26UfluMzWgGi+1itn8gCTyn7
KSYMF52JkQfskgfbP7T+0+BX3RrZW7ZrhaLSNnqAT0NwkQVwNGR7RMeXvX6WFekOAffRR1DIj24u
XwPTSV46t/2QVNtPVoqvcHne7BnLii2S/ouwHR5b90uMDdsJbo1j7LvjUxwZ71gc0ue/yNv/jwZ+
nlpiTn+zP1dievxG/FP/M+rXsuD2/t/YwP/4r//hP//rP/7xr//p3/2X//jvCUn9P37zv0Wk/ou7
BJpGyJBIInOdEBDv8C0VzN/wXzzidCKSybDk0nyAA/63hFTzXwIyLpyIuSBJqGQ6/E9SsEusarBA
hMGCeIHnh+7/S0Sq63lLktw/87t9/md+4AQR62PHt/3/LWkugHylLEwfufDMdemP6izCdGKWi78m
nfKHrjY+e3OkxM6xggdwCR9yByJ+Uitmwuw4RmqvMm66V98xD16AN4C/W73TUh2qflSPIZQM7VPM
uz5nbBTkDWL4enxMbLmJezXdWtT3WZVl56jS97UfW5QZmAaRE+Xb3BzefBcWWcQQ6DTnycWS2XBg
i3E3V56+uJXWF8aw/RqxPUuIkZI9w77Fb8SIHeUyPSYGyBIG6F0yq4/Y4Wqwey//YnkEke/qk7Tw
q+4suCSsijWudaryXLx25qU3p+2ALpR+jVYzTe7ZD/sHZbttxAzPJ+Nq8jIAQZDzW0jBJbFB//2F
4yc///3aYv/EjVbsYqMKVn2XbGkr3S3jII8oB2u8oIwbL0FV7Q2/3aECrZ5MaBlrGWq2ay4CxQC6
KYLefTxbiJEmz7+4JmJbtqUVIbD0EiLtqy3ZyPnKiE17l2SiX1tGilOmCzfsQPo9YAZxrgeWC645
0yYl2QsWlu6qhpTjENSgTLLsPu20c3UZ+//9NzZhywSKOtolk/mQe2jm8ig750EPZIYpGlOpHWbe
6FSH3W+LzcuLQI+kvMmDMpACP9aJ+YBacBs6yw3OHXDOehJJnEJXF5U8gmC5z7Gv7lOuw3VAROBm
Xv4vzAPW/JKzTV7nuY9RfdX5ABspq95tvUjIyya+//uSeqW/eR+SjMum6fS1WF4iEbuQlhENGqJi
Gm1hNswMdDX+2S58fehQuGJZqYP+YoblezjYr0Gv1boCSHYRLANHisxQjgw8QKA6vQXbTTyKMByy
ddfo+OSFJSvpCcYMoeEzuOBZ70F2VGfIcNU5LlO+RVE62Nln1D22Mx2FFcc7nbvxsUpT45iZAbEI
//Tv9QwkpsqvtmMap78vXh4bp6ZyzvFil/37pZ6G4WCm4VYSZIbXOzTSswKRzY3WRdtK5d/9HCM+
T9zfgUHltE6yMr0GjSbB73UOfL3zhvmzBHV1hCilWY+3WAOkjIa7KaJWaZilsVdooxNohX9+6Vto
oyjZbv/r60nphDS+dM0MXXbm6BCesLwY0PcudhEgwiooaNl/Krym9e/CdbBDjxDTznYJ5FC2EYtq
NZjHegqgZUzsh1T7EVn5BauAdahSxD9pR4A7OLMXNTh0SY3Je2YE1XwXGMJjBS3xPBbOquqGfjth
htuKDhW+1EN0iSuUO0XlbIymSdZZ69hQaQMdIayB7lfOMSwNd3jU0KtwLiN/MbwsOf/9pxDCKgwE
YYAFmM1zVEfmWVGM4kyQ5ZqMQrJWOv4yfu090egVzCV4adKyvNp+IrdJCwDaRh12GXLMd43T5rvA
buNsZ+fobio0gpupjwnWMAuXDXtnkzhqe/ceMqeD0wT2xTF2YNm7axWBQ0A1epo8WAwkCuC0bgi0
nflo73XhRbfJ2tVhD6nCuLZhpuj5QYlW2BxaUDp3PbrfbU1zECb5PjLAgBLBjLV1YMXJt9YxPIfi
rYThbDJFwVcnZF43zRthD2xlYh5nPRrbUBZ3PrEem2rSpyrHQxRH3ROEnnPtIrbrTG8jXJHs7LJ8
9Tzy402cWXcyin9Dz/1OWKWZmC/cugDghnauypfFON8x3Gza7y6G/zHkm1A1v4xOIdqcQEXL5tUK
b0OSv1c9tlgEbqMN2au2Q2C48QUHRVhD8GgboMEgKHG7I0ZqWT9QflucJOKkQ4ZWAwdnK3nUgqm+
qJJslkYdB+YAbjmDYRycS2DnjyqqD20ZP4mUjJzOtc+Ng92pFyeiX9Gjegk01jB6lDvTknDL2+LN
S/uHoLykidyVYiO1MiAWlQe78F5BOuOwiHFROjDv0yRaD0F16yf3HtgwUx/PuMyZ3AUeiii3h/vY
7xdoOZoKGKHJoogf3XtUvRh9C+fklx41siIwySnODaSO1nOLreg72IxVfaHO1UfDojmXDWO+gcfZ
L16gzjHc8/JfxDcGcTMjREP8Fyz0y7nA1hHi6gvgHU84Z4MSsFAdf1oDVXzP/CLSTKc95r4wkNfg
ba5zmMPn4RBeRtGr2Y9/3CkjPsZJix1yj3eXj1Hi8hkIAp7YFNZeKlWHnlBu3ApNSDKFYpsGur/0
vtdfkmo4e1Y0AGrq6oO0k3edpmeDyMJ1Xoy/ssH8Qpwk90HJsC0emTaXzQEy/dcUdQTH9aAzhu6I
wjfAKgswp9EBigqbsZ5dUhV3GMMrmsQqGz9GEzCjijm92+UKIkpzKorxaAYbY4VxnEonAhcWtgxM
61QDeE3eiGx4EwaShGo+hnQpeKzZtrfJwcgTlHLmRx5H/YZSAWQKhmxRlY8sFrA7Ej9DxCEnYvEU
orPcTgbYT4VlDbgQ+NY5uIO5x4mQWOWFoKnkwGgXc6uH1kvi50FPmO2yHoWNHaF7yPN9G6KamGbO
mtB+dBumpmRC0fzaOIuqQe3RZ4wkJiB6H5vFKCkvVW90pyj4Kaa5PmbNAGxImJ90qwyKQvXFQcPZ
6i7Zt37748f21dRBs1NeP/FX97e2q9B6mpne0KM094HEvaDYhKVxofY+u9RLJPl4TgNLUD8ghZ5B
8iZQM4sS+OhAdVmreFPf76o2o35qkltsFf6rwR0Ely6LtoUizhYdQo/7yH5wkamnkY2NzvGnjWXj
GAwHiOdljYahMOsVUc/mhpw0cqy6yT96JhobFqUppGJw3GCM/yjt4VIi7YnW+pj4LjJ9TL2YF9kl
Kga59lwzA1ZzdSuXF5PCilSO7Pj3S5nbVECD4+oWiZ7zeq66HUMVWGQh9vyYud0JUhXgoDS+pcxj
SR2Ii41q/IfRrKg2m/vJyX/Fszo3ZIKzebZJNRYcl5bPeleHHLjJDAzmtRrq8IQ8DzBglcHAA8sa
F28Ivs+ORjemnOhVgGBLFloDxdZrZjL5Sx6QyqFPHkC1IIx48qbmCbvSyZjYAzAEOeB0KA6s4fgc
xr+twPLOMrX0MziG3d+UC7fv+33rjLy1HHPvWUzJy32YnRj1obhdjouO3+j+NIJ6AmAzM0uR7gOs
g/sIHQ17Pqd/6yhtVkNgpccUXO+MpGjHFjVEtHGzWsGcc+DZIZfoqHExngen2GjfU8fMcLNj0NX3
XVB5TwjnvDsTpOedB3/lUWA3UKosv4bB/B5GyKw1CzIyIuH0moPtXMfUWAcUciC0FDLHHlf7MF/D
suz2Rpl358GW3VkbMx11O+GTGsR7n6nwEKpyGQzqievdoiBjfnInTMM/OjwTFUDrOH5SSE/YNq7C
LjUOhWx/WXDcQPM12jhhNzSgmfBPyPq/hN3vAejoPURX53mMGheNs1duKtY+R4IxuV2HtlpPZarW
uZgfSH3APxWBvoJtefQM7T2IeHhDJgdBSebdzmliptYOk1gDlSnXIUPbi1yoQq7H8kYDemt9q8DS
BmOaa/65zuV37nAKV1hb9y0iF9KrWR/WAJ6lVbXnDiX+Kqi9iM0RfFxRm2S0STQDFgyn1PbZIXI0
WRwCjHX9TdfrTUewGZlZtTjBO/MwSaAZwKzUP06qnfcxGzngZAj9mxze42gPVxqCDaicqEa4xn6x
2xqIlCyw0/d5lP7Y41wgrG7RhjfmSzN96hjIPhajuz4C2IbSwMwD4jxGAb2lglRiubsq43RpkK8N
/pTc5zUhmUX+x+nBvvqg8+8yYWDwCBf0yG+VILbg2plWy0Nhkn/lEbNsS8AOrSKUzNY3mhiURUj3
V8k1nG7k4DSvrKCRxch5QgrdPsJyQsJsG+s06ZEeEeiQz/09K1eW9Xn4GJgF0rG5f/CNJFnheGGR
DcL6mC4BT0TEASZufyDArlWJpdtsEtBzgnFYYBSboGQzrI0MsBcK72mck605aO8ie/Q0BgjG2Qw5
W1QUXSQjpi5gj9Hl7O1J+kLNSeqVME4gH4dN0z22Mn0lUiC4eEX2P14arEc9tdXGRQa1mEwaNJWt
oMSsNq30EDGFPO9JFa2zJDfumvJEL+nfKTCmW2bOMdGzNehawj0NBtUay2x6wzr+KwujbudP5e8g
JXV3dEbiat3/RtJ5LLeOZEH0ixCBgseWnhQp8clS2iBkC94DBdTXz0HPYiZiep5Rk0CZvJknrSeC
5F3dmJsE7ySpz27dG+3vENrFXtX3nuK0xoiDpJUIqJfJpyXYEq7gWz6mhU/9sSZ+Y0UHr49DnBTU
ISa4GzS1Pae8yo/4duBwmqm5ivjKViJhZw3GPr2zPf+DUNNdlsrFh9fdHM2alDiR2tkpJIa287+j
IXgXU3LyGvPDEbvEGP+1DT+6bHtWE58sVhT4G+QV2phH84d/PYLw47UYa4b5+RgzcwiYNBggdDvf
YgN1H82IQVcQ89SVqb1zfbwk/KL95Ma/TdePQN8k4aJMbRkkgZ7hYSqiEIbg3BICcaOt31hXBno+
Jz8r2xblXaZIVlrpZRYzdgkBFgko+9YxjLsCF8+J2fs9XyAvgqPYpCoM8JwGmMUVFFLOAXHDnrMe
nifQBzdGC9MKa9+SDrYBXVPilIrmtctdIAclJWEkjfnyGWhr4xZk2W7sHLR8xQAvBMC6ydLQ3Fjh
uOt88dImjbU2uB8SdEOXTsyaHHlljifLiNbWn9VLPqQyk8c2ZNDKcB8LDFWOmvhv1vSsvujQJfVK
YjSNJSJCoN54lQGHIF2U5CVCeRorCoWiZqSusEeSTzFfpzlCNusbzvPGIziJi/ylBZbIhDafIbKk
HdJ+LcS484rIwB2Det+bKCpD6n+HffMmCrQLZiWuXzJr8Zq32RjxsYjBxrGBdAyJfsKd+i8cUjzm
NfZY6QI1MjDWhYXv7kJC33ddLE/AXuo9ME4TQC0WnJIKozzKmpUaSjoUJ4L0NuDjLcQsGuWyemGb
iobpSsSn3z5Ced+mJkylgiNTCIz1Npa3aN4nTGQee6VfmqLGpji4b0qTiK6Wmt7cB6lgVkrdtWHw
3PTd96yDhx4aQh0DT3C88YU6g4CpFlmQuMjebSVuwEl9mnmZw3s1r8ok+Um6QWZ7DqgHrbIf31oc
+Y79XSKHbEYqYVbYSC6TAKDDk4cHwnX3fhmuCkSdA/Y4zGe8ZHIy/++RCAidktWD+uCGNIjox5yp
G69lfRgxUXXVZ8k8q/NChtR5/1iOLn8+MSjWmWlf+0ARFk9wx6Bia5F4akH6bPuxeoVD/QSH5W5u
udy1vDReMLAxtu9TZI77RpvPlRl/xiX4HrK0SQ8gunfdGwcXOAIMrezJiJD27IWuWj04PVYpIKZc
hMb+WOYi3ggxyXX05KWutVX2rzQw7mbumzH+kSjBy9AdnNy9eqHf7/0E8o8h76h6pcCnGXlRbLXr
GkAQAJqIBuOtK7zo2gXQCacOVoDJmjB5A9mukjF4Uo33BQvOfqmTgDxVrWI2feKSVcsg0/stm94/
uqKNNqC46R6GXV3aNQl94czYzumVTDxzncWuva6ELIghF+gqDfFojGY5FAEUFtelIddYxhQdrUFx
YH+jcrIWioTsdea8MtKf9lAsy7VTBFAqOwW3Ae0yyovfGbv6QDWDM/sPzsDSAnb5Rxe4GmZMBeuV
GpULBMh7qgnzmPgGV5lksc39oF6XaMnHrVFDDDfZ5Y5RDSJnhLwzmQ7nGiM7214T38XGyCcmhn+u
YFnNaD3dRrmFqRVuDLQ2KFiOof/wjebrumYQYXopN3gXmkcWEhZqYfbmDjfVNPWNlUI+xua6MLfQ
3CjxkFzbAFHIHtYcjzQRoK3lAr5JRu9U+uqsh49O60Mn3aXZmcqAKsbmdDKUIvyjGFqPEAqCg8Ea
Oy9VZhAcQm6E1eus3RSofUsYucNd5/BgzVKcRqcnjIV9gdoYApczjjl6e45scyHA1nOzcVIuy1Ma
X3Ojfw5IfrT2Jx/sxh1diPQNgCvHh0aT2Y2+M1MkzaXkViZ3uGF/RfoG9fsT1gD+cqyTfiwwWNcT
izD5q51bV5RhASSoBWyTvsLXk14T9o475Oicm5cmho2GqNgeV1VH75pLqJK5OPCrN+LU7K/1l6KP
C9P8QyBeC9BgpvPtSmeH5eqZEnWcMGg+LXx/2CGEAWsapu1xRy3EpuHeOpDcFk76Gen4V6uGuL+6
NY1uV9ak3hJsSPQewQ+s6FBtaI/GWG2spO8wGSam2ZbjX2Xa9goWy3sceheD+RUp5QjrzRzuQDua
sJThLbZjRPbceMRpGW9iK/HeTflbThPS24Z6T6o4U/dVlRa9Lslf47RfGpe35WSnQXO9zAp4pXwD
pveRlli6lYncYGdMA1m2ygSCMiUB2DO7UB8GV16RDqxzmMVb1hKxLIFBORIIsK03vmRS7n1zLsLP
UNTTLjc7HJE5LIW4AUlIMOArHvt+XS/PTE1IDkLsXTDWHFJ5c6uSNh6CmMTkajTjWPwMhDtWqUVC
cuSGnWYKKKGjFy4CIPUijr69WphbkhNQQ//0lDwmBlbruSj/6GNWJxVjDWKXpGSdPITrghOJSiBo
fJ+1DZSiHR/wdWFowNsdgFYnyHaYEyCygE0IgfTvU/0qByDNrcyeOupGBgMZByMfpuYcYYdbecp1
t5QAm+Em+UXza+O2E11xMWZue35yGMvooiD7r9Ip2ZU6uBN6Abra8b2jYPJN00RFxRpbKRJ/PP6N
iONICmfT7J8K4ZEz6rZFJvFFw1is+lFthAXzfpgPvi1fif1t5ugljbn58sfexY46C0vg8VhKcgLM
mMvP2o7Bn4EppC1fjUDtQwdJtLTb4sw+/ewmHfcP5FLbylNsQ/S0m6G8pFn86cUJpqp4/Ci0/SnF
eJ5dNqqIWkmGxO/hGOL5qtx3YzQ+3Zl8UIZZceNyJrcndYg2IuUqQ+TppOrHjlHJMIErYrD1VlfZ
SWHaclNxaONlX8L6GDSOsSKGRFaleUqr7OB1rT60uOUSlWwNEWyNssVMM71bLvSbwXsrYdFs0oRd
phfhfYN31J950EjpfAWphHzGlRfYtFDcj2uMKB1Myih0jg4RTI/RGSaWdSlDuSIoji2ZZjizgoZZ
NuqOPhZau7N7CM/IQZH8Jcy6BhRzAUjNX73Y9aEbTRQVEiKgsof9eVGqbz3nvFXUYr92ckxYTv7V
TLaPmbgmPFHkJ5/w2QSGA+zUi+4A7OCdfZlpB/B8iddf/iuN9NiCgdjG1ryEGOofXxJkNlrrUIls
azb3g+qIuRJWbnuMZYPN7TGh8QD/e0gED8s0fb+P+cTJozLGesXWCf5XIxzj+8wswKZmQgzTltOT
h73OLaDgGam5a9hRVyA1MCpt8gzSh5zdfxVqh4e1Jp7VA8c1zHjWfZd3pySdXjBpPgHp4xpZ09JQ
7PPQohQvtr9t2bx7fv/O97jCJ8zdzBo2+WIhMGrzMjchs4CBHE8ckQpXLMj5N1goSaevf2nvwin7
4nLDjSgq7sAZfzHcwLTrNscwmuxNMbJK2IC6cWYzIivPZkXYwyaCDC725hoW+z2XA9OVDwMgWpAV
+oL37RO+43UMw2uLQzjj2gBC3fjE5BDlzhsCZb4v6JNbR/DmkK0euL2DCM5/hLQBvZPFq6fqggH/
ZtmPPec0Cgew3JMCbRvVrRmn3ovS30r+1nVjWSe7xc8ocT1UxGzd+K6rhteZk9CqKEhspno5vtT/
IFy2DAxLJPKs/IlbUqkdUlbnWdjG5wsl4gQfRw9pd8B1ZKfhqmuwJTa3SBTRSZO1sRr2iXEM32xr
ePHK8jC3+gt93N+mWMMCvMArxgiEsB2gtUWOb6bBwj5wE9pgXrxVQEvXpcGgzAjmkydLuSVzctFZ
Sd44jjzKSuFvdqOxwXG/DTIgVrPIz7HFicMwrQHlEdGWyUlr6kd7uaok8a0taICMrOpbFKHzkA1o
AgPqaxhxw8eJzsU/mckc5uln0ln3mM6QsthuU8+0Cf4TuySeGs8GBamm/9Ek3ypQfEBjdphw0RBU
Ikv6khcVvqL01NjjNgSaeakcAxtWWzKohGCXYwVOi3wJ8cAd7AIPf6PpHLC+P9d5fWz75jm0pn9M
3sw92bYwebX66iaj8NWv8EVzkz2Ti3208xMD+/UAfmOS4jyl5n3YBO+mag/8q+Ezy+dd4BUMCii6
oTg+A+A/cWcnlc5td6dMiH7IzTJ3z36ktsGyz2CxjDZIrI9Vb3+aia52eL9X0VKyRP3aAsRnTNNw
qo1CaO2lzz8O+W2VgX+WFxA4OHuZ71XXkUHEyiXU4AvF7+CB1kP0RCiETgYVnkvdn2JY5hTmSThz
rXhiDrnGm3ioCvrELP9zedQpsX9siBxtsASu+66CuqjvGzipCgN0mKY/Rg1FzHGYqpj6B1EFdpqU
T1Il7R6t9RRagKC9LNrJmbh3U8ufMmJjdaHyRP4PrizuuF7zOrmQi1sKRfwItcd9wxAfb6pkMY5i
5MVIe9Mu+e5QMOQhYUcl/WCTuhv2ZoY3sfb/kyTGT2EpJJIamITH3g+YMcbrViB4ZyzhPY0263ok
et5iX0NFurMD81pP4UNKbyKGwZLerpEm5aQtH6NO850wfPW/ctPDjt8tCGfQOMoptrQ+kgUM0+ss
YfplHnSoBh8luNl5Z6T2M/5ieo2g1yapAwOvhvVUmisQPryS0MuxIbz1TgBUGZV3J73mvWxQwgyl
P1Visb6Kp2ypj+gtl32BBEgYGC8EICwRw7Hp3gv9lNSUKeeWsdJ5Z2xan5HSFFy9MrN2XCkETT3z
r2ddTa8/DolcG562Drin6VMPn/1BbucGC2wqrA0jMma3Nqa+qsTmwadUlJxMA31QDRlTZ2aE1Xne
d9UwO6poUTDH2CaFu6fF0z8ICPgh6O7ZtBe6/VJQ084sGvC7J8NON64zHVvLcY6iZlZs5xTbGK7N
pMC9t7J8OIAW/ZQOL/hUMuuMTcqhwt6hPJNjSa2LbK99bGipUx8hw/M+zxVk3MzaNBMDZGazJfZy
SL9LGaBOjsw7UYyn12QY94PIITiByLC1/NSYmqFyr2sF8YND64Y8qc2SNlG5M3iE67NDo+lUQn+F
LKaetGxfs4QkhoQsQC/JeFEIZi7JygK4geQCm+TEVymu4wItUjQI3kt88jtbBS+tjg5zMF/45T90
6FxK3IurOOfD6JpjUpvdHTppFnDskNw3Iov5JVRI4r+Mcmv2c1vtYWBLRo7xaz0mV2vZFVqOuNk8
dQdqZaYFMPw65/qxFz2bb/mXyOYU2sYDzAfO4ynPmiUZU5Sy6LfWIpFxskqB3469jrelZqCFr3Tl
N4vfli6ZTdvDc+n6xzge89UQV2CBdPll6+YRePVzVobEKRG4cUdBQQjeaWWZVr5FnUmO7qdj73sJ
lTuOgKqUeYfaN24UL965Yf5hZobYukH57mAzajqQuQlmHdFZK7zcR8YyrCeCsZ0a7gPwjK1n02WE
emr66d4O3X4nK8agY8qQDGQOxAm8+lXnfw5Cv+W1egCyPK9SADe5l2wHF9/MhNSlR1D1Pe2AWHBK
gYjCwWOl2p0/tGdLE7rNh4qsPrkJ5hDoje4r6GSEg+IujMU5npMHrE1kXjitmOSa12ZG6LsZ8rva
VXudggkIjWOM0LCiVYJC2hg7pEeLeZ+Cz8VHkt0F87IRUmwqCwR2bDN3NtxeNJRXKmPfkvGYWOX8
MDMri1T13FfDOYvZg/KMjgylSmdXzgaaY/+pXf+9yTAM9ShkIu3f3cTvOYCE33EdX7vUSDa1GQR7
w2HtAnRpRs6vQDteCTeHQh+P9zC4iWrjGsae3p/yzNgRlAz+ZQDu1t0ycm5SB9WMwVNf9fqIBUaf
vMGhGD3M7123ZzhmeymBBoaAQ3DpcHSL3mk2LiHeQxxGqGjBCiFPPQdoRSt40T5qGUMDspeyW0O8
x4FG4/aOoR+9cQnNvhPWYxJf2Hr2tqwKLMQB13w3SQ/JssO52PYZh1wUdNFoBA/EwWep5+z7zXLZ
GNM/3wa3VZvlyavmC3U42XkEIbSykoZY8LjEfMrwqBexzRjGelspSgP6uehhtuC3Ad1KJetMsbOb
7mJyAuXSzI5iuZqM6atV4oOSEwKW7TPlgGeTY+eiRAPn9tJ3FQ+Y0kJ+0jEONoWnjkVUH/2w/c5A
cCQNybokmU5FZZ/mKh1xzXVvqcB1U+cQ8RN1klMNRU00TK7AspOiJgU1/vNKbn9Z4XIaS+uvyn8k
bJjui9S6RpZzaPP2qJsW9bvEQuC77JQM6MocMgCKkh6fXHZ/pnzk9aTP283DV+XiY+DPKVvzT5fF
KfUM6pUF9W0JI1yYvUeo9iu3cE5hQu0jI/TW9KnWK5n3TnN0DuUt0+WELjij0ETuu4erPPMeG9//
ZKTSbENsCVvpYsaD5xhzWXeX4U9EhQxWrtgJdhnNIKs5aIoTl+UPn+mUIMD+NDihf4kN9s3S3uWR
9wcudUIgwWgCLiffocSNF0vK78SYgH9Jae0j73UsfTbSHtxyEkzpPdS5HJ0Ao0mfbmyejq2pS8ks
wdmCYX3E7wBoVtjNPyaY4MRfQpofj7QB9XsNvIY7ZXakE/vLcsptEitrh8V/pGZUb5u6T9bu/Ixz
y9uPcM8Dkfk7sndLYU14rAIvAk+sEVmiT9sWtHQ52AaFZZwyppWeDY4g98J3/llb0IkCoC7EsyIB
4FFGY2MWIOYCxz/oJ947SmcAu87lDu/BD82iE22LoICcCCC4bz5K2bobp0PVanXQXrj0e1UXnSIQ
L9Ir7uso6jdqYtTozxkCWu5uqAQCvtmIP0xd+X7W6p17HN9s3CESFFSThu9pWHFuVnEGVD/6AhpI
4C3GlWiINlvbwriFpW3fmWX1j5HgymdY7+OTO2WW88I+zTbbDffYkT7LxvyZm8LYNdB7qK17GwMk
G1qFj3IULsPK7GTKf/TdHDyy8E+mBM+Y6ebCILHf9G5gkfMbfEJ4ZoLPPTXXTGlCzIW4LTlmkpeR
Gv1IJ9Ed5hSIT0A5s7w82AaCmTsWamdJ9zenxvr+v/8i+MiBFjJHW70ROA1WZWGi2iXZs+f0XP56
lz5ry/3p0lbtJiCUqzSkn9sbGa10Wv7APH7zdNrfa5TCVUdzjPHVRLY+2zp/oSjrnUsv/Hm/fZ6C
hRegkJxn2X8XYepvo7p/U3Pz5OClH9v4LWaiRl5tvs2wehmqK2DcJUUTW9lMBtNTVDvDgSYcF8a0
bSte6gYpaW79B4wZzn2sGI3YVLBv8OziipeX2Nf3tMtxNiB3oqfu2PrRObats2nrXxKNLKCfYRn9
Gp684Sp5cxzO+Y7+1KF7YRixH4kYZTig3Da7Txo2RorMn0r0VYaHRx33B7KCdyGJToAOKZKU2JPl
/HDpH95w9cARcwvT+ujNfJIAMJ6YX/0V/XTrsgj/4ITjJlJ7esjQUmKMP3hwuI3HLhWSaL2kqQlw
gawAq0TH4q+wOXDoqiNX8NI3PUXoUoTnAM3RC9vHqQpK7KD+c10yJUViJ2lhHivGdR1SzMFsY2Ar
4F4RoD/dqeAY4RrgmWlhKi0JJMlR+0xXt1hzkbUD59OMaXlvRyxe8CCiVTtj0ufbZ5uC30ptyoYE
LIseBQVtRZEA38G3zSzoaAWps2bgzkwvdDrOqQfiCyMYc+fPBGMKeo7cOzGM5I4yr0fsze79jBOZ
rkKbaTM7iSpsyl4FmzijQmJ95WcHJvKbpeq9qo2DHrEPDv1rUdA/QusCqb0yBR7LvEYND42onkB3
2QEclGKUn3mn0HXaduPH5prF7S3guV7ehHyUeuM19s2cSo4UPTIrXXWS0HSe+DGBo+FuaTBiJk5R
OgiRIA7nvcgCOgfZxSMOMGBInKn9wT8Qc/s1XktlruwBUln942niReSYVYJDQ+L1ZqjkXMLJ/J2J
S5hEYvuCyuiaLkY8TrWnLF6l4stoW2izWG7bEM8Nc2TaGQ61mhoaGuSDKgaTc3x2azxjhalE45xU
HoVsg/XqxPrFHD0qOCBLz1wTp+qr714j1aGYqvOs6TihQgo6Un8XtxyBmUfWU/Qcy5hbU3IwKyyy
sVB/1IBuSgpd1jPDegj1+VFZQKxH33wQlr0dGCltFSbUtWLRo6aGFwC4b+w3FFhl7rW3q8fRSd+E
kz/P+USbvCa255JMdzLnw2mD+mg23onhy8nS5p2yhusE6inGgLZLomevVp+ZGX7Uqa7XooFJX/8N
aOeVPVwT857ZyMbgNLiCj9359Xvp0xBIUXACfhNd8H2a+UzGAB5/xuEXymXIy7ARDSHV+GY491XP
EDQbup2H0s/hDR4e1kW9zgb1UI1oHBjZ120b4iX/TykPbqw956Fxz1loficY9XH5r0O9hk9RK+Bc
ubHcXZODjNP7fEQ1TEcMuYVqv6QoKjTpd+VDS5zj7sACRlFxqPZx133DuMSGLD7xp3GhVGhTNW6g
aPB+SAvfO+w5RHpfPIdTNBSUpbCPlDqGoIekGK4+XIkR+3FpDA5NbJEL+yZkAu+cJ2Mot5M1//Py
kdJkGi7xvzTmFkIHkg2ONqG6H89fWgp6tKLOMKtDnlNRlor0lsJ035pOMp/7KfvIqEfaW36PE5OJ
EU3RvJEM9nP3r/a8p9aLqSRB24Y3+eszUlg1UxBvCrMI+Djm49C8S9k/TOqb23xZhk9KeP/gW35h
WTmDlnyxw5JbWk73Vi2QJYBx4Ocpf1VIzyqeqL3PhBUgIp+WrFsiRZ5GUvf2LV/llL8qQ55tGC/D
ZDiHufRPsgXYGSbRtE4bmm1pw7Uca+CsIH+ivOKSV1PXWBLzU4wbuC+mO38yQSbMXb32JfQeRNr7
IWPFxr34qws17+wkPemhPfZO9uj3FSJ+CYC4d/yHFiZJ5GTwMnh41r2emIla80eQBupYdqO5Ykp0
YQacM/NQv5zf55UXessoCUA0+8qaMhqelDnmiP0TjfqfErywpY/32+fj56UHNhLKeybj4Wlos3Yj
xn+RNUNMoD0Bo/QGTymUdZpWvDCY9yP1qvwv+8B1Er8JSEiyfvwejn2hy6ws76/RXLCaeuGv67R/
Jsq9nRiXuDIEFSUxqqehsk2ain7jhfk7Dphqz8CEvpTFJTKw3XpYux5nKNdxuTRxmaU4mFa/tORV
3JVnvisPuNDemF0ybMA4O9vau2SKQQhcKCP+CPkU7krPiR9oJKbkY0qvQhcfNSYDUqXNDptkf5l5
m2ClUivvBRQI8FoVRMG3qXZOace/ke9rPE81E5TICa9pQQRHjumegTM+c54ZD9jQJvGLbWOQEwzd
EsuFV97sFODJJPfC19G+s5pzjVzRfcnWOXtqMDZBDWobJjoaCe6Prdd9JnP43QXVhL5ubGrKFlpW
doM0h4cPmszw9K7p3ehz869LE85U1o9DyUoVn9upDfY9+ZwBCcHos50Kif7PIiMUAfJ612aIbbaY
QUE9FNI3cEdMAJXCdg8KpP43hG6w5q5OSj38DKjfdpvcPHRe/pIAlSwnn4FxTT4io7INk6m7QzRO
ANSPeOmD1xAY6GHuqqd4WjqLfOuhNhmeNJAcE/QrPNb5m8eKySS/Pfdz9sqxjKsh6/jWZpBO7LKw
+X8V5h7qo4IHFB25JKGtXbsfQqGAE47qUKBoM3EvDm3QfWe9/5vNqGBuApa5TL9Ejkm96tNb4+M4
VQXaCLL93zh8BmNwDoyQGYdzbEQmwcGYj41ZdnvHBs9I4h3QC+r2zg7G40QB57m2yw+zqa2XjPmL
lTW3Op67U5yMr3US8dUbOCPdyluwYQyYQ7w/lh7wbznzg2SjHBhAQpxxHKBfE8b9ld2qZtUYD5Gy
l6WWgnZwZpxadbBqcvtKC/YSxTRfjND51JnG21dA3EW/gGs0W/9KaHlbACY7R7pnMc7PleGkhwrN
kzeINrjx2sxowaS714bQr8A+0nWa52dh1/tSVJ9GQWxsITIMCNdZ/1SF1IHEJiYdRmM4CMZiVWQt
RUEJphVpk5oP3wDHGGvLba7VzPRg6gm+tvmR9PWv2wMp6Mb00IzU3PTmfAhnhBpLBb+NPf3wn2mN
AGrqa6TgkMu+5UgD8MhzDCIrMABwgqX/YEYcwXv422DoXmJa0OlMeOlZa9GQyKrWr3VmM8QL/Xcn
jT4GwKo0A0cfgPAeTOMhN6l27QiEwA+Jin2SsmVH/7g2wbE0jSuDiA/pbCZlPRQD0zqKiq/jhK6O
evRgUWGacfKjsuel1M3VHdwzLQFgJ+eHNqfIahI2DFms3J033TXU5o4quW+HFAdqz3aOu1DTuoEw
bISn1qCcBApeOdo7e5RHx5ju8W5ezAKiP+3J3RDS3akxSAjompy8Ws951pBp6XVoVnHfrj2PjmWG
YGrZim0vfAB8uA10fE5tbqCibOz1S5aT4pkCfoM50D9L7KEaoOKFhvzXM4XeiL56re36VyQILE0l
7ttTXhAonIapPsRYDbDqBQRBpnfTp1lAIrf39DZu3ATfazNTCWPjiEuHhPSyn51ER/tB40xXsyNI
k7gtO6TlfDqSEiOgSts8D7K91fm/PXTVTVQwX6C1Fb1+5NabSlpvKkiWp1RMtFZ85IjeR1eqKzjn
n0FikAh8Pkvq/RjmWcxWPE4RFIGcuppeHcP7tmE6bquKgylRsvkouKhhYJNkgDnHmuqFxgSuPJwN
NtQ9kZcL8aKzDQw0biC4nQYrfyT+++IN92NNKNzzn/x+Zj5dcS6zcr5S+wyEJDmWCjJOIs13N266
dWxTs9wE7vvs9SNDgfzmc+tcFSYLMER8JgPckNd0xhvkLYrvhY2ocxf2RtCAzrJxZ/RmAWUttvam
HfVHsv5kqfklXAo3Y4tKmqPUDGy93H7KJ7tWlx4WtSVwZFmj+TwZd26HsS2TtQYEbT43i6zN79kQ
JwP6Zo6vHtoVdpKNSNKWhGfzxDgXj2HGNMLKjjWtDhuCyvU6GNnBl1GE248bM63EOs8pnawAqZiu
chGkkrucVRzlATJeTM5Djo26poHZbgXAR0bcBU9KHJwQ0LgUSdBJccfzWnKl4IyUHSp6dw6R8H/I
ZmNkwMLe5s4+KRr2KFUUuyn9rkEqrEPhWd+cWfJEXcusDk/BgO8uzK9Wxe2SOAkDC/j0u/KeW6q3
bfvhpxqwc3ezooJY8iOyqHE28bF3gcQCzOe6+Ya8ZHk0abkexjY/N75FwRXtFWhh9j17+tZ1rVe8
mPFzgE1slUOJ2UlwbccAi0fMo+1HFMCJzq03ObnGk+d6tMJiM7UhP9kJlURBJp+TaW10Q3yhUIp9
1Bn+xFwjIcSec6yH/IUZUn81pMIgSwZuVceLFJUkBGiEfbMmDm2iS/dBmE973S4ARKGsp8psjm2k
z6M3QQDSgi0eCltlgrIPZ+zXZJX3Srkfc15BXIm5ceT7WhnZplWRhGkz0Dqr9drOFHrD4H2gl5p8
2755iXKDLBn2PpyN/XgJ+lXdN3wi/nBj5J4Su62uPQe7IQqMW6NgRqL4OuFW8IuHrmBi2IyfNqXf
M8dIwiREyWza5+H4NScQa4cMXs5D2UwvmEJjfIILWUbJHXXwsMh4fzYWvHmTDW3vdNSlhV6K+a7Q
915dRJfZY4muOWiOdhvRo0CWxaeDjfqbXU720e44mljF8GEOmntr/6ycaJ9yYcZgEHGqgw64xuFz
TcTX6NChUbkDrZsDyZcuBnfuDk+BtK4BLklEMfHUW7qDJdzzQ8DRmbA3pfAswOo4u9SdnpeVqQuJ
w33jQ7P77tGCQOl/IJ3kGwyA3YoLBq01IzPSmCavemD1Y1B3qvLyxQNpsq9oPE0tK7qgR1KZG6kP
jTJHdMe8WKzRcPn5AGiJRN3vKyoKY0wZXTo90VLFNhu+azt/mMz4MbSGm5rQffNlxeAW2alWAf6B
b9jg0pLOH0IdEBWsHoUlzYNO9aGU5oXpxy+HKUGXSvjdl18zwDu0RvPJyxM8Z3j+oChxunIYVyfT
H1/hTLl7+0RH94tM/G+juAoHWYA4wqmJeKa9gL/TmOSRRe+PsQTdXkD1M77idBjcS4oc2+yR/BZK
FV9UqM+yZI+GTI6xbg5savQSylc962CFJFa6uo5PgU/xF4ScyL6RPVAwl4hr26i5iD9Nnt3cvHgs
Kg2Aq4ko07BmGgzCC5fhqzmPOynY5d/92Sf9O10ZvEKI5BnpGbyDcqLW2p4AC5vIwTZzpgJkTFSb
L62rrnJxQ3ZR9iXd+sVpn8MJSxbf6kvnDLeSspRIli+Zxo5uBxMwDdssdt3kvuIOX+nK5h7up1+l
Bu+dVO21culdrm41d8uNPx9w8+6F4q/Wonjw25q+7sxd+2596qd2b6n2kuvv0OuOy19khDaeQf0m
KnHzfVRZb3ZfRboQ1d9wXWXswHQJRz1XkhCbWmmhBYhulwSL68WlYDZ+iXX8CI50Mw6ca+LFXI57
am0C2DKH6qiG+B9Q1YDC+Biyfqurrd+Jw9xzgUl/OLsUDHAggbUFJ1ci7kb84Gp9Vy1DszZ7olrT
tMExdXI5muLomQAeWxbGXNtuDl7Zh0gf0PBGd0uWYhFc2Jusyj0RloRHbDPM76+xD4A6Y8/2PRzG
CDjA7mNkxKUEOuUw4Uburmq9FMAPR8SAl39xeoxi5nezG0lCcR5sAg3UJzcJdqThxTHg0TWyWMOy
Yk7us7lGwYWzpr8pgA/Grf/m44NGPryTPcNeNSbDoZm7j6FuvqzRxeLFFph1/2PvzHVj59rsfCuN
js0f3Jx30ElVsWapJJXmhJB0dDjP5OZwHU6cGXDkwHDQ6KyvqG3fgx/qNPy1kwacOxF0TmkoVXF4
h7WeZZjnBSTlucAKjSV6sQTjBOclOinzTAUMgFnnacLYOpoDc24tja7mTHqglzND5KYz9sMIZCVb
rAm46VOGZXp8zJum2LdNvmknoiWaxN4VcdYdFGtzr9yYRtg82YfZAFsbCFjQWfRma+YuTNsLWIZw
Wwf6GzG/T+5yArsTrp3eiixY8oQZEWAnjFMyLxTqJWcwGIzvIWBpap7Izz43Fm9yQtiZFLp96yqP
PT9XxlTKHZS9X0MGwztCj6u5XFrZ4bUrcu0tbToqr3jCm4pszKv3wuQc7ioCJQd3H6OICixzyUcs
rsxuV4NlrpLOmlbVwF6TufYrtSJ9apM/9Lyh1EfskDHyMzBnEx5V8iYxigPRWq+BNbobrdf30FgQ
ijrZpYv1Zwh+154xo6jbU9J7LyWicBxcJK7kGkmiPDAH3MHwVAQOjOYZ1g/GU/0ZluFaiwbrgfD3
i1PTDuvmnV0XLzGYJYq9U8j9lA1yvheMURcP9WiwjZAOOxiFnoK5eY1/+bMSrYNmOX3onB6vXY45
h+YV3w54Xz2TJ5PrBTf3+tWJOBtdxVCFl4eqljMSu3HeweqUzvirZP/HvBTCqxDIWJSBXrpcwn07
7mVQeDGg5iX6TMdXugmtPCR2NwNcuBsiPAL10FwK5d1zixK48FoclLwlOutyAE7F00wO5SrXqBZd
pMo2M2GaVDr50jmw/sMebRnPcPZ9J4XfONbENjrhJ6U72iQKoFXiMBHgSQW9/qtzKzL+xukZb+9z
A5q6QpaGqDJYUsD2bF6LttHXbt1dl3doQmK4N6Znd5wWWPu8IYxEY4/Li4h4rit1fmc8P3B10Ndp
bGn7JvxdoWdA8k7AGwE2e6+c7kYrvtR2vlFVrjPIbo4/1+C6gIY5UnZbJTKJCTn0om65Fg7Ivngx
Ns4QQzhQo3n+bkvCumajPtVp0RL8QWCeRqNLfE3hEPWuL4EZtLThWu2asnocEWJthE1gbVGFt2Mw
Xg3oCQI749DYV0n1u54cMmpKI7sZ2+FZKevGa+adSYJrrHCJW6G35xJzG5HluqKbumoDzaiLNLGG
+YFUYDMtF0oVv5sKIFI8wm8l76lc13FB/MbWNOAwBToDHDOo4SZX0btWijsnsOlYzRk7/uA94qsV
WPKK70Av3h3DNjbJWPxKAB/YBSluphtB4FcfjR2qJWJ2M1WcoUMEbDkg1n4wQ0naRwkxsiV3VyPF
D2oJC0zOJ5srW1neoy0zKPyH96aj1AfbdUetnGw1mteE0EFEuaSnaIsoGlMLSbl17ow4qaybWZh3
OuF9q3xy91FEr17odPTTSI5a+D6AgSGbYVGuk+UDAY0ZBrfk5Zhj/OrS5F0CdLR1dm8Zj6JGcw9S
HOZ/s2MLzcWamIGwZFndjSVJFa0JuDlgftjLElCI/qFXDS+vxoHuYIsewWyWPSbGmlGyHfzOAsZG
qJdGJCnJ/ucFhXj22pTmHcX4ezAwYEGH29rzV5sJe1+NhPJCbUaDyiJeN64ddmoThwOg8J+FQzhI
mgnuJE0wXSEAjEcWwnsQ84+U1bjfc6h/teY4m/62nS3EQXl2b9ryzSNvjYsE8/TunJH8l3TGtwjw
HhtyuCudGZs4t9GxMcCqstRLsyvJepDXaN7WhmqvteGeSXLdNiamxNJ57dkyrMgHgQc2ooyJ0rfG
yPMzG20tUCcuEMsl0da3k2K9CbBmqrktV5Vl7bTZYUTnXsKJ480JPFa7g3qHj9L4Y+K9IFPVfTvT
Tl36DBQBu7aF4gerpMFsH63T7NOkq3VFb+C3jE1JLll5Fh07sLu3QQdZmEUNc9p6h6u63BRzYm9q
ZPIcJF99kZc7rp7IP9wzziVqFkFKj2Vxc3ZIOuoosVrl+XaurkZLlefEZM0FoI2LBCVqGIeXEMfh
lAXPeORP7DGxrOQ0E3X8JObwQTmSGzKiApd8KEx9d8rJr8uDtkm1ILX0ablv9Fuj9awNE1KXsRNb
2HA+MSPqkUrDSxwzdbXihCOwChLApNXeA63pac2TyKNDBVI4ae1r1pmEdriQxm1sFmST1SJjv4Fr
7phr/XMT1u0qI6BzPRvoMTvm9Iw+NrVbpAjhWkgNGdoYN9tzmLP/6E4TWyWPffGqT1oic/Lklx5i
Xx3AeDDTJJ+wspzHqFEIoEzS2WxY7MiHmSqwxIsRHioNtTKDdt5j+Dt9xZgxlx1gceQtS32FYGao
yTXDEPHO6EauyQBhw+sgu4+tHtpur71gM30a2vJcxcbvDB05Iq30lyyKg0Q9QgNS9DQv2bdo7Ody
iC9BHnwwu9fZngn4vwRwad5N7yL7YMHcP1aKFZMpR7mC8vI+qqc5VqRNTMmhqPJbfMbZlhgLhOil
vOPGcFlOFm/gxM4MuuYshQ6q0u8CxoZPKBNiTfdU87P7mrVrOdNLMK9YSofwXs3mXkQsAuQCiVg2
g4Zs9pawDl26sYvyOwsBYLNqEODbQfiRGJbHmJpMqJWTdpgyCNBOcy/dsdmWqXzXkTdvlkrQsuBY
p2wIqJODTZXOarH8r4VDdCsxkEx4MjKDh11uymHh11NYphkrfjB0OE2Tte2evDY+FoV4Ran1kact
MSjcbzC+NQLF6ajTjZnNxiQ4oZJUTUg/0Rkh3SaoCzH32JOfi6cSuIK6tuV4ckM92C8/ShvGjOq1
2IqmN/ySSxs6vFMleA0XETe58eO7hqKxzgPsqhLBcVfOV7OLYRISjl4zTu8nCuIKGyvrl9AD3dC/
a3l+wJOxZ7By0ke2rCaGVzzqWEDKCRS3l+0SpzwNdeasmzhjvdUnv7oJfiZKTh9lOFyF4bksdf4+
LChdlO1HQLzYIrWXCIAIhjLqFa0FW4iQ0jcIgV3mMGasf3TEcq5IU31PNeZZBaZpNehXa65sZMs2
g5Cy2ZGR8jSY2dMQsICtl4XeIcknNkjiS5bVcAB5jKsogeJp1KymeSpFPjFI0uKDHbkRUnznXATQ
Fw0Kz25GJhI5tzjWWD17iIrpQC6FHayh/3+WwvvmZnZP7bk3uog5coQBQ1jvU8juQLlAYSaJHmor
VIVsqLKKFTdNKr90JNHd09dNUp0QUvhAI16mZqLBDZ6RpSGvNBG9sb5FhfzuzdjJdDy3JN7Hd03I
sIf7awz49IwH/32CqrjauFAKSb1K3F1Q1fqOwD/GiyrbyWBmpz6Nx8S1rthkMNpL8YH7/Dsrq7OW
oMs0EsI2O7aD9DRNsgqc5CFmiOYXjTPtCpMDq4tRRqr3nl01EbOsanVD9D5gGUy5NuBPpZOzR/DU
+v8jCosu7qbHfx9RaFn/PqHwv/7LP/7nv/sf//2f/+d/+ee/+5d//Kf/9Z/+47/803/7t5jC5Qf8
oRSa4m+mbtOZCaFb0PlM8+//FVIojL8ZuuMY0rXR0BggAv8PpND+G1oRHRChsE2HpAyDh3CUdBFo
Q2H+zbJtB6igNC2wgrbx/0Ip5Fm4xv+FKfT41QYXWQpR2zBs09V1Hv/6eIiLsP2Hvxf/IRqSsYsM
L1rlXYPjv2L3OrpBvGmghWHVrlnxjMi1NZDjK602icdE4t9m5QT6u1+PsGew2xpfEms7mstG50iH
V1xbU7FJtLo40vSDlvZazDhBOe6dPiRdsZtsbE0u9EHJVqftd/08saiyXDtb6WnDOlDiOiEKMPWd
3ssZ+rAft+PgyQYVduxzzAcIzBBUpDrTrOUDTmBk1VNIuAmqpjRGNGbq033KqGfLluEjzBu2C8b8
bUwT2qqQZOJh+RYHLSxqYchtk5YF+7KuNmXXV1u3tH/3jL2o/Y8RC/TZDo8me9xjLgir+PkQFzih
+8DFEYjobZxQQrTd7LtxPBADA4SoTxeDx9iZTJLRaB+xUVvMLo8qScYNSeAdBqphARnmpMfBzb+1
lhdH0l9UkXf4+Qfb3vL481nUpJd2TsWWHXpJVa+zeXApi9xOqIPWX7tG5fuZ7FWi4MejOzLKzwlo
S7vBomzDNpA6d0boPAtuy1DXPoiVIqPNaCDhQhR2JatepFnkGaSQDCBqYR/PwpehDWZKRPbXUfMw
GQSbzbnw09Q4xKao7/RuV4+FdgjG7qSqKdxpdn9BW1ithLnwd9rZPZvueFf0v6VgDmO7mrEhaMS4
q1NiG/lTNKyKKIq6RmbHuMv8GRMgCKfe4B3tXqfcvQcSuST2Ykpyb2W+0wN8FTk1GCvycMd2Uu6S
zCDqrcHHn4s3lwjnHUUrNXzt7oSy7lArfQfE1axDp+W4ueJBVNYzEqhy7bApW+5ujT9klV+N7S/u
8gwkShzfCipBUaV3AK7pqmLa/kCjqwfx062ssBjXEzMHa1pn5CufXK28NQWybCWiaNcESOy1OvSJ
x7kyV26RZ4NW6QGiE5Jc+/AG4k0aWZuOSKDHtIHIl4fTr0qm2KmGmaQUpx1fMvfem/CukH72UdmI
UqAPhX0ul9hb1LjzgbJqQhpb+bpevTbK/ipyTHlFVr/ZLUieORwOQzntFZcA+HZMzwnIoQNAqJ0j
atjY9QuJ4ujKwbtsJqSimtYcGnhi61SBtUNMhXkhgL5vg+RaJ82JWnSe53EDE+uZs0CigHcIZBiT
XT3Y4AeJB/dH5Ckpi/jZZL+ZOJvIbYmWRYa6PImQxqlb+OVuQ/0XRjZK/NbcD51Jxm1BfFUakFcN
7TdZKMVOy6yjNb1mVTAHhJZBQW93txNvh1eG2l5XoCZS8C2oad+rJr5PwiehLyUuC+/WsCmRPFaw
FPEBXgD9Mwq0X13izq9WC1k1Qr0UVCo84qilP6KR3jlV8F65MbIEUh9vQgtpUJswH4lh+211KyoJ
FYJXFSbPMo6ejDQoTsWiRRgc6+KxEaF08G5bxBaFApwxWbzv0htTUmREsEudcttHyEgiyYVyHhjJ
EdBYCBO0UtW86BPRUq3uuTsKA7/SUTslZNwsauK1VfZQR92r4VX9FvsJ1z37ywVfBlSmJcO0hLKV
WGdjUN6+R3DsoXfcdRr6a0R3m96M6E/A8OFYA5njwQElju0gQWNumCx/0wVtwfqozQh64MAFmdlx
Z19Rmfq8Muhys8IGlwQQ1WN6Oin0JoopHLewkVvDcZF27xOtOyfCxYsKeBeKJxKVEvSAkZ3NpjJ8
U29/6yNb01wZ9sYUFsOqKoRBEfebpjWf2qz3VSW7PZn3B5MhiB/Y4ylNhbfeVtC3fRF7vDqe7p6y
Vr/IOVQ4gRMHlwKZfLazh60Cqs378tIhB0IalSswqSzcbaSkirVSALlAj9CMqqh/h5n2Fc6QdKA5
cSF/QbTbwAIsrtI0JJWe1e80VnJsWH003JbvGaq78ZALZ7y9ZaWiV+HErKSt3Zzm7m4Q4zN94x15
O91hCHTOuxSirkaQcpg/FnCzfLjq27kesg02RBuwfdfu4wryT5lYL9xT6j3hyttEorioMS1rZoaP
FcHHWu+5FseqtjBL8FqwbclirMoiCAlPnz8z8d2XX7Py3rHoLhtBjMRzh4mMlHUig0rfqh70JKZz
AQ5p1exl4+DaYKhf6ZX55Y4IZkxDn9YOGrxjVrQPGpC2hQsylSw4xh6SmuWJdwCTL64cuFio7yDA
cz1INLPlAu5RWEfRRi2AuCkG5sUdMAe0mUqARwOzL52t5CFhQo72iujqjtyJyrnwmz3fSgpvm+CE
qD3WaHLQtnkGExFP3VqgkozKeNrbg/s1muprENqzkQpz2/bIankqw5g+e4VVH0R744Swu6IF04Bc
8qBkA68lmTbkpKDSykxtM2LbmD31xpz3l8JRua/aFmxYc6fHjbPuMTxtnKqfjtD9p9poT42GjXZq
C1D23EAR8ng3wRFYrL5LLPGV1+bEyhi7XezkRNxHeCWS6i1OzfbMu897LNHMwhpaV1MLiAODEeAm
crCMpP+SWf6ZdKR94YDr/JMKDYMlgF6TClD7AksnJ1D3oJUMopOMOM64pyklgIBSCJ8xl/xkRKlc
IRKb6/yTPSnZaVg9RQ7JFVG96muEAdQ2fovicJXbjBukrG7FjGDAM5fIDGbmeVRDgkzLbVZHF1ON
3V0YAKJr2R6m6YABSyPqA25bspHNXJM0y7mPmuDWqFiPoDx6nLrUW4f4pbdE2nQ4jh8ZyTNXDEod
plBlE5YKUhBDfoCR5gg0l7cT9O+mZ9hIsJv6DYvAb1KlbUG03k9tOPmBRsaqR24Rw1Zrp6tGcKx7
FslwHGXLNV7wcvgLZNawLhUJMzryVahL4QOVZokAuvhSTedt8VJcA9xY65J+ih4X3FiCeke1FSJJ
z/2d439ZOW2QrapcdP4ima3DUrCMJ7mYk83jouJqc791A8+iDjEff8iPtXGpc2NgloX9MeaiTi61
1gIIQ8fuKPAlTSy/MxfpXcdaaijKm0QrHjnem6U42cEFeu2zcNjSCdPjs4QlHM3Roed2+BNmfHd0
3/w9anLxG7sky+dtd+fEYoBtOhI4lpjlDWyjl3RAMT6qcFvV3mFqYVdWGRvlsEJ82XFVBZUx1KU4
JaX1Lmx7z6Uo3+fyFCzzlplZdEKIkSeh1XAy+6bpsmqIDy0oQt4xGHZGAh31k6lk1CJsqAPg+sEg
X4dacnxls9/aYbWGXcIEp0FEbTk9sEXSizsCeHGXQ6hSaEuwADKdlKa7cellYHjBNhhA0THnwjYd
2P1ejJwk2oAcdXAJ3yszYhW/zAKCgJjhowsG8keUyJX3qGWgcQtp+GKs440guN7WI447suqbxSvi
9tvWQRXca+a8RjSVF9PriGPaL7Xhu5kOyh0W05G2bmMMEomNmjogzuu4aOJ9V7eZWvQMYRsLax42
4RnBWWFpBm4uP2yakzmoz3mct0gcIG5Sdq6R/nubBYNAPMvBItV+NaAYWKsxDxGKsfNElf3FkTzy
7GuyOdO+9xM0VQp9OWyQfisYRY7K+Qi8jOlW1G27tgo2INGnjkVlr/pXRycGEE7ZTW3l/RlZ/C5y
YK3ogHMoMqvHyFAc+0umUBPCLHDTEZl4F8Rb135HYHrqtPu0fkJ50h/LGaVuYjBMHbx71aUkbyk7
2w5Bs43NVD8BfjjnYWHvm1ow2ZsbUqnT9gFrwMrBTnoz6sPX7Jn5pSz7z75jGd1KXTwF+o3qQNGM
KnVupUB/Es1GtdVkmvqB25g7/E6koLs2Y2smO8c2rQ6ekcBdcANIwwPMQweXFwdVdxidsOTsSM6R
k6P7Gd1D3EWvRNqLC9sqgVoOTLk5t/khpn2giM6YqOSJWlkKiN7UAAWanRZrapF+Mc0kzLp60jC9
fnYyecUwyJBKts6+rCRSzWSZcSn7PuzyQ4NPBIPLviskHcNIBvQIUPoBHy6WYWIHDtDfxlrqt9Zi
5aPHaB9g5LzlaeAnfUNVoyy/Ju/JLbTKb7VIgLOJUQhoEctmrNvw9EuOrP5XaMTNpVcZ4fHetyaH
+tYEnEkO34VULdKdmIyl+C9k49oLNkvtMPt2O/65zO3ppZTiqlPo35ZV4aa2GVWLqCnWhM8gNqVw
y3s13U/ZLS7/5DoUn/2seIvK+ZZrujpaFVNsfHgEQMk8Pebxd+2Cnw866fo2u51lfznUm5HkExrP
0l7//OfPB3N5eBqkqjepF1tnfffXY3++C8WWcy6jFLsyo27UMORlS1Nhgv75z5+H//qeToBAd/RH
I2fm9ecrKs+GGgVLiPIgq41/+81/fnHjiBh/OvaHn6/8+WGjMPj+2LUZW8cq//Nn/PWMfz778yxq
wWwgcOWfL9F/fu/Pw//69D0moNIFT/DXM/3rif95msAJx8OYzIc/z+fn4T/f7SSIdLRBVNufH/nX
a/HzT5Ck7qZucdDLlETfTntLQjLqqrl9MWv3NeiH6dbi8XUFCB1YLxBd3Z5usMSAxijgeiGAuJWp
mUDKi+Jdyfo9Zkn+6Oa0qiH+YaCoDtbWkIl/LqPLWDj3fd9kHy6IKH1+mgnMuUQyK247uqCyzap7
7DzvbQRMMAzBDw46EcQ/HwIrXCchbAW3NOS9iT33hiH14ecxDTTaikKi5lro0fpLNkqu0+XXxAF7
MVQPNmGw5tB8EMkhDtCD5TVs9XeVZp+DF1V7UyX2U1CgFZu9cPjzzwm0SaK460GK63ZViHlXITza
BxPSw5lOElPLMzsFDS0ushcNQAoAAZqoUEvECSIwe+TanB8GzDhcne4hhVLc1jMpDdFo3hM+eGhN
9E+gLwiXgStDWEh5oYw4WV3r3ZkxIGNlASaJ01Z/tmsPQXPpqbPZFQmSBLfcsXn+0BTj/Y6xOLvK
XDynqYtWZ/bI0WMCS0bNC+LMXZE5RwOQ38XT2Jsz1ANvVJo7sKVqbVq8Iu6UdFw82MpZHpyP0eix
UmvkzUVJcFdXbfzcp7BO9Wj+PRT6PXBHGj7L0m5cLbtP0DL/lri35mgIfYXl8zA7ziuNFSqMUnzE
o0ClnRXasU8QqzEQ+o22n4hYd6y/uqa5yMphMahGd8tLLdeimoylAIk2dt+nX91SI8n4LS+xWBFr
sZ4g6Vz0KWkwSifabh6FuHewGq2dysJq4rrwAQL9VsWJ+iYba2fqxrtHZ7evhGCqVGFCsAIqwXry
7ovWIl2MvEIWayyn69lSL7wqMII0413URCqXkh+Kek09jzXcc13W90EYf1WzhNsdMW9JCtMvxuKc
lmV5ybUoPxgdUClRGeXVhHDGlA4lf2nFn0OuPeIGTveI9+gWe6rVoonuvSA+lJaLPd5ALz2zKT1V
HlPHvEfgOtYj8jTNek29BqS/EVtHfYh/EbHQ+3kLopsN1EAr8lMBEoI2bQYdCbfb186mgoEEg23w
br3lwyzd5gwbASlrNoPpQNXRZRJpCHosuMIjRYVdFackmFmwt4RdTlP2mnDa7QqVziejdKfTz2c4
VBklEG/V11zrU4u/G0XkN5bFdK+7MMaE3kW3eq+OSDQZI/Di6Pa1RtN0IzRELKxJkGLRHQcYTeF4
QbvsdDaZXDfqLhrvO2wV9yNSpHXbjc8jySAQLjXa+p5KPULic+7M6CXNZus0tYvKJBK3KPmJ48Iw
HMwTdvgZiHm7LDTzqbwZgMNcBWSvAwlmzgof7VdvsFUZoR4+mI1lrms3TXZpCaEeN8RdM7YM8xQR
ndrcvqbMq/x2RCU3WEm5xxxv3hlMvTcZTHI/sWSMU5BNM8e8eTdY4DJBjVPOleBmuqG4ne2Jfpsc
suJWzZ5v5gxp+yIxQFMghbW7oDrT9mpbzbBfDDDtx7hycYDlodiVE9r/Eef4vtPEi9JgQGpTFx2r
oJdXsEaSU73UKAuK4EorepBuZPup3hgbbaS309pObtkRTzDaX/o4gF0YFcmpqUcH1SXNYRYm731Y
x1utnurjPGnXIUnDnSr4grQBMARHpNoYEoiwxwD2VLhevhuN+UHOlXbUlg8/n0UDmlzUTr3fgeo4
FvovZUW0iZlX7moGbDd9Xg6gpZndqxwnWBxpzk7Q1+rMQTn+UtpQU9z1M5I7k0H8Yto4jsGbOwyZ
LyKZ3ABy+rKtkUGml013LiGGAWPIAp3iA4ALay10p12xuLaJ1LNWOpeDfduxt8IcPhL6jmTETPKn
rJ1+e+WnrFtBkkS5sUfoJeSQ/qK7G26HANRQ0BOwkoyaPBNGwgfibPaFmO+jypmPyfIhNx2HoVOw
GJHFm9E4LqY4lZ36xMpOkxzCI+/fiq2lcTLmKt6RMPCWOxVxc3yiN8JaCuVdxvb5bJqfky2GG45G
lDxufutSWPnk91joFW3kra99a3tHMiyx+ojirW9Jp62dL6+rDloI3VqyLY5jZItuFUdEcWLOUkaP
BY9t3ZDElwbZuI9UwY7w/+eczJGx1QENxGN7U7qqY2msnjSSLdeNnT8ix1+YygxudLt+nxP9mNHf
YJn6mlFO+oPSjVXF5JH5FKqTqd7UtbqpNEVKQ7XqbXkfL2ooIBBxPjCDDtH+1kn8K/fSp5xcRNJD
+lNFC6bEO5r/mSAVcLLr0u4ukqk9bUW0NSv7MHjsntnoQudjQdJO+YFYj/3cl9fC8Atp/bZdrHfJ
sxdBeU3VeJel893IHHnWN+aiuHRjRMMN0gQs+XDoHBR86fC6/PY0IDGjJGwhIZRQy3DNpA0dcnzb
TfKudWEdaCljH7fHnct9HncyB4nlMO1xvSOwyDt0DAWTJ27PDnSthqAAAhhOpohfHbPl/qHIT+m5
M+mdQxK4Cg7ITFmv4LzPFqUPq+nCF6RKYI+82GhxnKR+p024gjg4zX0Pr4G9A4Jn+2AYMDzNpMY4
PnUbRTa4rZGIuNSUNOQQfhHJ4NYu7gkU8lEuxbdos06EyLCqsWpmXbb1zGyRaIT60enFmWlwfyaj
ZNXG7NFj1/oeChfW7gJo0yXtSsjCYlWPNdNKWz4yfGv9Mr/mAZ6DVBi/WfceSfHh4oy/YSbuMR6T
ZxsE+frREViDFBmZvqhBa4zTw2QXNyZGEC/AejZ5TJ9qxzvPibvHjQdk7l6SPDOmg71uDbJD3XyA
pjOWL1KPHd8KkKlhP70nn37YD17CwK7SuSovGnpg1AZS9GYqiILMTots6qzKesKO7BlUTu8OUVtD
PwB0H8bmIUuB/HkRC4fUTnaQjS6d3R1mflSzqLEFSchbarYeCIiFxZ11nsnVCJsA6yWTCi4dGWXo
XzW3aIPLz7lU85lnu+p7j2c1UJgjT0XhbTFhKm0HNk1K0CLRxZiWHgugUTydYx0CZSjs52QG2aEi
Jg3Qg+69mfd5fLESkGKC6TqDGuuz7qzrRCOnRT7+W+cw0J5tbKHEOq2GYlW6DDU5r7CdJGBnWyIg
ll2Unz8AecrJOajOlYO7kEkixEGWvit69LmozqKElGN0AUMypb/NVnjVvR6UaoWDqHaz4hDw8/D3
sBCNqR0YnB2bxJMviS027bj0mlps+bOZFy+RnUMDE0Idc7JbkKkTtQ2QbD/ydZt0JDgnG3MBrhqh
Ohek8CDS+ktL4x6TByzYFpwQaz18yYWW7Q1GWg+zbv7WYu5Ssc7gSlPbACnEqTJkzMIsZuxATXnq
THQHBtunvVNXJ7ItxDpIjXCrkAndhDVNf5bM2OnGZrjlujvfuI7loJSPgi1ym3hnD6S62s0NYSwc
R0JkvMsI9Icq77ZUCyNNGhIVbhkoh+QqlS1q5QjLbi4eyikj85oX8i0Lhl9WDJhGxe4RpfebMzBR
RThD8rjVgCHBG4dFveK07yuWGkO+smOYWGEGpG1qaxy1IgWlV8X7PlPdi8KKA3zUsWRw3+fmM2qt
8Fg4OO7yCAeAnLdkidgbGUjOY5NdMsrubuuR/LkxJnhhHjkVx84yGrZXHkeQKYFzZmhzwqFJkOrn
4GYI7dtXy4iTqzaryFXmuUSVJ5x2xFYK2nBI8wL62oyDIE1QWuWaZpO5FcExyTY4/oy1U3NSJdzE
AHmM4SaY0epE5UMGxPyS4tHDGWL/Bgf90aEfS0qU/o7ilayr6tHyphsR5R+tLV8NLT/XiccIsEwY
ggXpFoTmTeioZNtkxYNLLu7aSnvg43F85aBgaWan1Y2RxF9lZBDxe5mbGhcVhQnLKs/3PPyJ5TzK
Vbz4EYsY2JE+EgEmCpyI5ptkCBHp5isDbfKhYla7YO2AH9YQoX6CdTqqEnw3wDnyITtPHPDrWkda
RhVPal2vyUPWY4OMs7LmqXb1UdfCw2Db/S4rqmupuoeE2eI8esURoOhHDjUUvl3o64Y6jXp/Nwwk
IPUSJ0Gp0yVIgE2YONFntsLZoy6usRlFcp1VWHUrtKoAvOV9mZrFWiHI6gLEfgCFfs0lO7YOIUIz
4KJBaJdvxla7q/XF4Ma0UTbWs9bVnwOhDitHsJoULTQxMkNZO8UrvJUhikDrK8JQa0cwt8FbHRNN
8WQorFvGZSVuISAw48g124gLEo0S6aGu6K8mJl3GiTFp63OMjYvorYm7BnYHP59YLbgmYPV+Arrv
JebGk/FHaOo75KVImqND74ZQNhUWJ8sr30Q0NJsUFcVKn1AwDhMu0DJPtkwSqaWi30GcN9gbGocR
KksxRIQFfnGreWK6OO4hNnCzLfPJZ3mb3g5YN27JLU9vuappG6u1ERaiZTA4CflPTxoc7VmAC3f5
wp8PPw8YGaBLF3z/JicM7jRMmg0dAIX9mEgqx0RekcIQm1hgt9Ih4uYs33U5fdhpkoK/h+8Xtel2
DIAjaZP6NDWjpdAWYFbbO95R66QBLZBAY6HyImszgxc5nVSKsjaTA96VQMfaiqAhHz6N3J7WY64j
NywZ5PcWVHhYMKzwNbT+UZ/t1FjQ1qJvXhcIz0lM84mPKeHohvzSof6iA8GuuzhAgxiOZUmS3KnQ
7WdEp+UlKcJwR4uYr0y11tv8XaOaBCY2gd1McyyFMwr2qmymW8aV6tg7eE8rXb/1MJIVIn5KIs3c
Zw3tgzZpFzMerV0CQ3fft23zUAnUgQHuIJb0xbpFSnpJGEvDmvW+hyZ/zZthfug866aaY7nRW/Nt
CKnYhypeI7gQRyswr1bOqSsTYzGsPBZlKLdeTwmNKrPuy/bCtWnLEpzAxUCenUR+FlB7tkNlcYlr
yjvh/ErrZb1TsatmZ33C0FP6qJko6BZBGlT/U1LlXzmrMNrTu9ZoiRhGb0yu5ISkPf7FhmWjcJ6R
WvY66hTtdZNFR3KZME+Y+H7p5JLRuwvH/N0i1KxyxNbCFEVi8sltGfLDqvSac1NCB2JJFVUjujqc
SHAW3v43Ueex3DjSLtEnQgRMwW3prUiJEsXWBiELbwtAAXj6/2Du4m7GRU+3aFAmv8yTZvJwA+ti
JuYfjRVMB/JpbTs8jGUqbtotlk6wTCI821ZPXkPBs1Ixg5ICK2vrWR9pQg8H2yXHLavFnzt+MIJA
kbF/NaCa0nBPVWX95ExcmAwMzqruk70S0VNOj9DGwyssPFzDPXblqMQJ4vTxpvbLZ0eN91FYu1gR
bOhGQjpuUayTn8jqNiLRIcbWBKSaeOsC62MFQFbwORagn7SGfndc2tAr+rHINqpdqgUvxCV/E565
VWeLb8cI7VUjlgxRAgbvcL6ixrzm0jlRpEd0RuRPlJN8imn6gp9RwakvsNJD8aOaDw98NgAkck26
CJt1Sdj+pLYDyNHGM5l8ApZe8wAuw3EmFtg/3BSHVdhUcp9NuDVVuM/UAKh0/i35+C4IPY+Y6vKF
aTInsh2RbTPuV0vDqlet91dzW2DCgh7g8GrGAl5wQAcNSXKOV3pHuN+Rqb9LRxivJn2SNEXlLyOn
WMoVo/m02m1lTrpcGHLpB857NWIRCisEQ60iOwUF6pLlSPUqcd8gzXibnAXIpPxTucu8q7Q7EIB/
pT+6v4Aplt1sFKILZLzEkmSvjpx/MZTu7WOrQJXo9BgTTY71O+KYYUMmOum0LS3RZK50XE4/Ves+
w0sp3j3NndYmm+I6IpUwZxnliV7NAN3Y7V6Fi2tOTozCjPZ1FGGwGSng2Rtu1l2NaMoJBenVDz7a
UeQ/rgXBISM0k4esMIVBQauWtdqxFwVB9dj+zCti7aOQw5lZ6tF27eBHDs0NW1UJnTCTa57eFp5G
ZJ98XDaNEjhshn44OgGH0JAJrxON1o+rOK3qdpbcwuyQeOmstGDBaQWJJJcRtVL7Hi/cj+yDHzE5
9mskCRNrTejsLeF111rxYVmVUf1w6xT68M5A4ll6HPHKVBrwnIgkp2Tfb7lB+YRlyxBoRESNguig
8pWwzCV56A1dHBTPllury78otGKuxAr6NLRasYPTYq6hB0wPzeDO30Vdd2H64sA8kDjM60EdJLg0
7m+11lRPCpzPrqdfYKMxPvjwOo/zepo8ckkLeWEhb2rmdOwajLga+DE6jfNd6DLra4ZsAAfMLWTM
+dniqjuEdSIPTR3vDD191tpxFwQdbsZa+5xksoeazInu2Pp2cjDbblWKVm3xBGlr0TfnokYCQA4i
FtfI3dDkTw2+SBXEANEHO+aH4q6POR02TbiZG2PavuNkmtVXE73tLNyJUlu3UWszjfm+xuZrmhb/
xpZ4vlF5Rz+U4qCl+CV7YWy9XL62RrJNciFPOOLhoCkLR2K5HRzajuKafJdlHTInxCwWvA6jDcDT
pZPVm1mEum9+lwaoV8ber91EnyI998wjrVCDf01PQKVP2PA4RYLvC8RaCv+jbGQ2O6O28InFpSa2
VpBF6nWbnMb0a4TmYRqqTwgCvVF/dL0ANIOdoMM0k0n6upCbSBih9Pig1Gwj4lX74tZbOCAoFe3X
ctZyOpTUNbsloAXOlwvDlQrcKomfU+zjK2uVmxxxotI2UITGKi04gGiT+xy1hXf97y9eC0IJtDT8
B3CtohH182QwYqB0xYt74PYzeHMS5hab4XgIFBC4OkcHDf11Fg/1k2O9Ujqt7xo7eSp7hslal7MN
FfAyxukzA958bMaBQqrcybBv2O8ydEAcCnw8fnwm8Y9tMOm505qN8Qyq4l+Cig3qiVNGimOBsN90
GjuaU51qI2Zqqajge+Vt9DO2//ygbtYG48nlCx2XNWdy7d6FhnEus6s1ZNreSW1Jo96CuIS272NF
aJDIWpYWIB3qmFrQ2B0pUFTNuQQ6x7TdPeI7XBlcOVeeUwzrtLCCtW8241KRPUHf8ICfqDnEYBIV
x7QQFf6qmxz0N+waWIGB3DF26QhZ04SVb6PBkAdvSwI6u6Kzxwv+fUFNs7sUlTGtlPbkWu7PGNTj
bXQYgulMeVd9APenrrHwYxt79cfuxHmakbxhTwg7FpU7I3f9KppiAOkk/Fs1rG2lbnnZA41n10+1
blwZgdXsbc/ZeUb+hgXsnSR7vI6SGVTHEK27hyrj1ucQ8O6p52C4QI5V1CPgZAMIY6GxtOFRKbkG
dDOmaphYag1Wuks8FHDYAnWJMvHaQUXvJea9JtQZ7cHMF1Z3sBx5MYuwPcDfrNvZPeKfam/ot6+g
0DqYvDbvAJaPVL4GhfVIKi84dY2MV+WU+UsbWolSI1coZgVw2clUtDr3DNxyTI/brdlxjAtaRYff
EJCctyb+aeVH5Y/WBDYV57SajR1vdNrb+7wYdrFDWsOxsokb3YhcgnJ0ECYGDdOyV0ZmwftS25BF
ZZF1+rnonKtKrU3XNANkLhygaKcAcpR5kG36C9eMOPdQ0XzEYa7I3Q77IOFjm+He+f//Yg4y2MD4
xXqosTYMdjBtwjYIL45BsigvnKNjTN8JXDu8iapaixTC+KRubR6RSh5om2CYNOTuXznbALMCKwa4
dRwg1Akvyg7Co5LuYQzAa5jQvvAD4bAUigJ5wFTK58jmptQ95XlwxLNYrUGH7kNmXVxfee8TBn0W
XZ3rQpbezh36FX5mhvNl/JKQg9I8o1n3fQ7/LEiAouaMDHXqBKn7vrg23Jcg4SvWxc7OTL4cI9tX
skhfCgLUxFoisJJUfPjGOWdDZ8bOcxBgVm3qPtrWADlWY1ubaydukl1fSywKKKtNe6StvlwOcWJT
X+HfEiQ5Ul0jOWyyww6Su043wFEP7srTjTNsdz7SnsNe/TKLARLhnkZs6CwUFoEOKh81px2qe/Cb
TDh5AU3/E0HorPya7NlIWRtWzRCbND0MetEhJT2SabLJszmYuPmOSob850EF+xg9Y0FgkJBjCw0j
xQgYxxAKbIHBShk1gTpQIV6ArUprsYNMKtuL2PVOmpt+4Rr70aOI0A1iKMb85soxhvbQziX85t1N
iacgx/UeR7jntILW5A72dNY9J713jvycQ2Ea3Ek90Hk81ndIc8Uljn5TRp2RnnOqlq5/Rk/7quzY
uuUyPomKJDcHXReUCQXhIUK1FWnVJmp/65yKjl41PZ5kkOcDEAK/wTfblPl77oPaqfx/9mRmmMKK
kkUmfbErYN3cW+Edp5SyoMaYGhHTyeSgaRdccyl8wH9M5XJUkGq0SVcXyGToUPm+Tqw3YIOP1EY8
qbHnwJ5YNIOtHejgXTT2zgjsW+62b4ySfrJIxDsL6QfTSLVGfkf4JDm1NuRz1ad7DgcpcxXjmoVQ
MCMqdZQveoZa3iEsidonSWguXewrqKE1lltKfazBeMRpXzOF4KIFJmdRmdVb3VCc17gmTUGWL3g6
hsvgZPhPQmYygw9IlDPfbui54Rq0qrOrJAstAa0bYg0fsjjFCzoY+AS8HZSGDYwje++ngpkG74io
QZn1VhCtEpMABsXjWzvBuB5iBx+iF3YFa0Uv9IePG9CtvTs5en3VJ+az8kGHxvBYOQ+/pPXQrGa+
V0Wt1+K7GqujpA9yN3Bxxd4OXoxQe2g7T3bDfoDRk6GX4+MoiVsIdsEnOxVORqf+G+acdTMQzUtz
vrRh/MJxboux68Y19+7G1jrzalqbaZRdiuI8hA4ywoymMSNv2Xt5voWeYS3eBBZJHBK/HITXk/1M
FgH3E0r/kkGLwzWUY1Q2HWKqDxBd5C6PMT0JpsY4NSu6WDxMVQyz7wFJSlfF/YvV06M4a1DDH99T
ncICZqIYcQQTaJubVakveqelKJXcZ6TPCwBBTy7r8ik08i9jQAMdBlbL3KrBcWBvzU1+ItOKn+tG
/BkM4JcVyioGfjYF06TzifNUHNWY6uviQbicVQM4PUSrCcQl3oKFPeK8zYBfLDmplgRFN3lFuB4n
nNO0ME7jyttMweSinJGkFkgKRS045/c/PUvKgphRS+ad9IHSiqfQiV1WQfdmFzKkJUWjvyefNk1M
vk33SpqGaxwbbmHRUIVp36vUVSORBry2uCeimM0r6TqppnAZA5aODbIaMvHPHFywcBc4VqBpBESR
B1VIjgMpXsmMwgYY3++gDq7wcAhkaoBFGkgLXsCopsyvaFfJGsw8DOBk3ZiJQeScfSLjE6Kl13cW
EPoadl+qrTnpLTBmz31RuyCdpTew/cswAj1bNy2ko5ACHHhPi9jGAT1aGAzcGYQxmE96gsHRc3pa
dX2X/cUVWzPcJSqklaBqzk5aHvKQdl2MwzMRZUYqeuFHENDbWjT1oQmstdP7xsLoPB/cRpVt0+xJ
1qyxgI6Bvotwb2v6P2Kr3+Tah5XmGptGNrt+fjADX0fqr/N3t2dNi219XXTmqmj7R224PUwttete
aTmDPWFSkTOOj/9eXWyDmqvjFAc9PUZVIc8T+yytdkhULWVBaJowtrEp6u2GTIkzQ8PhVJTWBkL2
d+GAMNObQ4n2dPLVXoAd0G5wmnhpktXQj9u524qEgOeXO48JIWHJ+FxzVjsDcp0RZ+dGaZiULHgU
hWIcLDAloji9hE36wmrJB902SNGtPYOMz1qN58zMGSNIckk0WbjMaPLpOxAu57eevLNu08ziDs+V
tNJNHYBXvYJGRafSilM7lffB6vZxzxODUX7HbSgiOUQ/U9aYLxgAPnXcZxNTPjmKs2rxJFV2fwQ5
VkAuWlGjiuriEN2sTA3Ew7AFjhkvdBIbFzGf+ekiRxpgll5tcqQdkwaQaeofg+/nx4E/qpHmBTcz
GQDNcJljmDtAsEffQE2sxXQdGaWthY7KVBVryzvQ/eaLnEGsaT34zznul8DZxHqz54r5Ha0KlH1Y
mrZY+zmDHokLZWk5MQowJSCxgxNMi+/AZfxNGEIQMIkJLSrjeQxyGies75gAAQZdsWCKT5mGtadP
aaQMDMd3eNNcSrGzOCArqzFxmHRjXeXNjQy1BbB8pcFmEaZUm5C+C5uzgkimObbMyR8FfIosbRfm
1o+gMJigDwbyAiZhiR4653EtCQM3isSF2Pqd7N+1bXCHGWVHk4NWM2mPhuP8+XuunZBENtBUq4s5
dE+qGx+wQZ6SWnYUCVQ0G9BfpKcBMSnrNeNagv3s1UuDX7uq1jgyYYD2MPAt0uOixfiRbWrhu2fy
yYyTOuNo58hFA4PJpa83GNjT8thwqaZ9Qb8AFN0hGBCy8L1vrqIgoc2noSI+ndj3KRnvvcEyOvrY
3DXSdU50hKjD4lBSfSWD5Ej6y9h06KQL0jRojqzyAesy0ol5SvR+L21WikjXfnGtO9vWIVHefkcR
ne8D5vmmXRqtnq8STk9zPulJXRmLtDs8YJiMDHstmBQbyrsHuJq7vsUMxAO1F2DT0jJ90f0Uv7rB
aCAnRrapdo4f/YR80bneREQj9JslQGg4NVJiKNVKgJIH1Yserls8046/D3la8RN72ZJChQz+Ad4z
T4SP2Om3sU2A3eabtfZ8QK+IbMzAgSBga2EhRK9z1GKMqnMfm08+dQc77zfr6L747w2wcwtMJTgG
7jhb38LaEPbD3g15fqKEdH8Bx5C1a5E5HqOU5IqBH/M+7RVouERbSn59yh5hGyJfNLF5BcSIEaEL
GFpK0qJNeXIfedg/9FqVh6mteGvr6oTh5MlniAWCk3Qb2+DWEpXY9bmctpj8ZcTbMvlkQKC3MHDO
i4PL8WBbVflpzAF/UAtC6k7F/Ek+LjeHlUHR9ViYucG7SNW1nopnIJTD2sjSW55AOCJksC1mZ4QL
Fx8GrcJYgGEdWOF3GnQPOefM05bkkKKwtaPyeGG1+RPuBxpUjPRfn6pPJUrKJNBW4Q19lpl6ZrOF
4DvLRnSLcn8131MPATh2rH+6JW6JgOYSo9wHxkPB86EcYbj4ujYtJ7elwzb3D4KsBuEzbhRmi2t/
THj3kjGhSZPu3EU6yRfEmmCTVtMj78ZiBwUBtZh9lsmnBhxY/9ZIqi2k7P44kHxzqUMHI5leqvxC
WzWq9Tp1QdBFBHjXADrSXZeEBEfbsd1NymDUUA0Wi4oXXgROIxgwVlxz5+PGeAq1P+DgPl5O3Jaa
m4tjYnJ0q1xrT591sp4qGrQEhnINdPNRdebWmGLae2rvIHhM0CuA+Jb22Wn0twnHCImNuVKH0po6
GQBu27hgXf/b9isQ0Nb4Nyb0WRfNB4RJospmfy71hBUe5W2pxcM64UANsoW+tp6JB11h+374bH2R
rGSszR2KJKVsiWPaGm6xiPnV4Ocj6itKdvl2QqpxE3Wja5BVrJxHTLhiquTFrcI3eyRsHHLQphWx
NFgf7ZpkpQe+CeL1VRnl69CJbcgphwFjd+t62jIyKsSlAZNRG7l8O8vMzy+B7704IvySstCAckRr
QEu1EZ8wiX66bP5ybq/StOwtccdHW1McnwzfIILMcQK2yaNO1uc350yIQnjxuJcvicVsqcI+DjbF
MZQ94kzc9bRaioB3wpO8uci2QvQMb8/muA1tPk2/hyTsbuHfYHTqkn9Vo78T5nxpuUJzK94IP/zp
+BKG8bw7I84Y66bi9YoqeHVtNs8I1JvT8Ow536nbPdI6OGtmuXN4RkHTy6O0QYfFuvYcDf63h8Mf
MzNGGSckmDnFP0kyXifK0WB+LHR9uBkm7Q+YeLEspTAKp2UTlHcBz2Ry9XWTabDImunq0vfQudkm
yEmI2sVwGvV6y4nuxdVB+VFVFiKVLMIGMmpikDJoSTNTSEAt+EzPj4oVrP5zYPfXhPuaCBLqaXuq
G/G5ela+I1u9NuEOLTCD7CfXwbjlO/uu186Bq58wUuw8N+cjQ2GcF2Ev/ZLViA3GvTBrpJ7InOFu
pKz4WpFnh3gEkRLqvPfrBtXLWMEmtQvaaTHWlDbig99+MKU5CcpvGIPdOq6wqYnKnKQStkn7aALF
UXlyn2jpAN2ve59eWqwag1WdQWa0Cmzy244vv6uNlCH1FkfH1c84XJaUbCNUPrqgpXtoYmzA09py
JiZdHDJTkQer5fFAkAIvCwFscjoGBiFcIU8w+gyjtyHnNNNg1gyAHYLV8PQPdQ/I4LE4gOaJuoM9
96apcp8yaXRC72x3vr+UJcEZIT+wyxBu4chnUMjKzblioW4wElUg8AP9VIvsmjBaqkP7jgP3Bilg
F7vgfkKz3mJ52sDff5tEfslql2sGERJb8PtYY3KhxvXSmjCNptZ8jC2H/kinErX5yEcejx6tfen2
7U87XKrQ/e3BAWz0gEM8l+Rlk03vI0v0cj7gNWb6NjjimGrFI6LBTMxdOxl2GIe1vPDZ7BTMxTAu
D7B0v90GVVSjxs1+DGSlWzvfS0IiQbH0aDrHLjw7ZbRvPWdCKHVGmVmYrWqnurQRm/pYsGsFGcFh
/zz12nZsdf/At8uI2qMX9keGt4S2oUVDtQOumdwNPX8lPbOctwXIpJcpyz/anB5PB/kvyIAneXwD
Qx4T9hkWrd8i8x4lCUEED2s7UNJIlTyKZLWOKJUwEu3ThFG/Dur4C0w/hwK75+xfHwRqdhpP8CmT
Buycny9Z0ndD6t8pAd0CfVxXXUDSIfCfQeO9hWbxXscObYJlhDpW/EW2PDItw23KbJ64Nk4ZFqSd
rOQ/O29m4iKh3Cqf8zVYFX0luSgzsj3W+njVsLeSs7jXJouumjf9fBrvEcuCMcaoXsFJdRK6atfd
MC4cQOEjUOjZuZX3Ic73ngeloh7cCzfjs9WE1BL4ww3W+h2DMHwxvbjX5YZwPb7lsdzSvkDSyT+H
fbBLS48C6rjeZY7Wr5C92dOn93YEw95XD8pEoSkGLUqcusq0vKiWUFb2VFg2x+4w+NYN+OtF8NGk
kAUcPiGt9u+eXe5E1z7MCKqkr4OLZ7doklc14rwQY/5WmM5von48E4Kdx1XTTqnVDPxlnvGVAX21
DgFMcy+4c/NmPxnZ/TNkFPCfnAKpBPnrBBVrZQQ8wY/IHXrWvVOEYwbDIS7bBmeXL5LWkqiFXHkd
A/e5UqWFYWUzNR579pC/eQ4s6Gim31ARTFKAhc7ROgBy/jP2uhdbIsqGrTpiLsAaU1r3iZQZyeUU
2M/pv49Jqwru4zofGB0QNGzx3YgH505o+tfW2Rw0ztGd3z8DstuoNnsyk+wvalDRXqU3/aVZD3Fb
Dbf2DxedcaBA/WbJtyIdXynoZiuNm2vgfzojG7qex4jd9Nh51c7VGZh0PexM0EALEwF5Oa9qzqKP
0QHmh0gU0dM4uC1foXUWsQ4D8UsZxUNE2DO4ZFHftrMa0uZpti8RWXRxrXQChEW3aZoKtd/y3k1q
m0rK1D0grVATiHQmFkstUJBbYoYGkb/iPY3kVhLlw8+/tIOKn1O63KPqfesz1uY9LwQKdhdD6Ox+
BLEfPLWyW/MtWMdobiZCtShJfG+Yw+Xo1dpZE8N1SLBGmTGffzag4Fjpi4yKQ1YT0oC4tZA5/hbf
t96oVdhYUOPTOsXawYUz19hq+BZGU/CVGwPWPJN312feObk3vl7bVB8YUSTU0QjrBsTxir8cTWzM
Xp2WYtuKVoa2O42x3IaeYrnuKcrIky/lBK++691rAAhL8SYjHpEyGw5T0QYbvIzM3ch55xFHHeoF
AY262muI/Sga8p3Z8fh1NeR7pihoHkAVppkI6bJ6MrrL9LeO49WWQvWXhmuwwt4z2xaZoeMFNCt9
45r8iBRcfeTKA1wBvzsz3BfbnG5Z7r7F/ltR4ocU0nx0EDa2SW8c4i6/mm750Xp6uQGKfw5Mh7GI
M4+jJdvgFKwx8T4h7D/XcfzV0vmq8bOXPR9QywGo4NS2jHL8jm3FttDAV2q5NQZjezT7cD6pDpyA
bgUj9HNi80lrfX4Z0QICtN92sL8r3QXAleB1Ra21SGcDxiQHiGvJ7BZV6t8mh4nl6GCPddryQu6O
+QX4M6YEV9e09pKFLAy5YBA7oB54PEVy+LU17dQV2ndVJ5dUWr+S2LtTp0fMwLDsXA6wMObm0thT
CBMmSmS8Fab/xkwGrp81XzEC2Z55keek030MteEZyGj7bCkWYz3pMSU37K+UV2PqGq9Wy/Q6IQeP
vslHmOvtk/C0F7o3r/SalJgIIN7pRKHNgaZTOSE2cxBYcTd8KydDLFJluJtCYODJpb0XblmDW0eN
ziN8HP6YHxNagXgtjBvHLt7oRvQpHVnCBUtvQSH+RpOKv16P2Ohjbo38L3h4Uu2kquzHiT5QWmZR
ZPjF1wDq6REaA0EP/cY0/KbwUENrB51aN2ezf2X2wdzdS2maoZcOLgM+uAT3S0D/aTGcdasgfMrH
OAkd70BtbPGTQoifgkefZepgI+AYE8HpvN1DHtRXXcc1xRutX2dCEnacdj9WyXLic80gLdNghlHS
Amo7MK3SFWXzWRmQaZPulsDlTkiYt4Ns/kQMAtmtPjIt/EMrnIeZCtWzouij9bD4Gs5jsssBt86G
CivatYw/vB7g7WZ/UJrS4ip0S+H6gUjee/SGtgQ64HpmWfrmOng8dGWsEGjipUGqZxXiUDdi6165
boWFvF1yVAFT3JQf00uB1xlzF8/emEEhCLLuYZUary+F46g4mAdQDvij0f1S9ihUNUkJBCTXeeT+
S87iYDWwCkgTnkSMmykqdiRr38j3AiO1vI0DNGpwq9c65UNHvbcWKWnHRTovWPqsew7YThetRKgD
zRmAjS1oS48HeATbqPIvsePD3p4XD4Zs2NjNb6MFqwql0xzbDYH+u91mtJ0UJe2VWasWIHEq2iD4
kcp5H/KeTLrIkGVXyEDFmmmAAUSQ8ssaqSjp6utYq2uHSpRDvnvKhPUiahO9rI9xDwT53kqfQ/tL
91oIiDSsLgSSLmTMgxgScQ5ObuNoz8qKf+2iWgNu5MgwJ3vSSltF9CsS/Se643L2zE3zmrbyK06J
ZcGw3xIPwpfqegxaLOZWBUgUdPgFr8pCd0bkk0m7yDEYHYGZEBIgDOGYVkSsCJFxcD5Qm9A/I4qh
Y3KSb24XvVUuDHfbTX+9vL1hm3RQCueqKS6F3D+iijXVnw0T4ZRgbkq+vNAGaBFS0cup0c6cRxly
CSuk/6lPcKtA7qx8w7qWmtUeq3HT6nR71YnJUtkRNUuTmk2xYdpa5VvQPFAR8L4RoTcNCRqay0wU
4I5ORbXFxEDnBdNfIsd3YTCORThOs/zOTAYtoTXdgpl1h3yeOOtac0M8HZ7YgUU+Kr5FV7MPtlbp
P4fknQAQ6XMHH96uMs6ftci71sLFngr+d5FZAaaLYRN17l1ldr1rh5eqnRh48GZBKDrh5pxrBR1t
adBixjt6Qhsz/kGC38Wo/W99wesOWJXcWGqXCk0pBOPQVhBc9IjpTKIxc2nqF5WO/Xzmc1cTsMgu
GeEDxNYp56Cz4OcgZaAYCAgD6wOoSc9EtBa2f0eu5gEw3PCQhHGzmmnRcfU6BZ7BIiKq9Zj6b2Yt
PLibJEjZoxdWEPSryFK3EhmHBG/KlAltKNV5k1yw7kudSDDuhuQmpvgz66ojPIdz13GqoHD0YPcD
WvOAhaZlA9L7ZB3LHTVy3NteFNqhY1nzJXrI9pqLrxLxyLNmeSEjjhK0wNCQQE0Pg7xyu5MmtGM1
caj0xyXfLoqADPMU2x1MafAGSMVHK6PSRZPghjkM0HOaEu7Uwz1xxmglyA6yIyQvqic0lI2KiwDt
qrg8XbVN8Lmqurs1dmRs7P6tJuNxTQ31XiA0xkw1l2aB721CbQ05Mr2kbooiXEoQnfLFCPxiPbJb
Lyfu1Qt4D5ioScTDbgYT77B/gFgnyxpKa5U28V8XRbvIGYe1BX0YXrEkCNVAv4JKmzrQVYwmv0jo
bFCZU4v6NAIAPk19odPa635kHpukBLiDkUw41m5CN2xAdX1yvcHbgcVr1pnGlCglQzP1/wzNX+sR
4ae01UN0kHkH6pxlaLvXIbJWkhkO6ZgW0FAB0qVwV7aX7JMBH7Gs/HpDDPllCkWOrBxpTH2ZwKsS
livniC13pXPOqbaE57JMKtqZRBD/xo4UGyNI/6V5f0beVQUytJsieJoYKBdDaiwt4nQ4GO36SKRk
Azs494cfIwTi2XfDo9BwvvLUrHB/eMfERo+JE8dfV161aeo2XQ+Vg8cjWtPQx9+rIl1hvup6H6Np
kZs7d6pGjKAWziuOOREGqXXzPnkVFSd512zmYvA4/um1Xu3tLqZtwAaa35rEh2s3ee+L8A9Xyqs9
iJQ7KTOKthxqkj0kRLFTdaW/DHJDrjumkKKx/ZdWb611Wp1GNy53RbnPZ9GzTMMf6W8hZB1so2yW
OeSM88jB2DKnp1LyqjVHv3Wt9TkW7aOYBrG029AmBbv9vxO8U+prsrfcVQyeb91uVtL6lJRAEwZG
HAArezMw9HP8Cghyf5IMV3scfRS3G+NP2xJsR/oI5AxQYmlfQHdIaONlGll0j0zLH7hGRjMw9lKx
lPZzksyGBqPEyotn8yt3gHzg+9ykbz2zit2gdGNZjuIlMTldCwMnaclVV6/jw1RRmGc5nMMLsoBa
bgH3hbJNsWC7c1giN4TNnmwZZatkhIUEK4zjeLB1XFfAvGL4nxoapyzRUeJLK11MYj+EQrOim/eE
8szFSOvPjSC6NlDixBzf7lbK4IEeGMGtIVuuogwQuK7mM3QnuPyr4a/psvs4G4abPHBX8KzJARj5
P3d6riosDoqyg0VfSUg97bEb3U8nGx8ee8vC+PNDTqXgCb7GkXePTtmtY0JNqEOW5sAJ3VUceL/h
kLxGOBFXfqs2XoQaHymUQDK/pe7+hnRibEvuEuzGPFkGxlysfjPa/+iOkUHuQHqLEu0PAKIgsqH1
vdoYHmYcz+tOJk0cvBJ0O+OvHDjxRHkAPiKqD0P0rLucCascj9sED3rdYHNf9q77V9vht+M2dyfH
vxTPoylNPWukyZYOLTqNaphc9sW+Sy0UID1YpcGA2lBUFKFMPDHP1TQW60pVK9ll7pkj6yapx7dk
IpOqkVBWZbMuxob3++D1SJwp6QDCkx5q40Sfht9/epx9KhpNTdvctSEaXAf5fOn6433oVbbJOtqy
J0bLPsoyA04IhcYxihE7UwcXKO0A0YYRCr1YFCTO3L4nUzZkm2rvmKluOurVR+ppQLtqi6cp97RT
lvrMURVBkF5+2YFFm0hO/r23c4qom4ECuLGG56bhePKbfy4OUs2fa+VH5i9xSOypkivhlPmbhpsR
R0tICJ2OgeqgE09dy47HwEyI+jcU4lJjicPB+zcoODYOdZoW8zH4u9yvxrgvDynrYo8hbEkhxqOw
TBYKJKao4PqQNBY/taI9qmZNmDWb1FFvQGiag/Lkb+XFwcZSzqMKJPWUrYsPMPYXZvOIZEg9GoQ0
szd3FWPGCnsKp2oKIXuEui37ApTquWmcAGrayXIb2eRLQptLvyym3ah3W1MHjahX9Qcmp6fAEhAD
Wib8rWDd1OdArNKZnuF3VZ2ebRzD+2BEba2SoqCxq/bfYmd4WJg4tmI0Tyrc6c7wFSkEDKco3hOV
fDU4UnR9UqcWRhvgr8/EGWCB+vKQtPy2gRKbUJnJbgrsX2j8lCvD0Yg0sfWFztSSGLxBX9CS6COY
HbcdnogYp7vR0DEuhAZtz9aFo3y7CwnNZy0YCpll2SpNedYre7igdikMRtmXrmdEVN58+WQE/yPq
TJbbVrIg+kWIKKAwbkmCAziIGi1rg5BkqzDP89f3gd+iF82w/KJtiyKAW3kzT4pPjcuX+tr2MCRu
zk3EXW0vIuha8QUTk1VEki7gP9aKeSyDEBKSQ0H7mE1RHOf5D2FrCl0rqdnng9CE1XBPGv0ZmNm6
byxOQws4k9OcTNc2mdzYqOxVDYC8YLHq+2WOPkQLhqlXrrYzXC6vdWfEuajZLCmJhXS237AKB6yc
vIPJ/mIrOSEU2h+i+N+t+Qu0O9ntdHmqypYsi1l2/KyXbaHXgJLM/hwLukPcDGwOPBpAKgOuldLt
D5awH8gor0CYEshXbr6lDVv2VQtvztpSP0m2cwdhPVLscrf5mAgb4YggCMVtWXmiQjMKylBdBXMN
nDB+Uq0mH+ch+tMURMzrft1SxYVOW/vAd1FwUqyM8AsIXuLTeMOhCr8eq3E++L3xxsYb9S++Y0En
818SfYFItHUVz8DMoU/JkHMJl4YuW4e5hArhEf+O+pIO76e51vKOOA2p/cWcjNOX4xf/1hoQect8
AYgi+gtaQu1KLTxntYYU2XE+cdlsTPG6cBsW64I03AVh3+WXMe7eIQnA8jSiHwSRwIMSSWMKQxXl
r5vcJCze9EIyDEOvTUPSP3F5SSjHCElXsEyZ8bYTaDpOjvg0kvq5jpPXSGEym2zUKp575o7jdSke
J8ctHkQ8Ufp5NmOBscQd3+ghIJRt3YXUE1IT3JoQf3aDh5cOluyxNMp+Vylcw55jnqyBUDOfQIzM
U86k19x0j5BC4fDtGBPuGIaYCF2LHJCNcCqFi5wP2atLV6I5H4GJMvq956FQNt44HKnnWQ4uPje/
t/ufqCRCn/HY3ZqOO2Ae7/n04RHepSvNbqF+1KFQEQd7LA6xIQ6EizhkJwTmU3M4xrWKt3zE9YGC
ZSuJn4a6ms45ByH6QkZOcUGIOim/3LE2b23VnEzl2XvEO0V2AWc+3V5+pHPJVcnwTWPlF9O5ToWJ
va0nPbCT2eJJA0E+18snHmTU2ttkDZOqqH05a+9ZUj/UHOh32RA/xQnMXuyWO5pmHxOBOStkC9LT
G3Ic2uFlkFRNkNEtDqrWzwrLZeAom+BAEZ3Qpx1OI02PzQfwsblt0BQ2C2kTzsmcKQv1Jx615WiV
za6eWQ+ohWdSXvZ+FFJ6ZGu0GEfWQ5dkktoVMzlQuo4dAzQdi4G08p2QDwUWwonHZPIjq11H6XJg
RXOFzbiY9ipkocx7Qu35y2Tm6dOwIMhgXryNIFMJ5GRI9W723HtyOljwbob06LA8weWcRodp1BcW
PiYHXY/SIV26RxPs4rFp4mVjpfE7Qm90IGTRQ7qF9Gf05rSruPCoQ4icXTby81tcl0AGkRKTtGze
ghWo7YnUDoVKOLpuK8lgMzOmsiMZd+2Kz8M2bfnZWC/Q2ZavWgG61A+ctmNfrn1Zbhv9KemfRsD7
zEz9sU0E/E7RxGAg/sQ9lsVKuvZ2jaXr3dOCjrvPm7i4aBbWIToL637KryF5cCBbwzOu7A3GjvqF
O5kvSocQS2wEDeTHXRNRBdmIgs+Wy5Qr6ivzsINzxolO5oPdRGK15hHlwUm29UiCxTybN7D6BRth
UtSzeVH6LUvWW2Bi3CTsikNq0bEOTN/Ruv2A+eXQquS1IO20Mehv8PldcsQOGCdQt22a7LKu7W49
Lq85ozMtK7XEB9WJl/g18sTJNArehopxVu8mTNwp/X6hiTl/+MS41x2JdtOowXbfbxyaJEQ6P/cY
s1l/dO426qy1kNwatnRBk/QzSvwC45s3ZOYZB53h5NTDLKs7NW/eMbqQtGzw0ooR39TqzYk5vQKA
pJwI42XC1phOiFQPqj7duChY3C6YzJCxuS+8J331yQma4i0rc3YqQmBLymVLjvStQBALizEh1ZUZ
fnXrEDBO2NWaokmvuqse17mTH4NwHwztmrRLfZQ4CrKG90wQAAxgtb87hIrQErFfKiy2hIQZp4uU
DpdBqWNklpBjiMAv4R+MTvKS6B+9mwynwUbiiKq/44xlvxVt8WCmxp9pQU0qEL9nNv49xZ1hWuMT
kfPLUI23anAiZP6Yio1YPpokyA59hJGhFRM4r8DsoJ03vfknbGs6NKmRWlytJRBIEGPBnB0K9kEl
A6STYJaO5oWxtbpDyGLrhzNq27j9SQyz7fd9aJ6EV9A7Qk8ivYaXMgYLLJGKs7l9NBxnQuHyPrsV
f8duQ+/6crM0WkOzIbwttK8LPeMGH/2EHfW4HIzeqQ9rNoZTct0SOO8eKrCru0l7HHqy8jUIRdZR
UwYSR3Ukr/4q0lxJ47KreXUNE57AOL1plpHs+rK2tqgCPEsXffZd6zVKO+505Pix2Gvs7+LZPS3R
e1sX/VEvUxeNfXqE/u4dYrf+LermLY4K9xBnHamckfqkRBxznZTcwqTHHjG5tMDTN7Xk55gZU+1n
vQOcuY8emlCrjyqubP7jAnzVgWjR4Douc2M+U1+6n9Lmxxl41FYUg/IYj5FFiDs3YBagbUDDFy2Q
ArZq5C9WQufyB7UiPDV9XGzcmaIT9EeCRXFu7vEC9BlaumMvw8XKl3Q/6x5STtXzxB0M1mlJuuu8
9GUu0gfpiPoETGj14fCkzatOHHtQSxRbcuTPzrB3rCtwcWoQE/PEijZsISIQY1PbMle3OdWAhOrV
Do8TiLvuGbo+NhoxvshluOHW4xZY1mfXgXiBV87c9fkrJGMafzSMPqgX9HnmOl72KGr90PXcjWOE
xnUOH00HX5/WM8FM3fcwRNop6bOff/9bm08dVv1Ym/trahI/GimKKdxc7nk04x+1Q5gwtUc3aVZ8
RiOqAMwbWydW4iq7frVWea5MoLI4tFtrbcTBuRZkJnNm7FZmQILaaw5lHP0OLDM5rXcmDOhfjPN5
5Hw7iXE2Jfo9FtY7Lmd0m6x59Fpaa9tq1va4Cfw6Wu51BfvfJiPGtILZVDQfsOi7UxlbP1xvzlZ0
CWUhQ3GFVP9VawUxNONpSXOYD7R26hG2BZLcckc9Ja0P0+z6jApUCxmMxYQ+8GC7mJCrdLhoNqkw
EtfMA3p+MSS3PNw7tDQXPs1ef8vJUJgtyu9w1adLx6aUZLS8mwF0k1EFIaXErba1bepo4hykpeR0
2xcmXtMFo3FayxkFWroHVpFYxYEooNJxwCjxaqbc4v0km+5GHk0MYV5EOHi2tlTlEGkcwYZWaekT
xn9NW1ge6zJcOeEH4Za9KkllTfiIageEgZhy4iQTtVhWCAqPhdfq62h2FG7veEwMj3EePaSMNKyK
j6kT/4oxu2N4wN7reem8z09Dx/CYVzcjQvoNR75njNlgzkNiCp6N0u13NpqBMQIHSzI2LXrfXhPd
++pQyLh8iRtXNh64Phnu3sAjpBj4w0XUl8fWYX3d6wfDhfSKbAJwH/e1N7CeSr1y4oSdPI4u9HB7
4YIYLSsP/r3kpjo7LNIPsqkJzAz9PlL2vi9z6NA9GxhsihQXcLu0LO+77bKBSYg1kaGFD8ksioMH
kBFNnsXsKF6gP9CsxRmYu6kbUdHLNVpg8wIoPU7tT1E2P7rMrhi1wqBy5c1IxYEAeLsTVlltE52E
PWC7nFPsTCoDGWNHVofsm2Z3O9noh7bITl3S9ee81/AUdYiUNTndBnglpRYuqK3i3LZ6iS1NfBek
wo85j5/1nIJvxhI3Zt+czo81aujQJBepfE/Kjq6SPnt0chgTfVaiyVc00bfkNkXBLsNmLtpSQR7t
Bz2752ulGVXDgEc5oOUyQ4AEtO7YOCzcCSsINCRuv9pv/K4729HiHV7Qh1I66T6G8HR38ugwMvSt
XgcW2BVpSvBzFxzNcpON1qPFXM+xodzQ/cEmB9Vrr353lAj6FJf+amTJisfqDqlrjQ95rfllrWCf
rcxq2y39ybHx0qgX3ZWIZWWV7d12FPcQ1W1balPNShUUQw5zKaTzDkQay1eD6nLOS6wCjProOSWf
UNQnTMGHetB+aUHGZ+jFMrQAvs1WTt1FUX14Keq1k7VVsV8lNAxZYzJc2Bo8RrCFSAHR6GE43u/O
nI8zZ2vBzdjQRLVrtHBfYojcGeFsEk+YtlnEcnxw2nmjYl3gNuvdbWIYJZvrIcSuTa5+oK9z15Mj
4sa+IrLC4ZHAbLz1FucXqzccGhLSabrCp7kJtpxzwIzCWuOGtn7uCHFpcKoIN7LecyBG5joVBSEb
rw0eq4LMSP7docxptMGBRc2htpc4h2v7ZPSV2CZsBYjH4Fs3luRWGzvLxqWFQkx2Wfiqgjgn7EYE
rV3vPS2pTiPH6ygxnLs1D5w7S8BAlfUYORglsTepxHzT41r7Eq15cQBU8kesBJOOWEzVzjpAVefU
m/lPQ13fJkwfCDHEx86mQmQFBEo282e5hJR/EbjaGnV/dsrqD5gajaAtCdRUGd+oX9Yubhydjskw
P3fCxulUVViD1rlMgG3mryP5BnWNQsfq06ps1hfepH02vfZRjUAWZocFU+2KN7VkPtY4ignD8VtY
5Ai0abzFTFF40XM/c+LhSbnfcWHTUhY20VEZHdlwzEDQImiaXD4x1vhcVyRE1sXZKEwDN5mB+4S0
MedltF97sS8e9FMtTdxnylbrF7cTI8t6/G5RbVlccJ7F9o7niE7hKUEinLbKY6yhrqG8TC3kv6Gb
z94y7g0zbE+prkcXvX6qJlGT8iiPMsfsVplQx1D12ytyFnXoa5FA6VnZydEdgkL2lr6gGVen4p7v
QlK2eueg4hXI6EIMM7XKRMFduN2L6JoPDGIaeCPDthfksPboJk0f5EKvriIxvSCnyE+lffZArKvw
Y9aeiZWvfh72XWEZvxWO7G/LVKMqcbVw5vFIHQDjQYd+7JHJDiWPjEMpOXSgcsL1zgdC6131MqX9
n7aK06AYxvYACJ+5qC1+oACw+WKxFKpRvzrovLAk2KQ2HlN0K3WsAdD32Zlw6EC363/M8EEJPflL
nBA6/KNJYjyR1VNml86DGDDELdxVKnzOqpq5JFqPbkzirutS30hneBBwsTwbkEOcWc4LfpIc6WWC
QBQNC2YNcasyYjiNZX/MZrSG2orhdZUkmHLWtX3B8aiwYXxrHpljsB9xjr7KgPkwVir9wNv7jDVF
nZIOKobr6iuOwTaR9HqWGA3Sv4kjIcmy6gzmENEabO30UDfGZxNxTcDMpKTXWu2VJL834SDeJpCQ
p77NY/LHIjnx9KVuyUPxBGgwckhGs0oLEkoEHF7L3i4OoY4JJC9tEejGksLUY42EVsS0rCjMldB4
nNC8k9TIDiY65+qIzOmY/evGNkjKcaE3aiEVmIlTlk39c17QcBt2EdXCVfeS2pO9CU1r3kFY5nMs
02WXACq/egbm4gqNea+VDpjJSlYnUJjerhDNhGc/dqA5hu6rMmOIIG6/2uzYpbqyU+9QjfZ1o18j
k7STrQEsqaPspEcxyuOI0aQb4/a1y6h2buGPotPwpdTH3GcxGh9UNbSvVEgQKickO4BC3ycAzV+J
W01+6fKj/feloFaKk2pmH/59SXKO7ElI33gan7jrWvBY98bCv6YPcWdpOBerwtlOBsOWjej6GOsJ
dakcumu7S8/L0lBE6xjzadE5LGdu1WM/V7BpxJh/EuM/LE2f0ixPzNWwfI9c+Uc0EdJz6m7Zu+M6
uTF17OQs62cutQwyX46TeCIQRu0UbtHEaT9F6x5jQwYW6J03d9YRzCbiAS5vyk7Duf8EwPiWnyKo
Ps9jH2J+0dj8qiL+lXRzdeuZDTidiPiXbPdDng4QkQFRrESncGyb/Xq0DrqRk5SV42LCphldtLo1
dk2GObLI5BBU6wsxLXcTLlil54XMlSZ6LIhFMxzcvinRT3M2Apm93P69lEmN4SQ34J54bCXw4P9N
EQqpCHhuW7O//3vpVTLsAF9lLIEzEJSap23nSlUnvD8+5qpwa8ZGxDwFH81busfFq3+q0KBZguYG
IxPWGZlLuBBPlOrwUVWQqiz4GhDw7JOTF/sIfZ/mmfiUQEBE45fpRZTqlve5GTR2faxlNgf/XlCs
nsORb8YgWYRjnubH2I1nn7shZMOSSQrzy7WXZJIyzX7jlsrOKcs0HD3cJTsvV0evYAzRh9YA4Vhd
FeC4Q0Fa/QDW8qWo9OmBYCuzj0WMBzc+izuO1UT3zPrQN2o1NJRdkCS8V9Uij7K0oJ3m6Wlw1Y29
zvhIkPW11dlITCkr/z5+QE18qLnNBgNHi7hTV0oanxeY6g/VlF2TPBn3joe+03maF0y2wZJatU+G
iOZXYJ2ESZltwKWVNzIh2JtCczl5C1MjI2JJP5EvUoYviRuBoX1jWCMhfdm0Z6TP6qGV9rOuDQE9
xbgwJV5YJjlQJZOgzp7PEyOYp07kVn7FHMO3yWhVPk8k92lpYMu23wS4bdzB60s9HrIZn2Jv2zcW
hMmL2U5Hzr4p+0VsfqYZRsHk8OjnFgy9zozPXaze8OGNz1xkJVajJ63XqyNhQ/3By7xnIsM9D9OV
DMoAC/u1YI4pXoQNc0iLsp8uI4apCKZseMxTcdl5X3wMkLqKknaSDkBUPT6bgjaPxMiMgJLMvSUV
LcmKwVeOhrXXPCO/pG2Nr8Pq2e4swyFqKqpzndik3NLRQOl5RxIXH7TGhcfJ6J76obWOhtAvZZ6O
T2lYy6uK5puiO2+r483Zmfk4EjtfZrokEvQ/G3xGih+00eaTWVj6s6RY1AZPV8AMDvIifBFFJ86g
Gk71TJKkx1x+gI5yEbDYdhAr/mie9zAb/CDpUKaduw5xW83SBxWVn7UBcGVNQuSARSAXgP5M1V2d
Que5QYZb02cIypp4NHS2rFNLlRx/yVeShdlZj5qIW2Y4+B7cM1/VEnyz1ljXKcNX0VWCbx4cSqJH
N5d1v4X75Bx3LKJQmf5Kl7MiYfV6W47de18Yn4Mxa0cD7BgCCwTNlLwxRVpRRdk9uOKTE1Wrrp6O
Rx0U8KYNSSFBdz+gPpARIJBm16ODgwbr6rjErNQzvs2ysn9RpU0IBZRvy9MwqGzjtcOzjfyDHmAX
bD/KiiN5mdigpUtAg3SBcWabsnNUTM12IhH5BJLqODe5XMOJ2F81DR0xmQTULzbgboepoVkeupCz
MYEF3fdoPAEIwaiBShVua4M+84j7q5dHLwRIckYRTf0edyO1QltPylND0PTg2Ck3azPrqEnRboMS
cj8q76OAnOc3QMsSknAv1CJdnSwoR6VdY3uEazM12dHrOa3D32Jv3x3ZdZ/DDvE8pyhDckfZlZ1x
cv791KkCWY1yJOYH0Fpt+2LFdROkJXG7djWqRzGs5rhEFHO7YvWt5xIqGypGyNhIioykW7EGniP9
N97t51SLnFPjuYiQ08hKsWT+LiJUfa6WtFba3XZPueFq297AUMvZI/PjyJqoCkTzjIsHTU5srefs
osB2+nA5Gq1I2aSn9gbM+i42F5MiNiNd36Rrk5fPXE05K1l3IW9jBzElw9es4RhvDppD9JuTUU/L
+LkHUiND/TBpmUsbEVFiT/UPTYVdkJHkQ4QDCaVS2T4oznfD8tx9mmNMprPLE/WljYB0WbUCeqSf
5hjWcIF9rBmm4ViP1eNsGnYg4eObdeywMvTeO6HDkZE1I9mq+BRF9izj4mlwlmAZiIHOPRmDVt+B
a2xOkHmic34kQdP6EpAqhl7vviKN7q3hOmyCHKCoMiRSKik8CiM+JnP/Du1DaQ4JRfub0BLprPlL
DKlxNEeKtEfpUVEA0EZUuC8NNeDB5rFFtPyNHgY4DqWi58mqOUcBNasUC1a70Y7NZNDOmFuHWV9w
+FSSNLPrfqYzPDtXxyQVPkoOurgbdZ8euPNCGioZCDqsIcdDNHgf/+VUZu+oma5Psce4q2PWuFp9
L8poOYq4PemCCqQkB4lteiDSdI2hWfzOzffB/ctyjMFDXyvoOe0SBi70iOS9Pj4NX3PYZVfu23ix
W/Xettl0c5T3k1i44pk1MGpqwKdlO5dfRh3Ca2D7j/nrZhUsJ+vF/RUq785zm+25pi072XN5N8L5
ouSK3Fg6+WNVBazNuUVYtJSyP3VLrEJqhHROWmaDY0Dy4Lz2tQg4WxE648S769LwSKx8TUSB1iyU
NXCkHmo/AXEipS72ilA4AL3ojvi8dzoXtben1BSKyPM6i4UTN+B0ZAo2jDgYKybeKWwDGh2IN6Yi
vLu58Qw3l5FYSx/LHLqeW/TmhYWgxgjU/EniQfPtRn6ElvGoJVTVcIvFppG+elQ7L3oweh33q6ac
Ai1PP6eG9ZURmX9rGqp24xSkq3/YoCvt4ELK2TfgoEUfv9pQX7ilFZ8WGJhthQnMZxLf4hf7LdOZ
NFoSuodFI0QRtfk7U43+06eXmJnoP+O6abU/hgV1JOFudahYffoqg24EqEnfLUSRtooVbObpd9Sc
dpeXJqViZvxhOzT2VG79lETJGqyjmqqCDb0RjTUdOrxYYx9X54Re+62J0SFKSggxXs2+oBlAG0Pk
xzpVlfu0PZU1Z71Ir4/dQghMm7iEljF9Tes1EN99MO0e2qXA0d9A1eXcR77P2kuzfraMcsCgqshD
qP6YWMgVvVF/dTOufHZMu6QXZCVBhIMQGa+Z0KdX0yMzVv1q3ISiHow6gQwgR35yd2XIm5c/dVaA
guE8jxQ/3EPJxxkH37DwSXKTbUctGHzFJojtmSdHl77UOsy+jKqGiIaTofmpshq5URESs7UMGo01
vuMuklcPE7xWf4OYpry7xwUbowCN5BYvlGk9LtVwQqmFsdMhxja69teI/Fb85OZyrBmIJ9KmW1O6
n2utJ6QtVhVRU7Nz0iaulhXbpE93W7BqIzoZERysfnFFrcM7mhWQ4vwUdhbkeKt1fK84LGWcUbZq
cmDUGyTtrtyGcfNqxUZFpS55XWTqE+EEpEeHTtWsM0hmDoxEiRYvfrUWZVYxlb2c79BxeK8szWCl
4Nk3lePonZqRo+P81pKLQ52ZDlAnOCwv9imHBDOWXQIF1eCS0rloE1rERvutsTQ/bScuKL7aQBP4
S388+ZNhvnhDFeQhLoXcusEO6J48m0hBKoEYFF1/8Nr2WY9/OzVAkqazH3O7+KPX1quy0re4vA2d
gyKeP4isq3aF0xzipTw5DgZm9LQhpNgLiM5p0kw0e3AgFgRbT7+gtv4mlgY5CQTuI5olu22MZTsz
wQMtMvstDcISHgbDwaPbJJ+LHX6zzbrrvX2dUIy5UHnSLXK6t1H0JUIyp8RjWvtNJcRlm+RVs+In
+G1vcZtB4v69DPmPSLt3VbSP9OBgTgUpEyE2U6qcPsKnAzxmjc9VF50I3AYGRiWXGAdKqn5pdOIj
mrgb0kZK8Xb5WIIblRzu2cTTMHBjPGBIoEqHgqFjo4jgjN/mEj1bLSYSbSi6rZQEdcz4z5SCzNEF
t+FspA5Ch49EKhd5hu7ijUrPosOTEusk62yNWkedJahBIeDGKUV7VyOuIRWzrHRldjESDKxxo6st
OnLA2hBLhJOeVnsrT79qUxv8lWWHgjhyjGZb8DHL8qPqpO2HxSOwwGdXZX80kLuJu7zjPGGxWh60
mTrQjFz1Dpie7MLyoI/elu/6TJLXRCuhxnspFo/mlOwxkt2XjgfIVsACR2oQYvuj1HMCZmoFZan4
Q3AzBKiIadu6eaPCyTdvWrIRHvx6sxEYSnhU5LuKptA9HRU8DNiPu219tVdLGmw3hllZ+Myp20bP
0W8T7bxk4cUK6aOtZ89fyqDpsR4TlcL7VPCz59Tmrq7JNhNvrTNfhsm+Fhr3exn+GbH90Ob9MEki
YViwCTU7PLHYa9zpwr3b43JigAavmON1xgUJHeldEpuoa+0ZguKnNqdv1F8C2I24aSwuGeSRoAIZ
wPhnmMVerCHCFBZCaNdBZqWvrtRvdNp1/hzNgC3Q/DHXnHKPi54L/7HI3XxX2Ok+9DhQcFji594w
MuOw5ElO+iZrw8+uwMIbNhKsoL2gn6QKmAf38UZgrMgpD5CCsZxaqoEdlPyisH05pAPCllYB6ULS
v1kWxgLs+y6oI/WU994Lz1pj8xpFrP4dicdfXTSn3RkDW90mEe98Ztm6VVhg4HsPtgOSPSYQzbAS
VFAu9paWURtJCG6gjs+qMVGWMfclHk20JRE+VjUWs0QSu5VoicOI12uMxVvawwKyrV05U1EOaAG1
917I2NpZGcvS3Irexkn/6tOF5XPT5luipndbX99prPYOZgx2iTNDD6DctTh4ggWtSv6kBAPx1SOK
sY18a5FwCN2m4V+D1iLoZGdwZ16nU4XHOFY8Nms7G1sCpPuBNlVTI0sKqOyuwMbMKeRCQN4ZNNTW
8Gm15h40hbSMYrplindjauSxnGMrXH/576UdGzA168v/f++/X4WW3BS9ilgrrt3uNmeAwO5eNInB
WouAxFmkuAO7As/nri/jqI1+XhZ/aTmKzm6YpOsYRiJ5gSRFmxSLCT2Jk/00mRwxDcF5JQPPVuPS
2HQuhgg7b+dtWcn5XLKLtcbZ8kG2fdQtrbkyJWsa9/RgROMq6doc/imbaPe5FIafMfNvZ9ORV27f
yP2afB1w9f6GNWXvBjMuDkU/3AoXLu3oOlBP1l/hSzUPs0r8ktzArUsB21KCl39PFet+O3t1acb+
LTsmIzLiDyTHwEgX6SmSpffBHtY6NwQPqmT51JuJc0OUx/tQurztaVHciUJROW93Yv/vy9Q1P7u5
bGDXwRDDa/FSt+GlXtT0jtGmIdVl6saGRZ1GWZsb8AlG3kFZ4PxTiCMYFUQwSZiDIeF9MPTw1zLE
v0KZIXTmbDwc/s8ycvnEGgu6qtMGmkNXTKH6cwbb4jph3wTSoPth05prvxcum9xqbiuNbJNpCZhc
xVsju/au06azjyT26yKezoOV4jHnUVioxLiWGsVucgkMzGc7knyQzOeeX8UQJWZDHBPHZe9eF8fZ
jY/UivyYK66YPBuBgoimVQy9W4usMm0W3nzAXujT7vMki846aN20D82WtUSyUOdiJeELRX0pHF+K
uebMX2fteHFtrKTMk2puhh27oi01hd8Y08ajNH4h7S2PNXHK57pJg5GHC3iV2tnbXaP2CsQf3Pi9
7abORjCk73LdafBo3h3GYKQx3qGeMM8mRrYNeAyrk53YZBMUXUglQxM1VST356UIVN8QB2/xxlXQ
W66WPh21xtV34wIIrFCf1WLjJVuM7wHy5a6IGAksy60AjfGCpMlLATdgrFlOpYqjyb/fczIDFz7N
aagfaW/u67J2/TYz0VW9W50PyaYuFlqzDfQnTwH7n2Co7UDQvo2RoQ5lH+nUhWB8Qe/e1W21nyka
wnkTQtYg3cGJ5duNKoMgiut8YIk/zI1R/B643RjStG5xSftamN9ACWwsJ1pjx2Hg1p4XlB6KKfYX
5JwQWMR3ygpphwvvLXe6P3LmWJxwVttXBlkixUJXML88625fBhPlJFk0fmnzfDdUd+kGVfgRrOFL
MZmgmZoRBINy2Vlqitls1GBDZMYJ0seFMgxIV41LmdzQl+d/X3b9iVAbw35pP83SWn1mfOL1FQs4
j289B51D2U3hLSO98N+L3alPPDCaTyxwE89O9WRDsoQdbJg7C0kEYBsck32TT/ldoSAzQi9+Kath
3+bZU5HQXLHh/MKiVnizrzqud0ETyIZtzgwfts7PPa0mriyY9oYi0NtWS5lH+PrfSzaJ3E9Xjr7O
FRJbqPEyIU1HFqsMhvXl36/+//Lv98AKEmYeQoydoqQDbRoTqFEazo4aDmIArc4NyJKDyE7osM9l
BG+yjZw6iIwEr5Oz+klNfKsaLudTQuHD7EmyrdX6A/33YmdDGMBrP822qR0SIlGnno+6apH4Nh5L
g0tq1AL7M1sKxh+0575mMZEGoEstUmLEPpJp4raB2YIMstUEnT4SNFBlE5AoJHSDu9ijoO68wDOm
03qwCswbxg2KNxyl2Ri2OcnHbUQoAEcxe7a2KwScZA13Qo1TfWaldIbOWP/3ApvawL3OaXiIzB/i
+Z2fWs5qtV0Qxqd0CXR4PgeqwC+WOaXYCbXf80Tub7Gw54zatqadlNjZx8hDAJEU1ylrMvYJmPRt
0fFbTXGeF/0n86hnxZmWgXmnizJhspErkDib+Zfg44XnjGCCre46RxHQZvtR1Nq4r7ufCojYQ2vp
7wP+XS3pAQJF+8X4pScOiKuF97XBKLSVbv0cLznOGnoUU9mdslTfSxxMSAXbrjSCpMc4LxkQLBm0
NQa0YiLM0OwpjkTj9/7OIyPPosrXUUKuaNBBWUqCnQ1htxfnuuZHk5ceEsBxHHpMU03I3pPp3qNZ
KGUhHCfgv5nBn6fKvGOcOcy4vpypQD436AE3p5MYrQdP5V9GGH3IlsadOcQdUR6dhPet8+hi02wJ
CHU6GBJtkQn4FYQO/jkEkYytRUhuRc0RUvA59yCWVir8S8XWxXW7ICXc3Ds9dLwVvbioV7ZwhI3H
xTeFwGg6BJac79M/GEb1kFInu4n65DVOph+9BL/WkDu1K0sjYxYeG+F+i9TCnBp+FzpxG9GOsGmU
d1QD9lTzjgv6oLAFOTZxQrN6oKNwabL9ZFQ/jtPs4RCHx6jjLUyqm8TgEA0Mgn3lsLiggmOaxWMd
7kc7Go7wAj5GATHJiF/5nFBCTwdJ6lgvcFZ4KtXGvXBoReU5dvD+x9V5LDfOpFn0iTICLgHklg4k
RYkyJbtByFTBe5fA08+BOqYnYhatkKqr9EskgPzMveeG5ReOVvYLMNSlbT7XKExBB9SI0qjgYCpE
GwelVuyl57yOH/2i5Qmnw4Px4xi8dHJ9mdfXKkl7Aq7Zt7j8zJHXvE7TnVDyUdGTbjj8j22R5LAL
ApKFuKBN3gbAhrQN1kcH7C1x+/QgPPW31tlj0oYPke0deRhwjjVcktNEVx5Z1QdIgrdmtj+s7IM6
9walD6N1iS08xSS2m+IaaTHwVZnbDEly4x4DCu4LcoHiYvw0Ey6OZrRxSaT/2F+8uLSp88TVDnb8
j+xEhFWRXsBO0DcDrmgGl0VuREveP1DX3KH9Pze5eEqFGR3cVDAxrZsbdBKBXZpcbZJ3lTcIlyS8
PO4j/CF1f01RDk25uEgu/Y1pytusTk328hSZs+kstKX4rpk80UGQt0fPUPUEpRRXtwqfhDI4woyB
wWVoBKFdI3guCKGjdvEiZhpJbAAQ4gUqSA8eei5AaQMsCLF0Ms/k3cAIvE6fwrvJAG2pTJw7JvNW
O0aa3BAfjWUOoFm4EQP/fXYXK60Wy60ByOtp/pOVSb99RucAk1VdRgGtTwO84QH/YVvDm+iagHxu
hje92pjgbsbZf0Q1sKtciaFbxF9eLYJOkLNomQdQF8e5wxbTWJWFeZUflsDRg9XWe9vClFiQD+A5
8b3KmqOPIQD/CExgn4xFfMVkoHuP6r4BJrklY4dhzfLgFsu/qBEnyHKoDpHXScsHlwYaPxsfe9eJ
SYAxLgZcKruzCG4OL+3ifybgHWbrWxR4r4zmi6fagJg/fG1StE16wolfr50+Oo2zrFhAhyzuCB3c
CIn0mMxdHgAjK+h0+fYqQEz2yUf/uolC850ULN+6lGDHOcJAiK6kvYy1fOH5f92ifhvDtzni77Iu
j3dEnK6ZG6RKdia/q/UMJA+ooEB/mXIAKxuFuNFapN/Mx2XENRG3TGBEuvMHrM/ReN9RmFNDc5MK
hxGxW6+qQh3vbdTMo8W/1h6Do9B7AiNLO3QlxfjbihAPartJj0Xm8kto56aCRmZPxnQOHf3hV1wt
mmqfQDv/4M4DGCAH2XQ/XosVyMMDC7Xnv4X5OQqKmDRITkCHJzHzxv4gi/qiK/dfgUGPF0RsZsn4
2inLDx+vUVDx8FOz/521pgIjw9qxf/QJycNcBlIuwxrHxBJ/shfzHyWhZGJdguM5LLZL0hE228Tu
vsvc7/XKI9IhiJm1gRoaPwZszOi6TI4eHthuZt5PWXNNfDamJYJqa8aUzD6jd9boSizUmzJg+PEl
hui+zFcZhD+jfeZN6iqBKJI0BSCdX27BC+qgnZ0lFOJ2GT9G+QTw8k3YlJwpD74tDD0q7vU72s54
j/aaaXwbHf0Bt07am/3WN11arJAuRx/Soy18mGCrvJiW4JoDb1DNtPJP3F0oiN+0NaDswVdBP/Q9
pTaPx1janwVkFw5ow8+z1W/fsA1YngS2VoCeJU8ZeGI2zJfUyQA+uCiW82t5K7Vix2IxFGvUJaE5
TAmgn20qOmtpzvbQBF1YEXDjnFmO7YYeB55bSLyfgJv3nXlfs67ZtouFDdqsbphorGinqdsxa6nH
h8b/EFzqTY8W3/8z4zUSEmYskYsrVK46h+yDN+OMN8IdcYNlj14TPdqYJpJ0gN7NbDdXL97SoPPy
UdLI/mqpnjMeMCCV0sMIRKRUI6QV9yVR5JiG01PrGvs+ml8R9Nv7MMb7gjy3Hgjoa6DIMVclTaxi
9FcWRKJG9lfqxz/SdJiLkXyfgtgWq+aOCvKiSEXFy84SSQRR5jwB0XVDnnDKA7+SehD+lqeBEa3A
ZJHHX3UKNsDO2OxJK2jYXBVuhSOlOpXCubRlAUQKcPFmKPSldYujiriiZjJfVxbEDHskGIy738fK
AllX2t45Tf4qn4FNOZkvbTySG2l9+nl3yBu4PlmkXvRiPEDFSrMP5O3M3IQ6pjr9SdED5BqpkZwE
yYDh35xw3emnDin0GtftmOhgf1+sv9EM/anEDt8SyuDlJ4gxJYRxmjLAZGI6IzBoWeRpC9PozK2j
TCABWVWem8y6755m5FKTpOlv9A/gfsrbpnxeOgWyRgLwshR0jtNaD9cRO9x+so+dqp+TSX5ZomlO
jR1hA1lgbU6F/1C6jMEkvGwrNd/LFpzA5Iw4o8YVxi/dUx25f+M4nzGfo3T2HGkwaDM0O/EmmAw8
Xb7J8QwJLIWZwnwHweXOTX3Y6wStnmfT/Ls4pgqUOT64WruH2onZmlkhWXcz75Nrgwar+/MyQD9B
KfAlsuyG+A3vXCQ+EYzAR8iHRmxuwx53OmQNyjdvR1ucIicVJ7LP7pOQLso1onrPv99Yq4FXXXMJ
RaSLu44hKKWAMuEWD+548uhIszEN+lInQe0v6YECf0V2XhEmqPMUh+VhHPUXpl8o4bIBXafk8+C1
8baXsQWNc9qZFMK9YP6YeizlQb/G+5qOBCp6gaRMxzU+EhB0ByvSxT6Kwx1LivF5CY33FvrVbmjx
0hep2CYz62g0kfiV6GsQjIKRlMnkXfq8ZEYgDcYNWWLdIHwudxTzybZriwthewnBpvTrDXgeUWNf
Gd2x2lIw7nzpvDZGWDPTEwhkOa787ImA0Az0QESdGOe3Xg0wQUfUMRUAoKgcf6YRVYTpgulNQV1R
krG1GYFHa25TDrLYR2ySxwhh4WqaS78tUCqDaH90xuypMNChdot/SGrAp03Rv9j1r9M//eTFR/pa
IxIoi/Y+V0SEL1ClSH7dlnNFBOsx8c0subg+QwddBn0uL2ncekG9IFpY+2a/Gf/hy81ozsi9s7sn
qLerfUD9ZcwX76yyZPAxOvXZ9NjY/H5Y/vvZ75f/7680eQQjtOVYTioffwa/cXUa2PunHSf6ULOQ
zqwFgCMauj5/bAWQcI+CAVk+qF1nP8a8iNJi/zAYWp9i9FSpT7PZQvzKgqRsKUyZvvSZZQZYpsU9
MO30tGKgZu+d1ZlihNXfyMw5dDFD8aSu7kNh7GOWjUQ58aCylHvr57pkmd+POz2QDOINwWTHxF8n
JaLDYXqofNvCBusAQSRR0ONc51LBykJuCBinIcGdVWOjryg7EvmCWeI50tZt2ji3jjU+UdfDIDfJ
LkJlV5YmNUMEMaMHQCEQnu+kUV0H0Tx1XFEtdHKnVXTUuALdLry1GI1uQ4FyGHO/sY1L1ke4oxrb
Phr4kHGXZj+Jdz9wtB6q3gPqbMsnEL3fGG3/5DUwgMWa/tbGGIFcU99hBTqmP1mJBXlcP0Zjap5U
1LFEXz+0Q8gMqArfF33A/kdjCoxri7T96lvRCWvhGVLynUgAg9Q9MQkIQZqKh/CIUQH7XgrvJL41
zRJEp0rPaKrvxrj/l0+TE4h1ha2u0Yz8UvMg21cLQhUlppvIn88DrB4ESo8IqFgt+j0PemDV+H2w
R1rAhlhLJj0pjVHyxxjkI3UGYhSdvuVkesL8uZ9XBG7HTolgjIxk++GCKuI6Gd1wHy4YmsNKv6uM
zYBadIBG/SbMDHZPFeAGuzlavnWqOphpC0P1VjYncw0NWbG/jlH+DK170cnMJq27Zn36ooflaDXy
vgrvfJx7wAiqJ0AHL25kjtw//7IhZUVmIyDvCoP1dcuO4wOaBpqIZax3UUoJM647O3i4JsVsmNZf
wKkPWBoYexTQmi3ZQpOqmk2skp2v2LiV2npif48TLWJARwRveWtJD6Ubbi25nqcTD9+NEabizPC7
2tXqy4+xuZRqAEITjvxJD4YtrLDatInxGKbOZz2HJQGv2j4BuwCRmWBrC9PAzdSKTEahFBqqPQtp
Mtb5/VQmOfDYdoAKFiovyE15GtZRai+a8vw7VP397PfP1HGKfAWrBZ9GZXn6Rtby1vLrJHDBx3K/
rsOm2NF3Urg/E4tSYpiZQQ3/HURp0YC2nFsGzP/75xFpJUE4TQGphPl0I7u5OZupcx7arAw8E24R
tN+ucd9wc8GbsXaWbz5TWCPdRdSEVBuEYCuB24Bt2aVp+Sjr+c3OzT8WwRE8b1nJEbOaYYLY/H5v
KxP0fyXxLRDtODGTuN1rCXS7qgpJenFSv/uErZOIUEveoZ5wushHBd6AHqWpBLo9uWTRKDYraz4z
Nag+VLHGgI+bac0w76B9DHqPwJ4z1CGFdWmZEJd8v63Jw7FDTj9X4kTEc3zUcebu2CldyEGajHS5
t1X/bLZud1qz6DfulJKpJBpg9dxhRw1qT2fOCqvGvYk3lO4rIjce1d8qacOYT2vihSKIE4/N00ij
nqJeYC4CiC2OLgvSukT4cHFBgDbarg+y0TyddKWPzE1uwzDyWfKTCr7i0JGwmHtiuutz2fc9mSAq
SYLeZ19L8Xr+/cA3rP/zmbP+PYXRbQvtHoje+uXvh//7e79fGp12efOroEYZdaayjzaNCDHwLgSZ
NN5TXDi4rf87pm1IFz5364ffP/v98vcz1J+gQmd9+v3K5gD4z1+zf+e8A1itpLCQSKWrN2f90GAk
O1frh98vS0zbRPsBM6rcyYPnpoGN9Xibqi7GD9ZC9xoXBhazOf3nmzjr8ajW72T4dnWIBvU0RTWb
rqkrzDN7a+M/H7zIfE7gQa9jirVO2JilC5mC+HL4JfjsMR8Z0JvmVzF13/kiqkPo09wuc3KYNT2+
RcZWC7NwiQiempanxYTPxOKFGQ92dxewuQN1hsBEIIYMPv/E2g6IBUJzuEtcazg31EwmD13ix5bX
Oq0e8C8bdnOIte/t46Vg9fQPmDV/GPtviqC+yPVumy6557V5MSJa5Vbvk7y5XTLih8TMP/BkcUky
Yzm4zl9nxmsnx+U7q0x/Zy7Rfc4M1BlUEgyajEm/toJ+ylc03fn39/D6+jRW/ZG99Xdf63s7hNLn
WPKchvNBCMyVkfxJbS5x215IC8N5vbNx0zN/nDm8zXHbx2+6J8aBKccngkemeh5lVoNniDKJdW+O
KMyTXNpkfx5qAlEeQp/7rblTs1DgDsheGOwHGxQcp4Pd92AOMv+zLTrOIsAbU9U+zBZzUowLC1dv
SxBF81m23QOD/G6X8mZu4mUMoAqcwxZZvenHb/YLbscTw4MpA5NsJF67j7x/AyigO+DC/l4slrVZ
Yvmk4bge2C2/kJ+SnUWLsyZR+TenN7rvB1CRn742XpsBBONg6Y8qLnzsYcNdq+sOu7cVP8RFGuDf
+YatD8C1bbCtt8Tg+fZP7ELIIKJoCBr/QSxvltdCI1uWcWtX+U0rnyjpgExLGl7HKLzA8T2Gvpl9
Kg16cYKl4yNStEMBTywALpPvSbzZso8g1SRzaCCXpL3U0T8MRDvTtbgw7OmjXOMYi/a5UrgaMN8S
ipnax8Jf3tNW3PQRvviyotCcOoROiTtgFKBA/F1kRyHkxpi1JtrJNZslIy0zWfH2DsoyS63r8/4G
sQlx30t8UvNyYTs9sKIEyqlSC3sUicoKGW2HawrGDWWSk4z0SjXxVx41aI5wf1TEQLDJJvrHeetj
5k29hT6p9fDKmSK0D/1t3fu4DDWEibl7bYSgaSvwO9SMFmcyK1FFrdU2XKEJK+IG1gCDXhP5fVY5
xU45VVB2w4/dtPOJw5mNAzQzJdnx2tDY9JiisppUecjgB9fTAV8cayeVPzqeok4R1lfPcNys4ztX
Hpc1jL2Kivd4NIxAufMf3YicUDlCzPPiOBJ3HQBTtzc1eBRqsnneKwZ2kdEc2Nlzk0HM2xVeCVy1
CsnFhhWPkRN3U1w3+ykCrtd7R57HjGKSNDnaIzczBt762KQ+u/+SsC3HZ0zsZ3Qo8kE43ICW2dyW
Yyp3Y4zvwKc526AoTQCXkAHhJAdLS6wuEd/I7Z5t5hlsHpiVmpSxh95ODnnqRjdLSlzrUHEIAlHC
C5NjHs2Hv4065tm6weP3xQBhnI1qia52kUFw9u7rhq5NJ4iyo976Tuz2eySDD0gAW6QkOxgWIZHQ
pXtsnFCfHgxn4oqFkLxFunzySZiAwhXvjfrkWguDRALliKhtckXX0zNziEVMdukUDscwqWyO4ORU
raBgokUsvDvsColUYEVU2CaqKbk+lF2LGdsVvjt+WPlvoh04LxFIE0hq19ghwmn29a3j46XSvlb7
8Y6MPKYwstt73fCa+uaHVXdcFDPDiJapbznJfz5KnESp15GF8HbKmENNyn708h9fE0pFRzTSyOKy
0+2DTBTCJIZDtgdeZyhXruhEvxEv0UOY36LBaDeMrMjoC/FdxTd9B8hZD6i7eQoTQtYZMKINGyzf
5MHLfO3Qf5D44x6onR8Y2x4m03oqVYlP245eKjNioW3OGTu5beyYGCdJ1dqYds0TyZLzXiOrld1r
6hLh4Ym3RIl8L6b5R+ZEf8/L2nUHbjKnB2stL0oACSZcWjGpCBeIfjfRRKNoAHBmb4Xn3Yd1/mmn
YFtJgH6COxoMZvU12t5r07rEBlVMuwxMk8Mfx/GQVHXOiyrqf5MNR0irbqedDqgcU94NcaJwbvIz
MnxqLat9HI3sCuzvUaJ7QF6pDBa9hce+qvosiTZxtGQ6C86GDYUg12bayoJEG8BniCY7Lz2kY7Mr
ZPYvnuWzOZZ4XEb0JaJeyMAwJWiCKWhR1KKy8AljGi624T0B4sxvnNR6GPv66naOe5zMvtp7VnVf
NuMbMhdyiNig4AdnMVybOxakHODgdwIq+qsqTXEofdz57QQztCBF20fEIC3W9JhmsgO1buCxcfRt
+1kOxJtyu80iZocSe2djgHvVpT29zwcJDWfG5+FemiyH0EqgPpXEGtYLD626577TevW+wZAcTRL7
pDD7Xf4xJbOBnhLKZTpN9WZYuYyLBaBTlNN9PK8Y4WE8A+Ykxkeymam0x0Vy5oKrYxrXTtm3c8Qj
f3FNdptRwwq/QF+UnjXJwyFDYbyz3njJ8/GjtA/FoajLfl9L2mcXSmLnLMOp6E2GzuXOApKzfh/y
5usewBUMyS1C28yf6gA8brJdJthXBWvNIKmYr9DdGsyOQC9GjvjmLhfHzLwbqvDFMsxkZ+PP4KZG
F2mQAJXrEcXc3ulJEStyVe0bVEAA14LMBe07Fx/lzKku/ORpsq1jS9orx4R3nAoN81RjD4s8YI6O
h9aasCdYu7VxL5Lw6HeYCvos13trGGa6RzZhLAje0hjypJOlCOsQgd9UxFkgbWNaWXc/I6X8TUui
l5HQrvo5eKiwNP5EzkQ/xY6DfUPV75Yxv+mtFRfhpXc66aJdUbPtkqJ6ViR4nsqpg+BayZeFo5G5
uiD0Bv4g3O1r2EHBZa6PsmSpcCI7BU5lq9w5mfEILFY/ORlEpHjpX0rUQAfJMrvnO4aCMjitm52N
7h3SFKGcWO2CMG1+Wrs/+NKcN6YPzwbOLVtA/dBUGOM70q2Z1aiz3bHHsLMsZe1LVezNls3mAMAC
lgHyKoC5DGHzt53K91Bm33M2Roz1qj9jqKLLlL8bPtiPCuUVAzMVb+kpxmAIV2UgVMahygKDZd+B
gSL+b+3nu94gzlYw0No4s082kvRPtVlsB8FiD1tMjEWire5lzLypUT9atQsCAA5JYn12pGxTlcN9
XlhOAsbydnMV/1mMRN1kXX+Z4PkdwJxaxwKd9TI53FAR0rkw9y4eU89ikm8uoqwDEvQt3et4AjBe
oJCD34WNhiVNo8+DF7dXEssnaoRm1vYFRhJDQc9ih+XDsfX8iIYM3xFmgR/Mq8u+XbO5y5CJscmA
rTclQnGDcLwUWbhf/aPWvuZR+eBPHGglOgLMsLy6C/fNvrUtUAwDJ7Bl0Rp5X15X1YE3tBh5uvAp
5ONmeM0LDnO0whEpOqY+Q7iLCJy5aFW8w9KIgrnTFyYIT74zX/uCmHjws5rbxb+bjVoyXDYe+95R
h4666MzUh+dYDjChBbTvV0ztU6u8mRz3MXQiSQgBudnVbPNKe9HN3PFDq1riIASWAaQOEhFk2oUk
LbwYgkee44K7Xx+gBfuWyQB5qSyE79lM/xpV5NL/gZsRHW2SzNlzlcgk8ppHJ1igRpfYlJOIl5QT
GxTWfMxd/wc+RHojbOacroVWI0d9wspIbi1kg0iujLWEpPruXNj04wKVTXb2ofac55rRl13PYmt5
7ESsQX4pwg/Jwm5PojO2pc7ZuDH420xb7gsoM8q6zdEwHCgA2mpIb+u2TvDjwMhwWN4eXKnZfuNN
T4kM/kOo2bZ0fixlF29ORWCNm/Fj1Jl/Evgyx+LdFQ5wCNRgg9ECcBf3XeG/p0WvnizTwk6etvej
147nwm+r6+Sz1mFgTgRX/uUR3blZ1hiogv0AIy/IpkJlRZDMPCOqtGiOAwJEorFF/uQKvZ1m8JpA
cvisBPvo5cn7NEfDPThtMgKOCEUg3sSYw2JMMsVoeederwOC3gCkIaAnG3MH2yVZYaOPPoarFT2Y
8wpnr7ngVFBkYQeWvPEQNsOAs41jfZkyha2hm9gAIE7dJA7JkES+lod5dB2kXdMDDE2DeIQYO6vn
z8cKjmGTW1CONN63SK5bGggBu9Wu5NYZRnSnKiBNDeRDoyEkw5pqX0ANVynrKQdjqedOM/0IJbr0
FZos0lUcMV66gS7T6OChk1KdbQpM3EhOH/k7VAWO+0reDtGMOP2qVrMKCjk61wY7BEO1qfOVReDA
aYZLua0wsu66/i9tfA3KOt0WSyfJtS4wVgONl1wmQV5gZPRAXfexEuDVkSb0U3+owo60hGrYKl5Y
iEbEUobxbe2mZ+JzMTsnDtkQE57KMTu3jQLoCeOUHw+hRZeTOOCOo+Kpko9HdsxoIbL8qFtWmZIe
uJxJPTNxAGziTIijBypT+cVdNJpHCi4jEAWoocYoziMuMH8hp95JtnQfy0na8Y0QUNToAeAwh+ER
BOGFVOwHuMdftduk5CNBu+ub+oZN0my58tSxmizq8AGVenIwDZQmg+JdCzuE0TpvjyWj4UOYCB6H
Kn/uOmPYmonL4DGbODKrlZxj43DCDojT82iMPtNCCT/OjMgEAEVI/deiAlYPGiPNLhnGL1OV0HFd
x8agky1ZoNr6pWp6dWi9UW4sFlMKJaVnXQsnYVyatAo+fPSt2umtY407wp2leglfhhnzQOQaf0YD
tMOg9QrC1HNgwuwQKUM8a310k835MqePhEOxSGX4wEAA7Z3qr8z08Rn0Jhq1pXzQDFFuBvNPtMQV
iSMTA3nzGXRKu0tWmrcwTUaYBKnDgfNfIgc/ab/oK4V7tq1H+HUTNOLSmE+dcI5J3bzEof5xMSjk
sQD4jbl9dhhvThpwUZZ9jpNJppxBdrFtNKSyhdCWc2wVCToGAskws6eNd/I6iTQ3Z7ki0P5FzsNS
sMuu2Esp2CMsdHgMAOr40Pbf0AedkUR/0qR+Uz2vRJkZV2tZszt5F6lh6ifpF2w2UfJvtIj+EvR1
nfbmbM0nAoDUAa3yc1ua2ZHxcAx1wz9UCB/2kD/2YYEqzgDye6hg9mMmOMF0WA5YYz8aM3tghbzz
Ek9ufc0dZhYSM0Xl37cj8VdEbFzqmZ2o9mYYmTwI+L/1rk4EPkHUWnuSXlCu0g9BDOSR4K1IHjRF
ls0+Pf83tyQ42t7at48IGsfoUBWI/SdFCFpTUnnzS3BclHtmGPaWyLEXMTHDE2kBEosFkh7d4eyw
2iJ3Ckq4XE+mpEhwqqX3mFZJHdThY9GkJ90U1L3IiFvul6yfQPibhVpRySGCVCeg1q1j1rpLtIMs
2AbIeb9K8If7Sly8ysFOFs0mgR4IKgt1Z6dkaTuzTHYt6w6eCDYRqVJsYquI9qj8CXWKeEjM2XSY
GZBN0khxirHzLtp2Oi4xNR/9xzJwo7oQypEX36Deux1knO1UyQ7aRijdWiR2Eq56q6vbJhHDLio5
N1wXFEDXrcv++W4Q+Q+MOkAByNUd8VBb4wdJ6OIwcp4Sl9T8KnG6hEyAkei0LiqaXVxfVpFhxDN0
8iGwuZn7mrnRl+oRToWN94kuEU64wwoui0216ehf6drZ7tGPJdlCqDIPh4V6Wkz9Ba3aqrbGap6u
F6tH/1QrAg5M9scjQJRq3avOsosO5ahuSbPtj0JnOHaXd7R30H9A+jEXiDBADtGhC3VxE8XZLbJI
Qs7sZtiPtXqjUHGPOkzIsLTeQjbOKSXhoXEIY9Kas5OApxnlsjagQA+SK3AuiXETjOYSah1dcuQ6
dEC4v7+xcWNrFQjGFA8getUQdTjnn6O/lzKPDpjLQB+E8APpSCAPFrCF1ml+Vlr3jmrRujBOD0DI
7LC3sIhi9bLppj7atHn0KAudXlO6wljOcPj18las8zFnJD+hRKO+0l24z0mCP/a1e9fM0y2cAXMr
EDIkvsfu3F7xBSE6czhm7L/FHlMrLaBkyWTjsyTmCL5XDtnAIDa9xe2OxyrD5ljMQYxZdS72y0Bo
TLcGOVXWHBNWXhMWw2gT6JEPqe1Wo7jfFMMApQrA+a6DMlu7K0Ol+VMswFasPv/XyvYVZ/spdZmW
tGkstrCl97nWBkLI+XWyeX75jn2CHPQVA+1UCeI37K25nKB9EsiYMpa746p7Hgb3p8MatWMQuZ8k
gPTcLBjr+Ja5rSdOPhr9yECbnUr4gXak6ahzP0HaAOeJfvcZ/R/8SrmueDy1c0SRnwr7A/jwfUWx
c4jq8PNNuRKYTBk3F40jrVoB4HWanHMkSCgoHqzGf04y/RaPiB1x3clNW09oGCRzxVTKR9OeGD2J
dXXOLKCpaGszBiJbUXgIniYZBZNE4miljQzIiPnDjUdpS9BCHSIwSZPiats37hqXIMVgBTpaeIRm
OzsnNlizhoOF66N0GLqgWvIHhqbYf5A2/CrU0fNRfEgQFbkpqMYtK7rRs5bbaCKKwOqmi1HI4cRE
KtTNeJhjCk3P2o4QrveMFm/jjHZjYmHoJQyKWga5x7jokYoK+53Kd7nJ648uX8vNpRz3TvYQVUyi
Uv1AQpvP5SbRahifGJF/MCG/FgnTFvp1FEtz8joAFzxG3ngkbiHahv7inhk4bnq7PRrazO/IdTuY
vqb9cur7KKINnzDD7qDBuvvCKupdMs7ezpTeDf/rjqE16OPS4LRUMRlZY/k4r8B8JxYCFCcaEwRH
QYTRZRPbPOK7aPzKS+rDngivIsLmaDuuXFUDZ99BuQe/lQWysUtaUR9GqX8s6FtNzAiOVLwZmAe1
/dKhpiVCLj2NxALhuNi1Dg7w3J8U9ytTQIVi2sa+PLIz2k7/CkHXPYAXtrk/6LjUrpsKLkvB6qw7
d1BEuI4JBPCN+iVna8mBNLr7lYHBI2cVNuYJjMIvifj6j5+BsJDOc1d2xdE25L/MwB0v8fhrEyMi
OXgn4sjtKGLkE4cvpI6yQ8JxjsbslA6ttU0FeCnTN+cT80eylPTJdehzQ8gle2+G8N4BXha+co+5
oVhWM6hMDfREbof2TeRo9Cr2RJiWwgOmgOfYM95V4X1rw79tG/veXKZPN89A6mOLoyk0/5oWRR0M
Aza8Dpaf5k57QEvrHoKaqHF81NyhYwqmsMEXCAT53HFUHVwwExuDk6DMcuZrWRIGQIreYsN5jDqY
cIaODiOrITmA5zBD4EcMjP292WGxDK/EybICcRDEd0Z7GyXehw2iGwaLvJIB9YOv7UKo9YPBLvhQ
z2z3/Mm6GbhKWKcs1WbOmZHO9KZOg8XfadlaYbUmUfgEGS7ZVIoqB7GV57AEriwquLKbmB9RTCrR
hkdyl4AZh5+tTxKRN+u/yIiaPZq1rTF2J8vKKtLIhnoTa8kPiFk3GKI6vUax+TUX3KSyWj5jk21l
mPcnc2a9azJKx98+jxhc+Oz3Q0Fdc0YKhIq+5CmGRt3INUQYhJCeDoSRY5xmGbUbPXWYmdXcFsmV
mYIf+DVjMrNmO05s2LzNm0YHoZivY81Tk4QS75i0xpfJsRQYFUSIrmuviLxTUrUt++BNLavCiGGg
OxT+GhjmHKPaRfA78gSJK3j7nAX4sub4ijb6XhKnjPYBNl7j+4dywd8lta4CVKmfmWvYQYXC1cIz
GQ+8qnPvBSy8P02FTCj1J5IIXGBMspl/zKEAWlPaP6nOr7SgNwJ96MZrU31DjEVzmuziVbSLeTYc
jhfUR8+IJ9WWmTDszrhN7jKsL00PMkTqeX4U75VjRzthzNZRJ7x6Nw7cx11fEFuc9PVtwvt1aJql
2DeqgJiD2Souyrs0D2IbyKWqaQ1NyxF7qeTJ6JNHJQZiN1ZTFAgIuo2l+hen/LRlpbelO2b7trzi
JX/UqR/uautVVjOEwKi+ixQyC2nDMB0r66fIW3Mb+ySW29x1YlBy1/Q8O1orNzeZOQeEG/o25lQA
N/hamNg2TfRhec4PG0TYOgWldC3SoIl53dRKCDBtlHeWZd5bkgzOwnJJ2ei/ofUu+xn/1DQhIrCM
5pGMEU0Lj2Rz1uILhEfCcieFFdpY6aWWyIXg2exZdBKClhtiy+tN8UGIHusrkxW2m8QXcG3IugG9
Lylm7HEA+DG6zKHxSYIsMKJj1id37eA9dXW4YofAkvjsfpK2OpS9+e7rBnouQCtMK/6GJVsRqCom
sCDiohvmhhFhkR67JrauOICTUbrXNegAMp17tG0qoaw4zX54McpSctVx+xlGCv7Ed64SOTN1HnKK
E/Mn0JfeAqcegekWLd1jN7C/W98yWPwLidu0SkgFwD+m+g4z5VIxnKaI7BiBOYpoONaKfbrDisGa
+jerNXwtWvOYzf/D3pnsSJKd2flVCrmWZdu14V4zoYuL8HmIecjI2BgiIiNtnmfbCeJCgABBCwrQ
ohuQNg1J6EVD0EaA9EIq8h30mWexmZUkq5p7EmSAkR7ubm5udof/P+c75WNE02NCNIPKNVnZFVyQ
3qK/j/zhjMo+RWWN3caQOTsFO1rmCKPsvl91jT5dUq6f/RVtcY8w+akKzV0IHv/Gsszzssoe0UoF
C49iMOJZgjhL9sQrG6GbMTy2U+Ns8boBHYwQKOcDy02fsGdDuyHKSr8aWay4tl2sMdC9mEYMORDg
xh7CorVAW4TPIRCXsFM+dxe6WYcrOpfcOtgXwFDqKN4AvAA7gqPGScOqgZifG620CaCu5MZODaRs
dOaZsm4d08L1LpbSxXLqiQTB5hRHG7uq1BpAIAqmLKdt35fq3Jh1/2ZnQX3rvIxrKHzrQRGwAbAI
i8vCkegn0kFxoqNfNzXqdjSMm8rd5gQzsHPTdo0MyOi8lLMKndNiNMNJLg0mxwXtYWfJvvYtJrB0
OFS5mFV78UIEMB/0utnC2x2WcOhI2YhA7BomGFSnlDcdALUaefKWoDe0RUSgYKJnR0ayAvlujLB5
WDEgmO16kGbAhs9coI36ZEqsDLRRqo00CS/r5ZMR1ul6AkayNEpxQcXKXYXrvsHoRIA5OC9ZAFFG
QQy55tg2tFJ9Iv2WmBk+IkznzcaWKN2Zncl47ZQp8S3DYFI82oDFA5fF/LbVMo8FcTNufb7dTUWL
KR+mTRNk3obA2m3QeiiR5FQukT5ssXHcUk8d2YCBKMeBgBOgZ/dAc+Osb2jPcs9ek7qZEjBAwaKX
0WXlxMaiJgqZogP1MHJQ7bVvmTgGSuZBi+I8TqUnbKgw6dP8KUCgycpp3dNdpx7xWcoQkl8vb3W9
fRtstsj5gNpKu6HWCdutCB7gsLBmzdTjCK9wOc1tThWXLJVZi6zNAkf+RFt0o5NEQdD0gd1XtnN7
eZwjCFjZSPhozkofXWPvYdY+M4v8gjUQgSo4wBZ6mz4bJd72ShHF2Rv9XmT9B+McPEa3AR9Nky9G
um0p4PHucJ7gTlsBmdBwM5BpWiQE2iHGMUEBLybUmSz/4S1NU3aj25a3GRd6KsNlO7B4BnOi9v2E
W41k6XVkfxrAbwDXwB+jewhc6DMv0rrfq5qyt21LRX1SR1qM2wJXgmb60V2WGHcjdnji4+OdFnvc
Qob+Go8mQuft0IznEVEJiyya5YUuhaoUQJkpqZEU2CTaAg5aog9vpLWQbkLrwGfpQrlh6mFB6P0q
abktfWGcJexYtYxd+iQSbam0HjEBg4mI8aCa686KzqeEux35ORNNMT0IckKzPgbebfb7KmaoUIb1
wPjmL4JaX6nMA5aZ3Zb0VmFZV4iiKwsYJuP46CaPPfzLZeyfu0K+ujp4QCsfl7bdXbLhL0nF4fKc
OrVM3fzBsMnPczSdjoBBsT1oYOhVxApaRr30XRR1DHw3VeUilocLl1MoiEMipbBbsDlz7Mu249MV
DUWrsqnowGYXvYf/hi0NcB6AUW1EyrLMVzqFHRR8OoEVK/AeRNFCoWlQbVR+hGDYQUBZhUzu3ay1
laz0Te2TXWohiPT2EwvG5djgDR8p1i/h/W+N/fw5k8SAhJM8mDBDz9wZ/54G6JXj6gNKSvbWefhq
oFgSdf6Kr2ENW8AnzSU4trVnLyfQLJWYjnVX2TsazlNPnhmBwsZI8DsOhV2OedZELbIOSs4IJc9b
4JViFfbwRxy/vhw089UESQzbJXkVCcCFUGaPs1TVtSzuxtqm7I+s0rB69AJVS9CZh5vCBTe59m0K
BCFZx/DOGXSCWJfLpkP1o4nkJYvovvSe0hhQacv1Ljsk+FPstZSLTz9H//buu7/51d/+zevwr/23
HEz26OdZ/au/5ffXvBir0A+ab3791V2e8t/Tc/75b376jF+dh6+oY/LPzc/+1eYtv3hO3+pv/2g+
mn9+Zd79x6NbPjfPP/lllTUMaNftWzXevAGSb05HweeY//Jf+uB3b6dXuRuLt+/fveZt1syv5od5
9u7Hh3afvn9n66fz9OU0zS//42Pz8X//7rf/9zc//I//9sN//btvn/L2XDffv7Os97al24YyLVPZ
777r307/ar43iEyVrq1MAqWk7r77Dnh+E3z/jqLze1PawnAtsH2GLVyeVeftl8eM95ahS6nrwnEN
nbSKd7//3D/5/v7wfX6XEXeekyNUf//OsNS774ov3/P8wRxhkrdjW9hcHNsxXVNaPP76fANFhj8X
/6rD8ZBLHMvzfpR2QwUPMo0+NEm1rxG2FpN7IYiCALmFhDamGnKG6+EgdO+jG3RXY095emgchgkZ
v3C/rckEQdKQuHeTQw2M2ZViDdQzMb62tK5A1rgh8fTMmEkcA6+Ot8HUHzqFMt+rTQaRgB/J+BBS
DCCvHBEdPO/rcrIOlu68oD0kHbS1WedRoWAmmrtfefwS67RYaPWSJ46MDxbIMYh5H61lTsyb6RZl
2Dlri2UwSpYv878C3NjNz+zCdeyyXKFrAS5qfrjRDrkLpTCDrp+nvORg1FgGiApDjzfgKkLpjMyN
iQ+HH8rzlVGkKFKZfmgHzpui9AV66kWtyks86xxWma2HYbww6CTLRF3MfzAlGNkC/tER+O5On2WQ
tYPiLj6vB9rmpw8EdYK2xPhxcnhdRMcdgATyIlCQfppf5PTqadK9GezbMzriqD1FudA6FJvxyIFH
VnGep/XV4OMthO6FGJMdeYzw1Uu1OyATiyZsdc62Ey4oIbzA7/jkyui2DMKXWpJuUdeNsxzstlm1
IniJOm1ci1jtaqe/tOFJW4P/IiUnEymks6xKYElRSMilwdCbacUNzNhxCXKZkLNU5+BIwu7nT9na
7iJqrWphzweV98Nj0RPeXlfuHeiebhEUCuptm6M75UvRoBwPmP3wa072AfffSBOI5xEFiXSFWCEF
z2TBSo118tqqsd6YKBLnaxlw4svpLcrev+wr/Q6VEGXZpj06esCygiAV3lIj5dkQctXNnRbwRHyP
sXxjmtmkkv1pkEQv1CJeSjSoBFznrrlPIa/Q9pvWivSJM8EiK5uvk5okx/nKuCgL+0NKJZeA0lkg
Y18EWvjizVfd/CiK8jNQHwCHfJ705Zksqn0oDGNd0GKcT1jrwk72+ba4ycj2rICGdXV811nskgEC
NDRMV1oLwBq034tsPA1YIFVlx9lbQcWtTLP97CQrihpsHBPXmFsui2HEtKADz22b9emFT6fbqkxc
JOdBOR1Pu+Y45S44HRcGHGSeI0l61uXpaLWcW3mSKftQsT79iYd13KrCetV4AFVnOedXA+mP49XX
45P8o9HJtmz8vLqh8E0pZfx0dFJAcr1p1jF1NoOMl8qdQUgRueHO3en9f/7dGHK/GQt5N2kyskoh
dNf5ZiyEuMQYJBIkaSN3bs994x+S2MAAjoZUz51zrQOTz0Xz82/LaP6zbzs//tUQjF+vrjFf8iEd
BdQ+egnn6b/hbv+FsynMP/VOyjRpAPM//dsP2KdUYsImo6JjMhJ13l1sh9zY3t2YKxScASCzZOLu
d7kNesu6oLy4MK34LvPd3c9/ZuH8iUORwkLCaXC6EUD+9EP3RV35wsLcEXouaWPNjtYoWTcM2/Px
EMten0F6OArhf04AgEO5jHzrw3x0qQfbgb15wUXu1sNDqqN9+YWjY37/o6/k66P75koY4kjzCZ6w
ucFKix3RZUwwLAturv8ysvHYuXSUmcWiYtxYxpD/0vubf+oAkFzbXIiuYzj2N6eHXJTCBFKO5LWW
u7qqWfDijzob6pGZci5uQSUNqTE0n8KZcte5x9p1PtXoPBcgZdDQOZS+p8z8jIr/bk42awr3Y8Ru
gXS1W1sad6Jx7kKPrpE2QhidW9YJlR2mByYS8DD1FJYrSG1HvbYOxHa8ZPM0Mc/yKDQXfVtc9sF0
QTnePPMzhmm6YdFZWlLskfkhDuVFphITxYgB8xbBWCD4ov3+6jSlCDd3aDxzi81TjcA4zdM/5gV/
OyIK5rBJDqx99FCtdWllNX5q11vMoygbHdgP/J82fm6s6imcPyqqV5YJtrwQwbh2EvFcWBenqaMq
3hIhb1IUsR1NMLLK+Ot46O4mO7lMLHlXDm8GiIszjKrU5l1vNabwVPtmp1sU+FPtIuL2QDcNWUE8
oPPlZM1Tz6TiCTsPv8anU2YfXF2+oma78CyuidPbzBfxaUWlQXBY+HmJkNbzgejHL2q+cIP51Pe2
c0ePvrWYhslA21I8ufuyvLE75lADYBfhAyGf9zSXnMb2cO4tZvX8bByRLB0XX57FHCJh58xXxc/f
C4aYB9mfLhHnm5Sh0VGuK4X8ZnxyvJKKmo37/bQSbLsUmavpX08Oyy+Cwbhj0SOQWMBvurOTTvSi
enUdeIBT5plrPhXhNL3ReNyokQtmPgmo96+sLLwdTTlt6VIT7yf56k/3/qVf64/0XQhzoVDj4U72
IJOvpNJQKYcvjTaPDQ1nutHTi9nahdPzy1PnhWefjgddK7Z5GK7tUFz4MRMqZUjOmrWVaQRpjW+1
S5OXZiKCzkjDg9fxrTaQ9Nj7D0+ujqq09CkfJi/JfLbng2oVbXU0PVc6K6CB6ee0YqxK5srQmy/9
movQ75zrNEse0WbVZ1XPOihP9BtyfA8MgeHidHGPg1wVQfDYD2szQPE0X83OPOxpfvmkoWKscH+X
VXV3utZtEhgtfBY2iaO97tyc1iSDS0IZlbDE4D4ZQ1ZquetSnLDv9PkrmVcZlcnVmYDAr9a5AfV1
fnuXyUvZEZ8Up2Sp2iNJCMxyZpttTjejYZL7y2jRUwNwZXPdcySgH1hzgJui6vdamDP7Y77lURty
w/TOU12Oi9MvRcTQknbDXVZhjJ4fdkYu/GbWVIgDvYvqLFbGyzzqiJiV1ryijF3/05BBZtG1Z3N6
pJh3m2XccPyNNsImsqnTy7He4XahQ0X3DmkfSyY5X/gsxhBw854V8MLF5AaXwNnPSMCZvtT+0TQq
OgmPjc2IeLpNc4MOrmL1VQjtym9oIXll9EJyJ02MeWyLsRBgUAxQnlXgWOYbaQg7i0rHZVNRldNa
gghOe5R5mwAllBjlqlv5uniTpsY3w3Rd1PLudGeHJnCGfHprgv6YEo9GBYoLt+WrovL5UFXmLV6Y
lwR5IjWPvVPmyIznQSjtH1SZP/cE7JAnxXkg/iMb4/PTgrYj6fYMVuVCkxER3rgmkO4GOJk426d7
/q/7/F/Y5xsm8ywFkT+30f+3/+Z3/+4ff/jvv/nud7/59Q//8E+//fd/97v/8J+/3vWfXuDLtl+9
tyQbaldKyUTOjMFq88vWX/IIix6XfzeVsizB6uLHrb94r3Rdh5/lGIrKgJjn/d/v/PX3ujCFdPkP
Wz9TOab5F+39hf7TNZgyeSObTYFlCECAuj4f4dcLT6KAJ8lADGKHSCW7SvamHR2oB1yVDbmmY8tI
EXY7ayhBB3fjFUYc2CNZcDdGikIikTHzbvLaJJNrFQdyY9CNHSJsIkWVFTgas2xFK+MVPei5lgQZ
IiyorENEUdC3zH2bOTespy58Mleg0ptnyI4I4dbhSA/2imb9tdwj1sh25Mhmq2zqbzJ3p3XOlr7H
UxqKFC7Kvun6cZlNBXasAFpS0DqoMdFa62CF7GiiO0ZtH3iw+pBkCJRxV6JdxC01MHJmmHZXmo0V
XBm6T+hVdZ/4aERBkIzLAoasgTps9NDp6WSKmaQLufIKZX+ziItxXJRR+Vpa7HyHOv7ctqTzyIFR
PxMrGrUJw1+EjHhizIiTN8tXzZJorx2+oG5Dt4y5pBK3Tlned0W093ryuaQRrb0pv5RzULJBeFif
50tDxs92yaAuHA+GXMXHI8+0mYUfCJpq/3L2BbS0V5MYA/uAUCPU0HhTi96jyBerr672qy9T/te7
MaH+6IqxhIEyT3EBOtS3v91AjNClCqk+yjR+GHMCc5q0IyOIftwqTdDOK6hXnj9+ziNoG5RTFlE1
Cwi9kbMUFxr9P9oCzqg9FJpDXjc2RT3peWw+qVVswO204o6tOJoDO9CuEss5NqUp1pqBSzvtmvtk
wvo51Ch3EM2cDTShqE1QoOhpKdOlGz+5RfohVsXRhlkD3ph5fRha7MR0gUa+p0zP8G2XDf4wsLGY
+sdFmA1UXpRqVhXRHpYlz8ekcjcRODpM7o+5hbWwJx6yH8FGtnAVjAZ4ad1UNB2SPZY5+LAhF2jK
JEkd6OClyVaUuNe8HrCdaA6RdRwRNS5R8R5HHVJz66ucQAI0WGYPb9Q0uqU3eG9pR3sIGjfJ5zUz
p27syprkJE1wCbYDr95xM3n28NqmwB+n7BDozU5W5VNLJXmMuWyaGnFTUM4v3KjLIHHOiWhChwnE
YBGY/nPRM88UIUqqePxcEOOCJ2EtJ8PcBy33eAsGcovBeq0RGIzzsL3hK4Fv17KsliCpzOIT2V3u
AXVchAXSfvbotgJHC0uA5e3IF+6PyzQMP+MJRMw4iidSLqAjKO2pEnhIPcmVawhknQWWziHuLzjW
duF06F5io3vVdW6Dvksc9G9Bgu9FPArJrY38kGYEDrDTddKWpJUpZWIVo0bYhMRPqYQubE1z1alL
TAHjwUmzautrNVXzLP0QCTBJ5pBQqqwaymUNYqBsvq8RG0h2YNs2bbsNFddPNcYKfJvzyt4u8BjX
7U1HQdAViYc2C1V6pHWw+4L8ifUF9hcNAHfgBd1ZZuA8dHzjUfbZ/hduOvHT5beuqBy7ioKwZbvM
Gs78+FflAbNzusR3PiKaOfejBpSRpj6YUp3rDW0HjODzqueWgQKLaBd8Pt08f10N/Euq/g7VqD+/
GPh///Qff/jfv/7tf/r11/P//JQv078mzPfKVcqZC/xSupbJLP9l/teEfE/h3aLCRFvAVY7Njuv3
CwDzvUN1hrYAs7/juhbf9o8LAF5QlzY2G8ZgxxK8+F9S+Xetn5ad5qOy+a80hWEaBpu7b66rAMkl
Kp/kOsTNQlUgfkQJyqBFfw1Yzx7pr9uCJ2pK68EL4n3gaIsBHf+EvmTSk9ehMIgoKJf+6MKKRN9t
z7XTPC3uURH2C9SHzyXmccdzFp1md+hfiycGSzBNVoFIwUm8s6l6HDx5aHo2sUHp3mBYyjFmBOsM
NefWK2vo05oOMnf+8YdfUXQOZHvl1GNIzP7yJ1/+LtHsbQFShJ5jsOHWuFNmcFnlobaGw032lO0h
PSDlZgaPpPX+9PTTD2lguXTjIkHr3UdbY4jXKT1yvGH5BB+rctha6O24P/1gEzDu0VN8LAf3JRpB
RX3wggQgqq6uMqYtoqvg/LZWN1vCwtcSWiFrnZWuPWZEeC+Y9ANGySpEHTd5+Z6013zfhGm/NRjK
EssD+OiW9KGxf6wyUt323aTrw/b0f08/4sTa6VmEwQZ7/qGWVQgsizWS07rDBdooO08+dViRthJL
6rUvNkEEZT2IzVuJExb8wfQY+ZO60CC3OnptH3y6AOxYMerSCm07tAs+DWiSYmbM4oWEtnbe5dUD
PrwIPwlCUCRw29rMtopUEcAsaCrmgzCnvMbBpT3TxBGIk7BOM2gLcna3FvzqidjaDVVyIr2Z38e5
PtRY6HwTu75xCmiEeG7uqC5spiqJ6e3CMnNk8sj8X+wcOTqXua7bm6FWl5BEr0OkIcQg4F6CTjic
kRm2STpGaF2Pjdt48h47t6joLrn2NiS1WLXo3QPCSZxI7EKP2SiqNALtYcZhlO2Yl0CzoPQo7l3M
Y9glidcJI4yP+J6Jyko+1y3EqcJYYj1wF0aePpVF35NM1W5AChztJO0eNI7DU+g9416eqwlBmGtR
HaEhg6IMkWKcl9auZApF4Mk0H1T2SgbVnSv04gCMWAL7s+7YC9ZHDbstoms3QgwUvJIkUC+bmdLB
PsPeUwvxzlrjHk/mC40TrPsIqXo0E6s60AmPai8jlK0rN3iVE7WEoKOgPehmugprhL+OrafLa/DU
wQOGnfOCfJHQBcuhPLzGTqY9NzJK121J6X+SnGbToRmfgjtPmfkqYd9gB9OOpB7AYyaKPPAhQEEd
8DZV12nbTGX3qUH2tWYodR92YbLRLTXCImsuCsPHiCFcbGW5JBmskO0anQFdmJS03soIV4TqraaR
/bxRgftyg6nYYSPOyOs+OrPhNwEhZadFu017XlNwHyyayNgJsNvYSJwNuhpcxxJpSeoanyvXWOd0
8KEFG8aFPrZrK2S92EV1sGk7D6xK1lyiDEHxQeLLOVEW3RkXLnJl75OvWrX0ZPIhqoEZD0Z2ng4y
WceahaLMHG8cP+LqE6gpg0FfO8Bo6Of5G6olzVEm+kupXztVZh9CWl/blDywE3rcry/6KMjWCD0O
k+Nvo6R1WdkjJOTSRT6vnEU9eEvPIwPCzERznHJn55w4ddKku9YazrLTPc5WW4QkoVxqWgqPM6Wl
R0QwWSBG8jQirkPniZo7q117XdcUW3S3Z1cl3Adbb5GfZC5RY8NoL/u5lBfmabZUVXXhoK1Fg0A8
nYzUxYTb/YpdI/kgDC2MI3F3T0E6OW/FSO8FK5RkLdzraDStzDvgggcllmsXQ65edVDFpGIi7+67
QNtNjbaNnFBfCbO6r2Y8zYBPGJEU/jMAj2LgK0rhBCPVKVZlocjI7ZyB6M3K22WFdpQEb1/JkhrM
RB5g2bXmlSBvZZlZGHxsXM6NzM/dxsJDnga7KCyxHMeVvDFM8t1qgls9RGZBZmIhHUkEcKgRr8Ki
QrEEKR4fCOvXsvWrvQHV36zhV4kWzOxE62FfRQi8nWOvLP3SprG3jgftqpE+Svo6xqrgblUNi9OS
sriYxv44dVpxnct2U7kFrJxKszaySN/64SDh3K2kx/kvBiKes4jmKMaBcj1lvrmUHV+HBwvmKnb4
fkVm2Iu4N96Y5rqNeTN5bnhFsRc1bldtzNb0lsjD2QUKb59bcqA9nDlbw9QAvXgh3oLUxA9rq2mX
tIg6C4fevc+V3I4ADtIc8VKfTP6aTm11SCZ02Jlnmgvfj/Z5Z/pH05r2naJhLsfUXOmhLzdmacO8
mMZg4+qgVkB1ryVnHFuKqha1dp3rKKP7SLtEsGLu8HlFS7akdy4KgEWRElxqC89l6oH7aSsXnJ9b
c6jnEVV0kF0xPWINhaTsnaNXAM7QP/dl1Z2rDJUi4NcBs3q26VG1Xcg8RtztvFCVp51BQFrk3LQG
dvMOwMJyEF0Id6smYsfamXZpA6bkojKNhDOQ1c1KiLLcFR3rdlFNH0sShTZ+HVvnisY3cl1nrQ8w
ZzrwV1oeI7AHGrTwp/4e1fS41JX1oPpZGZXpJZ5O/16k07b1BZRDwv6w+dU3wu5IesTdel5r1T7R
80XkJ+Ex43KrM/UsGBG2StzZ3HmVstoHP/S1yyTQb7HRfzC9ygI1NMwpquNnW5bGWoYpJT5YX0dS
0a2drxKiF/q7pMO3xQ4c8VxIyFVmn3dOqt/X7MAZHYmWMtLRI9VhlXaw6xNAJmeC0TqJcGkVNbiw
aHyIx7xfUcrBflevWh2UVaEn4bWRhcTEYTNxjLra4NPxASWSzjC0wCVZD2i5RJdgkvZExiQG2zzI
9iiJ0XENNOgJkDqEfQncQYQI7jMvpGgfybPGqNKtlTrbAmdLK81h05QvtgyKNUWqZ9vO1R6J56HR
snTjdLW9cTDKWRWkumFeTgEfqwiaU9DcsBoGa5Vr91B4aIa3M+2uIINjgVWqWKABtPdj69h7as6z
N5niiTlz0PySSmsEOY3QIjAQoE3HbHjrSNwbkqTcdY2DGQQ44UJg0l402jWN8WlxenPEEMQtgQg/
983+nmoHiVapQjSvzaEWpx/hDEsjjPvYKemt4/m3pIiwniB1JoTS9RlZ65s0pnceqgbRW1eH0P3m
H2JMFlbh8ElikKiqNc8r4Sj4WHVL5LUQ7O+cbO/EzmUT4TOGRndQWX4RtHhdhY8TfP4R2+5HDBIv
vjHlyyBM76axKxfo12OuIAB4rol0DVNeUU2LgD7OGRWrfdkZMA4aSgvVVF2EfZBRhRoQfUbTOivD
Fw0Z32FIrGWE43sGO926TQe8Ls6LdZqyiJPEzaSRAzBhOHZMosuIevoCXsL29JsopkXb9w1W9uhz
z9Wy4EJ/KLFLz420EBTLhzoK4bMJzF8z7Y9sz3wpQjiwhv0k7NhlTCxflCF5KB+eSmorZ71Oxei0
R097qguhAQrI9C14PYhFRngdpyJNPSKKcT25bLnh2TIjy0g5Ta3JQQyDyJescCD7JeynGz061yuX
T4J/bsmqir5nytRCoPjGs7WNXSbjKmqm3UTK0aY1/H1N1s9BjOt6UOnKyhnJy043d/50Wbbe0u40
a0EuiLUTpvY5abL6Mumie71rWIoC716xnt707kZSNLgyYNTSjgWH4rKiqcvhSn1uCEGAvGbfleTM
L04VSkeUxXrKOfhw8i8yAd6UrHGyoPRipXlTjRaK8IgS6+JcTBkLgrmLzLhx2g53A2VZkmugZeub
qKGaFfS8TlQQ0SNHek9z9UUvqTVaw7k+I9hWEzJZuKhknuXak+Gmz8QAgJKWikwF8cC+CEEquEIs
kh6UOsGFsIqZH1bR1N3mRvQ5ahh8YTyvbDK1AAqZlFNJrwTPt0mJu1+XKtTPwhAfylBp7ioKW+yw
lrNzLRx/zFjW4tTeCwpHW8d71edsfjB3GllTrC2Z3FUmEROIhhmaU94AYxOXUkslrcFoRAmX/Oa6
WGoN5oCQ1KwJfyWySMj3cQufxKjxR1GBdedPbhsswfxk75rRSC4VX950nAuFjEzHHMIRDagGzGs1
DBs7WBvzveLp+S414gtWt/ly6F/nE9XmvNb80Vk3bkG2OcBUIDrhYgNr5JJtQGtwWZt0OIdUp1qX
DZtkvnp7aQ0rJOxV/ZwP7Lcmc/7H/PR3BrTE/oU8v42YZmPoXIqeYgjQngEXUBh4AWO1xrkwrKQD
wp1rsenzT5AaKFTalPLigNyLiqQKC+PzNBdaK3LyKhf2nmnSzqxS7a2s9AdrLjAX+NjO4PqtG0te
4NWmxkZ0R4nve+l3pJd7qfPcsGDBrglvHKwKKHIyLfjIpz+GBHs9ysuSf1hoTaSWySpPlb31Chx4
s61XnONTs1ahhkY7LbZNbbI2015IC6J1O395DIu70bXxzErOuN1yGXVkgfjNXTkFn9kQjISYfTCS
SO1cNP70AUNgkw+WXu9SZeVfSt1/7YD9QgdMWNSi/nzR64e//z+//fv/9cP//C8//MM/flP6Oj3z
x9qXOulXoRgbuq0LNWtbf1/6Eu8talv8KzJ6mmMWHYYfS1/Oe9umqqWjPSJGWtlz8+HH0pf13rSl
RcYNBQqXDsRfKno15s7WHyQNaBV02muIZwXoFqXb30oakiwVRghoEg2dcVOrkGCuPk0O3bz4i3IS
qCRHyhBb47OFFOhRsFt0PQp1gfidRhZq7U4WgN8JgwjZ7FsGG4YpmIBmGzmsAHxkHWKTVuEShUjY
rf3YqODA0Jio/DfTFc+C6F3mZ3Uro2kfTCa+sNBINr0cP2pFqW+KSBEWUK6cq7PJwDiIVvMpwsAf
RmTU+mEHOy28IqZuWLDGZhAMuyffvmhMkzSCsCQOY/Q/hKF+jFT6AXri2jTKAxkYaEjtcl8T+HbW
FXCNjK4w1hgjyH+EY9Gp84nMJ11YT61Erms2wb1rtFtvcq/zVnsbXGZjvGWpXl4G7OIoaWDCQO3T
8uHPYKnhMrYH4oscQmIIq6rR5efpGOxDY3zQAnp1gRNR2ZfBB9JfiQkRr3Q6HWynQJvQCrD5Hczk
HpzPvRaSpuwgG7InKC0Md7c5lMxEgx7QNtWTrRMaVwnjmUx5Ck/AxQ2P/DGiv2mhUnhx/VlwEDyO
icnWFzMu23FCKgexycX44MOUKZB3sSGajkGSfjJryol9WPK1NuWByK0NSahUMWUN3ypWOmP3uJ7M
8kCk2Vbp2S7Q2ydNrchP6xfYHzYimcAntPVl7V9bDVbOfLpNXAI0qtRD/6Pa5fjkC3a9E4pRR5w5
RnUoYkqNVWusMmLNMcEny75xnwGzeNvaGQ80aW6hFQBkYLt/VlWo3EDKwhcZpqPInHIR2eZh6OfR
fhgAA1fmVUv0W3GXxXWwmF8qEubjDAtPkuNgg2aoDMJhIsqclLVA4xJfuMjgJyZudmc5ab/QJdcL
lqA8hjkeRN4Sxxh3xmzDtin9gqz2WTlrT1A9q3VpXpd1QZgDxsQdc0uhMn9l0PgBNT8umxDteE53
KcvfWqZVYe2Qa2yLAOfzABnACKA69qBCWQBd094jgGGKSCh2iRIlzurMjI/RlCuQYHje2cK8Be5M
6lfFwu1HtdAJ5PGH9pJtwJXbky4QKi8BZ5deCA17TkrFr3HuZUnnSUGzSJyAeLCxvztHy9SjIHPO
XZa1XSUORkNMrTep51z3L4PAfMjb5E0LM+guAtmyk2U7J4w/kciJyNWxPudheYS7/9BzcclxcoGe
+SUaNPThfeG4Cz9Onzq4/lg1AGikO22ggOh57QqGc78us+6WuEnyLjR4SREYkLaPST3wJeYYe1jR
I7wnP0+BuZB3k7EySC+qu2JVq3rd9/6ndJrpgy18yxCuiMrqQxVXl0olW1KwgKJjxqkUEZxKp8qI
YIX1nIY2aUANjeMIIWP74I652FcCmb6TXHFLUhJP7Ie4MfW5QHjLZb+n3rdTWnWvu8UeV9O2LCK+
QqJUAL90txGxiFiwfPKIIRxQvqZcDZPNcAJ7aWwKD2ZIlt03bYAtbojvlZffUnu+coTz2iawanuc
O8bk38wPdsQIbl22Q07XHcbe/xCI+jEI/Uu2tv1S83zy6ZEYG4bWL2XawYkH61uJ6t4nkTq1rHRB
ZxfI8mw1tp1jF8Oxz1IMacJ8HctqU0WwWXsH5xAg6E0awNbTB+LcveKjS8dw7bHcbYBqlHAeV62i
TpJgDjJHeD3IEnykeUtkGN6ijR9kAiawx1M1Rs6HacSd7/Tdk/KcahHMuNzSdC/p2VAfoehTjjgl
VDCcTx1bqdTW11WPCgi3OWj1XZb06THq049WAQii8PubtkXZr9Fu1rzqvM6HdWWoo9nVtxYmr0Wl
ERLqauGtpztHsDHHjPDvQlKkMrz2atAQM4SN8TZU1v9n70x2I9fW7PwqhZrT4GbPafStIqRQhJSa
EFIqk33PzWa/RQHlwZ17WDWya+BXKly/gz/mLaDKAwP2vIBzEkc6eXQiI8jNv1nrW7vcaU4Nknk3
60B9+T+8LHlOA5I3jFMshbPKc8XeXAOrU/XWq5ETBheZ46ENpls36bgSaEwAuB09nwQq5e6iQe5a
27q1tGiLmdxbj9OnXtLKdLZiMl0vAjXgQ2zQrolrHpjvbsBIrudosyfuahiaDWOv301AQ05GL+FG
LsJ5B1QDrTwuwGRFROhnYNcXUNQuMnfT3MixxEw125fCsn8iz6lexF61dWr2x2MbXcv6tcmetXo4
Ov2lRn9D3nTwOU2EvozljGOKyIkDcjASoM58M/jRTeOpKkCUxJGLnsrd6dLBoy3Ma1FY56mgtgTh
Nljmz0gD3N+PzRa7PDZFwtWTgRBzOxJXRhBc8pn88EuDSMyyfDZiItTd/tYr4xxr1cQC3t2XJZjY
0Qz9rebK5Rj1JCtWKXv5sF61NoJq4fafYGiim1PIfdpoSFKLb9ewIV7rxUcuil+inhiYDd4roEq5
+POGNqV5ha//wXwnXWs61xtERhKZW9g15ROJHayy57Ye6gwQrj7+UEod9WTVEHC+jVxGfIlWo6TT
bllWQbFM4yfLCr0dsKaVZUyfABm3jWGcKTMeQ4DL0IF6E3j4TMcGhDU2aEOEF4ZbN9WDkyGWekkk
pVrNz5thS2B26+Hz01nvocc0SHUld+AEVPni4DBbxwT1HL1Q/Jp1oG2LPKaHE8JlmzjQ14xavylJ
SMkgeIdFAReqIKja0sHZMOY8yArXfAw9SYCU9cvp6nvdLg/hsaQTAeotCvHYImNOI0zBjdWLJEx9
nVtvjp9HGGM1PKKFglc39ezLH2TK9/j3yKzKm1tjc8aL4mAN1Y74u2BVT8Bck+Sgjd6jLQaEKqnG
nFj/RnSQ0m8tpWQPgu8Qfx7XnFSkw9Q8GwOb86DTH67GZZ2C7zQIroU0ku8RGzOf0wzsroDCc6u4
pxZLVqLK72JgUOmX1CslylFOiMuIepDY+jjd9pVjLZEQQg4h1NbmwGhb/jNv1KncGkm1lcw9YVau
ihH9XxVSIwbO+E14QLxxbePhearC3L0oKjNfxg4LAYQT71Zo4Fkh7h2ARL/EFoTJdnK+qrJWoLXT
l1oAiKvLL0ZiNKdFug6IJcOezIbFc9HHevo7eea7yBGUiR65VqF47bT0LdfNq8v93vjTJYwH64Wp
7dJ3xocOtXdhxB1/UOoAg9QgIHwwIXLtp0NEGIsrLJxO8DY/N2SmCMkab5E1PuZPqG46Ctle32kW
gfVNKt4J3d3HlX/GzgMHLoHn5VEsyIFj3G/yF8DMpDURNVUPjIzSDu/6aLFmhNGBLveGo52qqXMu
GRSNMUh3Y2qqBUmIOw21z5+PpJTjocJEKub1MsILRkTcLqUTvxlJ+535/taGU+H1nIaB0OcMFi4A
jUn9UCSMru1j2X0Zlf3L7amEUrwyR8M4thjTV6w7eiuykD8xxOtnEqerR3enM3/0EggWie+XrrK3
sZ78IC1+S5sULJy9ZYQNg87VYCYrODvdHmSwve0Ah3QgIoumKXa1Hh+SsT9mQfhCWiDIkKAZlw7q
rLY1CSiCYwDM6cXV3YAcYPvAFcD14lcwhbqTPWnsRyIAoTKllXBJapnNtllrmCfaDvz/Nv68qv5q
pvZjJOiWRFDAkHFy9Br2vnHjvtHxLCe/clchZZWeuUzGeZDYNeM2WxNbXXX+uQrOBQF82PoWM7ST
IBnmQsz6Uhy5OLsOAA0wEiQh1xv+5k1HBFWYsn62eWW1YhhfcPSnwv8ZQqcBAHKtDLMkZDXft0yd
DwrjW1IQ8ZK3wiYDAJQD8twkaXe5xd039P6PSpvnMalfMWNxD+Rt9MOttO2JUYY6Ci26CEucNHno
kESwfB7pKor8uzYOhW3sesZswjB+AXU9OrDCpXZVTMNT/HE1kSLLmAp5kHAHUhHAdEpeYnl3Y/8O
KqNYtk4HR8BgfVlR+EXAHVqKA6apzOjG+M1uGHu4D+4uEhQN872fxJsq7C2aip3ntPtU/WTCjS+Q
xU/dsFZjD+P0+UYby4s+YPYNNFZEzk7ks7fOrd8HpPJ5dwXqHrH8zb/wpQ1LaQ+L1HMfpDzmm8Ti
EMkUBQld2H3+HzUW4Zp5e4/SYGIU9xrZ1b0L0q8/ZzAIiKsxGXdpEaKgIH/ION8zwYfzyKIOjgNP
CvxhtCjBI4nU1Znck/pRjvmFIfQmkQPpFP655faFkE4RWmJIy8rypZ7ydwWODUGg2uvhWcIQXWWU
EHkt1j5006qKDrAbkEUj3af1KchbRUgXZiOyKyyPfH86oWhXi5HjS1Lhpc+plPbZT+klYs3e+spf
2VX5m2jQfW1zajZBBYyiY2MgScdKpmto+T/burp7YXPzRMmkd/ztWKwlGRJ3zAISSqk4WvWWcVOO
HJByfHVT+F37gWAY4P3KQ/08JWrH9FvfYfSE+lljemV/7aWFs9BcZJtaT2+FJgVOKaSw0VlAxXoX
RvKiE5NZpFRpIYdUMt7CmNz5UKLpihLlbe24HnAQhkzvBv2sU9cAAFIfhV2mwNtD7VxVnCIddW7Z
Vfc+AT7fsJZJMqJ2ijz/Jr+Yyz0s2oXL9nql+e6HebS69iXzV82nV+VfNkksqT2+JmR4pRa9mT4i
LK2YwEZ2u5SGwlAZiVtqI+z0Q+Oq2/LWoXdTkrxFNjk8xyzkHYn40mz7GvmcjYPGFUpHZyysONyF
zqse8QFJUiusloskZzxLOp+HHX+BZjTEgMCaN6mCcsFpuXWJWzvHuXoKHIp2u+UNEIq3whytx2BH
uBgHheVFjzajyWc8KStal/V4Z0VSXDIv2xVA2kAIACvsSK5URdtvXCLaOm/8pNkY1kbXn6HWrgk3
aAZn0wee9i798GmIy6uB+OfSujw+uhqlPjkoIb97QO4474gI69JZLdu1l5yNfp8GcfUesd/nhI++
6zR8LSt7IujRxvdkkx0pB/tZIictoqTfAbjErTlVIMjC7NsnRU6Zrbcgrt09OJ2k2Lbm2PKpDtgX
sotQWnwxg/mlevW50Xdm5F+pjdXWGgZnD2haq75zH08w9q27nla4Ze2VGK3PEE7twQDbHjKj3kVh
cehjlV1jABLwwYwH9M+jmskE5djMhHkALYB1FpAmon1kbvifV4CBXHdlwSNbZ9nBcqYPTwvbDw8+
m4DIoJVFfnaCjM2/6L4aFe5HBwHCqCO7idhi+SMmuVSG8LzKQ+iUv4V/k1VyDZ3gYQJBXuEUvrh9
8ELd46a2tontQF/A1zWvY1yRlNM8IhSr+zqsLm0S0i+PPKpyOSxTItAWusPlPlDt8M5cDIOaKKgp
peJglfcasI6gPwbCREg2ecWGmE1KxwE6cFoX2sqYJB9XZh0jTz8NRvgyFc1vUunsSo9OltMclKrX
kQszfCrok0qv3rO271dW+Nla/qsrqjsGyjvumhXYWvhE8/OszF8sYMULPSrfs1a/DaheyN37RezH
siG0Fh0J95I/1J9hJYLNGBgveioQ02jksTdKW9ideNbriiBKh+yNMEC55anrlM2z8AkWUqMjlcJ7
hHBCo2CMQ/enhgACuziHutfa34PY6do4bKkuEHfcEEoTdTtHHtRwdDOFoIW3qxmLTZ50l0ngcRnV
MJFXc3W88ajITWw1Za3ZGP50RckZTHIB8xiC7W2jfY2geS1sQx0qNnMME6Rk3cvjgsUW+Nt2AzQW
fjqdrTmn0VifgVHa+yBNPhHFEK1MXIN8kDbX7eqQMkz4wXmohYZiizAls2HrZWkPkwgWLJeMQ4jG
WKWJ8VADT3x8RJvRDoB/xCwk9ATbYOm94KsoqcPtF6VAzZW1fTbD4b2nUa4m+xckfux1ZDxhCN/q
nvGTOF7iGqtXNsvTkjr9kfXGwfHMeKeyN0N0ZHALHUagu54/St1uyTdMCD2zJc9Fvzt0nXKXSVAx
5c3uc5MJVR9sH+GvmwLPDhBvO0RP0W9Kj306QzV3mUesbSdY9CuIOjsvw8LYMmVeKwewrVP8HpP+
WoG1GRRk6SpyFEdPxCGp5vmN0h+hjuG9MU8Ek5Vr9HdQ3kbrS5eDu6xaUMOdGK4kMZvEBsZbq5Bf
cPzfMjmmbJs0lxmvK97iduEBBaIjIhotY7ldCtO/g6tLCRcj8hIMXLJOGQHjwz25cX7tS/+Y5fGw
MnKysnrjOtpVcIjMEl2GgodvMSpKBMlyjia3pIs+l0SpjuzqkTk29aaLnlqgNfuW+RzAPmfXdA5L
0jhexVQAEeAHLPfqJOlzQ3CyzV7P820Eonpndw7HB+UEnL2c3Rhkbj1NHr19TsCiocd794XUNoER
glbqp410kHMFBJhA1djWTFqXsm+518kNJgHyC+L4uLRDPVswiQHgzSnFkvLD1bqb0bY/hlYwmrEg
AAxZCrHMwXrS9SRW5jHh0Z5jWlvlsmDjb6HR5SDIG3ZOzboq08lgmORV98kUG7CFld4TUplHHRA0
XCchEWXGm2kMm7znQkhR9DQ5GsFA4w9Er7J3SDKXkfsqpmORoPLMcxenSkCX2+QbhJEzzzP4wd12
d4J+06eMvYeNmQTuKp2nKB0htG42i4AiwShbYaZULwn0/y0fQ++Y60GfzyzrKupWroKS6WkZjIhp
y11Y6s8WogH4reMxycDA+t4TWEY6SOhxLGYzhSBBW3e0gMtzA0VkIdg7U/64aoXkidjlHDCsfG7x
K7QEw1c2adpBYvzM8WTGgEVz9zhkQb4s+CwNrUR2qPwfEDkY6ccfZlJ367GoMTKTYJ5CBpvCQ5kz
qXCbdtuHzbPWz8dkW74REHiyW475oKeKj7iY28wdFk1NoImV7f0KyyYqiHpp1fKWRnp2RLVm7pKm
ufSuWe1Mv+c087WrW4Lvwua3sgpiWiU+7qWcxi89OfUNszYsJgW70/xdtsrGPVG8OUP+SIiQ3qb2
F3jGHHug4a9ZT2duKXBVNBedh9ACuigQ8PxXjq1rpxvtUzwKhys7OwcT8xeCPT3iNGPwQECZmDlh
e2j57MMaNFNHFpCnG4AnTJQqjisRHXZgt0cHzkRPDUw51FkSqYU+GWsx0TwUhvWlud4isuSlcrI7
se8A+j37pTNtLncD6V/DnmthTzxNrTSzl2JMjwPe3I3eVAdnDuHwyU/BXhvF2FDFNv5VtvWtz3S2
Fy0RbjJtl57DEsz9dn24Wboi5kApIt3zgyz5I/jRKpIfEMVJXGr3Vix+fvdlcrer4drV4srRgZID
n6se6cteFjVzJBuYvJZ96LV3xs9cLctu3BktpTipx2c8xr8HxCmT269FBUsKtSCoZSdbF8m7GhGi
pegM15kgGk6VihSI0jsYk4ZmI+3eCWwEw8AIuVbjtENhQpw3iH7diN9KauLD0PAb9TQ7AEFc9BSR
wGNpaLUw39uJ/O4kYjr5ywS1SWY0InSwgY+iCKa9UyvMmFq0QBj/zODrI+dgX/Ra4OEuyp6lbD6S
muZnyEp7O3T8O80dTyFWciHIXdJm6vzgIjrTfYSVFAa5jlG1KgBuy/E7AadA6dLNyvh4bfBwW7Fp
oqCyx4tr1+1SoW2zs+RbayZKg4JYopSgsa6LV5Um972NYlm3aFnmCQhDnGnf8XqRzmVAiHO2NXF7
1Nyk3sWOQ1CefTVb/sJsVHXDWdjFZRrL2drinEtRASj0iCYb5dPYo6ByHfNnMlCopORNK8KJl7XL
3TflWIrsqXpjZLuPmRYirAt/pzx7mDATJdx1BYOlAMph0g3GPhPdD48d/0rZXnR08uHSFRT+dnEL
vDkcagYhqgZBQiP2bGyo7TVr4TGG2k3Tdy3ij8jOChRr7s5xSpCV3YlGGrA85z9j//KHrKYbbxsn
ftiXG9jCS+HLTz+3q7VP4OhCGslbQYS7RLkMn5Ek0cEeVmCLHrkRBNseOPE2DtoLlEtg1TqzCAig
6owe3QO37GlcYiRuMyXcBAnDnzzgovR4GrYuiOk+aZyHNyAa6WzrPXfSaWugXPQ1lDt1q13Q1M32
JPVdjIB3bZP0A1nkq8gq3L3j4I7P8pCicBZyRYWqs8uk5dxbZOUsLDYSWws3FmoRyr8mQLEyye69
YlXiO/oqytWBjbnFvqvQ95Y+I+/KCQU4C2BCzDNj0+k15Vr3hQUZndjIbKAt9YXNGkdEazwA8Ubv
DajXqvyBsO6Q5bK+T3UIjLnacAFs0QONT7A4eAXd9NAbj+JHm7ZEPy5aOd3I8vkVQ+vYDvUutCh0
2VMgKZQ82NGxk/AJRCmZb/mmWrL2f/SEwAzQEbmZPAvMIHk+opqzW8PPqYNHiRvTIOHHzlgvGumq
9hhNVpa+7wv5Orb+T63Bl1lNZD/h3HS9ZN3Ictcm5SGf56ZEqUDVCU16pzj7rTtWsa7c/r1J2N0C
zf1I8KfmFp1LxRA2YRx1ojq1+/k5HE5PnBn5bKw+1yb3Ejf3e+/gBqP+04X4ItSh2YQmyEKzEtvM
0tgjudDYMrNdT82+SOWw1ibx3s+0FDviJKsOkwr1XaCF+oaysfX2HO8g7rSBaWCj7bRMvph5Aoh/
LNel07Af91lhuiiw44g0Q9F099zs3pl878gco3yjtPTpsJgkxQGOubPpWdz5VbULw+lWB8NnmnPd
tZXcosNi4sh1Azrm6NugXS2DzgPj+3cT+8vc8n5xh6hFms+Sm1wQKGjdxhzHuNNWmN7D+I50g+El
8UDRC6T6OcESUULoGduUtGpoTu0xBFvXj6QXuOmlGyjgJzwacf3Rmx+Fo9+0UvtpSspi6iAc9Bxh
FeTMgqjb3OAnIKD6ibqWqXWM8dDSHXSjBDQzaVivo8z5ZcKjWTbzpE+E7bF2aXFMgAojrh3TofRq
x6ecmOVZpvEutCJbBfZ0ovBeY9Fsn7jOJrd7T90U1KLEp5BJYLA0Ug9FUlxJqYZ2mA338FuV/c1X
7QDu0z3AqSxd6AgC419vdwdzXDlFH9CaQLGWJScH7R44ZJj0wVH3KLTiMfx2FAGnY5iyRIRAZXKq
VVhEgt4rN3HTv3DVHAt7MndBxLdDQCxMqL4j9nO8ELw8SNuA4zZXGILNEpQpZIMhlUeSdo5+TARO
WhBSbfYncuLlK7KnoiYwD+aKOjShc8p7l3pL4WdEshncfVQAymXCjauj+cVakBBAcpt6edCMRr+k
uvNsicE9pYaGD3uy9NU0OOVGpuBEayOutn7in/VKH2kweiqASs/vrcJJEjnRrSEF+06CDVNYnXc8
4lEr7CEFmsIvU9B/Ku7Yk9Gl6WtSBkS3+aDYDQIeX2On/px8wUQh7b/dvmxuf35Bd/qj9Tp1+vNV
p7XNriO3ldgltmgY5+8csOi/syE9YxBwnkXKG4cdhue+LXd1DYHVtc3+ivzbO2YZjhGDKLsDQQfD
su1wWKcqKRgI19Ep8JG/+AVdRGdrAebcWpxk0Z9yIJCnZOp+DEPRHRBS40xmXY3jiudsaQB35c0Q
SxQC9S1sUXToUXFln7QGpD2g5bfrdWITlArGlV1OhGhcdhFyC/Z5Zyiiu0Zv+Wr+Vjf/EwiVfRka
zknCYvrb96sK2aNOYoRyo3JHOlL0opM88GIG3o6c4/zpz1fUPBMxPGx2AtQQG6h93yyoxFkfyJ03
BHDNice/VwQw83NMAI4ztA8OIG+dqcjZtMWeMkq8keDOesL2x4sU4ScCGoyitS4fPWS8kut5vssN
UR/1Ljr0hpu/Zq7Oxt1RHyLEahSi7T0aCvx2bYXkGnsRut80+LCjGUcsg3hjdpDJPY+yhyF5uXEV
SS+GeMom3tO+SZ29BMJ7zCI6p4zxP+srffapeA2KnzDbm2Gsb+3A/MxDjTX15FVciKWxEVbEw19X
R0zfaG8tvdm0Hb4mT7T7smajSsCJse0HA4d71RukhhPZ5IYYh4zQ/j3lzrFtyZSbB1QXainCJqtg
YMBa4VfyRowqmn6ZnGqfJ9gjQgBLj1rxfhqkU6xcB9u0TvV287Iz8arNR5trJz8Yv0c/sa5T6zdX
lxwIBKwwDCrzLfKG+6RTrGVtFm8q3anX7aVvpoCRtYpRcrwlhqe9ZkH/LLUhvwzZe4CUiQ2g35wL
dpsHVFVLlFwQ9QhbMZu5LQ0mjU+l/ylG2fGfHb3MP3ieT6GYpevOj5nbd8q7MClxt4Yz4gUw2diE
lTudHA+HlG+SZ5qLpNu5dknLL1M0OUoTywCj0sp2NHfH+55tyowNo0fs9YRQesmknF7PTYdtRlgh
slJ2avW89+V4t24s93lhKnoJQaAAIY6NHb7LuaJOvmnNOoRg1NhhdUNsjn+xQCOdMTB32OFPxFmB
ZqhGRVwu8puByCXhREfUBOJUdDDL3Q5+OKquzWhoBiyIxr+2Zp6vU9u2Vr4e+uQ61sFeGRFCpDFN
V6mLJBu+Xf/a0wviKJiXEECuIcOUY9xtwd6hrjE6bQXkU90It1g55udIuORvGZMtXGgErRYhJwQH
3ZOUmYcTMMDx5pHRJvVYHaPI31vmZ2GE2Dp0FT07BO4w0rVQAgXhfZya4IDmbrzaoAf2eUMWDOnl
Nz4k/8pIJDwj2cgWU/c0obR59bVEuznOIeLPWJVu+BmFMZ5HNl1hFRqXIigEFybqf3/q0m3aMTPt
u7JZmDym+oh7ByyNuWqZP6MpgwKU6Lj/AvA8XmbFp75W78gWnEsgdXTMbkjMltHwXMom6yDQzC8n
Ub/97YVYTNaiHjgGq/MlQX76ieFLiFbO8VcjhoWNjOKPpmV5uBid0SXpME03kvHJUyfr2UD3xR5D
O3KroY1J2cLP7wG2qgE81mxLYL2LoqF6Thhixcg8L6Pr7UPkYYugdZt9b+AODV0/21mCztgWi6oH
NV1ZJY2x5BE1U7WCdRoCw2op+w6T96NQifbqBMvcRo1gQShmeGswSMn7L+KnoBMRjo2R7Ae4Nn+d
Bio4eqp+pawer2mbtKs/L7ET8Jn+0xH//+KIt/GQ/9/FwX/9b//w1//6l79DF/wHj/NPf/2f/+Pv
/vW//8v/+ss//uu//PN/dMnPP+ZvSmHjDyUHfwedDENJgLh//29KYWHNnNtZQmwDqDE8+z945MV/
0XUXya0JtwbnisB035Y8XuHbAtXVbaHrOrkOOgz7/y+PvKt7M2fv34XCrilY6/IS6FscoQvEwv8n
fGEYHSZrdbYtHGOXqGLdlX18TX0iuuFCsk1KZ7mHswGgMzyaPFTPMsoBZIj+YYjUO7suI/Eg7uWi
DVjetJrxcKFWDOkQ7OMBSHYXjm8Z5WWTpt4e2zvI3AldIYtQljvAbk2khpz25p4cSiCqg/oq/Zqq
mPvTLZVYW6b6bnt+kAdb/RFJI19Lwx+3f75Eu+cv56k9lif+LdRT7up0IAXYSauVkO5zTZwjW9rm
bjSPcRjsp3Co0rePUScvq7Mp+fV82vdTrpa1nnzz5/NxODv7sfKzaxrz0hpMGK1P39oRAOClCoSW
Pwb3ziFaR7WuTR/W080B1+LBV60o9WlmeZwBrQdc0xJVybiGoeZy7HR36wrgtexIbKClB5OkteOf
XzSHmVTrseysUubJYzVcctbbh0onNtHvQJPEJBYseg68fZDlFwOV9sJ28pc8GdWjcBmxM+q2Vfpi
YmgTfbPxwBEg4EC03EekAivLegl0cEEZwRinJjFJBm7IHHKCFB6g1xwao5xZQjg0wkDfT3E/rNnq
0a9BRchcGPAWoaagMhNnqcWjuU7m1Mps9hmRcBAuyjD1cFgExrLD9rFSE5mOvkvURdUQbjORd955
GYGo8KMXel4yJMpLazUQOgKbjoAwBKf7vrQ+up6IaSv2ByJNuh+1mX5iSqUJia2v0nXRSmbNk56m
9rKRGH/k78Z2m1VvpLemqdgF2SReT/ikUDKTQqGP3UveoOGhzGb1gUWNi5UeB/GWFpGxlOK+X0sN
TVdlYijM/+grGDwRDjmcTYM4lYr2YpqiYYWzXlvF0GvbnsogRthCqjcfhtQchG8svM0mMtdVGz4F
s+ZHJ52MQuNylguM1Iw7fH6GK262hUu9kAlqFMdnrFP0YinmjrHghy1R9S3hCs6e1ZRbAAhffe0M
/5c3cJmUw74MjAcPdkR+U/CTtQRqg5FbiT10ZRGOMobxC5pLri2SdXz7MdXRiwKPy7z91E94T9Bo
0Eqj9UaDnG0dFsL8PkvbV8YjSrQ9pnqcdW6+U85XEtuEAiXabvTI9HKKIV5lFQlrhdZfVJZeZxFt
mXvOukFUbJWzjs3q4T872sPJ/Wmfjv6+xL649shPYTBivrIVZo9pX9ndo2dNrG8/Yb/BFYahgN0d
GzGEKrMd1G7aw2QKHPbCYsRiBj9rWJ3MnuBeQMMigIwWSuYlucBa/mH09iU3qtcWYIELZooCOY53
bS7ZD/seohVV08GVQqxQoV34obV0T6PuRYe5gSThKPuNp/rIpiLapCxcka9Y8L2DadyQULao+JSx
5kevMt+7gn629x4W0q5l5ROg2fjYicyIVWxIBnSinaMt6ToJLiU2RNVUEyxSOXdPweqoKYCAOcwO
e6RFQ4/sh7ZxXHmOLI6VtXIiStIEROwybYYTtoIaabMqto7yv2j/PBR5xiK0h3dwBd/DYG0Ls9xr
oqLPad0PkaMybmNVrDJf3oBmMMYfCEDuyXxqRGqg3WnAKw6zWA5Lf51eE877U8zr1qyw2DiJOKF5
PU78zUwz37hN/IPDcRSkyHhq1VEPE7XYvxuh+9Sj3o0CZlq85vJoDsZsE2WSSt3krBJ/65Owvoiy
Ut9nTtGs3KAilK/ddN0I0ghVLFQrxejM+M2ZYRO9gEonZIBkNAiJp4EW0KpdQpRmBlW9VcCe+Dak
R3FtVXofU/EIx9xlxMk8KIvjNz1sdkOJqcOFmUAco1whJQATnqLW14Zir2BGLoMOrTlN3akU6Gzx
AjaDbI9ku78GTJoWwmieDOHyIpi8L8wq+Oix+S69bsIuplso59qegKVZ2es3T0p2b6Ol40xGgMX0
STJSctrr6DQ04+mhMyVa7pQRInvjBy3lS0le4kJmw61jZJUNXOoGhjWZZBhcyHFd1cJdcmCTBzSE
9zBWYlt58W9M/x84DNpFlxWIuC3/A3ug3AS+sy0y9e6r7BvlTrAFRaDTMK8KHOLcMRElP2MjiZmg
6AB2RYweYgecm19dzaLLztEsD2Gy7o1vVk/kUlBHT3GQX2pUxyAJ8K8nj0pykDLSLNKI/k+uRZCw
qpnoUahk9EVtyEdNm9RoMDXclhIgs8zjEE3M0kiS2IxsPjzlIP6NVzyWnGXW1zqDYaLNqukRWd0t
Ha0ry8tXaCZ8U3TtMub5wmO3vQx0McnI4CUiPmTvkzrHOJBVWqi0U5xYzMhwMwelIbZer+4Fhiuy
zcJ647FXCkf3XGDeX7qt1e/NoZCwrSBJIG7NWJFxVyCnSRNUHPD8nhHlYD1XprGa10ouUXM9zg6Z
sXYKFtA+OO+qjuFnEEQ7pk/DgjiDek/iNUFm6Wunl7Od0riiuCqOSvhsV3KoEp6j+hPrJ2R5c6By
bm0ywYTKnxhqtRInVtbpwd5X9N2IgP2e/aSjt7T9yFHgDw76YXQCDtYYPSuWYY9TY5EF3W+CeTZW
q03H1nBaLlfcyZIAEuApDsWXVu8IJLhEreYvxsms13XAvrVzyT8moe2kxSx/+E65q4ljVoa1qWPh
7CYpva2ud4+4YXZkt+T9NurZTktv0UY9sOP+XcQTxtVAS2fj6ZwC3PUMY++DEvhJczxUhiYJdoTu
t0K18vANKzxM97Tx6J0EY/vpFyyFbu3HY7ZuxDCfRYAMffVc8yhYpZi8WZy2L9XMcDaR9207BjhF
k/hLAIGzDF2eYpisS73RmpXRsbFT2atUvbgHtf8Jyo+TemqfAYjSh4fFsnSb4sQXet5WS8PJSUcz
oB0jpt8PkSA1YCTGhqfvNWQPAQomXRYmaw99zpuZ5RYowS5mknUrlpnImWnskBR+h1Y5rrI5QIeU
6i6KT5Y/hVsjsZ8Ltxq2BPvGmyadnnxff801dsQl6a+bqm8vjPNIb3UQ21rfHoXGJVT4U4X1i6AF
YxEkbb/vk09J0M5pbKJfuYOWYcJxBxDQrb18aSVozvD0klk4oNRl9gPPJZTvbWL0iBcGNHyILorI
rfGiPplUDReNGh31UPwMYY7ABXiVPdzi7NqLxlhLlMVLN5TH3HSxrJFNnyHwRHnJHKF1CFEI20+a
+C4Zdm7PiD61EW6ggAbB0ImDmcUurrHB2wi7lU8R+81Z9YszmV3UMATNJucApeygQAM3FMpu20db
25LWUW+nh6Uoy3tgnJxYCNAGTazdcfJwPidiw8D2hv6n2fS8pWunxMKlVNntkm9kzWC/cyR+qP2Z
hzak+IZRb2yR8e6BEzJhXUchEySnHbBRN87ZtozuSQ8Zp3QctbGNZiWAkTVg28o9PPGE7dwbl51P
ga4F26HHiBY1Q/+/OTqv5caNLYp+EaqQwyszKVJUokTpBTUaaZDRaDTQCF/vBb/Yt2zXHYkEuk/Y
e+18D1/ysZGJ+zQYuKsvWZyqTVoM5iFTWIobnz3LNMRQBmEL41g214TQksvKWUc9YZoXQsYMdL2a
54a8NDgAaGMa0zkxaEl3OSu4JIokkvJuVabTa8Vqdj3JoLokMLhaMqoxbtRn7HpMjLwX4NOcEHg6
ppyVgqx+u6nPuHdIAi9c63kumeK49j5Q6Y/NjYjlkV8QJWiWF8fUQyqyeEBtH4F9US7x7u644QQe
t0GILqZhm1FPGGWWySCfZIkdUjDV75AVzWwbioEQhDkNeBMKNOiMWzfNpKyVkbn92ZFWuneL7C6R
Lq0c3RNYbDkhk7OUAbWL+GSw0K3MTHR8rJIrN9bFod11EWAMJyxfK6v0N9pAJNmMLfZKuMWDWxUv
WJjexiHZG9F44Pwed246oSdAh3VCV5DH+T9LJai/46GjZSv4OJlRr0oN/hyxWr5XMIRpBK4eRspt
EqNnB0LMUgsQJnwMRnEVwxtZmwfChH5m9A7T4FQ7qUq2K7nrAldwil2MDnrVP6BPSI9+4p8gAE0n
o7EekFzV+55vZ9czoOusURyIMiJs1s63ZhE/w1esN8QuUutlLxiY2o1ntFd2+/esqeUWzsO09yps
EqUlXhASDWsvn2C6jRZx3f66yEzryzHGb5Hrv4kFrmIMi3wrChrDjA8F042/a5v2GAwSBnzpfEe0
TWV4qjM8OVA0ZTM+uHn2YnLfbsmwSGUCF7twQa/LvFt7OvtNbXMfYJxlTVkm28mpv3LMESvYtiZ6
x57I5CDUG44jqpol3LDz+39BvUCwWE3sZTTAVAMOyfcbGDvf9K+qwPFqFTOnrRneOBUgjePH0xVq
5D6G7Z3LmImbh4YIVcijX/XQMWZCoF3dHgTRQawSTACTgvw1Lto+skfermyjJqaqoA3yc+o9jWXs
rrpweHcyU66rhzkDvD4EYX11kP5MMIwK+kmfhyJJJJaHLL9ZuXwdAvNP4FbjAadE8hwp6vIMm1Jm
ZeLs832lbC3qwiOD3WvStWRXlBcmX0qYh1slKax08a/IWRwng76j3KvOKYkNiIUi79yhiuCUpWEN
OS3RX5InbcQPvWGDggvS3zbz1WEKceWZHZUJN9XKyXDtDsQOiVxRWo9oiEMFTT4yhlPmII5B63/A
IM6qnfBiYk4RziiNNy4UJbNmrA9+WDwlMxIo16VIM1e5yQ3cRnyklYuVkuXxd06qNRZUuC95VvPg
9AjlZJ2mm1GnP63hPGcVzooZavuujhnm8pCfglIcw7Bgvz3ws3petu8s5ymYn22pXHIP5QvRtKJ9
yFt2jKqCmAhEHRsWWw+WnldEi/3eMPp6TQqTBFfqn1MTHw45ttwzljzjQViPruj2Qqhpo4r5pcuB
FbXuR8iC1ayNH3s4J8zScTmwGZksecon/30qaA58f2xXNblW1C9sNK002aqC8bKTFV9zhTyA3YtA
ZXAzBJ+n4SMVJhQ9qNDRR+JYQjFaZy0s4gon4QyFi2mGXPP8JaxivzxYunx0JdJURjWc0bzMS02b
FzOARroKpczvYSzM0xTgPiCX6JxHah8nSXpGZPEnRB9l3eBFXodafBcNQbydPV+LBDG8YqzB/YNu
xoDNqAfZHXznWiVMh0fLlKgcnIIkaigedcBDRagfcw2JgH6mna+6ytvrdlMlCGO0E/4OaYwU0/F2
WkL0mCENA+aZj5X+w+sr8fFGw1kvlvu8+pZz82G1ENVmf/zWycGZYFlSKO792ryHs3HTtSQ/zWfw
jmr4a2AQwrPQgYNK7GONn2KTdm6wiRhWRQ7reeFlj3MjvyyTD0lGet9Uej4YbrZHHkRWQa/w8+DU
inwD0S7x19DzZmzXs0NNWLQbgtGR+TuHUEyMoFS67b27yJjnd8ROC3ITLvbg30WYxTvwrr9+HLen
3B9us6WfJj/7QQ6C73VGt1CGVbKNFNHUDGgQzKp7X8NEySu5HTMtTn0Hwt/WFnMVqmPetX4XhphE
QRmYLTzZ5Spq+2rezDaBcvk0NieD00myv16zZPdFdWPixI2PemTyiUBmP7rzcT16UfupDetijMvX
2HI09V5Flw+caAsTCCW+Vt+s4r19USwyU1bIjgRhRipkuJ2br9RxiC038KWpNjs4uf/I7m4x6VMj
AExNkbQMmmshhuQ7OQ82H/QYjPfJNsxt0c/bQQ/lzo+m9w4BzXoMUpYGlXsoidQ1U47X+E9u0olb
KCM2YQa31DTcYd2wkx7VtumW3qKFsRkL/u/NW51Wu3DSwaXr5Mbq0JiY3rMXHFSJcD/0GW/Nkw+o
byBRgisCzSt3DuYDIOQsj8fnvMIe4Y8kAvhl/072BLrq+F89oYKo+5R+kb9CYkS2E6lna4ITptEw
uDlCXwyN6UBubUVWO5vt4dzklQ+ZBlmpYHVVVyQuiJeOSEDuBGDjQ/FQuZwzgcX6Ly/IxKqNGbbk
LPaMR38xMWQDZsWQThfJ77ij40KA65RvmWP89qoKaGSJFIczEG8HNe1JIaVJmPNvz8Aizk8DWdTG
Z2He+zL+Y1f6ATHGK9m/1PANfxIfTGBVn6JxcWpVaFXHpuaB6UvkUiPUTEhFpuLPxrKGG9Z0NmyS
ieWem3RTJx5YhD6Z8WJpBqfOeMFpCRQSwRX3EY2/QnEUtLvBo6ANZZluJwTFHF4BGsjqUNHKr40q
MviKqnIToWdD1AXgUGj8oQyfeF/REBf1ra0Hc1PT3uCoYgCtixoSVaC50HkhLf/FKjzG1XkkDnqu
bhXjSRt9GcrGGeMP6znYbj26jXawgODasXWU3UNhVFim8Iq0gqFUVmxE4rF4m/n4nEaTR4ax15p+
nBj1jSIr+2j9LWSu18ylW2SB02s5QQjpMHqjVP+jTVajZWmlRJW0/5yoN7eNh6sRda9VFRzYDXT0
zNL3jv84RnlTq5E51Gg9ToravR3Ni5XAJIerdwqLw8CpUOJ8BjlyHLHQH/LmrMzO2TqtF6Ed7TdR
Zalt1GOX1iS7UosoMWKiy4jRdcclKy/13/o6+dcE+YeyLUTCHoZEt0dZ1LMHPKbZj7dog6q+xYKM
cVF+AIpogWAz7Uw5nI0YJDiGQfsQ006hsngm84kQWycBjlRvrcAINlISxSvCZpdiBN5mHlk8LPFC
TJTzpjIcsaIXvpsJAJAyGn9srj9+6ab05IPd5xxfBeeYQdfnFzDwdA2LhLjWvNIXMy4+U1+5OyfO
fsGn0vwO5L9jENpOEHI1QnycNMJk0C63uP8IX0vcCg6e/wK8st1lbHnXbpgfmUogHxMQMl0IAa2r
GUM7PBHBU0UbSpZp8Y/7AFlHulCucmOb5NOnCaM+R4wPQ4QPJBwp+xN1xuA34m5GYZ2b1XzU40c+
ot6iuvO2mCKHNVcDQc+Fc2pB6q1SIa5hS8fow1HhNH9scA1xsWU+23aoUTHnpCrKf1qPzqZttLF3
Fa0oAc8r1+AewUxO765w+viurteNl4ut476M3dwha2uipWk2XpB/wOFvsWijj1oHHivodP4gcsh8
ssIb0dP0ryitM96YoA2GPT/RokxFYykGo9jwBr4k2GLIyeKFHrMwORqmKo5oDhCYzXRSjn8KfZGc
e5+BB+6xxrLPreXnB8Y762CanvIe681ITIrI1BrJBwO9rOoPVncKpQ0tBaQcDcdnVI3l0XPQLmg1
bBgaYss6kR1U4If3YG22cUkkrx5TqBHdSfdGtQ2M7EK0PML0EhFM+aqWZV2tUKrlZsDwSlDbtGVT
bGvQV5D9XgHNDpvRwDftFB6osix69DuqgSSGsjalgNWsNxLN1k7J4LYoi/SkBtwDbpF8KLUwLmMB
oK2ILLTd3bDtqfBsdP7wwJxzByl6gsuC/CLY6IIkGLeVL3BYGOxHPJqpIjS7pPN1m22dOsZVoond
AbCGAx0mtyL2D3oKrc8puZhpCFp6IoMyY+/NPsg+J0taNG/Nm4KE7zPyjdzoXZrTbuyTi3AmYJMM
51CbhE9NVj2zRBBro/SIO+f9XsEQe46RVbhSuhhb5QMJ1nRdyKlXZu5v0aXyu3Gc7JSbXaPXsBfv
jIMci+c5xryTBi1v6oz/A0ewBZr2EADl6T0wOX4AfC4rj+D1thiQ9k2LMjOXdI89R2mb21xKOQHN
FrrLoO8W59ZTq/XGojFeCRX9aZA9Mg0L76Q336GK8hNJf9+G5bcYyyfPaftVZGhzZ2n02EWHNSxc
454lWKLVr25Q/AqWvhu/T29p4hQ35hj1Pkn5sAgAHxsXFf5MwnjIq078nVjXVh4/cBJ0K4dXkB/S
ORAlxvzQc5k0OeWmK+N903CCj325Twsb8HCnvufKtp9MCaSlQ5BL3bZQdgzmIhitsbKtXPJQtJP9
+q1vPEdnZ8zdSyaKk4PmZ7YQoxT+SLkn/trF8xRXR5bM7MAkAR6F67yUqRU9dlH4d5TDU9bLp1kG
7cEjMxuTpLUadY4Gto82VjmcYzt8NGqWwwGjCv6ylnYD+6Fl/xgx8tybo/duTR1bME6Brv7SIwYp
B/0GBoSVTErNfsK4PmSc8xzZhk29inyzdN+UwlUAgmiOKDZyg6YJHgHiuWCCHVeQxhql6m2qYDAC
/t0leQudXdxoGA5OtoRbOee5GMBYSXVyWvdXeg9mxdTMRvDIgGfxUBusBCAKK9dYhvEsBNPsX1T2
97E05caNJYp6jtCH6aUP5ddUIoGOZ3wGECL3Tee9u4Vz9uB0bmxjwd1oG3XcaK/TrroRW46q1D4h
Kl1DfLS4OBAuYcvC3m9GCUp3/uihxNRjZcEjE1OH9emusPy7w152RcG7MzzUuRDxgnVhJP/oor7o
r9h7cFfjh1n7ANEjbuK9X4oY207xyMm5hsIL8iBkAexhLq8lQqCEWWKa98cpDlBa+78MOJ11PZQm
oMqj55JKXkaQ8cNuOKVZ+jnFmbVvTabfM6mp3UJnNMvmOCTzRdg4O3JohUn6L6sYp9P7AsB1SKa2
9Fsr28vUjgzZu/SlxPoUTTYCrYl20bw3+nVw51/YUdEuG76SRPy4aW8APJwBbtBBzBPOCL937B36
qX9xXL3SzImjqos//LbZDi0uLg2+9DSaIBw4xqqhx0c328uNjT4gmHgDVRsGO7elKOLlvDVjxerJ
ZLNOlUMcgDk8dGMP09IS29jTT2zSX2qze6TQjVeFtNXO7diNWuX0VOP4HNlersKAXcn8f/q10M+L
XumiZRDt3IpBZGR3l9wnvjhnO7pJkuS9zGY6MHaz82idU2lDx0zMVzlabCLwTTABP4ZkvVI7XlEi
/e1EfLbm/reKp3MXjTwR3XBnKQkoxDtmhvnESg31Gvt7KeVVetQ5eklPwpP0OnMDme1KGcabDbWI
SeIKaT75b2aASHX0/lZacsU6Bw7eq2HyNbZTFl0Y5iUhmSmqweFCac3fMZuAmePTunWdR1mvLdoU
D4lZSxFNJbdqWCkz//k204rhuv3YUTEBIVW4ErI1wizrMgbmpVGB2FUKzwrh0IUmRAAv+N5T9j1o
GtRs8r3R0Q0NwmthBS8ki6E5oKXI8uzL6HWBMcfcMYf4hAg/M0hC06xtZwu486Ub53lfmDfCWHcS
alM5l7hCS3w8EjJ0J6ud1fMVlqxcxRRxfkRvnunFKztcPBlGgaMhYFFcmDFStenU8pivnBvzO6IR
ghCNKumfXvmdJjSFIQOrOVMYW8+U6R0tFdpTt35jK1CgFOPRcJ3XRNiPylLZhgzdvVG/pbxxaBDm
19JiPpTM8XeRL64bPB2iqbe5LN5srua4K3dh5NwAtNEbLCtpD1tdOJQn7BsveTkynl1MJqjguOXG
p17ThieUFdkudkVLoMRPpiZ0jWrrZ1O/dQ1+EQjWPxTLe8sPzbXx+n8J7+XyaKngEokK+04xr5fn
vkzVXozNB4Re6wiE/jVzYE71RArRycUdCLZhU5UxhnD/g/y7ktlntxM0R6PpP7n+Jm1UeUzRK2HU
W65D8pfkcbFirFDdtzC5KkyPVPx7pBuPCH8e2ijB0rO2U2vZVjILZUbZaVAknICQ4cLmYIT+Za6y
70nQ8NmKB6x7SlOERqKY3lx1i8oJRHZlnxpWb9b8mpcUAW04/3tNELWvepn9G+b8ETE2Y2z9HNtU
RmaPPTvwf9GAvENMBkqPDoThDr9lm7P9svlf/XCuk4KyDrsszqV3k1KU1D3gTqSFrhOjeAk841ky
aGgDXjcpkQ6WkAxD1Lo76YnbhIqc/dGOhZhzHOPgmenUU9JDSwgT/dDVyWPUZxAaPOxERfnRILNa
DyHDtM41aUgi8x/5gT9huyQC1SD73cUmvAtz9j8D3jijwAYPPM2VHMG2V/wMrOICOwGY/FPZ/q/r
i5ueWp9k2Dcrx0PuU7TBKX0Vob4XJXsnCXk/dl5lUeaki8Vfy9yGMSgaec4JcFbBkoKUyCuc16c0
4dtvcFHkurl7E3Pz5A6pb6mTUAgVmTyUghSwVAMJlNEFcdrB8dF0dpgIGoEOuX5nQ8FgobfeRWa+
zngbSWqQl4yTjDaJ8pqtP1UAuaqXrOCGCKCKOH3/qnsl1564jMQzbGhjnmIxvA9D1ez//5qsKn9n
tbyMAp7K4jzvPLY+q06w3Z6INFmDItm4FeLRtlGfQVUfQmuNCIDBkLMB+YFTTiGe+Ce9AiMhHsDV
kMqP2CxucbzAJXk2JkQIQVvthyJ6t0YFlCSCbi0XkqM9fDhZswkHeQo8fQ49h3NXkgXMjbk1c1Ir
yokuginX0DALQleMYXeoOZJzx7szGv6drHjbZDSiJpVQGf7NHF4ig22dYYkvX7MaXr4hrg/TrN50
nb+X40YHpHYAtCI3kgdpeYt8sNwyik5Yvg9WEV36uLwRcnvwKtJDGr+5OryrmL71w1zxyKBL/VtU
nOJZzc9br1s3XCuvOkZddwzqT3PWYHTUqQmSH3dq6FogC0cxJ9Gk2DsyHnBSZN8xx4VR3yfffajj
iuHUdB91Maz1aH0wqyYWgRiZvsjUTiTBbxPyQww/bcnUk/HvvCrbr8SEZ9LxEAEzvo8+JY8/1+xd
8quLF27R4nCWcMEapri2CdyaPt4ZltyjQ8SLPYlD0HJCtbwQ0tplfv7kY6Bz4LOsp/bB8bt0jRKP
g8fou/VkqJ3tqq9lHh41bEilH13Cqd4YWhwpr/+KtD8VBvsIe5Qb8Ta105e4M3M52e3iHKv4QpP0
5oYu1qXcwmGAj4fwBgPvHUq9hHEK/uIT1hb2ATiOTUw//x9r1aQfpG6ZkBwqFCO+aV8c/YDZ9wW7
IEYkLFKLsAZwgrQ4a4Oi3qB0+jOTarpNdfSoYoKBRDXcZ8gGq9xuL129mLYsmNb4/Z32PHOf1l7x
olLzbLEazkpKO52qlzgzfgNgtysdMLrrW96yWGSwUGHtiWhTBde2wepHhfbdkE9gLDI/t97kpjgY
gXnWXC1pFx4dN1p2QnxMBgedL6xtyOiGc2tdohBy4hyWBcULytAnxt0X6ouy7uQKky/KNYLQWNzM
W1FT/uBHa6gU+4PPXIHQh2fQJYACxnNUMQyMjQrwiUvdbT0pxPcrvr2tB/cSUu+7Zv+A5mcgjh2N
FRMZ05tf0XpOq2lpOKcnpyl/EBkC8ilgXJkOqqo6+cns9KXzUGk5Wf8gDVprOBAHWO2XPOjvgE/+
+uM2od7aaVtdxZjcZMPlYMb0OOgNPdAPHg0qKlNZccv5AA4H70W05gcCj09li3EFddVpayRZI3mI
LArlJRHTp6es90B5F7dnztuTmVi4AGsH53kAdIty5kHE7Z7zyCfkur9WMVZUGf9GwWzyUU8rjMjZ
CAEIF7Sm3ouNkooA3ZJmuhz44g/y2bNjHJDvb1sFQoS99rcNTmv0xHUwA/QlJroNcD4skDedhibn
9q+D6igfe3evLfEG8fsJq8URx3qAkhFnWOJ+SnhazDYINhizW6bKl6EAEGOND6Xj5GsMnq8s9THz
sbAnlwlTyLROXUqYIZxfo6p+jMTAKgXo4KqJIgBfyXe2aIo9ijMkV3wSWpPKNTEbF2gBwHKvjH68
pKmFfNbtviZv+T6sfzw/LI/QH0sjzolWmQ4QWg6zV1iwxexoNZn2LSEq5oLuED0ieXthdPKEss6J
6+wDp9QPQzVfdJ8wiY0UOlgzd4+ZveD8K/dBkG6xqow+Yhr4jz5fnW2Wy2tgMI4GeGyEyXVu+Dan
AW+T3U3docvhOvBMLpufciadIvdZSExI1faZwEXDJtBQMUY3s/rbqv5fDEGdUs78W+b02QGDHAC2
VJ/9VDPznO+NYnyUz+qlt5ZU32npl/OUVKoONLGRGdPacfS4dauIDRZxwqFJvdu241V3PMKRdV+u
hRqVzQqjzCsvzKfyHPpZz/5gYbLGHMzY28owkVCwMIIHfC7nazKYz2Y+hHs6H7hfKoFIMhV/09I0
VsNofyCCSHa5hgut8vEz7634PQC9bITOhW3Pqgl8XEvkLOfEWlz9Xh2sAK9YUg89vSK5lua9rAI+
x6jFMDGAYxC0fmy1qO1wpMasNWdjhJIX0PqjIN/2y1QwKt8ik9LToxYdCj9dxJWvuWLSYPrlePLZ
CDJuivaym8U2610X6yBDjDoJ/ph5y5x8z1oxO+ZeeLkKttqnxkv3MiCEia96W8yeeDRROBWQfXeT
2BNrET6qx9bqxu2wPICCs79yzHEpqcNdnnY7h+HMJol9YG+Et7AigHQx6nqn6dxXhnFNHeCZUZ8A
4I9HoudafNk1drb9tU3jT2BiI4LC7zJhe2U4UMZYJm2L6JZbHF0IRu8qcRBPI04Hcu2vWRtgQFEs
EJrWQGtAygfz/79dUv2x7MBjIu7/zDYCBTmgewjQ25GnGKD/Lr/YRL4MIhD7lvJsbdkJnysXpMrP
RWiBDw6jYpWm/bnxHb2nzFtNvmbUR+DXOg9qLOfmec7IDZNIa0T8yrQpRL1Gu9HX/sHKR/hLMIb5
O2yPqiZjG8QkvplMVfUaIwtsDJFeBv/RcKhKEhvhlUNi6EqFIY55dngBYp/1JJ7NaoB/iFVgn5EO
3YBN2SZZcx1LNk3IBV9Q3BwjUXwVLRs5lpCn3Oh5OtR8L/v5IJqCM6WIoIywG6wZJ+PeDodNG3h/
bVW6e5xL2wqdzsqIrRbKRbSToZyehA7Q8BFHVHoM6klB2KIe/ckKdZKUaImNm9kK21stCJFI03Bt
SSxTCNumsYs5fC1MhbN5hC/+bI240cGYHtruMeB03doTL9mL3UMWgL1puaHYaLZacRl9p2TinEC6
/engwbGDF4ykF2YtK3aOWvVp+ziTxrZ6GBCWE4mzKlH3oRfl8ZoG6H5htlUMVDeR+CCKrkTjSJcO
BpK7lnd6Qg+XTObn/877xjc88DnJumgq7wyLkHMC9VzqwUwHkYSY00UQZ9neL4OcehV24hgBcV61
oiN60OvOEyytda6C33mm7pHAqzkSnvzUZznGtgvUIJ9MDJO9z8HLlVkPhFH/8fy826AafkMxE0HN
RIs0sXJxpP5BAJBNXQ+gNuAfYoxadUg7ZZIobB0DUn8dXWgbv2HQuHwPiqWhTxzEmS3dOh4e+IXD
bZ/S9GUYfdcSCSI9Auht8Nj3wlsGhigR4+zkdfWwq52UMriF2loMcmZLhczcrh+mia5XREw+XDPl
7CiNeO1O1yBF8tHGM/SCuff2zkT/nNSwTCP5SPyvvDbQLsIeMQUGH/gAkXu1s4xuggIS1fW/wTGO
ugggELnLxqawnreE4D06KQP2RAmyVksbjQaYOs9DFgKyGxKt3lscS0kxtwdt1wqgfHPqpsnYxk8z
DrR1kTNxMJb2j/0Ws5xunWUoRVzvVvkGflxvFDtJvA3yePjU4c88N+bTMKMOMvwR1K0Z90cfigHN
zbxj5Yly0dzMRHwsDoBHFrZ8vpmDVLHK3saQKylXnz4qJOYJAGbbOHv22zlkaAwmgmryNhjYSF09
pIBmz7GPJVFPm6kTSHypJ9wWOGfd7v2KjRawCbi9ibfqm/BFEBu483T57kfIUwltvFZhuoAUoary
O5aWo07Ikl0OEZ6nm0JF0TK09XP7cyqT2xwbSN9nGnirGKaVTHHkj0X2b1oiyZDD8Nk23DXWeWr0
PbBCpF5W+BmV1HmzYMsAqlC0wRe04eskjN+yZEzI+OWqZXbsiQBZu0m8FUnvP0i3Y/SGQyonGpA4
6GLTWMB47fh3TuRPWzMwyGp023bnM6NxcMJjb4XWEwfItbBM/s2Etyu1He3g/dEQofp3AECu2668
YQzwwdNBV9MUqlNhPXjSYtCKm3+Xpc6rzhje4SsM+YZ8ms+45xYyPmwUGr3BajqYl47rhgbFWPsd
CzLZ+49kNN3NaHzQUxKuMOEj2rNQfxcMxRyjEZxr5DKak3tv6dECLilMlel6Si1G59iCCCTaaR02
RKPVrEa4kYRhBsfOHRDWdUzMVM7PPKDfn3lByZ4xrAdrZm9YsTIqa9PbzGIirs+Ga8s3/mR3VH86
9H7FRIOdKBaF1OFPpCACMdAJYuJcbz1rBMwCGUvyS2BEQKIFK9UNMLYkvodloIH5h76iV2lzqshF
X7GwHQG1jZl3DsCSBE3963VUPHpa0nokztGi8INtHaAp0kFub80hecU3An1CPOtev3HlMC9PLYwm
bX6Y8C6A2+pXXmZ+4w5zNlNVIxyC4Up2e7gF2s+gbfB/B/Eameqeq6Q4mKX6SS1h09UjPIiXuaYq
2JobKkE7inoJklFd50gLwhYqfsclakj5AsuDKkpuY4GindXdVzzc/UVurNmjJUF9C0OcS474wOXN
HK9ER+BPD+BSSV8XUI5bIN92dA865hn4otcpyRwR00qmcu5qrBIaWXMbaBtzgujddUJqU9c9uOED
NhKUQiAzgQU0G13SOLPSYDL9Gy5sFZEzbXGBS+/85mx7CJc1j58rca00ORbWMHxyLXA6HVmn3AjW
Wgk4djIlYUBDSQQoJU9m5+4SpJfkBDFTqAbIvvZwKXzlbenjx1Xym2TZDxEiX41/1KQ8q6V+I8vq
K8wRJhv9t+QEnuwBMbtmCFtPT25p+tQu5EcVyCNnOqxVmMG+A3Tmx5wLPVjgKEPiYZcmRAAj/fEs
RMwleaYpqjKjMX6h03igu+VG2jjg2KHHdfX9PyCjcHki+uGZPhhR9HusEfsyubQd5CYymxEdFc85
jSxMjfo2jtQ3Jke8kHS2EX2G15TfYcU2qG/B/4YZgwm82ncvdw+AhKFpFfGvZNi5qmZjwgs27GfX
vqZF6L6MuLa8k6GZehDJ8BUhnMsg9j3QmgNVRvtrc9rT/DKuM/xqQ73JatKRe6brd8Eih7Ss+ssP
786YlsybgQijvGf7umBhp5IPqcI4lMRq71pMCxAsYVdcWIWXjBN6lar4JWvLbWDV8O4FUZL5T+y1
9S4MEPdJ32PI+6EGgY3T7XdTz1pr6fGrBlZHOhkMZzmDOlxVK7BrL24UbLKk/oklyMXFgwLL+BXV
K5++UF+8SMUesz1Icvc6AjlvuxzapnkWVXKfJ4BVYnwPsuDutjBx3QmyruBBnTxw0Ik8d4XTvjpB
cJgNKkmk8tsIwixGlOBSLYzPWvaPqOa3VWG/6Iwk12S00Y8pUDW4vWHj81ryVm0s13sP8+UdjWvk
2Djhmykdtw5Jblx5EcIibawLDVINVEOJ+CnfD04d0L+oj7rP9trDRCgxDKr5MEhcl8Qwor/Ed9Eq
s1rTNkPeo0HMLcL/sKlim/Lh+UsWC8CP45Sx6rg8CWQOxiM4WichvThFw6QoqZqqqnftpLGPxO4l
TKtN2Q5XvE0ol/ysXlcZfAvuPy6tT9dpw3WvzGPgGgI6jv/CGPYbJh8UEHDC/78KbvzZtCzE2vIH
IcwLgXybdHwsIWxz3vKa9wq/eW7E5aEsOKUsgAdJUf8VlKpnKmS+ATdYiwlfEYPKJisfnallwmx2
/Z5H/dVSzJ3iEPYnPASL4XYYTc42bG5ZCkwy69mLZTasUDE56aadWMgn2DhFw3xNuc3e7Su9oq70
1lXNmKnNr/PylRINmZpcJ2jmJ2Yy68mdy3UVNP6DIxW5EaY+EuDRPJe19ccRLuzd3ENk7u7tgtab
rJf8sUK8FYVJBkaB+6VS0QFdBIRY4nSMZVKHSvEt155xcprgomgX0qEa9l06PQdGeHI8QMfFTJBu
2WbYCXlYCsOJz4CmcAfq6dvEJ1NhRNqEDWtuL2Ke4g7dBzp2KkbsrDtgVKaAjWt08lTSgq3rvCEx
FQwheG33WiPwGx0xnNyGrUphnhF78O9LTp0mWhwHFXtTFij81j433lQ3myFImAK4tMUGCZSF3dEt
s/bfmAnDU9k5hOBZv6MvgvXM/IThtTpoFfOkeOxIjchXqNDc3zprjJ2RhQtayc/wBNmvBhqAsKiY
f6TFI4f7nm3Cc1Rw5E8NYalBzlKycD2aEW4avEy0AaKWbEvL7Dt1LSjthEyM6Ulr3oByLJ4JLU6h
nvcbImGIFerynWukv371H0fnsdw6kgXRL0IEUHCFLb0nRYlyG4SkJ8F7FNzX90EvpmM6Zl63RAJV
12SeRGwDKIsgU80ntQYDQ4kOO9Tr5ygILkbtxc+6HP/MCLp/jT55FXdYpqEt8iF6/XrkDFtUGv2F
brHEbMiGKTMcRtjVJsu+jKiThsruL3bMbJM2X9uxyz422AKWZk1WX+rzghXDHta0QAkbP+XAdyGD
kCBSRZIx6WSuix6oisP3DmdEizZtUcDxnO5V15sbL1E+MmBW2eQSbUgnYVBlXNymsK52cIwJANwg
lHkj/1XnIHeQ05TjrhRTfWgn1q/7vvTUP06zNn+Gkxzsey95KGaeQVIdmB+XBfWyEeeCJUxgrO10
esqpM/YM2kl3yYi0GpkikuMCOW/cCyShxNvR0QRAYZx03gxx4SwxT75YmUS74EV8wwVKIDHt1dAi
s6wJkmzGR9owvsAsE1wx4qjFZx7Jr7If1TYS3N+GIHSL8axpcKLatkkXEPL6ms2wjh2HkSTeeMdY
NeW0J4wyYKHA/w+u7xz2Y541WUSrLEJz3Xj63VPeWypctHt+yOJJyHm0mCwnvf4rQHBeUvAYRWTG
m8nVn70iZb+nkRKaJd9V4VY3DxS+Cm0ILpJg054gG5jGgNfWrVkNT0MzvQbm7NWLcFLwkeg12/sx
MLI1MYnpiUE9207naRzxVSOKrGPtMwvnU8iNnLUVRt+u2SKgjnCUCD1vV1W7UgInpYumaltwJZrS
P3c+TokG8CmK8kjgaOq/3X7St4bO1F/Dgsj66hBl3qkm8QW08RFlewADTfMhCs08qdBhjgyKix5u
4kDKkZRxrC5zL9CRpNDxGUSFZ2hBtpqFygp67Zbfo116doUNtkK+WbViVZpGsx1j3cCYq8SGxsaC
gGccYzOatiM7hkhz7mZNceej3/G78kn14tCm4puVJlFSViIwX1iroc+8RRmLZz7shBUIQWWqNJ48
ApSPo+ucVWRsyNo5hX13E0ERb5UyP3g7X3XfLPeqnubhC7WqQ8/ZTLyPSeilq3qQ+0qW+s5V462y
MmvZKdvehuY+b0wAomYmXhEOXgh8ZZUeWvHZ+EOvty4rd9iqqkLn2s2BU82+F/FbObTMCAI8uIOb
PrzeaDcpRqdJ5NfBs1BEE2bBzBsWbtgWmLxdpjUsfftOp3CSZGE1ShSbtGBenbmsBnT8bGu+K0pa
e0CTo+8rBipElY0gjuVrzSRv2xXc2zHbrxZdQm2xZZDAAABHj6CqCf3FQy9AYFLSW6i4vNwjlxse
cNG39wZDBt9igTNDhPpan+PYMhROBe8W6iZkV+C0ruFE0E2HTtQx/DvDddyKOodOk1Lg4WcGmOPu
Wn20jwR9vQax3DQdH+7AQmPS3kuhf7QmEp263vz/x2znHATJcDdLnlpAfl3BxDhBj9GK6mYxed7V
9YfqhAZSLLxYbbUTtgtJWahynzTNGRo2Z6HT7jM1PpoE1LFMALBLQTFD2NQfE0seDibnHoZ1FFAU
Wan+zCGz76pDm6T+zZx+9SI6unWrHYgYdvlcdCKE+TnqjMZZh/ZRJ8OwEeIQTPl3isxjWSp+VqMZ
dCQjK72W/gZ5g1rVBqMahApcN7nNLZTthJ4h2xgj1qWEMbT+6NyDenyUL3Sj9oPlKW+DBRUw4uiW
vXdSCLBP//+3qBtoUFN9///f6dDMu4WpO97Jnv/CDc8NTp1GfCfaQ1Q1HziEAZJar1RBsAbsFGZC
r7DOpeKDy/gJv3x5jwkUqLr8EiF4nDtZ9RSH9Rsvu0L6G2UHgXXuvUOnV8vkXRvc5Di2Ppo9F7Q+
iXcSL4x9R360SbrpWeCkhMEt3bvI+ydFY/ZBULezzm1/2CEGEzslXA7TVDujkL/FRlO9hB75Zuj+
IZJJ9sdhoAbc4813VY7/OjKvykEYTxHipltkFF/1nOIYReOwdCVrda/Vlm7IxNwuhwTopE9ZjFhi
hiKdkPTHgD8vcWj76xFIpsnW9xpnNe9L3C8Mn8GnCum0W6iWTd3EK9cz1i0180H5ydEQGP4Kiz1U
kZYrsA4xRcponKqxOWEZesdDSi6aVupEJvmEvBZ3GE3lqQt61JbjvxKNOH4zXtpEHgBS2SeJVZer
ueohBrRyMyRgyo0Q7qDEkcE80xwG2hEqzqDtgn0s4CGV8aTdW9gq0mZHgMjvJLPJWFleVa/+p4Fl
cXA0wIMKr6J/aa13pQ1ctHSXS/RK0TXXSJwvRyvajF6tyFsTRIaNrDeCOvr2Zl2la6INHhwqD6xo
KP5dj9SyJFo4jUxXDlO1sUmnM0PPQ+tyh6coQmmWsfsoz0KQ78kVzDPg8l66rRPW5XoKiREHRnyp
BGFjTcGMqBoZmI90bCFh9RahaDws9t1snGYdAgtjdO7MWrF4kzPLY4HPjrQNaAMsgywIcz00CjRZ
C0stSKtw7+sahJWBq5O7BlLiotOx/BuVs+qN+sXgWzj0rbyjhKUhFOMGl8QpyqszKNGj8gDZ+tql
rTOHP8pAaaozD5DJzCj1SOLyO1yvsb2vgaCh1Gz8beUh1wOJktZuu85CMLAhpL9oYBNSxzeZEfiY
kbSQmNifBTMoKKUsRmMGUjn6V1oG0Wxl/Fkg1WJBkNxoxIhjJ2aano19sw1X1dYmnYRFbi9nTNtd
Ab0kqM4a1Heic8sbe3ZjWSfjR0Ltv+LUr3G1GmtRSnPP0hKk6yRYgOvRT51yiKN3eO3WzuhNW6/B
hAOSZ86kRA4dFe4TKX4MmGwD0i7BE7rh3BrdEWQVkUEimvcOA3kruTiN5h6iv9zFufZVjMVd6EMI
0qT4G4qDXmCupfoW27AcSIKc/64mrsfsMA7XwblMCCRh+GCQZsRpFXQb8HlIfixipK1Ue2LoTWDT
bmisHw1//fxB3WXLgZr11YVJEuHgrcP+vOFGC3MWEKK8qzaroc+Ye/KpNonvtdQVzRZUNDo9QTWN
NKO3i7/5eSP2pVkojAKg2PKtBcyaNq2H8N1VG0JbD6LKX5qeFB2/zteJ0x/hcZ5zZU+7r1Dyu096
shmyWS6IWX2dBTghA/lazKtNLHsELScaFtweV6xCXgHzJZf0nl3rrZoMRkILB3nRevp7UrN9LD4r
EBarsXPGlUUoHCp7qAN9CqWzKB5DliK81FBdBN4Oc1a8tCvrrTPlc4eTAA/Q2VS016Ia/5DPEJbt
/lqmDYYKWudS792fokNWAc17geD8x5I8TGiH8MgW8lW7Z578p1uy33ILnU0zvOSWoe185b8WnOqb
wvqOJTZqRxG/SXzfPzVApSfDABgx0ZAOSY2gx3nrQrzcHNwrt1PfVtA4W1UGl7QtAAuK+Mt141Vu
6d4zCvAiuDpY/XYlY8KVXbkfQ3rxc/GjAWBWSMKXvWk+ZRC39fnziHE3490ntaz23c0QxXvlxhY+
zMo8oK84+N440+fwkQyVeeYbwz84zXaxpt+FsumWUeZutMwExjmJbZ2Om9Dlw7Xookcml0hPp3/S
JnGOQFXRBGc10YEKe/yL27bbof/+GZv3wOBpmN99tL4MApzydZzCL0Ysz2gSj37VGlTXxm0UrxwJ
Xx6TrRlMvyDq4h/5KW+5hkXKCs5YKRVqLNw8mNXm/3GogRV78b7zHLHRYps4lBpkvJvxLfjsjoH5
z9/SqOHby7sMROG4LVkEQGxMV3jpWoigqLQEQ/fIt1+DHnOj1Ypd6WbYBZk+2b28JOThwMUZPqHb
Ax6xRzyN5IoHeXQIS6QHGRih6jfRm6tWYfdnpIUHu0g9nDEwMKv21iP4IGoUTyfxUicDpT8jgSdC
8+7hyAinDN2dC9SdFbfEQ4eTt/FdJGm29ROVTbdwU++M0+BopxcuE8a4QdetIYMtZxu/MmtEYv+k
2T0qM8Su7TIySLxD7GqHulXwnA37awgojBMXcnnp7+fPLMF+t3YIdJgLUsrl22T2mFPcem12NvB0
/HYBen+EiWLl6xmK7LxZJj0QBvIv0IK2dxxt14LRJtuNOREMViYlzwlfyr9ek7SvPXUTeW+PBtWW
7aYlrhvvu6rKa+sa65CicIgDTvDcQpoKWViKgehz/F269tuawRPt4ncedI/OP/rWjYywm9nCJGZZ
wFaLl4KaLoYgUmffAeEDq64DV473tUEP60FJFwlpsIi237xGNsuSn1fgv1xUrf1aE/EBWEd+ZX1E
lZN8EqHBoZp91jUMtIjicVAU2sNTh4owVyjqCxPque+F+5ZQncUU6ZdBurjg+29UF4SjENK70sRH
ijviWvoo+Qhn+gfAmT1YY+EoztyjbjnZnNlGnVMSG+9MBM0jEPfzyMNq6Mb7oPgYiWQAxEoOvadd
jLHbx2Py1PLB8pUeaqO0tqpR77E2r3Cm++hlOplrhPgA/7mpMQY0O76m7sSEMjQufkl8gvLCkzuq
fZqnT4GJypfpImsY+vDB//G9SOLcqHnWq/vgWuaeLJMJ5spfibULvewQ7KxmfDILQrq7uH8PlTVu
Canbur3VrBKQPU3V3RpPfAqRfMcu3JHMAZAUIp6Ygj8rkSzTPGTHPmOGg/yxxuLajdolw/xdRt5O
wj9biqL5G8PpkzbcS5xPJ6qwVZGaVsHkGeUrnugXSY6dV7sPg0I6CMU7xSWlYubvORwBoKniYMTx
NU7US1+yFpLRRBJL/O4MwW89pXcWiIdK9dYq0rVyC74HWJxWnZkG0LANIWa5lL2bn+Yfjen9CrQl
thOhtjftN0YvJ/Z2E2Gg3mUYoo/Gqg5WiAMo6jHAVelFZbPflxp0EdXqUs12EVn022xyr0ZERiYM
DKnfeyv5pxqmvFF60qsz/zTsO21fzOyCYsFg5FGRf5N2vDKczcwl/H1g1m/8x+ZVbsANROpeoMdd
hGUoVsr0d63B0Ma2QAsKzZFLx3ba3dQaAEKCHFuQ8d1mlb7iYZl7UL+joEEjwVZRFQLWO5t3oiFZ
m0OwzrPPQfHQopR6qXPj2Y20TcGgx0QIvGxEd7cDwp5i9iWEBH+FI0yROBtOoxVCjZg3z7brAeWe
cwus/G+qsQD1bsn4G7H6ApIi0jxzZKTuy19VtNiVWa7PIsClayVvhf/o/f4t1Yr74OUPnFuXLG2I
j0eRiSiKiid7uGnnwye33zOGLCxPRImfEk6awERAdsEiGtoNGTuPLGs3ndPA3PDPTP/RBMSs0ixg
anIgUi/odlUW/QXzwc6zW4as1kVVfQTNHEop5jAfxry49bcDqzBmxvhGau1Tq7AA5iMW8Egv3/m0
qJT55iJUb8R6MEsyh11EQk04LkcSRl6ElwGWZvSFNoHKs+oiCt6gJkKkbkfKQB34i8RYPWjdqkDH
rlXthwZdba0AkdmCeKkuWBV57RIrUEI9GQ+GcIgMx045Jsz0c4BLBwQxv5OzEk1BpiuviEaGJukB
qDloB4g+bTaRvwvrITvU4z4LLeyY2bAyY0QfbsVOLqS/SVGMYRYyGdihezEE9tbeYgttkgvK8j06
OfGpbyDcGeRHa6bA70xtwerCuNWo2Pl5yj/X8FgYeWa7cCdxrRwU5rrG7S+Rw7Dv4Bowql8Qv3hG
OztM175kZBIDgsb6y/OUokzKsZvVajIQ5hC8gOq0DKfXCc6KJp9rW8UbcgF+Bgw3maKmGyF/5Zr2
CuDgyKrrVvkbvWA35CHvhsfcEfLWOwffJsIlDNvxYKL6yFq1FCWfzlDLcJu08hNaqE0Wp7EL/fbb
A4FJO58+N1pAWoErT2ZovHu5Gi49Xh/b6coNlHmiq5DYj2RdVnoHF5OOIM5oEgxnZphwQaRYjcnT
xbHWkFmucwN7OUoZ/ZSnLQ+ptM98a2xWw/46Vbjquo5FkZWnPx4TRsBHlJPo8GIRPacZ3t8Am5qs
7RfPKi6hYJbAM4XQAut9Hk67aMDjiPf7ucdfApplvENIINeE/A04IdEpVkLsTNm+RJFJICQrDc5o
a5ZNcWTNYZeOP5AxMFLte0OwTori6JB2cvSYLiOmgzVh/N6Zjb/kffGPPLi5M3POTkBcSwTi0J4I
f2h87nkTQmYQMRO1lPml68mdsxgokv8UILBIgNYkofHGKv7Qx9nCMAPMvKP7agXDLpmPLfjPbcGX
5NksARqcVuRjv0tzIkyxcUCrtQJISR79Ss/61C19Z6hL3IPl18XSgrIWeyMJO+PBnmpz0ddY4mxx
VRnkNqenkyHCQnKy3xMrKbdqRsn92m7/zKzP2utxtzGmQR2AMRDYmHQLRotn6YS/5jQdsopRAIa+
zVDQnbSR/jY1R5dDd+kSSDwNiPKMPLqwUP/jG6AA62PyKPNLqsVAaZ0PjTEYL8+aecNIhAEyexEp
crE8yiQvXGeifnGVRkIaEr6l4UHyQVYP1+cQGzjYIjs5eXZ5sjgL0Knq9E7drU6iu4kfmC7nRXdt
+OiMmYBzLYTHLBGR+g7k0m8QDC+TUULecDahMx4oyLCiu/T+hbvD+hIsayy628AZ/1xEF5Bt+g+/
NFAx6dyd/cjLU3kr3tP3IObgGqav2EEuHweoJrVu7sbCo5IKNLyiH1K1+GZWwmuBC9t3++9eC1/J
MU16zqI+Zj+evfS1+U+V3p3Rw8HU+O2KFrgiy4N/yPZMAUBl7KYVxKyKlTChqVV9dDs2qkK+8nn9
m5JmP3Das9E4gdJ9FIpemO56bBD0ARwCiEon2LjiZin94GbqH9TbFz3sXuN65Le1gj3ISb59cG5h
t1MJP65XJxe2EEVziWsiSqyQh2D2v+nsPPVcvo25XPNdP4VTpaPF6l68ENR2bdh4YBzcuaXlQGVv
5vx3kIkDjm/de0O6aDDHz6DQJusqBXbmx8ewTc42oBdpe9NudDCxuYk5cyV2ooVtoKY83ifdr+nW
/caohsMgQkxDHLEAEl4KSi9uytA9zVVtO8LWGMYcAdA8wXPsbS5jtaa1x8IefwfsxYAzTPkON8DF
N4ITYvt3yFq3OGb/6pWkvhXsTOc5wRzw0CoylhCC27r3Y1rhGU8jx0KY/qUGEmD/Z6huEF/vuItQ
cbaUO2WfvJFow5C7/ytquEss1XdqbP8mIzsVDoNrm+2RgaOFoGH84bbus0YhagpwvsvWkX+OYY4o
mq2cWa1RQjlB3qroHCcfZ0+qJ79j32yrKKDzHb9ClpnsLFDzec6O2G5jIYviEAJPjnz3lBFZizVm
+ginOoWlMD4FZX6EekHJkdkvWBVGs2YHlKJVs1qMdCyNHK36Z4sngTr5RITO51hb9zHhNIPzhV2A
bZ4XQLGud1pR/hQU1VDdjvhvvxUBtcqK3qZQHHlEl2bfr0KGsZHSyQVGdEFUAfcdykp9wIZscTTo
v6H+oec2RNZGPBtU5DQsobVQIZNMooFN+unR519VVwd7xKGu50+BjXhpqHYhw89lWpT7POd5yYPh
FvTOmxV9jfRgmAb3ObdHlSWnihVsyM9KVmy6scv20nO2jSQuAHkOqN4BcES8mjj1JGITGCcnTj60
3cXsvW3GuyP4eQDgqQaneys0Dmy/Xo6s8FCw9Qn6xv+/AKV402Qr1pPe0TnRWGmi5HDNACR0/htp
68myN1iN10IRiB4+PC8Vuyy9C5N0ccdeMVzSAF7T9iOCbjNAeLiCAbc2LGhRHNMl5G6KvkV70oMI
hg+zfUUrCnSBuPIqNykUoA/wsdwJwnzhQHO2A1cXmqlsOfXlr2O3f/7/kjGUEpowc4zm8FNA/aKB
C7Ud2qGPBDQiU7F92tGhI5mdnRhI1qm8i4EsLgyYU279jBpTxx4/fc2n3pPcu3IsH2gRHA43qiJy
FFLSmHBqejPQg2kZKz4ifLWJSKmh/sVLx9CSUFDqAr8cTwJUNTM+qGoepslKJNe4A0IBDtwtkV34
gDPUqFOLu0n97GjQOf1Bf0F5AeDIVFilNVKTsrIHoQWLxAndH6HNiN7JeiOcwt74gWuuO81ieSdG
8hN1ei1Pt6DJFgXiIW5ALYi/TRUlR9HWd6OQTNJaYKFjZusHZTX1GgA+4ssEYmwG9m8FBYjWWjxN
+rjr3MQASsVPzmfZmuW7VbFLKS0NGHiVwTKYcKsW4cO1XHxc82ZGjqAqQEg4GlZ68Rm7ns+12i/N
GOAFlSEM0RJTFSZSMwCZwqqchkfC+vTwP3rTqdWtVZv7Z6MO3lRnnb0eCXAzRCdf5ah26bvqzny0
PfIR5q3XrLdB08At14IPcOxMAPJHFqL3sm34i8iS2xUbpoeuM/4fbEhrrgBAj3+4CxV6qjmHQURL
pKywyB0N61XIRSJ/pSV3gguo90JrC1gv2TrDs06OdN2xPmG5RugPw1HugmY6VT41TqlDz+v7B2Lk
G2Ka1wmw5TJptTcvpLSmSsQEaNenkW8lR7/tCWfnE9BiuOrVZSjVtNq+njyDNIl8nzImckJkGwb8
wNPgsjgYG/M5iRFW6nb+UEb1VIJw6UgxtTreUVOSBjFgNCeIir/E7B2SRJzCiC5IP6sVHO4rt2wG
tLXP+TJznidh8IaX3D3epP1G9nAqoxJw/PSeafEd/2WFCg/Yo+j3GNc3FfyO0iK9xKw/dZfkyiE9
U1IsXO/o1LCEOnBmWb3UXMzDqWnd6hz5hIX3sDSgltq+9y3JiaxISbZsJDpRXDXbuAaZg47buCBv
ucN22UcGHRAbz6awP/AgIR3ACgAB/FGjWMBHHv0VzLu4W+ZSDzVuZfyMkoss5oGR89K/S0jWC78j
Xz9OZbZngHW3wJqkIiSustdeQPX8y7VxNbTQBfqa17NqvsupGVaT5Ebxi5emHlGAGNqLnFevFSJd
CR6s85rLpGOYSATHfCsaaqm4ewizuDpVywzZspAvj7deF78xQ61D67+1TVFtYRxwSETZDs6tsx6c
cJcEIbLC0n/Fy/9bg/MTU8hiYj2CodhpgmCc4oAsGSBLos981GEhCCg5qxkibZffVeZyj2jt06iJ
/TSyDw3DfZAY5xlwq2VXV1XvoshCqLLc2exWHHjswDZMNgC5DQ4d6asxRNfYmPULOEg65Zw7Pbz7
fnzGhGKw5QnvtJojHBaNm6lowdK3GJg8MEed562zyN7D5rAXBpqMeuiT3eBuss75KLuu2Poy3KdF
dUVzBUnF1Y7gRAFlY4OAZCxX87+awNVH2XDrNV1woRq8kmFxbFvvq2mzW2FZwyJE0Bk6GcyNAsG0
saJmvWgYzdyyOGqE0y38cHjGW34TaXhNzUNh4OYjOui357dzoxqRXYtDsXSf8TSftfrbqmd3JIlu
4OSSqxm5j8o/s3GBBTpNGFz8rxTx+ZCbJs/KePA05GxVx2QzKiHtKPfXURNpnc0nsISTNytPhZBX
wUbWkEG7GcvpYg8OAx50zG1IdpNicMf0tnA2WaS91h1AsC5hBMGVbMbuO4ssEha88rsnMm4k4RaB
Kdjoxoz/wM89WglGLgxweIkY9Djm4iDCYIkOnRI5RMuqe/B4icJgiN6GjK7KaCMbZnRUeFAobf1Y
DeWeYVG14V+9123UsXZfcdJ012CU9Y7hZcusJrM3fTrsNWTGC72d2f7BxentbpV54cM06fAdHV5o
TiOXNSbm6ATi2hwJbCeEvsf2xdVhDsU5NWUEb/1/b3oEj7R3kkfjl78xnmH01/0bVSp0IDd6sx39
dTSGV2Qa70lAGJ3PWc0U0NkowrWWItaPTZUeSItctaNkpDazvtCSUOm1aEUTk2jHVCEWsGMs0fF3
zAgL51B9jQRbzQFoVliyqij7apGU05PDO7jyXAAQk9R+5YhoDQ6pM0Z/sqTUYPyxFE5QHbkWjkVs
YXzWvlL2bYS/OisZt1svmrBWmehPDHzInkO5SuQlc6AmecHjvq5sSe3HdDepw2MgiDmNfrNpzJd9
Lm5BkZgrotSe9TL+9IlJyiruL2zPvT3wCxlkUA2Bvh7I3xAM7hZ5JK7SV7gyck2xSQx+QKQ/AcZE
qPKdkuKgScZ4dRENizH6TqvyH/YhPpCx/+cl/XFqi602G0SUHf7rs2wHKEQuXUDv6Z9MNHsvM2lv
ySxRdMXEX+BtX/g8LyaSH25JAiJ8eLjMjuz3kvH02u4BvPfDITFUt4FD4W4bVp1JwCK/6dXOzd07
5q1k7jhQFQ/OOipTlucTeQ+wCMYNjVHJKq9D0b2WYZOtOeD6iDFJU1re0i77XZf11iEjmzHw8miX
WvJWRQnyTEU30ZAxW//fHaB38WICKLXMQURd2qDx+mub2D/TvGEd2vcKGCzEV+ZtZsEEJNfZwUHO
5CAGSMumYFfYQO4lVB5YCucWoh8XMvaeBC43XD2wYm+o3bzT7FFqekNuT4J5NT4uYh1K27i6SMf8
KKkvqJSyXJdbUJdn6hHQvcOxj83f2u5vQGNehfJeSEo+hAIneUhKJITWbIWBPFq29YARw0WNMgN7
AP9uML5MC0GACwQ1ZA3/WzR//Lj61BCBqRTFdYilFZrRXk91QZBDtO4jvJeAf4dlV7HBZAxBNvQM
fPSnQzsXdYOavjxGNCtRuQd00C+aiwVTthBGuniHP8ejqj6Q5VodR0ePd4i6D9GE5rGTPsBn2735
WOaew5pTxkzK31oY3WZS4Ih7zE9StkfhYLw02EDOH2AgCwYhHyqpVqXC4u71s4lcqpM+e52lZF6g
rZVwcqJUHBgxUfkU+MnC8h5ujb+4MbD3k1LJyIy3nMdKQUBGeHHzkvI284sWsaw8GnuHqZqy/sBG
nayiL7HPOuCyXvXCyDeuwxzKhcIk6f39eSzAqqPcobXeJ8gwy+IXzcQPmWBgueU3slh3VZSCujkC
M2VKuS/TkU1OHt9QH+yECV/EgRWE6pQQuYFQDoYnfdLs6IP0Y5eKIwUuPctUnYkiPHdV/16P06l2
jasxlODA5gjRwc1vtsOEo8BH0JUJ0pL0Si+OyUWysIpwPsFCqYws3Q7spZXlE2hB4MusTfF3tM8I
yhemS7iMspLxCtpQ27bjxNS+F2vEss4ua71LLOQ2YJ3k2dlVcMIUkhtaH1CdIvLdjXSvWVOk68GO
t3YiX312SySCfLgc92zi0Dr5MMHbGtW5NKuHIYpb2ROcBBn8nBp9eCpIyuAPB8dBr67mFO/JOt9F
rQY0NyJ4yYC37Nl8+LUDhgXA0FucobDj+anmYXm1cuckCKegXffG5NVL0qdY0nSxUDaXFbFQMBDv
o24251HL71Z8p25cGU4acl+RwmJj1NFwam9a7E0r0LVZoV1rgXDOyDtovAZlu8XFNDbx50RO/boo
hl1Bei6GxJDxlRE881tPLLnVy+Dpe5OyjPU5u84MpmUiZI16bDwhzSTKyCEKKphoYgdIShtTm1Nx
SSQxRfoAWzQzz4LnXsXZo2c2TKF98kcCCJFlqedAF9q6K8FtcFU569JENqhl8TNUCQUukUs0C1iL
sT0DYzQduwn8Omv9DStyPGuGFryqfDZON2AuopAxO2lQSA3iGQPTI/T0J0FN0ZIH69hQEdj+8kc3
tsreEbihN0nAmDDlv051ebMKv9pU5HPuRrsJP+nU4GLceE3gNzA4ICM1X3UefaTn6saBt5V5YYtq
XpTJ1ocBdHfsIbtjkNsXkbae/QW7NocKOL80jdfqG9ew21sUn2hqwH+ypUnN6p1IGWREFXPkpHIp
Heu1k9un0SzbZVjyW5e9s41R/LvpRjNwvlVh/1pZznMrm6fWDMEyxdpbfIkVPDQxNzBhkn36CS99
D7YcOwOG1JgmJhAohSQsJSnVJhsIwTAaB984IRYoxm2Cf++wVi5ZSfvTUB3u5ko+96LjECxlyfgD
naKgIi9g49u5Wmn6uzGgAaBbaLa9GrCTzb4jpoonKwOMgsyfqojbV9MtcGqAkAYmtMhJcOjKaCUK
rFj06XcjQh8KWZfJaBAccWylR1RsyJRtxkFW613n/3QF+17aDjjRVkMVBdWwbGjWh3yAXhOYV5iu
twiD8SFn/rSY9z2IYiPCm+wXZljDxp9ITfXba+PqP8hHsWUywTgY1LLMEbFTx7rFjBjMSdLHcOkj
NrySIxm5SbnNqxp9bUX9rVOtmi67rVZ2W2vCsOIaoEEjSNi9DlR/gMvF9iDd61NzjfLZh2xwhkWY
g/J2ijii9ae4Gh7ZJDO6GLB3+XcoknjrIwbYJl3Gh9CA0Ylc/1SxOw9mWevsw1Gl+a7p8Tb/CyXH
pcWKv0T+a+FawXHwlOoy3WZ29s2ZQQocVlcvx41o6b+DrsEyodMb6oiPFC9ujeF0RjTtGeosykze
aNBhFgH1R8dH+as8gi5Hm7gRYpQXtU0jLtMIIhWi+IrZhu8X18pgTsQ7DNNjfEZiFPHwJscgJelp
5HgsZX9rIghjImdz7DBj7NgzVzFjR0rEW+aSVxo7IA+1bLhXGQa9CWqrRlQal6RfLcUZXla+iXVm
83VY3ND3fSMJpd6KnS/dTt96+TKqzGZ2hQHDyvsvjZd+XEyli/o+cyRyKUwDZhKxYAd0HhjfmgWT
SdqNjkgZTVceueNh0iGvV+43re8j6FS2YWKNmo/pTBgR4H1BAkzuN1ODNMiuoxFuxgANv97afPcI
lleKvTgGIgQc3gQqbXiPmifDoSq3kBME1ZaGCL9mYn32CtCZPYDSD94mG1IHhSLWV4fdI5TmvS6d
L8AVYg+kVIUQ2iq4R8JizALI9jjq0fugircgLs19jYgpQ2aYaf+xdybLsWNZdv2VtBgLKVzgAhco
q8yB9w2d7s7ukZzA2KLve3xBmTStUf2AphrWN6mkf9BCRKoUkZUVVprLLCMtXpB89O4255y91+6H
W8nC4iQKdrVTspv2z1rF/S1wzG1fetEyIF6BRgZmGHZ9ExzNGRuCTwfhbShvCbd+HybrtWnr9cDQ
k6Rsvst25xFG1J7CYtilgeeCtqifleytdTR5X0FwwBfN5yEEKKzc+snwuS6b3KHQ7T2qoj4kJcsn
KJPd6NtcmjJd2xZX3Qq0bRrbH624030eDyuI+VICQHlKX03YYJE5zviRj3AjRQzPG+9ETSziJncJ
z4prHpk2RLMNqj/V6GHBbPAneg2ETFMvCTT2SLnBs2LlWtGEwQPtFR84olBDs88NqHEXem6Zqwjw
iouhyAgaZPtQstoxO5eFdTYMZqiBdfbLlrG4298zVIW4E8H/hbd3YCsne8TpgZw3SJNax/8ObWQQ
tDwWft/wMUpwq/olV7Y6LhfljIpygpx5lNNdhrj+6DxMMrJ9ljYFQR/RKnVP2H1nv/hwcXi6Rq4/
y9QgMUTr7+3A3cDBe0ef2B0CH7mLGN8jKgf2OH3aR7Pb3HaYT3HjdGvvpFvqZHqkomWeseFn2BGT
D4o9BPBQisxgYFSrVg5spiILIUXySxc2tUqC+9ZL0TFGRSM2Xqe956ExA1QyJqcKcGLL1hxbrNp2
BdZ5svC4uvmhAHjMlQB4xkijcFxXGmOMOL8LjL2HUVMLn+vAJpv7A5pVRPmhAvu7t4cbqmG82mbw
WLuvP19ek5k6hQJVH4h7z+KNYRvnqsl2tYADqUfxXRJ29+WE1jPqDfgtabbn6S47ancCk25cP0XR
Od+TLUv7Srtgb6XDYzZpIGfowmWN/c3KDLZmIe6U9o0FGYZxJD5TmO4om+40zPp4dCzUnoa9sY2e
fgz4LiysXIk1d6NVKDzlPIxBtWUnUHfCdFWjbQRxgVurfqLpmzLWfSREaNLMH34OYweBML7YwrjL
aeTCqn/QxNbUk2q+ROLADNLyMJndicwC2pKSj2A4QWqwhnPr33FTl2tqqwnVuL8cs5xLSoKVPkRS
2Uz+Goacj1/7atAxAeaZNduhtp0V7vunSWSfCi7JOSUlelV0c6RHmyOzkXSFYpUEG2MqnJWlV0dr
pBk/acVrouwnSEqPVY8SHzoFDOxtHLlPEQk+F8Qn6QK7lX02kyS+lkX5rk+YcfGwFbeKeWDXs6PK
IBIrrJCPfpzHL2704Y0fUpr6LfX2TdQZAgMflcbYmK9BUbF5elmzzKbknCj4MuzJ0E9dOmJMpmZy
m4sNp75Hhdlds3RGasSyPdmZdHe9LujENFiIAy0Bs06sDZ3wfI+WGotOjl1+MoNxBnLdSaFChuUQ
mbTRsY+c3sdoOFSxXm6mWKtuo0JeqxiNn3KQlbVBvjYgPCzhzlrzcUD5jn/r2wxw9cZc629q2R9K
TWvedLNVXFIqgwU6ynWmDyZhn8pfdymRRy2Jj6s8sJglMpHYarj61nGVnpKEQ91itOhgckSESMre
2K08Y2y/87w7x4YLXtNXJ1VUAMrBlwqcb+MP16lbkoHC/tDaiVwnuukcRGGRauRhC+rjj8rQYGlG
rU7jnJ+u84vqX7hBvJeIMneim8+tfGllHaRclE5obhiB0hTpyqFnZ5vqBWHOLqBi60tnsml5kpoE
cbtvGshJgwMWALThg8/O/dDnLLmZvCjIbh5VamBDiutVz2SsNnjZwtS0AQQkO5tp3x1RT9cw7/gp
uDi9uzUbjTzVIMW1gimz6fhTy1ZqR/AFe0ZqK2IqeheRYQp22aGd3yv8hrbRoTM4VyiZFoOl4+p2
cToU0lzTb9sDOYByfTE8g7jIDLiTJfxzyHm5GAdtl8nosUy19wT/B2N7vOthA9S9woO+gfW1G2xg
OpnGfHoUzT6vDbw6LaTnSsitZWbYD0fezNCLNsL3zviooj2/VuKJd92ChBdCDUYPNm6bbAxCL9e4
46gsa0gVZCvdDyaue0ZgrcLLHcyyjQw4MTy03DTvahOXL0C+HAqAlRbv4YTsyZ8k9U/x2JMkIj06
XZWztoiM9LUjdcUepfdbnEIdcdM75mxxzyJSQdqvwlIsxzH+HDt1Qs6qVqZ338JWIBC7ukkBZy2M
dnTWaRHuFdkJpDoAVVUq2WclRHPOZWPTDoDx9RBFhZ7dGp6m0PLilgwcKIEoD4uIQwr4cLBN0uRH
bGmEkS2DuKC6It5kaQz4XEboLegVkJ0XK0Lhvu3ZNyWsl3EYwXZO3PwSAxCMVD/Anr/XYeqg+Qlf
iEOIczZQooNWpL+YN4nrC65f2ptHiK82QkrqZfdpN7SnNCdaJdKorzBdrg6xuy3g0Qs7AaS4GDwD
5dKKGIMPoeub2MiQXhndQz7AxwhqfYPuBe5wMpD9qk8/FMCl3GQgLSYLulVrwk+J9EXfSwx0gj13
6I8/51X/54/h7/yv/PJLsHP957/nzx95MVahHzR/9cc/P+Qp//v7+Wf+9Xt++xN/PuF8yOv8u/nd
79p+5bdv6Vf919/0m7+Z3/6XR7d6a95+84d5INmM1/arGu++6jZpfn4UPI/5O/+jX/zD138k11tY
5F7/+8He//Lf/uF//tM//q//8s+/DvH++Wd+SfGW1h9NnbuLq1NFScY0ZHX3X3Xzp5/4ii6Aizmw
fByp0Gb+9AcggnNUNzPeP9rC0EF9SmUZwlU8BkYgv3zNJOJbN9HzKEHKt1T/TzneJvniv0rxdgCY
2wp7gWtz3bF0IXgUxcfbXZj59Z9+Ev+JrAnYE4EN+ZPIRKv8YWXxgAdAcZzFu6ZDEVUgr+r65CkC
IopQfkkjgqo3hT9svKAFTxdMQha9Zh9aFIcmS84nKsVsNkY3blFYHAJyixaiRJKcPbpCgiqO02/A
MFdhWDeyjo6hU1xzNRvPPn71VvzlI/uHDEozlpmGh2s6/+bJObbgNYT4I13UYfPXf/XkwEkIh0PU
WbSCSbZ+4ZBYSZ0orjC6ehlb3AQ/bTXTqDOqgL56ZRe7D7TygcyGg6yiRyCfCMG9VRokWwmonCzF
xruIwYBvwXCWqrey7l3jqDRBfjWInWxjos3lsnQ2i/qCT/wwYlYpEfKr/HsejPz+MyQD/q/ePZ6g
Qp3jWkpIpKS/fYI0enx/IgOAgV61RjV4CUZFskB7Gk2XaDe5LZL8MpDTtfj932vof+MXWyYB84Zy
4bjZ4re/2OukKGpCV1HzPOVztkGTHeGgHHt6GWb3NHG/ocuxzHOGAEhnw0w/6ql/SrVgGzgWM+Xq
YCSAittb9sdVXN7//uOz/+bjc0zX0SWLz5Hyt49vcFXgTzG5VLlq11Y9PJfZuE117GrByRrnkbp5
HOzhVh/QMIQBlBKL+0eMPvfT6ARWaH+dD80hap8T09+FY7KlStv3ZvscN+Wz5YdXnhXMKPxhurcr
YPlEJmpCLtuF+VCO7i0SN3eW1omieTGAvjCyGA7oUH6ILjrWUbQ1alIQ0mRZ1RIShzoORr9WNxOI
ff02L8w7U8DXz/1gQ1LemxGmP6o0PUMY3AoMPGhOOGX6W5eush6+/P6LJ9X86vxyAuw///TTvCk4
tiOkYNdiU2Bb+O2rpzupRlZt78IsKG+tRl1RSy2bQCHAbk+GyI+NfG91eSXEFz9k9sFl4tUFAOX3
3RkWnJkXD6kePFr6xrImjn61mgIBd8V4b/xZ9BbC/bJWuulvKlu+xrXYQuh1EkkOKaN6BD+RTjyj
g06IoT8qxaMcwnXS4HexgwfM66mpwSuJlmnlrwp3egjs7i2Kg8dOpEdprWq674u0rxFwuOCaXfol
yfRg59Ge+GM0ZtqL0xLEkL+74IQqodDkdqeeuG9dgzMVFbd4xQ61Hd7HfFS9RttaN7qvAMYWN67M
rjoN6tR/0UCgWbVxG3vFxeN3oKyxP63KXqLyWw04L+rI2gjC0BoPUUff7su827vM9lBLt7p1dvR8
S8uJUX+3t7FgRTZ6fRjrdkQQwIiJN9NnTfG2qE99357D2kbMDWnjmcnJsab9l+NZ6wSNy6Y+IYZF
YAPJ0bFXsGaXjpff5CFqIM3dNr5cYyfcbCJqE5/OmZ1AihAMKZDKDiiMU3wYZZ4enXA8R7RYnWQ6
+G2O5Vfsv9BWncyoug0l+JqASJYGm0BTtifgH29G6b25iLyzU6PCqxYYN4OR/mhN5xgZRHdDcgvQ
6w2CCKte3OSlc0wGbW168bbLekTr1cHrexji9U6jJQew4rFE1uMmN0OHJjeIV2lU7nrfh4Jpbr7S
Nr9EurWZGsUwe3qKbP87a9UOca8srM1C0FMzuvwCd+g+Gub0weJe2fGaVvVWoWNcIEe8MmZDAU2X
T4ugjNv7gP1HuQTACvehseWPSjz6VFeppW/xD85doU+7ZWg6ig3DIuRD6c1UUgYjeHpgyIl4dMDi
hHhmij81VTLg99aTQXNv3nVR2qhJ7bv6R4taVHrtyYKPVBvFBXjZDaXMLZiFOMeD/FysheAzoqVY
W8GsWMfIRfUTNYghWla8KnlDhbauyvzeRspUwWtI7dvIA6g1pTdCeywwaYvGeQB69N5AJConZ6Mq
UuUyHEE1tlVe3g0C7Z2Xg7bQhhXE+kUw6U/NKHd5mdJD1Okb2SzE8j42k7XfBu+GLK8p6jmsVMxQ
6HJ5BG6a6UxMesf2i/MYM2rsvfme81DY7clEx2KN4lpRbENjrm/9IN20NuxBh32YfLNlkQTkB+X3
lWPeQrmBCR8/dm89CrlFBpMrK9V6cClF8ZRzf77VyR6Z3G+7LL9SI78vs/6J3AWuuv6MKuJcdZjQ
6dpDocV3/dGOtfcBLRttj+swJDdtQrctULdWVd7jJH+qvmwbaFXBVHPRH33nVrrND8KMrjE8yTCg
N4BcoZvQ3iRZSdBg8Bnk3G4IBn+MrAqaaNqhMy3wvzoPvhl+Y5Yk3cylAPDUTpf5Jan7dRWKYxeC
Rg2SGzu3blNskTE+5yy/N1sIQFBKn+LRe0hdY0tkyRZi216TLU0mOTIEna8SjAOX0YSorDN0Jvf0
B4I6e/eYhq+4toQTnVvPpnYJEueo4EwtoFgxrskgzHlEFSqXxqWSWyw+5UKHrLki24D++n1VV7Nc
PqXklVdDV7cgSb9hGmz0wkbTiOqvsPCzdfgEjb3WYC6cUF5GMXmmiXYwBnYYx3HzZUgvLXoykR+3
Tr/LMxzHOaNe826CTh2paRMgtcVxtMSXeJ/IH7WKboapOg2FdiTCb6UrJOZYubuweZIi3Vl+tzdE
+CPXpnPXMjqXCKxj+lbBMAuxvW8ZlqtGldfKFbRPMR+dBnJwcQSuDWZ4i/TNDhOuq9pZjPmDMt01
kIujhksakYW16p3wtjLj9TQhXuqMjW5Fu7DH+l7iZQvCqx52yyF5KepgNzSsMUOfR2NLU4/uQqvb
TWa5sq3kanSEMKKI60QLAUfcADk4FaGz67wYsPMW9OrWxobaFhNQ5wEJp33xWloGnAO/f0IL9bcO
6BlkaXNSS9P5q4ttypSDvi5EliQC01I/OT0ttO6MuxsU8AQ+ntEG9WCLEEPvTMb/6765Sh1lPnEV
AVakr58f0P+vDh/G4utPP33kLbRvak0/zLPfVHo6F89/vzr8H//83//lv/7Dv/mBX0pDTf3Rllyd
XVaMbhONOddmv9SGmqA4VDpfkIodV9C7/dficK4NlU1R6ErqR8uSfDb+UhuqPwrXtKRrm6ZuUECa
P/2fuvgvxdIvBf3/rfd/XTxJ2/3tNdBSls0vsSwyI3WHhqegCv11+dT2pWPokw2oFGtPaLgfseyh
btWw3TAcmZhg6T7YFTP+WONAi4tdNycS1B4GU3yMV3IIllkTkYgRC9KLPePOT6G1OH2JRAWYW1Y2
cJhQKDnJtz9guwBAci+C/BmEFVKkPL1TJHMvnKpfliYYjiF+1Nzq0dG0h5zwWtzOq77EGJJNzH4q
OSw1HeuyXc0wtOAG7U7Y5t+d4d/5DqkEyLDF2OrHiODaFbJ7ZNcovtFDRjmpDASAqXE4Zp2GBi3E
ZDEWj+moA6e06nPRs6CEXW1rGzMh9nNmjC44BpDs97ZTnpOq0Pa91TwlUXU1E828jE2IjhLiEamh
pNr7aBVdBvQY3zTLezKy5BKUD8i3v32TkUgo5halSWjBFADcM437pBMU0rS8iv7dVqVPkTqkpwAX
ag2i1sm6+lVW4tVqDtLnSU+AA1Y/q/RCEyU0gB2ftu8s098Qko4enlkqe0Vz9FPjaSwjNESRl1xE
nx986cY7TwfB2jkxW7x84wYtYrKQI1U9pjWbeGV90mqj0W/vwRtM2ynQLpmz8820OoGpPJkqPms2
BqqhJAQc8yRw5BbgNEF86jACKaMj2qyJUPtMSDuAIAbPPw2ibpdqktl/bF0DS18HTMsXWWGNIJX8
B2EEn75Mebu8sHgW3V6WTnTqdVg4hBbiV4xa5jqzosuIUn/rDIk4xQCWl43mvE66LW+LFt3vRCI5
/pNgBU8uWUXN1sP/sxoSwDG99Tq3ZbbOaCMYa5l56mqncqWtIktgb9DFTR/We8zLxr1GxjZsg2bY
Fnq8Jby9W2gZ/sAw7BYc8x16ZQYVnt8TRuPrzSVvk8c4sDGYzSyWQbbfpkvcoQeH7BQA1OEJwhk3
lpEOaZbZLYFEDrafGY040IHMckffNgjzYsbJvhj1vWXzUapjZidOYAQPaN+emC7OPn1KC9EB0nXU
Ctl/cuM0wdZwBMm7iuhj0ixnA/+QLKfAAv3LHW1VK9GtaOaUW3o9n6XesMJRKqJIsYdi2hllFC75
cLhtAZmeIQP6PML1xq0nbOOjxPe6HKOPEHkh3w+1XeN2jAU+OHikvZGi/Ckz/pYhEvFushCa6ICW
eoLa9oZLPRDzPh56PX8JBHYP4girNUbl/iIgVTRY5veDzUMUbXzUJ0KMrIL+POq2xRTBh5UNERyz
CBsE1q0lB6Z4rZYDPE735NRuYnq6S9co7+G7lOtcmiuLZRFqwxMGoX4RKw/HLpmhLLUHRpHTRtZt
sey1o2EYWHa5sbaiOlbheAJGh4mGaicLfG0ZdRr6slU+IclrHRxxwvSavQjov+ppuvJlH6yUU3LV
ShjEGQP9DpV+FBoOiBDwAvGJpB2mua4vYNIyuOiTZ5R5EC1r56UxAC/bzLmXqJNeVM0NsE70cB8G
J4OlECbz6mlIEqSPd98X4qja26IwH1PuJlVy8GjjLtPU4oVVLrI290a1Zr9qkGqDbOgflWac9I5O
wwTIwdW9YU9UIZ+7wbdRz37U1OOLpEz8g2ZbByA5McRlKlQVBcvOn/D3qOLT9vtLWriQcqrXWAw7
siEhWflpvra7FAIvUCi4/HW+aRU8MBOWe5o48bbykf5ZqMjD2HgLndTnzsj9n336YtSEqrFrHOKW
rr2TgbotBSKxINXQivD+Z4x0FkKVh7wfXry8BTWSdd+0UIpdStrpIkZUPopb5HYPTVd/GU3+xIbj
0QzQ/Ct8sKU2+e7KLYfP0SmR6Khu/U6lAmuSzIdFXEQUTM16ktoZ/yTYlbze20QjiqReEgta4RsD
fW3LB7ehesFPL2eBay28DbW7SHHscDU8SXu6jQBCTEJuMiOMIL9uKgRYDMcw4wydu0rpC5Vc+Zdt
H96Wlv9a2RwxA954YcLksF28Pvp41hKExaZ5k07lhYIXr4q6beFWtToqfQdXDgO2S9JCRe174wwF
pQxT9jjtEsCEYx55LRXSdHpu23jk7mwFRbLRy8s4pmcz8l4bwek7/0vUeC9uqVIiup5qI0VtDrcJ
JMmj38xWzpp2Z6vWnlHsUZ1fC6bJwAU0hul+ctTqKsAXD58k06cLOhtzGEBqDMA3ta+hCJhA+Pou
DCYYAnaM8BgosjKNL5x5e9QFJ+Y9xCnI+tIaPc0bz/1B2Wtua0wzFFTb3uVNRXhPaBzig8wtGnoj
zf3AWm9CaIEZKQgwyQb8BVzqb0SkA+MQ0xNXdgyqwJ/C7iKCDDwqA8NMk4ToGvqDNO2bWWqiOhWs
+9G4OiqLABfQnRxjDOiqV28IcR+lWYw7O7YuOq1UDP3NrdaKnM2MbaQs6Tmg3EokrhVTDmBjAS+Y
ApgoDAGo/mJqqRkpiBdGDGpZ5nhMPZZxjkUR1X73lAcIgkVcPkcOUtqyMB5zM3vtc6O9MZxu71WQ
emsADkufNEpsv23N3q/fFajDN2kh540cPbh3E7lv2mR95xOJWYxHcB3aybOegCQtVPIupP2RjC32
hUZ9wTv5QPGzy6BI4l7oEFq7AmHHlnw+YzMyy1r30jkPo0AqYnnoP2k+LPBB5LOAXuA0DZz0Kawa
JFx8tbKyHxGXUQiNnOM6veZJGedwyDDM1fm9p43mTpmAOiSGDXCuSzqf9L7iVqz6AinhQB8kasor
IthHu0ygfOgO/m33TQHW7VwLyJ3VF1fhVluJSmZJsIq2ddqzFOOpxsXHDJcG4SRi7zC4FOl+i2Kz
xQ9Mk6oeKmdbBDdMiZ+a7BPxFfeeRP/WScUI44EttWv4Af+u7nXWdHbLCbsCzQmpyrE/Su814Qyh
MkRG70iwVapv2S4redO8l1q5bIzyxlAgDzzGyDNZH3XUM2gBBIfMibkjIWr3Mf86E1LefBLI/kPU
dkot4HBeZEHcL3IKk984MvWc5AFib7quiRzbMRshmkosyxL1dOL47SkeZblpMp343OJ1nl9eMgXV
tIlC3qqRRRi24IdA1xXyyfHlNvCM7OhPDK9tO9wqjQgD0ppYgf7A1t11YiccRs/2wH83de+uRb7g
RqLbRQmCU1rVObid/MUsUVrWPmy+2IKK5Oe0IIwQcKBhLaSsvgvb/aJpwONvLo5ldhuQGER4DOBb
S2UeMhMfXSN3PSpepBAOcCWmmySy9rytQOuc+kszRnoJ3bWr4mrVgHI/SNe/rUIUPRJdXq7Q3Q+C
dy4dxNX/ijl616mNgcmeXGI52B/t0ieQxM5hppj9VxsTSehIDRlhpS90NfX7KelfgxbOdlPA/cUO
iWw8AIXFzPbsZRP3Ii5tiKnvsFruZRgdSISBYgWrvothR0i4Shjj7E2l5i6UgfM09OINXiR8Xa5n
or1tcGtqJRqc6NNIVbtMgOlkkXWyppAIqkrAlLMgaTWZtZMZjFTNvxmTp44aPAocUg48wK0lQfRi
GgCF+t1iGME29GgabKv4iqvaRzkikadEMyXdJq7Lah4l9sLJ7d/poV5Vrd2jaOn7D02rz618wZm/
z3Rm0SHKkZVD75TT4Cu1SMPKKhd4ry7vOe4hdDjQGCw4b2BNWwJkE7fhpRniVyfG9wfHXV8jEny2
QE+iScMv4dMEmq03XK/7+jNG50WIDk1PeDIUG/SI6Rd7h0b0uNCwQWSdvEkGl1GeZx1yjZCAXmlr
x3KAQLYXE/PTmbsWwhuoQEqifmt97dGq6ZGXMXut/Vnm5Xqaj2LyAPw1JfGbRAMb1vVH5fbboByY
0pBeNyhCY1nUvY1c1Yva91lvSkuHJx4EUC3CXTHHvqHg87c2kSFyqdfIKbWYZ6x/tJjoJxyJo+U9
5w4pEnXl7oyaj1LRzcyw8dyTecHR4BNT1ERQajg7ikYr1751O3TPXMIXTc1S1wh74JWKClAsSW+6
jEVfwonWHmNRqKzZbaOKF9QgwFvo5QY95Sadtv7icZksrG+D7MQywk5Gc/ONCu8tItjV7fxNQ05F
z2XYywzGZf0B0uLBIoB07xs2cPx0hdwRwxqDYbQu2UMvI3rt+V0To6EroJa5ernP3YrXqcJ7GXYI
uz0DcaQl173Sz4OROAtE2PsQodkiHcmIzqeGGKnpWyBTXOjhjgsPWP3Be2C2tQgr+wmA5nEI/Hwx
+3kkMdp4378G62nM34eRBRsP9q3okPEF0yMtp6de0r42Le5cqHSJFBnj5yFt9UXQ+WdRm+V6hCKb
DTSnVMVllSsmbIelg4qEkhcRTTKRSlcQEsjNS9l6vBjXNFm/mlieYJcJnPYpGs+Ki0tY73z7Q/lk
gs87ezCb7Mxg1+ftpyceBot6FL3poxFjHgrccZt5ya6wKKf1hhZp2x6tJgg3rpkwtDMXgYHPUieL
zpYWb3QyrRQcN9RjDyi5f2ho4GsSnAMdRg/mA1Bl9kA0wrUS+T3UGVIIqkcjB1QjZfrcShDCSnZP
emecesPfd273Qihx8sFV562cws3Evo/G1q02GXEI/H4s3GPTPGl4RG8H5d/36BaPAWjERS0RPHuD
+jZ6OBdGvPcmv9nZHuZK/iFhzErc/Rh4HyaUIRKe2XmEAfCGGbXrauce2jSrhjFVYmW0Cl1qOkiB
gwJF5g+93GCaYKG59bqYvaBKT2gxF8hVqlFwREXlhgZHsaQ29SGnJzNdIuzW3oiYqewSBODgXx2v
OoReTwp3Yujgrv3pWPECWkmQLe2Kc6OFgrMNFGpTxwL9nhWdedDIb16HvKO1GdobcEN6ERQbK+a0
HrThFZ/TzlYk8ZA8szZUTrwIl+hVRwWRhc3V1/XxiBWhWZrpDuwAkS4Feiwi6r77DNBpJkk2NlUN
H4cPdGt1VLAhH5w565Gb/l4m4Qpx+GtO/43TlgY2dsymbq8oEu9KvZqHTMG+8MxH3aWBrCfEaSLY
wO1TfkCOnthdTHMtrVnFOnIEaRZ2UyvqfmRohl1ZnKouu+mUTRIxVoXSJXpcCXRkohZL4kctylQW
WA4GY2eH6g5iCCZ/s2OJ6aDhsG6aMYe2Z7tnHy9HK9LsCntnHqnEnyjyON17Cpu4L7hUd87VT8dt
XQvcMdpNlo/3nAfwncZ4awqyTkn+yPdoaXemYZG0VnJJAhaeYwdY2/qLO1BJOtMmaVlGlurGlaKN
nMwJBcKy7QPER4itpF8wCwLGU6UvLbdjuBRXXRfqtopAXTd97FFuxWeXeDcCkRg7DeBTxhfHxwnc
AQ23OeHbwntVTKCWOuguGFYB1A+DtzsTjNXtknBYP7h1gg8DWB3aSthZ5T7lBJ4jVB8wtjVIwQCr
O8pLN37LYclgQ0ZDQm4jGuspHIjnKTVrHURAyyYs9PCK0TNm4VsPavF5QGenr4qyypHv61T/Ddp8
25tbYS3FcrlvmXQR1WZH/K2ascnJLt2UJZzRsOzf0citGLmPa7+eiNv1vtuUUOCB9b6sdO2uRKQ4
tLCLCgIicQxtOcnhjiVLdtee0ziPHr0xewj53DBUyaE/1PprScRGBHwcGPpGJcbHFIzzkJNdDkpW
EGP2MbMfojrVdXEhy3YqK/pitEfj8XEqve9yiOS66YKnbGX6vYe6rJfbiWoqCUS0UTxfUhi9m9g0
d7OieIOz+qo68zml9NHGDnOQp55VAdOjQ1MnHX9YiYqXv2weO5vcCFD6zrp0wBpq56bqEKlykcA4
6aR0LLp7WEQeG6lAVxzhDxyQeFQMVSw46IirseWA/kDmTo5t3bpbciQR4yqsxY0S92GJWj0bsy/P
aN5rECXLqgheqHiWNqmB4CKDdWZH7Cg6q58+I5gqSrWhBgMiuFrBclzkfSA3Mu1vZRnuHKsjfVCH
Bgc42qIbE+mbKPbytWqGByKVvtMu3Q4xcVReFn0ZJnWBvyJcnI4QLraFDS4OQTv9pEie08E1z16L
jTSTJ4iJOdVRynjFd4+6DZTKszp9a6bTjtLivZ7qSxRD9CIyF0veLpBPavRIoZYAL6tqm9jtwSb1
YjH0GNOwNLYrVWKXb6W1JSoNiJa80JAumHhld5be7mNEw4hJPBSj9Bxb6YNU4chh6D5E/S0q0h5o
CSKlcCfHTj8mVfyiGaR2WLXUNzLzr9IirK1wdrHelGvGyYHgA206KJ3a4RlW1V0P+LWC7UsiQ/gx
SXh35NT0Wu4vIy4YI0A9LwWlkaebFEiNtJpj6TYsdEkreMrEpWr8jREjlMncu84iWSWOMC+kCVTz
kLt+VUUO9vDimBJvR76btnI7ZEAREaCrOVlOb421bYKB7moaWvC8Iw8ieWV0yKScpTRja+2FPq7F
Ip8dzeyXeU3mYtrPMUTcGyaJ+d6r64NrwJaE4uGDC9JLUGJgYptPM7QgVUUMKfWavIRmuIu8JriZ
zHQ/2RgTlZ25KFrVd+Ljt+odjdVO42EZ0D7nxoPYNrXwATXjOmnBQQnPerYhIvIy9uVSEHqCxX9l
DwS853E08hr66mCmcbd3ihxEN6VPxsW9NjGP98yX+2nchDUz5DauJcUs/2daqll5Fo4lo4xh83Kc
GJvGQVVHm/TSpC42cghyXZxU5Bfg6Y80QCSxZxpI1BouPX26pvvTLrlX742qUbzanNpmJDddAte4
bUOsVxEtiqm5DCXoDmzZXLHik0fmLXXhhXTGi2s/WD2RPCSMAPaifKym5jHpwpPfisMIlw3OlKdv
J8PcNoRaIptGAkdsmfmiOdpEeq4yEIqYJ8tx7oxAA5joo6Hr7PoBsd0xz+hvupK7WivEDietth3C
90xieO4Iu1/phnPVpk/OxMOoqQSXaXaoWuhDAV2cpRaeu8QKN3DlYCjgB6ycEpBQvIP++ZqyWOiF
nfsSjqTuQo+p6+xH7v9vjs5jOVKkjaJPRAQ+YVveq+TNhmi1WnhITJLA089hNorfzKhbKsj8zL3n
vrqadqV1p/NM69OyJzd9KdcDb3ZYz98lCZp4xYhnNMhwpyzaera3MbR9jEf525FctFbCSTcuZ1Ed
xlD5QAOx8BEYcAZNsYcM+ZKVu5HcClePIOxy5V50P31G0bNn4zOK6yHbqMj8zcP6DyxCHmiHFN0R
Vo/KxHtLlazS/r2JUwbnOt5Dc+BEwG3CYBJLVngN4a0/jbXcN7DTVhZseThxFXk7RG6ufKtxHwJM
Ai7nGlqflOWXj+5mzmLSWgaO5CZ2kfY8Qd959NO3Yl6IE4qYzUJzLcX9IjBvUI1wUKNKI0oiNeDL
PULXk4cCiF/LeNwZ5DU0yUPQ2IyE07xECiV10Np7P1sgIsRZbmZYKpxmvHogfLz+n9LnFpvthWgD
bFgkaxCO+I434GZZNbBj2lgT2kahlppogPsTjbCuidfCtnp1iv4eiolTVLw7Haf905xDvvTt6nGE
QoL+TVRbFQusIxa3pcIMG9KKGfl72WQTl/a8c/KQD7UxNl45Lxtv6zZbeyW8gz0Wz6HDxGNy3X0H
GAvPULWBK3HHf/yUtxkgB7//h5OP1ZkEo9eVxMgs0BIlXph47UXfP1gBXoi8Z6vEZDA23X5dp5gF
hNf/kT0xk9ukH3EoKCJWR7L9gGGLo4oZlA2K/Z+kznPbAw4IeehV+IG9/uoC6W3Y6lk4bjz7lLom
GwcuL1TopylmSUTiyKNRUWpl7fxGABPH7kOAWZYc398i6thVO+m1t7yvuqHtG73p4EY9xjJDH1i8
bo3BLjjNQdWxdrj1bGTxiaZvvvVW9f1fsDvzMTD9z1FwpnQ0H9thhJ3GIYADD83PLM5GgbzO8WD0
BX58KvPgn9m52XbyCeH0YvUwce7DTw9I8GmfTPetwhhut+58LCUVB+E6gPzgjJ0ZiSGsnYqXVtTX
MZzf2ZCy6xiT59jPWNRolP9jxjOURBeQCCRFZiWtZfFlQ0V1q/Bm9tOv+78QbeyfUMyvheP9G9eu
mBpeU0asKkT2Bra7x9iG0CIwzQGGW85TYpvsT1P8ol5AloiXYu+krfI2XgV/0AErYnQ26sMIrRCG
qkb/zLhewwhjdGbxq7frnvE1WwXUvGozNFW9cXrRMwVfWWVOvnxQYXloA2J/8MAns1/uvQSEouFs
gygx95mb/8OEQbxykD7PgZ6OQ1vl55IY8FE1qIcN47mW465Z9NDayTYL7a0ySirVarhW4gqq9Dst
GRH4dpHzvti8L6PzVQ71iwG2++CUZ0qV50om6YFLCYJAEv7UXnQC6vN3lozeWGOA84+gzA/2Fz4R
oHpJDFMBJ2WJLA+o954NzBZh9hnHGMOMgeiSrCpvaWtCLEzrtXMja/I8SFSDFnuHru/uhckGjbkq
6TEwJMp13y+iy54ZPQvyOEs5YSsf6Me298a3VjBk0viONWEDOz/XRy1DMkc3bpsffCutb21hfktN
0pibxi+9AeiOj/8tivt3+8WAtrCNhmE3GdPF8xC8+tXc7wce9TnHheQ3T52sX3XJ3s2z4Xhk4okZ
uIt4Hbhi5Op2O0bON8d6o8d/hVLfMDS4689DM38DJiASJc1XeW/iAnfjk6w+AFOg1JpANkX6qWD5
jPtl4gzFyFp6APXaYT+26meu62uWsA4SSh1BwfAXMzfNwOqqTwaayUTsRexT+0f+veomMh09xJ5U
UpnDSEqMrL7vo+ETJFZh6pE5SXuc45li3uVpalEZ3mJzgQZnhLZaOv6a/fZ5mcL3WstbM2S3agzO
RgTJUWTjUtRLRqHJLoOkw/nP5dBH3P8knALesGlsf1Nt8wdbfDAYePnrhsc2acWKfokgWZ+FWETU
fWGQUNMlcP8T47n14XpOgnW2StgC+X5zLMrpjGR1gBUAiiPi9gLiMOjmENvpuMPI6m3AxlWYEWOq
zTphUVtBzuJ7lUj/8iC855mLLRvnct/8qAZ7bO699Glxp9iBEZz7X5Y/lqg9EIW6Ae4kj6d6iD/d
0jqZdf2+bbOCFiv3GKFZ+c5Ak+fMSu0UAazUmUSoBAjP7ZDWuf018Z0TFiGfrJDYJ8sDZqvCbxqC
Ayy1zzLE6DOb9Bii+mvXlrt2R/KDqVL+QoRtDsBPykWY8haGLAJn2/ypglzs2LSfWLnd5oqC1VQG
BCR8AxuJbhaM/ryaWt++5FX16TdIpBXKzS4AH5Yt7UMWEJk7mulN+t53WzhYWEVyYSRl8pnwnhp0
OKOzbaiWajF1K+lXWPlqSEizg6mAFcZgnRofXHwpZ5xV3NzE7OYHjpRXwpLp3Pr8R86CyNuiBZ4a
FH8YhCMAYNzpBjMjs/7JMEzwMm6ylTnPRZog5iEmGEkE0YhJ/a+JjGdgJPVOq/AyShqgwh6OuMjo
ZPD7Cit55BWvNqkmPizjNfTBwkAVplEnmg+QYb2yu2nttZLhCTqfkfoiMf5ldmlv0+qzJiGGRovq
w4Ct+z8uXbr9TsShWvsIGv2G2jsPR6aoJvYsxiaDqSBeFhdPF1cWyN+5P9J+h9ZmkBy/YJsbhITe
rRvS+TAj6+jwh3KS7kg6kVvhzjekSWeOLr6t3X4zugYICsHDR+QPdfE1QM6Eh9/GYU9QBbx7XnXn
2o8xnfr8a3Z4WOZantLGuJJK896Y2I3zOjjqQtdbqHrB7LUQfW3NMQ7ILzSzky7qS/VmZZgKEE1x
wdi4AD085Lu5jBY8htsdwlFAVK89sjWsnZ1w5kR22G3GJY9I+Lp7S/uOXbuffxnZ+BHDlfzr+adM
m+GjUIRaJm1yZIm+L8VIaI/gKdMQ7E9uWlIbKu6TMjsviYW9hzZ1ynokGFbK6iEnZrRksbiP8hY1
P4n1q1ha8TZRNPVwsAmm6QC7SrmfPZsfPe67YxaPuzAuvsNF5cytjeAQfhVqWhgStkrZunJnYAsy
lSsvY2O76wQG31yW/3oKqdXglPAr/Rb3aOUy6RXZC+PjZDUFmuSE+s31KNmoln8wG7wGDSOf1qf/
5K4T4tbZBa0lCA4eL/qPwoXI2HZk+5XgvsP+Na+WTQcRCiFdfVML1KT3EEwBKDTv1crHP3W6KNN8
MrCYaWFQf7YIcGPJvI8RIWkXhKmWzQ/gxytAD5B6nGBJH14Ch8maqXxNRTzyfATGmnSacwz0PUjB
gKVxWm5rUsUqL4aVkxJSTbwyvxjvxCX80YPgAGeoBmrWEPBG3a/BdDOOSWZjFSypzP9/SXVe7pkk
PMBoznaoJ0wWilA8miHyEUIw2GJAeM6jLy//rabOP+eO3TJdpkBUNGuDOcWQ9tTjpOsvXaArixI/
3ngKj+ekS8iMIZ/MkoWmwOAKyfhO1nV/aXUPcCmrDvwkj/isHxOfRDrEGexw2haQ+dTbSEjkj2Ia
uIW9CmcjdtOjqRlZaUc/1VcMI6wzJ5c2t8s+EE4d3VahLAP77vnPou/QdSkER0S0T6SWkBGFfJqB
tZedzaTjeIi7vc0ERHKwrWTHZF7YYKwGna7qV6PI5t2oEnebJYi55ohsQhfF9hgzy+TBrmd0xmlS
Ak3ESeLazadnOu1LZS/qkuSjJlp5JRMkRqJ3vOVcujtN8NtCPQIssy2xyyOpb0Ay6fx1CuZXiVF8
Z9npz4i2+YDo/wVaYbSNjFJuzcwcnuUEjafPyGQZaWZlzN6pdOLvwauNqyniz1EGvP9Oc++d8Fog
bFpPtmbYHWe3jj6qQV8DsJr1YeujgB6Kg2AojYakuddxEB2ZNj62My0vY53Wbr0Hwor3lmrbI6SX
izeAjYhTA+947PzMS2YC2KF47Xbhm9FlJ8GlTAtWQPmd++6VBIoDABcF8yjL+WcN4sy6OD7FMNr2
tmUwNTW7SztYJr3bJfY76wiyu9wSA48yDBfCnDNDYjjdSjI0oUQgA+DT2nl2/OLGLgIhy6y3Vlu8
4Ggid3ROdl0XklFDlvWW5hl8WNKs7LYb2dhR9jAa6mpCnBkzyUC+0tlZyNuzN40mDYVWigCn4Z5V
OxTjAfbbEZsr0xzqsIE3YvioMs6QUg/ES+CAXxelIw9TVO3NOXqFiHbHxEVKjmixvDTyT01SnF8w
Ah7rR5jvWDYSsiPBJwMHZ244q+ktBfN6CIdI72TXX1yb9QoxNR9gdueHaPafoWlum2HZI7jcsakV
macAAA5S+9togeEVtD0bCfwkJcsWJ6Hjr7PiY8RIBU/EfpE6O48DtQHtDyU9sVGzNW44IT61l7+Y
IvibmO0rkHb+NwW+zE5fJ7R42JJbihWbIQ3pAydw1dcsXMjWzROxu8znxFk3ckMeHAyUBmFX2Mp0
681UZ92yQ0geYOWTe8Ti35e88iGf3nrBGs1pyUq0OoBdZBlEUjuTO/SsXDMmUA45yRfl/RjsxNZD
PxCrUI72KlE41zrD9VHciUNQd/whOkH35OyMiRk9xPOnCQEaNq3mXlUCQvz4EIiMbwoNmYaA4jsJ
STgOGTInZrKXjcChLRcYd6UOXjUuMqLx0MTeq2oAnUp6uWFgV5pCf2wj3NDKYn/carLbBPRwpqhY
2ZubvVzQDKGYQiTp3skQ4DnATV0JcyBA3US8HOAgwk/UOfUJaKBq/nAXvlJC4cJaHDYdirbz/1+q
ziXnfRiK+gy3BO8LeBTBmbX6/z/+/yWPB//QwNa9ElQDSzA7eZbxZsxju4f/IoA1WxSzHQHpwBOv
2hjIzIhyBLzktMyZPI6u/E36WO/sOP7ktofBnUqbfUHyNwxbdxt1zbcuLeMpGXF/+e6hrDnZHIMI
sgoUwzZz250H/Yq5amk/aC7SbdnZwcq0qZ+Tlnm7hfHFsz5S32RqNicExVIF2igSt0mevycIXMws
RMxqRh9z8JyZwQRcJn6c8xnPRL426kGtCFT5iVTzqQihZCvTrWwLjRLirffRU++Rp0lQLH2kG23x
tzWdYm0gzE6CKTtgHHweObwPMZIwFWWMsVpUUhVaoM2EpGbtlukrq7ZNanoWCLMQRVzikrNi/g7L
TsqwA44aREdlBntG6Sf0ix9+r3B69X8i7ZzTnveBiWq+Aus3X6DPDSuNZkIboPtjiKdR/M7ai15b
m99DhtTSVtdM2C6a8OSH3+UUG9D83QkYLciFhilpBykUCuPbMI4PMkPluuxoWJHE/3QX7obZGlCo
Tchv2SwsiXRik8QW4Zy1uPQysuh20NLOut5bgBmZAdVnpVA+o1hfD/yWFXvuzTjGH2pmvlBk49kJ
WR7wQQRKgCMnhH1bGR7zxJCbhD/onGT5rZA+yIVOImsA96pNgmalbV74xqbmfctqg8n/4PSXuXdO
Y4SLWjKNLpOA9MTE+a2QJNlz91y2SxmtEDCKeo53iasRghfOpqstpH2WAbp2CI6d90Vm4nCrh5+0
UeVtBs59Th1xsWqFbALq7arZOUFJDLYZHAIfHh6zvcWPmGZnf2BfZtIPbtkGz9s5QtASzd2705bz
nqajuhqx3BX4kY+xCIiCUKlCoUz2Ox8LsglfPjs9NenoGPm2MKKTE7Tq4A9klAUo+JtM0CN3GTgI
GrkWQuiNXHaQRDZZLS23XhETt0fc03dpuyfY8c8uoh2ENz7Dr4mgSjc9pZl/Ebp8d3T5TcHxTt79
lWw3tF74LwF23FiMBetRMzNo0UG2lXcai+DTNqydB9krJmZmYwj1wImM2ZIopLJ2+IshYK7nv07p
boGk83vqoq+pGL46pU4d1NOZWUTrJOBuEnygWquT23MOtxYvCzOLB9bYP5UjnuPmp+FIg0y4ryT1
T/Zqz+U7FieU8558Ktv20UopghMozoPPvxyP6tf2PKSJqn0oauvXoj2DCMn5OHpwhqAhHyNiY0G0
MS/uiODTZX5wpuq5aknE1crdsm1pn2azOiTF3G6Vltt2Mu9elh4mtiqeYUZYMMWOnBVgGqRWAp3u
zuNsTfdmPLth+ljg5tzxE9qbPCJLKxm/aj/zsNwxAhhLwEAVg0ftzM3eTojkYt15MtsgOVEePBF0
N10UOHctqCJawR2OrYBUHazzZBXRt8ZrNk77PmSRmNMl6xaTa2D9M2T5hHivJFJSxHupw5H5WlDs
3BhVeYIHA0Sv9dGSWGGV6kW4iXyDyJpc5y5Al+CYyIFn3zxZBP4s72n2VCbyYMazPrAG0SxpzOhe
+P7VqIJdM9/sBgS82XsHMDTlrpuVPlUdCXw9UcipwRHiWKUBuLE/hFN6I7ir3JuKN8fur6xqxKlk
fzS7MfsjcASbFuOlBIzKWCUeT+kynhyDifzLNIjhrxFHiorh5DHo/w4Q5OSD8j5BT0IvlpV3LCdR
P/eteJXGzQ8T/cIC0n4sa7XJBcmaccaScexq58nO6nZDYom1+/+/punGnArjMqIzWQ2ofN5SGwZr
onm6sjr2Tq4LerDnCTqk5sDvQKLu8caZ8JCe2D29JB8yxSLoVzbRNikFCUjlBj/nQEAZH1tDyCgK
ISSbJHQ6XhpfwyJHeQb3iw5sa8zIegqiDwab162v5N1GvXk05ZSfEIgza04ETWiqHmj47a1oWGJZ
GQqh2Kv6RxbAxbYMjOqZ1BWGiGETcydlzFsn54/kfEUH+Vvlhn+HIXUvKw/JIw3mk17ruYguSsmE
Otiy96kjkWQV9rOXygzvt+e9xFHN/e/mr61TYGJl0tJFrG9iarTdPIbZPgYdg5hPe4866NEdh/1b
O7v7uq3PztCOBNHImMhLaxUbyvzXxFP9jAKCuzxi4A9vNN+Iurvn6BxvjQGYN6mTF21FDOBbZ1HQ
16gsYTTtHIVuQY4MYrxg4eiT3ULcwutAbd6aIWkS0bX0i+EaV32NqQk7gjkOd7NqKtTc44+VVy0x
W8hfh8H2j2wvYfnqCRVl0XO+GWLXDh2WENlgj+z0T8K+F55hvJP2dZ4LAdu1YCucueWGGdVNLOAC
NRLi06mZui51xi1Z9/7B4N9hm4HReq1CPAvIfN2jBfwddlVH4ePNO4uGfFvOodikHhHbU/Ea1qnc
6shnkTt58Vm59k8l7RivgPuPNO5ob8/MvxqUPWviqLvHtv9gBuWfBr869oBQjzwiC5y1ZH0pqECF
s2QQN6jdiBiiQ+snG25yNqwhjA/neskfyYu+32EiCTeZn7RXszmFUYs5Wq1F41QPZh+kR+WwIyzr
GGanXpY+iTDZLJjoiArSh3setmOW/hDN8CIQ1+fsibNEPqfLnsz0cV5kA8l8BMLTGWr5ESubJCvc
VHG03MPlEi3P+PpK/AOppyk1HrhGun0B3b7GAVEYmFZRZW5Gu2N+3oBcItGH0yAc3ZuGwraJR+6X
eOz+cMmZu7gZmAMhetukjvET8I2QpznLVB6cWoKo1RcW6V+hfSAVgYgN5VnHfnSIVuHF0TV2oyhk
11+1gXHP+sUoDzQAdz72FDPR07MdJI89xo0vXNTesnbfSVPJnb0UHugIyBOy8pkZH8TAqune6rQe
H0rKiQenCj8m5ja19Md3s23EiaEpj5Ftt9tYOwaT0RnhFwGP8wL2bhqbhC5hveQ1XOuq9sCEWJ17
s9Jx3BoqJ6kgjrZUqi8Tq6s9OEVx4c+vthPP+hqxk3GKW0D8DWofjuSUiYALTtBaiBjaz/Jnxkak
nzEzWWdRQJyP6F/KzPjL0tL9q7kYUYiFbySAbcEgNsiHdfReZvY9jc3wxzyj07tnjo6ejLhm6Wrg
aHAE5VlPfpCXwNJ23K1VBNYe0/FbImzKS208pnFHmPLSMgY4v099kA/cRJS8KEyfEsmyhXYkPxLd
xWiSrd/ahZdRDGOzTSIq6DKxyCHwmge/eVBN7+/jlPZ07JqXBkEzAj8nhaMmfho1NEcRjED14NLc
uw6dsGM4+3hy+9MsxiXohCrZlryYVXRuki44+BIEPU8082YtoIb7Uq9KGIarbF60WaZsaHqJtSO+
FVChKypqsZpAG9en/UIDgGF9PMKGPeOkG0/t7DOz7JhoeeZ4733r2qcEjfuGILp4cot9b9Nu9iDE
P5RhfEz+QoFuZXYv013a5slbkiSAtivIrGnmvOYaLyZT2mr2wm3GumSnybZ40eF9xrtBTLiJLjiE
TdnoPtoKfEo7qTQ0OK0fx7hCcIrFcDvNMT9w4fmXPG8+HdRamy4N3IszMgFSqicdKQ93akrIAuhi
52yXLY1BsrPQIl+EW3dXaKrb2WIaOhpesVOuE52qMLdPaMgML+44+9tsPxiN2tjSodOr9kZlXsha
AwcxsJJQOYLY0Us3vZml59o5OlHRPXQeA172W+TX+z3RxO2vM0pEAHP+j1Hf1YspU+zWYp4vfbr+
skAVg4TNrON3eJrWygbF4MRQYDR3OyMY2IBx+mYkbX1V1meGs9ALp2nNUvdmdOIZ56W7MQEqrgj8
WXcYkrAyeq9pnP2trYXq7CIvCxnv+ppX08Rqcaqa12iu3depypGzGu4XlFceioT07qCPsTYRV8+w
Vzy68QjvZXBIpmmsY+lYX26ESl4Sf93OA9iH2f1CtTStzRbtcxz130FPaKKdwgm13OCaTfO4ePZZ
J+UE3hLJAFLJ4LSe5+AYOek2qD13pRXfr3cLQsVHgja96I/R1npPW1FeIuZHCDg648ABsppqs360
3YHoXw29s5joa8GiBh7D7GFqbyKIovPsygOZ4GxyxWPlx8+Rk4uNtHDhJ5O9hVCMJeXqhkz86C0n
SLZiz2RzrSdIAHYvnmKd+Zui/jSj9ktgJ91kU8uq2blaEwvpaAyPrmKX5S2kvB68yTyjtvfZR1QL
t3ZaSwbHg0dh5RZRuMbY+thIgWsBM1dPgI4ZgqUVpfNR6PTXMJvvDHbnUJKo4i3qtirMXkLVfhqp
T5jYYpIWVY4EzLSouFlOdKH5HM99vrGxV0C/ZYMgMmBPGTbJhldeBtCbZ6I8BfVk3uxz5byNw/QB
iOwDRvOz8vmnR9kcQXtWGJKoDBOjPVRRRNCkGVyxXqtFVhlISR/xoSb/dTLS/iHpKBKyxCOnLfc/
8plAqxq2oBgDZElzfwsac51GNtrq5uIjREGO5zFcnb57maAqxHjQdy+1HwAkYD8n5aXygmsaJVdQ
aCQb27SVSILFzjEGUDUDe8kZrkgwigPaIhtZfHCrQRBRQPebXPXAGYK/YToR/01SM7KUb4bI2D6C
4GEay+eise/t6DwOyt6x1oZOHl3sKmAQXHcPToeYVfF9XGBq8Cvdd1h9BOeJI9m4O2EOW93AsQ65
2secdpJMT5SugqySyjiQvQB9fhp2BMnw3Ov43I3dF2kGFO05wQJkfVv1BYf8YDPFipkNZVMO/89y
DiDqmdRjLbCJjAC+GKJwqx+6jKMRszZce2cdT8cwJg9eTTTFg5XdhGvgcprEZrJLhM0FjgmYqE+O
bf2gYujXvj9f3Qy9IHkCbB/vWrd8B+OzsLCGI4OaW4CS7YEufsSaQVae6H8qFY27XKGrKexd23ur
FjHpCt0xRl+iHM9tvIVRwcuWBld2Yp1LpGuGwHhDAsJzX8/l7f8vs2WOuNJw31j1RnvwVlonuP3/
pUsQ1GUYcum7MBUpvU00Q18O9xWJUC8uSaWb1lKanAxIiQA8+P1WUCXFUGLsygJWF9D2twUtPII+
1M2kwoFQcu/YpvdEut+1GNIN6yj4aXRzKpkOJO4gyvUTb2NbbKzRwln3zh8f6qz2zhhSrDtX10i8
VkZQTWn/adlvcBnK7ShSdx3l1j6comZfG2y5I7J9rzFbG17hKoUHOpyNpsmOM5oDrkdWRlbL4PX/
/4psqTo1eDBWFmqUUbOD53ltABx5TPlB7U74AzckOGjaO76ErcOvpuN5kbblnNwptleGpbhi/NrY
lTp+DPz+RdQTW/XOee96AjzU8iXRRbwxqhF0TvZ3ntRw6qQznNzun0chemxcHLiOZEzPLsTHlygI
KpplEx7YGJN3m4ZYRpYNrZF0J99sutO0j0l1RsyYkpzYQYaZ+XVb7so2+CRAD9dbHKykI/qTvxHo
Qo9+pg4xe7G1Y+cMp2vjzN4k30QdDNu8y09Nlf9lo9Vc/Vm4T1NQHJ4n3d+wS0tIW4ymPUPmLGPh
2PJju0x4MAWEKcJ2ARmTj3SgiZI/VaOwVLNoQNorn1QL5JIX/6WaWrHLunxXm7ChHBsMWBArcOQu
Jq4YtcJo5tccB96mwWu8ziRJvkvwnWfCOerFMk0a/TNW4as7/00iIAC6CSGBW411Ga+yTJJtb7Rv
lQh3Ta/mK7Rgwk/QE1eubT+jJ7OaNwqC5KiqiY8MsZ7DVX4zaiS2SVNeO9ZMXu9+8Fd/wCvXeZIx
YrErkRLsAo/0IJFCjYuwFwb6RCrfc83ZnrhOsA2D7KcjVoJDAhAwDikKH3M+JW32G7BUOjjxP0+z
xA1i/aeRHGIuznb8j/WPL/KjQAHTtFwWRpz/mg3wp14hDlvqB3EnP2ZTSiSOY4E6FdTrujRR36Z9
/KtVCt6O6yqvd76RWFxhZrkx5unaJ/GJRp28UXB3rWY4QqwUZ0Jpf4yjsNbLFbIPnFKu2ZpEY3Dt
8eevuMqXTD833wbI4fcN2vNgbnYwHYJN0g2/6Ww/NqPquNJRfEqrqg8Wo+yxAZxhxsHBrnzahWja
+bJ7QWX8aFWutcUYqQRyaQQ7rEuzT4IvKCJN4o/a3vwoizbcEqHFPdGsjCzfGvWob1V3F1VJFmTX
f7bCoIeREzYTF6fVyGwfTV9x1m3+0dCBr40QZxHBysiuJ5J/m4YmvfED9yrj6JwnndzipH60m5D6
doqMTQXFLDCFwE4ebmAjWwDpubm19eRUA5Fw3j5DibAZU2AXjh39gd8rlKm2kZ89YbR9LiSoNHme
Y+Yfwo/sPXHv1dZFMrwyucAywumCFLKC7OvXqhbElvbcGlY5vRCMRqUZxQrjO/kAZR7KbdkjaUoy
hKvwcpGBaKIoa+vDAoLHQJzA3c5k7IGoCSgctf80f/hBfTQMnC10avOKOS17wZErzpjXLQyhNbkj
8V409kggFgIuc2zGbS69fjMzI44WtFjQXNo+ArFgi6vuC/QkA8SyuHs3YFSt+b+5NiVJtDXiNZKR
mpVjaWqvOJDrGbF14HefLWi23KQdMEsnJ92xOcyaRfTCAgeWZ0cNcvzy20N2k8F0lxFMFqdpMbNN
E6gG8d1ObbiXRGox+RavAjKwXcEv8alobFXG4LZGdqlstbwU4//Uojg1ymCboClBooKg2jL+VVuf
YcwOht0T1w7CZdYqX/TdBICGgz61cIv7BOJ/aH+kafvtdf3bkHHjGguagJyRZM/ui8Q/7w9xFbjU
2vlOJNora7kHE59/3etXW6tLaPVwHav9WGXfUhDnUvrW1iEoJfBJN2n4peCExCmPqAXPBQq75Net
iLHx0pPnLDyNxvuNhuScqZkhwfCBiS4diMtyGrRWrcSWjQt91RjDg5f4zt7w8m6l055NfAtVDz11
OzUEiqT85Ix5LgJX311wVRqFLS5QjGHq8Dpqd1lJ1OUTT1DEE3XT1GIr02/DlR1V0bpULlE3yZMf
YSUZFM1kROO8rvKagAHE+Ot4nt5JJ2tYV+cWmlfwQCczM5j9p16A39FFmJte89gz9/YSKSHyAQRV
ujKn/NvDZDZhB1eYJlZpXiFUjKz0ayhxGuTJV9cvc+G5Ert40auJeMISkFTD3veGZ8a85zazBHTD
ckBo16EkLoDHIIlLLBxspizN/Wjod9ov8PC+diA6ROfKx2QUdsFVp5a5GUZ/2AwGcyEkXUitlbVt
Y++al0QWaxNCiRsKAu7LeG3bGF2MsYLNHE2/EuFsEfIL88oJJ3/0hhoCy3+RsK01NDB4X1Agte+T
YnDn2zMZ6jknl4ky20AmuXG0/1cPTO/qTt+AomPqsOTBSfwrtAhvZXrVA4/R1e7QXdndHVf3ndXI
Sui2OVhWf/ZLdKmjrs6JAtEfQ0g/Irc7dorHWZQs3MJeH0eGntk0QYKD8Rbx5qyKoPiZmvTmFOxY
PXt+UD2ycqZhVNYGG3i/h8RRB+y71PhTw/4oKHOZMDrUBh5MlkaLY4QN07SmeWu4hFiJ8eLOjBkw
vzHBVIyXo7D+qtvsMXNc4tiQZK3gs3zFQfHoQQxnmJatZl3OxIjWb/UId5s9NJt3e/wn/SfL1z8C
OQH7P0oB4JcrDUSFZcBJD+S51EggTkFSvAsru5ILgj0XtdZBULCREt5dI3y5pNrLjeWHp4G3YjfS
nq1zH4DhhINmXWYf5LQQSJQhcnMwW06h3sY0oUyqfl3HKK+qizY139Nf8uNy1L0JmpohJxkwm6g5
MJ+REm4/DTHkJU86d2Ymd42f65+XWn+zoTvOCNtw5lsFM/jFrkFizDzPHwHqNqeLIRlM0U9QPgMz
X+NAQVZakP9adXBq/pmMmRrqrXPggv30pEWYcStPNQBwNlLp2e1jb+1OvkUQKc3Xf+yduZLrypqd
36V9nEBiSACGnOI8s1hzOYg9Yp7HhNVGe7L1CpIjQ5Yi9Ey39Q76wH06zrknpKtov42NILhZxSII
JDL/f61vZYbQMUzSeWxd+6aBU14CgXgJrO4SK+9hIgkmlCKfbWkGSmPmLi4UStGZ065pkJ0lhr2z
wQPXJs4IRzfKZdPoJ8ISgX02MaQGQEj0ZtB9sNJajEg3iWqhlRWo+KSMUT4kbnX2HVajaZb8yOPg
dXJQEwdVfQmHhuJkQkqRS53HKTO4lt8isvAYOotXFPBvfmrCwjKLd0rlOYK4WU7XHls1fm0zwq3M
nHgyDRO8pMy4rj3tanh9uUFXUm6jur6AMDW3cainB7PqnlC7cXspwVuQrKA5uE10QR2tL+Zam5Sc
4dixsf8diQQBXqEHS0jXj8h1KbpjpBmDvZEkJO7WxSuGUegBCYw8P/o0px7up/chNAa6rKXQMls/
25F1Rdg/+hipbV18E5F+rJHS1bT0m+KxzMZdPGqwkBwB+9UGvUVupvOwKoME42dBXSugalFURrzQ
sS5hebz0JWJF1HsHUt4AVuY6PR5CfVitZQlldibtYHCsK8Vn6Nq9NFf2jzzC2iDVdOunTU49kYPZ
cmt0ilVMR2NlEE60VBRVEntr+/06HOMXGfkfTUtAGCwelxzoBz/Sy40TMiEZywNI32fbC78Lvnp/
rixoghhVWprLDrftykDa6JjTW2T7nKQamitrem0K99y3l4kWDZX/7qpyOod2ZTKPKIatrtGJ7OPy
NP9revyIgNTAyFQDd+sYSkyfJgzmVtg+9A0KCtE0H7lTP0mANuEAkkebpxUB1ZaCW+8iy8VXVpwH
ID85ZUGi5Tmum8nHy9JK4+wlOGY9A/yX6DTa3dxrDHHt7NOUxK8q5gO1QYmkGAI2hAr5EGSlv3Wh
z2ozzXthSIHzYzoKVLwIX4ZrqXukF7by4AxyWw+Kr4FJz640T6pMK8TYdQPfw/wxhukjK9QOgFYF
ZrvnG5ITlBqz2MLx8Pd1fRWZjBcJ5KxlV3gHGWVXABZH4l/m5LWYHEfuxhVRFAQqVN5LGImFBvBr
TXhfvJDkdnNfemtbTma7JIRPS9I3OG9fxyLcxCwld6qohmuKklQXtbNIPPG1kuDOyLHNV2gFmKTM
1hv1alCwWHbcLKApdRMgdRXv07YEl9Ve+zD9STrcpW6caKUXI9MIXW2VVaXLzrC4mB1utYPLiRDU
zP1dP1hOmoi3BfFDa7paDBCURqSVvkQ+X3Y7OYvKa/eSZLotJttN4jMtnil+puNSphIwXUWw1dQb
EQrRNgytPQSH19imkkUy0jOGmOvkGt8ac9gEEFgBODNZr90fdYwutFPveWWf1ISYp+3sm01Rd9E0
/g1pHzykaa5KIGNj5b6+z9zi2HjlHmGA/6LI6cTxkp73m4AsSAeLSKsKSXjm5NopAv5hK7vd0vZ9
Jb8OMz5a2Ri0cWDvig/HJ+Nd8/sDggNnSTTEGsBHQ8e6e6c+0xE8HDFlIO09YH3w0NkGha8JPJY7
kZWstVgFk/ZbkkprpUC92u54KN3rMA1qM87FaJh8l2rM14r0NEzkKZ0mxDE0AK8ZWeFJ5Dy100K3
qmFjtVtdGN9NSDm/YO7/Ae98/sfwTgkt///N7vzX//bPf/uf//y///P/+DO+c/6RX/ROy/zNEhil
HNbqwpgJnv8G77TEbw4tItMB5/l7oAPMTgfEp+nZsDylYen8mt+ZnUL/zQPfP2c8uI70bFP8e6Cd
f8+FdUyTWY4wWVFIW1g2061/+jtiJwHspJ9oVBdcTZ7pkmEth89hF9LECz+c0aFt/3RMfqeG/pkS
aswo+D9Q8b+/owNkHxSobjtyzpf4U8SCaUoKBLY0wPLECozhMOeJxxlSJBr2JpQFDbAIYw9LFMRD
mkpRh6O+6TVq0QPRXhSDWRCU8txMTC9MoTZTQAI89TmGtuCnFuON/Md/8vwX/f1fjLzRMz3PIKcD
wv1fEi9cnfJeUgz8NQi10fScA8+CJCfP//htPOuvb2TxdQB15Xs1BDMx7y/41CbxImLMASInOfmT
HdKeldx0vvbSUsRd6BqS3yzATNhjS2qLY9Y4tNCpHywAAO0hDW06A7BZa6bfgfMtFTa5vecBe6KT
Tj0SlcAGqCjpX3px0RSSsiIssq2PZiavm1U71EemSM3CGwkjzRjWqq7a5d2jXUNUUn3mPJRmt6ks
zUXW2tK0NaBIawVFgbkkqOIPAuYgcdHqM2htbQyEbw8RNkc6GkBHmTNtppyGT5Em8SmAsAPpPdpU
AOpWcNsbNBbxt0HVYsW96ZCHrEsaSdB55mcPbaJp82KvWUMTx2lYF29RbaLTh1EPqD+in8maNSSm
4CHRd/Gk3L2uy91UZyMoC89dxSiqmdgK/5sms2XlJ49Zy2fxevUpWfJe7IKww5qYdpphaegP1060
MOdQPz7EIJHmtB74nTqt3MCdir2heasmhE4QWxFtLkPQQkefQj3dfzT69LVr889WIbynr406z8X/
HSI52IQZvogAj1cd7CzXPkQGKs6Bu2SchfrCrb5lRhivZYR3ZtS0ZYHIn0VzYmxcPfNP+dDXLMzL
5dg4xqpw8bXZOVH0AwwoEAMltHhWP5VGF6GzzROxiNcISwDyfvM18O0v1NG/63mEPzS7gijK916i
2VvQM4uGdt+J6K98B1rkpIX2zTVicip17SOstC1ia3MThwZ6oViJTaLBtdKBjPgQTCnaao9NrjmX
ILSQM6AW+Ei1IQHZ72W7RhnaO4pICkysf1M7lQcUSrMJmJfZILeoUzX2ETC1/hKqcEXOUPARZeBq
WtOdjQn8eJx6n7qMgkdcBPY1ybuv96fx5+mMHvW4vb+nBEVR6xMLFStTnCvJQBt7XGGbDgmLKpg3
JvGqhmSiIlpg3hy3Tg1ta0ibxhHMJc9ljKmm8bkl0obGGcURhfKMJScr3ovdo+SzJqqslV08l2p6
pXCaaYh8khr9uonEr9eYCWSRe2g6LOj3YS3k8Bpe/DNA4VwU2VMdg0aXzNLjKjfwisS4DnvkHFOh
vxrzqMYRXNd5cMxMLj9fI3F+tM+CdhxFe17nZoPD0NBj/spWMW/nVeSl21nw024D4oJJjnfR/Cyb
uuXXh7RaidtFj9skP4O50qZcPigz9TokmlfRXkhsyUpFb+e+S0OuFaJylSMujere3lK/cpf6uI4m
KqhkVnGJU6de3I9WW1pPdsKS+D4Y+270pcjbddhxDI28BcrjEoOmVda2s7GC4dGb/0iauVCXM+f1
fqyTSJ67xNQfyoGyzhj9nD+vJ3bEc8UU5jhkAeKaJHYezaLnvRlu7289FByJJB2aZR+LjXApTbe1
d9FQ2lPKsznyZMObaJqYWqW/jiLNHLJVqKQu78/H7VcQXT/uf+2vJ0q0WXmD8x79b+4DmnG7n1WO
KWcgL0Fw0Kyar3nU1auV+K+W6M7V/L0Xk32/QTZQqLec18AgOG7gjTjseMvM+Q8N9dfUERdL9i/l
qO/c0LWW9y+jAKIJ3YZP85VSJIZySlhL6eUpqkltN+FY3zL0fRvHwp0v5aNhKhLOKk7e0kaoIfUS
P3QNPsLiPHWz3sD2PSLSs7QvDD+cy5L7YD6f2qlVlmsv5pwQkr+6CtuDq/BfuPMpb0paQkjNDOF8
kvL3JdEK8C0aZR3NmpdMiIgiq+YIDBifqZZfdUwVD37Imxqdcwoj2lrAvh4HMhWXRIwN0jgkMel2
ft9uEFyxLONqGXPCAhgJuX+mHBEmtW8yMR4HUAUZLcGHdNmA4NlKTKvgNm5gdQg4RaK66LP60cEW
SCXlMjX1ivv2sa89kyDpY0Gy9DZBwLIkFw91d2Z+DJnb091XGnxDuu7ktnnoSfsAzn4Y2dQQ8c9K
gbfDGtOfJXKzhQfIyR/EtgXztorSoMfU5j0lZWWvg9LeMwiUwAs5CvdDHJbG93QYdhbLm4YK5CZw
Oe3yuv8IcvMYR3gEdC5DTDDIfBDIT9lgAO4w8QGPm26WAAaQLRb+C/TwOffd/Roqr0LjGh2DTnE7
DaMMqhMUSVnhiUy13X0g8RFnLCB/vhekBOD1QoTAb7m/XRjrt0i2N8o+XMqJfbaot1PxOkYRlclc
RtbeHPj+7aSlB2Lrr6E942ylXE7WGG26pPuaJy9l3q+TkKznaUy8DcvyDWFN+FhZWvZF5R01q9oB
+vkRl0jsM5FdCjW6oEbyvZV031xB8jd12Nv9WWAiSwt0MQoch2wvlrdr3XlPiUBZInQq8PwRoMl3
HpQkDsaAI+dhsgDPtWxt9UjxkhB1m+sI0+R6KPvDSG7DcqTGCExy+Ixr/aNvPGqtKUdem5HgAXwo
mjUl8BkdkGKsLOIKgODEfKN55qXXJui+JUFIGIct9ZWufxL6ETxpA5oIEiQpRFNALXJBITC4VvW5
pouKvY86niHqJQZCOlQlU9VgmA1nhnFsA4NbQ463QkNCJLn6F3FHdwZNMyK/ro82vsNCeoQX2DES
kvpNQjP5SZeySb1j9zn4xZuu64u20qONQUNiMHmB0K1uyTjBYKkqwiKdgcLvFF9E4i17l7VvFv6w
8NpOadVvmGChenBirLFMoCBJVHvhzveApr9Js62PA5zl2EkHBhFwmfRI+Crmo34fuJz5OiPh/dvo
Wdd5IEYZjOV1HganUoDGffEr74tfYC0IE5vaQVoPMHt4jSEwBtyHeCGIwewHbwuhBOWrjMBCUEK2
Mz4+dJfnrjewXbhUjMuyMQiyCvCgAlgENXfK9MZ4iLsWIhd8uPuvi/X8XUxWsnY6suur8cMyuU/y
t6/UwJ+lCUX5NwBIOd+WlUEwvcfhRYSxpGSSbrXEuGF784FxRdRHu2Z4cn1rPCo/++JM1vBkIf5a
mySyLwMmo5RyurD+mBqAh1qPbVBFacSckrV+ao7yGJmtdcyM5o1B/Iim295hUtyRgAdr1a5PMB4K
VGHUlEZkV97Ufoiu2MjgRrk+WAR1+HP0qYnU4/hShY69oWS+K1LyhQewLcp+zqSOkItbQmBjHqkG
EqBK/zuYTaAe1ffWNZJDGqoLi0aNTDCapY2zr8FWxgltvKoKtlJnlDY7kDsm/PGusZ/MivAnlOIY
Mrvw2SVyiVsBc1ivZkaJ9APmluzGBagxD+j9mmbYRvdFfqyebSa/8I4pd84SAw244oOuuw6MkVOL
O2ClB/4ZnT4Qn8DcGA53BgcKNZY4UCbG7G4lplsn5WqZFaCOTQauHeGUymkpXxZK3egFbMM51jJD
X+Bje67SIt2bNgobKkJr7Nv9c2sgBEl+UKnIDnC3sCzT72LuRe3L1FkOOQFqXR/veDqBaOmidz5p
vwx00IAtw4g/1LxmOOj+9GKAzF8lyAUeWllm9I3r4exzK0FMJt2bQJaY0nunBBeudSOcNm7cb3Lq
/9Iulg3Utb1Ex78cA+prte7Q6nJSBzU0tdkKBaVLA5NaIcHJo/fZQTPdeaBndm7HgYcVTjT4pqtJ
IJU9EcaOMbE6CMfhNiiGVYDBKAeNEhC0mRLq7DHx6Z0x3ws1V56jalz2IYNS2lpgHCRUoYxztNHN
6MOLrDe3Iz3ILBzK2mdWTViker1+CCyWVE6XOSsTaDKc+QiBfNf+7KPwloPVlunMdGvMH0OQd1cR
Dk8aLr0yVNqDqG2C1idMwDQLTdrDIl1rqOG2aCgraIvv3jytN0wMqY0r3CcGvEPioNYtAO3vUxgu
U6IMfI7FJpq6M5MUueylT6Z2txld3yNQt4cyYLQ0yStWEJ5dQuUiV9FCZnFEHSvXysLVzsL+FCem
eo6rb7Hv2w+t5T32RYfSduPXeCHCAaMdE641fbbiagVRsIZHymorhj9kk9AgzHbriOQVu4a2Qd+x
lFnCvKGymhVh5WAmAk/b2hQZHqqo3emVFu6JqXiVKnF3elbl12EGueXOUTeoe5JqEc/qqg8NU+9B
+N5I+xCqjzEMF6scYOG2426Mte6Ciay70Avz9nIcz8NMBXaqxmCt5MtDWkhcbI1zhHyJEMdrmVb1
3b4yrG7vDno9y77lougoilJ73RGRq7CfMBWfvGAvqUAfRKqxDgicnir/2O/tQRWHHtQcdCgUbrkO
299rdCIKo+xhTLGb5ab9nlXBqbbhkA2li+pROw8DFq9qeDUDLkLhUliZkmpbzD5Tqz+G2AC5yl0y
y4MbOedqN1F4vYDmhT/f/GxqYiaa5qdWDPhtKn9dpCPRcXS2uwmaC2AfE88L9x0vf7lXQ/6jxvj/
qTEifP1T2WiOp/09dnbOv/1P//S3//rf//a//uVf/8u//LnIeP+ZX1VGw/5NmMKmYEiGJQl0goie
XxFB3m/UlXRDF0Loc87lnHD5e7XRNH+jDKgLnTwOyk+2oML1b9VG7zdbd3WTXCFwCZgo7H9PtZHe
yt9HBDn8bUI41NJItxU6862/lP9cluaxL+ntJx4keDoFYlKh/kR4fJvS+yfr9UdCTPSeVmW7j7DI
G6XjXYZg11QEa7k+cJHAs7OnaN700PDbkZaJGN1yJTsveYuJ3FCWgPk1Fk+KssAjyIdzZg7eUkfz
ucY2Yu9dMXLe4p1PVHoBgITlA1PzkZC2r7o5mE9ekRA029frQS9/GLzomQjaduHqyesInGNbm9m0
f/f7hCQiIz2TXRawQLCWamzhiLqVeLb7Wpxq2X0UdP2eY4MctAwR7aY3/VXRJmKr8rBaYgt1r1os
jpbM86ORdMQcOYILzsc5MU8yQnw4h8YSLC+FsZdUOdcwWuJF6Vnt0h4iuufd1D9OHvEiGWGCBNVJ
mzYVzH7N8/tHva0GCic0iaNp1BHxoZhNLCWWWm04pBHBBp0EnnjblNNnQLPeyY3sHPci3cgeJ6uQ
yYiWOWjIPpctqMleQg4FC1BpwWvuQbOmDAaQ3iE3zW4GirYI+9Z9LeU1s1i02LW7TVkVnzUXs7bF
7J3Wrb4C9PYJWKV6tyAQ63PsjCKR4JA3XrIb2/xLMvjfByRA18SAZdw24GCAvX8rRihJgURBYirW
dmYRV5eUIlJgW9VjUuvHlih2mKM+Wegjw36VgMPyYm01zCxW34w3qsrKm+GxcGnRF6LpCYblRObf
shLOuBWJ+SVPjWQLKP6H7c9p7iXSsFTzbq1VXOICe6rW1ZQ0e796ZNSs12kxEvcS1z+wMyl8azAI
rcxlZaB1GuDE0FxZ2CZXsa3NHeb8GA8kj8qAaM/g0x3s6ajPlPSsNbJt7HbtTkXJm57WsCRCoVYF
dfgbQ3x8rkFD5pfWNtQbuPwun8LLaNtPneAqyFDJMrC3J6+zUD5bFOpaC69QWWtzFJ9pH5lAyaM1
I0ji3r+6Q22BhzG7lZOBvuyGJgVdW8qVMbqbMGVObXWux/yxdLeNCp7HNhx2Yalj2iQTRnCL32Jr
6daWZoht16v8TTPkqnYz5zO4JUEZLrWuyK8T/woByaZQnVyGw1B9NKx2EIWn2Gkw2V/9rPyh5UUF
SJX52miH+noIvKdi/OJoqgWsbRanRjv3+khXWA+MZV3gbTHcW0tUMLcwy994ZC8g4rl1VRLe3Cb8
7N0SK2lX9GdHqv4swg5+WyHOXWB9l2YT3aaSuBvkOA5I66bZJSU6Mh1M/TUBOYm260tPlPiNdqZ+
LZIfBnCrQ194JIMg1o4KlLFJoD/2Th3vY6w2z3leZ4AOxEgxkrwwP4OBYLbN4b4xHaM5UBDDo5RN
/YqOX3vpXNbgibr6WG2ulEDVlZCvmoWZKnBFyVXQw1C7b/yOR3pW4D8cu3hR98g7MtlgeqW+i8jJ
aC7JFDSXKKz7/VTwwcgSAg+0lilUmjKFWEMpPmgPYtZvzs8R3HEtTG88SrMLn3LfA6KtPHt/3yUr
Esl/hjK5jh2xHTUrvyIYo00QcSj00HpGjoDXOPSihWdm2tatSuvcBLmHoCt/6cKAiMyxIAlLkAl+
MJvsubvvgk4ysVQUy872snXUud87JrKUTAcvXIOdEdO2j4aDWRrpiap2ero/Yi70+6OGkBPMVsdi
ihwGW2i5iBUbP2oPRdFvKbjnR0/vKWaR2BXTIgCKVyjze4Gfa8EiiUq2NP1D6LBp1PQUl1ZzEQHV
pajPsqMpMNqMKmVFZ9biWFEJ2vVWVwJF682XoIIGKOPXwh695ySirByNuvzaWP26NrsXJzDrbVR5
ybEUkYdUuTpbukApNdFxDpKqWNCaMI+6g15moE/OKgyhZN31/TkIBgCzU/B637Ocotu6Dqyk+8lB
iZ15sl21Dzpj4tKJ2nHt9kX9hCc7WBQ9PyomvX7yhhCVNGCwmXmA9p/f2yhwcd28MZX3NuCc2adj
7p4MuCRtUsDv1IsI0yCpHProWo/3zdALlF/tqHaRl/sPTQ6FLAsd7ZrNJFvwXtW2E2NAsivPAUfs
wBYAvBUmrfKpV0ivdEc91dT4Rm9gHTzv6XYEynMyyg3clAkKSsdNajKMfeZ6NG8crtBaME23Ee+M
Gb8SRoC7bn3UCyguohChovleue6qSYfy5nGiLivsq6vRBbyjSutnW9W/XwH0y7rdECbPbgojDTSb
OaxdVFUoeuN05Uqf+B4j9VcJxHSql52ittuE/k51xU0RoPT7GyIYshdNDy4WhTEUPzclP7fQzaVv
iXzdh6QmkNwyLaVRJ89exLdrpbH5FuUInpLRUl9wjohabjwHeN19U6QF9NDiqveaf7k/Y5QnhVzx
aAbAICtSizdtWX4ZRhtBEr2g/lhJGTY0/GOPyYLpnCPRGsDKrG9dBlPZo9lAJ2AQX02KQsucU3Kp
EKy+BjLh+7CiYXPfJRLVoRbuRcf7Lrzig6dsBCcuGQoZgyztqXSuG0+b+27Bmbx3qJs8hGjS60Vn
HCNpaTeLm+WCvs24ZyH1jF52vKAVT149w9sGEyyi+16tENNWMn+ORda/kF56fzbFYkkCjbrpQ3xr
g8D+GhUsaBqnoGWUZtmeWn2wtoFKfoARXgF5sb5asO4X0KnJfjAQ2jC8d8v7j1ZHXQbqa4+8Ce+I
Vx0haMV1GRwDYMfrth3Ta15yiwgTbXzWe8R+ZMQMH6lhv9PsCX+wolqOVcSVEgU0HCKIMk7fDDOb
7WYNXvMMgM7bFTVdpbCa+i8i3Qf61H8WQzmsgxp0Kx694RgxKGDrHjHv1OpduGW7EykLX0y243sj
GIFdcnZOYSXal9KjCDMlKwtDDFC4MTsWFlwDpDo8vG+yIsmPtdCYOQQIeImljGbdMSRwYU+rX/uT
oJDfIkhCHqMPlwKyDNSPNPgBIA0UaEEOivSz4H0a3EdQPeoxs/rxNuXyaDe2BkR4THeZl1jLcNSD
99iGQW9Aej9Mrp6+OuFPF3eFpiOe8zkHn4ymcOYYiB4zRTs+mSNzj0klV5Mve86ISH/A+mK0w+I1
p4BTicQPeiYN4qHyve5639RR2V+rnuR0AIXx9v6cmdnWJtbo/QHP/IaBcbqgvuleuKqxNCbmmwR8
dwyIGVjcdzsxV2/Nxtukxmi+TeX0TZf9//WHHCTs3B/enbj0P2QgnslB175ZJV7Xzkt/6goIdWQh
nVHUo/twZnQzAajSgahfSCAkfcDdF7DSKiiNP5zRPGpBOHcYeueEMfpAWG/72oaeu2kdTWy0qrdf
i27cC6uDMEjXdBE1tjx7KhlOsqXuc/8Pr09WjPj1Wxmc7NYx96Gq+KgDIvDYE/2R1jH0w3m3aJL6
7A/F+33PG8z6Wibx8b4H9A3QDdhCIBTJqp70donyCwPer630Qx6X2LE4c5JDR/HrCGfo982v1/xp
X+TjXnoTFzev09L2JVa2Wukif4FiXKarRCcdQlNRS4vKsC+WX8vL/RHaze/wk5tdjXvoUs4boWzx
kEwehcwMI3YDMu/TM1JEcFXwqqsu2ON/yVcCQfanG+bbYfS0lz4yeR5a/IooYvWJLWhrRjGfqZJY
1IFp07NP0e05VfUFiwFuuC8aNc01ZEJv6wrUwEky7u7/zUqQVhk4lKMohXjMY5pi9fxztaIB7EPc
vDpAVU7Cs6+V5r/GXaTe7ZQI7Lb0yONOB/WevBh1BLHNDGD4jcV2LNNomxDQ/DSWtEnatEW4GWgn
S2TFG8BvJnp0hqehDtZcx6wOJOoTFRVkYXXwy6SI8WoMbnhFHj2swyHE0z3vxkR8Xe+P9L64eb7v
oofg+fumrnVtZyfR5x9PzRQsWQ/hvhYkyji9sF+lwS2/DhFaVGVhv0ZCyFUxxPHm/r+wRbiqqTXv
WSxf6b1RlTawaNopsMfUrNGUNmaDGi0UmGaigtpgODaXiuwueuMYI7U23LY5t62HTkfSZ2kEDcQO
zlsswXiDuRs0mqj3WUuNHUceUb7mIELokPO+JlDyRzODC7ZG8iDMnBFHlayCRHJSULoufKD8et8A
bYFroqlmLrb6hzT3d9qsGHzoyjE+9YkTn3ISzurWSw/3p/54/v4I/+fDENTl2YvpRuhaeTatogJY
omX0KaT1GeGiv8j5zJ1zobKiKpoPwhMhYnA/+QXzuj9qPTURFYv7wRsjvCMz6uuP/7g/um9sHGBw
ph0c5aNLpkKE3ZD66fRa5+5wsoimPd0fyfnRfTft4maLhfvXK+6vr6soeEgBZjwFDXiGRovENp93
0VdlWM+7HI+Fn5EOooZ91pGOC1t7fAKvcw2SkUgbIyi3yHbTNx2PMxrYWp7sPs7eekLLZMTUFKaU
eoys4Hx/ldk06aFS88QGMXjeuG9JhRAi9CPjmSwRztfaSR4dhfo6ygf/JFgYLeTE7N5J83Clki5/
H72OyDZyWo+UE9u3gaCk+enWniT8Z7TU913ZkccwRr7cOZaTv1dRtGaAxOrKlHWDYtt6btrPJu6z
10ifklszueSasQfOx7jIMni+7/W4Gk+1AiMxBsJ7CFVkrFkGscYi42mhjZO/lvd1Ah0nOI7+9NYq
4AK4Udxz3NUPNfqsRS6ZbNFC9eNLzRgf27m6IqwOrjK/9V1nLkvDSr/WxHaUqfyKORgfI+vRk8F9
76ykNiwIjZRfK8JxtSE2l6ToUezwK5KWiNddxcbAiTxvrNnHb5qN2iY4UcA2swvYgQg11ByrNvA9
a+ukPbGeMKgme4qvaEUQ38sYv6c2NbsyqeUtD4b+PFnG/r5XRjW+8CB2WFUnyWkwrORUmv0Xp7en
DVdicvrjeazt06rJJ3+F0sTuIxWBmYyZqKr+R6eFT4Prll/QGwLYxqr6bMHFg65vrupQx8yOjoA8
F+Otxi5/zQdOwkro22wytbeEFLtd1RO1U6Zp8N4Ms2agiP19R8QMCz+4GpB7nFPR0P8mKJBqHbil
E5cSd8p5c390fw475p6+c7YXjvxRhWO55zsSt35OWWrDVm0NpcfHTE6P9891/4Q2a4qtUzRP90//
x/P3R5mLCzjIwvQ46ETKjhHgFEHawzbnfoUn3AyfDLCU+wTNF81PdVNtGZ0z4lOt3h5v901ZOCma
/RrhNcqsjUWs4IOngowuTenIVVnBDe0aPTzfN6lRY4kJB3y3nO6n+0YzsRCDtIJajwT+lHp2h7PG
GlfCk7SIeiDUghV5ZXnuZTZTXbqi0zZNinlour/C8Roc3ipHTsSa5WSfaLuXJzKT21Nb5B2I4Gom
cMwPaXfukLTjtpxfWQqDsbwCfgIw9eAkpXtAYe/82tx3kafRB2Ot82WYQnP9l5fcX4w2qeeWxJ3A
EkN4iZAA7A3WQPe9MXMy0Pbzf3RoiyEaKe587FFCGBCRk79DUUsuWids97bbT2+hLA/0a4cbun9x
k4Wg8BJNb77PKIZ/x17cdw14rMsOTuySiMX31uyyZ2ccfZKOQVPcd4tQ609uFLxHiZM9J/OmHUhw
7rr4ZjQmDSNHu2j6FCyyytV3ei6CZ43Yz+0YALVz+3KuvEra5Mwx8O7XlBt69ZXxbzq2wzfb4x3H
sJG7sh6h//t+/NqnBtDuOlRc4HXyqpoMJE2X6KsBoOYuj2ptDaoGxy4yjW4yy3WdAZDz9TNYb+aJ
o/fuOO8u5KyHsuwAUeXyg+MFHkA1tKomozoE0h6JGjPolAB+AT8WsoBvxyVrVrLvImq7GgCVZS2h
FGZlMCdMoRkB0WjsYDH5u8QYWFrLBzUxKraKDF8wIgq4R1kTOcYSBg3UsPf5I+mIy1O8bROSYip6
XNOgS3CXxmtmARjKnNLZGibWzConftKDXxiBFz5i5+aNJ5tOuKXedcv/KfFS04hOP8lfoxRNJnXg
ii0hHc0BsBeW4sLclJI6gQEDfJUzqXsw/a5eDKHG9CI1QZkmRU9Kx2xrYyWf4DOK4jLdOSw+RA1j
wWvNj9Kws3dhw4CcfG86Dd7XnCjKF/Isq6jJ3oltrQ6s/tXCaVhfV77e7FsLYq7eWmLjIB9blLQP
Dxl1vzh5a03mv7WR1Js6SJZ4rOQhdM+IBEkfGqqfjYX9eQIdv5pClrANiYdx0r2huX5xbBXtUmqg
pOfiQi++R65Bo9trW0QUOkjLwEmvfMHZlSAUaNzEpLK29+mSI7Jq6uoSRXp8iz0La5A0XgdheKsW
yqZTav0ZakW6h5BaAkTf13mPX8FS9aoBcjlG7bnI8VN6AXOXjF9a/R/2zmQ3cmTbsl/ECyONpJFT
7zu5yyWXR0gTIlr2fc8veKhRzWpan/H+6aH+oRY96hbyRl5kouaFBISUQo03pNmxc/ZeuyxPRY6g
rjCmLXwvCbaGnAWjQchWZsWrVjd31zLD58oCnOSWRD3XTGF9L412dHLjbYMDLYsnurBIF6aipgsI
oXsLAgx/cWRdLRPOqiqSKxaoZZK6n8qE5lcfdydScsznSHO/9mF/F3EuaI554yGGVbSuxODRM4jx
MQ7JKSEVVtSkAhBMAyAplQBdcgI3XHI+nH5WCE5wF9yCmY33Q/YGAOhYrLwG/Dx4xHFJtAcpOTUb
pYKfzPT16Lpir3ey2fcCH7xMMa4LCa65IyW6zFu8T++msr+D8MXdlkQ7D7zfth9aZ9HTCSKmEodJ
Pc3Q21sFbBG6g0jPfSKvaR2m2wlxzDKpmjvoasyVpBIathaubEz3i4lqY8/2sADeLS8aHPsBJhL2
kDtdROampsI/xVhhQBa96Fz1njaNeMZfba2m3EO1BGSfbJi9LJayCPRtKiNmLMvWZXBam0l86cQh
tFN0y/rUgzcLjxH1B0qdINkw5MJkDOacCiYjyq8J1hwj65WR2N7Rd5i1OyOMZJaCLo4uTYYgzUnz
GkRvSHSF2X/1eiDZbjQdGTMwJx69ahlGYlejQjmBhTagxtrv/sipVA98omMztFxtra+HwAakApxr
WffaqpJ9tswd6h6avk90X3YxWi/CwJBN2mHwPEMCkbocw7wGcIGSF3TUjPJAUpYk5Z6mAjMfv991
Aa8YMX5XZn3aBsMvuhwLgBxtCSImECV5HQSfqPxadxSFFTipW95Pb3TD4zPMn+mmhWQhVkRQogCJ
d7HeD2cRGc9mCjcG+xYZsVeap1uJqMP06vCqT3mA8Y8Bmhlne6rDg4Tq/+RYpXi2UnIzBveUj4zF
0JfsCVo16Tc02l5FRHAM9Ttx2HOMcepuCG93Q0fhmgGurBfatsXSTCqyBoNDf2HCL4pol7ZNvqmq
iWrKBGI32D8TEmMuQsyoYVNUexybq46ovoVhc7OFPaiQUt8SzFoLnWK2933KJj1eTr5WH1KKYm53
KHEWaYvMx1D0QCsKWrt7saKGzTBV7d5J8dvlNUF6g2FCzI0HrHMmiLDYdfY50UWlDRLHa3WDxq9/
NUlKCnx7TdPwVgX0LRgSbrQcGQYsAf+9AWtgG/QkqBe/BINGkSrL8TUl8NPtCcVoUI2Aclx0iBSv
EiXkIqK8KKLkkxuK/qjZPuHxXT8LwztUGrC2ONB4FwjAIkTNZE+lfB3MW4mQ42BluKWbztc/5cSp
T/Gulsg0VExMtJOgsZSl/9b7gQbaDx9dr2PjsrNCHGKowGsY5OiUDO+dYmfheQi1o4b7dQyvRlVp
x75RDE7Haifs9gpkBr1ngkFYQxQ74buiDBbpXjr6kVf1IkwxbB3Y+sTmZMmGLcV78hp3E2XVRzLN
O0Zbuwdksfq2qMtpOTsgM/vSq+liWNX4UuACTcMQ0EaqG9tWtBOKNDte6Za42gP59K1r5+v4JrL0
KykaAEQ6VuYI03TaWO8TDY10zpvFSkiqI3sOpMJ1EqNGIm9MQ8GNS05NxRxdBroAANBPE7sPMlTj
R4+CjPO1Q7R7haa19vx316vhAbboWitiSMNI/+p5DBOdvH/rRtNfhuNPUqmKjXQT8msTuROdaZ8M
vQO16KdHyyFRVDTuuvQKc1czDH9iethvumEYn0dTAiDO9OxmMtmoao0oiaPjj+VliGPEmpZ/CjU9
/hkNbG7KbI8xwaSrOgmGja2xjCe4aQ0j+1wNpv+paSU5Jd6LG/yoJxLa42J4rQsbxYt0nsEYl2vD
K6Avx8q4j5oRL7Fzk9Cb73stMm4jGFBodFgKdLuvtn4E1UxqHFW1CZdoOH8KUU1nubfXJds6F0J2
STxskqMS4XrEqYz6WHW3LgKBMZaHoNaB3aFPySaIxlKrwIAH8b0qdOT0491leH6sAxHdLXpnjN8i
8eSlxJDm8DqXKm6Ls43UMQEV5tMmY0Tb6uci9rFKjVNCWkhAjMnji0R4zLe1G+7y+Xt0L9LPuL73
ohPhsWW11Ezriuej3QQNM+I41080WJ0zp6LylIL38ODYo4HWrKfQH2DbMs04+E4Hkmn+P0/xfyGD
+PVgSrK86yHbkV1xSGVukLGDjT8JX50xRVqk0pnJzpzHaKOr0+CoRhE/LdQEBTyuLXYa6x5N6cJk
7McyvU/MGidohFTplUGiseux6m6J2r0zeg+P0CcSYOR5uqDgVhcMJz8rfDTrMreY8BnF0S7LELMq
WIoWTdapzDvtKBCfbQZ9+jYCQimcz2ZbPhuxk21Jk68YNmpQw02WRj+HuP74YNVae4wkNn6c/vXO
JVHVizT7MiJ5N6Z17wO9G90E+J7vuoe85u2V9ZCuQkS2T05lQuSI4wtVAr1/CVfh0SV//F9D45SL
bMo2HtFGtl1L9FtJ8AqY4Vy27N5VMbUrAk+bCyp8LU7dSzyGE/qoefRuOG905MaTn1zCuZWQ07pi
8EJgdDXsjaw1rnylJg3UirY75YzjCUbiKx3ZTyZ4+s3o2gc8qB5aATHSlSlMfOSAsavABvPke6Qq
41hfOQMlDOVauxmtyN/EUv3wa20dg5k7l2o7GNOPnJ4ns1bc+Iamm+uKFICNh0u+6fSPura2MVFa
YFrQLyTtCaNFtLMEzD9JtldUV6z+wCxsLHSvaRIf1ZiDzhHJvv9cgHXMBoxNfSEjWHUMxkKYLAEd
M/JSr23lpsdI98+RJZ8n/MSL0Aj2jk/onzbAvxXe1yi22q2jKTTrkVeTjaSJlWqBjhj2t4iE4qfS
YXjdBdWwbLTmm+xFvfT8EtCHeiV4gzUcpIzSB7qOPkxqj/3i2CSgl7zReB5DReWvuUSZV3c8WT0Q
lRzUupzEZhg0vmR+Tkl/2IVKu5LrhJAhiD7VevMkQ3nKofosSwd6tR7DW03bV5kKdZ5i7T6GhCDg
hicTibRlWcnkWKj4patYWTyXnnVOoow+KDDJDKNZUglFSDttF1oDWQ6+Zi39oKieyTHfECv0no8i
WUedREhbpVAzbAgoatgzFV0F2pixo8yKyoLRmxqA5fUWPgEVLxMvd7c9B8dVWjbH3rI4zxgmwS69
+jEYvXfRhxQ9AOQRKyfBLi6nS6/NxuEYeD6LkJkTJEXK29sYi/SZweYzGh57D+IUAm8PUROYHZ1L
lTJmsF0H+fQk0Q079aY22KByqBzEXe4hUX5ytfZVJCP044Bh3+AbYgW1XO2sYbz3ade9sIh85wB3
4vqVR7unPlZ6iMzHir66iXG0clN/cdsXHgD0JbdAmtmZnKvy4omjr6RPLR/oqCOBM8R/SmtD0kv+
kqgJ9jxJOOtmTI7C2eaeRUyxgcUB7sMPZTjGokbdvbQYPOd0zZchdJxnUku/6WMGNp3leqVHiTx7
89ZK53vn+/EM7MdDmjgblRL/rYW94iSk1KsyDFCHHLGm1PxWe6a2hzkInwwhQ1zkB98SgmgFARrA
1U96W7q0kepPsQ7FILNZQZ2xybYN+YZG3oF+y7RPORce/BqxqVtxHBrdX4XEcO6ice4EyVZtBBFp
hypAMxVj6luSFpgSXMe5PpfUt0MznUc/S86szeTeeygtosBNoIEAAO4wnO5LwCoUNs7GcevhZqnx
C+zH9ltbNk8DJBBj0C527ryF3VkzmTOWJsyk0ggIoDT16KQca+u1XbVKUAm+DXn2XodhQ6U+ODQP
YgZARvV5JBp7TRuzOum6qJ4UCLWFdKJPOj64I9Szk8EZbkEWGGJk4a4DnCJ7fKigfEmwOtMhdVG6
2LhHvRxMRwZCLYmCW6qMj7LBWpNias+dQp0NrR8P3liJjWbn8jZGDkouYorubmmAi8Wyl7RX4Xjj
i0FDc01M+ps1xDNNQP8x1UV/TWogL5QZ4hsw2fXY6fKGw2lldA05PQayuGxkKZSj/sr7NKM34+R7
B5pDhAUUBUW5QXxpvOniuNrHPikcQerLva7Mi+Ho4mR7iF+UaH4MEfmLLoiAfvKKbdjRxg5ZvPcY
UWk9DxADBq34HJpEDwbMOvLSecduQFOFU38Fpx600UmAUywGBXws9O+dGte2TOSxhnxeakNJa6zB
nWhULREr9aoiVK1n6RFxj1Ng9HLgUhC6qQf0/JDNH5rgViYwB7ICbwoUNjcLX2m7qmAnbdXsSQnX
oQrCH6rtrjigFsMpXbXmP/+X3iZGH4g8DrguEBJ+89Iz7BHFsaBbU9lwe3rxPeogtkyyhwgLObm0
tkZnDxup+vFG8jcZJnC7dQ3nYFIg4Q50Kkpv9C5sseDaZNtvcxPP21hqaGz++aFRfrXKjRmHYwIv
bYGuDYADLc339zqIYOo9SG5zA+/dzrrhGQV6u62rmNZfWjLEK3uGGElDDEJPHEWVU5fljK8BXg73
JldrIufKD90CEwwx0d3lYXkv2ih/7jXtnHOosRjX7U0ORxX88aWThQxg23jFsT456ZPqaNbYdCXp
bJ44XtDONKZ9pDzmVp1tvI2YUzttzZgKkprjGFcntiiVqJk0f233dsMS5+Z7M+dAoexuuDqanJmf
4JVcFPnMIFngLYK8ml5+d0exU5Wlri7+pFPAW57Q9Np7le48j9Dy2GugH0ZR1u84avIClEP84jBO
e2GlsZcxEyCc4ABiO5CqmyCL3EtQQeox0QYvgZphme9T+/nxIU+7G2JQlA6W+2xq40sdaPWyC4cX
G0nD3k3tU20xhgvjp1SFu06UR8RLFDecNZd1gBpVkCwnaBlmTY1zMkNKUjbVxkPzcKxpE5h0zCk6
+ifwHEsjLt+sVuuv8EuR6XGg2oYmzzweyotTxq8IMXm6EboNjMQtMgVGCZDPjZWeaeKAM/vDy0R1
NgtUYPP7GUjZryMBtEUWybbDfv2WEvqc1kXwBb8Xw54M3uyYGUfgXAZSQAsT5Sz5Mkmb0YOCphbZ
Yq7WI8OBngtpCdQXKcZFtWp7hjKZT7veydVPGbvnDoMBvZrAXBWFU60cjlpBWEzroCmPIIOHRebr
bN11NYPl0oipbPQ1U43a6pgDXsWkf5m83Dnl+qi9TjQJ1qhX5TqUjqAY84elRbzNyVfDR+cZDgnQ
P4IpWqbF8Dm2Y3lMqDmXPYDYEGkCtnQW2phjrmny8le0M12Q6dy9aPIn+244pcQHADwpL/BeRf1I
EEGNCbxI/Q9jClscm561xLl/VXWTfWpK+Q2P4soUZf/kj9mpgIv0Uj1FYr5ZiWJflwVKvr6VBEuB
ooKqXSWNR69XkK4tKUUCYi22pkZ+lNBtuesg84cWsDk/0k8FCC2y10w2WAdDek7gmtFxHvFbdx0a
yCqaEbKb4KCObob9QQgrXttpQahP26plhm/wSbSspmZZfmWuzcSz1r4Vkz2cOaYt9OHqAeKBaae9
MwNvd0baH10jDpjROht7KprjJPPqrBUsKhnBoRhLanwcWknPhiWyqjto3PbNmgfBUdVDDtTeEic1
NrYsynMWivKsaxB6cFTQulqIyoew3g/250C2DAAmXz/H4A9Bv3SQBTwkN4GRjRfWAgbWlrV3MS5a
g2rOg502Z4ZOzVlLq6eawyBgF1DasU+gX6ZHJqfKHR1LqvwA/Dy16Xe3bMcnlZLj3gKqsZ2K8GJI
sjxp7T2UwCNDjNrn0NbcGTEM2AaUKEng7X1g+6yHCUNPq4PXwx47Zl/DgqnZgLWmGqVxSljDzjZY
j02Lrn8xS+w5aXjiSxgXvIVGJZCQTR8dK9yvz6qeByOK11IU5jJP8OvNU+DeCI6E5q7jT6MRjmfD
nszzVHrmWc2az6HliCDioF8l3PiL3kFZnVrRK8cpOtx9xT1q9cVBA7HdaDblXNqTA5nAhI/tpl53
jUK0OrrtXkgTwk4an1U9wHxmsTGSXGxlh+iQMegmZUiL3i+AQlW2735Q/xTEQW4DadQYgpp2j/yO
dbnS2zWKnH5tyn2mMTgvzLhacwTw2baKYzSxmMT1W4Kecof6s7k72EOpF8rPFungBxiIzrKsGfnS
G2sObYFrua3L7KoZiTzUeTlHUxFA1JkjU+UBnU2ZAN6uGLdSlJo1mTbOjIMNNKIdwyb8iGEBvEpW
RBVUW7JHIH8qNTxRW+G6bgrnDUzrDAiOip890xSt4JcwiodLRfxDaP9UVVkBkQBWKxIX5BnGzkiX
wToxM2edp8a1EbLZUqa1jIKGc61rX0YYSh+JDm88QC5mAnO+svR9CSQlpJ/F47kswcwrN2qf8ija
yEqY28DjAGDV0XTOUQ+sGkMzP2Ew3jWUqcJ0IoZWrTraDsbkiZCUWFvGhDqueWvNg+YE32GzkJdB
8mDv+j5ZcV1xDNgnZgFIXy+JzfCimwyNbOWaLMAoiaEzOWl2BL4W3QYLzkjgaDyrwqDZ69LSAzmt
gY/Ti8PUOS9xmTxPLE54pd1LFMLMiDxCtrFurFCgmteClKqb2YO8zHvCciyz+fCm8Rhi2DqT+7rz
C9KM0jGiOmhl89pmx0Lk+t6zmChZ8kMvr5iGx1erifRrIPSVESbDDSHMCK2UHmpBVk3m2c8G3R1Z
NdG5MUMFELntMJ2paMtJkPgoXguG77Y84llnbeN5qlTznoss7K/4ozcFhGqk2uqc0xgm3DHdlqJ/
ZrUxmTLiz7IgPffZOpJhSnaNob1SnHDVIn9bWuRVNmTUcUBMgK7SzV0PXQacjIJ8FFVI3h7dwyRK
XnyCOm8oGewg715RqcS7tug/xgyyPplFR7AS8UnZ9Ubv2nPszB66Nj0VInkfQnXt5xdPhqa6NY6M
sRY4zgrri7q5SgNFbKq10JLPo14f5hL8QgAUum60eX1t3UZXM29WG5yGRLgIbpKNqsxx40EmwOk9
AY2tg3KbwBAuZkuudEZ3yz3Qe6C28p6FlWvuNTWr9Fijqlow9nsvI0OuAp3zEQ3g8Q1ZnnC6fkkD
VOwe307bltS4+WJLHY6acEDUwbVCbYOLTl+Z1mfmg4g3SGNZUaSuiNGU5zScObDHoqcV4hSRt6My
zJ9sb0QfzZl18lr/SI5pdWtqxnipR5popRXVDQdpcTQrCrx8or/M2svRiYl8D5AfO3NEdkS0V+iv
m6UvNM5YnUGrLttZqSP3OByfrMQ6TcbIGSVXt9jgDIcrsBrNjULDuiEoqltGbjHdxjbKzlMRoQ3k
M6SQzLZBfq48IuZDcXt8mGjhcEzpz5COmtrVGRg6/gp0Clk5msUWq6C4xi2wThGb8R5kx7QyLPc1
c8f+ych64zgm8ZZF6Cm2gnFdttT3ikLotdG+I3OvX/S8YligZLQfOwygzn2qRvfsDkVyo+OQrNh5
fia5AyM1+0KM53gzXJtA25Jo1mB+2GFs2ruB0xTYSEzaCnaUMT8mr7v7nNE2kzAPFTO8TBlLlVHc
9SJMVm4zNK9T+M3oM14NRVBwbxX1tQYfdQ61+skMLgYKC6ZIDbzoAZF1GaY3znIWtQcvYunpyc3x
Z/l7bAZLvZxhlC7NVnaN0LfJ6m0Lph5eQFKWIFG3CwabqseSuwYy0dOYdN99uwyvlgj3MHWnZ01L
d41O2kWXANRo/OmMuDG9dUrb6ckEvL9vz+xv7+wdMwCjO0gp3We7n8a3qrkUFU8SPe6lb7L2FpPO
wqEFTYHuTO0tG0AFKRfDlukCmpv9I1bC4Zl3cwWei/fR1IAi6NNLRv4dUXLYVkfaPziwumcPAn/a
5/V5DPVXLA3DTUdpQQ43uZEZYbsSrUtdptWF3u7BbAOm72PMqo37xFB1uiuSli8l6TPKhPZiK8bz
gj1kkcfEojz+sQIk1DaAumsApPsByN0NdliD7ga7g5Om1s02HYB/AaoLWwRixTLHbqyXwwnBI8zW
+Sc8f3pJ+uxrrlWMSicEjGwx2s0aavtSs+8iCN1EhqPdIJJrrwEOEiQ2t8cHhP1rLSt0UnVmSg6a
mq0yqYlCGCheWfhvCZsnAyreFn/OJEERj+GbueCSeUxDiT9tH1+aZE1dNTC20pvps2n0zqm2Q5s1
K9mbDUNwFOHpm2mTAA6uUXKyxg74+FqcWfRW8vBHYAevTRDQHM0M9gJHsbN3bchu7pwR/ovnIKQL
XPvi1XTeMcL4IBP4YGfTKsas8/J4hqadXJOsXWB/Z7VOY8ET79p1BdlrWzU9lvcJ6wSlpP82FJjy
nAlMyJT4JrBvEiHBmXkrhxzzXT9Qa1ktR6Gq7v2daB2IQlkPJssRN5OajF48R8BqHEhABha+4whY
HjEeP/mzLDDlzsEnT/cjzF2guzNuGMqOW5gGtFNpX0rDuBjQEtp4vOUZvZccQ7gboo0tqTTh4Uzt
NvTkWnVV+BJ1U/1WB+1JakPFVek3b/jh3pJYl2flN81bUCC2DlyRPj2+tU0dCJ/lYB7RrTRvNsKx
ZWSq5vD419jyzeWMBNg/ftafn6nnWNr28YtL1ysBjOcuqe/8Zhrq+UaOHPgfP9v1ObjXMg3Wj98c
ZareMdfPMAjwEJMRAHOaFAxl578b6g1W5oH8vMenDh7Ek2YH0Hfnby7ZJp5A1n379aB0VVxsvfz1
XN2iJfzPM/a/HlLKqXMA+/n4DOdlf2NAQ3qnADYWIeko6tvjnxpuYVJgICDMfz6gsRMEmf38+AOp
F72ag0ouj89kKQlVDcSv1wtrRL3Q2iY5PX7QJOoNjXVkHR4vAeZdBBJF1u8fP+rpKT1x+oy7x0vQ
hUm0TqWdbh//inbI32AoSDePf+0jpeHON/P14zeXHug0UYTt6vGbMerTzTDhUKEhgRiWNpfelf6u
KlNvxcrY4xYo9FmuEG+Hvu7uA+OyJbQda4/+M6NzoFUHtALwbTDrz3mb7ZvTcU5KHGdP99vYNMi/
79VAmW+H03R4fDpwwl6gp3GOHvk/h0AMzAh4R3B9+ulJaHX3prOLLkCS0iSeP5Ul+HhhRdmhGMCD
oDl8yXvtS6OGY1BH0eHXUqa7KBdU7u+G+V5vKGswmNyyiMC7suhueZEml0KbMaUStnKOIu+tT6KW
LF6ursrPtBd8oasJlgohDaZPkDqUo4EsRJeUh7XeVMc+52Qc0DxYgdpCbNAgLgxAtm1FhZq2Twxx
IEO+WGeNFm3j0tbfEPrWDJYCiIWBS6fW/STnXSGAOrxG8gFP34EMa1FX3y2bVpvvV9r28SnfT3oT
kmX6U9EVTMV4iRLuZ4fOqTshDf91MfTcPCTfadtgvqbzKmRvEcmp0WhilPpgrvVu/KFBwFgg1uVY
Uw1M1EypjqbqfoiBDRPN81J0QXowAmG86TQPlgllw2FKehrVDb7tNu5/ZAICcT5LXi0dWgcxlOnR
70cMASoKllNjlkc3o0lHS+aL5sD9ddy43oIqJOaiFvs0A13dl3x/V344aYWKUIH8pn/iHseZ89gQ
ZYTEXaBmNPMN3RfrrYRSVjjmsCe4cM4PznxI96N3bo86NESuyYLKzrllFllscUcqOWJIRN+KrlbC
Fhw3+t6Y1C51WkSZJe1ENrW7mwqCayfrm+MMxnb0BwuQwniYTC98Cmv+fmqAH2kKszyBOmj2bsIV
35SF9xbanFPHhGNNZT0hcHqKRwm6LshIjAH8R18PJDnxM6sgH4t9MRlAmUxEe+2cY+8TuKjmG4rK
cVh3uYdoOmHMWve7elCoPvWhX/gWarPMLkj5Gon6yKAcDQ3n0XaowXprrPmxJsM7+FAmoB5bHFT7
n27HZT91NpoGDTp6ExGnlI7GYbRx1uVW/9mpfGQZlQeVYroV/K0Rrca1oKTlT71xQ7nn2hgv9UBf
VCfrS4uyF4VEltRDOq9ILhZTCEAsAlcL6sg0l1S60K2ItpMM5t5sdCtX3Q23RabWGuD81yQEJJPY
0BGdvt/p7hg+E8MxriabBJoUSRUJuD9xmsR30AQ5rHHpMSgx47tjlxEBXvoxlo22KrUkuduFqDZj
jEMEDFByr8Y+Wre5PQEao0LAMOov5IAixKFDuQ+CJr0ziW4XRvVp4opuMNDuVKMF19RqdkVLJsTY
pvlTaol+W00hMQvO8B3LrQqFs9R054tXDQwR57/MKfeprEb7+fGHAQms0ggrSYAedVv7fnonoMuL
JvRWHurJTFmQk7Je7Xrb461g3u2cq0ov7nnqAKUvwxNwKva/rryXtTme0et+tckzgfv6KcDe+tSk
tBksiIUUMAuhpv7eD+SHxT0BCROJjcb8pQaK8KZp2ddrhIqHSYpm2SZQ96tmoF7L0HaE8wKO8M0m
RsaxNz6D/bsWug2Sp3gifjXI79Kt3p0eL0RN+xYUyEsKtexNDsO3qdbtpyoEalVFgERihpGENB1s
0nEupEj1t5ErhImBjRT3bkvFjLzxLt28NaRoMp6iEiBB2Gjt3cOnyK7C8QJBJ1S8yupuU08wFRqq
7WjV9S9i6/+Hh/wNPEQB2/0LQPH/+O/gQ/7Xf/vP//qf//EbQWT+wf+LKdahATNcdS0HSogER/IL
ICLtf/CZgiHimroDvRY87T9xxc4/hG7YtmML9wEd4df9EyBi/ENaYIwF3+DoCmzn/wtAxPgdkcuR
0tRtZeimNMCIOO6/0oOjoJVCCzqLYxxmqy72jdNoiUWg3HJbKqmusWmla4uDD3lq35PMxc3SEJc4
2mG56Yl10gY0bonjdjC/KlJUmEGbDGpa2+7xarv1nqHkWyL9bG2kdMyIc3y2snr9h9f9+Rc7+F8g
yDPJ949IYZ6GraM+tKUEemgY4l+fRiX8lJlfYS8sLx4vKFsXpb0xJoMCbHbHgZrK90FNhU+kxjau
4RdEZUGkMF1GnYwwIIVWu+jdN9Pq831b+s4iGZXauyXYDB66acNTcHMi4/iV4favH7z+7x48L6U0
SLXjowWb+o8EZ7dxBhc1LXvlKPSzwlazidzo48EQNeNjZLIXZxKp4ah0/Cx9/YUXN9x2qb2LyDc8
/vXDkfOf++21dISiISls/hPyNzwzUh97Qu9gLiSmDkS7xY4xzziPTr+pqNk7HE/3coBcDNHQRglw
TSJrp6c2H0oG70DS/FjVr+MohoWlACZBe12xahlLzyEqglfXWPYkqjHNBZJaDAR1DaQTkagFyWRA
T9Dm53BMxcE3slNnae6xsa2/uWBmAs+fniR3ng04By2gMn+77hEC058minmh0qk84hP/KGhyLNG+
/JwE2bxtAgCxcqfjgxTbKSKjB/jLBYqHFzEGDESGHKedTxxBXH7963dAn6/W398BF0KQpSyb9o7x
G0RcVUBru6GkqkQ5SbgehOr5pXpcEHEom0XsFFu7DvbQcC/tPFL/mwfwby4B5oDuDBc3aSbrM+X8
D0xxzuOBZ5j9HIpjnwgqhYtXOMsCi8L6gWck464HGUGAkNN1ya83F/YD0LQ2Wf7NY/kdcMSt7Vo6
7xVzZ0T/9vzvf3gsQGoLULPBTCGyLbx99DszyFttYWcn4tpsh6zuiMx2lNLJLMosoCpH+eZxyw+O
9Db9GPzd6/PnO1axqEN94uHYUhe/XT1svK1B28yck+6YqZKugP7pHNjalweK0S+kdXRC79jGZJj2
pA+tEKcwP544/WW6tfmbl+jx9/71glG6Y7IEWo5l8JB+u2CcHKd+jkEIuFnTr5FdrCuzJMzHJJ+t
YhLYbHKTB1gEIdGvHsQLaeDZTUqMONzOhGjPi1wlUxYVhwtN6xj2o71BlGb0NCo8tRnLxNxAuf0A
h4aOCYhcnGt7OWJbJCvsUE91THLPlHMWYQU1DFoiFnPAdKAqi5zrMFY52Xk5lNWGPqMXIfUIRus4
KHtRmlARqxm2TXastm1G8Qnn3ULBpsmZmx71mli2cqDTMZNByTLSd3USE0hJQk9uOvbR0+sXM8m/
yHCAuh7usjQSx2Je8nsRz/g7wuY9tKzICLRmY5DLvHJjE3QIi+gYVGdh/ZyIoziSve5uLees5Pgt
g+Z3bDOaJXVBXEsegQ+P7T0BbD4KOD3dj2P4SaoC4jqm3jBIspdqSG2QsO1s68fLE0fON0AC4fZx
20pECLsOWqIbOCsLHcRylA5U6WbKQAEVzpU4bGPTmxu7U+xXTck2VBvcZJlJLl5a7vAff6jclXi3
PQ24HlrD1L7/zYX0765r17AAAbEPQg35bScKGW8aqUAL9tiJ+gpXu2dQpSZ2vm1prCLySwkXVQdr
FFs6GtVzjQx7iVns2sni8jeP5s9rtNJdh7WZgD/XtazfViFVEkxrdYjRoY57S9k7L7wFP6PUIn1y
inNYlrS1VM08tuZlHkGrL2vS09obU3Azz/ZFS7HfJxzV/uaB/Xl9Voaw5nvfkMIynN+Ya66Xy25M
EDHXsSK/nuRSACnwYwWBArbnfoBFfclcG9Zn2GysMcv3f/0A5uXlt9vdYH12XEu5lJCPguIPS2Kj
EXn3KBiiua7yfCSDcpo2sR+96gXdJHCFKJi6ylg+rtC//uP/plxhX2BnMkxDF8Iwflv80HmFI+Ap
LhJdzGPKOazc9n4SY83ROiN9SPO9pxaw5wrjIafzUt0JrBRR9zWH2/Y31QoCsj+/GNLVHa5XoXg/
1G/XrJvXg4ZC6v+UK6G0w21eNeEWW8VXIgWHjRG41aKXnQ4+Iwsvefp1sv83ZWfWHCfSbe1fRARD
AsltUfOgWbLkG8Ky3EAyz8OvPw/4RHyn3W+8HV9fOCzbrSpRkLlz77WeBbHEYKHrRUusplNAiGM7
19PkTkM0sKsw8ezWgjgcmmtBD84vCq+FzWSfyKyaj+XyAtaiMh8CTRzX79X1pMHT3qejI0rvmqC+
vKRuEGzMgk0x1iJvVyJogs3lkbI5RYivgIX6VEjlh4QydXCH5C1m0cshLj14rZ6duwziSVTlfk3Z
u5MR1p4+iiRyJcvxORwMu4lq6oovYZvJ6SXzavOjz5ODq+vzZV2IlxAQLwBuXSiZQkOGbOk0khF2
V0znDmA+DuvwnMDUxWcS35rQu2H+ijEnxI4PbUZmZfS4vmP07hREsHI1Jj8beLwl+gE6bLn+zaSU
egx60B9s3/ueJKqxGzvSma1ov5bPc+AglJMmlrcQeHlDpyIKCZVlu0iYCW1o7ujgcbCvLJu5hsUP
GsERLF5W98YdkRAMuKcFhYvqynih9ox2gUDgHBLbOPUZET+kdu9kYKWHddmPa0+/G1NhIOulbfE6
xiS70cfz6T6Gm/WbSrkk2paDfWkRHhn03/wYZYgClQhABEp3FuxMa4z2Y1TSWqsJbDiBRFZLJ9JV
1wIL2F3Qpm8Fuq2tM6LmsFitk2y+FcxB9lruwY1l09kaHphgZ+5dWgm0Q0kzXPIKANSXpvpel8nF
ROJ/ttm+N1EJCLgBfbtb5Mls1GG1q1XzCjYclcHwtdbjhWPau1n7VSKfOQxBmqOjCPD8SHUtY8M7
l53mbrDRcd5quzfdrYu7Ll+azqbxL/kqxj+rRDxZhnBJcRFood1l/f4/y1BKwLIGnlUg3Jx1H8EE
yi6N58jOHD4nZrxG7WzJ6ei2A9kDHAw4AiQK3H0e2Ma/rcl/xuCYFPGWLS3DdDnICvePzQJydQe8
JXI2uQAolUc5YDg0gkw54i2SGJrw63O37Kmk27nQ9rsftWna/7Ye/aeLIj3X5ezEueIfhznEYLJT
LQfq9dOqzZb9nTRbyaBSIfkkqA5UfBlOy/ENNQ+XZGZC4Git9f9/xFm2TupTNvTlaP9HUVjN7VhX
40yrf3kVWLTtLvPm0V8P4zQFTlAtEAKNs+f3mZyPZJpgHYpo19Y0XFu7vpMupzx0PYRobP9lE/nn
ZZI0PWwukYdUjX7G3+8dkdnh0M2ClWQpPeFQx6TZsDCGyRKAINFuD1pJJVXzBJrlea2F9CihvcrF
/O/vZbkz/r6b0pXRbWEj2xdSWn/cOVakiFXPeSsrbh9Qr3cIB8wEdQ+WBWQLhJvlAv73FzX+uW3R
DXJp8Di2WPo4Syn2fx4et7Vay4sYlrbVlBw1z05vlPjlhxKZtRe2fNJt90vhvT1Amv2JOhA1lQM/
wqqCO5Ui5C4G8fAv72m56H+/EuC/0eUb8GkJwvL++FAgJahyJEYJAfP3EcLUORYdqWnsUksERU3z
81TEZoyZjIZ4g66mHJizMUIUAVGKqIrhZ1lgXZdl9b+/tf/QlPAEtTzymKXH848Gz1jpXj1kAk7O
2DRXNeZgPE+geTG4OK7NZKpKd4Qhmjt99G40oUJc5zzqAgNvq8/V1opJXw0z9el2MY6UYILFOgrk
fVbIfq3HG+Y3qITRH+E7NLVDnj7L1ovf3RDuP85JvARIhfIkzY4T4KKNm9o4cov8326Lf1bg/Jwe
/xksZo7j/XFbRNxqHBeXcXRZfjNS9wvDCdHVgAUuepkv6czMpZsORmxjD2SrJvZbXfXRoQlAMaTC
/Zdn4z9ed6oqOpFLm5BG5d9v04QYStFbOFOtXl77aEqP62pS9HCD5jjQDnVmvGEAJ2I7Yl8q5xNq
ic4vYvZeIyKpOY3QmCVSpkR1NNcQ99ixNqLDMBfWFnL8qQikfklMyOm1e28R44Ek0h9dXSPDIiF/
uftsNcDu65PQBWgpPDsv/mWp/Gc9TefQoc+xNltQm/39h3QMZNme5log0G374rjui8jrgxsX5Q6x
4H49C2az6k+Tbr/89xt7WYT/eORsWLKGdOj30gn+4/MuPLcOFEIfFO+cRr3l5lyPEetrukmM8Qyl
Bby6/F/bjn++tEXDlBvMQwErdYtW2N9/amionLoi7AqF2dI5GAMfB5COPT5Ghsk2vh63cVEgLlqO
ErggilNaGY+lsrE4LL1BAlkTWg4zikC9+iF7N8D7NruH/36JzD/3CppQpuEIweVxWDSdP+5Bo8y7
JmCYyVJJwAeK3uZQw1raDMNoH+ZpbG7tMlvMJ0q29W1NA89InEaXoLkvzQrPsDsRnD3eB3Qf7uGy
PiMCbw+VxOjaG+Eh2dII+7fyyITA/ceHC5wbMoWpO6zzbHV/tomaSUP8Vy/5NaaZ7fLmluCjutRB
jn5K9Bqq0WjbJrjbp7ek02BYKhslQBTvdWdb1WzV5iwNvxS52htYPX32B7LudfVSmBXqTq/WWeXs
Z0FmhegIr3CXGIulRsdsTJoICRf1EnURzIdeSM0vA3h/Uksunv0VQIwBHBT9qkgvRZZQLgO4164n
dVTa7gvQjHwJ2JjkCCWN40FD9oah0euLSOMIB+L0pubJNstDpIYPmju3aYnvcHMb9nWqmltGtkdD
xkfTE/ZRk/qRkv4xtZa4jp3rXBHBTrig6KHMirVsWoJDuqH9WLLdhYHHCypoUZQST1wyPk9D+UOf
4umKbHp47nt85iGeVr8uxFNDj/Rot5jCEYtJFZZX8IPeRsK92xUO2ccgtEjjxl4eluG9EtH4s8yt
LbwuyIiOKx46ymPIFu4TgJJ6gSXCUyOyCzn8nZHa23AIOWZFuLQrr2ZOq/0szKn0C+j/W3fp1ZRJ
XpMUUHkQOiQy6rZsd5rqrIe8eu290r6sdU1hw2af3PD5dzcoieTjQSsQBhtt90sj3mZ96k2V5zuN
zi7mqvG2/o+u6ZHxV+mvZmEs+RaedSgK7pPZdBb2x1dRWRICbI2Doc7+alXPKB2vz7CMc+gfJMe2
Cq7C7skt06v4QFo6tiI0virTrtpEKla0HITBIZ7B2XT7OdBZATsRb+lp6UdTXm0XA5yNd+R9eZtI
QHIocCFqKqejSFu+FHHNYTEZfpdxwNZbgprs/tDiR4aKgNImHHpGBdaz8KqWkJZa7BBTmtsQYSIL
D4IViRjs3A7tjeeYuWn/LS09yR6IJKOeg7tQmOO5n3+WQVRDkyR1KzRIaw0A3XP+r0+9h9V3OUmO
iJ992zOPFrbux3UFWy+4YxJoLIzA2U3kk3havqQ+07wDJnxnT723yxV7bjIuvrylgclct9k5OafO
0pXNiXDYC/mLGy1qscPM/TYyrNfZfWSV1o8j/VhUKNxEQxduginL9hy2ZjhmBpkT47yvVEQXYfml
MjpF6r2uHdKlRKmbTu4LYxGYR220j0O8QlNcMXDHg7KHK5LsMs28UyzTu5ae/BU+01IBglJRJWYC
D2RZBYQS9p9BhTI1VncazU/dq+INvH/7LWRSF5ajPwOO+hX13iUMcQaOVoPOPc6uaZX8FMiSBL2b
O8jEH46LRTCdgkfPo8EBpnq04FWMDn4mywAaQBZRztR+Z8zW/VqNAgao/ZQOGTpHzJLrv1CW/IhT
S7Bm0Q+bdO4iL7ReTZ1uHGMM5OWmM51Cu1/m51p9B7m6qDj3NyYAC0LmvsJ5qdVCKq+CfCZ7MvPL
7GUHu9yiejburLwv/UaDAl96CQNxKe5Rw2T7FL3TNVbFDgWN5XLJxDx4e8vJ33PMa4d2rn6kQU4q
uhixv/CYzziBaOWGe77NT3ynWBVmeOia62xdEXZXPc1/4lYjE1tvit8/jaNF8gLhFAV/C+Zfb5P5
oNMKRse4DA4nSIv5YJDVaedbQ0uaY2HatyLsI4QojZ/qrjiw/XxkAX6DSWKzgVRG5FWXHgLhPAQy
Oq0YpB52ThMKFpei+gsEeUJ0GIejUaT+bGPUM0x4vcrKD5KidP0rL2SwSbZm5A88DNukV29uUFfY
sWM85NoAudDQ0JRp4F4yaDF70G0FDjSyzV3nPODxvZPTIRzLHIljdBsMIwQvYdZnwftGQIt8NW7n
Y4TOtRb3xeLMsArwdcwJ71wo4Wyo2cUZTxwWsDU0kXuVk7iYXtw/aPZ9l8rkWujj7Bc6grFiSrO7
MSD8cPlK5XrzgKYeBraFjMnGjanKo55MQIEXx9RogjIKHHlwypr7iTkvIwGYdmHsiz7rOISQbAau
efBzGz1yOqLYgDLKLYTZx3d+xQtOvPaWRQOC9kkSJ93WdrY342reE3U0n0Ql0gPUmfRA+NLsxx2n
gypJ0PUzb9UQ2R36wg7oxWAcyRDUXYXsvtO38Yu8jJ+HGJOxUJkgGzXYSb1iFA7o7GrN9N2yKfUu
MdJvODmJstNzlFBxzYqA1lI5BaL2M4oTjLBCkClYGbiCojOpoPKhTLPCRhGTabsQrAaXYJhuVv7e
k3t0gFG2ZN8xppmr7KFoghz3Huv4Mnk4FSEHhSLqTpMybFTmU7drkPzEVp8Q9GuQVGTJvSqLYw96
4rgebglCv4ZCDVt4ipJJ0JD5GvLfqxXoD4bBY5/awYOAjEF8fFMuz3m/McoFhipYcNditYqLm97H
wxkBGj3gsb3Vdd9sc/Jp+YjnR30GrS1Mi3ZcmzyHAHcgEQS4nXi2JhE1z8AmEMxxykAf8Dlbr/08
7ixVdi/gekyQGF5+6tyy9ENrToggAlLn1OyfKJc2rk3bGcenARJEM/eda/9a136Mv2T01LPxDHqN
xuoHE7qy7QTyO942/tZk04NjWZ+gJkCCOtEl41PgXanL+h0AD24Gff4ka7Xf2UErnznMLzFBP/VG
K1+Qc5nXyLCzh24g9ItyoK4MgwdOj87EE7H9afbFDhTvVUboiBjrxFSua8yAwQY8ajzVSwdkHbis
72NwOUyNGU3Q8CaJCUXJ0CSnQje+BU3LkGppPfe9PMOihQWRFhpPbSb3y2pZ2jtOCzbN6nGBX0JP
F40CEN7l9h51+dpdNXqNT7mCm1M60542lneMSw2AztIQJWMpwis+0JP6Al+Hu9aGuTZN9edsmMku
Akm9g11TbzKngQIyx1dGisnRWNzn600QcjjbhCWZB+v7xIhfHu2yDQ616h7aDFCCkQl6wSP6J9Oq
Sch+qjlO/54qm4TKcfAmmq5rRrWr3N7btojc1k78WkxMCZFoaWNBFKUWYa9gsCfn0/oPZkh/wBpr
HrOi5BUAfv++B0r1NnYC49UyPow6DJeUocRr9SN+bytcStQDLf5x08+tcbfWYbRkGB+BqCJYjLQ/
IjHwNcONsy/rnlYm6Cnbfj7NRb/PMkG+IdDnUzsDknLEdKnxfBwl3ZD1o23gPOsO7FPBjb+dZaud
7QZwoTRSfNagID3OPKCExQ+CPA6JPTV3gJxfvBznb5DHIYMGC4+IjrQdNPtdARCGILjixF4+byMb
1ecs/rePvlzKAKKzEgxaPCaqDfIi7FJSe3PR2LlF9ZXawti245jsSstIEVvMb1MRwVec2I3RtkRg
qjZr176n+Pe10n4XxlifSNDoN4QE8iSSO3jC4/BdNS4A2l7fx8C61v8lMcm5TebWj9dhtMcSnVox
4iI7ao6W1mfnterixAjNqXTdPRXwJ5xAptJlaBxiM8kf+mTmKMmBc/2OhmyzS+6GuIJYUYIp0TY6
7taD6SScjCLVbHAnYQosl2Ju+VikAsZClNpA2aPn03gyIsYcU9jkjy35ZoBOPDOO7kRkXYao726x
pR5GjwZ+bdxzcEluqmw4yPTBVS5Nl3WeMA6CbES6MdgbotRfb8UKXwEAGeJDbUWuEcY7DPEJhtXk
OHpJfhdhYmLUUB360hzIxCyWigEBKnZGMXrZ2VVEHPUMxtTYThu3MofdjN+JMhOdKVZKz5dT+G2o
1DPtF/sk4pGQ4bXM07pwOCYR3F3pXlcBDgx2nyZzc6+/BhzggiKtz7NNrCXVDRLhBBK5p0zA8YGg
4KiXva5KT3nTP/VlX9z1onknKlZfjkhPWTXi1ChVeZd58C70bpuzJdytR++ZRFzfjRlj1wYm+gGr
pp/37imU43C2g+C67kEcKpBsptlhqMg1Kw1GpBppsdt1Slsac33Rovo45f172Uq5DyqYmy5cygNw
dkZARUnlvTyqfUugqoBGRwFKvGURVPsGxt827wljr8Y+Yorf7hmQtPvMfClGukQEGKVbzW36B7el
2LXHnzwk/X5985BiohNzqPVWSUZx5gwN652ZInHnvBwjVDqbUw3CidaajyP+UvZG4avGfOjJ0Fhr
z7IArW0tIurRoduB7OFztBFfhqV3C4F6RakiqIfIke3y1diE7o2se/Z3zdwZ0nTIVKVONCSwpHGM
nYvtJOfKNo1LH3t7VDXQw1pDIpwFmUM8Qrdb37qMOu0UDXjTszYPtq3SCAa1Bu0tG/gRTIUTv8qS
fdLpD5Tn6XlwNfs8Td4t0JLiLkmsO6iL5ZkaoMf8fa7t+r5IK/5dHJ66rO9fgKHnfq//nPTvXjNW
RHNwely39pKa1G/n5rciAOLqkqdHa695XIesfdE9ltxf4SRBIS8LQ2jjXbdNEKbrWbuhV3yLU++0
HsiV07wPnkJKYfS79Z+ve1JYU39lQ1qTcp6EWAW5dZnIPq1tTzor/7sgNXN2P2jTTw5XOcUgnxlu
K8mjA3Uu8p2GJr2Wkv9XmUj0l1YRZeuh7zR7v74UT1fDkb1J8G0qbV/IuNzA0TiDirzqC3hlKAIQ
7DL6SejWuB2aCISSUzZ7kLnObj3pFj1vFEf7R6PbTzTnjLv1KmDK/QXVzjhJhmSbRA/QeWQcLnSe
BMaY5kfRVu+0FuMTVt0rhhb3FhNDgYqfKYw75+UWhsQZjLzld1Mob3nE0DkPn0KOrb5nQiELqTNn
x7HINmKptmPYfII86RiUM8lWBetOlVI1IEF2GhvhAxSv9QpMi1wRyzDj8FdRN6+TizLJhg+cYoEJ
v9uy8I4BBXFt5qnPYSM8cESn61kYGmgX4MZDZS505N7eKUMjR1RND1gqiQUfu/hYJh0uezFgEsYF
ttF7xWR0sH30IupFTfX9LKL4kvdQHeopuU9bPcCSgeOwbw1OUaFzl9eV3yqYaph8YXj0scKdW2P4
KX+kDh0aDw3sFVkKQwUjs87zCKEjds2LQSm1x3/+VLhddZRl2u+rocGwnmsHB4wpPYnO/UgmWJg1
lmdnRFhUmVF5zKCRS0dX5xasnJ/Y87tJ+s5JaqE8ajqfhG5R2pI7Opw5v31UmKIfSek4CNv8Fi9K
pmh2YxZXoPMcN49xBvdyLXUoJdtM7Dm6Vr9riEKzhqtq8Go1BkXR71LPGRmZV+IHBVhx4sOYzx3u
R23MsPDQaHihJNO9NtsCoggfY8/N9nPuOjddb8qjJ7Lw4tKnOOtEbBxr61wuMWztREBvH964x5M7
pJbGzXGRJqFffMlEVL4o4nestALZPZXWg25U2yIMicPAS5VfCrfX6YDF02uCVKOuJ6CFBH81jfvZ
k2rMSDqme1+9RAlQ36FAxj8Cr214iktl7aj0zR2Jl6ehlpgSwLGGfPCE6fLwE5bhh6aJqsFlACvj
xteN6S9lxPcaUSHkayCB6sxviXud0S3cMMidM4e8+SwkwsBuJwczJODAGiCohcvmgCXe77TsJ88V
wekIu5j+7waP6NG4AJnhxp7D7DyRO1ErTikQGV1QC1dj+HQs3qXWjgVntyk9dNPwy+an5GOBtztn
P82YDN5QWCMWa8E2jesNS1sRXfJSCy+qAglX6vPbHPfL4xC8wqPJzDo6pan7WnKI3BRxz7nfixZ3
eOZu0pqFVJTHToZHRSgebBjxMDu1pByw9Jc2jx4do8FteYqo/Vmp2Zg2Ss/glNAASctI7KMs6Ham
GTyomkmyzVnnABYb1YTjjTsVn0yQ3DtS8jjtFjjFVGsxM4x6yLzAhsAM1FAMexI3wq4+VY0F5eOE
bYfuZqW7zFSzAqRS+17wieHkqeBhaZwyyaN+l0Gl04qIXzzVzntz7D0+qfQ2YCkEVnNyo9wn1NJk
fBM8k2VAFo+3aUJpgQ4SX0rXXqZQc8/Ky+U5Wn5ZvxxMOfiF5mrEMXA/zrV5sWYy5tDF7HBoWffr
V4qYhmPSHuO4CW611V8mebMlF1Wve3NrcQDlSNO/DxEk7dDNC0JpG8fHVs6i2aKwqOk8t7DyUJhn
W0bwYoPJGsBEzH4H/LxLmpeMOFwuMIStIfHzkS0X75Hl28mnGX5YdfNYs0uGy1ExaguCpIi5r4XT
+cPgRcR+WOCddFLoVTKfs4rcuL4uT0SAvlGbfWn69zFL671o6RnYZBp2tcb61VJMxs4Aem5We9FA
m3OD5HWIAXvIFCZt0I4Xac/hLqfJ5BsJHXNbPblDTUqazbiz8/TlNPjU6yEFLu5dUmbLu9QikyXJ
8+ReH3w9DvKFva/YdIgrDFrzyTCg1DV6I46qmDguDIJgczFG1467MLH7dquH1oPXECWcJWhLprY6
QTppL914ZyUx2Mk6f4ndsd0oJ033avoaehXv8C4D9sRd1db6V6/Cb6WwvlksNEk6a2yYylfWXPiW
AStJdCSLJgPE/SmHfgHwpXImmm+wnFPT3FZEMOxREdcnkcGY00ZdkqCkXnG5lreYuo9c3q1bMaSg
vtuEWN2BftHNjDkwpArl0/yDFBIUNwKZNCwHNEI6gBw4IONViPgmoc/og7Px0HwRwlFR+M7PYxA+
zFhu9vQCD1l1hqQz3dB/v4XLkNIrpLsFV7upwtzYNYSs7TT5HvMz+m0hKT1Kl8EYASFjPL20lYY7
LzOfgQr99NzU2Q9WyveQxS9Tqwpc+HIfT9I8ZZZ3qSv1ppqy2aZN8WaK8CtQ2A1CLENgmu0JxjIT
5yjX7lpdSqxTPMjwT0GaF/IyjhDUFVAs2APW/eBIxqY4OwEuHkNmxbciMn7K6BNJaXIlgcWJkoiU
z5ZMaqIaN4FHjyDUu/PZmVR9ceYBzs9c38uw+uhE557sAghLMgZQM+S9KOiazXbZH+2ZMDOjF1tU
vp9w9gLcWv037UXUMvQHsNJkJjMvTeSIrT7lo2J8V9x7enML50Y/yAk+uJszRvJ+jNOSpV38su1B
O3akFe51GmGbvr6radKSvdhayK1sH/Q5841qCjcT0abafJpSu/2uk1O5qaPqJc04QlaKiG5LJyC7
K7kXynw+DXgf9+RT+MALdr0TaScCGO+KMnAv1PfVoyMIuyS0Hb+Ul3e7nkSDrcoN66GLbeeit8N9
tHwVh5X1IKhQLq1NSchZd6g/BrM7u3gyoBOC42wctnfTJvXHqTvkvYA79awygAkeIs8oX3tdC7dD
mzDXU1D0wLYt0d3VwJ7bM9Krgr8ajQ2udjaxF3WvtKhPGEkz0t2bHOyEKd5qPYEC54zafkor7bGs
6gOPtUXwh3p0hyY9Dlm00Oyr6KVvmmaLDunWOb9KwaGvVL3zYMyp+yDNob4NIeTZ5Y8SHZG3azpE
J3kOlkfWfCjO9c6c7Pgi5gv6/QctG42HkQtJSEVp7o0MzmMkWr/E6oyknzXYQkx39QCzPJch3spU
O6pGhBuBSnFThGnDqpl1z1nvkMgYSO+YDHWx1RAY7TBSdH7Abw9uCNXP3GqcGG+iiPSlC/RdLQyN
MvjWBAaBT5A4kYlN3Kz6mzObPyyEYjdVc1VyvLcXuEf5BolIcbLKJr7r9FY/FqV4ZZ/uz64BPql1
AEqARoG9NfNx0fv8DCtHsVcH2yxrzCNRht8Sac6Xai9Fa57XX1JtjE5oDrfI++q93eCrBafX3Fx3
IHyw6N91Z2BSlQBMbZh7Lb9XyH+B4dRA75F2kqtXNRsBCnvnUCZDDwByA/RG27YlnQMi1y4D4s0w
HTzqxiTcthX3UQLzDsbgyas71n9HuaAjwgbcKi/d9zk8C5pPYdA6dG2rE2Et2klcRY/MWTKPY8yV
OqeeHpzXS/mc3cczzcTY0oXvEXajtwTZWWNsHuP0CTIcyZHOAWNWr2WvGr6WXMWPVkY2redUp3ao
nwzCeGDbxDndAibjnOHyx6mW3/p6hOoZRu9VN+RbAjHiDQF9ZIXxA3c0tT3qzIJUYRUlL66nAQQJ
yCIOQlpT0jcHE0vpJfFCko3TwiWDJLmH+4d2IKTzb7aRL8AZ7Hsaylt9tu4qgXpEOBlHvjkZLm2W
a4SgshoRwIkTOrPjXUkNnTtLlZ6ZTyDQPghiBKNO6LTlNQrKu3XvLOllgVVdpafcA3G5KHdMBEKY
j5lM9T6Aug8RpTD5NcSeuSaRlQBAxD0mKcTxRG28YUSDM2pfQTV/eIj3HBREu7xbRKQIVfMmmvYe
WLEN/cR4A4mYTrKwvndWFOLZj589vX9QltUdg84iIJI0BvxrwUHvux9qJHHAntnHHNXcc36l+Wu6
u5Dsgk1FYjaNtlehl3SOkoICCdEVw0lzqzNcf9aJZYxcQVpAA9ZFuW9xxX3QP9GMDJAOBC/DGGs4
oAl9bOE3uaMzbnSr/RJJe3VU+1NPHZ0AlmDnkrsMxN78Bv7wu94GT9jKej/U9D1oph2i/K3b2dmy
HbL7BPhtkyXgIAWyzrbFnLD2y4ZtAroIGEwaWE6bqL0NS3rMW/yC/MaLqQ2lTqFLRf+AWbn1NWIs
ZlwUArwqol9Z7zpOxZvK6k+tA6aYpl/TfBP18KOhkeIXC4lA1ZzxTOj7nu3j1QfeWRzNEBA/DrGt
TORrEccvSPie0iJ6LPLkneTxdssx91dipV8udbHjPFpajh1+JjGvcMvLPGPTbVyHdoq+7UaTDDLA
fbGe07CTUhHJcbZ4O1FIB2L23kWefjTQ6rtKJGQDlwTCtOpiePAlp6zYtm3U+0WmfeqGgkHjuGRS
J98n1FiIVhjDcN28PP7QsuRbZKdPHkUcQg4CPp3YGzY5NqxDk2N3lh6kIc10wbzRFWwYu29qfMR0
RqcvOW3jGbxTmjwUgfecuf1XpZyvKiNDUrSs4wQ57UeY0SQwepKShuUvnB8rcxqekAeLo24vLp8Z
J4mfuxYy8oE8aIQMZHVarP1RCYASe1fGOQhi79hSNoxuNjyt/yRS5k+0nD1uHf4oKLrkDjr7Zf3u
6x8hmu93RMYXu3l9iVgPrpmlidv6t16RsdEaxvffr2BDjdkWnSf2v7/uotZ3oVE+/P7uXmKdqpQe
9P/79vm4VNIaKOD1zwxOWk+N3Ko4ck7jNCJBsniwU4PmQdc9mLSRxrH5qqwhoksG6rtnIRop2FmI
f3Y8d1lQH4DofoVbL6/prcjklwc13AgxAcp0PuqGdxF5fgLEUbfDO7zVz4VMUClEN4gMPuY4fMwH
DzIN5KzC4VMPAnprtaa+Va12rSw6uKDj0MPHNLNg0qCfHXxZF38lWvUti0BTay2kyn4mHz5CfmNa
8li6DQTfcPwubUfbsUC6g5fgS3eSi7yT9CEnOcd3ruc+uCP5alB0iAhd8G2mcTPGNtqG7VOgzHEz
9dMeL97MtXhr7iqd3Xuc3S8Bp0griLlxg9HvLQIcgwKtowgu6GrAUQ7XwE2oxHq0A3bEnUQ/gdmw
xSixM+i6ix7aoreY38fvs6rh1zwDB842GsbANi1QnNTAUFBgk61pMExuLpUc601XnuO5/1aRWoHv
1nmwGeRupx6fKMBc0nxAXRWoNp3IYY1RYADLWf8rdUhYU9BC1UZrUEdEUYV5q7AAWegz0Tmtu23T
zyIC5hcmnJTayGMgH4iDBsJv08j+xMgjO3Q2UAt7ESIusF2LInFj5uYvHY71oUb+5tdd9lwlpJXO
ysHJgr0K+UYIJQO4r7DiGzX+cRDew0DO7hFe7iHhg2Dg0H5EDc9o6XS3mTy8RoAcrhfCrjTMc24C
Gc2lD+6Y7bgpWWsBLmzsbLLpUqRnEoOnR9tKTnbFKDakrEna7kfAgaBsULDQF2TCYHQP9hyz06qC
qn4wd4mI8YDpM64RDY9FkaXLtsYxqy8+EcOpLfBMtSOs8JpOUjuUFYxZYCtcx1D73vfhp9IqDQyr
WjxBHMf1EVBeAVxQeJx4kjB7YhPaaVon0RHFZGYsuPsQcnCivEcdozSLGJ82ivMzCQbjbqirZOfl
cAt0+Zy2VoQ0ieIPd4zPzKynhjeftB5ME/dkuRkZ7IFbOuT6jJYRLKDjALMD0NpT8UcJgxpVcX6s
/RFbRG8/QjV+D0p8Fu2VslffFKnj+olsXwE66FtaeH2V/dS1nuC52DgQg3Nftt7gp5q2bWoCaMpY
+X1AwwEbJDGEgXwcVBLtabDCZC9RK84vGi1DVTqUKZ3XbrScwjKjox91E4QZIwr3cWyi4UkRCNrm
Lo3Jss+ns6XPULPH9mPmIldk/EAgiRg6jdy57Bn4tjE9qtEEGU/ylp+CiDGj0UVykfJEqfB+Hsbq
sY/Gj6CvcyA87W3wMmPPHBDdyjC7VOnzLotbSeOJ8d28qDcily6bNYkT1hyYixorR5lACqrc9rPs
3E3yPgcW4YWd95fnXZtqgudn8s+Fxl/WGuyo2aOxN4ZfBMfVpX2iS434zwaWraNPgCETvGlY+/ks
gLhHbrs16+FOaV3KMRQ8s56iiUgR/JKBwBap6+0G3TrjEw0DHMoSpZKHeEp/SI+lBXeRSZYMSgNX
4zhebJTwFXX9UVhWvc30DF9InL5XFTNizIPICPJH9N4cnTP2XNMeX/u6Az09/gWXnJZPxqmhHuhO
IKswYDfW2UdSgWmxtF84tUygjryj6he5QlPyKEIVPOkZvcEi0x/BE/wwiNdCovo/7J3Jbtzem57v
JXv+QR7ycAA6vah5UmkolQZvCFmSOc8zdw3kBnIBCbJLEGSZTa6pO/eQh/IvaLvsWGl0ltkYLk0s
ssgzfN/7Pm8JBMuqWfp00p23otzk+PHZe5J2B7Z9DukjOaQGxewJqqmUFokcyUi521O+9tWeaN54
KZO6ewZuqMb9YmQVaivKjj7vsovG8IsVV+9Y07BDhw5DYlzuPcPUjtJzjr1qpLuPVy3H3GLQZR3L
mpHs0GrejHDD0n7NEIugk5rJEhDfe9i0R7uZApcaBD3uaA7LxEjusywzZ56apeuOpeIgk63IOmdL
pkqwKBsyKpD0LK2STgzVTm8DsY5aYCD2YRCcfFsc61jdZqPUZkUgdJpb8s4kERNHqsFk29/WU3hH
FdxYHuI14aTOCogMhCWXLZmmYfmiHFXhp2WjxWykufEmZOM44wmjihT4lJVhCsceHZAyQ1Dci+ou
jbF6hUwDQ1yfAx2tPdT3G/xiMFU88jvYGlLQ8GZOxN+V7PVniT8+uzZK2YIQdxYqaZ/TpIMttsgV
91lB9qNNzWdlgCL1LaRz2DHKzVXTe9R9hTJeQf2wO5W0EPrQoSCA+W0V6cM9i+RlE6hYq/KyWpit
0DYE8PaThj1fZrVCyzqJe7hNI3jgBnC1755sz3RPNQScmRj7AY9W7Z68wQJJipF5YU0vkd1FNyFZ
CyrVyxnZRynsHm4hEkHavd7YMe1GYR4GzXnUdK86ffwD1OOtcBXvIEa1PIVNr2/8gGv68U3QgtWp
jL0FLWBgqdNP+JXSLtU2pYU4/Q1PKdsbw3YXH6/G6UumS4MSLxhExellHFT6np8nTGj6ax9fq2XH
rqKNrr7/Vg8L0JSobj9efvwjtLOnqvHdXz+Ad8tv7KnBaiaLykizvaeaLzWFkntS7FJUGaW9JvvT
AjxYPImhTF6nH8i6qrjXKi3ZeAgIPv8BzUh++AtO4rwA+S/uhQKm73eHQMFjqGP+ux+oR/P7e/h4
k7/5Cz//wD+/ySYdumXdE+/L8JJfE234mPV2weYKKl+MLgnpqCgf7Kq1t3gdNBoFfJfPBsmCaUTL
FhTPQ5tPslY7dFcf37UdL1nwIPvbtJMsVm1YidxcW9+YMPNNczTIZQhmpk11xByqb5mWrgS7Z8Wq
xXsGMDUbUYLPEKxBXKVDR6lpFkLk9CibuBuPfKI3rQvPMjSLl0iX9PMys34C22/PPLz+50ZKSX/U
Jp4Hec4iMRT1pjDccIV0DMo2MVYzs8V0pqtWjjWxbc+1r3n7ljzCWaxY7VlDdXpIMabNPr7roJi+
YkrE3jr9MFXZ/FjoxrND4ve5dMf2Wpbq7ccr1Qr1mz4I9llS0z8o1XoL5r8/Aifoj5FF4wftBM5A
cI6CsZkvfvyT45pNkuZZY3PwwJDqp/6ztHJnmwBYQ49XFs9mPzU1uqy8ocZs3NDbf/v4OidL9E8T
jtts+jHxqKKEfFZZF27rogQ4EDv591/WhrG86TMWoU0CI773F0gonTvOuls2qtYd87pPNrbrUl5w
JuFcKs5RO+wFSpMq70nPIudQqVJiBJvgKYnH+ATHu1yEFmqtaRviClZWXhAvYZyyGJcdoT/vFWl8
c7v32/s0i1aCLL1FDqKR3CIMCAl/2kPT66iE72bDcNdbKGVDuRBmkXPlkDyhgEt5GrNHT+isGtwu
Xpp4RTWLzpVre/raK/Pn0XO/Ozz/P/bpE+yTiQHoD9in//Df/+k//3uwTyCekOvUw/bt3/6b6Ve+
A5/AOtm0pU1bNXhEhDb5Lr8Dn4TxN1AmhmUbmG50Nh1wA/4CPuna30zgPbrKL0ncdyrWu7+AT0L7
mwPJADQTFWHbpuH9LwE+XVidBDYuHAO4dlnj4Xa89OzKmMi4MhPxvFjGN0D/Z7j058PjZwSZC28R
xgkMRdCDcOXihbXtyf34g7sxYMudeA0hMVU+fJUUwg6srM6B2oPGi8+lYzh3VQIE5IfP4ea7bepH
DNRnR73gMqiUDf1u5Kid59iHIGdHlrXNLSXWOiKOIU+NNyUJlE88e9Nf/cHC9cu5XrgmUU6Znd1x
VMCe7J48X1+6SjUscCTrnxzqwjT6/VCWTbFFQJ+RzoVRrQ/yalRVxoqILjXJTKymWAfZ7t2fr+Pv
zghXt2NDH4PwY1xcRzkaiRsY9EgJPLS++gIiYd6nyWZkwfby50P97iOD18UJOaotuPF/vlFsTIxS
TREmd2PZ03enhjXvReo/pk3TLXNsSgfTNOOrPByGL38+9O8upmVQzBWWZRlCXNjKkCPXUtFLchNd
EGY9EOZdBqB79+ejTB/Jxd3B/W9RhpHQrQzrwuBnWp4R8+UQRvJJie4V84m88ttBP//5ML/5yCyb
zSXIKImt+NKn6dUdqtiWw7g+IeN7epqiOP3rDjHZ9H54phNlWhh61EdHYrAlCA2dJodBOMW/7jAX
FyxvcrQ7DmcylMdhkhrbwQxm+idHufzwMVzryNxNKESGqWrWxX2HOClBQqqTJJuJpynitRiqT67X
9Nz/+MlPh+AxNVEAqDbW2YtxAfCpllb2wGa08tda4ykrLe6pcqUkGYdO9sl9djmwfxwNwqAwNF3F
xT09aD98OiKKGqKZkcVI9NsHP027JTHo7rcuiTQkNpSQQvKE6BdNyZA+AZO3f/7Yfnd8adqaqVmw
YX65oIjahDo0UKAUtguDmr2APKy3STe8YFXObhOahBvTCqvFnw97OX5Mpy2nsYpHGITi5X1fqznm
3WCSZ5axY870utEo0pqK8aI56JzwZfRyWxg5TAEjCz45+OVDNx2cARIbHTOpzVT/8zW3YrVy21Aj
fLAFPaYBfQqQzwjbPfz5JH93JzmMkAyRUCLBHP58HOKWWifquVmFxWIegbtOwB6dq/a1srSSNTTF
rWD152P+5sKSL8gqmsq8bfziDqaNbUZhQa3JzkQJOjly6SH2pU9oX8leAnFX4RdoIaQR5PNxSudZ
/vkNXA6cXFzJ3ANjicvLKuLi4kJKTCwkqFP3JK6GWeVTTZ/FZLeA667b7A4TfDDOMrWgwfLnI/9m
bLDhQNCQ0zl549IYjdBRaNPuYE5EiHLtAThYQt+qtv/yozj2BOeQxvTQXpyfGfqGlRcinEMimanB
i+9/+/MBfnN3Tm5pNgKSIUheuo8b1Q4IodIZr2PTWaEIqnkwekgH1AY/uWK/uUGBdLHcs7hsKriu
n29QpSMTQu2VcK57nXJVw6qMNpNQ62WEyYZ+KKMW9OeT+/0RGVSJ/gLbcblEAf/l6klK6TjKiimo
1sO3mI3mXrQ6K9uEcOA/H+839wRPH+gJJljcRCzCfxpeI2GVuqtwhpSz8ahkoBfK5DOM6a+3vKEK
MAsWd51j85H9fBDNxVUxNkM499oGI+FqJKBUOHcu1XXC4z95vn49I0O1mQFtbj6DBdg0oP8wYVhK
qmkyz0IWy/IEwfbOxZD554v264fEIQwKDeCBNEdejltj2VV9U6ThvLZdNJMkLqN/y5CdlslnS/9f
z4YpQHzw2CZa5CXCodBspYgGL0RqNkLlEKGWvWpR4RmfnNIvwyKrBd34WIBL1uHOxVOr9m1hZQFQ
9mwktm3WaeJr5EKhd/to20XdQicHHfn9658v5CVJQEA9YRTUhcqSApnO5ZWMIiZ0uCPeXEmv2/oW
ANiOtOQjCq1Nj1VFxHJtm19iMX4yq2vTff3TImY6sOSRlqySWTFd3JK+lzdDn3JgK6fpRUA43Tgz
37veufCwZeO2qm5jpZhPlthPzvmXFQWHhpoM/xSCC/DP6SP/4QYleK1uXQe9Wb7Az9NgM16Y39xd
sAlm1/3s3ZjZs8Z8LWe7fO58Mjb/8iBOh2Zo5vEAd+NMNOcfDw1QS3pM/YT3otCxqc8mFGty+vNC
cjCnWv/5VH+5eS8OJ34+XJ74sN1GC4FzLva+IPzNDT4ZobGQXJyULqB0sRUBOc2ilEnh4tYlINPo
Ze6TLKhNcpRCjARoIYlBYklh2LruVa74TFFhCq9qwqZUksRAndNh7kDQ2BTH6JhWtS6rqUnpOIuW
+jjNZdOMxjtZKF8RSOyKuCGX3qq9t0yPULp5VrMpE80iHEq3Fi33GTlmYYFuGHFmbdDd1m2ihrxS
f0uUwaSdPrygcD03fX+KMhQeqvZstmjZjDd3vE9oxQ3UagcjvYoHBf8D43Ae4FITt1F3UMDROF/N
CkWN18z0ytv3+CMMYQWzMFKxJK4lJvICdw9MPjolznoMN1jTkRXMJdzEVhZL38r2VVtt0lI5J8ZJ
a9NN52KD9kNaya8ZtnsRbwnLwJCXgkzQbv0S+42hrOzanpmmCuMDoxY9YBMrZRNkVIN1ggCbOpv7
frc3CvOY2f7GtR6adIS1nR26AS9wFxxN/ADzWJIFajXUEKV0F1mrV9hUw3u3TjYxpT+ZTyRFtGX0
Q1lVrL2R3krVHtMKkz30bfe+Nl8RpK2QRZ4VnOxb8IivTi9fJTO/0Qe3id2vFYmF1xCoPD3yuMvy
YPnRWg+sdWiGpyioHzVTboVLjJ5ZzUX7rE9NKjAaVp3RL8ZH2BWA7IqZ2+lrU4WnIIOFFUYop9yd
axLbZnQHPf+GW3EZODkL4jReGU5y25F9NJjGXPVJQqD9WYxn1693hWjmhR0uXG0gXGoyDyJT3Mb1
rGqJqEhmdbA0anAnZ8CDY3DXodvp5rK4IhG+0TeogmfhENJHnJG1QctQb6L1EB4TF7n7i4/U1O6W
/nCgTRsMa1r8FbF5NErCVaMYyHyLRZkgMc3WbpLOsJYta+8xDd4QWhEzAg8AnzGkRUQQ4f0EpTYS
Aj1IYrataO1LZAfBoxK1jxYUE/Sa8MKgNyR4AZ1D6c7REcTh2nFndCktY0vS2Vjdl4gGQxMnDEEf
6WE07j2FxHR6+W31lKm3vdQWXFfN+AaVGgFvPleqncG9YC9i9RA37lYP/XNCAG8vr0YFV/amzu9c
36defCtbVPDljdXcxSOxHHThcDrFgTP3CS5aBIATuv5KN+UOfOhWF+ew/zaiZAjjYqZpX0fKze64
wFAi/HpRIOVOuodcnqL2CVGJNJeWg1M5OIctGPLoyhDn0TiTqw0c5l761/24RRsOW0+3luNwD9xw
5qvRwhTQYAhGT2ZO+Vg1Gfll9ky4zQ7BzbVmEdRRm9XW9kJAW+m2TVYd7Y5k2MbBswu0l4RdMrJx
7Nj1TUBLunTPvbr37a8W4mv9BRk2AYzo06adtbFnrJ7aVc5j1qw4vkD5Y19rOECb8mASNegzT0le
qQc/xxfGJ2PPOR1E8WALV2GzTkJEMfeYs+Q9jeHYf2nlQjpXhJL2YkdxCvoGHRjWZcmilwejSmcK
US9dg6nZJdRKc9xXkI/XhRze09ycW6r9EMJCrNXMXMVGN65iEswo1Swl7aSbgRLUsqzyFKclfUag
cHi2i3Gp80D3ZXMks29d6WjnyT6Kx+ithaMlLZ7cAIdX3w79ukhQuhNd3UACA6g3Nzx3J/3JGNeD
8VCyazRi1wIKFwsv83Yk/6/wHXJ6FRocAS6Y6Q2jvlkXtUVmCQqH0ThEvnme6C6+6m4qLPFzgZ/c
6clRrLkjM2VVtuWLkSPOjyXsGTJkFJpT2pcGNCX7s21FeHRYHYlJvY7JFLXHnR6uBJ98Nu6C5pqE
ZaxkFMMoEHiOzv19X2p3FjaU5tD5GwtIKY2qOb4ttUX3d8baq3Z7118l8Uq+ROAIbzFPLvsM6vYm
dW9FwjCNCqx+1SpupmgPxAIeKPNEIAkzfcANo9Sb6CULV0NyrhT6Jh6dbDIMorkldqMgUYy5KiYV
tN98aCvnqXdEKs+tZmcbpcJSui+zVeMnsz6lCQ6NQfHWQMfXnl6vbPvZDOKvnlefZNcevfa95m3k
6I5aaCuiKm61obsSLoZYZ7jW6yyfo86byU44i6qXKyWDTuXbAUGL1aqN1VNtDAvyFSgmkPWG8omp
y2/PTXQQ9bA0wnZjJ5OLDCTokx49RNGzq91WxpXZv+VIlFAst5uJETANdjdIZAIGR6UlR+TcD9zk
xRQWvHSZEzv7sZIbQi2d+C2hXOT4cyV6a5xbo33FR8FEc0+aMz7WwNtHAXkE+8kNT6t6pgTPnv2k
w64Uk6plhtyb2/ObP6JS+2ZG6xE2C2yKoq1X6A5T75FdwAxfmTquDP2oVKccwQdKDE+u8Opjl4y7
b6y0IPEusrK4cXCW9CpiMmBA40OnHREpLTzh7aneL+BqH9JMWzoGkyT5Vfdp2iNVl9zyrRV9jbVm
RQw6tEKJM1anCCbyKc5oVhT6VYeJRSM9MQgWTVA9m96d5N17jUVUWbxFZri2i2cjjJdah802uhXh
sLGwHHDfZh3Bm9m1jvog3HmONhPIgKtam9XZSSb0ZylX0/Y5u7nygCrl2PXanantVedF1a5142qY
RGu9JLHHn2X5ubBZvWI3VMzh2un8XVWEZ5pNN6Fw9qEz4cVv65pxHIUB1obo7BCNXGbWmli7k6Gi
aWm0Lx1RZUBZlgN2BKdECzlajLSQgYuXBAISNqbePabDqTecuaVfFxrRHEGCOniHGxiAZDiP0eo0
A93h+K2VyFrQCqno7dQUEvAz+CckPDJe5e6qUJD1NayKkpOhgPHtgpVVfKnGI76HTr8y0xcX71Fg
josAkzNeElILGEfCDFt9sDFhLw/yq6WOy05x+OCDJUuhOnlym6+lbA+sftdxcRihkqDwcJ8dGjfD
QKOzJ+4+G1GPhHCEjOsEL9qsRdoCFm07RNmtOZD6o/UrxWJ1BQc4qxiERn3d+VeRi5ezNWeVXmF2
7jdUqHZanm/CKfnPceZDFJGrni1DW57QuKyUkdYye+IFauaORZH7pTS7YqEkBTQmssMTbduAZcMS
Mi+4YhlLhMrY1WI7aDtsEIj5X/SuB2QV7AdXrv0imcucAWLQlppR7PwhOsEtQRPSLssk3iY9tKXR
Ir4xaQ9CyjvfeLCLkzJqMw1nFK39hdoEh8Dy7lABrzvTeG/8p5j7EP0y7fBBcQ6T33QIxJXidmvS
7rZe85oFJBC7V4SyLOrMX8DK/BJmt15nPULDa8biFLP7boZpEqiXFfrrQpuznJh18knHDOjjnoYF
SXijmd/2lb3UrIBx5Uz82Qpv0Hnw9JVQ1Ze0ex8RhdmI2upmqYoXoa98q7jzbQ/JY3uUUb2nELOL
1aOR38fWpKnxtyS9RjPVGZtZwigqinRBWjRgm7j9Ytu0vL1Wuxu6F/Rf28Y4qO5SZ7ZTBngVqSS4
QI3GnjUNG4pR4Z2JnBxJgkmWCLDNe4Rd5E6ao7sqqzFdRUbm8DETPO31pX2iKtWusqBMr2T0oe+E
igI72SFiN8l2WuQO66S28EToexXC6XJ0HBxmEapRaxLBw7hyTZYV8LXJqFev7LCG5uHDSBuMZWAm
yZpdw0qU3kM+kHBgx0uRpA8RF8Py1Ws8tltSiBdJpNxUdXzUNVEvM1CHDzYK8E1EMUE0+EoyAEbi
0OOMR0l7zW3Ig4hDxertqzYX67D3Zr7SI+IAHAbtubTxQab3XvPmkDQ+RZkEEYmAD121S8nGxh0v
slWg5oua1Eamx9y4cgR7JI0yDGZvEWZ7o8cNmBuPrubf29hqaR8sSqQbjbsfhQke8DxizFKgIQUE
iI+5xX4uu9Pi9FRWL1K+Z/nGjVugnt5STTdVRa12sBY+OtGG/XprnXsi//IIxDqOLkgnCxLZZop9
Y5PE7XKX5cS1614+rwe2H0gUJ5Hk4GwQUjLlsFvMxZOXheve6+EoiXse2cfJYumD+Jh1jnPrIECN
Cd4uWJY4HkJYv12aWcr4RXSku25CWGOuzVVDhm1n140K9IaZVzG/pLJbVeHVMElJIxetYsggCzux
Odjdl4Ryc9azWlFudKskXza/CuVDyCjatgaOW7kw3SlbMJkhe8HMdcrUnZvXh8Q0NznAjKQwd1p6
GCKmvesenwyxnjrAHSOMrtmAQ5Er50r5WnYlIKEG4hfdz9pb+hl7F98jMhKZXECysOeynaGhY5on
pQ1SgFEFjKF41wRR+dKPylfN0W6UAuU0O+85XJ11xl/vZbpiMMfYyR3gZqu4H29ck8/ETMb7Mh2+
eWo4N84OoRrAx+0bBxWSyhwp5SGFSVJUbznrWMFSjDvCNv1rzUPz5zs7B6EcQ0UUlavcuho89hBY
UpnmB++UxneZoW74HDpwl2GDrhiVE+MkweWIFvP42vQIjn0au43p3bTeraC0GRJ2OzbeqxuTPcjy
D6nnMvbKBeUkv7zqJWtlNsNFvIbUh6R6641rMuWHMN7QSibHmNQ1G1ZsQ31RmdZTU9DsPPGOUbnt
TQx3t+zFjGQT4A5OsMNOlZxHPIXrwscXNI+w8GtzlllpdZCEGcb3nTVvna3GAlUv5gOLPNlsW7dd
1tomhKEZW/1LMvrackyUnN1itYwUsVaSJ3YNmbKQ9a411hWe+JmaV/MivRqsN8yP5MLinyoR/YIn
JcLC+JaXpE5VpKCbOZfbWHq5nJd43Z2+XZj+zm9uQtzYyraFVqKxbU35eqyaK6eckx/v0gZhrLO7
xYi6eziProYH/y2w54VGs+Louk+j8qa115ifbX9tDasuPpbkfyfZi8UAXPXzMHhTMkAuR52tqTI+
ljE2NHaoLG37fZQGiIB3dnmjusd60tMPrMfbu7p5VFgE04zfq3GypxN4FyLfTcF/sWNNqfCQpZAW
D52p7pQeVZuBAzB4V5JTRzEmdoYd5u6yecGqm+N+IcREF/elyvgJhNylwYNtzFQ2BVJdwrHZ5VBp
BDVmAZaoGL4kZASkbbEPpqJlx4gkeTxTSBnBl+cRe3tlmNOiuAJDBegE00EMGu2+gi05ogCnEeif
GkT50Ytk8+4lOPiiWeSGC5ydK4WUnpAdksPO3NCYbEkKXcnuFthFx3PS4cLFP5mRLtOwHmL1sxh8
1u5yB6aLAj3r+bDDFqAfkdaAu2A1mt2hBEQpXqksCqkKROxKz51DvnxU3o9qsXDlsJSguhRDwf90
n6s7ib+iGmzCk+ulNVEPPByAtqTQYazirkDJC/4RhTzsUzFBABDWNszGePAHXVtSOMSAW6LO1/Mr
ob1G7pVeTCAdFkZtPmsnl4PZNlv43ssodV9zpf7WOxp64GQL94IhBGtqPj73lj0rIxxFTbqkq8TI
bZKnFBwVKviq2swj7DbUaShgmBMpgXp3iul526ovEfnLbnVsymTXFo+1uHXgjxWeh4KtWIXBu+Fd
VWV1w3KNUxwI+pILPfJOYPeWo1nsk9ijvBXnK316WiQ68tha9mFEWHepsJNzEUo2kzPVQWO4wvpT
rBrbxCGAKJ2TDibVfIXenUxyXBFJTW2sc+nI9nhIvzYOa6+lGBBagivw6tvYHPRnSV6zPa+CgBT6
TGvdew2E8Sb0BKFGrl186QSFNHIr21XXvnTC177WZTIG83TsDQaIwlPv8lSReDaGrJmPcMTAM7qj
8qXEA1dik57mJc45vRm8oGP2nrx5A/+jj6m36hYwQwQbMISvTj5uwS6oMMoVxN6MCh1EW6vPKHcA
uklnVqnF2aYKJiCjWYZfpBOOezuyrD06sx4oj4ryWdfM+KwEvZluK9/IT0QNZDdUZ7OM1O2AHCiM
ZZuWRvOd6g0w9btqzGYtXtJlVlTdeuKqLotGDA+GAMREb1I/VzhE7ztba15J90rfG8fVmlPQMZxg
LNHQ9ypjGn21vQCqkJ/7d3T7XHeBQjl+0dImiDcjqsVuXkiCgdVGqWZEMWjrOuBzxSLCanXR9pG2
1As+xQVCMjrKMaRGDIZBtR4r6o4dAbYICOr0yWxb9VhJzslLs3bj6rheyxYsNEZu2HrErlMDKKVG
eU9iREgxK9xmMhCzVMFFxOgWmM8hRdSDbwqKj3WQpEfpVKVDxY9IXVLdmLrobqLxb9NwMo9JhiY1
VdoFsJ0OFOjAprhrYBTNkjqgMt7GXfYQtAYwDhUuZTZ3MEbtVJvA0TaP9VsSs4tjMST9TaKL7IuN
NhTTdlAwfuGZf09A8FNErTunuWqrUULRJMSTWz+NMHf3gmkUOU/fAIHNWBkJT+sTzIlpexwym4HN
qmvtriAm/KohX1tAeLDzhejZ8ufgdm5N1k67xkRTrCk6pAglAhmbDiMJ9Z3mUW2EH29azKKjIqov
Xq2pJ1V0cLwhIR78MrSo8xN7Q70AO94D2vYSOJzMIOv3troeqWFRZjUYmpNObe5dq4+XnVqWX6wO
TVXYxYwYXWT3d3mVfkyCJG0pINreegkzxcmKDpplSmaQYmaT17zZhHo/0wBIj+TKhRYEMcq2qqYv
mhJD4LFIBfzisDBYPBYwgMTaEJgrF02tGfVKrXOStIjn0qA4BmEDSkB6rbuMo7bBmgvDOt8W+Eix
bFp4/oBoTse0yFkkfzXHRAwYKKtOEnt0uouSLmLnzIJdnMrIL3SG6wSrWoYKI7+qqElH39IibIv7
jBCz8NDBk6muen+0+yf0CI4+K5qmcZcmPUl7b3axkd1rZqKXG5xlKbuKbAgj89B39WitSJgN++dA
F1W3jVBH5ksLpkM1r5EU9WvfMKy7IsHPc7Aal5UEFgNmIZVg6Rp/Fqv3A/jI0VyBwbbrTUhpKD5q
ITY8iJDpJC4XTBEL9h1EeMEbN6mpqH1vJPtxKAP72mljv1uiSsU5qHSR6jBL12V403kKyS+sgAi2
Lmekb/pEukkSmDeR9FVn78TGXdhNqxvDQx8yc5Os64qlzTpF7Elj6stNW3hOOwspejx5kjS5mRME
lgbhE9UJ5sR+gomgKSiZ6Xy2gUFmJuZRyCgu9uTXNPT3yha4YSUbWewC3x+pY9WlHhwr5KPZDZF/
boH/qjXc4iUkHzld1i2SVEp6hHMtQjGE8uiUvqtuh8QFeaYZmPG2EpNChpMZBvZVFJo9Na++Teqn
pFc7mitCxpH7RfDL8KgYlEbWj33QUIdU6px5f+jZJrMNyOqeClCWUsjUAet2rKZBb7UPgGOciVEq
dUtQfZcNjMKZVuZ9RkMKSVr9aqZ2b261zM11hUZa6oWvXRQwp2Ui6jq4kmYZlBhp/e4cB2Z6NZpu
DwvDtkomcHCIc62Z4PcoTPthXypp4UM2bWVrLdtWH/ZV44lTmA75QHsnqvSlnAaPU2imTXbWXNKX
cQZFlnIwoAA8GYGfsD/EnuSUt55QGw9XcB70r11DnOqVFQLSWMjOsVg0MTElL02O4WaGkrOn/+fY
FYIzhSezHudKwsVE/6pXZvvegdIONlmSsNHWol5at2PWx+layFaXKVbs0bIO+Wg38gVer1N9yUWf
RDcNruZ0HlOgUPdYuBpn66aycfY9O+LkiYBOzXww67EFA6ZYMdtCPSC4a1cXftVegY/OnV1ROE3w
apEKECwSx2pFv7JidyjOWZ+a5dq1Y0WFxpPmdksIGPd9AnrT1OLVyEzsH0LHpprWQlhRW7hCSS1f
3aag+jC6TYQ3YWi468BDSQfyMjaNkDIlg7nymCLuYzPllao8Dm7rhWuS52oNx2BqJOtYaZ3giCTa
ACtUmwoAl9BT2scMEQmxWqThpHsngB2uzGjj+jlbR6DVjbCX3tgLs6CBmAu1frazxpPJa02n3yeR
UNBlKxS7HNnvmUFEu3amxZGSSAtmsydCRV8L1g96oq40q5TfJYf/r+0B6/fs+JK8V383/WE6pIwr
8HT+/ueX1ffX3nu2eKlffnqx/BDZ3zbv5XD3XoG5+vu/4w/99ZP/t9/8S6r/ifBfm5Iz/8/K/3/8
r//ln/7jf/rH//Hv/uc//Lcfxf8fv/ZX3LP6Nzrvkw4TlYaGshRNzF9xz+rfBAp/zTFs1M5M7YgK
/lL/K5r6N8NSHQ25NdJ/pD8oBP6S/ysCPwHxK+QkQSrQ1Umo878vwM13pQbX7vsF+ev1jxJ57WcV
AAZkHXnRJCdBKUro9KVUyzMCj0JNTuiaQxFOacuDyMLx2gjz9wT5/JpYTjqRrY9dEOI8ZB78f5FZ
3toV80DTFPnKKfCm+FT8O8rAu04JP8kV+xBe/7Pm5OMtIpVGdULwrIkIaZIV/SD8KITTGJkgbdcc
mnpXVtIhytmleqT74wnYZVg/GrnFwKPGNI/8wNxhfHzNKHYe+sgcT45bass4NiJ4MFq490xID4UV
DOwzhmgRtua4G7vxEzX5R+zh5bt2BNF6Ehk2itSLd+27fuTZGAEIq/MLTNAFfRPNzr5UUN4x72Zf
E1MHZVrvKiTJa2LTrEVIJ/ZW1VA0erWl3RZJ5axseusFsJKZq/onxZPdURvKeK8N8mS1FIbgkBOW
bCzGihxZS2TfeMBhd8Jhx2HbCq7Zp4rsn4U49pREJDRqSYYhVE7s8sxULifOA3pZg8muBf/xaqAo
e0y6qllGFi0i2XTh1quVca7KT6Qxms6H/eNlnWKQbOTMmpCwsH5RMeY1dPmgzEHk4mkkSos1vhRn
A4XvzrfZACuBllFzFhQ5vaVuqUQAq8odluS5WhT1J5qkiyiaj0uBLhUNjc0TJORlbHTuIZ7ENUm1
wst7+kxQyJgDrhgH9FVcVwr14pZCoKRBg7fLX5ClCsmirEyoBcZ9aA72IzFkX4NOwNXT3xjxjdtA
5DWuvDZcwJqCu6MEFIMr4Jc/DFW/e/InFdHFleSZlzpDD6pa3AI/P1bECMS5KztSLJj0STeauWao
reEHEoxJNFMW4cYbRNMvfMA6bFZTPJ64F7ZsDNJPrqP85b04JpJi1q4E9qGNt6bv//CIQwFyoyq2
rIm5DfczMIxDFznJAmjIolGJ/aDsHx1IRctmtZUtQFHwtMANw34duCZYSrMnBLHOEEDwDw/WBvya
8r8IO5PltpGt6z4RItA3U/a9JJKiLE0QsstO9F0CSABP/y2wblTd+0/+gRECSMkSCWZzzt577VTi
G8e4OHS9io/Pk7bJzKPnglUy4pQCEElUFDKq9yGR5g8JXcfQarUya7855YHqntDCAwFX08skaZUK
oJAHYYTagV8PTIfWOje/Tm/lqNTBQ59GvSNxTi1d7KhHxLRySsJcNdZufpP0+zqAwxjYbbYefUFt
Nk5DUsmD5P9HQUWV9r/CRKSIs1LOYXtq66jWEE7/7ytaOC4LbbT/S0IJfjuR6HA+UhUjOGGVtlSB
UsfdgSIqzlR8DsEY/WRl1B4tWQBSaecvheHwZY079Gi6bnt8fvX/PiJGelzBnKb1fFja2Vkn03bH
QKtOUmj/OcycEwqH83ke0kDmlWJXPj+nfD6CGeK/n/58xGGFeOoMdiyltA7//sDn9eeP+vdpz1Nl
xWLVeq297FzvglEatV4uqcIzaywkUbYpFe9D7tCWzwghLv3uM2jRLgqzGgktDm6FeTbE3tIc86Tl
CS17M2tXYWLdBzWO28GT3laKYh+4IaVsBZZ0ImR0MbaG9qiqIl2MFIUJGbXeith0duTPUbcm2faW
zIf6bihBBVsb8WjWkSm3ImqMQ5x4y1aRXpFSywtCsQ5LYZzY5T8kSNhNLn3vPbSSDwqc6V9JNL7i
bXCO9SA+/V4ERyNxWX2Xjg+8ERkISwlrGeomIj2nI5JlRD4RDXS98F3MAfE2xe60ye5pRGe3j/ry
r7FPd3VW7KIqzx5irZl6uZQe9IWJKG4jIGxO0PQV9tScdCxZGxVac4YbYf9Ey76bkcjO+YC/Y7AJ
JdP7O+nRJGLRGn6vUwogsg7MV+kwEo+GOPWSCjdAj3EztUTbZ6Fn7jPvV1DMKdypvtQTzX2EZUxp
1+6azdyYyDSzOLF/rPe20i5WKKYzCVl0M3u42RHVm5UpPZqRlZGt9FSaG1v58upL8V7Z5CiwCO+X
RWlrX7lFONbYlzcSjeSx73tFiH9hbsOaPyjUdVRcgy0vrW/0F4XEfxkXk/OdENow1W737oSev2ON
P200GumfJiGUzyfYCn65S7bW0XZL7y3pEUYGPwnoch5eN6YHchjINmNf8yjCYNjkGuHwz9NIAtrK
nNjfP0/NQUcH4Kvq8jwN0bilFCJvMrIcEhvNdodv7GhUwXiJbVYCTPIMx6XXUn2MZlgtjwogWv/1
KHNex3We/DwQFnXUTapjMH1OgSm06zhlyOV6ROy1pYdXxyrDa6xNN69zyLqZL4VBDc+66CnczqfP
74rz6S+GCev4vKQpCT8sZyv+POUNyTYSZOFqKGjWk/yLz0ga2ms2H9SQYjzATDGjNjRiKYV4Q3hL
BysK/3o+43mdkJz8Mo71+nn2vP78GW5jLRoMHy//Xu+j4kNZCuZQYxvLkFXdW2LmydtcT10E7F93
dTQmf18rK6q75mBSfZ6fwqyWvNkFMo3JTsAq615DgD8dvK3e+Ony7/O8K9x9KgOaWrWe0nGgwDTa
WnIljsDbIDtB8tQ36fV5rewoV7qGPe6ep88HSG5ZqcJsXsyGdQlRWeZ6VlDNwZftMkhLi5Jl3Nym
AJYCArbnlYLA/iUq5JT5gmupLQn1yAn+fT76vDbmfyicFtfnyeCJ3zgV9mHVkPMn+uR1aNyJYdmY
vu26/JWTv30ltCs4aLKKGHwt9+giLVumY/JZWNJ/aG6crLkj27NPpePYScJ+9SB3bhoJQIvC0tPf
hLX4pm7/niIiHoEgOXe3NmKEIN13IFW4rqg5vrVYTJiRe+87MhUSG0habw3lPSaT3F9NrfC+zRIm
FgXaL+BxcmNNbb4nrye4l8Xw9vd3grRcjraVvBRVEZ8p2os16Rb5NW0EiLBoYlWAWHXaSXrA1POy
9JSRw2A6TfDSoJZ/qeZDCQRlTShotbJLxmG419ohzxxz09e+tgsIKLjPmlzFLNTSecsqj9AzS79Q
+bUXQTfFNwbcvVvVbgPdhvsIw5MirpIbimbju5uPBKTU7X+dORFkEqqiBG+FTBKQlPah2warLEvr
z2bUf7eim16JkdEvWqkjMPCL0dsAlbBODLFMOaYwdxRQLp6qrFMwH2J8nbs2yz+b+f8U0HmtbEpu
T+KmXh3zIZdv6XygCGi9kBdOSc1r3oLpI1UgaApSLDM6vGcrT4wVHwbodXllXMzB0ii4pZQ94flc
ngfaIvplZF7alnNO7Ffoq+jteZgKP0J7pO2yxKjO1BD/cx16xR/U4p+GQm6Vmwy/U0a4n9UDMyFz
a8atyCki6MLP34u+eIVapV6eZ0QmxIuy67XT87Rrk2Bhkqp06EaHj5I1U2vcYBEkfn1WFBDvlaC0
LLroU4bSoDmBnFgo3WJJF98I/vHBrHOw/vkKh1VFQTp6f17X44qJ8p8Hg2g4xMMY79RYZ0eSPrNj
kxZ0PkzE7CuWoXLJy7XvPISTRBv1F7ZSPRHufBWKiqB0l8xSwaV/rz8ftACLoHyubnnWbtmils7U
3pTy5K1myUOotLcaS/GoY/8PKgI6lEK3xDlBynKMMuKEWBveCkK7VhT+oR/M2A2kdOvIJ/lGo2hd
rSI3Jugx1PuIsGp51B3ocK1RfduBtqly/9NMS8mWB8pUY7vRLfBrdh29YLNbGyaQBX+IT0lfxieU
G/EpVdMlcDO2z6wB6B1g1HoeZGlVayVyNGbaWL+mIw3X0YxohPnxLOKYyOqZJv9Ue5V/en6lF+F0
GGj+Afcx27bj5vXF2YEEpMjN5EsvTyeW39mSsAHa/IR1k5fN32cQ6ynh2GwsJw0RkPXWZ9p169DS
swfLm/QY2ion9ZnrSCZxW8hyek2Jb3/hKfRhcznBmR2BzY1G/BpU0UMmcAODrGpm7b2LR6MwTsaI
QC03O6ACM2nBak3vLLSgWTcm/vywAnwhcn63AtYraWEImgvjoxNtvszQxb2iijDMMX23clUfKt0E
NVmpP35tbAufhUHutY+myOGCGFp1eH5Qazha2AGAbEzkdNG2TUarObHt+eFPsn0LSk8tm9wVZ9XX
9qVDl1fWhr2NKh/w4vy6OFUW3fyw2mFEzl+ed0abGn9pqCZXOX7vRdpoLbN22WTrckSgN9riirYm
RKrDocjvcRA+SGKd7nXK/8jtDvGFM601p3s2FrRHcnSm0XRs3NB7dVEKvpZB+afKqV8LShe7KENH
jhBhPCbzV0MM1IFY+X4l5vWRBximDHJv32B5XYCxrK6FW3YXV8l1ZoyhjaJZgaFk7DjICBAL5WN7
WyQNv9x8ICA7Xbs2AJ3RTMgpNwdvm1u199ZhwV55DuBJu2/r1yb4SmcI4pOE+DwQHlUhBkcMNobj
QG2fTTVZ7/RxiUHtEIOMzfL5wYpdfDNR6fwxnDQnGinqyLavXX1DBlkNcaZ8Kf2x3wq77nfJCJxQ
If0Ag5We8qTszpmvglXnMTfgW6R5GwSIpwb3TfPRKxBW7G1V6daroOKe91iXL+NI6y+AExChNfKl
KBOUAEVafFFQfgRa2/yOsm4l3MDYpJWFmyIgvnZsEv8cVhR9KKF9J4affhW1FqPQyqdj6haz0sFS
h1FXp6Dsyq9uJGSvC7RwX0yF/QhVvn5et+ISVaYmpl3ay+gz0l9VexWT0n6XMntFzk7WZkLobTxV
7b1QhMz45P9cRvrDuyHyugOdquxUEwa7gUz73dfSZ7lJf8+WYXDM0jQ7TGwyd66v+nNh9tBunKZ+
s5yESCMzMt91cvlqQqf9DuXYgPF5HavBvEhayrtyGIpDpeUdAqhS30i6D2/sjYJlrgXZR0ZE2yIT
6oGIIbzHdnxMJaCEBSvDXqcLwjyB1mdM3N9KmlcnjPLvvG/kwkE+8yhtwviRtQy15T7SyaEW5Ar7
VytJxtI1NEATeT6ZV45/edgncL8OH3EzcyF41c4J5hO9MLO3htbZYoR9ujOghr89D21jskVuYQV3
FJQwYoHPWGkjRgYsaNFS0sDZBIXdXMIxlheqC2oPw+rqz2fPS/8ecr+01qkyV2nNB2EoooFJlEMT
9tlxqIGGNW2xj5u2I2rX7j8HK2JhWMc/G82v+biZ8lSpunrVHYXonvBDhFAIIttYXZ7TEAwddWFL
/zAN1FiBW8ntcxSKkaWvSzT9W8lagtUDp/V8KnLS73vSbC8xqIdooI29GNofJnLiP7Rsrm6ndIJP
BYzvmHFFQ/GUKjtZ0Ssebrbq/vPV85rtOer2/AotQ8zGW5M7QuQALiZGfvHLaoKwUsM0QnZJh8ly
NtXQe69BR8T5ZGjxIyUTatGG/LlOpx9jZZF6iorIdPvn2wcLJc9uBMW1HzU6L78HtLFwtdeqNfi4
+pQBIYWyohzNQzsOm44G02+mkHvNbPMx1F2zDqlQnBzQnzCGG7nOSaz6sC3vTh2KRlEzDJuk0a+Z
Y2D76sScvOcptATcx51h/5RJF/2qPOfTNlt1J5C62Nl54WxZL1TvyCLen0+wK2o5jjlVt76SYu+4
I6whEpCP9eyv1vwupLRrtUx6rnyPXXnAozx+iUHHxUOF4O/rGVKB5/W0osf27/P/uU6767+vzz9H
MF5t2z7vNmnBQKH8AraC04fvtUZlNqIqu2S7Gr5XFsL+UYYs0uZHZQ5foGxNxHPz6UQDYNsmZr1+
PjqEhtoEuU9heX60DaHkBiOBqBAhrAVwzQmR6RTsJpbJJCUmE+WEQDtLy3z8fTYG9b1gUT0/9Hx6
afa3sjC7Szd/sxxQqqZeVu2fz2jmbmqaiIDGa7WmM+9cy6p1rrE4Z2w/31ghOdcBVtyW0D3oBf88
IS+9i+BPPD+f3sZOcRhjhobnaT7/iMq0aY3XKMJs8usXcWO1N68EsuPWOBufp8+DVepHjVIK/tmk
uxUIdDc9dd3V80H4N9EWHLy/7Kxx1bObuMQUdIHEtd5rU2qE5A9Nikww9f++RnPcXDnc4eu48zuK
J2mH0G1+oiouuZE052pqGwDZbdKv7M6xtoyy388HngeSdl57zY9P0hXW2Y6Tky3Y6hk2WlvHQ7+i
D8qGPdkkR5CuyTHVYuKni1zt0I0TVKsIqaXl9jWhDNy0sEJ3YTjpn5ROtVzXPtkpFjvTsuqNHufa
pyD1XKO/+S6YIEMFUPx5ExqoNXrcWj/qxiQlX4c89LxeYhX993qYGZikEGJ//e/zW935HHJCgNlI
tu9E3xG93/soJ4n7fPer3Nk6dmqsBhqg76Mx+aj2umD5fBSidnyobSqUz+81e7NfA9n9YfCLrjoG
xp+leWCoq78xTHXYi2rr4Cm8TRYIysXzCV2nfYXsmG5ONPV7x6qbjdaEJM/ZI/XHyPn2296+gI2U
j1Y5O8fK4qsAEvZih/IQRvaHG2gV36xHxwjt/srqtBw/A4u50E6XbRV4uAVVcbe97OoO8jya0t+n
BUARhT1vo5P4uB5aNd2KuMSnYnCvWcz8cyvHPMVpQb5+JNx9TVT0SRpJtawst1m3RfnnuX1Tjn1z
jKJiNZG9+aPv/ory+HvUmB+7h6vnxVuk/KWPTP9l0Ab5Vox5cwmGYaseEcLuz6Zs0OKmwlhRy84+
jbRFAa2S/qWLKb2SvEd2smcG6z4ErtoAcDr0wczoMHLzFcYnNfHGb36MYfqBgRhxKUqiwbT1P67Q
v22nOsDulXdE+RgMCVs4BKQK/2AY3LipX9yzrhWvjsx/Pi/ruEC2UV7pi3YgeCLpanFwjIj7mAT2
xRB0zs+oMm+8YPU7zAyxNMbhm6JYdvPNKlm4SVz80mDFMtsjb7RbsVXxQERmyLtZd0RwOGHa3Kog
2YFKLVG4GB25rsp5jBqRoiXNT2TPIaZO6g0JBZQ+LPuf6EPQ2ybWHBkq2I90Y0aYbxdCS1IxPoUi
CRCoxcW2r2gZAvHB96pN/c6xtfgYtNbJctOPsA6sD+jyFO1C5byKNsrXbHeBCxn+I4+0YBUenu+m
ZaHxMlFSr55F1LnRseyACcNCpv2n0So7Z7aL+22aTlFCTj9LBXkicbHB61XZFyxHoKtYyK7cfsQn
HOWnAPGmsaC8kcF78kLrkkYOPnED3EPj7Pyo089GYjtrGQ/Dglt2fLXiCvLAoM56I/Zu3bJc7gUY
xaDDgJqRn4oYEh3LpKkNL233FUmLTPY2Gy6621w6FXsLtqH2hRxqjFYZdYsgTXY97YNPPi8R7p34
FVEESJQJKXLhF+ymXAd4vEAUESMKMgzYQ7qXOS/K6uwLEZF+07rHIq8wNE3mqW9yRgcEgcdydKHD
gtDgwyKP7OGsvfAGjEpOmaLMiLOTaq0HwKQAgneb3E1QYCQVvMUiOQ7Ea6LvnbBIdS0wqdjCoFMU
tKzmrk8zJPBtQDFmUVVCJ+MQOvLUqNxZJaqqrmg4EFUP7GUc2bw17YC7l/92gSM93Oex20FadNU7
Gp73HM1emNfOOZ2ZDU6PQHnStWbzPJ0frFXZn6dk34TU/uIU01Fn4GhgafuTxR+jdFX4q4qUyJXJ
TneeVs10w+m8Gu4F9BtUY4epUy9O6fC9Uj9Jr+iOVU5+td7JBPRl4rxMFHVA32pip4YBmwh5XIsG
qUmnOa96Nj4Ip5XHPFKSfPvZy1+M4w7OIZLfsPM2khmILhrzniXbvaf378SQF0ebtmWtomld6GWw
kakORMuZHl2PDSRrem3l+mw50w4ZaetX5qESihKcXkNdyJE3UuVxms65NumAd0mFJ0hf1l3DwiV7
PkFooOP2Ov4GrSyvwkhCjD26cywVVoppCvufid+ubFV4e310d3GEdjCnvf0sYTt6BRugaRGd9Tmw
twyp3RSdxTiwZ3JaXu0AaDPi7QAu+5Wh1Xutq+7uidI5tDrOpNxBnG37fbEpivro13l0NgMTT/d4
zbsmPEj6RU3h4xwYg61nq+zBTMHvrDUk3Rvi4ptivPj9NcrLeslv67LjiCrkWJ77cBxNnUvUNWet
xbWVMypjGaIMrekYf+jixsdwfEtth1u0nzGrVYf0u5xs5Je6dxJO7W/LOilXdZP+jpTnnec6H1Ui
k/56hYfDcuJ7NTUeNYU/ruGMW0cL6q1WMHrQUZ7j9OlLUZc2TuwesmWGzp3WsYFor6JsOrf12gmv
P43nS1Aaf+X2oO8HRxsvzghmrhP2a2x4c5DzLNjL/KMk9pm8FokfMZsWbOjwNk76BxnkJ0lI+V3Q
F9mZqWVgF3fcU+MZ31VUyG1PQu4eqaTH60SIPCAJHD8iJUWishpMVdL6Qa19POrCmcMfMNwXiAzW
cYOYWxXdw7Mqyogen372cAwIXvFaUYXCltUFL3nigC/CxbPVDDwsnpM6lKOo3JCAP67MvKbQ2Lza
BqutMpbqQ6S5veBFeMnFZK0Nj0jk2PeG8zT9KjuXhZ0j0n2iVd5l8NTv1GmoffUO/UINBb0An7Qc
x/Y9Bvi2RdjfHCK0YxcxyWYVWHxsQ98gRKIKwuNgWMwASYhqvsumo5fbX2HtsOgEEXcVoyBDwa8u
pmiXbVfB7Sx8OpCaAXtJdu9Z6wnMLdVSZqF5m3ilJ9iX9BcnNK/5WZD2v7L0utjqES3qMbOn9QQ9
Z427UGyAH5J5Pllqh463XrGgBE0PYmqRyKJjZM0OvUL5ALq32lYOlNEBUYoFiphNhrRw15OUkMdF
eoiYYFd9iEuiz1bgNb2dNo1g81ByH1zq9zgI1d5r4te+D3fDSCy23TjOxmrEJU5hOAKYHolBynrY
atY1a4vfmqZX1Bpq8g8M725nFCzisfhkWYEXVVFXRI65KMu0WEOwDcsoPUc+sIywxs4h8mlcazay
NpEgE7UdCkoiIuVWZrwa0fxHoGUXp66q7ppf1jsEyV/PKbchIHktLJS8blbui8BAGowikNkD9l3v
ZfVZasMcXPDl/gz9YXoraAtnwt/DgHjKGuvrpJuXtx6c7r1HKATLgtJwoNnllijX6EsfpAZDlPtP
5Zp+6lI7P0GUWfk9b3+oy+SKQjdcAzT9JSezvgjdPgyesdXp1IA6IcGcrEn7mFozWCHT9SP6xkfd
DbBiPabjqqvsbR6jaJ6SADcZaljkPVC09TKktG7gN7HYVG9zlkwkM/D2SWArO0h2X7mGzcoILEo3
Xviu29gtjND79rW6u6bS/9TmDoYjs4hqBKWo0SFhPYbfR5N4a4ZZSwS5hShf97QtmyK5aBpWf2GD
yY4NBqkkHokbZu+/a3KNhGKCaE9nDIiiI8cf2hC/UFjmJmY9sjMM+HXJ5IDyo8LeJ/R4W5Umr73/
sxppTIbVVALkBa6bGd+I1P4wIVp3XRKuHaPxQU8gIOYY7oXEEIgd+bS104y6ItrThVbn9jqJwFag
zuZDkDXwBhKx9e1x3XQB6+tpDsdLc4u0FdbXOngC1knjpuO717U3gcdGJb2obRsNRuNUb+RCvtNZ
2npBugtZZSDlOQ5of8mfSaofIupIhvfMl2iIxKn2FbZ0E0l+0qFElURS8jcekHjvZVu574WRriqS
5zd1EXYrl/msfNoIFo6DR8ykLX6JG9XiTylJjW7S9j5pGUK7inwKUWAFx/dH1kMPiod7rdNUtRE5
1rnBMDXc6r55jczUvLbAPOwpiHE4yvcwC+VrZIMp9GuKNOlPdilyP/LRukRprFZoMEEOpenJb0EG
qTFaRoR/78O0TR5xEWyHJsG6k0SE/ZfxdUAbs6Ersy5Kn9GRKX3GVwc/8gm/ZttZ7WXEsbGluU/e
idCNTZ0rhl2GHLiw1662ohsuqnrwossoC9AS2nmIsUJFrandaqwSa5Mw7LUTVUsjRJvD8oL7yoMs
HdAr5Ibw10he450Ah31p4SHv9IwaQEO/EP3EtbPF8CZ1cXU9bVxoVgXnpzLLtUiK8JuaRF4L50uV
F1Yo04JbVr5HdiggFrKlcIauOXuh+bMdti5ZjZuo0Jd9VhXHSTn3EPXgTjr+R6fctd6ifqdsmq9T
aSNvSLHY1SMBFmHe+B9epp30Xpe0JfXoavb70AlorWHqG+1J7HmtjbdeIWbqbaP8S0GeSWIrZaBM
y5n7lr+wgyAOII32oY7dLoV0U5ft1dPkpoV4tXKUS5kOWfUHGoTvCgnAefRttJdWSgiHjSrAzwAp
8MZRoB34wbU8mXZorZuIZJdIM5K1VwUuxC5bMMH62X2MXcJTHNbvNqgiLmF1Cq8GW649VfSKN7wr
f1qmUZ7IV0fVqQ8nBpd330zCJRWeL0KImtVQHlVH5WwY8BiEtC2AAy2JEqwOPjSvdZRG28LuftMx
1paOD6hvYvrfREF2RAMXIJSO4Gmw7NsGVrqhM/oy+flm8MIJf85wZXZN1mSaMHe1CWWRZoCgzsid
Zkm4Vm7/KBQ9/KKnn+3kakseHtXCzpPftas+8qCuf9mUbTBebcxI3nGf/AZrHpA1JPxDlI8hLsMS
XYBA59bK5LO3accHxDlqjWG9ofZLlg7+IRxhw6FD8bGs4/4tacz0CLxnWmkJ+ybMhonTF596RhMT
vO4iKML8liXsBPug1WablMaa/jcpFLgskuTVYmGf1wl+dZT+S1wUVGjmEEtEC81QiaWIrqTVxVdd
2g3rWo04JH4vuGnkcSs5HqSebODkYKjvwUtpo77XjPFOxSY9ZzhuUeSmD3ek4WgZqYf7GBXvMERk
YM0uG1QYxr7RArTrcurfK2zFTV1q51BcI63qVin7cHyjKclSybQVnbltveFaTERJGQXRYHFKoaCd
WKdIq4QXNHIps36gwNRW+lAAQMa4tAsdZ8CYmUUX3fllFb91syAWrWmn1yDO/mCxf0+qSsFexnnY
DWRg+T6VPGTJ7k/mt8gC0DtgJ9s0LI7XWuVu+wnDaDqnZWHcJ//KUv1CaK5cqQhlfiLUDyLSt8yc
3s6CG7VztfwtmUT5laEWwI9UR+xi2AcYxKcQhcDmGTjOBYaHvyn5FJELQcBXV4Y04cNtUjU9rcFC
7csQk7ngo285xg+7W1O46hdY77qjHj+k5omX0ZyYCX3t7Csj2nZDRpDFaJ81ldinqCW4U2VlvEvU
KipLe6+HBZ9JG1Oqqy4lcl42GPWWfhIgjhLCRE5+UDLQsRonyHNNSWlABTY167pqz+TB5Au2pMnB
qtRGCS85AuXhl4qvhhQf0jA+CA1A9FpOu0y1D62nOZS2xkev9zhtqeTdKlmy8CYcRtKgZKC01Rmf
lLVib+6uPLf7C5VtCVYySlA8Zlu3c+O9jP3yqNXhtWsDf6Ml7Q6yt/wBaWKZspZXLrEDrl4vccHQ
nQnSj4K7dEsPqwH2K77abKX8nBDJIBBLOQBhMnmtp4iEjT6hLdr3dUAlB3cxIHH0pmotfEesRlWg
ytTerYJ1FnSe3ZiSq9S5YJgCJ/xpN0G5HsJ0bRTTA0EHsOTJvQ+oJzduJj9DatkUW6svo2kY2tgI
EMtYIX0m/xGfw4rkt/iSGQhSSohQwmUDHw7kq/SKTVzGog4H1DKPv8rBzU6V20MIbtHb0m1m42Jn
+nrUJOk9OjbqWrL4ch3gTSYt7t4U+8JDQlug7Dlg3W2StMYGWNWbQBpUzKYBxRztqJ5iOS5C5zZb
mqeoHQ6GC12KpceRLWW7rAcg36NXXdsqukL+eyg4HKsu/IPY+Z61w4lAU3PDZvcWTIa5O3kZEV78
Lvec6ST2+5d4jMwDC9/FlFv5abQE8wulvLJjwZ+22gsewmPTlf1N1R7Mv6QCyKhQyQbRSFNJnJQH
99DTnReH6I21F0d3T693rbuhSb7OlB6s3NF8I+apDu3PnozGlVTdgR2s6JetOYsl8VcyOKK+ZGga
wVKFf/ki/1UP8R8R/AwNIckS828mdPZzoZvXxnOA+GW1tWw0pO+SruRq8MWPiK4wbsCSCVcKomsI
rEDQGC27CBxUInSxlyXJMj2oMmVV5j4NKXzgLcWNnCc7uFyECbHtPVmH0cpZnmBY2Ps9WGxwbj/J
yiA3DpIy2YfpVbmZWAZktg1tFW6xlUFVau6UFQm7atDQB/GmsyQxgB0pXJP4ZBtVg3udKW2siRZA
TBe56zXrdEz7VWAG/ceYnBzZqscQwqYrEG2v7GH4Zh0xLeHEhMvOwAuvNyY9YGbM/k8qQoCnwnpL
FDAqn3+aq12giJgHyUjyMgmLQJ4mHE7hnl0YdY2+O9a0ttfFUJqLdKslvP926eFDtdeq1Ii3MtML
sfzeYapQrXU6/bKsh90URTnm9obAbb8rUYi15rhqpG9jekzrleMOCG7y12yUWO0LAFLWpWn/GCCV
F4YPCCoBA999SknuT5oCguEuxNTZRx9sXXUGvGE1axuW2jTtYglaMQ3Ue1k206Grp5NJZT5sZvqC
AG8fOI04Gmz/lq6NG8yT+sosWWCxLVkUHXpWg1rBEh/UomxUtS/j8OARx4U18EYZ88dos4kaKu9e
uLwgiA1oS3cHhnvaV3z8WUsO1DqCWux7OL5QHO0H7AALHCPuQLeTV20k6GDefYKBR6nZv0gHfNYE
sRhWMekvya6YrI+MxAoqaRRLu3VlxNyrKPuR0pHgh/gN2yUJClOfJis5Fh9hcw5D2uqmR1ICee7x
OvANXNcJqfjapGF1LKdz4yTVKWLp0ivjpTdIl3Ad9oZxT7ZAuA7hQ69GCwEFgBFKL0yEMy+Ryk52
QhnAyrdzL0UXb/zCe8tJjiPFSANf7JfLoWyBVKbeMnK07x4/b8Fnc4dLhE0eBQEnmcqVN8XQoG2L
rYR78qdoh+AEbAwBEapkL79PGBGObNy8pWMywjMcXBLEqWTGWFQDA0q89ss09cHRxRevG86+KnHl
aobU6fOhZ1cO75dpLshLHg+UBzPbG4553hz7iBJkZ45/pmJi8VD0vL/NT8PvSNZEHx8GLbE/BeNb
9F7XEXg4I+vnbcAfXY2M7tC7GLVxXdsELDQWKQ/tC4hGsUCIv8WnR4BZkm9dSTHSH2goDuULoyvC
64wSQBhXL2Vx8wbFGkI39L0X7P3KC5eSjwou6PZHGE/H0Udk5BcKCUnMPRDoybGtA4YP3yF7zyWf
cGhR3uUGCV0N8KC8ZDcYj6+4YDCO0vtfolZbNXC+7TrfhHFs70Rn7TxPsF0dB/tDd4AWO+jbkqQN
2WZXYk0DoKD+TvROELU7FMyvaZT2G5kPw8rmCLGTsMumB6HY6fMuJUhZ10wYDZArL/KBWmE/0WP9
P6LOqzlObI2iv4gqwiG9NnQOCq1kv1CWZJEznAP8+rtwTdV9uH1H9ozsVgPnC3uvvTp6k44/NvWv
3aAbIXkZBzNzt/z/dWhT+yS441ncDmeH5gHM9KPGQOq0aCSq2nV05IxsAi/1PqqW5RA3NPsesu1p
4+s34BqHEilIElFQ4OWUxxFBX2oan2n1UDpteiQw7+xnV+RTVWCTgUlPqx1KhJ1hkjN1XIr5VWsv
JsfJZdpXLPuSuYCSFiMVEFhdQuYtD3GsKBegHcIGLcHiAaZQPVA0McDQiO2fTtlPfoX0c8z/CDFz
fyzTMe4NPFX9Xdflc2cj6R0SWr9GTFuNEnGzjD9GYj4llolgrtF/uqyK97IFDMFbYpG2jcmb4nj4
Jqv8wojzWrb+Reb+ibE7sq+lfCnN7jPhdKSi8i6Ud/A2yihUzsgh3JWhUvZPIlsukgF2Vh6f/LpD
ELvkgZxxlynDPZeKSK0JGUTYR+kLSupT222znFBavxk/sZb88Onup3EYWB3wMFY8ZdtcRJTUqY7r
k6uvRJu9IWgdQBpZsC6maHS9vxq7y0g2LW77ulRGKCL3U4xtu42iE5Welx18/C9g+N645z9yYpA3
TqQequEvYT9QVP1hr/C4bLIx/c1yke2j6e99H18S2hn7lFpyKyZtpmaNqL7+/dq/l9HQdtg0unD2
kl9WK0MCALpT4yHCWp4yxFfHxnLHjTb2Ns+d0j5poy9OpPR2cFU68Lp+yspPJWgw/E2H3/syerhU
fQ30l8EVkyWWRmbdLINW28++GHHxyehEZR3Bksi8TRo3eAx9E1Ary/UN8+t1H6TI5O2c7dTYf8Eh
MJJLWEpw2kJN73mSdP55GIiDoG/nhLGYaDMpH0q+HexSToextk4pjthTJkxM1LmkSgJH3LGkZoTf
IGa3lbqOrpUdZgu/naUZcbjoODkEZgWAgLwgf4RjpqrVRwNmzBypJKa0HB5ZlgeIfj6ztOhvcc18
xEy0FHcQPWimD0+yOVsc6c+6oTXbyZ5hCVt9e/dj/ltqvX8Lsb0ocTpoo87MOBPvSaeDSPEs2onM
v+Y0Ok7BmCCfx/u/l7hFiqjHzq8O1E24jK28e+g20flhUDFmMMEFagzImqn2ULrJxVQjoEN77lBn
6fZmyMCvKhW9Lx4ID3YWPgJNL8GwaL7ULOr5LMWn1zXxcSxoe8xOf/j34on1KLd9EiOr6N33EnT4
ziRPlSc+9Ckr8UapRyx0eahFAuxmEeEycMuzvE5O6906KwH0MfkYPwqdLquM7zlq7ROy7+bRqyOE
gPmzJmd2iIKFjjJHLWyeoomNZ4kli4khk4Lcdww6cma/omYiCc/gIGf7T2WgjZbuDYcu9w+JubvW
rx9cRG40nfl7Zy7jbbALfTcyqITi1e0NZS530tEJs3dibzeK/sNdvH4/FN8J+8NDKer7nKbpLY/k
ctX1UOpskKU5PhACPRAtnaN9ljHaUl1m+1ae+OEEvK/l6DOwOvuoNhj0FSuTLL9FnQD/JPM4PsVA
pCPRXwCRvE2aKQ6LQS0ce268J9Sb5IkvTHREagIFGvycKn7UuGMIRNgIr3glIbUh8X2Vv9yWSutu
0xhq9XSUqmpeqrx+bVDJXWMzwJHuPNeFccnyPNuDYjiYUjSnzsrKYlP02q/cmd+RaYFpE504VUQ/
nSgZy2MEzG7uS+OUs9YpN5RwzEuakeHg++I3aNVyUBwybX5mHceVQBh4m8s52blOtTxqv4o1dzDC
qf5sM9wLey3vwjRaMdsjk7W+jL3HAhL1jr0rmp5V1ZUjYQwstEsn1dnaSdfYT8w1+7jUVfPJrI4V
Sln2dDdwaeKWQEMBut3vnI7Lo05H7lbUc09zzVTfweb8FbXjPppc+8O2KKFVbPJ4yTlY6SON3TgT
z9X0Wf0nWzeFqfNo4DbaWkVZ71BxO0Fl6OPeLrhS4cU6+3yYBVW6q53LlIU4x2fxJGX/FWfa10IE
60bFTX4s6+UZUfe7jifq27PdjfoEXNr+dpvpVSFdZKMBIC81f/d+72+82XTvXtXytCy0FGxinBwz
10QEp8U7axDLFRSStfWzBh9T5GOPmiU35ti+CvgTWhYxk0zjv9g0m+dx5gdlldYx83TInY7Ar9t3
LiBu64vNQThEc/7s103D4rAYkcSjKkXgfuLAgJ6T1CBelP6lBqP8EeMNiLYPCK4BO+OmCFmVwfit
BlYMRaG6GGnrnJVuI8GopcdKn0frNKblt0BeOTJqyNG2DP5HwQ7svcpqJ5jAYFAa3qiWmEJNLfN1
QD8Hm7Uyf4LH3r4vh6vD8HGblVK8uUn8W6t6+y+fZrDAcDq1PanKYJLuQy6LfUexfLZTI8g0ivkE
O3WoG6BbdNeqTlMt/3v5/5f0RNXWlguyrlT/xOcT76YIm4TNPAXw4GS8xAX870xqzwZWy5doLD/r
EUfCv6+MMrMCpSaW4VlEEG9rvjBvW3ampXD5rF9GIz4DanoQ9uuXVaEIwxb9NemiKxrqGMW9RuQq
ChOdc+3h/y9cswYdLQWqxubp369P1vLfv1HHQ3sbtRdIkbu2nXCjNZ9+sx67ScavKC7myp6rI1uc
X5oA5zwvvrUtzLi+mCWoIzJg60vTYaG1gCJtiqVWoSEZYMDXtXi4Z5Z/tlJYtLM9oVhdvxzGOMLc
lvDbLAj9M3Ipzp2pAlTJ73br7wLrQ1AicdwIO3PhRo5ZGmQABTYzc9XFXbe1wEinYfRP3uz/poRM
zvgAA5QaiNnJDDpox4Z07drdgUe7CxQskpXkxoj0n8gBhaEvXwX396b0h61sFezuTb52iGz2i3Ah
JBhg9wqHnRT9e3QyaI6NHhkGIpJmJ6fswZ/VXSNi9Tr10Ezz+c3zOkTOcY0U0asvWgKF29Uy9IVW
/mlp2o2AW/2EDB2nKrg4xs+TmE8831UwZG4CiZoBRJSAjivWQVeRvhoahBCf4n8BAhEgpzmvfglD
bz88kxkbo8y6ekKAADs2tza+r+HKnFwMKPGrigGTtYn2OCzXPuMbZ5YB8nzhTF2G+eQZSMenhOlv
VPkXmx96wh4Q+dBLp9Ll6JUs4Yqq/a5N+iJ99rpDNlDrwK+tc+3ZmszjwBFqs+UOGtZ42BHSb3sx
pm0jjQc9GtibOzrD7pqutBkuhqsHWS65BSXzA1+ETF/pf7r+qpRVhjqPlQ5DS+e08pcv0+2oWOfh
eJ63fa5xYYn6ymA7f2JV/YA0Y+cZ7XEmdUu69S8zxo9ptchUWFCRkyVw38Z+yKqtDqya5AbTNKc9
sk19m1QWM1CsQY1hoAFquucSb4AaG9R3vH2kwlYwRMXFKRN4sPObrQaka414Xp/jS05pGWnXtEjn
Q2PETLtYAiDF8B/MVn/uJs5aPSK3LkJQdkSBtEVP7rB4Bl2KEYLzuEM0Og3Vdpbe1VfI2DwO9MEA
rSc6xyb1Gwc1g0vVROdMpXk4LjTx3M7LhveesJG1X1UnFpxnRRF2HuLrhIWBNoivxZx3yM3mkLmz
zSwVkS5hOevfJ9u4o5df1Ngd6gLcllNG94m1YmTQ6mkCHV8+F6e5qEjPqQyfoTbDiDE5mM56MeXF
mxlRKpDTnM9kcw0VIGQdeCS7bkvqp8Geb1Vd3+j6oSrRSWdFvF2ozVIwpEv9Z6ZfTY30W6TRg6XV
zB6ykZFNt/rjgNsYuviYmgvzbXc7dEJRckdI7flMOm69bZcCkByAkzcswlPI1IkBUIeqm6Y/MdU2
Sq3AXUsXvEhsmEYciOyX9Vr77EW0HSPCVPTZPKJmoUNmdaJVRKgR37kZ24NhDZj/OzFDO2TKIy4S
UW+YIkMsFwdw3EIJBI9vzwT+KI2KzrqP+62xHhVAGPA4TP3ZdqwooGmFmGZBO+PyI5GXUZ631ioI
MfYY80Kn74hB7vJtQTmZ48Jsc8vZ0estGo1i1RgfqW49qRgHa4OjZDPl89FokLyNRW6GjD9M5T7l
xJ2zVSaEoC/an8olFG3oL0463y3BKMjKtVdoaL/ZOaXHEVn1v9pZ5HEJC7BiupbA0WVyOWXyPZcp
9dsS8WFmD5NVq5OUCS4XjBQbpOVPJfbgXd47SMjXlx75SGg1aQ2c30nOXuy/gj5nHZV2dBwmBoMq
2w027zXLXB44+VPlahg03W8TQ+JUsTEBprnsqRrY3ywwpxUbkVI3MaRb6EO0vAdzSNxoCT/dMIxu
5/hY0jx4XZvSjNVWOHLfzebH7CEHETqDVqrTYessDQOQXH2NRipPGGl/ajbjomjH85wu7200fLJw
DT3Ln/Yo07KQ27wAdShR5pifmtbuHFlw8+U5jEnylmOoTcywi+/KtPszqOiLYUSQ3wDIBmP3qCnW
NpU7sD5xs4MC5xSIVzoRYtz1RYIOfhow7MBX5mHWdcOW1YWed+YNqx0h5ekRK2K/JYTjry7nYZ/V
KBFk/MGM+aXzwc3wowBDqCZaaOn5GxhoMsQLt/JSm6PLX2mrW74ZooIfNjRILOESwc63NfSDN9Hz
KDIESr17L3U7C6ilKBaZujXZEc0rEpHC2Gad+4IyP5Q4zMBHs9WbDJ7oUycCF5agNqH6q8nUDWek
EVxHQWl5FCcxYhcdrfFUDNuEqz/Uk4V1Bo6zgalOlxPyount0Zz4mcC01Ee2hExp6hmyu11G7sYx
ZRBrK+6a/MJqMN/wW7J9sL+adE05Wdguy/lZIBAFngB8doxqgKDM/erpGe3PeSwQ4vVutJsG94u7
jNNRbxna9gjj1b2YqOYXbgGezjwjDNP8XSMKYOdeY2jjL98NLHkjZHil33M78llajQxY/dvArPgR
Q38cCur7cgRyrxYdzCrkbJF2VLZjzGCKY486sN2YnvYORhE5R0VBnKvqeUEpvWGzofZGT/CGyOAk
mEnzQ4DIdGKxzwiivI9mFJA+f4hZEu9qYz7p/kiqxkDGuQfN9Ogm1VFIii0UFXqQpu0hLRCLRpyk
uEvDuF3sY2Yv/b7VqifXc8f9SvCt+YQr4283IqAyq9COWPz2SQ+S1rcvOKHR10w2+D3gD+wmmqOX
dHgMHYuRwtFwKOE4LpdDlfCxLGGbJPDXeZ8pAbjczuTuuOZvhZ4P2yhMSE+P98ZKQ3PK54pi9wAS
IeRhyefqREOI1g+1x2ZU+qUplTp4ylsQ9al+VwCdG5/jOKf/QvcCv5c+Kvbvlt4Xt75QH6nXFye3
a9YK6TJ46mQ5zNNNu3rtcvmcz3NBV9aTSrHBPWuz325tDhdAsr011ifO0205mRe96NNrL+1Atf1T
UhIfoY+Vt1tsnCTa2gQ4iQql0oGwLcvvih8ptTgPG0mKg+MVqFKqFnF2le6x0KYBf+I7s86eHjwq
odLEzDZooqgIauRim3JcGBvS1fbiPrvcQrVt/I6iYWc6gqiE/DYh7wzh0QZ4AfdR1af74sEw2grF
OP01pNfvOE/xDWhE93hzqM/dKth7LJtM7T14GFvaLrDIqAFjAthiq92To3JQyxSdGEYy/jOxcBUW
VoeKMfjdcvezokoksEHbDsk2q7Vj5ZAwwt7JYwMwCUbo3a5Li+IwGtW9Sa0/1mBTzggzO+QwIRgD
E/DU7czOkweB1w1d9XYZInDWayXtOnu7j7Jjo2JuV/XT6thqLNXQqzW4TS2g5firMIDs2BGDl4Qp
GfR2y3FrKabEfr9DG/ulmIZQD7nMZ+f8Eb2ZxU3NzDvmR7OLgCOigGiPmUiCpen/VFZx15103PFm
g9qcnijAv02ptQcO691IIPie3ox5TfqnrPtrht9xI1xyidrKNgO9LJ9nzyrR/tZMEJqZyT4u663y
Plg4/qr7PyQGAmKf+5emcc9rWEpmcUyOSyOQOkPEjjtyMRRJE0VOBJC500wPrX0ifrk9VspuwY0d
57LaiLh4rnK8boQNGAfPQek3S247W8OsT9eG8u6epll9RBewbcGhQOSDt7taQlelPdKwSu27dnkr
p+xHn46U8h+02KgARj1s+nxhMsxH3ixgUlkMhbnjS2xA2rUDohqi4FyFCRxjNoXaKWOKiRvpaC0R
XZjDXZOZr+znxSax4z/WhAI8mXo2Oj3lMD7no9nvbNrAk5GuXUKMiMb/XRoNwgnff3Edxr+Gz8I8
a58NCVadt7ahnqRK4O1ryPqdOWnu+Oy6wGSOtnOwreqzYEpXLN7exN6wrb1to/SrkNlbUmhgtYft
4kXMlsTq+DNWSG3acRHoQT0ATAZUeCB/V1snoggYyBFGwIQgNH+fFcZc8BWcLJmuhbJ1uQBIElAA
4cc5ch7LhASbBf4F+jxwtI9V6zinvo7KAMEv5WI8O+j3qaqAFIsgI3eBt+HAKwc4W5QGY1GJY6wx
HqXOH22sWl+sfadCCESkLXt2/Zk5XHO2G8vnJsa1NXPNWoJNrw8UkcnEQDoDl06iHs2JtcjsehSw
eAdDsegPtmb8NRVCgZrE9e1c2jtCs1DexPnD4hNQZ7O2C7QeTI4R7bV8nIK6sV1Au7FFDjvPC8nn
lMFcTy1/la/liFcZTAc2T+C9m2Ro9HrrUuVPBl7EQ61Zj3Oqnaui2LmW/U1BS1nM+HmrJ9N50HKW
qpbO+tOP8YEsxo82G/UuqiuCtCwC+5TiItKW0FslUqkhfhda/N5BvqfNbJiAWc5hoDPdGcr/MvX2
tgzg9FPAmrslt2rWYnGx8+blAa0W+AltLK+2PyEmKuC7WibqeyXzJQTDEOjd8kOGhbv1hXV0nY+m
1xln+R5TDBf+M89UCQ6cD9scPVijqCubBQckWUmWYgLvR06xfeQX2dvFOB8zAC+GnkJbGAmtsxYq
xsiyIFkr8eBDGvIY2bM/o6g29OwuHEttGS48s3I9c/4Tuqq3LD9QKAML6fKXou+vtUZ8bupr2kG3
eVa0WXVbmm4DeOOSIbH8jIn44srog1GN8WmCM+LBAmUJ0Dd7h1wxmUOEEPyBgE1ivPCh5iSg2R3i
cqj0A3MqUGnYzgsKnpJIumirVURfWp12EBUzkgIXl12BZverHq0Ec14ULqW3UwXfpUmdT1aID55U
NHaZcFGKkVaAoHuregI7HMX55OdmhcpnFRWx8dZ5Brm5Z79G2jN/gS5coGax8iHCY/gbG8AetNaP
9rJqn+Qs3xOpX/04mg/WcCbFK9mVQnIMOOx6DD+tGRc7PF6a6ndayuGqyrHFgZWSfGNSgMXVZB35
lIZmQA4HCnZXFS0Jf+uIycX2XyUDDTFSvjgu5nuu+c+9lv0syOKlRhstcPcFzajtFs+fEVY6Xmh4
uI/ymjEnJPyTAPOzaS3XCRq2whsBA6xucZ4uBzTELN4LSqNOMpxOaLf6dxtiKfSFC+i3q7INZHUa
Bf6kdgazTtMy9aDygVAl6aLRdGAQG9PrTBJkuE4FshI4gtsUn/3QlvvUyN/mtisPCZdu2rnDtqiK
u0nfz2K5uXrexBgVVuGWIX6H/C2PGWHIlxyzdyBQIQWZzja91nyxyWEFlMxcgPfNjwJm7KadKTMc
jcgJy+xPXknGnzHST3SdiXKQTAxjKFJmyIiQE/KCE36++czQjqMSjTsLJzMXx4yRlL1aPDuhnYfV
9Pnvq8XXpmuZ2hdk3PWzO1fdtrEWFWZolFsm47vCPqOp/Mq8+0AV+Dj6Q/LMJiQ7cpzREM8znVIe
D0eYeMmT2ehICkT91hXs7HVjsghO1MLcNcoH0SNBcqZy2tPiRU/GhIlas6iCBvVpNAZ9bj+KXeUs
N6sd1JNv27h6kupmRgMdfOo/dRgK70OJwkV3IrGfk5L8tynN4JTwtPH8lBXP4D9EIGtfUmMYX5h4
49qHcmQs+pkCTN48K0U0lYGjNuLOA2yCKV/OrsDsgawu793QYbFGQNpumXv8+i1FTRf3pGCtLzr0
hh0rOMne51q50nssFeQi1dJroSoEERDnxTEpwyG2XnJ7ecL9qe2Y6Rp8JJrzqr6KuCyvSyt7/oLd
NvHhaTFwRxeXoUjETN2C67klGeimLtH/+sqYH6vlaFTRxRU5MqmUsEdt8uO3RdCPdCB3Lv++rEH/
bmSJ9I72tCSVNwOoOCDN0UFkbFocR1xlwrnpflXdhP861tqhsiN4+hoxhGw6fd6cuILTmPG5Euxl
z/rdHpbkiOSZOpdOjezU+E2j3Kch5Xlq56jrxl57KIpae1NO/MkUtHyoxpZ5TFqIY61DigPNPGcm
ntQUrAK+JgQIdKImyK+oPSaWRKAHTFXayc1kN7/PS0ibTiat2+TdSDz2rv++GPTcgsqWAeaK9XSX
eaK8jh3KtWryyH4NxMxWbPYr72HMZvcBTuMztV9OdE1ElJMhT/FEOchwpVqLtP7JHcsHR80MIY2s
f+rNAgkIJT/7rmGXOWTMLnxeExCutCV1yW6Yezpi6+IW8zrKB3targ51LiGHbnwQKU6Lf/+E7A/f
i11UmK2Kojx5FvQKjCp7lLzrxdUlD+n60szMPJEvAMWxUTeSH5fd/71UjMjLpf2lcGOdfK+Nn/+9
KFbyWuRfO8WPvALgspu7dn7EvLtr6jE7oOnn8Mfo3HICA62uQhZBzvJsrRdAsgD4cAeedBzy/SOk
emybXrQbybwBQeUGvTVUL/5E1kq5BiNNjGgx6qu+7x4NUYoXYOEHvXa1AwZz5nO9X94HSV/Dwc8+
pDsawtpGTv/XrEtoqO4hT0nMcUtGy3FjkSke1VerNeZL2eFXbiQqTtUxmSZ2+jRGqQwnbsaymsZd
5mOkHAEcsFyImTVHsIyId8zTiU37ZJ9jvATcntsGF+ChEsO7Rr2NMNN6GHKQeiBnWm2GjVMfB/6X
ocWPOnL6WF5hKk+5Fdris4oseVxB7ZhMtnBnVJjbKP4Swwzqb3Zw6O3sh9aR6qB3ZCFN0nid8r3Z
gxEs/fRXBUo+IDzI2ZPeCseN53Y89oCSys8hyptr2Sxv7gTaNMdwxmDOxxTVQX/n8W2uQpqiFI9W
gnBtlOiPS8nkc04942DHR0wP6VmXJ8WheiiqGu2vI0kJ0Kkn0NK6bvNklfUrijDg9G7rhl7iMxSX
Uyih5/IdmuxELFsXDPEAbriU4Xryb3Ckmpn9LvDUfrjqyfK1A16gx4jW6DFKzb/kv6DwW0Ddo1Xd
icb57kqKhllS0JQDRZtvDCdiY2BFMVB1KYxPJsFIG2zx/bbK/2pNg42iZvQzpgnkopEdr9bD50Mx
zz/+e6HCJWCkqN7cijCdjg1OiKdnI2Z0cP9esvW/71jDMPKdzzJvaqxnIBCGc9Jb370h+rDGPttk
no+ulq5n3Sy6PQYEZzVEx2l3YZFo6t2wT7q+3jSONwe108cEO5lfpKrQsxO0AdWK5wGE3BNDMdBz
JvJJM6IcUJLpFpiIIZAIWaWFE7hze0F03fxCtHS08+sSNdwZ+BCZMD0piVVT/vUytezyyfjIYDNj
OCevbHQIoJ5+kwoCl7f69BSJIMp8QKZIIYzbEkv8mkY4mIQH0fRE0dkFv+lG6qeyE2ZUnb1r5+Ni
NDP7lvKGivxnUgw1ujKRuFxN2lZtYTy3snFr1Cp7yYIznS2HO9nJqIsx96R1Pu2npdXxf45AT9wJ
vYdlHplMvmGAz3C6IDJxyz21YlgP8tuDjUEchsc+z9gtPSN5Ufcai+VVsxV/0tFyKY+ovmjKT5Gi
vU2YzQ5NFQ7lQlSw4+6GPsZw4Fr1SV/pdjUt0rDK1Xq7YE9AJM0+Mwx6xVKX17ojhMhQvUFcWyfC
vHEJn62APyRkkJSWDIpyeulwVHAEm186CpQLQP1ik2i9vyWR5XfcAkmYBhuKQkrkKYIfVN8GXlT8
sii+2gyG2bqkF3VQTHF2J1DoC0ruCQzSwahEmLRQvDvdv9R+xNMX51Ko+0/I5J7pFTqLFhRdJJvT
lEvU4+5gHGPxduSNNcNjbBIOYerFS8kIZuw9or/gRAVOXP5wpTw2Tf1okqLA2BNZrGBKO/lvRafW
UYPNQJZ00TLblj1LCZ8gtmwWf23sd6uG4wtn4t2Jk2STebM4JkVH+9PazODc5CGy3SQAPICzsM9J
trGmBcIigj9kOz5zOPVMg8yHEiHQ4i4LWhkxcev+ZqNfbLNVJ/XvJVJKBDBMisAhSv00772yME9a
MeiIQ+s7JifnJDB+bCOzf6xKjx8TAFqHznU/ldbBaxkhoIG9lbLnamfovslU1x+WX+7kV/vcUHjQ
2EwbzVdjZ9MJswlLAF2/0LQhBCL9LvYIB8VXN22GeTxDhnR3eELR6o0uOrq7iIZ+2072V+baPy7J
EG0Ae+HMXDd76Bzd3JXmlLAs6/lQpzX84NIzIthVsTVeGTa81Uig9iC7k+3SxctrLoSNJ52RJzXv
L91tjUOSsbLmsSttrDSRZENcDK/SQ+5I9t9IoUMojilQj8XC2yCzbZPx0C+xIqCyYx6q9RljNL6P
z0VlOkQ/W4JVAZN4NBjrQimuQzS54mhnlEiFeXfYeG9mq0PDWYsDcnwvQEXERdVjMa3JBZVQRWt2
WDnw7+0Kf8s1R14S20DG1QUiMUDtRqBsJhS8SOzip8Vn+4er+eTW/ZcF0os871GufTjnvFXtx9XR
pVWDvekasjRHEym8abBnJ5QoDv2KVndI5HxE3nQYLHFPIwZduufQE7hvvomq3oygamYtQunUf9YB
UuY+RWgxGvIFiijJFrl7ULX5WTvGpwtSTDUQujA1hGNHRyBaBrtdFn1kJb6jWccqVYz1NpmMB006
atO48RM84j/WTGSWYbdYoR2aZX16KzGEn6dSnhiqo61jg1B440csyQJQhjN82G5z8HOvP+SK3L6i
tnBmUhuwAC8PWt5uBw8ho6SQPzWtHg5yeEfINLzU+P2fItJLGTJrRw1pGOMvznGnLtMD5x8xcTrh
V4ZunOoqsXcefmhw765+9mw17ynK7in7eYTByPWVWwhgnwlleOo++2OzBCOQYhTUaAWM13GM/2SI
858me4oIodT2TopFMiKRj9Czd0SXaWhX7Fr0yExxZhU319T1O9LWcIxnKyRg7eTarcZqDf2cW5s/
2B4CsGHlBooFgXwsqSeRfarcUSHd+hsjwfw4sHUJpFY848GgiE68g+qhGQgcU7SCmhWWVaMHcVH+
STDwQSFDcmIQU5jUNDxGm3xHTTpCHkANIqeU5W6HNmh2ildAh+xe1IjIbM34q6sYBTLUVt+B9i2b
R4Y71iHOpu+yTGhZOp1IpB4sAQEpN9cl4hILfUW3zTI/drR7R3wcnKSbvzh/ncX/Pbc9nf5obWrL
VKznF3OjsFplbwsaHwJxHxVNUtnYgOob3Hqerb+bUE/2FgwMi70dM1jMwz3ZogP5q3yg/bdZZr9x
EJoXm+84ZPRXwrOeW30gKb2ikax7ex/VDAvxYKLfL0t03ijAbUokI3rgJDz2ff5r0oDJIBFHI2F7
v5JufivS5mrXxmNjFtGhJDSvbRZnS5d+1bF+bxJz+BKoobdL+2iRurO1REljmNnRoZpmlhdEcjfk
U3sQbVj7p3dTZzlV5B45YQ1LCdJV2X6VO3Plc/aVc/Kw/vJIynw+n5uTGP5Wc11nY1PHzhNXA3yz
XS/TNd4IjTIk2dWsZDJRNn7lOOagyfafosItj69qoycRYeZ4aHyGXcrxnC1OKvLGbIZkVhvthWdS
+FrhYnkJ/S0p6IJLXZ/5Pp70bFaeMeYq+ujVauHEIiYxeYRn4V0KJx12RYTliovts0CptQzeVwRE
J6y16mEhuypYUHtiqdqaglHB5ESE4VUWwGaeiSziRPuQJM6Dia1tiwf7xZmsiZFuV4XGGmib4TVq
7WY7Wm6+dRnYuZLtdjZm+blksNAsxiNYmPHgNpzp6NhabLrmB/5y8zqgcgj85sv3wXtlK4kK12Mb
GXcT7av8lkvzbUNLlrnA9te4f2omLVGrdxuiOlA92Pc0tqyLVi+3WUj+NizGAG4D1byN7rfVltU+
6pxvOxVPyfQkSaki77ABWjGafGbts5Mmf4rcaZG73/W0wodSyS9wGfPvvGGzWqL9rNKL5uTO0V54
CKEzsAfNP7aSlHLZIC0giCDH67z4+P0KJtwFPBRbWdsk1YI0JhMlgUsV5G3UBS5pAqalXTp0eplJ
j5QlJtOejcInmaQsXQkNottkzOC3644yp8ozYI1uCNmuxEwq7ZSHyLR2UUd6YJQvxVbyFMawyFyh
qpyJktEfuFb7M14Y1o3gUZFdhUVTf3uwYx7NFEcrUMEVMYPnGb8BK83kigk1f46h2LIxLN1lOCyD
+0vEfnGzELbjK54fopwgu8pc/mR+vAQwDn9Nf7weTqy+0n8S4D8eREq8b1iAi6H4gJreok38Nob8
4EUrTXs2nF2cNntfnQx6ml1SjDezJxGBOsxHe4e5h/09iRkn28tPfUQXQew2Jtvs4Djdh7EooJNa
c22GHCc/9AmyEO+UdTBvoKD+j70z13Fl27LrrwhlKy6i3XuHUQ57BpnJ7DNPOoFz8mRG3/fhFVCG
gDJURgmSKUMfUKYMfZHq1T9oBO97uvc9SCUUIEeAHIJkdkwyYsfaa805ppCLvH+Un/0EoGjyA7Ad
P6oRWUJTmHd91ldEoQ8XazR05KWYOPWZ1rectXXVju3GHFSyMRIm+rkRA+npp+xAmhLR4rDqV5av
cF+WGlcr8hmttmORA30rM4gVupNY2zGoKNiWpk9ovUHZPdYiPUGEOXcN+lExpQgrq2AN9P8ugiL0
TUE9S2T2XKD8B0pCxKQVk9MJ9sbuQkTDxWdtx1BLjEcrHlhlaFdrOLZTfc52qUuKcS9skPy2vI1x
WMJc0YqtMbNSGlDKesBF2WisHQZ/YdYbXugzXtFRgsyxpa3gAVG0dNnPsjOXpcrumT1iEmjD0eeS
a7uojDEujk17oQXhrlNy3Xqzqc5xW94y3fjqgE6iPUAJAaP7hdF2AoCs28mOCRSLNlDx5R6W33JP
f/pRz8ZuNZXD5wg1aqMGnLhaxUXcVLA+x5eGzHjeV3XOkhAvVzVYmySDD+Rz/AaBDHdFcVcFuOcg
6d10HcGfbpx/j4fhW1Vz6pQmMmfXp1rAAV9uKbl3aRXet3MvnmtOPns09yX8r6CNvrfoZRkLA72i
3ceata3oKe6bPmkOk/IZLJZMgUv7hLGh5JwZUEADWD2WWk7UVvQt0o0YRxCR8j31bz5Mmwb4/B0c
GST5SbHJNUJehfusn93UzzaBAxVNizqypU13KRKEhxhoOIQhw98yS5DkINTK4nyTjzTHHIe2cCXc
W8w+xaFrSVRSuMDwLmEyz7Jjz7ArbQb+GeceBXK69+kwkCW2caRPjCLNmrEt9vpsHqDT26uSj5Ph
HFI+H+Mg8xdHrNjA30cRQ/os38kMMQo2OH2VmEZEXUe1nc2FDdUgZ3um51+YuXkDJh2nLFGMRDXo
HLJ3WpQ8znH9iYdgF/XmhxUM3gKVaBoM88kQ34zt2ACSHeO7pCa5lzHBJZnYx+Yt2UAI35+CiRxB
RgU9yQvzcbSGZM9xNK2sJtqVop9XoYvhEwTLk0jqB+iIMeOfzYRseF+wWXRt81WSmUQrfkTT2WoU
bxaR2/OES0MEUbW3BE741hXnCRqSxSJ/tmUF2CGZP4YovCgBsyJU8knTSvQrurE4dH5weflh9eXt
VE/buMRZ2ivmUkDjPTHHt6KQFhzlch+n5Qlur/Wtsb9o4aMcKoW1djS6hBQjFl1kG0OQn1xkqUev
bq1lp4T5EDnimOKDKfdqB3pq1dUegV8BaC3Y/MiZu11lRy8TH5TK2u+tRSruFGuSaZd7h0+5o28o
TomNHwH3T7/v9fJhyvjRGNk3iQwOsx53PiONt1jbMX9/tTnD/iCY1DoUCpyFdR6KjE6wDyjEYUC1
9mX5CG/ZOYdJ5ZkmJNiIaaQTIsOPSp3OCe2HtK0ObpCzL+TSlPqcPBxBKMtSO6Y0sYmN96FzZL3/
WqV8yCOQ10gnXXnGeyuTp3Ey2CZisF6TEo2lyebikuOeS7Ws2BAW+84Q9z7ibH0SPmS5ItPuOnJA
y0GTl3wm8KcvWaxnXeFqbUK5ojcv73yDUsV3dulc+SupEXzR5OZPOAEcvo7MX4hiBJiWWZ9tUjj0
YRJsdUt/2e8orVgPrIp9V9dngKOdojjnk45eCHsB4SAcrOk07ssxPSrFvK6j6YSDlIETpvj3acKe
W42watO6vG3hEG1AfXt5rdv7CPtUOgTtFrLAtkMzujEWp7hm1SeV3pvo5tdGTwXR2DNBFgFuvjGI
MiaGmvEoIiCN4AeNlHpOx6cwaM1r6qKiixpXR8+Svw2MNBNSaSnE4aorx13p0KySwf9WFewBuwyt
HtqercqtYo/dY0RkxwkllFG+IsH+0cdoBgYlMAa0pIAUkfWkZwKZha+dRCPsR4emK0mbOG38xVnd
WWiZ606Pj32PnbNoCv2IDOfTaoClkZnDeYa2bC/UYO9VEz07VLcAiOzm4HcqPRujvySUqAL9dvyZ
hnL0KnP8TGKORl9m0Y0IWx0Dzbz1OxAvhunXu6wu7J0DnpkBCDhw1y7jB7CMnFUGyRMGOFBbX6MK
6Y46DQZYNz2bncxYFOl1Q22BJtWep/y9suyvwRfWKRPOCCYreWbS0R0GrawPNhtQRgm9N8ZoC5FI
5q7OBNIhpR4+gJPE72qW3xPrMx++48F5ziOyV2mt0LXj44b9TbxMrsOMD1IME+kJmDGrEXxjIieM
W7J3VxBtOckyBqYZOR/7VjPLo9npz21ffMRs4x6jOn/NOk3QWWPtq2sfqBBLDDXU2Uyt4hJIyrdx
7rRzywSNazD1mhAqeo6rnyh7evoLBanoYya2Zgq0nWcK8NToM5L4qNs20QK5ca9XZXrTRPgB63qK
HhRa7qpBQRdER9dlpZIw8oi5gUcDfOtVaxfZpsPCgMbpMUgMmqBfSUWDdhRxdZjt8tWHZbpquyaj
OwSHQ3fD6uIX0DcUO5qLDz1ku+inmQ0zBW3z+NCYyA1SBwEtLNhxUyF5OCm1T0YOrNwQ4S1s6e44
lHmAPhIcCUdxTy9q5/8wrfkljKCyOw624NR1fXqPdU2YZxntk67ZSSizLd1AOrzQlswgmoHfB5QJ
F4JIxx37Xoz+Cb5PuiEB5rKUJqQ94stL2hVXJZJ+3Wa8Xy6P9308fYRjZXuwHjSPOe5HkS8pyaAA
d65V3wiIOycXjhSmAeMW8bZ1H4blA7RFbZP3ZAjQINQYR/XVoXPN94oa6zSB3OPUeR+I7tlbveru
EfEY3jznP3EPHnAVK+YP/YPhDh1HwQ9LqA8Z2/MOm3GAyNM61jIh9oBE0bVqxEmrGZNbTkgTmCj3
O3BSEw2tuyTAfKkbtr7p4M00DmbJ5ehG6RNOT3WeGCcnHTfjKDCD13KHuQDZaa77tK9P/Ea6MNDg
6bcx3/eMrps8uGIM/vuo25rF1G/hxVACqrDbzXL6poCbnjQn25Y67nO6b2fZxuFtgiy77IrppNvA
NIfY9KYOw6uPEnndDqOiQ20xPq2Dt1pHKN5D872VvmwO8IZmFMTlW5wyy2vaEa5DjFKYTAM8RKaz
mdWZoq1f95F4jqMowylDjb8wzVtN2V6df4RplZGVwY0hE9NzZ4yswI3iiG0D4RYjcyS2yo3NJlwz
8LiFBSqSupeXtpnYRWewLVlJs8ews7pjIC5zTD2VOKV72xcT0XPS+JaByN+B3FR7MBTBVi1Ls2ke
dTqH33jQ6k2G4rWwT/IbbFvhlS4y+WJ2j2477bvevxt8uAjAspGQpehfGwZpUM6QBwmHVSUInpEg
+7sBN4NsTHXKdBtlWkwTgXIoP2uzlxT2InBiFz4GT43vEKgGVP9MjsS6AxlyEYItYwQur5SF/jY3
dCknM9lEoX2T1BiDM6rP26bMXulMEMSRlKh/yy/2sl4L6Qnli2WAWtKZgthEPshqV0jfPjth6CCh
XCazsj6Neq2wsiixKi3q47gpnt0sWCpNxhzKdY7WcHFi24Z9sgvtqtrrhH7aIY02aRqgqywFg4me
bTISq2KzkZmbeKtIVKH9lD3ZnYWrNCcAGqxTe9R4B6qFzxos0NfEjomkmi5khgU7wKVb2rEgBqDt
rjPHPkLDBd4x8fYwGVolSZ8dXNBV4Af9k5FWMfHWUQ4QIYYWp4mj8I1dZiFrpK36wxDWY6TZ9b7u
8Gnj78RDQ59l8o2jGCUlYFY+aAU7XVfPCZWIhuBskuBRtVy7C3yPG/pBdUfDXQvnfVvalE0ZdqAG
0kCIRp4aodr2lv+JUeSgdfW8G5GGlbyEzcDuadVTCaGZK0r5hqXxjKhrkT/QUMyD4hD4kleRDouP
maizs0bg9QYMokCYk79EkR7th6RYuj/sHRSuvXVQuC96BdhIX3QB43EEQ3M0gh105cgzQrEuKl8e
CLrbOZBxwUGyMSSfemUm4ZkA97dpcpo1yvOvYXRvY8I0PBH5T/B++LcCdYn14lvsEgLeKCwKCYr2
7ajeUkKhENOujRB8U5EM+w7AdNwiWzSgn6J0DbYi1mEoqBLyPCZBMMMQMwqLcU7s8N/UpmQjiyL4
HIavjRWY7P6T7uCI6WbuOMtJfoQY0tX7YEwfmzgz2BgGcjPiBUrgg9xz3VoGQeNuwsKAU0dskSp2
nq37X6ZBvFHnnHGl+bsg5u0GmLuTbfgeTNFLyQgxdNvqknTssgq/No+GEcrdYA8Cc2hHvipNbPTz
EBH1to4YttBLC53sjrH6yu9AaEwlJ7Sj2u8BEgl6RGTHEZB3U0OLl6CpXLy794tScCO145SoaC80
XSeWpMDlz7xkVcinBHHIKq/bzzFHBIVgeGPOFJzDkDxmC484WW6aCi4EzAiq39Ko9guEEthKdWyc
0KOlaJzR94PBLakJkUac60DKW41tG4cRCvfQw0UH2cW4EPicHBkylPhuBMUDjc8LVAGihtJUW5s9
g4cWdz6Nt0Z6ulGVBzPyGRWx2iQfpc6SyQZjm2R8nt3IuAJT2n1iPEQMTujcc+0fxdSfW41iOc9a
VnjeIKxHaBVhyKFeC4f+qGcwaZM8wvibRPgx/Kjz0lrvvFrEck8tcOS7fBL6xoHUpdnf6258gscy
bWYqX0ZWLW72vkcBTdM4tMpPrQBsB5168kDkQy5fbujPJ1vk60y2R/t7oOmerw9vauBNcSaGPQFX
sTYuPasoELVH0dPoTDR1fepiIDk4eRZGzhAomptwhhR4fFV+mh20QHYRXF1nvA65M+r3gU6zZTKD
F9WO26qxDc8RSba3ccpw3UvS3agjJ5Qo3ciDto5Bb6oDUsENO5kFFUG7UA8wWXXNEkk6zTmiV+z2
RktGnDX6Lnrxqeu9X+92gYV8K49pDnLS7UqwK9gS7zOXTn5tQeOKQ7SyeuKOXj11lMIjjCaGcK0H
dLDeQPKfaSb6ynMq3dj+22DCb49BG1Zok9yqbtbQvw/Jsdey8Q1RKv3tRjwV6HxvGfa0qw4B/Vtb
+fSHCZM6XB/21cyGqrjVrBb3gpZbBy03b+t+mg+BSgUIhUgDZv6nm9jRapA0It/COfv9F67fYtJh
3EyYNeYBbDwT6pMwuv4yLWB9OHt84ljbDtcvumzhfw2//b8dVX4TfdRsdb7aPw8nv+ZrfxR/Si7/
fyjQXBDy+7/PM//Df/6bf/r3f/tv/vt//cd/+rt/9/tA8+XHPr837V//lWH8YsHwYfQlTJN63OEr
v+aZO78IQmcNVzmmbUtHXxJp/5hnbv0iedZxGb1SKbm6S7zvn+LMjV9sieYJXp+j84thD/yr4szV
Eqv9W6qxtPgluusQfWuZiuz0ayz375KEKxlgOShAztm0FxlA7VypFohA/oDtBOcgF3Hb81WBBbWH
ZR4n9DiN8psDkq3X28cu0+WhD4hyI8qBQS6rJ0qOfFvfNRCmj7oON2ca4Qh1LqrZMrHR8HVVtG9a
cEhLQxsC/JmGhbt1wJd1VNvHKk9hxaS2l1i4Hmqa4lsqg0OqQ740VOw8APp1LVfdQdJYpakpEeUN
Bt26XOEP10H6VMPJLo29E6F8Sn3mAb2QF2X51sOY+QMoJDqgYC6wjWeccjX1KHgTQxTHUMvrXYof
qBAYag0m21rJIDqCrBwsiQU5lN7tZLgVQqpwa6SFcyrxe+7NzH2eQYySoQSWwkFMwgV/Lmi5mRbY
H9b0Js0+tYG4GYRqD/0oLjlc11W0/Akciq/4TvU1L2tYFZlVHGUdYOSk67gCp4CGeermfWoU9/Ms
X0q7D/dliTBsSoE9WcYEDbrJAEgIIz+PdvuM7HGZFzNl4mcQTfnrUMXhAfYDGj+p3QyVvWuvdHod
xMc8P11/GyoYtm/Yepw5W18R4W1k4qPOEB1A6Uu8WI2LxyN4aUFIv47xyGdjOqc4wwZUPlxJ/jXq
M8tKvvrBQptZtc9i0OnACeQV1/dJE/4PZlfDzmRiIECMH0ID3WBmQ783wze7vp8T18btq3VbOz0D
wLNuy8q9E2NpnWiwoyBI4myd9MFNmc1P5A48gyOh2Rw+ZiQtoqvd1i5D47pz3hPl2timUtTrMRpl
jO021/tpWOWOrYj6BSHkloNzyoFhbaCznFVs6HTvEn2b0WLdxfnQr8nOfY+JpNsSCvDZ0rW406by
UAp8o5zCDf5fKjVZZjvXH4ujq17Mujbvfrem/K+Cx42/PEX55CwU3LBY8Eub+l9EU8+Co66zEHEs
LzeSdbhvdfUS9bG6bxr+rJYoD36jvoFJ1T7TvTPX1HPR/yFJ3pF/HiXPUmFLQ5IUzosxYY0ui9zv
Q8cVYXkFO0lM4+05cYofKpFU2GP7wJz1JQxw1bdEsKyMykIbgf8OAj7A3d7N16FEkT6Obz1x9yst
1T+mOfoRLzIix2fuZ6MKqWVE5qoPTgMQEZE1Io0uBco8kd3SGSs82peF5y43rU5KxjAiw4ZGChjD
/lwIlTsR4qnI8EYnhXxRyMdKVHFe144mtvkyY7BUoJwyhpqNHTep1pDz7CefiQxBU9BnWqVqsc0G
hstXF/jo9V4DqZ0OXnYai+m7bvSPoXTEOnCSwrNSlXvRcu+3h8MsY2+8XJ/NW4vxxfXu9Vv7uafh
2ZTv5fUL1+csc638aV7jiadGhVkHgSPaFRlYKovRA7Uar/p677eHptXumIO7ezadc4oZ17nXVcID
Wj6gPMaPsTIhyhktXKg099x2oMmEaH5B8RFz0uvJHq3Ii0WS646QgBkRIi4fX03bNkXCBIjrCWAF
n2ZQl4ekHA6ArivPXqA3huxL77eHBJ7YiW7DbsuRB6LN8Kbl5npvsegPDPuOaeDQ8c4HbgrBUawU
SOLJajyAgTQYl3u/3SRocM0y0w+wzz9z0BVbpbrGu94UrnsfJ3DsAHKczAFmiugGCPqFePOdLNq5
ZQ5iE28NCpEQcPnQ999zDQJaWrB5nkWLJBuJBLFXkPM29MsXVv9seLmAY9IjvUYD9kbEjX3MaJF5
QC6ZAUR0uSfEtiQEgQzgaadOZq9Gq8dudDrb5kROCIoryl6pb9wimdiYoygwmb5WPgEPq5yJsue4
zVuUsViIOPmq6/R8/Y/K5Z93agIjMNvyb+6CXOv5m7Swfo3XJFZiYjeyNwPLYPsEoMVd2CyK+J5k
tRr67isVDi7qqd6P4Af3TU1Vb/W4zBw6iK35rQx8QuE53qUKOLivd8flmHLriiyVCZqYgLritUvJ
fb1nOMQfOfc2E5cjk3Pdmwg5P2rmO1tcgE/xcrxfb4am/eM90uBgi9k4xOzllPjtCwEoVuI6YCYP
BO/gEbdffK774Tw7nm0MmJpmQITB3LH9JSgPUtQ47zutyj2KZP7XQOMjuz62nZHMoYEgnZHr1AJe
ozpJDz7hN5Y0m5NEFj+AvtwCj3u+/oQGvhiNX5hkhyalPWTwh0xDe5msTxDUNv4/rmCuW96OkKor
Anvm+nVg3mSjslbhSzY8itR9NpnJIax7SDrzO1619xm6FDsv8aQKThkI9Uhj8nBncG5v9JxuF5Ls
Q1dhAZ3YkOahzoIylljfp+8O6I6NHTFUiNsfIalKsO0TTD4zQklCrtoDMEMm8kmzRZCUs8mlGgCk
2a0d9vV7I8hwAaPlXzGx8jc2VzuCXzIFZBgpIlhM7dE3M+ISbHUM9GZjZJID1i4Zw9PKxJbRQKWY
n5k+7F05f+QutK4mQvWdDFCnbXMjM7RNIZGqsoNWGGcLQHw+Dj1j8/KxZ+67UiLtHqaYYboVsLJr
FmxuJ9G+daOb7CmhZqtUG2dEyz4FqNxL0dGGn0uQP8uFkkonNVx5L06KUBd8gpbjhUYCtAsZpmz1
TSCnxutcNsrXeqTp4hIMDvxDvQcQl4us3dEFoMNhGPYW5P9cR3wddEyl6rOlYrxIOHxCHdXHktlC
GuaZym8KjRtznsg/wKm/sUJ06/W72bgUPtKcFqUXA36pld+GGlxGDLkFVeQ9Qu1FZ5R9DGYFi6wy
tQ3pgOPJnQnOTiNUydqz1uT9bq6Ln9eXy79mnJpKkiwYflNR7PJKxMaYzeKYhgxKKBC209wRLuzi
4sbs1q3qKm+ZcJPDE7TwRXFDVPmMv7zDnihBmW0HG25f0IDyzNib927pgL9JWW5wZ0k3/uZnuQQm
mbxXGhvPCnfXpi+cfCE1CgCVwMcOeH9DckVLLnUhzsPEhgkhUqx6YdGP+0Zn7pSRCJ5nLqhhF8oA
rswNMVQpYDprgXrSQWiwkBaoC0w4gCtFCuUrZsYJ1X/tFycbiSXe7IXJlucgWskE21doWjdxjWB/
ea+uT0ElGLdN337Z4XdhmRxHQSsPUXxOmzE+lQn166jIMCmsUxzQywO5SNMjDe8dYsJTdyj2DuMi
ajdDHtxxETtx7Tc4PutsfAW9vhqtV0c6DNW6VyaQkgms/gEzJk5UD9bNck6wnnBonQI3su79Dqtk
jih2XJ5UdkYqUxdu/blcbBQ1x52qn651X6Qh+6h0etqVxkcmavWqeDk029+NAMrAiGHBTQmSDaoP
x37klYV39JS6uTV42+s7IMvVRQXVc+ksMriYDFzkGBDnxSNOMfzW46sMh3YT0nTbNwA/nbinTAX9
z2Dgmx36cBQntgBNL250m7blbN84Y1kdJvaPDHeJJsiKoj3PIGVkUyfIGx1Iz5rUdocqyJhoubr1
BAu9IItrG6S0ykrsQKp22g0jb4Q09Ju7WA92HReV44D1niZzfhfp2T6sRsCZBsKGtBRfhWODTCPq
I3SqZNNwCq1VgV5f++myLNMbGW71VgF6YnAvEvmJwfTcVK1XBfX2Xy6IzT8vRJUuTVfZhq6bDmu7
kpLt8e8L0cQa7bmsGBZpzY1jfDnAKnZ2dBM2BGP1/V1ULmMxO7qN8M5vC1l86UWJUyX8PqhxM1RE
MrZaZ66dSIfMb4HftIpDFVIjVHVAbG2RDxuN7cf1Vf//FsrTVH7+9V8R/5TjaXn4DKIi/30vZNlG
/AstlP/49//8d//4h//0X/75H/7bH/7D3/7lD/7aRLHlL9iiDUnPw1C6EDY7pF+bKJb5i4vq0dQl
TRJTOQbtjT82UQz7Fyw9iIlsyChcimznfzZRrF9s3bRpveiOYwppWfa/pofimPpfNlFs6UrhkC8j
hC6UtPU/PyDH2ukHQlYA6ZFltbPUc1WHd07EpaNG240zqox2aUDXACcQcbcMf1Q93lV9/ZZAHGWD
PHRoKtq3onDkLQ1sXNl58Ow4P4GRJR9Gq/AfFtpXRXcjYVbB37G/OtEDeLE9UqQUzBw0VUObUV9S
tKLoCO+D1BqhJKCtM43l0rkg+gBSk7yKggiJbWI8RWOl3RDT9Xp91JZWf+vG0TFgN+V2ufujUzHQ
NpRQYTY4RwKS0Iai9+y7cAdnbb6Vo/ONUFb1DBdvI2rHOOWD+mTnpp77oUjhnVKN2stDq276s5Ua
zWr5mesPu10iTnqBufb6HXUSIi4hhWkHT+RUfQVD1W1yiLDHzEylN5otRp4wMtAD5e5dSNCITrzR
oDqCmGgZDxbmXx0WkG+Y7YXxq8SXn8EzM42HsaiMBxnlr33kf+XA1PaqCIZH3SaUWmsg2rWgv6Me
DY1L99nri/bL5PfC6K5AjTT1Y5q3cH/bIPqiRsJy7MjuUVSk1MYzDlqIBOOliMisXZ7P8k+SHYOH
X78J6dTGzCO6U1TN0i+HWyzrO6e3hr3eY/CtBbw2E9lo4s6f1oy7dg5c+2Aip9iWjrYGN0FuxxCr
W4yoZJP5724M4oZwueiSKnPJr0AXIyLUEgaWgVjG+tZSyH+t4cC+dvSQvUb7noCh0nAgmtThBng2
LQusorRR2q2pZQ8FATIHU4fSoErtIxtF6A06iPMBsHuRrfoIwv5E0Dgd7nqem20c5zrhLqOgMrU3
ueuS0TZQ8cY5/tRB/6BvTgKiQahRxUWiZ5o2zhHjZ3WRakiPAUpUB2duZgfvXSFv0iTL1zljQAmY
N36xAYucYCESwGEGuEVMl1idsNrNs33JfFjHUCBucubhhL+Y92PUDbB6ogdnmUq4Fs2kVPseJ2Tx
lUb+M5jCI5ooPAeMwAj2tDWmcz18Ny7BDLgZIFFu+u1dErU45YKy2RKHhQU1Dl+hAbxxphtbq5u2
VhtvI801V+hyOhjHNZuYRWWtBCjjYWGeS8pek6Qg2nBYAw12ArTDt63ssFkOMSi9QfsiMVpUCrfO
bF5iFAoouHSvaL6EHXUsAs1TIXAqOMMjOzSP+TC0CUAlWaYDbwOHKpRLkK68M/v+EffkxmWsssKz
jMYiZYguH2MXMLzIv8hVpVUqagDqE3CyhXo7t4Rf8+lLC/MCEYV57Y1KAzpW4tMZgYdVFSmCpaWO
TpQ8Fcohac1lCktCEpxPSsmyeU+y4huif1QPylRPy0/muNFFzjYMZy1s24SJSDHQyjXNz6AqNrA+
cAw5G+z2L3QYHP8DGfLBgI/V4h7Cj0MSVq1xECD/Y3RCJda7j260IfrPAR4wQ7VjqJMraOllToKE
k+nPjV69tZgoQFvpLwLnb1bFisFsnBLlgQqwQzMbNMY7Og1Semq2MpQ6CABBdxglsJLBv6M3cMzS
OtrlDoLRiUqAmSTzPv1suCGULEKyyjimwwczkc2H627ZcJKuELdbTQ9u+mrCjRj1b4OkNWrMyaXu
g4cOx/PgDndTKm/aMf6JW2FHI32Y+v7QRQk9C/VZzfajiTpySiBO5NUetuePQL8RbbdHu7zB1b0k
v7IpQ7H8kVXRQ51Hz62cHmHQnKbR/+ghXPTgrbNxzpdjbzuX/OWWXWvkjHdDWO/T4Eczzj9AUd31
gl1twDJODQuMhlRzDT9CmX6Z2fQyNPiXiXjbQ5BKdtpQgSsITlqT3GDSOzFXRcMxEM3VI8iFkpQH
oBkzXbyHzlc5O0+xrbrHaRzeI+NYZMgFJdCFfd7kAMHCbi3IMto1VeBfTCSU4/DIobaloINbghyY
7hltG03hClPp3O5cNb2XHaYwtGDjpxqex0Hb4E7q39wx3SKuec+brliTQQDc1ieOqHcAtpHQE7bk
5WALjdZoKdfXRltMM+2A4Gxd2i3a3GHibB5AWG1aYeWn1K5x8lZvMyJxPLEoY8jeWc1hlx/yEr6U
T/N0NUH1RC5uyS3BxeNZjqzKPoxd5qmYDXVnD8L2jWDRBqtutXVaRq4D0hhOYLK44n4+TIWJZS3P
QOrGymuMBiaKnZIoKao31OLkf3GNQhjevVoh71jfRq9ByfTUCiPzoR2qRcvSjNuo+mijUD2QcKM1
PKn7dGwwJqGwJGlqoPGGziB6HMVIctsH5AYNcustpoVqU0m6UpxrpWemOjZm1I/bNqmYnBOc4TNq
oLndHIMiO+K2pq0gQHAgmqALm5batmthDcXNAK3TKEcQ1EV+IHQnZYYe+yAx89vSrwnvIL4WVwpZ
yBi+a15ZT3pQh98CWTtB405oHG0qCQnW2M2G9lQi+C4VfNEKcd6qNd1n9gz0emF2W2CByIZpyjVu
k0abCe4Q9SlMUvCGOescnJjZeksU3FqxfL9PK6tvzJk/FWP6ToqOtbfew4cGsTd/RfSBYhI+PeXT
FZ+iqgAO5MSe1ipxIKesZtJBp4JB29toNxmqQP2YNBU0VcuqX2EQEK1DtMcRQVVzIoZj6UjPPxVR
C7e4CNxnP2fAgnfltrTY5ORLWWP28slScClstibPBckGSNNHcb4+VP5wnxGZ6gowRZA3PjALqnsx
kT9GzFh5sE2EhBYYhlKfy3uEHdnRDRdwGTbeqCmxT0eVdke6o3aHUu5TwIbxWFNgjTXnLnDlJdOm
YN8O5FsXroU5+/qk0Cc4Hk5v77G0qktpY+Uy/VvTrruLMxlnZuecEaBHcVsOC4zddJCXas35+ghV
RHiC4nN2x+oWMzBOgNbYpXGWC85aGcDR5+Z673pT5lPA9yeo52RPZkOmscuKzPDUhRo3cRuerg+d
RnHmTrZxX2eztvv1W5avXr/vt4c0bnuwVn/xc9ev18uv/e07f/2Nvz2+3jNaaa3tti1/9yuuv+zX
l5MmHAwUnEGnq0uSzuO2VX58HwEMJt4tbx8gAJebBpLuI9pRQn8yM36mDi3W6OOGl1SRPWoDI33r
I6ulKEAF27s6+SJxHX8vivC9TEzzR94jQEiD9idqXxKbu/hrHPFe4GJi+kVwUE51QLcrOfcSUibc
S8pYp+AOCsHOxuay0vUCZ1lhfAXCOg6y8n9GrnGJTC3/6NHJBn2if4/M6ivyXYqphEtzBBjqbdAy
c6WbcfC6HCbrkH/1mWp2Bhg2pE9MYrg0Dpl4KCdpbjJkkPeqV8iuifu7g2wR7LI4ii+wZQGOqcC/
yfGc7G03lWfAFNVB1HSi+rLNjtjC6OT2nFtN7YhjOlnRiawW/4BdKiaCe4gOST6jtOWfQGrnFrcc
HcMuNtDEqiYgACURMBwaM9lOce/e+w4Ljm6SEDh0JCKGop6eOkt0zDgq7XnAernCH9VhP52nVdT6
7lsUA8PTgrl/DzAvRHTBf3DFfkrd0aLasG8kh/sn6qCDC2AQYqTBTgUdDfae9kecZwxAXZSMy9sv
tNeKDgrmN6GtU9pA8KBHwezHnj7TJL9hp6k+ijl9Um6TQ8kwfuSAHt4p+uira0X0LS4b9F9FP72i
D0UbPzbxS51U7bpc5OSJmrEb6Fb1iISHNBA9Dh8SulHbtjPsu7xR1jYAyn2ZdCrMqQIEwqA02yMZ
LW4mh9Ft3/bZOTUbeUCcnJ6kaO1jEkMycOPB9GbwJMfYNUxS3XN2JpG0zlxYp73TU5GY/4Ox8+pt
HOiy7S8iwFzkq3K2JGe/EG67zVjMLIZfP4tu3PthgAFmXoy2rbZliaw6dc7ea3O0Jvi41S6GSyZS
NHnZdRr8Zh31eXvTCrJlLCnMe+EG2crRiuiJ299Y+pjGnxkqwp7RBvESsUbhTOrqN9fmZGj1sfcO
fg3CAMrCT6+P2LBZ3ZK8vk5u6NCgIYU6cdVPUxlrJ8wwqiPjWYgsAvabMYn6fd3jWVUDJR8eJqEl
Zk87XATZRu8QmviaD4jBGb67qKTWL70/gMnefVwMn46Bj0PWynjnLmJG3sTZmwffHOStY7xEip1V
Y8j/bHU5KwGUlEdHoyYFcjPcqzjDLtzlxY0wMbVGKRZeacdlm6pSLOEdGZh4UMwzV4y5taxpOslW
9LsgcYYj8vUWpoExHgzYZSA+Uf5TY4LPiwNrpwu/OvU9XfYhq9tzMnTJFg8B576wxurbEorbkzTC
sh7411iLwrWSk7zHdtiuQkJlIBfUAifE6D3RckecEFbVi471D3GbQzRSiMWzI6HiHVE2M60pFx9t
3XyWbaH+1DJ7ROOcfMu6PVFZuX9xRmwHxIKzdmNc5l6K5qCN7yR/0DIoPq3JGWGSwiVlVTTJ9OIQ
F8V28DN3HATm3L9mpF+cMOi/UqE9h30nPgdDfINKYIiJbjI0JaXzI6KljctEdtP3cXLPFdF7k8aI
jfw8f9f3klMK4XBXnFNx57uIICd3Qflr5Z53M5Es3djkKJZo1qx/P1V6ZR68uvnTKBunKFEitRlo
hAHpdEYAOuBzT7xmnwymexOI1s8Ms8g8s99bjhhwvM21hG3GpWegOyB3NpDWdPK0vaN086FURb4F
21ksW6cKbsSlb4l8xpGZDm+ODdJtSlxjR+JPx3Dj3Nem89CkqBYCHHNa5+0TYSCxrqr4Fo3+chon
sbWTngwjDMBr4fmSsN5QXdPgL6fRZTHAEFT4bG6Eb/nIJ8FZKE5aLJLtSRTJMSwLAoai4G8AWDP1
9PwWI+rGQR0/IK4tbmNEEAU2MwNna3BxdRqdPHUkre5aAxO6IEYnWtV2+tfxIYjGNeO+ob7ADsxP
aGy06+8HUZPIF/dmv2u9bjyyX70AMgrWej62K5y8XAChjY+EDOE4b6nBDKO8M7FZGHb1GbtTsxca
EriFqofTQCwPv90+Enxp3ML5g1f3a2nr1mUsE5eEwfoL+xKTY+mfk6ln8XGH86DcB4H0Bx6/yG4O
I++i9IJL1Jv6RW8C8Ep1v8Gj0WCUxAAVG0xOSzofTCTINrd9F9hGX91SQUyLu1e8C8DpnJJJTVrd
gAS7q8rhDfj9FHVk+VBRjooJ3FcPW3L1+9hoxrnkYwcTaa66/LrZel3PMi/05lZ5KsK5P5abQZXx
AW/u3CYpm5sWagNDprbfCoukAmrlWwfSaOn/viQ1teiBzvz3aGrmBRfdqoZzs9Ka+SZo9X5blS5Y
EHThyz6phm3WdelNt+J6H5XwJI0sy24aB23LFt7ZMMN0l46cftVuyPTolpOSVrsB2Ci74q0n6z4q
/E3bgs7RB8++/X5gbNuukGdHG9ydhoqsK1ir/GZYJjANjQ7G76cZKuqjGKxnJkfleppfMadzH4Yw
0k8e1cZGD5gl6j3c9h6QjdsTF2gyWVnyiASkiZXc8hr9YVsOHxW1K+jG/3f7mi7TaM1FLWWmYhva
prr6vh2ce4wGQ0iHitiRaGWgU7mNgmgQjSExoQteE2yBDL12RX2GMk1QDNsS9r68KLcSN1GSZurG
IUDdjFB5e1P0xPAwJ+w4oi5r1kiQlBTV9pn0D6zFXXFNGOwvMNm7lyJXu0y5n3hx6rcZkFAgNY4J
eLgUkRsi1b0VWcVMEwh7LGMIX1brnjJWpoVw+7MD+mzjsmPtm4FelqKseWvooCGJCPDelGLWcTGV
EdYUnTQPYE3Wi+ipS6GQIQ3COPOmyRgLXJcGSPfj4qXpm2qJzC16tqR/6G0hFzGBo4+8MDiCHQJ/
BsKSlQqP8FY21Cu0S9L6szdjtW0l78fcnT2gyAhWEHFmXh0QyKtXdNZjkJKxHIH73kWKxWg01Snw
tEe2VGS4o+r3g2OGh6iD8OuV30ldTg/C1uSKTS42be3VkObVxMS+HNqAM5K6Vt2AvrqeY1UsYGyc
EKglzeQwpRWbAVrjKiOsOeqCPe67AXN+2VyioN8OvMbz5cFhxoiiFTkKUF5TwwRTmK3dOPnMZ4nx
2Gk/qfB1nD/g8wk5WsbEL6yjSScmvSkRWfvgesaM+ricRAOvPLfP7vzh9185Ju21nnLCxqvlL0bP
r9eFA0GbS/WzJGoKZtZEbIwht8yPkBR0qfHSClQcXibHY4LX4QyKHJWEg5J87G3m4KXPAK6iLeob
zQ3tzXdT2aBaGRqnofEscSHY8+CdmvYv0eH02C3yc8HNqq3Z91AA00dL/2L+69zToHTucZj+gKU/
VcA3F/rAc/v9cjRi+iTdslki8rfv2vz40opeIePIrQ8lGZASOnAtEjnL9C1MyAcdvDkFcZKHgYLT
s08y6fqtm7fhJUTpMqREijfxPYxbHZFTpb3Gg8VhI862asirXT3kH+lkfaeE+iJY7jB08uVj1wJn
nZRVXlikEDzEfrBPe8BBfui2998PrTvu6wJgixYnCBusqX7Q5hj0PrS7jQwKMMWIAHdabJp3OnLo
ERk11nb8EbUwpLS6bB/cDKIMrFoC3ifzFKngIazqPfn21lY14c61rWxb1ADsRhcwZsP6DToYugN8
RC7EW5eXK31iZM+2SvwXnorQHXcmeiqXjOraJ0CVy3AP+9tYYTsFhY4a7YozaEbxSPmu6TGINWA5
+Gy/ZJ2GT71OpQrEjlAuENmHhkMLfFUoJEw/t3U/OTTHFOPWpqxm1SiDmpo+UkGcwcILwHLC8xhP
gEizlgyNjtOOqgKP8SIkoD522iNrlLY2Wrt7ULBzOxw6XKv5e5rgay6D/McibuoQNFF75ujZLsPY
YShBs5CzBS9/YJ07Ut2DVHN2v/oVBsl6GsTLQYu/o8D5bEdw5HMZ1ETpVXWOdS6hDNFUZWLpoGKR
DT5I9AP0WFrIOLy161DClKbpv/DxFZyzKsXnL8m4HjX6azF7a1AiNvPEH+rLCYco+SwJMWqOh6qz
ScJ9kITXWP5hah1tDUgWq7pi5NSN9FoV+DJLZS/tNJdQIHML0wB7bcfYQXxUMdKD00tcwUzuZnUd
pVpYKbx2peiZYivWuLTB4gw0X63m5JPc9lDZvvcQaepD5ozDgDndeK9WhCIHX1ZJ50drLY8jA579
NHP2yiw9asS9wQW+qEqK4SEDD11NxSapGUvbdfEKmU6jKx01Gw6TGv3hQC68svgQETm0XqHzljEx
YtX7yiMKj3jushlhtLULZEd95RIdge1jUbSM7qIRW3c1zxdsOKR4L9ptPYwbK4KdOyXvyGTgZWmI
F11oa+RF+8s4cD0aYu12UpKsCNrpy6K7IeiFBa/F1aKsN10LznRwy1OBTnUdaBs4y0g7DCZ8A+6T
qnUIyBRas9ViAKOBPznLyYmCQyicVRQl38EISVda5bZkiegLHPx5I0DMFKfeJL04JDPYmJNLS1rA
S6zAz+Omw8G61iVW1t7Pn3F5L9GSWQsS5OGBth0Wtmw4m6BYIDrDHWp+OF54h7r5kcCPLzpE7Qfy
AMc9AXx3v5feLo6CTWGrU4kGTE+rHQN7skpCgJJ1/zL06G/rLnroNY9EHkzY9M3Odea9ofNBpqoz
R0GvdxBiNI4D8Q9L7FW0WfuxOBYD4yTFaN4ZWLUwHZGQGycS0UZgLhqIk/ABgnRf4gIdNRygfq9z
XjLt7kBEaofiDoWDXqqDNjXihEhwlRJZdPSqxtzS18qZRKJeLDx2YxhAGCn4INth75TEO5jt+JC6
MSmTKh7nwVB+TFL5DrtyvnBihkuBd7IJiPI4Yl7Rsnh7aYWvqcjjA2yovdsR8R2HWbjvus5ZWQVA
JVdX9c2NJVF7NvGHmnwxG42pITt8mpfBagS+xR1DurFflte0R4k+Ih/raB0vkfi1tn8uXe2mWVBO
cucLyuP0JAJ5dhV2/tEd3U3hquEEbnfHxWoTHORa23KcuB4MfYCXVgRHaW5Zcs0N3iN35bb9xQDY
YEEoY2PPaNd61iE1fRLn64DeXowoaMJQioeU2R0SKWFXB/RaYictkW2wJFmLeNBwMQEuOvqhqdFJ
9HaDHB/RQXbXNJvpWHRv4CbtpjS5w3H6cUzJwyJTLHN6GWRPMqY2md4tYEYYqyK4tPokHggT+imV
+0o9mrzTPX53PBkzBdIcbm972mMyHKhfsZJPnZsfyograYIjuOeog2oeey97VeNvE8/r71plQfYH
m08ZT9GhGzmHchYrNhYnCPI9Lg3Emkn4meMD9jjT0uvBhK0oAriUxFmJLL5kujSWI7O+FYOX4uCa
5Urk3DPwRojxmrYofqJNhUhrye2ekLsI09scp/rKxDtchNIv3ztwLCujjfw9pg9CYV854VfvfpeA
UnccDSIZnwKn+bbRYV8j1s9///n367kL+M0VJZHMERKz9MMsOv8ll917VfqnSLTD5fcDbtvhErTJ
cNGz0F1lQtFHm7/7+w2dAcK+lC2VUxzjC06sK7189ezW+q0JJsVIms+o+97TBpaNypR6Tpi4opQV
6fn308LF78RFEp2kJtQzbU0azpERHn+/S1YHBjrVWuuRNjXazgLktB0km9zW9GsFLmflJ170yB9M
ZgO1z7PI0Q5ahdu+ZZZDnBQaqU+zT8g+ZuZZD8GOkABy6A1ZLUTtspuQOVFOaAEQmdvr0GvNvzi9
5nHvRnPH5keQ8exw29LI6y4x/K8IbWfG2ZrZc9E7HmNJFeHyDxlHDF71gnzi12FMIPxU1i8J1I61
NekGigy+qyNMWfoN5w/HMOsXaTE0TWiLnX6/i7nvNa9l+dANSYUCbuzXWGdJiGgM4EigrZ5QAX52
kyu/wqh60+pJPDGm87YE4PwfHuBwTn2KXA3EYP0//oR+/hWB9P/zANOW4uk/z4HF7N9z+O8/4X99
wO+TJPEy/89f0RLxd2wSV9LF8cDjDbW7Mq2weYx0PbtbxvPvJ78fhENkjT7Q6/n91NFVeu6c/t8j
LNE0j4j5qAPixjr+PkLLcm0nArov+vwT//0vZK6RVisOJ3zJULR14kZT83tTI7/w3WuTwZ6ff9rv
I4g+L5aMnK3d7yPqQAtPnuV9/37z98Nk+K95aTKV6bg0a8gDoCJxpKMBoQnUIZhNdd67mALLM9vg
0ZuKDN2nmLYEggeP1jSMh84CgkKNHDz6CIyJXlw5YmJ8Hnr9ERZTu7QQ3a6nrCByz+iMHUGwDfaS
rl4j+WRS1j8JDZQ64A61BvX4VPntoxGybUbaH10FL72cgPfSXe3sv6l0xk0xthiCbq3y3kmQLThu
oJUMiSpJbfmpec2ZqJz3NhRYZ5vQIaUMaw1ACuB8DjW/P66Zil9HoUPS8atnFVQgvVFsjGZzbwrY
mviF2fRD2R/zOFo5VV+uU0yOdMqDbOcBQl22BIqMAZ24TjMMwiqhWDbpi+Xn/sYLEVq0TXztSOOu
CbNB427NkIvPSjl3BjXWkXExgNxM38fsMmnMwJIvqiiDodUN4c6rPbH1smINmJcmNEGw7Ja9v58c
uYe7toh02nVlwcEot+WTNrkjbjAdHFrXtnvu5EuipX91uxvWykjxCA9bNVGkcjKBxMkaQYZVtBT1
ZO2LsjcuLQ3vQ5YJKF18JqRXHb2R2kQwMLHa8m+owThRVrzOAlM7kFKlIwaEMGjLFpybA8mvR0Ma
an+iuTKsUTcwreESmpnYAiXLCSw6GObJnXOjkcTUvLO6jiQLhTOH9Bq6XSJmbIT6jAqp3wyZYrhN
gvuU3rpiQ0jHXwpplCzZBujKjz6lLwEwtDLGlFSpZdPvexlGmKymgKpu+KE4RDeu4MvoapXAoF7Q
QQSiiQOhol+R0xQ3ES5gdx3hto2mteNM45N/NAkCU5GNtF5oIoMH75yM2WeapFdMzmTFI8xYdETK
6Hi3mppwAfjkqH9nkXQwNcRJ4CmBp3kpXYM6y/X3NDPh91riRU+ZzpJ43GCMJyFMc3jpTbjf/he3
DdQyLVo4Wic4MQAHbiuIeAH7V+f/UKAE6/odluSCsUn3Z5pn05lIcv7s4hgDtGLr41hDwBg6uKpc
5XHrHR1M15BNxbJ1ieIYfGlsUNmdNeZjiz4a3vV+qG4qCR9o8jKnLUgJKjtmLRLYYGThOE99grxJ
4sNakGEo7CIsigk9cU1GOyPs30VB9RDk40HG2rYn7G4dhjN+glZRNedScWBcMzwJwKaRwBq5ROfU
c+g5xCpKmSdwKOsyslZDkkJg8VymLbJfIs5iyEQIpJ7rBfJuuHmkKvGyVw+MjLeNXyLuMJKvsl5O
vq+vcCc8I2sRaCfgwzgH6Q3JqR3lW5ukzs2gkka9hd4VeStMa1ehgh+JJlx22fBU6PTb3U7fZlm0
NT3YlWFPF6NK9LuwEmDWxH8LA0FY2euzkDr3HmF89BNcKDip3FjSOwS5gfO65oJpInGzqR8spDQH
SwOCCesMW48y1p6f3LEHsz4GJWg2oBui5o+K28RcplqlrWvP/+yU95FbAHVZ0Wa2nqFtK0HC5SCS
tQUzZYUc7c84AxhFrqXb3JnzhJheNIkod5XiiDa08tSaXEYDbGfdIDahamjPaA7MQZeeWVcds3rQ
FvAt9snMOFdjcmjNxsHkQ7AinahgDU5DAo4SnKcyUATmoZHVSI+BulkvwitIrnPcuIgSrOo9NUc4
g0m+JR9G7gbbv9aasXOs+CwgvzF658wrCi7+3ILPnGa4PTv52AQd+eQSObyVm39tybYRDSaUb+43
5eThwok8uW09ta/7kEBi3dp2kU8nL61B083rY5f9kUSErjp9OgUFaha49FSkbWUtyLNKCJeSbgiG
Vv+hwYZYLHJ5SNEx/cATW+jw3hTsHcBh3ipr3CsFnLmFGPOKhWuOf174iBsMVNITcTuELWibSIfu
iu99aY+820Q5lGO3FdrwEYQ7R4GKZYklAdTCeaVqexbD8e73ika5JlICAl2rPyXjKbWDI8SkctNb
wUskWFqqLPWXNDQyz/52neBHP6mOnU5OzGKHjZyAlBTRnVBV+FGmca5bYtlNn3i+wRkuni+u9Cfi
i0+b17/Qs4EL2JML/GsN0bV1FNKRFs18PVjejiWC9Td7CLs58j2irM606rXJ6h8rHJa5y5Yax+Fa
Gujxa8vHhtFqJ8J5XrWgBcMKpwKuIZtk708rwsFvcujfMe2wxGckfQr9D0XmG8mFTp6DxPCPFZO2
nRmqD9wD+GfSv0EODSaiDVN+5wE0Oln+CbKvUcJn8JXjLUEm7Wqrj/BFN99WVq9Vd5VGnKAv0kc0
H8Mc32c7xFuuhsLUaJnLHjaPr7C1iniZB01I79foCWEcPXPvh0LdNRRbV9a25QjXSQJJM+2NIZG1
/vtcT6ePEpYPZzQebE4GHVXPO/37UYNpFuvarNX697u/v26s0HGEacrYkv8wWL06MnT46uen8vsl
v7c1dJdtuP33Gwx8vkwAjevvQ0SJzhmVqI7jcH62jUBz74z0ln5/uhUb482EQeX63nkENkwPGZ5U
iKBkxCuxrBP3m1Ca7zLwH+MsvRJptvDHVVeO343XTwzuRLQINW7P0BIHnyk1ZA9CZAvd9rci9nvg
RSbju5BYuFbk9zBPX4M8fg9dYMCD7pJorQNiTD8SV8zJKeaK8Ko/HTDx5QR3D0U0KeN9mxyTCJMX
7dSH1k2hXWfvzPDf4nC4c8Yg52rPBCQBsphDj08xVIEIYcNcteBNFjqTmpdSlEebXKJnW0PaB9Dl
5lkbvS2+LXTSOTjoVaHLt7JAeZK09xLUhp96z90odVBz4fvQlDtVZ4fIxnE6+camTOp76Y/3FuTl
0qn7z7Z5LcCYDjyd2lJ7NTnOojFmvRTOEGgX7j604r3f99Bc8oCCuR8WQWz7nLK65Zi3Ev5MtxSg
0Ta+zozQ1Rg8AELD0cnuaKTvOIGgZvi8bhYwLD+ApOJ1DtpTwbywiZF5TZsiLhCUlx7BhP6H2Ziv
xKLVS0XntwHkQsO/+rK7+uSF9bcWctp38vpjCrJqiYmN7nAfPHU8eOvTfHYzFJOm++JmwL70YdlM
ybWZhP0omECsms7kfB+D2xviatvlCleN90dzKBP5X2Ktu+U6Spz6oQ1TYnB91Bh+/RnnPSZBvIG0
7oxTalndjpCCq+mA8ssZuta58ZFkAIqVol4MvBKKd0OYhe0SvdG141JYsUJXnmATnN7LQfsO+oEi
V9fxTgYeQXWzkKvQPCbzmKWWTsSwVkT2OxpCxdVBJjSm1TV9CuqsBF63VZ3EPIzCNvkAZzTBC8ey
H6KEFJImAdsyjRxA7ENJzoQTr8c5Mh35EGR1SVDCMKX90XElZQoThmVjG5fJhagejka/sfRyTgcZ
kNLCAAT0+8DFDJnSD/WVOlq0Bdcxa1As515v/+ER/rYgBeOpM2r4JyZkETxBKOHZl7OVmyW0x4HF
r6QevCY1HrBYc15dM7/REdKZ9UQZ3i/n6Jydtrw7DSg/CTQa9dCNZuVxstJnGH9NiWYSB3ZqGdl2
GiB0NX526szmE3tCddX6ftNZTn4OQkKDRNpcAzWWdyqYxHHjq8dXNTepryCZihN174nW7kZZEDCF
k8tHRB5Q+q12m40+vC7b/kk4T90EDSE9zR7ynGDYid8SiW6n9cVfzwXpPYLanHfp9MljlW9cwvpq
Kurq0cyT6RhOWBo4aPgufGoRoi60QFGvjJwJXUimW058xMofvUcVLSMd6XNIDKwdS5zGHE32dn1L
20HbDGPu0Pj0X/pSfCVl8pUUZnF0PKwfTW9kC7wr6R4G+XC1DeUvfbdQG5VgY08Z624kWajg9fo9
1ru3ghzndRlqoCVpRcajumnDgF7ZyZ4Ye6QXx9OqJwbSbCIuAaJDDPxVgfHcps3ZSLPnpB7rXTxV
K9mcA5Bkt9bKgxtEh/xYW8GnxhFuCzncWJEGOgtAqZR9VI6LJkHSlIEl2JEJ8djlXrxpA2fJGmTN
PeuR+G3DXZVKZ3vPKlS5IYCaFB5WgSFgWyB+4kgQFBeZftYd9DzQxcmudALzaozOp0PYG6OPvNuV
vfxI6Uk3PiKcNksGmvFJvBGgYDllyPqSskAUinWmtnVt1+dZ8xRnOWsZ+4475sBLKTyXiM4m3ojS
3REbd4wb3Ua4FNur3nlhfkpjIEnfy/+f5lPiNdoYHSlatI2WdTYUKwc/6EoOZGPxu1YJ4rF973Oi
bSvcfnJU8dL1OYkmFvM2lxweTO7jMqUzjR55jJcV4TFOXZjLYSC2uYhTjmFOxcZW3DGMk+Yy27Q7
iTc1O5o56npOjrFiaOANbB2WWzxPGQ1KxZ6xMEXHcdb1uJxIsxryNGNCQ0ICsd7rygeCKiIeitbp
hzKYE4iDjq5X9H4j/zbhBSfwm/EJSmDqUhjzbjWcpVnLvVvD0CzL/F4ZSJwxls9Z8P6hq6vi3E+E
HEAwTTajCza56N0Gtc5IlnVt1yhn/fMUJ+mygr6ytNR0NAeLrPDAYA1x0m1nkudB5zFid4guOoYW
6fanrq5fYymcNZ6P1za2zmSQHDLfYISYuQRmNcxBnGB48BvxXLECrXKp+W8DdiWijkJEII0qVxKC
nVlF/qs+6Me+0nWyKgJzNzjowwZJOceBjes2Lsxt6gL9HXw62aH+GtJeXlSBHRGRU3zMgwvicdrw
AWwv4ThpefEC1FdwUL01XEnUTxkoPeU3TxV81KB8V2hXXguwl0wyUWNpdS9WaZj0SDc9CoxaI958
shHKB6G5THwSbFtRfAeK+ye3nQeI997afiLloUAgIxmn1uHazt12k45qeAvIvpRxPb1wmHVP05pT
vcULYonnBm7k1vapyeM+vsZWDiff6lj7C47jnAWB1yMeKYbHUYMcjklMW3vpeA4ylpXJwW1Wkxqz
ctNQW6J25CSekbLBOOmFSA3zgSh4hqCGfDH6Fk2RcP+EjDtbnOyLvqTjoOLZ4zEVb7Hh0/IbqvMQ
cfMOnq4jMRdIahXCH7SFtsaYj4zljeEruQ4roXO+JN7Ax7Gz7Zv+ixbFNUiN4U6lbKA6x84KH/Cv
TND+OxWBDRDjHioT8DarRnDow+dEZRiFrYC/Kpwv4pwMnzwT0VZawYOy9B9AqM3KtaZm63rptxsB
DYzK8bUJuYMOHqYeTpmkOBiiexWEUm4aKdyDOXjEHeSMqNJc0w7FlDwZ+RBTlxmn2aJ79OxgS/yK
drDSOuKsaTfb1siYcPcs/ODsNEIkIijZ+XQj4Fh/ycHrbbrGIUhacoJp25/ejFZQXIx1PuDN6Wif
nwPbf7Y3Ni3H14nCct90At+KTB5M4HG11s8ZYPVysOiJa+UYvSBDpAUZOH94IHU/ci05QMGMAtte
w2zepILJM0D1Q90HZ5pr9GNIAd+SAsQcmMPWA+tY8OBT/x0EaNxWyAedXsjSIE1rg28MY0AQOCuz
1+Udnvg2IrHuQCLDnirjOVI1KcN5ROJGbiwDv/7jDhMwTNpFzmXMq9sUedPeS0l8COr6Xnmzu1HT
jlKbynPrMKQS8fjsdMphxlcE1KrcltjtBVJ57cob+rc1eYsLwNq0wstV1SWImNBfLpyCvG1y1FbC
azwKyeI0VUKABXyNNCe8BUW8LTiFEARqOxYXuiTYweQXrSxNlZvRQlw2ES7kiFq7Gh23czYhEIRE
FwMQwafFAT/0i1MS3NphJsDKYFqBalixhf5ImX8RwFg/1/bwM/ame4aYFcB6O5LSaL/5BbMbLStW
ba3sKxiU53Es7tPgCQKl6HMMpb1LbVg33gQwsa/ap8okRIWUQvdJ5cajJ4d/pxXpAEII0xGgXhYm
r1GdXTy3iZCzXrU5N7AZxuhMBBt/HrQSLtr4YFXFO+JzZ046vNRmygs1Te07RewylerWdM50zSza
TQyYsHYbWrFsusg8BRTxkEz6i1fGLzY66AcLqPaLKb1Fo0dABUkuftTL+CfrPOej8PIf1BskyeXM
r2gWHEmmvEDuc9+W7jieYrclK9JXW2v0YTpU7QrDkLzpEBHqji5GZHhMwee6tLPaqxWWP7Zbnms5
Up6WXrVXjJl8GyFMaecz66p/a4zqXExIoNuAcasBCW3J3l2SsMAAp0xKRFb4HrwqX2YgJnlbR2eb
u3l4zyY6n3jp4g1moYcBWQKCweGu2xkDpNhM82vbEj/itXWx04sW6YRLCoyyBpTtveEvnDI8WDGA
lZQEYqsGJcqOkmyRx3JMNJNv6IbtOtG8qz8fTpTuRus0HaxVTwbhMcbYvlI6Dsxw0A+kS90NVY/H
Fs87IJiz6mhXm444ZARLX9CldRsd4uFC1oQINRW4YKvRumMCqiQ0BOXUe8fLB9QLYQNerPjQ9Pmr
LXp019Bg1dRVK8sfN6jP1CUmm3VrVEa5/C2MJ09CiYesthzJp1sJCw05y4e3oh2JOCesL3ZotKcw
YGdPW0KGcO8+To6lTqREmndZoqEFYWRlBQGuCsRSHPXTysb1ssg0N96298aS2clug/KEqaE8CX8K
8fBRI+W5J4//PoQDpwTNJWBk7rNV66rKsHUUWf7v+0gwG2LvstegRCrZMwBcmp45HYXRTkcrwYJE
DBh57RQD6OuEfeS8KwhCFtpBVfQFbaTmZHl5hKLkNqRJTDz8FLdeKSAnJ9VApJWhxVIyzImHJSet
Q0+7AI5OxQGGHihVNMLqo61l5VqMXFWDIsyormmjcRM4hzFxzdXkI7rrOyCSKGzV4ffHWISLrsZ6
EGQ9DBWzXbGdRuyDIffIUCt3hWASfYtj+9zZSXMHfrpDn//eWpG2zqcRjS+BLF0FpkHl7+OEo606
U1DLYxVF70luPbHR+lQoBmIHtIrLhh2NFEUJ+v7Li81xO5b5E8iXDzyX2yb2Rygw+pcVVPaySHgj
6qMZsS0bRfwxBNolH9ObVATh2ST50FLmHdYHdz2APA87m7ih8YertaXqBshEgrcrXzi+wKjhGYri
K3T5Q4zW/xyr7gYDmAOf1Y+LSssPAbGCaGP7FzsOkP0E6akHHT8WWrCMI/NCymm+KzBGpHF9y51u
r81xDVTky05mX4nomcNHwRpdUkNTLsJsg8miLaY14pOZCxbd6RO4m94vaF/Jm8mTduo7woCn0noq
Yw93bdTiyY6dW594fzAU3/ICwi5GUcA9OfSuvgIeCxUQk+WWqufLt33kfz6jmMnN6pWcXaJiokFd
GY8BgZeuAcB61PQHe8z/lOAf6NvTNoLHESaeRWc7vBZ1fRmsuN0mdUGct06cp289NAXKXYXcLiUa
Oa4xI7o6EiGV2MbOMptbpsIDllnB+ce7JO7tv9g7k+XGmS4934v3+CMxAwtvSHAmRUoUJZY2CA1V
mKcEEtOqo6+iL8PXZd+EH1ZH+Le9sKP3vVGUvk+lIkEg8+Q57/u8Kh9C4gboWZkkQpRNykPu6bhg
ug+8FqxEBuk1CSolaGOAi/TkMT0yHvoPla6HaNzW2ChXGsIlCw3Xgu5JFZjyzVDLqnez9YBuG6CX
8/JQFi1R/GcbpLYHL3xklugD2O3eWzbW8IbgdKP7xhsJPcXK8s/kezSk3ya3krkC6rQzxLDXtlFJ
QFl/klP9LBQDPXApL4nJCyuJSV3QSrtGZIoRkAKeui+so8i5FGUemysE0XeN2hj6zpxayFAs/dub
jU0Tac/4pteu2+4Iu715rm+vWq9vMRQ7F2RLyT4GmwrzmAjUksZ8XZFxOB3bVOtO9MX1zah/pqAJ
NdFvq8r9hvhULTKVbWy7sQKncL8rkQ4Lx4p3Zmg0gSiocygPt+DaPvOUQo91mALMeyLIGt0L8SC2
iZ6de3SRWoiELYvFWUuuuU250atVY1g7K4K5y0EtoaifmXgxrYIFsksIsGKAIyq/YJYxHjI60xhK
+iscMU7ZCxbCkFiJJdF4byFuObLAreWEEk4q+v2zPb4kbnd1MEJ7Rn6TWnnKB/uFeCTnscs9cimI
Q89jjqA21dcorXNe82CADS2I4XgoQo03Lfd3iUD6zbKxrlrvPtiZCKwCHoNpCBUg9rki0d57uvPe
DADK/Rj/gToowT7ot+E67rQ3jRQU24FzYjdi50x0kGVxSUnX0CzhrVO3vTG0XKKzf8vLuFymXUaT
2gcJM5J0iodGfkEnJMAJAbvP4ZRpCvpI81tLFemWDcEGTjoAzkK05jPaXbSxzA596DzVebsOMQxr
6kllEaFdAse81NyCkfF8TXtCn5OuXiWgpW34igRdo+dUakC002FLkY9AEb0kxLqg2O9qwoO8R7iQ
9ttAxt+O4f5xjSm5BoafCOoGLVzhouYA7qZPvSDHwcfCF46ALNp0HY/RbZ5VckCyvcwczq7uyEGZ
Znm1rCHapziRbBTeuIu7V9s7KnM4AInCtqE99T3VdWIvyyxlyK05T7JJr+3EfNsDbIjU/eJ4yI+E
TmVfkaX3GNnGzfRFD2Q4Z0VjrpkK6CsDclkyacWJyOeNb7jv7Pc7eF+k+HW8h4ZPWL9hav1VRdnO
LKsHcpGEzdxlSQzbbTVz+EbnalmoCDXN/e5IQVra4zOhoTGjfHjMafPHD+MfQ5QbO9QAjENrziNy
HGf/tRH62Zc2HJD21bb7y6Bpb0qiWEehEQSjM98nKWipUdfzqOQ/7PAo5GlkGUdo5Fuz7HZwHOyt
kBp+O3SXrneKEIZxi55wPTOGmXDogO48gYTdqQfeuEpvUZx/hVZ7QEH8pnxvX2Unbhln2c2Y9olR
9JdMnEmtSBpGswR92bna68m4U52xMCzsSo6Ojz/CtZdU2CW8EZO+hpd/wMOKMkQ3uNeTkk/NyV7M
bKVmrjKiMsj/u1G2OIx66r7HEaChpZGEJ45KH37Ncbyfu7MgAiSZkGz0nneajWkZG9kHsIwv+LD3
DmJD7Zh3cBQ4q8yj7OUJ/yI9UpWfBcjXwK4NayE9OpZIhBYjLiq/E7ceDVNZ+yesa09tGS70KIfL
mW5D2R8l2E7rMVSJ+21palsn0y++0X4U3Qcut20Xy5tNaHpiOL/7xn6bfELvsoqlmcX+xXUR4A4m
PX2Yje82ky4kaqMFwNLidYx69KNN5Z8M1p1NurYojZs+aemmD0kxh+pWYvyuro3NWduzTmjfP7y8
O2Q50xRbQT2MXujYn3X1K0SAM8d8oFGs0fgp94aVMFEyCCBIVfZkTvkOrTq905JpvlM158YZL8X8
XUUp2I9Gf2sInVnClmGoJ44d4XvLRwetl8nr0GWXDEZMYFq8qCkzirVJJZ761bK3iltEA345ydAP
NPSj4/CQQXKHTkPMQCoM8s4/PR7jKNWPRE4f0nxaRzm7eJH+AC3fTeqh2m14GKLUDmhxBzZVuoit
9wiVPaSYddfSJGJfOZmxTtPDwMshwvm9AwmCX63FUk5Lvha/UhK4Uh35OvQUcvvKBckCL45wYWe1
h7DiPp3T6MWNgpomiubEX/TFiYjy3T99cio0xsOAbR8FEaG90nAXEpsTAer9zvL1rWIHhpyCF6H2
YdAO1SWeTEZ03cs022+IgH9AA+8Tx+IiauPzyC03ts2uMwAJRSUsY6Qprh0jiIvcX5E7bHDkmEua
lmUw6dqzE49XUit+6776KIcSDUlM+xoOoD1k6tRIM7DE/MKwWbQ81nGMC8bo4ielij9+jxNfwhGj
ZFsiyzxqolwmI0k70WR85K752fLWaNjWGwSSi3aywwvbCbRk4GWh2syIxRkr9OA2eXhgl/UY6qm9
MhAKbHIYEuYHWpfQ+wqP/xQ++321QwpTBpGGTmaGZbMhLdWmPLKWCG3o9+BjyRW3d/5w/vhbd+jQ
UE0oGCN9Ax45ICstX/tzidYfwav722MXIgaAyJGKxZrTs7W+4aguT9qjHPWzn4rwyoeSHJ7HZaIF
m9rMTROfjC3wHkgOobASUqWRxOmzXBjItCRbLjx8JvMeOpt2QBNIw+04d/0HAb7to1bS25Ghi44y
SD5QfzwPyvb+mPy2h36R1PSGsXxaIRRBX7SyzXA89llGxJITbQhRIyRz9O/Z2XNzb4E99afT6o8K
MTE37TaPcwAOlnafZoQuzsjzb+vvY5I9od34iXxA/4aBi7TkQZkwemo+CzgFKx1L87MI3QHfvtjO
EtiAZTQoxZhPLYtarLzRM4PoZ+gsGpR2tTPHnG3g4mXtn1kDDeOyEtmtHwx4P4buAX00Mc2D5GnS
BG5Egd0NsPiymIC1dDifg1GrXseeabvhUUEM6UTFx33mqfTQG95Hl9fAMPwgjN3fYaxfDT/6QzeR
SWl5TvziTyXjmwyjJ0x2WAtppDeI0jaTNUfLqAYZzR0/FMLeC5zfoo3mfcVyQkoABjh7KodnyzAA
KFqVTixXlgUaocOrGibk2UdhYg1iVSd14PW+s6uaIV9ZfcGBvUmIA6pwbTfy3PdcAMXdR1+E8Bjc
aG1/1mB2LXp/vndIRzkN5TQPPWZC0z0kbRT7Dhkg/l3p2X5uxYwQP7U3Zv0nDe0zbT25CzmE0Bhb
D7G45YohdvbmGe5LTBeUnWy+qHE6DAlhNqX/aUGLUtF4ILmpQgjonu0GM5CRoH2qotsEYppOwLGI
j5NGM5Te0XFiYcjb8RLP9bnuhgCj3LuK+qCu0BYPBlPxP1JP31Rm2qs8o3dqPSwz/h+26bWZsDI0
Zj0v0pRwChRwn8zUv4COcGNqgpwwtah7En9QJe2YWp9IfGR8gcww68JtyCBfWoD/Oqkf8ppVJKzp
3qKso+WvOXJdERwhSm9ahCNYA9fSgtHFDVkBTV9JvFqBPRtLIyPS2EtG4KVliFOb7pIJHVI5zm9Q
qfvK01d99ULnrvlT2Xie5+nUD7qGeUXw3smy9Qr3RKmKAsv1F50F06Iof3RhwM7AP0Lba+oFu1RM
vyUyyG1J2j3xnIQzGSCPUYlzNo5VG/QxQJ2ivQ79wNTPBtRgKf2q+2VA4Mz8N3rRVfcypQhMB+AS
cxLjWW72KCnf8ubYk7yVdRksKcFEEm0nBFKQ2DXUkMUjmRF8XLiKfSzuMu2vNiFYJgPAJT0Qvz6U
1VQGGVpr8jz25KbA6XSXlT9eUC/Wm5wGIA3EfD3wz3Es7DhHwzF6pPBxhDYWRRm/CXzPBEGMaLaM
U9PYN1OyKkO+ZzhhFMsiq+6Rw2xioJPGdNQ+drqz4yRTc5S2Xoahnfm3qTLzPPz2DZAifuY+k7mp
Wkj9j5Y0TNVhnje6RbcWA86nqcg5zsyznpggi2v32SWnqnFA34DypKsZqrVRk5lE7lCP7GQXtWW3
IVzxy0xwr9fet46ez/QxfimhNB5VNIstxv5tWSYQ1zTzShSmWD6YJiIaAHwj2MNh4wybwTWhMDHb
laxy8Zz2mwh9nZ5aEA+kf6JKXdOX+DCxlDjNfOhy56i79mOZp3gaBZEySJRnt/yRXb1z9Djoiip+
6mv7wunqpPn9uladv1JRQ47ZfIwAz+rk9ngM3gkK1LZaSPb5GLtIQ6FPZ+fYonw038rEuc+JPm9I
wW03DWjRhfUFwZ2tIU5R0NactLurH5m3kv4u2Vjzh2vkO0PoHhVI0v7KbMpc0887JFJOsvLaMttw
QZFhCfkr0kgjKJwsxKzLz7pRtJvG1Hj12swhIUl7DO9M597UC73U2L8FM+9w1uygiJpfebJPBkK6
eBv3vG+spzom+WpS6sMY4f8WgzL3jsnfBXQYH+xIfKRI40FeGXI/jA2c8cryj+A45Y6b9CVuoZBL
3linjOTZq5wf34O1VFrrpriVpfYSR2ZJ2dYtkzx0H+PyBQiS/Wh277NXgzppxNaKLGh6WY032I83
MANYN0eDuW8t7UPjEjEfWQ+hRF9cO/C067itzQAA91aml9IznCDWkIyGnhMI5KiTUT05iRwegCEW
LKSy9jhsNAKrVnkRLbUZXVpkg40lQYrwrpXRSuIOYKbadWVeZ+Gg5S3dZtl0nrtWwnlx/PxFpvFh
yLstuopybaXWF/KnNohTjVbIwDKOzIw+qOY+my3NcutxC1Vnrw5brP/4g7QRRH5BagTOoZfeMZgR
oyKABNUytUtaKr/sAyMpkUlwz7zeejVaFh4jEkTbdf09m1/KWCJYs6H721dAKc8i4QeYWsIm1/wV
lfKJMFJnOwCocsKRkmr8olleBPEozk50KlraEz2lQU6R7gonWZu0G/U2rVa+6jmjmr217KQWtGHE
DHy+ShD7c59SGLL4FTp7eu/u5q5EnpfeOr38thtn56ecRQrhD6tsDvyco3lWnskEfHGp5A5x+BL2
brE16mhrFPJs5s7b2KO0SEYd0HbNktRWW63jdzCo7oMmorUohr3d8xTLwQrGVmMBn1tAyTNgeTDa
y86TLdEe2i2JCJmwTaQODrGYi+hXONbhWpb5h58PDiiFaOnWHMGEaPaJgGxIN0Ytt0XEsbVgqB/1
SHZG5LVtR89mNsg6KjNz12YK+QFTmpW0zJ0n6KUWhfmcYpbFEI//JG4G7o/MvHUgGBeZXmVwH9In
VG3GXi/EHQm6s0qYmE5L1eGAlEmBh8gp7oVd+oR+d3SOyyYgrwQ6oxmCjmBl3Pea0+wL2AM8OekQ
sESZ+6kDmB7GNeMNIsWAv0zzShAndR38Ft8O4tYHjX2UJ9A6JMx1zU1B8v3juNEnp6LszgCbcODx
GU/9IUzj76muP8CZlAhScBGKLs+3jk4HguSLxZig0OjRZzvQhbDKar/tGOc1DtQXpPg5y6W9QGrI
w4V25U5AJ7FocCJuEHXpksW/BXXAMy1z6BIJtIF8usjCv89S/aHhiiFVc8lRqBQHOCZVU9ChYmKO
DFE4Nrr93y8Oxzg/P+TjHdpYcyDjtLEK1I8PcQXDwKxeYTVy6RLKMWh5cEF+PWJDAOdPGsj8qYk6
OOJ8+88vAGN/JJaN1T//k3j82N+fZQi8bVtD4DwoSf/QB/vw908oYrNtbHBoKcoMHMgQxSvmh9+0
fed9Ibq2oJh2p33UEAIAQWnel4N857NJ13+/S2ZANkBTKDVHIAWp8exPOGRMZkxrr6FGVqkdnlQ/
7bS0D7e0YumUJNYlITNrCTeFmWvS/8TGYehGnnXH35s5IAhXPed2+zISq44xlIA4htrb3lJ3dLmQ
YH5TIYbbzgizdWI5XHAwenUuOeJUzqdW3XCbmhxkKWzx34XvjGEQvDWVv4npHQcyRRjHiQRytr8b
qYtYQPo92aWc1xJCpSMzZVGITAvl6kkUvXsDdrpK0T58kAzIn3CY70rlqXeBd4S9BsEBooFcbktL
d1ZtAVNU9iVNNLd+0lJfu7Y0bI7TQy0cEmb+kbIl02UepotXGg6Bzvg8NBuLlS+n+CM0w2zpIsNz
HAgGWLtXNb9sZ9GUpWnq7nx33GoCiXAT5b9h+kF/zJo3w9UALbV01xsLA1cW0uGrdPNuNfG0M8r+
p7LxAcuIYWJOkOJKGePKVYLsT2KoYZ8L52mwaLuqZDA+whwVXpRG6mLzFDxlQ4tkXwPrAR+j2YyP
Q3PmePkz3cj+VEzskn//mmbGP25pIrGaam9hOxMhokOl//v/7Jz63scV/hjfgf2VwOd0aqN+ymcF
N+CT/hFCzBx0KlCojRvjdWjnmAoZzWef5WIdx4+hBAQJlodubcWqWZNOfc3rY+YzNsARb4GL7c+p
McbvzmBRkmaZtShDB29imOLLJhfTLsjnLNUQpA+8ZiJhxXXAORYdXXIjYosZx2SgCWD/dlvzrHgk
kJvQe3GPPUqTg5PAkbEGzpyiU58xLfK4rWJgiWKVUzUgnXq0UTEXhkw93bTuD3//9M8vRqVu+D1I
D61td4Es/ShsAgGEXKWDeWg8+sc11/RoSu0s07wLBHoMDIOuycQzlqtyQnpoeb+JJ5JBN5Ni7jCW
ma3HMMcgZ0MUrBKJC+qVw0bAORZD8JBQdps4NvBdSLHikRnHgJ7ZBk5jfR7S6jrF/U9msNDrinbw
HNN4GC30kOTxhcwkIk4wLM6U1h2KlUE/OnPR75njA68qe0TlQt+yvLJQPVCFTa9e2ThhooJNSaIo
RM7a7D2jn/hUHfFua9toDXcclCdCzj2lmAxyr/UZlNTD3vQjeA0wFcolOTenqmCQpYrkRfik0icT
h6Xqh10qyJJRbc3G169DO1r7yXY7IjLlWqB+2wmVN7tIe2ewsbF94xJnjqR0BdwXcSBHbL3C4EnW
kvK/m4LOzsxohBsKXKYA9zI/rBx410he7AM7/RCm/6PVs7dWRJCo+ORphrvXJwxPYrJ/y1Ce20Rt
nAg/XE+F7Cl9QepesZ7HxN5hyEQdVvarwY9f09IdT84wT7e5otuSEuzoDNcoGfONJPxpkdNOK/Op
3KL+EpsiGT+ScA4PtFuIW8+QZE2DvS+IKAm6h8SDePdD2TK7NJz6QGbGcrBhXBdqlTXTSobuOont
X1Usfg05wrkUjV/VhuE6LFOyDx9fIN5YUDqUt2x1Np2ZkNgw3dHIJLGDMcfehHWwENqcrXu3ucwN
C7Om8HGhuimXgKz7RTlnDEMLbFtmMq1ju+JFzPW3W3PT0ZoDHnH6T5582SXd9P/hyXv/z0i+//7f
/uV//Ou//e8Y+cfP/ztGXv8HcXoWsXoQ303bcJz/hZHXzH8Ytg0R3nd82/Ygr/wzjI8EPwQZ+Jld
AsNQr+n8rRbdd/xf/4v1D5dILv6X5zsGnor/GEfe8Jz/kyNPwpcJk8bjpeg60wnX+7848i0lv9Vr
n+AW5avQo30T+h7rbVSSxaBzixfTKVUehHZHjZv4UiXaxLZNGasbU7ihhQPMq/EQnxXWTjdK/5h7
ZFnIAsOhnY5rN/fxSZP4fqy8Dg6dVz35Ld43oKRGNF0SnUwbj7X82MfGGkSPsVGef3LqaXqCQgj/
lZTMQBs4Esi2Q6USinqjZ/2mBnEwZ2V5cRFgFJnXHMnyyQlM0jUG0YTfFsQx6O3ewGKVtN9/X5lB
3+N5sMZo6RmslQjYkwPUs2ZZg56rxhbDYEmU0NwY2PkY6kH6M5b+GDqBjCftNCX5yZyibN+UZbtj
FPdFmxT9kEQbFlZe+1ONhPwBgOPgDe1vW/lzsp6NjJqpKbO1+3g7k1v3O2LBaPQRhrvJHg4xpbBN
JPxE4rS/2rmiuRC5DtMnJtMH6h6NH5s2rYQFTQcHZQJFR6Pj+5pT0V+7yuxYuHvg2XTwKLiKp1ji
Mk/llRM4jjRKG+YmkFBAL5E8FQ1FfhiB8h/SLv9lOsSkDTaKzNC2D9GDD+lPM/68yelWM5fqKAmO
R31ZP6m5zO5l1D+bjLP6Ki7OWqgTTISCDqsphHuVDtY6qlauznrPFOMZ4zaePc3y18yL/R3ZiG9a
Dfx4bMpwb0kgslyxX3Ein7oM59HQm+yfHG2N0vSfHPTe6LAxEoha0RebouTcMqU952YBXDF7KEsM
KOVDAqxyeOR027mzNnVoE48bpWbE+yZbuqpIDX0+Lz/CqBnB5HOZHMeAL5ZZN8yveoKxaQ4Jfa/Q
BIykq5xqQgvJsRH92nETfa+NxU0zU3+j+RLp5TQ4x79f8lisGs46+zCRMIPzhAZt2V+pGaAft+jh
4ko7C33WiFfL7TP/+IGQMrbGIaYPpcpXXgO9NiSpx67xn+asn+B8EAljoH0PkGqxhSQhCdq69y7y
waMXrrU/QJ89Mp2A0xjP9kznAD3kKRPZjWNze4fVsIyYxZTGqE7FkNc7oMKcHKOhP5nAm+Np/LSa
Wp0czKBL8mqsrX8uxupHK5FT/H30SwMxNVGNBc0dlWDYw4yiN/YFcem0CxlbMZhMypOokYZ3Ke0J
5l5/rwfiDeeoaHe5EBTV8iBchGeu2bUHpjhmMCczJsRHHRfWRbyLvXH997sh0wjeNhFc6Q54griu
d3ntyyP0b3msNCoGnmNajXPC7ho90srpr9nrVlQ3C+kf+V9i35slShs6UqRGo1Wq8UE8Pshc46BV
c0UtPQ+f7UK+eXmNCiCZmlcpGlpKdbGhqQY+pNJxafWcoxMyJBc6VoUAvisMt2KSzDfkaJwR2Nw9
HHxBC3r0YEIpocGk0pNWyG93yCZMNsQSZV4YvYVYKggFQCXWo9w9FGMrA3uymSm5LoWnFRk3IIzx
3W5IrPCtjGQ2az6LMrERz4t0U4Z1drAmpybawdwhTXwGYTvBHPN/ywoNUIaalLSOH5ymO1dzJzAG
2cnXQN+VPh6dATwWIioM9UPbETGUkHfZtLoVNA2lQ5l1zabVleQatjSQk9e8z759x8zWDVg/9DRB
3/Wv5szvNhvyi0aLK0iC5XIAsU7nghw7o3Oem9aZDlrFmNxryXRKbAdXdVNEq8ZEkZfXHHfzdvjt
jy5+u6L8WjAUpUDtVHlRk7sPAUijljSrfW5ThE6zMzJ+xdmEOSXwEmvcNFn3WzQoH+apWADyYsam
Rn/J7D+kPKbx6PfZV51k0bLX8s8YrB2ln6LoLJ1920AzKUa1A850wHO+89JDIxrY+gMyi3pydDSp
+Djtxke9MBI8lBX6IidrAnE1wou/Zr5Y+NCj1MomoJLEhS7DVoSeuWDVY/LokX5FVqnAnqa7Y7dK
bj3Wf4KKVqUWlGX8x7WgpzB938AeBQMT4rXn9lyMAx2zpoqeU3vruYyiWxPlVpXyxSsdCEokgsrw
GpcY4Oj1An6aE8j1DsfXsbrRknzPoco9XBTT0sR3zQyfcYYCiS7bPV0Qe0to+wWxou4yhbRd/HY4
fhd2wXybuv0g4RsTMUvPoSBr25LZix63966fh6DmvAdmRYNEUGz06l76eqA69aJhNJza+ZoX84tl
OC/+OG5ElYeAB4tbw6F0QAa6geB6suv8y5voNZBF4TEmSUr/MMUt57uiRAnOhi/qD5j7ewigd1C3
DG2aiPzw2KzWFuYhXiYsioZp2sJNrQ8FzUdj1MQjp8EXJjB+cCuUmTQYKr1dmh2+KpcuRanTh4Cr
0W0UoMLJBeQ5mymd3Rzon/QTBoLyw4LvRwR7+WmaEthurCXLGWveoouVWLVOlqxKt01XsUUqmFd4
6zmPz3wAXxiZWgTs40vbZeGR7tV1rLgxcOXHm8RASJQz2FppFnep66+tSgOIhNgYPWOIwnnks+3q
IjD05hFMAkcog0mMURCFl+f4a0ww3U6n8byQttefMp/pFREhe6nV9r4Hoq90sDIKW/LeyxvSxZx8
XFguXOkxa40t5olPzB3VWoXDH28UKb4ZZo4IB7iC4qHXaNojRvAu8GQdreoDtKSZllD+beapw6os
TV7VElRLCNsIQ32L5lhhjm9rNCluhBdAcuswvsleGhq3iySpP+k0vbGKmMtRRocorp41l6yBwdsY
v4VQTICj2YRFln24g813vbdP4KSSOcF25fCIiZB9CoSbRxdlXjqa9z3Www1qMmZpgjiwliFQFCre
98MUM6axnSBsZ7kpbIZtpSNXI7Q76ANmNEWriOBqwHw65oNpvjT1tEH4j5aAyHny/ZL1VBjknk+1
WHhuaW+wa9T7CYQ1vD1udqdkuKNxTET2tQjb8GS5yCVEOX9OevdKc+jmevj2iilD7NzysTNfQvoM
T97Etpq6AAe0fIRp32crzzS//ZCuRZ30rxFjpYiBI33j5ssxKnuVodkAUgbhGv9MORDd4Ba+BnlP
3XMees8IDQaM8rMx02WpDToUdvTPIqHfE5uY4Edctk8oPP3TJC+w4/MTK0PQDK27MKYx2mSFE4yo
5Y52FRKL3b6A57V24L1uDBF/Gr21cbLB9NYdHaWD6/Lp1kxI2QPzYf5jl8gebUHfWJPmBcCVWvrg
d5ClbKwxZgZgg0/Q+veRRpjmDK+ELb0POtPCocbHkqWUGigSuYQp428kWSzKz4B1dpDs+E12vNRM
D7RGOh7iqqMalo+AGiwqyKpQ63NlA4RcPFUkNwfD44TdA5ELJZGCjsyTVcwj7V77R5ivyuwC5UJC
fASdhsmynlXx+MxAkvUPIY2YLch/3XwZiKOpQSx7WtywfiNCkDWPctMwV8au9mrq8c6w4QUA2x1p
F+Gcso5gc++TpUVL3WZRb6xJBJC+I4yJjR/XR9X2NBFSqt0pfdM6smDcqFtpJMySv80zBMJmF9WA
IvoSeGE/gXsFwnNOovQTZCRawyxFf9MHuWX1OHbbhtRARmJZQ4bFi4nTHOXTfE0GO1mqZqRMqn+5
IZD6cwvUZiEHPJCRYuKSvVVVxIBpcM6DgqUxZz9+1fnk+cafY41Quetor7kKt185osMg8/pj4LjC
xzUvym7W3zxLk0eA37upcn/NRfHZsYksMX+EKxdGHIqRjsOPNLYJ2AqzLI1dlsMnaDxvaUkSkKwG
RojtJWAyi+Yes100fvrVd0jOAhM2G+7IfZgG/NTZCB8boAuxesb3AjDCfIU/s8IIA8sCU3CMFG+q
qOWawT3mHKfEPI4cogD6la3+pQlqWBUSk4PjhUqhPziTd/G1ZwpBblAksI2ZvSfc+RMbKistrUTw
/EdvKOoDj8e8Sk3vaPrZzgkxnVb99OJajbPI6vLqjhZCPkvfzPGwmicCWUpCnZh1fejSuKLmuaq9
rSe3iBPo7OdvlLLLucnTNdgmkHzoCHXZbyx7PukFFpP2mDktMV6T+ZMP8b52MFf7U3Qh5P0zBkIc
kDLFcHFg30Kvny21KRmPKSJU9EcxLXg/XFaTSYe8H9dyTj4BXQDiME5hX8+blI0iYXvM9XndmW9I
7pnU4aMYDMo67W8AaUkuDc5T0WXNatB0EjMCZSXX1CFyhFlrX9YkmTTak9IteJdR3yyTbJRHG19X
awnGIJG7pc3GxoDPYuVELm+Q+GjGoXuSGYlwaAButwDSu/xSxmq4qlx8kl7JWBq3n6+TRAvD/ZFN
RQjKXP+pTINjvcc5nmuoKGIWAKVQqCUs9a6wmZjJ+dj1w7l2berPLN0whDI3VG4hoU/6YxO516ID
vROLDXjXI/33aUnoHM0wt90aI6iAqXZ/MlB9tEmRURkOkyLHuvdoKCqZnUoDqtAEH01JRkq8fb+A
gA5SbWmj7Efyca6ylsBYYEJ8MuS+4A8dEAmm4dFhFKDsiorfsd8tRlWJxGqPMcUALoaokZAWExmb
QJG4GDpq7rAX1D0azy6Nb8a3erg2tG7fJ8IA5cHMqCnXBSNLRnO5XAN2uCX68Goon1qMdKrM9eGW
ho/dQSJfLalBXIfafZLDTw/1dFHArihzdVGV+ZXqObI6ZppNK66xZ1+5rvuOTIgV+X7Rqm3mh3AM
OIzhfvuFebeF8wUvnCNJF12g3VZLct74leWmt0gRqWBiUZo6Vz10uMOS9GJaPIi9bd2mHoek2JsG
R3cYcx9h1n8I+ux1ZA7BoKmPOKmgmOsXEUp7m3JRFKVAEQLSDsOv3hhtWACMmq2G3VtM3SWS0Ttn
sK0Q0a0X4bSwve5jyuK9oWbMTKEgV8a6SXLu2rmNL0WWr/UGx2fVDpw+wyyIxlCu0GN9+bnvnizt
iA4jX/V0qAJibg6wgBHh+t9JP170hD0sNuxrmTTfUVFQTxnhrerKX3Zhnufslzt790ifkFdF/e+0
g2TGYjR78uxWbMHoFZDjFOLDSkCDmMCUpmusNIzxXfymx3nLA40iM5peIy32Fk1pbk1sU4uon++p
Eb8nwq6D0Ito2FeopTSCmofpBwPGJe2Mq2VFuA3G9dAXuwnFh0BOLqWeLHWPmiwWaMf0kEfGv5k6
Tn9SmLWVCwocgztPG3TXJ718Rl9xqbqJcTyO/Z2qo2MZRelRDF8jKRI4ORdahuVnSuevRj5KJVKp
w5jGgofdhQCpdd6UJ/zGPbcebbkaMo/jRGRWWQ/NR9Ou7P/J3nkkR66t23kqN05beILZcC901chM
pE8mPVnsIGixYTe8a7+GBqIBqKkxSRqEPvDJXKmlAajDqKpTxZPMBDZ+s9a3bIoPxzDCTTFynghQ
zBhi7MBgpYskmqXAPnXSl87RH4wRZ2ov0NbbDpmDOsi7auKaltWHqQlCyKb7bLI3QtU71P73eHu8
BRKdscQmeWZ5Xgu9+dKaRm2j2d3qlrI2zhgzXpyiHMYsm1LGoteUByqxZDgmMAYLqHbFLRB9tHVa
94KVsV6TCe4GkR6ftWUOY4xq5SVqWHdOt5kc+hZmCviWgOr25qZK+82EcZ23qUAD3vMIncxjxHoK
7l1xVzLllBZG386PPyO4Q6ELiWF2y6cCI5ejBkZgjXmfkR82+tgJ+7iz9jADtyG7wxgG04oa+wrN
Bi63ZTVM7hWGgtHcxFZir6y74oV9xRlJK7m5vF0daJWE+FqmH3d6Lm6XW4MtYhmEnAaa1r5SQbKO
0DapZ+8QBYFZG8gVMKY3uI37eq6rVVPSUSH4evEkkg96tisYzJEFDQ5SroKz68qX1iLYpRfpxqgh
riW9OBfuhBokAyQ3uEDKCcKsKowebbXne2NISJmXTegi9Ce8q4txyfrScg2MA7LRIQdj02g/YSiD
BnRw1htkP8kbO6l3Ss7MaADx8/8GjRF6f/KhXGmG9zAn1YfSI4hnBpYnQW5SND6WHboobwCCURb5
Z13qe2WKV13BeEVdd9ALO1DWJTFZeBnSf2ap8zoPNiqJeh53dcqdGXbpGBAbPq/SC7EAMZzT8kOo
5inmZGFvfv5NUmhmzuvZYLicTS3pkH15RTC/VDxJdZ9QLImQIMF+ZCY3J3YgTYsiXFHtLqdywZpM
I8d9ZdaJtsvleKjs8DH2IVFEOZWc4jv2idVtTG380DO8TkVifmsTZ8msFa9GorkbfPfkoWQAfVJX
HMqRlEPDZglUterJ54Ep7G02lA89Mv2N1vqwdMcHvYNNwc6zoaAeTD75GGhFCKAcrwfoHKI3R+O1
8c2nSafZFJb9yuT4pdDHb+VyNRPGshFIirSZ6zQZsSWnT3ODUM8jc2ZlgUel0C3vVaZZ29SprpLn
fAgDqpPVPWA0Mti8Tzcmc68PT1lYlEFBSQzUiPB1xnnojoyBXqrPtkgoFhKKlvJIpsnysIMh0SbB
1Q0R1/GIVrcoWp8tHWGvWhK84+HcF/0S04ZIe6jFMVy+ADlFWlkkGFuqRRPOSW6AHFQ6BPfYgbGq
hyzFGi8+ttRFjCqJ1OoIhrZ7bedOatpAhyJHzZLP9ZwBgMCWFMUcrMKtkAMhjooHnnwgxMR28ZLX
iI8LoitCL7lz885aPOynKWIu5WvOa2x5iO1E/RWXxbZFuX006ubBsxxQhn2lVk4nOpQBBK5YUyLX
tBcGC+wdZrxqZbEOoKLi3E1HqqQqp3+bFhiGZP6LG8jJWHgOsi0XvOwuLcfTxPrOUmcbaLtS3juz
crJjKV8IA5J182W38Ie0iB/RNmjgI1nfFk5/7Fwk/nW6hCiQlJsw64RG4KxzbLK9O9QsNKxXy6sf
BrGOUrQq08DhPLqkfGTDocjLJ+FxsTX2re86MArg20T5Ozl02g7PIBwzdHEAtSkeWTBOA9rCkPKT
Lpfso7r7o41oHKra3PkyPMsquzGaJb0LdvylJVKPDA0yFhjVBTBK71LeqD5rPCga2FdDILZofRzD
I2yrJnPC2Aqea1uZwBSAQ/7pVvWMNPTX+UvPivw4IOEm32Ywt2bh5xBR6SUMXMEbSMX0lDbkYzQd
CE1QBWxqdPVrqzTeDMnhIWwmpul422Ygg3MTTAOQrl1VV4zKOrUQj9WbVJOxk3H0XLk/Aojhhg2K
ApvJSNgG6HkilucBZfAnjsP8BFUSwUfJtj3X7F0UTjed5u1FZhZrHVx/Vh71ETkXaQYn4XEUe818
6AzG2wm68rFRbjDL9hCbDRJlyQzNYobL6JYeLjC7+i3NvEdA+gHwG86dZnwzcQjqOkdyBkteDafO
s25nC5CxNPurV3EUly+OPwPZSqLAr1oLiaNcOgMyDaTMqF6iZgu7fokZ4Q00SvTnxTEx6vGYmXuh
YdXmTH2JBsY4Cr8YhEmxA8IaL8pkKLZjWuysrkR1nhzNlIiUhjQwXbfukNF/U2gV+OkJVkFwlmM6
ITKKxA3Hyq5j7ej7YbQ+DfIPVhbOgTAdxqBK4B3DqPH2BdyVXjHKyQiuCWL03Cu6uWhvOH8s3+52
Yz8fXZYcp64pvruBqf9E88AjWdWbuRmmQ1FTfEE7+2HXd/RwzRxKOhBM9zCtMvdxsiL70OnaQRPt
2bTzPohdaqW8IKlUIN9FSt4dO9rbI8ZLFMpl8uPzmleIbM46Lo2djcOizSQFmoRVNd/Fa9d3NNCc
0bepD+BO08IP+rKvzppj9xxHxRuqIOwiaSfWLlu9tWd0i3zU/cTMYYO/AwJWufaLwUWH3cq+1AKJ
HnN49N1ucy2m6XmKpndjXFuoXlagc3CKJd1Ho3CiV5mPiLYvHpu2IQwIibfVKFJO9GkzClcSWjoU
m3qy29tECIhPEdTsnuzVLJE7BFAJmWLlS85Vsqpsm79O8k4Vle2xThm7SGBMaxAhQ9DVfGdby1+z
poi2CfoOnMdeeYwjVp26bYASqVPUIw1JgGl/KshDXaeSk47lhWjn5khIsHc07cE7WtVwbp3orpOw
q2XmXNKkHY4NejQMInmH98VUx+j8+6djad301tSQQlcBHi1u7QQSt5GhAGXjsDOJywwifBFJ57+Q
RIefNqzfEdNvY/a2GyvNHmM5UhWjFalLv6fxGfSjIIwXqDSJ6X1EteX6GEkgpHeooQIP3sqqEqBr
a7awCCP1MEBu/dyVADl7tgWsr43j7xc72zVu2AdZnT/CojtVofbSsmQnwSDa2W1zUySy3cmwZIzh
6GOQ2JQO5Gtuy8x8gj6IjcSIPLmr7Po2IitsR/90VX6xbiFxMIaONsUs4pUs0nrvx82WLS97co8x
4aDxKc2ieokRd+9KAMpAh07TDFCgw9Emq/e88mHNTvJbKv3chPoLcEBAoG3y0NkNzH8ASgSQMOlv
CvlEvG+xEUn1J6/zP0LQQJeG1I8m8KOYxa+vWH9ZUI53hkGEqWE8sj5k1Gsk9z7jzIkRAvHhFgkF
noJctyhgFM/HhUOshhlH3AhSKxnusy5tA1UzO+pYzew6UljWAM5+jKTbWqNVXsFulWREZMfEAUvg
G+m7sBCld/QppQHGLtY1sInhS5vQbCOKevIW80ghvU/y2ouVyrM/yTCxmInKVy8V2Hh7Qa8PDGDQ
x0vsJvJOEVuLzWCv1dk+89LnORoxGtWMRW1qc9Glr7WA31kurrFKNnJDRe1sR5MGLQofWZ+g/Kyd
oKzNP3lX+zQNJdQtJ59XE0tfVjRlg5bKIp+W4n6ALUxJu5VhvxA5oIVpDeHxiTaznNf62zEh0Cbu
cz6YQZ/2wio/2kmPd45rPdJklxvfzM9ObX5BWrf3iMCxfjKBxepkrbK2xaGjHULHuISO+WE6gIFr
spPJbEH9me4HQFkbbrGXWEzyZsCqsMr7dDpmBUwC7aHoWwJXJsBKEc82yGVzCPRg8CCZZjleYd7i
7wiw1dnuhn4Xl4RDOeQqYYXkXCbHR3r4B+fx0pApBgdSsh1xPZTmqwnd/1dVGJepX5rIwtvNiJZR
K7r4P0eSEcppi0Qr3dVGhcEJyKmLg54EokvDkKAdxgHThHXTDIyx7LDGoQJpezOW2gnUoY/AIczX
BuiPdSdj5HZ9bDwp3Hp2isnIwRmqmLsOc23fxF63NYrw3iGN4xL1Yc++ab601LQi5s0wnP5GOtYH
Othn2yOUsMcS0unyBa1tOQ/+Xs9cD9c23YA97nLU16tsGRHU3Udqi2ZNjCXhAHWZ7+OeEfBggcO0
MTdl95muT8jxT7FL8gVoi3oFOXoLw65ZVzH+dT2TziqxbIZMBpbUioo8dNHKOC5XkAJW0jGqqKNi
n9VVf0Kvsx8Twpxcq/iqABftzKL1wd/KJ5dB823eUykoPwPVKWARqLZ5CcPB2JQNq3DDz91DWzMp
6owj6dhB6Y9QbHvkMajxoIG4lCcxdO2NsJCNW2n8YYjmq45JUO+x9/EJi5PnxCFK/P6y6P3drq2A
QhZQVHEhjFDfj1aXfmvuErWpPde5Hd7pnJMwgudTMqAwSKp25yJExhoBLg9BE/sdxQ/hsfbI7WEX
fuYpy1wYJ8eqXagT3HIwmCFhV3G1ZKQbT2C+tkmy4Kj7Lt2U7KE2XSO8NUv4LZXpq+tNjJabQ1pg
DKwz1tSxUTGaKbc+p/i6Ye+9lEV8OM+V5rO7SPRhQzgocA2MwWLuEU7Tpa9rYHCwNUlwmqzuJhdc
M6Kiz6lNi+UDE8GpHPccoMnFA2nIZs9k258bhhs4lXm7TM2NCQhvRsPEVIXvNzRMQKB48onx+epZ
v/el9lWb3k64cMJtiH4sAJi0hgUWU+gMgvwkbFkELPGXuM57ecz6kq6W44KIT0g8+peO2T/wPRcR
Av2yVtEG0KYP7B7Q5Rhbu9LfRimPlKFw5MRnsoxJqkQMxOWk3lY3mtckAW45aOXJdNw3t4c4q8Pw
RnPJaIN8F/C51mL6dZKDpkLrOCaYvRjH8lAjLG8yw709pyQ0uTiMo/7eG7gvi2x8wkwk17iDgYC0
sGqUdgndIef5VH7jCuJYJi3Jg+S1mXqG3vrDYHHHQ1IbVk6hPomtqXeJjD57XV5b/FNZxZBJFASB
aRM0Z+aOBWzngpunyE4xFpyVFeU+JBZ9p4hS5bXmwRSD9Zschj1Wj3yqFTjti2UYBCzx8vulKBv3
gs/7uaChjahssDWckrhAlW713sapkr1eue2lno/gadiz6VgIDa2YNnU3HmYKtss4ztG2RVcNeJW1
vA5btnW1NNCqKpjRrJ6bTOu2XZRsLKf8kVU4H0kEW8cYNY88v921rbG2SefuztFTJKiJd5+1Eaj5
ubvVfHyNbYPL22aaxGMKYF5xX7sdJPKM1OTaLtRzqq6Qy320ZAzooDDZ7VWUZMNZjQFfo2fR4xCd
1xKxlE9r/GTZkVClT9TGCHi9b0fg+zO7ydkkwKcKmvMeFtVt0eIO5sy6TQ2xM7HGiZEHnJcyIG6q
a5hLIoNTh3VSyWAufRu18clsM5yrGA+3WoKDAwbjbZJRHc547xAnaZv5Z2rMQKTNcBNBTEiIhd50
yz441uW8Jzizu5+WETO8XIb5c1id4k4f9nXXQ581ncCs9Tc2OAXcepN+xECe5zTVdogjncZspk/V
CbzybIM3B9SaakYVFNzY6PjDFVRu/A7oUohDKL/tWD4WMQe4j/Xq4sbzkbYcP65i6w5bhnsjxWxC
bR618lqzRcMmiIgx5sLrp+7Fb1L7rurqIz8/wva5Y5lZjndTiCvLRPjILM5FAjjEFr0DYfRtGjNR
8HvrEQf6IpRu966w33sv006N6rXT769s0bOc00X+4bkiPCDlgsDCcGR6SKGL7dz6p0drcTTJBOCs
blnOdqz/dZ0G2tRT7+DF5avd4K6poxaSKkTB82zYCPJHv9wnw3yjd8TEji19SqrYBkk+EjZFNwrb
zcpN3Q5nJJuaSIzfpFulODd4vPuWcc9kgJCiIbIp5x3xgMn9liMmJotxbI/UekEy86bJtGKrTkE+
tqm/1c0GnKazYUJJ3mgLm7huJa4iFFVWWHYvxODWgaYgmrqoG/Z4c0EopYxq1E+ou5+zStRJJNYt
gg15mhYklF3G1itF5xTweOr2ENDMV+lOO29U/aOdNjYKMfczkyxfyxxkCTi3QzixDqkcpFPqIe9s
/SFdtmMEuW5Isdd7QqFi9ayNSEIrofZj4z67KuIhOBtn02JEpW19x7F2RHz0WxMH4cl7GAWDW3eM
9yNuOiB7lbYV+mRywOUk56FTq1L5oZnqdtDzJVH0zmdrREIQdnAIUlda6ejUuWN0SvLeXKUIcANj
zqudV3fQROIwX1yc+TVu5/xqeoyyEDs9pMvvfv/ImIsQCQ4QsmIUuKYcZv+2qNeYEo94PfBe2iqY
+vSLdTTTtmkRZ+kdFUo1OTgbqIcsT9cDUQN0oKk7oidCIWJi1R8saMMRJBiEDEQltObdMBndU9LS
xvUDxkcY5GSCGKnzPCjopRjYj7QHHYN7pKcDs4GLwxoZHmGXB7ZLlCeCXhozJEkI0Y1LREgy4E2N
fUrT0AJwuIQAIANDtPp6IDmssbspmHtXgYsxb1xOy0mgxUcimVwSrMhF2qtHi0MATo+7JcuhOEoi
4WqzOsnkMihGj+iuJfhgNZ7MtEEEFIPRnEfmyHpSH3Nbv9dMXo7yrGer2ocd52gFhgCGWryrgb6v
iAPB+8EOfWX3RnQQaZ1dIOqQHQ9xt0HSzek3gxawmO64Q79FxvvQpie7ZaKLvxtAuWKJkTTW2uWo
6/2kD3Am/8nsaE+29QFN9SolaGGdsg46FuWlKb0Xw49fkoQWVnE9jYWC65QIfRNiDA5G2H9H1yIf
FAUL4J6+DdcD2N94/MMseF1Wgh9w4j6VPAqYxQCpy+i+SUigdBmqY+GDmK28Mogy7T1VBx/KAkUC
JNhaH5s9sGryULsPFI8l7YE812b0qvtVcUCmPgDTWXpzu7vA3+8u2ugRHp7r2ZonUhA1iAYjOaLN
cvHzxpGwAwabUWG+EpuR7qwp9gM2DD+Eh+NjoETUvQRFzmDdYLVCOYOENySRyWRoQ6+rIxJ9I8fD
CSpwRalb8nNm9GsynNPAwWZkSHyYRjQfRpQ5iH3gm3KxT/GTrw/asvY8hQbA/MU6lnV8Xl1FIWwL
EGE1cEHCOurW3Th9OGxEap2ckPHfMIIwiLge3EZAVYjxfkgOZ6KdkRwSTdbskii8aLEaN+Fk3iot
vUaRjxuHzju1wwUvQB5A7z63XXao+1YL0ppYFrgG2QX/yh3Q8xcPveam5uLy72PS7bBv4MSXXX2K
6v5UCvP821einHvAf3uwdHmP8+giik5ShDI+sxCsOLCUJvw+jVMQmjKdXVn76NFq1pqtgfoQKLgC
mWVU8r5SLJZ1dL4MPcnM9S7K9N4nJnJrradxLrrnMUpe7fHauE9+Dvc1Qs19bJzsw+1j4nERG1QU
a13WagCmmVxpGf6SgnuJeC0sOCYD6PK79UOGVUwGYBanayvLnllKRLsK5UTS9aTRdPMZeMMDCDTI
EWF7cquwCjyXOJuR47I3Ueray2JcvZAujqO2tZGr1bj6UoQfAat9kFLM+ylQHGcVaoAa/CjZg2l8
7fEzbZXNdKjA3momgsi/QWsoBxFME4dZdbshtf0rSlUOpcpYmCpyZvple4hoSQYpSIhP87G9+f3i
2qE8KMt6tnmg/usf5V1CSmc7e6g8YfMk/jSCwzE3v7+Dpudefn8lYxbNv78SeKHWiJGZ6UwM7PFx
QxdINIFdNMWXY3ruOXVD6yYTEUrynuvTMeebXDoj2FjJKnz57f/+ElftjYixGvppBYUmAmAnJ0zy
wmvYFcLMDobOti6/X3rU727GSLt1GH3Zte3ehQZpBTZnuhPP9xqH4h1PN3M/E9q6bo2t5NHDkYTX
iUK/WucJ8Q/0heKStD0TwORFDVN910wRrb7MD72HgdmXn+Esi1tkw0GcysCOIwBVYGf/yC59rOap
vYF6iUdEc6xD7xY3sTk0V8cU+/9vNvp/MRuZBhacf/vv/93n+M/Rt9q8t+9/+/79dzfv+fff//pv
//Kf/+u//Mf/8p/+wz8ajn7/zb86jjTMQzCfPc/HVGG5FLL2X38bvpv2739phvtPNrQK1/OAH1o+
+MG//lYsldjf/zKcfyLs0jF9ofvYbLDV/S/LkWH+k4VYH1yi57BA8n3zr//56m5VBvC1aP6v3/+t
6HKcQEXb8I2xNZX/+tcOX3//y3YtRzi25Rp4jsirQOLKf/98v0evvvztf9MYFVonxIE21p8bA1kQ
h0Qe1APmCjR6BmGGA/z0QexbURLEiA6UGxu8cpHYlGkeejob5SPPTkuIE6ka8YpMJWP7D+/p/3jV
//gqLd/ivfg/Xyc1ueVZpsvb4RrCX/77P7xObQirdNDkWY7ahdXMbRvG4zatkj8zdJ9LVyWoTxpY
odACSUkgjYoMF1qKCE2UCxzfYN0cwIt9RGnv7GWbfWWdg/eS+W8t8qeYmfbK9BbXSB5ojfLICfV+
kDre9liw1z7siqOQMJ9wUb0mk9xkSdo8igwY8wJ/TRvkoXFDHg9qpiFKd7FwCVeD5WXpGeGRcyGC
MCOZoHjyqeZWjllfFcfZTs0QMozRpYctQL06zZqZB14gZlmW4UQIdcljwieUrfsMQegQeg8qvI0G
qz3pnjqkdsarwWEiUABtigsDqPt5wHjYRCI+IL/ncOrAHTld+YXUxzznNUwQApULMEIOMUfefCet
Avt+UgBcGb4yZ2zP2BeRgNioFTTsP8Awkb12Tn4xeMR0DKs2w1BOm1jWb6E/3M2ERu9aqMGWgKvi
KRTTCQzKk6H/1BnaZBWdF5EQz0GXVQyYwlBD1NWbEdHl5niVQwraZLEs/H5x5KwxD/GTLVxWykfC
acO2Q84Q+i7RfaCxXPuYesAhLJLt1oSYYNDhRebgkgE7nzCUjut8UCzzI7bELmtuLpLPSusCfWAm
GFGUqCi+cXQJvq9sCLMqgVwI7ejlXAJCQ5WWqOqrAlgS2SbMdGtbW6hhnAJ0qRSUxfH8Bjl5z7oP
pCBlUbsAhLMFxyo/QO1biEW6YsP8liLqFt6stkrKml16/Cduux/D7r8j1H7+HL7SZjMIc90brcaw
nrTF9bAUho5TOUGXTB9x65/RtYl1CSgd4OKbyukqqnhae0grV6x6ziMu6m0z+Lcmz988nHZQUupj
PVZPfgbXTHl7PdS4tFXlwXZiO2ubO43xF3gYNycVUVkrVptEQNcS35ci7AstqUEC8DpjRgxgUjzL
X0Nc9ChzhCahmXw4ik1hMT2JnB3dOHZ7zII9Yvv6xaTnqJeWukTkn9TFCxEOhl1DCCDHT5hUTq2H
hh7KPcEWWbtrlvXrzGRqXRn1wUQ50CNPsWayzFTpvxc5RCAo+Q+cB9uYPX5QpAbRrt1LNfgELaUz
7vg52ovIoZ8yJPoKvGgTIsR50k704DcCmUTtDt9qGu/NaCQ/2GgYv7b3l+UiMPQBEZS5bqh8EJ5U
H4yO0JZj0yvZdKxFo+rAtKofmY1bxyumwItdMj0R5OhTuTVila+ybtySn3j0i+QyGQzdZZh95y0t
HGaJi+V+6Eh2IsN4G339I28RIBOyiHATFeqKopXRxaTMoEn7o5l9OPiGNU8wOu7wg8iCbIr63n5a
wh8CEbY/DoCSxChfTGN8sav4sU37T5ttTEf90YaOWlMN3aOUQm5eV4Hus/yzo4Goq/E82M1T66Av
6JrkDyQMPG9h/JKZxnbSGS4XPfdYONYHyEpEqGIr81jqAyuCCkut4qy7ogry1jnbA764Oh95H3CR
czz03Txsa+E/VJX47u043PaICRAkUeLPvYn1nJkooyiWtgiOSxNZoe2m5Ag7XzK784eUPE09eUYJ
G+3qnrQhEvjqTdUACyKtG4lG8UeUCDr77gfSSLlTWXN2dLTbGFL6Nduvnd/5IJCdLt+4+RabYnoN
m5ZsGh9vH8aTtmeTiChu8NGpjDyaYB0iSVjSTMFYlz7USZNn7UaqQ5alkPtTT0EVqu7hl7vrBoRJ
jjNtPYSh4HZwXwqRHtEK3/kuCnClyCofiGrreBJIXGC5E0hVMKNLRlLK51M4HnKmFOzE0T3nCyQm
Ovgeov2mQQ/haG+m73S35FyssNm5hyqEoGR2JOM6VkmYkGewV0+gmZN8kLpkOCKu2Ooull1kRFjA
7OzTtHUiEEb7XEW3ROaYHMHFuy3s5Iia6wsUebUvyF5TMapeENAzLvVpwNYf5wrtNFGR8/TuocGh
fV+yF/i+yG7dDjg00t46j77Jp9qFBcaMSIJOj2BVsZztuKYvM8Gfg6MDJq0Bq1esi3xi6QmKxcqD
64lZwCGt/XvUUDwuHzKPZaoT06dqY0MKlJAsw0duH/xmsRf5a9kjQ8ZjgtZVnIld7zkowIcNfX2h
U7R2vW8bR9d88rVOnsxKbwLwcxA1+obgQR+UPqEOLbityonoCSLQJmnB7i/wkkzHTNSBC5mncNvZ
PAeRpbA/BanX+aEG+l7SO5AIQWIc2yXpA73U51DuLR4aREqu6ybyDkgl0tuyFeGmkSw2kmgkHxGi
KXO3XQLTdZtGDAPCpmmuLLgVAsnwC4DJklDsBXXqh09WMe7ZdxgYKXcVMr9t7QJ3x/C2rHDKnT2P
6SZpZnsj/cy8OjnuQaTvjBFuF5VgmAxDUNjFSzf4I/sjY0P/aKBpYVdrdREqsYLNUWfZJGjONom2
AlKkC3cuNunh3ZjDjo6LpZcN2CKxOaE9oNiDzhumJc+zqp7TBF0Cavk9BAyiiqsRBNBABrDCMGIO
prFxYqQkqRs3Jweq3Q2F50ddtYATXFx6ukjwIc09YPACeZ0xw+UzT0ilk60VYs7SCvucN+HNUNvA
tUJzQ+/XrFzdup94st/PVRXtEyBL6walAtkmBGt43r4WIEaM9pYqrrn7/ZIotBydj/cvHq/9wNTc
JpSLJJXqy/MQ0SDJrjz418NHK9wdvl5a7+UFQacpiAcMWVb+3pOd37D4qyeqkVYcZpzxmI12iLZ3
Xjt+1CGphAWE9JpYkMLfk+zQJePZ0uFADOmzaWvBlJJw5XvqVGOrS7QfnxSjo9azpOjmR4aJ71rp
XJ2x3w0FcxVLi4JB0Hmj8nmtdY9yYlRwhappTwTyuDIrbqnJsx4EsEbAgNSs4UOiy5RjoGD0ZVBM
rpKx6oJw6lHWA6rrkiy+9UkhGlE5KvDRorXAtujMheVNBK+AAYV3jAx5mWf+sePa9iZ1JauBsdqW
Pm5GXTHoMs38msmB2GVvsfyN75isfQZa2a1dW8Ql5drGyYmiUaiSIQG+4vGUnvfD6Ck/Jt23yvFe
4QqDMORnggqaFbRjuY/O0VPj1XaqFytmTjM2R5SpxSGcnU+AqudxnHAJWgCt5jo9m6wuCmem4Ria
H2Bkfd9f2W3ue4+HqjE7mOVy5wtLznFmm6W8FOumGECD6QvsNo9uh2gx4bECn22aaKtrHrBqmXsk
gfO6Slki15529UbH2ObDsImMAnLIkECSHyyyUluEUVlDQAP2RrP2PtqqoI7V2PznC6txCEX5UJYw
dGait6O2xeoRfSB6gMBjkQSvqv7slMkx5tsCfkfx26cxl+GlIkNkMRsDIC6cIGtg+sSR/x7rEFZ9
8TZBrr54OjO5YWCG0ftgfuyqBhyjoaurMh5olaMO7AQRu6vwJtRAKINoAm+EUzMAOMU6VejsP0Op
oN1ADuyQrcQ9q6JkyDyEmRz9jriA0gS+znQdotAfQ/d3dTirnePZO1XCWy8yoJO69PDnm+0S1Ry2
0KI3lll+qnEUexWT8eJBbCxjkHaAHniDMFQhpZMT/9JqnJzSMKQIY0hohYQ4yobEqhEUPwonwsE4
Bbh2Pzn02a5WwMWhwwZW2L+OFYux3z92bf1LsjlE8nHNe85U+g3sL4P3kRQNq4k+fyzC8SdqCGy1
jAObKRROGdIwW0NYiBJwTlx/0y9KDuIFWyZI9wW5nxu2ZBz/TXKnoZJd429XQZs9Tgof9RAX1dbw
SO+krhEQ1xrMSUMU73IA5WstTj9ZPEKnwamHoMZzsmNZ2d5LHvHGYrm31NzC2cQhkKRhiG3Wx/tX
hiDrGgdn40FIkipNNEHrsu4Io0t5fKr4m932fvAoxjU/ZM2ZAebWvXBV962zpQ9dC4fPgV3mfW8z
5kOPOtsnA0gc3d86qZs3F+XnCYBigJ1WBWTiQOYx3rKSv0WTcOznGixp4RJ9HLpPgOmY3YZuuHPH
s5jm4amm3jOa8NBokC39gfVEkuhboPrXEQc7uEDiBjBWl2VMhgGbyFhiO+Ij35uh+4zEh9MMT/qo
XzCN3ei4xS76VORPktQrLqHWODRoeCYRO8+kXBcz67/ONQkrrdQfv6rym3qk5zUjTPB+prYw0SkI
UuRQk/xpxot0pDj6ornC2GKGrBngzNnUMKD2AAQy2fbOgEJeeEyTOlho1mrKj70sHktuuPWoyAwC
FoLs3CnGCw/A9IjBwNnlUzGj7BrRSrXoHQ2kQiX1rxnPjwWz+YpqPFfVTxkTdj9KyNnscSJs7oF0
veRSExOBBokiLY/x7WcCwQAOBub4y3bSqX7aknWI7QIEhgq+GpG0U7Cis2VguDEamW+sfZmR2AGE
rIYj5YHzr2qiKhFUIWrprZ2IjqhSplf0h/eaKK7u4veSDQsYm8OWN9Q71hbm3mXrRRXET52Y2GbC
LcxnEA56uGHSwbZa1QnpAVAfnJ62n0OOpdITp+p4R+gEFZyLf75sHsBEvKGV3zSjQzinkfyYAy9E
U6wQINjHHkqgEYWFPVxpWc6EDpJ016IjE/JPN3L5wA+GZNsaqLR18wAehhDqBhxTbLtnjyNf2Xqg
ZieG1mXvURNuQnvxUTuUXOqFjOBhJ8viqjDNY00Jp4tpIuiHZc7l1iAl0N5SrQgKUv0W7cW08zWy
5/qQpj+ZipoU0XrvYaIPJtAnwk8nPiWtBf9gVtu5iTdKLBSzrv0sLNgqqvrWyL/GfEN0lIWbEJBL
EOr8r/87T+exHDmSLdEvghkCERCxTa0pk6I2MBarCa01vn4OaM/ehlYz3cUmMxMh/Lof99k/drVt
titTcECaenXuasDcsH3bp3j5XGpM3iZmaISZt5izjtHRn1dlvJDebPKj6wwzS2lhhcKmHCVPeI3B
m0uxH+b4Kc4GgfkRM54Na9KrIwDZflVsWBM5X9AC3SENDLERbtsRCzgN9wbrcJWtHI483PBdqu1m
Eifqn5u67VaFVESU9hK3Uaexh5HJEe5WJGyEbUiPk42pm1HPG7oXUG93QPvn0FG4IZMDl57I3kDo
cLPkT9vqnyzHVWBzeM0d+VbU/d3LjYeEgyxHoexhxkEBOvyb0Dng2NQnQcwcSTvDoYmWvnMV/Slk
/gaAbVqnuOkwNyUkP7voWLse89m44huD/8QynJxhn/GBKWjicbPIupgBEy/y5ioHINyxX+L4n/5r
zZLQiDM6dJAkh9Fy/hVxM+5R4WlJT0Fhbyu9Saby3NTjvE1j/wxEhqhcfMAWsM5lclLQFXKH7VCk
znZueQ7Ctv9u8ZNtMGMCh+trzA1FTRtfH+xd6e181uFV1PseRSQYiScA6xZr52OT0OmIvf/Bma3x
YOnpxj2qzjKDfrKj6Q0JfABjlxTLhLQscXY4sH6XMkY9yJ+y8hniC3WOJfahiU2W8a2NgpjApAYh
Mc+L5BSBVsgtPDh21T/k1d+2bf8pWsRB/Ml9YBY11z981OCCoEo/+GV0iS2Pp6l+YXfqX9v8CPiM
lGDivYa99Zc50cJwguloy+HFU+EZuZRJa91SeeiJ50JkG1PyiI2e/ksnKZ8DLbM1FMFg403B2W+A
2xjWDeA/MNEB6YvdnX26DCYKv2DBgP3GDUa318aEfg9/f3x8nOxSXwSs4pUE+rmOO0ym+Ef39ATU
s4lLKYy6VT/q20BbBezUEVeO0b9mc1gdlGtd4jF6VeEhRJ5Z5/Qo4NVyP4e8LQ5TaoINbuEGJxz1
mZJR2TThHMpI2jL4r/dyuESB81aqstgmgK8InwansVOkDSC7sqj/5CPDr3xS7w4M3j0W+HfRisMs
uiPIprNyFr9iUp994kH8wm3LcYTSx9mzzlbcHSHL+lREuP6st0OJkJc5049hUy8SUyAI2t0rMmcd
RqAWkZN3ddXhOU9RDruY9p7eOYYTHIrBz8YNzblYQihzRJBmay8tFcO23U1N+mA3VrvDM0aQPyCz
44qHCn543cabVtjvNApqh7Oxzeu/9uLxqw2YtM0ZTG4bI91sOfLBVCjKafrqW+qPzogzidB+N6pl
+hz8DZI+3PhW+BUoxTGUGWs76pVFtKRp1LTKBc0cs3PU0qM73dF3h9oUKOgFsifWpobbSaX2vOe7
WYVXox127OTpR+RxumIOHvDc/XN6E1mS0mv27VJ6K5bxibIo3ulsUnCB5aMZmRzUMKWNsYpIKmEE
N7KUPjsDphJLLYbGL08O75VA+WntfNySeuRAYkwnCLiVV39PRv5kGsAvZCt/VCcfrKr5YiMXl2qq
PlWj4SoounuQfRs8HdsB0ipLlcGbRFyMix6Q1f8sl5Ya0F/3OQMu0ETlw1AhJmZxzdEVLSxwbGeF
pfhcByWwfho5tfHHFWXxGLgusUKWgLS+1yGHf8vgyi2RSufNlIhzJvX0oopnRgUa6zrU4XFmKeup
2UZMBr/oDuecuNNqttLggKfrw5k1NhAbVTEJkm3cqK+K8Bhev7vfc58A/fRdpO6fbBL/AUhFj7Lz
vxSqyvm1J/Vjzu/aGJbgm01+aebD08kZtdQHQEjMjER78Ikq0sJmhyBfA07oiYiYMOMIgGf1CpsH
doa6xmibIuIClgnw4nKg1tZTm/14sb5N7jLcHRE3aSqG4RRoHMlirxqK7ScuFWzQ2Acsm8AcZRcs
0tZD7aTGibpbfrz+7tPJ+4wQO8ZwpwuTvk6IFQ94tUA5GohiqtnR3k7TinboRofuJo10zxMJs0gi
ULnb0qY1OcDh0EXgqYNsJAuh9FmNzJ5yaimPWR18+I51Gyv8Aq6FfBJZiEqJu4FCf60n9Z1NFtdK
gMuodOA5O0k+SxZLWvu5H3CP6gq4vGOZf0ePwxK1t8deUkNSTDRp4DNG8CyRsnMvp+16nl4tVT2B
jgsOo0npQVt6rw3l1JvM4y5Cw8Q1IDLAWYu9QOqDyxHFat0GgAVTXcxG69ZysH5lf7uiCvapbB8S
dy/L8Amxe15TNYEHhsNhhC0IfEsaXTONZTY1bhqu7qrXLOBLZVefZbfUL9wbqu2Wws+Bi6bLRaqr
vuKUOUkdvdb5nHOhbTLAERZtFC7Nhw5cyxFip05LxbvWxlSO4fuf5bmOwnAf90ULiKz5wdsaYxlH
U7WKXWO47M6d8jg7UNRbjDbAzEE+yMUQ7uOnZM80H3uM3xdqhr8nV4HrUemXNWTVAychxoL+ITb7
H1ZbLyPFC1ETg2mmokPRVPUOgwjSoA/zAMvseO4T47u3Z2IwM+IJBavE06LyONT5X1Wb85KBAtuE
r6KUZwHAdhOX/ntXXYLYlqB91SWYPdKS+XSFc9VugOyRBB8ra6P1/IIzgd51UuEjqa5UWPe205pn
4ECQodtNrXzw4klzF05fQsNB0DHcw1yBCUya73AervRxc5muOM22bXAEq7uToH8Y1zS3pGzeE2YP
hErQ1Ziaech4RAPGp4QIwRqO75KD/McYCwLJbAz7uqWULGlQ9jMPBkFMebRt4UctLJpBaZ0FN8Yz
ird8lcl4ZwAX2cweVyXSlgvdPvV3bllSMDV1/1ggik1VDMgY3Pz8vL5Mef5MS5/kIgz+vlFd/zCm
xb4w7WYjRx5jwx2/K29cHAv2dJCj+nZaQ5zMwdqaBCy9NopeaLCGuEbiTwOXTTkhZZxERsT9deKo
Nx9meEodMgImn/Hhm6z7MIqzkRfdyjXY2zT5J06eVG46XnwbnOG1asj6UP1O+BQsTIkZDDiGfIMh
deqbgbrldDrHC3MufIYr3mxQqJ9lTUewL/4V+VSsZrzApY1jNk0Gxn/yyWo45UYpHwcHKl//Vjn9
g/uWGB2Xh1nF0SWqnG5rJUSKf71+4Nd5phusWyIO5RknmUWZq9GfapGRw3bcU0BtGFcYaYHfQ4nG
aZRvep3VV2f0C3orrk6E2NDoeXwtsA4/JvTwsfZOr1pFwaMfppcBvYZ61+E+VwYgxVj9icN6fg9Y
Ndczrwc229HYuVlTfI5LiU9pT18VbvtNFpohhamBeBZe+01I1nAFc75iITLl5tVRYb+zW5LFGFqB
j/VT/Tfv/uqJPHCvelI0zQTpIf32Q8f9kHmvtqFjlocS6XvtKLO6jJQs+Jn7aWMt3iPSFfsBIvk9
dmEuWXuBy+Cv4SHIuCS8rzYdRTfGFNS+gMo/mEbt7Om7SshA/WCq/xxat3jH6zVvLOmrIzntF52a
/kFUoBQJQGsaWBi1KqBar1XokiKpbNg0mJovTFLIOI2z9dYmtFQG6h3pVD0MBSgo33ATWHsQCV09
EGnrqOMtVHZIeszIIK5IK1hDQ+bAyN9l3TJjSDQiN6VH1hBUd8uIJ3rCBlbVoq3u5tiaW0x9e0LF
uIHtQT+LOCmfZbaHF635bepoy+IIvYFW2i3wpWDn2TYmVTbGfd1hzuzq9Dsnx3tQmUEvPVo507QL
Qt3D4CUACsLo1E1efwrIQpPKvrrkSo6BgGIz92JvzlIeBV5/DsIj917vTwfvkytTdBw45j+RJTVw
7wD+SfND80I/lDAoq8rb0Nn1dozxzKMzoxFfHqcfJCGCSHbGhCbU7Mweb+qqrxghZc67nEMeTCP5
QdPX4A+WwSn37m1bl/vZgSruYR2AEfQiBu4PcM2IWxLmZ/DZrqpAJGs+6BHpnccGnTizDJN0CYtP
0kYOCDXhnUrXW06z3UunOciWIt6YHHuId/gzZvfsK8DOtGpVkT7nZXIzw8+6ddSrzrWz66T3mgRc
m8Igdh8a213Vpk+6a2yDmw6LO5/aYp/0Nvo2H/JVkDZ00HVtv0k68zrWigBVEl4tbk4XSPmY/TDv
44ct36YeJQTO3xTW6miV3NO9xs4fR9n8q5rg3JTsH8NvO1VlIB3l7tFVM01C00XheMfwRoyK6PAq
9bYR5oJrYvHLBLV3r70G/2hU0RDWX6I4HNZxibUe/8XOFa7DMq8+bDAcDje6fabmu/bltBcwrMnj
g/DXkd63SZpTtaFh7KTcphxdx5/cs4s6uzWxZ3xP3h+FDxGkQxkfk6m6w1nLqEyjcKB3p/zQivMw
+nRYRxwJCPNriojw3JlkKWQDkzBt+k3tTi8zknZdOuE+rINhL5TzWtYjdD3Lp4pMNASq+IHr1Mk3
YaWTC3W06HqV7rZp0GPBrGJcwOaJG8cnQP7uqCqLXpk4erSG6rJ0WGyZeURrmTkAKlKmL1DydAj2
tOmwPQJxOjGpELwS9DNn/I7wXwIYfYSwVtPCubFbKU+0npzsFMt0EhXhwWqoe5V9LhFwqFSeOOlw
fYKnCCSD+bzH3dLU29kpmu0ypBdhMGwtXrdtRyb7xDCNA1u8LZw2gCIUwfNh+k/8+iEXnGSdznyO
syg/UsbxEOVhcqBMgxEfUfEaYWddcsJixPtsJxmS4Nh9QvWXmzQzH1mSrS1DXzpKvPzUITjaTecd
KuG5CRgBec1ytn5ZQgPpiY40DTWIZK+xP7stDcCVRxcxSa1nZoi8hQELVtkW5abpA1pUVGjs6Oy4
VMv/omGYWPfyRTD9Bbtk8PQZ1nA3A9zbXsBgqRVDfSp8dyY0zrVHJxzfSd+5IalZUbXVEaowIHnz
PymyCBWD0WLiH5XGDT6PdblwUmAxklXhWOjZp2ie7RPkAYqUJJ/mrrLrk83wiIH/FL5ZiRPuUqNp
WaiW/+7vfxwacn0yvX7vMd/mMelBT0r/rOzCPTEn/9JVUe5K+2/rSI7+JN/VrA+NVWeQprAYh0bM
Z8GA4hxlA8SVwaUSLHPP9HbxC7PHnPTclhhaRcCOQ+EM7MNbJazi6DNzBUoQXhMXtmBpVteuLbs9
1NjoyZIDIaYJQyxLNZT8YVt35hsc/JJkUKnhhpI/4RpUISvS2bYV2eRvUwJKZNas4dB5mXnP7GvF
4WVx1hZMsSi2hqDyyo8K6VKoY2TH5SVaUhd4Tq2dI8RP67MUolarJ6399zKzXoqALgKJoPlGNxam
5bstjOzQOPqrzjwGO2l0ScxiXRv1KSzi+WrafboMtJ5dYc6k8AVaOa0E8Ozuc84ynrsOeICM4IOn
2MGm4R7ZXCP8ArXI1R3OEjxl0DK8neMwv6kT2jqrfNqD6foseggDpqiqI+MRyAQWJSJpbJVby6Z3
jS7jIELDGUQf7TtlJxvy0N4xIuAU8ZKdUfgY4f21C3j28DBuICH2vgeBy8nJIPRV3V/d0vzRpO55
xi8SgEKjE4aY3AL4+W5TFrfbRMWc8oHepOQiTtrlFmabOkDqH147uohxeyfqOIThowJkB6/wyUnd
em23BIJ14rPr4mfP5inc00ZIFxeizt6eMrntXFg4lsKl38sAalDEfEuybswI63A+6nPP1GNHWZ/Y
tBRd7uKgwf1cepjXO5CKtjsfnUyCUvAx7AhpUDng5fAMFElAJxI+LVfc0ToO3PnEyNcXej9Rv/Ro
PYNT4qNf2P+VEANodIyRgggfP1ZY7OE4p3ITBxqZubOnjaZLc1W1FL5FHbV9yjk7+LMnmdn7fqGQ
BxxByABUTzR+X4I0rW4gjaGWxAbZQxOZ04me4tF4FMlAUt2KxUPqXSr6YSdBltPsEKzjpoipjUnu
ER6yE2HEarFVER7jwcLkh+3QMnwT3c0z1oWvUJ+a/iQku1NSO88ROuN6Au/s8YrvrNYBzV1Rcgkb
nmz9tCn7TtJ8WfP8ABOyQ5fy1tK4zNzMjqL38BiU7i8diWvkMm40oafqyGZGlhCWHLGUVTAKx768
97Y3b/vAPwzUax0diuaJFzr+SXAXR8W6VZhqUGV9bvHKIEcnwLt45Rv5g1cPRNS1ie5++dQLJ9sK
z7z5j7m/rQr7Zo1Os9GL4OXV9W1KMdYrE1QllEe6tAuQr5S2ZRyR3LeGplMKp0XDkMCyd23glSuQ
2Dn0qfjPGCz0m0yYDG8ZVpfEGsOAu6uwow0sFtw/xgzavIdsaCjgc6IGSDF50c4caaAFNgPnmNn3
Yn6UYHZYPo19KKyzMp1sFzaYrom45ATpIt+fD4xr1dkpnnCH/1UZbIsIHqg2Pbx24WjuGEJvsQXb
+1gC4DK42WWxmYKqb/JrXsqt4aTvBS/9xvT/qYayIi0RRJjAF9cChAUzxJaCSp+eeCyHezuKJsKu
3Y7OI+tWdhwSYA7tcm39pA4l71HuG4ek8vZWGXOsN80jPTIkfweXjpms7A4A3VbabSjyjgvm8MbB
D+fyKGv0RJMxHoBUGuPMAR8NLSebxhQbyPUdAjhlMjj/1aqyoIH1ZXsTiu8ZYwzZB9J17yjcCEBu
fm96ykAGy1zu+0QMOhISRRc0azcGI9AI+7lYiKEi41YiPY9IVfHUVwNeNSdmAM6AzvMXXzEvw7GC
9mzp/JqMY/j2rG0zwzBj85GiCnQb9elSGgaK2A+/k77JtqDkeaeReRpsYApeyyjG4MF3x7+9dfc0
wVXbM212fYOcCtF6WNrhd2hBzgwUtlI2u+ZSV+p1YITAMmEC7A3r16hmgfUGIvAjBIe0gOvKYJPR
Is2nPITwBo0QzkqQOVeO7YySSKVGdvcm8/ZCpmDv2DWbsYr/uEap13rAPxWg0VbRT0mD/JZD7JrM
HZN9jiYnv8zvmfZ/iplMeRywEUbM8lB5uCN45nw0GZPv+0i9R5LZkiVg/hURA7LE+2haJV7GDoGz
5pwaL7HrxlcL2JtrHU3LT7qzHwCL2nsTJMgDnbElSwURlRaUvFkvmhPbv9K5fNVli9m2ee5UuJQm
pjRRTmJNNBLdI+SNJUe7sTJsdtDocY53T9GSgO0b40vNhEwWcCKp+HKfj0XHGYqrHWDVg405kjKv
+Gn2i7eqn0uiZuEtzxhXOaNrrw2DurYoMnFZoEezaZgNtQhRz9+e3VvQzB+uaxWnKJEvaZMBTiKD
EsfiiSbu4tBO0b/RuBBvHW+Gw8pCbo/uaQoVziInZgI9/uimGZay5cuME2Y8/P7RkVDaK/I+xM6x
NMvUWHecZg5guYoT7QTFiXA7SSKW9nC5hNZrYXz0ObcJzA1TGnz7XuWvVW0QyWQRxGHpPhqwXbhN
vPc1TlLnbzTWn2BHppNtdv/3BddJv7J8mlu72KuJAfEeQJGgLTwp061rES0NheZgsXwpqgyc66BR
Yx0fnDeAL/hftevvPBk+oNq/6hmqTFWV0MQMZrB0R55+v/z+dVSAZfQ1kK1a/oFRNfXJ+/9/5fd/
FsWMYBsFOzkHBRMU/YzrjDkWWpOh3wXIQpRhUAf8Frw9Y/anMzBauVgUymm+kIT9cmOf+SNIcp2B
5utbIGo+GGwJFGoqLY4U0bdE/0wXVnhgrK0xOjWVevM6rhRee5Y5lNMMz6MVAnW2wo9JRu3Kibr2
6PWPUsl5l6ZQtHxItdg7wG82eZ1eJFgyyhjx2UnvKjsGe0FJ9Trv+l9mJ+IweXgqkCvanTuwX3rw
fre+hH8SN9WrQSyLeePo8qCpW28M/blLqmFHBn/aUBaOz0ZSTOKwnpNRN3d6yElg0pMuIdfBLN8Q
DEbvcSWcxMHg5ONTGj6lj01Fe0X2U8qRWTE0RQgL8T4YBHtBD/YHfsl/PROIpdFi5s6wzwW0TpNK
VD5Rp0KN3aZw8j3OHr2n8ZAIcSqTW+mKH+1mwcH36kspG7mZbG2c6vKx11xUfMuO96xunOBmlgph
WYKbwaR2zNkcstX2zab8EpzTrhk7vYmzYAazig+w0djBmRpsATOus9D7rEqnuMeisnAksAMIO7m4
mO3ufiGxT1WJjcwwGtxdSv+5HfEKwNnIdXtuwokMW1J+5BEHPjMfxiUlvQcMoKBqPdljnO0x6tzz
CPEyIUuS9hAhwsCUKJ/u3U+tj6mnFk4s/Zxx96R0TGNThseJm/+XyETznKToH115KgZAP1CPnkPZ
+lsnW0591rBKDeMzTONpNVosjhbm/GOWZT+LYMLwbtkEF7IiTwM3zqRbB3HeEoqfHzvhcvZyWXgS
CgAvOfQDyKWUGC8+Gngs1G/p1sBmVT6C2WhvlQF7WR9Kx8b5PJsscISCW9Fku6DGRT8lw41cLLfi
ksBjYJgHgncrbMMfQSl4/dUgGNlNb21nyFPU6UsYK0DQ/bbMz2WL8qlF9AA34li5SuF6IT/exwjI
bUM7FcVl/AqZQc63mXfByOUuCScPEJUFkhvlcUrIjsuIHZbkMCcWl4CLv4xA3E1d9kjbPWZ2PIm8
V2XJ7bEz9unkzfuynh6zwab1zcHP/vsL5w6CcK6Ixtk8KisveVY1t/e4x49quq3zOAbZ54yXokmm
d7IKRQLPhMB83KJJYUWNT72T4/bFDrKyeuOK5B3utRz/MddMV7b/zzSbacNJvKJzoj0UpXVKxWjv
0PP5PtZDN4wz3AZN2Sxu+WpOHiSNNDRdY1cOjUer9D4xFc4kBLKvggToKaNhd5EWkiK3DkWfYllz
uvcMXwKX1OAvjagF65UgE6KYNJdO8mRyolthOsyvbjhriN5/+p78EPh7mzMgjm1dbEk1H0JUjg3e
YUhCw3KD9bBQyexS0pVxFLPxkmF/MPoYH8xIE4ah3UdJb+sqSRsaLukdWoFX2HDW/JwZyUBgHhk5
CbBUIs4+5ALc1OKBKpiEIVN1oUwM0rYBi4TnJT4xf7s4Ix+sbp4OC5ADN2xa7pCnSRaN7VNUGVdY
vNx1kSg2Q6ph3Cn4X0UNlYfrWqRxiLWRYe5yq98NTAJ7/eWrnAeiw4QSDVye6xTH2Cy/tEt0KfHx
H/X6P9XxRPfmeBacXNCiBnXzOJsR1kh/Ruov90wZKJI38H9Ac4v2kY0mUsTdw3IVCvM4I1OhCkon
d5EHb4WljH3OJ4vpJyK/QU/7/VtWyG+UQg12PQtMnuAq5Ub08eL92jRi4MQXzw8g0P9Ab0LvtDiP
c2Ihjy8RitsuoyMBSMcGVYEQ6EynQ8sDgNtaIMWOCEw+PlzngxBUdUps2t7cvgg2FCx2a+JYR6ei
NY6UBbTNLHuvltK+1IA/DhxjjUGGdnTzVBiGuuxHyYaFX1/kXGPNFqZqwt2UgkE848ESUUh8GpuK
8Nnua14aXvn1aAGhyjv5YvTBcz5E/zkMy3Z4F/sRCQivKEBiP9sWHaKGS4mIpL19NdABwgCdLSib
raPP5G01CRXt3LbD9UtOGcP7JhGQcT2Vn7FC0W3ccSkYJMvg9BEaCcECprxbu8DrvDB1koB/HNN7
vlVWwc5XQjGq6Lgw5HEYgpXXTsFzGbxMLRRUGHcMmrv0GY2rjIfkTP+jAMBXdP6xFta7lDm3cFy4
SEn/ASsNdyOJWW4UzFwb0wyP4GeZhyd637QSiabu6An06Spzom/w3jx6LVeZLgjxMRnxE8Ank1kz
pUy03SQbD608DOVLNMmrNK1H/lvSScZL2dW4DYfpI2pmGmTsoThr4T3hXKqPXQDmgFndswXKb+Oh
Eq0XzMWmWpyYtDCKYwjveqPj7mzPfYkoEv9T5Cq5l/q7XyUyDFuqrRv5ZGbLnTplvOuXgjNelG9J
g3/L2nns0EfPOoFgPXXFJu/sl8EKmZfWlBjZCTguq7lamXqniCQ4kAwHUmJN5B/EwxL2chwBoZgM
oekztvam5E78XXA9Y6upDKyzgeVdioF7tIhJTGSJWW4z6iUUo+l0MiHHTtljgAVnZ+gQ2oOFN7Uy
7Fep4GtaPo3pM9Yp07HnxxAQwx7/96WS7HH8jLTKhaniWn1LTT6TrQQGMoTIjKfGqHgdy+hA04N8
VKbJecf6CtLRwdSLR22EwlP4dDTbfrSzCF1s+MwWSND1g3D1i2dN9mHu5x2PEEykhM/WZIT3mijH
CREXTSBjcwyOIy9px4e4xIfCginPeM5HaixYMpMYxcblIs4HiNGK64DO6s1JHLVyfzAoziuqevk4
Kb5HIft92P8IENoXGBD20lz3gqvk0y+L7iAWEkc2bViZkfgcN95j8aB7W1GCBtFZBpzJUiolV35K
BEwsG89U9TfXD1ggoxIxMk6CC/EtMqGctph8oyuW7MsxhVaoWyTyJnih0gPvgfnLtUvOAOagudo7
PEIaN9dcIt+NGFq521be1mwEIYlChDwJPFm2j+lSLQrFzAa78k3vj6iH/lo6TxM7wE5FLHxqFC2n
dxmAC50/W4LtK1+kj1Y80NAWFWorb7btZhfQJ9wr4mOOxSlvwSCAF7tPxC03NM1Hp7hO3hw4PhxS
XQmxqi5fW/NaJgfwgsXVxFqBuL1UTjXJrR+HGYUXvY3TbXEusDBs51hBzSoCUD62NT4ZVCeUY7Qq
K8Pj6gc2uI3ma5HTKRblOXXIRr+H4/HH9CjRbrPqs8aScgZ+2fr42zhFHO1BgEmr/rgNtR6za/+X
agpV4QZ21JBrdWCARDghh63UmyjyxKhxe8L2qaoCll1cAupaxgkYWh+KwEA0supXB0sEVDL/Wp+T
dIRAMdILoMmY6jqJj5VpVVvhnFJJeqQsW33qJ86viZw+iPXVT71hA6B3faAB8+JhjM/tctrAlMRM
L+Cp7Gb8Jeyqa7Tz8gS61N3MyDEM7zlUh4oyq1AC2JbYfyI4tNuh3keaLLWw834zm94ytrchEUFS
5DVW22DOgpVv9Q1gyuKAo/QlYyi0b2R2zBhPH6lrmU9DXhwQbmg0jynpzem6n4P2w+jIODptvlgq
eJ3aMCdq4nfUpe0TrrEX1SRq6+biTMXxB6l0mO+zxi/ZugQrOOCwxVM7KIYeetfyJ6kwabPzrOXI
56qi/tuIppvD2r8UYPEpibL+imV5XfJ/R/CbnlWoYeafKhGBjWsuhJ7YHZ32jN3KuZOM9NZhiRAs
a30YZk0XZA5sLMj/S1JCCbODLVIH7nsAs+nIlfcAaS7ZUSf0Ovw0jK739JTfJ/bQTW0x2nUopy2i
KmUS36hLGT06vf3XzpAGCwbLiCDhU2OLR1Rr/zwbfvhkt7V5dAz5SSnCfq7EsAPRgK5QDmczT02O
ypgLw6wXp9RFzG094whGx7+YCVg6WT4NAxHGWRmbAV1kgxnuL3XcO0ju2BoCJjBu26TU/iAizOCQ
mGJBMcQL05I/ozbEN/VVikuXMFclvfvGCRbuS+p9RGgq2A1x98aB8RiPst5pUz44PnVzePARynyQ
wIhrcBV1/Qw6g6tO63/UyfIgNKpBNdf3xII71YTz2nQbzowquhlt/cY2xsfvOLvmqx1MLG+Oug3D
ooHihdwbScgvLCI4OuCWyioq4Ckqva7imTbDVFxRdPFIEyNyYTKfmqQttz1D1/XAmz75CXzXOTOf
mdGeB8STkwebZZGgDXaFz7wV7qaq2dytigt92FrGy2hZEYo4Szg+fuCPMaQ597XHF7W1Mmef01V0
Ij+QndrEvjHJw3Y+hgdcKO9UNKxmwgcXlweptfkLaWZ/NnIka+zZb1nucilo6QToM3QRrozJapzl
eEwZ0CWOZZ0yJ3txgNU2zlMw1T+w6l/ImrQ89RB1gXGMhoZkGdCbM7F1rJlZ0k7S2CzPX78jwMim
ubOP/GIGvk/cYZxnBpspAunvP/n94lvEpuJ2fE8WTWhs2oJ7t4cm9PvHOEkz0O4EL6yhRUGiD5q0
UsMiG7tfdpXdB6ylpy7mwI31M1j//qXf7/T7JVq+J3Umu2zymO5H7Wedh2SMwByO1vQ0InXhZI8R
M426PpSzddCxeq6GUaNp8B6uJmQBjklSE/muXqRjDkTt844h9/KKe7qG6ZVne8wk5WFqviZbos2n
Nklfdc/xIptbwqF8RnvnkC9C0++Xwe341r9/BDrK2K44Z3wkGb73wQzIki+AS1mR8QkU9CkxB64/
QgdjUyPa7gyNsVizErHG4GA6m7Ik8UaFThFGex67GB4RdsEKUxU8Ro4V6P+DiXVOQGqWXb1E26oG
VvzcoGjXm8wtT1Xp3jsw9Qqc9q6a+wME8GZVVK61C8xwn1D4ClLLv5QJKXcjhp9rFhRHGaQG+RR9
4BB4HLnxrg3dPPuTQ+SlUbvGjHYNsEfOGB5FGr/VZyyYjgfbB3MCpEuChYhO/wnFjmOq/oSlkk4Y
cpEe6R9mYJs2yg9ThFnPzihiQTidOotNRBAM5DDKnQuqHTjFeYmW1mW0tSoGUUlJNKGvSoIKg3uG
UTlWz5EGBamYdze9cYzHFMggTyFEza7fj11wr1NmNzH5N+5z99n18NAlr1mUfiYl0h614fS8xBv4
pMRDhvjMz/bK4kMCLf2gE4HkasiRMl1ujTrl3xNcZjVeVxd/byh8k/E1IJ6y50YgZ+oebeAToz0/
uJX8UIIkShv1F5utdleZtnkwlPkG+BIgbtjm2wqJuaQIZ8+c6MlOXdy26mP06q/arZ3N4HJkmlPz
cZ79O01l+yST5YEbWc05pyf8HmP8wurwwQi8Z9oW7OOByUnkztgEMO0pas/9mZmEGqhEKrK3uA+Q
t7zyrsPomxDHP2W3JGvZ8WtyBMIGatSCL2iwJGzrBhUjwDuxs7ziaI/5qz04xbbw/kfZmeVIjqzZ
eSu9AV6Rxhlo9IPP7uHhMY8vRIzGeabRyGdtQY/ahZbVi9DH7FKr7wW6IaGAQmZWZGaUO93sH875
jvROVpA8EojT7djwI5GpFzo7biYQxruqruSxQJph4ZFA/MJ8e9Bs9lkqGSRNWayCd4usZ99KeYq8
mbG0Ap0ex9w3xNunuDy97qkPO3kwRIO3OsS1YBvPxcxNOeV8rZKkeMRGeHAUsXVe1J/NoW1Jcuv2
jWgpT8ZVAwto7eXeHXSv6GgWza3n4ynEap8f3BaxBqrrdS3RnCfehuCZixYgvrKRrfQfJMt/+zfO
zV9Mln8jyXxV9dQmNGD/8NN/eazAaRf/vPyef/+aP+yZ//uz6+XV7qrf/r/8qv1PteB0un/8or/7
k/nb//ruFgrP3/0Eaiux4Xd0jtP9Twcg6/8QcJav/H/9j39xfR6nGq7PVzWU/fKnyaQq/yPbxzJJ
//7PeUCkj//r//xf//o//vs/ZJD/+W1/IYFc72+gOYjbCS2LMWRgwbL5CwnkWX+z/RARGv+gzfIc
/rK/kEDB3xwTPL9pBr4buI4D9+efuupPCrlFPrlr+mHoWL4Tur4I/n+QQLbrwyT6j7AdxA0gjHxB
E+N7nhmYzt/DdlpA9b6QgDXNxLvvQJpUaUHyXOd8VqNPFJLIWRv23l4scRdeZNmsKK1N0WF8QoG8
RRlXMvm8jEx19kEhOHN9/piBQnI2XoIKQcKpNpNfMh5QNKUFxys1pOGJo2SOQKtXfE2zuCntMd1z
LmByq35dh2YrKmZkmv14koJc4hjpdqhNLBozazmtNkWZhEg79m2F1BD2bS0sklUQR6/Tswqb77KS
99PIArztHLmejeFhIhUOKZ1YxV7HODQYP4h4X6U5Zgby1K5swaQ6wtEC7Jvc4arokcPyAnh1V3MM
908Dc6dN3XYEKE4XIxYXpoRG3F43njhPGMcCtyQMc2Ky3YMnlBnoH1tdFYgAid5sTnE/V5s6AB2w
zKJ6MAVJBqEicoObVNDrTtQPO4HI3ZiZmFapba26Mf/13WpjxlygRocCyYSUnHT9k+P6b01roO32
+5eZ8M02ceo1g6z3AD+BDPPboBM3eVgynUfGseID8EUwT4yqhkEL2Xoov0l0ZWIcQDVlF1C9656v
y80u2cmesATbU4923b45zJvYWGNQV+GKhkxjECguSY2vsTfEj59MD11+QAnzBlITEd2iVI5HVG6x
SdPHtj2NlcQ84L9Ufn2ZW6KHGy2GE+/odqyAEIeln6BWDsmorZ94UqpNASeLgWP4Vk01b0cEQigh
NKoMJsTgiOI2jTAQKdV46qffwAXYYWvruzD6M+hqLrgecyq48KSiUnVYkSelAo6vCwoHwDg91yRF
xnVqmXsoI6DZ8v7ZQve1LOQeC/ThlLBwvwmk2MddfjbGwNsjy9n3lDAI0EM2P2W+IGrTK1U/gvwi
PDFqsP8gLJ4DgjTxC2DadIvzMhOwT1E3EBWS5ta+QvG/wmqrHyFCt+oRoTF+dVGNm4KspIyKPaut
A7gYTUxq+uYiKKHZ1HigmSIFBqJ4KgF2s2ObMRBAl55hirdCSRq6RYrONNq7XmCpkQX2KGLil9Y6
5wkbPprsxe+lSVTtfI3uvjk1w3ef5+HVuOCVGGIe3AmTw+yHCQhhqoym92qoyC7Y73ShfFuM3lP3
IY65TlvyT6D0Ldsw3AJMSDJwU6vJEY9VHqA1b/0TVhck8Sna4a6HooqG9qBCVnpcpP5610+decW6
0ZBpuzUZ4+3sxZRTISTY1DXAMa3Yf+dpYx3ZqG2XLXuYGjUqptpC39mvS1HAwuiE2BAlMcBcKlG9
5zylMnaM/VR4xqrD6RIG4zdCi/6gChYgzAKeA6HYDckx2eiWBI0uKkkdBoWPeeoELUZgiMzBCLtj
5DIlBmyE9fAmwzeEOy9DlrrMKpMlPtyC+wnHnyAwPjBmr1yWJiX5yGhMsG1IOMEhAUNQ/9OoPkTF
dUo/zpTayxh4sf3qqZrAeKT72hR8v7NH8oRLaOniC0zyEIdyBi3Dk9iSWwBeYCfPvG0EJDmAk4Jg
/uBty68mnd8T6A2Uf3SmQ54urUwyIp1qAMtwXjbufT5P6lzMzmNbm0cNf+7YC4BZFLf5ehyYw4ax
ptULTya0rGPqXKBKMMEosft6mQmmjKdMz5Ame8IUsJ1eWYkmRrX30YSaBK+G2VWizMVP8ARi4+AE
CaEYTR/sg6H/DKMEXvnSwkYyXzkWB3rE7ieKhHcuzGL5dvtl8Rmuirb+miIBuSFLQJ61FNUO+hL4
myiY0uLCkjTcRPKmRCK4ilzmCmyJV6Lj00Ijc4z4sO+N4DNDr50MhrgKU2AzRKedvZl5Wc+LElYW
Qxk/uMyIbkowCFnQRtsquzbHtqV0twsKVSQ/OFsgcg5KMXkq9qpmCJdkzP167RD4JsHGKGOG5tva
D2S7sfZSON7SSkcbq1hkISzHAhnv3AcrnO/ntB3o2EPy4wYW83gwWQlDH9YhnrnKaGyaBJdjrFvM
gzBdgHQQFkL5OrmvJse9O3FpWhZRMqrEhKz9/JflMJESmQk4HGt4Hit9qPAc7+KyedIvjkc3OleY
T0k2vxkm47bAc6wods0mvJ55vfee7b2lefuQKXrMefi2IUzsJKwebLPuS4CgBqocZoHKuR7Yl8cS
2YdPYC7qtRt8CTgSzHIDBHpHYEV9EBTmK99CyGaD0N7mJFaMbmceGzF9cDmyRvVuXY7nV5GzanT1
L2DtC/gqajLIGAGXZFbXkhuJ7qfqvOcJj0sxM9DLWueukw9GAsEV0iaVwCJ2w+TE2XE0u6eZjMed
PyEyMOCKrKFn0fLRxAIEuPcl9ib2F7QLZDjQkil5RNl3C38r2XauJKLaIvPTdmsIpT67CCdxt2hn
mtUko2PdKGb2CU8l0OcVcfLTfoiDbB+RA+mhg0XwirEJ7Ft71XPLboIC00qrLl1DtgRcrStpLpm2
0YkUl3Frse81neFIh0pUlijqnZvsUL+cS30jPewvKPpmUizsvEaXQMp7ChtvYwfluxjbV6sT+zKR
j55PZqfqz50yIenWRL8hZdr2aJhacW0qRJL+eGlYnDHyvhMAoqRR3GnUyk5aboZcsaEG7p575gPU
wkeGvjyCoGpUZ61qyivUjavByc/kKDxWLFRpnrtj2gx31uL4HvJbIOMHaRjTMe3bQzizpRc1Ty7R
P0dkF4/NSHdTv4ajuMOztG3z4UyE+4hUG6mhEzyJlNF12D7RDr4xycakz1FQReFrpNpNrs36QdZA
lgoSiqug+jLsBZr1w5TD2YDAPKQEP63qdjwoLpQ0xNbi4xtYFUOBIIDIGOmPYEG04W+JtDtEVfXT
kBBDF26TrmDB7OtqViBeHG/6xSQ1KPfeQ/WudVOfMkfyldF4MvMD6nrKtwFZZaO7K3s+kzF7Y6rp
OkgJnCVdBzUhYYqFsRc6OJFDtsbptwatcWxR0tuxZW5iSFXkqrV8ZNztADF61eXpUidu6yhi84Yf
Zx38mXc3ww3Zet+JBlwWDETruDzrqzDcdpgpLkmGbMxeTHshEhDAMYMT3uQwtXrjlNn9E0g/YAPR
89GL7frasTFvF9gKzGm+HlPzB6Pikxxh3ETDlfYmDsjyy9IM5NEPEyQfqJ1s2GTV5PquqdmJPEJZ
/qRZ02PrPZRy5jXBMHMa3StYDMw6su7YLyHhoROL82BX+z4v1LrOs68GCB50cVBRZTEfp6lDl5Fc
xu59slAkiu5LxON1gdvEavVr7l77EUOjUWS3JAQ9m1Z03wi2yjXaVxRIAVcygjBR+hQ8DI/WoXp2
M+cxi2VGss98rQz/E8YqvmrL3eDwBZY0EBMX3xVBfK9i0IHh/BpKr78n8exq5nnmbO6pqVG5xti8
u/QHgufTnDwWZTBsJfNTPkvFgS8iarmjdS4mtuZA/DfY89iVL/S0qnSPadGtVY39OBnQDWUKkVrN
VrRT5LtSU8P69nA3zi16XZuEEwgcr0SiY0om0tCRzsfyiGUIk7KZ4oBp8GosBC8yNnspJzjlIy5o
gSpZll+VF+2XmDiGR8vNhJYEk9C8BUrnYTgQt+Q8njopnngW8wh4M8bFz9Jzm1XrnFvcFlUMaSFW
/cXXIKK4g37aYLhIcSTKQx9U5Woo4lW4Se5LZd6bPWEPBtfykvgqvBk4ByksWczyw42rVyPZRXnC
fnt0m200TyeL8971vy3mJBuTTgOV8HTto/oic++UV/NTnzE5J4SQ6VzHwej2wCMMVE25/xmnxEKQ
kvA8uzz9kyK4iuWkalL6kRreUlTKvedkD9IuPmxiB4s69mn7kndQC3CoRpJixcwipSTppWmte3LS
TshaN25k7KHgkQpeGDzeIoMX8jrOzo7Cj2Kn5JXOdPRmOPIpncYD79KVMc8jaaeTtyVzzGKh4NVf
dZ63rDJJYjUphnWSvDs8GrjHCNkJsXeqYVhDTKP3cPtdgBiSfRFu6i9LMU2er5E7AuocSDuymRPV
mXiteSmmnvhncpGa98AvvgFRe3zrKXbS4eJqZR7/4EkwkkEuUkwlh2Gl6Zy3FF9kjUw/Y9Z7N/5w
66q6PCIhui/c/qfCvLAPbLknb9qCnOH+xmTAUK6as/b3YzdSRxvZsZQgy0MorRsJZmHLwhwJPZUz
CweyOQGPIlDFkdXM935lcQ3Cb3xJu+jOE6gi3d4rj0Rb2GsAnLD+5/gpa8VmaAMa28XTX7VJc3Kb
h3BGb1mWPVVtvV1Gj242PfYI+uepCncWO89WFWyAowQBN0Wmkep+X5Xh9xhXsCDN5C5xECyVBiBS
O7LEmtzmJEuxxzlkwLSpPa9JEEl37KR2MRF0XBFcqWPh7BNG3CDAFgj65D5IxdrNjXwq0gr2AK3+
3syhbCJa2BXCtF6OyViHp8l3qLLwjQFgWc2xwj1UF5cpxjM0V453oyP5HGcUaRZs3K0rm3JbuP5L
3JFIDjp3P49Rv/VrPCBVS+WCoZalcVMe2M07J4LQLgPlJnNVjNWmKQ4CrHuQjbd551U7JlszSKH5
DfzKnv1avGWpqjdU46DsRJzum5ZBZhhn91Gc3jSmTl47o7AxtZD0K/js9AgT3zNbYIr0xhddMo72
ET9u6qH8yGONkQcwWqHnc6PRv+rXPkXRQRzAkms/nGRnD0hzcHo7eDvRCOVLIihJnBFb5w12xYTv
Ym5Pf27klkBO+ErlC7oU+2pE2LxvtfVCeqm1QaKdIRq5QAdsD1IIZJLKbXhpR+8q1fAnfC8bDxHH
UGszb6ghpX1YNWrzfPgUOmrgVzrW+c+bPXUhk5BhIIqWu1RlAoCg4Kz15vGCFGWt7DR/a0eu+1Hs
UF+nBIETxQE4aNyOflXyVsTe1Rj9cP1w1hHomYVMKkSBYUxxhDgefHg/sc7L5KZvWZt3LHeX+GDG
GRxpc8lMPBkHzTY3KHeWqG483G6EpyIgydwBQKtb38eEiSCumz12rlpsDW72e3faAe5dknhA2EFy
Zlkhu18vS3DT++GLRzjxOgsn44ROCqhauHcwIK1VyRPu65p5Rk1ohR2QTRtrcD128GS3TfFK8ZiF
hrWXLMIPwqK7EyZR4V6YvRQqvud5g8ky3RW4eqaUR9jrmR83Vh1cEa1+CjCjH3sfQRXQZ+LP8Ckv
vWR0SdoG9RNTqb1ZbDsz/aEjEVuRxseaEi+Fg//uogpAbeQSgSarjwbR+N7z2vAUoIYEBUN6VE9U
Jb7jNVyDdpsldX/sU/Lu2kGfiJQgPdpA/g4bOtiWSWSuymTozrlxYzjD7ZTE9ADmCx/eWwN01SGq
+2EDaw39FJyYjaWX34/TN3b4xJnIUPfkqblE0G112tbHKeoDIilGkoZkP7700RNhmHxkBbK5vkRd
PfUzsn5z5O+3iSqle/KGaEJDSuIKtr6Pyc6ja7eDEQBcuZ5N9zin3+6yBhoIvEEZSMyerZNtkgKd
sT1rY+bY2HyahXJE0WNn6JZdRlDQD9Nu3UYZWkgq702lTfBxnYmvRLgVZmzAHIZRjEAY7poe+lFY
k5gU5c0dfFCQGPG86+OBaUdOyMlkCY5WC38EKz93lc3jz5hbNJTKi7ctKNd2rOsjiJSSAqN56ivm
jIYm7bSjyOR/2eYlMckOwd44+LeklSzzqGlHb+Sums7/TrljN5C9Z3i7tHE5HD/AhrTQaknGndHu
pZXaDSP0Ex5nVRHua0yuf61jQtMy6wAveL4p3Sdkc/ll0tChvSInwerNmFMJtpuQgnDobhInBdxn
qicwNrsZFcydcgDuUppuZ7/pXmdMF7uaa23tTf0blu/pMZgEb2XfTSBueZ3FYCXHGGXTesSnuyMa
BY7EaD+nDWb8bO6uapcGEHpc3pb4d+cKWGJBLe75SxJp+lFw47aQQVeRDbCpNhEyCrvZGb1AZimh
PhZ6/JUce4/mttaIDlpzuB6DeKaY6fOjO4sBRMeD20kMEgs8J5tFSjnTXOLA6C4R74q1si3DxqRI
cyLr/L3AEopxSPv4iOviygX3tyoZsdw7KVVRZTrZAaVfuw4cpKqoyG95elGBjAXF2hR9k7fMy/aS
4vf57oviemhF/upUJZgjRzvHJaDZjKbw4tFqoifrms+sHI7CqrrbOjIumqinG4V5K8v84tGRWp2d
2CMNmtyKrAYGVXJRr2ne31AVddcBQyFSbK6mPDDP9jiZ59JL3U1ux/YeLzKKNamGY5Ok9tOfn5IZ
Ts/tGeV6lGbw3LozxCOoU9exWwTPmgTy2oTXC3qk34FsE3ssYNMxiGYUOIC4mBhm/XuC5V1FzUtc
5BPDzgj7UGFU962cgr1duMUxr4vkHOriPlH0VliR1IvPBnuP6tndZk3yk1bl+BAdp8RU30U+ksGT
B8atP0iCoxfaNFbLEXloDoEGXY+9YV2K4aBCzlZVr3aPYw1BTf8o8pK7E8nYMmNwbiHpj8hy36ZQ
BQfDzLlJlp8OUbzB1/PBWBzNr0kQB7LzEiwQSnFzZObZUkf3q9kbiD5npHmqaq5fNjwv7LrNoySR
Y5sFJeygvCfNJjbPzaAfHeXq+3ZkUW23kkBDTgOqYH+Xs7HYkwHa3XRleLT7ms8y2jej8BqU9Tn4
fekVFwb3L9SMYsvmCNWMmq33SYFuMKNnvzcB6IXQJIUB3zLHpHDm4nnluA/2Xp201wwv22uLzNGV
wS+yexbyqqwNeVUv/1IzNHE7MU+qr9DBzfZwQgGP5rq/r0dj3SyGE5xZ6tawAJ9nAN2QNxkfkTfG
4Itwo01ZMB/ZS8u7eMoAwo5t8aXR5wfnuVNMYPiB1BHeLn6AV/EffuXfv6ZiofFm+cHvKH8C3WWf
KqmTjUNO7GWCFXXObT/fYlwj8icvCMErqbr8Ni1v7URTvGlvcWSJ+DJHRrJF4oII5loX9XxjLcRU
6lz1UVfqc+GL3Vc+s8YKX1qdCOsuwKRMal8TfxD3cJjrufulUD4ipfPejeWjK0qpcTcFmO4bpz4o
yXFXC/ssihJKfJLVODfa5aEJ9HOTk8AAK4zvwfKCnVXH09HLAoa6pkheCVRkbK3UdEWa47Rp5Ogf
fCaXatDOHRvP5rmqn0rUVk9O251FKAImduT+URnOH7PnvWZ1MzzIsR9OzECbbacYAqf5HVSi5l3Q
se2UFu+9Yn+E84x41wY5Yee/TXMFV5dbZ/fnp0NsHisg2DlUrQs6J/EYxgAvPLPR5EXg/XJy0Obo
CW+LZtHy6FY+jBZTuqSkixns9CU3ufj8TGoal9F7cApzM2Sh92wUTnmZUc0uhfy8kXGqt13MeNfG
yrJlkRPTfMPiSYk1WWG2nBHmc2JzJAQYgFihr4rOwLNmGq8kkV7PHddYNPiQC5GRcUtNDDeM7Krk
4sJ0kxpHLtHzpFR5SAn+3AwkFLMicSQTEtiPrOoQYecpxNTkB2zIpQj5L9IQp16zFBrarWLtpY2E
OgtRkUrAqJSRPE2Ji5RTpfBNapZNlm2ulagqIo01XI5m8q/ifNyR9aavZ3Rh2ygOrjXNKSQO9wCd
bqBHwNpvu8WNqGJn7y8Mcu2GuFY70HLfQz9jz1Ey2NfdxGyKx8if9okauBeq5GhQ8GZ+ukNsH1yz
zL/FXXY1MDKyJB+j3nGRyOMKKby0W8hlGSV9bjMxog0nXHM+NoF1yeUgqFITBucV8baWS0BeXSNW
7lC3psVgL/UAW68iPPeSMINieJFzzIpwsOatk+QEL1r4t0K3dG9ynSJUUdahz6hYWiMedwZT1dyx
sYk2BIcqZlzmlSGyamNxbYtp8bpE+mG+F13wzQhcbQIA+isq3zsxg4Yz6hdb8EHhFwBbYbusR6CV
rZmQWOt751Ah4O4XD5kF1B7VVLpiWwVSULh0KuaPm7UPQ+AQSml0yJDliRiFeFV256yDYl1GbE3w
2r92sCbXeTc9Wx2MmWhEjozEGJntLg46XBpxezfGdEZMmJZJCVURdyt7ieRDhhJZUYY3uISkPQwU
u+j8f+nQftGQF5e6PBDiVBx97d4iIyfAwk/Ftk4PaGRqMHVY8isaEXsOv0yW6bxxr2k+o+WCwagm
XjVLukyl43eWyNHVmBVgdjChdFPwAxg61Vm9cZOiX/vDp/REuZtiNmFG3JyRJBXhsZZH7ND37DG+
IMOFLML6GxTUvIC06A2SPBLq3dvcvrND1MlsVYdDf7GBWBPcXelDVrQveTG+xglXhZafZANAx27Z
K+cT6WwxIzQ3/BrBFXeRQLXclpRZCsctfIxdvhRs/GjZn9MLs2uHZDdDXmNTzlTg6HbGT12oGUsS
4rgcCWtiIfAm1jFa4b16j6P4Gos3igH5bQ8WEw18Qt345ZmgF7ycJ8d3Wa+peXjkzdxq0j9qTxJt
GwAlS2GgNqHL8HSCbzDo7EHhyTNBDK1TXcXYDbOtiKKvrDC5HVM6Yt+rVw0HIw4YNPMmSoGuM9dT
a6JrgFg5Zl+tH38VkJY2IY96Z81q5RK/gfKLrirgbG45/tcVKtQOSw9qavoVuxm9PUMTmB0dvR4T
r4GcljWDGtaKFV4Mi2bKJeB2nYfxvQWRRZl8hCrUOacMRk8f+yaK0tpZ6p962zNjWrcwFN2W8VLv
6XBLAvUfv/xiUMrJcmGAiS+PNKByFaV8r+QDFLAhNnNCNdTW2c7Dm8DyUzCkZkhilgsJSFBfKImd
S8bUYjNUyXTsmnWT9N66U3z6yYzVhGGPpOM2NzWAh1XUozbTWM+NxVVc4K6LJRo9L0TA6nWcjp3+
sbzoYZAgAXJzhLllv9luZB0YMVQbNTyaZfLqufVnqpS3W6RnqGJuPCRhVBnORQUx3jXKFsrLlRUw
1MncmcaI8zCUBbzTUDxoozr4qf1d4qfBwI180AcNPnk8vUt6gM2dQjkavAt1kSnvbNsYzBayo3Sd
76DF+kyEFuMhBZZ6RlCaxWDVOnzcU7/Y8jCqIT1EhUB6FMubIP7OYDWa1nzFvutcqNZc9230NXX+
rVMa1VXNGeDpbJ9eckTSs1vfBIJIt8TcEau6gZmwYxjOG8FGZZ/O76OubqyQVFYAfiTGBvl7W5nd
2sjEyncQ9xPmsDIgucP/472Oe6i9k3SukiRl1DwZLxib3fMg9WOQFWu7gHYweuZqHpyZQaoB8qEZ
VjLz1wHU8WM9giJ1KkbWstzFdSfBalvvnjCu+YWHkg/ejrYGcNkEUodcDDHom2gYJcZW92xUDDqq
Ju+2BHtdDTqYtojLILO73kEHl77weD/blGSrNF1bdgYSPmQJaDf9M4wz1GbkvVj5FKJvGbkjhCk3
hRunW+Um37BFcMkoyDjtRMZCynKjSOJg48cj36xIIVeiadok5MJsFIt6Npi4efMKR85MYPGKkd66
gXdA3aYfIjm/Qm1gyi3uhWO8xK51y/v+jFbxxKCXaZUar3sl2MelUEMbEzdi6cyPWkq945N2ZiXt
b5RQPGN2B6kMXD7rLW8t2sBZoSX8SobAXFPqYLnggUV/vpMJtmYMYMbG6jO9xll60jbhu5l8J4V3
iVDGQJZ0DdvokVzQDLKxCXM+FuwooaIqLMN+npl8hinuQRZXE0rB5V9+U13suP8kMefXz0DiYB9G
OuDep7W1rSdrwRZzgOrixrTY9KsUkV9RHGsDJKabpZQ/w/UUWWyQG1C1LiWakxE+PbeIMzsPZlBK
9MC2GZwdYEzvAB8CqFJ3Cs3wkzXSVVIMD0Ojv6sWSl0YRSToQNQYZnxhNs5+iI57R7+K4EYN5Yy3
j5Arg2sUaRQRI1PFjL2xIVZ10YcZJ0dLJ9UKO8KnNRWYgUkEQ11EuHZz0BGsAFn55oasgZ2ZNPvE
nDri2HA/WgNj1CB7Ym6FXOQHSqrNE1r9hL71HEBCYlpY2XtCBp5t6zAk/IG+np59pXG5MwEZrOyn
92fulQAdBcB7PBkkwc4juwYvJ0skcs55FKhjKNUVvKUD/t/bKdjlMQcNLy5cCoYEqbMMuZQNcRbV
fNMeujg4i1I/IATAsGTZm64Yb6JW47FiPVo58pthVMloHSmA1X4MwfwMWgfopLmEl4IlXfcp1nPN
LG0lEys4Tg6b+QA5fC9QHLvjHRwN81gX8i4EbYchAVHDt0utt6r98pP+/pY+hwlYTlbRCNMJ4iA7
1hAz7R9aU/qksuImmrnmBb6YVdijXFJRvc79cuPikdxSK78CvblpuuKWaLPPDOjfqg4Hrgwls3XM
KE7J4d7r2dI5AQQw1X8Q4c3UtgKiQejbPrFRXet42ZNUg7vETHPbDDCqsWKx0HJ2wPY2lpXZq0FP
t/iLTxWJXARvBz9RPT7bUfTaudRqZK0aVv7kWd1TZS8m9HAkABMo/DyvrZIahUTor6qF+exN3meW
r6uixUOeVYuJO3syk/xTGQ+kCnULOZNUdXZUsCThuHECjy5jisQaN0bf4Rb0yl9borrmyt8XEmNt
kdXvBp/h8+SmB9WBKEsb43nWzGhNSbgB2ycXhW90X3ge0Ny5w6fvb0WM+N+zNOHJbX6PIW4RWUH1
RYSJ17CKmOk8ujnzcWMcxwtouOmYI2M89NrobluLE7ku++LNq5pbvBbjr+vhhyEj44vIb3JGot58
cAiy31EHIOwPMvfKg5+yG6y8eaCNJ2iqqdxPn03Nn9/uCOeSNo5+m4plqkHU5G1azsbeUhkA52Ao
L4Vi1si8Vj3HpoNCdlK/08EL5+Y3DZBvyyYunq3AkttC2PJCN2gcO04ExJlZdDsO0JJpQvy3dp6u
2+UbLhCWAx1Rn3bQ+KzKg/ghKH29G61kvnLssTyLmMqCgJbgIehRKnYcil/Sa9d/frsuzbvStsNX
QWjkmjIuvx15Vw8zRbcmyohkDPkkbM9eCRwqOhmu6zb44SMc76awIv0XdLjbIhebTe9KmN0dHQGC
aBM2ltdxNShwLV4DHdtjOYuk3duRcfyZiOCxtvKbzrX7u5ycRUw3PNAU08e5JBNHOIKjXo3s69qd
W0/qmEt4aES6r1KZ/vYMzbg9ELKHwOob1+421MiTVxFI5FTYgCZ5m4XI9qR9qjWpMrIAFpe5MOyU
8NaavPLOSsLXORHfPLoa0HJmR9cxk8pNWpacNgemxDHm3g51JU4uhl/73MGhHfn2l+sSyaZ4fbKS
SrA2ridC4LOxJZC6yX+z5TIcChaxAlqSa7AkJcwbqw0qHNHG99QXxL+U/S+yM3YHAqB/TmNtTgpq
GDLGHqw+bnVqHcVpox3q4DCgm2bbGhUyva1pqtPxzhopcAq743+/ak7eZN2kNooD2Nyzg+iO/C8w
D7N6C/gA8SzQ9sW2/aWANQQsePLAf8bVjnOZx70vUC4gHMsf4xEEdzsQwGhCf8ti4hQyJvyUAM+e
ueRnFCAgffVGYfUyprZ7rRZohVmKu2l2CKpCTWMBEgK4PG4KLLNgq51HD4lRaDRrhx3onrElkgud
Ihxl3ruHeILHwWytVdQajJvAOCQdGUbEqwyzh/kFF0fe592l9oIrULd6M8hmny6TbLZyWzdqbD4n
pQ/W7C5GT3IOcaxsAd41az94rQMNYTCg9RLgPjvQrNt4tu2tbwREo6o8P1kyfCn12C+PFpYtgtBE
7z5PdNf7xP+dFQvKKgjJRuSMwmqwanP1UOikP2ZVdBJDIDayhv8a9OIYkD5+zOYzZnU0ZuO5G6K9
YwXeITQoXvpC3y0XTpe3w2fh8zw4bokEV6dboKDQx+vewgbYgmOiCyynBOlRMmNrgICtpFNtdUsf
3R2DXMxbXH8nu4elWCDmYlPUjBsc0NiWeB1qmHBGzrlbFTg3819LWSBXau4CZsUcDzgrAly4myXN
VIvksxLQGglJhmyFVcHKKfOtCfpUBWS/T+sbWYLjmrAQbVpdHPIKsg+yZ+QF+MOT19AfLou6xwvH
W+Ep+jtN9+UiFTU61ql0KE7UIrXM9MPIdn6d2pq5B8VEHTU36KsANWqFK7J3L5hunphwIvssvWHV
m8HZcYYfjy0tmVDZd4Y0s1gyl4BkEwAe0w8lLrpqhIg3gec8dJM7MpG3z5bHrNj9Iq4dGvyM2jSf
m33o3LZddl+5K9bMGHb4O8t4fLIWLMUkzk6iH8IWFk6prvuuoOjxSTrXBDMgeL02JXMMfEHvVudc
iy5/tKsaMWGUGeuaCDoZEKLjuTiHjQGS+dBcSYb0Y52Ua7rtzGJSqKOXiJaYNfOYTRR5YptX/mNs
Gj9xF/2EwfTAKvZAyA74ojR5jENYH14ReAg6oLMn/5u980aSnVuv7FxoN/4ADsQ5MOhkJlKL0nWr
HESpC601BsBgRPcQaLCjHdo9rceeQy/8j8EmjQ4GfXpP1C2RmThif3uvzSG3MYYz7BtO2AUKEvjN
c5QTnQ9pqhOF2OPXPcTJVU39a4TFZ+lMtPdOdHPi8JkXIj0hDE4rYmevdEQtUyBDoZ4E4GMlnExI
+3ttBKEciJ2NpM1BRWe82m/1IvmuJ+BXk/8S0egYdJSpCoGpqL6r6YNcpVn32SgOKFkMGUqSnerH
ylw5KjvhGl7p5nkYbPlUzyAIbVjIALAofXPkWk7OuI+m9tEZWfPSuv6N9/tTk8isPRYnhz11mkeW
WNf48i0XsnMEYbNsg2cuB59C4MCeCHyD1WBSr9nxh8m4kPZequrSJopXSnSN1/EeQXsIj0qIlPiw
eUkmnKyZNc4Hy7DpaoC9i8z2MHP96H3UkEJSzmsTul4NfHKQytGC0MkZ6pc4/wiyOYP1gOF49PKB
249D4gBjNfj7UZZ3Q4sJNfs1EXDyBqF9QMSzePpX2kZM2CtMi7qAVt4Z9NtvYIgouOGraMxvNSUk
q1IPEDHkBYFW8dsjyJfhXc5gIHaCz7LrTlZSPzV4LGpneB/gMKzHNv3tlIKLJJcPLeofkVvZa2lX
sNOa6s5ivth5ecNOm8dMxCAtV3y6WB6SKqWl04ULOxgfpcUSRGk0YVDj3WqbJ3oxmUe7T5xBGC86
HJIy/VxwfGbDJRObU9tJIQpFwzBByS/Gw5Klp9aHpBhjGEQgBEu3/g5H7AhVpXlDyoEkFN1+nnhf
pvQ8j+ZTVY6f7sgJl5RcwinrbOP12BKUAvVPRqEjooLFCU9LWn5rJMi4a5ND7lxMUdzvMru4mWb5
LGd2D6oudjFe8lVl/q7zslglCgk3SVi6MzO4lT6NfHE/vYRN/TgLolbK6c5G3XNWJhHTBvGjjxd6
19Tyl5sGh6Zl0ibL4c608SovL+tH2S6QKDfkpS4FG0RwDQb7pffdehXC7l4aHehsmjgU5M2ldh8z
a5D8oZXAwphsA/Jy3ACByVemvTHU/B0UvN+CW2eViA9X49sovIn835Ti+cnveCxx8iOYJ3QKlYFa
9GRQTl1+c6jPDEPnO5LZcyr4C5p56D2NSUjEsh3FA0oZKNNQq5tNn1EROs/iEpmc9CUnrDkyXyrg
e8ew+pnonGI5yF/hVDHibgcuf21/W5Dvq3Fwrk4XFiTvOzqPay5cwwTJyeE41icBr1kDcoEk0riC
gNqsqwxofcVqIahSXeFHA+tMNYGa2DtjA06EsM96n9/6CexrLZL3TcBj5/bxdw4+1ptFSzZYCy/h
aG6jPkPV7GOPbl20gEXa5EfZPgAsilfKHhFGNt3Jt7Onybn4GVvKnLpAxcRl2VF0iX2oth8rMvUU
/ZmbVgKM6Ln6rnsrA2A+/rh6ebDL9DmV/ePAxFW3xQ+iP0NJLLOtuaMaQ/PKtnzG6IKnOn200Txd
FTbf5H22Iirf/UTRsBSx4Itep2VusSI5hcale9wQNzxUNc6A1uY6qcfoWSDyODITty2xQZSWP20s
oxhWwmL6bDt32azdRznMcWkkyyfbhlU6Wg8Jf2A/P+irdG+aFTpmPp07VTQAQ7o7aPNngCIDiIzw
EEWLd0zqXgZApgO5o4FK5uwYXqepPjc0fmF85D7ZYP+VHNeW+h9ulhNGxpGqGAIe7JuB8Ld//ZXB
MYV1TpXMjOQ2YoAVRmvxQA7Jysqa186Xe7jQUEEqkhdIlKHAoDOMcBAD89Mu0Q+NPjxHPei2pmEo
zLPbBdYljxJWny6CMIK19Qn0/k9LefvNhMzCKDz0SLjVXldGOFS6KlyPCYKTE+qUTLGOwGWibbLm
NpCcAK1szT4AdlrK62KFTm1UO85QiKEa43qfPrhZRyJE2KJ3RVd72Vf+xsVOBEd2rNjkwysuBfMQ
2lSS6JaGGZoMbmE8OF3MGdew+clp/Eq4etPOdC5MzXuou6hx+OfX1GahtJcUssGORh0o7huDzXQI
0Z8Ts/9mXEwdpF/gmuF5ptT5VTTFWZVv+jL5UpqnmzAg+/AbU1y2bWRM/9nIeQtfwjU10wMzmH0B
x4/rcEQYpXxr3PEcGM2vcTRgcmXl2S/ifaQyJjUtH8SUPz4K0fdsoIQbDHMkUGrE1cHiupkeUrr8
PN+I3n2f2HPgdszibB59txnxk9CPVPTzIS2IYIvmUcEKTR31xRbARUppcl23NoPM6IWbTrSy3fAy
J2pDPt2mva38bIxmJ2uU0uDAXQJgmeyerUheaBR9UTPmDHt69Hl4EYwOTqPfIoJcMAofssVpCS3V
2UxWuu6ahikBtWzh2KFoG3Ao+R5Vy2Gt0ilcZJW2E/dChfV7FeE91Ez3J3Hvh1S7JMj+J6sHGNq6
3NasXTgUT6Ocbz6Rj2RE5mOXH43gmln173iqqQKZ6e4V8NrrtH4RenjVmY9IRxD8pV0JwavEMEyv
Md3aOOx0CneF9TR2deIl/sB8O/1sUq6cAdmgVUakgqYeykbAM6IsxmJFDeA26xiVZxpr4eTY8Dsk
V6mej6MdfC+PpwsdoaBZCSOCuMc6xZZat/eTizTkuE7vBVibtL7/sCWnPUo1ZuR2SD+B9jBGIehY
Zr/cD4Jnu+JQbyh+mbojtmjbUXBisLRe3vXMdphEyDMQntRrNDoiOjVeKqE/T2Sm1pbLL9f1I5hJ
eoZsKIUNtsEkd49xyiMNqguhjRlaxLiFtW3hpbrOMQ5w09fZt6AZ1otycU58gogLtl2vKIjOY+ei
9SO5qZStFf7DhvHcN71+D3wZt89MbSpjCSeN2lNWDKfAfZM16yDx+PTLafxbNGRPlUNd7sgJoMJ8
mFY+Kr4ZrxmHMgyaMcppGiCjCswiU6zsW++TjTNrbMNZcdBKOM+jstawjak7msbaS6EarrFcGD4v
pVq4Un6IK3KcTW3d4F1Z270gisd3M+xOrOI8erTNyZNNT6xbLqPCJNrYoHg4DwAZLDUeSvj5GoCC
PfMIisXSWSO6EFK0CnX3a2D8iKEzDOgjK9YizcAyIsoxkQ6ujurAas02OLH2x45Bq5U1pnhzzuAI
4oAdZuaPJmt63qBWTopI++R0yZGKEFgqEj9AndHBQO+Hrf2OpglNjCyEsTCPfD8dTqgyaMt4MH0L
9bDNCloficofdJuDsOuYa2sOUuwWTEctZKUJcStIEJsHauOXk6lj2V9+aXKbn6atTTqLsnj9iGkl
AEaRtoKyYMDFRsPIn+ZONhhnHXWJuan9iYk4P3vp5X1gFnRMA3WH7XlGQ3dr7rTzD/BvrzadJxdT
5WnxOBgZpdwaafpDsZA3xu+ch8FzmQeCxdU93XJ+dRpjr0E9MZepUc/STWnW3Ilps9xN49l0wJDw
F/2GW8ALoHOZxVbIZ9+QB6TstyahlkIUVx7ioap+zNlI9zP1EW5c3nGW34iGeQE/T4IaWO6Q44A7
0v3RJLuFnV+D2V+kVuqY6P8jbUQxahlrT6LhdXcaPGU5BX/vhukahyCZ3wyCnp2bebwW5wbhb5VK
+MghKBmqH7I15qRtPAblfijkJVDmpXPETfj4u5yCl4m6DsJ+Ds7HFlkD7sIpjIG5x7L4zlWMykCY
LR7K52UTaDWEUlFkd/Am+KjRdcwaOVFXb1W1x9hBa41noZcXyoc3mkHBazlwmVZdODMASPaBnIXn
u/5nODfUYaX5+58B+v8iDfxHpAHL+fOF+iuRYSEZ/AuhYEEl/O3f/OUf//6f/+5//J+/+8d/RydY
/s1fMQPC/YPsh7RdISX21iXj/1fIgJB/6MLWTd0wHQPouKv+lTGgCfWHjT0SDImUYAb4D/8KGdBM
/Q/HIXuomM67lm6Z/xnIgGFI/d9BBpShuELqAA1sG66Ba5rwDMqvj4coD5q//Rvjv0U1lEF7liC4
I/BJQcY1iFQpxiOHqK7SkQ/Zrgn1+3j/yW9Du4vf4jZwKEEN1wx6RAg/d67kx2zgLXCY2DHVCR9x
tDFVtAq5JSC0r1lPDlWjX2e3OnBjx67gs3AUFfjSccBio7XLLL8na+3Et6agt8bEJsfgEexY3xzC
EE9Krw+v3KAVLLVw9CYuCaJYDDickil4lbAOeoa+E6ZBRsfBBtdkczdBhGfUIUam6O64plrbOpJB
Ocg+34l6xO/0NugUsQVxlKxNdknidGQ3DQT+yHQf3Nx4bHM/pW+LyTnQY8Eg7dkA3kfAyuiJrAPp
1GlRZULvNxTNDgz4tyLeD1P7QFUxCSB1MDlhUaTU0r8tULMpyU7IyYDm8aM+3k5Z75Crf5/K1rmL
FEOmOsmAbpqa2GoCn4nSsmNG3dE5CqlU7HHWJFr7OWtFs5uMe8yoOH3iZBOSWHQWZTCOsbN3yX0t
tDfi6PaGc/KdKsWzDZTzXBfaPbs8QTNno1FVA+cqvLqV8Sp530A54YJXSPuN0e2nuXxd4ipwub2K
33JVSc5CQRKWO9puoTB4gPayQ60v7bBuz0+O6mfazTEKh4JREC4Uqy6LPY70EDWJRoq077ItZeZl
04MHtrJ8024cRhcxLdJcuODjaAkrqQObfBAK7CYuUkqxm6VPxO3pQhoLh/w7kSWHyTb+0ZDEsT/s
ZG7WJ+5XAIEi7QhP7cpxk/slfCS+tsZGBD3L+hCBWGiPVNVWfYzVQKe/b0pewLcZRXjhFIxYS6+L
WWpPzLi5/8kav8V4imm7xgk/3JWxjZpRpOe+5pRVBCzewJYug0zYO6CP4RArrbvQ3QFHj8HlqUWQ
ShcCRntyTKR3GPn0nFBeyByZpgan+QlJ3G+aHGZDx4wfVh4GhKihUeoaUNHCkdClYQJlzaKL+Vj1
zu8kdf2DKjBnN/rvCTgDTmOQpyWV2Tmdu5IrN6kp9MM0DfggqGUQGZDbHJiiycr1klwDM+10V02f
YOBreAFUjzi4bDxdczSpeF0xF8IAO9HUli/MaiOKvWAiROd02rHzXXfTaCY02DYN8Kzbb9Kxn7Ju
aQzLQtoQuYIGSGqMx7kYTxM+w7BTl4Z9TzfseZtwjyYKBAU2fmuiajrhX907OMcwzrS3oukPYLzR
xIdveyEmqBmaEExFxITBBtePrkxMP2cLH99qvg/8ItQIn1ISLMzhez6Q7bZMnsz5JU6LjNNxH641
gbUFMAoOoFnBcLLec+GHR23qjnZ3rIJXDhGBV0d0WlBy45DEth4Lc3oKyuZUFzi9Y7tfDYy8aSj7
lUWWsU+RzovQQXKa7HptWtZzW6X9ae6XIlnZfzEELPADHEZu1mjFNsWQAs9oaC6cwHTclJyVNzwB
WDGt8pWa3NBs5b4m01Fbaj/zLziiF2/UeA27uhKPjs4IK3shTCXm3N7y4ILYNndjNuO+ob1xUqGD
FFWu+rwoKVlk9W2p1mhpkhV1+5qq4SJHVXqIGyg1akh3RKDOQd1X+xgpW1hBiKuKnGodxr+YXOtH
2yFkV3COg/7/7RgSxbjxtBi4YKB9yTKBCVmc0A5POdAKuQTu2bZ+Yn+j93u3tq4lR6wqGfWdEWkh
byPyh18KAsxz8N6VdARMDfmsUsqzzudoHBdkl28G4OXG+6wZXocW2IVTEAAV+M1iBgWHkTGzCtSn
a8FgNgtjPOP8u9dpLKVFPBdbezYXnWamYoqrkOYjJAvz2zLNCMxqChbFdO/a1Bru/BpHXxX4myas
yI0GEwFjXP801dXLXnPXNQmn9RCxN2a3WlWW2OJ2IawaS0hayO2spVycnXIBU2zTKNo1lKkS25p+
mBzdT01783N1b/ZgpK1qxJM2uuE+KAevw6CLJtOVB7l0bjZ0h1sOmaqiwFKBmcjLLvpgftfuEG8M
LWyIXJkP2iIJ5EtMDZXkUsO73NWtzHZpcQhALJdJXb3Re0lckxAKMf2eJNCttZNP6gg3icyzzxF2
gDJ2EVWe2jD56zjkOuNkC8Mn+SpBFnoNQPjlDXpLS+DRDRGOlWjcD0AjSB0hl4+WGxvZwH2NzMzk
+hf5viwsr5nkGbLJE1uKgylklqInrVo5Dd2VmXbpnk2avFdEZGiTcpLgGjnMIYcyLLdR+sVcH+ZN
5hyFoW7aiHtaRcx65nns9lBSPKXh4YjnCvSuMT62NIBiJ6IDWeN+bDeSyStWvWZ8pGrhl8wawjeW
6z/yJK6tpHC8rut+mcbwWLA77d3oSS9Ny1NBfgfMg2WpwZw1FMSRWoPWLYox4lcDDwGLZ4KEQY3S
YFrDNv30a4ixxBcrj4jXLlAHbVTibNudJ7MeSAR1SmSTwa7pKbRIy+AqOYoNPP/y0Cp7SXyTHIlh
+ZUzG6gVR7RoqcBkd8SsKmePjqZ6M5TpglwKVmWKyQvyDu2tbbAzAoeQfAwAtglJvnV7NYxLhUPn
byD1/SBHI9WOVDmCS0UihhUJSeJk6J6jJociiDRbj2Q5O3WyeOVXhZ10CLrxe0vr1vIogRb64Rj2
Xbgx4z8NEBuB/TplgCkXEiCyD2GTrvkgPEUhlJAfof5WusUB3DHU2yl+kyMRJvCbG1vV4ImdTSSp
f8YKNKbxt0YLIoHS2FoPDjziwAFP6q5lizOwTIe17qbwwuVQnwaKDuhO8BqOIZZgvJ/rBgAhMNMt
tkyrNr4NMsfdTF5fcphzVO1u8U+crTmFblxHJN18VhMr41Zn3bjjEgmPzB4/Rfqh4yAH3YvZr5bX
mgyFD7Eft1HbrLOuerQb982Oq/uGuTrteMw55oG9ylZMLlCpb539xT0tXstkYJVeIL8jI2ZL0W0P
8x1zw1AxPHffmT4OR4VjuNAfzIVdoZdIB1l+DWst2k/tRHcMxVF2XxjnaDCefVSabR0XMAfLW+G3
1kl27UsD3qUiV5rGFIpUw1MIi3gPWOQj7u0JkBWWgZ5kwabU9TurtR7cdLjgEkP4cYjJObX1EkS4
XBAVepoKXLpHAI3XGZCgtP5tjv2J9iQXmmV/TavF7lUOGL5JInZYDzEhyC1I0kWWLRpasSA/GBLz
Jk5NAiluctDr+gi2HnEzBO8xddrBjcwnXPbngM6Otbtu3fgMuvkJ1xxKhVMe+6bcCvSbPVY8Qu02
/t7yHtzVr0gdeRfxIaXVZYzcO3a7X37N50FGnGAKXHPWQDzGmsVHNSVfVtVe2roDigFqalxYDoar
9M006JcWjk8LL7LTr3hpL64bWFvK4zCxYRLsOH6xGZB78c+xZZ2EwnIqjOqVstz70szebdsXOy1T
VC2W9V0XYuWsi9+YIGrfHzezm7Tbqhh3iEO8DjXZyqRr1oPOf5NGDh4dczRyoQmFgoiIsU5z9aIn
45fSjeZoMPLpCfq3UPivhW7gBtbxqXCh/0ZNUSekt1OmxgKsfElR2dIB8BHSAr8Wdvk199N3WnxW
QyTgGMC+dgJ9Fymm9J309X3Xt+9SYmiZe3Uye6ta42jB2VhlP35z7GTv+a38bPvpGA3j+9TU0dZM
mrdRnfxS37eZ/SEaGqExufJcdzju6ba76mhGHFlhroRZHHiT+xBodEoXDIWhVtnMcob7opnI2xfT
d0x5ZxMjEzFOAXNJEwa1ZW91rF8ZmCod2yqXqk0SErYIVWWgfpFt1+F/+iJW2+VKs8lHjlGiq4BX
QF9sC/Mt0Cte8GUuhdMJv3Zeewp7pdDnu7qCVhkRllgVeflot5lEfnGf+ooxlyV6MgTtdNePqe0V
AgB/Yeyd5lhSywkXkitNjFDiQKQDmxPspjiUdF4+mo3+GHR0FSAe1lhRDWKKMQeM9CKgBnq6oKZq
HJ4iQemu7R5b3CAr01ev01KHY2K24L3VP/25ZmMj0gLEC2jHxOl0Wqwi1NOT7sbknr6onEKiApaf
UuzVfeoeCsnw3UZ2N/vfug6v0tdqj5EA2+kIXt6kfpXHGakvtp8Dv8GoEbANuj2j+1xcO5dgclm0
X24WvccG2PT01kGvWCmOLVQfDtehKB8tX1vUppPSH4i2/Mom2Jl218Vb4WSggHmouSxrev5JZMC6
02AhYhJgXDRL3i6s7C4TeeyKNquH5v7kIVtMa5Cls8I3o5oLL8uCW5G5uOtd8jtWwUiSQm0On15E
JTMjVNgLaswg8MU660CnwU+WYMAk4/86kotRNcyA0rEXVJOWPEHHPcs6706UV5wzgpWTL4uLRZHk
U9FSyc0I36N4zt3Igo5cSq7vIgBdJTgVBzGR/bqfdqpFlUC+e6GLRAM89FPyoeMDO585qlACl48j
PlAiYL3PZDWeQvrT2Mi4d+6JHBRwSf3oxshW7/o7u/ZBuaFL7Ej2aSlD1OkEdZ3KZXJh1JpDjIhR
jTGYysvEEkLg4mMADMyoHO9VPD5riXac8TAcI+zVU3VAX31qRkwd1J5oMXOzvHaJJ2b0pOLwMbCC
mkX8zQB/2g19fnVCzI+mkBSrWOku4fffSJv5WNImZ5RUTIzslUQBWN6dkCH3j5DxXW46EW8u7YMI
h7EJ35tk6WoTumfOex+RGTDA55DCWL5dmZiLfVD3FVN8jxaMtUVNB2naJvf60HlN8wGOKdrVtjfS
6DLivvcQjcEqBGxEU8SMtkxDelk740GZ+1lvvvWKa8mgt4rxXn1tE3jAgXNqQ8xkIz0gKz8JIQxW
j53eYsHxOdJh54A0lv4kiUq9yZTaqR4uRnFSYX4fkL2nHeXaYbw8ZUEPMaRjBDHZX61hwfxxta/K
tWxsURl3VOzCMDhgn0Uu6ev2ZlgG13Bfen0B4zkun1DNYTYL/SiH3F2HUb3NfdRSU1nuKWaS+8iZ
Oe82QdbE51ibMZwU0yue9XdOWF+t6p0jN9bN1JDTaNCf+5yPx2Bo41q0xWNNJMZbQpVZPY47iK8T
A4NJnoepKA4mwhOuH5jI7vxVY0k/gzt51jsYVPOUew0leBvcSCyYIO0faIZDww20DakXrBYjwHRR
NmdSvkdkrV2Z46UklroZzWsv4X2iznBcjHmg066lo1iHCWR23BTqZmcOpHyMYLI3GlwhKnzqg1/u
fB1lCIIDVaNdhdXNLxm1uNlHWWb7AZo5louScVBwUnSNcW814D2ZgfVf+NqfPyG4/4GoLBB0///0
2r/873/6y//8h7/8r3/65//+D/9WVl7+1V9VZVP8IaUuXXr1XMvlcoR4/C+ysgmFVpn8zwjIi+L8
/2RlgLcGNEhKGjBA6aarI1I3f0XX2sYfGBJMVzLRNw3Lsv9TqrI0TAC5/wZdy2SdlVjZwnWB65qG
YS2q879RlSsXrHbEz9kUqDXZ6BXpY1hm8uJ3001JuNrmYAV7pc8pRVw5FZ3ii9gUFC5JyWhsJycM
+sZu7PEJdUYtThj91n4UvuOTM1eZzZwVua5XI75aJU/cWfZKaY+t396lTGY3yn0QpurXvonDPMO8
78/RacLbwoiHpW+2NRKzdesF+Sd4g+M4cxQptHbnst9sHB7tNfOjx2YmxVEVC3+wxPZYCB4kF+rm
2mIIr8X6UoWNo8rOwY5QSM+BsHmltJI2Zx+F15AvhZJcIrO28lqq7sjdcPNOdOtmBu9LfSlje8hv
sv+u7qmb43DUFND5Iiqy6Iwj2uzv2o09xJ4hAWFzVdmQt/qu7Ph5qpu7If9k/mOsLNMzDZuV3BYN
Jcd0qOkcskPT8FpWCxpMEFMJeAOiZH0GoLaas3SDIH40rXkb99lLy7K/VY3JRFl6rW7tgj/X6sQk
aTrMRxISpWfF0xFrU7Xu56+EaGjs4hP3yXj1VWOtQ1zHPaEcKKmRHxxAVrwu70ia+r+tHOEN1sIS
kY2OddD5CxLu3eLIKpgGav1Lbsy/f1GAY21JAiiC2CQuSUYVw28KG7i8dvWtKHGqKYeTiLgbQowt
jK19z9VoP9I9MOnVjsZpapypsWpwn51esr4lQWUssq9MN5PUnuYR4CGWQpTYjexsyIMDHdMSUo/v
lA9j4Z9CihI3FGAAt2hGnHLzPo6WeBtfuMo182mE3KjM5hxmZLI6+yP0k25v1dUxmmyDlGV/gmkK
d23kRkUI+o4Oj4LhrB55JWOGLFgPrm8fA5OcVZqpi+83d4R7r/QvurvxViDqrbQaW8gY1dS3kKXb
4XX8wuLGG6pD5ozmT00FN3QGYKcYL89tkX2WtoMlFzPhUID+rOS4CSo6EHO7R1Gr2Y2kJc9jyE/H
6rPjkTtWMoiwsBfu2ndDuv4waTQECbgELlbI7kX5OY4/auaIf9lvHHV/QR5saJ4kczGjuimj/DBo
hOH+/NUZQOXib5LoND4D8KoVZgAm7U9G2LokyRnF97M6R66gpG6p98Nb53oIBxh8Ys7PUxchq6XL
x2nuuH+3e5rFs7VQaNklCWF7aNd1NFq7WaXGKqS7zOKpT4U/e01B6rbnEroZ9OirIrm/tbuIfstE
Z2wyOV9Tn6iT687i5LxPMrLOfTeMx7zLccz04krmG6owHkOapnQQEpV504tjEZf6jnDMUrhoMpSh
NdYKt7TmFXd1PRXgblHlihwkZDsa59nI71HaGs8uIWnFKUpEOyDANK19bxFfApqWUFZcxNtqMp90
Z+ImQmbLCxh56Ouhccxbh9yPe8o9OZo3FzY8q/J30gT+LZ+M88hY5Arej3uK9WovNrAefxyox+BU
IFZO8zQ8Obl6nlow/Bau2j975hU2ftPS7E0ihl8lhms0Wt8+seQTf1MWscFw0E6cDtSeD+yh7mPg
zIML1zg2NlyqJsy0Vg22it5ZgkiUwQXRkWPsfemWxXHujezm1sCPBYhckXHcjoN6kyf8Qq4cyWnO
v+3KmA8lfv7MyZcelrjbVsOlLnzED7iKOA6SmOB0G2zCUoA+6ZLXavno5qAW7En7CIJyXgEwPzUG
9Tpq6M6ABxkF0ZeZ13O3RGA93UnrbWVzdk/idhcZ9VO4lEY4FB4VGaVo97Y/llveEBKwYGr9nwFr
+7pPTYfkUAvtGEv4WoX+1uArsBKWV2GEcl8E6oTbnEnnuIycjBGfZWn+oquDoQqznh36vxOcgjh7
0k2j2hr1Ubqs3KltV6jvGH/n8KsOBD2b40yMomYBzIqNinjehuBAbwPxWRQqDG/zwWQ6urINApk9
Pm4wowx1RP1O7pfC1oCqYEt1r3Mxvk6V1dD7oJd8aPBU1TAWGa/ySLu0HTVBCrW5ftWHktcAt0IV
B1hy8AWzYUHUMcyXoHKiE6LXOlWhfWHzuxa9KB+m9DNXQ4ZYlA5XJYyHgeFZxlurswjPKqMNEwuR
+VlKcHbYW9RuiGmyRS4a6IwS3UFiGdct61ZRHnjnGphXU683RwlsBhCF1mWXzHc/mpkKTAukKINI
TN8YIKhBFOUtizgGRFXyUpH+xr5mhafKNPdNMXRrd8qINX72AkyMz7ORI4ac0PqTdbZzy9i8N/r8
V4p4yszJPTVurYhdwkcoWYCsGeNqh3fZ87MEaGYudzbG5U6WVFn6SNsxiRswXqyA0+SNjT1+Zrs5
Tsl/unRiRABedhDLHiHMFLSMWrvKnwO2XgdjGUajFWICmUURnMse12fxDl1u0S97TJJpdoM3bgMO
1/djAbqnc/t7yw8YKND7JF1A44GdzRtrCr+Gvg/WhqZ+HDywhHa7I54qsevzbi98xgy1CN98mkEZ
c45cz4hDVGYbeDkZeAqYO23V9EnrDeQHgiYkjePQy+FXzRHEySoyTHlu6GzD31dvZMIYyhh+GJdC
Cppki0XTfBiWP8jW/WwXBPW4rovmxiDFuEC7rla6E/6KO4qdQmebsqWsKhczEgmS3zNZUKZH770w
zn3EnixzNyC6Vxzdsi8umeNj1IrV0cKKQGewwXwryeJNbeIlAyf6xTR72kLE6k9+DuG9oQx1m4dM
GgPxzXrHSA9AVEPwDfM3GU/BYFi2zsb3q32Vpy8FpQIwZaryJAOAl+XQXYc4bFFZYEDr0B2ZAMQW
SaKGIRZrdBGRFM76jGF3/lAqbJSjOVeHUEdZj5A8cP1Bdp0zn1cBKcvthQCCP/DlDbVGJRCHVVhk
eHg6E9M2IyR+M2b/UFR7U1B0VFlrW9NvvjB0wjpJ7cHPPeBvItVOul5ZHR5pTFROd5fMSUBU3yWe
zsGOCQGnEUv8HpO0O7gTel7cbDU6dA6WxGVkCXvctmFFmNkEjT8zCToaGoXy8eRwbgCTN1Y6s/CU
IjW6Xnx7esLCT0aaWP4a6MIUdSgIfP/MMFHX5mraWoQBoVtTmc6QQTn6vEn65KMzR0pwYsr5griD
yOCUvSe5u65UACuwGeZ9D5CB5rkOW4EyD2N5S6nhvnE4g8AMvg4g5x4oeXIezXRbcuE8/0m9t+eI
ByS+6CZx5B5M6d3ggO6vRmCxVticikJtiT2GoCj1FOaXJT3uoWANQsQOHS7yVkkYjxVaY9S3X8C/
mGhrBoEyhkGxlUZro0LFL6WgVAh2A19K7Ba2CoAPIoVz+USSWKyBDos+T5gVcBgc63E7zUskedlh
0tH6XWkDfracOahzc4tsZffJtfHLzwHksgdx1Ok+hoQJDY/4QTPDBVNuH3w3k7xdv1R8mSPf30O2
4y0Ol7RWQKFvxMJKCzSyyJIODykfWCXQCw6aDRyzG8HNErayI20/C2l6ucsfYPnDwvp8T6lyOMGl
gi2+KeMq9FRn3ztLCF2F1U4Rw6fsZ7ofJPEFJ940QRQfC+SCgOnCIsnT59F1Dg2Vw2ddgKI2BUgc
s10wOkBGY4fJkZ5jnoxaymJlBi2yVTXcivZX/WfVZ96K7RDDdQWWz+kFIwhXxv0IY4LIx0EDBroG
pONuMde7l2SXY8ckklOOXhxUd3leRHdG0zhMQ6YWW0IFCUDlx7EQDbNoA2Z8wDk0YrggCoVSGFDf
A4J5245YPVRJaR85hf/L0XksSapkQfSLMAMCuU1F6qrMypIbrMTrAAKt4evnMItZzevuEiQR97r7
8TWFgvEZs8hBI96+yiKsJjX8po1jIuDMcbrpohxNZhY7HUoJKQMociYRzlKqgVV0I4MlAF/bizc+
RoARk7/RyUPh1IwnFA5oVN54jkdMP8Jmc1T3bXehZJJs2rybBMJC6Lk8HW71VYcJYeu0Dolp+Vez
1+A7miidGY9a7rrzufcmGSgj+7VdQDIZ+7hk2SB2gVh2gLNHlL8BXqq1pbHpJ4UvwtJeYrt4D6XC
DeKTe5k79ZMAmZ9sHiDdad013POtAJLEOofwkaxfM1vH2wRyb+WNYCDBXybwUN1qwzimSncd9vvE
pKfFUpISQErnLM84oUxuq7ka7vO8yAntuGorE2BIPWJh9Nv32vOw/jrRd1fTEGvxOFL7pO1bRIzV
qCJry6obL68+Hvz82aEtfc/9C7kcnS41tXaTPWyGjo01065lOf51HKNbSdR5RRbHW/Vaf421HcGu
YZsx0y+ooEeS8rnPM9bbGOfrglwuuNCtI5iBMXTh1ASQr/T0SYcns9hFPXPuAnzwlKj5NlMswF8j
xJtB6cOqy+JXv4Rjzle2Hkz3T7MrzB0Y1XoD/IVI1afb0x0h55eonz7aEFSzUV5gj2OqUmfb03lx
zg/U4jfgLPWavoW7p/tMd0A/614cJ0dgJS1RyUMqkRXhQvoB8fxX740UI3sKLXCGJGgIi6+nqQi3
kHwTmC92zzVbdS+xR4s0jjUkqi6CnoucgrzD/BVnJyXwqfFaCpdk9NbjLExScUwpJ+Bz6mLelRpm
WeFuIugBIULjxmxQZf2U5gvpbaeRVjnD2tqT9Zb57ZvjokdqA2hNLoyHgurVdcXCt9AME4UABE2W
FN9tAsIL1p6z8cXBGjOco4lGYjLjSDHG13Im+iUKbFsQgd8dT9157XwM/TkafH1FReW7y4TBdxdT
BNG7kOQAylW8IPqyYWBI09Vyod///7+GCESda8ujGutgmWE+s3CIi/Li9Rx/qRv3a1jK/AneZwzn
OVE0YMyHHpvtWWtQU0d04b0G4Bv4qU+EO2IwgdK4NoeEq+Hs0e5ePCydgTzyYLVQzHWBwbcinZJd
w1hr+cxaH3oX14esaP4Mr7LIMLIEagZ8unkd7Rq403tL9S+8WAK7t+wgntgqh7N9I/qhCIyxl1pK
QwuLf4mzoL/+Z2b9VUniA/Q6qzTRLrCDt/kgx7PRJScteRAaa7dxgccoEQ3uAgIRaB3g2BPrSXcY
B6MU43wpAZOq1Lrpfh4ABuw3uPL+XAuLC0bGYwHHudVwsURDy603xCGXVbeiavJj5Lc3EOwQWDN1
E0P27Hv4CsyFVjNwsiSREeP9AC5QlbzEtG0R5+leVtMmH+DsuyFlSp5OFye25b3GzW2n2xS0dKb/
X+m02JmNGvv8uKh+NY2cfk8oyveus2bsSbhhhLHov+MEnAWBE/rk+TPynHb5RS3OZjOOeXySB/G9
ajVIhqcpuhhGcg1t81XLKTyN6Myc6Uzo5qUuQ3VchLhHd/Q8sLKBKcw7RU9cSGFmcklQXtPMlGtd
GsXOGqaAz0ibUFCjpqV+T8sfMjf+9X21CxGL8XoEXCRPNTP93PWffDqy7WxVx4H/Q2UWCZzaRpef
DfZo3wRe2UapaicN+N1KnUoyHao3iFUkZFvMel/jH4nIM7D8eWI03Ng6CSUU5TWlcSQCgV4T+liT
0mOeoCzE7m9wBKydlQAEUN6BkC42KijXK7x/bMa8hUOBG76sNzGeySKLMejRGe6RTyCLYzZ37HhM
qi0P5wzYPsrPk4a6NQH+Z1831v1GDigtWmWQEfPIEAkG8dh6C7Py6LF43LuqeW9af/HSOtUeDGOy
zmSHKcXHs5ewAkvSjPo8iTXUJD61jNEEhtzlsEHDZpni3Rhgo6tlsUKxBhQESoafvTgurrrpntIu
S58Grb6lZbudHMO5zCFoIJMb9Ilq6wPaxHwyasYeBQQSP0IMgruiZ8xB+DImLpL8dfU6nu1hgdtF
gI18HuWsD9qOiuwxdNu1PXf88uL6p1PNjAeMQyl1zW83zMYXe4QumkCKiQfcWgaVqn2rxLasrXE7
NLTU096ssdsT/TGbJjpcMWeaMfLwnIbFhYUt2XwDbd6fCbCP+vDtVuFznyeQIljushLOYHyj8WWK
u4nbON9RlffntD15ow+N5A1NBDiXMz4NHTK2b9M1G019hovSZEyZvJD+2jfW2/3FtKOPzOQRhTlw
sxiu4BVlz8D2Vnyd3tpmN71LFk5+ZyW8iNmXQO/TttPs7Ik0SQyBPBEEMS+efunGucBb57+xUa6p
BWL5lpYaHIiMYKBpXApHb3jm6o3NOQjsjr7wzMgYUhoiUbB34zmk1lU4TwZf5dxJk3Y0WVFwEjNa
5wiBBch1f5r3tAR1eL1SMPScEkDQOa5MGC1tZA0nXCK8hqXpY1WhHzOnxUukSbOvQxqKUsppgLDM
7o7iQpLdNr9SR2HDcnicrgvJNIJKwQua+9noGd9Fn5F3MzE7tfULf5joniWZMIYJFIRl01SljfaW
jFuANW3+0prsSirppXKUdtGWdLeEXGD7HYbzxLr3ES5iH0c0xs8Ao7O/+z82ueyqDmNvdnLdsrna
Fsmj9lXXEZt1pMWix4wTZ+hsmjD3eRaeJkokNnTy1ojYwIXLgsC2zOR2Vt9T3w4rYNpQsfCggNyB
yRNRTePNHjWrhtzxDTUXXeeCbbLpDaDHztvJ7QaWr/W6Fz5pDau1sa4ehWZMz+FoQLJmD+mE4xFi
bLQ2Z5NTjKmNRI9HX0PoUW0TvXlGizhRjAfE5O45LCwmutZeN3nxTL5LruMeKovTQgl2IFsVcRd0
JkZbL5WL7ZhlWUORyHq2w5s56rfqVlvdcNDYFSb5aK9MPZ83MHD4eeryWGrGn98MD4+ZOB3EP43L
Tkar58W2zC/TxSgAF9cNe/9UL0MrlRDNHi7OxXXT/jjVJPvH6p4QgoCKpHEp9X0nqC3tPrV4B9ra
IArDzgej5Aed5DCAsawu9LZom9Gps6lhHAEIWRi4+cPMdZ/C7WcJJe8IpeiQY/RcR0Ah+Zj56xRG
/yU1rL0ez2qD+u9tx+RheqZ+eLYnrsGMWcA343uKbtmnLZO/6K8GQ++6LN2PrOz/EcBC+U7TasMy
nUOM7YA1xc2BUkCxzjX6Jew5ob6lp32XwGq8BxYrN1DNmB5nPTrWtNFtBtvztkzREORIaBZp8zq6
Bvw75ts6E5d66O5xGJs7k1Jlsw4h5kLfX9fWhI07HPRdqVJjZ5rv4AVvdQ/dUpTO0UuLL09A0keH
JoRoFPOu9r1jmYYxDvoZFEyCe0LabJCGivczdL4ZpghXuZ5XHzle26EjK+J2QcDsXiPS2IMpcEkh
C4GoxguT/UfW69Rbx9ghAwZeAk91xM3NFFa/GRTQK88GrAJlZO1TI5RVnhvEKPnIXatojmizqPh2
yYO3VHOA+xTrTvwqL9MO/DtWLlTg4F5OETgsnfcCg2K+ty1Z70EVf0kDd3S/UBa40HAm+r8YHtI9
d55Ln7WgGhwY3YNTcvtLedJTihpKM1Ishb1w55cw182E5aZmQKYqKxXtSirZKSkUlzxqT0rG5UEO
Pk68Vt9ZhjLe/Pav0zPgOzneJeK6xP094uZpuIXh8B2TLBxhhMa4RpaNmmtRCW6Sg+Y71LnLMKOs
4vjfOP8lxm9T/LjeVzN9cl9SGT6s96rN3XXisYWDv8L5WfO1+5oKVPruqvi7DqW3EWJOuLcyxGIP
ISavz++5RDGIhbGr7fqvybEk2pmvbQobNAqftNfC5/Ot4+Kfeg24CVoL3zof6ULwvmqE2NWZuYBY
VUBSt5ftSbrjnoLEb2KNv6Wdf434kgGUmh+UxSS7/9rBpGlsqi+JL1Av8qXkWosctmJ9ide8/IRD
M9x89VHmSbEGds9OqISwbcZ5MEnNPUJm3QLBI+PimD+ziGywB1LAy0kDrvVfxqjXu3hwGTzGP3DI
6ToDPHjGu0iABQ4D00EpdqgjvLrhbeDzo794Mt954jixajySfk2a6Js1z6pu7Js0jV9Wd/wcrK+p
S95l19MRPpII5cwzRr68PjSONFS5h5mfiCyIYvA6WRcMBS9Ey3fYZl9oIEzO+Lrlsasj0vxSA1aN
i16TwK5SdZp0a0ZAif5VkZMHdrM0JeIpy4be2ETarAduRY1L3dzBKwJiLl4pCMRX0cDMc8hPZMLw
jqLK7mlegUEtySm64sHVWOwI8uOXgOuRzb2/bzpPcAaUF77HGwVC8aYzxS7D1VYqSTJS1xT1xrSA
tw7CFxtfMpv5r0RuLFR5HuniONKmxxaB4K9RPfWlzQJfOVuhNTQsmowyPc1MvhWurZbWmIzVQqcP
NBtP7sW0nHzL1M9VTy/qSx9brCO00N72c8X8af+k6dwj5pTTKVXIuKTCschr470d+XEMpkX2N+dz
12QmolhEY7bcDpmXPnJ2rI+xce4tjYD5stIwo4XwxSrlxA8FkBCIBo3Nxck1/CDNpwlMq76xRsvf
wmsl/B/bNgbIb9yk7i2k7xFRjdGsdtL0Smj9krqP3LXkpSGOe2zn/ElpHmDsqLj0HZftxOaUhDfc
U3RSkY5lJ5KNvAi/WLacjSILrBZLKX9rB4NhiN8cfoIdo4WTY9OPsL1E2U+EMQdN9hCNrAkRjcaL
iz/Qz8Otm3yk6VvGlrgy71EnzmgG2F7uEMswtBP8pny8wtjHjQsKBJwrcDwTYLdkIk5Pkl7+NILP
ERfe5SQsUWINVPpswBFEHuBzcL4IOK1kroDVeVi71cvIL7WHCTljhIedVe3nyDxqhvaawVfSyexU
EPx3nY5uh8G5IDcEXVAhl6/4jwADXN3e2PVJ9ayz6OKTNnOc4eupks/cc/75OSEU5RLlWegktGWw
VmygGuTxoU3bTadXkDmaq+u3ILxmO5hgv0rxX6tzAuLE9YDADP2fj5+xj+iwQmtA+l0J4KeJp9+a
kdB2Yy73kEchnp3cDkrF69OSv9P0rxIOP4l/Tf6VstBKfBwbsiAc8JH0Zx0mrw5DIIbdufI5vlOW
sqb2lRfhhw3Op6HLA7GaVdmbwXoaO8V2VEfcEUOv1slorrQSXL+HiyRPwQ2Bncq9tSLHPcPsMcky
8qisNVsEDX2fpbeNFBbuYwmOkTgez+vzOMm3yYsD3wN0XCRXEuPsS1hFspGUi+tzlTDk1O8WcmWb
f+SwPlrEF5LrB71Z8DgTgDgUm+pfV8Eta/em2b9NEc84RE5yb43hHJGUdvZkviHHJUyzyCfoPDKq
dz3Y10mBB4bkV0hwXNX4iEz1DjyI1kDmPvYt0HdwYOKZA3v0POk3QQkDrvBIijYowc2ye9oUcMt7
f7i1LHus5hPqwSqKIux6TxOxyEyGJ2FNpBxD3mgpO0BjRzocVznnFpmwVwejHIrOUZlkk25TfmNv
/yzKq9LwLaBXUknhUzRs8hC3/FSLfS4+bcgdQ/7hVbfMBSbrUhGoVYFezUHn3IcauyW3EZevT5NR
AMVkO8cX8tzPCkmDIQLaXbbSLCJC9L8XHQtdmIX0ahwM9dty9+IzvbPsb3uoV12PIOzqL53kW2BL
2B57A2y28UENNH4kFv/DphnM65KtxJt4dqgYs/wcSu0r0sc2Hgayg0seFVBv+2+RChwI1tJuVnrT
v3IBRonk10EXfQ1Ni65UQLAMmUA3wstQ0HoR/XYMJPyhBw1EqxjAvcrzE56TyPw0DP44Soa3hSzC
EEfjL60kEL5LnDdReysFw2MWXjLq5V5gCYhHHmoPWgNqKOUEWOdG8WWNgG14Rjph+IeGyl+qOynv
yCq/PqRdP91YgMEVLWiSUSo9J7D2rnBy40OV9MHc/2Qh3ImvUH7PhIOWJcHc4YP2DxOe8I525qQk
4oVf3khPZs1NohoAF7Dx5suFuRJEM6CZgcmltQ172xjWVzxiNs109VGwaqIxiTu2LXVe7i0EOSvy
bpovWbNDrhNOMdKaSDyEMCKpyWLr6N0/d06eBhboO4q5NPq7wCBUhNwBfdDOyyNeyFPzmo49cOf5
MNbfAlQHJv5NJqrfrjd43fCsgLKXHEzma14bkHGbcgXXytukQ0jPUmRyyHBAiJkAnUGZzqi+tRJJ
VtgsB+dpGyUAH4bqIw17SkEBSqr8QOXwYTA7orgxHBLoZZnLAJU8k0pkD6PgGL6m78TT7vXkQEIw
+rOfQyXuWsWE4q4sh+lNQ6xY6aHHoW6tGJkyN1gaE2Q8U87Ff9S44oaadxgEYFD2Qo7Qg6jXDvHo
vo9g4QlXa2jG5kXLTjXX3kGP9oywPyXJWM/HJ6oIQxsj8LVy10XTsfPtjVMOPw2L4jFpTpOXPTf1
+B89O371VtbqzckayqgyPM/YEEZsAdwMsuinh3OImdampwUPsLAc0gwuaMTudfS8wC6IYhek3iQN
pcaYrazeILlh5dwwF33IvyAULP4nbniLMdQMUtfbyYjONh3KhosXpnxfuJnuNII/1rjZpjfu5VeD
4cEuf6wW08bkflcln7eRClC/G7jBRSRjs/yzzRJMYxmJX+PayOSGAX4H3NomuACk0/HzAxnIV2uO
drPNo8UH3Zoa4KziT8++i7j4NmfnR1/m0cFlmdRuU28ECVLYzQ6O7sdoYQFxnWqTSdhAnna2OYOF
H1JKzyeCus1zF/cGZT7eEt8bKoJW1nuueS9VZVyqqGtPaY0fo0ifYzX5AUCrJnYb3pQav8pOB9Fu
vGd13ZyItztrWnAmxf4Tu6/dk1qkUsDktaY+ltrKHAhElqZY0Eu2P9HD9DXn2KfcF7HAm+toRqRL
fWqfPAYxrU+8lVs0DAM9vose1xTNEdz8a1IYQG67Ib833SEzD+wg17ZOAG1eI7ZuJv9GmQrenPmR
6A1/h9PcLU2A/DWjI7GR9pzn5SUVcUXvaTiutJCPSZ0AjbZ8cs4RHSZSbFTMWzU9L97qxlJPToxD
aJgOA4HPFL/vAG9Mz7CE8W9Xw7ttlRvPonE3Tm5i+hFmjuCu7cbUXQleFYMLIMalYStNzdU4Ooeq
/mg+4viu15cUKLeEgA/yB6xvR1CKIBKazlQeLcfame27O+8byqTbscLzlgQeNiPZXab+M+lqepDJ
cLj6zrSRmZM56I1PbyTkAnbb/yLdva0tOBuJOd6X6gPu8ZvF1tYQzYOPEwysfhkiQ66emzgrnXOX
JagSBD8nLPQI9Pp2cEI0ljD77VAk0pooBXaQ9FiVHeTHhCth03yTI35LQ7L+9GLVdI0gPcvyCA01
3FqTvOZU/Dn5SJtfv/Zz+aCm7KIVhcZ2LvWOBTEmA0PmVlQ6z4oTX/OqgZY50ZmR21eHz9uxhl+6
Nit6QLMRzHRnnIc0uXqueJ5q++4DqJQhjWGTeXFxAOXFjPDdxiczrJygS76o6D2y/fw0uWlXfuBY
TWDRgWbxbAFVafQWHvn8KGd9HTVpEKXPZufuMWBdluEzvKrip2jOo702CqLnHGhlx9nzkUbc9fvw
OAFasLx2N4ztvUAn4zCfDffFal8TUmuSlK3GVa8Z/H0YP+rFGJf/07vwSVFMYDjaRjkmMCiGV2Pa
ECnaUte9pdFl3VpzQA0NLOEXXasvPvoe7v7XklN1irOLYlu2LgeuXsXvGDdbNpw733suAFr33lOc
Y+BI2M13PyVCArcMYF50nsyInW2J7fUDZOw6lXdHe877MdApCNVHuhx71hxzxLna7sseIe/V17Vt
XEEiY0MOTBBNsKb/ZeLgfJvnbKu3QT0wqWD/LLrAJFyzAHUBZRZ413Rpb7iHDrILLE0GrlgW5eD0
5mg/cakgVL3iis/fEa5avF49uER+AquSHpJuHGCRadCOWEPUezVU24GHBPFzXeMzYPZyd6OqsVpu
625b4QLEQTXEKBxc0Wv3VdLZiLC0XL7wLeeN2Oc6ffEk47m2UjpSP5d9SqH1hU0/+kNz9vQa6FsN
L5fCDORKgqe95b70LggtMrcOcm3I6i2LMmQRLWirz3hCF8QeWjn/ZbGxmzRiQBS1r2CxMTir+Yhy
tk2VuqAUOajUXE4zG3tOav2XauOxGZ+4H7Olys+WpAqVBttNEjO6zRCCmpDRkn+yLO+pP+66obyC
FsQZnACi4s04Gy+qS6ghkX1FKyyOyrwlGx/VT0nEkjb+jTk7S1ERWcbr4F+S+VniuVxZ9qWl9ryh
ANhwlpYqf03nCK8OEbjFsF3W0qo4RZ6/U0B46rzdN0N7qer3yUb16fHVRtWy6IyOkGS3Q0i5dkLO
fLDjaWPK7pR0GMlLAHu6qA2KG/DvcnD+pYorQ0kxhe09QqGdmTQ2ru8/uXQBpZgQTHnkpjoCrCOH
+Z2G7quPkLayuRxHtcGX+Z1R3EYipXhWPpdVDydJRdClMTY+HsukDjE3gV3In9l87/lweYZxXmou
RT78i2v81QUjb+gmgD2pE2CK5h6QJ8h1VNw00Jv5K+v/LDP6LdV813yetNlAqi5dFA/I2N6/iKBJ
gpC7i7ToLbTAL2n1B1C/pz5UH7NRHLArwKJkYaAl9hE8YL23muoW9fqZVPdl4tGXvYPm0zf3Bu/N
VsavDhVYCE5LJ/TkVRvIe1pX2jtTx2obWzoOSDNjrwehpZ+RPEN95/l0Ddd4I/3s3e+//PTDjdCC
8Zoon+XfcOZtvZuwKFYe53qztiUijqo/VOJuK+RJM3qjCG6DAfiCB22xkrnac4fusDfBdm1THZ/p
1Bn4sNtLxqY5bCCIyOaReuwV9LqoN231K7ouOzYD10aAtwlxcUYyH8DK/NNbMGRlTP2mZyc34BN/
Uftmz6W1Gh3tPtMTornfpX6uClyTBsrV9IepnyfeWmY3bVO7VWAI880kuOd45Zeh6BW2qj2InpVT
Jyhxv6MrXtNMBfT7oTgMtKv6/w1xpPHWb7lgGldXuqxjd22okOokP3Tssgh9F5br4MJSf28oikiN
MTAG94Vai5+pP6mE6CgesWMVVRua2mD0jGlg9rt0ip/QgRCE8ToCqz/P4eTuY396huwwrbg+SfoD
eFJbdZylwWgPTrQYh73X06XVhK+1r1kbxd9s5YxncNMuAlNNpzkZaBHK4fvIfPC+/aB3jnsP2EIa
17XnsmUqs3Fhta215krEpiSi9KU95fm85J/rWyRBsidleWHEOJhZca8A0mU8g6umyfaZp39qwmJs
Nn7TlgOfdkTs6/WHvuxP0nEnbIMgGT2YSszb8Rrnw0FK82XsJnoEp0BUcAgKHAGziccpPmF7XlUU
cbl4bPBLfcK2eKfEYivbTt9o7rSxx/JBNcdBCJ4xYfzWbRu4rXjlf9x8OmpqpbNFbNyg6R0blJ2V
YWJuKehzWHVu9WNCpzlhib23lOt6JdebMDqAWfqafc8GuWs/uDOfnfnPc+KQ1tb6iUzPk6FCgtG2
eObXGjiJvonn/jxjAN0pFAx9gsAzJS3HsUBTIgmpP6Gcn+iLXduJf66j8rOP5gn7SnliZfKQUcpy
1H1qM4MgivNUlv0px2NcWMv6tUSlQJmDWshl+TBoGEDG1r/NA9GbBZGsfvADbBIqzPeQEv5WUF5B
q+L9pIqEnRCgV+OKLRinViPgZfN2tW2wvT7qm9OLW5YV0FH9IIn/FED3Aqmg1uGyE6cDr+Sa/PoZ
GPVoY1oQHKzypdDr+1wO1xGJ2WJwbv3w7lSwNR2ueMxHststqBBA3/sEJFtlkMKuwrvgMjaW81Gr
fzBJ9f2CqFvPzkAzpsd0wbVR2d8enXpUfEKCbsFX8gO03wUbIKKnK6FJtH265PuL6M4JaCThyI0f
wWYT8anQomNj8YHkjxzxUDRcLcPXXupXn8Rxw/GhzLNHAyqWAC2Ep24fGkTdUowH7jPPYhLn1uJ5
rfV2B3pKcRKqBEpqVgYeYd/SjZ8kCEYNQl7bN9t6IGZPC/LKsu4RTvJo1A8xIDoccWveBq17jLmJ
EOwuQgJPYf6vasGusw2almukY91z9lVbYy4O8fSWxtZBkuMNptzeW8bPHJJMmQZ2cbbXHBMoHlO0
k9JydrmwqZCLHn3aLLZSJMq8jx4ppvOVDOObJmkpS266pz4T7gV9VLyYQ/thdDGodopgy25Ob/NE
DGIM7xNyi9TnvRf6D6noZXZZK0xYZiNL38qXcMSglCC9WFP9NiH5bhOE/ZAwaPert9ou7D8wHFHs
xGIn0oICuIsD2q/LOZ+cZpPFTdDVpJpw/85z++1moC1xNh75VLPkiUvKZKyTk/Q7rGjtpvLo22Sj
59KzN1l2eAoXHq5Tth8+/QQxNsMmswN2Cm2wVPH10IqjVuwGvxs/0s47dm24PIw5dvKRe5vhUQCn
OyFL2uyoja9EOsGW/foEXHwmIceDipBi/SvVKcvse+VHgBGAhbxFfXzyw/dyLJjPSLhIwlajkS+j
L7UOKHi/EBUwnVTuoZ6J3OaDv+1AK5TwfXJu16SraFmn2I9Hyj9ZVGgCwqQBdpwuXDMrjNWY0dD9
3F3eadpGut4rzwhtIxYR33WJZ2sb2u2202CZuyarKXAbtHOYh9YwghzMPfGImL0cRGHfrV7caNmF
KfyQ/d8A38cK0/k0EYxvkp4HuBPHbnZ/qJH7zShpFFqGQ5MTrzWdcmtgP8E/y80R59/cI6SMW8qr
Ln6BoOQBjeTafkdzPPMzQd8IX8YCwqugNtbCwaNU9GGYOBRnJ6UdZ2GrpnNgjKViWlbdIUqdK3c6
PGUO6eh6nRs1JUNk0PkVlB1luQJagTAtmC2GHLduWcG6RQEVgmkP8XcDbf5ot85498rq1Y3HV+Vh
j4hnGtiprfQy3PBhAy9UL+dqG1JlFWKsdCkkMEcsgI6wf3h/vPYJ4avya3S8bR8yfGXNLk6iII6G
dcmeqCAeuJ609AcbvI4fbSegBrsddYFeArWpbVCiaT+rcQKitn3mRfEEZmbjhRJ7dsTHZOIy7j/l
SM3mULIo455SWibMTP8eanIPE2iUL9Exy9QRdNgFHM6u4DoZmu1tstmeCRtgQfJaOuZ1Uo/GpcK3
ZdlPxZAB5rrtw3U/lLsJ0LeBDDxV8Ws5vNbupnTGg/Ts58GWOz9P3jxtypCwvL2lNec6NZ660XhS
3DUaAVhh6qqdx/vIlT+2dYkKgyH1vwQoJoFxgtH/qew44eB2IPmOFtLJ8KphE6iRnQa6zB3ooIzp
FZO9k+rrWItZCrGeymcqwH1lrRO9xpsrHomoX5WZfYYUZppoM3phXpSFjburkCmiSoEdoMNiMggh
hW8yvTuDe3CV2nBgHmhn+CsSrA4ukJkOfUyoF6Z/DDnJY9AWhCaFm2utJyWB5hKQpcfrpF+MhqJ5
gkL9LdK8Y5WM/608gIUFPrDJeddYDw0AwxAsF3u9fdbg4LItK54aXeyp9n4q7OKhW+VxauL9WNkv
jqECP8GpGQlJQqKaMXQ7+7Z12VtU9JnhpMkAp7KqM8Qp8UZKj4wfTwhczylmooiKhBauCH1km9m2
zoaXnGRmEJ3K3uTAgkI31RV9/52dKewF+ztr2sUDv4WAfQ/pmx8iVqhM3Lxw9kaboqUCzRAaRK6M
jQ9nKjyEaMeoe5FhzdGJo0y4v5HBeDnm6kUPwyA1aZxtmz2UCKPRvt2Yp4kXEw/80+CCInFY8Q5I
FXw0jPyNLSMPfvqIK8m1P4y2gnFCMpmNdr8zKIVLh0/gvj+qDswZHEdeRb8sbg6NSC9c///VITNA
HFHJni5L2TZ8NEZx65cuzrL518PIF7a4T5gHMWUEpak9Rq4WXaIFgBc5dIqTCY8rMz6FJDBUefEh
MfKjTCCDeBJYgekZmDSrHxzBQI+QcGrEPZs4gBYz7Gq9uLM5MevyKOP0q0mHedWp6mVUHGYZ0qAa
8v9kpz7CMv3P8op/3lh/WiGxxaZxiWDwKm8kmBpkkIYexxldCYErJnaYSbb3xD1MMknL6jxbetZY
zEbFe2ZrxxjOj9fze2Ldm+U2Q4Bpr4ZE22vkCSg2MgLNiTE4NHxqPN+4tnL4N4XOj0BKaijuDNpC
f9HwX9QtixcVni3X/Agt0AtRPH3GqjhPCIBDXB9z4nFLIzTydiCSdjODvI85bgh5rwdOmITFWwR6
23/PivFIxo+MLsNvOjPCKv0UmpCB2B6SHDOjm7sYePFe1vyMhcB9gq1FSpfPFUtp5ISCCOP0SLnx
RcUh7Dl75B+Qqc4vjjVvhyH+nlmBNhpXdDx5cqVnqb4pvLZcmbX4cx3W6jaMpY3z4hulvhlEvXah
ShP1XlEKA6ZantkLvLEWXNdwNoltER2jNgB0kNDAqenNN1yrufX3mYRSlqZ7naVJUWo3d/A2iZcE
VUqrS5PcFcUM+DdeVKHvcgj4XN7wrdPWiNZWWy2jtOttKCa410rdDG16VwevLlsQ6NUlGZND7P6S
rjzSEnAvrSjdmoukVHBaS+0FB8x+LoiQRVEfbSe7wiZfB25oftIYRixA1Ht7Ao4VEjKHr3yq3L1d
lL+kVq7k1nCrpOU3c9VL4f+Po/PabVzJougXFcAcXhWoZFmSbTm9EHbbZk5FFtPX38ULDGYwN7S7
JbLqhL3XVtW2i5ai2m7X0g//SRnt0zq8zeqnRV6wAXuhU1gzufIb3kycXaRE3NukP09xTsgowERc
z+hjk/AHLfFaV/OHm4VfLWM1u2b1g2r8hjdZ4vUOI21rmUi4CF/B1PSQLEm5jC3waSKcdUL/5Jav
JdVw44+7xob/WXjNawvKEf302vDutfahYnPZhPFy8ihHbrVvfePdcGy06qxuRVZuO3u8xYRZYpA/
Zj4yGOIGpWLRZjGxiLp4q3sTLK1t0RuskTG9zFZ1H+HAo6yNE2L/bCS4DfadOWQxNXovBpUPPnX3
vWFxQeQuAtDk/9P0p5v+lX6BTL+5+k194LL6MlI3iLOcIrR69JJyi1Di0BSIIOtoT+kGaBOxmrrj
MHuqXeY1Zj4dvda7R+Y9FOnFn90C7uTMTBsKffXt1ezAkH8WJD1VLGRdZjlU0kNAdgEkr2eLsEGw
a7sSgLmTE7QF1l6x2oNW+ZLQa2AthpbanbG0Y1FpeQ1MtFhSBFEHP2SAou7o2sNMuJzM0ToKAjpN
zNbmLTEozayaiXC4SrHERhbyfPy1+0JkR4K7TGwl2acmPhNG141dEDv4xW7vNA7DxmPugfjoSIrb
lrwHPnB5cySyJ9O9LGWYBUkfpbjvzm8MlqVkwD2nBxXzKU7FMaTmrYnFy7g9obZX8OHKxzpmT+ep
9ntBQ8amyy6lfUn4ZluNFKjaeXY9foVkeiiM12Z+xg+x1lgjShsZhBAvkcEfmmRZ9peQ5OuFcr5Y
DyFtUoay3cgRZBtBLK21Bo8ImwnGuA5pea6x+U5YbXMqNYDtPFd/FuZ7bRovFScbophNg/8lzxnd
GlN6IPiB8SgCvUIFU+59dD6fdKmecIcH4Ak3YSqiTRmlmyTH8tM95iXRbi1RpSl7n9knZ8qf6pum
6u2Anztm8hwqKtGakGZSaEm5esmH9KADYHerCfhR992VTjAg3E3H5DLr3a2Kjty5TOqLq8a0x7HI
hGnHbWSTO8yqpOK4MHT4FH58aDAkhkgN7LnlWXLRzquVFmRF8WpjHmH1x6gnPAv8CW1Cfk6KR9tq
j0PlP/X6rZ2vlm3sB2WeDHRUcBv9n7wQawn0X5Jo6y6IAlhSFuIKUyLwzTEsTx6LUblz9AZDsfsl
DZML45bU8m6b2ruamRA7odo19Uech6tpEadatWL+OTxAEDhSn2SbPHX36UjuFmNs5fRPKjzq1dUu
jCe7M0F/uRu5SMRjLPWk+0mD79mbA1WoxxFObWs/CtM5ACD5x5o5KIib0SjJAZi9WkV+TJr+2tS0
QzOEC+KDSvnbdUyNUxYZRT09pGYdWMsONY9eSrJ0zQE/N025ORoKZI7LRaK5O5Z0X5VGDhM9mkl0
LRXCc4IpcsUM88ujgNZZdLbJ+1zoa1Uz71Vj5C9C4i8EkDqd2nro+kdkuURPpw4TU3wWk9g0cRkQ
RBjoGkuIqd+W5LAtzjIiMx4mzdF2lk3aYm0ljMyip1mRHzUWL9UkPsDzrIUcTiC0XwQtqA98bC4O
WYkbb/qnpPXe2vbDiEIuJXWJ+sR+bQyO/VyC0WAngrtvx7WzVx7CeCc8lc4xqu9kFjBPhpZNoEUF
Zbo2zFNPPm/XCkyM1l4ugX3T4N/NLuG0bU4TpUZcmVvsHntHBImGHCQkjjJCqGJAms6av8YSb77J
FiajUImGo2PNe0XrlUULgppyZ5LyzGG9hlOLCSMkydSf7l0Yf1rFdK2ZXwhemtgoLjkXYtWKQ+bX
7M/6Qxz+H4g0rOohZ+UQOjeDYSbJv2KTVgyqmpkcuESIbmt5ecgQA43MqHm7yDD2S8QgvS4udn3c
Dwgb8sS5Df2t1DF7ZK3PgDR/kByMRDB+lxDSRuSw1sBjWE7XWORfuCnf5ykGHLD80ZgVTeXME+VY
nw6A6zImeGwiRoeNWxekbGSnWmceHpXnVogHj6hA3fyQ0bvfUMukxZdvLBQIdZITSU+asWsYUXNG
zd+lo1+m1g9GSKgsDwBHhkMfFIw7cyNfJY73IzU8sTja4lXp6beknRHSkxs5SbUPnTww3Dxek0OD
s6DxH3lECFKvWnb05qcpNHMd1qgI0ngfEreBm5d42cZOthlr9eiZriGQOXVuFV61XuxjWtcs0ikY
de85j4udSIHrEA+xxsmPHo0oYdkyS3orxvTWhTjmURthbqhxpxvtP2aeECMXXA6b3+UALqzi7Imd
YgAsYutcj90R+8kRfeneQz4Q54pHuLmG3i+6NQbg+QbTDkWlB0jtLfO6VaIwsIGlIgyTXd6k/ekT
qv4weZCdxcvg0/dHe01/86wRow36qXTHKBdlEeKofE1cyNrIFkFmdB0ZszdIB1bSN1/TBpByc7Ll
a8wvPVcPaf6vCO9uume98ZtQMpVZ9axR9ybJfCASkszK4qLN13Rqj1kf/whhrhGcrgfVvUeWPOLw
NCYUMWVpgyXRqEkWgWGpvYIEuWbQpbMMpKVV3z2QiQ2XoCD0WkTGZzSRczIWD8qsCTf/iNrjiM8z
5IorcQ5jw4lTe11MLy6lUsH8iCl+v2NNQgkIbQ4HR1+J9VOC3x2d25oBx9bvsyOpfOuksMA4s1Jo
2yPxNGuvLw/E92IXjI9h+Ev0385XBXKpHw1PUxE9ufJvZHRq58kqxUxv68fMm2+e3181uTWcah+F
f75SXLMus2nu3jYw+68h/XL9bCt5rZi5RE6EVAurRKrz6z1b/Qfw8XUk233DCSOrTxMiu6qe9Li5
O9lSb9oXkWHky/Yp6MiI9FFdz3lDLdunufMPJmqSVTxoj22iIWUugMZydlm5O1xBfMPmjItjTxIz
26yH1rO2bkkiuMTCljzyIQJyQHPkf7LAeCxGoJ3niCtZLJZg3gwnexYIhAaL/M2KCRYs2dTutyAK
9unwspyCibtax2Jag/68ufkPFzwminHeTwO5veVOsOrti7/GGNEH1Juxyl7M+uqmOFr/Evadhkku
mHOqyqeO1jvVvokTBXWwjq3nzi53OtFx3I0UMC9OeEsRmHM7rXVwsU58HyzmQtOFmttgEyubKJDc
QshiDcl4AC2jKYssyGF55k2M76Uv22/EhR+RcvgnpbczEueZ+2bd3Vqb/TnRsgXmouktLfs/wwHw
jG1FbcCf5IRu9eSU5f/ovAis7vFUMI1A18qeres+jR465UA0PdSCXY+l7cEdMA8OSnuMq+rWqMpZ
+VHzLqEJbiK78F77ZvrRGxiGFYJimF7+xtHxsoG2OXj2JVN2+IwjQ+HD4LM1NOtjzuffFNBMLDp+
QVC1YYtLicljvJOlgazDLYmT4OV1vERntGPnh9LQncPIgIyBSv9Pw2ROqLXW7t3qCZ5QfS3yF7bt
U8CKEsFsI7W9UbcFbIW7zeE6hd8DByDUisr9x2y6mj9lvxfNr5G9kK8wIL8u/LuBSHEqaYfDAmKx
vtYZX4Q+aGztLzfe1VQGTMukRsNUrh3/IB2wYVkAdcSuv2YO/p61yoSCljqSB7LduqB05gABFSvh
DmlmZSFs5GMHnhjZ77gTvXRvpJA4mosDXyJkCFndBp5mYYrDZHuBbuxqFgQcQqSRAUMBjo3GqQow
81Io3eTAdPDS0tg39i+aYitldY8t3Omhi8JW2XYgJoxsXs9oJKx7icHPCQ+yBKwUQYIgLhhMeS5/
U+QhySzhhPId+X9SKLjOWGLRzBU1q6yW5/Z3LKPNwjBz9lbMW64F0qXGRQdHzo9aOtqI4xiZzwgw
fjgb8b1TlDrJsY5/OnkVjbexvO9x2Kb9c8Y0GE/JkZFR6iMChOhYeESohi+hPDXkW0FOXlfzU61M
BAoaA5hTNBw8zt9CHnGvbEACp5hs1ETq+6Oar3H/2+gn/7efaHj1I2/KWqSHqn4vaokEK3ko2eRV
bXrq5GPP7CdUbyUyNINYprTnFAVp1ARlz7vFKJJenXyUnpiiN4B4K7f+kHg5xbQpcnKfIGskTdAx
t7fjfsOwZb1oCXQ21Q6tbuU81Q3zDaTjkqBlRCfRYx4+qtrf+PoHyAOgMEAdK7QSP3gMPYVIm6bF
SNEEESjy9f+TwzCDqHdkYQRGFVQN3mIo3zsNOGHmNlW3dZNqg6FzYNTZwSoG1OnYn1HrkY2182GP
zRnvAReSP19oJMDk1eaDQ/qDc8ueLdyIjUSgQwEyp0cAR3gTgP9661SlB8EtzfKQYCYmpD07cmg5
7BjRddno/I7ajNmbj4YEDB50WkiwoZpfbIzU2Lh8NFn17iwG3vDFHxn+MkiLqEfT6q0yRuTnn7mJ
u4EyUca32H0otfbBbenhyCvQiFjuPzo+ZYtLyuCQqvnfAa+ecm8RMSBTBenLXSkwmB5iorJ+Q+bH
zMXrHnsU5LCPUQpAwFyZBC9nAyQx2Pc2Bo8MBsTQ7Awm+skQJM4upIpsrH1bs3BCA0OTCHoNi53D
w3DrhnsImEDCUSuIQ6vUIcdmMNifMjmie9kPhN1H5DPMDWIThKPoYSCgRBBKyENl+7k8MBaZpYyK
qz05dCA3+Ln2l8unVhvppp6+NGLU1PxUSiJaO2AHaq+se8+dPKY8M/0fMk2UJkhwWTKxByo5rlJW
pE6P1ppNJSl4DLezbQN3KpxAFHVHtwe5yB5/HhFWkd6Natazaa85SRLe4QY7Q86CeaJKw1RkMJSO
Y9wRqNv86qWKyxepL881tlK7pAjRM43IGOR/bGt4rzV+C5l4KWOQQkOUsWD3YoZXhvruhAMQZJqv
g8HAkJBq5pc1y51aVSthPNvwvFhHBJR3idz6YY0PpSHEAZeDsy6UaYF0wqpTZoCofblMIhm4hjES
AyseVZB2C2tjKsxdk2ZYoviDsiUgL/MwlInYNVF0tZJyIwfN34yMfOKoLMlolcMbLEsMn+0/ou2o
20VTbyryqB8Tpb2Gz2FtKlYbqfYaZS2qvzR/UbRZJ5uEURM18gBycIGppA6TS4cNL6pZxAG2HChY
3zI7RhFM3K2dMjhi6Iyeu58FYL8HPb2UvYUo392ZfLGKHRw9H6Oiej154xZq1WFmYcVhghQSaHt+
q/t3hZExNB7N6gdn3Co6q/AVJfpRiwlun9tDyBTHRBvGVbf1LKawOrZBzS7eTB0ySOHGGQRk/stk
0ZuNvX6yaODIPSEbHf+xVlnk2w/thsDTcBNpMoZsqH9HQ9QHdsMKKQohINmD/6QRjbyZEhjmtHwr
VbabUTf621KesR7YpVGvrc0OcoYg97AxfASvpPwFZhNfXTOjKk8/MgedRW1hdMR8h4NZmVseY3Um
BZyNpRTWZwq9SiZUPO4mG7GDRCSRPMsyZMnDzeHie+pcRmfXiTxaR5O8gB3TTXfCLaCBlXIXa0Iz
cVi0xbQeKhuwYY/dcS7f4jl8H7rpoSqMn4HH91Xg3YQiBxTcyZOTqOtrmrXWm9sMxdYS2QN0JKoB
mMZykyLwwfMPlnBBWk6ECzT1USlsQRrOrXbTItXiHfZNUm0sncEbJ3IVn7u5ea7y6dpQl9sW3516
0DUgbShJtdh7B36jY9PR17Mo1Dq07ec/VluP2vwky+xcFhEs6aaFhX0iQPmzm/qgycNbDOC3tPku
m5xlo8u20PN/Ue50qwixXZWZZA7GzoI5ueS29Yph9NbQ2FkcDQMhta5+7qkYOv5QNvPzFiXAiAIb
L4kG+S3Who+xb78NO0Uq260ng5QrrB4Yo5ErsInhYY2K4WT09nMZE7dTfrWIKpuGv9xz8TMpbMWv
tNStp8ce8Yp3ON5LbgzuaabGv0X6JaqnSXtKuscQNn2uOVxk0UGvX0r3W6EwbLzqkGt9MJUHfA5m
9NxgasDxt7HjFLygsW6Ls56xm0BHXUcIsSqWRMg2601tpiufP1BjZ7eESxrnFMSLe85s0SdtqdbY
T8VIEjsERjtqvIpDfhG9e+X70DL9J9vFFL+j9TZH/KYAIDnae4ccMy3Jipl/eMuPVQwXG4LHa0Fv
M2X6TuImsWVyLybwy+kQ9OFPmTXboqNWmbI0WOr+OAijNiA88NBw25X59GiCTFhVgxlYuf2VJk+m
Tg/K/RihgDRqFAwZ43GVzfuRa3WYMNVOgIgglDRTd8w1bSv5ZOfR3amcbdqs2R+JOz6VY70HfQ3D
2Q6JJS+PmepfUpfMVUmMpwP2mcwYL32tjJPeMAWlT7ASbTOyc2wQ8zUfU/ghq/Kj18a1K4pnkhDW
wmPJh7mHKdGmvBW45XMzWvsZ2dMMQmvLeeppx9mZwqC9zS20uKxrjiEGVKm/Jql8T2z4XM606ji8
XbAYzbdfRBtI/Zemco5wbNZVRsdJwSoYe5kJLmJPMVHoKRpcFMwRXmFECIPL0L0PouQQi/6SZnDw
po1G7EhkWI+SYZbFWt7C4emRy9lydOnDtsxw1ZIDFonXkM2H0dT7ioY4BkDlO+7GRU+hBKMF2j1i
xQiMWuUwdlQXnxPrZpftbtbZOalNzn9EfBn8BLZuoErBowLutsXT13YUVPpHj2Ouage8HTu7Y9gE
UpPwl71h95+9RR7CDj4F1zZhvr4LwZe+hKzIjYl8t3Ss14wvoKSNteUCTGLlSwS6mCekvf0u09Kz
SRNOmyQiAuMKue1l+0qJ74uYj+RUGC2PVXdc9u9pzxLSYPzc91QKAP0xrYGVwQcz/0zTL9vMY6aF
KD/Omt7vk7+/ODX5l7kJ2jsMAsIfWLBX5kOBlLS2iAwxoOnysCEjyft6G0c/thq2U8lkDCrVlN45
/1etF51Rin906fOQU4KgY8T7cQ3pWQjFuyqmA1bm3OC9bkWM7c4JMadTrxOKHBooMiS3owoF2hC2
pUb2scielKYfHDfcjoJs5LS8LvbJLLzVEB4rzrJB6gcktBtvBvWkfZXZxM9FpKuJ+SXpOQ7m4Qia
712nFEoFmgmTdabmBo1R7EpfYClvn0YIc9wpzeivGDcxJmlZcJkxMzvttKiktfh7hCLg9PQ2cXPz
wGQQgL3WzVuFMQCPwmEHgHDjj+pfXMrnpbTSEZys41AdGvw3Pgl0tDuENWBJMAznOGL+L0EBiPRk
INftyBPicOG5AZgoSP6kjCe78ARD50wIEagEdIfxqbIRB0FGqQgfKBp7Z6NnpseUSv4JBINp154y
Q39u6QWm8EycrwfJddTyr3ouA+tnjC9W2x28UT2WJaxD7EkYSQfeOLga7GzQhRkTgbLiyerHE3u2
hxZzRd42EMWWxIu0o/KuDuWw59K6uLp16UhvtxQA0vHZnMEjZL33G9PEJurNIREtBboHG+qOj4JE
62PTtcHIYNSmiXT8H2HV8J7YXIonZnqlbwalUd/TYdoP/yrT3bkYgLDhHhyDVGs9m/atAybSlR/K
ZxYzs615HbW9T09COuopJixg1kmYl7d09N7SqTo3pr+ylu8HLrLlHW3vNaSsHPX54i5OmWWnw+vh
Md9ia1KK7iK8YZN773G1s+ZfEuWCnm2FEwNhSIvfVJUvBBEFAncDLx6l+kHToKSgjY5B3GQTUYzk
bdeuOuodAq2OgLR8uAJU6kT8LMhAcKzhqCs0NGAw9T7Z9xai2j5/7HJnr7OMjpCtYgA5V8wpnQpV
LlvvlM+nCcxYvMQDACK73/UW4ZwkJkCkQpYfE893LRQzwzYPsCCx54KPcNS5BMzfaFjwEiuT1twR
IfFTdzyEnunusxpCER4VN4xf/MHftX3z2Nf/PMkkK+bVpz1o4O302cFg/hVR0ZrdU1c3F+DNdKOk
RLQwUXSiJ8zpUujpez9fJIP6yviV6p7FDryabNEhcKbujLgmFqSDG0fSRjkikOW+Rs+rZfW+pC/J
6ugnKqmsKX78Yn6L5ke30H5tGQC+3uXJjDrs1e4JIjFQLH8j0AAgFF7nXIF7Dn9S6CeV/CDfLGH7
hj05Ro/YJ+Ulhk96YkK/76JiTdDbmu+RuS0e6KR+HfQbcCkAq6xrUB8Z0Yc7LQ1XtHW+RdbtFNAf
DV1ZlKudnfCz9U9Kvs+GGh3jIwYf6OF4H0tGnQXzUObY7Py4ih6rmaGvmFYo9wqrY7j9mVmw9YpP
o1rC3N03zYWkOb3L8Lct9U1H4xx2e7/9zupxJ0j0mjTtiSpVZ9EEh/vgOm8ItQJZseb30RBT9lbZ
QyVvs5s/Ced58MSXcK75qAi44O5UCGPcv6y0HyDVrHBX1k30VSKTNVS61WoBTBiwthhWE4dUOP8R
agMO8GCPaHeA9lBu7xrrb4oFrlNxcLDRFcbdrF4AVkLxEyhhQ/CMLGtBO8IkQl5YHXr6ULhrqM/T
YFnP9zhB/OZxsbk5BOiYHGYx2uW8IMh0gkfXpl+xAY2+GJ6KiMwkF2ERCwhRB+HASmHCXuc8t6T+
9N7VzO3b4lsqGySp7NxHkBCEEAZ20uzBwBzH37AGVKkAbyRju4mwJChbbjRkdCuWkXBnrAAp1yGL
NEZ9w78EUAa9Hl5k6ROrwvQXvku4T/uzZh3knUWLoADN9/2N32k4a6fxccQVTKRKkt8QgiM/FY3N
OOY1jC9pDwjvR2PiFgXMbAf/Je4v87wbMoJa8btt3E+/WmBcHxXCPCXZexrNVpA4YhyhFx5MThrn
zxj9wGK/bkHwJxT14E0Pva7WDojlvuXZusTJsqz3n4kAO3Vj9sD2cpLpqbGI9vLak9cyT7J/kAPw
8KC/9ykPhLnqieiyWufGO0V93PNexTvSBRjQtBer/yuFhmrjbHGnwcSi9zDvsR6TcCkvRCp0UXty
udCbEavssDbEpSOtb+zEo3dKu7sDxCMz7hFzzalwD2j13eIIcHGTkhObjSfJyrFgJeo9dvz0UY7/
NLMQOzs22ks1fhYRnDMxRo/IJAiyBlXmKOmvuiE99ZM0jkmsCGcDxMu1EBbQu6jaXQQJE7lOGgqW
fpq614jfCd5axvOQoSYCDxkNwQlCx5GlhbHXh/LF9dEOa02ymTNZXuao1W6o6jZENcHewHKztdPa
30aZDinR8ixWssxHWh3aVYZLfOMhKUC/shZ+ufVbFNxFbuP3h401Ad66a/UOz2sHAJwTofVc4zjq
0aNywI+NUNo4ssnN2sRR89WhvGPzXrwbejgHrX2ArZMEYWz+sRP6UqpMzyVUag786KiBR38IISmy
vPPpGgGuo244JgC+Th34NCTidX2OhV2QQ9HmrHVoc82wj95sq4cFCJdo9///bV2QY4lfowxd/i7e
gL2eTuYT2Q3FC7p2h8q+RTzzL63QAuh9Ol1APzmnrLPQRIuS98dmDmYvkR1uV94y+pQDvhjNO8Z6
7Vy8DBpX181pUNpE/VlOpW/mbvZ21UQY11R69okR8E9iTdDjTO9TJ6WB8mrwtpqpiVNbx0AQszla
N6RRwBfTU1gojf09yFw7dayWTn6l/kpAmUGrtGKj9BTx6Dzg8oTWhPvLH/eypouYjLndDxO7vNHv
7b3vFld/nBp+qA2j1IvCoLdB8qsGRYqButFfoAB9XzeobmV2ctq0xulQu0xeTHHMFQG3sd7fpDlW
QdH2myQG8BgvsznNA62ad5NxjPLS2UtwdFkhnJOLd2FSkJMr1z4VyGR5DNtrU8YVZl/8k9SjoGeS
4QJ02Dt2kul3qI0JtYdh7YqYjNY4ebSHWT9V6pVU5voBBKOhElQzJpHBoc6cTC+BYrt6wtwhnJG+
qaY5lNEemhxuIMxGgVW2n37Sg1flwnVSsJFWlMi1R6zuWmMXeZ3VjQ/OPmlyPSaJPMw8wBA6IeqT
pQvYrMCxW9pnW/uDb8IhVtUfyMxnFDDi2gLfpASM2Owpw9vPLtcQ5qDzjGlnFkGmh/9GrYaD2dFL
xvVwjK2Mo7yuPhOkVmcpwr0+y+IQOdXvMDGRR68NMShMTu0ojo6Lyc8Jm2qbGta2hL26pVVlrCby
bEdw3pGr7bmDiCNCmBmxxuos7rP4xGIP5g0YHN8MX9VU4ebMlixUYmpWSk0+qqjdTEzmvhNU7JV1
amYbtj2uNzbxNiqsghTUZkQIAa5vnLNFVgjVIJb5IcYjg+1rOOOTxvBEz9AcZM4czCqXcXuC2XBw
MXbkvoZFhE38VI3zCqyTpk0h1pdLxK5y7xrgdwr3o1so3t5iYbTm5sUWzYLS6Ynubdq7Z2JmS4v6
At2PtUE1anCOS+vBLu8tdOxD7yDcZMC4IyURLhD4xaYCoxdZ51xp0762mSCZPaRYOPDkJnCLknDB
WVVY7F8FgNR5pipyFJCIEcApNNOA3Rs41CkemdrpyEATtOQNqszQCuWbQ0Gz12J7MyxG2ETR7JHO
vIR6sLqNxurRyBcRDEeyFqs4cAdDXfq47S/Iiv9ZRCQeZtAcUWmcCwnHpeinBCsVKq+EK8vLrzMP
wwqdlr8uZmS8bQJX0K+8f7bBiZ7F+tI5EhOeFoTpFC60auBDrGSd5XTIX6QqXsG2sdnENt/E3Rh4
xoD/3o0J7xDDmxGnDsz2TAt89VInWvNoxsmvlVnJTsNbiqpVuJtW2QDZMgYVWgUEQCXufsK4cs8w
H/ruMG8MUeE2TZwnX7BEM5eRRee/Jq10toalfkh5Zh/da4Tp7BG/Fmsz0+2NhnSsLPDvgypLgpHU
D2onn9e3UGKr5eKHxAbGBQZeQmAVCcp6BCntpAGEDSGyTab3bqgOuxCQ8UPo4I1l1LdKjwIo1wOD
9I1ULHD8Esih1Rl3KyaqLfQHsl+18UdPTIhxSemg5i7vM01YzqAWqhHfVRnJnZjPekG7NtRI9aA0
4cIm98dUPjb8Gjrp/0z7UjWnOh6/vNbNMY3TnkgT+WqxmEPnavgZVFSd2TVX51T/G6PRO4b66Ozq
2b3qY5YdXQeUrVDpg5AENJJAQJQb69BkhuXbs4CjMsbFrabhAA3yNDH0emgQI4SoQ8JWe44ZfR98
IuFkjcG9BtSzsr4xL3nkt8FeCIefTOj/RKUfzQi8sNc69YEc5E2GVijK7GekH3YGnzx2MQM5YnpC
VGbd/OZziow9czwL8yfMt2ikZ1OxTm6fQZanw1In9GW4bRbzejRyNalip5udA+xOO/KdaVtfK/ON
x5y9a6rHsG5QrXO5bF3W54ZJ7xIXipgreMzJgCwY6plFIyD7Y+zAvigQrbnp7AdRTkqibwkc5YBj
zCyryEkglTnJBgKEq+PykD/ONtguwWALVVqL+++pIbd2L1C0uTVw/yrj8M3FA2rQD8+tGS3n/nqO
6vzMKLJfm/4lIeb61OghC8mpaTAskO4hNVgJ4s0ZrWNRVh52K5e7IOp2YJppBYTa+tMQgpwrarpa
6WEQIabSdg3a8CVs03e17pD7aAW7z652rbNVkVPTolgL3fqx8YwUtzKFGfcTucWWVjCPj6JtLmpx
LMLkw9Z7nL45J2ciFrtYZcDHY5Ujx+4z7rq/3HapoEsLIHDZ7rWJykLgQNqCXM8McGSt3x6LCJW2
HrXJ1qfft8o4DjTT+a0j9y2Vxpa/Ha858z1i7VC95YWOi5P1LC7Sj1x6w2nuvCcEeDb2NXij5JSD
WLd5l1Tv4ENEAeg3/PWO9eXk1VyeOBmt0HZW5JeDq4DGgU8Ft7zntfR/cfPDQOmW5QtAaYzsPfmh
4yoTpOU2vkvEOg/1KoZA+m+CvbV4amSBRDLOhmuv6m4XZ8ZLW2f2uSRSAcQNQlh42RojIXaMV3T5
Z9DW5j2M2LwONgBk1VrfMKn0A0nSLNrmyD/Piwx7oHmwe2Of16F5slHppPyMhxrlydrinyeuZer2
E/cmsuTiFShhETQwf3GkRRetgfw4ZzNfTQ1P12i/NV+8R2lPWQMB0KkaiR6COaRsxqAx8W+kHaJI
5hZAppUHJD+BKkzP3PZ298TW4UDYrcLC5B/jFAC/mUD7ot0HPUvruGkKZ4CvPIpAevYCbzMfNDQh
bFqJ+O1KOmlXP/ARIj7rWJO7SQIkknDQjTOGOF4znh5gvxgArYvO/GSV5ORjQ5AtAj2/yKa27tKD
yVYBWE0MkW4nyp/3TPuM7XH8YHQvSBXYaBXyM5n3zbErUUtYhvGKKeC5oa68zFlytOkdCIj2Htn8
9AGl2h21PEluBjos8pBRU0xuMDuoAQBzA81z3JZXy2EH0J57s3qYbewUE/jVtas5Or1obqKKFsxj
w9n8hKn6NU5vfTc65y51uw21e90YP+VYaOcJEYNus760tegMPaI92RC5dKdBbl05QD9oDJIxObse
y0c790+6Jj7CEdUeTSazRH0xJPj3SRXLiHCArjhlT4x5GGxqzYPrhHAR4cUBW/ePdaQdekHfgg5Z
bY2cm2jIzNM4dtmFTeu6EeFHDVkdPc52dmDpDdCpVr0v0DknqOXgsPm9z7SCVLyrO/co3JPoYxhC
orGnG8mEETqSJRjFZdJU0JCnmW9sLEmwqCvi/pB4+cYCiYXO6wGzABwfvf/AAH8gT9QM2nD6KTVh
79zk1JNyVVoscjrPXCnbYa1eqj/iVfC0JEyZenS+pYNkJ1Eof/n6gEMYBMfCXMU7GQ7rzJSfg2fR
YFQhoLPo0/CmO3fnrqUZ3zsTZ9egQKKZRMvjB0wQn3fwS40eg+vQ/sfYmSRHrqXZeStpOa6bQn8B
WWUOvG/YOxlsJrAgGURz0QMX3VgL0AKksTZROyotQh/48ilfykxlZRZGC6c7O3c48DfnfKcS1w1b
w2JUI4xr75g1E2csRL2GP188swxu89HagEuUXMAnQLwdw3yAJUQ+UbVERYOICa4VAt/smGt/0UYk
r7GO7FuJwKkSMcC2xpwOeNcglNjDj6rDlJk4wGWKRefom+PRTwHvFn4+HNhJfHYGA30EImCqU9Pb
KMw9Ztw+sAEEmgQo8jDwQuPBz1vZXclQ7+yEX5fwgWtHW3o/azdF7RsgoUmr6SDy0MTWabMwcan5
OJQJXzPsfUFAcGVdULujIEEDu1K1ekcozoZeBETM5cFt46pL3CBTtTnJbGIvI7qgMUAGjhAALdno
vR+4nxb5uYDpC/jtdXBFcKYkv05t6tGaN6NH3APTzHNkd9VrgiZPBUteLRUmIoDgzhICL/xxFJgc
ug4czEwm09igKGQSu0l4P6/yYiFXqfiLlCPYJSkipVnC7B1x4w5Du5fo7mrbuanG9ocRCdJ9qvje
c9Amqshh4Yxmt5Pj8OxD2u/gwA4R+xSaIHItzHbEbhUPO7TS2HuL5qrV6Fcsrz2as/fVQHDbRDOu
dgY7myjoe7IsaVXGUa/GoLa29DPIONPzMBEY7cblDVDIEMjCnuhaTC54NnG6f5DdFcAyLM8cJ/bu
XwwyC8j46aNtbD6YQl5V2BOxzm0aDEYbOXfoYpKT0+hhN3CWPJTIy1oo7ZtoQkgJb6bboEMe19kc
HP6lzFILqI4zb+AcJJs2oKioJBBrF0y5h/4WR2onUUur5LUQD1WIMKVMWgIIrccg9IbDd4Lpf/kY
/2v0q7xjex2VRfu3f+X2R1lN8L7j7v+5+bfr5KMp2/Kr+9fly/7vw/75i/6Gho5//+FD/r/f6J++
Lz/+77/e5mf3859ubL9DWu/1r2Z6+NXqrPv+HfhDlkf+Z+/8038q6tV0iVn9D7Je/9d///f/+W//
+3/8tz8GvX5/zd+TXt2/kJzmW4ZreaZlG478PenVtv7i8d4kfCBwbaYAf/4TIRdd/Nc/i+Avtiep
ShzD9S1r+d+f/9T+FvQqTPmX5bG//73/9ML944X8U6HzOwIiuvavf16+mkpyeX2Pn3/9s2/atmcC
bTRRc/iAsTwSZv+Y7RoBOJcY+Nl9TDkZQ0FZPgo/6w92QbE0kdv+WGu3vy0H9/x9Z6LwAo4wWXIn
ETARf/9A9LK4TpaSV7liAdj+fgcNm7iO/cw7sQ+fD7I1bqY0sg8pHHjgI+UN4xz8jO7wYjSOd2jr
MGchy82sFuypFMWWWbfeoxenOy3y8YWySB2lBrKEKfDmDy/X35+ePz4dlr+8oP/8hPiG6xmuKQ3b
MR3pL0/YH8JuS2HVti1masBaPMVjmpzTnqlW02ZLPBLoynT5kLW4hpJJ3dcO71vdx3oz2OVwGrqU
6gNJTdonxyHtn0u76oE+pb9qURDMnLGldpyatTVauA7+I2f9N+aeT6kHIMsrjMvUtVcl0Rl+A/cB
st4qa0pyc+HDaY8lk7IIsmEr2s3zMUjRFI4RI+bJdO9T234RXZ1dDewnG7ICdpkqgTiPIHTALzWM
UixywgjL27NAJwyVDnrF5WcbTgxGdNRT63t2uM4yfR7FDD/I5QIWVHm7TZ2WoX2nj6MV75cpBJyo
cFxNtX5sIrrsNrkO6MCgnkxr6iR1VekDeC1WSw6X8tCnUUj8vR87xz7kD+8ctsWleJcdIEKJVcK0
yis/46IrwDtMsT9sc+3gpGUXgYZQ7jOQ1ti+B0kZuW5dQq/ijsANU0SfunF4dJmwyKiuLMN5cRBX
VA3btiYFt+XA3IDXGOJgFB9JzhphLn+m6tZI81OaZhGdAyrZESt3yZHoTjdpOJ0KtEKp1d5NXTEi
kCFTlImotsWuUNkP2yO7IYdMcyAcpShMJM9wnOCM4zuG0Uz1BgOfGeJR5uGlyiQ4T90cfO0T8k6F
BwKeqqAK0BhTrwMYSqHpoBWWqfww2X+IGUslUsqMgwU0YGOiyK5whNRNiVZzdkNianBaDcs83IIR
77P4zULUd25gbn3qjMpmwpRUrI3bxWdP8g7aFq5f9RhtKaslpkJ7K4ZkpMbn56HwK9ZhZz3ISdxS
r8YrgkDI+QkpKSaHSFsSchOaId15D2ZNtMOcmj8kYAodgjEdQGRaHAmjriRIWbWJq+YhiEKb7h85
NTqWa0uibNEhrlGnrJiVWG65Jm8UkIlzrjQ+VZIHOPx6DLNN3bwmsYRS1x4dCMida7PKNRT23fq6
BaS9qQSZdyHjZBByyPBw0L2y60dqtZBGfEI8lL5m8Zwis0ldrulsCQnWc4HINFQFV8l8C9xMrv0K
IYbZ2reQhkbmidlnZrdEX6UCxxYOmTkxj0MUPDg2QXUMaufJbw6FhbpOFfWnzC12uQN+Ed+uH/sp
5jALzlhvr0zY/LgQakQCHYcRqTULpQIveou+fAwAU8b3g4KzPbsomEZ59hlLEXNrrzKXdZtRVvce
xAb0vHHSvSx1pRlnMM5NTLgMxEfOxPAw1FOUs6PVlPpMhji8CXXdlgBoIOUYp7Kq4BfiG1zTFEUj
cw8hbrSt3oXEQIJRBu+DX145Dehj0vD8g0AcacbOauaXuvan4YJE8ha2SLVzPdSQY8D6TIpT5EyP
ShD3IRymrkOFWFt1fbWa1rN0m6sQ1+6oDFJrausj1xUUQ+NryKm3XG1cN4m+DD3AF8Bhp2x0l9QH
3u6Ley4xw/jcquinyZr/1FjDR1/lAZZV955AJk68aD7XpW9KNgsVYS01OyfysauQ6Q5adwPg6YEA
0esshZnCzNVenpDf7/UovTezEP7q+8FBUSAUGBOYkjljMNwlbrji8Ks2kpEs/tSovHKX/3nkTuLL
RLZo2O1rSft2bEDqAAkj/CJEGoDW951met6hut714rGKOq5TUdWAa57BPC3/i1KAeJznoD1Y+DmW
T/3jgyQuy0dGi2l+QiaiWKElSUcWD0Y20vEejZbTvcacfPq+aU1WuZ3D2ACdyb11Ez2VmU0Qkw90
sCprPK+IGa51Ur1/32pSifrDguhuBeYj6psZNkGIZgXOHkluxrvX4y7DQF6AzO6Lkynt4vT9v3/c
NM28OCWtxSaSUEZwz0QlC685V/jV9qWoL03LIWjY8IZmYsqisnV/+XH0pvLe+SEZJZHHmnfXtvQ9
sjlQBjO3bQ7ZuMxCE4cLZjzfTLAUy7REFQw47TnsghffU+VXi7WXLS3ZlJ/EFxAZUPb+ZTRcuomk
9s5T4RVXRukK9GnmsLd5p2xqWRF3pFWAnOlm7Mz8qxuMjzYuhx90cPGWlVyFEzc8YqnTp5C3yV6H
9NVFHGycyv6Y20Ze+Z4D+cY3jIOT28d+4rzCcqB6QK32K1IhGFpMFmTSoAzsrcc4xEUXplVJcL2L
EBL0JWIdgXhDWjeeihAZZSK5CYAvMJazJE0YovfETKy3mJ864kLwq/GJs2H9Nr4HaNFNO9efk0yf
gYE+jFGFNCUjxihOxccAgqgZcUMXCYOLbgDAxQLLOVkyIkYPrRaaI0PvR9l6ayfLeabIy9sWiXfH
EGYL9KD8idSJ1jScTRCUHMxjZIUnz/YIvCcJ80WAiJBJ1H7wYqIhNK32vko0bX6j6bY6H/jNSIR7
Fzk3PlNRt8ImXRzp0yZefp4oE3wqUTngLRwi007ZPAiOTJzKejTM61wQtdOhfr0bNOocjDYshAQC
cK9STGsza35Af+JvojffK+a7maXGzsU6eTMvtcqQVF8x4QEbI8BwGj9nUTXA6hnSdTZO8FTmNodC
iAdEZzI7zqlnL9NK55SVDYR9PTznrXht7RS1gN0DbInd5KBw6u2rDKcXBeED3W9d2951qcqnYSiq
x6gajyyjjULA+a66G4JkaX/HL7zeT8KmBCphMK1JPsB+zalMWt5wjj+ithO3UNDivT2wiAxk6By8
vvpRLQTfEqaoiiIgZg6B1W2obuJisfaAu+KkROzWGJTzsRxZ1vC6Gla69xqC3M2ynrdDvQiV5+F2
YAGxN40NVOyZyNIE8KxTXghiUAedfRJmxBjLaV8yL/IpKroEtpA1X7D57/sRgz9zLGPXwiO9mXL1
DB+RAbtb3wKOm3ah5TFCkTfzMNm3Teb/7CqvATBFO8rWAsixRzJd14zbIkrA9o9k6tX3uKvFxsQK
/hgBkQL5oB4CLqGs+6u7bNmzz3l0MdkEMV8JCDa1OVInQI83IFC0zM/EeoEEcFKuNu5yShzYQFCc
IY17Ud7Yn0I/Tu67InwGM6cZunNNjezGuP3+0GcOiRxVdMzAb5szO2Rnsh47g/FhtMQNGn4C0XeA
yZWjqUlgJq/M2m+u9GxlR3DPV6rj9aqIEsbkKCQLIlTuJDDrsz1b/aV3MzSfg/8Kqqlcz1WoL98f
EslwxE/OQ98F18LOnZtssC527z2nlrDvIqxxm3HOO+RnybZSY3eXS6fGZ+vKrTFm9bZxkMzME3NB
0d3HkC9z4j+uohxRcMHJ+sZL4W9Dh8T51d2FhgE8OidkT8GaOaU4hFdg1uU9tBJ5TzTdvEsDaHbo
FVACtSI9cEAP16HoM0oJDIStTuttRGQPff5N5siOVSXVVpoAcOQZOrteiSh+NKIX1uUNhnvDPX7f
KzSBYlYwXUhWHu/MZnz5fpRX5c5eC2ruyEBKTrPp7vqqZ6EiVHmDSUpFhcPP54YTGjg1OZz70M2u
jWTIoKbn2XWONzROr63lE9+fbcISy+r3o2rHdHemT87MPx7vmT53f9/+7TElEZfBYFrb78/9dvf3
d/7H1yQh47oY5ef3p2Q4WWefmIkopfBqOk+eq+XD903HzvqG4g4Ygt/OimEK93w/Jk5nzaZp+RrH
Tv3fHt5o3raiZoTz/UcaMzbmJpquApXFyMCWPzwHe37jkw/zfUd3cc0wuqvtvrhj5RieY6u4Si1V
3H1/YCwGgckucZgwXsPn3z2BBUovZPbBQOZWryz70Z/2tdeBAAnya1xH/WPtlvoJ+eY6DkhQjqV8
SLCRX8gBw8rmO/fft0zs6xB6wuHwfdPh/H30WNCwY+Sxfd9PlwLYKpmZVyM/iko06655pySbwg/9
dxC3Pvb7BzmzJ06LY2QaNeA3bD8cDaB1nJUKQMyYQf7WTCWSc/tSauee4ISEX90BomLNuENMvRsj
4723YBBBmzBd40aa7ZvhRtc0/JixrZdx9hyokTFApQYdFgoqjarO+zU5DEbjmpQv2aLS1iFJeMDF
yjI1Vm4T4AoLMY+QzwcvBZ5gT9Fw0vEAdprfEpFeiCsuPfZl0K9LnS0S8/pYCxPhpQC3Ynb5sRvJ
vOpMFkOFFnI3mtiG4+ImtMW0NzAXFMljX0ZIGcKW9XqF6TudjZcgbb80sKNl6HySmvG323eccoGh
yDY6s0FDpzwEl8wvMfTnnBKijn3pUPtY4vdDAzVGdh3sk8i8c5OeTeRgXND3o3h74Kpz1C5+ptz4
ZCLxjvNwm2pgJ5MFF7Yj72Zk+VehwibkOLxi/4NFGVux8nCAxZM6xTb+v6RLriY6wF0U6nPtQs5q
wPmQBhdD+7XCc8OMMVI4lBIj/fld+pizS4yd0aIvzd78mrjmHsV3kmPUVZ5Ysn0b3BidhyraRYBI
ESGoavHMsKKr2D+ECs0n3ORRvJCgel1PjIjC+S0cja3hxtsBTBeqnVe7MD7nflold5NZdWSYVKcg
bhAWob1tcnuDc/WXlZa/RNJ/elXzxAAXQgI2aVP/sqRgm0Pd3gXlEzrg16iKz3OJAXuySJhy63yD
0OLBjXA6B5TfTOXtGy+WBRpk3rDOpI6Qi5YkYBA81VgvZ1WWIhzVth7fQpV8RnAnOGxBmRjOXmlE
uDXvkC6GhtE39S8qfrYAEtOPfJgjJivsHo/a0C8Ip1+QPZzrCDtQFE9onzrUpS7b78gEGepS0RsD
Z4HCuQtE0u3BBzxkltutjRDCUdOhbMMgGhTGe9SVb7OXmHvSWLhkMcFdljfPKYIENjEIBFBz7PLH
3qHVrHDY7tyZQb/ozwNtzVkzbdjlmo1mkuBhgP/ubk0Zf+Xo30hogfioeRtWGqfjWP9i2kUEUArn
LumKegvZ8BWc/XUYMB1oHdBv5uRxZVQaIcYD2sTiOa+Bv9nJvjHDzyhTL8mk75qW7BzO7EcCglg4
RySEdKzYBrZ1IwFjvVGH0NcIFdMCcfvke/jIsO1oyfLdYBHrL8yQvDXerY7yFvZ71U4nTOLenUGq
Ze1YvE4G8j72rdccpV9m3ZxEVbDe8UrACm4erpKWKVzp5ItT65fBpkuLhtGU2BOx8VEZmEImsvZ6
OeMM3cwUI9uM2IB+Nm4zdWcYFmyS/JU696sO3HrjwtLJwkPsW849IGFiSVN3G8aUxlNTiBNm5acY
mpHDomabaMpc2kFM4ZEFElLgTlW62eupeWzItz8Lu7udi8piAiCusy4C+RJa9bPk+QavhCx3CsGN
kR3gZLF34xx8ExIwLJRP3Ecrj7PgumaUBg0oPlhFHZ0J/GIVa7OsLmCK0P1Msor2ovSu3FKckzon
4KTpWJ/6Ixx6bdyhZJd7rERffsRGNg6ot7LWonAn2FZG9o+Bv8t0SF8FCCB4L5sOV1dA5yb68MrF
/8nuD4pJjkZEyh+qbOILtvqkdN4C1zJPQ+HH9ypxbmWHIj9PkKERVbjGjVneNzmt3wwhDz8u3rRp
BLy3cXLB3Q0CTax+8zobTlXI2JgIkisaNQztRaN2RUq88zi85i4BbWZRwg5vr/TIZcMfvB9G5l5I
TCJ2OPe3QTdDXWRcC9ZlaPakTOI5q5F9O+DASyRcOyu4g1x8i7dObkw0YZSSGVvnpvqqU6TeGRn0
yJz8i+rIpjbdR7civGFIsbUNVoJbiEFmPhTPXYpkihjVTVDKcD3NGq2MVf2wQmiBpBueKgNd+fwi
UgH2jWW979aQUUc9LKjUG0YPby2fwU0J3IKOH+mgaJ19RxgACRcRRz1Cl1gyWWt5y/dDt2vhocBY
5Bo5q+AAX5WnllUT0nnFghMf9Ch+pLKPToPppRshhlvDrR8VEhy0r+TI6HD+MbQXNQKCkDKAaV1Z
QDF8lHMtl4/aRHzou9eOR88wqRgoWNnDX5nMbacoPzwq/Dl2NmzzrSM5G5t0qC1cD1yvDJPRFpU/
I2rRggbDOxBWxkPqeU8t1O2cQxmbCO6hyWBG4gTeynIquN2GByVIxjdG1T6SfPzMBFfuG01P07Tp
Ut2DpWRKyNVddzaRAR2tcX07Y2cqg6wh+6xEBxliYo3ztd/pgwjq8RAXiLeFNI5TnVpwzZs3olQW
iuuAjNE9Cm2jOg58JHPoH42BmV3ko6azFQJ5NuzdYGZ3rTddOgvFJtkW92mVcDClpnEmnMrTrb2r
sQzSPuQBIh75mOdYA7v+vsN4N2rjYgx+dMjSo0zTfi1iQ+1KYkpij1dJOzgHgia+ycmVXIHrZ2hS
xVu2e+VVN0fPQS5+dMD8y9Sr150xPkvZ4oeaaxJtgjeGbIjNVPI4Zm2xS7TnHI3m2RG9Q56mxO26
yJiV987EFWqMQFHj8eTDaz/hd39gJVpD+3FXB1c3zU22fGOmh8gPOQyAPjELRjUrTTfe2R27dSKC
EayD2K4TY29okiRDkmbNdIAMNDmvLhj2O954IQjATapBrAaBtcvqHjChcZ+F+EFz+zflzbu2XGaJ
+AOyHl2Ianhs5r14qCQIH2jBR3dHI3fivbd0+WUdAyhvH+re2DIDFYDPz30RBVdxnn4OBmfUqjHv
cUM/BVYBZKjMxLrnnLx2Qy13phhM/NVsDzz/2ASjdz/iN5yiZaoCaikLfhB1cdWi4tyVerpLgjeR
cVELyWYfepjGYZ9kBNcvOIp5V0viu7iG34FA2bDGJUs2QY1QFFBcBIcOvP7gqYsX1+eKkRTa6bH7
DPxmycCxGN/F46sqWuN6VvKn58UfNmQlhSLYIwS5gM6GMH5NMs+z7Gkqq9nclxrN40z1n4BJg/nR
3BYdpAMdex90BsADQUs6JPsEQBJq31vJ0f4ksGnBbJIVNRIzXHL0cxKBihY6xiuhLYxaTEAnAsNP
iTy8UfKYNgZKXe3BehyUQwYMHsSJDJ4wsh8ZaTOH5lSfxQiwyHNVXvWzBw1os4CChblW1XRPYX1w
MqEOfkVpkNVPxUhVJWamd2nJbLEdgy9mx/kuMS2KnzWXWnFyi1KRIvDWBI25JthGbNoIluwUhfuq
51ph0KEC/KfxkJBS4T6gArCUuvXFRgtoj7owbqecoQ8pYXY92s+sGNkmiaVcjrjce5JtzM5qO7YN
nvhCHOhj3Eb8zgxog4oiXJsWIAOpbHsbYSHtq9DlsobEG/rwzuIC1jaglkQL3JNVHr7o9No0x+Jc
YexC5gIl0pJQUcpylXx6XjNd1338a/DL7t6IztXg+Nu2NXnVk+UVSmBRCSJcHFC4dbL8Ze9j8AMv
DqMjq204cWzHpqHIVeaIq0W/xyWC+GoRkTq0At3ST8XLgqAsrBspmBT4pUU4e30yVD2sR/Kd7LCB
qN9jn46ZHRZd8JNxhQs1lBG+Yzy0qcPxiv7/mDCJXBEYulX0A+zO6r2CR7Wap24+E1AJR6VBkVCj
T1EJ8t9chFdlBLDKq0jqtQnrio2YrZ9VRrtBTbitGzR0I/MbKvgW6ipF5Mq3R4ywRNyHcLEpKmqG
bclbaOpjTsztqSSRsOBsLsJOnxoimFe2D9vYmDl5yGpGQ6g5+Es2ZyU22riQ+bYpAn5SdkN0x/X3
8SvBXqAFc6lK4okpBheYyvwyqlc/cZ+mkgpQkJG8FbZR7zO3e+oY+azQch+tQBLQED5Wsva3UTo8
lTPvVb/I0aiOzkMSDSZK2hytiYV/J+q3zcwipsoMxQrSeJhddZ85c3honAj3AT72aAqeshQHqOsW
bIKQ+9lkJSgB4I+6FilM4qhHVIImoz3QxwAmXtKBHR7PUQItNWIAVSUdltCAGGzIIHnYkMAD9LDq
3luX0E2rBFU5NvCExnJkEcsUte+1h7oGXWvymPhYLtgpQ070gsPg/rANO7tJBgaiZFcC8mazE+LQ
6vM9SX9cmjlVWCT/Hc2hvgd1WNfZfKj8Otm5xvxYQ7rZ9Sra6TT6FK6HppGwojGwP6qmw8SHc/do
vg9p+rPq5ve59+Aizlhqmz59pakEd0G2SoXNcddnDU+QDcfEpgW+LZYMP9E902O/27UJ7CybNp7l
juspQI+EM/gnYgEGmkBJnJrgLMbWgBQM+2iZwK87h9cvdCf4OAkDXVAyuJ7BRRfJHCKQtlk2Gn1w
+v7Qcw0LPaB1JtlfCPJPdkCi1Zz+4JIvNmKgHcTHdBkKxtMFG0/paw87hKE5TKPbKjZeZk+yjG/U
XjrzO8rN2kuvp8hQIJo7Eryjc40Y/5QP8BsnsWur6DXt1U6Kitw9xR/A2vWjmIAS5ZMA6m/RRab2
Tuj2PiqmbBe704AQJz8EY4ddUdrzMWF9N5N9K8bwUJo405uJt0XIIZJGSMHSIHpBz2/vDRRrBxkd
glyS7R7Hyd7SfCAn+BLYckfoitpr3/hkTHBwGPmsCqt7isyRqzG+d19CdjK65WXqEGx64tanu+PK
zvjANWes4jj4hfCuQDyRh0zqi2fSPPo+Plw44kVUHw1E+Ip1VEB6wWrInTfbhIYBAetJsd9x2Dvs
4y53jmHjvdplC5+p73eejazXr5bRtxO/NOOTYKxz2xZpfIf7BmkuUGZN+7dE/HirwR4eeoft7FiE
UGuOudc/zPPwVbB00/Tk2yEaPhvZ3yQIBLdRNfMNaE+KkvW5ksRAlw19X54QAaUt7w707TqTnCmG
3MNu4CFm8+kwWvr3nY7LRWMdsG/kyArD8hz14BgkZp0VQWdHn4yCuTJTTm79YTSrD8+djYPqAxjE
9rCJYkFngCsWbTEcMntDs+YecpNMzghSxGZs6zdtRwARxy7Bwu4BfM1u6yATW2KKpg0aZYo1nLCd
t8QOh0fUs/yeiwNaBZxSlH8Tt+m4iUfE101gogkGim72EKYKkxmqF0oEviRrW+Fc/Bxw9ye3w1A2
L/aiQ+Fi6jFQoJD1+60h9KEq02hjzwWQ3nq4mMxKMyxfRqfOjYAma8Iwor3h2ewbE+aWRFQSISQE
YlCD075VPeiTCjmgtoh9S3/C3bDXFyTbeJpM5idWNBHqwjABjIxxVZhfPdeKrVt6Lxk8wSnun2IU
pitCA5qGEIZ64fXW4J8T4Cei0lz/3PkFcYCz7mIzPXUsF7wR2QQ2qrNh6g9vQGgaWe/EBiOVXHhH
fuJAvSGrB8AGlG+QFIesNc+cTN7c0H2aKwImUYmQ/EHrntUe9AfGUyuV06pzSXzyiQqV3RvOLAaf
OEUQGxOBCLg1ReAAI9lXxM6EVyoGgy2GGJqax/QwoFGvyItcB6P0r0gaXI9IGBfDc4jNCiOPNLIN
kWWU+T0Rjn3m7SoD34ATohUGn3PEpbSOs/LBKqLsqi2712AkxdzOA+9kRJSxBnjv0bLiLdlQissD
cEI28r3ZlmeM5u2aGRdE6yqKX0qg/gn4Gr9CNAAtT7opcmCS33ltohOJ71hnEK67CavOlnpjLYk0
prNN1wxhfFw+AFUZ8t5lzZBcpdTrtBbOKjEGfbBRhK7TiRQCy+mJkSAPaM5Es1cdkX7Sp6euh+La
ivAax2l6mVoT9iRyYo992gHx4A/Vpvneq7L3JMc11i+xqRMhc45e8oLne4JVxZaLHq2nzbrA0DUb
tl0pMLb1BHKyV1HXKpBXDsqM3m2fQRbbFZV8Ce1xtpCxTi0y/7J+solkhpWBxIUxps0iDjlQbp/S
cnwy/JE/vqf4m4hgpagQO7v3IbwJStUJkFEj0q9UBA9CqOliV2qXI/7Fqm73qNLnXZ7VyTYUAabO
qiu3MJ2RmtmL3omalInfus91TRBE313DcnjL6cJAmdAfzwt2PXP6aG0EYbyzOlgl4XSIeuNaT/2z
Lur7sA7CvcDrvG27X9lgwpjp4fERA4gY68FTPscvi8mRJg7eEEZmZRVndzCBqFgAb9rQ2yLerUl/
wuAueybbmenflon33mcEf3GJ83eaTSO1TWvdE2LA4Z1G7dbxxdmyZ3Egn+ycVWKbGTVEeNd7tLHT
7FD3shjwCL6VfJchIHbOddPdgJsmmzPSdUzM5HO1pxVg2GrG6w7X0Ak6R7vG0rHD0he/t5G+miDt
tfTGGF7kOQ4E6PcU2PKIFGdSVESwPdCIsKjfWIPH0l2lZyeVD7ZnD1s44JcUW/yqjWq9jgl/xaHk
3PJOe5NJNaxC2+LlXqAC/cyUz0BYVzksngFAEQNIPBGrGrrVM5+cgcWwhdX+QRHHblWM+12Z88IF
Pv6fwiHTtHytSvfYpgVbuMz6GgScL8rQDeMTrEoa+l/mkbGifGC2jFjsgxrMWwgE2W5SNoNkXWOR
dVLUjazosGh8jrMkgkih1BYN6KaRmF4loueY/GVFo7FNKVc3iWCRbFmbHIU+/jlGEKJzvgqAK6QX
wRSJOeLWZOeB/MB632dAeT3b/SRydjcmTJFYKBrWnBxydd/4LTy/ON06Xtjt7dxEDTcrAE92oKBG
i09tzxC5Fcv4MaINqFzKUKXp/6QZAv/A28sJaQo8dQ4jdUviBLuc3N2RDBVsIcExlxPmL5uJKBNE
MLbSb7bmCGU+YisLlBMIbrnzE4Vr1XGRBuWcC334Q+gnCL2Zu+qsjQfkT+j+4CjIpj1VAPBXTcVK
G83V3eiVxILEkclbrdrXMCgK7JtcwIG7d6i9ILkxA0WvI1YkG7NYrz3v5Apxh5Vg0t06i8HhdSRh
3PWOcZCjoTa6Zq4JRHBDuQ+YdSDnxG7Uc0nkjNMzPTL40baLmJD5A+bitoENTYIUqSaqoHdAxoCy
kPP4ik4PqgMS2B6W0mBcF/7WFCQbJRlOaF6o5N4VkJhEzw47xE/pTnF1CcWC0e3wprKMmoDywQMi
iSMqH0a0Q3YINCqz5KPG1ksJ/0ZaQMspOmCComdyfXalUx87RZBp5hS8tz0JqtSNfqYj6vvEeoKs
hneSKCrmHe1RjARQsdAiUXuR8TshLZFF9e9ocU0QS09KXa82JYxCnDMLukiBINXGpo79iNYoeJnH
YzamX+TS/CCgedh3KAkqMgO4LtMZASUAwqcCEvfSko4ovcSLkbfQozjmoju3hBzptjcPM7FhsEig
VoAmWhU6bPd47DDIx85rZPsUn5a1y9U7Xsp5Q2F4R1YI3kxJwqm9MCOroVybhkv8ev04aPCgRfvT
naxXR794ZcrB3SEItNlZ07/bOf1S/lBPhrWOLPYEAmIx45r6OpjfWsorbKlGQChitTOZfR3CUX5W
1gjzwV+bXqJJ9MguvV39xGVGZ14dOf2AtzYIXmkk8VeNadibblJ3OobeyL6fdXVfMP4I2l1D3af6
jECWjkynuS+HIx7BnS0r1AWZCVbsSlZgNhKPAYnvdl8mpSd+gfTYji6xviyFO9AibsXkoTE/YFCA
Z6InWJbQfhtvOf7Sg6SJW5u98TMfswuBYOpgjQyrDWZx+QALjspmXLOuPfJWHmpTbL2YAxgbIOl4
7SWugT9kIx7mvOAljyycMbmhD9SBNRfBk88cneOjZ4mChkST9MVC867FU7dpQwYqPiln4jtGtP9s
HKQsPDEouG/DMkv2JfBYBexk6Bg1xuqGnItqY3GOLoHojpLrU+NcOq5cGXIKkrIoMyQi8o0o4E0E
OalN8JfxQG9j2T6jZKGWcgvcOgWXMj9Tu/9D3ZnsyLFs2fWL/MHczNtp9F32LXPiIJmk931rPipA
EwGaaqiJJoIg6Bf0RSX9g5YHb4nvPlQV9CAIkAYMZERkJjM8wt2OnbP32j1D4YzCZ4XjD6rCPH/0
I90QzSvcSPSqKw3Kcu4LQstz+CdIVR6awV7PGXLjbJKXnri5RvXlSSdoBbyCFO8sMe11R7ybywiT
cEaqzuERtuWLdICDtt54wkqjBhQtcZ1mJ091700bZ7fwwp/wkO4iiAIbgijKHcaSxxTO+dhijKZZ
XubjeGBbejGzhPnfjWHDt5+ZjK+Tlmu7cEmEcvJHMeHLEtAHbZC7g49uOHDlRw1kNqqIkrCnpKOi
jG70vMlptcma0qZi+Vm1J8MmxcONGkmfujpqH3qUj+/w7Nusj3RwL60hjJNfmQ1Nw3JjdD5ZsOaP
gkSxiSLGc/t9ZRQPMdJP/PqzfZTopTAFYYPPqscIzEqKq4frG+pFJwJIk45I1DuMMLPfE81k6lNZ
xovA0D50kr6ZmT8lHjUfYocTOoqfyB8gRLWls3OR6ez1kvE3E5H06BTGpR9osJueAVeFAQ9UmA4w
KHuQGEKHkY7dljnbminKTHIuUjKnwq2FdzttDdLr0cgzgOGfj3gpaAIIUyyeTYg3zaAAK5oSsbP8
0CkycA3FcZ1OiMtGf3wi3/beAMgozZABlrK+t8waZI7zxa/0GfbOY25DMFExs32vZynw+49es8kM
1JZ9OeKwzv6Og/XZVdar9geSoQL2PHJg4MWWiz08UsBqM7P1pgSU9RoAYmSI+lg2rIIeLrjS6R5A
UV5CU5dI0rJum5PMXTBGOQLL+BbQ9nSWXaKubPpOtB6w791YEyteNHEKxR6OwjACec/VZtD+c2qS
HJxCZ4TocCSnxF0z1aTyQWlIU8UCmetOyKaMyhSHMSL63WwIb8WnBDtQYc1zCrmU5tXRqVBB4d6E
ezF4Pu3SaWS2gqOr9hPMiv34nPTvqiRbC897tw9V+WNSXrs1+vgYevUB1Iq8tbB8Nk23ZawMkhX4
RqZpJfFW5R4KTvVi9Z6NBi8+JBaAwyZhP9uH9wwzBi4lFPhuNyOrtdszCe2fhg/dV4XL3tKEm7lE
SYZhs0NV/K0dCLHEAbESAQsyFN9pn0+kcNfNNy3HNwSc/Xnp98aMsQm47E/d0H3XSOFWTdATC5E4
XC66GL6vlu/KGcgxw+uYluxxnI4mhjDNZrdca6brVNAAAOtHKgW7KC/DFTpHzLXMSbcwDZAZfsEo
QDaAnCL7s7H9B3qiDxmmtFVrm/u6SHae7Bkl4f1An2xs/n571f+JcepPfqz9j/L2a/6j/VsP1v+T
7irMNv+Ku+q//Od//I//4b//t3//Z3cVP/PLXWWIv/i+Jyzfdy0LjZj0lPwnf9XVKsVTts9A3kde
tBih/rBYKVxZUirL4xpiOcJXeKD+cFhJ8RcXAZXvO4Tweb5w1N9jtpJXN9Vvt5W9WL+s5bcI8m1c
lAF/Yy7ij6vhEXff61ChYQLdl2WaHV+TzWlm3wW9dOFsD5lriGZPiC6wNBbHYWisjWr7mv2aa3qt
eTvXFNxfhcDjfnRYKYBQMfnrQIOGU/uCJzWcXrOxd8dDrqsWfWwiB7N+GFWSlZ+0Bzu5SzxDZidC
aQrMHjZhCtCjM49grFT0Y8oSlPQDoLskAwgPemLXNpUFZSQbF1CHIIJi62NZ8ign4sCiV1NyUTec
DAghJMrR/1aXZNSRg5Zq+hRdiocVeuI4KWJx/TL1YNQUsaSpQ1IBXbS7TNctdLbl0I1sLxMGe7Xf
qtcKdSX4ZeTjxdHzvfR9xKPvHHLiAcV2spa0dfyn5VPqJnZEu1Sqh7GaEcg4OcBQinoY8OtR0UXe
Boyj7hO7h3vKhKW7YKYpnqULuzYd6V2Q4NPnKzvnQrGXid2wylaCpKOQeLJLVBnli2d2Jpp2K2lv
YlHiotYTKtt97+qYO7k7yMl/wn1RY9Il9jVDI81IgfEL2YYHb0wsbAimnAL4saGKY/xDNj8PaxEF
xVNmFF0mme5AxiDZQ8YTf73dmvNtgUfF3iD9zeIjHxCLPGu6je7JwgcTnTtPw3YsfT8xPr0Mcdn3
BFEZYLPY8acBG1loQUc1RULGW5ZPbUXJZES47+MkcG7dyg3MOzyyTOq6tnfL90Hn8bxRqkHQRhuN
rYfvTBSjEL+IZ0Mu1YTrPmKWfIrchmhHUNLwzB/dUQwYwPB5GPelpUL3mXAiECg4dpP4Zm5DH1mI
ZSdUG4hC0uCxGIfEeaMywBY+DliYNrr3bXHvcm0dpUTH16ma/PGhw7TvAeqUB58VUd8bsLPkoS7o
xu4UpDLrwmdSe+y2bIGyAOywc9EuBIaVYY7zm533wXDyxOKeb8awfjNwQNAqWqCl4NZwMDX+2+yr
2AZEBUVrX1YyRMfSzyiBWfoqdYQlzylEtIZg/o88wJneVIaSk8WrnYGLFcbAKRwa4dyQ5GBbJr99
NObvZPHAoMZUlyv7uWSgLL8z+DbNh3rO9JkL0ckOULxBGWihg21DNjHVJveTst85adIvSrmMvDVr
HAQgxMJL08NYNOxcKPMMARFRx/FWmgsSVlYSCF7gNJQ4CCClu8FbWHcAf2dUb9TGsoGTPAXlQLhP
ik46gSc4G3Aw4Gc1o2WhhsjzkLc2SHJU4j5iVGeTDaJDqF7OloEGPxVuTd+KOFGa5wn9NsKsZZ6+
0HYc3gwZpxFtgWw2AVuHvtt/bdkOed7WE9M83hU2AqIteZyAs6n9aFxwlWG2DAq5TQ+iHbBGrVVb
ug7/nwBhOq4LV6coDaeqxwaRppqxGIHktUJGNkYOCSI0QuCGkdtz56YOkQlR0luAvJD9egYgyqIe
9r4fZS5pM0U4YHQiG7rjBUyG9bOvMF3DNlRR96wsgjFWg+oKVAnKCp0CnbAW8V1h9SqhUVWx4Yvr
itSPRQTgRzegF+uZwWEYzj1sZ1xFVFHW0E7iJhJ1RB1jGroA6trbxUT+AsCodnrOqgqop/CIi9gm
bJYt6pMm1s+hhWEOtGwGbWjdhWMBryB2VNehMR4H2sdwE5oKokZbQa5heNeLstiY5iiH27LK0IR1
vRmSnTRFKnmotUnd50laQpg3/mq9/WfssWx+/+SOhRODxt9SnnTxDGNYts0/u2NHbVtjK+lQLCJ0
K280rOImG8OLbea6J/9ibuuvAd6XYpNzGltlurOj0J/Le3ZHbeMdJ22mIMEBhtFjRYFfpYeSJE4J
iLvDqumwlczBihYd52uYIlx12MegyMVYJiaPI1trBd+HkGwjsRyui+yP6/EMTsNzO5ARQ9I30xeh
ctLb93k15v7waqeLusIjT60YOlzzjQfxeIdRxpInS6aq0BvbD/r8g6l++rVJo/IbqQk13bBJlmO3
Ko1CNBdDmQbiLzqrE6oLY4jJT0Dg2yC6J6YO2GRcl0N00iK0+Fwm6WwdsrAHxl+w9tXnVsYVsRFN
6C9uxHzOmm+SZiCgGJydCSqGfvbS/hMH0ED/znUiO2T6q/TwCHpIf8nqwKBdO2Z2/aOM6G4+erlX
sN0zegp2xk58QoI1G62q/JGSBGb8rLFwogOkDgbZEivdwaD3x+atpbUGqzrFmPjS4oRWK3PsUfd5
oAiXz3lRq1Xrj85EZA0jB/k0Uqi7qywy0uroFYErbtoBKtCzW5Vm9TVLXcZuhAfIajsXQeXf+GMH
LLTz7TE11yKfpXgex36ajkmpw+h+lj14lSoiFGBbYV4wXiH9B/O8iJfj/VAQe1ozGO6ywke/qK0k
QhXCZpAkcul57z4zkU9jNAj//r9Sdf//VE871L//ej39n/7r//g3//CP/+7f/qmkXn7sj5La+gvn
uuMCQF5OduFaf6qohePYJmWssh0fkMD/qqil+xdwAsLxhRCSUtziMvFHRW1af0FMZgPbA8zkX5/6
O/AFy3//V259pM6m72BYtoXruz7tUfHn61FojSgzmOPjSlKI5GDMNsp6zEksbCUSww5YPt4m1KyW
ETRfIxNCMQF6h1zEUuLhTdozZJLgNvcjHy/QzILJWJvy4UkOjnyxK/c2mp303tOBsXNDrmZWc6Q7
zByUohvyFAFqfcDOdJxvEjtDWGnL6lT3RArE5pdqRLDljdTHyvG9Excl/+TF+qvjA6lChlQMOSGp
Y9r+2j/+ic7x1xQDNKwLtuGvNhpcni22tKZHQ9VB77e8AX+iGEgDskMe3TpFdY/y81Nip04dCxG6
0b9MtNnXk2LLbNcOrVaHFlxfQbn3hrtejfF2SngYWOXZVvSk5i5j3h0272GF0MFNcZx5w4tTI+g0
wbiVnnOEQz3hykjXrjd+Wg50JZm81VKJtdfQZ2T12wmUYLcyaB9w4lv3Uc4hqFMYPVM+RzdY/vSq
LiW87CpCDWKKASEF3HDHnVBWT0xIClqtK9dgrp48u61ipZ3GM1V2vZqX6A3XsZAwFYfO8eqbWQRU
AwyxxgBjKlO7FmgQc9nQHkDrVLSAlPsGo77ellP8LRgdd+sFhGmBzcYVgIt9SL9ilnud6giByX2f
kGlEpPeNdjr2VdDhiojZAaKnDeXqVoSIw1q0WUjYPmfHQ2tYPcrZfxgQG9Gnb0j06F3KeVhSPJ0d
ncjERKx75hl01uBluQV7laUpKxOQYuEydOzUSEYC6gPX1HIlx/HWxoMFLwyMUDG0e1DIpy6uzV2t
2Db0zpJDgrZ7LQs2P2PjRgwC4nmtB/kz6+P54OnoQwQe9Ec7YDeH6GpdeUEOwsb31wweC0rHO51k
013nezBINeYpyYSSjvINo5s3sxXZNhlGeehlizoBRk8q6GZXMPFi8Gr0fohoZfhKwTezZI7ztzQJ
D8Ucn6j9231pzmAUAMKtB/qLGFf6kfl8M1cAKgCeR1W45WygR2+5zL+q6LGlnxjCpnWCG9ZNwgmm
W4R47R79EtXqwOvNdJUcMufSLwRWk6hvbKLzt2b0HqmxDk5G/E7tID+eFBUF0/qmRps4Tyy1naXc
FdnsmhA3O1YYyya8mWmhzENryhc5kIsRi4m9j60++g70uKEKliysFE55RoGOSHSx2yh63uDsHOzQ
VnDrDWFzWPItcvj2iWm+5gaMAEFndj1EHE7YFyyRrp+vrUkz8lmkBE6CBFUO9BIZC9FJVwDmHByX
G3MOceKoiswZLUnjrsIX01k8vjrfEpRk0CeNvvvM8hWo8lGKd51W7rYX+U9Gf922rcgmoSIHomsX
2B17F6Vl/NEjyt6FkWh2uQveqlaJuXLr7odfhXjl8sS94yK1d6SCg8Ro7oZ5I0bPOO/PbULfH6kQ
fZTiHl3u14bg1q+pYA7usxjfQkx367I9zX5EkJIGp8lui1FSeAqZWuC1NBEUdc2p7UgtlM1DF/sH
mTWwvPsk27fosze927vHUOb6JkkrsgyQ0HeMYrdA90ogDcbjkHrn3qfXvzjWfXR0ZxTiz1Lmxjbo
78PIw7udA/3QRr9WWcVvXMJj6tp91aI6jZrhIxr9AkpnR9iobQy0r/l/SOxYJ8RblJm1fKgjuafl
/lDG9jtQa+vZbFhZqDY0O/etZja2/PcpagsMTKAIj8MUjOcs91/rlivSALC9jqB9a53OdzIPX5CZ
3bEd1TsrtE9tQc4GhRvhqRSxXTo+1rlQDKTSM1vajegyd1v5aBy6uV0QGUwJq+ToKAAGwjBX7PZD
bMQaEbeKkTBM295qXXQg9cdkEb2ko589HZIVTFWSg3y1SLzuWlvs8VndTa2jjoTY9g0S+ErBLtbE
uGcUp2uTwPotmwi45VbzTiL2yODO2PnUfSYtaJrDjIXiCNmsNX7U7Fr2wiQfuJkwtVXmtrbgrzv0
tDYZXaUdl0ua0bhvm+9JPt7V7pK+XQOBoF2Ans7cVYjc92HtvbFbMg4s8A+GO+0To/nqdkD/fB6m
2z7NhKC/V1YdneZMePvabc+IAAklCoJm2wWf0iDRmNkB9pNYbtJqmw26PsXqo/SRI5to7xFH09jK
cmA8c+Xc+okaL01I/q0a8u+Ig+6wBPzUrKKMwC2odCsAnKipMfGxwYjTp3ro9R6FGusYsRZh6va3
tm1I5kXeRhERexu3Gdu7ILvBGsiVr25PRT23J4Bs6zohqL7Hvn6S010coV+w3MVaSmDxehJJuZ28
xjj35K7VOTppDQ3AEam17bpEr0tldrspaO6NIR+PCHT3IqnIXpJjs9GaOUSQ6mjDuGxCbdcwIGSX
OBa2RlJYfbUtp9iDwnAPLStjyXWLBo9YLGn5SebzPlHC2YL6fgZhjC6YJpE7/pSzNiBsrLAfLhdS
gJKeEZm4t21xMhGCkCkqsuTQ1+W+xShPXuuH5pTAb5lP0ALCD19PEforB5qHmAivmIJnadhLsRPv
SmxFpxAT6j4naYh6Xn+TQWJSD3ATuJZ5i75yS2IW2papmLckGcnbMva9SwvilZwKDTYqNkgvwbC9
K2cuD7WHtw/AWrm3Leww7SDTs2yqH7lqPKTrw0sRFNF7FA6X2uiP7mCPP8OBqIGGeVCkXFzRZOmd
RmV8RhP2CGy1UC7tG9xr2NBCd+uy4cduKfNbWTbFbYkBa10jwSdS00rPNjwlJGA4bXHzbvqQMwu4
n73mbClO6Omgk4d2ymiy6F9bwod20nDJuJPC/YKemDfFUM+MQG0kX6d2CMsTE6rylHfpGx1bJOXL
QyWAhmPcgNdljk2n4qa21c4H08DfLqf5NNPK5ZBPiae3TYelkTCO8nS9GdoO2jwOAeEP/WFuMqJR
r09MyxMkJfSVZR2vd0SaP2dW+GNUgvltYG7qLJwR0pbzKS1Db7kqMOQa1RsmOAJMltd3/e3Xr0Rv
vhdtAHBG7Wf7AalNijSMSTQ64nf2k/uoJ/AncxnyE8aB5oJG8Slebn79IRURWqU7vcKYf4MPW25a
MT4opEXlIU46ttGzfcM0Ox3KDVedcm01dnGAsn8Uo3yd0qjbdUbNAV9uxrxHnh2rRSTsrixnvpCV
Mu1ZA4bT9aat1EuYEaTtS3M+1sXr0iI6XW8CX0MaUD6zUg/VeFFUJ3cOOITkioKMgEO4hbUFqx4E
UNUxIHMbk8wvGg48Um4t+B87A+T69aCYPbva9ajn4pT5vtrq2nn//db8PoLXxyTtX5CAyPwi16bz
pjAP8xaFkYMkY0TVhQOLHsFgEZa2Ctvbpq+aTU17aNUx8A2l3hO4KQ7Xw9nllVrJHI68w4xVbK9H
W9qaX9TnRO8txx3XH8utKs+6Syk4rq8+Tu13mG/+Vo/RHwfElArbWlP8iFrkeLAgfkDDf9XhMJNK
M7knr2+RJcC6Wrs5ooXV9R3IqwbBRw+tarQE0QjUF216Ckk//nWT1Xn76ytpdRc2iS++3zxIYaZr
0x2qk1zQHKH6CDoaO7lCJuEWBTgGtyYvhpuknPNDGVPdXO/JpDnlKkILU15vM0F3zMjji4FiKeDT
x2nEuNPt6QRR312qMg9OjYUClHPWWLtcpk7Xm6AhpZUTnPXcfhB7A7gLOF0j4jquqhLhFjlfnTk2
p762m9P1q2l5tjUNRv+B7lZySrtz7LRfko7aD9Nmf3JykrkA0rDHoJdxuF4Nru/4rxOH60KAnG1N
gXtTLUuG2VkvLnJBDhoBSMuvL74PJVo+o9LvctQvFsrd2wy1355QDlyhIWmeLYsz/H5P3erQA66E
kKu7RScfR6DUkQpHh3x58nqjeq0w3Qf72vTQSediX3TERdPFWRGyJG+vN2k0//EV9F49mMWvh4Ms
HDeT0g0ZCnxDRMt3S6TMuL7e9Wf/tg4afD65Gm8jMoVusyz9MERvMwHC3kWnkCf8RFo3dnb5/V3X
bzXnaLqlVW7upUE59vtZr4cs1oisoShv3b1hTdSuZswVp0s/Myut7u1wLh9nL3u4PlyDvdnbnYWE
YfkuUZFeNGT1gxWV+UNTiLfrw01UAt8enXKPijxDP0006642yuLSYKC6jL6oLgRcVH919/oY5oU/
nqVi+lTSUrvrD1y/9/odf/Pz18eE9j+ZBZk71w6OgQc4LILhgAREbCq/OzIM9w6onbO901lffTuw
Lpixa0ErvWJg7s/GkbifSwI4PHG9DIX38lewXsFLFXO+S1Vlrsf8dehwB2WNQoxt1CGKXo9hol5l
XZ+cmnY/GRid4zz8GnfWPaAkltU83uZSP+rWtjCWBVCUJ1yGiUEUehlt6dMf57QHpR4bpyRucPHb
2xDP3NHu+nJbMcYgM5fMeStmDlIyz1FZgMIwSXLk4LzHv29qGnz4GsXeTCBVAXEBpDZtzSB/9EYQ
ZIEO6T5UVgjJ0MPJIdUiWGAYE3eftoNKEETk3QBXvWOfssvz+3oq2EUs0pKJNRsZwI0UYA7G8V6C
HiQFEtvq1mW4yibvR4fGjrHTR5/pBAPhydFeuPIGa9gO0QVCUXqiatnIGkmMnqhTdETnqJtm/xiU
2CBm9v1REj6F6DVWJPPKoiPI2UY2Evf+IUisr5meEXIJA2xyHo1bsCqYpT9pOCBvCPELQl3cVnx0
4GlC5E9Uf2mWGw59dHKBYLeOP29cMmm4/AcHwGf1MfFmueeS9DwxEdjaKfthKIbFBZ5SfkkGXVxC
oyWHKdSnmuqSnQJ9/tbySb1i4BuX/pGR23suaXR3tUgO7QCTIbLUJQUCRq3jYiyngV008UPkEmyM
3BJ5bZt2G/IZYE8uN2ig4wuamesdpcoD8S4WoMjpUY1k0XoJQBkTYhbdeD4Yc0mvusGgN47yuZDo
JVNSVtArOfVlzsmVIY6CN9ld81fGZ8nKQUP/mbSYlCwKsrlKZCvQd+D8Lp9u0afVWeTfC9P4LqKQ
gWVVQHmh+WySYe5ljod0k7+NPcFJ6USzE2BW4DBJHSdbnYgcai6o2ZtLvbwSD/8pjS/CMFPrHuLl
0/IvbXV4cOfpFgMGcVn9CIXQwcE9VP4zOhm679xpluM6F80Pa7rR8YAloA26nUFm1mUucbTODo5W
uPc3bqZOBdlHR5f6/uJ0dXpJuGBuf/2W3lkjThoubpSZdGfSrZFRnuDwNRh+mYQm+R+QC8Od4ERf
jXYO1rCy5GqWdDbM5UYE7aYvp/JkL1ellMn3NgsMprlxQfU+rGkrNTvfJLknDmG1Mxf5OXj0/ZXG
iYPBY5Wb+tMOw31bxhhQEnJ6rCE5K7S0FwYv8uQkHJ34YQ5ok84FmEgvpYFHLUnTZYkX9onCbZSz
LZbjLEb9jcnQbu7B4jhB+RY2kCBEP/xcBpBo1c/ousNTTVKnnQwvXt59Lh9HPymebfTfq0RQ3pcR
SaUqEc+zovnSM2pkWIUjnwqQXYfYzogABuW3l2m5EW2U7mcZv6aO/eBkGVeP0ENwJM19ulx5QG+i
KlL+pu3iJ7/mZKtooEXKeIuWDQXBxU8ydO6od7ZmHn22o0Z3ZMzfglfZic3QMFmeypQSoSTXLkGL
hzi5QJ9/MOtxOpS998UI1F1rWcGa6Lh8bRTDSzVVzj73Rv/CXsq/9F0a/Poq9OZwY+g6WF+fwBNT
M37MvnqV/m52/kCwzj/d4AAZIc7Nfzw2L5VyoYzj7++gvXGWUYx1J6fzFcbem9XkPjp6IjPHD2vq
CLFLiDPCuLTKVfeWl6W5okjC+EIMxlAr+iAwZaF2x0iYe2sfW8krThO2liIjushu6EDphAak+pZb
A43frL6FgPEuh6g+SBR0swkApK9qYAJ5gHkihO3aWPbWh2pPN6I+RZ6hFrLnZuhhejZDWK8r7Lx7
+O73gUwhbIXSJj8T5Z7siBwgK/pcDA1NXhLe0vVsYtPVy4Ew53G8uLB1DBwG9DlxESaD8QTfHFiE
Qyimk0wX28v7U1rkW6zzZ1J6SYrlmjQ22GZV1TaQSte2MFggm/IwZeqjjftq10ATLAckfVjK7DVJ
VfQngxky5RJysMPzIpAZkNqo0Z4Dx6fjNkbZQVXhk0UihTQqSFBUBrnXdkTb8jpS/F+OQDjTivIc
lThHIHO/4hrfTsMwnRzGzbsmAFTmO2NH27D4aaaN2jmAgy9g4ej/2aKluQPYsAUAt71enV1Gjgwc
48+cPMi8QqASZKK9MB7HT+gsLhau7KKf7iyrM7atYqcmgpHG9iIMhoA28kGB0E9AYFaZrED+wZQI
VUNhUbaWcDrr0d1a6YKGn82Y+o+OQTd5hHKnzQXPKdpIy/0RspybafcE2XHJh3DbbY1HY+WHHx0O
nC1mPgR3Y3bIO3GMIjVdkO7nPbmjfHm9n+ZUKabPZ8FOinPumas6pj3ua9w218XLpJZjSCpWsRYf
0Ppwho2wPYPAQGtuxl9JktxbDQvvSGTVVi7vR9FnT6SASMhD9Mkt5qWbxBy2+WAzd3bj6CJtE4uv
hT2OlC+V1MmRuOud1dKjWtyn8Fs56MrnbC96Fd8YLdwNI+EtoclEcnc6OVtnxo1WEvveeQgmCCQw
1uZSVEmtT71j2qtu4Ex2iv7rkA3GrgqA4CR09dY9c/rL9fVPZhxBcSHmtfHiD80YjN1hdDv11CmV
CyxPiumRndshn1h+Wnu8BZn0M1KIh4RDmGPtzfoyKK5mQ2ZAIkBEEwtaE6B79uOIy6boXZCuDrqs
2LmB5SNWVc9bORr1E3jYmfw0JDodWnU+Dwaq6AbiVdolOJHJOSUDj8A/aJBYotYiHjB2stnI6K2u
uhr8CNsktPag8ryZ4mWge2r56WPcyfkQ4GyBtPFcRSCQK2KOZm1fUmvyD5hkaP4Fnyjsc4AVwQme
Cvaztt5gm0DQMX/25A1v/FoQqL0sOH0i3iO3zw9tkz5EfSwAFmTjuoEFl812eKSPQTx7Ay9uIqU9
yuvvy9JoOx+SM4NuieTK0N2kVr03+GjQspbj9pgHwYusJkDXwXCGYEAs5Mgqs7MgiFMfwSPmGPnw
ZlTA56FZExj5xS0XeymyFWguLmLsNty4gqhAGB/ZhkHdpjJrZxO5I3AIoqrRIDinsqOpYNOROmVe
tZ2m8U73qGCMFue+iSq5Ypa6cbyzQiy1cpbDiDqBBUh9Q97y1VfL1A+lD5ak+FHolGjDpElIBmQr
wafre1En7yLU9pZA+A0zcdqfUXSCovClpjXDmT1fZIrjjPdoDizaYRw46ZmwqaZgPqNEYNEL5Y+R
CcPKLj1WBbc8k5FBOiAtHWjI83dLtQGbn1HvtFP9vH5q9Uh4tN+HLYGAIOw66EZoeKvw5M9cVaKl
3hwDlxnCcnO96xZkz1TUM6vrYwN0230io5fYUAHkb5wTc04wn6kM76xBXZ8zlz2n65+vl3gGp+Tf
VhQXvy77y3L4q/6/rnu/vrw+NUX5IRXVSEgDSwPuFPYIv9bG5X7vL/MTP4M4guId482yiIC8jshb
x/vlmsZ0DhJOg1xD8sKa2QFcn/x94MPA+d2O+d3L+pvHfu/Vr9/y+9m/aeD8i993feL3tv/3L/ib
x37/+utvvn7f3//Y/+7/9vvX//7f/rnH/vW/4PoT/+KBmBztEJZVzMzpmj1joaRYLXQ4oxGvfUNP
sXCmkiw6Zpppcqsaoz5Bem5OzdJjyU35BWYNlSZTGT18Yp95TGZb3xi0Hp8QFN0bVTR/wT4utx09
lkM3y+AFl9wWJ59RVtOXyQvJLxhITY1qW5yXOIa1CoKbVA3F49imNwipKFPdOWEq7LhfnAyEOE5U
dU5sxmz0EY+Ro0fmJHmzjmZMXZFVcYEE1YILjVzi5YdonK1j1RRvSWkWp14a1mbqA+eLIbxXtEPV
IwmkwY0SAH+vj+d69PFApfNBWf6T7wMKcRtUnFRcK4soiC9h3LYQ51r23MZjMUVvo+E1jz6RSrQa
QG5ZFetcgxe5hnjw7mAIWxOdm188kZqvQYsdNWZVT9v6HR+6v22JloxlJGiqdMY7Sr+1WYb5q5RT
y2pvVCTB8rjmxa5B4yRwiEr96tHPtpbHvXHgWux4CZFvaOM6pAdfjNJ7mZK0wOCXjbejPQki7Kbm
Udfh45z40Va7pLv0FjlonpH6X7wBcTwu6rcp9p1j2/bwUciLBK5mPbMU48MemuaSiozK3Mwei2Bz
fWWigNMczVb76+6MPa1J9YOevTtvDsS+9Y1jZyf6ttXuk91PxNcyL2mimFJepT7gvsxbV6aqCEtI
kNIuxrR+NPDStY+LVf+xL3VzLxHKpsqW7zppjW2Tezh0h4Ke9VifmJmpp7FDHotmAcZFORMXZyTt
php+9B0HrHKs6BT7ujigVEywczoM8Jiz5V1zMIoCukd3tolQwJ7M7DcxYqB90UAyC15A+nZCQytw
75lZHVxbxu8JRvrOL5igUGLs+RM/Jg/RIkbE/F1Z2VdS8Kp70Hndk+fbx7qvZvSh+E0r9AFgR5j2
xu5oH4K5l0ew7B47w4pmR3nQSczuThUl9PtYXcJKI9CwSh8sCeZ2N8rHc9la4s11H66HHnatd8zm
VmwAB3vvQ83iNzDmuh0yWzwNvCptpyOvDvfEJBxqH1r9W/SOX4jmJV0owFGVJ8MXpZkKT5YR3WqU
vcdlZVp3rvODAfket5Q4wXdy3+FxuaP1bnSJfRIWbbjro9qLXVyZ+Knjtqu3QszqNfG/2CrI302g
ZmehpokUN+7OTpttJnua9riMDp5LNw+ePjFcjffsOXl8Z9vkijnL46NX9Ts+MAtzGotK0HNuTvnw
barL+L6JfOfJbsIDhXXyTjKRPE4dE/BFN3H0HTlu7AJIo0Pvagsgh+COuXDeauj8YybKF0WK5p2Z
OJ+JqIY3dlR9PoplS8SMjfbam3B5RUlampfr3XR81uhdX6XFvvp/kncmyZEzW3beiqzGwjP0cAxK
g+h79mQmJzCSmYm+BxwODGsks9pALaH2VlqEPiD/qnx6ponGygEMEWSSQRIBv37vOd/J2Edt/JCl
lHIKljqaxEsTEyrkNka45e2dvHX8o5a20yNQNXlPi/+JDEM0h0OEESB04rdO/rQ9D/9LGicXvyeA
VEusX8s3qyqyTON5uI/11KeLotlv9CC4O0ubOOFR2W9p8mpHQfvaqSE/x4mCO0rxmaDne2ujoNmj
7gYABHr/rSqUQ5+lsS7j/DAsPwQ67SaW+bOIidBobPGrzyfjDRSSs8efQe7D/BC5YrIebesjNhii
wnLT39I5R09hFOuGLrwUQU2KVql/ibwRbyhppr3ugdGwJF08PfbeQsFgIyYO4Ior3X3T5RbeY/4G
zye44rloIf8RDc/mhiTpkPauk5rubvkFkAwGTUbrilvT6Gz45XEsFXMuz9bgY/RE4mW80wJDO9R+
yfZutNpTA/RmN9Xmaxkp62R5NJU0cEYnGUH+1Pw4xIPe6BAWW19n0jsHSDRomGeCfj4VDEPUrE/o
0jLYgwXcJYjhqAQzjx7Y7/Pl48vnL2f/t4fj/NX+4VMwPfAl/vyXP/9v+ey/+zCeEXvvGsU+qOeB
uM6gZDkjb4BG73yQ/3UGRS/S18uTYU1kM6Q2h964Lu+1+ccI5hAA+Il8Z/arV18y2mWXX2LA4pAK
XuZytjzn18IHWsBiRK54eWro55xQV3gbzWBKE82DoABry6mhmXCwdA8GnEEVzx28IdCNA82fv85i
lX5rrMnbxvPzLtDeUzdPfTzFRh5UdLYe4r4+wcLAfUKRuhrnhxkzSti38LL+PERonJ8GVOeuJIvM
e6gKAr51AsdzQCz2nYhyb2cCBDyJEHkxM+KY0cY0nqyy5jnl93s/CC5oHfMVYeoVHF6+hz2BQU/b
8HP5jn++7Z+Hy8tjN14wJD8ur7+xK16XR0TPajlt6piGbA6wFnpWfcLsU/3dYXmulZnadZOCHD2z
65P8KKSwj06rmAYuL2QwBemcfXz48wP3sLtECffUXIZq88HTybZNVQ9jIWwmfWvNE05fkrwEgvOA
/6A8ufO8cznL5jmhTjuImz+99HEZhMnoGsN0wYCOxmE5jLnLZDFBssQ2V8eGHkN3MWudUBuYSfnB
6Urr0LcQdXKVn0bHyU/L2Z+DFgf5ibX3tYjh4yxXWkQwwInEhWhaG1VlbEJ2+0DKunKtN7xTZUvM
znLo/uusJJXxCC4vYOUgQXH+ZlFPQN967AmXSLop2Cxf2l3em3++S28w4rTC9GO5iJdDMfkavbP5
ol4OAiV9RazAEUs5v6H5msajYgJPlBF0hF79dVFrQ4C9W95XuE2YHI5c5/T8/zrgYC2PTZ6wOZvH
ghVcFmcKut9nnmYzJXSjSxl5OhmNWWDhtdFdtpexBm9OgvBhzIo0oKiVoW0y+JTHljYv4+nu99cR
1Ii/z5bn6PujAFye/IfPIQy1P6mK3q7Bcr3xYZ6flgNpRX+dLQ9FS+QNAZL1ugQUczJahsIlacl/
nS3PiQQ6pA3J2ktbaA7LbaZV9dFPfllZBlS2zT33xNTZRTzCRAfTwGGK3LpRpOGWNNzA7Z4q8qmn
WdSFcYXKcWzeijiA2eUD7afu8Hejn9+P4Fkufw6YV8HmaBOjQL/HfBAwMfHbcms4aXhWphlC7m8f
SvwQKAVbpgk5xKuk1IxN/k2anTwvh6oyg4pRY/lNDaXYFTnZ7y0imfPkKu/32fIQZZu+FfOrs8qG
vgshgMb8GXHmQY6fD8vZ8kErzq41HsN9q3uI6bp4S6fMAMkZbnMCelQGr/8nJuF6X0y6BTc0u4+7
8MfQDfke4n4GgiUZDhpT081ElDwvuksvTqwHgNtbpnASUsY4+iMv5YeSlnFhsiKOseydfSpD7R4r
sOCdsrZbalhVJdrWbh58IICfoUEI0jA2w5mtWPMwOeAYHGNgKIn89ZC0qHBLGafXoRbhjjQDsavx
Jw11g9V4yjcqVs2TneckeRrxhUacRKIG0KSjFXUXz6620FOkL84Pl8NIAsvUEe/Wzpa6BvH+ISik
vFsORqlNNySkqKhZQiebtcaGkmK6OblQ9D0JIx9Bj/gmHQmqG5hlhldvMAW89GM0HERQ3Fm09A/u
zHsgh2hUtLBVtY1qP71o1X8eajvPLobWfiHCpoE6P6/jbTqZVbT586m0Y0A3hjmBWtzXLtrccV3O
Wsg2e/job5DL2ovdqickycPeYYuH6JADZAXvbCnqGK+hbzxOoHbxDjJzbXSXFOAO6gpmbXJqxza/
/H4yQIV0NkGVzD3LbO5e0vO1MG3AOYBTBDaOOWdcM1HMvbvQ98NjPYP9m/a7n6F4o89yMuemitea
4mxHMEIqItK2/QRQdoqa44gfCPs/t2PJ2yzQQBDwkqJLU7bRJe6MH21niA2q4UM2Ty6kTrMuMjq0
BAbipqQM38u0/u40vXX5fchihhxMO1BsB4hfchLXu1H5q27uBc2r7gXT9oOiFtcxdp3Yfqnfh77Y
OYaXnNye3pqF9H7F3q08kTkE2oKWq26W1jrve+1k2IO5r1xxArfb/z7oXRwamMr1gjY/aH9H676j
o+P3OyfvMT2mTpvPQGMSqQZAdiks7IY8dEVXikwGbr2azk34T8WxPDeYlVgXJI7+rji0Gmjdn7Jj
eZiYZb/1U+erWCQlS8nx+9RrioYkgRQFCcu439sQ65ZlnUksaqLoHgbRX4t4mLKcL+v3crYcIkJC
nbSZDqzEKFjxVHxvHG6xfiGely9jzyWOMrp7r3fULoKjaWyX/5kTqbyyeafQrDVMcJJznbAs7TCR
QIdM+RHMorahoYlcoorgOSiHUXSG5tUAfb5GY8l4O23OGQkep9wFqLJyy3eAa9029Nqfox+rUzJ/
bDkruoHxTTztkUGzoOrzwv37tMUBcXAwI0+WwjOwLN/lYOQovOell+Aj2FfO8c8S688V5LKkL88N
RX9ALTZAu0lyLvn5o0vdyHDmPYIigtSXohLBGRsiTP4hgrlEmStvJhrqCS5JBAQsxEtdaSLyX3c9
1FN+NZDmwprg9eWwrB/mvLo73fRh4oxCgcmBEBoKrHlxSWs33QSwV5FaZEBOrOjYzdIeOR/iYpb/
LFUPFYx7jN3DUu/ocx2E7689LWfLc8tDAyh1pVXDwQzciJw42T22UdPtiqbrGPKbMM+WU8szyMFW
cM0N5lTgP1gB50/JLJby5Wx5rs6Nfg39quRS5QPLoe1mmtt8WB5qgaBBPaLfAuJJmLoNdgJJn7dB
kTTtgDfeLeXLn8IccIGZxuklM8zHwocoE/VRdW9UZHEyTaELYJIKy+4uDBN5cyfr2+Ar42xKwL8D
ap5WE489Q/e13bcewXMzOs4tPH0TmD7cPW18rgQp9ZYVfDdMmsYJdx6cd1QqQjEqCzu8d1WUXZcD
USEXz66bFf08oicIg7+vqobGH1uOaBbN5bPGcDnTfb4d0WQmc8LWvg012i3RogPBOZMweBgOk2V/
8zyL96wVy4Oo8+iKsvpt9L3sQMhveUl0gj7YX74J1Br95G9Jkr4ESV0CtW3EKUVYurJsqeDZ1gPz
8vGgIdqmjnW8W6gAwpLDCWbcGApEsb8KonRlTPcZPXV0b4LaWqNc8U8pi+VqMIKtLrRvOZv3g0hq
eCg6MC/kn/EdJPf0sbRTgjW4xSIIMyF9jU+GCIJV16ei3iBHFZdGS/86mFb+brvlNmTstlIxKNNI
ny7S6MeHlFWmRVj91gc9N7CCsZZfmM9N7jTfmrHSQJL4oPTtoVnrrUb7sh+CcR+rQT6p1v8gcq0n
fpxHKckl+y5n1iaw/rrp5H0zWx/YveHZJ6vOvG9rLsbhwcQNuNE1UEZJzK2vgjxiDvei9ZAHZyNh
XIH2WlTQlEIt8C7LQ8wIuOh975ELLXlOckjI1qC92u0cQArovxK2ua/NrtjH/ageOp9BkOyqQy08
eN3cO9f41sUVqpHxAKL9Ew7He6jn3RPpfAiCU0++OE4ELi3UvGvWu/6x1B8pN6u739YuGCz5unQr
deXrPEx4jtjKxetCTn5F3KeDVmE0DkkWJOeMIKzLWHS3Loofs7nWTjME3wTyKvD1urrzMga1QxWP
74luMl8fp9c0ZYTlDKp+zfzskkdG/oBFrH4NuwY7ktk/Y1U9wlfur0U1hbsy4l5Vap15b9ixeW/2
XXIZR/1aas+NYdOxdrNk6xjKOMVpijOkcqbtmD2zJFovEi0W1ZELPQfI3a6C73KuSVo9g0fod2mP
Q9otXmsFbXaSvf/Ka3XMxrgfB3F06ka7LgdC39irKeZmQQfePzehvzn+RI0sAoSsPe4MkaE95y78
KMPoERV2sJlUI9Z4buybDTVc0Dw61uQF4bn1SYIqPOabVd5tggrOgIP//4FhIpsg8xozW8tb+ZhK
EFLM9QiF0tVwhDpoQD+NrP6AX8+7CrY01/G5zMrn0G3qp6k20p0SbX52tDpnOooiPa9KQPpJ9umb
pziZchLWKmTW0KVu7SDcC6GGctOZ3fCMAf1JCERsnk1T2lchNFznWfr6eFsesYSiXLJBay4Pu7wg
SLtHvW11+RMN9wodWxdcTPKUcMvue8RkeLpHYy+lg3fFuiWmWT7+vrwm3EtAvcCr67VwzlCUOqr7
B+lmRDjgwriq8T6lVXjNbD/8ffCn8KcLqx8oJ3y3WFtJggCPQUWSRpORGwD0Y19EKB4L/NufRhu+
DW7xGFid/mKP7pOIk+ZJuK12tumDbRiPYsRASt+MQ7Gx9H5cg5l31CrzWVHwGg9sPMZXsLrdgxwF
svtB3TzYHrC4Q/Ft8GJjMzWFhi6dqtblr271QPQgm+71VPOfPOhTXdSpFxPm8YuDsYNK+QWntnqR
ciu8Pn/Wk7sql+aRz08uxYBxrS/G+M50x2KdB9E+zoT2sBySiQ0ODbl+dO6d0Rhe8Otvur4dHt02
Vi9GUcApGfqH5WN5Cqi/H/qzVoxnmVXxXTgGJMUol8mIB45seRg6018fyLXIpnmhX5fn6QTj9+jn
ELzRyq/LofFCbRZyze+WZm5oG7iVKOaDhKG1X0DtUs0Leo7uyZ4P3cR6E3kTFqvBa5/KTjlIG+S3
5RFtPHM7KiSckd1Pztp3CX+CpOESBYDw6wh8Zt3bFs+1I66bVF29sSSC3p6H37Y9TBflTvwN/QOp
2wO5MBOg7+W0zLvhvJzpnivPuPt/WQUqnijwsorOT4UoDp/4sS1JaZgfMceozstZ5ChIWq4Oij3p
EUGMoh2vc/zjVTXWa5ZE3YH91HgNS/Wj66zyOKLcuHcBQm/KDi7c8nDKocNGssQSH8Rvy1OZ4RbB
Cu/TwU1y7ULrlYfLf1MSoMryOaYr1caAIrXLiF5le0D0YWh13ZOp++GNZOK7wOTR8pQ9+yE9xJLn
5TmDt+CRKyhcLx9dnkMtSi0VyPtpjLqnyaRCiIqODsP8RSRtrHt869vlgzIOX8OIEia2IzRibNFz
R1x12/eeWgimm9bTtN0UWvbR75PZ49LqZ6umZbV8StmQ9dIxQZ+EHB6WpyqibFjwgvLgR7V4MjM0
qy00kSIQK+Em/pXJQ43GYKaRgj6EiAFg2jay4Yh9UDKAx30hlQUCMh7XfppWO5Vp+b3CwbSL4gZL
ncKYRpyAd2Sgb77oGlxHgzgimDc1zj5X3LxkEDf2/Gypy1xuzRzbYegV5zIA8qs8K7oF1SZqsCgp
uqISmprvYPDAN2Gx/ypUbm4ra/zhBWXNeyel932Kf8lErmqLdexbZhj0OhPCpY22eE0868FR47fO
KMSqkEjgOyw1ffYzoUhfO9P06BNfvZkcGBhIuGGWUAvCiZkJlNDn/cRO1nCHKHwapIsjv8symp5d
M7vJAOVqkKMlsjQEU57eIPeyIYyHj3kyfSFRdGYOt7mBUJh6r0Nd2+sMJeAEAG5V2T+c3NxVOdp3
ve/jp5T46XbCR1FwcU6F90UM0nRohKqglqgvW4X+AVVKuxmzci8GR95ZE1bZocMoCrbjMUBDiFTs
PA5GTyvQLTddpX4AKWetNoGnVDaWUI3aZuUNWY8NMYVxChJFm314Gvt17rr92YA4Sx1fkhAocOPl
1U2iGkQ3mqs9qV5kiYkfRuEBMrShiPlyekhN/MwtOHVlWZDY3GIt9P7NKmiO5DUY1hp2qBsdtTaI
gQAloIam4cps7WuEfVj4mncIyQcGlfiUjg6JyI1zR4QCTezpQBcvQFRnvwxWhYq8JsK1HL6ixHyS
mjQ3VZgxVvLn23bB4HwUzG1KpOWxg22kRtgbvDnSSfDuWedqQu+CU8dq9Okgm+ITwE51RNlUbgiT
W/X8smH2kj97jkJSgNlh7HNHHW1QEjvX0uJDm1jOShiz5gLrRTf+KuvwOE/ejCGv71CzfShvzsYw
jK/Jq+OLFVABkdwC6l5aN7tz7soAux5d+Yb9nC1WjebJTWWWOwVnrq/wZYdj+yuWBIpZYRntg8I5
p5B9MQgm3B6ZNgCu37kurkgwFNW2Nk2QRm2+xoZT4JV5jjO/2kMa/VCxR5vNcYd1igglDUrv1uf5
rXBJgvJC+1EJdsoqiu7yonsdPPjVeB7tsyLQBttYjeRYggiokgcULegt7yQ/6r7MyFwOxV4KAzcY
V8NiBpFhux4Ly2e/D7Yjs/ZFm15x5fSrpk0oPCrxPDDqXsG/CQ+90z5Urv6clH2868CBi8RFhUgL
O9Fvg5XtFcmL/BWTNWkYn0HN9jHRjXKTlMNjMtRXt3GjlTMKedLm4AmJURim7Zfj2Ti1azRJ/P1N
la8GFKEbJpq3rAm/5aADjhZEQmb2/lnLVERrCJKR1oIOdVIM+N42ckjcjqeEt13BT0C4QKRFCMhF
+obrt90BqTz3+sy7IiVRt7StDygLI/o6UFn4RLTgSzKRXeZmlN/mnd4yq+0dMDpeRxNIJQN+p7bQ
N5jN93iKD4MD79ZQmKFqDQkzN8hbZf6SVWU9hLY5rcwqI+bGYWBidK8C7taa1GjexUkvNj0Frtdo
ZEFU4wlyEEqD8HtcDHPsIk1lPK2EyegKgUMnEErRnlqn0Tdo3Gt7ehbpVjhc+hQfMB+Nn1XmvYel
+NIQttF7SV6aAethi0XDy9AjTN2vWPGWx5P2rci78NDMsGpdjudSunidYVsOU+XAj4Iu6zSZTwrP
Y2YRpKoIAmrRL5o3OIMGCUYmdKaue6n9W0kkGtWJXpIQGn9QpUsxsXoG8dnmL0UbdWCKKLkl2Uyo
+IbE4mgK9SYFlKfS1Q8qNNijUo0sVtrE/4bq3rC8brMGCRhAjo3V+o911H3PMbpfYAF8lK1zZ3bW
r0kzAUIAD61E8wW10RrIkYe/htKhU1sXJBiS/+nNc3ldbL+iXCOjUcuzW4Jt24+1eF/3wl9NsX5M
Jus+N5xt31vp1ixdnFPA//NsunpzHIfUSb6Lgx9Tx/2LjB+pNQzyJ7UrhoQ4onIX1va+doBiIaiJ
CQXcOG76WCmPyFqGMaN7zA3qy6a1uTXpCn4p7ci4mJHH7tUs048w1iOQ/MmnFxIuFDlvIiebzzft
96YpnvUAp++Y2Xc2qSLsgsI9cgvknub0YRc2FF8XvU5obmFXvRUUVaMsL3Uw3Tn0sae64uJpiZCC
/3OXTbvMZG2r3B5UXe8BmHYNKFJBrjZ+3hmrTPOOASDcKOMql7quzTK1XRjnvLvDBkVIQtfXjLOH
JrnkOhEKFXRVN6BD4WvM/JKNkfS8583zgFoaSggXtJ8zOgTLeaZjjm4x8c5FOqBVMg+0I96cUnFr
Hu23xmIUgDDwl48nAG8WQtU2pk/A3wLIarmNQvfVHC6D1+yzzGAxGZms2bjLWxd9dNc1TH8y6L2D
p5eHqA++52VirMPGG9ZWdIC09Gx5Ju4ZJOJkDD/7qkmxNpMF5xnezZyT2fClBFTcaz3p94XvQayL
6pHuPvCxeJz8y2ttqPsJaS6bljLb6GZerSZ9FHi4IZO0Nbf0FtHhhrZQuEJAeqMPtPPH8EyGCHuf
VOTr0M+xuavwK5V4IZFlsIhZj/TZhnUwBLPOJTrTcnhCdInmjwwJxNjTZ+g7z2EIL6ktjvEQyuew
eYpNEa/9Kr6kJWuRTz4KlQipVg1CaKTtfU3XMR1+JM6nXUuio/D+02eyV+OEhaNtWNVRHfWD42A2
J6Ak5pez1nT7XNZIa8Vg/WLQOCO83Gmv7Io7d1n9oiW7m8SQHuMSbT/8gin8YfjjzZlMDDk2WoqU
7Ep6u829stAmaA7t9xb5gd9QIYEDIN0g3FOM2Dtas6BIeumCJuXtEnbya+xIadUzGuZsOFcz8jUH
dcr4c42q4qBgy1a9OLMFn7YwNM6Nv0HsQhs3qucFKWnVfjDdH1qWHzLDdnetzq3McMefXWxwVQSO
nDkla5JjPqWyjYvKGU0X5TwMFek5Qe++1TxsL0UaNgyp46Puk2iV5qT6NgnXQWEVr4Edv+sRty1B
Ry2gY7nOEL02+MMIT6m+RlRfGBPvdKRpK5FF9/akXnLXerUrd50VRKMQ+PXLMqP3KeU1h6JNsFpy
5XVBDUbYG5CgEyGhguJ1dLihtVF+LfA9YJGOb4McbLLr7FPpmHdh5fVHiV+JdAHvB8v9fVsHP2Io
XeumxN+rt522jkqaAqE7D8NRx8w4PQJsgg8zYmfX4qFZp0JO2xngAIHX2MkJDJtl7DV/tBDppQ9A
P0FkIl6uDTKD8E3quM9RXTSp9Wq5yWfjtq/TSPuRWXAcogjMk7h76BrutUraswmDFdEBK5z35NwS
V2TR+CUQR+9JSpwQWiMJ3Axl/bOpSY5Ihi+UTAZzQhLiUr/e+TFlbanVI0t5txdgclECdQf0hQ3A
P6LUhDaHiSAV3uf5nFqsFVtSiT5iG9/HxOS05y1Ge326hh3fmgCMu4G+4N4xyjfERJtAr3d5SVpz
Yx+wgDGyytAYpMVdX0sPiqR1qqs+JJXMwD4I8zhNWwRhZH2uCjv6znhj12uIjs1Ev4xxqu5qZ9yo
Mfg+jKuobBlXE2fSGMmvRrk0DROUO4l8L9snzZU9aslCZ7NiqAftWaPY2jpywEFUUyy1Je+DImTd
yQ38CNJV56ILdioxX4Rj8IOgVmNnFJ4b3jonslvXIUHDe1dz221gF3eanT7mAJu+WeReMHIFydwT
/ELFv85dG9+axBBbUmKvTBCGEYDkqiLTRDJJ7QFnWxP2DPYWL6SIFKfY+1k3mCC8pET7CnIQmZ5h
b5jXiBUAiJghqkiuGuplYqwLsgfEQx1Dyjf74pfoIeJPw0fgDc8ZgZE6GZ7UDtaXRq4UHJxiukc5
4O5d2Ngn30Wn09d5t+WKKHiRgNf7qHiOg6MhPWR6beBssjR8mzz34g/6AM+hezdCtngJdo0UpnEl
6rvQpa/SqKsCuIyJ4Emfr8vKz0jQnCsfBZfBmfT8Zjj1d8bnyTqfmmDFJlDZsfvKb5TMj844hgUK
tGks8pcpiXAtxMGtV/pVFvYGT9k+mJzXhP5PhClgpRh0lVXMKNIH/s/d04jj8Vq1413hjzsxkFxL
gVdvEMkea64ea6Qn5apZmh7s9RzkZxx4L32VpEd29RUtGsdh4OOeyR17j5BsVHNHPaV8km6ZnOOm
fZeBWOvooWrNOuPWbCXiQN16tMA0baop5kaeu7tep0nqZAnacaA5JTIK8hjIHS1i7PGMnnqFTSsP
aFxXcyGJN63I3D3DBm5djreK0yBgaIJTwyynbhvp1ToL+Tq1IyipslNtC2LeSeualYlx+pX1Pllh
bCn3ftROW/ifgHEFMn+iSOqdKu1o22bPCUsUCgOnAEAfPZh5rBM3ArvKbx+N1uePj+iBoZlHbnJC
TT746CBGcbQSaituTkeNPXkeqF92iX6PCmoH5v5TV7Z3gKKS7Mv0LtTKfO06+o9uILqBKTwy23b8
Zkg4sA16heXpWH3RCpno6qaAXLPhI2wJaU8ck6iwxh6PPiR5syXEJxxhv6bVidV9wGVRfKJQqtgy
piSziXFXKGUf2DB/9cEGNlG3T83O3EwRfweKR+LbqhFvl3D2lGPlXifzIRHBd89IZwJB9jRM7nUc
5qZqI8B3WUxVmEyFMbrNjEHfIbT1AE0Yy6GW1eHWV3PMoFawSJXBbSLufie4wR2RNmNtkNpIkc12
wefWKgeJQ0v38L8Dob0K+z3SVbaJQCClbesz5He39kjcXKW7XGHXHljLvSJRA504FjGnSsDq1xJf
Lb5fj+0E2o5PLLfd4wgmq+IVycCunjI/Ar6oMShp66LZGY34rCI1YtrlnuWDlB0IfWuBCG+4ybFc
DwMYYNfYTY3Q7qqUfiJRS8QKJubB7Nun0RlJOrGA1odoRVUe3kudZDHdsq5eAcJODQnvY3ENgaUi
6KUAhE1fbE0I/ZRWRbEe3To7JGa31WT9vfeYgYVglanN3qThPkPAGoD3+te2IDsphYiLDq8/D0lf
sSXDSOubnwuacKaQhz8ZLmZjWBbtggL8KitSo8Ko+4eH/+P/RyY69MXlF/X797T56D7+28+ii7tx
hrr/8z/9x7/8+//6n//2H//6738PcFz+z2+A48w2R/xr+I5n+d5MN/9PIrpp/40sJc/2Dc/VTcfy
QQT+BUQ3zL+ZpuXA0/YxqTnezIP8C99o/c0WtuPqusEGwgMEK/5fgOhsVP8PTqFn8W0d8OrA1WE4
8lpmvuPXx2NchO0//5Px38MIYbo59q+KfYP1NNG4C+4qUHrNKlVeB70LF72fHVtqAy5vcrQn620C
uoR9cIhl9hp3jSCSMSI/PWeP4X61julTpolGtofKahOWqyhtomsSFyk7jUDZ0XqssrCY99eZQwuW
LNm6+9VmSad9R+zMQJo+ArYiEgIIBkyqLZG0Xue8T9qAB34I2WelGzOayrqlye7hA2lSbJ9sMhPb
5XWLkRy6orCGehf0CQFaedrYlxg0PTPa1BT1904Kvzh47Cx0upTRYK77OougjCHGHx5Kt0H6hbMe
SUG0rs0BfBf789mySCeDFruOIWDvlGasfVrIkJx9p7if234p9i4O8Pxom1rEnYdeTPShpIEdWJaZ
OdxSJ4CQB3EdrXWMKlpU8SNEHbc7EOjnUIsk1BVbvdQLosrQtzs7fWzmLn5rDt2myboiwdNq6AhC
MMDJHMqjaWs/GrIutL3hSl+tyf0IzFesOnp/KZ2+nS59KYgNM51mRgP2lVU/9sJqQrh1IWTXCoOA
excbupldU2X7n8wdMeu3zLiiR8OtRngoAQiqT+AFow8yS7o498EUdwd2AXF0Rxp0Vl4jaOe8NEsb
cNeN3nPqIr8z0XWR3GiW48to9pji9EmiSUpllOQbGcDfWKdBlr6Uglb5GslGlEB7MHH6wxknFFpn
Rei2gRdN3S4DT59vAJl5wy42afPuYtFZT1KG1bRKBDTaq10PfnWfBWYOQ9H0IBmYBv7BVYvTtNx2
xVAzmR9yuCosS+7zYNZxs4lE0DmrmllQhcMUNyzY+7z1z64opX0LW6/w0GbT+l0VVLPutQ+FLZ/K
2KhAzAkb29Qj1npjvBcBzINPLdXicd8EMi2Oel1I/V40rpM9pAEIBFoYmN/oYaAHKNi/iIqmVofc
R1oUW8IrjnRXUwfsYNQWxsXPTcS0hN5HRiw30mi8+MEIgnYOXksLL9nlTUro7J6I6Pwx5C+ef1aF
VhrrmJp97A7s4TQ73uHyVsQYeZZHhJ0NQR9RWoiE5FeD8ICeXkFeXZcRBEnwy8wcY8rUr9lt0jdh
V60N5guD86oBWwOVrrkwRuhCROaSn3qXEj4eXdowMuNuozVIlqtbSpuBJmDcaWmwB0YxIIhyjVqP
9yLrbdKc8IgZtyHvKNsLxN9yaxckFhyZuXsae4JZA3zpepcIU1yKWeIeRsaruFoVUkO2gnyWHV+6
IMvNc6QmMFWbBE5J+kOzuLsUKz8NQZ7R7vfK+L0xhzh/MCzLk18S/mP5oHdFVH7gBYjsI+1Gt9qw
AwPVQrya3e1podKhdKEiEGs8BSCYuyaAwMjAfYUHRz85JW9lpj3DAE0z7eKW2BSY7St/tAvwP4nR
PfrAUTLCOCOt3NREHjkAFvx2vOFMcEeIesRS460Z1Ucv0Y0SDqTlXwZ760ent53sIGzKp7cpSxPz
m2nAbbyLEMA5516oXNuTdt9231u3xtu/UqNd8dSgsY/p9FZYDCzMjIBKV7Y64RF4BV5pGje8BM8r
U95Rjla9By4hSB/4W2qXPjcG511aqS7f9RYpdfc43G3rZjqu661kUsPVomeHy6RCrgB0M0Sn72eN
+CmAvMN/sMpgeiFGI5lJAA1SmZ6eWw66wPTUVrVD7uw9RBnGj7FH2nJLZRyoG8yZ9j0odZdMicSY
7aHUXAZe1wL4ID50L19zhSt9B9vJL7d6ADHnOBW2m+BtroX5DnSgK1dVwY+4G+2wgrBD4jPlnM59
YqdHXOT00dTAjmLq524/vReYfmMIigzVEoQRBjQ2UP9GDMlaUFlrm6b2p+FSpaEOgM6tSGOFkd60
dzVjkn7lWY2Z7KTbue6dFlaBdlaTW1Rbw1fjwBRuZOaEoaKUh3BoSBQJZA+puDNBWiKP7nL75PW6
saV5F/1v9s4kR3Jl265TEdTnA2sjG+p4Ra/Doy46REZkBOvCWBnJEQjQFNRQRzPQrKRBaDE+8P9/
ECBAfXUcfjNvRuEkzY6ds/fakuHVzNTOFs0bBqzhrQ4tZEqJqUjTYQCOaD5RoLq2nDTDakcPiZ/R
ykop9yOCGtoOIUcLWrmm3u7CfITFFHKsv6shCUbrtCCVg2a8NqYH+tB9tim8WXe2fHtz+HRhHa0M
TX52g2r7v4IVADWhKEl19ifcLZcszNLkKeO3zeBB6lB7KuivBMZO0rZ3Sk+NB1I30SqbqH9esxGd
6soAvmIc8MDAwrLCOCv3HgwjOkommF7unMiYDvqQVu3VLTKr3mn0BrMV9bRL2kOKZnpbZmZRBZNH
/h+qRpZ9MFeSrvZQoQu6NJo7mSfdnrPwoxk1of+xjVBEh1GQ/bQanBEkJTbOhj4rwA5zxzmEOAcX
H7W6cxrCArdNqzgM4mYxmbjjh80x8OWFc+39qZjvktxeTIVzjIS3yTlG71Occv5aJ2eqATWs4Tkt
Z68YjyBzdYKhIlGp/TSzu6wj9Lsxp0MBCkS1bauRkeDjvhsgfYCMKCsr/F7id8UGwrI+b+OGrAu8
rzyWezTy8q9TTqA3nXko820PUU/sJrZ/OyDdsE12QxSVzr9w1v+pkP8PCLtvVVJ2SxX3z8xuYdmO
7ZlsgJ5nE8hjLdXlv6/5mC+iSCFP3Q953urXNPcIX0XEzepzn4ROlT86wBK7w4Cvn99EzC3FlfVb
aWnSnOFMFSPm2DCIGscuj///nPF7Xniaas4LX1Vfds308E0hWP77MwPF/P/1nPFf/vP/+m//9X/+
9//xf/ybfzlnGJwzfMclX12nVvuX04T6brv/9B/1fxiua1Lj+zogchZuz/7Xg4Zp/cMxHd3SDcs1
dI9//a8HDcP4h+u7QN2d5VaB7/7/dNBwLMP555OGyc2mG8JzAbVCW8dk/c93HSI0I+rraptoCoUJ
Np0q6qeDp8PUmWMSj5siv7nme8kphZO7qK9dacbreiy+naJ6qLzS2Y2OqR3ySLsr9n47P8xwghge
hs2VNHiEyocyE8kxVi5Iqiq5p2fhK9A3CRGcepLScAnnveGZ80laooYKUWgrNDtEfpypEhiYSZ7Y
UG1geCSN5X+5ZLGBFTq2Nasg+RU/oqqje+UOTGb9JNuXjaNfs/YZemKlsyzEdKiIp9OaW9p6qERi
puilXYCSrnSHnm5VU9pLLBMOfoxMjXd4kt6kCEekk2Z4KUEimpH1HC96E0fwu7sJMvLCeyXlxjiG
DS+Zyk8ySZ29UwAWiwztSqhlvJex4pQ1kXGhoUiRBijlvnqpqrFFdQwVLRE07E1dNzcJy8kKuVlE
l3Zckbvp7RDATZgaVyM5r992T79fr/Ls1hXNrS/ABJVz+F4ZANnwrhypttcRXJNtL9jvONntBt19
rKWXBph4nZXd9ekmF1N/ATuP1DCPEQBm1ve45LA7cXMXzi0ZcTZ1bVL/ZfvoKMLS9gb8bds24WJF
fM8N8jKcxrTh+FtbXRXemxj6jNCmRKx9h/hFB13NCImIRIAoiAfkhr6pGIqV6KwmYmUSAEm157db
rhWbVtTH73Me38VjQXYqmZ7UgOwDQEw2fdl/2rQYGbqbfz0G++s6FTapLt/4nqct/3wLVsgP3Klq
yIyJyDBKFbl7cACetCF9sl0ixz1KdLbJId0Uhk0MjBybayr1lRlPIqAaeJ3Q8DPK7MibLqcJyo6L
rmIRYMbFc2aj3kixOYG+IpFIVNCE/MJdJAmXZUsmoRM1NjnZ1Q7N0oOyUxxyutdwlrZwwmUGWhi0
64faR/SUgH9ZI8cfj0g4RsJ/gYlhnW7hUuKuJtUvcLNhq2xjPwgQd5k6KjDGpBySkVhqJD1DX9lN
5VXmhJup4VKCMN9oWQ+61Bv+6nH+Iwftuy3QZvuEnGx6W1h3ceUBoRHtcTRbzObepzQ688KnH4np
2LHtr2I1my+lWS9JAgyH+8T+tICkjk5Ibzu3EJ9SXtu1Mew6pxJsNUWLlMmIj+U8fkdgUagnfTC6
Sb5xZhS+Fgf0rT7k19rxti1Jp7vRjSZGRU12xdn6NsFWIgSbHRzj1ypqIozeTb/PAObvwgj1ltsk
OxET0eogjhYMkTKnYXYU4hlKOZZeWqJldunYzCsqoJqoeGfhRORXWnz7hZkn0sAd42sh3YehdM2D
qVcvZsRXr32+8QIdwnkRX8n19EgdkNWGPmnQEmIZUO26q4F71MSK4lmi+4Kc7qQmFnf4DBbOy83I
YPhEBBEHUftkND29RyH6TcwzNYP7Qc9NzBUdXwcU8bGFphzq5IubH5USM3RDR9/akau4+3jCrZSB
zFiWYMY1xvdQbZleSnzftRO5u0R9pXGNYT4ihyoxo5fc+nJzJjQMfG5i8eA2YlEtTaSGj1O9L6T1
nmnwqinuyR/FR7hl6Mf0nPq4TiqAkoi7Nd+4+kYP4UcnSVKhsypEh8MgPxYxwg/UL8j5onpgJGua
zFGtYmOMXnwkvJmpeUAX/qu1uvux4E6lFlb7BocNnFy6+wg7tlKvY2K08dsI35bMA3GZtJ26eWWk
P/paGDQOdv9ulOleS/1LmmdocMDcl57eHaIILYIWu97jhArlMQaaUdWtfyv9Wdy8mFYTjyrJ0pm/
8WF/z3LMHvywC29N8sIY0dDs6qb8rr6/r7uyuFcYXtjtDorppmzwrPY9UCVdLvxuSw+8CAWK3RBP
uryUXlSvjInOODsDam7rrlBdtCmtwYIGR/N5SSHFsAXlXDoHRfga+ApR3XlRuSXAST6XlKEiDcdz
JdDoowWLUcIhTXCV+GDWsR9T56lkdVVTbR1r/w+LV3ONnF3MkW4jlIk00R6IIM2aR1jQ7H1J7hw0
zV03Zv9RE11BIyqkPCaigunS3i2ZROInIPB1foIR+9jw7O/reTTWBN+xEltwxxM3815ag/XYhv90
abjUTxYUe3xg75n70bc1ObcKTlBsZjoTjlRfZXk675jdy8DQev+Mh7Pdu7IjENlq0AtmlXXg7OQd
wgnYhGln7X7A1Hvp8DmBPqtQm8z4tLIUeVwlGP73IiJ+b8ju24mxoS+19sZk3+FMcc2z2LxpnEJW
YnQekJ46m6qyrJ0FlQ4gQPLoDxXu7S78cJXe3OvN+AZ2xcWudWhSuKBt5v9gxE8CJXP2VE0DpZiZ
QZygeSkNP9x4uF63Wd3f8tQynjoSLVxNPsh0tu8TQGM3aTx0ZnMBVnuSsJifHD99VYqfepKlChpz
BzYsfeqgsxJZZ7ifZj+galf+DxvbEcq/fs6BqK98OzySnqjWaUaAq7sIxDo57IlkKHbhhJJcxCZD
hgnfEjjCo2N2LkAo3s02ESlqzF0kOlertbWDPdXH2bVNCNFuuSHPKZgm+hGsCYJ1AvX+aMTrLDGt
TYRt0vFEfmlqprQJRNcNvN6/bpptbAdUM4LNtwy8JQWJWW1DlbLCNU0H9l+/WxqDC92VgR5dB8GY
hmtPQI3jHyEwbC0bJOfEgGbW3+2UbXjM35WqGVk77rfudv1p7u9bhPJnk07BbiR+ism7I7G3wXD3
k7bZ57aJuoeMPrfCm1ZA3qsKY0/mGnzRzLvV3SIuKPcSnAmgI3rT5WPpN98qNHCfCfOFTsCFi0+e
4Gg7G9e/JnGGUNZAKDpbPC/TgM9qNJ+VXo9XPq+GEajOmjxVRESSR2sDmGeXeDDipNzkhXbIhBzX
PkfHhFqo85GV9TVx8fN49LFati6k/uknNCV8dkY1iFcwY41Y7WTQR3VQMgva0JD5qDvtDqyF9qbS
GG0JlfG2cnSAAzke13QYTlam8UDE6BEa9og8I01DJccxKm80uJ9qUtTOeK2Jj7HWtuAeofR4QDP6
DMizX2udvMBMIUelwL9twzU3yrPVuNCOHes2lO0zh1cVmH6OiC3BjxY3xmelfD5uHRxKWr+3dZCL
4m+nN4y+MqaWxVBlKzqO/SXrDBfHesb9UQehxoFb4L/aNnW7p8q+1pJvU4aKAtd6LLVDpA+X0Snw
c+EAa8z8aI3kDABJJqe0AnMYFZq9KwEieWzQdzGSdDxXFSR53Ny4EMIIxyPotpMykEpSqSZBpmAL
J9pltJt4F/puumHuHcMlKBFPxIE2RUEkEi9A+Zyu6tqf7sZU8/Ywvo+s4LQMFdJJhAPHlg0UThC+
roiuwspCWA8Uj9AWP7nFaDv1ukVNQcG0GfB80DlAlZD5O3B66TNQiCDx650Zormhd1JdEcEwQ3df
kkkbV2FTuRTYnccT9Wf0yLxACXJKMTOyL3fFg/auld1HjxHiMBrDS1fo1FWuRBcvTLkR5nSfMmjY
6rF7T5ButGupXDY9DuAVqELaL67xThD9mZkU82PIR6u88gELe/CuEXjRnNfKYCy6ae1282nWs4eO
lOggnsAoiQmhnE863rbEH0N8wnL9jeaEGX5ZdIfFwijeaiO6ZbqXbGzTfWNNAzKviXBVx+Y6HKB0
mdNDFPGhTXN9n2qkalpcHlKkXkgwsZFcODuvMyCYG0Z/CK0QJYMdNM30p05nYtFhkSE9RcQ1LjcU
0KwY/A9u6fGt0IyFVUA/m3DxdTWWO2ksd16D6METqbayEsR+9uAmdNo6IsR7OP2J4itUUbz1C4i0
RTOeBf1gIlPR03epism37hIOLeYLQQ74e71qrxiWrVtURusyoQ1aP3vQFHcFvTmMtIjy4P92m3i5
flrWsOamamOSNDjl4qHL5rdsRm6c1DZp9MRYu1F2cFx5D5GAbPK4DhpX3bXuEb4EPpJJgAwfnmMX
tIOnDGujierHdvGZMBenK+yAKF8EbTXkH4QoSZpgP+ugK0ZM3NcmqiwCZbZa58DCcBb+eAp0o/XB
S0ZEJK1UBOCFlJkfZbY3hRsHyT5q9rhYd6yT2x7KOQkyfHwRw4LeAlgP4oOkcVSIlyxx2CdqJG5D
/QGrllHayEMEEgK71X3FtULKBpurgViYk1+2jXuIg1NxYjhg43pE4T34sttyT8PGjnp5mpr6wjPL
PJt9aD1XzqGbpvFJNeFfo08CA1nfxiYyGK5wwXVM8z1rWfnkGEUEMxKxEQNBpP8+oYQunYRN5xln
N3WbtRYRgF5Z7UXXxoeSuOTY8tgjmWXICBdUzlilwxyFilgbNhK4zrrA/b5rwRHtkQo8kFP0zUSh
esRv9giT+rv2UcCqSb/KCo903d7FkS0CZxAE/qT1s27RMmsc40XmTOMwUVA4tTmVVmqeNNIo49VG
tOEP8fWcabxxDdaZIqfDl9YpqnLMDaGjMxBkn45N/wIuBZnWHB1auVad72K3BXiTMTug72oENuo4
O1EBG8lwwwU4HPAWJevWab11SuYyFdp8h1/7ifSLEDMHDdHamvIt9BNsD0LbdHYiHt0eG68+ORu2
lnwtBzTNLVMVwtYYs4m8OkAy42DQWBGArZUxy3sCLluYDPPVlrp9cHtg2U7KAAGCLx6juDihy2+2
Lj7yVTFBMxfZMtCl8p1b0Efp0D5w9NjIwhULcA6VXMSxleVYP6ikvmXAF8hUc+3toOfdQ4RXfp11
OtYKlBem8Zn+/gqpIvWSHYsae97LMXxwNB2ew2Bpa801b/oAq2oytJMfxiQImhOE/QGzR0IfgkH2
QC5WZm5GKQ+5Gxb72Gw46hEoPTst9ZWTr3vsNesitcaTbKqg78p5TwvUxDwXSrJlZn3XeMUrOts/
DDZiZJjhBYKiFyAcDnDaaBSruFT8ZSA6RNM+IwzhlFRg2D2/h1drXnU6v0dD9t2u1e6Z6j8Punkj
5jcOmIT+pIohsONoN0tvnn4P478vuIBpRqGLh5Fcn2em4/gDy1vZcakKBREQo0xQ56BwUmMzJfKH
r12Idtr+frffl3h5JixCC7CodOtq+UcoFYn0ICkPrTR6PeLbIGtNqKpNAXAhi+JsS5CdtcL1VV9a
XS825Pra68Ya97rX0jMoJB96fDeaeLtdBLZ9+hYr729MqAQojfAYmeo+bh50Th87S3p3lIjeJSa7
dxXjizi1hi62Wc68BhTZwHIt+vCZ5EG2pYwmEpK0XQ+yBlg4a2wREtHa+vzYSaWtu9C6N7zymuvT
HOQxC3nqevF+tMLoECr/ta01PNXWj9XZFG+Gdmt4+tdFmxf0M17izEtWowFpEp7JWEyYGKeF+ET7
Hy54h1tB9dffFw623rqQgT+2+npssRpoh7mJ5mfJPqSW3ZX8+nEz2+LEN/hB5lnfUF0GDTT6ryZJ
6aJZGSKwBgtaD0tC+GTSpqL/sQY20Ih7cEXVn2+tItsxge0PPE6h/og67SZU2JyJfNQaKhdjjJsg
0fAL4VJ7GSZ9XyhmkGnjPwtTe/ST+a3sn0Ivfiha+zWN/I8epQZRLdyvTWmwJRLYPm0LDnVLdrE9
yTvWxl+gDT9jlzhb08W0EY/Rg6mdlB798SDW4O2YfC7/NOzGqN/TmTsO+fxR9vw2tp7ft8vhHfec
DfQll96nrVnYXkaiKJM/jZeti0HPglDNx9HrE47Q1y4l5Yuj7tYMrReypL9Du5rWtgI4PaOSS6Of
nuA+jnTazTGmRzrRVzKDt62EyeUOf5Cgghg9EwhxqrFwrspOQjiWrONjRDcHdmhiiFXT3w+N8VyF
6P8lqToM1WYA1R34KGNfl97nEDU/mZ9c4+JTzvOJUJiTTpPKchbnhoKewyeHBuY9C53TaFC1x3QK
0bWb+KeZWlXz85DgfBMJX4Vdkown4m8pTxqXMVxy9sT86qr2rhlwVtIZ3IcxvgS3ede4YTPdMVaT
hbjQMTTmePoH+zYJiyZRUVKT+zrPnK0j4y/hN68Xq6S72NP1jFR4zabuziN1qvY/XX08iKTMOaTQ
Xi7kAX3QsxER6KnTiSmyFnYrrQldnVqPI8yIRp7IX8QJRUhu0B8GtjbJWooWXe0cB5ziYHzDlUWK
x6bPwfMzcdwKs/hTGfJpmuUnMy40d/cxJ6F2llvLqbV1QQDEjMXJS52TDEnjSQZBXYxVDDIIo3OH
pQkkF77Y+MQw3txJRZc8Z99CmGevKSofzJA7vwPcVkFjHvR+jSmUtqK7LghemZLybJdVhzKovxlk
tutRHyRl/DQBvnaWANe095f2leexLiHJTTZJO3+mNTER6eCfkDLs+my8KQAXNMqOlfDoYnSThRgY
qorlq20bEjnYGjfsT08TdmNJsUBItmsVeH5qggtpiaxZcS8QbHHwW6wWBLA0W0GvZq5R2cFUvnN7
QNiDdcC3Bw0BC0bNAmoisk/HOyvNLk5Gf8PN7ul933XVpCMp0V40SuMq9U/1ZJ2wQnLOMZyzGtuL
VICfWDDHtSStExjka7y4x2DKVqBiMWgW7MXpfMiq/rXKuyDGX8vi+UlzhdTWZBl3d/C4R2xv1cTV
AUB/HTxGqBnObYPBczKF58jE6VdXknQfSd+FnGroDUBWKvbjutGp2pEOMzgKmIzcKhJfa6ahtFn1
Uyvdc2uKdGVw2gxdfQc3N0QGzhYfcW/AHNuKRt3JOHtVcXSG3HbAL3T12AWcF/z6p1LPSC+y7gzq
nratn5VWM/wgnsFkDORp2i3ukPOmCbQdDs7VTF8AGhQopI+SKoOegmueombaG3G7bzUAp8qc/yor
u6+bDCSIn37BHbEqu1ulyRBwAiGXyqnY1s/0inaD6H4yGiaQUrtDWsOFATawmmqOiLQ6QLRhP9/g
JMfBoG9rjW7oZHzgeESf4+Tge9KZgjfb6lN+jXvtgpH1hyCj+6ixb2lcHRDBnJFuUDEsLd5OLeb7
da7Md4mzkGdhjx4HFWsIFZ1y/pKTnrZJCVucOHygMTcfeuLaqXDMjWcZKL5p1dBTmseVkQu0AXP6
bpDWKSgPwvwpkdMtKuIYYTYWTI2zgIuPpXDe/cXyiN49lmawSPHb+6hH8Owb1iNp9FfTprVY1UFS
Da9ZXj9kWnhUunesM3K9NGVvHSU4UTd3pjUeJuaLYAaIcQ1rFOuNe+f6jA+whaSTZG7HMqINq4xk
jXogJ0rPzXOrOwPJrxZyDZqFaiyeUsQ7Vgw0P5Eh+K/qQwxus5VtjEK5YNVn+4SJ27dZuLKNGlch
k7u4A24zHITbB6yGNkSXCsemuLX64qWCXWAkX7GL/I6hIpgYBvxQTlQHCCPx2ffs6K3yOGl23K91
wrhQWn8VZ36PW1aWgQeyOavsW1MnPxF6XB7R0PAvtlZdNX3OA6gxl4yVNamufVd7RN5FdBJKUO+A
0weNX55+MzySZUnuSkF1AQ6A9tVJ2tPSTP/Gsjbsl61LigxjI92eMmJ7gu7FginFE/pOutNG4FYj
PvBSnJe1WuTaOUv8ZzcNqWjzHxzZP7VlPyNIjrYcxnC+60dilx5SnFK4W8x1ikaFIGgwhniDV7le
XLjzn2qqB+rfewCx5ErY28S6RyVN62Uiwdkxbo6qBkxzM5UdD55l+k+Ghaujg/Ua7UnLwcWKbD0/
d/A+NwnqkqB4dXT33ZqLinodcxpkBwq4nSroC5V4vkTcDyz00dfUDN9iIEb3EVv+AWaXvmlS/QFc
Gn5SigWohp9s+c8ib1GBIPtUOUUIgWm0KtPqRGeXPv1knvsCH6tHmI2cnkbroW9J15yzGPMkFRy0
oVcEJw2Zr7Gxajgu10tGW0ZpLMzsEeXRtURM0i8aJVt3z2ldffSxTHa/hPTfpEPEIDhTI+JWw9y/
Q8y+8c+uMu/aegZHTAVa+fNrQ/bp3Lsm3KnmI23jr3wume45HyqfGQqBm2izg9HBjxtlcZ/25AAU
Dm2UwfvwP6fR8HYhx+OVKO5NogCPeSj2iYMd7/elrPBXdXZ6IujaX2uCHrKh5Yzb6gxr8RKhHYfJ
sG0j2hX48+xTj9cFJwj4NOR0vEB22ldM+QOz8W54hKdt37FsgwezV09qCN2di312M/elu+nRo1kr
y22LHU0Mo8PL5zNywxw6ZXsz+aGfIS5hDxPGwz8qI++K/yCfpHeRQnrXyLeTTWFHDeEHh7om7iVl
9tBbVNGFNjE/K7uApBd7PQ663Na1eOuG4tWISlBVFUG6BeEckZd8TgPWybSmPCgIz1oXBhCEyZ12
LsmqZ2Q0Z+gZmAFo1a0mhzAML6cNiE1FHqhKMH72E/jJfLm0mPY2MSJOEgaQ95Hrzo6dGeCr4CEp
s7/DNUMjY8rJDjarT3Ds9Z54KrwMkkxHBnYpRsh+TNq1mJhLmxHnSRKFsTJEe9mQKFVXDF8wnS2T
T+3Ba76jeP5O/W7aJ1D9wLjQF2Z4kTl+fnQ4fUK6RUmJ5HnrWggnpbfIzNyQ2Pkxlfs41LRTEdFW
akdBW6hmZ0rbh7CibonoJ4TR9+BJeHA4S8py6Y6r8nXS8J41hhPkB7bPHzJhu0C25tK6p09MpmZA
eDJYIZiZZtcSL9lNfzOTfIu4oDWYRvSEMBQBTdFr9J5YOqroDueMR/HPTD3uOL5HThdghvkq0vAL
66ZDJR/XT53q8jtGsBdqtfemzujzGDZHCCa4J0ioX4D0HtLeIQGC+tbzCa3zLHtDTGLyAJLMp6D3
y+SPyDSx9tBib/201fZ5WlA6czNesOmlXa1twcTtejdNbjr6UDk9J6pf65VqAzPrhn3lJKc6e9bK
2nyqSYpYeVmJiCsyXi2EvbQrzTGA54SLd0LoN7H98TSbGyODwGkLAn9dgLr+oS7tD3uov5N8IbJZ
ck+5uXGNKZAdQrB0pIrx2tb7gyEpWSWFMQR2LiA/iLdqUZyBn0aZV8LpF6iWC7N5xJOKy6vlw5tG
wNba9IGkYZgxOY8mEjKwHvXBgTAKxk1/gLr1JOFK3nm2DvJvQCHf6q28QaQjkJu7xiMZc5PrWh9Q
YDo7yWkgKu9FHL9rGZIDB3Erc9fW3zsRGjm0OgfHzwKna/52sQuoW8vyp5ZuGI/YuBf7Hl+P47mn
SpcMUiB472gEmQZh8vBaL9zh9zDu0125aJBTnDB0UkMiiEOskWOJ2QlpwatqCV1njrAu6huTSe2J
Rxmj8TBfYjrSV8HdsRlN99HIAD1RQJ+yfJ5WKi38B/py9IeWd+0QtxtEDHeRF06HQjMvmk7NPxpI
Cvtau2fmwUFcRV844jLiKFumhlBdtsIKy9tUN8QOj+xVlt7Zh2gAEjCDjfGneTiQbXkqvSxoEKrt
Q2r0NsfVpCEcpQ9FXVqq0Nthfu33k9R8gI8ec8+YCEJT0eWjeh6PAymrgIz6am97k3OZZj5DTZPM
Y7DJV6Yk6xqi52PawgNhwg2RQ4+TfScB0E2oQsqp+aw6S96LbECcREM7jv8aM+b8tGIv05fbODZy
5L+rPKycZ89nTSM7YWtSdH4lzoCo3BqyZ787SlMwqjFl+UAnJt9yNcpbKL2S1hChcnnIucCjxvel
bp6J3TD27kigsqwzJuN6Yh4IfFInhlwfnYcmv5nc5IJqNQuEq6yr5sKtMAavv9l9hUgWhOpDXk2k
B4TZWSJifyKpasDTRgo6LT8iE3LLwkmQQmj4Pdc5mKynwrlhQAYJyWcuLTwZYnb2ZZe6325IOq8+
WicaXo+zYbtry3qJDTnGaKzmXWcL2kxhYd7kQFM67ufPeYz+WmPivUcZVc/oozPMoqFYT8ghNh55
hAF1BFExEdi4GQ7HVvVyvGXCW5F2CFrUivBwOBg5fCPjTUuiDo6qDSKzTVeQL8Whe9vD9z00zrgs
BeiUQqy9mkVsMvre+QjF4qd2GiwLST2ffl9cYy/bolsLp3jqKvZ6OdQ49f265ExTxWqpTega6zY3
emrpJ8Ncj74eBzWss3Se8xNdnX//8m9/Jl3nj16rfPf7f3TTCLyzqi8+mgYG5bkXHnFrZnSk1m1E
88mLQE9BblMn4BVkQABfOxQ1SK5UZwJuGWrjxYTQCq2rTvhQIaMtKY4rMCnmjkZ3wn27xXtJ6GId
hYc+4d518IRw139pDVIRU4r974dXliQmVIW3r5ePEiwp0SCGo69VFhHcojlOu0+w+iVWNZ6i5SWJ
CgO6OEagwuegCi3t9x3FpH9sWQ93OJP+kE1cnH6v0O+736+dMtOe+J/+7e/C5RKmS2B3pwMqAmiQ
nBIjjE/9rJIT3g5II3JAmCx6hr+OTYs7/m7B0O1o5tNGwLxx+n2HC3teeynIhqZ7QigVnRUZrQm7
HuadL29IGcOVoU49puPuHUZxJtlNnL3e6QPTcJ9D3SCUaiQjO7OedeFbKJZlyqneQpFXpqQXyIyj
UFR7KREdvOAkPYTpiPHDZN3EP870Qqfn7mXVCQ5fAgfmohMMskImaxFcz8FfVyCy2mY+V9YOdkVF
kplJikdD8IBooo76lvJ38ZSsFAM0vDrJTyJAW/WYFs+/7xJIC8Ng0pCOQbYnkfYWlui1QEMtTSmo
+0eXGRATw5hBXkI2gy6Sa8mFXM1dmu3ccVGYIJDLvZlbrWOKyMOfIFdS4cUoRAQqVMs3uRZ9edl8
dboBi6mQWw3d5TrNSYMC/3i2csLTPDskQBRRJmMYzX3AegVhSjJUad3hhEZaAhZAfT858+cUGTlN
jya/4ITZlX0bHWlA9OeOSXUwtuRkefJYcCbEcuP9RJVpHdoIQmBnBN3s8jPFdc60S28C25DOTrAP
v5euPGVGFj0NJI3gfqZj1asWXVFVlfwF1t9ktOhu28lpcgv5NvWfvkqdF+G01UWIzuaUACHMVXAB
XZnBclY18+0Z3gwDVvXWRQPnO00+pYPrXns4R6vRtIe3yk/n7ZwU2Z40PMgD6q1to93sIMGGbUuv
1q3C77SPX33X6N87kIFry4PnP5M+Ysf5vJ+jPN/RncS/Ls27bGAoLOgpLXLYs2WO2g0FJg3KufrT
pC5NqKk50Xc20aeN72je6x0BW+2xQY2zBefLCH8wX+3wxQEh85lIqvJEqeTgKdq2eugcPRfRemaW
Nf7z2j4TWJsBPbWx8xJqti0yr7pr87Zb653sv+z5zWzcl9gT9gsoORLyiLZx85ZVy6FwsLO90fb0
0LyGzHcaChsAaxRjnTcgDwANFH22hIDS9ID0IhUHncowrEN5I3gA06vG8p94PdteV+D+neSlgQ3z
EGcspzqi3JeR7dOgLp/0ajvN+g8EkOFmpZpxqoiTxdmGLClSyUd+ZwhPfWYd6XdRlkeMa+f4BqmA
QVBj+PeInuqV9MSpcSfjcYZ856pFczHyyc9En7tpw3wJQDeKe57Teq/VTXvPYADBm1Xj06gAfNdG
5+2SxjcvaVxCEAT895lDXXXSuXpX0il3PAH4s3u/ovrrOAI3+TdsgP7TBaq0isY53GLL6zdDx9Wb
prbb9qZZb0LHU0EUkgivimlHnxO2HZ2SexXrB7aQ6jnVo+Sk6qrbCNkXH31vPHthc58Q43CIei2w
XbL25rb8o2JCAMMOzQ98tGUkz4a4/Lf1Gy3g/L7+/il7heSkG72RjfoRtmxAuRzV8felkMklh9IS
FFpm0sv3kA//67vfP+sboIrx7BGhOD4zSfEv2khLgNt4PZpleBmWl98//3032EuSaaHaXZKQYYCz
JQp+/8JPjfJiQ7iZrBQWAED1GTso2xIOTuVFF0wEcsmO+9/snbly5My2nd9FPo4wJZAw5NQ8sIos
jkU6iG6yCSCBxDxb19ArKEKO3HsdmXornYfQV/xPxJEUMiRfDoPdzSaLBSAz995rfSub4nFTWAX9
2oy0Ki9qzhPYIkzm4HKLLjuGonIPsctc1oaFyaAQ0ZUjXJNz2KjPaMn0ORvaNRfrse9Vu/356+z2
b6LoGKq2Izq8dqRupW77+fvE9/k/t69Ib5/lZf02991DKgjxdTFYnH8+gF5EgWXKFI9QwZHulj1Z
davK5hco6rciD/qz8KC7D13xj89kRLRIaQXdUsbXtIovpm8OnJFEv2ukfe7NhjYOR+ZNHPNItLax
xWSVsYNl0XZOKuMpJy37yHl7Pbc27ZFvxifQXa3uYXJTAI6ptSowqNAMnZaDn20sx+4vnLXCh9aE
jaqxnFnO4BwTFzFR29uoHoSpIIKU/WrsObOrVKmzvk3EQvehpSno9nWwUQETaXtyh+fWMpmhO+bF
LILxqTQeCM7Ek1UfAvw6e6CagL2ASJaBvJEM3LWXjTtvmDFvGcORbuZHZDf5mtgCblAo+M/ZULsA
RG0wQCVYxVhF+yIO5X1uV5S26sGovUftNeUhHwxAM0TiLMaaiZOVefE6S8Gq1EOmngXePSIeSO7G
ljtvfQO6KpBB9Ux6R983SwRT5HCWujxGKvymXKj30czjE8Rf3lC6h2woEvJYlmbJ9ithL+uw82mG
M0vsOjz05G3jfXTfSvTyK69R8zkJTW/v1qZLna42dJXR2VYjLYc8nc4JWcpo0qdfGKysixlXDigT
+24WPL9ETv4igO3M9+4unenQF9H2hbOHXKfoyNAV0sS3GHf1rSFXsq7q1y7x0IBB0BBIlUEI4V8Y
F6ZQ5TcYYHR+9B9f0ibN14Pvj6c8Fz2jDKaB7nDJjLR6Um3yAe0rWwZROiM70DBuQjgPU/+nr2go
pWJMj0RLTQuhkxQXBLRWprqHHn/dpS+J+ik41x8g4DmrhpYPvKtAHIpJVNcAdSqgx/ZV48bemfga
0hn+piiPZYwOBOFEvQZhMz4JZw9qelgHtdWtmZ7bl6xuuz028gZZGe2OOG6+jap7n2TMmXVyAPVm
6cbtGU0S1WVuC8iAEjfnnV3o9Gw5zDCnoIMk5jf3pEQ2a818can1La/P8EZi7/1LIwbQ8UNN4DnB
18tcqKdROmqrOwPUEB4HGkZFs5JV6TJ1J5wTpbZ7Zgw2nbM3M/XXknjeI4qHMjOAt5kQLa3yqRm6
6TTYtXkerN7bhfb88fMnlZYO8hPzFxmH87m7fUEvYIL6lq6Z4/F3qCfsu1sDS2Gd3A0TNI0BeKIV
gNVBGzMhOO67V/cmsiZnFPKzZwSMcGUJxdjx/SXHgXeR5RAvZd2vQlJZl1JPzH54QW7ifDmw8SlI
A2wqegd+2WUp73q8LHa9BvuB7jivT5ke2zNnoPZMJErLg0nt7ol9E5bhHo/0dJ+EHHMpntJF5tSa
YOrI4o7ucM6N3tXiXOrR/cabUhKKgcSnSMzq7DtlddYSAKgXBy9pPay9kFFAVHjPTdNvESETSMLw
soBg+kDkQX47HHlbkwiWsz+XLVUTvVBsJ0eHeDsb8NBuCoz3pB//yJmZcZd6oAuhaACqQ14m1F0o
NM28Af3VTEexK4SHb2SG7IbcjMcGslSjFGnaGdrDEf3mwtV1dhYhIxyqHuuMmsdcuN4EFB5s0NxX
b++AiuJz1hGzoqI8eAjb4dlMaBbYY1UDhWXB9QxYzWYHI2BsB/qDZhrsrXDgAJiab7J81klZvWL0
8Or0XuXmnwE+49soYXI4xmyhSTQ2Uzn0b3BqSEoKQvdAcU0Gk5hxMocAELGoPxq5dh65abDNCCg5
Jt6GeOj0ocwZ1DYJw56yYfWbWxzXrLFMx4l2PjqYSR/mzn8V3OkG4MeXyHWn+7YrvvByja88g3xz
c+v1tY9rKZVvpZR4jxsZn2g2FewXjXt04mVbte1bQEfkZI5oqoLOjJ8Hb96YTqw3MwKfrRHV6oo9
/kNJxDfWON6c32P4RJzgFqiPs24miC92TXMT9li0UoOyDpapIVAmAFC7RM+HuouzK633paFo8WaD
K48Fg4NzP6DnF5bMrumAT0jOzAqCmOqfTVii/jTflevUDyCWxdMw2uj2p1XlRdVLXLHfdXFMxItN
bgEUU478MMmdqDySjMQUwFUKisoxnkz3tba2P9dGQ2gLen44wFOL014hjpGHJikNu2HFYU8Tn0bI
+JgwTNVjfQe+hxhDCw8zBun+UlXl0zSK5JmExW0tZbfzc8izRAt3y7DW3R1qgW8ZYo/Jb1crIDnr
EQPrHayWdJmwHdw1fePt4jJ91TYQU8+b0ytUPLnobzP7SaJ8rpLsrbefZ6xC19geBELF/thVTUEJ
EDhvns9Wztu/58SA/L2ZhisIXsCAMnxpgJxtnVh94fW71b55fGWsYq0pd8LtjLn/4LY1UZeJ+SSm
AhDWOGHuhhdNWUSSh/syS4fs6FZJNMphvg6K9BXAjLEaLTO+3iqGJUQofffznWP7YGuJcrFGcQew
AJ7wQCcrx6+7tjt6cb4vy02XN/VWQmt4ixBQ6frV0FF2cRrT22Ua5WHQeSe8se7KYsqxt1lQ8MKB
FTa6eK36rrh26SxAvhNlaaAvsGYnodcfvqdEEz/Y4jOyRnFfuepqMV0+mYxEFm5T+m+xxReWBuuA
MZThdnKm6lqm5YNZuRKtbQv9jUm20xgfQ+lY13Iuh5UjxAZzUruNYJZcBcPTxm+PCLqmCxVRt2j8
Qe+0Lz+iZgc5pL/MdvcnKyJMVilGJmEFnyk2OGDq3i5Jk+/RGB58Bg1kmd5ebG//ciElnuiLQAhM
k2Hjd4BSb4feK7XTS1bzDLaosf0k6i8WDcEa0+8Vby4Uwi57DnWNokoLnEu2c9+oyn30RX+qc7c9
trbCS8qrrvtfhLmhRYm5FRppPkez2V2KaTylPovOdLvtZVGVDwR0f3plOV1RI/cmrDnh1tCLk9y4
Ju24xUbdr2bEdlvtQjwcLABvpXKaa1zC0NNyMOgOhgu/mgVvHtP3Zi6ei4DCz004mlrsv4ztePlK
iD8y1fGCxvK4N31WcSIAoZxw09qVcen93r7Pw8A9DW46I1ZgARi8tNnUFMIrlzPsnl3U2riiKLb0
JOi0T2+JjIMjza8O4rTLKjBEL84EsCsmGOUO4YomDNAwOY0i5/UG462O8mE5kPiwnE3ue4OpM1OZ
8q7xVUTmDq8Oy49xX8S2vGPS9oDZ8VGNpXWNUO9vOaGgR3Z984o89oXFHmULNfJuVlNxc3q+Gioa
r3UB71HV5I34KkakOtnXMM6ewmIMLz9biA7ZBEC3f5HsI6+M4vBFoaSCxMSo2O3RM9PPZvaTO9xL
dbIzB9T+HBSi7dS2qOTYRCmLSH68XTUxM4Y3pVHvJxMjpKp4emBzreiYVS+i1d4poqKEFz61xK0y
ocdQwo5uz8k+s91sncbZyk+S6ZUYH3Xsa2DjeetsPHorT2P+x60pQ6w4/miEj6Tj9suA6Kt6YlKk
eab6rPeioEDCA/HzclJzZD+eNmYei7sqocntNL9ZxWhruNfC8NUe8fW8ypExcmR7n6Aq0gA+qdSN
LlrVDwIA4nFU8n0OnsjVaCFTUxCVNC/WGGzFTpni3s9z/eBZ7VPr2s3d3LrIDur0lQbN8GL09M2j
3rgfBTpVrqh3CeYe5ktQPhuwGl/pKazsopg+nLi6qQnz8G7aBOmEGEDgngBPM1/VzPxmVPEOpG+8
n0P5MHXReDB1/Zl0ESRAbK1jY/xpU0yfImWnA4xwKDxr3LavksM8DVhCe0pu6b0Mo5v4Ta9qK6uu
oRE+0ROrvxEmMkpC0SmVDgHnU99AUNIvWcA1mbwhPnuNPe1rh4dzLstVlc4cIwdYnWYCk7etjYcM
gwfk13gLOD14rv2evAnH/5bpR+0DaoFdFzx1WfaUOEmxSV3WIlvT41dehqbAypibZYx3GVwzqUsk
IiJg2Wk/QBsB/7rNurK8UL/OyxaP5EXK4DWusofOlPpbgLKbKj//7RsiWpoBqLoK3OneKRnUeIxK
T0Usg51PGYktxd2m7ezfg28FLV3Vh8qf1LPt148EZSMDEdkTZ2CEcl3xWfAAkURknSSjyUtS3jiY
xEXfdwgrmP9A75j96EBnPz3BF8HM2RrearJs0P1KKYQUffqBc/EBrwVZG4wGW/L7sJFaDYf7CyvA
+G45BsJAb4yeXEARayRi3akcuFCdgcaXHrrHOhC5JwlmHjdC2z/CludaBmweVSgxGRINBPS+yRla
IOKjijZkgbdmLr/otPd/RG3+gRql3yrZ6hXmhZe50sNhapNwi65OH1qy+U765oL1sUo8MTtwkM41
8SELSI+cR5wDrc2cm/89R83t9+iq+2wEDlVZzOTSPK3Zj1xzb2aFWA2g6ZCc+8FWjJZ1qATHynji
WFfpwt3UUzayOyVIbhw2BX9OfznCIozVHrMdqR+MHS2aSuvaxtX115/zaki3/Ui0QMpB9WQWXXSk
D7xluedPk+/NC57YZEkUp71OHZWcUyt8AKYB63pPYE+0gyj5xVMenH4+cB+FJ8IDI2JI+hXl6sxE
vA2QS8WTccr9HAdOnxR0JZJ5DQdoFfstGUEuIS1YPpXP0U3th1G5h4ZFmC+rOdeDOjy7lmveYX9b
VFUqZ9ZMfLutBYkZemh4+usvlfUMcNi7s2xX4TyQDF8z7xQHbFereICbV2asLLERN8tu1uVfvw9T
/uTc6Sw59d0LAAWcgUZsrJVNp6I36TJZTerhEI0RYqEjyM6WVpQ0HkrQvq5hEgFM3aCRRCEUjcX5
57Ns4I3povbbZWi71ujtEWcZ6fmvb3/7LATEuA8D84QKheD6guRIM6aB0pvFPz7kCe+4rtmAW9N+
R3oWrecZ83ZV6peGq7bpwKAcZpRkYGlvKb5zxgir85BaNCSBuKXgCF+rA7gyJCcgYIrZmjeQkPUh
v8Wz/nzA8znhfyQjcYZVmpfY7CzFEYo6kDLyFqlKG8thNmggUqYtc/j5YA2wfmVlrH/Ci90JWwP3
DX5b2WICdUhTKo3oaKtw6wjYUG4nodMQTKkypyKxszceoqxgMhh7w8GDkVmVvt6PZ6eKMKuAFFgI
qb7cPFb4UHY/gWOJUeFzDxGC/YjlpdwQmn4GZtOi19IQFyuPkRE9OwaUTgalu6jeGBVPB7iyzQZx
7DNUpE3OQJ0hM/aXRrbAx3LbWcC8edHt+CXk1C3dBJek0pQJERd7qIzlT1LsWJZfmUdzETV6jTF2
i9xobZc4rLG+2TtF85ilifCtJnoNozjiPFBFHDdMBzoukbVxXO0t8E8LURogd+aBLOWWuMaSq0KI
yiYySE2LafFp3ozQDnHr2GnPAqcBHzSoZMxbzvPPZ8WEOwfd4+3KM2SGlUOkjTdujFzOm2hQl5+0
V1lgK+ilvDQD0Xomine87N6O5xfcVK/3KNsh26Has9BckZlNghukSQPhH/wxhVH0dvkbEKAk4kXz
qnYJT8kTOloGw0VW9OkwxkmJJWhMl3QcjlA71cb255ef6zTAA296SDCtnz7krgKCwFR463P4dxxT
0TJLfo0FRuD+MvmGOkCxL/2OitslO82F+AtJbziAPTAQJ2EmVhGB1CweN6OijwajJRFz3YomeR4j
y1n6/lDvmpYjlTAse8e0z91FDas496/CBS1A7/azeyLjiSaCOgy2O66HwLWhNzDQBOU0cUEm3Aw8
SJl8nOhirFOysktFxjRoFgo3IhD+t2zgyrAY6PbhVv3QfdroD136fOVWEzUV0OAIJqnDd8bCB7lJ
FOggf74DgI5qEY7aWo0ez0YWc8q3YEiNfkkzEAxw7Y8IHkocGehv+8jGKu7M+9zv/rq+Y4R+DQD1
S2YRpG2L8Vq4drap03ZZ6kCvW9k9D2H5lKYMrt0SEpmIWvrXGjaUn6/zoH0xNKzlyqxfvbFBlT+Q
tleXuMHgQC7sMIyXLIbmgrqxXYKyyLadY1xozhZ3Xeqgz7eZmDEPrMHD1uUFcdoxHQsTVxj0iixL
xkUK984XgV5lHlooHm4OL5R8VYBq38zAMzYNkILcA+RRGc+O6p9wc5trM3XuVbLjEINFZ+KYlbH1
cp8IqOapf4qM6N7uJjYWMj2XQArxx9j+DYSFeIEiAmjU4MDNJtF5aXJkZcnzj6aZgWnponuRlacc
D8eB23utAh7WYpXX6LPC7FRq2ndWhFERL+chwppEHdOQTVcgSCLqIeubbHdTSDjUpNRfxAYUYjzW
NcWZYy2n7MMdxq0TYdmW2n1k87IWMfiCZUf6BpIUUjBFgUkZ3tlh8qxgMZjuyFg6IbxEH7veanee
5b4gBz53yZCusdJggfG6NaqUfqn9bHg0YpTCsyavArfgzvGDTwsqTZr21Z9hHp4nKGQrYhtT0vEQ
TjQJoqgKXMZC1KiyBgdNU2ja7e72IwR1PnZ1L9oLl8yESqE14Tq918OvEcUB2x0aAD/KHlMEUHgY
TjZF3bYRL/Vcr8KUjDrH/1QR9BKvLVBkdLba0rurEdZwEdv5XXWz2nbmTNV6yxD954dZsk0RLMBE
I8Yakzj5JQNmZYwCyjyzZQCdv8BCFmtUDVi5C5gyS4em5/InKhNTHEHAJL3fduFp0/r6CXERz5e4
MGSeIIiTvPqT69pmgQ+TjRVNiZCgQfrwy94pBoQ5C9E6pDWzee/ItzqUDX/Kbx8qS+5VVFdbWd8H
no/NUvLL+cppV1KVPTdSxyG0Udu6Cfa6I789TDQXb8LLnro5Omv0qBN6OXzaPnyuMaKpbX/CfxvW
bVTFN9G2ybBE8nt1fn9Eau4J8P4cwT2CLWwQv7fvhzY44z6G5DGom+kuh2VC7dMes5lQCRbWECM+
940OatRZLYt/MiU2onv3KyjgzceZ/WJN02fb0cCie/w+c+zdMLu8dGClt1Kh0/JHljWNG+/nO9mI
GVEjgt1GW/48qRiDYZw0d1kAmXQK2mgzpLR2q8C7hB7yTV+1L4GCg5hjx6BUG70NCZS/moYegBLt
sFbl7O0aoi/8W6aj6NEezxPngAUFb3j0MEkNygazGZJaFBb0DOrpGf4milacH4siiF9oczGVuX2I
cjPckCf5bAKLXYdiJiHOfJY6aQ5x8Ukw0bBB2IPj8ubETuxpOv58qJgkcDE4hLakMyov2WCq/hh0
aG+aXLwXbf/CwCvf9lG6YmE197nC50cAxni0zDo4DOhZEom8Bln80S8QbytgAL4JBTangbCfDERr
TgqwvhwRdU7NwW6wIrlkSq1xrcXg64y7JsdvColu1yAK7TPsxHH0kKUHwxhfJUwez6zkzjChs4Br
tTcDCS8Lu+KoXVs+oYUkfrH1wmDnDjmM1B1wC1lDkuYNVTLaIOalywEZHTeneQ+BotoXU4K6K2aW
kw96zZ2LjBM29EoXNLfJ14hwLN3bgx65thwt6Y99azulOdO4t7hfitvSauSdTQ/gOPtTvPIC4zTP
Q/YMGzf1kXOlSgr0IE59X+ZbFUYXpSrrOvfUQ6p041cZQVjXNctUbxIvFqDBwxovkHJAvSCLobJp
Ad+VzWxtZ/RWsaehiKYYOb1WfnhdnR6t2OPdSjGjMuQlSwJfckI6CLXhp8kbupnG8QlCA9yhUF68
bPiyDbaRmpQE7cfpXV6Uv6bBDg7R2L9/wv0gAy0il9PnkI05IOfHJT0pd8FxzgRUXJ1+UZqy7Vq0
ONMIf4lpPdCTedd2U++i6I+sSNXKDBVva50uBQsetzy3gbL6ZDXIWC4Mj4SPwBpJ9Y0FiRDeu+uB
pCFtR+wG38w3UU+jGfDsMwGoyT5pYaYMUXU/Z98O9JAd+tCvGds6obUcxUt0u+sp+Dbcqdj2k0vM
iSEI5VAMLgf0asG65QS1LKj/0WUyqUgzBiqpvP9J8KaZZaCapsVTJic2YPoNSFjWRED2x7S0Eeiw
nR3r/iOPMlbVqUdY7BUo/s3OR1iFmTqDGrsLA3vYlNXD4L7Otzz4MkcxNnruRnPlB+GrldszM68j
1MXkzlVq+sVQ7LcLAH/RFJncZ/AdGy2/wtYPNrg/EMh4GQG+YAzx6QwZzgIMRhpDwTqiXKWDc3O3
ealY1ASyA1QFueGEgMTGklKtTw5ZgtN6moA6eL0+RbrDrRBLOFmTeHIcUVG6c23buMAQ5gThGQGK
ucgy+9nz+/Z50GgTypTWlBW3W0Q76C8a+JuZhwCu1g9pb35mLZkB+W3ZjhJW6679Q2YxvSOR1Tuy
2G4xDSL1A+ximm0ldL7yOCCVxLBeKe5OkKTTM4XL0pQ4z6OgfgEE0Nz8+MUia0L7yR8SELi9txI4
R9aTOR7CkcMEpsJo04j6qxJusaXbsYLMSQjE2DqIQM1tBHyX07DtLXudf0aJbS48TJjLWfVilUoz
Xs55ccJKkJ6AeNGu4cXFRGSuZY5MR8wBsI9YkoCRZn8SN8yORuR8ko2eQ2tp7rDu0oNxgnVjzMdu
Jxr3Dy15tbA7+vKMiIqZBj3I0xqwKlu75C0G40ZHVUNChlBcANV6HofSpsVGfkI/9YRVoIuB0CSw
hMCycGdcu4l730d/xnEs73lv+dE4ASAN19tbzJzRWY88TDSNXL3BVFuzobWrSdvxAkKUsxpLeRkS
4zObYBf3CrO4S87DMlbN2agTApEa62VqG0JvaNyjuTCR9XN4jY3iqe37b7fvDkicFlUY50uvh1BR
Rdaq56BbxyRoEQFTXQwdnuyYDBmvhAoGN2NJWy7czJnze1Ky4gDjLtLEc6ljp206JmRpV66zmokS
JKlsSleRoDxqmZltzCG+OAbWYDc/53Z7hJoM0Mvp/LUI6sskNXelwrYgo5h5OPjOZRAWJ1e1qLR5
2Jd+aIJkA9mAhURcGjzou9YT374LOVQnaByHgLSpEK9k/17mjr9CYrPFKC23HUMX8EMrXidgjhzz
iWQ4tp308CeQfXhyAvESVaQVRXl+bYv0XE4t0AYHW1WPWVBxW646P6THTwgJg3Jnqa2CSb87rygN
EbDU5R751XKsrWrpFHmBBXaAs03ZVrfedyrcO9UnqL697x5TIdBwuBqxk+66uTwPrWfuZMNZcZ7e
OZSAyqsv6I0wczuIBXLDgZvGaHHFukSkMce+xh1QflFba220rCUoLKe4wY3DaG0NGR2XED3SxTx6
1gpbRGGX7JFYMFOQVJ0w9KmNkhVrcLaM/NFkbjk3PMNYIlLMzViH35Kk+VWWreDm49ikZ6gIda6f
IXVAVowQtg7DXpv5jBYOUVkc4NvPI84oSq24266TgggYqEfGyDXWEx/mocZyNvrjksggYPESJmEJ
q0Ye07p5FXW00zSfVkCDh01qQqNlhnYvKRukP+x7WrXkFjF56knJoO1+0YH8SOP5w7dNRKJzYSNV
UTx+s+JOWQ1RSRnudoBnKg/wTPVkQGLY0CIuSM7uVkPV3s/VWOCJQBIAHL2Brdcb6F85ZhlBYi1t
WA8HZvC3BSlCi49jqRCht8sNEraJeGSEgHNqlYFnR8Ijsq1uY7H9Z/MIU9c1htCC44NjckgZj82A
XLo6F39iOjB487FjuGZHp8CeL9jxiDuJo/t8Lm8RkiZdRQnmxI8D5K+z0XMKrJ400XveHJRHYgMg
bYYmmDi7Y3/pkj9+J5HA4f11XXuVZ6N1kDr7Yznlzikwy2Q4o1Y+5u106pq1UzcoO6X8RtUUnlFR
sIAnffJRkoEoPQKYg/k1yKJrJ7JfXuvvh15MlzC9sJjyoP02x8o6KXdR6FLskL3ghbstCEDPwSaR
Fbuk18RhKCC9NNq0AOWGMngP0Dy/liwzeH7bhegG9xHfwyfFW7jg3+Jj2ZgW3U32/w5T0r2W2S/L
K56dpoKD0/cS93sdr4q525h9hQ0iMKz7qXCfGTn+LuvgGmgYoPgVqerCOMiOYxuqbdoZj/MATl/G
FMuTiNYTzuaFoUYCLqdynwLYPxgBc16T9u/KU1G6u4V+JY5HBix1Ew7J4d6aUeRi1j75ZR1tFTaK
Fq9xael3K1UPo85poJh7GgLNiVwXxFiZE28rW+irjBCzcsxPHVw0xEjjCwse4sL4Zta9C1I3WJSE
+Sz7Tj0EJDJju3Z90sj4wsjC0pXYJHkZkkAgkhhq3Mdi4I32scVAY0Dig6PqVgQFWB/q7ojjBgj7
NLMx1duJ6PYFLbD7dgyQbg3OS8sZoVXhsJAmEBQrSd8QYYyP0BBptQxwHqI43JFha7ND1PQ3GoOw
ovHG2cHzUfgZjdNIILohjGffgGzH71NrqrisWlFSrZvMYZcxw2yX9xhIes7eEKCrpSiifVI49S4o
u03XcfyZMVZXqT4gSm/mkLiBoWQ6QmB9mfYkWOLaPjvZ+M452V1otGhLBBuXMWJ2H2u1bVIL1uOA
Sel2J6cNTh8SRUnIXsG2B87hgEShqcXrZP3M0sBd0+3b9Y6FhKiauXmPlfFIoni6j6zuEnEkX3RK
7ibE4Vjj/A87/Kw8CjDQzTfqdbWOW5/Z+m1xtDAnjcyX1iAf7610/hrNclxVWORic+Yx18V3A0vO
ym6wDDTtEanGg0joCzGyCnHK5NR3EAkLZ97Ysf9g1eW4IOzp4CAOL26ZcB6DXHFJJvdR0P9YyR68
25z/Nolr9vy7OibFDsmvRsKyrbso3reyeOwin187bzz0CODDf7gSAXADy0RYZZR7UAurLu77pad8
snG7/quMsMFxLc9o7gRKv0g9y4y0saI34lVVNPHZQV/dRIH9ZqLV3kwJ2uouDcRDAb4TTyKPtzE0
+THs8APMxaNDAMfv2ZRIy3Hf32fllB7RrAXgQoZybTsWh8QMk049hLsw4fA2Z2jBcn5k4OTVfc7s
0epMc1dEwQrhnrthqAzlxnk0YRQVbfGEbJxpZJ1dsHrfjfT1HK5w72IeKhQdU4TKxZLbXAAog8j2
JLAIwlJfmEH9ZJOgtNSTRH57s2/dZNWqoZ+CmMxzb03k4QWbKnpOw/5lrpPWfnGDkXWyxzPZ44dh
bL6OiBDw3OxxU+SSaoxWSeSi10nnjgPyiHcc1zat4Op19ohOMxvBY4FdgbKN3nSYJov29gIJb6fU
0icSoR6U6H1+GbKhBIDUTTHWjBfc+T2CF34XmEaAGNqiz5d13l4K0PIMZQk0TSYOnLF1V7YQ4rVb
7QgXPppWeOeX1BS+B/Gl7wsYzAnpLKKMp0VRko4nJtoNkAHpfCTS3UmMz4vIGJABuLQ6IjhObXQi
3fW9KSuoUYw/pf+CXpbarsQ7mfyOrBpfjY8CJkvq35N8Giz94Wfimy4qx1wxHRKL404m0o/QwmLo
2pvUttjPnZvi5lbsDiFRzdzvWzcxg0XR/I7L7qCNp4ojJh3rcdp5jf+BNv8YBVnLlYt44CbWOFTz
6LoBucal261xu7b7xLXf7VLfE/9CH3MGNYwnaKEryphMqhcZx3eQ2/bSHx+1Xx4+OsMykbySXKAB
rC4bCw1bUDXDrZUwILV4dKKAOeFcbcju4Sc64YkYgmEdppjNQjfL93EdnJtWEI9L2gvMMmQ4YtIY
YtgzIvvocdORwlmCjI4gHlbunie63IXusJVQGjCn+hdSOIuA0wrqOhogRR0dx3wiOMIzv9gNFd21
oF4Dgaq3ZlbayxvAa6Xhft91lvl79ryG/mptbOn3wrpCV8Ry40SExeJHGHLjzvTddGV2vCEMYINt
OcltZFFx+QH6UTNVsKmC8eg7im6Am2/iKExXbQexR00D8/R77TQfICYhn3E0PNY8VqSYNoTRIxlD
LrguYkGwRNNv6h4rTYOlFOIbopWkhYuRHxNxZ4eXUDTXWeQFPB0dHN3onV4o01yOzQW5Jke/bT5l
26/RFpf7caq6zZL0Ra6Kb7ZvISmBDdSzoh1vtTdAX6sC6+CnyOpYO+Yc7KgZmPajHbuvg9lSZNME
de36JRuaYZ8Pya4qhvu6c69SV8XOKiyxrOZwpywSPvJA50ucZb47jSsFGyeLIN6lNbpQOoFah80e
EQDWDqGKnah7dynApQ8TUzOyVk5xOx6YgJGZ7O/NFDhibWyGhBa2E5CE0ToEqRom6a0qxLQEV4FH
1t5jUKTPTRlhtqW4WIAzXLGFDgzwLe2ZeQzhs401eKP87sTx6zqMn3XPpltm2byNhgHKS7sxQaEs
kWB46LAJ00RhgIyx3JHwcvUUzqNI2LjikxyUYNWex5gI2JxsFWoJsIqYrxLEDHM6P7s9AYBJtEGO
95v7y14EKv0m6SYDZRs+ZIaHTw6HKu9hqJiCfnStLu8h4iYLi0Cl/x9T8H8XUwDX/9//xMQRG/d/
iEP7z3//L//t7//2L//9X//r3//Tf/xfwwr4n/8IK3D/5knT9EgHclzTlP4/Q9H+5pFPYAfEfwrH
CqT9z6wCy/mbDFCGEVcsLJYC+5+haO7fbM83ncD3hXSlI6X//xKKJhxBxBtRQrcEvP3Xf/h3PuB0
TwYeEhjh3PyQLq/if07IYDVw6hQyoquduzpMu7se5vLRr3aJBh1gM3gD9xLXu//B03ntRo5sS/SL
CDDp+VreSiVTklovhNRq0ZtMJu3Xn8W5wH04jRmcmZ6WxErmjh2xoqqd9nbGp6tvE9r+LbhPJuU4
a9Of8mM3JhnB9RyLh2yJIwRjojbwmqIH5dAMa9SopubcRO2uDW1vq3uHczCrq/c0Bsfl5zL9FpF1
cwt8GCtbojiKmU/LkOrk8t8vxD6SS66n6KChBHVpChGxCkOSC9yd5tEa9lmpFe0+EWPtmDoGrx7F
JMixdf7vl2Cs8cdZaQX46TPP/fZuS2e8xTHXQoSyK3d2b9j0nnLOVu4lSHq6voreKE4QBSijhqoH
slI8TTI0n5qgv8Udq90+sKdHO4/iqzWgVkQGZCJFsVFaNTGy0GhFRxJZ2UoN7LQNz6bMkLpbFh3t
rlZ45xHioMlRlbeCgw9wok5G2DHGeHMNotJwLS5Y1utQzbemqKP/+8W10yesjtHJGx+9xamCez+8
6sWp8t/f5gr/56yvwirmI9mKB1aH7bX6/19C20mvbGcjZbTX2vfutt1yZemL+iN1M3YBpUc4mMmL
Ll0jG37auqM21nZxhmHaCTeOEakvwYhsJrU4xFaZ763J+OflznDqUtYDadUZRzlkPUGYNNn0oe1u
Y0lfOPeCc+h569Hv+r2dFn9ci0VH7voaPPwc32I27Oueo5/rTuLXVyarYGeQP3/476+mScOxyWhO
qybnX9WF3MIXf7J2zGcPLDlgD+KYKTUuQx5sVefq3eyTjgLX96VamqYr337RRjxQcYfZTrE6NSd5
gf3ONdpxeCzHzHxzLeyAmo8LiU2pXvrIvuITKI+t7Tz1ahhgMITpcbYYXKspfBCwFPcY+w5cDj2k
TphRY4FyPpvjwK122FNWtU6kgHsyN2z8auzrHlZNa3aN1RxqSocGTPmOKta0QIXnTGH3nIYaHyUW
b8S4TK4T6iuJAtpfaZaj/gjcHN8khSt2ODEfFw3xMyUiYw45pKiZ/6wXzIBZMb6gHMQ7LqPtyh2L
lz4zMcQT+ptG76Ld7MHFMZuM3Kj/W3kA/cwpiVYUluJU4s84xE/jCMss9PNLjoK9cjLzxe7ERXn1
p9Nnj5GJi7g5VpLwjdOb5RrNg7oyfTJi9rZmiX2utQm/VD99Pd96PiOwv2nzhrZKP210nW3KbknC
RavM+Y1sTPQeZWBHyVbdK8O1aukwajiBSB3oBF9s9wGEcK1USc5RnTr0YpotHmKP9O4ALg15GXAy
8it4AVaJhn3E8/EORPSZP5O7VWb0qwOoDz3ZtrUNnW+dhud4RDagRwXRIQCRofKi3TTT9OSB09+P
fpuyIqHwanbT/sBu6NVMwvwWNm78OBp3C+34oRsIu9WtxSKt/+hm/82P5LhVvvG3ghw0QZN03WIG
b2azXDWcbUPv2/oxkXxdWdLW58QI3z6Jriy28ySjXPidkLokbIC70RLSw8RIy4vPBbwnGIalxHIO
JvTQsJifTCTPZaGcr/NxvPd+7IOTInIiuGwZDppCQSUfubiqP0nTh15gcivCBFEZcXiUVsx3Po1e
FM5RmK18mX3g4dkRNd6SIepWlNgd6yjxdsJFxq79P4kOTTYqKEewVeIp7eCA5Qf22ycekkcJYiwU
SXfPPZonShIoiElUESbeRB0t0Nwk5akqon/CSe+pVz4awT2Nen/j0UExmi5XxhilAhsgTuj0ufhu
I2x3Digr3I+Yumaz3WO0XXeleRnIgKCE9NMqjICYgHR8BhznnAzoxnvL4omuleT48CK555q/MVnP
sqSfv7g6dzs3YYTo3Bx1xkr+1Sr6kgGJqd6qH/HEi43mnoYARYZ5CK0tOfPwZtkRHnm2EGufLDrJ
Sbo0zRmWi0ZVsvplUqHod7RtjEyusM9IvR7moPZEsVx2alyKIBtPgOROppgfvHDgjTXstPIouVIY
SlqhFfC0WdnEejzOC5BFUznCMPitbHySaujFugv8aIcMdjLFE3lxkpOwsonuipXMLXp5ajBo/By3
YKHS1zjySAsidSQDzA84e7g0bHhjWUGCoT1kNqD1YvSZQdry7iv3LY8XGUR+quIikFMScvcrFdLV
SEIHCzDSQMp8ESbvtWZUsufr1ATlyvabP67zxR6MbD3zNKazNK/rA+wZCsNB50rM9l3q73XMgE2p
Vr6eiCRujah9lAYmdhc2qdlY2dZq5n2lRPsExnJHnJDlmT8T7hjt5tYjIdKnwiRlF3IvbfWRJeZu
+MJF8FaV5lJ6D38iMonKFuG/ICJRF9g/OnaB12P/UI4+OuU7xUjtlgLUW8HvS55CUapAki1o8+lq
4miAHr61cImtBzKhq9Bv24vjY4gIyfqfbcHWuJfwMR3vN+hrRtf0x6n9gRK74EZ5+sGb8IebIo23
2cgqY+rPYdgRrJ9W3sip2ibOa5x3+2mkyRMfjaOmeau7ierZ2VhpXd4JRqznQTy0ItiMof4wlhS4
nvNX0hJ4LJDX1ypK9/H0l/PIZBPNIqif4EW2M4YpzXzKf8YchhdBqSlRuImhOXs2G3xMXUL/AxPh
SA/oOQ6gRyIuHSZWVZuaIQtdU4/oCkFk0FuZskceePNSW9n3G5I/P+44mDDAvfeOxoP/fldL1d8L
RE5a7GraA/6mD+FQc14giooJmn3UIlyRRBhZLBm4zu3x8nqtYishhzDwikx5Y9gBC/MmtOo1Cv3y
wUnvrdERqGvpo40hnZltw1cnynrjKHEbuZTwSSa1jeUR2GbyvYBnewQN090ZebpPnObQVXDdrfE0
4qf1/PE2uXzoTAPdaXzVI99Ga4yORUjhNE16LjAY5nH2cSOZKNbSgUENQbg0aikIzIrX99yjEic9
nOpCVjeR2h/xCI6mDJ12Zw9k+FqH+J6D/hnmUDK0G8zP3qhe0vmTwN38A3IbuYhUeBqB+3ODNjvi
3WK7PlXoFYH1MnutuU/l4gED77dpashJY269JLwTEnP8MirEZvamlJrLPD+rVDgrEDUBtQQ8xj2K
5ryYopbjlaen/DYqfgOCuyHv0/qnAXDApU6AvZnVqRLuV9RaNyLH+Er9k1l7j3xZG5KoxzaQ5noK
hnX018uw7niGfc+MNyb2E8ZcxIZ5eLGTYy76iR6S4G0Yq5sTDmzPXMTBKMvu2gfI5NdbnAf5H0mS
m/b6OH5h/4TyvVCOO7HWofDOg9NKCInsoHwTA1Bhuvs5rt49XT7WqHp7ml8R3toTMs62zygFmfoK
YsBY/db1X8uU+FNa8tKEaqZD67ApSgfBFkPNV6tE3eGMJaxD6DQl/gG42UVcp4wgiz3IZOKxF4FN
VIQbj4qZVgxX4dIedjrPP8V4rnvXWlcF3wDcno++TdsUr4Jw0zh9+IAFmMLkBLpD4lv7wHFgfKg0
QAHiiR9beWR3dVHBMqlb0UZSOHhgTXFtTCqT204/pUkhD8YwfUQRU5ec+WAMo3/wc/PXtbJgY2Fz
9XnJQpjbtComjUPgn4QZKk7lebeS16iC8HFownB4nCf9xah1jDR7Wyfuz4Zg6UTTGX0e8NOyOrhC
6oc367w1Rfw7DMNbarF/78Zqg7dGr8HBrETqL6tLuge6kTM4cO1Dj9sG0wwr6DT9JmCxKewOUZC2
HuDESDMCMuE6zpN739LSYjY4jIz5BdcilrRO/7osHpbTYfnwsXcLErZEofvdFf51mIl3zJAQWOq4
2+KuBCu05XMMjVMu9NxXXuDNJufbv6Lh7SXuLLQX1acvBB3ulhj8S9JMj1OBVNVEKJWx0tWqYgbJ
ocKhQ90HTRABGZC6jvlgjP2n6VBSST81frLetwgp9dsgL54lmCq+pGIXlhd4xC2heWwvdW49GS3G
fAOl/8Ukic3Uscn9U2mZF6IR0UpfelxJfuO9ieHISI0eGlEgOwcN4cZuxiJR4Rgsu9DaGQlW5ckG
smWR00QgexhkAGsnHdlR4I9hvIzwJZHQdgb/jZviIRu9t8wgOeRXt9gwb+HcfVhaGju3snY+/K2d
ivx827bo2SQzLLTbib1J571xh6tWuAZ4aIf4t1QUXuNpQCbjjK/rF95d7gFr1qELimFn9Fd/WWu0
RKEnlOCYp/I8FYRwx2KKuDrjT//PUZ8KOEpgf9o1iQfo3H2+51tWozJF9gZvw09Y4cLyGD8GnOjk
ThXdI+Oe8HwPupjUppxgWYrykWJyNr2sUM5DhNnAX02qvPKznzcSlwNvIL2puiji9FmIv53HKCBn
VipOyUhE1UjLUTiUyIjT5xRIh/dSXZ1CEF+eDGDWoabiL3vxOy2BEfQMCRl2ijkOf+gm+STRh584
iCUlDty34ymmcQCHQHnqTTJpnUNrirLzjahwTvNNUFj7tCj7zajMdcZ4Znj5izHgNky1s4bRp09a
uMdSI0pyL3qbs+EZHR/wBNkrOZYXSg4AdXvhMQvjlzkmsi94cjzB+yw29Q8wsh/qMbo9BnBvDfZo
gAnCp7Fnt7vitttMy35s5AeKUyinyRoTKf0xoA7n1yJaBnEX30LaeXB+HDalmeR+Jwr8ftyrA4OG
gdn91hKBvJtQdnpF2JJaxMKGsmEhR/i27Dlumw8UmQrzMZhSs3mg+7zZqNaGo0AxNyA6UqhdQaHb
8ioIk/pDGvkrbzrrXMQZa7pLYjZ/mJA+84xuk76GRjdl3bN0659x9rJzpPlvuhmI4iw6xp4RbJvI
affhu5M105behyt14seAJ1x7iEJRapyaKHo0+plJaJagQcA8kHVHy8HVzQbRf+uW+NISU20TkoMJ
TX3bRkFACnO2UfSRnPKuOWdTgJwcflpNNq4p48JdUXQu/g0GRuZAUEHBqQ5ZuZsprg5bflsy/5pi
6iTSOrb2+kLbm7utO3sXu81MNmhpvc1fko75LTCvBVu8o8I302hugj13p4keIOXYn/TYYifK65+h
CDC0NMWaQ8FnnKHTKfI0fugCbDvR7GqXS/ErG/XZ2m60Kl3gIK1NHltSC+V892RFMDssh21ffcBh
TxoasjiOEpmR0/agJumZkT5wzP0MxYf8WS3PKhLQSGscbCoh65MW3zORT9QPTC2IVcXiwaXyDmh7
pv2bBmlxZojjysETdOyWj2QgpzcErV2VBC0f7qTDFUDVVQ7NEPUCDEsrKTSNHcPf94I034hHgo3V
HO6qBuxgbKM8Kb76HCcQIRW88hhZEOT60+AS2dMZlyMnWgbW4nPCX/cqG7q+J/k7GOlLS0piw8TG
6QqpeA7oWBl0E+ETB6mfcqWU0JSQJIKEyQrl2/Sx5yRYTYPM/WcINzkyIx4BYpbn/36p8fhAQmf7
gbVv407OpWghx6TD3dMgMLOOpi/yK4h0EqKTJfoNpuhtMo0QSxyLChMXPVApCMJxEB5hobqsl9nr
9xNI+SF+pOsz2iqb6hFuDStkHejeFN4NBlH6GiAcml8GGlINj93kN/vWq6yDzzSOsDbePKcFATF1
w9UsM15oLUsnw9nXIzgA1VD3Be9j4jVyturhd3K8a9QYajcn7trLmR5bU/7KZRJt7PCNxoSvCmNY
htGW++Pwh6+KgyfiXj3XgVh5Ju8KKxEjdHBqldzyGYPOgX07V+4o/TCRQvyRkCmvQMqAivexdn9Z
gTBktNWhM9gSd/7Ub8qFy+v6xdmNcPtPCQdqnQN0liWnjYmQ0tCYZVGtN4ELw7Lpm3tJvKa3A1xP
Ph/WHuqgKSfv1HTWvxBbzQ7XXHb1pNkctWleqVvuHhRNXNTcoC76dXaQa6+TVFeV7PVSCKGANLC7
iuSYNbjSSm6/W2dm51x19rADPoLNmrGdODEU6IDbni03sn2Qns0nYJjCjSgAUQb1E10BQ9fRN9oh
H0weCpWZ/QtiDDnp5NMbIYyWSyfuLVNd/Np6SZ2ObkcfiTAV7QnFHLbjaJGkmGYsnP11gh/DnVB9
mFH94FrscQ3yE6uYM3TLK5mjUELzzAEjdq679bqp2gQUS/EnXbJm6pntHt5NO/pIywU5ONjrnW11
+6zBQ5r1LdpRckmhOnEK6+VaN16yeNgKZ/gGk2Su3RdM+8+dZJDNSNHhSZXJg+bVlRgmr1tKRwcT
0bOHupI2RrgminhQZYskACdg5cTzN8FGOmkLtS/NhU1iib8RC4ubUwKj0621VQNoI+FweWcO3liT
8Na8RzAn+vAfKpZoIqo/OeHbtcKiQC9tsXeYIFa6JXHZWHwW+OREPdDCIeGEt4gBm40GT9kCpRxK
QJWhtqKVktXDEH/EfmKs2mkJAEz9neT0h6GSrcLMtQZ82nHxlOuM6vDVaDQTrzqSyGFSXf3AHTdu
WUKWyPtFddyGFdQHOx4P0H4Bsgf1NevE1zA6J49Y+HYgYIvyKHdF1ZA7Roqb+elUjJrWbH72Ko62
c1M+kF9gEVf73+Aw4o3Q3kujmQVTmxLNOVDPfVh0Bwf1t8GZAr0Kw7jTiPyoOus4gx/xZ0yp5sCL
HGbP/LCMjrXZvQPMbZhACFEvdJeufChV9M/CE5YGgGi8xXhV8EMh0OX79LFkol07QPxKyJp5x/hs
tbzb7UZgWcjuMon4sLjRF5rbF6LkkfjI4iKHW2+JZi27YNfQYczAO4HE5BSyrPnqORDndVk8woUn
QroHu/uoSN0zXE96XXrhIU3pjLAaHJnjCwssfDBD85vmv/E4p6wdgz8ljM+dIlSwKjBKrpXrzRsC
yRCPmx4RSt413ioW568wzd19SCcNvhaLuw24KhiwP1CeJA0YwUsq6uMQZSGOzZDCrwY7CMGoR2dk
awvmedh1PjjwNPH5U6a/YV3DO05K5vOG+h4+4Luu/aZ+yuETwMcTGxgSJcbdTdBxd+lQFuOCx1Dz
VjGjcGuY4esCaAIs5lHI7LFDKjxxlD55EvZUjIZDdiKwgwN8aI8Rp0QSgzZqKLbehaO57WL89rZR
fOcNEw/qLseVahgke5YPAzeCmYxNygeACMQ/nGIf9PpBOnBPGIpZ8gtS86X6iafyZNXec1j18c61
s882q13E/3zTVIXD4R69uHoceaSal9kZya9EHzNIsXXNxAiZsj0Amv7GesH9ma09lhZra+FLxlkO
donyWCKNzWkItqLqbmIsaaozh0/H9d4qqjVMcB5GFZPVn+j/SE1gBpkFw1B8GlyrZqN6Rn2djkXx
KDPu5E0InSiz2e833tGypY3RbKklsKblZ+80K3uKolXBKwprAC8iUROGnnD8quW11MLyLCu+nxoL
LLZ6kPbeFU3wmTY3NDVIK0thL04x3IY+DYfbFMfrFDnchUubzkPX4chsDXQ0Ghlh3JbuO65ejStp
vFO/BKOnvfnZK5tJdngwaAThKM1ngxOAQt1dzYZ2DQK8ia+0YlPmkUd0eVKlnsesM6dmQfw17X5J
kG6E5VZbPxu2ikPZMzpig7b71tJuEsXZXtf6WuNhCPUxrE1SDYR+zbq+TrV+Djvw9qpRT0grozDg
eqg+u1WTxf0A6BTKnY4PYcWVUDBX7zSrTylZq4QAC5/CEOtODDxlTCHFjOIY0PO4wsjj7qEOAQOU
D2IEYuKJP2WXFUci3OwDgn9EtdhsQNRQWGTOY91tnLJ71vNEf0oao5WDllolWbAabZ53s+P6VQ8A
2qeCoY1N0TlV8Lxqa9Iw2cTGSsH4Drn4GFr3i602dhWf76NnQ8zBqmkFHQdT8Ty3MEY50nDYEcxg
wTFNB4MINXaX+dACMWliiebPvz5mpUnDMGuX1OowoY43qp7ii6PhLA1hsx0lrwANTIWijzTetMTS
AI/zuBjkLmU73saharYyN/BS2QGMkcinPcWXyZZ9NmkKQbWrSIK1RKjr3AhZhoDgLmim98EkiFoZ
/Te8gs1QRUR2On9PW8AHsHC2DhiQnTbCE6Iuteg8xiOtd2Nev4Zop1f6mrAt32rL/bCD+BsH2b8W
xAwN0MVzJNsznCUezo5m8EKlX9Kh9aPyyf4ajXGTmHqQ6vhKLDsLl5tBzL8HB6V08/WAUHSYtH+v
WPJVFoI1m/lrUsFsL5SxZXn6TgcKcsRYzyu/aYaVW46k2Py/Xh2zJUlDOi5ZlemQfQD7hXjVjF17
qdmD2ZKYdHZN3T8iK7pV9Mb/Pe7bKjhL+R9mkEIs/K/gNYiOsifCDgcIMYDf4xsYgHhGMf3po9+A
b8hhbZeErnE1ZuKCLwZ9sboFhniepvnUxUa78n11oOlERwUhg5QZnnwIofkOGaDco8kf/EUw5wQ1
+UdnTLtB9qdAnbGqpT9paF5MTfE5SXHudPyDdDPeQxeDJwGit76P/8yL+88CFQTk88wdtNwFuJx7
XosZpiUz4VGm34+lhn+ztCIxhnMooEGBrMaHU3Q/U1Z+GPTxUr2DTZo3KQo724DeGLeT436NUXJp
YkS0efhu9PBIH2yxdsf+5vgM1jGlS6NhfyrBq6afsIOlOIdHxfJ/sUeS/2epO2zSxDmGjlM/Nl2M
EMTxiIVVRYSkh4XnaIeIDr3xFzHJf05wSqQBBvVOyI5YcrUuQIl2HTlNGRIgj6uauxNhtL6EY5cq
eZuWpwb72BvJtIl2B1jEPkEBaP+YpXowF6Xy+UwzQ6pg+q3aikUlKiqbciilsrG3Jvt4TwD5BKmz
Bxr/ObrdtKEsLSDZJrYdeOV1M1bjHi5NyBHC4DNDoHSIGW6KASF3DLtLOBVMUbzkL8SN/Z0jzCNy
YMPCmityxFx+6qpzGxH/SnN8uy5BHiOQVGsMaUhoZtr54eyhoc3NoW8/HJP4X1iA5okZkHKT1/1I
GOqI3/VAbuNmTbInx2jOOzflITbb4bd12ZrTrV7B3pk5mDFs8/wgQ2Gh1JiOHYoOOQcCF0cIEiwo
yowkYG2yWQTpHO6EjnwwyrhTkPeXGi2gcaOl3vWknvP8BQ5HesglPJGm9L9d/GgrqxIfKu7k3hcP
di7rC2TkFB7srXdZRGj9CG0XGTRxR1ZU7afIlippbC1rm7i3l/ymrvlbe07NaERZI/NGK7JfNwjf
jerYl2O2sgVNpLU33DNlg6WQGBainiZex+Nz69lArMwaq73BBMBfwLvJ6N+YVXWuhYHZdJDbMiMM
XfrAwfysvii+75O/bPnSh9ljEcJd+loDf8DaJuhg1DcygrDfq9gn+mQfieTUW6ttvmskyNENLq0L
lM/v/CewVDuZdOsO5xJvZgtK6ytJoM+5YBDJLXo/IqoeWyfq14LudMdi1OrsFC8GaO54+M2K5I+I
aWirNkPTf/K8Dow+012iwqI10CAZJhO96suIfEmD9pRrfUgLkif+9CMr6q4GgyrjDAe76KlICJrs
2jXhD+hQYhzhr+hJTJWOAa58QRAZaK9BjSJID8lfTV6rwsqMlL2uQtrsspnnjDfpWsfwN7XrnbzY
uCej9TQ58rGMJ/AzfXOUz5PpGatOQjIf3CcN12MKmnduM9mHL58m72zP9kcgqJh0kJsB0oPDZCXe
KxCbDvIbK3b87SUiiuwn+hj0ofdB1Rhs5XmWikvPXYPALiEF/8PmhVc62cHhTTSq4CUDQ4H2Ut+7
cHjOw+GYEHtazUazcaxm45nTDlviJx2T5xBzwsG1Gdkxt+yH7m8j6M2ifXDFkn4FlpqOMK+786TD
ULWtjVEsIbdiuDuCgqyme28m80xVLKc7S1jNf3ctqhijvrY+lB09WRGn+mgOj70NGSem5sVvnxkr
n9O2Sng/cwVW1XzHAIa7qUumcz+SfuPYOZLzrLvww4BlnHV9xFv/3gJG8m1jkzc8qzSzck5zVWkp
y5ur4MFI+sdE5Wy0Y0DTlmFteRePqxbXqyuI7vLVIVbK4FSV7hM0earcwuGaG+5vLAjX50l6pEnv
Wo6QjZLkZdnYRJY6g1VggoKwg9Lb/5T9qw4YU6dCqLWVdVznoxnYWfuqoFHtZMh9LZ7Ez7QoK8tz
n3QULeZafA929vRsdJ599YbwLXbY0gZs1tOKUybKqLTaDwXAWospcgn3m2X1npXtsZhzGkZbm5W7
R9bRCY1j2EWHro7urkU1fahYX1fON61yhGoVigna6YaoyLRyw+mHAtTfwOGBtvlf2hALxfaikfDX
yTBT7zBiHs0JneIvlZtoMGitoNi4tDTGt87ARPTXcemOs0A2eXX4jT5zsfvgw0zzv7pnSViScyd9
n1Usv1p9BU6y1lV9spJ+I1KgXLH/AdAZBAiI9TFYqxmXHpFkFBFj8SDEO9vkNT44YCqZcD85jIuD
H5RP6aDvlbVWUPGheKp7YshnO+IImLH0tb9cJU2iygB9ZkSHsscE0jec4zFZ9TSAGZUa5sEihkdj
p9Fw5y2fZjWHVxJLIeByI7iGzcaKySiPjrznYfC3aDQEzYEC2wgwCoU8VOYeZPHsKfHo+VHOzEql
rRlMNl5gsNyeffaDVhyM3vpAG7A2rV3s85wXqCkCtQuM7J029iNmG9CVsAggE2imbOc2U6B6xHZf
PDSei/276a9B4L327XRr/CVJYgVoo8svcYYFwKVLqhopmWQ2POAURE9xapqnR4bUgFVDSd9F1VRY
jZboPysPb6ZDDqRW0NV0H+fvtAETktaJTat8QhzceFGe+e0XheJrb/6oPLf21PtE3DtqCI/8KU3T
+SfNRRCNiVyWxD8JlrBkkuOkHlsFsiU/eZ5BRzcZkjDcOQQVN9J3YJq1zrYwg+GUyjQ+UDCzGIXQ
CQzmDi8V+tsYzb+GX+oXOszkFmcVRXpZSo158eyH2SN1SOk1M9C86Y5bzxzqtbDe8ZIQPYoUGO3g
Anpl2tkpbn3tw0PXafMem+C4fJbaKWznZqgySvEWnseIr2amVM6UDU6E3CoZ/3hhjWHzQE/NVsLf
uwZW+BG0KTUvHrQX9oZeN3CZneqjXSj/EtEMCTjKLKn9Kb5TRgCPlojBmG9WSk+F6Fx7C9flfVQ5
b+vUire11343Q6COU0kW1zbOjUk0Omw3tBlv7NoP3/xKflMcVmEaeY48BwKA6MY1uM3PRBevOe1p
My1qjFVQaXXz1dCv1tGzppfCNZ/mtegClI8bqf9IrRhDrsmCLltibNkSs+2X+jbqNT6d0Ln0ACBW
NcJHXGZEepDEw+qCECuxY+i7s7BCoqUeLmzl+9L4ay7FcWU6sfpRz2k+0JPLU0XDXEfTHOx9dmx0
z5VLCV2sAIhD7esTUvY1GRrPU98SGiWaFU9sPD0nzhKqyZojtEe73su5/deP4TeJKgLCLWQ7J8ST
sJTjzeaVCeCgOtwhHvV5LO1rljVQNvKNLbOLacLlwUEcH2Kq90wEdNX7r55tAHgAbKpTWFBC3vr/
ynL+K+JVT/NgI7gioFDvx6kFZkm/5tT+hYW1VCEBeqrA7JNgs9a8ilDVumfEhVNPeSDFcoAxOuvu
NxZ5rpSyYv5JZdw9agdN2BJycC+Tp3uEHzqVA+dmZu5r5mAH9iFM8WHj4PJ58Ghz26RC9Afp/0ya
pJ6VjLz2AUO5lXvLqES0hYlAjBTC0GEvlYlUJ7aQLXuNDcaiVJGejJGKxcxsl/dD9RBSvpgN8wqb
HSj4f3CPb4HF0j3eB1xvR66iHgWOWmb/OuldaqeAH0/FY0YkwcGpt5kpf1SBCcoerZ8nAQ5TjPEH
0c503hUdRjZ+EmfpkawmvY+EPoIEeK6dcOOK5qlvyQ2ZSwdllBEpQyYDywZhVG2bvvz0puDiLO2V
dhFdxrF8tZdeSwuwkzaJpbSBfSnoqFsFANAsdC1IbEbLGm65L/qgOHtI2dHyzQhdKHagcDdRTfaX
gk1v8E9ZZ2+LmEhfnfI3VHFmVHJmdf8OwhIleNwNtnGVorFfagdoYSSfuo2IeetT8BktRZ+W9cfD
Kpo5Hjc6tlhFiGlOTjejeA0oCnUDVmJcNF3f5oqYkxWSS6toyI9oZUMr2pRx++UY83M6UDtqAHR0
c3TdtnOuTqhGOuPJKNPgdFBN8Moe/U9PpWm3dJuSZuW3CQ/U/V2quTwa0rmBKH9KKEWFiXWl4OdB
UZbqUJqK8jdQ8kGPKv1dn8JxdxUcQBk7nyEP84Cu6y8FrM2qXPpYU4pZaSE+mo3hr0Hd/4JL3umQ
nOBSokOla8+lzqHpkrXrNqTyVS7dr7WdPjFK/nDTtJHSyZCJ8cAO8ExRMNatcRafQFNQcPRWjLj2
qZgFOBYQrzRugvLZfmmhrVkbwNq/J+HSPgY8j7ra3HTPxR8WMc9mWhGgB1TYRhDw83ej6x4DGiLI
bYbxqmvxpw3jS8QjS+/Tylw2yIrnVRjTuWAjsyE/j4XLvCEA7EnL0yXUW2uPSDhr3OY0u+N/nv6d
iFKxr+04WxGMIBbYHDPKe7ulxTdCh6yBNNBjj/eujlgZFH4EVICD2kN8WdqAK5jGbaDeCdQcM8GP
r1magzuq8QRhSoJCQCuH73mY6BjuYWrVrrz6nnIvUatOGEvO8BDOQCfWADnfuqWx2Bitx8BNnzQf
UYdmo5xq445UWInqj++KvZz92cUWbbH2Z4/pBD7kvKvoSrNx7G+FRlJpGi74tG5eA8LW62FpV/aR
zGfMni61y6O6M3O8so666Qi/99LOnFEwVkUtSwJN8FEXJ6fKQSQU/U2W4y6l4hlhks0/2x0LZ3oa
gVgCDm4M1B6HsetsiGzgxjBeBMXRFgXSc9PdSHHp9Uy1NBbYr7ZwsZ0QI126p+3a/sZBchIYuZvE
eUZedteJGvfNwFXcTlwLirQB8qdN2Ggj0TEHcw5wg+19BOMW7bvt7bNp8dMhRzezt6cfttmKxSA+
PI1UaM+z/Mbd8mrk+ZegYht4FPSkNlUbN8H2oFwAcrZNSTyCBGF+hv6IenDWb9BSVgMl3nloYLXj
rP4fe2eyHDmTZedXaau1UAbAHVOb1SYGxMCIYATnzA0syUxinhwzljItZKY30DNo0UvpldT9EPrA
KrOq/1epWtprE8Yhk2QgAu5+7z3nOwiZbxkx381ClyYD03ek9awvUPE8WbN/ZhuK8EPbves4KJYl
WeuDS2vK4xx7xWoLxOnVJmS8XtLGFeT+EAgjCxw7X15N3w1GfkjOSwK6LIPpXHHJbeLLmYj3KQVb
Q9Ivo6t7j6BztodTXWf2NqGkXOF1y4hEt/Xsc6CoNIhKL4hMHzsD4gvkTHZ7lK6BdRcTr57IVrBl
dPcEDI4AZvd4Ju8Ugexx/g6dEB9r+1kT107TF+tae7SIcVcNwoBqSXYflPHcdDeGufR2ZtQg5vK2
4nIWeU4pQN+vbvU7LbNPONlCwuMVIfLL1hU4Hr3h6ZEglmsf0r2MvPhTB5uCzh0pOLa0kmB6EYgX
GUXOtjK9PXaKzK7jtUaUPaqElNsrhfVAyCVh95YmznntvisiPFdLdCRVq6Vnt7IbKUCYIwxWSxx7
tx8Z0vkscLxgKbGSox7+4CAVj+FDN+Lm6eg5pmVCvLeGMHpborAuI1o3WffdbbZT1vuNIi7DLYiR
cLhygtxx4h1eA1vjdz2R60VNoj1qEQ3TITBXAzIkpbuopEp5MhG/MadWkc8hxx0CWPecHiDNPvaL
4LJD8gvjshi+QggpWnqMv6nTfboeslEUFsdU8WwmQSx2E/M3wv/uPwpobjbtySv8lk9dAu8ywXxh
znCo1CQz4XB+5qU6TM2PYGz0dVHvQuW5DK2Gjiqbh0VZp2W5tYZsyTmWqddWWxqwHiCE1GUbT16K
5QTX2BBidEO7ynZJr4nEJwmiP7TBe50EwWyp7UZ7orA5m8AJ2JlucSFy6Jaw0rSLlrIIDGIwFIPQ
voFMM3QjNQ9QzwJqF4Ov4HnuaQ2k6yyTvd9iNNvGk9vfLbSEFToClxahew+nqfJjZtBGd8v74Bh7
iXlCz/yTUfLb7NnmejJfmcgyheegCWRn24hxn8Qz5Eod5dbMSPqsSF5ZZWGU0pkvO4jgXb4aolRg
Yij0dUcvaK0Hjtxw1k5QwdJFSag9Yy0EPcBR+/j1UDgNPgcNdHLxCZzAG6F2UrztiuU/OZq+JA0U
V50ieZcHxYk7mhgXF7xAoDtLZiMPqquebI4H2ki72rWaz6CwQEAY+lUO8pmfzTyu9b9+W2de9FQx
bvPakXZIVd5pphz346DtiDRBMBjN0Kf6aYdi3OXAFZybso5QT2vftSF9NQmp9M3ZpuOWEXofzNq0
rxM03/w4HGQR8zkAHmtsXJ9iQo9j9NVTtADAFvVQlGgGdeAAaov5AotslW8DMVIlCYzLebOEMtqv
s6NfiZciVi2EtzS17kPJYXIfGeV5LAmUZhPJiHyc3/OMxN6298sUIrljW0Tw1jogBcXT4wx2FWCv
QETDm6pDVvFa11Erw4VM++ahiEq5c9CxkavUo9guM+Y0Yc4RaELaMsoMsEBhbWDBsjNwwpJUdofB
GhGS1Q0m7PI28A1zxO8fo9d3AZc7YGdXzGv0td0bMemJ+GOqlFmsPTNa7k370YgRyYzAGtrlKeiS
oZ+qcbSVdvDoRNN9ETNB1IHArpsahBwOrf5g9TmmOwA/AIAPLQOyXRSh44lmkg4MUjo5KuW1Is1Q
T+9bV3mYi6pjR0+3E4nveaAVLSIkAdPrJ4tgKAmRD42V88npcYHByU6/y2KnvvBNNCwefQhB6sQL
9OHXHLY5Hd7Y96bB2am2vp/AOMZxqV+Ictj1TveLYhsXjVk8opL/1Wi0lZuGvk8KjbSOeJcPyu43
HEFb9tj8MEVMxeOAoV1dMKcDg6i7/cMIZOuscrmeJO0qK9NPkxrCDZ10b2OOKALtwFGPnoxCgPqo
p/CG7YsacU+ZIPIcQYQwN452oe78JBt+fCosQaVUSrJLjHZLtwmMUFdj7WzD1eDh3ebcNJDbF/Ib
vSOnYmQIXD0mWMPJbaGfVcmMFtK1brDDkRRDadDRizZ99V0nJimLLWC8jd2cDZWx6QuKqYimtqbQ
Nfc1jalOQPf1TBr8mk5ySZ/vpaiv2B8/Q2YL/Nldg6XQsVDeY1RAuTWsww5cFHJAZkTafeTkZE6z
va8S1hsC7hFzJdVr7SGyRU5kode017yquBnKT5e538ZIhu5oUS1jw3bgJKEsYvJjD/doNbiHHRT8
dnlzwvSApB59jRR7GPKc/NP5DQXcg5jlPkNWvEk0XGFx61L+pO0mTlhj2UW0oxc3tS+s6rmMLy1o
pvXAVV5HY7FvYiTl+PBf5ppA7C4Zlgkm+nd3iJlAq/EU5CzkKAyJBCH73O4qIl671sSoasdHqjQW
A5jjq2S5fAydEDqOhe/kDf1MbKI+LKP92PVvdGFRarMPAcXpzorABUogGPa8VivaPT8UCFKBrI9S
tjsw0TUveQzgoi4kMtn+BYgVRnoN5coM7RZEKBXhg9ZXUDFYxpQGNpZOnwFIyX6jORQjzw2vInXI
FegZNQF95yerOwYfGFMTWDmBZxhbyMBAkiaV+J0RFDtdT8nSnO+mHHIX3Xy+MDESdtmW8tKDkp7Q
WAwkjrHSyE6SkXay7K79GOSrNrXUBkp36ENPvMHcKbfCGG4wYJHwZLnJxVbNsVXtiwlD8aBE/T38
zns6p3Wu14jZ2zvgMGKVOD+MkhdQU5DbkkmjQqRrNAXFuUKsCJCP4pRgBSSymK468kMyz69nbPgD
fad1CYV/Y1QNmxTikCC+RrmufKkLtcYVimU5bGmXyBAeWkcHjft8Reg2HM25Pk6J5u7rypvuE8JX
0UiBOQlpEyg7ArePPWdivKF5YAkmycnFi7VzNkDKZ96/gwmD2mGWoO1YrpGlY+6qtm2Sl0eMclcP
HQnFG/HnuSaxC888tZw/Qo6YWRszOy6z1snKB2CN6BS0A436xzIYnuuaPd+YYpIFm71r6MZW03B4
WRVJcKhXsQjbxDLxhip63nl6CsWj05Xhs/T9bKtdklTfcuJotyXsHc+c8ATw+gsvQz7n2cNuKJrn
2hJXqfg1ZnGK5GLjw8smS9ZWhx0rGXBupo33PJtgysIBxZTLnTNDxqJcOAEuesrijBZ0dMyXBuVQ
hcy1GHxRM+1JdsdJpWPeKOv5QPg6iYmo+uB/EPTS9t69RH2bJMik+hDAPvBBS/THqTpHOXZgQOvp
1v5wnZa5REfQcYxROYv8auTUXsRGslviRCm+1hyKD5XmkimUa7ewwTxVd96tHtGDYChhrteoe+gd
w4UYLuzvSLdbiEJwjPCaRJQw9XzJoxlGTy8lCJWWrFz9hYqnWtofvwI3faTSqx1wRTJjSGWkRwdJ
5RVv6WPZBcjr7f2kerCJZpcx4kIHGjeQmEImDEVnLVJ9lMRiChu/1YLwRCaOYcOJySz71zgAu5+D
tyGYADwl07eOTIp1wunUBL5YuMdeA1xELeALzLlYj1BSe7l2GdPpPmVfYpzgJrtlid26Vq7ukjZ6
G0qUjBMd2lGLf9acfTd9jabJC6fsPJh4gmnbbQxKbQ8UH+hlMrriSlZrE5ryYDCQLVLGwWEMg83r
tYPtngcR4cKR9KMYJKqjbRLLhs3kaKRsum4EjUmbYgOXtEavve73jtbU9OnxmJCNgi0JHxBHPwpV
FesnNwyPEQzBT9H1Wzsy7PcOMSl0Wit5akx/5snsxsH50iK/qlo0jLXlXWeqs4LSiGjsqpJZ3hyG
FZ05MU8VxlNGLe0ZFtMschg2NFO4RwAR7ipN+znCpV1Veh/vMPB/NjTlNk6tdYeBwYEakXjp6pa3
hJP2pQtfK36UcUcabynEEmWBFG3kjS/46/M0Mq9AC+m9W9ug1pprO9nNtoLwevM6J9w6JX/1lCbI
lFlPmqDEzDgYHKnzLjsLifBLgzF+N3QSzDNGoQNIE0QUNfqd3HGaPalc3mlm2LJDizv77pAscLJU
5yMNTj3poofM/j450TeJ7IDaoX2yaGScW6OuVgn+oZdA5PQ18IfBZBlxtta9tjfnCBna/BTC+nc4
oqFwYf5bObiTgPLSMkfwZHbfQ+Yxk+nKw5xViwoCHFTJ6atvBnNr0C/ZlBO+tU5hnf9RylAcZ9mv
WnchyrrIkp3vnqswe7dRtKkcJyQOOxhPZYea1ZvrZw8g15A75f1IrxkAYm0dnA5HbOQcJz1CTSt6
cqqHNtx44h65IDpKain02WQ+6lK1t68HbikoEQLTnQ45Gt9LeiNJmRiAnHwNIQ5jeazbIr894MGs
bibl8zVJb038EgRtcAWCkz5g37ra08KZnHSSddGClt7sXKuq8a6xR6NEtu5jGNvuI3xIzMiu3h50
shJTtLrnMPXOuI2SfWMB3CNYZ+cxh320m3a4zt24dT0JBTYnEymmvwAXsQbFDExRU4zexop4rawI
cAEIno+wPzo/b4kXqYA1H5MFcmT3rl8my5dkGIA6Q4mA2Ck5xsnQXst83UPC2+BhB0kY6xco0mRO
k4P7ELA0DMI92UmMTIdrQ2wUuhDT1r8Fbg33TatRwKfihEGdNApcr3FFIwd6dWKGLz2gtVVvoClO
ho96CYR06hHwQWQ3QOpoX01FEVL6FdxsI3SOcDQH9riZCCkU6Kf8LVhwHWlBzHMlljSACQO6xtAW
eOk27s42+ekbU3WLBzmXdxxjOY+rO+mEjMkLEESLtFTjBhZO+yHUvB/abstiZMPQ42BcdGCnierY
gDOhvRVn0QX8RXihzb1HhgV+o85flDuaJLjJBxgipJIiVfmYuwnQHikneieObmAztglAaeqWnfsa
nR8SoGvw5LQaGD4BhHXCpyKgKWAXEbhgYvFSyQ8fcVxjnlGbpsKuS3Lq2p68AvCF87YMci5tRXeA
pBnd92AP6UZySUav2OLiIQSWH91NRofHZdFP2N2vcCRzJ8Egie8QfZ80ut4PK0oaKOJPGYfjzwQz
VT3O4r1H06icPFy1dW6+RBYwiKEaj/g37CkxAYO8e6CEDvweTrdsFoE7iPsK68umMTrnUpvur6ak
laQ3/U9VtJi3NIoSPe/P9vyj9s6kZUCA47yEhtbg1a0jajBq8WSJP9X3MSeTwS7NHfyrfW5Bsih7
qkWM/eNxRtV6jDK1iMwZ5Lpx0tLaddnzdZSonP5ZKyamucyPH/JmLP1owuNTmXHg55E6D6Fm7e3S
Wc7nHkNkqW+Y8eCUtYiZKxxqKbNfVzldBbsqFfAtXOJlmLzyxkYHaMwsTrnClDNLBNu4UV1089vl
h/o8iafZjbunwiEcWXM4tcVmrLbghd3d3IitO47TVlo/23kghRWEO6Le+SdIT9abWb2HGrtwqmIE
YFrgbLOcLM1Ku0jWqW+TSbZRG5CPho13a0DKQtAUtnsaR09wjNUDliAfpWrnG0vLrRsVuEDPXgNw
Tv3GlM7bpMytN8A6GEOFvqL85sJ7XNl0uYgiU9emHuGxWx8TyvetmSIglLGo770o2DqFYf4yyfGi
x4VgiF7NueyIFWkT7C1tzVEo6eUj20/i50m1HigsyT1GrWNp8RFX00GRbhZYHkjQorrqpZ1c+TZD
tIjxFpZXGNTjKoJeBFEPN6CdhduI9sHK0HUTOTB+sCXAdlssoTVFV75UBgY6bJ5bnSR1Zg+Db3Lw
wGfiXWSuJ/sqTohNI5IFBI5x1JaHzH21YmvYZjbDpzYYwRoK/XmOKcUIoWY0aY6HOk/e4Mdh5nRr
5uKUsoITLGOvAdAkggL2Bvw+ceNWG33U1JUDFlAZXa93ICOT5jlXln4xvTjd9zZNcruswttURp+K
KQkWIRddDFSDtPQ+iIAwyZHwLMbi3QBm7ljjQUV/HmM3Fw57jmvOdzh95/0cJ4cw7iiBvIEOPCLo
+BYCHtnmqRMfjQTBGmPFOVCXKSAs2W3mh3GXEug3WLDNCrew8CfnD62V/LIWXL5Xj9VFLS4gu/xW
MMK8hsLV1k1pv5Yimw6MJ6jJiAuOcnjvXYe3msyTnumDagUJVoZjbFzPoPHe6A9kCLKuePFNAMlZ
UdOaeyYoI/Yhr+MslZdqukDXL7fxOHCjVh5ztqDAa1SapAhwaoSa23XuxtMDTvZimcKigi8MzLLe
SDqxkjMJZIheoDYxP2YLYrtpvrNt5qs47NSza1YYOOxxCRIkETnRGqhyerM1NDZoV2fGq0qdOzHu
H2OPNnBiaslHC5Ffs66NpU0/XYRJLePHRzgEBOYM1iZqdOPsFQ8YtEofeOOVveyEzEEiu1xC06ND
nujV1jILBCQR9IihTIGMVA9GqEnaRkGydkb15oRQIhxv4CiUTGfm5K96vmCmofk4kLEYjX2gK/Xu
zCo90JGa1/bskK+LlXqI8gm/OOOgeJ7R8uBUNTpiYxZw57q2WNeabDoiZ87Bdh5HoPOTZTGBTEF+
1z0GBj1WRzXIq5F1v/LRajZCRhxB52YNvt8MrBbD8+AevKL4oPYFa0yXGPvpJR5jdxu6Gv2DHkES
wyIkALYI9oINNyExcetgNQXHyjdDN34wlUOZNM+0hNL8RFV1107cBQMkAJD75Z1KSnHEdhUKRLRk
JL8Hc6vWwrTR0Tg/x3zmGBJtcLfpNwJcWwLdOG1kE4sAuUuJbt4oN5nkHHL7U3XRWaa0MqFrR8iY
ttS5m0gEJzpVOCNwJK1Sr7Bv8B/KjQJqSWejfYKWJlcjVb2mvvw/kiZ4SL4BChj89ghggpazTsgK
iF6f6qw27+m8Xvs8vtYyb2+17J/DMp8PkqIMwSbqXvLz2OO0rQnZPsnuirkjvYChN0oBnxNuve4G
nWR0MaJlRRyGqeVcQcWEVizJf6Q6xSUQmqn5AKDFfKAx8D5L7NZhY+5Ke0lDX6KwIjWfMCpTlNBL
OwjdTumCoGoJW/dSoIJ+yom2Q8QerxHA0+gNcCVD4N15EjM87crHKQVsnRStn5Xi0nPQ7PrQhcyB
1N6d602m59/jYTD2Yt4OJu20jC4NRfV3ym6g15r2ogXDrXbrm7Mwnjg17eM2vWsH9vkGvZEvPcYI
s0E6p5MeY7M0cSzLFQ7iFJExK7Vksl6ShrZjJPsOejTcDVH3aHTTi2gRSUuLTE+KtRs7Behyyb4R
pta3ITcCTPvV8ySGdzsky7AcQeYUDVU8slCZu/3OouY0huxJI4eN8wsWP01aa9dAcGkxv8wtrFFx
T3xOWiFMQiC867W59wuDrrmKpgQZ3wQNIbROenGfaio7AC8DGENjZ5fZFXYP5CukL42rQedaWMGc
0HhT2b4kxYgbz71UNDzdKoz9OlW/MluyElpDtatzcPGmCfQ1+TWT8grsnuZV3nCLUFHxILtXw7aH
baP05640HN8ztck3M3Wt5vIZvsvkk/13EyaYpK5Cbj/WtCqWMBFa3vADgoWNRGfMF+BytjDtTnQS
f5An6GTsZloXcuLAfCGmnHxXTLJzaB/qwPgw5ZIp/KOzTDzokTk+RNyEYEXjbccfHAefIQTZuwAD
Y6xI3Syaj95AFokION2nIjqJIJpRQRvFDuQWdoeyJc7jI1Oze4szuY3TOb2f2FVWGh2TDU33iyfK
kLHlfefEph+H+YveMhpgWXWQ3UDXilF6hg0OJW1RChvoYeVc7GSN6goWHmPiVACuUpCEChcDSl8w
LmoB8M4q+Rkx08hku7PJkHgdBB3qsAMaYM3dk6OahhUKG6kYKzqrFs14uyseCIU+DZNjndvS2C2p
wYaHXEU0vI5KCTi8GdRME9t6VX3MPY7xdjQ29PR/Qgy7RwINvXmoCZXPNX8c4FzXuNElTHUclTTb
XdqsHF85M2VG+2C2LUVyXN1leU9EQHFtWkSIjhjxw5PPEIak7wxa4icEcx5lN/IAd2RxrhBfi60Q
Rveq6AG/K0hATMCK57EDZ05Hf+2gV9NMBGNIvPetAoPmGcHW4sWpOcYlDpsDjNE7SyPO1hHpQx+h
u5316n4poTgQrW0N5oNlhw8FpiX4afFDU6BKHscfCNQ0vC+Aw7oYYYLtUpDpytoVkaE/dnHu9zI/
nkjPeYRBBjfCdV4I0QKs2HL2b4mmL5lGLCfuQoDKs4f5MFh4vBm6b6ZaBSy4+WaEu2e64+ejVQ63
LpHTIQDDXhQup/iArjeydHKFkve2xa0z27g8PUDfYYClUOnR995AwwXz0OcgQ9tsohNMM5G2WJpJ
P8rHe2mJVVqG9TqVhKl4UfzW5ojcE5rcnYm+GwgapypCfkIHR5oecrnQdDMD1z3ybAvccd10ERge
l7OCGVXwNs5dqUrMa/njUKM7BZGTrdaINlGD68wS0jx8zzre80mKrc1E0MREbDcjx6MrNl9niT0M
a9/WcKu30MqNVTwUmCeDW1tURAIHyX5s9VM5pUhyJnLCGLBt9VInYNVCzcdMgOk0qdzhVGFr5mDD
FoDFFIKAuwRgMGuSu6503iwZuOuBN+QmMexPPfe8/Uw0IN53pFcODTIrR4uQqYDxTUX8Fgy3A9SZ
Yi9y1vyoY780nHLnjLTLiiTxfN5oK/ycCH+rqMfwRY2U5JhBtbb2jcViMif8xoBKoEmKxceUf08M
nKW9NB48s/iGARMn/gIHjev+qiPfXrVIUVdayj+yZxx+zEbpHGighlGjbZq6gNQ2MkRV9Iw7wfF1
yo6m+lbpwRoGiglqvz5Wc/ZkgK9rIIP1Dq5YjkngcIu0uw8dS1sUj+v+oc9ocIJLwMGV82qVtUIK
JcFD1uTXABod11RAq6ae55VWRzaH6IT8psTaVGpRJKESZLCOfxdb8akz6L5xUp53hsXUgvHuth7l
k0UXem3oWcAoJXurK/kizQh38Qw2KKNTMCy2khpYWVA51Hr2T9Tdwy6GC8XChd22KlzgJGIJjCEo
D/eCiTJ1VPqRmRBrqBWd6xHJJdvERuogRsYk1O8wGKharw9RWQwbvaif84okogSBpROJZ5BovDun
jaeRqI0sc50lAmmXE1ncJOhiYcnURF9xMu/I/kvFJ4DUY1lWwDEmlOi25I2wWOz7dFDr0VYz2hwo
TuG7VOAOotn7oDIJfL0uXjL2RkYFDSWZBru+XUIxEUR3qAfGhzkaEtKrlgcnfBtYZ32r+8hMl7Ii
JLMyC/N7gYly3YDF1tGkLOMQAyMt4yDv20wCxfnrwegtv7JGba/67K6ccehnAZSyabBpLzU4Qfg2
s6z7ZT9dcRIjDpr7PlZnoqHPcIDEro65Saew9rvQeIw0jRNZgfbNvbHZxbtiTM9WW+8tDXUFYQYN
1Rgl6ez8rN30AEsbnySjfYImhqeZ7ji9me7oIbim18D9SbAUyiQa46PR5XdNlu2sGUSdNcOAd0nS
cEbpHWZ06XodYncb8Z0HMz0olRJNyXgOulVAeT5FPWeL4mMs6FgVrIpJbX/iqPsooEoqizLJmIjI
ShFXkcULqcY7ZXZkbwpXJn45hfuoTj47RsK8UrynPUoq1GLvniBoVwiAqcoNgMUVESKB/qPGnrYr
4w1H2foIJumX5VjeY5P5HTDNMQhC6q6s8Q27Y8BUagg1p+CJf7xMIaPoMHvOK0g174hiDvxan15r
UbV+25NkVoIrKCZ0ar350KfzMcWqBGcXMyZxRskeg+R0nHEx23KIj5H5nezXjDZHmW17D51aMYw3
MwowmJO9Q0vFzteyLLmUzUwIQzzlKLwrMBZxABp7eeAwZ5HvMHECFNjVhx7e0tc3qulqN+Fw50Tf
SYItiQii13jE3FGJ/deHpt2rfThbPlIC/k5L/95ZROOOUWTcfT1Yw/yXj/Cf/OUjldDgXoVOoe90
dxkE4oxgUGO0TnM3Lw+ygs//9ameNZO3/vr86ztBYmkrhHHxBuKVcSzzzDy2I11yHK18+PVF1inz
aAox7T1Fk9q03OPXAygTxsd2kpuMapkmL5JuHzT6x5Rj08d6hRpsOH89jCOyS0QBfC66Qx0O7kkU
+YgycWLuZeinTqXsZl8PleSjydvBD1dHUqHoQy4PGlbbTdNAe/vrj1X5/AamOd9byw/769fN7qVU
WXZjYqAI4mAJmBi0hMBuTUpsqU3RyRL58EKF8FJV8MZSDDMjZpn7fkzn/GilaXQ2a1DxHlFttmG5
3/VxPLVOSLFhouoAgxH+wqaBubOPWF+1hJjrNHHueYZESk8GmKmsjk59d49xjTAXEVcHUohngoRx
eQFctr61qryD5yp+2SkjpyafviGPiHBuz919aiDXD4HAYkyQ0V3h6s0hTqL4LjSbv3z09bVw+drX
Rwiyrk1pYRNG2fkC78QvLZ6JbPJ6A8FLO/Y2am36TuL561MBp5YJiWk+WwVOla/vfn3ata19GLLb
7IhoW8peXsdEyq0VoPxDwzv6VW9Nx9CAUGE2kquZx7pvcGGvCYt8N4Z4vUTx1okpvTeES0ltRXhh
iVwKXN17VV73mRRZ+rO19O0dLQiuOZiTG6sRRBkNAUuJvqwyDHVwBxwubac9lTEh2RZBE4QyuOKO
2mNNhAFEktquKXCNB+g/xlVTjXH980egDpVdq40yg2bjLTkmQTxOZPFMP78+m2cctRxbbFwj7otB
qttFBYH2ZNQlt00i3aMb1frOqi1INziOzoq9KwxUe/16EBi9AXnbxAFkWHISROaM6/KnzG1/FKKJ
+ed8xsEg3JIOoPsg16Dez9WTN43A0YSmLgTP1I+zZZ1VaqbfNNfgDOEZL4TFaOsYa8O3duEWcT59
taiij3QO3M0Eafubl5TPKeqah7idzTN0qAwt7ODMwfehD/cc2E0qJS3w3TmF1hD278xJoP+K0aVU
HvSdmEyHuxNkG9iCdtPgEH+LNV7uFkV3OcHTnWZmGy5ZWL6ptSlitilmhEXdmU27cKQVked2vWvM
2TlH+DzdiriGtY5nOWZfT0E5+0NZkAwIwxrJRSp37L5zzM9+4PlgPpg2jXTq/f9n+f9fsfw9uPf/
Z5b///zv//Kv/+U//+v/+E//9h//27/913/5Dct/+Z9/ZvlrhvgjJDLL8KQwddtxHeMP/zT8ato/
/UEz7D86uuUB0rds16CuFn/4J1TgbfSnPxjmEgHguJ4nHQsdi80PbIgsX76l/xEPiBT0my0OO67n
/r/Q/CW/429Y/ngdbCAstnB0g7/RonL+LcsfnZcXEFt577SeP0TJT8G+ca/QwM2l+bNHI0KOigiO
LtLbybwEdlqfsg40UEOZBE1Nxn5f03ru4N6iCwm/kTld72SHvN6Ebn6G6XJkVmpv7bRzV1bW0qIc
VXJnl67wuxyWUdyXONAxle8lqud7ZvKbuR/1A5UEhPQQVwWTtXza6gQlXuvuB62Q/t7RCILG7rYW
1rjI3Yr88Dev5fXPYQb/VHT5tYyLtvnTHyz3f78ukjg/k86ILQ1mz7+9Lsg8C81rovvG7RIfzxLN
33wkClA175DDdqbJST3sN7QKy70bV0TOArx3C8o5E4g8tpUZn5VrkCdk52StT8ZGYAM5SBeBejV3
J4vU06rWilM1BT+gh5Io7iBKZ7m6AzOLVT/ok1Msua2jGX5qvlOTS9UxYQ23Iryk8Mb3qVOkrD/1
CKHq3UYzF9sgMHNe8fXcDfgwY3CIsdm4m1IK3e8koaZuU917QUQnyetPqtGRQ0ZYpBzvFxBN85go
9PW6U79WRd3TyRUwR7TVP762Uv8719bULUfqpgWr1iTf4m/zI2DnuXNva5dgDsvdoB4aNwdFMWs7
2erGwRrpTOI2SDdxzW4rtlqTiFfN1p8cNAFZXaWPI63jirzgjZFFYjVaVrpjxSVt0MlRceW4qEuD
ng6Akh6dcnJeRFjkzM7jBoM++ie6liuHURveGzfzG6RSlEnYnbLBOkossxAITKiD3J/XoJW0YCLK
WNm8SG6W9T++GObyRvprmMbXDSgl7kpHt4UJuPZ3bzTPEdPE4BhaS7J1ahvSpV27AFk/JSBgwksV
zoDBmFbudAN0/kxD2adQX+XJyFQAkew0IHxs0WPHC5wew4AWTTSczKTyZzP7rBnpb0a34rqwUf85
5uVj/GfSS/7OXWL8ndVDSkeAMTMNqXvid6tHPxsaWG7vkuR1cG90nFGBckaLPDzP8NToMUwS+hkE
HhDa0Nh3uMfo8/OP6Is2H//4Sn4tVb+7kpape1xCjo0Gjarfvq04lSi2v/jerEl/ci3G11oPolqz
qb5zzPbbIiSzbfSy8hES8qoBgUJudP1jRP8AabhMng3PvhaWs4sC2nS97ZzJRuxWRjPTtcIoGTMB
OHmWdrnCLBnrp6Ce3mIXaZaDAHTTCs77kR2MR2HlWHUzRAi1fka9ExwS5mQcjo13VLjBKgeqemDQ
XviB5SLb9bjVNI7Y/lDTn4ayDPszni5rQ0DYNfQJfzmai1OXPVmcSSMkX//4yonfBrp8vQdtFA5C
eNKylm3nt1cupebrpZKXphwqv8457CTkAPTKtfZM9rf1gKDUQj/aaYsWroF5UiSXXANCYkU987eh
WwFcPqcp3ZF5CqbdnBAcidN2UzUnmxtwtk3nqOUktDoOrp4FnIkNadxPxBSNFr5KzdHg8Ugd0bZN
9/3RJmaOcQAKbRbVelVK3tP/+EkbbLy/v/EcGE46W6gwXEP+7kk3yKhRTeuXDOH/zujRT+vGjhh0
ZrMIvZHvxZU/2fvAQU51X/S6/e8sg8Zyc/zu/cq2y+nARrYoTGu5uT5+PMRFyIZk/IdmNMn7CsSF
laWmWZ18inJvazIHMp/fCh2D3oCTJ0j0J67c0apZ0Vi4/73rIP7OAsTaY+hCEjGAWXN5c/zNn6GH
mZN5g36JmmIniAbbtvJXkId0+JOIcqxTZ7Op0/NQ2Q9gRd6ITpfHtuFAWhH7ug4KWoex6q19R9b3
CV03cFrmKXPymlD0IIWj1eeo2dzmxF6D9mZUqxHzPM+TJP6K7BNP0FWyvfAHE7n9/2LsTJIcZ7bs
vBVtwEvoHI1Z2Ruw7yMYfeYEFtmh73sMa6qJhlqAVqEtlRahD8h8f2TGS/1ZExoBkAwGScDd7z3n
O+DOjUvj1fXKlDomohp5799/79bv/l9VI/ET4YWDLfPd/+vrQhvpVl2KoL/t8FggPs3SR2I/c2kP
F7LdCfS125VQUvtaHLrRxEaWjEjxu2gry/hQiKK/JERtUZnh28gVLns9OLAos5NFg+3f0TD7KvGX
qsYFopTVVU3h3PWD+AyKncW37uFZyTyIgjlESDfWNhLK+towcuJmVLnTfOOjwsIqTEg8UMv8NofE
QzEUfYDdGAllSWkf4wxSlT6Y4Bk8p183pvMkty6A5j3rwQgN0NEnknrjNl29IkdX8v/Q9tcIEqFQ
T2BH4wXBsRvDeEXPadO6TnkNrGvnK8HZri7Wg2PfmECPwetOuXhGRqxYm+/tdEsjPt/EAZ4Do2+i
P42GvxlQLM0xpsmvzslnTlOHn36MPhA9LxDNpdLRPimOi8xPzT6mVlscSKVi2Bh7uUlopZY1QMhc
FaCG5cFO021kl+mqKfJ8k5ntUxjEyeTrWMLcCDaI+NItsoMViBMu43ZLorITn//+hzUPdu/PZzld
QKcptcok7df3HnY2uXtxPdE8X5l5lKcWmVrbClINLMKcFTk82Cqxb5gunKpBUMyCteJYjRO+VGln
ZPwwMkN7zppohwou2ZolKdm5298IksIvHkQCulbqLixTe+WlE5hKmBRjSzpMVWg5O62LUV9EFa54
bZye6XeHv/8nfzNSsOgwdOYrmL8s9d3Jg3pdG9wyvwwdI4GBaMhjqFyO1fCaF9Hd3/+t352orI5U
XWV+rar2NEX/6beQxzbMojK9REmfb1wRfBMoKzd//zf+ZdJgTKsvThguBhTDlPcX4STTFOJatEuE
3GVRavhYMcU4CMKDg0b2N2YTvjoslMwBCb2oCYOOmDtEFQG8UjuJmOm0Qck20WoqEpm/NbCaKWhU
COSlg+Xhc6SPauyzEM3h2m2GjJIFoTB1Y9yLcrItTkboIbgFg52tWhUsUO1lzMen+VvJD22hODdY
DfA+DIAkx4QH9FX+6LM8AmwoUbXgI9yOjYNgqVCYQurJqZQDVVrZ3+X4M9Kz21YsKiRxpX/47Cy+
gJ9/8Hx2NkOnxcLRMCRLpV+/oDFXMYMkxcUR5UNFlsDRdIlqHdSyncQS28oC7eMADwFLGZBXNdGN
0nR80uP0aTBj9RRj17YVXdkhCdr7FeeotON41SWZsikGOvN6udJz1n5j2IslgPONMPhuLMC+q1HH
lu2Z9nNuuZBlTUpepgjEBjkiCVg1WA69JtEZCT60BuUos/yaVUGAQcOlxS5Am2WccxsVeNIGsWi0
q5SQMa5V1qVVf8hK5o2uB4c8Sj2Irkyv/ZUZfmAVbYEBs7+0pLFi4y/uQlOTx7//XBmMfvPBGsz8
HVAyrE3ez8eyCu+vpZUXK4SFC+dKvRvJUxuTHAavrd4CsAfAlPXfx2JdAtlyI3ydbZVeEXw0VJ35
T8sQwJ4SGnIdSNfag1zIJctJr0NFVBANtbctfeuHTXguK3uJkK5jUg530sOKuUhNwBLU1vEe0zTX
9ElMPEbPlWOo+4QS3IlKHlIx4yNKXXxz2PmXiBjVdRRbZNez8l/lwIgWrV1py6jEcNbbn5B8TVZ3
MDwdZsBoOGhw/qC1aJQPzMA5QRBTN4WdvUaJZu6i2vxqW7lgSpHcemO79amEQqV1xmPLIKWOE5W4
rvB/RJK2yIRP2uQW3O4mGlROZ/4dj4SfvEARTMLbvkQ/TgJ7z7kn4aMUXnqh3B6c/DD7PExLrgCv
7NByKsosuKNc53Aup4eiA9Nmdol/ymrrsw2TGIiJRUXbUw4qilhTP1RK/0K5Zsmi4itigHxFe6kE
pEIarpn1hwJRiqlCS/M5i4ngfiBKJbqQMuctdSXIllyU9noatlu41zpuFZcIYQNbP+l59H5N6eyJ
slvpVpLcyCT/lmtil3qpds4TlFi0P49DRYBR18NQzKuLieJWN9XlPFNEWOL9Ydos348A00lP992k
EqtQfHo/Qo95b8BXSy4iCrudXXHVdIeg35L1guhbErMjOzqmJqy4BaJ8sSdB4MFVqmDblgYABtNu
Vn3PWZx7YG1y5ZKFKAudtnBO+rTWRWmhLJ24vrEHNdoMuM6ojn1h1WsdOoz5Qkj34iehyWnt8EHp
e5iE9skm+8Vv2n5voVhPEiCzmpb7a8Cb9cphWbjuph/iEFr3rknfVWvGW2J1+13ggLMgJoa6CA2l
1gi+Ij5Az893ViRpvrF7QHIqOTkj2YYrIdoe66md8W0AO//DWf++KsIH6xiaZCKuqo5jvV+PBI3w
pV4KyvKkYbVNmMCkaO2VHMhkViwA0Dn6vvFRGeqzhHHxh7/+vt41/XVJwcuiGKFTj5wG458G25LQ
QldI+wxXbFn65aOpxqDRsa3R34Z/ESKnyEJzO0yR7L6p70GXBduKBHKaAF87hxrToOk3ZJnYK+DX
uHPKP73D34w2DhVPS6P6qfHze7dew4FZBI3jnDuf3LRe/2JHDTqRrH/tat5KlihEvWfo180Pw+QI
dQaqRXRKCD3gsjN49I09ZAvuxXHN9A8jIYvFf7lkO4qi0NFnGmE4lHLfTYwIYI1jlwBKC3goc8RJ
gzi2D1K0NwoCc37WBGJUlhkdXN8d9n5S3o6USBalythSinKnEVLKgLL0g8xelGPlEWVZ208R0Csb
mC6xMDh7whhxECi+2LFP0NDc9YD8fJnlpfnUqA7E1042a7L8QF05KFFwbJk7z0NMlLIex66LDnAw
y+YYjlnyFIecgHbZihOaczVXdMRhhQqvrJ5sjGwavursFMEkGi/dapQjBMS66R6c/AaywWOipjCm
adfvO0GN1O5t+cG20KvSHP40ki4QADtaRHWAX1EzUv65uF42MT4CNcGCKhNn45tUe8ksgJWh0UZU
e+ug1mcmM+5RdYZka+M+bMZ6p/EMMg/RDcmuXJcDInel0LtDJUDyVaa5a2pA/KZzsRpn04/A3wiJ
u626vAPuana7pip2BE+Ed/5AapgGlox+tJ8/pQoysbIZ/HOLufYJouuDaMNzz/T+pYbuZQx2tHNa
RFCxEdGiSQN/O8RGgrQxufNs9WtbmjslIga9wvql2iPZGoBtfSUx4FpVuBenCDILOFxnYcCDw1Km
w8nwtLvIJsbVbkYkskDAW30kcRCX4M7oE3U7Yu5BDiVR4fYfkTd+RfWHFh5L9Qbs/4SWdCDw3zKU
Hm0HmmtptvzeOxT0QnEPfWUARw53eq/d4oBdY7pGtysoU6dBddcRoQQ0DbuyDkw3YKUhQ+2LrwJ9
1EZKMFYOVF1qN7XRgBNvXEqMgfHNtIzypkksUqjoMUq4+zV+Kq5lypLW3ZWc8Dvs/lTAx+S5GMNH
pqpagzWQhbBhfs50697uhi/ZCH1l5MndQIXOYHFCmjUyQJ3PjCH4DsgAZX6kFXH7Ma/cj+h7uP4k
CAHG7rPZQcXFR0QT0X6IkpLCTEMYpOWgaoDjFuvgKtwPrTQPyNSW5Blg7G3QptWdd/G7Zu/mLkLm
Oj47MqRVGn5iUH/2Q/M0AXVRMAA2xnPUuRNbthrvY4rxoPk+9Rh9l10JBgAX58deMZgbWYF7MZPh
KeCHBN2LRaoz0qhvLXEw7LLZJcCrBl1E67KxoxXWflAkxKOEZgYhrAZ24VvQ/5LRGfeeT6kUH9kZ
tQ24DtE8ix4pN1fAEe7cRPUHkk8SKy0TUXn5MhKon4BD7KyqlxeHzubEW8z4nELdIiKeMycsCAbI
2y+dkO2llnySrb23GxUCSKbihyaEyej0jZ2N3sZqYrKaaBwv9bG6z0IM8BBFUh8YYJaDWBlghOqW
ehhavT5FmQDJwuRz1dJ/zgm36pnuxz1m4g5NV5IjO6FHeSmMIT8WOJYyIcGG2n6yxqKYLrEHGmQ/
Tay6/tiOwKF776VNsDdYgf/Boi671IrkJqV2AUQCPr4KVW6kA0W0HusYYZ9qGp+rsMgtsgdj5Oe2
nq/K0WrX3UjE5Rh+VWSOwyNGU9b1gJnK/smsSg8KRQEbJ1taXEEGRAPITsAN+F9EYRsrX2vOTcjK
oVM+iXhQto73bHsSZWMSYkUlesxPgZuF7ogTgPSXgkh1rmPyKPT6VWIXY+X9okV3iUkjKwggmApV
2Ywl7BNRKt863/gAiy2a7L4qSxNmv030GEBgWlo5nD9z1FjzuSGlNhxiXeUMQIPkvWcP4c4dGEcU
nXADL/vsYAtCHAzwr477Z670z24edhul5afkDQ0yqupDaVtfQo35e1Lhf00me28A1C0eDyJ7AKL5
Ababt3YIBgii6FlvlGRtiX4FI4iugkneoam+mCo+hMYvGQW0bJdWcJ2QTarrBO/dDTIKKCITScmN
AZpNJF2Y5N3Cqk104v2ey5e4w4H7iYISjRMD1mGQaxCliHdD2PEhqD1iV4z8W0aJmDiWelOhvsYt
3H4xdDRcVV8s7Ujl3GVqC/qwL7emKp6MKAkPqnlTguM5BwTJjfDU+e8i7VGpY7kZwTT21atmYjgs
XC/BAFweM/yvBxfQBIGZHVF9UVjc0wp1WP2AikQjiAgYMycjBhdkJ1F3AxyKXa8DDR7iakIndVen
cJzp6nCMxuIDFWNjmU0KXg8aY/zXDRPwDLw5RsWElcYSMMOINpYv2Xodql6h3k/DQ8eIDS3DV4ZF
FMUgfqYnVbkdIKmb7s4vF9X9M+VJax1OqMf5RimBKIPoBv7XEarRwQAZl/MRI7bTQxW/lsg61kqZ
v8iBOjcFY48JYy+cRZf6Gv9PsyZLxyjMe38ov9XmdWjUi6tiLGc+RFmZvz/q/T4hnQi3cI4IoR60
Q5pa2mGw5RPEGxD3mvYBfrDFkpCsbFv4J7jhiypQn8Ep7QpQ5Qs9MS7zJ+4kfXIwe7ntNJ5QZPKh
n1Ix5bgxBrRAquiCtRoU4l6bTvLBV8pFybVzhXnO+BAAFQA+f+6Ynh+6vjgy0xrvBtUZCTAtwJU5
WIky6P70pOhWUulsEUCxzLVIA9K751ijyumYFtMCrV8AhJOI78mYITGP0ltOm9XqWuOiut1aV4aH
wmrKvbMNo/zJqZvgYuOOtE17WNqgdSRB53jEKUMoUDULYb3ECVNO38rvGoyRk8v4myjT9JHe9oi5
mIxI0ZUb6rG3hNSpy2KA1mLp8kVaaM5HRXtKoJDfhtXJMjBBlnSuWz+oV6xGECUbejKJ3Knxsqg9
M9tFZEym3dqJzY1ZVZ9wdvJ/GkBw0FbS9c2vahQ/BbrnnpTaJtrIKjZB0jKzQWKwtBUPro/nwbJM
5EWoTbcB5LOlb/7BJOZnrwiwmVTXCK2T6q2jjP41H7xTOerVymrlpwIvA6z1E9XKeGcyhrclGU5D
1biruKgfldRJtsZntY0furSONqLudr5rkXviWc8KCaK0K7F8d/oXabrjCoQeUkAZwg9DKujnrGh6
GsSPkEeP5Hi0rC9OQ2OxBI4OXmBRDNO9uzrtLiR9LVUg1fhlK2qi/Ca58ncXkznpGJbayh1QmJe0
1AZ+vUcfkfZxvmfVWrIcDcrD/MYrKPYMVOSdPNupepRVBMQ2G0lEAmNkSQIM2+g1mHxOJpxPxnGi
hAiTexlNZ22HIPd1hA2E0mY7VffAngWKwD2f7NOhybee3t87uIGTIau2Gcv/xUjLOgtySVSW/jX0
lfhocj71XG9uLHxHOmG3y9YDaRLpZFz7KrVCv8d1rXSPuY3EX5dB9q0ujPxcNNGhIin0CnbsXknR
W6tD2L50Y3AXZH18AFaCfn1EDJQCQjwDE0CJHAUnLy2JKbEKbWXL2D5GiOrJWHielYW+npwTJTG3
Ccj2Un4qxWvTRiHA3O7Ctnuyi2hh9cqHMGi6c5JbNOa1/BCN/l1HosbSowCF0RIajSMAn1uY2LEW
tfumRIaqefmNXidKy/gzVFtkkJuxEgdrkP0O9ygif6qIe6vk/xUycu5qK/hMRzTfEPeHy7vPCZHu
6QLp1gpzp71xY8y2fIvZIsMHGQGwcVuiw8zqCZI4Ku6KgS7oqh0Fw34Vj/pB60LrorXaTcz64JSm
mrZMFKbVNrNs2rH4hHsF83rOfllVsEkaN1jWjGWorMSNWffKTkjOs9JVmhVTkxsXeTwONxLmKxu4
omIS5+jVy1Bnrshsogb6MOpL1Q4ucQKCdUiIC+kl4sKwEe0eYcjKtALzsdUGyBomNYZIRieRU7+j
lHyKFDC1Vh3cp13Z7GMMDG1QcwHP0Id4FdKvdNS2pWG8BG1f4I5OPhL6UB1A7q/FMKwrrzLvfNEc
A9O+DW3h3iD8P/kWTAPR6dFlKJiWcZnUIcuc4Ebf1dJkyQzrcRehzVh2iG2LojnYKBBJs2wRWlqO
uYlB/i5GjXqx3mjqOotysAX1VF2jEzuasnhJeqTprqiPgPMF6TlAbmm1Tqk36rCN0zt4Y8Fj1HU7
h44XDFa1wOKBMdSKTCaqAvRvQ17nqnAC9Ok+8XwybpN5GLhmiavcOhDZtbq0Xyk5kBHM1xO4Oow8
eDdLKkh3OStLLAzVc4mdb1oN9xt35HoP2tH74LeMMc1VISbndVRuyeJsDm2Lpthrom8RsdNUmzzn
mE5BYIpffFH577eKrnHBbgBaGq31OcA5EEEFPVaRB1xeDo8tXyWnL9B1W/VuJDE+rD+ynaFmkO7A
ohcyOLbYvWqCWXMz7Y/MZAbCXI2llqjDfoy47pU+86mAsiCXdXk2BOwT30x3SqrUFyr/WxLQaV5p
2QtkD/9m9jV6ZnaTWE24VhC3nrIeQaJaKR8D+6MKCOjUgZ4+xBYJMqNzoEqvbGPpY8AUJEwisMgP
cUEZtB+MCH42tEVHc8kyVYqNibNoW8v0PmKJu84pE2RxQ1wFhsB1XZXuzphqJYPXYetE7i+l0T3E
U3FY72W7LDSG64AryTJMHT56fOyUHrwPto5boYdEHSvZi261ys4zrQdNI1WUX2nFnLMOLhoal2WV
C+eGCvcpzNNLJcfg2a4MdYFy9kWj9rM1posC7YIATg5ZG8HKF/Sa3BblPF3p9BDXJBp+i5j63fcE
XNjmFJsuXPKIAMVcQ4d0SoTYK7W26aAmHsAQLkVYZvnvsfBMoU23qO3GUx6KI871Gz3BWhElvnGI
ejyigF9w+FQlFAE3OnEhpGwOYggFdmMsMiDma8pkGj980hHD2iOoJFZhI0DKINFjFDAvxuEYNRRD
UoDDFKfjU6M0z14XdmuZk/3YtSI62SPsTElwFg58ZytrGMZJVLmXhpKuZVFS9Z1rV5NQzSVrGDV/
b3QnVRbBRWS6PGJoOVeu4hz5LNdtGlAoBWC/Im/64IwhAHARfiU1BIZwFGHrQh3zoBEeXpcVUQiq
mR71skThTSiCHor2mBXVpgwAlsg42Cnx0G3Kwg9XZhLuyL5ENl1g1TYGxEQj072VYaQI3FJXkAlt
4ZPqA4n/uO22Q9ffBe148WwPoyzRf2sKlsmSMtJOQfm6V1X9agRdNqFtgm3eBFsD2saZdsJdZFnP
bYgIuaPZUQoO1aaIl2Fp8lPAVFgNp45G6LpnkjEFW4LTz19ZMCRrBlliTSGNLBP7U5tTp/T2TR4F
lxI5UCXx5ym+J4+u/NQ2Ma3TWAPDj3o2h2oa5vhInND86PA72zZ1+Kw0pX5MsUtwMUbNnj6F2eCc
qNFcvIplMPIja+35ntiRZh0udTHK3fTho8IXOPHWTsnKTlf0M41YFn3U9yxKcESZYbA0TViWgVft
jVh/wcBC3RI7zW50cDZimXBtokcKp8g3ikHKcexiG+CHhdPE2xIOnXz02mWl895Fop6TMCNa1ycX
KwW4BQFkp7UvzOudk4J8Y0FqL7axBpTDUEXfgM1/KyHJLzwIUlKW2rbLemgNmbKtfZesPlwreUwQ
AGaOfKlkB6/J6XuazhevYU7jMVoDBgIAlY6CnD8cUOs8eunVutn4blruwVE8AryKJ5h8dI5U74sa
Y/hltdCDSeRnqz0YNdEPrJJ6VrOlw6Wv3ISaRcKVNl6AA35WU7gZqM2LlUf981ZF5kTyYl50+Q2R
W86gJbesKHayyybujwUSX2YHEAIJ8mkXxBwirD3M04XS9cqUMeCtKbKFjH/sD4C4ABpQT1ahNo9R
+ajmTOtEcazS1NgleDo2WI7KbSRb68ZTaGAQJkwK4Jg520rKFl6zgPjRoZ/PmL4enE67d12VemJl
nDA3Kozk13AvqDotK2ZyR5HyTZa6T2i5XjPQBt1xUAAN4CxH0EpButNNrPN10a6skhgyDS/wJWjK
J0gt7sYzBajUSl6HKAgeuiE7aUTR2sm54KK0G2vI4FXa3goASXvVIAuB5ikoMkAFW7MZTrmWlctM
7z+NrK5WYclobZKh1RHFtEdSeguqrF5XxJlQXAvxJymdetQPdY6axc2rfGNm3V3TUNsTMMUy3/bW
1WA8iNLr8SUnEXD+/gmyE63tlj+mGGhMYy7sqf7q0KHapY547AyooYqeuPde201Y4ugmIEFi4YOV
QdUTgbWrjTuz5xQJO2U42Nhe4wlqbZYJbYSYSOlojO8KR1T3NqQJnFq1cgM/83MI2ZrwNe2RsxsV
yiHSSuVTU9gkSIRcnUkLYvEWwm8ZWbm1buDfDIz5nD7HOEpbbC5pQVXE3DCO5OugHfo1kAlgwhVA
I9fpvowpIIvGA9ZIKsG47HOVyED4eNSMWEQ5+UTSZtCKcks/kunJR2Iq+W6oxN6tyPPySA/b0X4l
28GrilWHvhuRcHBxe/+A1DdeOrr4qo9cM4fIt/dVgaRDGDaGAApiXgk+IajGTeQO6SZmIboysihe
U3FCjCu7kEYnvIsiNI82E/Er6RTnIuymT7V+GEGN1b0PNqj0kyW1NaZ0ttgwPKhLrSEoyqiIPLft
Aum0Ntw6dAe2tsesaRwcdHmAwFMVaz/obG9Vm0xtDU90N2rS3hmD8xJ0Edc//z5Me3PveQHd5qml
NgqpH5KUv6PJ9tlvok1bESydQk1r7bbY5brng7UF949hnV6ED4wO/cMCQQCu14rWn+LVm0Dtt0FJ
M3BQRsEMp4jWGDC9pVlJ/LQ5PHEsFI+RHPRDrAXoabrxqqhQ1WJDBTTrEKBlOysratM7HOVu5hMk
ozxWrSkvSG4X9BWaA5pjwkZpGdo1fYqgozzWnAMN+ULDaUKyUYxpTjIH8rTiqjkFubRZ+dR3dHyV
BD083AhtHbhgffqIBFsSb7xNlZBoVbCePDW5djdAw6AmCXRX7/1TlMe3HfaAta6KcO1FuK2xleS3
SZs+ox0yV41iandZLRcllt5VlgAvyLRw2NJhc9xCHmuyy5BujAtgGQcVogQCW33jYjE6qQ64Q8jV
foLeMo6ughXNCuwEbnhwByIh4datn8TUdSWp+zMjJ5hyZSrwFhpiNueb01fIhkXq7ugiLdsR2iNo
se9dsf/+izy4+se/s/05y4cy8Pz63eY/HjJyWpN/n57z12N+fcY/zsHnMqtY0v7to7Zfs8tr8rV6
/6BfXpm//uPdrV7r11821rPl49p8LYe7r1UT1/O7QOY8PfK/evC/ff2vGEd0eoP/f9/I//0///M/
/+N//ef/+N8/O0amp/wwjEisH/jFWS8plq4ZdDvfDCMGGtYfDhFb/zcU17aNEQTNxdSP/8shYqj/
ZlqmrkMTMzmADu2f/+vtd/XO9y/p9xJv49e2K/J8heoUAm+DchfvSXnXGM4m8zA+QPtqI5Men1pq
TQdTQ7Dfej3eLsHC2sydbPu2z0scLqidkf04Mj+QV8nOeEA0mNiaSkBLO3wUBW0nLOwUzzjFbn53
INfjEr0buC/sTiomtebHzbw5QcKKBcttxq9fD2uI5TaFob287S90GGKsiP09Mp/s0kw3ecdwFhLP
u503O0ct/yQw+1XROH9+uuRbdCwLdbXivBNJybwzg84YjavpOdcIjuu5dPzkSBuWEoRMK4zhjnee
bxqVzy2IGCTKCEQH2iBsa1bzKjJPgALNp7Wn8dkZicTxjdy/FxUdQQ1l8qGVQX8mdolxzBDGjmCp
HI4Uq+9j7uTcbSeKs6HrfCUz0Hneno/PN5blI71N9d37x43E2q/0Sgc+pWe0BTy6dETasuJiFoS5
R4A60WLQ9E3wNagN96tAmhYa1Zc6QXcTptFwT6USnGQYRH/wHkzGqZ/UZ3yw048etcKkctOYSb77
YZrS90Z4wPXVLsRj3UftsdHq9lhNN/O9OCA3xFMGuZ6P9iDLj2+P+92+t+c6Bg0EOu2NlX0pAXI9
9jbUjb+22mlLRMkXZqf692PTVlJWw8IwIK56uTDutYa5Efh8YJ59Ke+dVGlObS8/j1GelAjlLYpi
qn5jhAPJeirdGnNwe/tEodsiW4A3r+volxZV7g2s8v55831noFLgjVTWfqGLQZBqTHT2O0teQQp9
SZnRXbMUHHCj2/lpaG0T8GPnU4eCC1JXufvV/9hEQvmKiAhORjEMD4pRBlhhNPfoJYn9B/GG+as8
YvqyqKQiFCQlQzrqv8hLZECpR1Rtfq0UBz8GlS1Fua9a9aNPGsxn6rMfxqZTHyT/B2TgNtypid89
/N0DQqMJmS/oxQnKNp+fHrAU0brqJpxuDIz9NzqD3xKzEX6sv/YVtqXs86K5TczIBBSRZaQ649wF
SWDSIuyzYz05d+fNt6P5dJTiFv2xpr4V4tTjS74LAiQFtq25+8SnszBvzgdcYyS6m+v7+m2f6LJP
el0Ux3mXW5feLct/anUpIQ+plMeuD2jsT/eIzWFn89f22+Gyqu+I/e22pk8o30/D0I8r/8+WN3Xy
G/5yRqkaVjcVs6LOe6OW+U5wO6ItxgNfdPc0PqwAJd/K1aJ6Y4Uo+XJCKE7zDdHnJdriafunu2Yf
hydMcNlxcG6NeaNPGizNv3seP+v7IYtYe6Ic+f6qv33c99c3KCAuJa+N24k/Or84V35g2N+Pa6Lg
DUU1ZOrI7J8q8Eg74un1UzOp2gVQ6lMth5u8G8or/f0SYO6PXb4MW6h40ybl3RtZ5dV1fti8CzP2
zfwS865fX2d+qO0U319algSLCEedNFEA9S41ZbVrkWr2AX/Mp3nLRCN9JWje36NsBU9XhmWwpFKM
zSyoAdfNz+Dnty8rqk1VRD9oMaI23esiuTcNLxHbzBp3TWiT2F2RsrTynNhbJTVga2yU7oXTa9gr
JuVF0/aUG18vlZtCD6t16nve931vBzINkANja7uZ9wXBwDIgHvRl4nURIV7Jzzdv+7I6fvUgS27e
dr099m0fnLXoVHk9xMZGS9Epl5ybbw/0SyP5029Xfz8aIKLVpEQobhuIkf9lmhIVmoF3usjv86rT
yd9TEAxNi/Mh04zTfC8W4ufN+QB6ptemGUpcDTxsvglApLaLt+dmwL2PcSF/2vXu5UKNZNJFpWL0
VDoTidX0WorX0nfyMgMse+ye/SJ9qSshHxqhOXcy6GDBDvKhnXaNybgxgyq7zrscg1CEQC3607zJ
PMlawtgnrHF6gh0H9cZoSlBiyMcflLQ39l7hgOedXqmVk1+TYERBX18LzG1E94+sRm7me/MNoGfj
UMatPJQD1PbFfPftyHxv3jc/8O1588sYsCuIdPzrJd6e9+5lBBCttc9l//vrv72WNr/C/Dy1psqJ
1LU6O5bf3sdEx4leWtfvW4OtrEzEh5t5s+6i5EIjg6glHuoh9ryvp4FWxETuxYnJpjKQ1qkqxXI+
6uTFfVub4950bPVMjOBrlWTeDhsOMlQbwBzh8M9Yf7rz/ID5BneMdp7FtQiiqO5X4mXeP9STdlWZ
b42OyO0gJebg7Xnzvfl5870CJuQfrs3m+2k412R9GkZxaFNt197PdkLEjiW6y+p+kKMFGUQ45zrP
3TOD33hMW30F1sk5v+2f7803Sq8RMmDLlIQinvV2Mz/fyf1mqwjqku8OvG1aPkqLJC6P8xPe9s9/
cSxhnJlGzmXnr1d/e5xLb/tYIV6bD77tf3uzuUppJTKHv3l3SBl+vLv5Bd6eO7/o9O7MvCmPb3//
7Y+16GxWQjY/3t381Ld3YTn6eIRVvpp39QXobDJVvdh3XvfACa1XC4cW6YVKcYhNK7pvsxZh42C/
KggBFqkprFvdNYKTbaTNyhphvJnEYK0hkMPySIBqrBjNSY+aiDZM2wNnJ8Z+383jIokIwen7I5mh
BBQQ/DVRjWSaK4YaP8/7RICE1cWyvbYIXwk+D4FCTiw1B7DdXSmuQnVLyus5aYiFLHbVJFcjxxgb
55hcmulm3qQICN9WDa5vu+b9de8kF/LnrUNFDXreRaffVBbzXSdG9KBS35i33r1kVRX62avW87G3
l317lNehrcM1mPeWsUnLstt4lTGgy2yGM3FAwznIxbhQ2yLeFBk5M9v5SO/VX5VejiTZdqwfqiCB
/R5pw41dG+l+fkhcB+MZX0BKw7cZ1qLTfFAyNiF63x+NiS5zDe+MAYxmXQSo9Q/rDpUZ0a/zJIt1
F6I3lSUx7kGVVfqvWumEUkieGrb3jCC8W7DQbHGWPGplqnPz08Y/j6itSblS4gRS/Udlelg5/HhY
H2nryvKhgjRxdltPRDQtQKlWanW8co0o3CYQwe4Bx6Tz0XlLIq67z9Ts50dEVfv9EfPB+WGdPsSr
xNSC768x/4UMg3zSbHJ+u8een/Ixd/O42dgQM3/c9YkaDXTkDUkCynZh2721xMOm7IfWNXatM9p4
faewicxtQ6ZlQ7mr5+1WXMLCqa6YScujLjN9ZRVTwyFt8ucOG+F2kJAUdcjrz4EHYk8FoXyYj8aV
vAPqp67TsEQ20fo2PGnGNNvP4j2ebes+LyAMgRVOvh/tUGDeieY8H5sf70zaxPz/sXZmy20jS7d+
IkRgHm5FiZQoUpOtlu0bRNvuxjzPePr/Q0IW1Nruvc/FuamoHAFbJIiqylyroKR0MAHRdyOuR629
R0WWk7IDXO4pra8o0irqI33LQMausub8ZiqmWhvqo8wmCmiBi1zkdTosWTzJIlPJmrjguyVAQF32
YIRfq9WsUhABfWu1DICyDndlYezi3jMeZMhgQyxB5rpK06I4lbTv31iBG94UaVScvWKiYBg8Yap8
AM2zpnx8LrxBu+Ba3TeqBT6X1M7SIMNBNUd6wJKZwUHregAfg+bRqbX6kfqG5qTW471IbME1j9TP
1KIK3rwMr2xOsGHcf1C9BZp6a5yqeWrvNCfvr9Smyk6F7sbniR7IS1rj+y9al5ztRrd/JrbyFLdj
9rK5ggUfn/OU91Xql/svgRGdcyd1fta8BsW5m9wZ+vxQcmoEa7pLq7FFaQole3+KtOnBGWv7y4Uc
wp6j1VWdgYAAMJNQ8TPT8e8RpL3DOHgYeHunVqpfdqQLpQAaz4TssByis1F68eUw67yYQ10B5WT7
rbD5GlqT3UEdn0VPXgzQZWjl/Xc7rL8oeV58Tg3Hv3aLjhrrtvVeCqrJxGHL3Sc2N1aa/yN3pfQg
baZgT8xsiu7bmMLY3mT3i1Lh+QRPZ3fJu75GdTL18Gb6PfNqAFHiwbt1M9uDd2XwLzrVj+5ynwoQ
Nqz1I9yjOgU6DDITnQyUDfHj+jufMU26m7ke7t2MXW3Vya1PaTiFd9VgPYL6a38SVdNqjzWAyHdK
TEWqqqX6FfWN+pWIFVwFd97oPIYJxqKEEHKw/Tu3iWDdo0GV8jewzQol8IrLLoq002jUnL9xNrya
s8zQj6soZi2FxhHiRZC8F4voVvOaY4C77poOv+A7ZU9UN7TaN8tT+8u+pWXAU735VLO4u0w6DYhx
rTg0sN/+BMo4o/9j7D7FqeVD3RHOFNXq3VPnZryyLy7/zKY2SntuAnU+BUniUz1m9V8bj4Vl1Q/n
aaEES/sGXHY1/M5bCSxg1M6cVWZ3vLiVu5pF/PeYgpa+C8c/YO9VDnNm0Zgx6yebM9ozB8jtaTLo
Ps9aGoP7etbOiR9d+0VQPLINkj+2cxbcm5lG+XP9qoqNvHmwk7PYx6jledYN13EG6c5FWGkWm3y5
fSszGSj8rXZ0mgHmN/vWO4OIluf8gD8dWEqnddiSzfLLODeyS00xnLOxDGWYdvw4L9PzrMfOWTzF
tDlJoJ9M7JFRqP4aI45Wnt82VfsCMvkFBULl95gOHA5pbfc+TF3aRaYoP8D1Z36KFJtycDsHJ5Pz
KfEFme29L51z0Eol1T2kg9TQheNZBh7A4xkEFM7cJ7Z1j4tVdGKNFmso1j63g+M0ZGsseILQT2WD
D2+nWPyxXC0WsOmc2+oHq5mqYxUC+uB37EzDmsuUpWOpXYlJBjUBaPdidTXLV//N/M599QwUr7pq
utLkt3dsn8AGaZ/ULM4vwK1ujyImRRc/RLa6E0kGCn/zg1tBYdXVUwRCDf2ARhjZ93rD72rq6u7X
VI/n3bIJenKTPPrcp+151LLkq1EdstEvACZxoiP9ts1z7JS3nETZ30xw9C5pDC9uZy0yPult9Un0
Wsxvclp0w6kN+viprdQf1uKvlkq+c1zFPsPyMUHYTOGvXo72twFeW8CJsvx+jN34PuMJC/+c81Tm
xQ1Hf/7JAnuRE3kdwFOKVP1F5RSqf9pEmYkOLDPby5rVS6LFX4bNq7KnpyRQ6f1YknkFdRp2Nl+B
hjvCwVBH330FLva6K16izp4Oljn6B1v1pj+cEJbSrD4M1MDaRtax5fjiVzRLdPTZjPzqhFdJDykd
MHC0iXmgXenFfvSs9E9dHZN9HAHdxFtc9kdS1Td6U2R/wrP6CVDcs5MMP/Im50ZazXwahyI9eWP/
tYeh+4kVm/UE81W1m8ou3NelcmmVlV1fsGGg3Cqwj69DEHooRQ4BO7rKKl7CvTfzR8dI3O2KbYvU
rH7EIU3CvT5DSMaJNZCaMGjx3Xbti1CpQCKs8il/6L2L3g6j5kq8gQ7+5T33mX5QNIrtizIs/Qvj
3rqLprC44ya8XcIry6WImlMXd407cUIB/Nd/WObFLD417aC8Idb3EutQUK7y/vmPXHnpB9qFhJQ9
72jiuSp57BsLo7fHaXq7t3sn/aGylUAHzDQ/9OxPctiscKZKqdlXnor7dqiy1cN3rOw28YsFT7d9
KnvAQd0YuGPNUJon1YLINdQA5YaPmM5uuOSyBdVGjL8LmJYAunv4iVDP4+hdZ/bYnvLGaSHJMpp9
5VG5KaIYZKj8pDttfjJLlwgtXbrTYMngbfxXFjFs4uDaBn0ci1mziltNY7G45dv8JKylSm/op/IM
58iDW7IjyGkif3mq3cMr8NeNy44l34NL3e2FOvNMoZ0curMkjq+9rHZfKGr7EhZh/6ApWfQ5cIe9
rwHxmpkwB9htY++cxcutrPqyhO7jRqxR2N76YWI+1XOgPyre/GA2hgrCI9tjls+uNYd5r0PZtz81
jZ3jjvrNVQ9ZKT9W4pfnsCnsxZsbZt/brH6Gztju1cn/lOlddQgpiAfKdMkH5aTf7L2weHWRNIZh
99dxNYNxOZU9Jfbfyig3b2kft0/hbLI/aeq1fZpTnR7IAXzmMcgq9vTc7nsc8WMu1tEYO+ozym9F
PbzGrulWq0R0hXuvlEYMoN04HMGNDW6gp92JJMMADvlRZhuo++904QL5Li4zaxf2d3kG0V7T0pG2
WAq+9ZQYRhWmdZ4UzrHq6C6Me2c+mQI2r4V/2HpgHkTa9IJE/0FXBwDWGVGv7TdDvxRibWEyE509
AXljObF+9f/gXCTgfTi6YUEHDAL+h4tPbdncJrVOURi1zlDPxd9UP6x2lj6nZzq91KdB854rMM6/
TRX0tku91TELdPOBVqgdgCPpjZGa37WG9ydeS1/F0kpHyiTY5b/Xf+lMKlstegj15t4y5zXsd7pk
Dpp7+vEbgGiXog+W7nsbZgsIxukNl+/JVAO7Ven8a9SQpszKz2hvzJTxoSmHz/T1BrfiJoOE1n31
Gio6XzFpheMtRIKKqrUOSQj+X8Gi9Cp27Zbi2954gbiKCo/SdO9cn2bTrvlC24vx4iqZcYoMcFzY
JjdetiARdV39EEQc1SnaETBbDnaLJqhuXS2njLOvzJ9jaYf7gL7HX5aFHU18ZOgsekPthb3a/adh
TbPo1mClKwEQ6hnWYNODUTSL+51hAeVdmol1XQyN9TnXtGLvtbl6FcaW9dmI6G02DZOOhkUsqRGm
k8X9Kr7AN2hPdQqx3hK5OnA261Mb97gmGxZSTJP/DhH/f1wKlovAbTWWnDnUbMtQhdPrjH2DuyLx
zJt3qjc3agMb4FhaKq7edFs8/ffFMXOD281odSFt3iKDur4m3qxb6I8MwgJw4AFvsGk/pt1j6kx6
LArv5HAiVNPJdtdlfmDQBM50nt2RKs2guxK/NQR2S4/jJvAjlljxkyGAy+vOjngZongZirAlwWYA
1PvdNcTXp6di9diuIwYAuL4FtKTfwcvlcABtjaf1w6r/DahS9Af4+fG903tytmO8cELORr5vOICn
8JHmx+R3QQGlajecDf1Vw4hOmVvQf6aK3Tw75vgS1Vb/eXSa/jNcUh2cQatQD833LjPSs5h4eacJ
nj2Yg4gwgebXkmu19t2aSyRJSK40NuPPcq0s6b9zbg/xmO4d/LmsrKPGbQOINhxdJ7GHS+uSGnfl
c+eYPCjCobkpqbR8HrowgFNqhivJCJNngPLsPS0B5RW1qvGzwxrvuh8aAO4XUXW7/laLIUEVUaFZ
7K7LuxcJpR6lf2RXcS+SG8TB87gXP7mQ3VG7V9bFuYbdeXaG4AEc1YsJTMzH0C20R4qLgR9cSEAX
leh92KSOuhOkHE78cuNhoB5cUCp2okssjjjyGab0CWyG2aHkuVzekNTlvWjS9duyzLyzqLq2KE9a
EP8hNhkkyI0KyrgXfz7jDLV5GyWue566waMbs4sG7yKmnxjSOY01vU33hqBhi8id0LSxHLGvIo3v
O4Dh9Gc/1u7++ymJri87rxsikcnOLJBUADC41IWAUuV82JmtOQQGAnWo/4iCeiHb6y/4+e++1CZY
H0U+1ntonqZvJWt/QC27L74COIClVVQiq8n8zca/e/Pf9P/0r5Y8fVBM31p+vz/4S/6360p+sHxf
/Zf8Tgl5leGyI19kNazHgDDsQAgvvpR5MgOd4Y03STbnX0ZOs+PRTT9ndjTe1zAZ05GAngLvaQ89
D3gqS5Q+l386g1499KVdfArb8TguamNgu8qc+OCKqFgKkDUDXUAu68wXr4akDq8wnHj9CmiqkNTl
BPYhL/jqfrI0F+S3RjnLUJWFfZs0KWdMv1SKCj8dAGPIw5R8g/ahuRbpnUHnD3E1ay3wPonxmkrP
oIa1ctYEgarysmrN5TX1TNmLpbJTU/v0YLIZl7+w2GUFNI/Pqd3YD71WPola7+MGsuzc2CmUUr1k
aTlfRW4A7sKSg+1fQH+yMKE0B2sNS3Vi/kzqXrsFP5KVS9WC8SMD3BvLSYk2U7l9gHd6EegKLu4i
I6NA1ryIDD8FpCetjcvfBYCM0LDSNP+GoAqAXH4Qh0t74HgGRJkOanWD5RjnEPpFqtHPGEJNxYu6
H5z1ur0RVdy5+AUQRsPQp92t4tTRMTrUsE3RmKHAk906D+It+cuekvFNt11D0otfQJnxOerhClmu
KCoJWK4TzYN2t97eep1heL0XcXacbtrlbX0Hcf1jWnr1CWrW+pQvs85N6TIXObWnDrJWjkCuQxw3
ny1EdKvzWxpQYGkrUcs14F2+zS+3svQINN+lERYgUehNDduJb/HCAkbKbaCaCXVsc1ACHcCQLyAD
q9hnWN7Ji3l1l0hxMpccYw5TKkin1x/04jGzBLn8788jzfwnqg7PI4g0NBc4GGtBmYNy7p8nRZEV
tro3jv7za9mTW8Tfrbl2eK3nGEBOBqJJUa9K0+eX7e1owCs17wj//B+bSmal/pfHJ+h+U9v9wLJK
MloeW1nmSUrN4rnpDpSO5wBgUYiWUR8Pw7AH2MCQ0kJlF9mFP7j9LSdc1qffObcePT7inHqwEW7O
eX5D+QHw3NHA8cVSUiNDVOnJkd/MV52U2dSUX8GaTgeTVNF80IkoBokVP0n1O90WK9eAZZzCw7wI
L7tct2GdMaGPZp+ykI1LSrOds8ggWEHlzQHJlYgz2C0zVCoAES8h77xTc2hnsOhwhxmxvmI3zZhh
HyXRP68gudfAD1dYU4hSX3ZOJY40EHORpffVb7rffafXynQu27w5tT1w24kD/qsMNE3TPz/byp5T
aQ4uF0OqF8Bby7QbqzWCEkEIRM0Oxr/YHiboyeiPPiwJs7KinV/ye0MYHLY8a7J66O5ob5+1urlO
aTLaWUBef5KhUKuTVZX1nUjiAYH1q0dl2uGnno2VDx5Z13z6798Xw/mPk1WL/2Nbo9qY0k6glD5W
oLlDFHdl4zzbnv+XlVltT0nT6NxWJTTwIAWBNFFqNMUr9Ird1kPh3Iq5g7uC/YPNUwWYtp2GW9ML
O1h+FsO0DKssgZJildlC4VCDHayL9Tpiiuy872+2a8DB/fcEtSUk8aoeXm53QBXNr2ts3mrIGQYA
gxc5myHU8rGvdTMV4GelNBTWhprw56pfZx90vjK1FzCYAAe1OItf3sP/Mve8BEiPpb80WsqgU/cD
OOYi99Q878fFZzPLzFwAb3ehUqq3vK32FTUzwOPwJrLMw6I6h5bvH1alN1ASIVHiHw5zeoRjbCGV
M8/pWILhzzLwa51RwKoVtXrKatX43OrRzZjn3deZg6J9aqTdQcQ4B3lNd73nOlRoqashu9KGh1Gd
s1vQUh4KoysO3VxlcIdSEq0MnBoDhAxU5YVoi4n2mZ0DFdCr4p1NHADYZvOp1OEWDqiD0706ifeS
S67BiTepNnm7lMzER6wivssIAsUO9kdQcpcL/KvfFvbhGmIQ3fpPkAyiDMqEA1+n+Vuk1SrT9Z/2
TrE6OH62y3pawigAom+4df6Me/oIez+rT/rM9h/tbXT49q7zJ6cVf+qlnn+ashzIajsbr1geZqcq
COuDMibf7S5zb+B7zx8UIG2oYi2Kmwh62AvRbYYuzb/HoDmsvpnW5GwlBsVNqjohYH/04YmvGJa8
XmGlFzr0BAs5o7P0rDmP/HNuArprzyLBpNw+gMtCP63Vxjt2F/tbN/K+iH+8BHlspFH4azc7CRBD
6fMGYHMEf7XlNfq85Qw8H276PmvvtXhBZ9DTs7uAZmhtZxwibf4GOFHKOe8vPVs42TsRRJ1wB3gZ
jZVvfuI8wAdBaeaSClq/Hc8YChkWl81PjLAFgjsyTDxmL+u/adGbOMMFeW2iVu8epCf3iU7y4Dqq
2XDKxMpy5CH34uHs2jS6UnVo3eidN7ElibMMlmoEF7lLHZOIPjjHt3Pf/pCAwgvcp6UG/sKJzOZG
PGAnUM6x0Z+3HM3s6bxORtpBccgLOU/zwLn1bvMw8wAQkVaN9wbpHgPtBCtoe0wNvz02EV/ci02W
2Tb8Dx8xi/eaZ5M/pNhEmf2rn2akX7S0965+51bW0E9K6KxE3+mkN/fFUt4pg6KVFgXaAf1wIo9K
+wJehHH44BLUbcKusI53MyvNTdzH7MT+yrKl+qBTE0BJwEhVLzeDXHITt1iz+jLorJflKpt6vbTI
fH9d6C6M15vdHOkyA4xGLYpDrjT0ACpJedClkggcnVWszE5jt4BSqQyQhPu6m9N701CcUwdaoEii
r6rU+h840Cs8/j+W2hycaQ6Qh4ZKs5HjfkDqprbGZKeznJ7zInZvAOa9h89R/+pwN7s+y4tHv8r6
BRZ0OnaOAQdHCMUlX5rxs8thOpjHo/EjpDe2jE3zbxNMFDX4kdEfS5vKpdWk9tGPsuw2hE/uNpnA
QbiQqSjF7YOo9B3PelGKeYsWnRKTh8ylF4Ga3dFHXS0lUDL0CQ1LdA8uJVCKFXb7wNXmfdWN36kC
4/VaLJv76rMpJ3N+LNJePYgLxbwBzRxA4SpF/Sm02uy47j4v+9Cyhb3o9VrPKNlAJYNsY7/5byqZ
veklj6R40295ctkjn9r2U7xcUzzEV6IWPWffGWye8DXoNuS7/PDnYMQzKPmv2QddHLWwhyapwjhl
Ie6mwTki0CAAHizKRLFdTJDHrpl+L6++kluyiL/r9d4NACr/SP92S+KyXnLReVlZXvkgIAELVgBb
HyrhOnT5BM6syDQp/Jpu9tzL/2z7Ad6st5A2omLwQxqxftB1SwRMMfn/KuX1pI/iH18dR+OFlC4/
Cgl1lSa/f64Ks1ozO1h9gmc7o13b/wy4A4Vtdtp0lw3IIue2ropz3/fPnT+VlDTD6XYQXdIOw6Go
vR+wStMsL85+EgOn4xvjs1LW5bXogIBxOfmhd6hvfItNUAoPd/TKAjWq6/6doEyAgePflVqUXoMl
Hl80RYmjKMUMkC5/aW86i/QxjfitIZ41ptdtiLtmjsmxKrz7ePCNs98AgQA+LAB6ivEjSbTp9E4l
Li7HkoeIo56Lai7Ms+i2WNEFTUKnf8kjcjOsSUXO8p+FG06nVVV0M1WAo22/ZuUdtNzZflbe+jQd
HVyV0wnPBFtlUMzysq3S+Qvklw/VOPh/aUO1pxpv+jMHE2an05/zCFKGf5hrfbqxU9rIJSiJ5vmL
7rsPraH9SFIjuTGWo0bKF3xNLU5BxxGkaAY5XpSpG87APwS0YYsoPoMS2idlXI4ve9flHS8P68ve
HccSFOepufXjZHqd6ossSiXldE1mm47CoSs7UPMbMQJz0tzKbM0l8n9MP7hKRqerIF0A/fBdyHap
agoCsKv7Ckj1tKSQ0S7ZsuIEgkJ4fqH9vrzjFXQ2LtuwWngL1X4PtCJkBOIudv5tgH23cK30gfPY
Bkp9wwZUAuU8G8Z3ekBHNHszxs6fIH4/RK6i3vjU/axiEKXhHbwzl1M2ObcircGAUUxxlVERvGzg
D50JshgtPpd1Xo7FIZqq/DqMgqoKrrI+uMlZ0tHv0y4bAnXiXK4y6Bz1VWz7UJbF2RDuNnkAxpiP
TaNeBv34LR7T+glyCv2kcpS1o+Fh+gb28DeKbeunvkz1U6LxR1adYPqW+907f1Yn7/zVufprhIO6
btnfaq5to+LVxHIo5jGj8+R0r0PuFxXgHYs8KINzFRX6vIofHDdRd9rysqk5opOwzZCUGkAgIo9t
ytsvm/5Xq/LdZcSugtZ30fWtv99uZUu06djnpPzPfPZnNdvnbl0/BIpe85afFDdeSfMiBDrNqhNr
lKZ3kKaYt509A0UEc267h99npAUOP0X1Wo+SkJsSQPz71aX1Ev7gkz5dSWbfJ32rVsGZbphDoMUO
3KSKdpV2YK0BdDJ98xrjC03J6hMM9z1nqom1C0xj1SuqOz8FOfrN38E/BLV39e/4nu4op6xKs7nL
Fdv/owD8l0KPFzic+YRFgABUy/EWzSblnk9VfABv0nyh+JTfJTVq34LEyw7s16Dcao3rUlmwS5wY
jP0FJI4upvvSiNyvswpMSwFu62NSzfZeVeuJnzvAalhx6/sO9hxAMNSFJ913v/rVeGMpLeWWhQ1E
aBF8G3h6UGiFKs3YAuHoPQDRE5EOsfy+iqPbNLSVS7st3QM9jfU50/3q3LdGD9W3WV8MkRL1l6K0
4oqagaHSrnU//D67nXuTTSXA+rL4i5fF37ZQXFeLLP7Eb1sUim81Ahu7+Yp1WVSabwvQNdygqF98
ZT26BbwtVnkGcn3lza9XFeS3fLJIlWXoh3ziUVdut2vLLL9KnIxH9DIEmg3qmnNTQye9akxQW/uL
GeyQ6rLxSzBP+L8CPO9XRF662Df53zJIRttnI4X/eV61WOpmP3xjeJ4UIMS2NsJNpdk8ixbRsYzh
dm1FXMRhCdhEiVfMpVHx32I1jZYxA3QezuGKwr0GCqc/D6DdSDNqtHSpapwdHcIFOV1EMVCKnOxM
m5MK0ckQp+4+GzkVXlW/Em1B/5poLKmvamPjL04Y1WMRJs4dm9pslHmx+y1aIJi0zv7pNe3feTcE
zwZFXvvIiUE4WlzDEOyXN1eFnmZxbSzOSDfXFJDIu4aqLoh+pg9ZxdWnGnQvNxBFUX3Nb8Cw2xYK
cwZUTtaoYNkuC42E7hxnJyuDd6uHd4uN308lXwG3zrtU67JElimSL9umTQMJnlHyoLN0/l9Bb6VE
cwS3bBl4L/+jozL/LFBmmWvH+9ngaFmMGeQSd1aovfMH9PIPr4yac3zj3phLK0VSc+hsqO2Drmvu
c2S+cBpcvtjUhN75Ltv84uQ2aXbdOmZyFS7dGPVgBJdWByw08CbFi2vnz6nKDk1oFe7znH6RmHkY
X1N0wIfeNPQaHdpAPzjGYP7deu01W43jnxR/BzsvSs2npuinvZ61BgfKtcsG+9jt1bxY0IAbH1BM
x/qzJtz7Fe6H8fQx3AA2dZ93nnKhsH+RBIN/1LTKA0atcYvr2q86vql5/rAq33xois2gJ6bMUfya
hcoHro0SkjkvoLWbT+/d6GjUzSBlKkBeQ2l+MUKVPu/FtkirZ9auNpFAoytPgR7ep7YOzDc1ke+K
IMfAzaBk13eik1rGzUXv0/zk8i5QsYW/llOKm3iIUQURNoICi9pxNsLrndPy40PxAc39FJGb2pWm
f3XHnjIh3jNtK/D/SusfAMLFP1P60aiz7etPvWHqe/4TwtvOVIpzCgwpJC3uu5iy/Z4CT/MTtGyV
3/SCM9oKzGfOGKNwfqiDBGRuEwj9dAHSG+w+O/P4f3ETy/wkKvZAqYlqvbth+bBGuZ9StFK8+reg
c4p/RA385QAA45WhUiEMvOPnYflcAZsQHLuq9HfS5QMtGlzxkxNdi9XiYwdXlamcxdoNP2G405/f
UojWYql+5E3DB9CdjFrt5Ffh2HCUmBef+hHY22HBQGrr3jiD9mlfDgkF0d3osQ4QpZgBtDbPDT0O
NLA416IXlRhlyDTfPVaUy33Qb76RPthAlYEItV1xvY7IS3YaRpzr3pyAPSyn6rMKq07Cpg04WMyC
OoHm8J8zRVVfdRy6v85Ug26Tbui+UdwAsfwycLbR3Dp5y4JA5HUqWnAE0cpUKYcduJTajUgybCl+
HyJOqqI0t2mUQvxYZdV1sCAl8I+FGtPuvEPhJfUFR+HNfc/S4l5mm0H8JGIz9FnxGrGlokDaO4hh
c/5wjc15SyUX365raHkMJbjZ3E7alb58e9POiZ+H90LfX8G/azy3USQWTb7yQEU8EzMvQrEIxGyW
JQZI+gtw0sKZN+52MI6eAgl6OlsFlMeZdjO104MgxGx6mY299zNvyv4mYY0e0JL/Bk8DCmEAM4Gp
XhVlk19sMDQffUT+YJ66+sksNKDdfhSjHd+EVTsf47dhGpP5aA3NsfSa8UCVa5uB4YGL+K2yvoCQ
i1K8N/OHNOL3+xQQ/XTgRi0XkyBxFTHpq+iKvsHu4FlBtqs5hDqkTqI8NpnlP7rQGxUldFoihaPW
PDRdDhg3DmCSKI8Uwf8MaFhK/4x1kNHg2mUXlk+cgHYIVEcR6wEPqdG4FsMG37EZCrD6KQBdPpoO
DZ+r9zjAb/FOWfqmcS0+W24jiR5USOFTtlRAa7A5+G29yQGWh8EITHgD7ZkyrcI5i57aB7phRC5V
O7lQy6Q6iPM7c+P1a5zoyvZvy82Hb5qq7a249L5k1DKDnd4ZS9Wg/qDWYI9I6TqAz9AZOu47Dytq
/oeH5DBSIEmikbfMGqgICmHCY+zl7tG0BvfYQ221zubOB/5vk8Usjh90fj5MkHIs0TLob7OgWCwi
r1Ox01lk7tw2BAR2u2wY0Tn3Tn67jXc68ZEU7y757jbfXW67G5nJHftVX+3TtHxZVR+uuPm9y6jW
V0pL5WvSdeD1sR1Y0TsfleOFp9j9sfKcvej8yS4pUu6qM3sBzkXv5NNucCbtbC0IAqVVgLnZxbAy
pd6t6LvFCPmNPl1Eg08XkmUdwyTm+F6c1yk4fRYgSZpz8SGXiDIAQsOLOycUV5tOMsiFjVzZAWeR
3VhzV0FsnHb2UQZw6/qrMUtCShoNMKD0rDcX/o5Xs/gkVA5p16I0Fss7uXDdknS0kvN3XJKu+fuI
tSGw6nX66NR2fWxyswbLhMHPppOlJQ7Y/0i51dSPcHCdurZzTiKJfvFq/lMlgbMW04S6BC5eW+Bb
+lVFJ9JNX1CmQFumepf4er/j9ai/KudAu1MdejfBVa21uzK+MlUrvZvNVAVvcbG6yUgB9ATuJxQi
KCVE0rg1lD2hZd5I6Jpl1rLhRvOazxK7phFnlYU3DXBJsX93OfrB7DM1pqtKQiR91/XlVWfl6q7S
ZhCeQOe9Nth6PLbK8q7V9hMEt7rTl0d1GVbZ6M1fUzGJLFEiykCtBCj22gCb4/K3c+TvX1N7Ba2S
MZuXzqS2699+qgOUq+m92/u55JBhEO81RuU7sH6cNrvo3l1S5NHTJqDAim73rhoe9KKTY5QnUQXS
bmTa3aOeuby2SCF9DgoA7JiWCvzq0qOiQW588ghZW1bowkhPfcrrmkp7MyW1jvKQ1VnwCDqVv7cT
EJVFJ4PZUxirVfHfIhWLm8LD85yy3ShBm6tuQhpbmfebZ5sHT4aV6bebZ6UEEIK5eXktbmJQ+T5c
yr1IfjHMYab8673UUa9QqlfP6300ehoE6z1zD6YWjCc/c41rNW7zHBiOwD529CPDEhKY1tFehtn2
McnUsy0AxEH7tI7vAsS0yjktqJRnZi+imyTpavmYarWJdhveXUquv96K3JU4vbuo3ERd18ludJKX
xg8hCRuj6ms70dnh87ABJ7fgF7/1nkWfVv181c2ecd3Mavk1z/8eq3J+CaraPnpBnl/OS3S/RFuA
vK7Rmq48i/vQaDPvdE/a5Oc7YJ8jKlOsdritZar6+rJDglwugOxZ32KfFuVm8VJTP2STevcupI2A
yNhtPh+j10SpF/7FD3QKVpXsvHCZ1bDJ9hTVPAuWK26XfbviuzutprCB5hW2vKk0OHdY+iiAX1t6
JisW8xzSHUSXL30bm4uI27C5lFVF7CZ/8KnALrwACYut7CWhDJ7a0f6xjnKFzbTlscA3uYqDsDnU
NXXzVPVwiBTmOn2jXhMqVPrO/uVoGPHlaoezML6HxB4qBaIuwpANfJqnWDHqvADqYY21DJL7JrZb
k6b86XqGRO12DU6pcfZo7LuBHbksOB5wOKkz6aS6BZmou7QV2iBWJR17OPRulYb7UpzXkHWE2hTW
itWzHZoI2OXhp5Hp7lUystMpw5ph9fnPqDXDqpcMPdjtvasd31/+ffB6E+sNyR0nLC8uZwU6oJYT
JD/be7M1PsyKk5+jmcOCaFw+AE3ytY/9DiR2jDL48WiCGl/HcHKAu3pRZ0W+dDUcwmmiLXOJcIY2
4v80pfvzSk1gp7DbOAM5lrbheTDrkwwuu+WnpZPzBLovlbgyXS2Lt1LDi5UN0QBV9luMzLS2p4Z3
DV88wwbP3ydaskvMmlz10vUugBwxrrw46JVPUdG+ViZSFWjeOcsgZYZgEO5tTiAozKOgUVQy6LqR
7bshDnebrxjEryntPSt/85YOlr88d/bp3eX9G/wo5ywz8Os1np5jsd8Mury761U5HPU4vGGvkvd0
+LOc8zqVmKnhiyvKarGMbnZdKdGgfGrGGOZbDaTBpaZiVm3tMQ9CjhRU47kfY+1Rr6JrwXTx6aN7
NJEEuiWIkRbbFvfm+RbnZtatUCkpsOdBcQEAlwyW273OxgwUrk1XhgsUlyjFp3MS7arhkGqnO0Y3
XsAtW59zn45I1g+syZBEVc/t62zT8cx7cTU3vlb6sDmLxwe3LocbhqLgkX4j4t9dYi6LL3VBf5x2
UQPQbcZhcAFsi/c50hT4LBqgiM0aJI0RmDt+pwzlm6GW69bu5pvCZcdJhjetvrk2ACzn3GZR3zxU
bawc+7JTr3w/L7+6g0HrGBCQgHx6kLn8F4/CnbwLUAT+PcfmEQFgfbEiwQ10WLAkUXT+52DWqxYw
TxED1qhQvvb6c5eWxkdrC6XAO+d6ETdnsW6iZK4XKFBbpaNmi01+zl6m77evgXza6cJr+OnP1q/H
hy+QFQEmF1UFnCT//AY1UdgejSy5i2GlvaPi0l76FSDT+24koMqr0sqwiJnTtteh7dFkYU3AZSzW
VwzepZ1hcamW9oUPOgmzpE9iyHooI3Kl3QuowsTu5P9x9mVbcuJMt0/EWoAQiFuSnMca3G37huWh
zTzPPP2/FZSLdLa7+zvnRkuKCIXIqkxAioi9N8ybNCfQUFd1aEdUGaoF0GhmHIYESIyitl9wHinc
fIjNHUXAkD30agPh/1ZHkf8acRT9yvBZFQXBEYSXI8gmMfynSYPi8zUOwkLcCrrsxcIBOh3ZlHqU
vdT+KKMhqPHOO+RwaVwJVr1p4pFmhMo5HQ3vDBA2a3JybWh2mtp/Ihk1iwmYH5XzICnaOx4f5wmL
HS9sZIGW6QR8Rfh7mKumo7dXB+s0T5uYkuzr1L4yFH+dwsL0T61kj6DhLAPF6box1NrBo/ReQdrF
+HdzkUvylCuZsf3HqTRrWYzcIVEcxA6svf3WpbwIMvvd1JhbEuIc1HGLdrlEpTFr11RBeBWVNZhO
TRBuqPIuavDBcNtW8DlRjbQ01CTo1TKkNLbF+P9pLsgdzUOqJH9lzIrrvzJT1w/pUAlgByYVMsfA
xnEnq1FiiURBPArA49jmDExAqE9tkG2DaQEoylcjahtWgGBqpk8jzgmmMDqDX0Qf3IbhNSpFpvom
UzswSphIXgNzaaKeaQz64UNm4NSFRFZvTbOchqmd4IyBz+atDaSSuUvKKbH6PctNVE7B2cNMGlbh
2GwkXpITAvBxFbDGdKlW/q6Mnsrjl2YpwS/qESCjWouaqBAwsr8zmd0Ew6DvsxKnDvownVU/Q/wd
qcZuXFfBNbKGZyTlBmBT7cGYTbIpBhaJbfrFulK04EoyanLQrm5FAp6uO2uF4U8SdDhBTDzTB+NU
9+y3VXBYppEXsDuAVENPi3WddZrb4SAFyc5W+lqM1gtiYWCglyPUjHeAkEIqMw1zMzf2+NGBBoi1
6asxsOYp7Tpw8LYWsiZrBMB/nVqMXbUl267176ei3rGlqaR8X3mslOAi+ix7xTlY6z5MV/Gwm1dm
cno1oJr/fWW7La1NrKSfOxGPR2qMsH3r0TDXreH4IKOhNujf+GQUm3+c6nuFTOt697y4r7yw/I9c
NfaYqiZUoMuD5N22VeCr/h3qTpJ38hCbnw9TCS4TQFazfeB7qKT6icSj4Q47Y/KQzM+m2WKG2lns
6ElBWrxJHGcIHpKRSSgRezqrZHuZqjN1eY934DbAJyX1nTlZ2jhXWctUg9XiYvFDslL4yZpF4JR9
UMy+Fg+PH0BeCU0hE+yT3jz8biUyWRahaQ1FQEFq4QMH9qkDGDHOy0AGFKn6kyUbhtf/vQb4JKdo
69ewNGWZYYwsDw5EaTzlcpSmXmmUa3Z7ArbOC0DXEKpvA95vwM+UAmvy54QEyzk8Yt6OZpDiH5yQ
QVkpYocbe79FVlm3HWpQWXC5cdPlBo+a0gdnIB6+W+tXOZkxWdDUIQdnsQ+9Mr5mqFl2psgAkfm7
I5qAuvjMBVq95S7uSLGszwpASkSgC9iQguwsDQU+8iI6cFUbQOqSm9QU79KJXJzsloWWxQFwECp4
BQGmFa252FDPNJBwiGAFOHrlZ0P6YXSYsF3e6oKDcSYF6dmhz3MLZC/0WJFjxHjBhiqbQeOjfcRR
LLpiyvao/HMaVTdRt0otGS3mminp3EcAuY1jCVT1TOHbStVuNEqxbcYxq1SEWcsrh7rUoOyO7QCb
t79TgHzYOy4mUQaGE5LFNBmksPp+BPhLLx0udonnA1iIxo9TgCBmHKI2xHMJU2Y3s6FcKuktJAct
Y+pVvW4drbs1gHg7hu6k+4MrKUZWcxZNN/qtM7DMx2vvzywanIrkNs6txn4/RtM+UJouegGSSOv4
TeBvujgBaAuZUx4NMjhwLosaaTaYrLgMgF8UQvGPE5Nw5AlgIjSjUQBCbonspDCk27jUnaWa0l3q
1ix2ZjVlpxGEK4B/Xbp5CUJbnP7/4qSSnsiIHFFvkaF27MJQ8r+7Ey1uDRAbY7v9fm00OTXLm5hM
f28HQERCPgOyYcEc6p8zfrwThZQqW5TsHAYBaOb9QnOywddHl2ZQ0+smOHrLJAHtPAy12DDXfgOc
KKtq2UloMTtFeGOZe4Cue/aUNt0tothDfqZbZFlzKsUnIdhaVWKB031ALfcjjlRTLUkdGk5TL55A
MoszxgkcMySjxu7BO+RVXbFdZCKrP5dxUB2NTgEU6NiFjirG+kYWZgLEsMLiYPvEMtS0Dc/32jSA
LfpdxvtGx1FEYbjLNeFkPAYDRuDvyM43gSbu+capBJbSMZ2UdheZYkejXIr4MLDCYX3cIpV9bI6k
oYaRhrqjGRmFQ10yEjlD+gFCJmuauCiW4aMLGlNztyy+Fc1OBg3v1gI6bfAfT2KUQP4KbSA0nZu2
aglmC1sysTwkjQ8cgaZCL/WXFjhGa2xlb103et+xwdqFJbinnW7CoTKKjcEGBhBjPQLl7dBeLIuB
+jIuM7fxOu+HGan7VFT69yLTn4C/2X9lVfdVM/TiAhSZv/K+yS4qwJewHfdiJKR0PuB0UY0tJLcS
gqXZc+UVk2OXZblX1TR/JkU7bAMUYD/NAySjHHSBI+1lkinwhhQWSb4BXZfp8LZgu7jVvafKKL8k
XBRHHQhY0Sr2dz7eOZ5mnW7Wp0gZnzXcA4BiGQKsEFO0TkUSfA7qo8KcrAh8zFxZdV6jbxpeek84
aFSeyjT/YlpJeeyrKtuofVG5oZz7d/8IPTzPawvdevNr6i+lPlk3mrK4p9VpDXnVWQ8I8Bj4wGW0
ybyI493F4zIiYTJJ2m50KOC2gg95a9RuHTbelkhRdR/EXhVDSHDmSE2GdtcLL3BHADR/GEoG6EgP
JMCk9Vu8g4IR66Oigk/VH5LuCRjnG9JRIy6NysQr9b0SgOh5emiH4hiO/bAF+JxxaGTDyxxYg1OC
t2Ve4Z/Zprj3kyavJo+tEJSAPu67St2RDqmw/KAXaS3WZDZ346n7ghxsUA6Tv9ny52rLvLslhaqH
Gc6P5PIkRpZ58l+/jBn7/Nd6CvBW2IYFygqDo6Li4acRmJ5aI/Gp+UPrEBvuu1gcgaf0JyqC/G2Q
4EXC0wFy9nXUBhBDhsFN1DoHx6FSrYlfFFi48cXqhjONBpaj3BlUoSsPh7c7kglpgZzi2UIz/PAF
mNNAaaiDcecFan58q+8fV2C+EBevtH7UAEr8ExD1bJfW2CTTEMeftasYbbkH7BcS7+IeCeSxdtVi
EK2XYkVSU2/EZdS12UOsamwHNlDDJSV5EFNa7pMCaDo10lHnQ5jOw7l0GaXWaj6joXGqddb8/tvq
kpKp9dm6Qvq1U0vYPEBkH1Om9H+ysAQEdNCCbCKKrCdUmbxZpBoqsJgePrFaPbQSEssAV/xeL8of
ehGBWwJfEbfwgROkeBJqkI8BiJVtWassMbUG2RRZxfZF1DzO0FO8zM5kMFNjl1sl05RrZyvFSY3T
fVWBzZgakjeAsQNoJRinSTYWpTJrPflFjXIwl8sJJBdIKgF9ffNRlVZt14HyLEpTVHWVybbjkbnK
dKt8ZnFcPqsxbxCJUPkeCRzlcxmODihytcuYKOkNJQgWMu2idutlGpIO0zK7IUMPyI1mcCKLRd7E
g+X4rGy3ZJa0AwN0KAftDnLG3KjWAbGTF8kpa4IMgM+2+bHqm31ni+j7CGBGZ5ya8BWYxNO2MSSg
UBjZT7gb4MxRmsR2tPI9s/5C3vS0ts+mPiYnYCtk60x6K+AtBlzVd1bbwGDIg/A14QpQQlMQHLP6
c6dkyXWYJu2PEF+RNEyVl7xm/uukAQehTbU/fPuk1wO2XhZy7sMR30DZ9LLJeomqGKJmgkZDJi7K
JN4sYj2OUJDbJrtZi/x15vg+ju2KEFFdckCaUAlekWEhDgReoSP8pA7AjV2gLIqwA3dGXDFAl5q+
4gCpEVV4PBnBAB/LscJzvM15p3n47sauDes8y7ykEk5rcrZd3FaZh4NcU9nqwFN98j3k0iMJQv0S
gs/XUkCsNQXRU9aV48e6B21u2TX+tQExwB7I+LbEWHicBJIg7y8zSJ4aMNfui8rUzG00Zj/qglV7
wnf1O+A8gWphgXIdLGRZDzVuKmGL0+GVhe+cE+OVD1/IZGNniXHFP8i4go40OYI96ALsHONa1iab
5QOQgTeNDubxRUFagCsB8TPxlDsnpGgavhsBinNanCPvhZ8QTtyQweKoLwFRp3SDDh6inxdCJlpu
aMCtHKz1g8LTmmcBSCz89H5eJu5nw4WLLw++1QC3ryhEgZlfNAAZJXVQtYMLdB9ZcPNzPn38qRR/
VaxK9g9yNdohmoj96bt5oYTJQavTPxYReSgTs1/7lrDv/lCk6EBqigP80twuM+YPKTo3TPryvHxG
4DbrxzxCJZX8eyxyBgZdpCf7yZ1z8oHidfD25iDuXIxJMaXqURSpBl6nn39Z0MQjYpNXLhnQxQBs
NNqUCeigUHOon4Vnf1FbvKqkVQDaEZIFvYYuCJuzpj+TpA9q/TxbcPDj7VC/95Fk2GvpZx0HoqM7
gbfKBTEn+LNpPk0k/T8utLjwPtBiJJivQV4c9WjBilkfF4dD0YJB2w5w27OL+FyGOC51Mu2PwAbW
BYkYMiLD7dgBrLEwm3OM4FbjRqEfn9MuwKZA52CzAHsYCDMWFempsfA7d6qYq2tk1AG6cdFQr7P8
I9LHh/28MnaCwIIiDdNShqcYiGblWqAKXiG68pdpG8mWbvr0IJgGsdYQdLm28jmQdaAFM25lNZWH
oiw+RbHS3CI7f2tUPt0yUTSIVv6UDx2LUTBl4XSEzKQisRV2TYFUKiW9jxz9UTZeARoDO0R6y6Kg
lXJefVoWoQlypdafsNL74r5to5xVrkTeSBFUFiA3wWjuBIDeMO18ek5Ce3xGZtKwZp6f4++KfSHJ
/GDY29hNXGiU4ZDiAOiT1KEhNYPPQdidt+WOZoHfrH8qrKfFAFke/hYYGb67yBBH+1Nrw/xEIqVC
lVyax680ogsqQoD3YVeAxEt5adREYFMdM6T80KjjXN8hWxHpM9KCZvUlsontLEgPJIs9y78Oer+l
ETXLZ1w+t9WN+zDp7j9jij3x3Wf0uJqumK2VO5qlpOXwhJv2snCh6f5WiYPg7jMOkXr3GfXA0E9l
twfue2m1xyr/xq0XU0cigiehm5HohGOdKu+8eWyKxIMRhlU8TKGb5q8aM4MjinJwRjNb08QW/nY6
q3l85tr0WiMMNmLjfQuI8wi/M+TgI5uUhrY5qddECXepZEDyJDUSnoaDozFeHGhoY/+yTxrTcBCK
tkHtnVprrYiLm+KDQkkFkjwK6HTAcMq55E4U8Y6UtAK5a7u3C6p7HPRTbblvIvvWChJ/SwXmc/l5
+C7sR1RarjW/ezOaIVzjlpdOPpcgaN2IKvlLL4xgm1lgbLGy3t43arOrgw7HJFJETayFwd2QzARK
GR7kyfsEmgU+MHizyzszwM6DK5mm0RJxe0ZoURl7YHCG4PMRIjoQelYeqdPOMItuRUMwz2nP+EL6
EkqLJEBDY45XqtEBuIkA0LJBz/VgH2bPZEpNaBSorZb+f2fvlb32DHtDgnHN/gPQtND1CDOITiKK
ntvI8LCRSzS+Mo0CpRMo0bSQNXbXR9aDd6Cml8Yxb0enDNvJvTf6ez8LAmWedq9bnM0LBaqFRSNq
AVP1FY9BFONY4I0C45Z+5DGyffQ60OdGfe+RjLRk9zBkdl46EdOQgS9n/M6OFP++BvCXnscybra0
bM1Ho3Ro2v9wGWRX1CibTQp9v3yM3634Oxkt0YBp+dhEh//hQywmVZHg1zB/5IhNu8TG6dh//y19
P9/oalPuJwlopcmmlkBYvtzoIgfh0Hhs3JGIlA9mpKgJsmqZC1rrcovy2tdZ++5u8UI9WmIxWdx7
kd04WaXX61lL7v99MvkyVOSAqel1uZKHq12WoJ6B+gp3nGqxCbVgyxsBBAOJZYqy4vKoa8X3O+BS
vUNBJzDANouMNf42xjn87yblZaqsFB5ZTgLSr3MmG4Mr/TlvgJapGaCHkCOUSw5nvZ+M3mVGvev1
6QNQDKJbpObRDQBYRdqXOECNy6cYdK+3EImfckDiYuyTp/JYvZuQtOlXds7sG9mBK7fc8A7PJoO1
JiJgxuSk8sZGTSx7oCcHafDv1KVu4v5WybunFbFoA4Bo4POaodiIOh3+nIJ6r1m59rWJRgBcYwt3
ncZIOdZBzt2mzoqvTeKQQa8CzTKzRQNWIlZdkeuDNCSFq19HE+xaWpl+LPC8BNYYb/ZD6qUvKHf6
QTPDOP2a6B5/wWGav6e1M8XoaW2Tsb+tnQ0hd1Ekt6wNdLW3tYGGXV1rhPFWWlOHV8tC6rFfAdAZ
h+BfQB2NeE3VdNekLOODoWWoV6+z/NXs9djxY9SPar0+26ISmwFQM3yzVSxerTrVe6YsBK8DsNwU
xtaOhgmOvtzcr1FbPjXAqJXaZTjWAeId78bLXGSIdZdmUDyg7Oe5W9uZ/3lQASYhmA7ISzO51Foi
kJwGOQNgpFNnanURQnRPnZJ+K6Uct3MQegG5+Yh9f/oBsBo4lIC8tBux7qKA7xKcrH5C2IjEBsiW
tggFgGLVRGEdUFnKVTQZ/GKjFt81cmyxRNjyS531GXOQDladcyQ0zEPSJNLaYKjgABOwgvC7NCRN
i7K7Y2ZrB3JIdrPWMwDF5mlM2wL2vxDAT7fEDmdLX2ZfVQaI4dGsXstGB/Gij23fUGj+sVgJDUcu
bRM2z1oT8l1XF7ZDQ2qAneGBozrWd7ZaGm4aWbrb2IG+r7tgXNE/Jgey7r6VQ8oWWYb0f6Jh44P4
fjEePEBnL0PSLsbkirSg49b3/8Pc2k/cvguMJx0RpF3PRbTFkVL9sRs8NwXfxhfUHscuDwb1NAU5
jo+A64qQJRQKL/60BtN+GXhi7AsAr6z1JLc+hyNy4qDPe7B9e0nvg8kuS5+jga3z0L8AbWf8rHIL
L+NjzYCkpsdPVlYDD16CHeRZnIF+LXxT6AnCL6RofD+bZwgfp1AMNQkgHmEFC4B+rDLQu4Aal3rU
6E01uEWTg4P2XQHGw7/Zzcbx8CMsNXv2RGa/8znb2sfQHoITWXl1jqgryZcG+B7KFgALr0ZoN0gD
BOWbgZwUC/VYPfAsPW2XNcjycdS4ta9hPqZr3leFW4XcvlIT44d+nRT21E+FdVjktVdqx07tTiSi
6dRLMhBy41BUB8FqdG2qXjIwl6XqKAFiJrqZ2fGKt+cSCFU4BY2yZ9RsgtZKR3n9PJQy028Z+Cwn
e73IerwFWn3ZnriMk/AiDa9IXN8sBr4SonQ66tpVDy7ZPSK+/srg5XDE1XvIwoz0T40ZgBDIB8lX
nevtzawbxNMGTfsUFlrq4oAvOkaaVvyReYpLcnUyou0YFNm2kPMrbMAVP+v/SMNMOSQdAwSYlFtm
EKDYDIQdwGY2gEGl5k4eST7rCljiyQQkxzwd86vWZjbg/y3kX5SCfeacA9SvSr/9/1lo0gf7xUcz
PDUl4nPEURXzCslJCVJqEfuQLFWGP30SFucbVY5Ukfz4d3BR8MI/RNBU7OmZpQJxiTETyGUPYYIi
NRjQanj80tZskyJ5aKUP2fCHqfjGJkjyYMMRcv4jr8E56QEodkfazgB0dpVoeDmVWs8rP+bA6rmS
Mp901xv9/iWfeu/VTH1nFvc1tu1RcaMpEx6np0wZQHtWiP5ZYN+DtEIwOMalgZPmQTvgYRq8UFMa
ZbfyCh6DngYy2wj1i41zNhrRJAtZTisFd5rd6NuD22kFOM9+3SG1GmJvSIEYN4uCNjw4KM9rd1FX
9MJA26V+8tP15GNbo9pxeWz8tjx2sqFhYRfgmuhGfjOYVmwXE+otdjSNZH1rhjtl1A+L7YMZeGPh
k9RiZDc8SN4cL3Zvy8rLMKxyI6zW2gEVD2mZy0J0zbFqhptCD6crCoama6DhWWiYQb4x1bCN1oGS
/wXc4wi3XpgsdtMAxAKjGk964lmrple9NZjKKmwFFS09jQg2TG3PNyUAPU7UGIF4xsZHouH6fBXK
ukfsncVBsbm6ZXF2HPNWMUCSgSJKnDilHuDAYdNTDSZJMw2BIOfRYPTBy7kjKU0YcLped6n5UrE6
PCOS+yVDju+rURrJqw1ugUH1i2cS5S1+YswQ6aFDxd6rXwpQaADqjvUiuGmyKaygwdFx1az6YQhu
1Ph9Ft6UUDzlU+ihvl7LBKjIuuCArI9PD2bIm1MA4Nxe/+PnyB6wsYWGy0IKsGWoiGcD7+YBG3sa
c5TEowr4BQiA7QkhMOTXs3pvI06NcH/en0xk0bYOja0oQzc3wBcSGECBWIyoF6hDf5pthJw5T2fm
DhhN9Z5Gi3yZOy9AXhsPuSiPq5LbxZx679dZ9Kjq8jnKzAMhfli5Z78mqjZuUl5OB1WxxYUhbOEC
1d/7XCeAq65BkBnB1FAHpNOXYtwgpP1mqio5uNxZ7H3W0mrde6n5HTlRIU9Vud2x3AUgJ+686Gav
Z8AbCeNKvYxHxmxJQ8LESTrsS94sOwLOWaw8xb68nX10YPtbK1lUgGAOkU9quB6cc0QZLzQy+dSh
nMfMZ4vAUIOXUlFODxa54uWraCzAXvsbLa2Ac6s4Bw7K37zT3NyQABSmiIH39MEA/0W88sF2cLCZ
jyehEvjPltr4z3HqW+uoYpMT2AC86EBim0yA+PPCDClockhstvngT9U8vuviXSAM3QogtKAvyg9k
PgC2R3ui7tyEQ72yYxTj0LB1/v2bz3Trb2T13MbRqW5bOrI6NJBV/AoA2CcirwE6WbwYWi4OHs8N
lIOPmhsHTYZMwVi/UtNq+XTKbHMTgFzyOptpheJt83RqHBZ1ebwerKh3O478Opriee3bZCTdZyg5
rtvd4pC0ciFkav1tIT/GRvF9Ok2ixYDB3zg0rMyvUVt1J8pzpHzItgjyYwx+bxJRc5f4qWVGRtol
d3LmbKTxu/ZuBpsiALQzHcTCsjKSgU8P+QOyi3xO85DLhnrClIWSpElVoNapgbjTTlQXiSpT89BQ
sSVNnKU0faSSy8VnPOUf/Ahp7AiR52dqxsGWyPpGs/HUQIlmTa6D5ikf7R2ZtGQ8WEovQ+v5uVD9
v3ojB+eg0m37kCd4hA75pZHNXGwhKzaksolCgF5LuZ57OEpoAKrSZyigtDx72lKuAEvwIOqHuj7T
MBXRCudF9usATM4nhtMGkIggwQB360PaA3qJrMiH0tfq7COq43sf0xSDLZjZr4WFuocZgY4NIP+q
JCA5NQQ5XiRBtQa9LQJOUrHAkJtlM4KR5h2WnNQa94yV59UAW0O++Xoswbs9tCbQ/khdvPt+cEZD
mhLJpR68AlwWS5HNXVMZoLREVBz81dWePnExep/CLmFXnyv6H7hV0p8FNWr84lc1EKdlGsakYi+h
1gZ3EdlLr0oT1DgAEZ/9qcs+cS9BFnlRNK8qiBxwEtLHtyBSlI1qRfUJeXt8H2gi3vdAbTgneJHa
AH3Yf2JdXrrJlDUfjKLVnSGLq8+xZr024Lz7y28q1NQjHOYMtgd8ljb8YSN1C4kwpxBls0cKE6eR
j1PsCilMc1AYgNaGgx9YtKfAMbdK8dSmgI0AWyhNCLuu3mFHFOH4AjJqgJ74Ddt3BnbYwcq3XT6O
LtHrBIYIkRRcjy6R7xR6cz/M9Mra6HaYbjuvr1+9AjipOLz55mXiI/YFxivPS2+rDSLe/WrQF5+A
PcSOFVFBqhZoH8FxH55Z9PVOBC7h/DKgsNExWiQT8uhr5/tgWhnVDMTR41fSR0CxxN8GbIp0PwCX
q10D+HS+i8g07JnClcY/lfO94i4fHAqgtr3NWu4zNAkBDwMgkxOgEWJl2oTYliMoBR4jB4BA2Qmc
r/nJRCVxicjDISZFLG1Im6mqvwb3n4mXDURvsbFPBzAQIH+J5k1NJ9QzdUUDriVPNTaWgZSiQDHV
Dxn+tE6ai+zH2jbr9Ec3FBGyY7LpQ9Sxeg263fSc8EKAbS5SNlpqIMkNf3CAAzLUVVR1uSGoUL1C
Ch7vTv4kSQ0XcNEKNyS30kq+0gYcBbtd0a+1FBDtyKQGNawuUYOWZpIIPzTE4drkhABXdks2TG+G
v51zp7/rkhOzrX7UzOoBhpj8QDL7BNoEwD8fVeDXhhumBMlR8TrUU0khNSSrg6ayVtQtqQt8/CsA
ckHK2tqo9i3bH8Q1Myp2qG+yWEEJqwDX2KnJVkpeNylepaRsNgpqdOuh8JEQ2jgIaUsN6ef5QoTK
Pq0AgW+CVfZeY+cFtvQZKpIl3V1ELHoJtX/v15PAZsOXPHh2xQ6KpocgWbWQVogiGOAuJUkJgnup
TqJsW0dhdxBg7sS3OhcptmVa7CIzk52FzP5FmoU1OjRWW/AZqWGAA756qLZZzrpj4rdu0rdiRG46
snznblBYDHsIbjvzOCIDWxrY4OV1PFPLHOwUgxUbg/7aVnV/pZ7Kgaw6ccREaGjj0WQ6Spv98MXo
7cgORW2Agc74eOvGSjvMJmSNpNoN0HkGwIj/9EdyBfS/7TheFnGT4hFWFt9CU+/uVtcrOzsh5wWQ
2IPvaE1cOhTXipKguBhhfqNQF8XT2iB90aLKPM+Bsl4z10DgHdc0zC3Ap1VBeSNTmvRuT6IEFCNr
b7QGcH0heEb20r9J1DUsyV8An/jmO373PQfaQOOLN23DLL/qSqSvRm3sVoGtDDiRQiUGNb3fHSYc
nZznEfCVL2aF5HxpQKUWSp6ZWyBvlch6+DnpnxyVOXjWaBbSUWdHeJ01XYbd4br1/J02DBzp4UBH
oUaKvCbjZ0JHIWwVKSpK2zgro/EdNztcnURUiVRlK6TlAszyqz82luuWtQBzlmQOSRHj/TbByTFt
FqgpaxVopV45iwg/k+Syym9VA9F2o3STJRwt99JzDNJH8rTMJ5+ltJsxQ8kfzj03jcmUfA0Y+7cl
l3lkIl2Rl3mHslzag510NXn+hz43LnZUdEcrbtdlmwF0KR9BJpHoonB4l9sAS0D6+5FFHnDnqDtL
aRKN5cxhAFzTrLib9OZFE3sVMfUjl+Si+GoiOu8lYtsbXR9g4/FzrOo9QuB1KalFNbwrIi3M2s7C
gLenITXApFLEHxKdtwfKTEwbFUmNI+jIegG6epmxCPbAtzzHROBFHr9nZU5xXBSRVu38WutOi0hw
gCmw1vpCPowRxTJOq+vNylZEuaFl9EzFlggMHKBrxhOkQej7RL3WrHtcHLiTRafGDim43mN7Teq5
a+S4sRkRCzckrNseCJWmuqukm8UX9R5ko9HUG0+6DgG9gQPPqEf5rYH63TVLrOgoMju9WZaGCwN6
zLewj9fJrxZm7jW7aSyDkwrwG4fpqfW98F+8yKu/sZhlgBOMGO5EBZLu/dQA6IewnquI9wA/Zea7
KTL1M5z/bxobETfbCZrScmu+ica6+TqUVu16jeafgV0ZXuwiFyvmj+m3XwwAL4xCJ1O7vqUsgDJX
x90inj4iLgd+tCr4nhuFtSmYMrA/iyD+DnoBayM4DoBdZrHaHXO1XJGx5xmAX3ifR4Y0SiVHGoj+
fmq7pSs9pok1bvpoPUXWiELedLpRL/W/A4mpuNKAGpz1o5jVquqtL61mU7uLd30Q4VEgp0/tMN1G
065v/HlxReZa2PZIHprq3WIpQiveZkiDxMYjAYanCgBIFNagKFUuULZdhaBNglNq5FN3+y4cBhRh
IGppSa41anC08tabbJEUzqJ5UHeTdpNv6tsHOQ0f5y5eF38k8+xkdPU411ZKZp1xf4lOHd7JPMfQ
NXUV9CVgggAJAxCiYbIAXZeZzjw2cKRxQQYMdtPSfLAYu9UBbvvSBY2oWdzMbgHS8eamZYqJPG9U
/KoSY7BDeXol69QJR7T5ZSRQ4mfKinbCH43NN0sayXlWV78MddftgtrADbsJUUQrewA/Hc9RBZxG
r0OGDylIRlpqlAp2MQJNbtOU7Wpx8GCX+SlHpMXq3WXu4qATBQiCsj/NuEY+rpfpu5rn6TPv1fQZ
ybErlKkkNxKBiogdoxbYaAF3ishcAydcXCucvL7IaPY2nXCqZTKwjFUsBNVYIdam0YgriRYLmkCy
dx+LRdY3bz7eLcjH71Yhi39dpWhxwq3nfYHaSzW/WG3wyUAa145GHWKCgL2QClQtzopKs4Co2epi
k0+tugLFo+bebUvm7UjdJCoAurnmzhsTHoHMRYRRGl6mKhJbP2i2gY5iOJCQGpGL+Ia3VlLuf0JQ
cBOD0esD8IXw+M0MRf7Igk+gzGarIfOGYzea2Z95BNxLKe/9qADQvx/N07VpCp2q6oE6MBnmkyXa
D+Q27ZN4w4GauqVZ76tYugEuo0wAXleu3jHQI0+/rEJyWgWb57Vu23tEMj9NaRs/e10YA0DNVtYt
trAuDWfFFKCMTx2A1y9NkJd+M/rAPjXiG4DE+Y2kQxvr4AhJPwXIt8K53rufeTz4SesEZaHuzb4x
14qNsHJcB7dUsbTXrGnDgynAmIy7a/Yl0gbcSDz/0zioHU7dvWnbesz4iON2hwxUICuuAbqTHZK8
bV+5nT7xyEu/AHVrWqVtUZwVXxvwHQe7LilGBURok1CNW2gDFMbo4jXLccpQTnX25dfL0HCgtia5
vAx5xn1K+77fGMI/REk/XS3821643TduhpLW7Tzs1QCMubx2aAiiBA/vpS+BFfFnklQgKV7Fadns
aVgjmWqHI55+RcMiDo0n7BjnEYlGDiR5VQUYtsYd3vfxhcmGekr7fbR970QDvN++ifUc0CHKAJym
sTf2i5zMqKk7FahaZg9ce2n7MF9BbfoqrDvbXRSLnZLinX1UgFe3eEZW74DQqgYYWcvUfywLLSYK
fo+HsUbCN11dYI7q/HGUpPw/xr5kO25c2/JfavywFnuQg5pE30kh2bIte8LldKZJkGAL9l9fG4ey
GI7rvPUmWMBpwJAUIsHT7B0/iv1iKYCG8KDCGY4wH3N1BPQbSOxAgRSvl7Xj/AChQYOe9KJkOK0x
yc1dx9oaxy0Nl+R2A9gPzNrZkJAGJ1G+uQvwzp0WyRbtQyiQxbH1M4vCba95fkPu4EVSy/lv8siH
nOyVjXD9MCKyo52ArjN+4944IFmhhqOfN/NmJF+c3i+S493tLN2x2gtd5uvY5VG5nnnpdLkwiYZQ
VVu8MTYboSuLSdbHVfU4RLjPJxOwc0gmytFEXhcE1/NSG/Osxyl5FOkKnM0m+Hv0rvoacTqYl8VO
ibzaoggF19CfgoagNqpHgGYh1wWRG00Tvj4oF4qN3gOAdvcP2nCRgnC74Ln1vI+FJ9CKEvNpZ5e8
3LMJVlnRPgBi0kRqdAKUuWgeghTI4nT/Vlk2HNohL9bmaCJvgMKKB9Hw9JHu5PfaeCzvtZ1bg+Z6
CHST/q+dKxVcnLyQl6Bvm605oRe80wDho0YOp5nIvzZhFF9bMbyJqw7UvYspWUVyjLZy4nzdBo0B
9oxRgFQODQ39Cvf6ZwfHqoOnueKCJpvEfjARjPAdxAS13Y0xF9PXps29ncR5YUZ0LiIOopcOgYOj
G5kbl7CdCY35Ztqx5G9AXJs7BJS6C0D1u4tRFebO8NoIJ13E4UkxjE3YzGs/zJp8k3rO5ySrxj25
DAJgXtGx5C1oQzPnB/ACemBCgRmeyONNPqpzLyXuFhb4nFTgH3AW658aPQz4hu1jwwOhlV6SAqms
HIfL1SKhWYCI78pMY2u/KLBtfwhMPB083Fz3TeqgD2GQGzPn4JLIRbLCf5NKQNq1aYQfpyvUhpuT
kpCgMBI5d/R514hf+kUvNfs139deY/1Tp+VlCILib1k6z1XH/L+KIX91cqDRFzX/x+nr/JtnIsva
dHaAbyPQs+poVOuQpeGuD5rkxUfvNwVFaTWhPEKhlOvTu47ip8vqXact/3d+tRArT+XqjHSTXf01
xUgmK4SkAP4AvF5NHBPjRWtdZV70MOV2SPK0C97kACeI/1XuA5x12cd12P0+tL8ZBaAWGpI9c8SV
6pzcsU3wryquVEDF9ep3XRREVwLqIUu9WvxSM71S8ZQ1usmT1smhty8m+nrXE1AN1iMzUzBu9/kK
PZH1X7hdn1MpgE3bxluwdKHFbUL3ZVdk5o8sQLOUM1WveOqVa8bc/iMDfsAqkqAr7MUH22z817Qe
gjXLZPlkO3UOPNVxPDbSbx97pNY2SZNMn4sw/8fDc+cnuqrCuPvpNtlPvKm3n7sw4Bu0e2WP0TO+
7jh8Da79ZKAxeJ0VlvdFeeN3fbP+CW46lPQhSyDT9nlyWxsYfG615oCf/DB1dbdLnCC7ACc/xPnD
vt3HdRL+Jcj7933MbsA+FaIxJm+t3SSa6RC3qKgEnxL/GvW9BPkRZomWRSBS/bpol9l/t7vT/ut+
ZIdqOnQfdh7IjB0fYE5FIFHEAIiyKDRvl4u21tBode2+aWm5aFk1okEs9UMQiYMl5Ii4fX2qaiAv
0NsvahKBV5jia4+0/54IO2lAwP8TCgvZeeHw9NqHaEgZbsiaKNSz2gfeTOd5pYEBMgD0HZVAv9ON
T2Sa26hmyHJrL1IUBpdrupyn3UjRdfJTC8CDm+0Ev9DlyKf2og51vcP8cRrgrR7NsUhX9mA6V+Nr
hO/Z1TcBHEsC35OaAtj9q046VAaTrM3x/UMyf9xksWIp6OeLnyMAIY9DU4fp9m0PPiWCr979Z9PF
tWcoIfOm5oifKD3T4OjAuUfh9AjELGdaL+op8hBoDwGAaE6FfSDFYpc3yj8pe0Xi2fTOYtmJZsvu
tMmdrAN0JMIjTffkxdWGAjD4UotVUkfDi+i5uwu6pDpFjp9fkVvhazkNzfeYVRuKwGSNC8gBPvUv
RSrQFQaS1iICiAPSY0WKclpM5ZihLSyPkDl0am9Wk4y04EdNLzRrI00btqxjYZ5ypDjQuGm+5lXW
zrPILt9mQs/6YjBfaUZ2pAWtmPl6Z7fskovyBC6lvzlQrNZZZlk4jjM8eyk6E1JAx4litm57Zs0B
nTnKg+QJqukiJFy5Cea7sUHPbZEBBsfVS5I5peOBTucTSSqgLc1io6oDVKGBjIsUPbLylWuqB/IJ
JMKZsc/e9iGvwRNc70ML0eUvqAQYXtgzsYP0kstV1YNYR1TM23ZAxLhkScPORmbGgBVxxpcyR8qi
C0zzH/Zcasq7xaceJN+imVmd8h4cY7oOBOTQE9hmPX6k5YSH8GXycc8edYEHcF1vtQDTAO8sl1fi
abez7gXPc/MMMjywFrUNvjN6ubDF58Z0IyInBSvTcIyzq0r1TKbaqmq6W9Hve3GVyl0Vm+ZGtkBE
rIExN8moeqoQzaEVDtzzirA6/byeV67G+Pzd8n1FundLZHz8TWIV0aOqyydjasULb1xw9IZofA/i
bPqm5U0hxEuQi8+xH8v9AGSRx4Kpt2FskZRGNBYgZ33EDFDS/tJ4rofubdCirBfZ4syUQIu0m2Sz
lhQofw/wRgXisJ1UabBarHFPeLseyrX63Rj8dqUiTdQRfdAfM56Fj7llqrUYEnc7L5sBlJBa4Yje
PYSR+nEnp2WJ53GMuNclcqMSZd3BcNAACU+gb8YZXrBmRUvcz8YnmklxDTq0p5EkdiEebXwd1IjI
0GI6MjkclHYnkxsFTqhRKrdvBDllIz8lmiRipnhA5O+xcPPgFGvZRLQPLmS1DyKXG2qIdxkgp33A
EJjfXAud2eCjOnPPVR9oaIIALc59B4yqd5ntFJ99mRcImiPV/rsTiSzTfnNS+B6cVe6hZGFTIBm9
zktUCeCPYzmXecoTBnCGLO/WN0LAqgF6L0CTFk6nzkW8D2xKny2ZqwMZm6B8npV3S9PsGDi2gx3J
yX2+2t12y8WFxfC5yPLmc9AFkP55DvC2uJOlOwB7LTJ8H1WnrrththfsHAQzXwqQ1JxKqUCwoZeW
6aYfUpAzDUUOzL1K1a8tC9oHM+nzF9ud3M3Ip1vXMUQ3ILmCiGF6Slv1d+cY9WXkqnvx+Wht0kFm
e1q2Rod6QEeNCGlDawNk47GJrWda0WDk30MWio8ocYIe51p0d//aLK+ct80SFXUvf9rM9CaEgRnD
692EgpzJdFGlgG+G0caoLKtCI3igtXSQwXT90NwHToWI8LuCZgUL2G6scNO/cZ5cE1twhXAJj4Lz
vCPpWxPFNj1vsl3I6wghHrBYjKMCk4ErAELJ8gxFfD4aEgFUlj7YPujgV46eOsL5ICygb6seNTho
6IOs0X3WeFA7ZzesUDKPVdSbdnfyGgBc8diqViXKax/IuIyzWuwdw0JIN4lAVU6Xma8wVb2mvWmd
XT0U9WnKUqs71UAgOraRe1yuNV8bR6FsK1ozXCU5QGTN2r1apa6hRQtUuzIDQ5NEgJKVBtIYWs2z
v1ukuM8dmDlbcKhoDz2Q2bJEKUe8imq85oINEYbLVi0Hf2PBixMK27N90pds5UQcsUY9JFEvn8LW
v5SGp0vJf4kYmi73PXqcV2SxOITgF3OaJDgtoiLtjEMSg9C4i7PsZl/uR9/KRIpTKD3bR5MFsDZ6
a/xp6ctEmZbVI0hsHdfPj13eO/5K4sh7aoFBQtvTfvQB/CiqV/6AekpakiJDQfJ59MfnKU2xFcn8
hiOOgzz1ftkgixQ7B4l7bhpPrKdRdnvKE5d9jTstoPHmWFgI+JMrkE5BKdvhdktavSRbShd7gCsm
h9mClmPgzBZkRnssW77v4fbjS2qFxufeRuy0U078mXcpeied1nhS+cB2CHdHlyJX3UkYXX5wAdjw
aKVNvu2Vzz8iF49YgsGcr5rXD5yf/bc0S4uV56thZ4rEeep16iUuhbs3oxFJTcrHtAVS8G7ebusq
tput0ZcPnI/ZZdaaPki5aAeA1iF7wwp4lwyoz2aIty57HOwdEq/qejNYOM2PrQx3UTAhfTsOr55f
9eDaiDtUCCG0gs/SXmhJM5LVXvBQAMAJnZqR36C8B3bzlAwH7dwVIj4YVf5hcbsxyVTZnwvUhyjk
aREoQn2ZoYziyUgbYCu3PP7LqN2XBCiFL20aZMekbtpd11TdVzOKQQJTbKpKBM9dFecvfRtfuI/k
swMUyheROR5CYGZxIGU2AndobNAtlQwFCsfHOH6yM2xIK+3w7k72djMB2bVKy0OM0DuC8CjCrRJ+
9lEk/gEZAv8pSezP1mSmr3GTmPu6TdiWlmDTVqsUDOKPnTUAMqKzV442K1DFcbY5otZ0XEfnAXoT
rRhXsNH6ceGOd+5wp33q6qpD3VPqP0QMoMkkKwCU9wT8N0QiFaL+tCTFyHB/ApLRt0xbDKyKj7VM
vjFd6EnFnFEpwGnjUtmoNY3eCbf/2llTJShZRRKE7hVDLCyfSuWgkwKupJ6dRtSCBNt5G9pxMaAZ
DRVt+uer5KONuAWIZtOHgYqbmIv/bj0k0SDO/ftSdhyQRlbe4dYERcJEcq6SogKfOlkL79c0RdR5
Xw/lF+4n/qEAMvwm1fBRVuS1IMJE9FzoJTI535tJtdeyCKIv+WfmqeJL1MVonTSTf8iDRQa/2SAv
GUjE9QakHQ0+bxA5IEgO0ea/nnQzSEItF2yw5H4K+DMav6uz0gNpabiTzR6kwRcIrx2L5SzUe9Uo
6F7kswtPnRMwPP19bHeNt/ZxMyxWwTjEZ9dG1HMqB3M7C6sCebOdHDv5ZnDrMc/Jb7bwByAtGEAQ
2wOn7fwmWzYn9a103h2VmvGZdpnXXH+Q5dMocIDjoASbG39S05o0syMJyTuki84/QusZyltnCITF
CaKfncbXamNjePJHywPPyPA4c+SQLHQBfAEQl/MsUyPgeAUAqjaNdiPff3Prc+WcyYJsB8Z9xGE9
ju5NXIyGwGfeeXCnx0VEtvqq5I7mEOMMLsP5nki3PgpB052vQfe4bYCw+05OSgpS04wc3NKddi4X
8RyyXhTkuywX36RpvyNQmO6nPEeb+d01lu1T3MmOKG9GTdSvu/jsQde9c0u9FsTCGYKTywbLD3Qn
c9CBC9rqw92nC5WHz7N40SVqXgESDRnC+WESlsNOoZzq0ugUxBSJ4ep7hzm/gHohtN0EYbtBEXAK
diucuQGHYvd4OB+DtoCWchaLCfmVTsLWrgL7Gj28YvSwrTLwXu1pSQM96ULAt6/SIEVIXj/9Cu7y
c5dXfGV6/dULogmotl52XQafJSjRiI1wv8hoNnpqQMEY+MkWRQ+K06s5Jfl2EGkI8E8sSUuKssVL
XuABMP3OQ6JqBeXU+ac7OWiw3cuUj5tlD9bj+b7ykmdnispH2nYSZ7vs5dWJyvqh5+FGhm14BcFa
eKVZ2DbjFolCth6Nfsq2GTM+4ieeTotdqarpXFfBJba/OLKZBn6qFKKAXtyAAScERNfDMpitC3wL
UzJk6XE625MGoMz+IUKRRJi5b8Zx4UZISpfd2xoAYG9+5OFP7Y+yBxihaQIJEkxX9raMI35E11p5
6XAbd4+O1xUXWntZw9YoXzTXqO8tLouiNRmclzWpA2U1J8c21mU0tXKDmqh843pltu66ADHEUI3I
6qAY69xOQJM+0JSGQNjGMVFIB2rDhoUwpOliQjPUp/3awu7Siq8X/WLu9AyaBPQaKLZyjmQyW9+4
k3TCcwN9sfoTkftsBRrN9EzCcTKextjDk4YMl0swlJMGB1rPP1WEI42Jerl9xnFQYUbV4+V18Lwz
DcxI/JO0vpCyFm2NViD8U6LjVJsoK/o1nXXSCItdZFs/Se124wTcH205+c62z/EHspO0urh60C8m
89DiyOiLsj/dySvUZN+YzQ5aNqCMdhV5fktvN5e7PYEQ9NC2YXrweeacFXq1ARtm4t0uBqvWGWwf
eNOO+hMpaFjsaJmhXq1CQSL87tSOLNDMNNbVmhS037z1neHiTDbLssb3WSJogrbn3z7VzS7kQXpy
y1AwsJlMeXEiFFt3sh9fBfpNNyJvhpNoxfhqVV8UK+SXBHhwl0DWEn0QECM89WbF8W97mYAfsVY+
zstureKvoEPqAbQIuIUw4/VHXiAnq+VOCwQI9MSDLkQvs6y4uLwcP4JEunqUCEqtwCYdfZWjLDZp
ChobHrfGa2rN4qpm4tS54bAhKwDR16BecMr1EHYVeEdcdRnH/tMU5uis6RIAKeuB5DTIuLldkswI
cSLX7+OL2b/aepUVn+sG3CD6UjTQFehaf5J1+ZAc2il5/tct7z5SMYD2HEHDbrUowGKQbzKJ4+/0
sQRU+Cnq8uRMQ92FuNe2fXKmWTYo++CBlIuUYfvLjJZtWDUFyuAhvHMj2Z9cFruEOerNeQCS9cEt
xXyRu/2WZTKisJWBYcxojODU9XVwotmolzSrcVcEsJhez9M7PfnwKrj1NhBGWiVmZW/uFGRs2Tip
r5YLks3dcr7Uv5vf6PkAJA6jjPIt6vsB5o008KrQBG4d9RUA/hJnZqa540gao1Bgns36P65zvVNT
2QCCJveUehoiU5PBkQPtF4Cq49R7B8k4ItjcGI6tAu6Rp1yAyoD0LXpo/B5vau+a2ZA0VgH+NxAw
T7MPyWgAXSIUMg/TvRBjskoaNFZHeKqu0Hkp/L3JimPVoBewCTobzaxO+B9qXskPTRyijikd0ZtZ
q24n9Kv5cqZBNYFYj+A+mt/ZF0Vu9NEabbbGrJCNQlm2cPwQd9rK3hVRoc4eOIc24LJ6rTRENOJd
qFeRGR7olSZp10tScBSxoP3e83duyiDTCjwBvoXVVJ9pRXI1XMKmEs+0SNLRuVhVeB1qhs6sKU/A
hVxOwIPU3mQCsvdmY4VBMm8rurJARfeYg/TAuIaA3gC4PLoX8Efotn3q+dtKo4o5UQZsDzv4yArg
jpHo3b7QBq5it/YIYgOecQRpit7s3Z6LsH6kFdlbNv7Ysp8vUfDBokuMaQkYCB7018QdFSKtYFy3
x8bfOENqo8qqn8wzDYAJsM4IxPbrhmXeelHcGKraBvc1qW6ki5OBvvCz3QXoXhIjMATrEkCxRLze
aB73Dhi9K0cGJRqDXMDdoxtrJninJbK83iUsP9KC7BcrmoUxGGDxPQEKrR3+mOqJ7Sh9SNlFGhTl
FJc0ZKYTkjwcQKfNnMOShZztFr8ibvcGHzkAbxo0IFQMOToPxUcohhnS7nwzHeyh2sRpwFY4nnVn
Q4zSvZCXUU7DGoH/FBFXAMHgOKXpFkA1FZ4RAAAsIE3N+ImnQGcmpSNBSrRZ7GiG3iUUWLz7wqFU
+LU1eZrtEGEdin0FcPeH1Cgfs7xWAAvLgOmEmBL6M8dm29s2sIgtrzmwor2diUa0syx6n93Zjb/7
9maLV4q8+15NRrlhmR3iBG4g8hi0YB0w+uC3de3pwJHMUbRH9qKz1+i4CzT6YMkRYq2RRaQVqwZk
uZI4285L7iI6OAH3EzAfqBoREao9C9keIw2LmAOa9NR6UbOiJXkARBTMT3hbCDXSoWA4d9J2ZNEb
7byd1MCJxTSAO4Pjt1OphB1RVPRao6ubgxEzCQAJWgfrTFbGdtRANIYeSDFUxg59Kx5gstw30bs/
GSzyZQ9SNBNOHm80N8FQdaesrN86cGUeTWC2KLLPce/We2p+veuNpSUpFjeSaa/RiNT+Tn7Tjkt2
nBsPHYqsDrRJwKvPVj3We9LNtjRddrEiHI0yNSDof9MwJ6Wla3uiI7XA0XDTVEdr/75bbu6cW3Q0
0xvleRUd54662Ybr/jwQ1iHmrRkn/3sTPrfvwGBM3wISjIl8KTcsN7DuWvArWZk9qgTjD6XqUaGF
esFxGwXmz7IenG96gtCn8y2xnZ+I6LovqTGMG3d08yPeHewP8eBkM4F7U9fXaIiHz1PjVTvW1/uq
Ksv1Al85g6wgIfgGZ+mJ2ts0sQQM9e+wLXdgl4tdCCahrYm79roLOJDZm8DfVY2fPzpE1kdT7ohu
5ZjdmwZlE+jL0zZct5yLGuBLwhlQYQAWLeK4SnGbvXiD+yPW7Fozp1b1pQ6s4AMtrAztHFZU8RMt
0UHT7lBeJ7eFCTyQoiuig9TNZFXJ1a4Z0TuHygDELyIDmBRl3W8ty2mQLvPrh//+l/Pc//jLgXwC
PcVgpvIDJFc0rsiP7wDIjNT//T/m/1SCFwmS3EDYLiz/0jMkZsAEWIIB2uZfyoyhKQiNPHaqAIPq
W6BLMAoPUKrcRzmw4h9iVOejYjgs/TMqWT+0VKNgTZF/7lz1HKdW9BTEKD2nmVVP6MigViqAdT/5
eiCFi7onB2AyQYeY7CqUuE7P63xNSq8ZU/wmKvHFBcoJ8nF6CaxXdqpAjh3qTXirEDoCt9GK2GGB
F9Lsedex1cwOC9AWfk2640wdq1PqkU6gG4XboetVNIfZjNxUjz8IMCOAvx8L5V05m90WX0u7uXnV
HHhXau7ZBnzz//2vEhjBf/xZAs/xDdB6+jwAUu/dP5SP8BUDcWj0MW+S7iD0Gz5vawwKfLrrearX
i8ZN9HteWhxJuchp6QTFUKwWN3DIYQ2wXozzfNHNlyhMwBsktoECtfeL33qRvas/wp93sf1Aih0Z
lKg73wtWzz8B2hKcow/ey2yywqtC/vM5Fd33VKbV17bvs61Vo5qaljEyySGg5Hs7yk9Gz8YNicHb
kqIDNmbXqHbk4p1UVrYF6k15rDlqdcIAr/fI6JurKY6CPeE7zzDQTZQf2ejjaK3rsBcFAO8RKczN
yyIvbAel4k2gNiSjgdUT0AZbJOnNDBXgJJuvE6A4f7GTSOUfswkHiQXZmrS5oY6+GxiXRV7p65QZ
2E0WaOvOCiu6DnBucB36nAPS4auxy9+u01QfwX1VPUYmIpEaX+W7sPhH3QXy4qepOmaIVewM08++
qeQH6RsXHWhmOD63Lr5XGnwm0oOqM2tt+Ya7J1kaWfKqLYidg0SVtsBX9s2CGRGQRpv2MEzptEpd
vwOMhCaQsdt/cInxaaaPQZzuIQrGR6fXhDS+HNkedwwisGYzL42TRYAWzVmxmzllNLFMw6yfycjs
E5HEkPzXtrPExv0/EcMj0dOQCHWEb1vPF0Z56vOy9bLP71uTHO/miSkBDCw6kHl4NDIHJb3gewDp
aCOOjRDmZRbN6rZxjAsNOCfGl7460qJ0Ae6Cd0Fry30hLz06o2IBLD0cpXEmJpGeue+zO1mI8ME5
UMA/+WW1GJDMaTtQntKUhrEum1PWqDXrrQBU8b3xrQaEiQjH+lvZdtMaiQr7SVYiOygGfFEfbfLX
CNilG7Q/yFdkW17MsUSjbS6aHVg25L5HIwRQFwzv06QKb4deJWOb+TH/NDKr3aF1Lpy1ygUmasPG
csdCGCPR527r0jF25BsypO1Htx82LtBmLBllD3ZpyYcmcRz0oOopCafG8dcKL48bO67Afv5uWNUp
DGnd+uEeRDXpydDaxWSeabeel83BztyPi5K2a6beftsEpfhAKK/X7Y8RzDzbBsGRq5GoEHwvufml
mHKGNG1nX2lIR6u9IpE+G5Bti4L448Sd77ayAm9FZpN05BZoMfnmRti0SImyWKUHssHuwYO00TSR
ZmDzzaPhJHmef7I7dqJumGyM/A1KNwcA4Rj5pwxhFBuvdGe0LxWbQKlpM9pZcC7i0HtSKCVZqX4Q
f0XD9GpMJWoAWsM4ouku2U1dm30LOlTfawPynPBTz55sxDMLdaQCtbfDK1hQ/dkzxvvgTli4P2hP
MiDPsk3anQMoSBAR42mbKYaGo7I8tmMWP9Fgl6hC5sBGq5VU+dZGKwdgUgGQv5jQDO8mOsBoPuLG
ip2UivP9CPo6kF5NwHCdbQrjr3qS1rHTmGokkpXsz40XPpBo/hQycd010EM4CjJ/2YURT3FscOrI
OngFkFTryWNs7TW+ca5NaQLqDmGoFXDi0I1VagFJSe+VyTa1+va4iGbr+/XsTVLaQubyQ6sRskk0
gbBui1oWHJA4kEJsPVRe6a9HMPasFxlK3tWZhj/JDA0rghKacx3xcI++obGc9yOPZdOJI4S6yP77
fqRdjOm6d8s0mV5TPJUuZZng7jd50gREkW9ccJJNTlkWbGlFcrsfjVlJMkOb0aw1k/QECK5t6A4r
Ee98Cf6IEu8y5yFN43lGMk8raGYFoShWd+o/udzJODrqilXp+tVajKa5JjXtSHtN3Ejw1g/GOCQ5
mzMNgaaxA2ywqZvwIaQ108JluVgjvp6iACZJN2SHzjH7VAJK8xvefn7Ycdx/VHaI/wS0iwI3u8pe
wa2HCkwHIa3AAZWclChKE6P3wUMZ+D6ZUglqt9B+cnwUbidF3/0Y2JNptt7fZNqgWODGlPPSmU1T
Gd+bWikQgBJQjGWWLVeIDQjc1UEdbI8oQaJZCYD7LRsKtr5TjOjHPHoVfyFbAGyChZhMrOALWpzD
h1k0iv7Ri9vpNABl+eYKZLpcIWuRVVtkNKMryDF4WeTL58JVLCCRPpCOuzIH/ejvP0Om4mgd5uB3
21Ul2D8AKPWg+21PBG5EyEijhkeiWSj5rFxEixk4WWclmS5ysv19W1KWErAoNHtXzthLi+v7loto
cdVe0xhGp85ABS3yiNkFDz106jOU3BQaXLh3+BW9bemL4qJCVxvQEkgOXKNrOTTDA3J0wZrAO6NE
F3jQ9H5NKJ03OJ+09kNubB0g06IR8Re+6ALnSbIZ99P32vTouMk2SjvL+ER+NbrqV+DLSMTRseO/
UN0ypGLdCEQn6DgzoBDtEplsLVE9fZrPP3QUWrRcCaNd+UEw28xHKPV+OqIdUr9he7srfXCDxWo3
JKX9JQfEwAqVc9WDmCz7y4TQK9LfX4Sv8LdA2SIwpWDlg1J8/ycn0iIF8yenUDtZ+kqTg3N76/c9
SrN/ob4rVFaevLDYDsRfQYrQ1CDwpHHReJPoSEIaVG2054j4AwYKYOHKw0FLJO2JZjSolOHfcFnT
LNGGNYjq0JeUTPsiSPie/GbZzZTM77bMrKE53e87r+dx3mVxVcq35OreY9GnsY84f5wHmyxV4WNt
W0+stIBvqkLXXpEMsKZowSntbDYh2awAUMV5KIbTIhrUiWVgw0B9QROuJ25156K0QsRsgXKHbvCk
3HhR1J8rEpJ+0EayDFW4JpUZ5+7GGuPu0c76fR4XcbSyzBIvWSxE61g5rfGfAqg3B13kVmhxger4
Jz8u0KLtgr4ptUGSUUZeeAxFmJ0m170d/iRTaMVFJ4b5ZkfLxY0Ud7IApx/UYCBEdKcgt7trLCbz
NQrrEjKX7QBmXp8SK6lPNkKQoNzV63mqYl6dChwg5IoMFlNaLjLOmtRYk9qIjeRtOm9CVveb3FhZ
XbDvC+aiVoFHT8BtLI6Ik0Wrls5OWkaK1E7wJKhAAlrT2U4rfFaiT1mYK4/ObI1WZLYLpLUG0G20
AZrREanpp+kUxY64RJKhYgNp5SviVle82Ztf3doaURDIsuemGbp9ncnhZIypfAA66bQ1gaz3knAP
9448d3+AhQAPNTT0OUb/0eqinwrFuwe05KGctOXIQKEJ6scku+Q4L0mDWPP3JB+rW1kCyN3azYdj
EvQTEle6nyHw1Re/BsM9eZFI4M3u2kj1aXJr9uZPsqBrPyoxZieypQHMMAqsQPZznfFmlhdVfvrv
ER/L1RGdG9pNxM5sbgao1HQCgCr6xB1/E4iTsciHGr/QZ6/63CVJ+mg4eXUSMTq/RanqD2kNngkO
0Ou/kK1FUyW49mQUflZV2X7xhxSUw0aK029udKsUYP0XRxhTtwpztC6nrvxGMhpubOZpZXxt3elj
iJd4dI3GwXfkq0CXzczPeOWPD4XnqT3Osv6XtsvwmoEgg4Hs3BqvMOEldxp+9QGFscozW3NsFvs0
BVX7OnH5ePKjaTzZRTWeQENrdQdPr0lIA8q8faCxNteO2/mbC8qNqwxPBhi2WVi7W9qIK+RV10EP
FnrRO+BVaFt1zuvmsbI9djUR08arRGOLDZpMOnDZu2G2rTNzPYWh9wB6QIaqTYlvfNAXBzxg1Wo2
AVs3gPciBCVoH7IxqxBA+UAJb7PGRp2Dpmkzwq7blsko1qZvmw80kGK2KVB6vXKqUO0W9WJDs7qK
8Mn94nwnp2UwNNmp7r0j7UkiGiQx1qFj3NiW1cAQgMXF72xIVlioyUcYB+2M2qTuevPY9OnfPtcI
/X3j4sW7BqPb1Aw7iVvuSxyFxSoBGec/KDDiImv/RuORDVJI8E8X6PZmcj0ZeBQGeLkfVmg1QP6v
6P0t56HdAeeGKSDolM2DLuTfIo9UrINyah6i1DayfYDfxAGdHp/CHgybJwbixEtsnubVlBZ/CxF/
rQKRIipkgVEmSMarKtEmE3aDeBYGkKUCmxlIC6h0E7Zu+QLMvm4tgVLy2fFagE/VwfTA3M7bjSxs
9m1u2cBbNcfDYIryDEBZ7wjaruAIhuTsnHiJeWgL+U9kdWCqn8LitAxGnqNTEViUxnYR4uufFIdl
TTMEQ4ZpTVNyulMvMgftpnK+Tu6EiVwtqvuNbkxvpjde8/Tebdnw5pPP00V183mXj3pzlZtpQj8v
ud5c8MbgZkp7LVdJ60m8/aoW4c2lbzxvfqw/fqBlZzRO+cf/z+3V/z2g7toWyj0DE4wFyE4Z/4mP
jvYEPF7Kzt6rmSVXeqbcDWi1KF9DFPJX/cmUXvgEsnZ7TkU5hrGvBtRZ1Y5C0hXvRzcWozCH1xJ9
yOBpMoMjNURWHbr3fYQqjqBhQEdk3LRr0lLzJGkn9CEcqSdyMQ44cl59jnTIhIYxJXqxUb3vinU6
lt0m7f1gK6sB9OJ6GGzdKTSx7ECyWPw/yr6su03de/sTsRYIEHDr2U7sOEMz3bA6HSaBmBF8+v+j
TRqnOT39ve+NKm1tCbe1AUnPUD8mA+w1lc+/ZWIID9IR7HYuTGPbNHZ6ohalU43mseClcZLIqGTD
z3hOlVdkCWUHcQdsX8ptwPotH58EXljNxYCK2mQ29ceeEUjYic3mWXOCHn+xnaIYNal2safqzAqe
LWFkYvcKI+gKsuzbGg8kGHH9fS5oP9z2BfRwL/NdBnz88Je/h4xBCATg/IqG/DGbPqbI0z3LI1j3
BNiLAmLcXijLy198KfkSFgUDpBEb73EMcAxgw6qIA5u+sUITwnxhnV4loQ3YGlWpcAPRycWlTbUJ
77TLUW9oQCbxbeBlChV4sJr51OP2gBCLLoKYSpWrM+/t76MMwv0IH2m8JDCr3mQhM/GWYKA9OWI8
jXm74NCVk1CDqAdZ7sbUBJhai2e4/c+sM7w57A9ZseIVD7e5Ndj9Avw1p1/Eygiuk6GSm96C0Qg1
Ux2j2pzJyzK8bi0xwTMYNDoB6PWx8aofEKS0ttTCFzQdFy647yPezNjPcDTVW49OppzEtZtl3bmQ
4fCSbmu3XrDt7VQ8cd/bdqN0vnJwapY2jj2OfZFE5yr1rUWJ1QwIjNXL4Fv9feuq4uDXrVpTHL/S
CLuyX8E79NZxVcDB0Xayh8zIvwC6CIOW2jAW2ASI7YWRQdvQjLpmk+FJd5qDPn5ZV30Qbilm8sk5
tXZosMWYmGANdxB/pCB1V2nwYsPiIhcLZ/5DJV221WqT2Pxr0kNWSY28Nesjc4t6Az1v4qeWKyco
Ghjcw6uQdSx75Xn1mPlZ+7OEyEtRJOpKxXxadoZhnXjB8MBSUAHtApOd5ljuOHDiGfp9Ck2wq7ar
3jpqXcPhvLkN8KBe+JRHQRpnNfH3KIFXfdXF0SlNr0ctggo88BZS9WB+p9jhhgcHBLx1syAaXC2T
7QT68cnUubGXDPuQYAWMjDbhLt/CnqU5p9MwvkKcotaqBdgaxZAHHe9gXzrH00ae/36rd9i/rDBw
jm0x3OgdWI4GnJm/H2mnPB9cWCDVd17vaMy+kZ0U9pNPjWfA6g2asateN11VtmzlVoXYeApmyngz
n8wFZVJ/5ablzuitbzSDU8mOrYLccg4TBzMCFHx4Tuu5h8IB0jQPoHa2Hgb3pwPu58lkztlr6vjA
dMtIMgf4AtRameMr748VCCoh3qqoh3JKxs8MR+KHuYNiYd+qLZ+wEpZeB5bV+9SdfIQUTpDmR6ue
VgO3spcxKPla1vV0qCGWdysziH9Nph3hPzc9eEnCoCcDk/jICa09ViHVXRR5cs6QY3TGKl0+1twu
oBImUhxrsBbAO2c/ejh5IcXDS0HKiEaZjUeDJeDEKX5FnRSHxjOEyOEN1R+DtePU0PmmOGX0aQDo
m7fhE94grcRWwQqoCWi6j023AYILiphwXrYXXhoY2z6Icg3rAp9e711ciiB5bXrBjxSp3xNopiKf
us0llWrVBPtnmm2+JAW5+XKZBEZsX0wrfPCr0jkJ/dP34ptqUP6R68glDBsQ0H0kVBQ/xHQ+5Y3N
PIhmoALEaOc0QtN8lepBFHPs7LkdC7GnTgphYF0X/pEaZdT6hyyRV9SiK0Y1tB8pvaM7D/XU9uer
0Weiq+mV53w1SqWOXx8xjsMBwgR5lgEcj2cIqShXWnE5K/xveddLbGWjFURdeQu3bWpQAV1bCPMp
qNleYmULeSDLmnDmOYlsVnr+fZ4EPOObOsFxlhYx88BNhJvwybV4d8IZZX+qarPds9a770wb93Lq
pcKqy2KdOSCkUh62sn51W2aAnYPYjbeXueK2wVm/74u1C+zMFey/taxsG6T1yoqg0UzNWRo21yqx
1LZKiCo1roB6s86e5WKl7p6rFKWCY+H0IfPDRJbZQ5bOabaXZLoAzd13IOOCCyGgKW2/0n4oDieg
KVnP58cU+bSpSturFKux8/GeSuHL3qqExYhc5cHCFj/jKbWwdatka157AoKLonxD+xLudxo995qW
aiFT7iIo627j23kG3jM6oBG27qsScsxjU0GzZTKviBpV4ZX+ILn3TK2ZQmUH7EWCaYANfaeqIZgC
Ns6DWFKd6UAi4ydLjP7R4uHwEDbQRnUbMe6KKtuVOLu5cSqwjcw0PzPoi0OFEV528GnMnI2bw7i3
wdP8Digfmw3+LUXwjsC2ENebltTUj/s74VgvrBfJNYWYVTTXLI+fvHiy82XpdM6yZ1O3pV7QeK21
PU3+MveNeGtDQHMmJgWaYIQlwRvLaKYstSZunUbh7j6TkIh6dJnhMo46qJhncExxayWRuyuC5Kvt
A0mZaf9tb4CDvFVCeJuaiY7V7rgc8qw8q1zBXrx35R5qfvaCOimWV7AsbVOp9tCQNfAyrOKF6ER1
oGJIurea2ygpcOz0q33JSd+zL0M6LJOxca17PnVfci4z+K5fHiaVsvXoOcXelyHYpqPZLiPCfsUV
VCY+tJu6ybedGFpoEWls2KUth7G+dbQgzWUOiIvVt41dZdgGgDGnIeCN1PHpCzT5cezW+xP0XZ3i
NZnyO9h1tfe5sOprJ9dSqzqOj/WPAYvZ26gI0lON7YoFxVsO9IAYVX0DPyFs/lQdqDzQH3kd8f8A
ImwwHE3BjduKRV+deCiu//4OYgFC83k7D9AtzgHf8k1ue85nUyKLa/kgLro7VTdARniecSh1oZgT
Fou53YH9Dv7bJg9G40AhB+oXxeJzex4z98310c3g1fA+jGqi9zF27qdLdZajLvN/GjLPRhel0Z/b
1ENj/n11mn2ouq/wpWk3BmyGNlFYRwvD7yyItEPW+62aF2V0pCgVXSCNTeA4j0nNcCjvaJdrC+LN
0ZGqLZcYGedpsJ3y9ERDRNlF9e08ugSyaOT9ZsbU9tXez2111eY5AIq/WgTBxZnYq9slOfYVc2sN
PRq5s6N6fFZdfShrad5DKVHe9DF+BBSntPo9bTSaAwNF8R6vQx/TbJYtsSuA0z66i2YOKIhBVV47
+maban5FrAtjgAeJjsNVt9kxkJygVYRvvszi/GD7XrRoCSVJbdhGRIv5h3JpUzr9MixWvo2hJnVQ
DCjaaEG/pcvcNBc1qaPK4QI6Dj8ZG/uNi/OZ+6Tu5G2GXeHe5pCdiofWXLkJyCFkiJjpXisfgLJP
0JvqXhobeQBQZFV75bIqurftLNmNCkbL1AwZiwA4a65ky/FQ1xlqjLudN7BySZ0U8/rklLu2caQQ
aI3uDk8vGFPRlIOzVKAdWrlVLEuvUE9A17J11EEbISot9QT7dJxGi7Q7ORxb4fjyrOUU7W1ASZ/B
aRcblmLFF9RJfQv10An/q/hK/L9liIjHu7ExzOsCOLqsGfPnFPK7a1b2WN2mfnMNrmy9hsJE/5RI
89bR+vm+kHNqgtXTulDiYyru2XNqqfXzdWoH3fjR7p5AabE2nNdYUCXF6Cw/t2Os6BZZXB4MvJwt
YVTBbtkY8W3EvAnaRH4GJZI8X8EdJXvBWfOx5J7zs4dafMW66pWNjrMsXZmcU8MOdl3jdjsLy+mz
Gfn9soHOy1fh+5u6bvMdNr+iVVSD1hczN4YhWWGVey7yHcVcTZ+lmq1r1DSJbEtBKngffbPhDrOh
FAop4MfgkgKxdVgrglsLydV9p+/vJEmmQvNXjL7+lzZ1UyLFIMmc7dvI94+J1+H8aN27JvROh1B/
BVpx42eVfQ+nkj3Tv+ko9aqdNMoJ6LNAPQMnBmLnkHxIc3RamPyWBvMiIM7HZB3hwbkbTeiJJbbn
ffEc6e44wynXZEr/SwKVdvyTKLWCWJP/pTWEtcW7YbiqRsv/YrYwMutK2axpLBby5sZter6msUVU
g1nX44FPvbnEa0hT5TDA1GNdjlfbANyLLfWClM1X4wABfGrWAbSJuQmIsQj6cm2XrrFs0xZIGifR
uDQNqmGW+ataTrnWbdDYGmlYq0aExo7SKXEe83k4tVNNlk5BlASaBUYcqWbAiPcise1igyP0eDFq
fgx12A14oh/aFATVslmQryGp29nFsOmZa91QC+6e3baCK9EyUwrKwrq3fe9Vuhc+vMEHN0SZ9JtK
wbbvMt7WGThaxH3pfXZh+9F9kw0fx/9+ffJWTJzE3ZSgg/vYAQEUvXuK+wK4TEhIAY4ytU+VOLpR
2Dzm1TTe5Mr4StHWgXobS7mzoiYEGVJoc6Z8P49JpjvVd+F5Khr+4MBogGbOAm8Zt1Ejs33uwq8H
mzvQLAMXhQrZpABWeLDju3RgHQhFRmobfQs9R8pUTL5l5l4MZcf3eahJKZdYVLlwuxR4JRpr54VI
vzmDHU2ah8WWmr7f3clO69y6g3vWWUQgDiAz/yEr5s2cNca+e4YT2jwXZfkpNgaSIBif37Pe51Ka
jExXpCxq/juLBhd+fKPGYcs1Q+vyRaOv159ifQ6ChV1nMOt7/1bSl3T+vlKwoa/upd8PvA6nRni2
0LRzZiJsARpbxhcDOGf3IAXdgapkH2VsTvcQhMHyL875ijrbyXPPfTGt4g7yBpAC6EzIgeM5TL1D
DPA2llvRcog1vs/OKsCEBcxf9VQuXERWE+hhW0quMte9zvnwMk+lL9uUmXN0efHfl507dUaHc/kP
l/YKH/arIzYr50+i/yb68tjTTRZumXUHGvqnz9CX0wsN8vS87399fyiTk4zYvtOUO9V43RXVGt38
e2yIoVmFF0woVuhh/19j/3SNssHvoMzyYv3p4pyYgTSk8hWw9EYLyQEvxWuT1yZn7JPFd9gEuM8d
nz9PZmECeTGVWyV9KLBVRYalbWBjOxe3UBOL0zsqQDHJlsxJ0l2bpMD7NVV8sEcoUpXOFN/VMfxm
HTiO17pFIewCYU2YhQ4sJTCJSHoDDO4yWQXRrkg5BJndvto6Q+p9x7HFT4lT7ecxbyQQEP54bwT4
HIUoqhsbe9PbGDzKq8ECc19NIA22gEKefI4HRyfa/K5xsWbu8tp7TJUJAyYrSr9NKriuYZsULf7X
9WQop/skT7J1m1T1KnE7iO1r3aGwmXDboyrMkb5DcllsAu6VV1RQnGp2Ef/Ku3RTzXvPnudq7AQ7
7JCZAtjBWVoyFmfOYncXwWhoB/h2ee4Km+GIQjavMPPd42kX/JTVdF3VjnrhHjAEsYpgxYrtmb05
DbAuN+NoWw/FBtgseNTrwtL8wN412DrrWg/vTb91TFnyCq1XD3CFX/F6CMPr3+cI9SZkHLTlCuds
aj5nGHXNF/AHLTvnB44PnGFFMUqJA2vamsL7MR9ZUMd8oFFiT8RtNLcOQ3UG9XV9hZONy+wBYPM0
MQ26xBM1QjvhMvv7sUfhWWCUvn8eGlHQccllhvdhWVhDIhHL3hF0FVxIf4xgHEr38D7BPF9m+sWy
xivFMvJhymhy56lsoRVtpm549vqhvIlAgaMWxfGtDc/MHTaBBZ83SHt6xgIrlgSwbcb2lEcFx31t
aZs4+GibAjmiyKsNFgze8pKTDOO0V5ORQiIRV6MOpsCQDsJgM7dofuYVCytV7Q1dnD5GJeInN52i
qznNb8adY8ITLBvgILvovVCcCufOAssd35HoY2GoYt/53XT1Ke5nYBeXqY33Kz2gcDsTYjheKVay
DyD99D4LTQrgLt/UUcIXlw5osg7bNg+d42SBCDMVTnoSpjMcY5kZy7TN7G+m8yNw6vC15pZce3WY
X0Ebip39LMVR0WCxb2BlXKdN7z4KZefbEDKYACYU8sG0+5dYzyCNGiL9SkT3oUqHPWRU4IXS9uIZ
Zijbcqz+waLkzoYY3jmpOuec9lwtp4ZNm0g3KaaUNW7FhI2QXrnOmZINq+qPVZptqWW74GbgbA8K
46IPD2C5vhVjYLuF5sqGB+px3rupyeox2iajc/40DJyO/5hlSiCiAvI5rvKhOk9WAN6Ena3fhlKP
okFUzVV0mwJmtKE805Y//UmodRSO/QFM1P7g6QKmxlgaUBWOSahSf0pVyqI29VPtMnzOuXRfsj/0
zHN+uNLlyjTy84Uu01GN29NPWJ3z0LsVicNxIglVCCpmaYihFc7CBYBn7ineu2d9iMwJouMl50Mw
tkrIRPx3/+VCVKM57PfrXHqtCcLcDjxzllULXl054tvHnDreC2mlWzs180cvgGJhlObf/5oxGpOY
M8ay/uLgEbSrsgD6MGPTv1pecMf8vr9Poza8CmB5sAL6r3+1p+axcUz/Lqqw1Pbc2l1SvMzE69ik
1R2Mgf3rhhsKeAjMM/Hmh3Q9+zYL4W5SwN99jlvShTlCXojb0ZpewGLNFxBtrg9UeO+1P8W8wunw
/dE5WVZ+/x87gRb/10agw33mQIUBgv/4ZOzTaSQIpkE4dsEt3gba66Bu0iNs5dIj1aBV+FbLQQMQ
MCHfUfw/05j8LsYayqV6CmHazYADXZbCAgATSVE3h7bCeYNuXeKfZrOgp7GVjfXPnAb/5WFBKZdh
Fk9NHDpDYvlTx6VJNUt/e/N4MtcfPgt8DIslcM/lyles3NpQUVnNrjIyAp5P6Qc6a9WdgFVzZblX
VFiRMexzo1xbMPSaQ8KtgTWg3ix3c+BS3rtkErVXibWybSBHF00ZjVeiLQZ8U3SVilh28bawjIep
L99CFK9CZxu7VnKo8V4CrTfbrY6tYRogg8i5RSFlgHi7KvFWB9mH+iee8t1WwFr1SL1NZ0J7mNo2
POXWUw/PyHlCJbN6m6bQWgrH8vvY5uVNL3L5tLO9qHzK8Li7SUP2fRgm+eS0RbTncOuAvyE6K5tB
F6Av4j01a/t/0PQt7zPbm2FXgHHTtFAAZfr5aDxQZt4lwPrfCoivL7qmaznA40V6cE3nS5ml5s0c
A0A13qpKQtc1gVnDuo0zc+Wl3FoVFg77/QxyByCOAViydCGtfoahNr9JcOstQgv7Gj2ggoahcPSj
O6mQhp2c7XCANm8PiY73uB0CbylS3HkoNsVJBeagicVAPibV7pJYl7l9Hdr2Nsz1NThI8wuZMYhC
4VUegL3iMYoS1KQvHyFJki5zeAI8xnGAYzFPNY948/oR2PWKxPDnHak+L1cu0J8wrsUuFXUoHYPx
qrE26PQCh4JAZrAaPm20azXU8dsYSid5/Uvs0zygJxtrygMQ0V32gHSseZGrYyXB9+i8sFrh0Hc4
fijkoOYmpWBzrlo5egSl0NhpwNH+om2ttxkCL+PDh3loINT8fhvYm3g9rfXkYWNESyOw8ibZVlhk
QCIIWj/Y5QkXgy2hOghU/Y2BtQIKFewcnAhSnAqKx6XEr60294IZvgM0U5FcW1bwM7YcUAiNMt05
GTMhYFubJ4lV8cmXiX0VptPmU5yaoYO/IqwZ+hUNoKLVQ6kWMQsiImZ4ZQ6ga8MQKwGJPQ4hKR6P
xrFwpb+JAY9fFF6Bpi5ymNlN2jXHOM5Rqn7owm4eLDASgBAoOKRsXMgBpGgDrJW7poLVUYfjtAPY
CdZd7/fi1I8Q2m6yKV/WLdxKmgDaJ3Obi2rZOlF/prGDwuZhBfeSRVVlOKQUrP4fKHHvXw8TxiC5
bdrAifuc+e6nhwn2AyDZVOTu2R1HBUn0Hv5n12TuHIRts2IgV2DHHAJHsmYufLWLFK+TtXtPsd6J
NgUYBSB32SMGp6rfWzie2pM7MLkUt7ZtQ/VTfScXYYpTDdoX0Is1wxiGoBO3sSMIXygYGEBJy4I8
76ZKh28fxLFmzSxS2/K17gjVqJh1tC7tS06BtS80wYGhToz0PGnjz8QwTiypsrOlWxFa1Mfc1v5i
8PiGJWY69+lW4zju1vfSaWlkPMA9yhh2JtSTTjyv03XNHfVQFB5b4A7YfpVudT112DGF1Dyc2JL+
H0gWPdkFPK5CE2eXeBXq7gwrzDaTKo1rK6nT3d/fDJzfEamOzxjjvs95AJUHmAt6n/4vIVkFim8b
9rcF73CcA1AdDIxVb61DP+3gqiO8fR4FNVyCi/pGlPa0stxcPAauIRZB0JQ/LL9b9jDoihY29NGl
SsavMXCJC1Yrfh9Z2G+2RvOb58FwzvRTMKyCwIY2dNrhtjMO/Bo/n6ZaZUWMb0UkDw4H4hJGMzm/
npPgmtJDkRf7j8YQfJWJsxaZkC9RZ+Nxn7bhIWBGc8ZZKhDZBvbIy0z1q5lWVWuBFuzDqOsq3nxg
Wtne49//FW3270ea4zm2id151zNBjf6klBFEKprq2klumxRihE0FDe/OU3ehzMGxcaP2Jhg6ddWI
6fvI2+8ud+x/IOIvoUSTp99bP0qfABKEV7TTZDdDZQY7npvhTvlNemP6pVpxmH8/DRiKf+5g4UEE
bRea/nfDZd2LFQdQn2njYF/VHnvug03HZfciBhnvg77q1pSVCfWlHZjACw+D3zaD5V2uuDpFToy9
fGlOoLgl5aoIyuIhh1vzqSy722YI8gc7VflD5ZvrVhnRLbW4MAU2eu1u3+mMALfkrYedHUB10TQm
CU8v2dzSZDTAczXbBnJ8sMrCfVtjlUxX1qccPFkItdgLChG2yIrLYjVI3/yAHKIOA6KEeoCfbMcR
tzvuutkt3gyy20yYK4WnP6wzfRUtqyw7pwKEIOoUXZfd5hGsjkyGPRos05BiBICkMvCjt6nuphzu
9WCPh0G2sZtpjLBbMeFQJfS1FQ1y6HIM+OiNH9gAVdM8Pt65dmEsIcGoc+iCo1mHB0haPc+fJp7a
8tjkNXjlnTq/+VNkmb9zygrHHbXEm0jHYB1hueGp1C0KXYo/xeax78PA/A2vuC/CKzsxzY3khrdI
BQu+JLJfOmUJYU7l23sTknqrdvTUczIC1CMhjHKktDKG+JuOx7lp7+FKhK9Erg4XCBABhGasj+OB
XsOM4Sv1QjG95RsvTDKImZRPMmE/PLz13RZdDligI7slCQzouA0E3p/ieRv9MR56MOqx+ho+RDn0
sEnG2rQTWCJF2c0smQ1hPdCZ+1IT3fBGthizOthNsQ+AKbVJIdvIgbVxYHY3x7w4ltg2r4Fwz9gP
+Awaz8VgX8NCV/40jOkELf/hOU8FFNndFmC4xo/xku+2myKpzIdIsWwBlXosGBl77ZLB+0Jw6jrs
g++Dn6xUE2vTuCaGDWQSfI0CMFqmfMweBDYj13Uo2bE1G+hq96HaBYGf3KSgda38gct97tXPeQEg
Yx0U/CrVYrVUo5gfSWg0DKYNysyvDp6zEjtSeshcpUxqf5hnrOCpNvISd9n3xLoCIBNYlmVKi5pY
L4HqJtSwal2loi3g9ZpJDmEBkAniVWM6T5AEbzfJNLkH1fnuIakEP1Azk/DixDrpVzs1LLR7nTRn
vo+JqYeCl25qtm6LbbjmpbGKYGfpxUg4ud+zOi9uaC3yIxFh/pRgy+wmCKAHpTPYYMdwlmvUihYz
duaPK7CIjHml42M8RN/yt/Ejdwps6qnyJpQZ9siPDod9Xn/gLIEBVgQZEyoc07VAmamit3amCbFF
KRGk/vJT5mXkp+5LB01Bzcu0kwzH5d+fRIHzryeR7QNNpN/OSA4t+PRAD+ALgdPvtL+Nk6gC36vi
EBETovoGPasVqCThT2UXD23uBU9TlY2rdHINeOCyLR5gEVRZUDh+9SohZ7f3BHsLUdxtQJpt2FCs
PnWIrowO2DS6+xT34a92Awe9lQrghkRztIm5tmO2AwAGyzwJKmgI3a5n5pfdZgAGakvNzFNPgdUE
Z8dOu7vCM09xUFfPfQzUwCTyaU3NKq7bhQ/uz4l1Uf8Ft84lxRuYyB3GDhSCfHSr50pBciUrS35F
vW66LPFq+9R2cQfF8Hjbp/gCF6vEV7dpkqZbxUb4cEGtxrxK8/6UQmT1nAfpW9HBu3LBrW7YVVyK
YAHaQbCHUvo3Spljsee8+nWZQBtMp2RwI96Bq9ouhJ7rMqFwu6NXyWxn+eZD0nPAtGLjLuFOfWyz
UgD9IrwX0DHYovQgX4S97vE2S92vNov9lwi83JUHMvBhmHA78iFaVU2T9wJ9RHfjh+0G8JNhyRm0
4voI0nGtLqgWCZAbuTX1208dlEy9PU6CtjTi0wQgiOaLPE2wDe071j5h06nVRHv8G1vXnVYoouZc
60sOdLop15cYdTQ6j2pUKKHUjsGcq1ln0JG/G9KpusPbntyHAdzb/W6EjrTqhn5Zmznbzm0375d+
AcNTygbotd/J/AyxV9hXApcLlXVQVtpFGxdXVlS7u7nZt468rrFzAMl2nURtqgWhAK3Tr2C46FVa
0V13z5mx1U27qoynRWBbxjqMxfCsXG9LAJ9sshgWgn18W1Vpf5hSs170AfSv8HKB/8HU8E5wN7Gw
Y4NtArifJd98JbaxABQe5571tgGYZheoQjzKerqmhKmPcuiKwAr8MjIxo/Qe9GWsPyMsgno7/sdq
mueiF+FzKPoaMrqufVd7UJoFaKE/2q1f700/EnvsKzpHJ5/sdQu5pfveg0itO1TVS4L9iKrHosMO
HoaJjVsJpNEeIMWV203Fcx0B8DKV9bgFMb55znB06fpm97UHk3NlSiu/MuPaAgwK+6113n1VcrIX
JgCj2POI+iWev3hP06itNi1jtvIdlZ6CGsrqwFMfkl4ExRVYxW2N7QDqS5oqYqvWUWfPB5TZjaEq
BHdKI8ApRpLjHMu4meLK/trDa3Y52Kw7NQx+Gk0OtC34v+yrZ4znImTGg4AWwL6fZLFxjcB89dJr
w23Y19QHBCRslwVgghCc0zQncmjx+jRa10w0ixiaUN2ZekQfWeqVa/5UFjfI74uC7+zJWpf68bsc
sPIY4O24xdp10hu3XnMY28RofpgxRJINCI8vOxDcILTUCX5P/ViIIbXj+bmZ8miR42SUqwQHx6nr
PpjF9KMUvoBZpOAPAP6pZRn52X7uxEnvGiiTYA3/MP5g2X6+L5p6WAY62U0MeZyUhScdWp5TZ3cc
yjE0kkLAh/z9Sn6Auz3NZf7XlWi2BCLW/3WlOUEAMvT+d4KH3w8XvBRhc3PDSthSO7owAFWcayGU
lqGKrdtUzO1L0gTW+4d0OS67sUk+RGjUhyzoQS9ncci0dh84MJVrqZ3bsbQByyCLHtvKiw6/x0Vi
G18U3tj+FG8gM32wy7hYW3X0HV9RYxHzCiZDfohZQ+NZtljnBU2irlMdhwgwzOWb5AWye+Of4vHY
q7sGiK85v8PyxcKhKeB1ZuxEyxzv5IvEBMC0g784dNxYJDaWY2E/iNrW0HXX3VDg4UbViEytWiUg
kyDLDcXsIhNv3WLimMStE5gPJB/HzR2UTkVth/W6gm8dBENgk0WxOYdcr+Yr5lP81c4gCT5/Fsqs
sQeLi4Etsi2a8G6GCuHJ1ETgHdUELKIYFULDkC7NDzGRbKPBaPY5fLYg6/vayLTGWi1onkGh20xY
JIIWUzkn3PnkguJOm9trn1XpLjfr9jmoPayosVvWtk1/xkn8V+yYt8+SAXcRWk64oUFVPz0LNXLY
nbPyzhr5Tdk1CfD/bbGRqZiuqPDTYdwN+ElQK65wlJt1OdDbKjJbwIpLBCgKETu0/cF+G0jBogog
Ldgb2WoeREGw7mBhQvPhKV5uXQATx2FR+OLVmqzyxm0GC8eHsMGDCowdrXsIii+FWeTwBkb3pcAS
LsBarSnhnNY40TqSvbVKW7B0u7Zxo/UAmYalhPT3KtTnkhlQnNvKL6594FScdQA774MNky1nTd0g
o4HeZHyO9qKMHiiBBvjKw3ZPPrXrsA3crek1/a3pOf/A+EW9ChHVS3M02iPJCXVFLVcDkDErHvv1
zai818rtjEcg+JKD38AdiZothFbWgBuACwFP3MfOhkJMKB2ItuhkdxI3fVDkt+OUBF/gdu7qJJqw
iNxXatGErlnwJTUZzvfnCalplNDp7LCNSpNSSE8qwZi5VaoPvhTOia78+6ccAry10aSfPiU14TSd
fviUpg0iCWCP84QOdCCqMnr6/VMm8RQusyTvYYiH5XlatN+HTEwbWrHTGp/iVPsfMVV9HnoZj3su
LNFcFycGgRwhDwRke2dVQDp2CsScMQIVtlIxMEC/eg0xaH/XPDVWS6foy5fB486+akJvVWV19ZJ2
5T+Aw+BpnIzjOS3Dnwb021/KTgQrvBjae2rucGt8G9qHKdaneiiWA/+4nVBnKA0Oe6h6lzv8A1iH
SzEBg3woq97lawriJwkrFKrGrSlreN/9yrcsQITCFtuiZp/Y0MJploEBiVSYiQNpUiwktn6vfO3i
lTX4GVzj7g/bDWVa0SYSoKNUY1BsVeHVN2AUFjvoOuM7EcMTfoFT+uamrPJqNwjIF8VapUVNAj1S
ue0OaPnsLUijKTsFaQ0343QxJ9IUavAmqMTE8McesLlVZuxWFGX1NHQDULCgNifc4uvUdMQedl4f
4ukEtBXgG2LPdXzCGhaL3vFV6DjldzypDoDC+AsSlm6Bj06YYe9JevqiNT3idodTeK0Y9Z5C0tN2
Bg8TW7SaUAzWDkw9VvAosLZAlPOVn4Jbj3eh9tzGdnsGDbI5agXUMEhYAPwCOvwWnjp1bv0fY2e1
JDfStesrUoQYTqXiqmZwt08UphGmmK/+f5TtcXn87ZjZJwolSEWqhLVeUA+50aL+mmh5s3Fa/IqT
qbp0ooTPLU+HqkN6zCZHJ+vMuaC55mvd/NYzDucLCh3LQTaXiw07Yb3Pn70HN+8DAsHFJiocXkG2
/3YqL5KXayWaL7P+1VQ6C7zZPAfmMvcHWVycuUJkw1J9WSxKmwyE+9l2rO7xj/6spq0ndXB+9o/F
lASA/WuyU4vdR8fcm5e7KDMVxOfju9LwljtZJQ/IPCx7F/6Hf62TXRbdBtSD3uJGNlwvY3QMfR5b
b3etE+tNp0J76VGfPl3v1E2leqejUDQrWnR7vVGT2O4lITR+rZJnkWPkxy43vl9vLestm7jmojVd
IItLAtIP70aG43my5o+7yBb5gsawQhc6sz/IOnkv+Q6rOTk66Glfrrd3VaHcxuy+fn0tsmduo0OX
mPNv35S8tYJ92p5M5ILmEpxNtYm8UypywEkQDL7Yi3YcxgR/XsQBg76Nlu9JpSS+AeH8VXNwo3cA
AN3HLoSEsVXQMSX3cGn1rt7FOsmS0h3roKyT5V3tjce6nceIPK4PAyhB1stGTCit7DcYijNaMZr1
MKSlvrNHB1P1asAIcKq6vQIs5X5qsmRTsNXSKnPaiwG7MlMfU82Xp+0k9raXl+ff6rK1z4zfgFoV
5ll2a1ZRP1lP2LvaqVjvsKtcAs9FXJ4E0uyLqlXetdz6HE6d9m1J21PpzEvkE4gg/lSbCeL8f3Uo
2iBPNsSnEMuHb+FQfPbYuH3uEE4FBR/rtw3cQ8n+d5SiAlWR9P6HOMBVEkDV1FslW+qTU8MlttZD
X6rWf+QGTeN/FKQspKNsG+110/Fwd/8jExJ3ZppqSz3cZypBJX2lm1c9okRhWSO32quZu++L5BB3
xnDu6h7LwmtzmC/IH3RJq13YaW1wmkX7vq3GzZSqw1M82vnjrL2zxR6e+rBAYoE4TGA12XCQRU2b
rLPeesiLra02diCoMIQoD8fejbwqKyt3l7bqK3HxFIURblQWQjzq1pssyNeZWyRUrneNGQk2uQZ5
Os6N+lJ2Xd35LevAi0tg4SLP0rXFE9ljamXhXpY++slLZFn2c8bqcxkPDQ+FMu+qHG3Oio3mu26Y
ADfy9hPJj/7UCnUmTO9q75Eyf7O0Jn8w6ri+mxf2UubYa+/pNBpBY2EeDJ0wf8mM4iDvI2+rAiPd
h8OLU5xGPVOWXbpgxzGnZnFRFEL3TT4cWwTvtBtZJw8F61Ee3JWvuHb+uE62yIuL0lBaf726yLwe
p+T1tlVaOIfFwdF5zifcbAltzGXX+0QDlHsF9YxzGfErygZXfI0WELh60sY7o7CMo2emxtP/48JW
M6yzNXcEKytj/OyN37zE8616SW4lvLZefTlQXPIOowMm9Aq5lQ1IVyNMm7vEqH9hcWXDP28iG22v
D/+8SWNY2bl0s88G68oJps2nfgFkzdzP/nudy9f6Ya0f13r3H/XX/oij/dZfH031U7UQk1acXNnm
g/dxn2t/eX9bmDFvW5AGtKxKbCKz2IvYmlHMsxxtJ/ng7q+W2Bzno+R6Z92A1nNvEPmLLmbsVp/a
KZ53U27oxyKu4kcRGa2fTJb49quH58A2kD1QaIkfCw1/EtkDIcELQZB/uUdppJtoyi9p6DlHuQAC
cotl8bo+ElPxCsjUOY6aMsTbtZiv3aZxhPH9q8tvdem66vp1WankyOy5bBy2IcM+hjqWFWebDxtN
PKGrTQo2dhtJm81cqcVdbT5KYrh01eyTSdyHa7d47ZZ3k3WD7l7EHVNvRm+tm2+RqOmUp7qwowNU
PY/F4FIpJ/efB9N1biCntftrvVkgRYZSYgSFFjrcya5zNG7bU9ysLFKpwRx5K/N0pZ/aUu9ZVsqy
PHPLm3Ee7Btc3kJDy26bxTJuU6YmBDi8yNw4epNtZKU8IDxHC1Zb1tBkt1GKeIesJ9WGlsd6QW4M
h6FPePVfWUO5hdBmwyKPQ1q48T/OZbWwFEGedXS2/77lmCuUe5sBDmas5StQfG76zWKoNpm2pLbQ
wqVcKwOaQnqo+CAiUS3HEwQO4zD5i6u4Wz0rceGTZdk0zHNzI88YC/uz601BIltlA7L8P1tlERj7
Y2MjVBNnoLuS9Y+/HgpjWIko4agGwJjDjaw07DK5HSqPQ+qPzGqM/1buJ6mZNQHqbgjNstmXVlna
YhaQp8oOQS3AKCogm7POX9CPsZd6DI2bMMyRekLi0zlfD8QS600RWlkQKb+au7yDJ1ovLI5lT1n+
OFvM9R4FSfAhavYeSqKnmVy7VhISdHB3ioyLOnf6pRgTMF3ylNhDuSlrbQl0bOBBwl/bm9LQLzVQ
SbSFBnX7WztKfH9fX+bJoxPPxeG3Znnhb2WSJv6ITP85tyTYfn0JmKH6x5uRr4jNY3+KPJMk0a9b
f7zLAU3uvTPa739cIYuV/CDkX6KtXjRRMLcAkwzD1n08FLQ7eTDUPrxJG9Pvpkr/qJL1maNHx1qw
NLs2NGsXu2vL7VLCdnPVxbSBD1HpFJ7mJ/OA1t56Z0Dutf/v2TPH+RMma7uqZximpdu2qWp/wmSn
3M70FuDDPTzs2Z9x770zwKccRssdWffauK4Vi7fJzDZ9FR656Bypyx8RXqVgb/+ah/6TqdnRm65F
+WbsGQEjI86CPCOSbc5dfpOuMsOTgUdC672qk9vd9pPDn3KttkYzBdk+lztZlBclP37KIbfHGmDv
y+zU5y7JnfuGtOW1JNviAen2ta10tXjHogpg6soJlwev1d9ZFgzHxCjtU9iJ6Ux0DKMFGMWEmHvs
T2ykVDOtS7+X5Q8g2tVXbTI9jHKq+TZZvBkygzFvgQsqn3ieL4Pnpt+VqAGjpdjPvTE/z3ZcTA9w
Dcajpc0oGScgg0JXaEBQF/XiFZ56+aOIbNDyH4Am/U9Ak2k7rkYk3bCBB5i61GX6TcE01CYecdYV
zxOcPBwBtEs8jvU7a4lp13sLPJUpqd/VzthGhaq92P2cXwzgQ4Ey0M1ZkRM5EJmb2VMh+HK5VS1H
ZxJ6/VWNGtayE/QNZzI2gznoL8K8IKfdvpOSPRH1rV68KRlPeWFjs7do7n88n5qu/fGAmo6DAhS+
aIg6aJ6h/qEqhdW8HZVhHz07VbM1+uS5d40EvnzRPUWqcSCm43zq0dU46b0JwAGH3U8R+tqbDgef
k2xN3OSYNHP9NLXg1FV4WrJXs3TLYQ4RYXnuEWa5b41FXCKr6DdqosZfDWfxSzS73p0yqncgvNvj
FCHhqST1q+xQquzoDDwj77EiEZsux7ajmrKNqory0XDt4rHN4+jglGoZXOvYB6WBrQ7VQXaRDfOQ
Bp6p5fd6Hjf72Gk1nGZRBMUT5JvsUObFDAG61HwPc6SL59aJviM/O+0Qc499BqQRlbl6/ITiOZiQ
wrXfEVHasuwlYq/iJOLoeMxZzey+2iqM7bW+GMxl63pdf5yElZ/qeIJBOZ2y9Y85L2XK48DeTxYd
rSl23lzle6n/XUct+lA2sgN4DtqvCHtaTNCfZiRhzzofNpyyr46Hu/U2NoCmhqsEcmKH30YvKx7j
or1PNCR5LARD/KrK1Od2UdzNUM7NXQNhY6/Ejnfql2Q5R/VY7R2RiHstU86RDmwhaur0Ms6bXrWG
S2+340WeAX3/eSbrIF0R6TN1fAo80UEWxNrh38dNU8IEf9cNNpFVdo2VY6AycP4PjLCd8m4uSxE/
k5UW5yK39BvH6A+VdA2UxTlF7ikOMQkMi9S4EW13EJNoHzJkbu+iqAwATg/3pXCnbVmaw32U8ZvJ
M1n3W2tr4/vZDG7Q6cJ7ystua65AELxJ5ssyA7fR12KLpMC+BTG5k619O1eI+aEqJVsRYTwLYYpH
WAjkO2dAm6HQTm2ia7eNacdPeTZmh6rsh8A2+vgpbor5Ytfu17Au/HxQxUvYN/ZDrkUX4r3Ka6ZW
8SVTLMeXxdxq+72ObM5WFhui2+jVJguW5HSOk/FHXSgmJgeU1jtiM+Se3NTJl9exIvz0UAF2645l
uMo5Vf1WzgjA9bLAtRb3bMsnbGwDsLXiZZwT565r7C+ylz217K7Xiyyt8xcsLbtj64xmdkOu/akw
EYyLQvSw8WStT+yjcFDU9PJN4+9vzA2CFaoOJoPgCy5tTvVWLmBI1HBEXdAdYD9Y7E3O+OxZZ21I
QAu1S1mhS4BKeah5It5c28tC+6anFdhfzRuacxdZe8zfYNCsv7qXOM2Dk7lfNOFgwvWrKpysL3B2
WF5LgYpC0T+K8iLZ7VfVPJngrqUR3Fy4SIVXw3yssIZFeZpXkJ2XqICdOAt0CdYXLAHn7no0KPDT
LBH5dIfvnmLV/txm0YsKOAMnvLy56aO4PxHwn/aYAhUPTRjP2Lom7nvW57euqLS/YJSBF4mLb5kA
5+0IJcTJplK2JvscoBBTfi4YpncLed5Hy6nJ5vP8fslr65ilpvMptosTv7J5E3e5ddNXDmdrcVIL
x2cf7W1lnR2BjI3Q+2TB7G7txdDe7CmtCeOlxiotPj5Of1UhqT+Mq6zviAoFizHaX5ra0pHgMKc7
IxbJiTeH1z0pwWfZt4jT2q8dHfmU0Wwu6nqoGrfv/EHpCWcwGDWpmu5l6aPLQhJ2LKJseghdvH5R
ZNN3kzD6jfynyP+H3olAbWr3Hnpu/dDJ5w2bruXnVg3W4DZc8uHmuldDHaTZwc8aA7lrq+fbdLSM
bU8S9FNc49S0Poxmxt5K95Tysa8r5KfaygVerpfF3o3qZvfxOpaVqEdnyDAti+ChdqhubaI6Xx4F
qQhTqZ/lTJ2b75UrrgWEFupnuXCim2zBbbm92EKsf5jEcz57yiNiGJgAtDEOS9NS/2WabLAX2NWe
U7xaou+/WA240jBL8/c8fO31i9EtduDVWXWwQ3QWJtGEO62mz9iny2upJf2mtDT9blzm9KAVRnbC
CTi5IXTpbpMh7J76Eg4EFnLJl5ZI3vp0VUOePVRJarzEuUCN6u/SrGanUngqNlALs8O6j9YRIdq6
YRRvkrVorFvya8Pi5vGG+YQEx7Du2K+9ZUd5SQ7/KUGcdzuStDjhpYn24noW1UOzWVaZOhmGkMpy
V6G5j6hEr57tDCthWe/mehHwAU1fGRnSh36MjmPkqO9/ee64vE/qmBz1WoxbJa609yyvHxajTJ5a
N1FvEO5DXWDtnDdRHFhzOd0QGMufGBgwcqQ/LubT1s2rzHeyyAKfS8Q21uMqWBa4ae30qliF/T1u
carS6ih6AjGq74dhLo82ey1USLuzkpo5HlCRcxOlAHLkmawb17pkrZNnsi5xcQkFnv7w/9H33++p
jPXvryjvp6TKqxAx2PVV8NBO5vEuwRX3o7TKGZpxrR+yAlNeWScPqK/EG21VFbjWTaZyb6ze1UC/
AeoXSYWiIcHiCdZByDbxAC4yOuiZsTyLzntvx1p8+88OOfg6KLu+XejpdyK2x7gmhI7EDZAIzcku
einCGzWqi82cpt0XBa/vQRHpd6ch9bKwynooyhGdghGM+CTK5NkTsCRbIzbvulC1fK3pLDYeJFcS
UZQvRRwZDJdmdpRFNZ/sTY4Yyz7RoupF5GHK4J1HO9lqCnvZ4yuqb2SrHeIONhDEDYoEIn8p7JDk
D1NhxZqa/9w0kz+cyq+omPpDKOzvmGKDdA4z+6kEWrifkFE7yr5ehm+EA7Twj74VCNqneu07rH09
r3Z2/76Wsv/cgxI+NyysFC3NdW3PUldNt982MH2nIegb9/rTx9xG8m1f4de6U60+fq7Jjvr4kWQ/
5vQbfJfmG/YyfOGFWT5MGYhictsQTuqpRqq7SwOnd7pvbvP54xIQ+piRZsqTJTp3hwhjezKYOm5N
d8k2Sdekn92hPci+ylzczfxpv04Jnmxu4zZP2qRZh7JSDpmmYdWD0qOKLOgXzKWeB00rnsMKCoLH
NnEr63WMm3Ot+DL2c8xMWAzH3nMuiG7G5zGczC1KV+m9YjY/z+a1boyU5L7ITHM7r2dR+F7qBtnj
Tk+3UkSGZ7f3G6epbh3FMp910WLYmMxvyUh0VXZbYrX/j+WtjmDeP2G1FrkMT3NMXTUQ9LVUWE//
/FX4SQrbRjnxCP9oQZdxiEjjsO86tYOmkExaT0k3u4xI6+lUQ2uqoChpQFN3ZlmFW22qvec2hhqu
d0A4wPggV7HWxcR/Lu1UFb6aA8UTcKrvx8w69bCBh0AQR8ncZ9mTMNjZAVbN1oiOLXwo0ICmuMjG
TNGtIHZd8yCLiEgpW68Fryg7J5OqbtzIfWdBaIJhAEVm2fNyibo0BSNBEUa+eGgUe8dQ7zBcrDgz
3myHosaTLOHr+jpYgEhlqY1tBMR0Mz31/WpJ4YTOyYy86Tjp/byJUzU79GNvv3hpWW/4isbVSMV+
EY1INuWSIg22tuqRZ6MN0WNlthaXysDcAtRoCbD92HdL9zIUAvBaUomDLMJ7z7a8r3zfqaJ7Kfnf
7+KxFzvZysYu3JVirLeyiPFLuJ9YuBA2VhN/maecoO/f3GdJNF7YaJ9mr2ed9b9s5WtdUyJxqmYD
/x+n/EHirLyRB5gS1cfZtU7T9PsJah+yCn93m/IQhN56kHVhay070J8VQs//aJCtyhwmxFGT5lSy
PDx+1IU1YL+I2OJiZU+J1hY3DILh6CttqO+MVAC9Xyt/a7mWxyR+I+AfHa5Vv/UzROMcFLOHmqL/
vMFSulBqoz7b6YtQH2e8lWuzfJSFjDjUfo7NOZBFde2Q2/U3jR30WVaFyYy/jpU9WMOsflxUpPyI
S9zMO1kHWSm+L7GSr3jAKici3ifSS0Sg5nFM1Py4iM7E9Z2iPGSmbvlV45B6dpzx0baz5EEAoLz2
aCOkLJQ6RGJkvcpbuyVJ9cNi1XaWVawZcc+22DOvHeR9YBaPW8dJy62sIyfM9qWyvJ0olxsnnZcb
kVT9Y9xYrJAN80WWKiCwj27WEiYtymgn6+TBWorj0EaEAdaLOnWZz17WfJX9ZRUenNWG7/rVyEaA
26rbfh7M78rYG2/wqpZDGQN1EHEd8rTr4DRgXL3ka6AJbnGMgZj4bDWlckJQp9g7ZTYFheirYEBL
LNAW7T5hL7hFBbPYlF2jvg9agkMM++PEMUAVlsuXRRHtHslDmxcZ2Zg23cBsAU8lbAtxzmE4TEK9
wQguPagFwiuRFYKFh8yzTd3BuW084wWzcFIiXU2inDfhaW1+bNG73npj657HBqCZbbYXpbgZmxzE
k657UPEg0pTdaB8wt91lRpUdUjTN93UJic+NZr8C4uU7RWw/QOwUWyTOplMRJypLQe21diZWFKia
BxqurreVUlu3dsWaMHVXTzanQVhzys07FPSDatajR3mwFEM9Qi3vuPnfdfHAuNFUVrO91oEwR4JN
ycOjWQDDlQ1Ra/hVkef3sqTi4XPJyvruepEKD5GxJwSh8uuiDCpcwGIo3cu6ubDSSxh758EsQSAZ
cCxPShrXp49yCXnroywr7dWnK5rVSz3MOXgledRXSxjNGSoAfING5H8t64PJYT2bipiuuHBWzD/r
VbL256VqNYHrWlka60wkZ6YoxaVMHmTdtXit+6NfKucy2fxxem2/3oI/q/Nzwvs4FWJQjoPmE84q
T1Pb/TwkkV6esvWQOlZMemY9lc2yUp5d664NWdJA5782/3mL69U/ew59g95dMwVhzZYrstwHRe+6
JxYdR5H13/NuWO7UQUcOZgBr3ppuiJWECJ9IjwBD1vTkh2X+qKKp+LaMiQgYxeMHxkHzUHltdViq
2HwYRmKKZdJl3wv3kBpa+qMW0+CrSiielK5q94QQzKOh5Pod1AAjACbRfklnBy1HrzxYHnYSkdNE
xJyKBS+kKn9hJXUE9Oi+gzRIdm7ULAF/5hEBR2/dBqXRi9bzz+zb9GunDdGLPoitYwpjA1q8e8+W
bDv1pvLC+ro+JIpFLsUZzzbk2nO8DPmZBZYuOsIg6CPxuZXsAeoQbsE2VDlLL47JQjShR4MRKpBe
nyvbeHMV/V0O7KmqJ1u3tRDHfmH2nPfCRqvBUbTkHWT+Q8MX+pgCrY5n075VBTm4ycy7E4PfvqjG
FFgUzsFK124h+RMxrzqx6Ytc3WNWqx4wmDA2PDfZcVaAgThjnwQsh/MjVz4qjQaOa2aFE6aO69ua
Y38duCiFUQtJOSbAmdXOHfNKIBREs7TZ+bFE6YPpKeb7hKiHOWYvOXJeCCmOW5y5WsAnTX5bVtF4
G0JMDRoPlcXSxaI96YtXAmnloQjLco/wnvk0wBUgPbwv3KT/VrGm9Ce3GR4MZXGP+ZyiWBhqymur
AO8Zvfqi5xNko7Aw0RIh1oVZBbbWM6Hl1f1L8MCgu+9trHhYNrVe7kk9FmdACugE1OVdDnDRb7oI
oz9wIBstXvV+NdPbIF2RedD2xtY29ihmeLfYTLx5etptWAm4PrBe+5gC0w3iaKVdTtmpg22Ud+aT
yzDmZGVxGtJaB7CsRgz7UXUsDcM9myo547Cv1IOtiJM51lrQ2hUhMsD7nl7UGyLsy61jJ/nJZkGH
RYuvAHP2VDvpgskNPxGMSf1OeM5TeoRvutEWVT8vjcfixBInANXFiciKsZ/T+cXo6+KpOFpj8jB0
ttiJgYWu6fTLYzwgLGVnDepexLxxSmMVNut3EGmVU2i0rj8hveRnlfgihAGVxkvdE+yaS59OD7qd
Njv7QenKxJ/R6GC4z/oLZjNRmB7DH306aztpcCgPtQcpaO4Wfy4RcJDsvboi8FQL75DPRYbABzJ9
mBbZWzur+6Aa7HeVDo4OdHSMn1gJdbtan8qTPOheUn2cyaJS2eUJ34ufrZFHOIgQzt+9/2jOkzo+
OhX+48A6TzhXeSelGOfio9wW5dfY+urUFs9B7AQ5sTaiPLl+WszYEn7J+jaPX7KuCv24qz6THfUz
EAy5T2yyPmH84y2BPNUz/QUhvGoXV5NxGlPbODkz8nIYvEx+UR9Dwow+WCQ9UMbmkKRC2SeokQL7
c7lD2VRwl3pm/eZONxFDAY+vBLMD7dsrehzdNTj8FYO4kWbbeBIP9oiKM38TFfLcsWnsQgumHNEm
4ZQf7wAHKUQIquPcvdTsok9eNE5IDHPwYHrXsYum+1CcwvUg5xp51ihqjOFOpTIERIoGxzMeTmo6
9qfYNvuPs8EaviGo/RyLxvZrNeMbqNcp1gDKu5+ZEaTeEqFZArLYvWFlgM757IYfBwygk42Sm6Sl
stY6t/PRSvhg8vfTzPrV0qdw2yl4LY7zUpxYAPXow59avTCPJsJiha0J9mhY0CJo3RdbU+3nk+bm
86n0xGejRHe9QPekORQIZO7SGoUYzUPkKe/wxOKLNSflbKfJgV0U1j6es5cfLMZcJigqkQYaFDto
tt1ysrr6ds7ZoDmrFn6y/t4s4929kyYsSAr1lIUwCkRT9R9f088b8TXJM4Qfh4+zzAU/3Rns+8IR
Smvb4IAAuXglbjXLrrWtB0LkwyaHu+wvuMif5MFV6/bUQ9Dbzw0h5NGaWbuXpR9BuMCUNvw8leFD
U5NfqKIaXjF0UyXGaLgB0RC6Z82aTlEiHtMasSajZ90JQOJUg+rwNcd6b2wFiMA0YLyaFg9lSoK6
MzUs5s0cRvB4Jjw+++0UJQHBc7zgHTdGFOFCwLd7rLMWtoHNMqipkO5IEBsJogzIFIQcM0iTnZlM
8eush2I35E26wQCz2UZWrQNOHlGgnsxNpJDFiM0cloj7JVNcd2PZ3dNcIr0wQcPiEi8MGl2PfXvp
8h20UU7M8Sl2lHg7zcM7y38AEMKr/cyy813juI3vzepWQR8UaGqKhhGqDLvO0rfakIldmxG89NhW
bfhT4dvlQlF0hk7dtR4OLZYFAir2YiYJ8SBQnNkYKvRHJZoQhrbSO4TLwGiQp9H5T2hhMe2L3jB4
aQTLY5vPk8aLBmoCNg8j/oa8JZ+yZy3T9AcBIDKLYvQBcLdBs/R+SkG7u3Z3sUPFhu1WHVPmrFMS
JvtepDgsZIMT2KGX73J0K/wGO41ts5TLVtGV6oJqxy38hirImgaHyAj/H6SCpk3k5K8oGqtbG/rf
LoXTA9I4sh8Sgumjhyw7Qt/RNnOjV2HidDWWuKw53XTLZHfHf6g5FzEcKGe4rNMqejveu4pnLFGq
2gsK10iDhlU38BCnDGxN+zy4QvW7Ds6RGw6gN21Y4FmbH4YBEVKn73rSFvVtEydA4gyS8555N2A5
wsTsmQc9zvUAbsq71+ftnv9nDfS4fNDL6lnXmxbmXbUcbFdY+9wettOot/t2Mhu/njweamGfrTjh
d1XS9HExeOR047g0U7JjM3G7rv4vpP6kE0R51IyBrcGg+sJlSZ4t8+ynPRP9XCXBWDXG3pogweRq
8lc692AAhzCELIndU2giy6yaIbwdW5zcMlP9PmPy80aQ6bODcNUy+VXfpJec7D0poo1a8fk7BKes
qiZW6yoGdpVku4jA/AX60r1MefPCZuqMeCOGaBYGg6Or3qUp2O8KXVFd8W7MHLEEUCHeiYDvuKk0
0CBZ6u6y1XOq826mSIv8QY+TJwTzQ7Y/uXVwQTptiCEB5INCkJquubHZn4GGx5g8SYImRno+9cLw
BkC2wtIOKmddN9A7LciAqefrJV6tSt4jSaKAly0h2Losi+/H8aXM8zyoxrzas+BDlWkqxqBprIud
I/lqOUsfKFrzbZpZrsDFDM/MRrdpbtV4BdxlKYtjqxvrfWM56RkNE4t0043jDS0Ir+zSDJV7F09o
chpNl6L1TgTTiEyekTBzbupFZdTHFgQ3RFPb5iUrqnEQMCg8lDi73qh8kKtiN1WgVePaeUxwXgg0
UW4GTzjrxI2ebubUQT3kGLrWaAwS2to4om828PMV/Nas9U2lYOmLe03Y8MwQBN9qeotwsMdzInD6
wBsOtJRSO8j0LuSOXD4+JoBL7caBsmDTksdL4QOMSU94WpCx8V7nTGeKVocFhn+1w6ULEO5ibELg
KcwfenksK4Tqy6lJSR/aQaTippExyaNxblUIZcTAtlhMByOhm2Aenek0Cu1ej/pmJ5ie76DjKn5h
ATlnEojvSeW/RJl9GYr5lhx2eLt403xAV8PTqnEXuoP3YFrDPp+Zf+DeGFuE4lbVOowyZmU2fA9j
DT4PS9Gituddo5ZPeTu0W9eoyZ0p/ZesEN3ORhSHFICnQalunU0WgzwzsGvAqMge+SHY7IeLOoIl
L7MAJj5+Etg7tJn7spSm8uylyn1WDWe9wsCL0Mew01F53aRAKG61uNu5WaWdkQ8fb/suGdFuMsZb
VYmskw2eD29CeqxiSQMjRAAZfFmEsikY1W6he+m3AlvkTauqBHnXIoP2aZrT9h4k2eRry1K/Iboz
4VZet29VNY5+b/T9G3l7FBBtY3gjpjvA94imt4g52+/UfHkz2ZEABu3VN62Ye9/CteQN0m7vT8Vg
vLU9LM/1gX4zBVEkQvnOm5ax50GtyH1j+cHuB4GhDSSD6cjecfArxS3f2O/wRKEn9ilt8akOAah8
gvnBgjwUw2sVx3ngZKP70iQKTqDqYcSw78XGBTDo1M56jlFWDqwpwhpXMCoDANMCxwuLw9S2xSYf
besx6hV2gORNH4Cb66lItlozOPcAxDQcDx39zrPHehfp3nLbRF20n4Am3XhpYgKi7+ZL6TTwrcpx
ORNlr49kLbVTHw/ipFSDdXSHKD0jPhYelDmPL52d5iS1a+PUaUxRaFkGdWoBPm4qvMEM0J/oP6eo
L7c5stQq29ikf8hndV9GLZTsJm8O3eiFoHxM61bpiueGFNs2XVC1iRKo2vOMh4qZoTNsgsAwLwMi
KeyCtG9Da7ziEvpXYSsroQ7lEB07cNYPk26LzVQn9mliI96j9n9eYkgg8jBkyqngvfjG7Hq43jcX
y4unfePMr50yjSApwFC67mTuwDNh/JyLmvxq7afFyJLI0aZDoXtuMFkqVBo0G/GKb4bAWbcSqWWM
R3MUj6b3jvuy/lIo8494YGdu8rzGyqFXovSuyQs2E57z9n+cnVeX2ziXrn8R12IOt8pZqlzlGy7b
bTNHMP/68xByu9w938yZc25oYgNQVckSAez9Bj/H1r60rPYFvQAViFKF22WNlnJASlep9ebiKwaH
cdFcOuyjN4GX62hQjfZiLhB0+gkbTIyxZuPU2E3eNSB4q8rL9pZHbt3oeKBGWRhuMqO4hK0XPY46
yEktDV9LRzyJCuGwyVoZ7aGMFG0XKtEDC9cKNOSw1MYmXuhq/RPmt2bDwley5icJ2Z7VvDH3tYoU
nxVABMwmrVtPeYvkp6iPIQWybeFr70RvQ6KItUIWyFKUU+qkuNCEFcsELgnynNHPp8aUwmNWcKQ0
mhMJQZcUaL6pMffa6uaHXmTGhufjc4UIwFLP4v7c8oFfuBGaolk3bp22To6Z0aFLUPbtJrb7Fxwc
sUzxkeGoo+6LKgpSCma2xrWRZ9/gd+eI1IDtw2YEhqeso7L8yKym2KhG+4Jkb3T0ZiqGqzzhmEB+
JGJlUspyXTSas04dFv6qxS81TNZZNFHtKOzwWUCWSanKFWrnXTn7c1SDLw09ozDt6BCH3nQr2Enb
cfdd0Vu+iW6C2bffLjTbecr0bwO6Fzxi4LNmQ/vx4ISp+5dXOutYyQMscjaFyANAjlqyqGfYHt9K
78GuMvvQ6OMPmN7GNunnNySaab/OmUeGiEh6asN4DaAUbvp8Egec44aVGWo1BwhyBVklelJFpCjQ
0G0Se6ivqq7yAY88zh3ARgS6O+ikPdVqu2cj3G1H2S176grk37oUyKSQ6WXo/QX+6JOvomfqwYQc
uLWdn0nlI8TVKtRNanep+rmG4j6WeuOEC6dWqjaqLv2y1DhDln5w0MLY3gJ7TShiPQIwu6QdOnZR
07oc2kuxHLzIeYFTi/1dt85N9PXRhYiQ/st5WFLBJH+zVXLb+R4gpN2grsRCUEwrG22KreO3T1MU
wRcjCbVIhME5v+yPZdis2q69UV7D4NBuqi0FYRRnjPahnTIDQRf8MN0KV6VgHwZJzTHX511JzArL
WN9cm1mSrccku+QhxI4iZb1Ky4syAuTwkPnHQcBYqWCnV74fPreZ4i2BrjZdB/MwfVZHo8clFZxr
W/Q/TAROtt0Ew75SYbcidAIS2GVfWSfrNKJMXww4GirKePE9r9yWtXiJ/JrKnP/T7/P8GcP6r5zv
2i078c0Y+BlnE76LwBwvtjDEvqGEtcS/bN356gfn8HDpZu00Y4w57AoXYnye7iZF6ZdG3FE6MkDD
ZOg3LMow4XNVvyamHXB+Ej/wEsZVPZ6eMaAA6/ReAVz5Ctv1bNdwBsI8WWbjW5CBA4PpGYHFBlCk
ozjkRM4jaK23Iq+2KOB+JIMGsK/5kafsU9vgqxqNP92oRpTK8EARjLP0ShSpR1czrp4V7UXVblW7
nb5W0Qfgxnxp6mmHHGK1KBpSKUquVcB/jGYdW7kGqe+vBpIghauiOfddhe6vmsbHogIglnv9WouE
WCn6gTpClvjNOrP8n6LoDVZxQF4xwri3rp0Bde4ycs5tnyYrjAibmXy/yruqWHoTAsBG639Rm95A
Nnh0UaOevqS8MVoC0i9ob0VleIC3yvBGvd1aODhvoB4IFyF9dwSqK3YPZIIC3tacphfFzaIrMPxu
G/sKS1Tj7UhHe1sW3q+Kk30UOLsi0uAXj0GdfIeUMyxc2GoH3VCO3xweEGwfnOKAREEJ6BDwweR1
6RKdpVLs2HUnexwXL2iqWquClNqyaF2Ujoq834WqwVdi8JaVgRggovcZj38OVBHuA5uJlMsKa1sD
II85zCa3xspoSLc6dvym9kX/BUfrDmOOOnrw03wfiNLZ2bY9yy+UysUo+FMdz95YKW9kAQnqUkWj
daYshXFdQ1rXG10OEylaebJpTGq4JkGe7nRLhDclLmKocKF9hsGbalcMJ2EBwQZVt0E81Wt7bPhJ
GfW1J5AES6on7akBcrkJkgkpjrFA0uiuu6RlyapIuvCsdjyFzSlNT25s1yt0YfnFsKI/6w3KjjYo
53XVxz/UoHTYrYfk/rQAdRvE4xAi8auCXOBIQYr8hbLAatRaSLP3Osjq4wg+aiHN3guA0sdWz0Hc
dLb+osYkqj8Hy17ZZEO5tGJYqimJ3Lkw3Nl8eetsBQ6832SD712xFvh16f01XmgCBtffYR2JpC3C
Aexbp8m7dvNFjp/9DAC6Jhzd0NxYqK1OqZBMIQ/IImRRRqRQGNpPSmvuFcEn77Eeh7MMy1G2yxai
Co37KJdj1nUSlgt1E1eBOYzp+8UBMr9PDIoeuVk/SF/otq+Sc5okR3afnDudWk3OqJQeZad0mZah
eQTpIuDJsjm/BoJNezcuQpZqy7nJi579qOKIo2Trsoao/J+gbx4BXPp7QObAjps4dq3ZcnUKymsu
TiuDFiwjOYXCKqJT7XB/zbyEqoZUD4UkO35nVzU+lc1YH1TSLms+W9NXzT/X9dh9gd8jNpUxhXsN
dsOLaeNrPPeHowpzIVBNVOhFc3Wa3sGCi46iCd/dUpyRxMbry6swbBMJ9ck00beKF791nRdu4bxS
JBqQFfLxW3k1ovpdQknjSOwhm3agb9hqFYbVnlL/jQdf/FhMrG+23ea7ONa7hHJAs0lT04GjRW+A
wdPZSsU50f0W71sDrRgNIsUSZFr8aGphcmkz7blT7ZXSmtpjNZNaCuSMZUuSWuYWygv6o0Rt/h4p
5pFzy3Rn0brGuEq3xkmEOsh4B8vGCUHeCu107QjhCqGHe3Duxx5PP34OR78JCoRqbewZy9wVsX00
otlQHmE8sSWF/iQ7wg4zmZW8DfSc9FQxRfEeSAh2L8uqdx0kVWbRa81BgxiF3yNpeNhxxt/NUUpk
285G1DvHcT2IiVBQDH0Chj835UVHlOgwFtmPzxCqkePs/gy7LjSVhezAl2MN6Cm7fA4bhAouK2+t
PZV0nE3I/N8ml0xd5KEDJMfJjmREBt2fSMN8jUFj3uHlSRbpZxiszSojg7rSwzq+ItUbX+XdEEEg
1l3swf/VMdpTfkosnA7nCQjkdOZ9iOAMXuXAieSLNHXXmgu/m7JFrgYR6TVGf14UWwXcOEGJa9vh
h2KL4i0fJmtdAj7bJpldvKEGMiyqNIvOsrcK/aXtKN1zMQn1wW3jSzSPSsj3H4JuVsFCAY1TnDeu
Cz/Atq0HG9zpvfra5KROI0thzzc3VScXSIFa0Vk2eX9Oequ2D7I1sjza/auWdtoD2OCjDIqmLs6x
QN5/dDz1lQNRvzdEGKxaUIavkO46knxU2BDK/q57avaciQ5YfQF+xZybSThm4GfMxaSXNnj90Hgv
Cl2c5VjVncgmtZGL8jljLQOxYDm1q8L8PpWj5a+pXWfdp8ZDkT07jWVTQkY//D6WrMnC9WqKkHPR
uHJa7RlPz+TqucO1mFvo2mjPU7ZGQAAE5tzIcvWFR1R6kS0uAtmgrt7LyXoLpGrsG3Ute6M8TA61
aiF+1UKOD0gRXkFLX/qqT9+zTAvXSJ25fCGC5pRwhl+P09C9lRAZ3Ciw//rnUEgkv4Z2qlv9a2g/
thetvODTHEFdXmhtUN3A0dnAhYq/JHXLQpt3zRl43PcIAn+0P1FgDD5KDOvZipD6loPkZL+vq1s+
T7bM9I/JdaSPezms5hxqRX/Olq+pFzFMnXm2hRjgsqsw1/EHQGpCCTPsLH3v5iJPt+x96svVpG9t
Mt0/Bt24eFMRfdQiSlBjMsRVNexo4SEFAFYjh3Pa9SRHph7nnrk5Zkr0aNnFvZPniPXUwXpZoHox
HESgzA70MyUkwVxo9nS1PaPamYGKx7L0fpXBqsjrneZzBJJEPxnDXM+Yswas4Wi1LwIEFzCjmpWZ
+xQZ57hR1rKZC204xgEoGKxLs+fQjd0nV7035ACzJEtHve805kKgi6RyvjaT6b0J2HiL2tQPcoG2
i1svmuaNlaQCiNfoN5XTPaRy5SKB65g3vLIoKZd6hrHPfWbuK5dIWAn0z0SsgsSC92D5P1Cw/NAH
zWdrb/hk9zuTFSxVD6OYwm2muOajNeKfB1VDfDd4yGC6fStFb1Tf+ni4mc4q4KmbLHJ9FfaUJik0
k67N7jdKN0dKSiH/ZYzaO/GmbDxEjJ1e3XWC1LuYKZaZbqrAaWHjIyNUHu8/yoTtxQPlZ22QJOrn
7+pkBt9UkMtnGQK+Hq5Jl4DxmztxwdAOUEunhewt80h/nCDZ2Fm4UEjcfYk0lXpJJvKTlzTBTWSp
Qw48FN8QxT0HZOFeUWp2txTYra3deOVrnuVncprim3CAAeSm4l5FWlenhgPyqjK99pijaUg5xMRQ
FqvdndDSx67NyJA75c/eyneFXlc/VfJl/7yZx8jIwE3vpOALAxHcHN+zVllpwUiad1qU/lZV2bQv
jUpNIQEihvEf2zeYe/Yq7kPIdXPzn8M6Dnn3YYN41yPvrW8szN7VIUlI8yMdKYaeXInCCbhVUXRN
qgKyJXdOEzgraEv2UuspMlM9qPdm5cPCTXP94V93/Hq/Yjh0lvBmwvQWKMEGSc3yUWS6joB/sBGG
WjwKtdDXaahbMKMA2AAXN5RtPJnOM5se65ACOoCVjXZgWI+nLAR3Y/B5PTcuvqYpWMubpqOmEykJ
We1uAqPSdgh9kxLaBGqY3yK1T2CEqUZyztWw2ERjRt6/SWb4x8hzJ5O+annZRIAswPQB12jUndIP
HHVCzMOWw+Rnpw48w4KytF2O46XBxQ/4G3fywrlm2NilyVLzO/bZO4hxhrY7Az6XzChd8vHyBYwB
DQIjOonO0A912u+hrAbRYzaV47Gxcc1FXG5R9xSrwTt3C76e/qXUdR8B2dzCysg8yZC8dALPOuAl
uJ4jvHT4HCvv1GkaVuO82ssmUCZv1zpFuOgL13/IDVwWeg6A7dyKqHhfWjaTsk9epggZT8MmEfYZ
A1uVr435ImfJDpeUzULF/G1/b454qzldvnb7ghxXZ1z5C9THqW1JIJcdBcwQsupStC1nrrpX9h3c
+0fk4l0w5cWukb1h6sP50RV1PWefs+X8eokedtcErF2qOA9x1zonMLVXZZich4oUKmRAZdo1CYZt
sik7htovmejHayttweMroe8tzDAQu6BJW4qYJu6tULVOcrQ3vxasQg6495eMciTPoBQlG2/YKEhN
Xnqz41tjJf99i70P4AVyKXLtiJQxOhWFNxTbRHHQ8C5cHm3sCVfOUKHp7ai9TV2xwFIIpYP7Zcia
Jatsd/yM91QAMCIqUekLPaPgrWFwUyCVs/ic55u1sy0z/ctnSN7dXyZe2+YmrOvg1ug/Ps9nMmJn
P+7Hs1YEwS3LfqZ514X421kaKYnAoj7c+0qz1jVTR+6vV1ZSllifOO31hr/LymG6s3PNBCkogQj2
VpJ1kwif+ybSqkup6cHb6G4kadeocvdkDU69RbMVjez5Uc+C/Xx/EIDP5ycG1tBcstR9yQrdPlUz
KdSyUGPp8M1bVEYUPoE44LtPtmqlmUH0NJG6XsVBn20jUw2fIuwgbmguryPpGGwHSYy7AAKPsteo
4vjm8wmVrTQN1WXnGe16mHWU5YMbuFW30QLk5v+TZrIcUmcfWTA6a4Vc92FAzuDcpK6ySmrLnQlF
X6TcdwNWh31a9z3pOzIDkW8/xuTNtnWZHBsR+0jAedaT2QbafgiAqiWAzp8GpJSeGmOZAxN8khHy
+PnS5vS7z6bgEBWB8UpCrw/G4VtsDDV6n0l8hrOmnGuK9ZTlMD9P2RciaPfHgK6ZlLMZUC1S67GB
Ex6IJdpD5E2DoEv22aW1c+s6uSaHR1AI3xMSyjiYhF9sYZVrck7dETIFNLbB8y4+eqTsTrT6KWRT
v/Mmm9LuqNkvY2tB7B2Sk9twBpcSM7rTdou4wn1ZqtDIy3/quOvRWEjXUyG3N2iUqYiEYxoequN8
TKYpY/JOXpRZ3SANTBWgOYS+M8Ws13jGozu2JR7lJVG1pVJG0a1V02a2bG4OkQOaS3bKmFMF6FjO
sHLF8T8CrHG++Jj+1CLsn1HwjI4NsI6VF5LNC6v8HndngEgilF/x2SSomcfbczyb4zEMUkwFmnRd
ewH6KLHtXMpEqV/N9C3TB+Mt7CPrBEiZRCAmBG+a3gWbJFPE1pqb6uA9qGWQT6/kPOyVJ8hRSran
p1fB0w+60ZdsajLnTQvFfA+axgMYowxNQFXXtU/tCJ5HqoIGlv61cJL0sRaZ80e8ydR7PFKZ33fg
0u3cviqNNxtLJeqHq7QnubvW+wasY9B/yYxKXap60d/MVu12o12j9W8XZ2yvLX66oWTLxI7FFYSX
fchc2E2mDuWxHloYkYF+j1F4Q5DIEGW06dUk2lpmqfxl8Mlqnh3ccR/1nk1a2zZ7eR4FmKEeR1WJ
l7KZZn69qafW5L3iHErpzyXVm2Yn2XQyd6NZtXdWGvNJ47uIHZwXr5TGCb/lc8oWMNt7nlBSamYX
ELXo4R4XzgOO8tE3VR/sheoM1lWD9IagwbzlCMN83AU6khUcgpxV7XQkXtTULBdO2Cp7DV+dR3mp
vZOlGsCn6iJ5bD2/PNpa9012yZDlNHOpA8qJ5OGGuprvPVKZPGEQTvrk5kKq+aZplQv3pIh2XoLJ
WSQ9Y6UNrEspolRHf3ePTQVcgTCKDgW2UOzkNevh827KYOwipmA9BGxhV5M1TYd4zC6RZmU3srlY
9+pOvKqond1iPfl18aAElEpgX2QcMVp1qXu1vxyA9KHtk2gPY4drQYjq2saHT/fmzcD4+YnzOSIN
hl8jjKI235KiuI/QKbIsCqEeuywHbR11U7uw/7hyku43UNlx+eDzdSrXo8B+4C7GNBljsA/a7qOe
LOMihZju+k2pMv3IwrTdoRxv7Ehk/EjRQD+LRKwb21CKdaooyNVzitpIhyvpadVoSEpomdWt4xrG
mGMYN7ygzZs+X6DDbZW4ZFlGVNynvMTKW+P3AiODcfISNRWqxq5ZLeUMGfOVwTzNL5eaPjBIP9Q4
XvqkerduheIf2adZbQqz3GxU/ZOMSecde+7F/bpZk5oelzKmm2xVMtusviVd89WNtORFiXg/Zqf1
AN+UfYAT7Uo2FSrWJKNMnu0W+qrJpBQHoc82yjlq8xAccn8hRM851g+oOQyhWFOwoChQde7u3l0P
4yKKAHAIo1o1me6t5R5BiTuBaeXfsc+sbTHHRDfDSmXadhrcX+3PvYWc18FuXzWq5t7ks0vzlIs1
Ts7ZnHUdCq83d5Fd8n2ST7PRCq+yV44Nw9LcNX6TLB1gCuBTKMCWXn36ZD5LInQCAm+JO1i/+uwY
7Ezcx2ndMMF/xtut1/v2EvSo6MxOf2GiUEK4PzLDKqJ2LNhLG1NAyXM2YZoKw0YKCD1eYz6cU1ao
zmMtPtr5IC99lqCwLywhykc5HpMBAzqgvY31VoG9A+4fjT9MzKb0152MxXMM9VpzDd++2AxAEL9X
Akyw8IbwYFVe+MTxpToBQP/IZslgx2ouvaUqy6nveWZ6eEef0UpYdL0S8FHzQYAKu9/gJ2O8aI5r
r60gHDbin03+Q/WXtKKaPA7UNT0MKdEbSBZUJ7qHtjLCJ05TEPo911jJZlzH0VPVJlQ60u1dvwJF
gGh6rU1QF16DdeSiNPhSWWDeVhSqtJNciOWSbBsm3dT9f7D1dBbk2b5G2uReKyVMXgA4LUE4GG+W
XToAxDTq5HOzpfC3thSNaqfTGW/IJd8nNVr7/zRpDHLt2NXzH1hZGpli9pYBUKK9bNZzHlsZkl9N
2RuO/2gmlUt6YZ6b6ArIqACtKf7qVelq6QENHkodBZr6UT29qiiOwE8Cd6IMUbYxtSnAvpTTpVca
9WMxkKDRvKZem1MQfCs4YrLE5LCk4YQq5qFLrOLRG9kZYM0effMgryq1AqqCX3HyPPWihtq7/A2L
blIvzjS+d1AUXpSg/HffyMiwRhU1iByKmZag+lJCSjTLXN1ncjPfhwEg96lT92IuzsgxHZLM/zGG
xZa6l0PCzm62XQ/OMVxNkVYepqxC9c9zr9ZchZJ3SUQSO4/B5v2rA6u4c4u55fEzjjhsdjRRX8hc
oJdzLlVmUC1DHGxyRleZio0TkGWDavc7maiNdbfdgeMxlnLCqLTaNRuNw5Qn5WHs036JUF4BwjHA
9WmWIsaGAqf5wPKws0RaGD8866lHx1DNqicZYd3+FgPcQ95L+xbZS1CJ2fewL/2lGuXemQJ3ek7j
HrnbnDpKI/U0Gp33eNZ1sMsqOlPZXMnNqtzKyniTqPe4DA3y6/rPmBwmZ/1+DTm2B1l1V3BMOjyg
I+UGuhbkbpR/7zmGL9DDril89sGRz+a0zlDV+JhHdK5xvefEaq1Zw0obzvISFfVwDuaLbJL73sYW
8PMBDOjCBES+jYdDKTIQKchsP3Tz89AHJRf2480UpXiQYSJu5oy3Zu7+O2JU7lbXBWliaE7skFqQ
f/f8i1qWxs6BloklLukZmYWRl8HyoerE7cEfvTetH8NjaZLQyyPv8rme6E668imOo6XLp1NeKAqt
UPL5FZJDf0+8H1fnptABnug1wLQMl7KhrsabLvA9M8FUbGTM7rXxBu0A+k3ScJybx93Ltg7IGkNl
f6HX34YR37EoZMNeqdoLFZriwLkquvtXzHGtRR5axhMnjRAIT6Yv/xwv4xm7/BsYuXiRhOqpSUPz
aQg67Qyj313IrLetmNi9eU6Ko2RIJZiN5T1pXlPDHoUxbGQWfKrIeympumxy4JR3rd5O4DZkhZd7
y8INYJXZFgQKFIkubpU+3h/ViN2+9G6oPogIKOQfd2TCe62p1oMmM5IjkjWDpr5Haf6hxXr80+4+
1HY2xCyByeVpbHztdRAc6WDZz6ItlFXRef5FQQCePLoXz0gDg3rqrEmGoDWfR5iuP/ljUG6XykAC
QZCF02nWa4jj38bjuYcx8NxUk2Tlta7Yy16zR4Yvylz9XJWF9Tpj38us9h47N9Sfu0ZfyEkgVbNr
Flhf5Bz4T9MB1SHEguFtXLyweMqczL9wlK1WXS80Pho+gHkZVBtTHOKkvsqWvOTN4F/knWsMR8yD
lMNn3ERxjoI0OIkarLwFbPyuaCvFbKV8bYBUMmqI6R+yuFZjODtv1OO7LC7wUO+qzRf5IpVbU8sI
ohvp6RGfI2XGnihpukMgqMUat+yOWF4lo6seB1ertllRvNdSGUjKAMVKCqVCygK1gXfvTnqKkisZ
w+MKC/cANMdqHLtyqXWrXlfNQ6v4JCJjhNeO91vUs5Jj33nJUd7Ji9UDaV7e28Ew8Q2eB92jAQwH
pzYP/mTz607esZq/oHINAQYXI7/38F8j9yWn/NlFY/ww4vQVYsKwkC25qvxfpisU63fRLKybiDq8
eunYAgSlciubtaKFJBXpgERTHmITXI45WcGOsshiytzynE99BjFLzi0SAWhIn7af02QH5h4r3w4z
9NCCASC6+svi0AjJPvdN9vrpeig7LYToKX44p0CZER9BUJarz6lysJzqxMmrnDDOj6J/Tr27JpZJ
+2uq22jjvuAbx7bOM0iJo37YoAiBZtbcVLQCo7yImjgtq9HMR35zF2EaNaDIWpqPxXxx7W9tyS5d
jnKBzm1bPdSXsk+OAsH3BEXAPcmWOuigL3Scv2VTzkqs8WcGQ5LUg4l2MLmnoHbg5jVquXQT+Jik
JNOnJN3IPhlR2NYv/r/Gp13vw7CNhp0DYGdt9/il6TMkxvbdEVJL+Wfzs1cOlr3qPNidB3/2fs7V
6pwtkquDR6oMa2NNjf7yr7mfzc+fGwYgpSvd2cZztrrCFuI2NhraU3Oy2hmdfNM0UC2L3hzRZsv9
k/CEe3ZniQUT/6hDkvfJwpDJ6tKr4qVbh+OuV8L+wXS+GUae7zSXilQ+VzS08YsRasp7mwR/hqPw
a5thh/k5Wnp3Bpj+/HO0DA/dV5gX/n20GbrGejTgCYPSPcAQKd7g6DxWpefeKAhXLwH8ABm220Q/
G/j2LJq2LN/AhjvbEZ+fdWi2xZuShfby/hrZF6eOw73pxkGMlAaf9saEaWEhMH9RPSBZRq9ZL+bE
rnVwguKHlT5lOb66uQZQJAjr9ypKyHeXfXLDmTTb1SSE987v2Wjy/pptl0P+wx2e8hQ/3nl2rKfV
exyQZpxKJ7ll0NZ2fef8mh1o0Bz9pnzSrD597nwcp1BUHD4crXxjw63+ELD2eNQOIcx1RLO02vuL
J9kXpY+892bIsmWvAvTpLYoYgkTXRTNzZduVindoTDBZTmxMqP4ZzVXlmLUSDcptyfjmATNbxLM+
KyoCC0CvylcnUoLVnPW85J1uHlXXbNdJGRbvptscXeEDN7TiHw6/3DOSNuW2siiopOPYUL0gFYw0
bby3gVlTsyvDY5wkr+EMZEq1yLmBCdZvwyHC3FSBZNQQ1svn0JmK4z0WdeDEJsGXRfbeZ2KFsSl6
xEMSOa9CI/RoB+YiVs6uEplfAk/7KW9Sw7zfgEn5qamq8WW++V+PmadP86x/vM5/nf57jIowGi4f
waPlO90Z+sW7Fvf5c1gZnKU5ZQmnih9ly05gCcWOnR9MPc6fySCzbYAutnL9oTsDOE9WRhIv75A6
t2uffAeS5vxEiCnbPf3uo9h875NYPNmnMU+2ir/nIb8BPmWIiqOVVckWT2H4efAQX+xJXOShbCr9
cFnWYXZNKK+cCzND46QllaiiPkJuRryWebfAvxKT1mIAb1GQfI3nO9Czv+5kTPbKccge/A+9n69C
UgfyUjg2+xHSOJoc2kfnOSRM9ajemVGvfQjjoYrV5j0MFXPvj/xkOaoa2zeLMjd5Cb27BCk0RBmn
cCOWflLrJz3jrW3gZ+EGjohyWmuPXo/pDL7V4mbptXLQ0Vtfk20vP4JSQxXEy/EswATPTXhke0jU
7mSNmXrHvq9JtHb48l6rDmNLGQ+B1t2HyYr1PIxttvE0YQ95rRE8uQ+bvDBfJS7ahUpozDDMYlvY
jf7f3/3P49xUU4+m7y8dYRRbchn/+1cSquGuQ0SKzFmzWSiiWQojCzZFI1DET2EoLsSIro6EWARh
1m3l36mHzU3plOox7dP25rrNN1dzsfypqHMaqtBOcHW/yQKPLOIEaJaFmgFlcK75lDOz1QBhspHl
HuEGLe6/oY+22QzVNNV88+n+Ke9AXxeolmr2IijbP3sbCl13c1FNIN7VJYveBuXoaRYC8oqVDGfZ
dhRyACo8sU3q4EztaiOLvOkFZ3kp/ClARV4s1cBDkeZ3vCfBvdOMmsoGer/TrFhZyX1pEe86RbOP
MiQvWtN1zaJt1GDlFM2AvA9Q0zRM6idT4z0jjdHv7Uovb1obNtBLauebAvmlU3z7r2580nP9Ub6v
sIfJjXnxeH+bI0u7cpzDX6YDFARZ4Hul69Mit9uZBgZe2tt81uBFrOfQubWfsvAua+4qrH994at1
ssQSFszsXJL/vMgxOc/JfCy8kyzV964icHBL7K2FlYfeOsYrBvP6GoyjcwxKHkV9JAwK67ryDgzt
2OVR9lVz7YVfwtwJcz7TVmGJq9tHzvjcPFtIIC/v+rtoSwdbYaOSIjVSpVqqjKVVPiw71Nqg+bcn
Fd1j65x0FSRSWd5BFQHKGycCbDBRgo2pV97kpffr9jqZ3xGoxR5RhoSqv+b64MKjL8z7KHXedSK/
r64/Y6KJ3V1BsbuofgoWuKuq93zcjcQKd2EoSpiUOlWb+SK7ZQfeLeVChWO1LHV4mpifJo+i1bWd
bgB/H2ekqYyVXsfyGGmUaSRUFfzxDdtj6ySHRLgnXHsH6ZB5AqYQQM8lkCgZ9OZ6P96PUw1kw+yR
7qyifd0knth0eTLukbNbl2rRDXAyOKg02imDFHGqDTU5jSlcUq31nlvySVvYjIPAIIWYHGJLeAWy
oNFuaJ2nUSZpdMXRD64xIvsx22Z4VmIcLLu/SpnOCoMO9MuSWXBvcLxwKd+J+R3zC9492ZIX+V7N
cUQJnXtchn6P/3c8Ar1okw5e5tJ2w+/EdEn8mWrHL/G7NaeGhkHBLge9DtSggOJoN5mxiSPqs0N4
azSbYv3fLaoAYh0Vc3Z+/h+1bfQIlDYz780sS5sjwJLj/S9X/RHCRejvpUzppOS3O2wh07uzzMG0
uFwvQlJhu1xmET3fpEbQON3uF2Bg7m/wMt7J/Az/VcbG7mpUpkVanO2wgWgpbwd0CleugQmjbDpl
V5zl3edFxgAeqx5ptHm6Cud58+tLLkLvQwbvr4miSrYWroof4DzyXy8nm978I9TWXIYkTI+fw8a2
qvcR9Idoqyn4XsWaeuhtfdD3lqOjhljoVLpvOdpX5GN//9uzEMzt8de/v/td9N8Qx+H30Xekqt07
Ur3LQEmikemt7kB0kgLODqshbF7mPZ4cmAwwvHH5Wt/h7MHcEQDBGSl7nGO5g/Mms10EhqbvfGTa
lxa55hWQGr3/auvpl0h3+k2rNzg5DUl3hK1Z+UjFZSX0oFIsnH7Sjqrpakd593lR0LZObGfcfYb+
0zAZAwDUgQsb4zsSSSKJ9MLn0Q62dimbn5c8HxvWhmj9GZLQJZQb/EsqCqgwdYwUFJCmNjDtPZIW
oBx8/hdi07OWZgWhzh59y1npDfW7xvuJgxd5lnCqw7WbKeoqa4fmEQ2blWoM9v9h7byW49a5tH1F
rGIOp52zJCvvE5a9bTPnzKufB2htt+xvzz8zVf8JiwAW2N1SNwms9Ya7XtTzEa5VD9j3Jgs5KPu8
BO+EynVxFxch1aS+NY7pUp/GZWO4YlT1wF9bPjQbC2PvUxGjWyDTcF0ImCwz3PmcG5WNZ115tTBQ
OzyjAsOatn4w+QsLJ7utfCAH4ezuqjl5lbQS+aC+PY9/H7z1V0O98Sl8HXrImVeGiIFo21n3AWhd
+SOk1M5yVBVbWtLcn0c70bzNlaNoGD3OQdl+1YNI0CfhnMvlF6tv0mbB9GVUEK8Movh7PLnCY2YY
jxgyZtapH+LkYpkI+LFS3HtFoPxQGx9iaTS+dwJ+6+qOcWe7ECCCxm93atzO91YOvMBQQ/UvMckf
+qOmkYGW+dXBd+bzGCqwjEUW5FdqNnTTbyOa/NdsrewPYrGUzmZvGRvlcEm8YRWVgfVEhfKDljJQ
VrGsFhCXwDWOutItULxDFtdprmHyUwZDjJvJOP9HmFKO2qUSgEsfXUpnfJCPnHhMouMU+d9lSx6w
Z6M4WIas5cVDTfbVEUsmR9WzQz600PD5uZZmjkorFPVrKll+iDjMX7M40w+hzA5lCCytZ5cEthy9
hkSGckJafydz1GY9eStfcdyVfGDDgLsDIuEecfH7eGDnHvQil/zrRkbIp3ZhRuEOFI5xfczLPvye
ikuNwKMMkwe9dUu0ETWd6nOtJfO2R67kAj6DepawW/BjYFnJ1HvbtHJ/yOdE10+7mjL7Ubau64A2
Hj/1yWUA7M96OZhsKh5qiIUQIBaGWbsP3jzY+8nmicaztn91i+YoIUj/FoHNWf8KceVTRNMIHVGr
RalLLGuiWHFPhabujShhSSM/Zj7HuyZt8/PtY5YZOCWvA9J564MbE24txy+WclbCs24/uzG8YaX9
Ngx5/axPZNhhmlMO6Zr6jlovGD/dy8iiTQj5WeP3qXH5htkt7Cbd9Em/uTbmPuzaWv5h15Cc/Iea
e3/LSw+6LooOeNRgvBMsiiR6y3QEHePGbg81P8iDjU3FxtFI9Flz1j/1ODUds9xAwiSe+yfs28Mv
c6AupyLCIN1P21OjtdNdYyUe5Hzc6GyTbxt+z+lDDcft0GmAU/JYrWBatjtZJwqT7COiFRHN/y4C
h+QKHYPu0zW8uWzXqgEbFAOsZOvi/7rMbTguuDj69Z0Sv3cTlivrZIIW64exubuOdrCpV2aVbDK9
II3XmsarglLoMg7s6KR7qflqUnzKpqJ7xgJ1viOb9reMKoLS21pGxyQ+Ah8Nr5sgZElXBCqaC+LU
7hW+9lbxCMeFPmzt3E0fCW66gCmrheKtuqBE+OUXalmeReD9LqlmeQhcJebyBmyuO4DNFkmzle94
2cobYAinqbF3rMED0A2KBLJzjnVlqghDM00IglT5PaYju9jIzWdD6/o9GhnFSppbDDnIm2JKp12Y
d+WrimffQosM9XI1xrCgb87DC7xF96437bfOjeYLCggw2KpqWthK6H21fP1gWhneidnwPnlp+hP7
nDelcHBGbKOOlafZfgnZwGwA0oZnN9fsvZur6i7qhwEKiZGuVFgGceV1m1LU9CxRxtPTnLuq6EP7
gDViHjQf7UHU9GSg7LO9uL/Ok32+PaAnoevdRkIlWvyBl3prsZB2XP+EG4p/mio9WEGnVZYIRdg9
u91MOcnhTDfI4nr9clLdv1CCc+5uh9rCY80ewnot+9yOnRX4hfCkWaZ2vMXhDTIf87hFbI75aWoj
fO+7c6Mv/RhVkkDt43Nnl+uKrMwdokfWnTwbhjrZsot1hcjcR59X6v2hjjFoiKyljoT0M9mM7jzP
EZ6PpTe+4UCkrczeUvdmUE/QAPmmZPHjB3hHVIpl/VgWlo1YxzzVD+5ly9IidRVPpbeRReV6BDGe
KfFPWZLuw/Er1TGM7MRBnqmt+uZnXrsLyf+1W3bo4U5tvG+R035EtGo1bZDqYu/pNcMuYQvJgnGA
ZGEXE9XsQdtGYDLP12aqZuRti6JeyZgcPYd7u25XbpL1lyL3HZ7ACNSNoZ2951NmIXgwj8c6wSen
HFHRTJrsHRLttJsHxHxM3fdF+WlcQNdpdrPB1KkJIG0iQ1pf22Qq+Rr5uvFo+tr7ZFr6y5jPz06j
29+1Pj7yswvek8TXVwngkLM1ps5x9nOd6g0qW3h/mV6N2GGlgCUbu2o1hsVqLlrjgG25AQgLWu+J
20SyDjqDsreMMfXaPsGcGbbcCmdoAipySLoZQfQunlg3fmQvbvkKUs4J+n6ApU+++jRZKIc58RqF
rX5vp/yOtrOjYncfJQWftMC2XnZCh7jzRcwmgSK0KKtuOEucysBP1DTqV2AH0SXpyJzL7lKFOKb1
Tr+RTTkp1DB/t/rRXcrNU+5UiustRv4nG7Jt3X5OtceUW/xjWvOHKUzkUARA9y+7Mh4nb/zc34jn
9O/xMzvhVSrcK0X/hFpRnG/1BHNXtM3Y5aZiD5z/OiDoLba+8ghzA8JLyfuAn4bcrt0/d1BWMLSF
WC5fSmv9PUbawzMKldWnfhEfUhMR2Gn8qWs27YZvPliOGz6W5rSXd/bW9KDOdQ6gUWr4r+hH9+w5
2WXYJXYZHyArXAJxwdGsFG4WxJg2isAMmQ5qOmlDQWsALHvF/MlhebDT3AIon2H+5ZeOjwlbif91
lg1bTwgczGE47afaAheaOPCnSjd9SBTUZYwO6p/oSrWKIhlrHxmvotWs1+UhJVFw+vMZI9sIs2kk
gGrUNn0l3qh6oywx2NMv6IciuajFpKUtA4CJ0g076LTjsh4xM0ytFgtDl18VjRni/CFR9b+lBXiE
o8hyqid9JZu3w80+POtSND3ANm5RdhogCrj8JSy25puKStKemsyrM0YpP5Qq3toCNpcrMFxUYd8s
UXOFon/r7E5FFx/IhwSJ3g512oLYqJ2vty55Ngi0CNob49k2UlQMTfMagRLIY2hiXemW2b7Vmul9
hBW3AlrsnpuuZ5upoaYf5Wr24pvqW5iQuqNiRWEjPOlK86phVfulGutWQJt+FkGcHmVX4aXZXTvm
G4xYmy+yy7Z8dRMnSrbKw85Asm5oMKwpk60xWMFS4mGv1qPxZO97leRjJJ1Hjfy7gli4VmvOA1sP
Z19FTreZx2Z41dPyKJHrwMkAloriABJu3GGD8JLkDSTRwHiu8ViSLYOK/bWFvNPfRohUz+hPCG5J
wE/DbnYxqvExDHX9yxQB83VzXeCKQauhhrmvEdACWEwzGrtopaVudJA/ADHJmizUKkwXveEhBLg3
e3ZxZEN1QriT/A5ZL95pGJ6Q5cnuOpnhG7QNUpFC146/nvwL6Y4/LQ1PGbe3P6tVjkCU3flediH2
ExyCBLnDqYkrUregdnLFiEFOW9V6mJzyXWnmd08x2oewxvrG4UmwkP1oJ6IP7oftoY3t/K3pz/gj
48HnPvW6R9oE89G31OCtK5BEztB9/Wfksa79VlKZe2oMaDTEzmos1PqSj+BjX+RtJUCcQqIflKhw
2KYhfwEKQvZI7ESsad5mnuJw+cdAXqKw1NdqvZMDuucHO9/yzYOOvtoYVM9yZ2yly3CiIffFjKB3
WT0jSTlfNA24i8h82+aDFrjqKeCnV2wHY6LGpFXafVNVqVDTzX7UWD1kgflTVYZnm2/e24jeCrKT
eorHTU/S1TCNPR4B8WVI42g9pJmCQTyaVLiljGcKq82pHKpntoeIsipm6K/mprbWfRu1X+RBI6tg
J7F9zvKOFITrhzs3svTkDJJD25qZ+wBdQ72T38g4tR/4+qnkWvkOijHZAvLmfZnxUQwGPLMs7vyT
gyknirLqBQMY+5CjDrXRzTB/hrT0ffDxVBGhg9lkyyJM7Opb4ITJvicVdim0+MWqyuDa8pWEioHo
H8XBqkOc0MZgL/sTYMTawk6+14b5WnuTQyqGAyaBiPjK9gBocQpU/s48QOWgm/bdDMBJrVZ6Fsar
Aq2azRWOdKXhOUn90pughCOPJZD8Rzrt9Ll5G5UFPcOjktuPwUnPEz7ub98gVLqNFeBdVIN+H8j1
8tJ7QX289Te5Wx/FNbypLjbVXHDVzjLOozhkdamgbBpTsEjhkHzqu8Y0TrYLJuVdDshDImfIU2H7
usxjp1x3df9xwWgbRw6ooNCw5m9OZ5k7XygchX2DwqT4OUahUy7BcMBaadzwWQ2nrewnfU/RSkFG
SjZR6jrEeVI/4UGQnuX02glergICXhmc1UEPnfcp9B49IEqlGxT425YY7KlDgHSRqwL07TugCKzU
I9CrjLekD8qFPP3Uvk74NOa5qr4wjLLYIanp3jlKey+/l0nYuXdA3u41K6xPYzxkiPchZpdlZXlu
xrx8Hep66VaW9ZSVSfNQOjMK4VA0pipQDzYptaXhquWrjyLwusXiYSsndT/1DnDBfJQY5lj3rPsq
gQzp91gedJN1/2ss8Av72uIK7Ei08DKUUEfbWkkOyKcbJB60AyhwC53bMfgSZ9lFuvKhVT7vDTwD
wZzNzb1boexgzlmgvSlonjYoCl782RrvYzvruYWH74qZTPey69qfdNuGLeE5pKB27eejxivu9uSD
EAA5X2s04ZAftN7f5WOgvFlzkq7jPC5OHoKoZxTqy5VJsfmrZSKQG+LR1Lfw5jyDd8puxN3xONS2
hqXgGpG5KKuZevTddZUdqyt/f10GtY7hrVnM+Yc2Dx/bCfW/td6jvmSYbbn7tFWNyM2O5nFu2Rgd
ylGHCWrl1smIEaPW1Pgib1HU6OKTWkyv8hYluwpVgwRFrvV6J9PsuDoPXXOqY31Hgs14b2dM1Hyl
CS5u4dVHZmOwA+HxJQgAYYiNwK/QCvQsKurRR2jj+8FmNJLwBa35W6jXV85pNpIfckXUhH1wlqsk
x1QusPAd/I6i8Nol+ydbg54yJbDrfzFWSuWpCvzkTnJYJGuldox67UxeAUoXXkuZaxdFad1d7etA
5pygQqoZJ7R12OBny9ZX6Q9IH/01DfxXw7DrHydfjx9d4IOZ3QMyCPtH8WxdpjOW4LLpJep4Sqfg
q2zJOU3RvEzxFJ/lJC/zW8TmsnhFOVPFPmZW1+Slg3M7w3Eha5FjK03JVR7kgDwjbRd++OBNuCD7
Vqx/7zHSZp1lxhWif73hPpQmHFbXA0Q1q6b6kKbkrM0hT9cJXucHXIWeYAgFf/92gplHKHvYaVxP
3LJyXq0025adl6FsmFgPidsCD4wannh+G36r4fF2LQ4KFnV/iyXFQbcQV+3M8YcclxNt9LGWZaOn
dwj17h3Whl+cYOgeNSGdKn//M8/CEluYhSLkRrpZQL46xArkaJGSV7XbjBvAGEXPhWqu2xw8EiQ8
dB3Cbd03BktCHNP08NqtIsO6VZP0o5voWfHzdeVrAzJoz424c7BX6J5oSAUE2YhMlDRhSfSxLkck
H/2fRuDXSFMKk8Ur6cvqCoB0NoScanL/clMEFxJ2OBcss9UDAEBAumhtPrlN+xOB5OmrpflkYMbX
BjOl3Uz18FwgiVBsJ/o6HkcJyfOnCWwSjMmwOEuUmmyi21ycJUptrhEXk6PsTfVNFyfZyrSwbxp0
7FId1fYes1i5r3hN5Smqu2tTS5zxLxlWeN/UGQzMXKIxK9hY/KveqfBqT1HUK9tS7+JdWKuIN/rt
uLNNbXwY4APJHYU8pF5irfTKKje14NciHD2R5f2IkGaTuYjI7alEqZF9SOhUT+g95w9YerPAMqLm
zHorfrJdpIaFzzMOK+YGF89228xgSULb2riseiCq9N0pzmrk63q7QWtIJJQLXbuAYQsfE5M9gO8j
z0VyJSvwNFdWQY0pjByNxGigMBoKnm9quMHj3ATrubKT+8lu8n3ik/N+oVKf7EJcj1eGilvBFZJa
IPZHzYK2I2lLso186j/tuTdX3YxKM1xwFwAkXNygVNA6zVB2kk0JgbSwO8Jn4FH2ZF6JoKWIj0W8
pWELcYuXIW77r/FGlieLKCySXQ1L4tw7hr5S8mYmYeFN/eaKoS6SISItKmq8WqScZuyXT0a2kPvb
XPXSHf6lKNKJ7a7ROjm8DOckd8Byz+vkM64kVXov460YW4Uc/vHORtr2SEH5HREmgSFWq6e46oyt
V4CgRaIR22fEm+s1Jt3z0m5Yy13fgp7ZMzQMVikyw4iOE4w5BAC4460CtvAPmALVDy4iJJc+dQS0
jfeNze21KQdlmIxQMmtVw5Te1kYNd1+sMccaQwovM411hAnop/WlXGnyK8qPvmfCZWfdeV1yXqdN
zV5PZpsKXxMhP8Zfs50CaMNzM25MFNEpZ9P36VAMqIDlXnMNuQ1MIwpXC77/xslMzW9+Rq1b1kQK
K2ivMIgu0hDvFwOywO/kEEbhcNLp+NFwjZbVEjnsieKpHPA0TLZ+FG5aYTKP5c0dCiDmdrCgPsh/
WAv5/BIX0T18Fwd1S6fcoCRoXf91CsjOZRZO5X5IxuB+CjERGabpOwbwyKyLNXyEor+x0nM8SNmR
xmClvoFJnGBasMkP+YKsYpUi8h95gCuLVA431BSvw7fkgIyuslldusiMXbcHU6jUx57HpnzZTzsG
XFlYEUSI38i34poLrFPis18hCuzmlbIxbYTl0FUVW2xn/BvcE5vdwf+hWdNfwPbtFxRngvWYNvF+
QIRwHQvdHQnJSlM3OIO5XQ1ViQKDbCpKvZIRKWB/182EdmxkXuRhqPqfOemL3a1LBRt1CaYw3kOt
fJP9eabBIbBr5F65vFtl4VmeIe41r80M4ahbnxwwdStalpQhN2keZEc96t9u3+kmQ7YOIbi3SPwQ
InTKIalKTjaEGX69Su8eUbZMqKcXFIF8tHdHdvM/bMTFi9H/EVlQ8tTBTZ4HxL/XeoEhrqoBFW1M
b170ApetGROCFq4dXzFjHrJR5zmuXySgTMLIfNzTshw1D4iy4yLtSnuTPyKAH4L1Lbq7bIi+mWYk
luphukcpo1/JZgtSZ5UHpbuTTcdXvjvuFN3JVv44exZehDItMvcIQ7U2wjyZoWN+JnST5qIw0Je7
N4whqZeV0E7KMKg+SJ0lyoj5sgv1jTQ7lmwFyWiQZ9dDZRnc0qMn2X8LU3S/Xht5VUPwKpqLFtnr
ayHjj2Ya1LvB9LJlnzXBIzeUeEnJYPoL6bzz1IQNpNchXDjApn7Mxvgz5afxWg5FAdEVm0s/b50t
4qbtwUg8E/80nNL0Usk29lD/SLvcS/d2Ruo0seqvvT6Nw9cZYDwKUbAjBbqCZeTH4dYsoolEsWzn
/oSrCDuMf4uTfXq3RkEhOMv7lC1uVlDOdW6ApbuQN6bbDUyOymbgBfoaM4iPkNtAY6Eeopl3QTUV
a9+c6xVKtPm95DzLszi6UyKnvLt1cxv6HKrMxP8T2llp9Sm0TaN7MKCXFEzIQ9Ir6mbAnPekzMN0
CNXW57mNJULXFvqKEm//3PdDt5hZkX1rucVfyUW+pS0MOy9RuB3/dvGXe62Hylx2tYtbAElBPB0q
exmCL/imIMyRDiQha8CHGx+P5r1e6OYXNsXsqUUEfKa/UckfHhOv7PaePyMArXfGW2dSGxEBEwZK
kDzG8oIOnn52bO5lwMmVk8tN86wI+NDt0LXvXTNlp1uPPPsUCqtrhe/YuLz1kaVaOdQE76O6KTed
B1jFsvP5scfb8d5DoxM48/w4qM70WDZWz85TGw+yaZdKuNdZ2yxNcE3V0uhfNH2ov8hBU+xFxpRs
t2yyauMGN1vfrqF+i06nAv9IDtYOa7I2C44AejGvJOF1QcILYecobtEHVgBbUmA+ydasRdNFhsTz
0O3mJPku+68HOQvDnAIz58RkVaXmhwLM1MIu2AK6utfddfwiVzBs+lfErEEhBdbPNFlaipr/RIUc
8Rh/fvE8UycRVJsXYHrZ3o/Vfn1Nf+HK/p77q0Q4WXlD5SLMDto29jygHV2DaDzOnMe4i6Y3N8b3
m6jJmf+JEt0mmZLfo5SoUj5f61fU3CPlLa/1zyvWUbjyM3iOyrRyM6Rz5zE2v3RFHG/RS4ZyIJoz
YKEvPUx1HGHnc9T3tJwJYzXNLhd41sAWV6xoXhijru8DMRwGQ3/R+vYg519nFA0mPt00bFKULJkx
rQZcjzdXHvVYgHrBTRznqHFExyMm3yOk34vjxxIY6D76NChxy+FUDId++DFMxgcWpZjtThjdxHr1
0GPlqiF010KrHChJ/lELAO97tO3W2v/xaL/VArAZOZa5bu3lekGGVbEyHEYUdf6tbJFoxv3c2+qu
xg1sWFz37N2Mi4LcsP8algN6XBTYfDjc5eQoQpXXyRMJ4X9m4LuKEjs7c7Rqk+McoNN9PZXtUnTK
s+4d10nlIM9NJUyvvbaSE3+LksN/xMhmoPSQ29LkPcu8+vrRhj7/YcSoglMK/Eg//NtHFlkKzJXz
6yT5QW75CjlhwEMbPsqEEmQZCHcm1QWVEBT7LtLDI4CojwP2HIwi+xCEm1tv7VYavrUi9Bogh4Ri
TOZg+GmU1rYRQKhlN+cvqlnYoLRb52FKIg4+auMsFq+NiO9t7FqHa7g/BvkemWo07UV8LA5qY5C6
aiN9JWfIgSBQ8qUjXqavlH7nl4owzgG3IBwP9Obo5C0WMW7vIw3tGi0YH9Gb2UmAU4virf8csWQ8
JAtqQMPKT5ryrk2MCkxInP1dU/rP41L/awBytZ7jzIWOQOnUA1q8Lwx9Uale/IClqQHICHupzcf6
Xhm+Il+QvPpJj9u4sDCREjfqqJDWGbNFRZljkw+OD6amzpydPqWHueyphWqutZ6ipD1UI7ZmZY29
XWHbfGEdufBrO76Jg4vsAw90YyFMREQigYVrgkkktGxyB7Gvszqr1jJ3IEdo3Eb+CftnDhxAUiBJ
blC+6gU3tB1xPgd6IenU1QRfdIgQIvdNAc8Yf8XIYcnEtvX8P+YhQZLgFtI8+qT0nuzAedOnOvvb
mwr03qvmKeupX4Ch8rZFUwQLqwCxR90rOoDRww6undzXKbd47pAjyNHHWLi2NTz8zxGdlT03ddxi
cdk1d1cNnxH+Ut+DCnG1EOi4lP4RfYjqKqc/4lTRl6uTtg3Vhs096P1NrpXBKVTG4sSi2ln3Sa08
GQY8En0I/R8WTt6a8cMYXVQ6tUp9SsWcKZyDE1o8xckfTAeotO8/wZb4mNOd/pgjX8cb8JyM3ehF
4wZ/BqOqrdHvwOBTFAG60aMIgG6uQa6T9jzkP8IxYW8mWj4CI9NCzmMzn5+mAvOYX7Gy/xpi+sMF
FdC95/Y7Tevs74luvRcIAaG5qYWbplKrY2cMId4AoDSo1ZrvIrTK53nhp9lPKnNeg/Oy07dblF2n
Nc9u7CY0lHS4K9aPcW19zTU3/Fb2FQYOo1Y+YLU7HAPUGVcyHRdp95QGrL/ixniP4t4Et6RNO9VH
WEb6tON6VpLGwEkBiab4KffIHypxsw9Ux4TNSvmNJxZS8I3mVCs7rFiK2pP50nZgoUF+o0xYBOgq
plOGuCK4w2SV6GTN50hB/5eBtrOSk3BsW85uaR1DzXxsDD/6MkD3uyONj3sLKv7vQ4hhT+VP3V42
7fLd18mTBVWOJnqK1CR3lPA9HEhqupbRnKPYNZ7wydnKfjTquA8mHptocTHxIi4oqAWi6fauLnr/
KA+2m/qIQpsfzWqKYfh0OuZav0JqUBvRyh3HxcA7X0+l3z023DoO7YiTnGzqs96zkMMrJkiUC5iV
/lErygwLOsx05CB2QSTlLHspB+WkpNcDLMWUYu+bHTsYsxr5Ks0Y5Dm980WphmQPvSLchlXSvNg1
W5Aqb557Vx8OjXCvE3KGpTi4th8duGGkPCpc+0EO5KoCRtxDz0Lz9SZehkKkENGXcHttZ672PSk6
5+BLOUMxD/HmpdnG6p28Copn+mWIi82gdMWmhyZ7wE3qexsl2d84DryEfpE/m32lbVubO0ccz/5j
bRT/FlCNWbfLezKTmpNsUhNbWGh+PyLfBz/pgYU0ex8mf2p8iwaw710Q6c9Dgw1rkPGFiHlubcs2
15H+GOMT8upwRYyheZghmwNW0/VXdFK+I1YwXEpR8ZH347Dv1kbsdVc9UWsaUE8Yuod4FJr6EVY/
egGyOnVfe9veyw8FE4WdcIoccp/jLMLqLD+pAoXgwk4q1NC4l628sry9G9mI44tBwBztFwQaxuVY
hur21odZ4J+zLENvFnKCDLNGGz8g1i//7aw+p6QDIbgRcFIKyLcZ17Z4jXrqjtwt/BPgyPBxKLx5
Y3kwZtQhZcGI5xU/JoevHvsBECGxugnJpbCAFbJwI6Nk8oKHRlsPJCRfrZ59R6gOOCV13il0EbXq
hZLUnKoUxYw0wdGStbVBmJGG46cw2S/DugzJB6q301sFQFaGBVrycbXx19UccTXZFGElePPFDLz4
7Jvs4VNZgeSB8WpTMNqMDiJa4PHYCiihsOF1gzsN+4JnX0+Xst9K+uY4ISi0TEJW+W07aSt9Kou9
HB35MBVqlV/saTQfbH8EFsPF9Ji6K6SvYC2b5Uw9XHFr/yibQf8Tz9oK/ApvyA+sFSJo9qKOUWOe
gyx+Q00NaQezfpkQVrsgyt0iFVhFb/WIeG3eF9MWOYnoTXeTd00x+3snd6kXlcledrdaNe2zEScX
OakKRriEpT8e5ejv11bjgiW7eM0msz5fG5n9985p+/ukLYZ/u7Yu3kE/C57ir2t3+Zs6kGMzjNPs
GCEKLRxUtf04M0ruI46hSBGz8JKNOZ6NMhDZDH+VGgnCfiIagVVG5OzRTZt91HUPMG+ji6m1nbaS
U+AELZQhNE+DWVk7hFxfIlQ/kflUUsqHyCX1am3hLdSW+U4pSnb/fqutZIzlWe5ZP3UYsWdHQ3Pf
8cxC7kFMl4fk15k52+mKzEuemeMmF9JLocvapXfCB8cctAczVR7ZPaOLFDbIJJS4JElIJ7W1P6Lk
ZBmlom6PDqpjLlPuWQe3qr/ngxV/FSflPycmqQLZI0/msPsuT7R/TkTw/ynmf3oJeUHQpWf+piwR
FbSwlKGcdiwAxrciH3dp3kZPXSYqUFpULmS/DPMNhAZsFk9vPFx2oZ/GT+DU/iPME1eTYWrffQqr
eoVNU4is9O1qv150mlCrH3+/muup7Vq+qEWZa1Uq2BeHEUZkyQS/QRayZNMyW+Uky1wpt5frqJRb
uI1KIYdJsf+/zpVvQ76QvDJ1ceV0e93bm7y9rhwdfr2NKWr7LbxCZ5lYLpgJzztb8WDeqYpt3smz
uMELxU/MEaMWMdB3kbOoPF1d5HM7bmWgLjubulqldt2cb5P/txcVrxYUqXl3u3CbJxjZytf8deFr
3//lonJ+CrDu+m4/XVQDSaw64ed3GxooDgSGcv0TXGP//Pi//i7yoq6tjlv5xm+f+f914U+vn/t2
tja6lVTD78PktStjFdtC5PcUFw9dsp3hVjYhwwH4yGqcKwchx1e2/kMZUR8Ryn0yotDDT9Ox+/yP
6W6Vf57e2MVSXuzXdBxI5kUZN+o56Ehi2gLbkBhfs3mK/qZKyjYWRWo0I13ohBg4bku/Tx4Dys7/
EprYzUfoaMPHkaGTVv1IhmFpOlH6bBSmuU5nqB94sbpHgH/AT3Gre5pF7q2up4EdyaLlZv+jQA+K
nizbtiyPFpooa8ziYJS9v9QHE3MxUQex6h7uHGqAJk6vjzJM9juBhc2OolMy7bFr6VBlPcqz28HA
A4Gao/sRchv4I1g2fdcol5kDFpAq8HBO/BrGQ+B9Q2G4QRjln2YMnLsAv+rg99cr87qgooCGSApi
KMonYQc5HFg8Wo8+SmJA5XDgNoWYGwKS6ReS8pCRf6KRGD9BAW6fauVFbrtlo1Re5Ia8QKX295Fk
+hT25xyJBuD7959z5ELTNI3mSW1e5aXtPHA3nuKgez+9/F8m/ut7wh9MX4YjTp6q2hVL+XTCsEBZ
IutvHuQzDDFPFmT9KzC07OS5E99OwVYIS/NzlKad4dT2r2xfPqLUuf6WtnMOCk6NELActb2n+tZj
PPhvFJTCb50KZGs2BhelU8js04x4nxS/jYsfo+oWf41iInxMbd8gfvDohu6bHAfJ8nliHFTo4Ygr
9vlPOXEABbuJjJdmtvpDk/iYmaOtBG5Gg1hl8cgc/Rf5DVYi73tbBskLJYJqrbtDcma3hEXnv8yp
xhdpTfFrTi/mtGGenMeqyI5Oa8wbvdg1pqJvWHRUuAm5+AplvSnkE5Bzr/mNhVTV3lMVKRcoKMHC
qxdlWfji+/RWoifwhs28uezVLnsw5jjZzgk+yEYmxFfB8qI8rs7eejaFL+Q4JneNM2oUwYf479Lc
SySXEqXxMorH6Z5lv7fv0JXdZNg7Pdul9yYjNEu/KwyQmmX3Vckn4z4RTLe5xJANKwCKt7RkfxEW
E7dmHqul2rJMV/CZ3Jip5i/lsDzYqkH1PlMeahkSx6+jjbE3oIj4bDSFva/6QN1R6pgulmema9eJ
m6dmwhYnBLX3FeGhc1GL/VnCPt401Z9lMb04fRK/T5NWL1OQ/V8Cg/9mm7mYlXR9vZG/bXnI7XJE
aJafulN8s6K8PZUosO1VFhCLgKRE+zhNqP57d0pPKu8b8qQFKvWCxyt1beO420aaOx8dyfRFDa/c
OF2s4IM5mxfKyhpKrVFwjGvAkVPXPtcBEMnE0cddjKLZo+FqPxDIKO6DJJmWhd4vobZS3vv9rDAn
FICCpMMzVpz9PspykT42kR+jv8cVasPtycUvVcz6MzZkVizn/37NP1/xv4sLylPmBGr1DYB1CtHF
VL/wNEdkrxlG1I1p2lbW3Y0FPvcpdqBLv5r7dcSaej00CW280rYNm8A7GTxUAZpdKonFukq0Lwh1
ZVsDodV1SY0FYcSvJPe8dZEY/T7MwvJZn60zDJvmq+X+F2Pntd22sqzrJ8IYyOGWmSKVJVvyDYan
A3LOePr9oahlenr57LNvMNDd1aACCHRX/SFBYB7ZqlsbPuIDfk/dSgbSjIftNNrdY44v6rm0sT6X
KylOeQQF3qBHXlqHtjL7XZM6xhfT3LQVID40Y6r9aPPOgcT3SgYWCYW0+i6Q+DzUnH2RWfNWGCN2
E4TL/i49C35+mdSAmCpCqnrIRs2sxi5nQVnDj47pG6UvAMv622jiNNRtXA2cnT5u1dptgPyAW8eR
4DjPvo1nAEVs2MgozjR+9Yw32SdcIX/kdmJ/0wLltqoanvCVyVesN0ApTEBc49RjKRGoeErFp9Eo
QYH4trfGD7K+s+YAzD4JrG1nG9V7aYb7PIudb7OuQJlwyvnJmVEtZh+l7WOtrl7w8v5hzbH/4IQZ
MscxrA5dt/5pgpq8s1e7L36gp9uhaso7XQ3So+4qwXGwx46dqR1trVyPXq3SwEaWP8k3Zfax6xyo
aC9XatJ8/hB/jzDgQFWtSda60dskqsbwrggndDDN0f5qsfV1eWR+okreHax5xA4xaJy3kHKUefCy
W4HeDmNpvHj2ragFSwMYm4zMCKotI7+FZbcC0B0/Rv41R4eMCUOMJ2Iyoo1SWt2WUov+Tlp9I+yM
oa7CdYWF58P/P2KOivwEsr4OW4SjVvjDYhaSYxgdYJU58DdBEGPncum3CS7ELhngNWm52QJlzMZL
RFoNJ7UKy88VZvY7UmwdK7ZRe1IMJf2IKOzHNi/dV+zHu33SkjXVatN/doP82+VDuvm9DefhRaOY
e2gAKe4RRnfW1sIeBOT3kBlO+BQ4afPYGsMLtdvyTdWQEiM5wdt0aWrw9VZDnnh3mRtaLzUJXukv
9Mo5DorWwiCxyjdUCyghsUY7y6j3VqDn99ZpgEEqFZf40PWKt84Subp2PMoc6GQ7fVCqF7aJ5b3i
oimMrXX2WmijCWmyQDb7kbfotsDDEv9TzmZ94CzM7d/64qTBjr1EKu5aqMP3utxkxcSj4ldpTApf
0rTHIjx33YsGNelc6TNJvDx76cYSwsrSBZi5pe6ynF5Drk05cxWcrDt4bZs/BlK1GNBWx2Qbo1t4
IXlVjidErMdTkwTjyXJhG146ozpbV5ruHmXgGiIzLnEy4siU6/g1HOSoi6RDMGx+u7acemnirVBc
nDZRpVknHirWSc6uh2tfEsavJG6pI1o1joZ/C7n2NY3/n5jWCi7zpnH83sLffKux5KrwNfxSpJl6
X5qPsTKCrykN85gjhXmBac1dhgF9kuEPBsTrWsqVM+lbImxQV2ep50q/HD68A/4zeh34s2zsPXyw
Ni3fSI/khIyL+j0ul1jytK66ufZ18IcgvStf9UVC/9rfaDtvVJKLsr50wxdKeCA37XHuFwFhMre7
xkXFGppUn+4paVWrSzuawuJOc2p4Kr9GpA82eqDhUqgXdzInNrGfvHSGsHy3cYfGOu4y937ThW+u
M8RbtUXqYuy6ATe2BPIwGKbPlm89CGodvu89AkofoW0y4MwRktB24Ij+JbTWFHvNXhferJ82AM+H
5t4KLWvtxLjFX4WeL/rOpLzIFTBwDf5jQC6QFvG8bvopQXwftKLgfAagYet5AHcLNxBkonRe4YqW
3oxrO6gAUv4F4Ch91ytcrypwocGZxhN7xI1Zpt0+HwGeaq6dP8HzyZ8SaLf4tyk277KseHKTPn+q
538aO/AepFENnnVTZVhaOJaOvL5OcR3ofOhuh7JTkjWV/Gc7M4azXC4C3HkHHW4nLbnA9VNTO8u2
VQ/p/KrgL9L+16ZXLBg/z4zXV2l/GW3Qkcwyv7sJvdqDbSuM9bq3vuG9kR7bwLBXXp5qO9H27bB3
uWj+WkFj7pFVKldX0V85u8R1t5Y6JJfQa7cJtnVFeUpediMg1XUyaRhpL+r60vTqtjnKS9Ic5o/R
azNagptctY6Oviz9/HrF9mn8Ae7pn9Rok7coc7T1NGfmo6e1C26VdIBfu+2N7uMFHGI1iCaVbeKL
1pWvuBwOq3kai3+mGoNNDSbxqqwpG6QRfj4CZe+BBThN/5LOZbfVuwwpkSboAa1TfICmT41qGdXg
wT10Ss1Xl8HLBJLind9Ml+laFQwUKGFyZmGYPegKXJoqr1BytkdofAXOlnXuH8DlzGtpAo/TbnVL
e5dWp5fdc+uSySAySDTtpTD6c6yo+v0lOgE+m/v9dBMtg3oXVtu6Gc1tREVAJBQsXBLWpdPWN9LE
EuLRUL3gMbPy7DV2Zt5j6C5UfTzf4kuGk+wwY2oaV9bem8N+2/P+OBtD/TMPgVDJwSjc9jhmbBt7
VAau/emvCOmTUYRLsdVUfX9bzxXPpV8zZOCP5nUaIDqS8zD6N3/EScj1gxwb5M0qG7V3HyrA/vqz
XD/8elG51KXZgC7JG2S6lx/5f/8Ia/ltO5hsSJp2+NmBBmmU2n7Jptxed8akHfpGsUisqPVOx/5m
q8JefQkiRT/mPAvW0oSr794quv0mLWwV7KekV1cys12mqwEo+sCtHiVA8X0QS6Y9naPZQj+w5K9R
KVN9C2R9i2EfRotTFj50yyEBcLWZzVDbSFMGJESf+53pgtW7Tgg1qNeUWiG3LRe5HEZk0Oo2bzFB
ifOD9MmViv98oO6E2/7iYjAm7RmRqWh9KZd6LmZsVJXG7aVderyFWFd7h2v9tFG1M4hwBM2WaiqZ
hewRGYFLfK6gLVfF+rMUZyUgaNDPI02PTKmlK3dQjNbsjeuzAFvRTe5aassYD7eVexHvllG97dFO
lNNLjJz+ChRobC2TLwMDOoxBgr+GMwfmph/NuNyBOkC5oQ1uDCPANLcpg+nUmXNU7uQU6O50ChUN
Ej3iYyTUECTdQfXcF64LvWtSeCaguGLZWMwXCJlU8aqAVhshVAKEvW/Rx7z2jQg3XkevZ/+XuP4v
c5frDQEIjDKkUhskOmqrbNuCstDe/zgrmkR/H1UzW82V/l+j49I3L6P/e5yMkrD4iPvjM66f+2dc
hAZbgRD/kqsUHZDRajfYGkTU2clX4r2ebGB1o125NJu8gf3TOZjbh11Wr5dgJ9fDR1EVuQbL5aAo
fwTLqN5+YcHVPZSaedTx9f4U18N4B3PjW+lOzacI77uTak9oEi2DES54R1VzU8iejKZ24lCS15yt
jOaehW1fZiMGsAR347xgAsLyhiVl/SmPFRCe6hjw2F5G4/bJRJP3QVpDk0Pxtsbn0HPaV/A60lvk
rf3oo5rTTa4HjxYpG8Woo52SR92ZAm12wtgMhyQKlU9qVLCnMVrjCzo7J8cYzJ9G129ztGn/gUSP
yTJ5p2fT6qJtEzwtYnlYmAf5OdfQIFlauoKICvgC+MfSjie9paI7xdtLc1FQkbNhVJybJjL2l+xS
oAzTpp0GBOMGDeYe2tF46nV3ZjQj0zmj6xit3dB49pzFS9zXqnBH+oBlqKy1fGX+mamad8Nap12x
z0xO4kBiqUWxq4e53kozaJUeq9Dh54zTBpQm66Rlfvks3iXzdG9D0P5qeywdoqq0X+PMGDeNZ1j3
Ydma8D0160YpuuBshWD1W90soGVV7rotnPFzlfo/BuRzvzdBsXa9xZpBc4a9X7b2yzCwpHbdCd7N
VBwlj+Kl+gMCtuMjyqXl85zrh7BDnmB23QGaA7BZycXIpBxn4qQGdluvwyrFub1sYHi3unPbTYF7
e20WbrXyE7s9z5VizuAaiaviINgmljGs6zAftkmhuisMy+qzH6jfjSjAuW+cMb332Q+fbTmdbL3E
ODmttqnDz1GPzi0AHz5tOSvqoJ+XPzDvGi9ooFPTaaspL5ywgVbuceMinuCsfdf+YrfVeBM2s/9Y
UDm5GxoTtFWlPEpX2HvOYYY6sTIDxX+UASftvI0eNOy3lz45lJVdrRIfGNxIXSdeDBM3WRXX9wHS
2+tM5S6vJxKZQfmjwaN21dm9/aolWG1XVZvcGWhFHuPGYgMXkp/dhO5cvbml82q5bv6zrwG/H5UY
yiYqg/MqntSRfCpaYqWFXZ5mxeFj48dYUpFNQHoKYDFosWuokwYKX9NYOWRJH+JF+p9QrmoobvoS
mfO0Sgp/2EUFfkz9WGcqFLtojRLJs41FG0Ylar3VK226bamxIHXWWXtAswZv3cRa+z6pXkivj/Co
zJ8KwsN+pLTf04WSkuRltW8qrdvgT1axj2/tg1O7NSRYLO8lfZNp9pPq8NteIwJkVn6LsEz3qeWf
9ZoPOks3fEH2v/GEqArA92CXiO4jvg2khT/nmmMgQVQpmzZM8YQaM+ul6yO+V4uAIzKpxi23xzlb
9B+lqzEUbYOE+jrUvGALJXJ8Mop6egoVhbSDY91KF+jK7uQa7XduxCJD0wp1J9v1mr3ESggq7FrL
a10aQTxVB0NH41+aclDAraLQiLG8TPL6Or53sGW4RuQ1nFWzisPLz6F37ud4AUgAK+1BA9vpnaUp
1V0DO3HdW1H0T+ArRxVtiE/QIOx90Vv6nldf8Dl1gbQuATJz8AEHt+q48vjG/0Xm9NqHbpG1nm2/
2kifHH4TXyWtapz1cu+3trIDt4kzcR795jRa4mWDUGDR3YhMdYNA1wECpLoWRlGDn85TDN8iCygA
9cD4UHJCRgVpFwD6OJPv9aVZ4k669Xme8EhDVuU6KtoBMoqKDenaX8HSTLKm2JMMxZLXLW5ddda/
Lyc5aFs5CYIseM4Tm9zbKmLDYVubopvdT4ZpU1tHGfN2dqP6DEon3vZRE7834CEGBXb9GOOe7mjU
PlvdN/agUOxDWefJk91jdich7ErxaJ+dl1xnbWMYuruJqD18NjzH2EyBNR2kObWQeTqImLfS9Mx2
y3NXfS50vXr2zIb/kqZ8mvF+vI3xfV9J0zf75iCXrA3+vB86tpHhDmcbwgJYQLV7tNOsPWWDi3Nj
h6q8ooOF1ZUvFjIj23hQIjKZVf5sGt4/JYIMbyl+DWhbd28xrvaUmtT2YVgOnVUjweiWp2u/mdc5
a+dYh1pBrBz6MXLvk2J37ZGzMY2RS6zgeF4HUkoiN/pcvuWdPm34Y7drPdCcOV+ltYb9SR0A58ej
HSuP0Iz2BVLew7QDl2qtRAkYoZTpFDjFq7QmLW4e/91VLzYyyjBfoqT174l6TJp9/WuSsjgRTuWo
3mXxh6M1snpP+aT7RxGZvWrOut7sb6oMiSAZaIoSZ7/UBk6XOuGfwWVm63fZ/DUOSbgb6ukiCCAv
MwBydbZhSZogVbNL3OEnnmr2SXc961QvZ00NYnX126kMRcNgn3yqg4fCbG6lK1CAjFoDq5kwUbH3
jbrsiDoAwjExzcDmVaN+IqtvP0vH3HYBmpTY0g1jxsID77Yx3Jh1WaxMbFZPCZt3VCH+dYa19Ucf
AJv/Gr3OCPwUyUZ1Ap37l7ihfOhrM6L0SMD/HiofeI3748eRDwwM6w1hg/Gm8BvlVg6Vh3yRprQT
9qvASq4Dl2Y4smJMCgCWv2b8EcfrFI9L/fbajdG4s65xOuMJUdWxArygrCjUTtVJzuJgLvE8XNqX
0+s4Zgjt2ogt4zJHBtyUBPFKTuUw6ZF7iArt0M6zd1/2Zn0Hk2EVwtHMtimuh7spGvBmXuzwJETO
whGxTyRYjcN1oEm6y9x+udK1Xy5SOnW+/mMg62uwUctFZECuXvUpWQsUrZ1Zfa8crBLjrCkPSR2W
WzFSnBOlWDdxpJ5EmM6zsk2opPaLYcKg/8skifId4C98e/+fkwKrNh9L2/1BHQWbAtdDvYRqzogF
+ResqzBBtp3qVldH41yja8M3L9TejdHbqXMXfw9rHhx9hA+Ahjj4IVEdBMXhczyVRgKSVHMadEKy
+dgNWLYMyyOybjLzPkfHfTXq8yJj1N92gZ1+UvXSBwbu6Xur7adPlmefJKANsnCdZlF3X4WTfVb1
ImORnVT/IFe0yvnQL5TZle0ExeWoDWPwzOPyh8y0FiqhVc3qU9sX+U06thb61Un/xUS2RyJIdtVo
XTII0xudoCJ8iUfr4oCRa9F40HSsX6oFRDfruG3pLhwse1DDly4xD9IvYZOBj5W1QPVUVwN11+E+
49tOIFf7I0wkjbXlav8O09PsjcUpptDsXu6TCWE5tRr7DU5i0C8kqXztlKSy5KKvAwaAdsT8yFlf
k9RejIl0VkGGN1VUb/mqTPvCqo19lYb256gztqT756+Kj3pTB2HrrCpK+WiFWbEKm0n9ShUIQYIC
hdxON9EwBhG3kRlTh7s738k3ipMV6jY3kWP5KJjY+iukCu/SFBmva/OiDGWw6/Isz79oYY9N3Nz0
w3ODu9eqi93swU6n/GFO0LMG0/2apPV0c+03cEk8SCz/Vtddjf+Ku/R1uvERM2TVBIXMiLb+aIG7
V6HiFLx7ztdmjOmeNL3I4U27HJIxax65uddmWmf3EKmdRxbs1rGcoEhZaQdLKyVzvLO8vNoEbdrF
67kAMojzQ7m/tJVK/6oM+GEiHuE8suByHjMseMcqDB/kgrDNqztkk/YypvEk2hZB5e8Lrd2rRTn/
XE7G1Lqc9P85+e8h6VF7YzuPQ3RxmpR7IwvH4si+7qvcELO4IfzqkwgMRXHv5jN+i5PgoXW4hbzi
/9APNAXIh+fUl+KF1B4i3V9exdqD1CQu228pbaQQK46+Pj/YPSXuVb3oNMzKOOyCvtDW/ZBNK9XB
0Ci1wvQ1jEuU2YCxiyFyjVzMxRDZ1tXtGPo39o3sVyqsKje97ai3fqe1txiSsDWNuvBbfUT+rl19
vDwKWAiHGABPsfKiLDsB/Vkqk1GLDsnSGSR9dpIDls4fZ9L8bfi36ddwWwvnndkAiQsn5RaFal5i
2EEqt7NH2iXIS2UnI66NpcHGWURggwzOgsRcwmW88A3tlsq5NC49hrsKEER58FGoQlLHuRMCQggQ
9WRb3bcrJ6FGvXnD36rbScQcjOWN22V3eolGEnr56FYsZQxU0P7TXMhvWTR/NAVtd20KQu634F9z
88VwSs3NHLXTKCXTCXUorWA0lsU8pRst8gssAvgO7lRsWldJRemnBZNmH80pL88UghMg8XPg7ZCw
+OfS1JcR9J1S+4juG5oDfr533MrZRUFkvTqzTwUIDEamd6997TqvsRfaO9BExhHud/oY8d9bxQue
I4ff6IEi+Bq0DTo4rZbdatAXUWQax02ArvGXdmzW9NjfyqnFtd7X8sdqyPSja4zObi6t8Ti0UEKq
Lv9ikzj4brfFYbB9+71WEKdwIDuhNaqWp6YjFYZwpvf6KxSg0yW0M82/hxp+eblqaH2ENktoN6gf
Vy3t8berpqSq2IOAdCjm8ewg5nNgBfCEqKqXb6KlTwbkMKrleEa1dTxntrHVmhGmzNKlBwn0yj9P
p2RxvYyycSOT/3aty0SXXesBO5w16nbYzveryQ3SxWjQeE3xN2HL2CXnfnEtvo6KwbGMlp2RnNlE
fASPfhlvege1u+WLpoB8BDiWmtnJX76N0pmbw7hySjaB175EvpwyLAcZ+WPebzHg5fsVfvZhd3RL
3diXC2wqgUCzd7OaxWNnqk+XgwlYz27ns7TwglBOjZF8uYCyph4IYKdr015GUc4vnhCZlItJT5pn
CJlWmbJGvAMPwXBIX+t/X63iahdI1/VqcoGymyCmx+tY8F8FG+td6z66yVDv66JqH9Ia7YoocsdP
kwE31wsr41tctdtWioB2aG9sqwq+az5GrHWpW5/UsEgRZ1fVhzx3sr2VqP2pNLzyRJmg3reODfNj
LDAwZKtxL4cqnRycZ/t8e+0LSie8LzzF3dsx4sl/DHA36Txf2Ub/uohMkKbmpc+hbftHaUl/O4WH
AkjNTZbYjyG0lGbdVcFBjwD3jBViIHObmuyCvOoAGzl68XQlPs6OXa5ltPOd6lGfWzbsdfwSKVP0
4k/KWxbZBcBQ4uOJHx6js3ong53ljie95OdOOrPBCC0EoNn1z5dB0MtwfHwVvilTO1MP9rpNxVma
To+CMAp9j9Kqw+g9WYTbIypWOz9N58eJvMMGcVy0xUkZr2xEEr6wVn5Bg2f+4WjeGpgSnKIsjFZa
Ovg/066+L8tM/zpXZrUqEMT5hGOaDv7cn55Ye45bT62NOyw4bOTMUdmr3Xm+GVhnHwbPd26D5ZNj
A45Tn4TsDxWKnEZfOndIppv7yjA7DO1I+Zo9oEmztczbrDDjHbbv/WMfxunGbTrttU0S9Pbdrvri
FPNr0MzdD7/MkeEN+Fnb8XviKVGwUlTzbtJK+yv6qCxs9CT8HIN7WJexpj/JJxcZiFdFy/RNR27M
2JSszJHw4AWpNt2pbr3wweopHitD4lMwN4J3MypsMjNw1POy7YHvzwcLp+T3TClUdGAKtFaWsBxp
MFW1qqe+zrt76MEsMpd+MFrOJtNj9egss0aLu1qzP7cLqc3QQvBKaWeshbc2FQheTdqgn4rQzt9s
XIYXmpvj9cVJ60tjLSQ4ieohIkJHyos3CwPfX1HUzIy1sNmuUXItN7sw6MAWFuDniUKPUt2H3Zhy
TwIHySvVWhexxf9mWW7LoV9WTfZEtu46IMHBMuM6MMlSTDrLv1wmhh18gs//ILsJ20qc1eDgjQGU
MPlUICci/X5nO8fG9gdUw7EMQdSxxbA36F9Mj/2qZ2RPMIr7lyELIbuqqnaSQUcHPBq4lrYTKABK
bf0RrUskKpaptZm196ad38pgUCjKAYUcbc3yzrnkvXLT7/Z+7cxbSYONKQ/11NemozRrRf9R9Yl1
Jy0jLVZKE2Ys5FTncYawKwm2oerCcxmaSK4VNtX9yrFYfuVtWL1q8atP9S1YDeF036JY90XDO3rd
NrX2pEEc2DVmOZw1pABvUOZV9/yC7YPRzvGmZnnw2eiD706W5W8O6S0ccsgkoeG+JpkzN/3K1dV2
08cwouxgilZK4XWo4EXZjvJScXYQADqRsHV2NV4UTzPuO1TQSgVR3vLG003zp6PHSBq67T9c1Fp5
XalsndlW4UaX7i4rSWvLjoWiBDYTY5EdqiY2z7I7kQGJc1DcucQVsnmZ5vwQ6hacvmUXI/ueesT4
Ow/dY9tjSCIqY46IkNW8FHZ/7ezq2F1dgiT+GjnU3CCekrc3OYTA+w7Nwn/bXugF4g2Ip5LdXaww
DCTlbuJ4eI+wTz24PVu7rjKQC6zj6Hmep3MfeeWddNWa8RERmoswRlSp58acPkaN0AsOvW6bJyeM
LNybEu1T1hX9obYMUvuloX7Kp0rdRrjV7GW0C8mnO4bZ38hoFpU/UYdo72SwxPMmiI3g2UiQ1Y2U
H5crFE3GHqN4vrQ0XuJoSfBpKvU4p8aiHTmQ/kbxsnQtaexrU9LYjsanyaiksX9rSpL7L3OzmO+f
JLl/Cw5VltbLpZJlVD4ox8Z7H/KjOFlon3KF8oRU5zJcBLbgd5ODlPS0OPuaNI53r6pV9OrUrDoW
jX3XK9n6hXGwA1Rkfu5j5wQgdqDoMpZP6rh4N43GZz8qcdkK3HxjUfv57LhOgjC/6R/bOrrB1hSq
oWocHdtqnmCFt09pHsY7f040uKv0ycE2g3c1Ur2TtFTLRmCZSWnOlzAvugfF9acvL62ejl9CZUDo
0DDq/ZSlp9ku8E/HMQR1q9Z6sfECWlXW6P3gbYTa2ZQO+coqA+clgmO3TfI5PaNunZwXNUN3mu+n
1Om2WQlEZRBLPGmXIRJBl01pGfvpPknDcm3b+SNO5N2diBwOBUbIU8uzWJpW7LXH3FPStYjs5dh6
Pvq2vi1j3vAoLZaPibdQj01MN91fDpdXr8t5AVpoAs4IZkPbupaDotW1U07JY5EqltOcleEl6HoN
R8VHwMRAG/HOYjvGpfFZ58G49gt1PkkzSosNkkLWy1CiQK725bsVJeZnVzXKgxd4h2lyn6lK3ojT
kVgbyVk0T/sw7urba3+mAjzxjLr+zRWpNFV/59cKnLWFZyIHGBXmuY+LGzfDii2MlxTOol9JRcfc
OKFt7ERUzuyQ6mwm71vmunC10J7DCgRaopSGrrEyVZ0p2C2xMihdIYpygWsb955RTQ8XbEcytd5Z
kghm5tn7eW6a1eVfHNraR1uGOwMIH6pM30U1HppZuqU6U100v1MHAu+qtuPnmtf/TaM7NMMsjc4a
tmoyo4os774uagh3jVkf+rfayxUYPoP/SIFFO/HmeRsK138ENeY/9shr7uC+Wmvpk1jAQahxFna+
lz45oLf3GnhtiGABF5pC1Xj0v4QB4rsXyXU0ZZJ12FX8U2ptYEHAWTG5wz5ezlCn+TiTvusoWJ4Y
McrEOfktG69mrtstGX/nocbG4MHBJYK6dq+zoKePmjoDlRrdBlVxlC5EQFqFFxce3Z2u3l0illij
hGnnWnNzvPaVZj1iFs7TGGM/nFUhQ8f1bWZYFSYPao1cwtKmeKbf9Gxkf+uTmEpiqiB+cXUUL6Wv
ropmXF0ig8I1N9frWgau2xVSSGrH1thUUuXeG9kxtkOVffMx5Es61Xov8wznqb9EKAN2IkNkXyIa
lTsgZNH52HXxuxfpyqfKxrPNi3NkuGE13Ux6ABxe74rnyoDm6hUYRnjIi2ST86OqdPZpw3GllaZ7
sSQQpXijZump1C48HLmvpNNTY21lWdYMIQz5ebmnZOAy+3LLXWfKuEReZze62yM85Nef9CDbVMgq
fU41Nzo2PobDnRcv8lAiW8o2poSuFyJq0wJY3UyxmZ/BV5MxRiNy1eQVcqbS+du4xGM3RUqlCvam
rQ9HCblENxaQ+MQKQVM67UkO5gifZTXbsVmupCNTEVW2jcXEWjptCbiEXc6DYmpP5pB0p9/HZHLE
NqQs9OD4e3xUdKicgRJpT0PNxndROdoIZDsBloNCOtJeDnhuAXVLv4C4m17dZ0BaTn/0S4Rmohm0
zJTB6/R2xBpDsbzvgddpJyPBRErO/taUPqV0KOXKaZl43iYOuUFknpIOOAxN/gNv3v408jY5tUDy
LmfS1ywD19G/9Wm6g9VGMe7+iFXROdHJYY2VTYZYbQ/JDKqatWV+35mDcdBZNZ4tt3fPqBMW/q5s
QSxluHytrdYKUb60h+mI46ZFJiCfoh+Zq8aI7+lvQqfkXbfGyi77Zs0LFowv0xOAbliM5jzc1PXs
3sJFczfYWuR8j8x8U3pW/DS32A/5c6Xu5oYV+bosgielMWZ+hBTzQwxO7qsSrukSKwctGOwDeGVr
JU0cmN1N2APuR+GSZ/BY34PEMF4ra3hmc17f68uiZxmTlozBsPyt9WtMIpd5ZuXc9v2YAsA0htsr
Z+HKb0AU5kcwqyO8GiLkcNWrk+YS0dbw8Ekq+rtEd4Nj6jR3PH7011pVMc4J6rt6STpFc5k//Bor
Eyc+Yw8A7YIkraXjSNypTkF1r0V9VTpzJ1du9Top9yN5S1gyNK8DluR1VVzYrCZHsJ7BS5ecNlHA
jvoo+k2Dvikjq/3azeO0DW2nvvGw7nhSBvWHjHvZIvAc5PZjAHPzhCdhtC0HyD64WJhrBxXC0+i6
aIrHzb0csI5s7qWf7cnposwlA7/6JOI6oVLgZCFxgkEKgq05xqdvlYYuj1fZLTcoTcexj0mkAmML
Mu2hRHdjCDE2bNVA3zvx6KEMTRRq38u2qeMW02OI0eoXMmkIk+StfpJL28hzH7qxmzfWUiAteuME
CMQ8VaaHs8TS5aHfdePqPkI2dMmhW+qjdaD2eB4plPJ/xZJBVtcm2+wVKNZiGwcKEMwoWizJWut9
zoyXLLWmn3X1iQ0d5btqtg6sU61/hjCjpttO7adxCJZUmOs+GCaviaHos3PRhPVN6QD9oQir3cm1
yz6K1pMd5uPj6ITtPTKb/iHAYGY78ET8QsZ8TVVV+8w94h9KxWGrp1vjF4X+uKiTW6TZ3roWo6tm
OciZHJxeWXWpq9yIAZZ0jWanojhKZWyq1XQnv32IELnHKu5Wfnn525V+NRyjaPgmXfgJqahOWKm2
LpNI2UqnHExrGld2lL0aQAHv6ybYuE6a3kaLlrJ0YZUAEG3yDyhUms6mt4YHiJ9sCNh6OkCDo2Gv
aKD+SNnWuCvuonGwMClWydJk7fDuUavCX/INXZDopjF9NKczpX9vjPC7Ng7Kg6rWqFbUHav7JRyl
zHTjTEF0QpHd/GTb0xrt7OGd/I25n9Fv2sn0Imxu9FrtXsxKMc6QqKq1TEfGlmca9l+3RadEz7qP
8exyWfmhlNyd0U63dW4xrMEWreU1rmh4cy0KTnKAWTpjH/kkpkpjnCuHJEpwUfgV8LdJs3OZJFF+
rODo4eYfk+RCjjNTbu5Z0ete/FnB0fHUxH31xCLuR1pkzdeuc3A07zT1HscO99bjpl837Iy+xkn/
lKpN9QJHPLkpq6jfygRr/qb4AJeBgAX7qNeyA+D55nPepTuZZ4XRuFHRmTiFLVzzGQ3Hg7hSomFt
UyKILUpf/7KrrFYOuiwPU9xU50vJGD9OfB2Xl6+6HGLHP3kAYW+kFaiuc25QxArzmLWOlzvbaQjw
gVqatayus9T+2nmqdpQ+HmHevavr6a2ZtlvpmpZlEttZNtmzgaOXggCU/JBykPSB3U1PTqIoN/LT
Xn6DICgOCaKBBkIBaWi+CmWmCPzg/lernovwPqrsVyHbSAtvgUtryOZQImfQH/jFVTkar3qjUPkt
9Ak9kcJ8k3RVV1cg2CkwnSWX5ceetvFMZD9l1KKGe2ixML9kukpsHe7sEjjyQpKRA7nHNnOS56yb
g/+h7LyW40aWdf1EiIA3t+0Nm1ZDaXSD0Dh47/H0+0OCo+bSWSfOPjERCFRVVpEcdQNVmb+52kXY
b1pQQaTeFE5RfYFCX0laSQakCRCiekuc7mYaEy/xWa3f7LEOqYXCCpFBCUuOJULZiNixgh0U7W72
8MeScKeIp0evGR/u68mPLGLKdwp6s0MUZs9GQpZ7yM0ZsezE+6IlVn6OY9zppLnIcT+gY01mfhk1
x8p9bvTyJC25eObRsfDMkwa10kdkqecnaVm202KYVbO7WiZb+hTt/LYDJLk05QdP49Eyv/Vujkz3
rCbqsS/wzVhw74Ao61g9OlDL9+YY11usf022W4WNIE6jXPhqU72AmFQggJbheNM1yDe0sMSUqoGZ
2lcZxiBecR0WfB0v8GdfddxnR2vz9xrOd1oo78VkwY8crW/S6rO5uBhWr2+l2XXh4phK9m2NXRaM
xvoBWb3+sQ/n8jFXsMVE3KvZt3YMxDHOsRQMjRGBfS5eGXYHCysr5Nai6dlqo+mmU+SjfsROBwIA
uQ3AKzwEaEL/+2hKqqirlf+jaUbaR/AvcyVYRvs8tjB0M+s9R9vshp5uemt8K725dW0+TOpOuqXn
PtYtAdLH5z45aJi2b2T0lzXucQDcMvSGe/3wS9ygNqDxleGYhYrTs1e24xkK39QcW40iiZT91/zL
vfMT+EQP7eZIhX9eHqBdyJEY2QJhdJSd4+Mdsh8sP7wNc9ZiVPfRyke1llalegnCGuO+RLr1BqHL
3TmONX8b8vnBWsqtaa69dVUTfc1db9i7tRY/FEo27RrX/LtfrNdc3Rz22JvDMVqaYmwUx/VrkzvW
g3QZUN1uQWg8ypjnhtgBZaTGz03RfW0UsK4dPmiz46nvBVT+GwXndNPpg/peVhmZM0UztzLaNYa1
fK7Cgx3U2nulGhiaNo5yktEynHkLz+78MC5LzVryFHiZ9yyDWXLy0t797eeP62EV8ki/ZK4XoIs4
lF+7vz19UN7Tye+fyCj9MBfR/tnClDFW224nTWUyNVjTJYj3Viu+Ot3wt2MpzplytrIvx9TeOcVA
6XE2cwShO81muzeV/SZE3pZDJ36EOCuSjQ0Ce6d3Z4O8HlD/DCLRgAnG1Yo66EJBPHI2WW4dr8V0
pSWT5nkaBbJS/yrmrKt5K5jWeg/b3SaJsfw8GRqRcmeDqJT4r9qLOnZnPRwlt+BOuD3aRRpsP2UP
5FYuE9mDKzvvjbQMFb2Lo9wmSvXHBLpwXUW6PmUnKG4B41l1i20ePrsWD90XdXTNly7DDDnTVf1Q
pg24cbvJyfN7iXNe25mTXrp21m4S3XdlA6NgG9SgnLdOOSFmVji3NTRvgcOULXVkiZULklfFwbPy
AlNOfpqduX+gXvJj9FoSNSG+6Cj33GIv7dj+hbwW1SDTT1qXuM8SErhGsI/4FfHytZznYLkshJbT
UJv4oi6ryEDnzv5iQbm/d0m/FrIx3ftUpr62U1wd4AyE/DnV/IJD57DRArR+wzy9SEQWV9WB72Nw
AeAwvyQqBi7k1vP/n4gwg50QZRy4LVfjs6s6u9TRALas18mMorOlaG+f0C7rLd+EY5EbwXVFuwiM
JbV7JKRM+GRKceCxn36xDdBoFtJPf7cRKe7C/7stLBTSm7z7jb0p8B6f3D1iZdq1rq3iEBRx9oVn
9sckG3HY1vT/9mrYa2WmYjrO6WofVOb8MJTaxyRdsbKrBZNkZeojp1UeMhLUd47+rzx+baH/C98f
f82s3iTI8/MNVB54qtU7Pyyt966HEm0aSvC3jlQy/5PJkwOgeKjK2v3ueoqymbygfMt73haAcFCn
S30k9t0hOGGD6jzJSvCB8B4JWvUSA1C+lKH2oxym+kXYzenShaDK2iVW3hK1dElLQqVL77Cmavgo
S9eU5X/kI+6TMEQOkqjKJdnVW4q+z/l8U3diA7d2zkn0PU5b53zPfQ0lf2mbp4fAqy+F7esDAEA7
AvK5anPgrZacMDM+amk//+C9G+G83s8PUWbqz84AzVUGoiQKIfr7yavbROSWatVA+oIZqY/TOcTS
b9mAulkOkflUT3b0teWkoKFBtWmbIsb83Oif67k/C+u0X6inBc48pLHfpMeuqreUUt6j8FCnBJ0Q
6NT1RQarASGAKjOdg0yMOic64bcOWHQhxPL0da9mhuKazEWOI987XoytWuz+2URKdF7T1j8p/2lr
fepf34ONoa99K55OYJY8Mf5sp/lLrkBkctowvMklipRvVVVYx3sX26jwNiUagid5AXIGPQAwFWrh
oVN+t4srDOVgdW12SRZDOenvneJv2+dxNsyuup8LzduhsBK/yiVredglSRxfnCW7I32pcbKaoH2R
xhRo6TUcrD/vcyZz+M2B3hH+k6CSsBnEpEspta8aRMO3SE+pEECvQRBtMekyrRLAY8djanHlgodq
YGabdGT+ltF0qiCTGDZqEpQ9W7G7ZS+XAbksXFRWRtRpnd76KzUeqsUQaKz6YNNanfmb6kTDHpSA
86C6cHn0IugOWdgCtoz8RzTj9F0a19NBHzv4R12dPNkzULKlJZciTYxN11HhkKZjxN4FhmO5kabM
0mz9WWkS5yZdvRV2R7dywdsviyhtVGO7dp78bn6dNbt+c9WK9E2p77tAn47iOpm71rOfKcNLOicV
lcb5JK6TfpuMF62lYCXNKoWrVy/Stf/PSW4KV29aykT3STlVZ15Vurat0NnHJRf8g7hPo4AWnQc9
zQHB13hTe03zBmnbnlHC+TV2aProPKOSuA1wSnjrQkti49gkDeTZPAkRb1V2Kqi9Kn8GoujuY/QX
D7Apeh6+eKUkLoYhR2fxTkkNvMTT2j7/yjeSNvXH7KBA89zYYUul8dcgfutL0ZAP9TPr32XvP0ut
Mes03FFVsn2tABNwOKefVry7kf3Wz6H9XA7Ik/pGcpBuyy3ia+aH41Zg8OkU+zu7gezwc5Ja65iJ
5hjUaXP86ySJclNUs2RSZFbaNlX78Ro6AOi1EcFXbE9I5ZfJW73w87I8M04GpdaXHsYxeypCkF3Y
aBQ2//DUwdg2mAk/FXrE81sv8oMBw+q9773fBiVo/uLdTO6um756Iwa/Sd3o1zIyMKkF/7SL8Sv6
sfxgqnLdySl5oTtZAofJK7O9panj+9QnGA9UALX1MUciz8biJWvU/iKjc48CkBkF/k1GKzW4NJ7u
vsigfSynsUXmu05e2YufJcSsmuQxjNHacpbl56zRLrnPkU2myA8PO1XfVmZ+Mt3U+F76yKkvppSu
1f2dUFj+rXBzVFx8x7h0Cv5TMYTb3c/QYWqdv3xCHbIm/zXUydVPq/4MjYfuY1WlHxadPPvTqjna
v7qelK8YWRQHvc2VI1lJPKxBrephVL6DpTKu2KobGA0O1e9Z0pHVDcP0EU2c7I0P8ZPE36eHA2Go
0f/X6bU9fkw3TCuV6bKs7zlwrRIo4U2xy9vxQ2NEhEM8o3PPvGHepNXovmmAZCEkqgxYG91wlYHW
niEpjUWLB/XEN7CX9kcgjnyoJrx9mixzfq7wy4/UcSXdBaDh1t/FzKD+zVT8N/E4U02PzBZ1vV9v
k7EYNljRmjsZzzQluMrdrOsfd/e+T7Nl2HPRFPh4X4Gb3VVuPj0mfuBhw6ztpXW/WEDkH2HjlvvU
NiaeUMSCFeY7JLdOBXvSmsIzn6fp8dO02EfYwx3INAOVkvewP6JR46E0cZCmDAhqHUP6zwPrezlv
OJt4KQyjT+dV6XQj0z/cl5Ul3GXt/8WABEc85UYvU66Z7lc3JWWHVIb6RVpyydWC8uoyKJdmCnps
0lRz98tAbqrVTfoSFj4hqfyGTBT12LaAabORyX2B1crkxqgtLlWv++Ve/xrsgjLXvX2PgXmKtHQY
1+tkpa6aA0xtpGMWK1rZTSCftJj4LBuLLOdfqTZCEh6yAZHOXHEy+Dp1g+21lvrrzN4vkos59AfI
tg1lOnxhxBxmtYDxoWaFahZenKrP9AcZXs1k1vG6jB47KNa4h6V6CNQ/jzl4RphmGGQ2rwC1PHvr
d/TKUIVESRnj9tB1lQ8cZAmXQJ1c5bkY6401Dq19kOy6qTSofSJ1cJCMO+joqds4TaQCe14S7/eg
tLcJCnOnwLG3/pFWSoJMjYFZWexxGp5b/bd7U6StpZl5kBj1hdNyHxVp63tz9XeNQlDrOXkUJDWL
3H2F2pq+u6+2PTTvWuZ0r3FbHUszbt7Jw8dYZ3vf1jHVXn4RU+XPYHBGP+GcUhMhccXMJjBAJ4wj
u6RltBzJuCj60B9ltExcnn3OxNZhGc0NTIDC0O8eZBQ2yTvyiT0CYwwuEvTyi8VG4Z3nWhk+RLmk
Bht1DXKbkZ/s1+YizPWh0bWMOKX5MVJGGihQ/tKPzl+FvO4jUviV1f7rQjIyk+Xcrp5ZSgzzHldr
U//hqe7LZNvGc1W75c6Y0JWUJpwk8zlrLPcUo0SzMZamDKip2sHt/1Ma91CsUN+BrzoX6RpnC/NE
G48ZiwzfCWivf7UH17/qVomAohEPwCNIgkFMHzFCXvpQ/TyrVvkX6i9bAfKoSq5cOdwh/rIAeNIZ
8U6n53CHRI/xNbfHP0pLM55atS1/WyYNVdts7bEt36xS3fnuWPyowCpvNYTdls0DsDwqxAedM+kX
NXbDDbY97qLAQchkd+RMcXPB/7d5hanDqRJRyghm+b6ohv7UTxjONwgkdWGZfq17Jb7GsR3upF+m
JzBocifWEW9uFsXlcAyQobaQW8P2FjEzJ53ffc+2H/tKv8RqoXED2M8ftOSkRQn0dknf/hz1QZW9
odWbnOZlVIIDa2zYeoy0eCGHcQzF6V2pB/j/3Kw9DIXN0vM5ZgAove9TBSeSTBmfSdaklEB8DXg0
5BHO9bC+kjn+1oXq+OxWfuZvatDpsaHHN+mzKkoXwF+uPXm5veMbKhuYf6uMa7HMROWTze353h/z
xLhBlMQImDLkvd/xu90ElmjGkj3okOvKEjM5tAGn9zQfK9Rf1HnTLJCW/xKx2Ci++PhY3CM0EyVw
PQ01hH2z6tbXaB/8JIYK4TPxC3+PtpG+skvv7FArDv5Uo3Y6C4lU+qncT8Bi8vAxNou/ol6ff3Bw
hUBVVsWzEfTKQxArzpY61vzDH4bzmJQj+ssYvBhG6h1qy6l/d/VxIwFKiJ11GdXhlVSL+qoF8VMn
ZzaQNiC0q6p70/zqh0gVQGZv2OIr2UsZUwbzTbTo2kXDYFBeEyfUv+tm4O3LfvTOSJkfVx/71KB+
Ttlp2CI5kf6edUD4RZmZbKFZmt4/Vp196zOz+da0CEhkZHdekNhIwLRZsNz1zr7GKnYxnefZq8Jz
OSZovBYz2ouUnN/yUa93ipXYh3A5j5pIiz1Xqqg2V7c0Htp9Z1knOMxduPVGf745yIhAUYT7B93m
vzbdVj8MvGZ+SwCLIkjsz0cAMMn3HCmpBBNu0qMpW2s0P6WbD2NI3ef7L9HLZ5QK65sCAXU7ZPWT
aoX4n49+5wHt4KG+tk2TsxhmWP3pDsCIg2Kv4wT3JF3NaAW3ZYFMjZVNoujq0Zv07DlY3D6BrH1x
O76yqdbka1ei9/3JHVCI88eciiTfzgToBKo6y4s+JgWIE42yl+Z9QJoRCnBoZHnaYSib8Clmc7PB
tgjqsU6hwMiAMknTrXDJVhJ9esCLwviamX/NZBvevVzb23ZgNYgBRRpy79AnxykBcoK9zlGaltp/
9OVLn7+ERI2618n17YbF+bYdFB/uFfoCbmKZb9KHrGitNO6r9NSDy4O04JRoFeGz1vfhA1yw+mID
N0Myopy+W3Z8aeMhPDYmVb73ZkBBQlfxfQXEMB0Rso3QgNXV7WzE/e9hnTynWWD+M8bRVg89/09/
7NDnakLzS6WU4963YZoYjhlt86bFo9MsH2PVxmWM0kSyCXyjuXpO2L8FrWmdhkottn4JMno7AB8d
QNu/pJndv0H9NHae5cD4C2GjDCE6IctSPl7im8GHC3knD0R24O5xoxm2QgyQgZVpMNnOPnBGvk28
w2+ZN25RUue11WSQLiG++9dP7Vr1KSvYyVH65GKVHl5ZCR8QvfSfvNnicdpZ5SW05u+BlUzPTl/y
wHUH7RCSdrpJxBpWc2KJ09zFapa4wY70Y2yqeBbrQX91elSql8+jfAzl4xmb7GMSPXFI4P/70QRz
1l2zJn+SiHu/G2vqJgbZu36yZWAwreQ66Scv0i7k1YNbpS/2k9miTjuCwKMcq3fDmTz/Rfrkkiyj
/y1koFb4ACKdrWJMuV4tHlcOi4Z81AM4vU3fhX9A0NEOZaSXiyJO8Buy8x7+RiRoY8Sav/TTwg7K
7fdwaVGNTF9daEkyJvH6+KeJFvZbEw7KF2dKn3J0/Z9kyGmQOsh11JklXDWpt9tD7gH4Zy1Vg8Zq
L6J8MjrZWXhyM6fcKSOZyA9BkXmqQ5STcgwbFLxYdrHaB7sKqvENxX9jvSCYgr+d4maP+FBMZxnw
G9W43ePcENCsUamXNfY+N2iLY5tbVymgqqVKGsjxefAsFVlnjI911oLKUB2HR64J7JruMWr129z3
xUaaM9rMp6jDZkCa6QhYUxnzHJBGpj1aNtgav2qLjezv2eYiT5OSB5xsiM9r877B/9T+dD5Yb+EG
4RqsW1cso5IHuZhpNDUbd6woBLUtgmfSlqGZNxKVzt4191XsmEdPSyHL4fp3FbutMIKxBNon3khz
cOABIlrunPuLO48zxt6J+RjnZWBsChxVACrxvpHOIGak5jT/CLSiuK2m2SOpHc5Ape9g4ua8hIuU
8LTUEuQullqCtNdb6a1FHxjc/nhc5uiU6nYfTOU4DEFY8LzLMfl8r1EOOTp+6e3TpYkLc7rzp6w6
T3yJ3zGIz5c61XyTZt/gRQda6rV0EYXwGjxBl0mTXVdPQRR+lyBo9mihLz8gRBTuXIB0PnjAgbAd
qfKb3qAcu42a2oIJ0H0VZJ0yWOWuj/zu1MM6Q/XF/2jeR4ta706AQ4NtnlS8DCavtk+ysYv0BzRV
9Kd1WzcMWrDlC1gfZQ/3sZFz+pNVd91GJvTLdlAGmBpbicHXadn9gQMItuWc1LDIqgKZGnbfJ59E
7saRHaPLU+lpmq65XfMg6xuqsbiX4xTY7axsSo5iZm7qg0t+BDyCIXbm1D/wXyiCvaOmAVP76LTw
lzEIXX6E/Bb5PzUU2uf1hxgF2XLHwtJcfk35he+z1l8UY1Aeln/yvSzXv0Oigt62KMCG5vqXy3RK
Y9HJs5qX1OzOMUQkXtiLDJ4o4onkHX4MmwTK20MBz/5ffbwlkMO9sosUd9gaYFlOkdMZZFNLBVGw
KA2goBlKeW4WXOS9Kf9ceeeY66jgJO9NGb0H27xCv7q++73zKgeNjubgWyb2GoaVHMph9v8Ax8h+
DhgRRHL4Q7VtNo8o00ZnvXLjc9EN1aMeungVxKb3JWgdoNK41511PwULbcMcNxM3vgl01LfVhCdc
mtwELSqj0pwX7EXgMHoPtgL1BeIktt+N9YRge/3CMfG7nHpaMhWANoLsbA9l9ftgX6jj8W5DAXTY
SVeJ9+bGsGP7rCupu9c6py+O8Lswwc0oe3Non5jjwx2canxr5IMln4J02CFZG398DHC2cSk85fOn
j7ECCphDGdO0OtiHagH3HPR9Fu6syklOyQQWnte4jqwW+xekw+aBh2alg6ZBLQlBvO6hNvUbaIf2
EIHQX08zapQCBSSXDsXUr/zT2o7zLnoEK05CF5Tl2icT4SZdo+lHtghYiJTFZHRfpw5QqbSAVDcv
WVB9zce4uq5yGE4NEm1p+oqWnhGHUwHsIDQDuLt1d5lSqhtBDPwKHgB5hB6P2xnz3h1QIY3q6tSG
Bahwv8aWJNMVdd+jYPeaNL766kDY1dwe75ClNZQ8wRRDR8mvAC6ybcO62/CkVs4BRZDXKDedx2W9
HCv6nTMMOHrs8E4A4JY46jOHAzhjWv9FLlBgD32ses/SckxL3yixq16kGUyqtTfbyt9LM6+r7jIb
M99hLxy+6E3THOKhMS86pnBP7H+D7RiS6QYaloBxpk8uABb1fRGpw1bTtPipiW3cVthmDuc+6r5K
3z04UJTuMat5m1s27/QheQJWPV7WSeQHtIcE2ztBFfXjaF4KSwlW1pjAg6S5gowa+/No85/NbmmW
aCZvc8MpHxJfS+Z36pnaHoU73vWKT24F3Z1Fzch3DuWiuXS/dItAUwLG5gCgrOfdxaii1pT45dYc
VPtmPX7qkW6ZJWuqE3wdbaC4AZkZPFCW+LcotL0bFlU6DiYVdXEZkc5UUQiqE6QwIIVdjXJuVb5O
hLdROOyAECnAbnrvdl9HRk2VrStvZHTIiP20lNxWflttQocMsTRl7lQ2J1sxmqM5eTDqnAZZSOoI
ttlm58ay/V29GC35A/idAYWFi262nNmmMVqf9esDPG27Lf9Q3aN88+WiJt7A16IcD+t7LPKCjscr
1dsozL9+yOhzDLJupallWzC5+albQEpygVRJ8md+SfOufU0qp0BsX4efvQQkVOweqq53KYnO4bma
LOXVattkyQVlfwaK/jyD73u3ijw+Fghnp7nnHpWobW4x5+D9lNomOAzLXpRT+h92013W57Qe44mc
hc1fDU4ssHdZI2zVxafeaJ66lC/XkKjUHmwF23sHVawqibEqVrEOTr0OfKjlQiGrU/eSUZA4doOv
vsDFa/Fu9bLvgxHd5ATVomFRmORFLB1cGJjB39WhbfZKEvC3Odl0c3VvOAXmXD/MwHPmrj5MbWaw
JwYtvhRM1jtpysAvfaVvK2hf8Q90H6iU2udffllB5lFUpn1f9r72UPJjfTM93QdlGU0d1IvT/FMG
GBtni+Nxt7gbz73XHrNpQAf3P/r7YGQ/KSGFny1yg9kXJw6im9mn/XkmQ82WkBKL9Mml4Dx4k7s0
9gwsB4ffpfUp7h6iDFRTE7VCG+WXZe5rWYHn7Gy9L8jb8YPvA780tak1tp2jlLv7gBoM0dZMMnNH
VcIHCRCho46PEJoXOqoFumdeZEAuKiwFhPDlKh3WEih3PGGKa4VctjvZW3ja/dZSOUAX2I8DFFhU
dO4aHXL3fxfqkGFk/z6kP+7z7lNIfUfbMgSTalfl1iz4rAcNmqELnS8g+ftiOudYSdB8naHqRZaZ
X7XY/yEt6Q91VT3oyPvtpE8uc5a2W2AiE0BW1pG+DN6gLI0lX7BxXEAK08GyfPcCi6C++iWlYH3m
MMCxznwUnysPMA+WIslwsGSEtH30MOsqgNVrZ2F3UsWPZkkKYMUX5+o/49ixm11Y9qmuDzCg/XZF
Jmu+M58yHRMWGaWUWzzqnrLOjBcOf9TftMgydn1ZuDv8uvpH27b6R9Quh0czNv92XCs/SZe59K+D
S1ha7ktbC9bI+8SeDc5JHctvsoLm899GJvmU/nZ2Nie7+xpK9451Cjv65Qy1nZQSgRCjw5TYQi8k
b/yTNmlgQAq1If1quFvDeJGNZF+YWw7AyZscGXw+lNLye8XdmFpg8r941NtqG6A5DNllGL31ljo+
GlvSu942sa7vVa9G0fgeRZmxubL1nE5GbxTbOwy9y/X+kGOrsDUyQA73AT3HXCksq1sbdm+9Bt9O
yopD60CzmeCsqqG+Sqfd+7XK8B6USFv7pRgohcSf/dLV1iMKryWQtnuptmff60DVwQ0s8x/v/VNP
NQWozri/90mIjkYN4B7l93u/55IgwrlE43u14GPRmdeRTcuT320Pn+SsdsdbqTnm1ZwVY++n44xK
afpukkX8awldwD6fQgc/sa5AND9C0SB7LwvDltAAZPWBb0bZv2O4F1da8SBYM0Gkwac5jk5l3/6z
y1TYIgjyTPot1Vuj7l0/J95BakuXTJxT7FTCui/30wgcdTMpY3UeVfXxboEC0Hi8iYKY9HmJXZ07
a+LTTJ14nSW3cqmqqD6P/vBYL5pi9/4Ee4wrPMCdUuupuvGLPnycOXXtWqPsPne6y4irmOEp6tO/
1miEdhYX5UWYy2/hcxPhASF6DKMUQVGZsFxaL/2msQ0+3ftjP+sP5ZIVGLuguM1tCbpJKbZTQ3p9
J31eEi+mn0AVto1VRagCELh2ZjUvnE0xIWqqMinQ8zQ5yrhchgCkO8Qb9NTh5d7uAx+zzco75YMP
9SbYJlGQ3Mg3J7eyD0cqvz/bsYvJGASJYtN6ZXKTgdEKYSjIbd/li5wWDK11Yr0ETXmStzt9+RYh
XXD2UzhB65Ku3CrN8nf+x49F96HOivrSU4i+TuqcXbspzK7SlDvpY4uCHtR/i8E7g/y50YJ7ZoFo
NIiT2/sKuqu5yLubOcUuG8HyedCuat90j0UKx3HI0uSPBnip2/jRX1bu2Wj4qOULdZLmTCI3P9p6
oX+JnPQvibBz/1rqWfINKXKUaNgDSc5jXPSqkMXBp4sztf6fTXVpgsL4GPUM9yPYsOv+jFKoznc4
cvV4r4E6v7iIYR3LvByA56VU2SIj+K4Ozs2ySElHrbK10Rv7s020Ef/wvPxSYVi+n7rUe9CnCqDA
ul5j1OW2VwGquulymorR0BWpXenjQFWh47CcNMclRqlor7q8S2BTgxKQvlxiZA7pI6zSV7FVi/Lk
NvWaUNlRk9Q3IAKVg76cfiK/4my03E3oH+4TP3I/Ag3kRk+qPv3JJv8jROLUotFvUZ8BA7R6cyN9
cok5rWZtn1+lFc069NMmtfdtC61uBFP10EUR+42iPWMHg6nLzy6JkEGMSTLK4q8Ze55D5lnmbh7J
M2zNDuVPUxtfyoV1MzbdYpgAphLq+HfoR/o2coLquWrx0hxUhA/8rsG2JIqcbZBG7u+kUBHZC/y/
QevtgmR6yGelxqkbYmpY1OOt6ysUDIXFGqPVFZV5s3zp/u2TQLkog/4uc++M13XuukyGEMqysjqX
fNpgl20FhyGIjSGpPvCf0seJwWH3Dn8ONMcd0nFvyp36OeoTsuMehvbdfR35GVGCTGo06PPek6LZ
CJ7/zInF5rTBH9yp4TYhCXiV1v3vAGU7X+A0/xmZD5GuF+9N1UfPZt58zWK3+JqQLz8HAGZ2IGyL
r3YzKiBxcwjSS7Ozmnijcy55lKYT3tgcxZTXHGWDJitSeFZkHUWrSZssLCNq+5VnuPLkl9k/0t3D
ZjyMP6OQJfoUpQ3xpyi7JQsced70jRfgDUzyx1qdEfwj+k/rWvqoHkrDx6yoMrIvBcasOzML42Pr
VRkKZH54ibLCBVDOaN9VzouHCaMMBktX6rbvrkMOp6z+boFZHIskH44dTPAvjTkHm35RLp/GEM2Z
WPsGWb3cz3MVPhRaEAEZa/kfZY/TD2gLayhSASiGJrn5MvUmMNCu8dmoLZsxN+7TTbXUvWBrAqYO
Ec+dUnxa3Ryl4OKfAJ1FnFX7lyIJw/04eB9388+7++j9Domi4WUE1b7/X8QVEygIXsNHPzNL/as7
xluqQhNYRrDfKhIQ2xg9o997LXtdcfJedZydsf8nH5rvtYIZmx76LriKwH0u0XvHNxsaKdYAEbqF
rFMoarUxs8Wmt8WcY1P3wHifOvttLTL3nJAts2tRDU2ah87rmt+QFzqws8e4czC7Y2/W+sEFHvf7
AlpqKy/4EqFNfbNrn2LX0q+mM2/1qaqA0xbD2cA25WWe8ge9qKx3w43UBxTZF4Fhg7z7VAwndE1B
By9NbD5hvSiFcZTgqRqo0to4tshoUI6veR92zzJo6oeOf/j3pi+wq3LDL8hKqw9mP7kFO4H+PPYO
L6LcUx9sw5w7SuSgfee6Vqp2V0Bemv4KkrHeB6p6KupcP7QGbL7Uw1ILApi2iRIn+2Jr1vha5dlG
BkUaBxrMDysgwypdmgfusJ4DTuBmcOjLpvqWcXRz6376Dg6XrYSvW1dyI81TM04ct1w/OBgQTfYr
AWdMSTKTTH27a4kIPae0ekruP/VFSIwdcoQQL58FQyTQ6rNhm/SpgX2OBVJuucg8P/XZw1BYtTil
Y2O6K4bG+mLYmnIdrLTElMKyvuR1Mz8jF3iSlhLRhfl0EXXzm/SoWfxFxQkU0DhDuoZYimOHxUXW
0nrSkTW+gQdpyk9qwwi6E1Z2VBTj3Fb3E+Xiu0lTgqdnxoEL7FyRpfMBulv9AIzKRThtUQfCO3ep
Fy/jo1ujEr50SlCswJE5qEtbOvUu/ohZ59wj89Qm0TMnR7z1kmva631LxZvbOeDzCChQO+t9GZ9M
JacpI3Lxcsv0TpqpOyeV4nxYdfMVjgcG43ILJRlmn9bjox1n9fnX4U+R6+0QOQqvx2narG1/MOYr
Wg2TspVbv8L+AhOvc279tL00hrwId0VaA3ZrdBT1lpIXVdYyXI00pS2XNVJu6x7imtnM8UaINtKH
5qnbHJAu+JcQEcDiXjFonRLPJ3dKvgtS7BfhEL1RJxlcsWX30Z8Dd/jZfTDM3OmUxvn31UpSFpY4
T9ExdclaPgeoWYEPYtuvduh/kj9Tkr3bpHx3mu5mjJr5pLaB9QRTLSf5VD6uEbqTBAcs36ftPcTV
KvPpvhRqB1tgFjtrzjjSj3p0MckxbLxJ6b84g5M+x8V8lkHp6sZi73p281LFc//FC2xkYjyIVTI4
Ddm4L9AvOHSjOjz2OsQz017kw7wk3EupG//U4hHoK8mE5c5KH4IxgvazDcbceRKXld4DFjOUk4dQ
GPpgYr8SeCU6i7qnn9YQGdh4WTdcPmwgJifUzj1mxqI6Fick1IsgcbfSNOxk3MVFUK+jap8++/ag
vRSRor+Y5cK9cf7Vd/ZDRB4WKUazD5E5WvSdpdnP7YQRH8TQAbI/OttIQYf5XqSg19AJ+gtA/Omb
GyLVaWiWTy6SsF9WXMLwQJq+3YWlSw0RICO2+b6hsp4Nyv+Qdl5LcuNKu30iRtCb2/K+q71aN4yW
o/eeT/8voqShpvdox5yzbxgEkED5IpH5meKsG5rxiK1XBMma6pGgWbQNwpioxNwGvYlNYdrdS97k
5VkEiHgwgABoJ1oGEgb6xRm7M5LMxqPoUgYSJ47iL6qMpf0JZ8Fve7hCJdTR1ENFx52QGOKgy4q1
b6Lg+9wlztA7WlV6455FS6yR80hLw5rYF9NqYgD3PWtvVNI30SXC/pquDSTmbw+MKHKm5OUNxozw
k4l+IZxQAUi+4ZBnNLOcR8VpUF9/QybPAOdogjojaIOCvlsm29vcGescJRRgc74YQKTI+kbpKVBG
5ZjlDook8ZQWVpxjNHWJceEF6mQjOHjRZlC2i41RfuGSoRxvxTLXLp8+NBsNEulttOjSp0azon3c
a+p91cDCyScwvKgt5gXfrsoK/tYs4e2IUqMIFqOi1FhOwWIuaoTug6xggQy4DYAFBTVUG4Lg85RC
gXkR6me56pVhNZh1yt2xV7CDZ0RC7H5Y3OYklbtEBVcRaZfbnIQ7q6WflIgA7/MgexQZpKhtIOjE
Ubi58arntshFiRhxlppDuWTXFfwMFG0xUQzPmSto1ADeROrIjMnO5jbFoJv8kJAjcmXDPrmKnR4Q
i9pEQrCoc+SHidK704QskW7grnabhxbbHuDeQaR2RDInrmoNfmTe7OZ0TxH2P/t8I2TbqZjTt6vx
m52kT+3qr/FGMWnPa3xs33iOCSJipu9om9zgBimv7Re3wWdWHHyy4RdJsq3LoPp3la6UB6zp0EFN
gL9dBoxW1rZCfloEiz5xVmUkV4N+O08XZ7d1K8Rb2CqWm6ggqQhihQcTD4062UvrNHdJJ+udv6ry
XMOozvByEn5xduTTyo7ibD4UruP/HP4QU5olI16rRId2ElmcVphDtACTNLWKT+LaNF+gmtp6lGUv
2//mjCxGpwGNJM7+J8h6Am7/NYAz3K8Z81ISoAgxQ1wX0R3IdqUKcLDLFBdX8ijAd7mJn8cCjSjy
aBerQYt/jGX1ASu6pdL6CsZw6X7K0D6JyKIiPxiNyb1ogcR5Tfq8vM3DUASdcGRkjmIQA6gOZR00
G8WqjeFbK7tFVECMSgUC9s6EixJNVUcdOtJR3M3EEwoKBK/Ukt3h1BRPtxxRXfbtEc2nID3BdwJp
hBxbeGxcDapB4o6/Ouyq/+JCK9z8FqS4cni8tW+RjssVd4kVWkiOSy6Wlprqp6Lu9ZMeY8wXUMTJ
ppYiKbws8NO/TkWMCv4e3eg6WIvmPHmo8qBdzJ1OWCwBG3hH0XUbnaMlGaif5Ch8/bfWQJLSwX7t
5Ftyi3ic297O5j69KuEzWTFG0WGK19sfA8VkvT1S4MPBaFqpQ2hkP0jVgFp/g7CUYex9kvwDshAR
vgyG2d0Of426CpcxalQMhCIQJOgRRvqJPwit2iAWWsFqyfxH2/yiZqFyL+C5udKkGxnm5kqMiYOT
f5WnANFAG/ZngIj3lPbZ9Mn21quJI76YX3WNF8tKbxJ84aa3A5QtosfzWyEC7emVibNRtRcq+gaH
uf82Y24rnbcqvSR66ExbGXbO0Bb7Oh3vW2nivmnVJR7K5FOc4AwYKJ5zsiyvPtl1Vq6zES/LHCGy
Fm2cpYbv+Dm3DeOhHcxHBJytN0qtHpiY0d538P1fMahaVONovSVZ028TKiXgDggzwdU5KWY3TaIo
BzjSmNRPYUGmfM4M1CfRuyWRqaJ0JOKhcoYoLUbdGfuc1WCAAW/d4Hij1vx22vSOv8wlxHJE5w1a
B745/D301ssNUL+OOlnaaTpGgh08hI02Fc0luf5hy6p7p/il9UCO6Gw7TXlfWaidnj07cGHSJOZp
TEA3APeCIT/04WMVpPZCc+RsjTHimB5kvIU3N3RC6w5Uv3rtVVYXA8TK19CKQpSKcLMl4aq9anVh
bxqQqqSuaXqd1i1MBXegLjQoqXFxXw+hNvHuSen6jY31VIgQGPZyNkbu3iLKeb8Gh/QCgl6LqihL
Hk731m2jhXeOFXu7kNLNQfFt4wh+L9q6YMUnlkm5QnzTekago0Zx2ZTghqXGCmK0wb1IS/a0UMh+
IeGCI5g4FYewUgv2SG6wmvvEnMBytEVR2M3SxSj62kWKemn5J5rRsuKsk11/1eEhyd7+F4y2VQr1
0iFSLbpmyKw0hMFvsWgD6/sC/MFO6M95GY7Jjj+cZsG6IZiU7fQGl50BqXlc61tTXonxoHCBRPrW
jw8ad6IZj2GyToYSB9YZDiLAHw6Keksw3s1aNMXhFjM0fjZBA99rs9JbEjmASXxTXboTfCMuAEuH
7KGFQKk4pK9x6srXucMAujIUrURGAzlUoXiKwMO49F15uM3TJ01UgI7mRvXbBk4NTdGX6HFxjCzp
UXSJqfANPyd6iCxR4oEa923ppUOGfjMOTbURzUYFZ120KDCIpl0pz1riBlfRch4QXNZfIrdoronS
PJZGI72EVe8cxHqIpaBW5iOqH3X3Y9XKX6eTLPNuJ/1/9PyXGK+r6k8BObTR9tDgD4sXEwDgWoMu
f4qNLj3ZUQA+DDDWc2X7XzsHGX8N7jJK4MWXJqUsPmquh61RC53QG9WdWzUoAGdStdTRZn7P+Wb7
RdR8D0r3c2mnzUVrQF0PNpvw0FaTdxfGN+ZOmnEnmeyi5MACNIIR4Lvsmc8u+HkUrlr0KOzJfKeM
0/ch0Fc9ULJXk+rizgAjuy1Qe3jTjatYsJRka62PabdHrbt/Dn3IbdMD5bLmoX5SNnggFv296QDJ
dpCIeoq8fl+bmrnzfbNaDHHPVrZqQPs0kr4WH6f4TohPl033Jg0b/Xz7rKfvihF0DUJ5vbqb+0o/
8tb6QBVeFsuVfy1vjCOFHjfY3/yH5lpj2MHyskdlKyqHc/+tzDiNdgOJVjHqNfodsKtsVXlyfh5i
v1+HcaY/WRl2frIaet8SMoz8Iek/xiq+ernTvGmqLi9Tbp7uqVWAfOYncmhMPVpGmqLe6YabLPxW
t5880D3r0BmTU1IkwQmxG2lty5b6lNkFVeCisL57K2SMkmfUTi7OlDR0p2ziWKNbFZBcXNt1TA7R
tRPlNoKiOm1LRDaTGMoUNE8kT9TCpSz07STrM5fmBseM9nUvw1qi7DbX2vIxp5Q1x4mROUY0MYD9
VcybK3xiJKUgtwDw8Nb1tbcU4AsBw0j4Ca0GO/X5jRqw69Isxy8c5bmDiBFojiKSwWia0VV09UFV
nQeScjjmWZipcL3Zcfnx8IPIo62kK8UlzeS0/SaFkvpZS9R2jaWiDxtr0K7ikMPbPKtJui2RkLt1
if7YGg4Fd3inYFLTFl2mjpEy3hNIl03TxUDhRPVWLMlfGeYh8NC83rXsRW53azLi9RmBq+Q6TLr+
3eBWm5Zc67IJ+uQ6D/w9VgzKGuBAF3OWpQhT2hS6ohSNJ0QWJ86I+S2b1HM6Sc8RlZPabeq37V6r
+uIa2STdY5QHH2RLeWy70jmUTqWmC6twIDVUveWu5Vr+dSoCbr0i4BZbkwylQBq2K9EpggrXLY0l
VuDZPkb2pfYj4HtKYbin3H6EV+WccUdzzr2HV+5Km8RVB4WLfmrluEWUfdHtRq34JAIditNAMKYF
+tI+emUdYLw3xcVDF6wNjTdJxIwQKbl+pf1BMlJ5U0JpnW5Sure0DdAGDZOvPXJYaIKnydVCDwI/
Uk/cxtwiBHjOtJTfI3IwwQsNGLxvtcGnwNKbSVHbOWPd273YDpoMdHOhRztcQd/Orp3gk9saw6pw
+mYvRg1V2/PdKh6buJGvjR5+yrIg+IRLl7LNLRvqtoER409BRiU4dlbl3ZWFGp3ssrdXOjvh9xas
nRBkkqC6sSv24Xny/7EW3nhlEwDXDa0LLxpfpdB7bTqwsMrEQJaN6MNYLdXW5b/Nw5uj2yjci+MA
aGUXX/fuai+wyd/12cVUk+wi+sXZ3we9xPGBBU0h0wCyOfa+nmbNU7sqUXZ9H79ZKUo0nZIj5w46
wpkwEb4WYms1nSGaCjOv8p3VhwERHHRZs8UKKVrMM+ZVptd3ipLvcw9fiFYhyRw/jGWd71FQy1Z5
6WZ7nBsRyYyi8c6vUnU7Vnl4zIe2PkZy3mx7fMHRPEQEV+aVPMshFtv20HbveZiesSGZ5GRfCsw1
vEVpRHd5KnvvGNOpCxME/FOrw28Bm8yeuFy0qqvc3Q6VrN7hKzesJLXRVx8GIhDgUCrIpwSSo5mQ
y6ZoO1xrHfi9W5/XutrJRoUVhVP1zpJHbAoiqQx24pFE56AlX8Hj5EvA00DQpCBqLi7Pq071y60r
dm0EOao4X4WBN2LHQhNB+AGxaHTguD2OB+BhE5hGUd2vQMFV/uunVpexm5sveFhJfNUisEyiS0yY
L4ShHr/aXlRsRdre19QfgYLZsGiRAOS+WJzOh4/iWmFa/azcWfVDOckAGVhPZnFgviemTNZDMrp7
3baN7YC66t4cG+sCALZiD2iXn7pauscdysUq29X3HmCotOrarxLa2dMGqHhSHQwQW0yoTrLTqgfs
pWCYxG59T5IdNQZEE9+8JEUWUNd+hLgAIL79EJe9eu6E/UQbKIsPzarw060jqwkZBQTVQ9Lzu3r6
Sxf/y+FkSlkp+rP4g5//1udYMTDHovb0LFpzv4iNAnwk7QDvpbPiIp+EOgC+NIk/Lq0CGpVoWsoY
nCrL+y5aAyywR9jrD3UoD+fWTdtHzUjCrQU9HGV5Blsz7R9C7zZmw4VajkA+t1KsmXcYg61mfVy3
MmBMDqazpMYvx/BCJke/MpIPRV/WD2P7Mhh+fYlGD7Fh3Q12pG3xKfZVQHNT3zxgcsOzKIvyZ189
nRWpFux8HL8XczAXC9uN+pOALjWZYeLi432+IZ4+wJkEsKkaPT45373hnwaBnyIBseZ+Ml2Iqrtk
RhJszDFaDFlqocT7lANMeDSo6z15HTamzhjKRxHa65EDWUFSJrqPusYq1liLD8WU2xfLHNuDaIkD
ABhl55q8qvkjHqSNUw0eCgIGV4/9b4BEcKiwaBXAXDfUoh+hnLXQJpiiwDIqVm+FezKUFkYc3Xgo
9ERe2ohBbtGFwDvIQlE4Ucr+CqO7fpBzPTjUlsevKpJpOoN+l7uoYQQ1gKsZGCd+qaP4HRt1VWyo
bnTYl/z1u77dvoohMdNQkKyODKiCU9FYHpsfvVF3J1EhRra2XIe2nt0KzGWURUfotZCypnpzmSF+
pbjHLDaje0pAqwY3NFBBVuyuktQHsvQXNnZGycbDQ5+pxllAZkks+dtW6IxxK6spkLniyZJEkH2T
k+rW46PokGI5WjZ2hcztNO4GAfc3U7iKuhOU96kQPV2WrOlQ1HaKxuU6jnrjrA8Z1yzRJQ4xHs5T
v2h4+DjfoAOlw68p94bjfBjbHOJYqPXHrGyyAuogbbMrEe3Os4OIE13zDHHm9DKVpPzSVVpwbCy/
AAeK+HgDYgpLmNT/5KfJZ8BhHe/zT/qUbpUPvZ50b749MfBcL3roy2HYtIqPuHzdBMfaaXd1oesL
TM4RG5oOMaSZi9Ra7qYMcuU2IPrEaGbYw6XBeSjAk3klumrHIDNGJX6b6U66gxqExZZRlfeZq+N0
3FG3vpVORDsq81/tsOzSg2hbBQiqZTLFi3Y1sZQKvcVppPKKzSBTQtGN1n2r7BwxT/QYw7g9OFQQ
PvfVpEuCXPa1z0YFHzsMlSV9DK5/n9RPyo/TpISc3udxmuT8w6QedW6sEsIaZVIy4KUqqRcydcsi
x/9EVlPS9iGbSEQYvDPEJfaE06FxYgDbphft5j4PeCKCRWW3En1iAQOK1r41YHUX035S9CnpZDFq
UUSosFCASMtBnImDl2hYNpoFVwxF/jmg9J4MnOFXk5zipDzcTU4vzBUDImReJTeSeFHrADvnvg+r
5FWHsEhew/P/tfC8iOV1NjTa09wj1pmfa1FK0T7QxuuH/qhj8z/mYbgvpk9UNydQClyX2+dtu/3v
TY3NTNeVzUXENur3Qevie0CJ7SGHALu4+WW6Jpp1gd5acCfx2zTVvrxqUr+8+V92cAo3nV5Zq9lA
EyrXAaHE/MJmWn5gL7PXstjY3yASAjxxQ2AUqwwpohuyouxKUgWOshuVAI2pxFEWoVKrWMnWw2U+
jJ02XDJrXThZcBGhYkx0j2CFtmEBWWSOD7A+VAGcs1zgJOBjpvnzsFih9zdiublbnGVK+ftyHx5s
XhJU/pXfRHi4VZZC27H2UqA9fKhOiVoUYNCHWARM1a25PNVEurT2fCdZzuWsefRWrZrbojQWTNFa
40pr8UBi1CqXiH67V8l0v5hxpxxutbZJfpQS+FfRJUp64jB11RUGTLcKHQIat+YM6IY2LFnKNfFS
726ULP9Z79idUum3joGSBc9RibGzBkNmL0atcCzWXljqG9HEmZ3aT68YKxGsjBSyJavMlmK0g0AG
BIuvqzct1ZadBO7CoJxMq/Bj5TE3Pouh22I4qjgj1xzRKvTqQTyrWAHNToLytefbBYmn8L/pWieD
1piaeNgGp9sp9kycolx4EmdoUQYnxEBq8tgAJjPji+Jr5gE68c+DNjWNsSlSALh0yo5kIvVq5z/b
XemV/3kqQm+zxAL/2J4fScQoQFOWyD63JCF+PQVLPLBoW9YgYwVZLmrJ9U5RRc3a0Xv/NDeDqS8f
hwgyoNpfW6Wztx9CKDrG1eIWI5YQc6xeC3FjwRpkWlpMEYMflhZ984CII1P0JdJsbTP35yRrq9uz
zJN23NhKgoYoSJpDiBHiQZz9U/N/6fuw8n9fyv/T04gr340W8xP878tEScf15J9i/vhsHDWHdToM
VzHr9nC3ZaAB/O2hfx/7p+U+PtXf438bE1Nvj/Bbr3j02yPiIgazV3T8x3P694/7+6OLZcTUKmrw
M5jXnkfmvo/P6veV/ofHT2JADx8/oN/avz3sb6fiaf1zu1RH/q8st2BLGqSHfDqIs84wko/NfwoR
cROe7CDO/jh3DpnjPjzaH5f6F3M/LDU/0/nR/rj8h7n/4tH+35f64/vSSNI9At2Ink9v/R+f7Tzw
Pz9bCTeVCKbC3z7pf/Gi//ie4u5HBuzfvifzMvN78k9z/z/fjz8u9cdH+8f3Y36W8zv/x6X/GDIP
fHi756VMNMmCyEPUpcH2zl4M3EBcBnbPS6Or8B4FV64AO6TTn9AxbQPdPsoSZy0CRd882rUhXIdp
dB64rQCSlRHNAHE7LYNY888FRdNDqWeJ1B5uEmOOY0VVrgqtl8+Sl/anKPMk5Ces4c2mwF2ngfrs
YDAMfE7W7trp4ASmfQpjC+V7WuIQQGNn058M29QLJ1WlSjJvM7wBMFukN8otWgSKKeQgqEpm+WFe
wJQ67w4p5w/rOtqIglqMD6jbO95LVSnmIu3G5lh0mv9CCbignpyap7Av/BfTHr6i1oyn0NRKQ8Qc
oB3eiRY4eJQDIRSJVq6NZKDQDBKrevGj3DnBIkOfYJOXxWQ0hRjW4bdT3fVKddkDH/rZ286nIpb0
R4WYXIhgTACuEHC4gU4zKhMr23SlrfvJsxvtJcHMmbpQ/tjKkffa17Z98P0QH/hSQ8jIZXut9Um9
EaNV3rfLIJKUgxhV++C5p6B2NV0T/AVFTWUqh2ZIvC4S0O3vENu+Ir6kPPhyiIq6H0xeCGn3bqX9
ktJEsE1KPLBcre/uLBRs7zBhOARtqh8dOVeDtSYhLYDUzGWOyBGGuVTKu+gxCTCRc26dY11jiDqt
k7eTjjCp7h2WHs6ZxOSLCwwCVym5e3IRBpKy4Mki84DJ3Ylkg7XRMT2/Mx0d7F6Njt5IQsbyM/MZ
ozMVscYuwSCQpmmSjkYmClDR1Cx8290CO1dXSMsbz6aBTSYGLe7PUXQlt6MXpZCCCNZ6dHQTULhr
EZwOcGWQUDJ+jg5jsQnbPtiI4HSEPqCg0LIRwbqua2tUDNTbKDDUZq04rYckrMzKshKvYyRAtiI4
ywpnpQ+yshUvQSOphZ+S5O3EyrHqVCu2zdVOzNU1sNlZa2g7U8K1yyh8Mv48XXyb2vSUk094dUxc
W2y2mWMaSY+OZGCROHX7en4O9Z6a7TiGr1pXBTsjKuK1GPVlrOYl1Of3YhQJvW+wbdyLnuXd2and
i9z24cqyFRcDcKl8aiBr7mytQ3hnamZarVzSxL5K/VA+aU1ZPbVDsvTCLHoIS+lFB2p2hKY2bvUs
ypZtrfc40XXYkrdpd4gcM8VyLPmKFmD0UAMT3yYTeD5Wc1h7wdCFGzD+6Kw4hvLaRmgjjWpSnkSz
0XRsG7gk6pOHjjtkTxlc0twC4J1XUvZkyBGKoYggHOIIZha/F3dTZL0J9E+7DHGpo0Wk6vcaGN99
ayKuJPp8KMb3luy1m8JDo1v0iUOWoEdVRw4JoWmuiFMLsvIUx2OEbFlKDKilc1e1rXwKnNCfHM4e
Rq1D2kKBdRFZB7UJ+Dq7Zk9y2ck4Wqj9H8VBDAX8dG/NWk7ehwpbMh9gUjBinmiEhf8IRJvdn1U1
L3GfUfrA9PJz1mRvyCwh1DMYOPBUWb2uPX3YUFkoYM0c5oMaVRX+1VNn7VY/R1zy1IuoQT+u17Ly
4rXfGr+Nzri6v/Wlk2zNEuW0MXB1EKDqykeGR7HVE4aP4zU0+lXQmPEuHqpya2W1d8/W31iqUq5f
s1i+pPBOVz647G0bm4dSr6DZgpNYalE17ho7O8R6bd2bpWHdSxFwZnUk7yv6lExHCpO/nEXlD+G9
oljbEJ3Bc8Ib3Hexu0dDUkIOj0Ope8VWsrxkgYqCdLYMs930YVMtQF3VNXrbcFRup1lGlTlv22hd
owxyaia2izgTMTY54nUtp9Gy9cknKYAe0k6/S9JAvooeUgyToYlvgYYjQAyUjtwjQoi6tOjTLSWi
PJdiXjFVxHv9a4ot5GW2vTdrfMUCMC8r0ScOaeqkV816xlc9urMpY11TbZliEv5kR/pTiBzCpYjr
8rmbYKAGhLSzVHnlM1p6ML3hACEZxObczbzs3lHK7J5tx3YIJfNsI2kAFgA5RX50D5MA5ENujerK
ymVp5U/VwDHv033kgcHQ/aCZ5H4XQAnLtVva5tL2vO5o1+EhLnr7vrGdHraEr67dKojfWin6VBdS
d+8PJW8lwqVUQctkoUgSFaNUG1CkHN71zm22BmCZB2rAvi6vWm80v9uSecW+B/mNZKoYlhoy9qre
72ObFIReh+mj6APbdW7VAjXEnGtgHGXpTguK8SQPkr6lLBI6PliOxNCuTZllK7QRgxer6qoFTnUV
yJ3q3FqdtihttaMQMlgncZArPALnpjjTMyvZkZV+TIsGGXTR1xpT4c/U+lWsGdZmwJVsCaF6OA02
Xt+eo+IIaSnxJzyZlk4kpUsEba1dVJjKM95j4arTENTwdMm4d2NpiUnUeGjN6R0qcYNbF1KcLKQm
fB78KUtNeVct+/6HMdTvmtmor5nngLer42CHbEu6MQEMm/0dVqj9nc/9116v6x5DdV9ZZXmkLU3U
689aUrqHoUKwflRPCPkihmLnj4Gsr1upArcwmJ/1VotPxkim0vWwHbKyPD33kBTXXduNr1KNnYOy
5UqiSos01ZyrtYqM3ryKc1ixzrUwlGsm9SY4WlqeWxIT6s4CRLG+nfuG0srXnlIpKzFLDCjhKO96
BXXLuQ+FvHwF7fEtl9kp5wCznt04/h4HjfLdcMrFmDUV5c/OWUBFSR+aAJHT3pHxelfJxGWtBIUv
cnBSTdO3FPPO3An1a0s15GrH1vfBVtK3ulG8taq33V4vW6oHec3fmZtB6G3Th9oy9KeyscFWgX6z
Wru+1NxWILoNms7oAvjmUZ2txGjq4mbuj4W6lbo6PqtFbyxaoJuVjsSm2R4Upa6uMQJCT2MGa9MM
jB5skmXv/K7w1jaIkFUv1+Zdj47kVh7DDJdix8SlDZJR3Vc7pauyrVVkyb0PtRAxt9T7mnjmoUjb
5jWKS3J5id7t5TQZHuyOv0cRIQfDveF1zrPs15i+QCraBUruPSEN/CV2kNWzkna4YDkfruOqCY+K
UZn3tW1xt4mI3Zek6r47emc9tHjCcDeJCHkpm8V7mm8sHNIWCk6GT1o3nD2nUz4pRqqshlEzznzr
syPSSenGTgOA8z6SeV6G1VWe9cuksqIvKZSeSVmhutohahxWXx7zuM5I5ofNJm+V6sH0tRyxqdp6
G3zzOlY+RIHEPCtmEv4YjeoLzC/1dbRsb9VR+rmGKv7zViXJWxTbENAI0Gn0Kb5ITQSZXVOAn2nl
BdXy/EerTfL0MhJqg4FKVZ48KnJpfjciY21ZmvKeOV2xxDEquZfNMNzJhlXs80yN103eRMva5Yuq
Noa+mxhI16BstGWtpBVWUj3gCMBp3PKhUBuXb3yWwSrwnBoP7LLcNy2rgTWEJFAaBT/6+wiJsSfY
jxbyBwGCcEWdrRW0IO7UbHBR88/sk5fCc0z45A4pxHj+cAtQpp13RbsauLrCbinE3fquiIxh4wTI
x3uuWW4Lt/TOlponOwzenaOTReHe9H37UOTBD9NENkbupdOEdUVNQUX4PS/2oiX6xaGbIuawxjff
o0hrt3PXHOZ7bbN2op6LbGUZT4maLosx6R7SqYX35Lvmq8O5MxqMrHy1XGrAwPaiaQ/ykXLel1HV
kwvebvkVDxRv2WRVshXNWGrya6yCbzV1UuxThOgSg1T0wQxKjQsoIS7AGCNIlAZeuyqGrl5ElWaf
uqDtnlv9sW/C6gcEvCUXJMAkwZuS2UKFC/kIKnjXMay/pJ0CNsrRvjWoZ1tJjdZ1aNwl1XDNOt85
eN3FgJi/lEPzIbM9zAWpC9rLFnP5CfYGXjmZem+nXCqGZeKN+Qav02ZvaMALst4uXlTLQfdCA5kr
mk6ftuu+Ys/sq1a/sLiruFchWdzbEOsWrWIM+7kvG6MvTW9Zh3Fwu3vRH+n+vWGWGewMLtLLrrd2
MQqDZzGI9+435HoToLUpwvNd1b7ECIMcepQOlzgcV+zgw+eujXFpd4dn18rSle1XnwU0EoUzBbEm
CRsJ0RYHAGp05r63zX0NU3pCRL/AWmLbaO8VpzkXcuMfNQm0tuTy38tdTb8w1La7WHkqPbiDecdv
OnnLGpR/sbsB7jI1ncZZu9yVZvpJMpOAu6mwH/Zj4D1gZZGefOd7loThsQ319NQb5VUJ8+qceoqF
x6kCV12Rn+XSie+arHzKTSRDOju/jl3+qbUG5ZwZmXKG/GqsQ0kql43nh/dupD3khawcu6klDuEQ
8/rs9iDgVjZ2ZlhxTziuPG4OhqJiSGtk8BZii88TS2LL4BdfR921xLb+i5LbwcLD+OMudZtPTaCZ
myFter4Dsf46xBV+ioNzdI0gXReFe9D1qN9F7ByOmWFY26rGQK6PyAVY1I/yxLZWXpvsnNq5D7PM
+QHEp5UNKIdeB+cCcuXX3tbYWQMDejVhAi5bakxbk8cBGYImruLqzRc9NV+lEokupPYXaZ4hlevh
F6IqzfhuufJdxR/kg+24SEsZXGEXqPsC8RwKb9lmI9zdjKTipDSxlmyzAqIx4ESnyeXRy1zKokHh
fBo1HHHVTZoF7Q+p7dYp+09vIWXvenwHT9s4ikPXB+YRn2r+iMLivu+QMB/rzl+qsEu+Rom2itxB
ffPM/GyiM8/eC6F7OP/udoxt8xUYDATstnw3c4uduoJlbtEM2sNQlF8gjro77uWUnZ9Vi9htg284
XHSLNsi9TaAGvJ9N0T72ffk5DkpApCAtH91RldCfwvqX/5o9nBh3h9dUdsGINV+Di0FCrAqvmlyg
D6D6w6uWAFF0tMp5a4ryWw3u50sStvfBaMFjKhL1IgfY1zhFIF1as06QYou/ZVFtvGlBULLZdp1D
hI/A1fL9JxtNYhz6lJfSN5U74H0volV0RcXNR1wvcjWbKorl3YwlCmTEUIMqDTdDwl2zPOBOlfjy
U6739kIOnPrYYN6xqlPXwKUmczdpBYUjw8huheJXv5nKtPtsKnE633qsk+9RvXQNzbpknuksInJZ
Gye1uGnhr7q6mzuNqen6jbmiLJovTCT9sB9DRQ/iFO7TDdK9LfA1ueg+gxw138Fc3E6mnr+GMms0
/h4jR735bhGMHk2/xLMhvfRq7y/4vWVgR0zrmhT6165xizdZDv21p1b9XlhZQdI3S5TMFnrr6yte
AhkeDXQURtetu/exJrgrewhCiPf5X3x2hdlQOM+mYxbQ3vVkWwS285o4MO6rMvhCAk1f4qvVnkuY
G2W5EorDQoZYnAkVYknrzFOavXzonkO5eVqikYbEfRssHH/y81A9UjTtUK37ybTcTqyAr2Yc74dI
Tq5qUqTXKDBw242KdxHBDneivvs2aEXoienG0zz4GRgHXd1CVUhejsXWT53h0S1KrOsn2bIeV0E1
GbIv3GhCEiV73o3Z6+CQ4HKsgLyb5eWvkZqEK9fL9b0Y1eXmRapqtp9BHL7E3b3oddWiuEQ2GsNu
k4H7QHKj3js1qDVYtOmqTTTIKZOGJjQM/SuoTm4E+UgHiQuX5ErxlieaPYhDqenboQ2Vi2ilalBt
sJDexT52YI5h8lXEfO+z6u0kya/fR0MFfqYpyt7wXecpj9o7xM7r9/9j7Lya5FS2LPyLiMCb14Ky
7aqddKQXQhbvPb9+PhKdpm+P7sS8EOmgKMhMMvfeay2i10YXcMtwZ0+BdTtPWeQFdpt8sYrgIAKb
VQWMlUKgECp+msXogp72P1vMBl10iArjAvjwVZUi9QbspOYVWhN+T6XPAAKGr5oeSXsAqOYZesd8
X0edsauBT7JZyw23R8b6uYAG8XGCFlaXWuO5s1qW9FrzTSsMAgLVutpnUg7ImX+5mzSAPmUql6wF
bPi6BMi3SZpD1YQXBYaE+9lxmk+lGd4QkjI+slVvP2X6Qx7k1auFkfOZEQaoglJTTfyH2Z+ey5yn
EJhp76nBWCE6L2flrlWk4tjblXGDNnMO/hMJKNAoT+KgOFBVNDE0WawN+8S1gWp6QTWmB3NGHFO0
qQabuEYZnq/ltGFSuutykbBHvh0NSyQY3vBYhkxA5Gx3AY8IjJY4EFUXX/zE+bJKcnTmg1TEBXDk
kEcuGdHnKPGRyoCw9bMoy1U0rT+kRG1emO/bSQU4n8LOd+ok/RMJ1Uat1m8kZ4gfCMc0sF0m8T4E
SXHQFtKCeYjDu6UtERqxW6pDcjAE2mNbswhwiJWyAIsa3XZFhSSrmApYykmjR3Re/yRSFpbdNeW8
pf5WC2PynSWGSB/ILB2tnQk34c8sx2gn+4n5DG93dpxKNnClqaN4O0OKYc1R8X1pC+JcZ1+4KHRI
QGC0TifGXNOIuO7M+QH64YF5FVajwYDGSl8q6v+sEGeokfwQ9/Gn0GoJKopi7TWCO+wosk2mqq/s
d9RjVeBNBy/ozahXXyRiaK9SG5ZuUSrxz/SXUWr6DwP0BGrybDvaOVIvEZF5B9vS5E9+Mj9JAXRN
mj+85jPTRdPqPbwuXbP3M/s1qmSrBCEZImkuyVpyl+dxeK+lZfPAu+nOUh187WWfnChaDgFbhXNk
R19FURZW5SnUURegXzIwg/IHcgXRXaJE+o2aFx22yutgduNdJKC2QNLGOzRvyBM9coHI18wYbMcQ
4SyI3LCl1yBqXaVlg3hg8pgvE9GS/QIYiVRIoPXSqZ4tJeqPaoBCUAZ4/xovQXX2BLxokKYc0gIm
b2CC6mup9pY35LpyFEpoE5TFnmyhyy20zkTtuDSWl8b10rhpCJFXkzF6cAq/uTaBehqtBqKThfE0
G320YNP0MaqhM6XHLppVlXURlUQ9E47b4DkQte3g5Je5KWHZWk51erw4MNS6jd9rr1kvpYc2bVIU
O3jrEC9mhzmoy31hpDtUMpmvnM64AWuJQuaSFXOYLAUHuLiHqyjKgr7xktCmk1oL90wBNEhW4uZR
7nWPj516vzHpLUVBkGr3peUM1yRIXNkEWYqpJn8ZWas9xhrStyLqWEv9T1Jry3f6Enes0wG9stHC
o8iOZpRcxKnSCPNcDrp2F4Igwlo8J7eypsMuvOUzrZ094nGgP1iqt4pIy0oAI9BoyxZaHU0cTzcG
BrRXQ2EShhMZ24WWIYCKw7O0yvDnHPxWrEL6lQIe1HIJibi2JSZWC+o7bYqCm9QiEstowvI5KxKc
pLMZ/GyG321Twnv37zl6Nmd7NL3rO7kutHOUPPa+Uz+yrStddGGa4zrTi7ziEBHXLtWObo0sS+bR
05op82TdjA4iAlUccNpBr9TIf8pEbKloNxB1dZiX1yHa+QVbS1VrDAYYvlNXkogFzf22eAl04k9F
KnpLbbXSgFdCj2VMq2Dp2qGzH0qjcFg9Bf33VLcwJjTqp7gFPzV3UcES2qxfu9rH5E6D0UJID47A
4HFMhgLLELp4kxFpfPYOooHuqxPMcLl00a2XaZHVBgWOg0M7o2WYrRlRjG8iPmmFjpNpabU1bXXd
3sVRmR5FBTz5qPal6GKWmoV4iPQk1qviQfM67RutB5a6PFdRLoqixnpaH73IGrQQlfoiCe74rXXj
g2pINOtWrIUiRw8vvqM4rsiqVlPsG4gMTmIRpI1oSOsTGFBRa3e/Mz1QXpXKma9TZzxnqdSfcycC
+Z0OsI6BKiiwtqMZ7L+lslbG8VJrN6JcHLZmIpvFCQRITV65WwWUkOlRi+Z0J4hwg87v73Bw7lZB
VFEmOHH5Vkb4v6E6FmVbhR1ibDOJmHe3Moy28nmI428FvJ6Ks5Nb+0Fvsa6IUHQRoS4C1iOAehf0
Iu9FkagU5SI1AK2AvgcYyDv657czRJNMLUJtt7WultbiWlqfH+oFviZ4F0c/rS4adNEbpaMoT4Q+
F9xrxH+DZiPuk0BZjLs/4ReYjyMarcdOD8bPejcfV7MkIeduECXGXd7V+r2ldUS1lwo6RlZwOxNF
9kkO5/jkzAAD9d45sECSb6KusE/5NMg3Uh/8rxRbaPv0t3aBEdy24ls9QTU1PrL4hrOnuJUK+JDE
gsRa/BK+MflnsSAxo1I/Bb7SuKJ2kCzY55zxAfEtGy4zvhUsJwHFL1nx6QBC2LHHJCs+LGMe927T
ILOgpWG0QFAI/5eQXYbLLb4VP2FEsnRIHeYWUas5VXqN5Oyol4H+YOAMWxlQJ/0ubBvl9g8BKlmJ
GIdbUammUIBPcKwdsRQ0T53TAq5KnRA2NbIwOLVPRfKIY69+FCVJ2y7fc9jtRZ2UZRDVOiZUcymq
wKn+pcGHX+x7ddmE2FlwFqD/3JylgxLlHYhUHCRW4sMk3ura5yIKYUGL+pdK1gCYG/3n1q+0z9aw
EAymWrwPOlrVddthURy06vv6Sce0LkNxEHX+41qca9pDVqnT14ptqudnTnUzd8hfh1V8lQvjpvrD
45ou/AXG7OT3it9Jx8qazEOME/irjQ7kgMa0OZbaIZtuV3XDuEcdpoPYLK4z49YBoeoVcey8Fjqs
Rx03gEL4iyBWQikKX4ger7mlTuRUo9Ve31oKkqUt92+dqhg6EjGQCAkFJm0yR3fMENKsdBMByq6w
7rsaUquFaVwcBlarf1qA4ESiEv6frtHXFuKk7RriBEuCvuftGlOia9dRxXuoABcAMJRcpFhRXuqo
mfe+NOYHDCAKbBFTdSY0pHFFrVmOyX3f+69hQlsZfcQXxdqLKtG8rcsHubfSh7W1AjeNBlfzRfbd
IFx4idBb3LXWmJ4sYV+oDKCxSic3B2MB4GnLoVrYrIfQHm9YULkiVy0U1mtqqRTNsOONN4Do/7RY
ypMq6nZRjhTuFJW2W4UVbPQyUnu9RcDAZNffoJWb74wgl0/T4Lx0UyrfiSILtMLoGWHsQLUXG8w3
E9CVql8MBuUj6jATUMVSlrM7MQDmqZBuWWE9iv4vimB8g7tUxe+zDZq/nIRbZB1DopWD5OXel8d2
r+aYZt3/64TQn5un7Ve2X347yUqK/tRUTEB9lpcXHSTopTH78iKymqwiOZ1HjYs7QUeseWSB2Ez5
3qTneQbqafsyhEkEQ61bAK/M9gMjcGc1Wn9Sx1G1MEZG873k/Fpzmj5lt/bQn2WMcIdAzbj95Ysu
vt7i429ESrarspqH/VYxDkN33zNhiBZ6CoFSZDrxocO3dR3HMTjQ2RR3lvFq1FMWXkXFpBlXVFqj
G2Vyovsiw+/eT9HVbmLp7MgQIkYay+NxKWvw5itO5rg9DDxupTaFfYFbAd9bVrSHQIZP1os1X77L
FghJVMQ3FosIqBy0fGcE7NW9VK6020aG9he0mt8jxjd8KZiabnXAx54ZpPiPSwh88CFYWHCT6l4c
JAQo11TbqkcrAGOoTvbogsSu76fcwKIS+kBkohKiSIvtnAd4q75vAzRzACNBYt1LsxeOdfWsNhUy
z75cvkqqFruBrtefC4OdIAvd9i5Jo9ANW4QZYsLeCP3o6Mj6hOS7Db0nhiOcSf7XCcEgb9CV8pNU
oqZQNT98w5+vWqvLRxuijAMhbfbOnvXuLnGs58QEQNyMZXnMMRF5eZO4YVBMYCY5JJkyHuQI0XNR
hvDU+JT540taxDI+KWRWK4C4kRQTayi3dfPA2r4MYivfI//Q7SNbSrxK0tht+lG8HsLaOYxW799O
PtrnhoM+lwyL+kUcUgKI4evMirsA3J8nd9kIE4/hfKowheyUpM7u1CD3P8VKdoRoNQDZyBTsO6En
WgU6lpUetONOKxB/DJSxOPfFVKy1OoAdVJjikeUD16gTxd5Zw1jtMjVVXUvJ8ksAWf0Fvqk/qa1M
VMTFAs4W1ZZKKB0xTDQXB9FyO3Er25qIFNT6OSGJ1rTv1P7rpI0mpraIqxSV+Z9JvFDcih0RXTsv
0dMiL5qKlCiTphag7yuQ4/aoOlF5caqxP5tt+aL5jnrYbj9KwtGtJ3ip2oIgxFG60dVF4ovwhcuw
BPprSyi4ORs/C8UsCd4IjZ1jBJLLZNEuM0Z7qRobI9+WjxsTSoo8z84DoQ6YeVEQrGV82AIeIC46
zGrc/KMsl8YTh9e4JQblUirTfYNHn/DSal/rYQfpWhefrJh1XVwQ++Eacw5mwAxKkL9IC+TrGxGP
TjxicVgb+a3KK1nToli035qyLzRPo4RqWNLn2alZ4pQnxciyk3iABVNrC6ySFzB0OH0RNV0eOxwR
OapWuVZdJ+1uiDp8BEv59vjFyxRl6yvaqrearUyktoN4L1v2Q7suknnnbWj6Jx1aBjQscOfzgrdm
kugVIt8RVTStN50S+Tm5eHYqWGnSnhhW7ng7bPcuyoKus/+cKPLiyWytRerDKR+y7/74dp7S19w8
coTsXJPxJdY1e96LHtBaajq7Pbh+D1oNrFCtMaZ78bowdueX7UVvWVG2vdEtK0klAWnbCxc1H89z
bMfLSyBTUaAWxNXIpYyLtS2g/+BQ46OjP2dSM7uigJmo/ZPUM0KbUWZ5mXrMgmNxMZi7LzXuezrn
khQHlGer9/ksghK6a6EjFe9ne1zvhvmaXJ9uXpv73vH3lvpjslns9wFf7eUQL89DW37nb9m/lYkz
RIU4bcuKMixify4lDziHZWn43SfO7TpSxZgUh26ZCETKEqAdkRcD+W9t/lYGlQSvZav5+AuiRlx2
/YUpIzawrmKXSDusQMvf3t6pGMTixX4o27Ii9eG0v5X910ttl/9wWuhYFSaboN9FyxwZyWhO/kku
+X7pQWLOfFdTsqlO4bagasoykuJUkV8vIq70dvpEuAVqbm+FIqX21XxsuvQkLl7BGOrN2l6C7nId
z2KYiqlr+yh8KNtG8tbub2WFsiA3RFcUDbfLiLItu11GdOktK1LriN8KP/zUdpm//VKvqDAGBq+p
1sLGvHxN19nvY1Kc+65w/RJ/LBUN3rUSya1RGFX9vE7kg5hj3/2WaPXxqqy88nPv/9gmDWMJCtuy
yTKxiNlFlImsSP1/24lzxWmJnnpzrDandVrdbn2d1sX9/a+keB+RmMlFMiDUiQCeb9uDEJ8a0bc7
BeUfrQf8LgcBnVlMYSkOtfZGTBIinxG2uARQvk1xFUojXfu6Ta3iWn+dbpcP9TbQRJMP7bYxJiri
wJHwb0/y+pH/MI4/nOtnElYs+bLevJn/mEq5OC+L99mFPARGuwHHhTqnBx1DC2lU7P9drL1bHoRi
gSFuZDuIu7aCGFVxbW/i3DiIh7HN/CL7oUwVT5HoNbE4a8JQ3osxm4ukTXj0Scf6dZRG/etEYPvs
itUWKkIScL9l1IvmvtO9DCGsqlFjv1uDrncv3mPTK9KfpWYqFqDrOxULUJFcO/P2phtkeSW/M0+i
00DWl3rSnE+Qh749EfGP11cpCt/l314j8XxaPY/nrTOtfextzSsuL352660iJcpE7d+youxvl0rV
Roc2xdOXvb24OdG0TYp/AqJh2TNU3jrdahU7PIgFHKJ42cIl/bSDPuVXt6zuxEwkUqhGvM8WYZbt
zUz5HWhqdUk6rJBE5lUXH0bNkx9habjrKxv2nRAfjCLNcCb01endJ41VMV+37SspPo1jESezOxQF
IFf8CDuiD35sD0akxKExiP7X8vbQqA9dDHp/+0ZLBDIfiFS8Fw2l0VA8dHvZBwGn5tLLVzklqvDU
AHWCkYtYY4QSosh8qhoHKPlYHcWcM9cpS5kCBPm+55GJ3itGtmN0fIxm02Sf3wVfJFjrkOAss13X
NIYnmigN3P7QIPIBXg96ze+3o+KJJykOrIXgzrDO4i7Fm1mnqgmBXFjz7GdRVsWRs8PEcjWN6WcI
qubMeR9eTDpIGT7xn2KIp0W4V+K+5UYcVx7VixgmtdOdkg4T0TyPNyyUMqxyKuqbxXe+GMkecyNs
8svr3u5PIu55D8nFN/SQXgnukPYNkhGz2yJDcY5lzHVogqU7qGy/jI6j7Y1mqi4s9PQ9HeAfcfPv
dnXrwvpd6TrUxHJ7699DY1dLqASWhbc12/YUFSvBM9K2JzG81ke27C1F3xYX+TAHreNbFH44pZRw
24Yl9IjsxSfEnpC8EQtTPz8UOuzQqGPhO0Rcikke9NcuG+zuMI3lo97r2IGIEgW2fzKG7BHH2U6B
yyYL/FszTtxsbh/N7FpEjrUXv5pA6bl4HHfQpR+Ckn03PYjOsgwuaKV2hlEi3KeepKJhe5LqZz2s
tXWTuu5i15WFGIhinG+Lgw9lmtgtiDZr8kO9yP73BcZ6jugGuG8PclL4xyYaDqDIrHW79F9XH6ZW
w7udN8d1otV4jOk/dRsax62v5qbuEjM0nEQRHnW+J2JOWZOiVORFShzMQKJRgIIF68fhoKsz5Bvo
+eiNsd8mjnUZLHrv25JbLcz6nNRjgT4t1o83O4ToJmNsBrsOaW9QM+m7AbjNomJQrusZZ5bjE3MK
5kXDdbJwPIkeSQDMBNRAdSGa8I+Kkh7E8BNvHE/bTu0j+yS6Xjv3awPx2ylGNy8v6nldKoo7+/C7
fysLO2dxzUa3bc+X2S1HUz4QxfWwTmf10B/grryK2xZXM5ugOGbtH3OKuKI1NjImpPCrGubKvLek
GW9+epzhSRb1777w4r7XD+U6esRXbR1O4h8aShNd5mez1r22lorTZvnIek31ulnJd+8WxLKKAmap
6/nard91wXdJcfN6khde0GqduWtggTsVmcVHgpiDQxrTC8U3Xux/GxWbmoQ3OyijA7jL9hz3z9Uc
mce00Q9abrE2Fb3JatIQ4E0LdXr73a8XDZKqUmGbX3bWYkSIH0amcsbxQzDe1v1Ex/rYRZuhe8oK
30Oe9jTX4YK8+9dq9e4Jrk90+fiLlHiKMoHeu2Zs0c99m7b0rpi8ooqY9t5WCkQjXXo9+8xMjy0I
hrVlSWTkZnQaCShAP5JZWOxB16RY6I16aOJuWK7xLjn7JUaCyo8Q8otOOoyWnmgtenAYVDxakW8h
kV9Qb+sSR/zeu0lnG/U1yz0vGwN1fUji0TRh1HplrkJvLXb1BoaEqUrOPWi52dVjdTyoOLDFcNWy
9tnQYwJh1m//gAkBbYqv75ZcE+Fr+6SD/Qub82S6Do5gTL1qw8MwUQRb/uGfR9V9a+cahlyxBhXd
Ujxm7uoSwr2/KAo43XF7/o6CIylevndb2bqWbZf/BTmiutpAcqX6acDnvU+xs53z7EF0CdEbJGea
GdaDO8yAhE7otxANxIwkftkcrWgfWjA9vhs1IrkeCmOXqpV1ypYeg0XO2Veo35xL6IuXBaxUy0dN
AQw0TpjdkZ3X172/YWWgKUOZVdkyyYnXIVJqDSsjhPVvM+l6U6Ju7TRKIs97kRSF4iDemkhp+LJd
/5fdZtZj2RUeHvAvqCSp66bOjvSccDWpHAgK1X3Ut4Z/bXZW10rHxio71R2gohRPZl3ZiflIrwhc
P4nkaqgUL39NjnYTXAz9e+unw3nb66F4wEJMN6vdh03g1PqQss4pLJrK/Az+M9sH6bRLzYywO0xK
ofxbD19GHJ6n6Wgs7xFqH4IIRD8R09b6ii3icHfJTacv5gexBlzsqOlyyJfDDAnePgrST6JIHPTq
pkcN4Cya5+HVcbjldFkFj8uINNsasYnsVZ6/9eHtWD+oQEC9OD/0pf7QtxqRLRJuVcsiNqJRRlcx
gbmwWAjS6qQTDw7tZrjTazqPiaNvz2ar20m1gnYm0YQPmm0mD92saWd4Vq/BosQVxfl89KXoJ8Fs
ppdLveQ5FWzAAYFJGPOtBld7ULzAnWq4rV7/yZYlziy4iDQ3CgwPXH56iTs7PGmaJh1NP8qA1+Ko
KGZbe+zKuuR7GeFAXbIo7XyOVKM+qHO0QyTUv87Ty6yhlZcT93fNUsKdZCezUOPB/dZLExckMM85
REAWn5Ppd0Pc9LXsS/NqtPQVKa07oNsRTM125HxqgLB6RN3KzHDSbtUDrQKfLjWBQ5UCoJjtdItO
9U3O5qGRIVdRYQGIJFknTsG4t+PZ4Ua9yBnD/dxpJymo46+l/nnWQvmI7K/pJYP0pCQBHHESuBmt
8fK81D6b4Zce5FCzrIdRUEIqYHFqImuL4/93M2RH6C/Bevf1bw1ZOcmNFZa2RFp6BHzOHpRmgVul
ceXN00FJ1Pki2/GnqBsBNWVIIsHnLu/quBgOpq7Ht72CcvWi6ZNLJmO1MO/zINiVE5NjZ9qQ+Rtx
e1SQRvTSuNQQLg7ycz4rL9yPdhkJK7g4Pq5Hxl/h9yAwM3EkFE4CF2Q4CKzV/J4AI4rDkBKYXM1q
75rLFcRlLNHabn/OOUgFJNvTV6f4NpYAcyZnsF6jpvpkqC340TbOHtphJEIynO17c5hyV4+MZr99
4NdtFCT4iTeDfnA7yFWtrszv4XJzh4CHgPLvjbq8Um0hrAisMPXEd7vTfcfNTG1yzc4Z79NQ8V0f
ukjPXrKyJl9BJ5SE+KhnKUMLHtVD3F2ROu0R+VHdJgGWBXShI5q4VA5qDofkjGxDdcyddJfanYJe
ZtKdsrKHgj4aEy/oEtOz5hqYqRztUPAN7rdDB/bq4uQZQWq83UrHZ8b+dMGc3U2+oSDDA5dbL9WP
CEGA46tHDZkyF/buyFUdI9y1tvnodHl8g3fF3xGWSyS11INHsJoE2/aj3yox6I4xhg7xvh2Itl0P
k26iFltc41Q1UNqKPrV9inB2Wxq7ys7OiZUgAhBY6KKiUEJYvRTe22XQPs563T42cb3ve0jpRE7L
R+U2G7RzVtbJbbIcUgta/Hq6zgVwHt0ZicUNfhEbkj/Oc3KqC2u8jImy/2XAKUpAmX2O1V67gRC/
OkG2vxvHqnCBBIcIMBt8g/DcHCabDmVDjuHpfjnupGo27o26P5pW1pzroSCojA/fjUhth9KPQApp
yd7s0E4dxnFnQ1Z59cm1vqx7tWUU8PHaLwViQUQypPeOUdRubcOua8yJc1IqufGgIATaaGTBJdR6
Nyht6UdSOBcb5dEJyo5Wbv0fENwnhCDUYGaKqdWPcRwftaIApWt09j9xEj0rBRqa0hz0qNY1OPUs
uAYGJCwgWC7lXVuFUIkvJPhSXhonNPhwVcHk57ZFHuCsmyAgjErUKk0puKRd4Ob5/LVuFX+XpoAL
wgHq0kp/1o26fAEPCyjdAYRa8hqzzgz2lu9ru7LrvvZ+gZpRmnyV6ngvm2MFBUeEWSDpIv62c1vG
3Tc9KiIYM3yUZXz6kmnic49y8zxWEAvTRYtzkqkNMkXOU5i1D1M3tacOkJ87IHFwC8rtqepxQkuS
s4vx89+biiztso6oWFC9Cy0A8zRWE9k1EIJtE8lyE5PiSMPxWYPIbX+1SuYqbPhApxEuFvv2sV3W
AQ1UwrgWFogEQRAnuwIC5xDvAiseYp56iyRkImteGYQ7J4byU+ksQENLZyQOtNupkPa6hN47u7kK
niq1m45O1tY7syCWRUULN8ktA6c4j0/Js1di6jOo5VG+M7w2S1pUocZHTK2jbpl3je7DVNgA6IFT
O9qpqjG6hk7wWZPdWVpcfgql9ocCnO3GJ6+/svzlXtHgq/i7lc9kVrcS3LONNBAlDlYqUAN/n+Q7
3AK7XNKNvdCCnrV/NaJ7kIqdOsKgUDdun+jsApPS64Yeg2lWMGUnheV2ErBvCUBAn1bqTpcV46oE
5mfH0Y2L1FTGFbXx370cNwfL1NE1TFytivRTnWFNiKOfA4zMyGNkn81qqE/GdM10WznoKJC4uL8Y
pkQ870AcaZdSnVW3la9pWbYu06F9m3bK96ifYIPoYoLX/CbdF3URv5qzz34D9z92DAWHmKKVt4qJ
fnWq2GfCWLFZaFNwsUBj3cqKVCEhD9Ox0gNXmoG1ZJiFVOVpWuhsuq6+H4tKecrHoL4Qmvs7gSCi
MNwR+NWxM6V7JftW1ab8CrHudA6zovJMRRqOiYLx0Wh7885aDrnePdZddVP4oXpu6hBUR6JOxPTJ
38sysIDxKNq+y3G2Q9q5k+sERzlBcjdGAw2EIcWEbtaRW6F576YaRK1akTsuYxlErmF+Cw3ze+EH
6SFxcmXvKPZw0OL2NJtl4Rq9HoLFG0aCPdrKs7PROWd1eWxqVmU1ID52YicJWvdbFqu+G6vTNTXH
FkXspEMvXHH2cgxDCjDr9tZiJJ4qyXxt+6p6NEMJs9Coeikwm700oO41t+rnBPFWvmwTsZM6kW5a
nTR7+kF9GVozOQW5tlexjEqBoe6dVH0uxn6+URGF2qXGKD+mAX5Wv1Bv8xqBB2OWBnoYondpOYQX
S/0JHbF03xqpz75RhnsjkUe+Av1nYLNgeiP7Qmg5Gghvh9gu55qlJ4WTA2cS1wFUPr/k0Sd/mPqd
1sTyIfMD7daYUGVtpiFz7eRODhvnOvePpU5MbgPMgeBarDaITnh9xRuaR607sKRI86mF0F5DIw1t
4QPQK3x2BqpTfWg/26xdCwmDaNRAL6Nqr2mPYHvXD/Z5kb30iCeQ6MTpudDke6m2ai+tpHJnoJTD
2wlOkeyONcNuRgDNU0rtxpBDY09Yjwu+H9nP2oqOBV6vrilGoAnK78EZ9EPaddIFcajJUyIbKtFm
mWZjNdtlzlcCJNxGz/GUoHfvZT36wXLFjDgW9RmtENBNaHSxOjolKIm5qVE8K008eRmWWcupvseK
Do0QIJWdU/Z3EnphteaDFTarz6ku44TO09u6bOw7JO9slK2S9hA2cOOg20U4pTyUxD3tq4AwtynI
7uyxBmBd60N5mQbt1ajDnjvRR6D+Znk/E2N8DieLEHoja54VxayfE9a9cqbGD6KoZ70GPTfyx6Ky
L5PhyTcg+Ql7mBqcWHKDxh4xUXGmkU3znaTUT/rY1c/EPml7ZwpYUTmANAIlTw5FKaFpggxFNXb+
mRmNHyZSfonHl266YZTvm9gnqN+uoKfi9XmisSjTFM8cNYdgUFBoECU/aq1Un22jxOvbpjxyo2kh
4Kji0GuD+vto5vBrj052b1a9Je9GOUAKo4if3pWJpJWm80ULi4vIidMY5Gg0mdMtslq4LvqhPwJ0
kJ9MuR2fLE+kxcEIGnh0B0x3W1mlmP90gR/fOsRwPVWRPEI/OrxuDYa+Dby0hoBrKzO7w0+k0gke
74mBt2XZv6hO8gsihuCJQKjgqUMV+5CAx/a2Mq2uAK81BO7lahoRCVbbx8G3m3txxlxo8z1rraPI
iUPbDFiVJ1Wnv9rBk2nbnmrl0bWvoeNQTS05q2Bcngo/1e46c3oQOXFoDLhtK1AHJ5GV83i6H2du
cmmvqlXw3HaAFlBgto6iDDRB9wCE4cgqfmlBs6lCSQkMbrG2qJSsvjY6CmbrNWhBAHbn6QNa36Is
zaXKyzPJ31fd71LqrCcAodaT0/Xj3s6iBrF39GaIyB/R15HCR9EkymDmzflgu3KrEmNO/O1tk7PM
NYl0e1KbAWcO+mc70Xg9DMNCIp77pzIAc1102vOgorfMIqB3rSU7Wln0XMZHeTC154T1zLM814GL
FEZ3Fg0GNlHneJYQ717aiyawpyS+w4Y3GPVzZqrRk1Q6+UWZoD9Ikzp6ipdDuYSW1npWYKkiKw52
yA61IqzygkWsTJCVgUoDwH0v64VLQKH+UiLe4maayoqxzrUXFnPD3lBQABW1PCDntEDr3cKZtZcg
MYu7Yix/iLZIHI1PfhWudcnwU+axTHNYIeltJrd5G/9OYGwAIF2Hl9q3mgdcXOrzGIfZPgTImiJ8
4sZT2T03xpA8SBYb/iUnDk6xqGb65bCW+YGuAWBl7+Gr6JHZy6FViwPY7/i6noU40p4JetqLShlZ
3muFzvt2yc7JzR3xpMpZlKHqNV3Chd1fnCDK/B6AfwiCa21h4x7Ikanci+yoR+Xj6IN2W+4yRzrz
IZOik9o5sWtCn3fuFF1+LltC4mWNjVltJ8ozJi/leXToW73WPooiMzIRWp/N7ChO8Eezv+218TuL
IuVZFKWxc6eXDAyRs1XLJIBJ6vciG5k8LLnq91URnyq1Vu4cvRme9GGE6aNUv/BxHJ7EYbZjlGGM
Vlk+mH/KSsd250KJrmuLqbDxKxBnr+ELOMYWBHRhh0S1ovjhL62/E4wpxSR/B5itfeIB2J6k58m9
XhlQ/IWKcgSG3T5KLSpzRas6X6cqPOvzXP5Gufoy5lJ0NzjxD3/hYnZYZt9ay8GsLH9XgSp+0DT8
JlVVNM9dGX+ZSonHFmgzvTyHiqMyPcmJQi8Hmnyf7ISJIKxh8RiVrDrIkl7vdCOTTnbt5qN6X/UK
ZHJ15Jys567L9o70lThF/QG5xRoHLUDz0VSKT43unBmbwcHypWpnQezQ58qTZUNQ0f5oUiSdBli6
IIe2MH+E9mPeQ/6iO1oJNXTgnOTPeUPgcCB7E6LJz/z1Q62Y0bVgfpwT9YkAz8kDfOuwdXTGO2Ou
lH0yGTCFzLFrh1rytU8G8zDUMeaGIsf9avwPaWe23DiSrOlXOdbXAxvsy7E5c0FSXESKqS1TmXUD
y6UK+77j6eeDUyVmqqvbqm1uwsI9PAKgRAIRvvy/cwOrsgaJIz7XdgzNo0GtqFFHvw+drt4GpfPd
bZLjXHjRjT7PVNDoVfoS2DvV1dnbQZZV4AVee3GlflJTR9mGceQQ882SD22k/KDiETSZKgLpzyHH
MvzOb0P/VPjjvdlVH00tm56LJlXgUqy+lWOmHpKFBILzJCybsEgeNKcFsgxoNDajnb6KkyS+zykZ
I2db9b96w61v20A99Gl2aTSIgytlBFcsKueVbKdTo86hxyBcGI3z82CCa+hA/pqMeXyGcydmh2jn
N1qrNds9IKPRDwdwj7VaRvaHHJCMJQBss20rfxhTOH5qJucxsazgh5bFn3LLhV4qA/+L0hIiD2YV
HrVq9G+dvk73tTmWZ6DaCyIowHCyDw2etMzK1xEJwF88R/no9OX8hwbwjLMwH+V+StgZbALY3afV
EJfpR7eazM0chc0eJAFtZXE0gJC1aupboAfZmgUqpCRJCadg6Pf3Xd+1z61vt8/TUiJmZ/2jSKme
cyQN1fko4qhr5U2pl91WxAHysENKhcCqa/PuObGXFxr1o9fVqlzZJrpj3Yu9Fjk2FLVWCVYfl7LM
JNuGQzzeiOhRP3qEX4Oz4zIa1rz6LWsCuwhJGnjGzq454EJbVNi31AgAUC+i3Q6U5JHTvhERKpz5
FODBf13NyczlDSZjcn9W6bzMdq7fyb37gx1veoLvF4spqzmFexNeiuVSBe+Lc2rlH0Vq+ynYhGaS
roLJDz/0MKt9IGkhWWVxm+N1QCdN3PvaRpsCUj5qW9lMVNPDa6gGHyAHBnMfBNUPiqrkt05l3r/T
ixhSiWr183TqW5wEK9EFfctOhcT2rcwfiP2QY+/FN11feedprNRdPeJ3bAyHL7QopYFbbtWr/LCv
KhyE3rkgoX7djrFzWUBGZcCgMP6Qpv1nWOnPal32HKz0wiCCHtrnNpyeJ1edDz/pJmqUtpxoARxY
THK9ts9aEzLFIbnBYd99uoicTmAqyoZwv7x+CAI11pq0jorT1zLHaIr+jD9fBGkA/2EQSBII5qaW
gIvIMqRPU3aMqEjSM90+m0tzWYrk4mw16JqzE2UHPh/16U2/jat0PoN0q99SrQbFKZKo9FrfB701
34/hdKDEsgJnZzA/UrLPPqhTLxJ0fjt2ff5DG3rmx8SKt9VsF49iWWvZzZyO80WKpmrTRLN3kUoy
cWGrKp7EEibwVT3X01Pkl9bHTufgaHbeZSytf+g+h9PZs9wjcEDlxzLTtk44ag/p4BYfFWqxuyRu
PsgYEKRglMGdfVenZbY1E8INpls/FnD99tYq0slTNGyX3E4laQgDEKBOA2cT9eVTPMNq14Sz8UhO
OyeGWF1cn1O9B6oiX4P3z/efr17K4W6v9/hVpl4LVoYL0ZFRFtXB6yZegYZq31OBpJ2ssbkzlvrp
ZHKD22EEu1NErSh0YGVsNmsWaR4x5IIjQDVrkBXdTUjq6C4BxmynTL/VcR19D9j/rcEpa+49kAVX
1PMngBA65Y4f0Ce3AVOwUOL8ptTmbp1nS3FLnh9L6sVBWwIbJH6qtM76zvfjwKHK+tib+BQC6mPD
NFFeSPCnzg+u0nns8gif8rSKz67umsGqhyGydnX190RR7jzfqL9nXvy5EhiyCd6sJoOuD8eqsYcY
6zvkJY9WoEegDlcJOQJa8iEwfOPOK/liL6p4aaTnqrGxoxAkXvlUeoGq5D9RwbVSxsbbwWY9P49F
e997VfE1JpZIRUymrQzAldZOqrSg6WntSddrZzMbDqDFTjWRNahEeOfrF8f2PmT+zs6SmowYmghS
KWqTNkWuKJBuGfk67LOndKLYpSihH0/NbttpbnmT8exbB/0w7NU8cNalHesAhxT1th4hrR1yP/yY
94m2t3XK9+2pTyDLqHZp1kU3tnEoy6F+BliKd0wHaCUQqw8itZ7/qVPG9mw7dvpxioCFohqJgu1F
TJSwW5vaOB3GCQ9kG/D0HFL1xU96Y5fPWfdRB8zjpjFsi9zIwX5KgNTF2bGcmGty1PuHLNLTZ30M
ol3g9OmNnTbbf/zX//6//+f7+N/B7wXYrFNQ5P+Vd0tuUN42//MPw/zHf5UX9eHH//zDYhdvUonq
GJBLOprq6Mv496+PUR5grf0v4szUWsRhtO+c6SVV7VuBMq1m1eUvqI/+ipdLAWnuIo9BmJ8WGz0q
vgTWzHutrLSHgAf/pshm9dITXWFmPmkUjIbw7fGfhHVU7AArBBOYWucL2s60YOyU4N9yNLOyveDr
SMPmgU1H1jyKRePaq3//wT3v1w+usSc0LXzVtuMaquk4+q8fXC+nyAVGbbzXjGUbPPHJe8eGwZWe
9ta76lqVuH+Nn/qvbK9m1/n/kQ7EBnNXpuNt0JfVMQaNrlx541QdRXaWXhenz1Pe+tt3erEQ3WWa
yG6awtsp3eu4LDNQtENCCov1iepvRScmIJsyIDIRiW+WB+ouUM1wS3IcT/Xb8tcmCTr9luQ67TLQ
NrNF8PDNRkaMyiDO0PI4/3P+u1kyIDrphemCh3mV/+W8qwkImsUqbsdpW8+WATASLtE4m5csS5hD
d3ZlrUInD+/yOjv9+2+Qrtvur98hXeVh4NgOCRScO21Vxn/68YBboruFWTv3uWaA5zhu8t7KfsS5
H6xdK6geKj219pDLJ3uQAIpH3dZ0Agy+/YMNWwQW2Y9p7o+Wbt4VS2V0AGLuKq5has0YO0d+yHl9
GSDkT+pTGr8OpEr6OhCWDJBjM9yHnQEKySrOEvXAL6epjn7WQKC+kI4Je5hJde8+xIO4uuoqghZ3
ZCLwUxw7ZSV2k7XkxOEKEkkaJ+V8T6mxtr9yjqVmTXwcUvuNmBgLh5nRKc7lEqKT67BVfwjAjVjh
c1yqR0lBDULl3qtDqpdHAzhwzdkPCoAtIsYK9WQUH/u3Iv7zpCkCP4bkiu/FApAm2BFpsZ2cxLpP
CROcCqf/nCqwFjdRtsCTD9UXoG71TWXG4e0wV87npFoLVtmkVeDb5CByq2NUfTH86nuke9594WfZ
vQJk/Ur0MhsoxSX+YhBihAUcgEKlvqnyMv5oVDO1ibbS/ICNgAC9af7h1t6D3Sbxl1kDr6zONPPe
aQE67quM0gk3eJ2ee9rr9Nmp8Qpld2HelS+qVz9oqhc8jCBBfIxBORF1xPb7rp/gc+WkW750Bo6h
agaPUkZrJzDX2aDX4Hsw2sIjaixr9H+uoQMc50eDRyjMooQxNjoQnDXyWoQw18LxD0tfBePuUJV8
acwq2Fi2Y+28OOiVJ0XjPJQGt3HiZM/h0gCOE6zGyWhPzcK2aHhKc5OEab4Vk7TIs2PGo4rzJ8ZZ
nrZPEBGLIPZVQA5Lq9fqwZcLgPU0ULE7Aqe7/CucvttrXrPgkabOSQcTmKTjRU8J8JpkE+U0kK/4
zCc5yD+45pG2I3ci2YUD/+9lugkUzjnEdX/lAK5jEgfigC1qH0AOIQOhH+V3evQifwYxMCqXKNNC
1SgN+ev8aUCBep061CP1+HPTHwTbSBrdDCmenPEpLfBHV/2wiDgF+XtT7gl5HgWVc5VQQbn8VQhJ
9gdIBNK1/EnqGlem2Y1sBviDioXpjw+qy9ZCJJmeRd50mZ71XX+om5y3hNvfzK53m3VF/+R1DdjP
lROvqtCYPpeKY3BymNK9VZbTZyMMj3npdk+FEbYfwgokSc9M5s+ZTYTsX5kFVUj15jK9XlYj8REW
Y59vUgiU31bQVa2uAuwGFz7gM9SGl+wH6b6XwVcOy5VMuHTL0PsIYL1xWeSik5kJ6T3uWro/TRLZ
znv/1nbW0WTZd7M9Vatc7d2teC6uIUG9TO07u6W6fNSS3VWPU66ZN+0UtAR7/fhG7MyYIq+L7wO4
VHAOKANfVr/4RMREZNMiFR+2TQ2uigXyiIJdCo3acYQWIvvhLHBt1QLQRgh2vglqeClElIGhUwHs
b/Tk9mKy2DXjziDd6UE0je/Hx3+1ThcAY+mz+dVnfucKKKiJW9afGn+pVS+rL0TWgn3ijeSdLKJp
q6DHKNFTbMek0OQ67qrJKb9cp5M20YCyGe6CLv89SxxIBjorOZXBkJxIQUxOiqlP4Jq+ydITm2UG
mHgzyf7YiT7RyDjvyTjfDLrprRPF9/Gl02vLWrn06rdeGSbhYfZtbQ8+Vb6P66basf0wXvji7PDT
g/Po6fra9mv1bizJF+rmOV2rZH99syrzZBAS+eQ1pALKzNnXjZcweYaS5XK37z7HVZQ7JfkTt5M3
36VzyVmY48ytF3Wg9BfkRC0OeoUXVU9yoIxflJZvMiS2mmJotxf5dcLbMi7As5wk2h+Ck5P7c3BX
h2650uOx2YruCqDzTuzC+J4chG2mkH8tJMLSvGMX7gBLODhTf/dO/87W9KkKCYHM3raFWtxdl3Pr
Bhzsqm/vh2Yq1kStCcuSWvZsNP5OHqNt52c7t+78rTxtvRxa68nunmu1jeFrwCMq+uv0yAEj3deV
Xeh/zV1tfKyG0vjosC9Q8MU1Pws17s9lJNH19OOfZqR4fB5Ll+SRBV7DdD+lzpQ9aAusjZuWEz56
Do0iSlMq08Jyn/o7UuraR9ExaYQz6JDGOcCjg+mv+zKafgPc7lNBIS3ZE0VyikTv6LhdKWIEIa3O
GiCn4RisheFP+P8gIyKvTA/KtbI4wNUpUnZDDg6XmIhO7EwhHrzKmf7iZ4BfiEYWvSy3LP9Od7la
GmXlJpmonp8LqF7UhbpXGnx3ZbW6yrrB+eknWdGmV8upa9NtZM+/i/FVf1nBI4EOL8xXaCuNdZZ3
7WPfRu3j5JBV68UWlbGL2KlOcU9q0FokaZJJrXbvZhl281sSzsRoVwMv8k2sJVGysyNnvJlGy1kw
SxLrrBnDNlLG4VbBwz3d6pC/2LFaPsR27j5lS4yCgNXHN0mwlUQCpo1PCNLSm3Qd+8/mFR05n7aq
LNTgevTZIU+O9K6XFhiKuzSErlrUzQwhUNmlwAwsVuAMPbp21z1wcuof7aS9Eys2rS7JHzByiNjm
AZWvSgg9xuvSpkpahKn4r0uD4J0+6QqQN3B5tOdhabrR8HFBwL2bBuBWszNf3uQ9cdpC858riscO
eWFO+s5rw1VZAz0lFhdjQtEdORXeNp8LnfxfmVsRZSWBJwLgIVT1XVqQoaprRFhSSiO4wLK2XD8f
CNnIpS9XeLugmGRDbbPZI1GXbd8uCAL7icdp9FCFw5OVKsYLOS4e6ei+tZm0xnwZjF5dl/3sLhgT
xssCKC6TSlC0l3jLTTN+hsje2Wuts3fcVF3+o5N77Dl4Xxp+Md4xymeSRUQZSNeu9JMXmIDZyZyr
+fs1LjL+GW9tRuO4FktZU3pGmiUgJ/96NRHf7upywauJ9H667GW87p32qOZbyyNvkMyE3TyT8hBV
2mujLeI7nYy+073Nrwhi/jQ/AB6d+AnJko5h3LvAuaxJUg12IuoAqN6D5VwssKAJsOKYSKPFU37n
efCHEB/yV6ILXJ2YfeaeRocv4cor0telZJVKS6fjFJgPllcY2w5c5XW/gKaTVxQ9xBHejiYCPrbT
tOihWRovs82jHbsXC9GrnuuezZQ/9jJJGtFH0fdqDqwPV3UfKSdzIDvxqipV0F3KODcOsrwMTF1e
EPWCout6XbWECg9ooeKGKkVQzI3lfq1Z437frir3y6+uodDzzztJKAY8xpH9cP1YfeHUh7wNb+24
fSESnX7ROwqF9dAY9iLaXUnV6DB/0sqCrNmal4G7mJVt666sbiT4xznjuWQJ0SczxGRkAvlbmR6W
w9FvSucp8EuHg5ht4tpkekod29oMoPMo4ZRWFjY0pczHDyEcOuvQrbKtv5CsXQdanUCo1ldwwS0D
7tJIr1zSdPI8vL3aij6yQejTq/r0Tp+Nu8IevfNVHcxRd9ctWEPLbVyuu9wLj5Tg6FXtWR/17k43
vJVjaempqpufG9E54G1cBlxj08GadPwr0+IvZrpTOR86t9pel72aqYWmQeP061UHPYt2dThzrPvl
bt6J4JwxV1bNyOjYJEZsX8RxbuDNI60FFNz6EKZkaHehOt5L02bKeD+XnK7SYjpf9URJ+/VYNTM/
DGzh2xrvE7/7p/nkoo8bAJ1IZO00G4plM/e2xZRADb4UZkJ0RwYSTmr7ZL41cMnjx4wrEMA1SnBk
QGZfrC9yXxEta4dvk1GET8rsGY/4KUQITTV8amqrJnBM0EJ0gD6Zj2l6MRBN3s31Dbw+6o3YmzyT
H0kzJgkveCqhpeGgnrSroh39cwYj2D4C/XllqnXK8wxuv0pr2P06mX+WJlvsKkrO1v6gkMG3DDRg
DBmc05gcLJNBNEbGmxqtQk/nlE9Vb7AiYTY5Xhv9V1EGSI9JjlVDYlQXUBa4WIjqOkvzvfi9Tkb/
5XIy47qArBe2M3X5Xfahop6DHU/f83HMpt91DrXinBq6cA18V08OOFnHAtQqCK7tm05EGRAdKTVx
CuRR5NzNKvlO2tIUvkHGl3SlMcbEySkohxzi0r0OXUxzJyAzoprc1wV+sprmrt4ty8scnuKEj4HZ
yywQJhTeqXxrLeMECjOON+mW1JKX1C0oD+zDy73mROaJSm+wTy7dxTyYGvNk99SOxFTPAVPKaMwZ
ZKsPuB9yxwzupGlD9zy5nbuvdRsSJ9EB4xzecbX3JqIXC6f1vB1J3I8e6Xu31jRrt5VVabciSq9Y
ROn9lfg3pkF6CSadnw8vnV889bmhkWHhkc7mDsqm1tQSoGzyx53OK77rRs1bo+CL2Mekm5XT+I2y
3mk1Wb32PFgO7DydGZ+9LisPmLn7ScnVy0qTl5cfyX+GTT0tLP5QvFxsPTdPZTu+NmZGEQiAtdNK
dDJKsZdXbkQG4NUEanQKyVpNra0KLG2/soG8PnV25ZabsfP8Y9p8uEgyIEuMgNtj+OviFyXUavU+
gFfCoM5Ho0K8LQP1FIL+fFSaP0CqXDIEFpU0KojR9rYOtxqoniciqq/6i12yyL6XMAWIi403Qlkm
OnIlzehWVkhwo/iMHpK1bdbdbdSSXgVWfjHcchjvgWgAe3nfwBx364KUQkqnPS0Gy9g/aUXRzZ2j
HcXguszVfuhhgF2LJQwbyZqIabjpzLw5t60H0t7S9IN+buc2uH2nFzHFDZW7fE2v9qK3qHU6uXBU
vdOLCNtGf4Dc5fEiNcREit5M/XnNFj+/C5W5HaETMIPyoBRTf4xL+4Oq2MPOj8v+6C6N9Iw6ZWcI
Lkj3syzjU23CzFKOOzhZSoqPljliKAsG8Gv56+tCMmL3BSmCbxNJ1cZTIDaXrswUS5eEnm3uUJcg
D3+/5cwKOgK5nrw95i6sSUQf6rWI8j6wyKhtDLg7h6UowQ+6/ikos4RYcwVYkhP2T2lYzo8T38/M
xl8oGgL4a6pY4K9ZRGq94xOAsz9ECkKW8MrqaQjYJF0kwtGXBUXE9z8eh0b53Ps9qJW4xXaCBvoO
NFR0QwBwMnxJ4W60M2vYiBJYj/FORsaE/fA0FPyQr0tcJ17Xvo4K3OjVRFYYx+VRIEppxGZaLn1d
IVG1z2NrUBi71GS4Y+TvR3ZZwDZol6Z564kOxAqVnH1sw7G62F5VVwvpiZmMvtmKXpaEZLK/fXWh
2jDBHIqoee5AcvyNMxbUKIHvHUeqop4ch9qfJfxz1RfaVD4t9g4FKr/ZYxgtQG3ghsDp3pbmrqaS
ALqfqT1Kz4Rmi6+0opcwTTMisvQuyqssc0ScJ6NaBYpa3lwXkwF7HEmrE2W5LCa9i/Iqi1LME2PU
9i6VzKK66t/fjlz5sow18qtQPcP0asojyd9SvYRy2YDajnZpRJSm89u1r1bq4aqSXhC7hDCvyiam
cgFehuJVKfJ1WFaV9ZcFm26w14r6WeHB/smbvJtMzS2iCb6xrZRM24kIxPUqA1z4pVEoILPa1NuI
ftLTTzP70MeG4rgzfx93Jfo8L4J1Vijaneto+mNYBM+6FdtfHLe1Vs3yrhg07eyGtXYmY1E7R636
o7Tyfh/wHISnIMo1QIiiE4yT2vmi62yzXXscvzn926oOMeqfK8Cn4Ifzq5mZ66QC2hBoyeq4Dolh
SZeI/qmONVL1BvxxS6akBgYquc+21n0HJVc9dwCQlyNxMufUwxByjIIxOk6JTm7eVRZlHhfsPqUr
jQxfLEXmRFGt42haKoX/7hrXhYwAz5qhbtM5T++KblamVYJX7CZPqDiKNGgrycMnB8W29S9DzpbN
b1TjLkk8Y9q4cQiUeBltxKKiePFOemIiPSiOX5cSUZq8fIj0TxEcTo9tD+laOKV3o6nA1tJQVdaO
1o2MSVPx9gKnfCQnfLGXppk6e92GYQj6z5+6XxfS2HTdabm904v8URkSQlcLW/DQe8nR7ondrKXb
KZAhr6Qr4+7CMDx7ZLlZVPJvqIRRceSBtnVt/iMdAYnXuTKtpcjF593/tuLfWKzMgxlw8WWKrKa6
nL/rvL9rnZYKnjByDkPi2w8tpV6rKJ4h8yM1Nlas4YUc0G5r+6pO8ZyG/0vPqewlO+7CsZH4JHMH
Ha66qIaBAz766MjZaqTYJ+if1QGHnUf2nzB2SBO15oGoQwzHI/aqBrL1oHOWlkGLbcJltSbx2kOQ
Udxp5+1EroPRNkfy95uj9K4iCQSkWQfwMolOd/TmSO5McyThMwXI+q6ZrPQsjT1CKhBNj6XbEpsT
FdnCAJVwarzo+qQ+jKVu3JKWzO4Oorp1TZ7vMZlIS0gXRH1pulHZkVUZ3Ioe1NNXvQyGuWtussbT
KD/gB9454bcmmUAaDpocquGxustjDW5K7u1batg3edPDaAvJy06xk35vu7hfw2Q6i4ETcSCSmX5J
RZinVndlqhfnou+BqB7Sr+xFi3M4hcV5WnqOUUyH11BwkGoUYbddRyoZcFUQRfDfAG27ijkpx2ZH
5vjk7WYzeRJJiVC1Xf6r4TABk0PqeL/5achvqV6NKdUplkC0NKDPhauxseydBKevA9Lrtfp3162T
/UVagrqXWWpaklDpfG0VKrevKqtKtE1QE7pvbJjJZjv2bnPLaZ578qPgE/Vt6r775tluBp+wUDit
ZDRVKcrmUbOewnRu1/rQUDtNnZSfF+0z5VnUcI4OLAXLSqqV9rsK1ssNQUl8LiTYB5Wjg/zUhPrR
TEzt+F4Oayc94Pgnj5HRq91stbyIRXlpqBfYgj8cnijOS3ivtn3xrCdVfQOnQkjiqF/dXZtMLeqL
2OFsPVKHcrG46t/b9sbXnjrUXWbydfgrs79xLbMlIhmFMyUoszWuzLmKbgz50F7HJ39rRDdQp8tO
Y1G+sxGRivBxpS8riIlSyp8xoz4bSHaFOlK1fkkIZwAyYzveqWmAq85zi4h/k92M9WD20B6kPhga
S3dcuiInGrSgSuSB28zOeSOTX83d+XeTesvdRZQVL8PLZOmBrgFseVAVG1nQ8bXypFb7wdMBYzcW
UnjQAujay8OajM74KEptGZnESJQynFrz71qROPz/GP3rJX5a7dIV2yjgYVC4Sbql6PlTnfZCquCt
3bTKTmELb2fZNJ+S3mPrSEnqX+khYXivl3XgfH3Vp8ZcHyobZ+xUjxvhRQATziKWNGxmL6Dg8k9J
2BWoAbyMCZ+CSL/OI3Pi3SrXectYuoODar6uer3iMnq1Xa5/ld7G5G4cEkV6PYeBIyyrjZFQkR1T
p+HvIXDLjt3SAPEfx9t2CrPjqM7ZUXpuRznm6mrk5CM8E+F8Z8uA08xLnfibOfxZ8FDpY7Fx26G5
K4y+2ybkFKzKPmvuRCe9sbGbO+k15MMflZqD4DLBXhrpOVU6jZdpajUfDWqqDxfddRXp1YEV49mC
A+fdwPUachsObImX9a4DMkOu+XYbtdeCQ1GCIQdFsnmrNVal7qVrSBd+V/MWesvyVStDdq9EZJtZ
tXnrpCOpatK1ZrV2b0a1XZilQNSXqW6tWMpRupcFVVcDdDhlzyuUdL2bZPuspkY4nUoSS0VpF9Fj
5ijh8cJTt/DX8Th+tRMLaWQ0rJPHGLbP41Uva3outO+p1uQX6jsZXWwzomxHIToRFefDP6+/2Po9
7NSrN7vrfLv00r1maT3wU3p2fx14s73qr2smPLBvdJuyF4WqBb2+GYaB+nfNavkC5E5505MWH95k
0Lz+IkNSuSrH1N+QHXLDx5mOZtRNR+ldRGAclfV1BEJ1eBWrhsdR51q3SZXat9HSiPhXOjEZzOmj
qqjt9mr7bqqIMl9MksDudhEH0y4+JCVAlSQ8h5y97Ds3r0Oq8MOfm590gxccQsO9WJjxfGxKy1rz
QObXuVACFlmh3kfzfENE36I6mMbVgemso1yHEWbRDX25I4OyAkcNUQnVBs5457ZylYysYrW+I7Co
383aEG4u/LRPJPv6367jZWngT+VmOVVOUIhuhjAvPuRNmUMlU3cnV49rWMJq/+D2inHUYuA+Ji3r
z70eujeFVwwPeq+TG5BnznMYuQFxnaH/XFB3sMqzuPtGqvi5nQb9j5ZKUJihR/IOh0+2kroBOL7Z
rTao43eKrL6prjN8ATDJWOVVZH00I4iJQ+7hMSwhCbjeFll/3akf4TKX29JMIlYNII6X22r83CX5
UM8XV3BzIAfefjRhCwSaVD8Vi9RCZvxYLXW3WgljV5rx2LbiQH/I4mcZE6sY1wjFbgSRxUAGzGrc
9Bb7aLEIFpBrxSyatVxEdKE1fNSbTj+JPXtZ93Z2yGWQNcSiq8x5ZY+6fhCx7croHOFdvV7FyqGC
94so3YnFpNX6g6c/EQyfNlM8TYdWxTn4AkgK5/BYfQhHK/uuhunCD0ignXe+T8ootONvFmbXp3AW
ud52cNO+pbRkrnGfe/VJesU4AhRlVlStLwPE55vLwNWugwZw/e/zgyHetd7nBzuWi7PWNkwGbRKX
GP8pP5hvneWqHBDuayveT2oTf9LdFLrjME2/2gEoCBMJo3YVr4o5BrgrtiHS87Lod99RP/dVqn4h
2giCitcZz04NTFQHRM99VrkOPM/DeErCiVjT6BcH3V0n1MDvJQGSPNUV1XDRixPF2ZG6JAq3lsTI
uoaFT0ts8zyBB/CYRumTZPSohe/caI3e7iOcSZmd2RtquKcvXoBXCXfht66e4QcnoZrf+1R8GGML
2INlINPnI2lg86cc8l3OSuqtlkIwRiKJTSi1zT84ivEhhgTv2R2r9rnP1ukiiAbsjBPuXP9DsVDP
exHUVsO8Gqowf7bVID2nRfkkUreo9EnfENutH3gWZM9gIJCRYYf6oTba/HmGImunJlq7kQlOUk/U
EtfRMV3walLTGMgptkAWZvNvbKAlLc5B4Q6wq6E0svkrLKZ/NIkZZsCXuLW/6qdeWchS1P2F+sc6
VO1UPAqtj+kb9j6uoLQRliBpxN7KZ3XfgqkHyuCx1LLiMZtxqkyEAK0MMJcUyCd1THDDlVNzaUQM
koSzKNkTnEVrnW7eT390BYQWYjgvAzL6bt6/FC9LyTRZjw3iH576e6fhLQxaZ61bhXOreQp1Dm/N
VUfMnAKPf2si0/6G3d8wcQuv3XGAPf0N2+tlm5nXNpi3fIR3d/pumWo4AZFs3DoagC+9r7RH6UmT
2Hp7jJZGeqIrJ9Pbpk328ap6N/U68G6q2PG6x9l6XZnaY0oBtR99BECFrzqUdphJfaSOsr70/n90
deltDM3JDpXT/tNyVpbaN8BHDDeaA0Nd3YXebxQh7rNi9H/v7PBceHXxxQXjYNOP3fjBpE77wOO1
3KdqZN/nU3fOhuaUWP22dnQPaGYQ9mzgjqJVFELYp9gxRXh837tFw9jFCv7ZbVkZ4R9Gah/zcMh/
FKP1mMK2/a2ypq8TD7zfvBxse/IMk0d2LeMWbCFoGd8aZyFodJMguhu/vNNeRel1Cjh6A4+xjRu2
4biSmWFhBeCCXebbojfjHFQj+PVsAhOAWoH1ZocbLVHU26iLps99/mhzYHhJe7M6qew716IWK9d0
/2CHa2/wNpYfNQeECd+gkiJZxNF0/U3Pf3xnNS18UCDrbRMz826IWhYYO9quM0AwkblNYZeHfgQv
Q+YOeRLj0Y6BIFrmah5eJd908HcscynXingw2r/Btu59NzXrAwCO0UtihSkMso56i7fL5elqlgAs
me53bdpOQZ58ByTDXJdtb53LRp2OTWdHG3xda16cI6/VGhxVlfcOjlPvnvhgdg7d8OaqgmzLg1s6
vKnzJDuLlQz6akcl7bLGVad0pAN6KZuINDe8e7GDySrb2boNxudyBVmuz6hw9gr7+TrVje3yPox3
VuJ+b108nhAj4QRcCN16zzTZ8M1Dc8P+CJroRSlNp+TDuGkry1g3hc9Oocp4jIEEwIYfYIDte0tT
oZza9rT9xZDyiE1NTc5R7MyFak4vVXPfW5a9uNbboYBiDriwJPoMNCBfXr3t4L2op8+ZbljrNOqS
o4h2tvHsIvysGiEwdQWwUQ0gtWe9BuAsjagbbIba3/I+L57Z4QM1bef2D5PbDtrJ+JpXobm2La/7
cLWtyu7VNgRG+aUJtUPpq2QxUMQVb5p0yLde5NQPOtnw4IT6JiBKU3ka3eFrRKH5bbI0Tt6+Nn2g
/CzKqNiJyV+JMiAmtpJYh4iSzrGzYfmdUj859TYHZTf/JIiAKU5fIucluIA1haonsUjzcZc3pAmP
DjAk1Upxvfgh9J144w1ucCeNncwF4HuGWlKt25N/1kxtsCurxD+EPfV95qrI/h9nV7YcN65kv4gR
JAhweWXtm0qrZfuF0e3bTXDf16+fg6QslqvddybmwQggMwGWpRJJJE6eIwCbjLtTw5ruBM4mxZen
uk6p4YB0cc3jInfYRrfxWckzGyn+ZmxAegNHqxMOyQxWdSiLiO1zK1EfZoJuaH1jdHljn8mtdaw5
VkiRWDvH9tkBes4vhDbGFqR5Lm1UPlV+a2xaetYDiX9pY3O6UEjg9uNZTTAJ1LwEk3fU8IaaVcaR
hFQJB04Kq0ncgUPMyP3Ngg1f8OIMZBI9AHWQoSs74EkrByQGqsKicILbhmyMCjB+50Z930e0b7em
F+XTsKYVlmCcdpx6vF7v7uz3i4LsJT/dTIOk6Tbp+/gxa1Cp2uX87wIdrefm31yPdvjNzx05wPIZ
o1y9bRnvKXRe7XLrdBAZnhGVoEmNYp5vE1FlKBf9xGDeQSrvkJefc8HzkGN3C+QmgTZvVsHhPuB3
2HIYD3wCqTMSA+DPUE1hxsMpIToNNRxzgMLiQm7u7DSkCRR7N1xWqlKQWHnkFoClDx20UciLM4iP
K9Lwd7YlxCogK8IgBlGrv7WoRVU2CsMdVAlhmKk/wrELq3hN47k7lMbfrGy6Ldn0ge0dEO7vpaor
7aj2E6iZ8kRj6mktPP9qYz3Opey330UuEyvTbTeDJRrcNgKQulXlR+lBHNQguuhskI/96lgKEyjY
jYxNHQUgp/01TIsjPNhDtUqJ8qN5lWUujoyq/eCkjaVvnD6BIOlU1Wc7NsBbWUCl2PT9v8i0NC3z
6/MypJ5QE+pCkxuUCwDTrhZZHMvwbu4EtMYKzxQUy6kF6LJLMNlouDgC7KS8ATxGmywrtTXk9Owj
CA6tg9HH3ZbJssNLSHUS4G7+UaXYjXA/cZ7AXWgdfMdtt9gIdu/MLk51X6ZzBID1/f7jD8jIQK37
CRgmqPCMGv5XwHBHAOI73DGhiAmGXMey2khF8AeCYFAWIR92oqGNsrgKBAM/PT7yf4e+GLZLCM2g
BoDmbJe73PSQrrVWzCj5QxO5eO8eDWODmhzxjv/sxeQs/E/tDn82me++ShSn7MAx2x9G7KCfEp4A
p6siuPZXCxDin0g9+CurQaIm7GtwkgUgvckzmb6Nha3tmWtAGFgNI9OIQVwnwMvc68kbi8PhAiqS
/5CzGvvksXZwgqVC3aAJX1rT8jS3Sd/IlPsXLTHT3aA19Rrkwa8C+cpLqCr4eDHgLQTUyDtIC6Sv
TupqB2mAjpS8fVpZT9bUrfAYnPalQiYW2NduOxxTr2eMYt+B2IjGBD0kGfmQOd/9QguhJ+o6AH9R
9RgOE4f9iINApAJQOEY2rUapg2b79pZs1FgDvwI64p9pFMq0vOaOdlOGdrcQhcV57N8s1OPtT3Dw
bveePwDr6ebZBE6NOHvUeeJi02v5V8hCVqd5iCySD5xl+RFTsU7xBiBGuGkO7DT9T6quex+Tfvza
mwUyN0Xymle6eID6IFBQyl7ner3RQBW679Vw/Bkm7UI8yHb4jmx2dypaHa9Z4GwA5a6PfX0amcdk
EAeycxmDlimI3fe6jpJTa2XxuTRyd66fjQRkcFOwHG+pQlYHLdwqtgU7MVUwW0XxobBt/uwOcQm2
MOhzK3OHEsHzNNbuXHRLa0jQi2yHfsrfTUjVrCIXKvUGis/wlpunoGBEykmqHJNl1P0uq9ovvs+R
kCIbpEtsY0tdA4yr6xH4epnU4crHWdcjNZC1n65D86jxeHwECc04m7koG09rkE24CUU15U5x+yKz
9TOO4Qz6yvk8icxCiPhUuf2DXUztua6ALw3H5ijUiEz4leDb7+BPIHJc3MBpjIwE5Mab7AuN7uIW
GzloqVjrwlXWQKuYvNCAx4kvuefuMsdt4/kj/CNmuQxdXouSL7T2/LnoIy7LSPs1i9xS+sA6F5mu
pMshrF7Gl7QdmucmGuVlFPyx0xOUP6kGrGrlJg+rekNDyxL1cyqLR7D8fkxiwLtdpMXmSVXUJWvL
7VyvV5l4aoRKx1OvQJ73ZGj2g9lrbEf2QDNBizmHgB6knOdJv0ARF82Zu5+TlhVB3iihxwStAFr2
ZgrFLIE9rUuXiGOQ/tipubuxzV0KR4EuPswys8VBOk78wSk+xc0B23lUY5mxuTKw+ZyHYw2iePKC
6J690XDxUvD/cy5LRxu1bvmeKRnrgc5CIhyjX1HaMOE8HcZcS0ahHnb1NamhkNWhdG3TI4N1Jdvi
oGipJv93R6EqKeopgLIBjurADqyq1/INlZFCnxjFLn8kpQXWZi3Wj6LNumcTqUMUsYbhn4EDTmCg
nZGeqPF8BofT58QhMew/wjxo5ok5isUfzdp51TXI4tbthecowegjO+jXNO5GEM016Xic9ADH2SjF
bYEoV11Wy/+EVqCjxlDZElfr1lItEQ3Q6uZhl23mwNn4ubgBZs11V9vViq61XHWJAw1mgcp9/Hfy
ScelVI5nZ/XuX23sTCdqTNcH2j+Ku2ITRzgxrKxYx8ESdEhOglzUZdLyi22j5buw8d39PKT5KDia
tNWyntXr2PWBcKfYWIDjeuSZjUsQON70080iLritcArZpbscyaA9Bd5cl8LJqJdRt+2H6fsgcTrI
FCaMem2IA8DFBiImVBOx+ECmxb4MOzV/Gf4uhGz/hzj6FOqKIIT/xxXTIshxYKyuJsBxCDkDGW1Q
R6pfrPRbhWqKB2rMseVzzwBbyqqt3WBz56BJLv+6hFqZrjHPl/Uq1LEvAKMjmBwifiiNXpyoEb4Q
0E1Hc2f73RAlLmtW2OY8vwWs/GYWTYgL0UJFBeSiqPh+DcHb+Axqa/ui63gwJqbGvtVBLVf1kIwX
p5y057oFo6myT6koN3EPVYwxDbSvU7Qjs4Mzvb3dgOM9BcblWzpAhQSbgNcYFEdnfBORl6dVq7b3
kFELrg5yRE9TZALZhFWRXEVljmX3qMSuwncUPc3xzuA3uzpnKNNRy+oQqcHpV/QlnsATGDs1tDtz
/DlrooCKBciptmMRamtntLMXn1dAiPN5MBhZ/sIb2a8rreRbCpB4RbyiRG1f8yl/IVPMkhjUVpqz
p6ERxf0ZLEvfaERNxpvIA091daIlp8l0Dor80SNvPvTlYwGhpjFxv2VOMR3BowYSFlln1spIRLGd
x3aIQrSUgYhXZxlOJaDpwE5IPT0Rx0pTcS8ebHklspXABNLBSB4Xmha1uKWP05H8ZI/j2lopIPGW
bDPDi7oIA+pntdjoQrg9Qt5FrkWBioYYasonMBH5Jxo2xmRVKFZQLblmv+XG0JPSJ3BG/JxzN5GG
zGzGnS6CVyhP4DRRNQJExUjWAMYCOo0arFugKp9tAY+sFolS5TcVaLvVmneaqIOTDuVY5DfNYPRc
rXXXddrzWaWEeEgnpXgya5xQl4wUM0ue3PtvQsNcR+aOJsxNgZo+MPi8S507a0sCllqlV14NCTCd
dnKZVEO9Zajj8iugNoE2UnEF+NR7j7rQ19o5OoSbZofm77uS+YdluWUR6gHop+21FpyyUZLOlwmd
Fxa42fku8u6aFL8sS70oZNshq7B1cqxm8mp3tC9D3fM9zn3faCR4bl96oXOcPKbD376Fdx076dqP
YHI7OZ9nzMEVJCrwFgiahuYZUJLCo8PbRBeXtkycL5kUfKuDtvZAEUXQFh7tZT8jeDbyrZ2z2wja
D+N14BKBFvV+DR3k36Au2lHOPrEZ1FkqgARoCCGAtcGn+q0MInGx4lb3yA7NEej4jE59GNR+Q4dY
xF1Yp+wulJT+NYyr1Wg6rfbrRfshaOaLan35cdHls9Hi6qIUVmk4VIAGew9OgmTwfCMfn6LRkMdR
K/BHKkr73RbuoQnjFNlyJAGHxB1uIqwEt40yDZw1AZUrloGJwkJyL/xEIA8MWfK8maCO9WnzTTAc
ZSa4HxW8eRwGcer16OsSkOJH9b8sNLAEteENlGsEc8AEDJJZD3l38WKppgU5eWfXL2TphjRbQTEp
RNm7JV6W+M6UYg4x8jm+a4yTDJJpH09tcwYVk7mu8T/4o8v/oO+KBSTJKiwke/iXAC2FGq/k1UeA
hQ13Dh4Yt+wBHMCRwLMpQJzTyHT4kTvT0aor7d0JJm0Ti9w46lBSfJxSHgDHjYhaJKuxjf3nXA8f
EzOKzoUJ9iP6T9F/RYvyXYcX5EcyAYELSmEgfLbSZyBLxfn/xgap5skHGetJttCT8pYxGakxRe+v
o6o1vMVGPa1RU6j7u3n1IAXeJsWUgFBAz1MgUNjf7lBX+9j2wYemGt2a+IObahG4mvuvZALeVx3U
K69tiL+xU6j2FNaYPt4vgiKLKZglBW68Lepe6a4NJmrc7Zc7+804r2SGquwHekDMt/g6tf/5gOiZ
f4G+k3ssDBNE64F8WGBd1hhLFKFCObjVtZ+4MBUHjqwAVQnKVuWGBeKeXYmn/6rFkxLqAX7aAzzR
h1ujkiBtDew2vmTusA36rj7ONqiPDsfaQP1uDK6F2QY8drLVsBUGZMx8/O/oD5yB/oMdzlV067pp
uzbTdVfXf0V/cNmAwGpogmvXAZiY2VrnxTkwYSBsTSFtUwaX1Aw0bWuVQYAHh8tWtjZC/MBqA6T7
B6ad5y75BeeAQUoBfRLyu5DsARmVk+VUlrwjmABBAhaswL9CB9pehGuc5cbQ/wEWYQEM3AwJOnC3
lltp9YE78hKgdh9P6in9dtfjZpd9kzVS35klofz3a1xdZi9DmCVbpkntpIHNF/CRooJ0Ut75JzIW
0D4+MjC8knex05AaEGpe6zJljxDxivR4+t6XrtzxxjJ3QnOdbzbfIPsjvFHW2IbxArXMhCRTjcye
QepiPJPFtPAqCEldpOeUL3Wc6BjLFKy7CpvW4+l14m37lxiDEKpISQEBhUG3VxoOgDdkLNMqvIJZ
Orzi+NDYSUBmcSOGbY5OqiS86HW7IhsEjZGMSmLQAQFF80ANaqohQQL2/Q3gMQXzkO7/8KDwEilT
uz1N5KBo3a3HQ5xXL7MNv6vxgWYgh+avUAhmr++XcUCLkMQxkDCyhC6nVkDAL9aDh84tPpoKGzu/
rXHwCksYYEuKE2h01b7UU4m9dVHIg4yBlceLMaR4yv6IgxVnjbPw8Tsf7KNe6/kbeM36Y9iDDzBR
uGNl71y8Idc4/t9V6sfrcBQbI4OqH3EWKl6gEg5WxB6EVuSFCIP/lLMeiiRKOQIFG3rWs4Pf2OPa
DvRwZRWoQthGIQhDLLwA0emYNAocjJlZZYIwAxKoZGycHhcqQh8K64FW75OpTaESmIqDjIR4Hdqw
By9EDfkUNRyNYNozG7/WvK/FK9PH/oxaYCCy1BB0itnToOlzrBZiQjK2Hih58ThQAaCi/toVun+h
xehSadFAIl23L2UYmW/UjG4wResWB76WWMeov13VIDS4AqnQXB0GAndwrBzJpLMeiRANLIGnIm1n
m5CsvpqqyaNyPOGo4UimDAp326EJ073v6iup6mvSGBArfUyMaxEYIyoBp2wzqBKcBE+qrWVz3TN6
KIyBiQMstJ05nS2zlS92VorDlIEW3QDyMV855nDjFcpLc3Xo1OcrC178uKdzxa3buU7Pejx1OfM0
I0viHapsQTwG6bCN8BlOcRp1KkQN0r3QpsjHHMhjZM/IGxQ83IWWAG1GJKcdBEpAS6VF+hc/FUdb
1bWAVLhcSVb2D7o/oMYurIYVVcKMNVh7wbD73jYpFIaSbtrOe5NQbVjoUUQNTzTg2Grh9BuzUbdP
2rqY5vhgl4ocCwdpB8AML0thzmgxnFlTBY4Odc0DgIizdynPKfo47j0KKdUJ7STx5WlbEDHUKAu/
murmQb2iDHGUHnRbWyQZn73kaFGB7Du4DS+xZPcNyEhBkznb0nBpZJ5xELbhEirrDHkb8Pj5Uwee
3pXGQF5WZ1F/blXT5/oWvEXWoUNRy7nTBZSolL0wqj4DwQe6qZ12GwgzTN4S4/auBiW0zznAvU17
zrRmlSEBth6MQbyYIkSqmengusCIGi6aP+vaAQO97+IV0BfTNgur/8g2fbPDDk9Zqw51bPCopVpY
2DQT53E6dBhXepv5Z0fDNyCCCOGbgTIuZBX04Q3nSh+9SdkagFaPTcyc7VIYt9TJJcEwgQ5DldQt
7s5UaqaDht+lctzU1gkfbGgf4ctMFLvjq8DZZjLC8QGUoxBHDGW3iTIH2YapLhnq2ZRRucsp/g4u
TGtPppibuJGjmjo5S5+vlzDq+agSMCJc8LPsq06rl6LPoSepTC3dvMi7fAs/Q+bv2vLdozhIs26q
thP7PLPZMcFG+piqHqSqrNQjY710yd/I2MS5Y/Mb/xRC9sajqJvuvNbNsssyeZpdg9DSoNiFi95c
6WY6RYdpduyw0B46vsbZHyf9DEaFj8ZWPTBQvwFmb+3ITqYlgibQ1Nk79vexcgQNiJDptFVU0h4A
7tFDPWTFexR/r0EQ9Mb6vn3Ez+yVrDhQdQ/YzQeg17Ly93LiCZTMy2RPXlT7gUofBerI5gJa7rrP
DEIjnsTrAva32BbTBnneDGdJAK6mqDksm+YljkF4cueiKMWLANDaSBC+Iz1BuVn/mhFXSfnrMGKB
ytz6VxahInKlghuwiUP/2RLxpYCK3BoSuxCDAfU3x8mSlWwcIYp0HSTVRU6KoW3VjxAnJN4OIvUg
Gg8mehQ5cFlvWJTjtkbuDw4QMCrOLjJSs1B/LDZdLdFDznQzhrh5eMvi8xglx7frzEZaCO+5KHET
OPkeRRwAcTFqx8q2NQAw0CNbFYXvWsEb4A1hx3ncR8TAuJ+B2OOf0/hYahmAh4i86S5rL2t0TSXx
Vw7ZhVA9l1A5pV44AaLbRIaS44Z8JRDO6n10aWYji61nPYirnSnb2jPlWGwWir47/r3FsXDy/S6k
rwGtipFbDFsQFtaaeNWMLjsPMeQbICEpXiEZ4D4Wob0rIOrerZLuLyDoixddjEBK8+BLWIX5A0XW
Iw9xzg0VUVonzqCaCbLiCc+Myno1o7jeCx5BeQxS2tfYkodwGMGNAMhefwn1GKDJMCy2qEQFA4Nq
gN6KIKaiulWMxxm5KZoaq+4ilI0bbwGSBidbRxoV5HrGm2+bf9g1A2eE6HfaIKLvLKqLNYD2xYOb
IxFQOs176QRQxzXxfk+9pbmxmaO76mMRrEQAkcsbx7/NBZ/sf1tPeUfLx5/fcrnffY7lSnZv/fgo
F6ly1Ovi5wGFd7XPwAl/sYr6tr+kTpM+hUdzrNIfOaTWU32S3/2WFZsBDC+nLm/ElRsj9DjNChWR
WlysmhYEq4niTEWpCtuPdXrKA0W3qhrqUQMdqLH2ljFNY4YAjPHnjN9Nu7MVUfAYg2/qGqR9diob
q10xq+Tv4DkKNr6d6XutdM13iI19MfvYQFpDy19FMOLj1/LaZprYxYrA0lEKUNSjpgaz0nowIQNN
zJYzFSbRXdJ4CaR5s7vVdmywgeH7XOqGUVNPrBA5EdTJyH58dMJTC8joU6GovX9aaCBq6ONBnoti
yNKrwPFjFg3I7Kb2EvPLOm7kvLkdr6DUg10Hnuxx615xE3OBZpiK02iPD1DNda+LPTYztvazgq9b
7LJRPRC4l5wFzanPJgtM91A5c/G2DAg5CBXp0JSGLiocsINszLdm1LPZSweu5LWS+MMboc6rcEFb
kzLQXw5FcrAM6azmDQMQLoeyHkFSF9nJ9EUDgfcahBAC+liGEslCw5l8QqUxZAs+7a4+OBAjkysK
WOxDk7m7eIzBWKZmLo6olWI1hrW5qZ3M2rNc+9r4JpOQ26qik5PmIn0bLAaZXcvHZ6FxkSTZarT9
LI73EAcoUeyqt8fB4XbiGSFIDfsE4nZDYAE2BkVoD/RbIC0eNMg/VwKAYwFKMT8e5HvfdNreDExo
Vakhw61mk0PTcK/ZkXyPCtAXOblMLzTUBtyqAfd6McsadSESdP+d9ELjVRqo+QcNXMfWeQRYZwUd
ilXX2XLl4mT5WA2GO+0bdR6gUuJ4A6kiZ0NdfDDLnKPIP4eSK6KsP3V5gPchh/NwM6r5LXJhzoaW
JrcEWw0QXZBy9q0eL3ZlNgYnqQW5tbrvOhQAZbXgNHdLALsONs7+fx/JuPbujqGdm89aMGTgfZCA
LmUBkp+T3mlQ3LXzeN3YzFyhVNM8FfrzWEswYk2mdbWMLvze45UauctyQtJDL7exwSGs4prmEbXD
087HfvRRT3m4ToOpf9fi7ocOgNdfWMdKS0Bc7XUT2l4Q5tOLoRADatQDPLmMRhaj/A0UJboi7Q1x
arPHZwRRsBpStcwQdhyicWZ4IBsHeurJcddxXRjXCfknUlSddInneF6b2pGaeUyum3HLgUD3Zh9n
FoNsMr5tFNUgg3Za4hcbTV8cecCzgxNL0BVsMx+sl4lubCH4OH5nTtRuTGmyw6SJ7stv7L3f+Vc7
iMtdTKBUqeClkPUVJ7DDiRMNbzw0nrJtk4KChsJCP3sZeYBKpc94sv925s/pLRIjNxcQRv9cG0lg
2YdMSt0D87d1Dsyc/oAnr3B1UYCXAkYhph2qDdwDGyKeHWVsBUdDg3aQqoIuiq7dQZkTWt7OR2E0
iO7SEzX5VFi5R3HkJiMNqUc2CUFJ6LSpOVQXTT1qnE7IlT2UmVxXQwbmYM+txmgdDVF4oqbs64/e
nQ3iipCDS20cnZc5tC69u3DyJ0wH+lz4IFdX69wEzjPdKvqaoyJWiQ+MjgsNhxRv9CiPo1s9Nai9
dK9GPCRb6Qz97Fhu/X0R/R1GQw5pCDwbKDZNJ+Oi1ki19thEFd6AFNsCsu3VBeI21YCMLsbgxVvz
Gg+0GxvFkNeEkNVqCrtg0+RjjWxIX2Ii+TvNSfa2mbxT4MgCsNpU7R8LvHYg2O7UZgPIQR4DowWf
EeF3lxDC5zrIvc9IXhoutnkK/l62TZOGB3AT3+GTyDADj6oCSvGDe494IiwR8+0/Qa7zAyWv0HxW
TWI1H717W6hBT9lFxfgSBxqQ2+B/n0vL690Rd3AU0P3mOmJ0E6g15+1816C/8PnOMN8l6O8+VTcU
g+4tFFBte61zj8vtgAIo9PbeMvfvbil24KJ+JME5KRhgkfumIuy5a3GGWsSMH8jmxmmECgcq3Kaf
qtMBjpNZ7IcbZ+MOsozdqlAoTmoiXS9XBpIeO2uCfgDZZGLtTYNBgUKZ5GS5l8yvjsg6dFCFVYvk
eAIXJstWpoIpogC63ASx4+96hUsE47w6dTWsC3nBfQbpmKZ7c7SWP6am9hwonRGDQ4tgjB3UJTpl
tMkjMwjaqyYgDEKJyE72P8oSKS9KPLqQZIGyWt3c2CiMEpHK3kBV+7CYqPdppygyUaPWXuKXSRlD
giysjqbViS2dZ98datOxdT7a09m1d3cn7eRbjrlLq5Fb7O1AIP/rsfwSRw4XNc4eXTAwwvDAa/sL
/hlQ4Mj5Bq8S4dZSwwCl26CY7SF+rYa15PWDMYIv2G6NV8j4Va8QWScXWQbLegzAtPtAk9N2DFfj
qKHQxWn0x9qAhlQp8QRq9X5DBawR4MFnJwpCr8eetV41NfgWff2FylnrFnpuVVnWJxoiORZtRVod
I6vQNzOmNFe409QCL7yXSjGC0BDF7fh84rIgUiXvZwcBUN1SFErFUp3n+8cwlaW2aZIeZTlO46/J
KHUb/KXUbSMOkU4VWebpR2/CkaG2WTw3C5FxEPZw6Ctn1mVYBCQW3Yg7W44K/XXhgJKeHJnaGFGP
Gp02RsuYlB0AwridQl67Tay1A0KHtR1BG+7A/RZQtwAqeFPPq3OmwP1FyFJxwSltscXLACT9Kgc/
OvJbwkJqpcMtdnbpIDgD04Ca2ucQJN7SrFyDEOA8tmRYn3mA44YxBqgX+5zgZNOrHijaArXv+Tlm
LtI23uwjMwUMcSxP+nfA7qxjQC+OyzxLTZ6n0QRniv8CCCPcBtDaK7Z0w+noLhNGT9BK5UfI+AH4
eePgul+sqsJOt5FrdifZQGeRDxBqp8aNw7dEdOmFRvXoOLu68k0ImyOCqaZDNsowIbxOJtNCkURd
ogpRa0IcRJmOdYUAw5ackwE1+ALYQq+VrDiQjS6qI00Mpd1tgIwjMr6SD+fRdy2+FZ2FelOOrFwT
OxypangymWnZOmgiyDzooPVSthtH2bYoFjbkiPIXv4Vwh6zWZKuSAKdlkQMFsyT7GhXRo4u6qedm
qCCjx7sX1L7kX/E8sXaNBr6nOJ0yvCmY+NPyu/JBGxr9LZc9Xl0wOy/d8ehEINugIXZ42CjISZ7m
oURJUugUX2KgVi/+gNotWi3gI876gyDb01B9BCDlIySoxmkbcAtVhqrJih7FRx1K7aH5Zs0ODckD
nJskKISuLZzlqZDI4ibz5mgzKtY5ZICxFY1gXNaZasjc6oO82GnC5qXJmQZZt4UMle21jR3ZaxSt
Gw+tlr6MU2/g/qBGtJSo6+ww5eE7XYgctBQrVtPI2mvO203ph9HFLPC7NlTjo+T0CJG+JzL1bVHZ
XuEA4tjgWbJe4qjH2/zPrjLGQwim1WuLHPIVNN7dAwOGggIWu9a4066XNfAyKnZZKIqGZOX40tgu
weT9/HDSHx4GVALvTZ9VJ9AvfjTI4SuE0eeYeksMpBn7gwNhgcW0xJINh1O3693FkffORgsEpYNf
HUoA18sCv4vjQnSHvDI3uhHVT1otxCbuFCSTUr/LeE4UgwBRbKBK3a6xFUWKRM2BTtY/bBTX4G1r
rUVd/UTBtNYyd/y83mL77+tFwESucIKJMq+1oVvsRkaLBLUsYRanYPC3JJxFhG2zsBg5Iq5t5zCl
rbUocHUOatE+Zy1Tqferk5Y0nGA/VC7ElD9PE/Osh3BYpiNN/mmjE0a8MZUt+Migx1YYbL945xNH
GqMg/HYyK6DTuyOPmgf8EdvjWK9q12SzAvtvE/yrJcgKofveh3YJgbLOB4+PAYKBSJEJUC8sdGgP
4iYF0u9bOzmpSZ0ITAF30xY3LUWTyeajgMnz/QbQos9rLMGWuvgyNImEgMb/enmUKWk9jsKWqJtZ
y1J3H+N3F28cyKfjDQ9A818/xhJsT4MBbcJfP/ndcPmkhhs/TnHe7pb1KHb5aZCDbDn9FP/VHatf
A8evgWZMYMDA1q32eAf6xUbtH81wAH0pjTXWcFB3Kis1N2ODouZYrWr1VTqa9YpxHPqhQN3/mDCP
LbW2H2mgSp2nkcEerEJuqbtcHK915aAkR9WUefV5yshL7EvHwd74Kb68djY9lNHUvZqGM65ANGjj
O4nhGKMwjbES6oZqGCesPkOjJQRZlda98tCNXpCIJx81arGqayBmNbMh9aOibWhz84mayfLfdYCO
T4spwgtNIILoqo2a+dRbZfkYsb8Xv433ILy3Jo+LqWq06jA1LpghA/1jZQbu2S22XShYU+tQMLjA
unXaOy4OL/EJyMEdyLyCeqDbkw3iByWkHSnT6EKRdESJTImcXwitOQeP6nkMVWN+Mn2OBBgY1kpv
GZMxZJ15cuWgwZOsi7yoTzcmCqHGUCtQbw6moGkM+O4jX2S4rukF+RdRTS5e8HK8dwBPAQ2WQQwA
V+a94VnQZttg++6ceWzlxdEBL8YWlBoBqqqYAVViY56tT+C/1CB0sQZdHUjlR4j8nCWeqmenYc4m
bRWngaZ92BZv1qdR51FgEEzgcrBNQGIAm+o8CoqAbSjW3O3yM5DrtMLsrVAW75l8sDYtvcN2Dv4v
etClG0e9vdLbLQgQSoWRtUwPhYrpxmhQLje/E5Pfb0J5wJvGQ5Hk/qPR4NSxKtJ5xNvJfxxr3IJL
naEgT0VQY0JyeGW4eM9ebLHLUCdacmNF0xzbcR9tbYiPrI/+IhPF8g5fe8G01TxSV6Be0MQbq0vZ
z28xdJccb3nOpQP4eNsGL7L02KPnnD0YAaTIcS9Ynpvi0xaOEFzoYlfgWFUICFfWFgS5QtSd09gM
DXQHoeG4Wr1g0JA8naqW0Cpmei4whFsrGbPHDsqtKKNq7C2OcIFW5EUHGv9tFjHjmzD7cmWFRv1s
9Ua9nca8PruiNY9FUeg7var1AxC448oa9B3hcmZwTpmK1ZSaOqphgdUR8VBfjXy6iQiRAV8NKoIm
fEYEtRWvmglM1guUw2J9AFyXQn4QHMTV/RCon7jfUswH8kMBRW4iI9MHMSwfH5Z1sIsZdh+V1yCO
YCsD0lQnp58+GjHEoC9dxqPN2hOA2hRmfsbezDJx2q6FpFE6AK27aRXhehOCjr0RENfU0+FIJmog
ZAC8gGo0bgORRXEFBAUPhdEdb2xzF1ye6a4vAOd9wqbtD9oBpznEztJgPNj4HosL2X51BEkQNs+D
YgtTwWD1gMZli99ZraM4TfRyAxEBCLTaVXOgmfNm3AB6s3OhGHJT7wlwDnaRYQMEqA09kLlatHWh
95mlLpTRwaeDIlFb784uahxPvSF/sQV5fyYv1NM73CTQUG+ywwLVRbxf0xByj/jlLoGlfBvzKj8X
g120axdvR14UQodXU2Q7CTaTkDjqIURmBPrFz4R6WSr0LVjVLEhRG+EDs00bzzon+VFUO/xtVH+i
DLqBBuYodjlrQiwEuu0Cr5sj5JBKMG8bxS4ClgpIQLBykzfIQWTtjSgJ3kNn6jmkIX6CH26KQV22
AYaugK/J4UIAY/8BZMCWBXBjgKMmGxCLA3V7Z0CKC4mpwZMMXNjzmFwxQJspNu4NBODqdht0WQQF
bTQ+vvKgnuZ1DlFsdNu29C2cjaT6odUtj9y+n+Doq1IP9Lm7zByvvgA9CAEMs9Luz4m/+QAaKqJm
qxYZABXKMca48dppfQtG/Omg6UT9AWH1pAZ/YWnuJBAqlpP4JwMEKlsWpJEnpQuUNRkrhVO4H/sT
gArkiQMkg2gODRfHMvnONq/Vm3xcS8GqYnpByZVSkanyF1eyrbDj9BiGo3sWRlNWKCJA15gpdpXU
QMHY5sYDkRbWeZBImja63jDoyZphOc8PTLxutTWqB9US1KRIRHu23eYbSubP2fs5cU/J/rn7D59m
+P4OP53jP4LU25qRDCNO21R3qsyjwhPvFxSHq35WyxBbUQ6CdaRsyYGXfPykCXgsihJdiqTxjBBR
s/PQ4lCdm9jqzrEEpzaYEcQHwI20HkAG+SePsbnQmAHQ2y0AjvyxHv4YYrAN3/rJk0HWF7kkHDvS
Hdq2cWRkjsb/kHZdy3HryvaLWAVm8nWiJkgaWbZl7xeW0ybBnEng6+9CUxLGc7xPqPuCAjqRmhmR
CN1rfVkeyMtT+yZBj57njdu9YAU97fVTWj/nb2RhZq4nf8RhWI4T5M6agM3QmPVmauO2XJGQmv91
zBQkm3b/TzFMhTVHRnQL2VTfYf8PS5PIGE6aBeWGU4W0/4VsKDqxrrPUXEhZiGBFu1Hvf5Lh/f0a
b+FmUUwvRV5g37d3D7T9qTdLRQS4yjpw+61WANnqbUP1j5untLd6q3HmBrRT7SB2QTnmhzCrg5Ov
msYz/KvmTzLOkRuIKjzgBv2T8b+PNwZ8N7Z+ByDot4vNICaZC6v5DgCzD40iQqpUQz3fAs4n9erQ
Arm4Y/lrLUNJOdiPbgxZjuzPMYoPJKeG4pnEqURj0Jw0B7AYHnUo6uXAot+1Qz6gwBxQ7Z214epI
tnQVZNAVMlCA98/UZuk2Jw0ZLV0CB8oKbKZf26sg/N1JB7oKvPggRR7VlwlyuTwuc7wWgcPeAc7k
N1YwrgjC6jyUr9xhNCZSsLF6KecC8BGKXWzxu+r+0Y/05OzKUrhrTS4GjKjhCIYlFLCLDQ+RxU+g
4wQ33ocKk7yllgTUTIRHjpTFETQTGpuc3ADZZmyn2ftBlgQ6TvLFmoQ0XiKjfDDhOy39l5henj4E
FY6c9T1RTO0yq5fuxVAnwFii4eyXunFjl69dGlOD/AIQkpAmAnrticbxzIxtOfMfN3ZlZQFxRgsL
YI3uX1FJTNu5+EAIeRx6Hjx0YD9Vg8YJAaxHvaCIdtOIpQMpzNBj/irNcfjn5yBeImERgQvI7KXb
4f/Ec2qgvlfA9YnrcUM3l9Z+nOyWPylskYW/otvVN6T/JOpd/cXLn0jmWTFbSB9FUDIqkLb4OvX2
C2wgG2N2GsGxAMQY3qFq2cnwTkQV9qJhczf3Z5KSpWMk+UlwoK6uSQjCGiSSg11Otih4Bj3ydCqc
SIA1GVO4MGnx30OTNC+OBpw8gvh9EeopHk39mmL2AH+XhttbRxo3wbe+q+TZqPJmLVHiuOGo8zrN
6mw3C9wRO+rvY+pRYw8tuHdCACErpW7ITSrfG5kelt5cbkEQinLJdztwceOEy++R2uuxcdzmKfMK
pPk2SDr18+AFgBHleKEJIAqJeuQh1IqkB+tyKstPG8cBIRy4tTFnA64nCQMeZacstQAgM7jYZ+cZ
4HVxcLEYpmRIQmwbAolF2K+GA2i1t5EAQWEAgNg7MChfrspXJlUdpkHifjfRcvJgBA+HGuBun2Yb
2fTFV1mOx6qyvZ/Izfxsleb0eTQzdzs6nnUCiDm7T0bBNiIEwDVqSctlrVXhDLlCwZTAHllbHPT6
a3YGdjaxtcLyEvA2sWVtHFTNfc6T/G8LCSR/1w2w6YHshs/xr86YxpdiKNtNNvTjYz+XJib+wBZt
ZZGA6KjaxPMI1r2ymO81dxewqKf7pcH59XpMTEXMh8UwqntgSBpyaSxvWtS3ChWBZHVhTGu6iHbT
xvoi+j4W2XsAGlIUug8aLqRkyy0ow1JdRKuXCIrHTMfS90FX175kcnOrWqtvlWR0Ia4+Mq24vdr7
Z6Ij63iLsfpUbz4TbRyhruIgPSwU3/8qfbHla2job3u/0NV3o6+kb/Xq09KB9OcBZGjQGLUK7PQd
kSNGbgkq0ZBBq0SZRtBYwDQIb2PpLrqlPwKP+hVpg/xuwEGA1IITPQ8ZcoBNuZcjKE2R/Y2iQwVi
0IxWM+5o7FJl0O82/6ImyzgM7k0VZ3EhGeo/UcJIMX+3QTZddPJBWQQKk3ApD1nqQSbUHOXiw2xh
4a0rRKQSd1Ft7QtvQBHGTZ1J3hYAwMt87ByRvw2eaMYEMCzsJpwBGlDnmOIAQ3u5n6s/jLrUkFFT
II2F7i1OU1REUZfUQ5F9YE1u7CITBXyuAoG21IyeejcyI3V7JCUqGwDLDvve7ZF0hpG2oyESxV5D
0fD/I3N4529a7DxhmTm/JiYDmtY4JuI7SZaUY0MptUULEJXuyiPOkTmTdaAUiOO2QCK+ynSmBmfs
yfkqhp2CoWKq8bnaivyp5W2zD+fkKRgjRaui2KOWLqmvpBPw02q8JyNjGwKqeMXHrYO078ekBlRH
HBeFs/Kr+muNevMDyUhLTRRZ1cZDsenmRpHKfr4rsCe10sbUM2xVo/R6BRPwxmngNXXyNBdcbgkP
1YhB57bKq/AHw27WjmRz5w+nQaGtUu9GBqBneCx+QQ0q5Fk4OJIIBfbf2wmZRgKp4Fsa+64d7WU3
DslW5mD0udXfjsduKHeys+JPkeyirW8OzZ0z1c1XIAiDQkQAJKJi9alEYdi6HO3mKxhCJtQx2eyh
FaCuBEzqBxwsBg9+0MyT2BlThQxp7AL6+zJ3ilPqhhuGjfIDjUpgByHTRilEgQL1ybX8arWolHBS
QtKQDIcdEeZFHpvvhnjYL0PSGGVTngwre/Mmx6voBqBifdTHIaZ0avCaNz4An26i5wa2eOhqS2TS
c7rmYkp3Jys8HmUXF9vlIirmVfjFVd8zGS13tvyJ6qL6L1SfR4rp9WEJkdgc5+sdJijG2CN/eAER
JbDfXOGJhlnIkdKdVDvSUEMKENthpVP4CXD13tFHSd0VHl/V4MPaLTYkbNPoS9Pa/k7vAVOPdnyR
ZI7HVNTh2fW+Y6y3gq/2jisu8JPSKjLX3jcKfYE/hY3AV7aqWTxvWAheSU3+CGz/X41tG1uS33JI
ajtS3/jqIfWITJJ6KqhUD4AbuWay1LYkw6E2uCu1WvuRLGTpcztV8TnIXOcZDAcNUgvaej9R+WXh
gkWrKAGF3GZ5q3JVtvg3DY9jZD6ZyBa/Z0mzRYW8UW27AQhLYZxgxUJ4Cp5sFnWiGHeoKRQpjrYz
RmRTrZCrPIJSrF2bIpFm+y0D/mQIkK7j8ixIA/l8NQSR1DM4KnCYZXAQrAMueHQAWAigoDfc4gVT
GITEkN7iCy9j8AsdgjIs725wjp2i+mtEhRvq8lCPOqDC4G3JBpi0aMODdNrcrOVch11ySxpHLQ+b
yT5FCeYByr3hTbuzRmTTxAWOCE3abbbVxrNVTPOxTZ9JzggVAaXrXgq4U2RXFzE4LaZI1UxZmbHJ
wcazpkqppGrne+otJVVJqwBflZqKra7qrJbiq9+9qQCLvEmb+Hmxfl22Gu1Y7wwb/KKNnB8AUNBf
PNVYRlVvxloMW9NB0cMqtkC9B6ArZEqk/YUaMo44sAA7c+wOWpH5o4O09NxRh4TwJcOYB4B4YECe
8bAhQrsiqpkdB2joKVD6SGbMosMK2P4ecrM5BkCQvksa5EojKUkgQa0HP2ldyBX2PwBx6fXVhYOe
RQFbBq5RRgBhSdlqBCwWKAVgkUcjIC+H2dqjeB4LWiWbYzPe2gxJ5DYSt+653/v3AXgItr7CVhDA
RZXg/XCBStTi6+vStD7XSY4h671qPQEn5N5Is5UACjhfoRD/tadkE7jCLviuUywSAXPcE+dmPBU5
FqYY6yacvdYHiDOEpJYocllZcVBstOyP1gHH4xSQsu1R5JaxQRbotLeA2fuJhpi9TXtz9IC3qLQo
W52vhqS1hWw/1T908ExVMNNNFH5UrGVXBsuNJfgoMRdW90g2N3dWUHkzOf7x75x6EKuC+mJellx6
Wk/rhCnAGxUAzxcaaaWe3pcR2KHAfn75M/vym/+ycvCBAySn8DAUvf8w2rb/4BBGHqgV1r0akoy0
YZC298i3WJFcO9AwBNKY2nU3dqSI3W60AVdTmHeuy3/eGFPMKcahRDYBIVZdWlTY+gmB9b0fBW/w
HALxm1MgRRLbVckDznZztopUl4Wozq6rzwnPkwfXDp0JCcjIjqxldiBZiLqHVwfMi5210wh3Q0I/
lL250aELTM/WmN2Ua/oY6RNcPpUproFuMYYv+vOlj3tZTpE2gFYv3G6+DLNLKsBhG4sFKWsFGpzU
1hksQf4JHDmgamOATE6Qgherhnqj2bNdaXH8syqt2dfTg7ZjQMxZ530dIicACvLQ2jCpjjamnEeS
68BD1smdmRYgXzRsFBeDDLFXB7ZEjr0ckajhgglA43e7K9lVd/F+i0VhUlmhGoOcu+b1IlU24YRK
iLmz1n3pZ3dtbQCfNw2KS68a6gGe62sUp/mRRqjsLi8OMq7vrIaD5P7djBTT3Hw1BF50A5+LC4nq
kBuLrTTrj5Hw4sPyFNcltHOL3Muu8u2tfhPQA50aer6TidknjmLQmJaXBSnK5YUyxai+kuWr+lWo
rkDm+gI0pKvgrf4o6+AxMwxMsKwAIPzRFFarZZyADuM+q21LrioDnFB15Z1S1sISZamAMFHqwGoS
wNTZ/YaGpFhc7GHKTm7Z766D0XW4jeNqkbRyfxVN+CPqFsK/ef0XzWSuplU1zXRo+uMQN/fV/Ids
aRz7EX5Y448rEzfFJlSDPFDUJ+U9w07uXHurLMDeb0VP/FS9GxLVTDM4MNK+2oNUD7hx73LqkYzZ
8SPDcTlDcmhwDtPeWnMFLBurZhiBM5M5bQHoawxthUyrFa2P5TnJqBkVUG3rT9WdVpAx+WpFSSi3
5HITn6wByfhlijIQyAIWPt70U+sgEw0NuOkd4LLa5alj/6IcAM936lRDtlg9IjuZxqRhOAsApmSf
7UitDfXQr3y46DH1qDH8dthKJ+6WgFqhjRfnOBQ/wYXjbic/kkdq8NlP2FpVYwB+jwUgcUA4PfkW
uja3pPpy3gxeVTB1WNOtxhbFnFfqxWlYQit/iqqdKJweXl2eNIv77eVv7Ae6MXKlxo92QDuvj5Fi
wvQX5ksk4hxDxZd5NXatfN6Dvu+0yIIbc3InH+qRmnpa4WQgScNpNOJiUgOMCeouUu2EPHdUKjrW
R53UllZhvC4rZAMLSoz75zS2RU+JcZN022PZTPhdIy+OXHTC3B8T6CYKXrn+AHDR/ATgiRdR44WJ
HJXxzBT7MzE9U0N0z9QjRQRYmWPbiPWN/E+2FG5MrGADChzAoKaYvf7J7kb2fjsghSjPqCLtjQEI
fVnAz9jZnuYddZ05T89dYZ/BmtTfebycuKp15WvWSbGRKDwBa6ryEebU4ThPmfs4S0g3kxnnAOwK
UwBT2dJ40uHcEL9n8IiseGE25sGZbHOFNNcI2C4T9teQxGdv/BqFA8v45hGUmB9zy/bPV88teiqR
G8rU7LV+cFEPBHv+/dJLPl25ajNy7VhhI00Btstl6WG4XPv1ivpGFgucPGKjAi8OAw/TdZMI4770
y+tmmlLn6Mn2TsvdIYnkisatOz1hlVAf/uTa9oa5abn0kN7zW0wyBqKJrQPn7xaCI49hZfvsyUCJ
zkG7LpftVVDeDNdBzy3qH7ARaQHTJvcs64iKO+s4mygURI0iuouqiAdg5Lh2528Flhp3flNsrcDt
bMCnwYjU1LvyCeaBhSetWuxRQbuKmy4JGzBQmzbqLGIQkMdYMJ0ad9wCPqZC9iKapg/KBxq+K8lU
y6lHSiB6bW/kFIOUeJEsyht3A2xmqzkYWmSZ+qvMDvkl6YP4QwlG+rPnikfGq+TDIpJVvxdGB94B
ZUGNwWeJBQQQFXEo+GrHPfMiEtMGmzTMuiyrL6E5rbRTZoroMKUZFvR2m2Vr4LTVW6sTBYBh3oJY
A97WKPNxD+RHCjPxV75VpZdxHBmeJVk5jaDtVkmPSKE8j4qMwMBe1l3JyicaiS6v7R1pbWIVaJyu
W09J2mHf+s3FNcYxuLeDeWejUPGwGC4+fcDLjWjdZtdFMVgqCte/mKjhv1Q9ymlAodVtSbYomqm4
M1zMg7WscqwUoArpQYvmsPeBr+GikHOWDyQnkQWIVlDP2e0hVpfxgXhlTsDZU78MNs05Hgr9vI8L
kKesdKmDpTQ4LJv3ZHildgX7zYcZMka5z7u0V4FvqipIq6PRZZaQpDELLDGvyi9UBLLRUd+sK9wl
3bVrshmsbr/XbSjH64h1vwqMuEOm0jvgGbZoQOqNZzJBl2kFkK/t+9LCLsTvCGk0RFH1MwqPogON
KjlhrxwQdshDBIL/loSZUcq7bslht/LBBQxsjHmvUz2EvRccHQWVhwz6CWTTsllkpQuikBXy2RY7
p0nDI3lR8wc5id7jkj2JdFySLUO6IuASgaJ0wu5YdQLvInukJkQ2+eOwo74Z9a9SGxxYpyCcH7Qh
Ka0xGfbA28Y2xnsEqby8aZB4m5jW5kbRoVINz6FU7HV08jCw6VcDePSEE+7mvu2DjbCr5FkaNfLd
qmE60rBjgP0txuln4rDkmURAo0QanGFdW+SF/ElKEP7Ez52FhBmKQV5JW7mndwsya6vk0qNatAYI
yAgMuIOb41lETRNZrz0t42ObALMDKTok695NboyrJip3Na+AQPseTweVvaOIujkQrX3kdpKvDqXt
tC+Oyq9uT87zy2uuf87j4QCgebwr6IWhmlQ1YIQAtBgJwYONd01UI8lRISrQiBQu0tjw1n931HEq
9Y4iBcmugnU6Ls4RG3t9Y0pOV0bLhQr/kbeglAM1r31kKKM4JvVbT8tMQIxsWnMAL48y0YrWG8Ji
EZLmRv0/yXRUcsvGOPqvQptgEpiMBEnENUA4OPKhEx59dgqvP1QjY9vC7R76uqnP4E05EzaOH0zz
5X0EMMdlRDA6SYzndF4gT87iU1UdljpY4AadvNHihxAkcyS6Kp+tO/tbBorIJjtxrIyRZIbnXMwA
PlUb1YFG+o1ML2PTGV2kojdIWXt7s+sX/buSRDfu/xiWRfKA/1OjP0Rx2O0dKVAVpBpzRH2QVA0N
03j+NSe5uaURwxbDIqchmZEDDf8LWezkDRBVVPjXC9kYk6OOo69uuZieSCADgeBpRu4OKEPCPI+A
6+OYyUYoWc9s8CPhnMI/USO8odqHXfFJi5DPaCWbJQJ1tSorUZAk40FstOzKfGqF2e/oOkhb3zR2
gL1pBoj3jCMxZ4EtIQwSjV1yhVNyA3WibbQL9cYwuittv7ojCxLduJKMYE+aG6gU7fJHm/fQpL25
g3bwULFrO98IvsW3R0wsqUtNCewpX/AzDao6qEdUz3reeekOdttu5hLVYdqDerdhOGgqK6xztNmt
hTmDp+BPoehyjSufK0W614V1di+GEYeuMv5ao1iH721HZgBHRGMlItlYI4s3FTZ07sPcnIHsG1Qg
FSPHwp+/thZS8cha+5FSy77wEnMvEl7FoXEkBwEGL8wk1pXvNMep5Yb3koNOt8pCeeYJnh3C7YdP
0sbhJA6Ko19A/cNKJP+V86BbuUmYf6xlUO06ADgjw571+3jmEtiJRo4SHoBDbWMXbA0xKyzAHvXg
GgcG7jevcgAFhnR5MDrErb9dxso6clPk6TpVuimyLnpAnnz0QD1upCi2QgLbjmRdVbtg36wxDysr
QApqw0UzAOiqaIeHVgVYRBTBwHnMbhlTWDFhxkgRFqGOw8UWzHrgb1b3QRfiAmDpm7oN9x7r+BlU
aR0ozFGsZgJx5Dzzl9tlKK0gM5QW4tRpdoCAO2FJq5eggyVKrBkTsfLbGGUUamZBc4Gh6vYZJjGP
JMJmltxnzHfXenqRAN0mLzvQ36qpBFnoGOSlYqTKgkZtUAINWF3FtBW/oMQJ2k0CXDpw82gBxYTk
lDpHiXHUaNvfzbQFVswZwJBQwDGEI7C1wOq8Q+rGgGpn7kpU9s7Bjhl2A7Aqd57ucuCG7MvavfOE
NI/UdLMM52XM7BrZhX0XmABg5RxICu9W2p7UV5ZLl/Sk0pbUC+2pDk5aaDd4rwAjKfb3seXdkYst
HW/lNUD11Wc/gShFf9ZjfbAFQCOkf5JmOTXqRJ1tcxPpHcsx0ViA53psow1ABLGj4RfRg25qHCXc
p+ILSURZov5XzMiDt/rG2JOw80BytBpSUFYCPS5aRXHxMETl0VOgjtTgSNe7Gt7I+hyv2H9vQh4i
7YHsqKPehKGh837NMcrbg1H7i8M/hs9jFBa1cwWWIbXjBz4Z59iqG6KhhZlZudIa6pGaDGlIDVfO
ekhaJLXAWRve+LERO9mjy/7SFjehWsGwQ6jvxu2+uTa24ChDV1dVeaa1ygWyOZbqq6Xoqpsbb2/5
zU/K111ki75rkeTcygGMSVTL1QM2ARRBOE+uCRhlNIYWW31VApihClsMEwo/NyR0UvzSdzifAou4
ok5NjRwUh74qKl2syAs4df7qyn6JNzRil1mYTk81cB+ASF2gTAynT3nVjA+JOpuioWkxUGdjjrgl
GWm1nc36D7yzJFhC31ypJwqAmgxmvITUSoqhLzi0XoxMxKrYgwnUO49ZXoa7NvUDMLKKvczSodmg
Esc7L12vzuSqEdzemrNn1w+TAlhjIL+OEjEjPwPPqpXZg5aafChky3uUoIvxw9VXN6TSDLb6S776
TV2p3JB/9aRE9lKD99qavvQlyM2P4spn+YFVLiCozViEm1ahpTh5CdgVT7S/3MDzd8uQNJ6XzWfq
RQpmhYZ5XOBlVuUgInmXkUlbYPm1RIw5oGQa/hdZmMDTHVBHjitpj6ZHnVUfsdko8Dpj5YEpBJ0E
T50+Nfrj8juh3wHgsFEamULTIQntePUzEcqFxhluZ5uAaDsCbyMKGVkfr5ELw/dCRN0aZ8AYGzhO
OADzCOzjNLZ4a6oT/A+TGXbxejSn4aGM3E1s2+mT3Xbp0xQn6VOb4k+qzcvE2yEGGiTbAwyd3ZOO
TFkwfYlmFh0Xi2FkAu9sJu4oBjVIaseBb9jNu+VaLdYQ2xbJEsvFDHwTD1ESrqzaAkMUah2wc+q3
SJeLwUWoZH7fQaGG1CNZ3WDjQ9jidGNGSqa8+tyZ91PGvv9jDFJkk4xWnLEHNy0GfA4GMvfsmVcb
I5vBJXgzFnn2M+CDPM9eM1w6Wd9bCstUqtHctpjagR2yi8xF57UJO2f4REFdaQ77LMe/8xDiB7v3
A9mGYHM0kcoWgyzAEAD87rlzRsJ4cId5LrDfI4X6TQ3SfNhZRmm+iybwBIMSol3ZTW3fhZQlAmjo
fG8DzmZt0Biw3f1jYb/4fAactedh73NMnI9FFbRbTYc7NzNqkObxkUSuxb1zjo1NGhGHbmnNzs4e
eqwlFCIbNZ7r+ngieMggsExMOkRe7wbk1V16lTLFJ9Zjjo0hyZAYFV+K0X8ukgkvfCUn0eCA8zH2
ABSmRapXIV9hbRsjXotdmAUrGbjRY7Ymn3Gek4th8Pw+5e22t63q6A/1Pavxu7XD/LqJ0rjdjQCF
Xd0oTGVnhgDo5cDy2motKWgI+psX27aiOwoczH5/Fb137luXsftbsboZUL/c2x4oHHMUn4uM++Bk
7v0noCTtRtT+PtCIFVI+RuC1BSpNn655FOMUdjB+kr3Xuv7TYI7xHgs9dS4Cd1L0PUhh62wadiW2
/lP8a4M5SeQsPZIL+BKwbvB8dxulI96fjt24R2rmIAH2q5Qu8GfRI1lbB38jy2veWtoMdUrAbld2
2o16N743QzLRYbTvP4YKWB5gDV9kAMcNG0AtUomNbqZpXIM0YTjwrEL9NCnC0nXCOyrL8bCziUot
VcHjULfqkIxtDeXneEK+ctlxFDOp4u2lWpu61LTYYkwjnG9RFTeJsESs7rHAbzYDqlBWDYqPQrG3
YxQu4+3Fm6/+MAMJigGHuJOs/hoW9S8gwpgXiSflZSqiv0lsMtfbxMPkHdzKzr+O2zBgxQHZLMid
AKnMpmpLRdPi2C8Apr93R5l9CBthfrD76tRHjf2SZS0HxSpgZl2/aj6FIEWUXm6eRR6wMyoq2dIj
mZ9Z04mFP7TOitpmG4amCYqmrrxY9QvSosG3o3IVI4nGst1uO0s8zkhGDdY3v2w5ufsaYFyHRIxg
uXDie2pQQALgej2ey2kxAS8RFNm74R9MtIh6qcmT+zYZXyNTpAm15bIGiAkAFnrVDApLwSXUBRov
XW9q/25bRS9JlbyDotogS+1DshJnlYrz+bL4xgCeRkpJtbWtFriv0sFspQtR3mDhPwYY78KrH7IQ
eAVAYCYTU9l5OH/ZYqVobQ2VswiwjMJ8LpuejduiOtKEHbAwMzZVZbEv+vl6rp+AaHAvJzavlon+
1fSeumQ+1uWKhfOTAYQKcFMC+9fwQ/ATW9OeQIBJxFE1vqtT2W1oSIouz34M2Pjaik4k29Guut2Q
leYLMO6OlgC4ej6NOF6Tvv1UJGl0+M8WAJmp1g4z5d7JHPNEjewSa+n9e9kg+TMO/ZsrVzMyfjhG
wACHy1+rpn4vsMIy/rM1jvNnMUbOFlzS9ikOzF9LiWwYufw4NaoK2QJQIdZS3lk3KPvCdygEtnJm
VBWcZQeqc4huLICcfS2zJ458nbgr90PCZuCNGPNFAA5l38Wut+rVkBSg2ygvQKegQWw0VYQMDJyq
lkmY3gFt/CNOBYHw94YmPrqVh1QPAzXu7zLqJZODgz/LcAHj/mZMvaHs1xWonO5B7gRgaL8JgSOZ
88tIQxklK7tF4jqXSXWeAUF8Lt2+wolAssmUiORIQyrzzVUXyyx/xUBKuQn7ECoyTevMAGiTZ7Zg
axiRCJgA6HBQkN5LTz36r4ZK0eRRsvE7J1iMq1YC1JCs3aZKkSXwe4hWDUkWMAuQtYMKOXpOCCI6
1b2SNhRKO7ACqBqvIEVeBOxO2ttb9h3/ET5Z7xPebC3qPUGjwgQ6M6Jm/SfjqbXWwZA3X7oUJxNh
Z76EueNNm4rzZFfE0QRkoVqcbmgo2kyierUEZTFqhtxwtYzJUjaoBN/h7EeCW5eJo+XlP8NCRM9I
wO/vmHDMfRckxacxqj6ncVr8QF39Tz5H/2yAEgOgDefuvozG/egOqMFxzDQ5d6OFIhvVi+MgQ2rR
+5iErAWfa+bbw/ZGMfM+ATwsGrKbKSKNxwzrC2QO78euG+7GJDgGE8PeXAOm5OVIfxnTwf5yek+n
+UbDentNXRwWAG+Bukt2wNJVJ0A9UzkFi9vYI79jMlmEKcq7w9IdzN68G4oI0594GJ+BhwhcDpDS
g1Qe2JOdHEFynjlbUnpzYz+GtrsnZZzAvswccNfiN38kWRma/qHqAhtbJ9B6mHJZdbK9WlNHKVbi
0kPGyRkPXBPEN0HyKRl3xDxAg6HaEe/Am4YpDPe3AWk8CayFkoNz0S97FCwhuw9t7Zs2YMJxChOH
AFOhMicqcMqxdZwexrHLtpW0o5WJGiAQwYHEt15J/3lUyOIuymZWrsLnpqFQCOGDSHDOprTU9O89
rSC7cMgBKv7vXSg+d5JDW1YjMjxj8SUNMmzIttUDx9HrQxcgcQEwJaVzUgqAhOLIvAHd5aKesKg8
5VBkYHbY12GcrXwgzZ7s/BeVueqq1wU5SKMNvZldgQuRktwIf4iG2BwYVTTbX9eYOt3fJmsMUtwb
4vCn4yFD6Rr/6tBJO8c4H7v30yOdOYEc8IfsUwCmKpwMDWlRpv3WZXZx0CKNchHmlirpqsQI3pvf
3EjWhi5bs9B2whZYKnOiEBXaJ6lgIu2h/jYNyPD1sc+drL24ux6mcvhmCumBdQq/h/W7cVMCohKE
I632r62MP0U5qry4dRhDgCuLfqj+suxfyeAn34UE27TFG/80IOHlMjDkDld2l3yfovhrAsyFZwd7
9YfwqWnHAZlZ4B0r+jS9WNgwzvGkeSaRIc2/3aoD2YoS9SjL2k04LEBCIYYGwJS1PVnwwbmy7wwW
7dwIWWEBeJROUyO6rT/HL9Pot+cuM9kH6XflmRfZl8oNRbEe7NpdR0hK2ZtxYn5IgL/wAWcSpJsc
DtgoVWlPntQAEv3F9sJ5XQXNna+qn0AkbZ6op4dMxKgadEx3e6PQQ2088bw6JmBworRx7IMInJR+
TC0fxBhvo7as5wqpJ+rfIq7XhKVJKR06ryONnZVnA1xbZ5Ros7i1V2OXM0U2IEDyAARvKcPHUTUW
gBQAfWwcPQWbQPIZ+7+nyDJOJNLyJmYRONiGaUOyUHhsL0EUOj9lLLSOqBfzt9zM2TEAHttltiJn
1Uuv+BF5yb5lVXcPnGZ7vdAsgOe430QeWGCJLIG4FP5ErUBabSJKU677DNljGhUoJhggGvcOvmls
rivYJcvwN0NngV/3na5UowJp2YIcpMdB6r36aYAg6gEjV+URjuzgtm56icN+J1M2PmNrfHyWgGNS
yMzRYVYyL0DGuZt5crVolYzP/d4BkewjiQoLie6YD81bGuZ96+Ix3NZ3fYIN6i5iH6gZw7bfgTNu
2vRJxYp1aTYPNSoc78eqMT8Mjg2EaaflVx5NaBVrE4hWdxQAC6nkScUUrjTXXcC+xsFkbfzENk48
mrKLOxfeakKZxHcjSnBc53SfjSLFhEHW/A6Q9OantOovZAAaQLlKWONcSiccTl0u423JguR7h0Jb
FYFCi5mHm7kbJD6n70bO+WV5tsTht38c8fBbk/f8IoYEzyj4mXb/PQBaw66rwaYJCNcKO1FqUkRj
ajwRzcEZoCoPsnDtPcmaoacUznbbRU75kk8fieM7thN5TDybA1wlFF9838/XQ+l35xnk8S9OcGXF
3QBWAxdfrATVYdqqrz+RGFm34lg7SbpYyTJ7tSpCsBf5rNjNphxBgcxRrt7MyXNk2dZDPYgj8+M8
2TQK2R5LT1qELsvWkRViz4b8m16i3i50yUTG1ZUJrV1Bpo35nRGfE0V4gfMZ7GHkjzSoiSmjBlEr
jliBT6cMtILVHarMsNexz/zc9FdR2qxSlD2KCqkz5rjVucE36b8SdbwocZ+/3qQQk0OGKk1cSqX/
0tgvihCAlHMMdGkgGq9uYl2ZGzJZY5PNO5Kfjo2DmHKDYjhMR/N6WrnxwC8AEwtwfD00a+E56TfQ
Hb10sqifowIsW6XpmUhngDwT1T4dA/dzgFSLOwuYPLsczNjf5LAO5Mj+AvKeu+uZX9+Bhsh+wS7J
hvRgBORbA5vEx7Fss49T0H+geE5cADx2LIr7snW8izEZmO+oC1msQ41z7PILimePZTEC5Eni4Nqt
a/Gl6DtvC8RRfhc6mfziN+xkyah+bnpnfkRdNM63E/vVTLQTv6Ph72Ysd5+ctthgDrDDpqT7cZiT
+gEbBsPCYc8jnJ/GUxkf6CfqwAy0oiaScMdq43DbePbK9nNSSvdb7YNcOXRy+3HqpuJehHiUksJN
8ru+7dOXoJHhvgCm+V6EXvgSz86WDNKaZ6iBrOUZwCrdxalwgCxE5n5Dlu83jgLrZ8tOu2Pn4Tid
5B5KEZGc8y0uDG9bu7V/6J3GeHbn/nOEg/akxNt8BhPdh96R87oOkJbO3wnuRZad2AQOBBL1ZTI8
1HggpakFHo2yxWH4iO93nYH+OMPBPQIUIDC+CoBdsv8mAIWP+r574E6+6xQGNe8xry4CcUJWenU/
KBHJaUhN2qActPfnaq1l/8fZly25rSPb/kpHP1/GJTjjxOn7IGooqSTV7Cr7heGpSYIDOE9ffxaS
5aK2ttsn4r7ARCIBySWJBDJXrkVXi984pdVx0KHdW629IOgPyyYTUuuuXNN+k5oPF5e0VR1SW112
px8+iOMNB2lF/w4TB2Hbj404bclj0vShPTntwWl46dLV7LPs4MM0iP3OHaL14kjzLCeA7Nac/zE0
UBq4OeqFQ68uN5GqqLFURY1QV7YacDUoTtEA2Wh0GehVgQ3ZlgGAON5nhLGroJ4iwamstiSAf1Qg
ZJiJ6wvIHR4SrfLuqzpBdauKKRkDIjy9xt4SGfHN7zwip9oVKIR9MzUHFcyxVq2DwDJ20IDZ93Uy
QWS4C7R14kXuJgKPZoY9cbHOXC+6r8qEPXYyj/djXQI3Qt6AQpbA8rTyELaW/hhqYjirtcIxRx6r
yOutp4K1Szh3jukKw9yyAZHr4GPUjRowGi2Oo52fnRZ4NzJ5Vi/8fEBA1LGQoo+VWCldWfjyNMgY
LWYINwDRUWfZuG6x2/YHVBBNyJb8moYZqKBDjomPqLbFjg2MIWqwG6r3GZUaoWEacLLp7f34gH07
W+PzsM7EkATMjbmObC1Z43j8izaJKJGQfalicAiT28yplChnz07SNRkvZsB5tIN0dmZ9LM7vBdFZ
uW9qo93hBI6Nm5juvczi/276r64X2gpk3G1QbT38ANvTV9tj2luFwmc/a/rwOcQ2D/LiznRnpzEO
EW1ho947qQ86pBxuJqNAGURWeZsukd3WLjMkTxMG+RClIQIiK29faMFmMZGdmsFyh2Z10W+6CQ/R
7LSYiHmZ5kY6NL+BeBtQUg6UfZjq8RnvPH1ptQRqUXb/Nmii3rtW5azboerfdLA9gwZaTCcdukMv
3oBUq3LLXBsqRMKDTISWDW/S4yhB1KwK8TtUuu0DRwa+BOvCSUiAZPUYN7u2ZmClAvbXS/NkH+gV
yjrIhRpNhAj+l4np105tdTuaB35NdXN39HXUG2dp8U9lhPu91+Kpaaha5nTCvZW6TFU6L10alco5
UM66cr6aS6NRkqzB2YJMbuGC/mFuI6Befl33jvy4zqDe4egGsDC8ZbfUmCr0u3QX2+U8sn5Mnl/j
b+PkJCocecYouY3y0DyxoUP8UA+jHWcgQMGuCEZqPEWBmwIc2bDZsFgJcpEUEDVJkbyHlO9vZja9
i9gnKs3xsPy1JEE6Mhy+R6DrIdtug/KMXmZxQTVxvAktlP30diB9F+x5yCpAuSMtou5OqKZvkc3n
ITiMaYAaVPx0d3kCFvGo8NqbqxnxKN4EHvv7qwkhUuNejoPxsgZdaX21DeKxP1KvFkhsrmI3WTkI
CZwX39xgQAgBgdPEijVfNYiRgaIX+9m5S7YgzRRPrzLS8IU3NnCNCzn6D7WsUOc5BCSROyTxLBpo
Df7UdlF1JBOqr8WaxyH4aSrH3ZgWkkkg5ZEn5EVwM6XLpWGtvmOpJg+Lia5cdQ+ebUK/XIUGuBpN
8psYMZxHHnT47WsVMsLqYIfzS7fPMuxlIKcJMR7OuzVDOec9nf10BO83TuRCHQAirk8WC/O7bOL7
qGuhNnu1lF6U3b6TBl81A34eWWI4u6wOboABip4gshg9WY2DMA70enal5QDuX2fxXap5s8cYfkYl
nJOCeyoIQORXQDMM4jcBeJt0B9B5qQdH6ucpPr+Wh92GugYUUrUtDY/YBK8R2i196np5hImumrjM
duXw3bK06maBJBKYkRsGPr1Eyh0epgCnZI0udr2LqpxRRtoMV6xDqGbJPn2LmxTPii41rTPOfNbZ
5tm/ASirb6i32LNuiPf4NXzWWW2dDdUE0IU9haWbfZJu+ylB0gswoNVA2pjSM18q7AzegkabfMOI
xwcQZ3D854LpthV2D62AXNtWmPmAMmOcd0dpvuVD/WmIolKt01WD83nSjCcKKQCP8FpafbCl3tIs
yo5kK3juzBKRVy5lw6/nO0CntqBUpaOcg8RTv5qPe5XQVnkFaAmNLEdABOlcP4AQjJLhqO8MC3BI
G3GxWpW7kAnFqewIaeJdZoCyQqsybzfLQoyojw+h0roGxXr37IwJO4lsfNNlHDQ+niCpkz+TmgTQ
HWB8kcWJ5vHJ/P0ynae0pCqe7t2k7m9iFk075J6qF6OtoB+aIG+giZ8ssZyn2cHp8BhxEOLTTbFj
vPpOOu8uwUN+pwD/4Ucq8DXAYespq2w8DUpZRpDcENa9qZqcjT8tEPDse9c078ketNJbF/GkrRfb
KPHI5CY+WQQPtGClZ4F+76GOGZN614LFatjFQp4Nns0BOwgoQxuTu2mmmB96w/YOdFX9pru4kB8o
KN9nLNOkqFdVZOr7xdftq1fkbcstjuM6wLZ/fYnFj15x6dLV1buguVd+AwTgVmZXSd9RBItNjSxW
lnvO1lJd6Kb1c0OjZFtc8JmB76ZSjICLYzyCL5NWoCl1M9V7fLAQIxm86WbUinGvVzbwJbzpNjXX
82dhYRdjmmn0zRXGTeuGkK61OPB2HrO/QzoZuk2Da76UeKdrnnLtTCuBOnTcp52AVAXPu40B8NuZ
R2l2Q3d+J+AC4O/phe781EhrLLa2DKr1rKDoKigzZMoBSbOjPvGHyFyZWizvydus82RZgAnQrWng
GbY1EFw5DeTv8J+O8rE/rYleg5oLwpOwcL8YbeqeEy1kj5Bub0szeqKmwDFwYwvL2AjAmZ6wB63v
ivyrzFMHu1Hse9ZNAFb5uT/aIGUfQNd0gG4oxsGduBoTJ7jz4lh7GF28C6+ZUPdfBg+iNYIHT0J7
NzeRlaEuDfApm9ZpbfMNzbIqV9yhRlIHJA951+gYcDe9xXH4aEq7vquH9r2Rnp1ueJZsw1ayo1t6
47rjwvs69A91X2bfOYje8Y7z9sytADIMBt57FgEbyNy03A6uh9u8w3FADdzK8Rf4GujFkEsmTBo1
OYAZfBqrfTn15vsAtG2zGQln9CPb4uP4pJcG9hGGe4t6DwX0Shv31sGb6va5A1Zq6lvQHlmPLat9
WQOJ3HUo63SDL4WZIOYxKRwhyfTRVQWZ1T14zE5hKn5AWLl6Kbug2mrT6CFcXoBLry/TteOG/Zc8
7baaCJwfytW2nHJ2jTs5ASMm7AMyW925F+AkcED8+loMerLjyZhv08kwXyeOCMo0SXGiUXyaWc6d
T8ukRLfl/TQVEQqRFeEeeOd4sWqNprtFHOiYgVETiP0PW6Po+ub+pf98PYDB4DbKoIlnepV97PEb
82MxZd/L5MUdPeOrMWHLLuN8OPaCDecUnFh+CZr6rZ5EoCtWOSGuKM3tTuJNUD9Q2SK6grwoBMAH
NvjLgEcZpaVPV9dLFGU4btlUfsdfJUJROmh0loZsXJHghnXqrfEMfh+lAaHHD1HXRDfMEyPS/q2N
pA4YSY7tWEByqgTqgGzYN70P0NVE3nQpRzxVMjuB4ngXgyiszJG/VMrxyJFUDwqJOtsspS+/2LA1
FvuGOUhnLT40LL1MO9t5CFRTMDyBs2ncFn2AxGaSiJNWeiUUm7T4k3DEz0rVnGjGc2dp9Y8CNWgr
YLHGJwjyjFtjyPPbJEFeGdj+F0Pr69OIxN/y1tIon03LOyNT4Xh7jm3b+Z//+L//77+/D/8V/pT3
Mh1Dmf8jb7N7fLxN/a9/Mt375z+K2b7/8a9/AsoIXR6Lux7+NSEBbqnx718f4zxU7v8nSqsqzxtp
njMgX3dEtUO0OsxMtzpDjeNiIuadpTuz78TQacG9fOsmTTwT8pDHFdlPxzkIXpllAN0XJEfbAc9B
jMyij8dpckSMGR8zXULEIQEuDD7UpQZSF4nfJvpDPFqWL5Gv/AqNch9/fufHCP2gVVZoxbOGHNRW
r+30YGRjc2daCe4JBujfSPpHsxHdx1kvvJkV9aiPk2V4k1L2cunPCnzYyQSr0ImjGxLHG4PNxNfz
80+EidgWmq5DM6IAIJH6leqPTmb3a4CltWOCmxuKLh9yzzMe4ghS6NXo3lHPzOLhrmta3w2RMPA7
ULrdomz8efE3+8S+gc4iSr7JJaujbJs5gVzTAtRAY0isjWGot/XH6+gQNF8ZkRvu56Xj3HoEyVl6
pKV1ZsXnnsdgqOLRE+UXulKeU+xkT9QThc6g9oPUhRv00v/zN83V//ZFA7rUA17A4ZbLDNP56xet
Su1wTEI+nXXXCG9JR8mphiKaxZdmdSWJ6r44RnhlHobyzC2YdPN27kcdk9H6rz76VAT1FjWZuLsR
haGOx+u+GZtwFYxGdk+MhjSQNMN3UIeZe6QLINc0xmwz4ku11cJVJkb3W64eZEZjFacI0vUnzky8
FwAvAW+0tzPHtx218dkp93JASdYuNMFMF9aetW5CaG6a4DVCtVcJFVbKNoEVFJB0Si1VVgpF0TG7
c1KkWeYe+ISnXRWm5RHCoeW5MQAWpMOcOr1JMy99iIw28/Htw0MfWSb9NKoxasXvo6H95c8fFX76
158VBH5wMzAB+OBgHnXV+MVNoeu0QWaWN5wBywz8YfKOLje0J6OsvePkWYVfdCH7jEOouULpbnFu
zaR4dAzthexBpInNJM1pjyih8RZpB6tv2WeU9PU3Y2wEG/JycPx0ytTdhG3d3FhpUd/lwJ1sVKLV
p67gU30XqaZNzMuBApV5p3ZCBrliwhfqiRtA+W6Th0V4M4rCfO1j8BJygG3y2ile9BZcjcprrAYN
WjGYFLTTGwvrBqXBCeBTOu47a82suE9bXsk9RGAjnq1r5h0Dpvef21YL/NrtzbvYq6I9FOfw58dp
9p6xErVj5TR9kVG8L9TNX+b20RrzjdAijPde/cidKFlJr2EH6jI+WndD1iEwCjy6X3lZuEMxSwBJ
p0Lba8JFxDw23sYiEN/UBfh4k28xLnplURdk+RjK9WnxwdCO5Wl5S6fFpaFzIyIR7hrKPdKnARO3
mu2fvz2Wa11/e0zHAUIBMgqmgacKPXIuvj2jkbhJGNnirAFx55eOZ51sY8RPikN7uTHZj0EVJJGJ
BslO3Vzo2a0Z6ZsrO3WpifquWbut1OZ1f+fXsGQ/6KgokeqVl6n0CuMAkSA3Ya9XdnoPbu51B1GE
O7sV3sFUjZ4hN4bKH8c9DNqASxqaL8lKfbrCods7LLZrH1puGaYrFBvehKjuvUn76Ak/J2P7/nr/
camLN7GsdbX09SuTI727eXVyX953BoLZTL32Yr/wW15lWWaxDVr84nRNvQ3w0R14kkAQji6pEdBO
OuB4px8WG11d2ZBdH8CooJag5qJPS8x9t4zB0NQgDPW7NX5no5cBGBC79KvhCCR1q1Kr8i3jwDcw
GfwE5g7pSD59atIKfBRW0Z+cYXIPgGNC08/V4iekAcCTCMTAdyWdkjZW8JMV7Ct4U6dPjtf/mqQ2
KWUxdNumcE/Yw6fgImVp7rt5PaH+BQE7Ldeic9LbJ0b381GNyjZ5H826IqZRZIqjJ5owtdHlfPKI
MV9HQm7be0m8HQCrOLqGmfqyA3V2FeMpPhgJ5LdYazy3rQnIUVF+xv4w3iUmarb70S0+G7lz4wyM
PdP00QO2wVZuy3SO/zNNRxYrgsgyznUz0I5pOl9DVBz/1w+M3Yy5oxGPGdvSzdt1Z8n0Ta+7s1sb
zg8kWh+YlvSvFoh5Nn1uNeCUzr1jZprRJquN9I0PzeJaCkhWNJH34pWFdea1C0KeBryfqpe6gQmi
pQnBQmdkug9QfLkhPxqhBuVjqEnHjCv7BK1xXx+raWP0wOJrY9jMWa4lc7YkuHrHxo40w6ZE5cHm
/Bn5dSaQeG0g3ufSjKvkmJqLJwwEOLRoR1KBSaahcJIuO6TXmhWzw03dxOJANllwlL7RQOFO2h7P
DQfaLBMvALxRFcWlXbIDXdmqS1fLQKvqjzuqP6ZL8raobJicUEqNCuJlZlumxWrkNQDWfOq2btZ8
t9Wuq2T9ezN1MVSVqK8jxletWiV+uYwPMgWyIQM+JlcVFNTUqjSionoL6g+ArK2MQHc2iYKvLI6o
INT2IQLv8/+Y/vOxh82NgxvHrJWYqT/I/Edj4n2E/lLAozBfNAoV1rXyNm/S96YMOJillz4Nj4YC
q5KR+hB3MTbYCMareeT/Z415NaeutkLTzeTkZUWKsDGIaDXO+T1ipf2BYX+6GRnAHEBq7AhATR4l
fiv3hgc6HvLQQaC5Kqo8WwMZYB9BubrvedfuqUcNV/ali2LC9lCGFXCuqBQsrFCiPkQfNqPZluWK
uE6cuB1v5z5dRqWdF1u6pCZDnlsvpbkFeWwr92Sj1egqDgoFGVer2yD3RZjVaY55jUO5qIGVeaCR
5XVoDsLUFQB+vSb8qmdyTzDLERQC+9KFhjihNMnWb2s70J/o2tZxuiN3TxGcowbq0j2su9p3grTw
QRvNHWPVdt2PiZl4JezXd1SiGE+gH6MuU0hns7ayTaNGJ9WlUUOkckcVjGMWZOAmN/4wd3GmuZ5t
HGSYeqsKZb63ifqeWYjIQz0aWXxU/CirXkw5UmOoQ/Spn6K6EvVcaogaYWTdpg9tJAmVJ9n6PA6T
LfVp0cV7nhL03frPWzOms+utmeWhCtAwHOg2Mm46aut2sTVz9UhzEJYwToBviWbvfdbFm+mW/oIu
vQKlLmDT/+iC3LC2V4tEBn61TQDt4KC7Q2xJnjo9bVD/7PFjwvuHrB2aRzK1RiE3dlu3G+rSwG8m
5cH4QA7U1GqSqyYtC31M6q2uXGHDns7HvsIC+5xMvW90/sugJAHa9CmKVrgPl3syMgM3fTF0HYrj
Mk8LN3+T8cDThuN+eehJ1IPg8Dkh4enSgK7a1rVEgQdajnxd4v2wChc7Ajm+yhA0CgY4QR5MkHxv
k7ANjzU4CaGP2Vg7MZn2XYezO0CszHkJh7FCCq73vrUOyKURRA6BsPdWvN9xnDBuUSYIgdYlF5mK
hK+tGifESNrhsFoSlHO/MZDzVRNjiG//+QvE/3YwtDzHcjzd0ZmL2hfjKlokAtmU+Ol2p5CD9Cc0
UeG7KqcSNa8y9U0zRFcrM6hQu14O2i9UnIDpu4CQWppZazJSo+GXqSO8NAVrCLfWfiCZuXFtc8Im
CTx+K0pgiRYcym0+TT51Ifv6ntQi72UAf4TmjlyWAUp+0YxlqUhJd+mFnX8JaomkJypRnvpYg7yy
F0NozHFQQIWiLD/QbdSfZW9gRChubKTt/FqFX9sPyRS6IhvqTJKdo8knklJZ7L/zvXBJA2Pb9d20
EuMY+2Od6cfCsbxPtfnTUbi/FNqkh9xFxq4Z3eGNvKqo148oxOGf7PynpbzKEZC50EZCjrxwFFO0
pliLvLAWmRcvmkRrMXBtHf/8zWCWfX1rQarYYSZzLdeDHj27ihkYIIxsI261J2uqPX9SzNrURIJB
UtABR85io6tsHHxQsIhzNASQmSA/hqfchR9OYNm9W40ISNXi3HpxuO9bq17JIs2e8FunNDulzz2c
pP3YEM6ObMDm60e3E1/mzPvkVK9aZWpH8m0YKHhSfPxr8q3ysnzKj7NnH4Xcb6vKnNdpscU71qL5
7CUAUPpjnL15LlijaR29NaZdaTQaWG7cai1Hq97XoEsHsJnx/ehqySfEWXayNMYvfRtd2guUR5Gd
F/mlXfkLPZm+BOn4WbPrp8a2zig9bx5xDg3uPSZfY4SL3pzalTvFPrhNWVO+maF1egdFCdMCbCz8
IUHacCLcjepNYRicCJTzMWZPjfHy0SNIzkfvYx4oBC9WoTU/5oFtIThRLw/F/ApZAmBnGALEqpb6
T5NTuP/p7dGb/XgL5Pnx9iav9oe8RUFY6tpKdt4oXAjGetqd1vUZlJjt4inEqQqhu6Z4ynXn3baM
Llfkp3W1+b/8Fvh1qFMF1T3bdRlulQh/2Fc/hbYHOD/M+vRUuKgYY02HbT5loOa0FKjLdobVTBBC
+JWfMnmJLLk9HLWpQgYC1Sc+SLOcZ00LkxN+WT9DYdvP1ugFD40zrF2WOs9cNSjrhibHmD2SA3fL
70J3ytPcG1B03rWN3JMrUp/ANEYs3FKXGcm4Maz+M3hK0hXYDM2HNm/Nh6qus90QaYDVKhs1TVTy
dVK57WaxaW2Q+GPkujvbtt/9APH9YbTcPrSmi0AzIK27NAiLM83K6jx7kNgGqVchCyJx5Qmgzdtl
BbNLw8PyjhLbjgBRCPPDpKMUVNa1fY9Su17FSgWi4fn0dWyB36uD9JWLOL6puljuykI33tJA98kB
KtnGerBRdTAg1PJoevja0AAt6Xq+pkUIRK/yIHX3/8td0by+KxrMcHTdsEzLslAboKuvysWGq+zi
cIAIk3aMbLCpL0UkNrJ8NnI9s2D1Yl+KSa5skOdu1p4XooQFVWyrKAunCzrXpZgnkhAy0Lk1zqPL
AHHGGhkkEWjuMmAChMNWNGLHaYMy0Pq+IeSy1IF8SgSwUrW6tIBu3XIrHFc0rCHImOzoEnLT+8AI
wwPeW3fQOfYDmdSKtwIcUL6M7Xwr2+4scev+EdrV1YUaGkRR/5im5mpogGVSQ3/xQU4kXZn2UN5U
G4eXxR3RtXq0cyjXZJk7ZK82DNv0u79YgFgTq1pXwAXJGz9Xpe+Z4rqiJp8cdhRgOmqIzQpxWTCT
JK7xrZSae3Php6a5ADlvOha1/uQBjcyqim36GEVQ5rhfeGziomibFdEjEa/N0qjqzqkvtp3CCwRF
FT3ZPfT0sL0DzFX1oFhxEyDOg19y66AcFcrMaQopwx4Y/mpFl9TkykhXnjeB9EK0zuZ6oBuf/vwF
d8yrp77BXNzgbAeVa8w07etMgVNPYPNzAQbIQ4kIEQraX3ppvRXCcGr/ESpU6XMMTqTnNmeopbWF
fduYbfaciAJoR1Ha4DtBV9egSAEMZgbAk4PCipYrRswGQQWR6hxwkKTcURKHGsiyJ8eoFLe0j6c0
D9n1Qu5RyJAMD3oqgp0dt1pTKCqdTaT9GBrclnD3+xraAuldoI9RuPjRpVEc2L82H0ni5JfHnA8m
D7AQP8Q48815GPACMaAzkVKizI1n5uzY8/R1oJhfZ7YMqmPd+6hoBnZsMVpylNz8+VNAZP1vHwPH
b5objHEG/uO/Jdcc0/aw5UekpEusCWWIYCaf/DDp6gi8iHqJCp3QHr6Xoy7OFY7UT0aabcDVClkf
QJCetCIycRRrO2RfSmxdYjZtJA+9R5GjZn7IXRMSBbX3mBRad0ywmQL9ZZf7Ey8F1BC5cUPOuQ7a
QTD93HRJOeR+1Y3ZusjDYDsFuvtYpKa9BVTb1b9Oca4/WFPXbEGA195McYDdLMgzauQvv0RR0SAU
PSAyXvXjG2rJVinOaLN98U8R41nsf/WndfI2+dF7ENCgelYdWsM7C5Eh36Za1qVPw3kGxj67MwLo
+A7FMRRo7DGHoNTkoBFav5cy3ZGJBhc3I8VNE4hv+Bkxire91ktuZW/rQDOiMVFMc26l/lxUstv3
qSh2dm7imBqGU7PiqV4fPbocmlTs2rH6Oneh8fQgpzLcjimo/VcaIgqHfOL6AccFXFkcRupfXF64
zpcXDvM0tcCy1DyVRqK6hcBLCdRkUbLbOG4/d2NkbhvRgMfJGDW0NAIwJLu96M/uag5dVSZoGnrc
uDZzl6bPi0CgFLRcxerPX33n+gELRjvL9pCecLHlsnTj6gELaEPH7BT1DtWQRxMQk6jBg2paAdFb
Zr2Ijys5Ru+25eo/+knLwmcTB91DHjzj3JB+njLU5PG4M7bJ1I9fvPJFOkP6mSlzjHT3VovM8tQl
ORjdZRhAZ83DaaOwmk9WpwOahaLAoIviA8MhYS1UJaFRed+82DaSU6qX45094fbphwEkL10trE5h
BoFqzlrzPgAH/bkDpwAynXhpLgsQUYOc/r5FodbFAM2AFtf7jNECpSnNAKo6W4UdBiaw/swzAujc
f0mFwFJIb/z5M+Fc5fIvQSWOYTKuey7iBDZzPOcqTNDYetebjhxPYwp0jwEhbsTJYk/eUjMmaQFF
KjRpA9TQii5H1m6GHHpK5KJlbXHrQOPpfd5Ff/ZWs8lz6dZB0GytQItWmeLfjJHX3Ui3lHdiYPKO
rhoXUn0yCtL11cAE7rttVOAETQOJ2jHQFQgMAZTFURzh1V9LpWq9aAzigzCHp2V18uDQuT3m5rS9
WEPNdHB4PrfZbnGnZWhO1ed+Bup0KGQn7Fbkw3AuiyxG1kniSeVkwGwpW2rUqbHCqaUEgBuQtIwh
DSWz0fwx2PGqEpYF0aX8Se87562wgZCBPAlU9HqUXdSQAtywMLhFvrc211Ulv4i+Rz23gzvQ7jdd
ZFjGG6itYmcI4ImvjVCfirKC7QZu6NhfOjrYNFXVt9P0IK2HxOKuNQ0Q+uCbBtDZ3ewB5hC2a4tJ
X2VDAF+a8DFr8tpp14CO7DzN9AOm+d2lCjYINiAUNLJ8TWAi8E8jikZ4I+ovwzNUKTVbZ6vhVNau
wIk5gcAUdKigmOFy7VFd3DzLc8vbAsnRz3XWcd8AxvfkGoBvIQNVrbt4Gr61xpqwyq1y0JUDFHuD
PROhd0uIT8hMultUauChOChk14IFnQGiE3RPAWRHxlgBaam5cIw+hhf1PPBkYh1hpSiPh2ian6t8
RxhGr1o0QRKAetYEk2paSgzNLijGvDHC9I4PpvuYVnkMiRoUNYw5HszDmJaboeynzdgL75FcjOnV
xON7FdvWjWmb9lPgWdq6liigKMHk8xQh2Xnsi/oLCLSgJJp3SH3mcbsWpeMgsoKCvTgF+R4oGabD
4HT3ZIo4dIVWReY2B4uzB9z6JuTxXLDGiZY/LrPoamw9Ae6w5PnK3tbQFEH538vFkiAbQLFH432i
Fy1IQKvCDWffpvkb2eZF1PuCUFG31xPrsx2FYJOqa0B0LFZ+7VT14OIGJHG696zgGy95uEshXLCy
VUavVvVsUFNA3ZwWAHCkOf6VnTzIlsRj7nccHI4ulcaRMVLldh2DRKaaS84Xo/Nkp3mfR840DVAp
1wfBXo5a4RgUCnX+zQxtiElkrf7SRN2wRlpHu+uHdtgNnYCOscQZFtRi5U4gAwp5zKFeW00Qfiq9
HtJfecG+pY5xAxKgOFq1pVglaa/95Ln5lvQxfxvzofKdJCvPKIQEbSNYpmVgVPt2NF+JMZqapXRj
5NlWR5rgSPauDsDsW4F0zNfyptoslRvzsNVWezewX2e/ZT21St5276vYybYod5TT1vEEQgWpG8xd
1/b4eQK2lwYtSpOXzqWHU+XBOUza/ZIX1z48yPbXNSpVFlMYxQ8bSiKIXSS3wP8iDA+0s56YqLzL
3HS2EQza7QaoxUPgZWV1oweSTMVb2ZvGBhUz6UHzMnbkTQryynk4UMSVajgbwJ2VgiFcd7MTq5Uc
dpIZ8a0pEP8h9ZGsgv6nqJ0jlbPKAEqGvRYLbEdRCksNDQgDJOZRiAT91PcIgr9Xxf4ySvoNGDk4
8hWR6syeupwjez14NesR9asLc+8vkl5EmXjuvcaDXe0u5s1crCMmMjVx9ga0N1tBeA50L10cPTYJ
WBnLKH9uVeOW7DUSxnAysf18biwE9TW9R9WM2eTPFUuzg84aUEIo3yZto8eyiQHxxCBN+Ot0LUYp
RRwCnm/06SYA6dBN6w3jG9iStmk76M9Bq9dnPAUa0HLBzpSbp9x61a0rexvzRH9GRbWfmWl/BPcm
CAR0bXxDDCBVrHL8JkqTeUWhViyc4H1FstMLk5uWAW2VggMW4bHuWcSRKjEvXplmh6cE0YKV5YbF
qxEG1c5tO2dDXbc0Oz8QwIhQ10v4Caw5xgOtIbNwTebRFmBsUGsYH2vEEsffSnPWZSo11Psg8kAx
iFaCsQMP/dm02BGIM30WoFSabHNcYsgAX7Pt9HXuThCAL50e/MuIPN4V5j4L7O6cV64O+eFwOHvJ
ZBxCvUV8WHOc9G5s8F1GceewM2ogDdap7AWKtbtwg30FVFmiFpx8nRveUWOgxvmmqLV0VWaRDNZe
NuIvadx0Xv/uwesMhdZ54nwF+1u4n7s0F9JqbA1sEB6yyruLs2heVGhtv+9wkye3xU7dqfl3YgkL
GBnoWFao3dhBeAnbkRBC5HvUsj53KL07B1oiz/MAF13hd4aHpDUwxBfS5TZAKkFbgPGQwMVXcuaz
dDkN0cQPb+oZdXlbeYF34BsTjLAX5ev083y34uFV3w30q+WgUO6Lu7k2nX7Xzhqqc+B2je2XsJba
umocgN0BXR+jVVxbLQA0g3njsbg9jbnKiGpIVlJAwxRt5zso/d4mlMHMWT37LIEPEA9OOwRgICeg
MPSJgtlfEeFLr78FGVK1X5jv6aoBZEnVaxxAl/uAKrLxWaL+8FG0CcS70Otae3zubXEK0qS/I5PT
GKGvD1UIjAkGA6BDN9iqORsanUSFPGWT/yjsRILuJuk+192Ivbath7dStvxTZ0u/scfus5Aa3zXI
HG/JTXjhEffk8Dlx2vSExHgyu2m8jv2h6Qqc7gLnKcnBaZnjC1zorntIUtE+hiV76UYdFE2ozXrU
EaA6ubp7THHTecxVo5WlvpGdHW8Wm2HUj0Zo20fySD1Uj+TQPwb287Y3dPtlcPXm2WOfqdOBUvAp
QsEA9Wx8Jk/AlII1PXJe4ogFj8B1rWdPr+4ecUfCLztwnnEKLBNwe8SoQSi0GEdTT+YgOTdQ6U1n
yERHojbELeyucbXpbswgkhFI03vBqeJloXiQYYKnEZGN9S5Yu4MbooOAIkGDTS8rzR2AEdMKLJT3
yLnnn8T/UPZdy43jXLdPhCqQYLylsmRZcm77htVhmmAOYH76s7Dlabk98/d854ZFABuUrUACe69Q
GgnKC8CowoiY3dttmwaEO0lD5ywAsHyOoOZ2iaimLHqo2/p/jtCvEtpwxTNTXq0mUNcCKD9zmHYr
2Az1LWSA5Dis7XSMwFbEQ3yJAtK06uWYnC2Zg5ooveTc7UbVshP10qEsfLHiJhbd7xfS8VMCR9S4
hji7bl3iktDeMGgRBx1+PeVqSpzXrMvkni57iXOScj8YzsslooozEeQDg5UE2Ljvf+LQ9JAb1ReA
tMj7n3hps33Zxex0vRxwC2LVjBxFQZrAnHZT6j/KzMZoGfVuvWFl/+YaeFRVsC5/0i1e1x9aqWTq
VuWm+WTZ42VMhb14Ki31b/N+jUG1qQzihO0628V3rh2+JX6PPYBuwbA+2nohuN/UHO3yOfdQKmqm
VREiUTdp1aheldBXD5tq02s68mRP+B357NGnWmYj52+pypubVg8mUfZ+wcvoYK1i38KFKj4sCohC
bpwK95HUmS4qo1e9UU8lWDhX8Q0pklJ/LaDlwEsuVyRCSn1zn40H5gxnCrv2/5qehQwkxLwa1t44
pHCin9nrMJvvZ9e+T2fVLKO3GQpylxleo05urg7tXFnwAp7MZ3B14E3BxntwWpG1GV/cJjOf9aP/
XEn+0OkYCAyJQwbNj8BxkuKYSUOtgO1u7ktzvIGEtvUCOzp3N8kIO1KtbcxmL1saIWBa1ETrxknG
7j5vetBwoc9t8bgKF8SJGvGfh09R3wJaIL1wcWFPNaJIt5MLUU2kqMAO4e3R0X/YwH1AsRx571gV
e0q6DfUmsrGhZMJO1FLQ+L6RAtx+ama859sKN+QlNdsoN1Z488vL1MKuUOGIK7537cbbMgebTGjp
mCIAgQELCgWRhxFC3j7Y3fMIgR6YI1KzEaN/K03/rzj1xy3ueeBewdRk3/uQ1RoaNZwE+NanBPTN
TcVhWd3pvuvAhI8QpuNQM7320VlWD2ppQAR0+WnA40OzmLw2W9PAdVRYvVZoRjKBXpIG6NVQufvm
p129o/7Yceej58/zyp5eQwC18N12ixs6U3B4awM6jTqMSB+FlcAK83RhzP4EpWt00jAdEhqm0z63
kZgrerYUvAScFCLZyqvtLbWiYUqh6aTv3dQWo+sfojkKYj1AoxnU0/4DyGW6/ucMm/Cx2/W4bfu2
D97Upwyb6/nSGqopPvKmHIMLimqAryUWeMX6iplqS0ju13y4JcjUBLqldup6uwbk/8ckQImcdYvi
OAwEonwZZiDvXnW2kStB5Ut+v/bQ2TU0hLK9F1CYL7+7qlokNjSoJlOeotaNHisPUrTzCEUAuFvL
R9SqOGTzJ4AH9Ohs+eEDQB96iDog/orUBlPWnsK5pzLc0xL8uzocThv+bd06R2rRLHgBH3t/zoDi
EEYwREkEIwN85e2hCPcNlOifFDxMl9ggx9tWN2FFCsa1BWE9Cjbga78VxWQvqDlyoAxiZwQXUQdX
yqxPc5GcL7EK+BGYVAa4gUTDosvwFEMN9Z5eZjbyJ5uFwy2F9gZ+s3jspwe6jiOdQEGxBbCdGRb0
WjMFj9RoOf3epFHgyMzLKGvcj8GgpH9s/tvcuoR6QdrDpjzkWNrD/uchGmr74Mduc4eEmLrTXXYu
7UOKXcUd9VfcvHT5rVoWVQouk+lC7Q2yHf5piGCa7unVedr5p1kfZFzChmP0flLAtR97tR4y5WG+
poHLRX7NvwZLBXWNcebd8gIL9QCzSYfkjeQ7qQvMsj1TTXkioGiqJgCnM7tdX+MBl3ijVt0kxp1o
QSrUeTiHeOvE7CGOetgDL55BLhYMYZ19o6CiNfx1j73PoitlfrK7Sn9xyulNQesQb183naComJ/a
LDaCQmN6WiRFLwM0I4a4/YcZ8G6fTmGZO8jBSb4h3V2kN7DY8h9BcTGf2uJD4+8RCqvZlsL+njOq
+B4YAx/+OoCCT/YgXoxkKvd1igQQGfFgQ1BuTaHs9JjM/As9/mllADbwmjk8PFGrAN1oRQdq0oCO
oCUALRLATDCQ5eFyT006A8EeiEJaNPy6HL0CZATfL0fBMb7oJy/EfcPGL9mRPX6V0vB2XetkCzw5
vEc3qedjLsav1BJ9Dg1Ji89Q7XXDXcym+LFnPccCSwN4dNNK8+oksbgoqg44wXSOj5mADYBAPeaR
RWa1nPJ82PQ1ix/nBr4RCci1AU0VaV7cTNO4hBRdeYgkIEN1NcABhSUVNafQRJaFFUW++XP9w6Cq
92/1D9dxDR9VcUjKmMDbfipKiSqpDGQv8JCOWLUXJrYuXsV++CFbs6GHAAs0U8cOuEPNYwah3ILa
wCzA2MKG+DtuD18t5kdvloXvF2pb9rPiCTINBbMfpp7NywI4q7uq7qN15anuNhnDGfL9ToKHd93t
onqO9oZv9Qc4QyTbfuQWdp9Ft54YK88AwEYr0ch2AUgykAVYbi7cZuxfPMCXgYsxq292Fh2hizpF
Qdnd87aKoTM4RKvaz+Gu4IC7IfSSywg1+c9VTyh5l8s0nMq7qe2LdVxX85GVzNjK0VAoVw7QV5lH
Y2NFCYMkEAoRZopVd9aKaOfYtnkAx9sPjLAxn63RjbeuaBnWVmiOHMDutBtteNyiCct70GWRNDtQ
0/fFs1XV5olaidcFUBu1Hp2mTx8amaypOxJNdTuDe3p5gaE09vAYtepvtm1B/iRoTWgaouSMOlOX
QqZBg+I6P7GD0pnrA4HQ1K/mIJF2RZLxIQzzu27Mx5dsHEBj6WbQWNzYuzFhTbQCIjP9guLArWF0
zg8kuO4AexheQuwKVj2kX2+gYeHeOHFmLIWGfw7NsDHzujhPKc/PAnQY0CsmWGI7yAOABZyfmQ+d
VQGflA01KfhXXCLqbsNZGMP4KxlXrEA9z7Th3ENNC1Ia4DgBB38dJVi8xxvo97A4vaHnjrTYQkSV
fKBWh2XqteXM0bKCi87BS7kFdGZ6keZNLTztsAH2IL09FDejEs5yHPPiKzf+54ik8noQYyv/366R
8Nn6D6SEMD5j8xwfeASUjIVjgIThubp0+QGQxUOQpFmNCzdigKrkVViBxBfi1EhXiZd0Fy0GZUKQ
4aKyQMMXCQaaZBiCF9C8gPYCtWkmdvgdFJp+iTWARB4vWuDDl6GI+MHTB2wo5wM1gQEDaJ1OqZOG
U+AJlk7hQPNLBzrCRwydXid+us51sm+xGpomWQSqOtI5M0jiAWFtu1gAYx6n/Zaa0BYszmM6ib2O
qynOyabiTHEDMsjbSyfFQGvn8YLRjQEPX3iD3iKE008Cqo5CNQvTiNoj1GOBvEmHS/8Uo9pA/bNh
D3c6ngCvRmt87NfxQNC+SSzEt05VGEfWjMaRzrQM0FF2K3+c8g/dcKidkUyN/X4n8+aWQiMWwvBQ
uGfAy+5GJx5dYAVb75SjWrp0oYCwpCYdqk7l24hNB/i7F48oZc1LJKcyZMYHNE3U+xI/9ANZi/xR
YLMHuQh74ehYmgCM3xNSoM7xOj2tvWxD8VMm2Q6ape/TDYnkhwfa1K5rehhmdHDNgNjbMs86deBg
BEwojmMVFTd2CxEX64XC+tFnU8BSI5wCgV0oFsJQ3qfJdPgQhGXq5WLUR9e6xtFVvdp8oX6Du2rH
IuuG96VRQdmaqcP1IJKq/dC0qcnHGklDc3kNozOKvUToi3yaSiGfX4NipIq8lV2kMugLk1fBdWJL
bcUS9NKFaWiKJRY1sFLA7rW7T1NPgNLB+6D2eHev9AH2ReWCu3O6pSYNlB3cM1p5T5O0m8O2EnYY
zGbUX/rgUGIB9TCnO4pnNpTubXUZ82ogwxNX3AqsRuE/o9TX1BT70LaaKPA49oqF3/2IOBCYHewz
niPTHkGnjvtTXPvldsYieIM/exs52JIAp6Wh4SV74yCDz/ppUFbhT98Mvce8yed1gTUstj0IHYTH
Fk7thG9QjVnRg8ODHUmLgmkzVOIJChfTLW+8L73Vm09OCuVqrCO+XMdG3/5Sc898YmYFiYW/I/9l
no7E4xn8NCU3kWuhmOPG0zGBRCrIjJDZo77rgK1HqelB4hkGhyHEssBGw15NT+4i5q3qpmlWzMi9
NTBx7r4u6gG0S9BoOZRdnlVrfG1VFf7VxVUgU8v67kNhEESRMn4IhXMq+uFJelALDSbWYcWgD9IQ
ah+PKGQHn09pHIQ7tU9p/DKpjtrLzOv0DzF0GkMC5M8rPfvz08TlluWYoMT4juGC9f6JT9VPjg1x
JU/dtLCHE6Yn94XRxcFFY4Ta5Tz+3a5zLKsrPT6hTnRHwiIii8ctqLFBY4rowg722OTe9o0LJ8oM
3GELvteQ7ffrBYsHH2tHBhrsorXs9XVnBKEbGaQpY3hEg0OXh0kMnbd0uGylAB0oz9AKxUbJOYqk
QfVEO4l9UkKE2cG0nnJRXQhF3lUj8UowCmHjB6c6tVOJxQ9/fi//kdJwkZ0H8EAYjsvhcmJ8ejKb
UMkxIMSX37zruhkp9J8uzzAvwk+v8PNwDbUF3wumGaozXj+9P6Xo0YX6yt4ZXMhrnEh0KfRkeJPi
gRaQ9ENkpul6qhSyYlqwSfkCujHYAt5Ofj8//3NSDnGexSDHcjtoSGhognw+sKjcVVpBiPpsxZpL
n60gI0QDkfgtrtNzr31tZTaQApPwTgMx2mvXrot8pB/l98B2RrdFPXpBhPfnNS9SYMiE56HS2tb3
Qz0/U3+XZ/YS2clib6u8fPG7ajF0ofNqKP2PIae5oSbnM3axdvziS17vY2DCljRdvxzPjey+T6W8
vBzFNxlcoujl8hD42z9/sHiQfEpWudyBrKXvGbYAgeUfGkNpXzuWC2L5jd8Mwexbi3fNncSMTyOa
pNBDPwf//+jCF29xEeahCH0N+g3RTPxykpOOoNZQAxeOz/mA5XS5hxZ5ujaB+PoCOfetg33Qd8Hh
reB4UX2XjA0iSqU1vYovjuR3s6zV3VDFsFww5Za+OGBec/xqZ7yiVhbpYCMBA00r3VETKmofJhlR
si0FYwHY8u06CTUi+/eDMsBFCqgT5tH51m6H47/FXftqXhwBzrScNxShhiDWXjeJY4ltXcxfqHUl
4Bsu3HCkHsSa6ws8Icpb6rqG0cwZg5f+UNyNAIkEXndLdhve3GkcLGtuUV0TN7wS47KGIsa3Ob0E
KMCdF9Kpm1vpgjjzpwAnrKvd7PvLGNQInm///K36B8bQFQbkhGzSGbEsYX+6XRTI37STZ8gDjHdQ
TwuGuN/nXWo8t5YbeAnvHt20nB/CxFzKSvDnYYIZq1kX38Kk5s9tM/oAKxTQQdFz/BwsUM9NG5jN
Inaq83CJV0i2lyvaYDZzex5huYO5euPJw5Cffr0cD92lGGF2egWpx+U4L33oKK+ufZlvOieos1HP
FbeecfNjKA1QqBoWVOntB4g02hZoqPj5VLBGKSy4O/YVV+DdApfg1NZr2+Melgz4X1CYo16oTFi3
UY9c9AAvjhdAuY3tbEDXmUaz3y9RucblEp0x0iUMfeHY4u+XoDlcufxyiUijI65/Reo1P2ceRrsr
Hgp0ubPpOQAFEVDqCqGSvpnh4WTByFxjrq4Dpkz/IxHj6e/AxzyMi+eyBzS88A3H5IAK/77Zc2pp
OXM1qz3yTeCB6BRqpzf80PfB5l7nW9XvTeBR30ftgosPwaqxvvkcYkBJZRWrlvNsHYW+/eCzEBL/
VvoCCrf9AJk8+wHKKkfXbiEFqbtgs/keT4Mp4LvHpI1fqPUrvsAy4/ZywboZYBE0Qa+7dDoD/gRh
vCUii5kxgLVG8dZqeddGH6hfNIWifmoNdlbd+n28EK1XrN3BTB/qGduZNDHBlQJiA6Dk8Gc+QTeE
w3Yl7LX5TJ66DyZLvVXq9EhNdC7fo0DbbXI4IejbIURdnCl5Ffl0X8BQ8KfK3mSZ5H+NuAkHtlDJ
cwb+7DLzIe8Fa7doJx2XnWF18aWtmAuVgTBZ85i7m7If3S8ZGGmsGNPHKHHYf3zk4jMhxTPAQLVc
yzYd0/8nHjwdB8uYC1SovN5DGmhix84ASyGTLV9Nhcfg24m+6yHstMabFf+4dtEZQ8p/aYI4sRzK
6XmAr9FfvR/CdxeF/8Cv1LJNnPDH1BhvYdTKV3PECgX4ZethjmEypjqVnhrm2Zu+G7ODbKvkMEmR
I/kPyGT5H/dCpBU/fdFBtxXcxRdQgH6LxdOnL3pqix4p0bI5WGAN3oCq4W47oFp3bVRGt6Nn69W5
0T4yH5lcaPQk3zhM6+q66pAXq5Ilambse5GDNmQq4AlNwfiSd6o+FU7VbKfJ82DI49ZHcOosoBu6
+WHEHTOIcxOpyhn5KrqS7LB5gDv3X3OZSyj12N7zFNnVUuAtPnNzcDdmn/R7JONMcN/ifO2ozr4P
UxiDhQDEvnmucbJzG9JtJjv3Xih/+ln+TUpuv8BmLFzQJWLo8jcn/BJ72DuM06YE23lxtRxjZv2H
PqVdySiY4qo4B+DWht0ZaP7eom4kEBXj0NwDo2jPjXkXWmlz7+BWvks5fFJpTI6Td5uNyILho6ye
JSodgEhP/Ve8B6e6B+4rMPyn0IhdfE8mlNGV1/+A2vDXsMb3BNvpeOGhTnQLrfxkIfP47bp4LFUP
AIKZvtFSktaOv3cVKbBnJeT8N5FsFmXN8V38/SwRKeiNY1mD/GPg7MPoCvs2YGHMZlD3tI3ULQh+
f2jRGG0qi3JeWTqSNpW/5im9xdRjNI/GKrT+t3m/rvJrHl0FVAZ/53diXDXxNB1cg42HquBZMHeV
eemLQIaFverfB4q7NumM+voMgt7I624HGOzUoBzgemU2ZpDq6M3VJW6qf3jcnXbcHYt7F8SzTSyl
QhYBzX72i/sUKoML6c3tlvpa3YefQOCbeXWmLuSHqkNsqe/U6qIETABu8A0U7pAOiWCnoTNXdDAp
WUWnCiXGTYc8MTZYOs+VzfzIaZjanSEBV59UDC8FneC6XoPOohTsOAg0xRsLtLMdUutIJwILfHRA
cjpA49ze24288AHLPo2mXdtVfF1N0C9IfQGXJretdpMoITQWedmxK6oHacH/IRNe9HCNoL5cRwBQ
/EDxdMB951+vkbjlLbJeT50dx9+EUEs3Ga0vsP+214Nn2duqMdKnKizuKEDCIS0YDSTti8SFliBr
4yUMduW32miXoKlZX/LYdLCngXoMFh9gREZduEbKrcQqEk3DiuKHHNgLr8kBQddduCu+R9Ag9f0e
QdeYLLtcAnze3DbceQBmFOoaRowUYtI25wR4moU1Cu8b3LmQooDwr6fANwZPp4L52vgeW03Svhnb
fBtnzbiYXKzJrazdsjJif1WWBaRoWL+2fiuXY2FPJwVuyg5VwHpr+hWc8vSkQU9qQW6DD2R77wDw
jA8mTR9Llu944dhfeicLN6k9ynWDJCPEE+e3aWYutM2d6s5j1gt1gxrHgGmE9QOMpU5+NiwyUbt3
ZsKcu7a03X1V2j8aKA8mEK9ogNeHlmjoJd5OgoH2msIpxYT6V27NO8MAOjmDOcUrb8wfZVaJM6t6
hXxBj4yXDoMwu70UkH7cgVkYY3Ixp/3Ln1fzhvU5k+JBlMbGb9N3bRPSNJ9FA0M7hE+haSSH1u8F
pB2MQTtRyGwFczMIoqBstfLk6H130jANGkuZz7wF4T8y0vEsfAlWnbDUIZx7HJDE2Ggj7nNrZbAN
mFFmM3P1ZHUoEEI5vliAZKKe3H7uD6g/8yDVzdoFFLexhyTwi6h9ank33mLd/UJTvaItzqUXHWkm
s2x2F7Y+GJSY2HHpPRTDjxbVnKWS0l1WoyjBNMGhm6Pq0McDEl/XtpnH4DVd28xub7iTDg0ELWRv
LHqtetHFY35uHTPfgAnAAuq7Hsy02Ys2qVBLQiwdPsTCdP22ztgr3LP8IGliUHzy1pRrmSZhgKol
n7CsnNjyYiEHYXBxqHG/JVc4koW8WgxQkw4zKisHBnL5tYsmfIqlMBvuqkt7zDgLwsbwzpMhjqo0
yhsPawcGszg4JIGO4EE7RbcdQAxWuG9M73PcsGPbmqXwr+nwdwZRWRlH5OTXdLHLHGwOF5Erpluf
R/6ZBqDyHAc8LgRAWfdWCz4BJ3TCgAxu6wz3F7c66ivAplnaOTT7PnR2wwBKsMOQOdB4Bo1zAHT/
MvfaRf11qG29E9f8D5Vc2pF83LF4WMdhAQtVYBMl5H8INA1gxEWinZKDm+fgQNdIJiOFnGOfKmto
oRbxfaeJ4iXTds8FpOOkPy8vpGfYqWPGn3+X1ucdFJiVBvRfuY+KNocH7KeFZRLbdoUEGZSLXJ7d
TIA44KuKA51dm3lZa6OrCik2PYo7Tbf2vapBeX2CnwJI5LcNLLKpdT14TneXxxJ21TqKDgkoq4sm
Qfk2zgUyzQNzqm0BzlEQ93BOSWsfBdxM69A17Whu/RREzQpEzTVxrcgHlc6uBCvL4n+HaA1/Gv1w
0H2DFPd/ft/0m/NpSe67UEhykNE0PBvL0c/vnFLhCJ5RW+8LB+tfG/dSexU6fDgqDRPF7iQKqNnm
QIaKBjLEwkHavNXQ0ALWykEKLuiyAcM+gHiaPJZJi0K9yA9e0cgjdaEABwQ3tZ2c3fN09O5kFfqb
yeyLVWN37NnkExQdYCW/oyZzeRqk1gQWuB7N4HNS+V7zWKtqvoee9taRHkM2lIPbUuLOSE0v/s5h
5be1ZJMtEgWChAOp6FMJWMbkKtAlGrt/xI9sEcuO3VFA1FcK5i51f6BB0IChhpu145pGZyM1wNDK
oStRsAAExfIFvLxw3aC4vybShBs6xaJLcDOnUewd9nGVNfdRWlgPVuGuiEuB2xnMInVCBG7A4iBB
kFxAr4JZ31H4/JEMFZwufJiiTUTIb16SrHHuiV8kICKy6kOI/NadWDptJjWO+DlyhAksVCHPshyw
mJpE9FoW4JJMAMHtAEyUrwz0f7PPkxfVx8ahakxjQdOROZCLMm9iLMi67AkY1DX8DvXGkEXbfgjx
cx0ASLEGOCHMLA+3XTxkUBCHFvVFnsxQ6as3Vfn+gvWH5GccJI6XBA3zqw3IKRNABdYdh2XrPZ8i
88za8Y26YVnWr604Ay9M84z73LkTcRRj0Yoo2Y1vg57s5la/pmt1ctqESDpjj6XZVyqzFkybjUvt
R262S8vCl4kaUMnOltbQNxtqMjUVR8Bcn1LuwKNo7NjXYRDtTaitzjuDr2wHqtrzlGB3rGUd6iou
b53EuIfQIX79oceWPcq1d6lWhOB+SfufeecPBehCquo30wDHk9ibbpnNCui1x6MFFd/hOZzt8UwH
BlvIc5k6W/gqeTeXsDwWAMi3clplI/yPShHbcYTFf/3sYr+7LkIYRcFe13kdmviv0k/SOxirwFUE
3JfAGpX7anEoS0YWGNutyNoHL1ZnOAm6r3FoQJypCbtdPsY95Jif6DJxUvobJpxxTc1I4N33De+p
BZjskLoW/DAmMNckbpQBkge+gUxw7a8Hv/h+aUZtJeE5CemYMmij1tgZnQQjL5MTHtGG8Si63t/G
YTgv4KlqPHpK8qNZ+q/Uska/fZDVE0sQST342d3AEcM80WTbyuwgK+p5fwnP7QaWev3CQpF1xWEZ
f19pqoQBEkoD1fojdXEnGm8KXj4iHcYhSJ0a0Yom+E4Nu0nXeo4muw+QNcCrREV8qswZNasMeg00
4JaROE2g+564Eh8HTD2DMZhRfZpxHWj0pVIt8aCSamX6jex2MILayNT11lGVlLdlyf9xlvwaHZ2s
x5tdOulxAux6gSU8cvyhegbzAA5btQk5pLSJDsjZowSGtCY+4NTATqmSP1z2F8jc4V8SdYG+T9/n
iBIEfFTmIiziGgt+qApzbI/DMsy6zknb9Hs/qXA/hEgPtx7KOWDVuzvmNQ44YDBYVdo0pfUkBBOc
8eUaYVWRc8fj8HNEY8/9Cvj4n80IXyJpDjDxsC23XXcKSRHXmB6A2DNOKUgvx85p4AzT2fxVRQp3
nq4ajhN2RQ8inM+sL6C3HhbTyoGXzFYOaPpLOOuMryYTyc4zAOelydh83UEnPXoY2HgegMRYZ0p0
4Bv5zkNk4COvXVv8cLIjvU2ZAlANawX7KfclPMKGEXs4ydsDilHLaZy2Db492N8hC9rrg4LFGYxb
7TN1+V1dLgHDVRvKdAKENh0mF1oY9mB8d303WVlADwYX/nEptqOjzc1GcJO5gXSHi9zk9kJVDqGz
AYmBre2rUwigPpShflmBXNpdNGq0rnYOgZslGE1iyNZtOyv8PUMyP4NrCfiDhkmx8N6AyeojqYMW
4sHspvdG3DyEQ6Od0bhZf6vUIGo4FrnZ/Bx3ZfVc5ODv2J2QRzDrxEtTQkIusp77wh5vnR5Sn9Tt
QmkFIlhpvh7EMOKvlvAWEbjFOdU03eaFYS5Bc0uW1LR0H53RobWm85D6/o5nsfbC0aPSy8N9E8X7
S18DStvOBkd4a4S2gdUv9tKxNB9b1AoeOzbkqBD43Zq3CUhXDgQCdYCCFfjSBTv6pgRb5tyD0zuO
CZ7GrO4ehnzoVuCpYaPchePWMN1YqzsONyCfcHjVteVdrRjsDOCL9Az54BzPeRi1z5qgl6gC5nKA
f3lWnvyMMvbMINr9amVJtsizEquvaQwBmsKiIU6rAetBxraAqfSPXIH3OrDUXtIo9CILOM7HaUCj
Kav9+6hHYktP7fVBuuLcR6hwQCNqgL8ssrgdblvHNLMPWd+k95O2B7YYiK21gpoANS8DHlzOaQL1
0cGcoZeFGtAttcYMLoSeMcQB6pZQ0wWAAcn8qH7MDAs6RCCYhtVsbt2ihBOtJphaRvtXab8Y0g4f
vMLxVzkUgm6QiAr32DjAJ7sx7DvgLZuFVZbqLSm6G/i/WD8N8GS6JpffB4D0A2ZF1t6Ine82a+0H
91uJJe4DnfvRkC0A+c93rh7q43HYxW0JXU3drAbeLXjHRijLwMNrcM1+UVXYh14XwbTgtZoOzmwe
lGyjAvzmqAJNHN7L72cx+gZATgEwSACrpbNr3O+jsdVYgSV7tXFrZW3bjJ2u3j50Rj4+ZOsDNUOx
a1x7G+WwTYubBhjOsQFnLBX5b+0+VO5KCby2D7vV2T96oJoe/QG7btC1o6OTzqVaxlCg2TWOe4SX
yHcjTJqX0Z4fRcvLhxLv9yHFwm15EQbCt4QPuN3PrYE6bG7IJSxhk90AGMICoJbIx9eglG9WB8Ls
01ibX2c3bNsHCGXD1cnvcgjZoHovoqndzpUnAlgaAD3fCWC14EQjoD6J4Uuq9tpH5kE0h2LoEl4M
E7RIG5HXiQMovkaV+zWq0MIGkUB4ttw6cKFbNmFuHfJ2mWuvo0rf0Tp9A/vUpIFrXzUCxloY/U7B
yx164AN78gEGJw0kW0HsuI9FtB+AKbv2hxMkkq/9niy29JZd430bUigKt2ZoTJ5ISDUKIZzh1cOO
ukhW9Vf/iALsjrpMiCGtuc4pQTksQfKhjWDAY6Z3hm1+7ZOpfoVpX7ZqsqjZpZR1Uushg30F1sT5
3mN8Xo46CpvkJBjB+mka6O7bjVEh3W2k5y5LviITBiHXBpsLTsDWsRWBkcv+QHh5GqUmPhTIP+vg
62imgyc9V2gMPjWHsGkXIT6PBS1ME6UgRptKVMP0OnVGveVAC1NqlhzIc2d3ETiDcGwWlEXuH7II
ybimhABKXEMIAsq29mHWB2rSoSrqKmgnf15lgBs0wXWEAmlKFuGRm+SlhZWhqHiDPRcMZ19sIH+O
zGeBCzTo0smxZCRsAhieRytOEtBgI3HvOCiGa4xCH6tkr0FAS4qCekq9rJL6DLedfLy7LJVS7ml7
rrk4VkiTr8BdNB8B4GoDznr/eyezhYOn2U8BfBavrPG17WCbOSo7uUPZfdyAttLBKLr8Cq9kG4ly
eB4AQAaLuOnG4VP8rY6nYYlqhdYsjyt4/vwdoKqbOBmSb7Olfgsw0/txdnBX8f0CIhdl8SjT/kTf
Si7gI/Av/UYPeRJ8b8qDMvFB6Xj61htMdUvp4UlTht6sTFDKvPhmYMMB2WfIz+uCD1WCdJfIStDz
yQPqV3PW8KzUVv7tRYmuy7viOIY5tjCopX6D7HfANZoPxOQWqMCufOgYGzZgknc7v4qK7RTlDtjz
duPAcq81LHtfecXHJ7uZDetCcfNwfdjTsz/FBgjy1OUz9YtI/P3YB5XWXOBRnq3oSoWb1bgBW1NA
9x9v7rG8g2Pp6lo5+tRHNyLnVxw1KfhzH5aY0JUB37kE+Gk31+wrFqLqdNGkyHXfJLx/7Ru03spV
1CKpS74JxUNf4JvTe37yrcVCFVg354c9jZDIGWf/IXLadGOlmkjpmNYJHgHzwvaqnd3b4pwDx7Ms
pro9gwONp6iTQmIFWrd7QHgYtqRTemIZmAkluCGPEAFyoTw+tW9tad41sV5CG/b7mqRQ0aGz+uRb
N+E/k3Jwn8Y5ex5DC+JcY9ZtCCIvW7hQKDj7bGhlSE0apbXhtUkAepX478H/X3OvV6YXus6Vv/8Z
9Lp4C73by8JTIWkI8J+CWo+GTQBaATdLyxyLI6hjn5AUF8jFiMzOAijscUmoDB/Yl8NktVulmP04
G0iZ1V11N9uT/agcqMUUnj/edHrw/zF2HstxI027viJEwJtte8emEUVSs0FIo2/gvcfVnwfZGjVn
Yk7Ev0GgsqpASuxGVWW+Jp6R/OnbWT1IEy1vXtJjOW5lsNcH5tH0S/T/lrnakHkPacsbfGm1ce6+
pP64kpnyoxaL5gF+7i/vYdt59ZbjfGBxkpc7N7W/l72Znpy+5NRvqbWyTSrFW/uSBbCNZHrAXG/X
9Kp1ArdkrTOrgfu37Lwyx7Ah7ebFg2I30dvAb9W7qIOQkrOPaWJvbv97LPbPzTTYcIACXoaG49in
0OcnJPocf8mLNlgPrhNti9ItexKZjEy9B9NGVqEMxj12F8kT5ifNBuvQ/I0qXbEoXVR/ova8GwCh
QCTpoo0DCPVn4Y1oLoZ68h5XSrCx8Kt9Gp0+3C9Fi/OgGdFZnun2+Ho3iudccj+BY22TdRrdTj9q
FZkcKu3zF8gIFRIdfGE0bDJDvRieM2/211arnR2kOq5mhZObrpclGnTkvsTFTS6aicHqwgZTwrL6
6iX2se6D/FlY6IOKSCEMq2dhmg+aeetDQLvaRS2cDpQqg21qW9l5Dkz92baNfCVFutpzf8Jf8l+M
JihPjjNQTXbb8rui4edA+U9tIOigqvNsFK12+0qhKME+dGnKB1+a06TSXJbfe1O+Uigguhs1bKtd
EWOavQAtxRmxiuxn30A28+6TyNoEA2cKLzd3xmXoEtJgFkH69X5NXEIykZRh+Vhr0ddOgeBn2/UQ
rvWmiPecyf7RjnhLrJSe6pkS7/NmIv+WT79ufkc+3yiF6sVsmZEBMOcHUrA40eggwRQ1uMqvK7+N
hMgDXwPZQ/oaI5bm/d+Ilh8JLzfwqPuhQjZX6AOTyXQ2GFja2zZAmH4eNGzn9HTekJKxhttkc4Ge
NnG9nYN+uP1EeegSquGk30b9DsnE+39QGFVbCYXLn6lSVNCu1bjmuGW8s0RgeUh28CBNRKq+ksWz
n3ycHiHwpjsJYzcRnTcplJnH1taW3zZ5mQHGvUy8Ww+AgdzFgjN5kUuKsOu6g52zu8eA3D9FYe4A
+2VWHsbFozaSBuFrAPg51JX1SCFhn1Vj+MXDHvcR/dQlTQbFQnI+XZE+w7DmAz+XzSFb+KtCYu2c
8VfsTnM14prk1ChCkQ1bHUPB/GcmQUuJo/7Wxk+ShqrHzLqFszGtv8H3lrCMJpnnSgpAhc4cadrP
ZuE5dyUWxmrdnJVAyb5Dn/FIlU0jEmsNfztO4Q+l54Unr4iygxnZ82PlqP3GRB32rVkgVL1i2Vdd
Tf6Cj2VeJ0T5SIj5zl6afeZjXBAoinrUB/eLOVHdkw65zL6ZbtJEfXULb3726mSNgn3CQRO9aNio
lXe6nSC1wdv3luXejozITgabWyaE88xOgLNa4ngHG0velTTlYqfzr9gdsh7m9a+YQHbJeaNxn3Th
oVZNC3wiRf/Ks+IXufhqvEEcUH28tRREs5rQfJYW1nfJSzuQoh0HVDvvMSNHP6bia5BSFd1FcYs1
73KBvv7rrod0H0TWQ2SC3EEkg04d0tze9TDCuY9NvYjuvqQQkC+Pssx4XKdDuuxkFzmzPE/HSwxF
qFzU0KbGGDCnb8rvsVkFR9Ewa4qScVmYq1snApknwSSZ7F1vVdrBc6L4YJZsWrRZrb+4fVF/GfFt
N0o0dVKOS1+MiCOYT7JuK52V46Nsoipb6ZRJAJCjtdUY0VFGINpooIW87F5+PzJz/Td9BM9uLz9A
WX4of55LUeVwgvVIXTmIBWyqsK2ddUWK/Ow0QddeDCVMz26O/yvVVKJykaBMMooS8p3j50lyAEmi
HlP04jNYkGm0q6Os3UYmRqqzSe0xsfz/lZn1bpkqSFJrtDdKGQfXNlBRIusdMlyu0r+4WQjQsCWf
YQ/lulsoH+bkvOttXrxXFfRAmZSbB5vk6GTAympwRnuKR2oRclE7vneFimInEekzOVVusxQFHJek
waehGlKyflFr1/sjwjTwtqEzQFFbxvqBBUhay/AMAsz8pegRxFwQoGM6fmr97hM46KSbP9kGsavv
+Po0Sa+/wmWekRmf4ocRu8PTrBRIpZnK8GwVUbfWsjr/I9P0S6EG2l8qKAWImdYPFTbYCt4xQLko
TXdzFRfYUfTdOegGYxd3ACnH2g3XnqkP3xurPPiOPX/Fkebd6d1uXdTsvcg9W1/MIo5PqPYivbc0
5dImz66n6C/SuI8PSsX8oi/jI43shPTOhvel0dXsATT1dm4S/9FclPWsAsCEloaYry5NEc+rqN8M
GGI/SshPAZk1cRZSy1g8R/+jt1p6b/52y9ObuaeSXzTfU9K2uzoBFJrV04eXzfpPvHZOJdnsbwXA
lpULhGZlUPY81E6P9mBef00y33gKlCp5rQP8QZdwg/35WfH7YW3XkfHuhra/IddnsRzAdabWVLFV
AYL8DrGArIJWD7xpc/cgxnZW+lGUg/NeK7l24ssEinPxu6sGzOWz1m0eeVuaz2Cg322r/MCD/d0z
k/mjsCEk4Dfy0vnAKqBl/6yw7frwRifDJxaWdV+EzSrNjHY399dMD+0XebtS7EVjxaz1gzQzJwgx
LJjN1WCE1peisK0vjM+HHTXt6iHR2cOemj7NNknTxCs9BYMr/0i1hK2gAATby39BSUJ0VXW5erWs
QX2L5quEqWL66A8xCQrPzmEBHaadN184UT9Veg/nE2G6/Mk0q2nlcAw6pDBvIM24EN+XMQsnYo2h
inUTUI+U2IaMpQ77OySd/wz33IW/AO2BPpbHW2Gmtms+EeAsUNSKfsyxApkpUIqX0qNUl5mUsSTD
HKwUPw9+pArfXvTH9ROpzPpFJgY69UYnz6NjU7v1ywsZfapRS10KII1xgJ4PylaqUGY1eKuWfdXB
tmbr2Qp3lvBszJJkmt8/3PJxJc3CnIYHOc3OdmduynmeYH1mBf6AXOSOw3KyjozI2N5jFRDpT72W
U5D4WWbcO2SwzHWWXumQCwWGX+Puvfcnq3Z4NHqSKFExfLh6xzfIjzHBC0xgVHEdR18avxouSWmu
zVrrVkpm1jdAejab5gqxRaoTCz7dqV30+pZeeXdJ894rg/8Pc5HfBF92r6KGvNy7FMSaKyeuEOWS
9QBMeiflVRnXua5yHPBMlhauSQkuc81znC8uSmWeodY8u+P6ZoXsqqiKJNh81bNlXPOCsk/aKThC
NZnzN9tFiC9jR4nPLaj8K6Plj8excGpoO0VPlmaMkzdBMjXZ3GLeDmZRml5X8OktW/esoS97Qzw1
eobxb9pOB12r0d1uy2+lnuMNg7/Ryna18kWKykjMGyuwOlAFl1Qeevj2zhvY6kovX5tj1FBKEalP
x9C7TY5tzFq0PiXmLyKfcnGXu8g240PjGM/TVPmkbjz0lEv7sfMzjwMbZJ97vOr1qt9J0FfHYpf4
WjK/jXrx2OWVjxQzBgVGwPux9LWLzlHgi1vjCYxtG6oLpklJIVAsOC1+9CBsEVid2d5ZwFLCCLkz
SMqmOi3fz4vlVPnBdPto9a8EseSQJVa47gfVrXh/zy3fx46tBaSQ5OUGbHf/OITOr4S3z3b8seav
cfu+OWyRrJ0ddw45AcT9rRIvqrpUv05J2T23tVo+N0P7JuGShPYGLsQh7ibk8tTWyL40btA/eUW6
s0VnOA7Rri4mx15qrax3vBX3tR21G63jlIhIrGM5x48MgaCvdRGzx+F9HGXeiEtyZqDlTbPNeBWO
MMwfNMoeKNui55cUVfRQqsW61EbovmqZBY+e7ijX0p++usB5jvcQQojBo+84/YYv6rCRYdIrHcYw
s/HWhq8mkB2QJstgGTKgaiQ/RsaC3AjIlHLh0GCtOju1oBvSvE1rlnax9HwK/v4l5aE5H70OgR07
Kd1zaSvOeU5b5/wst/egNP8r9q8hpmXrfClR97p3uL8ffY/963ns0McDp/pL1Dv+CmVh85fU8S3j
lKpmhiKCt5Wc0i12SzfJ+DAyzFvXLSjsHplDvX4bLkLJtzn3jNX955DqnnYIeKurph81djFDsIdw
YL/wioSVU9bdn6DVyCyxr7SRIFGrGc80H+3StsiNh6jRMrCT7AvrqgzeoYYdFG22gP2V6WumxxuB
PM1Z6j+YvIJW0qwnwzvEGbloaY5Vm2yr3uMws+Cj8j6bSPTE9iWpQ+cU4Ge8DRBHO8vFVREUD5ws
QVyfjsEOkBGR4O32NihNSfvLrTNO1Rkxg1/Tb91up+30sQg2LL4mlKi/D05O2yUbiELzTo5J0tHp
zUsD9/oioTAJTKC/9vo+qR3YAMmDZjN8joCiXGRVDGKSGKimZWvFXGpY93Yn9Sppl2lBQQyzmyuH
l40kiMO6m/YSv+eLZSzqk9laHv2v50tNzK1jcuCU6/dkZjVOD1W9C6F7k+BILO04K95fY11NT7dY
4yClFyop6vhgEOQyWfM1XCx347pECiGVq2WNyTrJvHY7LDoKtyAvNyQVloueteuQFPRZWreJt4E6
pqW95n6XVhABCjGyPli3OemRhwZr3VUduNY2s50o3Ea9PdrWxlRRJP4nsEDABDkr+GlQa+SjqNF9
GpLrSnEoLO0vYM7THlsyf1/z0n5DheQUdE74Q0WoZR3q1XBV/TG4GlM/rr2kin5QFz9A/8/fi6yI
ydl4T7bmh+yBEIrCxsV7MpSICsvgvUpo6g9t4SWvEnGS7ApAYHqULsDg3aofMvUsnZbKqTpLcDGU
3say6x1GB/NWerUGu5wKHcS19Fa8oC5YXYer24ONI5CJ0nee53FUtqOdNRdYLpgYBeZT2ZfjGdEW
9I3A0V5Gd/ExlnZf8bh6KVyyHO4TJQG2giuuupe2q3KqtQqjNJADJndnoPSzqkntHye3s95ytMlX
Ch9ygCw047475IE6vij8Yb7yx2IHS7iO4unRGYsPkoXWW+I13qmLQaNJZxhm6b6sWmsrzajryk0Q
qcnRDZGSS+KY46Ka7BLcY7aCSWnRBrmipw2+BbxKsFD6/HB6q9tuseCourMZNfhFwpf/xIJfmpwS
1wAp6/M9bociU7f0VlmYbGeQ1+yz/56b9VZ5NNTx3IMMp3oTddOv295NJgqFY3sARnaUVgtTuTje
xrBLPd/S2MbcjbvADppn303ifVv2HOCbgGTmvQ06wrj6nrFWlsq5lM/lkhlpfMJofX8vq0u8Sy1/
XfaBv5lJODy2YJrNgbPXOsK19BSYeB0kne4/y8XVfWNbNKW5iX7HwpQUfN/U6kGGSEdbhae4n6nS
L8PiuLAPXdb+D82qbdCZ6otclICTNUa9GSAKd87Wk+LvR8p2V+n1K8s7OlrSr+4z2hRwGfoHaBlX
ifYyTJBwh6LbxoEen6NY+yp7sjvl+hPbWoK8ly5OFjeHf42zOsvdgveoVmrhkb7R3bHa1Eqqr++q
ygDw6Ol05+MGtC4wOz1Wpuc+OoujRR2FnPNnc1hbS1Ni0uu64V9QBIvjPU7iDv5P7K1lAIst5Q11
vKJkpnFOzctrrjTpaajVliN4m7zYCbLLY9nNP9Qp3OTF6P/Py6avnpZbj0M/GWs5uMnGUAdatonN
HpUAFWjpveMYUp59mirvogE4IUHlWQezHcwrrmveZnLz/mtKwXk1otv2p4ZOGsBdNE/QT9xTZW9+
dIqOh3eXja9KF2E7XUMsNGOrwawwnNFQZNsVo1woSFur5H8TPaxbKgE9CyT/kW1bg+AZqRCAMh+O
ul+q+clVjW7tamy9OrSY8xMWVqy1AxV0dfyQRsgKdRmayFlVGakc1Cv1FpA57rN52bccLnK/W2dt
DCBpCY4VDMuNer+th8I5y0WC8CwOfhUpBwndnia3t4m324CEmB7NDzZCk/Xq08OsDHvSbgzrjb5k
YRFw69cBK9lWUrESk7sowzZUH8d1K7nbW8q2Tv/UYx2taKsbts7YTN/cLkAhN8z/ZH0I1mXqpk+g
/5Lzf4wYnTRY68mYPi2ky7Ovz/Zar9r8OiK48FTXqcKiZgSgp2jKRR3RGNIS40WPYvMWkvjc+ytd
88g3/46TdB9XMCS6g4yoiuSqJ4td2iJMPyYPljokN4F6icjFTWd7VSm1trP5LHobBGSNPaWbcjXn
+eht2mz843boiREJhxVTssMyuZMCiBL8R9vuJ39725B0HOE2Set/nVgObksLtvRltrmtMpmHsvHY
/QxVzLh7BA9Wmsr+EqjRka+ucWJ/VBsbOafzTjuqS0xT5kBb3bMCOoN5cxmn+2F/liHLDHlKZGSV
ccsj/H7y/dj/zyfdfoShwCLV+dFFmeFrz6qvg8xBaS9Mr8aA8yHyRc1t1YfjdFKr3noL8VfZq32n
770+jd57Jzl2k4s6lF49G76tX6Mk+7glJ/tBv8ZG/KmVsw5OVPUOhhf0cHwrtMhjM2y2Kmafq1q3
4QckpVFdpvzxhnsYHWvtRzPbSvFBS3lf3NrYT2FA1f3uv2EiLEv/NV4QExCeiidfv7qGOeMeIFc5
H8tx2Qxzb4+U96uEuq6et5RHcv5LkF6NAJ2iWQEBV36Re0yaArmQGL4RaGH9xmhYrW2sJCa/wH2u
03RorYlT4IzD1anFQW6fpNGwkzMiyPg/stkFAM8/7CUovedsSsEo35AZhc4xuwZ6IHyEirTnASLg
wukDNKbNmn4FVfw8LC0JTcrPwPWVF2nwkgebNBfljf6Qhom5Cess2SuLLkut9Rd3jknfo5v5aYFA
ZNF6iPE8lnXgvnAEHjpy9sBb7F8dbfMSI6k6sO68FGZqP4+u+RQ6ffRBC3c8fyKV0nrRh11YLMB5
414WJdz3DKu6KPqolEa7RK1OnWyZ00ctNIYoUA/SS0mflZMn++XrrY7WOoOZPDjNB5ayyh7nZe3V
MvpvQNmyP/ma/DEAFHmdobgeMDKbcdzovufLDkzz02I1tpy+ZUPWUYVJHM18AQTmvHYTif5l12b5
sLaTyP0mc9BnM06DMze3XZteheHeaD33tmsjs4b8Z6mXR16/Adu/Dq4V6r98qEEYdAP7gjEghdku
WIUsypMr+t1v/dLyU8Qf9SRFm0rJl71RtY/MInyWzhRp2FVR1PVFmgnp8PWAzepBHmQ4yrDYh8FE
ywvsd1NQIfI61Nlur4LRwfvq98sV8pq6U1yqSfe3qFGF9SXirw8iy3y6x53CpcbaWA8Skrd00xvO
hjW+eAjn6nsW58Ye3EHxwDYoSTjz4rUx6ua7jPCXDl884EcOiht2Vc467NPvPoeD/a1DBsqlTzj2
BrHzjlQs6qG3J8jkICy+h07akBLOgDMHGWR/3ZzyY+UDVgfvuhzafDN/HqBJYle7nBNHM32uQe6w
naek7noUpb3KPaNyju98s3jE3m4BDJRbZRyZ0QUFOndcOrGQvY+ZdKyYnYi1y+3Tc+2q8yM+Md7e
y7LsUDRp/eo503fk7rI/Q2P+qKcWd2NQ9wtw4NMAkampyvHDT9P8ZfCyZJs7JoYay0XuJjidvPW0
KHyAURhPWX+BXBXgPvCT+gGZ6Hz80HKl2ro+eFFT4/NTOGWyUbRU/+7BDChLLf6JMzsIT6/UnkkO
JEe7UJFiz5WSTILyl+51/lPkgyz0nOAtQMn0C5Dj9GK1iL6rsY4KMafWBDvMBslM3l+DNZ4oBF4l
huwUTrO/L043XKKuwo70d0iGtZ7SbLwCUW/pMJDpgUyxt82uwmQqT/5Mo+89ThM/tWr5lo1+/EXR
qFEE2GocNcofT7hOoBrmgrOu7P4Bl63yC4z7o7e8NHIMXo46CgIbaZJ2r1F29PWzNKv+exz301uO
xsGDzy0cNCZBMsDxBLOcvYxCCu7dNnrtKUxsNhDO/O7HZU/RRulQyuGOikN/u0P44X1QXWMncUvU
8e9DPFyHypVSTP05C4fk3EV4HwZZeahEsBr1NmsFQ/wf7Zy0wibqgR53gwnNv/e0lWA6QyOcz5a1
oOEXeOi9KfBQGSy9VRYY7HOir8JvjzFGiNmucaSFVJ4MU3/0C3Lv0imX8O8R0jJRYzvahvprRJi2
3SEZY+BHwfzDTarh7NhW86KEvXlVI2vfqWn7IiGgAPWuKu12c48tk8rO3vTNu77YDfRm940UTvoE
sd9+zZocq3psB1IlR0AUQ5y10prGuwlzbquHIwzJUHP2cTE2O76ZBUoybbjTVPTubhZ+AXQNvEaW
6JKZAIHMIDGElrsYnoGNFci+jnFzGxEsfUP+Z97j6DtspVksr+Qqs9qjNO0KvAMqbtP1NtidViHZ
8FdYD9HL1Cknze+D95oTyIXXl7Xy/PmgVf2fvpEoeHrAf+wmT90ohefvhfDYKxGqWtJc6JDSHGfN
WM26ihPcuazSl/uGS+4QNMf1ZLDmnWzgTPEqvPdEpA6ojVPMSesw33VFrp2rbDPPwfDd9v1xy1ul
PRUxCiReGv0lmzXTQAJZjQL3GbPa6IwZWLzNezbqNY4jLlkHNVbfOivTrgomr9TMPOPdpiS/H9yc
up2AZsoEwblp8C/SZJLdl+4u8huoAsuJTAkV4xqjfiSt+yHNX9yOC4st0y22FNZibYQ1QgXRR075
aAcWa7mAO4ZkY2LecCMH2J6Sr3U7CI9d9b1EL25fYo/0oKi1P+MKxC358nbd13267RJDeZCYXhi4
xpTU/Q5oDLz/ai6j72MUJ9naWTecscwMdq4T9NDVOgyRvJJMp9yqpLCAYXPpl57/ig0dFYfUnF7+
NbaUp0jQzy5lVbtA8/ELx2iCssikkl3P4uRi6zgXxvoJi2IYkFaF41rvWJdYT/KnMh9WVT5MV2ml
ElIKfWtbZbCRWOtNSxapZynsyNsWTVCdR0nU3tsSTIKZf5Pc3gZFtbHm7dICg2dOoEH5WYEs/PUM
CVbJrsqm8bHsHGVVFk32qYKq60l1oSRzkmO5nMNJpA2IsTveShZ7TD9zvCIv98VbwvdmF3T5JkCr
an3vuK33IcJLf4ObPTOPtl2ljv8GlEcLEP1+uYHObyhzwZ8ndckHYpkI1tfMqZv1YbxNOWA7xcoZ
rAmpviTaft6wyq61T8BB1qkbbaV5vzhokChO759VFAecVZbk1kkt45c5TOoHDIk466rjcsIdnzyt
/alNjnu8+8i0Cr4fqYPWrgwDoz89JY3pYIvya+Y82P3RBObl7bXCTb4FdkHCcI6KbRKwjXH88D3P
XG0PhMDe+4Njvil+ehLkYsYGbA3oASMee0yu04ixlgiSqElyZOM7b5UwTvZu3LfnzpjVdTs540fY
sNGFlDecB0XvPzBrsJTiFU+OfalHw5M3wn9dqLWJQmY1H8ANCx939rSnociLl8WXi6U6nXkfIvr6
pnjtDwTJ2j2qB/VezAUupt0Nf9hLUK+aei/GAt8kmI1Y71Q+/FptsNoHGNEKTDmwDkgjNWx+AfiE
Y1t/tVt1dwM9IAa/H9TIuDWrvDg7XR1/gX9zqyFknHrQ3DJPUjGI7cp/dq738sLYmP2JLUYMbppV
eA3zAD/Xwq23Mr4xzBFPerGyiqgAYWZhn2YSvvcCqdzdz4NSSJVmtaR4QjRNBSN2/5E6H7kN4CIV
VDOVD+lY8GH+AhSTEGl+7dEKws19kkDM5EE9zgobXYCuicuZqAqHJnnDWjt4gfJxW7vDedrF4AUf
ZdmuK6PbO0HgrW9r+rLYx/+fEbITqMYivbBpuNzgxjn+3KU3PXWTnr5MSfYsYZsK0r7FpG43FGhe
LOz1jQh4TIvQNlQXo8Map48BlUhkXoRNlAavC4llLN65q6kPSTC+BQtZ0/WjaJtXmX5UgW5+dP3D
3EH1rJWwO5RoEe+kWVj9pUry6FWfMDPzMgsW8zK7Aw0M50Wtrx27qJflqWX4La/bDEt0XtG7UqnL
Qxs47C9h++3Fr7FzehVxU+SppGmORfmst3j0lA7cbWBGLy4mHldxc2yt9jwImQS9UANLFzxMbM8d
j0XMIdHSWXpTfUq31dJEn2M6611cr6RXq9T4peRwJp1yqWNkdTi5P0qLDwJ4WoSz9NnQLl2bTufU
8Y2rW5Wk3MIK9lUR/yUhS59BI9jSYWXfcD8NjxO+Pvg7KK9BEBXVV3jc1drfl105/QH4utoPndnt
jcTo/vD3AavoH9Syqv2sIncnURJaQf+/GWFru3S8Zle0kfMMmxcxWL8OnuK0KA9WVAArVPnv7zhr
XFB2Ygs/JsGuaVT4gktHbzfDRe4AHMA5kPbttrLrU+ro8dHWhwCl+WX2fQ6qFka2OBQMYew8q53x
UxA1TuLnK9cNECVz6/zMezbYCgbHcneGOxTfAU9r29gyilMDgPTUW+hsoxuOnO8CIEcCdtVGVf1j
bPURolLqP07maB59rD/2sGaMLzK27K5+h4ekr1q4GSSZe9EyG4vObFhj3TFeLHQrLsZysWe0nXeN
67croH1Ac1orbK6ph/ubFrK96a1+7NGwgJimenjWKXOqX9iz20guKCABnObMBh+jLukwyqk5W8vF
r41TRH5yH/lkv9auX8fnQpk1F7szbi0/bNHCrJP60PQotOKjeiZHjbiN3Fpe2rF4zXV7pBT6KXtv
aE53njR9dUvjJ4tPYqiVZPTl9nf33SORmjzHSGmncBazYEaCzDPDA3CIj8ywKoxM/r5wym3GlbQn
j7Jt2lOxsfrPQzB3rm8zqnbK1m7M3vLTtPuz4GBlu4w6Quek6LfFAIIRgQMIblQYkppJcRSQTSeZ
5dTL8oMMlKC/wIdvEJ1ltKq6+dFYMtXSK5dh6PJDjXzMSjr00DrWAL1Pk6r212G5uIERk1EvvW2K
gMf13iF3flickobTqnSGoYKl4TKsVRX7bCloMCwtict4aXYaa9QcIEIlTelwq5CvZQjNrwbx9gjH
/w1/CZT2mjp8lIvEcwtydIl/EFi5f3aoanGwkhKb46VDBsudEZfZ1cqvOZ5t5q1T4s6UH+B7Yk6Y
God/5XHlCJF26kdKReIgLbnczxxdMH1gg+fux5IMwqvpRdn6lknBH/bZbZxkE8xWdFWSMrgkrl9u
SYnNH3zNT27jRz+1jiMTYNHilSIqxoZxE2MKMOnPnTfqKxmCCChZGG3+Lk8jEVuv29kv9kXgaBvU
l5Sv2hzjPN508c8qtNZQo6nQtMCo8Ls1vpsZIPjKNpQvaE5gO1DUEwkR1Tgqo8fSWBrZY6oW8wJf
PAYh+70419yzUELaSaCC0edm59bAUJazmgyGxve5OdfauKpSqz8hjaWtAwueGLZxa2GrADzkfGN1
4avtB9E+AAZz4vUQnfSA6uI0ZpSDuu5s2RjUGstF7lytz87pzCE/T4Zr1fW/4tJZd0a6q1VqF9K8
98r8QEM3oKEWvbv33p/y+wfWHDc79uVfbBuLmcZpuyMeGMG3ukbFIhneM5bxs9819lrCFu8K9hBe
/QAj2HoFbrK3FgkYb8SRBiA4qK5ltptGr0qrhi9NhdaF6eCf6izDrAKxBHcKHyUfIsmNe2bk/xCT
Ibk+K0entFE0JpVyy5MM3XM4xxqVNGgkVsMHuhhPVHTYc9sxe0b2AOnuX8lkvXDXSdppD/d4niKy
t1QnZQcfWMqO4l11mpO4qzZuUjuHInQf+iQFZA4fFV5UvfCi8g49RSstx91tpG7ZaNiNSGCgljk9
VXb7TDKnPQu1Sy55nidbHe/ezZ3zRQ05u5iYdsikG9GrYKq5TJXYfaqGucMmTngHcD77NU167+OW
n9qq5aFEcuYsnLrSD5GmjZPyQZr176YQjxIv+dUrzU+9C2dY3HTuc2WwmtnFg7CU7oMTrey2szrx
r1u8gV22xEofbr3FANjafGqEe3ybMAZ3Y0p0JB44viemdr5f5ibUPzf5LUAI/B6TFaSMsH//c5YO
de6jTd5UDoRAlRrFc6iP/smEwbxBB2T6Iw6GB7VDaLqJ63ovR9V/nVzl8BsuSCbplYvdZOm2bT1U
13539HJUvrdloExuawOJGNC2CFUiOlAvPmvY1vkHDhHP0pK4mK5J8z6iN9rnaQTzsLp3yDhl1v1D
b43PnwzbZEg1Ydgaps6RbNCroNXtBbfOcscXo0laEnE0ydhiP+tUr9KSC9KMlEZmjLJlVlu04cPy
jPsIeQa6IL+eISOWZ9x/yv0Z95+yPANyinOeSvN/aq4Fr17qfrUBQTzgChe+RhUE+6mfq510RmBl
z9iE4Iu09EpMAalZUNt4kZDHKXc9p9F87JcRNep3ZMyA5UpvFRbNU7WYHv6eDjdk31jQAxeWdlpt
fSsP/0ImgroTFuZvaqyZFKlb9VooU8mxy5sAGZXzI19GKrFepr3H8/zNI2V4MpECqX40ASTDlGq3
4by7hUl6y/WnPyqDKv48Jbiso3nazjFqYvOAVA9xR/GJp015VpEF4SONZoBm+PlOMGFpDO/T0DSc
cwVjRh7sH23pd+3BWwu2zMyDl9B04g1oltFa+VU2nqYyeDb9gi9OH/W84kr/iX+D+nVwUk7KtW2s
06aOftiexXu/t98VrFT36dAVhyy2wjdOsg8yoAXcv+YkjP0YljsY9wRHp4Wh4vJneuhCDMoQx3K2
qevVb248vw9T6/zsDPsYm0XzzVG6aeMvQzU7m89T538aKlqh/xzKkhmdOnIfBR/Ki1u05Vb1S+1j
gASRaG3803WMANZxl78iPjfsXX+OjrCMzGcQOighLUPKxF2loTN+z2crZfszhFc2giG5oo/GzPM1
dRzAelZf/KE0oXdGrHt8yVS3fAgr5dFi5X+RkIIdw6Z07Gj394R8CwRPfZRekItIyxTAz4tezTnB
jZayovpqHKTbNOyc88f321TF00KQVdjUSGfQoqnSUKPeobIfHbpZz/4fZee1JDeypOlXGTvXC1to
sbazFykrszJLkqxu3sCoGlprPP1+cFQz2ZzZY7Y3MISHA2RVIRMR7r8AVaDFj03d852QpL16aRsU
tJcY5g+9uU6rHj6QlZdjY9xECt+FPMKh0ZvHHlHR95woU1VWexWP1O1C+WeUHmkOBaOdEGG6i6uq
0IWpMJ3sKUG2fNDYly/VpaQ1y12V28Ne8RfUYa6yXnWBl/tVkD/6JQaCsVe0Tyg+hXxcvA7HJ4YT
bKYnRHL0I6qugK9l+HMiwetagUuDk+eStsQDNUKXNoN5ErsuhESVB+iSO9ZZ7rTm9Q3oxiZ3Adf3
nZceqsn1z5o6++cOVShY8MsY3fTrkNYNq5Ofscio3hMlW/J+ma7oHCp7mbodCt9Qra3XJPnyAUrh
5ESs7MvEUXG+1i33bAd6n1xCmGQ+D/mRL3us5ylhUIjgRb+d9BiArmI4VzmLNNtHhWl+vcVTc4B3
HvKNcW1xKd5kaTYe7SQ35l28BDVtWi+R0S8Tg+KGG8vzh6PMyB2Hjp2QXdDHpngWI4yyzYqxw/89
HK9rJM2NYR0D8cid7jotc6lky5wceiCMzMl1t6g7dyX7RW/fuimCp4pFkxWr+JdWqQKEgQ5GASMJ
4BzywX6gRLCUl7Gi9q9lPdqLvYz6oqIwdF+MzpcmRPhjy0ZjAjfatMd42EklR+o3+IW6RwNXpo0U
fUrxU0MR5HFqu/ZeUtql9mN1rXvM8lD9Rc5V7rLktmX6nguJ/Z6fxbuObdLgAGYnZ/nP6NagPdDJ
OcWNr75IaLBgnPHWMWEX8t8d0Eh5MbGkSuwSK84lFDgASlwgrZvbVbRhvzXm97ydaeDoqf9cN+Ef
Xjupf1Lc8HfWYKNiNnXFH1n8segD7c++0fhObSAnYTqp/UmRA7HFtPqQj+V80SKj3crVvlHQJ4Er
95Cn3ePoosYwbFa0HLVaHszAcc9soZWNtnBboFG+D8Vn8TaU2VuymDI6ER6IaT1Dxixn45ilrUpr
ugPxDXfsi2I2e96E/g8lnhA3n/M/yiBANGRI6b4lvXUaUUnZFjNAiZm9yrkfrfoaJfCMg95yPthp
0WwS3Yu/IxmwcczC/CuOtSdnUKo/c83TthU2VxCqHPXoeGjjO1YDH98JujNvPuUUpGb7+1kCXu/c
14Fy+vd5LJeKw4DMFG7dWv2MCjLsvq+jgDpbP10GYVmOV9b7Biv+oLEMxKtQKgbzdV6bXuuxad1L
h+XxL3gm6yf7SUv8S7lccdvQrnioZSLljXPwUm/5a/ll+BHe4iHUA+uvNMRQlQ73Fwtt4m1vddVL
W0T2QQ2t5h6ybH7JKyU7aNS2XmfftTaqSYVpudwB+7yn45QfVBvSx3dc1V9s/CiK2bNOdu5PEPoY
pghcblIaAQ+s7mpktRd88dIlux20oXsNWgfw/RIvU9M/ZJ7pbp0AlIcFlG9dlN+GstyXYZWE0VVk
B27DX2ZpQl9l9S+zfaH+9c6FbRyFfreTef4+d03v7KTQWO7kNF3GwzSiQSGnfha771kBujnnpGSz
FBvz84AZSQ5pm9hghf4Z0IZ9KIbh1RlmxBuWgzkmLPLlVDXd9+BtWmKDYvypl62Okcffl7V2BEvf
DDBbrFmVnNEBwbfUm9v7MWntx0pJoYCPVvYtctgkqJX54Dn6V2C42qNrKkhAupDObMiJNmBWgsPA
1i1IbPdQj6X+KDE5WHPw4Nrsya2q5HNTj4r+YNvPktX+TEWJGOKwOX++XS2TreXQXqzsl6KrKZD+
DftKWjxU8qS9rHAzGS4ZGbbObYH4DTwtEKDLQXab68bTT3MaaX18kNgtJS/pjG1uY6Sh4XvB5NlL
YoUINi3iyUMSzAcX6aaFedZVmIZuXmT7IfFrZOWTeH9zqwY74j3283zOy1y5R1cIQk6MY9+dqQUm
NEu+fn9kODgNguEO/bKsNsMC35bDL+NfTmXKKfTiPC6yTyOwHW8YdoXpx18XH4leAZpiueApsT6o
YKUmzQlD5Pw4arr2wez775LhODCCEIv/IweRss/LQqfymXcPjqYpW01nqa9YCsA0J823cNzKC+T2
+s1OFocnGFrGoJ3jjN+EDP9rVgSN4A+kUt+zokVKVrLoy1UXMMdyLwn7g6WdcRsJEdTn1resqntK
obGdkmiIXxQAVlgdaOFXNweAY9NdZ40azWcURNp9n7TWl/qjGiTRV8NIkAfWDfdszrs6YrcP/RZa
nBN38PUW5p0cIqWFmJ0q3v4Wo8YGQ2/JlhgSveASJTHuU3/vF4lzHAv/4/9T2zzvVaDePvzDm665
nCHkGlxXhfSoQjNGcuIFVdQNQX1vIJuOuFNqDMCEqE+HB2epTwMzpz5tSpVaAqGUsaMSHDtGk84O
A1o07qVinSzF6/UCR9eg1Ma6Doy6yvULIoJHpe/UO63WJyC1S7kcgShq5B2oM7SSajQaa8u+g13G
+mac/uBFFJ9m1CX3gYpAoVcleIW1efqAHuz4MDYeNQqjP4YD8veiGSKSILfYTauktfz3PEmR5Fue
xCRZYhObBKp/C1jslnO7/+1e8YCNYZm1Os1E9IuEGCYcsjnR4l2bQ9GWoUys5LFKV9Vr9PWWalZ+
thmtIDt0E9tdaF+xfe9ixLHxFavd20CE7yUmZ3JQ8ctqDnJqRBofv1t6oOdFvZEpzQvTbpFU+8Ey
pTqES+dcDol0yuUUETounxZNNxCfH3hpVHi+kvhLTt345NwulzO5RM5+Xrdewibg/Z9xsvFbMfLq
YBfI8yuPMqJYznnBH8gjLqF11llRt8uDD4PCOWcQn9bnfp3ng9VQhcevxjHa5r7vKQD8ejraxnMZ
eflRRzPoXnKMMCv0i5xqoZ2dgzGaWWxMTu3xWwmzZlP3engZohZ1nZ9nLutgBSrd6bd4LFfc8m7X
xh7PbTUspcSfd7nlKQE1R+RY/iFWkc9IgSziFWradNEhVhzvoDfKS/FT0OIXrQv0okhnIzhue3lD
hnwidr8zdDoMou6pfa/cHCHoJAK87DT8MgYAr3sJuthR7N/V26Gul9tGgWbQBn1+J41K1AqtY2jg
TSLDoZjSK4XIr9ac9R+C0o8/sCeUKTkolfbmDbN5lZHcK/KVD6qrGfuuj5U3uyq2MUjzz7Cm48M4
Wfh3gsfEiEI/Qja1NtGy6QzjGUxvzG6ULy31QWL9siVVQELscEQe9pHsRudlN5qxG00Q7MWlfNns
lp3WAZ4lW66bft7a4w2OJYF10kfNfJQDP4C9KfueB2WJOVplPs5tYD16vrk3vQoNgp+5KTIb9605
3t9CcmaklMCcvsPyeckFIlNinGX1O1h4QCRBfOlbdOCmHZo841UObRxYl7zUenbEerQROXi61P2d
ATCZigC2dH2mZbvYHqeTDGPTexu7LHiKnLj5pBTncHGnq92sA3nnVNFn242oNWZoM08Jzdze6MG0
ex0rNbN1eN9ymOr4ryFKjbOMJF5O3jbJXXZxy0WoAToPVBz2jWW1+InpsFdCrUDWbLlcLqBnPB4i
HdlFucJte5qWSWix9U/7sDrVOfpgG/yeMUtfDuvYgE9uKTDIgVTm6U5m1tNkDgtW2JV5sKrwe4Kx
JJuUJRaRdDDLXOethbYEIICl+ipqr4FuVbsmRjztFru5HYg+rKRUS8psZzxj7vgSUj07xy4sVJH0
Bpf4EZxK+hoUc3jJMDFEyhF97p/x1EFm67+Jo7IVXsI2eSjHAFU1B7Ju5+p7EYO9CcQ20lmVsen5
Gm5qvPcUEPDB8ZYpV/sswneQB1xqQSp7aeFkeuAm9XZr5nxuuBKMrWj0wDagY5GaXyUmOj29iPzU
Pthec9Ivdl3pu7iczDM2At+KwCu/hFa5nsR/n/ycWk7wAqu+SES38s+W87n0h2u7IBTTum6flpGg
GfN/jH7OZdAztz6/p9MKVDDy8S8FdXx8SBdlryJGjXaKzT8EyxC5Nh6b+Z2oLcY6kotAa7p6YZD7
KWD9n+KKf4clR7IlgXK/ZI/DQP30v95AMpsRfIJT5H/VyczK1YSC6Jpleqf2JS4c2jTdy5lpBMyu
ObhNpMpWwk2emHfFoEBXIV3nYiolKW6r2O293/CXCyXpdrjdXWIQ7BAjzf6Y/LY+R6iB7qSZ1kY6
IMMKCe0Oj8ZXXS2vEg/HTAEjlIQ8IvTcTMO5ND5C+Oz++4faHunjL/Ek6OudMVftGaFk5Y/vEjRC
/sc0uY8ow8cQF1nYspbGysJiH7KAWt4K/aOE8wlKSAL9ef155T+6/mByuv5abj/I+qvREO7fOgY/
kCT1KDPttarJN9kQDe1mHsz6YsSNqx0Mr/qoTLV6dMOouaQluxMb5XzW+QdUUKxX3JHROjc8ZwN6
xjrh0m2+TjUE9dyxy63MthEEh67cU9C3vXqLIBUC4JcJgfGLZvnm1vcba1sbKqrBPyduwzQP5maD
s8p85wTaOcDP2N6W+RTc/7tTF9F80MxDXGzA+c/nudtLyF7icia3kLNKR/gUjU6kgWY0ud/5L010
AEGnXKTTKB3IyOjtE1rin01zYIslE73hIjsZlMZ+DRZJ/GSWLYa2oHGrHQq9mzze5Rk+TTNSGOYm
RLj5MZ7Hr/zowakZ0/SxWg4WH6VHTa3RU7AWy/ll6LQWWO0CH5N9ApiPRoVDD3iKDVyBTf/bbxfT
VrDB5KD3mADg38is3KYava38DyREyeaEnoV6MTw9vDcKe7Gx0J76sdD8jeubu07xw4dWhmk+p9sy
KdNjkfnqk4kI4hMSUhZYRnZ+/XKdXJzmrv+AnM57SK4ty/ZL6gzlWdLk4FL/2MMj0Xa3GP3U9X8B
SmbhTHmfxqZGq9cz8mO8dG1qdBPS8rNEMVz5GTVsvficqOj6SrQroyV31nvlGSvzetMUCLw046B/
Lvv62joBWIYC4X7cZLMffQQKARSq/ynv9HIXx67yGNm9h9ddV5/DWnUujl6Du8B54FXuZDasKNM+
rZoIxCxI6nBpmSTY1BxMxU0/sL1JF2sY63tbzNu8m60vg8JKwcvi8bFZRHejuP/ajmwUa1tHEdW0
QfEZUfmcFh3iRxEKV0tDENcVpN2WDBn+zJCRXDQkhrpr8uipwRRl/WooFf+T2c7ZMx+/4TlKwvWr
QW/xRqgj1TrIRnks7U9mVuXPEfDQ37JQrrJwP8J9IYtTVmPLd3mYBS9akjdotTCSkLF8rdM8eel6
v/4lnvUoYDUDZgPDYio4TYE97Aa7G6/oC49XL0PDNY9sCp4oTu5xGRpDDPac5y4winV/ctuA/LIh
iTML1yTZjKynWbKYtdDW3ng4x28muO9PtUvdToVAtxcZUTPpqSDzrl10Rs26SxBJCOcjDqrjPjc0
625YtLrj8Ys2jsZb5M7G2e61AgAUfnKhzTvETdqSBqLmPEcmAJ/FT65NLFACg/LBsMFXGNSJnhN9
UfJxKQFqWeA/q/zIq+5pikKRP39HdOE9M/bS90yUhYCvmlQdBXOCQ4Xbqt+beadTbriuvIeV4qB9
Guwmv+KlBjNCmBAr/0H7FPpRjgsKDnmI7l0FU6Can+PCqR5d9hL+pnQr3hOst44rREHpAgu81VK3
W7Vq41g5IvcJCsOz04uwl8Dj405F8eIlMlPtlNnDfIBRlr1RrLnYpcWeU5y6UDWgLlgUbxmE4guE
DvWFB6G49IXzFgghHjMWa4s8QnOUWdtS55fvcioHCrYVCKrE2fZNQusiUas3yjQwIWvlEpsALjbJ
MOdbXHvmvackxUPvdc52UPtFWINeb04h5wm2Y/igGWa0lbVf0s7vEzrdjoeBtfPWrM0IU9hFT7ao
UN/Pfe2VTk25QYba+d4OFP2LtP2qwKDb9lFGBzIIzVOhzcUxYq23g5U577R8GO5NdSx38vViJtWz
HhjOq8Rb9jcUfWg4/4yDsbyiLFZ/c800fyuLXslPrUOTylHb/ApYGuG0Rc6PSlx+HWtwYNI26KeN
hXDMA0AR/15heSs4rt/hXstk4MI6X4gwN6RXNHjlGUWJDIWr/bBwq9SGlqyReyVGqHl8N5apfdcY
DbxgpOfQkKHX81r7JfJew6g9OK5tX0uD1qjSQv7FiPFodUX3hp1Ff6zRQFqeneaTYwBpLeb8CdzB
sOmntNjBbTeBqtvam1Z9a2YVrTqvse6yYJzo4jE00FSiYOw+F4uIVO331UYbI8Dgy9VNhDCRBRXm
nbQbQUKBotLdrVVW1crfxyvpl6/v9/Ev+bqhdnd6NhjbsS0nBCFjsBhA0ne9jvac0xXBIXFq+zBh
uPnJiDXaELyJTzJLjSFBuT23rjLrxOad0SflSzY4NkLbd5IE6cp50qrqUUaGHU1gqkO6fsv9s76m
xpqivZvDi+gsp8O2wcte1W8AVPvXfjmYOfKWOjpVRxn2tTuDzC4+y0gucZvozTHVABc18oEw9ccY
mcVdVHjGHe5fdEGXPlxlFNAnkrDaSr9OYtKHGzwbyAIa8be4ooTaYSmBrraMkiuzeQLwdsmVUJ76
YG6ric0/v/MtyPmPVT5OGLOCZ8BjOF6HdoQnFJ2DEUR+7j9YZfNJWhB0KP0HVyk/SbvCDT1P5qRb
YS2ZDpmCPvpvrlvuIpl+AXHVoj92iNTsKMtHWTT6Cor1jh3GF1lmhn4YHL18HHcyy6o0fZqNt0HH
UngRUpZDiaz11deG463gZ6PHJ6G13ocXhIeVeX/0aw8Fm6RI71K9ePMXZloamsNd344xKEh4a1YI
hLwJtZrKJ0MIsnuzifoPuRn1TxaWElX0J4sf/4c7/EiAbnzPFNyWwtkqX7HDMw4ROPZ7NkAovQXW
4lyRNp98u/zmxdO8cwO72SILXgBfxb011jX76IjoDPjxf4xlPl3mu1TnI1xBF/mb/jrXfbERQl4V
ds0LHip8+5TTVUK1UiCvGOuvQuCTQ7B0XilDogu78PzWw//nRWVIs3EUNq4aPnrFzH8ni5193HTu
yRW9A71z2907Q7cHxH1wYo/dXdFWAFcm5aMFh1rqv7ZrmydUdaZdM7FmwYwhmj/VIejAlMLQTuRP
RJ5uFd7rpx09WtyWbcM6wqR/tc3CuUaLQJecwZtyrm3Fl39YttP+twlJGeiz4N/k7GSUZ7jUpSMi
Ielk2vsQeba9ECjEX9gzDwiONCB84FtopXbX0C48aximTZsbRGzM/ZMXlNFZQF+zzMqpQMkoAwDu
H/8xu95hmZHr5FaDE6t7E9tXVvsOLylVAcvvVH2mX4z+28jLHRF5Kp+sLFjMG3K6FEpbrUAKkE1G
A2hT2zQB9PCsn/Td+jDJePQMfVcA4FaPt/n1YRqS/mEVvMhGD+6JhpBH0LfKfTxr6qFLzOBFxXsU
Lq7R/DkY7kssqtH8/pLCUv/ynf5PFWniP9Iwh99dR8Fzin3ecRyc4W609G/z2L22gqRq7AZzEYbr
59CKdeu+04fXqFS2c6uvOgIrHnTk97Xhb8l3q+yzXCWOHnCuXTdcayxNsGxhtVMjMG4AvgyaD8M4
qm/dju9P441mnY5nRt4BKfGMN0xw1UNkNMZBZmsXmy0ztICNWB0YbbNEU6HzIpTjTOwGFrtpU5vC
e7vFOVb++hLr6zjeGDYweRkaqvOeIkM5yF2OQImHO21WE/VYh/bn2RuLd9QrP4lG/SvZVkk27qoU
ISs0qtvgKCRwOdxmbjE5G4QiLqdah0ECYsfQmCLtrA/OKQ7hYjmu8UNX1EtS2cH3PAECA4MTpFny
tU8V/bNd5WgM9HnyZx1AhZ9bUGNaA9QIxlj8KfCR8hspbH8YSt3b2l0KVVNnuZGm7KjmkK/FrBwf
NM/KHmiA0X6tA/NL2rvHNFvQfBDxo65Wv/Qe63I9a+wXgEvjoeI/fF9MfMfbNS1hsTxrlS45Kfp4
J3pkEpJDtrgH3UzR1tzFTEjyBtPITn2a3ImmmYQqZfoUDm4PdabrXyeosl2C7bS3WDtCeEr2fuiD
EliGMMrjxzTszz5tBIS3QE3TSlaonWZ2/4qeX33ytaWpvNyppArCPtFYXD6AvGo/ga43yGtQOXq1
icHgHUw3//MGe5WzX/ISnqsW8Y35ExUTY9nheaEDiFQJn2VLl/TI5cFX43FYdoQS0xGu1N05fJYQ
DyoSgxmvPpmcEFS/QLD9hKRq/iFy8pmyE7z5PuJ95eq42U6sWYQPlePMsgUjUZ0MT80+ROBfj+Ns
ZDtFHZSDXtnFtlACr4D3FWkXJHYP/hwE5zXmp/Vr3g/Go7MpDbNA+CezsNCwaQcuazjb0P7Kq2IA
3WjMT4Nl/ZAw3TKPb2lHPxl5EX7oq+r4mw2xFWkwbYIZDu/St5YDcjj9wxgm2OJa7yGJZ2WgH7ra
SLf88XsgaotFjUPN6CIyYKu7lqvWOMxQZtuKSlhgRXyL23m+6RB3oH8Os74s6ms3O8ET34LhU70c
zCLytqYFuEAmJCazEdh6dUF3LPlyCztQ+YIwwPH/do+kUL+Ohaed5EKZNPThI5J8xp3Ww8QpXBz8
pC+zHjILWYxFQkMOid04AEuc0y0kZ7fejwwHS/+r9l+gDOd36w5PC5P5mAeju1kR5to4RU+5ubMx
Gmv2aMQgALlk905zfLfsNNjAgLvOrdehCezXKPyjbfzhRSJpPoygK5rhTuaCcsrPSulSCA9AWK57
KLDP8+EG+cijicf/Nhaoxy/gkLbJP9F0Co63FH3Ebhnrm/QkhnjoQFpA0V8Rs0WvJigCLPlC9SJz
ue+Mu6mcm6PMRi6q9VE4IbcLcPyDYqnVwxRp66X1pNWbrFmw0GNgbtGRyGneLJ4sNjWNU+YmP0J0
MZo9pRwA+bFyXX+HGGfu0xlt07rQbPrPAHVSMI9PZVDWDzGs9RucR+IqPwkcNHI9VEF+yaUS8kuu
v5jj3nKncvwLiDfwYySmjOIBLvZ4VCalYHlISVfzs29NMFZPtRl3L+AoHyUc1fF7luAe9Ln8NcvQ
HyUc0qXwEb3bhVVjIOszemfdx4OU5a0BfqJstlS8y89BY16yBOO+th92hq7E38LCnflwROGHLOnc
PV6ExbaeUJdEzbZ9sVFtPIWd1yxWE82LHEZerqw6evUIZwSv1diFGIny9VO8oNk72zbXfpsdsxGP
zXm+k6ab9M+kB9cBXB3R77qFZ9MP8Efu3yTpFi8iJ91rmFftbhM9Vtt/NzWrxocQVxbuzgdVsUUB
CQPEAY+F9UyLpgccYl9SC7ncW1wmdfYh9z6PeWguDgwSk0PswhntHP0v9rbdY+6AVCxtWF3Umd5G
tZ/vKc8kWzw4yrdqRBfUViLMNuymeIMh526c1MwuMhvM5sHTpvi5S9HktHZp4Sd7KdHMQ/jdCiv/
JPwP4ZTMsC8PluNZ2/WJdAPFvsLbWC+QlHTEeVlBthizY8ykctt3rnIWKYV7HQIN/aZ4dq/Tckbh
wf11NjY/UW8KtpjUm3+gRLITvxufteouqEf3MmqV/uj6VO6Fbj4qGAPWWvJxcHHD8JvWOgRAtLd2
3zoncHTmNlAa/+gHvCB5LbSXAStlebfKOzOK5o8o0eVXGRmL/7I2wiuU96uxuDPzP5A5ObgYXgHP
EleTIaH8Xlvhsc8747ldDrbr5Rhkq/YpmHmDbpvMvDTAfa/r0FNOtAH9J8m1Cl4evjUc5PICaOfz
XIbBvaWNX9/To8XPmrLlVutatgfUpKa9ViMb7U/L3VPFV7fyP5Cr7ap/mwwdA4qlRZlRINs6bRns
b91J6UnehrcU10kofMoMUBs6AdLvdLVG201zpS9Ftt6o3sJ0eGaNQEW6ns6YaJd/zVr7pS1HNJAq
00eWPzERASsXrAJ+nJFdZbRfIZTkuVG+QPGttmXngJLyios2DzVOg5R5bRZV1nGenN872tNQRLsk
4EtQPlO3A9yVD2wTq7OE5JPqBPw2Df+7RGjwIGIY1Jj66bNXbCRYO8pu8HzEsIwR1lU++95dn9ZX
Y9FBRM616jfr6TptYErZ8zygCrKkwyCnSxejmB2UTvhozGG9UZRSPxoIOD4O6PSZm3lC0So2FNzj
luCauJwZdH/Pip4//5Isp42F0OOctNdbruMq1l3jOh8F0iQQpjgL3O1Az3mbC+QJga/4XqblsMKa
BOF0u+YXWNQtfQ3KPSU9a5Dv5gf7goPwd1v28RFVXxR8x+/qssuP0bhEpIlaw8OIfYhMrHnJ33lu
NUd3hjp+H37KA7c8LFeNxvlViYzvJpDGo0zGoi0sp1Okp5e2VTe33N+ud0Isr6wyxy3s542nODxp
6OxdGqdXHnEwke+oGz+tC6txU1p+eXebaFhdHEtwCxuJdY43P1bJVZ71AjYJdl7Ti0+H1jobtcJQ
615q3JuLox3m2uVf//E//8///jb+r+BH8VSkvPDz/8i77KlAvL75z3/Z1r/+o1zDp+//+S9L91y2
M46l66hpuaapq8x/+/KCQg7Z2v8AFD0WUZCnZ7Dd2d6KEih0Lh/ypTYqFXSpnBswdClX668jTi+N
no4fdN7eJ1zD3D026/MXOdCudPeUKLRTnNfTB8+qkddZKK2alqLwX04Pmg8+vB5GpHHNWP2C+unL
OHb6nZ7MNny2AVrDGf0884yg3X3pUNfDvnxxFcAnfIM1vX+wc1XRsfrLgwvqkAda2rSRcMddK3TB
6GMXUMEA1/KoByuxDKMUuSUVpwinsOItpYgYxwoOyYQ+OrCy9AjcIVlj0RRdbYXnXzKKarYfRpyP
bxeBIM3u5EZpivP8v/9ruPo//xqGqnpIs1OtsVzL0Ph7/POvkSYGZRdwF+c0AeczWUH9lLp1TcNQ
a3a47ZZ7ickB/wjtWjbxGkJHDtZWB/xaN5t4R8cVfZe0Gh7h0/TrAUOOHKxowXsXYDXiLmk4gFLu
tOMUDU20b5vqO7q9u3eZj9Jt3AelHYNtqFJdRhQLeuNtTKOBDtYcNI/1ciYTekV9QGJu7gBE6Fq8
9SS4Xl1arY5iwDG1DB8qMhvGdYuZo5gxF+8bTqXlXZ9qxvuGE7nAGNRRfZZUuWgyGzadYWec5RUI
p6I53W65xrhlWnv2k4zkll0xxgcZoucXP6JYtO5Z5b5yS7DSxvrPyC09XfHReGPTq/MBuvv3f2pD
NX77W2ue4/CRo0xsWCDH1d8+eYriGpiN5eFdVKraeUxd6vYN7hB6igYwDgburg0n8Dx+QblOxlOX
2nBjXvUpth46s8Qwr8E/d4ukVb1fx16kNBcPYTcn6v7OqRv+CmOMXq6Rl85DCPr7rtaygUp64n2Y
vOQzNnnzN2POPmCi5H2cECk7GErXn+YqsJ/5ruc7zO3Ub0Hbwg0Imz/9kE7hTEXyHisdH+GHBuPO
eZi/ITfXDlP0zfZtb5vVXf6g+yNO4zzvUGysGkohJD+Tfy0JGnvjWYPyNCd5iig90h6ml74ijRqc
Dchwj3JQa8oNYZ40iJPOLhxa6FsSk9lRj7pD1xnBtu77drE95LqwoBqBr911jeXjwrzsdf0UDGO/
S4Yk4u2fonHt6y11KB59+Omo4chBp6bQ2GxrZTQ7w3i1rfH+JnhtIZ2HvzLf3utNRpc2c8MiYn+7
iVWggQEEIV5vnFZVdaIGluEmGGsUB3E64Otdo40Ua+VDluJLNCR6ie1JVT6US6yFjc5rzrV/hG0U
363ZMmO28ZvvdMBC5NrlCrlMhjByH5UBIJ+E1pvIqVY4J61vDYgqBjeWmNzF041PhR0drT6O7/sZ
wML486DbBZIGKMqDJaaN/tuEDMOghUVTASuWoVxxyzNtxThl6Nb+Fr8NO5TOHA83s//u8sGeYI1l
ACDlAqfT510YIll7o3mptbNzlTC7D5CjpVEuBLGFNrZM+MvELbSSyqxr5rKFVD8rRTZ+6aLK2jRN
OT5qZmpe68rttzIxZ/MD4vT5R8eaq1Pcpgl6cmX2BeFMmccgvttopXGnIjryQBGyfXBGhwPg970J
Kn9rLUMXQISJCD0tbRXgxMEKQJbv5Bq1yh8NvLJPpuvq2kbSrYgdOSin5XYSWOf8qrZPpt0+rUly
D7wI8gNsTncj2T387Ts2xlT/qejGr2V/5+gY75WdfmmoMaPk75rPiYGAkBatg5iq/dXo0pNMdUuS
3fPho9GX4X7GUGIm+y9ai7CRZSgT5qLojJdGSmmbPInpVD9wsR/y9X5y01ILWKYtkJ3lX5fcIQap
FrTPtTFbIJGN+VoGCE/ZQEAmqpahoqPm0EG1w292xsI2rozH3leNRzmrMnPe2Lo7HSNk6WygIEx7
anFoJse8rDFHidtLygJeJtfY0NCggHQLbEj+AZlqrFGHRIz7gwx/+VdSiiNjUp/H5R+WeDYP8Eb7
xZfNA7CzxMtioh7Yh9/XGPDO679/RWiut7zvf1mdsTfSbNUB6aFZvCEs+7f1gDoUKSu3Xj+MHd0D
HwzISWubgDIhbWabTsYX1E12TR+nP2wr/pGYbfcxNkOoelWGSlORalcXCOVOcafhjznNH/g1fZ9n
nlFEptrdRI3vDbH2aI/kXnYnQ9Ph5RpS8WIzzKwRmrscO6jXUhu0FxOYpYTDxqwu5oD4NpYZkJTH
bD410+dA6+yPmjv2T11koOCqlm+48fknY4A7HC9lgFApseBI1QRGOrNlH73pymuHitCrWGNpymM7
DuGLRNqqRMpynAO6SVleUFtbJ9Wxyu7CAOCfp6cJCKO/D2M5vlW9lh/dBKprULrxOmkg6NNsbmOZ
lsuQokfN0AicfWUV1sbUvPkh9xpz27hh8XGYsmybzZb7iYWmjqBmOqNMT7OwxIfhs9IO31TQJV+L
TH3tcNj7Xpb+faj60V9AGg66OsaQZB0QEnxYY6zdtzjEZp9aNa03iLgPby66RPCUOoiahfKCyslJ
wuhshyDalE+q1Vz6vh+Ko2XPUF/9TDstsXzu2R3rqIJsrKRIeAUelVLzvyFqy6Y8neNn2AbeXYys
553qsn9wK0OF7IxtuaahEZv9l1R3zOKNrZmAH5d8IKu/5TshHEq5tQ7C/E4P2/db/yMViQvrQ9C5
36K5Vi9h1k17FdTDRyU3/iq8yv5hDZ+QQc+//1/KzmQ3cmBLz6/SuHtecx6Avr1IMmcNmam5NoSk
UnGeZ669aMBrv4JX/WZtv4M/hqpLVbcvGjZQIDKCEVRKlUlGnPOf7y86tnFxKqd36Oj7VTlHD2Oo
sSWyVGfP/SG5LwxQXdGsoUHQ0/S+x6DgBhnhrazjzIKHXLhrpKA8lWgsXBU5xrYZO5Sy0nC17GeO
omUp4WSsyrK/MrNW2xLwfklTSX5EsfRqYNf6YeL/Yteh/p7XBauvuovu9LiyN52cWYewwCLGMMlX
58skvFBerWUSepNVOQ4/Jw1Bb3ppC2RSZK4SWGmwgfPrzxalFnsnnDHgW7Jhf45QE9xOIqk6TZqk
cMfqf1rR/2p+CjbCtkS+jPhLhvaKKLFUpf6miJTyrBOhVLad1GeIxCuL74Zs3vrwBI+9lV2JrlTr
a+JSaTOtSRw6btRJJktfDmJwbvEJTbMUctqQNtZqkOrgoHaU1VEFeBarnsEuDrIREFFbuiSJqsGQ
m8/XikgPgPs0NnmCr0nK5OjrOug0T/TJbeolowbXt+muZd03btXlIF5Vamvy3Ws0l82LshsVZLPi
ToAdNSur0cIWtKzDO1sNq7MWgUxb7hXikJqp4jkO224xIbCr8uxDNPgaIa6RFYWx7jNKHBzl3gZo
dKhGEx8E0Wzb7LYfm9uGj2jn4ureVUZyL87pZvLQARy4ES2rhqeMPcy+9ZXq1MWlv5aDSvHyoQWX
CHyihWVVqvvPdpu/GHNinyZdikn26vMx7o2Xz3Nfc8XZFHr05Wu+6CNrP90CfVjJKLunyTbfhoK3
HFN8dmmTqNq2OPsc5llbrBlIWOT41z3NlfEoPqDgdV3516RMk6uLnyLJBBRzW6lZdmOWEshWX7+I
Q2bHhTdLOcwvo6tvlC5NHkOb5zRc6rtmrMJHBHndlDxmoSTfDUrrsmpIHvNgas8zjkhigkzy6Nbk
OUFVB9RJyCoYIJdwpmbIF6JZEoA41mXyXbTGZcRgYMUVN1VwjA2CqRhsblob6dEISvjMVjR2cdmy
3o14L+5dYw6KV6uN/pLPqrQVQ83ODD+HFvi3vzvzrmspq9R9665Z+FWUcobUS9rdVkj3c/LRKDOV
7pNELM5+NTOAGr8PXuYCHblOWcAd655VXEYw7UXT/MTlFowRUFTWdyykTqJfUsZhXds5NXoIuF5w
8wOiF6/looDTBoLEraawfh0LaYdbq/qjwisKRLjx2iSVtMrHyrqMTj1tjDFWj9aiHuhGTKGiIN1F
vpHujFzWHnTb7z1CeNlO2EKgOh+8sZ5+nk1JUHg5cSJKDdXEm3LMvCi50h7GPEt20tj/3nSWZi3b
6kNhtD/PfjXF3BKzgbui5OE4hPZRg18PByWkbARa+UvUV9ugGqbviBY/Jj+17n0nNDdRURBNqmsS
nh1h74wK2rd4+BAj1RTW2FwQRMrBVWydpoFHqJfVgZ0cPrNd1Lrl0hR9ASKtz1f/dV9JrmQOxs5l
lWFiyossSwYiGGzn5aVtmJU75CN+w80YElVPo2vxShwycrlra2pVTx6W2mCVMmc5L56HCucsDOT6
dVsqxbNFAnIVV+QFsqyOHjUN8OQyLACWc0ib3nb7KXkB0tRKd0NVKhsD4PDKUo3xGwRJm8CsPNyo
pVyAgeCEoL/KiGMAGEk/T6ALrVaCACtOfM0QJxyDhf6sZ+eQqMyFqqI9izP7RrR8BOg7P+hjVzTF
QWraR5aOjxO3+VUdZj8EJ5MbpH4jCk7EYbBDlIYd3tO/+psoORUWaTVZ0qW1JFvqPfiSYpXKJntR
b1IK/8MwqMSMet2+l6V+XGvRRs8K8+T0jg4fI5SeMWm4KN1g/XDG7xV+O99N005XNX+rB2m0sL2x
CQwUmjHuVbyNqEHpDkaWZ9dRENqsSbP5mYKJq08J5lAiOSiSJ2xLKleJzIMWllQWF2X+PvfFrp1I
1fIEuy71gdSnngynqUz9b72iyCsfj8WHAltMb2I9cspGZK9qqz41QB5O4lD3FaDwtKrdrz7xaoay
PWdo3L76R6NT1jkaJq/6NV+c1aMjtgPDLc6nsYNxN9Qj8s0rVvuqq0glmArHSd8yedCOAOLmix9R
KyjpbMM0c76ILnkEB2uoQb8RTXGiijCvxuDppCzD6rgxd4ZOaUGjhT0MSe5DWYcOpYzlkzw409Hx
0eDE6BjewvvQyPu3aIwMT9Js6xiOVXkadBCDA7r+N3kwr0fflA912lQbPfYxLhDAuc+XFD1gMT7B
T/k7Ur9g9n9h7D5PC7bdJ5tOS4NkF0j5sYMNts7RZ1xLYWW5U0qB7pyUS/zwVxtJErlkCyFoRd5v
lTkErrrCjJ8AbuJZlzqX3JnkuwbmN8+++AmEWnBt9fhaiKaVKATxm7RZ51OePGE2S2aGGi8sUxis
ato3XNT6W3HSMkicjBKrmzg858j+VzLueA95I48Uh0nFKWFxtp1GFVO/XEkPVGjLu7QvwaHHprFW
5Km9ZHMoY9mVjU+9jHxJnpryXdLzXTxaRCnSlLhhOSz8rexWnZTy1czScTWGkf4QNVLhDUVvnWbD
QU46DPLVPINmHAI73PM/113HBYt46iPNcxyaljtqzr7qqgZmbthcBZlMBG159XWwfKvaAPKqVo3T
YzmE609LyC/OvZ79lrztWe9+tstOLtC1LINEZ5UWuVcvnewY2qumTu8DueRv48vWRQ4d89JDvImy
gY0MOaDLbGn9MTGSH6IlDm1TG0j3UcOI8XEetTe+ln6Ol6TCugy47VF7MUZbKvkoULbL8dDE1eTJ
lVwcclnvn41mlyyFAo2hFntnbPN1L8oJiugVLll+tmJsk9vRmDY+Jh0r9g7FizKy3utMykVGSnGe
I+xMlu4ZOjImgsBrPpty+yPo/f7Uz5LGXan+brM0eDG7jJB3E/f7oG2Kl95Yo9STn3OthmmKNN0T
3bWPPbneWwrJHHk6F8nwnHQylrKjPVzZUFPXc9gru4yt+LPvY5BAZuaBrxcubgmBAbOajefBsjNP
teAyUnVrPk9U8tpB8Vz1cnG0qW6AWkN34yNn73RkzFGC5nzMpXTtQ15/HHnYP5ZAZ87mXGFNSxfx
lvhKZW+1Ek179uNdHhbB54SoicAB8+jHSJ7BYpxJyHDbWFWLcG9+jsJwPMajyudrOSRVvsqDrjgR
C7XOZoeTWAh092tAWZOqtkpKSr76fAzXNpPdZ16aENp0FQTp0N2QpoiriIGUPP4owIEdREv0h3rt
5SomPq2up54WmkPu+UExUAxhwj+mwE1ZT2k6rHRTHXP8SPz+SsmJOmxAa+4UYx6xLKFvVvxJ+nwp
5vgx6nlxRlxNvBpQIsUZO5jIHrtTkFGzNknh8E0zssjllw5vgkHxT7miYye5nLAiPmSWIqH0bcL+
DEflByCo4ZudlZ2r+lJyXduldK4j9e3zQgtXUc7usG5LQ3u+6XPUrlYMADubRwKGyDDUlXgZl+3j
ohrb/9YXSJlxUO0AhABzgRiMpocxaOgZlqp7Ylqg9fbGqSl4EVw8BbcfpcnCWwHV+9UlG1Zw+2mH
vki25eDnKNE1G41CzgX1O0SEguV4o6zUZkYka6flXS0b6VFToXjalhKT7TaKR0UyQIKJwVbe7Cjt
bF0r7JIS/qAKvyzrT+JsVloB4KwqWYdaW9xlYZxedP3yORQR5Vs0DU8Aq8rPn5xpdXejR7DJlx8s
rlAX5c8383lBJco+34xoikMR17+9oToNmh0qXdxdlx8prvTnm+qs7ipog+s5dJITfOL0FMs6iwfC
WQgC0bb/6u8ahexE5pebrxM2GZabqCAivAwT/WkqxxRR2kuSkVtiparwuylMYxNDk5Rtdk22+1Ig
YSebVrPsJB4U7cRZyg/8W/wIqWFsj0U+1AeC+/iYYFC3NgDO6Pusqsd1GIfWtkPg5PlFGG0EIEcc
RkKqXgUj/be+1FGASmMitylCE50JZPVaH+tNq9XNo9mqd5UVRN/1SEH8FeVEV0C8Zyx3Do4dRycU
dKyrlxEDv1BZyO9KY2BTqbYdRtYEOYjxR5vIVKXHItZOdTxAKzbsJ4Oo5EOPH8TGzOp6o0baqYKf
SWVUiakqJg3PeWScQBP6H7VWb6S8HV8Hk6IKlSXFWUkrfzul2bQXk2IfJ9ZUnefnlEnCwhLT9g2S
/um3SZkW+dthmZQDWrkdIpl6wmXSr59kTZSSeu2kpy9wQZS1KiUAmlS+6xWaahDnSfY+BDDf/ssR
EyPg1Pzja1A0mL7Ddfy8BkWJ3mwG6bVfvYyplJ3EQaX071RRPeYV1K6tMyWxbZ4ZXXjLsHjuWO+L
cVmYOa4FdSSJCed3o+3pRZs+SmkWrXJJUT7i9JDluvbDUOyn1ij8J2OWgQDoyNcUlBs7Rar6vZht
/ZrtLLNlOVV/zXZsaiwmwh7c/jDj7ExrJYqp8jJC0Ddr6UkJsFQWJ0QhaDnKfGZB3Qt9hdTFxjq0
iMu3oi5CvTQRmLVE3YRGk+xkpU1ebPtBbFnqkQVMkS/a4clKXszfu/8YLfYxYnQ8KOZqaKqXLmgN
fc/9NL9ql4NeLPQ6x2JN2hRL7Z/Dhing9sH6LkkvStxoW2PMjW217FBnpXi3ZO7gvd6rD5DGfmup
tBKKRBAWsNNdRopWWHfjey7dOWxFSCYq5YMDimJmD/EUBImKw89UfDa7IU3W6MfHnTgLXIQkykA6
GpDnndrl2151zKdIU6YDhB4SIWlM3HI0FXdY3q+o6hQFneIgt1G7axUNtpOyEIFLzWw+21/ln2qZ
N4AbWL0aQRcTPkwNAlxOTPVjAX7Z0O9ElzlNxaousvJIBorq8KyHQv3nBEpiPJAn2BcbYQ1HqUm8
qoAFrIfyfBX4YU95Hww78blus7tBS41XFFWz1+KZCGCi6W/4APDECLMXbF8WTR9VGoQtqCXRnHEj
QpYqxbdnrDlWMQb2hft11pbVaG1SEbBVKDtnJ9WNWxii5XPVDfdoHerzmMnS2bb806iX5TNCNGfb
S5KxFqNUtkernlKMm0ZPKB6hwPg4TJonTpq5Ie1lyyYFvlwxSSUSAJ1EVGRpWmeHi1G6uQwnSngo
8Xr9PFQsnvLVV1spzJ9nasoJVxT/ZGs2/9bha17ehDYRofFGzaHQgds092Bj60vPDujsZBcfGMRF
9KRIzHe5VcSuaIoTcxhQLZpH6k70iUNebKjQxK0goSgxs7vJHbKqCNwZ9N0eSj628EC8z+Iw2FTw
D3l1G9tBGRAlaoZbVWXxJZogSosNepDClfXG8LTIoIBdjfRxFZdOey0OVZF31/Mkj1sS+N9Fl1/O
7fVv4yw/jo5FhfpuGSuGpMRy9jEVc3Gh2Ad2ijPo0MS3D+Jg/3r192fE8NCcUhf0HDSVZaDoE68+
R09Rp20DkI9aUERH6iSio3j1j5r/X31O3FOvbBmx93U9ygapP0JtKmXTcC0OhCSG62LRHZYIbbjP
2uuvk86vYaJvkvGeS8lwivFiJpJrmKTipTxU8RXAs5UYK6YORvBLdJkFoEhGrVZQj+nyVaDNvkf+
EjfViFoAs4nkbmVFPWQnSVV4LQYQHww+B+iV1hOK1mwoJ7nfXrOxyS6RLCVnvbkEoGUT+E5ytvdl
U16pOqjbmOd+iTPUNpoabW13VvgMwRQhcu2ASyWQ+oSzYcMX87kOlPiqUJdgZVhGz32BYEQmIb4X
Tb8br1KJwuMOndB5SJQ7I2uzx0ZHDjKiG8rJy5g12XfRNPBFNFd+Jz2DaFPwh2eINdjDLQUEDNbK
vUSa4yhaop8qhOxGwxxOeKFFURVStgRBVTS72ra9UraNHQtVjRSkfO+gUzsVgK8LS/aUKbVvur6A
r4Ybhk/VcXOpwdgTHkJv7UUQAdUFm/ibUj4zNfl4Tur+qeslg9KiIbjMso8+tEUraQeXPEqDC55v
IVzY7Ls4PyyDqi5JN71NqZ0YIU6E8Y2jnMvYeiBiWZ5sdQgei/FOCJlV/BdvGrlIie6S0JzktthN
eCWsRdNZAhFhohmfquflEpYpIzhFDb7GkKvw9E5XnqVk/Fw9UQSM1mbqX8dGq1wjmouzPwbSli3Y
uI9ULbpNfk3C4PRzUjGNn5M0wjo5K6/lASCeGBnIK9UJs7NoaekQeS2VC+RDeaZg4JIfZT1FbrJM
EH15Hf02YUJw1mKJlVx3evbQBvF7tjCp6sTvXRO5zHWgd8aZUNb3slKnb/BQ8ZaTKMnuG10+d6H2
IcarrVK7gUZ6a8Z+7VzZOOKKE6GMs1s5NuO1EpXl4qwTIpr29eswt52NIjxnlkM+BpArO/KMi93M
V79oNkYx9FRO562HQQ0urH+OiZBtAQwZKPUzM7zIl+tl2Jbtf9YPjLbyNs3tozzq2XM3mEvciJVy
pYC5tftB3meRlN0EuHKjQov9h6yjnsae7eajlVkg6/qPP2dbtR5+zsaL+vfZfRvUK3YdkyeCMHhP
FDcRSPMbSi1UV8JBzOu7nmpDEY6p2tBct5ry3gKncqfKt25hKlC7l1EDyIKJlLoW8pxWm/LeGY2b
CcelahwIx871VRo6yku9TJzbmUSgZf2cGHZTf3Jitq2j7RTHAnNRtxYljuEU8k7gLwyEoPefaz8h
sV36uqXvc33IX/izKU5iQunsAz0e1ma+RqNmnUyzpsg5xhDuq9XZHlpD+5SMWXMG9NOc6Zm07qkZ
ovIWfVZ8y94iW2lBPT0TmqPM3RzY6C3NzseJisj7nRjmF2QNC12HTgli3g2gpEGcVR+MjL9tqE3D
lUiDaH82xVlMM4arMcmDtap1PAEy/RFfweSBfC8rSySEuySPw/sy196Fr2w2zo9apf4coEomFR2R
tpaMoDlX5LJOU3tnLpjer54+vPus8RbnaYlTjdL5W22YpJUdWQw3CQxFfZjv0uUvYcj9z74yKvOd
aPq/xok+NZKJXlU30FntS9Slh6Ek+S1aOCdgXz9GPAJbGLyuMdgvs59lV+KsajUl7BSVcC5+6gip
WTn38qTsRVMspEUTU+jJ/WqKs7m5+axQ0jT1ZIQq4k5+zNGqkbstAk/RJV6FTi0ds6DdEaltl5r9
ilt1HO5KHjK7yPTHe0cpvglv+yLF9Ll15nsxQB7CCKwA0mC2eZ8DUsV/qezh5wBxhXBQk9ViTXX1
n0eNUhXu2HX+vIzFzxEe1b8u8zVAvJEmq7+pWlbesbMyNzUu0TWx2tk/AuxmZ6Ya6DVMll9H0ZmM
6qbEL3n/d/3ipOj7nCbavq1uccRWqSfPFOWsZCgOqb6TVtrYWC+lg94/U7EbdHrcYVhaPg+E5IVA
6L/9od5uhJr7vSgp2g7C9u+a/7L9KG5es4/mn5dZv0b9Oedf7ouMf//lkOvovS6a4kf796P+uC4/
/ee7817b1z8a65x9zXTuPvAX+Gi6tP0PFfoy8v/15D99iKvcT+XH3/7yXnR5u1wtiIr8Lz9PLap1
RVd+U1It1/95cvlL/O0v//6//u3//Ou//e//+d///X/8K8f/NPPjtWn/9hfV/KutGYZlO+isKWLS
uObwIc7If3V020KGrRB5g3to/uWfoIG2IXp586+6Ts2Moyu6bKqI6ZuiEye0v9rsVW0ZrZZjm5pq
/+U/fv/Tp6Dr8z/uH6vyyRf+qQ62ZF0nrWPIhm6g8TMdxfpTCY5kvlXbsOk9NTF1N3kk/k9OYeab
EerokeHeFuOK4tmVXCSvk481VSLFrjqqHZLWYlU0BsEnnXqS4F7Xi1WkoUeS5iupcDZwbQPABR82
Vp8tMuu6LNdROZ641R4gzT3aOpYXLRYmerIZa+t9zm1c5a0bp1tl4XDDcgI3g+paHy03jReiorLc
aUhK64CD9IsxnzpSQM54mVUcEbT8ntJiyHHsTBGwH/oS9IfVH6qENEpr+atKe5nyAY2nUq6UVHuu
xvZBjVGa6Nsi8l+robmpcUeIU/9AHbYbl41XcG8NrKhaYUTSKw0ANWiNGXhO57t1q0IKDWLjWPDr
y/4pDi994VxakozZJO8TE+uunH1ZxQpDx0GLeg67Lx5nvvlYGaWWa84NRGq20Y1GxU6876bcG/po
XfQ+2SKbiq5xbWIvIUM4DlKAIqpDDelhUtpz3ibwo/1Dw800joY3rZfvw8bA+iDZV49KVlVu3KEW
8ZfcBlXCRalhNYAZ+VSeUczAhy4zlhjTBkk0hJsU/Fm6zYLY6zDiw2Ml9dJQA17SXEqVUgjFeEGH
tQF7Fcx9gyAz2pc9bJYSg7cknb0clXLr6/dW+pLwqSk7KPiRs4JWwjLB6GAQIimxzWmpR+VPb7i6
r25w0TuzZ6UqsEZmNVTXRjrYG7BlK22wvheGxT4qetD4LWYZLbeBPgX9HqJkfb4ywRNXvX0HQc2N
eFRHdQfPywYIASSva96KkF1raOU3SQi3Bpg+JXoO6J/0OMbFAUzmCd7gXqupaZBdG0vxyICTQgA7
LbBGcW6tulyrdn3uA31twJGGi3qQ49CdIGpDbD/G2mttZNsqHdykey2b5Fs8En9V++xQK9JO0gjK
RDIBUW7TalAjIjUOYXwxhsnF2tRtUukoawFQbfmqkMkm64aP+mwzkyzKmhYUsyXNKydur9vWuCNU
umJzdd/XvZfXlWvGo1eQaJhhA+tsUoxqopT+KvSHjd0Fwao0lA2OXut2hphWBkezeOuIxOVQq/zZ
wtpEQruuPTiN/aCn06HCf3KV99klVLuHRpFOQ3Ssgl2dUVFUZMQnonzddKwok/TYIVmDcAPRstoX
VnOywkUR+y6n5nfqzlyMGkjYS/4NNZ/PVF3k4Hoc+z62pM1Q1fsw4qnYqiGm0wZKblZhD9SvsoH1
tb3TrWV7esAHc03Z6pXWYCve8D9LGsHTJ7Q/rXWLjvbsA/FOSO2r4GDQ0RnPuPPu7CHYS1awA7pC
XVX0TS0fG3RFtQkCIWsfK5NdMrC7bVxSpSs/mrN0bJ3bRKVKcz5FtfQRZmSHNe26UGWvw+FS0ogl
xjtK0S+OQlxezrSNpAVvcje/tAqFKmbwEZqo+oceh5wxTKnm668N33xo4desbOAf+hyu+txRvDrR
c3aT36PSP1d1sKsc/z2H5uI2Qb0udLlYYxV072j1a5S2EbtY80YvyneUF6VlHuGKJCtFgScYtzv8
v/JV3xlkIqm0hiaSanK47jUCNfG0cJVCns4e6aiU/XGe4jUU3LG+OVTVd5REezVpEMW1rSsfjFp5
apLk7FRQZYYQAoDVX/S+dpF5bnBlXc9QkuICP8WkvEvi8oGSkMtC+NJi/KEGx4PLfkm0kS8uAiFV
Wsmts6thKmb9K4nuTWwpVDlrrqVGZ63DVpJ1oCxPj9gnX2lF6pk+ekgcIIlnuGPUy170SJ4h90wT
vx6l1r7nNl+DZK5kJBVTsJKrPtxIPoXbuBUhDGud4tBVb3nwnWWPGxT7sOGLMN3nwz2yta2PXERa
lOTFzGJTPVZKjrYwW5nclVQ1PA8VBmRZhTd5LB+pI8LINifXnIIZV43pkNbPhAzcPP7Wc2cj5u1S
h4KyUkPh0nlZ1W27EUdJ0orD3BzG2djiBX6FAuZFjSdIJaUB+xMQZeuvrQZ1N8mTmsDMNqY0I5qd
t9KcfiSGBlOWB8Ms4yHaD+qWwNnk6XyUrRAjFT8EmjluEhtIxISaUc38A6nYp0zOV8qk7gbubI46
rYPBoyKHWJ6yJVHrKoM64C1y0UKMIbLoBvgVf0YgUmA0wADVL5pd/JDK9COwsud4yD98LacoxEhX
LZaFqA3mlRSm35S6RLTB31FDRZJW8IeTtV5PlkvIfNOG7WsRVG+Oaisefu07HSbyCvD5obSjPYXT
uJTmL9o4u2pBHKCFoQ7Absh4w074MFjKdkSOoxrapbbla79sfnQVyXs5Ozf+fRIF2DqGmbHCC2xc
y9Tjy1J8HU2sDarwvWvgjGPMlYXTWza8lK3pTQZqFrATOhovYIzrihoA7h3xfWI6q0LJH4HDqZXu
9iY+w1V9KOLb2QJvEtXjSm6kV90iv9vswnTeYy23HfLkLlCsZDU377mB+1AArL3ADKUHTqYHw1rF
NhViROAVZX0gQzq7Qb2zRhhJeh++ZjJsi2q6VBgOpU27pLxerRafAb1/mtXkRupz/kekgvSMcpTt
+DgZ+pWeZV6jEEIp8DJJqYOwNM1yM+VNMxHiFJVxlJBCGQYx+JbgLoFqErZ5YO5MfTwEWhAigtDV
1eSk2Cwbd1EU7jCfOORGce/06W0ta9DRMnL89eAlmYXUY/b6GjDiLLVH3bef7LbD3efsmdb8EUj2
Ie/PSbwfVWtrTuo1uqUj6Tk+v/4E8SMFfC413SqRU2yY8QkbSF7o2co3VK+MjZUShx920OzzMPUs
WDf6cCl8/zEaEb/55AkqHAAB3a0wPssQ6anXCpWWTuZcxWr2gu/fA37k91rSfSNXqrtRPkfr5TYZ
StGDKbEMWBxrB0D+NusIHJ5VgLRK5ObOAw43bkTgYUwjV3b2TvZh2iV0QOCC7QfF86RLr/PpFb4f
iMqaJ1dqYR48bTN5vm1S5VYv6ys19HeONPHb5PEjNgCb0DZOaTnvJcI0zkM1JQ/GaLsmVoq1Um2A
SfApl7YOH6asSjyCWndzcl+Z6k2XxQ+6ZqxmQz1KansueZA0Ej5QqXONSvIQgUe5k1oIptFON51L
patXUtqAC5xAugxYrxZUFbYvkAlZv/jBxmQpRc3MrayFL00QrnQ7/M5Grtk7cbnEZ8Gj2NK6HTaO
tNRSzQWUagcxaIxlJ1bYJo9hI2s2g99sU81aF0b5ja+GVScPlma8ZcBmXc0ePGl2XEmf75USzxff
BGftZJ14WzxFUxmhPbWz0fjglNWD2ZrjpZ/bA5FIT9dy0/V7PV5rgBZzhbXrvChZ9ABSUyflYBs3
eRZBiSurnSxX7mzN3OSspXD2JuM/HC58mSBx2FpzCB9SDhov1CJp12j+k+7Prq503lQohkuY9T7N
eMLb1pXsF5cuVfgQFNrWT8PrXBsBhfTrLo/g6HujxBK3Uc1yberoQFQKUFEVe9UYv/u5/5YEsOth
Uq+QTx2GFHbEOEElsfvvMRHxsBuRwlR3XWoE60aTsWiOYF1S3JAb6n6k/EoDT+R1UsgNzerWijoF
64CHLxBe/6TsQst+KMgleVlrbeyk+6gsGZCmW43TtVSyOiF/5qrOcfCD82R0K7vnkaT9qHjc+CnL
PmK5zWxSBlBZe4N7zsoc1HeyZ9SEYdDtFmq1tgCUKCHO0GPz7ITJsX22uvwytTFVp8YlYs2r1uG9
RYWKYcLQmOPNbL3DVsBA/kHqikOK/tEdG2mfqJgJ8UDTPF+P+BIFuH3K9vjcwsiY4eeWk3bIVLPd
JoO5RYbr2a25Iavw7GsK9gmQWo4aQ1jRraM+AovZA5UrWZRiXyG31a7Nco36yRZUTZut5Ll91WOd
Rfl0yKOGFA4bCyPnGTXgqG1vVHjaPjCNdsSKwXlWAOP2zvsIKj4Z13Nl8jyy28ckYsU0Siz270C/
ov2r15LFwyxMsN7NggeSk7s5r+DOXuTJT/gYzulZNWeql7voKvP75y4sgMirG8VOXpJzEFIECwPk
jCUB9olKjAfzDDCkIG3Nn/DeqhE5BjriY5XPMs72bXeoasCHsu8bB0N5m3NjF7aKtR1HYx9Pj+pc
7OO47dZkdi/VuCzzQ9zorBtVq37oMlaI9i5cTKZa69BQkT9Hrtk+pIG6b/Fg05O71pZY82kGka1m
XY/NdmhTt9WSW3tEL5KRjorrdSojgE/YHVM365Bcm0vjKjGBuy3VUop6bY7mXlYkYmiuZa15lrUQ
Ig1Ww7Ol3Oj1YwNow/mYDL4Aq6T4MfTxQauSIwjH1ayGJMAy1NNXVX9dNO1K5U6o+iTR0bDLxlOd
8p/GcrbLKLuAyG1o1uuy6ugRF03msDEmnIL6e+SZlvmWWvLBUoJV2AV3U09wGt4VfPgd2mfPSfuN
1Rse8fAJE+8yDO9g1pFCqBGyTTeB1l58u77z+Q060g16kng2+nU+VDNLC6N9ZBNNardeJ9F3zXC2
Pu5E1WicwzG8Mo0eCWuq9GjCMFMxnUX+wgJMibgd917N9jOXui1nk++RNba7OAnIrrwNyZ2W97ja
g1SDL4SoaN6Xhpyw1if7lpNdHfLvFqrT1BmOWWXejghCs9K5HcbsYLX5fWaUx3pW4cUW1YvSWFdG
mLtzoBzBd8u30/9l7jySJMfS7bwitF1oYArAHS5Dq4wJLCIFxIW80NgJ5+QOuCwugp83y97ratob
cEazsrCszIwMF/CLX5zzHWgaoVPN3AbXjutNLmGdK97EbbrYhSAvMYkx8D8YMsFRaJv3whsQDJJT
7m6/2nK9OJ3L+hs8sS/yz5y07z6fr4jHdr2xPI2LVZ6rafhOPVDX9k0oOmQpN4PSO/FcIpE6O2es
9w577oAvrxp2hXGwfqKGicasPZaWelG3HT9TTSr+alet3fvUih94lUDeWpGulbSp8uxp5gF1IA1s
ty/9Ldad7ZaS8Ozoy3F4WCt/I510uC9G86yXFLXAiYZp+KiYdtgL1+vc8kNNOzKU+aM3a9gl2Jw6
kUdV2z3hMKSUUFfUbHTVy/DY4MoIlgaKoJ+f7XkO+sEK4RQ/DDdHxoTV26UgCAh7wNabyo85M15S
6FTRpDlVbBU0VBnw5lo3Axj5J+YDVkQ2+qs/WTF+q0OaiRs3kKp/OG2Lw6HrmelZVc0KcFA8TJ7j
4qV3AEOU0ZatI4En8t6c9tVSxn2ByVplUFYQ3eC/1SnRzn1TfAP9A++3xoaUu770UYDQ+OcIyll0
aSxu050NNFbE5I9QS2/mnbuNKMsyjcLmt9Tl3trKdi8rGc/43NLml1OWd6bvo+xvD2Rt8u3tp96z
A8ptyLl97MzcsTKP3NVOoqf4lZJ3CoUpbsRFDV9aX4azoz35Cjt76bwBJeI6ZhqWWSNqUWsIQW9/
F1I75n2fhinaY4H/jJVGdVrsn/0yqGihP4McOL74vaIVNY6jyQmBKu4qhfal0zNRjAyoGNSjkWFq
NHfZYF37MY/07K1VKxR3DiPrAyjrgH2xD/M8ueCTzqssRrhZ+Nme8n/nZDzJ8qNNPlvx3pCzGMi8
fl4QDqm5iRp/CUejKkP0JJSeQl9DTmt7PyUnz8xU1KSoM/NKN8iheCUrEIHcxMLbpgHs7PFmpr/q
pXGxUZNhz1KHwnBOek5Sp6SdEISXz4n8MHsfGvK7RoVDM669ymz293lLvEKS/GE9xsRCI7EXajQy
lUZuT6aR/fTE+NtrUVF1hZXunEKS78u51fZ1qEEPvTTot9Z2TdAEbn+kShn0mZexfeBcRvb0UHkp
yy0twhPLlJV2munq5mF0w7emXJxhucNZvH4xv93pPL2FK5Jq1n0t1vSbqMnQhCldYXf20rCWe9PF
8DpmEYvAq7S9F6so7yrpEvkufhU5za9HVQO4kUiAwoMkJ6bzYueM5wqb8STQhJbGRjXZKe/olQa4
/Ju93iv1zlt8JccTHTuBOyxXV9lAVAHWPe+6wozzzNgn5MIbDlU/UK7RWXe2fU1RzXI7eti2Kx5Z
yoguWjNqy/yn5PwvMnUPZ4ZjbcaDkRKMVo4FJjX9mWkNNkPODSsVu2kGSoB2qGufFoIAhyRlzset
UOYmwcYMKXKHwDM0YFUxMcO5J7b3ZJTWb6NeTv5C7etIaGiVlNeEmbKxLiezZ9iLUbwNuoqgWBB6
zWL+7rwgQ129eB9oVeKtSEo0FkeXHykzEv5cfD+W+zwMxxl1vO+5FC79rmdxJe/yjesBuuG1ow8b
ZPvgFnOo4SzZquLY9Pj6qRU7LWw9LBTtZRpfQXUF8M13Ix6PbtxNzW7td6tUR9/dJyM54wdqMBjK
BL0T0VHLQ57XAViDCDtz5AMrbeHbzXkRjCPEYsZoGkLanpz6rQBFvWWHhUhrKFe7mXjaJR3jTYUI
9yJEWVF/q0QYXJnts96M8WTd/FiBh85f1Ds1v3VMJLijxWbu0GTV4bpgVRTaTmSvJRh2ZzjYiXZO
Be6oZQ160e8V+I9VPCws7fmxVfIBqj9cGOZStkeAAXnvFtQ930lhhMB8aOy8+3Y6J95DWfb7FQKW
sL9BWhxL9n3hllfXDsbr0huvWdmzguyuVOcbIPV2WmOBNanwV36NZ9JcolrKuHQMrj0+Rv6yY196
r5t/+rrfaflLX3iHtHYRGedR7fXgtF+F7j6jkW810vVG9TSbpLrdIjU5TKrMP5QSvRk0xJaWb9iv
zLHzS9F8Wxv4mlfkHVAOuDOUDzkh6t0mwsHZXgYxBAP3qNkJTOGF7INjRx6MKQ9NUf6oMb0ay2el
VifWU4kbj7l3XZrhpCxURcx0tvoFqNeT65oPsybvEmmSqpxEiSIdwdQl4FdhGqe0cO90w0RZ1PU/
dCe/szphRBCPbo57+dNyueWnbaOh0+Rir9OXhtE1vkDG1WlgrukdSLdkl45pewLknwUaC6DW0pFn
J29rMn5NePGcavWDRDmISQl0ZrhJswcOEWEDvY9D8V2CoU3S9YA9ifLKX50LbfpglQma+wHD5RIr
1h4EiFHt6GQkiaC2t5tBbw4W0r6Wn1WVBZgFd1vx2RRbXCXVvuX4AAcT1BsMpumHNly9We1b2Hr2
SqXHqsR0D+bwjmYZ1snJrw4wBjGgBHrOpMALuX9WhLAL/eoMT95nbn9QRhwROFOfLvsGcUjgYjK4
TQKEhpNvayKDyVJRonavYl/vIsd/19Uaylbfpe0QwU4IJ93di3k95sBdBOcK2hPEmSWBiruZ/RQ5
pqn0GnJkkiLaAGKFtZshziNfZqe0DgB2P1xQl2UnEJdvntM/TfNMk6H0l434tJ7Z4WmzZXqmZJ93
CMRIHZAldSSXuK73DPMUATs2xKDblW0jSGvxTKryzUUqyihBw5FWsQRQ01zA+6DE1DqhE22jYzwe
ZsLRHLJpnBRXP5yY7eAVD3bNin9bmu9mHCMvJyCiL2xGf2QtkBEKQEfJ9aV5hZOFf2bJ18dKwh02
6u9poVBeETkevDFz4mnlrc+7+QHSE6Wz5MCq0urkaSk7Mmxxj5l5IFrAuuDG/177BCtn0fQPifns
JdrRrlz7d2vmVxBr6oc7l2+ZZRPNEGVTr98VJP7wisH8HdfmxRy34gGsmo9GkZfEt7svlGD9QfOG
i1+M1V0yJRo0Is630hiY3A5UFlry6Dcmx6JRDbs8E59V3wzRNOOr9Bjln/C9Y61RV7+0CW0luXqH
+XYOzYaCeHsivk0cRp123MynbwQVRyrpOUpTg/Wek6rLmLJiNtvYNv0fyYDGEZTt3s2M97HfdtT6
faQmvC5DS94imeZBbVDqmYom15uyoBuQ1XT9/GKRIxXKo9+79R65F6kxxsEdy4NfFwIhKjqeaoTh
Pi3vq56f9C0lJjr39UsPU+Uqu2mEVg2Pb5t+Wki0QtWTXbkNvxIPWoEgaULUdZwOFVvIgXodkkvu
CDtya2akKHYJ3HG4VxuAhMFDZ/C4yLcY1HPmtyADHSbWttB3C9GNpyJJ48n1fwmzpRBrKxlJicxL
ONNTZdU2Y8qa8Kmt/czwrsVGx8126aeXTStcoMe3O7YzL4HlQp1M3NQPVA44zC5etIHay+xAiDZF
MDkQnZVorrw+K8dJqofNuFDWDg3K/FyDQaZvik6coJOCt3uojiTSazE5xBjpDNjFC17cYEz6X/rG
TaEjc2CHj3+/OI4euPOeqaMdVWbyO5l4gAC2+4sJvYd2tm+bJezHRMVgIF5z9p6cYo8b11qEkvac
zJuM3LXGOiZrHEGlJrkr8n0tg8v9LYHdU6tgLM+yI0l/T0U1XJtRN/be9GMF0P0nw5MFfd1Ym+qM
/Ak8heIgKVYQaTq462pW895BTGhk63Rs67gVoBNMpmVU3XQxq68YY81Ifetf+a1YUtoY9VzHu42y
WROqOrRDca7twdtZQNeCkQRw+OUscJcv3H4zsvKBcudmhBbSvyzO2h4cXsgwR9dFffCTyNl8X23+
HmoCiGU98JDE8fRGKnOTbOdOekxRKG7RlByZi3/7XfWpnOSS+sO5IsLkvuiMJyJ9mJlOy6XJNAjI
Rb6EjYOfwWdoZbIkpo4nYnAFeST9sozXuXrD6wHOVaAz9g07zOz5UfdM/Wose/vTzkc++ZMHG0Ju
G9G9yDSJ8O0cOJWjl7xs6BIuDtLGzeKscFeV7FTVP7tmW3Hr5IawihLyRjvsicrzyLaxnhcw78y2
LjkTxtC65RVOS3aXT775sOrYBxhLkm3JLwMCDPxDDvd8NzNXipIE9FPXrmE5zxb2J2uviPAN58Jd
dhIdP3UawXy9zSArrTcWlgN9FIQKwNToA8wNy2TuOKEBNpa72LPL8zAJxPqDYISt8PvSJtnb5GO7
IormKCpd4CLTodFzCPhl0xxF8rN0eJ+3cdw7pG0c88GDodDdTYuItFxvj8Pi1JFWIPd2DXLshV8w
ZIFUVjEhDExFOlMHjRuKThX5ZotnUHuvEcbx0t4jCC9YjbzK1vwlPaWFBrj4rphZwCR5szet39Jn
UDPC+m2t8YdTjjvmbeJivawjwQtei/2DLvtIRtkxs3ovTrfN2s0aOc1j72iHTc53Nod3WEytvTdL
zX1M1819xIb3Z/UrrHw+oV9GZ9Bw6O15LmrjipJNmi7Sg94fdiRxWnE/E0K7TeuKK4aP6yrkU0Ho
NfqCajfID6Eb2xXChHG3YLbbMTu1ee6jimeT3EvHfOmIaIxkax+GbZPcH/sU+tu87J15wvhHf3aw
p2SvRlTM7e2L48jlMpnTn9bpX5PFdPaT0PJD5Rv6fl3sSHBdPMlsvSObqwgSvcJCKTAFY0GG2nwL
PlJ6uGj6FpatS7RewxwPTFF/FjkLGae2yr0kFyMAXBe02HOe/ZyEV4/t464XC4PlqbNjzVERjV0b
1pn3OlKrMkEQPp9MlxeEMmP0ONP8kWlyBkAFepF7t+rsLxObzADLRt0wLb+9xb3PvPZSLA2LLFUX
O03ZCUbOqrl4S4Z+BVpP1Odec56re5gJxlEWbrFLF5Y/JoEQLIb0342Rr4gjPidkJOdGq74WfP4I
HSNGYOwzp0eIAadW1NVxE2kbw1XDEzj7UzDWFwIVmlsHF9fDelzLQVBm59TTq7eHnQhrcHXTYBIw
5MtW+9oas74r9C+nUeZFSnvPxXL2O8PbOdZ655QDG6QSrwxP5djkFZoUh7bIGnCvo7+TMfaPkcHQ
PVTLe6c0GGG56DTwubShno0iqIYOAAXToJ1OMnFQY16++tmLzDzqbfy7YA8s+m90JbupJnNNbppC
ftLrsZmZTz77ratOuEgHa64g5zwazOZ2CG4hdCcm317Gt6Cbh4pXmtCBGXF5BYdLbg3pWRZIYsQw
McRd3kXrc0wUlxnN2G5qTTqargiAYfObG+f8GuotLPHSzosQ8sxwbCnng9Uo3KvV+vt5SGFsGc/T
DacvJdUJ56M6DeRgaBOtRbWF3W3CsXgstSdvfC5N5yK9jisdN6m+fBIMYj+K+d3PhDx6vZpDB4tl
VdpHMqznuCRXl9b5lrdrZxGkIvtMlYn7r7nYkz/EPG9O2tFi9D/6YDi0AeeRzRsw6Ko6Zz6iasiR
kBwnmJ8eolD4neUu66o00PqZhW4nqrDfEnBH/SVD4BUgS7Fi16MtZwn7unrWtdj4FEG06SEDGy9a
zQCEnMbtpKfDD0Bg5EYhh9xX6DqYk7dHayL9qiUKcyrJQ1gXZ4dyxn/UE6+7VWDuLm9mVN5Lbn12
6L6UcXOidSM+XsZ1DstCVjH6xVToS6a2Y0ZfzG/uuP7Qk+bL1N13zI3WPSza+5GJg8QQ+Trk84dd
ZQlENdbQZstrXTjMo5Yp8Viau7TurfSDxd/e2wWzIoLvwPXGqLPJ6zH6uthrmfFUCptDdpj23mxG
CNfYGjlR1mRPeu5mkbyJ9ri4IYghMXWgW44S0UPKl5KR7lC4LevlLsQqMIQdTVPUWLk6TYX+MTGy
P9oJvNw0+bnUDr5JWGRyfC8z/c+shfoKw9xuyjZaneppI2uYaQpDpWWd6Be45bNRL8PcORqjK1C1
qlByc78yLYAa+MGQG6HQVKEihOh7hcDARe9RJ6gM/3uzRd0G0o9+hnGb/jQWEhkAYPoQ0qgTSoYq
50zzt2hlK40GqXbOFPvZWYpnJ2vbO8fq12vWndGuF5GXYo3UlsZ4zFa+cCzQ88kvv+678z+Vx455
81jcjOxLlyB0MpL7WWeUqyBOfkmHmTIokTJKpgYUfCeTA4/RjZs6SUOSq6q4XDH8125lgMUzkqhM
WRz5pZtdQJX/9av//D0apOUMjgBMeX4hV/jCG4nefO10waFIOybdjrwunXuFIHaPYRwXPna9/YSO
G4Pboh91lDhaj75KTOLq9FYdilxBAtgiEkUs8Ku6uvj2+lWrLdkR7Um6b46KzamuA8CIJ8Eiuq/r
D22bJIXwslJIA0ABBh3KtEF/RohDhFjBpJR99RfyqTbq66q/YCydj0ZmRvZmWEEryzRIpr6M9EZ/
3UAmMLl2P289fmyRvkf7CFcn7VMe2BaufgpUzIPnuEASuXZJOgSNuZ3abtFPg1tfrWxYTkLvLn7m
PSpz8e9GfGjYg2kcLD9vT7qz7HyjGB9bZ7r0OYwoWpV2hwLbiwfkzUGSbMvFBDWZsmrSPP06SVO7
ToMIGpvSgo1YTCauelRTd5wqtuNbU2tRq3tOnN5vBjMNb0MQZ1leum8rkLNqiAgkRazB6BV0m5cH
aZ+P7OasIu68imWHaa/hto7TqbDUCQSYEXk3HGLqJgDTN6bqWp7g9jLWmhhWOew1WFnwKlzrkG+k
t3vlp9SoqLNVOQdjPXhqvtw8KGcQeECyBvfSDuKwNEkRl9rRtDtq8R5W9fjL8EuNua2Ac7l1lNpZ
8ii3xt5T2pOuPhOsVmezzVq8fdOESBFKIsltvESPJUVEME1d95gwm6DcfEsWdz6qTL0tpsu3TC0L
J1hbjF7GT6+nGkizu1r0B9H17ltVivo6Ip8P/JHhdJ3mT/Xy2NWpvcdao10MzUfdSQJRsdpPlg9L
qxm/qtXiSmbsVTFRY5gNwjRddSrMYrvahob9F+UkROFHW8ec1pfIELSpTMItaT+2Of/tFFnU6PTF
Btl+B/JTT4Uyf5q4mYJuzt910wosU/vWeucNdlzQEbV9XaX204e6sfmtPGR22lKY288W9Y7w5p09
jAvbLbZpTGVCv5t11pnan24YTmyxPLyHvQqo/0uZcJEP2ACmDnEruOM8cBysGBy5oRaJvBxJ6EBM
61rVPhsy7q7pAWpIDn4d6WuWpl+pBdjGJyDXUpUZ5dKVEfXKi1+2FwF1CpIa6t2x4cDsNSrhdkBQ
jBAl3+YpXD/aCqMwkqupN49U3UUKhdBaiHa2GN732NMj65a31dT9lz0ZUTL2flTVCBBrVJlBkcwd
4TG39Q7dSp20ZWTzNijL3YDxs4HvrGU/aYJkH31GnUGCfLY8odKeQ4Gou0XasKr7BU2ueXtjnC10
e1zSBknJHvferk7CwuAKKsU9ZKddX4xg5gh7U2AjUcRVH/TIP3tz4Ta0zO9pP/N525pfWTG7bC5p
PbL6Xs9Hce88L4sXFQ6qgsJEnu2QPhwrs0duFNBerXvgHYjFABUzupz3FHJLbGRTkDm6OGhde8L4
qe0Tiz56MiY9aKbR22eO8wZcdMTnVkXwFZiwTJsV4uLbNUyWLsroEJpuioiC2Xv2h/UkMdPFmt58
wTC+d0ufwVUlxHFm7TfR/jgEj18wkD5YKRZxQy9OriOPtVQ/eJtIeLvRhwnT2605jKzang9dWT/X
RMVQe/uk+FQW2hoFp0EpwpraDEXFctuy1ZPDSXGbkjGs8pRbh1mXeWHj1wNCt4OqBzcCYUQ41QCB
eDYASRptG5Y2x3CmNSf7Fu3SKfYaGomPDPSKfTlicBxpvnHpPoAtmJmI6m89V6Ax2nnQWzl3q6Ze
mWni15TlbyXhoSW9vcXeKCPm78tJFd/YUVGrZPJz4vGznCh2qBOa0Nfye/J4h0Z78fzIc3vm21N5
9LwSf59hGFzB8ttfVXtoE6xso9deGz6YaNSNUNTGEmWnLGfzDxUeCXTFA0oG576eeT41y/7AIKQ6
QNwzR1k5uDE4IyzPdyvS1CfXHPWAHunCk5sDHX/rzm2nhnj29E3OTGwphkPdKwjNqlcuhDXp7pBG
IagrLlMh3IcZ5mzUG529a4aK/W6nUyu3y7HWBF2i29mRhCRN8oTzzIciWDzND7KJvC7Y33ea5osL
g5Vcan6scWq7m/JiazQRe/JkYDciwF7fJREDsUZs7jmH4L0fyU1ixG9NSL4B9VrG+lCo0FKwYgmu
jyU3q182o6be651wG6HnyI+hxnWnTI727nVogG5txOX8aDXKadZrEGhCc/rhqGe9oDziLMXvFTIL
7sAhEw+3S9cvlXzpPOrN2M+9F3n0/5r/JykRVi07158eCm+jvD3hFY0GI2f9gP3T/ZOoJ89sw7n5
vaSMW6ox9pPfDVu9jBcD495xIamk7vtTnxb7rLLOTu9iW5CnSiePHSFdl/XHx7Hh/l+6e5KgQBSz
QWlQiu6RFzgos8v1ZWisUDjXyjV3Pgr/2TDuLXQf+Q/D6nY23SUqo12SGp+ukYXdTeUtaZKs9pW4
w4ie6M6zxYOzGG8p9FmECXAiavunvjJNHOS3ZhJk7U0fDiqCjWl8ARq5LsaTlzxMQwN0lE3UIo4b
Yt5KNs+Oz3zVVr8ndajUmyx/igaAsxb41puazlPrsqow31rXAZfHdp30+gddmns/Yw/ehgmJhVNH
nGqB7BlFssmSzHtvxvQgx2SPBuKohLyIFQaiTIOl80IeJMFV2agF/TQGefrhIoSBvMiosYyUqRHa
/XvOu4e0HGm68qAV+sHM+xNzgBOem+uQsfLU4mpurjcThcUuI1/s2+eFxBQfawOqI0fboUu46ylH
l+Kx7j9q93sTw84Yb6gjBv5bbiRBxshQdxIiahkADwI5m5cemUY+9GV7sqxpnz2TVwSwyL4trW0m
hpNEyJ0fAPPEm24z8yucz8Ebzpw9xmmutLs6wx+CR5EbulbdxF+HxUdt1UPQrjz9ERYkc2yhIZ1w
vF9mafDCWREN357iQbCIHlhlbsl+M837wdC/nY4jY/XNmJIlcgCAtUoEbVF9JQi/teHDpoRqqdyM
7BYYel1aosPy286k2pfoLio+04QF2yP/61ifS43Q2egJLWbKsbJOjkZR41kvv+Z6fTBnEc63soRW
2ejLb3gkJyA3l6L3D5XOB2tC85o7jxMVKv7Qg9FnS+jnCJBy6zBrrseilBOHXeAZ+dBIsU5GGKIh
bB9IAqLE5haR+o9D1zpBuaHCxjcZKns+9gl3aS89gQ2Oh5VYZW3cl6jA7Gp96JPsU/jrq+eOEQMP
DAU2oWlKXTMLHIVHuWcwB8uRkSi208aSHtuZKCFLe9f8/o9eIRg1D0gnmX4ilrypW1R38Dtr56DA
MvL+XIzFzrE1dKvsOKR16HvOmHEaINAa5wYqfD3V0ZDQ32JN0JrXyjkxvz0PHkbqMT3Wdk4xzMp2
lMNDTgVcTe6bWVPn+omMlG1fBmV9yPVnUSfEY5ZH22C9aEZ+or8kasYEjjB31X5g0GUo6F41znp6
0A/TzrIgBxYSi4zAYKMNKxKm83XaLYA3apTWkBz3+pqwlq5DWTgny6SKnIbpDi5xG3oA8drmi9AQ
pjzteruT66HX5x//4uf7yy/3r6k1+t+56Dd3nIV6ihhT28OOqjv/xkVvysJY29raIrZSxF8Wr2mG
46YjKTMApC0licIWbz6jXz/xcK2NV7N1SR7zueLFmkf/fDh/OR3/5t/7D4flv/swcXDw37+bJ//m
yfwvLZZ/+1v/laHz/0MfpiF43f8jbej/9mH+j//5v/4bJsz//q8OzH9+z/9xYJoCz6QjADT7EMsc
3SUN5y8HpvcPsKwuxkfTxm/gi/90YGr6PwSpRToGJZM/9szbn/1lwtSMf3iWodv8mUOX47u4Jv8f
XJi6cP6ejuTh5fRZ0/uu62MHvT2Uv7sw7SEFnoOGJJEo9TD6pbgfsjvX/x4UzJyZfhIdMGJpbpTx
hOQN2ZN/9f3k2RvNS2EPzbEHNRV0JGOzpguVsKqdcjJW5ikAmYwIh8FTD9nIEBPlDRQki5rSHo0L
8NCBf7/40WssO9kkeIvs2cMMdjh3DaicZOjJVpl3N2mxq00/7W6jFHfGX9Kpu7hG50+YjG/gvyTo
U5vPVutZoa4XIvTbufxBNlpmJMx/ETTCT0DPnWBJHDAyotvUrSXd1YbmRoxcIlIijwwNWwqa7GVx
GYEuU2nsZd+82v7wzNb0GWfQue3ml2Z05oMNKUEYr5rWsk4xk12t9z9nvR2RENAPDoVJQc2wgD3j
FgoFTslNk3Mj+p1uqaeMyjszJ7QGvvbdu9OzlbDK6CvfD8t1OHad/ehNqNJsSNDl2qR3Zu4O0ZLP
Y1SghgrWPi8f28XKogyMVCQa6t9qeJQrtq3V/M0+F0klu8pAUY+VG7v+lKFPVOUdvOs+f57ypTtj
GUwSB/lNZWaxMkDn+3YWJA3qPUxUYle7zhilW6ATKkGceRbUC4OrsgrhYf5oaf+CDgtzkIj+nDXy
k8Ns2xfkVqGCAuk9sEw1Nib4S4YhU8KOjCUaE8bH44Mtq69ZkXLemw3sNCK6q1v+qlfgbLCNV8Jr
Aq/tnGOzFMd6uMkyMg2ykMJ/kq5sHm2ljhr0xF36PatSnFOjQELMZches98PldwnlbNey3IIkCO4
8eKwKBcWWxflyedx1LNoPeB7Kx/KfHkrs0RdTIRCevFcet3eBnbVbtarrZhrkGDdPiTI6BJl00ov
prd3wDz2Y6pFvmsSWUD3DelpJrBPIMpduPLd2yWSxY5eNHHflO+1TzXE5QVG6iqI4FGjtgZebZYk
HNBw4HASqKm0MtRteSZECSFDzdIzN+dT7iNtnVLAU577gVhhu+oo5B352zWZo5fjR1JNRixafcLI
4Yxsgd0JLZ3845qpdyjA7iECwJ/XBRkItoBMpMCy9T/6eBtRTSUhcfkHmMYPqy6j1MG2OfXam+Va
oNvWCUEhcqgGaLBZRpNZ3veLRakhXr2Nuh7pxYuxGmu0TQI9SnLoa+76wkdh7AFHXMBdWKVag1nM
uHnYgfdTFevjZAU6+5IOWl+I6tI5ThmiyPLLBwsCxgvlH9axDQODJWOnzTGa+mBwerqVMlV2CLsc
LUuGnYLYWRbsZhqJDDuBtWwne2k+VUIbao9yuxlvz4ymjngJF5aJWFZL4f1mnXfaqhzl9ta8GO5A
2TK11XHpqudu+g0c8M9oEPLr8iMAllgfJOS+TRM7HCQW35Wqn3U3wymlQGiiQIyUZjGWWneFLRk7
o26YBLRb1dvHsUy7Zx25KBr810UrPuu0PQwpsqAae4WObQO793My/GjNYiN/tyI5cqTxWlzYXSj2
CCMf7PLNTpuKDCrOOavP2zDzxzRsqiYW6WyFqikK8swYYvbWg6k1H4XCQgw/+xUlV6ybyLdxwCCe
Z0jiur+IX9YAJSF4TjV2DgswPU8sgK1uYhCsBQOqkTj3vffcQrhLgq5+NBJoJEb2MPvzhT1iFRbJ
9J5LYQSldJqD7+Lw0RvvgjpT5jouEPU+Z9tw31pfc96PF2Eg6LW9oSO7QLJou82KFTzSE+JP4w20
JhP78g0F6Cc5pYzRZIUihOLMatkbNUOHPNM4KsX6pB6fEEW/Z0z/iDAJTM038LC2SIz0DnWtOV/8
n2XBYZhlYGcWT7yC0SMQmsvXEMXxU18GPZAralL0TUmnxZOHAntAq0fmyDfy7599159WRL2xu9Tx
zSqVa1uGKDH3wsVwEtxEqNXG7pYBpg+7rmWcYsDMLavu2MJoDHNh3Q7C5wFv3T5J58ehaO2rk60/
rbUiCXBp9wCyntfZ3cLKlv4Oy86xaOoYzsEDrfhTPzrJHvlB5/S/VuEuD25qdleVMEXPevTUnZnU
Z9tyD0XuG+8roE0wy1y8GP22g6Xzzw5Nt17UxsSA4PVpP3bYexHGMLewaQ83skzsur+fE/vIbojV
g093VUr7PZmJV89GVB/KYaZt5Hdu0qI8QrVPC0jbzF+UNN19zoQUxlCBznxfePOpaQRaGM+ALur+
GBXmysFmh0b291OWeD8WjyMWvHysmSPKDWc6rtbW8EFXZ1cwTSrS5b0yaHCZnXNUgQDVULfrm3+u
rR7VcKXeR/T2/5u9M0lumAnP81VSWQcuzMMyAEiKM0UNFLVBiRowz8TEXVI5gje5QapcWSVeZB9f
xonvkKep37+dVFxl77KIKEGY2Ojh60b3N7wvDnqFvL4ZqFQVawWIujSLB4x0UvHdCaepEWJkFwpf
4L3iJ1Sx1lwfH6sOpUKFEzw+FvtMSqD7cQqWw6PEuHkt/FtGjO+tgAnQ6poHfcqWpY1fJCRcz7fs
drwRKlihjUk0gLoCzVhLDVeNeQZDBm4dcY5eNMGOohCjNUTEq2KchEAKHfs+LLUn1nVeBWtZLOOR
D4B1HmRPIfMoGCds3rPyG2aT77jKcBTKQEAqDkGPZ2k6yTgxwKA1qCVEqunFSvtnAIMd71rbviqj
NRmu7RezNdYvTYOpDg2Bj6cOZu58hJkE0Meui1jDjQf8SD7jTDoHIVF9huR0vqxgDc56GOZT3kZO
ga+p1PMGG2/ybIwZV5OYQRQPXJ5kxcBpVyjBjNum7iBZlVv7GwTEeRmUb6nxMozSnBBmoQ5T62U4
GoQBNfgVR0g52KwgCdBRARgFk0x7A7TgELRoerE2EMSD3Sy06ote4t6sW/Py1h/r4orCoyEUOcqP
RAyDToju0GCm4Q6NdIgIaa0q4DCa0mJJl3eftTmh14S5DusscQDNlECtXl6GfomnzdfArE5YebeO
zcwLIJvcN2zpRavLT2a4QdOtWSODLyhDlZ5XcyfUs5l2/Rh6XG9LHAR5IeEYrabJM4ZjQuNKqIi1
h3TKP8iFAuBD8ZIUq0AxnrOaoTJJTdbhkr2cOiASZeJdmdWjozT3GODXTlqeLTDUm6p4iiVznavE
SBC2deoVbLm5bn6qOfbwtrTLuTV1hNQPybcEYjZTqGaJSvrqdlZwxa8chxgitCOGHMMvyxo/LSk+
ZJZG/Hh8hbUKX90O32OdOEU5PqeyTiitJONdhS2rBW/XTbr4ONi43qSFfO7VCTAKNX+BLAT9c1eq
61G7rpTihj3w9j1o43aYniRp1llttpsa5mFRLyWzMWxMr6iHt74LX0pms6baH1WiJD0Jv3ysvY2r
wMyzIHIGCFqcZ9EZrpwSb8MkI6C511TIjvr0I2oswXuaMrOvrjBvWiMmV93x8RFdXeOomPdW9iNF
TrbOSseisXnjBai4ctwG4yki2DbA37wN/dvVdiBHMgzijgAVxtKJYhFKuAWACcyGpL3RUEeRynNb
Ag+V3Fg4esKcwozgHMQfTMdO6gVjHO/NmAVPUWII6XS18Rwr61fCfurKenqFg8+hA9Rpx1hqAB0w
XA04aaZ52AY/SVstS82UloElv8bpFDzC/71k1AmwPp6KOmboDBLCYBNMNujZfaUaCLKWCUbs0BGj
f1GrZYX/ejAAaq91CHuNJ+KGSK1zMxiYjsCgrIruK7md4Rsppuy9yZVjEBVrOyLiob11DqYeeBfB
M8CxewSCUWrnckeAeSeoaBnc8CiKAMvMURExlC+wDDqgROMvz9Om7Uhcya5SuyuO5TdmP1YGm7XZ
h2i48HaYtGKt4vKN3Q9F0Q04nHXYxIFfqjBiO32lYjQH/w/ckVlTD9tJ1n4UAsyPNojvD1BB4F8Z
6N+ACqrLAEk+yGn9eSuFSglmJS9KRUQYBG8iZ0AUStJCqjV9qcootoKghTsvixVPao38JLQls7TN
r+D/o6cbOweN6IoVDa4GTlv4OS71nqk5+VJSWpnIiwp6Gzk4atJ4DmJj9BlbgZi5FdUGMBQV9yY4
hRnprhE6varcOEqVL/JDPzjxrNWJVs2YDg8VHrVhh9pPTtlzIqoklGoGBoPoxsYGUyL341J9Ajvt
Ardp4xugWT+E03gC5wFgpkcLui9cYUC6BHX7tQ4IEQ4cE0TRhVIU47PFVUdLFhYGPC+wb8JJN8c3
kbfftcO1mzg93AduG1at06YKYsZc+TMZXVUDDKJNeJfpU5l6oG3jVY1GiInXrBowCmkaA76Ex1PE
izswi32eGslCsiLbxV8W9JKxOWJ8D9EIWp52fedNo647MZEIQg2jN0DqSaz5VVEMXnAd1xpJNZVM
IFpSECpTDg9mmD9qAUY8W45NHLTLE5kFOVSVNMAdCCUnQG+WZo/BpG17QJKmMdiMiCMxwJB9q0SQ
jkaxdcxxOso16xjM74ZiOvsnXSf0MxqT1+g64JKGu9Oo4jBt9gRjX7NdE8gxvlXagH8xK6hiGuE5
hILDwJufMErmjxVE71kmDJQqeMtHpWIZ0gTXVVur4dzpmPM4WgzojarMUCiG9LCxF8yVRbANMEM1
Sb0IAMnCkJe+DMJ4XRIj6Nr5T5DiNBqZx0bDap516lxLEj/tLRvRzQdfsaSHIrfgWMgJZJKVgG6G
CS8CzFbGWy6+2c833niuPGDuREmO3TWDgb5tc8Z2a8ZSlmWNwlJba7CVw+p66GULYFFDWwcwTQ9q
/z2axBzYVzBb0Ox+OV1rLdQGGAQMDwcCVYDGY70Xlv2zoe4sRhg/t+uPNh6fNCKKB8yeQE3wUrmq
9b5NIVVnDCEsMl2r2PzhlcJMpdi57mm8WLKeoGelDt+7tF7zZt1jPc6X8CZ029zQb95tDOel9kEk
xt5WAl68inbF0pnu+hINOtMyq61BYmZ4UAxe1daEeRGmn4U8jG9NGviKo3/+f1XlPwsyTjYVxXLQ
MP7T+sp/e/mbv/pX27/5q/a//7t/rLFELfjHV3/VloaBBtI0HQvYOHiLHRsl6K/aUlyRHYXIEQsv
IRMH+D+B41QDXadjGY7qqKYsdJp/ai3FJcMAVc4y/iXaSg1C0P+NLdTCUYRARlkzdFzzUZpaZOwf
c7kTpSE1ihJq/tXP3df3533r7mP3eXSfL++XdwIe3f1lz4bzrftec3zRZ617Udzn2L25l1hc57zq
iWvcWbvv77g2u29MDtzc3eI3zT+YZTh8m7zHt8ov3fdS7LeznJPirtx9c9zXV3IgjlL37ev1FfuV
57iXy35/eeYxeD76z7UXzzJf9d7fHfEskpE9fPtJ5+2P7xru2nDfiCsVZ5h/inveebJ4Bnb2Wep+
De6X5W7FtZLkn3VyTlriiDzn7lr28OsU35g8USkwH3Ao8vaK7sVda+5Xyv7XKwdMs931l9gyG/Af
X786FwgSUrL4E3XBgPZHpbyRCcvtSVB8Xl9Fhl8NbkfjSTr4cbw3n4m3HrxXUXaNErxSlDVP5E58
W1nPiP8Youb3O8RdLPr4Zue+StynueVs7GbMGCVjU4NyKkNSM28rz3wxW1Y4boCbsItW0tQWdbW4
nXkuT8FvmexO1LVoOuAfzMVtfpu/vXXeOm2YgmL9cpmlxOkWmArQA7GKhuUK9ZH2pe4GTJqXjvfJ
CXST7bhXt7c9i2E0SZEG558bvyZLeQVTduQLnpNdvSvOkPCaoZcKDfKMINVi3pq7W7ixrJWEVwmq
YYe326qoV2q4DIYt3oNXHGdGYAu9icXfSnsYFq33ftk7vxL5/vwcut/8PS9QgXZonXF9QVUhRBRZ
/vP35j7/nkGiuHjZh0hV7B6FcD0j6wkvSKCrF+GjVjbesnZFlVxY67uLIzNA9/vmHtnSNxL/Lovu
pXbFo4/f36G4xAZ1S/h4W9cLgzXGo7EmGMg59csrHwIj7sJuITLIl+ohD19fP4+vj19rIX2k9Ywo
YkZ35xVRrmZKU+CyKpaqbii5l1I8jEKE7hwVtfvM7mXP0b0QqD7FNVFiLrGBbsbNCcjEqw7pecjm
ovCiB3FdCKYQUzrH6B6/uXChWwNS4tGvL5F3Mb0L1+494n7XhX6+v9DPORJf3pMZeo94tnj6OzdT
kacDNfPcehfyxRdIa1974rHi6/zyb156bMW3ljc2z+FMO9FW+XvrPV8uNf15S5DnPZOi4t95mhiM
7l3092mkei/zM63PDqkzAvHA/YWf+zHP4+B5P4/BTVM9wigUNJSA4fjG6UY+qTj6w2+/JJGJdmGg
EU/ai7HvUswRulO+4j2vfmuEaISu8qzOgB6ZUXzxwP2FoCK3Ou9xPvTlGRbkBTyne+Ot2XDHzd3f
644uLtIlYfErHkI7iwFPDDNiD0yr+0ec+T1Pdi4MRkIG7pVvUbjnReA/i4odybSQQyEE1J74/CEP
5Pq3TsBPvAs8mWTgYZQklWH2xvMv+1/pRVhzT3xRiIsoLnEFvpDg7+/j0j6bB3vJVEvtZ3r/gAU/
wC2AG0S1HbkLaTn2FxO/CCAuUJu8C5c2w8ewb6zBM1nkD9gh3PnlIl4XiCxlEYJ0lxtRyvcLtUfm
2F7mEeO4ECb67/fhfDoe77khevcu2uKW+94cDQf5/aNpI4+Scg1Rop0vpMVvKITt7V3cRE/9lYrn
uwyI55Pb38YWLyqcN8iHaIF38RbZvotGFR+HU+Lz9fQouqcjsu+4+3uuGRwQstb97ea/4wgNK4pX
u9CbsBUl3X/vKvfjvDl8M74wutwr+J5bMbReuOOe1+P3qXDP59Pm8/sQ+CJNheTFg4RY8L0j8k5W
RTkYXXa7j935+Cyax198f1LA3qUNv3ta5Fvy0BPzIZVvqoLWFF2TgvF9yjD6FIHETE9UFCl/E9fG
baJ/xu5hdt58Lg4H0bIkezgeFqjNvOPxVz4uPF9cpNVFIRgGv4+foleKm4/Hu+y1HgIqxDV0F6fz
4Xtx4No3Vks33UpHnHIegmU+497Ddw9o31e1FsKEr5GbXD6vLkLHAw484fvzcDotyMOvLN4LeUDY
uJOLo7vEvdOn4MfIpxh38ReZ+vvPM8MCDRR5CII49zvS34UDOZgr5O/5u/QoNvWK4CguX6BVRc0r
tMt9KiPKeP+yECTRN0QfESd41cwvYkc8kn50OCwOdBjROofvz1x0upv7vaByvw+H027nJe7qJXKf
Kne1ityfwX3k9+fp6eNjF3GFS4b3svr4YDnu4pzrK965cndnxdvZLlvv5u1mgz8737xDJtqVzkfR
v0WT9y5tZHlsMpeLmzM/u5eXDxYd7o945tPL5nTmKavduXBPL+fdpnBn7G0OmxO5c9HQuIvP0+fp
kHvH0wfPRBhP5x1iVsxWifuhui8fHy+78+7j5TFyX1aIX+Mm7Mju7nTanEnvdD5lpGiyczghQOL0
6fS5wWfYa/1R5JpcUabCJXXwIfnszh/nj5Xq7j7OIgmRcTJKOgcyZrvN7GySr835cEACDp/fJ5IV
8vi9IZDSDeYb7jwdNuLsAS46UabOPy1OJ3JBTs44crrTfEe3ImXS35w2pwPl2pxFVW02rGdd8WBK
y9XfPA0+2aOknDDdze58nvHvQA7ooKLKzmdMbi61sDt/Lgo39g7n88uO20/oft0TNYMb6+xEMUSJ
Xs6UmOpquJ0aPXOR4YD93QcNzz9V9Hru3ZAD0XT3G+65nZF9Tooy2FwgMVs8/p5XsiSql3O/Nc8O
idwzKJKhhlKGTAbx0P38xrZGNS0+jxLnxNAiuqPor2KfbkQfP5A2VXESDYJ0IqTfx9PL0wf997xb
Ve6Cm48fKx5OTW8QGdG2ojaPBzFYULGnE6OAR27O3LFYzD5WgftBZXHiXhqxL+pC/FLG+/6s691z
4J4hAkZIMNp5QvRtakjsiz9xFswbd/BhxhE1R/yaG3oDp3AI4oTINr5M3NYuB9/ioZU7QzeSHePe
K3YqOpAfJXMJKP/hoSL537/fthZpiA9LbA8YLtIRI8un2BEDKAPqfUz95gz5oNkrcfEYLjP3xXY/
ErfyXj4mnz5L1kTH/c03/RZkFQ6YZXjyXPHoUeKq6NS/J2dYRijF+Ir1Lm+XsLBgBR/spR596AAa
+ShYFXWlvg14h/FsCtB51c/4aM2sWbO2lyJ/t3t2Jc/xnNmnOEx8WAjn/TJYjcstVhfXXuCayOAG
A+i9PCeqr3GRRdzj+WPic3Nrb54vkLTTpxAzcUFU6d/vBy7dkE72mVE7n5SdIYdfa2cv7SXKFsZt
MXH6nZzVnsjWJ/cKQTRJ6HdL6sT6zYUYZrwvwPr3gAH0Av94KNaH2LM4DBcH25eYhGCLYlAvPWQX
XMd7Cq0P5JnXz/qZEIV+Js9Zt1CzM3Wuuj9gYjLMEfpDncb+RDPRLKJtIjLwKXKHK8zs1LgMhATH
CxEafFkMXqLVCOG818XEuucFia08VnIT321cxggxTokUaVu6VEZzUxZRSwyJGSMw8DOiXk6RW3jI
V+by+rqIk7vP0vucRW61eAr9AiERdUE9prS/eOQHEnGvWZPzVBgKY3aI7eV/Rc64TeyeP14aDxcb
97ogspqMZN59uYevhsiVqIZfufzNMUkVolh30cRllWJEfE1k96yLsy8vvw38h7RSCpGAaCWRD5E1
BvQPhkdllnAicz9YupCXDyJyuXxPWWzE5zfDf3Sq35xTot/bxJZ3lrhVW4muJUr4+Tl6UP/wgVuc
P9EbRJ/g3SJTs08Fhco8Fjg7EBfZC328693QFxX4IzYTB4OLCfPcgsYVudkKez2lo3KxT3us1ASr
KPK0Ap0jrdzyfD1qHzWOm8/Od/MYra+L1dXjdQMNJEVNZgCH8GDRwJIvmhD0U/5iHkJMwlyci2bi
auX9Chb5EBkqPHEr25fiu3iptvIJKiHOxr5EZsV1kXWLQoDzwGoaTQDKD7GeZmnli+54QUhqr/SE
9OC364txR3SI3BtmGOBBcXT1TwKH48di327rRbzKF8k8mYvplcI3l2JCI6YrhU9KCiniT+KDOX0/
+btS0GBnVT17FQ2vzbN+9YcZPIie7DH1FYoZMXowuB1BD3GF9gYtBePbl+xd8GxmzMDpnsERo/v9
6L7+egAEBkWL47K+ISHx6dkDwp6C9X7vj/wBtMKZZtMzyxwANnpwnpOXYgukrw+yyUz1S/96r87C
E80rmlzIMo4t7g+xx77zgAoDPpOvAVDayY+kB1DAet3PWw/QzxQeP6J1Aw9LT4c1BOwlg3DOdWsS
MIal3QdClAD90sRlxxeGIGZVKKIezDXewA/Xx36RITOQd8heezA81cf7wpPZjrMPALgKN9pB5L3g
TbLo/GF+dUG48sBFm/UgdmgesRFe4wJFw1g0+K0fMyoRoeLGS903ORq9ZqYs4mU357uz6yxdTnOi
+HkDKDPDA5nbVU/IyDycY5jziSryGNb9AFmxfODbPMIJ6BSyT4jVPJgB0OwBaz8T9zviW0LKFtMD
McUIJ54knB8epgfOz+M5sdezbMaYkDGxLBg1gplNk/fzft6yFn3r5xKhCS6Gt5m+glDhgI3Rz+b1
gj8vnS2J5RCrLH6W/LG3XLLds/6di1bfsmR7f3vrfVpYrExp6rtqjM0ktBZv2VJfvE0rHYw5ZB6d
mea+rdesd7dCV7Z+Xb+98f239RtqqTcOOWZhta78t9f37Zufuk/rt/ctqz/POGV75UFI8++KkZXL
iPgWy9sbgFmUR10MK3U7oVsTnQvYWz9a2I2HSkTdydABHdo1sS07a+n44oNNC2UVDlOL7LrXhX4s
876AtIbAFC5CGyO9ADmmqn+oOfF5FF3hh77OL6rBx5+vr6/Hr8cHFDPi5B8/T08/kxgvhfCuXsSc
UczrUczlQtlI4d6EQoXjR7K5lT2RBCpCLq/9V6FFFCs7UaPUrKhTlmSYJFlzigXk9g/9JHejyvsi
Y6KoDmPLgFIv89p1sQ2fnKW1FPnGnTt5UfoZBOjZy3QS4xXsuaxYcMOrtsOl+JakBzBsp5N6US/j
sB2B0JZghKNrjN8QBs6AjmVkTef5/Loo9wQTNO/ExLk/T2L1wJ8YMCkmeynvYBYG7HH0KpRVoidr
3PoldAqoakTJqDiqgvK9oqr8+6X0V+b9/Hb6n3uSL+X85WN3+DgtxBIooqJ/Hr/+tVC9/4t8qv95
DtP/d8/r/yfdpVH6/9Pmh//x7/8TbDV/95f/Af6a//nf/uvf/pe//rv/+Jd/+9f/+R/bIlSZJP7w
nrYxNsAbY9mmrKDrV//0nlYgqQFzHMdHFUODrth/WiEkVf0LRTXxucajUtX5j4mg/WWwkXTzL8DA
c7AhyLKlqSLBf4HztKXZ/6fztKXq2CIUWbNwoTW0u3P158cRdpkWDp9/A1ixYRMeqQJBP3arIBkW
BbiMT/DRhXMwcp7KML3uy/BqbAxeOdK41+0IVLWhKde3JIOepIZiruO8OdTjgxKomKylTjnc5JFI
o9R8vx8NUQLXWUboRFxk0kNdpbg+meDFt7m6AmtY2P2JzQgh6fQyfQCztMnlp6ttQtmSpdhh75fr
EBuuDoI1EPPnvoQMJM+D224MnMHTC26Tm0J7kfB7lqTOXhOs9QywMYE6LfzdY19iqwZO+6mQFWlf
O8MsbIK3qwRu9S4tJ+DznCggUK8Mn9PwGiwUAXdTTTbEKVA6zkDoAXayzYhpwZD4Af6HZzSpJ9co
WW7YUmXobPadCOtNbjjMmdmEJTMtioMN2PYmy/KHpLiBGdefCDkZ12YzDeDYWsM6ltR6Faho/Tsj
3ZSgJmwKY6rnzsD79SZpFSGiU1ZCiBi6RKAYzw0eGfVVina4cBrPeB9mXh+q1rIh6u7Zvo4/fdDn
W/z185cCVJZcwnvAboriZYBbKKgNA6qet1bQhWmCQUyewC25Ukfz3gGUVekMEJrbYThi6QRtsrSI
Dc90D3pM58EuDda/UwWXcqa0xSG/mW9mjTMRvnrGQx+rH8441WtLbAZA0pijyla9jqLQmJlK/xTJ
+jbvxuDpvrFVZU+05gjDXagRVNX2XtxnB2lo9GPQXeP90CZf1e0rMrLGReQAfb/VvMcp8qwJ9fgB
O2+06IWrXpc95U6fzzJLQFuGqXHzbXCV8EWNh4Umada2K529lETp3oqvvPehknnANW18hW77xR7L
Y8tkY5j6Y6Ob0VPaKQbo4gCyQr17q3KC18w2eWtl3PyqmhdwqNavsTI5c2uU4RcRh7nG803CYDwe
vFUITWWKSPWtdLFprdx6kApQlcBrHph6AkNHLZgLcjyd8JDN1yoozZ6qdR9DFqsgX9UFDplsQN9l
k+MqIzeAKIQ3FbJSxoaZY2RgWt75i60BB6YOI//sHx234lgbUgBqhu7pdh2bw30z1uDjW0O6s+u8
OWT9LGwzc9tIJpM4ZThOgUrw0Z+byLgO6yoNx/V9737hH851FdGDkv3d9Xm8zIboIQ5gbkvFpqoF
eLgFDqgRtJrqZ2YL4DYECAmRUUwec/3QSApTgkBKt30Rf3SaEmwTUBJcWy8fy7iWDvj8SwcDTr5D
E6zuZ3o9gC9KcO1MGtAMOfj+DMiFayRpvWlb7UWJ9BEESbMCBZpT900NhvrvHlKYAZHfnG+2oBux
J/werdQG4ywc8cW890GcMsppLkvRO/QpKeMWYbH4PDH9bnWw8QRAHlA+f+wZWQjG1Qi6VN0W2H7u
l21xD9gl0byoACa6n8uugTYjWDXzEl2rVDcxAuyto3BDkaTM9Amo0LZ6/UTYgGvoxfBoaF1Eq92A
he4q3DomRTBShYDZ/Hl1/PPqVMI8gWv1F57l0y4tJGerxssBnJZMst8cAybIO5lkXgUEVlR37CBC
UghFBJ1UthqghMbb8w16yPU1KTe1kkW72rTqmZoWjOvWsEiMyL7o4bTub5FyLivivLVpCJ+pLWWe
GDgDdTJgmF1cWGBsvQ+aySgh3whFixRZ9qRsrBdm2bcPIE1Ps8DQEl9Rasd2uwTw5hq0uqhOzJ0t
2EFu8Ln4UaAFBJ4ETbLOgtu1BPnopiyqEMIIBz8+CzQ8sHdxEXHUZQgs7OF+qlKFuVTTCRqx0vjB
yan/282JwbEqkq3UNywUQHr174f/cMGGwfWhhGEjwDVlnQBqtlZyqyzxvvlzNy9vimeEMl7FWQU8
W1QC22xbJxtWChFnqO2U7rozy2txSOW8e9EMZnpTCkSWPinW2sRbnWolVvRWtueid/whvwUXWZZy
T9Ha676363hT6wZRx6A6f9iVV074scQVSEWKMm1AAjzkicnhQADoQ0MYl1uDGuZPEuQdZgbSKsjg
Fro2QLxWep3B9nDfVSTtaA0wnFchMGCmAwJINIbxqkQNFhHrPREYzTkgVNRtGej9jFGTldn9nNik
hFO4lsNLKRkkPHWBfdPnEo5fxNirFZDIEZiXRezqvLb3WlLOGd6vx17OrsdYk+X51YSe6BplIOb0
UvQzwK+0vl9tHRkoByVAAxk175aSmc9y0t+OY5p4vE+N5/spJQXc2IqJL67xK76/ue5El3oNyKOm
XbE8i7cZcdxX3umdNTesFt1xd5OfBtBeFnhw5stGi/NHXYokQvlv2zQd5K1i1dmjDky6Syx9CXgM
h/dNPkII0Kk1kKHiXHzLV9E1lzc9QdDVmBlvuVL0c/BPu8X98BYW2xzYjqfQlDEch6BD6/qXqoC8
Heq8JIqiUuZS1GdvSYpqpVWj6z7uQKuUYfW4n1fyOlzVRYoBVHzL6ZvBqwv9uq5b0LTSIpZ2bZO6
BM/XYMqCymOWEiZpq4/fiI4DaFKQujtXJ367Kv35hm/+QSuy8UmBiVQ2mgkA2xwvPxuo6ErO1d01
VbKVKRF8XtpX+2gPkuKqptV/deoK55iOIPEbGMBSC9iMCiHfJCjlleGGliVUpcV9WjVdY2c3cHXU
yujJqE0FOE/D8GMAw/xMLzX4R0tg2e3WcketR62Vmdk6BG1/Tpa75RSOwbMZXw+BnsgfpixXoI9P
8N2Oug1j2hR5triQVoCkh4NMDJB822lMg2Yt2O6Lxmyd56a8HSxVezcKWXvJqJSZYozt/E4/m6e9
NBuKpp3f54X/cHhno73ffL9aw7N3ZJyYFzXs9ZOpGgfdZr5aEx7yEARNeJQFdmTWtf2XjqTmTfbQ
T4q9UC29woNygNPuqoXHTmMia4Eb+DHhU+emV+O2l4JGW6pFskn7EHBX+2a8SYF56JRr+jNqDeDW
cXZptQnYSDtMj000oDIolXZVtA9NbgarwTSuSzMgmAoeg3aldbAChLf8ujavJQA4TYjbCQwACxNC
ru3NLoJ5WmUGDBlWBh/g7RQQV8gESI33wC1GghDI+KiG5IjXW+krdWIvCV7M/aQb2sfY6LL5KCfq
dhxC+WFKJxxT8RDFta9QFyUz3kQGc1mLDBH7b0xzUPfjIzP4dFI1P6yBPrjmV+0V/yemkXX+lumm
p7VA59EdpjfhwuXLGfACdw7h/GZ5IfFicLwAhpVfK6AQrsbZrl6NJMg/ZMjXiA6CVbzWHq+yiW6u
mbRP9ZYT3jSE71A5SUQujw1QUQlY4ZOCpoZwczdQSwgUzNuw7oJC90Zi92DEjllZa2Ai1Wl4KvKx
Xebd7VKB+Ud0Rle+APQskANC6VvScJRR6/d+KN8V7euWyP0TCfVPlQ2uh3ONpof74aSgGYtyEWkp
bokzgh9tNfcHy7xBJLI0Ox6Qql3ia0ZmbcGANDZ2lv2kMpF4StH2j0gEOjettPapjpBqjlXtnLxq
F52VWZsizfoHAqv6NVTBxjwOxtKrGmuvJMDJ3Tc3sSeDWjRHEHWwXqd3Te6r714GU11TcIQMhxi0
nLj5Yhj8nkD/PYVXyOTwxG+PhmwH4Kwr09bqW5DqesaeIhE0OtdQWtL9rbXRRUTMBh2EKxMgG2N5
y49lBbKNHGvOixPmimtZfQh5LyOi7HRfGtDSutGXmHXBSUnamNjSaW4GsvIF8sApM7tqCfASFJ1V
CgKbM8m71AiTtTaUCVwiSfXqKPJrm5rjF8H92z6JidZoBuCkrKTfEPKUbqM+MHzQMfNzMYDNpNfj
V60mFwM30pdeDkZQPXC3VjOtZ5SoexylGyIcgLB7HwZGlKTQnG0JuPNjGxtf5RiV72rWGSw6y3IT
9OYgwmQfgTApwWTEP1tuDHXFCC0DrzE83M+D23qbAcT3NUQMdsk1CF4GK4cZTUs/DAdf+N6OHYY+
pT5mSvj1e75VAzfWTWMHbQ/xPINuAQOVZR+qLH0TUhUdB6t4iFqNtV+QvOtNob5e4alk7t/nRIyY
ymuDl/DiCmIRXHJcxfvV8XWJoeh+tc0bZs2mpK7vh5FsPAdKK+3vR+Y1BcLCih4z4M96+HwfmFhp
66YC7tfscmuVQbS6gjiPcMMkssEvUbJlbaj62gJ69AG2KXXTBRDU16qhbEsD8I7e4SXSvrY3YDrA
vYrXQ0cAC1BQcGwaWaHMmj4pjygy5GVUg3QCqeV100U6K33VYj0SdPJ8nJTipZnCz6G1hjvJoqGO
9bl0NN0viyLfBqNz3UyBlYNVDhiFpCTbieBqv7HsbDM6gDCHYcsaIbyq6zCEUsWCYZFOvR+cNnjX
01qbBVNYrJBb5zhWGmGnXNfByXU7c4qPZqQwaZ1UDxQ1aRbh3LyOigTCsVJglFu98lj3OujlphG8
GaymA7tsQ7fZ5BGYVECFxCcTEN23SJPxpu4NjCBqGS2ArOjWcd8CEUGDemoVnhoorXfjYCcLMxRh
CWmrLcC2Vza6FLYPVl9b6zKRo6U0gjzlNABaBZZer+KSATjSNfjT9IJAiTJFf99X4YaIvPKhbXBZ
ywHGhlfwmj1pTaQvxlLSfw/v59pJ9aOb3h4SYrGfbCsa5sy4eE1/FAbx77FV3IiTGg6NBtsOzqr5
szIl84L10KGrUfNoBHi7k+CfUAIQGoN6MYSmsh6lXl1dhyx9ACjP2HUtY3cjq9MTSp/MM6swPStG
fwYVv/7OB3DTrRKvPLBXfaUJzK8izy9hUStvceswxW3z/El38H+qCZFzU32wFkXZSwt5ZE1sVKWx
iu0JaJ6pj3e3PglmTpubj8HQhL5RObu4VlgBWhHIkzbL68Etxy4DxSeHzTbNtcWtYkwriLFh2I8u
2ahJ++QWDc8KGLj3051gMQOLFtRU3trmNevfK0c+Gy2xQVKi2ZtpYOJ+1YF6ao9VXOYrvXUwIP8v
os5kOW4dC6JfxAhwJrc1T5JK87BhWJbNmQQIgtPX9ym/RfeiouVnW3IVSQB5M08muthnuTMcOOc9
xlMUayqbzEtge8veWUC5bTRv6+XfCwmt6xh0BIk6nR3srsd3N5TDQ+/65sG5/b/ASchcu1Te/fu1
//8HnqfVLprTjuIqfvP//4PqYrVVlDOvhWuRTfPSG6alfmpmAqczP9ju35f/XqhKeQgqHqltmzZP
8DaW+8x39tpveaLffqm02VGN8swnzvqg1fRUAaN6KjjCkrNMrNO/X2usHpSp5R7/fWXyfKashUVs
sBYKG29/4N9LW9Rna/TK+39fWQ6TVAKdZxFGyUWTfe1icoZL8t9Lo4q528jKvbXvgTjV2j+UVYWv
bhFwDRx4p4HbH6um+GObwN7G8MxOBEcZZfdet+Gb9kSnBYOI2dBcUMbTCZomYzaX/sMmptXLsyxu
ZNoxRYzq3tCbNqQuc8sbnfDfi4OCCFTr9rXT9xFNkkSKh3lpTgM0RbCoqbdeeGdogArVaaB4Lhuc
6BDHjnscOibv9B7SUUW7pw9BCwpeWe877dmnuKduzUnfMgzp55afkqME5Nec2iyIRlQT6OAnacfm
MFITlCXQVeMAbA2d3mwmhG/WMxTFMM9fWJ30zhTyFKRwB4JZr+MR2Lwlxg9HjMyBWzo7Gsk4LuEh
PMKcQp7L1+zvN2pqHM5eUF15xKz8ErlNMNFol+StQ/G4w4GbtdukDX+Rc171lgeHLLqlbAnDFzxf
9LzzAti4g3ns+4ZCtg6bwzQ3Z9VqtAL/0W8hD6pyIGtCqD+RCYVQUeRedD20a0/ckz7+ImfKA1Ox
kFuhffQKlJuaCeM/POnCEXqTI1Kupjt3WdxzEzrWacqftVLZqSCQ73CgOFdafsdpD4Hb0htu1fAw
6Snbu1XwQLN4cfZApm5GN/SIK/kUclMdbpeIekswj6tkMo/+JB//XS3cSw4Y5aZ4b4sm21VLhvwT
5RTBhgN4vyHK/FOo+WdGyLArMsdXS9FE+9+LiDsKPvvNrU8ecsVEMwkB4Mmdy+NUluve8Qj1kA/d
Olp2uwJ9NOt29MEx+a6CeLNYRp8mlTMgFpPaEHlNdyC0PnxhmO5F4Tc6PQh0EH9RJR9Iqa85DfzS
jgvQZ6L90bH+iiRNz6mV7FErqiOoH4bLEBEf6RGAhQWWZDZ3NuI41fDj61ig9hBVPFpO6qxUz5TX
q6JHZMj0kNXTxZ/sDMBuT3GB7nBAQy0Bo0Iwu0AaQ4P695Lbi7/z6/g30s7Wynaof9ARPILVEj0L
CZwsD4zgEdHpsAyRWAXFvZ9TaNIAJNr2IR3qXf+gIsUhaijc505TZ+U24a2xnNIcDhsrOlbEoRdU
ZfoQjjof/c9mi0gv1LBeCjruy77FPRSP9Tl2+lVYzNmuDAv5aLcDLp5kHh6kAV3g2bu4QlOKafIC
1jGDfVvyi+cjG7fe5GzbgDXUMqdyqSFTcmIlIYi3AO14XSb5twhK+wDvpeDImN86sYGn8q/LUHdQ
2SH5bnzltBerHFeLnapd4sx0yk35hc6ov7Gvn8tSRttIOZ9eBPU3sSmuSqew3QhVffhljtYYoAAD
beHQUGyJRBGqaxVlKmSLV5JFjd4bdx8gBROVHuyNE0d39JnfjdFYojWZZ7cGvRU2urtr+GCJd68o
s4zhW1CO3WeQMNuZ+Ll7BeFLiVf+kURE4DpJn0SihgNPWNKpt5caNb8sAK/2eckxg/k+xUx84niE
hpnKcS+qt+CWySo06UWKcTy5MLgvqba3Ua5eah32DBxYLIjEBzu6RFDkp3eV8Q8GJca3A92pNOoD
aGXQmjFd0t7oPNh2/7eJmqMtaQ40Q5kd3KLhgzVsbgOqvlYNiFGbZ997OBEIjeSTPfqS5uoJeI2V
fro96rvxIue5jspw04bzfmnr6D0b1qmA7lxM50JP5TViwHWDqL5kbHjWaMtxmapVYlRINCPa9dq3
921gu+udqtLoLWcftXJC9fcfFKUB5UoAMuhIVXdc9DDTSF9uKOkDNwF2orBz9zTX2oUeDY/OzbvD
QLweegbijulfG9Wqu6p4UplRGy9Il50s6X2MRAEDOjmiINboePJuMeHVVs6uDillbkZzKAUXR1W5
Hx6BuQN53GM39qCtdZL/dPAphqHxfhVdc+NhpNN27BcARV7CEc7ipNPmznqUbJcmFR45b3UP3QKi
t6lbjmHspQowEBtOBpuU9nMT9P66FRAlrNR9rFpoICAoI/pnovdRgUMiV9WsjShoaa4oxYX6Hbr9
nYyXVxCdP50f+KvRW55j7Z7KoV/uyRbunXoaPouStWoormVWRHvTaG6SdHhR3ri30vjAupjQCcNB
yPUwUQU93NMKsbGy2ydwFms7bvYxp/qtLBwDQqcDuBLPBUO+AE4HhwLjw7pA7484Km90Uz/5kS23
Kgyd3aKr9PboWvfdGEBPougMiuhbHgNmy2X0KgYgxmncqQ8ARH8CBxmHi/1ubkoGYLmYdtQG0tfb
0slZnP1AGvqsMOvf/tZ2wcPWFAHKaLv9D84EgJyDGNFnndjbBnVnmJ6VZiDFxPN7vHUYZbKwHyUL
gqhC3CBOuuwpF6yO+aIJxRtKu4Ck7sKCYU+cqOcg6n8tMhUry9Ck1MM3aPIStEKIqNUz/GoF4wXL
D+UxzEG6UHsR8OxsQRBI4XCuViTXF089VBFUqrB8s+Liy/C/nS2mPSf2ZJeiKyTcJmzHU/oRlDmN
KQUAcQu8VE/TbkKYLysPFTT174Rb4ZsZOxvAcENJtd3tR+GfhIm8U5FPd5HXmQO6l3POs/fRNUjA
DtpzSeZuJd0kh9OCIybNRiBLkbRhVXo4ScEe+cyAIImSGQIO+ekide5ljGsxxjCSNqtefZZxHG9L
D5KX1QcTANjuM4jjh1CyU1QqfR1Us5za3mJvkfwNkpgjUCU+3DK75AGfng/Dem0v0Igkbw6PhwNI
mpuenJ/I5Y/huBxdaz5y9Z9soKZZGwNFhNPXQuvYeI2m9jkL8z04rTenIjsVTjV+pfvYZAANmmnr
tf+wLvJQ2IZZgyeqtefqi5ThB8dWffAPFNiiV/GQ2cwGkPLQUbUC0Ygh3Z+aE3xeC/ZkVbEt6mUk
tEsXTdGJvTaAElvsibOuN12vIWVT/hnmY8qn1mDDl6CFylo+hVM4b5fEPpIP3isxQi03THoLC0iU
E7jP+TB/I3ToHV2eO7+0guPcEpp2qF92KiBaRVklFNRKIM5DfZiGjlaPwdm6xS0c5ntHjy0JbGVm
+fkI3NZPsVRp6OGOVRxauhXUYkAQKcKAXdcfRUPeiTN8TNVv+wIiCm/0oovtOH6XrsPYxk0H+hzi
jZuGND5FJmBTVd3bIQOhIt/HQ+ofvfGhiGI6ErhDE2Tj/Y1cpph93yd5FKxmAVxDhR1IJFoeggxf
mgwT7yLjUO3q3ru2rthR/mevjU2OOiyDU9LLv8lYysfcji+9rN+b3LT3VYdXqYAUSp38huFux9/a
ig+ZW2TyAuKCQZg85C6XD5itS8/7e1dO6YsxvD0VZI1UnIphbpgl2vG2ER7PIe1EZ6p9n3JPJ7ss
fQ19gQlw8UPoq5BP8zliTYX4vp0gfK5ppb0m/bxHuI6PKuaWBfZ1ij6tuvXORuh6zVVvR3bzOWEU
OfIF6iHw/5bEcQPYgMvX/hxbOk6q2+lXFAnbgIBpgmuOaezXz1VdNmejAY1FbRA+FPj0UvoNnnpE
g5WtqBqX0TSB4wBPPFleukk4roalcwLkVZ//vejmN5R47+QUN06Lj1ExpztwzINXVYDjEhyJG8ff
LGTdt1bhfPT9RAtMFfcwh+RHa0cLPNlQH8bSyu+ZmUNr6tIPp+OpnvV2tLJqDWXVkJEMxsI5we47
KgNHrWqqLXiP7F4O5kLrWsRuqdlywUtw3PanPbRmB7uHpqKWGZXXt1SQJqxujmHzTG0P1SxS0VWs
4dFufUhC6FI14n670pSi8AgVh4BHj2UF4pzP4L+GlVUZElSFZlD2bNueoKIAV/jiEEPnAoFGh5NF
NcFm4ZcgfAdnKzHUjISlYbLgHo0ChB0VoOOIDv+erG8nHg3lFMNTnqfRXQ/omkqbn9xP7ZNHW8jj
NEeG+1x8LbV9weOSn4fY+TLxQMW30BzjBwMxYS6sTZ5xn5vKfRynwr5PvJn1d4rPidvduQpysmwi
UvH5/FtOAcfzSXmnsZh/swmcHjvaoR5zhkVH6rjh7fUAhVqo/DLW6U4Aq1hVnAQoZ2+AQj90abZj
zBQ9IvxGj4WG726yMt9GNmhYo3dg1HOcnV23hvCXbABYkHnNW3V23eXN+mbLUXAPMqaijShuNy4f
6ob1mPehwDMa63zYWCMm3VKGB0oT2A2yQcjBpuLN+fcz4TYVaMa5jPs7Gzzt0sTLipFhBZbigB0q
W0VlXR9aleNMGV8As1jHIGSZocxa+cVKDTCVHWt5yhFKr/9eWsWcvEZU4O8Jbrpk+GU4kEHgs/HJ
t8EvDBfR0Q7o4pnbm6667EO/f0hH6BV1s2cgE6+y3pSrVms4d0/Q9cxTncDmnVAeqirMT4FOr046
Pk5Lz8CJrtDazL9MUY7rqC6egoi6pmS00vXg+NY6VM1pAgq58vNlx+j1S41us8syTnWFPITBeMVo
FR+XmWUMkcTj6M22I6MIIn8UjgFTHPYXRi7fWaEGuhOrHXjmS0jPSKgysPmOd6gFnQ2TE4YUMjYb
RDZqOjw+aiBLlCEhxBoVFcfgw8wjY+kqvE99NnZVGh8tFrA0wrDh948xdMIVRQjg5KMKE1E7bsZR
spceintUHiDcIbWKhfUzWSMhw+QpL1p73VfdQ18roDKD24DfXLjloEOJNPPXgQOqMZK6W5uIEhl8
FG+9IqNcdfmWwi+z5eK4jJQBnplNHHRhjafSpkBpgsmx0aMKt2N3BBOyh4XJ/jOJ12wdUJkFRXsl
PDB0EpBQhcsVDk5eGQqpmcpsUgc4HnXF3LEAzZuExDdIil1dO/M67WkTHQdB00u1tvql3TdomGuh
P8PZ6deRYi8SdA57YwYtmy6a34K5telFWlGGYBZqTgIccyGhENfGvtFbcu0mXPVywM6CEXAfzxqL
Nq1t7gJTc24YdjKi2cFZo1eYszkEvV1vheumatR2KfVz7Cz34lY/IpHHWcgZNkR2uk8AwshFf6A4
JqcwPhvT5ucGHPkinHQvoTGGEHhXBtK97eXivp2lxk+T78vhsy3nfpOLSq28aPzlFobGPzNcUpnB
PpP3Vqygp1U8CoQk6p4UDRjm8dzOHv+yJHtxihnhlerbOrbKY9JRUuTxfS59O+O2M9GqsTuIIjct
hOkMMBA3Ps2tJO0Yw8IXksO+PzkVB46l2mDYeEvDCBdsiqBXVMurCKnAreqxX6ceb/S/lwiPHq0s
jJUcr76pu9cG2OKagyVHt6Q9YUrDgzhCahrLHzH0gAJUuBYT1VkDLqxkDk4MkQF1vrUGa0QUSAS1
UozAkve5H7jrjOGht8iewTlVfFOkOfJGVnso/emnSfJDudx6ebOC3pcwfK2TgNjAwHAZVzyPv+mu
KU9Mf/OjxUSAnW1MSsGlQcv3xYa9Cud+/DSdfE4icSdxCa4EykEchJ8d7ahpAZISrdPbVO/RQsI5
sqj3Vq+RFn8TGpqc3JkpNna5MLr8vu0HGABJe3VDfYWYvm9Q4r0u2g8pTkU1ijcr7Mn7M7ddhSIE
oOf4e8ORDdGKRj1DrslagHGhwWU7V9zlRdq+90P8UGE0XSOcgEBd9nHev40g4Na9n9S8z9FufmbO
kas22Haz/wHgCAxBa5rDMjMJp06tbkJkg+2MRrDBH8P769+qfeHYMw74ytrqVrluD7vA/1NFQHuS
GQ2wowR54sTMOXCX+gM+/dqmI8ManhF/2Y1G3bANBGhwaCuU56THaPKJJTEGvsjMPoxh8iiwNt3o
as1+nGnLAHuTWHFP5UtGR4ks0uvNO6jy18mPWLig4Z6DAJwmdcmxV644fqk1dY7t2rgEP+jw7Xbs
pfYFysHQukD5SufJseq7yrjigO3qq8z2tTnX8Ui1tvc6Rj6ZmgAMW4uMLeH2eG5GPEAt7dWEs7/y
eYBTl4BgWxbTkUokrCozsggdWxswwexLywot2BP1nyGE8yYAtk4C9djF9zmBJN/JbvzK0uwrXpqI
TuZ23UTxT1LQ36owHTGsnDdxUfCkRWREwnY24YhYRKkSqYVaHn2FiNTZ9UMRVv4R9eO+XTyb5Zie
DDiTRLxBqq5lHVeHUQTNyuVUuy3STyctflViimHZhdCcuhV3lTi5zhyvqcgjReOKmM3csLEr+UdL
8J1IInTbMQJEYeVRn22CWJgnwTIc+vZ89doHjedojcuDPV5gjZua2tl1RglqP5bzbqo7TflbI6Fh
Oc2hitoEBCugVOwjl2hYphWndWvVaCQR0MmaHtSPLLcoH+zm18FY57pVwwXHSYx6IXnwp2m76sqG
yU2M0apHqXrCRnOMIyJKNNqBvCjKPfYV8mlz8aQ7WpuSHladyPB9CjA/Sy83S3nyjPMr8jBF1BZe
gxo4LXBbu2jmg5D173q87233u7d0tq+Eee9Tpz6q3AB/Yjc0tBzWfbT1U7bML+Blw+PcmXzdlf5p
SIf4sZnnFyy259q2qdG0IHx25g0H9GGmz8bN3Ze8dr4bJ4xPbm7TfWt1+6lOjzeoPWCKXwUr45rF
HoXJQeT3/WyXht5xMIw9xrD/aOyA5yDr+pbiXgrTQrFi80Z+RiZ6r4Cu7joH41MQqN+89R7EN+gg
Oupe0iKgPMQ8ejFba0f4Bz9XoLROCy9N3W2tSHy03V3IZ+7dKmpCoaIt7sPfSTodULnpfp3FgW7s
HGw/PK/hLi/NF5MY6qk9qjnaGSdIn18c5JWN7+aXTiAz8nR/jdqw3E2u+LBzp71LdbNPHBrIsQGx
+2bhj+YzZl2WZHMnNN4KFcQ4i8r+Q9zcyg6bsHE2zlZZkkaOZDpg5SVrV5VIMSKhxGCZ34sueh4n
8TktdgC5auRAltK0Wn6VqUdJWTKx9rgpk54uZxtoRE57GiK89Ng45dPH7JtH7PmcXbofPeVvWgkO
Hh+BJSOsJO6hUiwftNyevKW4kzju8G0EFIJ78RHDKihOod/b1Gb2XcivUQfF1viMR8tQfLKRPHqd
394sCo+9fWSWudw1bvQ+jTydFXW0gnJfztxYH6SPwzymAbI3S7+KENEhh4r3zMU1PudG0e9DNaZn
0q3BeMW3x1ApFehC/8WdWnX0GemvrDE/RMvwmfrlXnn5ryhg1kN/ywIKjjoCekuzPvYPrdf+9q2H
pZp2uqP1a7as3xGl8BxSJ7wTdFGBp6DjFIPAborYmhQKH0n5Kx2zrdUO4T4v4ju6vh4GoZ9Vlz4O
5gSOrt+URf9DoSYH+VnRu6N2AmghLK042zN5umbUGqxu0/hN0C1fscPdTMqYm/xn0HqAqHqjKlu0
JB4hdLs7L3X/jDzLOK3T4Vx5NBTNcLe99Lc78EeF3z9rLFhckkxMZJaEG1unv7yip+Eozn5RCQY2
PPJ+J2TIsuxCA/nXGKgXZjO0KcrhJ+7rZxNiL2gs86vhX3trEHozviHK6IeAzQPzYXv1Pq+cF5zb
v5aOFjdSDGvL6j+t2P9dDuUVVzrUxkX89K3/0aTmO+znp9zhND5CuFRDyOktufWkAORMl4dOW2ds
GssveobA4o0OVMHZf/B6mCiwG5eR2jhNr/lKjw0k0mrH7PZDDgLjddFc0itNiV+163xgLXiYchCX
SyUZlysMq6F5aFSWr7IwvUa1sw8z/7aWCrK+i2tWgcZAGti/qqykFmtwcE5mGN5F21zdW31m4uth
Ly05HQbBPs/1vHA7q3RT5vLF1gk436Gl5wOtCGD30S3q99uiVRabMM7Z/2pBPGx5iVL3QCe4YQ+W
vdTumGMlYAwzB8+FqupLULxSYBEBjYSS7jbJI8+qO2o98Y7m7p2fg8OLs+rEYQNupP/j5/Y1NkGG
ETaHcDl/coTBJZI3TzIM3jyFHmEb/VhY3DJzd2wcL7wnZ3EYog++5XnOd8McvAhjMZ7J9UZy/twV
EkGfIgA4y3DYV30MRhOE65eVD6x8KI9RJE4Mkr7Hqs8Zh1EWZ0cNEkSTvvsO89XOL76tYLzkiuJw
y88/C4QDYwOYLOnSbSU7LDjUbh2aNZJYTpC+0/hWWI1vApoDyH2tpfapfVRQqf9i6cR8kdXVNXUb
NuDhrrE8tZ9G8ZxFOBWwVhP29eR9GSHX0+96NC0EIiaXCEi2xLmcdva6yIrndhQD8yr6crJbN8kS
MinunCle01Btr9CckhWC31fhe1RN6uSFvAMbjbi8E2X4S88dBBc98E+pxF6gjh47497XTnBV9WRv
wfKeb8/WxrOLFXWCcIkackGY8JPVUPJrlowdCl9oOOrY+y83yqAMommN6LSS8XBSBdmVkq5bR36F
acDDt5Q4xaP5L56oW91XzkMqdBlyPpcDg5kknp4Fw9FmQFzwLbF1k2xipebasmoG4ZMhEjxgpHKY
LcZ98wxWPNx48pM8z4GDFS3eznSeaVm0Uu9ANQ5w0RrioOFeERqDMcqLRefeQNa949nmkePQdv5q
MEwwg812DB5eKfx0dlo/6jQd9jRTcPjo/qjOQqC34aG75esS4Hnhuts7mmctU67dlOU8InSAL28B
jJ+ql9DHnWQN4xe80eLAJXPG1UUxtkNKPwqbvSj97knMvTzUNdHLzuhz7+xr3xG/2S8izMBy9bEm
czXIqeelb7dVGe/LpTB7FHgIo/wMZfcaRu7nlKt10mkYZB0dm4ka16zT8oxva6MLN7uomkqK9uYh
WoJT2PtoitxcuQoXBsdLjSOqK8/Snt+Z+O2jPmPrcfv+EOtViBDVuwfcJH/lhLutOYT5RGQaTXq6
+RYnCiDvcx2Ke09Pd0Qa2IOzRt4wmNtCBuOWttX7Jmz/lPRBccC292NWuqcunhA3c3xDKE0rNtQc
45W7sVz7LzjPvUPD5iNdm4fBqZl82f7IsK1IEPppe7drhqKUDRpBDQSsaHCXMJOEjDi3XUKseBsK
BqyqODEJ4GNPAY9KistqOUwQPpmJN/qi+h4VyDgvXdEOQHdvGlxHWVtGV/a5JOucJDPWcdoP8SVZ
h5x1Y6VC+czm9XHR2GX7GT+PqonRZUkbX53Cv0GbR7n29fxqNUyvK88+VKTzWNNuUG9ZiMdx2Psi
XKNgLY/LFEWnNKa4Arv4n7EvFONNzDmTrIr7in2dS0+fyVT12kUf0g8LGtDle2tjNy+XwaYPi8Nt
2fxJ66C5c/Oy5VHKC5kl1D95m2Iu08lyBIXpnTFr0fv7Mij0Q8/5NB1dvHXtcKXCuzhQ+85ePJMf
WVoSkx5VsAsgHNPjWBOCcsGeZZ3ZWJhzXhPHcfbTvMT/fYmJIcdpBHS+6Rkd4Pfce5xRgNESqMcH
Cx2+YO0L+uRNsmm3MlJQkxkvOFurPTdej5eAIFmOV+Ojn796SlJxRGLBspbExwJjgk0YtucGk3Xh
8sXs0sVgQc7HJwmqPtQPTmWN96XUchWqOrhbukDu88xO1rViiM1tiT8Eh8PMcRjadtBv57EjIdnp
ve6i5py0Hb0TY1BuluCl6CbCAP45iBIigmUOXpRkUSyvHOfSQ94LLrRsOOl8voyDo1dNEpBkUeGf
PsCw42ohLuFk3oCe3wJy18VNCbfPnI/xI+SY5A8xd9Vqat/8irukNhBxLTaHHcUNGxM714o44Dwx
d29x92dQn7lSWbKWpnnwMtgklfgF57dfB4v6lLSqIDHRNYlljgKA26XAUFHEj8GQdquZzoJDePN/
UhjTbFqq7G8bjIwe1aQJr52eyN7XfrC2ulsco3fDHTO5L57iFOAtxOBLQgNl3Q2nSUcvQVdtameg
uzZ9wrPNn5rib8OKgh0nYzA5UK9iNcFucnzNoCi/dyeggtg/iZCaZuUVNKPGo1OzwM3MWsus3Jk8
Ozi8a3GIQ32U/XMx9fx2wwcXdd1BLt+135CIZ0W3G2J1OYNsKNHROMQ72h6pyWSwfsjinmpHl2dY
ZB/DNNu4Hp6BYXl0RN0+edopT3QZtavkx4+nfisXfksPFnEoAbGTeOJzRlWC92KjfyAYbibYG3UW
07Ldw4DKO4r1AvetZezl2j2A8nAf8FzgBMJPrvrLoNVTEGQkJutjjT7u0SaylhMHf2EVTESZ5WyK
hDk4vV9Xy7OCr8X+1n3+nTUfjcDuoJL4OxriGwu84/AnLi6mp1Vn+/iSko+BYrFEkYgci/geo2S6
EuH8Z/avZNf2JcTslPrQKsNwzE7xx7FrFLbynW//BHv6qeIppUanobhYXDIU17Xv1sj4WXFwfUEH
pi4PY5Y/4dtMt20KENwk0THxRqA5vTkSxtLI/AWpgczj5M5WwVYWX83HkmI0TnEaoxgXtFOC/DAs
Ru2DMlV26fr4XQ9LhHxtLv5owTZR6R2r00VZ42syZuF6nN0vj7YEbk44395crjHDEyKpb+dyGMoq
ITyrS5yCoU7j9dBfuko9sKfGiPRkpc12JpZCiwGS7FLL39HAUDUYPgqf4FqddvepUXezj2LjwzVP
ox5b1u3tDT6sijwrm8UuHzlstzVjgpkWRYfJ5DR/dZ5/TVP7bzX5lF9HP2kjedNs+zlyqoc+Dpqd
wxAhcgvg7l34TsbUXk0KaF+cnqcg/m4ZJE3kxUnGju3WvpX0cP6ncIEoZ2Pd8hK1uR9d8Ze3i8ZT
PDt2TBuTy+wwnmPIFpw8xxy/wgDMpfgZ86o5UMH3zGZgXNvNKRzZt2QMce3Kx6KRwnVp7Z3tDSkY
0hw7arVP07+Y/NmeOQ7Oo8naNjwniuUGbyhJZubdtVDuFVNkul0+sED+lcZ+hnq+1nYLux0/bYEF
bcSTjpefbiCG5m0/8d45Z0VigRM/zz0fv5lbWN8poysGJvQXOmChi8D6nrtuIDvNBC9qHktGJIeZ
OsrNXCV6o7R/vzQT7QS7LtIkAOIAY2f2uxAAV+oMN1jCctvV9TUy84+KUs7nfvrkYP7onMfGRbgg
U70bE2YCvl1dp3SdVOlz2Mor5UgUZzLcl8Ny6rvgp71tEBNGoptG8O6yuf6Fc5QtZ0CesblzND7x
RobfjXyYCU/pyT7PffxBNhgEq3S4UoenrBUQomq6XQNrZxb/lawuAhiFfq5FVjFvjpmT/gVt3rPX
xWuBYQFPT8aJWod72T2XvodjOdyWxLOI+WCE6Ul4RSEGrsz642Z5s4Mg0K98StFXky5PQ2+uLZGa
zSAlR64JZn7pSQDg4wu96qxkTbWwtWRbgFD8B2vZXW+myxI6X5AGNgV/kP0+ecNBY8dx7uswOcWZ
fcEllB9lwx4dfYI2LjL0KbVMB5zuiJ3swFIPtahnK4gtjU4eZF2F72+P//9tjjD934Ydns1F5Vr0
H6Nh+tnk35mYwNREJnrV2lQnLeHnNC7bLsdcxvngs4uzF2skOOiTEZoJRu3j21cZ4nvvUI7txW9q
AjVfWe3Z0YqH5e02URHK8mxPgo4zmlYTGV3aoapPI3o3CZliNVnYbXzFfAo89E8ixafGLLBmz6IO
KeM2y3IvnPg4HPkutH6Fw2QiLytbWHpygd7jPaYePxE6Vb429Yy0aS/PWYfLPyn/lBQqMWKjDCyQ
9ZZBKVh6ipflTTZMTfLH6V5JET/Xk3ipqeDO0RECHpkia97ILjPP976KctYPs1WyNtQwetrkN2CC
pxa/AIU9ncOPw7+if+Pvn/c4+x4x5OkZxza7eYmvd28VEYnsnjjSojBR5sxpLUWNE14XXMI5OKPM
OUVepDa3o99BESzHOyaeg9TYpzn6raX17gZeiCtqQjd3ffT9AuEpvh3PF27vbHhO5fjkEZhAiqVj
XdXFQ821hkJKL3cuxo1VI0VGckCGbZhxBm/uuJaio+yuIggS58k3i1dMfHdOsV5Gf5gI72W0dPtS
QQ+SstsPGXbiYCDWHnDqalT/OXG0d/wU6004JbvAzfjo5UDU69Yr3Frv3kMddH84uuIO7yjISMw1
C9JHmaWGTg3UL5MVASfdYDPSlb1m3G1YKkKX8HG587vXWKZf7rhlecq3YVa94pWkn4/TXsqbsc8U
OotPEqsfGVO20x5S1I+x0fTwvZRbbVxkGzrEBzZR9KO7657gy8ZxTH30Gv/VcKxZFx3W4P+xdV67
kSNZu32hQ4AmguY2vZVLmZJuCFl6byLIp/9XqntODxoDFBJKmZKUotn7s1wxRxlgq467xwYzeorb
26TviBMJrQf9ASSycUQiHSl+vHhXCi4w4skyEV13yT5r1Kdoun4ToEh2BQrPia4fTnz9EPcmuxir
9CoULKO9uBgScgOw3m6ir9LLHxiwLBuBjRhc6IkWLGe2NoVVpCvF7XJhIyUqrqhY5orHXKSvWqAN
osaeXulkOroYk9EcEZs1qOxAxD9smdg6toXENkZmDr2+FDAxQGy2t2mcYudy4LAPkYSNTvNIB9NC
Obm/yXT2x/cFSqbpWGZkT1ehcVubCI2Yc/+YJIEwRxQGYJIqN+DCIeLLT2qSWE69nNQ0C84D8aJa
uOE4rnyTm1dlRke7yf6YnfWYTukpQAxQZ+6wcU2QduI8GAYZlqaOc23sL8M8UCOhgj/+SrScHw7h
zlnYrmfa0mGVHqe0FAer8B9rxYwkpLV0sBvWuKjsZlDnaTS36HU5W/X40pV0QFIziLYG4cKYPZAP
/WClgkEMIWI5ifAsDepd6/B1MGYA5f5TVczNBW5DcEumlDouNlUHVN22XKMH0zhng+7W7OcLS1In
liv7EEYVyylDE+0M1lqkZYLIf0z5e8jvIS2RtxQDzRDyHpCIGPGaxifwtnmOXiZd3CD3RG2ZoldO
+RvSArSaKsEKXBVUWdCSvhE1JRTaGyimsWNNTBe7MSoaVCIIAFJcZIlcQXFRk1mSBpVfryTViPzc
xbRksIBOiHP9mWscnzMcHJqOQSpXbmGdkZF0iMiscBUM3lrDRK7UlHho/aZt2ls7LVpn5VGCSwVY
fIg7zsGUnqWhjhsy5a7Ssuw9i4xLLIJ7fB39ml7CoubXR5JPxTBmRia+3KXFWzIBHNmGoX1s+Vgm
tKXbHDNV0pFPUl3RaecUCGKnbUDnbdm2BDzY0dl1Yax7MjRyQJS4C2sagslFmImGcxmcpdkjLis6
bgM++5Ru6byMwsbdThP11xg/KEZsqTgixoCaXvU5A/SdvLCiGUu3NB+Nkh22+C6vHovJ09EK3mpc
pTU/8Gg5W8Mrsr3XtHpFZomApqKiw24QeuUWW4dRBulGltH7VAjiAUpECQOjQBQkHUclzXdINU9p
dZmudVY2FWqgqZyygzo2AahhZ9T3XFnQuEbeuu5Mf2EnqMs7t6VOqOQaFQMlsNafsiL9U3amxCdi
nXoTMEC+e41pogWNOKflYxzXz5zf7FYtN9oCgjFFT9Umk75otxaL1LgboTXW3NualfFWZuQOhNZ0
n3sZoBeNqlaVo0INnRVb0xs5BLAlmZ4Wrpz9YwTsv0Bwe0tIet6BDlY2uWWx3R/MGazNEPnKlw8u
blJ42eLbSswPZ0LRa00G2RXFhT63IwjIxzz7P+Hs5cuKA3kt145fWgdsIKTpaTvYIkvAPzV+eoM5
HJBgvgR9QNCoHNEilPn1yHZWs9BI/ZDr+MkzPD7lXNZPHLe4rivE94AgA8wH/Wb1Lhy6ZpEhDxi0
HoDyk7M//fFyw7vrrJ8kGJob38WgIULfXjrKIPSrTTADlXazMERyMcKovI1d1LuONYN1XRXUeXvh
LzPQKh89++JOcirfqzBo79s0Gw4izR46qdD3ps3CHTxe+PG9llTYTLfAQdtyGj61jbDdwUt3bGB2
ALfTd3znCG98Qy+m0TCXtg1QmVnhs1mARznQVeu49N4okdnhTHpLGbw2RYoDxqIofGfJ6aUpFMMr
ynYOhP5nDC46MrKt5UdvXWuEt/SL7Ux0dNiJGN5G3rfoiV130aeGttuvbN/6CuqvpJgpV1VIp7uK
G0ppXjMUigLtYhs85yVy88RoPim/2JUuBblRxTFp6zuH9ZSuRpQTtuhYxFD9xYiSVqPqBPfzcKc9
gyYlzzvUTrt9MBL6Jgu7/LXy7MopYhO2608rQ+cSB7uB1KZtkNO5m1PGjpApJfg0Ro4wEEXDeoAP
Nl5hpFw1iSKkspjzjWn/EbaDec+EO5qi6N3T1tlOi0M/hepMYWCBtR0XY99bj1ju3IWS/IXbAv5y
toJNzQ5lwWF5HquTU+JZm1xQP5BdFL7uZ9MMD31fm0ttfnHT7NYJUw16t1EsjTkARnQtQOqe2jMP
f7RNp/eQUcukfW+Bs2vTYb2DfwHKTeRPLOYfJWz3QKXemml5PhZ2CguWx/4q9RjMSscFp/Syk4AT
wxnb2gkihnz48PMOTAXb5hLiCgZuDJp76HK0E4YKucnPZ76RdSVBH0IT+61R9/0mZ69Z1q2zZLOc
QX7tbZSBVFrk1iygv2GkjQJBPEL9xVT0p0Qmt8RoUK3a+BTFmt8hBFTrMhFEQi5b8DRYzWxTBvVF
17I9puJ5wiFmlON46yk/27ALU4U5H9ARvE8B+QhZ+ziEs0srFPf/CQVt35zLNOBorPA7oDEbKtr+
5qBYVX4+bSAJCEbCNZROBe1dFZ4Bi/NobLiIEyqEaInFrbP6R2MMbkJK4+zZe4bQn7eVASgPvbqZ
ihShjs73JtODmSVfTj8iWcj3UAIvve0DPrvuGjX5eUhBM3oP/RJean/tZAk5y118tlHkb/NweotI
k1rWJI3lJreMxsU+FDsIptR1wywswOmQ/sKAlgqf8xVdzdItvIUiLmlv6upb98W9Kc1kL415Y1zz
yxK0Y80IllbU00vl43SNknrlURy1TMb6pxiabqUqlNZSqXM+RmeyHrxFXCSPLoWapf2U4yR9SNp7
EUq8N/hnmI3lJ3ItxFvyJlVbKa8RbCCwyto1NMvBdg43aH+xY2fZ2sfatuTKQIpr9dT2xaqY0YRZ
XNq5AY8MwoXpwCgmEqlAd1fE+GRHFT+VMt8FRgM31EUkDntAiUE0z2uHQ21Cq00MHnDeCOvSW2sA
Sv844woIs3U1XiOBVHhf9rpkvhxO1WzfBTn9byjevybH+JFGzGkyU1LlclRMQ8JG4vgXSBraQ73V
yA1uObfBW9VQ72lnFE5ajn1pMTMnbLdLzPXJCSqu3fQUca5qOCKLUnrPfMEQfvQh6/BuLb0yPyCs
Spc+YNkqKypNLWByRVB68JIrS8AlXjXWNsymB+b2nZ8m56Srbhz4BPoBiayVzeNoTiBSJLpxJwwx
efHXz/3wewy85SBHg50zwqbIXjeTsTLLYVdGsV6XXfcihmZaBHO+61g8V3iAv4ybtsGxN/HKVZN1
qFGC7ZU+h1l8E1KftoNBhr8s5nY9lVxVlB8s6qnBSR7uhhkLg4FkpWiRa4t6GleTVB1tkyVo5eTv
ukre5W386jrjjfKfQyuB7+DquxCwDFhx7Te30g9Z8s20gzzV1ldZJ4EbTSnvk1YAZTryO6LfiJS+
g4+RDflTAo5oECs2O1QP6z9JyIZhnWzCETGx6+fOYUn2yfbtglXmzLdln5wZnJ7MooBjR/gY0WZa
ps1NZtt4uXhJ0gEgMKcXz40ZoD3YjnYwEBEiHZ9p7uvillMebD4mqim3gAUmbX8r5T6CtpHEl28U
RdHLXKEVz1T5SfXnCbUrFncQkYmwDavzORblCuWsi/KvPNmjS2IqV/eV7bKhXVtTmTwxUAmRb5zA
IZOH637aPaUI6FdxObcQl8xqQPzuVvfsYXbRYIM0zGaBBDAmQ3la9Tp6z22HiNshUoQURUQuSbo9
x3HaKuhsrsbB2kXHtgD9vB0aBKRFFm5CUR2uDJpXfV7/OZprox+85R6YU4M43dL6KngvBqR05ksu
hg+UhzXpPj1RF0z0U0igjIexq7TmdT6a8VLSvL5Jr3FdUUy2lGwFYhPSeFUiQXincOMn/MU6ZSJe
sORDrrpmr1kQdX1IENLeTa1prSHa0MypXT5iUnAJIFt4HIW+TH/mgWNr4IVbF531YBfw02aCdifG
HT/XjlyHbZVAyHAWZAY66fJqulaSvUh3zUkUubHpRVYdCh0+xwUg2u/HYqI1sZ1cP+33IfhO/CE+
4Cjjwpbb6GH8KSEA0Cqu/2OUbzgXLvHV1M0YUh7S61v/PPWa5sF25gc0wsPyn5/i91Ob8UgvOWab
yq0Ocxrcdmk0bdrrjyTavjpkuV8efp92Ya5gvgt+ruqcd9eS4t//oSLVYDEh1FmBwOAg7/K/HyIy
IBzrKvStqYLHfe3yAdPGVGxz5fn92t9X4/fhnx/rX+/763f+X5/z+1v+89n/61N+39ei/MeJen3h
//U5vz/Dv77zf332X9/6Xx///S/++db/9en/6zv8r/fBK/DzuFbvbhtDbP79KXiMi93vO1FUIKv7
5+N26uOR+n3++0MJWMSZy+h/frHft4pCBX//tnhn044Izv8cdv/19X996b9+td+n5u83+ev/V3ou
dr9f/9evOTlrkkYWeeQSpDESIJ1iEFZWSwQF63uRJk8R2VfbwkaQLnvU73Zy7eUK73xjGra4Fp5h
znP2TH831L5BCNPbgIlq2aIYgqJGRWH9ZCCgLPCojuY2zA8pu9Us/G4ZA2DGVoKtfIbJROEsnfFq
7vXxjGOyhWE5enTiEVRI4RBb72JiV9w5ZsXUUq2CfvC3mejFriqhHpAqIxPQGgkd/1N39Uc12bvS
yY9DFgzQvvcd9zq7gUN4YaC+sdqEEUvF7aJX0apV2UvWMTUUvfrKbMM6ecrdV9Hco1qneDr66qbe
2YDWdCsn7/y1ja95KwJ/HZSO90LyFOu/2R64yzjnyQt/dKf6w3t0jZrJg4qsAeuTNXUY1QfqP4C5
qbptA9Ht47FMtwGGQywO1ecIH+wMU7wjUBIKZhybG2mpDQIYuY44f0kau8NRTUp4DReV+Sra4Nxi
Vum7D7flpO0x7S4dZ1AksvTntiZwzm/3g4sWciyvsosxGtC/y53VXVURscITLD2x7j0cjJbEGcZ3
X7SuW2+aFD3t2Ln6atzHx+gxd2Ut+m01By+gaoTeB/ZHlOVEmlYwDGSeLQIb+N3VqVpG+VtQQ1AN
NswGNA3IKHM1heK6WI0pOb2EoLXEsW783PnWs1glvVdd5iG/yWP1Ax+QPOXIU1YTsWkMf9Zn6KDq
79WI28F8bqfbKHBJ7o+xgoYWcd1OfdfoGENeBhwLPUrDcHI3kCq2TCtvPCXaXDLnEFzdQh0nHmzy
gPlztNhUy9OY4Rk2zeAND+NXI4yfwq3tFSFzx8ZDESo9DUXgKLlyQmsrcGjxQowGMnx70yAPN4cI
0q1hHO7JH1oNbuWAAXFkWTb9vIAQnyac46FOCb/NaCzwUFtKCSCvMphkBO2k+HsUC0WAeBxXN9qo
R8yN4oPYuP1shh8k3o5rmns3UJsfViXtXZsawdJKar68HtjrQV3nAQg38C9G7PsrhcJyHYJKSo9V
MMkJxG1mojvxr/h05GVX/Wtjr5qelbtKW2NHli77ZR7YRyPjf+3TtlvK+cq8DKyJRrYzVfHMAvzS
E4W198IX6EziilBmLEIV3XQ1Jb9lSMCJaTj3SczgIuYS7502cCfjJDtKWn5jiP5Kk3tR92lwMuri
IVB9vCHBDfcOGRNR+4ZnTGMaG7bVMFi30k2+RCf7HRZHwnJdMk28MMROMkHoxLy4pAV9Ri7XXk95
j5FFar9uZhJBnWohCorctcwx+J1ml+2nAWVaF1X77GmgLm3az3iCeOXbT1ywRHEk6ESMHbEBaAhD
v1h67bSr49g4jIE4zMwqy3wK11WNrt4gh+zF3mcF5MNEQvE6QQfWDwgB4JWGHYwBbYicsjoSP5bf
71AlEE2f2eWRPyevh+Ftwg5dQN4Do8BXpJ71ZxBzt/LY2lfsG+cpGmYEl1g7crxo6YzkzRZq3wWA
KEZbPMJDv3D7pmJGc3VDCMvXJjC/yVcAOFdkDfZaZz61ndmvWoyRywmsR2Z+gh0yqoH2FLCvqPYF
UqalxYZsmvoYVa92ZT4NiOL65mqXRdhsh4zgWWJsCUW+zYb4ayQEl/Ras11nw3SaxoBXAFDddOUT
SvI18HSDqCvuF60/3DZ2+9J1AaT7RBCBCfO9JTO8WqaIlArb3Dqa6kPJMiD1xMV8zTWChpOcuOGA
4Bq1IWhWbueheDf6vDqxkD65rnwYVM2KAAhNiSEiGEp/NCe8jJA4+V3GLSeT96Nbo6jROyfOoFdM
/B+wQ8ER+eS6BTfeSimoP3k3o/Aga+D5a2CpU81k0BrJY1urDVkgcl3rKkI4BDJErf0S6P4yBvmz
HfaUZBJxt20ypCtFjzrU9J5GIA4kXajh1DC+J40d7bTVPpV5fnIFylcJJzpr9S68u9S1qfzp4WNm
4hjdoqBSx5D4rAawo/yKj+WttbYGhzrlOg3WsdkiDVC71oDG70wQ7xLNgiz0pmkLfWgQ2HCoo9KW
xjqzBL6bUn17lnuLQjyaAvTpCSQ2f4jn2iJuSaR+uuQwd5Fvw+h2e2yMNB+QEntk/7inhfmO44Fk
NGFcWnPYyWIzRZ2+SdymwmjdJ7QFaEyG5iYziqsmmFW58fHKd03GbVMYa8PwafIpn40oeSGsQW1j
j276lTeJ59KmpLqminhD4Am4v5Hea1fKXdjKTRmLiZg4nGAAWavGYtF+aG2zPBpRfyxK4wcOSyLi
4seoPOftNR7w9LjFAL/n1zOt62JeR1iIbCvbo89ubiB07yAbF7KtX4c29w/ecM2xZmLp7auGWz8F
HjcwLO1kfZR/wCq+eNtb+ZobaYE4hJ0xBKTHJwJ56+3rKbotgbabihZrdGHmIi8NBDiwEbY7kILY
ryKoVOjLgCoXMhGjfUhK/SJsEIQQ9YWaXMXuPQSZI50nZQfQBeks90nf+Fu/Bumg3zuBOIZJ6U1w
2Nz05G2ZI1w1aT8ZMV15PX0ytnT3daIgqjT9VmX+QEbip+twnXfjLw2hvxOqeEIaqRfp3FAiknSP
k2XH637XTr5/9EZFsK5BHIQIEcmI4tuLm1M7uQ9YE61NPE0t8+CpxeR6FhNGY7NLKCKh7NIgN2nR
zXUNUbJotEQFN8t1itRGRuhZamKFnbFbcGwxWjn2QZY4IJQJfPFZwGpH5XSBbYFYSNyPOQESamdQ
YOFY8aoxp/ssyU+5eIxdpDO+sTFchwoZKPM2CWEqSFjFOOK/G9VwywF5IRvhepNhy3dpuRhpwk40
lnFD9yft5fl+kBXVTJX1gnlRtgn8kOgsLD5QrIaRHQapbpEqOIsghATWLWn5jkt0CngKzfak/rEF
BT+kBnULYYUklFr01jLqg2/mYHX1yP5JnIcPs4Aok3EkM0mUGqN1KstmM3H/5YCGXurqZFe5An0I
fGskB3sX2PEfWzyPbvps9xdk2EBpqrqLRUaAn4TUryz5GrbxyY7QtUcTCJDUjOrzsI6CD9IJqXYJ
EnVMAwbpCK1PMjWvcTCfjMEhL3uaY/LXEPAV1UqGiJOaBMBRlzQEKIq1lPfW2/ZrU42v5owNyZU5
OuiETpgpQn3VMGFygG+yBmBK1NhwzWtMlr2ynYkZ8lryTmy3RNuCH7M0Xq5mWVdzFzbziWjsIN8Q
INhvPVvfAzZJtuqcEPM8e85nbJJcD4FNIb6dISXvJXOoMqjLs5ujKbY7iVmKEPskmctFcD9WJI/k
/nIO7ZCmB9xW4wdVECnmP3df5JM4uO4IbKX95jYjywjedxCPM4GfmG46eRjiIF6jB/mOrc5FvuBT
3hMkCOWFLo92WGAXjCCKFSPehgP/kDXgvcsQTIFjt5eH1orqTTkg0EM2RANUFIX3Qxv4x7EykYsF
WfeeG9028GPjuZBqW/fSQeWixksHTUK/TLmvbX+8YFxN7nwnOVvcbqswYciuRhpnQrP7rslkhJ1t
XqNrBlpB6sy2s3Oxshzgtd8HIBBzR1jJwXQFGHiK8pkiCvtJJHiCPNEbXApS56mqq7+fDrE1Honu
A2zH/orpLDXPVNSPL43PgeL6L7XW0bl0NZtfBkcfmea8RwZc3/txAKU8egYWY54CttX3BCTVGFAS
Qn+u76uvD0gV7CVHhsOyy9Pfhx713wrVEqD5/38fUZYTdjVrgu37z+e1RdNhADDvLE64zUg+76XL
UhONy/hhgWhg3pLTXrfNdCuMXl4cN/FWdhK/t9ZoLVDNKWRzprr9fSvQ5St/KnP/r/cPtXugYQHB
rPQ2MzF6z6QuiPUE77EJiTF+bgdLrErUkzvr+tEuUf6yliZ4Y+Q1K9webMaeE99UiGCOw9Xhdn2m
Kw/uKjSebDBA7uZsknjdvfs6b95qkYSvChk6YbKOf2CyjJ5L1eOfN0LiMaxuE7U62/1+ms7WKmmb
1xmKeBdEjYthMAk2fK+QPbvJTmEtCGZijJvwcOwDq/HOEfDl2iDW4zIIk7GLXoK3ay1CC0rwTBj0
o/QwixvXP4oMA3oIrg9JX4i1MzPADzg7RuV1F1nG0YVirN8nrln2lxqxF/6XrMAueVUVVZ44qjDM
jypC+DJktXnnGHG6KuPuXlqJ2DWe1TxFjXjuCJa76a7PkgxvWhP61un3gwQRE3jQAp5xDxK7vogS
coA0hLo2/WPe6nFbmn5224xGs/ZG4T60OWrkpIMJJC6IzTGBTcwS+84LXP1QYl9ju/VcPPy1y8rv
o0pp5q8Wp02j5x/tese6x+nnsHmSvtu8gfT3CFqdBn8PTtqJ0DnugAwcc1MH930KqIyBcQSozDzE
YyVac8ftd1wJi6PjNqgcLK/Zh4bOTnPGrmg0rI+hUt49VhPvnnCElZDcBceSU75pvfG5SsiMSQbv
lTh0b+P5Nt3t16elhZKba+WhwMCDBsruHoYMGoJWg/Tw+xTda7AdpvGrituXKM8In3YcqJHKYHfI
tfWYx3nN1oHAswthFzKOF6s0uYIUtza4/aOJ1JQfuPvBNxse50hM28lzHojNDY9JOwyrqMdmzeWq
vfGuD4Ubtzezr8h693C5/H7AVdwb0czwEZIojiKGq1Wj3o6ynlYZMRvrMHL0aRwd+mH0uidG5VRY
M2PLWN7buY8Nsy4aQWQPbyYqvm1rXLnUKNykVVPfx/H4XUlSSYkp9xktHeNIhOR1AfMrwnztp8G5
ksNNgwac6esMxiX3VZve5aTqrdnt62NV1dNNQOnOKsCXyUwblNBRSbhuKlGuoyHBuMB9ErEdSSiL
POH+XVhm/FAVY8GfLqg/2JTf7cTq72wn4EqYT9wVGxIk/CJz7vzgvmir7OH3QTup3Ic+pGyXIv8M
kvrw+wCDUB8oC6oPPmQAsMeGxdu9dg/FN93kUMSGA+QcGg7LDezYKaXBx8uicD8RGXjq+IUIxqUh
kajPs+3XIWKaYpOQ1zXhkitZ7oAHVgYGy6cQ/h0ajH0iXo9Yjm91TkFF48BUuv2ni8j32copFWKa
gnZgrDEJd95aQeQ8ybGkT05KC+WrYD3Q/bw1qpyMq1TbJ6HrP9lvp0fQ+c++RlZf4Ui8Kzi2c5eQ
OZJBkAgkE+M9oUrn2QjiHdCUfVTCNIFY2nDvkid3DIVz5VlwJQ3dvLUiroOlhzyZP2T1YWUCXXod
fvPLX8qEeOwWdtwJ5/j294FUulfOeLbMwTXukbPIxRgW7pd6qSetcVIizmwIjLmfKtwIDPpLkGZv
LwLZn/H0sR212r2YpA0uHJ1ZBNL1zbG+PvDlx17bL35TR0914AcbaUwI4mJlPGL7vPGYTRfj9aIc
xFTlOWb+3Aa1OMStdWyn8rMbjfQGJ3VCIyDxTAwLjC3RrG8Ms1b3XCDtXdb0DlbXSL0WeXOvSS9f
QbARCpYY3dEHEJ2x2J8xopsbMpbVYR7t6KYP0otZWtFj1+VbWPfhltShcsG0IJ+npNqzYoZHOyaT
wp4xccEvs8S7HtqBApKWbGrjUFRue+JaUG0IPzEemIJwySfIL7oxe02nergUCexNnqb5UZSJoobG
JQfWaI3H0rDkDn8eyWKmMB5rFCp5F10szescKWzGHkeqUURX9Itkftkd2sAlQ2c25ZEMU1b4gpOq
R3l7Q0SioN/AovXw0lZC38Rpj97z+mAqZ7rBYn8p7VLvg/qtYP0u0GzlRU1sKKm/u065AZlknF5o
WdCocug+8HoCGIwDXiKqlRwsIQsUh/5NK8ziHk3bl6oSY4ljM8IXXLCCRd4hKzMsdteHCtGQb5rp
/aQKohAAUTvD4jCbouQWPL06Vg4Wl+u7fh8wWJOzX2QWUm3lnn4f8plrX2K58/r3aRy1waZAL45y
MjMPUVg//RZIAYaXd78PToxEQ1WB3rUkTR+lKef1JeQkv51b8D0QgHRboTvfujilllOa76M2ZiDH
UkO1i9ufHeJlyDtJNV4SDEiClpy1T5kTShGaBH7fAtVh4o3wQis/OuuGE9gNnGBDrDErpYuzaO3k
mb+2HHd+8KAjJ4Nl0Z4L86Fo6mE/aMLsfj84ZagkXD1iyoXROdr2DCT/++Z8vRpVQ9qTUi+I2ham
e6M8ke073Tg7t3UxfSHy64g/DcgcjsdV5qf12iIn4C6fcxSMESFj0qkVMHbpE/ZwYnrk1M1C60jI
fvhijQhvSH548sYsBHK3qQmL2vaSkgKwIF5C7ZOwzo4TqvpF3ngFjVvQ5Nw89B/dy3qFjJcgROcP
F3KyIYcXndrGcR7yfpmJ5iaayl2qQudcjRlu9YZOFeIgxLmbq78fss4sGKzsieVgLs9GXxAmgHVp
X4asAwaLRIJCZtciPVpNeLSODEPsxQMD/jx2T0Hgp9/GPK0HwH9k6jC5ggUQ1Wx10lni3WvRpJvE
SbCNj+4taRw1saoEJDsEi9+phvwXuxaCOJRJWVtvxKw3XkELZlYgybbacDsi343r0YQUjfQCc2Ip
dwT8eJntBZZKXq46OCCTNbYKRdlNlNk7xqQPFRUNWaQNKOb/S9p+iiQ9RGQZgrOrmOEWxYxkA4yO
HMdfhWOhL5rTHezxO2cVzaVRbq/aPgQ7wbjJ3XTrTW67TyeM8qqjT4z4PxZ9bGWDM5xns9s7ftFu
VDDRDzyiT2WWtFBM3gDvwmiULmTGsPUtzsxq7k6tZjt1kMdDjq26lkuuiCS1c0G6wj5AtKejCxAu
jlDHnZ46e05P7K+fJST8RuTioKeq2vvm5J0mG49ISfrz9prz27kUWDGmXrRl6KXCYrnsK6a6ruIN
yCQnKt2DJetPDsy3oppeMmMmVr7o0lM1rNzsI6vb8CJ8ERwrQFjW3nbjqytW7NjmQQNODmn9mOJ9
zJMA1F2gWpvpv0mCfSl7fxHH/ikqinQNf4OauQw+44EBL5/k51AOhDpQHzCmjThW9ngTO/5Tl9Rc
wo6dOs+OZ9BL6+frkUBPB0NhH6b4Wsye2ru4uRhZfMhNJC1EJsGA08E0ZOMu8wjjR/O5sZrQ2dLt
8pWpXTw5D00eoyRGBLzsI5f4kA5Ea54zY516XnzuPdvfaI0eKrWcl9krECAOPdHFLkEfsc302/r3
dim2fUTCUF/4sBB9+lX26j0JTvhECUbO4LbKpl030t22NppSbLB3WLa82PvTupaHsi3gCiMQhQFl
n3wZAVh5LECVYOHPIhKECitbirq+Eei+tzhYv2CHHjIXqY9BlF3V0lra85cjcuiD4JmdUvWjG3V7
xiFCIDJw9+houMOTL30w0Y4C1KJ/T6S/5vV2SZZLcDRgqwSmQls0m2Lf0PiFdfFWnbOIHDgkZe0S
CHO8a5YdubS3flNVa5a+3pmwMLtAxtr1OXxEPO3TUut9yc9/UtV8ajqTmzBDa2wAm1QCmwt6Ee0g
d/AgGRdBOhwJzN4we5d3fsVglKID7D3ComvgGWkV06Pw8vpsi/IjNppTr9RwRAABzGZkj4nK1bJ0
0XV1iVctmoggFRXMxtYZjFOQmvUm0IVaJ1k+n1OBtBuYq16nxGWIyj4bgX0gUqIiTSe6dXKyOSKT
BBivXFcxsU6FEXw31HIuCN/GJJNKupFsi84tQlU939oiMhN3Os4/RkTr8+iSuIv+D5XFppyqaG+P
0Z/AfMCVrgqGi6hvL1xlbrwSLWBvgxpkt4nVTcTdG69V1X/im0RtnQhK2cjxb5zr1xBc5HbeE+qM
amkP5lno1CVRYDhQAItrYT2b2XbU08+o07Nqizcf8eveb/tX9EMxLEXyqf+wcUN+2OO8jRxYqdDl
NcrQ2IFkQ7NZ8E6F+eElJCY2MsNw3hovGu3MIuqIGCziN1tMj5gngHYtcqDJh0v9j9oQRIgIIKuq
B971tH0ZjMsUZt4iCFru1zXK+zRGLTx33SKv9RbNUmnZO8XIpGjTWst+uhOJnWzowMAFm0ZPVtF6
sA28SmqksLeBfrLM+c4ziTYX/TV0p+SORrJTbDb9BkjwlfEt4pzn2n4lZrwe20AAmb+hTS/FnoJV
ZhzJUeowuI8hXbwFLmLDvBtD66aQ8Vt6zZ3uKAJY/R9jZ5JkOXNl56389o8FFno4ZEUOXt9GvHjR
ZERMYNEl+s4BOJotaKKZNJCmMg20BO2ouAh9yGKpmFklUmZkGIOZ+VrA/fq953yHWdeKmSelyPhZ
NePEcjvdFaS2FYptWwvseD3418wrw3UelOipKx3guZ7dmDHOKZeq7McxmNaH95aT0uZnJzttXibE
waSnDa8UGYcOdwy5G2sTKmRcfRVdk+JmB2rHhn5UM/QtD/vXwMiNnasAaMSoy1zy027Q1ZAAXL7r
avxEnvyRjAbrrMjeos2YVABLBPdROYrjIJU49lH3mcTY9WhbxyundQjQiO1FZBfffZ2MKVaNDwR3
T62ZGRilqY6ZenpQOY0iXbCloaNJu2bZSrnOJBacmpmS7sMMz3VOsLX2jWjJ76aOI6tsL0nPubGd
EzeMonoNy/KOIv6b2eMIthIQEU1wCvXqZM7dRwPvf107XxHeZcjx3TkIbgY7QYNc7aaecxzRuKsx
0ps1kzDE9wx0nZrx+5h+9LnzZgo6EVqjLwkPw8GXoE6vtfq5jbULbaOzJyTnNHGIvIR0hLuk8xF7
S/NKPeLs5FBvYLkdEM5FlILtQ+MnJ0GThzreiMJzVDsPYxAe2giCb+JjHSEN4ZDLHEloC9gYDjvv
h3lLE9/FnuA6AVftbXJ2Mq7/BK/X2PSLaMyRgqkbzkRQNjKiM73vWsTyUfuFvxJbVqh97KFYjnHA
It93XEzAaMmKmZdwJlXgaqB17ARSec9hK4oGbVzHZvgWyl7tqv4hhY0Cod+Ge6RwLtIrKSz7mJB9
UycgrFJEyag4H23FsLb0yln8jGUVMOWOaeWN4DZjBIonUb/6KHSJmOkPXu6/ol+ql24AslgwvmZi
h3+qL08WoDMQwdDGzfIza82UFODgVNghbfWh406MrGxnJ/Wd3fgvWVff1wkO6rxl5lJgklQFeltA
0YtJr3bNlL11scW6F+do6kL3NpTLJpi3Whkz7vNgn3l+h5yY4LxQMPzjxEmY/LR1pMHlDGJDB38m
O/s7tm1jrbEpEWG7Vka2DgW2eqsFmU6k4LJA5bNHhl2FrkJvblBpkQcmpwiBiJd9EmG8jDxzbQaw
6GS7dywkrcx4tzLKX3DtIuKQ9T6LX7sqeMuq3lqPoXortTFZFqaGxC5zCkIDCO7o6j0uDpBXtf/Z
lP3XXEt27fgwutlr5aTdSlboFJMkOBrGk5aiW3EENZ+ug2xquUtHYNXsMfaQEmfYo1yYdPllj3qw
akwiE2Nb4cFOTjQBjnoINVdj6puTh8hiqpVYwQgjKq18b1rAKtHz6Wxd+3AiD7mnF8K2qoP7lUz4
CN0p15UhvhBSVgAYTCDUJWVKa5IJI8wnAh5BUoaTg6ZSrb0it06o/FKXsCIvkmuzZvCUvivL7jcp
02ZscWguhkrfa1byrUErHkDP0tAOzHrtRsPi0WjlZaosm8yAh7LHL2Ya/T0mC1jdIAajGMNAXGv3
5mgyQhjLZ92/90utQgQkltbQ4cOBXblxeN7cne7jqQYE2QpQnmG2Bl3RwRlxmAUOtDwNg5OibpOw
Q9M8yj5UBd86Ipp5QeZDeBPUNUC5JsW78Chy7Vy5jcFADs4pl0MYZj+aj3IutiD7R9VNxuWrPdem
tyjLwof0fZwKAxyk70DXafw3WbM8Ri5+Wr8yXyR+kVUZEeinJR8xApqDJrSQFtnI9F0W7yMlQg9T
gM/03Y84TjvpOxWCukXRy/bcr4EFILKmf6219AbLPaLinBDbttuqMT3njVtukFA0C9O0rroWNYSG
wBudeuszO7s1KRsOMT7Lwkam2jfxDZvFwk35kluKRoA8ai2iLN5ZdHaXYNby55IIpbpSt0Yn7jyl
vnTWM2aac33XYn5GrmS33ZM7oEoKEm+rO5zGKpA3sQB8mkdM5NoGvzmUhYtXJZIqUWhMc8adpH21
snBgrMJOrRrCvC+N5V+YWMHtprfItqF/IgfZUGKTL9BOqzYQwyqMIizcMZ1fkXR3ZmkMJ2GDfvBC
8Y7fYlb9pvsSux8+r3xnTXG5kqnxrRfDHZYjhDwDzaUpgw7headhLtzbym63uOOQTZn5sknIPSCX
BSBAOuhbKKd4620AWeQVrxzhf7mc2Vji6sM02Uci7I6ULacm1D6CpD1ii1w7ZIIFpfpE01DtbTd+
RcCjHwi84CJJoyUG3mhPei5tbVXvJh17uOizrcOEDKkwhSbisjPBT98Q8CApJsOrmqpFwlmGkAK6
0C2sKOmH3LIT3zJRwSggoGYUzmZw7sM0f3LxPmT6fYXgYVsn+YsWc1qqbbED7H9ogYTvBlJsmuJb
mCMcNwJJsIIFfrGLLBzmEqScPVZbaMwNcRhYliX5BHn7UZAnxkEAQZGnzEe6aXJJ1iZJGuBLuwIj
QAp9NpMjMQUOPPrGu+mNmoCR8QGH171h9Sg0qdhoEWchWYNPeAO9qD14mRkdNM14zVJvnzUz09D0
kPQIRQYlE4Fl3E5PI+3OvJ+utUnnMJ2QHztAsoqZ2Nm3c4qpKBadO6F0N2eFQ2Yka3LMH42a0bCh
t58TuFgG+3s9bm9HObkr3Qt3YCvHI070F5bDTQO6NtXGifWKkYFIxNm3OyxiI97pMi03rj8yiGhA
VZql2liT9VCmzovbciGpeODcGfj+qhb+ITRQuw8BcNGBRsPSGvUlBFBja45MViIyfQqIBBmhIoTd
aVDUJDeu1twUIYRG1wPHN00N5zYj/PBr+gFREPC9wuJyTSoYCQAgqXoOypIhDDAWDt/6d48MagRk
wb5S7ncr1dAYIxAQGY6Bku4emSs3cBC/9YEkuoTQLD22Uz7WEReIyxC0Vyg3eu7+dM5zic12jZT/
WJD+s3QtwcQ4brCFAC6YAutSE9fHo0YcEie9BfXe8RLIp2pzTOo60MqIoAKIIuLUB+1xppU3QanD
H/QDIFYGPecPzyijMxJmbvSngbRI8kzf28r3YU4hlhwC+82u2PDpSCOemS1PfMlGcpNLJzh06BhU
2smjOQJGNVvsYzHQbNx13QqAmbtyGmed+hkyej3RmaDT1cfWNpSsB73OlNvrAkSvECLH/p7S0oSa
w4AhWJvuu0MG7YZI1HApB7K10K2UO0SWC/xw/SqpBQIMp3x0GW3uG33G8nJf7wFirLN2EaVRtZUc
TrF7cabz+cbXobmKy+JbZLTdTgr4NlGUAZG2GRGO3wJHg2WJXIWx6MqCOapy/84P0vyUghvNDfcy
SFpDDcc8p+/SuxRzLWO+PZP9qyI6p2rIwbOCy6iVM3xIvkfhFB5cEp/NyutOjcrI/sEyrYjp2li8
RVKlSmthOGTWFvorcxowbSZhmp1CSGhUc41gWs0qqipOZl7M2Hnaj1XAmEHJa07aRAZnknYLilwj
QtJJbVuTsGdy7esRzI7OJ6GX4QUWLHfTFEG2w3F5H1k+iXGZtdQ1nt0s/IMWx2QbQAddei/MEQju
KNAnmu0+FLSeuJzpLDUTDsUW8BB6g4YdQYOiEPcLW/Ms7hG92FSF53EGGOtl7djnKoQ0jq1T4PTq
vhk+pDeZ7lUygIeu5iZEyZioc5NbqSmi5y3z9OOJ+5yCVro251MEIAx6qj3nFu5EXLgC0UMFTA5I
AosvLPHrWCXaptApWizLfjNrYik7qiIWhIBow33kJC+0hS+gMMAwmi0R8HosF7FnQgiYoJ4i8eKv
J7TRfv/tH/70jx/Dfwy/ysscDlYWvxVdfinjom3++Lvp/P5b9c//9/7zj78LQ1i6LkyO0bqNd8n0
XP784w3qVMjfNv4Diok+9dBTLNOoro8+QI6bBCCp79D6Z8Q7nCOAigEwrnWknFOg0XgzJ4OmrkWs
miVpZvoAf+MeDWQvYUcj3bX2pOFdvXE3dIm8VanwLq1r8yZlgcfemmUSKrj9O+/D+/l92Lx8w/IM
27EM3YHJL355H2LskyovQL0Db9nolWp22LrVwoxydYFdmwCjtcuVyRT+rk7SbxAkkBnnzdk3Pe2m
FoG/G6zqvU4H7SYSG0eW4Slz4/tEiPFAnEEBJkKv1xjfsJ5gABVGr917bhHcGGMBAzFqvdXffkuO
/2/fkun7lmmZnL08y7V/fks9+wFWED9eAzZL+GCZtOecMJjhxMcwyPRvemhve8pX4oAiawX7c+LE
1dzBkMy+4r7eGspjacjTG04F1mDYt//6g9Rf2gJx8lh72b2btf7px48JDMWJdn2DSy8bbHUL8pAm
MEr7h/notKzLyoHMD6xJKRKI+hyP2dAMza6smqVs8vYi9TFc2FTw892UPSJT5ZjledOBUV72VHlc
PzQgmEbHw741u4pWcxLfdAa1UxaRNfXjV69g0Z+cDCFIlt86uSX2eWg//Pgtc7pw/+OT/oef7oLm
x13xUfLu4zBqf/n1T+f4Q5ZN+b39x/mf/d+/9vM/+tNDmfOfv/lX/p8P9NPj8vR/eXmrt/btp1/A
07F73nVfcrx+NYxD/uV2nv/m/+8f/vb141Eexurrj79/QE5v50cL2TF+/8sfzbe/aVh/dU3Oj/+X
P7x5y/l3f/5P/+3P/+U//9N//9//9D/+15//6//8N//y661p//i7Zuh/QL/H4N1zhS+gRHGhcvj8
8UfWHyzd1pnh6T7cH9vmGi8I4YtYW/Tff2uAwPM/3T/4OOoM33do3ru6b4nf/+U9/2UJ++dv699f
0ox5yfrXJc3xcG/ouuUYvB7fsH37l6WgDkAEmobYm42f36sSdqQ1FA+w0lKyjNwVhXa1yWeTIF7k
fUoze2jfvQytpWqIVLC9qxTkLO/+6pP7dxba+ZP99VWZfAy8PM90DdueF+K/WmgdwwC5k/d73Gr5
3kL4hzCKGBqtvcVoABJR18kPEIPBOQXuhGngIxnDGilqAAwggNr3t1+Pafzyehhs0tH2dEKzHZv/
/rLwG0JTAezefccUanRCyXSUXJXQKe7dIdzYnEqRG2p7c9b/MmMNNpp5alFir22Mywzt7KsNvGVW
OZlLo27gKtHuS/0Jua0+PMY0rf/OC+b6+OkDJGiD6ZlucgByDJNv9+cPMEAQYonJJrxOa5e565xj
OkDroK1HoPHhuSZDepVkw1vrQlo1czB/XQtfOmarbeXkwxS0WE+mc5z7LVbzstrEVfoRMxtaMvi8
/O1X+/PazSfLi/UdQzgOF77Bp/zzi0UAVEovMHci1XCywGxIU1y0tCsOlmGSghKHwWoYnv/2kxrz
o/71lf/jWTHvsxUZjiv0X64xY+q5PR1jJzrPOdJr2NY1U7aSXjENbGq0sG7fKsLL12zv8/RV3MK+
SPTM/ztbl2H9erVDDuVL8k2dXAbhecYvX9Y0WqZGLtKuzii1VDz1dK5QyCmVYjRHM8VB4lIUrnb6
8UOhtdWR6ywK3O6rJtTVFgToDQ+8TofB2MYQE7cRdpOF54u9GMDXJUa4FNTZlALuVjcQKzS0q/DD
wa9GVBRDjmUePg7lTU6fFPPQXhuNfq1ZqHG7HqjTpGlXjECnhsymJ1+znhqaZrDF+60dxdON1C65
38HWKUkW9HPCNo38ADs5PukCL4VpyFNcoaeuFD0j1SMan9x02/fiNXAsuSNK46aHdXrozKLdNkK8
CstTW8NPNHrA7UZv643Bc3lK/yCWudzKNtwTkBAt0wls/6gTPzrppzAeSdztmmLZk+8Nm8hEHoYd
yLHm+Nx4pqgwUztZQreWwlWkL2GDAbTafqbeR+Nn/dUl+wlUk3vhqb8nsr61jAq4xWwpKzu1H3DJ
xwYi5rC/BilFNuCtHAYnWT+aZT6jmBt3FqyLWxFb6IuCqFmXrL5nElqAG6bBbRZ0/GgxHpaDXe5c
UmSQYxAUEtedfRnT0NqOJo7fHHrbxXCQsgXltTcHewMzOyaeNCfpqabRpMJ0uutSua4soosphN2D
KaF0m05NDVNXsOMMesWcI26VG7RLu/WZw3NjH/7OTcTL/fU2MnSde4hqkhhO13d/uY3swLVtu822
xvhDNl8cqZG7WXWMStf0kdZk7aVOw2E7j/6MIEHwZ34i1aFD6DAjwDZh7Ti6HBOproEWV+hWa3sh
BYktDhGrYbp1JlB2dZF80rjCzudqxzAnaEK9BTD9FiZno22d4x1iRtRlMYyZyNpVHs7z7MiyfmDC
1W/0Ut0n1QTZi+QkTDoKb6U7mU9pVxc7s+MzZ8MJ1nHVPzNLmDLZ3Kiy4OLXT6aG0klVDTGCoNgI
8bopioBpwhDdtti5PZRMld4eCw2dtV2kUPd88XVOsI6vBcIAEFwzeRKTme7Y4AGaD1MfoaoWk4G+
XENnEROX7tMCpAIMSu0jd/X7znplyv8ay4eBfRnXTHyLzGWnaTCQjZa0Ex6hz+ytW7dqmXRDt80e
eCHOokJpIIr0cYbY0LZKUaHo7n2umWduX9K5e2Zn+QDEkB5A7vmfjLBpUDmM5i3bPXJIhe6A5AMv
S0dQFD6LfnoL6XAJvd6hJoDm7Z4b5AjLQCPT0a9LDphQGAaj3Jlp/xzp6rHGGLZ03DTeKqNe2iam
tGkEWoQ0b40O5po7IUYQlwHP7PEg8W4PLsIs9M3YlvrO6eTBkGeGnPEyGI3nKcUH5E57jljNWqRs
W4AkdslkbntttgxNWbMRlf3uTAYWsAhvWfSCGthcpEVAcjXjg8CbblpCuXEprC2pvBM9BndvOs1a
a5KHus5elcfaBcHqGUBPsba84nsgcGaUTswRn8DzRapXB8Lwdg7dqnVJq8pM7z1y1OjehJ9J1z/A
F9rHKQNha/BS4lrRbdbkma9id3S32KQQ5ZW4LOg/QOxyGONxCU4hSRWheKJzRdYp/sWR/KnEED2e
4GSVCDyFvcn3XI4sD2Bjx1H7aib93oqggRCPRihfuXUs/cmxaBq1PqpRuAJb2dSbOqKlGrj1IyXc
QYvkS9O5AVIYnkAIF3vMCWw+T27CE2vj8pCJd2fsuKQ8aW5Mz4rnEFWeGWMjqUwK2bku6FxYKEdI
z2zhssVCPVu9NS0HGwxTP183s71g6+sm4vsMW13W4ai/bWZDvi/RK4P6JWTdLrx90OFErN0g3Uoy
dgzb+ASiwXC7ji6OJtQ6z21W6mbcVkXhPDfk38jadp+ElPVJhANYc+J2uk7S5RntcRNMNRdGFjKG
keKU+efIKr9beqCfpnAXBc1tQhDMlqGLtjXT8akE6LnqDFYODFUEaalNaybfIlLPiYFjyhH1wxt9
TE7pRolEhyK36+ipevULhoaZ7kxKTmWdYox5Wx9YRuxkOE6N+HUaP+cKe+c2VDADE8WYs/+eFrmO
ComUPgWFcYIeNdPakvHWsrP4qCcOAWVp/5K2vblPgk6th0kiUJ/KYW509ydC7b4nth1uJ8fb56Rh
blOtRwsRxefB4vWnIniCIcOdJ/x16w17L+1Z5XBqBaODPZzGp+N7wTacCbEpOeaLorDOrtQBIer0
0QbEVbI01Mo2lL4aJvecwNxZOL3AI9tYc/cT6d3UcX7Wpm2Gsm+dGdGNnVh3DCEHGthaty3qHvdN
VxxRed33Hv+PljN6DQuzW8JQAVGNj3Zl68FLgpcUPnT86ur4ukxGFVikZsIUdfGYvvsokRMvVYQR
D89Z6OhbTY/PIbCbeeteGIlWkbJmISBiBJfVEh4+++/wrSHqewlltFrmOZ40qSH4GD3eX99od0GJ
+IFBH3qKwmeJZuLbWueMLKe1X+ZXu6wg+3usjikD1TA3vZMGI0ILJv+CAuvk58hUFRv0wjPNTwHf
nSqzYNIB0s9vIntbi+G2qkl5MQi/IhcNNtPE2J6wB1r0z1oB/StO0KGK7y7bwMaNcYsZ8dKOvltc
S9kwr4umhdykxiAv9OwG39tK1iHhpo08+G72burldgg6tNYdPFd0ZCpYqbq6zcP6kYSEixNO+FSc
N6yb7iIbrGjr2egMqXCRWJjqCWYDgF/nuWrynSolPU+7P4S2gs05vdI0z2ooRm529UoJ9J6whvi7
5piX0K0ZEVDOjSolu0NhbLYZ9C1UNF2CpGG04BIsyDbOCCJaydF/zGyseyqcYPbXH5iPSZtywLv5
QzlnMKB89OQul9W7FdRfiXSXamJNztXJ0eRO6CGmOHBw1IkOhv76pbAqYlj4UGyjT/YFGaMVuyzA
BZID7JGqLOxmI23zzVQwaPquJsXS9M6qcvCDiZqvsQCipG4ydCgrY6iHtTcO0Ihqc8DQYIXbJqeJ
q+mE2KQpMDhuvDSZcGiHmCDcrtin4/QsCcKCnIoGtEJEE4ROi6YsJNPResYiGW/dEcMr8XQm3Qi5
LlKf3OtuKDDiAS1pVTgzmMaHUgEeL0uvQn5WPvpxDEM2Lq9GqC+cKIQBCW59Tf/G2uJAoQ8+os8E
Et3Z96SDXQlc7taVJGs5eh9jli7c6+gofWdrFwpzWG9cYxg2ZJKiAhP4BsibLPGbd2OgwZ8h5116
1R1pLBXjc3F0Z+no6LmzLiJRpC9SKyD+nTUmiJJ6O39GgJId84rUTJ3wuDY1yIAn9hqygXopdAAg
0rqE1dCj0kRynrJC29xD7UD8rmc+k4ldL80E24Pqs5cYP8WmZYSrmvUgieUG1nQHu+3B5rQOnM1d
u3oodsVA+MUMYKpUuQsqqHBubDcndvq7uFHf40RBhhRTvZEgLUOU+Flvp9zADMA6F90lC9VZ6ze+
lVdLDIdiOw6esQSI+6xkH661HDqZGtoDYvc5SjU8hDoR7b3OViRxhhtavilwonLtn5M2/F7osbZq
bUk7nCW0K1KIDhDqmt67+NjTuu4WoSIBSFH6vTaY6CEPnQPN9l4hP+2OGkFWgiov7N9wnLSoQr98
5ZS7WCbfpT4d6O5ggTJQsRNpw/Fiyj+BfwtsvQwaLf2eVbc/1C1CRTAZikvdjIS9EbxIxIio+Xi+
4tZt7eeWbduJ6vwcVsxgMKfe4MffosEwFyUmkj16nydiBGzTpHCwNwYHh6Uktepcev4Gw9dTnUeg
mM6JURunocYXFwdCQZ7/KPLhjPng2M1ZI65uouNUxINbE9V5zsAKcoVYjXp6jtABjnaJwQbV9ZYV
gApGzxqGlOmmHDEJFdr0oAgZgwNrVVdeOXkENcuIVn0OzLnvbTqvq4bByd6fpqMzhvZBjnOYq0au
AiUjgycIZw9T3948TCLbeZNnX+NJq8+ySD8yANxaY9CdwlG2KkvtaJs4VCNj9gkm3Y6CB1MWhdiq
BOsCzUkr15aGmNakpJlGhKRBQ9Jj4KCyZIwSbEZG+QdVO+iReskhWq/2OnqQA94oWtn0Q5KIrsnC
rmTFmNCu6oPr9KT9NV9thQRfHzt14Ar8yICa4AUNV51e6Ad0lvohICQMyhQmdV0Cog4unR9pG6+t
OpQWaHFqmpCHtCF9iLoKmaWLaEHOP+oMMaCfgiseDRQcsqsPtPbpJ9eYKX1I0m0DTQeOTA7IgUwV
s8MF/ePXDEr03gY5WBZxvApHBy5xAHvBlqRDRcqqCZqetm0GJ1UbGM3EnDcyfXoLuNgWmaiGHWm+
BntBYB8bnGTN/Fveg7GOazKlmhCcLqaLYRf3Bbdb/d0WsAw9zPW+aretWdoXFpFpY2b9Z86nrZEs
uy4TMa6EynG1FHwTjY9OaEgQvjZopY9Y96ZVYuQPcADNBY/LrtuvpTWHwSnkkPhdCRlqxM2PHzj/
HyKH+T1ENg271nbQyhy8CD8mM74HxPgjJYrslOTRTWwP/jkOBfwaVm4dc00bdyojykSzuLYbotmb
+OrZLFlpJj87wyD3Lx4OVbpLA0274+ieGvk5GsSL6uW+1axLVaVXOCYX1vSz8CByTtr4WUzspnaJ
8LqOqe8Zg6vcaTaTBw1uGNPVIHAfa8M+SKzlHG6xlmDSNCe/dTnorPIoQ5iZ4h8jzc4yrF08pijI
w0FuJV4BxdAtLJis1bcZeUsWl0s7NK9GHx6ryiNodFQbInjGzeT6O3asZeCN2doPSBQWBSRzO862
LkljTQ47zMVtRBmi+8a3MKZ2CRSQDQjSi/nhLRyIC5ey2ouMC2XiRlPGXVqbl2HI73FX3NqSHcy1
6vdqjF7RBgKTaz8YQELTJCayyvEtGRlifp8+jT94u1aDrixQfkohQQ+UJrbVkXKeWSm7aB6ePQ6Y
bVWdcqvbFK64HYr6AXxAV0W0RWT/ng0FIBKyrIKuPNWG/uiBE6RivcGaTchiiZCg6coNkpxnqyXt
xmdpZTZsN7ft6D765jMRTvsu7luY2Ez13TP+H4LlJ463IRvvqFHR9FW97wKN0Kl6uLds/9mP+mc9
MZ4MUXLklgdS+zbY9WkN9vAj9GEvMLQtPMMnxILmg020wIqOyz19T0jyurHhSN5xQOTqSRww7VFY
vUgreiAZyQfHiv07TozPQK/fI0v70mz92fDhnhYt6tPYp5lD0kk2NHeMiihux5KN2NY5VQ9LqMix
k5zHCaWsU+sQ8xCchEMSUTCLfTQR9SVK48zA9SoQu6yQoLxW7nNJIN7Kar3rnAi0Vh2U+NTbjgL7
JEkccE609gyXoFXGuuUx9l2uoYQxg2sTeHelGDa6Xe0EaTvHfpTchmBt4pTS3mi0gUmZOgX0gEYP
vWmczOl0qQYLAErmFJn5CbJcvwV1+WZKrtMhbCF1pMgNewM4OHgNDQJF7xbqGHq0FnJjtFdUVSFl
JzN/0XfinLfAiUguZRuR7zSBBGMyh/SdyX5VmuQCCxJJPRgf8nx6HZrYwLSBBDhse8p6cgTQhG38
GRXZRcRfOOVA8aLZrxMZpWgtSvuxrBG0ZPrB600MoZI7yAZ3ZNsSwI5ELoJ1+LHpyFhK7SWIPWSD
EQnXYevdYzK7aZuOsGLOxV3xkmRReTZM7bFNWVg1ieAkmdA3BOHaqwh66yQJEPVUXDMZOqusmUt/
du1eoreDh1UXCmaIRbAOWgXihyj7yAnwIUXaJStURY50gUWYNXlZepS9k899ossR4JFbX6WnJZdK
JY9TwcWDuZkwoJnQ2Jr9KSdIt463TgIpxelJjcW3Qe+KZMVd0zlfUm+KfZOCj/fyeOuHMt4mMD92
fgNw1OxhECGtCHcI1nEUko9M+xEcZYF2qywk8i/UDFYLGieWPhE16WfT3DTJY2kufKdWa8MtA8bD
3bDyamRtZlBfUQxvefsWmmrC0qIEE3xUsqTnUdlx4NbzNSMqgAXgnUlkr4bLVDItMOzUW6PgQVmG
6ZlFbW7MOR9eGFprpZk4GnHYbgj05iLEUjzE0weipnViNMxLkSqtkFUg00cDbmzJORs2lsrQqHa3
CegXrIr5BhPsKawVh4FkXJnyB0bUXXdtWx4FU3Gq1RuN48LQ430gJrHvSDH17XzR9mju0hl6LBRy
ooTD5aYOCEU1Jo90VNfbJTh61hMhpTuUSeXCAmCAdp+8NQS0llPCcAYoQuUOv7+q06vfclboCSKr
pVvCmOEGLq27fgrHtd113wpPwcgAwbZpsB2Fg0Ja12YxUAkFM4psD78xn/NMOWc/a8/ACT6qlvca
Bgz4Cg7ktGbopxcpOqi2AxrXgkUnhcPBlhfstMq4jo2e3bdB/p6qJl0PhIauKn3EvGJm96MmhoNs
hm+RQolBKzjbSbLQyf/bkzpwHDH/LabcKI+dK17NTD6ZvdDYjOxhnUoPFbUdVBgpdBRtavjW9uW4
1kWiDlg0ZjK/uIDBShj2ZS9hGpdbj4ylhWJz3mhNxcuvcV9opdgSNmUdsJfdhaaDt5Ibez1m/Rwj
mL5peM35jFPYepqp9kgSo4UBb2sUXncDShbeUVrcRYFG11CeRD85O6cnhiVDMO5UG905OC2PznYz
grH1N6aV+Uf495yhwUkQsBo1xxFNtUynF1WRu5KssrjSt73rlLcWqWccRTkwKPJf96bJQA0lEkfC
ubhGih8tUWqDZiV9PCMKlVRB86kmo5siKR4XPZHl48CzFw7kfP87xLwhFvzq1dOBFAynm68WDdoI
Dz8LkWqDFTHZDqOxyyu7vtB11izulIEJqgjpCjSuEhulk8VNO+RJo8be+gkpwFZhQiS3uTHrVqpt
KnH+hIN/qAbZXmsQj5ApggYJ75wImc/DRJ99igY74SY1TofpKwT5tS0qzABBzxE04cCxHSoOaCqs
Ehq9uraOEOaz96Lt9OOo3gzYQO8iXN5Qd6o7iU5vRV5DVBfDrYGVy9ataeNFot7XBC4tXS/6TG0z
fJ0SpGfNoFAKYS8jyiPZeA0nkaQzD/QUO1UXx6+gbgQxB6F7TJVGM6oDuCRz42LX1t61A3+jowZY
IQShNcz+JKxk2gxK0alMynSbpy9jpFn7AkEilijgn76WMxTo4i1Y9N7Hq+gnvQsb3WIBgBVSKtTp
aVfex2OhH9HF4JPBy6hwry9+DH8IziuSdlqnfTBtDME5hdC3cTEkg7Xf5eQ8urLaDBFDW9LFGdwN
GQe7IF8nUVdtML0saZ4dFLjqg4qtGx3z1M5DtMeN2j7a2mVEsbOkfxZddfCtmxxeKV06be1pJK+0
opI7khjOdTty3npTRUnkDiBVa4z626a5xn1wrZPiVbixtYLh04TQ95s8ugxWpxa2zSbfpMxJhbvH
lDmsTGW4uwF7uNVBzi0jHePeSGXlg+cKjHTnEv/M7FExsCcObzW7tO67AiYYyRv/h7kzWW6cy7bz
E6ECfTNl31MkJVLSBCEpM9G3B8ABML7hkQee+Bnuw92X8Af+VS7f8uiGJx4kIwFSEiWSOPvsvda3
dm6luldRpr8Drg5blaIBwIHRrGxBgoSnEMPdTtkviaqykWiVeVz+ieXYXCnng1n9NJpgYd0Cplm2
bj/sXNfZlKLfhuxi9qXq9Kcm9RKw802xkGb6ZZNq8RJaKGMC0S9UrDjzBljLHIMavelqDCBvQbRT
R16AtD94VjhuHWP4kTYjE6VhEITCCymjAmbXLuk04WzZK7r0phUKGVQ30FZEg54ZkXrr3vilQxdy
XZMZVGqeo61blxI4Ey9mGYmPhh/lMm2gS5tDJpJgJ/sqcDat4jW3BDerpfhrePPibIqecMKG7pCF
YtWOUOQ2dKn4ML6xOSIC80utaPgFGG8PalcdLQIxsOUTTNjZv3xiAEAZtWQOxVJurQQgCaz5mcq0
gy5KYxyETki0Hi8S20nPLNSHNPU2uVK567RjKJHjQz9lZO3qmXgLrJpmVpwexopkxhbmZVYov1yT
EIaiH3eqxN0A5Ayl+xpxvH8A9+5Q/tfVhcipX32dVbNWk9VSGR06NxAB5unIwlDHavyqONDc4it1
jzITxriUelCxGBi3WvjbRvTDvEtrago1aDZd9gg8Y8/7Y2HHdbyWObzA3h9IqE9HgtPUfAc2tYTS
ZylbmpVcPNvO2REz2RBUC9apgOIUYDvbuz671zY39D1hK6PDb6q7674eBhyHCd0NviuMlNgHeOao
DRYOtdjHRRcR7zSHLE7kVOY2h2QgDkLwcr9ASAl2Q9zv09R31yYFyBo+1ooUhmYN4+phsL2blU0O
zgblJCQd1i08eXOjUj+F3xlvNb1DyqjqTwSGEn+gkSx02nBjTzZGl5dMv7rap+ISP5Ew4an7JhUV
dkrTV71t6CYkuNiavlaAYK1BKRIOb059UlDZQGdoZEKcyl6aEMPaCCn1qEC3weZskZbZyO/Y135F
liNWGOlbrDSU3HXDKlJGbFAGY6u05Rn/AhmyBZI1I2ToUyVqdcDQOWfjpGwJplyXcWZfq0K9uzjD
zwk64mzrhxaOz7q4pqPewO2mABv84mDXsjoPksgXoelYEeHzwjw3Ad5aifVSJIpx0gX0l5J2gCZq
KK9AWq99XMnrQEJC6cn6XNZkR+Udk38rVIKdNJ2puZRoV6hC2lUhEWqmZBFrx3TIkEw/85ZZWt6o
4hsJBkgIIZfXkGrnGI41ebiZvInN2Ap6cG6i3bRpFuRF6vjXuVZHMD8MJmbFwuDZ2kb/mhBx/aLK
YWtWdf9qWrGy9TW9nHuLNDC6h2HZ3alzet5yY9k9NMuDPj7yrJ/3ZpOkxgXIQv61rcw7P9I3gefd
SH6I/wj2caJSH1DuUIFMzdGqyC4ZtqUJglEPNN6H1LygnWDnYMZc2YqNUSgIMUXFlVYd989x/39J
+/f/our7T2LB9e9iUs6JfxUI/n8p/UPw9b+Vwv+39O+//ff/+Pf/Men+/ue//WfdH1/2l+7P0v5m
wqBAMqybqNdoBfxD9meqf/MYuuqugbN6ugud0j9Ufxp30anwGP/oNOtsvt3fVYCK9jfb5hxKN4Q9
k2TF+a/IAA1DnyRs/5RDuTixUNzZFgIsZr+uof+LgNbwuaM1ERikNiPsgRybOcla5WcXOLT3XcU9
q10jzuCxaWlMd/CsmaaBFDw1RhFfvBb57PMOC2onjTpfP9Sm7V6drn5rG7v8LLsIjVWkzDq0hLvR
ke4b8sMVjDHlw9YqOvtw/ze4bMggRODK0OfDCoj8LCuEdM/TSTBsDbsbbxh7GDCHzZZnnKxNKaM3
oSqfcZD7P8qgnBPsw48IbtmqqxHhpi3SCGdM/DfoQ6tODuZHLvAS6vSXwY+FyzFrk6tKpNAhqYuP
mrRhLRnyzzxKNVB+8AEFCQTLAscdvIlBwesPOZjtCuhR3Da72PAq8DuGuOeKf0s0CANWFb+aXoWF
n199R+tagBSlYY7OyNl1OeoI2pjhmvU8o5NIp6GFU2F4WnI08n6v4nn8ibWpw2EEzS3oo3pTyybY
xGbm37QObZzpJvoPIXsnFpHyodTkDbqV1u1KJnMvnQFekwGX39rOt1v/1EMlf5P+STeIqJs3hxQP
XGO5tnfakaA1z8mWBJD5dzcfH8/HBkDQNd2XX5ZbS5YOVb4koEw2SmCw/hp9dKmH9kSaKSF62hDs
DLTg204SxGO65IdnMrcIPvOHOwa9fI6x38d8l91dlLd7D0zGAnmGflGTvF2OZmae+6jvV7hGvWPe
K+Y6ctOMdSKBho0baGfXpIM+D593cM0jLVjVvWNjxv0Klrp5rnKHLGurZEccay3ljmLdhBoiUJB1
eC/wSM1k79bvlgTjCyXCVi35oAWu4rBxxNUuLYLMU2ZIXalomzEbEyIJzOwgIGWvdKsVL03ZyUXJ
n+qN15ZVNzb1z1Q4pKMV5F8pDz7i+Brtzlglmu38tIPzRw528N5RMLCAAx1lqzku+dmFgWtcOlg4
xzbW90VvxbuxEfFWgQtywM3srsyq8s6OMgQUMV19MykOcEPFKXvjAOoCkcJfEFyvZO7Zv6WSLmIl
YXTeGYdUj1Jic8xgp1uS0K0++CWFm3yw8aFwbKPsTa9zjDh1MVy0joqyoAt86tuABTpTlsLm7Vz0
DdGN1tBcKs+g8hYIpciXePIHjG+vHrfCMjAzes7GKbD442psXlI/8D6rAWxyCdbgjegnYsx6I3hh
H1OuKyl0UlRCY8d2O97URuucGnbdy0HLwpPao1iKBzzxwqp+mizapYnuP8KaOCe9yKsduaW84ybJ
XVdVPEIldUORwYdbCw0TIA3ApqVDWbilu0u0MtsgdKxObaIby1xaxRWYlDXH3mre7bKihZ9axldh
GCetNEnuypt3Iot9ooNkTCkAe9kiiYrBtvedxpXzkIE9BTIb6UVXUroaha/u81iW+wTD1RoRlPHi
my4Z1tQzD0YQf5rACH9nrTEbY0eFDZi7AGcM9gbmqM6KrFJftWTkU2LV3cmGu7cxAHYsKhPhjSly
78U2K29WWxWyxJKhhuPJL+kY1SK2qgG4Zmse+KSY8Fi16hOmM6E/jv1jZYyuqUdseJZpsQ38sFh3
ehm+uaX2qVZsYBieNEw7nXjmD2FwEQLrHSB0gtsqffgcayAwcKqCSxB3Dh0i1Fn/codGs+Cvr4jV
ZPzrK/Sy+Ggku9Ii5pl3Zf0dwfT60JwAiGuQYIXsm+TDJqywcKPgYRkhVwCVbMC2dZIPpZYORYw/
HBXNLF+Nctw+zyOuKNd+wczz+d3gXRy94IucqfyE9d+85SUIVx2e9kpDpnZr0tI7mIHx8bxTnx5R
FsOB5ol3ej6gch3cyA1vFFK0/gxO6L03zJPoH7jWGQl+cR2chn+c72tE0EQzV6hHOTT6+tAESXuz
/L7d9pZ391SkWRlr2MNCSsYHxVBWpV8H72HCElhi9YJjGyVvJS0rQZwyG5qeYv75FaXD4Mz2wQg9
D6XhbaxeRZtY9/qL2ZeP5+lWlv46abBLPQ8zWhqkNcvs2DqV+Sjuz59Gm5TGJfgz8DyZNq8COtht
1T5EAzONDbS3N6sAHdp0PkvLl4Q50avTeguQGc7SH4R39IuRDbeKTZK4z3gJv0mlZ4xQVvfV8q0P
W/x5erxKvCD5CNQzpPT4l5oxLwmC0HqB+4pPCYHiKu6L8q1xm88WrO0HcJrrezj0zb0lj+6aJtY6
Rt17Z+ZgnhBAXorBAiUW1btE6bUXh5DsVSQ9DQo0KjnUjME9YBe/cINUO3tZp6wjrg082JWoX4iC
rYiauw4efeHEKKKPOI7utKxot0f9+NpMFE81/o2pqSCOp0vecreQSxVHDWpSmmYFY/o1xZBycXUF
1z88vi+RmZvRsJAZZOVWR2H4hf4F62dlh0B4LRVCJhfCtrSt1zgoSggDnXVvQYkBLrecd8thHkyW
b/BVGdZ7Y4vyh37VKRSDWAHxtPZTnAhtk/4TJ9DIIsIyD+slPFqYeRdM6cQn7AF2QaryE0peUUP2
DGxGZddMS4Bwam+PoLbfDnWvbDPXbPaYCPJNgArtKD16viTammd8mtWykHl2LQY9WaRx4LwaJgbU
vGu0B9EUrBy8vJ8iZR2EePzDbnBXqJjU6SNMoii0J7OwWaI9KiE/sKDqOkNdGjTJ1bL1jVJERAYz
YlaqRvxGfbWvicr6paMmQOUpfvWpPOc633dI+ktepM3PkKk3ouC8b99W3lrPab5tpXsfusz/6uLo
a9CG7quztJ8syIKvOB7/aInoP6FGRnBN9OgzjzXkqeWUdDfAJZA9Io6or5oD9Inh7NcVLetk7L8r
T91adl0/uBDFa02nYrNbbRPlRn5m7lQuOyjPN73C8ah6TfFIYHBgzeNpRJF6MlIzDKDlTA3hCXut
gJPSppW1FPrNyVrrMy6pegezze/szb15gL3+ag6RuQzspjlVdjyhlrS541MFJY4QuyFN/E3S5z4c
Q4A3WelZZ7VRYhDitnJl6Kax6RPBNYjpm0wSXyMW7e++vsCYiX61CTouBDn1lStuOW8TdumhtFqy
ypLu4Y+55J0fKzsjHbqH6mY7n7fitVaotmuz2j4fVSdtshcq6tLnYasymaPZaa2fh7w/gFBUYEuf
hyTGV/ydHsSnKMibMShTLmwFER03iboIJkND0qXd1e89alLHgqOJoHC4Gnp8ep4OoRJsyjKiqUFd
8u7RDZ95IF53KmEnDQqbY1VX5K+S9vqR6ME24Cr/a9D8d9TvyV21O9LaIqvZ//OhFDs4CEuoGSEg
SDn24a9GERWbhwgkpGNXG5gUGeKENqVHBBzp+RCX6G11MMaPlgTPBe6a8eBUWHB6+pKLlGD1T0DM
8+dDgx4hbarRK5Vg+jdBC2Wky0TyKtNyz5V/aTm5d48jL8bbSduYutK7awP5y4Q5tqy0rI8+PehP
NTyyfqdQjodhQyJAsnqexg3ACu8N9yCok52fR8Hyr/MjhTNwoVeiPp19m5vKX9+G9LkvPIfOZSwS
OjMCaTV9thxiZQytB4HieSQ3+KwYgMxET0xPqdjXwNaNTVwNNXl2enHnu1E76mTd1K4s70i5yyVi
v3at23F579l4zfW8FFtsqL+ECoWQgO50GTVmv/IqUb9GnUvd69BjJO9IvCK6Dy62l6yIhBl2fobQ
yxuj6mXA1nFSaw/ML0foKwva6/YBhG1+8NDibWv0yTJJ2lMt2/YkEI6f4t7FbcyQ7HnewwLpMrGC
DRRBX5fViE6t9q/Pm4IOcOcr+UtsjtUsquXIn0+P135FpZtj1r65wEtvk9JLsytSmqYjzTLrlU0e
G31NPVwFaRcTEjn2G7WM0qVWhd6j7TCFJxVMXp918AHZZaaKMbrDLr2hMx02Y4nq3GoV90OvmGto
pdaffKInLjiUvrMa0UeMM4O4v4I8DejjhNBS5UZM+1WZxh9gRZsNiYkmReQYfzh6855GSnOJsiF9
GRxAEs+HxbLlOgClbh0UzcasWuVKtjxcA9JDf7nVfSRZ/AcPNeJHUPsvddOCCFRanYgidOVW3pob
X+32z+eDwMlayhTQhDDrDjoDIolJmwKrbIMOhxy8PHY/GNJsNFfL3yqBREHA3V05Wo1ue9qhaWrU
bmvdhvkPGuWuJ864skwtXcVWWazH1J289YO1Iz8Iq501oCJRLSVYxGY3LGAvn4o+LD6RsZ2zKAIV
Ezr+vqZrO080D1l94KMjMt0AJUrfcc0xK5CxwCuWQDi6JbBZ+8zTz/ck8J5kr9pnp3GNQ9Gkxwja
yaokr3XfV5q3T2uk/szDi5sdc3lkElmToTMp7W3vu8wz691TrJTEcNu8tR5QCNsL63NaESUqmYzp
piLXhGi1H5a57Oh7vttMS7c4oVl4bShSqZqaMFq0jS905vxBew0g3vyh1XlFNlRvZWmAM/elfYq0
YOmZUcUbniNsnsS72Lg/vFhnf2eyVye+EuVvpWwLz9NvWvTFJTU8alZk0wQMrI8O3gvSVqnw8Goa
6khnbSNaJMHUkyujKd1zZzQ3N8HhniV8pp8XWb3XPnutlC86lX6pj5KYCNf540VOfamU5KtTRncX
OEJuGFHB2RiDrWGo2k/PloORCdrhzuu24RCm+7iRb6GCKDMPtPJIiNHBQRIe6kO8M30ZcsTER0+T
bjeWADRyBG8rchWHdzFES7diWA505svslc/nfxoWcxc00blk00nvJ1pa0h++oQ0BR6wCecqZcJHw
5XwXIUuQSVG/cwJJGA/jgbWm2vFLkaOirND5DqrK0MtNx7Oq4lTryD5Y4O7R+9zdqaGM92pUfsW5
4R1j6BMvOY69v/pOoDBzeBLT1b5E3k4VxlxZZdkPYO4UNOvzUHGRjyqCKEQ5PDQXkUIZd+bheQg1
epYXEepqJ/DPpV98Pk+3RDrjEQTvmdjN3UxNb6a5dn71gzbYpfYgk02h2xDBpEfOd8wUk2rcXmgx
EgzV7A592HWHlDL98Dz85031vDfrv0eyUAgkr3/ZqIS3PoKQSzLYzoFN/1GzW/XiTqcChBM7PwaQ
FrlWfKqMjPcJamfEu84x9D7LojYPzwNDim6lwEubp15uX9SlbenG5fn/YEgq5G4Ue+Wghxc9r8NL
osXp3AZFtZK1HYO5bxOyTSxnXVop9D5FXHRNEbcuyclxR049l+wHPsvJ0VIKma3JFOQDjsfyxZJh
wvXSX7BOWy+YmGniTwmKIsXrQUbriJbeHeYx0Zu8rP1I1vR0jjWbvBj68W2dNEeVNz+QewbNbeNg
4JLOITcq54LMNeWjW7fYdthXzAFlBYCs/YdvWuIEPlzgnwQB6cBpBWKJMsbxnfTEgIYBvhFWM93X
VwzF07viRrewSI8ZVdOVTuhKMxQBD51YGYOckPXz0MMLwvpLXkvnjVAjYyHfYcdKWh6S+VLbeZ+e
HKIj2rlPtf7II8ZfmJI0X0x+2UA/6wZESCIziKdx0gl4viSRTFmok7jUUytBT1BDLWcq7ykTspkj
dPtXKzv0pjoksjA6JWZBHE/k52dFtbNtPMqvslaOLvFFfTDoK3YkDjPVQh6g5fdLZrQb34tw7fSt
tnVGBdVXX70pSnDIwTIc5GDYR+L1+PCFMfPbuEzQtsSrrLOCAwPWY82cefM8+ucN8AGQ82SyUo1i
78CqwE1t5HsXDTxGEJZL3aq9czMKefK8eFYbuncmAOGVbY99HEzHWyMMEguNd9qbLEeVsBKBVM1y
1VXBpBSAKMBJZ7pByVLucWAPswjyM8FdUXO1R0bxGtYkspjb5ppUeOKyZlgDLhgJiHQaoqRBOi0l
yTzzkEbXQk0oFHpVM19jgmU2NACWpo7H5fk0y+nZWXn291VJDT1zlU54lhgZ0ofaBI/eRJVfWcg0
rQII8vN8QOk2bzWWgLRHAYo58AQN0p/zEdK/NaxApcNeL1T+pJYJ0TfOzR1zKnOHwgyGVIxHaPBx
zLRNdi7GqnlNmcXOPdTBeAQEiyPqjpWNrOmMp3yWmWA28CokK9MPnUWhkqkXdAPce8ZFUNC5qGUB
Cofc1nUuP9yM1gQ9szJ7ZzEgX6U0IFZV7Y2PghWP8I5eHI0OP6rL5w6MvxiPSdS1S2IREQdNh8+b
2O/YKThFstGmB6sNyhJ0DuPD9Ql5TcmMCDSIJTj2edp9M2yFmjVvHbBkLG1ZQyC8Jd4UdPVLl/mX
SJGUKqHJIoJhAkONGZFPRn2wGgPnoIPg+LRdEyhQrOSbXDM+mDn4p+fNWDrEJdT6t6CAXmSVnr/1
PQnnitOxM+Wvtq96xZ8zlruLbtR/mp6mZ9VhpsEAPWRVcgt1BsVW6H4Yvemc+n7M7m2W7GmiALGf
jqopzq3sAhTlNn4nUpYMtzvWMOXYCJu/mfH7fIYbay26TD0NjiK2DS1QkG4xcqoQOadGMONsqHEX
hmo34k8DXFrqGiqbbFm0RHPJ6cNpuW2RcQuQLwkF+kpyRylcFPWrKzzliDW9eeg/kacmj2o0/FOb
+n8C7GxAlb0/lVVpOzUxiUe3mCHvUD30PkjP1jOLF2dYIB409n6f3WsDlx52RnMfteuwchEwdRpb
jJyst0mTbePHOtnTIFdwLVyh3f9T23L4jnO0cJUt8Rp4P14P0xHUY3fX+8CYkVkSEkbFYWfq95hp
Byx7Pi1bAxnzI0/Q/CBtPQIIErOSV/LYoJo8RrghC1/nF+1MFKFPm8nzDs/PGJALc/k8pWNXwIvl
WSs1R1I9FjU4nMzJVt0wKpcyt731EFdT4qRKiHtkq0inSjLd0oaYuaDrX+y02Acwi95Ivg7WksiA
uU20yYzXPdmYfopoYrqJdSnOdZL8/Q4/Qu5c9GUzL5sqpUQi1knJB4wsEvsnZnRtUZCucQgJqT4A
mjPXMXEurCIifoyR/GOB8z5gUiLAMSsOamVhk7W7v988z5X5izaUizwuaCdMO2+3SNJ49pHZibEO
hByWYxphtRrTP2PZ0nryYm3XkMi2HaCjbxQnjM+BYo0LkTnybiTo+Amq0yGWd5o6ZzKloOZpIU6h
rj3ggAOUb0t91WTJW4wBYp04mX1g/qwuxoBRkyqVP3VD3EOT/zYzOhM+FIQ5gjmm+WRyrEj78/a4
Pb19rRLul9NaeJ5KZb2u6GgRKa+hdsIPS/wGvDL4ow2TMDWguojIvXAdW5uPSCu2+hTH8Tzs3deg
i/Qdk7zoVmntu9TV6IvxWjnH9uwe9a6MXySuJDdW9/7Y3+B/+eu6beFFTzfQVrMWJ1PySEHa7E1J
Y03qsbfLvMC9dpOrSxvU97G0u8mNBALA4iOCLEa8BmUgPgv/Sxd/GRlBDzWpddPjzyrUWuTPlnkb
e5ID7HhjGKX3hZYOrRb+SQWt99rx6mHtNY47q1lHSITox9Pzxg419zDWzkxIhUlh7g/7amDu5RDB
8IKxG7pxB3Es0125BzQ9vvpR5SwcH3Gt5GK2H3QWmLA6lXGZ7jHTW5tuAIRdem+ZFbc3hYCEirjf
u1778oXxxjk26Foz7f+whOEejSyGWEZUBhkmtM4NZHwzBrn53bboR9s622pTb+JlZhgIDiRhmjNF
bcc9lO95Sp7r0WHst6qx9yDbDao3tQXQyVp0eR7xtr/WNpngfmM4i1pHyEaYqqSa6BENaQkGdtJu
g02Hk2tp915+pL0DhwggJFJZdIDEFyfoyu7CZzQq2vJhd4/SQocEGLA+ZoZVHatBz49i9fz/82wd
a2tbRoSdO2YARzMA9hG1CV/vpWzNk7l0E37TpIaVFePVQ0EBstnxGnDavvleTgp1YSGtNxosYJ3u
0yZOimg58hdalR4iS7cZv0KfSBnTQ76hkrwwK/0R7omSH1oPy0cRAEzWYENlargshwStc27WFxUm
0KoezG+zTomeHd3gtah9IAZyX2d1dA5sLTr7Fje1YawR69t7k6zhRgnpT1uOeu4aCA0Q6GbBZCpf
wY8I5kxY7LkjwOIlmV08vB7GhlA90iY9nCW5COHBkks+3Y6sQJUYe7CIXbevahI6wxRmVWqU2sxJ
CvWHD94sM7z0j1INXJgHZ+lEtOoMwYAz5HUnv8dzX2G0aITbSay5zqJ0guZMW9Y++0lKkag66zrL
3q0QLjD6Lh0nF4NOGtPFaxmqhy4dv0vX6zZhRsanPzKu0fLi3qhEznuiuxJ4NZXeSm+He1LKOp5w
5AJ3DdJgq5Vjvhe1m+/pVn9nzCI39AktUNBWJHaN7gI3qzKYFP+4IVqB/erBVPXxUAfN/3lTTofC
Hw5VA8nDxJG863XL3Y1mitCb0satnQh0dG3daBnou4KNFhl7inmLW+CwakfssGsMX8LQ6t/WZPqN
rEmo7borQbD7DwnX2SyjTr7DhiX1yyIYodSNY0KKxyVNZIuPAqFwBlTs5IXZV5oqkyUjTL76kqt6
panDUtAyJ/OoeeUKYHzqtAImE0J16GicX8EYfraNr3+6Fp/FONGio9s742Wo1T8UeHTbpHizixz8
SDd8OpEG6zQUzUfAPAB8JflF9AuR+MVG+uDaBtMYzPHdbwhOtUOCvQjqTTdlkH2ZXez/0uxwTaat
+FRSK1loQaOdMBLqO0bc/WpkE/IqI359YDbRdwWFzvCmWO2hfpC7DBvV05GxEkbxSde4SYfiywod
d6kKzIGA4m62GWL4aZN4U42EN3ogkG9dPDKVK6NlN4phm3oWvlUH00zYuA+P/Ny9VWDgVcdIXauq
I+bP9mDiYfgAtgEcGt2Ai+cnGl7YDrV7y4mGQ+0UyjHBCIWVh2GGyCk8tRqagWN1d7hx2kLvwdh6
lWaTY6wvYdKTXJH35hUrsLYlI6delbHevoPbWdGELvfkZzhkvZnWQbUT61DpMRtNyxne7Egu6kFX
3kFo95uSluWScZLyThjIt9uD3FEp4l6M0f58nqbaN5Y2r/PGbJLgg19jScY7OcK8rXDpq8m8mb5Z
JKaU2o6ZT910/t0Mcd1P35W5S7YN8zpZPn8mHRCGj5XqnD1MARff/KOq2QY9qjt3KfzWedRHi1wK
g9RFbzNOEhnke+uR+SzBVYY4jmy+dl6S/qFVwOVCV7MPElmnDfFXr2G8MBNdWbINAWWNQm4WR6a7
9EtrW7oUenj9bK8ZDrSAK/zzqEk0izYUTL9mG5VRhZo0JzdCaWB3pvQpa4/JdFJGu2gI3Z2Z2ulc
Wjhy9IDo3FD8yNA3N3TKXXxtZvqhGDackkTGL+zc5CzXiDhnrA3BkxZP1PvjGhSwO3XLi196l7OA
gvFZNAhhdXSOcP2NUzlkAK99YS96+5TXgJjhcqW8wYNNL3Jc0mW9DQAj9qN+SNvRX1opybh+XTbn
oIEDW5nRZ1FmHX7oao2mTr+2LTF2KYAVpgJmu/JhySxGpP5nH2vxFAQaI4ofti4TnevzJpaGmLEU
+9vagUA2dAZs14Y3Pxa0aq9VLaRgjbdbPBq/2CYz+8yrjfTx1oW9gUQdFL8SEvZHYz26Nuj/VsrW
ypvglMatXAvfNQ/yO4rHbCe5eikRjQPhXtj05VguCps/UB/PjFDL1uhFHr6jWdc28M2rPyoYPXjT
bmJe0OvYAwoqtZacphQkbJD8eZ52p8fr6g+DqJsm5WIMkf5adIyWFFcRA8b8t9H0TynXJg60N6kB
c81AJZue/8vS20tQjbAYSo+cRzlZfqxOBw1TETRLDPXRSbNhLxySeNBWafdRt2I2iDxVexTHIsMe
RJLoV27x3PDl1csmiLzZmEAfB7GE/zbKzaM13Tz/x9UJbzhmR7YFGREoAn5nAPP2FCaDuiwoGuY0
TNmNe+q6b8nuQvICrSP+cslW1RINBHbPQie1EL1kSdoCZIoYSzt4qqAUp9oDth60QHvTnNhb3iAL
+mC4Q0kmDJEoVwbq9BQM3rJs++Tmdy+SyJoddGFidzP9JaR3/Ei8lW1CH4jqcjzbbvkLc/4HFOxg
lw2d3LLtqeeeq9xYMw5BNzprhoT6hrqElk7RGjfrpRHZHAJWCHiFHpmYvMIU+vAS0L6vzaT+Gq28
JCdLAIoNMNYxQbNySAsV6Slh5bi3DqM05ZjHttAL3yhTSZTJo+Iu2sSH0xCVJxH27wlxGQlBcol0
wldcvASiGGN4cNsMl3/p5OD9/fFel/iI28GI3knrhPdBrvjWxF+2YkvBElihedcb8JYZNE2lQxpV
UUMpL3los5tFv0xDF9JqAOyWjkn9zvjnK89JQWCXBM4IChUsueKl0oo5u0PpOye0acNOaUpo3yCz
F5ojiUnq3C3Y3+4STTcp8jRgliU+RMrQurBDQt2K+pgb/SNyBZSnjae4+a53tFfgsO4lUypwToE2
rDqXAAfPhABg6N2Lzwxj7dsgRZhd4fGW7sWkB3Yp7Skgr+w/mZGQ3WIY8UUGYXxhB8Y+QtrljHDA
YTZKFO4+e1ynNc0Vj1APZmufB5r9C9sjFszujbfEMMRedGV+6RSV3Gp+7uJ5qHah8VLRem4oRi0x
NItJjsDFpRnN+RAW3srQb4NZqSsQOPBKEmUlsfxc2g2zJYDgepBsdNNxj+CviBpO00tQkrQyGlHN
bgU8cRdX/ZqwKwgjpQ1TsFHl2hew6SqSPxaY+GBTKPppNPtflQ+bmNHRCGDflfbcsuqLbWiEalQN
XxQQLUWXXFz6oiIzo+MCL/UBnwlA8EXO3v7itJJRsFcLoO3lJhtauQkKzG0hNmSeyKgA0eqIN2aa
kfeyPKtmUl1Ky6yWTBFAf0+Hz8e2MVmG1jZ2+hZXsKwuiuHZ/4u988qNHFu39IhY4KbZJF/DO4UU
8pkvRCqlpPeeI7jAncCZQo/tTqI/KqtPSaGEhAP0SwNdBQiSUhIjaLb5/7W+he5rnAM7Dhc+6bQz
S6/DWVZHFX6tsluNtJBwU6rHNLfdozGMc3SK8UkWDT3EVl7SXeovgOVdgLJFypJkjIflzz4P5TbG
M3S0Sgh2ViZOPg7Yk00y9b5DAd+U/UG+nhJyCKqtahQ/1Ipr3WbseHGtBJvaw7hHcwXdFlcvFwOz
i092rt0Me7/Tug3FFOxPdaTQm+MDhJb0UPflkaxb94Doc1MY0UubAjVw+xLEs0OsAuNchlV4VYbu
0dZjgcnHAOOfednJT5Lg0ifiO7TVFJjw5FlwXyAU1GuZhfs8iupDA6OmNcDnsQOB2xBl5int1YI/
FcxD90VMQXXSdpBxupx8PewqVOrTIDQ48wrRLbEodA4qpbG3o+L6aOme2lIzWSZcuAVLXdQOYmOw
splIKI+qOz2lVrpGjueeLIxCOJuydG20qoYqcesk+njIYuWAKbomFGzodh0IrGVluj9lZCDLg4mA
aeIi6DUJT9um46xVWMCmJLnX7xWaC3jBrtZlC2/eKqunRi203euzOpqmtmTpRjj09Ohq06NLGDQV
ScmyGPV8yvVpneCq7dih1FnrbIZpJEhaHoKWfeW12fXJyjPlyityOqs3MXJIJXOy77FrPHtYzH/Y
vXNXO033EzjLkcz75IUcgk0dZO4vXWiY7+EnIACk/KNnCEaNR9vN7XBmaqcyVwnIs0Q/p4oPvhcy
CHVCxCIJlEPNcYPnNAhvnMFsnhgMMVmZ8rvoyO5pBjP7xnxGmJ1ZGg/R2GJbdu38XneVYjIL2beh
ksBR0uvuJugpmofcQ9dQFnjKAmBEWS5VMik67bJvo3KFVqA7tv2kd0n8+sILU3ttF9gxnARNgJah
T1R85BNsyQqgzNVAr8+stq7T9ntXHbtNGRbjwbAMsa7hiF4YAwEQ0ozk0USMvEKyrlx6rBq4+e30
JDv0lUbqdNe1PeVyeJF1U5qBPofnnd45KZ70NKgECmKk1pqhRo9KyAyG/lB8c+jCzfKiTn+0HcpA
rEZPrpee1LLon/uarp5qp7/I2ltJIPP0t0iA5Zmm2xzYm9CRnHd/XHJWmIoSFzABOCSseqm6NNOi
/WWTOaxXvfHcZvnVBDT+GUXKA3i95oecOJBlrVrfJDY7XoKPNEWhOmxhG76nlh5Ty1ZxzqE44nKy
2wdFGy+svNWuSyqqi9q3qxMUuWpZD318hc8yWGHRUI5a2JuQUuEHmLit10o5VaENpdooDCZ7IAvZ
FgOjRlMoQS7VxAYewize9xx3M7qIm2HEEXSYVBl5eejRBrLkj4WfNih/m/4yTNls+Phar6JcD5aN
onvXmJhb4IVlcVP5MK5qTWi3uk5ApNYrwX1SAIKppD886AZYLsZb/1szqacslJ/f82J8UmO8u6Qh
3RY6Ei2Cyi9gfA8vHf1YUlkoL1uuSwdAhmivhoff5z2ftawT0IsilOJ+YFVvpIuekZL6JizgNrbr
F93TL3wjQK+uWbeBLIKnjucqNKL2+6DQGiRJxXk0RopembDqB8MD0x5ZjnvX5ODBRK70t91Axb1S
h+RGayOsp23onDTsZIR5NepVBb92mQI5uWwgLq0a8ApHFc/BugLAcqEWebDJQjc4FDFbJTh2wb5i
8tnSqg93WIDJtwf+th3ITN4XqJA2WYLKuiygdhf0gy5KZdRZcenBJQRxQktsNbtC8Vwsk1x2J3r6
2iIb0AQ7XQX/Z4ziWxR2I10pyL1QIoDBN5pyb7DrnBW23j5qtgLlyWy97wO3tWeL8UfoxQ+AQ9Of
UhkvswruolFo28w31V/qmC5dTB9oz9KJwpRlBEDY89+n35GUndxJDEe+YG7VFio1ZkYiK4NfbCv2
jeyq57J2Ttj2tScy3L9ZaK9/lEofgKQS3bdSg+XW2ZVHtQfNBD7z7j5xUDbWXR7eQa4AXwC05sZE
67Fg8MEDWpLv7fdjeGLa6ZdGhxSBUFRmnzjatb7i79uw9vdNoP39mVnX1HaBHc//+d7rZ7KyE0JN
//3T1fQrb/7lnx8nvgl/2j8/eXaYiiLNajTE6fdf/Of3Xn/u9Us3IYyVDlHIwj7y90U6eHuMFn9/
sP79WRImKfl8NYLJnEm517Nj3FB+gl6y1+ktX8aqqA5eZ6xev0JfLIldrJN0H9vjAVxdczkiyT3G
Azsax7qMG6Lr2D8OPHCDdemFAXLmHP/uVMnx1q/ftINDA6PjakjVeFf77rPPKlaZFcREHose4CBF
7VlaqgnTapafYjvSmZYzNullvpE6cDAzVqyTEXs/exTGS6020ZywQfPT/E61Unnocowir18iIpRH
6FO3rzVdJw6rA3e2e0zs8gGCin0XGRYAnb57BoRJBJ8Yq30N+XNbFx2gsrIoH+wc64iKDrsWUbIV
XqM+Fq21EAZpUGOnyk3V8VzJNMqW1RCpiN4LfcfUsdR8c/iVQOOihV7pKORyDTMAZr2RNK9oRvqR
hZST8ZvW52OPHLsiEKS2w7VV9OVeMiUdi6sEJTGADKom1fTzWdnSrbHuUFFBVGD1uBFshtg41vu2
Cp89RAtExyARrDGSmALnidLBlbELh1Vwr0VL1yRVTaRJgOAqPsL4cY7GNOxrg5duspLBhrWmt8Bs
OoGtA2UZaGAUspbEHZFH5pyYqq0ClAtZBpyZbGLjwRYt2yFcapAhUGBOaNCWPD2/rxDop8dAgejU
mE9CaY9R5914MYECxeDg36QGpvqJB9IqonIlTib1g+vAekpZxyzzim9S7xPXHsQmenHewyjTdE6n
/QH9FRAhaZKIU2ePVJyooHVpsah68J46y9WgHTA45em4iWQIQhJDvCA/e+61YET8oDoMwnqUbmWu
64EtB/EdaUfvpEyt7tA6nbUsUEXP0j4myyvMvSUhGekmokrTDH6yb8ci2Qv7IY9C8uFRwULYgqjX
D2AGCqPW2Yu3IPTcYdyEJrzPhBJ+Y9YB+hO6xSD9WEWRrN2Qzmx0Jtq3iNwzvei+532Ed7NoH0VH
VEx0ZwWyeyGk2pv5Vfc9Gqt65cHnmPu4dgCDAz7zqffOKE4vx7670fMbtRLOJR6ScdWZYA0S4M9S
hZaZNYkBUGIrveZ7OnZU0Cv9Ns5/uYHx3aqh5ujWSEhS2uzQni6jMd3mTZM9GDoRlYmaAUorhmsk
NOLGJiZKkRVytSb6VpeljV/an5VqU3CbgRRILC/heXTI3TLN7KmJrJWOWzMxx+SaB6TaKcbk0LhV
ifR56NNo0aELtWiOPBGDTbgLSaTH3EfRo6s0kVEAlU+a5yyht1aPcQcx1q3TdRdozaYL0DCStDZv
69H+7hUQugHLkNWV6MnMTVX1WkJtz6WzdUKz/pHBQ53lKImvDDayBztl0UCOi7Wl2CKWPTnram4o
d3qpKgil3WLVEUb+PZeE8NgVlRVIVmpTXYJIbLcBHps7OOzH138LyMCcp2WRX0BbS6+amgJjUd5m
oUpQasweq7Ba86SXEQZ5py4W2gBKPU3KdQStVjVSFlxm/BMB2/g91kl5aaKEDotrfxuVZusbNNPy
KDDuBvnTQ8XPPsxchVwZ/E2sPjSKNb+4+/e+EO5PG+1/5cU1C7yCCYDQvWKacGs/v7dbOfycFidV
o2SUBuvyynKCy1GyOnHG6K4v1ejJm7LfKtv87vUs882YAphtwDdKOgjmqGmS3etnnYnq3bYDixL9
9C//fDj7mbPfe/Mrr3/in38WZeStEXySYFyQEdeDiaOYku2C6UNnNABz//n69TO98bLd62cw0Qai
o4hYBsEMfYBoHSTAO40UYTlAUC/Qhe/aCclCtLG6UHK4OX4Gz65uilKd120NzEn1/Hl7Xca6uldd
yEuDmQN0iSlKDTcGmec74tbh23lDwEdQvsUuD+ufUKRr2C8Z6BKSXrOd2ZQlQMHp01QR2e71s/N/
aUzzDz//5ru/P9UG5SbXRLFyrbafIt/6nWdb20LlLeWNwTgr23z3+lkDN+T3Z2ff++dLlr1Ltn/F
Jp/OTVUC8BuHopo1RDQv1Ja5goXRAF/NzKCs6tOH31+rjloChwzLnRJHE7lnACNjeN0Tnb5i1yFL
j2fi9dy8fiMVGtsrfdUPnrsVqVdTD9SrnR2a/kIN/YRHOtoaHaZzv2twrfDHXw82Dk6580cIq5Zb
mxevt0c+QfxeP8tYs+1gygLWyPdcgUXaRvqqQifrGDwnlhn+Pkuvp0pMp6o+dRTymJCmpE7hbWH5
+VGfgHnNxt0I5g7llQXvxxoGAhNFvbMriyUHIB3oXA4QBKVbklVz6mHgzS1iNqBZ0G3TWvpuEnnU
BmAqu6Ai3meVRmKzRQ8sCFVnl1lr2+qplPoqtDJwSzh1+PD6Wd2nbBq9AdQ9Q63vdc3OVIhUJZWQ
T1+/WXuDuymyk5WNgA+08BnrJqbSpn1qTCVYCqWwWEQ0kDyyhKjKwkKTb+eb3nDGH3pofRtVcQer
EQVW1gUHMqfjpdq71bdWt1YmyrmfkF4revphfy0m4UAvN55qy6XwI+tUkq1NpRFYtqnTEISDJk3A
mjhy0BZ3zQQmCodHXcTbsU+SRT4o6gFICXt/JWfBa5og54vEvYjYU5BDoHs/GwQGNblqpujlnPLF
LFKkd9EkATznjh56EPfRBtgabqXYp3ZSEXVnVAvbTMpvhQ2UJFK04sLBLnAp4FnOR/wGXlf03+Lc
W9ivEE27dS6xDq7LAKiQFQRLBH0ViJfuPgpxpPSGu4mH8qJGiD/vrLD4WZqQYmj7OYQ0sN7RMKUg
5lmqSZss9OmOfb1t6fPbv6Mt/j8v4MuoIOz9n/AC/utf//PfZwlB/MJvUoBu/wXvyAbAr1LlpUGC
Uf93QJAm/oIGYFsoHYQGtHvCAfxNCtC0vyABqAKyr27YUteI8fmbFGD/xZe6dNBTTdwB2zL/E1DA
RAH4hxJg8ZcsodMJ10gQm7JaOM7bYB4jURJ1UBoH2WW7CSN7ZSfu6c25uPr9x96mrL0HEfw+hOE4
5KAQR2RQ+3l/CHI/KeKXiTOzM2zkC5EplTIrcwqJNFCEBp84hMH6+THfB6K9HlPjgKqNCwKpsjxL
oOFRdHAX2NSdcKMEPSn3pFxid1umvbmkA/T50f7wDjXy53XbsXRqmdN1fHcSxzwxHLqlMKNICvbp
f+YPDMYXYWF+8b7+fCTD1tCeOLqcwqbeHolNHdMMQN/ZWFyM9b7CaelB69UIcvj8Lf3hBOq2idIP
D6ekSDalhLwJbBqlP2Y5xdmZUaQ3qW49QQKfa0Q9R6W6oXB18fnhpnvg3W1omNx9jmGpqq4aun12
BsfSo0ymanj6tZPAvGRBNSTQmm4drV9W707wm3zyLvTs7U35PvmPG8SQKvx2yUNk8TbVsxuE+HoU
WGEqZ5g+N671QLj1IvjyNvz4tiSSRp1KI4IX3Z5Sv96exTwTvIg8tnDW3zVERMgki2aBLDFVYbCv
7xzv5fPz+OGyGcxnDByMGoQBWuf3vUqiGrLISlJymtIGTzg/99Qw5mSJLATBQZ8f7cPgYcjp/anA
f1XukvP7vtLqqugGy5z1qCWMMADA5c4+P8TEUTm7MzgGvW3B22Glfn7H276WBZHpmDPZeQs/mhix
uCvbQEFQmF8nXbNPaSyyk1DX5PjOIkwfqrhFKzZLx+IyNrIT9NyFBSxhqEb4jY+fv74PD+R0CsC9
OCY9PCmtswdS6RWUXh6nwIPtJxrCgpMGh5620XSx/PxQf7i2EgY0A74QkonkbByto9IJMss1gTyT
OuxXc8YkIsez6wApUR4p688P96eLKxhkBB+4yPbZE6L7Fe1plQ6mBzgS/fdCaO0X98/Hk8ezJ4Uu
bBR/GKfODpGDcWS/S1nI1cSlZ2mHMGhu03jYOpX6xbt5fdTejzDTsQwLWYlO5qdzdqwCFMhA5hLR
NMowrDCWvSQWXWIl0NH0R68Zpv1dG5Dt4Wvpi0xp7X1+PsX7zLlpyLHM6X/NhBlkcP3fDwZowINY
y4VEA1Lej5X208P8tgW0IrZmEr4IlAejV94wKbJpryHvh1l8/flr+DgeWdComOwhAvHUEjX4bjzK
DPCqVc8Jjyr80rLQ9mVv3/mVeoxiopfjEbGj1tx/ftCPQ60FOYjwOtPRGOHPr3IZmJjOhSFnuInv
LE/5hU/r2BZdPvv8OB+fD8tiVhQ8IVK3tPMpy/Ad08ViRBpP9oxyC+5RDBfjMdHgBWKb/fxgf7qa
LNtMnSWYozvwl96fSkF0d5zjZ6OpnA0zaRpPo2i7OT50rC5V+EJi6DpXw8dWGI8OCS22LTafv4Q/
vV/OqMqgYDvahylMKlHTl31CF6CI6ekVT5pGmdWm7zpzDfmQVoASPz/iH55XbhqNtryKqkBYZ9OZ
JQpNkYJJ0xXEUiHMJcBC/FCn7lDuVl9czj+dYVvXmVtIOzRt1gfvzzAMQM+Ia+rvGLAHfW/YtIuD
Ur/RXH8OTX9uiH5Zh8aiiey72NduP3+vf7hrbYP/TEtIHpfzBUJK3vzA8Mdd6z/lssSGSuXQ+WIA
/ONBTEFXSgiGh/PnUfdUISjpyBnwqkVR/IDmv0hJXf7P3woPPdOGIwVP4tllUwSYzU51uWzO1WDv
zeQlc78a3Ka/8X54tVXMSbbkhFm6Ls4uVijGkoBnFnCWiA4afayZjP01IiLFvKhkNDMECNpywnRb
5Rc3ysdBjUOT3yykzr1iO2dvL/NZp9ZpADJo0DCnDYRvPDe1M/OL53xs5k3/6/PT+XFFwvGkZeqQ
3NBhOmeDqI0ZpqpDySDKwqpThgUNmXUrniogrnYwLAtJN8oqrj8/6h8eB4ZsNoICS5Y6zcnvH4cM
Llnk0rmZDSQxi7C71wZ5AQiXeAJ7ZSUIWNzsiT0/+XjRfiSy+vPjf7xVOTzjqu6Y01rv/Hlwm9hD
n4vqug/vavDMlffk07///CB/OrWM4VIQZc0Eef48UD8igjXnLqK2CTB0YYNyHcJnrQ8XSQy/Dkqn
Nn71EP7h/uF402aHM6vL83UVRSILkhiywTzFnYHLR447K47mZdgdXWxPY2B98UD+YTHiSM4lEzBh
pZL1wPtrWcH+iappUVujmC4q7GRWjf7P2UduvIw759JgqDGIxRpYu35+iqcH8f2DCsfP5hElr9iE
Enj2oBY1wSgAjRlKE/MKkCaOadrEX7zBPx6EQHUVXib1i/OpWHr0+ctpd4VFy52BxPvhR9Xx8zfy
8YZkt42lzrEMjcf+NcfyzQ418ZyeyZkJODACuUMmhtGUbEZl6TZ68B8vYaZjcYs4lEtsU58mxjfH
omIh0GNw0toOs1VKK+ekgG46eXUQel+cu4/TOu+IjamuMa1zS5495w7MQ114pUTCGZzM0UBVCeI2
cMZ16ja/ZIOZ5PMT+XqDn98Sb494tjCtezcf0NrQKJJEIEaMezAlcsvdeh6hn3UW1KyXwZulDYxr
RVrBDwUc+EbEGDt9BB5zy4R2neJ5uxgLd2BNbeu3raIEt13Rip9fvNqPMw2VMraDJks95rTz5WTm
eWZpF4AJHdyJdu0hvEPaBQ4E42WwE1FULKIEbpf08isM4w+fH14zpmfz7dmaSmYGiwKHUo9kwjk/
W2po6emg3g4tTRSowbFFJw63mKk22yQKFO/XkJm+i9sECk3zjVRbPNPt0JnGHk5xIi6F8DIbWwDF
K+OKuTFlwrR1v/k1Il8JnFVcgQ7tZqKxFOduEHpT5gs/QDlYTxY1A9Nuz3+ElXBNOwnfxAWQEmG8
y4ceWIGWSmicqHl6kkEHqx3vVTNWB0BShR8BBSPsW8/uhSjxwyG4iwCcAwgyk+JR86tCwXsA29DI
1rgzy7qeo1X3bDnPS+HwB708HgUE3jQmsWzJzjDJ9FVgRKH5Uljo9Gd6T/QP5E8/H/R2MSh5YYxb
BNHEJs3arIcPtcJCBda4bOsGw0Dc+SKgVEEKFj3zpBaT5j0oOp30z6whPgrPJWvRRU9kdfMNW2Ju
/KyDLkQ/ofpwC2B0IMSZUjy0YbyMyDrUn2otRfesIAAVQJ7ApXVXedi3JKTqfiJJUCl9PIZPbYfV
1yMA1dTiYlYXVRU8txScevinja/tIf0V/EOhwwEivYiuCvrOfkTog5wbHtusbS0vSyF6ApK7sao6
N5FnYuKhq52MKfmEwNM0baaMioFABQafHC9dCvXk5KUEvg4HLXNtAQBVCeL7TseFRuFLDxCT0iDx
kfnOgPlV5oNG51/AXEfEnd8USIad8ZjCXsRfZOWGZX3XZYTneIHGMSSAuMdmgdSfOA9e66wUJs4t
NdFRUBqaRPRn1yYGuVmeAc35KbvCLW8bqKpNtahrhxtilsjEjI+p5cvYwKscecm+DKxK32dxYmYX
tQ1KctVGDSRxyZKhuqDXZHTbDOQDAbEjFPyAFEFUZc59kZfuCM+H4DrozIWiXbYiVO11AecTDV4V
1gmJJa6eHApPD5O9qsJUuPI81Bkx1pY+634MvJDqQo5e65FRQjFoM0xgxBiCblTMVMXNzBd4tU5U
zVqzrEdc+wP0mFnqkefSsByGQ1072Qtl+MB9bLWmip9UbHL8iGqIXHpTB1H2L0qTABbvQYjSkDcN
N1yChqJZRzs3rI8DwiAdT1LHFcpSf48EGevgaz5VTm60GLJxPvoeUd66npXBotaDcVkUFADRIYJV
yGc5blOkeLlqlsk3JSsQcBH0ERMrDLE7AbjS4CRPUvtJqWCSeVt0fIiB7YTkMJL9RqJcikn0eUNE
sM9maa9WemdpizbJPahpCXNSW82UqssYDRO8AfkDiOwgANWelPb3uK3KyJ7St8mHGs2hlAcXopqz
QF04iH2F6hXNSxlKu0D+gh1+M1jgAlYSTJm3yhW2aPd5afc3bkC4wrYxwZNeGa6iDWIm2qpTzbnv
R2Wbz6xY+iYFSOxAbML9IBXjQwn42P7F0nYAX1/aWCsmm3klxC+l1YqeIZEanjm3lD5i026WfWCs
yBGzKG2b8Pb9Ww0o3lwJcYBf+01Vx8pM5IajP2uO0hDjQL622Z3aONCyB+qEGUw+r8bndyvirJbZ
ReaGUnM3LPTs5EWGUU2YmhH5QbsFNet210T7ItcMKxJ7UZfLdNjxtmOi+9yeALNDiD1RX/P4Ke1l
EluJS/uZdnQx8/UipdyPkqVu168Tzf/tVtv/S9BtyVT5SRPtX//1P//rX+9w29Mv/I3bNv5i1TUV
7uxpla69wW1rfwkK7OpUxddN1mesE/8PbtuhiaaxbrMtjSo11b9/N9EEv0XphKYbNRxJX0r8J020
D+t5XVUpAJv21E0zVMc5Wx/ajj6AqaJUIelX02cCxYUcCT2IIqa0WwRPoT8f+ryDrz3g7sJ79cX2
TEyHeLcs4SWwAad94vAc6ar+fonqQiP4/RLsKti0BeO8QN24ZMNImp0o14GuKET2jPUuiFElj5iL
eisJFrpbZ2stTafYRHvrqG0NodXavLmSV79fxttuy/kWazo/b1/c+aYjzYq+ZQIkJT1uZ+jBCGuy
StIknYCcvxBSiWKZzWl0usvPDyymt/3+tGgUmNmrU1+h/qFOO843K3dPc3vPcEJSMFtmNq1yg0sZ
tBGc7kidGXV3ZUSeA2JnOEo0hheB/YxyO3hIExSOXTW6XyzutfNdCw5d2rds3xwKdhod0fevZ4qv
8ZOWkBEP9s0+BTsJ5aqcw7AhMQiH1vLVKs9qaR8VY3kBGRWqKhagoVB/mUFePMSTV14l/VztTQ2f
Daqfpm3Wo2b4KE9NMEvUZwiWVsgRzMJ+2bEVvIJydfjixE7L3PMTa6umzoaZ8qeU0yV/c2KFhako
HmKHbYp629lpuETj1W5LpIUrbWi9jSMq8mJxyW9Du8ZICnc0kcZXe5cPq3HOpz218uDsMwZMzfW3
L0PhBLTENTkzxwU2qUJuBnU7D5Pa2sS6yUqOWaUP460b2cGqSlbQ/1BneSJafHE+/vBCGGUo77Ox
R3Vqn23bYrIvWDcJHG65vKmcPLoYXXyoIY2aleJEcMhDcWji4WEMG31mVOEAxc7DUCEy5+bz16Kd
b5FooZr0NRnXqDub1vlw1Ci1WnWCfjTtFTrFrB0yEGPomPviMrWgMDhd+0CdUV+lOIhgcYbqKi3F
S6R3yrwamw60uiAWo/QS4q5Euiwi/hg2G/1pJC3EDb94KsyPTwVtNEwklNEZKliTvb+KTS7Bb9e0
65EEs8lgmNsbunkJbgOrTtH1h6JoH3O9zvfUjfJ9e+XUY387wuMznVw5kZBLdErQJ1d5AGwGSVu9
GBKW5jisrmE6V5cDixNMpOUiiKFNhSEtkLATxJqCQ7wqvOrYhn2+jgyknLlj5xc99rxZXjbGMnOA
evZ1fRhUDNZ2XI3kYCU4S+s2XeG6eSFz1zogZDj0isfC3WjwC6PHDTut3RWmdmUQ3ATVVO5tkP1j
7yKncuzwMmarOM+8eDLHdXLu90X8xVk1PpxVMU0GFBNsKtnMdGfPRhMLO7AlNgFqCnMQxTq6+Fxb
EV0ZUCkx8FInSAEhweBT0FrlMCQkDpXEpbehZx9Szb9LHRwvRkJ6Nwv9mU0kw8JP2EBpbtufhuFY
NM4Ecx6trY8xx2jAqJMg9KvWb10BtIUVONFig3JfO+W3plVMBgpwf1rykCh+T/yVt8LQThKAmVTb
UeDFfWZvn92ZfTmuPMUbFzYYih000UMeVvefPyWvla53IxiNx6lgPdV1bOQb0xP9ZgTDy611iT8l
HHTmpU8WxrGqORVNKoh6aSlhDCVApUrTFzKD8+jUPt5k3aj3BvS6jI3XTIukvv38Vb2WOM9e1aTF
obEkp/KZPJsgsNBYZdvhq26N0r+0Wgfg99gsmxz0sKAisuwTRB9j/i0KYvUHu+h0ScrryhuEdyHJ
urCtgSwxwQ1tRkfFHhCgqQlgLj6dB1bXLqnSk92ulvbBMkI4aqq676p+T1Sodal17TcPxw3ZZrZ+
xPvWzysCwBeJ1yOTDnzOSzmeiq68S8TM9GCAOWb5hTJjWuS9nVkMpkjTQldgcApU7GpnI2lYhZAi
HJ1JUdeag6rFaz0yMMdj52WfgbWiVp/JfgMgqsTrio3Wpuu6h8Dy976xbcdB7rFL4mUOmobnMdQ9
kKxGfwVC279wI0GMoqVf1IXlLdl0GBsrmNKIMNKvTJEf/cS9dHGPHdheL15/bzDS7yIx7F1Yqd9l
GlyxVRN7rRMviTaKdYexEBusz7JGre7NxsEKraXOwfFG3EXO6O7wq2Fuw11MwSiahWS+RY1BKG3R
FHt6XNdFYrS7mFthlhtDf1XEkM+rIm/2CSl1xLepMEEIomgRMwP3Ux4/v+E+9BUos2uvMhjkFYAu
zxvjxIKWONR0k1EieYb5kO2IyCrmbD3LdRi4cpMQTXAZyFRbd0NereuujjaEaY1frBH/8DwyBTBW
sShiaWRpZ4vEgNsxYNfFne/vMTJFe4fubWA6zWFokSHgIoy3AZaGeVPk4PNV8uh8/Rd7WfPWRPS+
tXztixH0fLU23Yp0VqkyorRCLXR+K0JPJo9myh3vS4S/bab9SJhA5m5Q9ldtA3gkbtCdgFEFs6DY
ydyuA5AHFcsdyi7w2xziI6kGrAXdDqpgKhuEjgjcOteymUFc7Frp0il9HZZc0bunMBk9DE+nKvMo
aX1+nZEYfNgisEai5q/xcCH4I7fo/YDnmnGLRZOG8eDI9ITYZhbkgF70QBt3PaFF80GONOkoaM6H
nFyMwirzddBM0JBKT9Z9TY5JYrVYz0qduPkIHFK3jy3YspA2EXNY12wfVm2sZJc1kXAn7McKxDri
8Jr8QnPi5ohkZ5OELY50XzlJvwVRh/HJwk21JGI5vw5MZDqD3ewhgvazEWPG3Rgqm6FwUqChUluk
cVxjXVJWgZs/E3EEjcDykfpgkVrYBIweQq+tjrbJHG+6BFn7nXwcO+Ma1Hv4i/TK3P8xEOHwU1YB
hVO9hFprKhcNRs3bQauWZpO6qJ2jC4NhBLk2wzDQfYg5KtgCx06cOQvAreIo2u/3S7udG2dLt6zY
UFOk1UHVYx634EyLksJYaT1qZeutvKIkpMQlJCYs221BhvVCDk5ylRmURU3bmFeK8C+LQsVMXwOf
NfUq3Hf6ZUGcYuMnxcIYE6Yhod4zNKK17jHtOu2j35AobgRHr8/9ydkUb6t8uM9JW53hLYi2SEtu
XEIlHG1haEmJqxMclaORLjaxQWdRhgY/HE2UUWF6K6kwLzsBxdwIrywrKzfpVOHyGiEPFtYuouag
tesOOVJ9i09ar8xnu7IJF2dcwUFlP+Vub+zdbKG3VjuvB3ImQ0CzyziJ+60k0LTmtbuy49yJOCJL
ZpO16U/CpzGNy5RSGA79JsQBlg1pAN52CE5A5epZ6LdE2QCksfU8u4ezhQTfxQWKdmnrSbIumC2h
QvQqJcgW9OA4aiT0dY2/CtROvWil91KHJYHVdc+tr3ntNWSN5jqsUDcKP67X2RRK72Pv6jODKhAr
HyO4eP1gjYCLGtt5zpxQmTtEVGxdGDawIOKrksyqlyJ1LyyeRFqTVXpJxgQ1Jq36lhjWfUMCrh4H
7n2UCiCE7LznFAJntcDIGyvJHWSy8DZRaofbB357Z6zZWzQ7GvXpwQpqfZXrZroH4fLNTmhKqvze
UyO8RVcfCN4A8QP8ADKz8RNUbra3FIOQ26FajkD7gSIRB6l4uOHqcquHtbEl3wVhXKfZy0kLT3Q7
z6fNKOS6tjMvZGWCflcNesfK7RD6HaK60sJ5VYIeLOGfWtp4Uthx7vFr7XBIy1VVm+LWo7m5V2ET
HooyWWJOK/Y0+8hSr32Sbyha41phiRSm3W3t9dnRKzu23kbLbDblfCYdRhYJc341gMGe2YWv8P4N
kF6dd8j1Xi4dUwfDPb0yPaLoN0YwIIa60Hal7K4ra4IEKKqD3c8Oj0Yfb0CnDTtHG+BuAGlb9I1t
7nLnWat5SmOd4E9LFdExGKcD+fbKoZC/15rmf1N3ZrmNc1uWHhET5GEPJOpBVN9ZstzGCxHhsNnz
sO8GUOPIOdSsCqg51Ef5ZsZ/f9xCvdRLvQimJVOUJZH77L3Wt/q1K6N0MduwYOMoW5YG9lnaSPjs
gUBGez4AYxj1hYCdi8sUc6zKQGdZ5k5/gp/n5Shzr2PUisewvE6R9RoT9HHkExLd7PlTo1XbqoQi
Z5lV8dT7eoMqMz/5Q/OshsX0YZvluxW4wXMyeb3my0vPyblulOGREr1ZYNwcNkGO9cktSm5YwpKE
lUD1DNL1mEMIxQ2jnNLSCfdlkl4MtXE2besQEZtOEzFsIRYRrRPn+42q43dTYjyJWog3ssM+OVHd
4uxup8neouQajkPRnguNdUIVcY6MZup2YsuzXsUsr2zDm2ToHLMu3idGG51N/bMw43qf0NhYZTUJ
aBFe76TRnV9CMXJPrZPiGNvVthl9lJFtVR74nqskcNf9DsVvZLfhsaRNvyZW0X0cE3CbIHboZ+Td
L61vt457c2CyfsXO1oDaRu58Bz3G4aLUaDyvVYWXNG7cm4Up+mBOzrFIql9kcOvXQNsUE1+NIS/c
FW2JhpNdcUrdlApPfGYdECGp44bOMkJuOtLnRZjHx17lotcG6s8IpiAoRMXHpgZkqw6x7DcUIsfJ
BKVZ5OZ0iAfStXNnvBRNEp1to0p2QTUQSjr7KiNh9iu9j+gk16k8+cZYb0Vg/U4zdzoM8NgXbti5
63F07WVrqekjIsEV11kcSdAHThJGxWn0/VOPjf6kKcnaLPka5HzkFn6qMJetDMaAtnlwpo6oAL6O
u1jTf8CfkTe1phfZRQwKTTFDJaGFIlYLAbMp1jp3STGpC+1S1HJaMZjDLToSXJq39cfoEMacdiB7
+kNtP8msUUjiuhVFwhxuPo/0nbZ2AnlzhgS9UqlsndZPvSn6CSxg2okcDA3wiqujx+NqzCf1lkwP
LT2L7UCEEmjkpFy1SKbXTU5aqyRp4SnUq60TJstWNW2gWhBrFdMiqx3ZwDoTeKpavFqHANMP2Tc5
6aRZyLlxANpR6FO7rkVUPzqxsS3SdWXp+e/UjH9kUJkFH4LHWm/jpSqc17iO3INmaB+csj4DkGIb
4mATIBvTa4uRG5595KyBdywwMMesy1P/CbjvEwl9lRnbt9aK3COjpBmZFbF4INFKj7ppY5XJuHZg
SSyloS6BYosdF7UAtgDj86EPUSTlsG8ornJOymb21bY1I2FNHqFCyq3ZKK7HJ25YKFohcHqvfMU0
jm2QPUUVq/cuTPyVBOWy5RpD5gvgS/S4TflArjw4G8W3PdmSoyMBCb2Sc/KjEg0Jj5NdnE2VVK3M
t1jwdYG9CGTBZXzsDeSCkKd0AhS9CUSq13f5Pmh4g2ZXJuyjErr7UKwbiY8wKz75iMNOhhW3Ney4
WjMnJowoUVZlqI9vVcXieIBtcYKwsYZgXT1mqrsLepCkBvylTaLx9YHtQ6B0HDzFiYSGMIl6A9VD
W0xNBmjMssmfsXE92wG4WZviIY0emfQZRVA8yK4THojiecg1oHSmG/gel7676JtyiwMy3N7PT0pP
eQIoYm41Mtsjyk19vN+Au1n1KPm8hpLV02ARikVi4L22oXystNxOTzaEM/Txxkuf8sEQdTiTtDlt
V/pvi4yRRZy6w00q/XBzyHgkVza4xLG5SabIoaiqnRNsokXJOBJfPZqxU4/TvvYDuJxzX0SbUZeK
yAikxc+rDhVlEPjOZZnWJ5Xz19VJ3Kts8eMjGaqQdbfTozu0YL/Solo2xRCfTL3NFpNMJ4yssto7
/ojavMkPjM+yByshAk8dovIdEa8Xq329FBQPa0Npo+dqhGghC41U+iHAJw+z8zoil+n1nW8HhKwN
Ngt97MdYc29tCH8UxT3Kvcl8V1zehcbvHtsp0N+0cLrCDBlXJukSHs0T5QagQwJ8HMVutCRkesPf
M+FES6CyloXyuGiQRG8MCZNbmYZdikYCFHpnbKzW+K0pun3S55ueoQBaWfsNGqWPJvKgmMHBcFOx
HyYKHMyZtQmKiEyjHPFL2lWYetWiVOCrhyHoYlWDyt4soyLsHmAs/+Mma3zi7F1Z0K/ca2EVP/zl
huz2TSyBG5QqPuNhZqGObVWf8karT6HujcQ3XRmWP6da6xy0pk4Oo1/+wF4qLvMPzui6yxwz9sLV
8/BJyf1ihySANeKEPqN1dIuLTTEeANhyhiSzeRXxaV2WVWIcyXWsiVa/WmOhLvMkcVZDabpXukov
MFb61RQnuSeHnhH2FEJqqkJaab5tZSs1FdQgU8elOomsHyV53hQ1NlIRdMaoH49lLMydH2mbzAEN
KsuYU1L024398MVfjg0ywXyRlGMLE9aiO1o50XNAlAo1V31udQ26h5o2j+WM5HGiR/75DkYSxvV8
iIqL0QiPC3Vyvm8Nqgn4oOsD3jJQU4CWADpY4RJR+aLulpxDuq0TbEmm/RkXQ8GoNIjxR5flagBY
qbd1tsOMa95mMsuG5vycoueMh8ymOFED/j2mFtws308gceVfjmkO+6gex6vaZiu7JXiubYrpmipt
7AVGMdAuRDHvThYhbyyNPMhD+jJ3uocmDbIHpSZIpm6dfhdaNizOkYxADPOLCnXeRekVGrh5tm9s
FM0+n+DWMtuTYsbdqXBHcYCysk/QHq7joMm3k+N00Ga00wQ+hHVPpRFPgrS1XyuDrq4DgAGe3aCV
cV3i9mhlxgc3T/yN2Zgv4IIXODgJHg9GqBR+rHqcOeOlm9CL7+qgpSEQ/SxaVZ4rw1hhlC4vFHl7
s5rMBwplee0Nn6mZ+0Gppz6zoFrGlunv+kGNDwCnYrwvNBmGcTIBuRGqalemuzQUmW8HhjVephVQ
nbMgOGodxOsKcc6+wgq1gE/urpqpy46cJACLTnHOnL6Ta13AJ8onBvpKCw1BobgXKJPWupToQSJ/
xapA/yAtDolv4Aevo/yUILuWmW0HRx+j/oVSTUe+Fod7WqbVEst/utbUMV2NiTXd4GMoD6EBIzD7
Ujunu5R6b12FJJCgicgci5PUuqY+jnXFUB8GpxHEINE3KA2ZXEksGHeTM2G4G6gCugYPDi+7vxH+
CQCOPZfY/bTBsM73BU9I63mPFmM7WPoPAi2bHYKgmgsnaz+j1NcQqc1rapn6odDiN0dR5TYj9Y5r
QcUivyL5xGry6eT4GV8Rq85Wbgl9Hhy/uiyjLHskc8W/KMOnKlvraZxv3OYQBJp7u28EInhUGa6e
NS20nmqaoOC0rHF/37Qb4S5HdYT+Nd/bauN8ffHr5X1nlmq2BNXX3eK+pwJx54PjpkeGQNbT/Q8q
3jDGgt8bOJbP7SCZe9yPxGYwMSV1cPg+jFZqS07S7ea+ef8JpLi2vO/s+3HzXwRlL/dTKnqaB8hF
OCGFO6sSxz4XwhtdGA9uZxQeQWwOwACax6qwf4xmAv0PmDbYGIeMiuKYaanypOO0fmqicp2EZX+9
/2rwlZ9F0k2n+xZ9lBBCS5rv75s20GNqJaPa3Dd9pw43KLzoxMx7ixzN4uyh5x5KJuWpFXkySzy+
7ncSn6dcojHZ3u+7/8pV567H9HTfwDGxZ1xSXr4fDaZlMeKh/z5OO2QsImy12t3vzYCjk8YVaOv7
zko4HJs6lCBF5sMoYp9LVNEj1ZwPg9SW9GxlALvmLa1VkscUqgpkAs5HRgx0yyqr2/0vgXtcYhoA
D/cti/UPlYs/He778Zt5MqTnw/Z+b8LEch1FjbK639tLnTuE4fNl5hhEDSQ4kGr7fQwsgvIHvWy/
X5yZdfWNeKjv+74fP/bLvnRA6s0HGSniVW3c5Hy/L1QVXoptafvv15O6cHS7zPh+D+xK1cioqarv
42jJk9vx/nXfx5Ea3XTUZJx8PxdE0upCj/z73UQErD7ZLL1Qlp5jS+orgDni9OdGyVjb+uBpqFqb
499+f98c9LjYTqn/Fs7L4Pvj//awWpmE58ByXw6lBfXzb48hfu5Ytp21u//+vpc/OxiGSNv7NYls
/3VczrzS/rNZwxdaOSzNve6+9z87uO+vEjTyiqokyWbew18ek+pxdZpBMPPv/xxT0rfOuKA/EW4m
A5HXn2f68xiQzuVOnehPqrXc9tZAIo/IjgoJyKwnQf7DgJ1v0tgCLTvfBS2Y+yPL8GLG0N6fx9x/
ut/cH3J/8J/N+0+E5p4RYdHInHdy/9Xfn866PxOYVWNXEVN3f8xfDuHPrv9yiLFV6ssoI3nq+5f/
6qn/HPt9l8YY/hRRpKz/5b7vD/nz1F0e1Adgivff/Msj+Mur6MuU1VXGQuEvu/7L/ZozQGeAuuBp
tfxNsdaffLKanuuCGjOK6MeF4Nqfs8HQPEWqyArmeyXV0jL0k2pz32xAVhFXCFvq/uBkYoVSzkW5
S1D3M9Eh/i6XIQSb+W91+EnHMoPsc79XNFp3lo36cv/TuB/jqxI12/t98Ab9W9c93//ufjNMFHEA
iW/3rT5Jka112uV7T1P3bnRNfL7vqXGLbqHVsUFYOwcx6ly3dLcjB/f+AmpzXIqMFiQqKo5JtxWS
eUicu9/LJVjdZK2lfb+AUhu7nQJ18vsFdJE7Hqa5XZ8REjFYff3kS8Qs9aSMV8DZ+VZMtbPNa4sc
36GqPYov+Wtgba7Qt/w0R+UzLez6ue81anlBnHyupxUUwM5f0tSwXv1Cv94fakB0geE9vVv0HpY9
evMzX0pgF1PqAnHMzFsXzDApwos/o3YvWzP7bSn4OvqkSR5dCvmNxVxhRzhfciEcdvKKthx/agT1
3vevdf7PgtCDFzvojBVWzeAY1LFztPSQ7nRbZa+R4j7dd08zcptP8Efdno4ssur0IUVLvCc3PceC
5Gc3OUPa77v1P+K5VpuK5qoXub5NMjOBjZgleGjGGj2sYpzqYgpuUeo6W9/B3UZLI5YeduaLTAz6
PoUS3DoA87uEXhDSfB7MRCG8OX7+SCpQeco6RIyVerIJeF1YQ5q/EcQDaJvB9Rb1TvYG2Oo6Ija9
VjjSQbO41/uvLQP+uub2YnXf7ANGv2XVh+fAEcpzpxv0+/lrobf2vhjxGkkrN6mFARY+GfUPwtWM
nT3W/tXlKrdINCP/aBQks1bavw4+kSKOS1R6W/nGVcFPvMjVIv8wwPe4YMBeB8cq17mVEbsXDNM1
SILhex8isnZCy91XtTDzNReZZJ9GJrmbKohdAG35R8p0ow7UcjO4hbPCS+MUy3bI/HXi11+2lorg
Bn5yor5KydxWTcnkCnbwVtr5xYyL5vDnhgtLcxCdpAN2/6XCcuYfP9I5lDtJBU2ycLovQC+yBuqP
PqzadjEU5XxrkXYRMpE5TrIZtm1Tne+Pud+w2IZFON/cHybwhedLW9VfsimeNve/ut/xvas/2/c/
IXZMkscygAL7y/P92WVT58VWz7rfoTox1LfHm5oHxQ1m3DphafLaOWp08nNw5a4dh6/YE/jMpm64
asoieI2jelhia3W2tbAPiTYSMEfDAHyzOhVA6+np6U1/KuetoY+TnZrDMm8MFd8bAwLiQoR7weXj
P6AR+TI1pMYAfexzpDMkCDBPLqK5Q3C/ycFdW0pXPDYN+mAndaN1ZRTlfrTJbUKM32de4vTdJmsM
F6ge3caRZvGiDydExRYDs7hsTS8l3uRQdaQPjkF/VHoDhdcU0V1JLfU9rnTST4ccwVVKJZyO5VNB
5OI+EoDoNL5UZOXAssiUrej81zQp+6UbE+eAAOeYoYn+1RMiJLP8HEZ+/Ys2x7Zjlrlv8Z+CeC8R
LQ6sUZdlPL6qVrcegxYOr8pVPZU91APyeKvhCQk9yD2Sj/H92mvNPxhdgIJ6NBqIZ75YiC5tGVXC
2O2sjA4KGBR6oyiTFYZpRkJNHsbLJHzJG/Kw0hApP2mR/q4b+OIRo/HWd6wXQTUHO85gCO9Yn8+N
LKgjAblwbWXu7NwJPNHSEWrVfTIUzsKxyctpc9K3Rg2umNMxu1eM8qk3EzgeiSo3Jrq4TstOis/u
IgLfttVYfDhj+xYYfnXVWTStOPF9NhSSq8wMs8tsEPGaylI2IlbbTdmSfAqRbVLlvPR/T30xLvUx
HJZJmdo7UTSfVchivCBYapD7Dm/dJhvKAGUas2H8ftJD+Vt5EUS3FRLONbNHF0Fj87sn9jvsqvgt
gLYYdtqPNmr7mz4Un6PsLrUwyNtW09WUGePFn6JnUNufupuRBDS654zXua0YEHp6L8rlsxrhjtEc
lhn0/p51M5uNNoyInQzqa7bRya0CBGAuQ/6jztiQ6Zi7O1tf0ryI3kDorIRxckPFJwtYp0/eq2uz
53RUyuQBQfmVSPubwdue0JNVDPlEh0D1oAhLYrV4FxydU4W6iY2SYGOSJoas36sm8itLH8hzz4jd
81MV4nl4JuqVqAyiDERIaK8RtSctbpxVIVhZBDQJcfISseqc6XGbnjH1Xki/cylqQk80l9SPRPIx
C+H/Cmr3heo3KziGfJ1chyqxIEU7h03smZYfQEWP14Vlfxkaw8oqAeeJRHniK7c1lB+pYVzHmqW2
NjK8jsnua7r6CLX2XVTbMeEqMerULTavE4pwtnGk/wp3EyS2JlfxKCJP0cr3qYCI1XTWZ4fP+9j8
1w3zw+ewsNJVHChrdN826sz4rW6zn1OTxpuxMGn1CWKFc5NktZi5E5N4a4X+DjNOiwgv4oyTFJJm
Wu3fDN0l4TekpKbT6y9YaG1p6OO9MVK5SPWECA/AYLiIFZaM6rLIu2BfkdO4DNDiAXokqynoX7SH
QTF2fmoqlNPhanS0jcEylt1FXkHw5gLViuaFtpbxzhrMYUApe6UaDxub5BVPVwPPiAoybM56NLrb
NACimlDyRdW5yxm2Zqr62yyDRyKLfuWJoW8G1J+rYqYX5866jPonU9Gufi9ybxeTk8dUwHiigL41
IYMrcyqcdaKaOymiTe0aKkHNjHPDMN7CKwcR3bIMwKRARrS0tyoxlebMhAU16i9i61pytV1Q+hYr
3xCrpK/OZm/7mzx1QiBp0t3VY/FWqsanm71hpNmomXVOjZGFlF4iAwt98NNmfWDZtzezCcos9RHf
jXU0WTCh4X8vffpP6OM2oSyDY131772dH0QF6bKwjTc/L7p9pjZfaZeeBhoYi1BTiZnK4g1UgY8K
B4aH3iZbOeJ31OX1tpXBbyviYfjgTqYhz0NWOuQQQJMryUr2SBYtqMs21WDHhNm0cjtVjrOs7V5Z
F7n6mQ/jM9/EfqfYarHQgtzeNT19emzb6hpct7E0/cnc8OUo14Ef516X91+d2Nttqp+F4Ec1ONXp
tIsDOW3byX7rVE5s6mCti7E+w2z/iWj9IwvEe5SS0ubr+WeWj2SptEm4ap3hUzjbqIx+BoryGE35
PmUiTXFKZIXWDE+ZG3mQiN1Ny0zcVIZ4xwn9Ca4hELk4LMmvghtkZ5N+bHXx29LN/iAcWT9XFWWZ
FVvEDKvOQimLQ5LbfDRzkgMJJskP/i9dP6CUE6d4xOeVZbVgXFxiL9LD+Elh0uEnWXT2h+yskXRM
33qeE7bmyEXhy67XenpGIRodBOReZdID6s/eXOSQ6T0rE2eSJBlMmmQZK77wyXthmhPB0S2L6VRk
Jj2ZKe5XCaXt1OvHgDLibCcCMLuwTkUDKLZJ/WHltEO5DGq7W7Wh3izUxHmrDIaM0jW+QPNvyjTR
V5FjioMTGpyTG/kwulxeEV+fypnfqwcEuilSNw9mdsMv6L+SksDCVC3l0qq06kow1Y9QIo83YZlv
lVhFtmqPyBVqqJQamcZ5anqlQctwEvZr7/ZMfJvmTMJjcyNqjJBJa3zoDNFclGlkLZJSpuNKZWJF
YLqsU/coZ7lez5DkzIDSIIH4JY9ad0VGyXsFUQtvLGk5cSejTZlp5MIqJmfMWIcbmH5OWqyvORsX
XtNOXs0PS8h/9gbB0o82aFKWiKq6EioMD9LAxotZDUSURY4BiFJKxvXtxi+dnUr23bUJpPCACBs7
Q+/A84bRAXI/zFWWcYTOQmy0CTVUuIDsaxee86T1F8tBwpb34SeZX3KJ05HaNlcfAFuDKA8tDL9J
8KyH4kv08ZMpRLcwjd5fDEbxYCeOfJiamvZFNFQ3qRJCymRiVcnOP6iYMPC9aSUpKbG6U1JMbk5D
rC+noo2hKuUGj9uH+qpTAp0lfgyMEI2GGgKPc0C/exdGzKpFGY2nyjGICOrJx80dsWF0j8tz1lsg
UU5PlbEESLC2hTs+DHrrMzgnUMZJsy+7cx7o7RavhPOV64kAIm9ychRKo50gZCpillecRI1hTgHn
XOK26H0nOzsW9I9nyLQCULX1D1GkvhfJ51Clw6pLPmqyTT7wux5cQVxml2vvTpPsx0Q79k6pPfVu
ScxOh2RaPxilG96qSlnAGw0O0uj0Za0HXOXN1N3qk3hUuih5RL0TCpoNPsEWQ/6AR4mkGt6RQ4nu
Jm+XdsMsXXeeZNssBiWD+WnYv6euz48BRGckYnNJUccfads5515OF0MzSOAQ2oLzQbnsu4ERSeOT
wMbQocaA7GmtHrwmBnUlKVATD5soTibSXyJfVzct8ZPbyqgOZC25NCY/qoqQXZg2Bv9lkvg0X802
UJTHpQ3qcDeRirE0laBkvpzKzdj3jFpGdReNyrEnOOEc2CejrotHiaMvqYpsxikHa9oI+EGkdcEg
TE3KBGOXBBr+6VSrN7WWBF4PSY/nSZo15DZI5EawLUbnrMdD9pTMyw+DdJUe4fQqbSKyBeKkWtmd
bXuVbHBnMhA6MNVHuKa0ED1RvaxhhXaXTtDN1ktER2Z9q6hcfjCgxAxrdsaydrqnqQvDXVPJq9v2
4xlTFCclNHzbkKyqDPvgQzc0D47W1jdiv72k7IqTrikvCgboPZnMA2MtxIvRJKpj3jcPEkh4HrjQ
VIUbL5wgj45Ac/rdINxhZcM52xtct6OEuWWcwPXEz12tlIbpe1bwlUFO91EOarQNunZuzFeOhzwu
WimWD9V22vudZW5r3fzA4jtsG1etH5ER4rfpMs/omSPV1m6qEuXWQA9YQZo4IXLSCBtBkTBZeKwb
dfoIKLuZjDJ8yWwo7FVUt7es4LMbNF6SG+3tfmNZBdlT60JzAX1n5JzjpsU0rYijVhfnThpiW+gb
H/HWom57HfNDeMHYKxcJCdgojwQtZXTkRC+Vl/uNVU+sJHsY1zr3eHhsWVjrrbD2mZ4ss1ar1uBO
u9VYaLlHKn2xQsjN/0vXr3HMUGgxKqnmDZ7MbHPLuqNhDL+OkmHTDUp1aOabMcl0Ep+dYFVlpn8t
rQfY8Zhy8XAjYtbaZ98s8xUpWuHKRLMYk5/4bKjGsGA9pz6TWfjYxNlqjCbtpeNKWFbwWCNrCklc
FuL5vhkgCaQOSUhcUozgnUrIy6rymUWHeWp0xbrkceqpCiszoouDA2G88klRUkKRTdenV/GS91Xw
O1omcdavS/IuwPDWb3gxoIG79bZT5WFwQ5aRlXZpAAo8xMEiNhmlR7RHz/1YEzBBVMtGifWXTmk+
6qmPNg1DIyLdrL0Z/Wp6n3/fHFTZp0gnRtqkDXoAG9UMi0vLPg2D1S7piilLXXT6CozVsK2HFthA
zcgHc81GVbjw13YkNhOilkVAQsLZbUcyuOsHkG0IBzG3rPmA/IrTUAfhOygbJWcdxbksQKtLgKM7
YX+aDP/gmlRINFRuVuzYXte1Yme5RXbMK8RObhAJwhIJSdBZbF/cSJHrUssVzx6oYBqMx+t6UHYD
cUM4eEhMbfW22FRz3nEwyf+b6hvz598dCJbNikPY6oyAgv/0z0LpPCh1cv2KzruLHJO8ecmIU1un
hhucRAYOL+H6v7q/LGdMD6M+yQNyHQI6jbdy7uZnxB6u3aktDgJCb8Nc8HS/ibJVaU/RSWPaeBwj
ghsz4T80TsW/edZTVn7pbtHhWhtSuBilGNI+EQZECgbMv5XWus1jh2OonjjhQnv41aHE5boNWiEa
9U3ew/CQkOsIIrDXfWH+7JVgeGMVMzgJAjTSqLGC5IgUYqxP9G37S4BV3VX1H+4k/J0LY38ZRZq6
TgOSXAo+3ItxcAn+topud1c/pfP3mUQ7nYtZloCyxyYFfd9lwq4tUsMHzl5WMOa/Jo2sL+NNBhb6
Tb2NiCpMXmk32N9a+L5J57jnSp7bcngioDfedWSMr0VKw89Om+ESFNQcQaL+kLIzfkpm7ppTCN0b
4lq8Ff6sOiZOramahXCM4r0uwGJURvRIA6Fa9yOwZrRf9l4po6Wsswg9OEJ1BF67lv7DolWpCFoz
bn5Yy5ZwYhYb9W96y443ZdmBEPVy1zRkrY8jsmsih1fkt0yrvnEFGsbmVwGwj6BfuWnpiJETpB0S
XfMkwdZbgZx+4QwUXO2UmuskwMhC3pKO8uBHl3Eun60AQNpR//jaPpek0cQzHsDG+bTAH6HT15wu
ueH+4gUWS2MsQybunbkqnUpQf2XAoHX9hSLvk6ZStS9EPq7LurBWRal+dBEncqNO1DUxbAhpkIlS
3KVvfImHx0jqGwAXTxA7+7e6qnacokhVLEN//tZ68JbKVOFAixUADVKCaSZW5IjXsjvbWVLegs4N
C6AJZn1JWzr5VVJt7kecods/OmTiVXyW5paEf1XNLj5GinlzlQTdqG5KL+zKbGOFw+973VymDWkh
CtqM7nlgb+u7UYIEHVrOreqZ5gThbdLepUrCnD67AaSSelGNFjQojwxQqHZV2pVV+FqlxO12MZ8X
fxh31WAZe1iy0ZsolVnGdVTCqr3UhAKfQjJUGYI8IacKb/YwIJozECv2CobBvkrXLBIIbNmkoHEX
YW7rz5yPP9RDPPU8Qc/1XZ9NG0lVF+8jU7ZDDoyXCAUaYLn+6Ch6juMKTLxPtPAq0gi/HlhgJv7k
H0Sq/PRdpft2dfy/pgScoo9K1vKr+fd5zx9yTs0Kwua//fs/bf3/xBKYeYv/Z5bA//rv//E//8d/
/BNLYP6Db5aA9m9MscjOg0gNrQ5/5H/yuBX13zQgfAJ+LvAxKAOOifvuP2ECGpwBAM8uqD5HpU3F
Xf8gclv/ps2QaayWOJDxRMPBvf9ng0/5D298/bftv3rlsRVxaH91wAlgU9h0ZvKy6UIOVv9m1Kmr
RCv07Gv0sJuFjx3Ow8cJbVmvkJ5DAKniVQqlext0+IwCN+ciK7k6CJqVrVZWjyGf91k12m1tPABr
FqjU/oplPCAnSs8NbV697/QHvbHA1ToJqYB4Qx/kpL8i/5sLiLBa1hmhcMHIhFBTkYF3GjpOn8yI
LK3SfZ+YlGP0bUVclGtXQ2JuFAzvq3aZlSLCUzItsy5l3UK88bKds2I4HGzhxBHm0tx1Y3h0JaK+
rowfFUYB3hDFT5EfISbwL0zazLkpgmgjjX9YTkfst3RpmVYq+v1KMnnx3S25qzunsL8y0gP6xotO
A5xfsuF0c9XKRF/kZbTRDfNFkC+9y5p0MznCK4dkWJE/sYwN5O/o7Ig8oAGXRd0265zU6xQvlVuL
RqLnxCRaT0H/WE4PumS6AC6kWdZW9FtxysMPU0l+xbokRaE0q0Ua2m80nmEeDjmFFM24Bo5K3ZNJ
d9ZUn2iTcFy2uftTjZ2TbI2FDNxdl02Xfiy3bfgVxu7SiqL14Ko3/DYvnTO+jXm+pQ99cAj2WNDq
2o95XC9kSLBOSDTcpDsvptJPWI6SK5OguMqfp9lWMqoXVsXLsskrr46y3huxdXtq5H+4iDXd6c0C
lBQO7rZNDLkUERwenRfNWjQekcMKEjIih/PtwEVbT/pH1leUfqJ48N3pIgidNEmrX7SCqKjCLl6G
0t9l2CwWSeA3S0eQJCdE/txG9tUu9ZUTxV/pwJU90+VuGPKf0zHEKE1Gg1N5iWtupClnaOlHWBSL
1PZfNfrxrhJPO8fRf4cj/p3Mqde1pH1TCPc9Y2a0YBGwCzPlo4F66NtOQW5F+RCNrTfG/rAQpuk5
GS6IhFG41C0va8zfI/4dOyPILexTyq78S6LLWKBS0b2qjL6qRlln0nqOe/OlNeg4AR5kotmM1k91
KGfhprMxx+gxGbrcU7K6p+mlHoTO/Aqe8M3tWFdM3aOKy4VCq/0V4vtOI3Sphk8Vo5EtJKzkUSLi
9F6FTSaiOcq9WwUkZPdkmAhaNo7VZ0vVsV6M/83emeRGrqVZei85Z4J9M8iJkUZrJTOTZGp8Qkgu
d/aXl30zymGiaiG1uKpF1EfPAOpFFJCBmtdE8IiH50+Skbf5zznfSQvKPpv+pZj45OO0u2FXJyVo
I84qE/FIN+NWMF/xBJFMccszZyYyImTKGjGv+1yQGOu+rmfOtpHauZ767GYblAITww4sSaymtbt1
OckCAcr9KKV7jhrt2Ujt14wUGQVE7Y6iUG+fa24fWkvbbGPBPddpFfrn1z/9n/9JFAs1gtCtSprr
iC4j8LOVf/uTZZ0VQ1uOnTpQGRJrB9pr9CliImC2yXDEaM1/vYrNHRnnPaNr65i6ehc4OfEX+PMN
oipfagB49BJwV4zkY03Dm1p/yNqtw8Rd7nmpXanZZDTY9UrQ6FunqjeUuZ/MXhl9PFnWfiZCbKU1
Hg1zqmlPHZG1E2fEnz+mp2riUAlmCzgIxZcMh03rxMNNLn7SzF1f0pvCBDs7Rtq+mbzs1E5MRf78
6Y/p8j//1IiwtxjL1kztgkVr38c8bgOjG86lsaZ4R7t4pJqdkB6g3I3AHIc7r9qkWpScOFkWTCAq
hDuUlBZG9D5J6Qz684U72tc4dNSzrHU/cdcxryrdDGYKn9ukLdrGJn0ZIMgGMUSsvVJkS4Ddk0fK
TeWRfqOsgEdjV0fipjR8cTpG4HfoQTDRfxNk2py+udbDhWiA2S90nBuIdo6voh8pay9XLWmqRY2C
tKXHW6/KuarE6SOP2rbWY3IA06SEjTKWO2cUb2nvfjBHO1FWhOigAujtkXdk8dLyEJ1ddf6irJb6
3b55G3MxHZMuGtlTAgaM3mEea0SvOzlD3Ksd97p51nYgLtp9SQUYE3yacDnd90c8Bs9aVgGRs9Ux
TF3v9sdmi7/hkg1uveO3zNi3XYSvC4rOYk7PUUOrGYSY8dgzgaUDtttZKo1mleO81RpoGPJ17dGk
01YEoqG9PE+liZtboxiTFuMmrQ+o2tx98vop7rx629S8yw3KMR+YguqHkogTgu5eOmH0Cdtgozu3
WYmPUzE904PTI+Rcatt6cKXlhGWmGIHVgMgVuV/I8ROnzAR8rKbmqsTMh4S6rRu0ynqZqPzr0aBi
dw710Rj3VU5nfWuR/KHkDaibhS+bZBNbQsE2RQbva5yqN9LopFUrsgZE09yNSlQJ51MUTtbCj6S6
X1T/sHSAYA9GhVC8TBkaClnMjxYWwmLqHmaFThl6q15G0Ho+wabGX6arYTJ0oz2c5qEJ9uIyUZ8s
JshjirJsY8VKHlyIJj5Xez7Etv6BaCUROUn19Up80mxm/3Y77FTQfHSNJRt9uWdp0oVOPNfMP3Pj
GbGZWHDXB6R3RdhIR3mifpaivhr/oZPzyLoimGdT8V09W6l3/XA0PLnWyqtb+N/phqar6QEphnmc
i1mzM11q7jyHraQqdmXCfGTM0YWHZIgDdARzMwgkV1mqxzpRc8GC3V5TFRVy7Kxul9Ip6sTjd+c5
zLLTLguLKnuXtIKe9JVG0guGdkNbnZm2EvKup1MzCr6JklipPkfNY598Z2gbjLYWAhg2JJZ4MetT
25qmryvK88Kg4Ka5xfxEUI686pS9q9no7DVjoLlPFtFDq6a465Pkjhc+JR45l8eR/rq3NMP8n81m
WDO73sMOLrZtte5JA+Oa3HZO+L5ONk28ZNcZpDeMHHNPPIgSxG5u9nNoZR6tJWl8AWlJwMTwdrbC
455T6hTQSWw82qlcI4IWCMEoCVHsu51i9S1+K5Qi1yOfQpdtDn4zN6/OPO7zPn5KuvK3qabDcx7L
EhvHKJ4wPvUbriXUFclywYLiZY8iF+pmMMZj3ncoapQE57nZbRUlGtnha1hZTlX5xK3Ocky7c2o4
97Js+p1HbO5szvJeyQjOnHXTioWe8Qx8TORQRFEb2MWlOXb8zxarVT8rG0ul99iEP8PeYi14Lyqm
vk8esMcjUTpm9d3Jlpw4S2/swllNP4wkWvDMqzQXyl7sjAQzgaJUPwSzgSDO+CsTS8qgEttsaZq3
Lks+IjtrnyrBrm85ZK/rDFtOhy6C++Iz7x3tYRIqVgyp4rcofpd5zOPRU6mXlboISQgmnV/Q0Ymg
PlVQSMrukJrGTy0KLV3pbjU3c/QWiKsGoioFu1hqHHMrUy65VidiuqzoZ+jQjNOBrKpuAK7sJ9+p
mUH3WRtEmt5uMMfP3E6HZa9aN3N1qrgMhN2kb/xJ6dsj/FHMGAgWPoW+tDRHi4PAzCeDEC8Cy6SW
bKTVUpb4JOLIfLFX6dSN68swEOrgl6wes2lythVbDm9/hrCln8W8qDurt969ynTI5pN9tdvuMZsk
kT09LDjDSvLPD1buEHEp8w7dD0VXdrG+L8v4da6ta1xQqLukH8ngbsU8Z36fcCAUL5l0tatp5K9L
caeuwuf4KQ4L5unHeE6YO9TzcoR+w7rTGcGAs5CaQxosqTcN1MHWfNcQ1B4Z8ksysH/880Wxs7On
y/qweJOv+LlG/MpTYnakqDp7jfXTUTHRdEWdPDZ6XW9GozaR+Sd/auZKRcRqA6uu4r3TlE/63OC3
0qePTOkvecty11JQsrWF/agPfJaM7Iewy1uC6OvIQB01PI12LU6DNoa6W341FUbAXk4/K6xRsy7a
baQ1TOcJdfG2VPToEcjcLDHHQqfsjI3ajMSOrYUJlFME1jiWSFRlmKXyOzHcaeMq9jt2oslXJxaG
EoUE/8OtVDUQT+1vcPv+isIIaxDKJOiKpwoWjT/yflEwQr1s3Y9HN85fTbUmH+l1c1DY8Z6xvxO6
7bRtNXDZhIqOS7QOUGx+XkHSI1BVCK+YA+HG8u9RcZsFdSk33tiQLF+/yHThzeCMaKXjWQi0HHci
Bj47rxhjriPnXs19Vgkdh+2CNzYeYKBlzDRzkaBeAasIG14NsjTuOu4WmxIFzreoXtw2tnsynCgs
up9DpIrHCMskQ/xhjwCmetVFMPFi3Cmf9AFttx3hUw6YffzEfBFlsc+KVJC3KUJl1SZATgeO0//C
PvZmSuM9tdGgmSbcxaS9g2Q/NgVunEjnpBFHow+TkoxNRVNLDgkOBsz03PRc2cmUsveL53gJXS6d
sqvuqrU0ZL4a6kdzh27xwj7oC9F3NVMcKLriPaJWdFNm+q+l6FOiitMX55g+EB0WADbjbcJUbCOt
6KVIJtLmmbKLPO7MZUzjN+6iMMYT4sesCs6SWdtpmHAycFeiHfqHO2X1UyOizrcGecln/spZw5nV
LMB2Ohc4FQCuxI1UfCXtvbfkF3pBeiCUWODD8fr1Sp0rkOuaZUIH5NeYCuddTbxXpYlJfUKFFtbW
LtcXc8QJzJBceDNz1OynM65Rh15LAmV8Ae8F5aCLeWbiZD9n9dfiRM/FyE9BlajNqNAiAe2bUq+p
2Wt3xZwhRBiXRml3XpRsG+X3UCbYkgloM1hXPnGdfVPpbqyD2btLxfef7SFJPjOr2Zc1vjVGiwPA
BpilOr2vM0PxwQSBBaCtx483VWV5tp3kbcqWc0l1pW+Qdtrk5XJxEm5tscfsUcYVhzSOWcsi92ap
/TBGudeYKG4y19q5OepKXO+XuXkvY4byg1PhYWp+4Fm7GktzS+Nmi0WGb7pc+VmDD4jiXL45zyn8
1w0pzaDLq4lpBGH+zOKINKcNealy+uNQapQhdMrS2BPVxyiL1zGq1CerGmMEHy6RjrxHPDDBaHHQ
quKfXtxDzqk8XD/FLaZVNFAaqR87TnZJoqG4cfSayx6XSjA5uAGpe/eBgkd+h1Skcijx43VzIksB
1Tg9G9SrbicPfuG4tG8RqtKhQQNhq40hCfhJSXK2v7i2fukqAEndHJfobbQSLkxUAmV2wqhtyZip
7fdgU56J+3DlBhdb05kw7CbiaYxr4rYm+sf4VDbGKUnqr2bONnQy8XcD1g9HU9voUzmFg60+u336
BhVgb2nTvFH3XmltjahS1ixYsR4no8C0clyXyMCVifJuAQk/VphtFM8st6JIhw0HkQeonaFaE7E3
7NVPjnvVMAhnDSNPpCr9glNHzq7lJl8ONrdzz4RnqKgcFswL9mSYr6rA72w+Zr02BkaJj4cLAJZ6
MwYxM96zyDY22pJupUXMvG400sYUZkwkaMykOLDkhvESPStCfValfe3G+TtXCo7ZcX2IWuXAVE4G
lK+/Kf3yrms1Vg985VysWAumF45W2lZNCnJtXfIa97yZ0Ameq8gIjfTbKFFUsMVs7Ao9eHabC/Fv
g67TTVm1v8yVK2IU9vucf5ilwcBQfFAYcEe3zLaUBfyMdetZTVnJ03G4ptKBXFFxcJYnfBoTI3Qn
38b6OSo4bE+l+mWCXqCvmpVT8nzrdR5DnyvCVk2Sq+h5/4R+L1lZdkaPvyFPjuurAWt63uRd9GKX
cg8K+tUlS2QgB25yz0uDXmezi6Poq4iGm96PLgA6v4XUsh917RqnVTAo/Y8qNsZgsYyrlw8/8iL/
4eAO2gzefLTT+8J6sIAU3CR5cp0mnYNXYz6PHCCYsnDhL+MdvitkzJw46djF10VXNL+LzS/0ifch
tn5aGI+belHDrK/jbbs2C45jTr2t9UxX/bNJXifVGON0lfFVFv0Va/9D3y0Rr+/ybcDM2JDUCjPM
BfeqoRgud2JEKQRWP8qxLzrzS+4p98VqmrAvJVJvv0YxocOkKkFupTuq/NrCrHH3EGZSnyQHql7H
ek2bFgW0/OKoTc/9iMnuVhuSIOkhfYzz3i3dt46CXKxvuZ85LDUdFtxx4PbKyXVjHUTeyqCmsL7S
p0DRGaG4ZXYiRNE1jMSm2d1BJMX52OQ4CrTnxcbYN6d3CgR6rKZkZ9Mk+o5G1LhF9HuEN8y0iLhw
iiCAcLvaVWq3ZmXe01rzC0LuPpqSseN0sascK6d1t78wX1jOVMwEAonUT6YO8TInUSj6+G6zYQpD
17l5yt/w4YOi4/2csqbguqSOyGssT/P06TjJyHKQXee5MlCuH+FrZQH1ueuxHXSd02MjoAWcQLMd
SDN2sL6oocmcA6dec0452fn9MPU7IoCPTcsrzG9f0cn19yq55DioGnqWaU7YToXxihmGIoDUfBx0
QomNVtM015tPsn6VA5csrQdwmx+4KC67CCqUbs5nsPqfejVMoUC5LfEE+LOmJEFKmpBf6HQW/Woz
Gc0uAH6FmyVS3CASzWfnzfG1suH/jclxmI3v9TC9FUt7VsuHOJm5fjcDdelMX9xlQ71vFo44zmev
eFV0Rqz8DqP9NKfPvJ/P3J9/pIKgPkCnraH0W6udtB3Gma2bF89GBCusascnWykQUMfsoCj2Oa41
LjbQEU5xsn5MnM4W15FBpqvntE3fWmG9UhQlIJ3f8IZeuVCe6gWfS5+rXEcicNnm/MXvN/c1jDMb
XMWARpwzm0PNkN32/Mzll8k9f1RcqnC1FyMxm9XsgB8+sqki8NSLR2a6ao/Z0J4YFLq5j2jx5Yny
HYfKu+nydho1JD6joQFYugAnCh4VKMf6IclxmE6NTmIdrhvf3L7WrWjbLn0OVaT8nCrno5b5wTGV
hrdjdYDIZTPYPRgbDkvl5JBcYiHfSEXDbSwZl9N09OlWuGLsJf/GOuZHo30RFFX4Vv4Khl5shLDO
bgpjL7rZkXeLXfnR1dMByDgm6Xh51t11O3lqMMwTvKrI4bU1aB1zCNtxCEyFs/cUJYC/sk/FdfpL
jyuiF9g0lIoeglmjqkNp2Pyh6zFEj7ttBAGEA9arBWN217XDA7YeeeZyxHOxYgbVQLUmir9NJfYb
Q77P6FCgTcZTjByqWdErg/7DbKUvsoYvYKRdG4ycvzeOktRkFaf3db9e+umaF5i3+pH569JZflcO
DRq1eUvSoj7YOIujdC53i200G+PWDRiFeci3SiNqvM1MgAqieBaCXDAMqblJYA8FOWOihYsLUQoy
lZ5d4j0ahhMNoaRBwGjHsdsxxFX23PwBWPOfaHmzNSZHhIfEwbTHaGe6CVAUL31r1P5lFOOmVYa3
xYrZ6RL9loF86djDOlv0/tJqV83IvE0xtsNe6uNvEH+7YSiwN7rcKMfY0KgrwISmAcma7eFbNNWd
/DCn9LJ+AqdxHDUe/ayEuD1P8S7VWC1LIwmmWCseeFmz1vMexhbHfmysh480ZSOKmBWWCluwNLjM
js2no0f6Qx6rm07p3xX8ovvFVLOtW08EW3Ditori22NqbU2j/lKEXvqKam2qdHhxozzZQHn+CX85
R8QZSNDhQVnAOSw5i6Pqsj6olkkqJicfj+OP9bK6T1r3sgg6tx0+s36BYcJw2VG4wRk2gwq69FgL
lZwYCUjIfIyt3UBCAS98Zx/Z70LP5DakR730pZx39oz0MAJYG6nCDZqmZVcs4bhEnw5T215lCK5X
LXHuTLWh7kIAm/KS/Z6OICcb3cdlZY0WSX+3FPcnvEsfD+P6/zpytWVjQclYkG1dbuniPA6SlYxN
5AcwTcNfVPIU2q843y8CWJYSQ0loqD3taoMqGv2VQfqnTIxhMyz5U23xqNrxyn6QOikWpzo3Qx+Y
/aBtua3jzMp8sQ5AFp0RRp9XP4e5VB8ArHHS3xbT3AVe3Z6ZO3d+WXHRXhp8cdyAM1/P+9+l3VUh
C8Yn/U763nBQwxSJz8e1c/ITibSOPYQdVkAm8HliHcHImrzoNa6wmZe0NVO2urQ74O32wiZu263L
5NuxhgWkN5fNscnLoBBTxPITHetqQcutlOlse2FkMsGbDGcEywOdNXGGZOcNfOwMz56bLgcfO05P
Q86rDAD+y5DKY86NpIha13cy+N1uxqsJn1jdim4xAGrTLbM4uRfKPv+ksgWD7lL9MNp045D52GFl
XvzJAQzYsTS1hJV3JVaqjQ37G95aFwit9cVMwVTfUsE4MEklBhPtF2c8663xy5i1H8zIuEFabI98
89yQp7EKC+zdvlHEXPqt6d0R3AtU+WP21CuyUjAlLS6YVHinysV54zvzEO1NWXxJ1X6YaocNu6x3
WJfu0HIiP5HjrlrMJ+5sT1O7QEOkQaxun5aIFbB6zwn+aJ5CHB3BTOJwDtSkfTea/KngOBwupk1m
ka6fZOpPZtkyU+jcgbkkcyqUlc1MSZgRX2kOsfY88keTTWRLAg7+DptbbHDsyeJ5W+r2mzdV90wg
NZUsioxwxk0sGkHmKXoueekdYQcgsKNNY/DFcSijT6090thtJNVGso16+V6rQrmwASpptrNNAAml
SH6XSgAkOd8uv5O76rCmk9NCDlcYn2Nw2KaCVU8t4W7YXQ6plMHvyI3TcPhtmwiKqtB5lgjvk9Fh
culFstzhX0bnUPm1zDbgCFIc7OW8TE52Yl8+SNxunNwOTe2YV1PYxzTpy12sYADtleKThpbYJ2f2
RWQNAyIfORb3CcuobLBy40Dl+kUFQt79clJz4ltiRjA13DMXxlI5ylAw2gbiaKnwes7kTrteXF3U
hU0wZaX4YrL1kLfjrymL1P0fyFoZs9okFvEWYjjTMarIocjWnk+G3tk3pm7BQC/M1hCWueZ2kq1t
4P7Ul/nQd8PLZAbSbmffRSINiZr+zOv0pVHbV87lTcg4kscJP6Av145Gj4HJZmi7ZCsc7uBDy5G7
9Eoubwu6qwHjiansvIdUA+Uz/XbGjK0NOqWwvF+UQFL4Mre3AjeYMdvyuYxk/p/05P9vCHqZ5a9/
+5efBFi6Zn76xT1O/L2/BxvPf2EI+m///j//+3/8r//x7//Xv/M3T5D2r1ht4CCbNjZtBtm4e8Zf
bfdv/+L8q6XTt+65NpENDd4kZtG/WYIM/pmpOnR+cESh9GMtl/ibJchQ/xWcPS8YXBELOIvp/D9Z
glbD6V+g4LpGEBdjEiUH1PdSCbcaVv+CKm/YFJO0Bt6E+1HsRhNQkqrZ70kapz61jBMhuYudkWlz
3eapmnPGiKslL1H0VyvNsRTK+Z91wf5j5wnfEz8wxC5aD1TXtLXVxPSX70lv00VNeoNAr+juf2Be
gBmzLSJAsatqotmu7KdN7E7TbZlifdfbyj9r03D/8ddiUhtPNTXgW1DNnvsPv5YlyatI7Vie4iSl
7sJsOeto5ilPmHANDXJ7m7fOtiU38Zdn52+Wrb+zaP35hf/dB2ICyuYxsWCFr0V0a4nfX35421GJ
rQLg2bi58VJJ8khR1uhhrwGJVB0UGLurfzOgKB+qzjGOwlC4Qde6x2KhasfWjsGlMdL3o4q9xKzt
B71JPJZm9sH+ErPHC0xODxN0lws9w49tlGShSIzrMtczm7LHELwFtGVikHIcHauR+Z23nbkvAI6F
lL+seSQaTPDGGHsSru0ljxXcS6p6zRuc7SM5pZ0G0I4ZPBA9e8CkmpH3CBmUWa+za0R+XTnLQXvl
1r+eZnt5VAQfp3AIJCVS/RGJdIcGM11njxNT1gwnaTvTNTVBJmkLQ14S5FH8Q6tH3+vld8RsYGcR
GzcXO3vKXHLns5h8fX5NwVceIYw/Mepm3l0ZOH8uQ42+lfbqEnZJX4TIx6SF2+Vn22vts0gRqWhI
X7lqBPQQcR90JR648HrXTiTJqu5th3JW9qgrBTcaNKNaxQNnLllyo/yOhp4lIrMUz7BYm7w/LprJ
eQcu1j9pn/H+oYFB16lFgLhtrDZylhCdBeKvj0lhxkk1W7CxQOVf/mC9HFi5Wa1VoGNPU6KKczdo
b5rSvBkw/W5wUm5aQx6uSuP50UlooNKqCB/XYPAPhLLS9pQfihalTMpmDsS0tJ+GdpQ4WJI2wDSI
UEM0ZKPSphYo5MjPzL2LoGj7UHCkOsdpb+/UrLXBwCHIlsg3PCRuaGaYwGzjNon8Z5FhnVO5VxQc
rbI5Sql7wPjiUCx2IN21M2Lj97Qo2GTSxDlqXf6FrwNztRi6Hc7FbNO1tkKkHfaEmKywmxJeyTh7
GuYbDmti9uRyuXdzpEaY2IuhhQB1XcBufjR8hP4E52QPAbC9AaQ7FGZW+51WjTe1yj+ANNxSlCq6
uGSwtEBguSMd1bhErcK0u42IHm/Q8qMTAdCb4GYU4t43njqV63thSvcjzfsb/hLoxL1nBq6htKF9
qucV44wZy9Ofy8Zsg/96udB1ay0w+et6oTsEClTLtdfmVZ22+79/EIhLzlNv2j8TB9otHVGYN1UY
4CPBNvrZIh7nHACVMT8RR7hE8WxfzF0XkQwcl1FjLdO8o6QdaEM97Q/epdCe1OhB7Xg33ER4Qcsy
y8zHumSTcSrwhB2GDKMOw62gH/qFljMJIdIZbybREhodFU6AqgKrOb9NRGoCXeu+V5qAnhXKR59q
Yd6jXtvxrB7NcphRW2M9GIdKgQSY3tXY1PZD4dBvUDBEJaobZ8VeRh1PsmqrwbxA5y6K++zoxrNr
cZfozY80Jelg6G0X2mkxPqTRdFgkUPOpYuqg9YJse38CtExlg8zG2zpsxKy7kxHt3zr6dAPV+Znq
wTUMpy2f9oS+4CJ953Hy4cSFHsLBC5WBv7Gu+hf6lOytWb0ORnorjUg/zRQibYABBGtn0UEwCPa1
YpgudI2SYGxgiNSOhNGXDYdumYGBVuX4BB/0VHq6sS1sM0zEiA4ueB2o2IQ6U4BxmUeGPKpuFoxc
+S6ZnSXuiN9Q/RxRbonB4Ig01QYPLdFw0t/DRZ/s3ywWS9g2y6fouS1qMtv30wED3lNm28pxYB9o
cpI0pS45GAuXe4+vELoKY5VxUT61H0gSD7HWEYihEdvnZtUdiMhtZ+9Mc6N18axavZpRt3JhYHnl
DEVErsHhqbjARG16w+a0ZZ62K6fbSG76bJUI0Jl+LbghPhpqmu9bYeJyaFQyHXDTcKrmj3Jc7q1o
l5duGNDGkOdogTH5GSkMHDFqNB7xvgqqDaCYmHBqfgPfUFNHFeMKQZc1BZq6hE9TWwkdP3YhDjMw
f+r2wJ6xdVpdcoVwsTJcM+z/hOP0XjywHzwaCLd+OxLmGoh7aalHeSXWsO00TjuMewinFlGNenY/
BuMPfdLrzvWg7esobX1TR1ZITPXEWId5Xbt8QQit7u1EBSFe0CFY4uLiqmiKqhXGZsYlZsqUU6VB
kk/7dEtpgoCEn4s3WVtis0TgC4XLfYwK1JOk95IgDS6Xxjs2ZpFfOm/RLnBLwH7dmqXSdlnP0PNA
lq94HBYgCgu6XlAy27k2XfRRzDBDSNDmkETgROQpc7K0eUXhcZn//NKqyrzYuFaHLOsPIJGKDe3N
xIFEXYeuyr1MG14HE8IrNEzuYMKCQ6GUj0pKTVFqvJQqg5Jo9kaY+hHZVnxkypqUk0W2F4bEFeXY
35UJNxbHuIlfz68k67pGaTPfcEgsjEBupx/KJD57DBbDWOJjIJ2L822ZfY+gGzMmPJ2jnh6S6Nfg
ye5I58yVI9i0aTVKNM1MecSJiiLbKTVuChSVxMDFaNr4elrxm5EyqeEiLbZDIpZj26gq8sn8aizx
TyPTuWHa4znVrNEHFfVmg0IRtbh5eAi4MfYWMe/ls3dddzcggmyI/ABTGLW3JFIeYgDYu4qejj3W
azaW0ntU9EjBApdl18wYXu0GHt/K9529uNiSgEeWwyG90zr7WTpLDeWbOa9TP45rAKXycK3QokMY
oNkaJj8/FPnE4NORdVEeB12Oj6u0MkYu2dTCeiUdgjOPT+fJQ0+4KOZ60VUCRcWeadLrEpJfxd2Q
lOV1iZ0h9CQ397pPFGrLvjtb7x4Ta+CiaacHO7LvyjC+tQO+LCudj6Knysf1bOxYsvvNqBiqZHmp
5pb2Gzfntt80uynjJDFMb2XP5KodppPRA/VXDUXbyS6bQnvx2qOi9qDIaOskl6/VJ4bh5Xtn/Vqq
PL2P7U8RVypzKR6nrhbiffIs6B9ZdHZzM8gyWRwKu4CfsrhhkTu7GRjZtuPZ52yzSvURC3fFDkWs
T9JFaGvNBm7ozkxKa9PAeDhlsavtjbxnUqQGtix+OI0a+TlNqnALtHfqODRsetm4saWMzhazk0YY
JDeNiKG6I529MNe9PNNfBSv5zlbLjYXB4AFmEDfsB122mxaTzdETMe587Gq3XgXVgCXMoCdCgBWN
eOkomSAeER0mIlYHPTNqpMqmuoqKYueFEne0BmQlu1hsGgO6icRzEg4u+yUJYuqj6ojBha7UJ0MF
TzTkSh1GuvtRYCHcqmpOzlWy/Sne+xKXYepU2qPSH6MskiHTQmJofJOLgovWM4skbAwR4vPBFHqy
Z4tWG9Mdt2x6XiavaeL2l9l4NDFL0lhgNQEZe/EqNeNusSRdXAxWIW44GarZrjSz4kfEgriDf8oJ
T1mgFjf1w6C1Lq8AYYa+BhnGGPd51qXzoFfq71pkyj1tTP3s4iSLE+0pV3p5LdcvUIi/pypFJJzX
4sExkcxFhhcawD7m3vEeFK7DAR7nX3Fn1gExxfJ51NqvpRkXLOQDYQKr1MI4b4mvDPqhcFuc9ImX
Hjpa+eJRhg6YJayzYK85re9Q/N5iw91Fa36sXKwKLN7kR2QNH3NJ04qbafbXPOKoA57wKx7tV8il
v6vR0/bIUSDp1i/zmj4dh/YoEzs92n39oM0ozSa12Zu2dQ8FBCm/RK1pB63f2ql5L+opwVscIUgw
8ymJtbJ+juOGzb+651Z9MCROt3yJ20tTN+3FIl7yoC76Lnu0yMOFWAnVbd25qwHt0UWdDge4biGy
sgPO908RCyxVyXKSGSqqQSS/Ej6dZXbiE+A4iu7MZbdmqQd9GMI6Eo94PAjy6CiT0NCB3rerH7vL
PS71EKokmVSfLQmmC0b35Qc0OOfELMr0J1NdDl3sfo94ym+lULD30QfM9gtZ1C2cFoda8eqZHHo+
3ZpDnK4q8ryMdhApbfGa1e1DXgJdn1oOkI3ilY/90B24yXIKoF20cXOmtnbFhq7nGD9do18HW+AZ
NHV1w8foJ3xri1nOWxFZNPOACTg5ab9zDFk/Cm5O8DaaJNRsgKxSg4HvZePw3iYtpeO8zKfSzvpt
gZ1iq9s4WJ2sH+76ikxOJinPMEXAoxj1W9an83vvmGYI2CXeZRBc+U+U486Oj1wHol+gLPChtYl2
h3I0bXHUba2YVA+pW8KGWIu/WbBXGM30WYkoD0QaZbyhGFZHkBf7Wk4XirPE3UxsEL8kdSIv1/0h
76Ntji3roUhkhRiuPziJMu91YN9hKZvfOUTuk6nJq1G0yk6z0SSHrsNIbTc/U4GFcEziNowAfgRD
wuC5g8xkOH3Fz9h/WjgJvSJWnmf8ujg1m4AyRgCMxCYutvm/2TuTHMmRLcuuiB/CVsipUvve1Hqf
EN4FhX3fTisXUJOa1gpzEXnoP4GM8Cz8QM4LCCjcPcLDaDRS5Ml79547nQJ7yt9jVWDG15uLEeCt
KdroKBwi2aYZspDbVh8e+NkjmUVDQ78WAhjmWuQxxCXFQa6/WgaaEzQDuFi6+VTwRK8tfc7WTSDi
J9U1awxvZ1XG8U5zw96PPbKRE7ytWIbtJ2e+NMX4pBETse+1pOE8AWA/ENa31pkkCCXSFAJMEK95
Vn8Pw6z8MU7jNpV7XBX5My/5uO7mUl9nvGZnw2634+C4e0d3Md9aON8/SEPRLhbY6GerTf3ESh+2
Jo0DzBNnVQeNPOZCYw0m/M3WGKBzyGSZFQrf61iibq3MmsLOQnkXdNaVA8Oal1NS9DoN7N5iiaNy
72afBye3JrmCOI6do6PDQLthtKN5tgnF3gRuRFWY6jaBkZFJSwEzHd4IcsYdVPtosPSDmt+dLKhO
vbtHagdTHiYOIvUQ9FevMibp6bdAFclRROJsDkT/hgEEr4gHGudeiwW64wDKtYDFrKvuoab0uSGd
14aSjPA2AWAoYWAwoOYQPA8psydPW5dl1p1pE24sr8s/Y94iNqIhJHKysXw0CsatXCJdGpnd1MA2
PpPRhHj8EvSEUqAzR47TjeEhN8Lvg0jUYdbdmv+z+mn2k/MopdwVDRVgPJHA4SYJo8+oN4/lFD8S
BGLHCgw71Cd5ZbBYvhRMsEV1NcjhumRp8gYFNN+A47YI8EHfBfZ9C1YYhZit7StyJp6VaV6YrL67
vQbaqBXlKUCkwLTQAk3XCXfT69HVRhYa0qN41YZCO/WGjNftaMR3YuHWdRE8u1r7ZisQThUrzcaM
Em8hQX6ipxC7ZhAEUvSYO9y5j7e9mpK7m3JetOESNeSBM1R1onslxsbXzQa7U5xdErN00eRmkNOa
YthhZkb6R6NpNRo+N6BQ45ERXbNNspoXSu/KTdwRBRYyvM9Uc1SBZx21dtrjtQhvFfzFc5bPH/Vk
p1dDz77rosr3lZT4Iq25XrvM6W5TmiebKRDLXFN9NyDQf4PElK9i5kyWk1mHqI/dp7Buz4O0snPt
ma9UfZg0GuoZivFTyWEHIJlO+mhl4A9PFZpg4oKXzSlTgvKEMdpxrtVRhkZ6r3treirQodkJATRS
oftdhvslpq5VrQEdYQjMqFulvsnaGq6AAOzalj+vsoC5aGCQnIi6c5fXCAc4kH6L2e10c+VmXf+C
cJzZc4RwZbQBPU8WCV5tiOQ0/lnNZbPpvKnfsm0Bw2+vvWdAf6BhvTOikvkYJ4q13iTmXce4cwAZ
9RkhFT3mbsZbzQkQqZVeXrykK291E0wbp6AsBE7BjcnVVUyqfR6s+UevtOhMFwvyktUh2pbFR6Bl
wVMT2FvDWsKCADJi19CZrEEv74pIP2tdpR1Ds/tM83BEW0CUTgTHyq7iQ1DqX9pweOB3T1BkuJ/5
nNXnomfZ7KZJrXUr5mGdUnEBK/tztsZohx4e4ersgBy0KSGSaT63c37qVF4ehuVSsmZ80isAQiFl
XD10GpvnLI5CCN33gqY/FpHI3wfONQjTI2bcNEfMpMhPtdV69HKEzTwdK1RjHHT2nZesgRnVaqDw
ZGCVH13COP2DvUt8N4hG9u2sl1crd+2TtAkpc7tqn8ZWsHiAceEOsvKphj8L5DtvDQIGck4G4CBm
N2Fs0IKteS8VTFo91OYXhyaU76WauuYSZnWD4lU0sHZU31j8PdsBdNo75yL+wymdvRUa6loyIPBj
C+YeP+vqVwNrO+i2wMVfio1oWtCNeOJRshBjg+1vYsr3KFNjRpYzRQjNg5GIoDC4FA2YC0MNtyxJ
opPiu9zy3GD7zGbvpDmld6o4oW+VnYDnMJyrY7ViDWOHzT7qd5ytiNue6fgYLfwyVbSfgTC724wH
bLC6+tLQmYc6AOjWrIEfNDqilMAaGUR6ar43hKb6LvncCxCMpC106luCPCuoOtI9zEgkVpkt6bgZ
8uwMCKO9poRilIaIy2VV3HpsQD3pL9SunbbrW+cCrFa7xADfSpRQ54oWbKGc+Q6MHT9QpcMfqIb5
WNpb0eRgRkiEWxOj9eY6PQ/PSDrYPH4JaxqqMYd1TO6vEwfsSyxbeRGK2ExRib2LdOzUZhKX8fLq
u8507oFnrbJ5qOAkJzcSulK6GU70DtI38qeCRJlGpamfenSH8P7cszh190lpTy81TjoitqMmjX9y
upxXlshudaATW2xZ7jv6C18zAzrIEUpD2kzr0aWfStm1ZTJdPdeCDAHT1fHdgMajUzvI9y7iy0sg
jqu01sniCno4wbg3FmAGvndPfwWSx3haT9JTitdqldSJuVXK45yugx8pjOVSuxG6k11mm2TMvqCZ
cR6F+sgcMziXWvpGZiB7g0P3t/CAZgUM7RcwKcSIUBavQFugsw0kPsc8zccBVCf6s8DxE/RmBxE8
YjQP+BdV9egamtBagKnDMZo1Jr3wneS6J8wgpL7wcp+gpGwEip4hb6I30YIRLKfrpOx0LS+lZkb3
evkYI9QkZoCnUdPUWc8Oc0YueITkjQou6U6jrpi9845mI7rLyig/zA63cx3b9l6eWmHbl8qKnUs5
kzvIjEAr5qPNa06+I5hG22vusai8U4+ChaqB/PFsU9Sk0PbFFO9rgwm62wAwkUmY3yoMHjLNzMPc
ZFD6jea96hHuJCPXDFK8eJOg2oitQkhHK/nESjY+CtshRbfC/BnqX5h0YX2z6oeRmuFD0rYuOCjc
ajm+Wl3X3o0ZX52kV78a8+LZnu3v1ohmu3fI0JIzJrpBL9Qm7c5swdOxqwlr6iRyVjv5g4Lde0g5
3kQy6y+o6yryJYj7+KVTAiNnahaaMxJoTwqLjpEShYS0h8zRfjzrM1E2GX1kP1o64JbrqH3cSLFq
IgREkVlVz6ZBXV56EeLy9JiYcXTVeltdYcgiRAIZWii5y+xWEMKXH5remWkKGRoqvGHa2JGIKGyK
DmzVQvuVdLoZ6Rentiw7H9dESXFt1RfhtfGGxFNs3Z2QTw12LtphDmkQ2ITPRWnA1oqcV1kBJhBU
oWZA8qpuZbhOyIKDfIbtJpviNbpA/cRpBR+4Lk810NCt6CrMVx0S/a4FPhMRwbnhOAAjFT7JPIj0
VW+r/hBl6i2d4LW41uisFUe6FVFpuL884GCNe8nt+GANbsDbtWAkc6yWSYvGS9dsRPvJFcoF5OgE
KQvL/KXAisEqZh+8BH3KZCQlKg6kEIbCdlIh7PQEpGKrQUol6o6ST76GigGLTlKuL5Lgc+DEswlr
IjcTiEFZk5+D2doQ5db4Zl0+ZGDAotLDL64LHGBIWZCjgLSeKrv2mjgjjq5qEBXQNVcGHvuNFMch
9cINbRdMe2W4m2eBTtAa0QfSRgDep372m+WTvE+gQS73Ij0DpSQ9uCy+z+F09ppdGKaIpROEka53
s5HgWJ74niZKJ6gBe1li0iCyB0CvSB+PeaAepRN/4juOtrgc+8CjHqcYgiaLiBS+Zy5gQvbZj4CM
yM5j0KUi90hmgt+jA9thNaMRGqWn2j5BgibDTpcZktGIwhRcnYtsdl7GKamRSKgU0vbtgfNH6JKU
NOTFEcmZ9aV0zJBpd7NfBDyJHLId81PD17BZkDc6nBTRkRBP06QcSUdeDVU4vc51Oa0xlNVbDBio
ntAsR4obrBk3yfBhN/J4+YyTOoO7GxRAmPGdIoK3oXcBU1tXiZfto4FKj8HIjZYGcqWC8JtlRMci
kK+bXluH7qfdzR3yb7CEAEAnTOWtxAPmASAZwLfzYy97Mh10K3jXKuPMcv6DaOXRzyqkqpZGklEa
XzFDrMk1pL8sx2tWDQGxW0QmCayE45QPB/iD60Sc6/pr52EM6kKvxSyi6eTO8f6xnXB32PL1pCMh
WMRbt2/KvTKaNzJYi4Pt0l9viouIiQvmqYSoukpLTe0SFlrsiwI3q4GLLkpTeunLGLahtW6XHi5Q
mu1GjfI5bVtmcVL/o2IMoUpDv7The9Ynz3gJ9G1ZI6Ic5u5aCnKYKFbBSDiC0qGMGY7k/Kyn4Jbh
T+pUVDxUM92GnpT7WiM5IStfwIVbrf3cqfmRVvh4ewJyaW8J36mczxbqo1vY8c6b6C/HLQ21eVXY
kDtN13izPIIwtUxC7Wd7zHLmRYwV+H9PRMk2KSi9cRq+TB2cFr32JBhOdz1J7E6q/umQj3uMK15B
zSvgUfU9fGgOsGdPfMma0iSFluwlJnvRHGW3Sg2fdl7vkOGLLTaWT9zGJMc24ZUYQmsPR3uDaUrs
TZfdozPdcNsj281iRraFUOvZwKDn6lO8HUfhp1BPVB25MOND4rQrgM/c8wBwh8tGBHYSrBHDANNA
vqobDAFoxa/b8Dn2VLZJy/7ijB1SQycrwLzLYjkVBJuxNOiBgWjXeSBOVQiokrJkX2jTh+qWhps+
brs+YMqNSWJFV9z1PZq2ZQ0+MCcXiZHPylZwP+1RUNhljseSpc2HqLP+iKdm2JtFGr72tH4F+kVd
B1MQIQ8PI2C0opvp31afv8CQUxLALx5suS5VlR7nMrxjyhMZ3GI7ewgMYFe9Mo2nBD20bZb7gGn1
rW9BVlkEmruCRbdkO1cjiUtm7IKH6NWFxMN8O6Dn7I1OrGmrbTgOMLqGIlFQ2zs5s7uGPRxTgN5v
HZJMWDxfJtLNnpayH3myftLc5LUz7RcbzO6B7cxZtaaRbCBe3gUu7YM7DGTshfNTQwTdOarBQhQh
Ktxmunol1N8JoNhzFOwwS5C+GT8wHUO6BxvUQN7gR44UIRRrfeSlHD2zBMpVoOoNz5Yzpqx5Yfio
qicPiIAOsv65TbKPzGqfZxkLxIhExaQwdqMpxYecDZ9T3IHYSamvQmhdvLH9hZT4XHf2TTkAxrSK
mWFuhKvMWrywqvGd5Uwbb6Ix+oO3z9wkoHdr3gte2MljPpvd4wlpbsuOs2WESmqjFBzom+jhxBpd
gcG5FjXYm56uO4LcOl5n+IM3VReaK7tow01kt7go0WNTsKgPEAzdZnbscRfrCef8qrpPOqOIUrV4
etMNlJXkWAByXY+pwQgkqiUlMtD2ULEhemQjrgdHvHiOc27Thl0c49FKWNoTzmzuMsmdoiYYkjNI
zek/BwyPOa+zsnWhQ+hgQR+2qmq/A7zFESD9+E0O+nQvtOrHkDJCiDGUgfJYqoOeBQ79sxcQ2wE0
aCgnvwy4a1ZDYpxbZMbaFdpBvQeB9YbyfT5CZficpYsuQkKoN6r4K+NwOnuOL3ohfURB2D8yEjQD
Tjiw77/wcx95m8L20oS2vzjzzpzJWNCJtbrqnHHR+8cGDlR3UU6OV01h7xFeMhNegC5iYM/ztWau
LsxemUN+c8NR7Iu298uwtG95kllLosZBJul73gvz7nStfgQQ8M1MaXb2QQvRnxRlGc7foAdugBV1
G6813ly9bXkyMawHIv02BLhSkiA5RmmwTGcN7QwIRjsL1BJ+4SCoaYFD7jXmOYD0dD8ax2qrVw0m
TKwNZ/Ro00ahaltHY/kMHImWR2bMT47pB8a8ReM9M762EAhISxyUC9sk0CUviEd7NgmTs+oEYCj9
qUoCeSJT3jiOSfuDPTrdVD1HLU84r4aZ6sCzTKqzZc2BeoHQqodTY8Tx0zgJCvsGd8cAMbGAULdJ
ZfwjTNFiuwZNniSFImiG675GHBMY4LVMMlI07PBd9ZxpMR4uQPdn6Kvfs4I6J9Pq+Aw7pdfHt1iz
/SAEVaJHYgOLamQPJJaxKRiw1Km1RaLwLAtrOEvPeTEYHUJFxYKgi3brsc6sCJsd1gnQLN8NzWOP
lJhurxW8hITKG1H2tZJZ9SRLMd4IzGOwVgbVW66ijdHInMLazu+d1xDamRSOH0bB3al/UVm7j1Yl
6Q+Zjre0oMrJWoXGAmPjsUSJcPz1q18fA9kpR1JKGDyWQwYSaERKgeQNyENPEje0ooSwbCLlqtbT
MNwXcmPSCeA86dESp0HCPAKZfeGoQ1lkwREGLDCJOleHDkfQK/8FZ79iuv363RCp14mE9ZB26GmA
3vLKl3tHt25cw8IKt1mBv1ARhItY0IKGmRdasulbPdszN5iwaYf9G8D3C1z58VsRoKBvkqm6S09D
yjNmflkFrs9Uqv9WLB8RihjorKNxKg2rvxsVHnNhONahyDTGQEZ+C5tBvo4lHmpEEPrO6RP1jCXu
VDZRfhx6PJpMQ/il0l1+2VbZppccrWaUlmutwgk955qxdpIYG+YvV4phFyZQ+/5IlndyHM3oDKx6
uOe44g6lV5drNIDBOxHEGIBwwx0VYQHvGgNf1AmYNULGLMzR7Fsl7O9FmoYfcTkjD23QG7bmFH6w
vDBm73Q6Ri20bgsY7nGyv7idVB/tMFqnwGV//PXbSJr6GhAX5iJROw9SUE9WwBGsruNn04mtu+aM
72arxR+WV4gdHRVtMyxAFW35GpHG5s/5aQ/jRHuVNK5EH2cfQawHx8INLR9jQ/rhuHG4Ts00OWbz
2hR5wZ8Y/iCz4XWUeXtta8mZBy3RRyTJ5WjCJliXBW4ZCUBt3Q7ukyeM+iNJgnvs6uqRmxPivTZ+
46huHOOcon7kmThBZyBoKLEjNBpFLz/I354QE7FjYAjIHFVf+1Eam2JkOWMQbt8t1wXNWbXzmmwt
+64WSK5NPmnVuTYDlAIDVevBXQjx4yQjaXE2EDSsWTvUYhe9wb6EDHG5v5bJvLCofGihq0BgBJGd
qO/e8pElVk8xP+OGzpmv9bQboqEamSjo440Hk7H77C4yGmOXE7+7dQczwcLm3UadIEIFSKnzhHae
YMKwoIpbb8DjxAPTaUANknfNqMWtdqB4z2VLkjLu6SnSqP56krNLRZ85MpL8/s+PRro3GD51XUtE
QVD7EHLRiDWPVezi30s9hhaZd1Mo7U/gDc4AuDJPPjrNESfwgITAiizfWgO9AdMCFNuI+dN1GE5y
sCBYKKf9XqR0nmv25LBusNLj9br9+oDRZtw0kjdQhnaHsQJjw14AvBD8Zx1Ow7UCaktnpkFLw7wx
8czinAr0XS4HJt3LMojsELpVDiagWuRY/a4OEB7kBdIvElONWzpDUgcJflBTcUcy/Ghjy7z9+pg7
5xXjAFGlZGPk4Tv3Ib3acVDcXKhYt7TUSYWW2oQRj8cy+c4q3d6Gl1AGf8wxgx1XxO3RmecHmCt3
ZSFg3ta40wz84NeyZDiiFaG+y1lxD7+Ejv/ffPC35gOEvf/CfPC//u3f/+//XvwH/+ff/uo/4K/9
039giX9YFnA/16RfS5gxfoH/9B8Y3j9MQ+o4E3TXNC3P+S//AbxSSPtUEEwHDPT+hreQqv/TgaDp
+j8k3gMPz+ei0ueE9D+yIPxVwepiPZD6YkEwHVs4umP+pmD1hHKtflg4cMuRx5PVaw/Nsy/74sqR
S22qpnX2wsHM22bia1tgDgRu7KdpkNyC6eef7t//S4C/fLX/0tP+82pcg1BY7pdpk3XDv/+T/r4q
lMacmN3UKSNijDAd+CFmt0epxfYDvuqL5kY2IzO2Wzcjnqou1kx7swdjQYKHiyhfd4NVrsyqrdld
um73r69vgcv+9fo8wxKeEO7yA7Vpwfz1+kpgUlrcK3pu9P82QlfdSk6WQQvO+KgMtn08QVkMsBVd
CdI41Iboz2EtFtT6CJDNm8MetxmVXflUupi6Ew/uALieWPP01eCS8+EUtTwz0VX70Olu1aSe6GWC
AuyDn5TLGCBQxq+aBSnCiAmijhn6Dh2nv/lODR6j//6tmp7t8t3SHjOs5d//6UcxiDC2YKqB4wD8
9gbs6DJ7mXUTukbcFCD/tUdB4qfwnAlU0Po7VXRFMrhLYkIzv03RYNx6R/+WG83XbiaZ5NdHNrmg
0l08wSKUZErIUmencqtrWENVQMYiscLZI4xyAyJ8mOfTemxwKI6dRCZF4tRkNu2F3oVtoAcP9GsY
m5ZvNS9twA7roid8YRpzDoeqfEI3nW6AOI13o3F+Bpgau667WkVYoP/TCMgrWDy7zDT3uTa4J/pz
p8Js1D8/VI3/OR6FvbZqZGAKDjcKo2IzRl6wM9RU+hyIxDlQ1TGX87ifUjZ5wym2kwqKH32mfYv4
Ox96M5wgme7lnDv71kCbCmz76iAkv8u0vKqGkUYOQJP06p/5gAlVydTdAkka7vAjwCK5DO6KkQZe
h7Dq1nTJvJNOhR0nKdbwcKsjzqZhndYtqUdVGBzhdFeS2NLUMWZCxykEocH4THInxqWRumZUxSu7
ytZ9h0IoytbMMctDlciv6Zy7R4L/7jip5M6Z9fZMtgG551LwFDrv9mgD9aqXKB4LRz+kW/1pEsOh
pb5lWOdMaH/NpfTOrauxR3EcXGK8d36JUg7xiRXfWGXiW1nIaCVKKwI4ar0jqqPv7vTNtQxM99hW
qAOCCbZBYEVYOLm0acqNHQA5Y82pPnoqozcnjDf0N9uXX8j1woEooIEueVZZ/zUmfesoVF6Dgkg0
WlXqAix4p2kpJwNnBDiRAp2tZmretHP8t7hvUevFNRkKimECnUyQPMaOQkTfW03bcyyHJEuP2r1m
DX+hDcBF6Q5VICCca8u0blN5Vbk1nSDbOhZOHyfvzzIKQUtaHEyxIXu1lnHgBwRB37wmjgMKxGdH
aiGnuGmDnWnJxEs2RGnpZwh1h9io4xfOzZAG9bzajtK+lMCfXlQcVVcrrsE9l3RL2q5FnqCT0d3p
Oc1SNFLnJdM7Fd2r0zJmI7r4lT7gWpRuv2maCOBhHb3Qmsy21XJeJf1tfrSO+40TLG4b/FVijrFK
KA7oHewOvqfcZYmVOCw7ULmOmNVTTen3r5dU/a9mL5cdDg2X43q6Z+ouosvfzF5DVU3ItTE1eQCt
ybxLia4PS9e3fNZA/TGaw4w1hQuu1Cj3cNiDjVXO5ZcICxjZDYoGqGlx8UuXzmnbpOZsaJqbv7nK
3zcmgwXSwSloSFewKv5u9Cgd6Ljpcp7mTQtvAXv6ERU1jDImUBlmgWQGJZ9R92sEoIXVuB/jJNjj
Wxl8eI36oY9IExub4DyP8evfXdtyi/68axqGqePwdSyh21J67m92pBgNapbMHaQpuA83cCAhJqvA
+8AxSF9LTO2bjloSzoWuXgxBiB+WlCO5DyFZKwEILyOo6XlabnLW6noPfPqRKUu/usqtX6dkByEy
O8998jEu5++YdMSDK4cV1ivymsJ2PMW8FE3lOSAPidcBXhK9Si/6CBAmrfIEqKVb681KjkNF+6KJ
DyKEjreoLFVfeliGIwIS84UQ1+oDkaq0ugbiYnZ56ZrPzCvfO5IYvopZOiv0awUtbAuUVTHXj8GA
qxS3NAUrpdWPyIT8FkhOebHpnX59dF0YnMKANjIxkfU6dMLmybGfS7ry95w/ELKNnybaAn7Kyvum
lqk+iiObMQkCK9sZ4HZ24wWqFFGMVED9SlrOF3vWkZqk7mWiqUEcW1oxuP5jDIR8jMRMr0uBlIoT
aetPlWNvkPVH1ymPwP4FxvOMIt4sTkObVP/86DLA0S09kEO0fFNGM88bV+nRRriKw0lcai8zDa7j
hKDpBvnCr/RuvAVzA0HN6/qthVaePQy5cdG6Yh+08x03wXhBYU9YEdyiEx5w59IPZGTByMD+0Xyt
MufUYSNAo6B/87xK/nTy4WuWtrCNEsTPgzdaV52eAJywvoeuwi23xyRcT9iiVyi7rvbs2m9Oo+87
256ebIKg15CRPplHZ1te3OyJ//pFDGpVA1FlUtKk21GF9lVrx3BlAXtay5KOicryfRma5dusp8hQ
YbJ4QVjdm8SAPPLFtuDszIgsN/XgZS82C9oq5ZQM0rSxj2ZWt/vcq/vL37xRvxfFOL1IB8fgS4Eu
DHIB/lr74DRThhkwZEUcAxDKaciHbst7AN/q4LJ7bPMGJImdpvUO/3ABZkqvL+0Sw5cMxKh6H39z
PcbiO/3rG+7oy0GC6/m1Ei2L6J+KsbitGo/9izgRvFNBNtZ7c/IAZXd69qXUdaJo0HvWeflViygV
RSuQc6fbTIYA4rJa3y2uwhdhWs+mRrak19P/SyFdvsz4RNeyNuJb2OmrCTHlNUyc1xD3GOZP1b6O
CX3zovPIRozm8BxNyN69OJ1fSK6B3GnCJupL7AWzc87I62AxNIxX9q0vgaXtIuk+j41dfELXWbV2
/Ig4OL+Ey4cNO2oeE5g5y++CQFvizYYP6Q3FBpJ0x2ApLb8FqDyPVkVo3Nhpmxh4zenXR7r8Cnv+
In3qs92Y0a2m8yb8vNP7Fw/3T0sc0tO0NFlHafF2ACgAreENX6I2eo0UfgD6ymAkc5iQdptKZBvu
+GSkyIFQvCHBg4pIrXCr7JZCkhKDpgdOG+1dNpWxjSl6bvkydnfR8q8NVce3zOofFCZqzramWYOW
7+AQjRpPRzEN8TEk5WflRi1WI9gMxzkjIkExvAZzNCBLYtywR8do3eqM0dREjilYLF4+MsZPgOOc
7dB5+UPXP9KmHZ/j5aNM5tK3cExwThqjU/ZNT9zgmtjExyFpfYQhy+JMSMklXMSiFWr8D7B2+fM0
g5xCmC22f/OU/tUVy05uIORlrIJ9Gjuk/vse2U1WB84N53hK4u5oxt8QizuM4YLo7JQFibKR81T0
01dpg9qkYXSqCCHeGHL8EtmBi15ZfCer9m8u6r/tjabpeFKwe/3avH8/xlQS/7NdQTeSDlUr/Nxy
W+pOebDxLa31KrM/G3I4b6OAKJUZprYPIyb7o9uP/+MSApigcE1bGpbOP7+nTzkSPcNgLj1Gh1NA
MxwWih5C5qm4RHUxbgsgiD6h7eS/uqQb9HWU0z902J6mt3JK5A3dc79xeu85CP/W9b+UCH9ZYEwp
ICXQTbBoHFlLN+LPCwxFeyA8ZaCNj9x8SyLFC7dl404TQyGv/EZzdecwO3ynhxti3uTeuTDYVwZQ
SScL8eTZstxIwuWY7BXN2eVs8mpU8y63wZL86x+pRZLKb1drcrXSthkPL/pGU/52DEekiHGn6ID0
TuEhAzF0E6X3BEByC4PNuUa6y9C3Sc8BRDBmbDZxcM6hgpS8ySazWqfELzeMCCvRXOdOl75szZte
uI++bMuzrfQL7EbSDXO2OjsM8oN0a1jgUO+OLLgRrN4LiGwwjSWWvQGqytgxZusYKpXGYH1vzSzy
nXLuNkWeY4/HBWS/l/XeDoojHkrw8ngiaRP0N3wI34xxgB82oY3umkelVfGK1cwk3cl661IK/dJS
mGpimskNxuEVieJIFN2OUYYDdAdJozd4wE6oelTZfTiOeO7Zvy2B/JVWyAH5CM5akAQyDUzeTIQL
BXxyIRtgtVa1Enx5iLaAlXIo72RXVBMyVOA/1UwaUz0fY294BUrQEKoxc47FxRENRIAzR9tHvXqf
dJg4ceKpc90g9vC6z56009Tu1oqR5qpq/zAWpWq0ppBPfTXdW37eq0ImrJBYuMAwkiqOPSK+Z7Rd
mZxmZKX3OdyjAWootDWOvpUpjwlxV9ehUg8LQWIhx1UQEyuHHYqe+6ok2X2DjrI7VWzaHnmPwQh4
zkQAPaR0VtPZOAYO/fBWrKKBjwKvA90Gxpc4zD29PMbtZGwzFmZcl+CF8kj4RSK+zmJMaHQw42F2
PLyBKy+Tenh3nbLniC1r8sOQNcWMOhuHdGlk3JBcw0+EchOT9ybBBU6GoUG4SFs2OEDaF4+YjtSF
ZTbCCrIcJKUKQ9fD7NS0mhjG5X39TWA/9U19aHDSohyqITw1zZnssfbZTbE95hG2TuLE4D1MxmGy
Bh5yNfg9yO6DQS9mzUoNJKO3QT4i0Sg1/AO4x+RqckMmL2G0bjSG4+T+mBA2UYkyYX8wtI0udqw9
I7doDmHzHcbgH7R+vns1abJpMZ+sdLJ8boZNSkxM5xzwrvnCFwaUJox1HVifC+9sMvCeO6SR4+cr
yUEIETUV8QtDjhZVtbxZo25AsVJnq8O4W7r1Xg5t5xejBupyFv1z46SnpFZ3XGKMklPYmdMc3UyC
ns8V5xTi6gkrscdbRvK2B9vpJVeB/1EiPt/3s3o2QmkgeRvPSRzRFvqD8Dy5hmXyNiKt1au8etB+
2Rot07vKLk/CQYyB0nw8cvDAUIpKZ/aIWwgaAyXUPOIPt/6ojb7akkharTDGZtQDx0wCL7N6Izy0
RngxCLOgCwa4rxPaj1FrUGGZqSA6ly0aQFPk6wiNkKEn2bkbvphiHPmmiFfN0AN6nAhh75evZaFp
6wRSvLEkcQhJqMsUxv7Qg6yNYfqKup4hfpZfvKLl4ii2UYvMWzk7LyZ2WF/k89sQJBuz9ooN52Q8
OzlE15SnU4l52NcQg/OEBkpcntCxEwuH0gwxnZ/rpKzHDKj9ucY1Stck8Du4yo0C3kYTGN8C65JP
sjPr2Rc9hVwR04jbldM7qnheIdqt/iSqKVzBB881njY7aT/mvtt3JaAx2YXPIsH5SGRFjNYr3TFK
jNdShx/mON2PucZ49h9EnddypEqURb+ICGwCr+W9kZdeCLXDQ0ICCXz9rNKdmHkhqjoU3eoqyDx5
zt5rG0XgrEj6G8+BkjXuSzSXXS6XmWNNz5lr1ivlOe9ZremViOHNsvS800NAt8d995wUtfKTn6PX
0HFOkAsATgJfswPqWo4rcu44DUXtmrl0jr+4RPI0TvA3yghVSK3JP+HM3JbNtmpKdZiEvrBZpztl
ylOMV3s/WKsaOPaOGpzxUNW5J9GKc1nSvjSHgIFXX8aXKWAgg0noOqdvEdKRo88MmPpnbXtYXrEy
YpjzV4VE75bKFkVgEG27ENhFzGeNA9NbqfDxaRXhxR47XBmuMrdawczHa5kcZVSgoPH6+quJ5b1F
3L9LpsDfjZW3dbrpAwZ1sYnLGNnU45watMp8oNDrTcu+vvRnf+v0kOBCK6mxpHblSjYvw9z4v/hc
DXQBst545FHRWZ/0qVPpqwyqf+PozjcTmjSN5r9B/cfphuRCmuVI/kPh7ojDGZaOrQ0kZN6HRdgN
3WniB5ICCUWHX9orCzDNuGi2YzQ/0ZjZVkNGZxIvsxL0MIsKaamtngaSD86cgdckA+jXoQfrUkwo
Ff0qymAq0xlKzRbKuQbC2BCKssmm8i3xYORmokamEpgvWYr71GFDzDrhbEwX6GxtTVhqqpt6OPFz
0g3I4WE9moA4PLnqyRk7lt/ZbJmdAjp4pHWaUPMYSXKD82FyO7EtVSh4g7+F4Rsr35sManrAqrJp
qucG0Z3KAOc5dlh9kvPso2FfDA3Sv6E18mOTjfdoAnsa4DM/FD38Fs8nTTGK3XtiyvUc4O+h4/tJ
FJW1tWe+MCuH2wYGNjjIUoWUKf1f1psXRfglxfQqirzmd1PO7x328G94BSCEh3Hbch55gttG1yyf
3lQvo3XXloplngBjx+TML+p0QSRADjifr8GnG15xGyD1vMqgYEAasJNOiLrZuB/IzOroQIPYdEUb
rn2ov8tZj3+7Nt0yvEnJcWDHDJHcZg/6pBJiU6eFPFhQNRyFsJTycE8htrSTyriBHpHbjFin5QB4
FC9gRp6jsj3U8nOGemMQR18384L0y3YboIvZIrkZPxTBu1bP4YbkKvT8ea/JGtpgKK+zZDUxdfgG
t41aee6egFL9jovS3prjJMaFE/Vql6rOWMNO+I4qRtSWC6iZCAesQD225Kkx0hdidCvEH8ScIWI4
tiqZtpa2S8ykcbSuH/zFpueQaCA5jNxyNyHKBfo04yGPIIcqMTyVhQY7CEQ+2ZtF/DuO/HVsavEB
MGdcl/UYgcuLX+DFioMDNtV8lcBqY4fIewkj8ljUEak1wx7zfnPrmia9D4/L7HsHrIrhyYT8fZ/8
hoYvJyTdkaQRErnlzgUxV079gTAk3xiepbeqCo0bPWKSPdRzSK+c2JR+BSWH4mkA2eM9oqfxwYSE
7Pr+sayiz5lH9DB3KAbACtsov72YOtEFZGjUfM269vwzlY6ETInb0po4y7qFVNeM4N+r1093btHy
NsWmc+8EGja7S/XWwBdzrFLp4VWlm96i2d86nKSuLjrBbcpqBWilTe5pwCSlNvPblNJYSJ2ywVg8
Oet2xJAih9g+J63DEKgzPjSC/gvrWXRo4d4uErI4zxHd7Gv68LT40BiEzYPHjwEkpxZfjVaOIWQo
nH2JZpuaGeEKMEmUoGDWF06Xoxp8pFjHXfjt0YmyYW3eDRlGT/5gWptKEFD031vTACMDWiUbg2SN
kga+o3ovSHa5YzeyX7UVbxvPje555F7toGV66rh/Jifx3kxNfU1VLuIY4di8dOAEXXMTnEznv4lc
BrTeMrVD+UjeRaCLl9oWPZVw0b1JnmbMWOHBRfR3ykQ2nn5e/f/l58+KxPw0amRdtln9htSBzE3H
1jUN1J8WpMgD3FFuQNBOR9tudnbJlqIq64OMsZDTiJ+8ZricFqP0rANc2/TV7BE79NBDAhSWh4fM
8oC0Ay1BGH+lrScW08x267dQHktBBpEVzemLlTnmmhrBW1bo6s9JUxEbFgfBDogmjiivDp+TEJdY
2k0URlmC1TS2WTcm+9AkmXmI9Fjeks6PXzSAvKU76XJnKN6CC3nrzd578iWaV50E6t41FvRj8AY3
ash8ZaMYrRe2K/FkO8/oR1BOgBY80ySrVzmh8zvhF/0ZWEB3pqJ+KUp3OsyPrWjup7OR+Jy5hJOu
PCtyF5Hw/U8UTttxcro/taZnmTOSXwgzmvfCLuuLx5AcrbdNKk7+3NjPpoQp9nOJWhuFcIPSRCdO
dxuVHvb08RCWR213w+cYnwJB7cLhMHpuwugVT2J/qEJZvUQUrxv6ImQ6Jl17ynp64doAz4nLVm+U
bb222i6ektKxL4YDUdv08uHTRPy1AEXaPMST3UUqieXGgZ7uGJ4g36vnWWpC+PokAaaelX6XCPAk
cYl/MpeEMFp8mO89FLgdrYCrmjLvqr4MVXJqTvPkmv9c3GaEL+Q4e8JumbZsBlU4dycnI63KpbOv
vG/AmqB9jVPry2ZHa/a5L7zoJBxlnHT3nZaU7pOL0Us9ALU/F38uySEFRTIX8cXKVXQu1Bw+ZeaA
h5L4uqq1kMihGfwkv32ikOzia1ApxoqtGR+UZlqR9o275SCT3dM6Su9dhL/ZNRCuduIvoSz9Gveq
xsxqIkCm8v7XhQ1ou5pzeV56f5q56V5SO6teyicLExPaPcqkInwhysV6FU72TtBX+JvewjOtovaN
Km/YlLopD5nlMsb1EAz2qH4ty4kvQ21be0gjxHyS472cJ5Ec2pQyZZbC2/6MGaZhlLvZyzDz4la4
4Q2GGZD37sLiv7r1Ijs/Cxgkk9WXx5kFH1QBYtSwYGuA7fRqid68B8bzEPIPs9P62IHZLoEP4N10
jlZ3x700rWJ4fhsgddYLk3F/5z7snENgf2sKwecBbzfygvQ7MRFwuKH3l4dvOjhJgdwtFMNqcqcX
3MjmJsxqlE6GN5BmlvTMPqW65/ldSQuYS5ulz4IAg90DJJxl7q0YAm+tJsbPdRqVV7se2Ouk7pfG
ZGzUA0nedW59MkMgVJJdYdMUaUbbBdkjAavVUxjN1BV1tjHCiYAXxxS37nFxszHawZelR9aWi6Ei
TxaNqLh0wSQu7ePCcWFYaB1W20I7+pg6hFjkOtiHICpWo4cNkZ6i/TrYTBF1GN9NOOqWMxoPuC45
qUR64M1xM29TNKV/esx5IS8J2H1RSd+0si7FXARXjPz+f5ckQLpaMeCL2hTn8lAV1zA0xLLNlfnt
kXVQK2X/CWZg8FPtfVENdk8GNokFBXZ9tRNSa2M68V5SF29TQ2+WCts94pXrbACFaWgFr0QGglmI
8B2OGRCIMbuQNptdMrC9qc706eddK9W8pDZODnjZb0TPWC8N+Qp6YIchttR/QmiEXdKIpmvwo4AV
N4k5ZOUkU3MkpbY5xiXNLoXo2qsQLzx2JO9xUWOvrtRf62Qg0NMk3fA0QO85eVhUu2Qcdi7hK+uO
ePsvQfoDNsvyd5nkDLz01F4Zzgqo7v9Att0bSNEDFPsTkyR7O/uEUA7KdohFwQ/VFjbjajBGB694
xKSq2DqyqJjHrsWj4lOHV/38gFw94C6ud/PajgtHUrQmX9Dp28PgDO0HpMkY1Q9kGquAY08H35Uj
0qSEuMJ8atMjEekAZWLvKw+GGrQTs7DUsaJzWIli6SWT+6US+99UAWrgLyW+NSd4dBgLuumP5240
sMz2Vb2LhjR/qgibO6KaYM8s6uGa2IHgnGN+mOZ0zFNDPccwHZ9lu5/IcDQRrF4NU4rrz6su7D6M
wnvtRFru7GpMX6NxwDiLGn1tgfvYE/7WrDSIO7J6fdxjdkoaa0aoV6yjeNfWLnH3ZuHubRv8XJd3
1dalL4ApLUBFKyy5TEXHISYMb1acHL3UOqt8dkkkKlcCacV5mJocujkkKXJcELw2KgVz7Lf3Sp3d
ZTQ441WwM197OYUrS4JEGoG/XW2GEPBOAee79DrpXXZ5jhKMxKgK+nhmVcPZblljpjFLNrlogXg9
LkbAECq0zZPFTJdTVq63WhhfhpbRRhvBeKi0JsVj4OmFXjAdgBku7fCNOtP4rg3aeYkoppuX6+qU
2JAakXcjpmrsZBeFb0NDmB020LUOEqANFZa1MMtY2omeoqrbGGKKvgRe4t4bvkoH0VXfEdREETrv
m37k2Di1LYLM8V8lveE7yuhxerhEb2kQVOcmxIWT+4w/raw/ZWM9Pyeus7Ad1MhaeOEa43Hy3dTf
HeRoNqeo29YFv11CbfkJPYPW4ICaYvBfo86FhFML8sbEzK0VmmvBh7MWQa1wvnm3ELa5E6bia4Ri
tJCFnK8OfKVLgtkVf8Pcng2ObEssx38SPRsMk2G5hW7DtO6REeIO65Bs0V9J/jJ5MaiRbgz37kC+
sXTVfnSV8zVlnb9idZhwRfkrm/7GW0gyi1s542fQmRuaf3+mgXlaWE2oeaV1Dz2Lvlx1Td1Z/paG
vHfUlG9VpDNkNVWxbJzJ2Jomq5nRi29/bA4WOI4LI8KGZSS6O1HzzaEqP3v9mF9Bq+R0vNIaPgpt
vNmz31KV+8swcd+KuXzgDexwmTTqWehgXpnlfIofQ8qk68ynyB+MBXWsdQ0ytzs9HEsYjtL+V9Ff
HCaD30Qot+uOJYiIneKXiv7FMn+h19Qf6pzGL/Jhgj4Mv1vMHKZvBv8z8bgH0ogAzSYaKkKMOA6A
3A/6r8ZqHqW2KIlu4bYBaYf28KXPrfSWAKN/fqwOsSz6+8+7XhYwJm2TppdH0OwQZx/0VxMMHSn+
V73DYWBCIjew1mFdDIn9fVFI4mHK2+8us9Kl0eT5yrD0c1JE86pz02e3I2AxNE4k0koCF7p8UxFt
1ITtogqbv0STKdqqiwzOIQ2S9muam3qNACzaORKn5uT8NQmYa0cbFp/zu4rm+MxkI6Ab3jXigOFs
4T3Grm4eMPUn7AfF3cdkFfjeYvChmVHtrey7CKxfRSZRkBPseerw28Hl0OkqA2fGF8PNEMLDy0ad
3+YOqGvZt38TpIARJdYKz+q8mZgM90F87rxWn5vAio8ju20Zkhkr81NMhmpDRhaYsupXW4J3BBPQ
o1rPlKQJZl1/3mGisw5jl7y7QBjIQB4/JsgLL0MQ/7dAQL1/IOytW8ykdo+peBLHnLNHmHUWzcvR
/iykoHchyvZKnJtxq+bmb+kY9mfUY7SoSbHBxoiEqRVviV/6i4iaEnWb+kMnPbnMZYbDKym7dYEz
qoSb8DQoJ31Sk3fWmXTeAWWIxVCmCtNM9swyTtUYTh9DwM1j6+yfozktEN6evDclbHzM9uUxykcC
5mR666Wd3hkKFivdC7XNO3eRjlSM+JNvniUvgYqWWcmvUSvvKcRj/96TiLy33YqARZF/FcT4XmeX
iRsZO2oXVU2wRSuQPljCL20YPBRr697HaWLQnXyvyEKjhqE3xldZhvqase7Eieh2HTsfJH/vNUy6
cldJ0ay6mk6Vnut3CwTaMlSqOA7Crd6VO5wmmIp3W8krTGyWFHYSTtnBb5XzSIdTNB5aZ+6XP2+b
Ycy2UYarU5J4zn3X6c+8a54V6Rx7EdJnCXMOnnlh3iJ7gEKBtoSQP4X4dJPpZF4ho6lv/lS8EvI2
ruaO1RpehN7BaJdrj7yij256jHkmy9o7lHZwoce3GBYVcW3tXts1PavBze7akx/SflVTJF/6IPxb
YX3AyhA2y8oOp6feM68TmWcYrJx4L8cAe1LNL9aMc3eswKB48fhKj33KyJEEZUTOGIuK3TTkmw96
D5G7gC44Z+9hNPB76TjcQm/P3ktBqm2Q8JSnObFhNclFF3+Mv+f4E4UNJlPddEcYtvGNf/L7h5PR
iFCgj6CP//M2LhE3idZ/T+cQsEHUOFBW+ldmHusxhu4lElee8ax0/91mddV6S0dVX+hYnI2AXbL0
Kq0OT+GgWbVYRpFSQrNIDf0kYTzciANLjwbsx+XDuWPw2xdaNEgcRjKnyOyzUvs+mxPm79R3Ofnw
jRczxlX/8RYNIDeOVOhmUdMujLw3zk6wSWzS0SYcHotWcjolasS5J45/qp02BXUTgnGgi0ylXPjH
FELPsvegc9fECK6IL3vqFOjNcjKBjTF3IAqJ0EpvxLLyF44cHVlFxjaZQRwEKw3mPH6Bgmicaxht
TDM6B0yGZbH1GimGPbiNU08/oE4hjpVFT3AXJAMJbtmhKt2nSM/eZW49B5Xp3xo6jYcy5ucLtj32
DGAR8BNTFLotbviTTUoHgoygfx9EYW1qizzleqC6pkUVc18+TBwr14/MQ+X6JyOm0Yw8y9wGN7Kx
1fvUxM4FCDVoB9Gq97mRBEclHnWJW4GZ9J7JGcrOTJqXFQm2TDz4BTzWRamjO5nspyKPrCN0b4RZ
pvuq5jG5ykfu9M99gjEWvApjRmzDYbJ2ucdpKSN6K0wMs2FlHVgosg+Pj7QpquY1E9K7JI8MaAzU
T7qfEB/760CD4QEE26xM22le9OxDyM310m4Bf/dFWb93goWpymeKAXt+UakNjmNE8VRqEsUbtnE/
Za5st/ykMXfvAbzLpZS2eQhyuGu1Sq1jzxpi9yJ7Cup2fK55WH8WNzlr+1gphsa5Svr3OJ4ebBhd
beta/a5nZ7g9vmvlDw+qNJWb4rckljnfkVcdPpxjXtpzJnJnY8F0GoxFAWvQbvNdJGOxnTKXbnbW
BR9DZb4P0nlqh3Am5dU/89/ZmSMYyWp4pYbGX0RmculG7tbIUiwDzg6RpULiQ4xd9TX5rbGpSbQm
VW8xMaZdNcL+Xaao7XujqQ7jBBginyd0q9n45BrluBdorA58gs2hC1O1w7G4KgaTKYAxmYSVZQqg
2uivBgyli9pOYJ8Cb1y12dTim2+c77gYEfPO/i3rMwuRSEhdZsGU7IJuP7j6I8gBhHvda5zV0342
erAAnp1upnb6Glzb3dIa+M5D4ruAAiICTEosBtHdzWvajhOtV3++mznPuvvHKq30EFllReDTUGGw
5PLzKvGwdxR4nRedLREW6/bAPFKZJAR77YHgeHWIhaJpYjpQlC1H0T3kMjdx99+rn7fZMIOwJryi
7Tpmw/n/Xmwkm0Rjhn+q2LJ38QwbOo71oUE6AsM8G1Y6p8cfTc3GFB7SHP5OFcMd/nmFqwzxhpn8
oy0/HWydTOR7wpjSPkQzGE+/dZ/RdAP2uJ5Uh87icdH/96oKMh/4W7qV9Hj2qr6jk+2kMxy4RYaD
OfXDAU0Gs0uW95VsvSt+ZHvbYm3D6gpPiFBNIgZpEhyCx8f28zbmZEgU5b2t0nARpfZ3RDE7jsTe
CEuju/X9dPXfPeFKxJt+B/jh5/3PZaKZ7Li93MxMcpCUQ0NTajJmQmcp5Nwq3WXY7TzaRWEal8CF
+WZFkfJReXetdL4qQ+yEnBUp+mK7PlhVJQ/BjMRkvkSlVEc3079IeD6hSLJWkzPdOcIzGA9S5gfp
z5WZ8FPSM8cxAnRoCYiqRQzzZPVzD7ePX/rnNy2ZUK1IYHKIV6iTY+VjOKybOqPvILBmPy5VmvX/
vXJcCeFcAe2Ei3Joh5iMsccrVwFtxqDGg2pP9SbDdXDoermCQvS3ikN3TbsEoDah5gBtMR219daw
xn1rORhQRrBiBn92IKKLO9KmY/D/l58/a9gSlk1snVOfLePn1p6yfBfnetq15WweDewaR8eFIdCY
wd5t7fcg9rYqcNRSzR0WZQBMC7qh5ip2pTj8XCKHV9h0n1q/0yc6G2ejppuvESQtPHf63YIGeQhH
XnixgqsWr9JBv5gls0vl2jcsS5jSgwB9tYe1M8rlYR3JYI/OBxdPOabQeyTynTYawOkhb3ywgrCs
42uuLiKGHdMn9QyBOPzymG0ycurOCAi4LePwMx/llyeLelfkJNdqhTsHES3aE0Y//gnNToNFE5S6
5UyXcfjbhY9DEbJh7hi6fQZH1+VY18ws1rNsUyZ57rFqbMKzJOSMabhMxfwE0/ulCrBEYHTdi77d
UY3RSIgYzI9tXXFzU+nHYfUxApSCdXatzZCMGJYNGtR3Wkz+ZsgJpHS4Y62ofHRpFETC6m+icauy
+K1NH0MwEevM4ugE1RVczLJ9L12Vb0wQcDTmd6w/rNJtuilsnp/K7N+rCRFT0ssjo2nGSGLYR06v
Yfd6w1YHxS0mVborvSflgWDF1Au8v/Y/q8C+VLUJySbQhzSrJHOnVqHhVekOaUq+dATCKijZPKSA
F8DRXxqBUijuCZYLtT3u8tx7L0PM4EBQaW1F3n5G9XzVc7yrHY9VSBJp2HFIM0MPxO8j5luxWBGl
6fMtqm7ekZ9a7seodTdpGnIudP2dRL95xEgVcz5FEitipzmP5H3dOND8Gcq3thdUuUb11AfTDdj1
tiQUwAZFDiWfvzYZCJmsWwwogKJob/32jMg9h7G+K4PaJa7h15juETrkY/7dIF7WIEn7gOiNoVvb
eloy7UfBZIto3eYpfg9kvSvlhhsD7jwH03rbNqzyDtG48/iLZI51HzzaL43BjDA65KG9AHtnLS4m
LJ998UjNzpwzh8bXQmni1rMsX8lvEgNOoVHaC4W8C8IUolsjQ75D4vLcz+99jvINK19uOntdqLMj
0aXnIcz+WlabuQbF7kzdl5G/EUjB4Sv37bfGT8tDif8Cwirkexcw7ma20R8OqepPtfs9JDPu2fad
PupI/25t1gHPcJgtc9J/d0nO2TqNhvfSpCkNEPzEROkaZURB2tLa06olSFaL9zEoK/w5HjEDKdNE
QkJFRrwaKkp/rdknU6xeuPX+GIi9VnnTw0XpiOEu3a2jc5DbBWGNEwBC5d6IxCb+J0zXM8I8oB/1
1goaoitVKuk5xrDj47pcKw/AXb+wEnEG7PnIBWD6Xj5mz+TyLcLuE9/Es5kyNIpnnkOUI/Tkdqgy
vuy2fJUcRMvUlM9GAAJuNpEOqoe02ss/+nBcD7VzgrkwIeVv/skwSFZRSeuzir45c4HLTxTiAfcD
PifSd9uw1zJz/rXD36kpn/2Bm9fxiRlkevviRK51hOpzkL73d/QREcFOHK/4LthdgY/RyGVtT4g5
T8ovb5wPFqFOi9aGXOHLiZY6QEbQ1ROZzBxlcnI+nMYoDwIaF7zoMd8yTMA+UrEGDpcItGs+FB88
fUzmwb+RjVydWppLtAXt59RjFlgKMggH0QUnXxbvCLzZx8DcrerS34yh7917ArNbGCI3SEgekqaK
cNZ9HcGiNBpyfRvPsHYmFLVnf3TwlwEz6tsA1aOYmlUdZV+afPYxIw946LHxI9SHrbiKTFFRHJmc
AKg+JVoWd7aPaebr3eiSDWXWN4rB6LUuDu0YV2CS8bZwhy6ZGrzGSPBmjrWxx/7oERpl9TE/4b2E
nnznMAgnSgmgyz5RovwdqQnSAbNUvjay8OpPgIa6YDv4toegFFk+ibWckulP8UDTkIsWSfUvpNrc
iY6pPkzYVeEGwyowxq9sOAUBmi+zxOVvscQuJyf610Q+8j32ZZIvFn4j39JwJHiXcOrgOyp48FSf
XLsyEUtR9salmqGJTcyBbDadKa5ollp32/nSCaqU0jPI9vWMd9YRxvb5zFDDP0CBWdSk9UVNrReZ
Qi5ERf4vVvAY+ep2Rlu/lE7GGJGIBuax/eyAy07qpX10Oh4/pxcXZWckg5dxtCzd71jPn9q0uk2b
BXddwz60gB5v25M3Ys7qZNs8J333j0QYsPqx/+LY9bXdG36Anj9EbRYYe3uqPpLWTc6iEutZyx5n
BSzyoJefoOGTJ0T186IcPaINW/anOYKpFArsL626Mc84dW7+VUbFe1ihNvCy+i/gaZp38ZaO2o3f
6BhzDqd/tyofIUieILiygRGbQ9yQ3lhdA474aQSKzg3+zSPz7BE9IZCKc083fYc1FDMRjsmJlgNY
AfLhBgNRqXswGTnRf68IIu3XrjujMpAjQg6LPbbOeeZruOrLhsq+jVK9zpPqtfEYMbg9Yd7CMjBE
IbKmb+qRvDw+WDKa/IWCr1SIQizTcLoNAzpBcfZRIr46sBD9qgG8CrfdFWG/CXnmFVpNvM8fmc10
1rc41/Qtjh4HVZy+YNKNnn27PdLMxU3oRjT50VVlXnvVwt6SS4V1L0u6VTw/q9ZJ15jR3krIfdog
+8HJ/qVGi1ZPpWc3nPYZsa0FvaIlugTcsl3/6lhk2JqfJBIcaUClWySdBKMO9rVNiSYqCtBvmJgQ
Qf3ukvDu9+VX27O7N8nFUmSy8ANQ4uYc0LzINo4fDkvEbmLNnKidJaqACC3c4ATvDIXa9UTzbSk1
KVjOkOd7QXD7sii7RSU0hueRaUPN/HPBFJU5a6u+qlJBRA0QpKh0fJENFSyBJP/SkjsaZtMTKKQz
uAr1B5f1wuDgeQlm8RtYjUWnGNBwEGf3AJxjkbsmRnAPocWK4eiwmKKp25Ixexv55+wo/hWUutpl
rcOMjf5NiOR8Zbv6LcrtaTllvwOU0aHNtAGZzpngWnwh4jMOwgthLP0CtkS9HyRNAcTGHZOhNhin
zUQsmKvi5yEDqDb5KQBNKLxpI/bo5hrcUBvSoT8wJB7imRF6BJmPepRH28bBgP09XpgC+q2inw1Q
+bMMytfgd83BOkT3HvXVlhuPdeFq2+2rhKQWuDiHCHyCWYgDoWsD0k9cBNpuS5y6RjNfF5dES3Vo
++ILDHZFlEFCfJ22164qJTHw2YWGwXcmilc3UydUsSDfYTeGB1NHf/OQWyvDem3Jren1H2aRs7ln
KNNBE65lAMUjcv/4hnwpjGILVmMpBYISfG/zsogFTBEkflkcwYStR9Cm+pLS6fQJ3oMpPjIb7XY5
w659jKI7rgcTqahzSM1e7qPS2BFzP22MiqK5GNul1YT+Bg+utShtN4GkZordYIunAiAhMRLe1mKq
3P+xvJbEN18nW7pflPVZ7GwmOzqy8b36RGavtfRpEolPw1By2/juv9B29p4hHXQbI5EopUXLhjnH
U8lBDbMcX8lYPRGBQmZz4F5z5osbcOA1t4RhruYAyVVsmO+4rpdmRwJOU2hO38PJJHoEmbqNiKxl
3TYRnlsNzWcfnOrKal3SGWm0+SNM66LbmZ75JrrmT1dF2HDTjr1F7xCrmcs8bI69aT3LeLz3wSMa
amau9kg6r8YbMfSkwzugOYmY2WKpeukJXfSd6W3OSnoqVre1PQ3u0ycYDYwOP4cPHlnIRno9D13W
HUMndlkf+21QE8LnbmZJjJP5QMWO8XQ1tX4ZYNpRz4zuMvGQs47o2jYIYY5GzDpgTxkkPlSNc9Nf
a3S9i6Irr8CF3lBXT4uMkOPaJIfokQ7GbW7AwizlVpX5HaVxCd25XPR98chy/lXoFHMMh/ioJkMq
YkzlP8qYIsYmgQOi9cvT6DtqkQ2eh/x1lfvuU+JSG4EReK0i+dTOZNgG4W6Q2TOJ9B8VquBt0cp7
RpK4EmR6mWP8a+6+0ZbIdeyP7+3gwAKU4g1PWwrOeRarWYz1sjQMTthQGkRTc+vLJF96M+tNT/Wy
ggvOoxWm4+HnlZ88OElsVssRnBc+F3o/qc+gf9dbBvnuDb6FKKmyY8c9eKySd3D+0xlRJC38OOWA
UwKZS2yfW3MGflP74XOeJ8Z25I5fWhSsz35aJAcyLuHnzTP7ZT/sdEQGeRFzQpN+UbJ5u8T82t67
09SMjLpIQtEOOkbPkOXs0osP/Uz0cV5Wl8mDsL+oOg18lTvRD9CXDK6PV0AIB10h2ZAQVNMVZKNk
jfVcrMZ5cG4MCepdO2b+Ag80uYKz+kgRujIBUPmt0c0tIx/uJP0829qt63DWx3HS2Qjmi3T6jeoM
fp9QLUumFwMcwLrV5kh4lNpw5KGl23dk2NM/gf5sXUYFfguvpHtUDmxqK2tPI3PEQ2xg6+FTIvis
G980JMOlCi19p8c13t3CfGk7U60i4OKUGzYMXg/ihzcjQzCNpSQZ8Tx7z+Y8VjydDQcoGlgmCKDZ
d5JL4Xm0PSr7b4ak+coQgOyeHnoT/a8rNNP5CCZyOv68IkwmRvJWfGj09hDkBpgkDkk0QQuWcWzp
pI3WXJ8sJXg0knim4WcwOZnakzkVwcV+XLpxQvQD1hCVnkl1JCw4ro/+qIyReJP1pKGp5mYPRlGn
f0o7xT/O37/JDPcD/BR5RGXPSasOoMT7jnMcCeJb0VZHMxWle4RSyd1M+wfmI1sThJLvOG69VG76
S9SiY8JeRBtT2vWz1UHzRTdZUifw/y75bMKsctYJWpN6DtNtGKe/yV5v7rrJtzmn3LcK1tkeMKYJ
79Gw/4e9M1luXNnW87vcOU6gSyAxuBMS7ElJVFdSTRBqSuj7LoHxnfkNPPYD3OfyvQ/hD9wnzrEd
4XB47sFmkCWVdokEMnOt9f/f/3ucmTzO9sDsC9sQ3SpnRRur2mfkzzHjhqNWoRooDSNZu7oSe1M3
f4uw2/VxMvzBPAec2jU2ouKHCnYy9BGGcc2CRNvNU9IclFvDQ7FruvRluylKL35H7c20L/1qSyOi
7zKZtKZIy0Ev624lhZzfNs19w8D9a/bwRUKL+umSUTuOWUE+mTLCDZJ948MxKdwc5623DO0wkRey
kXrKiHE0fxwtu1o2U5OmgDVHR/za6dH8s/hRqqqNqaaDh1nLkZ6a/cxIxykfUpNjhcPmyCEChZvi
rllHRHtJxOMs+npLaeR693mGkEeHwV8EwS+OKwnZlMckpSNR9Lnx2ra9tg1gW6Citj88xy05nRUJ
IFM5nHkTJiqCVn/tbdvbm+hHfKtr5QPSi5PhYeFP4pBxSE6qN6SrDfqBA/M+64rzmuSKJZOwnKV1
HbK7qbZgFXA/r7QgMU5dYAS7gO6fj+zF9YlMIdgyoYuSjbO19sCRp0m/L0OteeatBogxpBqir2Jv
Dol4wRw17r0iqv3bS2wd1b5Ps0+t0X/3i5iVUGiD3gs6DHuGkPQYO2Py6Dhd/pTgp6CbIo0NNPH6
FPQ0IQe99q66zd8YAnlxStO7xqHy7j04qLev3R40DQEXRusaSKH+G/ReBZqVowquhbtp4Yml+vyC
prXrm+xjLJxr5kX3UVj060pzkr1GtMvWwSq9iSoWjiJp8ElEyPRTCy+yFsi70Sg4lRgjSsTpoqPe
P5Zdbm+QAwnmKeN0Z9buG4btXzHzVBi97zLNoqeqRaqWSeRmrgU1ALCb3CI+2xq6TB5vDwA5pyL/
8OKpvsJUdnYIY3gQknDOKb2McdN8EnuLqpGsiQ3Z8tTjYXyf1ZK1gNHibnZ0edLHBts54+rEa/oH
inlvXaSnkPL1wXINdopy2hoLWqDuY6ClObn1Wd5T9oc9fh0XZpJWBekXaTe+KmrSlGTJxL2dMTME
ZENYalmksTAuyfTBBMklSp9ciRAEQ12+602DqjsCPYjJwznFnE61Eo1jzhh13VTTOein8oonhFYg
cDwX5VfVC7+L0XQWyKgptI4FvQufNASU55lzh24KfV0Sb1KH8HjuOLIeTPRrOZnyfQnhSfM9z0PN
FA+vgxZhgSzIic7jDndp9aikjF9KgwqIpYMJ6jrsadZ3JFyUJVfU1EigmiCxCGZaW8gAUDdbfN4E
SmBGwZ336GrzPXz+k5VU+zThjg0RzVGgQbRRMWmXGfwGPX/w3PZ1djMG2inZVDaTNXtMPIJTzIJg
rmdVF7jgM+MpGEW2MimKV84QDPvcTfd4n8J1FiDj4rsdVqy23tkDyV61+SdoE/1uSU5lJvfh6fBI
2Fopnmf7oUpmgrGs7JrU7beToKkMlJaBwienc6a3mmQZ8he7ENt2BLPcxdfEwjZWYF6a5y/hTpCN
dJqSzKfWCP8b8nqKzcSP99VoPM7JEENeZgg9TmWzW3xFHT9vMkM8BaLkgq1QpscNZR69803LYWNj
wkigV+imVHs1gtcECXJQWJnPrfdQ0IpbuV7PWTHnvZjgbeudivbENN61OBxCbLmWeZ6i6o6FZJVG
aoO0bfIrp9kMdVBv7TCYUTLRRMqbAUwHGieqFCLk5rQjATtnotPp01PDZgOI9oP6rFl3OocbjY16
TehNhDqOnn+FcJDftfb8LMoJW2qq8tCjUn8kePIhzwkf6Stn0Vcv5/sqgGwZozvq8stSsTUtpRwG
K9Dp7sxoFD0196MXkI8ExZA9BEd+b24C+5AXDeN3k8C6oGb2PqlzYCT3IhPPNPOsdZhxaPMsPIKV
/GBcIA9BZxENpcyDXXr3GtayKpPRnm4S/LJc/5yt5p33l3CXpo93tnChTHfzObIfLFOi11uWhN4a
fnFSRDGCibrySFhDl7vLQuxW2qi+BitpD60eTaDUGD8xUeYO984epTne6GITeIbBwJrjP9ngyNBd
7VibCZHEc+UBS7au6eSqHQDick8AKSmHJaQeT9gb6dKVHmoqQYgtS64DpLV5UNOuVMW+D3zcE0Ez
9Ne5nD48EsFWmpvzC2+S6gXDUn/1KiPzo7qv0cSUcj9F0Y8EWBU6tnM/FCo7hEyLd0Y5lfvZIDyp
as1niDkuAJ11Hroc+LV6lyaV8iOCuNai+q0KnYmaWX3rLe1bnU1qa8OIoD9KABfqRaG7Dxaz/XWL
pmWtBo/KpiNkrXVNRCPVfDL7UR2kTA706b/BVlFRO2jXu2jaO/aHirXi2PfDebb7VVYs7o2lCz8l
R2cRhAgdnLJHde3DIt0Z/RytLP4dDzoyJ9LKSRhxK4YHFbWCJfdmr2WrUFOPWlM3WzuHfNPQFd8i
kF2bn6NOE7IvSRJwxppWozc9U7O9oT/Yzl2Zn2TJyRdH8KvJzG2XBXSPCgOslpUlvyr2+E2aWgxh
U9xwiHZ+I9f4nBIy1bvinpMwyipTcMbW40dJB4ibw37gFP1g05LT9FgcFD4NKLuIwshhOlUh054k
MhAUt2+d3r9FQgBshh6m6+4j/50lg9u+qf+0EeQA1tCOhAwMMbq9Az+31zTUiF4af5u9+j20OsZC
DqGKe9Er6GNmNO+5xfODmTO3E5HL0DxHbDFTy9nhkO17p3+0Ia3R0xhWmuepre3Gp0B17yqj74EZ
hM5JtCPs5o8z4anSmctO3QvdlG+DPqKREgdD7LXuTi3HdMYfzD5xinSr+BEF58os9O8o/T2yX69n
CAeeWlSiM1ys6C7hzEfU9JujviGJAQfF9NERw4MTtrmfypS+ayVQbRAXH3LnJw7aWhIrWNSTkc5v
yhuRZb8NvX1RWIPXLtGEiG6SDy2RalNbnR8kNCO8eYz8geTe2IwoIDySbhJt2EZdfAa4CgV9So+J
M08bl1WAqQ8GG0sPzmXfb8dSbkQQHYilZTnsKf9R23LBm58sH999Nv/SLSLOuvbRQtBgmE8ZXQHM
1+aDpc/OJuzlvEl13HOT3NsukeN2I31lY8yMR+/JMThAOm14ghyMMEkMhJP39Xnog2OXkd+NFuOH
c9fbVNAxHgwl2PrYKvL4mYnJfR8W865TnJxsMFC95m4jjb6WAlu5ARQMK1o4tGxFgKKyPYwdqviZ
NtUazu8BVV+w475cd9HY0hJgRiVsxqEgtKhoaIzZjdceijJhMTJtcHIBM/aCKWqNzAXqX4YfzPnD
8uP/xCO6kAYjABJ72y8j860Kck5x4cUx2t90Wu44BWDE73y4wp+olLZIdbifGpfjI58BJ3H7WjXW
Uz0Rn+DlvxOya1aw4+zV2Ki3kX+kpnNRx8XB4ddm+D4Pj0Z4zGUgP6MAc1Qqsu4yhhTgSTxVZ7qd
/TBMT1rkyCdR2B5uOoSKUczLYAjGPRphOkfLSyWkja4Lc+3ySo9c9zHEKgnjaF2Jsn8xudaeZX6p
GE2otTvt+tS0nmP+Vy/kZ6yzQiRPt1dYQHYkQ0RsOBVFzT8YwqFZoN9MgxPyjeLBxrP50D4pCL5n
F7xxtsTKekvA7HKYNShm+cIM3/j2Z0FN1G/dZ5yjYuWeLAIYTrdnYTJT+dad455IE3RPbjvTsyka
yhMr4xx1+6bbV27fc3vpYnRyAmDN80JD06MKWHKApySHnX/7o9szYUiG4rfXcjQYq5VEUveB+Pv3
/PXlf/4dXQKaq2xDbG/fU8MR/fvfNpb/S1dGySXb/PP7b9/lFBTXVsBavvziSYgFIMJOtLzoF5or
bR2x1Wb6CZ0Wu1SqzCi1EVGwztXgqkw9RGgkn2CM7Oskjt4sDpaH0BgII16+i0hYfa3NMsbVzFdd
SKWp7fJ5hRGsf6dhP3GsY1QpiwzrRq1UXLANGdbORtmiMo5SLXC+NTlWOnqHImSmZZght1Vqc87v
YvmngJS+yat6PPQgQYKJsA6YDskW7nXjD14ukRiQzA2lPWCNjoYjShPMhPjPPZcRKbYXXwBXpyk+
bbTIVmfCLfDytbzIC8bJisKjn+nIAP05ttkgjo0GhcwjCnkFMXs4oKwp5RJyoDdHk+0L3+d7SLCD
b0qsngz4jrcHCyQ3ZB6mQftYjNBM+YLoIMxT4u0UaBAG7PHvQavRJOAC2dlZANL+jwjQ4mYQPlho
36CGS6ZcIGayPeIhJAANcDwrcD/tGZwX7NrsjhzoZFc787vmCHj45GVRPpyzQcNxYMFZwFcEsTK1
A7AZPed63rTOVR1Ik0VMN/4Ib/wkVy/xm2ajefWxTbPnMWFdzlBJsOy5p35CNS1qrnI0es9VGgKB
7zCaD/VxGMWPmsFVKgeLZR747gL9bDHzhaTnoWPpP9M5f56x/q371DtmNWezvL/wYZ7NfPjWNOEH
Ktgw7CS32TkWUQ83qNJ/gLJgcIjM69T/zFlmrEyEDxulh59DDdFMt9Sj2T5pjVGvIY6h7bWJwZo+
BL4BX1PutXfcHyaMK0KTmVk5vJ8YWC903KfNmOgJPSHzfqSx4LdJkqwzrB7ruRxfcsQrcXQOmzOa
4Bfig5HcQ6zFlxmSnDI5WAezAiX1Zeh5X9wpPjikGNT2Zz/EPmsPEUURjeVceEAnKKVonb8adnlv
8a6tktnyNqkK3hi9guQqg8Ok6SMBI3p3BK77UHOQUEsyRcm0q61jcYyDFg088QTMG/l4Db8mWLqB
0ZVLIshm5J6I+CQ0ChrF/Zw+hR57NuNvqGSVifE+R4RntbkCAK6Un0TpsKV//MBH0+1Hh0NnmhYE
51QkmiRdwAncPCJWIZVyUvYvx6XVq3XWnhGevbf4v9aptgU57RfDiNrHM0ru04esRC7UQUXARmKw
diq2D6sGH6uWq6+tvSNA8sWOhdAQ8fFKyZEokZ5Agql5a8Zy8eOYXJwGTH9DP2geDa+SjaDkbQsZ
vISdwn+lq/KeDVy0ZUl3XRLQ5BC/a2Y7+IoI+rp76S3yGdfziEpeETPDXVWIeatk+xMz2CVHIUL5
G0YvHj0/ryt8jzXIZ1RGX++zpuinT4FYtB+NnwaG7inLmxMrF6wCAtGo7ABhLpUaKIEOlYhbwUzM
GtBWsyEOYgiep3nwTqF9X3HZGyX8F2uCizqaTLQnfZGpZO7aKqb+5DkHje7U3hszLGA7d472KPLP
+sz0k3secyMJigm2E181mY9pDzrKTImOA2rGITMCF9hzLirXN1zW/4e3/9/g7TbUxv8zvP0//+u/
//d//7f/+C//7X8hty9/5y9yuyX+plsOU3eEEEAgDQERdvzTdv/6L5DbBcR025MG2FpbWLDSIGF1
0b/+i/03E+sFuc5CWDZNMQ+O4z+47X+zpc3dzk8zHReG7P8Ltt2E0P6/MdD05QcJy5G6uXBzjQUZ
+T8hIV3MCXaWBI9OP+MKGIcGvY+Buif/oxHHtWntuNoGGTDSvPe+XAuYoGNWv0w5gEyYJYIKREK0
icRcv5uhOGGuvXct+Tnr1l4BTV0ZmkTu41F+WmyQBDA8o5SN5+qlxoaxzqb8Y+zsPWopPwNwjDjv
OetgHNlub2OzQlHdyI/IIdezaFjWdfMnnc1hTZvvhDETqutXlsevlHC5HxmDA4TRuIywUlaOVX0P
A8izmuif/JOmK+y+REMurVPuzu74VTS4NAk0o+Pf6Y8jMwJGKB7KQiAiM6dVNykfTfLREX7BlTLV
YwEebWuVW7vvPssWRRo2sIvX2pJfK7wyYrTfLNSIUNuIeREbDaf2tmJ8UfZM/qNYq9HgoDxgzM/E
8GVsmrdadls90yjQaptWtXE2W4a/OY2AOw+VqW8R/pvpVGkeB/VNYlc7CGsFYZUoDjvml2kplzRc
D9ZEmC1SauRb/fxl1Kzhw0RsnyN/5aqCcjZ21z7tGj9qMOBg845WQ9d+I1ctVgRkMEAuvLWTDs9a
8mmr1l0gJ+02mfRNr2C3R7J4cO3snu7wLnb1P6Kw3jJwbHxbSbWYPWU1hV1RwZ0hlqQICH6yniba
tLC2qPwI2a6O7aIdHYc/eCOmO1qmm3hRlxbuWd10P6hOy2y+qM4G2OK15R65LoQi751cLJNh7nCx
F/Vqgoy1W/SspF7G5LHfOYY0IbkJ5dt5uI3chfhTLLGomRn7npw9Zr7eARtrV6HX1Gafi3KDQK/e
Sst+QIbNWNOYnl0JD8by8NbN+vOg2ghZsfFVmi4ur0Wt6yLbrV30uxkQKhOf/tH+x4MMSsLMFuVv
s2iAUQi2sBzoYiMPhr5zaNKcYCiNM70FWPdUeta0J1VrHyyC+dgiZQUl46VatMecPonaW5TJ/3y4
/VmwfIE0KdyBFu0Ol0CsalE3E1LNGIgQIoJ/6QuhgJ6L/I8CHMqcGpYOImnXmdI90yuE0+0ipLbi
qjzenpkTBLNFaQ18Bwn2or6+Pbs9FIs2e0ZHRmGlotM0sQVmi4ZbLAaF2kbXXS8uBa1E6x0uqu9g
0X97M46BeZGE38Thye2xWjTjcKevXOyGT7rl2bamT7Oe2pO6dxe1ub7oztNFga4NaNHNMUUz2yHa
xW4gFr06XMnmKBcNO/Z8tC7QLsGs7ysm5DQoEbzri/Zdy4fOTyqj2iqE8bd/6e1B3WTzt3/07bW9
qOrFoq8fF6W9h+SeJfljSBmLF9mjTXC4z1gLnf7yGXmLWP/2MrWZd9SLnj9ZlP1e6d43mj379qL6
nxf9f08peWyXhyC8p8+HNRKnAEfwnJbsTi1WgmF5uD27PYSL26AEBQKFyPkaFicCFQrt78WiQFAZ
86Yu/SGdpd3oi5uhWdwMt2dkysHLw+lQNtNzmwITrBYXRLf4ITRAhEsyG+eI8E+Q9fOGvac73h6S
yMQPYW3ixWERGVgvbg9Yjrq/nt1eIqNtfSqAgSUT8e682DZ0PcDG0dfYOERfk+iGdhUP9eQnizo/
Wh5uz26XtsKjfLS+58UtQlEUDSbTD/C+KwdDSTBn+XoRS++Z2Rw7TCeQzu0d8LPfwc2PcnOmxHhU
DOdFRm6w7TGvQKbuDnMrzzWto028OFw6rC6hZkg6D9ZHfbPBiMURQ5QU1a4gBDNY/DLl4pzhGtb/
6nwKdETt4q+5XcO3a8Ja3DetnT9VEdWn7QrreHsWyqzYdFQONGIaZ43aSK4L/ezMot81jn1OkcXA
s7k9TkUK3iEL+AOj4FitGe2eD04RGDmM8hiaGGM87HQr3seKv0QuwBELj1wG5oWoihN2T4FZZu/0
Gswfm8vQzc6Rx6TIUvGwTZkXH7SkvsB4Iv4gyuj/h4iNQyOjxcKDS+IelSr1Ax2Nu64DWmK6lMAF
I0Qfp2hHrIKLbE6EvQX5gCk8V5l+sCb9ZHfVA3Es8lB1OuxxxfoZWXOHiilAVFQWG0OoJemwJ1Ij
48OTbSGBUtLo9ZCQHBye3tPTeqU7q/31irJR7lGNMbYckutsWD9hkSX0456yhB1Dk4Hf6DY6Lqy4
6HCQxpVu2G9FZdgbYTActyrvY7BGhM3lCcE97xGY+GieD8MtWDjSio1W8sEwYY/fA4vM0qyw50OB
Ml1qmBlohMHoMf1xrvy2ksadZjNjUuyM6I9VNDDcnAq1aw331ZoZ/pW206EmF9m6mjkJpaF6MMpO
O6FRQOphaNeSFXxdehoB6zmyJHNKfXA5cxyrQ+ak302QvVgKOl9T90QrGQ1X4KzjVsjchs16on2p
LwDelJASVEHnbhC+VsfHLs380lg4N8zpNwhc5m0RhUivBN1K4t2VsbnUXS23doayTcQivh8Ld884
uiboRXzrCM7MxtpMHabraHa1vWFp8hcnpEU5Dp1veobKFFE9hv0JF7NyohNZGuRYoFWKLfN1yK0R
Xa5HK8ErY0r3R3BJ5qZeCpo83dvodnAnsADZNWGaORT7JalSz1tmbkhC3NYtT6b3pqNSXI2oEjYl
UlWYPBz7lL2J9aH03bAm/UvFNUQxFCB8xKE9tJgmoksjqMpnYXyZgaYuHbl8Bd1TCLMrvXMWJREz
j0bP6PkjYj65eQeZAd0TDblL3NX5s6l5+8TqDvlQ1HcsvfTR7RZ+VNZ/V8O4mmKrPEBC3OkJ2YBm
oFvbauhY6KHo+c7oLbLmpV3DNVJ0xCY2Q3mIOoH0IzjKvnZf9DHOti2yzlXPtUlb3vyJJeEQVlhi
h63lCj83OkVXovRcmON6MG2J/OrPdjNO61Si4axrJ9p2JHZR5AWCPrJ3H9SOtXLMhKZTWIBd1Ud2
uQlOqWqoXadqkWLOEHej6NFr5R8S1dN1FQkYALL5SoPyjxPN324hrO2tKUDyD8jdtA13FkrZY5y7
e1ZAa4VY7wCyyNmL+r3xuMcKG95wwREHiReathaqLM41DW/JymYEunLK8pJo1ks1wSRQoau/4yh8
oYyuHk2UDSHFZlH19BF6ItZMZ7ZBd0Qo4WZkLirIf2wNHpq7jCT1ILvYzXRPE++1jBqmdJE4E3w3
cgmogHTwdWebB/S5gY/e9JzSdQAo8uqMEBEsJ/1KGvdUuZKpD8d6aBgDOnXbhnKHeWRlojYmR4eM
lnpwqdz1/B0C+1nzoj9uG48r5kADU9ToLDrrxJC82bg2jeNCGvVG0mHQ+vgpJX66Dapjj391O6Xi
u9ej5zp+4y0Q96orz00vx9em6iAd19kvu6WrHGLa8MeCImRIMJncHsJ4+Puz28sg8YbD6Frnf/65
5RYcCs0lvzpmOGJ02meItW8z5O3PFGb9Yz4CBpoFDMY+ZfLdXjm6xQc2jLdkaJ6R0E+XoK6O5tLu
oXP/oGhLjEkUgMwWj2a6XP0LEeEGQjArOOA9fTTgVGiUj7nXsqAvglcjhNe/a0YXkF9ImJRral9S
zgsnC6Vo2n31zmgRp9P+GSY8+xgt3lpZPuupsi6ZZC4gHLTmtvzCxouRK3GHTYB9llXYvstjO1hZ
hjoLbsCR6PW1a4cgOzQCTcvUtP3IgWdQI/3Jo0MK6nFVsEiv8CZ8gpj7NAycLFn2qKvgl3KSezJk
gW+huGa0S8MHWtmgzN+1S5UxsRU+EO6d3vUanSaZJubvICdi0UqWoGX8J2vaJQpxOw+aO6hjpXs/
7NLDtk/h4YnkmfTOeivaxGIKR7I7Pgrg14wxrXr4Hmt5DZJOJ6lyzdX+EuptQVumQznk3kfp9D52
jbaX5gyEpmpoNrf4hTQz36XVUolJYNcyCQ5KC19JKI0n2qToFR8ihjqXJATA3feQ85fGupMMlzwp
urPBnWyzCTp5vpny+WPOmvYudbP20IfZY4VH1C+1gKFlrr95cyp3M/s3/kaxiJgC9gl9p2fjdUgp
gQZ6WK1At9B4I6Td7M9oGe+aKZOjGJi65pOigZb2zXo2Ke2aDZrmezdBPeUZAkFyijd70Jm9WhRB
iMiZ89SWOpat9ZUkeMVTAryVlwV8zeZz5qy1No3WvksSLeFoizAmbOZ7iOurJi49Lg8AxmPr4P6S
SA8a5jdzE8U4F+INhzV7XzfViUv3yyyVu8PPwzErS+n5q/LFGI14naEq5A1DEWDn1hHFDjN/GWwN
E7Bxm4Z7R5s/bfDuAEK6c000jjeywJrLQQKbzrYDb3Jqahr6yFKkj/Uc3LUl9rREo1OtG7s0E/XB
qGVzjsGoxXE27sgC8ZmfZ6grs/OMIZyjSjvtNWzfp9oOTxGjsDRahrDjxpQRLNdWDw4pSR9rhm19
MaP4bOnFhR5GrkmTFxsl7jpBGEH/3dfj8viXnbrGtykCC1UmYh3ydejZujDrYoEthqbKA+zVFRpB
UDHxxWn1w6EZdcWtZx+qkPmfi5wM20zKtdFPtBkmJGFLLoeOCnAFoFWti9k71G74Z9QJJGjsa2+5
26biyjLDJygc60zqxUFTnA/LwuJka8X71mruzJAVPAww/GkV8WVEfRKnRpSE0s0rLP3fzInlDnYI
Lc6p2JoRvyQHwAn9NqWKS/TH9Bjm1SGUODgkKzuqXgD7BMDulRQhkkDdXQ3JdMkajTW70/fTopUx
CeZWwPjLEpASwF4ssnwpbFtyLaKswunRvQcUt/z+lm9WoL89hgJ9SYRwgfu4SBOxcvXwy7Oh8ukz
anl7qjYSce6axrHYcK/jYtuUbi1O3mSVQJCx/YUWAlFGKS4uxg/+Ase24lH1ef/aRxmrPoFqugfi
jdYYPzS4y9yv6pDWToCbpxZnAet01S1mMouBaaC5r12AidNO+tIX5qYZGnM/VzPkk0b3NeH+NgBE
HOsAjWVpcIRnvQgYMEmGRFyz9gpgHbherX3RHf6ptfMTF/gPhwFMghOywqU16rIYpuJxjLRXY0i/
tX50XmEEvZT0Rg6Ko9aKDDQN0WOfv5iV4gCO61jz4jNMauk3owljrsbTY9bjyUyZRkQxQ8mqmn5I
yruK0kw/9FFnMGA744szMWTHOkhjU1wlzzaqa71L5rTDvhCOOs5tPh4xaFFrRn6fwRSaAx2FEenv
RpBeSawTG5zZ5B5Yis4T0XkyGQkBwkGpXLSUtT22Byhr6kTkt9oDHe9PE9DvKYUTpIGk9wYlfYKQ
1L53pt/CiW3cKd3eGKdoz3mP6PcQd1OPqQxqMb6DouNUNZjekex4smNCSrVwBh1XjqS4MLj4KNQw
o+oe+50az3PYitPtAdrV35+JWth+PeiCPmCJgg9B5lowuS6y/KeYox5G6KrUm3Y3ZN1XN7bxKQ43
Xapj6EcRJscZ8Mby4Bas5lXE8uHpcElcahNsn+kFIWuFm6nAe4lcprb0fB+XFIOiz15mhmBRQnME
GgCrhRy1+4lV7px7M8iFopw+1aqeYFVodARP1iKMtMeneSr2TlAmJ7dy22udilfGceINsiYxdXGN
V0xl4g271ZnDrVilQwV6uJnQ+JYpPkAwVPe94XsDMDdg1NM9ObZISYrgjYjvYIO37RApGyj98E5Q
jDi4A0rDpuQDnwrO4nPE+RmXyIcCCE32H4zoiuVvY3TVcIjnctuNxFGkIyQKuICYRWmCr4eUzWdM
M2MzueZwGsxuOKEXWi4W9eO52XB8gHlHp1eq3O8J6KK5WEnfKov2Ca2fX9RJ+FIVsXYHEDtdNdyt
b8awmDFopeyqWushh9fmIbL7D8Jwi4eGKStZ7MWB6N/sTUfJcZhHvLi1B4ZFB5U3cbIoIhbScYEe
QSn9ctvlbF9j3066b7dxqgvUwjhytHPMZsWZ07rieEI8JeQZ800hu/M4mHeVXjaXmdPODrHKR9c7
BKv34U9eBnem+atM5cLPt9Eubq0i1Y9mESOWZ25FG49yLsEr7bhXoTCqIDtA54RJEVhZc4iya4en
ZNsn0PmnqD+M0k42XhC/V73DXUzt2qeNth694oNCvzqOwy+HhCw2+nFLNtIezFO7jbNvZE+JTy8x
WON+SJggNskFady3UoFzkICtkjYn+NiVz17aWZvCTfNfQ1Jf467U38bUOc9Ofa4B8fUVPrVooVna
dUksMxP52BUfU2lfZfiHEDzvYlj7PNRec61jLgrCaW68eTFIPhbAJTSs9QnI/DTXnlQZg+zHFM7Z
TzOKLxthkxAtZMY+WPWeNp2HEnc8wUZrFYuHyRu6h7QfcdwTeA5A5WSIN3thkg0Oi7O3bI02qRsd
waS+G6hw7XnNIRGkqeRILKX1ZXjhiyhx/5BuhAFVltco7WhUlZVPFJCF5yN4n9LkOS7cYWd4nCIa
Omxlha1RYVLvmJLuvAikYerBLSgIoDralgc7PXbmF6YKfWyFr0qYFnNRvaEH4VIAQrmZo7hfd2BE
yfsS7En4dxvQfrizy2Fv2pCrKtttDmJqxS9NI23EkfIam5p41Fv72LrIqoUpLqRjEIYnHGcjBrs6
VktD9vbs9uBJ8zGYmj0MBNq+OaJLLSChO2MfVSNWLZmLQ0ln66EcBbs/P6o0BYJExlW7WccJWM+v
Te2sEFp3h0Rvj8YMQ31gOjA4v3SX0qzIkWKk2bEbjD13fB3gLbaSvTDLfJ+nyykdGHCatuXOTdzX
OH+v9AaVwjCHRxF1V5hcYFzc8jLVZKPRF4OBJnI+bs30kFx7jF7bdbakkBjS/nToUm9oW94ntnyQ
tFUYuFMjzl21a8xLEOfjIx2up9yqNvGUd7uc0ZmPzeHielWyMoc6OY1jIkkO4GJyQFVvWuoc6XHG
rORekT9waGsM7bKPHvPEKDf2OD61eDLB7yCqjIjRVDhJFC6ojS7Ai0MrIPVETpAeW00+OyWbuCvb
TVrkGtjyll8fp+oT6fbfoXFn82sTAj8wnoXsr+c4cT00Xg/61nBbuq8YvnZYjORKQ2awJI5yh4t1
Nzt4cDzfqRWAJ8JyWPj9MDDALFmEG4qsIBCe0y4qcZTDkVfjwON41QDfOtkw6j0vby4WgFVA8dKG
9BAba92OuL2d7sXIlXagK4VqoKWWzpYA9ocOaOKFNfVVdBzErnrHLi2DumHTf8+66Buk1kKND6kV
WA23qsfIY89nNq1hBQ8QM3A0vOpB9a4ZjXGlumnpdsaVjz/sIuFWNaFjnnFB/3JyhhhgXIJNtZzD
4+zD6FJJlFvIFdDTXKBgvys57lIePAvI7nCGERslEaQmbB+gIiYougaCRoSeaZ2O95qVbrgPeH/a
+pobxQnNbs+JTRNbfrL7cHtoJg4xs875xHF0v1t0u4pp4cnR6PsDeE+Mt6ply89ieDHRxHXWjTri
b3BQOFmTYZN05Av3tvlkzGb1ELXh/2DvPHKsx/IrvxVBcyZ4SV6ahqTB8/FMmBc+JkS4j7z05tKO
CpLQg0YtoBeghjYg9Kaqag/9e5mlrsxqCFAPetYoIFGfC/f4rvmfc35nY031ZS1FHAmzVizcrOu2
2QhJgYhSjtvSu8KB/M7XuU9m67sz5W3eemg3ABa4E98EVb8tLh1TjRO8wd1x1gW22mPJUXM5JNgz
WESgQc5QqfXcMdwrrIdCYHWaA4v9iUDA4PUBkqfkuj2FD5Wr7jBl7vEH7IJ6GJdZXFOwMoAqY1xi
27FmmpxuW909hKAKtrPhLKVnOuhHwWHUOEuTtHiNlfUgQNM+GS7cUd6pOTfUActgVt+2PQOKVuA6
BR5KmmNlYCRbXJjqDL+Uz6SLs2mTX1d+0+5cZBEg2P2GAMGJPLmxLhw9bBl1rmSn0r3gUQUmVrjp
1VAb70HIhQmv5y6m+NEwk11pNO2+dlGMmUYtqUrihIzHbGm4mDCxouc73vs73ST1OrRmeiNIPmVt
hOtWp8mLxxA2TJr+DTdyu+kvLpmKDpLrrBeHBI8hp7s9Hlls5Uburqnh6m4SyyMW6jjTS9FlRJ6l
XeyU7ejrn/OwjZd8pKz6wUTUKoj7jTBNsdRWrZalpC0kIf54C047WqeTm93XLdHfyAjNp5ZegwXi
zB19H+Pzq2dk1ReWaywv5tjdNoYtr3TnGDRedvLBt72vpEyaLyC4V22BECZbn/puIJUm5RBgqk1H
qnvS292iNpX9FfE1Y7MbGV3mnKMF2DYSa7yutnNkodJH20aBRjwrn/22utdtHX7VwganR00Ot45u
EfbWe+Mjm1MLYEBiDvDzExhheoum1oNOsKsq/yI1T0HHV0UUkLopV9+qeqJ+25cBnZyVfsB05FwW
uDTpuwcJU5jJr9scM5P+WPJcuAkCQV43y4tn0ci72XemrwbHoBm5/VI3tqA0bcLjxJO38NtWXU12
RPGZav2r1DR8egkCiDotpU0dgbHFhE9gICf+PSXxK6S98El5jbd0pLnv6HhK/M3gOo8Vq+MyEiRa
TK6jDinUnZhGg2C++2w4ol3qfEY+r3jbBkixc09IO2zys507x9Yif84o39+lJS/WBEmWd787rWoF
G54hKTtXW1/B5BiWnf+DKeJqrJnbuq5DApwmTbbFaVzIMn5xCFzV5DA4r9P82CUkutP+Ksri9gqx
bEQx+AJrQUEYltsaEPq6B+uwynT/zQKh3fmY8wpih9pw4k55BirNbbPbVJcPmQIGWDnG8JEkwXvp
5Nc0MeWXRhWMatat59IPCE+E4RyyuYgwYiXWJwnIiFJ085ux9dkU3Y50K32/4FXWcTM9teVb61Lb
angcroHsUAEZcwMvJOWwE77sbtO/O7Eq2Ef5gcXD/M2tfDflw5Pr53cuFxThcR71FPfSieORz4sQ
tnTBOKFxcmN1ZXSju4L1eEkc219aeMc5z85+bn8Taz7Zsn9jY1qPpU8zRoCkXDXija9lU0rkoLFs
72nNahdGzPZeg4VaeneIgPfax4ptpdMajjt2rmr+QRPvjZ28NIb/CkK9Iok/4JUHO+JlL6069oZc
GJeEXacPg2w3pSs2dssmFKVvzN84bKAlmdTkuS4yvedHe9rLLvXN9cvspgiTGYu/+tIhFfN9w5Sq
sdongrO3GU7Cwkw+EWP2k+ByqsyxXQH3LtE9goMDcwOwg8g2VfMVJlF5G/U2NNc+2cgk+GA1PjZC
hwezmwHjlu3N2M4Lcus0zEh/g9zrJ1a+AnPKvhXaGB1nse8rRftFBAMhMF91FDBkBKLUEZ46D2Hy
kve4Y3vu+ilb+Q2vDIO7hpq7HPJ5N0fN2aDeYtfYlbNNRHBTXfpSCyCXu1lHj6aqt75bmdc8O8eQ
9N0+cKPp2ks5849tlK4Vls+lJ0osfX7y1jScTKAAE3A2NrVOypu5sskoq/hgsf+Q2ww5MgpWGM/j
qB9FLeRRyD5DHYZMpm9UbEXLpsN6qajy3uZwfDlsNQvLpASjGhz6gvTA1iLMadnFH0Draz5AaK7S
YNgllYasVh3ixn/uGoX81rU2OioJwdo55PHtDEN9AZeoXWIP/hhoTV21MbAwMQ3MN2k3moPpPcI4
s8LKlxc8vtC6u10auvdEAB2UPDpgQDfJhSWr8IC2MK9CIF4X5SahXH3483/8Ci3fH3u5/eUPWhB7
q0Fy/pBVSwj6f//tn/94LKKJePrA9zymI3V21SPEyAKkp0Nr4ygal8MUI1SaIn7MaIUDNIpNTSPI
wge93vrYhGjR44TY5a9Uz5AZKzy0Qyu+Srppa1jm1gvUO/keTsYYPzgLkKymhYjJIG25gctRL1rN
Fkq7VyjstwX+TTtu7y0GJ6ucmsMVUOqaQccVA4l0mTmcnuJ5XQQdhsZ0DxSvZqeCzOyIz2SGmeSx
gCxwvq2lH1xJxjH0lZL3DHX94TcOimtwV5EaYkUPbknQ5St63aCGeTSPWTFMOaf4qi7GqM6iSjS1
CxB73l2piJuneF9g1Pg+IAwuYGGHvDXayLp+hlHMJLGNYxrc5OBf6PckQlV3cCZj1cUmWGydvZuj
X+wLK2dO25ylKu4HzBtbfCQ7C511H2dlvamSCkE6soOrnFgwiRAWWYp0wRDkQ3akOtC/GrF3RyZu
HQn/n7tpXW4I2QFxRiJcZbl4GWvurql4DUTxNY/BKVf4EWIbS2rBLxcQyNimcZCtWxWTpWrq6zC7
KWLrSSTq05ZpdZpMlshCqXs6P8aFW3fJBcl6Ji9CS+nUnkKZbFpSTcuptZ1lXnOSlAixcf5u+9Op
qqoH2SPVqrIVO1w+ZOuTd4SUHyatTUvEDOsmNrKzFURfBawWsHw8azm44xzn21wjmKUlFT9hHGT4
mbMfFTnnTUWPgorDYOVIcnWROW96+P6HLIiYL8bF+xwwm2eAFTP9pUQqd4N0X+tFletgbfZevm1y
lqGQM7Zo7XDpyvEcefoM/ufRs6cXwR1zGeRZunaLiqNlYmfXsNqd8L4cZiKJ1jcVhbTVaDwopXVA
72FCFNO5lZTm3rSs197HY4x7/tzUwEDaih5DXLn7BJsmvFr1Ojvdamg6GkDnB7NQ+px69qIVhrot
Srrlc7myh4jGJvwlVC3xyP5/Ky1ZWgiVU/X993/7WXacQabzN01JxW9ssRZ94/+xlfZP//S7P/7r
7/70j//yx//2L3/6p3/+P/7lL4ZaT/4kpB24gqwLjjG8q/9uqHW9n2xH2NhZLRv77G8MteIn07Es
XF2eZYnfGGpt9yfXswTkdN+jrMrFoPsPf/c5/pfou7z9pdm4/atf/w3sgdtSFbr9+7/9bcG6gUfM
gw7i+5em4V+5aI1IxVSMTnj+Cvtd12IV5Tld3SPuuPAzbZzXX/1g/vxpf/1prN82y//l81x+/1ef
J6ljO5FyDLbSFBwZHNM4eLTaPLpId9HRsBz3JdOaiWlFh2l6NNN0AhFkooJj5YC1HZpmz9BPikeK
MoiX2s74YOeI34NsqMKr6u66apzuFCcdYe+UKTAvRWVxtx2CXwzlv/nR/fp74GNd+pX/0hb9l+/i
r3qXm5iUjc8rvBUi+nYgJ7WHSLf010wN81mYQTHg3rIhtN9Ps72vvbx6btveXbm2BLxtauxVKqu7
5wbfFHKAo5LkM8+xWG4rygkHlqtGZ0t43UV/7RUT7CEcghFbKXNErmQutO4jXDRgJ30MpM4wvKDd
jRcHzpqa1YLFz4s1UwY7vmEoR1YB5Ih5m1jMrfEBZN+Msqaz4+hKYsZx+fHr3EONbVxr0/oSQ3A7
BNkN+pLsr6TXRgbDMH9663I6FxdtNCK/zyowkl3stvXJYqadr1U8B9wEhXMY/bCLNrqax3vdDOpp
sjn9ND4qFRu8kE+537d0ZmuOgOwgYMonjQaQ6I6ZT5wEGYEWY4KfHfSZ9xbLUtw5wLZeC+EwrG+t
1nsQTDQoOevzCx/PBWlMPeB2zkcGocncAxeIGybLrV+wes8RLqgGDAowtb4JC2L7tWMuDHAZp5C2
YkwzpKGUZUVUDwT5abYAxBNauchuoLUOsmzUuyhSJvNKBjdTNtRHPr7hbdUYRB82bm/KLk1GozcM
TIgT22BQX4lX4Jyz+/CI3fGC9DSjK19Y2YHkYXmC1BU9UX6R/XAjDWmjtHpA9oVUn4PkW19E0zzd
llXJIbJgtsd0tqZcxTON5K12R/+DKJd/53umu3ENt7xxC7+E4+3QSxy66CoMqWnqahPRnKoSnzrZ
T3ta5nRpH5OB/2cQODxlkem8KVXActNxUn9alRq5+CRkXCOjlaSig/gECMt+7UmsPdhtIzZzmFCp
mY3yppTawcVkUFSBM3d8EXJWh3wy3KN0G/uTSZdETuzraFMGib9HFkME6JLpg0M4HKiYp/yKqdO0
9zFP3URkxl6gSxKNbkxrY/ptvPHNqOE64+qjjqr82AagQE2cKRgCVQcbJJuZh4pE0JtZx2LVTFZ+
pFxA3tqj5IbDfbu+rYxBfJJ6rM5QO8oCiE8yVZxgFfm2pKOG7djFRDTFPGkOi10b+feETstwG7Qh
8WlXF8ZnKSJ9MGQljyanoqU/eGy+2Rge+efuRxYhWOgkgaTQmsPa5ze5+1uSaNYokurNzkXDbaDJ
X00TBtMqjOvqs1GjV22yPGvue/T4K0vAlzJaTLsIfNhuO4ecYK8Gfni1R4rbiIvbKg/4mIKwxlL4
KcKPGSXmtBgTD+e44RdfaPXTreF5wc5zsPWVc1RydXUErUt+86KlQsJE0dyyquc3MuhAITSFzYCZ
uKFIbRLpCEuMxZIM5swqQNs/uCF97oWhE9oFU1qDk9TejgHY/soy6jcrb9w7DaQh52LSK9q5SVxh
pim/JrMer6du7J4iw+q/wtBBv0lE9zT66fgWCZW89VOFwE7VM48PQTGM/uLey9OLq7LuXeiLo+hW
dY2+TMIJG3Wi63glgS5svLroxzUIw/qFngN7G/PirU0VNi8JmNxtqPvgpbdt7AsFgjPxRbrTgYiR
rsOh0yeLse9YCmbLTXe0D7VPAB3KJcPusFoWVXDxxOSq4/YiIWR5PG2z16FtcRo0wCjpbCsrrR6B
f2nI8MwkH0qnLjyirCC6lwIy9NEYIprnBzmNxLknzPnEK8YOgEleJyfD6ypwFXPmfo0N4f0ut4jn
557MgU2BrThjWzB/DIXT7IzBDiLcnDUWHAfIFY5IeCvQLo5J7QWrPLzMigKjzNa2boeHgMzHe9zl
9k1lcF/ptGpYUsyShlea50osLw8VSzahE8VMPg79z8lInO+sSLhYmTPCZTM6+4khANxeSrVn+Elb
ZmvldmLm91matnlOi4nnZLYiNnDHKl/I/qjbKFFg9CNk5KCxWXAbHCX4QsZaHHJH6B0KOjZFGKu8
qy6WIsCy26bHtBvmSfPGvQxCijkmxc5OffxAfDZsE7RVwnLlrcusuzWDDzW69rsX2s19i+D+0hcD
utxUTzgB2yAcNhy5nCPzHO9H2uc1wrKLzOu5sAeLSm1AJ9I2MBtJRMgHpK7DHz8Ebc1O2bPMLjo3
84mwN7G5JFqhNz6npAOwOHr0sOEmdyS3221cmf6NSTzgMJgeZ/dBgD9oHCc8Y4+HoOPPxbQmejr/
YNtAP1M4zm96RgpsoT2qqKUkdX2Z6veCXk0m4443MIU2Dfu+IxO3KVwQ5l0499ewu3IMtXlsLQFw
1fDknPmbc2OFSZdnzatNrgWVI8VzfuHFQ9HIn4emz18sOXksDIZD03s28xU52sIak4yvSKQdbXwB
l6VtiX2OFlebNhzG89nwlFn2SPNa1oaLwvdGHDG0YGASivfUKnL+widxtJOamkO8W7vigtscW8rH
ZzIzK/zC0xUMtXA5Dma1a+fC/7aqITwNqTNsXbyQx3iW7Ts2rQsjLWo/knY2dkNFyUdi0LewEL3d
netGJeeMUPPKK3PJtKkHomK3Sp6wYKTb8MKFiFVFzavMwAZERk9XTW/yhZFoXSdMlfiEZsrIt7jQ
K7Wk5desMkgVXneZQNSfOgmnF1uGzsdk4wxNdK+u24bxdDW47dmN/LjBFWy1oFGKcg1QslgKfiRH
zdy/XFSlozZqmui4MjrvbJd63XeMphvRD2uOZsE2CkZ870NXwJ3oultpeCUjQ2R6l/DK2XHT9KTK
vnlB95k2rdcgClieeQWc1dsrCluReGAXosXPMJv8kMo37qIjQSGrX9udk8Fx9YT4TKMpeKN4ct5S
TkaBrzV2R9rf7F01UCixyJtGH40sVbBo+hTHit3EpEQE1beuDru3zrn0WADPWRmqASPkVvV4ipny
bkTIHDwVAUAGwnQ5FqzaxxzA5BDdv6Dht89xx2R9pPBHZBVabzkj1PUCU95Q1c6OJkxqybljhC80
sjhHAHjO+5RFJbzJzN5ag+de1RqAFSJxBNCYcgd4FjVT0MbSz0K2oFaiIE+fHE80r8CDy3PjYiHT
FUe8KQY6FDbTjKV5gBgdu3CXUkhZR2e04PZW9Ki8+0WeppteMubUriyCU8w8QK6JGCiL0LJwbhzN
WOxH3vjuh2P57fPM6rUeOd5hsAmkfI36uXhP69hnZpAV5TbSRvteJTp+8WyCA7Expcxmgo5DfTce
RUV3LX1Bl9nO2MMTd4cYHyb4BNhUCeC+SG+E6NtX9iB8KgGzzUmVNMNNIIjBRrQbvwinhauAv+Q+
bm45ld6d0NA9lj62rZmjRNWT0HDKt8ywjWOSYxIzHIYRSTUB8XWT8KbjJfdY3NLqenRr56VPtNjV
fQ/71UjmB7LCTJfnhiCVkdhrmqv1rqrLi5elxqxI7HPWJzpJwvc8sp0Us4WjPq20xAdyQSRRwTOf
Dd543rIfXS0XmLv0tVcOwASMvKG+CnNaSU7Rt61NUwLvdOlZxO1s9fQ8hrY5PI4yj9jB3Tq7rro6
4mkRfXTthVn1mekGl68E33ruHVOey5B03QUq5b7mhpk+mnMDacX3wvfKKNhVgE5STRZ6/ovJYHVZ
s9VSAmczx6/cPvI5yfq6u7Ik5Y2FHMZNGhi8jRPXzPR6dBgqeU081itaLRmXGpiNj14YlVcaFe2h
ybIMi0AWHBo1sD7LyAD+WifuZhyD+t4zBiNcpoOKdp4hP/x06u+4FFlg0gKBOCd4CO05u9QMg1R+
McWcY2f08LZfcXmIjtGkrJ1fi4rBp/SvgBVA7hSNR/xjsnwpMKBfgi5D4GCotMeUWrJ+YDsF5Frd
hNTfRkwefY58wwyAlJA4sr127ZwW6BR9FKIqKMdFWY3oy2mClWnHi6jSlWKVvFC7e31p32sj3JY+
ECbY6MSVmgIKyIaYojrndWfuBAOtR0tl+oHekGQPd9V6kB7ti3OWagSJnhY7rO0Z9ggIVJdujoIT
GH6D3hTZcki9Yk2OIztUJH/WWnT9gUK//t1LBv+ojJL28/ziqpAxGNyRXg+a2jX91NL29o5Pp4e0
x+klNm0Hhj0dCkrGiEEdviRVOfbzUJfuHRQ5lAbEvXAfaMBDS5NrFwWvTrlz84SzXCcdvSnpQz4U
XaiQQwgB3mOS9jbSYFwQ+YCyyjEm3UBrJrY+z3tFQK6vGE3qCcxVQgcY8O/D0EOzSaRDKqugI3Y1
azEgKFjhqa5ku3I5SEPujlvjPrRKE7/xpXHXwmNkbIKU7iRtyym/TpMwyU4Nl1CkisJr9iFTua03
4kGwlZUDUqUMi+Syakcb26eIuju8NVl9KmK/nrYjp0AMWmbSQRxuUVaiNsZKwp00euioQMIyGrXJ
jZkOnN0cs7upmRIt55hD36I2nOpHF6fZo9nEYPoIAqMRsDc99qWldgYdJ+XCT5W+iyEAc6OPxamP
G0SmvoazE1YfXGof7SLIv5umN0mzZJh7/CDyTGASwoZipx1s6YynsGFYOeWvvse5BmDytd2Im0ti
cCVlY3/xTED0TpUNAExU5SsLrHE7dz4Jnpj05G2APfeui3oIfHl/EYO15f0g0dReI+J1S9u4sGEx
AsMkDtuVkCq75ozt0kaK86ubmpRBAtfkxzoe5WY0AYptmXHbz3nklsOmNi/FLFxL00srRBSdk8wU
dyJJ1R2tJWTCZNZytE7aULh4hHX4WtsN8ZKYMLgNry5G+45mx+HOyHn7wvOf2rcmD6lHYRdIQSu1
UQSqtaFvq+EWdCsSGKzr2sGbsmhDLK1867F45a1A04OamxbREE0Sj81s1cnOYrCwdp05vckxZwMj
yzeqayXw1KGvOJhEFUAbmubY/Dhoy5lOg6q0h7fUGOZNTi7qwPj60oKE0EaHFlOc17w21GPc4zko
u17oRU79AEJj6dBK64HBe2TRsrGsCTxsuLwPc22EKCFjkvKe8+RGZKlxg99d7DJgN4+crIY7L+f6
vygd4gREeGRyxjkEz6mZfRtWHmA5Lp2OYeLDjr38VbBU7/Ixy4l0GA5h5Uw+c/HIGG7kCjtlThzr
uTUYwTKh8fCPC7iYDzKjJ9AxQkCvzaUCmupVCfBmjsNzmSRsK+NQdRlFGRU298TPyEWZloStnTnI
ZlHHqkSZQDRlkgIlP/o0ITDdsANOAqqMPW5KFlZKfEDgwoGu4w9RXLxvLrPXdl1xxRxhu9QgdSVV
YbdpMaSnKCMjgmPG3I1R3p1dy2NiVE7Ifzg7UwzzKa1rWP6lvp6I1C506rERGLzXrrjolGeXAPGK
4wTPG+RmtnpWQhaN+QrbYfEkewTYeQZENKPgnXK6OsgXV0MX0NWis9PE1JB7LFyTFNuW4iUO9U01
GNEF9ojv2Am8vYxazlCk5oB8odCl11Wp1K7DYk9yQoP/1yhhmzy0WIFYNs03zfhiPdsGdZCRRpk2
Yd3H0rCPmKL1l4+2lLLXU2S5DIHcvmXCnXZeyyAicS1ja7BjPniGa/dvwuJ/5K0AgVjSCt4zIrAe
kp4kvsleUAGor70+h5dUovZk08/8RKIEhLudTok9pBdsENyFR3IRZgpLwPBmQj2OlWEXCuqpX8yA
8TjsND2fg7M6tLFmJHbE1SzYDqap8DL6+DGWkerkkwiI0KZkde51ry/T0rJgEwlsJm40PRA80m1D
u6o/gq/3gTguuYBFpyQgKVQOpD64gbdUbbe82btlZlp2sPA9BSCTt9NAP/XUP8wqLFlQWut6Jk+3
6rlD7Wo/xD5G3y7vE0duptlBmPP41DdNLfXb5Of6JomxUMF3CtSLtju5cUQ2vrP3T9u6Z2YQKy5W
ZcoC4sKdeXScgu701EMH1eXOKaCtKtfqYF6qbG1wINh3EoAhLqthAXxQn7zy0jNeG1kMh4Lmwh/T
wBhiy3sG/JJFme7Eo2HY3oKvZT7C7r6sk75r3ICmpr7IcQIIiyEJS+qKxGk2pfShpY/js6vKzt9x
75kf6kwQpvVx5bey9uHL4IYa2yw8D5HMd3UWAA1VGvK6zByXJpgAmGDQKdiZSqK998MtqDuTrLfR
7U3l9ePSKUabSbhZ9xRrTvaFkt4Qr6b0usErHhH4v9B91/1YIB2mQNAs6kWjC1WLR+OyiQqX/Sj0
+HEXrqFfaLXPCTrSSrtqjBjrT94MyMsaWxptXgqPILF9+guYme6nqbe3c9MoBnci+WGMgEOXOems
56SbzZ0yNW64saD8OmwkR8o6sfY6aardxEH20M74pjq+2S/SeTTZ0sq1LQNz/IL7EV4qVbMvXTfp
QyY8+372puReXgS+OIuyg9VP01nOs7MRHNMwxOIfiZpIvOjIhtMdmhG0I+I//VaCXqTLRCYTTY9W
shyKHBItuTo8C9mFpTfVsEn9zCOeYTjFZyzJgPZRYZz5Pu1DMMTuo0s/1bZF3Iay4zMX7SfLObUe
rsBsHLABlBbkg8T3qZpyY9F8KhbbnAwJxMYhtpA4MY+x8EycjuhkGdIQYGGT3fHlBd+G4iKUeWX5
4IZ9dqyCuqRhfkh47tXYL52IM1cWOsYWGhWlsPQnL1Oogo+WO3gP5eBQl+DWIbvh1JApW9Av116r
KPE+wOZXp8jzKjYatvUYbgpYv1BjCx2wW0/SjFb52AQcaeLikBuyvR5ULW7JThSr2Z6svaco6YV/
iHuY4kDr1h2xd1hVAknSYhy7pPHIWiOZ5p/m2Ffbsi0wtyT1eMcBtGfxyqDyxoC7Ta6l2MQDe0uQ
xSTAqnt7Q4lZyAw7jfyDi415PXse4VOeaRLCMf5XemRr0m0BTVGd6sO94Fl4yqbB+2qDMdh7mRiu
g0G5pNhD88EMrPRmzHuxkd3F7cvBuHmBR9O9+FoC16R6Ir8yZDote5uF1SOiuCpk5p6xBsao88V4
1I2fHlWbyHMb2LRneyl8RitLlvRfzk+5tsqdHgFy+kJTL16qkdMKJAKTgNU4nMC/ofj1AuLhMhvC
8ZlUFek25mEW613tPpoEWT65pNNxOxnRzMexHZ9zUJOTgSgbDwB+UJJOIc/nA2s0+vYNdg6neUyA
ajWPUBfWEkmLLqZIUZQx9TkNVhbHKlXl/ToddfjOiZZBHMiM7sVGTEO3qnuH+F9Yv7Z2Br6hAZzJ
Fl3yN2372Bax91D7QfVYST8+zDpIqWcxsQ8z0MzPlQJ4a4yViY2sd+VzDegAtHA0xfJgNbx5AJej
4WwYvppwcfBEkWSGRv3/RinffpfX7/l3+3cXmtVnCRgMyrj+h9/+Ehn3z7Cr1bt+/80v1j+r13fd
90W1bruMf/qLjHn5m//ZP/yb7/+UBu6gV//HGvgf/ufv/vA//g0N/A//+N//9Pvf//G//v43Mvjl
H/8ig1s/cZ13TNPkeuVKaVrBv8vghvxJCqYOQYADybWFb4Oc+jNYSkCjQjzhT50Ae5IZIMj/GSwV
8AGFwJQFvNgGpWza/zc6uGP6fKhfibsccn3vItT7AV+cZfveX4GlEivrjTS1uE4Gn6MyOtIfEggM
F4ilrnwcwUiM0Bl6HDSleSz0Ou2EePQ1zsXW5iBpIy6SqnCpzKXcxtQ9uSmF0jE6B9iXMB8UmxpY
vy9SXx9YxAnp+M1E/wOA34hDOcGx3l/WwZgeuFlcPvq+a+wPK8i9q7olkt+1Fjq97J6d9EIeF7W7
xBMKbj2IjFva2bm5AQkAUBFt4Zp8TYmQSy7au7ypiSrRwtZb8r7Cdex5aF0h813eyxxHC6EeUup/
GDHEXD2bsVl4eMiWo51s0ooKiAmq/GGeDpJp2HX1ICrIBgzhEFGIu43hkO96TbqBfbilzOdjHAhI
8KUkF5P1iGrKWBWOfo1Ld+dP+97kSNZ71poMyXsSZk/K5bt0mYIrph+x3d7ErThFeUFH7hhWJ6ox
zonfbcAyymsFp37BmJMzffoEdmMpeiUe+5gRpZXVCb3sIQdc9JDFVBkHaijSlUt8a2HyFlx2GQ3V
wzgcaBACbDG5J2VeIqzTaytqxrkdFRkVR2O0ky0q85VJ2JA7FCl+7jaE32yMoL0LNAMdNDwHii0k
ZRhNmdtJ+QQN8oE1GzjwQjC1JyfUgk0Y+m3cqfLIpOSbLBTVpL4N6SFkuCKzyt0N0Q/Xn0ygRx3d
GvFDNd/nhZ72UcwPQxl+fG212TP8ynl1EZh7w131SFuWRt8IXOsD48lJOwYBW1qtauUwXA+iZYTp
jzGEu1OJ/BppMNcir1aeZz90k6mYulQfajCnXdIz9gU1bawIrtymxowbT2dAB6gApnuP9b/ENLBJ
huBHWDFR9YGiB2QAZ5MniFs3GktRWSB3G4oZG+t1Jl1ecLHZxwAEYRxuxFy5myZu41VNvzfcE+au
TCTSF7fm4gqbyIxGQvpZ8cShbidbkjn0pU1ZH9/BBTwR88BjwWw2ZQFYuLp5sQc08irPXqucLbmM
/c/ArmZ6+MbHDr4+tQv+c2IaR9FPLheLGEYE+o8sivciaPOr1M73MM+qdVKqGjxYv/EC54cle2yZ
kjz3kMXBsmprvTYu7F6kpCi2R2ZyzioHUIO4DcU1IPzEoe3C4kCzkHa8cuzsPMBCIxgtHkzRrDzZ
NNtqGPQK8M+Ssy79WbVJkwM4FCy1rzKpXwdK31a6iB9n+rgW88jcp5ct7dljds8OSXVZaD6LUByd
Kv3u4L+uvbl9D1veCXCbjPmg7Treu01tbyenfu6NgqHJhUPVlsDJfNVuoiLlTj7TW5Vj6uAam224
/y6JZt4YAfpcJZvb0VBqy+2Pgzm0Wt5KqPCMBMBTQXmKQlhsDNn0VpfdtVFG2xbEy6YKjedClYe0
yR8aD+Rk0G5RsKz9z/9pJVFgZIdX3QZPVeYxaDA0cSInwV+N+Q1SbW+t/ZqWWo/gutUzIbaLct44
Q3Q357jhe4dJXBRk1hIT1w4B+KFm0V41WbyZhu69C8sOllLwzI0fgkiMQtZeeALBsBYKxPs43Xa6
To6dPbW7IJUMlcSwd07hBddlW3kHPoGc+M+/q0MPgEsCkJcgShJPx47taG9L4Edl4rf73L7iKscR
a8CMrhxCnzhZad5iUowRfVUnKPNpl0GOVR15NktHpKHzF6TFmFrKgq+Io+7/4ulMmhtV0ij6i4gg
mdlKoNGWZcljbYjyUMxTMiTw6/vwFr1xR/errvCTIPMb7j132+YVXNeVgzXwJTW2nQSFi+aPtKl3
VsYZwsx0PxDVzmeQuxuQaVdN5BgtPAHY02CGmxHQbXS1TlQcf7OEhTeI5qUpfD6WGk0ipukv5szz
1tL5BWHNpov+l5XuG7nVT/b/CWgMEB91cmkCJCTvSQrsj47JDn3P/e40qjYT5Sg2TuQI0nTw3A7V
H641BiLN2D7gkvNDw+HxZvD6W9VJvOPVIl59VZXPQ4OhGeVxXc77Oe4fgEDo6Kmzf8wTGURYcjjV
K7Gttqp+V1TRa+LG2YOwKQgjC9GHrmFXi+1j7r40iQ2RxzSoWh3dJasSxFQl/2XxQGpKp+aj79Yy
IKuRXlf1ija/+nVWk7IaWTb5cK5051MIFR9aMdiYe5s2JIAR3l3XBtZQeocmc8TWzzHMGSSm6hlE
03EiTV06+sE2i6d5IfCosAhamb3I35Ijt5Q9euAs/wXG/8zG0sAHO99IewI01p6QFFX7eKLfyjr8
BSPb6X3VmXvUWxyZpfduagRO5sYhFRLoQHXSG/k0zJwGYjIIUWQzFJMkF9q4hJmwFUBCWkJOnD6L
QwcGGLvmd73cshp8wkFGi+uZV2WfbeIScpIMtoMxHaNu+jN37BtS9MSUOS9lVBOygEIc70XhMDpQ
jHwm1lFz0h9VV7thnOLzHlggoi06mkyCEEMv59xYL/CCJYBHNCblSa95B82fL4Vm70l5iLZiJnfK
GObyXDb996JH92LBne/E8C8XM6+xgiHfaGUMSDd98ydb7FGb/Um13g4cxCyhs9T7skymbVdg2GVt
dR2nZDnYjvVIjfinrXGbojUIyPrtmcWgIyPcGlPoNNYEv3v0XZqTVlgZxo07D+XO4F0PibohipTd
rdPKZQ9X5LvwG2djuUmym0pjhwrYFR4k2/qDHTbhoO28W/rZC3P4HInCHF0XxNKsNK6GV2SuZP7Y
5KP7UOTVpbG1B0c394CAyk0sh0+tEm/liMthUuRvsCtAxmZBlXE0xoFs9tmNafs8Lv/y5CBa8R6W
zr0ql/d1kK9wMY4iMXapQo5F0Gwf1v5WJsO9tO2PBQ3RtkRGraM6pHGhYR5nWGClEdLkwWfgEWIr
d0Vsx8OV1HPg9CtlQXY/rT2dBU8h8Mp7zRZNrLNNs36Y1D735zNuAPKrYWTNc029YNvapkEXsO3m
m9eW8urnHHUznyAOsSIwbJOGGNvW3kpfDExLBCEKn67VGg7eiIDcNR1jo8vu7k5wFhlYIkRT84NT
gjTgRsZ7M5HJxdah32eITza+kD2BAhVJYJbPmnf6htlYo28qvwahdpPTVni5hLjoBRd/l3c+V7jC
tTZOij2/c5Esutj9rzk92kBQi/4pYAuEDvYnDN3xQVs6hNIzmSeCePXRbK0QbERLaUr8qYPE4ID8
7NvuoxrCRByQ84kmcDuzFveMhsmPkz3UdaIjyOBHSpXkmtV4WEYOC9zVuAokvinScrgdezMAonU2
WjbU2pTUl7k2q4sgyOU4WO5Ws17qIX0z00lcs1tPisTGFYx0YhL65vRTy1FnpNK8Rp7/2q+qrRZv
PLnJEbihiJwXKKTT48RlnreEyC7yZhZmf6GrOCdO6l04sD8WDse9bIwHsEDbWmGpNy3TDf3e0WEu
Ojgt0ec/UTTt6oLxS5nbUKvMUKgEQmOtqmBOCoio0eKGuRszMBvWWb4BMkppQ3dyE5A7NfPDrTlq
lB7PGFBg5HMOAN7ByhTF+B5WkqfDUGFbN6xORrQuprGtZ6Y/KoNo4jM2CHSkgCQJDFfbt1bpU4CG
5nXURvGEizVgvhNOCedMc/Br46eS7KjLnmzwkRj1ShpYphD+D+QjRT629sRZ8yw8/of3HCpIWBmC
zikB1qQZcFF4DRrH+6bgKEOXwdU+qSn8YIr4xYm4ohY+P0nbvcr+RF5XAJQUT5Lyd2N7/Jes+lM5
3V5PBmrNyhwD4I+hhR8fMgwDE03KQ4LXb1sgzt7WyGnpgtRH282BzLwYWGP249jWHeN1YE00HQTw
FLiABJoU42aN1T2KKmzzmDG3lc0hnmtm0E36YRzi82gySM1lyodIVs7s2HfiJihwe/dut5Ioc4hz
BO/crJK3W+YsHob2x1fTXmndFmEeIUXUfjssOhUrfyw0WnxOtelYRkKcyDFPWUy1Ypsqm72f/opl
OWNwvZp9iRXLUD8lfAqFrt2RPwZ9Mj5DesfYR9Y1y0Fmqr43HrOq+MrTiNyafA2utcsnwTcHN+JG
Vk4SMga/G6VOELaJiwaX6gyqXqNWXT+w6qCXfEnTck3HrNkptkgbuz1MvCesEqnZBm8KUs1/jlid
J5H9LieU1bp/xZnzMxglX1x+4QgD0raKIds25lWOnliOQTTM6nfyvc6YQxxeiK7FW6JOI5ddyc4t
Qfe1KelQ9uug0/Wqm1F4TDyxrhsQJaJUJrzcRC8Wy3AbqFKMFDNpKYft2Ks/qclHMvNYxcwEIKhJ
MO8T5yjyUcXd2XUE3mg6A835FczqYaXhk0X467sR6SYRvsuKGOIcLaxQ6jzK13GcvrSMuYEeh1pP
SdHp8TNn1E2jN+LiardLMV5k0+BKhZhFAfAwoibb2pI7IY6K82T9Lmm3FyKnGpm/NFKygi7i33Mx
JCy8okY065O6TGAdU3se0fxNaz7HByb6j6krzokFrpbt3Re4GKtavrCS3B3fLPfoCtEifmgifQdL
sUdYQH1Keo9kzZvhr9Wqzl5j4ckaGJILp+GdqCse2XkvGufvQC/IIsNU7c9Qky6WsXzr8rQ7iPiy
zB5Uet9fI+SK0wL+vtBhemWL9eqiMo/RMTFTiUNip8JBWHdXDSeO7n9g0y62px+y3vzGN/k60btU
Pfwic4Z4aWY5H1ZcizVX9ckn4uNBL+6O7f84I5adlbVAKkyJ6X/y4BaRcoTrAQjgeG8KPLfoPaR1
E+BxwlI1JaCtP7pVg7EaTyPIpoy0gbNuWcwPFK7sebqO2vKHk5pj27PvqRA9GtBKwAtfU4Gns1PT
j8qivyUTt3lfHiY8WZvcgMEPMewxR+2/kWvOAGyG5xQARWzVa47ssvNn49Bpc5gpftGMzxdVXAp9
a7ylEZwoIz8xdfrkyAWgmUQPFgLUDV5HcAsMEXwvussoxs3fkg3EwUvE8FNVTyfmZt+CRMI0aZFb
9sYfvxc3C6mZH4tzoSzKXwHoLStJA12Gd6khQssKhjtDFbBS/mOgzMuiAabR/G+K09cp9o5CIl5Z
u/kNE+PN+hs6CJj2URsFujPdEidid89+ZptJEyHIBjYSYSZueZm0KD2NuLXG+D5XenpQ+vJX1NM+
11vzaZ6+mRWbD/SZ5NP/44luzr1BrMnwWboj+NV8PuSeusjR4ZIQgPYGk+tT2tbr4I+0ddP4WA+E
n1dxKTajUpAPySyd03Q749jYOVKwhmpSQhS97EOVPjkxEj5VwWLbKVLrFYEVQKA+HS6URB+q8cEt
9hmJ5oLgZTMxr5bFZWf4FUybyGf53aWPy+xefZE+rw49T0l1sIxnC+/FZZimNUvElIy0h6c+ZlgW
Yal/X/imJlPeILFraH2nfWu4b3n1jZ7w4Cbufmi7U4E4JipabN8zQYAsKQ5qjSlRDYd+EkVgRCTp
SXiOl56wB9fyTMQRv6MSZahDo2CGHsymeXGi5KKK5SzdutuoDLQQcw1kDHF7ZoVGpzNfS3zT3dTe
Wzl8sd0gIc3s/0mtfHQa95Lq6PUgM7yzF91l3nwj7eraI2yve+OfQd9aVnRNqIKnPSKpZmPGoZsD
qI8VOeTjWQzrO2EP5hYoI3SieYOGnLQs/deY6zcnNkgslQ+RQ5Qr6867cKh2R9u8efpHXSGwY5Md
GIOuH2oIIZFZQV1fg/p08g/JPzNDS6ro4LAjME0h4SCpBqQMrWnZzPmZ/N/4SdeZVFmzbX3p9U3j
aeH4holYaTn1QUZU0pj79nVJYzgxfVHsMB8bPDPyLGtixJo1ohLlAolZ5NG/tKVhB3SklzbuAIsN
4w+AmOY4JiMZsdz1jdYcK6FXX7VPvSpRwkOZPqiqY1S3SmcGr751Q5wc4dItBOc6Hu7dXwaMDwg1
5qX6Wjn3/dClAQaDWza42F8uTe//W4bprPUTmOpu2gyJf2XjuHMQ4oWVOjODuSMgDUrcDQ9+PJ+K
xkDyttJaWBLF8h+wcDY0kn044SSB7YofUnyffFhHobDR/RlTte7KOHKEDAd38SFVeCnV5/eQu38m
j5NuYGJbJ6xlY0M9A2fNj41285xzFYkvt7ep/fXxkOdA3JmErYmBHhBFZ7yB8SM0KUe5U1YNIbn9
0TYHPOp06rlIQ2Y0TAgQ8oE2ea70Rt92JUtVq5g+a5EtlzYf4fANjA8HQzUHHs+nziGbPS9P5KiV
Xg/yeRx3WW3Kg1PHR34LElUINNvUq60GiuuhLyjfjHnmwSBhrF/vAaQQFm+qL44F8tANYZgeSeHt
Vkwz065OQ6SQSh3tfscKllDYw+zQ0q2Tq6VRpPOk+Xs3EycxLczc7Y7poTJfh4kgID+JsYsvvDKL
3It52bap0e8jIh+Q6PV7+o6OGbpCXOAkAGyUBUgratdhH3Gw+hHmiADZ03AjmhTx4wRtcBIjH6VK
rgTPsNVD98HqLAe7pv0DiHN1dBzgUaaAjuLwyvSnNu3KD7NUMA9Ka9ppXt89OvFyFBHpczjIW1F+
xkOHoDXbajKP95iDHgGCjnvPUhi/cvKhTKdh65Ae3SzODwKEIWwaLON4wOsTKd/HOEceuqyaOag9
Ycf3sdEV+QHQCW5zH2V7bTXd+iOUR4LAqH9aicmnMr+W2nrJfE08ibElQXSBmE16RcD7A3yqaxtm
SvVL5RV/iSn3nryKDOMWlelj5JnJ2WNDubFN+5tZunUzGZa0qxySfwasqvE/B1j7ya7Av3JzHV5v
GzogerjCxNDPB100VnxoysY+IAYTU8u0/EuvGHhr+fM02vOz27vH0S7+RkX8gbp4efPBHZoa0M0x
/eN5MgsUXqZL5Xn/LERiYTHzJHs6offpDEe/7oitN7mWyuK3LiZxEgSloAtmgDN4e0T46a9nDGe0
n/nnID1FPoDfnJl2BoZs79Gi8Q0kfr/r8UkdGcEtiJ9gOgoeqWHEAT4b5AnoA2G+9dzt6Rjp7Sv7
N62UDjKfALBc7/jj4EXC0sISs4aQ111anSKrtvdEre1Lo0Y5XFdJHpgLpSrUHXieBrjliEGNY8QT
fbxwggj/N8UZeZtargsOg1FjEg6NgDGVDOd2YgrR9hwgA6QxuvbIavWd194xl8ldgwZ6O8bsN+LA
W/inRIATXbLUBntWZgDYOkn6AEPu6c9ZFaOWcfA+ICGEp6COnk0UnlU+ZTo5EH4qFV9bUQaWjA+Z
7N5s3z/7SM5FziaiNreFoHRH9ReIGK0WucggIuLyBsTkJ3Gmj07LAtQ41IUJ9PqW4WOB/3ozm4qM
8pSwL5KL2qp8KTsLK800IYKhHbvhPfqrZu89zRu5UegIDIdpQuJO+lZPdcpBprCjzQ0JFtcld0x/
8vS+Odl7ynkoyVZMAdysCd5pVIbwe+A1lUiJIrgzxIuIg1eQ1egNvM51jKLNmYBIA4HaVCZU1kLj
/IR3I587mIXDMn/6oFTp5A/j0lzIas4PLSenRJXxpNAIjKRDB4VtkYHr/MtYLFYd2kCrxsgwSzLE
DBfUgCsbrGbes2Cox5YPfxOi2m2Fd3wEfBjmBjHIKqVMM51h3849l0ydX5Kq+kh4Aw6Wb79G3hg9
LqX69dEwIInoZ0Rh5EOyKA1Gr9mBl/T2EDr3bQXWbom6z9zCJ2HTY5dotTwLhoFj/+sHvziMec3k
dJ19e8T14XGSWzvr621ito/cRVBXJaoKRKr5hlh1WnBfPitE+KGKJPu6tDsr/9HSXO3ICON5WHwy
N+28PqU29je9sEysZJBWKa+G9S7ZF6lj7ePG2mAcbE96YX6V64kQmTx+DbnPZsL+ELfoxY4z+Wz2
SQ/Pi7GUWYjAHd0PyTmzHVpqh0SdhnH8J5zyLnq+5mkqN6YNJnHpuzEYOvGKGwoPS9Zd7Ihph8oA
gpcAUyH/ad9zw1cA2SRYSsjQ2UyMqKvJbdFbJfaLcR+P4gY5ZDPANdxHtYk2uGUEME3NE51kZq1N
LjdCWTv8bj14sJbhqJrHvVmDG6b6MYisfIGo2vCbtv7WbiO1RZaD+qzTQ6LfZRjnVIo2iABj5D8T
Zo5OZ/2OB/S+57qOfBY443ckugc7ApvHyusbY05xps//BZ2LYWHxwW1W5E6n/WKGo16SKmDGV0e4
+SPHKaxtFLsaOrJgVgx/4HHpyLpQKPW4NpK2L84pw6pmonqLKW0ZkCdB6mn1PlfDD9UXmwQJGS0t
l1MP3oYRhu4EGhRwdDHmvSfYkm35Au6mGF7BaIiHlSI9kq59iXT5WGoCXjtcjzwivoNYha1DctpJ
MatxsoB5uTwQ7FkHY//LZwudO5kggbHSOhSj/p3I8joUjh/ahACQhjjih+r3bW52X1OJXch1x/6F
7dZLgx5hg14vuqBkX59bPmPLtNtwnO27lQDTScoBjMiIqXh2gZWkDbqW9DQ3SbeVMFxCdENcJYRs
ALBByl3r2PPimTn3wBseesQ/qGjIH+T6FKSlUkwvrRmqEz+GNo12nh/9IN5hkUANZLVMNk1TfjlC
/5sX87mQ+FXtkXZrDQqo6EDqybF2he4dTAMUjlW89+JqzD72uaajtNMl8pkRPl/XIVS2Z6FCzqZ5
241/0pxRIyUlP2iJz/5Addm7DauNhJ4SuP7WyDg6jBjnGI6hg+0CGnETfBspqQLOYA+szGaecg9u
VoPYS/UVybGuJESlaPytTijSDoTT17hms3QZrP2RjAuWNL8qX9BMkmmoKg1+RwSO1nKMbTsMwVBq
GruPXSPxKs7maB79WicYAYsokHT9fXRn75bpJrVoNb5L20x32tYiqHQ7rsH3fA1Gl78MyHlD3X62
yGI0c1MPkgJ/uumy65x4ny3ZbHs3Th9VOc03aeOk0Vo2qqZKH/GZ/kdtXzE5yFqXsUQWVn/XPPn4
xsrykak3lsNo2wwNK0/VzBTQ7NxcRdH4H8jV9oxHBSc+jGwmnQruypIi3IqpCy45d02smzT0OFaR
FGOZxBN+zuryvdcN9jbcdSEWJ6IX+wvU7iIsVPotQWqdRs4ljexQUM1wxHEqHFz2jftkas6uvmbB
5B2RSfOP4UE9Jy80ObRmshPYAY8tPpqGuIMA4sRRSjGsyCyKZmpxjAhk8kYmgrXKz/9VyRighMSx
4OXvMRR7ho4e28bZ6A8oJHQVlXsE8tTgaA83fgcUJ1vX58rDKm267McNZArD2qB3I3PYLM2T46QM
UpMAV2+XbsGgxe1vN+anTJEwLobJ0LCjyJVlf+grHHYNtLqTovSdm358qp2M9ZTOvVF17cAfJV/c
NggZM13SjH39RbhiARcQHyKfz8XAC6SxCoIOpnZOYjC70J3vtpuSR/SKTeI9WI7rP7Se/V4NBBxj
xDLY6TdAs0xlbcmfgMAjdG46VpWhhaOSVU+9wbBuPKQPSUu4apYe1wr2RNgEVEhnbENRGtUh7p27
nmjrkJSLosMuMDU9z6ZXNqEesbkoV0y5QVh2wfykaodk19TX0c2z+38/ZDv7ePucK+pvK1iS7EEv
e7J8lHnGLGLs4qX4GWdkgC2fM3yzqX82CtvZ2brCFpyLfWWpnHUkLPVcImxN6j30yQQTXC12Qlns
NVjz9tXSndM22g8Z1liD2M+d4bbFc6a346Xt/MAe2/yxdpNjsvB/bjNLrayr/NhbbOL8P42AxtR4
XsPCMilBV/JDwzNKXWxiHj17i8OMCkQzAPmBhYh2Nio1bnUtbXfRoFWbIq3l1lERY95yvNbSN4+o
RICkJlLsE38GhYYuyITL4BMIe0/NknhyPDSr95s8cLNsILnrtJxj+Rw76iW32BLOaUxmySRzGGwE
5030jiYuDj8338Qi0OCs0zRTz3FMpsWDRyXm9Nw6MJ2HV4QzIarGz3RW3hkQQhN443ByMfQCTG0v
TtmtqbOQO3ueBYnJI8yaRSelvLf3S4O42WfgqJspMdGK1a7VeyVN9ICYRxsvojXjZ01hwvCQYewN
Mepkoz+MsYZbR/nfuZZ2J8gpNsOXlh2VxXc1SPqnvNSRX2E4v9Yi8hBu9N+ph2LeTbTm2RLu3s4G
55It0lzTXMY9Dw5MtRIDeWe6NN8+JDJy69SEJGZh6bAddP5qb9p5AhYdFhMzNKz4q+EXehiGheSH
wriNE+skV6vP0xyvqlph4cLub9GSAKScZrqF3Jxvk1TasWjSg++q6yQm56lFRr40OuAISAD86tBG
LMTrEL+rUGWosLMiRXPrcD9mPtBPrN9TEIMJ5rMZhuQ6MdX3K7HrXJEihHXmtXrIWYkydWri9p54
tXyV7bUdoTxBy9gxE/4kTs3c4Lh3gpSF8tFNgY3lrNXHio36XMV7bCTawc2JODAzTANE6d0sdL4B
Pjgn7NpTX3v5IyfbpsHrjKsG4qMz6m+Nwxal1jBbFzOPfEztG2DoN8pOsq4qqUG9fEWa1d0uilWP
1hY/d0e3sinp4VezIdMc4geGvbcKEma5hkhh+QQsmjDAolmpLLPdU1agLFLio10QwCbzjFiZyDC/
6byzB1WN7GTzS8/a1cFcqAsryY3y2ZN3c/ZeMtMN8sXctrpVBJ6FDLdytZdBt/WAA4z8mTn76J1B
7BS7TdZfW92UXDUFfa0zmPe8rZDQ2F+dq94Awnkhfj+XjoKMZctwNnbO3KjuKAUSy/2Ht+cz5W7F
PRtVAR3V1sphyEZZjUadRLHFWOoDyOazmWTZrnZngsZcFIFySvYjwnXhNsyMDY+3NGqZRNsjBely
LCGTWUXyZJWw90XF8yFXZbTtmY9o9ndujp69XNiBeEWi7aCCsLLOmnWMqXsUnoIgvOXX9IzumDZO
HvgKWhxECwEni2A7w2d4xCCB6m9jFi5CbJwQJVmIBMSh9DR6ee0yaWzzqf4Qs43VG9KpbkVnyyG6
W2tQo2u6254FVe6cr0T6xmcbLmPm1xF52xWYo4mcqx3mnlX+M5VNciYp5AJ37i2KPIsUjaTZrJpx
q5SHhW+M8rZAwl1Fj+lwLwo2sY1EzaMkoRXWwENCYpi7da36Oa9q6sLkWmXAxum131eXn13WXzhG
GN3Zu0JQMrlm9FX4c3dQiCsOKFbp3mVrHPQs+0sJ/+pM8/Q0x+NjU4kAaj79reMyM9HFG3sImGL5
zqCReLH8tzJe+sBF6XStq4KCqiJihS0xC4vMOFgIX1iHOUgdi2OSmjHjLIbvTdz5rNcEkz8+PmrH
QWvjTzRja5bRPO4qg/2nWv+62feOUu/KW8FL5/MXZpUXAoOKEKcOhI8iV9gCCmFu28bjIc2Z00X0
QmEFfvyp5RbxkxHd3mAGSqku7B1GgKBp970wnmTc1VvWnVXA0AkJj8x2WZpdzD5nWOGjW43hlksd
en4qb0lkvXUSIvNSc8ImnEfULQMmTqOEJjMfRosMTvJoe3SWqmY9DY4Rb8hOh0uZ9hEh26ucvh1v
1IEmKpgMljGZRQSHgHZyR/vv1ld5e4Qwd+EP0IrZWMY8MCO42j9KhPv4dAswpfKLdK2SsWp6kr37
5qXNEmYMQyED8cPM7b/U4bQwXXHMjW7nK+sn7fz6INKIV7YUUBGBCDi5E6j17pTHuWZ/SwBuDIEm
E3sjCSZfe2Wu8NdN4QH6pfM7WTgHiXwpEkRjFuVTn1UZkdR8+UgxsOn4h2hqkA6Qi+Z3Q3bgpXr3
xq5h+q5DrjDn7MV35z0l1Blz1AuuWWSKU/8Xl8BLnUEVyDreQC5U9vkoOTkaFfJVtLo42QkFIT6v
4qscezts0IKfE/Jp5TDKcwESFZZjMQR+tExAtiyx0c233GK24BssFuBGBXbO+9PSzPNCP82am9/J
AuQk/vTSib1OPfsnLSv+LBDQN03DMD+FsYj3h+DpqIGNLnD2hV1f2Vue3dCbrPFb4VCaKisNdPIq
b9pn0sYfXbZUu6G2EUllFeOirORh5V4BCsMftvtPnFnlGQFd0JRpzT52bNZctwPEnBXcomLi6Qoe
a4EVPYscLPyJYwcWteB2JkAqRCdTBQOr/bBejLufjkezwsjh5fg/R9Ji1oZ5V6XeeIgH8lIojhT3
EiHDJfTCabGusbRIzEpfVItdOxEp5pTUcF6x5pDAglFowDCYENsURsuyszuJLJTriYk/kzo8dWet
AY3g5j38GcPdLs5L0tsfvY75rB+NoDcjwq/q6qtwWC7yZo7lCX3VS5dPZz2RDPGxF6F6cqmsCw7r
gdeEeX8Dvswr3iYUf9DWW7RjHtVfsdLz3T91GZ9bhyASGRfY27qEcGCmhXAXrS1BjeNh9nB4eus6
CGKp798jxVZ6WH0wZCWg9fFYDCy9t3CM44ksTHlOl2m/FB0iEssE9cE05wmyOgIA9Y3Pbw0fIO63
sjUuiLS9Asd7BWvNv39WPVDXMK6qaysQr9BAVCgTpAZmhVRiAEKxGTStOENW5SwikaMwfGr4uD0U
5m1poksDW2tT2QKBM6alDW67X/ArZE/qIMnlRO5tm+nMIusErXqv7/sY+XmN9LX0dsIkFwbuJS6n
bsKMaZTxHufh1+yW/w1wA0S6a1aSbcAIbeG9quTme3kbYsojcMBuUJ+4injShPJ9rEnum5rhuaqA
V/cLa2mbCbBjN+yqeFuZtPxz5vgfI3kqA9TtKA+z3aiw5DZfo5E5J0vam6ROCrI6BkgoQtvP2MXM
WJA82PU/+QD5H4ZlGQ82ApvO3NaVerJY3W/KpDhaZQY3oUdDbQ/U4i6ZCThw5L76a5gL8TR2RlqN
U5xIkEP65/EYtuwFAVOk9Y6EuE8nFd+Nk6nQV+0cGGivmJD1YSvVsdIfu5IKomEvT69YytdpJJPT
NN8Mmcw728FnNbvzgdouGGAt7L0+3qZF/RQ5sKo6q2KLaAJin3A3VB5KZJc9PQg1/LwWOjSfXlmJ
dZ1P6zeTujGn9gOeu58ePMOmyojkFs9TzDoxT8Zlj155aw2TImq3smhDaPFZ0jJghSKVlsNpyUqg
fFAXMmXf8b56QUVGxCxhdJei+cNUuSYzUhzblHwLl8KbAsZblR7Huu/HnV5ZN1gj7KihCwNId05o
DG+RXr7aVP+CuGqyRHdp/rfR8vchYc0qnPTO6GUJyI8gCGZcb8fZO2N96SCCELSkLw6HMJThQtwW
v7rrJTlbsNoo/ODPUWo5Jm+uZhsoPRAQQdFCHJ2/zioHrUHV+Veh10gsdSW11YDRyqWlJIuIyoGN
fYkN41oJW+FCQ3E6ukUL+GoCS9JrvJu+do4ZpXjmqkCHjAQONzTK8oe4hsM0siynt9YSo9h2ToGi
V/xFM4YToGQRXbw7zQyast12NdKTSX+mJN5X0BRBicgjqdkXL0lcYosWsjWogroakAlS/JH9vUdS
aM4UF+v1yeYGMK02nD1qMOycFkUbPkfCI9aY9t/ZbjckIzACqmMMFLP/y4u2ouU4BZb0vhDjxGik
3+Yj6T5UyMlsfc/T8kwd9UaE7QOd1AZ+38ey8KJ7gBuTOv1X2PbRc5gfcXSQFoBu0uGeiZ5jd3iT
E4/LY990r3pSPANjK3Ljgbn9zXDsLx9sCnpWmDBa+5JKBi4sFpw4/3HdiWKOKT+Ak8c6IvWh0Z23
FAhCv7AsNCD+QuByF40Iu/ypZt80aX5CRG/DSAsKrp4ea8N5SIsclORKbZ9+aYohtmjzgQI8CYFx
sbxz2i0lY7zNf5LRfmbsyFPCmetkzETiJIZSVR5R7RKzBj4MhQ2JIn7ui4udOB8ISVn8+GQwgYzY
wqI7kFv/oBpbsh/xrkgfROjO8y/LspdUVfFDO847t3CGNRLxbqs170uT3Org5HP6BSmmN0eDOyXa
q8mFu/NQKpBZEJAgPkLaNc4tTHrigt7GilHmyEJzF/GXqDqXD5Uzh6Qr//RErO+KxDpOpfleZ9aj
bcY3RjermtQ4ZXkAZOBqYkOHn8h03Cd4jClIxW0edgwpcCSGak64p9MYu/JUAC8EKy4Z3bNcaxhO
Noq6j4Ilnfg379jgRiRRcNK47rYUGJ7K1jvYimzgeSJk2+M+BYn57shB36eQt61aaZhG0pA8gXSr
DAFNg5iAwEIfdhUlsSdze8QSnO7N3tB3VWxdjIi13DSLIvBd4OMReLlAW1CTWgNzZvZbmZM3J8cm
yRsAh276L6z5yG6JgbgbELaaKrnqbeafolzKJ+yTikaPtqpPABn3HYoq5h+2svHApdZ729TdhsMM
oFo6FudOoQfMvD/dNPTUgLrYgfuEk6xZtyGx/qSkoRJZe6fI6A9jU4IeeRGzcxmnLD1U4oM04CKQ
NqY2zVIY3sYy39qe0MEiI+0wBhJ4G3gXOZeTq1WPqEefeJB2SUHr2Az6/X/sncmO5Fiand+l9yxw
upfkonthRhvdBjcfzIcN4VNwnodLcq2dttJW0CP0svuZuvQO+iwy0ejSoqBeChBQ5ciIjEiPcCfv
/YdzvjP2M2PR7g3Meefz39qowj3qTEhlPblLLSGQz5b10SZMFB6q0v23tnY+b1mtjS6zdWMxnel6
6xCV+FUCAm9mE8oz0tPjZNg5AXjtCx4xxaTAyu9+f8DnJNlZpdmy7OhmkoQySw8J/M0mKpgXYbVb
06B+8QjwTMR7B4pwOWrZE0GkK+KiB9qA9tiU00uako3bwt5ijz2wJaJIYt2MEtk6GFPSnO2Cti8Y
blircl41cU6zNOlHzP3vQBFQsgm2YlG0TWNlLQyz2o8Seh4WlO/AGjey2Qw3bmbuMWGIGTOTuRws
3bIHk0frQKH7XbLBxx6AvTf+VvFNXZ2yXTC7dlmb5l6Dur+BQ/I4DKJA96S+LTtjFk1fw2H8XZrO
W6XytRfPJ+r2NQMLNsVsww0je/BYIjSJ+GAz7lOPbDVSCd3GeMxweyzDNsdnPXd78LyHOMR1MfXB
Y1WbSxw6t63dvE3mvuX9rXksEV0HNH6FBo+WVgrON2Y7Dx3bpmpxGqqMdv9mpDMb1u0VbJv5Ft6G
J/zDnrKHIYEm35Z8jzQ49aErDy7xviUZJFUTricxr/DvkzXlZPC5gpuWUzBwNZE7BrncMDbDjRC8
4b86oU+EScpGXzow/rnt+we3qw5uyY45rMKXQNavmhtfaXsrTd+45nix5vapm+tdGQ1PSielgMkK
GV8Zyl+j5LyWVKSqSbd6UxwKW4O+F7BXqQVFT7NPc+SBMhPPTkIPanwO6NYHlCukmXzpuvOOPx8Z
Xkaka+yRccGMVCe91rdIj4wAVTRZ8hHHUwLvSg3UHymtsWkxUWWDIOrJPgdR/gVjtCX36WWukX7U
+vwAfJAoM2j3utmvQpOv+2hkhB8zBUfxzgEYIhJCuYaUAk9CnKBQJFcxNtuQqUoGrBwyfAl/Akgm
9FF4jT4hucssuwn1Ilssm4Y2JO3wSwxEGfESOys28p88P1vT7J/7wXvpB0AkltTW/YyJXrdfG/ag
ptQoZapirYF9Rqc9oS1wpqPuGH7rNQSG0NgPKThUVZAik6NFsI3qEiNtzvKJ8YybDws2fVcSxO1q
OpBueGeDHlw0POflbLDHuhEWUZoOQcN6iC09F/+0ayM0BsmjV5avXVUfRYeG9Fb4QY/8Jrp71Xfy
fHvUgz6xlzhQyDMHz8j1GHjahzsgXkcVv+g9kgLi+D5yzQ9KmmNQZfpCN+IzZBx6bAIniqZ7TTzF
b1EFwJMDDGuiTG0t9k2OiEjdgiBY4xcBSSbTwPEVcBYZrmL/lH7CvTyHuObDeUvH+TVK9YbmOOpR
po+1F/pBRcByY7h0LhynKUoHfGisfhtWVPVbwZo39dBetzFnZ1mu0Uvcu635GCXjc4O8jqnDKQ/S
pRFN6uygXQnHO4VNhoeCyWVYMeHzK8GJb2mJvrbz+SoU/XY4Ps4xSQqJiU8jQ5Pth/a8Ukh2S7ul
MZqI0m7c7sHxBl7p5hYJydAtr/qB9gnMRiw5ryPu0jY82XqykpAIthJfBZXMd0i4I6UBJWKuJTsr
Dy/CCU8jIzFNDs9DhWoN2PtzVzX7oh0/bn7PEhrbohoth83jJ2iBbuk1IUilGfisN82vWsOVEBMK
jds8W0kaQL+T7hJa6aLNbx7hEaVK8iPnm4cPgQRikk2O26lNq3TJSQ7LCedcgqEEayehO3NIXyq3
PCG7hrLABeEDeUJh8aRQoLJGX3WxsetphBgsJNwXIZBcxjfjlyIDpZMvhigpBaF4BkWzCqiTJUUZ
Nf3CAYdHtE+6zYsaxFm1c2qMWGHR4FOOoo9MMT/TDCao6V6M3Usv2SM3Na9c9WCbw75qEGvSTI+K
XwYRE50wUYSkZAeD9hFYzhvYObg3uvWGO3Q7ir7aavpwyGbrw4iGdxnh4WFlR15CCPcDK695Y064
MOrsuB2we8dPOYGHB9dmyR64auM0xTWYqeLcXxIKC69vsbFvZTvIt3PXTwer17E+oCScmmtCPJtE
1UV4EGzLiaRbXfn9iHQn8KJTwVcxVywwxPA4jumBgfzOioZf+hDPC65OZLd48FW0dcBIiQwrWFIG
d9CuEYDjDk+i8FQ78TaYgJK3+dHMjEfqsR94uk85uliRMJCRQbfF5IDyhD9r1GsgMbWfOkwftQ5G
umFehT68KVLx4ryqNw5c960eHRsiQfAxsSBuhnNtGSheaewSk3m4JsSjw6CYJZextA1SvBKco3FY
/4qg2qHxiB8YU/zirJb5oK9Y0HzhFYFGDsl4pZlVup6pqmNSbxf97dGmvvoOeTMqPueiKPCczwnS
JGdA8210GIInNkU5hpjbsL4MrE+D3JClihhvR8jgl1EDIzFoPrHHHjSnZWtlmS8O5T5UOkC/UiOb
PFqR0WceOoG8o/XmLSkvCilDqi0Ue60UptWgJ5LPfkOtZN47+Nllq78PM88/PMm9FU5+3PafYZr9
sk1rZ/bInHFsL4MShgsgqvAnNGP5hl+F8BSpPfASHwVH1T7NDBphEdxGqooLheVLZ1LSTe2b3aBa
aosBszziaHYsy66hs4/jeYnviuYb44RsqohiZXrhiQdW0k+vmtNsoXX9mDYZIqGJaqtFvR9yHg3r
Nq8sBg9Ad/hEexH3C5ZNW1vMT3YIvqz4DlR8lyYvCWnGGd9PV1WfHFHPKF1fXGZ5fTA8hrn6VRaU
kdi9KR+Q0JJRn21kTCZZ32T3kK/eYIdunCrId4Zdk1OH2EJVLLyJyJqwISe3VkOShOd8RONLMKc/
bJviuw6I1sxE0KrnO8vJR/5+he7b6BVXnYZZHzQyXa3I1JMRJfelNgRLAuXqA1eVt9bMejehaXXK
bAAcSO/NhYCAKDT4CmdM98pW+TEit3EWiBlkfW1uz4w0EfomMarrwNtak9qlcG5H1S6Mep+W0dHJ
453egnjo5nmr9+/zOJEy7e6DSNU8nWR8qfRba501xLiVebMx916OQIaNAxxiQL1x4mC0MsYWb33u
uxg4l8kgCZECasoOjIrDoxgD/jf/GqCK++U4mktM4PA8R0x+tgGBu0WITJShWs9iju5MnZy/LqC4
xubaJwiI3KpydpAXkgWIrNjdiTSqlwlgBG4+L8aRTaKkdKlrldj4oySBBkQm+94oIZSuDA9Keefe
ic/1hMTUK3+GBDeRQ4gmUzocjuyeln07jRs7ta+sI5nzh1TU3ii/OsXz3eAV7lqTQU9+Q+5Yipjv
GsEbuI+BGC3G1KnlsW1FDLVkso5DKphYi3ZkErO9tWEfcUo0gZ/XqFInJohJVvIoJ1G+nUx8rQn8
naxpHaZuA0K9PtoqCbO61kHyagp1auM2X7kMLyavJwaXKL0x19ampdYV61FqM26ZxN5r2IYWNVZx
bPvWPTGnoD2xrw6/4lS8aIHFpueXSMgDz68VZuBlnhlMeryeB6BN+SOSA18qFNDS6ZZJnmm0cd0y
7IjBY6z2Ki2W+AHDTDR572GeftTSRJ/mDptJvMGYZ3JIBhGHNv+VfqIpyR4rUV/hZxkrsy6eW+Kq
Vobjoud2PLxZ9GBWA4BhYPRu4bBpJGq0fOZ0Lj966rTM4qKKeJaDyHwgr81bB4W2hzfxoIpuWGmc
W0CxKhJzuFVV5G5lwZvK2bzJe91cKTYH4EqOZG0AOygSKlfb+pJmlvoMvr5JrdpSZKYbxahgIWAu
MsMtyKOqYG+brGj5G741ZCtT2aQeCLbpuWOguWst7TTO7rnq2q/ac5/mEgdYCg5+WZT4CIYZxWDf
ixd2viat9Pwc4Vp7QOLQF69ukIevWWDixJijDXSTFUNmeE2kSTpG/Vym/EkQkGF/d7QaH4eRbqDc
12v6JbxuVFpNkNNBdakO5VyRORuFezdA0UdYslhzT8MUbiCnVazy3D4xVmpmsxgDg8zBSaUG27RR
G4qVLusXm0CStZiiL0R/K7erX37zgv5EF/2ZDfNHJM1X+Sfp6P/44T9hPuV/f4s/+o00+vff8U9H
dExlW/7q/u6v+n8JrCTIwvk7YKV//m//67/+81//9V/+hqd0+z1/8JQMgEqwLD3P013bdkwJNEn9
tN0//sPt38BDMj1IHNKRJhyjP2lKtvEXT8cU5DmOlIbBVv3faUq//5WOwAvqleGwGHf/czSlv2Ep
OcQTebbJWBnduOWAaOAP9x9jf7pKA7s/Ugp5Ou1ff4ntS9B9BLzwTkf+ynYigmB81FkLetszpT8w
nbOJoooXmLMScz+p4VaIuMq7YWKeivpqVVcxPUcKQvQpqm98Dz/ZeCgVEuYdDE5czPtfrnMKRwjP
D8J4/P9P6f8V/kv+3af0r//jf/7bv/6Xv/73vw2/uv2eP55Sy/oL6kLJU2rqWJ9Nj4fxj6fU5FkE
OStduBwSrY0FD+zPx1Rz/2KaCFw8YZiW6Rm6wePTln0X/eM/aIb7Fx0kj/SkqzuuNKz/FPZLeDfu
2H/AfrmGCUFMCl33BDMQ27KNv31Us9nxpsngEu0UO4EmI6zDIxm9YFgyRK6+Bgd8adp52OnGTaMt
kFRZs6Rgxm28k9qhSerSLya6YDJ4HgIZEWMCPnQtkxevLDYdiXY+mnWmu4P6pYVABwQaWJwuKybq
O3fDm/pLpORL2CVu/JnQADnB1551uvWBhgRpJtZa4lpWyF2ig/JqOMDchq6L/CjX+x/sUP5cozm+
hlk0+lrZM9blpXGsed210robavODRFd0JLNp4rUIwHjm3UjXKi5FdXaFgJKvGPxmE30ydqgVmXM0
VG13aJgs75OxzldN4BjI8tOFLZjoWIQy+DUIm43ulMPjhHIdHUb0w80RrDW7/fEAV9yKO2IVEpwU
6MGWbmcMUG9YfiEQMahWlX1jJsybsazU2irzT92G7JdietItGfsdmoTNOJBIA4vzO9JRNjBhn0+N
0p8LsoIeHDNZV4mZ0xbGy9bl90JGZSnmQcVw2S6fWuaPyyp5CNEjmvoUbd3QUezTK5YzhnLv455h
EqAlWqUPqeewYGBuMMEe36uQK3M2v6rU7FniuOGJPB2oaIGxV72coYaEX+jY3SOiKnQBNSMmnSKu
FreFZvHQzQQLTgmhrXrXPpPd5GzdjdvwyRlwsMINsJt6Go7+3nlE2UfKi65nm8wd5aKs43KDCACd
atJrjHBzZ2+59priUfgaCbrMcovmGFrgLElPYbkmXZAiqWBNOEMBjkmHIPVnZ2naGieKi0TOgblT
SuJJB2JU86jWjrkn++U8oSvAhWieVUuudpphaAm8r5AeYmOXjbG0OpyEygsgyETBrh6SAuSl/IGA
id2x6D9ma078jIycA5mOgKJHG3ts3xkLcgbuhxr1pRET0IubGt7M0gX0s5m9DahMx29T2T9FHpqD
nklJELT3lSdxNtm5cafH2GwNFBzgYoFVa6x0k+ZqeXr+hNkFM0oUn/s6Kp6cs4HHifUu5tvKQcrl
Oq23F8W5MUuN3XNQrcLQfWNozjyh9p7RK7eHqSm/TWFOjPy6AjjfSGDk7MaXjrjMDSGv2r6GKnwI
i7peN7UUD71ip1Z5cfxqEXIamVcG0OLy+0MM5RgRl46Ng0Zc1Ber9ZILk8OEjaAyT2Oe4PTkR7ml
sYfO030eW819ffup3z+PXHPbpT0Ght+/wLOjD5SCxv73v9SZWqKTw6c7MBFhUBiyoE9y+1w5v6Wb
IYk1fZS9YtCx4+jdDOdklximYvKAuRt7Y43M4IDiSqwxeGOHscNHCXPlhDViB6/hxzNbZ1sEZLW9
14hmFxxiJoLyFGa/nvu4lQzORPa0qSB4Fzypr08M+rvwBJAgX8+oV9AzOmerIih7UgLJFFOTvii+
Yqf9gkHhcu4Rd8tk0qZ1x/aSWI2v9PSJjOkP2egoJ8TVGagITFmvTFCu4DUQMsVz8sbayfKDX2wZ
WLFbxgxngB48h2vduwDicY34wuhOVhQHfsj+cJEU5sGFDM9kDJm70YH8k928+iyGFreSGxk7BbgE
3ou5sKve2+Hf+iEYgOXKgAEgB002JXeRjlIn61yEJcZ5CFk9izhBLeNdBqIk8PIDibChcAfRusii
a6rTg5iu+GGqU6zQTm2VideivyHsWOqdp6a6x3EMXalGjY0iA4dM14NLn/olm9k1j6vcJj3Gz1xA
qxmnV5T2V7R67IaywfHHMF3j3MEX2mpv+QR6KiwhgbksZoXo71GE3/BRJX9MQ9v2DuqhwIuZkrkA
+Qh1qYL6rYEXwpIQmkrBStG0I3sdu7gxkoLGuxJcFV3hyfMcq7NusAHqS+2dcBKG/4W4zkVp3QGd
B9g61VuVGpcp6WhToftUJe8kJ9dqKOQLK7V2Q2gPlh5416vMHrMl+luQ3lX12OS9XJsk03aIWk4N
WmDdQF7RlDGZWQpwC7dseNJuC2O4Mocq0ujJjUgtil49YcS+IrJHOhxhs3fKblgw5osWTo4aN0Hp
xzhoCzSznk0yfWm5xxAB1HgXYsLKskhdE48BeVWvPeYFzKLjCUuk8o0a743dDDjx3NuTnsykHGCA
wNLxBYQA8Kbg1JNebi5RxgGmsIMXcsgPlCr9MiRCAPEJjh6FR6+jlK2EFu69e2Cc2Ogq3qSSLBs0
vq3wybdnVD6lco0RIrr3SPjFzrayyzHkfgwdcMyJ3JSiNY+pMK+5o2EWHOudlqKuTvRiRz64fWdk
MFQiM9gVVUNc7i35t5+hEPfWzlpk3ALrWSNUyyNUaCO8GuhHgZZfHmzlHJTt8JQMjAGb9diVD2hl
96WjF3cdQiE4jd673cV3UzSx8Yx7VGJiwknCebV2BuMQeymr1JyRZEeG6TLKhnKl9Lep1IDiWJZc
1XHHoKF1bV/LKIRq44nUgGY1DOhIosk1mNGWq45W265zPp0q56WOjmqltyaBFSjU8c+wGi4MmL6e
B/hEJFzDyDbyFKZJ1jjms5zKbz0qH/uGqCqvYbLusa3TQWItSpebC+ERxBojYsWd3KPdCVaM4sDM
M7VELUEku+ndHJ74Kw1BB8wuKrWbhJlke+yTGBdKMAKrn2sSEHXkibH5ozlDed9m+j3xD1tXXURn
9K8Emb7k6Axql8w6hgQixHYoO+AF+AGTfYNdcouUaPRBpK/Sjswizl6GlTmxfI5TXaKKVU6gI+uQ
wz7HMxcS6bJtGcY0IgadtptjHuaCqCaUO5Xc2BGKtjy3760ZN5BU6JpVE+y6zNtnBQgQd4Q+UlTz
tQ/S6kj5FPXo56yawyNnJ633IQ8WxJdlnnvxm9X2nOSbdByMZy6VDTZ9xfkLh7rB3g+nbbCWbRwq
vxYTHxT75QlhZ2ANO6POPglXjxdEpQ5rrRmeUij6OAZ2Lf8fAYjv+/mpJ7zDyVoWUgjJoIa+dNKp
t2BeoxqSSJE7d21jcA4lH2KgApixj7HmNedlSpcA93ns4REBDAziwYepbe27YgCr1pvthkz0lRME
04EBARIWFm5DfoNl1bdFTLLLp37eebL90W1rZdXdjsSNajOC+ovYGz62IyI+vUzCHTTtLdHnkLmg
c9zXerlxWhgAsArGNlUPFCXFU1TDlkJgSBpQoiGSTIhKstt7uNTcDC26uKYN+dRzrj+gQ+vD0kdt
PSBs98eghQYjjGTLpwbTYEz3jju466EjV3q2tSPCPdRFZvjw+0NZaDn1QPc2M8qfXZU8/v7Aoi5e
sCttMDfrw6LmKDy3tw+Gi4YpmTBz6HZ7sSnO9nrooDtj6dpwM8bMAinZ//inmrr/nDrOfLwZ7qDR
7qIuFKu2wZsX68dKBysJxcwiIs0X8bAWHXtBZnvzOkqH9gJhrDuwVDqrSbYXJ755XJoOfwtGM0p5
orNC7iijdR/60HPOUk7uOWwixLcg9bFU7IHR+APWm+PQyng9G4WFkGmwTjXJP8ivW/eYFeffP2hh
crAqsqdNgvLnxIY9tIgF6xOKQK20H0hZN+D3McvqzQdZWWsJ1YIJ/ZZK0941Y3cjOYUFHUzyOXaG
dqU0vPcivuSWRDo3g7ZaMBEJryHUwQzXoW/02JfIetIfixR6YMnu2q3kkTAs7wQGw+EyZorL1BOD
5RWxenFSmDNOsV23y7TgVDEangASSUaCmCoMb3k8HtnXMMof6+jK0j05FMiZ/vih1dAXQIeU60jT
DmylKwq1exR2P7THxMdV03TCsKjveA/BmArf8wgcnIgnQTrTPgGeRuL1ayy95771DMLX4X6sE6Cb
XNBPGfaPBB34UHus4IKkwuUG0zxJHffe8470icPyhjDhpTW70+8P06jUZgiGDtLjOobOhcKZQs1A
ppfgYV7D7oZia+vuIbJNdtUll+eo68Mp8Vz9LuN7P1rmor7V70EW9U9Fo53BUbsnx0maZaHnpNhU
jIeRaYpNFZOgpaWl9ejCyb5gjVgopzxFc8KXQtrq0hjGCWe5vY4s0HD4BT914RXIavMfY1bBpRYd
s3ZhdjdxcUGjEq7cybMeCkG578TNNdAEcjVG7BeyorqdLW5xW2mLTbenHM5nET1UeWHdD+UTvff3
GB+ksjQ8DPk2i6gErKFrVjoszIdcQJYLqulo2GH5QLSBdaRfOvz+UREhFIx53uLUApTBl3dJ5OW0
7nhK0M33QE4q2G0rYu/3mozUJcK7fpNtRiyvmWInJQ9Haof7SdYAlXKwTV4WbYRb3Yk4PVSoM6sw
eu09arlE8JzNIBTuLH1buzjLohy302Sa0coIm1V7izggEVLuK/bhrEPrt16YKQai/KFg2RGZRrRT
iXnKuEpQxQcCCl+d+XEwr0M5ZH6g9xsDrjeic63jAoEiPjouq5yhXwb8dQpawmU4RvUii0IdvXR4
BPcKObhspmVNNVTWzbhUSKXGGQGT2717bn7XJfYzGnJtP86kKec1chfkyrcoSyKQUfghsREM9of3
vDXuYm8EARUPH8GExs6LIZbnfA8XI3EPtFifjhKcf0b/xdDmziGUAzF5uurxre9z0Nb8pefXsO7b
TRK6BPIUK5w3xLg0MKjSmAAAoaGtH56JHgOe6742Tc9mJPuFxkY/DLqHTNtkSSlFl+7MsL0+8b2B
tVokH7CizRV4sqGGpzaebQ9FuxVCMu9dLG8VikwfwiMaBiyz3MEg7hDV3FXtTnAQE7/0OKPsXnEi
hz4V2VapGKsO1tVFEgZc6NYaOwuQjvOo2JVitf/QU9SGDtld+Pj0lTnM6QpfgVjwrh/jETm/FwXK
18eTrkuicXsq/nTEAz3UdOSdRDMfOygdndXYwZJvPLCZBLOdvVmSgtQBrLhNUae2frcthcu8xj5R
TVJsm9ryMaeyounMHzuPnixCJhCIxHQWpKEoo/oi0ng7VWBwdTd8CoDQS6GgkyTYN8KorO6mrlka
bO7gVgE7NchWdVlR6Vk1+WUbZMvI8fg2oGbPTfe+j3u1IjQyQGwSItB3UTSP9MThwO/Bk4M42xlO
Y6i+BwW0gKyoNxzNvwjSfWj3qkDK17M+Xw4WGxKJ+qQPTJTS2GTqHAt9m2MTJF9PnsEKiyx9TTMW
nhPpOasQrig0omYPEePNs3t7F3JVbrLBvrpN9Tw7nGi2Jd8Dmy23bo1LvZlfOA/qndALWAWpR0lG
F2RTKzTMqy33kGq8d0ZvHCeNBy2tSYWr7ege9POK/HqxbGcsvhHL7bKzTSK0h2dxU7oNQqHi0r+9
gG0NYos1LNtHOGbxpoj4wFeYtJtwa7SVtp2j0QLYGr6mIVvLJrIA15UGvoPbd4kKdxuScinVs0xD
fSca5I7cyltAGCjQiykDP0aJAEFMc1A0D4bUdvTvx24Iv9PSu4mZUc2nQ7ruqvCN9HIUVzDEq8zY
e1Z4l2TdOwrKdB9P2RHgkdaanxYlo05Bh8xEf8368DyWWGhct7/VmONupLtkO5kbjyEqL49wKV9P
rrbndmsADnvetq0mQWQ2gUnHanv7Pz5kCJkdRllUn8WR4WyJggwBeJ4yZyC4tlowVWYQSIW4Y+G5
KKc0OZVslVHodytLjh9T6fIHLwJiTTu8Ak1nrkhj+hwa9dIgsSMFXp0DLSFEpVWd73UROiMOLojb
gmhaIPJUWxSTtJwdx86AN476PJ2rHeXObdHNWndsVszGmpMp4u8GZ0VNYO/a1uen0q1jtqpIFqV+
0FV96QVxd1HB1mJGXxYO+SYOTL8yi2FpqO5XDeWr4XI/2fkL3fjWdhDjQ5lwV5D6n7IQYQTMiyqQ
e0TgtK94lX0zCCjLQQLch3X3WcTi1Jv9D0uej7GNkBrphMQGxKijaGVeZsXIlYMwh1wC6WlMqf0j
O30aU3/U59uXVTtYsdVtEq5URiaiSQe/dLRn0/E+By3rfDRSwVYT+UWm5oOHyYLtNQoi+APDagh2
o0JlUcfSOPaGBGnWtH5ooH5QwC+7ZHTxhwVPhud8YoXZRQle1pGFTWjrhCvMboHzm0EpY9BnBEZF
Yv/im/0wJTMcRU4KawbvXKDp9gV5ClFenCyG0F4Y8RaSqOfD7ChAzbIKTnTqMM3zbTfPfXyosDm1
jhknNV+VRfve6mMI290u62Nea9DuxNhFm7Q4eGT9cHH1LIqNFv90iwuvugHxUHTiwSKkZW2MDARm
kLmycvFxhYjNCi04uEjZ1n2l2EwZCPHaDOrJ1M132U0noCmn3mRTujfKBk0Vo/4yU9aOG9FaCv1B
ojgnI7Fn5NB5H3E1PtPeFUs7AC01pQDX0hrnTo0fSZCM69xE5rF9YsVcoKrQsIp2dNmWADtbi9wv
6vET4TAZCU3TbkLQvWbbbNsYSNbkXcVnA34DwG4QrcLmkJR1tgwFMxmSttWSoF53pVd3ZaN3l7hI
f6RjTEf5C8bYArTHsA5zLNmewN5nyeJOWbz+TNuhpKGZcxUEXiHfCeKiFmD34BBfcVajWmN+tQCX
2zRvNlqgLJGW39XyTg8h3YHD/mW13M7IhNHfsiTBy6c5DH8MC72EDKwXzfSnpq+pps3zoKGk8dCy
pkQkdTbphiOhoWIGZEq7UflGQx88c5mCXEjOWi01vxgVDiHzXRao3hgnanuJGUqb7kytgvp2A0qW
ge6HOr4LwqELipNnj8Ee8hkNXS3nJlfWJaCms6nrldtc8OF95LnzVTNzQdVChpqJRE7oT7Oj62ue
02MAX3CreFfBoRCJRWTirhHkRf5+fkfLem+tAKug9RYRvgG5ijRwA04JypsM8SJ8Kne0vmP0A3OV
zX5p8x1y7sKeLQkBc19lRyDY3DbnhLCxhTGX0a6sEzpAc6NZPSmpffZCVqG5bCrrUsj5PTHuzAlK
moy+ptT5SIpWP2rh+MZaTnFI46OoSvVNBDVKJbwiM4K5iI4IjNK2LLyGIoIjxNABNqrS9SOd2SJ5
Jj6lo5XQaHsD9mAaPeDNJoesRiucwHroEZs5ZoclkbFd5l0DXAKTPn92BEJYypOXOtuTmXF7CeCJ
se1z1rMqEuz+NawABhULqLvP+PQvdgd3vSNDzeFZAsFxF3e9tpSjAdyrf7BiRHaxZ51ItIs2lI07
p8SHEMeCrZD7GhKEzvWHe3SErz2Ygka6+gRHhRxblNYqrfRLXg+0RuY67bGc9gEemFw8Sj0b74vJ
fjMTjFxa4T4bPWZ4aBBspzWH0ElmKTYeIdcQEYNYnMFGaK1Y6Jkg25ErCXLLZd80p13sIT3ieERe
OD2YZZvubWGT2VA2YFAJvEzlJ2ECS4o1rLkail2jIXZO2rspa4t1lcbkvqRYOjXvfZyJ8shKkNf6
+EJMQb1kSAVPT7vClX4ZWqc86B1y0JKqGN5fuCQe/dTZiAND8HdLJbt1M8h0XUzcOxU8ozCNtkim
HtnWY460hwvW3CYOnvQ697bAMMn4AiWDI9v36kC/K1paOFQEl9aElNDI6bElTPx+UOhWMzSAQ4TD
OMqmxWhyCHWwnGnU8k07yl2SgEdPhPEZGVQQYQEepjF3WQvXYzancQtaaWuikHXpA6MZX1AFZBM8
ePs8mu15qNSn3fPA9x39W6kDj6adxHbnoBcfMtvZaL18YfL/ZIR5fPI698jkhQE+/AmeJFB/Tklc
ORlG67YjSSzxnglCIzRNziRo9nvcGQh6DYeMoWomqYkQEiAWv9Ez5o4wH0yJ5qVq85JqzmY/2eP5
ico6WgnZvjbuKI5zbewQTa5bHcPpSClDQEC5zkYmmWP7OATzlTROySIAq44h6icygM9cL4mfOgO9
n3Z1sFSSWB7dVoopekhixL0REFMLHhvHn8NQU3XrVKE3i51D3Wb2xWa5seybfuUBiN6whgIcTDim
3wlQilOsv1cRDKyxh/jFz6zgsTPOSzVIBUCU5MrVUo0wWc5RaVZXohf2IuWMtuu0RJ9PHpVTvUQF
9hS05bEf5jUzFg3ts+s8ufD+TT32HkeQrIzIFZjx6ldgZ+xzrSLzFdBaHFcdMRb3VRjW68i2zF3D
OxOP0bCcCtVs4mi8ZdKxN7klwClP4RHJxCP6dXkdxvY9GNpDbhTlSyHyh0m9McqK1oIvKxEzobme
zOxQB7DScrKgYNP8Xofx2mntEvbHBM49K+CV6Vr7QAuAmdK2y0uALx+XNBd3zV2ha+JcTkV8GWfN
2NdcYAQt6KUVPWZ5cDX6Tm5ITVwaleL0zjjsRa+dZXTLT0qltogoSPCOcLU14so1iCMssPaxZydr
D54mF0oFENfDaNrr9wkjWaZDneEnNS5VWeJ4rCRDH9bJM/Ff/v8m7LyWG1e6LP1EiIA3tyRAgqQk
ykulG4RMFbzJhE08/XyoP3rOzImO7htFyZREA2Tu3Hutb011c9VRVtfrtLcakV7cNYuBuZMSZFgY
mYt5t1TuD4hjlokYt4h7J1rl7m2AVaG9Fi9+I6IUfedbvflRCHkGvtaZt6k9XPvCri6Tks9lZ8ij
a7Oi8labxCgTYzy2lHu+50e5WKFLVS9QG7SzlkE3o3HlRMZAyn0n7YcasG4bPEouJhqD4k9lvxs6
a3xd3s+rfnWgrVsTURtlTqNYXw+LOLS6JmA1lN8y11ChaRLwF5mR6+8tq1uU/gBDMU9QU+ZUR36B
pdHpzubqoDU0bwlm1qkJzCCEm4qvvXXv4emfeczWoLwDG9mXH5CO1Ewd478ZG3DVane6w6s1af3F
JSplP+siOaSAAI6CdCDkraSdDM/w7MmrWOuTZeIMLNR4n6r6XYO8S5I1Zy4Rkp7UvjkQdwUgwZ4F
f7A9xbGA0gAj7a0ovF/M9QQEvZaMYjKpd80ifgto4AXJ4WHXUB5rNBNg/P1eyC2OFLYExlZYRSbg
nwc6IfOlHbWJt/kYbGCaNWVuOb6qFb0DtJEjsS+vQUuHiFlvfcEAe1De+F5a83OOdjecWi68RR/w
iH/pVbsncWg+wMqjonULGNP+9GiNKD/XgEgx4lp6D0NCgS4hNmih2r1r3+ObB3eXQAKdie1y9VKP
PAKn97kHCpOWZd1wb9ImRNi93Khca86evWkq48BFI+30PBdktT+Bj9dinBfmxsROoUbDm1ECvZz0
kmhUKwBvADcUIdi9snbMhsQdp2dGcmNZHAwex64zux/A3+yX3ccgyW8l7WIJfbM71gG96GmSUK6J
ZO/NZx1ISmS2qo0zsmYw9S2ARVwbuw1GwDXL/mRey9OdVhF20gVSS1b6Q9m9aNyntX9KJhedQqs+
eVZ8nZsOzmZNRF1DurqFlX1A5GE45p9Ba5j4gzyxVjsaIMoQ61Td+13QxL3Ql2PqWw9AMgLyUAhl
bQKlnTsFsCqhD68FNCMMYjqStbMJigluZJ8bYTtX4aBnKpytoj+ly/Jdp80SWq5dAIMKVCzMrAj1
+TRZ01sqsiBaCZI95DYLKDG9+ED2lhzz46hvuCJL/vJqnUqGkDFR+VlcCPeYSu/KKNkkFMm4MwLH
O2Ep+Vxw2rQZdqJeOdbeSMxnzSiu63KjCSH3hen6h78Ibc2GOEKLK98tmB7PSYIRHg0/LoL0mhET
flQoiQg1UGxCdAeqob5tVtIBJ0VoMOHKzKNW9yYJan6nuJ+UNTwusmtPdVaD+qsFKXDNkh+sIDeP
i71mVI2FRyWzBQl50ADt9bPvbbZ4XT0VdcpxpsJfZvu2HsEUAB9QYhBKfRTZ86Z5kATQbN3LaCGX
j8bHxEw22YmmuROWedPSSdphepjsuz7osngtcd7WvBJ+QH5VSxuX7IfqXgOOREREQC4aTRDajqQT
WEQX7Ac0EhGMWcDhOWQYU+/KEA/g44qWNxor5vNskotq5dFx8JboxZSjc8A4jx8vpNcZDaaUB2+D
h+mUH4PjJXjUzW9/bNpDSWoLAryHYUYPj1oY5X2JDsNc4kZNMOg0XBvk1e1L0f8sVvVAn6GMzdW8
LwJAsvRo6dJU8nNhkoeESr/rhPnbmYa91HtxnLBv7+sEwxRCScqDuYg9evoxeAXcjjitdgX2FiV4
LerpmZ9u8PAW3KU2rWZIA1jAPfycXv+66vW9hFJDolcWb85KzcQMQrAsbiW7iaGqXqxcXe2c8Vhd
PanBPgQewVS2AG4M8kpAnRBMoDlgcO4dA7XPRvxEiwHiMRUPM5ohTAD5i9k1j3br95HsmzqaN756
Pr1C9CAPSAvnsQX4reFzMHrzY270Q+ViHaAjS1pzEcSqcu/qUohQmpoR2lAKLc9j6qyRKOi0MFQG
9c5Os/MdASu3aR80Nd9AcZoROTEfKCB2MGB0L1pmkXtrGgEDP3CQvo/EGY38E4IUQGmEI6F/Vuds
tZanhvMU4U50Ktv8XjWAtlDfhalIyu/eCzjOpPgOa3iMm+fQ2HHXkjy2Id/ZsA+2Z8CFHIf6vi0v
wYAhvwzkeL+u1SuJbwbSFN2/6FjFaXv7Iy19DAfABTBlsCSgpw/YU6T8molvQATcvhLb4B6zxnKP
Sa7Ew9rUn7Tu0ZoUj38/NGl28FwyNn2rK/a1n2bnecGex3PzbhJ78G7+/uvvh5RY78grGLX+6xv/
+vTvD6ODt3zan//897//+tePdjXEoJwXKfzXN/71w2iihrPEaPfPj6XOfz24f772939NgsMqXTXc
uP//4//X70ymcjgaw/j53/2YNVv/71Mvc0yBLp2h/+5n//mapiXkWUwcg/752t+/+q8//fdToDEz
K+L/+BhbTJZ4tNrkf3l9pNGOp1nDs/F/37d/Xp9/vtaY/UNgIhUYBudmNgsH7sSEy/Xv5yoZLJLg
uv98d3MnElXLz5mYXfzDXEmx59yvhwjO3Ki0YVR4UNZfBjcng2Aw0vjvp4qTlGkjVNFGgVxmaoOw
86v6BhHWxthN/iT5I2gO+vF6824yVY69ETr3NL94/VLdj8YMbNX1nIvVkcg3I4mx1xIbI2mX75ou
D9JZyy/ZgrMhkNC4zXySWQdYp5g9EFKlQnvxho44duroO/xZzRNm/jtQAdyFSy1OngJTSefEx/FB
oW6Z7mvGGSrsFO3SUs4dx/KC4WnbX+yFdJs8/SkYhgAqviGADSQGLEwcoUa8KGiMpvzwEsyMrOo+
sXD73PjSaIpfvLTNKL0dKCbdehS6lZ8gBLivsTPQD6InFNsTez3L2tbZqcZXurboO8UuKAZzP7j4
vPPcfFw88FA4xVjrm21XFMOxqYcfah+iJQU1AdIbCABIL5ZMe8+Qsa8GrleIQfBDNXj9Fr1F6HbN
aTPwek3BaL3ONXymfkYuzXow5+lLE7CyChDwmnmUK2LkrQiW8Ku2BBaEvg7NIb2M0H0mGy9b7WVu
0nGT2n70ZhDJ7sm21t9gnuDS6vp7zhFw4abGWA91whsPnL728GFSdk7IpJn+kJFRGGK5gndJFEzr
PwOL1UWGKGGlvUG7FF3ed9FyjRS2bh3kaET6wh7sJc4YCwr1SCAuYE8vdto0u8Qaufw6Rj9I0VYS
QmfiSrE9Mfft38GTb3DwvxFbYNWlQyq6OVYrlljI1XPwDjeHkWVPKBWGAKf6yi2zuKRuw+EK5ouW
n0zLOxE+GOGrKQBHglajLEssNEGkM2t0nmJCxmLNND5QfYApbceQ3hF6p5UcwFF7EAWYSsN1TwP7
7aFkUqPP7psCIX2LAcchMHXCqjrIe+WhBBk3+LMcW7FTOrZJNwVUoNjVi4Daip2OTWY/VOl8MJL1
Pa/M49wN8git43lCFsRBMUYPXmHadX+rbtNv5Mjask6DRg+pbBfMsoUDM8yXgACIDfhvGeYzXBCb
HWugPRHAfK5RC9kF8TapEVOL74B3g1ASXkWMNBrIMnf+eDZmdDRKZD22eNGaRccOrelAXFa0VlCW
m6757mzVnoBcgLji+QCbgSxp2lcqiKphZ4U+0pDLBvPDsKM+r43Qtc0jWmjydJeWupWZbJQb1gOZ
HtqBphmCwenPgIVuT5mHgkIAGwn0rjqbGrdMA5uuqPBFwb845BWsylp7tuYEc1lnVodc55SWNs2z
0RnIuVrjri8sjhFyFREKmyI0NPpgRTkHB9VzB6Stv5N9Pdx3o3bHtd1AfxHxMBOm7Vntmw62C4xc
d1c5oDOlS9EDSlZE4wimzBxHELt2ZDOL8jpwGY1VfA1A+ydtlnTLFobsHF3Bq5AMjYm8oF3iZdRf
visfO402jJ5xdrR0EQJ5NvdHYVD+TAiq8IkVX+Mov4F70SiyuLvJdiiiocDNarPytgFjeqXArzTe
u4csA6tcYsUrU3MI/ejzsTx/j+OgH8dTknreLazhSLgIbiffA3leD/0lKR/dDUsy0qsJafURPpre
w0hIQLHaazzZ9s80DL8GGgP+TAlWYFhkpVnCMZDOUQ35qZoqgBDV0kZOfqsjjz6hPn3VlvGthKJM
uol1mAztdbambw6L39XkLiifSjKWAmNvAr/xZyTo/ox/WUtpJDf+wV1GP2rdK+U3A8K1xgqnNcDr
y+lkuwYHo0oPS2vSYBRGreNZ1P64skdgFPu/V1k7K+KTXY1szrb/vT2U0W3ebLl+GE3abIIG2qYG
Y2VJf64Uj3kJfV1WeMn5y8SWdNa3yIE5+XkCSY5On8z8aC3y0OoeM39tI/DUTw1EKX0zWXMPQv9J
nI/R+Vqq36mOZV9HR29ULI/IknKArACI6Q83jLpMktD23oA2FOwqYWk5bqZJHAZRiDi1jDdV6TU6
r6HHUI3MZ4INHM4FOupsoM3tFs9TkD1Orot4VbBMti6iAr2/nwAfqbKmwaTbTGDzW0Yv2XspENxY
1t4zp+EWbD2RPmWUeC552tkyHjsXwq9YqyerTZEIGeZbDwhwryGyGqxvb5YfvVZvI2VMA+mSHJkl
gIWZ0mdwQIyCCNgLq9H/Zr5Gf8lx42nrTYG67Gr0B8gcrqWC7ZP5Fqw7vJfRvoCbSgNyucg6SKO0
KU4A/cZYVmMkeusF4gU4ePa40EREWtGj5zOHEkPv/5gSOiiz74pgs/Oi0F0EHgMARF9QmYabMhVG
bCxnmsDLrp8MOmQQ64QPq300OBOavJa+JmnQBG0kBufJx1jBxKUrT3LlpCW2xmTR/uZ0wclbIhnz
pyz0suC2yvDLkinL6TLRQnDMFS3FojgOXvNizJMfl4V9E7TimPczCO0RSR5CVLqOyGn9jjx62+P1
HU8NaZ9WB4Sg1bN5X7ZdJHXfO65qqPdlJ99q7vBQtziH6+scpzSMhswO7gsX4AaoVk4h0AwWTmac
1bBjSkZyeCR4f0cHfrh9Rd7Ikb5MmoufZy9a/jqoBAKgnbEuz3JrzTZrqFlokauu1IBzMwpBJfbh
V5l1hGTAPK2j/ZxO9o3VI7/uCw/1TKLBANK/RGUmF8r3Hh6KUyKqG3dYUewwT19amT9YlfOxrfEr
3ZMD/mgtRppF8uNAzK3zxFRl2kvLRyzZM/HOJR2OhAHbUiYtiRLA9mbNPrfwJGL8+6/azCCgm6B2
agJcuonMSJC4hgqeLD9yjxis7cnzIPecPcbuIlFTzQ1OeXTcVKfmGAMGosNrk9gkRULYk4BcwAoo
EiPDpVpoc070vyizRyg9w0k0811J1jqUBX/hwPpWWRzwF9WjQa3xEazjtrTwIKZWxfg1TuzvwDwr
8auuQaaIyfkG4/bupwDaaaqdFu8ECZdUNikICRnj1kHUPmfGJ5cEajrvwXD75Y3qhflvgLKwStVP
wYSOtl2gnguU7p1t5XCMBxENmX5aOBhGTsb7bmr1E41vYpBx7nqM+45SZxTZuOKOuNHxAmhH7WlD
L+iuRiuj/aQlHbQnysF54P3AO3+PUeJdb3G126WJS3ihq1B1kd9XMvLGhT3KhVmLxsZ+PVVPmdtz
yaywO0j//G1O9j1CGxBhJnk4ciLj2bB+DbT4tRXqte70AX1dLz16VY3epS9w+UCSD+4QAmppXd2T
1vyQu9N7u1rmeaopsVziV52gqs9Ln1ib1VqDNFUDKQjs+8sgKrJzjcwByvnH9JZ7Ta7ejW7ZbewN
Q8ekdbyujZMezWq68MZoJ1/HOZ7Ke1qNSOABfHlwWkH2FuTb75lO6eQc5AzUMKKvkg4SXiKbUIh0
IIhE39GmEfuGUhtu32fXQyUyUvfVLN17CxMEQA5SYOqWlPqi/MXQgiwFTR56popxwm5QD9Mpqx0C
kVoWDlsO7bn0yWFLZXm10P+e87wjVX77l0mAwMlneL19YmnuXUpM98FLNTgdtlEMW6+dbmCfkZLL
8BP36tmpfM4SY5vRr2XiG7k5pHh2kmggyyeSTU6lMptenDX01wxTnP9+MDsix0tSuM4UFpSx9TmZ
dtZo/mmGkUwe0YWABba2CYwRx8MmPvUk1JPqKc6GUjJqzPW3VkmXGO7go+xnneaXeihy5MNVTjPY
Vwh8tv/SlXr3nw9FBUzSdJlWD+h2z4bjvRj6jDF8JEu1Tb0NVgGle+WxU1N7tKCGVZE+g+w8S5Mr
V8awtWk4h2wvTpC0S7xqWFA4kKh9swVW0SdClNyykDpZoZ87Dx157pvfCrxdmOQjJTOtFUV05jZj
PMtylkRJyPwE8YT+rM8ce/CdPEwSnaW03ILnWjJ1Ey+AFW8wmVkCVsYkWCcWfEgU7dYWQqnztcw0
wom1clEaz6A2Zs5zmQOgMDEdNA8J65hDtRNa9ozCpHdpHjnk0Zo47ErEJ4XLEbhCw57l1XdRM6wd
DPdbD4arm0+YTqyAUKxpegqMCZ2nqwixsVlgEVKdzGVhKkHp7Y8xNtGBIdOpN9YbnY2/DlgT06q4
Kaw+jfOU0LRMfptW9khH6hsBokahK9+AOO2xa+rUqQsL61S9klQDt6B4r0+DpR3zse6pSBpSFVt2
9WD8cQUHIlv7GbnWotlFN5lDxVxxjdPUL9qwGNjkRx97E+lZPZ4u9IyTvyuZukd4AHOMUishRLVD
2Ur/Xg9ulcjFJWjAXONjwl+VWNfEJrNW50ohS4Zhq0IAYqEznkv7cVZND7136UNbq/t9RRO9VWw7
+YATcOSGHtf6tZldkkZIsvBbJfbblFEfCqRBY/WcpfZ3b94Qg7fxGYr3ycNlsUr7Lm+pnV3XYbcd
qyfN914N0NlgnlMuMPMViX+7b6z53M4lzbPBipkDvybGpMHsh+y6Jb6gRUrtFvIGUsMSCWGTQQRe
J4Rajs6cXPDsOmlFskXNyGIK3QSlIYHRyPMNrzo43vh7RGAcQns6FlrfRYS9JVEK4MbToFlr1Ug2
8aBup7hSVhF5pv4NEhpRadKWp5UKryVmKEWH8mzQqO0WopZb/dZ1XI+lnLkGKV/nQtkAxzueput7
74NBSrQFF4s/d5h7wPbEmyG4Az6mN+QluDtfbBXeUj0OM5fjlBMRCcCj3I8E01YZrCBaI3vO21rU
+Y6MTHO9TUV/wgjAq6RIdOxqnJvujeMNb4s5M2WSBLwImynKSB8yQAY6beNOu9vSc7ksDRWYZ5RG
neGSziaHgd/u3mzJdKe0uhgiJW7R8tojJQ9qIWqug18KLiSDdsva22RjcOxB9OxS0GSvkw5QqtUe
q5Y8+aosbnpf/kZt9OS5JJWv6g8DMqCUktMlgSnSrD7QwTNnyp2PbsNQpaBNaL+470zo8CjqpHpC
1yE+0S+RoLrF1QwmvJlQtveTXyNFkWVo5wNXkgxA3NFj4UXCclATfUYMFQpfoE8Exob5mPQUPmY8
Zk1y7Jb12BvdNQvwOhX+oGDuJ3ectfxYowtHcMqRiZi1D8ijQwGzkRSZ9nLhhxZMazDA7S/M54DK
Jsgv2nIzNfSJN6kr+wev6QLQOSSxuxyDyBIGE1AKexZc4o3dDw+gfZS2zNttl0Ow5Xc/Pahm5VJQ
uaVFXEiL6LF1oYL3JTOTqurJ9vWpRHvCc4qF6YFAzwdueDSN+jIGlLq2gRxvXTRoIBkkRF8u91lW
7lEVMVhX08VHk7cbrOKcaZR+LXkkO2sAOoXKihYip4Tr6GbBoaMBcuqQUY0yiLU1O62W1h3nkQg+
VSNE4ZykwMrZ1WFxKELNOf+dzgmQsIkQAVKECMeYhXfbNyjoO5+Bvyuld/DXsjhqBqg+L0B84Uki
DFyHbc18MphwBNJH9rMq90jBviy+cR54MZcC0FKN36tE3E/N1eqHslfXrKyDfb9JheU9VMo/VHTX
0WKpSJrJ3qfsx2fSSqbDaPRfCaPrwyr8F21s9fvA1B6z4dJRo+21wkX3ask2NBfDjw1zed8c1/k4
YZ5kk9ZSXpcgIGpcyubdsa3bIp3QNufWCW7Ph2DffqGvA2Rn0NerS/IXZsctvKMI0SDCMdK6V79Z
MM8JoN3zujyRabicda2KdEqoCK/PvV+270myxu0CUtbWTx4zJ0oODtrUp+w5AYp8lCl6yw4qm5iE
4+UOShzYX98jDsFaw3lt/5RkO1HvV4+0LmZuI85+uEJh5g8nywb6bE/3gW9f4ULKPQyzjjZHRqa8
n9xUNU1E7FMtwXsxgqwYgybW0vI6iAxlHxidSQlug1QiWm3xF8zFCrJYoIJLEbkHC+t4Oxi/nBxM
dOvbkc8vHujtnfrRe8LaT7QyW6FO+OZu1RXKanuGRMk+xH9AjziUey/Pbsx5fVKFfUQSZYVkgs2o
kffwqfQ9cSmRcEqG18IsbuaxoFTpOrq6i/aVEDq001xm8XRsHmlZ8qhEfcl4zSN7Et9j58TjiArU
Mo1708KDTOw0BCKkTjvKseLo9HS5A+TEY2n+dCL9QJoApGeGz9cqzKtkVPbLEcMylaRrI9KibkPF
k6QhbYabcQFvIJf1h2QunAQBAYMNcZp3bqtuhfmmCj8JXVAGln9X5ADgCQFZyBu0fra3jAhU1tiK
gxV8ADzjQ/5I+vfJNG24th2be26hNCorhObIatH2vko01FDS6qhIiY0shu52JKRq73hSD48qBw2U
GqSSc2ABlvZBVgg5aFyi+wrhqspkflf5XEkd1CTsF/aLYfdyl/arcV6s+q1ttpgLWdDJKMm0Z325
lEt1TVvrxxxrnodQP5XL61b60MXMwOcQacyf6+CRJK/8w4js00ZGXVaIuzFnfg663R7blT4Zifb+
ARFfCTeRVnEvNrVIhgp1BXTbeiTIc57LOnc5YCqyGUrghfZTULj+zEVH3946mLCx9wPiSqPVVhzR
gTwWUv+ap5l4dcLF9pqmrrUQZJPziu5NFN4coFmvpyD3j01+Xfukvp29gDA+DKCYOCWCtmM5iqNR
LYS6oLI81G3VgCRGhCams7kV/H8/JI76r08VDUwk1ycaHQQktOvnWi+4BjLji7e9uA65QdrrQumu
1hGyoAndlvqREz8twkrroskdfzcGt5+9eJ+OlhBiWSZxy221R+OH3oJNxedIgeTm0LEgHtJm88QR
NjkQrNo2NacyOqSudOK1Sv9aakiI4YRAU9kk7m9GS+BmCFIK7X5wZ6DkzQ8t5qtXWsjHZ/tD6vK2
tQGREvPYhYlK4BJ89iYNPj0hdcUeR8b86GH8QYvaSWU7YzYfRae9TaYboIbQNrqUvFEpU2wiq1mM
l/HsIsUBSqdFE5slgSQpJHxiVyt8SVzbt71DMmdnWaRx14QoaAbBJQxCcXyIrbnyqQnjHsLIbbbY
34ZUv/JgfVmcNDnYRXVT+Hi38mmLMDS56yZ726US1MSa4ca0vMCtsAmYSZFEYO3cGzGi0zDpDq2D
OjXwsLFGYwjPhXlqdfApBH3s2X1eV48KzGB475cn8DOgJse8xwQiHmyd5FP0lDFczpeewFZDM8vn
MfhsSKICBYJQh8Q/LK+TC80UqTaN8NcMUDLpCUD8uanOnnn2Pbwy0wLkBZ/vTe32xFMu2sH+9myk
mGLUyMSznrWEdlMNJBiIBoTDrAsZsjMfa6Ck6j2VvpsN2q6fLXWQGRpr+lG72VnoUGjdwQQumDbj
KbA5IdXwQgptSwCw6cYtXfCwIHOPhnRirkJ7PRtRHvq1FRxBnXBWw8y9rpiP5uaRUKOt6mfkhI11
QevpAcR2vEsxKS9szJo8FNB3OLLzKsxYL/aa3d1nsivPqQwONMuqu6wXsbNJWzNJzIiJMaCdxth0
JWFdTfo2DDhYR+ZjB3ea3zp7/Cn0z8Zihcdj5rPXPmQtPHenfEj1zQNfsaDX3YciRuYiNetXXg/6
uZ9mB3ayKgF3k/6CZpIyqbktJrOMGnrFs1rYKv+qwh57bR5PmC5uUijSVKs9GgF7SC9s6ulFs5qa
ys7wdlK53nnBmGT0xXgGLftQktB7rHX3ovx04p7VQQ7XVWjouChhbB+Fq5gu4izK66tg2LaTi8jP
GSzV3E+erUI4x3nquJuVSo9pg/Wm0jyPfBVwbgXZHDvuIISYc34qHefRcnqsVR0HchLJyVGd5u14
uLyzH78UifFA8uxTtabnGWUO9S8p5pbV3WALcaKb1PSIGBvzg620+8b6IOO4Ogkv4HrnFCbajK6y
6bzIhgZNUPl5aKNs2kOcYamlANnucIyBMFh8E7O5gSljwZIE4tlF070JLkb3h3SrF3LiW3Rhya52
gAj36T7JmWbl5gx3Jv3S0TTNBai+VMxvcEIZg/hVxAxQ21szsErRzSdr6N7QRv2pp6Q5yeSJ5Jpk
PwDxNpJeg3bMGTqwoMvingtuk2yne+YDWmVsRTbGX32hqaaPYD8DS9VRHvW1IiaqpJUmt2xS6i9m
6PlxNrWd14vuMOWEVA8JK4PoQMRb0EOlwkbZWMap8GkQpIsVO+nAzq3m27Fz70zeP0aJhIG1LZWQ
M6E1awLAvfrCpM9R+bls8CrVS3Htq5QT2ZCiJCGWZ3FJX7TWMmRGbMFwoAlTNSYeddaYukA02NhE
uyabVMun3NSbKj04y7faPKJzss3AmUnmbclgtEM5o6XZj2dDucAbFeKTlXsiBUTIktPsa/rKBlQl
AQU9kfJjqR0R55BsGoich7FUL5My31WSn2svJRyxC0hjFSM8AFFdbLu6HcjfusD0wVuBSNFQjDgH
7FM77IG/MMzFVVuSkzEFtxha0kPL7bKHRRXqgPPx82iRZnRHSgwAlEhnKDVxGBRbfmvvObvVPRYM
GKk7qa2qAHXXknIAw2c6uQDGm3lV8LmCT3qSXO94vsXivyEAdcFyMBrMrJu8g9VeM3Qj+m/IuYQU
O5eW9AKZKa0bh6VTmNMHoK7HQplR0zZ3icExgT7UXanHkODBbjcsGzihGVoUt0bp3vamamLbWOKk
YQwxOniDBjO7BdYEujGzCDtpYB1j6aSFVSPjjQkNqkLbGQruc+pTjQm6NvGPIZMRnqaU5djAxcm1
qA1o0+1VpzNcoOUy1Z1IGBQuMPMjEr+QRRo3ZOuiEjLdr15KeQRkLbJkPI/GEw55jCVrcu4NTjFl
jiJLC/KbWhDdU2YyNP3slI/+oxoH7t08u1eYCFlVG2wU3Az2Auujcth4qxVbGN2O7SzGRph0r5zc
rL3fF03kBXeKuSVZtXzLHoVxmLSWyw80VqXB3lW0u2bjt4npjkVth/8YupUz1SC+ghBpB46LYloi
Jm8IA8ZxCVu6+wzrPBVu00U1yRsrA44TtP69XsNp6fHpoq3HRWmg7s6N/KHp+48yqABvkeXYiuSi
e6N+SAgPQBbdoXoP+gji7MFvE0QTqJljmuUvnbEGB7A76jSDlKivQZP8OLQqaSMgxC+y5omcGoLv
uhVGbKOuPhdbpOn1u7s+JYvRMzT/vRbZR7VdrIludHRI6F3UJdPh1H6QvtfCsdkwCnY4mxnE1gRb
uotXye1pF5GGzNkBPUimQ8tfYSmFQmWfjgl0QlorKS1Emq6QuNTo38AM+ik68Tpodlw1ujpNFHBi
So9IRrEKDLiRM7tidu2/loqGRWoaBtKLzSdNml2YpMZL6c0nIFzNJWmfVV6Ji702D/1g4Dkg3HSX
DFfTR4GboAEKTUXnUkyPTI9fE4+YAFkoTtjgLkppA8mpgTFKzg7bLfVc19LAHpe+UUIttz3Gz8WB
VbQU36ZcUE8SxQczv7au9havfrTYVagK9eAAG/7VKt2SIF5BUd8ptoxinL44QpCdHDwohP4Apwy0
6SyytcWku9SLnvFvG/drHvaJZ+/rQSZRbZTATnP3iDeE8U5QMQhDlQu/Rx0mwqVirceLFWBPMnUt
jWlO5sgXkoehIXvUdB0anidjEN0lSbatVxRh5g5fnuY/FASu9ii+YiPvgf0xaqRtcplddz0VNnET
q7rOxvwIeve81kB1geLrRxtMspNXd/5Q7CFja7FJRcg5z61DF2eikngMheyrONW6XbsOUywG6NDl
yAJd2vi7WQIypPmBvCAmPRfUxlhInONEgQhvmT9lFrfp4CV0IaydCQisS3qOlrhD7AQd5MKZlo3F
gmuGENKVmDpXfSX2ttbIHeidA4dbYtfNDlvJ7w7uUVj1ObY4u/0TmPmE6Ic7jLixU+bQ+awF267T
M5DxcZrszS9mk8+Jrm22CAaMEEVBs/HAzDU59YLUEFjzGNYUGa+Qrlp067tgCH0u2//8Fr2c1Q4b
Ap3Rmuo+bRySkNwF/4jO655eG6giJ06eqN2xvWLX52UGNlZ75NqvtsHNyvgJubUj6ncjEQa+FBfr
dW6fpml9yjva8MJNvgIbz9IoRsRlKFr7TE9wa8ECsidG/I3hDyA0fIR3luJ4Q9cy0itqggCmDWaS
hN0wRYeuj+4FWNYmqf3F4ECPPZddwMvXjgCAW7qs6N30+SoD/zoW8HkMNVxnb27vTbVypdPHAnsG
Hj2UK4k5Y2JRt7BPRxYMx0TbEjnWK0CKveiZRmH8fPOZuPJZz7oNw7QLtOPSOQ6Gx+yOJiT9LgE1
r+uo30AXMOqjuGvmBJpDbsdN6zC3+eF5FHtTw1BYBqRoL5+puJ1p01G02tWDTS+kaZrpOLcz7XUN
R/pgdPioWnTklujwOK0uh1emEWTShMRULDdFGdxrqEaacvxSKoHN3rsIUUGNu5V6qDMQW4zv8bUS
Ziqr5DBD0CHpenhxK/nMiK/b0V9RB7Y+8v3y8k0xSOpoqGQOgRhjaVDFCp9Sr/zhCMU1IHJkTCgn
dzJFS7H4ucCXyiZfNWjMlQ3Ngkq4mxn76LG+2TJNNDTxQlRJILX2OAwKn7sFA4mh9XHq2dT+D3tn
khy5kq3nrTyrsSBzAI5OZjVhdIxgzyQzeXMCy4aJvu8xkmmsDWgBMtMOZNqS3ib0gbdKyYtHREih
qQZ1i2SS8PDuwP2cv+kEEBf4mejBezG+qoPHDbeOQXjpHSUSnIu4mbTaZWAHMMar4hZCNfnBgPtk
aVwlozDQRo7vCq8U01qor6KkufRFFB40ZH/4YEbCYVSWu5HMH9Kkcp/qHOszpKfUCoRQTWQVgkgs
BfzEEbE6tbEkTuucX0O8E/IgpJxA/pD1ROrEF+BvjRrenCR7PVH/Ix9fldHiQF7qEWmRyr1Czx5N
FPdec1DCcJzXtHIcNDzEDy5tV6kYr3FEfk1wolp5pXuwHZM/8xSc2vrqLnb8Yu1Js7/o4jjbIIKI
ml/xWSSkohDN64it9deu1H5m6j3BElAdBiH2D+iwVyMMRAOjx8scgL5mAWPM3F2VaoAglB6+soN8
fSEHwCQodK7iEXxMse9w9LtoWv0F2Nkv1U25Ig4kenWE5ZWKIkfkbkqnhl2G6f1AobD0AdeMsCoQ
mq6oIxc93AFKIgXwm1WNBNA2GnWdcziYKIChF3mTfLXsKNy7BpZaIfSGi8Dq8quMdCgGp2iKliPD
5/XUmFVeKtQD1HjSNPVuc72uDk5U/gqZvwu/HOKLosJRN8BBoDJ5HTjdk191wPDSuN8WcfsHuEVq
n+pd0CvFTkcjCXphtSIJBHJTo5qgkQ6KYCZvTY1U2Kg+K/XXwEJ3QYwgBzDDw5NrHDaK1n9vE2tj
ZlFIbs2Dt/5LCawWF/CISq+Bx6IkHe3nVHeUqwi81SrxbP1GM6ZbVSqvtYy3l4x5mxo5TjhR+agq
pGDbigEUGcUf0pSrOk0+dQMugs7W0bkOFUZ56L2s5HzY/eMr3Efef/v7V37/3uxX3v7h/+D3Zn/2
1uTbz5TMBcL4//yYtwf8+azFpn534ndzE2WdEvTpsfjwE8+a+v0Y3LBkPNh76I7kIJWspWxtSArM
ga2nBy+mWgmQSqrFFjmh7Tj9u1CT9CDTeMqqT99rHXAlLHz4aYu7BTDB6Uty8QOKftMv/Pm7859C
oQNbO/2q70GL5Q31z+//fJTRxuXL7x9ObgqIxcT7t9J6ZwARePuq9PDOoIxIvX3+fYj+wfhnKf4N
VEqal+/fvlQANP3jr96+H8ypSDB/wNv3+f9+9Nu3b7/+9pUW2v98/J+P+/1Pfz7u9/e///L3B//9
s7ev/vzPKJqN7XXfVUySD4jDlYJaspkdQlTu00sv50vVLAAVv/20RivzH9+/+6e3n1JLDnFW6KpD
j/3CzlRqXO5N/Q9gyy9eoEDM7az24JI1wjBu7w8j0zD9p5YRoobTV45hHxAToWJuR9wtnBZKfAaN
KcmQlzA7iM+5vFZc+1vWca6KmqG/wYVHL1GDC/NfYJZ4DVIwIMTCFB5S0umZS2G6BVegmNXPYdTJ
cE/6xEWC2R5VohSTefwg0zj9OTbjJ9CJV2CMENErqbVTGhmwock6NKbgmkLk+g7RSVwU9arzbA22
UPzgofJKc2A+dI0SHnpnQd5AVOLWvsbEciMtpAuCCuZf7N7CKFYB/1/YfopveiElt8i7JLW+ouSw
jss0uyvj+CsN3js9To5KrUdgUwBy+XjnOol4JjWE8k+IVpdYN1NaHlcXToRFlE5FzRxlVEDKg6vd
+eC5e0M1tmXvPQLm0im4BX+E6liucZl9cy9p13m7QeLxOZWRSWmsAxEyBPB8sSJeSeNGjMAN+zHE
StSlDp5VvVjp6vCaGBWWchHkI1MnERJ6ylMXW7s2qeo/XLvmpJFwbvU669mfjrUY55QchGsdmw+t
/1nhOHMF3NG/LNRxUzTufoBiBBc4+QXEOLtomg6CN6dIt8lv/AEGECBqddW5OGg5LpIi1dghLTUZ
dkIa4IJ1QL2qR2cQ4nLRAJrPBzi9BgajKwDu6R+JozyKUsVWAnDlNrV6CFFl02F5F2kXjq1kWxMA
BagUBb89tB60KvnDL56N0lUxj7b5XwzpOUL7gYLnBams71GjAZY2An0Nhn+kzin170Pvuxu9my5u
pbLxpXXrtNgGKZMSWaoWa6HFoHQLaa3dJPO+ulXL4oYCbioGL90EzKwu5EudQPt1reCGNPSzjZJX
7oxIEcrwZmg1FBqqhJf0gVuDeqUa+Usg8QdpK/yWouFeqy0gMfkoMfBJoz3GSLhPkYHLYRlqvptc
Y0+cIq29C32KwCB0SCB03Kw7k3wyqmefIlXtN46eASqbPH17Z0I9JY+GVH6N2OatFcQ+VhwmXHQu
tYchdu8Da1eVABi4f31PVZLUSFH3FyVCzwmadvcikAwpecxW4FIuYDDWZOc5+SX9PaABZJ0+W0GM
tmLFcSPsKwUizSTSWG8BGZb4FatF86tPy+tYSR8c3Y/XUdg+y/KLHgXh2uFULuIq28qYcnEi9yIr
QToBwJukNSZkkKyoyeIA75XfUpixq0ztY6xdqVtRlaeGj0uVnaCEIyWFm1q9gnOdXkR68ARegoy9
TiLcraLvuYq+eAK2a1LuiArjRdEmHlKgqeQCMggHmfrImsaOpqUEaFyKGomwUZoHUeaA1DVmWukh
AqfqGndYc18hI2Dwl6hfppCPQXfZz4Ft7yLjJlUdjnRqC/ykDV47aj/om3MPHxMHMAmsxaLnaldT
81LVhM/cW1SI2wR7OWDXGNmI5AoS2WU16eN7IVJrvSVNbS19pGkjWK/j27cVU3s76NZ47TYjpn4j
5CBpmiD8pi/f/lOSdkYQ4d2P3/6oJiZmkYqVmTrhjv/82fRHylheAsl3D0VSZuNOlQ3SmkW3f/sN
k8tcxfH+esihC2noM7i98oK4D/gXrbmqhA5xH8MVRW2u2zF5sFF+vqw0/car5J6MDZHS88UaPd7R
TR1wcIhVxj0qsBD/UCYJYAXeRq19pafQkcaMFCUZQyrMToTghabRmrlP8rJbw8L5CmbnAfh1sFMm
jKTul/pVnCDBqheAIlSoto0dw1NxDi3J7k0eRPdaJ7Hc4zLMoRo1Ht8B2+V/ygfBxGrW5P8jUaHj
nA7C0rRYV33PybjzDpEXfEW2DHPwnsK3iea9h0wfl1nwTGxwJJxw9hg9QFs4vqogTTRSyYqFQsRA
fYHrBf+ALN1FVJo7Egg9FnbqPfYJPQIn8qEAj7tG3wHsI3LO7Jp9YZqvhoKplJmBOSlGrKeM8qXQ
EnB3Zn3JQzH61A3ghw53lc/wv7W1FyU3jMHXprWe+DxbTzdeNRXDRgun2FZ2myZAxgh3v2SIL4uQ
D6hKZ+3k8Z0x4sWIKypweNzXEbHYDM54g2KQfmibJ7tAhc1E1cgcWvBWXb4ZsvpZVAkACGDHfqdu
VAmoV7pXejkqUOBvnIbchlFqpAMU1EsDkoKc9+sqgT/lO7cWmf6pRAkZSH/E2LjaCIm8oN0wiNKP
H1yqfitUvL211ZgajHA8FlwsptKaHECjZ8hY2iRIghaxZjDC3DwcHam96Jd5GHUAPJmuFLCjwHfW
XFJqHbcIxXcfCw98Tm8m163xVFr2d8flmBob/t4iOzJIAP9C56NgPQFa2LtWm2bPzvnVZajbNF30
Q2jqdhIFrEX1IzMbD+X85nOYlA8yFdd27H4DGopuVQ5KTrj2NRejFVdmIIjY7q2SNiS/V7b71sse
ai9qN4WjfQY6la1NN3kZTJaIxlFxUw5PamxCR65u0MZ/yjgXNObN4PpfQTAcSliAF76FnaXXIkYK
APNrnSRXfRAHLFvVvTLL/rauTQfHCutLF8TcGo3K5ow0ZaXwdgjqb2WXPutDsLd041eahN8oWuq7
uC6vhorJxbT9yrQQfS1fzJgEvSJQjEGRNhmbz4gNtgdsmvD0FtXPWrmMTbwsFYejcFejBN/6IByC
Ag0XLc0Ale+sCD3F1v46RJ9iMikXelvsxxSV5s7O97gqBxdkAuWq6K0bu2dNq6QrNiPpkbWbpnIl
8/C1L5DaUqWHGq8PKQ3aDRg0PLssn0syAkCcvRq5HgNoWm7xhXCl7f3Wbtcg6Faubz8Pvt1tm0Z+
UqR6rfiP4GmRK0EHhOoY0PU83FMSAS7n2z1XfjJYg2ZzYUmKidtx26AIsm0beSNjCQnPOCDECdzf
HsrdxNjSJczt1NxHnTKuHczc11n2C+r8RYM27jZvHsSAZ5xScapAl7OVDfR5/MKIKeBu9TZYJ531
yM0BfTr1pvIGH+p5uqGTqCOgxrAybftXo0JxwT/+Ig1C7dLPvLXit2iXO9dYb2ITF7rkqhOKP73p
UrstvXsF/cE0RrVWVfDjFcp0RDIAFZUCVafK6A7D+GMcsZkD/4nsB3KRjY+/rqOiD+IH+brKOVRy
1qbUiLU3Q6ykzaPQ8OoYeLO08BlsIIx+qTIaUiPWmliROV+k4r4aruuxO/PPY9ZQMm7yX3pU3iTj
JJXM4XPMoREmPTnpynrEv4HSi67uHFgEG7P65aEkJKi7UI1o23XYqzcAGdEPsfKdT/Wf03170Vho
ftXcI/QguJZ1FmwyK/3x5sWLhA/Gu8PtgCPZZrKA94ZD1CdAqMn9Y5BQYdCiwds1PNiSlWoXm7DM
rh3p7BrnrTp27Zscpz0ZoHlpEwWkd9NXAlhF/U3yukdDst5RXubsj1AS8qfFodWpxaIOuSNoID5Y
kaBP/fRO0YE7526Pqn3ywNs7BzyIsaZKvBHQ0VJAHCbHN87cwbqril9tA9PGMSZhUE4FDSJQ+F5T
CMWJBU/fyb2+Qz+ozPqnUSV9rmX5l24EJDM0nytP/kE4dVZtScjxoisVuBxZV9dmC2UmqDF9pN7/
me7f5iHSPf3g/7Rh20wKOtsUhpwyCakrmfKrie38rtT9y0TI+7HVflgUKla9/yPQtK9jCzKJcjIB
oiQRXHvOvoyBT1ITPKhFae0SI1d2qVU9ZqPyDQlHioyTXgHhlVc4EtuMbBKYD16O0tmI8bUDmWMT
NOAjAzNaBxKUe+q+ll0fbfWCEpKoVZWi4be8g++rWD2pOxdD7wqb4KRIr5mGePu3yU7s//uuPQ35
69//9iND4rEcHl+9IEvfe6gZAjepI75r/+m//c///j/+5V//83/81//6X/7N3/3De80W/7SxUtTp
a6SP38ypTPHvuZkammPqmmHauoHZ1D+Nq2xnMrxyhMBfDWyAcOT/jcMavlnvXKsgIkuqLroqcXB7
b6xGADKLLtSbXat9zhzUquRzFkNJBNUkhut3Hf+HMd+/pA0iFEFaV3//21+dsX63MbX949tjAC/x
739T/12PDA2VTdpQ+60X/tCLhwKKVzJ8yoZHu9l58cvxdlRG7MPOzFziZFiledDJhrcQGfRWWb9h
8DTstLRtY3EIHC86/XE60BxvUC60Z/y1Y2UuRNNrtJeKT2GFaBulo+NPXpqWqcV3QxZmGhwIXj07
t52Am7d98+oxfs1Gj34eb2H6jPgqeFm6//n3v/2eFCzW3rfgD63ZhmCwdqq1C0BzRw64U/fPmPCj
/w/ea/bBjC8NjPbXh4ONLC2R8/ABpiMrF11nbXX8cy89emavhgYohUeNkekax/8GL05+QV2pOfH0
adl/MCr6bNxb2J3RoAXVrneRCcQlvUHR7yJHayjXELoJpoJj2Jq5eBpCsxjXVWd6bnQ43jVt6sMH
rctpXb+bdbhbqQYQp901/ouvXYkSmtY3p92V0LLz+xLDrnacpA9vAYAn4Xe7vAQ7aSsPVX2lm1jz
fDLVjPPy7vjHWViDk6He+09TmWOn6SafpkI5RVfRjbQ+Tyz6cV8DkzivjVn4QVeJK0eTF+wgCjte
AM2vx1TiEbCe8lIpEs5RRSrrxK5aWDv6LBC1ohBxF+PLZbXDi66iC5EHhn3i4QsbSp8Fn7BucPVp
6mInhnFSWG/uSBhxqQe5e96u0mfhxlbc1tBdvdhVRUVdsDG+uqO0NsdnYvqYH6w9fRYPJCqSDZna
cgc/Kn8QrjbuUk9YT6pWpvqlToXavT3e0tIszIJDYBd6GrpmvVNKXrlTvgsRqEyJoYodb2Bp4c5C
RJSSYoH40eyM1nd3jSWw1a04enkeOMVORwUWkcP+xLgtNTbfs7iSkDLJS5DcJF0CTPZuu7oWtw6i
4/vIs1wSB4O9O96zhfD05j35LkBA/IRJS0FzN/bW964f5HWjmZTudTyK9Fq3V7IvrM9Zgm/NeQ3O
9mc7UEzE2JyiJVosIEyghXjVI/WH2r3UqsjKUXWQKL6qJIrUZ71wnOHb8ZYXVok2WyWjz3VBa1t5
WYBBV/ewoGP/k+qpdpedt2EnX9v38Q1+oUgdFDN2wBK4Urd9u+3L8Yc3jtmJ6Vrqwywk6Db2QkFs
Dpdw9bJ9kafuAQ9u/dPxEVpaDLNwEA9mqWlaCavC74fPYai4mrI3RlOY4X4AfNSgX4g10vNo1oim
QKFOk+LyeNMLwUKbOvxuHdZ+rXeYRQ6XeFkUPULSSGZfkoi148/xmHbeC8LGqnZ/vLGlUZxFpsCr
fYgWoXnpCZSiuMjYzW1gGFB/z3v+LFyoAZolOLxAM9OF+BF0OkyCJMoxDzjv+bMIUbGygkqgehGS
RL3UNK58WqhXV8efPs32B3Fbnb2lTfyIgCEq5mUmEg99E8W/Kgbu/1VvOd+PN7EQ4tRZEDCsEcut
AlsgUSGwNaoUoUYvi7/4CNcgstl+R70ZPsbxxtSl1mbbEsJmH9Wqk+8ZtBSJoF6vnW5bZ5gnPHgm
6HHAyYA+R/1CD7uuAewCjCf8iiapK/ExtIcmu24pqybJRVL5doLbEhDUau+aFtU9kuYqBPPQy8bo
m9qBij3vrSZm86AC9s70oR320s5LdJKMqiCHNypdcWJgliZ6FkxGpffyqvSqfaREoUlWSfpd/ApA
bUBLwCxrtzy3pVlgUWUoHM1v+n1i4P5Ikapft15Yb6T0T52zF/a0OgsgEklJqMBVv68MxwOyLbBO
BC51YsctDdUsYox1PCIiWpLG04F3Y+pKyhDo8zqHDHJmE9pfI2BWW82kJtvvURX4aiQAaLMBXVEU
TaoTLSwN0SwsiaJyjEEnF5nZkLxx0tW2pdPmJyL40hDNghKCZniYBWOzTwIcJr8pkmKkC+vIBoAI
3IuyyvHtvNALMYsd3P0MHSwLekxWFFC/C0wL01by0bg1bI43sdAVMQsYtjSptHUhA+WO2RVTkX/3
J75pkmHcfryJpV7M9h5WVpx7eCXszby2tY0Cfr4/2BkCwicmW13qxPTzd2/UMW0VJSvwHcQ+t9RR
eMqtwHu14TKSus8QcxX6usyMqP4+mu5YfouLwhSQA/1cH7/A1UcGyhrdIvjaG36SJzfgX1Vkw9I6
yu96YGfj9vhIfPw5hTObTx1ci2/XpruHRZaj55VVuLWjyh3itw1VMfPkibf+x0cMYc/iqRMpduJm
cbRPVBKriMJaY2UDzbMkdX6XSyOGaGFianF9Ygo+blAVs5AE+rj2ndyRe2VM82wXV23pQqYpfa94
RG3W0cEM5EhJnnhfLDWn/3XCpdMkvlYH2p7aQ9xuKMTiBl2isN4d0rovxDOlAOPMQ4KYRSsr9fsI
iwAFoR0kmtEh9chaIAqWhia0fxnAEPt6fH18vFOEPVvHiR2qSlFZhN7WkA/SwwbTw2DsrEWhillM
9GEjx82oh/tCUyklrPlfYt8nHuogFf5g9qA/w36K0PE63puPVztUur9OUtlWkHSbMt7z6On9gZqI
tm4dIesrdmknTiy9j5sRzmyt61WJiLVpNfuo9UHuVrAqtJXVmVS6Sdsrw+Z4b9SP15xwZpFShfpH
RMkdShQAMkLf34YhYPjUuSv8Zoul+aFWYsT/vamnB34dxaDaAXRR/+GZuBkPyUMjtRPZroWDnnCm
T/ku5MnGV+yhFc6lqLKfuslF2Qq2poFsiGge4gTxvyz5BTvvIU+pV5cZyjKoVux7MFmqC1QaJetk
UF5wqP52fHwW1q4zW7u4vbBNNN25pDb8jOluvkkGRAyPP3whwk/p+r90l1uGUWciiPexGpAhuMgK
GVPvh3+CG/ZFqASF065xtlDDW2fsmuEJAZug34a6dMKHnFccWBiZuMaLECWZ4YOFvjoq0qAR3eFG
zbgMnkjXq1NU+LdXCuHMQlOfOpaRsKkuNWUA/q6SjMSkb+UN2ePgt7eZNV42pbaVavzdUzPKdS1y
/3bdnhippWmYBStKr7iGISiAfk3Z/RTQUrU13hCVPLGpl3bBLIiQvQ31Ae4hijT+eFl4znjl+11w
qZpTpaCpnRPbbakf8+DRFAhmaEgXgq+ov0FgRhVKxpV64gWy8Hh79iaOQA6qqRar+9ydSOKDNfFj
MNxJyhPjtBCV7Fm0kEoEx2jUk33nJ0Jdsdjscdt06cRAcwvAXjfHd8ZSO7M4YCihr+ltWOzNzAQl
kMQeMh05YnTB2ohUczhvWdnTOL4LN61ZxiYpznJfhj6AL9fHDrBSXbjlx7uxNB+zXeNlWjD0Aq1P
e0jTnWpirYK+pIucwHnPn20LsLTw8oq43ON1AH8ncBvVfESRNVZOBOSlDsz2RYfTdYm4Vbl3SnAt
8BqitNqmwATHMxfUbENwQ81Ck60Nxqz3URVBsSOGEYNGo16dN0jW/E0a1KVSh6q773JffSoMGf8Y
Idpvz5oCa7blCj/04iD06z1VEeNz6OT5T+KeeDz+9IXypbBmG85wNABXkYM8TUFixSjM8D7hVAiN
0nMHcKVE2LibzFbQfPI90HwtaOAGIbrj7S/MvzXbh7ni9yJ0apdMidG82mkoonvF8ILqvH1uzEcv
KkKvAGd/SAPTlpeGAdr6OkPVYEWtMPnjvE7M3uFCK4ABGa21LwKYSxfg7OpvFgotJ1bANBYfvBqt
aezeBREoBTbEJhQc2ybEfzFqkG3V8cfNzejZzvJTKclpuX7UzCyWRCXAmR75b4T3Ewnd3UVap/lp
CzhJ8AEMe0LyGCocty4B94sXH3L3aRW2HImOD+PSB5gFm9izIDs1ePRmponA7UWAqgTEuEgTIOWa
AIoYFM1KUfI7ZJrt8RmdW/zP4cnX2f74J1hajbNolBlGF1eG4qDVmVvVPu1QcHkckOA8deVeaGBe
8NKxywxlD6PDbjlRrVEpSbw7WBdxd6IH07b9aBJn4a5Koj7oOt/dqy4kfQtS4dpwQmXV6g3iaRaQ
swSoznmb15wm8t3CzFGaGuIcDgFWZAFSlCoaupG2Pj4X0w79oCfmbOfWbTtJEVfuXiYixNquRFU4
Q9BqGKrqunZKAFpoKMaxcwpYsXAkMGeRcBiQoR370D8UMTawP8jvpumaSmoY3Q+wUOWJ3PnCEjBn
Ec/sOUKhneUfckTgbHzmlQKJ6a5XT4zbUjdmwSgFyVfpuIId1BxIPJ/f3sk4D4GzpeXu+NQsdWH6
+bt5J9WJ7KAMvYOaWBEWtRxryl3ODVWcaGCpD7NQ5I9KKtU6djB81tB2d+pKe+iNPAFUrBTiy3m9
mIWb0G5rpR3afu/acXBomPRHA+OK807K5iyU+LqdjKQ9ir0bhd7TWEqQ3V0nno5/9qUBmm1zA5Kn
YyR5v481H/eKMYKGhbkSJNrcDcvvxxtZeO9MOLD306xhwMKtMQgOoxMdUs+Ah4oYXG1n3wvFuT/e
xkJHjNmmc7hcixjdqkNipHg2hRlWJ5z+0DZ0WiP843gjC+vVmG05BUnHKjaSEmy4iQQhlrpO/CVN
jUI5ddFe6sb083c7ghZk1Khacshw6YUPoGTld8OXw08d+bcTvdCmyf0gIuqzBRtFdZhxJa8OlN6U
Dv/nohbxC7Anx/evTRwGixtFz5AYWscFrhMFdJnK0+6wRvTyO0tHAgBHQ9njnWiUgbo1yyGVv8oR
IfSfTtrzbEzLKHi9QrSvJwvqiODxGeOysFR3aqCo/nlnfmMWPjSlDAtiRnjIIgQBUJXUUbsOnDA5
8/mz6IE0UK2BlvIOMMpiFw+U3FCurJq85/r4elqa7dlEqJZWJLowWbQF1+shATjvRNZzp0LmP97C
0oqdRY80bkLP8VlPeWSX7TpBHbPbyBxRujMbmAUQEPp6UTVhdIDGKm671CH31xrx5vjHX4gcchY5
4sEKM+xcoOva46OGwc2FPlIAxaDsTkj9xCy8YSY+2A9zGCl2DUKkXd/tHTsYrfsmNcIYa8nIH9Ib
NxM9jo6gp4vkE2YrBqZmiUDqc4/RCxnoC0RsOu/SVRKp3VDgrON9iGi8+cO2TX+8ENyhLWWLz5LZ
PMIjDMxvSpEL5Yl9bpYmjqr9IO5SpLPqL60X9PIuD90I0D4wbZkgdRSOD5pQLPVZNanJnrjMLKwK
OQuWiUJZoK6Cdo/QGWKuYmgL/RL4COLbx+dtKQsnZ5EyDSGJtSE70ekK1XXg2VkJzubwiULtSesT
X39VRmwldCwSx7j91SqqaO/HyoGPg9lSrfp7uA1dMxmo1IV2IvIt7Dc5i67YB6WOh2X7wcY+fZU3
lb/KIqR4uwHWwPGeLw3t9PN3ATwvAoes/hAePHSvIt+LSRUAeDzv4bOApBhNE+LZEx1EWnZ7hNMy
xDL94rxXqJxFI0uWsRBtDlyTPDv+NIYGfHRj9ZlbSLgnsI/OvKzPwUtJ71AfMA1oBIl0ttKW6rbA
EeHl+CgtzfIs5o2q5qKrgp04dWItfsQ5qFNeoPRV4T3eJvUQnRf65oBXBwNSBNwwa0IFVK7ShoIb
covqiYW00Is5gNXiXmwMeRwdoPV7T2x+O7jEQ0g1bpvOaD8fH6qF1arP7kbQPys9RpztoDn5eNMm
GCAAiEviEyO01IdZnNHrGJHUwo8OfYKFMvD8tv2lxEb+1W1jLD/P68Ms1EANDWWemNEBRbcEOqZd
qIgXYF79dN7zp86929HAYkuJcUqOKkUG3hY9P+MJ1ahT/IKlMZoFDD2Dv5SbXXroXf5vV+o90qgl
shguvN6yl5vzejHbFNqIR2+YDzmOdEifThp0SXGoY0uceqcs9WN+EID2O6hjUh0QS6pgZ6apCXM7
HjQr6HCLzTg2n1hVC4t2jiOFAEi128zcPQV0TMjy0HkcpBjujg/UQj+02ZbAnsZAdQ6eYCKD9CmW
VjklLq3oXjX0UT1vzWqzNVsiWOgWuWbvhTbG38yGQjaCF5My2PFOLA3R1Ll3a9bBFczxQVwdbFNk
qI/LoVnJwQnOw6KLOYRSoq6PJL109g7yLsnKMOrI32EsaXvnLVdt/qbTQhKIftYe4toDF9M7udZs
/S4MvDMXkfbXEULvNTCcxLX3pE3CK6uQ/lfLVOPzUgJvHIl349/6YYG+vjQ5C6KKwJ3EC9oLMyjr
dn3eBM92mzK5UIhRYXyGYqxWat/lX4QKgu/E8xd2wRyY6eLia/Sw+A6Blarf48hrPw9cCH9qimG9
Hu/CUhOzjRYA7LHTWAcxghzZU8BB+7MqmuBOlfUpkPHCNngr3r+bhtDUjT7s/OGgx7mAEowdUrrS
HKd9ON6FpefPtnHYy67q0nE8lJo6YlzTDPVhwB4yP7FIl4Zo+vm7z+9pElvWscLVHDFTeW15yGek
awXZiRb1OwTRzzyQzRGNnIrDUW3C/oA9SHoHSgkbTFF5+GqdN1Cz7ewIsod13fQH7FiGW8tNrDvF
t5DdP+/xs83sw1ZIrREHiA4biGAlIyRvLhxkf/fnPX/28tSrrDZEGchDHanaQ+DhZUkOPAGke97z
Z7s5cAD7jY6jH5AXQf5AD3wEKe3E00+Vj6cD1wc33Dm+V6gGyhddlTx0PVYqt2WEx2e2Lc2hT/1V
YbRR8SBKEvrdLkLCAwXL4/1aana2xQF6oA7hJEDG4aJtzLTtNirU/ZWsKtTDQ718ikWcbI83trBZ
5khKY9RBnoWVPMCClvoF+srFqxtY8X0qc/8EumSpjdmG5zRThEEaIgWA4Ji6tVAeCFZaFdY9uuJ+
r58Yt4W4Imb7PqiHphikPx4qJcYkL9EDBX15xUjPI2OJOVxQaGmObGYpDn7dIVjt9QV4ggCP0/jE
+2OpB7MN74JVCIWo9UOkY9V9ALKCiBEqvUF2eXy2lxqYbXldF1YeWzijQTlHi1PUifqMQIZ+ClA5
LdGPdsxsyzt1kGOhIrR7p+obw7xIOpmO3RbhEQ/jBDPTTMVdcR/38+yy7cPAvxtsJTxJJFhaaLOI
YCddX6MToB8qPVdefRvZZ1w7fHmr6zUCbMfH8MNGeO3NsmumFQSwRlTzEBtedqdbJfA9ker5tgY2
+OO8NmYhIKl7xbDrKruz9cEyP+kJOS5cSKoEw86h8634rEwnnZndNVUn7mppjeahsfPEQ1bcTJR1
4MJtO96RDxccz59tfdWyXAQoFf1+xAAiu/OHPswPuUa6+0T8+hhBQQuzXV8OKNvoY+wc4H80pcBe
oU2UL5k0c0pXZRKO6WZAxK/fpkjE9te24oCMpYwZxbguc+eSzYm899K6mIbg3bEDtH7c9sKQh8rM
fW9loyWs7PQUg4KtCPQoOmcL099ZjIgyq3DCWLMOeoKQGhImhfkIhjT9fN6EzSKElyN54ZuxfuhG
vbMwXEkyJOCdIns9/vylUZpFCKKO5tQq7wI1dKsNjBCwLUms97uxGuJTteSlVTeLA00el2CtpX0Y
R6OOD1nfYPFXodh+f7wTC8+fA9X9qLELsyg52VR9+CmzJ7fDAbXos65ZmBfNtr+bcPHBTdRCdSeI
UVLMnGbYUGv3zPV5HZht+65vQBkVwrrHwEdAHENXM974TWWd2PYLs2zPtn3ed2aVlKFzD4Uze9Kk
8MVK1RSUtIU3KS0f78X0af/N24Zhmlp/t+M6YdpFp6nOfdSkJtrf+oDULUpDLlL2qdFsu1TfxAi/
fj/e3NKsTz9/1xy+HLo/Rg7g8xIqC8x1P1L3fUWxZXO8gaVRm23tqus8t45S+4BEMlfspFF/VTVG
sBd1TOrmxKBNU/DRoM02eFoZuP34yNkgPM5MOGTMisGpOFOiWi3GaDinWsLkzDZ6mSuYMWedfd9C
ukWoOksMBaPPIQhOrOGl2Z9tck9x/QCRBh/hnQwJk1C6YqxXBSy/7gXOgIfHpoPCRYUACPI50Vn5
a2QPZ69/qiFYTqJydpUlmBmuI7Bnt21leqdYZgurbA44tCOlpfaVhVfpmHn1rkLNu/3KyZOS1vFV
trAA5pDDVq30APGZ5gUsIw5PqfYUhaH1c3RDVGnREDm1OxdW8xxbqJvk0tRGjAdQXKjA9pMeneqM
Fsx8PHWezuvMLATglTIYY+4EV52remW8xoasLG5tzv8UPIfWyOwN1ptafaIUtjQ508/fhQCYt+VY
5ZnxKLLRuhJhPuKYnrRoih7vztKYzSJAkgyJiR+Le8gsAR40kor9za+HIFw1sQxPzczSCpiFAC8t
HTQLuujK0i150UQdGqsdZpwI0Xa4qVy6LZjs4x1aGrBZFMDNDmBjo4ZXGMzX6OoO+pWiBf+Ls+tY
jltXol/EKgYkbjlBYRRGsmXZ3rBsyWYEA0iABL/+nfFKl08cVs3yum4NBAJoNLpPUN8v+/VZCCAS
tV/XOsUh1iG0tLUYITQbsNyuXcQLX2oOsROtpk3ZM/KcSdtQqO7VDGxDCkCkH6IfG5mhqvT2/GSW
xppd+idYt8wB+jjKeuRf4hICStc1o17/NaZEwTrDyWPoNm8uG22WAfhwffC8KaDP7RCkL8nAsmsa
EHgJplm6TaUOL3n7Q9TqNNsPJ6YI0W9Fb4m+DwoN3m91HsQ1DItiodh3SMSR/iJUCAaaRQLoGfWF
mAb3Vg0AL0aFn1FYc/Zcmg0nHVs7oacw/8n1yWYRYGiVB46i5e9oiYdXcoI1c95XNYnGgfR/Qgci
eGDX9D+gJBvsauic3Jxfr4XIwGaRwRgPGgW9Lh4Y9rr5KizsCX7U8FcxhwmCE2sV8n+N0s/mN4sN
ZTeMqJYm+YufAesAvwfj0vBROjS0jzSgOn4DbqvKrvPQgeamgtmk8AFcKmiwzVDZLaEanDBv16rR
d6FbrUq7DREBkisWKgpXnqEtGIPRqdc5DAYrQ+XuU9qIKcrl6FlYHRkPjcgw1Cn4UjC8VPDaVsQ7
yZOhe3WdxV3u3mQO/rhtzYzb3zZ5hv7JALU0+wWuOOYknNU4+osMIYSfRdBqMtldyy3P8h2SKR8c
I2hI1zstWVhCW9HLM/3n/BqdTuon324OlKCaWaRvpLgF3HD41sn6TwtjigQmpD18fyf+5pe2O6a2
jS/cFLPoCo+csalD1T1UtXTAKAPWZzhJMcJqLvvaeXANfjs/s6XYNAu0IzdFIk03XUuQoqco86Cp
/piOBqD1K0kmAi33qW8dOAqeH2/h2phjH1Nqx1HDcPPQeIMHSWoxfettVfy97NdnkbZRLTThwbs9
UFSOu23IY202ldLBCsZ44Wv9H6oSpRQwfIvsDxwFaXzTC1o0ew1SX/c2aqCWvgL3xM3rZZOZBdgp
GxmD73B56KpCvjXlCA8723bN7/M/v1RfobO4SoY0s9Id6kNqIUHKI52AhnYSfm7x2pKTF/ArHp6E
95IQjkLJBL3yX1UVEO+xiYPxEjivDzuM/94iSTVCw9hRLYS8U9Ltui7jyYEmjlp7EC8cXToLr0z0
UL9Son2IncDHW9sgn/yaBdrC6T51eNezPcTI++BY8Kqo++vSZXpa+cRLm30Wcvscj2RSBc6NguNQ
eO/ofEKjB7TjtT7V0uRmYaKwsCltM3CAAyogt2zjw5hDT3ljGgof8L7Ebcl48VVNYXbhes3ihd9D
fgg9Vn5NgDT97Q9wwdxB2h3+COd35cInmyMccdfXozEUXqQ4x8O2anukfG47QNDwsgFmIQIaMrLy
0749tDFscx/hgMHHxwwqAdVK6F6awSz/gjIn1Dc8qg6aUhD1oVDL4wcRO7n/6/wMPgcT+uEcTOhI
OBf6FB4a6Bi1UyRGozcVepQhrNCb6dmBQfg1VC46GsEutNjFYZuUkad0/BjW0m03EIWHtvn5P2Zp
tqd//5AFdtAPhvlc7F8nSZ0D9QUDOgg/o8y9v+z3Z8dXVeCpwsq4O0jdqeYbys4VdH3jbkg3lw0w
O6MeGeDeIm1/CP1/JmaGDXvo9yv/wg80O6KdQFpsoH98XfZWgR1XKJSy8y5NVw7kwpU0R925MnOg
oWD6AyMgXcAYk7VXfkMJNEzVuOcB/KEu+lBzAJ4pNCwaugwW4GXuBfCsywvNqo3QqdLHy4aYnc0+
R4poEVMOZT3AvA8537bu3MvKVnO9SO4U0FjKm+HQJjG6R0OYD28Q8xIrqcHCQZgrRo5OkGrUI8zB
G2AHFxnso40wnlk7aAvPk7leZJm70G/KEv9PW/TyaZqsGz75wLnUG0/juP0qZBk6d7jtRvmIDp0k
DyNeFsP38yuzUJKbS6mSFnKLSZiNsC8OSj/fx8QT34RfBmhUcKWxKxo8y/osymKIiK/suIWX0ZzU
R2MofuH4xLdu01fqB7Tc4PUbdVMeuteORU66kt0vjTMLATn146mBa8UB6mvBc51P7ovLy/45hz7G
t/Pfb2l3zKJAVlYAeUxSHUI045vfYko6eVcmEBrbnh9gaQ6zexmukpAsT+R4CCCcDO4HKDjXaR54
3oawIl+5nP/pNX7yDppDDVGRq23e9dMBYuxF3UVUtkjjYRUb5NMPyL27/kvaN7S/zwRr21fTNBWB
4L7Aa7mFKrrbsEPYVS6s9VJYp4wviLxeqeB/3cMhMEINriSvzoCrP7g2THdNtUdPzO/ppkjqoabb
ipsMTlCy8DS9KZMhMWJ3/vstZcNznKMaiqaB83x/8EU5/U3SxqvHHfVyq2+hTwgJfY8EFYXAckzU
TeL3st/LE8NebogOKwjvnP87FjbKHAoOWBaUQ7KgPcgWLE101Avo8cteXsbGRC1r9qoQI6QmUtfY
gyd7hME6afWbO5YwJR8cX63RYBa2o3/69w9pAeG8mNhopgNVyjQwOBnM9yqmUDQuEEourEHOYZdw
Fsug8dykB9N1MJCo2hiGCb2BScllycEcdglRLskhxtceYhQj42uWt3T6qbpMdysnauk7zULP6LlN
msFE5dAUJUPxMS3KzN5PLmPJzpSeb1Za2EvbahZ/bJW5RWuwu8MkVvA+dQofEtB9q94v27az8EO4
00AGp/Cw3rX9Pk4Ujs1pNa5JXi38+XP4ZeImYSmk2x/iSST9jawNzD1HFbtsZaEX1mGuiplyuPu2
BHWClnvhV4aicB31k6OfBhVkK3fAQqY2R1+CkhcLyD6kv6sSPqHbYmh78li0QQPzMp3DUE6D87H2
rl6a0OyY1wUXGhUDe4C0m4HdNFRd4T05lPIZledCr9zQS+syO+ad1zZk6qr6bhBJ6l3hTsZkQuIV
LxdtqzkOk4E4FtPEuIcqbPGsVWHB3qSPzv/Ksi8tSfDfMDVkLZOSJ+ZxrHXq/SjLPCvhLoZr5Y/I
MiK/aMjx9Cv1nIUM7t9z7kNMLItyzGL4h1w5HCrc6GH76UvhhOpO8pM8jgfazPMk0/IRNj0E4Tll
+/NfcWkvzA6/0KZQkxjGw5Ry74hKBKwTikybq8yQcq31tDTILAIoCBYSwRIXrSfH/ebmKZUb5nvd
LZBusMU7P5OF/TbHbcZ9B7+nwSWHqVYNHM8hPwlvb4hRXlgdmCtcDjQFnWJK6ME0Hqy2Sug95xtH
Sq+9Oj+DhUR6jsqEZRLMINIM6+sauCN2OczwIOYX7vwYjaAk9vunSdX+SlheWJSTucnHa3hgODZd
5nogDBTBH6CCkzpiuuHPsR7FcFkQmKMzJexF+hhy1HfeEKgvrC0UjcjENV9Z9KVJnDbDh3MDKey+
gN1ldwcTwBJe87qC4X3jJL84T/vd+WU5vTA/SWzdWSCQJ8tUYcb+ztF0aO4aK2RfbJgOmLgXtk7H
B07HOE/hRdSW7nc4R7p1srIlPlfy88O5oKOwEFmcoGx/hTTzWxc3/E9TEjj0lhWkwHyvdn9npYd2
dz2wu3xUjYgGeMi9jmPssWgss+AGLpQUCZwr5FXjyynbMji9BSvhYyFu/Z9OoxRuqCtglngcqvqJ
uFMMMZ6edYPwoiRouhZGeZXX2XCjQFst2y2oHhnRmyCAh8vaLlvaBbP4kjTIxWQj+GEyOamiFEWs
B0HDE1BOOeTL+W3w+SBijgAVxBboTsCZvRUgJJOIgwCaB/BIFf4wRrlbGbF2dS5U8UAh/e+2JoyO
Yz8RcWd8aON3Wz54JudbqBZakm3jETpKPnx3k4Fc0Qy2VsNDGGQVnkll0/vqcWJ2KkUEG2ZI3uwB
VIizNZ+Apa9wil0fDxycPjm4wOaOwWYMpX80Rt3wBn6yGnbFjpZtvFKSWRpoFp7oFKa8QYy64z4x
SYRNVv8GhST7VUCN9rKLScxhpLwSuqtsq+4468RbB5H7bJ8GnvyhuIr9lTP8+cUk5nqQBde19jSb
7moCHFEUjLgIC1GtAuKWfn8Wn6aGN06Q0+lP3pQSmWLeqG5fhFxUu/M7f2mA2UOEyYxA3zwf7nQQ
pOLBTeIEdnYpjNhg7nt+iKXVnqUh0GSKUb9iw13WnHTQhpJ07zSO6RjFprqMOwLd61mc4Hill34g
0r+BzmP9qLKsyn7DKNmsaTAsTGMOEWVAnEGGAK6JMHJr0S9ztJ3MtetC3Buurh1baSMsDTMLD0Bv
+3kJdQXQwVQv8DIE/yhUUepBPw6SANB+HZKVhVm4gMRcHDKtHd2NbVDcx0hC3PJb43lGt9dO7zjh
lmkB0OquDYY0ROmlN1AU2SSFiP+wsbfutynU7vAQN5Xp/8YElKx9qQzY2REMtz2SbQTG6x4CmSSr
UI2lbzOLGxA3DDsXPk63CbWapZseLzcPUuc5odSgIj225CLmqC/mSNQpgJ+RX4zsTuQgoG90B6mE
B2NZsrbOCwdvrmQpw7J0KGmdo9Npcq0aJVOoyRRS7i46dWIWOUSne8DnbAz0TJvkRyObND0qaH/B
9HhI8KGGzWUDzSJI0nUSWGOl7lgVA6LnjT09QlMv41ExpmsybEtfaxZDBj9pSnARMAhP4IeeFCoR
27TLYHF9fhb/jvH/Z4LiZOD38fIbLE2qOIST7WhbQdxXEzQAziVT3sRy51VJa65jGB7Xv6ohF+0V
2NZx0W5r6AXkJupINyXNzi2SuI2kq5jfXgnX6qy5w6exGazP8TJy0sjJ4Gnw6pDCZbCTrSwwW3eW
DdiASJ6cIMnuvDJz62arbB4ON5rDJ2JAqEmErjaJ18Awo4kVm3SEIrwP4bmqaQTzobcqTRxsRNib
sUCbCU2PnQ8FNl5H0JBPYL7lo0FAb4Oxpfk96xuGP9TJCjX8zELIbd76cdvyHXDDKcw16xgoq3Qz
lElW3RU9hfMu9oxLAPqUp1TpNofFrrPpRIaYiJwfzpVfkxKKSfqqIX4JLz1R1rWrryyABeqa+J3r
3IZj6Ngf0COo7F2Ydd2xFgNepxt+UlB/16OyfbtxY1w976kx7fjAAiBQ4DxX94AvRkEHoTf4uEOt
pHzRlRcLbDBSVd1dzTKaXtdG+um14QqOzuhGMOGNmzh2A3aroNlb3fvwyuuGMgJrgLIJ+jkqbt4g
+JSybgPuqrZoojEYWTTVBoCkVv5wJANybqNJPeZ6yyCel3QR1tKRkE0BvuSNdYArd1FmTZdS2Krk
Tph9KdCeiNcA0d6/Avsnu5LPDleYhRTMh9q7K9kgg98nKRhAVYkUeMp7MVzmnAhUZMltNKWmCVC9
IMLZIT+u7E/wtASeEypFqT6FzCVp4TyYmwkCl0FqMxj6jdhD/GcQQJrgmw9tQPLai1KIKIZeS4BN
hb0PmdQGmQGccUMQDDzY0mZm/NWqpgmgfj30nv8NtIBpvNUNzeUv6zKQvLc2oGkD1y410jGLwLoH
tH7bewTq0zBQ5dxKmMcPkBKCc/GUZE6Ud66BMQN4ZPJ7nyHb7qIwpoEqdsopB2Z3QQzbhPhayqmD
9fLodZ3jbYWOQW7d2LE1DJ6xwQStRrDr4Jz+F6c4H78ooqVbApxou3a49juVqRSOM/GYPpQwpoGi
Y4FHBHG3Vv57Xjp+4uVPygaGvOdOM45pZNEBY/J+KGMfUh0GxQ7qR3kLwROycbD2qOAM8IjVoPXB
3DYuNyF8apnc1inN7a8kCOFEdTPIMhvtJs5doBzwRf16+JonPWvlBsJ2TRNuxQini/Km60B2iG9G
loKPvwUEEjJuu0FX2GJ7GGNk6UmNP4mrWzn6Sf7M2tEN76SHUg9/KNtqJMEmgIfN4G986uDYnXan
ZC91G7Ni2MsiN/VdnLqtfoGak8JxTLyJ0k3id5AsBz+/deGvLhkiOhpumE3i7b00CDKIvGmuoFKr
xgwtzl0uimn6JgXe/+OGpSX3hp1Ch0TD5AfP8+QPAXFvcLdCDV1zN7kT3Nk3DSzNwOHwp8r9E0OZ
tvriNynlRxiOjQhUTcEgnXBdwMuawM65DUf/lRHXK45jN1YFxRZ0QDGEtTlPhbtLO42bZ+v3Hhio
MdyspjxKFHNJmsJRA5lNvPMcfyJoM0H/NKSgwtExTHdgkpcw0G4kavzB9/O3x0JiMke34bmrg8rV
5liNrNMb2LGWMKfPw+591GZY6fgv3IFz6d0QbWyUcCfvGJfNMG51q2CB3RX9mh/YwiTmPIhQQg8t
AcfziPIox9Io98VPEufOJnYNGPV5FUzMqRDgD/huOBl2dGTAjiUi4Ja5Ur+0ZUX2saDyPYRp4cr3
WprP7Dk72b6CpXxYHMDYI2ov65Q7wLdZ4f3O4PPtr5RJloaZJaX+OMDCihYuOEtJ9dVjqhuvnZIT
b4g4JVP5dn6LfV6pEvw0/IfHuZkAoQQphT+RvtD91ybImd5ZkRvcerh7c8jeTzIkYq8aVhZq1yTA
bKjd+cGX5njakh8Gb7WX1F7uJk8hGeA3/jAFjm9llDFz2t55z9x05WsubHI+S1vHwCrXVpN96kOe
+zdBCXmPKTKwA4EL+mWTmeWSIVptnt8N9Ah0gdvBl6d0YVLud99UmV3W3xN8nk2SoZa8M/Ro4jAT
7wEhDNBrFOCdYjcWwE6tcQwWVmbOZ7CejsXISfmEq9wh+6wI/BKITlBJbyR0nFfaiAvndq4dXIyN
NE3LfTQRyhi1Us7fgUAhLyxtyX5CqorP6I/FivTQUolsrhxcoc2POn/qPoaCO7fCh94QApMLBu5E
f8RhnZsNipCy3qqONsWmr70G2pS1fITEbfNddwi/KzFkaeKzw22A/neTug2Otmq9n1ngZnuAFuQO
Aobl0dbGv6UNrubzG3Nh788JDxpXdYncwb4mpTeKyIeMZ4HrPGF/z//+0l6ZneISLo+FE8TV04mo
/9VBwRkI1aQa2Eb7vttexA+BE+Z/Y0UM34EgL5k+MolXyxY4AO+3dbRJd5mCytPKIT4twCeJMZsl
xrjQDYX0hDkyn4BIP9jK3KTW0pdRNGio5Dy9jPAu5sLDXLIx4aM/vrqjQzSAtWXfbk/FgYtUv30o
Uf33g5l4DBRkFKZjzVOebquwsKBV+HiZrHyrhX01R6/nBS+7KjTBsVUTH7Y5Pl5/pf2CrrncLWys
uR4wag3UCWjlHgmwSN+6HGc36mKiX0B19X+e37wL998ctc6l35TaK+yxDFn2F/mpQW2MGwDQAP+4
SyFf+QqIS/igg9a/Pj/kUhyag9TJMJjWLXh+zDLKxl/wTbN9EsG7d6BJBAghAE27kMK65yYYDAq0
EaSBc/1iuZt3B4ILmJSbNHZi+gWpm3o5/1ctrebsfBmWjwD91t7RUXh2e4BIBJvQl6g+n//9hZNF
5ycri4MGKZ89xpAGe0pMW4RwDdIQpJetcR5hJIkK0vmhlqYyu4lRR3Gyweby2KKwGmwcgvI/yiGW
rqG7ljbm7Gh1VayyqejIkeaUh+iqZKgaVG6uqx1JGSmvLprHHLwOCbKx7CbqHnWuu6+gULEfoMle
WGCby/KyOGwk3GGrpxr4EXOqXIQ91BXCQA/3UMbkKd2en4Z3+u6fBNW5Hq7bF91kIZd3nGJQmsId
wHGpD2GkU477B8xsCcxfGZDSK7dN0KIfeA0t3jHL98YmDiw6GJCTqJgEHprpK1vEW1jCOegdIdEF
9jDLH2AiNqbFXVNZ1MHHnBZmaww4Z3wH4zXFhyjLXOHfJB06S/aAdHXIoCVdysY8tkNdNv4uMwXS
/ojoQsMDFX24gslNBi+Wem1DL/2xp3//kCfDc1UYOtbtaxfUQQJD16R5DRxG36yTNCspydIYp8P0
YYwwZ00nWJfcNw2kV5Ko8QIV/KIObJ7gXjJ6/koWtnA4ySzODBOXhPpT9jBSS/Bepjbxr6hOQJE/
v90WAs1cZ9cTgZK+1vGzW6MPegP6pUt5hKqm05VbXY098H1ViA7OClJ7abxZtPG1E9ctipD3xi/a
Ot/5aqAD30hVwYN3k1Bl1U8/LYAEWNm7Cys1R2F0OUqWvXTlbxsWBSCQoE919ndR4xwdO1qwamWl
Fq7GORWgjZPS5PWk7kuRpuVfN6Sj623zKWDqUVAkwzRKRYGqE5T/Mj+/L7uwdVbaVQu7ZM4O8EfA
dWs4Gz27oRE/fTezv9ygdr6f3yILX3Cuy4saLQqNYT09a/DAb8uy4H3EuVff4KWm15ggC/tiThCA
dW5Muj51nyVpyVNc1fUXltpml3o63dvOsuP5ySws05wpACR4B4ftyUUFMshs9UYmwcsvAsgD+iMT
ve0ffGlEGW7w0ibsJyGNDVbeb59bHfhiziLwekdIMAfMPaTBvPK7Y3RQPjVGBgA7VRDfH36iHNv1
NNJpy2m5iY2QAo59JhdoReJ/hiB51Oahpc0G3OiK79sgK+I+0rJ0gj3kZrJBb7wSuR+uCNmz/Hde
1VZMuyzJwEp/DUuGesRK5FgAbcNJ878xsEsUbxPVQEhlyOgvhS4m2hz6aw8+gibqVrfOE0DlyZa1
5lnFzpfzC7iwG+dqcU4AYdGWTUgBwaEkBs3YNK8eh2AYoO1SBd2aPe/SmTr9+4cID9NVxdjUwlMb
zKGivgVPM3O+ClLTcmU/LG35WWyHZ6LhbVUWrw0ol79bXdInFEw7BR6XE4oNKCcO353/aEuTmaWT
7kkd3PRT8Jz2g4DveRrTvzQNiN6f//2FRQlmUR1ubmoo+7T6Yl0dv4gpL/4ypYYvKfw51pKQpTFm
aaSM8SRLk5E8N1mGwi6gQu1znYz+k1cAM3TRPOYUCzBcaI1yZfPFDdvJ2xqt6ipqypQM0AUz5iLf
TF/M6Q5WN0BSpnXwXGk53cCJsHuFfUh47YnG2zWDzi+7F+Z8BqI4nTo00b/kxEFDrvPjtIlMzMqV
y/xf5PokV53zGaAM2lWNT+Srj9s8PoDbVeNFOIAAk7YbD3ZHyRapmGyKrbTCdQ/J6LAmAiW48rIt
ylmEXKGaQ7wcPh0wggk2vTOK9Ec4dGnBNkYhDfkx5R0UzzfA0Sb6a6ZPNoH7GB7f/B2HvhzpNnVd
7RP0FsO015E62U+rSBvgKmg0ViYM/sQW9IoHDjEW+tD4po+nTU4GtI43VgWuEdvKBcMq/dmMsa+a
jcnAHu0j/Cxt2z1zWIyW5fkNtlDKmkMd/a5sJco/5DeIw27xACuOdEo3APH1cb6Np0S1fZTJsRP5
VoK+M629KhbGnVNCwDxlQqs0eHa9of8xtK3d2jKN73IxsEdR1MkulnKtULkQbebMEG0D189gtPGc
ZsP43IWjKzayYcmaHvdC4JwTQ/JBqbRPi/AZ3aZpjBzheke/I8j1be0P+7QLq/fzy7U0k1ncZMzW
Xhja4sdQe1m/HVrAVP/SzHWnCweYBc62i5lu8yl+DkYoB0WtC5fqCAKrdqVgs3RJ/8tFPlxj8CYP
oQk90JcwqykXV2BtICGIGi6zYJ+jiKzT69AjRYlGfjGCgvdEbInjcjXqTMfuxndaf3BWajkLIXzO
JAE5rXJj5TjPUDDzv1cUDY2bIIDaxiObxnolEf+3zT4JSnM6ia69uEnLNvhWEdb67hE9KNmTHVpe
VAXHBgovfn8LajsETbnu6xNBo0mU7g/cr/of6OiIZtz4bYs27dZOo+UlDIsszZs7uDhnVfOFl9JN
1UbHmjj2Cqql3N5S8P9UtQkZn4YHlwEUlUSwVGLDKxAbfreNTdBaHfFODw4UNM9vz8/BwUAC/zdH
AQzO9SmCx/eK4W/YlEaZUW2yDvCHZxLCkcW7Ia6sJ7JNut6KLwixZFLXg0D69HT+T1jaYHPQfupI
Sgs4UvwCXq1/m0KqrqrUISWYAcL56Tpp9TdEjAP3LPHsAdynhEZdH67WSxaO6BzTD6w1V0XnKHzu
tGL1d+qwtLjmOtQXwkvn1CFbBfUI8y3+XHYphMk4rg8TTcasKZwuhLN/wMAPRzQUCQcAMGQvKgaL
y91UfdHUt4qXMAndwiILDSRgVYo1t/iFq+BfjefDcFp0/lgCLvusUgC667RChUapQDxW8Fe7BxPO
6aLANmTlOC6sz5xFZCEwko+G02dCYCe8Fx4VBKAWqK5vzu/ApQFmabTnJG4NJg19Bpy5bLYjHirQ
ppKq+3rZ78/uAOBuypzbgT6rIiPvQQ3ZmY2XDNqsHOKl5Z9dAYFyoXZvY/WjQswAnoX5PAEI64Ta
AdmgAa652XsWlOXf5+ezdGL//fuHDaAqOMjVliQ/UMJ2RBHxKcyrF5QmCP82QeXf3poyaET+5Cdy
aMDpFAOMkZq+7/kdhNu41zyf/0sWVm5OvQAnkuVDDLRZ5EHqpjqwwpfhN+u5gfpxfoSFvT5nT9Ah
TsLRq5u3YSwy9uobRfJbYIYd8HpFUSaAX7lp1gS3JS8AIr7sFeHOXiqunGofYNjhLXSnsL63UzYN
fwqbZFv0IdCRWNn4n28cPudLJGwI4cns2jcoDZpiVzRYpj8apk9uGLkObq8DNOFQUNie/5ZLw50q
Kh+2DbotEwxWLHtLaCvzK3DMEseLXEkS/shQpOZ3JaBP09tlo51W9MNoAJalnTdO/RsKn277NTNT
QZKt46Noc1J1GaHqAQ3yEFZOK8fw863C55LaaWklaIhKvXc8IE66SWUmT1izAbzBfAc9sMG3kD+Q
RfHLjz2HrLHqlsY95UofJhrCLsKjmQ3fqiAuTHtVVVBQe+5hECbGa1lUOgk3JsHsT0z9cQziC+d7
OpQfxo17O6XTpICghKRD2O1VVQfAy4KJ4NGd8bCLoB1QtH3xPrr4t6vzy7o021mwHlkGtR+tkvcG
jKXR2cIbI+MPxMk8mAINgTgRsfDBO7kHC4bma8T+zxNPHvr/nawPMANzsyl4y0u0zm4MZBKTAjTM
bjLb0UF3cU34fWmgWTC3JECG54IoC4E6VLcJXI7IXmXAzkWVonaNyPh5FZPPeRYgX4MuMmXl+8Q6
H9jkXlYcDXE/BPg+3CduAK7zXRtnRXkf+JwAlnQiNlnn5fwqLoSCOQuj7E08oKau/hShw8IvMNDT
GYuEK6j7gra2wbWVyzAXK1v183uCz3W7eSeanosxe8/HpK8iwkcgneB9AAfw8/NZWLU5BUOk0iEB
SodvPLMq2dMw8Puoo2nv74teONnKPJY+2+nfPxy5opPl6EG04w38kawGEskjtL5JkFKw74UEluEq
4z2EcFeGW/psp9l+GA63ewLRj6r4M2UA0d6HNPVgClLxkjRrqs1LH24WRMJcOZWfJ+UflqAP/1oM
zpRGRZhqfc+ato9359dnIWrMaRRF3rXGNHn5LsOgEi5EjwVcVzeuC9ONYWsrUf4kdenCnUQB8rpG
vVwadRY03JJIEHi5ec+NgrFBxCrc6uHBeNbJnX0G+0bSAhTX9Ymzhwem530/P9uldZvFEDV4Cs0Q
Vv5BkjYMT6pmdQcOfiPXQv9CBsjnNAszWkByuzZ+E2Gl0vKqjuMMpEYPHY9iCz0V0tH7hCWGgx6R
A7H52vLJ7e/wdqcu3ZLUiblZOXoLk53jXRPrV2GcdcX7KROUR+IWEEmL4pz1yUrHZ2mEWd7ieMqx
vuT9O2+41Vfp4PoD3spBqRJ35aQtlBz4XPwb1Yac1wOsbCOeFq4zneQcW+be96lNiu+j9H1K77Mw
CPPxAZQtXHnw/uT5LeGaaWenWoDu7R6mZnmvoKp6yjZ26YhHTRqZEmSrb+AKSNJHA4gfPNmiOqnB
RW1Y33k7JZKk0tHUIFUZN+lgvRIojrrXOduGYEK0V3WIiLlSUPpX2v3/6gqf6497kF9padHB+bNI
SFm8WT6BeHMwtGvCRw8K/oGzC3oB7a1bn8Mv4iZoEub0sFlnvDZbnqBTmURyrGr6WMOUJ1d3sB+E
Qsp1iWrulP/NUZE1/XYqsqLqIiRlzvQ81L1qYH3o1krxK3Dcp/GJlaLS9bFJwmS0V6F2klJvVIH/
fi3gKd2y75R2nLYrMWgheM+hvwNxKBaxasCkiBO0lMH9we0OgwoL/myzI20TFt4mT0U9NSvJ0sIt
z2fRtYNBUZ8GGrsKUOnKLa9I2w8cRaYRDXS5g5cRkiZNqWUPsDfo+sdyzP1wzS/rX73ss5We5Wpg
wFfIODt7D3FgnX3v+hPp6sfkws1RfXF8WZB9S9Fd4E8tyVnoZ1GX1U17xeHmzkED8E1FxvsB5fk4
vQX5CPZ0G+Cmxy7bjjSNGTeR5JCq0pvScRWv74Cmoao4cscOuVxTll7ouvI5e8doEtan75ZEAlpp
w/Dtf4SdyY6lSLBtvwgJB6ebAqeLPiIzMjNygrIr+tbBwf3r34o7fNLVnZRUUlV0B9zNtm1bu6ax
qIo8tr6pP3pJ/EScskY683Ox6tt39mk0LlskNzD4y1Ce1TjYYbhOu1a1ffPBIYj6oYymxFW5wn9W
V9dFuWv/G4OaJ0U+yIAo+ycWLSSYkRTec3kM3xTLaYH+Px5GT/6vR87/d0sgTI8Oh/c2pSVLXl7b
EnCfNYySOm//4rOPNPFrGXea2yj3mInU3pQ21jJNuUgxgKe7EGitRzedgl0el6gO9OLkMpmiYGpS
IpEC05wwRfq7uH1uguk9qwELySXX7ia0SMexKasxK+px6U4s6df7fZf4PQaHeo6D49pUJcboTMmE
8jtD2djMcjb7emy/ZSzszHpdMRa1m0ZbHBRLuoI12xCcOxOrKEMTE1LcujVIXIjXzqcXYKvbTb2K
MAwicVctotJ+uvfBGuwZH0K8Vuk6UHxedB+o4kNGoVfKbE/E7n0ctHasLAbBpotTydbJYXI2ZVAK
p76NyQQI7dgtvNts3fX11R94NvpUka1nyLtIXHOwLOUcTdxcy912ZebGfpP8d1Rqd+3ZP5aoPffR
3iyn0YGaN2WqD/2oP/k86Qa78lYHBev7SVU16hyAED2e50rANnvs40W78+N6sPBm7sKgGyV8hxEr
8D2b1MP4Ux+s5zyz/9rMQdqzmceCkvTK7aVzm3i4850jirkZRvbfxM2D0e28HqEmfCznGwxCpEZE
ujOv3W7XSdwYM5j4j3ELzpas1s5afpMof9gXnU6D+R4V14hPsEhdmu9eXxFmnI/A/6Yv+FXi8uYH
EV6Jq2rYtS/Sw1YmYDVybfZfhWHdoUn9MeS64a9LlL3M2kPE1aNTesxuWUQKI/PCflcL2brssY+K
bEeGiR7YtNq6+y2B9/UNXkBfd1nQuWt9lZXbsAYVy8IEMl2PYYvhmw9z9N6FjIAfRrVuU3gmnVjM
p5Ueb+wzHxzOke9rIso241JWfJ1RYM4scm0KSBZsX7X7mo1JO4VOmnQ+i1MWtEjbI5Tvm6dv7FC1
lmWqyhuaFGe7G5/aUW7eb6m6ors60VSXPxvWPpOvxdx8uoRlS/7eM0w9ouOdxMcgk4bNGDPaiNXY
vsk+6fVzIfhk3+JgOqJfHAo7sPYScl/xR4MQLpazXTW2T1hREL1CL90kF2qb+msVB6/HbGrXXLgj
a4lie5hlaC6qVyi43EUqtPGtcbckkvdJUTnNr603ZjiuRzK2/Xxj6pC4uWbM3El2TgMHXm21QOEs
baBK9aevgxlIVVzNtT5TeGDZzPuos05aIQLaKe23HfQ6q59qilm59Zy6fjxWb3KTky/+Z9mtF9Hk
hvm82RgHCIa+bjl3ZC02rzuoTNfPO187MVRBuM9iSfVKHta3hCwBku/Dntd+PQcQDRkVdJ9oK5CF
pqewIXac8UKKOQfsfU7HGU9n41FVDNkeFfV+5rhglzdjmKUOJw1tOxjEPY6s6KT2ZoAHWu82sY9r
N7rjk2q9gac0Top9+drKThbQ7OnMyhfZH+RQTjVy55K7jZR1nIaG/d2nqSmZ06U9+4leQ3SuK827
owrNgLko1WYu01H67Zd1WRFTSK8IYNW0jtmGdwnLxpxD/9i3U7NxenqZdra6XLPoANz8VRjVIWgN
5NOsabPyEk9nb4Mc+Deq9ras+AH8aONwnCLyMeasD6fD/69c3W3WWdnNXpSuK3LYxgxrD9j1nZhZ
q3zyKgliCumdTa67kj9TnFkRs1C5GriQH2FQQkxPB3/f5jlr/KOzL8BFpyjMDPtaVPde1Ijlri0k
wIG0Lz1GE5mYle9eAXk77CBVnpyfA/IIOlbmO68c/k4HiuAlIcgPOtQcTluzpIULePeNN7RYbDpU
JlyZ1++g278zre+ip53ty+nWgBXVrBVHInB/KOar9avX9E4U4NYb5JCXQ+Qsr0nNFi4U/nHjITN1
MPG4WjO3f7oJGMQ7GLd2LFjvIfryb0gyJtj8MZ694VcDN7Kaz5yvMLnDbvKHK2wpT+Ru3fXR+7wU
gTkHLskT52WtxgENvkDTQBuul6VOTozj1+rKRSfkUxuNUR1fHN8t4p8WqbBnK3fpXOfX6rHv417C
fYyb4bOLiqoihYjhuhUfPRfoOVlnT/xRNlbABkuNMzHlwCJ0sIDnudm0MMxhrn2sYc7fB2sVto8t
8br+d20CBnwnloz4qNhzlzOLmIhyewntJKK5vw+dxTf300YN/Z0PdRv/jbgAuZdj08+P/jTtNSub
mHO/TU6lC3MaWVjab3YMk6nLS29t1wtdxyLc1I0cbjYsxWXwow6ncn/QDBrla9OMMvlCmetPXepD
b6kYHcjQZ9GDUx1/UXroWe9zOvlbW9074xgMV3fkZfqCJl2b93VVrSIRADhVu+T4ENA40yBcq6bJ
atTrwMsDL14Iyel34sFPIubdVTzfTdSVqaM9G0EdA3d6s1vv+KdIKaPey/JoICHvsLA/11eDVZbv
3KHe8sQckIMn5cOFVXpXDDbYxVkWoRdeZlDEwZ0dx9GJckzi3audXH6tAU6gSr1q0xQiBdtU3wYW
eFtFQQArFeHBmiHwT2vQO/WUckVgX861NEsVnccN3ndy7wSfcPBh7TYe1r7tbB2xIRWJ4W/tFdv6
jZtlrbuT+Pzq96MVffPbKZuuaNLG7/u5Ow+tt271xbZTz7vp+aOIknNtXT96s+3i86fAbte1/5Uj
S093Rm6o8A6BCyt7qF0CQiTv+631PgSPNc+7XNSy3a9iXohuOzpu51M0c9//PWrrSOyH8SfIqumS
ILiJWSdJnIc9M8/TgIqY3IPvqeXXbg6c+Z+Jgq25rg1TmvDcr04j35NAbfNlP5I5Sb2OGcfDxscy
nEPOafUxT8Fcvmi7QdpLo7KB34XxP5RmT6m6x+WRVPVY3fO2/berxQleCgHSYT5bGbTN70EJ8wCr
1+zXcF9EeRrXqfQeFegtcxIBk+X7mpS4CRdP4ffjmpvNqO3cQz8Q02vBW8QDsfEZT0+JhIVlr2sR
KDOkPrmiAhhDZJyOpbaCLfq3TxsSPBlaVKk+elE2849li4XSp7gSpitSAuaHscv8qi/EX08fvQhP
8ALJYk7nwWBtyNzd6DIkKMlhifqE3uyP6K5CJWjshxeN/6aWYyi8NE3btOYeuqzVU+a1Drkrp15q
NiIfSXPrTHkZkkOWj11VBRQbE3eYtilxb42dL0Ko6vCui1i0Mz/LLTbhnLPGPk5D2kyHY761hp3k
X8wrQOXkG5u20Z7ti8F5depV0eCc3MTh7hWvGccz3WUpg6GZMukSgsl1yj/9f7glZLPd7Uks7cNh
ncj9auW6NMi8fuOpt4YUmHV/awT3cpUFGFUTdXWqQrjfqsPOGzluFBvdaZvb3Re3QrWJGE91PHpk
FkDE6B173nFfHX93l4WeMQPFeXTrF2YDolyvknu3KYBtmNG1Lyu9WShv8dp1wfSWzBLy/plln14v
1O++cO82p8Gnkjo4M1R8JVdnBMvFhgaPa92YI9cKp6zObOkOG7WargJZnHp+6+57Zb3F/ymOcV39
VM7jKK7VGHqMPzaWOXeDM2pdRJQmtp6P97EZes+9A+0+9PV5leHg+0Tm0P+wNDZVeu3SvTGBX2bb
pmUSnuKQ7NcpWyMTB4TlTnpl0T6Xce+TPYj9yo0Bh++WjJ00UANTqHx3+0EDAEgG5Ztzj3fPGVJb
4Fopbxv6x5BG/bT3JHU0fuOrfDWmLm22f9pIc/LMjmG6dAVFm5e2RfAJbqVa61T5gJKIvfgZCMW2
fJjGsrjBaY2fe+E3Zy0Da8a9oXfdrwVyaviz9OG9PsUeK0cBmAq3i5OU7heI7Q/ayC2ovnK8edSG
7rJF+pWgaMKE8nGM5No917y3IU1W53VOdBsVwlWIBydyg+2jSbQuzs6CHvftgP4h7/DwJvtrGHXu
cYrnkso/raQUEVpSaadppvwLgbNdAm6c4ucUCos2eWBnJOgI0DqcMXAajMrsl2TZJh3mBRSRrr2O
ausFEA1BtVGzetQ43u957cLyj0MFHf5ivtY6bkZZQlY3lk8+ZEjYh65eoHtUwfWYvC55p2vmSUmb
Itjnp1kFs/xKJdMnF357jqBslDzCnNVldQTjZwqIs9+FTin2fAMA2eTrlKzG/6eIBqW4r9uqWs++
HWfvJdiqsYyf2LfgY76ftDep5W05pBi9dA47mAZZqfTs9Y9QchU8KFfEc5252/Q/DsoE2XB8tIxH
nP+mzTXmFDj74uYytJ6a0wX6iHUvuy70+NpzEm285VNIokeOQLn4YQbrUEYqQ5uRHf0mnlokAFHa
Z39Revs+B1HLHx9XcrD72UY1Fn2nCmoxP/AtOhmcC8ebh7vRm+rtIWYrF+F/sLp6UF7sDke68UhE
7nVgXip4n6aehXzr+D7A6D2qp/nvGCTH8jjJ4xOmnzSsvM2pq461+NdtyUF0BmzpGa+36fxQPKLH
LOYPjyggH9gkMTdXaIqBjDqQO3N38uYYAkSGXDXGJp/coF/uIo4wvZ7K1qWEZdZfHYSm9OEwVuAn
IuaC10lYLMsZRhs7/S4nE6mzN9hZPyE97Aj/voqpvmmEKI+y0F2EOh6WvWpMnXF3lH3w3Lj+Psxf
dw8xQmRGEWXaPnPPlySyU32P4XDahAgi947c38HZzsKD0BOkbazJJnRSPRqLctQlla6S1ARsIKjs
CPvN0H0ydffrC8btyk9OjmVZp803jxVLKuqFsAz/ui1ECzYZvxN6DeScMTB/E7HimH4nW92ZiCNs
u0L63jOHUlk0j4lXHXJMy4a+597hIfBwHVZHD8pjXM0kvNx6/RF9Gd0GFbkGUO78te4Wc5BtHhtw
J930vv06wnQJEQG8nbc0DTZXHl12LKNOnthUcgpGuv0s93vMMtH+4SzCfgvwnPQnp+TqhJtEFbld
8KthhTbsQG+oAirGco9ukbgfs8eGyUfgmvCz73TqYc/aNfQB2pZmtcP8MI9FM72huAfrTa9RuHzz
IofcyhdFxbh+iMbDyZJ3xaDslMcRR9BpAKfYd5faWy3S9OZMUIvsxrKaZXk+ZPkxX6YAz1I2ipU2
dqencY+c7GY7+HfkrpKyp1UEHS6r63DzrsPmFfJ2kOky35U4Cz1atmVt1vaymiKau7sOy+84v4TG
0dGXuokBbSwMUyie9RYV80ewjYc0KeMjEcks4NBUT3HbH3rLY59X8ey4c2B++8PMVZqNq1hL2tZm
2mR+SDK3jlwtnHnoeI17FFSe8e7ocwQ1Dr1r8hxj/sURT52X2WWH2JYhMYaf9TTGmD662knAtUqt
ZYz8u6J/Dw1Po3AjkfvCiS0NxlKwSngLklIOxUnrvRsHmgFemhVBfih4bz1wFKV7MqHcw1sRRSv4
g8kupMLh9W6iob8Sg+BXQbofTTV9uNUUcRLxti3B7x26QGc+A3ORC4+UFWKvf1g9r3HKn5tIxqG5
lX07d/bX3hTC9t+SMWTP8+rWU+nrjICegpMujPrZX8/wif2kujDZiYneAVdREl6gm91L6cadZ7hb
qhOXuQy0+laXvW9UNnZdF415YqJB3pl43w12hNALfjleW2hqI19P9/1UD/pHzHtiL4ep3LFPYYJ2
nuX/wypxasuuWlROx7IdXxKfgNEPdFjdEwElZLwQ07l3ejs5urfyMWTeO45nL45gjqbFAJsvoymY
mzkDWRKvP/yjD1foWPs4j2917BTdP1X0Rn3E8ILar3CyvZpgtbFRKo1D3divFfpzApmyxGv/je25
cevTCbdyleOyYHaXzk7wGas7LLhUb2viyXa40w43tToZ6uQkODsiXu16LgO+uriMlYUKSRLnUUrR
vc+TJvH5yrnrNf6F5MlGHCelm22UX2EE4Sc9LQcukt+sJnEgn12O9ejdo87128za1W/vZzdgP+nM
NSfq/8bu8MvXglLyyJbA7wizSMakfy270pNrNtSR8H6Zw110msx12eD12SC405i3rfJJ1qZT5ovp
mUVUPiNTTVI/+hr03U8Zf5oB6Q9YwHoYNP99dZnbbQ8updyOKfpcXWuS7RIlU70rhG6TNJ8drOag
15IPAbWW+0eb0+fjljzNblF3d7IWK1rUOMCumk7kMkf9+6Y0jUF+0A0VFvQXTQECn4j7r6TsCedx
Gill+5Ndg6l8LMetdgImHfRbydkGYuBDj3U7bZe9pFSJTjuqIFegsNVcZlR91eajOAlcFXfrWmzT
uaHTW74HJXzWh6KL1607+WGHFJaDX0q86AtPxFD83kFDDTZrXYiufRoXITr92ciYRPKU+tfIMN09
3ymzjlTfKt862iqMyVvYJReQmgnPZDVsdUHv5NVd9WwSn5WLdJSlTTISzz7nNmErsCpN+zbGN7ty
Wf4YlUpw0/XVYMwjfsKQ/sJpjzZ4Zom0GG4Jh5khzHLiT0M6WlAk+oMrM4JmFhixBPKk4sWue5ro
MRnupGmQ8tMNCp/5K+ZKOX1mK/At9motctZ6XopidvdsC4GhHBmTlqAPz2iV+7Je8dvRyGVm6re5
v0DHEDF0M4YOx8Ki3b4M+uIfiUe4tN8qI4ssVMdgm9sS61nYl4C/9zjkyzqzwfKhl5o4koB5xyTc
6Vpj1vyUAgyGyLL91fqBfKtm8LDHZQXB0063pLHh0t9In1Or81JHidDtW81jt8j7Uh/FFt94/L0D
gTUIg0ST6SRMpJvMp9rwvTE17E7Z8iEg0WhvZLqw95fYnr8twR5r3s/OYsdsPIhKcTjXyrDzMqM9
r/ROJOkma3uG1yWm8EfDGekg363tiNMLKb3Xib0rdus568VlvtrGF894QdQ96JlFHtiJ9d5XXroT
94IAi1RC8OVDWcQ2qh6N2mUlcuhfa0ign7e7a/FjGWKjaiL94gmoGwEqhd/kW6hn9meiylJQnNwK
ife/DhxbIdOqKEX3l+6ZxzgdKD+gqi5ajc6ehdpp+BptCVvyWRTO6G05uUoRebPuQUjQvV4m1ZeX
Ui+heoyWeJPFvXGOxVEnr/5UNu5MsLreJbI+ZVTKgm/xWVDscVfS80dyLEOU4BJzfFbE5KOA6zug
MoJYto3s2LNMIqbMedwYswa3Ixq6rcNI3BczWDWmnbzLzPAWrR/aQniDyTQ4R96Mchca+WYpF0X3
V1TIdMQ/B1DTvxbLGnhvfgLI2cA4qkrnho7U7IR1y76c40fbuLogaHleE0UUMas/S5tNwzD1f5i/
bOH3VSqWos9NOI/h88pUifMuWvddYVAyoVjVeQ5VuM95a5EFDqRzRI3PbPYhGG6T6VS0cAe1c8B/
wSEBP5WEAD7OFOO8ar8HqJbjdOGOsLSstcSGfuQBSy/tGzsUvr8iki06+GedjrX2XLAPQVUvP6mH
013bOMp+dcdhVf6liptGPThajvSsdiM8N90xymzxVfv6cMeTrcVef0nUuG2/RvzZXUGLDFOvPEnt
DCGE87VShfkDb5774oe79dXu3akKyLl4XKHxLMVbvzMMsoYnp/bc9ufiFtMyvnhOuOr90StxAu0v
a0L92j5jX/EVAvoBWDPK44pRKRvLBmwfSig9nJaZqhpKNQ7eoXXtQ6cYxRUvS7FHavvXhPWy6XNc
YpYqTnSigI5Aiw3hiz3KZno0vmyD8m3E2QFgL4mrunnnOBTbAx0Dylm2HYMzTpyeeyCrL+6C8CTf
RxIWuzHz5bSN62mfPOyd6THjK1pOXMMsSqW9Lo/ibm6WZe0tTlfPdeb32JWjN9wvjH4SP62qEk/F
w/DJGKxyP1SO/4TeRtOQM78EwHhfh1Vsf6ihX+r3klkBI4aSpdmkuwLab93qbl8Ve3tvDj3JRN5C
vIy+ck59UMwDAXBOgIQ+6dnOd2IO+RUftyisxy92no+6RyRXvn+Ferb2kkahDOsXf5vrZkwF+7Ge
f628tuOWXAaDPgusEHHJrUQw7V9mx87eR7jprfsNthv3Z4rUXi/v++5zt57GpJGwDbMoke2BT2Sl
jvX0ZwYyZfab9te1G37yFJqj/je0iewdEMjJtjPN6xiixDMXGnPIo53hkobbYG+REyi75rUCaVa8
oiEvgurUCQyPoIVo1ajRXOMIl9P+tXDZjnVueDhCDOncxd3xya+gbN6n5ITlsVydXHXN0JZMaqdJ
MhCLxpZMrWeCTj+71Wlb7HE7nL6qy1TFeugifrAFGOZ534ggTV5EKXh73BNVU1l3rDrWah8EM74t
bJqIenPGgZ9pZllwUTPJS+oDeasqdmrNpbYrU6ns0zTcxhlY/LbzSMJqSU75VwNW3MyUl7i+m/lh
xCR6ZATQVHa8VCMxB+054Vs7MvegmRfVTkuK+yF8CRnpFuObTSY8SVeG+15YvE9ja/dXVFM56Zdq
i1jvPctV+6O6HrxtEz0569cRIxVKN5Bc411p2comT6OfNw8JHxbRdm5wccvtTWsEmugx0to289UP
oUoObwIZhgR7gXa4x38Wl1vOfK0cxAP/qaKClklL007Sc3yNtKec5tytjtubU9UTGoc+trNn1Oeu
61XlCKFbu9E/jTdH1ay4QpVk6hLVFXuf2BzIeEd/3u3xq2CUx89OKU+FtvPgJOymzhiQbmrVKmR5
iporTOe+2yP3qatXs0YZrmXMw9cg6sNyeY+46hY/Z6up5WIp9mD0b4y3wbDxZDq+nTPFpJTGug5R
bIcMRTFCB6gGxsi/SIgLneqm6ZHIUivxOJTj1XOOaWrvqn0e5XymlR8m+6cU68Y0sT+sqF/s5lNB
pbFa9LIy7Q6HDs1uDY+p3b8EEQouPhDeevu8N2Jtv7mGUTJ7a7wbzHNhJsvYz8ZKtM5+mvUwj/tP
nGKVP3x4Czy3MsecPLYHgit9GkfM57/t9ntdjsjGfep7diVSMehF7RJPjILfFxjPamxeF78Eslqe
wiUIR+dnORWMKN8ntZdDTMmqwg1zdYd40Ztb7fYVzpt1n7hc8kWXg/sN7BbzsHzXTFqSZ/ZcZtZg
UgFcuDv+ANYL2SO7xp6zDN6Dj8zI2OHE/pgnN8R1XbAj32bwn5fF+9tFjI/adwnZAX9Fi0pa3g/B
mhDOi7EGImltfCDjF1Fo0Ly4GrTrma+z2BI132lvR09Kl6BOitQajWuJ0VHE5fXoMsj3/Dc2smIZ
XZWkgsMw5LhbAk+5J+3pW+Obpi2zqCP8vMhYd6PmgbxdU51eGEMxMLmpMG49L4NSW+qvjAhXE+V+
qbzxPAy4eFrEn3ZPHuiwTNdlKCYAM7kSm8EfTi7HrrlbuZ4Y9Eoj4BJk+9xzE/tJH8TfgyH2khBz
iEjEE7XNXPe5sLpXX1w6rKn+1hxuk9xXhT8z4Kt9phGPjPFdJ8hHiimaQKrJBGKmt8VTialJEeyG
vBDr6jhrJvj6zdNjGcVp0AwYg1KCCRwvLtPOysK94RWhbL0ARnL8LXVIDtR/IklZ55/aSFTz7aCO
qybUAtJ1rtxPs+ntSRGaOM/qxKzN9lN2IP3Gr22x4LBIy7Vyjv5+ZhbRsa9Ysv3mPhE0FBT6S0Hb
TDmQKRIqHf3q+94Ub088GXrh+3kI3dN1tyMjt2uFpuTF2ZQ4sMN5bBGfn/WKjAvFcOvUgrghx1B8
7evFBadkOz6o8Q4/iIy6fChCpnOo+b2v4ydHjVP5xGnQC8fPmrXu/QrwOIO04SeeCBJCHwpf+Fzg
8HNh8kco9gxAvFcQSW38gOoU6Wdb+5zmPxlmfBobKt/F3pEtNDVu+VF3fh3HmUaJar902HLikZ9u
AtqXhzYUIkk55j3z3uBdmjus/qw+e/g/KO7vmiaO1S9vkI3/e+vIu/47k6/R3cJDFm13T5TA4si0
Bs1WynPXOpJTqXKhsg6pQF6qv7hUzjTDRCGV3bcoJJn7gTmco268laX6WdU6aL8tx7yFUQoiQawN
r4hT+4876sd0Gb3CpZ4P6n0mPWXiulCnaRib6amyi3Ba4L9YX39IQVgRqqPfjc3DOCeAtLMO62tx
le06mQd1bO5yp+fOoSOvBbkCHy3Pp3RO0ba7R5I2bT1J57LXB3/fveHnObIBmyFYHwf5wT85a9Ns
/3R9lPO/pj94MC+t9JhO4zYp+u6MSwpQdwYDu2/ewZ611JLdNE7h8xyIma65MZPnbvlRL01/L7yj
Ge7soKv4h5iSTn4BeMmw91Kih1rv1Nre999oo+s9xq7L9i12OEW9/t4dYeu/HXVnBTs8nYyfk0A6
h2KEoKLpl3alS61eJXCc+LNtBe9FJi2QwxQyxFG+kEIJaDqbwW7vOdMgh2yaGQBZ8Klga7c8MYhw
/PjSO9RoFysGr/5haxSlP8jLqJNZAlK7BWHAEre8b5mKJdupbOoFbHpULMl5pCU2D4xb1+SVWkL2
gkmrwP1ADzDF4gQmX7rNbWL+Uf13sLTbxTj57FT9w/xt68vIfG44Moeu0dcQ9yITfGEpq4GWHzgu
fBoO82m4azq/dSF1l5ptLhY3iI54CM2cUJGQ7VbSmtIKdjqTQPqLKIfs0fu5bNW6kcmFY8/cKHXg
xqteH/Zr123+dlGUPcd6w2OoDBkUTUh4XxNNa22zRB9h8iPq/Ll8O0bLFsddTya21peWw5e8JFGq
9Qnri6lPDrMaKtXPYmdLwV5160MbeZatAiNWPo6pX1aNNUNbI/+UFbPvKA/iOGx/753dpxeqF4fn
au+qsX114QuGBzxUith72BXjrk7q2BNw3tsku+EfMeS7/tl5FNU53VgU92fpJwjf3IKL1yN1e3PF
dwsYvH2O8fsA72BYVuv76tdYRxzO7LVPW3u4x1kRYACuHUUFp3RKpk5JMhfqF+JHSmaWks/Qg3S/
5DWUQEwm3eZO7b1OCI+FFbe2dwKIOdGwUdsApnpARHfcl8SZGXL2s+uFFJhov/t70lqZvCv44kWV
8UErdCKmuRDJU0G8i3nVn+4mzFuzjxKX8rqUW5IyyEAKXTkqx0ybCJPcbayg8jdMlpF2tnQVpu12
vpUT6OcB8+PnRRIvdVzmk6BeuXnE3/jHuWqO9RAnBshiAEVed9zaqYUPLM7DGuDe5QyCAPJccZMp
OhAdRL/3ceAyT0V7LPoFZXR2/5L3p/gzhfEsKajHcJ9678R5sifnmQE8GNuY6rR95//Q6t74IWVw
6ljUkjPNFOKCz8VWY9RzICoFeRc7zlGdtNnEQNkJn815khUiGRgP9MLhMXHc6v9RdybLkWNZen6V
ttwj+wIXF0NbVy0A+EQnnXOQjA2MwWBgnmesZKZayKRtaSfJtJD2veinUmW/gz6PTKkzossyVUtV
lVlWpAfpE4Zzzv/9/6H4zApG9vZ2aIZlftItBj62F/fseQn90s0rxt/saiCOGPijGj4y5XTimVbB
TNK9MBWio0H8fH+oModWbaMJZ1gPVEFzFQd1luWL2ldSGf2DYSA2bTSNQFSHwpcsvjtueslCAhQQ
hd6zmgBX5tXsmnn4EBaEnjz2dLXdYek563tW05NLv+/Pt3rhhe0AULiNbJH3UUCyfAcuS+4OJ1J1
7sEGLwztIt0sdqOXT8JFI72Pm7jKt66hRZw8CwMu6jM1TIDJiwMEsHcnhlJ+HJ8TYVVk6e29HbPb
gXuvyMusOTTu0JpPUR1bzqbsEvL3qVVFcoD7j0ilIJwkE9GeCyVp5agKXWFftUmlIbQYY2pE6CxZ
GX/S5Rk28ZvSlt0mLZUxbMvFGMj5OkubdeznWZZxdDpriDbuMe1DffDms1RG18YUbLmCOoqGrWzz
Jb82Rj7WI4pb1zwpp1vik0OK4bJX0LPaKSI5LCMorLOMpyoJS/l6rrbWmzRz7P5ohhDUVzmrX+Sn
vLYnsR+tcRQPo1ZX8bkrVubTNJD4+4mldhVvCr04tLbl5FiLjfWlcRB6hNWlM8udp3m0vhj6otRW
WqXr3rBgIc4+amHKZcOzqOAjiVKQFxCso1tM0iO1OB4vmCAq90HFlp26QRJmS+Eza1nWFLygqpOH
aWX5xO1EjGX6sNgyrbXNKu3UFl5p5O30Pk/9kL24s8yG+7AgLWOf4PpVZdBIshVZRTQwOBjxO6yT
ON8mNLn4a5lW1cFIZNy8JWt7XlhiWYlRKADBLAOpmrDPKmsrq1lrb0A7XKf0LXOedJQPCOpx8BdN
M+YTSXozIERFcdUxjWzbjE1HuTbo132jjA3th/GkgB6qR6tOaAfhsoyKpUe9Zig0pFo6BQO5ER2g
YGt12DxnNn6xyKty1g68s6SkXN+s2LbQJ5cFfXsuC03gOGVyHpRwwvNrPYRTUCX9sBN93d+nIPLG
c6stc389TNaNmFirfUF+/lyUbKIKtfdzazNtV9kuemAhFrmFT9c6TlYwGSmSlArZMbFLa7PSqS7s
TgFKuU08ssWbtuNzU62Om3lhDupKM2TRMJsIiesSHrjIV6XazI60jIu6l6q7JzE9WvYac+21C8o1
YqKMmOhY1+5ZxHmxJ/YBmgEQhRFVvtPpcu79gY+kvGkli0hyn4zmfo08CEOoG5DIpniKuMh+qAdH
fmrjQsVXI5PIqd1HYy/WU5cPDGkDij2tM4LY7NL4oU2WhHS3lHM6RAWRbO27acXM6HUrRpppdUyH
liFJ0KvILu7MkqJt8FB4sAcE/ZrgkWDnC7Rn64Omr9Nb1SGS+gbekRtI2ITCuNxhBs1bktvPeFeh
Urp3P5bMZM7QVSQslO+IeP8dC1HC4rOzxJp47NMutp7JrMwLiPuxgFpEpc10eOGcmOID8/iheqFi
zrslYIQPnraVMcPbm06PNBF+cBC4z7lFULhDdQmfqLf1thZAd2x9S9hMWm/6cq7kh1EkKDKbUC5T
9m5PCV2oFycJigp1DXOU3s9yPeSmU0JBR5CMRmHp+z7q6WQudMPJrfrWzFeGb74O65Ff6bh8xDXv
0l11nkON4maskm45smGySNb9lGvceD3cCC44cpSVVWP6Yd9UXX4NHWsZX/CxxjADEJsJeCzR5XYa
X2XUwxJ10CjCMb0OLSj71luJaS9v3DZFq/Yx4U3xCbMCyfi9CbdQb5xMgJR6M/OnvPaQc+x0p+pV
WSfB6SIQ70HJtA+Gy8juqLSuF6+kKKZd8hJZqyKN2bA4z7S7ZTAB1Owor+crC0t33D2yDAW08MNo
IApgCsiRo9CQBYyfj4JO+RoMThYOt+saFunAzH6SNXtYFo3klQMkU5N0R0xCffbuTmxMm7eNntT9
pmDRUbjua5hws0bDopsjMr5RUx/0ptBGLXAV4dU8lMm1/kBn3GujJ/o2ti6ctQHCCsjzcYvPNdJh
FxTtPIvGw1nT2s+JnZTrvW2aKjJ81WfT2LwmVZgjyykn1YoVMwvbaE4Tc4b8RGYIXlTonf68h6Qu
i6cuJg7yZUnssL7Mtdqd32kl+u6ABF9FVWBD/ceXRQM6+ZY43N1sb1RWNN3oSHqcChaYcRt60YDV
TwvaNo8KnsoxYvF5oXKWgno6nMuW410o3sfZscJdLHOZR6CpsNlWzuZONF0GZBslrrUW9yEEBTWO
E8LfP+e6xoYjb1UGdNLliuN2emSjsFlkgXBczAKZFWZWFViYFrLmsmdslfZvJeyPTurWkEZswZqX
pJJfjLKFVQ7ctFYyvtTYEjN+6Jae/CGWTOE4gJMskVKTN41J7OgGdd8mn2VSlyxDxo9gzkCgDKhu
waMGUV4MY6pbi6+60uFSK4usmzoMjThWXvJ6jHMFQg17U182xgrWCX0C9fhRVjS5zSltJUt+d1Oc
uzAOHXgRc2vk+Rwn/KzP2aOTxnl8x7YqWz5pU08HRsGeTuNkembM/L65TdlkiJsF3gXt3XdgCkaM
ALIp+oiGyGm5pJk1C+O/uBQw2A8mukozukTEYhHiRkAwyyuTLXPdcOTKOxryAH9kMxaXYl5vGVyF
g7s13Fz7ROSgSj45bUyS+qz0xfmYtQw4hD+afKIvGjqksdE7RngAjDHdX+fNsWH0mqfjIZ0/KlVL
FRQ6DIYThEN1PuVbS1/qY+90a7V4ZudW43EuQbayIOkZZyl/xcppGUw2h2J4SllGJEgY56URUWWO
BfqIN0urF/sunhTWbgvAoLrGBVnZpF6vuf6g63PS3GYpqIvuIzjQQ9MZoYT5rCIeJqwy7hBHWcDe
EsI7CO5Pp8JXzTyfmuhcGbA+qM0KNBCt11+KSbX9VdVGFVPeeDTmR64TFbybESHzPU7F2eBRDRBV
Z0dQMicYaLs+zLxF4/y45rWICd2By6f1cTapEho8ElXRp5fCQEieAgHblMD2tExPKwQ/Fpk1fpnV
bvJOEnDNRTWuFyJhPYuOuyInQsiZ5bDWkKV70+Yqx+dBDkq+bHEVJTBDHAJOvxtXlahNY890wSa6
jWpos2vcY1dD30UJNZ9luhDlfeVwMjPMQs7dLbC3Zr9Lc/wrKdldSzdnqJYW09Up6PQwbM9wyNjx
Xq3aTtMHjbVg0YWB+yoV1w2LxNjBOERFERGVyHK51IifXU6ztdyuCeYBADKBGIGkXiLK1qvPlC1m
CsOeuMpwjywJU2ff7pI74DcUTk487Yk8Obd/wzCzIiEAmCitcIMhbQVH01a1incmo2mW7RYLBvOT
INKgLnxNY9D+QVQxujKXHsxXFHIt48n9ysR1uIcwZwHoGFdF916TUdHmXGhYnfUgzFbD7pNqPQoV
8kJix8IXab7OlifyTq3ncPF52q+2sjS2xukzNafH7ba1YPUbLe0PztRG9gavvuQ+gBPaiaYtalpF
5We0czg9JCGrTx9Cs8nNBxHCDaKx8HkWB2JdFj32I6uq0eWnyhKzr4yp4wyIixnojtWAhZ12G5zI
CbptGS45d5fFCJk4M/Nvi2sMXE19qVq2rzdnySqpIM+qEvdTiv1jwWXiKv1T1oHObi1C/ZInksoU
tLescrice25bMt73zVBWT1GB4PylkEqZy72w89lFVTDjBGU8jtKIwa+ogLmpETVFQN9maMlvxDre
SqMI7HI07NDrYsTVnFTRmfHP51lvpiw90NA4gvt9DQVceH3BjC319FJX87RrHSvXUMGQ1KPPPWTe
fMEHNazlU1Isslp3We8y3LnjEw1XsUldlqFihKzNcp2v8NS6w0UUwdYYFKPNalW3GsMW42IwhS1e
exygQl4yAC7lpTu1GjuEEkMxumXfCdcUsyIQfhcq0pIeiXaFnvcM1WrtRzeHNkUYLFwBu3seuRJb
CmPY2YgXFZcnFi8OVScOeIf00vaE5q6SAnnFOoAJu+p3yUDCAY3V4hjGa1hnhbMe3R4bCHt/KHt8
h2RX5EqNDZbS2Q4JDiIsoE1mWTPZ9eyxm7yF6zhf9FzYMwPpCvNUlr/lOQN7AFXy/t3MT3Jt1l5a
1LT8VK96ndNcRboGHKJXSdHcS1V1beVV+EJL5lXp2jb8gRBS5FjHEbU7XuCOJf5n6yLUr+5+KrUY
ZtrCm1kekQWqUPlqxWWyrVPWPx3wVPb4G7V+LmIriDEAtQMscJ8uL63h9tVzUriGy4qFhTPRRuLH
oV9ds2PBsS9xbdqS+xOcIXBY1jCpQuQ25TADNOJm7JlELYQ6IQKrue98IOiBm3rSNW1l7zCxso3y
gNfdCXcum0yinsXY+Cx3qUgXzQUmsuI+34RTmHf9paKWU+wgR67hY56zntObwWYRucecUSHlu9VC
B+zTLi9F5cdD2c/9G5kFbTk/xK1ttN2Gm5C2mICPRonHYpj4TNWpJ6cpDYO6GvHlnMKVog2Hde2E
oT8xclh0AHYkitFXMYR87ev9VKzzaYB3M6YvJtORoroichuEYtP0daJpiwccRqm/tc7sTAgDFnYG
UReLMIdgmcZojLQbKnJJwDWmPgb58kNWa7k7XUk7t5v5iLFTDbZPzOM4uQFyMG3jcTqHPSQ+B94q
b2ephbymaamzMr9gTTtL/LYFg2kt2Y1tO0jDL1rVrIVXcekrai5xTg0hyp2Q9v0GFnJpzMdoFY4z
lb5GJcY68E2MDfG8KLIfotSp72baaomeDh+LRnh28DK2x5wrjdiOFCZITbCWdDNNOA++pBP6EdTz
HhejaBVUejaJNHmxIdnt3meAU5ofXYrJiIjAFbAh81a2hDByIMI3L496WsfRGOhqQl5MNcfMtE1P
7KtWboFSnba2/JQ5Z1zaG2RdJMQS22QZdnTL64B6vMvgWKkJPIB2bWkBqWkglweG1vFFCLc8xRcG
14rwRlt0ey2xaKYIie+t2zjd+0BqNg3O/de4lb9/m/8heq9ufk406P74j/z5jZs9u9nj/rs//vEq
eWurrvrS/+P5x/7vX/v2h/74UBX87/u/8s1P8It/eeLgtX/95g+bskc1vh3e2+XuvRvy/utv5yWe
/+b/64N/9/71tzws9fsffnirOD/Ovy1KqvKHXx46fP7DDyQ2/P2vf/svD51eC37qp//8p3/585/+
1z/9u7/8p//w03/8H//y7//03Y++v3b9H36wzR8dWxqUwIZuEYt2Tl+a3s+PWOJHU5kslCVk1LH5
B1EZJQRLzBM7P1LQ8F9lWyYI/TnTErDn/JDh/oj5GTKAf2lyTySL6/+8xG++o3/9zv6OFOybKoEi
+sMP5tesmn+TTiHl93u6Mr2VuCBDXDzO5LwDOxpGwA2PgSD3fT0kRd3qkuSagXZc4PTEQqGl/pLr
uHduFao088lY9Zb+OaXual9dIMjxseLiSIB1ByVLrrAxuKtvAr0mgE+opFvWyAFsBa5W5WbirQ6t
8oeUPr+9VOFA8z8qxsf+RMMbHigBcusKyD8qN2mcMLYNdXK//dQJa+0wFKaZXeF0xVfnTaJJZe/j
4YpdP1Q6BFW3hOJFTOxUDdxmmQROuXXQb51MOfnDqud2uQEyKefLs910uUimauEkUYyUbtYu7tst
SyTbJAgpNMNj26ApP7Dlk5yAyI6W9SZvSHH0Ha2R66Vj5OqGWdKUbthOG67Bwv5wfZN2YC4ADYb2
pDkk02xcjB868VEr2oyWrZp7N4JbxteVTQIt6LOzds9FUk9hgJYih/dVzJ15y0Z7iTfJNvEUqLHK
Y8LnLTXfcdtIES4l485gVVqhBdhF3MkDEoqNXcl1lf2mq5O4ly5ZsfhVyshyL3PbKpojrph8OOhp
sxqHwbUa4yk2y9ja57OTTtsc9pg3qtPkoyV18GKpxw8zalyycayDtMXf5s9ny1uw0IQ1EOVCdP5i
UNFnHjMEO99Sj+L5E7Y525T6+lQ9mTAr8yENl9GhD9XyzL3CIQBfNWZrl21sSr0mAGYAxJgc6pgP
g2Fb9bNl6I0bjJ0o5CXfQDod3XkFuYLgW+0gkvAFBMpog7VbTWmFV/iWzfiqZkNEscNUwO5uboel
3XnNXKbvKYFeYQD2VySbNGecgBvdqLKrtqlN695iAPZYod8Z7xLlIt+zrq9vtpUeNQXvohkyTBBg
ZpcO6347jJIZvnrCd9r5KobbtXyiBWI2DaVqjG/dnFDCjSVd1u+uqROh/QBZUGfFw2AQO2MSfPPI
xiUCPLq2aJHXHb1aT4NLcijsiuZgVrdZ2Db3nGUot00xBSwkBy+MICIiKpq2BEzQeNOe0Wp46uo1
Y+21Km173LkEd5pBahsTp2Ovo80+RAiKqvQq9kTnOzColjFcQ9/KVmgIXyrLRsbPCMBdeMjzuusu
0TDH8QXIoB+u8I0IIolB4bBJZmmrYXTnqrcAqRKewjraZdB2ZNjU4JINStK0szusm7j3KCFJbRbm
l84wO7IlphQveA1U1XMkNb08UEsQFWKFljb7Ysya+VYr8U9snEWOpUdJIdpLKBVE2a5Ye/Z+T1gp
7tGiSDdaFZjblRtZ46sFJHSA3CckWi8m48iC7KbfmHMFHO9kOC89PMUd5FI59ADLbRkiIK+Ax5s4
RFfgVK94tznb1+SF4+rtehhbllZ97MCeEy83DEP3a8dNnROsccTKpbkHsCbeW8vY2dYO8UVDvkJK
Homt5xs1Tp11ZYW4IgKkmwmfVcYsdYdxLypPopf0OiDvClc1r2gxwQIY8qpDyQqk2cecr2LfSFXd
vtSdLXrSB6i47Bntn3CgY4a7Ndm7jr7IB8Z+Gugrm5EnsiY62t5zHJml33CLN8tbaqvapS+N3fBC
zEA5fOkaV7Y1ZA5yMuq+jgNXrkm5dVHoiwu8kwN4lbJy/H7VCM214eTKiFRJwpDVnLUb15fV1ys0
32wB+N4b7G5bTPwC7FbJwyeydpPqoif4JL0u7bHxEX0bf9T59z4AuVhQXLmYNfFkMaslH4Gsh7Ew
Gr6NXLwVjia1QLMdLuhD7VTdNifTr/baFa5s18Cx0T4I23Z3FbHCUdA3wrTZ+MH9NQD7Wkrg9TDX
ufDKdNl0Tm4PgWLy/0BKCIhFXZVativ6uNG2WaGS/uiYlIFHnMdasi1dMX9mR7cYfe5szlPUaf2T
FZote6Sbyn4iybqzvlQV2pK3iiY2yGxkFbCvKXcaAje0DVSiDoEnwF64ZM8M+RDmwVW1qP8Ij0wG
KQoTI4HFQSTHgmIt4nV1i4HzksIfdiTL41QGrZHOygPrTFK/oMN5Mg10kQuVQVqfWzfSC+ZxTJ7H
PF9Dvj5h14dWVWw70GqZfNLFOdOCRd1uGuP/rIbmNCWsgT8I7Uyj9BET/GsxrJJNOdwdR6/WUKiv
qpl+bIdMVU8vUa6gj9wIKHK/ljJT22nW5v4qhmBdfJ30Y05ZlsJCMhCLoF+kKqwdvlPLGC6Vo+nN
4jt1mPeHmYY9HZmrzlqJlooVKwv6JCkt3NYKZwMyiGBoQWxJl97JUh/ynViqdvgkCSo5l9UdhmYv
bCBSmOkK0gp0rqPmnL5GfBfa28ihPdDPJkPjfA7tVSmc8rGxlDQ3xJtt+b9dfQFi5wyXRVvo4tAD
kK1Hius6fGTMWaL0ykGt7iYDosY2NLRGvVxnkssiMgSGZ+iIorrRxOLqH0juTNp717K0xNcJ91oD
A4rAPc1cE5MNOTPlZd0k5V1NXoVub/UIM+sZLSCIzmpMZ7mKzb4vOFN6g50crYnqcXJmTNUPeWzV
JN+7Ykr3BPzUaldM1PjHPqR3/VDRwkO2W5HE2cs5KG+bwhqf5spM04tItBxTU2lWzUmh4blew/jU
3IyMXJHR1v58CY5roqh1iQTlSbIt3EDS0Vq+kpA7G4dAmREaLWvELncQKQ4L+GkTILkWOYO5Oqpu
2g6hht28oGSbDquysT/D9Om1rjXu9LKUsv3C9lz7DE+nmv2KJWWJP7cdYZa5l8UgW1xCKMUcL3as
lXbPLifGnzGmkLuqk8b0SeWN3oF59ul5vbDSwt0sZ5lShS2Ea5/6Ngun0xqTAhLYSo4MIyaZOciS
bjpp80jOdp2ikfc5DfWnEUSw+5TSvNUnSjG5zEd90olXJr8omTa9MRXpBQVsM2G0cPKxuxkcp2l3
MH3TSu4XTWthwTeZx5ChRlzQYCGwi4s4QbmMnslXk8sjXpFhmo9sxCqa8S1RVVRWWzePWSD/t/dW
f71r+qbN2r1X596k+/+gtSIB9Tdbq5/++3/5y//857/8059/+q///NN/+/OvWyt+9OfWSglaIdem
LcZyKVxp88jPrZVp/kiPJHSb6hh78tdHfmmtTP1HVyjqLqY2Pz/wS2NFzyVdW5gOy051V0ld/i2N
lTyHlP9rX2Ubit8i4dAcpXTH5vXx+K/SY5ehnW2jGwuEwHoMCBDaSrncmE1heISos+EcXNjTR4sY
LRGGFwShHaVKr3Gk1oeFdckBuzLyAKizACbLiKarm4u1v5RVOJ53jN41TTFuIGT2vbLigPSnYTNo
fgvqdiOyJrkIcwj6yVIXzP7n38np/Lp04Ns3Zzi6cHQstbqLgeG7TNC1zBn9sdJl42j2i90sp9g2
POHap96xXkGL710n/RBWBYxJa785jX4p59q35PDiru77rw6NX1raX7ew3y1PsqXShcsRAAHIEh4X
cvnbTzqFtSE7Mis3WpM+0029dE51m9j1JRELeNnNPVQxPq2EOKuZuQiZBz7Lt/HZW1+iDLGUZIBP
QsZoz53l4cUEtDVaBz6SUXdidR6MHze7whfsQNdj5wkGOt0MlMzKxOqzZptKYLWy2tQMEtXfaqtD
1EECZmnlT7/9Vr8NsuSdGoLDmfcqeK+G9f16LWo5Kbgrio3O3uijMUXmzhQfUP27TZH0sFBZKI8M
hX77WTmLfn0k//ysLk2faUpl6d8vAUiXPCX+peSqrzu3aQzul1rFlsDH9ncybL8NCv769jhnLQvL
AbAFrO+3X6Rd5QaFb48Rehz3VMvNBjVwvhh1xxOA9cfVmf+2ROSvT6kMwxI8mwXcYX537FgF8Yfg
DFByJHIcmaQJv+jtW7dIyIlyaWNmdKzf+Ty/iw3++Uld21EmYa4uH+o5IvVXlwa9lrhWpm7eSPTw
izy8wDn/OC7lcarz4yrn68pad5EuIXgGSw9++9v8K8eQJS1uVTACkk/6u+sSxv6QqOBy3ojCIRxu
nvekaXvMKnQwVPlYWdptZJc/37++GQ3++hz9a0/KQItLomnqIKHfLdrRQhaDLRYFOQzIdWQ8KMWb
HaegHM0XuN/UX00yCn77jerGvz1uLQ5X2xIky5r4xL/9mN1wwQfXZQu8U/NRS6JTGxkncLMsAOHI
gq6Y3swhvnQgUgJygi1tX5RZ8jvH9F85eWxhCUaA0HyC8+fbF1EjK9mdlfNdJ/O+THPq95zjq0p+
5yr47Qqjr8eUzRMBMRFnhWf2u6/VMfpUEOY2bRy3JpVkwTkQH81xfz6a6xFFJaXlMl5/+yNWX9fb
/upGwBPxH67ABhcGhojfH8rYv+wlxvW9SUx7AFCNbyNNK44ZpBlUE6y7qpAd7YMeZ9fZXH7miITz
NEF1gcM+acUtnzgTjayWO+Yze7wjj0Wbdt4UyU0xlp97LX8kRPOqzLL1AKa6HwftMiYZwkOfRwaF
V7Jex0GyijYGpJjdz3ptIDfAv2fs4Moeprh8a/XsRSbFU6Wvz6gaH+c0Y6VsQIzaQwTeQhzQhJmA
4NV+nAn6Z78SQrFns0rXy3P91UasN+14W8roA8POL1UyYrqtihvF9gMne4u5784R0K+TPBMUdO1m
yW0zh6d6wnrh+kgee5dOSJ/EHQF9mOSworDeHdz7DK9uGtWezGQ9idW5Jmsl8YmeuW8JSE5CNL5m
IU3yciA4VDdsuOHoZDLE9xy7JfSlOOZk1KZng5XxMLVFHBi4AbcW46RNbjafTGdQF+asPSxnGUn1
6c3cxM7nGM13iy++PfIZIv7rR6NJdOwtKzFdQrmHPCSwqKkf8SMMl6TD3yKqVEdMylBGWgrSUy47
kwh5voQhuWzY/LIDpv0yyRPiS0Z8VP1x6qLZ7ykP8JlEAMxjfl+bH2il8cBMZOKRQ3JEFOqu+DK/
ZHNOoKSkV3GJ/NLXcMMQMfa4LLKnkoAYPyz02SfjRR7J2O3t2ATqmFQgJJne1VW8hvYpStlD2OG8
y6aDscL19cJoN5PQGBUZE5B2FaRjTDOX1nKrmSK8ULX2bEfDDodTfiFMDLdYIHZhNdXHKUuibZwb
yC0k6GVRG+4j95oVh9Vxzaw77GjLpUbczR763aNjBkNU44C11T3wlgm0wgm5afL52JNf9yQhKF0r
us0aA1VuTnZDjCo+m9WBzNogId20dqd7aTzOs9bfY8bdG/HnyDFKn94y3EB0vpiryY60ElCJfXSJ
L2UujgzFA9WdRkIEghIZNGhAXQF4fboXdLh5Tt9ql37WaYSnxe54DfiNFoFbJBlOmp1+GLQxCtg4
ZgV4cpqgCO0dJvgkKJP6sXSXz+bgfsgYPGDBkF7O4nFOVAohzlV8faTlrZxynWn3+4EPqrfH6QJ1
E4FdqhxZU0cTUBFRFvnKbNa6nj27TuUtQ//Ij1rNAxtTu6Ym7C6n0tkygyMTvBPrnnCLxYM8bja6
207BuhQ7Shy8DjJaNuZyciDoPa63yxVJGz6S3fxS1sZdaFfkWqbZGoQVAy72BDvbpnQgIoVJvVZw
jNoN+QOWOVwwY7W2xH7dZkQgHcswu1nq0dyNgtBKOQn2aDp1eakziy4xAsJL9xkHaAMJFukvNeEB
dncwGMCIrlB+SzjMTjOJBCtx0VbmbT4SiSXUauz6qwk862Icx/dYNUyeu+6jPk3QqHo97DsjHjds
j2m2UJ95wH6JOxfXLkqf89mdq1dGSdfFQiCeyVrOFOZwyKOXk0NsyqYbtas1ggmLVNR7ecP8KBNv
TGyPCUALNuDyjvAEgq6M/jSkOdg9dks/Gxy/CecvRrgQQdSpO0ijeGdox4gQMV9ANHpJWpLpgn0K
qrrawXQERU82XycM11ej9pEdYTfOlDFzZgkWT1pccf3qDwS1qcV8xoxytZQMGsLnMoaMTUPbQvsf
aFmW53P+g8cI17noOnd5WBL8+CZnsqbj1x0H0uoMhuT9PBfb2nR2id58Kuf0C+p6etPGy9FYcVJ9
NA3jNopOHHdkm2T1Q5+qzTLTYblHo2jaDcOOZSeslhj1KfLLmVcVs9Lem7BcXkVcte6sQpTbiGt+
VILl2KKeD422rH5b9x95QeUhS0q8KjNTS0g8kKaln5lczY0HkWdvItoEPyeC5nqJlUJNXvH4TZ3f
rHO+TRQ0WBLquywjPpVUdO3ONTSE+qjFK12L3QgcejQWGrRFeGPTxduJdLpQtkCMZkJ6whNUISGf
NXmNA1zbPp0nPFYC5CGTzgcj6reToz+FxJjhHuLqQ+Tb6tttO+Lds98HF9tVWD4uXdF5LtbSTdLi
D7JKXN/ynGqCaQoqNcwnWIvMBjhg3uQRxC+PTLinQCO9FdTF69+GpLuaDchC2Z/KlbidWr3Zsl63
cT+ewKZuoqQ3grBY7/q0fiIibadr8X2Wa59rQmn0UstP5XTfZEu5Wds68ztAOpMo0q0Tjw9LXCAC
5PZTlxNXWqXWUbfka7OsJt9p9dRiTQ86PMQ4ZpnqNwT36klq3hhk963yHjprvpwbQRScpEfugNO3
BEoDOIF6++3ETSEdr+OOv41R46PZuUe97x6lrtccJkFnWvH9lFq3Y5ldYSdgLJazUIlQ2sXYLY3G
DvXQAAKHra/s9Np07fxWhdxlCRXYMBd3/JK7pMeqgvMJPV3gCPqS2OMer/mRLuMToX6b9bLQCuEP
SfrJcpvpApPRoUwSfyIhBQe8xSEjlvd4KlCCBoeSSK2dR3LpA+Heav/bVdrXBfPfFGlK0DDqusks
0kQ5/r4QtnFU5qj53HyGajdk7m2OBX2L34HFliHeJ/LoChwP1BezFsHl19RBTdsBpuYLeQzitTpH
geYcc57i3pvmY79H710OdkokSCjKS0KWIHW753Uou3uSJz4VIt+4YX1H3gBj4Tw/kQryfrZbXxCr
Q/q//boOhdzmJEr4dqXNARj2IbFb7dQ8//bbhyM8v8HvPgDkB9dSjiERoZxzkf6rhmvoHQCW1qk3
/5uj81iOFYmC6BcRgS/YAg3tjaSW2xB6Mnjv+fo5PauJieekFlRdk3lyln/RLwJ7pqN17E58VQ98
LErm3aqqWEeqAq98sytnrl6dRnqVdTj/mcmNRVPuIphdnLQbPyJsoe6Qp8dIsmy3LciFra2/+ZGP
Mlj9xZo01a9wTOIxm6eLyJQ9HxeBRTbiwg5I9XEmfR72vip7gDPHQwLJDfGWGm2a2X6UhJnlXBSU
cnsjAf4/No3hWo84NXaszfMklg37M2WLOXe/6lDX8Xs0Hjqvdc/nssOoUO8n07c46dyWQRieMml2
bKFeYhB3O9Bg4aa+AK/ob1iP0ZCaxRPzqo96rawgwu4IjKVjnK3HAIIy1drMcI2cWU/fFRinTkJc
wqFp2TxzczIiocQpy+iUIXFzunFa97jnqp2VRH8M1D/qjJJiHrmMjFWan2XIyvLIvaYMQZuNAvVi
62X8HDbF+qhdWvkI0k/fNbN+GKbutalVJKlNh7mLT9QNVZ5cGUqxt3TUcUx+jtb8pQOP8qMy1Tep
ajdBqmCnriXE13DAOPopHw9rIjW7KFz2MTOtoC4o2Cnu86AlwiGRzqCt5m0VT5/IY/OzlFMtyDb8
6JUuI0zMcssyNvRkTP0Bw/PPdmOE3bBFzI3PO6KbtluUxox+WTlqoB7kJdqV2pDf2/S7EZYPJDXb
zct8VeNu8Bo5/SkBSjhrJXofzbArzdolBBbmJit8CvZTn8OEWoAc2F8Nz4vzmA6oWawFytShuDXq
92pqdccakwVcMT8mc05HD88iyuQRY2lMIAxekbn1RTIfpHDfgS+HClQosJqsfoP3E/ZkZv/D+arv
kTFyxZfS6OKyRJ8tAx/EGwWVYCgEUX6qCeWlJvWnGfr+nFCLTxtVHZWgj4Ydurwtma4oa0vpS2HF
fJRrIhjKxkjcXpbmY6oPn2xeTYzNVcdGXN03dTP6ADYp8ctovuMk8WFVj3v8uocppj5kspqcK81a
vbq29/U4Sa9TnHijTSCbmZt8cGylAQTMSgD49DUcPnGL4XpYHqxWjNhYuFhMCXoGDMAHRaPuX6x5
cmbySG6t3vSHWptOEP5mL87YCZm9UFwqp36n4ZqDXiGKA+TtW2e2mJmjOHVslNm+penfUwsgA6bf
dCjzsHf0dAkP2MO3qTLtxtxWrq2ZsVI1GiUoZemm4Ry123U6ouUikKCykFuSkbCVFgBg6nLRJmFd
gbr5plpU5xaTeznZzLuklt2i6II0tOONAKlxXgr7J6wwGVSsXXfN+hV2lXXQYv0Aa2fYYW6/cJ6m
Q7FroXM6LGSf6nyNkSbwxnQNTeMYKYkzQwOKFrQzaTvt5+kPGX95DbWC6jfkItLNyQn7NfPrufjX
aOGPPWhu3nfStkb74JDIyWZPC+dNkqL8BOvHA8cF6KhFhIhFfW1G4hG66Vetop6Lf0GZN/S/uV2P
QTQnWFmj0Otqv9Oi7DUzpsLjmZA3PfRXkHX2LqF1c9u03gIEfIGe9kJvpqMJjFk04xBVezGcCo3g
DJwohSeZpKms9Qe7OeHb6vyeoy7Z5DSrCOXJa8FtoEAnoXvR0/JT6u17mGr8S+zBwJ82LFaTdOVW
HMfTIPHeQWjAo2DmBySf1UfZ7nK1MlwUlLZTVtOPbK2/HZs1bzKaweODRrKLHQXzEOTf2IFL9QXd
4D4pxX4Zu+w4IHZw4ZUp2zy1u035oNbA2MYk3xmbrrMIiAzLU0ZWrSWdiJ7JXnprvRDP0pyz1yIC
u2Gq5SnmMcCrNFsBcsm3mrPDb1m0e+uI4siEnw6/qArkOJe2qj5j3wEqhFK336gLzj5I0TxN6qK7
OjAGgwnyobDMkvdKwfoELWO7GtYOEJTMPnyW3QeR2SltNq+Ijy0/LLHdPlwYLkzvgkX91GySc56G
1RH7TulTYcIRCg/JMBABI+ZbtHyGiIJP6ZJux3WUtqQK/BqtfmH1F0CMUICIZL/4XnWv1mCJW5hJ
RU9PjHj6vSQy7qCt7S3Msp8+r3WvEe26xV93NsfWRgNs3KqYAmztqPjjh15cjQDlCcQ5uxCYaC0Z
TwPw0ssE+yRMHmFl2YdpvTQYwtmk56UPNz4JsD4ujhqX+saA01HnrzPuDIoSZieQNt7TWDk2nZwy
dgCmOErTN9sneTMTm8ikBS8PoCSXeCA2poOBdyBXDVdtoeMSFc9DN2of5HYRpRV7NBL6vlfYxTIT
Mgz1GSgWGJhe8i3kUStq38Aou4uUdWJT9wN1IEp1R9afdbM9ryrTHX2q0BqY1SfpxmRVjAPa+WQc
fcb0vTPLYvZNMOMts5Nx7fAorEPq0/QdZvjivl1SIw/RgNsPVscgOAYnNA97K72QHzZuRDjPPD5U
3YDDEMaqpgDYZq5+DR4td/TcTFiDwKgCb3+cEVjwBfuZTiUTRxZgJt1Gk4vlTeQsH8K0KzZTPmyM
hF/DDu1qq3FkKpBt5QqyaKZ7+Qo1s1cemPDsd7bn1BeKybhq+S5sJkBZ/z4NZuvrpX4AIquc5lCD
CRwSVbDSkAq8tq406EYg8IuF0ZjvVgieGupsV167kkl6yDIHETDEqg0DqdIf6+WKBBgv2TD/kRDD
YVUX+3WWqM6YRGE8QC3Eq+A84hf5XnL5pBZL46JayHjBYvR6xKQx3LEHBxUMwvWwOuG+s12BW9Fj
2P2D1wOJBBfaGftYq0YJHm9kS6asHzS2NYc8bf7CrKuCzM5QrQklMFar4G/TyoNeAD/jdbEdXmvt
GGnn/yfTte1PucLH1XL2Edv4m1db1PMJPBYLZzMQv01b1IZjtTSmYHEqP7di41RBnQOfV047FEi0
FVHrD0IaNyN4qQ0N6FMYjvELIEtfygqcBrZAwgDtecHnHtQrQrRQy8f9xHHu2nJvbGU6qqi9Fpk6
nJcVrVyRmxh8o2kTQlrzDWigOFCTf6qMqDCc5vrSJNW50MXVxE5609gROkDeTF+Op/Fo2rwcU4Lu
C3MQRdUSSt60ZvFJl/PdPHL3xOj7bgQL3mGAaO40y8U2rOf2UhX2+6htS9My7q0hMe1K+0MoKeZp
tRPVw0yB1aRO3ltbCZBPDVuyLDT42ClpKlNsbWq+97ITTaDj5KKQa6LNqjczzQ4+c2glRRUbZ3Vu
grwjSgfK+yZG+BDk68jgel6uuYJJB0AVtbHG9Yb98aAka+yP1Wxf+tIcnRJijQ8XzTxWJP8cCMvy
FsGQW0JUtjdMlog5goEr3aS0wE9J5HI52GsXQTEvNKcGrcWr3arPuTG8Nuv6XkRrelrRcrq2urau
URdvwNnjoyIVqadmZ5io5VnRDSiZTfFcy8sE8fSbqBNGwU2KtnGIDoyk1cft40DUMs7VNKFvndeP
qc7kf1mGWSIdXHA93ZXGqXLU2SIgeerCf8XJlKo94zcMGvAHT7nK+CYbre8M+sglY/jV81fJlVSD
rayeYqnjdmwxKFhoZrwWUY6bEPXwxIpr2NTMqlj0lZeUM87NlLwJWqEsvl5p/4q6kf51tX1Kurz4
GwrVE2kmOSD69FvY2O91qFTvNsBEFCP2tSeM64Bmd37HeUbonPRwsIeHSseUUfLSw0Iwjz0RQ04n
EMpBXLsPsBaA0T3PCfVWUmo+guAweIj4ged0Pj7enzKOOeLqGuy2eaBbiRHGqfdhbcVTBJrDwZWH
nYkuwm/jtLqLFu5+U7IlrPXk0EyPGdQiq7BKDerqJUQZSpGsWiep6SQvk+Yvo1hfZptggXAU33Hp
5bhq/aWWMa41ALdovsMpXq99lrdBPDOhNVeABKaSwUEZH1f91EAuqseDDo14j/rtOvdjtwVcQhli
R/+iCQ+XyreVoC8nOm/FI/iT4irYS2p1J36s36I2xBoa2abbgKUGBDLWqEDhpNRmwZwrpQyf6TZY
Y483exlFAHydfcg6u0CtJi+W5zvOfhGY5Tyc2NJQarYDO5KO3PlQuSxGlHqGXuPJaeQt0ss5aAdb
dXRN1V1Ag+EBpeZvbBZ7u4T1Qb25iYYYsnXJbgjE6dFkWu6AD+Lf6/Indu/Qb2yy5Ky4e1FKiPpD
Q0FXznPrIGX+Zy5T4ZvRwlQr6Wu6ePlZJUASPyYmaHVuWcmMXGAke+IJHmhis6+xaz+51hoo2aw6
gWdtk2V55o0+W5TJ/K12xw+0Ub1KYp5JE074+6Z9DM81pqkO5IzYlypd8iJ86Q6RQDd9YN6xWlbh
2euODBMTkhnZPBgvua2xI+KyriF0Ye41yuIlxjuGl51ZqNCsP5knfYBu+lpPf5LG8zeKmymoJqIS
YiU8xaBc0mI3t8uOjFygw2ROOVZBDo7dPtcGN7nUMlqwjbJFLfUzqDlpnybAl6boLhacMLKtJZc1
LHWggZTY4ibJpdCbwodWvuh+IIDTh1ny/Fiz0SytjF0VW7TYc0H7wX4p8KCq3+m4l0l7gok5hU5Z
zDXzSv0oY+MpRf1KbIq9tdD5qcrRQJtrxcJLk6EHZzgG/DDxnyHzDMgrPPUWWlugu6VnaXybvazr
W/jxmmfShW2ASTGBm213Bo3kcy3eKIVNtP0IYaHi6pvSbl7o0iy6uqH1SsIE3IehjReSIbVd/AES
qoO+apYj2oIfWnKTxqM4azZ7lIm9gUVY2MLoiq+CUWdR7eiqv4RxKqP2K0HvQTAxYBxkMkeL8SlQ
f4OBSZlzhgBIMNH5I+udsciWm3IYkWLbAvhOqH7X8/gixvIIBeaNldpXtRSlu4Y9pn8UOKjSYx/w
yfdo6Nt1pFmfhfyDQjzxCB5A7U/QQI02Gc8wyZB6h7S8/sSkBxqnKkyAq3QUGLkYjE4n6pJPtbZ/
qriGXht2X4DBPzLEReiB5473wEO2xs8QDIRbyOjtVq1+MXGvOjk6coKF2iuglj1hbcxujGOkiu/C
MPFbzKiQhx4TeJQGg8F4FF/jH2Flz7E8ngROLod+jisdBpKu6ZfM1LBWkkBhl2+9UUA9HEaU4/Ho
kUv3RJKnn0akyDSL+UoCsYctlWJ2LAG2Qt1wyLX+VYetnkOE1BTsFmUsFzdlCm+zNJGiZqnVsWD4
T4v1Wa/N1YTd4thJ+WdWuZPHUC/ycaLSxmsGC5yUvozIrJSrU87ETxPqLOsG4M0cokG0Spojtwt0
BMMNTe4DelLTGWCWuNbkppyLHlz0F5vTCFMEoXT5GDlyKhs+ytaCAVK5Vwv1EbngltQo7lDVg1eD
FUjWgmIWr78H2LNxIuPhy7ejPyFaUkPEoawGxgxWzR1jBRZ8Xpezi726ss1mtkRlvCIxav5qTdzT
Cqxaov4ls02IYvqedQBfrMlW4RoSkJKvOXk7nGyxwbRima7w3IUfDZg5FAULsIRAF8p47Vv1HFRZ
9M1yefYFz7iGuQQN07oBlbG6IWs4h4gukPe8CxRm+xA7MqsbqG8aLgkgz/iXDdTFbD3AoZMpBgoI
x0GXbyx9ZibRCZ+zyLSliEGcNDmjJvdMYPrZz1bxNnTRe9k+m9hE3XxNj7GQ1CPk/wI9hD9pUNNH
yf42TEBRS6grKNkzdaNlyi2yMOyFzShvBwYpSMeN55LoVMS/exg86nNq6fWhnuTRS9cLI3poMxPe
vrL5M9lywJDdgOOPEOAWYLzz4gAqaH1Kq/k2KtIvVkjB/Foj4bQ3uldRc3GHpnXUWpkllGj/rVI5
efUCb2dUvtAAkeRDaXYWV0g/psnFjrFvcfUR37QhFnGOw5kdMFvprFm3BBVQy7bKGcEy84RGvPI3
ZjY5SrL1vtj5fV4F5sli+JFx8mlL9YZfuPS0ChFGWh6zbCFor6J3e+SEtf1b1RFOLkyLJqpnHfoR
ZkQ8RytzLqZaNjab5iW3O29Z7N5Z1Ok7NRTDtc16S3AMa0fIpmkl31Ck38Vc3ou8v1pz9w3Tzx/S
6hmq5atBY8tFZ13VhAHX2pqk2SrVJ/SWVzbi957jIanEodOnIDKWPUL6c1hkr7b+BKSCj5cpPuUM
l2e2XSULd+LyWc6yE+fRS1uroAft754xMqvI4Wy2yVPckaNpDw2/ezpEenICkEUVfGaSw43WkDWr
983TyAaKg0V3xlV/UmVKJTQP4ZybLmlHRdDFHVW/a6bRZSre9TW+DTplPgD7jZn47CuOIp+CVi/2
5ZgHrCmlSadba2IoanUpOY2xb1XkVQqNIwmWKnuyh1WiuA1d+FRZ0Q3bf8V0rTvK8Ci8FVCKlwGQ
z8yuwgFb42so+aOZCres1NLHGl3ZK2MP8UhjV04GgDXQzapFOrlQmO6CUdBg96Q4UAtkGHPzZT1r
DYA9pNb0hebka6QDIGEHsMtyFnU4P1M9iCSFhrUcP9Le3DUlJ4YlHmzJBRLJGl2gx7JmSRYSP1YH
BavYmAtY5UQU+0mBmxlGXCnra0YjD3WFMzPqt2b0lMuWR2KuJxdDoGq8kXlsfyXDrDFB0K8SUSAY
bT+kTD50fe1hYMKEPf/D+sl5PD6XKwNbOb0TjnKmmModKoxjgdjKFZp4fvwPLoUSSNQSaEm3IUkT
R7XWEyVsJhs8V/va6N5K2TgZ9b01BzbjnfzeRuHzEKd73EIVQVcM0xut3YBYbXADakE7j2eL3sUp
0Y7jptKgYGozelkWgLGuZGySuITSKLCX8L037W9NHc9Gw6YuQfzCPlR8YNpV8SBn2G6k6h/0nj1G
bcBpJZNAu+Iv69mDm4jqj53BIZsmX2ZM497L3HX4Jdy0QxVH/3Kr5kWBh5kVj2b3hecM2tJaJ2cN
mw2Si0CRm+ZKUjJRWVoueY3FGpf1lfQmZvZ8Q1sn25Htp48m/Ixnf3npQpDYepkfDGzJb21Gwlfh
8qvqCWQVQIhR2gtzfsJiNKINat9CsggDIjvzQLWqt1BsuCCLr9iWjzkV052MtDwA7ryp1K4LsmiJ
rgBX/3KNj1vSKp/9tmibJ0vjV81evoLTi1ycU7AeKITR0zArEAMi1lpzJDN9RgD6wHGotzxjfpEo
dsdmbyCbCziFw7RhO7ZHrO0cBeYh1O2XZTU+UKds02E+4xDi5pJGryEZa4mfNcktK/EeT3wS1Q4E
8eDOdvuJoJhSx8wGBvken6gLA0QB5xGTOIPoXqskt46K0wJQAgyGChsrbTAuGALWXvuU2hak1Kh7
1YXWua1gI9mrLSNCe8TykaeHvkglp7YrYkaG29SM5dNcZN8doVtwwx5dd1d9IeoqTzAx/tpRjfbT
+FK/hfEMfgvBFroLKd60LExgJhAKHKvE32XGY+Dcln6pmEiFrclvcyZlwsK+btdgYOJpTyQUt4He
8WoQG5P1xbXBC7ggUKIanynupmxHCAb7eFqtYu1cC9l2p/GZdTZJ2DE7DT3luiAKySHZyWfAwClW
StumkM5xLt9RUtNPmeHvhPkECNWnoYpLvuhHZEovWYfah37iNFjAFAaq5iFsX+vHjzPk5NulKid/
FMzKErp63Oq+olnmTirZMODK3UXWq6YMmzVWCPYeOOtke6do5D/m0RPT6hZDrauFlOitBhIjrP1J
z2V/UN8jiSPt8UXIWittBoNzAXWaomPmlJg3w9hRPcw1JjBMu/R4pe6RlO9be7b36UiM2VjbBFuF
dxqVgSOUWiAhs0lHatBYyDcyOJyEmWvv7PFTRyKT1UlnitlGng+TYu14jJGbxw8qJAY+Z116oiYB
CDA9DZOzApxwymFPUu9syhnJ9xxfRAU0VjDkd3r7rMTMFiduUPnhbswV1psPeBFHLnjHoDRWk0pT
F0Gj2zAQeZj0dbxrs6Lvxmj4Sdnzy+/K2KF7EdIrQJh9qMd/iy1zXkTzAcDjzcxDjlX8J7a62OQq
p5+MrpsNRk5WrusUeZH4Bo1CCrCZaPikwyv2KYtcrBKRxKDtU/QKyCHCY9ow9hsH+0LTDmFdNsuA
wN9t3M3yPgXa3NbNdqr1v9ZEPCR1ZF1G5aB5IH24SEz5O0nNbFNMf8QZqAHMutFnPUAFqMLpNJJf
1dJ3tYlev0evr9F2ghygNsRgjKmIOsIfOu1qT9NVEPIx2YVwhNFc297StsSp7ketxvNVUxdWJdQR
+wGBIA+AhJNyi5NOP6PSczpzug5j/2NDLnKhY/swEstNrEjqp47UMa+smVGhBmNdsv5oyjsej0wP
xCz9ZcX4MxifcadiGdf6Vz2ef7mGfMheb31X/xqNbZOnxj5gXrYC7zXycSR4JqGiiDB6fNEKo62a
rqCd9R+0h08kmnxg4aKeXFmOqF10ejgoBzsLNL3G9JfwZHTqs6xBcarBHpH+1EEdNB85R7l4kTJG
qKJD5QR78FBFBJQoyksS41+FWu9oZXngx5p5IrTot7KJXIgJ9STRwtgCGp1zSAoMbFDNeC1a6XOY
LTh7OUvPPFQZjGX0C8t7P8yvurHt+TIPOjV5AQ/TG3rSzJPsAZcqzYtMHvv0SDaNMN8Txs7vAtbj
ynQi9bxkbsRI92g0d72d3+tJvzC9yRrpqyW+zIlm5vMVuVptt23y+F3DRhUL2mhCqyv1E/E4cZrY
PF0bkhGuwlOmT+94hnFpSmAmwcCFaMYV5glca15k0b/Jaxg5kdpdV704wzyhyOHV9pZsr7V1+VTM
mb4TM9t2mdhSB1Ro6TeNSTDSJL0ztD7GhbrvzWp2DLDhPrlnfFJsbVYzV46I60Jz/IcN4VMN66uu
UTzZ5bMYrWLH5MF8bI6DYrUZN/zZVr7B93kbW0S8yDOQGucQBZv5dwX57kYNU9Wy+oKqQ7hZU5zn
BvVchaYV/HwMjRDurxhiJJjqTcPztVW11iWOZwv83FFMohKiRiF+8sohxHotsXukK4IKpBsPqg2e
jSSjt3GunjKyNtA+d+6AwME0pm1WlyIYVhUR7zy5Ea08hrjQM1pyc1FzVN4yZ0lQJE9AjB1SdNIX
w7JhTRZdG1iFuPWWrL6pKeF08bL4o/kYerHgOooUAX3WdpWDvJDyMmtmfx6KTZVk5sGuzSfFmmEN
rN9zrrPLn8ZDLNVfc6NvbXM8gcyJXTGM8iWRTuZCTyct8hv15Y0ynLfCkm5IPJnGtVxeCTlPkCON
liMgO7ccZdgam3OU48VWjHBP0fhSL2O5UUPar0osgPUElUZlcw8sgOucUNeIFlnELgtrca4Duin1
tmR3RBNYluyNIo/oNFOO1TB6XB0fjb2TSf5wc0YnrMcQ5bR1fAJB/4NVgQ+4XNrrqFtMFNbp/v+E
p4K+kBv8oAZS2Hbs7bcdynyyXIsdR4Hs8fj9rQhPEeSx/TDCrNzaHI1uytlGIaliNTR5Nqy8rzbM
gorNQ1HQk5J30og+GvJCAfCrAJAw9WTTMKLa0AROTtv0iScy658NRsARdAiXUO7EhaxFvuY4m0GP
KT5xGOkljVvARLHcUSgnRyJiCu9RdhKx3AQQP55sxmRe2pL3ZC6I9SKGR3SBAzpgRYkSrDeaDHOK
TTIZH1cRYvFfJ24ClnmQlF3+q32tLEUIFKq9kSbZKaToWRgYSOXcRYH5ONylcAshxuNow6Slxq86
+wJSQJDeuuwjbKfjjXBKqRy3zB0wTo/5sS0nzWce/4+ajBhHxpjhGlebPEb/hgdMqOJPso2WQkAm
8bE2PFU8JQjaXLOwW/7nAVKUlI1MFgDihnLTqijA2Gad6pF9d4tyN+65XOBebTRJ/xrbZdiYhULb
GJ+Y87zrFd+pxqC5ah5Lasi47tKZ+zIWL4qMkiGLso2aKdIJ0TUdUXWUuKUNboVOzi5dYjxJJB86
0LEy+tgNNvEx0HUmvbZymx83Hj0nuJ+IRHqzlV9DxuRtlZzbkQ1gPcRADIleDiNyT3W50w4NpKJN
AjPIkVHsIwlhWcNgjJewRSyM+7vSkTzOWdf41FbfEdFXQd/bb7kUf865sfrJrG4zzV4D04y/phKG
Hdl8njbgfJfL6a7I5TMXIWD72Yr4RiXSYEDSE1N1Nx/63EROcApXyq5T4CXVoryO86RvuS3JX0wv
a5gAHAWDBhs16yFPWSFZ2Y276tMrebtop+zkavddu50xxtEe7fDXAlHJLulS6kGs6XsSbNypK8MT
auX4mvfTLer7dpe0+7DByBIhWiedYV9FINAkQUarCZHpXIp4Q6Tfb6EYUtCher4xB1hOqZnvteSw
SghnV3mKrrYhCGCtYCGHanuZRNUwdU5KFjny56yxSeBJYhR4SZjMmVXy2XdcVT1RLq32DIYBhVGg
SQb1TLdV5e7zWSVuGD7AZ5ivd8ICPiZzeJrK6MAs/QSOiVWuobz0VhksRRbMaIQTfaPzZxCBeVZP
STXMuJul3TrRfSzLtkmED2TGGyopccCR3X8ivXlrVDLMl+rJIhykztInoC7XzFq5Z70G+ICxlq94
M1i2l+J3UYf7kgw3stK8qFwKR5FWXtd4EwF8d8UU3ju59yqDFyOPQayDvvuXEWbOYpJbJ7+bVEYY
jDnDq8iV0uUbnQtqgvharxspXfdlbh2GXH8ddPGUV/OlTpMTDP6A5JVqDA95M+6mxxc/atnnyPMb
aZ+2UQeGkr6QmvPHaubYl93baFWfI+77Np4urQqpgnIytadDoc4XLSF9hmPyaTXjfwC5ftUy+1Da
9pwUTC30/VT1r1Fp1U7BceksvF6qvbyF7FFcPeJaYv63UxLtBmF08SJlJHPGR64mWExayN7FGlgJ
fxrZcOZ0Wf8KO+S90aCnzFEwwuFzJjFtUR/siMg8s0XfrsMLfq0TcMyH0O6e8NGN45mdwDFJUz8c
o32G2yI6W334FcJIT+MPu7WJ0819tTc20IEIG9BeH2iBmFnTVNyphzwprXXGdfUpbadn2D1DdNeH
4RqP67MdvspGcQgrE5bG8DEvcDTObZIc8+RekmxZaNLegJZIKua2XKVtH0rPph69TpUedLZ+bWzc
S92OVdq+aeInAqRI5bKVBaH7ObYHUmqHmdQIVijrpPyD5vfWp/p7T+RhrfoilLYiUi6PYDEaMPXM
2vrxsF7WyD4RdUAFxfSFGdOc29T79h9H9UlMu24aAghoXo3wbGnx+LQD81EUH7AYtwCXDkSCHuQh
PTFxOQBq4IFZfda629hCsUCnsaivOdewQ3MKIwCAX5cbL0WmnAYCApd+uphT5ye6voPn7kqs7hII
Dg5j+c4FQhTVdUTnDCs5fak6Jiet9JQP1ZsSse3Psue1sJnykUGbsrBal2fsCkHzkOtIy1MSWu/0
Fi+itV4RRQ6sXURKsumSnXX+eKute20dd7pmHOu6fV7erTbiIWDHTBM5qttlzTeiwZky5J+qkX7W
kzg/Xmc1EzeajuOotOD7BIZZlfJQibLtI1mg16KXWs1v9SJfc726rdkUJDK8XjU9UR+e5cI4EXbt
5RqBpEb7bJjamwLEW9f4F4p8Kw+co/lyEFyORCIz1weazk3jjZX60s50nI18bS39d8J71iHbIIHp
TZLq99p4kxXIJl1Bac/0ndJc7ve6SRESGn9NxVUKnPbaI7wj3hBngJDnb23ofiw9qMw97It3Ve7/
tXRMYSn/xozwSNpcHyv4h7RlOVZcQmox/YL44DFgYV9EkCEECjvgEo8fhMp0femoVQvOOBk0HK6u
9hjbCna6eKep+enxEfbjesrM/lnDmlt36kt/imzjGSf7lxGvjFVkZunZti6MT6vCAKHdx1K/KWJ4
Jxblqclk5r+Zh0XtSajsGOOie2UtcbKk+kBuQ+BGijhNiDKYCmt/0mM8/PgtJuNTmzsxh/sfStlZ
s8R3acQfk5VsLX1AvmJvEjSEbXs3EPsSHHGe69cxK58jYzjKkbitFIKuCA2yFHSVupOll2w137WQ
Dq2yvBBq+a9CNUPkQIP8npls2hlf5BbfCRNW4v7KZnf30N/WaBOJX/TzCDZxO297ZTwIw94OGm99
UZz0eEtM4meahB9ymHpaDyoUxyeRnjEojCLe5AxMtUz612v21eqsY12uJ5s9e2uaRxKnQxew0lVh
MIh3a9+gfcpKdKX2NZpSwkvABw7G/GMR6+TGhvLeNNrXkvKwZPV8anNSqIatRstJ8+3XsXZS4+GQ
gSVBIrfR9WlHLtqmJ3ob1CI1xfpBJO+H1mvfK9jOIrusmvAL5j9yOiGGgOBEFJCQiw/sejubUQo/
uNkjbvqUMY1gfXUjooDjJ9lqeRkYvdiX0V4R0m4kLKfjbalxHDgMuBBUljtTOzLkYJY/bDgDDpCn
dgSPAj++GCmL095+UtXktBKB2TPXK/IvS1Y49tPt4wAzuaDXlW8wBZJcWWckdFaiM45d9qTZ7KJO
2eHVPAMC+bA5Jx/Pk6L9R915LEmOpNv5Xbi+GIMWC24CCJkhUqsNLLMyC4BDCwfgeCwat3wjPgQ/
zNwFec1II5dcdI91W09VZQTg/otzvpPsRXrkT5xX2pOS86VJ1WOl/Ds9lntlndEW79LM3pMljKez
A2ecd8yGujO3SxBckxpzSacu6w+D5XBfyiTs9HIjyvEoJ+3B7/qbrIGWAMvfyDx9YskUEdb+gb2U
oiRAgVHW+Mw8C0tF8ddbzEe+t7uylpGgVslKceheepER1ozmguBF+lRSTYd36vwHo6v/+Jw5oors
8lNMXbje94ZUN9Ult8LDEcpKspHidSSPrda9I00Ywy0a3gg5cBdyIcZ9eU3Tv/BvPrEVvaRTfw+o
5UHoJ29A6ry0iKgCictvsU650w97Px52DgavbeaxepVI18krQElQjJ9Vd9GHDrSp4z92NXK+rI9D
QjcmXI/QZOuGYRp3yitesVikMFBnxzkRZLhrTWLo8dI2jLy5HoI1Pcr1UuQ9les8LN43nzyD9sx4
j41WoQWlTahZudzcPNjb+aFHhw3AzR8PPQ1rYG9VYyX3iuluKNrqrWzKI9BVbT94A8xQShYChVvG
v765HKtuPnmLjVwIyYjyk+4gJ8mRLE+pkDQZzCrzZWm3ndA/F1vU9zG0JG16S1kCSsCBj53ovyws
jkdceKfJb5BHobVQietFBvtK1IQCONycbYtkbEDo9cQuE36wmmebqGhxFQyT8zrMfX2iC2a2BKut
fGUbQCVbqo+UBDWebJhbrs7+QK3rjcxOMZkE7nQYbYB/ul04e6jctM6ub1808EGZwmWQrv6DDrn4
tBziGn2CMXd+pBPote9RXEcMKD6IGynYGy3LC4LhBwhoP16QlgdjgGcx2wTZoyRngE4m84WZ5dUd
tAVk7ngYXV3d8Q14yV42jXfraRijAUY66i/sACrj8pGs92smwTt9Dqpz7803HT/cnWiyt87hz526
OuYngyFMP980IaaDGhXIbgQ94VBPYE8s65aMZf5e0L76pUvpU07dubGYwNaGa28zIsg2M958q+zV
OdVBP/ejUTPhgw00GES2xfR9ErL3U1vyEzelQZ/Axh0zmNDeTIvNDx1UB2rsu7FcIpnLvfQYQ05J
+V70BlwfqlTR5fkJ1R7y5IG9Lq3/aVju+yYtdlqivxi58SbAB6IosF0w0vNxcACILpO42M0ioIMt
y25qrTPP9l51EOUnjcWbcORdUVv7KcvP6Wj/DtpfMFsfFMKgXjwCglHfsp3AHkhEFdvp9CT0ijvC
Y9yQDmRuBTNz9uLboT9ielH8dj7VFYrkwdXaaCo8zNrBLm17dr7dYc1GNYw224A1KkJ0LwNXDmGT
nSjuxrg4FX6Oi4SpTUKG18bO8dcKMtEy/pdUaPq3RR175gX//Id6zD88LdhllfFlB4gqjHLsQqmQ
bbTOW1+z+cE8EYl+eF4KBuXJ4l2w5Fkh02yywmiKMSsC4cuuMNVKF88RH6wPJ1uztoPnA2ETEV9j
vzW8dDUDmp+FJQSouiIPKyIpA8qHkEDtFF9d6bAfRbSclRi4C3dbIVFfM4JRiQU8iQodQlOrU5cs
V/qPLUALG/wuS/DMX1MEQZeunyqCOLVmfBShAdmhR4rCt3wuAnMKofaxUgj8L0wLAur3R5kZTzUV
pM6CJAQRILc8TNl1KKZdJvtqbztcADztu9HW2lDi99ZkRQcytx8jP8cFNd5ja3Yf3Bf3pNR+N0N7
INRiIEqHpb6/CC+MY+1M4jr3cN/+kvbxkb6WlRHvAAi/Evd7NnXBTxL8rSqe/6R246iNtT8ObAqs
2ulxCRuDnWjqCXRQTvxTsxQDocAj57x7zk6N8Wvat5+x7k7RkGJXz1V/mhbnaZrto2rNOMyH/E9X
J8d14dzUxp1REjJINFNoOxJLOq+m3cinhVl5ZTLMnzBDRXXLooYQOrkjUuhJa18ku6loGGogYs4q
utQqxtZ0B2ySI12UDKswQSNfbN9ANnsH4M9nlwiHKHUwjEsSsNtsF/vTU0pExRkukUcVdtD4TG1H
mZdMa37SrmVO7lP0r2bzxv2Zlf5XJvF9DvtuJK1wM/cpL7uOTkXjNSlnhtIywEeW9dfOMh7rJL/Y
S/czFYgosvu5bI6Q0s+DjiwvRm20HwthnKQUV3NcR3q5FurI3SJqlh+fZVtO0BcyMVLQTHwf3ZyQ
oBTzmFil97zAWGZp72xa5JyIxK5sT8/5wOoXcg9GCdhtySpECoD0RaQARYnNH4Iqi4ypnJ0tuhrS
AmVkmNyEstK5oT7hvkGQT72fxiqP5TTu6oCYBN2WDyqwkbv8nUtm/EwdPxP7tVRsoxTTIZffnNnz
sbbZ9V2XsrlaenmbsjgklOWvJxheObbAgFieO0d+S3dZqQU/ZePfMMY4anlu3fmN8/dWoylNOveN
Rw5DilV+WhO6ZNvdp5k30Pv3I8N6HGi8P8BjNkXHZLGZBUbIZUCrNe9jI/9ZchuxCqlcm3gxP2Os
TQNK3PzmjvVTVwdfFQUEW30ie/vR/EyDmmfHTq48693R1acLqbk5viI29Sx2s40XsPVn3hNrw32L
A2+29S3x2x++HH+0TBy1On8ORAWyYo014jxPF4W0AQ9tWlWRcvSzti7XK2h8rnVvuvkvgHyGECz6
4U+lHcqVauIIhLa3Sf85G+KDiPXiBYVFguh9eUrS5MZQ7BXJ0SPU+LUHGsOxQKOaVD+jmd6lqXjV
jOYAUPZBxQ0Xpx3Nxb6y3tuEb2fc6u6ypR+IQH7B9hB3679LBobVQ3HPjn2rKijuun9B4R6RzfJo
Dt3BW8B1ebfKKnfS5yK18JKWxlU65TMklhsl11NrMy4CBH6rIF7aerBnDfhczshIQVZ+MFp963WK
CJcVlcEIr+6+hrrbkbETkTH0SHD1Y4arnsdRvZVBc0fNtdcy/TMlF6zqa4vXANOSCd42JxSNDRcn
qUo40Rxtl3CDBgFI9N5qybMYmY1wXs89QYVBZR00htZ1Wj1ViDtYLlYAMRUPjeXeIyZSbvLsmd09
IaFoYnMelHncAhm7Z0kDY/pPjCeHlr3dqT57SBOP9UlyGTpOvWanXJ9q3Pug63izyvnF5v0ol/hY
6zNaiO5qVkegbveejsCtG5Jvv3b+8COanffpltUnWX+PRRf/1u1Jj92ffmxfvMxA46DGZ2vieCY9
KTfLx4VvdrbozYuB0UCQ1g+qcrelx6LcTtz7oc/vWx0NVB57ilFetgdFdkNiUKzT9O+JMFYp7Fey
GfMIGtlxKNcheWy+Cc28TjFAz8JmkcASe0Hu+sA9/IUJ51ckoDu58Gb7g/KR002Kv16TX8ZZ35Mi
/eis9ZfNqgl+qgj9VXzKND7o/ljCZZIkOIX/zU+rvjUB/SNYAUqaePUz4+6UaB8vXDqtCclw4nbs
9CMjdaC1rvoxW/9uoDwe4+rvYrq0f+CJzIMBhYURHgkHcK5ZS2ntjoRAiTu5luZZqzgH7by+enI6
JXPDFH/cQehG61tlqGOrdxYpz0YJxAb2wI7hIgR/wR2RCPedckRF3uS+Ian+bEglgYLwIGNWczO/
4Eg5Z+SPuAnqbZX05UYbBmajGZ9uutikFBUfZuYf8jj9m9fpLaARSv0vAKL8CGy9opTBLI/UhXbr
TOrlSUtqxPYyYxLLHLnIr+OIzLFChcilshpRmocOIQVmck4aSkSfZBBlUUoKmqGyKE6Y1/1t4prv
uRQoo7MF6cvSHKtheQF6cB3hy7L8xF/liCUOg4DCIR1xrVnzu9PkTzzNTW88LwsCWS/tf9s8/s4M
/UGO9r0ziyC0B+DRukwepO8iRWaGlXbTd5nimmUPSFzmpzbynMPkvSaOi56TXARqFsW6IfP8ME57
xqZz/KZjnQ4RhZPDEHuMxZIM+gzntVph6KqoEXliNxqhdwJlmHAwxPct6ejdRMycj4qsx9cUzuby
VRM/UQnL2Tkpv5MnFqLhjVejXjcd9pNX+cdWpvdk03NNU7YrkyYCjgPnWW7CLMJE6B0MZmNnktZ+
ilZc287du5b6Q33xaJc2vbFOCSwIktvOKFVZ2vmhzgZpQ9jeu1MfOFm6qBzTzyUPHjn6+lAvv3ua
vE2sLz9z0h+AUL1X4kHCAA3XlFCsSy5mptTY++6B1OgPrH9weE3xwTdpRp1Od1rowwuztRDq675L
JqYltnFYFELTyeS7r4BrxPeymb47Y/B2jWQ6qEZmS7M6FzoOHQSxyPLsFyLokFW0dsTvJsrGO5qK
ZDCEwPecvajmLUFMGpBnDsf8i+ZrPK7PM/5YajTdvfU+sgpWLmHu2yhK04XbHKK7lzd7m/srl3m7
lTEUHp7Ok061abheAoSg+DIF+XYjh1b54Gl2sqtnfUeyw7kpvR2gq984RbAkdKq5uNE/oSVjvDPa
V3NYJTnyShr1T6dazAb9s02YNb/+eVAgg4L2KWv6V8Mz3iZyZ4Gy0Ew5GkM7U7DTw3ZMi4oCxwT5
LtoXlxwbFIyJEzlkDHPVHjqnZg3ZKOtQOM4PnF5ik3WLG97OTf52jZvG3TYIx1k1PSwlIjC/bGsi
L92rLvLTzKW36Tr7A9EmNLYluZ86SVHrhVoNFVMXjcGRYpHlXj/GmvVlFRb7Rqi5HpXwrtMkL6xb
vbaiiZAxa1u7GYydYXwru35GysCgQcLbwC8FIBh/PWgYMzCYjLETTasEIcPcPd8SP3g3LTzBLiml
YeOYhyYZHzhuQ9c3462jKZyerMhD8t+eBaOKTVPF73o6F2Egnd+8sw4DBphNQ3pXF7v7Zl0uGmKA
S6Rl77K4EvBEa9SArRpLdJ0TWfVYvTIgYtjdNiNumdBugR65s1oXo5t+MaEGGzsvz2xqoQYoSvtq
M3rYgKS/YptueAq9rwk2ALIO6MUtjU7xqE/xl7I+CtnfXGqxO1Pyf5981jClsa6tIe934oGqIGr1
4ZbonPJG3eR4P5bXBvuAq50wwf3OOVeu6JrPuYmxOPIYYoynbeU+8HVCDR3mnhvjfV79nopwbfBY
dCsD0UDEZPaf8OFfaovntoRktQEvcvQw61oLjrrGjJ89ziBbE0eQ7iWmqoAibJF3uIZ/SpO9U5ll
z5h7Lt276yfF1oKkRZul3UBggN9humn6rMu4+p75ZgccKVVPmvCfaQ6CiIDmL7R4n4QicNgR8Bqr
fz4WrGNXXJrjyJrTxPlp+0djQuFddzi4i4ENIDEqN8csH5h5znd3ncNLveiq2CplLht9TDASxpOx
1x2UKtDuMJKJ+1mzz0wAtFM1YbZA1FrfEZ/6VIw6AzX07kkLY7zv6Unw2NhMPp8771vTdmlD7Z8W
a9dChx3k9knlqXkMNG3aggRi6Y5hVJBBFM22+UuO7USliwhD6Okz4fTHzCWW3ate+Gn4RADyN7i/
UtrgoCAq3hLHgNOrZyK4CSZrL2YLG6L7U9Zrpdt7hFfn/Q79xZfRNi9NXyOXaB+9lG42H+Uv8VCM
YHIuc8Iwnv3U3GKtAlpR1zjD2I73OQp+nIrYAr3qQKwdQne0tD5a+J0msFElpT1divlpVPu60860
0jA06/qv2et4GfGYVA6b9Ro8lxOxGvniyDxZtfqQnfY2GiOBy6mLZdeEwopLZgN3Hxx6jpwxQcwW
+9p1Dtj6DoY6aUPHTBr9jJE+ygW7Ujky5pAFUwfEiRnSDWYcvkDjxvY/CEcn+0bLdVJm8zFzKC8T
hke7rOyQa4rFAm/1yCQ7JOt3Xl1nqCicj07NVEJaeTFq+JiDhXhirBb0QY7GTdVgas30YxUH91nC
cKJjQ1G576WaL1Ofjav2a4oyXTtz2l0SKbXN0A1OONvNGTPsh2XjHYF6/xqjd9kYY3JMVZruZAJZ
0NPm1w7R232qKExlk0OUXVAg6TfPmuTJbJr4wpbcVHck/zJcsRN8k8MH3SSFogby3GoVp/1wmGaG
y2RFA3JZ5E03xhEfGF1QcjYX/Q1v3D3MddIzQLYPgaNwjjoXd8TPIpGuU9GdM8xhbjl91/2p09DH
MgUZ9gVtKuaR3FrZA0yIFv1szt9Asbc4MYlfeUwHdBHKCT7gVPZb5eF394mdX2bnBldHnLoWxERe
IJ+j2U3Qv3v7kv+Icu599AeWRAxRQ1gol6D5gxdwwj7I0LYdSSTWEozlIE03vaO+nTrYsaL+cOQi
2TznH9lqgWoxhTWYrYflwVK05FXXvCetdnRgq2h2daXA+UgwTgL1SyEvI70jl/ZT62osKe3BJ6sN
TfWvTJabxqlf1H0UpwSUCz7A1HgYKiIv5okX2JWr4BCQu495TpeMH5OsuBeEcmKlJXpEZ+TWWMAg
TGyXjB6jgqefCowsWo1Pl7xl5OI5X41M6a9HVZMKlh9MXIUux2rb2K+2htcwYzk1W9i5szFtQ7y1
eLDqPBRmBZJsNoEBzJxjZvVajPKu7jptY6KTD9OcHFSt2dWjbzBbMD4DVP+sr6uo8xBb041WMZKt
ibFrSEz6dm7xCJU5jyuZ4iF71OcAuUacmWfURZc1AnIH8p/xofouMIyGk5uFoNmPBXozfB3sAHgK
2bllPKcMTpSnPke91Tal/lYn9mc5bIfS7o+E1OHWmqajYfOBjeZ40MsGMaMqSSt25O8I7BoiM0OS
oQK5PAZ/neStXXdpbMhodiCUUa+KvWXyLfOXsc11BcAi/iAjC9LhKqJqEnSWXq6uFFo/tX4sJlZ7
tsfBmLgVQkuIi7nR3GGejMNaluCAtKdYD7OW8JOUpJFkwYmWfU7xyOCkfESm8JRirqc4ZVaMEE+m
750To/DvfVpuUWHNVEhJCQrYl2ZwqHPceChMuLpsBEiB98dtOppdf+1NnXvXC7ZtTCXbVo+Tk9sH
Ir83ueY/eEDsN/NsnzCr+3sdqIKuGeYVtzu+0J0xBAotxr2HYuLECYdvakn+0rtdq7Z9os5yQ+lP
yS1lOVvHaejktDh6YOdkk7vH3hITOYEE35FsHQKow3mR36aYb7R3mnmVu42IWkwi0AHYb6bF8LaU
CTRxaYaVNeVbaahK+2X6HdC8hUsL7MDoMQojDN8ZeaW/K9X+En55HvmeDtZME008pMbocEnDqk3G
rUwQOE55sG04VSJkQm3tdcA2Y6oLIlR3xI29MFdexdoEj3BYUWyy747GxH7KrfJDotv1h9aLpsZ8
cioI+9IC3pMios/W0FUXocBmasUlmRhTo0GWW9RSkVZENpndNH7aqxiCDzapobHUVwhY70upf9ON
vyg6Z2TTwCgo59h9VmexGvjFlModFRghjstbNZmPsU1Z2lo9bqXcQlZBboZkTe+To5fwy/qpcyZn
jkm/kewm7QiNioZtaljrtBYEDlt/np0+NFSFl8hDMZ3dq6I7VjX0HMPPbllrPkliZ3wa9o2t5TaY
OQ/uQ06fR6zgGICfYtuQluD+euFDYyT2taiXDVgdJqDS+0MlRXYMgeKALdI7/apGdMFzmRhMJ537
xXoc+aXP9Tx8z9TpjOUF53TFSG/klZG6tRp1GfSNeTio4S0x2ysJgg+Cb5M3Trtr20FsR6PJQsQm
eUXurmFhiZcI6LyYxTurOQsoGAMC7Y8YCEWdDO0htuavDjhMC2WoavQR5JD7GcMU4niAiPONGD3z
KOWbnDpHxfnWKGkb4Sw8ZV79qrhFcWUSfFFYl04vCqxwzw52b05I94sUyY/Z1S+a2/8d4u5Qdoo+
AmkgGb87S8ozSUd0395vXyNki4fvRg4sII0HB7eqNPy7vpdf2EPOxCRtVWZ6EbmB+86J5mq46X7w
BOTgyS/MF7InwwE/IDxLnV5taC5Mv5+KYjzC5vnSrBEXdLM8ABM4miUs0X5hYZjtGreJKj2BhBaH
vdmpnTPJN7+Z3329zrYjukyA1H5qfKh0xSUYEaC5reTpGZT/gegmlJ33oMX92ZTaAxs6IsucfRYs
sFN7RIqT2Vw0s9hbVGAIdSQAQW0C04ebFA3vL8CYRzr3O5nHdNCDu13VHJmyN9YwvGUdh5JkfIgy
6NbPsD8YIEmmCjjMgCjc4WLM0+8WeWxpUImr18QrToOl/7h0LZUe3KVm/9Qt057AuIs/Uf83XXtW
w7Oh5nZb6XSH6aoMgm5RGvWhMbVfZ5kfrD69BKnZbXphcD4Vbw02q6hrwSUO3kPsO5z6fXt0xi+i
a+QmqIY/Q4mpgNSTK/FzXTYRuVNwkbJ1uvlVDgMfMbwx9wySglPA/eO1qI0q/Y2LJjebT7UqggcS
tx1X7RC6o6XDzqisfgeZZ2JCLK7/VtqJLsdUNtvW4OFxGv0youWYdTKLq/oH08krlP+d1XMxxcZA
14LCEXYYAns/JELq0BHVhXqjxIKyK+PsuZ+M6N+MPqAL8qmFgG2QWWMljM1HJgYGaylpMjhKLWZl
GpCV2Rl5qhRUDgYvOnubxuYdBAgWjhBg2UrTWfCG5jM82i4I2GkvJlAk4+3f/BlvlZWiUdZ680Yz
XYTpGhM7ONN0+efffKk5mxHnVOyiwMO/J0CfEiGjxavUGnqyOzwo4LURa2biVHUaaXpeUFNTdhe4
OxQ8VIx21YQDHB22vlCw8J+89gt8smD5F6ny35Mc7/+FZPwPmZH/4R//N+GQ/0vMyf9dyuT/R2Eo
HkDK/0Mayn/5r//9v/0vCSjrf/+vCBTD/4fv6noQeAybfd1eyfoT68P//J8M8x964BpBEEDONnx/
xd//ewSKY/xDd3zf92zoxn5gO+Rc/nsIiu3/AzN6gCMYb8Galez9v4WgOP8h00E3DWLI+OP5vhlY
lumskP7/Cb251DN/NOFXIVTbesNBGxoDBpmpnxEENP5x6kWzg1M5ot4SD3X/VvbY7fVsXLaNxfuc
EovIOpSzxMKmRItpbAYVv5pGmR9RU2+btHwaNCeOljTDKD08rrdF7OjVe/5IKtcfWmUsuzNjrTK/
00tx9HiQsQgzA8h9E/Bx1R5aXhvygpwNW3Y2IzqKPW4SA48LEcWEQ4k0qn39CzCkYCIXaRk76SxF
ZYsNBlhyS8vf2ZW/kVZ2G7vUeax0qm6TpLwU/EKkxQXiERJrFwbFftOMN2+pKfZEdiKZFy5ETksq
OU9yqINFjnHCc/t0z5s9IQAdAsr0/uo162IiuyP1dtk4crhjMubuhiLxkQSspUE8ig3BUIjlA4aQ
w2y9J7lPTe6dwCb9NdtFnmRTAA6uf9xgKjfEXP7t+/J9aEwoHWq1u4nDlFdBlJjlzRuRcbZOcCG1
MRSjP27jgYkqhVKhe0j+HfQcrUU4rZqCfWss36LQ2M1w8VV+vzPEzFHCwJNbkO3R9N4VzoH0uLz6
TcVkg1dwG+Q0rIV7LitCqqZoFeSOqJ4yBO3xJE5ZgMeBLLqXPk8ObT1/2s5RBe4XjxrnWZrvFOKq
O3LGYRuLHsF2R6gTu1GJ0JpD2P/gOEMglefuYUish3iCm9yVn7nVcebhcTWesGiBlchN0LNF9S19
1o5uZTyKSbIhqcGi1MAGQI4xI4aXsAviOaqAV25dNHcbG0QMLqL+xnqj3DHQQwBMVAk2+AdnHV5g
i9aiBXFgHFwzoV66nojvqkzCwMihMNcCHfe8rJ/weFciBh9LN4mm0sbB1MZQJVpiJDMGboRxblxb
+61d9v7mqRsm6jIXId8ozI25fLoZ0+Je9VAexkvD7ovU6zMG/QqpmjqmccwdnMJ/9+bkoykkvn2b
btls+LTzcSZ3gMu2nS+JWV+DhOBvz6FSahqDpdh4QVr/l3vrGjv2AelOjjQRPWhINHuGKYSLl3f3
vVnclQiMhxZtfVhaNj4fNOd2lzmbwFhhC9ySOv62U011Y1j2p6oMjJbAaJiRIq3s2+zQ8peejw36
SnmkzAzOsnU3LV4bVqTkOChDA+FoviYglsbEOUs24uXsezvSrLeS5JFtrTgZ8gWwMqtmCjWFimDJ
vTfNkwbYSPe2NMQdTM2Fhp2CvM9DD97hpidwkRk3CyuodbTALTpYywGsaBqgCZxUWz2/2mE2GYdp
2R1tQ7Zju+Gk3dHqnZDYcwQ7eX5JEjFA/GC32SsXLOZioK3iZgXJtUlPY+cZu3Re0TzwaiGdYhzx
UJxrZ3fG4gt5JtHBcgpIfr0p+0Nf5Ccc9tzqehlHBiNNYB9P8WRbB2akA2feVrfcZt0wfEykJdgr
4k/NzhAq6T+N+C32OpqizYQ8caNZVUOZBhIYbBNJt/14cPAegVwIYIlV+wr9zJ1RSWBNXscT7xCG
oICCm13hR6w6b2VJAGZbKKb7JVsbJrsG1k56cTTcOOBs66vK9Hgv6wQn/3LjLV7W+dfRmuGueJrF
WNOG3gOBOosyQtU2iC8xn/fydQlqZnDOc+V1TKpK/8+oNxNLroGOfMm2wbhSpvHb8aVgX6HTtos/
a+7aHE+PBlJEhji1cTZBsPODD/PJvlICYTEz7rE/Xy0LpXQmsJKak47XVGjPeuJQhD13yutvTN3G
e8ZQO31w8jtnNK9z2tV725I/JbFA2xHa7J1SdKNyZnBQuowQuh4cBdzCKhpHNBjIkhhCNFsaR23b
rns2jkER2l6Jvx3le4wa3tC1kFMHQo4nb6J2ySV0z6M0JBXy+GCmQAOrPOPTts+5kOhenPSmK+19
WKD1sJ6G31cx2wjM4kdO43JEuBiSQjDuAlRPpVfOd25vcusN8LdZgSD1RXubsuQiU9FTkc3fd02R
UAVPJNwEi/8rJLM3IcYlMktXhcsHzwV2KtcrbwgbDklq+Qetb24dy9WotGAIjEYQ9p61Fa49hiQs
iMi7zU7Z8SXa+bbp4peMM1HmZNuLSbTHgRNtlsaJfqXYpll88KbpM+vNnaMxip56uoJUp5FQWYPT
SJD7AYAsGmrESBUCtA3ZYnCWsplON573XrD81fvpS5MdAGzPoEVMHjsMrZpf2jtyq47xsFL+Wu+r
ZI658Ue+RVWsSmB5zhG2HWRwFzDY2WvjHVkI1xZawD5jVhRY6bG0x0+h/Z0DC+E/bGVgcdW2r40n
1x2OVQH4EUn4iYUDsB/bf62RnmAoNWBAoLIy3PTRa6ZqBycZxpBxqFLTAZhlAmezaf8hK+bnbFEH
10ymJ5wBz3WXwgYYV9y/iO1DN3OO94sX5qXqDrbqQmswlt3iszbu4sG+42Tes7cdIr/tydVZsF7E
Dq+CcJZI+LnzlXngQIT0vpSr7X1D7Iuhkl/moJ2IcwxbM/ef4c0ynSVGEkzYOltoKlBWTIl3/ujU
UbIQ7VX2WQR7yTxMFn+GeRIV2AsyAoL2c2b2Dcge+hmJ4KysxFQcGz07EiTcn1FssEgSZLXauUCU
arlYuuIrqQLqOOpMUHPFAd8n2x4+ynFJq6+SfO6jVrAvsOv+MmZ9FSUNXuA1H8lb4EQSWM9yR2Sc
rlOC5rPpLnIW8a6Jme86o//VAP0/MNzpOOBdiSzScnj94ygH8nW38AroSRAcMwJTFiSAx95kCg0U
xIaqzsXOrE4Hiwq/lcDOLGVokXE9RE5eM7Lr6eBs0cN4S1mEz6n+SHLPX6yRxbUJrE9/kfN+nD0g
U10JmmJO9IM5nCctsXdQDkzCZdiwdKnSLk3iYNJvxVs3MvlLa7vdQlzpQ7EwjhyoD8fYVTdS1dbB
nHFJvOBGhb/Nl7w4TkYuIr+YR7p6duqpmHfN4HHaBVIAKbGDf/0WpbQjkAY4wmdkw/Zg2I81qmZc
FOkBLddWAcih6GA5wLJjjEr1AghVc1r9VJQooUx6yke7oxlMWEqehBpBsPl2fwgAfZP+zfhvpIuO
yykASrg8uQpEitEypW403lYN73tTL9PB81tMV+2PC1QRt3aTnJwK24lTO/tKTEdU8XDkLL8/5ZDE
bEkUTzdUl5691j2wi9CrpHderGWnt9z/IoZKOQDzZirYzgd8hy1QqfmL7gK/xGRcwGjjS7SrA8Pu
cPBUw9pBP+pj86jHuX/na0CbXVfcoQqro6iPW3nnZEbKkIlBXFz07Y0ksEuWM9Gui6y/c90iOXSL
jU3bhpauo9ba6Lrp7HKsZEJ1wASaAEYrxDh0TQcmMkenhDW76OZvYaBTDCq1vlIKEbSduugA8EE2
DvF/sSH/9FOGPdwAJouJFFo8oBjQcDCwJrs7D41+MsG4I+NHS9q12k10g7guqo4s1uxy8k55Xv/q
y35eyrcJXhRR0TANelKsZwP1PC59ZArUWbXQXpueKTtbdNoIUNFsC3zkaAK1sdXdMfw4zgT/VO48
ANHSP1GOmhsxOuMOsBgjwhk9esmib0DOZ3fkOSdkcG9Gl2ppTNnxY1IuGFmRfosgBbUD4161Q7np
2EG3WymHXm9yO67zic7dZYvvbMsaEYWCJDrg3N5ZeF+V10Rmz+xaav1NLPQxtQZSgYPhV2LB18b2
l3q02K0p3emIkQFdwKl1kVPNcXsYtYHSIMtWhQ474iGmRyhe66btN3ZQoa2BdNR2kibJXIZDrZEn
I3qrCXMJyNTudCsyB6G+iptg/tI2TU/LVBmR5HTaaA3eRFOL/Ia8G5Xw4okKi0M1YVTuY/8bkVmN
dls94Fm/NckMAEGbXuPuf7B3JsmRI2mWvkpL7pECVSigwKI2ZgabSOPopNG5gdBJJ+Z5xrqOUHWS
7lVfqfoQ/SEqF9FRLSnS+96EREZkOI1mMB3e/973GBzO3fzitZWCGzADSpjyjjE1/ZDMAU5qNh48
BjWpYW1gsRIax/QNNW9o8LYkhNfI7M7cy5ibOcAA+8SvoJ1RAbAA1XTrw+R4rNNjCkQZh5WOhueF
6YwFuHcXNdBonG761HURnTqJSa4pFK7W4+C64sacgx9AqcL1EnnTBwI6xGztvOpbGaj/Nqdk7P8N
BtpiWwH9CHHY78TMobqGCVZJytddNFbbBnSQBsHNnFvPAClSehHw+snkW70ozoho8SUugxFVMloH
olZ4CdJk3k0E28UhT5jhqCLBMzzhDIm02tQNZ8+2KbbrK5gWmzaiAiMEDTYYLGbvMGUI8C0fgK9r
1M964ZI+OR8GK1g40OSkHdnz89Tv4GcyvI4TwcZ25HfAPJOjh6OYJ7Bqy2CuT2oxD2Gtf2IYxw4D
Ia4Yg9fKTNf5FXjH9eof/Y4z/j4cybFYw+PSsbPrsMHKORb3oSo9cBXt2WRntWzCdyGQFgk7bHZY
iqH5lFSx7puu/rAN9U7Gck/U+RBPDBK7Ghi96DF4YN9ntvfZzoTayD5VEf8dZUXsNMBapYOFi2sq
9mlMFozfnJJMLS/ql2nrbNt2NfJiL19Xa9pShxzBwuVxSFLSK+F4P5SJdfIKrqGxOQR+NgIyR/zc
ldojAutVJ3fSB8spH+C2BRtie7C6AuuzEhWoR3gyo9NwxtLpCFJQqk3m5iYEFs/dpvaOQuTyYJVF
TYULqHBTHdI422ZGXRwHAls40PIf4VLdV6nN1uJ9eDXkIc2oHuzI12Abzjav4wuwJG4Rsr0NqGkK
DPdo2eZd21XDsdegDYax84XRHERMBVsbfmhVNydXpW/T4vUYkKefdRByk3OHG4x3H21FSGKQgku9
NJKbhn0vz8qXLhJfYPnaeysEiB5HNZ5/AxLhaOMCqqCUEP4bNrWBOhKPRAEkN86MqBDfv6HbTQ3z
cgOIF9Wppq9kEe7tDA0lLh1v0zcrUL2Q16lRZNUi03fr6mEGDTjI5qNgYo+7uux5GXijY4eqso5p
qHA/UieTR2bePtdAjCO9gyu+x9CiqOGi/2CruwfiwD3HVshNCQsskRcfTxKl2O0AgmKk6dzJX8s4
py/KTmgZ0vV3ijW6RYBK88TcN9VzUUiLL6azbEdqURKhaVvkZA0yBztGiOeltYevSVTtueXMykQw
ek9TMJ/4RE8Beemj02dwLfcqWEbfCCzocgWngKViWFCvR/u4+ClFdq9t+M5wKLGWFoCvyF9wcNnk
FvB8Lx4RthPHOpNE2hRBYN90w3AqlOWcZnOQOyfMsGtJgkNI1BToBkXml/0ZpEgVU4rsyPm5aQf4
vvsk4sUsmEewPv5qzF74dsJoy5WY87P2J/CEHXHvm6EIaaTqFPAHZI5Fv6eoNMhw3wy4rH1oM53R
o1fgXGGzrCg4HNry1cY7tKWb5wYp6Qmg0boozRtwGONOtVjkcw9WY16LAQg6/C867/0//h+yLeHB
YdSRoah3qyfPWOesDO4AYgV+NDawGgVzfgbxalMFzovbo7AM7Pmctmmd59B/AUMxn2bVPkHn71+y
HsRtWna1n/cVeQjd/bCEvxDB3VotNVFD2d/EXsP+a3LbxHsvwT26906HBbVR4Xuj7P2YNK86TT/T
Rd61UbCtho8swx3VZ1gNwb/B/yOvXHBXap1h8gs0tA70wQbMO3cV9R6ldkpZfAL7uMv3dgBPYynt
X7UhfwUL3/9Mj0zR6L3IxE8SJWldQryib6Jpp53j0Xlls0DvCggWB5y8D0EPHNPG8lCI6KBLYXHa
qH+EGRqRU4cPnWIM3DQMdheiGwyi90PWtOzxdOZUsjtws+4cQJPhCDp4HuKnklkos1QaviJF4qNR
cIXpTMP+P8SH2WXQOtXrFqoiv2rnXZeGAZBeCADsY27CJDiWfxQ8JlcW2l3KNPSyEPqiGioCN9a6
+6lgcDov0/cERJYs0XjK02mfjY3rS0hyJjX3GwPxZlMvRNqXTBNnX6KHaSbDg+K3WaY42KRJ9ez0
9BDi8YlOnDuQU8zPlOnwRgoV7TUODnD6zJUB2wOGRZ9RnLTmjrVcthCZl9o51BllBK3BfFAbO4WF
mMgx6nXDOr+n3wbsEkG2zp4ZS5IwbJZ4Ogi32XU4TxngZNdeRDSLqGNiKk5W09Wif3WHQ8vcJuSS
d54ibZtmx6jmVOfYlthntgNRIudiNSQPZTKxsPIH85PZIJou22vkLtV38y1pjatadLvrYwKHacg5
qHeQNdlHGQAmOGuZqDqqvSZpk18K4pOBnVQH3RS33uQwlgvHx4rOqW1HCLWoZ8j1JkiEofttQe3D
UQUNG4iP7oo7wwsuY8IFLEtv0eBpYpYaLq5rfNDfRz0WJSqbZG0EBOSW1e21T4fvVk0I7F16l6D6
7DvQgnYJomhpOeJizfXTCbqPg5S8lU2+53DONK0bvd2SMt+uNb93ABEuW0PvLoLC1gE81nR8Wsk8
fY9GOj3I1Dyxbp3ZJIgXqHEfxO2u9gyJpA8SewRAZ+kcTH5ZAW6APBGZmJeHeFqjpdUD+vaz6Ce2
sYpOyNQ2QI96U7wLzAnlLCMWOufDC7eRY7iWHIEiAJWhk++OZ5/k1lPfkhRQZvLNI1JtZdssWxGM
e9afeQtyFc9pgEHOTFiQLbMD+eRsO7a3o4uLcBMhke2qAuDvENTlDrxEvI0pJiqCmMnj+r+mSL2b
RnkbudVj2lOT5Ma9sW1T44vp+UOu2SxDgfLhLgOaab6fmDTD1sObVtpHuyh+TFDat2DJsEnaN2Xd
BncZAIIM0NaueDaKHoGddpt1c7SG+JV4gZci/gFZNfZ5Oq/8hXCNHctdCCPyqCjH2tEkq2gVILTQ
zNklHD5AuaWElKd9JJMbvn2lb2rAkk0ywFQmDJ7iAa+nD9lzbPPq8KAD4pwTpHYzZkI+TUtJ4oHd
OcTJlCZI5jEQS6elBWd9PLix5NV959U8j0V+MZnbX5J+FhvawJsDPWGU43gepH7uic3AKSXpZkS4
FaXY49k2wOfbS4rhOO4ulWXhLZ8kBavBD5s1ikQjj64KP60IPwQKYLoZykAetJHhXeUeIyRHBnNK
nrqAEGcAHWUbTxincn7o0XCwluQumcm6U2eavCQNbSFffQSljnz5po5KQJGR84VSLnFcRbvWIfU8
xCs9fpEni4u9I+b3qh3GvYyTnKI1yoSM8ZbzANQEgQbbl8CxExE88Q43+xwGBoQZfWEHEH4psCPU
TJy5hb1TCFsQHwLcmU474CbirO1X7hYX23Pu2fA4IzbOTRjO7sYNKeBg5SYq6mbXwgUXPcLL6GT8
SfRFYcsYAzBxa9MZRQsU5fGEDojqAu0VOHGAFkMf5HRYuvwGXWJmikLdBImK5VFm1nNmdccVvt1B
2B5qAuCpN75LJ7x6VT35UXOl/wRPaBY6LLH817J6xDd9jXsktqwSHZUc7l1LiMRywIG1nOWZr+tN
rJgeYi3xtlXXPmctENhSchCoO/LMMupj3xy9J4ibxyxjbMLE3iL5h8cuCFltXb4D6cRthTZIgXOM
gsvQ5ZYGXnPZCRDH0S9ThagySzygg4ftpuqZ4NOwxlBE/qrFTTIW2h9SnpGxrulBo2mvTqLqyPRy
Xy7Fi5qHFPmMTgOZXUU81Df0jEFgS/GYhTmWPmdpAEbeisr8ajvUJVAKauf0PFwGhnKvAJZssIng
eu33Q4/DhM+ebS4+xAUjj0lar3l3b9mMPuFohsl8Hcq1nIhxDxBx/TR2g8P12Eshh7GC5QldHKj5
Zv7D6xhhmWPW34hQ5fugnq0tPRvvpqRIbnG7cywYPZVEH3ZMX/KdZTYv7rR6RFZTZE2xUVS1AFAD
Y0aXkgcWElzto3W3DKiC3MSjyZ97EwM5ePwiZOCUc9lAp8Lh01wrbKWYwOmfC8dzxQl9KuXGdId5
P/Isjk7+kcTqs3ZqykdKvm6Rdt7dCppYgcMTTwgntZpHpamYT+GAWwtjyCgOQVruBsPrfax9+D3m
6llHWFqmcHxAn7/VobwIwVnSxoJYBgE6KKT+QwNYlwqa92hFJZa/lh6w3VDs80Zfo7wj/9c3B6nS
9yWyvvnNxbae5HMItZpDwvA0M9Q8DqH3nTXTDR5Q3In6zWJ+GQTNYzb1t56FwgcKCoxFcmuImZ0W
a07WNzepU5zyINKnwgaD3HvV5IetdTVBniibJo1y3a5W3bYoTYlzpdY4RKfV7GvSGRPJu0jMVN/1
glE71JmDaE29AWSxjY3F2cW4ZMn7R74xEhVyvH1SFvLGAUExV4LUYj8cClcQx7eguzjGRDqeWUXV
gi0czeDaqp4blGld4xCwfmVy8liS+8wKuG/NEZCmHL/mVBEY5zzSzctXORcoAZKhGYPC62yCiml6
0hlk0KkKq7LPbiHVPGd0yE39d9YRzWtHDiWeTl9MXUsM2c9FbFhsub9z2yvPSsbXBbTNcAR3325H
MZJ9Za5F/CvlmNawBRl1cG91KXDpRGRggdTbUCrhO6JFu2XRGLyvbhhPY8HzSpTws+kaD8zG8lZF
VFol9JIAeaGTorcTjOuW+RiaNW11mkgyJGWkpIZE9OLUH0lJUtTJfqwbHKI4VAm6qIFEYZ3Fv0dT
Jl0nno/hhsspFikwWc9WE88HmoRB8mnSdwKHQxWfWWA+22LYi6jxDtJx0f9pIG3pRMF2RnuVoTig
i/G1yQATcEW8r6LiEZ7VlVaxlmWkHg+qTBIsrPKchQEnIWVcyNefGhqTzS4J4N5FJ4fwoBsFCHQB
6lez2M/ULea7EHtlU6YcmkRM03qbv9KKUaBNy2uaZd9GYsF26V/jvHwbqXnZWhk3qLaeL+1KdyXl
1ERYC6TJGWMCyoJk8GUWqYmCf0rm/rPQaN/1lz1y5LEbbppOI+9EnWObrgALLTnsng6/OlCNWYfm
fra1vSWMJ/zYI3jNAb30+86k+izoT7hRicm6rxHHKrs33prAWyDxSOCLbfdZ5PGbZYfeIVWoBKo8
mljmNhBSajURFunzncu1ettNJEl0fK9JZGG4xMAOmbp0gUNUqXEW7bzvqrz3PVfT6MoFwhuz3TSM
ETmHloH4qTcJWLC5I9TALzcEf+AIMhJ5qY9PFDQIUgFS+nmhv/UaGbcWwUeYZw/VpHYUHlArl0Hi
yhhjMGVeI5+7PJF8AxWH2amlOytyP3XvnCeb6RzlkRGOM8oRLJNZPNmJ+kaM0Oi5Q23oAmToZps3
OoADEELjJmIAQxMeG2xckD30unZUGmOEYWoujORr1Ia9Ewsu2zrr3iaenb2kIps7Q17hhaEUQ5vL
R1qZ3baIQC3QfcMVwTH0zslaxonEEnsMdHvsYkXhkiqgrGyoiZG3VL7iV1HLUdqflW1TPBdKKMUo
Ur5jh+pAvuvaWibcgjgiMBhXD5RpsO+w+PiSuzQtcWRv4iLZxXCWT5x7ZlJY48E1FK+sEpIrDUfY
7BdcJsw2IYZzm2kw6jG+Om1Xr3LC30NifatYmfj9rQX/ZfpcTO6EvbAE1R93bOsFaBVq7X/Kfaar
K2Bw0/c6DmET776YO3k7hdbTYgoTtaOgCcukHzJcl+eQDdwvaaisEvc5rQvi4fgJGBJyJnPrZBc4
NR0OESXoGuMlJZhNG/FgRW2zpUHU2xX4gmi+wNwiNOyT9WWZs1gpKZ2L28ntt16IUq508OwwsqxK
jbE4Ga45pC8skSgMzdNI4hgUZ8Rxp+i+dVXfFw6ITWzGPZLickwaUvozqIVbUx8KifcdV8VMZqw4
CebUZ8cQFDbJ17gB6ibzYD8bwyef7EF5wI8kPVjNRAvM0H8EGcoENm+PoFuqaKbVJQU3yXstKMmY
B7k1vMXcMJLPNjPbZT6eSyZoHVYf3+vVG6OdJzwDIIF78TwGP1Da0u3sfQl50hcnMk7mbBnPfNDH
1Khei2r8opzNlz1wasltUtaM3esOMxH2rxx2xDWC17JRLu8jTwaHo2bcT5N121oM3CWTV4B3Lg2H
kXGowRPvzT59gFNxoRGO82epefycL7NlsAmbDr/dEIAc9LtivU71NXcU9VJ7s7PrNQ4nvoTc030a
1hDvTEq+JI4p4GsQ2EpLYUcTXwZrI3aM4lqCpysUE4ZlwrWTu8xjqXIzouVrAGZj5zkGOcFLb8jV
JHXHCN16oVy33rcGTDCXIDGr8G7Buw3DijRliDU4iKPvZHEOWardc0F+ORm6H9yk7Ja0pI07wIEu
T26KqT5JaxNpU47a+kHXEAcfsEOBvM3rnExB3X6IoYG9C3DUGejirFZ3ao5nNBt0QshuH82gPvnN
IM9C4vUUgGelgdgrG0kVtDvDLGtmlifX2jSvpVNj0v2BeVw0ZNVeM7vaup33norwK7H0K7H4nfDK
q42VJ3SgSFT5bpAret84J1XmnOyyerHC4BOjyHQzLInne5b6NCz1jF3wHFQQ1OKleMoGm+xzrDj8
UHe75aFjOWGNseWrrYBKdFWy1gvKlkYd5vPCyp9Tb/pCTzUOhrIumU3Anp30a6bly1+QonHqDMSK
humchHl4MML+12SgiiM1X5r1A2Lxo3FiaDMiIZPcOFZGUUOJKSzF2Rivi1Dj1q5vul15NEoOpdXw
1Bt4Opi3h7zCZFeu0GF3cLwzmf8buaDiY37k+ITVkPHWoV1tGaZcl3s7xCrH97vMFiDUYXtySwPY
1bj8sPBgh81IdXqAE1A76W5OhnUlRFIUqvsaMZLj3pijIPMNEQCg5qnakFKifY9zxt08LYR4Cb1t
ClkRCrVLlqisetQpaz589E9hCo6MtLcfmpZ7oz10L5QqTpxo0pHKznbCnUnHUl4YuyxOIgpgUr9p
JEPJqn2SiaIjxglJq3q93GC9PKGlQeQb4nviJzdZxSzNk/yonCoy7m4EyDSMvuUCvPRtkoxLCtxg
G0wcxAN7KiPo1HA3Tc6qWEFWiQqahRRGwrRY7vNsUVzYR9rEMorPnfKnOWAAoRr0YOkSO35IqriH
s9tx4EC0hZhZq+LWMXlDJH/ujpu1QxeWi5a1zfbmdomd6IiJ/5PUDjeTLqA8zsE5RSYWFBcJZ0aX
+6ickBxKnCN5YC13UY6DSU/1JU0WwvblqU4c3p32eRiSu4STgDON8S0ulF3u9c4pDjm+WDYXJtVE
XxhzrvSM31HzQDgtIJhvgl/kzYfSZ2KZdL3gUHQeu4wnTpoFAyASXb6EsGjkMM9TfBVRjiJQoAbo
sKfCaNi75ZDDmB1XV7m+iYfmJQAzDZD6mGrEuHwqqRXVzX6ao4qMMQ0LBnN/nuzY16VHTrf2fmWk
cmmpCja1lJD0qxd7iEA4a2JQcinfojU8ycj6VNKdJwsEY6Vjym/G6TrjAzgxxXEE86meD+ixm8nC
WD8qKLFj9IYBAu8AOquYcLrZXX0wCLIz04xux/hn4OrqREcTHF/cLob3tMKsotXP0PPcJRz2TmGJ
dGriMVMECfcxLDOfmBvp7yD2sQ/mfiQ1nv7pEodwc026Omc8MfhZODhMqr8B97CyF1eiOcWEuGjD
G8kd9uyK+scg6uhg9S3uqoh+XrV6TXp3E3b5DpcuJ6wA9y7hJJyGTHXTEEcwQ+B1p+wA0vcuCllI
6KAgyjQTzIiK4LeTOk9cGTjTty1gXJCfBXCSBfMdBiQOeUFR0GV66sbyMfdeEPIY588mAxi2DyOw
5T1KIYe5CVgyjr3fjYwgOazFfBFJ5xGFOe0I20AxORRt8hUaTJy1zXgIv8Nm5B+jd450N9ryfRYg
4xx1VWb6nWXTa64VAbGewo9IYmEgsxCe8cM+L5bBJZx3226wMk8Kr3M4I0QBUHFLs4HTqahpFeja
U05wdnQptgILnxWJ4WvHYIRJnoeCCx63TO7NURBfcMhBJeNyrjoKh0WM7aOB8RiXMdTDqjjJ1Btu
TTLYE5uUaXa+pfvlicPv8uSBoo0aMufMTChF0DO9vOtnEqF7hMHYQ0YYL1NvBZRGZfwBBtGLouSG
i1o7QcDhetn3wwnm8K+8CfiWYOUbRw+fWSe36BnYueltZoRY+jkMp8NEVe02fvP69laLin4uEDRj
hTe1zbOfwmnA/qSvmcJbUhDg0IO+6cqM+rkOUK1+tXDFztN0YDs8BUQ7m6kH0MCkMQh0jwhK6TFm
DdRZx3vpkvARmD1TzRb1hSzzV8+RfyutiDm2+16PA87DvGKkh4A54livyFqdibrsemU8pXGyX7ru
VqV6r5AXApdMVZhDus678cJSOXGBOmHhxo/NjIYFtYVYisoC0zn3E0h92zixEQiW8pdBUnBuMTTX
CgyvHT4tKq52wdR4O3b5t8nQ0W0BKg7gWQc03Fo3onXksYK77K9uNGZIFAnm7nQE/2/Iq1fza4ED
E3uK41k/2gfZS+dgRTMhnYpbcyaxTvXtp+zHC4FjD1MexoNU6jMgon7fmgS719o17gWUqAkk8TC7
jBkwGqfXym9crkOEbK9GuY6YGN2MkfoJJkz7hiaBH9JanAqgkN1SftMAHxyDAuUnqWDTLcw6t5Yj
spsE2o4/zNT8dSxZ+MQOyEZnvvGPsmZoXOesOzXTtagyUBld29xUYN2QdZPNDI34gJTK7VZl+rer
ggJl0KlQQvhLPYHPcZro2o3qzJpxT9SO0l/Z/VZZ/B7EE/V6gzoHcjiFHj6RyFFYZrnlIN+jWqn2
7J1GoCo3IbbdnTVg7poevIinEUYsfgKPDICpR9YSvlMg0sAlCMTBbeJg0S2C4REcQUXcIM93YCHc
w6yZqtnLdqhcdskcz0BLHJcBg3mxA4xhPXIGo5ZspYA10cFLp+iazXhUKSniN/pjmJphxYu50k4Z
rE5D6OecPsFNVaVPs+bwRfcKb00Y7QkkoEENZ7LZmLlw67tKu0xHVy3VnyfBkEM9dW1zmmmRwXQu
iS4EkPACI6+PM6R81BM6zYzbsKQ2CA7JViSCswWBAGawIUmxEUD+6he6wKH6COP4iepV8wQeyl/W
2UkJhYByDN2ShOfEil6NljGnJ85mzxW55mPYPE9efFi1Uj9SqwGaCf2cclcNp5AGIocby6TrbUn3
l2ME0S7xok/AVYy+DplFcwNykw9J4rdcgsSv3QiRMfswTbrRY3KByNhb2widnSiIG1iylTRNO/tA
ht4ZH9ltvULaSmoY80U/tT1keunRPVgur7oDwQM1+Tv2OMsXglXKWy0+Uv6g7S08ZSE8G2hvMARw
PgQygFNXZiapbaYuGZvSXPORMK1uDiWdA1wXmKuZ8p5ChRbLDbgkWdEmb1LugHeeqllI705T40UE
6S8WOrKtPN5VlUY9T+Ul9RDk4uVVEv/XOdKFi11QOL3fcuwmA61hw9KfmJXqjdMZaxSHwDOnpfEx
SjHJV9QnMnYcNr1LVR93Zh+T9BcNqFR2MzAMFw7hUfyCYxKIlba5+BaMg7CQclFaaljwM0lt+zBI
0FxVjqLM8/JthiwMbm09JbhRuB1/RSNbj1VgkTFLrrhZWX22Bs3ukRVkNDs7t9EiekphUKxndoag
j/vdAgR8owXpTvzbXWd9GYV1ajztjylRE0kzQNlNjOic+qAH4yftFO2mX4B2MKJrV5mErNKxlVDx
HJ3Bv0umlZwjdqERt6CoDF9KPEgQKSncMQ+OSKH+CpA9Jcf0sLPfaOaksNb7nsrWvkg8rmaDlyON
gIJXNFpHr30enWv23RBizq43ll+OLp4jJ/qqVnk97zPU9q0YguC81O0r+Q5U0nLv2d575br5+Y/o
2f+P6P2Yq9//8rfPsi+6Zn76HcZlQciu6OJuPn39y9+U+U8jev/zX//jv/+P//i3f/tf//6vf/2v
/hHUM/XfHakRCdmsSNwJMnf/COqZ8u+WRU6PKbN2aenm3/wjqCfU3x3X4d8p23Mt13VI1/0jqCfM
v5PONbWHCc/xHK3/n4J6ShDD+8845vrLkc4TCtyWR0TP1Ow+DgHDP8f0JI74JZkGBmw1HQ0xvqk2
r38Q4Ehu+0aVpIk0igYRaCrtMk7dSKxbp5rkdjBL8q82iQEG1BuoJ7nfx+W44+4f7qspf7CxuG+m
DrUsCCb+oIUxZ+ZSvRL32P3LYnkroQ699PZi35BL9Gc1eTdjCiSscGnrLYuBbTdxuKuWDjP3Kj4o
EdCVk9jZQbWYAryou/ZNyU5ni/2fPsR/xFH/W9HnD5wsu/Zf/mbzIf/1bdHrNJBtlzykZ6/pxj+l
F/sBEh5kiPbYmfYdRRH1Mea93JnKpCltjSfCEEc2VeRn69G1b/54r0qTobgQ2FVSWgCGOTqT7kE+
Rvwrl5ACnq68xtBr2jZrzlU8WT4yCjq4KaDsWxSW2R6QVKwg/pSKx6gL8kvootUkmPQPsq7ltuzI
qufrKYI2nAKr7RgfCKH/mht32of0aQ2ekd165nA72dhLbOtEAyvQHSTPfRf+XmAXkuIoT7kVvTh6
SVmmtP/P3zr5l+Dn+kRpWxI89SCHI6n/JfjJJ1KbCRfLo2K4BY8Kv49JiyfphI3iY+S+qKgaQR05
zeiD+wW5HfmW4ZyE9BWbgIiHC0kAQt/h8OIFI9Mi5zgRdUNqAafgOPzORT5nO8OgYJq/uD7RDMbz
Qgmo1WW2++e/EEHavzwKtnL5ZiAO2Vwobef/fBQykzHyFIn2qNef7EyE1hyoXqYsY+RM8ZqHWJhx
nUMhGMTdP//ZgqzuX3+4bRPVtXivbCHM9cX96TnsZN932qggOI2ke0yCGue8w0uwfvB/PDjz8jYk
KNgFYYENI3/1EHZeisW5rI9jMX9jnC1OZB33hmEMFxw55g6qjvjP/Dbh6/B3+X/5voj/uozwMi1q
kjxJ5viPNPKfXyd7nx0WRDCOvFESp7mxnKLeAM7IGT9Ygpuoc12iXJz7i6YkJ5rnz7MC2PTP3y4W
0//6QjxFUNfRnMQ0MAbW1D+/EAfsHE6JbDwS3TibYFI6BAOjsVz0W46XPIW0pUICmPrp7NBZCWSy
+Q3lfsYTYd8ZdveMDQcOsaPkxVmEc0wHgMxwkzZO0rwV+pSobG+BuYlK4kuirpj9IDHn2jyVxvBm
jNY9E2ZwKCC7Y9R+5nvb3JHM22Dg4IdT0S1FzVTm0e1dwZFo8U/nZedyaCVtk01Cn5BPr86QhDsK
m6NdFCYvEMKafZJ04znA0AHMnr8DR4fuRzjI5+RQA2pZiLVoQ1d3PY0YLZIXmX5UqIpm1kQ74oRJ
rN5ZeWpdpb220zJlTsZKH2YZZX69rD08lizuaTK0N3FITjKIEOpGG9JnNZO7hfTJTLG90Z6XPBL/
DV9Lsibc1fSefC4k2N69DEv3bSn5rJzoYWGdP6WmYvQZPlj9Qp1a7zbo9NVPSB/56vB5y8jl7e1f
YwRwfqbwg8UBazcSp7Eq5PMGAx/n7hL3VRzZatulgqYafKe7AFN1WinmSwqEjRSpP03QLvLWurhR
dVpWMkyS9gR6KzAI8OfwE0M23Kg2h1dmu880Yn6rzKppqAsfm657Z2NLDpMm7RX3EK8yDqCebf1K
SsAr2AAA9m2D2Z74ZhmPMb+d0s9z4D0annzW1gweC2fcJh4sCcmSpVyl86Xj5xuZgHuPKW0qpF8O
TIS9oL3OSUGB7tj8ZmL80eIQIybSnzybhVJWlY3SYZiAR7AVF1SrllBDdjWSDW0alpy9uyREsdVe
vfqJmjtM0hQC5sYzZNFtwQA5nBdkMUu8SNG+LJV9O2XVMeh+BdImKMeIvidegwNLYjkY7hrv1OQR
TUPzcbAZ4ucdnHunp+B0GcHkOdkNdoz4kkzFh0uy8wBpHELpwupN6wOWQbFYD6KfL5HR/KRGA6nV
QN4aRmh11chdOvQNoskkY7JtwkATdNR7P1c/wjImAV7Rokg/5FOHbWU7hkPug6mkoK/W0b5YGMIM
S3DhLyUFOxEJLePdXME6ppTdSkKNHoYkUofAsvF7WxmtqV4jzkE0vo8YgKnbY5N20Bl6pzCPYcxs
0Gvn9zm2BqzSJW9SxHUP7tRD3c83WnwN7KMbUBgLXwh6aaIRV2LpEbCsKW/qAZ7vUyWaY8rwfKsQ
1UK3te9R4bHD4VYtjNo9gHW5s52suzXJqQ21ybxNcnEd5Pw6Ed/fTkZ5CXJelweDniS3pAag1lc1
YGJh6aFLbiDwz0sqRme4o0Dvxpwy7MT0fEQDzYIhJgeMRFws+ulUFt0vwxsZEgHNJHCf4qw5zX14
gke3pQmR6Hgc0IIBm2iyXyPu8ns1VJ9JVP5uk3B6FixVWTRi1DWXN3w0VxV3Of0ouMYqxx7ejROF
6Me0ZaSOv4Bev7BJ95ES0PSQV6wweaXr6Nte4w4DrsVj77ZHunsE9WA28g13eKgtBQj8oLmmZvMW
JZjDJ4mpOs+dAwr1xXBRYSLKc2NXGNsOr94dDRY/pxJqp1zGr66OcHGU5qNDY9yG/uACKHJ/HSqA
VsaSrvhJiXlthTrY6ZFGzNum4bnp3rLCimhpNhQOTtDIrOeSTxD6nsait7UGRaKuTN8TjrFFLyOM
ZrRFUe5Di6s/FZDIlkfTbPCF1EEN8/YP6zDtRIiE034RwZFBXElL/MqnaIevktwy0DPzQHnW+wTO
PbHe2nk0WNUok7LxF7VdnMMYpUGneNKl8aJpTGjj32GGRJWRhhhiy2aI1WwlrW3YJJrHeS6IGdnB
8oDUQSGIpEr6NMV2uXfzJtv/KJnN+RjWYKwt2R5ftuBtpVi4xpBXltR7xNam7wjdjAb8OgM0keF2
uyERx8agD3AKcXMZjb5ks7fsaZpevWnV/2bvzHUk57bs/C7yeUHycDh0I8iYI4fIOR2iKjOL8zwc
knYbAuRKjyBDvt7qvoQ+lhpQoyFIkK82LtCoqr8qMxk8+6y91reOnJWYHvUU07y3+KFprZyG4S51
SXkbKZdlJ18/yMr245QuUpn43Lotny6bt8lreHtGzTtd4yOqG3Ig6wDCt6yLtZq9w9JmdH0qlo/M
Knr0kposMob8VXfdJ7cOnwov/NW0d9EATp8t9CdCKUkXL6f+pQu6sWMjHrmN37cFhFsNIu990mIp
GOr5G+0FE3xffORz8qvrJ6Qc8nubwUbFyNiZ74zS+9Hh+RI9gYNgIbjQm5IdjXrxIWpcWH83h4ei
GcSjJ3nYxpOtWGXOOrJgZr1q7DUPXpTfC9cDaVKbcFG1/hlb9TWGxYsZLnxvXFYjpbhOVY/Rosf3
DlgImX+f8wbYaaV5NBr7Gaid5ecRThNXlUdtdJ8sonj4ZKuHbP7qa819X+wCCgm4SURQWmuQbrsl
+aY1w4SjsqDIhvE1cXBvSje+VaiMd6b0MR1MO7srsR0gGUEkB2Jm8wnbtvbc4azQJ6SCDRgCiO9d
u7dKfSaIJCn+Ve2p3XmVMC8RMNtpipeXEYO9Z6dvLku7jWU77dHIKWivvMn1KYTW0MIAkFYGa9/O
wWWKA++cNh6rMJa5vET3alwXgSkQ2NEYrtOC0UCNtLaSieFHCyNiZxaDfR6p/roMc/mZ1EtyiZ0x
vOR1t68zRXcL1Up+kuIQLgYCT63x5cX251CRNS90ntgyks7Z65ma1FR/5a4ZUOOFizijx9j4w2Jd
blOtw9Jk0ZihT9W1lcOLVITFJCGzwF5ouzdEFvn6YA/bukoPTWbzPALvAILd0VRo/QGBNl8yx/kU
aX4czCTeholq0Iu6LvDy8hHKbXWty9jnE8gNuVZ/5sZ4kCavqjrfoud8GtNwV2jaeYCXvG8HlOsM
Y9SmMaJ9bmT2qZRz9wrb5BMPyIaBS6POkLJI+o/y/aAYKyZrh9X8yfGyX16U4NDhmryhQv6lRV3a
hJ7+jUXsSdkmVe71TYvYss11+dlqeQCHSmdVD9p4Oru5frOmTh3scMIgYEcfkCFPHhVivU5kMF9g
piOBo90xobgCz2cpna1rFOUpSshvz7ZfuhUIFXJpEVcA8K/xoyRsY1rze8qgMvf8MOo/chRvrTPE
GGzci94uaymssSkc46HRm/tYmp+p8j4aWT1XyTe55h/DCj96TxDGQAneLHrSnBoMrctScXsQ3BsB
E5ZdaZG8fg8dUhJmmJIiMMmut2P4RyvaL33oP7JYTGBc+MbPcX8yUgLMfTzDq7GngNzS2RjYfcJN
vdMMwwpUg0LbSobVBqR8Ef+EYD8NdQ935neBL9AHPyyxaqU6G0QCsTZ7jo0o8HaV6WsDBG0s2dt0
286CJWtX+dffiIr92OeLxkWDRRIxB5bKPFgd8g6zmgekk4SIph9piQdTae89vYHR4nQlWraDl6Rs
ujPO8nu9IcCsKnpz8aMTFr0Rm1iBAsPTGmdKNRMHTOPntjp5zvBC4JPcHMt2bhTszA2SMx1twzYj
BlkKTyPDMT3YEmdGHXKQWhITkGachwrtnNP6Lom8B8PDA2IXa+tRbj/E4XIm6n4h6fs71EWQTPoT
Lu7fumucxkWRDvemU1OEXDYc+2RwBd5UcybWJlPItzOOGPw26RYCjLvNB+bMIf3oi2k3DN7FFfJq
pOLB8bCpVhXHKJ+BP8ykbIcGVueO9YAo3CPNsngps8tA3+umzNU9C03eA9L9sGeuPWktu8BM8I6R
gseGp/XQ04jARKP5Mlj4EDod0KsZ9RrD+PgEqYYdw8Ry2LEYLuOufMa4UwULl9XbYKmr1wEhhqjW
bPGnc51gLd307OASXEOk4jPSA7ytSXrKzOLGMLus5XvLN1jjbJOyYCkIRiXwvC8sj+JQfhPSOI/t
minS058607kmKWdPKgIYgcQz2Yya7rexPNpmf27ybrrOHjkrjF++cADTcuzhQKIFZwaYoyLzXJl6
zktMnnp+bZfOLg72etwu9hKwGdLiuuA4lzKQdujsLIUM3gpjO/Dc103R7QrL/ZO7zTkc8VBYWBnB
v2g3HbbnoeV6IKLhaY6at6yO71LerxuoLfe9W76b87PVlnjT6eg2RwYjvUq/kyXInPSbIhyb4Pfq
iqgTAMQwhKRtAzsYhqtn5OyubIoqwzG/5MKDZswmkT99sizr5EUmVvv8LvJopGkJUzDSYSChguV3
xV9g6DSNKv0pGkJCV4Y682oMDAnhQMscG1hz1welLa9DadS4jbPXPpmBKuNbQ1+0c4Am43FWat7B
s3+QE72q0sA/OOvEd8abntXLQ3FyUMG8Fix/5Eb1qSTZMczAoUdCEI1wj8ZC6kP2mJfHUfo1r6/F
FEAkgCRTTnunNZV2GkmtbSyHBXtiYBjMm0T5RZmfRVN8p+Fs7fgRUoIY7aNMXcAvvNgwUDLvSeBt
ohjj6pID9osIlmSCTpDFiKdjedVb3cVcyqtWqAeu2rfQdamMtu0gN23jSWhwc1kiDT5JCDIM1Fvd
SIRONwt/FjXZ22Us8z3QmAlCsd0dvUoi/eVYHFxCjaCe6PTT23YHjwdOitsRZ/baDkenVh7qvKsf
JuoKQfqHJ0sm546OW1UrLZA6q1RatnyyrPFDRkiERU0nfRJ0vmRftGnnmh4Z8F+hWywHjfJL4mjV
Lp24Z4FNnfatEwJRWwakS47py2Bxvg3CgZbEcNyMU32Qg/hqAVXzo+zrnTTaa6H33SEeiqsKi2Kv
YvKkRZjdqIqod62SvMY3kWiXk4uwwM3XNO9rfXzOq/fKi8PHAjfjZkhSdVqK6clqwzuEW9yaggBM
hhKqqNf2LXN0b8LQL7pcVbY+3ycz2xjhgB9PIrb7rqJEkMs/bxTcAogcwdKOO4QayKlsorf1bLwB
xBabiQNoQBrciiR8MEM0btp+92jlWMYSuS205KiRUWN9SuMhNbyBChGTqXgGGNx+l7ob+kXf0pOn
XQqj2WMf+HKBDmVahx1NptKHkU/3VUvRA2dhNeykCUi0Xf5YrXNpEzZvoyj47nKkgGkgkGFRUB8J
Jva81D5NvXlEkcacV7ecA1060RQ4l1s+W89mdID83nEThGPhLKcQpQyYrflkFmNIDxqNi0PbojZT
yBRBkF+dNfu2idfcSPFEdtDklAnJqMJml6Zkd+9umy754BO54CwC1SLAUKGRtQmA4/EQJ/YLRlDl
L2D2maPn59518MGtcbUepaxj8G5C3IpdrdOXQg8PRnc1bQq6VDe87BljEYo3U2PtcLf2XOaAkmtc
cL3RIqfnYX7vS+i0MQRUYnvqaYnw0tnZlQwNmtLIeMV1jeNEHHM9y09T3FcbXSxXg9y43+SutbUU
jtlSC6jI5uyVHbQW2vuwvud3WftTGKZ9kGhKZsw/AW/uY5w8pB3qTaQwg4ek1sWXRbRoy2b+SDc8
Dq2548sVvH41CgjKtNBXlMNHLJb2RBfx52iu9rGKGKGLNoO9DRrMaGnboWz6Ixyq1dRITpWH4QJp
acC6hXmti8dAW62QVg0erQmLfW8xd4JWOLlAmflZfzRelrF+xApVgQHUQ2LBqAJ5QRhdv/MGKD65
ycBrtgvew4jBFB4rBzgeJV6z1G+5z8Wk+T2xvCQvsGmLdQkqsOtRyEY21Cz/EMqnFm0UjwU3IR+x
DDxy4X01/YRVICZ3GkqdotJaQhJ3AIXdRqN9jywd3IuaX+NF8JK4FTPRpFGDoRQ1CS4yVe1q3Xwx
euBuxmx9Fbr5VOadFZjUFtm0LoTzQ7Qy90VEj51BirLRikM3LuZmZMoLpObdNc781OdOv9c0+yT0
GheliRLH+avPpNf0GpqxijE7wbeIjca99JX+WxIO14c88rWIr8+xOak8hgzMlTD5FaGImItg00vr
LpvNo5Utq6YKuCXGkZ1iHCUZT4KsKL7ysQCfQ94U+1cPJYhZYrO0u7JYR9h82+ROd5ga96otve8k
lCuW6KsglDj+DmFMQ46sOUbKGlF4nNudXY1EfW3qErGlz81jH9tEJ0yewVrDF2CHT5hV7qcl++ln
SDajxi8bt1AfvI2R0LOatVB+XZUExuA+026PHFy4B4LOe2l2v7vK3jmm9+7GdnjQzR2dLdm+X41U
jWKdjghs4/uUPowovICLfLFSAnrR5LkE5cw76E+Qm2i5uR/n9LdyEV87x7MO5kRq21XzB06SnT5a
LfJZ8Zgv+eOEEoR3Kz9P9V3mkEiqejCMMtaaTcjfCq9mGw4hbVs0Y6LzpCBL3PjZFjZzyEyCvRi1
Q9waIHkraGZRSQcZdHHh4H3kSkaMgZtS5vG3ez2dXR394tiP9Q+eHZs1ZxjxhkGVg9VATLqO6zsz
w2RP1G0j7JzDuUyJXZIME+yIO9FRnhJxzGhUIOZoRZsKLsOGlnT3kcz8tbKtBXgP4USyHhZFxpR0
TDys2zgqb6PSsKU3c7rrOooHOrjU0LRGQnn5r2hFett9eEEFoHG9sm6FY7+Y3NoCBg10ffprRAn0
xYlOWrXOo47klU4hLjlHlxEGX4tqHW4JSbiv8bFskRXWrBNlw3Zqnng53kpjxg8kfmYju5PTeNGm
eF+M3FJ67ZF+lgzj1/jU44oiyiX4fjfZ1xydcB2d7QPhMAYx7Hx9nN45dv+DsoCv3JgHbpRdfRvM
c71e5anpwgnp8HQOEopTx1CLuwxFtu+zC/JVXpCWImpS5EV/ygYaVCfT+ibsAd654++0SWIn42jR
irRSwMSLGyVfngtTOZOXsJ4OljxiQuNqt3goF3TqYfAAsdeGGDdw1w1MNIj6+Y9jrpii6oeCN3Zz
MZZBibPFusmuxjoaG5j/9YnypZOX9o9j1VKo3DHWGJinx0EiDIhyXxc6rXBazf1Qf6zMeTxOi6Nv
lPxrysH4JSgDo4tA2zstfQ48A0Y437QWZH2oSIr12TAdGp7IWZENTnrbVywX/UFxFZ/VIbJALw3y
XFG9GfEEmuQpzumyd5tpvg665Cenv1Q28e1a62ucpgZomgzFrTWIl1BPaCEqaSWjikatB+UCECvZ
XizsCQPepdMutIKuTv0oY7QjJlFBQqBtwWkfRcK1xjTr+WiWN2RbdgtEFYOJp2mULq+plic/JNO7
WVaM35gOzy1EqFMrY+LFSBOMufahgdK/c+b0cV4W228z59FI3J+2N+8rGTGPKgeq4BSIXo0HIdSp
pzmO9yb9izPWZ53VltE4EPWTt9BBnJrkeQFpeqZ3m2tdPxxnpwahQj1NGg0LGymG60rr7jp9DFJi
on4SUicg27wKTOJVW2Z6aC34xhX3Nj4Z/Y766IT9gEfflIam6ZYzZJyxOMdpxmzVkcVBFEHNYkc2
JR74j+YlN+gOS7/tTHr+qARNzt6IWVXDU5XPJBXph0y3o0q0LWtOtkBzuCM8Fx8P7Bc+Ry+dnyg0
d5F/DiM81KCty2Kbt8Ql17KUtp1fhe7d85CT+Gh5NzsOkG8s0ceYurmN0eFJ7/ngbPM6BdXjmleO
B6d2vUMNjI2GerpV44XazJa3vxPqx4XMxGiEoPeIWDCQ8wQXhQxK08GaZT7osfxhCgHyN2cAzPpy
ZjfYGXAozcEfMoZf8mxk0fiG11rCi1WSXVhookacehZcZfDjMqk3ucKpBXZ0FDv8nPeD8UqlSkRi
NIUEmxJFgdgGeX2k59JCcOFBcJ3yvZ++c6Pc5ZUWv5XZ8FAPxR/auPW3nt7N7RRGr0vVlFvuuvTT
CbXPi7Y5rVRe02sf0/I9tKbnsqi8IO+cE5Yx/aSjfoNs1/CNRM8V8Ql7aH4YhS3oSUHjWtVDIliA
aRCYKOBSqPyASZjNxangZ0PJduEE7hy/u/iOMxqXDjqpe0DpK7bQbfqDvuaBmPePVItDelnxwzGZ
gHbFaZSJfGnFUYTQpVT8JKd83I0AA/ma8bIZ6gmrg1963WOHapmQkmDEs7EjoBJQNvGIqw7Flp2f
0bsok4Vt+vBHdkmcPceTazJ8o5u5ttrFhonyKnmYIZZY9UpT00cwgvBVCG5i6cUHiXt9o9ODgXRC
PrhC7ixS+lu5SLTGHhhE+IqWdIYdLbaJcIg2W4dCV+yZNFyPZmr+0o35Olf5uyO6t3GEdWjSvgNZ
i8VATaPkzJAHKK+o+Pfz786mNe7EtPi2TnTmahJUQ3sNH2zIFpBcIeHn5Yuik5Es9rMdD+G+SZon
FbEgYg+28QZnJIrmPecdZfZ8QM5LAl9zSvigVGrYlr1z7gkq1joniGEMoGlIw6z7qk8Kvmw+vWg2
Jc76lo6cDy3+oBBxJb5RIJ6lfG7pN9qCj7x6XkQ3wvrPqG0THKyZY0TS4ndJ12HVo2tNBRcwyUur
Nl6JXkCcTmgMmQmprkgW1X7rGsVIZafvFoYQopLjjtlaO4+mYPHDDsTxcAVzs04UY7GpT1Cmw3gn
NBNjgVycrR4t+aEPn2pp/EHsrE/efG8Y6M1lbV2JhuyXCHCz4UQrdmgEbjeKa1y8J1p+iubZ8POl
p5t4QSEcxW+zJBmeEFR12PZsa6kOSe61rFAjcytT78hJLfzU9D6cTv62hevT3vdGhXyg93TFQyTf
VymNOZUxvXqzRlobaMGExWyTcZ2PkCDnMGSR2L5ZhPqifLxWPbZpggvmNsERh5a+jIeJmhEa2Hhm
h8Ustwtb5r1jamTDqiGY8Qvfz854iRxVXbMyY1Kf7yubQ575FgsnjM7SQJzqb43pnYAIzDzoFhqY
Xd2sUDkHt8qsnSOzd5ob1xa1Pjt4/a1XKtsPDG5w5rSnxtVoTCGRauO+D9iXbGMKmSnYmeygoWZn
M4zTPXGuPgj1d/APEJ21bETXolembcUHbULyiEXSYU/bcb9McUKAYXZdrNUOXVF7gWBCPvK0dAx0
gzkTIdZSDJw12//AYkN2RreDfu79KpTLm70uksDSaC6kU5oMaCF9t+uopqvgv4cG9Worio4OaCQK
NwHyXfW72hjF3uonhyYm2nOAhv7EiCbboSCq1CZgAymL+pjCu3ZOP2olz53e3VyJemw2GE+IJ2xG
8kCMgaU/2A4wv5Dep7UZERlSBSKBkJ96/L+LQW/gNPxadH5jtaJfCMv4sP71AOM8MFgyKDH6qOGM
YHnp2qi16dFxCKAtzsh2vEg+eArE1naJlAB89sVYtvtlkG+S7z9fstnljxFKL1c2cYnsILHaxzKL
35z4K+8z7RhjdhZa8ZxKQkGhc4rqXRGBL7PWV6uZkTvUyWmOyXqNXfQXEu78pxap6ES7AzSv77O5
2nEX7840vTHXRb9GNiAQOmbquR2wOLHYT6H9OCV8FVPADuRqefFrehuHerrF00siaZl0Zo/lNccv
5mez9Ss+aFsH74EHsXZruNNrb7Jkl2PBkJCF8LQqQMqo7duu6Py4ZsrTdR7ISsS/lpKMIO8K1fPU
J5LJGEoJ0blNhq0YDB5pnUgDtewW4tK05XNDOgtAPF9umyy73oK5aTMhdI7xUaI8BFOVSuJ6GK+0
AtuT0sbXEgTtuje0/dBq7hawC7zerXtoQeExb7lNSEzTXdlZR0KFgT23e5zLnH6N/hZNaxwYKkOS
5mlAJxjAtLHX9kZoPOAV/AlT4NV4xS5R4sW7URnftueyDCnArtJqRgQ5RFha5uhciulBk9Vj1o98
uGsWdFw0dh15nBiuUlrlfPBF9DuzIz4psfu6MPKKcRoO1IVVzI6AlOpcjL6R6L8rfdgbReocZAn8
MyPCT9bkoYYrsKOjYOfq3nSkp5UjsZS7cq0zaM2u33c4Miry2UJXw6VA0qsidjYCgXHov/WBJE09
QXJoFwDzMF42XB35fi71JUorXsOFfeaKAl7OeOgcigcTqVV+pesn+6/DqYqNLdksPAiSY9huPot4
PlEg4/mJPR2GvlpwlVQXsFksDCYE2shSrBx4mrKI7UlMxLUsHZqG+vGcZZ9zyiujBVC5bVIXSN8g
KVbTHzUrveQaApGpRqhfGZtdTKPcfVpqrYYfMbrlrhvKwHCEuYtcEJGGO7DxIhGjWTznTA/z4CBf
lvk1L1vv3CX1YcrUXp9QfQROl7PAhzZN6XHOoOFQvWHz06aI2xkBkKtCv1TLnSWIdA6qfHAwnAUu
WV6PhdKuE/BF2AGPifHDx3CzzBM7/SjTzgQjAx7c/WjhrsQK8BFJjtCmyANSGq8ltwx8/PBqFpPv
PbcDe0i/6GtwWAlzolCks8kJLm8Vz2+YUfIMeJpMQ9rsVQLYRXZfOc/9HmM6Xioniilse8KlkPte
SayP8m84ACuTzPh0m8TYcyJReSFLFBUn+hQ9bFZORJTAkXQFO+fOsD/02VPAKQaYjYudYnzwwkeB
70O1kV+GQERVx7+DiOdL4mBgMq3Ur4lVFOCvgzAi9bTwoePZe/F66riyktKgJWyZkB2XpZbH9U3S
qeRyt/gwuviTTPn3EirA/O2jLMu7VhXwDrqc+b4TR3BMz23hEni0W+asuLCPWYYuORl/yvm+00sH
8y9qK6lRNwjjGV9w28NNpenqAtKg3HhM/V1WO77SPIwffXWPVgahaqDY1P3UBIvO2TJh9ozqmfH9
ykJBbD4YYi3cdsbem2w4YGlzo7HSz5ph78VcaySCJw+cA32WF2+ZULRVRAKaPqW8nZbeh0OJUsE3
bDu39Da2Eh8UPd98f5gTF3c09tmRaMIL5/2h70xxTXV2ehWvBZcIPajM7qDRI8y4CiWttsBbdiYp
8879nFUNIBJPzLaxvuCVAsEvYkI43ZFV9y864bMTRQkfIm8K32bDSEfygVkMNXwpX+scewC3goD2
S5yuzvSuEDnwRBdfUc8dNUtK5ZfqFxlcCFzENrY6slRQYOGMumO6tgQMK10dihsITDP6ddBt60O4
U37M3PQeGZp19tgPCMLtjlVNtLGt9Gv1h+95muFA6RFIZ4J5VKKUuyzRFHWSTEBe4TFQpmwdyD2x
HJBYIQrXZ1nVb9s6I5PZsQEFgQEnej5CCw0PLXUt2gj/N3UwOYkZdwPbAtSeFxLR3eOkoJ54VE+h
Ba85nCp88iiEZNO9+CxYyYjz11oqf2KSk1cvo4YrFbtlNk5M7x9hWqW+sjlTeI0MJy6KUYAlSB//
5BZI3VLXHx0PSRir7gcrT5+0cPokCu+oZ+0tack5VW7z1i1OHqDoHQk+cfbDb7CIh1JnYj0z5voY
UPaGWwu8whNdcTK5llIJ2Cre1Yg0xKN1qLFoNMOAANUslpSkqqb4Ifj0y/OqI2sArNnASz2AZUsV
75OOTt/U0UM/Fdm7G2pYF/DMs/Xiff6D1PrUUmSMJ+RalKLb44TGlzcvr8kUzvvaSD5i3Tg5RYHP
qcDN5mpmQCoo3JkhV5XEil/cuvk1ibXpaml/qyp51a0k3xdePPmV0O4Xc9+U6sN0lrNVF2/D3Fwm
cjf+FCPUCPubvSF+9XrfugbbXJ3bZu7E3Pw7Dlrp2K/yQGWcxeeihbCJAcssXvOZwraKiyiPFU1D
pklQvTN2bdbTplIgKVa8CqyVsj52xkHiT/OnpN8rSuKIZdtf9GpekDCnQ1HSHiLsZAgsztxuDn83
cjL3S+u91/QEbRqvyF/DFd46pbshMYHRzOmbNzIMcNEbgzyUW4XOTVGSx8I0xdKn8WuD+OV1ZMDG
qvk0kt8TbdPwAlHhluZETEwEccwfHBN3s3iTdudQzOaO3UtPsIM8WVHu3NzZk9rgsyozSgJM+UKM
n+c1W24whaBKLyw8YqxfnfHatwdRdvsipkWYzhTyme2bSswyGIDlEmQ2dnyMydBDVqb+dYaOpEqT
eDIZj6hm85HY3ECFghba9PtU6NluaAYC6oBCHacOhgbsIPWZKHOEDZPUPYPA3Nl1Zh7tX+bs6riS
eJeqKfk1u0i6jTaxWTUTfDnYamiFCvlTCPQ5iNhsXA3TIEsjgMew7VxIaQH2IdNPW5wfE1WmdHmc
RlHfD+wNpUckvVjR4cTUzqnRSgCB+UGxIqt1RVq/aGCw1OFPsiRzQFfsnWe3ZHJr1F5dgU8NWcFs
Rr2EPaXNZI3DnEoaDn3HY2UH2wxGAd0aJpAu2ZFSX0q8CGWMGUm7IqKMZyMnmh9Ktu4Ju1FsXQvn
E2MfFmPEjfJkRvmXqQiggQBcNbDwSJYTkPai/5qKeOuMBnGzKPrQRb+Su5rS750korp94o6xQI5S
xMwjAp9b66DZBo9RiYrtubzvQ8RAq0lurR4fRiYGvLQa26TBgYw9vOLrOwv1LFozvUhb4Y20MLuD
pCITA86O6vAyhymCXfTUeRbIvIHEI5sNQN1WvDo2ijcdN73Pqo+e11AQkWWNYAutvfDT5Kts8zLA
U4VNDGEwhKMXVJqV7TBe8nKyoqcqQY4OOeSSfPTuSSGf5wZUiZV3zGAKlQaPV3hmWf5nIX78Nzji
NdP9RITonug2GElsZwHreuWDu4rYJfTwpaNDZcZ7TbfNx/4aFYNx5yZ/wG9Ud8oF1DKaz1ol7HM6
gfy15LA2l5gJZsJjHXs2JAuzIAJePzcJvOhSmc2+jyou11lvPw+tGXjZiR/zm71wMEXghXpT0KhH
ir8c4ur69/f+/ZeGLDTP5tqbO1rs0QhrNxiWVghldWQrQp0uZ4CPZW4LbxQvRYxjoFdXcqbtHagY
dRy96AbDIbvIadgXnasdtX5hFUhGyZoGZPdh1s9efMoBU950YNR/41gu1oZts8TpqY7I6/Zxd2yN
+TviJnHSIIJqllsGbYkxSistd/c3rzXFHCaeGb05q/adDBOEaDgLQZGhauFJZiind+dSRA3EZwZ4
TmKM5+W1ip75UxTBYHhkxkmXp7Yor+8ZIZW7MSYPWvX0QPV9kq6WML7sCLl1ivYYw9NHPU9upFGn
PVoni0q0R6x7jDJdEVqwaEUJXpBQ/zxJv8Ly6RN3Z0iKhwejN148x3px0yLfa9NZTJNzncO1DBnC
ctAZAMhMqyt301g0Pvt7E9Lyu8EH5wF3pb3rVPpFtx1FVSJ+yrPlU+P+BZC7O9Iy95RVJDsKWO2P
SbEUPg1GD3XbJ3vgZTV4diAd1IffEaDyTpVFCU5ETagngHk1VIqz/LSo5aqtu5AKnEEboCdhLqVl
RFGtSWbib+4NWJnf8duvJTw7rweI5rVL9K7jLqJZ3U8ho9/VpnGpSr5sp7XhBEoQstVc7MoBoHVk
eenexFx3Lk0dd27l7UtaKQsDk0bF2nDA3Y9/qKS2fmaVlvfKn0M2I3zzvIe5aH9RGtEqD9Gv1fl5
MPD0VrccAcXxSe16n/NI3Bl9f7AT3TlpNvX2gv8KHZLo6YbnMgDlIOdje8Vtre9+EaY7LQ07TMTI
wVwoo7PNknBT9eKHymFa3ktVHe0180dt7W3sTevYTANmFE04wexN9Udr4+NNcnacDa/PbhwqDOuY
gPn4cvWzg9Jz4JGu39Bh/bXZBhVdJuPn30wXDW8006TRqVs4YVIrjG5DS8jbVsmxESkxB7KZUBGG
+pjqD7wvMcXYvH0royNCYNhff//D08rjqJxq2lcGMMaeCBtd6t4MbZNDslf5V+YwSs4pR2RRYwAr
FtWyE+ITkcA49kFkHXKClxv48hUrVdi23MeJ/TqXKglBDLN9NFCNjjgu3U29Ir7t2jjBWUmv1hqP
XNIaj9yc8SqxC3mMpjBA67jR2+OXTfKL6GJ2s80KlgfXzSjs86Br2umhdOWFoxzPr9Xe6BrR/L8R
xpDVMkIkHSkt72MJMXxas5khpNFzcV8h6RPjh0ZimCmco4Z6e87hrS0aeu08MErsjkgXRvbBwJ+c
0pYHWYsUf5tM8yV01G5xEjaYeXZzNPgjdjzpq1loDsp2NO4s9NEqMoc7Z2B9n2TWHVJvYOSO+8hz
fIpWFW8esVhNqc2/qUkhSLmGX6xP1wKgByxA6IDRLoajm3u/+lw9FCDC7yIjQiTLsYTXloDhzm9v
JgtjNC1v33RWLWcYqfu5Wrg5T7BfFYKOm7xWqcMDolFcpVWwD6J8eHBBqVws2suiEmuMprAgqkjZ
p1w15yRl/YgprQOWxRMSdpo6tNQIcC2a7hOBy6KXFFjJZn4Wc/e7ykpugOFHxlb6fwbi/n9o+/8S
2iaT+n+oVf0v//LP//rf//nf/vM//9N//Hexbf7cD+kAUt/OPxyh64TXkKU8h8b0//CvqW1L/MMi
uUr+2gDlIHWLP/OvqW3L+IfQDUkEwMREbNouac5/TW0L+Q8pGBl0XBQ0okpD/L/Uq5r/LhYqbMMk
k+yYQl8D4rq5xpf/TSz0f7X/0il0yNiLSKOsXkEffNc9UT21wjfqwokfIdQSDEH5X3D6rx2/rqTt
F3stMQGnf7QrTD4G1fS4Vtib6atSh37CYnufGS6VeXYBRGb9H7Y4ULLWnuGQwuF/8+3/36RHTVOu
Idp/E0MnWcv/uQ6Ra4e0rSX/XQw9ZrXiGGsRTlLZ7xAi3526TPdhP9DL8D6kVBV0GszTliQbl5Pm
IDLJ5UDP8fpDsFLafZnXnHGDR06EjOI0USUD7hqhOsHaOn7rEEh6BihefiCXHEA4bbF0T1PM+TMU
muF7nnHNSNvCmss+vXn+yWCdcQ/G8q0RuTpTH/JA5QD1VRhSIvZSflmnnxCTzqbRPw6NLA6Vynz4
PI5fSoTnmB4vdsVkv+c+uaoKDF3f/xCKL/wub3bCU8u2b6Nv4uJvbYSBobM9Dpn/wd555Fiupdt5
QsUC7SbZPd678NEhIjIi6N2mZ+v1Bc1AGoB6r6mGRqTSIPTxXgnIG7gvE+qrU0ABVRnH8Oz9m7W+
NZYPCFXwTXI49ldCGy9EED0o0PRh/SlVekIoW+fIHYcKR1hVpgT5qPa242wqm+jRkow7bXUzSv/M
9YwgKLoY8G997TUj+KhJjpYvf+hBfdXD7tkowi3YNET25rKOwmv1wEG9iVEmeUm7UP2I+bB5M+L8
Cx3DDgX9hv2mAV4IHd7QBq/kx7BviO5MLSRqXuo3NW/OdHw3ZrlbZWJiEOlbDOO6a8z9IPEI5v2B
39up2ChDcShieSalCq+nAtNWWmvbjFZlcKyybo1Bcl/H6g2k2dGpgnt8lTEh66hpXaXYI+A590b8
kjr+Kai0LZqbrZMMO5f5hdDvktw5kXp3VYFLIWnauEjq8jTZqIWO4+6tMaq5Whl4KcNjWLs3EdVP
5ZicLW/fmCFbI7ylEUPHkpF7cKQ/3VZcba5FliLq4dP0ZnTK6RzpWG3vgDmhc/aB1iiHglG6UzmH
YiyOvSRgVivQ8Zfl1mGgiJiCibmcltQI9b2latirDL0/yVYsX36QLvxiWeMLyv27JucBzfEpMFIi
SIN7XDlhXoPRah6LqF3Rhi2Qdm4wAqDOOJIlyBy+NN58S3u26wAjndV/eAbynpxWWsI8dpR9GRjH
eFR2FmhkkRUXB+7/vO0d0gBACPk8/7EHJ9MlA0F5j43+UKbBMkfJq4dYRnSMS5gMmDmE3kup2K9I
44nLPKZk8impsikwmfjGgGghOFgcJEkKdqpk0R4j3iFwsyV+Lx0eoEG9RZnCCiRzp40yENpKvmeO
el93Aa1K/QMVhoTt6KDkI1wGFZ0/r0L3mrfdwc5JV9AfaSRPCZ11JR+iDrZRDxySzDGAWpvcCl7w
OPzwkugU4FgLGsJojP4UptWjL/HvWbXxhV8CvpJmH6EU9X8+T7V1nP4njj71JzK9uWCtZaweVV+7
6Xbz3GXmNfKMBzfflKn1Ctdq40i0xMH4VpnRG53fXXMsK/0evTjKUDwHuXZEX34aWVGPfbANoc4U
vjxoJQveLC0fRrTGMKvGs5q6m6DGac2WMSNupzLym8+mb/KbfBZDAVW5O5RdjAyPZpNZHTLjtv9s
OfU9X76HTfNciJ1rrs2m+nDUnjkLWpjGxZDYKv1F5gakMM/6skRxCtR6l7Iin9WpFiPxBTVTWk8+
lr0GjDNTPWhR8ZmYks+mVC9VD0491+8TF+lOB9LCKZAeONn7kEyGGkm5mm78PH3ti+g+ycQTCNK7
wKQgQ+jgKHRV/FoIQAIhWCxwta4ts7xClb0Qk3kt3PBeZ5ZFiFy8SSg0kVItG+wkDASHQ5O6VwLt
N9NHiMj4lcRjMgGQp+IU9QIDSxMRZrwUTsPwza3rO8OwDvrYUq+PO8MPjgqiTkYR11rJlnjyhXQe
UW3eM/J69pXhVnhAJNxsbY/DXeU3Z6UfN9MXYcXxnc7/nTPgqVJuRdUptGD3ZIedg6LwN6BO2hCh
XaQx7/AhTPUYQCPT3NpdtcIxc/Zcg6mjflQr+z7BcaNahZgT28BEDDZtpZyTPjgEdrTxBYRGLNBZ
0u9hyh19U9mnRbvP2miT55w+TYoqCje8VgyH6QCrMVM7HS6Q+JiF7hc2DndhhuNJlmscSCuyL49u
nZ2tsl9Uhn7KLGpkh3PS8ZRNqa+aNr41kfmsWONT6wzvAv1EVdcB4b7AnIPshARrQJyOcQZzwzUp
nV2EfQHr8SQq6nOT09l/JL35Lh+VTSbDDY/FQo+9HayYXa/dV2F40E6Io3ZZ27woubhqVrr3vEcw
SXdW01wMLXywVkqLXMorj1LU5hwwDpP0h9BTMVcSseAZj4ygJu7a0uXgKjr7JDXvWcdYKey3/OB0
+bOneFuAYKvasQ+4e6YL0TKSBxnjGE7io9qgOMnJu61PceJue/T7HVPsmcfgQBrBVfj1cyXKRxT1
EA9skxMKxGldA7hOc4kwCh0KG3TGiWSpBNq1y8ctzW4E0AvXjd53T2JARkHW06xDYs/gqnz0a2MX
KitdyhMMKkb04acqgvdWbW5miHAmtdpzxnc7ePnG8DnU4oZxVXADl/VqAZcuBVdGlny5LRrXHuKA
8drh6+mM+LXPydS2TOI0Y//A5liNzbUromOa9+fWtG9tYj7mCSo6Td3VFntRNEEaHRJeUq/ICXJo
ur2Nis7gIxoUfmj8c06evacB2+UCUS2ZpPXC6bwHBgLt3PECRObjJcgIa7HJUYLicB315qHN7E/X
lhJ/QPZYZumGNZ6aDAcINpckDG4upFMTYKdEvBaY5dNnxBnX/vni40WI+nv6ORstI1fV38Uq8jQt
X6f8KxYXtBaaS76FEWxh48DdsrR7gb2HYXZ6RPu+70VzE6byoiTjA0tj7h5rc2+o1WtIrWISQ5iv
cQVi3ZfGHdOWS1OBa8nD1wh/Aar2c2ZRMBkqo3b1tUng5PU2rauiU3/kOWWKZbN8Vzv/oioiP5sh
6QrJznOhGtSE+10zzLgcF+KThdDS5u4/4T1l6usrI8judhe43Z1SoqiM5I4qT25hL14HIAuXvmJO
k4yEqBjmLh4yhl2crzHivTrTtO3AXrCu5AZP+sUEJbFSze7RwJw92o4Hgi6u+QVSuqpeGK2J14vO
WfvR9Z25Ke3sUmt1szdyjalEGPFv1D65sf1DTEQuWSDKysLgMrcsZhqBVdzF3fBAu0O1N/bGwsSN
M1TxW+wnKsICY5M4yriKAe9VtfukDD5ZOJr3o4urkl09t5A9xM8Yh2OygYjh0GU3H0cdfEregzSk
hQU7Xxl7DEYIVuCa5Q0PcEn4KadJeHJbdCW6/ig97BTOlFGhBRYymgDbkobgDPnBmly5IOM36YEZ
R0Vh3dQuPbvuuBlb/0dYlIeiRbhQKsqRkBkUAM34RXFyP6ITzEPQ7vkUD8KKgWBCMKUot58DeRQ9
+8GxNDHHDvabQSNBeB2CHZ1xkWumj0z3j0pTG9PTuKwSYK1+mMLkr4gTq0l+Eorw53p2R+qEtSCE
cCELD6tR732FiXpKg/hLGYN82aVceIFlQOjJ3ilfjRVv/TD2IPZyJSPNXGcqU9q+O1uFKoYgk6qI
gKL4sVBI6NBCfTFGirdBCcZJV8xhN2LAjaK7LsPiE0cV3jk0HhXGyjcrGMAa9oBIuh2FRsgpFF5Y
XQ3z0mf9D3EnWKVZ+9K6NC5s2GxO9Vh6UyiZ0yI1cW95B1evdnDBlxPFUIYHtvzVMg6khWhr2pVi
IK2CuN8FaAJJrKzss9MbsCecKfkwdt6rsg4XegN/RDqYjAZhsr60tQxJYKqtTGIrsO6VR6Mjutgy
IXVNbksYHD4yZh3BP+cpkWrwN4UXZxi88IKoJcldozS+cg2XWeKl29pBuoZQYNPmwbhNoVnMLCb+
GH0ihm5j99CZ7L2yQV4KweoYwwNUweBYR6jiMXGTJedEiFqSXZC+ajpCsMKOBKrhdt0UmFf1Zlfy
WyGL6lqu4cvbp2Swt4oJEgYZFdxCVxPzEDYwOBWprpuImOhyaBlKj+Jet7wd+1pW9WV5auGczKBP
nCTHDFuYnsU+pzuOBdZ5jRfctJQNkAiTq1P72tNgDquyOGXojc7SZ0PTj/2RKGuqqeotsa12D4Fn
HhnaD0sZb33t3Pxq0kryp5lIoh6tSNDAx45BllphXuiWepA6+3vD4F+GQr1CjWA8qbl7FeUIyyGE
Tk9SaHTPQHHm1behw4fl9yJfoM1DCwZulOuO26CDG9DioEmKzF4jSyV6F0eXBjSyplbt+vwWW/2T
niI/KM16r2ARJUBsIrhoDt/JJSiJjSWXiWcYv4i0ahTg9DasBzZGoF+dJtjoRUnjbJfL3M0zRAxA
wVADnMKSZyPP34Ky6HgUaGpl/1kkST6zE0QHnXSmmVly9RzQvvVXNrrrwYjXjm9ZO5Ss6VZzsztS
HshnLC5AEF4V0b6b1ovRttpBYG7gLgQfFDrpyiqrfgYOb4ee4FCATAt1Hct8n2UrXFI8cR4SjibB
GxapbnoLHeTyHWExJI1waySn3Cgv2ojEkpRTIBqVZyMjIQ+41TCbhQptjhWyk8Yx/Rz5x0LpHCo3
VKJxwGfi5699XCIQzdfA4MFvek9xJqtNQSgtwhZFw2GXlMrbQDPRmXTw/bMoH4IxVA/4A2JUQ3IR
efa8cIHPBvjt5yYe+5kzEXpRm2DK8WdtTWmfJQ27Kv5HjRCkClmbpukfxfBs5TFoghoVkoQeoOug
2HTLeU1kfTGBKVeorMMSrWVCCBin4T4UhbJEwcamPkRMzex0n2tfUaD0uK60e9+FzIyGPyPraBYh
el0NnnlfC1aFUkFzXhYQvzSDV2X25p3vNca9jKsnjCDriA4njUPYECl/uFAaAMz5SxcNNyO3PzSp
rysloxMEaLwQ/JQOwvNNrM4hEC8uBRmAGhwRP/dx9Wk2xZPi62zjx08j6B7DCmZGa70mafvh9MpX
B8JjDWuRDC7F+UosAmnSnHLBmuwFmqK/ppIgjZqwBY/VGduf8oNsjguAU1x3CdsYmW7UqURWCo99
NfYmPpZuhlWgoWFOdm2vYvu280vvpjbEGx0rSHfxpHUxGxP9dsWBg+kxR8TWDxBlGGeVIno0HHPr
i/Czh7kAjYX0WYqJVQ6aap11X1EkYgT/6o8slBNDnI17Sok9RBKkOT982x3qFTbjr05TX6QbX2Vc
5DO3xkQAYmpuT5crsCrYukiMfcqyOmcY1drYkUJaA7tRilUZ4eePuKBhO9ozNcdomxGuMEUzm3Qa
gVw3urJsgvjSRNFNKQ1u2FSeg9a0EKyx/c4KdpL1UGtz1zQemNijyrMOmlmPK7gi6H4H3ASIwfND
39HiFVI/KjBhZupzFWtHu2o/u4bzolDx3odS75elX7cLC08JMhV+OT7Q66LEkijQCc0sz0a+rZU3
07V2pYbrCFH3vWDRT1hsooFjOkfISRlquPUySk0miE51r+nD2Sa5j+HhrCUdVOBX9LQQlywTutbI
68MgzzH5QXT8CI51llOWLYdZTRsnVb9asBnZImTCyIm7gNb/psTjY6s3cNK06fgmHjeK2idf7z+w
Ua/7cMUv1p8lHG8ztG8fPdBAOCiDvclxFwrREqXdA5SoUb8WuXeMgnSPEKmHizPTC99eNE7ronGy
loRSnH0xifNV41zY3dXBNpKAhyYH5pSCxGLhpF8hL/UTgOeehnSdq8lHDOKOlg7IafwAPW03IHOZ
FSb7qcwwonVstz+018THdNYlCknnbmrMiUXsl1VGV93V6qbw8nUTMy8ZtalywfwyN/FVouVRWGqG
Ezq7IssL++p9Any9rGC/KIrXbsdea5akA36VvDAXP1TvhR+pZSCkCqz33ubFdDGhFf1nrKUPGh0P
8pNFjpPwKNFrDF3/RKAeuOjBu7DvnfQ0XKWB46PwMW615S1Dz4IPCcW/SU0P93qGd/6hIT7dScMD
bdPGdpI9utlsUarjGfPkLCvid7fgmc+GzF74pI93gQLZrnykV9hEMU651j0ZjnXrK3IGLS3lKqCN
gRJ8lyPCJngHSM9nM+kTfbhFMP2mtrEM557gp9mpGGO5MvVdXuS3WmUeKH2JecZA2RkjhLJsb94D
pt7UI8UYzoVt1JXR3OnBcMeVukMMiMUZ2CGURh0JE9OfF27ECUBHMnSp5CskFpTVGC0rNmtliHSh
rTusMZSJEfKlRRRM9QbVAdkMBPH4qXvoobeRhKwac9zcEsMSrX6tpTvKNJKRDXXbg7QDyB0TVw6I
e+XJWsN5j/QhGNB0KqG185DXOCQIr/Q8eqDpYCSmE4TD9OaQNZ67roR98ZMARTDqnFBTpwRC3mBo
pBw/ChH2gGhoNpHRdmjsRxhE3PiBOQsJ8bD5ltc+UFSStPkWuzKc0ZvKXZ7FdIMUTi7kL4SgGkE4
KF66kPVZ6KVvtZtay6Ke0EC6TW5z84l4sJ3DT32KmkdcMFBRissoi6MWK4wfFBepfRuCgSd/h46C
al7pdpHlPssEyY2Vu+iLu2I+duLU+/kVKRqmepdZFI7ihtSzMfkcUs43vyexrQEtU4zPom7IfIVm
hTuruNhJ9cPnFFi4ffNcZSou16T9GM2JqIU9iiwLfjcZ9Ti01HcaNJ7DwH8G23ZLW/6LryLjD2X7
YcqmWrCPAfGo7HScJAua6qUalReloTQntadYx7ler7ompvqE2lZ7uI7bEklrkfVnqXNYZjrzBkBw
r6QbkYHaO/Mck9O8q8aLWdsqPmxTordEjiOEuk87dam7CCalJXn70c4OyDobSl7IqMDmt9P6vrSF
is/ONOa4v+oqTU+ZEX4moZY84qYwZ8AX9bWe01JC0+DD/yQE7AzYP1+FHyLGGEAwUL1kN/qkJI9Z
3N5p0fhJ+wPjYt8KY1sF2r2XjaQFo6rK9A9oIv3MBP0Wq/2u4vFa5PmrTWjDrHO7d8A/xZKoc7xQ
Lk7AAHVGqjivTRx8Qnn86OvSXNcDIr7U6Rd18VFqAW+DdJAFZncb7Xp6kKSkWoG79gUVQ6Ltg1Eh
855pat+vNYSwoI3xf0Uja+LRthjAJThVCelg50FCTWCaIa89gmcFDrDThoMvVaRzw9nCsGZ4Owjs
d0XdqOiXSKSSQ/mlle7Vg+BeqU24chtsfA4ZtuAxi02N6TvMPAObRX40ipoobDPzVtQkE0Zs1+fz
XIQnRU8u2BpXqaqQAKazPgqUH6ngltd5fEVC7G9v8gmu3YgIOXaC2RKO31GzsHBliHZghON0cIy9
aBk04cRIRg4Wo1nVFfSYlox14lgo4IxhH3RjPRPmV6YpJFq3MGwIh2To8ajrXU/dySfbqXTqir5y
KMUKrQ6fiLktZ0aDvmaoUDgm3VFq+aTHdm8w7EC9mCh0/Govau0NTa6w62cSRJ76Tr6I2Pga4u41
hhobl84eA1O3YWozOUbIM26PjQtSD92F/yz8fodqkQqjYAdFPOhTh1Unlzo9jXzB6BaCGRgBNsww
m63t2l4pwd4qucd1JoiNZm9VVKPhNOxM222Kga2SYjryFDmbS9t5T8OIGBEp8IEhr7NUDjY2deYW
VYXAG455NdkgM10S1fWo8mvEuteflFSPjtiiyUyqVXtFtbpugvAtawn1kykuXvSFbHMG4DfY6YDA
rzPitAe9wEhMenJqktHE1Ao8A8ikPiO7KYy596uJhslA1Ok/4kAD9FrayDXi9kMnRM1KuKTUMF0E
xDLm3tgiV6aCMYuVSItw0edYPn1FrPvW/bRxjK4MogHV2N0Rrs0uDLGqBWgBOdYDuuY336RwoGrc
2dN9b7tfngEcX1fUgBl+tS/ILFvIHtqQZzzjaiKa45pWpTYPGoa3pk1mVcvZJ27i6pbQgDqJhq+k
GKtapVsHVXcf6MqwFuPAWzIDpEtaQbfiT4nRsJ4W0Cy6ReI0iCUSBxQ/6mGicBGPSQvpbZ2tsghZ
HVizU+BiDSAhjxOnuxgZTnejsTXSbz5rsoUWZj+INQEyd3ruvNQivRLftWJYgCVNcuTVAu9eRMy5
XZOXUDUN0USRNa+Y8gd1J8i5DLx5WLhn9DmYBjAkcXpyYK2Dmo1ON25QVW/EiFFFn6w6wrpW2tgc
vJBO1zHKFxwwSKxtkwXyyIQi6KfWty3xmug91x45I26hfqEIjTbouRH25DueT81ho9aW5nNjWXj+
BgzwbZz9qAqnWMqaH7cSqixC5FXoOStIxo9pKdr7ocIxX0nsCuYU2NakaysbNrFKTpnTBuOCJBNt
bsU4mQdz4lBy+xLRsewq/lU9ehyGkVWjs21g+oUVaedwe8/elAySEvtjDqTiTIkWyVX0JeUiamSC
zeIlhpseurH/nEUjas/IZbJkcSl0uorj5l7HH9RzxnpR8FiNMIacerKg6O6h8sy93+Mp5AbfEk57
7ljczmUQustcmTOKPPM5qPPcwS4d8lW2ZpKuWrpRWGOPfQC8BEs7EPUqxuZL3omkvj8GVTmz5Jgd
RsrLyR9vUoPo5np00kucKmIvhviqMeNa8f7bndkOEwQ3WjcVby6MiVxEwuOs6O7DRdgyD/SqRiyo
sG5R2/UvJcwfBfP10dFpm3L3VBk+TIYBA80wpGvVpZSngC+XLHCGmV2pI2sbZK0xCpBVUaAfLANh
rZVSgYMwfUsk41w7jndx5nwZ18ClfIaB2psLcmLN+4+JFc263TQpBFlYbwiT+QpspiRWWhhr/mwc
spRMcIBEctA2pqU8cvF8yFJi1RAItNHxBYlLVlOjiIXuqGTwJelj57YnFCQeZO6VF7jtuXYQgucE
WTbYiX70qo82OmOk0Iqv1KXoQAHlLMzqRFDCQjcSFYN+RvWfGeqaPOZhJ1Pazcz2SOvAG6oFH6h2
N12v1He6/pAzCQ/y+CYjlQAk8gMQkC6dzgzXToXi3A6vUVU/W40fPZXWsDdRgi3jFn1cS9SjBtDu
EppE7cCcoWTiR8e9PBwg1twkmYd7P79UyuBtQqoktyAZeKrWVhRHxR5k65qhPVMLwo92cEDWZqHg
Jle9XRgh9gvbgGxuLwfpoXeHVlXuKlUnjXUcK46gLXSqByUE9eWPnn1iZWvgisUTYS0qO2DcRdYY
+/V9M12CMGdS8DeCAarH/gSW91K4ec7WDQytA0dbM+yvlrk+Ll9977p6e9AdXKKJfGRWm9zFPeyS
yLYJIfd7ggSKV77hGIE1hZX1Vagqq0m/CQ+GMwFQ4gwrxmTbCgz6FpHm+5QfZtCVzaEoHmIobBT4
FhZlMOvgO0Jt32t7CoZ4ZquO3PsYfVbpaDFSaYNLmdNsG71ybziNtYvN8t1KJVvyXoAUgAK9AE51
3wO5oD7LiYG0bXn0yWBA038sVHPKU1Y2cXAwymEVsLQrGaAMenUnXMKsxtE540k9FdSSnh/hfMO/
WOobVx12BpMfWJo3SHLbSOK1MOd5J8GIeCfMBVdNSc6OEz53vjP3G2Vuxz/MsV2UeXpBpYkcoOq/
UsN/NMBCi9w+xon2JiR7OJkwGYR3x23To4go9DkxUjOlsMA/2jEhVouOhXab+q+gEZ/1MH0qtfiF
Z4HNxn0QK1RMVJIFC87e/XA87wvC8KV8UfThIfMn3NXgcX83ysFWq00ax+NWS4NjpSQPSZuR3EkC
kIzYgrjeQ5dFG4VHbc1UC+VHes3C+l2aQUkpoxLi0GcfKDDPUyHSj2w0kSwTtlGeTVdP98Q6XoZY
a1ZJZN1yv4sPGjqpxT/GDBizJDZm6Y1c5kbzYvbF3C21gx54P9KESVKfpo+a2dxVjngDyXhKIJwr
bceU3Xr5x+TdKkBAwTQWyROuJgTHaBojq77aMjIXhQoUQuQj2bv8BgW4CabmSz1wnmLhfaBMSXri
DULqUthHk/GEfNMiJePSp/0fp0xVtJjvEMAwpmbiixha9DLT9LYLdtoQ2qAC3XVobmQDChOr7cGx
0yuZiS+Y1J//MTQSDEIF9dvwe7QH8CSVhMmJFpchPbkSXQjQwb3ZLLE/A4I3nI0oqpacTnmz4ZnM
M+PAZmjnK3ExV+jD8bCFhDB3xC7BMCi2Ont7v+r26LU8umU8MmUeT7b9KXaUtctsNFGGOmIVO1H7
Z27E/9de/kZ7qRO58B+LL//17//tf/73f/vXf/0f//rP//6//tN/+TkzZ/o//qm+dPV/CuJXBPpL
x9BVJh//V33pOP9UdQcxBw4//a+ZOfok2dRc1IO2pgom+GgM/4/6Ulf/admmi/KSKspVHf3/RXyp
fcuGMQWRPYaOThEvmGMK7VvACb6iQQSKG26YJDrTGOghjug3bWUJyBkToReZq0zt+2UzXQ+9Eziz
nz6xv9FLTm//Z7UkRbWKmNREYGqjJEV/8Vf5Z2ZocQWOE82Zh13eJzwnJTj0yiYZpT3ZngPa97mm
OMqycjMSuTJmqkgtzFlfWVDjNOX91y/omxz1j9fDZ66hfSX2xfzj9f4kR9Urp2taiLIb3SlySOQ2
Iv7QHTFroXyz7XeVMROnKPlkv/672resmekPm6puWLphIjwUYnphP/3hrJXDWAg93NQLXEErjzn+
1h1NgkdQ9BLInt4bdTeHOQGYzQC/3nZEwQuWojljayisd1YQ7QeCIR/ufvPKvn0k8DDZU7J6Qw+s
Ubc46Id/fmVWzASDcGG50br2wQm4OpWOZDhBVcWlVRXbOKHMhwdFQCjU7NE91cZrj84eVYFvn1CS
iiBgs1Q4x8Lc15bm/CbiyPiea6MiH9YswnpM2xb85zcNcdy1ltcIrdyUXfsp7GayXQustZjetj4Q
JhpLbKxDt+iNQWxcHBMXcl+bLdTPLn3UlfwpHhp7XcaQoWD3dL6CXdx1YzZdAt5pO7JUBPais3Wb
dVGNI6JEwckP9Jn9SVaCwaMdDTdjwepI5DSmaQyCElfbrCla8PVTtd7qoHFKuaCxUu+imgX7b76m
b79lvibdYL/HsaFbhq6p3z4E1MY1Ye8qHwKmcnKwmW6HIUKuN4tJxAqjyZzEKgjSDiRFQmz/zFT7
j2NzJlnzT7JnxyKFQ+XhMHSXVZutf5M9p71OlVFVyabNUm+vhYh83YvdsRkuLXbzfSajdZiEa6Zy
Djggtj6BB1m3y2MIS1OPkLQ38EW/0WOL748GLwsUJS+In7KmUYD89eFNGzuXSuPFGwm+a1p42xBw
ohGBxAwK4aBBe+/wPux0HeZuj45i0XqDv0J7bm/wt2QLDQq5VMW4tQfWhwmCgNxVw4PtVWfI5ytX
GmSqWy+xoy1MJqSGr+5DY9iFA3D7zh8u0kzhPprSXiQdMduxXJmFi841LZ7ZB+/drjAOrp1OPDNj
WKdO9VAEIt4OufBWTkRgAzsmsSuM/L1Hf7hiqV2uxBhtVMYoBwcaNltY88JOPFj6GW4YwzbKRTxi
eUkBO+8dA1qbysyTCBQmrEA8sW1ZxtlQbW2PV2+izJUcJ0O49NM2fgkQNJC5zConiaKKErHWf5Oq
ZXw78qcH1bFUsA42txiq/29fiSJrp8YGCQ63KKKV5kC/qQUm4aKJdtKv1mTjFphkenYcTIoy3zFv
YrT3foWKKg4CE8MqRFqm3BG+J3BBrlPsFLUZtqRNPBTd8G67BN5W2XNmRNbaYfr3HJITbtQWe8PS
f4EACTKncTc6vSvEDNZLdXnTDZa8v/5J2tM7+fabUPk1YJj+42T/fqYzA4V3nhGWEbvGU2vbrOwF
fIvCMx+MEAcmnVW7xpYF+9kvGhZ4rnuwyKmYG6l3H4yypCSfArQLBfG3MvQ7J8S6gB2U3b4vNKzo
CWpUYYL4VCJlUZp8uWKsjo1aZ3sR3HlsEPdmzRwxMuBHVYJ4JNMLxY4iukUIdhnrPrkLp5hidCcA
Zr0GEqfLlIeuRJD14TMJr0ICcnHGR6Tx2sh26Q93rSedayccsnFrFY1BCaEorqC2w60Qj0bhrxj1
waU0XPtNlfnBsCWxIRLLuZ2VAVlTnUmoB0rrsGgvEc8quPvkpITOnZwCk+oQqhYIPPjg+hTv4bgH
E9bdhkwYW5L8+euv6ZthYzq5VNe2hNAoulTb+Xbz0mB4aMqDZOPLcMpLGIgMMvnUp2VHG4rNr//a
3xxImsrprGsG3FAqsL8eSIhr7KbnKdqUIeFEQ0PHoMTT1B2h1Iplp0kv4ipHXimAAfS8v7kmvpUZ
fx7TlgPVl8JLE/oUOvZTmWH3VcmDxZ830tw/9uVjN0CiZV83L9AgNU7Z/ObT/W7w+eMvasIUJlcT
15L+7Q2TS+jSuSGzTLo2OtClMM2bJHeQa7d+i4MQH2x3sOJSQHYCeRXwGKxyk9ZZWOzHdcXdjIu1
6DS5I0xjlYq+Pui1RhxxnF2iQvyh8hSk0/TFS8oc9Ja7DLTBnmA1d4l1zc3uN1+h9nd3nYXnxsbs
4wpqor9+iEonbOJj4mLT5GgRmH4tRI3YKsIatPOQQSFRkLgwK/ArAT9dKEDuomw6iMVacqyaQVn5
+KqJwoXd++unS/seGjddwzzKwnS571T1e7Gmp6Sz0/MWyJSMq4GPw+6Ug8m6ZsqTWoPJSPezTTIA
6lMcLfndX59KwW8HHo2EmPoSBu9Yj//6wWROWFZlqrMMKqV3RKgzN3LTwKQNmCCo1ylNBuhAvmgX
xSqybN/u0X51klkurT3oJcb2v/5A/qg7vr8kW9eI0SPjjM/l20sqnRjDe0cJlmXIkgqjWkXT7iDx
4RJb7bMzNM4h9M9T+37khwve2U68YxBd/To52FnH4Lk0VoWn7Ua/83Z6Q1xh2bnDIQZ4EqOg2dfG
OBwKAGVwRx7Az/ymhNH+7kNlRYpIwrEtaADfzqexQhvZOlaxMQNV0CeR/4aY8ZhZmNGT4pg3Fqxu
TCPsxvOdmWGzF/oAB1BWzG4kUq4oUa+//lT/9jW5IKO52dDt2H/cfD8dIxgHDbWE97OR5PTNFIPl
BZNM4BCZkm/yuiHWxE/CRaKySO0K7NHcwtj7VSIna9dMrhIipT6yAvz165o+iu9fNlNIW6WyEDZN
7V+fv0KrPCfunHxjZ/iMox56AgRTZCYUPal8yprk2evs8jf9x9/8VeZe+CVthwff+W5hZNQsrTEN
Cjqg4mEQiXawRYwLOlHcBfkSFIrITRRyCH/zbH/vGaejVVc5iHTNZLkGx+KvbzehjFZQb3EOde8M
goyDWhDEJtj0AWK3xlmA93tF3QR2Rmd2B7yExJCGE5EexfdNTPYqGbg+d+tcHctPqUS/OxD+5rbj
kqfWM8mF+d+cncly48babZ8IEUCiSWBKEmAvUb1UE4SqpELf9/n0/4JHto/DjnsnZ3CiwpJIIPNr
9l6bDu1vTUmLkXCcZ5Aqndbdwo7VRGbUGtpuaPjTqHuHYhySZ6vrzh5KVZiJnKeiVyg6xjMgEJPE
IvsuQ0hLPhytuBQt5IwiSgCQOJ///uz8QxkgyLgnmZBPVBru3+4p0O+W2dOmHPLMIewMh39cG/5S
ZSRAufI/bsU/Jit/e1K5gl2DeTYEM3bNf/3qRjNFXZ9F7QEmMfjbZWkP5URCpDbcxaV8TjLtHgPe
xAwkUGU9HwtNMHQcxv/4gux/qAdMkwdI0CRRlvxxe//pRa7wtyVQeXCZxIwZlKW/8Av7opqW+5xn
aWmF9r7Aeql5At/HaWr2qMbltrT692ap51dCahWSj685H8r96NXRHTJ7xhduFv2MzbgJLAWTh2mN
OJhWfAorN7mMhnGSVYzzQydgucTktimmRuIKQMntwW7duehQ/Uhk4hGvCByIwvuZoMRxc8PaOKMT
8g9gIOdro5t1iTyCN/VypZ9EjPSsJuY9sGakIuynr5nFvduyQPBpaDYY3RWAurrB8yjrNWCcFxOP
vJbiuPv35+kfP1nXElioPd2Rf3zyf/pk0Sw1KDzIIgHgYbGb0wQ0Amiwy9Q5h7So9sTDZ//Rhf9R
vv3tsTLxdNsOP9ZkUPi3u6KKF3r7pcab40bLT0jUmBDCsH5qwIAEDQVthg6RHjGEiFhrI9dgeyDR
TG5Vbb8NvbEckxqztOiiLVa//FWzknbXpeO4Xm4miElR4bG8/L9/UvzGHmPN1XTurQ3jnz6pQVcU
KbIvD4VFvVv0oXYxV2F7QQwyKMdoYiVqqf948v8nj5jXGc2VZbnUBXIdD/z1p5qZ5ay1cAGeaCJc
hQHSrvM06fceKWD2t4qa8m6J3WJdUy9H5fD49/WHnevJ26yjODeHMD+VNU19pboTyRPJNivQzP77
Z/NPNy1R5h7XPwiH/601Yao3ctbBV8uwtq+y+OFYzXDOyOAll2y99WGYjZYJkNurs6CJSCNDQfU0
quFZp4gGcuYd/39+JZoX6m/Aq7AF/vrJobjC14iv4VD2xlvedMbJ9JqHrkDcYC54Ql0dsoQ5MhGz
VPjBJfzummTSWTZAo6R6Yt59+/ffSK7f1d8feyaT5joyF2x2/3aaRrZjkPvmVIeQUJ8dSyYiC+eG
dEqtj1FpePV1HEjJTEJzJA/Xkb/6hge8cw95vBBY4+2zQmeZ2faX3mQUswC1OdVeaB5GiO7bNGnv
+ghfdG7mGOnd1YVkSpBCCvOTNVJTMN1+gZacEQXPneqFe6rd9hjbUgC0lfWuAs5FYDPIAVct1iFf
TQZpo7qDyg0GYfHQ+fDzYIAIBsuOgHmHqCfc1nGSnXVRvBmCpRqOZdJse208aU3NQI34ZE6Q6eSF
ZHtGIZpsI3LZmVb7zlX2vV3aWjA7CxlYTOC2bWcRW2IX4n5pk9NizJ9u6Sz3plFC0UJhts3K+c4u
seeNuUBcZzfpYYmLt4SQl/+6/P7h67J0bj97bRN04++nFOiErie1EQNyNoORap2TZVun1iT2GWLA
hDUKJJm0LDgi4y1mbAHP1OxPwEpMckVJdvz3x+cf6re1uOYYAHbhMZH66/NM/nbtLgLWmiiTaDeP
6rWZcKopA2GF5xBR7P3Cwpn9R9X4D6WRzaNOlcregI58/ZD+dOotegPPXiz5oVQFIxRXPTiL+XOx
6vvW8e77npAVSZDfVif++z8OFft//2KLkRRDcxoKx6Rd++vPLpKIFeNMnG4MgHob9t64bTzYSAtB
qECTP+ChW0Gisk+rG9IdOCT0u6l5mvMJMXfEnDOuuyzQdTAPeRDp2JJyD/Sa6eAqQYWicbno3b5u
EJGgi9A/IwPFvBXN5eOSIR7ryLwAZNqNr8o5TeYvG/2xs3oRyByKDiRd2rwdZuh7Rpv5bgYBvrZS
5+o24ZudYmBgZ0U2iiVu2VzcHKXlQZ5hsE+G0n2w0tzPaiKvGVE3ly6Z6jdGCSbunEKv+DcGqqVJ
aIg9yyNqjGlXD+bXvz9Pfzy/fz2OwKms8wFwJtRFzt8eqAYGrb0w7T9oo/PWshpmwpKuUDXtQM80
wwkoh5tu1Lggrpk9Fg9jaVX7KrEsgPLs07tOTpDJEOWC57VPMXLkPO3cMyb1W8mM5UhCHGKj3gYs
MA8yEFAJN1U5RgGmoQvTJboxt/sBVuKqyuEeH6C1scYUhpQxIivxGIvGaciwGuN9RVFJag+ZoCgy
NzHztVWh1uFqXLwDxieUzdpHY1nahYz0KyYEEBjOf66/bGYU/3OGSxsYjGQZqAP11//WqHtK9GEU
GRWaaTpbmXj1DVgrVGPvVEzFE4TY5LEySu0+QZvSdk190gd4uD2bsxcv/Fg8D7VkJ18x5k7nHsHS
dq4AXUcDVC8L69ddNN3bhanTUjBoR53/kbqn2DEx/2aMG4kBJgGarBgtys9R8t70o3mrvmGk1Pd5
U4LEjgjuiNr8K50YiwLb3sgaFbJAmVLL8OBJQ/pMGtdAF2+Xi8nxJy8+uOPgMxK65sCizoNe/DAn
d6vNFbM2koDMGcNa76XXOm64G3Kr2AMR8OXSPbdkRwMRyF4aPX+eK/PGLgqDEv7CCOEmEh7x6KJ1
AmWOzs8l+MT2tp1mb81BewtrNyJtZvodlQSetIMXEFlh7V0LP1hsMrMysgl5F8GUWaO+aw2vn6lH
MP4SfJBViM1/cvqfSp9ttBLlTnOa5NClS8fyy3lEnAH/fOAB+Wq9EIX+3P5ecu1X2KKjskPYavnv
Wsa/x6gnz5a7CSlPtytRkKJXJ34qS1tODY2A98QoLg3c5F3ziV4sAurtfqeh8UTunt+DjN6KKXyw
yIcgvKHHdkQvve1182lYiWX5CsKqW6bmnfNikg7M4aFigjDxEfQeKfeDkhv5bVo0cawMK8yyZ7fU
5o2KOvT3vf0k8cEAv7+DfPgKuRhzrTeQ3JJTM7vWlPJmhBAd0askTrUfOcFAkybYc9zpPZJLzjoc
Br5TXZJKvFDr+70Rn8eQPKLOJdWBbHlz54zM5gEFfSUj1rAKbQdTS22nIy7mrjcFmY8Ml1qtybYL
jRIaZMjALfHPUeyiU8Sv2HhqgKhVQw+BGUFa9n5JlX3N+grLKWJFQ2t+wXNVJzFj9Zauwv2SyC2k
+06a03bq0+Y0ZAlsMzuB2iH8Ko8glplGd5vymwdq4ALSpD8iKr1MKamEOcLQXbe0QGhscVts76Ii
knO7JXKvGrhTMp8MXMXOgGgg1k5VZdZ+aVaHKDZ+m4gZLiJdUn82G3sDe3REwqVjnhy9k5HO5t4t
mzdNKx3fRXGwwfWtVsIDOW+j8dz0egl70dvFLGR2xjz9Mqv6fahjG9QJsDdKTjTFiwtne4FcDxEN
tHQSHxZQzYOFQ2TAgExoGb1g0WBBEOcwKZ2NHj1Ms64dioiU23wZWx8ETCST5s5zf4giTNiFuXc8
3RjMGU0xmMSA3Otkh5qj3LuQY0O3/IpMaj2E9EE+lT0ZqLAyYD5vhHTuzJpvM9IGkjgwLHgKTbT1
nDuEaydRKHiM0r1nNmwXe7hA4zz69RJbd1XT3VA/Wj7QUUgOw7d0mwv5qXdNv3wYsXenGW0fDFFU
BdH0Sp0a9E36Ik2Q5Xl+wZHIA4jhDHxoMgZhRFx00aENKIjTE59sAxMIv8tBiPcMCvVxXBi6inTA
y8hkykjiX8Wy0lcBqW5B64gsEX7rhveeJOcQM9YuWoj+yuruuHSYyDqwDID5CD0uA2pLCOsNoRY6
osh2CPuz0TlbE5vRLMvuDO/4YFvI17I8R1il2U92lsgr89kLq8pk5xi8O2SZ3fLatQO9SO4HvO2o
rkSspp3Rgc9J+3pjARLYlQBFuWCtfUiO5wb27VEJSVJHNd1EvT7eqrtgQrtDQPxuzu6hwEegxtgn
lxrMVjP8MpwZrsVon+tZu1ByQVV3Jiai67ekxhuRJu+6i/csK8HBawwqJot4jRihMs632Nz2WhRI
mZTbuBwDWecnW2h4An96M1cLZ/bPVnAip11BNsHYY0BkeLSVlcLsmXcfC0HkKLXJQKoyslAsmKqt
GHdROEP8oTYaN0aJxZpx1CFiukfdUl0dNHfw3SOCPaEYnvR4fF8KTIw4U2yLbwtQ7LcHc3lGbS9V
cuNqulku0AD6tBcHdlL0oha+dbIgHE/cdYqtKT1agd+0fVbtdNYzih/QYF8pJmNhSQIqSeXeGvZ4
FGOMWR21otM2cmN47gcQsKfMdJ7ppLdLY9wiAPIxNGPs48TZ0Dxt2BLjDbK3se6iLWas0RS/1ujr
7eTqxJJU1TOtU7rTR5s3NKMGSdkb4Ph3XsjOHQ+jnW1zLPk7omHVppblSQGIIR+nIAWy5kpYvKOH
RQrCqMmt0xokVtBndlmLMpAsOMf6BRLhjQr2WWtSPvv1nMOJV2lq9iedG0O3kwvbUZAcmTikZnHu
+vnoueU7gIdHi9kawaoP8TDq3F4o4MkSZN9frGzg+HlpYX9jnoclYm7XT5rkTP6F+WYbmLHIm8Pq
1UzP9VC80rxgw0zScwKZyyq1l2qmC2Z/+MshZpFDgBC5uX22bb5DzYSBtsigreWVKdCPyUv3rYcS
hTjYTQ3L1uXAn5o5wSE9mFvz3C7YNeO5+xFa3duiuUetgz7RefGHAqXppLeUpnRj1tkTQFL867V+
tGV6Z4NmlusdqzGAg+2MdsbjJsCaSiiLVc8BXOuvRjrBaBaEdRpUU6RsoHUyn9M4Y6qMNrsOOcOn
uxZJ7MW0+GlRSCGA0QbKKsWO6eYg0cktgAESXyx2mI7B7mtJh4PViWtTza+DMb3wHjb8ZfF+bOeL
lpXQTPUH21CHztIhXyYFKQ7Vb1EuXLIUcsSF1RsJ1EYnhK9X1n5WaDcXs73GeH02IiJ4soiHQE4s
y5dQ21siewWShV6Me3cLYgqPqPYQOSQ598XTPMZvA1tBAnZicN22mFhFNI9eOetE/AkX5uD0ZWXy
3GDgtOfoJXWifL/kMROvkdzvFMsyMI8FDzrwZIrklN0RMC87hl8wR4SOQjUqSFpNoPOhpMhCSfe0
nKaSORsRwNO+rlx4ExMkOeck+trg30I2wXFMMTDLU9YSISyQoNrQHTYNHvRNikm47EkEJGIE5xRz
4MJ1f1jeS625JFFaqzhbyH4fqrjZkpQXG/Fd6LZvyh3wVc58jcnyRpP9iIcjhN4J8Z9EcMo2gILb
DJyTZyCc7/sCj1+X38MRwn6WVedUqpMbubcMS/ZUc/QW6fKzz+v8GBOTQ5QnphjVje3OTSvCsAUl
eMMdEVQqP6a1/B7aBGZGT7S5vQrMgfgDjJZABMmCgWsCh9+V6TaCvmUDNtqQuxIHg8sJ23mETq9Y
jGvkpvplsV8YEd+5DqmUmbL8P2ysMUlv4GqmPYGBSQLDVTmIrFw+nSOht5S1qAWMZR58zQCEEBMV
Da2ffAdnIqtOhrepCKFEmUZydMgWy9bCtzE6WLcFSRt6zjR5JqQlitJbW9bV1ixqg2QLYlZn6qwt
5cSVTEU0uBRXfXUoPHjkOJmQ4FDiUIyZblM/tMLpGUg3fJmteGSINu0YZka+qDtqgMbbO30KTYCS
ulpwa5pSPzpdBrauLVmd5fJc4RqAB4/oJ9XvNGSYxohHJVzCgbYabZtFt+1Et75R5B1xeE/LHv1b
e25DXnVe2xK2tM3g+ayqde3bc096K/JSD/eWM86HyRRfCSH3bpdCS8KrPzvybWUYA80vBS+iebdk
2lcDdFdF5k9AD9WIb1cnBrPu4cfkuGuFVsIaLAImalTV9qtOj0mc+MtoTQ/gYsmNtbXj0Ocf3viZ
DhRKWlu/xII4UM5WPOWndOF3Y9OzIhzIhkni+zScj9IDXTMXvJTQHKiWvy1oYGbR4uXrHD+6ifhz
tsiUYTMzsFrTn/lOLWy4daS+wimkrptwZZXCt+m2vJkUdcwF6OZ7yoiJ2rVV4jp6MToi133n7eEL
Obd1fKqG8owRVtupKqX0iJbdIGu0gDonmEZuS60/M7+mukxNoEsgL5vpPXfDx5S8hcEguqQGLyJa
LqbZsr8SEApFCOME7pnuaL6uKr+Q2YE4mfsIMSQs5ZJ8GnzmnQWIwcmoOjDTqeRXaJQvfJx3WAAZ
hcDsyar+LrWbx7FSnOVNSSQpHn0S6QADm3l6TXLggiocXZCcBvIuk/WRKR5crVydZAAHvHjxhcfA
L4xuY8dZxnhGbZbJb7rwm9Essi/HeO1S60GPtL2oqSMdbXiCr1riv+qwtCQYKOpMZxbnnryCzr+l
Ftl0CZBrh4HGWJ9cTXsBAzKH8r4RGJgHl7wAZZOtWN+PJUI0S8GuQLW+JEdv7M3dWME7oNUPKAqu
XbRoG6PS3hRZIprEfdLa2c94sp/UhH1WSfYYXv21ZDjySYzbOi5Xg+Z9hPYEajxsU2ianr7jN4ef
WD4q012pA+Qf0l1M/pjhf3aoccDvBKQvDRhc9q7DAcsLnTn8n4YXP5KfhwU5plvoe+fblYnazTK7
U7GFXUyqszfahOY1joaHdOm0zYCSmQGTe6+c8gkp29EZuu/QQMKSG/HVrN3fgwVXaE6REd97Dmkc
gAmxKMzlqa278NLmJrmZiL0ys71o9HrZ6ACUKdTFqhoYQxGjWk5lfjacIRIHzgy9y62Vpkyyijk+
O7MdmJ39piLekzrl3puwCJQWoYflAV2WgWmUHhRGxrQiRaxPE1KIj80IannyTLYGKsYlAnKYWTus
p5RLW7N96sMx8ruwRKGTOm9GmZw0SP/Zmo6trVHbxriwU2udX5qyv7DYWLtyyTClSvmd1sauSnVt
B1lV37XJQBHVeR9lDFwABoUDqg2kcBeAnu4L1rwNU/paO0ZLxKgvz9n9caJPEdkruXSra4h/94Bz
9G1ag3ra/IPrMlCqerLLXTSRXFonFpkzKQWIgZN9Q+QatrdX5EtA2SyL5pXTZFOJBNwghxJGVI5x
+to+HV8ya2joF5dP5rrAg7Il0AiZ2BRDBgacCMSkfwRbcgUUM5FH4oXbMVPDobFtwHDDzijJVeeE
7/cZZUdcz1sA+T4hXJ8NbSTUe5IpOJweiBxALsfIqZ5p0hZSKhDjWSStERCsk+ptRCidWsfdJHCU
EjAzgXMpVzYr0VYEXmXxLyduvtmbtIikauq7lusZuBcoqeelbDzskuR5L2SN7+qwFEHofUzNdJlq
uqZxXeUyvOkChi4F92B6FAuBsFqOLzK17ZpI+/RprmIoGfHcElXE32SPmHnbKH2UKK3uyEp8z4qW
QBFpgzPR7TOXbMj5YmynpKiOepuhrIAw2g7iW5mYXz16Z7Tq5j33HLJREn7dPAt6drproU5F4FIW
xGO8b1tioLq2a3clRQDGRUogg6E/6yM7CDXRnd0O05U93dkuZ2+cwxhJmQuzA8jfknD4jWfWx188
Q1OH6ILF1Qi8SWdTDBSkQCoQWMzcolRZ5yEBUF5ITPFtq24DpzXtublbenUdSThJ+5wY5ZJ3DL7d
lwG7hC0MzWCagHAxEW7us/lCF1Sfaqu55aqO/OgPJJYrqjszLp5EW3WPSfVr7KEtWW2Ib6tMdsq2
i1MMKL3UMexbmsLdG4+3oswJvhlr8uY756mc6Hl0jbgO1OZbJ7ExUJEgcs4L/oiQhjCVzlPM6IgJ
lICl0KHxtc2REQx9IES1R6ykEItrsBRJVqfHMIqZkOk8s97ouk9LP+x1MTu7fvUqTzNDNbKsytDV
nhKekNQwKfORYyHCpnxE+lmM4pQKNFGs7eDGFsZXnEQ/GwU1Mi+w3RtVeq/XSH3iMoa4hmH1B6RT
0gfUW6sd3OpkZJXz4krCviP6vSAn8JtWTEFLwlDupsbDkrc/XM6iIFtWx2bfEdMRzYHk4KonXPAS
1mMHAa+O5UfYJM9x0viQ1WzcUNLD2IgPJIm4w0Mcmxu3IZyW7TD4rGI7zuQTjIVzRzQNg9Cw/Xa1
+mTAqdh4oOvpZvNDqNnWJa8ISXPiCQhAkWFE7qwDg+joJKjuLjiDRwIV/Ia09q3eRhZjXfNd04W/
BrFeuI7Rpwzph6fBXK7Uck5JCNqi8nzmxZvvpvx59Gamqqviao69FyV1BsreEfgdi7reeWB2nQfs
2xJoAHGyJ3z0Be/jq2ThjO+fgaM2EFvbGiWi6PQH8cDaFhooXjPoohLVKGG2WCHdlmSUDFZ6HdbJ
tU7uxjLr93GZPqPjnf25pZRwa2M/Czp20zO2mUzSAPwdHu6uAqiao2azIswlVveUJx7qcCnGII5M
+pmSTtijx66wptujtSAu7nDr6vHN9RbWhHO3I9qlBMRRx1uh0yKYxGwzu6wf68UN/UEQbNrG4YTZ
rncCkTZvsR5k5JgEg4RGNVDiEvREYs4qLrDT8NT2IzMMthIRbopuXsxLvOZcMKRexfCGc5hTHg6U
Tt4jR7Cf6iFSKhra43xkZmRfTLgJswFWXJQkOdRb5OQfIbXyk1tiVBnK/m7uh3NkZTSVDG8Nc7gQ
gAtYQSzWNcYS7EVzFORNfxyBNe6ItIKIm5OUaXi5GyTWfVIk77QATTCj/y8i8u556T61uecwF+GC
tszjwYGtkUBzonQsJvYjNbL2AZ6hsbxOIr8z3JXOQCLGFilTYCPNIEyc8EXFpTxnxrNSOK6t6lnv
76u4O6XMgvYRfUsmJ/qxyB8j54GqDJWCNZVnt82vOiNdQm73Lq+3B2R+i+rfxPGdnEskG8xogQUY
bbTAYoi7Sx/PJ52IpZoZEwEgoBzQ7xC967wXFZHfAhO5Be9Tb8pXr+05nUmja1X+Ck/PulgDUhwD
E/5YIrDtXDzg0jxBJnoXzRwsVK+h6QHag5Q5liQE5wMRwhIHbx+3GHIseT/Q4cpKC0JdDy+utmdT
ZeCLBm258k4T9BNbUeVwWBcCYJ2VjmjJ5UdrxLGflgS+Yu7eCMHU3k6KyacQfGoGKuF56V/HimT5
WWfQ6Zi3xjijXf8x56NG4td4H35kgLOCFkFMYAzgZHH+D1BIre8GZwE7mpzqzjXL08i4SkMHvoUd
WTCf8nVzDTE08nq/NPYhYqDejHF0kAPvtqdHr3XF/KMb6zYwGtJhahfP8yBIuEunEPTVAks1aaIj
Ri3uNvbVdGIRbYgVntLJOzQRP8JV04fVOck5LdwAgjHzyJaV7xKpLihEcxeF7esy+B1hag9JJd/q
mC8mnKp74YTjqdVgu8zyZSlSC308Qe9xlSTHrmlIO22B68TC8BvcAa2Gcc9s4uNICoovu8qHIMyo
yEsZ92XnIZNqS836MIRKbCttuOhWgwC+IDSYfnzv5QTvcJuvsWbqB/tz36so9dNQXCMhmY3GFIsu
+ZbNVHHxxSoYS/euGllok64IIIv6A+tTeJi66i1aKcol0O4t60qtbaGDZuQtuuXgJ2CmAruzyu0E
E9mhaNpFRGviC1D6bZhSKlLQIQp5AtGlvXGEBscsAulcYM+us5mR4KAnnZ1Nlcyfel58s9x2A4CC
znHdIctU864OKaOXlbwNm7ML1Jh/DnIxrqAFraDRuVmshJoNLYm+d9iDQUrqrgn5E9e2cAj39hYI
OBH6Dvw3tpbs29lgapcAwde6CNgDHBFSqTaNW5MBw7KLtcaDnJuLnddBzKST6MzoNHrrLsxhLMnq
ZTol/DH72LJv4HiqveiIVpY8iAxLPOfYl86adGp1O7Nktu7QmvWDKu+0eLVQDNykFDGv3lXFcNTD
mZApe1o2LSfYauSo/ckub0NYDwF0hNYfSsbpIxNExaucoYrdaIX53BXlZysVWH4xURiFhIbV7E3d
8R5Q5b099MT1atVRClCsiyLwNk/uo7hejqYWvSNEgoyUMnl0c7MN5liH3YZgOrHL32FM8G4OpZsW
ZE2nFgtwC3lF5xXi80ArQFTv7OvxNF4UuY9b7AqXGZs1AkgIH33T31yT23QainUFbAS9hX86cWIz
iFJKNNVKxlCldPy+muYr67v5Wpb2E4BX2kZ78Q3HKe//+J9Fz7P7aN9DK4dDUjYc72rH22c8Rq5s
7ptBvbP5KK62x8StIfmU9GaoXhYT+76FFJFofbl1DHtFeKGYQ4bEajCijKcvYM2o3GcAlax5qoa8
qQ62TtpDfBiNJVgqdub0TXaheSe4ZixABy2EIZQhLql/NYqdr5o1KqKw5DblsVsl+RP0RcT6rKNa
wdDQrArjyMpyp8li71W1eaSQ2jZwDoLWqpNNqLdNwHdOrCjjOW2wCZAWBWsq7Snq4SVUrXliRyRe
2i+rayvfcmbw/YYW+bggO+GeqrxnDZ7N1yZV59yDDatbseS6U+KmL/EPGEFbSjYZLLIbzhoHnwq7
6QTCj0X2ZBPF4bzxrHM3ue1BkIoGiQIRGBqCbb6bSACYdRf4Q9tC2Ki4FMMGkX/REFusl9Cqcu+3
3nlgOsf9WA1rdIF9Cc0HSLkp+EHGv65nAdPTwnZvmRkTrwYCCUzvH9RqF9VRLptt+4s/gFwpLT1M
S90eSRh4hQtgnFIIkoTdlrtxQksM/ncNRSYlqbMa84Ty+JTV9V1iawCjChOE2lgGIRAxjCMopvhg
z4Pp1X5XZcwyUn4so59EE5eUlUCdqIe0KH8L7gKIULHYwdihq87PzNQeLQJ1t303XNzEAGqqWz/Y
E2wjHRK7XdCwupPz6sxgmQaCUso+eookdIWoJZp2apcTgHCoD1Xv04XiUZWvCWFY7LEsjZaPE1WZ
OoELxvNUh8KPLO8d4SC8SW/2EyCJjLn4Y3rQNoENZXTflhliBBEA2zP4zzue33c9dm/2QFou1cEd
zPsCBsbG6IeUQT7CI6tgQOyZEaew+RWNho/2UcIubCRwFufd4KnbLNSkWxkPoPZZ/XSkmW4LJznq
iWBT2tQfktiAxaJ40GBBebAb49h7kPkw71ObcOVShbvBC68yxVWLUHrZthkPV0TVrqXlU4Vit3Mb
0ki9RwQn26rw5F1HAHW10i1Y4X6Aq2Ag516LmtKA2uEqk+JOr+DYeCUripyThYbB91Lr0mrqjS9P
bc15eheKGMjMpqtkZLhZahLRJyq/mJFMMamT3jePEI2rS8E+r10VfbLJXluzOHGneKeF/O/MrN5p
d5/TRDQUv7GABppekd4+6k40PuQ1a1lR7ifspBtNdiSuTysHOHWlzx6M/OKcbr6Edh6OvQtrj6Yj
L99GpX+n5B92jaA5EzGOKWKzoXr6tWYYu27m90nGKrm0PTFHlbznt6+V4AUA5iUj/ZSsBzQ7wgv7
KJBga7ZaGrdvzoTp2bUSshpQb3VUjo2GjqtS9ksbCfj/rn4eKdArVdyNiU1SYzo+maDnw+khbecF
MluCB7ZWL2PGimhsloeOa6uNEXwR97AFRwkYLb2U7G43pYQwEsvpAp8SOejAAF10vuPwA82ekDhu
w4+pFm+hkzKpku5Xu4T+KEBYW2Jq/Z6B3Fg202lJ9NfJnNb/un1DCxoBEA3P0UA9EcrwuVgRoyNA
kzKHNBJDgc7N33/8erz79SblYOJe9m5DibRC1bn3zBYJc7oj0PG0gadBValV8tREiR308mFpeuIc
XJ7glGmBO6WfyiS2Lyq1s66ZKmhMl/WjVev7LJMfbMpYMDnhgUBvtUmfIwyDfhwKdiUVeDBBOvWq
PtHw60b5L31OP0OUxe96fqLoLVCAW0wPB94qg64ZLQIYE1fJZDei/+vFB1e73HZy/B3mXn8mQYsC
zn1YdMZ4ZnOeJl6eohkBZ/LlznND/1W/jAUymUKHIBradrlva/GSsaJkMT/WxdXso4/QhYoaivRE
RuWRPEUmxg0zkfzTGJtz4ZTfAlzbuSUlqsQle8pz8qm02v1kjql64vsI3ADu6QVdAVBZtckjs6OO
kQIvSG0lX2W+pukxkmUkgMjHKjFquBg4GXZB0YdMY09MEAeHQU8K0lhlpzSZ26B08m9TWu2+WHH7
ExBHc90vKuNX7bK6t23rxmcMmKx4msLx3gIdnq45kTmoLGpMuXdq462akxegglfAn99xumbD6vk3
C61bYS/s+xomW1VFoZwvIVv98gnIi9ottuMXlfk9az7u1rIKx8ACKx4Y1Xgsa/0hz8cz2Qgtl337
jILuBSM5tu3WpnltGLUQG83g9bPIm8o3RfnMZHMzrJj4UMw7IZi1evTsaLTek+J55jVl6fbOifZj
RFPEfeMoIvjGvd2Ju6HmfU2i+Ldh/NAN2v2Oc3vDtLpF+UQtPWowYU3jtBJeFoETt/Or5pqMS7Ob
OmiW2TS/w+a/5na3b8Ic3vIq86t1fwKyue3C6C11VbVz6UwYfyxqQ1apnze4tKIWFqTTzH7hkv/d
lPA3G7vhndXZ0KYPbjE8STsJHPOzYYNxngcICS4CHI908W7q362JUr52YNZUKXjEcWSkxCKcCtaR
Es0hA2NW2HQPKjtkLfi9zuCzXuFtlW6QhsQessjSrUrVRyLjXUiZd1NUsjlxwTvE57cmTY07WxjH
uBKHeaEHHyNJ4jbl1MluzngXAOw2eNyzEYSilU7AuqJq4s0NnwovZBllvY+jlgXV06gLHlXEaFRn
MESQikzL/5F0HstxI1sQ/SJEACgUzLYb7Q1J0YobhERSsAVbsF//DuYtRjGjGIlkd6PqmsyT5qES
8Zpq0v0SK48wK2DLChzTW5XAcTXYWo+w6/ZLil/TpNUjVmLNWslZ4eGZncA44LUDibwq0XpSpsLY
NG5yiPYO+el0X8SKCZjPy0iJiOXgSvY0ocHu8sttCj4cvJs0Vm+Dg56oCNQACIucCUEyAUVwxHGZ
oJiLSwRBNqjeBCIJuhfCJQLCOtjhGanhbhDkcoiUuR92C+EUCkPPBu4wyoLmNxOEA9eq2LGZ52nK
QYQti/oTRe5RrjKeKnjL6rOnJLLLl5ls+7DTAmR/kqDqqNIjnsLl4GX2c1mBWA0kQNHpD6QlZEtd
/qknBBDJRCmOmYLdyWA81wvi9aDvz35V/CFak4LDVa+y6V9KDpNdkwm+F9v5KRzzWbYNMm+dfgpL
hylIlIOlgBBTrB4cZ+Z97eKnYSje2trNwiluJoh0QAu131/XrPs5hi1rIfBKCMNr3fnVdNw1XWdp
T47svro8BlvDhL/uUckGjxC30zCIZvtiDzYv6KDDuk5foLrt7Zx4jYIqQg3ZjiArLlffYZIn+x1D
DAV0Mjs53HJ4PoaHJtN3LvYLZigGNCvQb4GjzJXRwkZsfmYiaTedrW4QiqsDGV163zR1vU0mzZGT
UxK7wWeTsLZLvTRHRDa9kkCbhr68G1LIA9J3nokiJVqrC/AecEzYEYFAxHfJfZq0nAYmdX1SxFsD
yu52hqW31Rn52wzueILfC3msXUQSc68lRVa570rA6sjxsnl4djQ3zzLnbIz1qxDzTiiA5DYzAlyM
jI5XQaHYrv+w4Wo3tgyGc8kREQXWl4l/thk61IEuGpuMKwEFpfcsV6i1cLMz4RLfvo4ujRvIYzfx
6VFXj3Kc+655HKB9hCaMDaB503NaWHfuyrDUqG89ZtgJPZVS2U0s/kcyWu8GuhBKQTC6Xv3XJiKk
1Swdm26hNvfca0ruA1TFlmr1hgKmIrthvLQ9OR/WdOaBHbZBxttpELKz5qcSyRe5n3aE6tkBpOXc
Y7rjNHqyPY0gzGPgWRsGQw3vzYG3tgm65KmQzJRnO6bWfKkbSHCZccEMEtZZcO9n8cvJIvQbTQSZ
db23eu+akORSkPllTuzHiw5WQe9wN9pmjg4kjbZ2UyJTab/JFGaIjU16W5ecJT0IhL1RJzTagad3
kNS2roh/cCLiexO62xV+/ZoRRLIBCgHDpdIxFDJra/OqcJnVPOZuslVRfmAuJMiNSr6Ql7vU8g3R
5UaOqtfwvwncufnC8MiE56vzUKcn2/7xcosCq+ztzR9CvcWpGQ5B7ALAjr5KCmW/rSj3TYI1iJVv
Kn+lSEpjV2cqrIeOKR9yYxMr9CbIFrInmZEOAaN9s8wv2uj4HWDPJzZiikEA35FTFM8OeSCVAVI1
MpUTzmtYcwmZ1dTtuJv4POTkejjJvanX6zTal9HIhtns7s4Cj7VW0+cg5oegco6pV+6LqL/ZQ/wN
/MVlX05K3BizGkiZG2ET+By84dPpWOJ46rWgPFlfkjEkBGHXLQ7cUTjJg5cTdKMVsrrYe2w7D6Gd
wfLHdXoOR/PmZHTgRNgAgrCGvciC72Yu93FjU1Si7asqpkad47LYUhvZyQ8yOInGraPDDAu9iJ0D
0zCSjIYutJF0U1zvpgBGIiEEnqA1LebgKxv5+Juqm3Y22nYE1SsGb36I7eUVbe1MWoJ6mZF0Nr0R
Sg/uP/syAbGJz1rJaL0uQmj2h14CZ+8Yq3pGE1IufwwU4wwhR95Ta4MIxd33Eqhwyeh8L4ccU1t5
wLB9tdz2Vk2+xSIv/jBB1dSG+LY6Nn9WxorSDGKiC+RLXY3PgtyNrCYVxEHjoIfhszG5bmrrQuwx
rBAykqtxq9uWCTnZWIttv0VOvSMVuoADHj8ViWuQGtLygg6i2yjUVHPB0HBhnFPK2dmac7scM5ef
2UPW2cUABjMGI1rrlzln+CmxLazVuvbb0LAryRQLPZOM5asTAeez8l2j5JedsWvu+4QZ5vzollzb
sscwUGSaWzEHKOhM8ZORIQ1Cg/NABWZwedVvTe8yUe6n9zYRX6LQ702OCcI2yMNJgoA2ritnzm9B
YOXAqNFOb3GeVCyplnuXEEDVopfacL3+a4sGV0Y0nhBwUJAAJth7ZnGVyj32NnLgjGXzNVq3bnhg
arc4sfDhvOD+Os128l6yVSWctt9PaNgagSjfqdxvWMCE92l+i7yGjZ+01j0LBswbevrolmtSeinK
Ov00LpYNXsbjVGJyNzcCT4+sb3rq/qb4N7ftnuwOgWcBNLhNOoPp5RChmWrI2WeAx/W6wyjwAe0K
aHGe7c2+rEPqQV4JmKtEW057XTPoc53DuDTvQ2uXoUJzlazzt5wsvgPMgO0QsZ+Y33i/oZRHthsO
XoKLKC6/nEySVeqCUJuRipNUVcLw7i+OGxEXMWcExab3KUWTC+S7raGxiMj393LToKg74BKiadPm
xQzmYynQMethvrLhLvnAtc/CIjujyC1q5kU99lUOKZmpEkqUbme1hbWbYofvZ+GLczJaeT8dJ96H
rbHwsjru4oeEmu3tGHIzxtBhN8+DFyZy2Sflu58I4igIEwBuHlE2orcz8/LTLoM19C/DY1GjUrGG
dAc6nPkMusLKw2sQBcOrof5lPqmFpme+K4JQYYAHm6jK4n08Nyed5QbjXuM+dOK5NaNXtfxnymnI
86iHf3NPJh5pp3Cm2n8YZbelx/tDW711W/hegoZ0YqJwnOfmyECeFyxHSlYyEtksTf2vj5FO2Nkl
txdSs0aGPtYsLXbO4GLN1D1FJrLUOg7q0BqT+UxS/V93KF6Vsj+KhFSu9rV6MQYcGkaGp7pcxzZx
PSGtayOSgw2IPB5CPzJckIeTWbaFNvzLrtr6mk2/i35ewpjN3aZZrN/abpeQ1i7fysX/OxAEw5Sn
5gCT0JJllOFAWVpiHFvifEb7YUl4jxvt/Dhmx4IXle5eTEShEbCEolxDc5hACVTLM8rNAlNXyFBt
3aCDHvYiIn0dNkDgU7dNKv8tBhVtPOc2lVCFopP43dztw7qP9t3Q/1PseY45FmiEJO9aUNGCkTgP
HQelhcV665nZWbDE+UUJ/IW5IiafC4M1kg6oW52BhK4gEJkzDovfTgXuZVHBbyPPv3JekH4y1Cm2
BH9hysxw7LF3zloc55g7pzXjfj/3wSs7h7M5PmfjaHEm0k4Y5UelHWOTmEtLWmMOOGZ81PZC0DsB
7rRNg95X2OJsSXZfCoJ463bVTz97c5jVJHgCrT+mpWK1M3icLepkLgGT7LF9TVXCjBTgunbZ8TU0
manxqUyiDBcIZWTFHIxCh4Zg9USw3KnV0qHNNT+8fPig90Wf00REaiA0OC4JuKmRQaAym1NULPhs
EMKHVPWfSVb+dhdQ+mAB5NbKivferN3QVYDgYxBP1DJcBqNoTsbUv9tRiXqudPl7rQO4ACp/NynD
UjylTr6+YM4bYOq/tI0IXzvyF3nJrwYjr4spnH90cns3QA+nWUqNzhX4b3tIdYXASu5SPRMJt/wb
XVwbgVTvRckIFvfRKzyeabv0YMM85TCbs+BQZc96cNk5IXuDUkdNDEhIajK3BsBhu56/NHRN4r1I
FRs5MuyPkt2oI2h8e7N9jar+Y0mSqyennGQRchzL8SOyqt8y6iKYica2RocosJpuFzyOu7LrxjA1
kl0i/ti2mo/JYn+Ovfw1TlO+KkD5+oTyjCTNhMs0H6PEJMNLy1M9Tczx9HVkL0jkgmtCmktCs+4e
zGo2tlbDfkguPGFx5UEYpxQ91+b0YpXISK3IevOA4XaaH5/gtGHDBuKF6emh7lhbG0ND9NcgT0mt
Duncq40/Ib0RcduePVG9unl3hLlEdFkBoru8DMK+YXFtDjwcc7iULptSkZ9bq9l1I7sM1wptosoQ
sdEIGzAT6+W7KNanCidIVaTUqVGvCRUcCfF5AVfw5fgdxplBEyojxdkhGwA8v/avvami9R6I8Qp1
d8O/J2he92yqqj1xr9840DWCXM6o/tIKeTMzo8AKw6TISkA7ZBbdMvyTdNcIXnV2SG4YlNXPgGX6
pVzgMi4NUwHPGVjpph7S1HE5NB5PXz9TFU/t50QQ5yrjRsoUGePKA5i3tbS48Xw+osAtX0u/vwVh
T/wfrrnePznQ0i6KvVYOz/oievyeUZMDITQ3jUMAgzVVJAU0ermKPF5zg0iKFeLb80f/uOTJbYjZ
2bdVIHc9Y2LIZxOrJKNkdYmbDOfRMtIZ+1+jaMXOzc2bz+6ETA+cGnJiQNCADqZ1tN2DjGMZRr0C
yKkjjGcK0Grj3cyEuEedmRRvyWBeUI4dzRxZwByo02zIHyuiZCoczueUrIpozc0b2aExJW3ZTaDr
zlXsbIOmgHSDYyipDRqsuCXws6oPkS0Mig2H/LkoeCQT8LdM19meuusa3bJXkxMg/H8xm2m2TZza
g8L+xDr10IH2Ys6Moqz1rH0dI8hgbkRyTnuspmUPMUpe8Wj+atbiEBXH51jV0NpwwbNOVpf6V993
8UmtHxeZm/dcc+GRjIHYYDTUrjAJ1QKeFY7gcPD4q1vkcN2kC1Ok1Nmuft1qfs9jgpH7gQwCe04/
qkKUh2Wa0Hg15q02h3YTxB7vWvBEBYGPFsRV33IfEx+Mt0PhNay6I2Yo6O95eaISp0Popj+lQ9RZ
hhSd+eM56iQxAwjbnYJ8B2/80IpdFqO0cmM4mntWtWFbBvvCQALUmeS82V3HMOWllndYmm9kntHC
kT0Qada8oiTzEZ84+m96FYM19QQFZMP58ZEQfhOPrCFL5P+h6e+XPP3djZh8ponPOPKP6CHX7WtS
B09D7sqwFwq/2a3x/FuX/x1qXCQSRQN5OQ+1ndxx8WKu9k0zbAaCOBAOcHRkJ6V5wdPC+7JR+TNS
IHQiGJN2W9UOk1533FCaDQzMfGold59OB207RzRQAC7BEJQxfXeyBH87i7Eg0ICUoQyRdUnyXPJA
hGVmE+KLirIbKydEcqmobtdawsSJkXq/ZjJSA4SwW0gYBSkOJGXr5oasHCNzSjq7v9gMIe3oggDf
JBtMmCzLefxNDxtqjUS5SP5GvcH9wuOELZu3DoFsFs5e+0Cp+FOKpDil+r238XGSh4EMskzXTexv
lWK7TqAmZ7r/GtDT5sZIhez9LqbpK6hr+CHKOs5l/WWmzKGRM0lKkOJnCixoWatGiZwo6I6AG+zh
YEPg104GYYTZb8djyVRweOyI7DPUJm3617hR0Czps8TwYNDaycl7sOPuNNIjrsL1Jy6vJxW5eKaT
fQLsvBipimmNXUVX3IBRkXZ8ICOHcd3yGx4dHw5+OJqRl1Gm96K2Ibi6xrtrn6qavWzkIHmphPqX
pwvSFmKEhy5oL5aYvgYrP3Vor5g065+pyKiJBHOnpfjCGqJ2OQ3ktlQs8R2yujLZu4D/gmHX97y2
081Avs6XDtxtkHIT0V6XymfgaagoLL1nGg+XFSdYJHfBDxbEj5m0iBVZR73xag7gyE4neZQNG6hC
lQ9RUz4WkyQzrfvGZRvx42YjThCz/4ApgRDG5Pbj7Eecx/9kes117JJnw6RmbjnivJzsjLjHFSIY
XA1zHM5Oz+jA+FvM6sNQjA/SdHppAlAwpvxMHe9XiUaehSL6ejX/qJ4WWhYXNzorAmnyoYSbz0rX
x4i/aczkt8NecWP3LR4j8hiGRFziLN7R8/52A/exd12oO8FpduPvZaY9ZhIr11jZKM8ubuBt2ykn
TTLRO1JAaL6LeOOOj67bnCP8PZv1o8PEbDwUAdI1weeYuWlIkIW3m9YcvK6f1mYxapBLz99OY5uo
s1DfJulFxzVBnBV/zJ3+MuHeNH3+hqIsZ82Q/uuTkn3HgshYJqc2Rlg7pw94W9l4M/aLSeFgT8C1
g8Z2Roju+AdTeb80yty9sEHgNqsCBAGoHS/WZiRB0x7U9xgVOBNUyfrZSVp0BXtcH9b4wb1BUqFm
zo9PIXHGZm+imGes/g//9j/LONQEMzN9XCV08hYhgFzDTj/xGT1NLnPyCEnMWL00kUtOvVj3Ui2e
lcbwyHthQ78JDKRCdtX9kF1ohYhbjiZlYmhDs4EzTspeS2Rnc8KJNwCIXRBxBdaziOvX4s/gEg5T
EQlC4cUxNrQSzzEjKYJ271Y8GrtZRE8kRH00S/TAp4icoTpVu5omtA8a4mFt6t0hJkFFE7Vb2+xz
Sac65SY6AyabpOCmSCOmVfqRWNXJNb2ffELqWA+coO6IJqX39ysXBFMtoWhmn6DmT/6kesHP5M/D
thyfxqAlCs3v74Te/54a9ydIcwABFRmqi9eH2jafWnfBzEtuVOM6+zbh5Viw4sSNxTRp7Hdjhyp8
sTd+x5PuPKEJeCLlOtoMPKpzwjFqNUQa6ek+YVLkrQrKGy3gwOrDMzwswFPPTpr+0/HG70g2NBR9
6/Nj34zWeCFfNt8n04L9r340ZcKOxmAYlAUfaVq1lwk1etaxgNQtfaL5R7v5D7m0j2py9iZJFZvl
D3E6ordvnPVEfMAkoHOVCb7klpuIz2DQ8IQXYgwAcZK0arkzWIGvjNEhmVPJG+ZW5pNs4Ncv7bn2
G1Ex11F23m7mNNhOcfBIZOsqvTp5CS1BEsALs7rgws2WYLpK/hKrWIbgRWKB8IcT4dLlqt7Lgm2u
PeqdbMuj7sx77wqsbuWrB50H+XqH54UhOCtCptgdGlHP1H8zek5cJq+eCXW1lfYb5OpjbmsdFhpI
N2/IgvNy32p+Stq7I77iDT/3uJM5QWJN3PyfiNLJY9uz/nf8HO5Z81oPVhNWeFioK6d34Mi8Fv5C
+t60VQ21wjDqJyJck52zEkPUOmOyS9oXX6dmOLrIL3IHn1+Mw10FOwRFLA0d96kSkwyrpBabztIx
BU3woRi4bXyZxXgqDqzv0wPaVHAd+EwRRtlbH+HlTCOuDJTza9QiOBPQhNXNrtN/eTX/INsnMgyT
D8GJKMa7ux76X0WXPfjlmt2Bay7ged6INQnQwc+NXGl93BEuj+m+9graUqGbHT8ephOJIE1U7Ozn
WzMHZ99U9YGBDpQnQneXXVTFP3PEXtiLpzcnTUjUwL+oUA2Mc3bgOHosHODe/nBHVR+ifXwgv/E9
l94hrlRxwJ/COk7w/a8xurQv6cEUgHuG/CiMGul5V8ld52EVafISkbD8w1aHfA4gIAcS+sjPRIqU
zpkOm7kKjoNN0QLpFx+YFQFdTnHIuBJUnlIG0X62B3aFjNNSQHS2ZbZLmu/BXf747KzbMvuxiKjc
0PYgEJJwLf2GZwMcJsVei5dj9pJtO2pC0oqXwOPNsJDrhnTvChokbUAtnR9L50iAM/fDJV1xVd61
BxML471C6+4W3sB1S3LKDARfGdDDRFyyIy6QBc3dEp2KPr83WGBDtmbXjqMrtgx1q2obEZfrJ+ex
dYZfCXnX+JTJW6VK3hmN2R1gh5zqBnZBUDdBOHdwjmRvvC2jYrTZqHethuVVIOzhyFApMXJGbY8k
MxnT3u70e5plZyNV0Udw8eE7HPI+cs7z2S/C/LkVov1TZP5j2qvsEv0doF3gWMYailzGOo2SdTPx
sxO0v5o4rRTVQrHD2EOuVRVf+yYgThTngdNJC3lIYu1Kmd2rXhUwFFjJJXhtwdG8Jz2oQV54QZlu
PAjJpNuqyodYwDz1+yFZWWDqwEhpyYlpm1NuoGJBI5FMJkpWV0CUj1GHW1Z9wp3+F81+wPckX+nV
Icqwas4bU/GK9c4pk0+WJetrjDks7EkggNLpZxfpFi9a0qJP6PZVlT+AW+M/pulXW5bjC0Q7l0BE
dD8ArJHqp253IQbzZtL5XBFebSsZG7cioOZhdCoubUPged3/FcAUpwgLmq+Y6LeDMu+tTQGK4IlL
McaYj4ch3yIzXm62SUthLPNrPz6tCJs8c94XsPbPjAiwKI/BVTWKT7tjHHCYpmELejE0dD4dEjbQ
k20v21krfa0s5yselXM0RG6h8Yyca4UCaKN851G0UFPeEzfunlimJLvGLoYdKRMwXnqzeE6QzJe5
xJSQBuWviba4KUBbSMsNLvbELtVrJl6CrksulaU4SceXlC7mgahI546J4Wz0wcvCY3hZGLUVVnQs
2GRDyUcT3UfojHFX9o8t/mKsYSyuMCb9ybLpwZHDBDJ9VOGokPisdGXoQ1HodQxMkH+zbHHE3S1E
QxnCbAsN0B1JRcQEKvry+09JEO6OFNdzRR+5qbo6OJk+CC3Uk/Eurwr27m433ktXvqRtGV0Vyc5b
L05+txnrIaBu9GwLWKzZ8/k7O4ehWodks2vloZMMJhIyL9hCzh/gSR6DtCenT+utiBjkGPcRd3CV
W+PBipBeOkX2NajlqVfNcs0qznmdKrLlZ7FLkVK3E5inxOcjaRveTLI3SEYWt8DX/gHQas5uyWy3
p1I8WNWkUOJPH21F9p3Er7afZNnBRagKfyf8Uh9xz6J5tr3mF30rc1cH7G9nln/hk4wcz4F/3y+G
+RdyTnkpITllTim2EIW6gwr6NSAhwNxnf8CNeotsVCCD6VxH3ovHSEWMKxKrDOdqdT/4nLBRGju7
uLny2JsjzV0+T8ZjUGLIMrv2MuTJnSosuhfRNQUncIURll9Sim3eX/eIBTa0zOQzGovnuMdQRGwD
hAsJYlEN4p9Z0ImkZv8mzHa4JNYH6awKptbYv+cCvEJuRlh7mch7ET2JaeubFoTq4TfeonDTJzfI
6M+q+lxWsr8N2pmeZJlQz4D2SibK8Tagy8Q5y66+HiE0OKwoS9MZrkPtHbkO7Zs1+t0vLOgntFNn
mxmnWKzq00zIOfzt+V94j5wH04BKADnOOg5rYhgDxmz0q51M24Ct98STWspvogCaYyCKHaZG9SuS
ZXklQJsOqW62itHmW2DUIOA60ma9Kp8Pcly8B9/kAwkDhvi9eJnCoe1+Bsd6Z+Hun2TRVqHlM2VP
5SqMJwpTLSiyayQu/lzHD8jNvnVUWgfbzW+1XuIHb/5uCed8MiorLPtE0P0yZ0iq3rq0Bjk/ihJ4
s6jV01VVTwwHv2clil+TEdOlBTNZoWpE3GzvjTzGL6WzlzqA0tIEHYJwA2wAdyc3zrnMf9SSZ0cK
vww7oFHe8+USr45WX2qEMNS/m1LE4z3I6ktuDG+ss4Zj6jsHM1PB2V49jAEScTq2bCuKBckBdGBN
UdfwkTv8y/W0KVvBBDD7rrtxvLhmSkmsfe9QRYz2EmGMD6pJ/pluq2+jFOYLhAf8J4tgGh7bx5Wy
eZKQjjaMLqkX3ZYVo1DzyTLgd83mYt1juqVBFhgE2ZeGJKHOWwcBzDZnqB8OmSMe3Drs5yH5NXvl
L/wxCEdRM1OS5wcCfCiv/z/UZNi3ClKtLsamSxCxZbPzZjh1x3yo9r4PMBq4wEjshvGarqvUxW9a
dHDcZVo75lX7D50HygXSFOTc9El7Q/Dw32fFghJ++s/JKXuJEst4tTv+BaTGH26kPcQUf1u6htiz
/v5rC84qS1v9yU698WwKdJRJQnqqUaEsnRPksYJbKIiLE6Lvgip0WXdX03wmB2gfo3VC5yPeKuxP
i7kKUMA6P/eIqodB/Ipnz/6iNKrtejg7NaxME5YYiDg+24sTLH9AHK/g4Lhnt69+ugBLfjsAGHJb
q30q5uytWUixXUw4ZWzmt27d/87ERCp3hBOy8p5HP5HnZUGa4I5fKBH/goMyDxY7lg0K93yXFVZ3
WsbsuFhKnvErWwc9it9T1mLp86ozFQMZnbX5PPaY/KxGVlfPZ/Rqjbbe+U78bk+wXEXFAMlWrK0U
VikPdAhWr7HbUm12G50zRlmUmx2yxPDhrNQvyVCjSK0izThKtejH5uDy3y+YUndjBfLfDmLxSn7d
gBltSK8qqs51YeMZNNBhkOre7oaJBBzT7Gq+Su2ecoN9XJQ5a0i7jbRRB9N5sE426pRj5Kas71Ye
ihngZa0gs6AhZkJrCyTqTIpf3SJDkzmlj32nLVi6BuMQq/yYitE/OP63drlaUK+AzbODx2BsJaYC
8q4a5qBzqV1wSJhlGv7cMS/TZ10YNYjo/Pfc9sZjU3N4RlN07Yfy2Y2WVZg7OeBMU83W7DEFnRYn
S36xdfnl+5N5Kq0YhApz16Ebjh2B2yzyYeKJmIl82bLQIwLrEDBdvs+d3aDK8ydSnllhOUN86RK0
1422ivNgN/84s/tiyF+dvkr25UR/op3gPMXWjxOgtGfFJLdRUOudoyfGrdV9ivzhMUcfijP70AQZ
m+kZzy6MQkQtyP3J/iTUtJGfkY4Vw2rTvCXIr8mj2lsFvldfIjhBsJ0URLpg0QpmyH5koqMdKi+I
o3ze8IfcDMJpSj615b0bHksYqN54FGOKeh37zYMahneAfXQIck8O2/DXC9DhoGkpXhRWTxpfKz67
ZnXNepqJuFPuk6PPbJcx2LXZVfXDlzuOf8oCUCiT5PERtfc06OFlpJ6dm3YaMVVaL31dugSXSXHt
x+GSdejmAc6OQGbIzSyGc8OYGq1Ch8zKGpeHyOfOxbZv7aSTgii0Wjv0IoIMMEiiy59M96HEW7Wd
cJtkQy4Y+9oGulTXv9CQ/rVAjYxVH5zKqaEn7401IshI/nQ+Shl0ajzviXfrkGWB2PlMVPRWat0e
nN4fToVkFWh5Ltp/n7SKQnDyuAH428k7TOhA0VI1Cg9fvtHiyZwX8kQkg26/dd1DN5c7PWsZDgws
72MuHtWYOs9kXrGOHZdrFXeUhctJNZ4XBos1PWrpV3sbMCICByRcXv4pqBXuC7ByqjrZv0ng/bgo
4BJ1XMIbBE8Po4l0t5rXc3wYxrOPH4xaKj4HVrIHDvM4jgmCkmy+sxBmKtTibDEit72yXDu3LtG5
lL3ENjfQRG2p1DY3aW/TmUIVz0hz7bO0OgiLL+vUFlPXrimuYD0IreTeO0BPQEQzifoRWFrzOOW4
a73YfrZ6ZB1OhvOhT6P0Av2O23OeBWqE3LygaeyBa1qPw1CpsyifCH0l7dZcbVxNvy7w9cF0FMGV
S6kRLr94CRl3OkeH5RXup6wyPF9ZdwbbHc4M208uHohFZepCK8zHxSzeTQ9GgMzzIzkyJXJ4lgJr
8eAu5ZlW3jxBUhZ7p1d/lCWLqyuFdTJG6zCMbDhBLrGAdCdSpmr8Zzg7p01RopARwbXv4ctJHd3T
gAcPkQdxe/jjbjRUftgGcc+6wSKQWhBGSCOFU7ChudDen16kz4yG+v2S6G3L+umGpfVJOmb1QlmJ
m9a6Io1BRFGXiK7Kvj5Oun4tewLm3DngxLOi5JJU9XeKKR4aDwSNYcJQkQvviYFBfFau+ZstApNU
M7lmc9G8uDa2AWTx1WyOx8JQZzWAu57i+j5H1t3vtPs159cCJaudLyyU45ujdEegt37EmA0dYrTf
mQUeSwZdOR5P5v8AfVtXniZvfCDM7FI12WmZg+YQU/Fu8R56dBAXwTaUD0pvn01rOGa21T8pilTt
Wc9dMcizNecn0dPEWKPA8J7EV5VL8H0DVYaaVPfkIj3Ax94j04gw79UBTAQj2PWcEWClgvn23y/C
zo2Qpk8fnfzoKoBtkwvtCZBxcpYq5llVjF2yZHxxoxbMRXeqMpDdZmvNNzc2M9zLaUMvyOqgaZBF
RWK+Yh0/2DlyNd+N53shzOFk8QI76BbxLUkeZbtKb//9ErXtISrc8UQhoq5ZuaCEyrDE47Ek4Cfz
Tkrht1ezmrd+H0+M3otH7A3Rpc/6V9PtBFnqw22Gw350GNUeiUz4ZzqddygmMlkWA0unNrPmjcEt
F6F36eM6+Oz7Zt7E/InUU5dIr8JiNrD7lU4PgRlqcU0UxdRQWY7rsBlAwQ4NKJN5x7eunSR7cS7q
s12rltEwfFQHezieLICIBsUmHulxm7I3TNr5GiG1GMa4CtE5Czg5xG0HJQydKA5eHFirz7lh7XCD
fyAbAEGK8+rc+mBOvA0pS+adiGOAM75vb+aF+L4IQSiHD327u5riB+c8FFH+y5pEDEpy6Bh4AT5w
gBjOkv+dijxm0ixIm2iMbI+3IQmn3HlxK/dlxpe9TWYnPqdr82+O1SVorRQwgWntlYN32lZ1HPpT
ewncsSIvOf1Ok3OmSCvdlJB9vAK6Xep15omytQlXJagsl90inZclGOdnf6ZPZpfsPnod5vuo7U8R
SuVD70/zR2fmL0RyWE+ufcHS052jBvYo07/mmLscUEk9DVunRT3G3TQhQbOwM7tBcmY4HGO1AtYd
4Hv4MC20LRP3JnoYAg8ZTjxqhQsprP/H2ZkkR45kafoqJbFHFuZBpDIXpBkNxpl00qcNxD3CHfOg
mIFVL/sEfYVe9rbvVH2I/hCVnUnXJAwtJlKSUh4eATUd3lPVp//gxve5GKMPzdANSMAh9dsYE8hj
D5gu1dI/uPFrvqdC6WmsrtjpInml+A/iLs+6jxVoozs+4etW+ROGW3qFoNsCOCjH+6x4oMAsdihy
E0hJP9e7zlaB4NoLC8TKmgsDC/ISONL1JGJIkebCCYA8fqVOPM/0c/BpyBbHVxHhJpPDJNUb/kd1
nPETF10+WO6j3mwPejLmLyZPSkPE0ipVBjfteO3JKgcEZ5igxdNpaLUuJhclTKzQbcs7zgCA2Q91
2YLJQHBlMd+ev/aTCWWtf5k1HDUj6nu3LT7rqE+DZUkANwe8Y+8xSMMzdGrTXRFZ4WWH5uR1gDG6
j6fOTQKV9noOIB4COcfCJKjh0npPU2RoX6rqqunt+qs3DzUMBhXjEqNsvtYIbbkw7h0NdZoE0bbL
KEG2KDTGEV6rZn2FxI4MYu8+qTMqTPqMjNLYYfusWKWOk5cdAQar7M/wz0Raiy8I4XZHy0E3ZcRU
z+DKwVbrzFwGBNByl2eJTiP8WmXkVFYFP3R8Nhx02akIjPYxixD5UrPscSry6gGfGPUpDM0ryihX
nhVUL+HQcutecGcC3G0inOQZ+3Sn0IMETS5ea9sXAH/6FxTsb3hyd160XPloduonT1eaRyBMqKfA
+Ska3Tm2JchSLfCSm6pBvDO0MJi1RnE3Z4byuoDgLlvT/VFPjnrneX23SwoLMxBNQ5xw6D7kcEw4
j7LrTYlyH8cRSaJJbschgWkKGPzeVdkWNbcGzTdDJzNhy8+/W7quXWpoJn0ZavjWMftQnJboLGHE
uq+RG7iEaAHSIgmmjzoKI6CiGkWLHv78H2/yPgYamGBeYNWdruKUx+bqKyBaOcm4O6QFedkCunCd
8oDwECDtjSNucBwGbHJgNyUgHkBDKDwD76s+HY7YixxdXqCeiQoqJFyeeC7iwb30ABDyhH9oDfQO
lY746LkJHu0J9Rm9/wFCqflQRej08d50HZqxvjOHSnzBxYA3O9dBlq7VOSHCcxJD51438awgRP2j
c6zsexxhoY4XAxtoZwy+jcfQVVUmsDcbRexjpfqDMkdzPaRutQe71z+GyBTtLUhbB3AgUP5TvXxl
+aPHa71MRq5gf04wjl03EudRetSy0nzSYBBdJLrpHQAc6Xc6Yku9WXo3qnttmJNxxztrdTvrk+/F
FrAslz00VIy7yGi/WZgPvfB+BrtFTLfTXHg7Y9K8I9dKaLWj/X1KHONKDYdnZ2DYdFtQLMwh1jp9
991eCjp1gQCEm2ALYE3IxjlogVy2Ih8fG+fO0HNx04OSBs3KySGiygbc55WD9O85TJpDnXNKRHFB
4yX2IRYmQm5IB+30Wn0wBWVpDg280uKi035rf8TWAKCcy96T041Hm8fpux5hogu1eSwjHS0lxQZ7
oaF31TTxE0oSk69XBVgg2MBcVO+1KUQVrBHcRiwcUTWEpsrI+2GZhf3ck4QBjPH6CKTnQq0DpJs4
dl7Natvfx3oz3Gh99FiUyR9ZiO76ZLqcULgxQxGcAA7U6j4BDrqzjPiYlxWV+6RhEwYVYAiTF9TR
PYCXHECTZjjPznl4VcadjwEpCDwjyaarP3X44XOJ2xZtIt7hoHKCWbiuXOyFp4ALIHzJ56JLXi11
9F484KGU5muT43LT8ZqvqwAoNMBrKF+CDxmprO0gjC34NGjcTh3pjyBhfLJrtGv4E4Xw6ieyL8lN
Cxzlwu706IVakga3HvlEVUvvXccKuHdF+RV8933HO9yfZxxXR0AAm1ie3dTZuFFqAfpp+f8Q7/3U
DU3iX80OGX3QELdWFPYrNUMSo4MSea1ybOfQEPBKBHexj8Gz6BbPEmmA1K2Hdp1Wl3cwSpprz9CZ
TvWIakL+rBslthxm+6AjEQrBDl7rbMR+p4r76mdfJd/bEb1kx4wAGGn1jdJPUMv5KdeF3V9RvfXD
Smk+Wz1QOmU2UP23yKZV2BXXXV7s9bLrH6MhVuD4J5DHQePEBhqYynw962jQeFHpXGrVHFyXAfXc
xkSOBv/J+TrsHEiuM1Xf1k2oWdZUgxPodDpnhG9FDdSkHctvPCEUtyBUxJVCYfQ2JmxuElW1rvS+
rp6hoB/dXHxvkWf5XeR3KSn/RVXtJyRX44dRC74GIEGPGF18UsqqhbnUNscE6f5d36OLENe1Q00C
XQSrVpv7TvPEk6Mbf4Bg117UoDliLlJeGYWw93HZui/9j2m2bN+JsvhCU4rXsujmV2AHMMfK9m5W
0vLKbuZww2BF+1evE8fiomXj8WTgzedJXicMnqKqrlv4lg49UJiLFlxF8T6tdbET7fTJnUPUo83w
GaY+p8a5+ZxwHr7slkOqBxHglkszr+BV5iAaBhmwA3XTa+iqkNv/NO/491+crJu//Qd//r2suFaE
USv98W938e912ZQ/2/9Y/rN//Gu//kd/O/wo779RHjz5L72UOf8n/yu/fJbW//7rdt/ab7/8YV+0
cTs9dWy7zz+aLmv//Anhj3L5N/9///Lffvz5lZep+vHX335HyrRdvoY7e/Hb3//q+Mdff9PxL/v3
t5//+98tXfzrb//5v/73//kf/+0//+d/l/+TH9+a9q+/YYz5FyolOlYymmE72uKhO/xY/sbT+Qvd
NQ3PMDC7Mxe/26Ks24gW3b9YpuPaLn/P4ydHtN/+rSm75a+8v6Bsx3Odw0onL1iu/dv/+2mP/2W0
8l9Txkj8/c//VnT5I2bKbfPX33410FRwR3S4Azmy/TLMorE2BNft2s7QCinT/HOFF1u8sboXN5d/
ur388/OLAdwbA58iqUJIQim+nGFS3SKpQHrPJhRUdn3hae2GZ8+vdnL/bEWytor00umrxqmW0CGv
Z43bfo7yEiR+1YC78DthzdZji6pfutGvtWGT3Gv0MbFKW8ylHykejMNB16qbCAbfvHuzgt6ZFsmr
9p9dkpxeRJvUkZlNpT+mtdf7bafZjW+Zc/VF6WH9Ld6Vww/oPOGLksExN2a7hddbRUl1VE29/nj6
Z6x1U8pJCpAP0zQ74fcVt4pLKylhZOP+nG9ZLq+tD8mdM+pbCysPBy++0OgRfHS1n0kmXPPSRttt
3Fgea41Ifs5jBZI9srm0cavjWaaKMveBAzuwzrwe5g3LqrWhkgzf2pbrsRWVwgdD0z+4ohoerbnQ
b05PxEoXrGXzeBNHZVy1fVsvGIo6Nl/TCQbUIUEl3KRUDZ/tcLqVlT78aYn1phU19CLddoOSalnb
X83C4p0jK+Ln874u5QKEeQtoA0nl8+7fPQmtgmkaObVd709/X7Ke/kfMWFIa0GBAmRMnAN/mRXvA
0sma1GOthIGxBzgOih4t8ZIjCPRCyrcWZCNdiSIwLZ4TqzdWjrTYnuIovDpOBNV40Sqty1lPTe1w
4yf+utf/8xcu0/tmgKe4BGTukKiC2VWwNC3VJtpzYzRz3usUr/yK60kIjCMoKuPWdkCE7NEN0ecN
a+JlIN7JxpaUVCwTKTFMR4Vvl7XL8TIwnwAEIC8+2dWNQrH1++mZWFtHUtrokIFNkyGBbleGxXOu
LH4RQDYr97zsa0lZI4yrOaUgV/kZUjmYhmhF/urkkbuR9daCTcoX7WB3I96zwh94RUN22ko+KPDo
f+c8nm9ki7UmpGzRaWGdQSwVvsJBHrwc4K4rlPjAvSeR45wXzqaUNLK5drAUdysfDaYYFpRl8G6R
5nDLN+ZhpReyRyGbLdeUgO0Bs2St2QNTw3QRqDMowDRWk0+nV9NaK1LeQPTNnDIHb29e/5DWHJRO
c3ltHPrsfmxQr9jYJX71/ftHbJpS9ui8qXWCVi180xkW8phmpu0HBysI567gBWK6DHScj68AYgAS
7jPKuuetBXPp95uk0Eeq0AyA2r7dx8WLE2uo1XA5FB56EyGiD6dHcenGO7Eve7wDfBza0RgwoULY
kCv+xIVR2aM1mGOxh+L5ROHLbqevp1tbyQCmlAFwj6/0gOdGv2sqt9gHVQP/fKYY8Xre96UMMOIq
Z5ilzrE15WANobMp/zAzNXQ3Rmvt90spAO57pRQirvzY82KALTYqQnaW7U//+pVtQHb8Lke0T2oV
MsigMSQgM0ItRtsAIJjzms3mbPtp3FjL63xSuTfoPbgTqClv2NoHViLKkBJDofMAoUGB9JWq9z4H
yPr9gTIEnid56yobe83KCBqSfaatgHYX9cSZvC4HFPrxeubp0XF+njWEhpQUCrAFqmPkwndjXAAu
0aIwvX0III6qbRlnC40lhmQYBC6WD106pV+cwDZ+P934SiwZyz9/E7HRGKeTMDloqIGm5zsgpVHk
JynYm6e4gsT6wYnasnw+3djaQErpoVL0MHCKjKVo5vN3aifhq1qPEI1Of34ZsHfygrE0+6YvKIAp
sRhb4bfZhEvyCAEfQSokllEaEeVrZseH0w2tLTopJeTY/3S81Fa+i7ZGuzfGvkNWpxRoslGPm9vd
ec1ImQH3Xngbdc9wqSAsO0e8tiC2MB/KzmxASg1GFiRICDP50HAQfbBVDQSe4fV5dJiHNv1+uhtr
0yIdEHRBLTbmccjnYSovXrXIwLItLHOe5lroX87VzIMtWOHC5GXmdJPLjL+zEnQpK+RurJeGxvlc
TbTimYIr/jFqj//pxkpbWQC6lBEA+yQ8OnKHqSZMLC5QIgRz4VaI//CqPZrWhuH1WjekzBBmPDC1
gVZhqIiDqNfYENA6UZ3ZCSn0y7zOeY8nGhH1M24KB0BnBUrjpZzgiZ2eh7VxkgI+sNuYpxuuq3aB
NQO2bGJvtcMHpYnbq9MtrA3R8s/fxHykma5QsNjyqxGFmdrBX6wWobbx9bXfLwV6T0TnfVgzAY1h
3OhkkyyDgoVc/dbpee33SzEeKbrwcqQx/DiNxLccMG8JiSYuPp43PFKEu6JsuPWOnJvzqXwoLWXa
Cw/Fz4vTn18JbV0KbXtWtErngunH0/ATw/ISRbIG0PSIe2Mb3BVK9HC6IW354jsR/WfJ+c08T0UK
j6EsmOcieZz1+LMbTFe6Wz826XBb9Tk+EvpPNlEovQjJb3RvZXI0KcwRswyot3hUrpL42kuU7zNA
h9MdWllZmhTardm02EKSQSLHxL7EQxRfQ/f1ouZNaCO+lzh+b8iWf/5myLoRXAaInRK81HCw4A7u
WqOxYZF7u8o2xZfTHVkbIynE21LpAckzRm6kotEN+PUiLnOxO/31tT4srb7pg+P1cW1UHPVLgXS+
gjAgiqnJjsmGH+1BTzrdzNpsSHFeIOPbY/jAjQLcH/JqvPc+CG4Y4PE1tUvPXE76r51RAHQ3CPKg
vejWe33o0Bnn9H/mbEuRLozKdaJGZx7Ch0qbb4rJuIB6xCtxszEXazMtBTsuvWYPDKfyIW7DDgNA
PPbo+9v14J+ehbVKsSpt264lIEKIuvSVfFYQFkUmuEZ9EvnbAlsIDByeDbQLH9wGUTcemWyYYK0H
s7cZP53+BStdVKWAx0bO0uqiJGTaaiLpl81zNwHCO/31lWypSjGvOWPXlxmLGbC/8hAm4AzQc+FF
8bLrPTRVEZwxv1TzCHnvdINr3ZEywBR1+B9FGPTqqYbNA+S0pLqAHu+ded9XpeC3agei95JiPLtV
LpLAKvdljCK1lbjD4bw+LH17kwEiyEURTtCU1V0bCcE69y6atgg3An9tSqTAb3lsrROU8ujAnHzI
IS4ELawfTXSHYiq+pwsh6HQ/VjKZKgV/VY0OvLyGuYgm0vEwg89zjOG2Dc3wdeRAsT/dzrJU38n6
qpQHSlONvGwYGS/EYHz0+eoL7iqfCxMoZes9zWJC1Va01qfTza1kTlVKCnnTGyhugqeP4ioBJ4FL
xoTDmDu8KqINmrMWge1JiWFW+rRPQgZvVEb3EuS0eXR5bNzIO++Hie1JUd82ZoQDMEuM2Heuqqrs
jl4Le/2cEeKR89cFDLSkN7yCxBx26B92RW3tuBFFvuOOW4fI9ycBAYlfm9AVCGaGRmKZzFi7tXkf
eER1Dre8DNX53elurA2SFOpop+IiNqFj1DTwvEOuuXskb5qNQYLb8O66tT0pzitXB0ibNoWvZ17x
1FshLSVd6ueqO9/qadcgeonnqzcjhieKDOFPcMmXuOnG30bkDxfjVmQRd8KpAS+ntbHw1XPDRLZc
oM1aJu5CYW6D4QWwJE4Rbgr0y0rSa2euutcsRqQoUPvxJs5MMCdOo/8OoKR+7eshtDB4N3S0E9C5
QPPOS9RL/AYDXmQzpb+L9QhaR1bNDjogIUoily4HouuiM6Hcp7x2XcPYn6/1wC0fNBMnRtg9CIeB
ikRuU2vzzyCnjIdoCGa8umzlJxamiOTgKmM/TTq69XuzSjPERR1ko0fRfuzmsQSxE+r2QzrM2Ws4
WV9R9Va/l2kMPxrthq/5FLmf9BaitdpYIRBM6hJWAZ6fDnIItLwAr89B9aO0bg88MKk3pa2mR9fO
XIsrObKIxjzrz0D10evX7OrVTnTUIGJlHKhRofYMnZ2nXPhIBoxg08H5IbYT68K2UcTEOdlFZARB
+9b+GVTgVfQ86XQkvl2sHowksB8Hs3SvMquMnlAUwZ1xig33Y26DRzsqkVdim97nwY+yjaOtesBK
gLhS/hgb03Rns8p99O3mnVI4i5eeF+4NpWk3zl8rhxd7wUS83agKL0VaslEz/KMMxbqGD4j1wjw7
mTio4ajxOAbg0jjqHc6Bh8QNID2XszKMfjSVI2sW7cvZ2PgxS7/+dROwZQBO1YxGqoNa93HKbV/a
Qo/vKWB+C4YabnesYopUDag+QgQR3n1Qo/C2scutDLQn7XITpYMCp+bSxy1YhfUSCoBvkBfzJGs2
svVaE9IGZxUD0OU0Lv25aQXKcqE+7QxeOr+4DXrPZ/ZD2taaWoU2YKQFtFCEZnXIQn+EXo7HMqIy
W680KxnVlTYG1NctpdfNzJ/tTtWReHI6hIk6t/pyVsYGVPPLgsRHKe6RiEIuRHVTWDgueh0RENPT
X19ZYq60H0yoJA/OpKfAsK1Pgb743wye2LVumF/q2SJ1l6ndVbP8MUugnZxudW3MpF0iMJW4RRcy
85FlC6H0TfXBQlRqYxdaRv6dsHGl0yBMLsUWWgc6BRfRETha0v4RD0J7ioRhwhYbUKISEMWHjTFc
WcquFC1KIMbM0OfGN8dUTdCZFL2LLVnq4rSOEsnH88ZMChjNigcAhFHjI/Nk3QSZkz0uLqffT399
WU3vjZkUKVFmjpbrRbjiWSFKLj0IboxjUxyJ0i5x8I6sEgSDTre1UgWyHSmPF6AO8eTMFJjaOoJz
RsVzHFrCcxZ9G7PoFa35qzEuq2PHaXcw26fTza4sOkfK7LMGQy0qx4ArQYYucIh4vIjdeqNTK4vA
kdJAajVejKVv7auwb9Bez93Q2kM/9zCwyYOg3GhmdezkdFChouPFVe2b0KFvBgQYxTeYjFF148L7
CFCtpwJ8leGHhZNbDL33OKKwlDx20VjPGz9iGbF3FostLfjKhqHEw1zpF7XSfI3nOVMvHBGFezSD
qSssCj+pbbdXkGvMcSOo12ZPSlQK51a0j5vID4UwX5C0QtPJ24qtldXvyPmojA2ucyKCn4IWagob
ewflKN53PLjHivfp9AJcWyLGr5ncauLOcmoj9FM4wSaGJVH7BbLqYO7KIDevz2tEmhu37SydKoF3
MOOSNkRmIK8NQQe93HJ3uom1qZAz0QCHDpVnD+/4ov9oG4YCX9xzNva7tbmQMtGYB7pjKmlwCBzN
+tyXgI449+uQKQbc+tDzp8BabfRkZUYWmOvbw54n7D51FdU9iCK2UTfi9KuANceVA8n404O1shnJ
cFbNAMrQVtBdRzWw4h9Oz+P5NcijYjgoagHdXFDJ747jwNnkvBalTNTkYZoIr0dARsHdsmiQYLmA
PARqAN1f9iScFXHMNDwb3/jTLa4sCHuZyjfFHWgSURZZiXJoUgA9WL30bXWZI/unXZzXgBT8UT0G
aF2RsHFPgPtogkNLce4T+bzRwNpCWHr2pgc4S+k1ZiHBAexsCxsthXMRdeONm/RnJjBbin5h6WUy
TjmDJPBibvpJ2yWuvgXgWJsCKSah4Tu26sG4gUL/CUMnNjh7KDYqnmsfl0Jy7sd40M2p8BXoUg/W
NCx+Yp6zMfYrX5eRpCmvPfhAUjJQnASxH0/1/LbVtI21uYLBtGUIKWIkuaUGGLB3oZ1/bh3FvMT9
cbzwUtDYkeAsODkj2EYDspddafpNOWfetZP0id+6ce3HY4o5vYcMQzht5ISVFGdJEWoIS0Wezc19
yocewekEw/dWj8OnVEvtH30Yp/bGTr2yrmUAqotYE8KvFGEq5EMvozBw7xxVM3HijYOzHoehXP8a
OkjOeAowGko8Jo4bPP63t9mg6i9hiK/G6fBf64UUnRRlABuQOX1zoBDTOnYBFDhTfVT4u40pWVuE
UnQG+qC6EB6wIi2AgVwVGZIqkPUL9HlP92FtzvVfhymvOwv1ExrA7BbZiN42fIXj0mWFqeVDVsJm
Pt3OWkekRJDE8AVzJUCpOa2ROoX/Ogj071E12xiptcmQkkGJfXpnRxDG+tnG4yRC16vLHI1Kbo7q
2ulOrLQh40Spb1W2nQWxH0xJcdWppprtlGGyJtRcbfvbeY1I9wGnDh1KegEzopURuAy7SOKd7ixe
j0boGs7udDMrE2JKwW4KICY6bpI+/h/ohqOTgf2C4543GzJGNLXNLCxRevEtN3FvWxjfD9wTtacs
Efbn8zogBbjeeyNqBjQBO/EbHmjxRSjMu/O+vQzam303gzdn606OI1jTVI/u6CLoh37aealJxnwO
I8jFprZj9nJcAdAoQxkOQzUFHraXaDgcndcJKbST0MS1pVJi31Yj9PZT18WDqVAMd+vJdiV3mFJM
U7DFisdyIz8IzW9eMzdYMyW35jjeD/2ob2wVK5UgGQKKxo3rTpBS6IVxP2vDj6HA0BSjh51wtU+N
ojsXYfLBVOaX06O2EuMy5LNKey6v0UIIRaY5Q+dUM25UM2y/qlN/HizfliGfjmrpWa3wSjPO2LrM
wewctNqdj6d7sBLZMuJz1BNItUOItEOpKb6GGJ3Pw7OxMT4r8yFDOkPF0UI7C3lhmoWH/8SITsd1
HHXm91YDYowMbxQ/IUvhfZ1yTcWTcXIp1vunu7Y2OVLMt8jhV8ikhT6irONRr3vlqe37+KYIE+f1
dBMrRQQZ5qkZdW8hvBsBnWn3tev8KEb8eMKp/eahkXcxJVSzTZTCzwtSQ9rgMZYH1EJRxuclBIFa
DflHb4LBfObnpRxQZoqhOhkrQDET78ZCbBqfq6DcwE0te8U7BRdDSgBjIJA7rMrQz1PtsR7zR6vB
IjdUjc/R7HwqGnOjnbVpl/b2yh5b1Auog5SKXWIqWrcXakAdBD652BiolSb+BdPZTW2MDQXX+wKE
xoXt5cF9JBQsFXDiaYwzW5H29to0deS7G0otqip8Zyob9P28HFeSbsqajQPESvwvXNy3mxdS8FVv
2CjBWAZGd3Mjbo1hOg81bOvLXvBmZ3R4zsYtsVMOvELhni0Q8M9NzCWnYCP+1n79MkFvGkCapLcT
lwb0pkQpXVNrfCFGcd4xVF9affP1OquGXksU7IZiEd8a46weBS44G3vV2m+Xgjkfw2yGvOUdujbH
qc+abAAfWLmczkxrX5diGUldi5eiIvSNtvzplhlGpba2VTtd+7gUynqCG/ekNMoBD+3oUAXIljgq
so6nf/padEkBbAh8CfF2QbUHoWMQVyhuiJ2SR9xt28jJtx4mVzohwzh5HJwHWDTUMmwDaV9UqfYl
6kjnHQplvGYHp9fwEuStnCRJ9kHrhYch14vzCqQyZFNzxxaT5oAEVAsOBVaftCOCNqLXce1kW9hY
oiszoUnxG+Kk2Uctec6enJ9hjzOHXml3FdqwGylubQ6k+GVm8UoWmOvUCfIcWotxF7Z+5xHpbG1p
9U38xkXSC6XisaS28fhIzQ51NsurEDg02sfTa3WtA1IQO3PrZnGC0PVQDdSn++pTM7XamcMvxXBZ
4aZVI7t9EFr4qiG0ZKIiibzt99O/fW12pSgOuhIgk5eFPgIj+OmAabzhDDb7Yz9tYaXXmpBC2ZvK
dl40ow5GNz9FU3GtYjyZIUJ03vqRUZr4saa2EceIyKE3fVtW+YRZcb04I5weopXplUGYAhdUaCns
jiIdrY+ILlnPrcCj77yvS3tvYSIrN0Zox0X1HN46OU6aUQek+PTXVy5cqhS8uTsN0ziyNyoFZhsA
hHgUqpzxEpmYItTKjUy0NkJSBOuFbg5ajO+wQMYA5HuViIswnkb1zBlY2n0Tw3qKKFCe1+zwRRof
gzi9G+Y4vjpviKTojUdGGwtI5YBH33CByyP4qsB+6slIl0hrbNQeVoJAhlvqlZsomKkvi0htv5SV
ljV3TR7p7q3F1WeLcbY2EVI0J1ll9AO6qIeMbHE5oIRNqdQZN6Z55fAuYyttD8k8OD+MlNWaRwvN
8ScRY0KFDPke96z0VWhusHGAf/9SZckISytHlBn3s8UzPY53lZLW1x44pqNDFXxva8VwRPFlQuq6
MDYC8f1QsWTU5VSQCnG+Cw6mZT9bBm9NbRZeYZv1GHvmFur2/QnCUv3XlYwKjZp6OW+Cuhsjv9Zp
8S5DAW1jKa99XYp2AzPODK925dC3COImDfbAeEkbG0eyta9LUV4OgUAnveXrdeUcAhviV58Z2f3p
MFz7+vLP38Q4AJe6cgVPb0YRWuOBinKBzZwTOMlGkWMFcGDJILQQEYoIbWf2oaD/0pXep9bDSMlT
8LAYJt9EImtXDToioMm1Gow/T3fr/ZixZACaGETpzVGgHOBtlTUQVWg7122YItCc5JGJN5TlGFhc
Ttaob3T0/VRjeVISaD0ciot4UA6R3rePiCkOvmoq4lnL6y1+ylqsSFu60cbGTAnSw9ojw07aanXM
jvOgsb+gPmncD8Vcb4zfyqsX0J1f14Vw8Z1IZk4PpSrs6FlMep3uwfhjr16pIn8MFNSjj2VaVFh7
DU6VXzRoBI44mkH8P4Q5b2D7KS3U/jlERxODKzvCbAqcySZqamXlynCcAHnQoXQs74BxFQYyGjZI
7OVbhMKV2ZThOOPUYnscLPKlRnertNEN5g7XE6Zmp9fnyo+XUaJ1M1EsDXHLyQH+f61RnMfM1GnL
j6c//37tz5IxhejchxoeLd6hDdW9OZvfa0fhgSJ5SebFIFULntpiqu6VuD+rUr4od/2SRkwMBfrI
FMGhMYoPczTe2564H0RanXUUwejv1+8bvKPnVd56h9CDZ6Rbc3ZQFK/Z+PrKZLtSEhSAy5sQVPth
nAUuxO6TnSlP3Ky3Cvxr35fOOih2WcOEZcYhENkzkopHBXF3KxAbwbr2ef3XwRniFoi7m3JOCzp7
MQlLEDnCrncU1XkIDcuVkps99PHYYvGKVH/ze6yzkOx643iz9uulpNb2hqV2HZlGCVxj72Bl4fdm
gcH55IUbq3NZhf9a/rRkvGDZo0cXqAWX0SFyXqxBjX3DUbxHzJW/I/G89Vi+suk4UhAYZZA1RQUa
KFRDbT8KLP2AcpaYAMbtXk9gdOpht7WvrmQQZxnONxu3G0WBMOuK4mEVaV90w8m/izhwNg4dK5Mi
A9qSoOGdTochYEGl3qE1PV9SSywPMz5X+9M5aq0DUlB4Toh52RC4h8q0qxcTa7wHlarQ4fTX1+ZC
igndNouhUFhV9SwQ66i6wvPHsG6o4ob9LsVaA9vkyVE2MshaZ6T4yBW9S/OeEAxtezrUY0UGzMxy
Y6j+rFy9t4ClGIl7HoGHEPP1VsXIFOvTzDpikj7+mFPeDK6ScHrU1WpvT1r86BnCCY96FGAKP3qT
Hh0gtf3u4DtQ3yYVNtqeotmY7dlm1+7mucZ2rGlcc+OnriwcGRGXYMbbVWPuHngmjT8NIvE+AGVt
KNQ3uMecntu1NqTi/DgqaJXHTnDIY7O78szOuhjNot8LZRNTtNbEsqzeRBdmbmEyzD2hPMTxZeiF
9/Xg/NTDZOPYvZKRZMRb6prVbOGDfTDrcN9neJNSQJkv0r5/6hBk2J0eqJVVaS+9e9OLtNfmwE0o
cjga7h2pNZZ7NbbERols7evLP3/z9b51Eg2no+BAqYOzRB6qHwLVEc+nf/tKAMtwN97XCyeoOg8f
q+TSQm/4Ig5t52J05uki5iLUaOHH0y2t9UNKFY4bGnE+krYdJE6/qXHY4tgSBR/O+7qUGTqzHBTE
UOlH6H60rGp86AI3ejn98bVlJOWFCv1vNdfYlu1Iv5mK4dYw9JsO3tkQmFvQxpXhkeF1ja2Uijtx
9MITUL9ykL+6G+fOej3dg7WvS7GMBoyuqwlHL88w00OeRNVFVQXe/vTXV8JYBsqNc69YZtUBZQ36
9pOB3uQ3fe6UG1Er2Ied14a06ytxOdvN4Lm4B9XZsczxTButssMsBsX685qQ4zgPpqIsLJdaWXaN
bvne1LIvTi42RmltDpZ//iaQB1OzqgFTlkOGLddNmLXZMahSdeNevLJGLWmfd6GCCDvl8OUgYH09
ooh6N6DQdMy1CbALhSRvY8tfm2wpjoeEZ1RHySnphs23fMC/XVVvIbtsgYhXLlWWHMl4OyJfnJJN
q6ooL2cL+PpFLCynOBRV6nmX0O1i68j8qPVVAMsAC/iiotZwehGszJL8ho/bmWlpY4S7oM7p0ssn
5TbHYubxvK9LmUQEnpEmkekcFhTmTmATgGNNqm3s2GtrQPq6ZweUE2oM4ELcAy/yxuGaMrbYtNjj
y0h58aw+yKg/pcPJL1BmNPfrqv42tNPsq3M/bdxTVvogS0PmozbGjksQmkp2DJMRmyxH8b0MBlJo
4sh1ug9rrUgHj6lX9NxMeVXRw+KhHrxXXI/vq0B/6TKAf6fbWFlJMuZPieze02vK1WbuiX0pAvtQ
e3W9cbRZ+7qUrObSnrU6aEhWIhx5As/1fWTHH8/76VKqgsAz2LneOod+yBscEvI4SwB+INC5Mf5r
v17KVuHQT/jide4h6scAf5pGHKI8bV/O+/lSiqqUrO5nXbiHDrvBWyudi73da+epo1oyzI/q5him
DqiGISrjqyTu8fxoMOo977dLMYxPZNN5NvNq1djp2E2lHxZ9142Hh5V1L6P5mgL18doN3QPmVI9G
pvUXTe3dmU7aXU629+WsLshwvtxsOG1kwjmIoEk+aVVkPA1dVW0kuZX9R4bz1Qa1C/zVbbj0yogf
Q1TvFHCQi1lUvbHFraxOGdOnq506VGpEhmtco8ELfIw+2nkM/PG8AZJiV224OzamYR/cYexCHCDx
cLwA/1hvrP+1IVr69eakYQSR5pg4MePG1FlfZrM0/Sl1w2M1zuHT6S6sNSEFcBu2woQLwVbD3vuh
M2OcfnC12+GTuoU8XZsFKYpLx/Ri1+DCgDG1uEiGpsH/rNqqPK98XQa49cX/5ezLeuPk3bc/ERJ4
YTkFZsmkSZqkSZcT1KYtGAwGbAPm07/XPNIr9ce/05FyVKmtZgZs376Xa0Fk0+cbgJbRDoXDN8J9
d2V9L5yyrWAhg4GZrBdUznNrbAnnaVLdiGCyB7UYuP4kMCN/1ypsoW1TaZvV7/EQaHIf3RLt4ML7
NWnpj39//KV3dH6+P/ZRU8AazTQrSk8Ih762XVzXexOTUV6568/Vx1/6LWRzDvTaydmr0ZsKI5J7
HpzH4+VtWOVXzKyPMnawcw3el3htgW5BXY6AlYYRmoa0aVPqjbAKcl3l++9cis2BiOCHJFqF+mRY
giGdqvbggni3FOH7girZnAa20G62LsJpWNCPyavEABUFgV/2PmcKsE//d7FtM8bSjDESr2jqUvjK
R1mV2GviWBfixVa7sKFAycQlDjOG3VVm4+aL82HWBur4lfd/4cxtsW6a2rqHbV18oBF7Wjo97Tso
9CsT0hvP+VfungsHYgt5GxoDHQn41x3M6oFENYKk5hcwnfj3cfsPdPaX87DFvBWzC2VbzBg8NklV
Qh6PQ9NpKSPXp2EAxZ7bGH5kHwBahn2D7GKoS3SDDF/7PvHG36A3kC/l3EP6tWBxf1MDCfPG2JgE
uziZ2/fxZPgW6gHe72xiODwcYm9eYYPM4iWdl3m+xm+48Iq3ilquYeE60pqjTQRr9TT2Hf9qZdD6
u3+/5AsbcQv4G1pLp3aFY1inwEvNI6wfHL54F9p0iOAocuUKuPAY/w18/widHKKACyhdaFfApPOl
oGT62q6wUH/fQ5y/9Y9Pj0f0fsuS4KwO1T22DBp2VNxWwjz9+/Mv/fpNMNPOeWGvu/jgSxdC8yNs
X+GCTK+E/UufvgllMcxnAh94oUMF+7YkS5K6nLN+jtbkykG69AWbUCZsSGQPsZ0D2k/JLySG7lPc
0enl3y/n0g7aZOiyjuYVupLJoXdxf6Lz4O+mugW8sIjD95XYW9BfAZkd8BMqtOuKpjQg9ACYDYdI
+Ka/b3tuUX+OYCaXgLN/UFBEOUQLnB26VlxTv7jwhrbSi+UQJU0Bw+eDamBDXVIUGbD9rK6Jb17o
WW9hf4kviY38jh8Ctd6ERdJnlSSHaBxOVavLvOrn9yW5W8FFWnVLORUeP4A2Px9aD8OPhjH/QfN1
eN9m8jcnuZ1rbxVyxLU+y+mFT17QpFIMCYxm1sX78u8dm/w9z/I3x1nqNaJVNUcHGDbyGzgcs1/E
jNrP+inaeYkBl3p+BrOrSGfV1vt/f+mFQ7jF08HDAViUGF/qRwuGs3QwGfX6a+Psvz8S2yLoBjaw
hZyhZiZ4LeQKqShzTCq0tie2g7R5HqG0HYOrGM2/72i2hc9JR2qn4aR4YAwOD+lkZkiKemPUQi01
Ylei+t/fGMyD/jeqrxY+0OUCMgZTctqLWI9H3pP527/XIziH1/+bXUB35n8/PsYYmE1xHB6Us6nl
/t7NbabldydNCnfNNLbs1pD+Zh11qsrxA8Za74Ops7MZ3Z/3VbuijJvr6PzVLsCUgCYpHCwgYqXH
4l3bjSWbgxQ6IfsxZuEBgvpwRmb0Z9Ek71MNYltwnTB0UNTAv9a2cthBFVNn41TIFJfKlfrk0n7e
3In9opgzUFw6UF6kQyn3cNztU8Xhy0h8eO8s98ka54Jea0Fc3A2bOxKJoxkrWPoe0L9qwoNs/E7t
aiv6PqWrt9SZgE18kTZ9nawQ2x/VAqPUFXy50G/Vy9yQGqSz2S/cu6BaLNneqij2WzDt0XIMAe6D
V2iVofS8ptl54WhtcXYclAug5KrwMMzjHhfda8P0lZbapY8+F7d/5GKgFSfTytErleHidhA7mjKt
52v47f/Kr7+c2i3GLPS7wbEVqRg4bLHdxa5py6/Q/IOASwz13yG1wgs+hqUYvbSIWFHcwAwomlO/
Gv0o9ULP9zJ4dQU8F6smwX6sEujTNYJwcxpXt/zwaRzlHgk/8sLAHnRFlqqyGRKT4e7fgedC7NyC
1kYBQJknYn5Q43AMCvkqlqVKFeHX9vKlFdhEF6EiP0xqdv4C+xZgmVP0RN5HEGJb0FpzbtWVa8ih
c6ShTxi/tWv5nATx279fzqXfvr2aIwNP1xFl/RRzDd7uOOee9K8Rq8+h/W+bZxNV0AUkQTSO4QG2
EOYBzaGmShdIyuYKEms715bJ+6LvFrjGha6jlUfIlCZGfgyYPvpZQ0vsyX+/po3Z7f832WLxJjyA
JwpMLKQsDiWBxeXO452VWQBE56cAain37SIdu5Wt6cxnbxR1uZMr6e7rEJErh2sIpFU4QDoOjkku
9jIDT+kuhV/kBH/rvmpjSKUiJc7hraRDGIy4+RrB6cIKbDFxXkVKwQrOD8aI1/PmP2+fqJyGtKqn
d9VTcH393wi0lMW6io5EhwbEoBV+TyGxGSOeueZtcGGTblG6ik4JgJvoV2vDIOSLjOdGVoReufou
ffr51f0RQJNmKmHi4vPDitYiZOmS7gS93fp9A122RfA5aPvhqjtXm35dvs39iJ4Wesn+NdWHC+Ft
i+GLsJXMNC8cdxaL0nk44wdklKRB4b9vJsSiTZCAuDT4RqEJDwUcu2k6Q5Xoa9UXzbtGiSzaRAkX
wXmv0QYL0JbDDa24yaLQdFdQoZeWd5No9PBU8hejOQhs1JzWxcgjFvx92CsWbeICnOdkB1wxO/QB
q/LCS3ger/77Ctn//JX/3JqxhieN6bB3KOT6KihV122ZEtWJ8tRwG/7+d3C7sIO22nMAwa9g3GFe
ZskwPbMy8p8i4sQbhO7Kbvfv7zjHgr/cBOGmtoASJMDcDQI0PM2/I5mTUAz1FbSC17ZhyOwq/ssm
pfhiozmYrnznhZXfou8AhsOYHXfzYU6qasjaAArgSJlH9uvfz3Qhtm5xd940dKj1MQmE5+EQp6PV
nGZsXZOfYaTYJweQwuu/v+nSCp2f8I8QBVotaqVqRFOyEeZeIKP5FgJJ+1Q0Yfe+Q7gF4jU8jIqh
J5gJeqG94ejpYbQWNFcmmpceYHPEu7jXrvUJHmDu+JhV01zcQ9ws/hYj179yR1/aYpuDDvqJCOEa
yrHcdQQie1iuvytFGEv52rvoplxLWdzNI35IugKadM0K+tI22IQAGdcUG8shfJXsIezVvZFRvuJS
RD5cl9m/d8CFvbyF58EeME5EN6PnFAbJA20t2/eSX4PzXvr0zQ2eMNZiJyODXW1QfYhZGRxtxZsr
5/Dv/TK2hedVul2mrgvowXWRzSx0Rk8hS4I97LPtbjRJsU/ion7fUdlK2VEW1q6DKDugI710WVUJ
teTQIRUQ2AUs45pV0YUNvZWzg8qYhXh9SQ8xDuNZd+OZNlJmYonfdx63lseSlXyty4keRi7cTV+L
HiY47Jo626UF39zohSyWwAYdO/iq6ffNBBB5NPvD/n2bdXPae+juw6tXssOZMjmkREzBpwVmx9eI
PJd+/eakNz3EXr0Sn1/RJ7ZG7T1bY/W+PgDfnGagIHRQlTXSzHEKgTxiv/TZ6PhdL2YLXUPDGwpA
IzKdWaz1bdAIAS69Cq/89AvnbAtdm9SyBN2EvrSvVbtmddGsMdBrasVhYMzxfeSb5HM1EfPj349z
gbDAtqJ1RREKuwYxPTRWqBi4dgtlBjRZvSk996vurIpb2A8QWDTqvKcWFhhQZYVdUK6EZVPK4Eag
d6RCrZQmMwldVocQLEdiMMJKtqh9KD2BNUpPcWuqX//+0Rc2Dz2f6D/uUk+MHVoZsJ4HScjsXOHz
XLbD+yRP2BZ0V9VQWoJfKz3MEQZ96dJ3jUlDVbt3lhNb02UtMaZq/RmBx9RjPgSaZV7XLfm7Xg47
v7Q/Xg6pmadWjg2zzmQ6ghTZPvK2eZ85DtsK7ck5jqAb5ZMDtG2GHOYc5tStGJ80sr4mtnYhCWCb
0DP3KPoHxQjaeM2DswwgMyLuwlF/KjpgCFs2kX1/dR5/4RbYQvGoBQwpjDp6gKAOvZmtR7KlYO0x
xlNdyZwuZBdbvb2pxuRkhGI8wMdJG2Wsa/rPiV+oIaNdDQFB5of62qV24bv+DzoPEjratjQ4dFza
PPZbnvktcXcUNgg/4om6K7vswmvbAvTC0hT1UkTkoNfVYIQBZRGTxomuaNYbqaf3RdstUg+G8WbS
5+02Y8R7hPdGkVfAllx5iPOR+EtFswXptdYHAUtT/+C1cZxVLIxyrM018O6lpdgcRKmXUocY4R9g
f9VBUMQ9an+ac7hFYFB6TQT+0iNssgDpyUjD1oeg8F7YC9j7KosKql7eFUvo5ii6uGpYq/zgEI71
9NIzWd81S3vNKe7CZbfFyU9d3Cyr0sEhTkaRrr1Bl9For7Cpp0v/k18N0wSCuldcoUpeelebvEBQ
wl09zfi+eQYkgdk2w5jZXBm4X1juLRpw5gwulLUJDo0RcsdCdjtIvp955dIoAgT0XSuyxQU6U8ax
XPrgMHjl8Ozga/zA9XytR3rhVG/BgKOKSBK1eAYnnbhbhBff+ipwbQpW0fvQP2wrd7eCdbHA1YYg
7S7ZUzkaedeHhHx/3/s5P9kft19l46lH3uIfYNEu9y16XXlQNdf8EC69n82Rpri0gyiM/cOiu3Uv
k0TqdBpdcYLZCEgS73uE7ZF2MbTJAusfZhkUeQj/tNuVTe/zzmNbEGDEx1IDHRCAacj6z6W3di+g
611tlV56Q5u8Pp4VV5MqcMb4PMKbjOt8hhkcSIC1f6WsujDn3OIAI16jsO1mLLHXRy8KOWm2TEOZ
ht483XqCdrBc85uT7qfmxVJ3DWl64cm26MDIk2UvWsRCAR8Pko7DwH8kLjBVtsC8btn9e/EvRJEt
PLBi2ish/4UryVF3EwSz2Hlgr+zntRx33WTslYb/hdi7xQmuog5QTnj+IWhg0XhcWxjdgjje2WZX
2KgbdtAlqAkEgc8p6r8f7UL43cLmGijjTX3X+QcBR020jqDmZWw17t/36edl++Pgr1E0xX55Fv9f
dPmgtBe8SufmK3vu0m/fHHwr2hI6cIIcgsiOu4FXP2DLuV55MZfWfHPg+TAQDf4vzoyK+sPie8mx
7ZoVvMQovoeI1PsE49l/c/w/XtHQgYlA2pIcxpahfzY4dZZCv9bopvw/262/5FP/Oe398QVe3Pkt
dHzJYaFl+dtnM0dPNTaulhZiF1I3D2JAO+GGL820pMvoHErcwRPrc9FpOeWuKkb/gc9RQjI3du20
g4brAngfKuIigyIKXCNqzQf9OQFv009DV7Mp9z1bpwukFUxV+RnGr8/wAfuqR3dbREV7Oye0eIyp
dY/wUtJZN0ZTpqZqScd4aHCx9UHqxf2cgpJzWoT+Ggz+knZJ2WRNNQ1ZyN1b33iwUBzZfArXRAGS
r+7Q11nyBGOsvGiK48xslXqNN6RhqwrYqUVk1yVwcVROZgpo3El3nxX3vX3T9D8nOi+Qum/ASfTK
RzGvv7qhOBvjBa/cjb/gcvmZG//FkDnMGmLXdPLNnAU+CzNl5g+dJpBhC1i790CA5gT+t4D5dllZ
89OkvI9hRce8m8KPcFw16ViP93YInpqAv8geWiOcIAmVfcizMRpgxhz6c1Yq92Mtl+Hk+cuXGBTJ
XZTArNME3Ussm9cqaR4m/PsOdqtjvpBlOvSmS7JBOtqljbMwqvMalVIxu9fSaHIoGW6UurR3S8Gf
C7F4NxW0jNHDpykJ/cc6sTKFSPdLByvUTK1xianqMORxxL1UT6O3V6V7Uxbq0IL5KrV+aIBgKU82
WUQqIgjEafqj5sUMeXfySxXs0Wctv/eUPSFDElAmowB/CPrLJ94AjRUpD2ZKbot+OUmbnODs/cbl
+tPT7GZsWnpYmIlTEUo4fBcryRckpim4TQqPqKZsrJrvYx0HuZ2YS4cCKnXwLapv2gi66Wjs8yMM
WdpTtegqD4RYdpQ2XyNRfdCdjtPQBDzlHDYcjFS/54o1aU1k+WjL/gniUDUwiLxNGxMNqcIQOo3q
4ScUmlxuejntIum/9NG0ZFi2BUabjU1dopbjom2BAaGOc2qlzAOUdqmpzSvh9nkoxgfuBYD0GvRo
cY5izHIBmLBx9VzC4xHjad3kfIUmtg9x4EO5mucAsmKpGqFWp6p1SPsoMB+YG+9wqH5FvX+MyijO
xjPFf4JtU+rThOw83U0p6cwnyVrUT0H/Zjn/Du4W2kKWqwxiqNAbJlhFW8Zfp67Vu85vgl2PFkUm
WKVSNjffBpLAL9az6LQMa6qD1uDQdb+YQp0HFPH9yILHScYw3JzWG1dOXZZEzQfOkj3EYprbdSRl
xik6k8Xk3bpKrsdx1Q+Nrp5Wjz2tIY4NBv/dQXkIeP7Q/QxKSwEZ7sa90jFyW8UzHplk74WVzQOv
XrNZAr3U96WXhXJ9M2RqUnAxocofNR/N4L+IKHnsiTO7Fr6TaYXwlFkfoJFZA/2tS8P2YaF+6nGu
gVkdgY3pBYdvGpsyCZWTdLVdmREH5m5MHDnSXlS5cqzaG2ddFsBi4GYIwhHOn87PvJbdt2FVpTKM
3pQLX81QgH0CoW7sFGvTCeIyh4BBFDaJF/GMdhI/9dbTIh19UEd6mvifA6BnP49FDdfSoAigPzIO
o3hM4PrIMt5r8kVwWWugpUx453Q8noSl9V4DSvI0Dog21jftlEUMPewsguJzlU5eWO5x/EuXUX/y
XusJdtxRSccSy0DGgwwWduyhLHvyB+UfNaxK9hOtGW6cEL+iWO16apazV3wRIIAugFDchIyZZ+6a
ccySAlwzAogkOm+9Ux/8fkSvUZRcsJTOwCilUKdN7n3bNb/XquK3pgdmI9UqUgcFg8mc4WtFakNa
3XJLxHEyJLJpgJL8o0dZ8LWtJn0L3H77O6mG8nGMe/4clHG9wgs7CB7LRLv7jiKbzWLet48sLr2f
zM3Tp7KbI6xu7D3wVTSHGTYsJe44Xt9qBwh32vWdu4vGRqu7HoZcsOLhYeulhlD6IYnMfNRULHJf
epoek9W4I7F6/TTFiX0xsD/+4DmQ4lOYPtZh2pZLkY/k7GXRO762u5HEw68ISuc2rcTSQzvfQWRw
scWzd+a/IkLcVzN/GwwgKO2g2yyQSZ32pn9zxTA/Nf0CSgjVNiW+P37s4eV2gk7QHZiWLqVkOcQh
+VxI+hxjA6UQ/xtxeeGZ4JTW5b0dXj0iSA6JG/S8NfYfj7sva+W9rdhIt6zUj7bugJyCqPOnxi+w
ScJInODBUaSwwiG73g/8tHUgSyCMP/EmOhWcvIJ5afdxC7Vk4Tp3Ejrq02HmdaYH2OvKATN5kLkX
hF0xfgR+muUcGNcMV953XYuHxkPXOhyjPgNQOLh1bITlZxyuGeXqsVYwtGzVABB8h2FVOfj3PCQK
dzkO6wCfyxsVyXsDW1JwOYpPi+EtDKvJjqHFnxvbc1zg05iRVbiU6O5Nlwnori6sM+umCUG9Nbj/
UYRITx9aqkSmwsFLYaR6L1dTZkUjvQwjcy9dE/DTWkVfhHQ6W32kF8ou7Y2qhu+YDMOQqsTAs0V2
kjpqDnOIxH+I9ZoJzuNshgFaDrzyp96BW17LFbphvvweiwmW0cqUu74OXiEC26RVEEhgizuWz3zu
0CxNpqz1xm+mCH5COqBMdeNcnozeMeR9DKf5ps5NDSQgdAlfW2gjpUqSJz+g6gRiBeCjhru7sJUx
blpaO4gFdZ/LyLR4tDHaVwud973qm2cGfGu6muXQlp2/n3C/AWNS3E1Apf5a5nVMccn7RwATqr1H
+nA/jJIfi4p46OGD05KEcSuzWPfRvvQNPBnhpFPm8NgWNaK8q/tH1Xg4F4OYMaJr4SXQ3HFFu/EY
g7e+F+v5uKAuPDudu5J/pIs/9OAMQE0y442OnrDJppwQHd/QJDiX7qL7Oa1DfRNW3XoEEtXt3FyO
3/2w6rNIxfZjPDF6IoWIj06s6mZI+PrsU8IeNFnUUwGf3jolhns/CqHV0xKw4h66nOHeS4bqSweu
7BFumcUTXHdNbtDveCiSqvsFrYNq11bDehcn1NxCcrGEotCAcXNXtH1W+HUi05HMiBB9vD4ryqDk
Fnft7eSmWeNaho34vPrJrV8W/gHCPvNuhvjyo3Nizm0iV4bIONg77HXyRZeN/lT2yG96WSMTr+kM
ap7rcYTD6rUOxvrZrJLs2snFYMdSmWFVkPfVHbpio1b0NvZWvjcND7Bl3XJX6r7ILQ27lykQ8Ukq
Xok05hU4LLjJP6hS9GK/UtXkZV3GGY0KkoGgWefQECv3EIPiGHkTuyNrQ2/ahPQ7UZnvfeEVb51d
ljc5l3hPJSW7EOa0P5JwTh4SdASxM2zzYuBX8zS2zbiPk0LtmqSrDsI0fX5e57sOFl7ILKIOANHC
O+qlGo5ysGCxsREyOzScT2AwSyQ7KyCsGJLvKtibZkh5lnzsW/ZK/TW8nXB281hTdd9PZsiFZ2bM
IdrgowFSP9NnQTrbzBFwgiHJbRR6j0nEw6M0mEKla5cgZJZFQV61MMlwhCAPXN9NaOYdTH2lgJNp
1DdpUmn/c2igZpSuIJDe1XXknVq/lmAd9v6ckmIqP9brzB8xQbY/2WL81zng9FYuQfF9IUXwmQg/
CV4FLxUavk4SOABoJ7xvUYOXuR8CV3SZ52lDvtVJIF0ulqT6UQVq6u9E0Pf9TjmwBKFMDFW/TFTc
+wKb10KiPimbz4I2HngQJZo2p2DintyJ0nZFimSdspw2pV1O2OZyONEY5qMZGbuK+2lPi/o3AzgH
odxrwDiUVSTcEfaTPkt1wscq1w6Me+SppB92c5CAAdGoqswsswM5wr0AOh0Wns7dL9LA+/wW3ol1
cZTFFHipmMT0LYLf6UMTGQ6u+DDV4W3JXLjux8UL6lQg76vS0bF+epxWRuxXg974kgFRgjxJddrU
N3GnkiCdvajVgGoS3FkdTNRgNCnOxL0hjhpwEcsSJRL85ns/d0uxYPs1WIInD9cQFGqrEe4KoMUn
3SHQVfRTQlB9zkCmDNQHR4CDyAtWJe2J2SbuTsozcZ92rReYLOnXYb1nRUAb0D9V8kEFAxJDsYyW
PTJJwWSFyw9KhjXhBrdmZITf7rxR1xjGSm99ToauhU8Cp5hrx5Stdi88GrD9FC7LEyj7Hv0BVCpG
0oQP8MOGPS+rdy3Sd7Xv2eI1j7U3YI7SLXVR5GoMQgGr+6EesolM4XhQQU/VD7+2xkeGSWmA0mMV
vn2CaB6tT83YC4x3BijEnGIbBEjjZgjbPrtGLvFp9MqgPQxOD1iEuhX1ctMlkgU3hexNfI82QCSC
VOqZJNmczJ5OLcWypcARhTBqdLWqUH6248+qj1x35zg36z0JO1iIp6tfVe4H7WhdZYUXIyB43RjE
p6bsbJwm3ML2FlP/eoAeDsL7jiwGlYEPGYwmbbxKHgdSlACmI02AzePcWsQuKA8XO0k8oEZxE+JU
lmLCPTzNmPw9ryX1vS9nm2y6tyRAMu03NUXZ63r20RaWQh8Z44uUz15c3FHHiMyrDnHjqPQ6TymG
4m2D3V7P2FSiTMKdG2vtodvBO3UTA4rs/yhg83LHm9bXKYUrMBKnmJsKz9RDj2iVQeL2PlyhCIr+
oBPY3msyTGk42GTG6e2htYHIP/V7HRjzWws+/TAjlJTzGZK1xbHuAAu/D5VH4hMhUPfLgOZfphRp
HF0+wP9rDXJP91V3J6aWGyhIxLK96UzRBju7TLSDidrY29eodgF9IZoihuE2n1026TL2YaUpo/IU
cgp5Y+bhj10B8XPyoax89aibBHNNlJuF3uNWRt1HqW3qu9pzXnSySLhqSBo0cALHEYymG7Dk7KdC
y/CzJ8qpQqeGaJ5NfoFhRAYPj1LvUUn37m2dKsruMTyt+l8wCgnsL4iu4+cp+KbtSOwl4o2ssvse
cNSHOYhQhqZ8cet0P/jgjz20C9B+mQ7j2PsI+99R53EhrEBK5XcYloOZ7HAZEIZ7AehvdJgWVYNj
NOuuzB1yGYQCKyrxEfoYzfil9CHichJd2f9Y6kSIR9aRAS6GfDTtTnWdNFnsCuVOa2yaAAs1NhJE
T+Fo6shM1/u16Gd3mNrOeScZuubzUApTPk7zONHU2nnub7B3aJ+6VSRVDj8TvuyCdVbzgQxN8Jv2
lf9LTzH+XxsgSTygttPRhzHSgUT1PSMWra21/G6YwNO4sdwo/9TTdVlv2NiM095nhdfdYccE/Akj
B4veFbjiLLM8nNkuJIOweTP7qOUpjvo3OM1q98v3Aff9VAHUtKZoHzfsENMwgSZiZKHUPkkZ+gA6
+Rr6xU3VjrfMdPGaB4GJxC6cl15/4KFdRUZD5sU3krShD1k8FZNDH0woBhI0b1B5eHpe9xVs/X6G
Ws4qZ70aGe4gW8kPmHEbetJLb3CGV9xXufVkw3dFtFbJzhil7AGNOYtQX/AGux5yr1Va9Xphu7ge
k2UHyseAIgGiDl6KiYI/plaiDXuLzIBVH8oGJUVWj/O05r71GNsBhOjdT4MU4pCUoKOkSqwVJpWA
IepUd35Y3yJr7s0RZSHTh4mqyuUSER+VWLSU4lZ0bG1yTyxkRbesK3771PPmXVgPpMuFauRXyevy
FWRdFWSVU+R3VAGhlraTrU0+VBEd8srO9BEchuHX+S+R98JfstzxqvKaPGSq/BJBWTZI1zDkXw3z
m/FmIVXY56MbJsTeSnpBn3Gp6W+w+me+mzCDG1HGF+iqEVohO0JfsOxuF8gUtPvI2Lo+aM17cYLG
UohFgd2oJZktlBF7FSVVuKY1jlG1mzSEep7OPh3VzVhCPQkhNyzHR5vAvCnDUCgI79ZFgVVUOr14
AD0sPgWBwrRyIicUwjzKxwjPu9eQs0UKHrcj6icB5SVsQNijQEp6WF/7qa5g1o6KP0w9wRb+bWzA
dPxIIUW47BlkappnYFSDqESrDNoH2SiMfYpqBRgS59Au+iRrXo9HWYIKtZsSKeubcYCC5c+Al3Fw
SiAyDOJT0Db1F1hdy3aP+Byi5Th2BFL0OJBq55W1z/J6tqp8wAUG2+ja82LVpZBTha48EhAM/D8U
gK3OmYOtBQ5GUifDW6doqI7rEokFxBa1qluIKC70HAld1WYhrq8xxaXeizRBtomLu1b1/Ihyk+Af
ihrDmX2LZuIDMjpV7ke0mExqzaJcPoTAx99UyBaDE/O6aDgpdFbZqSUiOMJ/Wn+QkKLtbpTsEHss
oSvKzwFMzh3tAhgLDT2nGDooXnRHM+omAh5a8efZrT3ydKmaEA0WbtDuaKaiSOuaNCYPA8bRap3l
OP403Ppejrcpikc416FV2CnGnxUo+QpXCLqcO+AsymCPwalBVAR3rM6hPyb0aY774ovAdVrdNXC0
ZShOxRClUEhek3ueiAHgbxf0Nu2TeMppSeZb+GnMbWrUrI6DToKf6Ij7H9Hcjr6Q1qkQl+c87JZm
mKBmL4f18ZzkqtRVHYBKIvx/HJ3HctvIFoafCFXIYYtEUgzKsqwNSrI9ABo5NRp4+vvxbqamaspj
iQS6z/kjqLTXzsFzMWxrF2a9B3hc2hXFpE7xEjiuRcCLvv3xWj//5FqRZ0En3lumGTojbtkOh37f
B+ZJMe0ZCzQxhqIx8tTUCi9xycG66muXzSGnEm+vzZlPY9msnUdjFfodf6yKZKwz8SOGFYyk2mbv
UnQkvkTlojnAh5nSkybTl4k7NtATDNDLR2OY7cJSNDof9QR2kUlEn4kYhZZ48zQ+VHyvkA/+qPPw
ZAGM/STooCVI1ksHR63s1pT04HmalsfNMof3rGr21AGjaB+qLCeo3VgWkCVbMz+DfNnbdBqaGuah
mHyTpUCBC5u+uWxMPP52dHdWsefeboYHx8jYiztdvGldRvOIVoqnrJ21k9JMHsPAb695tTqUhbg+
lsZp9SRnXmve7BIGIZeG/k0r1HJYJZbr+5H9LoRy4h3y++zsnbiY/L2cNX3x6g3KeqZrJPvSx+6/
tveLSK62WsKAXPjjsEndCrkAV/DfNeCQ0DwSlC0uKTi092q34YgL3V2I+RrkZRem9zO6IwdO1Ttp
kNvTTz2309cytPnDbBfz39rzQeKVb844WdmAQuW36uqxpHwTpGtyZqp1rNNtavAhEymaW5Hpzf0W
5zs2LYbWYbHDTTrmHg6bURSnpfRrP2nHTK2njp77NWWd/yP28l2U9pjgs7NuhrvXfmTgxUp6hPVM
guxrqdd3s57sWCC9kPfNBB/e1ld/z6tPZVl1HMxEUOW+LF7JjG7/6+Fg/vj7bP5t653hVdV6xZXk
jLE+TDU7Ui3HU7HqL7OvQfKW1h+Ti/qKeAzOubS3X1ZVjpE+BhO5CPYS15bV07rUBJGxatm75ZX3
9ttq25NxW0gNLIijgjWS4a6BLHm12x/r2goAFqje5ce1U8WilgRt9tXrWwYZuPqp0vcS8KisU+7f
+RMzEvMLmv5bvmdHTzl6oitqCRxtr0LZLJjza09+6VWuXSQfWzXr67nWt/W4LO24JDgGNJgi2vD+
3SWCPyah4smEpTCZJjrNZr9zUlfT9CF0Wt/7U+NuD+geHbuUM8ZORs1eLgvlOafB64J0LgeUI61n
R/CQ/Omsrh6q0tUe3MWfTrBvxnFriOJSTFqk7Cg3Nms/e3f7YDkFuuHyWjos5a4T/KFDu/VC7t79
s9KsnWY4qjn4w/tfq+WwMlqWFw+CIwyIsA6hIHcmhlmLd6aJg16wnM5WPz25ui1O07JPFMAo3kat
sh9biqVqeDa/P1AgpsKGZM0GIUS3vzDCO3HLT5wsqywKtnZNe2qHQZ79ILc+l2JZzgVLVqQaTYRr
NbNAm6JVf3Z/X48tvTUXzdR+GkN4H1Jm6q2d8mff1hdM/VBfXalKdiC6oEp+ple9dvLT5vRD5I/N
kPbD0H+C7vtPm1N0n5A+kx370uFeoUAzdsfZbZLBkZP+1omGZ0mXY33wPctPiN8oYiTcLamdjj8m
DFN2IrXBeplrJ4ixbrYPhVh2Zs6gDEXrGSTM3PGMbBqgcmwV97tp3eY+X+KmXqsboGR7KIzWiI1A
fedMBVea64unvZJWjM9gORajqZKmZbVpDS2IvKH4yTbrVkwDO4xRWVHVqSqqKY66h3LnB9vMmnic
RbXQWu6BFLcZwCKY+gazoZsBC5228jXGtl04f9ZBK65BXZkPc+auJrDzHfRfzSw1kRbHJYQcP1qZ
uZFcRvF3dIs9dK25+lhHk3MJhulkeXP2rxDGdCbMoX8YijsDh+PD/vA2ZcETSVb5yOtzMpmz1div
6t7g66ga3Qhr54veWvan43j9wi6JZT/yLJonVGm+GaJ7bRyG5sgHLQLkLgdJcZSAd/EUx0vYt8TN
hrlFmFdo9MNCJEZN/PO25ONfqhr2sylFFQ+qcxeYvokaeoCX0+hbGc3Vu5kWsj75+jK/aq4efBhb
Pv2UAq5tYDyNfSKTDuveaBj7yvHaLbyMuBTbc2Nr3qlZRMFDMkNwVEAyr2Qq1PyEGj2XNf9rNB7j
kGS1C73nd1OSm/kruUxBumrK3iACfe+hLYIAMEITVuIT//rV2Qa5Z5RzRQ5IJREVnnbjRR9DDyj/
z25r+uvQWu7R1jgIx3UNHiQ9EOnMIn/eLc27AvtN126bIJnM6khhax4R27Z/g84Vib5I8aRb9XvT
GPWDEkMFVz6tX+NQP+OTh+XqR8qy0NoculaTJyayTYS5sbup2O33jnMhFNaQHceFA2sJpPm7qBvj
fatWjcD2vvp0bVEf2towmIxhNRCgbd+Zrlv/6a7/bya6GeZiGLz4nq0AqxPArQeiSZdWn6614ayp
Q0dVFDiNdVs44bmdulw/CjHVMYIZ7E514PYH/96k0+qiO+/kuZ2QiORfASDXsyxdcpqHpfpS1iwP
rXS2V391+4fdmLVEtGX/GPSTFm+djlG5CuJqKvfE60pkRoH4pGsoCxF6lLGv8bKapQIYLpirTUt4
j0gMVZoVa36ts+DHc6322evuIFNgDutZyz33XC0VxB+4zbNd9msqhQTjL3WriTpG7qTIe75Zt3bI
arU5B8HoQNQwXU0J0QbTXzxR5k0LAi1d3LKORaCQLDMRPwSO4VJM4O0fBuwc25zwLwWR7R994Xe0
8WqJRftZ3JhBczEN0g74S6z8T+v7O1Zx61uKvr11a/3c6Jv9KEy6aUawpgt0gZOMzVocbSdzPuhY
Cr6cfcpuWwU52ZRDd8JFuV+prC4eUF4aia63CRIT70kwCyaa1smD0XI7huaIFVhvoVW6JfvdeAHg
oVTd324EaFG2AHNpqxEoURbJbrdGso7Qf20xLyl7cXZh4/SOEwhjynvB3Q8QdRqKdfunhoXwxHF3
zmsDjS1a7nM9txEFDIt7cuqthTEpUzlsdTo2o5XaiLY+y2kGeBL+h+1WwRHbkbqhpA/ivRpFOCzo
blApwNqQiumnEsUhc+MmrwCR3a2yxHTU/Lw6g1MU4bTUPWt0X/M+kKbWoWaOpkDCOLh7HjdUnv0e
RqiRsezq2MwYgAgkMKJ1A1MouF0urhG812R7I8CZxosGkfCaS0o7Q6DA5WIWgbiofv/2xkIj0CX7
z9uMpBut+sWwjJ3ILbgOzdSdsNmNJkX9AUq/M4cVxZSqMlPH0ZXfQx8MwHmTGcFZrYd9790bLgsN
HKyS9XHvbC0Zd/cPL40gi1j1l2DSlyP718ooUdUH0GX7VYOOOuGEhz6ovc/KoeYzw7vO6kCVojTx
HG/6Np6M+k5sbNAmSq0tmIazhBmr/lvTmFPoMpqeAtbYaAE7+AE7gi6mC+HTq/zqY7t70wudOJas
mrQzK4d/cpiJn1eZG6eRgymlmxM1jcaieZVzIJ5r7K6fnlrKp7qkA3O8K66yfGhP0OH1tRyHRyOQ
+J2G/dfAIJCAcOZRMzracc6C2+RuQYpU5s9Semus53XxoTF1PFbEm6XVCJepvFo+KCiCY1nYn7nB
q59NizSJgamaGNK7j33f4h4q5vofwqvxUDhwVJo/z8dNW7kmMDTmGQMugoH979LVrkX0gfAeSj9o
w3UX4t/ew4EZXdEmq00QmWvOdWpAZzKJCMHpzmaA3y8/6RYKqBogRrDEFu3j6lpA07krI9RbEzid
5UWl0faXNnPGyyjq7LQpqQ669MmObws8djiELxjt+tC3abE3XFNFMteMA5uI/rT7FAitjuv2oQeI
8LkK6GivbrVYFe2vfTOrP56uCMUJpJ2f9WH1wUamZ1QtXujWWRl7mfPPUkQpuaa3H6a8VLGYOeZq
v2Yobecp3XU1pnYW/O59FEmjCNZIY9cCyuqXx+X+m6qy/eWXnZ76BEC9+E0WXKfdHSN3niHcyt15
CDb9t8OqBDY6ATBkzUnH/xxNWnkjP5IJ0+jn2GpWgFESXJnO2s/GZ5xd9vFtBHOM1QqKhXh/j7O2
bL7JEOwe/T7Pwt2X6kNUhN8bllU+VJvWnWq/+me6Mmfwdt9F4JiJZykLDYo/xFYPkjOZnZ6YPUq8
ltibi8qWo0b69nNLC11MJrPgyuJVW/V8Q8LBYSIlATNuEVj8OqwZsKtV5PayOAaVaXC7mNXF0hQw
i8E9rusGsWWO+DcZmowc4ecvhs75SWAV2rpMeUu64yOLp26EI6XmLd6RJp0adAwRUKsbtnXTPUz3
xKmpV+j54FxCkOb21K71cmgF7RHT2GO0acl3KfTihTw2Dd1IO56VY+uXWcn8yzQD/qgcgNtGwsRb
O8/StXKzj6XBLZNlBUmYzjw/L1zjD7nWfA0B3O487/guypo3a9fruB8cFwLGr8+1Zv64yvllubA9
KneM0DBRpiI4SIIgQ7KG/Jm7QuvJZWoN+aDblvuIe967SqcyrxTCF1E568+TcOXJRmUYl0HQxdto
t+dZB6iwFyVCTKULdfcSnCNHi25Xjck9WbthAI2GQEJvT2C7KIUMIgYtgxU19yaZ6DaqgpamUHdt
vzKBDgGtmx7mSE/CHIVEKLFHRBr+dwbJJr9O5RJcBJfgo3Ar51iobP3UO2KKYDuM7vHeAhsuYyNd
DqcGILN3lv3d00s2tFyaCSiIPl4Q3gVPiMcQYRjmSGBgth53Xu8HCLztiSSNAuWknqJlGK9tnv0n
hZG/IcVxYm/hMpSmIc4FtUsQjeTM5bMaX0piH6OpJ1l7LjSVgm1mF0hLI7QdeLXS0H7yCcBPrh1b
vcrbjkiiVjXIpUhXRYjxs/DLvkCjDadiycvIKebncuQLE3rzXq2zfRAlKnmOgvqeq/cNfyEi19XO
fsM2Bf2P1d7GVaW+yrt0Y3HlfCiGoo741GpoX8dG9Cl+7oxrRNW8xVXvfvnr8GPDtd58VzQMoP3Z
9YzbMpLO5PQqrKv+fbP2550ssthckbhY/ph62vxr8vT3QZdkcinGjG3Xnvptx7hUtxDZQbvceKQs
mAHLipzO/deOQ3kYfc2IbAsgnF7EOWyRRR7EVFwbVf7yVlajXfZD6Nlu90+nyPDC7EsPJjqMm+UP
Dcsvot5PH5PrW6vqWUfpGrCeVRj7JXfaL2Oap4M/yOHo1GWQwKg4RzUGflRpiDAQbCIpj/ZqL/92
ZU9m8l6sWmTDNx60GYh0H/PFuOkzbOnIxvMftHp/HRqmgla33CrMtLWPg//LxSzUVcUsR4oFqxHK
yXZjZGMm+IeTg6n23vwV6D588LywHmytfNFREX6Tb1d/j/l4v+qlex5zUDcEgJn2sHWNxXCzoc2U
xmT/C2ge+a/LO7q/OlTBXGCu/DAaDBgcMhpl9Nq0mHrMWd+lWZDZ0PqSmAVLa9W3pNLq6NMZRm6c
t53sQqLTcfdJPc+9O0DUr0O62lV1yPZcj5gr6wtQp3kVai2P2zo2jNjVhKqZKpI2NazM/Q+FQ3ma
K4gu4fbjuwzK5Sg0DxlKy9E6VoH13DHKP6gJh+c6dWts7418c1d9A6Lk74p9h1dVQ9X/MTpb8Rd2
kSgQ0QQ6QCYh8b+gbNp3Sib7D71wgsRabBEvnbaedV3v57Bbqz3s8376K4O9H0N31jcjtbYSyRiF
sPueTKhUCR6ryqEJ8zbzjng7pj+0boDa8nVWLNEsY0wSxZXVTDtr9EBewCRrBGtiNpF174H5vQVE
DSNXFSshTlX5mLlQitw6PTILBs5b4c/moSHH9yUfJt2LHaKRQZQEOAfbrhn6RVt/oEYaWrh5b2YZ
34i7u2x7pwcREE8XINeo2vUIkdZ9q1yvP7pAX64lSgOWux1pLKmSoKkRNCR6bHdovDVpnC2ACnG8
4Ww3M1sL5J2Rh/owF7A6hR7USSHqfI6GZrC3D31l5g0DZeRetAHaJNXWMBQWvGpzZPeVBajrCDs1
zFUuLCdV9wdlqzfcY5tN1oDeW4pIX9eFQqJ8dru4aucy2ZkDgX7qmU2BoXg5DvbSPWWT4yUwjdat
a+CwTtnuBV7UI0xwr4sOMM1oSshf2rmtHoTjFFQPQZvzACsLViBxWwkYZlFJKBiYV3hrXljttwAA
bF6qrAA1HVu+lGgC95HxUPdOF2NblH66Uh66pPdJ72kyOjtIhtEanxC6B6d5yr0ubtW4NxHKFy2I
haFBEZuyrC3Gybn8tilGccKeAbxNttpXK+KWfcNCINwpOHll6XpkQWNc5QOp+2zION7GwPqDtHSu
nkvgsS1ExmPa583vXDNCYmbLhFa2rImkJ8C35m4WCyzf2CB/A/rdb+VSdeMRiX2tQgA1PqeMc1zF
rttZ2fvcmVP2qlp/634XopFWg0hhrUXqtrCGn3Csajl4JcPQTPP8NohDu1emH2eyLT9EXg9PHbE+
b2VbeHWogdrfRq3kp+RcZVRy/MJr4sbogLWtQY0f8ERWGYN6jvtJ0ibSR802F5+TMMwsGuh4kQ/D
WoxbrDfKg9oO1kn8gea17WfP8PT+0cr0rD6s6MCIoJ+0Gv7AdZFsUip5J0pW0+cyzdRdzr0xtdOW
2e/vttr0n7WrykOhDXZsmINJ+uz8UjUFv0mui2MWtE1MzM785iEPjWdjeGbhVmeXiJdktNXEwDE9
i6rLEKb7ucIY4LSpWoQetmhdY9qNQWH5QSPw4+62K4OBomo22v4oHn1UTm9sIRMbmDO8cQKjrX47
m3zmQqyOpSmtt8l21IMtc/9xokwB896AomnPhkPeOxy5izW/70BsENLqa9ERgOUVwuS2WIvYh35F
lqm0sPBNcagIbrrPiGS+VV33Cg/FuGnL6lkZWh+jR5Cp7xV7rOpOu652j1LDwYy9SuyUmkJ2wjTR
pboQGaWvns3s6o3mdpvZLx7zYF7XJBg84zdUpc4J20FjmVk/fM5ik6ceNQjBkNowXNBJamPUoqw2
Iwb0LhbL5Ceaz0aAE4bDLqyHLP9C4jleyoqtD0WRsd4CexsQ3qtl/FfqQOYGykojWgK/NDC71BgK
6nJUiHgMxTURTGtqTY75GMBmgFPyQMHPytfcmeZEdnTW4Jux0f7X4s1chvw0ultzGrfe+Vt1JkOh
2faP7Vb0lwwt1qvr6O7ZLCS3xmrWE5caC0toSLsv0q60exL1TJnS9s3ChoyOsmpC3Bn/4eG+lGdW
rFV+t59HJfcvewTSCp1tC1RIMGcWC2i8E5fhlLCrfDimmw3x6C5U1NG59zNWSHL6fjZebSZP9qPF
iw3lkFfroaR2ct3/8EDlD2ZJAd02ly9ZoH0Rf1JByVVFSpburemYP/Zt9042obYpJ+PJQ/YWE+eY
JTrIJVtex5fXPXqjuFiy1ROhIyAU7YqATS/nM5sEtgjDc9hYre+uLJH1d2Z96OTUh8KengK7W+K9
FyJ25ULgzeJf95aJeQjy+kH4nhsNs7vF2jx5mHj6m7+YV4RDSV9b7XGfq+NYrLHwEP5142TdyCl5
alvE1BR5fdRFYxPU2xm/qFv73uD6Q1v2fqTJAoWU57zBc66JRqBmQvf6N8KiqzvtB2dpvZOj9ZfZ
cd99hK2kLqkRqqe48rxvYNAtXqIxN8MtM8ajBcaULUse+5ZInLV+W7TqZyx0pjMIEdrKwEuLk+kU
l2xCcIUX7Qr/7IX5YOgnv9/oGuOom0M4Qi8ml8SGuLKTzCpnRj3t6a5DRffOK4Yv2RqG09IXxVvp
djdrn5eIItwqMqxcMJ90z5nC7NXlBXwo33yowFqhR6aiCcVgl4k9IOsbuOGgtXIrnab76eNUenll
wvlu7BLcjFslgb2TqNAmDySaPc2qeo3bCvjdzuRDO9rXvlu/faPs4zzYfgeoBAuIU7jp3DqVwQ7K
t3pO2hYjBo6hB7ewyyHaYIVPkPBWsvtFkywzZixr7b2/QQux5Sm8P8T2WmfSrvpnigbmNzcXoF1S
lTH5L0tcrPaGSjW4im7bedntPPhYAuejt2pKJVialhT1zEXqRv+uefXV35o8QmMV0NXs6r83d+1/
Cj9fmcpa4wp9XYsL3gnOQijpi9c5IMMao+KWbSI1M8T9MzaAbap/TcGgnvD9QB6jXYiUmzsPypLG
0Qqs7Wvl9H+DRMtjMYDbB6X5uOCqggZb9XC2vQFaujQRWPY4iIbimwEbI1g+FeXLqOkGjjQk/1Pr
FSpaW2TNZyAF2MJx+ZnRLD7Y2PlmaftpJkwEVuPyLJBecM3578yuyEU0hOh1ybvuwfTn7rYc7XWY
/rajuR97Mz/hc7va7C1Hwyzqm0BQgh7st+iqdz3rf1ddfm6RCB0CVMVX0pmXGDxaxv7Sbb/58IzD
zkAda8189+v0s/YwVEu3hPrmmNfOxLRYVLylXrMh4EPzUFzwi/NKzgPWxtlGlO1ZZrzVgXOstNW5
DL7XXWC2mfKLZf7j9Xp+0ia3+293eD5c03dvHidShGXKSJFeF1ElNRs8cukv9brs/0pvEiMx2MB5
kJQuEocgKx58W5RfsiVzol2obWpaq/tsBAei61WwZs5/eBfy8+Yp8z+of/XQFVl9bNkWkU2S2W0R
hnicVVFFDjUxtwl6kr/Sd06lhm0RY0ZehxNlnRdPZiw7etnYX9LcmTkKal8P2Tz54trgYqkjusj1
/5rdA22zm3VYXlQ1GghHRBB8qGZy3j3Ke8tw6Prt2mmNPAYwjeWhGsCDoM/18sm0g/aHByevz15n
eS+5lysXpaGDkS4jp21xVywb9/yUc6YG90IImfGso9zvorZRimCiUl9jJ2gHDASu9tO51OsqDBQb
+1buVGQ3Wc1TWTfF18xOfZRS7v+mfR0uVVCJJWZj93/Jcu/1gyi2DZBBoImVuvdk8tBO4SoW8DGJ
NYF52LDfUIAFTtS1u4EsDfqPWa0YHPCCcbiZqOzeKg3gxZr6+oJPYTqB1aAewzt1HTJTu+4V7TNj
UQ4ZZrexVamRFW7c69o08pl75gtDp6toNAnK3w7K6XNt69OpbJ3tYJJ0jTJn9q0rIt7m2Vr8NvaH
FXPD3FlXbfSMCyMquoSSkATUK4hjVryS2POD6a1lwI0L447q6brfP/XoFato7aUbT8tcR7tpQi7M
JYS9s/22Tfa/SQ3zR1n4Wups4u6bWv1nwebLimNBlqzY5dO2Vv8Jdyif6wDzLpRi1v8TRs80MaGm
Z5onGyPXh6th2uWDU9TqwRlGh1ghG1dd1qmrZe5ayjNSJY7rI1PedyueCZz5EPVGmyP3/yNE9Ktj
TOURJe+OLKecjGOl2xL3KjA8quw/ut0CshSsY7tTr5EvwfQGjBihUbuvOub9sJcDfr8V9GWwzPwN
YY9zqvLdfCWwRSbTgALeWOUcydqAPCps/AmMQ7iT+y1BK2exrPE5jMALd6UCcN7Ab8ZWzv7Acf0m
Lb2Ji44S0jlHyc5s3jHyuPnJgGLl0ABQtUzTPFEFDJDgbnOUIVZ9Gg1HbSFCE+Mv15BKp5r2CGcZ
ATE1lnTatRV7Rf0E5uunLGZk7sMBoR1cEV0E7qWcAN2Gogj+0Dt3R8UydQnGQoaemcHM0qSckrPC
lO5CfRf7cmv2rUTM6zI8EO0T0/gj2MsDCNbSyB7Ra6wR33xxWAr9kovxEcJZAIeiwBLTxMjv+tar
fSf06qb8T7LehK2qCDSXhcHrOJWHTTZWqGNaiWYdaRNKaSPJMSDyj8y99Z3ZIJkMvNtaGe9BIL2o
Q2X1tPLxfaH9+M+6W1TanNXOKPUn6bRF6nlI/cCFgD7ZWEJjIDV6kjJPBKJNFgZfAynxtkeXRMxO
7GhoMWYOd7PGZKx7SFOyE446j71dg83VQl6ZJ5pwzFcieNejq5Ci5Q7yPGMIjqOq+GMWi6jt3Evq
lX2lzamMeonR0x6IDs3snuuj9/7jIKDYqVHNv8bx5cHe3b/Mw+PjYJV8nDtAC26L+Sxz3M1jpT9R
1eIf584fTmWZVaHfdwPrrjlx1SP38i2kN9idGIhgcVqtzni8nMm41WgADwI9b1SpDQbv3k9eruQY
qb3/rJbm3rHECNm09tvMCsgD4orDGpQBBA463J0V+YE2uU8SCoOIy+0MBL3wm+dtjDihSTyDBhns
fw0DvwWJT3vUTSB6/C4WzSuZUmbnbHnr8EJEo/bI1bwdy3EZ2XCHGRVj7nAYrMi3WoTBM7v6Ae/e
s49e6Kw5fg1SX9sMvyXrH8jrqVll+6KQVy257rAlcUYEM4jssttW5OKFCJmPSvK5HOQJ+OgOnl9o
vL2Bbv1y9a2J4Dp409tOwdZjG+h7vQWC270vGWzVcaWJ6LYjWH5RtVxijUqom6u8NiVhlm5SFjWg
hHriX5Ur8Vo1aLuzYoso7KhuSlc5g5toY9NXO5kps3Ukweh12Scj1lVwzyfonKuNYS5C0QxubOJj
Y60vHoayuaKdenSqvk7LKc8PdWY8Vs1w1VCzRZaBM85XHRcj4Mxp0pF3baU//zKxxkE0NBNysEYc
lV16ofSy7VFkncD12TIWrktYouDkZNNlwql9Xds7+I+ydhoRzrRN5Z3n3TPf5oK1oZaU+s5lDzW0
3Q3TVQe0PbYAykJbDqBU82FElfXUuiScCHuWoTCWR9TFv7RV05OpzrQQKdp0tfjcY89uHjqr+IXq
fYp0hfq6dxhHxm2+Abrtr5Pv9ZeJjMfenL6UGwxphbkX2I0KFzWBfuY2XfGZyfSRcWg4OzoxfCEv
iiM00oV6p9ryxym5xd1C9SmyF5m0VSMPVl1cM7LpksV3Xp18kWwewdGt7DrZq0BP9bzL+TqGd9vj
v/d0GAdN+2usUGWujrklI1iB42GYG6gVSCxUKUdvq0o0tlVzyqZievek9bmPe4WeAe6htWfElzL4
a9CPzChntJHt8eBte4W/HX8v7vCaIyLI+2NvB+BhZflqKTV+C7t9cM1y+8aoVZ2zyswfDFP4MW5C
cmy78bs3KpPFzRlhWzfrkV4J+TOqrkp3VszforbkucXzkHYYE1/rEcecMyLKzjUdlYzlmLgx7Edy
AqC4A5g/SPjQYk/jpsItaC9GZLrWI7tFQ+4CKKGk8Bpv0tHN7CdiT5l31KHXzedcm1NOxgdk4R/j
VFwMwR2Hdq6Mph7ZscenjrRuTvC3/8lVW3GJNvebSoa+UU0x9+oNay6qU13cTMIuWOQ4WPtMxySr
tGu2y7jP5yQoJE6TRbvRXO4ki5wAZWcT82R+cHeBEq9e/nO5gQni8FSyMWvGivc+pB7ejANf/MU5
xWJfE0eL7ZB8kLoyusSYt+qpLOdL3fg8ATZPVa7xQeBV/Rp2852z8MuBSU2zJcDDV2h2PLkLSizW
WySnTZlyj+/wnVWe5HkQiqm3boFVQAQa+TtmC16SetnPfuW+Wv22HvJtezZQ2hHo0KHq2eEc96qq
Wdmxn/eD0Z6Z3Ya7vab+H3Vn0mNHvqflr9Kqfbj//5gDdd1FDGfIc3J0pjPTm1A6bcc8z7FCwAIB
WyQWIIHYsGCFEOI71eU78ISr7r0uc11Ft3rTUm1cmXnGGH7D+z5vxcgxHN8lA8EBnYqIQKorqu25
ebaT7jM4EXyySDBtZUDhkIfReQ0xgKJOWj3Mj3h/GlJvLbJwD3ppzt4QFYJVIAVMkWNMkWuFvAmh
kKtVImG31T3E0ZoyyVuvaMO20mlMvRAtemDgnHZFp53zPmrdOGOHaS5K7ZUYIVym1vdVpUm3D9Ub
gtiRnuTMHDNDx4XDiM6Livg5YvueMNHOZrTqjeIl9F2Bndn2DoF66RlF8Sms1nerY+Y7wkS2hU9+
rSdqgyC0RmqXoWNNDEykTtiwxlXXndTX+drJFtOLKZvetdo6eLUyhpxdS+RrDeteq83sHQyU+sRm
TXXx4Zu7usVAz5IXC6GjnpaotU4oCyYWZXGyE+gCuSpNH5ppCjGazfle0/t3Y5bfNIwT3ZGh2ObG
Tw6q2rxUtniI4wFL4hSvHlDOnKOaVfYiNm5G92D3VhtY+ojVZxPq1yp9dVFQJBXrO3sCAEGHRwpE
qLChN0S7X1FaEamZMmLWx4Iara1XfZ8XHRpg/IGO5isL1YI7ZysniSLz5Dq2BF9irJn5K67L7j2T
rLJl5W5EgFMX64RniCsg/kj5mnBNH/1W09tirwyNIv2F+VS1VxuB7CcaFYgzduv07K6MMg2PUxQP
oGSzxIrR6MwN36Oitc7eMIbKudKnyJhPUrbjuynk8L3PzBG5iZqHvelWphYOO/bkScfGwVk51Zif
m8ybBaIv1B/J7zG/v4dW+obKFw6G1FSL5tpUGmTijiOWDzY+qs+/zYX6Drbr2xy8RVnneRYGXmm5
Fuij5vHM3I5UorhavN9+CrnhEP8K9+jbKLwoV0d8u6jcEqELeaCoTiVHHUMub0HAB7anSloy+Eoz
eaHYr1/bvllMZnqhWlyucijqPbiW+fa3X853cFJiQ359RWEi2oFTmtnTPqwq6i+n4cZmTK+FOT6v
2vI7nL3v8MPE9uRfPYlCSZHZrOH3TakXlI9h+E5lWJO4eaTjza3TjHNcNmjPf/tNfeco+TZHL4ob
K0OKuu6xuTG8UPLVH/RWffsPe/Rv8F5SaBPr2Xbdl0Nj+rQ8+kGIKvkdvtf3DsFv+F5UAyJSU5PP
amRBhuZU4Cdi2GlZ4e/x2b/38WxH5ldfR946lbARluwr6RRkl+FDUakJ0/h3uNTfO6a+wfoppSwx
xOFVjJvbWB0OmV77C+XYpPxeouf3DqhvLgMsUXL4XMUKv017bUJ2gvJKeaepuyZpq3/QQaR9m/iH
fHlAB0EodJuZzCAWQwlUtgKH3z6I/vo70L4N+Jthcxi1SFeKs23VbXTVfgFUsUcxsfhGK0PQIk39
O5zA7z3Z9v+/+sIz9JKJ0fOFdKNBgqHA6zJARrhYoijZ2XVRMroao5/pd3/7Ov+z6FN18/OlrPvD
3/HvV2ZubRLF/Tf//MN9VfDf321/8+ff+fVf/GH/qbp6KT513/7Sr/6Gx/3lef2X/uVX/whYPvfL
7fCpXe4+MQDuvzw+r3D7zf/fH/7Npy+Pcr/Un378AVRY2W+PxqWv/OGXHx0//viDul3D//brx//l
h9sb+PGHP/6b//7Tf/mPP/2P//zTv/3Xf/z3/+r/+ctPL13/4w/SfMP5ZGIa1mxDCGcLN5o+ffmJ
9kazNaLDHEcVpqFz5pdV28c//qCbb2yLu5pgKogv1NwSc7pq+PIj442uStMWuoEqy9EN7Yc/vcBf
fUV/+cr+phyKmypB/ceLMb4ERP3ltmQJVVOFKnWbF2c4FlyRXx8rzmzIFOtjAolGZpxXOvojGe5S
KqedDvIszpfRW+gY0E2MCWN+XYKN69vrVoGGEPaL4xYG9KUM939Sdm/TNmSn5WSnrL+ypjg9673c
2W0nsUkZMUN8ttpx+bI1K0ku86PDYeaVCnckiLIVELUhwOqmHHImnYyKZrYCZaX4nDTMdlB0s5Ty
BzSgpzLJzmZf3RRhiZ5ykLDHtAH2XQzLjEGsfppWHBdpyP8zC/KqurrzZ8Nqjig1Dxnyb9fGk+8N
iEpdoczXpiW8JcEXk0gklQjMLHBYmluGiX5hGRR4KeLnsLGxW+Gu0y3y3cexpBLPNdXtyxeHEYFn
CfkYd3Pnp7Sb0dijajU+TXVXBLNhsntyht0iEGQpY5H6Wo5ocJo15o3aocBFFjQr4yWV1OJAMxkd
t5nRsB4yN3jbMcZGEkwRVlJZB3HGlsmOkDoPZfOEBu9qraEy9aizvKEL6a6G5tJx2julQnvIeqvw
1PW6hX7rFhoVnKnxXawyPTgkF7p4/Ly+5xo0ZW2HE3g1ACOsSI9rJomYN1ZElKONoQ3egNArd9VN
iKoGWUVFaSdBFaUobU0MtYBUSjoQHP15ZQZIEJ+aNN47MsndBumbHNvnXiQrbvnmfraRzkHBqNxp
Uj6pSvSo9OWnEjsln3lv+4bR+GpZDmTGmvHG6blvEQ1Pqb16lsXblD1FsmziADAQe/aZZLK6Gq/G
zij3WsIsTlGJ365yzY+ikEVkyXAfseaBt5j7GeoRl2lWDv9qhH+hvZNsMl20+p5YIl7y0j6Cba1H
Gh1haqiW7MWbZKK5lZaikG8B+tp66etYmL2mrPZ6zv0CA/yzg2hMGsAdZzMOUjwRdKD2pSX5/Jae
igc+BidK+NTXk31B8LJ1WqF0byTGzG10sfpJ/khz4c1J49uOnZOkqjyILMSiMToQH9dLJDkORwX+
MuzTV6G6qjgxLRhVq3HHKG3a4Thk8sqcL+3owVez3il8M9Wyn1PzriAwjvNAz4KRSqPmWMxRXayW
32hOxqe0vB/kXF3ES73n8H+nFNn1IDDUmoXOIGk2YRoTITwghNsts/quj3pUBcxYA2SpFyHlpZvO
BemeSgCT5v1cNhxadvGQABGzV77bvkKbNJrr1vJXOEtnUIwpUcFzg8yx5EoigUfuO2PwGoUDXrXL
ZxufjVuvTKTjbtyzv+HQhVvkhdOMTBUjdVqsBhGTs+qz56KsbvFE0hG1+Co9HFcocAW8k9U+5zkd
D6BTX1rM0TEC+lPkMHLsRtTA42Z3y+4zWr+LORsWf2R2yv5FuUAWDdeV2G9XOlINZjpmRLXYqeyr
aExCt2skWEgYYK7e1iDVrHQ8RDGpV2SvGE2FdCjal1K+IpUb9r2Jw7wgQU81OAeHjY8JSSGAZQMI
En5hg2nE7xed83uy4Dma9m2tZK0vt/FtKcWJmNEnPQYQitCQSaLtJdOU7bHdN3jJFxEMHN4dyzfC
qyOmbJzPfDCZVZTBuOTHODQdr27hWIq+YN1lqUdVN7m6pggHcha5dQre0FrU0sv0UHWNKpeIWj7O
AigOrXdLUc9XWdQmrlZ21pq9UlICgPCWboGKwNHdgV6Etsdlpg2VWytKHvvq0rDVcp/Z3Wu/Kk9V
kr4bLaiaYaGcckMVd2RRITiAtrUW4jV11vsqco5fLpV1khq8b96b3p3HJNAmA4WPPb5lpRWhs41D
Zrz9KWW2B3jnwzCa+V43+91EZO8hCh9NRo67PI4PdTyyCCiiXc9SpzPeG2lg4YDwQoeNtpImH7Sx
+xjZUMLQOnVuj6yVFF4vvICm7qsyvx1WDTqdxZoBDAZnskBdpqOoIfk0YR8j9nZ3ygSfBGfqvWVP
mm/kXgNYNOve9mHs1TomqyjNPqIEYKiwVpGPKg35AmJseLh7s3wtVwTAqArOihJyFXOyfa50jwWH
UFt1lZsBHzlOdf08oPY5zAySrWwk+jznnjcNyKaTmBMQtCOjxn6va8iiwlp83B5DXe4igKbQAaD0
iF7dTb1SX2Hv7FFNZPtGo+2FBnFr4Ky7I8WSaf8wl3y08saS7d4C0eIy8QLG02aoEpbovhhYT6Sz
zluRkEbxyqACUKv7rNCCvmxUD8SZqxCQss8w8TVRUbrc1FAtqobtZ0JurmD9suntDyLJ9JsY1d6Q
QWCt0JeP+TX+hMiv4qI5N+E7ioR9bznprkLnT4VC0sekJvt1C6hNV+WWs3R0I2C2srtdW6wJysS5
H/bnWhaJ16MKMhPkvM2cPiu1earw3rgqeGlk2acmG82DMWMmy9eReD+DPRVXA4aLyh1ToxiHOAGg
5lgF4E4AhYaLp+rVS7450ZvQYHFomsID0AZMKomuWXt1gB6jq2VbEUn8g6y53sZ5CkRLIEWLuUEg
LZVarnkY2aAF2mvuR7l1ZQmgQfUQd5x0JlCnrDICClfmd2SbAFMZel9kp35hX7jgYUdXT7pyzqWZ
jZUHE9MddPxCzbJclnXe+GjWzLweT+E0euWIiD9VEeIj0T1169CfBrhRNup3WoPIy60h0FO8m2nO
tb5BboMNdJ18s6vYCefC4GRH4FOY03OvxbMvEDEiDrVGMJRLoJvsC9DlQ8eqWcukZsHa3MK7gdAa
1sMapJAuDuYwHBB+GrjytFf6D8oxumg1koTTqv3tapZuZXX3sgDGYliUmQjSa4RCPAqBQi0brQDQ
OfzE2UHtWke7Om29Qatt34Jg56tmw53GQRyISd6zdfySWlYpd32q+1GidF465c4zvSND1m1+iGvK
zXI6+mWdR28EBnSxWGjoVkToitRzvD34/zHZN9u+DDTyWlpBiDEkkQHaisUL1/RxIhDpAeE5Vz8b
+15GOPOsomiQIFghjrQ3I3uf3ToyxKvbCKd7hyk0RWfXznHH5dDSQFFkCPl6uRzhi3yqNTsOsgKD
c6g2fmZqDuNfRn5bU+TWmhYd9DW8cNQSwC1gY7Z+HR5IOfi1rhqeHsHAaQ+9bg8HgcKQ6p1he295
ZW/dLaFzZ1jRPXSn+YoZ3egqg6r4QKcJbRICU0KMfjmlTFsVDiOwPtA5PTHaB6vLlAMkYxrKaXAY
QLNaMGocGKq9MgvRB0aebPVrc36wmIUf25Rttj5fIKlCqd2yBx6TOqPEZMioxNs8nOo3TVLTE1H5
inDW9scY81hD1DSXeJORepYZvjpjV4NtNLNnVj7T1IBAdF4bBDCotZfzJAosTtZ0q7TU4mJVUg9x
y+RifdpjK4nOg4rgPXOsFR5L5qtDUh4KflPrWYk1rPyPcKTPLZ4z35own5qT6fixDZGG7Vkb1NDz
/LWnquxqpHcgNHw5qrYncAhgWHIwdocf8ohJ/pSVNNkrFKPqLfvuAVsAKMNBQXuCstjNy9AB1Ipq
KWyaII2ejJQ60FjjJ4QN4d4ZM5QS0RX20Mu+Xu8Sq28uDczLZFoi7zMpOkTa7trlOspHN8c8ftdB
MnuI5IBiDCqNmmNWtvr4sG5MzrBO+QjyanWdDIZBNdhHO0JroraOQCLceYaDIk7vjt0Ie7IZnc/A
PiDI2O1jAywvRfHsOahiFUXfk1WSefiuSS9mWKi2swmJujFuSDGhxHOUeoVgkb1nPsbKYaqhcUXT
S54M58iebW9ZmdNzTbk1NHjWAzdABZgAmeK7quGLdZxVBLWKYhDfJwVleq8P4t0ABsOfJrI/Uvu6
zfQju7PEResQb4KlwXPAuev5hs7j8Vb6MlIZwXIwOy+ROm2X12afDMahiDmpZXXC/YbRIlxAV8zC
s4zHfE6wAToTY8ICTcRIhVcgq6eW4LqXdchIRHUYQEV6aYQ4BzsG+qwWuZaGomK7yCGHB7u55OEp
1CgSVfsOqfw+TJI0AIBI9gML3ZwS/MZEwTw0FueTRvfb1Dx23FIozM7DMKyXTiMu1ZHLW5HjDULb
HPlRmY+XU9iCDO+bK7szCz4q7gkL6IFg1hDdVOuUenFDAVNp88eQOLJLvCKetoSv8ZDaB5VvGJxP
dqj5W9BhdLpdX1HtROqFqiAud6Lm1DSVAjhwWIJuFJjAZ+HS3jmuAi3oDH6N8j6dFHea05Lt48ox
O6NX0ByomvCyzpkyHZXM9Er2vL6WGrddexxIsLrX5DPyOQxcmpMfcKjfIOdFYcl24jADnrUzFvjg
sOWFVHQOWeXjUpbORWEo/rDM8oBKAPHiGutuO9vOCdjAc9gQH9Uj0/AdwpuRNpVTwIrqojOZZiVq
tdtAfV7YVJhfhDin6EP2BWJ5jlxkfA286UqA7ZvrmD52Tu/QHNbINwCaxk13ga/lONf1Oc6dtyR5
5u4i1Jd4yrIjqKaC2+V2/ysvpYCXNltETYYLvvBSoDSqEIepPYBEpOq4i5v9hseaMYydtUR/G6Wh
DbV4gUreOVzbLJpc1UFWViniPkMVgmGtP0ZEn9wQzVi5BgTDXbRh7639YgzTpbFY1O2N1E+1swSw
gMcj1bUHcE646nYF7sZP4SrlXsmn8xJhtdI513M1FicYn6606WPlcGdA+j5grX5QpjXDkGhCqTIc
2A9ASQAgKGRnbfDVbA/hyI86SGLTWNkHUOgpqhJBY1cIOGDd8nEdyDnPWmwhGoWdXkPsKObwJSyW
yGPbHISt8tJ06XYlvaMRctupsk7c3ByrCY+maClSchv6m7R4FM72uEqCXJvMDT+8oJixXyeBSRhY
OerjWzl2ZA9od0LL1GPSuisyNDiMXH4ajVYwHKoQOWLQQ4fYLwmm8oG9EGORzawZEUHPMp/eYxnM
kwyx02QUf4yW0m5QzmSqPaQ9dxiBO2c/L45z6qcE/VOa0j7Z4J8VxmRBp83DZRS2d8iIwCIP3FaY
dHCDKQ0KziLNvLYd0OqmtO4GNUYr5pMaRVwUeTXzpNJd2WN90vLp81z2eYA4yDgpMT1Wl+TIL6Y5
3GX5U4GUramy8qppm4t6ieHDpX4eL0G92J9yqwh3cSomL1zy6qgOfKkGyXA7pb22AQJf8Jr9DalJ
6zsVvtq3r4Uz37bhp7AfX+2Cnhq+B5ASJwzQzDZzyZVafxra9mFqNWZ64XQTTpbPDYdNbcXFpcjC
QFZi9MtGHpyQeNVIvmYDXXAKIiDQIqw18HIfDGc8TGX+saUD5NaebvVIFTQaZrBp7IJFDFcquiB3
zXTo+w60GkPdycyBh10MyV5x0M5rgzhWItMOllR3Xa88YfnJAuvIAeSM3OknI25PMDOAXKsvZaw+
S0ya/jwiU5UIad0GLAFbBuM2qmtjXzvJS6HkNzNqrZ0WI+TLI9BlExXZGX3UPg6p0IoaaTcWHGr4
eaHz5srgTA61OQxd9sMKsuY1CZjTG0HeKujIAEeC7GyR1VHOmL0/A+amh76JNrmK0gD/mI3Fz6Qg
dQBE//VjZoePK1AQfwjHBjN2PwPz2E5wrlkKK5FDURc7hy/6DOTmGo0mwsYpucoyeUe7avCYH1Qb
ASaxZkdMUccZoEsm58e28g0UvhOKAQr5F+ooNFqRTquvV6fEmS4pcG50XNqcGx3eREHUkXhXm9ph
KKkCzQoTWW+GOxhOaHLL95ZEN0Yd5GYYtDGvPNUNZHLMZFwPWkQLEYdgPI6cqJOFwkeYuLOZwBqM
mdY6QjGD3rqc53diTi/hYV9N6Pg9Wb+DknHTKNxAQjx2iGhnPweITQ1J75c0COSwt2WcevMdeESW
3vZtpE/Xi1UcUGnHOByN9bgyMjryaXhr0h4AKJ2LVEl9pY2egDnTIV1YA5MOaW+PhgjHRVTlVWne
uu1AGAH2uJPCOLWUUTDrVP7adGe22hNmliu10D7bKgpSTQlKjdPaSK70Jnqr2pyzWXzb5hFeGDt7
shJFQB8rar/KkxsxJvZ1c1qx3Q3WvN6YQ0YVBTMe0171vuSCdTYK/TNNv7HLe1Dojqq5k2O2F009
vAgd334GHU9ywm3CDIo3ffkgIZaYGMkyx/g4WNFLPK/cAc3hzuEU2scRTj2bRfFWO+ylQYS6rs7h
0ZJcuCJcnZyb9LhWfyl0XNdGad0O6COCOkaDBUj+fir7h7geJj/OhsAGthQUi1q4Ywt3Hvyl6tZT
9bmdrSdbqUlvGepLJyqx5yT3mLVepwSKSTbWn1a1aznQFuWQjUDmM1HsWZQn97liUHkbNeQP+xbl
GtGwSDawOGl9gLkUx1XPSRmrZHHGSemCQ3oxTXo0Ql0wjTNnt5K3Y0O+xHKBTx+dDaku3CuZDhLi
SKx2NFzMDX5L3WbwtmrpIXUemKpGvkVypZeHDXB52AmKUdceNJ49EotnbM8nfqJ4fTihq7cwiMCh
infMhSY+k4jqZekXFDjpXa2kgzetsPw19qExOm3+iEefQUzVwCgwxMFsqKv0Xo58YLC/QExVHnZe
h9Tdaw0eok+SA6jC+qa0xXOVDx8GDEZYR9UYiwLNsAA0PPbdPR1Q75G+KLwvYy4niQ/Qp2HbGYwk
HQfSdRWt8EZJMYFlmuc11Ju8JC0XFQ2Kreljll9Y+AO9fK3jfZZjgbRSyGpKcWOqRXVlOxHHEGdO
l5i9l3bZYy3Nh46v1TXCjbOfTSYbhQcGgwi1Hbp2qxqB+uA378g11QcwlKju5aDcY/IKxtk5a4PV
38NknJUDoWlcFnqLeQ1jTno8orAVZ7xl0H4Rldzq8JEyjjGzHYC02ifEhK5gmnYrZEd6uAA39XMc
Ra8G2TeNOb6FVkIAwmY0mhknWWvJHGfG6GV0DC5iM+fwUjmvwZoRfmMcahprd7KxQIyUhqi+eM+c
E4lYFpdy4D6EeeMqZs/UpDLe46BluNsBYGPZHUiMwUMtnoAvzwi38I1VQ3ExNkN7mccaM1/Oz5bN
FccxzlAQ3m6BSj4YwAO4C/2Bz+6KY6Pq8CUNOHXwRuzRMGOOZfwhtUUDsKg/iUEfd7mi4YbkblLM
0QsjbLY/VXcwl6VFiswMoRHpl4sr00KFqziWJDGo15NQ4V6qXUqMxYScZ+adIQS8nHXotwb4BY/D
FjcGWt7WPCrJKU8Xgc6tGP1Iqlx3uo8OoMcz81w0WlrzaFO9/LwL/8fe6V4mr9v48XP/7VL3V3vg
f0KbXw3pxPcXvz/9r3/+f/7lr/a92+//vO511Df4EYi3F7plGxIg6J/Wvbb9xjJsoZpS1YRuklb1
532var9Bwk9FrYIb2faE/NEv+16V9bHDnsexTVuaOrumv8++F20y69y/rHsVNr2WbkvN2eQnX0kC
ohBUOgkm6iGLmgXogqhHijClKQ6xnbQXI3p/sDLDxoViAErPiXKVvWOiFbInlgR4kB0LTuqwq4zP
fcLmJ1xgueLA1wZy04bJ+EDPNOY4o62tqV15WEwjgpHbLOv4/aS25t0SRwKQW9bisyqc9IbwgQj8
lS4Z3UttkCTHDEr0OcORhUtO4to6K/q0AgepLdYtIkdd61oQww0vKhPd8tc8rSkFbTVcUPka5uDi
rQCUQy4Zl70CN3B4bhU8HYEFmPtBkoJG44v/K1DWJS1hfS+94SO/ZuMLI5v5bBw2bG9pYLtDQkza
XmMseRnLOX8/mtFygfmEPCpGz4diwVWJVnOF4yqxBXyYsty5xpqKApT6s3elldKp9TYKWIYAjIEl
5nIGT7KoPhVEIJxh/LfIpGum7zn9yaEUmvO+K5XuE5S56NKEQXoVVZpzZ8k8fwhHlQldM0EJ0CGi
ccmzrfJ6NTDxcIlM0D2bVOeFPTaPPfPaiybfNopQ09M7hkHNe8hXwx2u9fleRA4edXjy1g4YUfOB
UBPzo65za7FrycXWJpvOX0QKHYhKXroRBoYbGMyMshxVb8Aa57pvKbbAMpyg5CrhQRzR1YK6RltN
kzaYrfGqmimYioW8dK81cUVUlkbEy1RFhzilp+3oXo8WI2HWZZ1Spr60Jb4qZKEX2EsICjIKhTep
GCjWcMzYbHCxJ2T4AROMjudUG3Om0Ci9TM+Zma5yizU+Z0vLkippuLQe2JCzve8o2x8RwDARYWzI
5D4Kc6l7LCK1a8g/BASO5JuA50Kc89LnqmW7BubKZNPmT6cyLuQlDT8DNssy5gtrbTegfcha3Lej
JLd2sD+UZ0gS+n3imMq6x2zAbiKv5o4hh4w+K+2KEN5f8P/1VPcpOQ8dgD1ChBoVVrXFd4hZxlLv
xqyuFWiocQ6LQduO5GFiQKTMan6bG4l1l6jc1DE2RJgPEkPqFzr25CPRBQMY+L7RD2UskmNDC+MN
lRp/KjTeHRHG0fjaDtb0qNkOd46hSoxgwnfdB5rTj0+MsGYSfyqpiaeCXzb3GCTQwJqi6l+APyBe
jiWzAmIlmA5h5A3b68awoVEQ47oZOOJazfaKNcyveD7yo2mvMEdp5/IbO1+Ho0pk9sRdNGKfIeow
elZJXrpGE63c6saoUWCgq0bvSy+jEs15ydjKNL6Mn2DE0esfnHLSjiMyJh9bLH76RIvk+95OKfqn
Yk223CiD9XzZCHxWpbqcxwwqvwvvub+0BVINL4+3ZqfopRNUWNQNVAg1o7YxhF1XaepNz331MjQb
lcKy3GTOQxxmdw5TWPCN86TD2yl6zHZaYZxThXQhjxrU3jVrudzEKdpvCvW6eu/MwGBclcnmLZhj
kyQZkxdDl7xzBMBjqYwt4nGGCKdu1qwrYS/J9aKr4+hLSOngasLlrurUBzW67O0ufAK33T3UNufn
WJgE//VzJvcQ1qZPX25d/9i3+H9KN28UVr9x8/7f/+6n//rffvoX/+GP/+l/fi3Z2tLjf1FsSeON
ZjgwrzjRuIOr3Ct/UWxJ/Y2wwF3YJuos+jh0Wb9Itow3KLJ04fADXaq2vmXz/kmy9UZw1ttok/9c
Evx9JFu/VlnyvBpkSFXTNN2hZLB1So+v7+RrrYhYlxNxHNZLSox1JJcPBVRliAfOfZ+QDDgL8q4E
eYaqlZ9mIACC+dg+z0NO8bj04RNewV98/9Wn+Iu07Gsp2V99WdQpOEUMFNn6NyJQzGVZEYZJgUm5
PNHTnTQsEIazBaimtf/bz7V9A19VMT9/Bpqgj9ZVS6ea+qaaYdKoibgYimMvwsdYR5c+q2fCVVmK
ZZbfx+atukh/ItAznHCY14BJ+EAYJWTdq5mKLuDa3GKUxIeYPgKEqFyJitXtTOVja38mURZNgY3B
oFG1d/BHw5/Laqrd78juOE6+ff2wLbebASUdJSEHy9ffoeUo1eIQ0nbMpPNqYismLGz5kI+F6gNA
bQ+sno5bGUZzgtEkmes94PHgtz/Ev/KF/eo1bAnaX1WECmEGcgHceZyaipVPpp712b7FsKN5ksHM
bz/Zpjj9S9n55Qv7+sm+lKVfPdkgid7E3o38JJ4+zHVzVXbKS1weMTt+zBPz4befzfgiqv/182GA
11XTdDTqCg6VX7+5WumZYTF5PESOYM+ngTNhbw0jA22NA3ZmNuj8yOspmIsEIcdP3R3ZrzPiqihO
xqhEGjFlyOwYi07JfGOQjnlqnBISAuMOHsIhnTabuHNmi88YCsAzZ6CmJcUuRa7ksxvBatjiv2vm
2wHeMzU07eTSRXfRDP4YrSjxXnPK7Aav2q0+TldmfgHCvjlOltaBtYD3E6mvVG3N1TgLVoS6c12q
PKIU4a0RWXSC9XFuYauWWf882yYG0Su9Q5wOGeo8dC1ZgcX6qGP9OVajMTG6ZutIjHBzqiTrELRN
EJBZUaBdqm+mtWqDARoAAosWMQJF5ZJ0WVCuxlF3CCXEtrrF8I772bDP9bAsmJzrl5iAI9fCl8JY
+jBSiyJ4KD7qwHB2TVi/Z5dTs9mThdejokBliBzxWFHbt4uRn3Wj/JjhIt/pZgtQpe522Gxmzy42
bicQYkjG8TlLlPjsZM/EkzCkK7sd+2hus5oE0Qtosa7j69nuUBmQzOoiMXqrg3LwqceR9KzNhZ6R
DaLmz6JcWYMS1pPogbLk8R6D6BMVZ+tymGDiNNpTpukpBnZ2w4NhrLvZOsCL7oKZmLoddwsvtOoH
mxUVC+D4crYL6eUKvkg0uu2dwJFVshlxRR/6PQiGdxZCVn9NcDl3FmuoQrHh30ab7h69ztDdGbGN
+Ytd84rMBk3NuRyc8MQu4LllcUn0NUOX8F05JZ9btqPUATDUmiu6EoH+wbMem6afkJJO7+MiM1xe
znhp5CM2PcbYs8kyv+jvyEaClLCBp6hDMHtr9FdqtmtZC5Axolt7i+1I3fUoW21SyIyJv2rywbfS
ObDN5DGux8XrSxjVA8jYaumf0koOfGLOR97TQnGObb/E0ITmgbJ/ypg7frYMIqcLjGP7IlUvEidk
WuIkt2YeszLSh3ukabc2cWC+DuPeTKsygEsGK0RvD8QltP3F0C1UlwypGKvbLutCJA05ZALDsmEF
OdfbPa+JtHNTTR8KLh1aoZ7n1XggPj4ou4z52wOhJJKjv3gPDveJi9yVTRBOpLDErFnFbh5zh8Bd
bKm5M5CTm7w0Uf6YSmxhNWLBvL6P4rUgqCFAeEEV0J9EeR7bkNDvOrHpKRCRALwLT+VkXBOMY2Pz
tLuA0JwPxTAUZ9Da9eXQTPdnbD86SaqPUxLnbzFpXSU17OJQNGCUe9YamvPI/FYh8oCC3yE7mn06
E16bjVWpP+AxxaYcO48NnwLjUZumLn9LJqT0MTAXUFCip5phsBW3/sJRqGXDtRi62o+JcIBUC+zG
SfH0yRTpSDd7sIEe57z1OwWCUNWG+pHoX9i2GvGWsS2eFv2j6J7IIzCepaUpu3GErFAiu0mrcH7W
ZtJX4oLLUlLeR7K8w20HtJTkvqskQzYLq2c3WERH0Nqkh2jM0IvpqclCYewvEgz/LtUTEke5R+VR
vCfA7ZIVzpFMBPk85SWRH2Bg1qSOL21lC+The4Vdo2K7ARiIfHLQaaAonM0QDSXYb5B1UfMAbEoD
odMPyRUdSYkjHrUfdA5aZyU6dDkeUwxY4tgnRXG3pnUY4NJFFMeir5xEfRNXVQ/NYXpd2ewhpo2r
3Xa/1+T42dEicbL/L3tnshw5km7nJ0IZBse0jQkxkQwOmUnmBpbMAfPomJ9AJm2kvUymhUza6AX0
TN0PoQ+s1m1m3ArSLk0rmXpR3Z1VhcDkDvf/P+c7gb6JNDTPCamLMqcajJrZ3TpOuK+5AfsgYsAR
sGrRKvPFyiqIkAhrKMNEqf5iqYH/P6A6GKPkpr1kwH/kszubVKFdlnxp9d5ZqH0VUlKkJx8p2cak
KIJqNEEaNadNW1l1CzRmIEHOddZpFf/KBAh9X6GNQfKnQZt5FY++sYI8e2XQsbeyK1+Pqzs4YuoV
LPxvli/vHeyR+Th2RwMXXTZPgFMwkWfd2Os0PRhhJtjhW5/oebikIALnqR00kj60BQ3ilA5ChuD5
BaGttz5sL+YbB5kh+OFUVjCIrYaAb0JylFL/nCuB46lIdwFVkWzRNiGfHyypQXftRsLct6NyMBKX
LlVDFQI6yS0O6DsLOdgGbXFdTI/5YJWLBO78Gtz+XSX9m84H4tYM+nPjoDiDqSsJXGjucYEjDG12
bkmKRFmij+ldr2JPb7e+RTDPsCt0G2C2dkN4Rr4yZEZrVvi3jtEibY/SkwqfsdJVIEI+MgCNGCSA
AIAiUprp+ewqNmylWxsh+PDE19xlLbAWF9Xw6Pj5o1mgT2uycl9IAuh46gU+VlRvpNJj7V2krHO6
6ShEg4SmIo3Gnh6lFZOvyCqoKflgoMpRVwqdRQVMrXRqvk6V/aUMfk3krazNwf2WgQvk37tBwWfu
1BqPOOmkIv7HFvDictTQ/vV6WoCFsVFk6wZ+lJf19qvlGd0/uN5tkTASqNc0atbxtfDvoljb+Gmu
3xINhyDWRork6AlNGufRUcN5z6pf25Z+A9AqQ2oGa7ONQdbULt2VkJkyy/Lk2qwcBILak7RC/VQJ
+97nTdf9nO2JM6LoHd0DquJyIfSAry2BVhSzA2zBGk7tEtHJpkCNBmlxFeIbWU4Kode5GrCXD1D6
lajMcWD7vn2fY9Qv5HjAEoAgN95lvt1vDQNrtR3JLwj2aGm21Q+7ePTjERE3aW3LyVCjA87W4wjk
YQ/PgjVIpTwEYHqcOXZ3YNlKlwaKAeBnp4+eAV/1i6BBw8l0dYJPdp8Fxda3TPK4aqo/dO2RrtOQ
k3x063Wmp49m1+KH6LLrFheK1Sd3hp7fuEPX7XTV/eboKclWmThWsWAJiJhZA6KCW6U/KeSWCLR+
baLsKPBMqMjjBICH871KTPtGscue7PqtEZDNM3+JowK/cDZRR4xiglLpFSvqsJvXYWaPhzTIvVap
BlT7aHscR1n3xewPV+gjitlrQAvT6uu7EKLwWtPGQ1D46BipWAaqLLesV09FrCqLDo4jb8tVQJ4X
YWFoHR1zJs1VUCMGSnUYZ3tQobgmqFe2RFBV0Gn9JwBOX+efSUpx6ExCbNR2a9mssrG3lo7huYZL
xAbzHYLar7JKvvZNhcyMLVB2k7UAIDIqd3ipWTZpXAHafPTJwSNxWFuzia6rMng0JvXYSSATIDtB
MIb73Ex+AItd4EncOxrY39r6kkfVNRGV+FFCjNOQ1aEPWSTQZ59gKZFKeNJN1HCFyqqjFuZtY3d4
QVrC1bPxuR9ZHCaWdBdan656KqwLQwHuMptgFmSUfp1ma0SSHqgPwQyTzxSa442Wq8+6nV/jvUPv
PhtKGN5bgl4UfL0ONVOfWl/V3STuvmQrULSAOUC0siu1yZ+2IzA507PRxj+CEHrfEFo8bSAwiPby
BbxJAjiDRYOjm3gO8TM20fhU6NlMc2zhkBJVK5Bw8PACvNzXQCUeFLq9OMgJJ4faurNIA8onTEXw
VJpNk52EZdWrLjDUZSjlrdkBGcr7ofNo3+3UKk4/YdRhAaBTUD+yD9/KIuvXNDeCpUXqAFadBukF
UlT48CeWphZPmRPtg/g6kBbJRhW4WB1GJ/TTz+grfGrt1pXvxteD5KoibMJ0St1HPItoBABZ6yEZ
7wl/q7ZR7TiOvE8decfKvT2mFEf54/7gjGa0akvlK4lP9D31n3kV/TJkDj8fOdCyjPOnBEI1XXhG
JHrARNSA30vtigY6qZXhpo1UemhjVKJ4coGVl9Ez4htQ3qVxyqmhCLB6km3J0FkPNC2jlaGy+QON
orpiz/Y52vhdyWYm3yuiZN/Q3JWQ5CC/NGDOu+S7tHvPBOvx5xb+/3bt7v+59pygnnK5wvf3f//f
/vbf/+ff/st/+vv/+q3CN/9bf1b4HA1/JeWXV6U928WmSadN1R3TEoIe3L+U9tw/HCyYtqqatmU7
oLYobvyjtGf+QQ3QRBBmOJrparCO/03dudlr+apqISjpsAamIIS1Uxds/36vWqSQE5AFKMPaLdSD
BMe71btQ7KSJbKftCEh2nQT5mwwfHH9EVzgEq9TG45HjYFgnCpEaVeJ6g4Ql7rbmQZQ3FZyY+f+3
Ra0v61Cv9yhqiEkqT6/u8OnPc3xd/RNnBZ751GcSAwUXy6CPeV6VBJ83ghYWRGUBHFmOgKiSrr0J
Wka6USEZzJErLULkbYtJikNctWButOAzTKBpnbRl5YF9faiTwPV0NyfI2CpQsLMbww/Bn/n+T9w7
wylSopxMKMd7uX69xVTmQ5YHRlWtCqb1FY5JGpjkdWP36uNNZ+kW1tSi3FipzS299yemTBKNZ34Z
xoFMGb5mGQqghn13G9KFmu/3vEbOs/6kSQuu9qxkevtm6Weltz9vFpt7VTNobYJJ/v05SwiZbqy3
w1q20lh0iX3PniPe9XXz0FsoCWH9gsByHa8JCn2Jtu2610eSw+dT4att0GaYb2lofwqs8ZeLTH7Z
oOVfmvBy8EWilXeeAk2IbT+13xs4zcsu04gyIM/gnUqmPhfSzl5ZOtauw380Stzm/F68WjkmMV1g
pTH6NZQ/8zDZe9QUzV2nEnxJdBcPSnc6ZAxYnSZWJXwUbS8vsw6tFdYEJTNZQxELmSe0ciNrVVeK
WAiW/QsyW26HZJVnYbyjF6dvs474tCLdqCHZaZqSsPqT7rqz7e4Qoi1/57q0v3hEhm7SdBQufXf+
5+/XBRHfsZqa+ogFcxdxO7JVNILzqAtLfl/i+e2FftSqMTkq7C4ol5WFR47ZthbquG7nx9F0cedR
Dty8/fpozDDndx1pGEVVdAYWE5bunvUAEH4OEilMQelytDZYtvZsTUdYjzC4awuXRpB+Huxp61hY
Y2MZfw0TFnNOmlW7wEi155yFyraKoisR4oO189T16jqylzXJYDmMKlnV8kbG5gGFm3NjtXx5tcgE
/jT7csuW2OMkvMti8sWtPthn0NID9ndtaRxN0cvbdOYv6wFCKQVfKWaEVWNTM9FZ65MwZQV7+pFl
1j/n2OZhzcViZxa+vpVmPwNLUZsFfYRQyYkikiCGFgPWTMrrsPsa3cTStmMnVbleMlKvsgtyzGnd
adlzF4HeRqOlETn2i6anscOnd4BoBMDQZLU3WZFYkkbP0sYQSOMEgVVlmxvEDQP+bcpmnTW6pClL
dC7OqXFrRUijKnAmoOWC56C1Vn3N7xbgkntyjHcgfsko0iTbkoForqoqT63Wfktt/SRTBehkmf1E
BKDAcXeQ49e3MZskgu3y7CofIlJ9Z8sigFhIf2G1rDL/MUB/tMVJex8iZADqVi+c1jaZENDPmvzT
cLwOlBfdG8Pt/nwAoqzvdVbo656iolLzVUj7m97hXGMqi1DjoJMr0M1XvErhnoMoxD2UO6scSAWa
/3nfAgZpNXeFU+D4GLF9JBOl5sH3QIH6sKOdYlOROLxISmyyHTF4W/dF/5qq2EaMIbrSyv6uIHdg
tIU4xiJ09sJKSeQBGAv98LE36+6a/itlj/n9CarrPniEhx+h886vTHLID8PuZWgx56G9a0rI9TiP
hsnX9qOJ021wO8K3xMMUZVQniS/c4PUqO3049YTDeAIy/SIj4WfRENrghUb7lJI7ZOVYmOjSsh2b
r1Oprl7+aWpykGFFfB3byMIA5G3ZSA1YpxT/NikRoAvLplGEQezlnIDscv/agA9KU25lWXMZtaUA
CFGmg6LU8JsIkY2VCRGBbf/USyglI7S2q4QwSFJv1WdpaCSUVMVRdep6b4s+/RwTLIEoYOgOivud
fIN+n1RyDlVClEOCe3+0htnkFsRkfAZ1fS9N9RfmPFuJxt3Y2u7Oz1J4Vw0wxYjeg4aabm1aFNEg
MFF58En9wvG2KptpuMrKCut52tXU8wa0c5Zy1ZIDvxlrVNJRSYYKNcti03cJBPuO5LZECGq7qarA
IFaMtcjiwCM4+ciDHU5IWL6WmTahrKdQMtrjN5EJE3558oAP4WnE5LZTWu4ZQvx2X+gNFhrRHmLk
eMdo9vjGsyNcGi0y+nDk9Te7L0Os9BtQ6eBM4dLeTMMPQQ4osFrE/yrMZD0ev7+8rxzuwRXYIF+e
TDTO88/8Hsv5vUK3zs6vIZ6s4N3gu8kcwajQCurtKGA37boLLW1XuHxysUvxIk6odNRaPkQxJx2w
r457f/7v4oYCMdWYmvrSQIEJ38kYnHoHJaqA46f6u67JbrXSgahTlw9qZ2iHZgAsBjb/iC/pMJX1
g+my6QZZ2eIjUrP1yxkjDaeqWrBFTdpu3/YSwXxYfAYiUN1EbnmjhQFJX8R/gAoYPsEMCa8s+0RE
X0Bhxv3OmVlLi7T01dCSDRYNuYAz31crv8nuSxY8G62m2G+qcXfooS5mPOar0GqJBlNKj78gAIa8
P8bmjXD6Bn9Qra7Z6n7qqSsYVa9/pXC4SUy1OkAwMHZJnnxFEx3ybe6dOQ6o3OC5I9EaskyfVcr+
5b5joSRC0aWiV5rEzaoDml6NLDwyG8pNoERE0QWEg8yPoMRUuCEl5Lppq3IzQBr1iL+JN0QQ2Hnn
rFTfJwAwdVZt7H5J/ELbQrjIFjaJN2zcfPJ3TDSUVvs4+izTKF7fKqVB6mcPqFFREXXO32cnNL77
lSTp0GAtmA4s80YivI58Rd0FVhwXoETAEtTudk1azaxm7Y6YWUJA/cL10EKhzXVRPQ1Fc10U7IxR
eOmIMEV5NcaImSOyw1YgrIjm0Www2katb0XhV0ty+nAN9qtsaoONLye4+3CXKOwWywBM2zVoxOcm
dUKqJln+zY9+mJrWe3i7si31qmZp15RJZZKqoAinBA92cqM1InosjHTXWjgCYxnMPOV2QsmOej72
tbUu0/F+QhN071fJBoXejvyL8Q4vYcf2eBILQrkgzbrtHRmD5d6surtECbcNC/gbLSbOCcjYHBUq
w2UwmQNV4eqHY/Aa29DAuJVUdLpy9TLIojxBXu9Eyudc76/sOCEwMKkf0qaZJyBDXbUTi3pEdA4a
+rA9GmP3JTQj6ymJwitKUgtTVPWPImuIg0oVT9Gt4QvEfVAhU//QN2gGXaX6Rtkv+sxzNNZlET0E
Th55pj/2N7ImZBwmtHNNJwExtfVVH5X4O30mIkvnJm0/SZrKJbOPSVZKW3O/7KE0NkYjnqKBANc4
y65iwruGtsseRILcXq/93HMC95s+4c7BuoYMHFzPZxiM6cDYR5qUfLbMmpyhIrsqyfGDM4irREep
1RKC54U55naXL8SKHBWqla2AdlNCr6gpsbQ5b1mGaA49JlLkzPRvg86kkEUcHLHiqb3zI3KIrKwu
DiHf36bJlK0/mV4bFNF1U5G1G4iG8WmBSs/Ka2V6wiKmHfxZX85zir0hL9kq6hCPUU1B6xHdqU3b
PSCetE6y2R/LZnC2i0AuXVsYnLcdHJmgV1ZYjqbdELVkl0+jguUpZzqs81sqss2ucAbCslrnlg/X
pkgq/lZf+hS/gcXSP91JdIdjPGcShkzlfIXNQxkpJ02gt4PQumTuKjepXparJCw/15PJ+sVsr+qA
vnnDXkQoYINVx/5aIVlEeBBeExuerwL6ZMA8jJ1S9FhFY7l/WWzlmXlX1EW+q1pB1NNQlXdtN8dc
8Z1q7Nu8RgmDy8dmTzmvyZNibSJJve9N+ay4xRHienyHoHBhGbV5n3pJaAGLt6dbNHsF7rOqXg8T
vADf6Tc9c/ttnmnamnr4r2Ks5p5SeCAHZtMyeO+L0Lxx2jRfZeSIrF7mN3PEGj+MpX3VDskT0T0a
qAnOzQUDe+tU9U0+HzweS4snqlXXisWvdmGMD69wPpkxSsvEdPxl7oNvdu2xu2lJ1vCb0l6iftM8
gjNurG7KybjPpmXV2+ZiajAhFzKCVZ4Lew0hQdCu8jKKFLtcq82DVQx7i0jQbdrB0iT8p7kjELRe
IQ+tSzA2hl2d0IvPLe50mdBHrGV3QiNq0uImcVDt85ukEfuxsa4DlYoBVWnaXzZK+FHAGG9H+YPl
B23Hibll0iqSKwvY9UXzs1fdu9ocxB5xcbo2IX9gzFKZebUnVJfGjtRolie6aqO3UEhGITfAhWKw
Qh3Ia6MnGm26VrktImPli+CzX1dMIaJ9hDmEY0V1lBNfnaORkAAEbgcQLE0nQCM4ukxiFbY6hm1V
jOwh5i+Lr3XjIpn8Aa8I9guSkKI5uerKpbv4id6iEmCLq9TgaoBogTc9IbptwjYxSZO8dtAqVJvR
AVB1hJJqG4bJi6BeyZJWDoRvAMi8u+TCs8IMARV32q5Kaygl83VSjljTXQTXRI/ZZDf7MggCoO7b
2uk0bDjsIlJFM5ZGFBUcpg1uLDffCT+p7+MC5PE02OQPZQrZZMlAO93IELDooMId5TaXDcFgznPR
gegtCnlvNP7ViDfn1OhXcPKmRTXvfYTr03HtYzTLKZ1Qy9jjMBvWdt4+R1jGr4c+WEkQM7u8txcg
ra57tRA04HHPK9FDgxLcc+aPMibeT3SPnK3Pme3x3EaWQWStaZW7UMvussb+okr5aRiq+NqnEw17
7ifrBXOtEwkXpb56i07zsZ7CX7aRpFdahVDDJ2B2/XIITCpYwYtoOgS0d7AOmzgCEbxiKvG/k/OJ
IFfIm9pw7GPv/kJ/QQ5IAeG1aA1nl+bJ0yTUdp8RpgOqA9bdUBPs2ZMb8VL1edlCFg78Az1WEai4
NSFNGSsSPXeuGFtea+3RpuaP1PJJVAHvpKjAI0zNLZ87UFy+6kD9jn3rnn4WXjUCZxBpFZtOYAhv
E+jukfq91sTw1KFTIbtMG6BJu+PGNcFBMZUMy9TN7WWCHJ5Zg0VPXwz48WodW1VWfn2p40SxgEvs
SHLgi7UMUbR0+A0ppLNSwUtwhBRCH3EuisiALY82WFvy452jxkvMJ6di1i6AUTj5Nh+cp6pNMQMN
5mc/GmsKKkLdJgZIizo1hw2bUVhlVGQSmCWbgtwUL27cWzUVd2aW2zetta4HItuVzqGxXmkAFzCY
IoOixYLThT0ZaZRH0ek+siEDN2VCHi5LGJ/XrTEQ3VX1VtRJviyxSmuO351GTC4in8TKScBMQJWO
ltbLvp4YGydtk6X0M2sv2VbyoRSEXPvSv02bKVlrqHt3YmBV3/fuBhuP6/Um7V/NScu9XoUwkrHH
U17a6ANrDrNhCUXb/AS3uNy4KIrpnghI4LiaJ1VuHaVJUdvr2vplNVvMpAhoanI7+FX55M//fNqA
z2/Kdp1MwanJcn1H0tecpdbc13V9crLW3b8shXS/LzdqE9z5dLqW9BB7YDGtuijM+NPLQtdOngCe
Wvs/F6RFCow4uKV9U64JMjMPjcXq0Z9cc0G6Ausz6jkLDUANa5Mec3cb/xoU//CyWy0t7Qv99+SG
eeQzhosMqhRr3xzxwIIXr6A75dPHojO4UmLVvFfzekJ7gJNJ18dvqu3Sq59yVIWNTUSHeSzVttwQ
przJ4J7BMSN2zhAa0qpAaNtmiI9aQGYfsPXnsnN7tMsp/R+nO3A55aIKoCl3Yfezcv9cv0M1SbFn
JO60xS5lkHPqfh/0OPeq9l4ZQ5zJGRQTjar24s951Jq//RlEk3tSS6yDrMr2Gk2D6mWEF0dp/WVq
k+HOpv15lxBRuCpDtowYBA56Y7H2N8An4u1ng5SGbrumE9NBhOjHayuvZ2laRnV8COKTUWhYyTDs
L/Qce0qh2WxR+jG5Cua/SPRBC8nEsUYOHh96SV5SnDTd0tIVFq/EdG4cdQjKJfZHZZnUhnoMg1A7
2nz1IbKoVxllgJOKNy0UTeHlPX5UM6n8awctwXUYE3zcs4OEazGlG+o7zWJ0oLLUvvWQDQToLPSy
WrQkaeyGQmkPDZAUlN+OF83bppcH1IkoW4PxSxF12RGhoNapk9PPvk39E0uL1gPloyAYIjegA3Cv
Ibo6YrvzlTC6tkHNUVuYbHxl0Mtfxm5u5fFaseXyZcIh7kpfLnfJ4Nz4Ax9z3/lJLfGXofMvwjpB
fVWG1UbFpegI9H0vlybwigdm9is1jG1pdPmJvDlqMG5kATq41USXwkhwJQq4wBewsqnu5sgoTi3V
3mUQivQYY0EPmo78FiawQUblPV6ErVOSv1zEiHRNpGsnpyiDW/aXqypHvk9BQ0EueUsNPvRYoFwn
PWc3yhJre0+BNVD0E70UyCrzBz8fzZbmt72ngqMwFYz57uVmCmkrUNnTn8AzDmlraxv2Rb1TaQBH
bDg0pqKsUh0vQizhXopkXI6JQE5tYypNret+UPOrJKzvyGLLFunozFrSsV90JmDLlx8YNARzRNYO
R0PpCItk32v77T6MWPenc3WzbN1jlXXEgFbQskKNIkuqxL+QiZAfp8DcKs0cQyn3JZC0mIuMkMyh
bUjDQQoU+1BTcmkk+1GkS6wfJH749DYkBYhVMlUutCIiB1r7mimelsEgWs+RW2Gm5SZuil2s5eMX
apBmp4K8Y4WzMQf92qjC8kCGu4/zuQ23EjOuV1GeB+lvBLD5YHojDi2udfvpZZ/OpuWk1/EPFXQA
UPnUXyO7JX2qRehjzEXkMKLGVtsNGx/frm+oshzgy2fraP52JL6NBNMJV2rMh8H3obgHsQER3e4C
lpDEY7jUCV7K5P+/OfoOtVaz6MFc7o7+7X/8x7/913+H+eHv/+E/n1FrX/7N/+OBcP/Qbc0QNuJ6
zIdzP+9PD4Q7N0pVYKg2cDLLRgr+L41S+w8DCZFG/xLYratpr2yM6h+OaepYJuhXaLgSbVP/N3VK
f2+A/MPGqNME+b0tk3d2mE4Jyw3IYtF2zEdS43xFye7sse0PjYsQgEAOXQHMNYltQJ/1ziyrZDcF
jnY7TEqxN+ymPirxvHrsKzNeZgYgk0VixJHXCrV40tmH3IL2ssmptUDksF5lN2pNFZbInpAr9NkY
gF89gb/ons7N5VddtH9eztyFetU9I70F9qBoxQ5zlo+aR+cGL4weuiHLwyn4ofS4Aym/UOAD+RbE
W8Nly59lgkoRWlUStOtuzuYJ2/InoZHO5ymzqllOMsTOIo4bYgtz+FBXfmbqTz0RoIzEKL23G/g1
PP7UCyMjn23rQ/aNUJZIrvgghRT/2+QZTk1223aOOE4k1+3fvmLt0hWf9dX6vpEq6HEStEI3JSjR
mZrvuuCjuKTA43yi7o8dzWFvDGkUYzhSP+dEHR9MENEH/Ttdvktv0Vn7bDDzpqKYOu0MY1KI1lS1
p8rFc9UNMwbj7Sv9vZH4z0c79/pfPVpfKSH+yh6eRWAM321jzJ8jYgzvyZQKD2x4INi+/UPa763Y
f/6S/vsvAe40ohgq6s4hlbTzZEaJgk5eNOzLuDWylaX2yq2CTe4zHMYZL1kH6pzXqX7SutZ57lnQ
bZ0qgbrnNIKUs7rUwXMpqgTsJ9TmCwF2YEHVIB0f3j7j+Tb/s3f8zxM+a38X0I4ENs4GfKPpobzY
AGB6R49w6a6fgeLbuq/xAk8Ni4EvivUthMJAUQIxvLN++9xnKcZfnPvLQ3j1WBMCkUQP9c+T+oPf
amuZ/EzbE7sCet/Y+oOPvT2zm+z12+PiT41Do2o8v6JvG9PfVK9c2hVG8e3t67gwBLSzidQWBAyG
Fj9gaTkU1mpNqDqcsfqd23Tp8OcTm5UKITLix6DagydCcmLAiyU8+e2zv/CYX/Ssr58Cdi8qAz2S
Pjp/SX1tBdCpxnjtxO/Fdly6gLMpIsuzKHMNU3puZdxOtPyFln1G/7B7+wLm2/xXr9HZ7EAVqZny
AqjpYCWLgkfAJmOvuQ+qGm9c0E5v/8qlizifGYaeuE/6lp7fR85j3hTavrFy926o8uDX2z9xYSy/
zPOvnsQAa0jzM36iCbsJ17ao3G+GC47qY4c/G89E7mkkHfGaZqML0muoqQZUWvHO1HnhNTp3iSGo
TwVy28br2dYiMa/YK5aMsjxONm+f/4UncB7+IlORyY6IYU8O6spCCJzFxWkS1f3bh79w99WzUSwR
7Gq0KhrP1uV9VpqrWH1PbXLp0PM9e/VgnbzI6V5GjVeKcl0nLn1p+c5tvzCHqvPNenXoSYk6QzZZ
4yVJP37xqWpsfX7hs1rl8bZsIJA2qq8dA7fojh+7T/NFvvrFOh6LBLIgDzqr2W9gEBvFOxdz6Qkb
vx+aFLU+gPzGVISzaAz9FfV2SKrROwNAv/QczsYwFVCQZW4tvX4Z7mJ9pdSr/Ad61jXV7IVY4cVY
tkcfdt4CEgbB9IR9roBBL8jIXr998y5d4dnnOitJaI9qKb0qFF9iRT7ZrD5td/DePvylQXg2xMdQ
+LbTlMy0XUyMaUnSgkaS1yZyCcO2bcizb//OX99I8zzfJda7qHMKn98ZxxRpNJXIiiLmOx/sv57Q
EcT9/hqEwBUz4fIaSFvdlUB9eu0zAQeryKSfbHz62CWcDXffDZwJlARPQq8hgjf5V7dGevaxg58N
+DIHJV013J9B05adJMRD2O/Mgpdu/fxmvRp+oRvloVZW0gvqnioigRIrRdTNOyPw0tHnP391dK0N
jdG1LUlKoHOwSsC8ZfTOof/63TTPw1GGAhe+mXJPlBCMlypyT0cY56eANrT+g+/l2QAPKeqNmNCk
p7rdsoB5Liv/8PYjvXT6ZyNXBmHQd9hPvC5U12MVepIOFFbQdaYE70wOl37ibPRW0tRpVg3S002a
hI6zbPpPMaGBlXznGi4MLOfMyV21BSaYnKebN486jguQm4tWPcnpF5q8jz3muaTx+g0qUiifuB2k
V/vPmFq9nCouRtCMONm3H4Q5345/vd4znbORq4APG/KCEVA2im7jfw6CmfXpgFbGYHyg1ULeehgj
ypAVnooKInynqdHKIod4T4oHsm+IhuYj3YVZ2tvO+LpExZWdqftYZgFNr6i0v4396N67TaFulMGK
P6kSTAohfQuIwFDMNbfbTUajrAITz2RdJakXIdDZR9IJ5LJTUn3Xyq7ypimb1o45YIxsG8JCSPhd
TipOvSisu5vAcMN90A/Dj4h6I9YORwLxiUvdflBMpTgavoyv5KBQMKlCS35usLWeqkzkn9+5lxdu
5dlwR+akWACnpRcXNyE0FvI2l676+PbBL8wljvH7m2ClAb13lYOz5MdJErXPJDB6Hzv22UBvjRE4
hZ6it9MALmgykYtkzP5M4bro5bt04mdD3aaVN0mV/Qqk7iP4OqyP/scmKOdsiBMs5MsszyXNZ5qr
aBT0hTQ1+50J5MKJv+RTvZq9wyl38hYas4eRZ5to7VYq2ccO7cxz1qtDqx08KLdj6UTU9FIHWamy
ePrYszz7oslMy2oyMBnPrnNnRTnGx/hjZ22fTUaSrxjuQNZDU0uutUJIbzBs3j7r+ez+Yhayz2ah
EC1BUqS69MbeR9yFhddPVzqo6bcPf6G4h13m9xuudG5XGarKdz5p4seuI4QCMKu9SpVKv6dzvMLt
MdIAGWL3pEFC3WOa7BaGinju7TO49DKdPZZB1vEEM5hvaeXDuSBycqOMRvrOp+jS0ec/f/U+kfyL
4GZOFg+sYt1B626d94p4l57M2bzDVzocC5TkXqPgAB2zVWWiJczEO6/rpcOfTT1R26OZQQ7qoULb
yKn4Uof+dzVUPxIAqZv22eTjZ2rSpgmLACvXD1hpsmHwApiXo/HOFHTp/M+moGS0kCX4hfTCzLwK
7WZbTfEaft63D7021tkaI5NDDWOX8x86IODWsY7fuTEX3phzQ5dja9PUmD0IX3dYNQB4p3dr2JcO
fTaWyy7PfYmE2ONra6kkvGjj+u27MY/Wv5glrLNRrGl4nHnTm53h2926sRxQA6PMNqFtDDelkQYf
2pSb1vywXw0nC0SuGVY81CqrOgQI9UNY9O+leV6ai6yzwaoredmmVSAhOE7WGnaguaGj5a9au4KK
y6qSyBd13FvIPg9aV4PCjaR9J9zKeuedvfCAzLPbSOk8NRyCcbx6ZNnqNLlnSevHhx7Riz/o1a2j
9a7HYsy4dUF1tPX24L+ErGTjTV8n92//xvwi/dVrcDYllYNBhI7BbyiTdsxNdKFdcEcL7SvtBbwA
9juT6qW37XxqMkpQ1Cq3SQNvEQe6F4X5aWS96ybynRdNn4/1V5dyNj/hRKgBlrHGaPokw0ZmjoS7
FcO4bkITAMqgh7eGTNNnP5UJ+YCZum1ihNwKmCc0gVN372ia+m0E7HQgq65bNR3animwqCNlTuYF
SA0Pkwh04FDxBPMG6v7bz+DCvGedzXujE+uwQzlxPUqWQjuwgp+TUt75Xl84unk27aVQ01u6cJIs
6OcqAdc/PNF0eOfgF56rebaMGSOEJ5bJJ0fm2prV0jpW828dPFBQZ8070+ulCzibAzUU2S6BAAQp
SetKnfJ7am+U099FpV0awmdziDBDszKHstulaVg+dCa29rEjvu/th3uhcWeaZyOsGt0MRqoDxdPF
9A+zdlx0rfI0gurYaKNQcDmh/0iSRD0A39GuzMgP1wWC8JXAFrUzCam67ayoAoEzNGDDVQsVhhau
c9+Kt2NMHOnbJ3rpNpwPURqvToXvYKfGjthkfHlIJSQd5O2jX5hnzLPB6dc9DrRy0nnHbYNZQEGm
rzQlHjZyqyrUBurCRfu6/tivnY2oTC8TDDCq7sWlMVy1hhKCV+vLI0Hs5tHOkXgtlN4ePrYrE2cj
bAyjUqmRlnmClIS93pIa1fq9vvrQtYizIRaqhP2g0NVYFRU3Y69t83hOBwyPVqY95EHzzgO6MMpe
rN+vPjZmb7WpErK1HPr8kMXWryRX7iu7vXv7Ki68XeLsO6mgMywjaOZk2SC7+6mPzx877nw5r0/b
HQs6kI7uDexItqqdIRgtnXdmnksnPf/5q4M3U0OmrmwNL5twnlFxAUuNJuxjZ342L0RZD8rTYp+R
FeWhIvxIKz+4EZiRCK/PO57yusSEgn4mb4CqqK2t3AtcEF4PZ+mDp382oDGk+FYzThLkjH7dszfA
Ajxa/5uz81hyG+nW4BMhAkDBbgnQk23VThuEpG4BBW8K9ulvclbz86rVEbMeTZOEKXfOl/nFM298
duWvXuA2V1Gt6anYDpXv7hIOTnc9gVkAJg0DHunUGOdJVT42jSO3E6ydQ6L1mH7GUVvnUNCJHkQ+
triSQPR/ul3i6iUXnV7Go58LGlM7iMhDl4LIU/u///FPXj5x9Y7HhQmkykw7WnWrNrkQGPt7t1/0
5wvk4Onvn/HJCHwh4f77oRBxgQZN89t9aer5trGbHPNSXj1YYh7XFtzzNfmL9vHvH/bJ/RNXr7tt
zFDvVCy2REWfCuSIs5l/8ac/+x1Xb3xXRG0uEsfc4kVjQ0TyOdAX2K6TSt9E0v8cDRWt/9uvuHr/
hbnYMNwsc2tBoFxJHymp8szN3//4J0sncfX+G7S2+nPtYTFDZLV2WNys88K1dmrU1HsTD9oX79Jn
1+tqMIhMtcyNSi6xSprhm5rEMEueAkmNucuhDBM/AMH+9990MSP8aQ3+Twvcv0bMjNjzgmCj2eoq
a5ZdBTlKkL4dEmAnfjzQSl2RqsFFCk3Kqn14oeZSrBsbgaln6d5r7tnZW6Zr3m9kfkVQeMq865NC
vy2auVjPuq5ouEW+7BU5NdiM2Y/Awnfaopp9KqX2e05b+mhlavqw/9vpGe4D6A1n0DfDGDvPsQki
1Rv95bmGzL7V54Ls1N9/+me382rEqiHZN3Mat1splbM2He23Ydr3uWv8Vl38BYX5k6v7D6bjX1e3
ROe5JMnUYAEnXEZYBekLbbjB33/BP21Hf9hAmVejEKmExJtbjJnUaR2MVBANK6GVBxN4A1n5Mnv1
E6NcVhnpxxdSMtFtPnBursXlsm7QUEFUq3KXnl976Y5TRaxxiTC7BlYhm13q0CP/1Te9vCN/+qZX
Y9ky5oC4FomQz272lTXAupl3yG+OM9lZjL1rH7+62wIgo2JO5J2gY/vqN1+MpJ/dhqvBTUm2jYlK
zK1oUvmQx0t69KmQfbGP/eR9vWaSJJ7RKa1gi+ziRN0slMrvko5h22ki/57eRfdJTF358vd7/tmH
XX7iv54oqNvUI3kf9jm7iZeow6CKbALDdDXooRXJdu0zZWz//mGXqfJPd+1qxNMrmcBjNJZ9mmkX
5yEScUPhUIDGe6lnucsef3YGZZG2jQSu6RdPyz8z3J8+92oETPtO9xGG8+fHZFrX5NnJdvjFoykT
geS7sanIOmO0Bi7h7oTsvU1ZLx6e37k8dfVYbqPUgEcY6+VBnxPnIZd0vOtZUbyBhCEM2E452TSc
XItjTi6apw4ui0ymZ1y85vOlQxRDiIsRodSq5W5aXNKraRFtWeJk51nFl6RvG9EsPztjoMRchQ56
tIMYe/uc5uDO/375LxPkny7D1QiV1hX7CIcNnrO404EK21nJlqO/2Z2+uNKfjiBXi8JKSyLdAnS+
bxAv/IriRu0LFIw0vmkL6SCrSLTvtjOma4Td+pbok/lhiUyenXFR4JlcUCJKEG/wMVkDOypgHpcO
NVq/1vW33lAq/Pul+GSwvu7vRFhTsaMa2JOPpnFKcbCc4beq77V1WTqaWIn//jmfjBTXDZ6DU1Zx
knLJPVcagWcIANLxbH/xPn1yQ6+7O8nCVV0/5f0+qlpAI1O5vERikYRs2jn94jMuY/8fHpp/CEr/
GiBGMzP9qu/6fWVoQDanztJvVN1m98m8EHusREWy2p+DIiEW+MVU+sk4cd33SW+eaOKy7wm1TNo3
t7XQHCcCDfiiQyGMU7xYtjFYZWBko3Hjaf381SL/s+fiajiMIHlGFfPUXq+M+3TynnQz39TCChVR
/i9+3WdX9GoU9IuimcDW93tXG8FowiNvj56rMKa3c8a5jtAq65tXR5jhspSul/+2ljWuBkGfpZnl
Sb0kG5+8DoxOISznrw4P/vkrf3pMrl58P/IGcK6uQjMg1rMvsmNfzJqDpDKugTp2Vr5zWtkeoyFt
Q0olJVzjqt7iwCOjMDRq/GoE+mRCM64GuT51k6TPiauic9HW9N8bu9lHB+x6jrjrplFuph6AB6AJ
K0xTsgnIvJbdUOfuGrtrtsFyjQEuz7OwA3D/AlUeK/HouF+8Tp+8ste9qII2OPqWmFJiD158LBTw
Mw2OD1y8rzb/n+2dr7tRVadqcy7lsB+j3nzxos5UYV7aCEqNi4Y3oavi6LeW9e7FKIgCZRTTszP0
Rr6Gh2PAnxuHnW6w113FZtch6vv7WPjPLfjDM3LdxprjCMIQSMUJjxV8qw5544okDLFUR8IoSGZs
zFke9ZcYdx0TkClA6GiRRGn492/w2cW/Wrd1Q9RNMznYHdFyd7eozrgp3aLYu5WM/+P9vXz0v4bL
eHETp/Y6qCNoKDeeqzebIVnaLVmC4Ys55bNfcTVGMSbkKqlafVdl/bT1OzmsfVrjNm1c/MfmBP1q
iPL6fsZwZuX0glTtvuEZCAd/EV/chk9eUf1qJHIim5SknPOtZ5hoo/Ko9puVOwvMbbYz7JAvt2PY
97bxxQW7BNP+NIfpV4MTBLhaFGlDH9SSgs3LBvcdw1L77DhoC6IySXeVTl5fjhJqJv+y3ecTZg6n
srvQZNsK3DIV6Rff5pMpRr8aoBYLoLzttOP2YkePqmYtXJ2iDxAL88ffH/NPXjTrugd27FCCJFGX
b3Udvn+UmTMbUj8dBdzbuL04QX3vbPfW+Kh7FayPhO3UL7u1lq+6pT9pZ2aT/b+vQT5TXvbLetxa
sXqLTWAuGC7ZINJ8uneGfNs25a0Y572LDqSsrHU9QNiQ8Nrd+DcDTyBMDSROtFqYTaSuNysoySnF
Mfg6HNznUHazL454//wwWqBd/+eFZQCMc8eochBVth6mY1cdJ93HQq/l0ftS9vOT7i+Aor64NZdn
/P+PgZZ/NQRJXaCAW1pujZ3jRa8tOQHwbuIIKlnp3Gp+pwmgC7rxrvHQ/jRGw4hWvN6i3Om6RSYZ
f+wX+0xxeeL+9F2uxqrcs5ICmMAFN8I7t0rbukHvUVlt0BMp3A0sRI70KIULWOTSXbajL+jqKRua
SxtteGV//64kDkOgfEBrhYNdXkVFCoiqpfxqxWmzYb7tdhFzXejafhYWdCStI80ptgoG2alBjPus
tCmCu7Hg2KhTYtFgC/3mi3ftz0OldQ3QrNEBa1U991sQi9rOLeJ811taGhglLIK/39E/r+as697h
RiOG3iq93xaijBAFyWqPdNJGhq0DhJwSKIRk6h70Rpu+eIYu4/yfbtvV8JkPtl5mUdJvs9j+IdzZ
fYUS9N96zy3/aqhMLSknYetq69mtftLNyAyA9S9fXKzP7sfV2KdpnaiVo5E2keDz68at21Xe6PoN
ns/m4e835M/jq3XdSZyPVTllWvRPVAlkPkePZ2lXMWiKxvfPdjFl7Rc34pPmE+u6oRimURR3PQnH
duggEVrpOqdXZ61KOR1rtrqBNxfphjrFjuPXg1e/JEvz33aW1nWrcQS8Dm9HW2x1Oel7e1HWGlHG
svlvF/FqmIrAuzYcEpTbRE0HqZkb1tRPWuLCfylv//4RnzwL3tXog2lEOk450GvvOlAdFt0HPOUs
yATar0bbzx6Fyxv0r8UYIgMScQmL7Z6l/FbM3byxQIG82RyxP9jx/FXlnBnhs4+6WjGxlVNFRMiS
3VXafMTKWW4LIxYVcnJj3tS4s/cAxpJvple7a9qhmtBOy2mjKs29EWVGf4rXRBmMJOgWK9PBXGc8
TnG5maJ8E42/MhAjdRkT8gVKl3fFT4r/4cTu0Rnrda+0Y5ek7303n7Ko2LJT3lSldeFEb+xY7kHl
lCuvjA9pbGfBwCm84d+5clyL2l6xlvxwBEuRGvhbZNecv1z2a0B452lT1xP8yeVQGxL9UHlmJF9p
/WuKuyp2omGVGsguK3MfR1pGiPsNOcrKtXPc3d2T49fhUrvvRa+fcJdhsuWATEdxOdJvr1mwaCJt
Y836R+o8aRWmD6EdXHR+fj7s8kvC4FKKzjGkwDVbgKvoHbtVSBcr1VRHc1m+eaBQisW8JVcJNfaQ
Rz8LYdz59vhmdfWvqbodmE0A5YRGfjfmv63oXS7VxWIO8o8lX2+kSH5aIqvIExAkxRdiembt2rg9
xW7/geFm1WjQYTT/YEcYz5q1aW+VmQUIGDucN5HXhEV2n8lXDdCFUdzmKoWPZm27JQO4+E3geYqR
81Z1j3z9TboLBqGOyISzaZpyb/v9jIfOWgHCXbHyXGmVF9gj/MjhtS0e2/69GFklxGSyF0XAP5lu
F9+7IYPcrNp8OjQtgiRt3I9pzQLhFHP8s5rj6bWoL8RWqZ4S/7X0SV5nS2gu33MzuxP4YsfvRRoF
Xn6bSFUEltTCAu4riXBmRg4EEbjO9l4YiNIleo9xwc3gqiUYe1jeZdhEH5STAhXZJ9OgdG2bblik
XLh4I7xzjgZlTEM97snG+cladxHNRfBXHko9vY8Y7Fnp8HmIKRJrp/n9rvhH9q7uFzndtnD8MAAH
LHwcLO7YEjWVbmy9Coeu2Wv+z4r/OFnDyRqTO9/7rdxuZY/mNjG10HMMHsacvJoVWMCwtZZdu5TA
khC+A29q6DuJ5eaC34HSkqwcfz4sdvRGpoHlV8f/ANNm8D5aVjiDtzBy6/03gxasLoVb15asf+x4
ZWnvS+1tWOmsF1R3Y/3QuHZAxH5XtTYQTpPjhBrUkKHPrFzdlREl28TvFthLd0nvb+ylBJLzTbmG
thJ2eSotUmNV9cEhxUqbv/eud6vX91V2p7ySfdF8W7tL2CPpI61wnLye0zckGnmEu3ZfzTxk0J7G
uGTWeYMHcyqrZQMUcZcruQaLvzLqiabLl1a0t9OyvBnjCU89xbCzPt85zY3KsmDKhqBVPCf5j0gr
jzxPa4IfB9dMD2kLHWDgKHyx101lrFtuNecBkDTiA12eP42ajUPDFqa9ce2fuQ95yCaCMvxMZoBd
mthITLYiLXjJim9uMt6bPbFG2hyaLAmB0PHHLeCB9kXJBazfazEH345g4uguXinxhEY40Hk1evun
I98n8y0xcWKjZHZq/ucmgmPIHV2yiQDHhCsRjTiIxmYTOSJwG+Bt/tswDIHupS9DfG4XEisTvxfX
3BytrAHNB5KDXWLaO874wkxvdnaFK1AeJ8xWdvGWm5wvGu1HvxQ7Z5aHEVAxEXojUF50UPNr0/Rb
BFtKVcd4utWX4VvbnMsWDHd91sbo+4XDc7EnVbZ5KF0/qKvyrJt6YBaQyC1GpzkNAHagXUnCvIiD
zOFoxmw3gs2wVN2tNutrFK6+x67IepuKfFXl3SqyPmqcfDrUH616n/K7rsa855bPcfZqxUbgADX3
PXs7IqyMcjoJeB5g1h8dBalIF5vBrRHKYciyc2xwHx7SFsf7UaXlc52b58ltV3U8nuaGW8Jp3qHG
xZT3oNLynlfShMwFANYatw3jRiny26hpfxhltjETnu5ewVpzprMGJMo1CemN2T6iUUNk7hLkpok7
ijf0gj/CJZj40fc5/VZ0TqBLJ0jiBW7wBMGdzZ2rPqgu7kkTBeTatvQuBk57wav766WbVql4QQq3
T9CN92Z1N+ikHJBKefmRHBN8X2JMxgk8RrKF9xfAC93mzQ8AqUWebpI5C5oMVhguH/YqkJ0ko905
LvjoTP7KEEen+jeztvViRUofLAPK3/ZF+hfYtaOX49HwhEUcyk7pWGthrxxd8BMeMvAquqnR/N3U
paeH9RLXEv+ObXOekRQf+jjoj2Y3FWFklvVDplfxJm/5BUNBITPol6k7cibRnyats0Vo19H4UCRx
eu6TGcmGlgEPQLDYHjK27FU4dmZykIZT4M92YzSAFtKi49LaLUjwbgBg18I3nXoPgWiZyR2ZA4o8
pA2s36lMfRh4Jlo2n54Ze6XDyPOCxjGcva/bzzFKylObLN1tHU1EgEGTVd+SqfzRS22XNjrQ8mLf
xlp+bAWnRAEE5OZuBvh7cSPp24EFzDq+2KXQJGOjVEzL9fQ0Y79m2quGdR1zopSLnwNHLEdHcB8q
k5GpkvoqXghcdOlv7Ck3VhsFrlHtFrc7Vp2BFkt2m0GrqidA26fBxtVEloL+XudE1X1cY/x4xR3F
brTLRnXWrWWj5FjctNN4S2WiXk94nW/SJX2cGuLAxNdOZtZvMrNPjxU+w8BuTAjHCwJ36ROfQD38
RhPwGqpfH+q5us98r1hB5AHgGhVP9uw5YZaO4zHznHPuy4zkHgNc7g9PY5K8yNbX4bSWGjS0Piw8
J1rRIMjbJbOHpR5eDNPYy1w99p51sn0HR7mrbejOfZXepaBSudi0HHilKfVrygXY0syGQvuYrIy0
BTZOmoYwXvowml2YKbWrDOvOrcobzDA7KbSw7vWXoSllMLPzMEi3Yfudj/4yv3Don4Uy8V6VO/iI
emHVeM2e5G5BdBAmrtdtGsNeiSzdyEQdvc4+lgvuvLwtj02HshEZxnepoGMDLjkkClxvkkaYKTJ9
p8WYT2X/BPQwxu9kv5MfxJS6KJ9xqlbGqhwqYvmDPtksSNt04y6V9auSiFA9oEu7BPITTE8/TrJ1
KqKM6REJPE0Ofs0SVosW1j5DKpJkbfc9XEgaFs3yoe9ytwg0z2Lj0BlIHrRKAG6EuQj1MOnmbyge
y5d88dsanv0wO9t+noqI/9tKP1zKEBjH/ArYrK8Z9xjbBdjVmsWZqNu2Yb3MSSgg6Eb8dCORER6p
0iZw4iVveG0HR4Qi17wN8GX95NU523w/TV0qmgI1vQGequ08E+wzGcbBtAEs8AcC3pdMgI/zxno3
ctT6wzAv9Z4hnRW2i3YETes1dAZDeHwiWoWBUxtHv0Xnu1y40x1ji6d3utz4iZ4dDCTnwSikOmZm
5FBXkEbmMsziFDiSO87rdZNpbRI6XLXhlwU4Ndl6mlVsrVl42Sb3FmOthFpO9ITpzKK2atFUJA21
fyOmVdYeJlCrTS8H/q2TBjIbi3VWTMk57XO585K+fwAJzXV0R6d2Dhan6qxofIIRK9NwsobhMvfw
GlmNWNU+Akjhax3TOzTFam8VmB0PPc5atR+A3cNEhikZMVQnNRjaeFrKrZtiPllTXP5wc716BNKd
26E/q1RuahPcHvEyLY+BOlJXD0t2lVDDhmhKQiyS7i17S9g0khUMC41CNCfCqt6qZX5SKwSDC8B8
+keMlZexfafFs9GeUUObN1Bam/tBWcYPSPaE/EGRQ84z9OKBLm+0w0Xh59kKzxSXHB60unMiQ+0s
nmdEd7V9xN8sWbNAnjoMrgVv3DB6/5jQjrUTdps+UeTzbqt6gOyJ+vOh5kZMK+xw070Tlb0G7zuq
bqvK8W/tPjG2ytH1NSJVKKfKYPljzwIVtNucoTbkYTlNw6NsjSQYrUW/H2M2HIHOTL4pKtlu53hu
D1TH5LFwTBAuepNr2Bha52NMjfShLIV7I+Ok+DlpRbGuOJjkN5lOGZiX5aQYrDbZ+nXibR3LpjhT
mpA8XZostwXASEZ9Od9EttUel0SojeMBP2/Bkl4I2Ba0XPrPjj5rf9duqOX6blafxtRCv1ICHUn3
Xurh6CgRR6BXyYZDlTTlY58N0SkuR9iIhZMfQSaOGHuBN7aXZaqtZ2yXtVEvf7O+ycO+6H7OOUD2
aFR3k4fzkInUQf7e98cZKnJbSgYKdR+zBYG6i04iFxd67Qw7Va/lb2OucXksyffUHn8sbsSeUvd1
HLvRg2misdC75g1ETRz0yRJvRkc9IcepAi/LuxsAnfVGDT5gYkcNq/rCHNX5d4zQ7Uuq/XPgWD5r
sIZ2XdTbtK86rE90LBXwmoHY9+POTBYZeg3e5qJczpGwp2MU9VHQeHp8rrDwBWmzCOAB8qMBmB2k
TvJitg5QpzGtiAz4AyAVOeLjLopbcL3y5Knokvysl/Xgm37YUWtGhIVhdoh7LTRaVuKqnh9HzL7v
vlt4T7irSY/PlnfDSziHmEW8ICvTGDe02z8iWJB7H2vQrsIVEyC59jZVJ5w1Ss3oISIAerQ6ENkp
qotA5EjzwJm+VH2rwwwqQT/mdfMWxaaGd8FcNqLu5AbMvr0t2Qpm9M8H1ezBD2al3VvsQk0bSKsu
cUjiFGoDt9bKbwOo17NC67klE4JRdUAI5WMMwjsMuoxqZ46p1Y9OCAPlwayhy8pKo9sw9thFtwVq
2y62ay7F8gGqHWbuor2oXOTUgNLusSIcsC9MxC5LlY/UpzuNwZ5QvGPL4qwpZDTFqA9QFYZ8P3rt
t6KOuS1pgldCLqHKCrmulZyoHsv+u5UM6jWfdGj6WXObXsaPvhohLTvOECJ8BP2X16+LRr8cLsom
bJImPkcLWqc8K306IrnIbMPEjRjr9Ky3BDFUKex1zBbpVm8BU6tsEifw8XFILQsyMv96tdgWfsuk
jqtVaxRaiEBKBqMzvuSmVQRNOUyBX/rM6vCQcOKOS0iz13guY5Cvhf6tF/09AHVng1QR4YkUnC2N
9yANnF05o4yl+69Yl6XWPE5Urla6Vl7EkwM6dgI6685wh7Dq83vVMnsWpii29gCUteuqh8yFQC8K
zkCa1H8v8qVcz3VxaFXv7cdEj9baNPwY5WKElhXxxtLIv4LG+lNv+uV2MaydH0UCro9ZPRtZ1Ky7
DrMDoRFjNw7xh3T6MhBV0t7OytAfBnzjgUw1nkbD20u6X9cFUdi13rporNIkXeuV/aycvD8n1lTt
SgUCu5gaa+cadc0yf3xuqRWszCllhUlP1yodUOEk2Cul7zF5Of1u6H3m3Ejzb/K4jQOGtb3l1NpR
+khDa9PY0UjyEXtcfqTtxYleHYrAftPsyBabG6syvG1Zpt6x1S7ztWeg6l6ktTJidcvya8/bcppS
hhChMcy1pvcuO62948vfVa46l0ZXZLuhqVhrQdX11m5XFugaejNb1xkm7cCLpvuBNFzAhqu+F/Yy
vrOHMHkuqs5FHxf3w4+YfOR8aSPtLsz+ft3MdbSsJ8eDzVS4xb1eufSnlLP20TWmG0gBQBw5UxQu
E1xiUmX1mu3niM28HPd+W/mojRIWwqTwsJ8CwIgaI7mbiJYcY16Hx0Zf5id2hiWuJnglqDWVMN6d
2iX+1GAUhimfoer+yGzRYIJjtwhVdtlOs86RXWFYwTybr5OZ5aGR6GyZfdZMx6JEtsLqXfefJ6aE
bxprtyerK9sNqncaGWPNX8kmH+8RMeUbM00QAlBt6H4r2vvCrozohJmnKrNXYzoWxxEiPsewJQYk
Cllp+mbFkBC8rjb5ENExiSRCR/BKI1trZcUeuAf9BG1kPCR1UTyprnEfVOdWG2MynX3baYyppWYe
k8SxkaD2DEKjnHVKma7WPrPo8smEtUhpsDtM83cojfRpLP7kZpzfOpzaGENEgHFi5V9mKQU62bGN
Wy2l1Z6teRipXQ+9zaBhVztjiUSgo0E4g2917o2YW7f2y9nfQpZSO0Nd/NUG1/yyCeu35jLHh9qd
TGwBKU+hwwhyrDXDfVqsi+Bc6pifEdeq5lUgDXh3Ftvpg6QgZcmihlMv9HzZOmpwP2icsz8VFiHl
QVbRj9TsnHLTj0VRbfVCcpSHh5fJyqq94tmQsqmD2qNhOOQ1TjJw1W7vBG4J7g9LZEt4eqn9qbkn
cCPbc5VXGjjyBX+Bp/IYO03CCSKpE6Id9aChswKi6qxHb3GLs4PBe9qaOlc30Eo3uhkaNz8YzSDf
nZTtxcqLq/RYDFb8Sw6DCh38Hm9ZST4SrxHkjpWmRcNZH+VwYHox2P5WF5imEFkTSPBl4WACZOJQ
YHaMdUZFtFzBna54rTsp3FsC1fHzjDt2rziC/aWS3HiKF8t+nwbhhppeJTdRHFcbRHDjHVezecxT
k+kt9wW7iaxIsX3OSNBBZuL0KJZoG2uuCBMvJwifO+hFJoiUjmblzy3FibWiw/Bkoph4KVQZvTrQ
0z8Gt0gu3hKR19jMvKXHRSOdk6NVHMlGtuf9Mo3G3Xa6m92ViwCnDwEHgHN0oiSx/Bx9nSAiDbOn
JXJlaNtjux6kZCxv/MnfxarL8fH0+dtFF8k3iMel38SAeOFz91rc3qnU0osgdZUGU55nltBRyoIT
jelP6RYS016J2c11zdPkN+NaHzrJtD38lpxOMGHA3VwN4wXsSfuPxrQdP3gzowo66b3WlEmIBRsZ
0DRhOvPTlyqaeWaiF/jdIaRxZ4fQIX5IHBduvItTg633GkvjsMJkra+4lyG9RcNmvnQfeLrLBwze
CZruXdlnR63GST9UI/24WbsZZynLcBiZWyo2IWFRMTErOt2O6aJ7LP2ap7KPtl6v7Yzc57RucO/d
pnmgfGoQc8Qi0VtLs57x2v1MWG4lsvmukHDdX+LWlTmd2DKsVTUMLOLqd2uY30zLeKxmvpQJeL+t
rND2slM0WiddG7ZtDr7HnZ2DnrL/zeSHa6Q7b2g5AeKEmIr7sLCDGuPaQrNV9MehSO848N6Zbpqf
Zj+rV0mET5NdscNxN6/dHDVUJsrBOufa92Y4DpX2XCRJyMEMtcwsvkSm5dbHLO6m0TrurJPsOV6c
DMc/Kr04CPQmFAi2PeFoZ5i3DEne1qRpklPCjcglu86CaVjcajmA/alkcU6BxeEtxp03J/TbpcW5
69URwDuFCo5Qh1fbhsH8RRHTEO4ntXLvqlbuTcrEkuIkOz9usjR0hdW/xIDE1u7YRk+2V2Q3ho7K
c12ipHlosFYWKxnL9lcF3v+xbTpt57usAS9gU2GsiqgT26wpJwuFdWIC2WX1fMrHRDPDPpvddmOw
ojvnwtetjTcq2hznVJtQ1bQkIiAVKJRS5tD/RrIyo0gqRc05OCXJO7sr9Y/abY39EKVJHXDQxY4o
6SwKa/UyTN+rqTIfzarMniGWOh7wuclnGu2WcW+VOGZpHU+Jsgv7ISos/Z4xkxdYazDx1VnyW3qq
WitjGmkydWPttqfdj1brLmpUiJy2+T6ZqshYFumaTnrGYPKxdf1bU6vZWpVLD+rJ8Ianum6js+am
4lvn2ctp7mV7W2f6QMuKZ3HqKxeBKodD4eFYu07DarpNznyJ/g6pjueHTaOb+ya7/NOKFp7XxqnF
5eUqpt+zTY0cSn1Tu6vcmYddmsPqYmUaRWdDduJjmQe6w/VE9WeHU7rbyajES+da8S5GA1ezHPFb
qhT0C/7SitQ4lnSYvProqF7cuazuhRJi6zu48oK+nWwMprO2mtrO+G4OJttJS1jbqIi9GytrRMs7
ILpTJFzKVmRAf0Pq5bw4R3kZV/FHRuM+1SnSAnfJrNSTssX8rM/WM2vUeK9RzeUs082yX7UJLUAK
f34w1ShOblExozSxO+4ND3XdRM/594qqd7VK2jr6Ns6OHQcmvtFHPy+8O7+ROY4uzg25wGNWHtpu
5Fg89gXCdLqUadCcsu6cz3O1B+0sbiNbsIHMZlIOiW0gai8cQ0tDmumLZaW0Ot8sUWwdInN215El
pmLnjTp7ACdSFMWT9EX5wmc0NsnUrizWrJftud8900eqfiRzF6WHQtYCMZXXU5J1NYULkB2/W27m
WmcISolRhKPyvWSHbdE+CdG6M718evTkjJx0bCJDRmdT5Nl9IVImeseeky7QZtX1oYkywlrhuhUJ
hUmTSanClX1QhuFMK4Gr5kwk0iP9byLXoJ0VCyDPk/fsdd7ClyapYa9kPte7WHZ1Rwxpio6yi+Sb
mzn2fmnGiGrvlLdBm7FuAjPr+6dYquhx4Jz7kqyOj7hwhmPS2NkevYlQ4WgpZQVa0Xr9rk+isVjB
1M1vXAeYexr19Q97WKgDQC3XNrKU7eWOiPndZCfwTLi3Xruuc+l9mtowUZX5ztGFDkVtEpkIsqYQ
TxTDux8FTVdxaGhxfe8Re/llGyJCNVnKNHQuqRg8Xe55mBtOs5c650CRZTn9pd4vQubWj1pKTvHj
Ylm2LUu4nc0JoxYMqI1vC9IB35Qhl2dLcvjsgn5/nXw6hqCVd8/mUqqE3XBJKbGcmMI4svs/1s4k
uY0sT/NXScu9p/k8mFXVAjNAgKA4iBI3zyiJ4fP0fPZb1B1628u6VFkfon9QZpsxPAigm9ZLKRTP
Hc/f+P2/IcqCU5hFUnAn0a1FS0F1o4yhpi8JUzU9alBZ8CNVm3I1aFa5qlNf6xZJrKkoNaQ+Putd
0Lw13qgXC6uNy2RWNbL7Q4ncYMtVYWRPDvNvaCKqap4N7CHpaLY/cqccni2myHOoCuWYBkVzUALT
e8ZWun9zwetXsm1IyOPAqt06rutQfB1GBCRN4b81vl7jhEc14KXqcVacEfJlLp1eeE+Zk1QbGZKZ
5TV1cqMkufs8tmF67HLbegiTNioXDgXhB7f1LJ2AKr1+yUwqbqcDNyq4TD35k1LNdfvIOY10X5H8
K0HAtm954U2uxlqyxdm2UBe67rfuzFGH/sYjG2pOfW+sSGQtVAq1wxiv89gtnqy0GrA78FlGY5k8
RX3oyIU+1OFX4Y6UYQohsk2nDOON2hmkBeu6R2JbUZ7QzSSQFAJUpamUmVMkFZFnpgsRoStT1ZiB
NVRyVpPREkGoT/PnSvitv0kwpMNlkPjOJ+n1+oaMzPzNtbx6STQdW0xVd0ApzpBXd3acxs86yQs/
PeGAPbkZawHhJd33Kve8n8GoDeFM0UT/FOAseaiGKv81Ut6818MmI9YKkBf8vZE4VbiRvBVFGu71
zubGA3jeOSRFdSRsS8trKcX1gIjCKHh9+qnJFjjb8VVrPmU+415lH3S7HVdhHogdGvnsh9NQDdDU
TEUsUfsDatyaHXkhwG/Xmc5bzlJNUpAXjVy6mVI/kJVIqifdBFhje/0498bcuItNCkPsEeYxA6Tm
ml0hgI0JVQgpXQ8F/i5W+gX9uPqKF565QfWRL8YxdinFy/HWdUtzF/ipdkciJVCwoqbbOB0yAM8g
3NtapG7HHLTBzmJcDuAx3vSmoh+jrI1vZQtYEdQFcgj25XQOGqR8S0o4slo3uCEJFE671nRkqnNY
0WY+S6Mu3oMxknZduKdAtiYnhtp2s2VoVwxGk4DADoNVop0te5d4OruKnRZPnt3Xw4rgcCgKrjOQ
N4EIIz+SJ8UQt6XwSfVSW/up4P4jFvBhWBFtSblL09gpZ1QExhc9PN1IraCHKzECXZRUSCjI9Z6I
jkWIriMZqdURFsUtudAK41vmFhkxigoMG04rEFtgRpjzHKgErFJViBEnduPIxwpfjdqHdGEndXVr
tGrozlw987bkb7jfUuJ0SRJO3OrWzVvUyo0ghmSeCGnfh7XnL9VRG79UQAtb0ygIG6V8X8p5q5ri
yXeH7JEES96YrJMQDlaUPclCy5ZEjUumW1Hdt2UX3kWK2+0GO6EWq/nVcGxwwvoqh5SEHZ8Iqj4l
2L0thPNaeSz/M0zctXXJDFypaBOoltN/euKSJWnhGySFyQ8YNHLqS8ym2AFIiB1JLio48UNHcWoI
VVa3aoiZXBPR5z03cWc+yNytHjw9EzNHV/VvWWHFK7XSi7XdV/HSjamqu4310g2nqKoAMGiB4bAJ
ioqb271tDsGtP5jlvGp8wnNtNSY0ztM5opSJ2eSLiCLsjOd7x9HSlDtp66W/BvexCIYmBJ1jq82X
Aa+q9SNjJ00XUW404z534vYptKO6eRxaUOmlKdTRATtLo++54xsvotTtRwUemz4LCEYzZ+yuJF3q
ZBEDQFJl7RYYimoOF5Cm34Z6Bu2r9foUr8qulq+5QwzSg9M7IaHjMv2ZUsUEW8kF6YjspgjTU2hO
J5G4xjLeDq3y0PhqTbXeB394UoqxdzetqXrGbBgQHgMkNMvKqpulqwmT4M5ALtKAqCyKTJ16iF0v
W7UupfsZpT+Ma8ex4mTUD5CtvHQInluOyyuhtwr0EIW7G9zQ+UA9Ylm5Zb+sHdKiyL9KjRlZiNYf
jeND6eGtNmFKrY7CmLWN+rqft/DDX6OQ/EGSYtP7fAi7J8kKvHaqSj8YRum4y0Y142+JEWZHKpwl
mZfF+Ew4RrDtfS3eWY4Mt0keg5xHmXai22mIddhbdmZftq9laSRf/Mj5WsJdemaJTLegmwrqOzal
3Mqzl6bPx1sit4cV27Z4LGtf3al1mJN6ZscbdYR+RTj9CLGmcr2NaFoy96TuP8FI8J4IqspYLwaD
DpUJOZoNmu3BAjsEqve3Ph20HJoSUMHG8p8APzgLpCSG8L7iNB/vLZelFrJWMBqwDXrnbWhYEaLe
z4kyi2Db9ENj5UujIRvetK3uplGTeBmXOtVcJ5XQ43KhsVoErqxJgSkElw0ZWsu89oovgySq8lQN
KHdSzYKNoqpUGQQb4oLbUBjuRkXXycwKmtuyHPMN3ESoWNwoTnmcLuT2sU36x9ZzoyNVU3GTonL3
Z7Gvufd53zEJLJKP8T0bn8bAir8pQa8+JoXmrakB19ncIhnpvg6xHRBqY+xzRZa7RtFayp92Pe+K
yty5Cggqq7WAisbWsPU6WX+hZkDYRjJGv/xKsscFnTKvQ/CtVjFguwr0D30/AMJTK04Pmmkpa8DX
ntxJwX7J6lDvi7T2YKUMXnFr9UmyCoU5YmjWSPzta7xOgtotjpL6jzojRce+Ia2pg9KYF8qhUrTg
3q4N88boKOsmlOhurCTQjyBcycJjDc1JKN26RKg8hFaYUbgNKLTOcNzt7vyxVddR1kClMLnpbFMn
KN6CztSgcw7RLyUt4md27MKfM3hwSaP6vNE7riCd7rs7N/L7r3WDy2vn6cFNlHbRfd80mLFkehwh
q4CeEc9VkF+SCivFoUauFQsKO9n3LlTcjYJSjbMylAAiWu2eVOooK1Sw2VbRqO/q3ovRK/bBd8Zi
Ubd9tclEf0oQ6spcndmVOqxlK8LHXhrlqrGk8VXaSrLm+j8s0cGNGyCk8hURWMpZNijwI2KAUkSu
U9me4padI5tru6de7v0ofcXYeDCTlB1l9l4CmUXBr8AJWgg6senvnKSP9xHO/Vu3b8KfREQrPzw/
GpbUtPK5SQJSu+N8lWEDDD506IpYP2X3ehvHKHQcv7h6uHqQP5Uc7NhZYK1BLCtQwygQT4xqjBbs
X+HGZLS8sNJrv3qC0H9F0SmOto3NOXCR72Cen4uViV0GcdeE+oo8QA4rJGXXOTZO2jyrFWcJqhBv
eao86NJRdwwGF/6cK2e+C4vY1alRMqbqbY9PLLUY6HKu75bQfIGCO0pVXv9Uakp8VwI4LcLYLg9U
yTGvpd62QjGl7RpuljeObzMXK9N7cUjrLBaJnYbezCaETiPsHaRlVlValiwIZ2USKoUG3S00ulvZ
6YG/cvUi37fxiB1N6qfMIam1szbrg2XAafs+iMd6VdipfyeqbLxJODceZON2+1LleteZXvgtHJNh
nscGwiFDj+YW7q1rGQTaPFEssfQCJMMwCwYKl8W41onaWhvgyMC73cDQzAjK2cqYqiqaSD+G0Knq
FUwJxyMds1O6aK3GtrJtSx8erd1xB8XAZOdHUbGItLC/Tz2IYUEPx8kXYO5G1rkbOw77w+B0pkqV
JA7XWdl6N00VBMD5tsP/2Mvghtwibry2EOuB3NA7pQkHHcQJ1g2XvOQ2wxrui18LbVcqBvY9cR+e
KsT60bIi+cuiAJoezNbVj95g1/jHGNL+Gjdp/d3UNP1HJ6Nq1YVedsPqDc/b1DoiWoOWIukKS+Yx
nEuW1J/pUKloLklVv4mH3lqXMiy3scmu2RuV/j2xT/EmZOiCebhkGsuVhcj0rR2q9lZrwmwLXs8M
SjyLABeSgNx7NebMWhEVmm2w1R8XYZS299w+4IFYsd8vY9MbV9wpO9jVo7ND5K0sBfkvO9NJu+/F
qJAQCdqzGiNPWZAbbx7GWgbfCNYyg7nUPLkMhRWzxwakiJEqucQlLXyTca0Pc9OwzFvTS5Nm3rTS
vMG6KX82ybPcGDVFP59MXShtiDdmeWTplIPG4k7r7GxYhlLqt5nWsWk6urJvA6dc27babGtOXR0w
jVcfcR8aj6gWtAXG+/1TiPzJmw9u6u0pVDUzFl9zSZC2C8miUBx0bXl8zJXRb5YhImRvVhPFRwGk
hzxDWSuHM9+rdYsWlrL1vHPGDMackT+zBqrHDgRtWzWZe2dxgvgeaeQpSCjFX1yv1ZZmJJyHWoZK
t9BK15hzNLCfvDwCZPVTO77Jy7hDbh3iO1jnVgbKKA3YCoVK9u1ofWGHse6r6DcdJPGHZ5NKQrMY
uc7NIShGEeRkX1s1MXB2Z6TGJlb67CaRavolbIifd0N4YhE8rpukz7S5xSJ5KqKwiIyJdg+NJLmn
KhX+8rPUvCnLcPwZw+qGtN2P1gM4uIA63Q5LkXXaLCiH8SenyVOdwOuW1CDMpQncughVRSwcOydY
ua2KNaFD5q4NKKFSudXnHcX1ZVZCm1VlpcezoTbG2xitw1eFdTCYD00erUOjb1eKlM0R+WF/R9bA
uJRRn3cztyw4d8XgwXbQuktFpUTGqzThOnY6vBbjNLmViu2zyLvxfY8dOKZfthl9rd0evDyogeup
kNcLRdgDZzI3fAzTtLvFo7ECm2qhj2Ym92dKyEBBmT8ugz5O3U2UA86hQkjiR89Xmp86oqS9gDJK
dGbHiD0A1wtOnWnnzOvCACrsYrM5loJT9zxl32D+OuGq1kDxu74KWFxsNb0hjbZxbxRDd8xFkZvk
hRomi1kr3eTOaKjg1pZmPwWxDyEUwXczk9Bp0OPV3coQmbJJ1brbVJ0Ch60Bz9tHwJ7KvMu9/msX
q5TIkhy3DE061i0Yr3jgSKTdJ3qdYE1ZcQbCZEVb+qHvk60QV1AiCzuMXwAaA8arjCi3dXbkrVWd
fXpB0T/RgH468mUtOawB/1rlBr91z1mSKev86E/VMohi/lZvpPEFpcvgHWtFURdai6zw0WhtxVsF
WqjCSDN0o95TgBnB+DRDt/2HFiHLaxiO/ZobNJduvUcoe2h61a0B96rkWVNsYlqpuuf+E47mdkEG
umKB5saiPcCjBiE0lZPjMlOToiLBPKHOAdrDcainDnBTtMnplm5ZiGh0SBSKtII5ogTbWqq+Ktq9
rYoh3fiSzZMrjKc7wif7HfaIAnMfe0/VUsCGOgTuyzgu3egU0ewfSgvy0T2x2/kTkdVJsHBk4FHP
G6ArzYM8AmP0mqD8lUZVoy6yQA6SDgJW2JU9FZ2ZMShDs4RqYfDPZUfaOpY1AwHHQUpWg+GNXTjT
cZ95Avcji7p0OJGvbbXPuh01EogjftelykueFsFG6nD52YrbXxDjTed7FlGwngVeocDLT0MrWhu2
DDAV09pi3LZtpz2EnMTUFfkKcYcgIk9GMA3JfiyDxlyEo9SPo1/ZwQzINcxAwlr9vrdi+1W3OBlQ
5BvCo2lrfPhxIBjdzTKEKmG0khWDtqIC9xX6RrwwADkXTtcMO10I7jYUqlYuTv3GHMIJmHlvVhY4
QBShNzITPd+kpiKWDmcxBAF2wgURNjtl/jGOV5Uc/Xsq1hG6GgbaDrqcv+4pdj/IYkhWjWaNPlzQ
vr4tnaCyN4ApPjx1iLXL1GzL75Uz1G8ArdVKr4RJ1gbQYutT8cHAJg4BifQYXqYeDTPbh+haKNa4
kI2fQGm2gcxuk7Dv/yAxmNpq43cqkzQLb8ecU1CojrhjVLofrFndiAYk3GjdRqP5EnQRCiYKlC9Z
EGMoa2A0dIhE0bzg/hAfDabnfeBGFcCfW76NMTyJvAnHFYwWsqKNSPnOIlgEc4JGuiXU9HgXSLfj
OkZZ5sWMUKWPXV286aNP3UALKaBDf8DsiqOSHel7s1SGNwOEx5obsi+e4GEGq7bskUNAWL6XJgCu
42fuDvSm/clu0IGPGpJ1hY8U71rFLl9bLw5uYruGZ9Oldq7PzEDrvpEWagbshHjin8xt4FzIARiv
QXb8VnAHHHVrZpmQ3OUsIIsJnEkrboAVvB0cmSZdZalUH+qsYbESbkEMtQgrH7AigCAwimIJiccB
G7bH+4pg2P2AadtPSzg+L5kSqdq1CiHzZahXu6zuDQRDsgCKERTPMjK8A26gf+gcu5ZAvKetcAAS
r33Xbeamm+Q/lVbqr3aUB7tCybNXgnXjn5gfVpuy7fHUEMJWFk1yUiH91lD+/w5BXr/lt6/pW/Vv
p4Z/5sUgYXTW//HnP1b//LP/li9e69c//eFUBa2HL82bHO7fKqqV//Fv/0wsOf3L/9v/+Le3361c
iTc2kYOeTzf+X//jP//7v/7n3//V1PbXv//99O//lWlsmP9wNM+22EZIIzZPNv//zDR2jH8QWmB6
lmrZmqUbp7TjDGek4N//bvGfbPzsVMPQVQNjvr//rWLn5r9o1j9MPMldz6Tg6Rg6Xqr/51ff/VON
TYf9P+W2wGywJ3XoemzhIbief1fCCFrUbCyrvIPq/a4T/vW0v2VNepeHWV3x1h8owk+tT0Tb5MIL
2dcKFyPccOdJ1hhsGqo2l2wWV2rpHxXST4+YKLfj1oIx32ruMZZjPHeaiCOCMIvN5R/wkXqW1q2T
EdQ7oa7v6FToCs9EcoKitFbCQ25Em0DYf/imtv3cMyaWFEHaVIWD8OBo5fUfwq6e8CGAP6N/5c74
fPkRZzrJcv78Myh6YNNt6uaRQ8sGFvi+i7XF5abP9dDp79/10CiJi7YiwzyCfz1a7Hloi4oHP8ie
NSGu5Iiee/3T8Hr3DGpiXuS0innsjQKdW8YhV8zy7EQLvvwjzoxT6/Tgdw+QsW9rHG/Mo3rasjIs
QURkbcZW/3m5/XM/YCLCToVXVKKn//PYZy3Pwc4VFQXu51qfzGE1VqAHWZ1xRBtvz6PK/ZpB1b3S
+Ec2EqcZMJnCDt5qLiVY7vSD/TPQklVaKVujyXaQdxZ1722LurtiwnCulyZTueb87nDERDgddHIe
BuW3otOvmdqe+cRTK/S8Gf0B/3oaV2od6naAhI9TzG7ss2sxbh++v/2XtD48lVwts7z8IEMU5RxA
cfisss+sRDQ++cixbItK70K0AAM3CWQWwyxIzQIiWwNxvGmtK+Yr537E5HvXugOXVCmTwwiiVt4k
cWMWK0NNy/TKgDr3gMlXln7ZUc/MICMl6tqp24eiFU+XJ8KHa5ENWPHnadyhZ4qNvMsOpR/h7DhY
t4k1ejMRB8faDT8zSnnIZLnOOZRWRW4kB5IHOxgiGklqiKCi+vHyjzjTP1P/DOShMEU1Ozn0VddC
vRyqeRCgjPtc65PlmmHTIgLXk0PcFuU6x7Zg41RWufxc66fJ924dNUPF8lLIZYdAlGFPyS1KV22e
aOn8cvsfTmL6/tRn79q3qlztxrKlpu/WwLd1ZS6NwtBgOYZvl59wrvcnK7XpWxrGEz2Vjzz5QR0f
xiNA7OeG/pT0V5sZqkiSXw/ZkCtba7BiRAp19AnfEu7G7mTmMhi9vlaL7NCHWQFjDlsxvcnwjIC4
dKX/z02wydxNPcdIu0pLD1ZRb7Ucao0pflBsWVC8fbz8Ac584mkeX+1xd1TSKjm0tv+WItfQxpZM
vvJK3M/pxDP1KKKT/pJuFxWVLCEiH4TSUMSI97ldzVWrWYSy+ylq+8vnfsXkwKXVhPP4fZFSv+0P
ZeltvNi66ZXkyqc+M0qdySxuqHCwnXXpoRnUwsJ8bIAp5QGCXdkEzvSSPZkFQYX1mBWP4UGp8KiK
c2dcao0xLpxeDR7zRol3npV9xjaKTzKNGAjAzJTMywCYpIe8V0l3ggijz005Z7IitWmLKb/uZ7jo
ontskhyxoACnv/yZz8yH3+zed+tR62aj3Y81a3VUvXE338D0fHFR4XpteuV2cO5TTz5F2UZ6AObJ
gu11eJNWkT3PMutafO651ienij7DMTqM+QEJ6pcFvEBnGVexe2UYnZvLkxWpCb0y0b2GrbKPoNRQ
WtGDV0/Wr5d7/9zLT1Yj3y8DLKq75JCnN+lA2TcN0LFdbvvcDJgcJUJsn6heFvEhD6FZBigdImcV
QFsjN/LomO6Vx5z5CdOAvmZoIo6NWnTIygCPkjLvZ5isry7/hjOj054sQnDXzYZyQXTIcZnEW7Hc
J0lPlp7y5GvjlavZmU88Detzxq6vm1ELD01SbAE91priIjYdrpggnuufyfRVkIpCjO7CQxo6J5a+
HbbJghSo7DN+2yw+05g+z/HsTAxNePAT9NmA/LMsV0Oq2Ga2GHGw+NwyNIVZLBFBMOvr8KCJxJsn
WmgvZKSm68sf+lwvTeZZDf9bdqkfHvDS3aZNLJdq7JifbHwyy4aq64sqtf2DJdpjYTUbUY3X/LTP
vPgUXoE+XQszMfwDRERvnpX4fBZDec1v+MzYnEbAxQ4apNYZUK8aybpXtE0P+Vc6wcOnen0KqjhN
0qAzj/0DErcnUclbjBa/XW763JtP9ndh+gUXloSmqdSD5W4do93pifLzcvMf+rAy6qf5jdIeRVv5
6HpbbXiJTy7/cGqs6rUYnhScECw82tBQzgf+9vITz/2g0wB4t1EWRl8WIleUPbznRZdWWwNDN3/I
rpzqzo0j48/N66jt+9al+bwnggUSAw5winoNAjnX+mSTLCN0LjYOoAcryNSHbOjkRsjw2pn6XOuT
yasobZOHuqfscc+8gwV5EI27vNzrZzax32nw73qd+AYqQj1sAcXSoMO6lYcGI3q04JLhXNJVC78R
Xy4/6syvmMIretNRjSsC/4DGRxxrBCU7T4dUeLn1MzvZNGluUJxOG3LLP4RwFGda1n8zMfCLynah
NfaVrLwzQ3QaM0d4T+2mBr9AszNowL3umg+1o5JLCUmk/Nx+Ng2bI/uPdIemU/YncWK3QIUZ4hFl
1s6Vjjr3GU4/7t0X15QWajxsrz0OH3gOEEY00xr/8fJXONdDp4e+b7xvNb+vGmUfR6j1mMRV4N85
pCFcbv7MaDUnkzgQuZUWBR+5yvNmpqLdmXlK8g3+Fn594MqOiwTk8qPO/ZLJjDaNykbFglQgchp5
xBopIPJjVFbwsszPHU7NybS2ReNldV0pewQs1YyKZz/DX3nxufef7MkBrgahAgViP1KqNMZ6l8Ry
jTL6c4e6aaKc8Grs8drI24+eveptcYQreTtGw+dW62nem9oNMCoyNk6TAGTDsf9IPZnPL/fMmZVi
Gu+m6/hKQOtT9gMaegUGM4Gk1NvL+gbrwitr3ZnRY0wmWWNS87D8TuxR9W8pHaytYFwNsv5k90ym
WRU4Rt36BpvZ2CCUgLayUQy4e5c76NTKBwDINNyNfLW0BJTw9iV+ogu0SHJWWsG11j/M2Tld5qcz
K2FU6kL6By42q0rAzG7jZXJidmNKhzNHK75oLnSoArOd9sU1mp2Hwkw4R939MsSvtliF7WeBhckU
NLyiBNXJvL0rhuc6EHeGYV/JOzs3BCYTEPFdKHrVEvsoyOsdDLt6oWFKtqkz6KuXP9SZkTyNVEtK
Ksh+zBzXrE7lclgYhaDKZmeJ9oDJgmWtItHKK6PizO+ZBqwVZlAhhTLEHsLcVumU7RhVB7ePr9wh
zjV/WvLf7Rx+aYhoPBngjE6yqoJk7uJjqSryj8tddbqUfzCm9VMXvmu+cOCaNKe3z2y4IZjeoIlk
q50NneWtnJjRDaAYzVP8D9Gx4RJ4+bEfhgkw2H/HOrx7Lnz+ys2sCl8f6KtpeS+Hb6INF8LoVgop
iQXU+sAKViFk8Z6jdIqlDi6Scb86mZHI4aAGL4Z9wMftxhfNaqzvK/fQNJiQmtciOc7M9mlkW9UX
Eh8dW+y1Ul0LN3noOIlf2UTPDdDJOhXaOPeGUPj29jg8Gp6PSFqpDrj2PEcnOPJyH58bOZNDAWJj
ewzFiAVEa2Kf495mtbqPu/HKJPuwumlb+mS5Ei0YSeJVLp5F8p4Y0ht8iY5kMR4w80OpZBgnq8of
l3/KuW8xWY7c3MlVTWm8vYiE2AY45n3DIqi/grWd+xqTFcmGhNqkZcAUQ2eFFpiLXLwPU+Ob6Psr
G9OZR0yzyboRZm+s2O4ekTU+U8FNGabWys/sXWcJ5XMr0TSYDPKM18TB6O4hKy39ohwWia/iq+MK
88qQOvMdpuFkfh7W8L4Lb9+q8A4jiZa07q37yx/53NV6GkuG332uxWotkCmo33ADyvaBIv6IS1wN
1MITC9+Oyw1kjOyQYM+3q33SjC4/+sxY1k5T6N1qlIDR9E6hin2rt0+afmd1D10RYmKb3WEkvSzR
/l9+0LkOnEz8SFfx3AtZbofaq+a9COR8MECOL7d+ZsZP48DQCumlTdTGvs2wXetcVd/pI0YZVX41
FOz3tvbBhvE7N+FdV5G1YKcO5IV9nUVzw8EGA5MYvTvE6to/eeg6MZoMTIdPa3XoPRjGD6Ue5sJo
50V6NMtgJkdvzjETOxR1F/YrreTDpuUiMb4o3VEaZHJn3ystvNLhv4fmR+87mdzwg5qgcywO5Pkj
TtJtfnt6zdZOlg2mgXmXbAgoAvd4Hobq3sGqDVyN64Z/i9fB7PR+3rXhrX+81U5jwoi4C4cBc7E9
atwtr4IH3sIcvySsyKb5HGsVJuQHzce6IUVsqVRXeuD3gvxBD0yjw5qgl/GQ8sXiCA/nASL7WsOc
Lub3Jf0Kp2OsiZJV2UDoDZeeb+AjGEN9xDAuP4RlfxtmeE6wK/FHD++pWEMGcgWs+zDWjGPAND6s
8PtOU0bN23fJA44Xc03KWcPMyxGXJFhosOdHhIdm2vp0MrCMVSnr2eBduY2cmY2/gx/ejWXMujKM
r08H+syA/Gx48SxwkN5dno3nhp46WVXcWMNGORq9vV295sNrAHtPi19FtbaNVW0V+7K4z1qBGuqt
xmc/iBfFwNkfl7sefrZ7BZsxTnvkR59/suQoWukjBDBPR3nKC1gO8gKeN+JRfoL7nnOYwE58m6a4
CUs89cZ6zqiQ1jcvRlOcrAex57bBt9fib71jzUbxqy9XIR4zY+uuT8eJ0yAiQDg5SYfzw/WBe+7r
TM4v4WBUvVL7zl5x8o1XYPCN48S1nJdzjZ8m6btPX7kRQg1o3XthhUeCrFY6Up7L3/3MKjxNJutJ
cMaJIrD3qOU6RMkOYqrqYCP/u9z+uVefrGiFFmhY/0f2Pq6+wos4xnl7/5mW/5Ixlla5UJ0IXzHM
LtuZh9edamZ3l9v+eIv9S3pYin0IbtWFvTfqde862LU683I4lOKlNFpwbWX1uedM7ku90NJM1eh9
q/Ze8DRpFrbr3CZJcoC3LlDD2jsFacWVOf7xt/hL9FeSxsGAzQBObIi3mUBOvUQ60145Yp9rfbKA
NCdHDcO3ONCZSZFg50Z2GREMsimuDKUPh6qjT8Fh1W6YtXWkH71O3wR++BgTkIBq4DO9Q/OTb1EM
OfkihZsiPyZGIADy2Nl9do1g/GHv0PrprP1uCltGYqs1FtF3+EZrmFuqqOLKFI+9ywPpXPOTzseu
sm3xkA/u/KbUULPn9hLfl0/xmXj501PfvbzSiAyDgMS/y4yTeqEb7YRzZmdpn6rO8oDJ6ulAjE9Y
Psuj0CJsavydW0IcV/vSWiOBW1zuow+vNTxE//OvwLxkLFnqymPV5K9Jw4kvxgfVJxU693BLufyQ
02j5ywbGQyaXP18nQiCqC/cIs2DnxRINlzGsfN/YEXy96gPtyh3t3AefrKtZLUkhwsLyGOqO+mQi
8wn7+Bq/8sxMm+LCDXZLlpL2xVG1k6oj7Ed+bzssPmISBK6N2N8o6gc9NaUDYciDUCJNiyPeSSYh
STL1blXMA7DuUJeyObTm8JKl3y2s4JCOY07rzPr+zY7gbCP4ivtgpabNLa75vf1oKGvN3BkF8dD2
I8jKykQhX2ZYWT85hKBGZGTUq84OXpVMYn71aDv3nX4FHfowhA3m9BTmxiPNLpoeo/SuDO7Vlmxj
PVmWo7ImF21cCGntzMZb+D5efH6eebMiw2b38mg796Emq4rRYQ/tepVz9PMUHT6xxxyLg+rGkmlw
ZdacGWhTEBwhVxuIoXePrt1vM7975WT2ePntzzV9+vt3y4rRBbiQgFodG9sL1lbleesG1e+V73Ku
byZrSj4YeomjrX4sHf1gi4SEj+Ernq3Lz738ZDVBO+/puJrkR9sJiH1AreY9Y3Zerj/X/GQdcbsk
KWWpOccu1ZZR2Nzpmvhkx0yWDmGGWakmg3MsXd1dpn7Qfw0ixcIPZYx/fertp5i2jQWyMIidOPo1
ObDbNoz64Zeq4Wx2BQU783GnOLbqYMVYKiI71ngII0g+BUzDF+ZiiMXD5d9w7hGT80CXhzCndeLd
ZOCsIjJj2q7bx61+5Tp3ZjeaYtltZySYuZXekSCDbxzLXj1X2cVdsbPJrLj8C87MrykoTLR5mg1j
7h0bFalprqnFzFQxt73c+rn+mcxeTMfMAA27d2xVuUHyvwlN8aCYzuc2OH0yfSFH6NiskZ2RFRWe
r2agdt7MDDX5cPn1z/X/ZP4atdekflw4x6iyxI1VoAUmdNKbW3YY3nXFWF2ZyOe6aTqRTa3FGjzy
jmZVPEd4MKthfOO0yWeIBo6uTyazllVWHCTSA4zSlJcsrLU/stSIrxSIz4ygKRKc6oLztsH+gtXw
rtTzlwJHncv9f6ZfpvivMcjUxNrKPUo5+Hu3H9Akp1H7rKF2X15+xLm3n8zgGBdHiLuGe4xcdfCW
WBMIdQsyL64RL889YLL9WiokZnxlLfRqOCDgFwsk09qbz739qePe7Y4ysYZCNyP3+L85u5LmuHFm
+YsYQYIrruxFO1uybFmeC2Ps8XDDwhVcfv1L+l00+IRmBE8K9QEggKoCUMjKTMeL6CJwRYh0F9Ip
JH8yXB/aFq6HMmgQBVxq5oOVWYA4JVd0I09mmhXNc72qrqAEZDuXLoJ8wORCI7CQ7R5leJy29LTx
4oz5PNrKuUBVKAJJ53IG+qnYCMomo9Sc1VVOjVftAqR0YzvGDFVLh9oNCbjtJnHYt6yaw4JejoTK
SYNLVrH+blgkWNSCbitxYRiAnrYts8GrWh+tu6n6EnACLlLIVCBRuRFuDFFTT8/avleOrESVIIiZ
n10ZJVLmj/YcgfAG9BG7ZkhPsyo8t1KZNTgWiq4NzunSg2dW4vF3YwVMc6R5bVQN0+Ryn106aBA8
+N1IINkogMlTXrDveKInU+1sppSDO/jCQvehBM0xeIkiFAsM/+6botX1Pviv01SRQ72AXTIRQlJQ
iALU6t1WJoes5v7J1czWPDilaW5ZUcguzXxXQycU6iPgTfBPjgdGzLIcj7g8BXyK8cf2EzncKWEn
E/6Z5sfegoDrZEFgk9+GULrOiuKOd1vVnWvo/uzLtF3bKZ0uAGc1u1SufUjBVFnZl6Fice2nB8WW
0/XpNVmIFgasoAYFSo9eJDRgZHgPYBfq+Tf2VFPjWgBwIsL5Wn12CXuUXboQnAItxsKXDQ/9PPo6
lP7XNPjCedeH87LuSd+GpXNibwrK4/WJMTW+5ks/2F0FDh27RVXhZQJzPGQwvRkK846zy/Edqu3X
HYOWletG6QWEeumRgHfpFoyYdGM//dx0wM/w32+HwIczQ/kDsthh1B2ioBaHVtG/aL60h6FuwfUd
QRTw+jyt8/G/ZurQde0/zBPIPmzSpDYON3i7OwTQQz3N4zjcSEbG28iCsmEG5tpb1F+FG6Mzrcz6
+4cex9pR3hRCvzeYm/ExrRbvG+188fv6eEytawGBRhKSqj6vcFmhM2QQ+6922W18+ef+4OgFz+BX
9UPRIcFgj33wABmc+QF6kDzJRjyiXP/8P4eDz9ZDc2gwskLHcEyrSw3lClQ2futZ84+VjmcErSH4
3oJwRC7yXDZ3IAI9NcPOadNcfelGJyjrIb34iCj1MeIpD062B2Kj0/WBrU79ybj0QmgbokoDWJmq
C3DZ0H2F6sPDQJCVleDvOFohUmbl3AVgs4K+kYD83vVePz8EgH/0v7ZG5yaFRiApL/1gFcfaa86i
Gt+zHGQ5SKduuJDB5PTyaAvowdFzh+oyAxwSQxsAhOa9P20Ynal1LRhA/bsrXWlBmbGL+I/Fl+CD
8JE6GzcWxtT+auwf3LFNU1KlnlNeeA+hzKG6dWm78UZqanr9/UPTFSQsGnsCx1IWQXQw936DC+z7
9YU1Na25OQfUOBudbrl4rIFOSEHA3M23cpWfI2ZC7HP//fB8sSbP4V0Jb3jDycFaymegD2+n9Lmv
6qd5th/Y8GszLWsai+byBPAcMrppmix2wSCfRbxYNtCt2jdTmmdP4aRq7IHTxbEX4EgglnTiYZ1t
WKfBrfXa6GJZBLjnyvKCXdZ/pg5qExaoyyL/rs5O2L4KxoKzaps07md/3AiShv1Rr5iOMtKBryko
LjNKa2xixWNVojrirg6gADK7G45hyJY7obbJ1wurmizy8I4NzYxH4g/ji496yJ9g7uMQHfQBGR6T
NA9u1h2mdfGUX1g3uxZNr11x7AH0j91sJVPWPE2QrGF1sOtA7uiF2iE4ntnMM3IBBlTG4MxVhyaC
uNH1DzcEXL242WnLCiTA9nQB//F7BkT6Svx601B6cqctOoo1Mn2yleglzmCLB/7SytBHF3Un4s7u
wUGQPyzg7t9wmnV/+KwLLbzkNYx1cRwH1YX5cFcr6OAtbTGc5pIvZzxjlIeWpBOKlaS9K8nkhFrI
oZYPkvrOhoCjyB+gifLukAYktTtDcajHGA/UjHat+gtoCnto70hUHY7d1+uLbpotLcRQFkCaO2z6
ixycDvQX0DygWTCcR1U6N3xUzbn0BdTxSiiSX+/REDJX3rKPO0sLgSc++2F3ySNZ3BZZNz06oBbf
uBObWl/H+WHfyjMFsm276UCxlQH7PDVR8AOskdCI2PX1OjwgA//mLGlvJX4dQX1ysR5bVr7taluv
sA4Q4NO+le3Fw5kEhI4h2HiOLgCM7sbHG7xPL6+mUGsGQXgXJQRyyT4g1kBDQysuO+77/rXbD3Pv
lkGwgEC8gWbVbB9QMGsfGx+qktdbN+wcem11WY3gXOdOlFDrW7GgOpydpPNqqS8jtGivd2GIgDpR
RQAu2TFroAy8lMNwWNJnWvfA2udDLLbK0gz+ppduF6AZU0susAQ2R/kqeQHzPgS4AdboJb1TYe3G
Ewozro/H5Axa5PAEFHxq17USC5StElpEUmwRtZma1uKGcOmEMlliJWCJv5/C+Qvk20+7vlov4y6G
NJskkt7JmvyRuPeDa35jgQ0OoNdwWxEBmWq7WAmkIk92UJyl4r9rR573fflquh8cwC4DlcvcxqRY
vgueJSgc9hxlStdbNziAv1rth9YZcYugrXwr6YrliZTydlnsYwlNEW/MfhTDLuh/6OjV3P5AAy9E
XWbi1ASat21/niBuTPDIBz2YYOOsYTAfnSJPKVpkUISzEmmN3yxQJGRVtrEbm5rW9n+SoZAJIs5W
0kQS12CIl3Dx4/oKmMyH/HcFgqFDNW+Er+5mfsiGr07/1tlsY0pMy6s5q3IG6qtoPTdSdoYcMqSJ
IZvTn5H4rLud25dew60i8MxCPddKSO+9qDY4RmG/dfAyzI4ObfNpM3MFFYZEQpgIUIXpWSDkeHZ4
d332DROkg9vYNFts7LCw4PX7sgzLPUujO9SmPPfdeJOpsN/wM4MBrZSrH/0MZYhZBaJoK0Fh5gGb
znG1/+tDME3R2uUHFw7Stq1ISWkyKUgfgNDMPnXM+dH4TbEvBOkYt4q7DXjdR1iRnG4D3zoGg7Nh
oKZ50ay/q1q3sFCPn/Qh9BKFdRCUbGQbTEur2T6BuE0HTaz/D/mz+IfhlI7NHcrpC/DW1+fe9Pna
jjVWYza0qbKSuQTV2LobeiD427AZU9pBB7N5Veb3agwpdpbpJZ0cUOWj4Ks/DVzd+v70koVDMvsD
CvXGjfyYYc7+B9mWAUcgedlcXNF9lUK9g1PrmxdCYgMUH0eay9P1eTMcinTgWQ7v6kN/aS/QYncO
pZvPx2kA5XbGwYPV9xuh1XAu0iutu7bvaD3x9pKHwQMl7HfnuAevt+/51N1EffFlHPuNAZm60vzb
x37vOBCxv4zCSgpFjkEBZerafcwgHk6DPCm9dmMvMs2d5u9+MYJvrgjrS1V5z5lgLxRFDAJU+RBM
HDf6MNmBtt/JKk2nisz1hfoZRPwi/s0JoIaXsRH62zjeQFByK7lmcCG9HJvZxIUQMrCtQLwNL32V
QfgBYt+QXr1uaob29XflRoGrGPR27QXyU7+WGS9tDlv2+osWY2oZTsgnN/XFy0bx3s5Jy6R7GEff
u0cZ5fIYBAFiwvWBmExMizUpHglnG7ykF1cW/Basp/YRqzQ8lS6fIJUc9Ge/hzoNX9p9WAtHx8JB
rMrKFpBLXzoOpYxTYbWQqmNuCAWW60MyrI2OhSuiGZIDrYXd3c++Fz7LDrQbt44OpsZX2/6wLxZh
2YzRKhbm+NK/L0PfeaxRB/R8/dP/oN0+SQnpKLiw9C13WVJ4O/0+iRdakdsZiblwgnB68BNPM43z
ChxvZvl4cIZ4OZdHwovT4L360Cfx1N/reQ9UEFBKcqACeMdy62sw53FoW/YhyIP7zeuhaSK02AR5
Cx85gCy7FGsFWAZAzpfFgQDU9YkwhIo/lecfphlyIamV0kVdwOUfMzDrtFZ1A9Wdt9kNn/y2/Ha9
G0PU00F1IJtgHLpU3aUjBZT5oJGzjK/QQXjoguKv612Y5kk7i4yiL23wq3UX327+iJVAztcVP/c1
rkWKviWj15S8u9jZ8Cu1ybPD2M7v1gLDACHfBsDt7uLxqIC40QxdINRzHa9/uGF9dSCd7CDvm1sR
iNVAIBaDZhmMzsW4sBNJeQQSctkfQJfsfb/em2ENdGydrB02t+vrRB1Zdcy9AvrBKaRmrre+Wvwn
PqvXVTuORSBx1cwX4IW/tl71MjTlYQiGf643b7BRvbDaymnrjz12YylK8Ebzh9Xhp6h7cvKRbizH
56WcoaPXUPtNkweOKvILSy+UsgPixilPfxX8Dqrbx6VyDlYRgOfgvejdA/Shjj3KH4LNS7ZpjOvC
fXD3nhMKrRoA+0pveIaI+akugmcC/dmgq/bdyXTOiqmBWmg5WTRpyHwe2+lLOfIbSGbe9wz1AdHe
dJOOx+uLZSiGGrUbeQFbm3tUchSU7cyL/nlF+jBRkDIvu74V/WUBHYHj1i+egqSMszOB/+fO8KF5
kSkCmU5LXqB/yA5ZUdNY8XTrWmZwFB0s53o+DpnBIlY1nOchEG90ce9wU37Z5Sg6Tk5i5iunxNZs
j8HvWoD5DTo+07GD9PyNDDezu4Zgotcd+3Tyg3S2xIWnrn07jll+gPh2tu9VQEfKCSeALm8PUWdQ
OOKM7xQHxbm4uT5Dpk/X3KxkID+Eeml5qcIA2rJWtEqeQQxnX+va8Z53KIYbVV5ebE9G55Yq8HDX
amOnNtmOto1ClC/KhewL7HTNxepriFSop8heNqKDaWa0jbT2QSseEbsAAJjdTYX3A4rgW4UBf4Lo
JxuErW2lqOliLeqti0s/BwcOrucCmlWed7Si4ujnJVRcp+PC3BOVbz0P4gC1AxySZs478r6n62vz
59X6f7/B1mFwpHIAPgwVXrM7Ab5d6CRDYe4ZvOx//lGQKl5ZDdziuZdPczYmeF+4BbtQrCwUm6f0
sPBfw7IcCKixwQjhVEM8hK9Z/yr6/EyaMHaL36xSMdS7VjncvvyxeO/j+KNNXyb+oxCvUVgd0TR6
np33Bddz9GaBgjx3ltPUB9C0cw8UoO65+joT6Isu7blt0y9u1RyQnLhfUnYEgUC5Kok1536q4qyr
LxjETHvIld+n1r+TuszksXeHA6SxjsoD6itv70BkMcx3s1U/ZVUIRbjpBkCIbyjSXz+6zbYwup/T
BYQ2Xe9XHyIn5QW3bA8G5OUtCIdG5EQ70GLMIIn43tuQx5Z/WxDpxhdj8RfWQxUOtL7OL6gBxxIq
5m62lRT83FNsHTUYQubPglZdcZFNbcWQpOvjFMDhwwBxlI0Tz+enN1uHDnZujXo6185RCjSBwgkg
jHICXWTkguInBAvGFjjCNJT19w+TOgR9GEDsJrtUM2Q4epe1sR9Od21Yb4lymHrQIqLdOV6owCl/
UR5soVLFazRlOVyQvl13vM8DC4TQ/zsEoGZJKXwMoaAuu82KpjwyWu9i+oXVaVGxkfkAGdMxTRSF
OS1+VR2Vn2fHquq23j8+P5rZVIuMIbfkDF0CnGfkdDNURTL61iOrxqcwIKfrc2TqQouPVtYtTJaS
JkFq30LG+tYJ1T34+k616r5c78KwzjowUKHYGDoyRZRAtLE9ufkDYo5za0FqfsMlTB1o/u95Ba9A
1RomgYcQ2I0vpJpfxSg39idT86snfvCEGgLFTUqyMKn4KOMGpL/rexdiWbiRNPk8DwTJxf92AKwL
9eRkpYml5v6QcUjDiuVWOSEYGIZ70Xk/M1D/bXRmcIpoHeXH0XgCIMmuChIvnKK/hqKrwPcIO6Mb
i2HIcdu6Xoqsbace89JL+oaegUP5G2qeD9A//pcv8k7gaQlQ5/TJm9vTUNF/r5uYwYoj3dPzrrRG
SBQmeP//VhTWXdhbBzyT3Xa1t3E4pJifTzZxHTFI8IxaggODJARk6pYb/N2XS1wv812TiXNnLdB3
CqPv0dhu0SOaxqQ5/wB9dfhINSbQWPll0/kmCmQez1H7UjTulvubbFtz/2WpUltG65ljjB7aCXD3
IHi18WpzfV0MzevgwYaWwlOZMyb+bNNLOJeQOy8EJFNBetOHzul6LyaT0+GCcxNFSHB7faLcCorn
y7me05u0l3e5HB54Oj5UU/3a56iqDMfX630a3EiHDqJe02ZL4/aJC6Xt2HWX33S291mzDuBrqrRH
9QHpIYYKCjLoj6K6wX/hETBpkTrv+34tDDSlchW0H/tk5P3tMlhfhnTYiPeGE4qO3vOtJqsnAYXY
WcrDSiaD4HZTRuQMYeBnYPu+Xh+BybY0n8/dyJtayvokE+IccPoOUo2XoJDH680bgrIO1ys61U9p
SLtEVSNIINk/JGBnWs23ec1uCcFFgvKNCTONRPN06rjDUmVhl/Su922Q7Z3N8kOo+EY20RC5Qs3H
IXre1lymXcKFM529qlo3sZkeRpZCBzYffmNLSB+mIPQh7yyrjXhpGJSOIWhYpqBbvvSJWNi9v0CF
Mwugbt0V7Mf1BTJ0oCNoZxtK3Yw4dYIX/zuL0gF1bQT84wvbNwIdxAd5tbnFvbRO6pSIHwTc6UnB
WpB++YXY8HRDFNFRjuBSCACujrpkrQiKQ98tYqeaw42t2LDwutDLAvj8qAq/S9oQl1ynPWbNcmgD
f4GysXikc8UOauhODfgWri+JaTjaScmJVFXysJKJk6c0nuqpjKO+2mL/MA1n3Sg/nFw8v1sQdkuZ
NPNtijTyPDCI0he4lN66zlPkypXe9vpADLYVrL9/6Ap0aX3rO4VMCkmO9fB3iNWZwQ1/vXXTNK2/
f2h9oJz7IHOWSSWyLE6tSmJVpmwjshsClw5PpD4B83g5iSTvXf8fr2PDPyQa5ycOzt9fTihQ6uVa
9XvXLNPWtdc0IKIPaMgHtRCxniIIqooy2denTCh3l8plaOugodpdoqrwxjYBX14ZxlIKMjwFI3hh
3/ctiRaCl6izZ7dxRdJ3+QOcIgFt8y54pa2LBeM5tFN+4IukxXX338FTAkIDhd1/3/XlOg6STJnL
LNB3JaquFrkqkIt/HWg3b+xNhqXVsZDOMqSoghxl4jMl36w6DZCW4mQDlWCwVV3OxuVNR3Mn4wn0
Ds+FZ5/nqXnKUJ4cteQmT/04ivqNaG7qSoseS8PCGtUkA6LHX2ALeyvpM6JVnC4vEejTRUn2HXl1
YOQCBg+LVegHYWnqunMR5rGYt6gxTcuhhY5J2FACGIshAdFJEwvPPoANZmu/MEQ9XztRlUGYjUSk
OHdaVfirDNj0PLdOgsvp1+u2aupAixNRBhIVYsMVChQex8RqjoNjPQWLf7evfc2Lgx7CBXhcFEnX
FjS2xk7FfWA7dyK3ww081Woun1wDdXhhypVLunZpkylP3ZiWQxTbPcqjYkCFrFMbtfU+ECYgqP8N
qrOL6ocxG+vEb+W/vt/9mDhoaHdNlE6iJ4d8jsJy6RKflOe5675lTX1bpOWGrxmsVIcXRtznA7j3
0bwqv1LV3vj+PqyUrRPn+UwueBivEKBLKzyoSb1nVgRJiZHHYV3d7psezY7ysleNIEWTzK39WATV
lxFhqXWirYo904XV047ky5AtueVmDbabrIurlQ1JpuPb2MmDyBzQmhFQG0/Nbz/MDoKUW68hhnXR
4YfA5/UgMrLqpPCybI6rADoYBzbj9rFv4nRMBw+pVY7gEkCqzE6ElK9Aib/W1rjh34bv15nzXVfx
JZ9Zm3g+PQ1B9cCk+GfXkv+hn/hwJgstyMhD6rdBpiKPHrsOgDInjfInKDxsObRhB9KhmEs3NWnR
8CbhYZMdbWtyDxX15bFy6+JdebiIZSUd70sob2yxGBiu4joqsy1VZHurTBzhk0O/27k7Vihd7hsb
VPA5GZ03KVtisdPsu6HcYpI1hHkdpTmQUM41dO+S1Kd3Zc/OPndu26l7u75UBivQWQDB+afc3Kqb
BCzRU33Xq2IWPUoo2qLe0kExdaEFABJAU33ll0wyGfBXm+TjHYEe277zv7v2+sHWykiMaRstTVKW
mUNPTTRBv3KQOM5uXF8Mm5Sut2NL6dRd5TYJQfkkm/iN09kpCmQiBEle/Ni3DNpmDskdPkQVaRK7
sKzvwyS9BNjSrXSraQW0CBmEACSBVrxL3DmVsZ11p8AqtwSbDAaqwyDHCDW//eA0iSrlvT2RL0Q0
Nyy0NhIuhm/XQZCLsuaF9HOTsLmkx9DGgd9l3Rarq6l17ZJtB/6QN2JqkqD0u5hk/l1oyY3LhGli
tEMy2MigXazSBvfenEAhCQxr0cqxM6fEvtllNjoRIGHMs0FW2SR5g1KQmymLBL0PedRv5c1NY9C8
KwBMq4KQW5UgI5DUAX9gEZvj1gJh/L4R6Ka5OBLpNLjvbC9PhaKP1tDt8ykdmldNAeiSB9okFi7P
96GXOrEVlvPrrg/XoXjtOEyAZmfIargTtIP6Pj+UMtwwHYNZ6ki8dMjBElAhqUGFrCB7QPNDYW2G
TMOi6kC83J/6FkCfNsEzz/yDiQ67MiTF3F/9uIiv16eHfn6013F4gtau09VrQGPZIxDZ4mD30V9W
032DhMLD0EzHIJUvzN65j+nEd11WTW6HUsCkStuzE2R/yVz9vD4U02JoN7lM5pHqAgS4peqOEZVn
4BX3HfF0jF2WgdRN+m2dNE2B2ovQJQcfvKcJn5adDqYD7ZowArHEVNcAwlj3HZtu2nbZuJkYzmA6
yM7NuaipjTmfFmQPHWesTyMP2Q1of6IjIWQ4lBB+isNmaDfmy7AX69UKni/zvGLwiwyM9DHeQ196
SITFmSyPTb+vWMXW0X2srYpptHB6pRM7gyohg/hj8TrakKRgyokdR9xF1vh+3bgMvqhj/ZDr84o8
5cjytuE/KJMoYxAHQnwlsDemzGC9OspvlFk62ygbSXK3Hs95KH/nJXLV17/e1Pg6qg+HL9TVWQ2p
Bpl0DmD6QpHmLLtaHK+3bpqbtdcPrS82Z8PYIQPuptMJl6HbWpQ/O6b25RL/hwwP5xZaTYolXBXd
I07uwSEcvS0RSNPHaye6DDJ1IypVJc4t/rHz2GPtyxdLbAHmTZ6gHaqXXPqlF63Nd/I8BOyvsrAv
LIqcw1BWOydI25ubsW/SoaplQrriKGj/yKctgdJPDSegOorPlXZojQUCn+y7ChhC6zlK5Xi+bjem
xtd49cFuunZMKXdtkUhHtKewXlA4o1BKsq917cgIASVo3FbIu02R+BeHgFvR7OJ6w6xoJ0bul4pN
01wnIV2cs526wClG9Va27VOLROuasxbWGNB+Wh8WBiumLFtTnvVj4bbfrk/MOgH/k81D+5q7zk01
uiUKvRIZtEjw5Akl4jyjoJdJ58tU75N5BoHGf1cXkNyoiwLsOrYSv9pe3ghg4CPX24iXplnS/LbL
W7B7UWQKS3eO1fRX5b+12VZS+FOvxRRpXpsXagksH9F+6MI3paYHFOR/q0fntt63KaMLzWmrAkbk
CLWmpfobu2ZfqdffB3ys4sJVdzwYbnyxRRthWHEdjJbWYybqomBJMwAETMLblnRlTIvyFygwHt2h
3LPNgFRRc+ioJxWBSqFIagViirgsVIm33SHdun2bxqG5NJ1CUBW2IUsiGQns9sNPKyovAJv+po2b
9KPayHcbbEvHpuHljY7wG5YI1t1YXno3Dvkjzd2NuGcahubgbb6Imdjri7Fdn/pMPouyP6MI5QeE
dO9pRo7X/dxgxDomrYXiYZ9BVQfZva68U2k+AArU5neeXb2m9b6DKxZd8/NS2sPUjKnELaVYHoux
blEDWfa/rw/i86wxmtf8XCIbzZEalkkLHWufqObYYSEmVt61DX9V7nIzTcFtI90z7dWemnv0qbm/
M1sO7hJZnTAR3Wae8was9W1oT19qZz7VNN8Ym8nMtBAwoMQws6oiT8Zw/t755Q2ueK89EK/Xp87Q
vI5DG0QAlfVgqBMK7u9xcX8EHn/pHGvjVmFqXnP2olel57QIwDNL30Fc+A0KhS81cTdiial5zde7
ioShP7M6idjwNi7k78zlB9f2Nh5hDWcPHW7mqsjtZSvrZKjzL6W1PKiu2YLmmtpeh/ThXOPW1Vjx
mteJSDP6k0yu9W30y+73vmXVtm9fLbzowghpHrGCgCLppNPZL6cA9XFV2fHn690YBqETYi0lG70x
tdnKwPRXZvGfgqcb8c/UtDY/s0camg4TS8YAdGquV1Q3kQdE7r4P1+anCHsnVV2YJZUk8o6DG/gM
paOta7ohdutAkyC0FJRhJE/aoXVuKrC93zR8Km+q0LOO9uIDERu4/HR9KH8u/58c1QIt+FlSQFMb
SWGoaobVM15b08eCzeLkZl50HAZATZDshta1GNsz4E38SAI+POZy3qWBENBQC+6RP2SeZYsVbybt
WFDlH6ZxH20TWteGR+siayF/iDOcZTVxPTEUr7hn4aMOlDgQvd2SOjYYnE4TqCCOIm1ojSQjAPJx
WU9WPK+lC9dXybDP6lBDVgqIGoWVSOYh+JbO4dkHGank4phSvGTu6kPHzEmpoHZUwGVIRN7kCB1d
HHYmiEUCR7B1YTKZthbQw9IZB5n5IH52mvdcOE/KXhKaFocpmL7kTb2xbxgWQ6fyU3bqO3M/82QK
qyqucNuJh+3FWGPIZx6jbd1DHvLaroVIlp7dq7zIwEwf3jPwCl1fCNPXa3v2PIdBn3LcKtOFqZva
nu0bLyqGfbFLxzXNaS0I6N3LxLNbF3kz/jPzt96RDTOjg5qWhREU7OdVMltLCDWBIc7y/m9wUL3s
mhkd1hR4btszjkxHCD6auHMlO/A03ELbGZxMZ3gDr5vlTjnS+HUDxi/kg/5urfoONFc8FkTtecMK
qA5j6gDfICTPRBKqqveOyL8XC8TuBv6+b4pWo/pwMCjCapg95nBABovXLO0h4QvphOttmyZIi9TV
sATVSHqegOX1BLXt55kuzxQMjbE9b2G2TX1o8RraLGLmIeEJnek5p/Tol9FN2QZPhbPcXh+GyUo1
/w3Ccr3geTxhAX8ucknGmy4PlvmrBM1K+v16JwYn1mHanhqdwQbqKymG3vHjnEeOfBnDgG0lFQ0d
6CKUTIBnz5MBhJL7KDq2Pb9Xc1Fs7AVrPP4kxOk4GvCBAZ0zKZ7UPV66LQsbgGRiesp6EcUKJ4MD
yyx5oMyzNmzLMBwdQlNAgp6GsuRg8Ar8H2PuzfeZtagNgItpPOvT1AevoCQruGosnvR49RhI+q5q
dqdm6zjUZVL25UNdNLtomoD0Wb/hQ1+9vQRe6WGPY7bvrvTTMV1ocN5lVv8D2FV9YPWyA1Y7UvmN
TTx2VMz3NpbdsAg6CK9pSeAOokY+k1bj0aFleVRzt0Uha/A7HXgH9SC390tk6zpqP+cZuwQQAIob
5h6vz82n74yY+HVUHyZeIIrOQWjj3EwA/klhno762s3duYHqNXR/b6Yqe7TBL3G9O9NwtGiI2UHq
gyP30XL/jQ8ZCrC8Mgaz48YhxtS+FgltVbdWIAVelUNZnSD50N7zWriHFvqZv64PweAWOnIKMPmW
233Akrxk9y0R3wFggiq1+uG4yEfm4zeeb0l6mbrS7toj8GWTECNPrFm+Zwu/gyxKXHr8MXCmV68T
Bzyz3VwflcGKdZhUPnmqjVJuPeUWnSBUNIgWnBAok9+wM9NQ1gX7YGeMI20ANTWeQHfxBMjkzdjY
z6lqTzmzHlzfP+HCtAE4Mg1FM+m5bqlvp1igKkvfaUYfqei3HuwM9qWDmXhKCTI2EUsW3v4qy+ou
S9svJYawbxU081UKr7O+aNC8gBJ5vGQdjQH8m7dOa6ap0XdxzApepShL7JCsRVejZ8eY+LbZiIWm
6dFO4ZZd2uUYYHrapvnVRChGjNZ7SrVF02VoX8dKTWIoZrdCAtgL+ZnOQbyAiioWrff39fk3HKR0
sBSdSSPlgvYDol5r4T2SenprenK36vTt27SJ5tSNs0xFXhRVIgaKhzWbVcdo3FdKGVCdNw65RYm6
7QLHTegWHqyhHiDC0W6BBU3zv/7+wYsjMAS2vI3KP8knBJ+zHSgwWBQ776A629vglHkls6xKykiC
TV44aYzHsK3jkunrtc2nURGxnB4xCALLxxxqB3FQ4tIyBZt8GAb/0jHBfp43YzBhbSlK0eNAyPcu
8zduuKav13xXKTnWrJmrpK6cHPUpFT9Y4zLhsEGKjU3A1IXuvpQ4blgiiWb1zvTcYz841SxQX4bJ
2UJ9G7rQQWU1ePZn7o1YYbebTmSR0SkjY3fXgRzveN2JDYugI8vIAjKbzhG4UFeNpw6M1CFIEhgH
ucr1DlZP/eSgr6PLGJV5gxNYmajRX46hF8ynyRf+yzSCh80nbXcQDEfxfZ2toeqDy7lhmC0qHHBl
qdOnwIbMYMYPjWAP/sS+oKRhI/KZJm1drw/d1L4YumhSRdI49VdkIv5te2djBKam198/NL1W2CPv
3lZJPhQKJAw5AQFlt1WIaTIozalHUUgrULDZvqa/FWlPhUfvmT3sDNc6xAxizhQCNriZEE8+uGB9
jqEDs/Uwa7IkzadtJMRJDUHIxC+QoYZS8R0yYw9Dld4sEPgZwvZ43YhMS6A5NmQ3pWom3N5RNvKb
l+kAIuGy2Hfe0kFljVM1YRP6FQDMyOgt43tJN4tEDKurY8nm3GMzqb0KKNHu5BHvPnWzH6raerg2
zIuOHguHkPRNTSuA+xAjRgjg4WZo75x1HTrm+4Be06zHbuCjvMKiwj5Rnm+x25qmRvPYlHdhThSp
EuTo36JWvIZV+t6x8HmXydia184yL6MSlBwJCYruUKVNcex9cFTta13zWoCWRTCX2Ab+j7PraHYb
Z7Z/6KGKCYFbUsmiJV/b4zQb1ng8ZgQDmPnr39G3uoO5EKu4UpUWABG60WicPmeCOs3nZfWsb1Al
26X9zXxLC6N9WlUpbvwSOIFmvDEpho/JVPfLzo/XrNZGAmfuBoC6bcsHsLu/tcO09UpmWlXNUisU
MaByBBPTDtZ3FHy8YxX9w+qt4/N5f7t5oePGJhuJZgn+y3tbFTLIO/DesPQvVqS7Ui1CZz9ToCPt
4YTzO+7h5RI1qCQSEfz/tKX49bbFCp3UTLhkBkZmRnzrseQg1UJDsHluOXvT9GiH7VyvjQ89T7gy
L2aHCijZy+jHv6xO/d43/4+OX52FsvVLKEnNxb0X66mLVxa4s/XSIYOwr33NagfoUzXZasFqZ2Uf
Pdt1j4VTe4exgiLt8y5MK6CZLksUpZSluCOV4CEKEj+j/yD9nPfhvvY14yWV7zIAvYq7WmwP0Q5e
Bld/lyANKOM006066ilP4XrEiuSjvTaf23rAm+B8adrss/TLj8/HYEDHCB1FNk54QM1Uh5inF+Fa
quOo+M9RlSeQWaeBTVQk0/knT3wVQKrj8rxXw+7V4WRjLVYG2Th572LLPnhp4x4UeCMAXJvoxuI8
DOG/oa/QkWTTuDZO9ojlrJQicO8iABuOxEleWpCEPR+FqYtHrPTKRPgwluBSdbH+KCf6BL5pqAVZ
WXKe0pR+WpDaOT3vxzRbj/5f9VN7S6a8HLkWu8Rd057VEHZs8PEO7fBk3jgqTJ1o9k7ZAgkKr8Gb
gKO+ppb6neCBdaL+t+djMNiiDiXjiI+yNsNVB8T2w6HthiyENt7ej9csPS/FgJMNiz1bZL3E1mBd
+6FBej6ut2TLTYutGbvbOzRfyh4ISDu7CJ/9EAX5kFXspab21pFqmiTN5hOHpwlmprgnuZdieeXK
fwgi0s/P1+DtzKYQ2omdWnHZjlTJe5sMX31hgevNcfKo60oUPFTriOx2O51LOm3pdRv2lI4fo8uU
D7kL3D2ozJMXcB1nHwHRLg6OvykGYVgWncNMgZu5LMHxhTweeP+69Eb5cACtHQRpxw0zN41CM/Nx
LUjKAL+6I4SdDjn15Dtq++mBNZv1D4aF/w+WTIGhsgSm+h73vA55NchwySGB+HzdTQPQTNsH9QUQ
RvAfkHHKQkmXv8auqsDGN3x/3oHp8x//v3JQlVxKX8QrFkGMeUgYWARRgrLvXVroCCIL9T6FZH1+
TxPeh9kEalovjr+mcQZope1uxCOP1XzjvNCRRApoba/KJySE/fjY8uZgu+p9VaxFMEj/yNstWkzT
XGk2viy2mBxu5Xc3b2F7mdeEi5XOG0fF/1JHbw1Ds/EcSoFcUQCca8DhIBh5nBwVZvanin1KwY5A
mp/5OIPzwY9md7pYwx9r7oV9+q2pi4ucpzBv+/Pi7UJDCB1zxJW1KmHh0tr1Jb/6GS8/dKnfbYzV
YPo6T9cCIbqms/BELhJxKlAzL5w5okV/QSH3YdfG1pFGw1QzK3dzFA7FtaJhy1qLhqun3F2cVkzo
kJpEjXnjNniljr3mwFl1ytwt+KVhQ+vwy2ydV4swAL7SHDksUGBCYSjLz5QJe66C0Rn7E3HGdTmW
q9sn8c4Z03xNurJ6kQWOycRm7/LUfm/7cuPF1HB86RqlE4hdGLFVeR9iqwCnY9YfWhdCPE5pt0e/
Z0k4qTQJm8H1z/uWXwsrHLdTc5Fh+afFz0BJbc3RvIp4A7Vg8AT/gWZyL+d93iBNDhkXyMkl1dEb
62xXVkQwzc/IFnwPLS6g96WT7yQKVGD0m5RHpk/XvMwoVtChLEj1dsXiXkTC12CGsM9x17TrGLZ0
aVCdUSMMyuvpnWfPl8HaujYbPlyHmFHCee62+HDlFr86QM2lvRmEGvyRDjCznRKpS1njs1kCblB1
rVl2ZnN+y/cREMFdaNZlgVQTGkZFARKDLA2TKh1DcN7073yAdv7YN/mPmXt1llu9pC4whMUdfNzJ
11XhDTYAdVO/Hva1r9kUs2N39LI4u0tCkiocF9VZgUVjK92Idgx+j2qBunDlxDpa5HeRxu9rmr6Q
Tr5vnPIM2eHTOu313Jp9gRodJytUL+64hMlTEQ8ySCE+vDFLjwV94xjX8WXVYBUWrhuPgLBG5sLL
rj4vfmfVvOuJTugsoGkzDzThPLunwBA6bv1rSpIqwHvXxtn8P42aNwagw6SyFBDOksOGxZKFHp2n
IG4QV3XjffXjPx/45oGU3yAEelhW/r6xndAb7N/SKb8832YGY9SRVBySZH6p2gJEw1T8ZRdQaz6I
jLof8nUQP2JWD/k+N66jqiaITSVoM7+vjhogmtD771nT8z2VuUzoqKoxlxPxU5rdE0ekMhzAi/jn
Wi6bkuuGedJxCtTx1ZrPZXaPeZOELe1+oSbng6jTnwnjGwf3w3W8sRd0rAIHZ/KcDH52pxAuu1AG
ZD5x5a/nC22wFB0WlswoXlmpn9/nrv9cV8l1KSgIZ92N+TfMj87JVrGmnnvHycCNx8FfTyKbeS8y
d8Pe28pEm0agOSynSQDxE8h0T0txmkdk3ebc+1vEW1QKpvY1T0Xxlln5AyDhBEIuoM2yP9Uz3ki6
kW9c/wxFJkLHk+YrmyBOQJBL923v6FDLvnfJsP7iMRuPzUDSM+oYQGAft6IJmTs5Ye+0qI1byl3K
vEzo+FJnGDM5NBnuiCv7Rpz4k3LKffato+gqdxE9Y7iblzOpg3p0h5PATeP4fPu+jWoUOtVY2bbg
aGixOFWHt4HaaX8lVfazzB6gZfptWtl71Vh/LmX59Xl/hs3wH/TcNC5LTHDh8BSN3cPcuGP+NUbm
jx3bsZvYrm5cPXsNnoWGDaAXjACIp9dS4RG9czMwFqHbjSPy7Zlz9cS17XuN57PcjVh5lqMKocRx
5HjvLqy/C5+EvDtD2ef5pL3twFw9Xd1NPPOyTi5RUY0DJCt5diGuv8XNaGr9cd95FXHJzGJtt2Ag
WdKsN4u3JCyIkBvfzt50vq54hEmvWndb+MbEw0pYw1gfOq7ag50NKvJrfz7UVj9uhF1vbyxXr3jm
45S6JWpNomZJ+lPJcu9rRuX6yV02OWFME/Xo+tVQrF6VhCPdGj2KIPKgTdP+z9VhWzHR/xiL/ntO
gQj/3+37rbMCdMjtCLh+aReXCUT8TvkNfPzHUj0URpyjtL6OVXtUYG9pBUTG8yZIwJla8P6wb6tp
4XFJRtK1lWdHS7XMnzOn8EOPZd7GhdY4RO2sGR1oPbkZmo/dj9b8dyVp4HqfZGKHY90fQdyo+Km2
ljARZYCx8oWeuvrW0GmfX9DrolVGG1/10xyl0i0/IT3UA2Kbje8m7oK0a98UapdTvgwWh1DvFEnc
UT9XQ5/8I9NUbozAsAn1nPbSu/VSKG+KKB0/kZz8xf1sA35kMCE9l92ydKJNlc1RNYkQt6TzWo0R
fMJWIvXtBArwWP/e3+C68FqUR44RqK1eqCWroB/YcbWcD7Fw/hrcIQs6ewtrYxrMwx+9MlakIC0Q
nLRjhPjYCSRl9SEmPkHWfCeG1+WaPwBhUwP5DTFGvbK7AEwhPydVnTvhfnm+kUzzpfkDt+Sx21ty
ivy0PA/eaa15hB/FoN9m126QzDv3lGb01IlRUNraY+QPdYo6BhUf0plu0Taadqxm87nFfVFBbTeC
CGQRNSz+gdKl+ePzOTI1rgWXagbHb5lDLybPuvqdAH/WNw8H/1ZFqSG0dPXS2LkrUaPUQM+9c1Df
Y898fG9XpQo7W+ZhA1Txl6YtAcBtpjy0QEmTBKsNwVnCmL9hlYYR6kls0pMlpqBVicggLvNaJ4Hv
LluydAYr0XPY3WJNRVWxMQIxFQ36jhRBl9Xv7Lbc8PgPc3vjTNMz2E1NQdCZTWOUOcPRldYHi0CK
o6TXeZg3rkimCdIsfYQFymJqh8jnc3mUtVWG0LDYd3txdU0JOdSltMZhiiqLj9BOzPOz29nlO57O
W9hG0wAe/79yVZ5VToy77QS/6KAcTg7doRHVlnKYwYvo9f51POZ93w9jJEGF0PD+Y2LVkXSzrz2B
8Fbmv0OB9BYixbTamqkPHVABpZPPUVnaU8gxW7dh9PitnxnYvudebCy5adtqVg9ZzXQak6SLJoyh
cp3fDRR+QJTwbZdT0bUfoIObs7aAVdScp6dG1QNS+2RLQNGw3Hp6uZd+H/dx3EfEQ3mX01Tjpejp
PmYvV3/R8f0UDEPAlkZNVXfBOqfTYe3nrTor07drR3g617HLFXw5eO69NMiqdb31drtJefZo5w13
oeewH9EHi/t8jJhX/5RyloFi9lnG+YXF9i9gXf7etcJ6IhtkHQ6jljNFuJ7YYafodKAx/b2vcc2e
rdp2pT1hCfzcc46FqhgykC7b8KimJdAOa7sYocDg4zwY46565xNpRV077cP6uHr2ehpcm3dI8yNA
PzmcradshRAqCpT+ej43BsulmuX6BQrfiZXBtJL5PRRvTpNM7nzdxUHJXD1vDcMaqiLH1NeOrI6d
M3ph4cVk39TrWWuvyuSUW24fcTFBhGlsApkAVvl8ZgzrqmesJR3AJIFEWeTNjR3VjC4HAqbCy77W
NcOlnge8fJ/1Ue4K69TJhp+zcpN4w3DG6DnoKsHTZLuKPmpRhXnM4lGGan0I+6KmrZpTAPY7zkIQ
IGzFZQY/oZeG+ZYvy4IuQ2T3rhukpSfO1VLYRy6VdeGCyE+zxbfQXQaMIkTX/31Ar6OLqz/Ys6Js
5Kt7RsDpBqimyD+myiZnlqEgOCdV/x7Z8VEd0tUeDmpy9xVjuXqGmQ911TDP7iMn7y8K1Hqtqj8s
PP34fGcYzmw9wzzg0aWsofgW1TYYO0BdcFmk+KQy5wOhzc7dp8UFWTZmFnVSRIHINYHk05l/zMPY
fHk+AoNP0bkKoBfsQNFzxFWvHK3QZSjFxX9tQIS7RZpk6kK70zsTXezcsQBGndwTAc/hTMWLm1c/
no/AYPt6+jjzysax+hnzw0AfBBqb8gQ18ea4r/WH1b6KLy1hSbyFNai59itIWXWO/FtV/hZxu+nb
Nc8i/H6onR5ZA7/Nh7+nrlnfObLdet0y7E49X+xbIwCIqkEews7CvFE/c959zpb8TwXc8L6Eja5M
AdE7n1gzRTRZtQqg1vlDSpZ9O18XjahzUHWkPc67thUAGDO3GoMBGqo/ny+twQ/qVdYFy1K78fkU
9ZXHA5D70YCWtA660vnGubdc6FhvVFwbTMDVbLjKm4wOcddFdDnFBBiusuz+UmVs7QvJXC0y4Kmf
jnJAVhvy2d8q5t/ajNKdK6yZrwu5cumIpY5QFd0FqDR91xbOxlO24ez79wum83+uXBzVMFZHI8pN
A4jChI5VZcH/pdCXmvKW1pB7t/vQBlsP1marstJgdfqbZlwxixZe2kVVwdeDVZM8kF28VblgWGu9
Ntpd/BGMxpivpbPjD2VG1AXME+lhaout+gLTAB5dv3JKs+UNI/HtAckzNRQBNDSHn3hNaTcMw9T8
4/9XzUN1UkxSWl009pMIaps0gRMv1UasZvBKumASY5KMRb2qyPEftfWkzlUECAY5uyLF+wbz2MbB
YLBvvUya1KQaVgg9R3ZWNEg4edN0TsfRDcHvWh+IX6/fWtFuBTqmSdNMMBdIaCL/b1+renIO6WC5
YVNvUVOZhqLZoBrB2T6vo311+H3xrUPJ3Q+sTQN3ZH9CYu703CEadq5eNT2VXsocil6gAxyA0+7P
9QHCEb+ft25KB+oV00y5DHITaL7xcLkGNdUs6TmbBrzGjFCL6d+39H07XtJkfId05PNODauiF1FX
y4qKdu4gO7tOGTgEeEaituDzLnSEq2t0gNWJJajMbiPoCUsUTCs8LgeQOho2QLgGW/nfU9ArSyyI
01izRNa/lskJCdNfg+UE1GkvZVVvhLCmGdKMPZXKrrykgzlKn6wnf85nMAUn86YGmKkD7c7Ni1IO
E5YhmlLnQ172X1nc/vV8dU3Tox2rhYO0WLV0Y0Ts+Vagri6sVvXdTeYoLpLPz/swGYVu1+2KClWv
x8PLZB/p0ryX1A9Hr9yXodbVOSaqqqzy8dSCOt6PiAQ/lvPW27TBaegV07JK47IGSjliTvyrSftb
VsK/0vldMssoL7Pj8wkyrK9ePD3aTsKgU9xGlV9/7uaPEMrYcOCmlh8De7X7y3LCA6BI7av05YcE
6hKu9Pf5Bb1oOrbduayWxL76kELB6U8vK9vCOpuuvJZ2PBd+t6ZejMbzuJzB4Z/+ARmiQ99APFNM
wdBlJ0IaJM7mU1EmGxGmaa4e/7+aK2YrVCKMSREN1lwGXSv8Uw4FvMPzNTYYmi7CsSZA3tpA9aJ1
64jayUNn+f+smfUinDjZF2fq5dTuYEFql/vWFVxhn32PfHnQUTz/fB+T8EZm1NJsOKvZVFU9sa5Z
3sSQWEFSUVbtX1WVtYelldlhAoMe/GvOz+UwLBu9mpZEO7Tx/FjVK4+ta9nlkJ9g4N6Pvzwf0NtN
I1D692qD2Yrldo8dFtvsj94towHovI11eNvhOXpxdU7mhbJJWFc3n38yICJRRX9bVLwFvn17MRy9
tprEDUuqBNMie/tjrZoPskjvlgQaupwPKBs/FsV8TtKab+xdQ9zh6HodcCFDVTkYUD/lN8jVvMSN
SgJi+aC/YGevAlQLfAaeLMJ0nc+Ox3f5GEdX8lAQPsrbmFrX2SN/pf1yHpZ9xQ2OLuLhx6UvRYGm
QWeoAq+wb2W5bNwlTeuvnde18kYEaJ51LerytlL3k5ORbyxudtVqOb5+ZrvNQ7HYta6jl5/UrODY
k0uXZmfIwN1Q9vDy3EJMo9BNfnLGiiqMommmgKYJRP0GZFLpxihMBqjZthpdwsFLaV19wMa91HpX
F/ZGTPn2ndjRAWuAdjhjaWOCKusrjU/QLQ7q5UteQ7i7SQ8q31hmwwj0Gms3zkmLcB9bSBVfiS1+
t9O0EZYZ5l6HrTkPNhsFafNrineENuFhanXhVLDj86U1ffnjkHp11CXLkFKvUTLqR+KFBMqlxzXt
8g13YWr9MahXra8eZ9NQ5A4YHa00QO18GpZ2Mmy0bpqaR6+vWk8hQOtayA9f/SH+wZzikzv355rP
G9GkwbfqahyDaKfZHbF3+vrG5X3sPwMCEabxN9zk0uxvr+Dn52vwdmwJ2vF/j0PWKAUcJ+we1rJ3
jU+vi99fh9L/y7Lsz0KU+6xYh5z5pCksnw115FB/DDOfFEeUOftHi9hyY0VM5qZZcpnMnkWkjZGU
5wcM1U7aCFNXQ7uGxae5GbYSBIal18FnQqxZXqMmNfKVKwJViR8QLLw007zvuNERaHnmsJgkEtfr
eGrCUfh/uTneWp6vt+njtVC8ygELEiPJI6cL7Pg7IFvzlgDo27El3kX/vZW4U0s/ntH01HRXd61D
ao1hS6Zzk21sVoNJ61gzKpiMRTus165Qw8Hu6vxdsYqt4mPT1GgmPROnAKe9n0fjkN86p/y9NiAV
sJDUfz71pq/XzuPeWwsOnfoqUo6Uj1LQpOyCZIUuyr72NVMurWmcCqsro6bsyKVw6XBgIyTan7du
Wl3tHJ6TovMp1AGjPG/+BLrli5vTlwasRjOfdz0ToP763xuoJLEs5Vyt17KlLFicEWyjmXd8/v2G
2dcRZGtbj7gWyPXK4/XYzvlHUC9sYToNTlQHkLVCWmphpIqEHX8pqRXJnqCQyxF3lYKOqdyqJjbs
UB1HZnVC1HU9ONdVtvxn5RXdlaqcO4GVIxu6b540K47HDF4NBb6RqmgV+F4ynxro4x32tf4Y2atj
cy6JpeyEwwZk/R7CLr+l7L7va1ozX6g/dgWALHVEbdWfkBfgodNNG1gr0+7RbFc0ULwTq1sBUuH9
8ipoKEL/cd93a2arnNaK7Xmoomltpvd9UU7ngrbDxrY3mK1egczBBj7PuBVH1dzVf/r1AyhDUIyU
BaXPiCwDCJX7G30ZTmAdtxR3WZG3HU0jJn/5S4pn9NNonWpABJNuDLxhi1bWYG46bgmSVWPvJ+jH
ldU7dKKqE5u+sxJs1MmvXYtCtc3kgyp/XciUR2xqXihNPwpCt7yFaS9pbs5NB9KD0n694iHxUNaQ
s469dOuRz+AidFzd4mYL9SbMjRjWoOrtsM6toMDv83kxNf9Y+lf2m6/e0vt2jTdED4cMdLhnLwcb
Uot30CxocZhtlbOZOtIMri6gLhNTUkR4Rrw4qR1mzPm++jvPYh3hVXDiQHQEEvE9rcaQkByVV2lc
n57PksHodHyXdGZeNWVTRiUA2bduHvsD9Ap4wOj6u4uzrWSeaY60WI6DfQ5KAl0dofqhvAgFOpw0
psuP3Ol35pB0KBlgUtSPUz97wG5+8Km88J6dm7Xb2E4GU9CxZLE1u7JceRYVzfR7wlm52vuU4Rwd
SdaA02MlWZZFWOoXTqwi4HLeSnEaFlgvbJZ5VntxM2SRvcz/1KMC68lwxhlxb5J84wZomppH168s
LfVymxPUHV+bPEPiY8jsg93MW+UIhq2jg7mSXpIlAX/EtaHyS/OQ7XWHo1cOG5GcaX4095mVqVdA
Jdy5pk6SfBib/JTROOibPn3vLs3puZWZZkhzER1ZSgZ9xzRKRvfrULUA2Kl+y4+aGtdO5SGeqce9
JokqJ50PpEpvTtKu+2JpHavlVomXMIBMr4SrT87kyNDqeQdukyxMJ7GFjjCtsXbOVO7EaoIcbQQG
+RJp0vhR2hqDqmUtP+9aAR2xtfaNWGeY2VX1GdB4NLYvUjn7KgIcveZ3qYEvHVJbXO24l7d8jYcL
ceqtGj/DFtVrfmW6eKj6XcVVefOIU5K6UJRr1oBDIRtKJt3x+RQZFkGHblW1sotpQTf2pL42K/3W
2ethbtOtOjtT+4//X7mJJeGdzdkicCWeFRTYyBL4uB0HbWFvvH4YUlE6eKtTS+rYySyuVilOYkQ5
JrA+30uXrOEcL38UAHeFkmH543rZOBZMg9IsW/R22Qpr4VfHU+/An/Nl4VQeSrqOx+erYrBuHcYl
0lKp1Y3Zte8s99yXq/2Fuu4WXYTp87WrctvYpJhTi13zdRRI6oNRAPUN5R8jZNW+7RuAZtsg1mhd
KwWfV01pQr+ONkocXlgh7a0KS8MYnMf/r/ZVbVl9XEl/vUKAAsnZUqXx3z1e2KCNAx3JrUje1It2
TtB0tL2xLei17Vzx0QFD2UtW9/SYV0p93DVTOkoJL2wouV5bep184R9UN7Yf2pXX+9ginX8D3+z/
IxZxKhIzeoXK6veW1J+RldrIF5kmR4u1bcI99xGAXedEJICeqfMKlFOYMH8LwWXqQQsgKwEpbt7O
9IpK9/K4cH/JgmFMqq9ThtzF8/k39aHFMWDszOYMRDfXii7FdWAVrodEicsSF/HGRBnunTo+zLLX
os+nil1dMY38M2rCxfCF4ZW47uPC/6U4U8mtchv1B41RcvTH84G97UOEDpidHHC0kmEBJUVcf18L
yI40JBEbHtDUuGYYMnFpKscku8+r/6XpliWgFBnb51/+9pIIHS+LijRvyiW4HP3Wyk8TVLBCv2J/
Ty3bsuu3D1fxH/9qqwZiGpDAfhC22IP6aCnU5wv/E947/Z2j0LwsKKzmQVCS3etZ1IFVqRMTyYfe
sjYch2mWNBc7TB7iphocWXVGr5bv/1PP5EJ5sbHChub14o0xHsFM7svsPqwTP1PirgdniO1jMnZb
jBmGVdABrBa1J05jzBCUTfEAMh7d3P1RMXJDGdn5+VYy7FP9mOBrvKC+f03uFDXZbu2dyfr9ecum
j9csAIczXVNQe99Xdwqnsq4ClOqcJ3BYeQPZ2YcWZ0CpGDUBmZ3ee1msh67veQjClCTISNKGcQEe
jedjedtBCd1BiW5qCS9jclu8qkVpeZcdKpe2J8p8+YkL2h8yH6KP64pqwuc9mtZFMw5o2iBX33rk
VlL2ORHypfbbT/ua1uyiKCqnYt5MbuOYp4e2rYZDndW7cJJCR64KNfgMMDRygyv9Lru0gdxS/YKM
2deqERuGbZgbHb7qNtTJW1eR25QvcRArxwZuzN4KyE2ta2dqyi0E4ktFbrz17FNZ9d0RzE/dRrLY
4DV0nCpVgxvTcU7vbuWcZDuOQSfGP9Z2Oj5f3MdX/hdgJf6DUwWQpmhTld5pqq7KnU9DUZ+lRz7P
vv11cLYYck2T9Pj/VXTpydZNRmdK785krZexs4aDoGJfLbz4Hx3eq9Zr2a7SsjGIvm7KcLBUc0i2
Oe1N3+5o374q1CmVWGCxLtm3AgJhB4EX2420j2mBNcPNVWvjMScnt6TI6AEb6aUpmuUwLNaG+Rr8
qo5TTbjgfdLz+FYkzQuA9RGEZ48Qx8iD0driujbsIh2wCvRVCrhFSm6DXXybk/S9mJpL3YBatRef
SKM2sDumbh7u9tU6z8ODd2is0zthzqVxy29et0RJJYHcTpFaT0X29blVGJZc1/0RyOpVD6WM+zRN
63Fw3e5S+ba1EQmYhvFYqVfD8F0pkLJH60n7s6e/luynY9/sXhz6+Pe+739stlc9EHvIUKSJaBIc
Y+89qJRkdEvC0QDKE7rwTzNyaTObpFDLjfkRJH3+0UZp80mCGPVaENVD8sNqX1QJ3IfLq/zIOOxx
GFt13jM44Er/PTgw9rYs6ZPkXrRgpIhzQS92uklw9rY9ch3EhZqMQlilT26zzFhQJhK6T4WcDtC1
qC97BiB0TG7vJm6aLkl6X5q0w8zk48mdwc35vHWDveto3IVV9ryARRb6K+I6Vv0AVhvnZueoyBJb
uTSTfWhOi9jYvq0n0ruwMjCpj1KFceNsafi8vQTC0haYVUk5JcTDApcpqP8+Nd4Qeuu+ukeuI3D9
YeLzZNvJPc0qGSS9881N210IQDD8/HtrWlCLAdIJbc80v0x0+gGxAlAxogQy59PXnhLU0Pdbl/m3
F5rrcNxhYmnhiSG5QyWmDAa42QO4a9sDyUcVTWAY3WlvmrvKJ0nmwlMgLFjsIaSZY4eesL48361v
7ySuQ22LgpWJM1TJ3SElSsqabg2H3tmKit/eSVxH29qowlFyxhT1ffWHtQzfHJxHo0e/P/94U/Pa
dSKpfdl6JZ6hu7jKz57dyMhPUv99Nop2Axtm6kILPoRdqQlMPMm98v1wdbP7mPXvoVO6ERw8NuZ/
wz+uM0bWiCxRqCQQ28v1d0VqVHfbv0pKT3KdPqS2+uiu02HXZOmwVaRC/amwHXJD6WMTjEVyalBq
OadbdF6GoejYVUFqn/VlmdxdOh9yy3sXr2MeYMo+87a6FG11TqZ0I2gz7FqddtEZ7AUVIo5/S9kS
LPl4wcVmIzgwNf3YCK+O7sJNmryGhsAN2trf1yrmp55P+95Iuc61KIEEnIp08W+8squwgUTBATnq
rUdSw17VMayQOfFa8NOTGySjj6Lg32JRnnJr3XqbNk2NZgvSKRZlNRO5gcCaf8lwe34hDK+CwfMN
avCnOmR1ySYuVpvEt9pP1tCyVsgxiqE+WEu7hFO9j0yI63pAIvEFKBIRjy9MqnduXme4L5J9aC6u
Y1WHlSdZOcDKpBpiN8Rtaz7VfrmpSGpYYx1ukgJvq9ay828SCtgcRCftMN/alWzsfoMR6zxOI3Md
5YHMG9GXuDTZGMx1dmnIfEhKoIg7Abk9Z8Ozvh2Fc12UgOVOB0ozdNU5y/UhzzKm1q1vulCS+DwQ
8uv5rjKNSDs9W6vLVbe4Atq8oPpWXFzbxf/AKmcB7eNwylLrvKLi+Hlnhi2sI4mneUnAW77GtxQ7
oMiyz3GWysB26ms8b6V6DfOm81kyx3GEsIm4oYIlhE2yALQjZ3epTmmcvkD6RO2zRx1evOYleLGG
Jb7xoT1VSX6o2/W7yMStGtm+pCzXAcZ11fY+uI38W9zw93benZwpPkOr7svz9TBYC394slfOvK9I
SiTL/RvD0QeSDYi+dGHrp1mKZxfX29hiBr+oSzX5/pQrPNn6t7Gc+7Dm6h9RT1uEz6bGNafrIplv
D3wUt9hJGTvYqTvHQVM19dd9U6RdJWzldWkNpZdbUYCsPFZJfAHYlZ4sG8Dm512Ydqx2nwCew8lU
D26NpvTvfpIdy7aqgtaLXx6RQda5u/KMXEccLzQDH085xLeutT0rjFGdvRyrTtVbpaKG7aTDjnO/
IayOZ/+29qwNWlVYpxnE4sGcjPt41riOOOZOPIBMgPi3ZJg/KWJ9Xzy6ETQZnJMujYRK8mLJAWG7
gTL+EnPvZw1Rn9Xq7suw09502kry/5xdSXOkvBL8RUSAJCS40ovb7sb22LO8mQsxK5sAsYN+/cv+
Th6NaSK4OTocAqSqklRVmQlt+igeGj9My/JIwdAXlBDkGhEvVmLSgjeYakhaR6SiqsIKJA3YvpSM
QdPsrMkeLK2vcZ+AuEmZD1mG8G2LPA9sewB2TKYF5NCoqNtxZZdY2pKuj38TlZK0bqtBel7oOQr8
ZIBNglsVuxB5sOL4qP32hF6llWctfZIRPiLuiB7kEcg+0iyn56G2PY7Ur4qSB2CaHHdTmlyYXc+T
JRWNew+BNlfP14gSABn0XEv9cjuELK27EUJwZkNxXsCwYpxrAycdeNAOzRqw9v3RmXlNjQiIsxtC
xSXrsOxWxLyd7yHpcfvd3/c75htWNarSdxNn5hdHjT+niIbNpL7QWO9VHB1vP2LpA4xVLlFs4g5w
tBcLiqnHnjFv3yac7m+P/r4NMfOSmidZ1TpxfOUYYa/SK1/ttt2nlruyPSwNb6wtCh1VkoM+5ZIW
PjqDu5MTsQd/WqtrLsyNmVC0eo1mJovh7dH5vU8APd15ubd2aVka/erjb3zZ92PIl7cpXn7gvwEd
iwNGtyVamXmj1jJ3ahDMYWymrMAD09mpAxj/cHtVF8zSvENLQptKDrCZa/G1vY+d2Yv3WeMARwCB
9ulxVOtchgtL7F1/fzNLVHiUj750L5MTxE2gmwAdBLc/Y2kBrr+/GZrHfeVm0AS/2JyPgT10UGye
5f724Evvbbhu1NaDbfkRuUhVXXQ6PDmyuIvdtXTl0vCG26agcOyauWeXtuf72e9fCzzGieKVcs3S
1BhHOy+d0f2DJumLDUR3YJVlSLuMb5waw2sx26ndgwT5otJ+T9r+EGl2ZM0auHTh3c17dKdc1bpq
JpdBg6y/Yfeghl+Jxwuzbl7SWobaf+cn9OIqjjsBqkG7QqvioHMiD7ftZuntryfhN0ZZk7SUHbPI
pajVvXbah/WgsPT2V3d+M/SV3Q3EiozATjqwLcsXn+iAjcnd7Td//6zOzAuZMxfcn4bZuaAF6nMO
WEvJ2AFSk6fRiw+WZCtNaksTdP39zVfYbqqUcpwZxbGZ7aYUOng5sZ2V7XDpIwy3tagiFuOJfUGL
7IdS5ZdozsLEivau7u9LKMrfnqulpTDct61rKhlYweG+gz5buDah1tDEewVRqJXotlDtY8LwYVdO
OukV0RdnnnegXdx7ibiHjp0Mmi7fAQL5rIh6aaLujrPoFUqPz7e/bWmBDPduGrArxV6tL4mTpR+9
jM8kAFqUbdOYZeZdTadcMt+dp8uc+a/TbN3VvFuxrYXVN29pEQE98ojiz6Vq60NZsfs8Kj/7NtQZ
rBjN1KJfpehdMADzsmb7ddo4FZ7kU7HvvBZHL8V/1ZJsQ38x88rWiVnn6E/DLPXFGADF9uSr+aks
nZfbq7z0Adff37ghoNA52rIxfqpatQNFf37pc9WeaELk6fYjFgzJvLFZNOohxJFMF6fuWKCjZthP
MtkGWWCmzAC6gSVRkJO48Erkn5yJAULLLeFt20FNsdooAcDVs1ugRH2rvbe5z868pmuZvKWpMXzb
1z1LmKswNaiY8My6w61zf3vWlxbWcF/WtJWECuh0oVaVBijY76rZ+UFFv+3Mbqaha1llUxHL6cJj
/2l2IDyPwiHAiWuUDwtTY+ahM9LXTd0X0wX8jdExHXKIYHApV5Z1YXbM1HNh+46ncm+4cK/cN2nz
VObRfozW2IOXXt7Yooea+pEq+uGS2IDVV2NpBSTu1yB8C+d2E4zLy77tmLKbC7iDj4ljh04/XbJq
fkqSeqUpcGl+rh/2JiwQ5vJB6qm9ZJCRgqyJfYpFSgIwyq7U6ZdmyNigh5p1E5mt5sKsKt6x2Ptg
ZYk+3Lb9pcGNbbkW0F7K7Kq95H3/A60SMUSS8rXZXxrc8FnLH2wWuxi8LofvYKAuAisZVhJ0S9Nu
OK3M0cON0Nheyty/gMQXG1anEfrB63t7Zt5HFjET/SkZlKnKKG7hVcLeASC74y17cSL/ObWrC4Oi
bwaESCCtbRlZpB3+NqR5Kour2Ht78YE5BUVAYZ2amHQrFaSFtTBBoVNeNT0fyuYCJoJncNX/dLzh
w+2Zej9Fx0xpAV0zCNGRuLlExbD3J3XqXba36/aOwtmoLUO3USvXkQV/NpGhfd1jl/eK5mI32aWM
3WPvgISm7L+SbPxy+2uWJur6+xt/LuusyccOjyAiCdGe8lTn07ZQ+g+Pvxsl0KNK8fbJ5J+6qQZB
j8XyIMrZmjjI0tsb/iyRAa8VEoyXzHHlK1GAXqt4WkvGLo1uOPSU8Uq6saUu/ey8xOV06qzx67Zp
N/yZ2UiHg0dUXagf94c0aUlgwQ9W7GYhWvyDBdWqzjPpqkvbJN/QRpIEjj199KttCg3MRIMK8NOX
aLitLlCxvUBUtOmnA5+iE85c2wK1iQhFrMnbypnKC5tpCzXsvD3bTuE+3579pfkxdmE16ryHQJq6
JJ4fBULNKDtZ3+gwb1tdE46UJyANqSdWXiD5lx/6RLO7WAz5SgBaiAomCDQCAGOIJ1JfRtUFKS33
rnsRc3rW9fH29CzYvYlJKgdGMu4mJbKuSd4c0AzR8pPr8HhN/+E/Cv1/e5uYiUkSuc9F4nR4QkIC
6cUBOPlmmey6+X+DTwHTfHCtz3b7sy7JLsqaOwdVgyoFeZW7s/Mi8OzyIFsZdNN9k4w7WCCldsD7
eId/YkWy76bv+MsCAYBXvGBeWP6/21OzZDlGSCAQcM0oF/IiGgtvJ4qAwwVUu1r1XrihUiMwRLOW
AHn6xaV2mmNVR0dmTUfi1vcOSLxS31n5joUlNqGSPLZ1nXZVcbFET0996+5lpP0V+1kwUFMKwJ1T
n0RdVyDw44TVV/w+G8W3GTqLnp2vxbiFiTIxWwjNnoJmPb6gL35TJ3ueLXQzATV5lpzmAdRx1hoR
nOtu8o61mtitYVJJwUVbXqzp0QYGVCgSTON/xla4n5k/HcbyA+XVkcRDgFTzxmm82uCbrXlSjedn
U15e5rioTr6TxfyY6y7rftcTtFh+6ilfA3kvTKYJNRloC6vzZ3JWvRO6Sf2jSa3dXA2Htrc/A3ry
Y5P3OFdrfPNFWcmjklacnFMVzftGjWfB2nqf0bW758LZzESbeJ7AJle35Ox16Bqq0jS0fHpHrfo7
JH5OGbhXs3hbozX7z1refAyx9FgAu07OljX+yGP50FL9+fY8LXjnfxm/N0PHY1NlWlrkXDVjA60I
SPzoDAR+20Y3Qow/zIxCMZ6ca5owiBvXY5CTYmNdxMSblKnmuo8FOXfR+NAXddiOzg7thyuBayEA
m8ToRQ/VWx355AyKyZM9uGE6F2Gs1+pqC6HLRJf4cy28HNjbs+z9j2MXHTE7BwbBcOgprBV9/wOI
vRdPDDewe8fFDQ77q+ZpcN2d5F0mkiCv8x2tvZ1bhCP9TGh2NzDnLrXjIJszcFuSnazmwJ5XjGxh
Jk0wfkJENjtVlF9ayzpEmf8/N2v2g05+brIyE2eJQoTnqcJ1zxYyoQ9+rhy0S+h5f3v0hXUixj6c
+ZGT8DgXQEwNH0UZffAr8dg4TUiYr1auxAteSAw/EbZmKnFjfu4639416BzaZbE7roy+MP0murKD
yn1T834+N3REcnis2KGt+GmM1LY8nAmtbFwrk61w6Hl0xVfFwT4WzRe37FbO0AuzY4qAZHavktJF
34hl8QOb7Cc+pGvdyktjX1f9TfxzdOxxXnrk3DR1fZg8nR997K8rM78wuilTMEBqMI/LUZzRMPfc
cP3qgt3ktlkuLKopUsCd2XEawbAnuPXXPJteErf7ZHnkuG346xe9mZdqyr3JSyN+1q14Ul3aB1Hl
7lkZn26Pv+BVJvrJ4lHqUCbpGUWLDwP17xod/Y+4/BQV9crlZWnyyd+fkAjQILFKk3NeOSTwCfkD
rcS726+/oBHBTEkCW5YxT0Eld86d/Ht3lSEa6uFj2lunK2H2xNUpbbz7gdKT45OVOLe05EaUyBSh
tKwm7KZN+Qriy2+2634VUmy6SlITEhVLqj2r7cm5hxif042nWa+Bh95fbWoiomrt8tmfB3Ju52o6
xiOtHpOuEKjYT8kO8nN8xarenyFqgqH8bmony6mms5pRqI9y3j7wgjhHT1Br5RFLn3L9/Y1j1Nqn
bc5LSNSkqgyom1l7D/vPAXDjal8Clr0pdFATEuW0KdDpRT2fu8RhUNyMx6C08zUyyqWJMty7y8qM
VAk4jgsOtkvwyDcnYBD6cGpHtnL2W3oE/XuiOiY6OSYVPdt28tiPw4OayN6P+MttD1wa3vBuv7Er
AvLd8ewOtv/gJ/NwIm6ZnZ02WtPTev+qIkw2UEajYqqAnEbXYrHLJvE/ouPXK+pBZ+NjUrSfb3/J
+3FKuMZEeU3q9ElTAxtwbUQPirrlJKCJJT7eHt/DhP97BhQm6WXBcpnyEdiDwZa/oobvrpjBwHPk
Ja/HH26V3dWqXIuL11PRew8zTktRVmhbNoUXkil9qmlxGDp1sCB8MDvsExh69zoDqVsmdymgHKBx
WXnu+14pTMLKdtLaBQEa5nCofmQR4dCMQIf33Bwn29p0DBFm3YL7ftcq3PtCr2n5IZH6zkWFc397
kRY+wKxR+COCoj0r2FrNX3RPXv/rrnA47qyNy163PeRq6G9iFxsguAWOIS8UfuIeu6waAzqn03GC
osFdW9pkU2ENAmp/PwfKC4S0rL8aQQ+UX13Xwy/QidWbNiph1ioGH3q6LFYi5OAaCsry8+SrTTVH
YeoNe6JsSGI1IiyzQgUjrZ/nmFzqXG2zU7NQwX3P7grPESFYTx9IjtMbeq7LSrz4RbtyMFwIJ8wI
jMh2dqB1IF7YT2X/jVa985xGc3K8bUILwcTksOS49CAZhA9I/fYDxB3uVBH9Iap6ufq0XbmP6bgm
hrH0IcZxR2cDUVGER/EUre9RUpzjrNjW0yLMusVIGWoVGRdh7UKAGMwR0pMoF7nua1u7stu0iQuz
eiFTQAfnqBdh7qbuBx05zk6iL2TbSpuVC0/L2td0uAYkr9in5RT0sUoOtxf6GhPeCeQmg6XO0fgQ
oeMq9K/9IGgdv8OJ4VdRQrWeQF1+KDbt48IsYGRV0jRcKB56dhwHknc7KBpUgQ9MzrYPuZrXm6Dn
psmQJ6LAAzL7VXTQIM69+Mc8J7tR0LvK1Wv0rgv2atYy8r6tNdjO3TBHGSv0QU73YtdltanEKcw6
hmv3hHR5JcK2yLIugMhr8TX17eqX5bJu231V/FdEeTNXPbqMplFTN2TSivdXUqyjLKS9YlILlyZh
VhzyqEsmb6xFOMTizNLsT9J7OxSYP1QOfxETDXVOP/F++FVP6tft1fffN2Oz+gASSBLPWrihqv3q
GPUVC5K07fdaML1TNninQdQKhpqYyUOJ8+qK0S2ESbMuIUnS2CwS8J4pE699Q+d9Puu2Cyavt+/t
KP+lWmc6aBAqbIOPCJMjCuk1O5O8cEMuy6wFtTCIA3nEXLESy94/cAuzCpLYkSZoQ3NBqaj7l6Qj
1g8gSvIgLr01lZqlWTPODWns2DBuxkNwAnQHEKad/K54mpk40lpUOxZ191KKTfcT8Q+HHeT35kF3
bojejYcC10WAhp7inn28bXgL0YBcf3/jStJO49oBDWZot3N/cMlM71t3VPvboy8cF82Mao7iTG9n
Mxb7UzynUOeyEjDkecUH1x/vbz9iab2Nc8RgUV7nBXNDKaC863qiPeoZickcfZTbNjAztRo3pWoG
ByY1TkV3JA5u6n4fs40Ga5wfIHbBiJX5iMeW9TGqSBjPBCp19raXN7Oqva9lnCcI96jI2oFKZB1Y
0ubbrPOflGrdJQoEtm4Yt5a9Twij9/44FvuORtuKM8JMq7r1VM0pn1yQTgFHarUgmVXxbK9Y6ML5
wazzofvYdydbumENesWKN6FdQhyno314hRWC8nAl97xQ4hBmpW8uh6Zy8hIPovbOSWR+0m35KY6T
GKEp+2jF8i5V867pex4w3t65IHkEtd3REcN5aJKXovWDklnbjM4sC8baBTdF6ZIwmRLrzrKq4l56
gxvUBaR1NzmmWQ0UJE87EhESzp36TRh7iobqaarX9LwWApdZEczajivH0yS0WTp+HYVsv0zFMPy4
/fJLoxtOCYLYsQarKgunWFm7AmSbwTDWazpDC0ZnVgSZnduOW1gs5J3uwEArXroq+e01RRlEdvNT
zGtUdwufYdYGaYNeOXusWUjTsUMrAHngpd6WZzALgxaI+lvLTdyws4rkmI1cnvwGrce3F2AhrJsl
CTDCRagJYvQSiyAHYK/z8Q8EVr/dHn5pYq6PfbPt9a4L8+GVG0a29bvJsq85cVeyF0tvfn3km6Gj
JHZoI/HmxKs+kVk+es7QBYOzMQ9nliQ6HSWlSlISTiVzdkmSpJDELulh28QY26mMklFkTJGwQ79o
kDesQylc/r49+ELfiDDLEWQqXbdOIycEieqw9ypQNKT5Hmp296yjEB4guzziRz1UX+ZBHOdJIi8u
106eC4cRk6kNzfEa5KcVA9eI/NB03QGtmL+qkgU+GO42xVXk2v5efNXjaj7gzh46zEcTwQR2YO6m
aTAqupYSeN90kYr5+xGu16nRtQYWirYr72hT2geKyLFpQ+dmaULXIm5af2Qgi3J+0VSiHUr/BAD+
5bYFvO8c3BRJbtLK8wH+dcLRLsavNsEqEJF630rmDSuIpqX5uT76jf81xAOheo4lSG17z8vc3kn4
yMr0vG9DgLD8PXjVjakdxSVg6bq8L3kfAAOMPDEAupYtN9EDcBMCDwhT5YAG0wlRbn9GLvqc2NYn
1HNWPmFpfgwPJ8OYRXE9gsQTN5dD15fjXdx3cuU4vjS6kVgvaz/1Z4ZJ8Wx0KEIv8TsUGVcmZmls
Y1OuQNeTgyfDQebC/Q3uupeiYivbzcLQJu69JKNQYBYmSMzP6c5Jrd/o+1pJpi7YvMkl5zXNkNJx
JiEdy3qfpuADaFhD79Kk3sb0wU3wu1X4cVbnMQ19Wj5nNf82ZN2X2x67NDNXT3jjToo2CNXdSMKq
nSRYPtCzPk92vzLvC/5kYt1RZoUwmCdJ6HoxpJ6KWBxmy+0vzCXNEYwif7Z9xPXj3nyErqWYUTck
4D5EubtsqRMob/UStDRF9O/Rp3psZaEdBLVOemBFpjvL77KVGVoa3HBXRmdaZ3WNDRlptYPfD+o4
8XJlQ14a3PDW2W7QOG1j8Dau3CBh/f0wrXVTLY1teGui0kJ0Tgdv9SGTGvl2G7ixvy2LyU3IO+7J
MUv76215oG7gze6fcqjWbkcLVmmC3qHfWHCdETucRe3dd7T65np+fyjnOt3Z6VotbSEumNxkcRun
ceIoO3RL8JOl9Mh6diiTfOXivzT89ePe2HziilaRUtph33j5brIgwGSl9mOTsf0mpzLR7yCBQUu/
G2mkwdANHIzVPJ27foo+bhv+aldv3h+w/chjo43p6RXLDi1EePoA7Gr+tphgEpGB4XOQpY5tpC6g
Mr5XInPnU6r4tK0dlgvDcyskD2jvR3PIIDjS7jq7TuVdXJVRsbKxLHiYySNUMu6NsVPqcHDlz54m
3+tJbNvGueG8HehPG0+3Oizamj74aOM+9BbdJg3JTZx+3TkAC0++DrOylAfScbKjiNGnpNT9RuM0
PqBUUafaFsZZZlaKvCPl8NzVe8w1sv9bdeImIL8cfH8Wk6PDFNzo2FQy9BJWc7mfRt6ewBE97TR3
HYC7vBpQWQVcRpPzc9+TBtmeXIAx36VI/GxyFBPCbxfQ60uJ0CHYOpss6EZgLLMC4rPbhr8mMd74
odJDnXpZqsPc8TLnNOYtYzsOjZ5tyG5u9hSgFgXsRTVNIbTaEKiQPjxPyModtr2+EQZj0iTtIBFl
JSRNasK+1cobV2Z+4T7LTQq32Jkg4pAjhqBzFTXTeApTJg7XnhEb2J3EZm2g2vxhFNFrnEM1IYOW
kbXxImiSBYyWI5QYqA67hA/DXvnxZD9mXJE1HbqFHeQfvgAw6+XtDB+ynPzSRdlJMpCDk613TZMw
wJ91l6R+pUOZ6z8FJ4d0Yn9abxumjZuwe2lrCTGVBK8f+/VxIlVzzEiqXwlYNFfuUgszZCLv+2go
lYqUDtnQ6iMDL8Sxl8RCN9H8e5P5muj7vKtJVdd4QlR38pBbaPdAq+7GdIWpiW0XufJrVuiwF1Z3
zPyGBayB5HABYZWVKVo4S5kI/HEoKtJKQGgt0k/7SctjgiLXrkcXH8Bb23ZCswVupklaVEkxhfnU
5ruWps6pQ+l55SS1sM+anW+21RTQApagDiZVWMPl9xNru5X5WRrcOCVIAhLcVntjSKwk/tCNfnWH
mspaOmdpdOOAb5U2emokn8O6mawfkIiPvvAW0tjbjNPYZCvXYwWxvDmksaA7LHKz82tgNjaNbjay
oVmfVaVTDyHkFJwj1OA5pJycNbtccF0TDx8zTUmZdFhUWTfeoZm5+EDBvvq15Z67jbiHmx1mkUdH
NeCeEkoGBd3qSqvL62Kl1WJhbc3+srhL2mpq4z6ElLF6rtwpCeHMa1pLS6Nff3+z7VM2SjS/113o
jVV8TGH+J6eY1noslmaf/j36qJwZDS+8DWtO7/NSX6ACtrfmfGVqFoKO2VzWUp90umJQN8+jX2Oq
Prolu6esffTLNQb/pUcYnsWKSQwR7lhhDyFpnrAPYzODptc6dqP957YDLD3CcC9r0CB8Jl0b2mo4
V2J+TKFerDp+n9erAiPv9zJws8FsLpvMhUIAPmOQ87Gt8/JAeELuB8djFwC/3MDOUucraNS2qWtx
ExFioWcom7iWIc1Ucky6zrvTKhWHTXP2Tyvb4OBSnWDOgBJwglxl8OoE/Qy17LwDZDCLldB3Pf2+
cwMwm9qk36lJdxTwqirzTtANcANZkPpupqDJu25uZbzWbrLgK2aL28yrOK100YR5MvweI5xkMXTF
14hBFqzM7GyjZQ5RWMHqcJ7YaxSROKjaFpoXfv6tEuXKsixEExOh3+WDPzglHDIvlArSwQJAHaFx
ZfSlGTKiSQV9ysiyBiwGsjRWF59lrL3An9JtxKXg9f87XDl0lsIr8PqCeOqR+iAd8WM2r5xersWh
92zJCCUAalhT3I1NiO6hT7kcz1WZPYFT+S7l2RFtrMe+qs7u1H247SJLa2GEFUFlBWRzpMLSy3+i
swVdjEJt3LTNRjbRgmWmHXgdoqHMOuGkGoN+APXPTa9u9qtRy4kjTtI6JJn9vZ3jOZgQ6DcOblx0
J4WM4jXVGqouSi8J1zwLRM7q77fffcFITcz8nEzC9capDmlLoByZxBwsDcT3AJahXhbplVPTgjGZ
/WKzrxkYcnwVVh4MtJkB1BTowAAFcVeGuW78I5Ge3tuQZkfrmu/tt32dcVyAfEeVe7gKhRO4c/Zz
zv5M4MumUF+/Pf5ClDI7yeyxz8Cx36lQlyqwRn4Us/pFI3mJSbRyaFjwCxOfKyqX1H7JKjyCHchU
P0ZF8uX22y+tveHh8wTSRiDwVGiP3iv6vV4guvojrcVKc9HSmxse3SjhzZkcVTjG6ivwkHXALLam
bLHw7mYDmaKt5bt8UmFvjeSQqHwKOFoPjlWltx2TXbOq2qX2UPsjLUK0PLsBlLjtoBZ0reC59AFG
wTx3q+i/u0SoLW4fi1Y+50XsHqZ6jdxm6QFG4ACqVfYSeD5IWlDwQbfq4FQ2oEv1xt3T7JlVavYg
VE6rsHJT8EZ1tLiPXe/jJts0O+BwaGmhRQmIve9bx6nVe6uXL4UdbwLZcLPvjciqyCKhyzDj3jeA
vMAbMKYvt199ISiYXWw5LyL01cxVyDzy0ZX8nLL03JO5A0VOvrI5LxyQzTa2Cu3EKPlMOK7aCdlV
ZWF/QdGS7YUAoz60JQGurEX/Wc5Otr/9VUvmZAQLf+qZLQmXIY8hl2GNIASyusgNJnte26WXPsoI
GIlXzVFJ/DJEmvwU0+lFaP3VteKPc1ofuzrd4/b36fbXLMQms9eNZAQCMh6VYZu2zqFskBa3unkb
QJSbDW5xRKaslbMMrTq/2BVQaCK+p84aKfjCPJk9bjrTXtT0GH5CvmAnokmHbVuQI4RAml3KkxJs
iS5/jJqNyXaz7Q0SiTONogppJmZ9bATJAupbK2msBbsytVDtgvdO7MRliMbPPEDR4kEU9YN2yrUu
hKUHGMdwF3noCbJ82IY4bz9Ybdve15HtXnibrfUbL1mTcRDPvEzHkZdWIfWbdN/6Pb1PJ1tv20fN
9jQVD3r0ADoOCz28xp3zubOq4zY3MD2usjUSA3kRTqRIQxAJRYdsomsMsAvM167Zd5bl3aSiqVVh
mskvqaMvfZv8jHT1xMr8e34t2KC2nNVoIMjBP+KOn29/1fsr7pq9aF5KhTWjeRh5lrR6mLvW/zFA
JOmpRXvXplO5azakjdC3A6lNBDQuese++HyA7UocpcjKwfK6Sf97+XLNjjQbFJvoePOqcKxQJrfS
5DUumoeU5JCDdi5yqJOVB72/WbkmUt6SvpxJgQcNEzrMhWyOs032aBX93E9kzQXf9w9iQhXKLi9l
Wkf6YXQmb098TR4ATlzzj//uWf9OFjEJYGgzNClwBPyBZlYfEOU9eGX6I8qbh4HyMkDFvtuV8/dY
6jiw8+hTajU14JbZ91I6j/MYR4FH2wMrADDCIDHa3IHd+yS67jMUr74kcfQdXH7A6hS0ehBJ052m
ukdFM63KoHejbQVHdPj/fZtP5jarS1/xh3aKivFeziAMv2eNENvOs8RERfAW/XUagkEPbqwqyDq5
fX/MPBJval4mJiKiB/lmnPYOw9IWRbojV/HvgKED/scWrybmcbOxh5kPec0epqLMdtXQlucMvn1w
mZ2sPGLBTs1Dp5PUc6K7gj0QGTm7Yh75yQKB46YWUGKeOeeKA6TuUvpQ6gniaQ3yHbt49MjKkcbx
vf+wgO94gnn01Cj1yZSk9oON+vKdBr/lMZfsJxbkYGMXP8Kw/kAS677yRYaEWg1axDz+LCv6P+0U
H/w8/18r3B+JE32FdGq25wl24pLfp5Evd24pnvyhsx+Z710aO+t2PnbunaKjc6hU8szs9Ovkj9XO
G53fmeDxaS7gUuDrR2qtKA9ONv1uHHeft2pfleX/qml+5Y7SQW2zz0KBRBq6bCHy+1eACSKF97lP
og9lo+KAROpT2YLmRlbAGbafQDP5wY699HAdR1BxpyJ7D5zzPnH6D2pW3y1XqF3hiu+FPe9yWz14
Ij2zyLnrSnaq2+Zj0rGHXrh14KNpsEm7U1NFhzpJ9rmr7gRPdqUtd8ylZ8ZsPyh4SoPreycAvCJF
6LsBJP1EENtgMamZvowp6FjSKBhI/gSozAMyNpAsyC7o33+K6pkFll/epTm99NINokw/DNw7RK4+
oFXmPuHNQ9LMDxWx73UyfgZjWiCb/hEtCEFmsU/TwL8XUfvYs/RxZOoZqvTRTsf62c7jU1qOyc5P
i5++TI7X6c1KRx5Y7X0SFtouNMmzg+umQVtMTz68Z4emjK8MDGIzSsPQpD57A/uqwMGILNALBEn/
V+ci7DwAH8fYbnbALQ77qlDfrzM9ZONzStsmqGX6sWXVK8gqDmBQOjGwj4LlawjaMQfNshfhGl4/
FTYK/838y4dMGmS2+8PQkF+DkvcUuBUp/M9DXYMBKD3WeX1wI2uXO/qXl8bHKoaWK4i0D0VknR2t
AieSURD3QxLoOZ9Qb2teaenZR62dRytzPnG/BGeF7/yqk5EElUe+DiIpnmzRXRynBUc8JZ9sP7MO
jkDBK+5nK8igxHhEB+yHukyfUfYp9iQm7mlA5fCQjGhcyJST7vMCNSwFob2AVjZNA+Q04jvsAOlO
qLH7SDN5XzRl84KaVxwoPT+xcXpGYVw+yK7M7zywWh+6SEdY4/Krlwp+Z4FLbndFTHEL1w0gNr8B
MO8dAaDfl1N3nHqy507xGmfT/H+OrmRLTlwLfhHnABLTliHnmid3bXRcdlkMkkBISMDXv6i36UW3
nZ0J0h3ixo0oe416YpzI30L2TbGFj33KngUbvym0NKs89qbcInMYkCEUlPWCobdHtgUEm+zqFO5Y
BAdm4ap5DK/EOThCyKpIwTuiRaA+sSjz1s6QeY4KdtyC7N1a+xFDb/eY9fLo/cIBwA5vYbC8G6GP
PqddGW/9cz/zuQZgZyuc2xv2qj+33F1tNtxI11dRYZpBwPa3C0A30kV4Yhtby2nojlqCZywoTCq2
dLhJm8gq5EFSxlG01kk+tQ+mjZ6hiPDFcXvLJbUXNa1DxXsO/1WbXvDdfom0lbqMfYivKR3sVH5U
93r1GFp7H4McWa/Z9HcKu5d+96zseuLL2XQPw0LGsrN+wMfuaZltMbtoACR1b0JbwkjgGPLkbK3+
2vS+VVjV3apNFEO5mi0+S0TKMt79v5+D5/L1pXXumXF/GReOeNanr0Pgg3pfoKyss3+Ktbae+7BU
JqHY/Ywvs8l+JZpdV1m8Z33a9Gx8C8ahEVlQI3QIrGRMph7YCCdEBUcD/2yzCCrcyv3FH//uEl9U
oeYTxJ/0/AHng6xc2SZLlVmECuCq8MtankTYXie75k0yJqfIY1pCXadr2svPFALBtYUQxwhDmJIE
6WEOyMGD800yhmgRlcTLE0zEzhubRckxwsW+KlZtpoDLamuBG/GxH04zdip9BB+ZIO37S0tIXNls
uRS2qJTOjyFWf+ZJmRK7OnWwqye1j5+Z3F7ibj6FZM7LePXAJvY0jyvNR6BRNl2uiWUnlctfC2tP
WWaf+wncNJiaVITCaWzo9uRUxPo7NADVQfpeG/4T8jN/cXCX4HKpteJrmXNn7xKIaeet0g97V1wJ
jHzSxDWBKrIqLqI7tpKiBttqgadl+Dsm+6fL4XkhfFcmqpC4wdEvhg89opAcTlKuUD7LW1qnuXvA
ZlaIyFA8ZWt3Zwp9oUt4WnvRwlNnabjQz50YnkbRF0dpsrxK211UcAs/ikyc5kAcROqbNHLYd8se
0E33ZSqMq/J8+J0RM1bLICCxTJakDqb9bzTg0NttveTjfk76FPdfYZEYTcFSzSqI6yVt7Rlm3vxZ
MkgoJxI5oZt8wzVrIredc8gWPqaG1Cbd6DMd9nKOVtFwGLp/LAyCtF2kopLhxYUZuedF9iZQDMNI
ix8Mi/qGcLtXvdDReWTJHx+EfdmaITs4m7gyT+x7t+2sDPVa1BOBvPKYyq4UbvkV6iUu2xZxbBum
uSIrhsKaDt9xMJg6CaPtRCnlZ0HWtIJbcKN5PpxIGMgGqu1RbWDiWG8BG48blMsrEmQPuYV4KwoE
XL29imNytxleJ4tJK8giXXtwO2qWFV+DzM64eZfAb+XgsvRPuKy08XJnj9K69hhhJfgU+0jcK0f0
h0udvnGF5jOfJ5zWPgywWBZObyxMpzpPsw52fTBbLQc1KZCUHd1tjS33AobgGeC1mAV1OvbL/SbR
VriBImZJCJXUBh8/NPHkjayc6/nDDNvWw2Qhgh31xCgwUqR797hPNWj/kUCYkKNGOd63jS96/dbm
GSrQgKY16WILTVY7gubay0tC9f7hN9EfYjRTWLIzmGXRPkhLaGwhrIH0N8rSr5R+Y5kmLfdMJfWE
ET10ncPhifVmeZJFHKlmIVy90B36/moq7OOEhhI/EfY+f6mJ+g8sIQ5bSTKxnbdu8XEdgjTI6qJV
oUf67LqndVyPlmT2BJMFVSWR92vVUxhZ45WskI5q53fsD6trInp/YlPMvgPixu+OTRtHl9mO97te
lxFyEjSrwTnfCUxctGPlMOp0KyOd2aNPiL7BNRQs6wKiHQYLH03bpckBRKToYFGxXrA72jfZzuCN
CmeBJkL7cQTwrX5TR4MHX/xwKybR34dtQpoiCPemzaJn2Nzl5cRb8h8VefyIRg5y5Y6hTMVte0I/
7IsSi7bi1aM+rSK2tD9Kb/G7mFF8zKONUCyRvUkZxrkQjfS3Tffd11K0phKu+x256Wnm42/aRXjv
LRSa0VSgYlu3L68WfxAiJUfuh5ec0rY0wyo+8ngVh3DvtmrK56HupQMPN/Vz9OCnXB1pEMLK1oBq
t9Etrbhh/AVutr7qwDEbriJWhFfbmoXl7sINQ7XioedjVxOxoSZel/QAS0h6DiI4mbt2i987YdOb
gjplFc/6m+zxeYnhPD5jwQXBH5ob2/SVTmtxzbWPKxTzIJGEa/pvW4CgcJRjUPvxbakdsWXvGQ6d
IgSxMgjvyIaFh0n/ILbMiHcSrfNlHgt1nQoSoznXD0GM9c2RbstZSqDImvnC14SzBNdXjhcBpbV/
Ldt1ubVQXtKrwMqi7s74XqycNyffCduKR+FUXiEw0gryfvKYYjJzB80F9yGw3cGbLisCZHu4M9aw
H8oOGc59teddWoKX3JeJUUgxOQNaB7/sSucFLpEwC4R9C4TZeLGfZp76qsByZinDVtY8G+XnUGR/
cpOtFdYKHP4WwdnfKT2n2/qwbVvySnG+znlu+gONRnEkPn2aBvsaglBShnvM3zPjkJT48IUT6a8Y
oAgoWQX3mdpZY10215QDRSrjVtLjOlh6GoiJTiAJbZVgc3cxWI+vizEhlcaXrERkwioNV3UVievR
cQ22Flpn9WbFXCfg19Uiolk1wOWsNB3tq5igTl/XPD3F0n3ROLTHiM2Pm9EtKrcxbqZweUXh5T62
vgd9JM+yg83E/ZKgtp+6ua8TLL82EOzk5zyN34aWXFGXQu8LWF+lMq9/S5V8hT0oj0MAaU8+5f/h
Jwb3bp63ozbrM/pfU7ZhKGAAHD+NNB7uqZrnox1a/20XFzR6oZ+QF9lL7kL/mq96qtMplweAJKIm
7eqfo52ROoagQSl/Dv9A2qzcJ0tKeCC4yqh4rbDEBfQHeX+85bAoZLUMu+KehXY9hq35ZAqiE8LQ
obJyomjtokmXSe8o1ArFWAU4+ZcEgmb1wjT9ztg8HfcONfXaozTTMzQ3VOC7UxSw/iAhLFobWSQH
uvY5AmUMXHOxXcm2+AuG477KRm9vogM8vEL2Ak9m+F5W5BENf4hhx83N4uWl71BOzJPl4LMP4uyl
8zWdkl+JkjNuWxRCM1mjJVQ1/ou5RT0Tp5iLN87GYEUh7bLsmLg9+bJo62/T5sanJV05SvwhPcQt
Cc5JhxnpHLRtgyruG/Qp0IIK+BhD2qc9bz760wdT1MggtbXsXXIBle+Xoj65xn1073AWrnKmUGyX
43Cgse5xkrK59Mn+G9PAqAY1z+Ocdt0hRQNdp966axwFw5NI5h+nIpY0yDe8AnMVAIh3wXFehvSW
2Lgo2R7sjwopsR7i3v3rh0E/9Diy9yYQsy0npqMb1KkRqpPkQ5pxPAWEoAdXKzlG6/RrscZeB8Hb
m4jm5VMSPwOyG4vnwOIzbTp/pX7UoPhmeRkiDpcKvIf/8pSxX2kIgRw99l3jSfs8trGs0fG/j9M6
lesIZGActk08LkbwX1GbU3IwHLLv2KzImORdaRProt+tIp0mSOfjGszYH3EIGLpYZfovKPZZvnId
M+A+kGeKYJ5HtSzC2w4pLbhquKRoJpempeVk+SWzFkteUEi4K/ZOvCmpxsZM6Ne7ZZc3lwbR1VnD
j7tB8ly2ZF2rArO5bz/A0yDqtvVLFKunpf8x5IpC5qaSyHGZYNpL7GEZvC83xV3NcviPlXu4BmFV
9ElqoCaxZu9UpvQVbdZaA62NK+TPrbTjAr8sOCUbWH15/HHBel2mSYzrmJDxfdrtUuV67D72Lafl
si/ivUdTiEWXmQ2l7xBB171oz5bxrjIeoh5dF/mKLgSnZuMWe+N+POJVy3IeMn4RJsww0Zfsbk3H
lZRzvBQwWEAlxoEl1ANHRcvDDeV8FixxtbZFWlEFhycbZaatU+hZXnYXmEcXYckGlVBbq1hFFQSl
lyOqC4MvQcajt4C4+sl1tfeiR91X6GU+oSERNzWl6NCDYXSV5UP0WcytOPdh/FMMMOSeAGXb84id
m+c8idRRxH48QFK6aBBlpiMd06gMc7X9gUf7cIUraPc5DHNR2XlGX+mZcM+b2PLSsqG7oqlEktuh
9hkVmbyIbVr/wraQPBcDc3fbpoL7An0sZGAWAhBjm66pYmM1dZM7Lbie5dL141MbGHGBO3xwWLZ2
ULXHxjl5gLfT1Sou74lpt79hHKjG8jw+Sh2tT0VI81M+xr8m06qq8707pmtnLgNxaH45IJMZK5OX
Ne78zY9MXJCYzZOZUeemccDLuXWQkxideOaaqLPZVVELL+1xLgLygALV12E2j59yQk6ezLKf43l5
TDbgNd1A52oxMvojSU6qaEe2gVGpKsfF5vepVLxkMw0aOBgtABDborTIDQe97/7gkhkRTMJQUwgA
R13aBXUUub3qUPgBhNhntMVZ10Br0Td9t3zANG14IPtsjjE3Qa1S8te4AoEswGitagMBRU943NwU
RjG6BDr4czRsfGvj7p9fbVjKfNirYA3a8xSvOYAoZNr7nsFMRLbcNyph/4Uy6h+pCyJ4i2z9Q0T9
eIU+yB80UGNJ0jZrwqXdgIXAqmMah8+Iwi5kY3x8WdvcPHVd2z46G08XEBOCD4j50W+IXUaPfA1A
ncHTOsTG+F+iEwgWSLkHjAYk2g1W3ENOaayHVaMvKoKxCnf4zS2C+pekz5OGeLuUlK/zZ7i37Qf3
W3ATW7Jd4xxwWbvBWVoXM3BCQNKlXOj3OGt1DBfU4NTo7gBprPi0ols46j1AQChG/4UuBJintgxL
yxnc30/azkDOOspO2H0NjiYcEWBQ9xw6HH0AadF72q3F3baQJzm1sIBJIH3xsMD6swygXYAOSogK
GTUswzjZK1uscGvr2VoFCGBnNIS6UnH0y1gJByE9fAx7j55ulu1/qHdsJadFX3UfZtd5jMcGZ9OX
i6XmyoMWiv2QhMFFoTtSlQ8fpyKNDvCKXg6KQ4QhTEaNdAR8+Ba7fWmQdZK3DepXSD1rfOZwxDko
Hzr8EbR/eyxfCV31kUe6r2kXmIoFa4g5v4JpTtGG670ha/ILH0CxkmHTn1OYAKFDfpwiggp8GYsy
5Ho9QDjNl6nVCwy6mG9i1nePwaCcKvs9aP9zbmGVSZe22QkvAH2oCUiySOkhHgpIeEB+EVOEzNQR
l6kEtBW3n9M0tH9QEcMJI3MFr9C8+Mb16A5jMI5LoJK+inXUoYzp2r8zC5ZH0gGmN9u6HEi3tQ8E
UgxXZO/0GXOB/BvCkr6Z8MZgC5GMF6Zz91uNe3pUmVgvXUaQEopFrV9xKKeXzc7+XXvC25JMMjxn
vQII7wHETthDe51mT+tkVtmh0HJ4jhc4BiCKowYbUS+e8IvahgEcuZu4Gr9DDHzKDSn2Q9FFv/V5
lD/6VKEnF6sTNXNJi/6qF6eF7eF/Wefxs9ywRQC3C+fbJi06BROgST6QBaGjjPju3wImhn+uh5Il
TMTty8BbUzI6w4sKsFNpwyx+dcZ2dwROdR9zy01j8tVxFJemZ4edsPS1SKy4dZhqnhQvYpQgM6wV
YH6AB7EP96sOElVP1nMofwa0uHiLVGAzmX24ftiOHNJwx1Az8jhJkp59nw99uYV5ey2GDs10u0RM
vQS2d6ruSBK94jb745qTQNU67ZftQLN8PQVbspx+PhAoucQxYXZ+joYWkQLbt0eg3t2jTNrxMi9S
1gtMLmkfDeeuIPbq03090M0m373R4f0UwdOi31b/T1ISXboxcL6UFiD4uYsCwDoLS+mtGGdXZVr5
MxWzQNltBNSwSQ753TH7s0Xrdi9Yklf5gCCrzbK+dIPq6wxMrjoy9Cp18UCkMZjVmB63QQBRXY+r
pVcDcwoRiJduaSHrA7wVuOQ9oexVsuFgx+ySLXQEnja/6mIbSwA1SEoUSCVS1DKsvEo4/4TarUYH
t1dRnvw3ZCH2uejrkGyVcsFHgWteatKdfRrAxz0sATlfigWjFQN1xDy67NMS/jQqlSzQAiJ+8BCV
mnWsFt1ymw27S5FuYcJoQdnncFMHOg1FxbhMlgj3cK65nt4FdoyEhLoLR13c9+7PTMivWaSXVIuS
hmG1DfbD9vo86vkui4bKu/6A81ZTsZ6XPHjpxgjXJhqOIHehcIqarUf71LlLgX1krFWff5DLddBf
waQgPj3M/wUFOxk1NLNeL5mSj3AaPyinz8z3D4YGaRUrgzlm8Guk7Oay9MLk9NwX/UPsBw00q7sO
a/gBfOYf6+RDToN/fN5QWLUohWYDVDhFaagim5+XzN9lILpc0zEmDbhlvyVQbrNIC+LG/pCP7GwL
c6YI/YuXz8Ue3PaCN9LId03yy1JkL3JJC5wl8buHKF+Xk3cWwP48EfeOpbyG3NF+BJ5abiJR1bAn
WbU7yAq3iLBgtAV3I5vgjyjTY4jkClnvN8/42Xj+j1JVqtk1YYK5DAkwV0jm9dgVydHP2Q2WrO1x
9N0tz/PfcWe/MtzEU5tPc7kt8z3RbbnBsk1qe9bpvgH4TFG/YhkXxS/cfFri64XrZt7j9C8qeIVh
IBqglbU9UPv9bdr5dEJJx2rQiWhppuBmU/XUYomkmPMvmO/K73mXvzP84xis41eWm9ol5HMe59vP
ITCzPeRbW9p9rowb7wONUUXRjf8UoSdErT/BuqKP5Ov7WIQN/peNxSWC2laKO7rmwOXzA5j5VVus
J9X7Gr3F87YUzY/QMJyp6yUK6x9POgVnmXiI6mGHRWyEmgmTE6K9wJyPUtxT7KfUIPRdiTefLenv
TcbJo4S8KyaGqP1CRE4B9HwpYOm3DRFK+vyPmaMT3O3fugF91d6elwUrLR0RpezJ2ER5WBzg7rAd
ukRPZWbl+5jyRwg+WuBFcY5OybPjaMf/1iBmeHTrK9IafLT0bIFKJ0sVGvUyTSY4JjGWZcJ8gywd
j8wZwkDwvk3EczwOaYPLfY7Ewg4pNV1TEGQunkwvwEW7ashSeCcsSQxIAecID0xdcMMg2aBHUrFu
w9K7Cx/xeDMsRue/N7c+ZQai7mN8412Icj0NME3W1cpJHVIExtH5c9/SsDEJqzCkeAGj/VsG7i4I
wHfAuLrGJveVCnbKWNae8cJCTJmAZvEOkDJ44WPpDHxiy3FMjjbhj9jUucSEvhhuH/MkviZ8/Qj3
6Ea7vDYoaoEwtUsLniWAP5knv7ENqOsd2eALv+jWxSvI7Rv0qqaj2e39xgwgCh4HVTB33zRDdwNd
lsjo3x0eHzDjSB7JNJsKak4ZhDfHY4HRVZdOX7AVfg5ZnmImE98pZx6iLW1P0ut/01bEdb/ChTwG
z7TAvDPM57OR6Q2X1lYTYBiOPhzs/nRY2lu+jk/9sMx3y6LsOXJJUu6GHQEO6uMSLNn/D/Ek/Tts
669ORtcoHAm2DQAyWkzwoCtbzdp+q3W9wvH8tyBxE0q4fHdgCVbOYH405QUCfRdeW3TGcoAZcsSH
V786U3vEKZ/IWmT6JcUxZlx82Tyk5QjNx0GlqIX8M4gRhygOnigV10Lp/5ZJ3OWKn5VM0mM850CC
2TDVMD8JqoxOl3ZRNwbK8MOewfuS5BXHEnftgjgsXR+eV0auHVJOB0zLlwyjsTKBtzBJpGn4hKIK
OKTa6hT/t1XKDXNVfts2exwW9auL2Vc6AqGa4YST6GPngVNutoAfo6Kk7uT23gJRByzSJGu0YICB
phQiJ6oMET2ubJnehn1HJT+Gda5EX/rcP07wIFvMeidDdvbEPGJ+iPy/5wireGBwlWfluHrXYPb4
AIWjFzuJRz2Kl9bvbZlA+QILLBAn9r38Hq3batSP18wY2qSdjMpVy5d9kEHph2w/ogDNHkUGBWhu
VLPCO7CE/jWYC+BMld3UzhUi25XZrsEkKAZLP3b/zePanTCbrAbaNtKBBYCuu/Q2gbMFVuGjbgfC
zp/g5PWfD7egggnbIZfRHYc+b6rbU6+Ak4Lg0v58VVFEn6hoUEp0L/Bj4NWc/jieB/TWF/EhGZy+
+I1j1t5hEjUkyJz9njzlE1i5bPpP0mz4/9vSoMRUPOmHahb8UWbUnudifsh27G+B9VGNIr3rdxaW
xCFy4rf8PGpzJdn2pLn4yCimpUGcvokRg6Q1ZJgJBjCJ05ukgEx6eY7dkMNVJ0/vslbZU1iQvVyh
YVK2olcVVgxO+0bu+6T4dgE7QGEtaWA59t4t7jWYxoNie1R2gUNpIdzfoM1+ZQXQu3nsgFDKRCOB
Jkuz0K1A4a//hCtQaryNd5GuOeARzBv9mv5lGa/4YA9EYGxAiwZd1h3X81PQSVTVcnxl2E8ro2z4
k2UOy2oFHct9CdDudjAARxWF0lhUg1R/omJ71hwBQm1fU0Gflij4HBzG6iR/zrEdiHpzg89LNwOj
tpjiLrgGYh1P4LUdLedrnUNosdFi/1e09gewOoPGd0zdct+6LauKeDlnuBOJ2KBWEfY79PL830D4
n9kt+aRQEqmy3q2P6ar/BTLgZz2MxcmTOSgdSsBeyScgPHMJkPKSsf0tddM9xcFnhddNn4cdGBj2
Y90wwaCWvC0DrojAGSpB3g9PBZJ8HYXZ0x4GGARD+56YYzH170MvMa5v2/s4C9E2p8nvBIXZMMfP
cOj5KoboTSBuEZe/pat7EeF8QShF8sstBhF0OjC7/cVmyV07umcC+jzfwGqZffYQQ2kGnDGKTmhE
kTtoFFZToN42Eca/tU2Kn9I4bopZv6VF9NM0R9kLDMHHKoFUVpVvkj+GC9/qHUaOtQgB7m8h2uEh
5OAtKY65MTDLlx0UpWaFk8ZZtnl/SdbkkBustwSKzFUUpHHt2yGqnBUM4kbZIyEBiFnBhLGPph8S
HDaottq2TGdTojuAtcSOCipHLb7UbsUHySHtJxRxYXTfEgo3QfRzbdk6nz3TKP4xUjRx1CRA7l+H
HESqPUvnJ3RQoGgmSVEPWpH/dphLNEXnsTZEcv8KmsVAgNfB1rUAu2Ao22mf/oLnJD8AbLEmg0N3
w9PxdWD5fzu+XbWH1D8Aohjq1ejpMoAziukH5KASvahyGzmm1lsIZoNHIu6i9TkC+POoAvyIkfVv
iXT3TufBYzqjchtxfIHQm2pxnB1gupWfHI/aJkmZqMF1yS4DMg49OOrGWoBkWoFpETyHHHCj2UAf
M7YYy9D56QBcZaogxcFhEQnXKFSwKYi9er5gzzk6pnO2XWYl/TOMJFWFwmersqz1r7wr9lvWj/s7
StyHiQMwIHJBSMcedkX3ITiO6PJe04DyR62Gx0KE79Dn4DetQo6xhx0eZkCWO4SqMsyCvEuPkk9o
tmb65e36PEoKE8sMVV2k6VIFvh/gl8VaUHWjf6SbFcBxB8QknPpStqgD4CEEuoETXwCpb3u3e/Rg
DviWCKbziIr9LmF8ufboy08qzYDcYNEZhBCs2WC4ERwj2jLEpOCZacxhgG3cNKNPcRv9nddtfZo7
KKO0zoZP4b6g/8Dcu1EkUYc+xOhEJqiJJmH44wxS8Rn+nOwz9716jUIFglMy8qNQRp9GC8O6EAZg
mALk8G43EyrmIqDHfIcLdNtHC1hFGFeoftRHQYUrkwyzv870IJZE1j0rRXfMIow1ZUiT/pGrFIxo
6fflwJIwBChZaLzcPlx/MbLDe6rFMNqgFm66MHGfSCMUaUy8J5KwUmzoLNFWvbBs1mW/9tDRTmV/
w4TkHu7Z4VUzjGyUMXhJmrAV44AuuAskYxfBqK9XvPAyhhn3IcK25sGojZyGon0bhf3LrY7qbsJc
Wu+xA6mDzQeAtWCk28Gil9EduigUn7YAAcplaJeYif/k2UDKOCGvNLRAHZK4P5lcJ7UvcnZmhhvA
y0AViwIY/6oi7Gr2ZHgeXDDDNWjXVbQtQ6UXDM0wN93uhszIx4lghtJvGNSLFnI2U4HHYojrqk1i
XDWu4nlkHKSjddpOEYv7C40XikQEGK/EkkbcVqazIPbM8xyMMGCYQQax+Bfn2KjiqeDJg2dse+h/
zvKu5T06dHDf1giTVurfAz+/Fdi0L2Elkp7TtrgO/XTu1a6gI97p9SuPe3z7SS3758h18hl2diqw
M7XSrdIJJrMlRsuJaUaNEVKpPEC0tCcwuElpCMpxnCVZDUrGz+rTFooeoOM24utDcbXHs1ZpX8tE
rvkFLC2wMn3BrDgCNUuSCnerTx6CLAB7DcjrD6EwZ9kTVcj/mOHbP0MKkgwemOrWGjkCQi7xuBtT
Chota8XUwnkdTV2al7uAcmw1zSmewTbP3adOFm0wPxwsOWOyEV8IKp21KWi4zHU7SQ3gOu4xCe7p
CkEUiMkFEm1iQdu6A8HnF9md+FwEMQtG+63NMBo0dD11Y7G+r5DyQNJXk+xPQD/j4JYnFPQz/BUB
BfJpRL8WCZ59YdKWVG6Gj1iZUzyW5mfjlz/F0Yqab+gGzL8tnEhRXQVkoadsyIBlIEpgUoZXhvYw
oelAzoCa+NMWwXZsyscZxT38babGCAfNZTIEW+kwWHjL8DDX2xjNIi/zHOe3XNB8yzJo1RLWCyFR
ewcyTH6fqBnsumUJ+fPcFhEsVgeg/8m2jf/j6My2ItWWKPpFjEG3aV4h+0zTVFNLfWFoadHDBjbt
15/Jebn31rDKqyRsIlbMtSLFjCeK97goqjcd4MMJDKlq/u4kpbyZnbF8C63nrWkkINpHGIfZpi0B
YArzqs9Y+Wx6ms9L0WMybzVad9J6dONQi5PWR0SYm2K/lE3igcCPDsZqmc9NaMkRAoxxB12m7QzM
pIwmftRtxaIve3TK18I1utuCaM/0Ls3aP2RSNPkp0TTwro7NJzikqiWx0GK5SBvRjeJ3zuNFbvzW
nH+qmiEU65iM5qWbWxe6zK6KIhgqOjLab17UhqoyPZSJheSbToOXbOLSKG0KGWwpoYMawuGus3L4
QvGNEmU7Y/cRuwXHPLOhBfCBXcTTLjE13rKZJRLaac+M3ggabdGqsmzWTpppwqxYMtGS0GFBTBnW
ve2U6CFOEe2Iw2eGb/sAWpaN3P/QOonFw9LoSNjwtka36W2T6wE3TX1rq9nrDgWGjHjXUrw3wYhp
aGC64a4eBnKVrdDzNZqBbMiEsfHLkRl7PbqBLsbd6Bt+j+bEnGzbeyTRBZGgeQhF7qpxiyuvy0KR
jcNHM5TWJ2Fii3/SDdY3hTb39/cc4aajJs10/9kWpflW9UX2g/IJ65XOPrOKFNyWos5bMclaH+mO
rGqskEqKzD5UUWGXG3pYQBI7VeV9dgiWYfY3GD2tT8tuIBg15iFOvag9pSjTWIqKPAnSZFn+sr8y
s7Zu77jvSLxCbdkDzt2zZtztXcY56cEEzBw3yAnjsuMuTV9Lz7Pg8r1sePHJtJ4AFBG4GZ562j5n
fPdYs+UxC+c0Je2PTTf112JkNplwDR/R1iu0nHUOoxRX2U79fKSp5fJVxcosR1OfnTp+9+XUZ21f
7FrXACiA4FjunYlAv58jbZ3t6s3Ewke/O4gKkudguI3J+NZYOJhMb64+iAR2ko3BCLY5JGrhUye2
r3dDYUnjpWQ3QwJWiBsp4LS2vE0/dQymE7sDYkddYOiU2wNCsd/P1V+zSGxQaqu2KExGK/9Grk2+
cnRfgCXUf3NTluB9oIVWG5+irh9FiLrd2mFR2D0mlahV/QVwhZy8au7Fve+qmuj1tXXbtYAm7SMz
SAnx6FJ/BP4gPRH4haZXDHpsv6TpwC9g1xpnt5F06LyCETuy06SX7TZVlkmOfKuTsq605H+a1NKR
tfgOz7XXe2awpD3HOyVMxCKKhsPFdEp5jxyrOxpezURs5Np++W01X5tck1+Lz/bvcJ7tiS3jxLpP
gYs9sCFqlhEMskQE8anVtrEQ62Q11caSopg2El46CQZLVvEtKnXDuQqjJe6MIY8WP0WVgq8grsne
owUCWMS6Jf3zgHdYBY0Ufn0TQxkFmaXAEvueC1CdR7t9qIR7UnMJObgKmD4szVpWsXXBaM/JMn65
S/GT97wt1AqRR2XBZNZybmDWjFOy4m+tzS9aRk01pBxpXmMylRqWTzrjG6/5cBr8S59W1YbJ2a5g
X+m2KqFOiP+kEb0weTouBvvlc2Nv646DVpb9uJVO3LFxLOPxgENlHzH+BYQjBNHIvz1NrR+efZg6
k8dFfcF1k6VRYjCYmLy75jwyAlVQSXp3Fln6INPh3owZW96rD8rbm+eP5s4feSTynLVKHTQMACLs
bX5lqHzXO2urIYYYQl3r3ro6VByM8Bo6HpiviXspxiKiW83JQjFggZrqdsPonHWOzZAh47VNI/CR
REHNlhEqV1q/YPS+tsq4j0m/z5JRbRio0dPOnjrgsJkDs1tO7An4UJn7oVdsdWDzm6fV10qbnYDP
/gOV6BAZBR1FhLwW9a+8UTJSGeGjvD7ftLLf0NQB904tKeBFeTMJSN4AfZ6Mbh6OJqR1nnUH5cHO
evI45v4dfR/10vd3tsoOSVs/GywMDlmrcF7PI5wz8fMyuHUQ+3kbJvjUgzxDa216bWtZS0nhllJS
8NKxhHpiI8+pI6dt2/byt7SMI3f4byyGP6S1AOSmgCJgMwyj4wsFwZvJte2V8c8UDDlKOCmZHyvA
RHvW39bb0V4mteVavowuP2RjTSq0GLls4ra9YNlE0M+Nl9Uw0eb+u0VfuS7y/E65PcAv8t3c83eX
vjkWcMFxy7RuJBpwJKszqKP0JyG7xF7KB1x/AEXaa5LOfwvDOnl8grS8PicttViQuM4ZQ8B1oCUV
sioPmav/mzuA/Www9hMtXTg3WrsZtRVT0u8CyCq2dObdqr8ukJOy8KxgsbvPzGXy1NfFjtydOaBr
OtnTSEnMDeogJsje+h4NB61Qlq+ALX+gYOt9o2kvqgPjX208YZfRLjA5hxxTwyVKgeXMWutDJx3/
9Fl2SwsPXdeYIeXa4dCMYp/WCBaeuzKh8dYCI1wlnckwBfN84ZQHHVuKB05moMRm+ZD/Ul8DR0Ag
dx+tGKlATCiYaRZs8RbPC+syIs+9Va548z11JumZA96Uj4WWNBSjy0vB5i3PEmd7gOEhSEeAN48n
PrW3RDF0N+bszNo+quKFF5f6iHsxB6672p6EfF5vCGrEuzLoj+K+2zu51jPvjFDjZN/Bbef3uorZ
Xmd35EDzABaDOwWIslvK1CQoDWsfqenFYd5w5KS4T8J+LHLvBDFbBbk2/FsvC+Qzmi6v9y0N9Lka
hx2T6isq1outJ8/mOLy7kXOqGfzUc/3R9g3ZD8UJM0fogxpsyEz7x8zimFsEsknVs/+W+NV+1Pdp
NeCyQ5GaGYF1Rv5ZKfNXaRk/OC6+pIgPRm/dctv/7oW2YeQKoZR+WIvx1tvjpUUj30g5PFR1+24J
AFqR7VTR/U0ACtfLGqXxcSo8LZwZIgDfqo/BKp9dpmsBbHjA4P2opEfr2pX/CsG4whzjV30VQY1k
uIo82TnOdHbYOeVF1c5Nh7/mEFGUaXG8bUpE6MFDrMKZcMwIgOuneZ21XOdV4KD+uPdV+phm3Uan
0d5aUo7BssQPrFZNt6a9XGOE1K7D0he3HxX+tGqe/qTD8pSLrORNsKoCIK25edDS7Flpc8Y7AhR+
Sg5J6Z4plZHSO10G8ej/9Jl29rXyAWSs3SIxHWHVme1iPP6GVaNJnafuNx4reTCyuDj6yVRu9MG3
trbFC4zC9xXKNLRldq696dVbJwd1djb9+pyY3ZebZP+axNzajbldfyAfpbYQ2gF6dAlss6bCFdd1
u17J0z41/oPGvEzMtk1zVH3ooDtyTF7KgeV8jbNtRfxSG+U9muQJF+PRNsZd1TBNydeyNfNvUw3r
l2Epj1nINWG+GeoBNRfePjCd5iPLM3Cb7GLyFVfSOnNuvHm1iRJIvg52mdNcG792xIMk5K7L9Yuo
6s1QJxBD6og0RzUX06c33dcaClwMIg7KWe5bfkMxI56b1Ox9xPPAuBVbQH3oreEy+/6TZBvx1vez
z1a1/xiCPUteAxh9X4uWcWunHBvhVmzcmtuSnohurbok7A/dFggDQVNNdtjFSGCOH/3BbbSZMPgN
JTpEoSJsHTwPqj1hiUl33kIAhGs2J6knKLqFMEFmfLwjxnnu6ltE75Ro6Tt2gAuoEIO3ybs582xs
EGx3bcWguoxB9N3hmPnTVsvHW5xPt1QKGCN1ynznApeIVhLH/2TJCIBP/NWc/b+xIEeDfEEfIL+W
4iGVBcc3pj5pQ/4gJVbg7bNXPzmt9QZ7+VvZ/kvmUdaXfPzr8zeW1t7myXGH8VQ29Xk26TcK7SHR
5F6V/jkaOxxoii0biVMUW75PGZSD3cF8i8fU4LcVNbvqsKK0B5Vn72swIQu5mZXFHTma3VTvjXRK
d5Ygf94amhea2YOhkfuSuxXSKRh3ND4V5LkbQ3/oDMCgtL+2c3XF4PFR9N5xqpsXYo75goW+7Pfv
neP/0wwxbfFQPhd2dPRE9cAaM7yqPpKoNidPFGUhZda2kMMLTfrGtrV6k0IwvLQNU5Ia698KnK8n
hoz37E7au02+Xf8cSecaG2X0mSROfYi54RzHO2MX2nMEXSZDMhmpX7OR6pMr5Qlm7Un7WNf6sbe8
F9vE8M2q2Tm1N5Y33wrRPwrJmYOKNmbqidbnnT2X312q31Ki8JoWI6Vbktit2l09zs8Zt5nG3UKk
GX0VnyYl18+UJ4dOwxhj56W385xsOgEn/g5gFHij9nIk4sRrmuzTMKdXiVy5aaD3tzWzvaB240eN
fQKSYkUWjh/WeZXuDJ+k0LwvPirILEvMv65e+qGbJr914l243y89Gsg1ZqXQebbN7HPq0UHd4Vm1
wy1KfAy0unxrCvk2ZVrEwgUst0PyYFI9l/58Rn9FK5OX3JGY8rz8AquxzRRuCYWsmWQ4vmEXNI/K
ynNnnt5S2+tluS/xh5Z9hohdbbRR0pgNPprQRA1Q7gm2JzwYiaovd5MdX3SR84Ro2BXTp5q6CE9S
svcHGyvv5J6k3cyhprp9Po1bOwWWoqW79rqzlw45GPHwT6cCo/kck0DTCqivHCfA9GGXstxaDcFu
CoM9NhD3L0jeQ1l430Xk7hN/ORhtHg51szOZkwX0PZzFU6Cz717VHKELPU2Z6J+LaOddYjCTL62b
RQ8SecbHovTT0Gm7UlPPS2Ztsj6jKtHtYxUZT5nDgQSp/JMOiBOl9uSXCz1KnTwygj0Mqj+ZUny4
fLakM4vQduOdljrb9W/LmClvnV0TEDIwxIxBb7QZVQljMW+dMt+OQxkHGpthEmx1Y9lu0HAgE6kQ
i2F66IHGe7s8LeXw2ththgAY3WZkrUq9e3HxGc3qRhGfrdTDXjDugKRCYlyiS5KNv14nDiOHu5jH
iw5OBP6qqlM2eT7sntjrmv7c8DKFN3+cl2bneORvCxfLdlU9d0b8Rwe3wsHaCkho7kU3bJN0vz55
S6vttJqbGzfrJovzvW8gb6pO7rEePEV+E4opDVM+YEt5INHeE8L255JqLy4d2kCvy0+ytecIDzZC
Qz3kO4i+rdXikdfflsQMU4aYyBf6vs40wO7qMK51r8+5aylWKXj+M86A0J0gG8Vg2VuR5g8zO8SH
roEoRJo2c/5QL+9Z1Gxyj+hS4gqWBrPNInDsSB5P7Aw/PvdhQQVc9kYB44jyzMIxsNXfPGn/MEDU
Qjp2wE5JhwUiNyQrOeVrN39qzkNdhaOgQand5a3UsCFV9tWjMnfSbo+d+2XS411kNnzOi/9LhOc9
M4EmQJDsCpnPmV7YebO3xLRBld5ohbkdDX3fut620bNNVy/h1EO1UoFv4iE9EClx6Uw9bOLoomX1
la0b+zhCmSWbhgr72lglsI5/Wm9aSBxE+OHJppqUrdpbrHUpmmnbKXNm6h/vh258nbPh0NVZA/nV
h9NcnLGoriwB1lv2QSprOyXpoRXy7mMxnhfnxNt74zs0PxhiQnaGHyfTxjvpVYyEeeLF9NwYZhjz
GQlVcwokWxeQXCI/jm7PljiOhpS3eiORH0XdOeFYYIHNtMf1lSYmTw8mS27WN87UW5ui615afdl7
EelnS3ZHBcp2lsGajowED7So9DQLfQNg7mPnqq5+MWB178w/qxczmtx7THmT8HG0C3PNlDOSF5ix
hfTCf2/RKqx+HzUaIapNFvjjdMow3htDdE7b8R6p+AHxYAz1JP9wiuyjYw7uOmsStfNW592E32ww
Qm7tARt5fzTd+OwySBS8i5jnXfK4f+S99EcW/jVrne2YVDvfcN+RqC+Lbp6QUb8JqD+Mol1Wmna/
UMhGrfVLWCYqZt89kiC9i6BPu94jy1Kzm5Cg9kOFNtxz41Urn74enk3HLTkOuJiQQSt8tZG5ViMF
212X62Syk0GspSyS3CsVxcodqXCsykvkD4DwPnpCj4JnbzKqzFBO2dFUBeqjDXOru9d0kduqEbCR
PM8mj6dJw2M4BTT1veWEDSio+tCfbqtg4Pq4k8vlOR7rjZc8rZcCo+cImKA9mkO809O6BxjBbyDU
Zx11rzPmAqFzzptu/dOJ+pg23XlsiL+0HErhJWC55D3yGHtYkkGGgfvXVocOTYcMAIi3eGtmyxuH
nZsZ91lhuTHV0Wv0s8/uxSmxnI1uRgf08IKBJFa3LnHYVVnwOpyjnact8FHOZaZnV/UDc/CciJ/x
wozhQIxCD6Y1fjhW9MrO8j2+B1IGsr2ZDl/QAnAtbajl8b7M68BInW+2AGzt8u9aTYhM4D3xkpPH
UceNeRPlDXmeQbFqgVTUgbExmiaHF18HAz6V6z/iz5T2WqBhshMAJuuFj+blJm3PC0Z4TrkKlPo4
bdy8/CfddruGGbIax9mY2hvB8ShZQ/l3KAkAmXx3q3U4MNWfGSW1tIfsFAsrp2R1DrRPMftonmwu
ilcn7bbLR/ifesR3iSSY2UD2tR8anaYHbZa/NjP+au2tBiNC93EBDBF/gAufoZl3uZy+cBnRxYOX
BLHwES0y9yGxuCWr+qSs5owDLWjs+ImY+4Ab/lS1IFyD36IUsfGBuxg+8FdxuQTKlQ2sMrT2e9vz
WFW63Iq4Oi8cTVzrx3XpiLCKL4rjt3yET8ky80unIGqLrYZ3RcYaJlX9zOt3n/AoSx/mUpYqNNhT
mZMksH5Ydm2cIjZ25UZ/S9ps1y1i62n2dn3aLF0RZ9JeKqd69OPqU2+xc63/MFMaVif7hwvzTSr6
ZeGBZ6/BI2ETTP3MbUykQSxa6kO5xW8RmoN31uBU4tE8y6o4pcsXN8LaY32s774qcQ5tpT/rRf3i
mnaQModfsxj0AgWmMUmbGjZps+RB22KOElP2Nsnh2KzAegLyCypwwlGswkzOnPhoY6sFnN1shev8
/wpdT9Bikk3oIqyVJa9NUz9N9KxhO6ZlkOryayqac1FapPEwdCWFryHtpPrOK/df6eGTzRgAATc7
wRAlDJOhdeF9Fj2qd5acxNmCd95X9Qw87EDlTXgjeK9aL3o9P7RFB43ilda2aPTqTXPGZ4qYboMf
aTcK9C2LoTVT0qXbd8AwuDDng7loalMrSTut8UYZDPp6TYfUXEBImEIiUjn20Yj9rxXYFtkkD4Wc
qj0q0VubdR8QbHvIYAogPfD6OCTS8hyXC24dXCVWCXBWMvcIK39esywgyzqwqpSg5U4UImws0jPG
ibiOon+0KWjGcXhRaYeow0J6a/Hvc9W85iaad1cffGX8taJxVwqxY4ZNnpBBf9on32Wy7NqCErPQ
L0Nf1SFbNTBppOODgID1TO25xPQUEi57nzj4WSO5a4qa7o0hD0aiivu7ZrsSSnNpiIC18oRGaE37
l+9PugoHBwU7Fgo/n44+LqGJ/iHIKGzwlzxH9fw1YbCisLGuDNA1QsjJyZmTn8FCdzbSb7aB/Zld
RbaA2R1So30qEzzonXs3rETA7sYHqGXKwgodxjSLSz13QNbt8iggDpfFeTFt8TThMQl06YFRKOpC
7F/wu9yA+B55ylRxzjz5J681cay0/r0pMVqrkVYHo8PF4JzA0JRdWmoYb+n3E+mDmvLuxMs+N1l5
NXvzvXLj1wh7GQM8h3SYHHdnM2S/mTN9EuTF90l+tcHZrn0Kr2/UgGRDr/5YdwtFH8Zf070hD6fY
IBSYEhUZgnFedW7Q2R79bG9+l/gWClOeRyuFcOcdasEeVUl/gSzcl57z0TmF2Og1UGtvJ7vGpKXJ
JP/NDz3KQyMrYnf6jJAccz35lxeU0mGDaPhH9+du53bMzttpNzSm8VAvGFitFnOeE0fMNmdQmbqr
Lv2Q9ceoLvxgPZlkBZdsdXfHQZZh+40bCCzEG2jHiP/L6JHeA7o0p9TSKLsmgq70gd2vKCjZdnE1
VudUhzk2Ns6SyG0mFpgzLotyOhuEZsrOtgatpufgYba/ZOemB1CbnVEGum5/0CEgPGnpj14UZ6zQ
5zhLP/XJ2zFqvxjsseDV2BxSzwatjP/YPdStr3kYb3PzEVfuHpuYz5jLfY98/2gVC7RMOtHgz49V
h8aN4cRXzt2eSmK7tL86Dxhj2oM1DK+CE2XiqI8nC4OesWzLOt32rd6Ao8uja5YnOWLDToi7QZHc
m55+c1X9ArH9Jm00edwpD1Gsfr00P80Tsip/49UqrItJ9EhFHUMfRNg/jNuxjKazjR4wuwvyLXEy
A473LCmQTH13w54DOxxjtVlVRjF7t6jVqelV3W5Bw36cdqBkrYBQ4Z5vRP3eM6W+xCIGQB2cBEOL
wFP3v/ScewIOtiozDmsZotzom7tlmwhxnjQtNKeR1MD1vvKF/5V5vJ/K+KVEzzD94lg4+dGvo9No
4rUj/AvS+GT07MIorOvcjJwjiyCIgynFbMX3PCvCrJf3dhlJhHIvZGjFoZN7PZXk2IWaW97KpIHx
zdQdRy8i6FjtY5lpwLIKtgjWkfY++7s2f450nxWSS1JMd2fk+3M+QQj8uhmIpAOUyXCfTpnQGB7w
E1E2kDi+c48lE8nFehD2eK5m+3GS7pNhFo+d19/H2H+PummgGWsvaUPptF5ec2VZBurtxCuvlSWP
609PfEIcpCZ5S2tOEbqh1TebjimaSdGbQHUZfKL1tLywNehq9ASdkRwU0Y+QA75j1lRul9E/Uuk9
1Wn9ofveQ2zAGGqt/n9xSSJBmKrmsfKaw9ofzVTpNrNvEcm7LoFLhSyvkTUfCKI6jW59sRuETqrx
zjcvPPPV1bQQ7Fq5JHu9hR3vDJ5mIlrjrW33kqlOk2+Mtq0ePdjoQ5sOZMgI1j6DZpqPU9zH+1rP
kssUZe6zScAPbK6xvGUtFTKGMf04TI7h7zxDi/9iiMdYx9ahfNNMo/eH5WGkp/lxX10r1nsRzSSP
oq8J9xlmneQgf+126qsAch6k8e5wwgfOIK69ZRL0tRKV5vSb1CA9kpfCKgNoeguBSG2yENnBU8/0
2+QE0+Pp1/dmZOTux1HRKfI19wFbORMxgJlNFmFW6qf+ZSKRjULP+rKj6GVkdSIOi4SDqpjtU5Gq
9B8p57AflAzhOk5zdD0CZWc2sox0DwGl6niYoD6Y2iTfALjD2SLCM6ho/he7PDc+kTgpdnRtJuCp
p8levxJ36p1fmIF44Z2KPPqL2PHOBu9DjdJK+prUgnqkMCqj+MHXseDXxUc2phjlPBkFJrE/Qy+/
fNc+px33ML4QoNRkfmPR1bCbtflTTcWBYLYzQ4lHF5Y9sb3fwZMfRT0+EiD3u0rdwh/eiGKgUpQu
1s7uFb4jPlDdUXQq5qHJlPxJLP0NcJCgNbuEVc7J3xo7Qmr7vdUxcolF9xdDJJNB5LrKeElxAI+t
c8UmBJnW7hK9u0AIsXKbVzoxOfckjQhtJS60Tcfp4tvy4I5Ep0HPPMX+dNHRZHPZf+r99MVR5e2c
Lr0BHVwiSKjEWs0B86Zu5gcGg1UIh/RtDtmzUC4Ax2x2RMO4W7CCp0jT+z1C6se4WGdiMTAx4gDa
dNaYbojX2aqFFz2Oxk9RZg8KrCIcLDa+m71/g6R/ijPBxH7MKyL7BhYFzVAJvUbyjDZ8TBGmtszz
f6opGpntNysCTtHmu+1LofyKZ6EwQAJprKXbkW2n1gW0HNsBW8PF1q7TEjhEong4Tf9MYWbsNU89
2YJKIDKITSTehk/UImNisMVtHnQGAlS8gKYnWRR/Ji0m2G6J/WNGHu2lrjHuWLO52tPVjPhl/Itk
99ktpvc0ZuUDLlfv5MxrQwf7G3ZNlxLEVDPCZKQc+Ms4Ud6MHe2ne2xbm4wHWb6Uefs9gK1BtF4h
FR+Q9gtcriB19sL8MAGV3sRLKY/amPd/TX3R984Se/u+0o2fPm5LP0giiE7dnJAyvJZRQwESWzd+
eUudUt/7Vf1e14StIfhS9ebEyNTEiwallZcBbyPiYqJ4M+TC2Lu5+WbQ/b7pM7ehhgWFLff33lC/
JaIuZ14VX+sOA0hdaa/WYOn/3Hgu/1qQBJAmhaUR3zXXYUtlenD1iQLIc56TieNy7G3CJRJjPg5k
4gR8DSeX1hFFk0dPVpmRMzPld5NZGCVjNW4Eo65kHpjZzBbyMKscSXIo+0uKRnPvHW/aeZXjXfQC
43NszQ3lrzgtdkH31CtSLj2mtw954z01g0GsQwbFbdYFpmWRRiQlVkYETNU8pDmF8tLbBLctdXTl
YckZPs8v1UytHrfTDzIPsxNCll/whzOban1sD/lYO7+qWN7U0N4wPN4k8ANxQwU8xECwkT4x6vBV
+ho1cbsDt0JcVXa5JbQCu/WCgkA87bhXaeXSUfovqQ6M3rlD/FAP9WfRWf8szyM1tJeg9rrZBSXL
11+srP+YgDQcOz70xlJyelDQ05Wf82Exg7FOH8cay/0wYi7HM1vulB0T7+R0zDJypw3HaTIl4VX8
i9rooMlicUQVvo2xsEGoq7tVmEvol7T22I8kOH+SPzCGt87daFrvLMEZgsSUH+Ap9jaeph8nJ04s
pf7IZ6Zz01zlH3M/v5pmf3NdUo2cNpfvbZnVl8aC1yapmhFbxRwzb84mqPwRJe1mKi/bR9I6D0nd
RZzl+DSaHi7HIIUdihVoQ5hzQSTr0pz0SgF4a82lZxsxUybxNdFVXYWeXTUP3FqLi70EZwuwcP5T
ffNrDN2edA9J0lZxM4uU9s8g1nT6WTga6EVGWk9Cr3gvBYKpXNxnL3HRPZL9dpsKXiKiR9XA4liH
vlN9Wgltrq3UU9IoUsWqXxXrv8Cb3hYFh5gyof2U7fKkFdmDLEgNWf9HmVbUgpRzBNs8UffABLsW
dgkOakesGQZmx5PhVCsHRNgX9canXyrExYgPwy0U+yZk25zZ4Cg2Hj6rJpsPKobmIvAPL0qkKP4O
dVzv9akl/a5R/nNK9vsRjSlZNdkidH3P+PK9RXvqINhO7uwl7obAxEWFDTt6U/ppkLvcwDysQ4Kf
S0K+N3Pip6EHWXFmBTHTgcl2FBbTgd2XKf6iztGsixUT07pfWKryNDZZ8Vm0usHEDYCTabDu6jnf
b8Zy5RsafngmXtW7rjnFKTPr6Zf0J9y6CkXfpfkluuvZ1mRzt0pY0aUBhm59I7+NnRwaTn6fVFNT
6Tjbop5pmpM6p9Zy9bdhmAegeJz0fMxTfwL2rvZqjvRzbnnp4xDH5KEosTyr9CfitylgfgrzSwya
+iumlnmOZ8YVXECvNx3+BBMIWDi6SXtq8B8sH3qGIkxBiwcSaULE4f5PsRpB8SuRdHdFCaFnMsZB
HFEF8m1sNty+pYmJG4g3ra542F/F0GHXzocC/qzS4t2QRPWyhYMf/9RIbxVEfjgUPucLUUjOv0nq
3jWZFIZGmC/vn07iUR0Sp1gEGccIobTpyOa+QvUkhUR6/NiYiCJaCTDrtL78Ghr0OSOmq3bJDrop
CAMIMcFejpk9Wuh6tn7uoqF41bOWUU0i5oiZ6Qj1hvsyIk4hdbo/ck71YzJhh6yXYZG4w3X/kBWZ
eSQ9YTgIssqRdE0DOMmI/A3mRu9ELvFEaEurX+JhxuumEve3HztzxaFn2+W9p5n/nK7heE7zGmfb
SFOnyETOzXR6Zu6KuUBi/p1nDF8aBBRjLQwMz0mBHDFrPjKBEO4TjCO1qWckNvmR2NnaLlko5Y0a
MN2tfRMwSv8l1A8PBhM/gWYleTNZeAHONgpgRrOOuXPsXPWYM3Sv60HuqhI4RI7LfBpI5gy4qv7z
skSArZzLB8zt7ucop+ix98f6WKJ9hVHU8Xq3ejmdzHGJTzquum97jFEKrGo6LHrphu4yYIdOveh5
zpz0AcfrcjLxg52tak7JPlNzEuZs4KVAqOZ3bLukQBvmj5Jwmpu2asxD4Uc9BgWXeN9M0wDG5jxa
k7q6d3yK6IEWXWSoXDvb+XLMHxLuogcMgxEtllfbO7eEuRywpaOY++X8ICyHcCKXwv1k2ZjJn5Zi
Jjs+kX1DSKxlfw9Lpx3rufGfi2IYdlyMyAty5Yij189AMlFt/MfReSzJimRB9IswAwK5zSS1qCwt
NthTgwx0BOLr59CrnmlZggxu+HU/np1dl33kNiZSBqFajiW+06LMf2mjmokmwaijpLpJd7OrTZZQ
BhJAaC8KXwKWtH2K9+3u+pL3Q4Yg+Z5xlwTWaEKADJxi+B3oluu8NH1mnGn20Ul1ZciPJk6NYMOo
BbZ/zm39FCidxSclcSPhLMPf1ME0IhKPVfY0VFk53VWbxS7QRG9KyY06IUumCqtpZgSrA8ldrf4d
NS/EY8slJ4a1GNa55vqecqHPA1Sxwdhqr8nZ/k+C2HFJgpRtuL66i4NQVsDi2xpL6O3iNlym+4K2
8RJj293a5mxiqaCVcK8yf2oOJkdm1CQ9gnPM0dToRr+4rvY+ZGBUL1VgFG+hQJbBSFEdqkk7P2Zb
ik2T5/mBmvnp7kIe3iUaTapy2e2KZGJu4aH0vkbIb29yAa2mlxhWjG79X/Q5JcmmUn3jguRYxHAY
eDECU6CgPMpF2+3cgBtq3ORt/OS7PSQvM4Uz0ocOtNjWnylrB0bO4J2TWSFZP2Ad40CbFnSbOnCb
T1t48q3k4kPYviJ6pi1yIEQDrpMRmrgU4cZ07UxVpiJtQYLPA5Gih7PCxh4Vlan+QKwJ/tWmUz3D
VoXmIbRzEyFpvrJVxYZ1l9hR2mVudVYD92qt9iDS2PwglDIf+GGu/A8G/E5ikNnGwMY35EqRE3K/
51AK/3VxCFcTPXWjjK64DR15z6ea2+uj9jw97/IQNJgG6L0Xies97MYbv5hByufQAuJNglm/1jj8
2Af7ZF3TGhvHnsxKme18bJQHmFnWT8LZc0sq0omeW9Nbn0Mv+nHwEEWCNf55dIB49yYafoo+yxDd
BA/D1/nN7gODKLwlL5abec8d1Y/3kGjkQYyYNNCbIF4wFHSnIjOc13QS1cXszXLvsF/6aMoiw/We
KXmoM5QdxzC6q0GkrtiEFFWyRq2zf55vhP9TqoZsQnoqvNY0fG00AehI+8ayFXzhO0sQW7Pg36AD
TqkWbGFPQV+U0eCU4q+vTOOFLAN08dxTUWYilXooHf4xSBqS0q4rW55HInHOwtXGVQwbexzXdtTo
CgNz24pjSt3KpjXhpDgtEU0bQWFvk+6N0sWCV2A2+jD6Sfkn46W0dzsO+wzO1dbza3BlPsEHgyAp
3MuqM8KISkBjQ3xFRG2AiyxOC3YotoOwsa5gvKlWYF1GtyPLl/ZfIlT1w+z9VB0Dr5kfczo3x0Lj
zDgGuTL3MNJZI1rUpmyXMSbG6Y11fwCjNu7qLMme4qyz/4HgIEiaZ85LYC7JM2iAlkhmUx7c0TdQ
jtU0HPXcmag53J5xdQzaAOXvLcNvIYZC7lsuxQ7uRuWf8SFW18XvUX0bD0h3DtLOb+fhPLgZVzfB
Mi5znd9zMQ4nqFyM4y7LRq8jiu04A/vhBr5nkS/lwRiBcHosMR80anFX5sW+5hWn8LWtw58cT+7q
OTFfczQVUBjVwo5BT26U9YZ3b3OC/PySAb2ohW4Visfwyep/jgrLszYs84of1/zKZx8yIVdQ5r4q
51awyQhz773SaCPblWGUJeu+f0y89zn21JszLu9CmsWtM8aBLZdf7no3D1CKYGFGaRf0b2EesO8J
apVGwMzHp2oyiO5Yl3VWQRYdv4aQJa09YmGwuI3kHaA6sPZ05wDAIZ41mS9V9iFMiqgBsYdVA5w6
BvHn/GnrjhtXgHNPxgGT9LrhztMPx8gRJAUm95xnjRdXUpt7b1HE933FdbaK0B+J9iROG/Fc7bFK
svoLBf8pNGOnV182y30eVYiFffErT6YfRfnA7I7Wxl3MjcGUkJGBDEAowYl1t4sAv6U8M9Jp90iT
7OqyecIezTvmlfwI2DRry+dta/v+MSzas2/0z0MX8+OCQTIb3Aa7fdG3v5sweQi2TLPoyZIF23Ko
/2SCtFWT/sROQAeAXqKUfAZHFZenGKq+BwyFjGbUczeVNVjjcrJf557VeDxZRNSSVzZtx6UIK96M
VCO006mmxkBZKYb3ZUdX1ybhoSzdCznfvU6yiznNl6XkFQD3mxziowtuUwbJX/+uwC0vU/qwrBYX
Tnc11aeSn1xRLmUWRnnGDlT650VgKswlUjyQPiy7CMGtmlcr8fhmTDMXjbq193Pek2QBIrpZOrc7
ddSlP3EpKOHyJirYzrVortNCT0XBtk0zROKJVUkaPC1VizCTSKfcJ7Zh7XvLXCK0KGBtvW/9dV2n
fuQWU61Zr2MpwdGNTuBgDNWQX8q+pGYAnCgxYHgW4K/ISXdZOz9A1+XHwA164j15/NJ4ZsutLMPa
VDRgLISasYryyd40MDC/pEuBwMC0e7LlMN/KsR5+eQ5ycSmK5XnxjBoIsuvApDeRVmbDbO+JK5ur
puvneQJdhattQKkZKgzawquLd6zvgLS8ZXlPnVrhu5rap0R7+YFgXbw3DKM9DkAwNmUFkbBbCRCN
K2zssFX+L5PlsEd3nbdBn4ltPoAYj8XIK0yQPF1wPjiAS5W/Yaf2Y/qaQxZ+dLE3+gWnh45781zQ
PbED9Cb2tCStKHtRn4JGDQQiO+sArdRAtCONlDqw9FIo5BcvAC7k+dI9d0mVmETJoWfnrh8e07KU
+0ogeqsxbF7c0Zv4dOSJ+wPZgPoKW5bODzq7FYEjS1jIgrhbHOdfM7r6CKgk2KJ/E/aQHn6bsBp5
bw91NMKghHrie4gqE5FAvKrYMP103+cJi8maTdzB7TtCUkYFqcSpho3hq29tozsZJN52NKOR/AZn
wojPkwWn07C27H7TvZI5IElJrjOv0EBLQ40wJ8i01XFXnALRwcgovYTBJsumBdP6RJhhSJZlJ0y/
PxGU9m+0JnlfuZLlr4rnfy8HtqAZhu6PMUDc4jtevmIA1GSg6xHGcjY3O70Yv+uuLDg5+j8WtIEo
J6cNitzGDVX2D1kF1q7pMMSGtdXuGoOdslDWb1TCfotLuN8twpenoPQwqHSNFwWYXe/V6st2JpOW
CzMziTvL6pPIlXgemhFtlFP2NJQCarHB9kqGaXwxeS3+UrnZbssZywLOZJjdQe42eIFh1iZ4bja9
25uX2GHUM7IS+9TcNM+1Lu2PbuB1YcfY7URm/jWbpnpx4a7RVFL6NEzodFt7jonUbuo3tgj9yWRR
DM2eyydtZfXeNh2DewNgJT9pMECGrtqredSRSczuKsgxRokiZKh5k1zI+mPHG4hWWhaoljZ1xhtP
c8l2pqBhgQjSeO5FKv9AzJOPUYt2a0+Jx+DixociVdPLkhWAUMYkjaa6wkop8E/JoKm2k8NkJtKu
2sW1T2jW7MzXempy4vmq1RcSlhjNKqLhMPP0QfV01wzKETudsLO1lTXzF9ivL7O3POyiMP6Gfdkf
xqwdrj01JXt2lOY9zkv829wOLgAOcOi4bA9CFao79znnzcYAvEvTDkdjyS+js3TyY8iq+piGRN8B
OVovdcNbwReCOK1NfOI+zNqJyNsaL1XcBpEjUlx7IYg8MiakPtyO8aYx5pNAy42sdpnOc5nVoFyx
5+hk+CrCoXU3PBkgbwIMh/wmY2dnFYUmUmfQfl3MorjbwyBvZdxX6ylZH7omW10oVrcNY3pcZDAy
5xFrql8Ev9bbOKfqX2e6POvYwOWHZyL/DnoAEIPtYkuSxAaxuXQd3CrTfmfDLfaJEr8EQ9x58Dv7
QsyfZJABnMCoIB+CQCt3ldEQRnJJ4mRZwOggj3Ubc03B78tYSUpiF+tuj6JEoPgtGaa9l9iXIph/
zR7flggYZCvnTx6oD4cfVFyrrQOoBpLgbmG3Tc/UoY0l3B/3sP7vMMj4MHrHzPupOz8q3eYb4QWJ
F7vJ3Jrv+D0iGYfbvr5Ntd41gAew8ftFBhanJVWmUfzmm7FI6AVhRNgGEUZcJvQhMAGbmVefF6DT
lxMfDP20/lHMeIIzfNK5LdQBUCnOVCHPZpK967ak1h7DlW2b3wmtNSp2rhlvmBoy0NKhkbo4ew1z
V/ZTVMC53SSiuzYc2SrUr5A89oI2U0mKZ0nL15l/oCjU2XKYXus+HDc9gfM2y3AHuAgERvfAz7bQ
rG6NLqag+AKjZIvAsmWcvmeG/W3anPl4fb28I4pCNpZJl4OTXqz2T9EKZDrqdCZzl1vlPgZxGRlm
/cpahZU1NAflQCO6tUJt7ezWDsEBNCKqX/gaC4W9uTjZGcj2Hh8NFOu+pyeuJs23PkIZwVZLZr8N
CJVRiFs8iZc/mQYhHzrbCdoxigHmDVUQE1siy4WytYBOHPqPcXl4MJrYb34akpeDvOfWuLOc+MPW
bGKW4mg45rE1k7NBh3A7kaMYgPkgSL/SGaNP/NH11VfJ71jy1cYaq32RAcJbn7uE2S93TVhHIakg
/+LM854xAMPqnyH+3dif9TJF4HHxU63+6Px/XvzAsnTFU0jPhAk8Ek+Kb9sbnqLSBerbje1lMdHV
VvAqoENiTbDAoGJsQodvIsmJTujdQkBzfQwz03+d8mlfiJcSbmfGEx5Y/YnS61+BNP+ZLDPdkQPx
c65/GUm3mayvAoXS5JdL6cnVg3sPrhDzbILYw9njGsllYN07awkFlpMbd5rIHppnY6rElf+Sz18d
jGUTtriZR01+14bsjy90xJTthztQ0jsP3IOX5reAPDlqCSRkNzZRDtUaS2z2ocIkkdf9e6DKV15x
u1rpXUtCZ0nqe6hbPBYtD8eavA+KO4kqhvViy+Z/yL9jw4rmdjZBeHKVGOGNDY9xzD7SUVEUIP4S
VDxB9fgMmtzmnDF5+v3IxENUYwHnAzsG4uiX6nn1v6UjBtUFDF1Z73NjOliJwCNAGcokVmSSsR3T
4LsY25+6Nd6ENQ+7UXkf6xOJ8EjCk791FtaTAIZrUB0QevnZVIF7ajFDdeX8qvzXPv00oUhsUnLL
Vjt8Wmsh5ATXLcE59qTbFcHSy3erB89fZrRAJitzkBBiGC0eNrvRtziFG85aojKTiTWVBIe/n/gY
E4ufL9lIhpWiDwa0MH6GampcnN6mMEaET/TYvgdOziOV59HUOu99kdxnjXuHt8C+yiWmW3lv1uez
NeIr9zArqhzO2ElMhMYIIXW5ewrVRJdBi33V5b6yPgj24j2Vy/RFI93RWQ09pQDEYAztahUqV6AH
zh9im+vTkOfjwdVQkUB9lou6ta6Pl2ZiM9rgeI/qOsV/2UnWRlLVP6oL7WfG5/mY2l5FvDDrr2ai
JdMbVzMr5FaReFDDw/h1YE5qFuT5FV4KZ4MEDGZzMTa8YR3rI6UJhXpMZcy70k6A5gE3p6cO+37t
qXcwPFdo3md7SWCJdgc1AyPR4ox9ixEtGFDcyoniOVLUCMLIjtxyeOD1k8zKT+hpHTJ2X+1lzjko
U4P5uX0OZzL3EghEJAjLbD32xocmcW9dv87tKd4EfuJviSIvQGMUc8uwzer6T2pN1BkgAPLs6THc
87MhmKzVwR/wBtrSezbAkfAvwAPaMPIc0iQ/E/15XViJ0z/3WidUI/WU/WTLP8vAP5+1xY33CoFF
+9p5QLcBhdgsKDzcldyU6+2C9hwMWPAWj40BF1Tl5sbWI1lO08v0zUb+t+fT4heDwKCIrR6A6vN2
rHEtbmhM+af49AsXmS401riUhQM73BlTy0Gh91MyYifSHvpJ+gGBwNhOMueB7r5jNH8QQOd6xpyp
gOh1nAeq8C8DelDhpNfEjJ9Qdl64aCKdBXYdqSK5JZO3D9r+c8n5iel5wAoz1ruWE6M2q3xHpPkP
DJEr+4po4VfY0byBvnMupx7t075YjNLQh75EwdghzcsY0glHmRVaGFGiZaWYJVV280b9GS4m5T6D
4BGivy6XuNYNpMVcsT1YUS/uBH+AU22yPL7Pvk+2fRC+2sCQu5xaxzDsk13NqQHHI+SN3kyUClkI
03Pyun4TIPlXR9P4Zxbmhas5j2IJ0YDRdjpxWwQHUAcHW6vnWE9XyZdfdfT34JaOkmB8zQbjBbQM
/ePxDLdhZI41EnsjHcB4FKGD2sCfX7noK5x5CVBnLskk7isUtDCmh6HDkEFhDrj5nBjttl8cEvH6
TfmoqBWHj9ZAtELvyS3YMwEd5JNdayBzCbeOpntrGrCtS2K8BS2GMhenhE5G2kEK/Sfz2PSbVrij
1o0mDw9ibSzbG8ooaNEZQ20bZwfHsJ5prHtPV+4Vr7tD2mAOlla7hWI5sIlSN4GN3TO5ELXduJ9A
fQnD+HIUze7V4B9KXqEpd5tOo2PYAk91mxDi6IuHiRYjOeHy0j9TBnlAQaUHs35ndXR0VPUnCNTF
5x6urXAd9TgCuL+Lrdv7Bb5H58JTK6meqx4SN8d2XMb2FnSjvdMtKffetjqUQTHvgtVrGITJlzbm
+1wFrKWWf43NhXBaFnlvcQ06zIcFqUhK+B4F4dag7Ah38fpovPwXzQr9j8LtfUnq+buj6/OBwu6T
mrTutjc8ctl5Z4fqn2+ZjfGbXTlgmsIE62aCbwdQON9RzIDk2Ck0gBh3rgoGvI7pI57Bdis2c4FD
8MXAGsRy2VIZBtUweJkTGqIWgjw7P1DWpqULC3oyN/IUCnh3c6XX7tm41ADc+SfoCD2XTg7KyaEL
UbR8MJdLaa2VITjVNmFKqkk6rEMrwjZBsBLvGN8Qj1sbXyCIxPXtwTYPQwzgHW0P23gZQSMHEriG
ad81a7JdzG+ECskthpodF8J0QzEnqw2vEnunCP+H5dLfJo6oWAnMV/SJ92QxqddZKr4jl0wI5Iiv
mvRAN4iPDgRClvQKh7n8G2fjbw6k9OGm9ovXhh80k76gQx89zxb7JQSOrVPxmsYWaAArakPxXEJm
YaVxdNoQXCnu3RlT4ZDExqakY+cAAt64VbaayGHhubYIBfB06jZ7oG6oqJsqfBIsG2yQ+LQ6IRGH
dKLwYxchHvoct9bWdYMf/PNvgds/y9n7XMXfhMJACSWeaDYMz1wWN4l43mbLOeNrc8X4pjNtbiCB
dOzTs5U/YT1mZ0V/hcNnVYQJYhtWqmHkhZeji4oiP4AdQoWv4CRosjQBRviqzs4iFszi6Tuagkcu
djZ3gxn4MJSqF3t2gVEY8CkGU7HgALzEL1a+wh2vYFpNrKZrPq1deown59T0GdeGYN6Zg1Pt0Lyf
M6t9xo8cnEI9AntpwZYAQeF3lP3JlvinCt2fNsAt3ra3sakezqSviYfDz9HlMVmsVz+w1S+ROW+Q
9Harj9QNmuGEUsitILhrOb+MHeWqFm1rYjZ+d3Gvn0MRJNFoFPem6J790ge5b3Bron0lN57z0hw3
GTvYsCi5f1KueFjA/jvGeC9cszn2Nmuu7L+/aaZA0k3y7sTRzZUgO3o6w5qsMGiJpa8j2Qb5cVIr
jLtkT9ok044qB8Qj1bMgnYg/UV2r1IefZj2ARB/sevVhjeEnRqzdXMfvdYtlkHP9wxPygQ3g3KfJ
SeXTDd/6ZV7CO5uCX6Lmw6G0s1/k/Imx5beJvLFnO39H1IuIdrvsqnJoOJjygsLaFSBuF8c9p9xq
e7y1WcUQgyLOWnfrhALqGrfSjG4Xd5U2LGG9dT3zVktXZ7hEVeGGa/3ygRh+Fc1eTh1XETPYJfjH
THYxyeK/EWL8ny+Y5UW85Yk7+yUmfCh0DyP3uAob0AIn1lmo8CnIAZPdqtcXbOKdL0qHzubEdnsJ
in2YcpcO1Q2N7hYW6SmwF673GIATNUMfcygnSvRfVBlIC9mr4xQXjCU/KdGlqO6qr3aC/8QtQMoa
Fordss0T4Gp5RYDB+J9ZU8e0CUtv3k4m3v3GBSvvSd88JvNAQcIyuMfBWQvWPQvqDdVGmK/KCkFB
o92XIbumujb2NvmLPetIjEWMsPfaqEwAJzFkOi9edSlhzrgf2AVno9mCia1srsotP/YK29DJ+++a
mvsBCzjWV192AQA3ATmHIyMc1TM2MHlny54Qmepkt/e9pD/qws/JQsHg245xZv7u3JromEoN78Hb
vfqqqsLHfIErTtGRjZlmBTTVNa28ueP226kInT3hSECq1LhM/F54LTSLA3M+jtUWTzauSVGgb7lw
uT3LV+U2xeWyK0Izvaf9ZKH8DfZLm3XGIVUZTHFv8k+uBiAvZ+bDVAf+eYwHHEO1WV5N+D9Hjhux
i70Qr5Ne6gPeDrnDyOpel8qAUeIIhqVx3UQYgPopH/X3S5UCYHe6ro/41ze0yQYkGF07u1CVM0Z0
eCBP9JNL6COtv5qh5ewDuc0srYyzm890/w60aazNwQe3S8A9+wGgIU9Jj53log+Gx7oXgDmOQzbT
+7RKl0c98MlTRoIjNHSN50FwJiHddDxP1rALYantZMtmTFto6Gwh0p0tND2RgoNajKBFrLz0iJc5
LaiXLn8aW/3XBlvA05V7Ry8xYifqIVy+eitBoYV6sDFQ7nZqLvWlcezgKo0R40UZVE/TUq3HuIOo
kS5BA+Qc1OqGa0r+NXl9cOCsGQ5zHi47hWUTdj6bPivnXep3cXlIzPCfy/toTexWfCx92Bz4wWf4
Iekvh93EpunE1YwFADR2WXyaapYQU7wr1nXXEHIBdk8SxczguIMgeZNB/2fgRoQnIPyfSBr4q153
9ELvexjz8zAW50xQtI0ouhfoaKHsoHKm/QPXxM4dcenCr6B90CJSE9vZl+wGZ1PF/S4A0VgY9sNR
7d/F7sg4k2jYjGs4sYnXkAzEPR5jMiOA/UzTvRRgc7DvZlSHq2+BV3gNdEVdtjhnU/vMdEq9z0pN
OJBpqzHSa+2vHTcNqy5+FlhWo3Im1b8GMmq4vbjvz/DFo851Pqc2347W8prZNcSB9GBTaNEqtrVu
9wbd+Z9y8UalLVfQYZ1KZHL15vBaUF1pNcZtzFcZUV6FFZ/6pv6d9mOLd1Ke5yx/TDmqaOe9wGp6
GpX13S/Ti9Ie8X4upQXFSkPmjRu3N36twRR/zl5t1KBU1E/F4jz5jYtXpvgeSOYNRnBw+vZuo9m1
YGfoikqvM8Ql3o3EBbNm26bts+uJe6Mtsut28dUXLI4AQMEwvKIFvplwgf3R9jd2mR4WdzyPBQwB
c6lZLhrdKenEi13Ze38pbuv/dzPukzbo+4KWd5IjtySgOAV39e9S9fvEH59C07x5Tcdj0Hy3K+Nk
kNNHIPW1DvtwrT8ygaxX4YFtCJrYQEZSLWd8bmdMJSyb9Q9JkX1VyhMWm3vrmQeB3XgfCsn6WT5h
636ykbc8TEV4xeDn1En+7GTeo2+Xh/Vf8GW80yXZXfpchVx0jSvjKNniFh3uP5ZH1mIj6rDxO6X3
trj0fvDBY/dELR47J/x0cTu8JnPh/yC+sItKi/I24tMKFFi3uPW+rdo62dUMHspiWtmQkArePGI5
fHEQthfp3XvWczSOJHDect57VlX/96NVGAYduwQ2AjNqpBcxzZhx5DizGfMXIAUD3DbB2M1oPbB3
RTK3SlaxiRM+2yho9IZSe+3nVFjDgHWNiggpoVpPTthdDEaUhNYeDJfqgu8AAWgYfyCZvILKpGTa
izmOVyNLY4q9xfwBJZ6mbqrBwlJ+6drf2oE+lBBFVnpWQPbWbX6P+OVgPkPMTYbtqjQXfWBftW1C
9ae6dRUWusQstq4zT4dhAk1BCDZD2dTOvKugUnbMNYQ3qdRAygVCDvX1zIrhO5wMOFUkkZtixwtm
nwvg1zF2mlicLSrE2aufB4Pykdmh+x2Rp2T1dWkTa9fp9JN24+0M5oB3Aq8Exa3PWkuu31WzBIS2
2c1abvFv4mmOOYgHCwxZKZFmavEmLfC0cq6OaxxCTh7W/XTtPWkzOA0jzUBSMz4wRXERMNZp06y+
bZk/XFbFBDDZXrkYC7uCNVnsy1udkg1ahrOGb8NUvQDNLSFqCIeQUdxcO2Izy5T9cWt5WTWSZbZv
hEWe/1skg8vdid5/MkPqoRNiKaHusgOm6/0S8+5sUTU7e4nMGK/3kHHzRxpyGxAHAGO2sUU4wbHj
17Ccd26zPHVSw+EsJ2iIq0l5udciiXAV/ix4X0RJVl0SGNAMCqX8qHR5Xr+uNE7B/3wgXt94hURB
WbzHmPWTCXKXEzDFgfLnz+cus4HpPAq59s+i9AfhIZDDvdDVPbED7ryAI4z8ZNbrbXXe8UbbtQ5x
VgSr/7g0FlXtps+kTpUrBp/YvBbWAH3HSAoKO7ooJwrRipDaVna/eZpF9hJjjAyOSeEfXa5KCVZw
6kZXP7r3HGjz3BbBc+NaewJFuF1tQSzCGZ4bmyb13Lr09FkuQ3oqY5udG12GgJfHJzwtsCLKYOtI
bolpOH/m+YTM6wYXHwfYZm6cj4rcz2aWxCbFvLWIb69PKHmDreLrH0EWmjVJG57seFx2ZfJR86LT
truz+dhy0cUQLD9KhzhpgRvG6kqI8cHBswLnGAwpGECnw5RA8CVl/DIbcQIK9UgBwY598K1xA3G/
faMgam1g50im03zyPkEYP3my+QsFj2Axj/v6UZG2R3KdwuaYnA0tTFrWy5OZredYsOxlZ8i/pNoM
/l5yYHmGD7ZBmPcmmiXhdhZMD8KJ2gHZj/4SpBkZ/u3Mni179q+iURIVz9uSxz9JE9Qvu/14YzUg
bBsXbTYQz8rpX6xOXDoyh8gmeNu7gg3+cg27xtlnPBTdUL8hme2dkElpqQl3ONiFAKJtxyH7DBzS
WL52zzimwHDjpOCi0XCLGN9jh7sq86LD0QOMZehObOL25lh9YoIA4JXTyTvG+a/Jz3icBnrOWEhy
uOPUb8vsFUbCUVI6ClwseI/T9mpRJlL40oMSP/zylSbMDNV9J6yE73Kq/vXh7NK/M6ZRJSh0Dwmm
78dwfG4rFBbGo/UVy6e4/QV972rL+b0wvUfgItuiB5cwz/mZu1b9Hg7xdVzkt3LNabNmgKckpSXE
eQoRqIbAeul7j4rz0Ds1Q7VSmSZqxLGTGfoByOal7vq/NcKowdtzQ3fya70WTxrBXeb+oV54kzal
/ey2w1PYpF8TGuzRwzb/QKFw8fhC1wwFEXIf2XPixJMtCwc5341xwasR+wI1GSdYVf9K/PxQtiwa
od9iBic/iSJcV9YpbIGpB1X4PmDa3nj+2o3Um82zHWTxPTHISHLrn2664QI1SDeyMRCN2F544irG
Sj+OGCK2LKyPtZPgRMHSoZEwgGFkk3P01zFw7KoEt6XPjo02pivauH0oxzR9YfezMO4HbvEEqspF
TQa8VPli/uJiS2NHOiTjqz3ayLBaQjtpmhx6Bxxedq7GSJOg29/MbvluPRyr01QIKAO8w6ikOvFQ
ADFqvhjybbYftrGfRjRYgw1bEBaH1J+/Vdtggx3HN/Yb74afJqBfoKFqrnvN6HNdTAx8QN69pDF1
YwzVb5uaWm0KRIj+SYcZm1QyFoJrNTLOPWvaW9PTlOCpe4i4smEMPNpKP+PArbeKCIPfjVXUYalg
JPlb9GRWmfBwQr0MUp4NUP/Ei1LvdXAMftTSnsXLgqfggnVrXmlTznuTQAjv0F+Oiu/1n1O7rLVU
HrJqx02J39/FdMU9M4ceLd0DafXqJ6AS4dOTTCxI86S3PmupCdL0KUJmSdUpwRvvb5skLxWsAZCT
vz1IYNJj05tNDwxGK1FqutEP+kG894XS0ZcOQkAS0zZo1cGT11sWnQCKaz0w1ye0SeuhZpqIsnp1
t+HBbUcd8MmasW3wL8Obf1KLcaSiEwmP2uc27/dWB+1f4KrBq8GWK6zRJ/pjsIy3lgHc4JbFNVBz
Z2W5S002r6BKQ6sQw8lhVOnt7g+xDEptmmNiFNeR6z4X/GuwEkRqPFFyYL5JFFSZERPWdWyLnm0L
sxIZoenoxlb8EhNm4m5Bt49XX2p78Q9zk+8DjSGvDEUe2XQPpo17HmSf/nEW6s3tuX218+w561Y5
BD154PIS1exYMdQH9R/OkA82HpiLLLFc5g6rz1yVeg80OLaYlJpz1s9AlyoAiV15qt0wJMhQNXhm
O6P4WMET7MFwTGqeCzPP4KQQXoNLjGvaAcrNoJdpumeY/+Ep7sQ8fztufeV4O4bUUcPkOvlL/tBl
ts+VeiI5Ffmprc9gs1vorvCDstLd5dSfR1BRjA2SRMrrnn0Jt3qbKwdTxNGaWPe60/zoEzSnvMSg
zXqFHUzvJKS6NT6MWzbdRqcu3tIqZ3fl6T8LJp8jetSqGNdPZjyc7KH7m/TZa9AylWCL2ZeY/Av+
y6HTnbQvn1nonmaJm2DURf8T0KPH7AiVbmS1q+2IRMNTT+U7oSJUueBaO/mXMuqbO2b8PL19XIov
V/av88r/iTnqQR5ExTg9OYlxBOdwAUt38Ht96afiiNj7NiQ49aA5lbDVVkL22K+m0YyBueacXmW6
On/ndk7WK9guEjzHQPudxVAum7V3gF2aVsCChutS17vOQ6ArundaVSIr9/9nCRfr93I1/s/SeWy3
jSxh+IlwDnLYMmeRoiRS3uDIko2cM57+fuW5K8/YEonQXV3hDw1cqyhhmhYnOVgMjCxgM2IzgltG
FmKM0XDaGyqLwFz1wM4LQ/R3chO+K1ROELLWn0prB3GfxXAJmNMC4t5AweoKw7F0MKmqrhFXqNvg
ex2wuuNIUzWvh4WDEPGsI0sbIazqeWjE+93wXVXlCzgpezVDQK6bYYvVAymRtLbKOFjbLjnsMPBU
lGGLvPJDcDLj1FxKs82Wld2uRxNMUAhDfGGM+q7GbgP/950608qsBMIw73odBqMlGiZBBW8iR3Cu
ZJzbRAozDsM8VSxK0cxeuSpqYB48CSb7ywnN74xxnjEERyZpW03k4FPYUlsYHHg3lAhcIKKMAYtE
CLsGrErmCQqmeUEdG080Z3TXMUaEMCwXRtfjUxS5f4H2kKNPIczaaj71Bi3Y2qiYa6fadaRmiudm
gCaLpEhiKfvQqeXBG8+qRYVF4/bCbj2YKBkhGh9bqBboM8mS/5z04WJYcIzkmmxudS7h5YcK+kn6
lVXcLQBpIWaUeRA3swY5BLrnil+/zZhybvXARwsnaJhTZTy2YPxbwWmsa2tbdzjUQdFDiXoHrngd
qt5vOEQPAjc4up7TsgQQVboIfAT9u+FoL049vpdMrqxxfBYJR1fuPVyIZ2jF39OaGnIwyWH1CspU
E1fzazgiZTMNLbCeueq+VUSwP7PM8A5prwcbbfK+nLz5LkD+URAR0vou2c9mccTDh4cRb2DTwoN1
XjTuLNHn64R0Xqyo9GT7b7mbmGlojr17qObntAr3hZNwFM3BNVLrEY367iivcgKtlc//zMFZvfq5
zOatx2b0VAeaUPOKcCAzLmWTqDIsM3xc64L97Is1kqKaSK62DxTrnwiKnWgD4UuRjbugs441dkx6
Fq0tU/kIjHgrG2LwAOQQ9UAjnO18fqLyyy7q9K03euBdtMska4tVl4KCc8kzsqZ4jFJdVIXLmYHz
pxLNOwZxIGvdVd2io3qvkICNMkCbZxfi/1Bg6JAbvxBUO+q9ec27fcfWyfbgOQGiYBFbR0sI+stK
u48DlxrtZRGbGuBsdboUjDDMv3F5b+LomNABjalDEyRZXL9kRYHo4rt9A/kMSyf5AGwLi5Ev5xpy
SHD9JfJ3Amx3ycjgVzIydy7g9pc5KLKEtkvEprFbIhwzWAvAAqk0YS65cZl1zpAWGl670ZRsbzbT
uqw+E4DjAwADR/sY7EdjfvN9WllupoHWMNfKtqVbjeIDSBh6L/YJF4K1GWMeDBaC37CQ1HZi1GTo
TjtGtOwtFQxEv4zUDH27Oxds+5cGoQm4LCWdSAsHQexR7GDJ7XChMPI6Kre2/wmKR4IMH38U6Pjw
i/OoAYKEF2ejqOu8TvkPl54C1GJ2jYqNKxicpaWNi5mbnSiMXTqiVb7pnOYPsvE6/Md8r0GAkgXe
YQVoBME5lKrP2ed5vDUQTo4q/DOta+jRuo++TZhjMMgI1kW3z4lj8omKAkmrtr8Cf+dBfx31fRQ4
VEwhICgKW+3OUxhhnIc4YfXJ2SFJ5LcDVm1GhOYfeKKoaMJufw75uKq7EmfSPzPjEjdzFhNSa/bw
6THjHScC0n8vjEWjZuZWXkrHkcWSBHL7OpOVVPYXNp0uDyLbSxDiFypyfwU1MHn1Qfye6/Mf/lav
9IvBNKAzk90MZk0X3hb26e5paH5EdcpGyMbivLep0Sa0hl0DI0lpxU4HeTKymLzyoQEgQ8BTvofd
wOrNkNAGf7DoHX0xJugsTMzWmGLwFPAM27rFBNPhPozfYY4ibm6vWINK/1pntE5kAeKno27iAoJI
u6mgYOA1suJ2fd0E9ZjRQn43rHcLXJpdf7korWmkH73yjAOGhPqumt8HtClB0e1DlETaAnEZ/eQg
X2ympFeY4v3/QvtxE4e/WfUTARr9C8XzRKWFhgAVk418BJp1hv3BGFh+w+wMZhSgOzFCQaHywDXP
Tvxmuv4OxhXiFXtLiY4znuokBHIeVaGx1YD/8qUCW4Xis/CYuuCic+fL6tal9YToGqNYfrdtwJKS
f+shzAKtWJn1V8ysiDXN9clbp60FWzfbawQKZu+nGvYJzmM7xRkPeYXJYkNJIbicDgEcffrt2YgK
B5DgvR/2VJtPvxoa4Un84NEmc7OrtHildZNcYTCq+0R7DVkbjluuGYqsZau2vXcw00fcXFidXAXq
ZmcuQLabLN7hFZenI3/BuH1Zsr1GwoGrhrTx3gokYvmNCNWkfniQ7VKNuuuwsxcsLB6cTr6bIwVQ
YMIxXzFrgQddTovZfgOD088YETsIs4HKns0NuzwlXBIbKvNbvrwX8JFoavC9Y/7ToNADSgCBXfWY
ompZ681LygNhXPzgbYChWRsQz1jk0VcLGqVwkPjSXrzszrWHUHIwMF3Ptr93ory5oCOzZU5dLXgu
lOo091r7pYiTL3z1GCsFVJj4eHyAU9tPYOgkGsPoO1B/ch7Pn5Nh73iUiaGecqkvMxrTPprkRuA/
GZjUUXcpwfCGyryyMmvPu+BpTZF2CIA7+sTrqEtXtIChw3cUzh/c/MSjHdwnvjSLkeKUMdYGaPVq
8m81Hqx9H+4CThKVpuKAru00kgOy5fLyG8m9Bf7Ba0/nBOG9QR82EdZseVZdcu6MT3kLfZsdXB2b
ZxK3qAmvYYHPXK4wq+Hm1PIowb2tAVCAh24rFZVdY6tY+t4c85dgMiQwKl37wegfCF1EwxqyVJCs
O6tYsUiQrVjr1h7bR5w4si/e/D9ps24/RK0DwhiNQ3ZRT8AP33TVerP5Gy7VKcVRL3tyExHXw894
NXKmoFgdu0HlyD6O1Ech8N2BmqjAcNNpNwk6xdGYrCPvEUSYT3cYEc10N0ASbOlE0yzz0bpEaDVA
XlFSWdkPBWJCLNRKL669i2goYCo5VmDiLs12w4mTeKAUbSCAOtPbdlMyuSo5Psb+zjjgFDXpQmke
WBJJnMj2tmutHdIII7z0KGjUIFRzwxProiP/KgsGf/kF+kbs0JVpf6Qk8K3AiyF1pnHxrTDnqWlA
O1q3ZW0A33Gz+wRRhEAWhtoW1b6V7zukvtUKS66VoXjfc2DiX0XDJic7iNJsp1XlTX6g6KoFEddW
k20CjNt/SWCyuZBcKR/3TJJ3XY1Qp1acTSoDTs4R+rKcE1ypRvHgotfRC+AaH6mhY7KQ2PNfdJmO
UZojQ2grG2J1Fmnvut8+rEI9Ilf+VujJYzKmVx6V5mvLsfY/ZWt0E8k0W21kyhXk1Uun2W9oLy3b
8qWr2FJMayWP4clmKtgRfhsZFqZY5K5qTJbf3tFHv3C0zw4UFIUxJKKolb6n4YjqbLZMZ/Gg/oOV
FRZ5zFqVE3YIu4gDerSh/116d1738amfDlWPdFytbapur5baTRZJh7oVaEok9Di1mwU2LjsegZzR
A5WWUt5k58zVk8YT8gHoJ/dgEOLE2mk4FxX0FNNE3yv+vNJhX5gd/tMu8WWapkM3139NsNDLsK6/
MfXa1an7qrXWRW+mY+ApK/TTMVtFBcUZmi/GUJdkLH+XPoLIBc6mla5ekdTrqSZgKpGVjvipmzHM
bH8a+BEUv/poAmVlnXQdI1LPNQ7KlDxVL9irvnUoev09sfWX0HeshZEgsWJm+8Gejuh97+e22HtZ
9MAzcYuHzw7G/zVCpiP3km86trwrzXhmeXNEIHxb+/7eIALQM9uGiH0sYD0tRzd50cyMm6IVbHlI
v+SCtmNxNCbyftY0/h5Udo5pboJ+xlMj3DrmzFr29Q0qeata6w5OFYzoIaFwwXGYjpVG9YR55eAp
48IJy5/MyY6WUr+NGdZArln9HngUcaSujRZv7ah5qaqMdkN/Vse4Xyp6u6WRuVdxTbcrbRsIWxK2
z2uSg0vMJ3c3Z9o9RaVZkssBDByDnh0U5q3B+s06GLUUyHY+XKz6S8ElOtKv7G1VP/vqe03cZMtK
OA4JWpDKW5+p+YdWPVV2TaHSJ94YbXV2ABHhwgRGk6h61grwZGdSZclpmv5HTeY1h2DP0nKJ8ww8
iD7vwGi2KmYF5jc9nEUO4DGnyVG1Z9f/CdsHJx/nn+yYiUGSigx8m9ywJmUMJw50kEO8XwYTe/H6
c8bwlcCZkZoSgenMMRu4ZMZXiWpMWocwtl6a5CZnDAtejg6l6H7N4VvCF/OpRGJZaiHdUxBKm7l/
BsksVY50BxuOynH4hDrD0IuhZNwtA83eDtgBaOOTC5WnQyh0HBT0Uc2TzJoLV9q3hg5PBUqneJpQ
smPQ4CkSvcCvl3PDHF/fk2PgUkBmr6rp0apJJbOPEUEZwyR3DOezTWYx0lUgOhc6NLeqYQKj7iTa
YjS20tqPHITMZP0QtCuHy2STypOJcGKmUXpSGDrw3uhI0VHinCWh45N7TlSZeswg/5UZBK8KKwVY
AImDqR/k+weIi/1IZPUeOWWSboCS4DO4DJ/hj97cvKRF3uGDzbrygnnL88ux2mj/Yi0FCEzKq959
WiT3fobGC2Y/kmamDZLeBNbM/i3HGgUDi4cfBWq8yLMAGhAPpfJXgX7lnXCEgpmG6sHJ/+JQb0Rx
iJLP93+fLXmb/N4MZLoYwcNTGun2B0+Tn/bS7y4EnETq1fGWENFdxt03C8OImUjq+yzBqNZmxnhh
CUBkl70l0V/Xd7T3j7yYVnvIMKmigKwiTi3uxEUir1OeiZVs3OyqZX89MnM+MwzvMzN5IAELumT4
umo7nVWZoWzLKnD7mWBy6jm3fJJwyOfbLj6zJaiaKxV9IZ1GYvjGNokbZP1RBQZLu2N+tXJRPR0w
AxsSeMo5FAq0M3qIKvFVoYvNNUpaSLtzF6XtQbLSLI8v4xCvHf+nUBFBwzkCqFMwlOcOO1nWwA73
ykvVioQ/XqzgDDgqivk1iVls9kNXA1h107iSMGHAVZFx2SoMrR03qdnMQNkAXdQcxAceYPORmtdP
LlK/IIG4RGtqnVgvju19SnE4ZugXKKE4g0MieBucB7MnxBWyBzaS6TYrjGXr/jv/ZF+paPCqrrII
HRC/+QS6mmuLp/hDIgbo/2Xs/DY790KRy/ga7kr5EhMEMlnqBIQx/QpQsa+D7JDIoVhnD8R+wOMx
i2MlxmdKD6/Vz56tb2LuVql8ODOkTIO/ZMV7rQesD2kKbYBzkixGfxeFvwd51+6HWDojks/aCZyl
lIShm6/zqFt4iQ1nK7trdNnQpbkyXgfMRXBK1lX17xl4PH4fkUTNJQvZ10wCFlLw6xQzcDHmzLx1
nX2TY0Jrx7OThjtABIeQO6HBIPms5TgIjTCwJncUw25rPJpIcoLIu4wxiPlI39ACWzlcVVzteaPs
Q4KWFNVEFgnvfu8v5X8HcpqEgsLrDiOyq1wFP42u2Uq+LRntJbUH9wjx+t86RBpv1XrlOiJ9ieg9
SOCXqNslzf6fmLC6KcxvLW+WM8dYiJcAUSZT/7+SZemxoFjkXq2uCcu8adnQo7+qKHNN/mSfhsj7
6gAhGqYgvWFdvFZaRh5PQX6opHM9EyT4K/bGTMLGWY4SAtBYsteGTqCdtDu/f5UawGUnIsFxJVfi
e3jfRQSOMLtL8M1ZI7X2SNhdEdtHFnuivhB7eFCyUPlp29CBSQgl5LPt/lh0VWTzqjoGR1h1FJFI
H2xKWlxSckqmTnNUHiHh0PZ/WItT/zD6dznZasTCQ5JoApsPH54LihrmziTq/9oi6ec0kGSIArx2
l04h5rSoeXwUwQBdBA29tH6fmWW1tNhBIEsrQKM2ljPQRTeDS5blG8uYG9ATl04w46p5c1gn8JbG
dV2D8I6is7ylOnV28meaJ6vEgrnx1CACSnNF3i8nPhUabY76C9nmpVeiOkjDwwYi2e2lyZES6VTc
AiQIGtbeKIwNKPl12P+abQfBNfheFBEcC1H3hhoySBBnNw64cyM4G9PAkzOv5FAHwUqlkCJRcLPd
dpvyJuSBcCOV+dnp0CWI0V5yCZOn/JdUKOiTk+Je5JH49uvIIS0HBjcrR/dEisua+De4y60lK8/O
79T4hn0eHf6p+8OUaKsVzUUjE1KSUJYlZ6ysBrncmtx81CPmoPGa90QkVQaaaWzWnsQ4bvkgNLuQ
u5XAQbctAOhvnE12E5uKBqWD+qc/3RqE6rkP1kMRfs1o6QymutI4KUkFmKEAA99QqCfJRi6fFZiH
6cW03jPHW/Aec9p0VQxwWM6+OllLh0ben6xROQmkyUYjkJ+UJp4sYlY2JJM1zcZ/J5LAdXlXNuVz
FypH6RVyKQYlaV+kK/pRTCTISY2lrhho47NfOAsiHZuHhxd+8NH/T8A6L5dOVIPHkMULI0EH67WL
QEw6gLHJbiSfoIo3+RgfhZkmfshhwLQBbM61LpB5IlLpaQ6Z6tvF1SzhmOZMdVHDlCQDa6sdz82i
uKN2adk20m0qaZl1e7MnbgdbEVVA5v/q6TZDPzhspNYsLRxHpUElBytx9sRxQ5M0afBeydalDf6K
T5dzFZ7KgsE61A6kkXn+cj4Zvja9SWzkBcIh1lY4TOPdkxqfbkqmY/sVfudZejb0cQbZn+dvDZoT
yLt4AE/7tWroSy/orsagv7gNbH7BWVsup4bXFC7CLeTjkEAKbB8WcRfBIgV15Zbgo1oHKQkXdoqV
oujkR+FbT0nhpPl18JIeMKUb3yfbnj5cvc8xR3SKC26izc6uqxeSQ5pAUXvrsoDQG5EuVNMGBep1
nGTnqaatImQJ5PWYSln3LI32A4idRZ8zmZEEThbUaDWHGYlHIok9K582VXCjt+9J6fAgxDRO35Z0
h/o6I/MBBBcNEw0MxC19fVg5Jl5ruEwVAY3BcH5N1RzOAvo/VtBepTE/MD/QRmVLcLt2yJDZfXOW
3SaFI/j7vxpFiAwZ//v56aDFyYuqDG8QmBAw6uoPz/M+exdGk02XP6y/pdBSNP9ox9EBYD6NBGM7
tskpqJz3HF2MpWpd1EY7oZS/H+lqjjYGDGO1t2g6gD28BE7xWZrDw2vCQxD3K0n9pWhJSbRcp7nW
E3oI7agcEJrYyl9OpYZbkK3dw4hmUG0315DZi0Qj0uGjTXi2sdt+Zfh8U1R6LIQFoHgIq4ZFBXRl
jBeainxFktTZckoRiYcOAxUwjBAnprLhG2xE02bQtbj1bEeXMWA+jGjFB9bbUFUvrYd57ZzekF07
yGsthhlsqSkqg/251LILY5sLntzYCPV7ox+jrR+osCAqklnLFDakFZtnjqBx1dq1fkuy7KUvGgQp
MormKendW6Jo5XeABjYse4UuJz05pA8TCtmQbnuKlBsK36hKpZqyHkJErJS0gDxofjRRfB/IPVQA
VFBl4G9GIyabNCkgM1yyhsRNmo5jnQN6oNkyUcC1rr4rU9w5E96knJWFo4NT8svXf2WaNspaWfoN
0k7kWK9y6HW9R5Osp8IBmwGdepgQbjXzQGOZTc26SKC1VBSTuq3OaxyMbobSP/BJBT+dohinkYih
pwSlvc5OXFy/G1qTjkcAnqOrcBVOU0RoAnjrCog9LfXWSFUjJkV1Gk+/TYD7jMow4kIq49aaQXSf
IMVMpXJqMlCFGo3bq+H5a08ptlMX2teSceVSzSoLFLrtYSzkMmTEpLEf8FwvBntmCKNeVLd/7Yfu
Xcb5fW7dugZC9YgmMEktMzzsZpDMvdd6J+STbsa6SEcZ03dZHiQrg9H+eJGeQUUA3248UGgjiOJh
jc6lxMzORQi5yVYe2DUfWpAcStJuHPLbQJUdTQMOtEKU794Ksm60eKHLAMfswVEYpMJ696RTzbnP
g+6/IoCwzLOhojLDyGFgGw9+QNPrLTVdZOHFhrg5q0ahiQtKdE3+RqzXNHRHxZDNQLCrWMsZTX5D
MrIOSQ172DIkRGYsAx9YrqCB5gbrCAJynY/gzvWVbpXvFPV5hRrUqCofajeuCu9bLkwNPkqyPk7S
IXyTbgBCIphRNH966rg8tyCdhdjxgWWampgVYuwLDlC8n0GaNLg0QsAEOdrifUcKnLrXDtgPgrUU
cMVCDW1W0YZRM/gnJDpRgkzm7DUXKfmcM0Q+2mVZtpjicJsyAoICdKiYR/nNw0FxxKRAlkaj9MT4
CcmTTGYF8gWYjJ9GXkaJcIL8M3kIOXbbvRc8QwetprQPId+EWGM0yyqf6CTwGnz82ejHFdxySPet
iclI85/Bv+nIBFRMdZc11TxnYCLEM5BBMiu2yVbrRHklEbBVBcW72wSVt45LbAxrHNG8hUX7hwSl
tx/yyeQOPeBRzLQ4XbF1KQCCUUrJn9KdL/FUlOEuKWyIXcIYvtGQVEiz5B+D7k0OFFl6aosP3BvZ
g5zbsZzJsP16Ff5bnuwyHxy+o+1oGBws1GMcuz2Cjf3gcB+r4MyHtsziZG0k7rRBo5AZPU7u8fSB
0PCKL5SbsjNkVchEpXwKu4wMX/oRd+Fsj/51sMavwAIMi3hUxEJrrGnL1DEx1aupck461cYEm41e
0rbjgE7pUfAZIx0Mo4W9kNF880SZe/yDg/FnWmrnrk7eFa//oBIaU7xyMMZjLfOZHtzQDs0MOun0
O7s1d8HrBq+4ROnwQ2dpS5kgl6zG/Rb8CchBjtzeabEgpwZrHw6q+gEnaolyBeSSh89Ag+Rdtqw0
nvN0/LcAaI54gAl4tDTNzb54l3Qnc56j6p8hupzSotyjCbKS528pzTpLEKfnQdJJWcuT8sp8H8DR
lLqsgSSZQdmyevToFfjadwi3C6/4a6MGuGit9GUmObeZmFq0MJGg0BCkT2YAweEbLCJwKW7/i4RN
vitCqG9ZYGZg8iUOQgRSGbBlAxZpVTk7eJQ7mUAEHHM1bF2/A+0I0VNSgAIpEVhXS5XIi0WhvRLt
+NxTYA3kpzo79F5xAmJ9GcPkXz0JaGLdsERrmp2BcwIrQGo70herwb1OvD7ZZrLeZMQWcT7LJFQC
UIVec9c1WM7T+LMqc+vq8F/T7jtxxrs8EQlZEulU4DUaeTJtskRztqTz8ut92Rwavz3RWJI9aZcJ
G9rcyLC7LB+MKTwnf697lJvi8O7kMyARPMTrvpHPkYXSRL/rUTkTMedyYqfcEqehu0xHNl07Bc+N
SS9vNqBPUNKvCFig/Kuixy/MqD07A6aELLODSTNNEG57zn/QTOD8+uhZvz7NMhnOJRpiAngcw23J
Nyr/KHl16g7oqtBRiw2oB2idMK7wiDoEzdpHADiEZt5kzsvE4RxVyAXk1SFFEdDWUlpa8I7JjmQz
sPEomwi6uDGR8dEOCp3mDjJZxMDRhpgWoN/oLP/MeJfbxQFpCfD98IAIT4Xq79kY8oDRLMKeGEXj
sox2MYJ3GZG6MJzdoFm/8xS53IroBNOa8BnXYLdm+6eqMAXowy1NrI3LDp+KAjG/+h7r9hqdd4A9
XmWt8QhnfG/8qkILLwplV7r1L8Wu79qAVBcYp3KyPhR9/isyPKHWfzhDuNaIXXGp3yqM31GgwFkj
nBJEdI1ub/n4SVcraafmdreZUhXobglzLYVloxUbNVFvmjlTaFgnBi24oJf7lACtk2o1RvSkXHJ8
da2o2i6uWmTOJNBMwVbOXLgy2woZPAL6zunN71Cl0mAVFkQHxnP/jjcBaI2NYm5cnvG6DL29y072
4mgE54a4F2dwJH6Xrr0ZzOqg2KgjSxkjgVKm0nI0y1aoSKuaYsCIxdhVE1j9gQ/O7V+OSH+NXvwj
K6foUZMZisrBwnJYuIN1B2YQKbFxa4JfdGzXDRootBV2BoJ/p8gfPjs3P/kByPIK1Zqm7s5Z4y7l
JTV5vCOgSDYiTRnM3TasG4wuJShQFAaQrOzUPOKTsZXztcCsFPC68qWVOT3ZvKQ97IF40+joKXSC
Gy95t3O4wRw6UrGyjsDUIBAOzshwV2oAcpT/rs1q07DF6GpClIuWcmaip/YpM3VJMWVgIXu3px2B
8sQm579L7zs2dQSR8Fnsb9LG46Vbjo89HxNUFmtkGS9yE218dlA4LSvjopQXM+HjQRrQW4hDvV2N
tnWLlBz50OKmMbWwtX5cDdIoB3tIy9AHDiZ3qun9MZvgvunGXnXIFE2kMGOXgbzBgThANeRJACFm
P5rBr6jHKXIyjA2BP5pyYBVPuawpgcVCgZC0KtCXUiBNOXVai4YYIsWLmr62RA/aiZJDSzjzeRO+
XeHTQVy05hNjl4nms+QqVsdUmIaMmEu40Vffo7CY+wnKK6r3ZusgDYLc3ZRd9xfjVYR1a5x8NRu8
MfYEGXRdNJ1KOrEM89e96qxL1mJSRJTTkAN/jUVsvnagW1p6StB9gVLP2D2hGsjLS2Om9zhKhsF0
MGOuF/kVU+3Ok84BVOKHss0FvVp0mjCOA5zn/OaZlBhAW462DZPm4gDkGUFsOM10SnF1nMnIOcEP
g5VCobGZftqRCUUNLCPREA+BDUedfTCi9Cd3vW6Ngn6LdARsywYgiNeZW7uLsnuoOijfggVPmQcf
9UnRQICAP1S6O9JGS7WHetJ2CJzXUftTcexwPryqZvqnSkZwwTghNAaUWqO814b5ULL04qsWDwqo
OZ7PWreBf5rwevLoZjbNrmuwRvLqhxFhDlLXBgZus7qy0X9EahgjHN8MQGBo3ouBLLocqTUFx7bK
u/ZqEu8m30qWM/LQi2rEmhE2XxH0+Jd6Lxq1i8ohbgo2Qy+8s866tonjltkfIg/CkKu/WXl5omvF
CeLTqlTjQSMsz/YiLb1+VRjAhpW52eda80T4fC8nuaH2LyQpx8Aet/SQlo2Z3f6Be5G3nQP7yMgb
kbGZFLvrVsQ9/Lc6MNoTLh+mse2NjAiL9gqLsetfFa37zGE2WgPd5izauOTNGEwdWa0bzWF2ibiT
7+U7q+s+wRPCNpmPvRv9NUPahXCa2D30nLmKwhSviCkmDWv1X0CcgSOA5LcGYAeyXgrVpRdSfeLC
AMEwB70X/ymK4W6Q1sBjWckbCFF7Nsbgq8oA4FrVLQ5NEFbDo588BzQcLFOdS3ItFkGoQRhkntaX
wQyNB8NYmMOQ009z43xNjn7skvSa6Dw9eh0L8oifzoOAlZZ3ZIk/pQSoY40KakZJkb0fif+M4xxk
c3r4Y5p+/kHGhNgTdX+M6UKPjUCZjP+Wvpaad5bdulD8e2CEVwN/oqpG9VwmWy1e3fjQ7DO+OyBj
CHrjOxmBKGc1IRJRY2Z39aqzcFyrJGFO9Z1nFojC1PNSrYbNTLbrp8N6VMstyH/kxhhkzGBT4G0/
pGQJY0pRK9oFEK1sFpLLtqoVSr18fncrZ4Wepr+I3PQ7Bk/jl/5PjkxYgZStRkY79vVbVQVXBclu
munkO8Se9l8yM5NSWOGHFQH9UcerU0Zk+ZumGWgdt2t46LeMlr+O2X2NQ7vfrGjywSOnw1KvdRvm
dPoHbXLMf9RV4iEik+R0DZp+4QNpRIWMN4oQjgLeWgAQ8GsQ24uXuvbM++pkMspxWhU8sjedhzGH
TqXt28hBFCIsEHksjIteDX9YfLx5RNOcCXIffY1gHSbh1WFI2VUVUxbABVQz6L/7C1vpGfZQ+6Bz
vlZ5xWZv/AWCzQ42YbxMjP8K29gWNp6XEW8mGIRw5SLl4iGgMUX+p5YoUCP0T6cadsgtL1FZuFbw
OOweRQzPJ7PsAK82pLW129F3DS0KgOk5Y+bUO523rWTqRZMAvf4/lLgRwsTVg2bxysdoiMfu99Oq
GWknkf7bHJk6sA3b2YniNSMxNNZsQCbN0UeworbdRUW15VvbgVlKBo5Yvpf7xTl6pan2Yux+iYPZ
0lTrR2BjjeiBPpKfdfxLxDYy1PaFHADS8HHkbyuOMXRSV10dokxTodXsZrD4gQin7m40/XXgvGvj
SHOw+8ko0f1KfU1j+7UPaFfiOhpWxrqqddTqgi8PNRgsG/xF2dE2oY1OyzfukahBZ385YV3oOGjB
BObChNwRcZhFsCwTw8K5hPK4sNERnjBWSZJ1OKF1XtBZZ01SnNV0AfwhwayY1jRVUE0FW9enpGu3
nWI9saEEqHHgSSqj+RceM5jj/hQH3bZR6sPg0P+XGRCHDiAK/pBihD962vXkQK7hogjhLtFeQTIw
QDdqXs8CErbiFVJwSBslKw/xOMlTiI8VjQLkRsmqOMl4kBw1yOBgEUVSFZZ5R1cOSQWKE505kGzT
HjN7SQ6KJkKHLO2cc1L2NMpdtJCs/ATRggepvZUtKouUEqZOnuv/aAgHK7H1LEnAVUBJuTm0BPNp
o0/jkfb2xrZjXDkbtBzIvcfh6pXN1a0ZXNe+u9I4f1uE85E+0V40kSHpxoZOdLo2mNiVtELSrD21
yH62CiVtPVX7ymt2g4sW3aDR+gOUymSea3Z/IuBdmhrdeFQyUcjK6XPulV2DjijH7rT0cIWN4/rq
Qltf8OCwPPicmSxUnzydIEar2oD7BeiTDI9J7cbkrOPRkcS+FRS644hSRa5W6bJyMDqosnd9ik4S
ouDpvkbEOD+2F8kcnOQwcEfzZKbhITaNA/ixbVobybbHYqFTXNiKbLR29HYT7TMkO3dGl4LB4kiN
BSenuiNnJAVJ7dxaQAHIeV01UGSWMr7GTNaTTvu2mnntNcPF4XBuXVLDqNr7dBWCOmauTiHldqeJ
B2MHNaoXkI3jqD35NrgI8LMaojQx2c/YFWtlHDI2PBjRao/OPgQWBGK6vTMOCJaRuebd0bL8VZ9i
itcFWMpoh8rUPzhNnx4nruvap6Zz9pVzD3VkhlLaFCCVDm7MKVqGpJu++jR0WFleeuIlb20d5wC4
Yatqqs8qdW2rWczNBryygP3TZOJxEjtjsCFs6ij3fo00dVimg6adVB56myEURkaA4t2StsBXVlYL
SbcliVA7bW9A2kKGihNG+T12wFQg72DtAeosHBdgDw74LGwnkcwNPppx2vYz5IqSjar22aNBcxf+
xCplXfUgxloNTgBTza5tNhnWZ07VfJYFGks64ByA5Ly1TFuj0y+Nue8Msdim77/m9JcBX1aigOX3
n8ls3ALXeAZt/MbG0SgZcgvD16lM3+GOxiu7fJg2lZ5u6m9w7pamFm0GMg7eA60ABFlobdJ5c4Lk
2E/ISqFSBoXB8ccHL43ljvbGWuUupC7wKB/g5h75ARp3FqHZpyOa+/ZarQ30CcxzHkw3jb7JteDG
pskFh+U8k2I6Fl3ZfYcVkANc17Ym3UppsSiGFZEWIxLPUbia7bA4eZT2y2yA+WF/oN9CWgUqV9We
parUcFiQnWFKIAWPYhV3heya2X1Q/u7bKd/YhoXUiZNjh6lMdxg8nGzjb63TCnwWk18VENAQcEBH
cVj3P7KtkOzfJMQ7oP2T6dmimPVZJdWuIn50pvQX9Gx8xVQPq+eyFc1bVpg5d3+UQVu5hrM1K+dY
E0IyNvgiA+KAqQcxT2+L9l9iizMebP/Rfkkq5Q82Ob8NJ/+Kh/R7pOzTa3OZgJ+ZDTokXoqCIq/Q
6dB9CBQkRGj6UUyNvkPPLjXJ0cJpn5HJ/Y+jM9uKG4ei6BdpLc+yX2ueoKCgCPDiFQh4tmXL89f3
dj91J50mNVjS1b3n7HNTtp5uTW9t5WA6uylKrwISFeTlEcextQ16+7IEpGfyi+zDvxYgzE3O7XtD
LLhxIGWvPfQ+JhELtf9nn5jJp+V06XGeUwEj0mPUIIn85nkbxHzNHE7c9n+xLhIGH5eUP6AljGaC
EiNIZEjJBogV3bCwvlKSl1327uXZN7LoCLKSvjAhrZZ8iDzcd+FTKMBbglGpguZDjZDVa6/st2P4
DLEPqTbDDhiZf4Bifxu6PpdSnet6eB59ChqTW/oWq/a3A/G7GZmNmfbAWwEHIASiU99xhx35TF8J
cmrIxJe4D+IrVdceX9W327jpvutKMAN0rkPZlWsY1meMRUdAc/QYeBQ0ItVdJMot285Ij6w5kkFD
klTr88yCT1i1iB0tNE3RmHPGmZdhyo8Ekj1bA8eTOzSS+sVZoKks4aXikY4PRU6Uj2nfkUqR55+1
BOptzLeuhaRQSjoMXZkqwvDGx1H5JzVbPYMqw17nbvmaBfAQPeykt7rgRDa09zpiRMmt9qV03a+k
V/0uDENmCQnc6va2fOY4P5bMy6YjBkq8k7ZH8RMCgydBhvgZo0QQblE3Y1+PosbcCK3lxstLzmqo
uZA+0F2zgTV2+zl6CkkCe643IDv2mTLkmH7bst4VeNGQiAC9MNRX49XgrVmpY52j71ewz2mWfZbO
+JSBp40Hxn+6Z6GH7XJwJGI/0656dGHgowLH6sv6s8YRkfw00FUL7qEfjOsw9kHcNCI4RqDTt3U/
JEByaB9NQfdkuf5pzrMH0+loQMLVTBgVY6oKtoMPUBqYhZouqmP7BIN+FzGL1SBvd2wxSbQueRm+
/67y+TnJk83YZR+ySm/WgIq4rH8iv92oorqUDsy7afQOfAcpLX3wp5Dhz7AzN9m41F8WjE08Xkz5
4pUp+/gtmFJeYsSsg2+vqrklVjsPejyKIxQrIRArbuHRmyG7PecA0u/04tbeLsWI59JI78bp5GcB
3Y355DXF3rCzz3wAu2+4+QFz6xZGxK5K3T/Q2pmoz/lrVpYkq5XPsPX3c+L/DY32MFfTdyTMU+Fm
WzWaeKAQ6zn+PZmw71Au1cqo1oMf6V04lS+zpJXm1tFPnkjYjcJEOFHpt9DCoFh5Z2Y91sFxO8z8
lceB31Jbz4lFJTzo5oHB3Evujtiv3O5pIpMAYTAPp0m0X+0PbPIq21XN/C8YFw0Zoxi4mU664e57
ToVmLgwz09I2u9cEMVDTLs7c8dpZ3Z84VDiW8te8rsoTDUsusLRsBgMrH5rrfmOHI9adehe6xLXR
cMRaSMd4HbXOsVv+EMPmjXK4HoyKDlZmZnCuquqjG9MSLK9xWOKyTgaK3E/JRxJIjeuN/A9Sw1h8
AHsd3b8IQhEkfK2VhFvrGdMdb/3VMt0nsrm5vvGB7CK7Y6AcDT9yAr9oN3w4mAj3dsgFSNveZz47
D3PKM9pkjEhBPZ0jEvMee1RIqJ3ZoeU4X5KJXS0xxbkZ7JdJZt+yNBF9R4jLxgYYbY9pDSQzdsg+
6w9p6Jm7AKPGd6Rb9PeOqYlXn+m/+qP8ZcL2apF0e+R6rbh4sjH3YQDGp6KZRRDNhtxDY9WWctjE
PXhrd3yf2tLcN5XDkJoViwcfEbdvq5ZH0z9qyGpJop6QO6Y7t5yWOHWHgGXso+Y8YccisY0otUpi
tRRMC2GqPbQ9MZsNMTpZK3/yNPyVnXX0Hf3PyBlhcurJMKF/kUX9cw/UUZApszJweiZRH2/JgLy1
pbF30d5v2gK1ZYbmE888pyLOno424VAF6YncjeSiDIrliHDCTSyD3wyAl1tTgU546WGr4CUlEPfJ
VPWjZ7gvjk744CpMjLnn0RyvnPigJxaMskkA5lLIDhoGxqGNK0YWITnY7Qj3TbGWyWZFyR+F4Vn6
xZuMwJw1LgDdwb+p2vpn+V7wNAeJ/ajzbpl5tI+1sp/cca529K6eKhjMqyig+87uE9q0JTsZecR+
+Si74ZLh9FdkCMl/Yzy8LgIErCrluo8cqvUJcvc8yv+dkp4yoYjPxltYznhJKM65ezPJodaNtCoX
6O9at1OwmgWk5NywnlS1VCtJMawc6TyNdvyRjt0+DPS01mV7U4TKnN285+D21bBqgwkipPbxdNQ3
ETg/QjbPtmdfK5drVwXYZ2W3o15RJ1zswTvMKUK8UUX7UVWIxe0JXr8fwFmR7r7lsFBAJv9XRQEh
Fa3Y1+10gTB38VpASWWLq9gZ1kScHGeEkI4Pra1ha8ZyutY6AVhTQRYiTI8BfTN8TX6/i8OI8Wdy
KjFkOy7MNjN1NkQdXoPY2PV9/rFMGQU1b+46mvbXuPEr70kaXJ1Mqd1vGYvXrDA4HgBwGQxanCDg
+YH8W4Zkibs/Rjr+ZILOW0JYVCxf4LjcaKmorZBp+ogYDC5qzW3TwVaoMyJDij16m6PtsjmFLSHb
1XoKkvw0Vi4rBWP80e8p9u2KLY1HI34nhqTihsRsO7B780DhGHK3zz4Sh5aflOmR0fhK2v1LUKhz
OONoz2ySPYv2fQg9GpcWIfN5G/3NySbtCptEturGEcHL6ovzwBRhVersCh+R215ungNBVm4QfJcJ
+OuEDpBYShsNmq4oBA33YP4wbNCReCEWrSQz1WbBUSBK8aw/hV+RmtxvEIRx8qmzWZTntiqfGsvF
8OiLFih2YJ5yVT6YjK4dMnC3PmE3lKH60tgMfDzmyHaTPs0WUdk8oliI699iGB9IVnw1QVTmqWCK
G1H8+blIX83EokFRsEqrM40Tv6XJYBNGoVF4oG+iLG3PYbaYQqtnJpGA1EbuxMOlUe6vjHrJyVK/
JHY5k/TDptvBW58a90zhwvGGzLci4nMlfYyRGTFXSmbb3OSOYBrkKtRNBszK4W4BNMRAqQlPum0B
4xl59Env4cxB9VvZLZfk4hSL+nn56TmJFt7gPUaOPiUx5ZdNl8kZDYQfxTEDWB3OE34QRtGlaJ4d
Nb3Uy/tZ/tfWzkS70KMJebBQxQqOjNpyX8cEogcTl2d2njdMZeh6Bhyn4yGv3I0bBScrY39qER6p
lNmR1r9LCuTWIl2nib4VIp+MM2g1yvoJpx5ariHfJxFZY8suQkLsqiri+6CLaymtv1XWkGbebEfs
+CT15Li8+m8IBegqgvnYZ9NlsZYs7157/kkW4o9LGOb/X2vKuVpFsltjneXAMCnT3XIjrIlukn5o
hXuxK/9hHgB4ld6wsZWr/jHvtO5e0gLcyEd3DzxNnWhdoVJMW3wBddrv0t72L13aQ+iaCmaYoR6N
nDYz8XObJGytfeaBsgaXAI7PlFyxTMhvmo46wa4+UcRp9lvi3yenrXYuXUkGuOk0MJNG8WnM9LEy
M3A2gdlAmUh7xoLWjPA6dggNsAHgdnF7j/oghPFIF7Ixhp9i8LPTmDg4J8pWbK0y69fmbDYbUEj9
V5SVPvykfBAnHyGTv8oxVuyLfiC503Iq2g+ovAxSjZ+DVKa3RCZQSkAB9yc5lPKuNA3SIWywZ8cq
nNDudyo6gKqsdrbHlCF34uTEpQxj9NCbT2JiKA1ekft34013q3Ctg07YRxECtK8WI5mqoVI1ipaW
HXHusbq64Q+AJIxUzYm4ic5hrQLNt82VAGo56ofBOo5jvBVpSjDNovHDoeGuKiFeK+ejHav3svhY
/gP00uPyX/I4BkwkvHsVgKxDUMSUcsEp5GWxuCDBU/9VTPgTAMEZv6yGt9p5dxWpb3345S+z/xIR
p7MZ0bGUpyBtfiICxk2+Pazkyy4S26egOS8emuVXCjWGjebOQw0WhEgmvV1R3ltoHVoEO+RQAq9d
qR7wzAxUwnN8zKC0lKG5wzU1DfcRjJLX/hIUy93kvQN3I9GNDzQMHPNmWgiIvZexE/s8/vVMkojt
TxfVgGVqHGZHv663ng7phqBtaiw8KzU9C/r9g3xdXiBvzsybr7hszohOWjJAUkS+cQ5+zA9XlfOO
pt3kxRc0w3zCxVGnJC20Fk0FXJEuwd9CotmaPMmXISdxV2NhN/IPA20d307GWVLE8WvR0Yn20QuE
zxNvERYajzxrHI+hDaao+Awgx2IeAleWoYNdJFiYyj9skyTB8mTxIfLBSd+58TOtBmDsBFLWhzFm
13v+QD+Y+2wKFg3c8qL4R+dAZ+5ObEq4NY9W5i0/wFCLr8xlHNKcpK6eLCrLJkNoCG54q2t+o/8a
idFZPr6ShIO6+EE5bk30LxmBkTvF2QghQ9H1XsQIwx9/UVrFSw+ZL5SviF9jQKM0pHCev/BEHrhc
rBc/zOK1oi5/jMtb6pU3bmtHGKGcNOrU1+1xavsDhoOvMYkPY+ns+Fa1uFjBazUCEyhPlS7xBTF2
9V7bGJTX4zxgTJc7XiFvdjlxCPXamTbTHiBWFv0KcDpIr1u5huW7VnzIGOAmu1gvC8W1/vmD88In
UnLo0ihax0Z3Hex/finQydTbwYC0XJ6M4alg8MGf47QmTkFxQ+wwIdJwdzILdWhQ7XsZGEzHjzYt
tIq/pkpabuzPgQAORfVOolv64gj47lXCwOWqOaks2pI8Riy6pEGGHwKQ4v5rfJSYnYT5U/hPblas
Qzo3vWkCVynrQ9+2BW4jvK+lVw9rP6LxGagEr96nxXtcFrfRORuT6GPSVVdAmNZN8bO8O5MouRoh
eQ7S89TqYtcGn12hNhaOfIdQhqrI9orMrY58AB4Wvh+/EY+RcV9+5vIPiAmO9vZkLIMdRn3LmCDu
+BLNZXXpEp6C+VNTUi2vY9lcQPp9sD+0yyuulXWfY3intXw2Ribu8wtGVtOh74tCwFfTUfN/Zk21
X/4avudlc+EP0dVOpmZP45RM12Z5rPk2CIOEPWYcUhuGTMsZuLxjXQHAVX96Fe6lHV/4EXMZ4hkk
SqV561RI02e3PLC+OSMMPGEzovf+s6yHxIxHwFfhbYnHO8ww+3WGEQBuZiW2SeZwR1PR+yI8izNj
b8DUM8YKpw7Plt2r/TirHzOd35Kk+5pipMA2+TJQlN1PQUonONOD7uatKPNrMslgj3PYIafSCvCT
4KWJPXDepEcadXAuVe2dGIptFwSNS3yGUc1vlB6s6o4fiyaFsF70+SHNza6+J4WBDoj0DN9mhlBa
7zrE05XR9AsN1KT2gEa8PSec9Ggr4A/Y/6YRnaHyj3HKsp+sr9TunjKg10WW4oBg+mh2VwIzVrbV
0eaG8zWZcDHVb++idxFDA1wNY/EoPW6YRXhuzHZD0PtuQEPiye4vMpf43HkpB0/mYVXg4yf4lCvE
frRTZmVudadCZtpez/Q9yPNq64ILb3dxNfeRZE63ZiwhotWtu597nwFzvrExtxa1YZ5EBaVCjF8O
mHiOpreY6MawLZE1wVYKyHgiziBemyOWZqiVJxK9TwahkzO9UsOGkjRBKxPAkRWLSc2XrhWvnMew
Xigzh/6opugwNNG2U3gi6/FiCgb1Qh9UT75yIMe9Myt5HqhjdOIYzyWjkykVnE8o8cL6WYv4X9dS
+iwHaUXDGRHaKY/ZjrKOGQmji9Sbz3OV7OcxP8l2frFnoFJu+LSErpfgfWuRQBKhkeejMRcz+F12
d4cPZqC3dDC1CU0LwB+e1fLD5UXPcE0CN1gnU3ee52w7GXAQ/bZ5sR2X9kk3/cVT8m3FPuOfdg0R
+Di6zbVxs0cZmXfVN1uDSTGjBAsLEyeFX776Qf/qFP05RcJuCEYVmJpWOjSeI3M49nyVIAnXZUL4
rwHmydDpj22WZxnVBFiieqzCctjV4qOFKIrOyf1T1+wCRm50+Hs6/nVW1GQ0tR2ydwGR0xcGT5vt
Bq6/HgHSwUQaZcecoQ85AkH3vabAf8fAfeaC9TvIdHHpBQ3Xr/Rcx3+8METW2uS3sGuObdY9ajM5
NI21MTr7yNeOHQe30hieRd9cWomwDuvnIczoGAwYI/jWdpFa5OTpmzTj8ywiH9twUl6CTuUg4kjI
apZnWRRFfQgs96t1/IcoIkYj0cgkUyaE9kRl2LbYfITL3aXga7Tc4blqUeS51YGv6w63HuTt2Gy0
VHssA6ueqrWOUF7VQ3MuM/bwqKQ7jJPcQL1ibik8to6dct1oXdAi7as5jMT6DL/KNl4FlCxnNvfo
WNp1TOpOAxl1nZsTduipOM/jcMULDZ1O5PF7MFVAHNp9OC3ijRrKHQaQAXmbTUSv+yZt/WwTC3tS
MGZl79WHjLgi7P8QUSxY9Iz1fNh6dvFOw3rXJurbGUKwpiz6kMEAyMqG3JHCRfBToPIlO9hNLIS4
8YPP0CtLLYX9GIddjWSPsB+6Alg30pCMEnvyb26imz1SM55dj/R55GEZ3so5vpo+lePkQm/qt3Uw
3jylnnKeFLP70+nqPRunQ+QCi6ROg03jH9NheJVIZfFMXPvU5YpCZ2v2Np0a4ZYDPoYtNPL7re2e
Ams4NVly6btFru+TbY801Rv8g+v2m86kNWsn4hSaDumcojoVgbWfPPt7cjsQlWn6xd0YNWfXX6fI
/Rd4RDD1A4A737J5TKzwySucP13L4B644JYRxkFX7i2zxn0S+y9OPJzHkPGYYbzGTbgjWfsB7CCd
A3qJCtVfbzHUX56hqKh/BpPI6DrfGC2sYytEhQqLrkGdGk04XKpj29QX25ueA08+zE733MbBW0CL
OK+CU8+uPSTpXSAuMah2CPulbjJRxcbY72bAhl7dvaE8O9V0t70uWhPIwezNPs9skWsns/0d349Y
mWR04FshQMrt0LiP2W9RKDoWIv5izPApldUdFNfU3gYqwY/yCchk40Q+LTZpZF6I+GVQktH76dQ3
bpv2UcbMdQjmugeL6h/8YvWaALBfGQbIGjtzAAgpLoihGo6N0OeqQXE4JTWTCldq3OdLAlQbfrtT
SBnIbB2HDh7kekkumWXeP0xjqjZhU/ya9fBvTNQF6ygJK2MPW9fzJ4qw/zMUto5lD/8c13E3fNkR
ptTZfSmlQOXqNMyf7VaTttnQ5quneUez0wPs2NfbvkZ7XA+SIU5KRqshZLvtCFjfwiWYr1EumCh2
KqbC7/o/ea7EOVKcIVoHx1aFZ63rva80iWfurgzZXJFCvpctmJmWLpnNQidb4kAwzAkv2FnlHoKD
Id2nDnuC5dT1PoDZBxpHEN5RuOg5E+81Z8LQyvIjarBTlo75PKsMt6IFsdhx4NLQoDVtcHNWCWt4
8rnmx1lwa7IKVVFVwR3V1TWxSgfx3YyzKv+cp46V5YfW3tRVvY0y70ZQGuAOo1mJKv1rQUMA4dRB
OZoaTWukYZYNEN22WsjCS/t9bM9F4VwtbfwrYAZEfvEQpdCOGRIMa9WSEdQwrjAaio9iOtdhc8bw
iPwN3VqzH8hx3zZth/k19C6sbLR0hB5V7Xsgg1uFpKLNiiv6gYe5zJiO6zpGWOWLf7Me3yWLELvu
1ssrYkg7TC41kaeyWHjk+t1RvstwXD9xD1/4Dw90Cp5FQ6A3WyIej6dWYIyf5w+a34/agFhUkWa0
ngcLK2SsdxavuJ1AvJLQcBId5lIbkpiMJJm9eB/QgHwXkrPCR07Fw/5Xxc7fuGeim6vuuSEDL+mH
H22Kx6qtOx5fJ6IRD1rRZ1jJiKDMcUESjeQB+Mva5jGo6fDYEFI6Y4P/e7vg2r25WEf4TsNWfpIU
fqotBl5x6PMoQmIHzbonOv48QXlbrj+Or97SXMMnIVCo7+kt59mORpHej4MSKB+gNHrCPgpdEwpB
8UExQfGBW005/rZgAJRkBWMvmplmdrcpM0kfe6Tgnf+Q/Pwx6PBDekVx6OaK4erIRDunHeZJn4Ml
eAvH8jtFWBmUPR2O9HUUmju0POQttPBKEDdEd0PZLonDZNQw8ZG3ZqFXdblzCYcu39vs1fA5xCdI
6W5nJ/QdJosWL0Dj1zqzd9KjLewWGeG8zb4biFy1g2NmTBt/6l4bOTI+KG+xSYxDoclun5v0ngu2
ywGqBth/FrUkI1RXyOI9gCkOosXeJ+3Stjxnz+joJox256Z9tA+p+dBtTZtWGDddN0s/oD9E9vyQ
xNUTSQav5Es8Jbm+yjC7WQTZdhVGk5kmqJg6/n4DspDPd0eOJFzB4WS7uBWXyAHA7VuA3dTBxYzL
skOri0aQTlmfjhfwnZ8Bn4F28o9q1lfLyL8NKNAgjeHrmTEnMzRSwbhsYMDIlEPg93JlczSIG/6S
WHpZiAOKebN5tHiRRkyu7KIhkfEtYrlrlorNjqNcfcioUUPDxLqR4AF0suqwRJAmgXmTznhKomAn
mLAeDe7p+EfvLZuTR7hOn5FzNrqEKJoB0mfn0Lnzr4P4mEeXvrTjIftbEBN2fi6T+J/r4meo3GxC
HmbT0MN31Vrsmn1PN9v18dAQZ4EgFPEQr8eYoofCy45GTMsfVJLJY24e6EzTrx+ZDpHnsdI6xCI0
4EuRIfjQnAhOzA9vo8D0Uw37qWJJsMCmpMGCZr3kghJo7gA+mbNcF0VKk8/uyYeqBuafCABqa83Z
sClM4Lt+1B6k6Jyt4yHlRhNG4I72FnOk/MNlgaHO4J0G3IzlkDPyyfFTUvIeRD9++EbL6FUaCMyH
hzZut4z/d6ZDgnivGcMidsqMt65AZpMs+XOz+9FmbYlWDsmUIB94Sp8i2N/RUkcGqRg3jp+8xoV/
xZ7xXDgV78h3oHyO3Iynks462MJ2HVB5OXOdrKfI4GwUtbGRNQD4Ctz2IS4WkK+NbITT0HOJjRW1
Fx4Mc8y/uC7hHyOFk13XEYA7IhyThnnU2t4VrFeQhsROg2TrsGrHyXQRdnMtSuOlnmiUzOFxjOUh
lvkBpcALGk9uHDbJwCSz7jS3KiT0eusCOvYrf9fWqDL1QCJv3D9k0fwa80btLj6rZtGhYEaLHVoc
E9rS2bzzNK6Tpth0tiYjcRz+FDOLhBSIVNuHwO62JhVFN0dXwOH1S4+aAasQDOSFyxVFuFE0MIK0
rs5qcWfZYb6dGiZkbmY/5cI8Jm6IzEgexzRc2cG0U4YhmBQ6mEHxqFD2M8pKk2Q/TZj708oecfSk
j8vDWWUeqT+0oiYUm2mOSHH5lwmxuMGXiDjsbA+MXorI39mN9je6nw91Nz2iwm1J/XJ6ZCPNmZnE
P18mH3mB9KYcxSGlisNha9OJp6UXJZkm5NaH/NGIZBtF6EmjVDOwh266NYc85ZKvXgx2RIe0hDSr
R/r7C35ZtbazDSLJvKKkc2IU88TnOb6kyfQSJBEj6OHelP6rPffnEe4kh5R9tqiDa+H8eKTRA2ei
1kvNeqVb7mM6Zl8K3L+5iXCls4zH3DG3kjY+5PVVgHZLF/hfW44z1d+YmMN+DS5+4KMDMndJb+7H
kFw0r6phcHpiQHIe5Wc5CIZYDZOTYva4NBb6TZcGAFkfSfgYVp8pcXjDmD73XGiWbJ6r7ZAbTH4I
sP86lj808n7jpdHj87dmZfRPdJgWtX0NWIupP98Nv7Iey5QOP4ONcpFekOicowDMGDWqWP4mEz3V
arGuutUbQwfgj7KlAwSADV71bjaKncybp8pzmUBBkuB6hO7G62/wsf9A9ie6xnhzNOu3BnFcjFR6
c3Sz1XhyqtTaZGHmfiiPuixq5gfLQcdYWfF5bPO3lsS2ddSzBdQ+rnizLoNjKJU6z1lAe40pyEpL
4sbMcQmzECvaCoDKLYlttSp+KYVvNtUdXgHeXFAyqMWbtqSR4ckvI7c4K6J5WJ4joAoTWxWxrD15
4ql2wbsZbAwzY7GuY9LQWcSgxpDHBRULCGR2Bi4H11z03okr2KdnDybgC5Mu81izabYKlS1MJG+2
7zX3FC8a917r7CMUw7il2DfnoOK2bx9TRWeidbNzxveY19E7Y0m6h2qmczto2EGcBjZb5lanzbsz
Eq3LPpRDIy2SvddMDVm4LRZrUwK5nTHT5MFh8NKDSuVbCyc8zOnOW2D5N/2Cmrai8W5ZMxksZtQM
t5zdkpt+vw2RCLt9TzijCd27Sn74Km7YgOyz4RhHhDVIHgBE31SVU5k00TEywxDsG4mrqs6Mw5D5
P11gSkZnM71wIoNR23rHqDSvja9PrUJhGipCVoO+OQc9Ct40y2fyZxCqWsPRpAEW1gnd3XD4Lfwh
2Ges8znIoPx5t9BiVII8gemKRj8jxWL35YIM0P9MRtHRNSShIuhxUCBBnSLUMuzaF59LJYmkHUpX
48Txvusi1G4intZZDCO6d5JviSJvpXEWjwuxoskCep4CFA+YnJyMqlXu6ScvN/Z0XHDmucZvQz6n
lbo4/rw7Gq8jM3Kfp4sLfpbYDIDm/CQCkoHCObmaoDb4s2jRiIl12VppUZTHrsexZRWsnNb/E8bF
0xTmO/Q/ZyuKd0lWXWaJRrOYHTjDDRLMzu5f3RgZe9iY3obJdQ7Eiu1C8pn8FmJSHFPcmJPFLt0U
7bFzCWjvbfKfK/MxyhOi6A1OH+SzOVXE3mMmemwMhYG6GR8MJ4KBtVwb09h9JVR3X1nBtY7yx448
AJgjNAB6D7RYyWBsL1gom7rofTKpNJmBHtnQOnGPeVI/jZ3zWyA+j+tHm0hGZDE0NRzu/hyHAXLm
vgs3BHmsl6SuRKkXVQWcmotz009ILTaDD7d7bwvmsu7AHBRreHQX1CRNA1xglHvCgs7JbK+LdKSl
HN1RTW4Gv/kzpsW5GP10PzSEN3Y/Rc/BsWzj1s9EJedFDDaUxXIpq0tHv1QysJiLdJUkcCjqoPnr
hsahMbJtEBQH8tmBgZgdOU6FDbWAiPBS0uEVSLMEsjfQVdTIhPiAHTEfMAfVq7zit6tySVzwpt+6
Qm2vi/RxpksVZOLTdyGcLrhvno6tVSyDtvAaRdETlfpLKeg30DbGj2vmd5OBJqlLz83yHNmYockk
zLJqTaLpV43V/I1W6d2MWfDSg8limd9Yrc4ddrDZXVr3FCyRD0gEiZ9oER+jbvGQJBBJ4sHqaiba
/zZqbFj6gAM7MMMOowZ/1hsQKs+1o/dKFhcvmn9zrGVMNQWDCJ96mpgzP3Pf2MFlnW0HJsLBFD8u
n2WsgssYR9upvdcRmVtoK4GMPeczOS1d/FTOE7gVE/reUp/khQkkYGBqgJYU82T/FExq3Om4+s3C
glVI7G7HVJRgqC79dhaBJrtk2ACBST+Qpp6ryNlKCv3lUm/GYmObjKmIXCFZfG8s2n8cmlFOQxvN
Xt2eu0n8QSWylQ2m4xpZkU3CpZjp2vT6RMTpDqPhG1yRg2mEKBPwNuLSrFpAn2heoak7j8sDOZUY
xanJCmHshyH4yZRmDkxHIbZvRYDqIQHFz0cTx8FetxZ6YhxFGXbBYZLnMR13rLB/ZR9x/HOzKQgP
9qRBeB6CuxWoB3RLPCh9YWIJWxzadCu10MwRJuclFvFN+DV4njroubGbDFkrCfQoNGiZBEwb4qlG
owo8CpXZpsOCxuLeT3b5WRrsXZ4SV9Qtbx3chU0xNckFYneCQb/ezzJAoePP8yYqzNukyscBvOtA
tokL/NLCc7imMQqtwILngwDLzBOAulKwIaLAWzvkpm+IbHUPvUPae2OiIEQ5+WlO4UNrxLS+q9J4
jgGrIK0iM6QE/k/lfgVdS5aEUYYbRzb3EiyWAVO4vfc0oSWvFksW7qXhQWfBOqyG5AMJA5JVlAox
6oiVa3nc/dmw3WVraEHVKedlLJE9jxIqcPnHI6yBuGXuN8A1kAMxNN/QgWccZjNMqaJrZryOIbkU
47Al8+0ppe/EMsGukV3jCClXRfPQyr+UJu89x1tv5OkhTau/+WTeIhQQSOaZgy9N8EYubYvhJSoY
3LE53p2mg+4pL8qb6LUhZGAvSqdgxwe2z6yfhlK+tct33An0mUka5scf6sC6zOM3ZMBVabwGogWM
9DsnejM54b0myIWL9qOZhBQnDQ3K6I1NZI+XAfu++2D7EGTpQjH+iFfV1JBCL7cFI9mMJ7KxucqH
Fxsj/3L18hWQQfQijj8sZoa3YXTPVQm1MeqHXahfoEVB6Y3ixzKun1BEMvevUCVjBBl7+zVoAqb3
zmH5RFDOnXJWmQv1053nneboY/zApZKvc0jQ3YxgdWJkXGsLPfY6Vd5CCadrQDdjl0vxhkvz2qGD
4n6Or9m9hKlY2AnsTELyUmkp0JCSfNy2RiFRfupE/zN9LJ5KgEQE83wKoHycfb9ifhl5+zokr90i
ERcxeuGLHb3xhzo2TqEmLqEnVLlq7lhqaSD4B8BIUIndZzl6F7cE7VjMSbG35+YzM7z6PtekfXsG
njMq6Bw4C71mKwHnUmtrw6Z3KC3m900j+zWn+TcQ48+GiTWOWPuauRaxKSTo6TQ6I0K/OmX+Vree
XlnpRLe97eqtcsVDim2xBg5FN5fm9SjDtWht+n8h22Sk0z3n6abK1a71PGNvhWyyuOTsrlE7N1QU
rXxhXmUrsOXNhx+Zf8GkbscoIOgoeE7DwceSPq103u/dctijEF/DuWFgh6PO6u82npYEiJ5O1ZPd
IQwRXJPDi082rYzNU1mORw3vkEeBSdXAZTabH5iqr2tSbjU/I0dpqq3+nS7xXimScSwZvcb/cXQm
23EiURD9Is6BhGTY1lyqklSaZW84kmwnMyQk49f3pVe96HZbqoIc4kXcKKZ7yS0g7OjFWdPu8bWK
41O/blQWzj9tXZJgPGsCjDySGdw3L8q/xPJhayxug+BmVR9wEm0U5RaJRmxUv5WX/6mm7B+Bhw1l
zxTM1vm6EDYfYbG+fXR0kozKHlvMsH7awZKx7/KSAcPgffnpCotMNJm0gpghZNRyXzcxIeyOkAJb
7n4pisfOnhnXU0Leoeb3ORQK6DjOmeLGia6fIcBgB8TGzr46AUrS4sw/V8mF7MGlk+pHSevQa1zk
OQEsM1JJXRmO1fPVNNNjE9tnSQ5WQyDYFszhWXyv3LHoGjByn3P+ncri5rAAJX3+PvJ2bMIge1CD
+KIcK94YlsOyhVeWzXjoaRfK+Wja7x7Q1pqv4KLDpbfw7HKtRnllvedLjnQCKwRcYc+2jbXtNACi
kfx17SBv66OPJPtEqIYecDwZFJptq8Z5cynXWWaFTgt+gFm4k9rj3g1Sakvabt+74s0p3dOy9KxZ
VIjYFe0blZ6/GrHQ5jc8Sbx6qw6M9DdvBx6Ejb8OKxFDnzOT/Wv40nbEh51NGBavqiOPB9gDDYCf
JZAdtWnMfzY9k2Xduv/GkgeorjCLIuq+ZhJL+7DS+wbN1RWnok8lSBJc8JeTa0cI57wT6h5XAtkO
BjbF1mIaOg/OV04IduWTqkL/MyElrQywpHEBWFOcEvQkeMPDtER3KVPnicly7KdMU6LmzSEfCQXS
C+xPY/n7Xol/rpf8k9QbnqFSXoOJ5HqtUWTXBR7APPHycafD/j6jBsVqpxNhXpp/xu5YFe0dJfZi
D6Kut9c+L/ldBqQ0KnzPQeKhyfM+OT1H5FGDesG4vH4Zs/PEvI+5B+j7DNxTtHBwYfSb0RAQLvJP
WkAqXK8T3NSOAK7O9N3xtoqfwBp/RU14bNfa+7IFSsfBTme/hszsc8YzRsV7EXsPUzG/OzLaYd2+
W1XTiFSR3RuuFDEfsLHpmeLuX3kR+2XOCaDjFbGOURbBeqlYhJWHj13L6F6X6mkR/huotmNiUPYm
r/oglsKXJpeCW2j1MZP/Q/69MhW/xBwdQ3jHZJhBqNASbpfYUceeg01qPoPRKw6ir3CusUuNY4HL
JrOtnUjk16xnYFDxCJM5fwzn6jFm3jsaWj5t3pWwtLvXOiw4uAj/lPXjkbmlZCiKT8ul/0bP9qum
drfgCz0EHvE7vK17GgQjIHz8dz18E5ixaGlx+5bylxuIy2VgxmPS1cvRQ9IgIdLxZY4jRyEYfrO+
Zp7AXCKXn/XYiNz1ELJxRVMD2Ll7wspxoybxR1rRNkzLH2HpRy6Lblf8UNTx4clwXyflm9Z9fNDT
2J2tpL9lOrnNMxMWPdK/WEFAt6K7sKMluZuAinNL/xwkqaYMZNTYrm7O6ZFExSkg5raRvfVNORCX
LYkmsmjcgAOTfsgcpvJ2wnQvkH5oWxHTSRfq1+iDy0wbalqsvyLSJ7dvzk5bSvCPSwyHMD3EK32i
a4a1/pxOV9hXMHMo6jRV85XqvNiYeWbX7L+dOHzqmIds4ooe2hx+KY4n2qM05uegUK90BJjtRGTS
MgjQzmAwo8bWs8/QZj0+IqZ6v4gW72NHs5iFsIkrHOrVqH7JlQCVhxNp9AT8p3Vx7O5BudPL+ton
XvZLx/IWh95+9FN2EdJ0MgKUkusIWenbyoEepiR627j6Zfvz15hyR3DTJ4dsFQ4lhskO9dKnwAGw
OKNXiMj9DZv9Z22DXV+vNqE3bOTy4OTH9SK1XmBqrsSHLpa/LDpmapdkZhLyinKfOo4Rr2Ub06GB
YeAhHgMQeuwdkLHnN9Wx7FAmG2KZgRbbNhcXYzaJrvRGyOYSse+6pUEu5AHDwBaCqqeK08Huj69u
4w2YMPlnbiO4ySHnUtKcQxP+i2fUnJ6HQ9JS10vnPk6r18luf1mlf/T6ksdasmOG09GOJ6rjzHvh
FmeG1e3Wdyv3OmH/gyJMjnyGcMDVHn2/LUELNj3uyDC3drnfPTtV/8b96LmFxGeXgEzS1YDPa+Iz
ycj/F43T/VCVIG88a4L7x4Ct5RGmfjrEKKWpZW+tO0uGFyrr+pOt21vhq+LRR/hPXKySlFRuhSI4
AQmQQKxoNzlsrbVuOBnAeXSJeyV/HAAj6gkb09e6XZfJkmBaQDd1mg8PyNCvdUHxZVTxLjhhdMT6
egTiemkc58ueggfbrlHrDDpK65IBnvSLz6eqSFuvxh2PwivzwaWfRbp34K9leErR926C0h5cLCBq
k/orDqqLbxLu73X9bJAIw0XBoDdsnXinEvG3D8Tf9ejZevGDsHADxi1kN0fd2fXwx+lA+deI9aOn
KDLTJ1HWwdnKW56e4k9gqKdOCiKXpeCVaXcwoX5c7f6KUjuA0THeQMv8EV755cTg+nkbMdigzlsu
A0FulePoY8GINiZgo1kXdTxW/yATkgiGOAotQ7ytR6up9O/laiEC7UVSRu5r7e+CmKt8TcKid7P7
MooOam7OiPnjhjIcmhpzkL3Z7DBVF+IOnRA48lovRpE39ryN72K9nDQneWOYEIrcvA4S86I3vNlx
90gv72l9gPtIII1ylJQjixQlpK6QepdFvCbdMIOPsMNd2HWfY9/+KLf4M/YEEWwfSpXdX6PVB2RN
aXotXHMFwEiyjN4YBFIMcNx7k4Hzei3kH8fmfJzp9BsQFT9aG36UPkNte9a4VUJw4HxwAzoKA34F
0BBlpGYp3bp0zG68eWGqEr04fvkS9CG2ZuU/9TZ23KGbYCdh8oywwG89FuJqpA25nm8B8MNEFpj5
kjt3Li6sx7C/3fjZg3+3lZ6pWcGilx5FrKSAZBdb2dHvFhwn2UNUj7cl4SodC/XReyOVKsyUQJi0
7zhqX4kwPZbNdMkGvDS+NyNd40VuPRa4eD5brVZ4cLGIFQnnFS+x3juoQZvUN7/x5YPBHz0MpONR
rA0rJrw2nDJiqAjrudFiuFtn5GAL84tnBRcOBYHMApYcHkxl90TS3Bv6+UceEQOcZUtddJw/TkNA
vTt2w8J6yTHCepUNEMKhzLTfzqX7NGCBUokz7asugOph88fqgXQTreiM+BrceSMTgjUe6e5zbvS7
NBBv2EBi6GucaOMh6i8UT/anUMwXJ5LfM7zM0Ufi7QldtbycU49zMTNvMmegOZocEKqanhDHP+qB
Kg2nwCU2FR0DfuEdq7j+1ICdEh9pI4TzD81nC858O48JYwrmdCga9+4YfEVL/YilC3BR4L6uv1WH
w3STS43/OabNwmWolt2bMEI9LFZfx13A57AZsX9uvHE+zYlzxuLSbFINTmNpHrG9hzSoRbt0yW+d
kzys1jgRJA9dhxLNQYGYzUXZDsVVci5OLZAJHASc2qvVF8yPdNFt+2oDGGLppD6BOoeK78+xxQ/v
1bmYrNs6oujgZGiMBNHM6NKCGNpmHIxNFt7Eug8Mv6Nqerb75dGf5wiSHxSErHq3CRlDs3h0muh+
mhMqKFgcKpGv1FjS25wfGENFL+zxJ6LhNLQXvwOsX3Y6HhBeb0RQMf+kV3sK4cFQ0MXgZKLXYJXl
1ostYsil78pbhdhYsUava3XcEt4T4/c4qDsPzxnxqv28Ohvn4scNs/0QLbskr25WQH6vhMKPlPg7
SgoMByp4yzMkcL1+JST4XvRC5CfIEShiCDSRtk5qac6u7A4BR4oysM+jKYHmlYQnWSoFO1cjJKtf
c6sa+SpN+Nk3+t+6RvZIgqvKyoj3ajAxua2hmYKRW+CCaEm4EUdKPIRR8jRpeRobTPlqwhslgmdb
xt/xWL+0nfq2hcv0nefJraNT6Y3eNojKHHgEaIehHejHGkLGB/CDMl2CTRIPPL4ITqTj3YGOLUPQ
gjTGzUfmZyYLVnE9JYyN7phMm/5Ql+W5sTk8ZT0wAN3F9+u100vjeq+0fbV7RuBrB5VwQlxK5GXJ
NbPL5JQ4pXAGIAg82YF+Kgouisq58K6xoKRql7owOjtXHIgxEmNBJ0gq/683QQld/02Y5YfYCv8u
KddoqcZzpMPHhG+4ntgrsMu8+Ca8K+PkvSFcX/Uuri9oIZN9j6RxN3v5WRRM5UgQ2Ey40DJO67/z
mFgNM7YRXx2jkehxt5wr/MOB27+FXvQ+sWBwxn4dag7CBUfCWHNfjaz3YdUkhvpbLV9WReQnUAxh
9GPTZ48Z040l93/oxebP3Ys6imm9IRau7OfZnw8pEhmwDn4bzPeRPVF2Rt4SJwih6YStHahdxdxN
jcN14aCUJ4wcMMN0PB4LcqRTkXhDwrIjn1N1e+nS+km3wYP0F8C97nnth11fR4SQY967D0VvA8tc
N0XJr5U/4A0CY1o6V6i515waL7Dk2b7hhcI7TvCuz9yHYSxeapKHG8Cj1H0a/VKJ+H69CYXTcNA+
BQW23DHS+V2BC5tYGdii3qs42NgNE80x17eQpt0kjT9gh9DmET+bYHgK+R+AJH+Z2jXpBstzo9cH
KUkUSVJaAuIofUhAsqy3kaqdfpZq+jace4P1MW/7NwRpWhQAxDSm5mCdXRtOTogQP17mkLgKyqPv
F59pw1wmcS/dONINJm+DwSqn+1sLJQbn7t6iPGEg21gX/T7M9MUK+B2TqD5oimrwWvl7pkEEIu3w
Lp7bCCNu+5y77IU21wbfgRQgqZ+GLT9gol9aSsERpr46474joiGzs9jPo3lxiK2C4kifa6Qq1lQe
igrgRdM849sDFWuBzkausYPLeoCuWvtuNtO17WhJEBpYCfHYzQxdv+im17QYv7oM27gvnepOpuH/
x4q/M0nFwKVbJOdtkWK89iQgOSfwWdTOvd1wEx97Pd81hcPNlp8rYutVHtA4R1xna7zYpn+P9HgM
U2im7AB0pfBdy1yeK37o9UF2jXouloy9cvkzuMUhEgo7j+4/1h825fWTvV2i4jIqIKFLasA9hU38
pTXRqhh7YViV3DWgJW7IfR3+z10qUxCH9tSnm6qHSemf3nH3hdd9CIcea6vt6vtU5QmXk2o8l5H/
PXcaWWCksFj2lxGLmraGe86bd13LAUYu9TuGimO34tQq88gaRypiJK2OxgtleWjuI5k+SEtjuemA
z1qElvagKSYOambkvJP+YPti+zIPkQw+l9QCk9PW2yVQf/s8YLpmgDwF88kIrlPr7TetrG3lhnfC
EyeRMBXV9UHo6aVLIxbpiTvlvLomHCu6djrcuz35s6URXHip3mbu1t6qktBghd9GqvplmZK7rq8/
a91/Vm1nbaakB/LnuIJhtKkezJLkILY9xou9ekqd+oUBHBrC+OlL+5aHuAAh098nU/mYmuC1B8DC
JV3gvOBdGqR+6Sq1Np11/4rIO2Yh+bgY92bkBcGxAoyb0Zu5s8nGHmJjP9kU0ooFxzGGG2R8q751
kvMNwDns5HUJ3d6caNZJd4vncSMuZbgTPqJoU2QT6VEQck6ckkOe6DSA3TYu7rHvqhNnUwoHOcy0
zeOAV4oKl+5+zunSm+wdQSZAfu5vMRfXxAXR4jX4DCaDchSgbizh+IrXUT65jSsY/TScf81yl+JI
JvqmLsJnQKot8RjjCi3gb/YR42KFI35x0mILFvg7wLrZ9/En8VB8I0xkaq+6H2x5lWw9E4PaMMr5
LpdH2TE2bGqKJwfOYnjm4O0nzy0LQrcEr5SZnoMW8/7MSsv8kBJG726wxZHp8+8Y3xj1GUd7ZBvN
R46pFOthv3LNjp7Ja5+b/bDgZo5YQ3qgWdAIwAkBWavwq9gg123wAZ5HlHa0TXlwG9alamkfzcJN
JpzSf1pbr02YX7VrV6hbGAGYPcT2RKNkAXBQwJwiGTZWHkwjjugT7wy2u9bZZEECv8USRxvNYiyZ
QShKE+g7THAp5oYm6YSIAIsma3G5kN6bvyoP75yVrWYOfqSN40BkgvNldeI28jZTs/AWOom6T602
2ASif1DwnYgwyf4QQAuSmYB6TA84g4DC854lu5KSMTmH4j3wgz9VxPWYI+2QZw1sD76dZgoA24+3
OusfpawwCbTzxRX60Pcz5cp4/WSyz4yiq62G2eEOHalNl3mntSTJlYT3QzGvYKye0WWq8bxF/59C
RpcFq/HES93mL8E4ovVLFDZPkwjpy4XWSuio/y+gbmlfR9f+0CMOPW9i3Ro6WV3Q6u6tXP0Iw6U4
VYh3wgbYnqKxFZFz6ARVPe1InDQHuLX1E4JaatbT6hFIbiwG4853O65YyYedVo++l9y1pfuNlwEj
RU9A2LOVuht1a45ESXd2FKCZQ099yCgopz/aAFWClEj6uDT+UVXUZqK41/sKVNhtst3wwSM8gACG
C+tYF90KxEjKw1BxvSCE8+Ky7HVSvHnG/mJwQpAkd5q967JoMEd9SQsRkuJ0GNJP8FIxMp1MDW9+
AcMQob3VJNzbaJ8Iqmuh/e910rylrf9Y1O2NLKTk/cMnOmfmziv9547fYLAb1tD55POq5JRD9AHe
I5qIwhnGhhJ7dxK7MSoQDe3zOjk0njjiOLiPSF6rcXqEXvcETHh1tNbEE4iJlJSWK6LHmQOElBKi
GmcungpXEULCTkg+Ah4Sxjgqz6v3ni13VyMs+FZwsCO5s1L9wmnlB1HwG2GRN79aY3IFgvc8RR82
IdqtD0AaaD84yLYPD6WVfiu7WosjaobT6gvT/yUBxELY0r8fM2/fkMktDdpGYtyLi529jLOrlxeE
/Kb3UNdnyY2YCCv1IDazhJZ2HZcXYrCDn8VpSsYW0Xek64/YFff+uHyW/AWl5+R7elapngvB+XJa
S6bo3kM3nBg7dbl3gyJ2bGIPzLWFO2m+4lRjNo/5szYwtgOhW+LnnEehjdS8ek0Rcuz3hGTiM10Y
km3Ton/l97mUS/E8FN07Pa53QTtTfMNaHDnlDxRvdmL/zm3VpRnaGzQRQLZhec6YuDwFHm6Zdo4k
R3S4d4Lf2+6aCOWfcSHBrJL3ID9iMT+1fnWZ+4UrbNcgUiN5IhB6B/bsTxdjZV5a78sCfHSa1sao
Kp0u0ZJ/ChObvTskL0mYnjt/eop976l350vck8CyIpTQWlOBOFlUXUQ2hpNwfKhkfm76gTLRkdrr
qSbrZguh4GtHuIVWl+AMZomgtUWBI26k9UuvdoWnk3OW+VfX6w9NWj11IXl0Mdh/4mU6RY387UZM
oxvDPR7Dw0s6ZR+CytxWMEBrRvMqxwgZtPS+Rts+W1Sju1Pw16n7B8sEP6NdHnPZXufaUP3CNJ8B
wU2Di9p6YN7uwya0OY61j5JxPw8ujUBlnhAhVvZ56oKDqFpxqIeZKXk5FdcRP/Sg/ReV9ddFcwud
6/J+5Wcq2ZyXujz5eQpl1s12K7rUysSLb1Fm4Qw+5eKs3yqWiL+YpHH/vYrS/JAnaraJ4//UEUaG
GqgI4J6DH8vHhmatKEB9Slwfdk/84xXj31pw6+ii8a3kyBWVdnCEMZPti4h7cJqlf5pgZIkfnv2G
WpYcB2MPiQjHdXgyg3etEk7LlbdiCNXXWCckjxku1cMT0t6fxo2tba6br2rCbunQI6R8lb+1Y8MN
jQkhtZh8UlKhqTViP5ZBDjsFUV0Oq+4Z1h+p55+lZPgUeuqEpTxeJ5TPIx+iFsPJc/u7NoqtHVVL
WEdcQJNN+0k27G0glQLqr4FoZy8nAWlhTU3utE2mcBsBuKgM22Zkso+q8O6LLnVBJDRQhazqIvm4
CUJe/NYnkzaH39Fijm4D0UnNXFQTQJut0z5JDqt4cnKs5B2LmYo+6jRUL6lo/vSxvA9G89s03qMo
UZxKAE2Hup///2Ckwlli5vRzMfrHkGuyguE8RsNvyg7PTjc/sBHsWE6OOZ+gKQsADfjcH2qoSR7A
50+3Cm7lWJBHLHvAYOInTumaC8dLnTJiKvWjV0JJbeTDIr0/jgVjN07NxV9rYsv6D/Z/Uk5NfepL
jtA0el0cJ2B6VrfvyqUTm6KngyA4MlXBjy8WAEpa/o5sRGuYSIexprgDGOnNXf+TCKflnP/tCO+Q
hwVeqMdk3Bft+L5Eq/O/ne7wk26daXjLAnNeMKUnZY2fZNq2GRUnWDo4AZUspUOwjHsxZy8gDd1N
i9KKZopUmuAuD6JgLQEPt3MLgsnm5R6Qy5v6aRr75/U/ALb1ipeLGgIcl4wjdxWLaxzqfZ/5p2To
X5ZI3QVRsmcmE+8SA7k0SxzOUCkdftiuGNpo68PNZ1CvEKaxDHjJOvAkV4Fv7qhwbnlVB41JYgAn
YIlmNqhX9gowiZ4K8GulOK2xFbrOwfOr2tvr0LJzCvHmJt5bcobRnznUpsnCSY+KJJT1QWNCJn9h
QSpLjLp5mYOjgZtteXsWz7R+dUxg4keigtxbhzgJKsrjikw1SEF2lD32gb3qBvjQ0+QC0nG99lJh
q/7kWGdcPs84kxYMudFvXro69cprgIUFl6RKF23zgtH3RjK/begeY6QeEOf28i5K2Ni8gAnHkJtp
R3YHGYuFX+d4aBaR72xa4wqy4apu7uNRRPWu7bjI7iyrxH+iA3K6u3iYsv5Op76dfmnRFMGK5ZAM
DnI1m+g5LvgQ//TKh6JMumONLcdxZVEZnzdqNQ9FFaLNrijGzDyoOcS/6qXc1xi9e1lwjcNJv8Ha
9bwfL3Fy+SXtpJkvIpYx2f1mqAJagBSMP2rW3NXKqLt82jpYNbHzjpPIQZvkIymakfnlK9Vekr3D
GTAwqTEKgjsA+IFFMZ5vh6dMqMFBwW9LNc/AaXt+uyy1J8wD8MOnU+XUPNFcx8PuKY61G/8Kqxba
F2pQj6G2YUjd0qWL9Q0/D5NInhCqYgrkh7ZhZaryimxqZQ2a/RT0Tr6BUUEre15ZcKn2gY8w+LdO
qmja+b7rOYdBNZywIyKP3oshsFwhbncRYb+2AHN6nJ00pM+4VhUiJRaH/GdQVomnIRI9BkSgEoGO
HvLc4iPyi8S2UJFhi8Eg62SI9FkY8xbYnRwf2saaoisT0pRHe9C5s2xlyG+5onGNFf/qVMeT8TWH
DE/1Vmua639SDiCbkTcxaVWgs71JTQebJuS7GBpSFp3FEpIXxdq1W+YW2edZgli4NQUpsp8GCj3j
ZDU7qxcqkvbiEJ7zVcWOMOGHMfkKEyztvyKOsXFsVb4+bMcgBFQGF4kxJWmEqZsU6ApL8lem4Ndb
OgW2s4XEyNitHH3rR7iDI68tJpBmfIF3GczNOll2Ccl6gmL3t6WvpCAUMQf28Dn0rO8fpvN8glFd
blGy2ik+IKJukz1aYlc4HjU8W91xtiPAIurF5lfNyMVbPDV1I1792THd8xIOUTthKfSn7oEsrKXe
7BrIzYl3eAKGrCDSxDgmmThOcle6fNTguEqHAzxHqCRYgo07tgsuTTJaFQt0WANFGemC0U30OyWI
vBCyTsb4kYR41b6bsnbwHBinnfVzoCIRfnmmbw0nScrgsPkstpOtdLfErrvfWYvs8D0tfUfVgmDn
HA9SVL2YGS1jP/tRRNrCdydpyuyTA70z3rCu6zi+46BOplQlQcdwbDSisPgjEwbWbtPLWEXQ4ozH
fHNK87aKDkEa2cPLLF3B1ZnVavbafRzG5YRPA708ofIBd0aO8JvSNH7uR8ilPVcWTXQeBZk/3gNP
tLscrlqr4po5/1RFw1sfT555yiu0M5fTFj2INPmZSXgRyZrao2kxtQaya5ssWUr0djMgi+W0Ptq5
oHPNFUBFdjg3kjWJyVqjIAxL/H/DrsCwDOZM50lJHLBjwvuO1dEdn0Yxy5WrjJkuRDF3LBdtGLpW
ZX2Gk9PHx5gW+/UbHyt3yu8yi9+F9pOmHiBVsYSsTBoQW50lbyaIVIMfDnctpDrRdd1HYoNzI7kL
FjP4KZVvjwQVlHTpz1J21qUH7nSs/LTjViNQF1vPMfJFVILzwBQyOO1IDU3mpo517gqHmMg+7DWM
ckh6qEYn9Iqk69ZpttGIjVkYYLeWM4FYk3he92PyMa5uxh4CHGXC9iYstKUkNR1tWXRM9dpkcq6e
qbvKZ32uu0YjPs8rZWr27A4ZRkVV9Vih4AAWnHQf+BdDiJaQbxg6IaGnOPIYrm6czl/8lrKF0DNw
PWsbaiT+vQwhxPJ6+KeH1suT9V7qpGsvNXfEhpyD2wo/LolSg7SkTIZB/OzsPQexPWA9yEDFAzkc
zJERHrN33x3imHmwhVK8KtHZFDyRt7KhqkxFomgT1Cafh2PH9ZTtcbFrz8gNvHCXM65mW1knj1lA
mnzjtMKSIC+bpAvLnVGObeP00jN8l1NDNa6cD/kcB7J5GANVcLkeSilVs516e270TuNsGOejlY5R
/3ci0hCg1xMvy+YXe5pw4lzcwQdGfbOSui30JXYDVbeHrkAAus9bm3jOsaOZSv6DLWZL54KHbEwB
TYeW9Mp77chQUgwzASw6GFGmobNfHL+qkOcTiDNrM65QhdI3reMZDvghIl5WDfjWfHj+OCTHHk2O
w8Fi+Jk5AjbcpfrQhSkE4TSzvy2AxsEDwfQpfJ6sBqcr+ByOEExOrLGP3aMjvYQbtcBeO6RPA205
vHPLGh8dHOKj5aBiF3ddFnRW3h8Fa7tCBIyykMM7hCustRtG3klGgADj8lzvBtG1yb/EG1WCANKl
DXJWqQhdIaNVuhTBlgCrsnoUmCHtmMC1tctQqO0mwHx7pp+5unV9UeH0rIXdjMXO11ZdSfyOBY94
btG+Atl+GGlfxUVRwraNOBB4x7Km1CelQlTbzQPQqTTdwy3vuCTQNQs0PIscd/qaTNL23zkc0bUt
xef8BQ8gXQyI/GBOsu6zDGq1/CUNFa+9S10yWeERYwBjdaBRhCQbRtHkI//ZIuyqczDORJV3rg/1
o2YFqxrrY6orGmRQS4oaBn3UELuKLLDVzqHoyGHfDWqRLeELC67zopWSP05ESc4ejEMIsMujL2Ty
QwXFgee7qdJbasvS/iCtMBOCZGK/iOdEVO4cnLs4g5hBUM3pW6qFJ4LX09Eir9gc297U1Mtz4DMs
xXKog/oRW2US/2YhAeFDkWLRRd8u80FCQ8Gc/m2NNRgCnrzicrn4TD/a8A8xhJiRGERWumZwGhcx
jKsiiJrkPW36HphS5fvhSJeir+wRP4blZV1CXHfuCK7pvmjTJx0n6fJtfO2Fy5HQkeMFhLwc0uQ7
GMsJYwoRN673iE89LYY9J7gaSypIc0HtbJKMPQpBB6iRevAmJsrQyw5jdIvIZU62YvplneOprLFz
JIM28b8Uw0AgNgOLIfA3FDI3QRMP4/HQ6N646Vm1jQyGE+cB17K3HuRyc1+lTFF2RsNAKs6EY7vg
JqDxDr+0rQP6bPNUje+WDZOOJmExDkm5d7sgwDEf6SF8iysgpr+z1FPsSKTnFPW/TRmAFkIWr2s2
brA9ffgTjY7KMRpGSKqcvaChMjMmHcRKRjuq9pCXy/j/KJBfZ0H5KIlZ1h9Z6xjHQ79Ydd9tOjsB
pWsBx4sEPNaS9xZHD1IhKtryD4bPWArnkAUCx5hFTVg0MibkbtPb9vQywQtl9W/iKs5eKHqagoah
9dx3mHAdqYN6XweyHP5w3FLpZ+lk1fLdExXC0FcHEc8ZSptyuysI7yR2qe3MrMCG3RbiizrPRUxB
ZxbSqcngGKGL5mFBOdj8yyJXKHxgkgzLkf+XTKoSXCncH+zIsir7m8NtLsBAZyee+OLIKsp/cQvk
CiY5L/qEpVrZMfG1niAjg0kGswbD1sh3krtHDpze8Dcb8AQNiNp8Ur8WV3cHF9Mo6HNqHp1fkplF
y51MRxFTlInEuvduOQE3vq0TyxwDdQIyBeZPT8QwZPWK8oaoagGXARJsXzdl/MB3rYtiS8N3zLDK
n+ay+puhNgKf4CiBRjQI28X6u6STaBBV5sjhbjlhy+StmPks8UySCA5Ten5bsZR3c7mE5i50gXLd
PDgn5JBUiQnoIbFmsDKju9hE0jNu6bPhdlc3Up8dnPXwHz3B4YzcqyUGcdf7ulkz6pOHMA4Opqwg
7SSmKtcskT8TkxCF4bHZ8UmM/hf7i6JU2J5Lr78vFt8jbhRX+fotZ148pwMApww6Gq4FbiMdeLkC
DF4aq+av31kx8dreWVv3vLKqFRMyMnLkkdJwXiOIaRrVetOkXVU4HMg4xviXCbSOzi4i54nEvO4y
CSV/XeGe+lYh7B+6kLzE1998vONAlgENNb9LlFpA2njkKuEiMDk3cc9TKrgZHPhteA145SnB9ff8
aHb+UOi8ccNTPZAwfQuJnRPg1CZ03N9z7tucybogcyB4TplI0F2qkcXdaYjNbrMunh8VTJ2kA53W
YuimnBGnEs33CZVwYRghfJzKFvS53oQ4IdY+cwEy+W3korlwb4dkF9Uwp2ZlSVodKDVDfukwDM/X
qqabC0ZEF2OKxP1dVeYJUEhIT4SDzs8Tjk6qoovnZ1lynDsvnP/j7Dx2JEfSbP0qjV5f4lKakYOZ
u3BFl+EeWmyIUEmtNZ9+PstZNTC4i14UqlDIDOFON/vFOd/5rVypaA980hJvn8ZV4qI+DqckLY8i
0IV+EW0D5GnNbHFMgIyx2c2DVd7mg/aD5VrnACyjxCY8h26lBL0SEBGBYztJ0CivhjIaLWTWFt8e
kwP0xTvQ55SAIqJHvSXhEBT3EYOq6RNnvGptglHoRCXKuFxmSnsSR90vAiWG7p79R1UTt5rPebYJ
mxht4oo3Ik0mdlVZ4f0MZt5jlWKpYuZwiwfGPLeKq8SSarrSh7/VWMf22zSAnpixpg/j/I7uNHCf
U2fpJIqEShe54GUPa3El8XeS73MRtzMQF6r8xn7nxAzgDNCTWaJn+JSHrQfA0WMp4lgDaNqVJLBx
+k5FSnt6IZBnqZDzztIbfzl7CEmDIpiE39kYxBRUrhOksnok7CGyf4bArjMSNLSBhtwNXV2/eq10
Bw0ypBuS117odtXoTPWR4MM/Sp1BaVJAvyj7Nth/xjwLqiBJEdWDKOh0a2kpNrSWyxOlGEnYK+lk
esJAzxFTHq07Y865syOp1wjVMj0c68eEnjXl5dyxHyMHxPWIQg8QF4cWA+/nxuzjEXi6AyT/TbNZ
8I+YwbOuDv1SM7LyagdJUt03TTbXfqRHLTSWcoBHRYVml6CwZ3b/l7xqWqwkE/Jn3Hwp3sT6u+ay
Te6wY1c6VWBZG/PNNkXC8oCpXtuQtknaBgqZDNUKYa9mZYf3bE6E80cLuz6W5Di59FXou4pxrLel
YYup2oQdDhAGW62WkxXOupp190avuClwQI4ZYu68z/To1IWRGWHgjXBrkvk3PomUjnaNhjItfMiK
5K8si+y99RSX1JlMnKr4bHnSsg5OEeFPJVBI69cJ6RgUB4xRIPxPjGrwAWTxT9ZApawIZ7CIUy6y
i2Hm1nFmLXzBCA8PW6TU41YqsjPVoLjVMd59I2gi9bY6JdPOrhEXaXdgqRdJvOzKmpri1ucwWKuQ
FgGvDK682s1wkOByA3jR2dm0i42JLMHama+2XVhqIMhwsLWhtugiaA+tutc3EYOOa11FJFRIc+Jt
6I5dgI+AjmnZpGVJBG5ldxYpyhwqhzAzsz+RE0c7y4MV2wRddyfGgE8bbUD93TKz9wca+8+sZakN
S1ayIjKxoGdbvXa9u+yvhavIxf0gjOmY17n4akf63jJkq0B7Em2A2qAv72P93AAMvbhG2XyaGAuY
/GTDEPBhMHHzsQtmZjwytfCiEhBqE7fvI9Otp4Vp3hZsUHagKa0huvdJt0FamN3biNdgauLf8fMk
ey6bOdg5ztQdLDDXsJZyVKws2q9RS+NJJFC0Rw7E1lfH3kZOtn62OVwYaGXWjsJ62sbJ0l2qpMVw
O7vstaK6fQFqZd3sGvVOMBjJGgEVzqRBq0igtRuYVbBe1Ez4V1vy3J+XYUIkmhOTIKdQe+Cv2cwL
VAhCeolSRAe6/RbnqFbkCC8Ild2h9cBg4g53CZMwh+RcdyW+bo9FEwcHka6LSuQMkTqB2Gd1jP3T
+uu47KlCS8fcgFDd2qWktyyxnb2jJj5FS4SdSk4fkeM+DA2tRmTTx4IKlvEptvJ9AA6RxSpOu/Kp
BHyg5NaD3lwwDb+XGUFemVsc1D60rzOChB14hJDeJkrwgPjOOEj3AWPDPgE9ggcDaAVvL2uStKiu
kgjo3hD0km5HQz+f45AFpTbAE29IQgQSEMz3sYMjDBSrG/E7VK1vD4sq+RgdBQvQP0P8GPWCn4/l
MKDB3hZY4LRN3s8XG4vKEpNTzB2MpNenRXnQZ1gPjaf5zmwD9hk3SVD/aQrMgQGpG0R+4K5Llyc7
9nyV3G4mBIXZJOI5TGy6aEQkTCcSpecuMrddWu051R8N9ivwQIhR6thuj1upmVvy2FTU9Xgx9PKW
NtMm5UMy67/x8hnlCMzAfpAvvYmMYmvW6XPB/gsV80zWsQnX0to7XuEHvLMM6Hal+RMG6DENfWOW
bN0z0JEVWsblnfN4k8fNnexRRtRAvUsSU5TBSzfcPU0pba/sZxzs+Oiq11GVwASxY3pBADA1N1vH
t4QUbyO7bD+DpAf+pCBxpvUIRYr4wyV51QgPpgFbc/n6JBv4jcHKvlbioOqrND/GyNkmjXtIyWjS
TWKgpkXnQ+lNP4OU+bprnQsP4yUWI4Go5tnQiR5aFp9z8GxN3snUjDul0QwzbhLoMCfZ4Z8xST7v
XHxSxSJeybx9b1qSlcFKBDPOfeu1nOO9PXV+Bzc67xMftSuVhvNkgeEvR/PFCItnzl9QwjXBK/Mb
Ru9D4OnbwZIoH3mUGYmhMkPerMGAgjUwwr0ywnG9MPvqbfOt7NOn3HOf1B9U8lw3l9B8LIzw6Saa
7D0TZSY/n8RvbKr8k2zOvQb8OIcyErJbRMcP+jjeCktfVR6CBdk/LOlnoplHuJR+lU8/DBT3EPzu
+/J5cfVtl4+nqIgPAStnwrUD19mIYD5NbKMmYb15Sq1pFHI1hARaeYIKf9AY3Tfv+uxdsLaeYqP6
bqoRkZ+jwi3OouKXEfzhKTJJtovYTC37YiGlk5zpTM/J+YFxN/KeGeOPQPlfETuU5RSPqFatFCt1
R76FQ+InBmmc7fE+d3JEj9NnOWcceMO6qScfxdctxnNqAWXgaazI4jGat0G96hxAIOJA55fMCwxW
wmlw7GKiENPkpUB24LTTlSHfg647d17ubtta2zozkdwIGJm5rLuk8tXS3wLUoYv+iozsk3AYkvuk
X/FZm5D3RUzVsoITLZfnmA+VQjDAKkfP6l1cpsS29aXAQLblbdA+b7wmYXvZ3IWYb2OrhMyPxLH4
0cdl56XOvQENXsQustduM/CqJeUXse6nsMdfwaaByd5ZNNm6gSVUy/kYJrEfkWihpJpQGS/MIVe9
0HzLAXlXwjFHu1bFrq8OjInju07/WG2Lo9jmUEGbzrPCYIKNRJ0+NWZ9ccjQ0XRnzyBro47mmkRt
5ptz119nuKlWLHb6YACMLjZ8Uo9lXf59vmIYIWyz3tTv3iOHU0ATAJRkS3M2cjqYgVg3ZfxkgCrX
J85JzIWGcr7yKVWveTLVZ2pxeK7eQcbOA333weJYoF9AIjlfCkMoIuMGnT29krFF1rLB73Ngzrtv
Qu1jDL1NUmFW4uwDb/4UOAnWE33dk8drmNXRoFvyWDiBtOq/UA2e3Nh4XbCL8kMqUhNv9kxfXh44
L7cZ+UFY84683juppQTyglJ3HZ89HvJ6Cc5tYu/AijWnN+KtAhf8ICYLnYGxD2UI2hZPA1+v45Aj
s+/k6CagQ8JG2R2q92QGGaHe3poFrKkQxgm7Cfubre5BuF8LFpYaq0vFyJ+v8CTi4d7uo8dad89F
COOelTzlw2pwR1bLgb9onDYTW1cgLDiPDvrobdR/u0Ny1DlIWlHtcJ+3TC2myFqnNu0/agp3gkOE
dw3hCNqEYm1pL/AJ7mTt+upMU2dWWrmQrlCycoVTDPDdvVcpx21Dt5G6iyLAvOdBt8mQC2Z8Ps0e
7CTHh7qttPJL1Q9pB31rLJpjaFj7Gq+leq0tC5RjArlwNMsHQzYYUBLdN5htrnobJ3TNpRbWiGXM
uEKtOTpPecaipheXoZ13coEYXSc9nlrD3gxxwO03V9G+7vrnhF/Gzeatk/NuadqDS4b6YuW+7ZmX
HDy2A9zelHcMiTYFtUUMDdtx0bmi3e3Ba2hJ7huEAqu6I8/jNeNLQJ6mP87FqWidtfrAzdqMvTFi
RpdEIQ3JLCQTdu/OrixfKQiKtL24Y4C7Ct83t/I0zIdxKI/oMF808yugbm4bgwsVa1LJIAe7oBjm
o4IRlCN+3zpj0clpbfHQNFNOJjtSKr43FTKHMMLQMfM+HQIQVgNvLPkwF1Y+rGYugoLVi4ZdJeyT
ul26uFfrffxOjPk7dOnoAQtN3M+zjR4pPtiz/VY24X2Gn3Shm4iH/LhIahSMAicdqXvSIDZX3zoM
wjeWnXsDZSbjqOQ90z1f3SoTZgEzac9dqU7yeutEH1qWXEw+5IrGzdR0o/xG6ndTzz1Zeb6bPLLh
2QkezsLpn9QrzK7lYtnLlXrfbwvtI+nIsM1h5Ldu+RCF3oMyDatHlxXSqiUHwfDI5ZPVTp2mJSc8
bOo7CTRD/WbR4sbrOmMBVRuHjMANO50+kAfxcem41JjFjACzctCmBkdSob9gIruS+rtLW4yNaNh1
KI9aAfHZmh+7bsYxVFzqCkJikBq7FLuK3mMxwGLHmqPfZsB9rJYccSLSlO9uchCKUkU64HNGOWxb
JFgy8w6lO9wD9dmNIVEcLrzOytnUqBBVRRvYYq9H9OSYl4yl3ij/kBPhYNSr85IQklxmx5mXXxNM
hCkXRiZxCCJII8boRCaBG0cevLfu7I4MitX7EnUD3SGvuvpyBsqaecDc60TeMa+Gx9YlmoMySnMA
VQblV0Wh27TyPo7jR3U6qEvTsbxbw6tWIfpgCnNrB2vTjcPRo+IYWHswA0TA4R6JXqaASp+Bax+I
TIamvmyc3tpNZgDSDwYUIQbTZJ5yxTVBQs/6fzfji3do6JCocvQ125j3uwqyI+/CLVFQffNHXcGg
IPbKgUgc5t9ae66Lcz3AUeDEZZO1yiaYi6rcxvQWcK0vefducz01fXzpc+RJPFJQBmFLKlJE6su8
B3WfHJI8PWnI72sqNsf6Io8doqe4axAxJVl5qYr3vgswVUj6XhJ2iEXf5dHyXrvBbubc9PJ2qzPK
UeWOOjerRGG3gRFwrZM3ByEDnfvg3g0pZbJnretl9r1Ie2zS5CKWmEAikrQamQDJI+AbC1TGuRRM
1mnmCpvwBSojhQyTI4lOR8sdj/GoBjkh+0vGv6gO7jJV3xFNqMof2+tO6k1WhsU4nXwIaeuQWa46
KLO8vm/i8S1YvC1K/SNXDtmT5ucAwaB3h7sysA7qXu6y7BVxgKI+sCV5VHUJ1I8/DTPUfqTQnFvo
jsWzTt1vay+Zy2sSQVx3bFjAw4s6yCoQLkPH7oGvCKZKvcGi887qZGFVemQ086ujZUN7sFN3KXYh
4k5IsqbDQaJ5zqPhcxDm6EswKH2WvWuKGMNTym71oFoMNy93U9ohM5aIBYEdW8XE9hZZDA0ncfe7
JsWoAtCJaEcCUWCylSHYu4plCDgg+nQ3KI5Vif9Vty4dJQHrRNjc8Y89GFRQLZPIxecsCCki4Tbt
ZG8dm16p45F6g8+7V4d/X5Kuyr9Va9mHy6lESwkB+O/HJSbsGWTqSX2s2Q4f2GmiGTIxJjb2Y8D1
3nQzYTreVlXsM3Akg1NGfd6ZSt0MXMCr1uNWs3LMP0G7C+tuN+CAZHa56Vv3PLiXhm5K+STDhpE2
+WqiRlKfpl8ulE1blr4B7dOQJEhMd5lwHqdFHGo+v7lOeMiS79zB2kbC2amGz56ntUmXlnfpqWGL
5NLbsTI8TANGJEx7doHoOSuYP4c7L66vGnACdaN1wIt7fmGZ36kyMOE5TVDsCSrGrKdrJax1w7W8
rjjyjTT+wzJzpy5e9bTIBJIh72qHrlE9o3H74uTdNndoMSMJp9zaqK9n0kcIuqS6xp3JZxQl+jmd
ggtibT7fxd6TA0Myey+wD7KAO0sykbzsqYb6pB4FFh2v6rhI+fRL/b5Uw7ag20FeV9XP0Aw7zTBw
ORO9gtiLkJnOvVQks5R1+000KUWN48dAbKJ+OfGJ8VvmoTXCbhkwOuH4oCbYFdF0p+AHBSVXpmV7
3XHQlFtb9ecI392E6Pl1gXowv6qPBN9E78yjmdeU4sAR+HDhnb6mkQadPFkLls4F1lgVFAtihcSw
UuPBEdxlyzP1t5GNN0jItHjFxqoS9ojRRhD8xuyMWGEFklE8qkgJOexJPqtzLY+9Pc8yD4IbGB9t
Md7yzrk4CYqX8qLKXHWNshjFjgu+Ur3SVIcLTDhMTwxgTmU681tIi2cymL+wsxzdCA9TzmvJw6F+
Xe7xgzO6d4zqAGaaBByqdzr7HRm8ZAYndvNQFuNWW4yz7t0bRexTEfL4EToExvFvkdJOgpzab4uS
X2vu1NnZd+JhMZKtqvo1jsSKJ7BqxpeGLoKgsD2pm35kek+EvfBTm3w2uQp5kdW5bNJ4EGChmhrR
zu+qydTy+VF9KfWhU5VRQMlSMFtT5RQVYBoDOaulyUKivaNJ2TXJyHI1YLGRhceckU/j5lfWpZim
5EZPPxG+H7mYYppeTdonBB4X1R55JjG7It9YCvaKkHhZjF+bLh6F8bettWteFS8r9up4NZbmQt4O
R6PXHLigjzF3LdR7lrCN75INlLf6m40l2uMU9MC1ROyYVw7jNAfgVFV47I8W81t4y0OCDkc2LD7K
S2Rqtwg+YuzUDzmXLcuhg3ofWId+pIFDsk50nMzkXcLQyJAIskD2A6pE5QznqRMXTqHtHOZvauZA
8xwZ3klPgrM6ENQRrEuH2WN1c4KETBSOvFpVHcGyY5KQwRdUAwaWET5Olz1op0MSzm8WIW2sjK6s
Qx9UA1Zl9Ky8LxQJO9OsGUylV9srkDe59ArTaszn185ED85IY8qXa5QPXyT1+t2ISC+S+cn2Suow
51hY2qnmvvXqehMt8auqphCsgN7p8r/dMbpY1bkL7AqrMh78vszviQN+4P8LXi+m0d4wnEd+pp7v
h3bnwfLqnctEhGcCtOA+zaAaYg8AlAdMYQm+E2UF5wPaNhSlFNxNnqbsj538XrIfqR1DP0eOt0dq
w6IruuhxeOm74ot51F7U/zOmCDgklXlLzQTbxf0VdBSV3lFFZ1cK9V9zCo6Gy0I8psT32vZWVbUB
11we02a55eZgbNR5W7r9txHGF5QpRwtOQeDJR1H2xzZArwQ+1U+YQTBb3Fi5dlWjRVUAZkO+Z2sD
SmNirBYE8J/NOrwjhPvbDVjdI8HlUG1f6ohdTteyltQn66omNUbrbFQ5hQmWRBSLqzDfL0aJ7g4j
sOVZmAlqcOTJKWCWuWKEvp05PObSJF4s/WABdHTd/oHV0srVrfva07jV278FWw9duJHhizoLTb15
9Up82UyeRprACP6MKkAiy7n2QfWj2vCR+5JVzc3s+jsodySt8TnPs3JLUMsGfeixTVn6u1phsUrq
XlV5bGXmFcHimcPjMo3JT6FFV4gYZ76dz6ToneXlRjBCACr0I+m+bHP8KJyI0Fvd/jMn7b3L57iw
zG6P+ZOsQiJj8becOz1/LUZ8mo7c1+l8deqZ24TUbc/hOQyyvy8a4ryTUTkHj5xSPT45Ut63iThp
6fCMGPPCRvZzBJX7t+ceMYwRQsZ1oYqBvxc1HE/i5G96V50AKM07Ep6eIQm+CPSC695cHpgyblLN
wvqWnoyGSEwm8yY9dIe0UI0/LCsigTPbDzS0Ct2aUnL3HVB3TQ2huKmiZPw2OvLi1DyP8x/MQeox
y6sclOOzfvJCnDUSOczKchyct8FDXOFn7ah/khqRqwa8Nnd2hhFu2wrJisvfQYJ7a9v5iQAznhoK
VTmVyb3m4b+BeHFpeoUrcezvWLP3bR/gm/S0FZbBc1kU52BK3sYBYlHHTsF2+bJlRLaTdaLEP2Dx
+XuYCGzy6kMo6vhZdVTZaD6EPC15TR4Fe+pb149PwHwF4v72Ts2UsE8xI6A1Vb0RUlb2KvoDODg+
LfnCfJ0rwBEQ+lzu5aovfmkgvrSGiKSy+BjmZA8ZD2puzfLSA6iHFf00CuvccJj1ZitXFbZPIJqV
H3bDryba59jrzoGw7hxGQaPr7WZ6OplZ9zjpfPSfW/XklBJIs93Ki6XPcjuWxk8p0vskbjadl5sk
nS5XizHiGIVs5uqd6m0gsb/HzkD8N42rbaefxdRvJKPOcfDoCe1jZFWIH3MgJgZca6oRG7WhoULH
DRPHI1QQGFXEk8/x6yRMgxzt4rVOkAohQPhCu3VqW95eN03IBxryNzfTTnhqXsaQpC+hQWZy2tFX
QQoQiKyHAI2Q0cTPE1q+VTgyJSFFBBdO3yXrOsILmZdtQK/oEQ1sJL+Ll71mxfieO0LNNIDKtmyX
gR/HdEf2r2sT2qdNBOfE5U/hoGtH0fAsyERBAYMnCX3HKkYygMMNW0TRntuZZRv6NtCLdfk+ixap
dP5SigYh0cgSs9BNpKI1OWxLlBGL6bKdV2e8FN6zcJpkX8cLZmnUQaw8hK46Z8f7lRXOkMjFWNPO
nxY9FeJkh+2GvpXDsjNn+0Ea7Zuah6mi2EZES0U/nG0Qr1oxbJC7HWcSyqSX+hOXGStnhkW0w2rE
PNUFRxuPhSRS2rAPEK3hPHd8VYnYJjMBohXhK6xeP3T0eRM7+VvTZy9iIB2XdAJs8AhXRAMZhfOT
cAqff96SyPObBnBlypWosVMIgX25WFqwwLBLT9Eesgx2W6DeDIjow/jZSeDMn0rD8mfpPnkDk2cP
j6uRw1WR5r0FlxxN5p6MHCaXOS97S99SRNjaMkiAkpC5bOnwRPVHNCLBxixqBG9pR8sQ+USZkxNE
wg0b/vwJ8YxvcFUwTOD7RhuX5VtfUEaVyXmW1c0kb6cjQCAdHGhIuJsXBuz0MKXFai/gLjazs7ru
43G8EkUiVyjQDwN/wbOsYquV6MkZF+dYx3bqXg0DGEZJ5407VWapiRheigP6hXOoaf5UMlGcvBy0
a3QY3YFPRbrXs2lvUVqr78jTR7SVk95ayulSm7HyeceeGUcQFt+ZJS6hPe1tZ3ixe+tzyiHpezkC
YUqQ3gsvIU5m5WeNVuGCVzvX6bGF5IRXSycwXiSB73OSy4IRqZviMA3YW9atw7ZVGdV5el5JjrnN
yRBtSlH56i8aufmegMs6FLp79CBPMIlPriEVd+BStroCCgHDqUTQ2jDKJguxXg+VshlyGkG3qddu
azRnSMYvfeP1fgGoDLd3dCKOIluRafQWG0HOBchmtsXDxywBYHi9S9q+QAyWVGdjbsI9Isr6gcYg
8fM4okrro0tvVcdWj/9wLgk1QW4f3Fhs28EY9lGWy6Nhty8dsGfoIdpRZgSxmTK+K8L41xjE46Jr
YB/wdiuSInE370VQZRAL6/OgmeDfW0naIp/kC9PHXSTrO62N7hUipHGzdzj/+7geHzKQGYQCXms7
+CxNOmJCqVA8B/pL6lpPc0bwXz9J2jCDFBD1OUzMEljMsiceE1GOhBqEeX896RBOqWeeiFMnBIH2
Vu+W+9HxbhQSTIRt+2epldO/Lx6auP9to9HvF2DEseNam8xbxpvaJTch82yHKULPW4JpvxnEJ+/n
e9YDm00Be9HwktGufdIY71zRkopI6b+z5+BWL9E5iet7DqWDUbW3nk2Xmt9K9kGRnhU+kQF3mrmw
EjQzgsWTK3cqINkJymzHBNEw7+eu+8apAKjE+tXr6NwmYBSt2GLLa2UbVHooblyOmmgx90Sec32w
uiFZ45GxGzBFcpBSrMaTC8aSAcVeI356bucj9o21asnUkzIM8y4IG8oXEmuNDMf6TKMwR/pjpYEZ
cOj21FoEfU+xIrDoPmc1jrvieQ4xaHPZJyO7xDzN6n2rwPV9gT7PHMNdPkSX1Ey3edO/F0X2zU/2
2AjKEDJI7kxHB/Xbbdqu/pMkJCExOTCm9ADv+poOFolTFXVGaiDVmwtp+bWGJlkrD/o8PeDjR6/P
r+qQ2xvUR4d/TyqtqDF9bDK0osN+Whiz8SG2R3Bt0ayBF03PsogoT7rvamSd28aRobQziAggvLHM
Kzr3FhT6pbG657xnLYFc/01zqIUn1uQGdzZuCn8ocDLa3b7wkFXNPX4GhGHW1RBGBEg+PLgULaMJ
Mq11PSJR+0Oiagz1o0VtyPxM5SPAaNsHJB6t6zBVAz7vgWDHXVQC5ZB0F3lCeFeaA3YZE849HBjb
IrLvOVtZRUoVx4VBAJ5RG5Ny0Oo0sYX8RBaJr8b7ShkFzZEIVlOhnoYRUKsYJuI07Kw6CH5nc627
eX0IEG29II8gaH6Mjqad4tfW3+I5+dFSm6FGavwOSYb0THPINalncxVXTJi1nNtMfcJTM7pZprU3
K8YUhjsxidNTwivAvkYMyg3roUrEZzfVXyxg3+KBKTi6y2scSrHCvuucB6NgwqgmSwQMknlTv5QN
zhHD7TkMbPQEHXAxUXcfi2lFK6RBR41Iw8KM7knifWBIEWBsiR0gLFpNE578qguUsLmcdUjGFK2q
cr+bs53TOgM71fFZQDlZp05SrwMBD9iQWLdRA/0UtvvWUkkHfX5hwfmObA6rvajvKIHvGxiHTBO0
TjGJEIepGnZp5o/QEIuaU98PdJrRQLHpiHHcDH1/15n91SwHiHC4TnGlPfEqH8y4fp4yyURnIKTM
05kWM2DMdOPVbhERd6wzPAkDFI2hpBwqXhPZPNKp+wIH7MCsO4gD9gJa9tKY8UOkJYc+9h5mtlpz
pG1bjf6v0WzOdhimbPWgxFS4wBLbOdhkKIecEEWtP2YdWrNgkPdZ71xA3N4KrzlqWnRgmXpZiFlS
0o87SM0vOJcA/gTlJQCrSXaYWJt/U9LirdkziUJ895a0zh7d9V1RSFhh5efC+d8L/X10XCZ/+pmL
9NcR/VPMVmEVYzAYTDGzrxB3QRb7U8KaWdYQOFiXJRnAsLJ9bhr7z99nzc3qbWeWEiy4fpss6+gN
rBZQwQ5rMbSEGiYBxr/iI+mTY55p51IayBAWfB19ljOBiMotnPViRWt7zYkJQfk8PRmkpq/0Mfyp
J6JdrS5bYznjV9a1F5EWySabrc+YKOeLy6AQ9sM+xLo/FSV6EQzpfiP7YTdg7y5DFLPCNIlXLIpT
W7p/ioLBXZ4OOlNfHccWfMwSBYuXjE9jZU1+b1gveZb9VCZI586RBQ+2y/aribb4wASvukRrPLkg
/Yf+jVXAOZXmYZ6TG0VPdEPW2+MO7t+NYPrppmpntDrZz8WBY/WojWCXkKsAVKsmLqiiJa9plCg2
CSSdXnoIGasoN+yvSk7ZtYhCzNPjwifb1SAfuqgAbsQEuMfIAXO4KNC7SDNGkO6YEl+UNYR0LbWz
I52h+Ryr2fqTwI45NXGdPWWQJc41fq50Y4OoQ5kccEy3Rs9b6qRsPYijSZangqy5bdeHhJFAGvpu
YpUmWcXO/O6mZYUUBv2NQwAHpPuQ/BvXQQYmg+CRc39USRDalQNxfCdahwU2n+Y327LL41wv4ZMm
wQeYtQZiP4KLCQUnYRVag6dGqeuVL13ZdCujH7S3uRWOT4Jg6Dv8JKvIEwfejLvWy2GWCrQm6PTx
GcJ8YJdNhWcv83fkjezzDRisr0xSfceLP/Q6+J3cCWQTLRlG6m2E59Iw+lPIKY298aVkuZCM7RXi
aM1pnszcng0cjJj147jv8OJCO9iJOr0Wtq7vQ9F+YmX/ThiRY0i9kQT8wuzvw9Wme8qE/WBon5pn
PvU5drqqdZ2TuXT5Q44h746fLn4c2uGBEC/wjBnRBRnAME/gW6+M4ZkPSL5vqBiwD1CaMjAiGi8w
ybHwYhCXTGI96vOVbsN6hTJ571l4ycvKsnz+g0Ve6n12xBRvsrF/RXmGIEosd67dvCc8Kd2Qvs5M
y/C/vZgDXl8z92u38DNHfLguZ6JQaCrG8YCM0HhmLBrYWA8LKm4uBDJ6hUlUANtm15nPMqHTtIS+
narkbjLhZVUj/qFkcK+dQzQyqUFpRDtbO7k4FqZOhy0KiDKiOIdxU5OmKtX8zqphtjKaDUFRxyQo
I+/5MXqPG13exqwmuMC+6EGIzQ5dCkQUYyVa/YHnBFN96mzlQtMHSYoJaELfJS3px2wkgmQ5Nq14
jKviPOj1xgXlFbkcR3ozPIJa9DmVDplTPeWi+Jin7sGLzPcOHxTcEuPotu2FWeU98d6HgNdqdAGa
DHk23Ryyn6iiC3s1MTPfu6Oxcdh4MTNxfMAj7CobfCV6rl06r3wrUG10GAgC0oGXGvlU5fDj4JXv
NJcoNf44PP21BORpZdZZlsELmNt9FcecKdl8zVLxLMPo2vMirQByLNBoCCDD0I08WXvSe+dJRIBP
aXOenUF3d0KrCbTmL1TeU1n3QGOqmi35vHM7i8UQI440u0ytfsXI7Rule2ahyfTf1f8kQttPKMMQ
SfIIo7xj+EtNzBiy6p2TlwUeZoloi1Xw6mrlb6HZyzlxin6TdoxD3O4AaMB35ADMDVc2u5AaD17Q
vEnNfrPn8dvrWLYbBeDsRnHfO0b0rr5JoI5irFaJa+WTXkR7c172kIDuDYTga+KQbksH1YSVU7FC
AU116NYVvEcHm2Ee3882ysUobJm9zhetduB6as1PJpAzjvk+E5gImbyhcNKDd7sZfWa2bxyl10gb
EK4FvHCa+agByp5JtytJSQQof5ptVvBqy2wbiU4zmBx4btiOdAFrIZSHxQiPw2KUCp4xY9+BlEww
hSpMNowEZCfhczyx6Y375gwK/NK7C2brDjtsW7KGiZsPKE7Lupjcd9MUjxXRlivMAzeF96lmHS9u
vh1dXASyYsg7C+I/PJ9JwXOcwwFD0E10gMY+y+WFjVNIp6X7gROaTIyqfQcYckrT4amIY5Sl0cmt
zS93at8KXT7xCL8OOWssO5AoZzVOhlle/+cFNXkLiqVQ7JKnZh7lHrOe3EgD7utkNx9BWyAFSEYd
wV7FQgWrJAej9jo3lkZmALgdNwDG+c9//N//95/f03+Ev+WtzGZQyP8o+vxWxkXX/tc/nX/+gzg2
9X8PP//1T83EfmdL5l4m///78wEPJ3/I+D9dOOpLTqL90WkukaguHsvXujM+/72vbvzrV0/s2khD
CuojwPyfCLgv9QmbiqEqv/+9b6D/6zfQ6nLGzNSYx6mGSbb0x1gA3yqz8///y9v/+6uje//65S0t
TBORJeZxiBfrGE4ucCrdW9b/3ld3//WrM68XjCD+m7PzVrJjSbfzqzDGr2GpLBHBe43eWrZGA3Aq
IBqltcyyx6NBix7p8SH4Tncegl9VnzkA9j3dYMDZ2KKxZWVW5v+v9a1S59thrwmRAp0AUtLfe3L7
5ycfXSqovSx0GmzRh8Jq7trcOvzeU1s/P3VYm4BoEkI6XUxI2yA3sq2BgX/19rNPb/Avjkh1OlJ/
OCIVLYUXHleQwBNwLB1VDDWuV4NloVf26LZi/3r7hV77caf7f3ghX/FUL6pife/X7XXam6eoyn/z
GzJ+fmqgk60+FIG+NxMW1rWn7JSE0Km33/f0Nf/VF3QxZC2gVpGuO9o+T73Phd6uAqoq1KS2Nj6Z
X7zGa9/NxcCNFSYi17DbPUzfBIAxQa+c7N5+/69MOerFmDUMUDM6pqIJgf9MAIuxHGUC5Z15f/P2
K0zD8z9/Qyw+f/76O5WeTtbm2j4JnJOhjbvC7I+G7dFqyKncBdvpnIBZc/f2y/31Eau5F+OY3guV
g1BMRUFg+RJ+LUWOSilR8aeEOgX3b7/MX/8mmnsxoisNk6wa2cXeUHOhLiHnZkg9k9Fe/t7zXwxr
0xb0pvKq2Fta/C3JAP8RyviL9z6fT/7qJ7kY1UPcOlR5CL8W0XBw0gbNW01QQH/MymRR6hHat27D
mXWfKOibPbo1acxp9vc+2eVILw3q+XYs9+iEroGRQ9Iu6l98std+/Iuh7sZNbplGKFEZAyCpsmXV
4AlL4lVJep+4+b0PcDHk1Y4KhmH4cm8z3on1qMJ14xCI/faz//WAhCT+83CxIaaVeq0Me9uX4aYR
RrjojNHYSbdpf3FsvfYSl2O+KW2qlW2/b5kUsXADHJH6I0bl+Bc/8Ssv4FwMeX7hseTU3LH1aSjO
krlaQ+S2m/PbX9ErY8+5GOKO4cV1o9Ud0XEofAd3INFvJGLm7Wd/7c1fjOyw06CumCVvvlH8k92I
fB3KoNxUNcv333uJi8EdO1FTCqNu91EB77TptK1Fgyct4v3bz//aFzR9tB9OppE7pFVfae3eEhLj
Y5co8OIge7797Noro8y5GMEV2DKiaMZmH6S0fb31JHuKUnTR/TLPxhV+TJRxCLridWFHC6UZFxwP
ePcg9IYIgfWliobz7ffy2ie9GPAOXkvSbawUBp16Z6ggxc38F8vl1576Ypgrfu3EnV+Ve/pgw4rN
JnFmhvzVMH/lrOhcDHNA0MLrLKzkjeeh3w5pbvo+4DUsh7CUUCzm/UfFIHFejx33Fz/ca5/oYtyT
HDbqIm6LPcGv9lUu4Ns6PZze3/op7ItB72g2SmCbc7qfjc6V2SA6TLPUXbz97K8ddPbFoM9qs4s0
uCJ7jTDfXH5y2Bu1rLfYaO6c4Favm2svOOVyXJYhWA97BzdjmaIbr/1iWxvmzqQr+vZ7eWWGsC9m
iBbwZdp2nJujsTzFTrLrPO2umPi5bz+/+crBYV/MD46uqoaMRL6f7K0qiNOslc0CeGHlXLtSFESk
mBYABgrwfkx+MygB2J5jAi5gB8MHOnfWxdRNSHl71sHgYMgpv1mIvCh5un4iMm8dO55BLzBs3eih
GTnr7GQ/DvUjQQQqlU2QWykQeJemKk1ZvXB5FZl1LsRzMUbDBrO3WW6Q5wuUqoPxGQBVaN3kRUHL
fCjyYgPtMKRh1AMg7nCxqLpNMB60NTJEm2CYqraJj5EuJj0DnfUTusAwRBTdE/DokxOBn85fjGqb
NR+HTI+Q/45jb3o4gAMAZAQuy7L7lJbgNwh4y1Bp/eKb/+u1qn0xcTYIpXJhxua+yU0EGZFeinJF
8dooVr/3AtPQ/GFmBjbe1G4sjb3hUriAsCjZQSmSTIbfe/6L+ZDvt6AIFxh7Mg3bdN1i71+zrRqa
X6xOXplC7ItJ0WJUp0BSqSEY+ihv0kyNVMqlEqrn7u1P8NrgupgYkzyGcIMEbZ+FsLCwDRkDrdmq
gwVVRL7+7u1Xee1zXEyF1BGlYQDV25Ox1pfLRsl7RJeV2Qe/2Fe98gLWxWyIR9g0YHiMex8+WLOr
MwunsF7oYF3e/gTTXPAXa3jrYj4sk7bNAaXhCtBIsVaJ9YAwTM5EjU1k6RlOdf3260zP91evczHZ
2fDbmtpSacF3WvpQVSkhNp1e2JRt8wBfVemQlpaRmeqH+vCLyf61L+9i/iuiwAAmlct97xnJ1oyQ
gYGCeXz7A71ygFnT/T8MQU+FTdFZVKkimUXAd4VDE4XgMKwmnTZAa3n7ZV5ZJFnTZ/vxZUBP+BxO
+l4TRFwMbU3c9LQ5xaPq+jTHXPPGTc3yw9uv9trRcDHug7giMi9zhj16KWUXFSH58X2IxjDP7ZXz
mx/pYvArKQrMuqaA2KoKqBG6hcGpqMYBN6rQiFZ1xUHAEVq//ZFeOQlaFxMBYkSvMMtq2JuY18bc
MfBAoqmm0QTrqvaB6EpoyqqmazsYk80vPuNrh97FxODTOR+lRuwM2ou4R3pkh9+CKK1/q4apiYtp
wTRqIGgl00LQeuF+jOMQYU8cxE9vf2fTMfwXg1VcTAp1Npiqlub9HqPx2F75eY+MEoPPeFPjfrJ/
sT557VUup4Skq4JWR6NM12lY535jf8gaA9tBLNS7tz/IKz+DuJgBsA1imUfgtJ+YwE+xLhijDpWK
X1V7Xzm4xPTRfhidum5UbgpCnrb3ejAHiF9Rp+7LVLHfk0+u3oVEHO67tpqSSfPl25/ptbKLuJgS
ktIwK+nIYV+46SkOKzI0QaBtSAVCu0jfmEQCazeM9aHs0DArvSOXOQjLdexZz2+/hde+1otpohMW
cPXa6PdgRYYvfMVejyAbecvLR/yvP3Uw6rmj8SUvZBX6QXNx8983z/n5U/pc/7fpf/35Vz//n39/
yNF3ppd/8tP/4Hn/eN3lp+bTTzeQOIWNvG2fK3n3DJKy+VePZfrL/98H/8vz/CwPsnj+t799yVlS
Ts/mh3n2tz8empoymsb882cPZ3r+Px6cPuO//e2f//v//sf/+Md//OP//PO//69//s9//Kf/+fyp
bngSU/u7qms2qDISrBxN57Drn6dHXPF3mLC66hi2SRSdaTByM3r9Ac2hv2MdM1zXIXlIM9G385/q
vJ0eUjT177hYTEqomu7qtm5af/vXV3DzMh+8/Cp/3XbSdH2aVL9PHI7lOLZu2y5+al0DfWpejIvY
NkvLGDR1R/MDO9AY13fDGK0sHJ9XBk0R2n91cJgvdEIcCbzJPXjEYemv+jaTe5ztEY67UL7PdCNZ
0EvTN2Y96RNQbK/h+FUf2B8sCCkJPyOfL9An293Ra/X4xi2bU5WDi3rvaNdpgHOjn3zpcIzh2YAI
RzfICWa+4I3nG93wvrqhXd0y0xGGa6bXgzLUt+OQxlsNpJK1H0wbIFsxNpZJwKREgQmfO2pMFBHk
XCD/HD8aHkCErnLkDVwse514xQ0A3mjRIwUIVvgru/V8G7usufZqxJLGtNhBrq2JA/rySUocK/gG
SIcRSiPu62gA1uf04XG+WeQAwEYFX0dRuNayqMxyX8XFrhg89D0jSUFjBXKhBoH9wUprNnaNJ46Z
N0Y7r3E6b+14lPxVrQ0/TZL2BqrglwxU5CKyor2m+MLcdgOKxypz+hPSdBTOLSh1M0uH03yfa8dW
v0SJAmoVclhiELYQALtFd4nIUxp5cF8FanOyFfU2kgWh7hiIfnq0YpknMguRvlI5ZHIKuSc1BC5J
pOEHAaMdn3RX01Yp+P/dqHSoMdjj3JUEGlwVZaO/e/kg4IM/BoDwtmOqtUdsrSn6TxPSUFU76yLu
DzaWwQNk5hpUWvLHxXw/8T2H73d5KO7hLCrVKnEQGwJhrVe+gRzJ1QSGpSbzzKVtUjrF2PetIk7v
IdSkXGuNOe5jO3LPnTGc8IYi0TCbckMginwP4c4mN5NU3fnQ1RV5j2PB2YXDBAUFpMJ366Nlng92
VUPxWuTiznEnf7Gd2F+FeS1RPn5pE5guKD59knRqSjsJiiTF0dpbE+/BKe+NEihXOn6cH1C1mDza
0hxubF2xj24J5tiIEG8Nnj4IYLljfd0506qxVtfVUIn7qLWctamk6rKYbg5x6t+EpthU0WAtXw4G
3Kto061oXGrd5L+G9UEtRvTiWrEXjes/0LUQ3R0AtbEcIf2kzoRy4DzTp9FX12+3VbEdCi28741A
3FPWLhd1ETjb+WDGximXQVgcurivcaK2xlYdnfYe4j6uQE8SxOQ0/vAIOGndWZTKTNv1ngxd7trR
Sr8EqkmMQ3VC9KN8Zacyj8SOXCbwKc34qMa5XKmF9MnSNN8XvaxuqzZV9p5efJxvqXGok84ZC4SZ
lbIdyybZxIGI3kmlvPULzLacSceDCjZjJ8mrADGnxLcyxBdkV/mZIm5+9rLOP6nucwG49uXNGlXv
7MislKthsJoP7QQZGZTq6Nd6ODzqxGES4uNWt/NbCFVErq2mNjs9JvSVXPAavWZR384PsGJpdv30
x0kNxjfusGCLQsozOiN5hpfdgKQakHa37kB83aSSVO3mpAUWMBKVUFl4nsnJ7GJx5YWExCT6YDw1
1buSkffO6i3r3IpnCoMnOnTqcb5Q/7xm9FI9Ruqixwpwjvj8ywi7DKZjVMfLMi2yAyNnIaQH48XR
H6FvjnfTrQrB38stVSpLcpf1R83N1fmxnrlgQRkHyRBkYCTxXOgNGLurmMzEAzGMIQrJzsqKJxLl
xBYFL4T4bFMj0z1I1/xoIdG8r0wruIcIAE66BY4RNQ+jgt96MPT6IddNeJTTtWG6b34UJey3uAj7
607qJQps+CiUiB69tizvYQcRDtijA+lwKEyzF7iKYKmqer6xis64KufZ3pe2seichHeKK7naYPh9
n1qybciQQ0nYDjHeb6mnQDBrcQBkfcIfk93AGmtPaHCW89Q5XwCzRduNTnBVmsB94ta9+z4XqRLi
OBDMH6anO6JMMlL2hvycuH6NLkjLrloXUl+k1y9f48s3OH+ZsjeBcfBbjQjdI1JGaf7s5pFfV110
eJlwgOACV7I746lyGZihF902QjXuVQFzbLobQNukvvEUkrd9tKU1nWcfGuo16WWwVKvMwJ6mPuuN
YpzcYjwRiQJqsQhggfS5sYQzB8O2NJ4S05vYcW157Bu9hKtzO8+OwDLdK3biHpQEKyASrZfv2U0g
Xu7M8uiqvsEZDvVc6oT2yqMIudOVODjVev0Zhihn79DKH6o+ydY9priDz54Ozw1AHQcX8W1k+0yX
iuLd1G6onPvGb9eia5Sz0+DUyzL1Oh1SBpgjfCAP+AEHTeCSgSwBqJ1rWL36l2vzff7Q/vHo0MI9
8mMVh9uffzxfG8IUzk7WdcvSCBZEHQXvG8Jat2GUJ9BQcvkRXgciK9BBDezimLh1C/tqsZqngHky
MNLBv+4mKH+7VfVSPc0zzDhNM0FKbjfg0TWZ7to2b1Xn8P3aMFbali673Nhk4a10FZmShIQ3/UeN
rh9Rk9NJPwnScpvZAEHrgPlKr0KsP8KAf65b4ZaAkWe+2PoupEh6mytfswAx64JgRMy8kijjkZ2F
35tYhPNY2dDFWs5z3/f36HMO7UsNu5CFEjIsGusa1KS7wJEGOW8YXhZJpe8sXetUhpHx2BaZcm3Y
FmkTnrURlmJhkfLra7IZ8k0UFawOppvzBUE2/aoDP34SxFSNRvI+ApF+8GqQCLWnthsgas5i/nix
Rrp3U/hyZzEHzndpHlS1eeGW45c5+aSqrNTa1q9jRUM4jqzfjMKzraf5Ga5wdg6rduun9SYl7+vc
IrK554RzsIpCvmcZpqzN6QwLn/q+sfBjrDQSeVWG+b6IGvxO88GXku8dLLuob0hrZxqYL1KU5j66
kePLzOCJg2OJnoDmfqP7Mv3CNw1CSCmDLcT5T/MXHFK+hs4FP0FIkZzFZ93M9UMxGIAXiyk6oUjV
A+3jT/OvVw5Vc1exxyVOsC44r7fNSY2qL/Pn7HXswibQ2nWdlRqS3OkdKkaYnOZXclIEYqUT7XEU
AGBDj0eVzLaPqblX5mWQUwfgkIKCcPOwe89Jmr4bHDOmAsI+plNrBvyXMI3qQwf5qSQWcaeWOE/N
ppfvEj+6RlFqbcHg0SKa1tik0l/BwgVH2vTGOVPF+8iP0i8YKz8NgFz3pQ5cv8EuOp9corzR7itu
1dOpJgwC7T5HRxuYarCL3RSvyWib95ia7zxwYSAeMnHvl4XJfASU0tfNO6PVa/069BSxLodQ4Alp
CEjWxApkuv9QpNDH85ygedQ89e7lSCytU6S69caV4ccUKHDOOeEj69OUhGFtPChGna+zGDtiMV04
rVSfXm76ifrkWIQtGx7rmMHrUDn6Q9xDtyATuosr/UOmpddpZhrf6gSLhByMLwFJDthfZX6rqRGy
WCoTvdNAtRsbTBNhlsoVWmV3UWWyWjfKmBzxxOP4KgJ7Sf+9W4DHHE7ltGxP2F85jnlKIb+fUfgs
fB13cDedQqzpMGdJlZ9JWmYZT9OwWjV96q/gqKN4VgNtnSNCz5e2RS5MVxhsCEr4kyzyxNE1mQzC
aTOWV3aBbDLKUMUgtikC7TCEWURtaJpkTMM7xTOi0TDFqcvUm2oa8zbSyH1q+uuyZWUeGuhCy+lU
LqaTOivHs5y/KoRaCbghN9D4ArEfEm8HTE5OFZs48eViqP0eAqTRKutKtQe2VupTqsAVzRU7Xs5H
iKCbsM3D8WNbxC3RwxX0AmkPxKoapCO644PB0bjwGxJmnSFNNo4h7BMZ7vHLtT5s1VVh+CzpB7DZ
C3PeiLFFQEhdvzN6LakWsLNOsDm10eGvEtUyb9ogjFdtn5sHqjLttatUty+Pel3UAhipVfgxclTx
fbqsrFrWzGZppGuTDJ5DBxzhEBhdh2XHRsDKre/3f7/pyAYC8kjuYIOPpLqq5svYG72D7xjqocoW
jaT6glwbw7Tn8yfzg6JwvcMgSySt099KeNbrsGNar6Uhz061SNjZnueLKSuC/Amf9MdI05vNy+2o
SXZeIrNTk5f3ZaOIQzetS5vpwo/ze/TF+P9p29zE+VZNC3Mnc6vmkHXlR/LJ10Xh1e/m+01S1BYF
aXalI5S9JK3owU514D/iDnFNDeX5X8exMV1ryA3LU0B5GZG811Dsu50sSSHMnTG9dXACs8jtm09V
Dw8941fdg12/CaQM65X9dcCUd+OZsbxx4Qjf+FoK0E3ZWS2O52BavheJzhl2uqZOp0wrwrgxP9qW
gbdTizqw3ueahPU1FsvRKPsDcHznHshI56aZh/gvP9BazdgHeMd43u4qGodeEMO9z6EQ3VS9up1H
pWRVSByan7LML1GDDsPEw7h8KO36YjnfqVYjp8vCBQFs2/lJqZPoqvE647GQmMNYhEEYYP67T4gR
Nzlznc0yY66r4Xyn0yDs5vEIqpbkVjmAm4BGHhU9wNIEQQUmEGIuKBuWrrRPqSJulSoqbkM2tRCv
y8ewF/flPAKigTzyaKj6dd3AnTOmvXSo9/X1fO37A9/vq0sbPWpR7ILQtU+a2+5Hy8nwZ3TtBIHi
9VCi2SfdAd4kicbyo6ZZ/vArwSE/+mW8n3+zxOvkTchm9GhEzbVhiI1l9SUMeOYMz6caZJstK/7B
xXIv0c0jKS2vOQGGCxxy+raSUtuO03pUaVB0ENil3UlcZFd5RNNxvk8npPRMmt9xflCEqXuIpfii
m2SS20ZUY0PKtQdMMQwZTVdX803Hrmgaq5lP+jaP6iq0M2pq10GsaaxNAdmmPXtNGhnfOlyCeySj
3u18UXnP1OSGGyre3q1Dzs0pJOTY6B0LHpxiQYRMS3W9xIMAOf9lPi88cPCKIBZ+mjk8CyuhoxFl
OX8JSVuYwDAJeX6ZR0G23uawYf74hsb65mVcANkn22H0PzWuWp411zcezd7+WNTWQzVkAR5c0gbK
d7WNr6DV1fegXq5e/mcXNO5KF43x6JRpsCJJqN3M/3++yem83YjAbA8jBuCtb3aHgMCEUxirzR22
z+xIpMa7osybO8vBwC6joiVO7c+DXwve0XipyLMc+uV8PiiFLk5hVl0rlmccgS5fvxzL82E9XxAc
t3Iq5b2mGd12/j8gmsbDKNtvquLAg8SXyu4nKyWhRLEZ7QpPBJswcst3JTNCTtn06o9zX0IuVsDE
ce37UNexTH9I7QSK7nxfRSEIQNyor9jfQ/QLqmCXEMwAPaXKzOo2HK3sFgTLdH2+t0i77BaA5vQX
mdGsaDeGRy912ALzfcM3cWgQ9Lh2fV15Fw7JA5U466ub5ceoUsdH8hSWY8EirVNtb2uA0ntqSmOR
l7r8GKu5j/El81cvswv+W9hq09LLnAoG87WSdv2iajD4DF59NnMkLRC50i+hi8nBnDoQdFpIb2Ne
zRxQwOEITnI+xgIX7JzN+uSg2vWUTttU6/lMP538CwHyl+5JtaCwyWm508Nob/npEz52vVL6p2L0
06MfuPnL6sAjJjL0kIN2YwQZ6acpdp5sg7oNjxkoIM2zq1VhSsCZ0y6wrQ/VEI5PcTXERysHBmAR
RiEQTC26ZOjWbu+y0O+MHotMOeJUU0L2/pyFp2/Xn0LCXn7VrO6UveMMtxX+jOPLE1BiY03ruw/U
jM0TgUrPgEa8rc+XtMmcUdxSG5kPpYH661bxocfxb+aVmLunO8yaRnXWg6qsrOcAaF6MyPV6vmjF
yAl5XqaA1QSoM82/80ooJs5qOcSqAOEoADXM+xA23Bmd6PhX8h597jJdVNspv6DA0S3ytI2pHfBj
F8p3ReGEvWnA6YxwQt91Sv6xlm1zHkLGYecORJzbENEsqW5SyEfeFcFMK4Ol/gmt3bw41L1uUegN
ht24pMZVkQGjZpbc5i6HLUFKwHf94qR3eXcz30UtEDumKD/U0pV4MRPnputUjGWRJIoqtb/Oz6oR
l3K043ytCHBOdsDCi3K5/mhZnbYGSDQ5X1qqHk25jPsS4hpjhuz1xlkCQBcL4rmLVZKyhK7srT7V
HxqSFRd2oeL2ysR4E3vFp650tFsNA+RC9MlXxbGInlZ9SN6jxDiTmVu1baNvnFS4Yg1bqtIOuGLR
7DNFIWKLEL/FXF4KcvODAmB5N+9vDUItbIfORFwM8b3AIniFHbtaW6qOzwfA/INXNQ9OoQWfFQ/8
YmNmFsMMuaKe+uHCtP3iKS7ibp0Uo7Ym6St/yqPcoxvnEfZp19t570ZIVHEDNHGhVFI5Zn36YAQq
afJtfNcqrrx2p4m3jOkoREaM9Yz9754KpQm+telW2GSeiQ/6OL9hQOv2WilLLIS5/VF6oTg0gLHn
nTFU4nDjRTEZuAQshBmlCcV0wlWfqqvKJqJeUJQCjASyQgMM/dIdSNRPSjiAtbUy5tDcnCRyecr2
1klvUhoNi2w+kobKte4cQq0J8QIxqlTvLXZgZ4L5XDZMQbbAbmbCXja6DViICgMwNxPbM86kO65i
XUmOeuQx9SnkEs81UKhzztoLBlgiZv/BajlLsMP04Ur1rr3KO9J45lK6tgki/Tkth+A+Z6l8q4pw
k1vBh05UJlVlCh7VEMC9SbwvYY/VMYuVsyYI8rpCuWbsHYLLTznsuelteleuWu1KmIRPdtQrBDLn
+V3T9HAPRhW8jMMPq1RNc+fEDkyqqe2UwMWHU6naex3UO1ndcCkK1W8/JpFcpxSwsbZIwgz92Mnh
jisLj0LxtToVXIoe416ZDhGgI19fu02tLrqpYxGDUzh6eOjnRRa6fU5XrNHcuBz3Vgxkgs2+uAfp
gPPQK7dWTXKvYqnZQ0xf9YpCun7jjDIjKBZgB97Cjz7so3UbJdqOesF44wMxAL8CflQYIyIcvVhp
RhmeRzmWO9Mit0InznLNYuZZDPgsLT10F1qWQ01Sw3vspcD8UbR9yNCS5r3SafCKasKa5m5QUTmY
2OSVL3T70c3knc9ceI7jHkROZe9sRdpnv7frdUxAx2I+/cwXkkoQuu4f2qZ/9CR/tL4Zk8DipzmR
Pg1NPE21BB1R27yQfaS+11qZ1YldZosPbuH4u7ELw/t2BIlD4eiKFrZzNRcYcypTS3IQNRB5Pjh1
HMbEuHmrAmrzuPHTRF/z8ccTfdVvepR/U/Th87zK6mTs7KdbBPZeBeBfvyjO8FnRA3Nr2pyUDPqk
BIRgrk1KHMtvf0DNnWQyF5/QFUz2hkm/133pwf6gPXD0MYol/dzdy5ReYIV0fEJ/I1/rPyBoxmKc
SI/NjfbHb0W9gYadhvVxYxvHQdWK2wLczSkfsiP8ESBkDfw+r8Dx7AwkDXRVaV31dTLeKqV2H4ZN
+KRmU72UCOvCKCDxy7rXFhh9wkNfY2gUqRFf+06BI3B6OBRkECm+ou0Nv5Lv2Ri3A5N8lSjYggNJ
AyOpKW8NMIRGr/uACFQs4XDJj7gVqCvE4WPbVguCzOC1IaMZj5U8VOAmHtTkKbcS7Zrc1pTiQFx+
0N0SCTklk70odWXV4lJfAf6or4ekuvNFDyOkt51jNKj2Zr4GzuuPaznrf7I3jLu5QDdX8+vI54RU
QMwoNZAt0yqjt6t6K5lhhNN+BZFJzSNRB2XlmmR4G8SlbaBHEB/ufpPzGtetKo81EJiqea4K8mo4
KcAnjbS3N2osiqu5GcGCeIQk+smlrq5OZ8YMrNpaVcZrtVUs+EWV93JN8TTvesiEtTL04qmYiObd
dCtQuN8EZrwgf3otIR8ATafPSOEdgvioZWu/H9ZzkU1PYbuWIXRoNT+ntpIBJ9UPLzOiSIsEY5WS
7aGJkk8Fq9oYMwr4RZefndj/7PLmbki6TJallWQnjyNSAyAN2SVoXRegOvCooMrUw6Dbzmet5VzA
NsPfha4erhzFIH93Pl1EZmqcoGhWCw7f8IuMvugOTvC+HL/RWkV23LT2otPd+ppSUHRFDTa5fXmL
sSg1egBTtYn45W49rzSUniZA5r1TMC0+DKZeX3UZIYCS8j2BITkcQ5Lmv5fARFBTXoudQ1yR5005
LMr0T8VQx4dh6gH1oblNDAyt8KU2rhLTexkFn1+LoAu2m7ke8/1iLtTkOgKDoO60vT6fWoYORyZC
XOUX85m4EHEzVbi662oWcxnqDduYBe0/DPe283yCuAjUEtJGCi1ITnqpMwFUaldOqgwrH2n1Te0A
sIraejEvuV3Dh24bdETLkKtGHoQNdWSqlr98k+Cz4kUi4gmtmVMxt8w2O8y3OwbzYgT0ceP7oba2
jQJdUUxMlylQ6qEVDe9LKKcLjMYkCrTFU6cmzd18IazPBeG4t6JG3WdEvXaonXJglRWbu0E/NpJK
HNUqotFzX3kW5UlpMuOodYlJgSgI91Xi19AnGHUGyXl0pFzy4zqbEk4AvZMQYJTk1lc7ML6Q4Fs/
WlKHcKmPe1O25lkJY/NchGa1Fbn5zfWIC2eAnxzbYjeeOSzoSC+cwDDDpyjr1mk+eHBsu5vMUjIb
QGdHy9Zzxb0pQujDRObBB+o5D5sFIWYB+ZT1iG5j/pNRU+wrvcgJGpqan5EkyomtHkaZiLj4Wjce
0yzZgtfdOarXPeWN+pxz5L7HsKHfFHb48t/IHtOPVozx3W4HE9q1Ha4yqxhOplD6U5G+k2xib+bq
uaNOXDThL83OSsgMqIJ7pyKUoSm7E8gbtmgZjjXVOQNFAkqfxPJ9r5kf5pHCaVIsLGntmDFqpqKu
vi2r5rEw2+Hw5916lFJjjVVlAwq39DXzXSAEvBpXDivRZ7twmsb86SLDeEQHYFoCmIJQwh/Kd6Le
KCbJYFlsBrwQWI3+8x+nHvp/spD381I+Jva+zqp+i1/FuiHFZjFUsTxHxGQsmUI7OC0yOntlzTlr
IJEKgpA+DfuwAOpE4GxvtUypIh4QRHzOPcteaKRp750mQbHYSUdbvozIwJsc6tNWOnIpxCWKex/Q
LT7pGgPGgMNklqKjveMG94CCV0SbP6ZN8jDvUzD/F9dJFj2w9uvgJ7O76lCQstNQcjaqdr/Qokjr
lupA6Ns6Ssbsqontz0aVDY+ZdPK1OyrhPo20djO3v8q2jpZjWArItPZV5ojFELf5XUruK/sGFWQ/
ux5XR7UeKZ2yUqSRLmSrFMC0gNG9qHGEWgImKN3PAFfGsS5x/lAdnJ4Pr0T9Ofc7WFyhuXo5Oaex
Za4ta0QqRNPasekBBaa9dHMvOnpSuJ8dN813LR3Me1hc121AuqwTV7t5hT6v1X3KUk7NrEb9CPZg
2D3MDe35zWQED4PMgkJeZvEZUJwL0pZ1bJRlyiFnQZJUFgW2JOm2Jme2K1tpA5a7brs1R6wiueKs
7OnW9z9TWIhdCT3voF5Fxg1OkaPQSE3tu+A5hwM4xD4ZW8hArgYCpknK5mxD1JVzKqd6g2VXN30R
N8cMUIhOaYEoWtbb8ajYW5U9BMKpIfksm71ZpdaK4yXauX7rbKjnsmgw63SHjoQUjiz6UtDmeKio
waKIkau5RTh341uf3RrVlYNNSDrIFckcAhBjgT2RoRORw15oTL80S3zG7xX55OG5YypAIyO3kWaV
a4wu6a6PvG2FJCVd9hxQm0IKsaijPD7WCu/a1hr41LRlPrsGDbh5C9QVSU4SDK3KhJ4sTXMSVDLL
K8/TTmtWi1gTwqKRDEnVSI2lVif2u5f/G4GNGuF0EUJCycqp7HxftuWHuHCbU03CuCZ8CORsXnbZ
9OYyNQfLFInmXWbWn5W83fnE+r6TOuXVl7vnP+gNqiJ2dPfy5/1Q3he1eyTy5zwvj+cLNcvTReVN
3EYj3zhVI7YcA86VXfsbsgiaFSLgr23UwLZtidnhWL5T/Q/zNkfJ2egyP8HMoV9P0AvbobkcieID
aJGdZ5suzHtCfqcOTJ9gDY8qpAPDqMOvz711lbsdejmfuO5pk+hTYN3EdrqbN1c5KYSE0Nvtqjau
R23qJUTioyab7kFXgJWYljupDUkm6xqsKaQ1X9VdJNY4i6rVS4lAyTgU6nBKlhy3NISBTstEHg09
kQuSD8RqbigG74aoVB6jMN2Eyf8j7LyWG9W2tn1FVE0ynCIkK9mWnN0nlNvuJsdJvvrvAXft3mv9
Vf8+USHkICFgjjHelOSn2BER31cuNwzAm0tdTHjljeNwU0RN649BXb2H0ZdYlr+Wft5rp2I6k0d0
Qnhlyl0tmvHGUItxNwkcgcNCH/fTglaZJLkcUB1Fm5VktRKvsp00Ioc3GTVnszXKUxaVpGCMu7oP
29MKAWeWVfkYCxm/XK3U8RfdFWN/b8MROwRLBRTZRBjaNX6bolAx3QbYsWOAOcsIp30VzOHt+mDJ
Pjh/HwMDZ276fPgynmsqoCXw70+hkdbnNNUYgRDLvrcYyXSqlh7X4hquKl+yA5Nu4ga14srrg6FX
6Wbdt7Il7C6+I1Y5P63H1a4zLi93rN6bMCCIyMbibRi7+uAQGf1oTUpzaGjt6IXNPcF48buR4BHQ
NM3vZUNXqV1GZ9BPSZYJ8u3wIOtbKKpixhW/62um8JRT0U2ZPGewNhkqs4KoeVUSCDvjnZ2KFzfQ
b5w4tL5I7PmYmO6cxoiZ7r2iYFFbCLzzyayrHtetog7fCPR54L4+nwxDzbeF7pQ/lGjYmNpTNdc4
mDVu5WWkB8Ad6PdOabVHtQf4sK1hObMMknnJuYHJGVH76468t7CJpdgI1BPZD6aPgRWwum0+A3d2
t/1isGTPMgfglhU2RmTJnmTDG/8f4ppVq/XPPtQ1sJoUmuYCC5viX512WyoKQ/AyO8rikTOjvFmH
/utDDCuW2j8hww5UADx1Jl6cpTwQzVtS1iQkL5bMBC4Epxw37u+tdZ/uFvPum1bRRKTRxUZANT7I
iLWi/F0tLcz3pHLZv24ZY4KBYqUeKwZItj/P4UmOtXvsM924G3BAMvP0qWxKCEZ2NmItzUrGBNrZ
VrZqb7u8758YwU94GbjgoMurbVtflNE8zvScWLjN43F02hvyxcdbh2/vpv7GT4q4UfwxY6leST/S
4HZR9d2G6heSjhsSHq3FEGIZKVIUtDtbOrALxhE2AsjY3TdRgIwNom2CiVu8WVqeYobyajVqc7XD
frj5H6ODdSD89yuzcaPSNNu1aJxY8W3138L6om9V7hbtIrqogxsxwYAUTuIwCVDSP1ssal4glfmU
aGlxMfRRObYD+QzLs7yZdb4HOl/FCBziolybLeDWCOrsBQqadUp0cfd99c/qR51odPbaND2kXYTx
JxSGN9U1fyb81S+RahtXOqTMQ0AAeJf1V+d2v3W1NV/VIP0pC3FNi6m/6mmIfWHXjKdexPMJt253
J3N9vDKOExuRVNYb482XzG7T7TfjTQvEeMosFWBcl+qJakp9bNOeemAAWDGG3Gc4oZ5mArEfyaCH
qwhW9k2dqqrslT669OMWL3RT9CybMQSWdV9Var9ZmPGTn6K7hY3yuFIIQxWB/Dd/oEijaLvWvn+r
YMVo4u96+O++760Q5L2uMMEfzW7areA5FUhCKvwbzVa5X3dLLTx/A3MhIX10OdktK6S4CZetSdH/
bK37pizF3wxR7jkzL27Sp4/cEvKnJiDDMOxrrozlqcwFaA/LwlZ1C7J7wv6liCdkeGoZ/li3lMFS
3v9rKx1f7PZ9hXzD/2DBba0QP28XNowb8GFSlP6HyEldnRj+eb7agkXdNGyXEbf+b62daOKmtZ1w
ILTHIChTbciOC8L3OXX0LWnMFolgIYzAtnpOhZxOK9NPlCQIWDlxCE2nyNNQa5KJOFvVrDULacDe
rC8wfphop9EGinUJ72X+M0dV84axHeztt3Cs6hvR58Eyz1JuC5eoZo6Q+j401n5lp9dBGFxjMiNB
uWX8gAqh2paGy/yz1w5zQOJSZOZ/ttZ9cCNpRpd94agSGpgaWKfUzGFLpzb9pk6b1ykn7sFMgx+K
XZ8P3Rikn1Vhpn7XhMPt2OXTbZBhgb8Soh/+9bLo2xzNQd55TVXBpg0cCRk0Du/4prAXRUr9RFzD
jGdn3fysSeqL2viiGNn03tnmzTi7xgeMCNItLN19yAUghsxGc9+VHdNiymkGiJ1f5HCW16frQ4Vl
q0yIm1gX/9RSnbM5t5C2INqNkCjQsAaHKk963ORj1zfsn9+cyJTbBtlTRvUUJD90YvVOShxpF525
UBIPv2JD/UXeXv4KqZqr2Img2qYJhpeNSVygJsVeKqLcJMsFPasEAuORXl2LVsu2kIG+ss6w7zHi
/90vMGMjcWPk9PLiGK72UC6cEk0NjqQX9AeAPrY0UsyoMRlkl4gwLFd5E8usX+QY7hPL4l5Gy+j3
loP1PtyD29CFXA+xCFbEMmx0nFI5LvvXZ+v+sjoUs43JfF9RCYUp154qx6dwuVGWdd5SLJDgkyXJ
3u4Hc7u+TxFRX1Em2lvA/3kfZDWEG3i1mlFRvDqF8NenJNjjaUvYdtNh3NuT6hRtcYDo9x1ifLwg
eVeJK4dtq3Qacd5kW01mNB6yY2mSnL0CxISj+9jniafGZXAfdw6VKa7hmCbPjEGWh6xyKR1HMOf/
/xqk/1NhyhK0EMYN5vOGazKk/vclrYWqopmiyG50Yt+4bn7MmDqiBW2GuyRQ0/mF8SrP3bm8KCWg
rzEa1a2hZCSAQB1c5jb1o3QJZZgtqW/1Wh0BCa1Q9XJRXIQCKdGARKaRN0kcWQytOyho8HYKC8xd
vCxiBVXaDrNgAkpUKz63DoNFY84Y/M4a+Lvdxn4Dl/o4JpX+OrXJKXb/h8hW+6dqkGOw8PF0kqJd
Q5i26/5LJGp30q3DCotsYWmIbRjspvClfqZd972x7BEDAY0DqQ93/3m9ieXr2FgkA6y007ZjWEIe
53g7r1yjKsBeLdHpzNts+EXSUP6JF82zljArm3DGbQbV6h/UaXxqsp510GpCZjjS+B9VhrHIN/9x
01ahxWiO7jqGip/mOtD8r4FlOzulqvbKuBtyVdnngZMe89x9LAANTuRz/HYUeUMfZH1hCf5TnQvx
PITYDFTkyx4ZxKxLqqq6+7HXovt1lc1k/Rv/BsRYKQSMZiERBljIXB2XQNKFGaQrhq91iUWKm8h8
J4nSXWFKCBvaoF1WXpYWN9qFr0JeWnEKnFw9u4iVgFILC+NTfMtBGiDboIo//WGKdMwVwoXOa39V
BgTu7+3M1f+HPhlp3D/llJwNBkQml+wuTXdVRzj/wvFlO05t1ynhQVqKuVWpXp+KwHV2HUvCVmQ6
EWG2hH2rmgC1y6tqXk/kNAQf64sUetZ1sSz9fm35AZpub56ifGeqpIys++eyepxQ5919/45bkNJq
SPe4vhhlgO1M5jgll3/397+vr7bc5fE/IYqic4jhmYfO3URoqx4yez+NavG4PjRW2vm9ktu79Wky
atyIME/JBM3nukvrnBS2gf3ntyptms9pE7z9/RtDn+H/qdHr4dtbPtrhkKB3wzp0/ZGxS9bcHVLZ
safVGO+ulDgkTWC4AjfQYo4wMIYh9YhduYU7DfOwPlfUPcW9fRqiQsPckK1x2Vd2uXMSja7usYY5
WC3pqUdVd0nsFNK6iTq0K+t8DOaWsiSDVnSRRCM4tdAgGIlF81COTF6URjuslUetutce8uehW0aU
lCzCs+IEsHd5CnF908tSeTOGD9MOhg8s1HQ/hLOOdXszHYlue6GgkKe/dCMUEMdc3K/QmDbWgScW
P+RIs/e1hfcOmeLqK2Oj5wlQ+JfQqQqQIf2MI7D+DByK7MqIYHVwRKjImYTNU8D+aBQso5zKRe+y
kINzwmtuQkCm8+RqpAGGxu85IyyEwOwfol8cdsnmfAgFNXcz2dhO54Wy7Rm3YvWMG23AQFYGkcXC
Ll8Ka4AjITpfCYvgv7eUfvh/9v3XzzHe62TZPk1tUeDVyo8ORcugKxkDRpjxSVoy9culJstYPxeE
YIC8Z7p3cpVXhDjobVEd7I0ojVVPTQZO5ZIJ/JiWeBIjJ7jOw5IZMw+o0ZZbn1ZlIfHOcD1tJ/fN
hevfZs5BEUwbN8VEWMBKlC47wHud9JIKwsu51Ov6VQ8f1/G6UMKPJEKWAgEHnF1T/bXTXZvf0gne
OL7B6bv5nTeTEuEx4HA/X/GCIZwUQOm65XxgQEjqonIoUJlukqn5Inel1e7LIUClpuXBFhDGvP+7
FVbxwv8W/XFFDc1OwVtP4AdTw7INljuYslCOS1lnOxrgyvu7z6Zuo/L/kL1EcCNs972etz1tvbco
Fw8rS/wbGwvtdlN2oY+ZDcBrPE2Qjdn6+yAaezwo5FX83bVuLXbBuXLWmkgj59sk1aiNIizQeHBb
G5fDmRwC/K/tu9at/JX0sc57oj4SxJtYlDSkT7164aAUr3McEWNclp84q5avbpdEEEzF6Nekl5J+
Ojmc1KK6wUBEklk/1e94nWecJkTPzdJpEf0zNV72VyXMH1B6JI0ArSJ4xY1Rfs/5s/E1NMMMvVV1
WaGRRCGLpIyx1vl7GWKyPH/vS1ub7GLMM+E1MQxgQQrR89YsZ8sVDsaNNfNCE05U8t3Kip6a8X32
YrvxdVar7L1ibmMSUbQzMYNDZlNPFxSKI1Ry+LwYYRBCtjxbHqqpNDeKG372XQ++owRVQd4N9L3v
c55RV3+Dw5/6AHXp96xP8c+Ubt7DrFS5ZkYcnvIoy7aMbv5Q5BKGV3Vfdye0A/orOJLfu/X0VFmx
vKhB8MrYsLsz2ed3WAqs2DoKlwZFKRKKfj2MmjgORVI8jVJUt6nyOODk4ykV/DpoTE9RiSBQSYT5
yKSUT0JCIJeNOMgFIisjPDrXy2C9Ahh2veIj5pcm/QU0SxaK1A3u7L62jrJuMJM3lF1bVvZtkSNt
KRyShFIj/vNRpsKA3dscVymsAj5KrEbr+ibN7H7Awdqz0srcrWqI0Kg6BNa1fTBc/SbN6/73shHF
1veGEv3ZWF+CX+hrhM82w6fRU/6uUMdaYKVdah+yvsLgv8mbLYePQhoOMD7fncvdFaUDQex260dd
OhzMTNFfk3wxH4+ca2BpwUPboHFJxm1bWw6JfwwUpjSvjtPItMXobXGJSaxodIz6VxHYOqF16wAG
53pCGXF5WflfhQtYmTU1N/OFEQS4Fz7myr6pCaxgIjwcOi3JJphmlkP4LaiMyDd1Y15UG1X79/2x
VzHTVmuyZVquak+FsXEgGmdRBhryHMztu0s6T7lZXzUFrAodd6b6p2KoTEWWeZ7VZM6eOCEbfTY0
3/UB1V+4GWCr+aM9flS65t5rZuPeQzTRTlZen7+f/We/O5iunylkbMAZ3q1HTECxIsolb27Wp64G
EzMIMhMBS2GRI0TP0BE121WUy+Fo3JWZQZzY+rQsWc4LMnLXV3NnZm6qojMrkTiun23UiuwyztE2
GMMZdK41Dr0GSm2ZYfnLllvIyMGvYYZEXKuWfC4K/S1LGv0Qg3ysZ6RFi3DoW6ZVlWsmD1SaC597
3S4w+zqOrs1aY0YQMtwWpKBsFHWTV/MRFuKXUWTRQS9NRrcua8qYJcGJyFfilrFGpYcL08bexfnY
8faW8aDuePoI30zWIw4GAex93M222kIR7JaniKuibYQt431CYsD6E+uuFTuHSPLnF6yYJGqYOlT9
a2fMOFhBZ103d9Ap5/1UzGj8wYUIOTP8brBaJlcLPJyL6NiUxOqFZDU95SURQV1a3TZuibZQ0zWx
X0sHNFvNbRhcepRc/jcdNtUs+wC4VIExGiZJN1P9kYGgGE7FIN3ONghKS+7DdW9RmZrPbZIZd3ME
fFohPb3P1dB9TLE3yGGHY43fmGfSxDypVsoPM02RHo9Td/xW739L2iA3vMqyORjqUF9XTGF5po8Z
0bB6bR4asySj3Fn0Uq3ZMCrPQkIgsoXU7DJNok8lNYQkX6J/VGwAR+vRkMabHEZSzUwC+EZLsdGR
FMNBVeJt2tbZdsSZ9LWOx/tVum+X+UUVrntnB81vZDj1jlDc5sAUpnoanfCl5Zv7iYRjZlTVdJcR
fpU/R1F10yJj40BEd7kqi2/JYFsQPlLNYCKVKQ/rnx/QfoR2IhjXMECtKHkvve2+RhMsZuYlyLWX
AUeakPyFw+FwClz0YYPElUbGGHZapei/REgiGXw9ogJ644iQRn4E3QTlfa61RxKtYS8pOBGY1YzB
/dJOqms7yWA19YdRywDkwd2i2LA+7G7Y2AsJY90PWTI6FlFsszBDUDBS6RzQmFg4aiAYrLnNdIw8
VnrV+qBQnV/iyL3tlVo9RQYDhwaI9hxnWu/ZItGvk1MHVM9BylGeLoZLDIyERhl4bRu5R3OsnwsL
hM8zIKIeU7KZvBLzo4dejrpvtmry4MjG/2POMG/XojxKk/IeSjOjdZZsGHXtjRGROvFdlBuxetB1
aaa3U8SpR7JXsMnj1vamtd10Yvd2bTfXLnNqoSCUk00y06guEH93WCG3hSSAFjhNblbwLZoq5RRV
2h6mMAJX3fpCOLe1MkX5IVW84SW8CZba+DLXHa4BhRsCmavtIYRF+r1F8BoxXc1ivOhWP9fTunCz
7K4ORq9RkETHsZveNzZ0sdE0cmTfix1FRVdxm4Rt+NjwzIwr5a4UfH1hKotdSWLV/b+2FsPQ3FKD
mwVdPVlBkXolaTomqiWXHMdKU29WLh258cltRVobwNfLesKRSEn8HooXYrF697kMA7/UGESH8fB7
2SiNaPwdphN7wvAwdLii1SbKHFVHBLB+nk4P7xwN5o8add3B6GT70JrQTCc3kBersrJFbJUuA8Ny
RAwgxs9W3VSVmnzFE9LxwE3Ki9aYGXcDZ4KFoDnPMCVfJBwiD5mP0z/YsCT9Xqjz1Sq6J3Kppjcb
L5IbWJLBRg0NhLdNXhDX7NSeXudPsxpPd3HS/nmYB5RySd3eYedSHNf94LZ/XgQRx2BQ/Wha4xu2
NCq9PRuSxCw1rO/0RYShtyM9uKYPD10aO17DuOWYLlL0Tk7pDYqobrMWAsxLbokSCeAmwa8BWvrz
AGMLh1ICn/wqlR9mIfRn3BrKu0nrPmiSUmXAEAGB4HFVMRTd7JwiW/vsXWKgjLp0cIax54MGo8xf
p4smPpue2pBqiUWUusNnwHimm/iWcNAVikNd6Q+a3n2uk471IWrQDtmgG9lykxpU4na/Z09Gowjk
ATTbQVYO91pmaScFFGg7KoHcdORXbioYtzsyus19H+gRIbN577kaclsRZ3croWj9rHkFaDcUWKxY
QkEmoHXzfSIacUqVPt9q+fQSCQJlb1GIXdTmcR1rmZ2mbtLM7u8gsUw7USXdttMeW7eQd0NeqZcO
AuR1Yg64nq15XUP1SCSBGwYzr9CM4aZM+leYcuibSXWx4yExzSreRnXQTrWJcVsfBuKaZNa1Vyzs
9vqqv9G5Sp6JGVD872MQhP2xo0bz15vD+lAVKkW7DOCjO+NhHU44WfqSQyxDRoT2YfEB2uhLwduP
Lt5CRAPuuko/a7lhb4Y0RaJTCiQ6CuOvomPVoqBFhWLdG+lPt4Mc4sCy3pKE5hKd++AMyZ6AwW1b
lI+x6p7bcrqOuIpvGm0hOcj5YUTUZvXEKzc5ThMlqTkQGg/AGBA6emsi7IU1qRvBBIazobiKX8Vo
LwfQ1JEpbNbiI9Z0ursLEsM3dRKeElezPDiLOzXgHafQPDZay+VtBN0jbk2jN+pq503t/awBDtp4
h+5EJK9Jqu2nWDV3mgvs13aTcYx7+OEjOa6C/3IeU/4vnrykJs2PYlJ9NUKjPc4IpAIBO3PozE3a
Kq9q6V7TrEj9fkztrTVUlifC4gsPfXPXIf+qI3dP40U6WZOEHvlYzGCmFE1LS+sUTSg6WufGzdtz
bA3ajhbjOIBxHszG2tVVMWGEhO2UcPVrlA6515aguxEY/WaEFooSZHhCVjdwqUK4Ih7bS3902o+y
2ZCHlu60YtxUhn2euz72a1jkXuhAX1QNjXMEphERfD/AEfawF1+X4yW46tGUuJhak5Lb5UxbTAqz
bW5SJEnmGAc74FdRw5CoibGLII8tM6enyRbV1i2bRxaeT0JZIl/vFr7550I5N2YSdAIWCpSRBbLZ
5hhp8Q+nse6kNIgPLfiq87OpK3hepwow/Tx8MDZDNoBoQWLRuJtMvAayCTdOaYbVMZ7sC9OAz6Et
XsvYvkDMmwlAD086RucIORo4SWAYcD7ExW2UI0N95bbqp0PIkITiWRUbcupeUXFBq57to6jyX2bF
pT7ocJUs42dXVI9xVJg+7OFdPgdPypxXvuEsb0q3dlFgal44FlgxZPFjAcsK8OZFWZIy4a7XHOja
h55xSUycHOtbWbOWJTO0ijGB00ahWYwkENrBRFR4kKkeU+tgozgNStoRxwduaTKmb2obLBwcp/E6
JYAHEN8GcqIb0gNgUeO56Bt94zTIA/H7SLHrwkjCprvwjDJ6NxXDOMMO1HAd88REUhPCEq5dNf7E
v2vfpPl4Cqo432YqyZORfHQ0GZPSlhuocOrXZpjf83wgmaNhPhCQC2TEKeh6KRvP4W/6seh+6Jm7
CSNGBH1shnu96e9Vk0KgbeMHLKyKW0cmbwGqEIFB4MaKa/wL6kW0+Bn0KHzmeOJzNPFNMqtvY2yc
UeT/opLpb0itvxoWiciGzewLqdOnrOrM6xxd8YIyn/2hwuyiLcyTcKZqazctQcIMH7V+AcayaJvZ
irvRrHM7UFSNk/JLredqQw10Mds+uIut7g6X9cKLzPJaCxs+V58Q5DzMX20rvlqchTjscIIdOR/C
WvtQAA3DcWgvk6XEfh5EYld2eGGJ9IUb8706ddPGjhl1oBgjg4AKpgx+uLkE6sxgbWVhQ1QY+Yp+
mxbtdhDoMScLcwVKLdEmrwnTCz9sicGNzBvs8+9tO7sqqvauWHNAOxi/kDFr+yXsds/MWgRYOVnq
/YSdQZklpzRObqzOoeSSChpW4i0IQXsm/zjd46FVlprrOTAcbuameikqehOUnxv42195NCQ0srsV
gcwNZkfGbdcQChtoxRusBbj8CiFZXBu93shtlHYkZAFAo98nG1emZz18awN7Oyu4oOCFhH8FUXa5
y6DJ7uiuZisjDtpgMRwVxMAx78Memy2B8ffIjN4ytZZ+o6RYSXH2p0+Doc7PjpN4Uf1L7+b+Ro2h
+KeRxLK0HH85EGR9pMRRZH5wZJu0Kl/mxYDftDY2/ImtIDx3Y7WPQZs+8l2SFBDhm9aEUMStPv9o
iWm/sVB+tczWs+g68A+6Ub2Woategzg7CD2YtrKN3otKDN4o9HfDnJyNGwRvbWhXN1VEYhvchtGX
aebrqKNv68b1LUNw7wGo88awI1e1gtoJ96CEUssUQYEq4CuxPmwm4Ri4i5v7Ge10WiKQUGfixmB3
eYE1owLoQhDj4TE1bpshQWgaqC96pXXQhIfJ12Fzb7pJ2QkrTnd11PVeEXbxfVpEJ/yyvAF41je0
GSSkvlSYHm2nEGuTTJFLHtnI6df8RqNzJSHy2vQ9LDSsLPqo9E3LurVkdy1TE0roxHy0tN4C0ybo
PflQlaLYVkNX+sDyIDVG5BeD8oTv05uoosyTc0InDPztNnC5ksDG/6/GqR7tDwXBcCT0cZdOIMh9
PfVnm+Pm6d3wju3fdjIFiQBIGjZAK/GxDKrHAHqeM6FwYnaIowk5e64Bh3PIfo1a+IBEc9iCSKC4
Ez0UPalji2/N4IV6/ZAOPUIb6+LQr3AD4ttK5VVpVeE7bZndSugN9K9wTWSl+YSdIJJMlE/LnB/y
WbsMAm4fGNlLB43yeMdI9bMs9Etgg2ih1vJzV34Uusq5Y1RbOB0RXgAvMX5x0IgQAWBjsrVmR4Hl
Plrk8byHmCA1dZdtLZNeedQwpOvrM5xC0BF7Q3wcfnamYBEkRlS0xZ1Q6x36wWnPseT+ykXkyuTs
lFzvFbkgnlmHZD+bzntB+rCfp3K5KzpPVhpcbTyF71Ri4HqdRhBDjJxwgEvagYOlMP/ThgFZ4GTB
tqdZ85ZSk/VkT/mEviDG1E2tVTgpY4A0KP1ty/ixQzW9kUUhsTlSiCmMkUJGJcYV9XtdDKhn41Q9
WqMgz7cxT3YWzRsjxCqxCSuuU8yKsJ3N/CwmLL3OXDL4jB6Vhzbf5lX+nnekBJtMmXLpXM323Kjv
YZA3/qBRJNawc+N2wLDjlsRkKh6HTj5JFiu9pt8nyHi8UKTUH8ObPhDwYqaxfZuO8lKPneO7Grmf
Yur9GWtgrytCZz8tcUlofoj17kPHmxoixZm5Y5nYk/s3hzFxl4O7ZRyYblolznbaMm4aILs7eOpB
I1I5sas82zgzgGVdlLshaCMforThIX1nJVCzny0jOVAO4lctlM4hB1hVqicjxh5AtGZHuiUlTkAi
sjAQWk16pG9TcrOD2XW2stffYml/Gjmnvj7X4gkrGTlZWxt1CXcuImg1qPKy0n9jCYFEoSFGOWIi
OYIo+ANGGRmTSmpx5vImyl1ZcghrHXODQQ+uIulOJWswp48cDhAysIq8GEUsDz166apBnmc5REyM
Btyk5YBXhvkW4dnk28D2nlbEQFPTtBmC+WWs5Tm0caQeJq52QoR/9E54VJi6n2Hz/KKtCc/RXFWe
4XLk3M54LDPzyY2I9jZ+jihNNmhaEp+Y7QuOxy6E+RJJuzDxcilYmdvMjx1rwEOJNBXZa6XXhAoC
Ddm99lTj5DJm5O0ucmvnV8F6mBVxApPRLPzRqOlN2pzyiKDOUUERPaRjCUB5gCJ6a1jgTSmtF2R9
ok+DEV98lKkbFX05t92iJtuTkjiznxoDhryTz2S0Qj/nwpSJHm8S7Lp9nFUvcVbnrwhdoGqhBAT1
J7fM3Jf97XK19Hy8tscmE+1spYTPYV6+JVO6K/laE63l7wXqjR05OyTR1cZVRjSzLdHdDqgH+oJN
PhvzRvQmtC849LQPCFpOCoRy+qXJ8cgBOqVV/uUkIFRaJr8YYDinTv8ylbL0SBRVfSZrJwqqYTMY
xV2Y+Jil6TklDdykXWWkd0OhIiQdCm8QUr0ZgLwG3YJP3qXzxgX4ga/CLT70psE+ScOS7HSVu3CM
viwMWqDNgsrF4oqfl9c2SnWr5MS/i2nw5oEvAQT+Z2eLeJNPnKXB9IUPzEFyKWQuXBKz5BK2tFtw
vccie2ApAAygLHT1uDz2gOkixsWxzLNHfTGW61GKNzYOhZM7vGTMLspy11n7rlJ/rmZCCkP1nRMb
9u3sPmly1vxa42IFd2OeIS6dpfqjpHBot2ZsP6ORDzadRe9iz+6NpuJDqSHt5P7F2bhcyMIZvibi
RVHPu/uhRUFhxdrZ7kAtqxCAKJ+LTXadoD7j5PND6tHRTmYb41in38LqabwhvKvLWlz6BpzcLA4a
UqdtYxErgrDLOqR06A9WGW6nvvPSmcZqLlhtcIdQPW2yqWGL9rMNdL+SQXKCx7eb0FliQM7/noEz
0rp4rUPl0a2xizIUYMNpIGTdwt+JM72faUraUxcp0IKk6aU6Yz9dYFNr4HDg5XmpL8Mk+4hTWI5e
KXq3BkZQlqtd3BB5WECtu23VI3YRpYehJnToMHh2DeddFi1eVUu+A/knuRk/Q/1SNr3O5yrM8IdV
OQ8QCdDhVRgB4wJX7frSOLeCeVmhzLcVfjcUJRS+UWEnuMaAfLYB9/8hcHZoN09RKu/yKuQcFft0
wnaz1ZG2iUjHYdfRWxCLyN02hYywCqcNzwtcCbMAezvSn7cuJRe0VoAdoRfYmZndRg1wQEtHnbaU
m5drGhSrbf0mI/jvMfZMPu7Y7b4vRnwW4ZfhXDq+2fUXN1IW2ZwblqQzs50RvT2x2+fBihDU9DVj
qwgst0+zwzA23M6d4ant2gvGPsaeE+FdBezOemfbZuKSRkpOPfTVzD24uotMS0Gy7YmciyLJx8ek
7R6mIiHu3WL57GK/VO16E6vxeCuiF2csc2/WK4Bhp/ONvEVAHAe2F/Rpy3xsPrXpJF/aCq8QQX+Y
5hjv1mJrGNq2c2hrWanoLW33scbq4hA6eIXgaPY5pgMOz2PUXp0xge+svI8hVAbDWGx52/CQV2Kr
Yt0+9Rvm5qM3I0cC5SleM3oNL8VNoVvW8XwK3hFbcNIKsgFF3GFDheEZg3HP5X4xswz6RKsnhE/z
7roWdwZy6yhA06tbstKaKZLsWt3AwA/4G1QWltJ7OlJtpNfIFvuwcw/MYNqjaai/1dw8Vl33MXYh
sClt76bIIN4p+FeIpkBTink7JXoRHRZjNM+JEhi/LOiN2/wupuATUxdKVdW4iCbJjsAGeEPi85n2
tb118Y/egEkbS9g3blXzdKxCGyjblb9xwKbBdA5R0L6ikHlolEhuE6O6hLxP8rK0S1zXmqcSNLWJ
c4wNidrejGTzeopl7vS6TXYstj8lYFrflBhCJtG2YOLDuPh3geuOTxlPEvJcf7qaurUj6xp2rERL
G4xTRLi1OvU1j5nHmag6/S4zz/ikPC/RVonuXK3QJtdOBpTAuQJjrnse49LeCG1602rSAeGX3dlK
mZ3cvLaY087XYopPvUlZV5np74oh68myIdP+H2Hntdw2tm3RL0IVsBH3K0kwiEnZkl5Qsmwj54yv
vwPgucft7qo+LyyScqBAYGPtteYcU5optaBa35HYgNYn8AdXjrJimU5yJAzKRWhwqB1r/BhFn+JS
71e20E8Z8p4t8eAr4C+qq5T+uPMETpOheEiUwEAjoT53wEqJdCYh2VSGhPEr40I/LtZAQH4qfXaX
tK+hjOTGGWJv3YR8dwoU1tK3MnSCbKHRrXA8evWpq0t9axdgpNAWN2p/N//rkCBKXKd3LPfk3cfI
iuMO3WUruQMrjO1rbrZms/WHTnfLsvkgChvNJN2gHmxuO5LrApt5WsdBBRebyrpsh595B6NcyX1A
gkHr0wm1q4M140HmbvemJgxzhd7I2Ix1QoWSwwKZ8HwyrMNCQHT1tp46YzVFBl3DdnhRRPwV0jSN
uwj4cVPoe+4WdcEUO6UDCZ7qjm2Q7RJmB9578D/h9om1aCtO527albMCV/ZXrhSAeEiQ16GpPTdI
iPpM2Vla/SIIBF8roLdWhmK8BCNYgzRSH7No+h50U7220nCXRQ1LtSBuCsoyDUMT0GWn8P0DHVMw
7qzGQAncUaENJtl12qr1aTRwsAubCPteMqhuIu480upXYGqee9q4bEO+kDObq0HW3casHECYtNKl
/CpQjLMBf6C/wxTb13Zaag37yoJX4+kaH9wqccAEnJD8CbpXIoTi0XylPT0BphPYLLgzI6I8sX33
YRpqzKe1/Mgoe6Ic4cLwev2kwl46plrpJqZfnmBUEQTi2fmKWJOnUTU2RYQ9V2QTEeTwNAysxWlj
vsl0uo9iaC2F1K+lSWtsqPC8ohSl9yZRVw/BIxoA2P/OVU97i86h/LTs9qm2y/tEehvFY0gHwFxd
Gz0IeuTou0Bjvexy9asVCDRp1ha43TjKShZ8DIrt0gmgKzzlKN9mBBsmt02ptPspr7JVYgeKq3Xd
k81MDwJzq28SammUTxYQoTraOU301ltjynbEHGds8WdUt9C12p1RdTXucX+d0aijayJwnjvMBKwU
fUICjErl52sU5/FKoUrsy+Kqz3ZHh6buif771sPvuE5n8rQSy4dJn3CG9mQHy5h9fCx/BPDVh4Fb
qw59lb7KV+cUHb5PzIKTq4DqQhsVoL/Kwpd0LIK99MxVWVF0mVmZuZ4cpo299mI/WlcW3w64r2dN
aw8MpWllqMMDc3QqDIeqPsjal67QGVT4PmElpWmjjolVdwC2EBW0FAG4b2Z50sS9UxLKuGMf3JM6
/jLZ+k4ryvLkd8KmBVlf86H6biphsRogva7k4BVrm1u4ZgeGm0fJR1crn+ogwbcX4Ur0JdarsPCQ
QFUev0H0Y1TM8Oik+r4cojczTkbQo8k7rr2dOVnBxdfY12kFIu3OWQ1B0K5kV9HmIowmb5NtHkXZ
WhfsWTvm9GuNynTlZNFGlE2G55kcb6kZD42dcMcwwTykffiRVN47WaVgqNk4hLlwbWDvsdbjoqFY
GqdgS4wpIGaAFwNHROHCdempZGtJtSNwppcqCGHkrmu1Dl9kxUntmOwl05rcE9opu9AwtpXflhvN
UX6mU3ofFL04hDprH0mJB8cDOtRKP+Cyr41tkQ6gxkGrr2Vu/cSNWuyrsH8DpoeMzFdnTW22D8hK
YfZb/0odGycifXWp4jtplLvIgy80VhB6WrafXnX1IHwetTiK173ixDTCdkqUNFtUgBD3HHs8cger
TZm4fVyTRh+AO/VGagni8qoEQlEYWRuGe+skyIq9XqJ5rXxXjBbVQ8uv2qj8YuDVq0R/rWV2MGPn
NTTZydRakK7tjBl/bCIlkt5bNunvJQdr1bXO3Kd+iRM87mpgROvC08x91Wj3xANessHihtaZ2i4p
f6pheCA8bW+2jfLoDdqww3VMdp9Huw1Nfuinrp40wx1VwLs/DuY69ZFfOA3xHxXfYYbFflUohBCY
vKitTz7u0cqHPZSBeBNI5chtAs0Dwbf8qodG+B/N1LL7ks4vtbD2FZrOrBU/msHZi9iHgqKvIXj2
d9hXruR7AbyNjGgrtFMAP5VzTa85SGgq+uSrEpKTv+UyqFLWeSw0GztmXhWHoFYaMecGtz/bTWEm
3a6zTW+HJH4umKxTDvuvdfpPFUnXRo7Jsc28d8TsULd7P95MmXFvaEhDAyOfVp49uEXNQIrGxvfA
EsUaZSM7vcIgf3EAfBx3rIgGfuVSCZno3nsN1IWp8D13gmoPgYrWdYCsY1K9s+n437gdB0P5q8sS
e5OFtBCKbFonuaFR8uR0ObzpsYzpYrR1a2G1okoXJpopS8ZQIbiXVVVn3FeW9wXYQkES0tE+YSeL
s6VY1VZQkksS26gHmY70ulquDeomCs3gy+nTbuNHvsIqVyPTMsbPOCiaXcOv1RerUkfAYcfFCx15
QQ9tF2J/2CH0NFF6IjgemGKvQjRr1OKnMJIvdpcKtC9MzSoFm6+wmMT2VH69l22LY5bQ0W4RJUIS
955ThlFEB3DOsvfdBdyv2pqzuG29HL1q8111fPYC0nnHltFQbvp7qLP+Oq9ZLCcvvrfRa51oLbA7
6qi+bVe3iopLztZdr9RAUYTZNopa9pITdB89eGksihSo0DtO2vmalNINw+4BHWq37kcc+tYYvRVU
liF6iLtO03ZTnjcHkcXHmEDtEUGMuqtytuV6ix1LzeMnK9qm8OgqQ7XWCrdBa9KZjvnNySoH4zD1
/T4DgrGj3U9zFXoLiJFyK23xahb+C6kOEU6pnREBQUy54xXjvmuAA1p9wATAE+iiNLExkKQZQpQu
ovvHrEB4ABH2OtoMlHB+7Qu65+vCFt7Gh/xi1lnCyUEAhGdaNoxijbaCXh71VEQrdD5rS+Pb0Rv2
HR192KHu673ndAxVBkSOou/KO0BDq3BkVRe5szec8nXUxp/FtzLovH2nR2yyYgFnpZQZUvUsO/t2
dTdVuKOauSRUs5NW08Gd/AQGHQFfq4k4w1VRokJl21uMnttKE1VCMrTbxr7TiuEtpQs/8za4+pwv
4qTNCkNb5JSfxiC+kIVscxwJq6Eods6Qgi8XOLecwXQtO003aCp3wvKetXrce41qbP2SSV9cnkGL
pVucWcZKw+tWqeJDkWz9HedEDsBEowpWllqaLzH2Wah0zdeAQrMIE8AdY98caiPdRDEfnX0jRyYx
RheTjAjlV9SywhmC8j5OlYte0lLNYLuVjc+2Au3xNizaw9ReQNZ5MdJg1d/OqODGvw6tKvC2DM5K
4qZV/PFXWzK0imSjbkarOxmScsYsem1VRkgw0+IFI1iwobXyUeYMStFD0yQlXgELxadiCmz1BONG
6mxVrZG1yJrUn9GichBUSnoC9LL9aTrbZHKCF7wp6yaPfVgn4zejRGXZdJyR+kC7QqP/2QVSYsBF
XdZFxkuMICWoxBszhs+8KiEthoqL0MGws91EsHhbzBuWc5VkL1aNLlv2houGGnlq+JFn4VdcVjtK
mmaNmHVCzEL/fxjycSMs0D7gI4L0oQdiQX9ED7bamB71fDIQ4xkTWgvrCNCKHUvEkKZydkjaU4IA
1B2YHdA/FUNzWlXM7lmGDAZ2DREKZUbzUUoy4Sk3V2HARWEQC0GgEr+eTBGk6+LYNTSPRcJi3DC3
Dmnh09isilnhv1WUcLpKfVqxaQmOYa+4aS+mLYm4P2qmxFjh5iU+5CBPtFLnAApXRZyjh1oAZEs9
+oLJDqjus5YU7ZpsCcJmu97NGNUpsfWZ9gV7iskAu8bphOWWgI6isrmbU/DEGXZs8QW9x5lv1S/5
PMNAWwf0R5TRnu3uYah1f5ch1zCoGzdDL9+1kQZiCqb43hmafJPP95ywwM+uK5/Czj9JA/uVGZ96
TH9T9LBP2Vw8WchklIwvr/BahuJqdawY5Kwaxj+71qqePKmWh1JRIR6m3b7yj22RxAc0QrQ5lcqk
g+/k/DXvx5y9ofS1f67UCwFd7Y4Azlk62/H9cCBMq623mGafG5WErVBpubQ82KHWp8cV6Y6x8ThF
RbmioDk4guiloHae7el7XjrfmVZb0P0+vcbwsWa0j5Bn8KGhyofiwYA+XZWqBdKuuyYeSRbw6zk/
V1HqCLaLOu5TLhN6mmLcgTjb2UL1Lk5Rgy+lGIynBow2Ecw0nh9KAqJQVKivwN1+FvOktIwJRGAr
As0pZXqDkgAnvaKcKpTu1dgQbkSb+iCG6gPfanfKbQMM+yXADHLE7ZiuTK22XKuhr2I2vnmPa1df
45vM3h0vfMgQHf7KIzAQgWVebpb4mgVpO2/luNn138l43hhBrh2CQT8shskeh+qN6CEdLia9jBiK
LL5KDUUhBUYeb+LReRP+UKK1ZKc2g2DbCGV2tSj8q3jYZiU8F8TOyaNWQxabibLIRps1gcWlm/4/
ea6tk3ZvW2b92Pro8aRCyXh7OZPEihRNdJ/FLSuAou7zwgNKVaji9PuZ4yXvlooZvpvxRVk3+Rd6
RxeVjvIsPUUx4cuswm8rxnPis/kIvJlyasN1h/zrds18uczZSOOQRYgJSv8WleSIeG2ZToj8eLai
FExpSxwrVENCnBUFJWMIF4/IF6HvjTFSzymqw5Z3zpkThkQwxQajQXKvstwyn2LrSlNMR19kz8bF
psl2WHXJgZED+060kQBYs22nG0CXWOU2tsDNqKrkFrFvz6+jgRBsAUssPxAW3r8Yz8D9kI7o4L3q
2Y7N6RKbyBOQJavu7f/BVmydFbZibq9V+nWckPfe0ARM3gTEOhTunLJ4xsLwuZxZZPMr2lz8gvPf
jBjYKJET7luPXBzPUZItEJhivdiKk/rlP8c3VLpD1mhcPnn4c5aPvmBiu71aROiLJt3rktewBNkf
zIzMLMKbW6fmRxEor7d/pm9S8Znqkys0bfoOuJQMDW5RTy1SC9wuTn0a2jo7IiR0x8Q+QucEVtOC
1BAFpZaFw26nt/U5McgT0dGNxHWFD8bW8KQFvX2qRKpfUUWz51Uczy0jH2G25v+At2I/EHUasaDX
HVanYvyY34ceeV8T64FRU7r1TNcyO+JoFSw9LlNt8aJX1MC9Hr9nraZdcc7Pt2Bf4OWmv6LS3Nyb
cRfP2vf4NBXdwDR5fp16BTvNha7fmd2poW136eqxure9mTIuwzsiIwI3dIrcvSHSmEDtQqV/KCOi
7gbxoWL1+ZiMQVt7QW+u2zIirGzAAOLLNHWLrgIHO1OTJkNN2a+Kb4XVv9cLoVodSHmLZTARnKTM
Ulr04rrgX7Jr4y5TteikdMjFs9hU3JvCv8J8fT9RSYRTxLxGZ6ondDt5qRDoIscO1bMepeD6kzjc
xJ5zNyKrZbzg4cHGT8ehL7eNM4xvE+hplzGqtWeuiMMuinYBlttaCTBRygo+g8/oexNZs1ZkorRQ
ctPbEjKl39E8VQlzhKUxjYX56ghqqnQcT3poSAbTyMgdN+q86J7IQcdBc6XMvX5uhZ5JFlDkG5uF
j06z5qiqsjmKuJe7OMvnK3hQ7nOTK12pUX8ylPM3YDmpgpuMUbeq7qsRedjgz5WOD9mrK9FiUQQX
bmRDF9A7O9v0coB9mDn+xQyK4Izipd6Y5eSsmLxA/yyKfh/nwSeLRU7SkDXs2HCgTUiU9N6E2N7b
QXqZ5lfLW+mo/wRynq5G+k0bJ8Qc1DbhqyJ0nFd4me6KKrG2mpy651wl68r0rPZZ/ifKJajA0RCe
tZjX8XwF2ybwql2I8PgbavpopQ12vIv7ad6og5by9egqQjW6x6UNbLFEThdYMGe0Mem2hA7K9W2N
0//7GtUMv7GqtlgTYndZvjRL5AcLghuDtKo83Q59X8nhKHLGbbPzPFIKdimM8M9tnHAnTysQyrPv
IoZktvf7+teyotgxImdbcpXhgSbqBKTY1gDrRVsbYcu56bv2rq+7bUDYBmrB1tjDMOCIT23z7HWv
Hc6M6+1QkADyi3km8x6ftRibAM8iMqkqx2/2DevItZofCoNOkd6j2bm9B0R2w6eUO7gC0yqtZXVF
s6W7dl7SRx8oYJo5exD9w5o1fvzQ1TebHX8T9eoqNxtCD40fi3nICqavXhflayzHzO2hSzFsYiiz
CLf1wXzHgd5dlssbDtq7KQCBNdJiJzXmHBbLC6ODYrKOLFeo4mQPQ10kjylF9L1d5p+NfK19Xbun
a6O/oMbeIE1UDrdFv+/D8YG+eg+HdwUhMRcW/sUGlUGlQX8IAmtNyzH9GpO7MSTAx/Cb8bDYmprM
se4Ka7pnLefOFiiOcmgsdoU4bSYYeaQuNUBnnzjv9ssp5hTYAEHnGvRdOcUSFS3WLcdHcaDFJtr0
qVfFE1j5+hl9g4lN1DTd5f3wEhVF8xlhTHCVRIyHfGRYA4ugOpjz1l4apNE7/VgzA9TUhD5RT3jJ
mN0vNNLlAUkczBcdoF2caND7DLQ2WgRUel4L2d21j6rzrpu6+URyUHHo/DGhhH3OukH/dOhIbLLG
G06979ARphDaL37XxcxUIdpF/wZbIdCCbQTb8ENBJGEjXXRv9gqn0XTk7VF1UegsB4APaEB0X4R5
yUM5FuoOQZf1kFXljC4zk+95IBmEd+1DH7b6KgKcui64i5waz7NeMf6toq4dvt1uC2bIbWymgdBr
KepdlWK2GAKT4BWAFbRvs/u6676AJ+BIW94a2XGgqGrFVSJ1cWsDFn6HTV2bo7CWPCyv1tEPlJl9
V3fMngf6/aR+No8LiBxQyKkBSnheXg3sAU8RvaKsfJ4MyAhxGX4f4WeuW0TeFz3ptHPrdTTy5x/E
U7QrdKIqCO4roaIa6T4kKPN1/pvLH1j+ZiaRggVNv+qHIXzsbOW8GE8VKFmHKGWYqZRS/1ah0dl0
+C4UXHebhj0t4OgZ5CpapJdhSC4c2R4G2XbwZGxqtv0UiHM7e6p0OM3UbrO+cay6M353c12N0nrN
gE5WWnLKWTse8VxWj0UynZYF0a4S+0CIYLpxaAcAROazBxXyQWZo3oX1XXmC0LA3i2JkPwqi1FJL
cPuzdUQqrGJmVflnsDKrvgyy57JhPp+0aXWq9CZ7Tsa6dTNO3K0u1fQ54wgcQ0YAkeF8LNhYOpzm
U0EAZT7Fw0M3vyJMFSENPVFjkjVK6zZ/G8kXHUJQ63Ed81n70g36vnzXVPU9K5Nk09PsuSiZvFuc
RaXhvYiuUl+H1tQBdLdbz/Q+g7JA/Df7Det5zctBD5CcCDyprIurmSftRmR58U0a9mdK9+9XCe/R
7H6ZevYsmHV/S9nXb1Rd9mfih62jqaa6qyEk/k/oxa14GwPr3lfU8FLRK53l6BMoH2dctbbXfU/N
ajfVAZ6zMSncUATVl+2ILbk1zNlj4xtWN2M7gSQiBpBlpBssEuYsRT0zY8mZ70M+0EXQujoige3i
GTbnl3CMFPrb9L5QOvh3kg4GPhGomBK83FuamGIdGyYDdBnZxt4qtNNyGyGsJq3j6vZieQfut7a6
/R7CZnOw5HoYfhe5PoTUze+sD9UEY45XsN9HuT8c8comeO9Oud9T4jnRiA6wleH2BujS1Z6KNOK+
xazzTYywBaegSM4VVLETjb93L7I+hv/avm2A/ns9C2DZzO/9/gGuxLhmzl20w1eJkRjVyLw694MB
z6/xA3eonett1dWTEqV5PkUXv7aMjcW26lvZBN/iOaa6wjtlDmjuoSGY9JZLsP9eLg9GlSavrdR2
CwhmeR8A1yEh0cdlymM+ER7KVM+n/basrEttaRkEOTDTncL8c2S1XBvCC+/jDOOkRlLOLvcSB2jt
rMCbzNbf6cV4tGBEPkubSXav5upBJkb3IBvrV6tbVPEWtgIUTFl/XDidVaeYd87kMbubsZ1OYeBV
GJdkH3padA67OSJpSQmTqZHdIuf/SJz/a3CAnCErv7E1DhAW29Qt1bZUHas4NnB+/hdsTaUVudIW
ZXq45WD1plHTHg/Dq49bf5v995lD6/X2XsOFBAe+egmoCKQfeS9qEGRXBjhoGQMzfRj91Kq3eYou
qwd1OLGTco1pAGdqxXZ1exO1pEaOtk/L2xnula68V5lKHm8+xxYxrqsSQbmh/9Su1MLPpletvx/y
QV675SGJJwpe9FplKq/L+/E46mcrkB8O//OTnWvx1uhUHNiAvo+VpTvbSMvSR0zej3kcvhqm9F6c
0U6BAfGMKUS27sm4ODdILjcxOcelnj4vD2GNStOvbBhR83tg9qyNaaQumRQNRhLdJwaXh+WZCLTX
EtvnuVOhGqm9eemMTrwwVPrWo8hGtwxYI2WfXGiTXa8dFQulYTYPVS/T56ZnCGbV33JMJVtNqzEJ
zw9eEhoXy1H5je34uW3FW7YwLm08yWhVcGCHaszoqJoSb//v3Kp/Uo0s5oeOI1QLuhFc0r8xmxq7
qEn30c0dqE2xQq3Vnv2a8kIfpvDLZwKJ5a/IGEgaA9EKCFFbkC91CfVgSeZdwnMXMlrQ5D+MMRhZ
nmaX462CA3FwIr5KhX2iF4/LM/iw5SMqDoqW+VmmNp+3Vo5dtSaMnIyB2NQRzq5HPwORDkwW9fxB
T8a7RiMiLDH7lLzOOHpLreKoZ533mNBRuc+F/sKiFL7Voy93IWgil2Zx+Bb2RJ0kCDfdfz9wznzd
/L6ugF3ZKkANDdWhkJYF3OfP66pRxjDSNLInGIal1BgB7nYQUO0Lw/0jEV3jfWGa7YvMiycWm/RK
01zOuEWIZyna60TltmP2/Rli/XBenlXsF1YVYJe7oX1DkVA9LyAVx38jdKLcpSAr1j4w0LWNww/R
d/KmTlN+SJnYXpQ6TSD19ufO8zYLDCa2Rt09BPYgbg4/injGol39tCB5SYc+tkYdXOEfW4e5ZNsZ
dU6InQIDvi6N6avG357N5b5VZN2GPXxz+3e7yZp3G7PXopkQInriiKBXPuQiWDfIhJCUm3MLpvxq
6X+vtWaC8stARd/ST2l3KCLpg8/4NzSlmNyiXpzwO6FQjePyMNel24hcro01w0LDRBOUjrMKCo/m
nV2G+mpBPSqDUz1Gs1cnttPnwNfq/0GvWthUf369wrQcyzB1W2Mfrv1t2cTUqKI78rGja3V5SrNx
ONmWPdyeZSkCvNE0Nr/fQrdGFEjkp+vY96tzHhT1DcozGf6vxNGtq+X9WOziJh7hfS/CEXscO34Z
td2hMrpPa04T9DKGAuiH53hB5DT2eXl3crJqJwACrfrGhrbww5NWfF0CtyN8IlfTekDAYB5qv2ju
Rgj9Kgp+nuIf0xjjehp6TnFKJrYLuYchM5nkDy9mCjMmyfgc2KG+dbiU7phJKReJo3vdKor1EfqG
24hI/iDd5IctSnuVIQjbJI5mHQdOVPDb7ORItTwyyLGOlRFDZ7IK6pYiyGvXRguxd1RGWEvXYkna
dNhN395TG1QFKqYI3BH8ASd4CxEIIecq8ics/NzScZBfEVyisSvDinQ727gjWFb+D66b9Q9qnS1o
Sar2DP11jH+Q+6JU+qatIRLCo6vslp2s2WXOylCZI6UaN63FLc6ouwIsjXlieamQYbdRABC6eaMX
90X9vLiey7QdDoWYwHgbg2lvqxZsYTdM/A7c+z3FPrawALajr6ovQGpuqeFNrP+KKhSqRuGx78/1
fjOE6DTRmdAz9ofxByldENnnutPy/TtxWOgtC7d+eYh6C60CctU0avGKtna5IYhxvEi8FOBnPAAv
uaqiuM44bfMxPtOhX92QvRLpyTabGI5pC/gFW0eLkaPqyIn4CrNe/tLi/n4UevqZCx/5Am60V1Ix
Q/IQiv7B4D65JV2yO+uVL/d23IT/4w5l/1nAzAutzjdkSqkblrSNvy+0lNWK8Og37vKCaW45c3Ty
SMsPUWt/RnO69vKwvB/VrjK8Oo58xCuvf2sHetuD00EBmRecnMt8VSJRXNZHImfWYOOUb9IHKuqr
Q7zV5nbk/P5UOBdQBDERb5V2KSdfu9ixUC8pBjXyAfxqu/xgeW/5qZkN4pyMj1U3qQdbLZ5r5PWI
TDK+CDMp6JYNazFW+Z3ZQ83JS/Ej05zgu06g6CoZeu2hjTSyOemwpB7WmD+7A/2U7T0m1M8IjuUu
k5OzXQpcUzv2RKttyIxhRD6TTCkFlbWTKd52eUmGxnjAuIkRN0OvsCA7WkjOJeCGS1mL4kLaRgPY
GRHmv98d5Z/ov+VLc3S09rpNuMu8iv55d6RCZ/HPtWiH6JokhXmgIYmh3CYqotDb9UEE1we497nH
B+2U5vVXC7J6ToJc6P+oyvV1rHf6Vm/i93COuOB+1d95RphAf8N+UHsC95CWi1VEg/zBqYFNeGOB
P4E6YYmoi2Veb1QSdA4cgOJb0QwffVWoVxM5IoLzlskaPcNHWdIgiTO/OSwvl4exKfHhpt29nSZg
w0ypEaD1/3T4cZ4q7XKnPzoN8epJk9Cd0ErOTly9QLTa5LHnjryz7VLs/GFpMtevQHCylSLs9FqG
U7Gl2UfxMO8aRYKwrzXy+rL0bJbuTamr91XGKOt3LyfSUXZkVOe7rJbWveX48H3Y1SzbmD7PPkjC
S/d9PkptW2PwrmNteoxLFEQD3/fSJoWp/iknWJCBb76p3wHCG5+yAkciJgWGeGkPj7JQVv9+Mph/
kjMdCzAqal7B5kOFPIMv7M+TIU0Tz1LQ23PEsBLGVcoJOfft/LB9rA3kD1lnUEJNA/c8tcHi0kTE
FhJW/GhJjN0Wn0hmkXIgFIdGCgNpAvh6HzhP2CDv8NGTYY97xAIqnnJl39t1h5ecB8IxXuwijy7L
q9S/o2Jg+IDW4hrohJ8Flf2YjdZzZtXmXeZ3oDNmUQiQurvMATLxt2eMn9RDlso5uLCihJvHQ7MP
fKVZmY4QPL0sX4cZeSEO/Kx0l46dhRFnj4OEiSuQMiu7emZX3/37Edatfx7iGSVtoms3KExV8Tdo
fVWqRKjXkb0DlONfBlWiuQ9951XMw8ouKcxN2cUOhGhA86G+y5E8rFo1UBG7iFZj2jsUhwV83CRp
dPVrEQ4vca8q+9pWnOeJOJEl86wiZvGQ9cE2kLiQFgaagdBmN/Yor3KnRXGK235eomnGm3th+HDA
qNa3eqYiO7Rb0974RbkXatFCRqYj5tez9w2dPMSYQt8WmAU5bhxZolDEVviFRh1PsGo3Qr5O5tTv
aH5Ynv1+qB0GEZ2BrLa3eobaPqMDsbQxsrmj8ZenKTfICDAw6Txd8QAqJnZ9U3W9xgECZY8G8yM4
QGSxEBOW529DYfsuOEZ5kjJHJplTmrKVtB/qtksxFgFTNjLvJyREk3p0oNmFSMON8yJdgT4EijCS
grLvBo+k7hhj/BKbs7xUIl5GWk1+puOX+3LuhrbJaK3B5Up34dJ7ZhGfbqS0jE3rzkuS6epZyePS
OUpqa7wWMnv08SJCoEKPMKYSQYIlKj5BIt+9kNkhXSyM52zbtJIcXRvf2TlEhXMfZqDRmR+OH8Dq
2P5GDQEmf/wwndfl33+r52ZqoS15SIbqFXi3RzJvEB2R1FdI8iLiwgm1Ov71GbauaYImiM59xgcm
U6FxzYbaiY+jnpywQ/3MXYImnOKbBpEjCX826qwZj0XlLYBDHYym9p+mKnr9z2RILZ+i+XMVffTJ
iCF/DDtpnCYUJHBAZXm9fZEoa9HLBONwnrSkhnLoDOfcquudjw/19ixXk0OA14oeer0z/QjuofDq
nT4/G+b3ar0/jTT8t8vpyE5WsEKVAykM+FNNrbz4MRJWP2Bjm89bXB9wjT2UWbCpVV8eFcPGXtUS
100P2uz3IZWK4ZvPIyXCY+qp0RauXXb0YcsR5+BUGy8t7B1oNbk7BbHsCZYvhatXZJ7+N6E3sq2P
om2aeUbMJDcDFZpPrwtAjQE30nnHvKb4vR/oBe2XCXj+x6vIKtuHKrbhxg7QkHr/xbCd+hh6jrpu
Rnt4qzu1XysfSKyzfZp1NOeisQFgMr8eZ4pBn6ZPg+5tlZb+KmLJbdATQJk4UQ4Kgvwu7DQ6/fZ+
OsTYVNzbl4YrRV238xdfzw8VfeBtVs141PllzoozK3gptpvppTON6ClAFX0Kgl+tMPXLspygah23
N3ypGnQbWQ14auZphhcFuxIKwKsee8Zheb8R+OpaVem3y75DldAMKl9cllfEI6E/kLiXMi4NptFO
dCaodm0vUwcT+sA5B22w0MZHT24t8HUrQtEcUneAcN5F7bBuMd1CALHjJzFN7uQ7qOEWfQZn0HA3
NqjvRoXszSV5OsWfgny22986IiJF7YrB84mCE8Jj6kTb5cAB2nu+RWcwt4YR4BOLk9FoOStMrMnR
yK5EvBE7VNbqdpmVLA8D6ZcEUKXb2rLGU91BslnOhuVm3xghQgqnvf4OMytV33G7SpBQ6LUFpE0g
/783Z63SXgkBqU9dL30YWWW1lqNIAQeTTU+2mb9NZl7SMqhmRgNrZrYJs16+dLn5oQtikptE4WbQ
e++t9z4sCpGAA35Y7pUEW6OvgXRzcBxWHDXU4QosrR6EYi9+ieieEmc8pc7Tb2aUilR9Exqduamj
QrsyCVg+0vIZloeYHe6/303JTftnFqmjO7ajMvE1VcteKpq/NE1rpPndkIXe4RY2w3qO3RrdwEPT
pc1dHobB1qjtaDVkiU6kahrfc8v+seQrIKlPturki93yMk3US2808UXmvYpDisO5fOzejgrXn4Xb
hTp8T40CG8Nc+xaa3e9SLIc4BHJnIxhQbUCmByfr//g6jx3HgS3bfhEBmqCbyttUelMToiy99/z6
XhGqe6vReHgTgqSyMksSGYw4Z++1iSe5Tw+N+GmiN39NiTLGhQF4UfZcRO/nLyA2WnAqK8iUw1GF
F3ZD1Dw57T3J0LBMpChpbJ4Y3JggWlF3AioGpz8ozU1KS/OAfiTexKHZX/QuJ0dWbxy01oR23OPH
y2FwwCBV5QEtdYq5BX1D4TJOG1larhUnrtLz+mVMsaVk/4HWkaUcr61kyl9TqlDbxA/EtpUFUZOJ
7DnKECq7XgS3yMhpwKrkv7gV3z1dfBKraR5GKbQwSndfdeTwDuhpDGtBR2aMWA3w6ctWarKhcZd9
RuPyTqXbeQ606NOoveaiNoGbtfc9FpPtVoweGUKEbVHgmJJx7WnuuHVrAbOL1ROUJRrJuov+Y6E1
SA08lhENFRwLEfwJCgPafo3wva/y/DhLwYMTV83WMWIUsZ5VXgd3rI+tmV0XrSuvgTY3/QY0KS6E
Oq7Whbrmm7geLqb5eSebxp22KuueYIbVUKUGCmzK3iLqg1NfpU/q6N/GsQYwu4ZVlzdvKc9Jb/ir
zDIQnXRCvNraQgTB6F0Nmu/Pi71Yz6ahnRR8tDWp89rdbSRwG3d+nx5MW9JMJb+0oCVz8yzqR3Rp
70s0UNW4c2fr2U+DjBrsYrwI5gkmDY8PP7cl1RETDcMt03Kiq0hHRtC3aSvCC7SYZE6nKNAZ4Vsh
fMrABHFPJGFVo980ro5VDCPkBdcrD9uxWY649ih0Yj2xYvRvGsWxInA2RSEuSS2I6amo9dnTz97W
gtXf5jV64b3eVt2DWdTfkF2ROCuW+5GaaqnXMvFm4DzU/NdBC5xfTmKeTRQCnyElh03u0pFq3dx4
iI1gp3qkhd94BzdgYaE1/V3bMPu6vkukJVAViIKGDFF1OMXWJ1UX+xmJwRXZqPvG19IeslrP9gZc
VTRx9jquHqKUvxzY/W83G9K3ZIR55XoGOVyz8Nf+MFoPBbJonNiZ9c1zXO6RDs9Z1ob72UjaJ1IP
tQIxgTXP40GRlNWms5pmTwIVKCTVfpvwPt1TVJMIRKIvydlqo1IAci9vGUdWJR1m5DQf6C4s4HpQ
RCkUFFd0l1AVZU2yLk/ZRGyaGu5xJgcbqnggbdMMvWMlfbsYc2/EXr/NffIYFnPzw9DGTSHDR9ui
fa2NzPsISCGdS5n56Tb5qRuckh4qnAHW6RTN5FinO3P7eE9YaWAshRT9Dbv7KtvRqn9IElUWTnuq
lvW17IoJyBN7vjwHitzFhow0TgecIlfY9fXfD2tDku7pAv77+X8/YDvlD3IFte44wXPPXUl6ZtbY
5XJK73vvZdrUX00nU6GLyD0QaDUg+nb9kwX9iApO/lMkmrnyPU/Dz2sPJ+KUqGdHNXhwuueriUDQ
tS7E/BCMWYBMs5vXqvCSxcXBXDDqoYFrDiXsojC1g9+zG6/7pst+UpzxVnlAUxQw6LBXg088Vb/m
ss0PUL9cCMa/Tf1HHyzpryDCvp1ZILfmFJBLPQVPom6Tr7z9gAaPmgdjEgauMjtgUjnZQ4VVQLVa
dT3a5zp0VvX5w6/p4L1k06ES5k+3GazjvwdUnRibQKd5kkyafjPTMjk2ddseMM8bj37M++p6GgOj
BdBHSWKTJnui9IwCp8zRzNVkP11YUq6CvLavPI9WSqiEHGkb4tScpsZidEUQmUzCfiz1snowsYMo
nZitk09lu7V2TbsW4DF+ORfqlPoFeNXRGM95ax5z0/nIzHR7/0K9efTgBxEam2nD2e96OmamhuC5
wM8jpczVKSJPfKNmZTR1kc6OwrykhmG/Z0iDst5KXgqZcwTFaRMb5HSpvSJf9KcZ3oKW9eapSRdk
100Vzmd9oBV8P87zItm6dtXcf/ufqbTHz6Ap5/W9OxT5JH8HQA9ICwfUPwz+hU62cecU65iCT7Qh
foXZiMGE1tEL107z27cHBDZz1jzcH1djCJ67HGNaPp7rb8i2AJE71gTddOJvT3aR0OxiwYFvafpL
B4NlN3kINjRtjq4aS6EtqYjfvDqLn/A9XQe6C89AOabnbLHOMZ6lN8TtxMqMWIUYI7H6SjmLy3d5
QUPu0+CtETnM1qYhmpRMc2loK0zhH6ux+dHoIrqIsC0ugbBwEy7Cfw3JkQPWjyXQHGJccGSfb1wr
S0+TFGzWeO2WiraGJvLqdczyj9jMuh8gQD9ArrffhXWwDO1PytUKOaoxDk5ECwke5tvSUHer69mn
Zp7mR6LWqHDp8bAhdTv+7CqHyLRifA0Xbb75cfRHnQbwpu2oMk2UFPkpGrRHprwYrhZ6SALFlxL0
YiDYV3Y8fEa+0LZzafanqK2ip2hJ/th0qz03ZaASVXHrq7i5WRPE48T0+kcvbqZDXaXBwYuK8Hzv
kmcWtKXWE1s/ITfDchupATQKKqEV8pVchygw6Vj9O6erWNmS4Yc64sPRg1NnmjdTahubGqkrLaC/
iwyhuRQtfIfM8TEPN+7sGG9578I3zkDYVBFMK+EgWFelHzEX5qqyh4HcdIOliv8Hjqj7yPqxPCCM
JgJZ+P3NyyhrYNIlSNcd3FNoofnMDYTEzWyW7xOf8hTjfxhQEO+tqSE3s+2GR8+wWNaS6UAEau/e
nGnyccaJYI0lNWcOlFOXK/XP2mg6qTjqd01HeS40Irxcek8eQZUHG/UO1WHiEzGvckLxWDayQooh
08F7g5CmEXSWwlxo114sgFQrEPCl9VOfZ++pol94LZxwRLrH2Jen4tGpF/1cWVQawfL19el+/xBa
7ewDF4N9HMe7MPerL/LH571G3MfOCir90aV/d1FysllPoHh4sXFQlXR1rj0MWVDelWZlWjoHN8aJ
pC2Of9WAjGxUzYbxCBWvhtK66Dr86gVN7ZrlvtTHNaek86xVp7Lr0rqidqHfjzTilu//SQcrjZrP
O7oOSAYFIVoFyss4apMTRHPseKWAAt/1N5349BOoNX9ne6Z3mUvengfbj+aRk31nFF7FdJ6AJE7a
rWrmfAV5H9xNo3tbox6LS9FyaS8sXss8z/egL5yr2gOr8ncvMayBsgqalgoeZFZp8wP/GrVDln+F
g6Wdw8k6kE0frJM8DF6mdgnWgLj9F3UuBLSwRUhD2qc+QK8blDom7HGgUytpnthAIgfQ+ZnE5JHh
wKo2TkJsXGjuLIv+o4Y7areIil6Pq+dvrR/dEP0t3x17atfCx0UaDVPNo15OMOO80TdtH2MQCwPt
HRHCegJv9drw1HruCx3dD6cd8F6XoMVNPXRxuzNbg6crHds1o3/2ONdzevYKWGw0JMcvK0ruAoj/
8xPC4o3RIYz0If8WY3ir59j4gf3CxjtquFe16QIikNULjm1DMPDzb4Jo1i34a+PU9/TOCGntVnBL
LoPiXAugpts4WFrm7ClFOmc63yuy4LKuXdSgm9K49WI7cvbqKlPXG2+jxNnYHsbESQ4xNtfjqE/V
bY4RcQT03T+JyLmhrP8+TWJ6Affe83sq4xU0yrw1lqW4tgyCpz6j4DAG74A7VOFo6KrHqDa8GwE9
1zqP6G5p6auxKpWsZYx9lHgs+M8UgjFrWyAqaxrHV2Kx17CUEK+bPrLy+1zU0pZpp9tTBBmAaOG7
wlYb33O8K48DX/WKYEbwv33ebaFNWY9F23bbWO6F8pzaU+fCZhlvIYb6OZcYqcBvnlRbGRF5elTn
1MQmqke+OTOQtnOU2xrkwEefnEhiyFtrB9xcf+tJRCSTJvmFQesRURTOVrszz3d0NQGQScpqKEZw
uWktG0WG8J7pci3vzKuLHbUy/WQRPHazpw4RomjcnwVMHxyhOeb4o2rgdflCuqru4rZNC6omyUcE
D+LNNXhcyMpVqpfhjhZNcAgQSa+7SHd3aGfwMvnERl+MG1ZWtH1hOV4CuXETaI2rpEOgGyVYQd00
PiVFFTyz7vWemtx/uEtRk4URRyfUyq0pkjljb3z5qf4Ml8J5DsfcuYqRAb0aQuOLFIIE3E/fXDHp
wNpIyX7XGkt7v6ptYxjlo5XRmaTn+dGOvTjNeHrWVeY6+9FHZepl0T5h0fnHoBTYNqX9Z2Enk2fk
S6kXOqjBl/GSxDwzI4cJQh2MxmOtAfUqZQs0L+A6aC8W5oEnJ+i9596fz6kD9pW8ywzb6WJvkkKL
P5d+wenseuHFFyMp8RBrVg0yg9XSF+WrbxjFDhsGzDMJuDUNYWx17XGu4vjiAdV9asLxbZnCFxZd
xq5r6vIKNrq8qr1/m6b3CgJRaDXGOXknUthDcGH+bpvuzUWF87sVZDcBdvlOq6cF7QZnFaq/WeYx
dpi8vBLV5G50YSBoL6uTIVhD6NpEvqlyWFVBdKgmKgpAabVvaAnW9LSTX4NPN2ZIx+I5EREcZSZ6
+wX48INWsWgi7/JTA212qAtvvMLadM5mtLwiDsmwBf8nqARLskthsUn3AVfgg6ZHuwWo52V2MuO+
Ad3EqBnUIxSaXjIrA4IpHIPUuImiC4aBrwhlBxdrXTyMIzM2ZjYo2mfhPHWsjERs11+tXBlR43UP
iJjslxiPI7LBPbCa9t0IbHFMup4SlJzj1iPav/+eN5LsN8zvV93JCQK5B/uZuAyzpLoCE/5dTHa1
z/NA7HvTxUT+n06rF+vA3/z6g/IW3Doj/SjynFYVcw9yEChWY3MbdpoKvusy+gmdNfzu/BxcgWuc
Q0280x+wHrVi/ruZaDPnUX+j7yDup8PRrsnKM7u103dEH8jgPRj9ArdlUG6XCbTUugOHV07zMxWi
6CWxA+v+otYV/SYM/RFpvHQ7hPqAmnSCPufKELLKTYxr4By6xMsfeQSl1ykfd4M8gk9Bfmi0vKtk
CiXn0KY2uoL1UWeUrEOddvT8p0Hi114TJrJcfO7ppUjdgKr38jhFFohALQcZFrhi1dlJvVUtB0c1
V2QDAtfdGdN9cK7kRu2pjUUr5GwgQgpeQlmbmAsYD67I/GcmYtY+rbEz3dfmzJjMrU0hEpJIG3xr
HFQyYxT8jv36AcnjQF+KeVqgSptu1qxZvS27XFaKma7fnMzTDpNmlAebcNjjkPfjbXQaSOLlHDxF
OmI9LE43tUHyjk/Gtfr1kvZ/zzVO1Z3vc95l1n5FEYb6hAhLLlZS6jsWzOqwI+twbUbzrpgi7TJJ
i1LW9gvQ9D7ojqxS+auh8Zr6uf9jKqz7zvCfHfkSJOeVBovr2//75yKgL19GhwZITx4o/Ti/lsaW
ZpZemsEbOHNpe9Ey3b+0fRBuSycvPuloPYwRN5WY4vQ2dNq0sZOkJP1ODJ9ZdsjkXWf4qXfIc+g6
YJcj0ZdkLA3Vpmud7tj1VYWuNP+qNN+mZqY3265xq/0o3s08tT7iMbYvAngd9n8OE6Z1q7AnqKIi
52lIw+HsGC+5PGB9Izd+th/prU1PIRfnc9lvpmiM8cGaIEBlsqTa9GYVnoIOmEQtc3TmpffORcS1
0sUu0y0ESS8Dna6VkupXAh8czjfReo9K5ETbCEW8GT4y8SKpghXfOdBa0noX+iJtP4pnLR72jgNF
C9pK8F6HU3NWCRITWZknRCVch+lgffl03DyM6j+mgUBhry+Ki9/X5DsRqLRqddlMkAWZzjJ2IDto
1tWw6EUUvsbSl9m43h8LV9bOG7GHG3qQnZcZ7lQ30Cjt7ZKgizkCFpUuaIR0P3/Gf1QysyNNhMn7
/9mLYBPczyVqj5LnBoFve+BmO6vrT+BNxcQC7UsdGhiLurn45tR+9Z0/sY9ktQcp+y1GI82zzTkU
fWaBywN7nqQj33LTE3wxev516YzyA2rCCtlM+Fr0L6VTTVfbppS2TJl9CvRuR9MJiYkBtKIiHGVm
XQlCkL64EmSrxPkuEqfAIeY8kr2sVIR7vYskapUjq+zmTV74CViapjyWPiaZWdkC/x0n0PrX8MH6
vbG8dENcP6rvKDJwut+Xtu1kgjEZTqFjj7/lThvbMLbZGUMXqLYJHdaEE3du8oJnltxTm2XxKQdU
4UWdT+lU0Etor+pZloLdANBlefdIrnyOMwSghJ8OWDLAaLX976BNV4xI7c88icN1rGN6HeZQ2wub
B4NVQb4ci9Zaz6ke7kdknLvMIvxR161v7eT+Gav8705cWFyJzSOS2nwTlfR1VPHXKX6Pdhe8D2DA
LkR0JQAlKowyLfj8pnB/TR4QdiHdO3dfj9r1plvo67sqqJmGQnrDOqOnF1F3jNhEYwwbfIMhLAMy
mZnbBXfPYvbfwwBX4tPcB1tV9oMYvpyLRd+WMV7nTd5bcC/7pTnShb2rTuiXty/qKNLNt7TwGeEE
5GiA5GZBhiwUn6Uwpke9smDXUN0HvR+wUhXB2ZcbtdcR0Ibt35jHY6aqbJ4//OlcUiU9L76YSc79
ae5TK9wosU7s1PFapHH46BYT+GrXyM8xGq71OOBs61wL07eqB2kxPo/GDoxjNZPfNJu+d/XxEzzg
b6E2KiUTZt6dh7xiXhKWp1o+lwhCLjYlFd21iQ3t/h9UL/jlk10HTNTCCSGL3IwVCEgnxFkcOT5E
mcRyzi3Yjv53k+glBI7hwdVNdy9SYZz/bRZEJfUK7RCummHx1hDoibKUG7WnNgbZbIfAzx4aoF00
iIsBj8/I/RJk7S2Ue1BL3oqKlef9I3Ng36xisIFbavD6KkVQhW2bgBbfAicRm5AJjlljvRT4kOH1
tQ6Xetq8Flb/0nvd8p1FlyQoGBbkOb990ADCrOOBvO5uqMUD+U0/HK1PnhfQNJdyceb14NGKonc3
4u7lCSmq5OyJyjvP8iiSD9LOCt1THjlPRhzWG+KfivJWm2BouzJxzjYy2K2RgNenyO23u+rzfuEY
GcBIlZqWwH/boieKtpioW5m10Dy1CN232K141qpz1Bg6rRHHbkqHM/DJ4dzKjdpT5ybX5FzsUXvG
jli7HZmBgTipnoXyAy0+bFRNM9uDalzwCTJbFGa97hc+TGY1/Ub9ZcOruisPnL2ao5PdDh56ARj2
b8qu9tRc3nf99JxP7Rmx1dGijHm9P2RMO9nrGLgwsfzUq+DXknguI5rxcR/GOnQ6PyyYUOFi+T9l
Xhx8oth6pfowb7t0yQ5Ste8vASsYKMBbQy+2c4Q6P3Cc7IB/2d+HYAxe7cb6VHcKLd/voiWZwg0y
/dLXcjal6dY6nolmXjd6AhcEEkIU46pKDFFsiQd48en3vNGT7/cE6BgHWNHzi+FDaQjMPv0GjGE3
p6xwpGyuyyGRt+QePVY61ToYdNZWw7r4JX9Cn5dfBcrrZz4mHzgswXJmFLdv1jydrCi1thgxEc0x
fzN2hdFGqMTGl6oMjUMu9OLT4amqAihLHYoDN/+xRwa9m1llP1tunK3cxB5vf4vatKlXLEAO6n+F
vMmggNrN8AlqgKKyOI7pdauVfnWMSRZIkuZAGkn7VYeoZWq6Eye0ceMn+ijCLtfpVGs/lnr8PbRZ
9D7HfoPJXuCzXjyLKnoXH9XanPhlzPSzjuIpm3HLJzHjkEjRZgtdr/c1sSnrUDq/zb5tznVeVzsL
beQ6MwFj6BoYKJp1LFzR0n5AeJ4ot+EviV4ioePN4t5de6H9rmnBtJ2Y3L3yaP3ean73lPX6py1n
9S0mWC0a2oNhQfhABF2fq9z/XspEtCTu9v0cTh+jh4NOql7R+k7HpXItUFyZc7CY4t5n6K1UBtnD
vLPNIDhmOIMAWTXjfpiDDMJoZb3VdUeOmD0+qT9bYzB/QMzGjWHoKTECY/Ma9w72I/PWuz4EGC2z
mHOg4kH1v2e1mj2gF8Oda0MeaWXZDitnelWHc53H5x5Z/ZonRLi1A70+KQ3V4k/VV2SWyb4LLXMz
5jI4ThJOnIwgJVl4hlrRXG1UHLda+N6tiMt6bxWQHIUgSGtlIbxqdaDldzpJXYNIcVuKBrD0dlB/
MIdC7n+yyMFQfl4/ScLT/TdPArMUURrfktgzv8sdGMD3HXxWySdg2ZOTljtT5t0u5Lk+yyNlPkqa
FJ5YFD0GPLoRILbhoZUDl5rOqnNNP1S7hOgt9UWPXRk8Yt9ce7MW7O9rBEri7kM5vDqLjEOQ46la
hARG2xzSCQQ0uifjlo3Q9n4LJMN7Mcwe3CBtaLY5+taVQzhXuIQlKmL/r3Hjn4XDKDE5Jp5nrDsp
j2xCwzrcsx7tflfL7M3F0KBVW62xcZcsfVbniM5C7JX25jEUc/xI3eU5twZnXQc62iy3WkAnCmKg
Mnvapqnob6NPOhkMqeG+18g9hFE8MLtBvE/N9JDTsX5jaOsPczUn+6RIWYSqbxap6HdwtVIsXn04
doUbhQwjWppL+ZEDFdpTaam3pjBJ1ZiBRUMq9x7ob6zA2FmPmHbEo9pLFu05Khb6Q/K8tYjy4E65
Wf/QZ6wPDj0K1qTPqsmfiOrcQqbc6poGfl/2nlWaol122rUxULw4BqlNzDn9dcYEZO9Kvk5H0MSq
FLaO8I5ZA5kSP+8K4oYkroaZHrER/UTMSICxMuPhwb/vUdohNw3oJSGYIlMdOCSqhY/7dwCfVez/
VR0Yqd3NPHfl2tdfIXRjao8KSl6GNjDrqIBOEI4O3otiZJLC34yypIASy15J2tXj5HWHZCRCQgkS
aGvMuEYFGRBpYzn7oU+NqxpzMnoWnY8EDo3+URUJVG2gc2M0CrZxTAd/2bc94U6NvGaEEPbJIHPE
RXL1i6wQICTNL6b3GoFrkFMC8sG2YQUvxTJoDnnO4B6oWdovs03c0/2NUkqhuVIsexOiOIiUxfVg
CGrayq39mbUXceXWDL9QDiONqW/uV8bdjtgIC7wzzZL7YjPIrWrnQZSiGs3YWkR1sSoISbtb/0F3
2utAZlOG0uBmCW88/L3NDX6NzrBxhZbi4uyiCpg6JOF6MfIdB/w3S9JD0xKtjLsAwXBbaFA64/rD
R5EMfAPPjeoEtyLh9o8JivxXMmkJ3MBPBu+gY9bcZK23uxeb/Mh7mJvIPsZzVD4AImmOk1ZuYcN+
1hT7HsmQnZ/DNiBbsh2ujLwhaxepa+HWWhWsHq9K4OJ0VrDl+VrswoRYtSqDj6vsCqZNrwg1EzkK
FlCeMplg9Mi9Ucvmo6mD4Uee+keZRfU5Na+sjv7QLI0v98+rrV8pOpFRQs/lacYoJLt29q+t13Z/
7p+bXn4tRu/8EvnAckAfKWNQksGFTHKM8KEVyM4Tq5H8MLk449QhgMPdvYWu9wxg0nGkvlqbSe7a
6M32MpXwNIzeoxA8LjKqSIGIyDpbA/75k9Z6dSVSsbmMrP3vSCFGnQ9/cl2kxUm/SfM4XjFyuyc+
0w7nbU2CLBHdUd2ZD/eOoVMQxcqC6BKFkUG/vUbzOWjTOal+JIH9XATW8AEYi+pLWPZfFDlkzZNS
Xk9vkbq4XfunOzsliMfmhGZkX93jPLkv7+2lKTDXSVuXh8kq24vaC6u5vUTy3CLPheH8n1eJ5F7f
Oy4GfN77e/JTY1cOCa3SGTyaKEV16C3TfBhpWW6zqnZfaN+G66DVnK/Mml5FMel/TP+1qzLtJaOL
Dm2Z5mlvZh9WHjL+KCoSTPSLoS4izB0DfgyHdUPgWQ+ePgekdZO4JrpCPNhlLi7ULNc9QHtzVcMZ
3UZq7UB4TdRe4tlqLtV/9yBo6sc+GPdF9aywKUsEYTs0nsFwmG/t1KkD9Yo3jObKWUhrI4Up3wuL
Qyur2lssywARdn+kipIsZosxfXIyrQAkWk9bUev9ez1o6dY2Imuf9NHwHgONWEeuTztVvtr5uFmI
t2ivS1H074noHqYs8mC1NjZSQt9ckwVLiRxq3lXLvOmpC9I/ehjb71yxXG1I5ndGZ7LWG4Zlq4+5
/17V/WuBBP6i8ywnFm/nmR1iPHZGfQAhwxpqrGPispLOPxhMsZ5HkzKt29U3ddSO+ngoQ29vTvmP
f0ISLaBxETfRj0zGlFZVigJFN8FZz/FHK7L2AyE3iAHDjh+aoCKbPBvBIDfBdzMZ2ue0J90h0y3v
R0VCYiMDtZFn7ydStRTrKDdSul0LUeAQ7YBkhOJXGdil9EsM617WIaeU1Zdm1da2ShbjKIhh+UdJ
InL1+12/Es8lmjylNNYykhZDh+mf8pyrjddF0XWuEwAyU5CchiY2H03b2P31mefLDeypeNBq5435
Am5picioio3VEFenxkvylPC1Bz2c8BzXLmL/ZAWmWrwo/1LWUtReqIj1qciBYk/axh9ZJChLfNCn
88mlbbjqfDJl0xaB85Q+OsGwrD0ijwiJSlH41wbyH5FjWO8dhgszqMb7BX+/sI1tqi8G4B4HtCkr
ovTqQX5bdUWHA9pFuxqbSfwm+gXaJ+KmXygk4BMTCzRq8N9dGKibIc1p0MjnTZtqj3XcDYAXRphb
XVTKx0V1Toaww6JR0oGY3VueN+mrOp/J87k2A3gLDXeb+fHCzH+IjrbRiVcL16mKxy6bEICtcM+d
kW9VJzQOSnqoJT5AOYfOC+1lUovq+yKo5Ma5GIbVnwm8evfKdD7/22RD978P1QtzCczIztFJFriw
8EOk+c92WJURSuK5WlBF3qvuzmj6wMwTan3IBkk19+N1jDqSJ2NJIdTkkpYD/n2YhyI9jIhF1eCq
htnxBUX7wKMwgniKcW436AGFDHnvS+nkgUoT4YVm5B1IbW9pH4CFM4oYjqxjDtc7jem/h+pVM8n+
vmrOBUTXIaK/S6IcbpLwow+q/KGpiLYHqBJ+xEGSHocKfph6dciKaquN57uaWit749DVvRLbhmLv
EvS4ivyQW7ezL7bkuwCt+LNYCGb6BPwlBWwkBHJG/q/MYfOwWFmtOR68mtgMikAw1WHgPvWGXJQj
m1FHI0dKEa+OKOeBbP8dG/DnCD4tH8AsRMe6ycsVqcrW2fSHbFP2cPOETX011MhbkedptWWbqtTd
M2hgkxpWUT+x+r9ZIq4+YgwhpzGa9bUtD5OWJn/ithvROWidClMnqU0iLWb+w4sVdA/cQfQ2QoxI
gxGE+8z3V64sc6P0bdEvMZLUddk8egJr2ZQJbeU1WkOs2Aj3jVGB2VRqpeBj6h6SJ8KccWP3PECq
4iWK2uE4uaG9CmvMGPncF8eSYiq3efAaww6+ML5FL0Zik0ZgFc9C+NHJQyF+Unvwdwunmm+Io2k0
SzENdCC4J4yAD4abuLeuAtqb8cZehVOf4RZZH1NHzg9cw8fKzD1UVOD9uT7PVZSTNZiA1LCMnETD
xCs/4nry4MEyaVNdDq3EaRvmA11MszAORRK3ey+yeHfIDVYGremVWqshPSYiyyH2Mxc8WVSpsvfi
7sjqNuALqYKzIzEk6lBtcMev3PeU2rhtX9P/3iX22GY7Mo/A2/bO97LSdObslThh7LK3RMVbq/uT
KUi97KHw7PqcFrXNnYlyMWdyDNHwqsfdiUS+nyqD3WoH6OdxS6prgndG8uFY6H8nTACchiJ4/J3C
NBQMA5kSr9S1wq2Lg5ZGA6li9s//v3dB6P/XuoDHUjeFATkcnKMtTGl3/1/WBb0pU8dyLDBxrLj3
qNeQ2hNzfA78crnGo8zqK8i3SMIhBneiI+1afOOonIuEGITHZib7OHdOdWs81bIMIQbS79Kq/6GO
hkKkD5o3/iiS4BW9XPmFKXIZYu58dqAWzz/L3v1ok7F6DNEAnCFJ8ngvRLRGbhzvnKRZRZnpkVhM
F3+pp+8a5t1N3IX6qZZEqmaiWqqZO+Q03o7QJPKmw2beukPyPOOCvujWuFf3d2u4LHza1j7oYK9u
cw4AzkZt0eKTPCoJVdc1/qHwq3odVJZ7mmyb5fKC62YsyydyiIvXZNDitemE+lGYSfFKtBfxR6bV
PQ3/jcdOejSwKeL6q+0Tqot8h9CpztNfjXJh2vQ9AL7zTFHfetMT/BrjbDxLDQttOFQk3DnNEyPl
T6Af1QvqWx1dndu85Npk7hqQIOfK8wm7lpCxAQAi4evmi5HXgNEAVF4XYgo87oZroNSsoiihLo+0
VdQg2biJfxZRhAJuobkwTgE4d6e5UKOXZbdWO5kC7Cnx1Fh45F2QTyTmpYBcqFBE8RrZgZz+RuWV
pxE3he/Pn7md+qsFH8eVlJSGvlpKkLe2aE9F5+9cS5+OJtLUbTy4DrifnFJ9P/SU7x0rOI9OkLJU
4lOAuZpfC3PU9/c9XcrQChP1M/n26YEcsmafE/MHziKdr03ufSPivLnqJItO2H3j5no/9ruCWAei
BeUptSGdVP7IdNWqRlxUT6yJp/1UD1iz8vmPNBqd3aXUn5wpPaivpSh7e1c6GInDcYShG1nYhHXm
vBORc/e6QR77LMjgnOn9BEq9DCkb9EL7HVTJe+TV4gs4ibZK0zA6OpTCMRV27y6C0V9ahQ6nR4u6
Im+wIuiGFAlSEjPTGX4HJo8Qb66RirTIzP1k+Gg0jZAh4AuHtPa+zWkSn+2kjanes2fGBSXzwD0s
UrJhjTPiDang8Eo3RFrfYlipK3/Ym5nzZcfOcrjDI6PeFntmNJRBCxtJxSBqYr3LKd/SLYlHjBc2
iZBLF+6H3M0OuJPGjZrJqEMxOMNmIMjyIbbFl6h9KpY9tLOR6JGjrufjViDJ3E7lqF9j4Emq/qI2
ZhFgiddjn2Zq/paECRzGDqbnlP1wF56yVnJm5RZBhuuQT0GiWGEqlozbVv/mZo4lA9Dts+5SnKyK
/Mu29I5aORXTuenExhj6Q29bDUqh+KdqwMEcxDPvLw+6VpeP5EGt50nzGWPs/NLNIdOmCiXN4NZv
gRM0OztZvFPvJjWe7tHgRqW+T9vkOumwzP+HsDNbblvJsugXIQIzkK+cZ2qgJUsvCMkD5nnG1/dC
8taV2x3R9VAoAMS1aRJEZp6z99oDhjPEO5FYKpVfH6SfJa3bfe750XNfMYDrogpayNr5HpFlhG6z
uknsh2ZfSby1d5JTIDepErxVoUu8TNw9MJyhYW0apOPznt/6mByVxrkEdvNEkGR/1arM+EZiwFM/
s75HXMWYKfCKUNkVhyAZjBMFPSKg9Ty4wXwAp24ilboXb5R4qE41tdWsGJPPsOKJR7HSgphFD16b
4ifNZu3pjQge5ASu6fn5y8O+jyDfyZWeP07FQi4m7lCpZKI2Td1m6df4YnoKWDtzgOvmtv0+A8qB
5IubsCCQ73RR510NfDYRrLM2SveTaSVr1XbOUKg1Y3mW95ZD43bRmgmCsTRb2zBhZuTALwlAU+ta
2br3NeBYzx9loiOLgHLrc9O2SS4usVdS2w7H7wVesO1gmWB/Jss6unX/brrLGjDCzyImaAtzJjrS
JCVHj2fPfbQ1mj55C2M1WI5zv5+vBSPSXLiXGzRorPJbOgJ225NNlSfqtYma+ErDCOuA7IEQyCvh
lMH85Czo8hx8v3zz1bbZQxL9lPxbubKTc0iAc5Q0Db3eRF7hryw/E9sopZGnmCHup5mhnPnoSv//
gd4w/89Ar+lCCMg1hm2rlvjbozj3lVKmIcZByTVz3fdZRlv6m1MX0aZrO9RImv07saLx3khDe3oB
Apkcg9HI3keNXPEQtYxUO1HQjB7zgBL++GQ5T44WjBYlJmU31aO27iCOMDJq52k0fzs10so5zB2x
k12VR8sQ9brSa++7MNd2re2SLMi/w1SMNnRdykNcxS9Z7eZrOXlwjZiI8RJYOW0QMlMJST12trem
cpmjqcFsFkR2c55KTJKsu38M7GAWFHIHR3gLZJ60xEZbhpYOZaglTQOCLuvvuMfFJGKg+ZHpoo/u
+/oYgY9HjWEPW89KKioqJJLgG2adiAXpKJEwigArW/vujQ+zXsRqjZk4FEyfNVgkXVBeGtWuF6Pt
KtfaTcrt4HdXexaIxaa+SZWce8cnIgUysrvUoym71uSFyPbTYAzZCTYKqboE73zTa7wcPYb3o3wA
jF4GEdRoSZ1vBWYk4Fkp3YGU8JlGd55zs1KW/qHSzGo7aB3qZjdltqHR6n2bPEfdUbFoNrkqvNmE
TlZdnNDrczB3pgaFFwRpzd5WYvehKd2LbaXkw1vOScpiSgXh5ah9Q8Aevw9gkxeMLKATLVJrIKtK
Cb3h+CcTmfISmPpwgt2hHmK/1UBcTNWDh8Z4VSt1/aob9c9mMjtGHxxvyP0A67vRgh1RKcUztRmx
5MClfPaah+QY/3lJ0lqMtEUboGibv0BZ9u+nwuD98NXeH3gogZp5Vl0OzUcFw/jmBNZrQW7Nc9j0
zkILR8y1ZFs+THiVyeajl+rmAoUvjI/dkLB+krXZNGyDnUN0OZketPoqL1Z5dPX23iLJeJmahAJJ
jJZeU8ih5ri610OJievWietdZOtNq4R1cjVKE7MvVFaRU9i3k990TLD9XyNSksrpjFcd3tJew1QD
wyw0XlNFdbhda9ZreP6/RFZdqABiVKZkL0VWOSM6Rp5MLOQSrfNgfiLkNrfyMM3nmkxR7GRPEZj+
uo5Ir5BK6gk0ntAU68lSE/9JUatLq5GtVKUBWPC5zOcAhV1iP7iVgaMch1klBZTReR8ygki6fZdF
7ZN8DmSoUpdONdkLqE4/tYg1zEornWQOzGG+BNsFTPzggHNjdLwTNT29T69RAtoki83NCL1pKcUS
wsvbXWQ4cKDzoDz13lju+OzLU6AVwdoJrQ0SRuOCo4k2eWlXG+rqlD6BT4ldr4Exh5qdkVsHogKH
UaqkxL9OZOIGnX8u8Ykxm8iHk0DpRC8ByccT0RbabmiVccEv/qfE6nSBDiCu7caz/JyCX0zVtV0E
gJhPg3k5LDV9U2aGsRRUIwiJH94TcOdgcNxxg7JD3AwSa0LYVPu6pvMVYVFclRRidqlKYG5AkXIZ
4CGFkWDr22wGfDEKd6S2onsrsvyXrMcqNr6K+ajQfeA0Y2dswxAJp5M4P4M2vpFfiC3B0q89Qa+E
yGj6/WvVClp/0ajZZ6xx/q3mfsBhS0ioluobaecU/7o7MWu+1qVhnuIcU3pjRtmZ/nu/0n3T2TH3
69ZTp/h34X031p+wn8wrCVw/U1pVd6Nz4SEGImuXlB7L/YFnzNsxF47/C43UkiCaL66eO9MmgU9Y
MGoci4B5c6Z9/bE8RYNT1FNVTAc/JDqvDSgKQTFcShixUQXqMomN756reWttbvNSLEOt51bpEUS1
ciKwiKclM+XgUCQ6pdV8Ko5dQvas0OKPuY5j+CN6WQO+S2xe7+MgtYpphaI8oJNt+uevDQbGF/xl
u7uYifCbYSNRCZLFqgojX9vGmK4JwfOgtEbteTb+38YA8dLoFG+4uvkmMEGtAXFviFgS8KiD+uhG
nfUyjdlSAo+9CulrlIf+hsdyt9D6dtradUhpU9Iv4OTy6AYDrVuoX6DHNXerfpeS7uWnFcoTIkWv
s6ou18hVV6n+P33t+YnYupVTol0T/yiZoE2zNpPHmc3vbV4Z0EMdZhOCdCKUfZLvAnBxd2OCNCu0
DD4PY6g/FVapHPDcizW1egdf9pxHCK3wndAAZATFJZq4u+Ty2qcIAzk88Dd1maTPZYqakL8jds2P
zFXFXv6NXm5SrHbNFzn7Ajly6HwB4kwk4cp282nHo0FsZmPVvhGqRb+EMW60p2k7+RnBt23lHj2e
3Rf5ArAHStreLPeG5taSA8TVuRgJX5z58WGsVFtfqTUCc+HTTDU3RG6a43cIuROW8WQ3aK66ojeL
hHmWzpHVp62C+TCo7UuZRGSt1ZBEq1hD061m1r4ERfiY1/EDqCD7wR/glhrOWeqL5aylkxV+tI7L
oFJMTI/AOOULMwndi5yNFMPbCtCELH4HqqluQaEm24Ts13dO03NjctsVGHHxFe7gQGSPSTpyr1ZK
9wOXTUf5DBFYd733/Mm4x0YdPRm0zveSDJP6Cs1eInjWkimO5+fV7tVsL/FKclNbBAZKZYcfdvle
jiilM1Jj0TXuqOhJzZQOvCWtdWRs9TF37B9l0NZPRhUjHfRGa5lEg1gnXeltTaox35lUn0KdRVem
VdbRM0VxaKhpPDDvFwsjVfptG6jDwzib0gE61tuyWcu6aj2iQ1KFNawqlEZSRu0qY77wDdt8Vlsb
aaWvZK8sv6ptbeV0IZFnUUXIKDqtlBnA1Zh9vlXaMljWSG5OVqGjhWbynzv9Z5F58dmM2v5wH8Gp
z5KL0/XAmMZA38vBV1Gtdn+fXgT9LzknCk1j6SRj8m4JbJ4NQ0o0FNZjroMbdRTjhQaTc3Bj27xZ
qXL6x90wakQV4Ka2xoShUfIkCh7N1MV5bMlJnpz40USnzqvrGZk7mEmiFKun2zN+eVlX7+9vU9Pz
nunjPNzWjYq7uE+rTT0PdUMH+MQwiSSFfumf/c5h7AXPftcHFYq1ERbFMbnmmqLU3jjz4Uz/AYwo
zpgSgqOHT/jeEMn0AFAs6PVcp7DEDLtgsuXyAxrJYMUE8Ctvh3GeeXNeJ0HL6VJKdK1prxVvNABG
JiROAGMt0LWu5QxorKtmrTeutw8PUoztUdNaMXRR7WOutEogqf+cmljf3juuXRgwxg3TUX6ItZt9
C+sRsOyoNkTvFXTnZi6AnjUAzyvwsqzT3+VfVM5Pez9vNjag08e0BD87OfndH5vF4U0ppzf8IPVG
Xi2naBnJx/fOue8SxJelA3ZrHDRacPVqA3oNoee27TMzY9qaPbXBQXdrleDWykUVU1Duwg6zroBN
rFCWj0B4jPYqJ5p30dnAl042LY8dunINQgQiTZKEZFgkW9XyLlwJxQhZEEvT4v5OICW2GEzhTKFD
Tim9j2gRLEQDdtVpZw1N/rJ22kcvKMOTvFvHRhPnXivpgEa3VmThWf569Uw1MPJHS/nEk2/CyYwI
74jYUdONiMpt+5U7+eomRlt8TJyM4ClUA5uuKpAKgClcGQl5UXrVw6WvRX/CDGqeMkbZdTFoVPEJ
aGOj3/K6FZ85lLw8ptdNHKN/mHwfMo6rovymGaEbLMRZQxBzpnXBKYnQnMkOnTZMiOh6nhm1Nnz8
oyFJuHHoZn9tWi9qd2lZXshML/bZGH3TmeV9DtTgjJkoRN+BEE7MLyuhVT6xu+hlXDl+dizy1vdC
go+voTBUZxUMI6ulAqnQelDdcpWnqnosCS4PZ32fHVas5gp3fIj7X8IslE8aYDw8q8q4Ns2qaxxo
opU//3qQsWVFhQd+4gbJWKQtYPie5ACXTyoLFr5vHjqyLAeRT6yiSlthhw9ZHIfJWVe+ywmKMMhS
y4kYOuYsQd0Q8W/p5tbOsfidt57xUpvubzMY0mtBvkOsOfpBzk+cUy8698ScYjiIXj2MLIOgTpAX
nFioh8IYKEKi5EuaCFWhfpM5AYY6QrXS+leF5SQVlgG1Zj9U65F/UC9IH69MhLtl3935y3aQ50fc
wPgXS6DSsQX3qgU5sRi9knfBr2pJ/YG8gw4ovTn/OFWqiIRg1tkMDaJ4Fej/japNrYj535/zQ9fW
Ndu1NJP/A6pp/g0yFM6I81zYewW38BJZU5lSUCuIBy1ZR6kZizgWYsHJmoUT6EGUDRHxhB7P9JkE
uRyx82eQbP2DnySvknljaNGwq+08Wod+Qri9odZrB6fy2opU8UzpEzv7WHufU+CuiNo0f+cqEMze
gtaY8BMycF38O3VS1b7aIOt/ATXEpzuI/gfRZZLtQq2NuHviepZDknsQr+DqdM3OrTAJUh0SV3nG
F0O4S/u8BfPjPJT+dOlnEAI4YHiNReZfHZe49zwn2zTsKHvpXo8ealaeyxWqgk7tZOrGMRpF8h1C
1Dh3bv/ZK1xrQ0N2etD47eIQaQibiMPkmljk43ri6uGXuBrxYF5NHb0Znpqonb6lomkw+KXlI1bT
l9EemJzlJUbfyqdwVjsiXTSEnm7bCjwnTgz3nFc1iENPQzhYp1VBznTqnbIwuj+xYpesUcM0wxNA
l5OXdyy4W5YbDrygheIdVYr3crxChScuUze+yCMynvae09ermGXfy5TXxwBazOeg2AQSFpR9Q3Rz
G3OiQTxnj9l6Ep+QkOCvkMdWU+KInFeDigmaT8nHdJPpbnkdxW0s6Zqr/GbW5Ux3CUT9Sa0Pu6mq
hA9+AwYb+imNgTD0meIQk2OVTXcqdCWmp59SN09M/ym3IjKTAgcnD7WGXei163g2gWHC+a0MLK4d
tb+hl/SWHsVFQBVq/eohE5v6Bo5FDR1HCGsCVzsUT5Y5/DIVr/owQZYCSUi0qzH5P8IpPauN6E6D
n/WnRCuHvaf7O3Xq+1MaJZh/SUhmK69p6y25D4ipQw8jU5h/cyqzP4QxN7FnkjR+L9D+l5rj35RR
oVumalq6CujBJDP3r95iHxCIERRjfoAy8RAFI/4sS9Nffb5gOs5EcOUTPBuHN7sIUqveyZgWuZGp
LX1CRq4xp5FUTntRZnGg3PR2O9DeaalAtZW9r3qTFG/NVjag0ceDnZpPuTJMFySBa6c0iTUJnJTI
u8IAGkkxcXrAT9Fvg0lRVtU8Hn8d3hVREzW///+ToMr614MK3KowVc1yXKHyP8P960FlQPvBORrZ
ZzBaG3oP8MfckGlwXxWHbt7Iw6+NPOeG3M5jyvyAeCUlXhAalR+0zHcWXWvYf540CZE8sEbjE5O7
f1wvj+WmzK1ra/XjRv45X+cp6Wcs4lgdL79emar6P3/j/Q/LWjvCspYudL0oD2VrFvdNQ/rrwUc/
SXzqfJJJG37reSMPqZAZO8emkZW4GeE+U8a05z97Q6CWS7LrC+T5/zknL+nhJhHi9e/Vf/3Hfx3K
6+S5rz/Gx567rWE594pdHvD0/7MZLGwIQGjCdVmH2dzlTQ9TVxESL3cRPdkQKpUyO9x3/7igUSJz
q3rRtnWpH6FV4yJLRaS0juc3Ommvooj3qa2fGJYA+ATuL24H0lk7lAhOfjFSh9CZ5GqFVblQIoBZ
EeVibHa/RtccUN6P2xQlMXkIllusiPW9pvAGF3XUUibzwxN+ll9qluzCTJh4O9xTWrZr0/aOdeOm
G+BZRO9aZU2uQE8QSd1EVLtvnhMzMCIwMRqykQYnO/GDWXdInunw5NsyQ94GrB8zUm4t3AlbCP2V
OEcZ3Yc8QaYXd5irrBDAlkWqPedJ8yoCBVhIAJpPB2KNM/g0zIorQFTBJq+iU62NTCE/yWkNN56e
rsm7+cya7L2q4mIRJY9+3JXUmcRBj9zHWnSPDXpLsFwLXZ1x44P/XvhBuJ4nDULt4oXXdTCHveSW
ZhpCmqOJH3M1Vh4JCnvxaltVuQq8Eod+t/cEE13AxegG4yb/5Qj9EDonx+F3Af351hP86bXBrUIq
yISEHkjXRw9arp0KlqxI9vVjpC2VUPllEs1giMBadWnwLUvwh6yiwNoBajq1KfX8vDqAZHquA4w7
va+S12v9ssvxKU9cVpP+g4m42lED0Gkaizff2ZY2I4JpMn1WAYJ51aXmY8UAzOLBWkaBfXGdut/3
ibHJemfbKiXGCLN7MgPkbfnEumZpacVbG5anDDyqqLDjejVFU/BEqVe9N7nLF5pOW6vNT32llST2
eTtWIsHCbvxuZWr1rioVB0CwdYkr8cDvEq985xCylCHrjApwKH1H9mqjbYUeXfQPxEgwk/KHdsCq
BroFdVHyaRLeRPvNgTWj0ibHO+ZSC20D4m2bvlmoffljom1rd/ETE4hnN/DXpiEe6YQMhD/fkJX8
NAvtalYfeix2cXxUK8LscA+/uGhhsqzct0SVkixM7NGkay9Orq5S7DOb1CheWMt/dhNyFNMYlp5P
2J19C+cqmVIyLe3yjdG14ZLfNSUyPJ2B0eKNqdMBPEe4Z0ZwI+r1V9rfLG5rxxvebCJt1+XoP1fW
8BRl2odf6m+gwx+Uxl1mvfpmgtpYGBBiF5ihxpXH9IPWSjmnnMYrN8zBnOrLLndIzBDmW54Z2bIj
2X4UAU4H+5ASgrgqi/ASsM7TU1h14dgtEGMDuFjlFU1P1lK/MqX6adLyXtfpWE/LkdnkLkPr5xQ+
Qog+zYoDYJb84PrTThmUcYswqTzA1i4OYzHkyeLrWHThI2CfdiOfTXIjn43y+ST3vl6Qz0t5aICr
ncO+qH7Nj0T5XPQ1wFX356A8KTfyWajZjctSZr7yj12iiAhxVo1daIuRFHbeRUZ4BBuQLza3cuKw
ZiAIZqFpKf/lPOTIPXnN34f/XnJ/dT6Ue+n9TwBsRE/aIzF+fgR//UOylIULWlFOys19XPg6iQON
0o98qfQV/hXyc/m6VB5idA0XKVkQGGpVPgMUadnBDb30PlbIva9z8tDhLVD3/Pca+fL9v/66vM2s
T1NL2nVRt3p9tOcRu7dIcL7vykHY0/G07MKQ7CmMMzsLPfl9tMQ3QZ+IKB/P4/FPT44gZmZN83wg
6Aj+5pnIHyeP/SZ+Debq0UCxZ2HWxp6+omk+4mrpFmraBCvdM8eV7FLBLIewL5lLcBqYBmp7Akem
czGD31sfAZNIQ550o8/jr2rAp04805kJDJuJwvwOm1G3lB4SQCHakxhn6o31LM9kAXwxtQHeJs/Z
5bvq5tXFQgKCynM6yzwauVYJ6YEBlsjbtcRVIJ9cd2rt7FWJZHct194qMGxIg0M/0Pn+tIr7JDkY
Zp4RhQNiI6TiRptyLPey25p2VkzdRnu2rdEBWeUjlJ4lns0xDJvhW8Ji8BvJtqA56MJwK3/Dz2hd
PE1XF7abeEdvwvT8hb6Q54SWD6tw/rhKWr+aMq8DJbXDmrUCvl2bJ79/TbiR6XdlcN38dJ+mdvec
WMDZRGvM6MgQpzWQsGMZTM5liIzkTIA2fg29XkRQHB4ZHsQBk3S95lOKPxgdHZZVn4oT1Swth/GE
fqa9YuNa0EzH357F4pa2tXopTPEsj1QlDZ/n9aI8um+AovadIh5Vpxc3N44+cr22T5F5Va3RuiXC
zZdhDXW5qRXr1vgpjGpPKTYQCqybprG+7GNSJeUhgazaKWiJCGG+v4GBnz4aE/o3gOgbs2vSbhka
FhGmkfkk/zTbrd40T7fO8q/CePCzwvi8EmPweOeTFAhZGNDY5KCmAKUTJp2H3bs/1NbHvDMljgWL
qn6HamB/TOwMfjm8Ufghgt5gjQMq6FrS9b+EDgtgWSc3gXvcX6jnF8wWo2OuHBrbmQXinr2WVHlY
DOodLR/k3XFEUPSQRw99aMUvIXrUB33SXqSZrRszYz+qCqFmGXqECdKptKo57jCtSU4uV19mtk4v
nENoey/yijYl9Efz81tedhdNC5VHphvOkzE0B7DB2VNYYgtFzXdBgKEfgJOdkrnNKU85hEvs+oAZ
BICYd8uyh1f4UiWSdmxkWVLT1XeCfE8obgDXqT2VSRxt+1b1j55uTtS8KFkkdiae0/lWNUvLufJv
uwkBL2LVBJq9mBy+tXnFTc+/TFWeJknAO7GB3bmmfT8UnRVc+tY4WJiEziTIK+tSS81V0DaEQbSF
9mrW7awHF8q2bxL3Ic/ScmHGXfUxGSHz0dz0H1vKV6dy0jyAALxQaOExbQvxzTGzbFcZOc0OappB
ZFk3XWl9CBmGSgAqh1ThuN/THgBpbd0yID23cSNfqVMBjH/M26UFTUFjSnppYru9FQIyT6848d6e
0u4motbbDMFAePVQBjt0Nv5KaoD/lP+KcO8aDNCzNhjiGCrHzH5Eb2CfwazTGp/5RIT7RXAkVOoA
U2WfbYOeOb1t9XJfOQ9ufZHN9naistl7mEB4SA4bEZNmMfBsPstNi9aI9pvY1hTR7qfk+TqCDzf5
+E2rygVVRga7g5emgLPRQ/VCdfeOFQIuYoYnGb5+o6HNfZUWRbOBHV277XMn4Pr2wlbP3dBNT7Ul
buDLMCDZo1hV1ugfyGUcX9uQCJ0+cd4atW623I9oPH2cWEJQGxma4ll3lW5b5lm3p1NoHu41b5xn
CYJ7YLN0XCxkUjSOJWW31rJ/eLtyz1Bbcr7+PWclfbq+a7CtmuaRQc3qmDbdeJfNa7l3bux4uqKT
3nhNTEcj9pBZ5RVadVNPlJWvhpALDWo5f+3h5yR1MC2iRSVKfyX7R/cmEtKUs2tMG9lh6sCz7PrQ
NphR0m1x9Ta7ERzWravGM8EnYbZjIFZ3uMaVCymw1mpkrZFDAtzr/DRuJLeQ5Y6ccyMPSzAIezd2
KZy2GndXrKI7kEVd4Y3ofufP1Yrct9ZN7MeCuPNLSTPzfj5IsY+lqjeeU4POqRfUzF25PrIBVJgk
MQEKs06jUtLjDpN6E8AEeJ6JKkSdp2QXiqwCL+Uex0Z1UV2GKN9bHfXtEJZvNgT2JRK4bq+WybM+
humG/mv4Pav6ctHDELvYQE9eGtY48OPD70ZYl0dM/f1SJezzSVGmj2FKnjQNw6Dw9HOfTeX3qdOV
lU148RTXzOKjmlCDTmQ/TLvut7I3Irsk8jC08t/ylNxMQMJ2dzdfVMP84I3CbrKRniXJYzgfGGPT
n6zQfpQviZBHYyDccasSrkMMrf6jcNES5bltzWz4Qp0Z8QYIsf4Xgi2AP14iTpKDo4kKFbVf3sy4
sVlZ5mfXJubDSG2z/HTdttj7Y3uxbdP4LQDQwBocfiistObwk5p1YP7ZKD1x48BW/bD/RSeiXARl
3t5Gi4gvK8PaA9CIRa4xLZPeKa2DlcaIL6JiX6YviDrs+Nz2AfYc/OaElmgUyAO8xpvIymhm6nl8
1fJm3VXdrZ9VAG6oGGtwe+PO6YvyLSZfTERF+ToM/a62Ita4ATphK44fXLLXHyr3QSb13h2Nk66A
JFUttf0Ve3g0/Cm0F0qKqFGqY/3W+GzrqYGSCnFdLUNlWTFJOkjtWjUFB6ebAErDeO5nd49UqA7G
FF4jDYvRkKwdy4oRvjkEIrmTvgJznm4DI+xuYTy4O3eC4ixf7avaXOPjYe6kqu5ScQeS2StAsnMH
xvYVCiz+gBV6MIhxZG50CNIxvvoZdhBHcTf2bHzpkrZBOQVTluIvKcxR+oHXbLjGcauifxVvkR4c
TCOocAT7NRMhAh7nU45WVeeghYN090cbihiXBhWC0xfALqgp7wDy/0gLnv49YLHUfJhs23gw5z29
z0BzRdPh63yJlGiljEh8URD3yjPw5UdZp1f8EDO9Pr05ZdetsJyrrOZBbUWdVy3HRPU+x/w3XR/n
O9PytaxPGgO/K8zX1koeJozSuhlkB3kkNymjxGKIxnE99iQ6SHc+9Qx9OzQUL+R9PfZUflKbcBvJ
d0oZc0e1Sm66n7mbosSNlaQQOVkXGCdMqMAzgqDa+KQ43yIHaKcO8xR9t3bC0JDd6BbhLsyxb8kc
hZlXs1PoMiztodlUmpK+4q8nNxbd+5PahYRLIDcmjiVLXpRKAauIlc2aJv+kDUa/kOLMVDdOKOdh
19UWUQKozQQ9YoSFgzb5zM1ICvLJ7aWyy940n/va8/t6ev+6jhIH5cdo99cFud2TyjNkdLRA89TE
ea6woVeryGmAps4buTfqkXPOlfcciP4RGg6Ac9UQrM7nvCC+ZT5GWHa7cBg/KspK53jOAEU/TBxa
N9DwnA8HI0kXdtKWeyvqzavc8Lz5UE1D/eOURuHuSpvQmC9yBsZb3yvcrZfS/e60OoXxQawe5pjm
KbIPdqT4+0AoYln7GGxw0JW7ERLAxUaQvLZxpzyXpCQvQ6+330ptuJXCV38L/Vsr1KtX2PFjB1vv
IVc0eJssX/49MiwCrxzwVBvfpJCg69ZCldxBz3GGVRJp40biElA5hY/zq3JVJFdKxaD/c4U8J6/I
atbnCiQ+4sbivVwzFKp/IkzXf5BrBt2w4ToUjX+SL8bIAZeTgmxfvjpDiTYl6p81S9J6m/W1Kih+
Ts27b4/9ya9UjQmeprzURWVvC9Ms1vIwJTYSq0ad7NWicc8WeEM0TsGuzUT2Vnbo/vga2lPujdNZ
FXOrpxPi3azcZW6HLkshBms1Jh8wA8/xJNKUMrMy2lsmONpz2+ssyGsv/CnqcAcMA+u/x1QAYWmB
4paMCn5pyjpu4+ys946+B1mj7yIqRhfO5eu2MPn3hBFcZidTzk5cXiu/nfaj1unddiaursLAVdBZ
8GqT/C5roFNWMY6X0s3Gi+VZuICzPIeqGZbU+1oxXLJJkAQZtixCmjLc8/jfTDP2pp7p8HJj0P4t
idE1hmNTWtdQTUl8AkVwmns6916GPMzi5jQZ0PJKX1uiiLCXwI5bymKogc/3XSW5qAtErlXYnKpm
Tiw0QgZHuWGyA890wtlBwtrcOSQtNDCVK8W+5onSlra2pjhYS5O00aj20q6YxFRTZT52mbaVQhU/
NaDIg0SJtA9knKsmj52jVFPQE7M3DbqETacHTwoT7esdY2BGT2lNCNlE2fBixt5LryqP8nXZ0hu4
WsxXR8hKy761brZyrk1FhTdCRAkL04SJ2aQ/WmZnrVnkvLY5rBCpvpskJ1TTO+1wJ20R2HFN4Ner
8w9S4rjzAd8n5hsaL/M5TH8roSTNU5t4JPG0zrmykwLw6hCuBqmHV0vj5W7aDRV/YwbmWXaLRsDc
LBQjjOTKDkK2+qhpSvLc4mCVMtIwm5rDYCtv/qR/UzTqFXiL0cJyA6pxupHvRb4DjVskTYrmwc7I
1XBy8hqER3CejbxVOtZSgGj3w6B6j9Uie8QXNz769VH+93JTln25rKy6jNduCvJU+sH9fDC2DQL0
hRXo9VUmYqFbVfdBnX/PLZ9AF35SDFJTBIQjTwbt5hZO/6jAqZ4sJoHL0kF9MJ8C8KLdapJgF9Q2
yX0sMfXibFW2VQ9XL4mLOaEPPQPCZ/JEceasEXGlOK1G99zmOXw1HpkfZYa9wU+jn65PEkWLUmvn
p6G+yXJW5NaoUvKaDWfSRWFX4wNmkj90l1LhgK2oA6JdUpctmytPmvjn/9qhIJDcz/Spu/FUv9sR
YqDQXDKUu8GX1ZWy1EpF2UX45U/YDX7jXh0vctOqQj/aONNV+XuV5xrDHS9FVaPhzpWr5pjRup1V
a3avIXui7HH0rPrxfqqLs/09u/ouAcHBLNe33dJLdPMYuFP8HU+jtCw2QZQeWfADZmb+ucEYjVMg
DDoWAHi6hqhABU5Pqe2t/AYmZWauKtbOxgGKiDq0lxmIEIt+gwg3yK7adUTd+WTVeI5dxyRgMMXa
7Pb+m6GPsJqk8wYP8a7Ay7+UcTQqmqW9PESeDKFKZ2UwK5yJF6vWTlPZK4nF/joHPvfcGvGj6eZH
qW7QtFK4PFxKvMiRTuuJYD+CLBfBTEup3BE7CY7x/KIin94ITf8RSj5FjGBsX8z0ImEL++IoA3Rk
4EXy1JSpDKABhLvIQrgcO7Z6bGdIyFCMn65i9fejOG/yTYrnbSWlTSba0YNeYFLKbNwicVx1B4nF
8VhYHwPa52DOsod/ipwE8vFtRrZyJP7z7E3W8CA3ihmPD9QGHnIXmGIddru7UE8bNGwumchXZa20
+zCGvAn+/S2JYudKtufwQtCwoIm8GzVUv3L4D9ryV5hXGZhznjPdHJCpKOFGeepmhF+lE0KajEF3
NKsoekJ2HSzkC4hGIckVnfkAG6NjudVU6wSU3BlI4MCCjI08FJPBApVV+cZwivLYWtWut9XiDUfk
Mpg1EKMC1lAXSDTDrkouNVY6PhQaCTbdErMz/9n7OtcXDaCG0V5ViRM8OWhfN9UEb9NTm/io90a+
rRtfeUhx0BJOk06HQq0gpzrKMp+977oTeVDS4mCvVSJ8DBLzfyg7r+a4ja2L/iJUITXC6+TITJHU
C0pWQM4Zv/5b3aNrWb637PoePAWApCwNB+jT5+y99gGpW7pq5sR9cMqFnCNYKdy2JmkLpTRT4t/3
bDvbqA7cDT2s5xhRBlFgIrLri60Hxnss2diVpGSztYjpnmoa/B073eXEybx4WPdg0MbDd9g3rMTB
TqBvIEAyEOe4Nn6+/Dqt3X44sXJo8wiUaNwh862/GGnyVR1AXfnLAWj6F4DG4IL7+D4wV90EG6Mo
2om7DvPPreNj9X5Eymeq78Yh1Y+OKfLj7d4XcRHe0aAbt6gfx63lOtVd54ZXrYS1xBjpZNd5Q3Je
w3aWPdpGeOMnLKATPGI0xtUYwvXSzP62CBTyNArtaOdkV1fQP4KHdDfROfk+d+EBG3NAAJS2rBY6
W8gx3IdQc4pDaoriaIblcN9rHn7pNovZkKfFNtQAHc2yhaqOtNCePtiSkjQsjwrpe5U9pHUaG/EB
BaF+ngWhbTxv53enr8x1uUCw62TCGrLBJhyf/GF2tgKF4WscVdUqHUzjotnQq5uA7aNE5fZGDRR7
8AEGlIiZj8rXF7WxYMCxPPd6c0+zknYiSkjm2SUJBejLtcfQXKvvTHv5gTSN+zyurOONf3S7PXOj
OEY9uiOlosVlZp+nDJYcyMaz0sEo7ctNDHPTxXRat800tlZKNKO+XIXui7Ds4ahoFyrKsdzRQavu
taxCuKoF7jFF1cmw0PkW1siSomWhU4kC1MEUeGNhQCL0dxncGYZ4UHWwxvu7kdSubWMP6zxmNTJV
GrELUfQuC0zuUJsNs0/1CyHuG0paGyxfEhEibPSHaWER7Fpu1QXO1lZo/bRVq2BixNFVuVoMIWiP
SJcvhl6g9k3yBd5csA6nLrzXM8Q9vmZ9pooy160ewZWevWD3v47KzPzrV8sv0BZIYSLNZ15N9Rif
ImaybFOQ0APwKzfT0l3NPHNv0R7MMF91FIz3Wdxwt8bIQ2OD2eXSZ+Z9FxP/SyO8PbBeGw9l2P/h
NSYBtHH66lXFuFZHhWjw5jHivi5DR44Fm/3RjXn78nnBXsS2XzUA1DVTYwQVf1VcdVLDyCKVJiMr
h8sCabTaLL7T7uHtLxj0w+yBPkC/bmuqkm4BTlS7AW0kbT3ITpKtdeJ5yib/ZwPvoJY7FQ/RsBE8
eF0FzEHqiyu7Hq63qNbMNIP1JOIf/B/Jv5BCJM80qoNeWcZxlNgOgqNyYm2I3fRiHpg3loeO7mEO
xlPe6cVV/d+bZp438DI1aiB6XBkwj0vVOcyC+FuplyjrQMzl/bHWOu2CM885DG5L4nuS1e/ODRtL
9mkX4g5SIFl6He1BhEQcZGPE8AzJ8B5gsfNc60O5GsahOHgzYWI9aJeVAONyoeodPg1iXKGkfwyD
/BXmg3Ofavy058b5fops55kxxGaorBcvDmGYw39jI1j8IQx7XudZlK0LOkUrPKWC99GqEZNyhFW4
eRsHnpcaQbNos4dw68vF1udn7wCNbzyhAQAywDFcB8XtosXgHZYs7zYEkFDE8KFOAt/4GJ2p2QWw
fXfGjLmApiZZYV3kbMfGerJI77tMdRttNVNz3/EHnRyc/t+AUH314jp8NRbb3Xl1qh0hDBGY7JrV
uoey8NXF6V7N9s6yjGXLvGhcRUbWvauj0Wx2KTRu8saoHEQae7uOTtF6XlK84w6QQJc/Ev1WltL1
q6YrUJ/oTEbHk967EBfsDBiW7iDj9Akhh+Oxs4UxXWcvYloj9WiOPI3qBNYvggvNQ81O96356PsH
NWuAH0Is/IIFS102xP+8PBIhRdPosdDLF9IR4ydsih39qWzNMoKCwAH5iBjuMqFWfPRBA9E608mY
Eb32Cauots0pKffqtCqouoa+Hs7YkQ8DmJeHPgCXxnzP+ZahwEgRh32xM4E/L6D9OXh1dyra0dol
pKK+/PpeM4cXssTlFz/DTKfTqz3DWCOdUQQtvOfR3BS8H8wbGfr4eVTvl6zyVn7MGocubVgrSbVy
BEZzMgEZOC9y/uGApL3Ut8nIMsfHphjuVOEY2aZ1KowoWi1wIfHsT3WznXKbOYplQ7sY/Zld4+j6
FQHLGk3aPiekdvSGczizZtbocE5qIW6sBrZwht5iChNqV+KEUlEjJPT818COqn3WjO4hM8OKeRrj
z0lMwSaHgbqH4NE/0NpYqSL2Vsliozz2SU2zXda6An8bPXTE9Te5OTIu3LsJPSBgQeFHBGadhsT0
XI2oggZXn1YuQVMfWUEUd88G7+SDEHh3H/xEZKcCP/Raz83xSYD31hwyWdY+G10jnfXHRQ50bRPZ
tb8s7qWVE1zSDXH10xpeu2XyQ7236kW91QJziD/r0d1tTwGh9nNtmRrlg3ma0xwkyK9VK01wSxMj
thLtgl3WbYcXmssdscM50h55GsvpcGx6P9QZKeLrZrKnuxZODBRaUipvdz2M1/pk5u1nEl4XonnQ
RNVVibzZCdyHYO1Own4Q0+LeXjpHvFauA/riz0sEP59TkQMb19NvDc91ydItFiIg28xBrj6hYHfi
KNr4uah2tyjDKvOYEllyri23OpqTm+e+7fFvsKAjCcfoIXtsrReEq4pEwKspm2yUez+/+uv71Le0
GSB99S3qC6Hjl6vUqt07z6Iv4w39tFO1y5hM6WOBEEKdldUClFlZ7BigEVEp3qay65iml/V6mZPm
B5QGUmgYeSdVydbcbfS3DmnvejEm53kG578BRNo+eEWyoCItymsWxzYBckR63OZQU6fD3pYtlk3l
ztdWOMNpcsmhsxxMq4wBgUWjht6oWhO+GZAMEKudLnKMzvNaVS8wLItnM53XWisoLiV+D+havm4i
19wqVAR9Zusn1GFcZJpkGq7VF3C/Oie/JrNL/UkuSU2308DQumcMumv/z0vqB9R3/Pr5MCp4vPqu
gYEXggMT/nzP5+U1KfOSSYm8Zjp9j9krBWsDbfCJmvtVCbVrRvjbsWvMg5aR1ZYx2CQyHY1+138B
GFCsAt9Nn0MSsw6YwsCHNa71nFUmYh8w1l+roTm3dhi9w3i2t5OVZGcNB/rgeOPeMSv9Ac6vs1KZ
nrjn8On52nsUMgeJs6nf3Zh8LE89qxPkZSUNCQkoWnVEU5Tj1D62znhSfzOiNzOwV2lwKk2je4s1
im/5N4ZtTDAGFMFDprmw0LLVraOQnBBoDc+hpRNf1dmPQWfDpk6QmhqjIzc/BdBDB7WA+gSHPZbH
jNXoBjJTp3gD9iU9ma2QMIKubPW7NPJP6ky9gCHs11alQUtmltHuIEINKy8zqjdXzBJXZW0yc2GB
rukEFJb4rhxrVhpZzKG97zo8M9gO8x+qi/k/m5rqKyIClQzElTddDpu5xS35QjQ6hV9n79WlX88C
NjcbpzeqO3VJhwi5rpcU5d+YePs4NPQjDHf89ny0N6HVju9xUhzz6QfcSu2TVU/DyS5TME/ytNby
atfbnrlTpxRs1Rrphjig5YbP27prbSSIQal5IgcKnjBgoORFz2g8rV6GMAFtsJjtk2E2xtVt9mVH
boFLuNGpkTs5LavNQzr6HQSVKLiE7vhJ0ZxSO8Z0kYbOIRIJK3Isz22LfFDdw7NUzPOZfDkSTXDg
3asXW/bs8mD8y3Xb1K5kpkUIvJBolENrH3I8supMKTSYKmT/EXAgi6/Qaihhh/qOuPbsTY8GflNj
EtpVKaaTOLckdFszjIvT6qdfqUdd70qQu/0jc6d+XRp9+YrEtMfbE/08Ute6pD2iD60QR9b0hSby
dhf+fSfHpqEetqDwB+EZL47nA4kAe/TVhJjvQkr90bvWvVtp0wcqQTiXKUnanlngire16Q6VF8q+
3Kw+nGrw1/EomrMBzftTi1HU3t1os3aaZ4gjnfgGO7A8HVKaKTbkNEQbQPjmlmfFfNfHemUiIcfn
HJfLSV1TL22QN3dBvJo1u9lZBR3wzHCoRlOKvLuA7KYZrNxDRE4xcPdowqlof50XJ37uiFY8MfW0
tqHBfmtsjwm/0lVMBMWepVPw/LDA3BAAK87qvO/GfEdGtbWv2Djc5SnAYCA9zWoowwU+Bqe/vkBS
H3F9g/81apd5rWzWv5xEVY8S2aQiy8jaUeU+6RfhtZn66lwZ1jpEN/gwWmF/GVvjqM78jmUwS/qa
Mo4VL6yDow0m/0qjjs+hJjTawZgpCaXC/a6iOH5tMdWRR1LapjYr+2aEjxCad1oenBrEFcFitBfV
WL51l7Gpb2JtAJqFAg2ySh3/wfhDJk8Vn2jpQbBKxnYvRFGtRxU90kXDoUGIyNpD7Bkkh64+5N0U
3GVu/vOlzdNsF4XwfW8PJZgo2FxjWEgMWjb/66isgeFr8WQcGKZW+caPfX3f1cUrjQrZ54ZXKYOY
fQ8tDweJ1YGVMfSHdgoZ/IaOe5xtLXnKpvEtMkkxUmdugTU5XuiayK9Nrvndx2eyi+Pavnipq69J
UJs/z677uXWb6smCCHppGFug56ffctuj17kb7IxuGBBUVpp7ajDyqMoWs9XR77LpGQBRsgM97B5c
CLFvrd+uyQKgYyavA0wBzKAT2SqI+aiBew+W026qfhYb1c+PHDrCPycftVMf1ZtY28EfDY6on++z
ene7gTCyQm+6NUOCHyFBTvdjIhLQVdT2akG2+HXdTusE1g7GFXNv0IXbkr9FRrksktRpNoExE3jp
11USDO/2ONDIaihcCmnkRTN7CR3NfWgH5Ew1s5cvQ299EyxdT6K1LHCDvDnqB4Qhd/Hxa04ScNY0
0Hv9uj6m9Axfq2i6b2SEpysDkefKTwhJm6J7zwFiLmSsZ+wO+V0xptcxd6xv8kCz69vBLK+Mdnwt
9Mr+NnOghUI8p376EfWASMlcCs+Kwemn0RWlqPu4OH35ksxE3slMpToIXExqCdIQqVAw85xOaMWs
Q/1QHE0d9e2QrwZe9z2/VoIc7ejYARm41kaHCXcYqkcn77INzCrnFXLKzE45Cz6Xpfk44z/+0bE7
qVAYofrTMI8Q09zY/nJOiDB56PUZwlQ+DH+kTXPvkxn8OmkZjvq6FvsM1bvQl/ZVCP3eNK3y0RzI
PE1JSB5o6OCxisM7x0uL2+mQ3P2zo8nQrd+cl67nsbMTumsbjunZliPk1/9C5nCxUcxjzxYuskee
9sZEN8WCIGHnDqN9zpImIHW8MBAf/ty1I5YKRnM+qNyvfp6BgXnLuDNBZddexpNT9+zxIJxlusVX
tY0m1iG2z9UEOH6zxBGLcVksJNZytMhrISFxq6Kb87MbNe7dyB1eW0PxYCE1vq8zmmeK7WvVX0VL
aRfU1YdmB3T+URyncRDuDDmmsJPK3kgS6/oX1B/U2ggnuJ7WekmFhmO0+rAsYgdbbrsN2ZoVO11h
3cFFBvsORv+x1n2kkhKlJQg93mhkDoFR8BEkpXToCGJDq+XPu8qFslTIl7m4Fqn5JanrnVu3FV5o
FAw3eM4U92Bk5J2eM1kEQUW/X29J1BFGZqxVsBFPh81tumOByGVjHqxbKyngERLCgS2ZMYNJV1Ge
LWi62ejlaL1VsGSEoOKOHLmNEXnPCZCFlzAX6aZu+uUuSBo007lMeJalionEY6MWENUL457Lt//y
UbJ+R5Opj5LNjNAxTNNzXNfwfv8oJSYoZYqvElZh1NPsMcMd7lHewWGuntRL0y0/NEDP6wJP0aqD
EqDJh24cFsjeSuKjE+FazK/AjIXRKTy7qHjvlIh9sLUMPTMrMkytbtd23Zeljqq7NKOzRnjlRcnQ
3UIwXNZYgzo2ijh16yLakHo2oB4ihNp2PWZ/sufdk/MKgHaBatZg9jBy2JtBYRQP6sgsp2Jteygs
0eddEP2SaT2G1P/yKJl76wNh/s6emuFWaE7GTNhhE78rt27kd/a1br2jWYzNzfSadxWTDw//jdLo
L1MU7GAlv6uBeYpRY8vuzFnLS8aIi7cgv3OnxkRqYBQazoPnZvG6QDZ0h68h3mA317dTpuUPFoj3
yxTY3iqg/Jdi1uGlsejPBW79os7Uiw6UXqun5zDDq1bkRrDX0FtsCii+z8VIdfFThlXoj0D3Bhki
51/jPHA3hvDSt7qcsCv33omI+WBLuPS937veOxD5fFPOU3k/e157HExU1NpY/BHD7rmGXaXv1ZGC
go7lIYaVToO2tt68SH/RF8t7cBGpA39skYuHOe38FH/dMsaX2EolwpoHdlDoxi5hZ7NTpyTEHwAh
XX1A33+0NPSTukwv//JZ/pvPk8+yh+XVMy2LIYngQ23//lm2Y8Av3dIkB/bcwUZiyi88JlexlCtZ
muVeDfmijtS1iWYbO2k4oLBztUB84B8a7pTCinrnoynr5JzBfAU75zwvCZWvR9Nwr/OJfa5JZDr7
E6XJCGN/Uy2dYx8ijyb90nmkPIclzQuOIJwU4SoEyVK24X+OPDRjUTPE+yKvtuFElALeKcC5tO8A
jLb0kjz7zKZxYfbo4g+u2vtfqsE2C5dV6uU0H3E2V10u9prTlm/9IjmvPRrXZiqqt5pNidNF+SsW
KXF2M+gAPc6qOfDCu8Kuoqsp97lL1g0HWzZiQy9/1WGY/CEPRlIBDktQEZFajUyI+uGpWsLqIamW
r6yp2iXVcTjqNLMODiaLnSJQ+/p7OY/xR5JZwEsNuU8HShrMuv3MKgbvyUShiI1pNSTCe5lsik30
l/m51dxiPyJqQBFXWWeafa9Kzi1m/AwCn9MNg4NCHGdTbL5hETnGizu9AjWo2ZaZeMGtyVv9Pz9O
vmm5NCoNYVgCHoXryUfnX1bZEbSRIebYOJWoze7Tyul3tAp8fk0ujjtNQvFLS3vtkLLcZaTi3YrG
qAIkmjS9/jCnOJ011E/VmPcPvVU2a5BY0deg+Zrr7QAvx/AYIsbzw7D45alo/M9G080PlnxpO9sg
i0c+CwECE2fRXejDFG/h0C07UgONo8h7VMgD0ZFqXtTgI2uc5htsGvAbVXWKp658bL2aBxiGq0PU
GOM+Qe48OWA7g4oKoJytZ1vkzdNUau6dO2HpCHOaIemcxlDRwvE4YCfZVODL95MO6CjLsze7q4pd
vQQ/CgOekD/xGdQn4M2GV7fryoN5lM9afst0mue5ui5Zfw+q6Fgtjv7qzaI4EVEd32oDeX0GbQmP
6St2dbmEd9/o/N+1Vuc/ey5vZdtE1qpOLXOfLDy9UFQTL2wZYNllTnUqBxZeQzxxpGsfVEw5G2h9
PHoAiBicxsu5a8i8733Pu8bVsvwcYYooraj9e+A+ns4+pIy6fKfrXzvFva3N4Rseu+lfiGq2XEt/
A2YIWFqGbtvSku/o3t+Aan0Nazl25uGIKdm5u8U2QrCxcit6sHuzNe9tY073t5ItxsKx1abkXemI
NNHzkNFsBIQjAWK3QqWuEuAmKs44D6fk3Ktw+qDDG7QT+HZWDH+/GtAQDjejFBO8i+TJq1ZHo03h
aYa5IJD2bUZ1N4reKLdj9dKmyfKkoiZoX0qdejQfki4TzwX8b/id+W7KrHab5k4J45HgcEqD8hTL
U2PMnpB4ew/OVDvP/3xLOr8XK57juUTR01nEs+La4Jsl9OAvd6QxtHQvoKeenGAsL1WNW3uyY3Av
Xftg9oRArwY/p5tQToZ7xjUdXeFmSz52n0OssC5FFtbbeRn5xh6q5crRiLebVZpqDiyBUI0OJ25J
7GLuuxel0pz4ONGUSKlGaIhuTIrSfdMZxpGdx7xW2lB12snTyCbMSddEs9Vrz9pETGif1FFo5PET
rs12bRjRQ1WF2a1/4iEGftCXaBt4tG2mYBiDHfFnNnSXqr2MXmjflU7J/ycVPjCiGa/+0n5jw+I/
Z27VU83n5MeNEhHlOvams8FGRQy0V0okQECTxj9vHv+tanT0v32Sfdt0LF83Ddu1bf77L6JCZLcT
EeAnzSOTFFeDfc4wbU9SKROjSF/n8AfIsUDjt2gOdl2qnNspGDftFM4VfVcE6UnXwhACs8wJfYL2
Nf9ktlp7hd8IG6if17D83l27r3nPbRJOvAjQPK6bJystqa7IkDCtJn9GXX2EuJy+GHV50kzfJrxv
EHe644HYGKLxVaecXzVFMH71R3/j07/CxcE4KjJJpl6Yx55L7Mb4KvvpXogI0mzRGs+WPJo0+iaN
M3joIp1PlRx3dETwMYQoPmCOCCLs5vVk9zq0Zc8/+gWNkg53Wy9fAj14IyEKFn3Zto9YXEOe9d8y
IRwMYTTVibuHIaYgmYoa5vekxIg6gQ4PR0YLvFOGM+ms6uSxc/ENyHjTfgpOpjXkG+zQZfthOqgC
GHawMQqsdT/UbHVVCarUS6oiTQMekQKiX+rkGZNcupy/mp4hhPkNY+tHo8jG20/+Ej9lKpnNpOe0
KrIo2o1adIK00Fwn2ZEh3jncBQYNqNQM+nQtOhS2ZZYvx0HL9pMVjs8kfeLWaufsIgwvIxlwbYYs
+stEl2IOGYcPeSeuedHpT41dvjh+ZX+EkxYz7BitYxlSjrrxNN1CYFX066IH5Q7lRbj6FQfbp2SK
64pb36Tk36kN0+zPxs5uF3sNNxaogtnFGyUEmkZxHSfDvFPzx9YZxFoDxDIa9DDi3DAos7GWaPam
RNm3q6cqfTXm7rvKjSwadxtDQPmXcsP6L2CLbdIxhz+lu8ATGbP8/myDSQvBxNftE/uViyHJdILe
+Y4VDemnvEV6p4KgZIY/T8M03TA3X49W556JhYbFKiPv/jwlzvEQOthqi9z837r9Ft37dRArJedn
+/Cj9/yKCCpEgZEdWBfLTh5/DVbtyYTWGwGXVde0KtGu//x4/29Mtg5nwNcNx9ZpUBum5Lj85fGO
wsmBoB3UJ1rabzNMonFDGry9KbJ8l2XkPahC3ElM7TGTfmpZh2sJOZVjrX+J3UczQZavp5O+Jm7b
vsuHZAoIRQqSs7q5UingUUf0IIkBtpsYGQkrWpvGqN7JijexZX13RHJgt+9/HvXxZaFTBfkGXQxS
cP+U+tNndRb1n/1JEK8g8Iy7MHZhfOFURGnsygzzf35jTOO/nrcmWT789n3PJo7LVqjWv7wz02KO
mJHN+HRr4MYl4boU1uW1B79nydvZL5jdIo647/NpQMuoxd8qsSW5xv02RB5dnLqmMhPNhFoO07RA
jHsQU8IkztqCQ2kfVYavblg5vUP9gWCzq0U+ewhs9s7MkvKC2cvZDEkEPVuNqURdkwljLcFD3MXr
ELfoc+VVNfmvEjevOcuIRYepTl41PzO2ownlPXDjg53iR6tB17cfNz3fjM9pNZC/vgnLZrqqZcT0
0GgzXO23Qplccv5x+vXW0sV2iRmQTGQnYCip0pL7cmnXCpwpArcDN4ZAyRiMT7eOu7X07blDPE5Q
DvKLdesB+nY7c7rCJwQF4rWo1+wBeaJ8L0PCGtcTU4ed6gKpF+/z7a3nz8SjDR6anUH8PpV5tk87
rT0w2XFeaU2AyTKIl4NP20ViYLw504MtK7+5uLaLMVUxxNmOX3oD10cGRhMS4H94hwxJZXJxR4Kp
q9sHQiyqTSDRwerFk0eYgMLdjdBoDyXFGJBAEtf75iLv3m2dMzPpvedOgStHKv8rMbvYKGuQMfts
CrzNLWRROjx36n/ipGf1J7tkwiKNi/c1lx9MrfnOE8kAX8b+TrcEUhELw5jqH2aTfr1REkHvfq4I
FtyOgWgYqMjmjJ3iI9SsqF8vyFp2N2g4WltpcpHz7JjAI7LGSARSL6ADiAWSTFx1KmJkwnlDszW1
OnCCk9GToMcQRfHB1bWs7vpj17mfO+7XIzph+z7AmgapY3mx5JnO+OVeHS2moE4VQ7RRp0GgAV5X
HFCT6Mr1r7d+qYduH1cUGqobyg330CfC2c84Y9mgFJW26shf3tzaN1Ctt05FQ0Clw+ltCNvP7aq9
kdbQ8dnoYlSlm03jPrWKi/VnQIjKCwlp4rBDrJ3zFJmgIuifPGimZfDA0hzy5klbvt0Wbcc9hQe1
1Wk3wh8//vNjRcgq7a/7EZ4kvmW5vgEJydN152+MMDoonlHqDew5MHVplMOtcSLzVR15mt3eseFK
MHMZoAlqYW7sDGYvgaXOS9ZF857u5LyhnnVegGoW53mk7tDL3nlZysi8z7r8qn4UsUW3LlMCBO9n
UN0NQvqQlO+uP43FYL3X/fyglFyZlHPZQhuvTd1k+9Enr7Mau102eNZrFRrTeRFs5UYsDx90TAlx
WWJxn4yN8dCgFlj5UWV8ZCQQgUyPzN1Nqxp49fA2GhL/SOGmuVW7suq4fbbKYv6Xp7Qvt2+/vZ2+
6QvD98hsctR79/vylc5CADpzqSUn/3EuBmejexWBAaic3w2XGR2Didcg1+xrGdGOV9cns3I2VTJ3
x7wsXOjmau9We0dygpdDOyfVTmV8T465YpNcvbvNtBxAkfBWO5JiGIvpPpndeGfI2rUNmFipa2FO
ghNdojVN3xbMmrmfqVafPfxyT1Wms8JV1RsFmXNedOkkohlOi0c2sdK87M6aJL5Fi7lN9E6jNZFj
1ZKouMn7obAhqg5tkkXmX5NAXRSCyjZ2kjseiwy40+hBXVIvdldW2FuJ/vt1TX1LFhtMcRdGlfLH
9Yphz+j3V5X2YaTu9DlNWblU5IcK/wgCJ4RyxKWYJL7AJD9JtkT0lrAoMFYXvRHAMZ2E4la+2KWQ
LMb83fcm/WgmfXbk7DMDdlffxO73oUWhFyw+prIp1b1VNRIYK+pGu2pxffrne830/qu+47MBhM7C
WkSJwy33+6djiEG0NzNN7zAo7JsZBaPmDyFK797KJ+SMhUE0lN+8uegCL4mV+yvTqe03mw+SndEK
Y4/dPnumjoBFHo2obNaljUDQGRr6OMHP67++49dRWv6onAGqlVTTlxYRVmWqX7oqCLep3Y+PzZ9H
9mL/vBaK6ktl4dRVBO2FhJrTbW3XO+Jt7QVdHmvd1UNiT2uGI1G/qAXYyR4LWIcfZtadu7YKvidZ
e6oWP/9MLAmoWIZ6ZmBVPP2C861sUSssMAqCaFQLI0xZblpZUA1BsBFjn77lHTi5wCF/+taOJ1HD
2EAELvdRVFjXBTvsvgw881qa2AJyXUPCETxplFoYUeVWLLVwbJCIvBtRXG5b9ksf/ZxuMfqUd7Ns
bs2V1u7t3gdOJ/vBS2q3+4xCat2pNRt9X7SFovbcqx7RzECnTec3baym+1p4y6MZ1++qfVZOKTSV
YdSAg5bGxlhouG/CheSbPDd2mV7ET0MLuTxDlRgkshVApPa6LtqTEfnukwkB57GchzvlJHdwL21v
fUC0GRmbUP5uwoz6ba3VGg340noqTZ0NT+A88AY0W0U/V0dla/ArI+yhsQH1OEkUn5AIoJofzQvF
FyDrxhho7+E8VC8Qtr+kPF/OmdP1+D30cs/fuGZGQVJ24aV4K+FPrZqefzJE74z7MDYuXVRQNwTE
+mqw3melZjCY1h38VksOtl+mGFazeqsSphf+9RtvmsSuXRz4VMRArM08tWgjNR0AClp3fpUxK4un
5hhNTnIqUlTmQh8ka7owCM2uvLVaZlvBCKbuYh1Ml/Ex+4G+c82EZRrd2stCUu0jvZ+N6fUuXRdI
LnL+6FVGddW1jN97HSZYysWXrDVelSDPmYpubXUEuDvEp37Euj3siphZHN6N+flvRwXDY8uY9Avv
/8MNPsIv4NSaxRcVAZvYAOM9IyblRHagIK02m8Vz7XVgCDobWtvMh8U1P1lW8AQsT7y6FR16/lRx
qCPezClkN758FFEfEX9D9VOINEE1oxGSTALdKYFbO8xje43ZwPlu91U9EivT/QTncni6xSsVoIcO
qNQGya3FUJ6f06rG+VaU5zAuriRatq8yEcyUQQx+gwnEJBBuscJrCbfuqv7mNaKDnTn7JDxKH4J6
Sf48csZdmTra5favWoQDgVe+wGNf9pZbfXdyGBENDVEU3CaUQV3ryuvtkK3FqXBYAiKq3k2kTGqZ
+yB8vQG004HMw9v1apXm1cTfFMuGSChfnORRq+P0ppigoSoOYclfr8pxb+WV9/TPD24GY39f1g0B
65sl3abcdWge/f7gjjLSA3GOeKcBQSfYYGS7MR2MrxIwRfhAe+oLC31mZbV7jXrroNvl8Fw3lZTP
HMkL7DFMSUaxH3+Cst2xRifPdsRkI9efgsowX7KAhEFdm/oTqILkvgo82oHl+AW7Z1Gn47ekb4PV
tLCf7xHRrsnUeckGEV8VJ5skchr8cf9HWXisgBhgd4OdDDulMy750G9dOWNxPPKaFuJ50ilYOz4M
jiYsrI3aPTfl3G4DxpQ7dSpqo1g3i/+iFFC3LAo8Z6VTLNf6xtN2DaS9RTQTG+rlD24vsjXFm7m+
1c5TlhorJvo+u0dzZomyvdtRJK8tFo1SmJOrYQqDnTO54U7lnLf+/CPOHGd/q30J3+jWqmOaIlu/
hpFOl55s4l3I1pUopcbdLV2OiEFqF7De/jSKIaTfAAj1NgNqO7qxyRdbr9de0i7RSh6Nce189KlJ
dJ8MSGNkyyNLvlhaT2cjIIzBw8Cz72bh3iKIrPT5RlNB7n4u5FYHbVb3aGP+YBPTdmRDucNmmng8
riK86Xto/qhfQbnvqrb01wKFJcx1UiOUUcpjWMX04dXSuvy1mTZetOkdJm6NfK5HpNyBLxzKLnmb
go6En0yHLi9TlJZofrWmGjp05pr3VVjdEbjtfSQFVp5CuO2jZiwNTeXAONVLcl2Aid80T4sU8auX
0pv1vVean9Vng950f50H3tDGc7Zx7wb3wIndbShDFf75HhJ/79v7hktjBz6g5xoWZpK/NXYYSIcB
MYfayWeEvB3TCUFuoX+VBxbYPXUgkiZ/s/vqi2f32yIyhjsMP8uxD9HAgYCmfQiw2ZT7q7qommMS
4YyzBJmLNnEDqlU/V3TEe8f/ftvgYdXaqnWjCXmizT7VRRpXa4r05ln9KrQKM4QZN8+NS3iCneDe
6ar500gb6Y/mPwepNnyKat1YE++MVE62X9VT6P8IO6/ltpEtin4RqpAa4ZU5i6KyX1ByQs4ZX38X
mq7xHU/VzMOwQEj2WBTQ6HPO3mvX8bRJ7L4+yVPyRar6S84jDq9PhIX6/9F3Z1z0j7WIWB7bJMvP
plHI8d/XIgjo3mx/TY5RNWykEiXya+1UsaVKSyi3Qg6D/GQm0LeiyB9Kbwo3g1FpJ7PEZd0ELzLK
ZgxQmgJqtSA4ZeB/7NrBYa9go3LgA009zpaJ5GcHvAEuKs7JF5+O2WLI80OlwIWYNMs40qoRNB3y
gbUNr0g0cNU1xYPcpdhj9DzN75BnlSwDtD80SRUUsGeZWqaLdIbPOY0Rnhgm9wRyg86jFwJy6eOu
1Mfjrj6mI7nMVmaLx87V2l1YUKUDYVtSmEfH1E/LyzQUKIJ8N8aqjymCW49rZzzIIka+WMGIpymM
kFrM8qgYKCt+nOBRSqcIhopW9oK9QbaXJvFhYirf2vHLRMuvbGJck1Op3se7jlp81kLLbk3D+BzZ
Ck8oyoysgWdv849qLGUZB0iTiZ9l6yhFQbGOB0MezV+FRPzVyYPqfT59/4b5W02zRgcVGeVDkesb
jbbvZ2XjK87Qcj7i71a2dtPvzWxsr2VX3feBeIQwKtAFvwZleom6tP0+H0xBlGwV1coIBMj5PbMX
2spgTqXN0e8VS88LnbNt5DPrdmzXVvZTPygVnw7NHjCCZncm4ZnQgwIqflU4+14gUfccJHKMw46C
ybHWAaUIoOcKH3eW1660yDia6vQDD3DNXCL+OQxYrnrlW6az5Uh8gk6F/YWGULYGZuAsLM1d+xE5
9kX6OYUAe4W6UvSCQr3SmQFZe0bVBqDjHaXhqUqVb76mke7QJxkG9OB7GzWLokRtonUj2Ma8Vnig
IU8ywk2I5JfpFH9j4RLGQEOryk2dWZNZrU0oyEsABevOa7c2crl13lgtzX/10I+CWcSQxivbxzmw
KSyCgvIyeemZRIfkI9KOI6+3Q71bR0dQ0N2cZ8j+zi42ZspmsNw2dncpfH/DTB/3Hf3lddy/RECq
V3FbZae2rrgO3HEROToxO5hlTVYgL9HGU+L6ZBrWtX8jQsizlyne12kkkbO4eXDtN/00K36LWWuT
63sh9ppTuSe7MmiR5pHJ44ZEUodgXZgqwwFkxLNl6RpbthD6cG9N9Nx4gyXWirJhhapzoaU8pNs+
3xd1/V4KHo16PDFSDZdFTPJaaX6fTLLrJvWLqV0D4DQLzBrk4GSn1IaY6Y89rTH7O8AYrvSoJT3B
c1G+zSmo9vSEaqbg0abssk4zGeKAn0fim4DrDVvaQ+IwZiU7E0s/a5nyvdK0q8XfM3at84Co5Zyk
1pHZ4LRUY+tUdtzPDVrQRa9kfH7+eGja5ugqob5ECr7GQ9NusaqyD67QUyQdjJfBjZfOgMZO4b5F
mHAmF/JJ9PqaKvSxzn6qYJI9JClhp39MY2zhFqf/HGTPoI8ZvrKXo3BR02ejmWOv2uCESuDtNwdA
DtYaLKpGBeCiaO2N4ST6K/XghRiwb2E1umRrqcmmcCZ1y6ape4qy/tCHSrU02rjBMcZzjPCxCGUv
W0a7a15GzW0eAbEWj7CcX92svyQaE/rfosipnPIjhLFlrCbFBXBFuugdC1wgGc45QtwO4GUzAQ2D
PTJLwAbjS0rXQCdyI0NrbkNP0OqVl3CfNeYSFsECUuJy4ONKx5I7nxx5/hu7J4bai6Bnyzm2t9xG
K2L2S896pX+yaAiMSP2E9BTSrtVrGH7BaAl5qd1Hzam2iy08ddM49RaFX/agWrva2fkJvX2a4Km6
GYZ9h6gu8d+n1trOtnz3yQTcFr73LfNVn+AbHHg6OrFk7cQ1vtUFwfRceYeRmr46aOg4DcdbaqrC
nOrVggKB+v6NfvLXjIXnwYlvDk+RY9tm2hIJds+2XLm5DuBDrxUnzVOvkSP8pRJZyVED5mW3jLmS
gzo4lGcICI/ZwH6qN9MffisYFGM/fNCYLGbaF6Nvyivtwz4i/YKsjwXtfVxaAZquAbTmW+U3Syo6
70bLYhk4qLJ83e0OcffhCDLlW8d7rnA/rBVVvI2aSoZvXm5oqLx0dOnPCdDxRenYR+4+dR+C5t9W
s716nHIeEqpBr6MSO2ius8pDW6oTy8g485ug3RyZF7Qrexq40gMAokGVn63RfNBVYH8l0QBt/C3f
utAN126jfdrmCBMPX9EiIXhy0yYMRaq9H6OqSoz0M3bfGi9XoUQ03wJ3In23S9xrOVPIyqADbcNz
OO6WfRvi8dTrYucUKk2tctgB7w9Oqme/S0gRsXG4xOhZMJ+agVwCD/QUu2zfcKKso17PbmleCCqN
WmUGrMFDa3134xjEP0N6Ny61qGi857ZxwQ82bqBYo7+fz8mv+q3CsMLAi3bujeh5UPqTAjD06FpZ
ebnPGWg9sdmuZ0VoWPdvteqREVZqW9kJuP9ROITt7g5Uod215O5LL2OFYRqQ084p6UBPs+jeLMZq
QWgroyvbWVlFgTa9jZBlEBO/ZhelnmH/tAtmicZbUyvjxsUitAnRJlHKC4OUSL9+GFvNXzKtBKgw
a4sVJNU7D/UoDC2Pzrk1+E8YiAVGrHCHnqa5q1DJSJ2JfrzNY4xSxkCPUpbYZg8xtcrxXeqZtb4b
EP99237X0/yto60xcGYwIFxyfgzb+kOwpLMLBm9SJ8dGULDJsZzjNBY0sK5f5jBwfymm5d69Gttd
zXL/WjXqR0HUGp/dSLttVECouP0qMVkGO7Uhxwd6ExKIkgdoFpzb+6gqiD4Y9K3aqMteh4JkIFmu
GjmG8pvcvAR9T/xnXeWIzlT3WJKivQjTHm+hAqwz1aN4WxS6ux9ql9CmuD3cRSR4WEZY2cpzM3AT
IfX7DEThg/AZnWdakdPGViKUFGkL1c93CFqoCeaS9QSX8ghgyf3WMwqcM7imp0HVgMfXPOH6dGUw
An1TMHYv+tSO4SJiDZzyfVBiRU3Crr6OoCbC+cdISlq1cefw+XTZYzzY6kaULWjoeTPae4aDfPZc
oyz6xRmLAvdMvufWz7Kt7rvlWfazq6T8VPoWM/xs6y54qmxc25vImQxKpJNVc279plwMnVM/emXY
HseQQjjTnOBrW50LO9u5icpGisCi3He/EA4cnCSux2n9+MFuX1AAQtKVHVgj8Zsz4rrsYRjDo5SC
wfb0bqno9g3Er29jWaeLKR3MW5Lk6/uw5d8vP/H32BbiIVDyCi4+lRn/LOf9QxHhV6WZ2aneHgx0
+81TpGjdk1o74ihCHt/t1C1Aiol1hI5vFUltvXzPMJQWp2Fd8OnwfWzk13rUOw9xHW8qrXaOCFLw
CXQ+D0Mv+xrkAainYSBoe+a6kLk8gGn9ZuuWibvEGa8NXWIUsHCs1aLj967R/5l/qXW3gHKVflEB
ea0sICzHQTV0jBjxTbE85cXq6nsz7Q7X7YnoWCogYrfS6lONAD27WEHHiXQVoAJpcLOXMSDKbkO7
X13Jtwl+6Ify7d8/WfnJ/b6v50/Wcsjr0jTX1vmAjT/8I2IyCtc0O/1wNxiDGNeXxDNgXcFN5Oa+
8oMexrKL9PbLXWEeFxOoeVBz1G/gKv46MgtQnV74dsdolomB1Evtko0ifjoAkA5Su9iaKHeDNFXW
s/w0t8BEIs3nIpRHAefo7iBmufNcB3iOgchps0y5+gWr/0LmSkPyLJd+SUxU0yX2UTOrZYNIGaGB
pmbLKZ/oouNTGoSxswK2IPIFPR4THt23MQy4PnRGGiB+P8v6reQ5tbLhJLF7dKTUMyKss6TuQcMg
iy5MriWgeWzAXnccGMSfZLrd5DA1rkY7fiym3tkRFhnM6Nhml6eadR8Oywlx0SU/hel0+16p80WA
znsn7+GhseHE9OprpeT+id6iv6I11G5gpnWbvIkZFIhGOdpx8aoOAIx4QBmvaUwascjKW6+4/cKy
Y3eBkAPpp1aoD4w4vFNbVcEKcIH7+e9XivYPzaqL8MSyXNOlgUOFrv7RcTB8tdORKzCbGIW2jztj
vI1tvJYCpaqLsAyJDOr5TKxhSv0aNWRJlXG68qy0/PCL8MOP649hzP2v84GPXH1dJQiSpMIMYzuQ
9jQPVulgzInvZIzLZ2XemwPP8/KmeGl9HPhNP+ganAw4lcq6I15ua2TUWGrr+jfBLGlXauq0a9ph
WIQZ+o5Eg7ZkGrhU9IYH7DBzrfl/YYLUi7eiJX2lsx0L04+TvwWCNEDfYGbQB5tRpYc0ucJ9zZUf
EaL898kRV1zIOJ9L03+KAm57KQKsxRtKfNK9PWRqxKwlG623jJ0P+vc9xvZRKEVxElYHt3kM2ks7
RF8YdAx7wyidDfaPBiZsSTTNPH2R1507fEJ2EXvMpYL9zNH3w4mep07qssEeoFVuTDshw2vqO2lp
zU7tvKU7vkQaeCi+jRIrEr1CJdPelMjXboyuhlWrqjqFZ+cxQpx1OZNTK+vJomOgKv4n06DxPRgg
FIhMY4xU+q924TzWPUHuQ/+sRsmPyJvY5wsruUCNCe489rGj4NUJnXcLIF00pHG0yJeafPIjuUon
B+nq+c5NrtRgWoucUF/FENFVGcWHUrrGWwfQaOcFTbFWcVFsB7z+S4u0UlIf/5INqeVXt/bEXhrA
FDIwM8bnG6CO8SUM4Pf8PuqnLlmO7O5QhWEqG+cXZCzqf3QydfUf0wDD1pgBkNqh08t0rD+UrxVM
NjpDdFmLoohWtTEepVVUC5njd0WhHgyrta/sup99xGepwtBRCq4qQ8tWd/WSkST2uSvqVT9X0IOl
hgvG78kzEWDqDDImUbC/yiNGX2Co6BAsNdMPn6qUeCi9SuC1B5MzV/fu2bPne0bN6icbXP3WiSmP
6kAAcWhn/VHuTi6jzxFxe1TuCHjm4+4mZ2VMuYHVcpre7vduYcwzAJ1IOIsZRxi3F5naKLMa5ZGj
JDcU//3W9Lpr4xK0aprqzZipafO7hjzWm1RDz+94nm+dSGwHpzeOsteqNsCbkw4eEfoIJyem8ndW
bBzE+LZJ5YgVY06IafUTEDvoWo6iBLht5t+n6N8JczB3Q/grXbois2uo1HUzI7/4mExGCfFOT5Uc
A3DxXf7DOhg05/mdzkRgcd/YWGEdbJUYiIFLROvetwL3andcPEPg0JCRoA4NTi8GzGgn/xb8wsMq
DsYNqbnh9JqX5bjptTnq0q6PPbNMzAeVPhaLIKYhxA2a435QtYvcWlXliPENkwRPU0Ylk6E7m/vM
QjTsXw29ZQWJ9RF0gqm9UkhupGdSzGz9CW2b1joopoZoMhflOARviZ/tVfQtX8OoJL5+6pNLRMNr
10caAxED3f2QRt0imGGEUe+91/Uo0BClSEsiv1Oe8ETOxbi2URo/3kqyXNmgdPZmcKfFrsMtVHWn
RIO1U6o8wK+tgKBlh/pBq0odbIJK/n+gD+iRqCdKkSuXPSIXJz14vX+UwBWUnvVFsfrXLDXfE6eP
j3kVuuh4M2cn0iRaM57093I2mYNmsUD2BGljXKXNuUnVlUnL7iY5LxDMVmiUQmKcWZ5J8QNtjFDh
vhoVufs+Yoa+TWrcn4wWMbxq++MXlWDXDNTstdU+x7jFMFKnQKAtFNfq/JY2OowwAO4+MjCtXY9E
REsRp6qr3wsriP5DH+T83bVLs96wZwOIbsIfYAnR/th1sdYyw1M6+6D1HndvzPiq8a1mJTv3UeYH
FPLuxahG/9SAYlvJhSUO/JeQcKMnKl8aoX+dTzmvGlG4L/RUXdaTbT65ZaZj5u/I1JuVsWQLDzsz
JR0dyMWTWcSfNQdLvEbO5p6Li+hFP3FTz9SpHvLOlN66jqRwMY7RBymAFVnfXomkrtnLd7Ue/zqP
+cB4FDRYkABkrx1R7aD0RB+Q7pK9Zq6SbnUPhFTnGlclG41rmYN0dAOklvJcPH+hBPF30bDyFkiM
aL2CrloUANB3hZePqzGeUINGsXkBuoPJV/p9K4SlbrmF2WF/7TPtbDKT/I6H4o+DqSXhaP4SwnTa
3LW9GEH/r/qWHzXzmxxEYlPBxWOk+O/bJaH/4/EAUMpwDMEKpwt62PPX/0+oW1ZN0JA1Xh7TQBtW
qAiRUqWanh7V3s4W9kzUc70QFVNeISqE7QOEn4Gdpr1YGKn66ptjlM1PP3HJgdNWdzUMWuxr49fW
rUevdd8N82tatKa/Gk7sVvWXNu/GF+cgpy5+4L8KkxTjINZs2ut6fmoHWtf0TYNN4Ln1RW1zd+Gu
a73KH0MVvPiv+aZcc4nvjPdS8WNOWXliaVr7ueXQCiPrxnKF+hYGjGlQGXzodU6J2kSvhl8Nixoe
w0NTt48W0qJNis35Vtcx+JhI242OWq5kTV2Cdwy69paYdb2wFb3cJUnjrak0u2PYTM4ZHW2/ArJS
Lgqy63a6NflHfRhgTkh9teKdIytP9/c1NMz6/R35U/YVMoD+qzQ62bPCWZ4HSfXzvoQy2fxDBE7x
F+/uYiKjR05oOA2UKjejMs7n2GGIk2Zg/Qw2GZz5YzHTCKUElXvwsTbhZuRMx04+AUbroIRRJI+i
+Sj3incsd8E+Uus9sQXZNdXq7OraIrnoNZI8YruRNobaeqBYDdamLn6aEOoXaQ+tTHGQ0cClmPDH
qFq0bvD3xOep0IAWzrI2ArhruLexWIa+ia89UPkCziHMwMKEZYFpYBg9jGKzYQsYhli3RtiAPSEC
JZqFC4U18nNO7bFQWq/ZTx5MwLvHlFJqp5COtLhb0MxBIzOr9/Kb7fMLUaKAgsng3zmqFiMi3SNg
AuVIGsUAMJLgi+OFA276GbMXpT9td6y29/z1iow2nv6wyfsBy52dokDcOu1zaHjj6d7+grnvLyDr
AkCik2EBLzD6cxkKsc7dwIIDnDQHW+/uTjb5Cw59fFawRrqlDG6y0GhcBgpsJP60cu5ZTsyO3blh
Jf+2aO5alaUrVhoJXlut0OHaj56579DnEpOh/zqqE0Wh3Wis5PS4QM6wH5BBsi2yuQSK4EFxU3Mv
m3DdTKEE9vfhjfkJCw0Qwb5Kj86Ea0l+DvLtEPTbafT38tEeClLgsHYgd2a881R2/bONfs8nRX0X
KGNNyFGmfkCGJLk4VnG2Ov4Tm4DiViVvmec8yd4DhH5/oZdR/lTXZC5q3mFwvfraqT2hNGHh7u9K
PTpj3wnY/KWopw+rwKrultn3eEjrR7PDldw4RDvIJ1CphfwTg/jVGfRXZlGbWLGbl/ZJ6nIx+cGc
NnptLbW6Iu3enaQfCM4MtRW9G3Vf+FHOk4AFatYYUsr9UmFGiIG3bjlPZbQAUoorLNqYvVavJe41
psLdhFF9tKWBgby0u9itt7Tw5M6fuHzRPWuftmSrsVnUHuhExpukitAGTqlxameXqkXbVC6ARV62
h/sG0tMQhqSI1rh2Z5vI7OPudQVDLBAQQYYS/uOq3Nlc7pto7Jxj6hUN6Qa2SUdLKLfeJkAH9nD1
rEQhHqG+7jeOTvhIg7JjFVjGtJWN8W5+25RCQ9vRgrbHD+/hs8IqYB7dUQQbr+q1bSgfZGMR4tup
xpMS8nAThbgECvTUSu8cYqjGWF2mRo3fpSVTIGeBPMcBTtSwDCAe4064kmIIpLDQgq+d150U8KKK
MpDemYov8kDJvS+Z2hmPWgpPmOVMPVka040yGg69bdGmjpOI6jJkmyir+DDDm5WpOPDMjkd+gk71
ZcqRX9qUzlpOOh4j8IXDV+TBX1/qCddN6mcG1e1z2ZvaOqihMvmQXd5yrVxH/CgYkaPkAFRC2TqZ
4azzwBjfs465R+EyN29JwZ59I+nQWMexQqZ4bRTnLIs3STPnuVhgTR2ilbxW6P2m65Ls3dlRF6HK
oDtbjycj1nralgEajaZ8gBYWbHuJAum1CypHo/waOZlzkYzZIurFNck3uEjNhZpagAznlSLR+act
mo61DfXHgBBP3O4e23b09Q1dY/HUJrSbKq/W9rIzN6Rk9FpkT5DJ4DIH1wRdZNv0z/JFAjDnGkYk
OoFelOoRYMp77A9TlfqBlLFi7VTDS0X+b5BF7oN8QTriILvQkdv9dS6y6+R897ZBeXrlVpyYyYhw
/bvUhT9L0NzvrxT8QOyt4Cz6eXpWFAWJNqPaX0chQL3Itw5SbI8mH70fhuG5KVojVnryZxeriSji
cN+KN255f8tIDLwdKQUbjZ7BQ9m9SrCsNwPc5ZERcJlYfRmti7x+CbrOvE08izH2rWItD+jTCfDf
zTCQ5tMjQaS2rQ6e0nUX+b1xkvSbytI3WJNLiOjofy0neCw0hre1NXXH3+cDF2/aX+fLxi5AWNRL
A10MQldEAp5Sxhv57zfnt+4YxxtZS3iqNqyb/pGYLH7PsIa+RD/k/0pPjQwDhxi2iMrns0mhoeDo
FOOUwLJax0OFSggf6b/vGelqsyf83Y2lLmArRwsHPY+OpVb909wVoTvJm0rxT6OZpssk6tsV3akE
sjB9gCFmfhvNLvfQbF4VB6ELPjYmVPPSaGSiOZSm+kO+k4u6nxTVUhTqUXoGEV7umYhmj5XlWIco
hDvX0wsibM38mbnxqdDLo/DM/LNQMCW0NrvK0TgprJufyFkNVgS7fe6Q/q7ZhCin0FGXqlYY66LU
w4/GTTbGvAGYXAX5jFIMV0Vp7YNvYEss0xrvsTb6CzHrY6TwXCplZp/2mizQA4Y3Z8Edyzd7Q4h+
o+m1XWCU2YWJ4l6yqLF1wP+NCvXOop6wPqRGGTxCAGJ0ZgyPlgA8CuGEGvn+xEOMwqfJ4J068MXO
608ZJBVNsGIz+GS6oyubUiBvWKPvSI4eJtokFO6tZ8VYa7TA4fj3yR79q7Ii0218V0TDchubMJ7m
WE5k2wZeiniABSmfNmlgbpO0WIYVuU+9UdxsdTQPbpSXhHiwSO818t4+YICgdQPK7+zk8K8QCW49
hjlELQTR2mWATKDHcOlYQg9Jjarwvoeldtr6pUXDOiPuoW4qbyfpj+B494OXOCD3BkIQRpRL9tiC
SKAZfLMqu1s0gj/gjg5iPkXPoq0xuA6LsOPvS0SC19FmzKrORvgJA8TVGY694lnfh54gIPkNsXO7
dxa72JsxTDkYw9AFzxYqd16iNBG7AcKQqXabXaGpkMdtQbJD2m0kbVBYxN9mefzpUggsA9oltwo8
fjjLq+KoNXdJIJqnYgDV1JoNscUz5qlJ+mslMLoPqlI9tlngMi9xpr3mT8rFyIgbb7uQ2BYLNyjp
3oUbjhdv1NOr3GdnozYtmVqpZxWdxZ+5hY5T3Vyd9O+Mnk1nq/Ut7r1237WVuTFpJ2MGXbdj5myl
Ih3V4HdriseHEpX8i0NfTBjJs6jM+7Ko1EG11fqMXjhdnyLNNvBYkkM912N6xzCZAKH00DFlecmE
O1vIIx7HgdhQhOdn+dKh0VpXVqUvfp+TR2bVlkeexnsNacc5csZx22RYddRpthL8+/pj/KNkdcFs
Mud1HSFwfLl/tCUKx0KK30wu4ysQ52AWxZNr+cbBSNVucZfLzedsgipce18nbXy/m+Ut3Zh2uYtV
IDry5i6EwIPvuNbBdmoif2eheFIZZL0KqPOOfj9TNPZ769Xt4V4S1u7Jn2AfNX2irMchLjdOP9n7
ImTPLTvjskeO2oHQHMXXt11qZrvR1tBt/8dabM1a7v9fiucxh84M3zJAItPd1f9evmMnbQt4wsNs
4R/XUm1auISqanGbbdumEhvksf2S/v7TOLnlVc9L8WoB/Cal8VWIRn8cCuuYdYZ4zft07rw7gKjn
t7qeMoZOJ8hawGPz2m3femZglvBZiX3tYnSK9WGPdr+MEsmaDZvtpCI7qDzP+1XkyrJ2Qmdifh1L
EAJwlK9SJP/XOwn+/esddPYPIpubaxrV2s4aK8whDAve6TqWi1hLfzL16I8Y8QdGT4Z10qkt9gHZ
0XtwYeXZd6sUIhhwLzGQOlbYkUUcVAkSMraGr5QAB40Yvf+gOEl23R+/AtMRumnRIkM3/Cfjw+sz
q+3SadwkuftDMjzki5NVwVkejfjQsTQSxY1kf9cZL76njQQSqt2tS9Aa9QphRymBp2QPaLAhHTYb
DYiErAvVU1IG3srXPMHIEENFh/W5ASg+VqdhsPxjP5Vc5El9ijNm95a02cw39JyYNRqdfZG3ty3s
VxmkFeduwqyD63Aij84MRgvIZekT91IviHSngxdrt3J+0fWuhORuqhs/cSZIGeFrgxL5ESmWemuq
MiKdbqyWNXlqy3+/v7lw/7iohaoatmoDd9MN1dKcPy7qFhGalYLb3VT5Q+bo05sbQPqWIB4JTBjr
XNlGo0u2nuLXe+kMNFzvI3AG4yGH5/+aEuHrsDehkiKnnL7uOp5wUqeqv/WapH7thGXuf58PGmUz
tvh3Kkt96hy2X75uxIBuMwz9+pDsa/E0gjN4atMOkDnjeKZ2oj/JfMu4h0xUpmm5tWjzLSy/zM5h
klKKsFO/5iyBZ34IcPOwUnYuVrZVwA5vWwmzYb5iwT6kf3DVs2rDrz9fKk1V7GWOZldSZMRAduT/
lWzXeBkhDN3f31o8jxHdsgi2w83G3obeJ7G/VyZ6DpEfexebtTdfGSxv1f0Fult9SiFks4tp3GtA
BbfMdbe6DcVwgqN5qGUYE0skyNd+FhICWVgFnkh2ciaCkq1blcWcpp2MiBmaWIA6ALRsGXOI9qDH
4ckQx0zUtB1SP1goAy7kSf7OUGAVoe6BIPe+yWfMLNLy2qHep7X9TRal8ut/vYsS00Eq6RnbmsBa
nLh+j743HL9QmuqLXhvDB2xh+oOo3I5fMftp3ykQf9dZDGYfJJeCtExabC0RexuzUuuttOIOwEO6
1n+fWYFkm/Xj0fIJxbtTtT3oU0Gtl5eRvvsON2e0xIJ7NUJRfoguoYiHvnRnhoeauQzF6N+qyNor
TT4evHSyV5IsNqTJcUD++uKI9EZ4HpMPI40/6v5V7txzlxrNG3pyNZkBzKd5QoR7VzVwaTuFsStN
u8DiwHZO66CuqMgrcGkb5bPnaFuIx91/CCzsP58jQtV1Gvy6BrTBgdvxxzO1LRql6oaIAWBG77Sq
tGU63zC1Ofob+OfeztJIiS0hVcgbKYvEr/NZ7M/Fk+i21izgdXTfuFvuKVV1TKHBW63P6hf51dYM
K+wy9UGQG/XOsG3LiCr9xi1mAGERvKA4PFot7oDKGMNvNWkSacoDZ/BUEmXa8kvZ+vVyKLkqEvxh
q1Cggejy7i73I/DobPzt3eD52eFOKaJpwAQH/CLq0yy/ySNmMvktHOgIZb2S3/z5KGxaoEUu2ZiS
vDJNTOIifRT3IjqkKN2ZscJ2rzZ2wZSUV+ASLg0e7TDYdXdnIab4ZDy2MI/dfMqcqm5RYw06Zjr1
+n+sls4fpnjc8Dh0bdsAH2jO0Lc/BA91GGRh2Sr68V5Q+MRcokzMqVUSN2gupm8tMgXdwDpt0C2Y
vcIMMhxmpGON0C9lFt/5GWIAfBaLsKTGsqB0n2zC/NAM/mJJtkM7XvLS7Peg45Wtbtf5I34iAAnA
Fo42UPs7o6uZhYINc7hVS6LMOqMvcC5aEsBnR2DLYAdiIB0GhLRZ3l7lpVTBYVg5aV8fcTKra4qC
esOd1pGeJfy9HEA41Co7nzCxBS1rYptt/Rvp4r8P0LdVmzoHeRVENAHcxtaXdqeJ16ho6O9mLK0l
l+irlcY2Tq7M2Y96aL2WdOVmRVS2VEsPTkCjiUPsOQ3QGC19gTv4HTsJmum6TOlckLDj+3Z3zksm
XSZTW0uEaH4So9mqs+SyiVymSZXXbOVUuTSMz8rO812Tlj9QgkCTSgEErAKbbl7BbNHUK/i3f73k
iRnieKOK+31OHjXa+FDHBKAZzPc3uUNfW7ZBdMX1WOhYwgm1M1fWpDZvpeG8xnCnfnhY3Qws6we/
t7WdMOGEzCzDaArKRW0F6lOS1h+4XKgUFaG/Gy30WsIsvyJDDlZ9bbqn3GFoYbmddfT7tD/XAdVX
FRWLfiASodYiH7EkP3Vdm5hI57eydeHX5szBJxio9tofuGy8HwkoIgEkrw1Q3JRN8wG81VxIvYV8
8WblRWYSAmETi7ehLcXNz6Z6r6lOdMurPL7RpFoWRRVd5SmaOvmyFDUplrgRP9FAEqxntT8xxSU/
E2uZxr35E7XvlwmlwQ5TlXEXgoKvGs5x4tNfrcc9GPZdlnXAzZORnx79mU63r9hDzsE1jc5mJX+g
UEm0rU6kwkr+uE48lf/hkfqHYokb2LBppFhw4oRt/kPcVg6iaZQ4sI9tSiLtfdI5Kl24Yjg7rZUx
Ip6nDQOxiKwuviKV8HfEdTEeqsvq+Q55cY3hR6Sa4U73NR9dc6k+M2R/BsKG2BR4fQ39mrVo2Mi5
jqw8w1KLVm4cfqkSJIS/hz42z/vL/IeCqa1+YVg6ujh7mX1c5irEJSI3j83sWgZmgXsEBv26StVv
eefb9FNFgn3E9deObJBbiVesKeZxQsy5LdWc25LghbHowckz1pzqoI3lm+5l7uH3qShU38aUpDti
QLNFio6vuNzvjUo/4Y0/1H22pyeU44KEbv/7BcH65g57AVOBT7fHATck+UNFD9nuEWHZ+tf7jKoU
wUc6o24C1uj7C3nz5PAOVryAdFOu0/nCl+yIqe/ZcRlq/xRZur/ndmMPSFDF0qhCfdUI6DFlZT3q
YRu/BwnCzKpSPschBLda0UkfYBL7LCHzwcgZ9lfNJR3tkZ4HzQDhh0syEws8FAzeYuKpIfdNzJZU
q31g7hKf8tl6lsBfO2Rqv/h9SkzZY2hYxmOXw4fDR9FeKuQjl8zS+2XLGvXVu5hTiRbGbU+ShFWa
ofMwUpxiKOv56SLD2zl2SSdZ+7zTh9opDndWqiK9mBdu2y2r0z15y9d0sa6iozmyvA5T14P7Iw07
nv5H2HktN45kW/SLEAFvXumtSMpLL4iy8B4J9/V3IVlT1d0Td/qFA1CqaUkEEifP2Xtt3XizW9H9
215A/6+9gEZl4lqurcKfNAFS/H2D2yluJxhbxts7HIuOSwfvCbxVUo5bP0z799zUoyXBSv6lSOvq
yDCf1b5S6jVt68XMfn0yYQovii7xvlvlQcx6EIpWPPpTHl9i0/qGFh+NsuV7X0rCNKWsto+Gx4hI
5ndBr2g1KvltjMibD+LxqyxZytx6C2vTfxZWZ28tl5Ba8kKyZ9rCXwuffrdlednOrzLvgnWm3jLM
BiM7Z74pMumNwSkKP1ad7ZgNqAnDMj8De39IGKc/g3FNiU418PzNupA4DC5EUa/Hxs2ZNVBRZFai
L8i5IndpPg2bwQQFOTcjZAmihu1hwr60CPIOyJzswSgMwYO+r5ASRD/yedsho+Ww6NDVQmxMuauu
K4/GPxwoDXR+5jYsfPG0aJVc2di6n+yq3IV1I1ILE2brrOUpBe4eOm8N18z7kqvp8OX3AUyNrwoK
1g2yNpx6Jo/VRU0AzrrpkqdEB8Uip0JT1l+5G6oXjatol9oIewYm6+8VuwstC5JVgqD5ZEM+Wk/U
KAcz8r0X3W93stLudXqSHg1RNGTeybcC+8ioUSESlYZ+17PcG7ra/oi4FoLOCL51bYlLDjXqrbTz
dCfqIto3BKj8y6ru/LNJZSEDd2xVtWz4n7or6Xl/0VW0dd0YigqQYogHdSdpFWPqgC1UQ2cjT5tU
J3lqJjd4lS7YxWI7bJEKXWpIFQchdG+T9Ml3o67Ce/M8wmd5jbRd5qnAd4mJWQzK0NyaEQ6SN5JE
BggvP5Nph8dollNNXreuGgIAnckOtsIOzyFCkPPkaYwC/Ua/BQMGyXg+wm9ys2tij1RVbb7Eww8B
TPjzLkTQp9x+dsZsUZfe8C7MupjtbKcAVvKzNpgNvq0eSBvDwbcwHWBYxuFZKQwchqP/RQ/q8b1n
CSQNzGm3IfztJZmP+a6d561mB0KH6fG2VJullVX2WvaDFEUdNvI0d63qOOYGoQiYyCO6gbemzW7R
aNQn+eIKRWyKEqu0PCXGRfmXT/K/VFB8krquO7rmqPx56Lf9fQWqw8FQfduH1iITNAsXmjVzTabF
6qQcJJWz4GY5ByXJDkHSY3xxo/8cFT3hPy9/vv7nSH5nMFiP0onXDYxJlND9IEOnXpYiJXZADN1J
uKG1lEqSlJRbTWnEyiKn8dQE0VELkuhrabIXUfxueNDijplI4czRsNFC7Sz1sVNNkn/1IDxpJUS8
IRYul5LS75LMyFZ/aJta4LpbG8F7u7cMNgSSb4DiDSxhmry2nTBps2pfhlxP13lFQyOlytmrmIZ3
bg6kjqcwVnfuInILq3c5Ik2SuMPyUKU7s8pZWYyARnA4IR2VXy6ybJ/qenBR0AHSYymQ75VhsZis
UrulEIeOPRqgdTM/v0wEVLXbLxS8xC8sX3umT/n7/95GMcP6R9PJ0x2DdrLnmS6dZVp5f/+YuQgQ
8iMROESOER0GMiTDanwIov4WjHH0jaQyjMPx985gwm63+XS1Y2QLWUmxoXuCRk+ibIMBUw4Kkgkg
KEdFpI73o/D3e/KrAx3/v3xfkOTfeNZrR8crxtOgW6S0J3X1IfoeAbOVF2c2bS7JRD6EZMJVssBX
XlNrHEDDJ4hw5tMO4SybdJ/yez5F+eCtQNd+J7TGW0rNadsnzSqM9XpXzZwSXHycdk611QC82mnh
L0plZqRXcb6NVJcYm/kFD1eyRNPBHM4ASTHMjzD5WJMPs6pxsLUnUb2RX/CcCu8m00M+WzQ6MVbo
nREP2bNLD2Ef1wW8mvk0N80PrY6KAe5S8ygbVH9aVbJLVUMcXVdK1CtPYTEc9CYXZyKfJEGgb30m
UAS7LaX5nptCX04l8V9x1iX7+9yZOpj9b2Z3T1UYi42OA2IVhKJ7wkXT3mAPLWLwchjojP7J9oib
mpogvv//ycdahgtrea/ANJfJe16Z6WY0QQ+Gk4FYoqff5Hip2HZ5qLNqNf5aVBRtEuNqNmVzC730
13sE1iDoM4Jm45Tdr0nKn/lJGxrb1m+Lg3wrrgk5ygdX3YdTg9s9yNo1uRXlW6oTx8ktUR76fiJu
po0e1YxoOwaAyqDjRQz9+qjkNO494CYS65RGdsHWgSRsoRCcmVU9YQ6OYVwzG0M4DqNnRWFGu47n
a4hZxkV1I3el1xU2INvwj6IT/lEe6VmoHPWJJEXSegOrMH+FXpjUGxetSFkiVOvwJxxdy71+7dpo
IYrJIT4Q6f1afnUSOBFdQjlJlAJ7TQqnfuISvtpMEaZp+BI6Jc7TxG0PKf2VR8evfyY8J09Rm6ur
ocEdavfNe0G+wKpyEWCDzdL3utJT7I3Ne5M26aaZL24COjPiWmHhOk0ybL0Q1k3DlnZhtV7+oHhq
8kbsZ+V0xptJEu+iQQG6hNVvnHEETSvTiKsPjL8HXPcqbdnMBEL5n2hReSRfGMzzDLbjhR81uB7a
vuY2BNJEmfUx2E2wU0bI42HTaAdVKdVVyqPfQc/5VgO12VY9/BO89P272YCYMmP1ixDqtCLmWz2O
rQH7DHeSCTESBlfvkBkqYZVjn2UnndCxBWlGE38LzV8NFflnRpq/JqihxUKd+TASElP4+cpvFO0p
6hvofiwKO+ETjKEX09OYui5AYy4Gej/zQBp2X3CAPJMTXS8Of5jQjAWbpR577rrJzfrmD4m2aupm
WJPvGe4J7QH4+PsLA0DPNfZC8wIsbtFXYXJxVXIeiAEFUTXiXHRE6R5EWfdvPJQWCXUOtjW4nT4A
kpuZYG7ubP1ltGqbsVoCDE1FD6tpwv6+Lq3O+g6nDBAAosRUIeGjBlEe+mpzvEO5RpT9nV+d6j4s
ltho5k10anyqhr0OEubFkDBOczap0M0dUUL10ZlVeK3hKzp6P7Qeql/tfsEsNXs6UtgRZObMgsZC
mTLERsI+MpLTd4Fj2Me+GjI247iTmZp6zrilB27dJBrHH4nsTJyTX1jTQU9zNIbq9IS1vlwZFVLb
2rFRwCB5uqYC+daU191a11L1o2GpklYYq2qobYKEiI689RwmvTqco5mMRkpGeQkrLrCSZQpTT/uM
qfOO+q7prrDLV89eY8PKm4vusAfww2SzQCZJ9pHb0YjpofeQW+AeDasYFxkisUvAU3ZRGcVZKjEC
TwNJpwIJaAWffsajSIHtfBmLeJFhKzfTonySYl6j7mg2ucWTXqJ3qy2BtkFiXcJmZPYmws+7DMFs
33ubW6xQnpTaIGURgQLhw0gJGfg8wbdbC4IW3jwj786V8OCMY5d6snvamWrqnv2yGI6Bo3N/Oc65
AC/MyCNvwiMFMqhYVCNvqVb9Gt8mxbznGxWXSKjSINvNMRENDuGT43ftaRiHE9tp9q6a+B4DIJEH
gOs3sxkkTfT0Kp0UUWM/qHGdwoZMomUrsXrCxxQi62vDTrb0k/U3FAeUKJOZ7ZQcUqjjmQPYe9tf
JZUXnscAqWXaAMDLIMZsoECQ2Q4dM5rtXhKYKdGZVc63sW62tG31AXxYeu5nsSZzp/ZoK6ZNCgmG
DPlCYCuOQnc6CeKmlvlE9hf4/epeKIbEKndAin4UNdRph3vMUa5pAN7NIn3qacowHnCxfRRZ1S6r
3I8elWqO6GjAcXkqhJp+fNP1yJsToYy3qs6URdqaBE7Np/PNDk+E8OXOqEl/UAoSGNv6Qx5pqfPr
SL7X69iWY/WTZ1p36yatxbIIVwezI14Hx/zpBEO2qNKg3ttx5V4iS0e1x3Djo2sxgmUGGw29Dway
GQsgvXnm0GFJwydX01Ncsq5zIanmWmZGcY9bKU0nOxuI/O5OeTMq7MvEfbduu1679gmEQDo4+SJ3
lfGulO10X79azOfr0UdbFnwPEkSXgar165iAEUy0jvlk0njY3t3qVQyMNxLomypfpXPYdk20dTSX
6U7RNDeGy9/YFelLom+mlQInlvYZ/XDpKa2yDvST7Wh78s6RFAd6qx7LGvqI6jcXY07MCUAcofc5
5PMcryp2AUnX39ySmsydSHIgUHsOdsDdR+bsh7ShTFOMkbpvtuNkoGgJLDJ55585SfHoNcFXg+tk
H/vltHJ9nkSkB1WXwSIP8W5/HqbsM/SdV30OpvqLKQ7YCAuTx6MNV1dsnIaCqXnqO/laaXh4KHlz
rUTGU8fIzn4amQ8iNcwHLaBcMMt4U9S2d/L6ft1Fo8ktH5xk87lP6mer6qrdnS+JP4JRoTN99UeT
KNWk+/WCyik5yfdcYyBV3suLi1dN33yfzHe5zmL+BJAou2OFMK595pHZ8//8f9SRtiT4cHyokKTd
A3mDjshFp3iU24m8ifHaZPqX+SBQddJmuLL3su3VFCsHM/u1QrS1Vtje4Y094vDC5DhyUOjNzZF8
6IScc0aVLMVj3fsfwLSuQxM2waIVl8nMw5/t6H7VFcK59ZpYA2/uCqlBqGxcojyW8jTNXI9fky/0
Jh3+ZC64iQctHxyfsNQ0886yslSHWlmw+Ghr6sQvsjCESpftA5eNoeEEIFNQiqxEUjg7M7bYBlp0
c5Hqv+P6rK4aTr1ngTdpiEuKAP9Xb8hLjOoI+i7Y2+G06QDDHc1IjEd59Oclx66zIsnv5//eemn/
7UGhP2KZhmq4Jt1vNmF/33q1kMUtXYU9cmdoAWMha6iItU04RDTRur5f3ruPRR8hTp27UKWZHqgD
ggPGhnpljGRbmnX7amtGe8zx8N194hRuJyX3cnxKztufXLqw4C04um+0i8Y9vCqS13LF34vO+yYy
ZbgOdTVep/kl6ot1o6f2uTBRj/RRdCkaZVgrXR2dqlqHWxLbsCDVB72fiDaYuZVYI4elCaHp2DWu
vYpDploFqJHZNJ6+/jr6cfeDzPu3p8QvPy16eM+2xx3u1/SCYlQ6UZoswln9EpNsuRfFJp809TxF
xk85byrns4EzOW5irhEt1TAguS7Ujta8AcF2Ya1ilY0zG15vU7dVQdSnp8F7UR7jxgmWrR0wEJwB
Zk1eDrSq/CJfmWQBWqTM4JFNFrJFIDFCZuVHh7qzH+MkSfYWGEQE04a1caEeMAVT1SVe3uHB0Prh
RLLyLWoRSIE2mfZTCEUU8Z23d6umO7CF6UnMNkiHydtj4g5fKHqrFV5JIoehswA3qw/Mc4azZ4/a
1pobZIIu40bq+F0E72wgIBpU8cg911cXJ7E2LBDTZbK74ByI4VNPRwaAmVoe5SrpfKDtrLb/+6p1
/w57QARrmsZ8wTI1N7mk/0m2g+LYNuT0eoc0TN11masAu4biR23RiKv8xnnWyCfd4O1m1Dc6XEAw
lleF5Q7vcEcevPl77bY5E+xpvYdlN66iKA8fHCfr6NMW1cEwEAxWRviEfHO4xh3zsRnMandU/mNQ
++tAhRIIeDjb3l1XZYS03gz6Tt8T0sp8Okn5ci/WhVtpV8y9y67MAnTx1V4XTrrHyUNX//eLpiF6
7tjyL1HIpZeizlBnlkmz4OmZUhti9V4ENZ4/s+Gfze8hPAQbb3TjtnbG+jIq2g+ZujdqrbmdNKGv
NQ/RAAHvCjGTtbcay5R5VAt1xPUpFGm3vfz9X+ZVZm59tArryYnybVaNycqzjdRgQVwVHknMZeiE
bHw0dkOeFT/qFa3HTEOMKlNA5HthnxG5aRnhBrCrufvfHzvjjH/0iUiyo0PEqB27MB1eeV38pbHr
c52abVQr2zSL/OWI8Fg0vSDx0Pf2LQ1KcsJK/XManqagMInxneOM7dHe6NXQb8su0D6GEHkwNpJX
n4ygw2T1zcruhfYRj9REY5Quep+9vD9aAlY18i5d9R+GZBi8FRQnmJAZPfuR8GOyoNrdn/15b4kp
wuWcbnOkpAu5USj4KK+jq6ykcFG+RF2ZrIZCRSWj1KxvKuyXcQZqTgMSBuSp2/vszCgZddpJMK31
cjB3Vl9WH0nwI3dT7c0tG+uQ5Y5NFj3571ZrMOMtAIeR472S65EdqLfAYuoYRGyoqoor8F5DxXFN
1ymojVXJ5XxIGuUs7SfCCNtFnyiEILkuOjewy0+OrswciQix1GAlr5qf32SyB2SNbC0spukNyZIX
i8EaCi1BNsjgRrcxyz7vjws9pc0GDetdjqcKjcm1GzFGkKdAkCokSYKPMA3fRKmt1CRqX9LUNs/1
eVgOU9zTg83X7e+yu68Kcbgb8O6/zAQmd+bS5g1MVIj4efJJtZjdGQmNqovbUD3cGR2x0hwmGJy7
MGJZDQg7Vg2leaSrYO/VqiSJN+ztf7tYnX9oQ2zLo2OtanPvmqamas2yn79crGVuozoAbk+wTkXC
AGSRC9F3L9q8w/59BgnGeFEJkT7oEXt3M27XvZOa+8ozx+exAJOfgczDmXiW31ll6J/bRuWh7M3Z
ZUqnf3eK0T7nVnEJTawIaAGIkxgRgTeOSbJJlT2n7JNxXfIw85nH3xcsg0J3AaGTC4LdyaM8SsBk
3Y8wFcJtAfwP55AiG+l8En2TIns5/lPzcpUrpADGTlnuPM8ijbLMP71gbOGQo0yo7PKz0fL2Qe7k
5jOrIW0nFxAGFWdkYq0G3ivOjmdTxjz23jGFSc9GPC03d0Eb82j1xEP7JsKu3PU92nsts+OVkO0C
6d9rCZFY1JUW7qSBL5/wRBlxz/jcDDqd3CUmlR2Cy2UUv7gzCspPiK+X/XULPsSSq1s/6iguF/R/
hb/B08BiOb80ZOi8qk6zyWAH1uqYsOPOzI1TZeH5j3oigdrIjqYx7za3dJAAUHstJSL0c6hBk+Rb
UqXZtmG5AObXtHsDjY1+QW1GlgcMnWSswpe0M81tmU/VjtZmuJ5ND/6CdqJ/z30zzSA+oIFBSILM
e9dFZkH9H9UL0ZlI09KR2t5Ut0TcxE9NZ/L7M414kPZPOekhAYy9wQgZTLRQm6OeARbt8/sRHaXN
OLhs7ptpYwjE47KFpgf+2o/zCQODmp9otIMj6mit1YmytqIw27SpmyBeGsDpzkpjo/DaX5dWK38E
5qX9U5iqexKcAQMBZl8ygOqumWAEYheFv5vF+1T0xZ7UFH+DRCx7UHqKpcDptz37Sf9f1Fr6fxNx
wfsgb8Uhy6OFYAXzH2hhurqKaWDy2OoMM/cesOsFPKZw43WBd5QvcCCnevHn3DR70h/aLzhrvsrW
vZK46UOGXCcKbeeiuWb5kbhmsmP4+TXXUSTmyoRx0mh5ljcmzmLJnKYKOE5MwVdEnllHE/rmk1Cp
PmedH8IhFgY+tUKJgPOg775YFtJZOWIyIv/ao7q6ZZGylMYdmDH+usi20Zgh6nEs0974CdWHF6gv
So7o2iiLnWTU59FIBuF8etcH2exT3Ma/JEqm7w275EqFXPeCSjZdUMsgm/iasRVcqRpTyRpEhGbo
9RcLNzk6BS+9WTaaHsvDtJXTJpN7IlnXm7rpcjMZMIlm3zO9VbHsFdPc1YAly6HXHqV+5/eZ/Gnm
M1udxc7zE+z313794PThyW9m5GHpi4B8rksx4smWQeIFXoHHAZXpMnRNHy9YE5yhxYeQIOtQ7O/D
rnu7SAZMmKVuv9M/p5+c2SihzFebJtdB6I610vMUaM4c9jLvqVOr7r7wL997EByLMU4hjistOZZ5
l54CZfhZWL57syErDOEIUn4uguQL2QdMQbQOhG5DWx0zh3mivKfNpIUOCekxnB67TReyU+HgmiNH
eObrMLtCPJbi4hnh4OAYEdgb9YL7SnZdhE+CQdZ6C8kAc1AXHcNOrCPHwuw89xAdI35wCVCnodH0
e9K1q2dGsmj8aM5aCLWPoUH/EAnE+93hqoAzrbL+pLjmw52BNtjmRxUO2nVU/HwtjEHZw96KXp00
3AkBSPH+D4NohoHL1W9SlP2go4KapWNB+fX+OOERhG3WawlH6ZzxRXPyZ1SteMtjwpSoBLxyATGw
O9Y6EdyboAxG7gSPkae7LRYqEgpQvothIAyc/83d/Gdjp94qG6le74mbHpEN226A3CtVibr9dv8P
W30+HVQSNxm7lDyvZtOunZcxMwwDDkQh6JZrPRFJTr9xwvynkueUYGPm0prQBGNRvcAhO44p07aS
0d3coIftMuz0qIvW1Ar1FhB9unY6H3wBd+LKmi+J0RcEC8TVKi74fNS0S7b3dq85HVi5gofYTWaP
aOW/KlVQsc+lRzJEwVb+gIDPO5rJGNRkKt1kmP5etRekGtQ0HugHyYxy+cLj7TnHlrnQw6Led646
4utJ6s3khdFz7rHoKqMmbr9s0DQWcb3eQKtUBysxo01foqib/MLehCVxUVSF2VshqB0RoXiEnuhk
qtH9UsI22FgG2m5Lmuq1WAmX3UhKe+8N5sMfsI+k+5R6vyfEoBcYsWmRE1Iw6wnki2t1x67Midvr
kAN5VYgApXW1h5yCNVm0DjEgoRf8kE3utGD6rMHsw/Ct5G+K4dtry88rNkIkgcoXNZ2+j6Kqjjw6
wbX52FxskzKc95uTlOJXFPyrzFfZiM32AKe0nF1eOOOytUpAbsLMt7JkqT7vfyJ3oBao1OyUpESQ
24WlEPhVGM+VkxcLYmHc3Z1zUIigfqnfZHmNsvzJE32wLsHBvcH1kp0BbVTDpVz/a8oxeTtojTWh
shnstTwtBzXc3gdHwGMMWAXoKNfxrHEOXWG8FHCAAOUpCz/pw+e6jpu1zYRhK58zwwTRGs+uOKZu
4TJFHgxEfXUImtEFWMdnOW9BRVse77/YOBoXOQlKK5JKYY7fzwDHrEjQgkQkqi3bf/PQyI69YcbR
UtZY8kVmurWZph46eVcYsJ1kaRY/+ekwfjfJvl7YxCyvQ5wOJPFRpOK5DetTEVsblB/+1nEqSArS
WpwkdFwaRZ/z3LW1rAFDZ6B7FNhIUrnsLS5JerFcGPAaGA6gAn3tWv9n5fYRPft5LNYxs5F/5yKK
NpY+Oc/BGCToi8hPbZgq03hvd9g91PfUI/dZ2n/r9scdCkELDlh9wOKedh4hfkHyVFukjAWhSSKI
1x0dkZTrNKE27DAVHH2E89LBwUznTS2qGijKJXRakulcH9eDkr9qdfUC47pZMj8f35O8gUlWJbg0
bfz2PDCXXsj5uhMZEoUJmLFqF9W2w7L0Qrtkoee++kwb1Hqo7e5NxWvV48c9FfNYJInGb0kyw0B1
cyvlAk7pqNjXICD3/IiN6PJrq4b2MSqDz66NuDvmF6CmJLgWjKo+WKCZuONg6Y3QetKrqHyiKyeX
KrWusWMVQqxlD8Nw6oQ8j8Q6NyCi9vJCVea1XGDnOQ3ZrQU6cqZLFy/kNBc/aXYmn56NU10HkDsM
awldXWGrXYyfXmJi3rC1tz7hOjB0WxqOw3twpkSoeG3y1RTEFbV6DC/Va4edNm++5IuLF3JIwm2K
92cpk2us3CkveLAhnlBKyF6ajqNzdb/sOtoLC+FWq3Fu9pmK3u0LIrQBksyVTqSUu0lJ4J0YVDpe
n+fPDHCjhzbSnqSAtui4yYHtjgePx0E4j/ZruyiBlEfOwpw7uKrv2huy2cpNbDgnND7eNbA8bVEE
NFPkETq+DO4VC6zf4GdIS/Y15cziVEN06RCbfuQJKPdBZK+a2QCyzaCSJxn6e4is3kb+vemxktlI
nN9GPlPLEpCjJkg9AERwU+uKJMDfRyosuN39UcUgglzLxH6ONbJJJTlAvtC0e4e+V5+FOu4ECVff
XG1S0dCKL2UaMxwf6X5EcRYdHG7hB5Qa08qPqgFrKwT3kCe0Fvr9VWqDTDF6G7sAtESQCrvJACpx
5I39VTLlhrH2Ns7IHdVrgN7bwUPyUZVrefv5mbFVpnBaOYrRbVNLNR+Q53ELzvrUobERuwifTOBQ
x3DMHuEQBllBqPhErdUI4xaE3z0ams+2+JCbSHkS1Z/WpH4v2DQTc5zkVzLfbBgVSKbSSj/fq71J
+8n9Xy4QU1CgzvKwin3MfeVFMQUCHDvPWpZXXqtU59DQvlVaM3yrpovE6vW0+RbhMFrLu86M9IDy
6PXA7dDr0szlJs2cbtw4msFwbD4V3eDs7itVby7+cH1lAWH3+1bP3FeDngUU6hV5GMbSHFIEoHZt
P1pm9Sb/YqMweEaFbnnqjNh5xCNyf9/LXYefeXjXNYG1cf77VQpxNLqdvxRFaF2qOv+KJY8nB671
qwi6T7XBb+mqhML5jaqdmd5ioev3w+AQ3Ok7ziNaS0LhsnT4NlNrSTMRz3ZkZ4vRivpL2TGxt7LR
/USLtACmvO7drHiGfKZejSJ5xSNuvPlEFO1623zxqeIgL1D9yGF75GVih0q4oifA8ECLlGgnocM1
2xOlJSlwpKuNk+8saZ05llkqWhK/5WnkxaRFtGNNjUbDibCkt1CNtC3hSM52SAPjFbnCYegYpaoD
u3FpcGPfBB+kGOqVVc0AoRpOKoxcpghDAoAVhN6Csgt1ZOOIIx0q1plWb+evcG6OyjnIxJuHB2ru
1oNtnXmJ8vIPdLhiI52lwzBjk3UjHY7G/C3yqySxiyur6FrJ6pdSMZsruAHvpRzemiEv0WBr6cNY
JCgVwjBjpmr9EJmTIu6zp43MCnHc4MMPc+x/gWffkix/krBqnkH//C5zVIFXTagNB9N20U9YDuOs
/xwVvfrrvT9HQRjydM7Fr+8r/KQklJcPxYBUgbSnOXRJEz5MGvuekvnEm6V1bwKfCiGJBm2NioxN
xW7IBWybHIMe7tBtrpQ3NPEnk6nkm+pyMQ4de8dh/Ma74iypWfjv33C62DtT6g5SfpnZ00MMxSxf
j1JqnCa38f/Np3JVpwOpLdTyJa489+gm6JeHMXuWd0Tlk7pNciPm97I0GVHmEbRHNsmBJfJlUpbz
LV8F6yHTZ8YwfNhYzdLb0NFZlEfyvXB+b5rfk0exG8C597UF/lk2Rgi5VsEAfFCetnp16GJa3CDV
Sb6eaSsSuYIiM9r4aUgXNRkaEMLhwR8Gq1+p+FvdkVCVXp+KDeAEFoOU1em+Ro9ejtEq7J6yWf9m
VMNnrdrjKQxF96Sawt5Wg41NZv7iiJ8adftoLKue6koqHHHmGeC5UJaODqZjXX9om04cO9ExdSw8
slFKTdsKc2pWRq021ywFEe3no8mFDEkiyRFCmv6QXjoHBafl6s0z0YfQeGj+u6oe3Qyn18GTxcaK
UDAk4um7mXrRh51fJF68Fcm4CSaS3SQfDFqgd7RT9VU1uzVh7uNfEib0sGOWKaDkwWkh+0SdFYoc
xVFi3DA2/aznWeFYdyTCeQEGB7MyThMoujAy7S9VMSz7eUNed3QfRKWaW7Xx2abETbwmsrdfydVe
vggLr2jq00oCj3nft5Zl7/7awBVqR9q8E326POwOaB/z6/1BkQ3ZajKjlawrwq5lxXCmeiU0G/lA
PJ/HoRUsCpdnlKRk6tHIf99ycb703DJJjhrJJdwzSDQE7AGBdFNc1O8o9pEQWK7zkmDETXFFrgj3
y6B7juFbT9QNdAgMq2yMdlMcuWulUIPlL3ScZXf7Wmkw4QBJiOeXevIfVQWAca19iWe7DK2MahF5
QbCT7hn5XmrWpLkYek5OcVwuE7Np5+XF3vxqheMpWPKfSVZxmlpH+KXdU0t7qS+d7jUNhgt31aN0
tFpaQe5wDJnKStx4PWB2OWD4W1mD4rx7QCk3oI6cnTq64UuemTe/5dO5m4hbZAZFrDwXlLivGqv2
xteLBuGhq1yozHk8zVb66kxRVvLIbAsuoWrdzM62yVTQwSpxetZHt7mULoN0o7aMVYJq4uBNCi5b
NUsu3JnRI4+uF2ceeND10LArRCRuw/m7z3cFScJa6NXPpY1bD+ytins0e5b1AhgILOuctZbObLqB
woNMlw+tboMvqARvsdvrP0UEsE7YeO+rxFwp+uh/97SZJKKLD/6E/iLq7eJKmvt9LUhD26XXbtTr
wdfxIGlm97XLCblGXMIeLPPKDyViuzk6VQj/MHZelKxc0yOK9oLZwEbr2O1ldafcalSoqAmM+Khg
4TopZB5sUiMs1m7XOls2PidEj+OnY9omKqhGP0SEUB+4ztJFrPHILmbhNYI0ChWjE294XRqfvkEC
duxEbmB6wr5Al2X29FamddZQu79i5DURPSlMtUOb/VdFmywdeuPUZAOmTiKpAm8PQ1z/8feDMEQ7
1ycRdt15N6ll7dnL6b3A64oOwKQ+iZq1jhn95Ecf/exDmed7w606TCtUg35kN4dS5/dDSte8E2O9
o7RIv2UelXSosKgRDLmGDyaQmAhxDnpVbKf5KJzfk0fyPYL/CCxQSm7ajgBXv55XqtE5ODNu0bLO
leLzK5btVQD5fER4cw0bDdZgAXFaPm40rNuQTfvTaLjTNbPe4Cx060APrCe3QodsTUX/Cfn/4nr4
YhfYsFJ3ECxRafJkEKS4clNP2XtEn2y6GJ1JPRf64B/dBzqntBCszSBY2AnrSI91bXSzjBNtByMK
lgTceXFnPHpGFp1ky4FP3FsDWnafe9vJFr4elfvc0Oxl6jYTjcz+LzsjKAvFxjZL1H11iqdKNN8k
9WaOHbCE+dESXfcals4PYWnj0s1hXsoJo5Zn8QW++dZN04V0UwFS+Dow0ge/1SZr7htxNt3m8T5o
HD1vlWTOtI+KYVrK26h1x2lf26BxjLJ7tthoPcFTi2flWfbI5tc+ZO6IMIMIyE/dejOMlz7Qk4+Z
LbRzRrK05ZaZt0svTj8qULIk247DEpxUtLe/S5JzmurpyXCmg0JY1J5Q6O5iZF5Ep1BJPzylfOjL
RJwbIqbx7Kg/u0jrb0mk6viS6U+z2MwqvoSm7Hw0ySMM0dt772IenMA0btV0yWzmZz600bGwAriU
na3sZePUn5pyyaMu/z/OziQ5jizdzlspy7nX876RvapB9C0QaAiAmLiRTNL7vve9aBWaaKAdSYvQ
d28wkyQyRcqeWRUyHBFgdO63+f9zvnNwEvwwVlpSuAwKD5VWPl+3nm6rl9ss6aKruRqPpLu/TvGh
5uI+Hye8GlTXdKa+jvUGySoxW2yGtQcvGijt0gYrvIYLMSk/y4wbCWQaa1TcumgB+vFr49ZE7fm1
tSsq917qPUKdtlHopOWyiIZwj0qvO8pb+NXaXWvNayIG6BiGgG9xwAGdcaelmThUT/M6Ca3F1/JO
GreHoAnGZaVPkCoJnd80gx9tMhXoYwzh4zK0IQjDKHLggZbpx0iEiynaR/RKPVOmMZy8ZkT9NRBr
c71DdTghzeoYNp22ghIenBO1Ltdl1PoLua2Nc3p6aYjilu7UmRXbSzA2O7SexZfCLt/cGNN6F3uK
fzI7sqtbofwx60pfZ66N7gB7i7/ImFbOfW1v7RyLs06iaCskfZKJpflkQtexdQxMN0ejF8xbueeY
nXDYQFSaV/JQAjEDd1o0VlofZZZP3puU3icb/3Wg4y6Q35QRm81RHrJX1g7agNFE/i4G94TjSAXT
lIftsTLDcHHlc6kEDS6D+FXuYq6ILrc382PDIp0N8FUxSu4KTUkH/vyKMJT72HSpS82WcSN/+Pi2
bpqyc49s+uFPxePKQMq6dLDOXpcpPSfN4asmIEGW7iJIfEOmtXziyHxT6/ZOTGcV2YVC+ZHaRx2Z
wzGy23JxLX6w3ENi4Jyg/iu+96CSIP6YcB6T2dhS95vC8BHZZrGdRfVE3ksDO7pNE+UE/ai/DcLm
rvU1iIbNnO9g9Efw5uBTgvsqXqY8fgqDQrkhKGZaZnn6ojeq9wBIct5PoZJskIomr5aGtbcty21h
me42YFd/qKjDLr5VhCr63Ss7SQCo+g7wUTcZng2nPDbMlE9XqXylJcAnyuIohzc3n1B4J+krNRHS
iqGG7tkW3MozpdQya22gSLpewxJC5gQxIXGWTuyYO2xZKs/kChBid9WElYpxoyvo8X1BzIv0cRP1
WbeR129fkD0V60S9ugry0rFtqaXUgDAYesrXFsBtpgfu6vptXcWJXk+tAw1JxoSbDc/zcI6Icbi5
LqhKFHdf+aekA6yxR4WLEgFa7IRXe6ULsmI9dr6yZ5kSPonf9zNuAOSxz2DO8rXVtwxounK9r6Ml
jPXVjrYWgwUfLDwmKxnP0M/sVdYMbAUj82IbOPT9juDAUI9/n9K2oausOCJuTF9dXzW16uVMu+lW
WlW1SaeSmMI/8EpQpXGqPEYuywpSm9utBLeYo72Jhqh8p1VKdyrpOZCNZT2TK+HdK8H4Tokt82M+
NG9vVAVpFdMimm3nc25ZCxNZGWIHlmUx65/flTH/WAyF8UKOWUF7bWofTB1dDNEj3TH3QQhkWYbp
r7FB/igob3jXZyUWGhxxKxC/i8S9bx+X4cRgsnwXs/La+E7sX0rcXdDxhvCdndMmMcJGfY/Z/j3J
asbvGYpP8AUQOvwG/mHqBguM/6c4U/qNZbOQGj28Afiy0jsnqlswAJa1C+lLXQafTqg9eOaHPDbZ
c8bdZ1bhr1WNRC4o43HLWtm/HVCISvmoqiOomqcuv6pJYfZ3y6isllQnx/vGoCXsV2P8KcJjJMH6
ilK+iANMjOW5HbzssfJpizZWae8Ak7KlxiC5sxO2SmEohB6a/kFXKIIIeWwZJndoBa33VUFWDtKF
+r5N7HKTsqspg8dK6951bjt/mG1DWURFHt5OTOg3jtfVy5pMSPjw023fFdHSkd5F9v23hgi8zZUU
u7URfgIRmNwMWX66WrmqIqUIoBJRbhl1vOonh6XzaMKaxsZ44zdudXdVRvdB9iD1OXQFvHMZaUd5
RJG1vWcZeE4r5dgVOe55CqzvejSypyuuomPrF2QwBiAVYNkPv/g0x2+NhPhvXSyLSYVc6W6jvEcH
WwHiU9uj4RePwD9orHrAh5wSBmOuae/ULq0fnS6u9n2Oq4WSzk019CWbd6b3Osr1oyvatPLQ6Jul
01gmHiA6ad8U5XGjs63JC289AanLW7IVFvIh8o6EuiS90vRF+viVBv1RY0O6YHtnPKvtSOo1dY6j
1u9Lf/AerYFtgNO5ykk2z4luSLlu7qlUlEeMLtljj+lwDYY62sjD1O2AJFshGS52fq5ZH1xi05+P
NsnGGCgogxg42chyZT9lpUfp340BH2TEfYbx3pq6PRs3+6i1qrHOs16wgZGMyx8YDezrLb5+gMJ5
pq4VAJvVYu4N7Vj1zR834daPJBANvFE/P2SZ3p8dZrR1GPnKI+QKXl3qk9lWzDhV+t+xlphPThfc
T044v8/sBFp13GZ4FLEkAwSPT7jpe+QiVb+WqEGMtPg2S6wLvchG60xXX0xV1+/lCUMlm9QnErHk
mRPmsHNKzIuxgv9DygyijAlSLwwOhQYhclL4djm0u4CSIuuY9sGOYn+PwtBdE5puvBrF/YBz5Lk1
lPeJl+HXpWEvf9hEqy17Pfe21yqzlQW3dZ/u67RZawHIoxIB8n0DmEM+M1JOFemAcuWcKKqfbeoM
ap6n9Hdyn26M8CIrOKMob1lx5A2eojzS6FTD6kWfwLY2xwP7oiC5hQwaGTst9ay1RyXYUML+SwwD
0mH9hyQnu4/sdHqvj3SzLBK/93pPLJKLHlnUsU1Rv0o8+7YNxr2Ub8gfqlIMy6wMom1bG7uvPcwZ
mUtPsZAAo0CMoKN3Tnr0ohAy/HvLBvxrdS2C2qh6nTCPfG415FRdOb2O1AjWWt3dMpAZ16KxZdiw
Q3SjxUFJyanXLCwyc8uyeKLTG5bFXc6XcppiqgJNgP/pz0M2UP4u7ciKB4Rgn0LBiav0UXlXYIF2
xxDwWRg/NmKVLI4Gr40focrtr3NbnjrveyqV+yJCFNu64/RSz6yB3MrWFgjbcd6IXa0L4+MY1vPn
TjTarCS2z31G631AClAwA6yjgZr50gGFnBZsNFKIWRv5WPmDL2M/1HF5Y9UUFXOkDlQiMfQi5N2b
FBsRtgl7r5VPl6axaxAUIt8wqW5qMYpDmp5uwmq4lNqMxXfIsXW4ENGYTz9dY5KkBq3uKHC1GBJW
Y3J91fK5J2duxUYsZoNTI9aX5u8gNbQLMKsMgbHXsOPiaQId0RgaFhxueRk9BOAVM+Y377U3w1t5
Fkh1j9dW3akaTyTJ7+UAH4kqVUTilh5QraJMf5Og1OmkUrNVs2Pv2KCralaG8Mjy9zT4KGIK7kfP
6eM01dkoWd/ytcXrwKmHlWSwSPRKFAJp1fGq4N3BUyeHOkoLFCz18esh3Uh9Xw4FgD928jFrMirX
nqjR8WZS5uQL7Cx92TVo4TwoGo7nxGsd3PBGEsUiVY3OGM5eKAcDDZWfzTADeZdCOVp44YEN9LTI
sRxclHgY199uTU08XAKcWOupTJYeYNybSFQb8yS8QZ2kHuO0gGeXYsNmxeOi2hRI6qiuFrbZFRd2
5v0NJbkeTVhFSIETqcWmGtp5mzt+sk6yVltVape9BnBQvIBaGpY/eLxu79zPGULe2lXJCpqbhz5S
iEVi1bk0+6mlNF6dUgFq8wN81q2rvKSD8ckqWAxb2UW+xNKgg5wO3sypEi/yCBjikHsBTDSt3U/i
lmIyo+CFLyET/HGHfMjUt+2eFVR4HMStb/eKsub1H7g+rpufNAzq1AkCEiWNsVzA6g33BUW9pRXx
VcRDL2zHLsmfll/QA6TmsKMeCapYxDKZ6LTVaA7ucX8PD18LmyMtZ8+5WOPc3Xw3hfIrpbzX6wS4
SFCxjmkw8vZ2RcPHQxIm/ZIksG1AV1/H59ydrTvVAPcbVht51WMuCfZo5ON13xfDzkj6eCUzG9Je
fbiikLOW2scQNF9GUXUxu4tFqufvmgfRi7X/19prOxXPyTA1t4Wop/U0T56tNv5gCVRrCS5sCpwz
hGxnmRiWgTnX7baGGZXPMPAHoiHT9GyJQyoBbCuyed3Ezry1O7WBnkXJrjf69J3udk8yRzOc3U/D
YE/n3mhO8pulmVtvOvphy1oXmQDyl2qer7VGG86JOD896tFc9ll0JrXgSKAMecXZeOQKzz43PjYQ
vrSrHg2NK9bY0MSDjNClqqsnLAr5xaT881Rld/J1j+X4RAQFsGItuJdfnItfH5ajf0cXV1/ZdAcP
cWnlaNGZINqJymQYWdna8hLnRWsRMYk6ccqlxkItO5ITUj4owF3JraXHTrSZvlACVFj5OYmCfNU4
fb+Xz6zGlKhd+mCKF41PxsTqOYnvqbJ+VgfsX7aoGfupcOzpRXwO3FwkDWh7bS41Yie1x7EcwsPs
FuygxH6+JP74gMkZO5uo1USpfTf0Cp0+ObJreg90JR30vS1ieNCjVtu45109+J2nP4cw7M4u4q+F
dF1kHWrGOowEm1vdBYJkWljjF7nqFEvMrHXGd2ho+u1Eh2Zh+TriazHzhkoXH+cGgXGC2WVlRWO+
nYgPvwtNwKdiDpNHNvNXp8/6GQctUE9nClaWxUIxcZOPqqolX9z03PloyxbAyS5EXbg3Jr4bFHle
s7I8lo1uq0Y3xkC/ORyt7JPtbspabz5G1ImuDxizKmLzTuP5rw+ojYiG9mju3zxI0TZQ+Nv/97/y
xwPk62iMLDi3biiyhuLTQKV4Uam18n40gWUFWijk3ri0zQ61p/h9DPZyDWbf2GOFMZ87Iujl452Y
7kxTpcWWpnC7HAtdg72keXfjnG7lGRlFc/N14itouAzI3tg6in3iWNjU/cF7zARsLV3EEqfEIQ3T
m2wN313EstsHpk9hVn7titWT26oEmPPEWQBB5aNiud3Kxnp+m6QIwGrR3xjBhIe5Y7zrC5Oit9Gf
Ji3wr4s7x9WmbV5mXw+z1MOy07YfpsgXvFo1QqPiBkvdHvv3qus9R104fjYNKHs+pVKsoDCYKhZT
0TS+Gp1iHBtHLwFmMUlWWkH+hRv57IbRheZW5j33qnUuK6smzcp5VtPYe0eKN/CLnEaLzsV4m0R0
ThMMGCQxAnSqxrleVp2b31ueNWzy0UlOOP/YEPlNs+XDsC5dkpzqHOe5PJ3haZH7ML9qYb/zvfb0
3Z7Psbmenbw5qS0g/9Jsn4xuLA8Ez0BHHsiSamc2WbKlZFSGf8fuJYD/aiVriUpznUVQWeZuNrVy
3cOvO3cG/1DidWz3oyheIbXP0PKn4ZO8xVY/+HqLHTer/wKuPrt3ZUbGGyLxneVGdx5K0E5m87ve
I8HFEJU/zSDH5ql8VfGEoyfKg/5MHm+sFIC86DVPNCOrRjmlXeUCCOBH47lXIqlrDMVtps2HAAMd
NgGqc3LB7yjYU5FtfFQnTcQIi3ttNgtYahJw6WfQnsb1XJkpoyqtYj5Hs7+eFE4TNkjNIXKz9NYk
jXkJ7L78kLXjyhZdDjLlo4UDn+IxMBJzY6MjytygWF9ZcebIO0mJdVl6bGc3WZVQvRYMjtYmZEce
WnQDl0pH+Ew2lg9tlGSfVIjtpNplsNXcgP13PUUH33Lq60Bo27A3SDD+emg5FfIqoVYG7wRfLEnu
VIsXrEw1/auCpTPuIR0LQWgjiC3OcuqYC8U/xHEOJUZMbkVDjzSxousThJ7+yaV9d5a7Lr+a3xfz
yqbPdddlPjFt0wRpQaydSkxBC1Ss2NXy2dqXbLL20azWG3WkWnt9UT5iE/IVjOtiUc3C/hj9eJhi
XF0ohHQFZRi95gGCBwUW59dbhXdmFurvCEGuVtB7+lvLI4NssMp83+Y6hVpRFzNREMSVEl4SvVSo
Fcwv3qw393K9XVixveRKQyyMV8DonV8wsDRJPyrSKSjy/e//+s21Xfa9qqNaLjRuB0bSGwxfHWsM
hymPHpt2jiFANJb9SSv+SGoqocgv+gTVGe7o1IWumTxOnOL+ojBVtEeD82BFs7IMZqDcWov+GgKB
dmvAoMPtQsYOQ7FLKxipeDUHT9mgVbuusz4WkYZTLJzC4kb+zovcj06pfLlayK+Yv3zKjKUfF8OJ
UlxqesFZ/qCzEp5H2jBNoTn3aKJezNER2Pq+OpB5R1QglYGzElqPhqJMO1iw4zltlXBtQUlbd7nr
bzSaW9sWFdVWF4Nbl6h3UqGpRsUNULzsha5kuA6UxFspTQKvwogQaSXmvNastF0DXC7vPSxHUpCK
PNnrk/Y8GP4T7aV0N2eNedA7OtDiNUt85VR2+U5TAkagzt7B2OOj9H3lI5dnTYuE6DEb9mNFANIa
Sjkg+G/cSsOJ443fuvD70BvaW7ARY4MWtobi++ePcKjWfLTRGuNFSpJGpXygwWsvZZc/sB3Gm5HU
aZFkFsnmku6zqmswZy/UEP/NPfhP75L3HwOmlDu/rMOH2icjsW3dQ18o2U1SNR4yb5uKKr60Yw6d
Xeq2sAk2BzguAsrfG881wLKV19KRoAoR3TXuoODMieOTNcfvWOdw3lxVdY0WgNTp662usbAMRDKd
/CG3ajjWjkHTPOi2NRMpAkVT3ge6qxbpZd5CGzAERwigv90ZjuT99mF8kg+1Os/9BbHyL+kUruOS
Om1AoTCBiP3FzJ6z3qUsobZ7TzH7pe0QRD4Uk0eqcpznoHJxpEF62sqWz0jY7V2ZJlty++Z3885o
53AbuEH8GIRxdgW6UIxYDk0633UEQ7CDxJjX6cJUSrfgQrUwWPlB1byYVf0uy03M4fG7zp9vo8Lf
y+sG/XZxI2/Zw7yePH1YDYlOuKVG8dNP7qq8+sVH4Ag+/w+DhaupnoHn0GMgQX4uLLTfuQ4DIw5N
K/bHfcn636Ou8lRg4DvUFd3pK4gZVscmIAJ8IzHNoMzg9KgUzeS96sg+0Kpr1ko69FXPYh1qTfqr
bLnbRrjT69R73yP0WfVdNyyQqXvLb2Bbt8ppZ4+KqHdwvqQV5iR5XQSIc6mi588Juvb3BdAvcdD0
ffNR3DBKi88YCy12F2G/drPbKpydpc/Jy14KWJqGkYH8FNLRMCeejH6CzFPr6OC7GBsFhgRNC+/M
gmUK7I/sOfNi8h6SaQoFCIi47nrsN31QpetQHCZeZJ8qsLkNmtpHPP5MY7WFdirFojdX/jsZ9CV/
qPZs3shbFhCMnzuajbfod5cYFUf3PMNWDd7VW364Y2fQiYokOBgw0NkxhSzjFfNVzaJw2RkZhfCw
DIS+3jsZfII4XTAFqvkWbz88LrqeG4oEFNJELrj8kXbN58yn0qmItEatGxxq7gaBf1X7ep0xlVg5
5lnq/h7NoOLqpdq5CSUqtr+UWSl91G3KLkxVd1FG6DNZ9Mbq529a09U356gHasJjMavT+jJMVaZ6
fHeODugkh8TFLcmGmoXFSOfqpJBu7bimc9bCliE90cxNOE0KS4YahK8Ifgs17VRbAj1NzOeqpxu1
hR1Trq/GWDIur4fSWzIZf+LT1cCdF6MJ7Fde9qlqaztTwZDvjNEdvD1d6F3ZEZEl22HxV8viA24d
Z5H6tn7bKIpLR0uIoItguid7DiZ5GiR7RPTqYxMGj1I5Bm+IMN2uGG9n/xHwETmcoqRRMHVscy86
+3ZWvVeMKDl2RHic6sx2VlHpR8vR7NSTpxBdceVc6VbKWAVqqBOUeGIe+83kI5CdB3IgyImC8Gc1
9R02veqQJWS/Bnp16+Mt7Syne6jd0l4mWgG7Thz2UzSd+sx+vR75OYLEcHrqBAgyhdG1NecMB25G
StiEL25ri8M41opdDa1oKe/FkgRdUtjkyoEdk2a3olRsOIwWY7oNa9IJGhWeb2fY/Sl3aDjI3XTn
tcOpmHzCcMTmumyNHTWD6SD16oSZNovSGguCXyv9YJPSLhfRbtWZcJem2yiyZ8iIIr5I06i5azQR
iU6gms6qED0BVXTURgdH0fc/PzXl6Pj96MmcwVVok8mCbcA0LEFE/u7MNOwM6I5jDBjtwC3mcPjC
yaU4s5E6XZXuBWMK8UXSRCH9FAWqS0aNk+OBgZNKwYLdG/5cN3kgkodYl6ZICexEDydvFYmD5DCn
KWPp3QKrpLfRxCyRa1TmBkqM19ZzW+nhwemaaGFhpYJq5pKDNsfKSnoI0V2j3G4SnB6mslM9P7jr
NWIOdRwLH8cY6AY894fMsM09k3SwKd/9/HPS5Jrzhw/K9mzVtiFBMnpZlvsGGxPnhjmZBa2jAHbu
O9UC4UcdIniStwqzUq6/k7cCDzOLG36QzveuCulM1a55zZMEUtccs9k0F3zQXzuFgENohwewhYlt
1Lffis7d2CaHzIge9Kkzb2QkpilueTAlQUJgSDZQk27JzCkW/jSrpw4hCUlhxbh2hJ3cEz+gUWtu
d4OWxz2EE+EFSEawek3upwBRllsEizyMAEVEk01fyAlZMYTTvVY2j/L3aqDk1J2jbp+AjKGoUyxw
iWynZhwfeioLd0MT3ku4IYX4eN9FGnsLv2c/XE4vkVkbC6OJxrNMuLzy46+qIiMiqwKRzMxGUmo+
x2FAbxgrwhSe39SORhL1oHRPeU1binpIrer2KSrQmxLPurmqWjILjdlqcK16ayead6iq+EaqHqRI
ZUqLZqtVTbLKdA1dWcjmV838caMl/umajCys3H3eO6tqJkfOa6hg+pVnPBdq5G6mvOs3cklpBgYY
dB3xZRWCNBUAQuk9693p2YK6tLyOZqnqvDoOte/CHZsTdplqJfWgEd6zbAIyoUTtxVAG9VzNKkIq
owk/qnW0LYzIeC4t4Z+q7dch8kpcU5ugYsnbxWp3vkLJxiiGmDr1xKUYfXuZEVvvdN/xiHwv3Vtk
lNpSNxorOf/83Dfech2QwTqm4ag0lW0GibcJjC6sBDp2nPpt5o6fZiR6CJfpNGncMsOB79se0AME
xhMbuuRdHqYGQ+tAQbeOnK+i5aHQrFPJ9sydxGY851bZgASSt66/E/fm8nc/Pg4ymbvolSRfZ3lD
tomYaOKyTE5J09/+/K2af5moHZLJyZvEK49OSfPeDIeh2pt2gfbnqLJH3WfOtHF1ILjLrFFhXo4V
RuUMeZ9wxGUIgksI6o9WrA4ntRiVm85iM6p7tG2TzruNRERpQuno0A3dA2HNX38VBcUFhQAXY9yD
WDfJx5Lgaq1XBooujIA5NU1fU6I1wD77hLJ9OFUD/j0MaSpkKefiVu7NYPrTC6meOyRD+ZfJbaGv
5tHjzz8Qyez4YdhzLJ01tcX+wmKaeDvsaeg9fAa+8VjinGdBgcVFhlr6zrgf81F5rj33tRmHVykz
bN14R0Te/YTi+i62au3glN4XR5QSMf9F+5Ha/bcN6LcQhSyPyUXRWgzItmNX6HwMWL4TS5h6aIBy
zdZ4UUSOqqv36radPWchf4dVdj7WuWrtx6rU33FeUkCWN3dBXhPO6xXhCbUxzDuh1Ai6aR81kXGU
HT2/RM2OEWY+DJZzksUnlWYTFoD4OXPGYR3RCfn5x+m+Xf56TLQEmkIGA9eu/2UhCGpHMTBjKYer
4d1sVR+emEZ4TVI0O0WMPFpsvCDvKS5zhU7dTWoDPaDJamjCtbhqZrdkR5CWYnWo3IZJsQmDqXyI
xQ8auQzo9rMCbPhUkilW1LUJVwF38wqjDMpXEWztYyBPyTI/B0oHedXR24Upxmoe78+j+pzkEStw
fTzI7lDdW9Yqel8qCstNwWSPwuZ+jHL/zmoAVFdAJpkOLAJER/+Em8K+3qrFLUrQ5c5K0BcPDIVX
vhibDr5f09F2uU+MWAodcu1r3pPnjSmESYzQJo38G9aqCCv84DyMaBMcA/94QqzQs5O39hp9RL3N
xGFlwhO1NYgINELyheO701pn8arWOcl3QRo8iCO5QuYrCW7o49triEUob4UYIO8093gdXH/+RWuG
WA/8eOHY7AM0VzMM3XAc+822FOgndQZwpEceVOwZCOf7HiOV6iTeZjC6ZuOKdgvLu9ob3qnxnD8T
NQB9uZ+em6H9VMLmzowGFpMQejRBkq29lEqW4jLfTwNi5UAfsP3pKnkOIhD56uMzgeEos03WGzLY
V9vSbhmfs8dhUouj08f3peo/vKla+TVBqde/blu92HoUcRGUxlCqQbaieOQHbqzjFYzA9gW6a0qZ
QArvS5IO6E7Vpzo09YW80DtXhwMzN8yjc7Jxw/IDovb0UBP2AAbPhMwS6PspbcxdNZra/ipDVPMB
lpJwoCHRuhj+MGzz0fqIBcNfR27rL68I58iwx7NGfpS8+jvTuHQ2TpIx8n9P1TI8jqbCe4TpcodR
KtF9QuwKzT5cFxy6O5MeK8pNc0FM62xQmrcMSpjQNYNNomDxzdNDKphAIbjSJV7rm6It+kcn9NBw
6Sq+59Lwn4uSyU64pGsV03Wg00/QpzliM0DJxfcKwlP/9PP7eWRQU7CP4AxZOxjllrCCrdYCm8/V
Eon3dDOhGnmaM49OeqhjAdej4FlT1HgbUC9a+20X3sde+aGYx42EmbZKU69aMggmKABPbZgjRRxs
1l2CW0pMEyeRODPy2rXWkgcS5KW5YxR/llCSOSbd8ecnu/m2BMNsaZOMyuDmWZrDQuHHTYSeRS5S
pNo61qOXPsJpWURdSW8u1qozLVb9dWx5Zxh+k4eCetiGECLA3GSJbYbRdb5yg+Gb9psxQweF1e6C
cN0o0eB+C69tEoUdrSqWe2ZxoIten9qQbc2Gyj9CZ/IONzmdDyLiHhV2BZ/kjaJ97Omc3QeUJZZB
ocUXQw8tMtVqfSc1GobdvfRQE7emxKhPpvELCI/9lyHfozhnAI5zHP5rv937syaAU187yrHQvF1e
ti+EWCLlG2c13GgDutrrcd7A4lM6FRhv4A4nu2uf2izs4PBHSLblcAY+/Qhgw7ge1uJeeai5W41N
/qsRgdPwCSOA9lXCHe7E/CFI31QeN6Rr1s/EhypbJfYryB5D9LX4q7i5vWD7VqzIo/eJmYf57FpB
fzEveOAwApHC6n/GeXSPLDB/yYq0gzPpEAs/GtY+ZltH5Ub71KOuuVN6Su647ZQPqV6tQeH4nxP+
MCx9cEOTlmxy5UGifd26pB7ltubCFvAWo+W0mMOs3npF84tvwHq7fnXBzLuGRvlF11ndvY3wtS0v
w9ca5gdUtuECNfzToJPwbeoHcghwwdhugZNcTz6wqLQ48qtHVn8ZViws476Va7vCj2ERkQA6lu6q
ExqqLMghX8wl/cjYy25J7FjZgm3pjslrnmZEgQkzIKDidH8tf+tMfPuJ77IldONlQEKwC7q+2Di6
Nb6K3/tqYEBjnowduW7oFFjJAME1zl0SfpFr3j+PFJ9kORt98aEeZvc493SNpDJT/uirdqNlVX+U
F/l/fBr/W/CZDYlsvzT//k+OPxXlVBM+3L45/PdjkfG//xR/8+djfvyLf5+jTzXb+i/tTx+1/Vzc
fEBs8fZBP/zLPPvXV7f60H744WCdo0Kb7rrP9XT/uenSVr4K3od45P/vnf/4LP+Vx6n8/K/fPhVd
3op/LUDa+9vXu0Q3StMZ7f7j+3//653iDfzrt//z3//X//4f//Mvf/D5Q9Pyt5bxT89l68TkP3yW
v9H1f3qGICEToGwY3PnbP/KibsN//WZa/7R0wyKbzdId4/pH6JXFXbr5T9VknKBqaqoaf63/9scL
+uGL+/ZF/iPvsksRoRDir3+8HhxQ8SajtGYzGJms6d8O1ymMdzccS/NxbqjKTdGOqxd/+Mqwop0N
GMKyTgThlOZ7fkbxY9u+40bfvhbZkSF5MYZPRDIKCxY+i813H97X1/r9a/sxgEu+NMP2LBo6LsOm
47zZfwVYXVJc98ZjXWY70GSERaf3JVcgBmnMYb8YGQy+yu8WaX88HREhZFpb2rUR+V31qzLUDI1M
bTx6Zj2uy9mKjnkRROsEisrBaquYPMkm3pNO2AMq0gMsynZfn5M2mZnlNeoR05Crh6LqlWdkawo7
DL/8yNuKlqWHeVzH2rd3G7fdq2g3mQEGc6tXubc2cZOsWNCNG1b1CutycmKhqlvDfZWn3iOJDfae
IHT/CBDBOPz8M36TcibfNRORTgme8FVb+0vG0OQFSlNOxiPy044Ibap8K0VzFWxhRTSjHdBm5PJY
akh+COszyBPjEhSuszWmQV+rIxkkZZegJW/jnBYyodCZqahfcppwFC0Gc15WQYEG2puT9ZCEbOJy
UAxFB22e8hYA46BgaxKkLU4cxN76L3oMP7Jy5duzmG7ZsvIeyVN6cw4lqo6HtvfcR6SCcTb5YOc3
5rzLkGqufv5J/s3ZSkSTyuTOOkM3vDdrfDfPQJQFPFM1vvcoZi0N1dlpcYaI5zYy01+ts9y/nK10
xB0GFc8WT2i/XWZ1dWWNva48jjDuFiKrKoy5MM5Nc7LGc9sYv/gg3zyfy/hEG971PMe26Vz85YN0
ffRC4IEvsGbcmN3fKnbEJd9i7fCv08sPs8v3F/6PqyQIToyFjhjiTBW8sfn2nCRm0y0n4pQvhdkc
zNDZ0zlOfnG5i6/j25bs+hz0n3gnKqVc2jE/LlOt1OxN7IXZZRJAY51k2jC+dbvyF/WyN2eFfCv0
ZKmn0+9x+P+PT5NlCQvyHh3iGHwY0VePgCtD9YNvzCgy1j8/A//uY/M02zVdF8ajqYmv8LsBbMob
NfdGPraxR2TQzsmdaYzbnz/H376f757jzftx24hiRsBzoB5e9E18R1C6YZ8dqhFj4P+iAvfm4r1+
eN+e7C+1RjwEQArq/ML65OCoygXa50OfaWgkfecXA+HffniGygnh6KrJKvHHDy9tnMIsPC+75F7x
EmnVDfqcXzyF9mauvb4fWn6C2W0aiDB+fA6a455Wt0p2cSIXFCrEf2Ac4dwd3Myhhl4eQppDKy9z
BAKYQIb6v3KCmKQ/q0z6XMniy/3uBBknnXqWTn+t1vS9l0x3M9iY/8J1JQHltq1ZrvF2XMIdiUWX
ueBCMNGtW2V7EKp7zMVPPz8P/+7y/f5pxGT+3VuhJJHFzhDlFzIIl/10O8ZnnDm/eC9/e07QCDO+
vhfxIr57EjrCQ0oDUtQgytVcbSYSlH/+Nv72GeCxqq7FJAV2/MdnMAfLCpHdohVocHTkm6ZTVj9/
BkP7m+cQo5xGa4/T+i85pkGlV7bHjucCLKw92/Qvn+K8BNmGUmJFHOm5VZe1e0ra6saK4m5VmFq1
pov0wuz9WZ9n4+LEjrUhUc1d2m0PL3pC3z/r8ykvvmTTzvTe0waA9U9W6PA060kCIpXEcaVZNP+X
tPPckRtJ1/QNLYGgJ/8m05Vnlqqkkv4Qck3vPa/+PBQWWCUzkYTODjA9g1FPR4ZhxGde4ydA7Y1j
3MoPQ2DVzqgVHt1XOYUHU8JQD+ttEfrVBtlWdQ+GeTzEesnnTfN2m1KFZmvRYtSV5xFhvnelnanv
QfxdCftnfzTsB6LToosqx1DgTcpyIe7AN/iHgFj4qe2UECSlsmlyobx5ci8emxSpIfuIz3POwU8g
TWBf9Ut5QbY9L9JXZRLTodM/spnOFTRBshUqxa1YManu57WCRMI2PoxQmqcT7GdQZRiSgoruaigf
8V5NNmiajR2uXLHAmqBojV1kYzBm0ebvNH8zhsikgIUdfBlx+/EpaH0iqHg71d816SlSnQKGX7Jt
M1QRE6Oldjtg+1Ia8wOv18F9aA8D6kWm7oxTbR8UJnhAGdPEA0DxQDKq+ReK2fZOQEN24gpmzqjY
Iz1UWOwoHETbfKyDvWRYeG40WNBVEYofTVKNDonntxFJc9xQJCzHJ1FuJ1S6sVEEogsGQb6XZvx2
OXqDk5a2/FyKEc1VS3SYBYMJI7wbwZ9Gxo4ZzBweqwFQkRlPQAOT10kP1J0YgwTFt8jb6mY/7eUW
kZFh6OwNCqzjTgpBpsd507zIrZ/s4R1YGwU4x+Ok9ALyfhZt4yINPzVoWexNDf8qq0mkTaESo6JN
g/5fH+sOPoHhfZ9GmmvVKPIZpBV7UnhEVXsrf04MX4FmAKTTr8u6cfIab/MBdsn3OYaCfGjXG/Qf
qvsgVoudMg7w7su0oa1V+1jOVtldKln4qAc4NRU5oPumMKO9bKsoFbQpQimphJyUkldbCDvlnhuq
JH+C64hnXg9lGtzFDnPT8asNwgcKjeQhwWtVjl2FeGu2DTAIlPOciNxi51NqnXURUMhVo3CjSI3q
oPOKgN9Y+U5kJOHWaIDdi9zEUBDQ17bV02A/+sitthotkVxSH61CanaiopDa6iWE/1DRHLoJ6LB6
OsX+UP7h2an2LuuZ8WiOdDvDqcStO8z4PGW6yGQLKMK0nepIUBoOYWIxaizqV/jOGA4qWe9kuqnf
WQh/QAKrkYRQfGNrDVXoIBE3OnmCYwnQ+exXizY19uxBtKOVBaY3bxLgZhn0XUyMdoU62dvKyot3
kSOVHSlTupPbZsBvHjQyhZURX+86Bh4k+uPgD8FzBJ1rM0lAN6eQw9D5WrgpSKa2edX5uwCY2LYc
sOlKeqR5eyiVCAc0SEiYAuOnFmsVkpnhANBIO/oyTWCaaDFGXtiQeT1s6ChStLtRT/xX8E901bLw
d1CTpcEgpS6DlfBRbtiMvCqfZbsrcLMBP2pMSP6AejB3GrXqbUk0uNNMo9mVyCJvhJooO+SKsWSB
9w3J20ZDFKk7oHdNsRNWhetjGimOXsfZJkA/9+X/EDB0CNGoPKag5Zv/MvF2+3Eg0+eBOQuDNUFo
apJFAB2kcLsISeKyk+F0B4mLm2vkpB18JL3kogeSIg4QlL+Z2APhn67TcNU1YA5YQmzTafwByXzA
w9JKH5ROdqMcyIilw4myGriTRR7ZsFe5e1WpbeAc5F+TCeaAaFVlWw9KvRlNpXQ6Lcfhc5TeTSX+
6Q+YaddxEe8x8yo2oY/2koZQ1k50yrsf6hkCsnR/eq2etiGKNfc1rOYN+FwUHpr0PZJoXZmRVey0
tPQfYYBbGzvIQL8bZbCJC7xyfCbqFLqExETvjY5eUc4kPMeXCwbixjdxCJxsKcNiiWtdDAmCromK
tVnof/RzU9sOul+NhKReP0usFPWwxVIPr09Gdjoj/Y6FqwB/zz+h7/hvaCfdR0lYIJkowTeYoL6k
mf0aGb0L0eWjL+lOhI3hIEVmOlo33et293v04uTOLAg0JHX8ZXT5N7iY8P/75hd2h1+DXKaZSUWB
i9N2AFR8kJWFW1yl2bIG/WgvEV/GAM1y09KfDNnAjsiLUWrp0Yck/HOivHyxCksCujhAFrD6ivel
Amqgi08FafhmnFCprNQAjC7mWwfJVgbwv75EZSB7S+vJgCJk5k6EFNTO9jLlfkB0a+PTUNsUBlvA
uXiuKvN71Aen1oveoXzoT4Q+42aMdMMhnHqjQPueA0Zx8JbElCyrnmgaRAgiwjhXZ0mJioOPMNRQ
35VD9i0MxbvfGtMbr5KN3Xr4SdPHR6lGf2KYwld9bAgwh/HJLqQ3SVEe0Gx58qOA6KOGSMKtZLzz
cnyV07ndiWUV9XEaaCkCua+IacXHtLfwtovQA7NkeOU6Gk9B+hOxxHuvl04wGCP4rpBRMCxB0jHK
UWIL1GyL+rQJvraSVzIsfQ5dzz5JXfvTQsEzg+ogiv3nMSE/3QAHDmVRAV3TKPiKUqiOoMFTuqBr
+DjjvTv5rpGaJ9X8rI8WYqizxt2wUY1mr/ifWygvVfpF9vMtKHEKLntwlFCmHg0rchVeo5aC9D5R
joS0mG7uLNjHSHTxN0jqSwKqAiUvxxqKfeul3zUT46h3AenCBrfS8uqFYgYJZUf+SbGCwIJ6XyWE
Tl8IBc3k5+0LamHQRZquk8lSnwLPaxj0ZRaLYVhqasY0ElwEpZwgSnb8bJ9aUUbr34cxPIXO2KDJ
0MLN3jMx/re6PUZWuPnzHzBxrO9K85kgHlmf6WDWqN3JChh2hD4Lfe/VSEyV2NugqLnyyy/C7vmX
a/QTeM3Jg5Y9X7nsIMP24BhDQmaLYBcBRLDsxbZBQCjohntf9RzoMbvER3i8/cBL96Wh32H4RHv8
rX3B9uGLMBTAHiVotBOF/faY1dgO8f8w6rVfrF7kVItfPKfjf6U7gw/2YMxE6gbmK6m9Y9Tmxmbh
OHdEqfio0oA7pfyUoEEa/JQEH5jq8uryTOP6M7ENiAhvGvHc2ApP23zCArYqbk91UDktzaCcg2o2
e1/vsZTap/EPfXqvmhEpwk8l1IfbOyDPZ+P8Q9IVCmMK0B3wTrTWz+fTy+E4TdaYurWMi25AyJUm
UFTGY5R/pORbVrNXw5NcDk6OLsTc7VP00+3fcGVJFUr7whIG6Zch5j//a0nD0JtooU1Is3kGVFMZ
vzC5B7otx6lze6Qrx41uAXRHQ1VmmMFisp3XiA6ES+UqdezfCYCGR9QgzZVRrswHbgFvB20H5rS0
Kvd0ZFQQx65c3ep0LB18GV+vmPTwoEdm/Hx7SlcG0wUlTtrIlkEPYFGuQICrrszGK9yKQhCx1lju
BNpDT1UDduL2UFdWD5gJ3VAD2KKtLst0sWTHtRXLjSu1en1shY2zp10nK3XNy1ScaEsHTKYqpgEG
fLl8MhonKO8ViTuaGS6JKTLiBS/1Wxp8zFNM+LagySftd27mAEvN+aqlJvTPk6WhZJo68FWLsvgy
5ktVCRq+GpRz1FY66FcAMstt919XVOPEw6SEsWXRwVpc3GUr9AyXpRLp9vT3mOevyAZ8uj3EOapm
fhsYgpq+So5AaWNJ9oi0EEN0zS7cBtTk/Ej6cgmb82hwySObDlzsh04mfXtQ+RwV+GdUTdaoHAub
f4s/Lm1/fdK+1hrIgiuFy3vX9T5QzvnRsUKXxze2MXuxSCKj7e1RF9DsP6NyXhiWhh86c8tRM7mH
X0cU7qpmQ0T6pQvaDcxZFA1gMlHtHQtrT/vK5SkuilfiglqRX+vWIh6YE57j/FBW6PRr+uPEXT7i
Pvbn3dEfKZ5x2rirOXly/dsTjyMVGBF+TcJ7WT+h6rKpTTwbMgiqBezB4tlAco1yx7zS1lsSvVey
usvJ025P+bJaOsdBiNZYdFQE1L/FCVIgE0Z2NLtUl6Lf0T/SNti6oN4/PxWyRsvdFzDAYFLTAPdA
fckNyvkjhiMrW37tHvrrclDnE/H3jgsy9czrG4p0EevAO5zqrSupmEDcnvK1Wwh0JUwaGkjqBbY2
Nb20b1DpdXFq80AA4SMRikb/cnuUi6q6zr8MgzcCRJoB0eR8OsglYqYYZZWrFv6nuojo2s0aucMn
U+1WLoErH4uONgtREPEP5Tp5cYUDBUHWJlaEmybIqltW6JO7FQNVqxhirWZ0m6KTq2OgleN7ITQP
xh81sdvzvbJ91D9VWSUM0ClHLH4DlgjG5FUooOJwrHNXlM3DNDQdMTD9mNtDyZexO753GNhgCAK6
RF6+916Varll58KdOmpso3qIxE9Yo5i3NC9ljVRqgQLtawPwZg7zsGpdOaqXL4yu0zUDkEwPSMBM
WIQBWZ31flAIMatAP4riN2W+XTyqO3yEtkTr3qzsaGGspHSvuLJDMR3fEW7Gqmm12TF/novoy+YI
Ey5w1nhp5m3566sxpREJDVELN+ZVk/J877XvQQomq4MjJxIsnsd7LLawafxp2MgxUUmMY2dlP+bp
Xv6IOfw2ZHnekfMfEdWwHzqD/ahhl5bpfckrMTVUZOCs1FjKIfLm0It2SvubYef/i4On0VCi/8ep
s9TFwQu8xCinkL2oMIDcQbqzHqhNxs9ahC/vykQvD9780qpYLAtT5UlfXJZ9YlVmWJac7wnqtl9+
LbP8O934U5elj35ZOnTlj2OMpEopfybGudP57v798Blgy1QL30e+M1CA56uNxzOw0lYyXAlNi2TY
m7Ap0dvbC8/eJLinhgMs7XJypLl8GwknG48Tf4S7z9q+Xx4+9puONZiGGbhvLZYe3DXYwNYw0DZM
tljPPWK04KiCTlv8rWmANeT3kv42iGwjxeFTa38vxn9t/AKm0OAPEOuBG9WXm29SrIAi2ysumPlt
ElGej54kALJa+9GH7ePt7Z+nc37M2fj5I4P5JctcQecLnyuVP+Vp1btmLsrHUC/KhxTO6rNdWc2h
T8V0qrB2uLs96OU7whui0j63uOIRR1+ssZ3WbY4k2OAivjhu8jp6FII2EE3OdwU1538fDKA8IaWp
aZq5rAOYORIAaSd37pRP9HiaQ0ZOB8L0UIv8/3Oo+ZX+6+IayhrXhlJ0Lt2ir8IaD13nnbAoPgyD
lqx8MpdvE3kAPBrSVEFHdvnZesNQJrYoUOfOtB9obOvY89outhq/bi/fZWTBOKYAdCqAwYjlOxwq
lRJFYTS5GpbeG2syHgS9o9tjXJmLJs+nz4JHSIF9/vO/1q0w40JF33xyaTx90sDsykr1zQzylSTq
MuoHEUIIDEgE1qNYpmphKdVhg7ejW2kUWYtkNB6SrGz5kC0I/K20NzrlVI4CkiwSIGsP/JUvDXiF
xnEn+6WTvrjikFhoa4QDWlfvxmc8aPd2IjmQkHetj0mURMvQkMo9nKAN4qCPs9xuVNAKgAmLmM5z
jOQJ7gZAZr3oy+3Vv8Dn6IZmzfhCEHM8BMvefhH1pkmq1eJLBMEVL5xXGpZwJSCzadqLCex58iJ7
5fhe2wtbnkGKbASgxMVqYAsYlooZsxph/WKaGNKWDYJzvOpyMd7Zhf3d6rMj1b2V+/3K1aPNIGqQ
GsC6mPL5UYtosihZhh0NPjyo8ePD1Fa/qrTYo/j0entdr2w44TLwQ9lm38HwnA81N9bjHllN1w7H
xmHnW2rEdvdTTjQcY9Pms1BjdS1svgxbjDlShSyCc/LctT8ftLQQmBC4B7lxBpkjqO8k470Sw1PU
fm/EHgjJfSFMhzPqdJb49z21uI/Ip/nLXEs6H1tWwT1b/TASKdfKdzRA4idt6vMnPwwDF0UTYysK
rbnvPclyxmCcVoa/st6UebU5XAeJSQH8fHiu/7hNS31y7cRqcDmphXUwxy54xG9bf1YBKW5xkfj3
uhZ26mjMgLYFEq4tCzPxqMWKHsfCVYbi91BEP0LR7apsXLs+rmwsjyW5HdtKZd9eHFxNRoEoGhru
Ya8cD3XcBh8onFpPdI2AJmLa5IyJ1rzZAotQzeroC1a1/gmnqnzlC7q2zKTV/ArCNQVS0vkym2rR
KQEKCu7oAVsYtHLYRanAxBgNVrhUT23ZVSuTv3JDWQZVGlNRZsDd8upsk1Dxp0ie3AlVJ0gDzRFV
6zvbMn4jFH5fV91Pqe9WpilfuSlIx2zwmIB6uRkXx4m2odfyfU1u25QsYoJZAfZ0xAyELtVPA9Dk
IQs8+64mPN+gEjLu4twuj1DiIARB6IXsbAw73MarO/w36MZ7uD7evmGuvM38MATu5gT1slI26Y0U
95IuuzCCxiNqFyha6Ooa8eHKhvNe8nDR6Z01lZYbHvRTY03j5Bqhct8k2hMSOl8gwXypkK8NRlyA
bs/q2nhcXkLAA7LogCyiAQjAI/Xuie84sNIQvPSQ/9BEom5bYXrb2KqrXacP0QpiUL4ShPAI8hxR
FATMt7w++pz4QCkt4bZ9/wxn7lWv+9+5Ne6jWqcnZCg/+p6WS524tpC+9qX/UsM+tIvxRRH2D6w4
1nCmVw4gsoxUP3is5tR8cQDTIhmA++AkhzvOf/1UD4+YAliOOcnysc4KeWUBrs6fiotsAw0mA1kk
vGWTZvJII96FTBRsUWgu9wZA4S2UdWP37zts8zjBtGd+8jIQ02UQ6pJWyy45IbqxIN+j6N1PxM6o
i11p+J9vD3d1a3n0BS8+id1FittN2IhLyJ1gO4cUfcmJ2te+Zv/0ZL/8QlEdNECD/+cWUVnpgIqF
ue3DyMdVPQ52gzIZ95Ewo0coEOKt9Rvt7fbPu7bPcON5PCjc8YAtzrssUHgvp4R9Ttofeli9Flb0
A2b8oWub37eHuvZpMRA3GsG2Rqnw/O4e20rqusQQ7lANe0TxT3ZRa5spDfzNNNmvXYxA8O0RLyfH
qgCipxGjMbU//Na/Qvsyzsx+RvC4pTmGTkmLxMeUBFmwu0pX/r3cahLJEk9aFjfVZebceYUkT1V1
MnQ4jECOQvFf3kkrL8Nl6Ho+yvxa/TUlG7hVizFfdUIzwgnDO7BNG3SsQVW5g/cpyj538kricvn+
nY+4ePujqO2DVGHE2SE6rSbQXihIVSEyKG6tJk5Qvt7etYW+0tw0MAldKT+BLyU3WLagdbOrDE9T
sxMNBQV3z9E3HBlA0iaKcHC39RpgSdVZe8Sc021sF9kh8IDlGFkyHEjj+6eBTPsZYkj2rg42WgTS
UPXvOZxw2nF1Gz5SUZVcWN9fekHc76VgcSIopW+tkcU/Un/WZEeQ59iXYbcp63z8PQL7xCOzmX74
6LltSFmLo2pJ+RcpgYP476dWp73F8wMcnpRxcRdOaR62eIkVpxBO765qIbKUaoQSdPF99mW8vdiX
rzg1PlhDVDuJ2rXl+1qORt5IuB2dtErXduiE4BGsB2IlhvqTqJ9XeiBG0PWaSeQ6MdTi24/NBLBT
ZGYniNDgHWvD2OeiQR4bVT2ah/1gPssmzmn5VCTY16MAjDGTv0VHGxxolAMdnOpxr+dStdWaqgMd
pf0AmqqtLP2STPXn6M3xxtzNQHxsWYcuu77oMT3PT8GYNztDqUunGb1wm/nWbzvBCdJEmgnzrWH2
QRLyAU9s8aI0ZXOwAkN7MGq92LWzLdsEUdg10JG+G8xG+V56QOSSLFScugjNlyw0rbtk1LSHwcLe
U5cNRDfVgCpz25p4YDftfqyk+C3QLMTwkBTFai5TDnqfmivN6osrkvSB0qdJrVEjnF4WqNpSQYyA
lqHLaX4KMu1zoIk7fNV3cie/3z5ql10VxjLRJZmfeWUucp7fXYUyNmM4FaBccQH2N7QCLHVbRmq+
i8YMy9iwE67UTe333I6HH9WISk1LMf7Lys+4SGYgzpBjmvSxCfQor5//jBgqe5JZOQoksvSW1T10
Bs+ZAg+ITV9+lHWX7zBzP+KksdfK5gNjuJUa67WFmAuP+vxOKGRwi4WIhJZj3hGZLlL6hDsS/lsb
CeLBqabGjpyE5X8bAD4jj2nG70h2BcdGKqLj7XUwLt9j00AhlbBzfv+hc56vQ1booAgtvzy1Whw/
4PX8NQBVjHYohr3ImEOtLmDOjVjDbKNxthhObH88oq49vvdhEL3iyIcqbt3HD408oBBuJJTIsyFw
6gSMRVS0iIARD3038r79KGURPUHD6V5TuQcOp6UGQlG0QCeraRzblwWKpJDj40YA5cX5YM8e8Bep
8OfvJjj2Y97xVQGjNuj6b5oWcHrTl7/Uumi3gWjiz3YSZr+DAK5hVwrvRXRdeIgNYb6HUjw4eFXi
JZrqJgo8pvVkjSiZKaGGwK8iFzi9l9qzr1f6XR7IyoeFjeIxUSVB0TFpilMpTeCpI1+7RzyNIjX4
enQ3CpWOEAhThcr4dmpB29/eoYsN4seB6YBCSrRKaXJxaYLXBHyem6pb69lPLdN+1WNYPNAVhH7Y
l/JOzoq1IS/DC4axyHKp/SPaszwTtqelsQnR/JTr+r6Tui/cUb9yQzx5UvdaTM2easpDXNpfb8/0
Msag7QeNl3arSht52essK9uLe4RfTmJMnGqI9mWd7pXho8rRIUY0YrCNtXDtSorNmIjO8A1ovEhi
cfxraRBYqqXpSSrfxEgP19OUcIM2yE+lNRC1nb7oQG3RwThNFKt0XTg1QsnGsVHj711bfkuHfq3l
e3EZ03WjFKrMJSTy6mXbL239MrZtv+bl1+pNpL6CRkNr/qDb48/bC35xtObMXcylQTITRZEXQV1A
5TlI27Y76RlUFmG/94m0A08x40+sUlk5yJdBxhzMzBkXpG3jAn5V2J4BOGOy3ApK98aO+/9Grtzb
M7o6hvqnsEoOedEqkOMa2eFR/r9jSGq8983x2+0xLvvkvGCgZ5AanHXEjCU0r9FFifZaorsDhY7W
D/eArDdNVCI861GDAvEYPZTBl1yHbYRWiZKtxCcXB2R+raGzAkrgUqBPd35lT1YYwOwCDhB7SBPG
SF0fVbVvwIc22FcWcd98uj3ji1WdB1Tm5sjMwULh9nzAUlhId2ux4ZZFpWztYjK3CB9KK+dj/tln
0eEcGBBzkRzOBdTleziTtduRb9U1inz2R8XYVLxJk7dCZLw49AwDpusPD3juNy/uU/i5SZYaiUbm
30U8ErwPstQGu8lr/K3VT5CHBDyQ2yt4bW7AVVhAGkwa39z5ChpSO0R+yiWet+RMU6N9pmpWbEaM
yW4PdHV2xBL0NQGv0L09H6jUsm42c9bdoJByjGriZoOD2M9uwiA3suR4y0W68j1cnRs4J+BO0EJh
4Z8PWSD8naZaprtKoT6P+jO4tgdVXomWrg3C0s2XNG0f8qLzQRQLPz7b7maIQPo7kLIXScqf9cR6
u718Vz4tYyaYgtiiXXJRFvL7MO3GZNDokNkaQtCiORp+2H1FM666N8pQ/dfy6UzfBspkAjOcIbaL
GBClSy1JclVz5wb4EZUx5GBzzVhJ3q8sHiLFpkoiKeYO9GKUvAxsDNOYlVnTdayE/tub0mMWDne3
V28hOkjOPk9nZtoT087Q5cXp07tBQnZw0txQb43nUIL8ldSygAY4yiMEmhAT0TSq2kMkFXTdMZ4H
1gwxU31ptRDW02CjTL0xYpTp88IHP56EQt/R3Mie1awfEPMQkBWtetz1tdnvYvIuRFWIWWsvr7/B
sxGPEj9sIHq2+0+WkMIDFnPwbvSqd0K/UT53PaSJSI0LzFzHT+j+hyh/h90JUFz6rZQqARGw89Es
zLXvtxfnypcJ7pge81xXpo69+Ew6zMkmL4sM1+r6xzir1c2EZnRFjiFV3YPWpafb481fxOI6RZll
ZtJTHyGlX4yHGHhsxl5quHmmP9TeRHJRdTDgVFzJhvtBtl9yq6TQZ69c41ceC9QVFZsEH/7HRc/R
G0JoH+Qs7iQN6dH3ivrBaOJ6JW+5mj2BSqJIDliGSc5n/q8SGJ4VWmiI3HKVsYg2el7/F8njI6Ct
L/KgvGLu/rPyxgMa77vMAyN8e20vIlXOOX3GuV1N7nZB7EAvMJ3CQjLdJk/uaLRshPc4it9QTra2
1WNSEe9uD/gn6FvupkXzifny6kPBP59ukBP0YwZlumHJ/bDRBFQo3ABVV5tmqzwSbWkHlwi0Wi5E
8GAOeIJUWZtsfT2d7nxRtXsjGdB+qksBOxZd4zAfTBpYk7TBnjV1TGOY7tREmv2MIr9ZOYxXFsye
xYZtZExmBdbFYezUYVA8S5JcOchOscljNPbDu602x7xKfytq/7muwR7fXrTLQanqyga9Dw0JC/RN
ztcs7ozebFCLOnkCqlmAlrje1fexOb0hauFM2bg3WnPlXF5etedjzr/pr2OZF1A5MrxvTnkyZE4v
QtTZ0ilwELfVVs7E5YfGULQvILISlEEHPh8qRhYuDHPbP7VDyVUWVtlL1ADPuL2IV0dBxJIxTA15
vMUofU9xsIS/dJKnLt3LjSR2aqStofovLyvmgucBCa6Kkfbyaw6NqDUKKfNctTH0zWCNdw3SncrU
7zBm/okf8H+l7x3ICVfO5bXtgldKYs3YwE7nP/9ru6QGPW/kFj03qG2cBNtKPXoFAteTyKyVe/Hq
UDDBiP5MwGDLyAziY5MlZe65o2WkEATLj6a00Ow0rWrlGb42Em0munZYSdAuW0wqRXcfLZzOcyUb
NI1R9HBga8rcZbCml3HtcBCRCSx+SEQ4i+fL1wQS6XJeSG5iIDKNqLt0nLLVlZu/0/O7jzidZId7
Y+6oLOcjT0ncBbBP3NaCghQohyIp7kyUpjbBoB6UCJv322f+2gKyR+Av+bQgLizOvGkGKNzrXO/I
bbYQcZWD7MEpDbLs1+2BLsNNmYAZUWpesvkpW9zqc86VpXoVngKqDFuzSJ9BlTZpZe7rtbrrlTlR
3ZcNbY4EiYEWcwoH2NtGWIYnFShOB2I6kZrXWqv//ewxDBA6gloGW8bpBNf92PlteMqDCdbdoNmb
YgxeDTNdiWmvXO468QXJAMEzuIxFqBkGaddokOZPktW6ZTh9xVhoG6IIglKALnaRGN+mFlW42xt2
5Z5iVOoXBFZzprp4UixccYLQaLITfwNqXMGdgoTiRi7S3lGsMAaSHTiogh/H1l6Z75WPgJHRWkYb
AKjlMoNsearwX06zkyc1+jbp8fLuLLM9eCmwhErPxVZD2X7lQ7hS6qATT8iKVAHF+ougNUHEDgf4
ilVOVCf2S+yfmtqN+2wXGlD+PTirqf4sG+GTbUSHJM+/J4m3suaXXBpaxaw3rQJsCyyhLbY6lUxq
04OZnrK4NR/VJGk3mpYld3mRiENU5MUjWhjjHaGo2A2eMDc4cStORZNu5Zdc3X3UjyCE8GNYkPPr
rvOwGsUTA/f1wOlQ3IY6Xm1QEotqxHMhKq2t/jyxxcWnU94hsQb8Sp64uF6tcjDVMGmSE7YrBzDK
D22Ln5UtPiGTXKNOgGC1pOyquNh3k/kM/GBnxN49vlwrQc21s0fBRJmzYrroy2+tMrQm9LQiPsn5
+AG7G4sl/LA3CB6/lLFPapYcbn9mV+5F/N3/34Da+UILUflpgXXkKcELHtM05akWtBryZl+nayKC
1y6Smag1vy4s9DIEmAv4cV3n8Wm0q7t+6r8pAgmNpsTST0VCvTrFdbVWwbt2kAhzWE8aolSfF6Qs
r/CBKWZedKrz9CWNJQKOSvtZdNIvNC0e61Y86dP0YuKG/L9YV7io88P2p959vq56qfVdYEfxKeiH
J+H7n/WsexgL+SGY8HT9X4xFJW8uOgDwX4b8pR+BPmtZVwmXzk3VBi+NNHibwawPiafe3R5sPhAX
XwpUu7nwAH9jCYEcaNSOTd7Gp0yL1TdAJNUjpBLx+fYo17aN5B0UOh0KxO8X36Oh9L0YcqZU1gDR
tWz8KKr80ZtUJ6uKnY9HEP6SB63CvvX2wFeyXZjEf408fzB/xamJ4su0YzPml4/g+CrloavR6zEm
/b5FmKLu/QP9mp/o3sAzlPP97eGvzptFZcrErQDjzkdPURwRolHiU44fK96/utJs1QnhEIxWAEGW
CjpDcjt+4ZLQP6yoqFfa09d2F8CABoiHZ4h46Xx88Jha2loS925ctnddJxd3o63VK7f7tUsHfCe4
3fm9u0BclLWKE7zlp6egzh7wztpYaUmnX39orDWrtyvBGBBpGs8Ug2b86iKMCDPNC5KwSk9hIqat
lWgoOQVzi7NYiRquzsniU5/bLtT+FiuH/EobhnqUnnoEel9xVw73PGD9F1koGClg3rhyUK+8FHyC
hCkzHZG6zOKk2D6uBoh60E32zOpein37wMnVHNuCRKQ2sX00Zc9beZ7+lBWXXz+FGKDAHFHio0WA
4CueEccIP520aACYmT1jS+ZkSDNYKE3FiJIZ1YiFhtY//Xkz0fCfzOYpVKPd7e/k2jmlK/QHNQIZ
/wLaYJi0FoopOYl6/NzIwVM6+StzvbahhgWwfW6UzmC9808Bn+62VOUhORUKxVUQSLYjhSPApeod
8ZoVPObaYPOf/3XrdDZAttBrk1NUhO9ZjmpWlGMx2NgHEdQft9fu2jNMukrWRXtGcMGej2UioCTC
Kk5OMQjYu762pp1CDfM+FVL+w8SK1ok0w/wRyX18d3vk+Z+8OD0ke7wd3G0m6dEiM8qwW7WCUMtP
Rt885j1K86H+mEXD59vD/FEwvRiHOJrWLq/+hXIBuartoweXnfqkQAi/L7WNPVjZk57nhSPVqv88
hCGIIqNMMQQSyn5C5GzfSg3YbtrM29Afo22X4LaEqzUaKl4Y3+lagChxXE0rTbIrJ5kWLagYkg1y
4GVQVEWS3rT9lJ10pY83Vly8hFa40je6cleg4wCnC0ce4EDLjFSYvZrYQZCfWrOEdjO+eqr82hp6
uolF5NLF3a9swPUBaTHS754p8YtrokD6WsfwLT/BbhAPagSJU/NwGLHjaDwERjccvar/ko2SvKsl
HavtfIAalYxi09b1tOGFM524GOuNjdHxRrUb5QFi6JpawrVfadNXprxMleiC4d6ogxLbQ5ufInxg
HMjwmYMQvo8EXIbZn1xmrwMh0Mo7ce0b+GtQexGQjlUOwyEq2YuswAdFnZAjU+Kjj5b47U24OrtZ
FUVVOF4UOM4/81yNJA/WRn6akop7ehLpXazmpJVJp+2Loqm/CS1M12hBV6fHlw3Cgw4M/JXzUZuq
HCNAFez8GIh3JF/a117riwfJCtKVRuW1L4dMa+7A4mPLKTsfqlJSyE8FQ9l9/xtPsV1drV2VV9aQ
VBieD8ohinKBk4H6D+eitNKTp9Q76uZ3kfZfGFm/EbSQrDU217zzi1uLWs4MD507iBc6NhqibbU+
eNmJ7utrHLeHkEZZZssH1f46tuoD9QpEV8Gnq+nK9zq/LsuRQYIA0eNWvmxlJ4Ews66SylOCYNeu
xvf4A5/bWSSlVveVgRXWPx9NEJAkY7TpQJAs+9gYCfixVkTVyerejap68oLf+jg5AzpjY/n79lhX
DiS6WnSYoQTDNV9m1JJZqxKehdUJEbkNZY0DToWOFOsrS3jlUQXSxD8fuWaOzJK/AbJSi5HJKU6W
9pGAa9IlBEdRh/bD+9w4Itt6e1ZXdowYjKWjNIJs1DI4ifQywnO0LU5+nzi2eUCOjqKw5+ARcrg9
0rWJ0SigKkRTm+M5fyJ/RSbS2JiFHw0BZ6N6V6ZRbP0uA8hdvXrx6IBfugfYtGaycHVQ0lmMRmFO
XuBuNDqqXZkowSkNcv1lsrONPeXPFK1Qf/CT4lnUWryfujJbWdYrh+V/ODvPHbexdF1fEQHm8JdU
rCTJbVfZ/kM4MufMqz8P62zsXaIIEd2DBoxpD2ZpLa7whTdQaST3mujxnMHZ7VVEhS8pGZa3olLm
gCbBmreqMOmQaGux0MLtBfCB3Q85mUrP/KIc+on/poX+BWN4cTfJB56xp1+TV1raJyrFTP4DnZY0
6PrrmQm2nLGV+pewDp8DBPxYbbyEBxOT2fjt/k5ZnJFGgWeCuiF9NHtwJF3EoBI7rkvpt8EuhAZ/
ATLef74/ylKCDj+NZ427aoolZ9e+NUpu4PfsjVBD4tXOXcHKkbH17dSytgmNV5rI+SbyjfzFQo7n
yQrKNR2FpVUFSAyDjDYdeewsvCnbHuVoaZgq/MGnJHe/hf744un6kx6uGVMsLSrLCQ4H+YRb4dUe
zKkgxRZV/oZ2sht0WIPlsbySTC5OiEBtagqyrvML2Rd6bIXdNrjkjSkivqk5oudnlF3Dr7kUHO5/
wcXBpsxKB4CKwNnsRsnrphFdVu7Suo1ru4qVPvYgjBO5ro4RejT/vhIHwvz/hpvumg8XWA9jpMwx
S70Ujfel1OsHQFRHP7bePFP/en9mix8Lkw32Br1AuvDXQxVa6WYoAgcU4vQTIraPBeCFlU+1dEXx
f01oRbfsti/iCVnaSVkbXuRYxtTaeKwF9SxKWMHcn8viOQOsOkG0yBNv8G30p8u8aFL2hBk9uT0W
8Wq/U8rmHAjG0TW9l6IUTiakd0yJtb8rg093xSwimfxjVY65OjmhzU4YMJS2BZnpXbSo8x7dPPGO
OFmiw54X7rMv582W2MS0B/7Wtuo+3ctCWz/GptivLMN0m9z8EEIynEwpHt2gQTQx0BKrDvxL71WH
rM629Ri/hpWb2IbST/Y73mmMu885fvT3l2A6BdcD09ebQBzKBK+ljX29l1q1boUmp4CsBNmDq+eS
rUvuP3LTbXvB+1wKiJDfH/D2zb0ecNrcH85J3Mdj1zZ+dGnGzv3cgutyapznMzi5hbDJRV9GUq2U
P5WNNa6EvrfnZhoaVgSoTdKweSRvCrrrYuAXXfq4P3gIGXoIGt6f3e2xAfDOdproiVM+NDuavixT
xknpc9CwKraVGyCOLwuGzU7rNveHur3fJmw9Xw3FQUQw51WOoig7AY+i8KJ2gnWaCmZOktaFkw+y
u401173cH2+hdciANIyQ9KRpeRNKxEbkVa1ESb6iHohzq/pXFCHuFYL3MNADEPL8KKkFehQAzREu
OHh98CWEFnb/ZyytsAo+YYJzAoKavyHQh5NeQEv0MlrRg6nFL1UcfhbNNcbE4jDAenkUydrFOdSo
Hit6ob0RXWQhhtNUTY2q/DuFhdeV6cgLB5A4AyVOmlXSTUM2afxGRuk9vhila56wJkwduYz4mD2X
3y++fuhEEYTBDgu0Y0df+NUo6U1Q1NdtE2y604q+/lWvMmXrei0SV0lX4ZQoo79lh3EkHkWlwHO1
HetNnBn43Rb4MWxVJFh2Ohy2P37bKY99XiZOT5r7aHSqXkHcjbJfVdUFKGjHVrJvPZFOcVMkpE6d
FjgCb7eNI27zj+6i0a/GUW+3XY92w2DlmQMtoHiIUr21wX+3e6qAPSUPdMK9uktsyUJ/ptA8/YjW
AB7DSWXs6dDUD3Wgm/uV5b1dXSBq4BYoSlH7mhchCy/qwxpw2CXH02ufRvzOsZbNHZ4fxb8/j2xK
uinIDnGDz2HoyJjnqCrotMcC/S120aIuLFar3ZNQr4TAt5c2fXOqeSAHeTFunK+7ulSrcBC1cxeN
v7ysfaxV9DD9XFKcoa/+lF25krAsdOxJoiWohKihEODPg6leDKHhupl+lmC6f4+CQn3AJb5xTCOq
dk3jb0pQE4HU5o/cVd5ZJy7eWy579/7nvBUUnIJTIlQQ4++P9iz47yV1qGgX6eeur4XY7pL6Z0wr
wklQsgUiUvmdbZW+vzGzTDrSW2qfpKIkiDGq6lgaVnpI/UBwlCjUVr7+QhzDL6NOxM/i09zkkqMQ
tVULtvVsZdnJEMZTOcKt09vwKKbpwRetfSwqT0TxjdMU6pf763L7FkyDgzqaamH0vGfJSiKMpVYm
ro5UZ1Z86pMMuCLeXpe+gv3LhblWfrsNV+BaIk7DoIBJqCVdP+JCIsWi1ct8Bhd4KTrPv8VSfEoC
PFOtIt26mnnoDd13VOFfqxiyASbJ54nTDN90fqBDfLeMqBCNcylXwCikXH0pu8A71p3R/GudAfpe
6DROSTpofgpW17MsAKR1TajL56QpXDtrmm5f5dbg+CCt7D6GRX7/Ky6dsvcQ8J2ZD3d7trsN1zWj
RgiVsxkl33WSykgYL5Eb/sUK9o+Sy5uITkIHJAmMSrQTJGN3/wfcBkhkgCIqmUgtMev5oxe6AQXX
yFPOihwrjz4+Oc9Sacorl8nt08oo9IN4xKHB35TKkjiotMoTlLNkGj+0SPqRRcEPJQ/+3J/MQrwy
jWMRKNBpBx0xW83SEioAfopy5taoHFmr9m1cHy3i3HHUPiO28kscq59l0Z8htj6acvdPFabKyjdd
nCzaJ5T/J+LlPL5WOyvrQ4nJ1mX/xyuzHnUHcWfK+e/7s104kWhF0fECGY1C2DwarA09FyOrVM9N
3u1z16sdrelqO0nq3YBMguPnMQaqwhH3qOP9kZdmiFMd4a7I00D6cn1KqirB1mFivMielV6URokR
1VWlr6onytv/MNSECJm+KdIr00/5kDsMsRJJvsckoyh8cMdsl7v+AWrySuVgaUZTaUmZRIkn6bPr
YYi6+7xNLeU8ytWuVsqHarA+j6n8+f5slk7bx2HmFQM9S0y11JVzU6VIEZDt7XWxblZO20KsYHwc
ZfY0+EngeggWqGevB0NqG3mEmDx9ma0fZrpDLFltWk1K/sO2V6ksEqDQOqEGf72EOfr1WTKw7U1X
yb9LdR++5X4PLVxYh15MKep1Cks/ASojeMJ3m85ZCts3IeqisSgBNR/ci6em1d9AwvtLLaoGJmc1
bttiaLepX0afG7TeHEtK1V3hDeZLp1nBBifc3vHkXPhqYDrxBdWw7iEwotpJ/F4P7SimLTiklvA2
Gn27kzscVMtMSx+GTO6dmmCkt+th6N/EIMXCg/cEg0FsHsIhrzdt4BZfI7XuT2HnYdHVS8Ulp7Sz
M4Z42Od9FW38OLN2eTOiJd5mQnMxO6nBj23EzKsapWBfdkNE4b1NT0UrDsdO8K3HHErelz5Wgo0g
h6/DGFlPg+92jhQK0srxXto/NI0Ja6nOT0J4119SxzC8Bbknn4naD4UeH0XI6mmHtV3iPcNi2d8/
FAuRDCoxXCW8QkC1509Q50KBKfxROg+htDUz70uYeFgqAQx2oloK1uLJxeEotyALBluADu1sdkFb
57KMatSgisJFxbB0F5CLvOD0lOy0UI4/maEpbqRYTz+L6IckCAM8llLw01P17lBhKLIN8PJ4TcZM
frJ0eU3VYumOwAvLmPS6WJA53IfXQ5Vrs5PPbtaKDhhC8UjvZU3OdunxgDGBXjPVvkmVfLYKllKg
dt0rCFjiIBYjTebHyDtmqOMExP3Y2wjfisiPbdMYN/e/99JdS7hDPxCOGcDC2UWBnr8lBF6rnC2h
+zGG7e+mcffaKk5yaRfD7kbHiaopIPPZDIEAGK5adbCrLM8RS6W3B11HH0I1fgQdvAN59FYa8Es7
C1Uc4PnQNniWZ/du1Jhxg7KCfIZO+6PRCtiBfvVWqZgHYJ+1hixeHA386aRGRnI056J0gA/QTsrk
c9DBp6SMmY/RTxEyst+7X+5/sSVOKJDhycsGu3Yw5NNv+fAKw8/i0ZB87WyVmvFVS8T+YBT98KTp
mbrtJQBMplJpjlmoqqMlXYHadtfHW7dHt9T2rMzfC4MSvQt0HLNWqfdE0kSzaFc4RRHHR4wPrS2J
e3CE7oKgEMoM26iB4JVpyvjLUoPuUS6Kaq9JpXoqPV/ewA2wdIf3BXcgpaakUIvGU4Qdd27raOts
1diQtp00yHaEF+iXlC3ixIYnOl4Wtv/hu0MIBx872RncQMYgOsdV35naWZQqisaK/02vrIOQi19j
GLErz+zCZ4esQyI2yfxMrLjrT5GEdSWRlhP1xa3mOSWsHfZzkR57d3rTAm0t/VpKwK8+/ixokbtJ
2Tn3+PhVdqo940HpjU8VimV6FryhPeLZSW5uOoD7UKHDTRphI4XNnDT4WwEJ0ZX5L0CwEDWZ3CnA
AC3AE2MDfz/X7KB3i1AWCsPTLlZYJ7tcrirIeob3pOIZCqQ2957ycUh5gQXNrroye+xB2ZdR6owq
N2uC0d1+JIL/jjGit0kgRKzp0d8WviffpSlBh7dAYDn7VinlssikOnLWRcp5eEpqjjxa43EMJGuj
S6W+lyvFshXd+9d2QuBpP448PTIfDmzUYcfUVPRvyqx18vJTor3evxIWLnEIDROhQ5aQd5o/2pXW
xpQcEu0MkwYfxQhhf0uLkVaL4jU9kKUdj38CW90CBUG97XouBuXFtPMb9ZyM2kkJqwNnIENUOjuE
YbYmS7u02/kkIjpKENV4OWbhgYB8aTMx4LFlL9qXohmCn3I2CACJMyjvWamiaZQGz2MjaedKlkiz
hmLc10kQYyGL7ko/6ER+rrsmXrsQFkwdDI48LTq6GbO9NLErXblvUUWJvIxLJoMAtqZsvrTSDAGZ
YYLhA+m7XmlBERJXncZIKRkgpm/lFPm4t4dRwN2w7qPd/U208ERPTRkEkdALAR40m1OlSXmFfLeJ
a4D2tw/yPR8/cdy8+QvD+VeNacVKmrc0QQICi5ItRYgb/qbcKSI2FKJ5TpTxReilH7HcYmwHn16v
4rVHk8Wa5SiUyuCQTWUkJMpmkxsHeSw7y7POZV69WX3yqdVB79xfwIUo7moM+fqDDe7QS7j8WmfQ
GHu97J6U1HgsmJjTavmr36ulI9TuiwWD/v7ACwsJ5IPgGQAzzK75TmmzBMptP7pnGu3lAdX93n7X
tXPLPnFKsoqVnbJwk07ROlcNxWiU3maL2RV5FI5WALdYV1+rJv1HHpFB6Ya3QtZaJxUmBz1jJY1e
uOK4B9ia8pQHkZ9cL26H0jeVgNw9j7q61wT9kXL4pTLoldxfy6U68tVA02J/uKzj1OpA4TNQQwIk
ZSlhePwr1YfGnqQP4jEVt0lt7CPF2DernMSllaV+NMElYE/dFFikVPfUWjSnbWoonxUt0r9RdSp3
Wh1Hj6oIoNaqqK77+lCu9GaXqnWgDZR3YWJtAfJvaW5NXu6e+ywOvsStWDzqsf5bwnLYQT4kxs0g
jJ8y3u8UH/CqPiujRzE0jLuHcsBd9/5nWPrc6GwYxNK8NHRYr79CU+ejbmDTdFa1IENotHj1JenU
ZObv++Msfm6AD/D96f+R5832VaZyHw4qnq+hfphUWPkDq5qs/AQ/2kki0faEyEnlNTPDhbuC1+P/
hp3tMghAXWb6jXlWxPi3WyafdG98CJsEGzmxwKy0fp5UDlGlCFbO0dJdQSsORBNKdIDfZomYVVEk
LKPQPLO194FV7E0lOyMKUznYk2/vL+47fXN26wKy00F2kDkDOZs9YZJZc2bGlFkWUfnih0V+Hn25
fo2yyv811Kr0omdNf8z0UNtW+GuXdlWUylPaQyxpjL7eiLXhPxRuMmxLOSudXuCiyWtTeOj0PD/E
uHvbSV36m7bTwL3hTrARUjnZj6Xr2RmO6A7Ju/6U50O7qRJYHXGqrYHgb3cq7QngaYDUIOURgF3v
VLqnEfOvrbPYjOiJFq5kC2JKPTsr1ix2lm4HWu6Td5pITjvvMoV6TROVov4505GDjF3vV6b2LyhK
f8s1b+dqxh4T9hV8yu30Jp4yHa3JRIyLaXYQRZFoUqHnc24DLJDbJPjaeta4pQGVr7wqSzsTjCtC
1qRUPC+zk8hhQJ8befizqw4PuSi9VTF1OEsQj/CTV3bm4lj0dzgEEoDveWcpTIVaVgLTOPstJtV1
Kn5yR/0ArldF0wdl4/vnYGkNlXfn30mp4iY8H1tYPuC5iKwiLXLUwsdx2Cso/kpjv5L9LgSmOM7R
gaBAz/Mx3yLAF6wRzhTHuxCOZeG/taXy6/5sFteOz0ToNr3F8xskQ8m1SUeLHVGln6LUe41kH0s3
b4gB0ZZrghjveJL5HUJKCzWLhhixymxbdIkmZ1Ycc0H7chzvJaANFyvSggN6itJPkEv6z1ywuj+5
IlaPaBhUj4EvG8+9O93dYRHv89IdXwKt7jd9qwi2msTqA6CEYYVSuZQKWzR/6Y9OQoY8G9cXgYli
dWDlpXWuewUCqVYPp0xNRKcb8uGXRp3l0Ara8OLLqW6PYWL9lTuNPK3EfbwUsWSLhlS9BIIQvKKw
JZCMwuQQPUHynEKJ6//wDLBFJonKiTE5R9d2nU57zhusczqM1mMMPO1J6nTrT25q/vdmqKwVWTZ5
aWOiK04nBF0O40YHLvZMkF8CwbGJPsvRDUJISeOIKimgjRdXqaoNUmbdRlST5AuwJvHYop+/oReF
Sbwf+09RXoY7zIzbTVJk/kFrMv3YooK1zVSDbF7u9Y0whMq2p24QKVLsdN2Q2HFrrhmyLzWJqS/R
fQcDAXb89kYM1LBVOmbSto9NUIT2MOYPg9K+VJr/UljRP34i5Q7XzhbUwY8Cj/T7B3DpOvn4A6al
/hChoueKunArWud24MkOerwSgYG4e79o8v9wT05SpsiLolVwc/gGTU4E07UsSo3YHaViEGz4DsZb
KozwQgvtP+DYJ2T5/0oHTHfPh6l1lMFF04MP7kvmU6yMr2jP2x0u6Y0o/Ly/irdCtYDoPs5tNtak
WjkgVu+e41T1CBekRjgIkm9+ajv/r1qrvp1lVv9c6mX8oGVSd1L8uPuH4ry6cdFksTsE8x90pU46
O/ED9zGrouTr/d+4kJKj5w1mEp7xpBI6D9ZCr9IGz3PPZYCRX4v50kEyXB2spl5iWxoWlWR3faWu
LM3isGSU7zkl7imzKzdTOymiT2Gd5dZzd02WhC9S5kLjbMr4KVLKH26Hy/v9qS7dDxqJFXxxmLg3
2t0aBZ1AQbHsnBZuvwPbFDkoRJa7+6MszWzqbMET4hpCAOR6f42G7HIxy4zSF05T/9KlAhvKXSdc
4mTN6mUxtfg42OycCjgA0FtRUVnKzq6XPLa8VIaxiZuHRHpNus81JBspGVZIV0u3A/gsKkeTvgF3
/PUUYV3Sqq2grUXD+DMPvVPXi6+RFK2Bc5aWEnyOwvYAlXaDRuVNyatyutAbNX8KGvelMfGztBo1
dVS/SezKqFfekMWb9+OQsxPbKVAkDNqv59jzFRso46MZapC8JEcL6+MoWBfJyn9YWfq5HayLkhRr
gdxSAE4tbuoqTESpOfY1MUItLTtfwCYrfxsz91hr9UuW7wihBxsdkB+4mP2HGxjUynQj0rm+qVrH
kAPyOhyFszXuCqlCEyNzjDQ8jt0aVHNavXmgxYs2KX4QvNxE+v7AuWwGFAVJgWv69ZrwXFknsS5X
ZrS0QSnE0TWgqskOncVJwPstuTM87xLUuuHgyNptDb3NbF8Y19h6y0OBz8RGG62leUimB9RYujIS
znoIwQGgmflglEl87FJVXLlZFoeiBIc8C9jzG52GMazbLi8s96wbvv+pwZRuryhRcJGCTt7fv8SW
agf06KGQTrnSTaG29OOqNYVEOMO/pXWaRZawreMQdEOWZEf42O2OSWpvoOPHQytG48r4S1PlCCAn
hKr8RPu+vmE8zxoqokbvQj1q2JV5MEyJuXbQUYVceRWW9uSHoYyJS/shHmjVwYj7xvUufdhC1mtf
lET7LUitXaHyen9VF4eanNeAqtFZnRcYNWS49LyUvEssptu8Mp6lTtiLkf4g+PrKUEtvHZ1TVC3o
b093yfWsGs+VhTIXPKAmbmunmvc919eUtZamQ/OAvuSkwU8Adz2GaQitPyqaB3/IE479WJW7SJPL
T7FZ/apSMVvZE4t3MwV2CiAUhOWbmjBIzaJwM4NNofpIaxX178qkbAMyjRyjSssdlEHFyVv3V9SI
zWEMotYxBS1fe3WXrmi+Ia8f00YedTbvqIkbuZr4ljAlngYze7P07meR19/zctyWpf5a1uV/KJFY
4Awmiifcy/l56DucABPV9y6JEmKHidHQJ1nXW2Cq2tomvT36lPc58v8jczUvqBnlIHclCNVL3ekP
YyY6WZp+i8bhoTD8TaCK34JG6uxUWXNQuN2xlPEmK28CUdL+ebqoJUkyygmqNxyQ3wXKYTFx+f3z
d3urXA0xF0xo4dK1oxQlFwXYtiQVkT2C3faV8p//Mg79JhTr4bHMlzCIhy6WBvwp9EB8aUTD6YcT
tIy3+6PcHj9S3UnQEFoJPee5sJ0Xq2pdlEEONTZ/1rQn0f8ZoywXu2vLdrsjANYyxsT8BYcwz0Zd
Ga1hX8vSyxBVk2hyYpRogydOh/+wkY+O1AvbJF9z+bg9ZRP/nQAa/q/BPTZ9zA/3suTrQuoZYXqR
5W9yk58AtRZpferRndApXtuYxm5XFnQKza/DE1kFPDQx4dHBBIJ6PeQguF0mCx6yCdRgRdsSSdxo
ur6Q/4fZpo/rQnuWg0j4XVLr+WplQvF99Nv68yjoYW0HwZBh9hSSTcbw+QwTro/Vj90mTut0qwJE
tvPEbPdZF3J+wmY8xRVwcND0vifaI4JcpS3rxUEQ3H0vmRHI3qJOd8MQIIUtZhLN6Uocy50ftIJr
V66rbvKWizdM8q8xPWKMRH012YxxIR2EIks9JBURr910GvJG5HC9FzqGmNDa8VXsL0aRneOHysXN
ewNj3dHvNonUaAf8RZA3SD3hUVe7/JMiqOE5AKFyChIf1yBAGLtwyLqN4g6Wg462fqGA1P71MNHd
dIP3r23zeMTIUKc4jowKBNv1R8kMWvJEPdFFDYBPViptIgOv2hI7oTEbvg2GdnRV86kvkn+d5QB3
pjkE5XcqhM/BHLKQubjZw9oKRHdAkcp1N43Ct4E0W63svIU87nqsWdKo5IbpyVUR80UmgRXrMdOy
h8IUU7sSpZ+C5L5KVnxMrOApHNdAAAvvKtciHWuyOXI5wq3rFZb1GqfAFGGz0pfGHUJKjWWP8GQ9
W7G6AuuBNnMaI8EmpWv7bV+J2bPSd/XOp+q59raq82eAnH/CVeEqTk2ILuw8dNeDVGDA8jlJuqc0
yvGVa/9CJtimWXiIzXaLm9JntatzJ/Zaz/ZyWXKwOAbOKVLSicrBUVw32wyqtzdC96vqK/6PMDdf
GyH6B4jgb2DSz5Ll7pNC3MZhoqAGChG+lnNpYwgc4N5Uio3bFherFIMdRls/Is3Y9IH2PQh6B+qn
Z+M/tM1y1ykDnB/QxRltN/a/hKHROlUu/QhjYw1qLc/velaFPiWdUwIfqKDzkCPReiVVCrN5VrzX
2nDtdOBKkLsXvg1rMPjP5oDkZjQ67GhHrLIj9kN+h0pS3j5aVr1Tzf4B3YZjYFBywl8hfGkHcyNp
+UbGIq+slAPa9F8k09/dv1LfZV4/Xqn//4frBEpUmNhms88Zw1qzdN9qnlW3P+bSHy+ES9QJTqn/
ULLvQNNtLPeczBv2E1tPU71d0wNyS3cwvqZJNFZ5IcSyU0PYlS1sI0vjIvYdJhGZEB3d9IyiiJPC
SFQiwYHESVV2rzfS9IeYlodACHZamv4yS5OOiEJJ7Yc4jk46XGqEbxWNqxgpyPuzXogzJr0wTDUm
3fCbJhqVtHj0kEq6gEyXH4UhaB/jhjVI4fFt7g81Py5T55M3CzIPQT77YnZ2qw5diqp3s4sq1Pme
0rp88KpieL0/ysKE0LSdcDSw324NUgU3sBCi7kIUAjEAEMuTKchnMfn3LhSyBrhkon1MkJ15Zwml
3q4t6KcgMULsV0WKgrvbmojDwoohOjglRTi7o38+W7FxQCCsFyAXt4r/16vAKwarqmULEdPkBwY3
QiaURiT8+kYtxqoyfYELKcmz37Q9vxJebUfT32dKv8lK86vS5t80D0Gy+9/pPa2bHTdyPZDAvJcQ
hOadYgz5lKDU/fq5N4kmzFGxXVW1I63DJFLcDI3B449rZ1ZWP0ZZeDQ97BUs8VEQVrmS82WmSYUE
HTSHyRlqQt9fL0E6Zlbrmb6L4YVypCFmm0jGDE0AOhMTmTHaR9EO1byNbv6YCvBScgjrU4Ql7v0V
kedh5PQ7OIeAA2QeFMQCr39HW+MKQwhjnWJFt93oJWouBkXENFSnMcs83SbDQY7MrdF3T03l42ua
E4ztBBggyRv/a35n4/7iKkLlPYh21vu/H9v0C3+RZ80hkD6t/OS5etf7Tyagn1Jc6G3zeDsIvNFr
BNE6DRC0+yM/c2hHR82QkY52Vdi9mInhxLHk8DObstjxRxeb++mP5tWIf7UFloswYNWV9qMyXdZX
u2taSz4qwRBROb9vtpZo2A1NVrqnCmHQNBL3SuhtyDwYMOTL9djSpIPkDCSNbS0SQ1rfcc62ebNG
5FkqUoa49KZbPezcXVB8dsWn1KocvwUzHhg2/zViD2D/hnZzpv/OBWHbZt7KjTl98JtJqBToeVJR
/ZyfTTXv67pOJfck6d5jMFqSU0I5O3ItYFqbBIotuStF5flt8P49P4w4HZUPmQzMQaUo9M496a6B
fZg37mS/RPZesN20OsUxSK+x/xF56fH+Rlocl0R+qrVy2c2PIEWZLver1j31tf+oC+NTVPDcNTVY
lrT4rLXDQaiGU6qH8cqhu4lW2CeTzimodVRXuACvJyy1se9leYqmi4amqxkge697OtjS3Iz3quYP
K+GzvHRiJllKMOKAuW5UOuPBNMi+OuGUSG4E3CgdNsz8jwsmMletHqHCsf6Fap37ULtpcwCkjoAB
CXle0yjXR0/ZVWqm/6PWcfezMpp2W3pNuwt8SX+JEwjPWmqWKwW6hY9DbIBalygpwCjmPMdeySQ/
ExvhRNh0SV3huZBMOwC9DQk5+y41+hfytk2or3EFl8Z9b8ejTaaxNaa//7AZc0QZ8gSW6CmAK39W
zUTbaq4a7qHPK085SdimAE5FYSnoYuJagE/3N+UN3prTQCQBjQVMANtjDrZI1VjCLdgXTqpbfJeb
8WfbF0/94B6nw9Byj6ER9zvO5E3L1eaPxrbB6Dup2k3o+ysX2sIbNQU1OuDn6SvMC5i9blaV2GE4
q3bht8QUngRfWQmAl7Ym8iKAggk5oJjPyxhh1w8d1hDuKfL1bpsFsrSpB7PbSMhi7ytEWjd4ycBy
RYnJ0ekz7bAbQ3wjlaxfZuJ7h8byNBvDL80OjFbclXIL7qCRw4Pcu42d5a21lb1xzaZo4QS/P5r8
dHDa+NFc75KqbtNsVEyXEyzYXSnZKrqrPIa+Gj/c3w8L1zHSniJdq/fDO4ffNwGxv1WNfANN2YOp
22Fm9beS44NlCjiorqGybpLd9+03aQajQ0iANq/x9HHpJv3A9xDzctMnxkb33B+UJN/SOtuNLtY0
Vrgd0/YfLTMfCpyg7k93HklPw8N5ZyuA0YJvOXtCxahMURizCIswg4jU7nsvUCtC32Zl3y0tKxOc
/oHzd9OiDZNGlryo8c6tVh9BKL4BKnguhfqz0Oh/6k5cuYEXh6N2C4JqovnNsbSKWZdiSD6Ob531
T562pNb62UzMYytYfxQ5XynNvKc1s0ecyx4iOjEuu2d+izXFKEulPOD5p6NalmXaLktrLzkGHTaD
RleKB7C8g224cbiJ+z4+VIgQTMUj79FvU/0BfZqGCgPytejdxj+8wuucEGOkU6Hm6SFP9fQ1qsfg
XHWjfEygFSMn2qk2Rzje4oTebVxzpHwmBNJWjE3N0bxeRwm+NzexkuZ2Xyrl41DpQKwiM9zXFPce
gJzI+yGJksesMWLH7zxi0hAOs6WOzS9qXMhD96rqbsUE3WJRis3TGNBsS7msv3uSHz3lWmM4Ig52
D1Q94h3tOHkjTPTixqwsG1T3sC8r3bV1ohoIiK7iuEoDUase5X2Xq8Vn3KyGt8wIh8dGgACdSJSL
lQqTRyUtQK1FWuZoVpQfk1517Trj4gn6XNiksdxsc7VFozNOyMwRzNhZsVL9vn80Fm5jHJVwfpvi
dRiOs6RJQrmrNXPRPKlFJh4yMTIcKozh8f4oCzt1ciCEwgbfh87V7GZLGm3sx4DSbC5aoa17peIE
UhyjsApUIvF6d++q8Zrx4cKpB81IPkRVALT3/DpFaCqzpLgxT75Qbwsj/04cvR+DcSXQXLi1r4aZ
/v7D297EUlRafsfcNLfYZ60lbrs2qJ3CF9g4Agjb+2u5MC0+Fzc3RK3JsW/2xRSsVSMTSaQTO9j8
LSNw/KkuAwUtdnrG94e6qZBycbJ0UyNg8qmkfXo9txD3RhkfJ+0k44B9RNGusI0BNdeqk00H0/hy
kxtiuPGJ8o6pWwwe6R163Pd/xeIWRcdwgomyR+e3t5H5yOiNNZkZq/FTCLpyl/qqtrJFF0I0RD5o
gsFXAqs0Lzx3XVfFvRaYJzkJeOExgcyDPckRaRYpqRkcSJHuz2vpVbwaUr5e3aBSU9EzuXKMKETw
pwydwpR3iVDtcIB8mdIFkQpi32vPkVRs+lRdiQJudi7AicmbRUaLDV8wcTq1H3YuknKgQmRSpLjw
n+SiejJ1yn8l7E3ZXPmGN5vWmIRJOfyTyBQ91dlGqusM6ZKwNEl86kclSr8bQrMV0zXrr4UZcd7B
RyMZDQTQmMXZ7EVfrWl2nkxVczIhf/J18aim5kHEc/z+17u50qYZQSiCXk/57Ma+zQvUsa/JNU5y
ZdMXS2y/tI3U/rcyNygyfRxm3j2V/Bw73Mp8H6ZQbD3FpHplJjfniyEIzIC8crpg5cy2gSJQykRP
UT+RGiE2l2A4vxLyL319a9JuZAD63PNGOoV9SXZzRThJY60cBinw9n5utoc2irt/WQVmvWj+QjKA
SrZQmpVCEceo1hBOhhFT0tbj7xWAeWvVAkdamNNEIQKIwKKx2WZbDQQ4qGfCr3MQBvVp8IL6Ac/2
ZCeWav6d4L60CWhyx6IMv+8yvdob9LYceRD6nyYCdpTgsgaatAS23RDrlVBt5cfN4TVGYKCxVcTe
WfESO2ku8vgmJytB9cIB+LgAxuxIQxSRAjFnjNzUzwHarv+PsCvrkRTnlr8IiX15BRJyr6rM2l9Q
VVc3YLCx8cLy628wV7rSzPfpzsu0Rl1dSRrb55w4cSI8T67Z4LePnV53c+u+/v8H7j+vy+3VJkjj
MQyJkeF/FhFeLYOq4YH1IJWYjzpZ1lSvDgavY8t/bzW39lHMTKFor87x6m+M5kbsuHH7f9lj/+2b
I0PdmtaIFGgN/f3eXOomtgVvGjgMN+8cBhkOUWfC/bzxUcmw6V/O53/94sCXIWiO6RnstX9sNQx7
1kmt8HlkcSAh6fpZ5/Cyrdt9FMJlxh6G3bjZb1b9chGWy7PKnb7+ZfH/Izz+JeLyf8/wTx82KOzO
dWPR5pFDkTw1VZ95EXmjY/UDZA+UODfg2UggSdEZg+cjK0+Z8t20HmD7weEOnTZkCnJPhiodPcqy
1rjRCVOhAjN59r9s//+80TCDB6QUOjeojaDf9/cXRC1U10JMSPW5p/czujXFPA//kof9J6ayLcmG
fgVAVjZY6e+fEibtbEMUo36MvGm9mmgOTgOXdMhYAoMO24cyUlVFKW/97uZan34whYcg2ZSyeVQd
k9XTQCGgmvH/v6ngv70pqB24UNiDPCcS7r8/FoKqM47I6x+8AQC7MKbK2kb1xzjSzsGqK5WZKVzy
kDW6T7t4dfcYaKtzxIA+7cVENr5EeGV08st6EnHmDh9yeg47kvlq9U8KNUkRacwDh4u37kQHS500
GBOYgA2Y2DdAd2B3SNyDcH2WM8b8cly0ny3S5uXktv7esskdBY+T0wkYZTxJcoZh52UM4upXE7Nf
Q2WNAOWEfe5JlezEKtAMoAaah68WeidZrOcFiXXQFcJepqL1DNkFi0gy7kXdlUYA0nrbHzJAbeNH
Uwvo7NRwr8lixYe840rl/7LiWNC/lcUA9TYfNKQ1aKFhbPfvC95OIAXxFWLa1eTfyVCXpnGeIOT6
L0EUfYjgv2xs9Ohj1Gl4tUjL/3HzSN6CjA0M8UHKsc6HClNISrClXG1Vl7zzq3wktcjX1fIuE3WB
8vsEDcrFla9g9oS5tDwQGnwILXDb+OWsx1fO0Im3B+sqmvZB6Ljw6ugtCtesif3zEGIQk0GjKY1k
/HuKxtxVXOfEV39GcBqOwSrZbvI6VXjN2OxVZaAGuvA7c/BOwK8U6TrhP7Kuw1SsbaEh7ZJReOrm
IBgIDAotCQYB0YWCwtNtqflXN8WwCiWYvRltNCFbIlH68/VlHuuv7eH0FNxqp0J1rOKL06n7HHRd
CvFpsPL0uveG9ujX7sdAwosyCxzwFFszq9ImHeUQpdvIWaob1Ni9gTeqJKo7IxgfBgtyp6PcA0aw
07FJmtQJe5WPWANQiuq7qvybiJSbEjfJqygsQ6Pf5rD5kiLam8YUnI63VoOLMGnztDL9MLFe7lSy
QHBHdQ/too+1haeYXfKC4e/PCpFDyqAIZJXjqjjwtssVpRD2MFd/5A+83WRN0Zw3TvKyTEGUOSrQ
Ow0tfNjW+9+aJg8g8Gagxtz9FVQlzCs9zy1517YDz1c1vPE+6FIfYqUFpPhOYH2QtGZ05/rTmnuz
ine2IF8t6aKfxhGZz9VDpcgHnP0+G3vFfFpTRoYVXRuvENuYU2YzSA1DRrOFzu9gXyNfdjeK6fkd
6ZzjMo4HZjtVpjiEq5ce/eo4PDWOcrOQzqkf8sOsl3dQiIYUvzoj7fCK6+urgy7V5C0XwCbopPkn
MzYAsoZTOK6HLulL1oBNOiRTlIUop1McfAyBTcldmQ6CszSjUOQenSaNreg8QO1lMf5BQJGmVX5G
kjHrp6YYOH0Yefc8GjTt7OFg3DcQnjLNvJ01jIfakBw8m8Kxopy6zVtP1uu0drvE4Sebt6fOpqe6
arIowQVj9QehJAAMTOpMdUaG7zGYc0e9OiPZbR+G6jQdYUZlG2/nsekAP5K01YchiABZAQbzl0cB
TkSnw0NN2C6YrGsENHppPVBsvEso+C8SDB91p3YjpuGahkK7iQEKhtM1yUf3z9oGuwRe3qrz83V2
drBGOFddk05ReHNG5qOB37N0DceTQ6tdRMPPwbdeiBdkXgzM0w0xRteTaT8l+ha4GsbgwyBSY8mb
mNr3tqYUOvWOk1U1SXZxrPH04SFp1jkNlvGnSZB4+fpjsfr3sBtTy69e5364j9g2evYytDNw1z40
ATx+vTg37gSUoJ7SaWPcEZKtc4R7AAThSRd1H+Wq4U2GUZmfvnmfWIPeqnOLpX5FhoAPHOfvlowy
XSpQIKE+dAib2krR1vst+ygbwuBAInkH0nZUNeCIDoOgHkgq2JNJ5aa+CJ5qeCJhUBxSgPaDJiJb
cIPZNMyJ8Kq0G+XR1jpXYi0cxUxajS3YbQyqCGrvJnACck4DIWenEldSW35WtWOZGFlEnjiMdvew
AH7NwBOtcS2sYML00M2ZixiF9Dw3bwR7sIrct8WhGfZrn7r61e5gjh5YDQXCgLmrpA8OAYJZMMDb
yBDMtv7axAzJdJpomA1c7JSMD6OvTqbzEWrnPFE/cNDOKx/uUoDMbaIyK06wyCP2ObzhcP+xGiLm
Mn4Ppxnr7dyBl3QptG7B4FuCM9HxPuyBcDjBDRzPGuNDSwM93Bn3T/xrJPoY9S1o8gif8wzGjhum
PRiHQHhUCkXSM28qTOEj4Or3VQK+bVkaWq/brwkkSeF8lU0i3EOPKdtWKZra595R2Yx2oL2+gRWw
fU0YbGy3gudR9AFECrt62GtmujE7ZZM9r9lLoL1drPvcHuydp18X/PPe6QvYdh8NW7KBBGeP2N8V
X0qztiKDt0TKBztObbTXMP1m0g48MsdhF5h8HEM8Wah+cCj2DMaAGkZ2Pj6bYT2V6I/EoR/zqI+x
M55UY749BCW39+8VRhJYCOqIBe19FdJLJdpzM5CnOGKnliSlMBQ+NfCJwmmFyEIW8zrjNuQtbfuC
aZi0hcBiEpgThOKf+GhnK9JEGmCWquOvrL5jhsuka1+dLAVcraJTUU836qJZXf0SvthXCIwrmS+O
nONCxmRMbWg4plUAE+SADF7Ko/UGnU0oJqv3peU0R/fhXMkIXAAfDlYsyHQYvbrUOYFDCB4IrKb8
YLjKwXnvlJeOKy8h8Hmwafw2eKAy2KzoE7eMfOu6ihEtQLUHdfZhOxKgv5a+BA7YYwPPE30wQ3tD
p7H0W7H3Wu/Jg5w/7Ke7HFF3zoFYo69Kx2JurrbzteCcbNtylDqvRL+zEbNdfPmgfaqHNzJ0x7Dy
vrrWHKDrV4KmU7brcoIpT2oS592QpKgxJ4JEZHkcnXmPeWDEsQ7uPfFLP4mi03JX0fabWnbZjdBr
d+ZcLNYpwFj5aPPdIlGMz59r26QecKC2GsshtDJH20fTeSVjNAuWMNs2bYv9vF0mE258I8JjD0vr
1JdKpfUqj5g8e9Qxu1Jf50hng3QbkCcRK7Vl3cgAegZ4LivZsQS2MQPqAez07elnvzsnTJ88joBO
4jKEJwj+DWrzcJ5/SYc/JMq6xGgvuJY6Qd8NhKHmBDrxfsI7256Z2OBgDstDQs2HXqJU+eg9tLyw
Yme/YAvVeD/SDSDspx/IbH+PUCbbGexBOtYlE6AjRWOH+TKzpLRtDgKL76ovZlenGDlZAfZyRlvx
hhHU+RTBCDdHt/64cnEhghWY5pj+Ot4OnoRi+jpq5EX2Yme5GNeLKydPwNWt7DZbZRKB6ojZbMgW
6Uyy9bjEJiPO3GE93E/udBowclzCIr1Jg4k8QPsn7S0GNWAu9xDHPMIiaT73xuNn1C9JSsBKmfD5
OxdaEcpzYVALvUL9tP0RJ+YpsjBqruprRa3MRsSzrd8NenAZyGwvg0jeUZq/zU33zALxgYtqlfWu
bTqSzhBS9E3zIQJeJDOCLMKVtap7J3wYXOr3OaA3eBy/ek1YrH51WT03m7Donh4K0GceRGUeIwwU
WW6Au3RF5eSX8LvZVVEPONyct1xrsofCZyFyIG7DRLgL+YPn6GcHQYK63UuDfsgc9XCGGfEQJMEB
D6ZIpcRafqQGgQw90h7pe+d2b5MAVQct1G6H1ctU6JLntqmPvodHn0BDzYxr4jRpdPeAtHQ/hxud
PAohjADa2fpsV87ZVc2vZPIeot5e0lp7aefyvW0hGFftF2jzP7Ntv4GLg3XB5YwR0HbnwWsvbea2
nCTP0Q1vs4pq/wmw8rWV7RUNilNfLUe3b88ouTMH21sDcgE798oGv0tVg4ttRvh0GGgVEaNDgyAr
yEvUbM049N1Bkd0PbVPO7VpEg/0Azwx8IpykUrNsjfdIZvGiSrd1VJzqkGD8Hhy/7eoChXSedklX
PSMYpnYCnw2gDl9wxHwVcMAYB322k+nuV95O6bmQs9zFBHxWBU2EAnIaZ2rWtBtYDrHNLYRRMIPa
iCBU/7FskTW4RwbV5tBuOKmEHVrfYH+haaffE0SxRjipdnqoGMFaEveUgzpFEBjFKO88Om8hV1ml
/Fx3QAP0UyDh/Mj6PUw0L8loHejiHaNVvG7BXjghLidx6OxfmMz7bNAshczPG+Dl56YyhWX5XWlR
ZCcrjkRVJblVdUimXCcjrkj5mvxgnu8I0vregzaObPzUQADNDfVXXOvzGFnwBqHFCIZOhOMiNeqN
uivauTmudnhENN6Wj3bBUQ0z8iSdU1Uftre4bTSXeiadIOIzEFnUQv0yZMkwyZFvYQet2yeHNHlg
xHUlsF21hhIOwcUMNWF7nUtwnLI6kLndeFncsXJIVrj/dWCsRZnLWpzf3r1Hm8weNB7QiAIainuq
imUeS1DCETO2Fd1++/ZpgcNeRO0eo0AEmViqrNdgi1sHz3lbujHjyY/noOBZWcpVctgijrQZxiWq
vIsDSPoPKazRUpH8dJBV2FRNrQSpZ8hPi5iGlDeqyxyzXBp72HkhVqta4eonZiwn0fdpUIVKPruu
flkQNUYZPDVjP5a4fZ6x9PjuzD+EySZz4e29brjWdnWDvvIugPBXbiqPpUQ037MI0aZb9gDjX8LW
B4m8h8Y16QK8Abruh7i6Ih66Eoky1lMquuvi5dqtbZ3NdXUEEkLwLcyJ2D6ior4trp+qas2FO+Y+
cdHUxtui4a4bfEBz096F8FIDdJYyWVATZkK0x+3PSKJmxsWlOq+Yg3ofEVi4eGvh+eStbdYfzIUj
eer+2tULTmm7bG1x/7YF0tpvrqtm2RQ89XVw2MJKj6OziXWbaCwXj3+z1hRaLlgxJGMxy6HVX1ZT
dBvHIOfTnMfYcQuCcUzgg4W9HLPUXlQOBfXD5MyPzUDfJgfRJUzw7pYrr5xigHqK1/c3F0M1tJMP
M9angZdPXLMH3YTAGrvSgbwhzmMddi+kWW6NQsoDeMKAkhCTAWXrKzTEdygBihhHvmJvDpysgVmj
c+PsMXiYb+HF9Dc7Xg6YLztjUCKXVXjAj+SB5b0Ri93YjGEstLC360FX6svX0VcCjS1RYzAGWQ0z
XlEDcB75UiBiHYiezpj0gXC/+zSqC3apE7fXbnYzFoojNLOK2vjfHXUzp5J7E6usD9QuCdePymqa
1KpsnUWky3uMAmJWBdUzLppeh4XFqqMDia2ItaV06oPXdjcbGBiOAzr6Z/h8llCReGQrrTPfhUOl
oao5KiqQz6MYlRYUTYCp1dAt2tZxWySVTDzlgXuoJQ7OkuBgts0j7D8OaC3/6SuCdjaoOU2i7k5j
6cz24yrjlafyDsbbK7THsnlebtuFhq7Z2xxUbRoip8GdgR5qzEunZl5GKl4gOoEO2OecOrAY7sKC
DtFxKwkwB5JjmRJGYcdIdsaC8GcsD0sPGUI+7nFaQGes5G77JT22V85sZBiw7BgD8Wr85ZMkcGKI
9HcDaeBk7FNwWVCYO9VLzASyP41MXvTNMR7bz2aeP0cRgufVdI96xXwwbuVW8sJlA+4q/ydp7d32
nnHwFw7R54Aep4i81HQGhOUVuE4zXM4ZDJ8Og+vBVrUBq3E5rdO8d2SzucOk2I5WL4qFsGKwwQzp
NajMtAwkWlLOmtvOeIBEHcp/eUGvHSXsN3cYis4kc2dd8FU8DjE5mkrcomX4TnqVjd4lGtYc3tqX
hdY7zpuj0ct30g05IiOCtaxxNGvMI7CcelPmha/QrgejVxUYwtjClAP3qcz1un0SGdDjGS5ByEqO
LUm3V4LzvLdDfVgBoMZrd5j/wvww5YbUvp0ANyI7TL1RnlUT7/ywfgp0c+Bd/NM2y0uw6WKPPvyC
zA7NucxCGjxZwFiGoOz88RBPOFkRpIGbxQIyTSHqhmonMUd7do5bqMICCL7cWggcbzfghL9yMHpo
1ziBxnzgcoQjY1m1Pdjhw3UKoV/t1fnUNO8VRnEif37ZvqjdavCMZ8h1T9epi3PGJzzCW4yCuZZj
qaENgumOvPXmp1APmd0pnTrdAuRbxB/+zBcIoqCLhdvNWq1MQnPW1gkYPagoe4IvIh6dyh2zRMdP
mDjZSzBLPIg3qKiQoZObsDlQb96h05eFaNb6NvjjgMYgdPfeuXbat+91TUsPws1dHcIQoYS2baYt
0GTVfN52j/LVIxpgYO+38Z8AxKesktWxNSjH/Pp5ld3rwsd7a9mYkezfFo9+Jrr+8utgSWEQ9mfl
+sD6NkwB5vxxFP3oKEF+iSPjwEDOowrDQBbu0V4554aHd6MNBmXZyRHyBu+ni4svSf11H1qVD9jU
vxiffGoNvWlP37bouQUo7JP3kCXXIJ6+PWa/0sRqctKSPgOy+4gzcvXX6Wth0QFmP6+y90q9zh9k
Aa1+8q4jftNUxych5iRbSBOk2Kvn2nNvwLH2zcr37awv1rR8DivNtwtKLOLIVPS6kuXHaSQU/zog
jW7LL57dHYZlfkROQDGxhArTYCAcNRXmtQ9+IB5qr8NaeARIReBmgI8O0gGtwu+L7Yia0LoyVL+d
aG/QHoSSOZlZGsD44q/f6hsEKt9GIuIJpLixTmJEEnKgRpRkNPvR8rAPE2jDt+BvJEN/XlhcWtg/
An/jRCPKBz4+zVDZe6RIH8aVIsdxkEXKcciGaRUlfihCFSmPYR+9qmDZDZP6dC3+2Br2LltMQcru
h6zehwtThHjqTjohj/3sXNbQfvrfFMn64hyptmmQ5VF5WDVoxDNaqam2+Ak1VxnQ5WCNqB6gYZ43
gr3AR+0hSMx1ctQ9qfUHC6o9elM3QatLr/pfGjs2NqRAyVc2cFtNqcAQnG+dXUTHAZygvAnaPgUb
Dmm+qS9UyGvsN5+A7fMhtPe0nS6hvTx4I9WpCyhKxhBpB93uRydmTq3O/dKLesNGfjcVD9OmwW8z
ZPrdG5wZ8MXQzqzkdzBGFdCd6LYlj1Tofex693UCgLb6cJde+2vrgBbRSX8fV1W53dHEGf/MsXlm
uHAFclhhIdthtl2EdfKmWreYK/RAPHUTkLpae/W4pX0hp3tvFMgUBg8AvfuRBOxq8SRA+m5f1mU+
ytU/1h6yRMhUN+AGj4jFxHw1HvTzER9hYWyHFLHCadFAYOXYVX+oL/JI1veA+O/BPMAxrceG9DMb
CwwaB2yuvLiBfD7BXdH/gaY3GrcIIs0UermqQohULCnMIx6aBBUbHAlhY+Ls+2bMhgiiGRagWj+o
nvsEvC+t3AMh9OiL8di3470OBpl5tf1s19Xz0osXA9AqjTAYCFmd8BQF7a82iosErG+3qx9DBCkd
Qhlr+3EB3EmL6TIuyd0VM7wGreZOCNhQUPHKfccUdd0c4h5DkHRZC4IiNI1aeh8afeJiyXposGC8
cwe92QKXTSklvqgld9tJk3AyQNm8b4M6SdtVXnTX3bYXA+WT0p/He48eeorR47yOI8RqDfbmIstl
RFocyJcprE4QkmuKZO0BN6kAjZoWe5JE+3VOypUiNeOCHUdhhamOFicNRP8GslAEbs7IoTfrHnDK
gDmy7nPLfyxHPQ/ecCQDUucIw/3Yq/HvUNY+6ta16EcY0mrp1ztLY14qEsuygxs3yxK/t9PI0DeB
qAUttVL3wWPDVjtFNV4SVLSVE2URKOcTAZjSLreA9S+THh5mJynjUO9qY/bwXMuEih8xNffud9FH
4znXAarAsBI6AQG/zAvKGY+FL9zx8zbULwnnj4OvUAmgXzTaE0eZAm+GSTvFlmcMLbnbkKUb1wB4
TDsfNPZD6sE/LyVtjKshvlhS3A3xL0qzC+oOpCzSB6lPQuOf0ItevIOUHs0MFtq1NGA6Bwl+iwvf
5YFJOaIWIEsbqXJyrKiHvGIXBfD2snBBmqHP10h8wFp70wkJcml46uv60IUwH7ZQO6xyETmLeyDc
Q5VV3QQVm7aGv2KSYCA0+K5isg1ByxgdRmCpLTL47SWJhMOxJrkBkD+TGhKMI6Jr1e9F5JHMajHe
M3Tmw/hmgtsQ+0185zPs9HHdfKIBgsZoPHetenIlkCs65ma2cHMk59mFpr63LR8XBWSNCqrj97lm
n4STPQ4QxqSGByPlJ4T5Sgjv3BlRr7gKwSyzaQ2oOc6IhbcFKtPTuNUJc/8A2dHjaC97h/KfbUei
N7enSf2BAhvwQfi1VsHFwP93icEa6euP2tivECbdSUGufNEvfEIDCSf6rEL7vHLy5KzrFSRBlRF/
PWJw5BpaakQg71EJyvFZ4j5rqXXRI3uMJFKlQde7FXXARIaz1DNGHkI3lapqM+4OB7V4f2CbC6WC
8VQDtqgc9jt2x51Xo0ojErAcoOAADYm5KeJO/LFEJTEXDOyfdRQyl2MuengmdTQfqDkJ0CNXy93b
rrgNUEQcGGn2sR+8yKqH55IF0xLm3hHiT/UWUwVfv0Ex3Vd/vTGiv5GAAn3W6DzaC4PnKjIeEbDC
i9Ceniu0KeqXXkS/Z4g0Kyc51P4EgacJ0YGynw6usek6hzB1xY+rWT9VLfQ+guH3ljiqCHVaPzkn
HoHQ4MRoOBtv81ON+19Jt+YkNgcTOU9MAzS3cAoEkUfZagb3muiBSwVAqioaRJI20Y/OOl06tAKD
ZXq0LLoLLetMVX9Z8GArMmqYCRfbvnQAdFDm7R2NCFfTCoCShSNA6z7HMNJtK450pMt+5j/Yg4+c
OBcx93+4sU9EYDIeuQ3P5IqrLhw3+Jm9kaU5bUvh8u5IBYipqHMK1Go7e0Uyv0JAgjdoSbHcdTXJ
LUkL0NC/u3EY0joc7ypC648TUEhZMVMrByj62OH/azs+MWcE79wv7Mhc7DbESHpfxoSe3H5rZrCX
1TR7x3OyrVYeOclrMbxqqX5R0zyDdbOfxfgiSX0ifH1swJCAOwX5mmqus9mzT7aV/OGtc574DO1n
w+d8qauHwHKs1HKHO4cCDB35HyoIUs/pW9l4myoCfoYwv7iIjNCBSN0FEuEs8DaoL7w3bfBnTMJf
jaJfnHJADtwqhF/rHYj4QR4rdqKr/4yRWw+W4nURR+jla+Ju2vz4ZvKnS/i7IvJCW/K0dmikC8i9
YwD1brd2CVH4lyoOv1dJpyxCnzYbXPc9guHEX4hzZ3e37ZzCKxw+HDA5VQl/9oGiG0j9ogsvfuZq
a2fp9tf2IKKLT7W7bhg/yXRryWxLvlB5/rS1C86Ccw8nVNLQ8yCLa7JgUoBhl+DRD18bAcoFfvqH
VnbqUX5XaHjxQd6rTrzXKEmVmJ60D0DdACMZrPEI+s5xacyRWj5M2qZPXg38vAVdv51Bi4h4gYwl
d7gz5LLrKEyEhp/JjN/r7F8xIn2KFRxtyAI2/sDTcUKoIfpXYqPs76sYQGg1gEfQ6LxR9bHGlbxl
zU1gT2kcNjQXJMAG0RVyLF19d1a/8+jyu5fWL1kTO7UZEp5lharvOB4paEFB0N6YHJ4MQo2FaDIE
znOr6DOJqwJ4FMA++RsKXeipkvoNo0HBzh3J6wQeAOYqn0LuPEOPZf3qmLk48YjGt/zZnrsTyAnR
D3wcwcUL2u7ok+GoSPDQ9Hy3QeBIZIDeBwaZY+TnGBwrGTfLzq+3RN/QxzAUnx50D7Rw915MS2ab
Q28HY8agvJjW9Xgg8fTYOfTX9rT2EJ4sf878pTsbyz1uV+5o+MVW0x84zo/pzPv+VTH83qR6QzqO
pxcFnmcXc+8nZjYaiBSN/M6kykM+sYm3o8mDVmcrrw7S5Yk03gEDeDvWEvhPx6np7AxAqZMmvX0b
XBSOjjkNncShZiU1Bg48i3UNpfl0xVSCK/nZuf0tilfgAw6A9FilmPTfW0iFbFzLUCoGMBQGec2g
SeHO6IHBvOAMxduzDehhsNsds0KVAQGV6P3EP5sm7IrbJoKkB5zSdi10L1rU+ZINGcIIAFgPNzba
0Wb4qvkKIDIi9763H7serZ41QYpfeRCVA4vBw3Hzk5++Dmke10jS4Hr8EZsE/wZXG3KR3epWaHaO
Jea2dm5jFb0NAg8qC2vR77D/AjpFWMbi0Msw7f6LGSyerMPSmtyzXnEEsa8wPvRo0RgTgPwEHXew
YAlJ45qSHPJ7D8ISmD1vC4zuf0JZC6VTJ79QGOzbEQBua3/007BlsshowPoBiNJFcTnhyoRSAwLv
j6vfcb3tepA9R72neDzwN/OtHtH9bVvnbU9u8KuNjhZAImCWABBo2YaAusGWmsXzBpptVzgg+Bh9
B9hm7btEBkiSsBP0S5R8OFUA7GopGylLzBWnbvyFbpyZmyfkaQ/4oGEy0PUArWXy8kGrtJfkajfJ
hzDADpCRLaMFMbEH1Y4nRoITBtxLtMM83B3NCFbGqC4burIBb727tyAQ4plh7yAAoPXSVu2+pyCI
dJUQaaAKJ7TyEHMefY/bDKSFhCfnkd8Wzz1u36r29Ws9S4CHTVZX07HiVyqsE6b+LttW4z3DLtAm
M9ATCsILtnpF71AMTicXILUlCtdjeexscEoOZ6AMnwgtxF2lUCVDHACrhOXI/dmFXtJNj9EBk9Bo
QbyPiBpB726/c0scugajTOjLUd/dj856dVdzdlrgC90tYd0zWpO3eoAo5Rz5GDg8Y6ij2poMqkgg
Ea+nEIvsoD+rMxBAVhWhMYtmO4/QuAA/BM8y2WPeo4GKOsdzL4qNeaQKphlipvUUkuaweisyTNQJ
pNqPteJo51HoL4ATRMG0hGNC639CVSa3kVwzD2RYvd+wKoTtKAKF7EvQY1ftFUoojQCB2zqZdnyz
qgC60QLs4vyAv/EhbjY14sbal40xYOkko1ERNU7uq6IOUY/j/yZaSmwUsDdxhd22hYpaf0n5Yu94
G5Q0ZvsFWwIr5wZ0j39hY8Ntz4UnZcHvjbiCj9o2VoTifKHRferVFVS8jAAt0HIqY7svp9ElB+Z1
/0PTeSzHjS1B9IsQAW+27Q27ySZFu0HQSPDeXnz9O8WJt+KMRHUD15TNzNp4Y7OVoFKOfj/lN6+2
AG96q1z/Lk3uSHbhHnnevLEpRvQ0Y7py2rTNV2R66+6/Vai6f8ihjrG/ktsRaHKtXhS9AanB99T5
LXc48Ew8MieWcJ2lcvv+oaznH0/Pt/wVrfdnfsT2vakZGQCEgtRl4ejhBiz/xKtJyzlD5pVTmXJw
uQV8+0CdkKlMNKbu5frzJ4E9/fcvtQ9aBxnHSWTluAYmWKSn0s3XDT7WbdodJn7XSzWKBEMWAO0I
2dISbBODdbE36a6ZwA1SE2IYSKlpf8S3V6VaUcU/ZyBHyrTYBJSe+VrxiX3+OAJS4Vmq4DtCNIMJ
5FvMBssoJWROFg1L7j+iDkmZrtLlSbo1gm/wur91wRw2KircYbHv8r9up85FcdSYX2dZ/ziECoa5
5v+xunQ3AT0b/WhPWkzV7DVeviSszTv3Rt2b5/F5wWh+49tZVVlJSfUSEZDgcLKadvJdap9abK/d
1NzE/EVAKIGGL/Pip4O0hxZsTAgK1Ky97WIMO044m5dpzSYojKtbI3GVP5b1sVHTLUq+Gwh0vlv/
GxH8719Bh27hFV2A3W54fe5IA2xS/vR3iefHlktJ7+vIFcaxPKBlc4B3IR3dBsW8EXAbgpwv1Ths
C6yi7bE4LHL5yi/wH5XY03LHiTxIhTtdKLI3u455ivylwdsq7YOWL//D54vhtJS9Fj/Bm7u+sw3j
ZMsZ5EHR5aT7464d75npN5tgSs7cqE5Fv/X1lp//HVputjyfMTNTBLeOBXPT7JxV6Agu+2R4LqXl
bt/bw5uGYkozDRv5+WuUya/t8V2iRsedLwN77JdPPBo7Pfp/cQ3SdtaNfWsaO9U1KyOOabB/0gPZ
tNqEs7EP8WysZF3AlOxzEr1FvcgwDoyGokvAR8gDFx7qmnV0EDM8UsF1ulZsj/0idX0GQ6w0lx4O
61EcvOCIBsSe/ykISVhNy7mVFIHNZACAqdae96KBCzHi/65whw2S9pmDNUUXZ5d5u6Ycto0l15nl
Gl3ow96jHA8GV/YPVDt3CJuu3OCdO2Ekt2x4ljMo/0gMFbdSfK8eMtIHwQI1pfxMKDq8CchLDNHU
gQTFbDbpj/wDMQdyxLWPmPCJtRObLu+JFWgD8an0P1daHh3K4NtKL9yVaHzGzWEw/ts/nhWBya3B
iOCAq6qWaWXyRmGH/AobVBOoK2PjgHivQjaU9c7r18of9vJbPneI3jNbAX6VT4om+88YcnsHjqWI
nAGQ4vGaKtxaI0XA+BojmyVNbdY65bNG95RR79AAe+Km/zNdodXsJYNDsxt8ICxmgeoTJ1FFj1Ac
yaOTOwPMyB/5Qi0ABM4mmMAZ2W0W2hn6jSynWQ4y8CB56BcQMTrpFSaFBcLqcSu4A1Pq/gmKs2NU
24LSnMKgNoZ9UpF+jJM9wkwrAPqmdknlPOGQc7pYGUeAW8vxSLFTvU7FgcPcudaF6zRHzYfk+xNd
PtaWsRpy/v67ac4tA2eUDp8Gobit7dP4C/PJyMBdVjTbpoZjUNIxBiIeA8CD21TR/9deeJ+U/C2b
9VM6liCzrwmTJKQvKqubKooC/MZwyqaMgaaXEJ9fzNWmN61LN5O81+9i9eXEIp6AFX2cwuLaKVQp
CUq73j8W0WcQ7SKsXEdaJjeJJ1dLAHKHkxr5m2Zc9jXL6WgvFTECwcFczHun/XQselr13/9W47+3
7Ov+GhD6YQPk67Lp3KcX7j4wB0Qx8k3nBHuxORLmSdKVuZlER3wEeSJpUish7/iI7fLCK2XLOATI
1v+w2r8XNLym6fKMcZDPMGsfibp0l7mPACe65t1x0BW7q0t7/fsVBekiYVPCcWZY8CZmoCURUIn5
QRZ6I3c2c39Sk5lL2CeMH/czkGKdeqnnR2I9ySuWAtPV2+dIDipCDmZD7Vrzn3qY8WylD1pDrpoc
Ls5nhmuU1r9cYA6nrqdn+HZ7zX3W6mvNyrrLjnDtMgDlCHsfsD7ynrQ5g9G7LOVNnnowoT+xehV3
X760nB/N3tyGdkAgiNmwx+Xdj1ia+GxF5h5DnWMK7Mj6y/EzhoyuMLNksBLG4oLiDt8M8y0dqq0D
YFQ+07LKJ6tr3tJaf7DYv7o4Icl5RhFyZVRMV6HAUWrRnda4XzSxAGLOM4ZyLHwcu/bi9t1Tpv1B
GGEl7Mp2cp85qMWMa05edJq1ZhDvFFVEzqT4Sag8bBMqWbiHnvq5Lck/mSMnTCKNRr9KUCSWhTBE
npqXcGPnOHcNjGx4ToMGeWE49PGwyivjldbU42RemB+4GonbuibcWeU9+x5SMOoK45uj0YEV0vNC
7mZ/SPHoNtMGKyB7UzFcMS+/z6ITcZzRmXin2kAJPUN62UIlhC6IV26HBtS/vlPmqzXCIqJSjLj8
7w3iDjfqNSktkIz2ofOKk5i+jgkT/1ke7gZ3evJZ8k80V9dxZO+LSQElrVbgVr1+QUWetZDrGzrB
v9FL7hFy4akFpVkzIz5Hor9JKYfUGQy0GuDYdJMY2KNUHVnOQe/ldPYMomkyQLBNuhdn4nOYCCuN
obmTz+rVhzO8iQnQI2efjh+VehKH4uBMWy165WHNnoyeMJp/JZGHuI58+AzoQqJbgeH8MqeL3pZX
YG0vJfUT0ppt0ITHQeAMRnxTuvXJGnH+eCJ8ViOAQaLDHh0EHBN7x4NEdrcP6z8AhiTq5ltxpexw
Gjx2+s4DMmMRU/6Wv4eDmMxxmm9LdZr9t3qI7/HzSfXqDNVKPpxPzCn4J4155rN0r9qHTnThEboR
dVMD6g/hz0xc7UT62cai13N8NxUjLSLbo24sX0+V91KQdEhiryr/jmlQcuIkysfCGLM6ionm4/m/
XxPC4fg1iGxrsKwb2CwJ6m9iOvrhx531FZ5t8FsSYUPHiHXMXcSaq7s4D3FaGnULUyJcK+m/ZUVS
CcsV8UlI53OmXcT30K6jSsrgJK3fyBmDK/BEE10WTGMiLj9w2DlZFSJ3nxxa2Tt6M+ozdDmlPXHo
f8sg5nbuqkMclW9Ni/Ro/UeQMNhULHVRVTt5EY4/SHyC68i+l+wr8/p9qn+HFBlSsbQpnl8ziRDp
UtT5LutvYfyNu5Q8hbOtk41i5kgGCIuq7IuDHrEeRNUDgnw10nambHs5f9DWe5iK+sD7oh1MD1JV
LwRDZfbFjoU1hbm2eEt4gw5LVRw023zu7WJdA0/0cVdh7RwqCBq8bMovyXNxxgAQ/nS1ei786oIU
59YAbTwPHPDgKq8KQXCTdB+tG2yBD5Zzu50DjBMGZqFEP+jZnSIvZzUaHCe1BORZlPg6iiXfYpFZ
3N9gDk3vhlr274PaK2WbuwAPz27Kd6LFcph1InvyVwmWihShK4C2El8nVArFrNHviGkR6+RIIGUT
KE8SePyuv34t9XwVl0/2cBtcqj+me6zN8S9g8YiqbrPNFoayB3NTAUIeHnwz/dILcPx5cVoosDgK
wGoPLyYmy6sb493Is1MAPRaGxtpyFuBVurJXkRmB5RSsAGCCJqHMplPCFb7VNe09XLhpR4fObek0
6MOTqXnXcXb+2FapkQs6D6kNV2KpQaLXgJpioFWqFiE94v4cKpaDYY8BIDLN/assm+e2pAGvVz59
GYeKEIEMTLQOu1ADyknseAuw+ACiEP3VetOr6s7quXexlxaHpFTzBnWa+qia9rhk8V97qLQtwDH7
3Ok0ufsAU5+hkRFPxcOSzCAGe6g8Xuzfkpp+XA70G3inxtzakMppHOofWsiRRGPe3vYgT57gp/wt
/UpwbAETqCpnfDApEK5B/iik/bu/SG53q4oXe6pzyusOZZy8DtQqnWkKokkXriI/VGcUYcN1Ni4U
jgAtrFrbJLwpRg9SiXMYlvC2JP5Pa0/3DRwIkDHFu9Mt82kBwD2iDBaWSbL1FusfM4P8XVFG0Dgr
Rcsf+pczEw3rrkoBm2k3M4Q5Qon7BODOoAhsngdVnhhhC6dqCD8cVQAWtod5ncJWX7ut7mxttXxU
oUFqnbfroYnA9+swZDRV1nySy7tPqbqbTPWUePOL3swkNGl8ih0LdFxYwa6r2vcqpEo/W87J9Cny
1VEjM7uGcxFGNUwYOntI4PbeQxaXJz+J0v0MeB9U3AKLwnATLGAKUUqffTICH/NT1clKmXW91rXw
tfChO0V19M/NMV7WpPyVtMIam25eljj0VINpP7TZNUFmd1Mv2dWf9Jee93ZqRjvZIziLpvLvVRfd
SiojV80u/1BCPg6qPU5gN3fOMJ1s1JttWiIb37GPRjNfdThrV8qpJlpLzbCGI7yze2wJZQVvQ53w
oeldiean6AmG4HJalKHuWoeSnsHE0007DDW0ipCNXqAOdEm7UnNlkYj24NFVhORS7CH2aY7l2YQh
uaHpEVFkaZqz3gV0yTp0XZRnGLsiGoN1MjSfWlJ/04Pg8prec2KPlFAyDLcVVD/Ggu9fGcqMNkY4
hn+ZceNv9MTL+pVhOeYnw1KqNx613o3WSFg6tUW3H9syOquCBhJUSDvelYD092bs09n1XOsaVKl+
TNiPY+h61o6LakuVOz3M+ZQ8aT1WBCgmLTdj04Sg8wb3Lg8K98KMFOvYB92h6e1T6AUHnapuVeRX
VRJYAQM66SbYRdo0O2sY+jX1JeY3AWUDNOgaGiQunI0zpx2HjiIwrZPsZjpgan27dSjL+rvZUsMG
MAokKm/kHjuYjbQMGNlFHzql7dBnOqEb8IztHE7pHxM47a4xij95xrgfONgHX4c7lkcfDHn0VkmW
PSGJxQzwAXufmcrad9y61inex7rLVxQkgGd2zHtigO2qhnZb+OphGD0qPYCv4wY47+IQIjvDgzLS
B1eznVVKTTOrQgrNpP5hPN7lsfsvgVxp0xSwicrV7D0trrb1++bCRAiwpwBEgGQ6FAKr4UoJJaU5
35QWdMMWCiGYL7B8FI829OYfm8R9SaP+wUnGjdNhrkzGcCc2oQa1ys4++kW6zWpnl1Y+1zTTL64y
RKR7vhTzDLoAbQQaZuooT9LSEPHG8GoDreewrNspealsHTBrOt+EdBuZ9Mwm58BivTEKAgwQ1lOf
K23tBc3nAA3ARLfAqIp7M1k0KD06aOQoeujd7iHL8v0S2Nk2qijqMYsUJltYZ1tbEPdlcGyX+DBW
5pmS6z0siK2/5Axmsv85CEfBGNPpapf5g6lP4abKUhegWYqGAIImmo5+glmZAPWHK3y83UAfqyZF
pJgSQbF13oHGX82pgtxcxK9J6j8xJxSyL3WYA/HvJfO9ZmN53j6c852dq63B+tll+6j84lYZyalL
vSfdCTR+IaB/b1Zfmo6GcGeiatJzkvTSItGlpWMY4Q5ntXO8GkQlRVrgBCNQK3Nyb0VivDNjwtt4
uYdPj51g11ugPSBizds2yIqVbxX/giC4mXqzT9pRh/HnUpTX3HWk1e9JabyPuvuVM35j44bL344G
Qz11u65Y3ptau+8z49VqqWr6ZX8AUAI0diClqrxrPvWUoEBoBpTG8j6C/4uGmkVX3NK4ocr4GrMe
lxSCIyjcO8bubl0neDXTeeta+euilTTxtOgpHNXZa8ZIEnqaAu5MPtLQoLZ666rC+Y626guO46vx
8mijqwyikzN+A9HehVPMadKeJ6QF55AoYoytBoptExOyArdNFvePMU93hgUd2w37RyM2UEZvLpad
XcI2TFcj6sZrZjDtxs5/9Er/dURsbjVHnGqH8VAHxhTkmxwItOEk+zzx3tPZWmjKQQFyM8Y0DbP9
YVXdwUGBDDQjGpJF9ier6aH3bakfulmwg2kQbwfShCEpP93QYJwm3A8GHj+MDmGEndsDAPb5kKvw
aWYQxsqsOndVaEzSs80J9h49+g6cqBYY1KijR9MPHzxTveCs/zSZdy57klvbWe4dHWXVpk2f6WBF
a9ZZ+EYsQMGVJ8wpZyYBdIF5GRZ7byAm0RnUoKFz5gyi8WMEdSRAzKIAMm9fUajo3CezDFCyWD7B
tWfrekZswqtJQ8ZYP/lxftMxMMzR2oGFvczpctf4/jcq/hFZ+XyIDO0IJqa7Y9Tbsa/nbGto0fPQ
Ty+qMoptyrRa4F8TB1O3V82YnujB7kKlHQAZJDRKrY2nwJR7cw00pCGEz7YkSOscftEK8ujd7Hi3
pijBLCzTtGa0B6JQmHFk5w6VOeyI248twHENGfJhqrdTT6IywO1ux4UGl9HtGI3+00xEoIYOv8jo
k8eiYQafblG4LLVLZUFJb/QH36Cr0jOgfeWpdFk7ZrNxUu+loHI59s2xQdEL9YEEIiOR3Mg3IWzK
QN/k2UahH8ZOvS6ojMBxDEHZYeVa69Hki7ZwXNlrL9wqB0hfPHrPULP3QTkrxnTCSoB/BRmYkeZt
fFe77Qt24wBlZAuq88GmfOwZFI6M9FTMJqPks5bUrTqFSDMgFUFrQq83FbyiOOuupRN8ld78FTQ1
YHoROnTG65L5z22cUiihFpC7+7r2AP2VW8Wfa5W5XvrmUUshvGktOnNQOUoDcJVmHVA7esxHCONO
Ssxax6vONs6aU+17INjw9h9jRXlH7HkJ/6aTgFTuqMfJVjmhn6v0Vz9TP5nyH+OasfeR8eCY9b4h
QY1a58Uo42Pmj49VPt2Fy/wHmfljlgV3djByvBn4vgmX9pLM7aGnW76xS4/+YjKfRU6Ng/ldONm2
TKdr65knLR+fGrBFiJRumskk/CIE3qWKERFRWNKRKXax7p/KMvmiXsEEEM7uqEe0trEsRO5DRpSa
aAIYAiADxC8DWw8adQOi7Ejz81s2xAS66JuJycSKFGbxnAMYnz58q7t3rHHHjb8LzDwExOGfF02n
k9BvHaMBohGd6cYSw9OTSSwPQJF/b8GYJJSmYWGcrTi7Atvex2l4Halu60b97Q3zpSQAn0s9JrLQ
3nvDO6G7iIQAyIVlDE/dFJ+NyaNEFBzlL8fBmynwxPuaogVss93CkHMPIH0bpcCEIDZUNVtnneTQ
Gan30MRqx6ScS+GbHwZUCtWpP7JYBd3gVc4NbGIXvFQ5H62puLPteZtnlDUoPJh9eCzcH1HCz6rx
Pc2CN78u6d7OJBPDKnWmDSS0lZ9lD24S7inqpItxMok5vMY5USF4pq5/0Zz03nFfJlgrel1vM608
iaCBatKDTjdbPGAKkBb2DsQ7usKjVPspF/olECvkWK282I2YuN7Nd8JFL7G2I0AIarVtNuzizqV1
CLOWVMbwa1Cj4M8JU1CC2Zr9i1fb+8QsbiqvHor4TRTMF0N0ePxnsUAymqkKy48RjnIOOA8M+IFq
g8f3kMccxCP5ercJQ7BHOmo5RMgD350V9XUm1CnB6HSag3HGmhA6mDU+MHGfIEeM5OrzT+IFp9Fz
u908LocBGufcxgTI2SnXu8cclFYwVkLspxZhFFe0KmDoaVizT2d5jpxp3SogNC0WJH/UzJDcmkPc
dMM5EfKs+iJj3sjzGIbk5PE5jLpH5QWQFueNwRY1pG2I3WdusrYGa9+4De0n7j8E4nMcJAdziJ/6
Jgrhs9G1tZjcWdknL/SPjBI96Fl0l5H1rmxsCtMHRtBAwU5U8kcGOQdueQGBe0kRcMiDn5r6cic4
27ggxfV7F953iepitHPYECHPKw6AB6XFo3lilcTI9Dtodw3gKvvLOEATAWciGyvWrOGyDxaNZcpL
U3mbF2fvdQs0ZhrCWrguZ/RrqSUug8a3JgQKkNhiqEAUUBkAxO9OV4iE4A5enIW90afyKlsc6uO+
5ffloMxJu+1qYEEUjj01bW1qCDna6nJ+5U5PIzGhOey9AcRtH6xsJjilSqelQ8fZ9KFuByZxQTTd
dbUPr6skGfAo6Jh8fweyNyOwZtgLZUjfhc0PsbfvX1DqcGzIyGKZe2u5uhh9eSCvle5tfkTF526p
4peELwzS/NknYF9yRmGR+TCFZM2JlnNPT8UckpemwV36KgSX4lhQY9DBoNBO8EmStgYQSuaYzUhA
cEp6Bh+tZ9PZ1amVrHzGVa/CSeHKOINjb/x0XKXFGn/mFk13lvlqI4Ev/vyZrtZW1q0EoC/bkcfL
PSnSKbYRJV7i6gccqzyuhevDNr1YFBbQ3F7Ja0UVNXWA7HI6PAVQl9QrHvTXGsBUQgdB96SzbQGR
S6MDKfprvrCk+J2JqTO+4/zVCmOlDy2j2EMdI53u5QLTXrm1kRatFRvgltERAQ1MekvFKUAJwqMp
oe4XxkkAIj3A6h6Rq6l2ceHuBtQxFsgWbLK+hei0Fvsngx48+Pbp2F6aCh28PLif0ouVhXcdex1B
FA5MEE8GmhwoWTjQnlz22jHuIu6DIe1Pfq1xGEDt8Do2c2bGJiPPQoEnGCjq5xe9I6bkRgcMYIQd
OuXVnUP3DWHBjlw4RHjGTz9KvUXS98r+ssuQNUy/ReceWAJtHzTjrD0ipCca9KMliR7QC+xwP7Pb
rrPrYuPoW8PH7CfnFLaxCGj4y80Ff9Pbf0NXnbwp/7J6mrhKuafZ7l/7fDmBaqzA/bnP4iSquYd2
Y4DMme9Mhs5TM0CoBAxr45xTAkA9aTbiROf6vRqMNyTPVu4kc3cBqbaDt5UJhXH8pM/mySE39LGF
QG4eenK4QcqgjHSK2lPvhPsBuLjdJk+TWzxkYN7dApgRsA+xWER7OSoarvUw1zBXq+Hi8mGT+xpg
k+uBBh7hu+xlEc4XZG3HaqbjpE4tUzs6pm94Y32SImpHnik/yfmePDM5JLn50Ccu3Zar1f9U6FAn
dbCrg2QbA0xf0uy+THhwqzoa5rsEUXD5JWqHv14/z4l+h6bVmnSCpspnAq3Gci+juu9B0bJnHcvi
TeNWtqZKJ9rfw2YY2jcx/wgSbKLuQ4y//HU2hPsO0bAJ9yxhDAr1iR69War9F/Wv+FDyhnVGXdEQ
xi3hLfV8mmmmiWzWZJ8HTK/jzE99nnxy+cC7+U9WnD4lRXGQlZZxNC3F5gaONnwYYEzjlpdICSyh
5F1moLFyKWNsUDuCQ8ZkgL3dz2kKUohhVPSCFm25Yado6GeAZ3r3NQ7PXOarOPNZL45wwXaN0zzX
rfVu+dBKkA3SG7VFjWNTdODnomijJtRXfGNra8CWLv2cn+3BOoRzfbDpr0cA4MKhuI1t97Bwu1M1
7tAqOytCmZbckmnOT4HH/xfehqbgbk7tk7s8T8Yntc01PwK7B6tfbPNaHWj0dGwLpj7Hl5Rm+BIw
cs2fgnkdhBA2zSIQLYKzi/0O8+VA9/qk9JEEj/q6R2Q8q/hk+OGdXxXlbzhitMHJDoaRduxrgtmM
OwO4irQlMoxp9Jo1EAOqdr9gZTuk++ow28rNLxPrYkG6lN2vPXSb1D1Dtba6T74BQVoDepmV4Y44
85gRcFs4GheHKJttG4oyz09Hexhxd4zJOaf4I/N/LKKvGBmNiMrfvMgN+04Vk+eTmQ7EuLXsW297
4GMrBAGbXUQ01Cz5yolvrAs+ibCA0YxIdkgPDGla8ZQgmQ7imTueUYmkAO0Qzl7io5w0dn8M7GHC
oeUsSugXdvEtHHhjwB8jsl0WFwrzmATzXh41DqctzEg5J+MCNmyA0ubY/jZHKZCzHfQBqWRDydBb
i2G3+CdWcmuWlok82l7sbsCH/44GiuNLziweWZuBciavtyqCH9k38emlpx4Nwwcx6OzklQMmCk3I
0LHxEgMGlOZiwk/EOiAoEJMMn/yNbB8/Mj87TOHt11bz0jpaD4P9l6ADlmL+Z2QP3cUC5aYhMUdH
xYQSbSfbhACsSCFdmwfZmClveRWmf7trojnEbjxCgOOYhhspvooPGDDmTYB+rfu3Zqof3ubUqH7l
NzZV3mcVeL9NKuhfGLt6SdZKzWuf/DPt0UEm1QCWSoJS09/Jp+8c0GH0rx9JlYtXmUlUk/jIFQfI
Mxufko12Y3JcuHkFJqO1GC3Hu7m1fQ+yLbbpxMQR2OZ6Y9KsCZG8kGsSUwadCbaCIL7aygSxBExR
EFUcDw6gRJ/xZJP/fNkzUBE+UAtgt7FCDNdYy0mxnbuYTqaETh3gxpKafuhk6LMka1l3HJQXVBRg
ID0tr4zKqqjrUqiF5G9vcGy8ur8Ix1toF+9hRb2CPdeollHUNNQDwt2wl+2Tn9kHm2F/xJYDxVZC
xcH/7qrqN0azcZ6j/42HQyYVox1ubUrBv6pRlboZWbopEGAzifIm4m7VflGB28nkJ+bX7yaL7hYB
sMY0AoDP806+OfIRL+kvstwWjQW+rhtIC8dgP6oT59iy/b2Vgzhw+r3GRSmUsZd0hvbKygjGY4cx
ZZoi1j+R+7Xq6TYGMRksJxS0By5nqce/OfoYckDLBmB5c5ATPswKcAYTp1J9PadSYv3JR+1+kXup
uRQ6kYikHjYRreq9Bk2h3/MvY3w8ixlkCQNIVErLGvGcWj1pWvopgWyLFLpVlaeEQMzTaEZF1ikj
OgIFsGkRv5LMS8d9cCwjaCpIcqwx1SVah1E5IkNhnsUyoX3MbpeUHUizt/USb8VvSBC/LA6BW//S
M5ajopAgu1p6Bzq+fa7QZH6uZ+SxCh2m07TuE/oVLSR2bd+00c2HnRol6dFQoQihYaeYavFmu/3e
8T8l4yrEe+Y6LltDhZimOT0ryXBqt2jXPQ5QUkN7cS8VKa8HlThGj2dCRBy6xK/1sMA6oLH/Nnv1
AYLrU95OR3nqnpjA9wjxm+XQEEo4yKgnUXAgr2Y6ZvHKADXTbe86DRBCY23jsj7LP5MdcxEBYVox
rIB7n6gizygPsC6uvezpHMv0LzGyOSFTC1BS/oWkl2VEgFh6OzGlzp0/dWsznrYO8bj4C5L+K73m
AaMqiaSCHP1rsf35Hm8ntzIE58hYeeDR7t+WhrU4AidTd0O4k4OFGSjdH1im6zTLaBuSHDvqlvio
NxA5WEFxL3s+2NW6JugvUVg07FuChpoky5VwYaE5PsRBO6w1urpyIpEaWnVT9o1S0++0yrIujl01
72MTkQ1CXQn2uSoFyYCYSD2iF80Zk+9p5yPOKXMZf1ScsPEdC7HUxiaCC1K5zxbhbMJgc/SmgFn/
SEmG+zsT6IupRs6xMtKjS7IoVoSTF7Gp9PSN6AUXtnLYh9H9iik/8Wi/30eMUhN3ieVcCOWhGa8H
45OwSSJ2GikrjpPpQHpDcqmUSW2yKIz5km9nHaB8biXELBk+nQz2Q4D0mLgL+XoufDV8S4BdQAyn
KfJ7fOzM2MgLz7Qf3WbYBJT47OEqFYyoeoGkS2B7rSlPiO/TIsgbsvpYdNlVwvox1DZ9Vu0xLvgk
/oADZVKRI6IEJjniU/7v/sQSk+b6OSIIvHiNnloCR8g1px0j88QKmtPflhOcGY8h6YqEdHyeZM0j
cWUFTgtPxUNVgLIVNQ5xBeJn5bHltuBX8eFypKpF3+NqSggpGePxmGSFEN7riFnEdotjlePJxbAW
6FZYHcnSxTHqAHzkYvqIN4rVVPz5XAB+5HaEHZouNRoywP6ofQcEWUX2JS4GeyOFiA7EhNysuKJj
ZzwWZfDMkHMAH2QXxqc4WwmKJBKmDrW143f5Jjkb7O5CNOERavJ4yLessTweeZHEyMQwHDuJUThR
vJ7hxhsQLbyrVCZM0hP5kog9nsiopMbDmvm22rm6fYHS/zoyLp7JfscO0fsZoQ3DeyOt9FYcIfIS
piZGi7Gds+VajtqfcIIsDrgIKONKo0yLaiV4tq+oyQHWLNsK2EJnEo1n0HM5TziXSbxnoK9blqsz
wfRG/Q8V12AdNPqz5wzngHVj5sKWkfVrBx1F+HKoBUDjWEr2PUCutET0m1l45BGk4WAQpq3H+geE
3SgsMBMYczyPAJ2tL8vjS8h3DBq/iqjddxF3p2fqjeO9gJaNINuXo76Vy5Jz5FMzfxW9ewnWZkGk
ZTf0Yh8GvQJ4W2hniQplKuKYXKIuwuXPB6f1TqkF7Z2NlRso4YwX4hAARASI9GvEHCTYAPvco4kr
t8t7Imqa1IQ3/VNVu2e5IFzRshl+swdJbgx0/p2m2WKMrCHb91gqjxCJY2ElMdOUIwrV4V7qIUwT
X480AChqQRylV+z8AM6UBEhMQlL8lCYcBdPbz+x6JYDYQlGNomP0Kre6S9K9Z1Ubf3GeOERyZzlS
kHD2aGxcJNGw+73u3NoWGBE9Pz2GicScS4hyCM45enMeq3pN85K4XxFT4XS522ij0rMhHi5L8z4G
ITt5LRLh1h3qSfdtRhIH4NO1H3Xm/cF+OMDb7n2PWgetmtbdzlTXQOLslYZANQXzhAHbq86a17o3
kIjbvwjV5TnH9fiO+9jhI6LQu6d0JJg9Hqf3LxLim6HQuvOHpkvuJeyTQH6iNtCiBVpAlZgYE1gj
+TsF9ftsto+t0qhBJ/ckSO8xV8fvjLPbaM8uzyW5siyYZ/XcOLAoykaExym/5fihwbAyGtQVpBZS
WtpJp3QrjoIGMvfLtU/9TPXJLn60znlMQKdr8amg7yqxjxXbT52HKD9FUUeZwExfOqC0Pueqmf1j
0On/sjAERjDusnY4p6V7lQC1GYYPCO+vZSnp/PLcKRQWwuALTOotY/6LAz29JTRWi7vzqN4aAqgW
JyLBhZRiGpxD2RR3XtScxm78M2lEvCyuT9fNbvJNP1WHsIn25F/HuDc3OnmpUVbPsjteCHzRgAia
OPZdUnh76r2HykbHBF/yW1fTobUNXEQXs1SreL/QXK1zuj8D13FC8UC65nrqXJdcO6ZAnUqDdoKO
LlHnwnBcblKIomkOeKVnumhwTh2LChqNhMA4EPyHi/1gm8GZwtK93Jh+gernIUqgB/t+MLAMFM1D
6Del8zUoE1kNyEsrS49O44zb8fq3gvLpbwWgv6AWA+0S4BSHoSzc90U1Ry0O3mwx90W3GWij2Ga8
n5rpRaqhbdG8ATJCT6d+sJPsNaMeFxQ5KkIhnQU0XHxsXApYTfwmy9zb4TmnyRKUJQBuYyNrMAYu
lRLjkjo0WqhPSLwXkZeIg6pseyvXpZy6O0zficAhWwy2UP8fT+e1HTeyNOsnwlrw5pbsJtn0npJu
sERpBt57PP3/Rc8+52aooUEDhao0kZGRLznFJd11iGfsaY8PiuyWqKqaqGhz4HSnsicq6kfUjmT8
bMStsqQ4JHDXXbDjMs+Yj9sBJhj3iM6pwR3dCuDGbLk1kfEXJKRkKsusa2UTyiCxxUoFFG8xGBEu
xHD05Jc5vGmWqcv0UEPezGvi0Cx8npn87RrJ07RF74xNvg4oJaPI+MlEkYNgomHbT1MT/RlKQih3
Q084zu0Lf/aQOA7RYIhrUzMe4pOgNm0luW9ZI1rZDlUc3DqkLnadHUxQCh00YeH6HWv2bhWSyqYZ
SqsMCrlk3QMws4H98siQFPcpBcI/4o987HYJHHUGXfcOIhQNqfheyq002mLHvW8DtSc95Zhu/1ql
/Z6k5s987u50gnwBusqL0/2oFHq0olvkRtxzXqTVRfkE6/piRdk1p+4KLYybNR4OXecRkW9XwYYx
x8zXkA4Uck8QTELQW3cdKOESD9HdifQZn0A4BNcTfiqvW++BXgVk4w4LQQpNCE+RXV8TCFXQNyc8
4+qEdHAgyUpzECEDX2wFsww8YMgfxb13Y3vRS1dkNVjRW0P9DycEv1Z4BnJX6uQJs2e2XgOyw2dq
eRX1cx9CshVHIlZyDU2VG6QMr3yeaXfsk5tFcEtr3RLAchVYeMBswDFwg3URbiIwKLqbkAaml4Wu
N0B70g8M91y8DoBqfESd/zVQMzU4MVk6HLioQhWlA1yxYf60wsmCpJlXSNJ2bhDTzfE2jSA5TA0r
VtBfj2WuKWkpyOMZoq6+B4IVrHZOAHHndDg92DsjBdi+MespPu0MzSSl55caqDfC9DY+eUQVB2Ei
/4K6eAmGtGDcYkx+m8QIHQ6XYxf/iZsQpSFIXNcLVG1+r8k+mpHBycjVL/d6Wyo3EJRG+w9F3URE
8dB/se5cXw+kV00O3eZ/6cjQKkPgLbUzCOyadZE/ES84i+/GvSAgXd8V6OhV6Jf5a708toiZwEdA
LEW6cUAqrQUv6W8ZPSJrC7FvO4A6HbTw/EIGzrNAFpnU3kUSZVnvrBCRhlC0sXlh5/R8uiJxrk90
qf9iSWbQbIFU1fSbq/BN5sq4wXQrIJWdwFtSei3MZCGIVHzocm9Eemhp0IkB2ZhlhWKHBqrSwpQI
TG7UAxm1SBwVMtuw7vhRl32cS5AYWBnQXmWl4qqgYEJh4JnRebeQin1iY747o3tNT9LmH+WuXCf5
ZfsPGQABkM/Jiqc7GgF/EumXRPrL5hGzsiB4Fde8I84VuUohXo9FbHROwB1cBOxRADrgbC7H2nvU
Yk7hTu9YrPUdkMmxPPu4eNW7EZgU/BGUK658sJm8765lo1gzurqgEiM003yI+pHFICr4hL5lu2fH
1Q6fYEK/yI7oPObs9gyzkNXtW/7fjHWlfIrr6BBi73sJo/KaU78yRAFRPksgH0/u1vWFYUAcqF/O
aRFmf7nz/f00FFQLSXzLcn1ImGtygVzOF8tKW+ltOX38Z1QplvnRj3KOTlVo0QupAgxbibq8xUAa
zVEnvBycZ26uCEt1ELNPyNz5b+XPD3Q69WmgNj7+lPtkD8ge0t3Hb4r/ZTN8ziUmRQ6I7hWfbuSB
Xt8QoP7KB5Ral/BN4UYFYSYry68hB5HxiEHZ3Kqi+mv4JMvNKiiMbdP6XmtVQKur9/aFFPIYMDuJ
t585/dFNKjVO+UR83tLdZy7KiYQvII5Ldp0FcIQ85n6m4aXugP1gs+W0xgbNbzkkPWsSneYDCr3d
J68+XdzmhKR3+OS7j23xyoVqfDQiXFdL/GeiXo467tHHwCW+/dhA1khn436FGY/EJCSO6CBugJbE
j6/yYPzZLBQ1MGZV1t4iy/VDn+vDfxEj23ig6HygywHdAvqtKePzQgXyRgMwKPUxzgSnVOmu79pv
a4AY1dC3KPJsDDcpqJNyCLrlBDZ80brkFvuXBhKWvnvgnRsW5oTD1ZHj9hbWNXgdUU5GDuENs6tS
u9dHD3uPFjZEqJlwKmu/uXMm/9jNh9DyYGJaD49Kmsm7d2wkkowMq4bEOLknb9jav0bqngh4CdxA
YupSoCABNbYio50vJUZXR5yQqgGASAg/+wa5hRsVhWTLB8hYuiKvU71pHG4j7tCPHikZkaneDflr
QR6OponcAlyn69k66Q8G1QKpMvGHMhbzAiznvpCfg6G6FzyHdvViK4Uo6dscjeAc3ISx+5jFMpcP
WfCRDNut0vuVBMuPjH/nOLlTqhk58zlsDuw/FO7zLLo1K+cbpa8DoQtlJIMe0Oww0Y/F5UXy7QG+
3RWBAjQyRdtQ7LOBlWdpfBKvq4iy2zb3bx26p2dQbYY8IM3nX7kBNL6iu1CKrhKjSocyTALlu5Xm
TfTP1jyiVvTiMFt2tH/TSXcAOheZLIqcMwCRMF1D23uR5Ln9mKNZv1vvu/syo8YvA+Hn3r8VrQHr
2B9CzBIAB0gwqn/em5szh4kOmabIyDo/Eo4GnQKItUEmJn2w3mlIoNXjCSL7QUcJ+4+cILm4ABQi
K1kqxwC00X7Cck6xWsWCyT3Izy/WB8PRsMnLGVhRzZTfV1Qs+I5BmT6UCuLuLKZlniXjh/+ZG0yd
nkYlb2F1bFhlLHgp4VUCkHXm/wt3uCN23MhO51/YGH5Xm7de7oVTzH1HnAtPi7iETSH/IlhEa0zk
kVJGKZpv4A4cY9sjMQIXmtNKrEGT5hmjFCyGIeC2uDny6cU6IYl0LZCNz4Nugl0dkn9VjG+C5GQB
PfFbw3rqZoT/81eT1p7ejGU20+ZT5yh7AQSaaKajVkiZXHfOQc/ZJYCy5LYXOpv4ZX4mlhyfHEPE
6aFvMz/ZxLHjjWDtqAQDtobTSWekU+HB8DaEOpFb0mRF5tD2d6H5A5wcOyEyS08v1UrAzn0nS3Vo
G0IPC6wFJZn4rUlQ12S5lRAkO35Fqyr0SIhOPoeoPOR3/KVi4TJptRouytb8UOdNhR9+/39fcFEW
fa6bVV7bMQNB2FSsPYsK+s2KCX3TYZnLW3qUHY9yQnMEK5F54CIA54PlHPft7397wbS+FsBi3JHq
8zpp6iLzXs7WhG0ki2lylLgqZ17H2WePu/F4iZHljsfd1jk6svzOom90y3cbNWgtfTotMBE/5pva
52Jq+kDVM73hwIncCz8gLlpC/6ZrhkcdOr7D96PsmVc5NM8R0IENkIQw/mVTnF9rUBSkJN/cPO3a
UfNtARYpNBbxAZyGkJIALQVDZ01YRQRAyIxAzQyEW946ClsMWwev249E1efyOHXF7aVy/t0p5AFa
Ielvfa2xXhH3UK25fKFSRUX6yPLabMGClA5G8JW4kBNHgCsTuEDNBLVPYHOzTfhzArMV4XBB5pmX
HrXFFF52U3FY7HduVBBnD81Ap2i3tBoT+AauTrkiB01xIUdVwSJX5wthLKFwv3zHyJ1h3i3rISTc
3cECvYw2xezFgWonrpfuLFviKwWNsBQW5T+8yMSzyaT91xwQOAFRlTEFSdOD0uCdfGKjSuN7Jn9L
reyaG5Lr1JGH0cM2b8PgIWR8jaoEa8iAHf5cAXLSfutbFbVs5X85tWSLgtCYDreTf66qcinR4ViV
nHYCBezmfQqvTa8ZHg8PRssUmTlhLouh+yGP3zAl8K2vtWkUabIqvNQBYVHoupi3inqQthonk03D
Dl6ZdQLh8VJWuLL+qWbK/QRxmL59ePHp+xGeS8/FFTdM99tlOyWXE+UqLsy6squ4TfEURHdS+EUg
vTM2x/9bFt7BWp9Eh+NMgczyYTLmOpGy5OTAc5/BPOrlPTiKi3Az1g6thCKnKYsqX8kui74geAie
mKjhB8QyqttzRJEPp0WGf92PGESv6E9CGrDCCo/7oDujuK43Qz7dLgsCYhWDFNpVEEQSCGfwJvWo
+Vr8y78EeOMnqhKF0+mTUoPs/ujBOakKRs3hjcnfMbu25dJZQXZQf1q2kOXpnLex513kcmxkmgje
PJBT+BvautpNQgZ5BfsELAnIyIyim5L+SebLHyoICWnOdZpv8aAK0C4m8x4KuAq9/1v+r3vk1WNG
4up3FDjC2zE2aIsDoPo3AiDkSHbwSm19BR4TzrPAKcmMm6P4i0yvGK9sgiH++OyuIDed9wXno6P8
UgfZazIjZ0P+wp7hi9JSqvnHlXeC4Xen+qeCBOBMPR75mWgfUGMqf0cRkRBpRzYYrIJzpjiEaP/C
hwAaN+a1npJ129JPo13QQ0UMiNqt3J5XplTsytOafupQsZHEg2aK46EG8uQIpWCUOgXUn8U+LUbq
2sDSDQNz8pYsfjgo0jHBN1glleg7sg25dBwp04oY43dGpcy8eiQ3bjOOxB5Ayuufz/VXWkRVLVEi
1izTnQAsDpUwKU6HAU2Thnd0AS8Smj3D8o9wMMX9LKJqJ9gALRTLQF1WkZUyZU4hpaS9PucOPT5D
H6QcnZ4/lTH0v7xL9j6uVs+D2db5JHSUK/n/8e1/LA2dnWUlqq2EvBDQiniotDoo/wTUonT23Z3m
kozqMOappuieI/oWNP9Q7+FzdDbhZIQM7KQuiUFWOqa/Wk0qE/BihK7xe1hB+BgEBCEpD7EAQPxG
/EdUVjLuZJre5Gf0Cewj8VB0fhFhAvvuMOjS/x4PiBPfpN2jEiV5z/9FR+fQk8iug1RBlMCuOTOo
2BMcL18gJ6Ybq3+mYhTdK3esWAnTKsNUYljqITnTUlhs7NdK5qySUVYymROhJJACXlaZddcYEZ+6
hXahsHAG4N4E04+e6SmUm7XzeTfOZstXKjXBuysqImTRRxuBd4PDYLoNLQmi6u1tC/OxAgSFTZWg
OzL70clwjZO/5lcZkplxXEPdGhDA7L2rIHsQ6YhPwOvSzUNf7PSbYyoOJl/MMLpirlps0jE4Xe9L
/Qx16ckummc7sMjfjIcAqnfBxM8L0ypfkx6JWvb7XjKG1oLpRxNEC86eNvOfFFnYfLap0nrDT3cj
kY/2hIkyxnPp9k/9mtM7E1/HaNWfQ6QBTmcOiNVO7StALYMzMBA0nzzQQvEmGomWP62cuyyMaSLP
rooh+UMxB81iGmuGvrsCQaoA5LMnPw1u67572ub+hmElD13rP/RDfyVSXznEZNag2xTdP5N0eBWl
Y6zXu2Wik53PXwLnU9WzsURFLh7e4Xj+VgbCCL27ohrvwmi7T6TggdJR32MFYk89BZNDi/U0npqx
esx7+57NzoxSmxFyM9UNEZTtyPidI9Z3kU/myxynqk5fB/14c67kZMiZFrgyz0yJnVPgh3BKqNra
xa3ywnGOfuP9yd6ro0AXF2i2BjtTdSssd+rTpXWEbsfwKtTjmJmkKohYO3HXfRSEDamb0eRAEpwZ
3XVkJWSNHJLID+mi65oXpnXcOFQK8Itirzu+QWwCskSBxSKuaL3LiF1qu/tdDU8tmr4YYvbGSIWj
sdB/yjrLDaeZfTfN7j39b8+qvhQdNbfdtf+V7UudEK4ZJS1Yl8PoncyiOXkMOujLiNGg7WlZ8rs1
mO59qEoXHUxgIJDbch8+Jsu76Ia/IgXPJI/nQiB0nQHeyiTdN6FmVu4+O5SZZ/9LMS5aE0x7YbIn
ZouJwMg8f28uc4kSh+Gn9QuUjE/Ucp/aBI3hEv81DPZTtviQlctbg9JCla5MTgmt2xTOvSIbRi8f
U9hYPrhDvu8qHtO4ht4Iflxwr9gAlsRRA/8vjcT5dbo3dI43pzOXfiHmcT1E4RhVhfnxWQWLxus9
7MlAAOzyffw9GCZJkDm812OVHkAoP1XCdwvmNhBHtrRQD916ttEeTN3I27894iZllsW+Xp3dNlFc
kAdHkAzlGKq+E5y8jiSgaoiZ3X+o3LyVezsyQmzVyMavKHaPdIuf1r2ExjJ/zhnK9WCx5mpcCmvE
GVpReKzW1wIGzma/B8NzjxFll8g2ijWV+c01fkQ2GCOnoGhiLLiq9iF9SIJU1CiTujjNlliRojxJ
mHBZofXcWkYR1iE0wLPaJOnM2YKvHlCS6KGewEVkHhBRM7ZW/D/hh6RkTj6/ntlyI0HAtxyj0jbP
/4yz9nqA+yZbaTXJc5MVPwgfwqpQYj0Oy6VLmSfnZpKasgab0FneiKhw4BhE7l/lG/gSxH/iMnB7
/DWuJSi6e8ErGHYFBxt1Bc7iNmX/ch1FnWk/nGSqYfmlQ/qOCe+T5gbLiiOB4oQwipy0kOMGaMq0
x2+FfhGDtWhZRiyLrr/AZbgsCgt0dV9SP37sETkKwMS26EXPStUCnwKgogQCF0uOQfLAd7lX3vhW
/+7Ne81rA0dgtaR+48/U4Y3tqqcoHGogBmsqfyf6Fqqg00m5Ck+fceBWogL5w1jxNQtKdHR+Se1r
mRFmVp8wmHsGPPs22ihxfGtO0aOQJC9CJ4QBw1Qr+IRueUeXw0CiShA7J4/XJyslntx5Wlbz0yqW
kwu1pCpoKZheZinmUt+jmlbDkOAtFPh+gWL4Sq5qExjh6QjRkFNVREJYWJ7maP1DV/CFyU/HrHll
PwKhbtq9U81Q0vLeCxFfon7mUfF36KWsAdXEsDCueaMBEszKq3WDIPYLimrqxuN2lF9CCEFppMc6
ijtYIrJGG+DzWlW3k/ltdeFFgpS5IPoOqIF2588RkgY7QyiSwsA4TeFBITsQPypAdKXMR18G74yd
UNQ/BCSJSqHaigXUgC2BD5WE7yRNJW+Tp2Yn0k2lDQUVlf3Xtq/w5Uw/FntOqYh2jFYHHPEcvQyo
kqGBb8UgKr8V0oLK9NBGiY7cNr3r11+qqZAM3IhQLW/KX6t+xV1xSXmVkP290XFOtNGHxYnl51MF
PglC1VHc4TJ5YNC8WoIyVcm4TbCDKSBewsDrrNs8D7uPXKXNPv47UiGRjlw3vPw+Q40RWHoCzl8I
bcmMqXvBQofJD849Oc9ZMCG1/C+XYAZaXpuMsfqGZnP0i/aoAo5UzfjhSNvqjra0CRkTklb9ZAOU
RSjLkogolwBnGojiWvr9ld6Da8uqkbhxV6V9NifKYNGQk7dg64j6UsIfUFRPEmE2zTEJPkD1Q7we
6TjvKMac0doJ9qkqCu+JsziM7QOYjJgnwsKZpHBn2/T3ZXAJIWLwLfplSLyV6kLx1r2QomvrA7c6
GwqjQP78Nqo3lypxC2JgrMlFgIwfUK1s0EgCm7MHVVdwKQrwtnhnev8ik+n2ZejZ1NwR7bwc8FvH
fO9ALTgAkJMURelAs9f1Is9UQdTCuvMpVdGQC9bgl0EPnbh91SnFZnXu8krYzw2zGvC1yeuEd6BQ
JHxNtLDADW9pPktRgxKjX5vIpAsGqq+/7Wcyf/bSIDRYr/fpjLwunJkBp95DkyVitlfrZsHYmWFB
vQJCzobWYF797+lUzVg8WlP8L257gcreev/sg3XFG+Qxcw4yX7hN3szAnurLBbSUYzseTB81HGN5
UFnJgkg0VfOlIjUvrX6ZZXsYHOsknGdEh4GJV+GZcBdDeKIXKXn30IDtmSSDwjY0xvW1ipAyqgKY
YnT4LUFxmqjZ7n3/pktrZZdoehw7YMEpHe86y/zZB+FTYtOKNCLhNqGFplJHBPy6lNScpsD823sw
mwdwFNXIBkTx1u2vWXTM7u3r7KravT+bW2yHpWkeMpilY7+8JqFJpuCiARt0lHvthDkN/cDspqzm
ekXC+OOBGrKNpHPPDLr6KWq3H3VFcdwN5FEIt906RIRtPgnEaZr5TsBwEjov05CgC4gCIsOOaXV4
sIPpU5BvG0fAHEkXXyfw+y0bgDVenJ974QI/wmZG/3f7idTRyxTsf12jeW92Hy1f07iRBZ4ZeSLE
BwbalRPT+VtbeQI8mSLl6MD88Jt7u2VoQxc/zX7513JtGg/h4m37YXGGP6j1oHa0F1AGMUycffd6
zoKnYULqiJnyP1u3IPDMPbqG4KxUvXWE56gMUniJGTCFYnxx5u0aETBGAyvTbaFepMGr3X173qnC
GqF+2zR/sNozFWq+CNM+c96EAZrTU1jfYeDkDcEtrhKKOT1xhZhy4/ghS4jNUrFD1FMZRRmQGD45
5tlUrVHA77C0pxpqRYax52cI+TDgI8ANf8dwCkjHNzaOLoDV0m0ohxacSKWb7a1jrRhJSG1Ls/9u
RP+PNS9siknwaOOq/CjgmRm4JDFYIRjEWg/ZYm6Em1zI8JrMvj1HSMUvRXUisHOyWS8e/Gx7gyu9
NW4D+yiu14bKpeDzFtqUILiiQdXN6e8a2mZ0gjiVa9r9lOVqT5FMWgJBO4dLP7/mNDLh+hbQCNdG
yW2/gYmpWIIZL0Q+P1eDEwiGAr+zrz6hnLxxLx0dG5g1bmbj71TjUGptQHLMGMkTqQxDeKEl2Y3p
lqiCzmkqWahb/pU/n35Q7I/ROdRr9Ntb+d1hLW6F0+li0UCD1nrAwRjtI4AcT6pKBSuEedvgFbsZ
bCBmNMKI5ZvO4EKX/cFTCqZQf0ZqpzQ5Q96fszvaDh5EmiKLZ/3ibmVmemt9uDbN4lgm+oWBzPpn
5rA8ksATVKiRhRtd8dslXC2ZYT6WiWDHMSSKBN71W9QFOoqSNrpJc8DsYByCTRPnFtQ3BKfsngXW
oD7VA6varJZeseEKlcbbnkg7HorPEcO9IkjIMNuj3f8tPdjZYzL+m0x8rLYCnkJhsWIfH1QC5TC0
xObclrwKI6DcS10JA5unybEkJ++R26IGdie9CG6BtwNylbV5e2T58wjdqQoeKNlSQveBy+BIwoBY
nXw59CUP6CEkfzES5gDEQYbqt18yUya6qcjS4fGga1IY9BB/SM0FG029RlWdOhxvROEgUzkMgKuk
NhmzZFvb+TuSfqgNWg+iru05GW+C0D+JV5B31B8M4005gkuOqqrn2rYHhS+EdCq7CAQky+d+rkXM
kGVClOxSH2Zm8U9vqv82e0lnRI3kwPTLG+nTBC1zTEQiGqZ4gesRWHTkDHEZnsRP6PzfeDK8kO5E
BaWA0JtJoZeANSyRMaLkRZsVk2+hnw/L8uVuSAoN5U2qzBRzx2DD62xkCXnQyAHMCY0CEW9wBGjw
1YZWQO8+7uvnguqTojsIziw1lmP8NBkMysTzCzDgo0pIjCG4UCZR+ttRVXKlKELgsCPUxRqIRBwy
mvsQirs3+k5njUCRB1PZN7spYIyzQIoolPOgnWhcC+SjkskWVxnKK70/FHP0OWxq1fGtErlQkpqI
0MyH+jHBmAHh9ghJ+cL/ycZgDxvsRz5PJz+ln4ZyDSmLcEHJ9IgI1Rf4RkKeNKjf6JWnIYJu/wBP
tUT7XTRP6GgahJ/+sxkMP/iqq0beCMsJmCgID17xy45dml2+yY8v8uDvwP6IIixFnua3MQMnmEhO
WpZXJJeb/ayqPsK0K7ngSJaxMe26h0i6Zne8LNkKKL2kq88WumwF7F2MzDkEE9ea073lL9zkZYHk
gpGG9HzQlAaZGzoG5vQMom9PLG7TfLnr+kOVxgKsmG07lefSzkxrecC0AJDghzw2joNHVyxAHE+1
gOAsjA32gEnDHTtBIUEEXZ1s2QVkqWjozYXD5mg4kYAk9Zu9/lUdEzgncKnKrlDhiftshm9x6ktP
KRaonofMZsEMIRokiXnutqB5WKi/+zP6kKRn/zt8tI5c8cuZxfQCb7ld6K600FEb/6rAXo5P/Mwm
fKsHprd2GRQq+LhYbF4oW6jtn70QLVGtgzhpGUXSeZ4/9enSSW5vfSAQI+0ylh9E7H+cPfUyeWGI
dKx/U7OZc3JRrHOVtiqYtZxIwah8ChoUqMZ9SB+yZgoG9j5DPKNjAJh4RwJXk/0bTw8CJJcaTMn1
yKxVSAg2aVMR8eRACTAEtBaDI4Hmq35df4uErxpVwclB+znL/slH1O6SM8lFpam8Ka+VLNRV+iTi
FLEmlQfqCADLPZAntrVjMObFFv8K9qslLT8J+GuNGaG/gv6mV4tqhtrfZKRKN3kwylNGvUKUROb6
QKelDuKRn60HoThsBJ62Z+pdivqW0kyBZ/KGegbcF8EFa1o3tEZxULFu1IA8xmYm8R3fn6QQ4CNl
MFydrV5VA+8hzv9psdDywDF9ZXnw0cPpREa2hQGj+vDMcQgo4jLpnfdrXvE3StZaEkEwIIerGK1z
zWv2iuLe73HDK2Qpel3QCJYnlaMjjM+n01pbn8wlRH+CHFtwBB3Ewav8wUytWJ7HMuE9ahxq8wSh
iEL3b7knsBenPEnoSqxUjzaLavoDl2bBAw4WEvsTQbzn3aLBcA8x6nkdGJdT0HJUlq+569/F9nex
/ZIkqVoT5CRsRA6HoDaPi+Vg7V76xPsY/IZEA5CfPWb3BXVlLJjglW0EfhklYk9TjgfHaGs3gaHo
kAYYQv0Jh5k3y66Ecf+oQGOtnSdqY+OKVKj/IWZvvaWkBCAEGH2WZFy3ow6J2HGSeum8FKhNGkkc
eEK7uB5uef1X6Om85oR5fIIMgOicvB+tq4H0bciYmYBO+aDp7njd4hnqRhd6Yqt9fArpwXbxUliy
kz0Yn/08f2dZeKer+CQeHcoG2kb+5txUhB/aFnrIcbFPxshEOfSF5cHqYUUuEUVibLaWEMr8yzDu
jztJjGej1Wba97BuHnWdcR0O+r4Mg+y/gC45PkCxdJmf4tV7xWWDJxhnsdWQUHKgbAXlSb1Jin6p
U6xwpxlWxjrs9fjYAkN2aGZkyz3q92A5BCM2qr54GumxT5D05fWTHopIvoCd/2jwVuz4rCcCscgm
ZohkVh7/njLzbmc4H+FKWRm3wMh081lnruAaUUCD6xiw9ROr+uj2iVl76vEtCJ5l3/VeE1SMXE6U
gfhiVqR3SjHzfPnXH5rDTMlfAvM7u9b/0pYgxyA5Uu+1gDDCrtuAVbfhdWcURzw0vNJpYXRZymQv
uK5YtB7F9Kn13j1mAKXAp7OH9tSQBOeaoPoD2ZmXcskiAdjG/GTT0DO5q6JdBY8kRhR+Qlp3Bjh8
DkMVJqbVDciVuBet9aeyO0AlgE1kBU47GSPVvOlSDG7wjpHJ5MQg38S2o1Jhw7sTVZR62gQJITS2
x46nlYxEOFNG9K67qGRiMFoc1A9cjttMN1JnhSfxlcBgVKN1fbQMRcBqSkYUse1W07xH1/TnbOxP
FrZDtIV5zpNT5CT/EBwI9BMk1BnuTdGmDB4dk+GG0u4fNSSK9sh7NaBq09kO9yf4cBvypqwsDGR+
XFpR4JZQfzyo7gZapFKZF/1MDKwEFkIUK8GPcEe/nDr9mVb187RpeiodXZzCunIOqL6DN+AieWgm
llxUs/siyIBox13i7w3/y2S05W7iOE4TBerwT9pir+j9x7vrXCtU8LbuIZz3M5tBm1OVw4pcC8sV
NlTs8Vza6xAKCvr9Szt+o4/rJGTRsGyUUpmnh/qb3VSgWTTbTgZ9D825UFIAWairYMZOyvMpNl4Z
F+Wg6myTqKSIbKxu/Jj1A717oMfLvcxUmPVXTbmdxmCEnNY8DMyoDxvzb7VY9KpToxBnV9dsES8p
cqjUMEeIH1RXdimf6FcE2/vku+e79+7NlHl8kGHIpV2MOAnCuasOHISnPZnBIg4QGoyffgD0x6Vp
4TjYEOOU9UKOK8/FfUJHNq9W/GyKSLJbM/pacYEtHjy05/uELFLlXmWyvontxRMgPCvAq6M9DBdF
p1k6nfrQugvwItqmjuc9y/Qx8+ix9Bq1zBvIU9roseujJMCL9wpR9PczGLYlNTfVoFtYBrhOGWmh
dQEQH+AKs7JpdSOZKGLGS8Lwz0dqXlyB5JMNF+TmcS5rJCBs6kc0Mg7TraaCuXF0AFCXg56K6EEY
tJ4+5ayvdQfJ72OKUXpt0pul3N7tcgBQKe+txXk49zwg39DH5guqeQA3rXWs2vTRs63nIerf/CZ8
GRvrMZ82DI6ROyhcJJ92SF+VoHqb9qRiH05lUBH4YzrXvL0GXcqRyDSWa6PPPmrGxF0xjYdZFLH3
4sTVQ9vY33nZe0dyayDoPiEgcsvorvDq6ldOkFvZznGKKyij23ptpt2PzWe4xEUW1lDE0/CTM42Q
UtT/Wfz1O9mI9BAKgfRpIrc81a1z2op2OiKLd6hsJuEmPJiRFu/u6P4MCvvdo9OcwaoTu9oNbvw0
ytHL36PD2m/LtRO7IRi0wfhqk5kFVnUeaFYjkGMyLJSxDX1HTBwYvU2plZdY94ibdRR8C5YdHcxh
u3QMw6S1g83TNoTATDAGMK4I7uHMPlCozWG7+fduOJOIJAuB1YrGIpLfT52N755WGwwY8CArmtcR
NW20Is2b3JrujNZOv2t3UoQ8UcEBICXBGN72GlJQ28dMOx7arz4qkecqc1pySE0BG6flwRjrnyXh
rFVn9cHa58fWqR76ZfwxNeUpX7c/ZPJ/tzhnTiv8AVrAmoeIjvmw8sGyyu5lRS3vwjP8jt1YwNBA
CzBfPOsxLOz1t4n0IKNXvBeLINE3q3fKclLNIDZlS902wVYdnaCCzGH2x6Vev30CtsKZrUs/LVHP
buPf6070O5qkAu7SILXnxcy8Rj0RG/Bzcphyrq5ng7CL/t+0JPzwPhpv5JAuxgmx8H/LOKfm0QXT
BwWQlFjN+seMYXglyJ7QZPrBqPKnsTLze8+vXpiQXj55Lv1MQ8rrGZzURrnaIy8OpgdTwaqHoqOX
mo7U/T532tq6CPb2kByq3kO9l+ka2LsBV9b+GcyVVgiY51npkJJV/Y0xwsLmiIWhDyWmqL4c3ipV
tfKfrmt/7fV+b1vxN3x3encHNO+m5QWh6Z8IdB/nsYFVsL/mVQLQiIDnUFXXxuZ8eUyurl3/F51x
707Lfm8XJ773uvZxBB3p/OK+oXXGm90epp5XHqvQuULcP7usrOlnUpIgWsLtpQntNt333K1UBqL1
zaoLWMHM4VvC9QvRL5dpJ+6n1zDvGLEjBoel1y4cbmTh0aAadogFE9z8snxJi8Y/xc7sfhRzdNqb
+L6gwDHh2JuFISxOmdmnSIhSEszOsRnGClb3CM+hP5hD1Jy6HpWkyV5OPaNmkSdDWjUafoVwxoyc
SKhqEjJk4bX+VJ1Wi+68xGU28KKkbh+dQ2eiEGD4GdOCjPxT3inLVPMvfi9e9FCY/msfBc8emwkG
7LvFBKwewrYRQ3ay5uImH9fvwhJTk+oj05wv86m+q+OAyTX9s89LT1YYO4EDxElImcJNv7Dpbatc
8y0hbUBzMn4iNnhd4Q0YMT22+rVtALVyaTjOI1IDzweeqI3wYu225LiGtGAuKyQNq8IrlEUCIcsi
jnLiGRYEkSVUC04NMBAFXGjPu9/BfWbmDY0BMyNWEb++r5M5vdvHBjxcfwpzgNqa69qXNfz2gTml
Ql2CEV4L882qKf2yGEPZd9RyQYaumcl36XF3VRPCF3H8n+5cRj+DxUWnck8RJ9q8j6xJrnPHQRlj
T7fD5iTFLwaG3uH5wbtyc2fg4wYs79fsZ79g+Gsbo8NHYaBBhnXDfqNKaD33HrzHtHuON6xmYd+G
+f7oVWQRvcO06cwP88dx3x7M1kOHP4cXFVqrfdlE9gaZr3ryh/1py8zu0naHgJQy/bBgSTrptEGz
MYCNYc9GWQq1Y+Y0Vim3VFvkKW1dL7C00DUblt2AAuAmj/kyvi6BTc9Bed/55XHagRyQUL6rlARP
CTkQcusHM4aOiuITifihaxlJHS/+dEvJg/aDigGCgeU3h6DJuY8WQL3bPOYjGKik+gHy4gnsLJNO
TIvXOwLI2EbMmKGUYrZVnsyKaKsP/rXw8kDBDBmjyuEOKR0EzSPIiLTXMlzIYJW0MAd3HfUyy4xu
9E5hDLoTtQMQKGJlwoUJlLKlWhJiPQBDEsZG7dSJS394iaLiLqcQJiSONOxCeI85QyQHOMPP0tA5
XbfL/lDnUFhWE0E4pqMta+pdpEQVHdCh9lPW2ldJPH4VlftrJboUzDqqAJa37oHE7MYwiYrT9rkt
J8SRenoENxB3tlYM+2Hn86z4rJtjs/UEv1joLVsO+mn1k2klN00/P1lrocEpZ7FY007pDczPSSJY
2U2RZCgf/ek0IN74VMkjoRnaQFyKpVJ6N1XeTxHGRvLllcCYnForG8SUVHr7ZqoNBLfLK4fTqvqk
bJtN8wqIhmtncD7ZMYnnfqyAgAMJbGUxbJv3VyIkVhoF810WosOQgsvEII70qaAAMzOHtR1RqSz8
d88D8miqiWEj3bN4AQWBviqrJDCfjbVCBm8+Ow8QCThFKfya0DkKUBsQommhCz6oY1hWF1SnKR7P
dG2b/hDCt8ZMmbI9PWTO9kagKZhz7VAy9/jTxOluLSR8KyBbrbQPOAmmWBCc2DHd6OzFQVQqPE1A
OYKnMKr+sFOJmfboqO2WgdWHO/2Za3ZMsvXGr9vrMl2fS6yOl0zIJLcnBhdIVyekluSVwaG2uq9i
66C0jrDh9zE5Di7E8RAvTgub2d2f+wLG5piRrK4tHrpOr21QuQuZzzOMQ+ycVOmJ+sg0IlphtPdT
mSOETW6ZBlfMFP/r5Q3OCxLZgCzfQFq8QAYbaGEkYDqrl3BPJW1aFp/TExKkJLTE2EJ0m3m/UzeZ
SXSu/TCup2h27lQlqH9bC5rV4n60AM/iqlauT1GerbNkoCAY4aVhGxfA0PbRXotL5OOZrh29qXfL
RemunHYktcbHqslPBZBO/3+UnUlT3My657/KjbNuRafGlG5094KaqSqqGAyYjQJe25rnWZ++f8ld
HLtMQJzFO2ADWZJSTz7Df3DDXk2wVc/BkHIJjokW8TEk4e2y+LbB+DtNGFwSystR3PoZkItkftVN
xQ4bVmrKqq7b7sxVpGMRgPR6jPCxkaao5wcH9fNRSVpr5Tc8g4z0vukhvPMKMObc2M5zDInEB3ip
1d06Zb7RUQU7TO+KKnjGymKdynGfR90PNbHnDnmTZ19J0uJJhKBZQFsBpt5GHT6NYLITdIicufjJ
ZI/pJdVG6tCuoNTtLLREkV2oGEoMJDmKUljwGCU+xaqtrex2VeNa7THU64IlSkYABYz4QBciMZtd
rRJrSMzai0XHxuZSgG2l0j23FT1RvRQTgxjStVoWP+K0fVPdb1C3916qHVV8o4WyM4vkmbzsxjTC
NcnerjA0KEvA+jUtQQaW2xgCdEHqlpqfz4INqMoPbknNn5lztFZ4Kiiw+8RCJVm+zz5nGSlNR6wo
6HbsJ+H9bMYQd7CkRqM6PDdD8aJ0u/xwfv4fhANEyjlaV2yesNBfagFEqcrP6r/sr5ymPOXylVHZ
BzWdQYnlNqAsiEZDQcXVZYAEY9ZB9XgdTflGxZi88NhvlpoAFpXSLeJlUu1xhYpB9fmOMfm2R1VH
wSMUJqc1BQGMb1LJhV/FamMjgIneQXRSQJmBK9ctAppFXweBgqVt01yQ08bHAMzJMCXXnoqq3gaE
rJKORyhHxgL4VwY0oXmSOptYOOY3JnigOprFZCfbbE6WY2sa9I6G7p3DElo/Ej36Frr9NSD0azu6
1evohzdM2pV0kaOV8juweIcYpXoFKmgl0n6M6CDlnL0KBavmBVI1/+kmAZ2qSrEwOR3eoSP9P+/h
xAJrYI2bFoV3Zk9vlZvD3o3OhtY9eqhQIad/VXHgsKe6tqXTd6tGVwShaIhxE3P2Thx9oz5WIZDb
z9uvokQB/1ZxRRQNL+3d5eyBwvUrIt1bQi+yUviu9qQg3sybPOAXejbvHbBYQnxTr4pNVWV09bWn
iaUwxamt0hs/ynaT9N/xjn5DNor7NTNzDZs4fMcKd1JXKDXCoPE9TK1fU6OdzAZLwfQfJX6iPn0f
KmnYbEMfX42g0Xk44ieHoWOyNDuD8L3u+wZna0hNmC7PJtOPXLtS/pph9YDo5as79MlSDdqcOjuq
kBIFwf2YtDc1zWsVGn2CWz2bb62Par6IDvY4fmes8I4i49NBTMKEgcZ4fq/Cg7DHtZkGx4gEwZ0g
9unlO+gH4iptcQUZ5OhViD7uN5XeotUlU/BCe3JabF5KcgQkfmhFqn5dxS3PI/9kx+3GFdpt4dDP
pQNReg7A0iZDnQETZR/ddIUNnMyfA6BPRTgJhb/WBIa76EQ6YbWUWTYBZ08XVoRAGHXUXLzPY3lg
fIw5i1bguB8TlReMwzHptVUcjjulvei59lIB7lTIRyoBYlfCuwrBksGNaLpHpZkcd/oJKvHEk4By
NejBAe8rdbd5wyKtf3XC7yoYCC3e6E0Kkd+TJNZudW9H3QYYDkQneTRb8663gvSq6BHotrs7pFl+
qD3eFWjOoC9iM030HFS46/RUFSFq5/p3h5YupQtw6vE02uX1nEDGt2OqMT966trirtTcrRqoqpZS
MdIJM3OwKpUNWa7eicgjNnMnR/ojxrg3a31jjsFyHq7VEVMTrFRzjdSRVinwRkQd3Pk7b40B/FXt
eXWLJQLRfhwT3J8kgnLc4HfJSl+cQ/ndle2N3UAwx2zIQevLLINbtjJe78cG8qg6jVR4HGssafPw
upM2w1eZ/0yyHqlx9ixDW7X06L+/2GHeb9XhPSXhicihGh2mlm8CTP96SBiNcg0FtdkOD4CanmMv
OxvDsQmQWNLegJBsk8riMHzME+vXLMjguYuihZKSwnBVV2uHKfIMJrqXmHSSdR9UDjtq7itWzPeN
5Tw3vIsAAZj28/iV15jad2r+6Tgxo3lVcyewTQRMV642sM39YOIQ1A4jebrSSsxgQczlt1A3NtIN
D3XUrKK4uAvaehVgUQ6wGdFx910qw8xCCqFC3zEVNl131Qn4O+bGwAqlCSKgucleeLemo+8HAd4n
NpA5it+sSani+hh3pc9itJXtJX3Pojw0GJppA91OUXAfvIDzDwIVxOr1JHiJHDe5J1ZEINqVXLgo
dWDVlARWutfHbpEEkH8GSidb/LAIQAFdo8bBCiTyMTQedReJ+fo7D3/OgCs4w5kZ82hDjXKS6nZq
EDck+mk62YVwb9gBgV+s1WNTp12GjekA0R22XvwDTxlEiws+z7xpBI7xtIWiBs35SMPPvX5QQ3Ge
lDMEh3CKxV1myhWWOEARTWT+Brl3Y/QVEqdsb2UM5KodDRTZ0o7NFc9HM+ge0gkAfJllb60GL6RE
r8OK7/o6+V7lw36W9AoT4ccSOdX0l9X3T/qk38WteQDO9ISW27e8Y3QXag6eAz270/YROFb5aUDL
lfENrDiG8vUDYZ7+Pnu3cVBFjCmLc8e973okS2Y8QFOv8ddO0jUbHG0PRlTN+9bxX4FP3zWJcaSE
VT/tQ2Ot07MY2Pcppg1eHZz7snrWWw8nvCD+qVadWiVT4/mbvJy/OZ17N7Yu5KT0yZtktU5K77WZ
0Q9wvacy7E556AFqGQ0QBSaCXFpdvJm0tWISoBEFL/ULs7Z4tOuKEji2n5wm/5mFNae3aNBtLqvb
fhr+cTJUjma9oImhQbFPwCQMVfScyRLdvll1tcD7qUxlrO27IekfTQHJqsD9A2739L2R7RZGHA4j
ueMBMnHYp15ggXNK7wNL7mrRbXyNbNhPXlKUrlUMmfH+zqN6I+rhOJTkAGMPnTn52ecG8gbeHQ4K
u7Aamd2k475s3fuhiF5jDXuwofER3HJvZd1v+4AiPW2Cbd0yKlWpPrwcrjpFrktzX6SunXXT4UCO
7vMxiunHGxymeXEuMN/wCZyDZ79K/KmW6mej0nnqmvgNF65bDARuRTpwmPEXmgviSCF9imiD4RCA
SqxF+gkIyDyhiFSXWBGBCosKZ6+BE35XeJhauRN1+YQSJnJ/5XAIm19R/GJWMa4S3zmqZK049cZZ
B6qcdvY2sZgMAYwmPVa3XBCPlHBJoTo0ionQ0GTFtJXJm/quugPMEpBK8C2BHNcDB6xZWTtlGytR
dVDZeRer6l8sw/z1nR4HiqM0aMWLiRHibB5DA2cKJp/qOONl1xvqmLrHPxfcALM1qu1GtIvGbncj
UgPq4jVpLnIF/4cErbKsiN8A7FZlywaXYXjASNTRytkUIkoSEhNIqKwYE5gQ9hk/SfXyfhJlM4ey
e6WOxAH+pQs5VJg/Gd6YON2pnJbhaEHHsgHNEM3BtRqyzJpcmhxlImDsCso35hNZfB15Z5ua7L20
209UCE2DxB18gZ5UW+FIbToyXs0whddQxSeFGDRAkKmKOCy9FQxWRjPJYUB5ziDNShn7DpSWZI0g
R5mxzXssF+/SPrhXtZVnh0t14MUVOXI9HpIKelNHetpSTk8SZgcxt8jd773Hg4yH/owRwZ1N/8ap
cGfSJRjGqr8vEmSA1O1S98ZDJwQQvHoVyMb8Tp4jq6pIFzLyJhQbzOGbmndRkk5uehMwAosd5+c7
nM+dDnYf/qOSMZJbVWk0JLWDyNdK0QSU6yvH2Mlq9ZcMehMCKkjx5xTxiVbTZUYDNtZXdoiDEVIH
MHQUgn304YbQt4kj664jpYk4UxTMdoq0pW1gnkGHEUyOk/7ETGfRUr3GxEamq1sbeowy5EMuTGUP
7x+QvNCX/S/UO47qExkEM9cbSZWR0eXHkm7euBSQ6u+m2gcnBy+br63xhzp/ZRzfAbFaqapcPTyN
oDC333naFbQl9ea0fb9pbLmynGPT0yzj6nuUSgPIEQEEMHILK+kOAKh6j5kXQi/Rmw9mS/2YgrGY
WrUYLFgW8dE3bKZN+PE4r0UDi5B5ewrwkOLl0NBZk36HjejGluJbPY93NQtBUdiwgGbC0WtQD5ct
toCYQJG8zxCG+LKp9G1hkgn6zIMmeUZHIGnPvT/CF+jhWQDcMVFYkQ4QXJtmAzNfT9wFmJkz8VK4
FXUv5iQ5aTqNzjm4c0bmFtEbzknL1AA604HtiXSDKTpw03q4KmnkoFXTEaHMBbWFrk8/RzlC94qE
RKhP7RM2Seulq0EkYjcUEmlHkZxUuTDz4R2zWddcbtt4Rz+IsYY1D2Ou1ClItrQHSISQT8lM0neJ
LgtjNcbn7SQeGj+Fr9LuOcvwLmmNTajaJpTCIZUf+UhbWatBEqFaM6fkqyHf1Zm/nlvjQLpNXlKY
13GDCo26K8Ipb2J+bkijdc/LhWcfEKZ/Oi4SuwyQ2CuF17H6eDG15d5Jy9s58F7y9tQrDkVoP9pg
f668yLVXMVFGYSfiGsMr3ssmkr+wLDtk3oRGhXHf6+1LadiPWTErQ/HabK8tczwEjgYn2T4SkUXk
3mqtdVBR2NKAL3v9t9CrTuC/thEWeQqLasX9tTbhDF/a+1aiY2jhatjnQocflDxQj63CMNy6xbwP
OWQz3TtVxHWM14z3kvoFRE3JW4ObJqgfA+7e6CLsz44hFKpkS9F/S3LenjYm8ZkZfkZrqCqeIqen
N1gejKB6cun1zGP0lHucwuXc3ruxSQ+dEmcgJVfVvltOj1CvGbkwRtceO91hRIV/RzP+bJwRIalb
LHSRV4DmNmeP3ThuTLOAn36k8UOjf7CHbaIlxdpBMW0YUCK1/WXV4r3VYFxiOKs4CdZhY6xMo93O
uQX4hEvJUpv5voWLVhGuyyb6Wdv9T9WzMe0G5ST9gQp+BBTBo+5dn25DuzFq1YHNacnQzOfwxfBU
8M5qcufbRv6gudDQM8xm6aqCYDHEQwmyDAkrhIcwVIrErhTWzuns73XqkjjSMMj7NzvpexyXNGao
7kGFf7vv77UG9Zzaym4B8i9j1T9qMY8K9FNjB7cW0aG24utqDhaJYe9dfdgFRrvPAM2NzAvGonsK
/HGropjEw0NHa2bOsGixsgeMC484SLDVga2Ugfvia+1rQaoDHB05SBpcV1jo3ecaTeixt3YtUavv
9PscVmAYihsVjpQAhauwvnp/qJSMT9mfq9i8nqpo3BhxEC6rIK03ne836xg2ANKu+zSuYrBo6SqN
3/kKNwQxymSvfbQCaAUttg6wDhgTQgqKfwFYATna6fSS9YNInbM04CpKQK6Tdxc44imcMG2LGnxu
umRG7oFJKZlGS2qsIkyWeFvqzqNVeO1VSO6QpwXfKeJtSMelouGnHmtcCxsecLDO6HHLyQG2WgEI
6iMBtKc5FnlwHloaqZiw7GuJOm1DgqOXxTU88WVYaXtDByrNDwLpDf/BXuaQpgxrxnTbmtMxa/p9
GxpnhsRvxhBugoQ5YTAifMCdVcHH53jNUD82PGOFPzCc5zHaYou7jM2czkAO9LxHSDhuja2T6JuR
Voxh+ke4yYou6h5qJRtKINIBuFeztg8KhLGaadsGLpqA+iHFKLUrqmNv9Ch9RxjbNs3OIJWBBYNu
lq+h+O4mFOzpQ+ZU4IWzdmvO/tnU4e/0s0QDJEzTxdxnDeMJZkwB4rTLIKVWgveEqjvGpFAQaLD3
/S+canB8y7U7p4oOFSocbV4D2q1KOLGDizju2N8jbkmNG2ElLaxyX5mw3IMu+ycupmcUtUn05qTf
FgXqe7CEEXzP/HrZmmwXqSPQ6nkV/jDeS+1l36LI55/0ivJlYoDs/QTfN1FVIOQ1Qv3SkHC7qoPx
DktmZxW4/Y6ZdIgIlXka6hSmXvcwz2WwynMQTvFo4yXb1L+IhO6isxvqxsrALQ+OJGNzpXGcZ+h4
px1izlSqGyMafliBiXt3iJ5TNyFUOfd0QMPoptT6rWpcBfNe1eyIqtPCKKg/GNvTp1l6jJP5e9XJ
w9zxpbea206GrxFPa9SGG/Xf3rdftQYub/gclmmmjqgw309N99zb80Hp4ndVCIMFkhS3M6MKadnW
pNbXQV+CJm7OZQdwn2Y3CynOSzo0N1U7rNKAyN6O2trBNy7A+xS6mMkhC0qHTkLv0BOX2RpH2AW5
g+pYkypBSaziHyrj1jgxZ3zTETtI5o0K+7RTAOuQLtPld0gHFM9CAaiHKrhW3Q06bCbYPzWc6jNn
oTzHaezQPaHLwx4iNaFXj02Umv1hEKoaMepIANq+zEFjj0h4am+j6ngxXcad8gpBGFWYM97L8maL
NPAVvlQosrSLysUMhL4z19J1EPPuFLSXL2Yt2xVZsn0/peiA29yVmhlvqcgStA5cQE64MCHXSN0Z
HznJ+Tdn0qIhr5v4ww6kl/rFkB25D3xC+IVOBPhaPPQMInuOGtXUJRGlLq+5oxW7e7KCDSeoae9k
+L3EClaPK1qfr/yGdMAWCfs+ejRwnhDsU/6T0r4tAF2ob0JijDpUw8Fq7KnLEcTjTwTMjBcB1Yk/
Z1amU2Gp1xyoktIfsrT2PXXioTEMKQkUqj+gQp2GoPcVPwPzdqM2HRhQIi1RYtP0gP3GRMlHZc5d
R2IdNPlrxWOOSKJFHa9U+aWmARUseqNRAllc+TvaLA8OynSHX6jKuFYMz1YNII03XjKBr1tg3wk3
9FQk1S60mEeuAUCpJwPNGt6GLkhI5nI5RpSNr1DWoMugXo5Wl8KCwU9ssCWFo6HKLbUBuYSOPJg+
lCrRuEFZ+kvzwyXakwu/RNvZz8E8f6O7k9YvKuQHLYL/4TWfGIcQW+xbMNfk5ap0VZOgjMRFhJwQ
0Ej7f+yoXLf9A3dZlWNqz9ECAKitSMXs2wo4kmKUqjYhaRuvgK69ICF6JbHxBXmg8jf1+1lGzWuj
W1WXoOOqpknGdzVeiKnaQjrfWvEimIaS78OqUJk3iTifiusO5w5YWUpW8Mw9Ve3ADK2AgpU5tDWX
LvYkSYaso8iNvZpKeBzAZqf/MzX+ivsxJCB+rGzZKJUgBNXZRupTJNExQTBHx5xTvelsDTfavtfs
CJdgWFJGzSK1UASDUDa8GeIbTIesM9H8tVZYrcFr4u5RdSgfpgpRQ9CpK3qc6uLALJGqC8MCjMJM
m9GbKvBpvSuRVa6BZx2z5RosfLklCmjJzVBRQr0u5GwFgHqgoQGKfSlmjfmsBJYgp19l1WNfonsk
YaScU7YcXbCM4hCUlfpxdR2Z062Car4bQvO6pETpOpewwmutXiYbBXH2y4Ailxr0FpRiKkdVJRjV
LCu/55W8e4MOfR/6JrPIgddYdQ5TSJBOMOyy951OELpxvGHB1TjivVqjo8AbxgvTW/d2kF2pP271
ABle9y7CIoDvJMfAYAerqgha6dosvrF1gB1BWb1BjWGlXkseaQbGuWYwkuXPUO2vB3xYgFYpreA7
kkfZwMJAaioqd3pLOpQ9sZGpcRj48DvZLmz0Jh6vaS+wafvS3dODQoeY9CkL0DRwO9Qf4F/4eT0C
UC8QRcD/UfNx5DKwcqO2s07Adq4A33FCPwXGOyNelTZqt+q1jcxk0RA+1iqNYglfj5YoZkf05pMf
BcFMbb/RiX4aaqNR/piRsQRpBYAPJQYemAKwCmUNS/+N55Jp7lK9d2bnkf0hRgunVM+9Y5sFK/WJ
dcK32rNpl28reiuCQZNJQgQZVZMhBIZwx3siGdwZOAFQpy1UjaC6Rcx7j+pdbON32Gtu/oJaQdcD
hhjje1hnnrchoqvFeWu5h1OHlJcbXTuhMgN50Gl5OsDx2tpGZgpprXTcDbSalQ+lukjYhGr/cts1
sBoB7pqWHr4rC6rz0buNNRphCnVRWQ9xP9wWkQDaHt1OdnMKPf1Rj+zr3gUfIy3SKRcHY1GLU+FI
WJT5dToEkM/C5s0e2nQhNStaTgmmNFN7xvtyfkVR/Cl05CZwJYHcpgbGWqfO4BEXaMx5UBmr+Sme
Shq9dImoThuG1nWQ0sEfHOdhCgOkqsvZ6k9DUiOBbYd9vSHD8Q+9hRtc2GNCGhverED6eBT+67/+
9//7P/+M/x38VH3ICZTvf+VdhhRI3jb/91/yX/8FMFT96e4HX7kWOCNpO7pu012nf+nx9/+83kV5
wDfr/6utszQPgIidfWaEDIiWRauf485CJiH+Psw8nM/Xsz9azxOWtIXpSkM3/1wvGPzALiYnOk+J
Lm70hMla0JgAdmbH/fn5UtYHS7mma4NElYbF7OPPpfSky/swT8OzpcNP0WeHUyuVm88X+eB6TGHr
jvAEV8RY+89FGP3rVpgW0TmyPaCeE7HRdEwIh8Pz5ws5f1+N6+rMgnVcw6VnXTyoXhahk/i9ccYY
26Qf3uGXVfUA95WZuu/cf76a+/dqHhclpbBNQ7fci3vXyxGRnywU5zqfnmekLNxG/ogpyTNh3JuD
c+2FxeLzJT94XB4KTLppGrbQbV3d6d92YhHmnkEEEOesLV8tWSJZqY9Pn6/x126XrjSlg+ucJRz3
ry0xSAjQs+8wN++8dWHo1w5GfbiNiKWTa7f6lLVfXZRxeSNZUQqPyTA9MyHsi/0xdLh2JHlln0A+
gFPNTGaJcIuvLKtjAoV2+zICTQlNyEDnUqj5TC+acR+mfr6TDu3Fvil0VCHNZMNn1l8kOx5siBiQ
ShEDsjlexAGvtz9jKyeLRnVsBSYhXs4AgleOP803jQdEl+wfudUpxCY8iRQLMJHMxQ0dyJSg4e22
KB7XyMGj8zOvnUhOqyBw5l9JAQk2jaIYtEwZPcBCitZ1H1e7//ixeKau6xaYRsezrYtHzxDNkp6W
6afQr7x1lw75cZq6/RyQEbvRpqtA0Hy+ov7XbpOuZ8KWEZ5F6DMu415Va14215N+GhXs0c4PVg0M
3feSF2GGT9DzfkSJjSaTXINNXYgy2c16e0DUaAmAffX5h1Gv7h8xWHq6pxOECce2YbkXr3Ysiyge
ROmf8gD8vkaH2MEbACRwBKYbMfn3bOLzJf9+vwkltsfhaAldLf7ny6bPiQuqRMxngWogGVdqP3ag
bwGdhK0EXfPFFf51t1XkckxeOJPAb3gXUb/1+y6O22k+F2WwrMMnmb1+fj1/vdgXC6gP8FvwsJM0
L/ScBfoB2H8p819BwEhNSpKs3DS+1WMSbz5f8sNrksIwCViGFPrFm911keGnGktykuNa5LTNvrSr
ev/5Kn/tDS7MFpITzJBsEPNiFZuZfO0DFj9XNb5uGVLMfUcmW9zSll8y+D3jdY6Ec/f4+bIfXZyt
S88V8MAd1754YGVXlw3k1fkc5jTL+5vC+CoyfrQDf1/h4onVnqd1SLDP567SmSdjjpvpaJciKF/R
TZ2Lt2hcf35Nak//8ZqpW8lhpnMf4TmJi9dssCvAsKY9nx10//yEChHIJ5a7n6/y9znNKmQdniMs
IcXlOd3WokYwcZzPU60ADxkiLeFSCkwvan35+VIfPST6aa7JOo7p/rUDLccqy46lZEaL2u/ewgmq
6OdrfPSYJGHSMUjlLTb7ny9WP9l9nCb+eMbdd2vV5noOuk0CGD2EnzRPp6Y4fr7g35GZxwTFS7rA
6QlM3sWO940sMwr8cc8u5Jw0x2jY8opsWace4ot4LO09y2hP8YDW9eAB3vMxz6QspTgrqKI2bQk3
eA6T+fD55/roRXRNC31Q6Qn8qi4yotCCM9TU0XTuMv1FeC0vnrnULZowWQgQMAxgAuqBT1NaxG+f
L/3RM2BNQx0OOg/hIlhnmjVMhm1yRwCZbdukx5LXX3E+n4VILUqT+NsU5j8/X/Sjt8WzpaoQLFfy
f38+eHT+0zwHinnW++EpDGnXQQW7ikvRfbHDdPHBe/n7Suryf4vdDjKRcRqNEx3RWS49+Km3ow9e
tTXscu9VhthAxjeWMW0ORt0Lo0S86vNrfa86/ggN9ABMtEB19rjkn4s7LM20091pck9AcuhttJuw
YhrR00ZuXMisGjD0bL4fQAtbYji1LqYZZX4/ltEXN13d1MvPQVJimMKlmLAu934fhPVoIVNxigxx
Hg0JhqMfHlwXP9ZgYfW6+OLe//WQuW7OZMO1yQWwCbm4bisYihr0rUOvHbBhOPvPYgCuT/X9+Q3+
cB3yOl2yFLyhi5dHDkHQIQotqbbhetEzInx8cSl/BUN1KS61kTotiR4XlzJlceMbgylPdcnkD7L/
DsbLV7HJ+OD5OJ5hIifuSZdQ8OdWLT1tSszclqcck9nMfrC87NlpsOU1u5OFIAqwWslAXD8qI8Y4
sB+C3PziVn54nb99hMu3JYn7PLYNecpmUIcuFOXY+uIyP3paJDZIV5CXmhiF/HmVCdS8xp4S9z94
Wrp64pc7XXIbDde1qJ29i8O4yQPQkujrnlKhQafW1hHicOQxKItXD51f7XO6T44w72xUlhx7fvh8
Q77n93+tTzEtXKkLioCLa6zndhgoE+UJvYuuRfbZCeJyD1kFODS8QdihQ7SIdB/5z9rCWNCqbcWH
FLeplaAdnSEj5/id9wYxd3quLK9fYfvHeBwa5IhKPjgxN5HFNQpo8gbVGiQt2gzAcOXALZtyTd70
Zi92RVkioRYUFhTCIPgih3s//y+v0fVoS/DmWYbzHnh/C6xpgftgGjbeycTVEJSzflXY/rUvaW7O
7rbW5dEDe8DYu4MFc2XoM8gKLzxVHnEHN9l5Y+dfBvuPnrtnovgNEUQ1My7eIPgjQQTwEnFCoUMC
NJb/I/92pzS7Ef9QEut+9S7ayDji82f+V2ZGhGA7SyIrSaB5ua1TzSgnOoeUWSHwZNfYtTTPtSg7
eho8yc/X+ugV+n0t9Rb/duuB+IB+LFmrdzGyrHHcOJiRhfaBI+IvAsKHl0XEsy3P5D26bHM5Y+gz
fgIYz05WencDmqLU8V9ckPHR0UTtRifNttUNvHhwWqF3XZFkEinS0UPLKQ7XUOk7Zr/tgAFtk9Y7
3zfgV41yWgR+FN9p7gTUjC4SAJ+pXjctxmSlh15jGZk++ggpimByZI6Uu85m6uila1mmrYyoRHWu
ZRxrZl76WDeMYYbYeR0iTAMoEET5xaX9nYCo7h2ZuutQGQjzsoc3Fs7su6ZPLELjntRef5dlzBmM
iiA8kG4+UGQhTYavSD1li893yl955fvirmUYtkcwukw9vI7ZsN0F3qkIDKW/jBIr3q9K8bh916A1
wfJ+vuJf6aRakVYLMYFuC9XQn3uzYIzF9FbzTqFVnecOlFhmNFtZa89Zbd15SEGrPPrzNfUPTk70
a3U6e64gp7/sccztbFv+pPsnlBvne+ySl2b/vXKs+FSg0bSpnThFEE8nOaAyvKl4Ua9K+KCLpnH8
L16Yj543TTnX0A3TMl1xeYqbQVWbEoTTaY6ckYlsvffgLZReenRS96Fw5asVZteBiYhA2vZfrP7R
6/r74hfnd+wlcKR66ZxS9HD12gQ/g6UFyiP2VNx9ftM/2FouZZRjuTSmHesyhXeFMIyoiCXZXbW1
puEs+wRAXNsGgFCm20rET9I2v0dqqPX5yh+FP24s4GgOWIqmiy0m2mSia0IyNqQlYNfOmJgx9u4V
nebhq52lTuq/TjnDMVWpKFWF9Od2RqbP71zi1anxZLjCto+Bb2TCsxTuD6O2omtvkNljIYZ6x1Sk
XKaV0a8jZXFbYvFy1Cpoap9fvQqFf32if5+7l40G4AoTakCdB2gW+RG0JvfKIV75fxpW9GAmyc3n
631wtz0eMDkvdQNP/CKXysaAv0Ya6z/I175YwlM13G/n2ZiAzW/LVjv5TgKIhunsjem3LixTPfii
gfLRUsyiGEyZlNnisuMA8kla7Gj3NKJAAwbsaUTqqRjS5ovA+8FT4sD89zoXR3QyxwK/P+acbV8a
K87QB7yKDbrz/nYmLwlr64sLsz6KgfRqmLJR2yEXdJFzWj56Sm4zuyfXt9NbZ0Ji0HYLbZH1cY4L
LHNed5qDjVsr3xTEUq6CCli+p2EoUHsiP8Z9iSaeQMiiZoZ+tFy6HyPRbOl7hb4uJ6Pb4TWMXBCF
0LbAY2PZ24AU8PesrpOyhF9bBdY+SLpga+ehvdas2ritMVt786u8XGkGM28fmNbSiwdoVpE3rr2q
rpZlnIDRnAr8Mml+r4vGApOTALrw0r64/nwvf1QY8Fj+fZMuHgv6Prw1ju6eSAFWplU/or6z6YAT
9119ypAQsJ1840btvS2CXdLL3Rfrf1QZeCYPSJAjMhq4PJAHxFsihjHuCZUPYyf1rLvOIK8DUMkx
IMjs9lsYw2dxE6+/QT8RsKjU3U3Vd1KVAIhNTvm8iGEqL/NAlwsOeGc/F5N+ZLpFIeHFPtPlEktz
f4SaEcT9r1A5HDKDxm0vNWOwCEmXXRXSj78ZAbAyx0z6lVepvWnX3kb5fvS4xA/gfkaLgbUZg2TS
I2ttpACmZCqCbZuitMg7FCzqcEb8Txg4Q9Q2mOt47q+smlA8tc2EdOLsHvxJSzaGO0S7HOoONLco
X1SMp3Zg2C3E2OwZbTFKe1btzOuotdJbg34Bkm5aCSit07yrYBD12slQFq0yJMZDgGcryivxGLS8
TrG0Q2CQRX/dTygEaIMPSg4F133WJsiXhk597XcWgBOA3/vSCKJzGeGVC651BhnSaACghuZo8YqC
0Q/TLeieh8qLQL8KzVynmUy2emPrKxiEQHumGew8QXZhdtG8xHaxOuCiAkovwGipSVF3ilORLgsf
I72kncqVOcbwcwMDz1h3wF1Y+OaySbzuqLuBtu10E/CcQCh05lHiHDg1m6rz5AITBXeXtM68FBWa
KMDageIXtgemp9QOgWuj55U5cK4AuSA6k2hXUYYIUhAaEk/6ed5kEEE2jtnMDsy3uAf4n5qLyCzh
kAbJ+OV79UHi4XkMj11TzSPty7jaJVA/+3mwT96ol7fBzOU7tEnAU6K1aFlwfXS7eAg74FNa1qeP
gCCnFgGA1jhPsQ2Ko+0DsHewyndugFJH7DeYmwUz1uyiA57kC++HaCHiNGULvYd4gaRiH+/DYMRU
SIgQZFB2V3TutDR6UFSF1DAgDTPYCClcU6uEWQqYJ0f6qmyenQk6vQPZBILT5L52BRHT9cLstsyw
LWtNd0Z3o4VAzyRzo/dVeZRFjRbYVIPaDasWqjAPRYYj4LjJ0O/AZ/brYS47C5AR9BcnbK0tze18
YTdo1xVeDxROZOZNHGjZdek0Pfbqlf/SDlgVoLaH6bztvTRtNQPfSn4kadUca08D0QfiVOxJNpSa
bBPfR7Mc8PBkopgDo14UeYbWthFPuy4Zhp2huzF2JtUjOowRqJo2PnCT/G2vJeS6lmPejtIuv80m
FiQF6etCdBOHwWwgOaLhz+Ohn/6mxbIE4dm0NyWq2ct6BMCtOz6CXfSkb2sj4FIiZMISG5+4QC+R
kbHdcTNFVbRHvvT/c3aeO44jZ9s+IgKMRfKvslrdkjrPzB9iInPOPPr34uz3YbspQcTaNmzD651S
FSs84Q58b+F44TMoWIHxDq0JrnsJ8/YaUS2bfk9C4rq1jLp/doUGEcQ3JGr9/GGvTeXIcxvzovxL
5kopzSCFpd9kq5P4jbjGz9HVDs9CCDxcDPM+8BEH9e5QCWkGfasb3bPa4otU1tlMCDC+JZ8CtTFp
NixQOqohhDpFOZR5HKaylodny6vuFBUCE7zBmVD4Sm2ZAhN3raUSB1NcnkRnremZWgi4+QTnbF1U
8DJwnECDNMZUUaPkEqJJ6IPSAz2Gl1xKtNgCP7z9qv0t5H6aKYE42aWmcPoNCPVjMPQhfssTH/PD
uhOjVyY2oz5qGeSaEhekKxd7GxFbylOjkQBlwbvRWQ+s6r7A8rOI33HtBWRZm/4Ki12Ec6kz8H+U
3H6r1O5zAdrw9o+9+Cr8VlJFrqmxHM+P/vxbXSdQMhMc8imy6mIdBApek4VsbW6Pcnkd0rRV2VOU
acaO3WRFqNy2XlAkwLyGsLyHI5gd4O3loKeR+fcGXz/fHu9a1mlbqk1VFZErC2DN52l5oYywdmkY
JwfMLGuY/fW8SXDnGqlpaEMDF0XMgUz09sBXssBP404STrS7qj6VhQEqcdtm5trK8u2QIU8c72RU
RPsmHoEWcxtu/EifN5xMPUU2ULMBXkqF9fNsM/R9/KGLjFOMjavtdYeozXa6/RWNosUo2Ax3K6+r
OyxVRpcluWmOGE8J6P8yFgWjBw1GfH4GYxgaUvMT3x91UO594+322lxsApNaiE58ZlANofYz+SZm
JCmW1MgeklO2seXsIl9QKoBaS6vftkEpv98e71puY6u0UhXyVW7zyaaLmyGVzdITp05Tv2MgK9ay
h4lro2vRzPYe/6Tp+tsmRU6KHDZwqslIQgItZEWOOKW9n26L1FSXjkQYJptevrbYZeBOh/B0e3qT
k2sD2qKiz790YBH4U06ucshVVPIdKXrsAox91FOWlzN3w2Ra/4wwlg4UW6cMOb3HkHeLBEyo6DFD
IS919L/OKy+JpzbrLuufut6fywcm1bJ/RuTmBq7I9ycz+LyRjbryE+Qoo0ezbM69W+0yp98POYGv
K/ZQ7NZ+2yzTAgpJ0bt/wgzmQ228OF13nxXeI7S9eIEALx0pzccUwft5e8Unh/ufXwfcQKekNBZa
Jhu4VaHHuR02NS7gQVjcmULVNAFomjh/9Mx4CF1vbQfyd1sEcwszfswPO2wcWuOiNmy0rcYvMrlX
wq6qY/QK48e0854iJQLB7uf7oA9O8qjmaxgOspmO9mC60c7FpdPGoPQ/T/7jL9AnRQk1NKLAyIgJ
y/h9QExLbhb4HPKueWg3mUDRDfX59ojTSxyrF/oo41oLFUgp2NLPuwG/kCKj6KWcDe2XZUjIC6C4
dqxxIgPCTsbxo60wxNaUuSDiYrEn404Wu28ta4hdHWhuYCxrrAkZuKI1zX+YvbSTpXQpXHyIfJDX
RThXzrvYZYw+AoUNHmSVoz2ZtYKdsYOorXKW0rA1FwrN8ZH9b2wSuQsfBtBdhzqrtS+W1KlnVCdn
uw/Ti0VwWYJCMkiaVF2w8T4vuxwluuoOnv8cVBGEUpJrrAqCYXv7605GsXRBSPA371ctAKLTN6vK
asuJkVFEyaoDVqH28LMx4rs9yOQ++X+DcGJtVYy35OTEcoNojR85CIdjABZmA8VKFzocZuZD8RAF
9SlQixmw48Ur93de/w45/vWPwZ+ex1ISePKpV8U+cbKvAmEgpYcsG/i/bs9ucj+Ps6OubgCI1pga
AJ7PQ1lYl/thMwwn0h5ImHrirHwZdc7BhtZWakTXulXlM99teiq5/XTuPmEAUQIix3/5PGrqyGFl
aehoxH50NkK8kcj9aqRDuQsU466VYfiSFHVID9+e7sWOGQdWADSMMCwq7ZPppoVdB2mZZKdCQzCt
zlxIdHLozjx6V0bRDcq7NsG7juraZPcraR5qMpV8iq+x+yI7afve2A0U+NuTuSy9mTp9MJNSMiUr
FUD752VsI0/GbxUBY9XN8OeBWS9DpYq5UrQ82mC8exKieclaH9oR3kSmPXPLXWyecfyx8EaLzQKO
Mgkf8jAIPIROkSooOgteb4qRiZDgXenuPhMGFg1aWzzdnvQ4pw+vGF+OS83kYjHtMQOcXuhWLctO
rVT+KSUHRSygOnHz2wvFgLN8e6TLr8hI/IN+E/0YfRpIQG9O6w6J9pPd+xjRVo+Fpc40Aq4MocqA
04AC0gm42I6IW/kN4r7+SW/jZZEecepc3Z7E5ScCOEmgzOehiq1Oc7MQHBGd3ihAsE6Fo5+FCDS4
Uf47DId8lRZDfGfk0lxN+Nq0OOIym98ElTKtELRhbKncjNHZbVXESlwNnUTFzGemdtmiHLtHdK14
YHjkLhBvVqdwLqoyOociQABS8e+1rr3XtOid9w/5hGiLz/QoN7dUJGQWy3LbhtJMSHNlO/LK0sdh
R9KOnm5H3WydIC306Oy3PXzG73KJlka9u/0RL54gJvpxkEkwkfpV2dYpg3A96hLylv5v5Mt+YHqy
VK2dJJlzNZC5WU2uSfICC/6/Gp1r8Q6CceSq9T9uz+naxvwwJzGJBaPEagpDMrj+kdnDYXfkyDHU
6GvW2N7MV5rEQ+OlwQLSrKecAlll2t6Ez5wRfbAhKzW8J3HA/QZDpwXMsE0dS4+epz7oWnDEH3t9
e5bi2lEwSFZHuIc+knM+X9HgPHD98JhmHrn1aogRgg01NUIHEuVLrzObQ2khVIX0qL+x7UicsgYV
EyUx/pBBQI5uc/Q6C61DvUrptk2kGWvDxK0yrnL7KfHQ+8McDobgaH0Hcx8sYOobG6VHhnBI0AZW
3HqUMMmHCPHMGp5+WYhV3w9iNdZNF06jZF9NLybMiHvvBN8Gj4kKunCsW7/AqjbgyVGOL5uu33ty
Y69lv27WoVRhkDDgQaXrfYZNO+mS19jJA8gM9JHV2ulR1IReHrc2uNe4q7Yp1+Aitqpspdnu69Cj
nag6Ql/pUpNtLTPF3jHQ8yWNMXfXZsUoY6hJW4R9m/fbX+TKvoPYwMVOx4rC2sWtLkllDtEkOiue
8B7bIOkPWV8HGy8yPewsohxF8HLuobyyC+iNjqwVmlTcEpNdYNl2kraE++dhVIYIR2HVWB28GcSz
chE30v2nA4sAOdsctsg49w9xI7k2Tjx5EJ7VKs8PTl+MjmpORAdOSvdmpXrfZQdHP2Xwqu8je2vv
WwMywUXTQ+VvC2j5WfXdsnMkppug+qrIdTtTVLuy+sBmeEvHAu74sn7+hYUWt21oxCEWi8joU2s/
xIl+oN68tfXshQh75o24siIAFnkbDEAsPISThTdkBPa72PLPWCBBlo4yyTgWou73LOCwDw1lLia7
8qUZkCo79QcNaNLk5vR0uc5IfYKzJYqNHKkvZjH8vr2D/3J9JiEQfXC2EVVXNtUUD9Q5kBWbtgrO
HI+vZp0bYP09JAS0KD90doPMnCvadSMQbkmtUPk9dGlMIckxzftc0eqNX6OFPDgmEK+gVmc24ZWn
A5wSYaEyUmDE9Auj4ICftTv4Z69Cdho1WDlM91oczHQhrqwz7y1FJZ2bFTbFZJ3pt7RSnGnpuSG/
WQ16ViwLiR7M7aW+MsoI0dNHEspfbO1ku5Z9odWuEZyrKJJWZZZT4EyddCYKvLJkAPQ0ohVSISrc
41//cGx9ytim7vrhOfZSKvXDl1KU3/B0++9ngeIiAA0T7gFcsUm0nsa6hNRnFJ9NR6Bxne0d3d+3
Bkmzn+E+dXvlrry49OThh2qmJogFJ3OypDoQ1vjupVXxbA3RI1kmr64oX0K/fQO38Wjp2bMU5evb
415JLemUUrUfl5P21PSqNVLErn245mdXD200gLIvughpkaCZDEsJ+GMfdt0G41f6CPLWUwpr5oq7
RPFyC/MPwnp+hHUR/eLXYsYqyMiz1lsPCMifXdNco522iwrrhdLcN6HVd71Ba9qSNgZm9FjI7Rur
3ViG84CcGgIh7Qrt4/3tlblyFfLi2WD5R+YzPMrPuywjzdAsNY4gjpfKWvJ6wAxOmJ3SqmvWAQXp
x9vjXclOsf6VdUYyBMWTKcopS1wpMwsz5IjGb3C+92WsrG3ssAwnOOHB/ZRiuKhZ3UFRgZPORuZX
dwINNApDcLssW568NYmr9rrieNFZxxMixo4qNPxdrLnoEWPNQj8dA3F7b6FL/78tNkkd54zLY6Sx
fV7sWog6lcc9kGbmsJYFjCcxqBaaGRGuIVhZzAS4VxcbMiraAKamwXadfF09jjMHYB2ayaGy6fAq
tLDKqLxk19GRVYs2WQwN9kmd/wj6HCHf7n/JNGlcANAcKQKks5Mpl5WnIz7hxme3bO/1KH+SGp0m
aer+lO3mB17jM72Lyz4tITXzVRhSH2uNk+8bBKXdtr7tnYciKg5A09FatOLioR909TnNtHzLT4Jz
qYv8iI6idFfLo/ucY8k/Qr0Ek8Q85vb8OMnJ06zTN1ZHkQYBW3fyGUwzDIWkRz4afhhAJcYPtzZW
dhIh9B6cMsXejib0tdS8dhaaMsAo1oFc3YUQpCS7fBmqOQj9lXgL1D74O55i6PPTNeoqt3GE6vln
GsBRiImX8W7E6fOouNJBqLx94q9NHozuSAmnundBThJDVVuJL3nnpsy2aRI+dBgYRF36cnuYK48y
0+FqFyAOmddko9ktmPJKigIIfclakhEsMsMoWN8e5NrCETb+5TxQXhDjbfrhTU4QRw67mJdfVftN
FkYrGpOLxKnx4p7P76/O6MNgk/xeD2Doe60WnKF61ItARVjnv5MpOC28iyS/sq7DPJicliJz8YrS
ev9cQKKobWKmIDx10JGiwpspsl67jAjxYY0L0OOEAZOo26osx/SqHI0S8qtFP4CzqkkBuXpDz7gf
n77EN3eQI1d6RROmMWduw/GUTU/hx/HH9f7w8WRagKHUlf4ZYeKHMLGQuk33PFWrrOKikLHo9VH9
1eVoJly8Pi5dYtJLlfh3Mu/eDAurVWu0Uiz/UODJyfOEPGJzV6bVqhNIyCPefxBtM7NZr9SHdJBC
VPFHcuCFJkxZx64TRbF/HuECJmJkZW3dlb6zqdD3FZV5EoM5E+Zfneq/Q2qT8k2ge0VTp8ioJF60
osAZLXyMY/HMfaNzfRfL4gCy9eCb0pfb53JmqtokiFUF3naKw1S9gEveLx8HvzwoWMnm0KKobO58
LNhvD3ltqgbVWbIMqG8gXT/vJpFJ5kCo6507K931WNChGX4cd5GJC6kgfku4xstgTiHhSrxGYdNS
QJiBPb4IZLWoh/9pZd5ZyUB9eDnxWtDm8rZNRIwLVt4hvnR7opf3N3Ha2LDg5RoJNpO1daKyQlVe
RTk17Z+GxtvHYf+MXM7+fxmGEj5Ruk52MK73h9PZKh06lxE5eYQ38cLVkDOWbO8hUfuZY3E5H4wb
CXmJw5BduCB/Kn4TR3HNe5QLcRx69RvgizsQZHOU+2uRJgMhRcA/STenO6Sq24Ingle27ervDvhV
r7OQ3SqUZw13UQrQb2mRn2pTOeeIQv/X1Rwn+e/Yk7vOLmrUH1MguE7j7g0t/tMm6g9Em/6XtaTh
gv4IfKCLvZFn8JO6lrXMsuRBH9In2c8pIZYzqfC14z2q/dA/5rm62BuRV8CXQ8b0HJUFYoHD2UdY
CZW35L1HDT1BfScdyplA8upBo4WmEbRQIprGbC0VMrfL+XoKjnVdldzVmHqFZrMCazj3MqpXXibi
o/8/1vT6Kgu5d0ONryUXFY1PZeUH1kYLcQgsvE2OPXBd909WWH6HaXHnQEApinzmBr36On/8DeNv
/Hj+kk73K401huX6oKbKAXHa1WCacARwaFrYFo4X4COysl9bpfKe1epcceBa54Y77d9lmGzaTvMG
YUKyPMcDZhfIXXpf4n78dxeJO6Gl+/F/K8R9NpoW9XMk+uvnFfI5hAHKpBfCIkpTJ4JVYDOPOdkQ
ebB9TeDVedyi/+iX2YpBk1Wv1/m+yfvosfW7OSzMtcuJWi1tIy54fsvksk3sWHGw3/PPATrHke3T
s02LVdjS3rl9QVzb3qbOCBZDGRdUfjUGzp0ppCSRlNyVlbKNs5bphmC+tJmhrm6tj2NNtlaUhL1n
hwmBV2GtCsN8SGznMAacSVoeC7f809bNRkbEuU66Ay/2zO1xZarAA21QopQEdV7Pzzvbr4UkWuFl
ZyEju9sDA3u19FamedWquySojdfbS3vlG465AVnCCCG6AHPR8cj8ghryudNk/WGgHvSr1WPnhV5I
M8NFupKPkE3CowKMSJ9xWlZVC701R0/Zc6gEdwoBQZ6A2Yp7sa7C7IV0duZSvDYeRwP+tWkDpJuW
0bIGnpjmDu558KwvGSGdTbDjwMHu0m6NnenMlxsP/CRiJ/+hlQson/7b9DQonRX7XIPeua5GXw7N
K+46F/3u29/rSiQHIEyh9WCgoXXRDWiqIPFk4BFnPfZ3FqaHRu2/ObHZLOvE+u7bkv5Xed5X46fb
A19bzY8Djxvpw5Vr+3Jia+PAwIgbtErhTmwFOpM6zJe5i+WS+G0an2Y5npIPgyVV32VtqbpnTWQe
OuEp4v/6oLpblUgEao7aLRMFHXYpKrJVkQQBxm1cP/QHJLyaEWwJVaVc2alVfslQF1lWIe5/KFZq
uzo2UTrXRXmK/CBf2+mAkG1Rtcukk8L7yEROoTRRX+8R4V7UslHOfL8rnQ8hA2xTCeporgh7DB8+
TC3Vfc8sjNI7J+IXDtXrASgylY1hlC3128euOJA35yifkhCgMbrs6zfHcFTcX+f6PJdXzcdfwkX+
+ZcMYZuYiDrzS6ziyYr0+0J2TjQzTxrFxv+6edBBoGtIcgeNEgnOz0N1eZp42Av652rAr0M2zmCP
jknaHMKq3BjVoM6s8nRqFIdpECBZCRqZBs50PCOV3d6mZnQK6BMMWYl5kG2/5BXOipLxeHtuF5HA
P4ONOlUajY8LobkWhXwJv2HvVOmEym3aW7umgDQHss9aeiZNecD2SryQjcC6J+MOcDWNinv49/ZR
a9M53ZvpPTQWqykWg/cfBRpY8c9rXXcBFtRWqj50hd2fBylxIdxIwc/bs9auLPFfLUPQaAb6RVNR
DSPITGBnvnPUaz9DFiuH3Y5stW3fF15UrpKoR3ohLr16VUh69UX1PfGUdCq2nELHLCcDZG+lHs15
s2a/+569LimE4UmR2nBDIvGoSoV33yZAAxbCSuy7FtTtaUDI6NksmgSXlxDxO+S+1SpElGrI1Z2m
xO47kWkNHlU42ZtLUfG9MgZMALysBbVAn/FBeHr3fHstplcjSmVkgWSdgK1ofk0fmiAxHasqk/5o
QmKRu2bruPCvTAcakf7eWM1M3eIi9hvHA3ei8tjIJNZTOGfXl2WlF1J37LAJVbwURU44WB3mx0rj
bgKBKbycZWvTVA5+L828A9OAgd3+tyQ2kuzHCGVylBu/s10Q6+LotCeUE/riNIu8VaYp1N8x9LH3
BYp0JBR83sKK1saitV1x7IsmL5ZVb8FxzYWNnV4SxUaJs5nSLlS9S3amVrX9mhvEPVgYwN0HCqS2
DqnuVa6X2RtZpbUoDCARdSUn3wY7Sr/auYOs1+0tMDl0Y2uImrlJa5JuIfj0yeuYd7GICr3OXjIz
+uXIAuuSfmbhrw0xtuR1OnLIyaqTc61rQ1IiC5S/KF3lb5i1u62kOYXEi/CXpafKSlEPGSZK7tMW
iBokdeM4g3YUUZjt7K6xz3phyy9UeYy9QkX7UMRqsdX1yNnUigpGzXP6bSY7yp/bK3p5v9B6JFNX
QS2PosDjofvwTjpGbrRBENdHLYqy1x5vsG05EHuwN/J1L4fJXOno2oAEpaBQkQqCTzLZ2FYt0OuE
jXW0fGUXJP4ukbk3vHAlIDPNbJdrY9Hq0gF08BrSY/s8Oa+r+76BFHVsTLDYuKfWr12gYHeCX+bt
ZZzsGsDrqDR+GGn86x+WUQjJV2STWfWYaGro5Ix2rnPP7eV5ZRB25AgZQfNjeiENhklZRVXzYwaZ
eTmo+RNiigfygH09Gv+5YnQ/KDe3Z3bllmBUQmDaQjZnbgqD0obG1HOzyI9UwttfteVrP8uiTzcK
JI2HYKioMEIm/06sVZO84cu+CikL7SUjrzdSlyRfK9mJvwTDkCwxI3D2VmTF1UIidMjwejD8OTmj
y5uTBaJ1oSFtTf4z/b1gnWRApXqOphdGV66Gy3Tbf28QqZn55tcHQuqcAGiECk4uI2S58iEprPw4
NPUAjxwnpKa51+1uVllrDBE/5jzj7rIBlsAtJHe86BE7XoUcaOMWx7oW8br2ugLbouZ50AID62xu
QbPWXq1UaGgqS4AjA3d7exNcOUh/L6sRwD1ixiaFWCEVfdCFfXkEsG4+ea7Ql1aegoeTwgBp66KY
qX5dOU40npQRFcRdcSEUgtDnUFlFXh4rVHruMDnol5i/zW3tKx8QpDPoN5p2JmD/yd2n1hDAa5fK
JK4v/dLgsljrQZusnc4UM1nrTOwybbrLZssz2sX9cdD9pcDhBuKUqy/SoNwoYu4EXHldPkdKk5Qj
swO8jwSRUiR85dHQfXNp+Q+mI6tA+ox0uPdtX3nL8tQ4GbFd7Hpa1KgHNVIyc0SufEdEv7kYx3tj
VOOeXItmEVSKmnRohbn3eDR9HTRpJue5MsSo1AxGkzQP8P3kFJYa583rle5o98lSQl3D0OZuwGtD
ECABBIVpzVCTfUJvN5N6WyuPodkDz220Yg2iFZcWO+2oruS4wYigeLH5GVu02TEojvBvjIqRcmp3
w8JVfXuHGGeyvn0qr7wH5th5posuAI9Mn9IgyHIJtdHyGCTWnoIJNtUudl81KpU4tvnrSivqjdUl
M4HxlWMzAlTHLUaIeiEy1lHTsQK7ro6R2cdoF5QHo8OiT3ONmYW/cuswEBUlStgQ86aVLNChhY8l
QnXkjsM+ts0bXGjK38Po3KNE0sxevTotDdQTRKdRPWgSmGQ0KtU0d6tj5RaPtVudSulJj5un29/s
2l4auz9jiRUR5+le4oiZnVqj74Arl/IaSTK27I6TfP3vo+gEloLcUQFUNZlLYfSIRsUQJ32pzvHi
1tck5+HMgl2bypj/j14f1BumvSwY1VHXdkV9RNlmJ6PRscIK11/dnsm1r8JycYugGsAJnJy92keK
Bi3b+uhpxfv4xppy9qZix3J7mCv3M+BQShjozAKDmW61tkQCC82A8ggEIXi1yiJ6MX0pPjq5YK81
kbc0azWe2d9XFhAmNZsNugH19umOc4Tn4UWuNcc4ecO1dBG6M9vgyuIxgA2qDAQ1X2qyeBjYI4Za
q81RV5uF3KBomi56woXba3flmFoKep9EW6CML7hdcZYOtE7t+tgMWby2xc/IQB2llfLzLDTl6oT4
ToS/sEUNazKhQvFUK4jV+hjA/Fg4pm+cYSeXOLeZP29PaloAJuQiJxqnhWbMZS+EdouCL0rZHlFq
fqdw6DY44aGNjmXp8wjsCYb1bKPn2kJ+HFP9/FqmkVxVBNrtUeLdxF74DhKPK0f5PMTnSjGN0hW+
FHwx2t08IZ+HQskxxWfQ646SF3Q7TC27tReY1riaHlZksbrjIJgbddhGuKs+5kIfZZ7cftf6eTzz
nlx5xoD+kICyTVnxaZAgJ9JAaU9rj4VcbqMSB+6uSPadL+xF5WZPYYeBsar1c8Tra6tNAYWHHaYF
el/jXvuQsuUIWxmQEdtjZaTOHerVFmpXtV/Jd0WeifPt7XRtsPGFprEzqvhNB9O8REiJUrVHp5Td
u6rymjVTCndFIf+qsbde3x7u8mb5XJyczC2FREIWlKsPauPj+pUMr2VgZf/9auYRgwgM4nekkUyS
Ai1VDS+qcJDIYQFl2TZK3mZvMIRE+QyT3Ae+HJEX4DDqJNOkt6h6F8N2qTriMvYcldLeD3BjGmq/
Rf2JmhTyU0dbzRaBLBbknItEQtAtD5wvfk1gUnqnYiBUUJN60wvlpNTNo+sqZ8P6owXlLlPU70UZ
c9gy9T5NSn8BBHKrJBoOYyjjhyuMiLdlan4dSuWpC4oHPbaXlmiO/uA89f1b6WXLKO1Palu/el7x
U8ddRzRwoqwUS0B1I6GvVmvZU2/Ez4mV3peys9YyY4c2SilazLh8esdoyiHCY7ivRUpLOydg7wNg
5+GjUriHxvlROcG6caqdgn6Tz9xDUS4ToCMiNB4D1VjFHb9H6bBl/WV3/lZJvR6BONoaoYcwFL7Y
MrpZ+KwaWDGbVoyPceUhVldv21heDNRDgGKOf7MYHhvHxW7O2xeOvorldmfVzjIo31QE5IxYQS9X
eSeR+SIH/r1ktThnK1xTxmPT1QfHl3a8Y44i4YlZHCDsrQfnPjL6n+yeGDs+clZD2wqBElX91cR1
t/TKZdu/KS1Wo1LgLfImxtYIg2rL3Qq/37Coiy4T65xFHmmakhz+lp3syR6qO5waNk3qrwPd2OUS
3sz9u4H0VqZGOydVlx65VcWSyQ3iV8xQ0TOQCvYz0jUrSqmtpu0qSHK9OXzT9abEvU55r6rfmZTs
E5xkqyjZoAKRNVq7YBJSh+dt0b8nzrc2L8NFH0uLxCtfCjM/gE5YWUG7HD+KzzaU+ZqSEq7dEuPg
qFjZthssbEccfD3eY91u4pX5rfaEtQpC/DUBPDpqsXE0bycXoP5y9MzgsT7GdXbnxs6DGynLwejW
SXxi4Ze1U67U9Judm1ijy69qGqEkmZp/wn6wFlHyNc/KzZAbCz2jWk3T9tiV8VkZAnIQof/yOrGR
k+DZqjt3ITK6b6lyB2tm0/dYelvNUpTFlsLMwig7nBCal8EK9hBlMeTDZTUyXr1IHCG/nG1reJIq
8pymWVtmPxILX41CP7W58yU0iy+6nqwQ+4HpF7NbzUXf4b9ZUe6psqUhDUvFru4sP39WHHPZqd56
rG6Pw7bFqjGyo+zHm4C6kkizQ4rZs1QkRzJlVE/+/h2BVW7cQN25eboxImlvh+qqtlgJGc2SRaGa
3+rC9Rd2Yu8apBod00FcWtIWuD+RwVFR96JkZQ4hWgkGptjBLmzvh9baRkq40/sOP/q831Cz/QUn
4FSo+snsMWE25HvRVcoKw2xpPcjxxsroqg/DOsFoynJ3jZafBit5cRRUziTvmCk9QAKfeNXrqVKz
K1xlWZTWcsxc+og/o5SXxJ2PYRsjhlm+ZNawGFiM0kc4mb8RvN/CKbV9XeBxjB1cbeVLgcC7UymL
cbVY1JWb/cBGdG9l5n0dusDHjYXHtgrzhkPo3flmuc4jsUt0NP88BO6L7qjWnrHUPPXLeOpl0nGT
XNXF47uvvxkqZRDx0Ab+1kg1sdUb2VpWZfdcOMEukcQmtsRbhaCTluevNbnBQmUh9AbFPjrE8kou
1K8i1pZB1q9Tz1lmPh7b9ni34T5Y14a3wMo23dsYzqJbF+BdFtbVyhViG3rkKdT7f6QJpASJvqzQ
7mqUE7s6X8Yq2pdoKQ1EBKpk3uNqbi5EhNJ41wU4hBao+XdLUfn1KoxGR1CsTBaNo5ydalgayZCj
HWN8HxrpUY5QAoirFE/UEg0b3c5+0e5AfcBIszu5z794pgzZg3sqLoOdkQb4NecH4pYFLfANUdOe
Hl+y9PGtrbJiX1YlGpNxQm87zu7jotkPWh0uWs0fuGDz71EC8dUJpd9uaH/3wWeVHeZHQ3ouavmV
IONUqf0OIitiJIbULwJJ37Zuq6Pm6g39ixt79aIxQHPyyeVV3xrhwZYHaWlLlXrXmW07IAYUp4cG
+iote48T14m4XPi9IxYVgkrI4Ovai4x24EpOk4Dbkq3PpVNlm9ykZSihhFnq1rOLcPjKk6zhS6AU
RHoUOygmoGcrR4sGG8I/aZpHB6RT/RfdV8pNjXzQQi4x/m0jzEB5ew1879gYFEbsJnjlXavXVWtk
2wDthUMol+KeIZoVGKvi3iiE9WImslMsy07u3K1SyfkbPBA8sCVpwIUt9O7aOqpeRVi2v1IQhQpC
hWF4V45mujCTcKNFLB7qKc6nXp8WKDEbQ/2dNl63k3St22hN3R88p6q3igFzJ+86CddiL3wZGowO
m97tcGvt09e28Li6S2w/C1/6I3em+lBEioRbFYqiLjLlAuEpT7YOva/Zy6aUzV3QuP16aAx9WPh1
nh28jkuzzdL8PQjU7CldB7kjb4MG+UkL0YSfdBf9dWcqW5vN2MK4ppB6CBT9aPVxsfDz/pkgFfvK
1CfBsNtNX2bHTrXPbYJ9q6HeZbl6aJQmWMAiW/Wqvq0MClF2+VsyoepYch8syDH/ZFb9RuiMwZuq
WmtZ8e4Kof8YqKMuSiV9J9D9kwSop/DmhkmAQTFexwp1jq7MUAdNl3kulrS6V06if6dIsvVt+1ly
3U3nYBwnqSBB/BgD+zxL1rS09mpRrb0qeoqy1FqjKvCDWhMuM0H9Ve+oNvox6ut9O5xqvLtRg7Of
fB8nxCEsvsFuXMtyekqRblukWuuuCNCxFad8t0BB9FR5/nYYkHKV6+AttMVdxFvZNy1Jgc4IsrIn
bTmgjrUqVBm3a4BOCZbrzHbXUh6Q1PLsDs6rYg7iUEq2ttIGf6e4qYQWgvNS1PAYfDiaayXGnUTJ
MPkOERQXybpPso1UZ2SupSzd2xKCvp1yn/vqo9fDTuJy4U1Yd65Ol5sAdHznu1hfJkOxrvJiHXfK
Js6o/ecpqqWxvqXyuaNCt456TLDbdDNofbTKXI0d266CiLmEyTlxtEWV5tugTl81JDZ63nrX5bj2
NRay9rvtngqXtNNv+bEl5EA943vxJw5x8aWQxX3YOFsINuu0j4l0jK1pO5vxf6ciMIYucd/sG7da
Ephneb1EhHWN8cl3HSO2ULfGCG2gJhDX5crHqhC30eabL4bN+HlTCzhHXu4aK926zW9XlQ+94e8z
/2UMxkpeI6mmWVihNSCjX1y5Dw0qVePLBYyIP6pNzoU8rLNAW3aStZVTYp3WKt4H01iE6u8483Yl
Asw0vKBb2u2XqC7+QLPbovr+20yU11hrIMHfj3F9q0orA9dQt3qX+H/Etr9U3eTvM5cq+gKY4srW
Hpvc2Y3RSFL/lm13GdrJMhHK0s54Uz0bWSQ66LKc/yBBuMtM+7FpnP8j7byW20a2NfxEqEIOtwCY
RIqksuwblGV7kHPG05+vvS+2RanEmn0uZmTZEhvd6LB6rT+soTcREvjkcFfgmZ/VmfNOKf/B3hem
dIgJ8ODF0rKnCK/Z3U4dv/e6hNqQDC+OK7rB/thyaUUVcg2FEwbT5FbYgOJ31/mWEq+RJgJ2lAf7
GsUCLTT/KQpjZS2tv/AJFdemJK9jN2qfk0lfC1RBbyJqXzq34iWkbffYZOPettu3em6+tWGxRWrj
diwfs84JMUJyNk037DPD3juNxk3oIML8SkreUpnSl2bhWV6HqDI2XBM4oXVMyAMPtzd3aftVa2kr
ZzS2U9U/GIPhM9aBk+8MZdxMxvKgGs1JcoobDYytGPTJMXxNGYR6+apt76qI0GI0EQLQGYYSD7fG
z2cHU9PFfhA54WXmBOvD31PZzl6yqJrrqNYa09STCTdaZfuOLd2bxohgArfwrttlPTLBRoU9dopq
+4gFtTUufiwZbgYqP1xQ0R3R4A4kT4RElI2ggv5QAnNjSUxNrNWrwI9sDaNo615uatROwlWEfV5p
Dv8gj7wupWCFdqJv2RNxX4dXffjNLrEmYc6Q+t/LFBHE1S8kioIQgDJSVboJs8jUwIQG31FYPpYc
ReKW2ZEflufmhuI1bDnSQnV3I26hKCtvproO/HA6OWW6EltrxZLQ2YdLLh+Fmq5xUDl2RbbNBvWx
VKa7CFFkd1ym02xKv77OAygf01hA/EiqAByGo/iB79OTSVPyOF2OZLxvmuoRDKHZ/pMFzVZhvnJp
16VnUYgymhRHlMIV+rD8bd3t7CD2smjyEx3o32h4Xz/Yx0SeBR5WhfaNZq0CFPd98qXAZGmRp3E5
Wu2Gi4HNGrqWnv6YViIXKdSYRMkUzMhFE2ld5EgjOPMxxL6PQPk/nZ1LexMSPTdydiWN9THFI9oD
Po2Tp5BPvMi54PIdta0mz8fePmrGzhq+M9jGeIU49tnA/d2KeIq/sla4mGgA0Jf5WLA9q+OtSOmK
dfjvXw9od/Av5PaxrLuoH4xBrhapPk5HWCgIQGSdF2UoyVcEoruvW/qTaXyf3wF0gsaZKGRR4L4s
16dKSnxihhP+UJxPOtGt8hCF+VavJF9cj7WmcSvnKBaZrqiYd4VemZ+s6E636kNAfqVs/rWPywUs
Vsysv8YYO9soG1IQzdmseCCS9k1fQb/IVlHRXak7XE5S5IbAssFfMcCnUFy8mDR1VAeVhPr62Z7N
4NA1iJFrUaBtYoyD/DCzSw/xGeU2tyzpSoL7MkX4p2Vwi4TcooB4Wb2JDK2QxiwPz3KlatultrtD
YJrFlXV+uSj+tAKzygS2B7L90osNnYKkCWUjPMOiLufAy6BIJPX0WOII+/VE+qw/AOIMSO0WGrKX
WeQAOXi9SG3ppMcN2vH4tvtyxXn8dSuXdSLRn79bEU/x19SAPWn2neRIJwHIzqzJp3a3MhyiyW1p
Pn3d1gcA4p/6Ktkeqnjs3TDu3jdWKtjK1bYands2ctsRZTaUoPJ69G1p3qrcXvLkDm77uq7yl/9f
08YFgiAps5DABt5LgNtEYuubDPOK+aaw1e+TbW7hBJ16s96T1Vt/3fLl/ib6zI4NrwvEJeRY7X2f
m6So8CUGtw2s5aYh++smkbnpB+v7v28HMXKKO5BqKF9e7HBhFg9tEDfROTbKI0SVg+qQDzEb4xoY
45MOIa3KyUBvQFFcQmcWBzQuu0l4DpE8cDUM4leYZnRPiJ871448MSH+3ksZPNpyhHoZQKEPVAyN
+2bV6azpIBwkKMRTReE3b9GwYBa5nZrEu5Ydfa2G1kKg1vVXDqePa1Do7MBwsYHO2mj7vH95NXbj
Y2ppEtbBlnIb13ZKUDdlV46Mj2sQoXUY6hCYQbt/UIYqrRFhsHLAsEiv/7GsajX20xaFljjQkHe9
cqp/8vpUge0DsMj5hMTP+y5pKqq0Q1TRpc4KD5Uaz7sOsuqqNpT+ytT/uFcK9X76o6s6QKvLon3S
VUEUF7glIMwhr5Gj8tPRFhY91XFszLuv5/8njUHeVal04+QFE/WiX+oYDniowBmeZNoo9VLz7CFB
g0kiKzdIzZVz4EPBkamJtg+hETIc+D5cutIDH1MtiTQ3Dt2ZW+bDMUoWX2+jFYqBwE2L/tWwf+RK
DGxG9rAMvjJnPnmNbN1iYMF0a6gavH+NsBRTWR/YSqVKvlF7+VCnAjyvPX89qp9MTWAXNIGCmEy1
Svz7X8dD1c8q53mUnFGT3jeIdwCrXxm5+toxtqt5lt++bu/Pa7pY8ZgbotUN/QqF08sKv9KpjREj
C3ieW6Ug9zNQx61SoAT4krgNClteAj8DEJCKqjmZKbLh5ObtsmmfRz0Q9lLtsqqTYkDb2ahumhyK
tR2H+m0KoXIV1LCfgnoO/a6obE+PDNO10qTcTKoyHosxKo/wPtk2geVvpFg214Vi1Vf4ZZ+ot3D0
AcvB0ENRhbrW+0ENGyw86smJz2Y2PixyBQgIPk9Uf1Oy1CFBah0jpdjGtYmOrU56MNkMdXeyZ/UK
sU6083Gsqd7KQiMcdOn753CMORtbK4jPdR+soSaesw7ZwuFmrENfyax/LJ24NEW3/ut3/MmmSvf/
26z6vllkYII0kiXon0ke7OQqKw5xk4+rr1v5pHMi4IfCpwLkQCP1fSt6HKYDPpkEapyJpTYXvu6A
Lp3mbJc5+Xoyus2Q2LVbFdnm65Y/6Z/BFkTwDuj+I6pZIkUd1UYdnWdOJFd20lsdsU//60Y+XITZ
f2gFIAf1YHa7SykB00gLx06xgwjjifT7llSuJ74gtzH/wGH+oJm3Wr61MLEa+1UstWtV+p6hPcIX
pXuupu//y9Hy9yNZFzEWeDa7Lsw5ogxcUuGM5k2cGQc5D6/B4D/U0C86b13M3CQtyzB3ejpv6X44
1qu+DX7bWrtXle63eLXhiOVWTiLUiuRfjV5cQb9+om2KCQf4TIqJ7IofoNJLF5ujzk50NmoLRdI5
ib18SiOU9e1ha2iLvhrmInP7Wg1viWumXb2AkNDz2toNLakbS9LYl0D5UMmxM4pCuE+5hkRCSVUh
SnhphqtdmYfmprad4piaWb/JsjG+xcirJyvTypVbKVW1HipnPrRKLbtqnevCjav0tFiqVmYvT0dz
mJqNGSrzg1rEMoUSwOzOYM9s5SKJw1GZeEVbcqtgN9ZeW6OsfwZdN8oujreIKcpcTlVKrpumWQLf
phppC1qVyn5KCV3aKobcbaQ+VW97E8R2o87HTumpAAaY65JB21MyoRQ5r4ymHMkL6l2+soax5Zly
6/7rFfHZsmMzBZlLqKYQMb5f8FrljE3aMPuy2EDoDDtBb4l75cri/uRAFO4rxE8UU1l8F61IWVRp
IW5U5yFRj1mW3UYLBmpOeBtR4nIVM+n+/W75rsGL3TLuakUehLJU09X7qBzuiGyuqQJ8tleS6xdX
Z8SywS29HzqH+hVXP6QZrLxM7tJKwYuvkGO0JTHIYx+dfEudqVHVE8L4bXgNd/NJ6GbQR9on1QRw
6aJ5PUjCXIZ/eLZBnoxjsVOFPie3sUZ3/odJglYQfApqr4JN+76nulK2RpuiHzorcDaM0S5dc7iG
J/50exJZQGhN/I/r9ftWcqkvg9ZWkjNIT1FU1ykUp31lbzqlmW7bRk3RHwSB2aUQPZsx9dPCxEF+
wPnv6zXx2WwlEUNakOsaePKLB1HMEedTs0nOYV96svI4T+1tWhqIJG3DuL2S+vlsAQoSGEEpKTbS
I+97HQd2wa6SoBhqSrbbt9T7grp8+LpHnwVP6N39txXxFH9FpEU0WwG+zMkZHOO6DiQ6Mm2biQoE
XpNK9oIHKA5MobyfhkcnaW8c45on9SehN08gzGshL2GwctFPyUxRQpqq5AzXsDcpBkbVg0NB89zi
THrlVv+JrrG4YuNSwUtEYce4CGMA28BnHFIEbyuq07k5bxc1vpfyxq+jZkve6NYhZTGHJIEH86Ym
bO0CCxyOLh0Hpb+XkgmWUp9eiT4+2TDQmuAUFpBsFPYvVuxYho085PV01sy63JtKO93Map+/ZWkX
+w715dANMzPYW1YSrsZoSK6cv59kkshxoPwDFNwmq3uZhJDmQFEG1QmE8e4xUvNvUiy98BJ8dU5X
S6/tKl3as7xfTHN8vDIDP3aeOy0wQeErgCbWJUGjSsoIHz5jOQ8BzqZ9s04nLrcPA5CWNv2ntRQO
yG9pDjOleYO7wd3NT+tHaldgqrbcLkCZ6Ui7XGEYfXIh5bEwiIODSVkEevX7hSFhzB5AQ5TPzM/u
vg1wd8rSXPId83EcQLID8+hLwbjq/kniObpJ4dudHCdo/vXcwPiAijoXfo6UD840Kp6XKEGP47kd
5m/NghtkVE/bEkKSkgwbzAWd7RxLh4XzwPv6zXxcmOIyjvCoifQqLOeLzb0J9YHyfDOd9bR1xQuo
5m0CbvDrVj6eVmT3sd4ht88NnC/vx5kqUJE5QzyetVD7bSrhurUpJ/RhQ5GtNNIrffq0NYYCsohA
NV9ewFEjcNK2Cccz5ey7nssZOt7YBDTGDfizK5vNJ+NHPgjBNUHNQw3gomd5aeXjnJrDuY3kca8i
FcSNwqS4Wk7llUmiM0jvr54USUjSg45GpIxywftBLBAmnsNM68+5FQD6sezvCiL/V97UJwuVPVqH
ZIG29EdRTsqTIJJnuT8TFtrfUcym8IvWymMx1ukpn5rc0xA/caehGL/lSxFdSR5+8urEEUHn0JW1
uYi+7yNHrjq2AX00UudRKrHnTdP7VJN+yuE1ca1P3pyNzwnHAwovbEsXb07O4L0TNA3oyiHK1yF5
cJMo+XgDKubaKf9ZUxAZYZ1C8aBfF1u/XoSFPel1dy6HSPHyFEBqwBBgBhkmV+b+J5OE8hn3d1Kj
iAZcDqCVAPTVC/AvephtJx1b5KuOpx8DJFGh+28T4hH+iiZS1V5MoNLtucoHoUJFHdz2Cqrjeu8P
zrUJ+Ulg+GdGYMlhU3f5kHzNpSrUpSzuzrWTvClyukstUFJqJR+iVONat1i3tWTfjGnzS2lMlLH/
dREZghbzhGBfnJoi3fy+w2EXKVxek/ZslVj6qLmuH5O5sl2tSwtQnXbpZ4tGyTwrq82/3jcFAxbF
Pig8wi/mfct1VhU9MM/6XGijp9UtsUl+VHLtecivSSp9IpbDbgm1F5Vc4pMPqoRARCtZSdr2HOQP
SBK7g7zGisMb7Ve1xefYPg+p7PXpfAh17C1n3JFPvbweEKH7us8fZzBhiqC4cwxyg/5QdjaD2Wzb
NjjVBjI8tYEJtzVeuyF+3GdEvYdkInuchYvpxSvVUB3t7bIMThnYCFdWcJSJp3aTKtnz0EPe/LpL
H9c/rYEJEAxVcVpctKZwhcfUZApOcQ9PoZFumrDcTlp8ZfO81szFtddSyHBkOc0E6TEPkycoSnNT
v/wPfeF0QCkdJckP2W2rt1Fsi9TglM9jBoa5X/Wq/CZX1u7rdj6bBli3ks9GOeajrFAy2YtWl3Fw
Ugv9LKo618eLSxbr5/2RSkEObQRSHyxsaknv19esU9zHBYdGUNpFWLEfN7ODn/bSwyxTypSwdCK3
O8v7MJx/xVGV3bRyl7i51P3Ok/ZHlXSocvTFa1IFjyYWJU5rDJthHF/S0LhtKC/EHGdgK4VpTXOX
9c661fVtN1k+ZSAPJsARe7InhQBcXUqQ4dx866XDIb5D5z6VycW1yX07mKekj7ZZpj1ECUyFIjJ2
g5as2ynynUT+OShY0DR8M4FRG7r4GZTZSxhgkGebwCNHCNHybPy2zOGQl/VpUIzXBnRW56gvy1Ci
ridtM7u9R/1hM/FCpdGqQJpXhdu2JnfE6gBub3YRXbO9dp7XgzrujDZ7Amy0smKHcmJ6PyjL3ZRJ
B/TetpISHpNluBeSWk4YvzV4BbntnJ/soHgGfLuele6sTXDOmrTQ/axycIJ3fCTZn0Tz9oyKkq49
tFRJFwGJjsLsUJPxHvTpdrCBlmtGVeFAnwFyD9XRo5C8Hy1jkxnpKnGs7+Xc40Ok3syx6evYd85L
871YrF3eKNsFmoHWRH4eI60WZnuGs3EhbmNXLE2rMY5W8pKZriwZ/9hGftOVzY8eFkuGjKiNO0k5
GA+WgkKaFvW3mZne2J2+IVKCtJGAhQywZlBVcOHqokE3Mjwrre9F39Sw2zlJt3Kcct2h0ymX3aoY
BzCdpma6jW41bjH1vFkFGehMhUpLGsQd+nRnSuELPKe7vOvfcJUDoq8OitvWFZjfSp+lFSL/hb8o
Xei3DdcpbaiT1dgU9mayE31dNFx7g0yZ/V42hY8Vuw7xperConqt4qxd4bwneXYgBd/yUSQrmwwk
WDmrZ3Cg8m8oqVLpWrmmYShdxz4sLAdH+mVpXTuTYpgyuD9Kw6xzkbNTGOBLG8sH1bIjykVj5ZLc
LdwaQ0wvsq3lOPEqltixj8DTI9B1RqivU6MDq0F1Hih6rh7CGHC1P9dZe1sS49zL7ZIjPidN8P80
+VEzEtB9Q/1aIAKs6su+jcZnM7V2mSn7A7ydYA42cGyeDbPaBkV26pTidlQj1Ogi8PGSNzfKHnjy
OmF7jJvxFGBDXSbTTZV2lhs44as6SR6iR76YDFFrnptaPVha+7sOp9uos0+x1j1NuXWKuUqH83gb
gk9I5/qmbJOf4t12veKHRF+D2j4XxfAjKlPsvNRN7ZQlYfvyK+W0mW1wynkOzzGpxR4SCsJaHUOP
KaVkZTvDRrHTUzKbSC1Nqdvp6l2MFwvIU9u1Jj1b6VjNuKbZebkT/QDK7o2y8xsfegyCZewUjQGL
uQ4zets5LJVyYysSrh3K90JenuegZ1Fh2WtgqxXH6h5NypskVHyx1Qofrs6SHyNN2XRoDxqzdpr1
9KkrlaPTp0xrPVnJrVW4XTt/U3AKc5uwuu1V7L0z+ziGcsET5AfAeLdw+v6xnYXCUbol9TS4E5wF
3Upeg2g56EH3c+7mFOe9aAV//RxUYcZSLFcTHvWZ1J3VwdgHZrFRrFg4U0UHXCsyVzxgWCvk/5Xv
2DZsx0zeOmHzfcSvdilLqBj6tJasJPW6WTYfqXgQwOCdXA9vkR3K6zYH5A6eq6/N78jT+NiZ1cA8
x6doTvx0tndiQmikKPAV+5kySfq4fYwU5U5O+5eoUHZJh0hpapK1GI9Z4DyHanjsGYs8mG7DIr+v
8glochGUXiePuduTTNMz+3aS8psgMkeUP5adFQz7PFb//E5fjbtIMx8RX9qCwrsnQ0ZlpLVOgWbt
VN6i1wz6dm7D0RsigMd6H1grJh6EoWwNoWWf6VjaStEmrDKMufq7nryBbAbbYshCNqrwxSbJI4at
GS1oMPOyQ3Q6c9F7hAAXvSJHAOYzYZkPRQ9PrY3u+lav3bgzZE8iNvYCKr1ugUGJpxVCNTq9lnP9
JMi3YaKxUZOKIU94ebfNIeJCzwmtkyyHysqs7dGP0xS5dkgkflBa86ZHfOw2AQO0zrL0SZtNdoqJ
3PrXUccfReWLiADyMRrqBGzoJlyWCMsUltNQ9gw+0+hXzSVxDS/R2C+VbnrDVFAt1Nt4O0RltFbl
YsAbIJ12Rmqk39ISuXWlK/CP7BsOuaYEGY79+/JL1YLyAYp6+isnJQFM2Sy2solCaoTLwm0XZ9Km
n6NyX8UlRnn1AFdhVtNzGLSG1yhpsB1MqABVUdX/NmIU0BkUkhBTNFE5vawitIOM6m01z+dpqSF3
6rezOYO2bK+Zr3xAOHJ9IZzXgF4YANkua4+OVaNcFLXLGVulwh0046mqMvDvwbe5tXV3AcUZKlw2
vn6ZH+Jh0SrAVd6kqClcBvn5kkMrlWRUwSmyHbiX13eh5UQ3c2fp/xYWIJqyFcQZHeDElDcvAklb
hp4TVPPZmScTD2Tr3Bv6g2bEP/VU85CIvJPM5C4a2ivz9UMAe9GuuOf8dRdv5IjYsenRniyGX02r
bLulSK6khD5pA+1UU6iokuiiUPG+jaGoUAbsLOuc1IjrcMy6TmdWV97VJzMEiUPhn8tVW/5QzwrH
COwcNZlzNehPiUXOh1pvJJ0KmxQwBlzRtS3ns1793eDFZUkn925E+WKeZ6tyvKBv7uUi+v31BPxw
yxQzggWGigQXGUCc70euM0t0wakdnaEZPRrSbZVZj52x16sry1gVD/tu13rf0J/U/1/TIBwMO7Lq
wkDoNqVqprkZR2AKvaZZk3xaB/DUAqlBtwJlXiWBwOU8pcYzNjJwMWFa3oUaFt7lUztztNfhqk15
0VeNzj59SIUYjSQYs+hya62ytMRFkNEQOCHUe1CSc51U8qsx2rQLYg81yKHnImo44dSTML38+m18
yFvZiEUi40mBhyoMddv3bwMT8bqfgmI6z5q5663sgEnfAxnXUzROsV9X1zJXn8wwcotUogzywh/R
JtDwVantxomgLVVuy6BPzwqWfVdW5ydzDOoJrlYymJaPojVmUIb9jI8MgCRJXoUW0Kihb2DFShCi
ksH8t1BIkTdhGwdiKsbx8qBW1D7EuWIaz32sz14M7TEI5e92PypX3tYn/bJAtAEgFcJWHwCeQZ8E
i1JW07nswptSaw9SnZ/UBkkF8xo+4WNlTLi1UCi0BWZPBUH3fmb0ocmlp1bHs5QEBdR+B8EBcELT
aglTsDGjrm1SqVeQGrbsB7J1zaaLkWn4enoSZIh2LpYxpXxIEJQSQEpeHsfZYIepHsxUycaR+6Is
Q6GTiHN/Sj1QTXey5PgI3RR3Kcls/aqtul9OFVQ3LTf4W7nsK28hvkJZ2xzcEZuGx5QwaV/HLVH7
IqlHvY5/DmHyUgbKQA00arl5zs6tRhzDgkdVYujMzlXSqd4A8BPhej75XQU3R2l7inBR10yvQWtJ
+15XmlVTGqoPj0Y23DLUf9s1l8Apd3JPIkRa4ROuvMpVlwAwRBXuKYni9GAsi7Yt9bmBLyiNWDg4
8yqaVPlm4AddyGrmCsBDvZ8RsF5JtR2vq1nKjpYWd09yOmeHeRSavyq0uiRLix1Coi384iiHvRcH
q8KCsVmZUbiOippIo9aycEPwFfqRaqnHEB7i/dR2duQ5w5ytY9OOEcUyfsxdU++sTKsOSSLnJBKa
5ARnLvbKMgt8JBZDTIzVZIXuTUI6App6GBtQWOu4d9Mh6bwwkeWbmRD1JC2LT8JpBRdVO8y6Afc0
moHMzfmy06g7gxxO98XYGysbL/B76HK5r7ULxLliSABlqzHaJJp+Y7W1clqkybiBeMW1fu6r1bAE
FULwxeB2U5z5RmObbmQlxm3MReOQ4PnshoXGfT9M4/UStvM9ONVkh/bNzANTUWxzFfBmENqrcJwd
+JI1XOF6XLaBueQiTEFUZCrKRzMZiLgNeIoaBiSZL+WAiIG2BPmPNpGAqUmCb+k1nW/Mh6pHZyAd
lJ1SZfoDxBnOnqx/VdSIki52kV4xzI7rRLXmtUtrr4EwDhNsQOEYVCHJ45bx/NpLJlRwwKr1JkDj
2Q9kI3urS2OO/KYD94FkGhrxyTKf+qya1+hljOdp0Mc1AZBReos+Oo9L1Nvf5V7Sn4xCq5YVcMZp
eJBRwqSMpOi8SBbXSjMm2UDqPdAgLmtYeRhjtTcTblcVMveI9YXA/kKdwyiJGO0kN7fVwLxsMx26
x5CmykuTL9XLIreqF9aS1bo9qvivuZPq274OdThKAMd2ybjEmylRJS9onXYTDNVcAnaey8cipxrr
KnWbo68C/r91ApTzWiW7KRtWrgooz7dkklNNUm/EiV4xCsEYH/oMuzd4t5U8cXCXkIZLL+8MD9tS
Hwf2NXQpF390cj8Ruqp5dydcUqa14mQ3BXl6QMLwjit3UrAp2WLeshuCuzR908Jnvp/mX/oEvZbk
RKDP67pQVhE0kwHhGWn+wSepxo7YzeVHLd7nwG05kwcPWawEfqumF56AcA+A2X7lOLNIP0nlGUGx
5gZdSLVr4fJhPuXpm5LkcL9NT150d5DKdQ/L13wypmqrDN8QmfWUSl5VUMyh7VEre+uG8iZrk1sn
Nw6D/XMKWy+EBE67PJOjnVTQe078pOp38G8WTfWNsEIc/S0gDApn00275875MabcbKm25QULoNX8
TiOlAP9I/H2v/NCG1k/Mbac76wArxtKAIS9Imvuxxl0PNzw/mzuPJJkXVOmqSOBeO/KmDkNozXdg
ZxwSSnQ/TpD5aLNN0077uExElsdVJnzTy9k3FAWamrJa6oz/1oadrNJAZXw16VDEwZ6kx4hku8Kv
m6H8u8eLzdYGCM4VCnTgmZkEW2Osa/hx6YOCXMI5TOLbKixQIDfmfhV0Nloh7JSuY4SdG5DLnpKQ
OIrlqGJVYdUZaMaiOQxpdawBwbQmcieB80smKdDgBurXQgfAcqSjWlYh6b1qG6tkOQd7W9JhRWqe
xjJfRaPykk3ZIVZby01G5z5VylVq57vK0UwU37JjbRtrcswPqmqSC6qjozRoB0CfngOdVNb6gy7V
vlml+05v985s/ZSgoyhw3UAHH0vevBhCzZIerTH3VS38qVU6YgXzLkQ1xTRruAEdlPguPNhLcZRr
dkIFZzkegXX7PUjNhxTK92gkqxmdilrnLl6vHZ7W0N7SotoHQ/o0halr2M2qN3KyQTtMIJhQclQe
uml2jQg/bOmOv+Gdll2HNBFDVMvbWJHc3nxpnVNe3/NrMlRr0BJrQljhS6QuL72CJPlByyPXqEu2
UNPjo5Fwm+aToPULQy+rmbd4moBFjb0J5vQgJzvT/mFMMItZ2EhVraK0W5fl7FpkQtECb2LT65rm
DqoekcfgLrayxtJi7J9bJhcZnk0xW7zLfLMknR9NM6b0T4pyy1Js7MTPheXGqN0Y8HqXNl/n6ETz
VGKyFvNWzNEkfbNS5gxTf5pJMA72Bj4yghSy8So2Hm00T4zG1Ad/2taT6kmRNrpWk4WLPSuf1448
gIS0hPj/Klbue+yoZ/4JfYvvEo5FVgshPnwWjlx8DrRcDoWjpn7jGIYxjgQ4ylZ64TrLnTz+TuXG
i9oGDPazPui+YHUvd+xrDBKD0dn9NlnKzNXrxUOez21S9upMKbw8AJs+25bLaSh+xO8tlBfQ8m3x
pxJ7Ro64Upvs5VFbmcgnG41Gzlz7ZtQg36hjix8bSGeDO/bCNnQl7K1oVut+VTY5mHqLwsnGLBL4
72rwzMZqs6F08rGXFSG3U+54z0XifLMqRLO6dWtF/lDU2zbjaInUdROPjlDxKyW0rvJu1xJu8K3q
JL8ILm9a3pRe/eadcWiuVZsgA4kXP+FqJj5lyaqVxL48J+h75LYSuEpQrcU+KaNLe6Dpis/V5pYq
00oiwU+h6k6W21WCOIRJJpWUlz8r6ip0jI2YemI2SPOb6HTMwTb3xv2C76MVlBuWS24Lw9lpHUzy
dunCrRPZHm9H4gsnRt+1gu3Yg5/PYfa341uqWjcGpZmIYS77VxIJXhGFLfn/PyumoEZhBAtlkp5S
U+zyy0Uj5eLbMcwZhrdgtJmoBvfUXW6EsVg2NvNJfDGth0DBII80ABdYRraTQnTSzI02LG6Tv+hG
4DY8AuKmnRSsgyoScyqO0RBUcp8rJqfTsZIJPM2n1n6pWqGrKLnj/KvsdpOuAXp/QxaC+bRp6DUa
CBbAr6XBISNdj8i454nuRoEwixG9ZfOWtBPfJKgqWPZjw4qMEuOOj2jiZ2e+0+W9mX5Pxz0Kb1E+
7CVM2xJbwlUj8Vtiz8qRNmqPEAZnz8C8Y45x9vDDU8jlzf7JTHO00oe0yOCIg+itHB8z1kxtTndU
XE/itFmY52JUeA7GiGdiSPkzGF2UuN7+DElRvCLpI/Y+oVvFacoKNBR9DTE9m4o1A8nynyyJNX9a
wtcx3oyAsvvgzqp/oSOKXsFLYrFNIS6Tb6XidVB+8JCOnvk5phu2ehOX059zkdYLdtlMeZajeNvg
FsvPLVKAfqTsVg0kK/ZPBH1cO/0t4hNhdcrSsacWaYqXMHuxtZN4sB75GJFkEvMxD4Uez4DgW7FC
4kdsG2U+k/k/psozG9FOneS1iSesZow7SAAbOm+xqFkIjpSsB6FoMgsxOrEl8peZjjnF8LsivSCT
VxpSPlYLtoxdVjzzf+5LnpP+jkuZKaigXE/5jX8X+wRZHJIqd+zroTF7lCn9bjJfl2Wvy4grJuYd
MUBkEcpvpQQZ9tS451nCVL7lMnekv2m8rCXZeOyp+s9R5ed1Ryy2tQzumuLz5yBka9JuS2I0fhM4
OZg4F0N6rybwYOyRViVUutPsbSA/KAR9U/wo4j8ta74ZZXRTzrtIWhfa2slDTxPuw0pIyTLixw+5
RVWsPUkjAhzmVnRFw+1IbBfsAcyNgMEya+fQAV4pe+0HeEfEMp7EukuPLC7+ILaItrbvxXxVeKuR
MbkILO2ZEmIdl7Xv5NTeilRMw4F3Jo7DWFW9IFtW6qzdOZmNQRSFIf59SdMzRyi0hv9sBKbjR+mv
IP1tSmKbp//sqFADO/Nt0mCfSZZwHKHUncN+fmOMmcQi1uWjJvm3Xmsnu9gvgfFYLuGKfxZxAh39
E9kaa/qpGHfiWfo8fWQOKYQShAGDqsFtmkUIaZW113X9GteC3dS89ROlDpYF6rWFvlGWZzGmYrXy
UQipummTHsVyZBOLiDBFCJiRKLDWIhAnBf5nQxSRZYEAT0wWMwm4ldmT2LfG/8QU/0fZeS3HjWxR
9osQAZcwr2VZVSx6ShRfEKIMvE8kzNfPSqpjpkV2kHMf7lXLsFBIc+w+e+sr77w0Lb6+2sEMtmJm
LjLsjc9PUcnZ0fp8NOL715iK6DqDREr73i9TYemTjNFePHe3MHmib7++SZTOHDaE35k1ySK/elFx
1mvJbujfNQ764vkO3r3fOuz7Z534RZK+zK290m+o04sAh8zyxcQG/G1gvIa13QQuwejFS+PW+8yF
NgbZQQn/IERs9/on2TjHhShzzh48Hw1hOPOULLWlJEDEj0evX5SLoXcBvn0FnbK8GYP8OAcAHVT/
NfQfo+QXRF1683Ss09bmpbEMV/yFkmQeaf/sTdGOTH0/hQPYq58cXv5f72KbGJjgvn4u/HZfTNlR
G+2QYF0RjWKaaU1X+qzbEI1om8zZ4xd9hLmd+k6zqjG8TtIEg8GWeN1Rh6pL4f5i0SB/OHpD/cVJ
L4sY1mEvvytI2LhbAZ4EY83qzx0cfGfuCv+edYuV3GIUKFxHbbPj7hxMoWM8WsLrVqYXffpVn0AM
JjJvKxgCX3zRcY7K09zcjcVy5DNqI/zBL35qv9hTeZlIsWctOlE9YH2+8jepWW5VPNzznyqC8C5W
a6tKLv7xKGkxf1/oHOv3mcvHRrZ37YzEGfaHP+KbsgLaf2AhJa1fDjpuQ59ASy2nsN/oe1/f8I9s
/9B2z/wzfIFHKSgPf1qNNr9EXuKkfZrrf2FxeT08tFE6Wz4/A62cWXdVZF2E5o+5gNXQ7Yl4ND0S
fbNTSHWXE81V53pG9YtnPuFgMShce32SCAFPgLG0H/chcNOOAb44N0NM0HvJsD/8RWQ2G32VWx1f
88dzAkOn9chvsJU6bOLPFFadN4lm92kmsK2RqyP7jcPx7PViC40lyPtffFY+HLXLjEhzkN4pL2Zm
K/1cR6jMETA0HyNPqa8XH0nY8Cez1q48ml+4m3yAPlbJvMVEEbWmaljzS4TZ8/NnXq/u7hZMQ19A
cjTqf16P3+rF0TEUPxF0z8HCxLX5Szs8RB1f80YepY0M76LjdR8uKNJRHsNP80hM6xrHxZ4gNAPH
5mPZ3+sAiLeT7ob5uL2iz6ujL2Ic3lGLwYFXwdfcu1agd1c/S68asR5mwLwCdLem7DWSkusgLgRa
oK2HPqfskRzH78PUrEm4UwuFvBYzzWURJ35e241BLxNW1M1M/adJDix0iEmvvDVch6TbIAmrhJ46
PXb8N4pkCfmxDxGtpx0wllGr17AeLaAFUXd7YhBOhDagM55Oa2Zno7VVI6gXnSHy0iyqfge+Pbd4
th9YHp2f1Zm30d+NRdKhHwPN2uG1Qaz3Tx9PrBJRW8XSeNlrwoSembZPknqOdlBcmrE1qEBdYmlZ
TxuNr6E+mwntb4oMf46E3vyBGIKnx2G30ZGHFOnezh+kfKSDDyZG7vleLHRjpruWtFwfZBwM3ytn
Bb16OaQWvJaRuy7hIuIL8PZ6x/kRvoZZm0d+fgB7yUWCAv9SJhm5A5q/MwVfKEedfzYuI7zgQ3vo
JVh5dgZaEv32rKkOZ/lpaqt7rgUsXtrxTO5+gN9Rvy49qRzqOk46W8y/0ElyIWCnC18mUZ8Kdecr
dUgn+0eurpCaePXggyCaay3rkv2pFvnYR8vdkN0F+EkN4hlbUrnbOQIXMsLsBp8vH+xSeoLs85nY
hguggx5FLqtXhffOZkAN5JIitavVBM3ObPhn8hyQF+ml2ZLOT3Aoia2Xele8Hu/lLF/JAWyk574S
sxGwi+BhtIsdC6aDRB44CYpzyf3CiCgW54/jNTH/rAaLVINMy2PNsGYQaktgjCQShApGueU8J/DK
Ej/4sOxpA6YjUlbCgIJQZ0H8OB9sDOTSRbPik7mTrvoxTd6VPm9ETdhDZCSPpI97fNrIN8G0aoNk
6Es7Md3CqBf3JaIJpnNdkUMpHOtloi6PqIVgAiP47ZJNRdZw1smHDhJYYmi2tXX3+Ff6MzQBLJfA
m6qfSnm7vHYOvu3fZalDVQl1yxc+MY/rZe012Rd9YDG8tgo3Pj6ekVki8+m1Osf119+GZ5TDspEy
vO7cezN6mRA61jdVdWgKde05JrfXlQ2W6J8jRrFwLdGT0YZdlzYC/1HnqB1dkgEqofpFOTDyRpcN
9TQqfHcGxTMWQCdOVeptXRfAxJ+DB2sH+SjGLmCJuQHspEryg65I6h/2B+jVuBsDoQSPn4zoRQdp
NTMrWBe9hXgTznxH9SaT9/oXqLf1cJH36HTX4EmIIA+NB5fl8EXZtx6YIWgSFkYZtN2LkMPBf80j
Gq9uoy+PPhFss37dySnvyEIoBN1z2NiGyZ4etSdsGJBP83jLNynaAWq3am1WPlsbaYDRUaqB32AU
Csp3K/0m5FngCZEvWA/KudB1fH22BowYT2R4eI+X7d3iJ3ME61rbQZh+s6hfu6Q5lk+0Rw1yTktt
vT1KVCIqtkWuHtIYXu1Bpi/wbf9g5z2cq87aOHU+NHZSlittd4m6Gybbqk6tROVBOWtTe/0J3uwU
Rd7DzPwPcb8RWZfsAhMmu7ZudtVkYW+7y3qyGaDpbvtufqi8R1sGK7usv1icIm6Aqs9kdmbdb5No
2Qa18ctwo8MUVNR35NGvku86Kq/KbBdyA9Rgnhc0zK3kRW8tNDU3pLkXVZjfjq+R3o3EbOENtb2K
qqcGE1LHv/UC6LaxziWxzbwcNinMXqtuqUoPWAG9kpkR70YHG27Ug75+nGZtg8lI9L2AcJYfDg6e
OWz02v9JKQAk6uRoFoQ9Oay25ZStLRFt6Tzo+Cgw3HWP72M6ZJssyW0PHXv6VRPI6XpdNnbjCrWo
O3N63ZkwGS91fDhPdNeptpGbrMNsuiltY0BeKV8zTYbBoSxnMPHuRts4+RFnAC+L9Ha2Gug2n+LG
3kT5cnClu3IJyRQmxKAiEPDRYUn9dIkBF8OV7LwMBCS+e1V1y5Yhq7MiyJHzuAO3Coi5XhW6fSXE
VntwDIBkIt0v3E0k7L1O9NjKpRlXAfenp2LXynxdkyD7Tc4cKmU7s/CvqQfE5PnVfMgLrrq+a5W0
9yU11xXO0O+eEyvcj9RTsc1J6Os1hZX7UGMQ/Sk5OJxSBn5Iu2W31lUI+AFeiwralOE+a/w+kdK6
h8m1seVW2WAflf3y+v3Esh1gHol9+Mm7l4VIwJ/zo745MHoybZLqgBH1o7POBYt801b9lTaN2lZo
Y9pHmW5dKCQI144EAjH330c5rkYmDrXD0m8Lgvos+oBlIBUuDWMziXgrQYFz27mX2iC0NTci/aGP
qzbcDOrNgKvb+DeFU4xy5tjHWk07oGB7o7WO+lf9Kpwdi5uCAdQ3mqqxsPOLgs4da2pTo5TWo8sI
C8/JAvOXNmgk+oG8YbcIOOZ+OC6uqc1Qogstr2UKEwZSE4gZTcy1W0BcLEVy6ntSzDpD4KuROBq5
wSvIqj00WX/2FfijiFxj2ulPcQlm6OidODqsS+T3G3d4GOv+1udcsXMVfbzAhtw4wR3knfXo1cUp
agUjkf4uMWC+nMfhxjJcbQu9WFyQaG4DYLv8dioyfdfiKiWE/sGFKkMEq8Mb3FDJiZERLOpE3QmX
FSgsTY3mpENYT1caMlEfc8IhzPMg8xQuze4QJf7KbgRaBTbFzg6pB2tcaYtWxYMuGUEOfFtzgJzf
+l8Vnjii76i4YboCDq7/WyS8S0k5ffRqoVcZY0Jri9quvIjKcDflCEDgnBz8C5mQw2zW7EPH69j4
0GU3gqLIJRjtBn6cVd8uvMwU6KqDdop+/B1Q9Mq3q4tS1a9lWu0TQBo8wfezqS0ArWSgBQGbIhAW
wYRIcbLu0y90qvSFdvNEp2F1E60r8PZNdo2y2F57U9jzV8koL3V4VA3W2erVxmwX/Qba6ASle5rI
a/SuR7a3GXP0JxQlpLg9Jsr/zbfb2c6LXWRMzMea3rdygl0M8E3Cz2phU+wCC8ENgC78EkmHV481
ExyxPpjVygTJu0ATK68whmf6CAVW05rsa3tSN+i9Hv3xuUZfuh7O82DsQ75eT7nNTS+1adX6TG3v
HLXb5w5QyHAom8xYwSht8eBS9+R4w7yQR/Y+csv7JnHu6iSAXpd5KoSbFwUvS4NMQG2sdZAzuLB0
FOEaIDBmAD3HqljD1bUO2Uw9s+Fk6toMu5tOydt4yJnj456W1UYGwW9VPXMbgjCEFbo5QbUNxymt
Jqj/oVbEcdMb0ZEJWl0E8OTHWO3Yow+g2Pz8pTHnh4bCfEXnoDHGPc4um/vnOnnSNxrd1k0A6Zgu
gblSPkRaPSZqh23XlducwuVQ3zoSvx93GyMaNuYI0Xjd73XsUxmQg5jzo5W2j745JquE/lVGNFjV
sKg7JR3x4hulgFVAnYWW5k2bzC9V64ET+KJ/Xu+Dy8JWlAidqkQKYEZUA9l2HXIVWXuV+e6FbQ57
byGSyJ3hCug54XbRgwOzaFVSAY6S5mJ0aPwFBDXaM82atbTZZX26scH5x0kKmDifNjraiFL7InAX
eqTFo5wtWH+b4Wbx2q8NjjtpCbYCK/mahSreMtvxMlj+Jo/NgxuqzVQ6VyNhlifg8ifSde3095h5
ewRx1gOJaZr/DNp8azblKa3EVcvWFz3tgK6h0hRvxoK+Qhru8jEHlktOxNG16GxUFurTYR8fpKM2
LTdtE1CHdMh9q8I9LxBaUWJOXJwCrYBGLMeU5Q3t+RAtxUE/N8mTbezBRdLZhwKsnCWNq2RaICIT
lI7rNoeq71uFfwrm5R7eipqQ37zolXxsvO5nPofE0xWuUJMbu6RxyXAw8pmjF27FVH9vnc6HbL2r
1rS1H5ZeAg7JH/2MtutcHkuGrdkzyPI7Ho79KcrljvnHgw5yosXDBSF70DnxtCqa9mecCRutgoCS
42itptHj4gl19PKRam+LrgWNbzw7xJh8yWQduMbPPHO/aydYCMtYx0t4mQXzV7tjuNapzxbs2CHt
RR3rSGHT2iw27Mfr0Q1gqOl9fmh04aFJiI7KNLiq7OyxjPobsw+27K5AFCbkw2ndMWQQn5hwe3Zc
eL5L/2pp2hy7hM6AsAigUQR77aDqdnSLEkMg6rvMrx/LQV0DN1/n/vdqzLqVrjrGBpcTLzHKmmQw
X35ORX9oCG59zJ6Ft1xs8P+9wGWbSFNhxYPw9RDpu4GC3L4mFGq8ciZ0jH9OzvDgeNHRcoDHt2Da
m7HdYIf3ItBAIfnSl18RbmWkglQHKyxyGyxTvA6QJ6ZqWx2sLgGbYWUvMhn3+kxLM/gq7HTrkkj1
ZbRPA/Nb4qX3yZReIbYDCZD4Zif5UwOXaqlNADFpbnlgCjzzQR88Q7o7/Q+xSoiNRJtKpWdstI4M
s+qLjzKK9hM+Je4Srmht4gbC4dwlE7GacTckX7JCUewnYKkUnFHAtk+wH+8H4iaPbl0YyJPZLVf6
v5mA3C+QaYJIWeiac+2HdrjSeaf2DOHsrIJgoRk9P2L0qzF40JbeI1fnbX9lxgQttFbBUGvm2l5D
ImNKSKGJy10fS2Ms+7Gz4a2Q817M/SGFi2mhLuHFhtpWNei1xMzr59JV/TE1CrFxc6i1FydG6Nro
z8y17aak/q7TOKtpfscqRDkGQROuoE700Om4SOf4xGTH2V7QLyL0M2KtSG3sRxKIsCJIG0nCMdQz
DjGKxLEvq/vOnB6yojtnSb3PiZcqbDnIFVBJ9aNXiFPGd4e9nSoIQgxhFmwMTgrf9qA/lK0wCZz9
fvrmGeWZaWoo+5K1kON2buJ7tSQWPs2+nmtQrPiAcChoDzgnHTTl7nRZ0TY37eoUyfzoxj5dbKNk
tIcOL4GmvANkxu3NEDwYJOGnmo7c1jvwCvZaVk5L5cn7HlYotZTuJX7zSFy0renoto57CJZm34vh
qE21VUfo39BF8Lj8UW6tKeJugahTUddqC4sTqnUPv/zcTafJjjqG+rCkuTVUF6oZin3rSg6WPVgA
761qg5AT9W6I5nfDFJcrrjnHsBrqwzxFxtp3p/bMFWmOVmH4P4bScE6WT1q2wC4KgVPrPM89Agnr
XHj509BU3qY37HJDi8La22Htbnx3VLTKBlhc/XFaO8w2HvIcmLGZKBetEvSRZpj9Tq0jgw2HFSH6
ypZrQ/khvVUdUqfVS5ORkgye055LUIVru3Efw7gy6dFFvzIz/L6M/fDN7LriXCBGegrKZLyNgMZc
uFXZHSeAjJfSJmaUkkqU5835xsiyaWMNJj3bzqnW0DZF4C4cCfe5m1yOix9ASo/IGBGzvc1q19uq
tIy35hgjN6JIxddwqdRXedqXxWaauY2D7JjU9lPifBtN7jYwvzbwgi2bcSpgvBfNgqSEqlIEJTtK
B7UzLZcFTNOAqOLh2okz/whjVHZMTNs7MEDabaoJYrDMcoOTKyMi53kuxUUolffd41QxxwVHY5sm
LvIebUfPTaTRY1DN6s4EgXkbeHFOHFUZd2md+OyI423sUkyXVjRlyHBXw6aA2eSRU9Bs54ihwtQq
jYuZ6Iy6vmcwmdlk26UjXx5tGd0mkCVcBpOKtsDlIZCNDHO6Y5RaRLveAEUETClo7jxzGqjCOcmj
AP9akxSlCf2KuLzqyE7rg+cu1CUcOKXYi2ajciYAeyuyd2YH3j9zZyQHEgO18YLE2EpT8CBBw4gm
agcbJtniLUR/gpoguIio9M3t6A8Ds5Y20I9JOOt8rO2Dq7LszooitYnIa58yDtQaHBQNNaPNb1C9
si/71A+3BlIc62VOBTOv8/ilEf4I40wRQ/lfhhO1kmkqbBS23Y77kmtxpDwcb/I2xqDajIoiRZlt
JAhmxI2KZcNIRnJLPY05eh9wj+0Oy65py+kyHoLgcVYJHJxNmSKAhFAmUm92ZP0aGcS8Laq6ubEo
jZ2KxK22RmY9pX3R3jpNJLbNMn7JHQke0U+MrdXY8Ta2FmgXEmpQgwJuiAhEy9FhMLbz83pXVrIs
1mPszt8yOGRISQkMHIHIIFJD1Hdar9tlftptzInhABy/eHBmO7kqKmxawQW5aTPbOpYC9n8Qz8W9
xe1djyUzrUmKGkAl/AkwXWQeHRDhVNKpKKdDCkQWKZ7LWJrz5RK2zZZOtjyH3pCdJaPYT2CUp11c
k2TIZTp5DUF8MzT5xmUHoZydzL0KyAt6s51O5oIPQCND7fsEVCZteDvtAUyM5TmdQ7lug8ZdOQwW
nae+LfYi51Jhf4BFGirZLEvsHPuE9loD/QbQgKB4CqKYcnXXD7t4EfSdE5cEzTfnzRgzc935jdh3
6Bzu8O3G3eQY4XWKbP1KWW2iY/2Qf2e02yzTo2ClIgNri+9MKiMmIwykcHy1oEFn+uTDvdqNRZDt
UZlqtzXY/U0wzL8G2xg3dezY58gthjvUujgvDuhMNfXWjwh3/ovuBdPPYYcSVd4HqyAK8o2l0kcz
YWSj5RZ7ZYWkGAB1PymGczNrPkOvpgHjttw7N5jXUCwpsK9LS1ZG7aSt4pxmcUU7RyAc8jrsEPUm
FEzeINYqZg0WmwhNxpzwEeuxkl0ZXFpiKLbt0gQnp4gQo1qki9NRGpHuZhRZxnDcLAaa1rHp+Bce
NI0YREqqQtbuOspgboK0lAHDzoHuq8JSiAKazSCiqh33AzddetQflIEGWkpaxEiQua2XUEOYompj
tW392zMpxpRFjyaQAbjbrMoAhGwCVrBkhhNVDYpZ+Zxxq8t8M9d9cKIunKPKI1LSsaU9SXuimRWA
fvZIH7dlizHIgwljnFnxBkKy+BD3Bu3/IEwZKwQEH4+ItsROk9wJRPy2k1NUp4pq3joWdnMo5gn8
N7qOdJnFIM5eXM0P0QwYJqy4rfGU7cYs+FLHnnxCTT17xBgBKzMTYDoisddjy6WBoZLkOFT9RdHb
JDpTRnRS0bXALaNvGABvSyijraDLlNscbBmlQdupoVonDo88En0FTv44iG7eLI0vLxJfqgufAf7r
UlYYjmZZLhqPdB881nf0qNQt9x5sNVrkD1FRmETosXnvpJ3mQMsQQJwbtckWfFAaLPPXFFP7bSEG
AwbqxogVAWgeQwXKBfY0mFMN8zbJXJr7uK12DQULAUZX/1JtB6dwoe6XJQh3GYPBq0gKcCt5F65M
iUyjVYMaq/NUbYshUFt0VxnGLsoiXmWT032t/QyEvGvn2442/trwHJvgKhwOVR2nMUJJIwAd9JnB
r9CSLFNJTXwGjB6J1tovreofsolaVd463m1ToslWIpq0Vk0R3sVWRS5TsHcVceRRJV4BXGg4Okbx
24gMipqGDQG8nzWbuvXdQx2rAS4FIu5hdLrdYPfoZIKIQmpiATPCFOidzDxza5d4HFnY9aUZj9N9
Imzq1nqCsjLsgoSZMCO2w+QxyNr82JoK7PUo5LdkqLON2UugOEll0l1vvIMxLMW6Ki33RsLhtpP5
0B+dZaGhuiTGRZogV0aSAgtM4abzNQByCvnDXK9rXxUX5mDRrGtTpDBHp7itQmY34gYyz3AEzjg1
JjJldSvOYVOos1hUfv/x6Mr7WR2GAyF9dy1GdSATezMhSFAlSvqp0U03tkA+Yb+i2lO7IVioT0js
3s9U8SQIQUgvhcmYjJ7x+teg29x0td9MYXgzF+FFx4yIVT9+/C7vCLAguIRtxw5CkmkbEsG/nxAo
sNrwkoQ3DVjVCDDNQpDhxPmBnmzoUBzcRRymj5/5n+vHwlEzQh/AfktFxVlOhSer6GbumI6tngHa
GSntQuqfHz/o/QicjaQCU1tQGrlQ/Ojl/dfykVQ1XVXSaLBE71+0M+3yHLeK4mWJ/mFEOSWpEm/3
8UOt97OdNvRaZgCrGJfWcvTf/+upzegOVZuo+Db/A98s/gBNaLhp9FHYhjsNS9OganEZcsEKItoA
qvE8/uL6CmXV8JoO8Mdf6nVq9e9ZK/2lXDuAUwoGIPPNPi8iXcxOTLGekaDKA4qEluOfZpHuBMMC
nV9pfAxlTH6jq8i0M036OYMZXrJBurYPMq/dBemNxvl0z5TsqUbr4lVCW3QhHdKlo5DP0FVbi6RS
fx6lf13hU5SferqUfMDrtGX5GaO2/v5/vx/OnqlTsgw9QPd22tJkEixO0M66turqro6jg1LEOEWp
Lj5eyP96DvhRD246m5wkfHMjm6zsci+vlmsnm91NzkQ+0SLlWqAkHz/o/SXx4Cj0kFVy2DaY2/4+
RWZhxEkVkXnnIiMos5Pgta5p+AMCpG6BEnKwfPn4kW+vC3RYEDYJHguPoCvMN+9GfNTNC+jwq5Zq
EILFRRT/UPRalzR4SP34kyP5ytP/7y378zg4QqHKFLCdvRlDNAW0UD0C8FcOUqSrum2StTObPwY5
PcJidJcieTtQwW9q8eDWM/BsKrorxRTZrqE8Z5VM9iAPXJl+tGqZoVNhAJORR0nCRft6NtPXfrIk
3V8xIXcdWPOzX2RHa6l/QgmG8KSHxCFMqON2yeeXZhE0ra3qqUMHhj41IQbKkFWU7j9e4/f21gug
NDSZ8YSHkiv597bWVmcHSIc6101SRCvfKQIaIKVvA6Wxh4MnCOOYTbEAvyrEE9j/TzzKe+OEP/VI
YbD5TLe/o4Dy/TgY/NC9hizDWNemaV3DOFfQFiM1BntZwucSeODalRKfWOP/MIyMnaKE4aHswzl7
680WOrNtNnTWdcbg10WQNf1hsH113QyIqPJtaZZnjuffLZBnM4Tmpgdp5jGstT6TI3bVbZ3B7vYL
cUUGTloi0UjR+3aJ/eCUhIn18vFOvb+AuCbbxDXCOu1D5vn3Tlmy96RHieWanIz+S1QQ10FF8lD2
dnqRuoO1/fh5708GXCA2JWPGjWHd8948LxfUjAFiobpIdewEhDN21q4CBUB5oNiqikpKkabNtdu3
Mf1nO6k+2Z/3pg1/jEc24St2fPQ1/n5h1xzQM2We8TqmGnsxqxbmA77oRdla3Sdj1e9PIUENBpsy
JCy00OT+/aiE6Dk3lIliRQ1d5WpMIZFZGaU7/swQe3tSAWwoFFOD5SDr6TMyvNcz/m/Dg6NwNZUb
k92mBZepXoh/OWjLbs20nzl4pcm8rG2p8tT15bDrRjcF1tc5yS1WkGYTRcaVeJ68tnmy0zjaN6qH
EjwqXO8TRgNX6x68+UoeFHNQgFpQTpjum68U1F7Tz1ZiX0M3Z29Ruuz2zRDT/0cjYMxOSozdwUvh
rEFxbz6E/iIp65Y9lGrSAjdlumO2Rh4kKVapSJYfnSh8BmkL92ghTl8xWSOCLfqxj25bl7cxUICt
19diN1l9us+lN9zNI3DSVhrlQcIjcsoZjSCoFn3nMckQ0LuKWmAhTEB3e1NxhaepguMhKuUxDstl
twCUB7HexGG1sc0s0K2U9H/2iPB7eqhl+CHsLe5b02kPditEFXrXbgN1tYF2+LOHBXjoixLKqwFp
h48v5H/cBwhuTc6KEwos1htTHeaL17Al/vVI9jwWvbVOnYW2rvmZYNwrQ/ffuw+vCRorjLij2Ri8
DV5yW/ZdEPvudTcj00wFJyleGBVu7pO2LQ5ZlI0XbdCDPSgPpUmjv+wM585xnPh3ZxjICfnjcBIk
vFel2TVnkczh3SIT75DE9fwUMSf8s0UAeTvWFvpDNsRO6OJ0054ciX4JqcHXSBTOhVGPjrlp/TS5
jkWIFJ/yIPSn1rmtmcqHt24o7yPPydHVTBiEj8fhASXU+rvfWiPjqkUEkJf+HU4TkfqsHQu4geUY
fLPxYis1TcvJmxVtfjuQz6MfvphUYBhwHzPq1PNsH6gi5d9GgV7CPFKaGKx5TxQkKLtnKvjZWy4N
4TGQnxAvvE2xdCwHVwk+0Q99JBve3DyWs5GN3/dMyzPmuyQBQAyEIT4Jdt4bPM0GZKOUaUOt+o4a
pWihyeypb1+nldUc06pGnhq+PtqxVn6WoUJOO9FXrUHd5+NT/J4ePoTUH0MXkkOS6Yk3YRbMfbaU
Rltd901mmas69BiMnaj7Ae5ChCSBcOKJUnLIQOsijmGX+8Fe5WEBH7cogWmZDN3TtgBHivq7Nczi
EE1Wcvvxt3zrbP/sAoyhLmTp8JS+uWtNPrlNM7f9VS+tYdOP4rmI4+veroN1kAb2/5iA6qd5EDQR
wrlE1m/vG93kUuX93F+pVnAXLH8ftMtG6wm3yWcB37v1f30YmTX1gsAJrbd0uuhXTVUwqv4qgKwA
sCyY0CgEKbHIbDxY4cj4a/irtVoOnwzEJmFQCSWqpQNpVaY7o59iBCBMh/Z/ZaySdMiePl76d6yg
Og5HENCHGItQ/J38YDPk0kpDZV4ZsDPcVCLvb2ZRgRpuKWUN7gy0vqYHJG7a2vghqqFbZT1F67yR
CjF3QFEPrRfX99KHvCGeIJqJDfoqvRmj+Wy403xmuGxZzyOskXOsoUWOCQOeAMrz8Yu8P0OkLyaW
1Lc8E4ndNzc5gymx7ZPFvGqq8evYLlBbao1qaBizMmm3Hz/srXN4TV5YNfQUBf9z3jyMfGTJ/DE3
r9zSLlcejIEdIktRHH9Ww3hrOfSDPKjZNEuxICB9E5XBSWwliWEsV72ALjEVPqlZnZ6yZTpTGwc/
B+YRkID47Lnv7SLGSr8YfMwuJuTNjZyLyhpLE3CDMQ/Oc6sl6kr29cvHy2jpr/9v10clwuatuBoQ
AoSoDf4dixWlB2P9bCTXgrpItlj3vYbWZF70EpTNJQBB4sAxe6wago+0UNCxJ80nFvL9VvIV4Eny
QxueJutt4J1QMzb6wUqu4YC4MIr5fvA71OSs8BOr8zbA168K6xqUX6jeUql4c2QWCEQTGkIJ6vaA
Dyffyc/kl1TD2zG6iKaQkfHGBIRjWJ186GdIXj5ea19v2du1duFn0tUpCPDe8nMtfTMPBeRPBDTz
8lTEHfDzlDSPMGA5hwk939lvim0ayngfTEXwk9R9OI2dJU9e2a0gidzMZZdeUjwwNyDhJAVx0wW0
N8pmm3cjuJLyApSgAXzAaXZjOzk/vIBZOnhkKJSmjbPxY9lcgpbxt9aCFZjzAZBsG4ZrFS7lORyN
e2RxnMsGHMM+Txx7p+IqvmDqcDrmU4jEuC7PD53LZFxrOOusKQdoJSLYdOuovUiUmGl4Zf4unHPj
MDejd+i72tj0XXn0G1SrVgugh5coniD69etqTeoNS55hVBdZKNpvSkKmGfixCQ+RLTaWwfzdSubU
DWXkzeumLJGNCqf5aWbht31QN19MpoJXBpQTB7sxzS16fuGuSgy6J4Nm2Xaa5rF3l+iTs/T+zEJh
SJrgejZClvZbp96UIQpTXT5fDQwEkK1QJ6GIK3Z0B7JPVEPeGwLSEgcpdUTVTe0l/r6hyrYXUVUL
4PMwBVovRVT/shRTuR+fzvdv5CPVgoQYNocoxbf/fowDXrxqI4A8KlbiUPpxc6R0BCmLHRsXHz/q
vUnlUf9PIP61TvGv/C+Ck4qpk2K5Gu2YDj6kXF98aVXXFVxfB5h4ojNYArWBFVz8j9UX7hy679Ta
yV8cTSn+90smWV7NlEisc1eE2W0/d8k5EU76hekHdamWTlyCTKmPkGhWnxja93cfJQ0UJVlYUnsK
bn8/2W7TCVSWoc7+nHz3GVyNTfkL2DzI8rG4ksXc/8/7ifSvpr1DTAB547fKDLmAc0DaYjgzC2wz
tzKuks9kht8bVB6BsCEMYoHWkXlTRfAN1U9Myqh/HhGBZ5Mrh/Z+twI5rT5jLPuvJdR9GK2SRTH9
rUf0CxiRSQPH84DOCv9xWw39vRsNl4UT7L1w/CQue3/vWDoLbRKPjJec1/l7x/KAuc/aC9S5Gcef
iKw+iNn8jDL0HRUcBxL6WbSyCP2Int5Gwi5Ag6qd8vFcDHazs2JRHuYBLAi94+hUWn62t6oKojGr
0LiqLnkK2r7efXwd3998fUYIAlAEorT11v8admgI5qLH8xIn+XUo8ubZ98PlHIfTdPifH6W573hj
1CWgLn1zC5ourAxVGISkw0oBVPz/OJT/sW3cMps9I6gmsHlzKGXMkIxXyunsDi9RebekySfhyvsw
V1/j//sA8UZCs4O8D/CefgDESwxyJxsihU/v1nsbyVMo1VL6wCbDDfz36Uv7akkLOxpB48/P4M8u
3VQa6//D2ZntyKlsW/SLkOib1yT7ptqs9gW5yjYEPQEEzdffge/LcfnI1r3Slqxtl52ZJESsWGvO
MRvLy0PsjD/ahAadyP33v38//+WJ/u1Vv3w/ThDrIvawKw/O1u8ZlXf62avccEpzzHJkQs7BGyPf
fyxV/+XB/u1Vlz//j/2gckvP63xtuGi6zbA+Odle/qDNF0v36KiU3/7+Gd2vvT6eOWaD7HL0eknI
+NpnhfPYDx6stotZZMHDBBDrZEydwI2aa4xEJej5IXYPxCorTDnm2O9QRMY3g+9bRwRTYt0LBKhR
oOHzzU0nOgx1TJmipCn3rWtN0LRVbdHR6z+k73eP3pK5F46+kZ1m5I1XrazHtdWp8dMvpujVKrvy
I0+RG0QlL8SwBBQVWN35lp53f9MYSbDJHIl+iLbbVqCbQcuXwAjwFMqXuVcfmo1YLbaH/Dg5/YQ5
OMNAWWg+OPbSmFfm0BoPpgoUmRZJ8+R0c3vkfdq3lsa4c4pEsU36Eo9313EiD3y1V7g2SoSQNrOZ
3I1DGw7Y9e/fAmhNvtXfq+HAZ71hEuJyaPyj5aqPossTLVWXwvJwHpjVKk1dlMKy/RYjzctQglVB
GQ5WtWl776D53b4yxpfaA50YZdCBFY5PZGB6XG8thYcn0SzYFkyWaWdrkC3qvU03Ts76T9udH1Vv
tLvOwQUajXufgmo1VNam6o3XkVp9hXtzi078e9tl30pmIFKlD0nqHrzF3t7n2zaoThWHoBmJ97bz
h1Dk80nz9O9I93ZFgwbUJTbdGfoVo4mXWVjvw7SgbynwV3lCd51K9AV9yRG5MyNmIowKu30IjIgR
bSrQqHvmZz4SjiH8X9a5Yk4e+5FRqk0bz4eJhjL3Zk6S7bLpdUF9mbuBcW6E6s6L23dzcJuV3doP
fEJ+vna2rIHHaXJrjjP6qy7TF2toBVwu9yEZWpRrRbyNjeg62fNadwcXlZR4LIr+tnaSl1mWHc+7
9dxmkNyYJ+nLbQKwDAXyehTpd+LG7hyQcC4zEtk265yEAK/KD7FffxLP8aoy70Urc9wGc7ej27aZ
cvs06+me0+WxxqkPUEM7ADoN1mnfg8hLAzdc+Cu+nb15hlmvELxtxDwibrY8vLBVhEZaEydX6qeZ
9gM5uXi/bXBdVWvvqmTsV4FCDuNbNWbYusVFm22s0lkogXMXZqI4V46g+6YND12L0dAmvYQ9bxX5
tGC71N6MvcRpGGjdSsT6LUdl1MCvJuElSPC6QgBloVTYCQsSVoIyde2Irr8tnRTORYuCnkNcNUCo
KJONSGFYWLJSW9ub/J1W6ZJEyDJYawwyspU9uOYPX+Tjrad1fbGKZYrlgit4HMbyGDU0olA5Yb+S
ic6wLW+IA83WeZb+zIWC8SOjVeCn/UOV2/+aEJpf9jYiE5mBuC7NMsY+aGy+rMQeIC93rkvrcepq
fa+QUX0EsFgzjF8a4yjLUM3rqLfWIW6mBXOHMHV2in3k2CNjTAsjU2DCIrT6rD1LZ8h2BXfogsci
j0TiLzvntZZdlCvkbRo3/tYVXbKH0G9+Ol4vuJfsyrjPilbb/X21+fNzMa8wGLtSPRrmH2j2xLYL
bvhav3rt0BzQoXzznaQOXbdXSagsE0fA31/wv1QhdDSwxyzBaAbT5t+3tAbhdW5rtbrI1vAfU434
lzZL/+99VPjvIL8NWjcOLZQvr1KZmlHFHXDdVrfUrUSZt0V+WXyHTmcegzpIf/w/PhUNMZsOHzfI
rwbHf2zUykysqhCFusyCiXFMNbJplO3t//4q/6UcCIinRDPk8Nn+UF4EVZxMXTl1l8FgaCJjpl+T
7JOnEaXf65BmM0C/Lv7HR/uzEqeRGBAVSSn8K43wS+lTGjLX7axwL4oOkYojMqqRyMGgcEKz8oDX
js21nKKFUMKJSlgohv/+sX89XL9tiMs7IEOSGYWLROGrHqMV9PiMuXYunsU2ounoaD1HA0tWlvVn
VqdjunaK3N97MxTdCNIlTqTSaGDbjg4tlijKiUzWvDtppUjUJwA4tS3qf5yKjKUP8OVdkhG0qCeQ
xdEz/LJEiKAClYGA7KK0ZMAEGv8cWOMV3jCzIvbEdIlrNka1jovhkAWFtu40vMv1kirzr+v1RyHH
g7U0RpipMMNmRPj7QzYGnlfJBm9W0OIua0eDAXHxo+iMMA6oeGRwTzJGvR4rc2eJ9ilT1XdXDkjs
I7lXot2A6l2T9aIBhXEDEl/Ua0oFHDaa7NeFp466N0k6bzUwLqWBXkqjkzvG7kpk8yWv9dvKHh/0
qeg28UggVm637/COQZoq3SfbptqphOSmnjHbKliADSDm8Jc69akeRxzHccZOkhOFPGQ/S7KNVmYz
vQdqNrYyA18TR9kQJkxK4F5qiI4lh/i68+JNM+psuG690f0GgS7AIU1BOWFyniRWtHKaFgNh3Hlr
KzXosPQXOVghasBj7jkfuOONA2EEpDcFdgKYBkONpcVXT2XftVz/CJT9YPnzcYpQIwpn43jyKQ5A
J3etwuEzZeBLh557khJzmKtbRmrvpZDkCOXZtdVb6gg9nUF7dXBkutRb4wPc4dY9YNK58WvzEJl9
6DtTgb1V3UsTKo5I550+t8AQtQA8Yn7SXe1b6tvQGcpPr4n2orEvHBu/4eygaLP8C7qECMNOFWIV
vM3z+g7P6g3usFcEY2I1FNmjF413Teftxsnb+8I6AWJaK9Fc0bzfOH7+UDlzGJTlGeoztqz8FPtx
E9qQ3n093TglG5PvX5VlHaxBPDrx9BlEzgEZ1oGVEeJd8JRqs9q4RiB2MNRRRdEpzap6n0bRje+O
u4EBf6Hca50DOC91AsD0FPtLVJ87jRmr14JL9hD9Rqnf7xqUctgSunkhU487Z9AwTqWAMIIgWxd2
delLWIoikv/YFL8+yuz2bB2WrbuEliAHMb5sHxlQJ7321HTNRbnyPBIpnBPz7W3j+Gno+XooGBlh
MK3dRdYbZS9Bmvzj6Lc8ov+xmixvgeaDiTqdQy5y3i/Nzdjyi8EZk+Sp07eOPiyEudtmxuHx97Xi
z/2ftrtt0cdZ2keUAr+vFJAf9cltmvpKh2WdspGis3yILJw4rd3/4yN9OdfwkXw+EqWri0gRhPCX
qxoR8YfOIGiuowmdp1tHPVrPnnyy4t1KGf0G2ebvH87wln/yP64iswx9yZTlI7IqM+j+8vEI+MYm
VoBDqOO43DA+f5CToz/bRmustBRaUJT16X5YpCt2q3drQ0bVNyd3jVctVtNGOIQEzoxCbkYK49DV
K2IPWnKk6IGbEAPxRU9zQ0ZG7HJenLR4DJtpQOwucpjXFOEvUaRre63owcAXU/qUT4l6i/sSf5Ia
g+Q2U0gWIJRko9zHswbBom/GxwhbHj5p1t9OH9RdPGbpRcGcoSPKJlgqa1gnBrlHbITxqZWRvjVk
lRxcJgOAoXzN3SaDcBNYgrO/MauohlqMKYcHcR7QWrAtQZSw4mnF3f/dSkW1kbZWnqu2Tw7IQaJV
b83VsXaMEi1P0x3QIVn4fXSA+raYd9iq6zW2k/Qul0z3MpT+uyYf5ZYNvDwZaVTfZz4OJCL9hmcO
Y6zRzRxwaLPnozaTmpDGEceoBnfmLh6THwusM+lAS+jjLSCbsIt0fF6CrIQ4ne/mYPax79jlzmpN
++DOE5fF4vzLhoupBszAqUFxdF+poXnMic57qXx3frVqH4wWhvN7UpPbS2zwFeRu7/1EoJY+dHlP
YB+nl23cgN6glErJFNcABY/dWN4NSgJ7BjS/ctEW7AzCPENMjwk0oi7dTi0elkmymzZOK04+gfIY
MNV4cFFsQRnLB/a9bryNZ9CL1UJZwdORo+1OzS2j/Gpvm1NCvIM9T/dakusPiWGM9C87cZryKr74
tecfuqJsaKH5gGDQTOFhIEWhjI3x6Ph2cgKFMKx738tABGfaMUYrEZZO3a3mpoE6ABCNv4ZstSmV
DttFmUfX5qTrJtn44UZWdlsOBV4TmRUnv7H0TeBJsSMmZQnbU5xVpFus7RTlWQ3WBI/qaK7hE1G3
9L5z0HveFa5w0DoVjZeyzeWmi+YpHINi2g15V24CrRI7zZ0NUEbO3d+f6j+faSp6lpKlBOb5+7qM
DGIwrRZL423l0asQfveBE5WvlEhDD5idlGuh5/nWbvp23aOVXv/95f+UTTDUMi13USKaVPtfX18F
zpjTDoxvhVL9XROrdD8uFyimk73vOo/USfprG+Rxzg43brlOQBxATSyqkGhbAY8iBbEQpXZY5zpD
vQlOzD/e4pfNYxGxehbxBPSPmJNbX5OiHBdlZJKZ4IjiEr8fKRs2dNEgPk4ZmzaovphdGJYV+PZj
6xFkusBWW9dI1raBi6X7V+LPl68MLaVFLjsSJjQ0aMncL6UxbSQrqJohu2JK3GUq3qpuulP6sW/7
e1sfd4X5U/n/qMf/fE3bZGr/67+Aw+aXpV+LS4PEks5/RIYd6vLTr/gSqpgnGr/oiBWUL2XQ/qEE
NL5c+UU1+turLoeE/zgIZrVb6p3iVRuK2K4C6VLfFhWIsWcrSEn8uGnUxk9+KmTeNr0oh7BXYV6b
YfzXLfDlCPDHG/kypCk8OSRZBAAuG6ZbM94PGEQBYJj2gwMEoCuPWpByZ779/c774+Mj1WGqxtCL
L9pAo/37x59F3KQOA+lH02Ezgt/VRUflZ/GPzDaG699f648v+Fc5wZCIkRfBTl/P3A1cZd5KIq+z
/eD79TFP352JIAkPCmN8Q/THsar+cQC3fy8n/reC4XxPK8hkav1VDEvJ2Udz28irmcABqV4MLYv/
zwUZ/7KPO4gVhoXmqwAZIksCLD7QH83YgiFhGvZqDFLCD10WXb/m3PT3q2hh1vrjU/F8UiUh70Vb
bX09LeoO4oLBca1HSfjO7BEv2oEwzocbk/5WQaTMuukc8IFG/eL2+YtFtzLKmmPQUrpoTrpd3ETL
b9QR7zBmMIOjb6iIiyuj7w7kIPoKhwzlBvnpIKlnKOG1t8P+cNZq9xQU1dEg9kuDDFV6wzFPAC+V
OC7HMXmLreB2+QNjtEE6LzuZs4mIK0bNchM44udEp3fhEiVusq2RwSYR5NrJF+cBQWoHWSOesVN4
6YbwlLCEDlNqH25fXwWtWiCw5Azrpdi6cr7YNSzWyroWHENW3ZTeWxl8cONNLz6nzFnlgzrraX0Q
QtdXnuOtE+97qiU/IUGcK83aCq6WR5/bWVRBI8aUMXhwgSwEdbaPakGpyEX0yeywSTrwJC3T9zaf
L4nVbdJZP+bFt8WaRM7oph7fDA60LtxWAjWgq2EZr5Kw8N2DbvwkUGQ7TcHe6OZDCWRr0O3HioVN
CANvnHzGCLlp628Fw5TeIN9agUn3vW2dtdfcKk8IRnKih4vbaqB3y/vw5qc4055MP74YoLuyvNi2
ibUC7T0z4yoxbIVZehRmRRZtr56NAQ1b9zhnbdjhaO5iJ95p1IssJzKRF2mC7WjN5qyXfF+8e6Pn
/Cu11VgBzjJ+BvAaqMn8CE0wpkqN4CYXqgvNDLwd17j0odSAz8KiSljtHFq5HYTLxQZNqgJJbsxE
5MLyG+UEeSupN6ynrVdviTeBXxtoGJDJpBLqNhXABmAM+c3ChtK6sPaCI2quU9DIyzx2pyAZMTKY
2KTcd4IDj5aBu4fx1MC0ykB/KoutoPohymvVwJa2zXaDA+Kmpj4Lu5Rs44D+R0ZV1XZP3SifaMjn
gBh9fCIl84bBNyGHkffQ8EgMjr4uERJFcBDRHBE7zR1umLBkAHbdmdPDcpU8GHh9GbwsyR68mZwe
OUCpTxt69Cpr1WsHFaL07S1wT5OQ6MMkqZEB2v7kFJOsB6WJ/dTU3p3XN+09qQCQvXvPlxcCo18G
liyo6lza1OdzZMG+msujOWRPvjXYdyqXzblNg4ApO+CMwWk+FoM6/LAyO/Z9FR0dwtRfEhRIZ0mb
P8TppD8r1PXQxCOdksLSG3mqZj960DTbXw+4ml5sVdMkSXus9+1kbXpSpbY9x+QdSYwziDJde81y
ATslN9WmEpZFno2c7tCJI6Ozc01/yMd+XKuEdpHmxu4A5a/zLvpEp3KH+gCmVMrNk6yd0VNXdwnt
KFKLV7f11Hstldd2kGQhHoHcKZ7cYXYxcutcg9qayYtxxmYtbGmdfa/iSyddTKcjxSbzGHHeeJKu
2fJU1W12mjLRrdza3jdNH+B6iB6tuF3NtQKJRZ9P6nCXC0kTy2EyCFoPHkJvyKMM0keTiitO4psG
sfym9tJPz6yrPYbl7/R5Xmyt2JV1djRJyGrwVmg9Et/Y7CRaKbsKXZijo/QeeiN7q4LgZrYKJxSd
+eKPLme1KuMG1HHpE7W89ioTB2S+eCSzUcGc1/dORPFn3VSpvhqGPGz7q0svX6pp60AI0BzCXpcH
lOh2OoLp6H7zjDzk75eM7fkld5DPUSbpzISY5Tv8Yd4Xd7i7z7Y8xsNDqQUvIJVe6znFseWEffSD
vMsdf6jb5W3H8V6a5PXEGt61eAWRsrTJdmToasfPEmmfBrZgwX47ot8245slj3Rob7WUNDukA7V9
1MdfkP1k6j/7avxhVpaAgeI6hG9od0TOwwBm/mo7+6Re1HfmwpVPEv8JUmTljN8Vlw0vL3f3Nc8b
Ho5t7Mu7vhw/VVpjaMcwvrxCV98uH5G+7o4PVWjO2vKY1E0ypDzF4XOnNZ9Z493xubgavX4cONNB
66RLEhTlbnnt2ZA7Mx6DNQIIsXzSSC6tspaj32Vu7AdJJeIMEWcTp4CvPCXYYoqmWRZN3hV1mZjq
pxgXhRc592VrptvWjv0dV6SoTXWsY49l/mgYn1PbkuDRNQvqjuoRpq3K1wC1tlY+7x3uOf6KD4Jv
xY87GVU9vy674/IvUX/K40zuDh20N6/ID/xvYpTigZ+JPD0LY7KDOOFvXBUsXDD3XOUev0mGAMSJ
lWT5zL09f6nMcjCGLl06dJDGm2nLx2i4zTQCvLk6nJt3/GJ2w3Yw+pUxPSw/i6FveS80jJ/5w7ip
D/xf3xbvpoVwGOSMM564wH2ZXFPy6pdXTpwsLMFUg58I+eGaGo9fEqHf8kvMGX7Ne9HH9K0ZPjIO
FfxitdEux4vXTWjHeh2AqynCbjSeiY2GhRtvtFaCrfJffRGsZB2A3LK2jaVtPKdZXoPcgjO/aEp+
0HU+2HOq39XSgBlhiDq6g7rrryOvPEAs2xWc1YUz080ezVMdqee4ML45PcBT0ynOfVW9MbSAHpep
q0ERZfSwM8bZxI5bw3Ma4m95E3RrrZwtZujIw3ItO+qpI1bpuHSzZ8JPBLHsxCSmgBfbUCMQz83m
N8VOvMLKNK8MJydNYX5kcBJd3MYB5jhNc7sbi+a2YVC7IkmtDxez2IK5ygueZm80NzMn4lXDPs5w
PDkSiGrSgp+4Do1Dwabl2U6Z0rVWTPu1U+y65dHWJkWnqBNlE+Y+B12+ra5aM9WdBBgRZtxiskeq
CknMwxjd0ESUD6PQ7KsLAAROvW2t6PvJMO3be+EjR0jt/MZ22o9CCBQFbDmmCUVqRF9QmNObLlGn
DvXEulVEJGLF5lNeLtSjcbhl0lG+iyB78Sdt3HV1Va+q0YcYGtN0qzOzgmSIXdxVOgmcFhHtpBn2
h8kTxq5ceLmtYlU3nDLaZmJCm1TALGOHhTCMqOLRSByH1AgJczfOhvnayPHNF/bVN4nBEb2hnQJq
phgKOou8nTTvtCe+a3b5MRjig3IjeveDuvMRk1jFhIzY9wE/SA2WOnI6OoXMwNfWL3ROrr1kXuav
S3fW1nklsQQXSr5WbfDWtrn/2kd41lw9pqJ051aHDNJdfAIk9Rk4WuV0wI9yCFJ30Wh2J8IS06Mt
k2dtYp4Ra/UTk0hzDVzJPA9tEGyQFwxr+rwmoQCz9yaH2DupEuDKrkbJfJv69XCi1QHR2dCZlcCR
OUyW1j8ben2OUjm8MhAJvjVOT5/OTR334NNV3eeahcHLBGRjjsa5NSOWCcsB4QfNlR9UDnzOMI0X
XwXGrio0EvZlzKmABhKJXNf26N+sbBrAkFThpYWjR9iOjA16N0lT0uDvlNiWqsho1fYGorguFkEP
68lL7liZCWSqzGh8JzlvlAeCNrtdSQTq1m7H8RLHucucxsQfms7k16GphZeUqeQ5QEsDm1oYLDxo
WWNP1i+1L9UFOYSzlo3e/OgLPAybIoe3Q6nVE6fjkH5DsElOxZeBhy4vwkr7F7QXjHXMQIrPJJ3y
vaaa9ASX+tswJD+Nxv9eIbxeiwI0ZzQXPvqJljsA9Fj1XeQtBaPlNhFbD7JeMWlwgJK5fteHaNzl
Ret98H7ANSo6rGa2iJVMiDENMCRI1BBL5jLTIZrPHkTqIvE5O3X6PUmyJQPGtOtXXusRd5h47EOp
E86GYG/SbGzzsTjWJOgFtnkn+7oDXh4LsC1eB400IK1FsUpFQWdBjSFab7BocJLl2hnT1vc1fW02
UHwUTXW0FhJYRKYxS5LbwozCNIGQTp+20tVOLilDja4xdLRD1B67oSOc0KE4wpQyOdOSU5Wjh002
VqX2DPFDy2oJOesJFqhO0GVOUKnDQs7bhJl2iDAf0lN/k3RW8iOAXFqD9rUkAQp+xq5P7JMDedRw
QWDmzi8PMnqnsl/VCdS1rCxOgyXv88gI+CHj3a3Sj8hapnHusCbX9sONh2NfqJuhCfZdlS+wv53n
l5g7enpT3o0p0NRQk+5KDa2Rn3w0MHgI3kkfx4CxqeyCj5bsIEzqwCfMHf++IEvInuGNqprFRqvN
kVGYfU5849WxUFuUFK7+uIcvsEkdUq7m+QpOAGprdIj5f4x6IUgpFBjzc+nlG0vK00LzIymbiSYd
5Nw/lMAtfKJq48Z5yvoltLWqddp8KJEIzWESLlVo5gPEVToilWo/amn5K6Ob1l0DjMyW2Wr5nFTz
O9Fmn2SlnPs6PvRxmofWOImdZ7XqzNcxAk1C19UNwY1rJREOhO6wvLkAZGSfjPYSuVdHe6+vp9fK
Vz/dgIRbLcOAWbBnrjypTxDGrG0N13uFVA9U/cBNACHdhC+o/yKlUdjEFbNnhrWtN6wyPWeoAkPR
tUIAhgoNm2eBsjKTGoo1BGJrcOxHbRIvjqse5lgj1cLqKgang0w++NDDhhDCXTUXV2UA0s7Hsy/9
DZT6A331fYLwONRb7SkuOC2qRpXlKlK5gULKmVdWBo4r/TF1wYumR62CmlQrZ6MpWKadPu+ijmoY
C3eHVizaaFLdNAOPT0rCUO6Pxmc6lckq6OmRZ+33oOMgy+4HIGuvA2OV2niM8vhG66GElklo++aT
Pg+7yq4frVne44G/iiA9dElzVe0C8mevbb2fxNZenNFZLcm5dVCjcJNzqBkZpvz5znYaCrp4nwF2
bbzknCUVhSJUsry7wm++KfXiSVjy++x0xDfUM7DZ6ZxFwyGZi4Nd4chmlBIkgJhmHeKTZsG57PyN
ESkgu0BfvGodJT5hv+IdecdIlJ3hklNt6CEdchBiDYvbONW72re+WXGXrEU167fzXETbvJHJwUxx
iJVz4KybtNlmM7ZbAw4jmdV6AcaHQcU8TKQmQfPv4+Jn3w3DjoGCt5/M0twYPYIPGHasQmXcbazE
1w5pkW2zNPOYnQ172xpv7cKeLm0UpCwN+tZqnGidD7B7sKlwEaW7KXhHGeSpHOAMx7jM3rayf01H
+wrOrA/LbmyPcU0qU13a21oy8PCHh6hASuIOHRI0DUL7WL+I3DZAOPbmE6Z2clfnyGCkVm1Mk1AW
KOXyPJPIHrqyrPeunqPAFKyOPpkOpFpzsK1Za4lVsh1S75ItHdqtB+61M9l25nqdEs3goWnHSQTY
sm84hDVdc9sl2c1QYGNKLZz2aT0ZmzomfU4a+8Q17+mPkqc5ZudYwF6IjeZAXgBud5PxHejRpk/X
blDcWIm7Y/dC19BMHTFxXrXVPSbork7O5Th3zUY66q411DEtl+NyjMF2mHFam9laTc2nkPpbgMMg
6Zbd07fPwhsfe8SNUkTtqkjas1cIe8UCEvoJttC23OXCPdq1eyOS6bubV68eUOHMGk4z0bd1m7xW
sqf3YxK1tjwzA0PJcO6dR7uDANDmz1pUn/zO9AnR9T9NyTDeFly9tkxvAmVtVBfdVmXx0qXx05DU
P/u0iJ6isjFQc7IATj2LNKsgvMpGY+xC+BYhZxz1LFCp+sYjH3uo2ZFIF7SIh5oceUs6NaHCDPej
bjg2maRYSa1dgNk+pOt9sUHbU3SeA1c0IfTGYsCBoKgrs+yc6v2NkNGHbJMz6t7XScIWHiFAq5jA
MN4/gBPyvEg57kAodu2JEuDSJMtUAFJtbUBAJHJcm6stgtjrcs19QaiFRySd1yI3YYignOdKBeCe
oblF5cHqiT3iYZ4Sjd0TorlIH+eiAanbfswl0DS6gusB9kzqQdrTATHbzo+BV1/+QoyyJHS7x0ZY
z7Mb7WdP0Z0ct0VPRN8E7ZR/uOedmw5apokrTyl34rQ8xsO7OcCnKbtzpj8jEd7L5CWrjRdsa9BZ
xFpHYDpIFLWtiMhbFeemusQI8MaYliIRqchjzIuhulNi1P3KTogGnizv2Af2tbfKh3HSDrSpb+qo
2wtPX/m2PPm6cUVWfNOC0Vwtt2CzVEDsr2opGFwbVLcDFJAiKerJ1mi3y3dbAIHyWbX8CW2pM5M+
p4ryxZD9xmQNjVxvVUDXF0l1G1fWXaOrfa/pUAG70Mj1+270NpNFu2/5JpZvhfe3Dyb/lMbioxfj
Y9m2JAnDx1Hc70Sdvo72R9slPJVzWm2GGbrPNIi9O9n7wdTe7V47zhVYMUHaqmU24RQb97M24CAo
oMURYkFjoaMxArvd671d4WcE1JgroTi7lDNl9Qg5mkmAByg1IQirybdyzO4E31lfmo+p2Xziyos5
SspvuqS6ZDixccsaiFGdh/3o342CgOm2ujTx/95bkJNJDDSGjQbrNaqjTeTNh5y/tnbb4eqUZL2B
+9jH2EGVTa1XZSl89dwvdn4BrN6oOJQaEyHaQ79O+Fv9kuNBuR+DrnQdZDoQfy3Fz/Tm0VPGpRf6
vabRwlUORIZWr0+y8D5FV2qYlEBsBvdyRF2Ii3HnOum5K4a9qbLN1GULmgvcpx5SvF+rut1Cnthp
mf/Rg/6qB3JOzZh7aSp9GNQcQjnhRmFhMXo1APryWJWi2TVmdk+WM8UmzejxJzF993HQ7GZp0o4z
Pi2NFBOC+1yiS6P0HusFeXyE2PrNzmXVHhDsIfI+R1wrz89ZU7pxAyo3dBqifLXpqTOcG2c23iRD
v1arTig9NmJ5L7OOfJfkTosmYOSPb7V273B7irIvCDjykpBZAsqxU16wgyp4oTuG2MUhQ0m5prPq
HBtDgX52tXYjTbcN4bC8cYe+6lM/hzyC0m7WMzeRMLR7+LVh1gW0oSLiBaSrXwMI+fSj66vNjV9M
AKHZHgc6LWapryMg/5FPa5U4okajUUl8ay2HvTQT8nYmsZqUu9ZwgOAT/elga21cGK3de8Of6xHU
29ndpAVfh5A3nMhWk1mcjTQ7Cd8/5nF7Y+DG77Xi1siDc6LGHS2zDxEY9NM5Web6t4xBzAq46Hke
x3Obi63T+HhZu3CoiaxO7F3bcy/Bg9yMHjF4Hn3mrZt9T4LorOmVy26QAdek+NP1rOTGALDeewCg
i/KQGchTaUOZjfdWgHUKCyf/ADiydx21j2VBAaJtorG4nWnXrZq8omZhuJT9QPjzGPXZu8V7DNzq
EAmWl9g/FHl2tIL+MXCHU2Tw1DjT2K7ZNsNqjLeRzRO3vGOInGsnDda2cO7whZ+Ytm414gcKbHil
1d+Anz11nNPdoSSXDTmRk+xpIIUtSLVVQtb7KhCDv/VshHLeSBZCM9bQuRWCmTSlOjbGeCPMYFlx
94tVgGX5lkY//PeeNEA45uGkO8yL9GeD/aaywdaXDDh6wkBa3dnS+XlebkTcgaw8EYOy4ZJF6aEe
oktPWIaRip92k1zzaDog2Fn3dNZXrqzWbe0+gJzeoVTbVnWzx4F/rmNQpcQGlDQ37czY9eZ8QNWy
DmD8ELMGUKGwLiJj1jRDbp+C+TErnyvGMUlHM1LHua079bNN0bUZfA1bdXGsDLVWTfEQB+BRE+et
jiqyMhoCNnNBveHiT2WW3WaXSuY+F1v7brn/w9l57UaOLN36iQjQJN1teSdXJds3RJsRvU/apz9f
9j4X3aWBhPmB2TO7hYZYZCUzI1Ysk6y83tx5g3VjzQ9TKy9J6hx86W8g178jQ361p+DI9g3rrNA3
GB4fKTJPIzCBWmZFqn0vB+OnuhH4XjDvh585ZdjcNiciwRd69BJ7I6Ny9gGXUV3S7sek2I1afaDH
WSVG9UDtAfZRVuuoBiZIjGgDUrvLSZ2hMCD0p1vCCXibbSzC3BKnJBD7iM3MrrXN3Mtnnbn8aBrA
pGzfTlV+g522Je6j26dN8U443HtTgwtpb24MfyGrrduxrzaRQ6BrE95DOiaPhT7Z4qAJ00eswMqV
qNo7r9Uu41DsOGx2+lSc9caFtNjoyhhQflMykEkaIS8VmyZ95z/9PD2qtIMKTxA8mDNymPgs42A9
kUSqMR2FzBDIo2SrUntIwFS3qwYQOi1Z10m4hXHtk9sw3+R+/txWA4d9Gm2DgS+Qh3fp6oQoD+yY
27oEqR4AWuN7ZrIBeKZ4DrSGI9k8dLbkTbMfBw5VQ49/Nh5aIaiyGBPL4GXWGQs6VYifD88rgQTW
9OS7qeZFks6rdntnTL+HjbEfZoxvvRAwSYoUq31VdCflpQ4txcAxXnzeYE6PgiEajKm+NpdWVx3K
LJSLaNafpYOiyY0fwj4FKvUQE/nYi3Tcez6Jh7qEuizpbODKipMepUSRubgdJWzwJCMNERhr6j0U
yP4XQib3VRaRytWMDVIeYuSGmUC/MinTXdxmIVEqTNLMVuzHvrAWWQM8rfXAuwnfsJ2lRBTEHb0m
XjkbHjzFjcgYj6sETqai/bJ05CF3q6dILwmSVhVFSpVkohFfydSPV7Gs65Xdtq9q1wujUQMGDdc9
zEPgEZLWBOsFAybAQZlBiixySg0ClPLATo+DjYButCW1oeNN27Bo7KXouE/cHktqp+zkNukxL+E8
+/0bEXmkJ5ZE9HS1hZkn3X4NJKtVx1xE/9hY9q/n3jPWZpNRwaHT5Kj61hZ4hSDmOeJeR6agNVr7
Mua4tyvrQSObRMfSfV27zR7TyTsYlsyyzPjoOmySRh0D25AU4Hn8TzrPplVUh9oeVuNAiZNlu4zu
FVRuaVfFsR9JNMwbjKBrCR1A07QM6mnxNsBmbKr6wc9bouDxcF/o3uBQfSvDifmc2iVjr/w9L+1L
6pGGGwyMAdP2Z2wyiaWF3wvEwZHm3USVxnZfPKdTcKuFwS1Q7NEZ4DSIueCMpa2cRxDgvLxXBwKZ
GcPaqAseuinmnJ4pN/CtqsL6sXatb7GDi+BUHUyOnDa3D87EqGDIVr4m9mY/voxoMjYxFR8UuCEy
DsJpA9woizerms6czcOyNqgybRvi95jN/o2W6AQN2cPINxQ/+s1or4s8vg/Kei/i9pDipWzEU7b1
UqZ4CFpuoxRyOjrIkVcxEd4yInvT9J2dEN0WgG4VItbsC/GGW9Aan8JdQkstTfIqyrwa0UgGR2zi
bnqz+5liqJFU+quR5K/orG6CCmgOlVO/MtyR7L0oNhekZz8KNErbMdVtOkGnJJnFz5AizS0ZcuDI
Pyxd2ueuH37BqTQ48kf5ljnFxbLmYcVA4HvtxKzzDlOOiHyRueoOUTofirxmxtF05caNwMjNgO1S
gfBMlx905/dqgYnAttTg1a7f6gmp0PAJ1llg2asug6iVBQFvnpEmO83qiW7IIhi+tUtye6OXq47R
VOmU3ksVo1bU5yy+U+ZO2QKOJrdkQXEDHA/2qhG9Ybac3Va9URwi0U0gu2DzwKkWw4WTKCoOD+xW
8J5s78cAf1PLYG6EEejcrvu5zZUoz0EOipl9vG0yOa5mhkKvfmh3d72Z5g90XM4GOqbYjp3HhMtB
GfSPjOfeWThuiVlNHFE3GxZvqKIPrnA7TjaaMKo3nnxJ0LMzHUA2mYc1gsS+xUi7fTThDK0tP83O
NQjiCs5HfZldphIRGqyd9NrmrcO2kGAtYJ2gaYInx9KabRJqdBVBPu5G3S83ZTTo2yzNxgdfL6xv
ADuKkdjzxiP0X8VR1xKxFvzoQ+gqjQb9KZnkvh81XFXyprRXOQLGhT8SuTSTW/eYsBgKRlpg0+xU
CCAXs5kxIK4FjaEZz3fUSMOxdWMIrr1171W5WOmmO59Ls61OhZH8smyeQhHF2QOSfn3dCkD0icIX
nLN/bgYNADpzViAw70mppWzyxM5BPXf3s/M7+EhPHoMq1HiBfNXG5kRkLKrOgodbxgMKUpEttc6c
fpWJdHZWlamMBGHHHqTyYXyA8j8dEp1QqQvabilvAWitYFNk6C8GzaCsTsCjOg7YlYO4l/O4fGce
kd+UxE1cPEa3t6mL951Rju25nSP3PcsaSeqB2/4Y5i4SO6DjCp3lTHZCzokMr6EdOowodGw1zKXj
mzJbj0RlHqfRhN3tRWhI9YZYhGAcf+HVrBskoUZatEr90NrXzugj2/Snl85CRXXAoV4eZ5NsmdQK
aaIsqMSbiEUaUoyhGep793WyCodcErO7wS8dlE7zLQaGWO6wpMPiaSTjaG+LoSasL+i0BylnXJop
DwE8pNPv7SIZI0RlKdb+LiQwBhXyKa9DsRbMec52yOwyQSc8LAuVw+al7SVjc3WWSTOPhxgW1UNO
9iiWP5V9a5CTES+RRtuXIpfmj9mrij2ScSzduLOLFWDfAyyYBU12rAd7OvZd/0b8NTZW1NHdUkMa
RUU6kUV2icFw0eFaMHhcGXcg15JUYENIgodGzfxRzkb7I01gES/INoaw4OrFU2r3/xhuJGCAxzb1
SOqsOukPWNjFEspyg+z9dR6bnzMekkuRVwzBAul8Z6Cd0iENDFPzmWzC0F/mJSVJD78Xbh4AxjDg
bZSSjX1H1ivkuz7Epdhk8LEYYXsf66xr5kWm585OkstULnmU7n2pMwHuO7ZRvIfiFeBmRAIfGPXG
wGr9IUlToa3iYLaw+XetMY7vWWjarp0EEjLRVOcgmsV0HAAl/BXmQ0gIUiso37Wh6O/p1QAwKDIM
6kHEDkuvILqzjXvrNYT8QphbyefAuIOZSMFMGn0QYuoqTZO9DUSxTqxy/KljTLiI5+DZ7mGyruUY
Ny3DI432wkNMHeB2hHLN7vp6DZmr3+QSajVGIPO+q7V8U9Yd7nQ6wSeN8IlvGCUJeFWa/yhKL3C2
ph5ba9doRsDHNl2XblDtGX5TmqmIEL8O3Ie2hR07tYP1A2WWTyQoMgUCEw3JnJsDohXbycm9YDkZ
dD9Die6QjDao1WP5qHlt+xxaZveS41d+dLq8fhA1DWwunPxZY/ILISEKootuBu1jLZx+PRlAiENg
QsJIOC7PdNMYAIoCCVXopW+8nbTz+WwtMINSRhc0HIP0tQVjxu+FwcA+Dwx4vqk4tyEpVaNHKIXW
+mTlVtaPVtOpUIux1gFDupYiQ6OYdTyR/xwDs2J24nHwj1WSIRiHBlcn0yl2em2XVdJhYkQoVEYu
xSIMEuKhOIChG7ylvv+O/JMBaJrwy8KivEnTWZx6q/mpexJdlKPk2yJ5AOX/JxdxuJ3HLlo2I+2d
xlZ8moc52LG5B3fwHRTdg1xgrdLTo67N/pGIISgz0YicD2ID804QTtdE/RV7Tb6KmwgSVtD63wTz
wXMklZwMbuuKoyAg/APXhsIzGqTxhX5kKg+szkYFk5EKuxRzD1vIY6IrJyh1A2PPQWNeGcYyWUPb
t+ESYCyKJr7wMDmlgbEEnhEzRkUoYCA5irCa1uMMqT6R3GlS1e9dFjyNrCKvijaGNC9jDNXN0daa
CUcLppedpDcOEEwjDIaj7RFXime79SYCxPMHBroVk4pmxwp1jwk+pQtDR4sSpysQoxeQsFWN1pBa
KP4xdsmdEUCYtcf91M8XeFVqnuHduvpYU9XoTGad5JTmYFNoI0/oo86uXxxs2T0z+X9MyDABdaUB
L5yjLpNXhwaaEQzJOAXKF0Km1A8aEd2WuvkzGqxTVHhru7eP7gCRL89VlrxONTgfZZLdWo31PHi8
QrV87eS4461kRi5wuWfkKTA4MOr60W2cDiTNlAermNuFS/2itEy/P0LXQQYgeuYgtWrTMOjGn5Us
tOpM+CWk1MnZmEPUM3SEFWrgKKhI9XVr3Y25dsqdJ+qKH7LkBMZl9F3rWpVenyfrlFd9MGBOCPsS
FrnP952YVBJxsYY9xHiOaZni4oSyPDuT/RPG52I0vIU1+afWiXc2xUQO1Qm09p5F8y0JACFNE5WE
4nhqgHJywqBEf54RsEttfoh0+ZTVw0NcFwyliYCL+++daH51sfYStuO8zXzyeed8OTT1gQKHgNVO
/8Ums4vH/JxX2q5OZjiGLqqETGPgSztr47KpBeuBUVw8jkd1GbQ37UZtf+SXrUarkWv1gdIZVLgL
X6ly/pkjbNfEIHbd6H5Tf8ub8cSzCDvu8TFbeHhI63HOWBa8Ii36tZ7A2ym0h4I23m+BXnP/Fstv
LA8BpupgI7L+EbNM+NeEueYVQ5CuPnB8kFgRok6s5Wn0m1vCVug02+CFGKhDQZAvKrQdPo4LA3i/
xNQDPPKFLKwbxO1bQnaOved/Gzs6P8/9gfcFAFJDKeINTCaq8mB606EqxmeF5sUDLVlFf1VPLZFL
jb5hQ1i2bbnWSjo8Jg7CDlAMD9YD6vGj0cgX3/Zv4oiCMRWQnC3y1oxs3s+pvGsaZHQca+bWbcb7
WWEfaEDvjESuzbF+a/z8BQKhKCNa4ap6JuiOoEuRvraxvkud8tbuQl5v4y60ikOtPhPyXJ/QTQnJ
t/adjZ8y5FdU7hb3VAXTl86m7yShAIQPumXwouvGBQbAq2902nIMLSC2iJ2+CpxsA27g30gBX6Mn
lWpAhoq7uvcSZlJ53MhndxrytS80kpGEdofBRL2YtflHZBHKaaIgHKbmIGW/z4gTs5C5zLZ3N7Q9
W3SW9HuovN+ibnj1isg8JaYD19PJyAHmTbcb9z2sKKhlHrya1kSynlMiF3RXdUDogKlX5gIJ9S/S
vMXOiIYdw95dGQfPIby6xdhPjDfZyG9EH+VbDHOzXSpkscQk7a6Uzm1p+yeIf/5AflzdmJ1iJHqR
dizqmJ2n2urMMpzgJcut1QzkHrJBGba34W+ubXiFPlTRomhWnYntkMjLo3o5yIVcmRO5C3bDbukJ
bw3HUZBONrDpqkDGslMHuckYIN5znq8hiW9H/L+N9JLVxCETBzfp0GYj66CWt8p4ick9GYua5hhw
dJCYQLYYNDK5du11Yrzh9LJKSmPt6eiQhXWc2Z5VYGgSQ9CKlkk+kAgw0ylWawt2pgc/FRPlJXZJ
F+BYP4s4sM4lHBSo7zAVn0EWJ74xzbOX6kmYdXijoqQL3Xr0GXrAT033yO+Ohuafir71t9ApB/tu
TMOXhohG289WFJTbOfa32lifRwtsEbIIDRtA/fhCOsdGI0JxtO9K07pzB/tHx80IWTJWMTEkCF4G
D7K6HlPYE7wrwd1DQHoEtgubOa0c2n3hyw23GLgEn/LQ1K3lbc0J9RxSYKhcVpRNikyMf9JK76ut
LZ9H77WJnVVgdDuZexvL6BfBRCy4srfMgoEmq95MwFsWPGT1C7mrFO6+1zVM6CBITVFxr5vWwSBL
cVV60UEFMtOtrX2sFDpXuwji3cC5jmjUF2SN7MeouNhmQsrrHWcJwcbkZ0WrVrzx2WR5oz686LVF
njZrwwkW6tlN8bzvqztTZZ1F5bHuDawO4IErQlajval01SxONrXwv1mt+STz6vvU2rcwN2ls+eZY
GDxWrqRWmKJLc5RYc21QKFTaxoOYviMSgWRr9dpbeoDSIzrPzLnbgYRQjMKQTg5vehm8u7q+aZlm
ZqCHS/VIspwgU3LoGkKUzVM+jZdam9+63Hqwpnw70MrDZAAGbrq7BDpLqTtYp2Mus2x77WYaIBs4
T1rnrMpkInTVOzVatSa7atjNnb6LOKEyM9m6MAUWpRXsjdk565x7weROMDoGkGN4xcomX8t3GiNi
j8DZ2ofcaiHQrsm4VroxP23fEC3va8Q8XZyuZe/fBC2VB08ct5BybU3FRmEC/e8kb077oim/I/1O
yUoZ9zkvz0iCuw6CxJH8QK977jAzZiweg6lV1tFU0BWfpI/73dj7D4nuoVub8T3lZ7NG5PW4siPw
uGhlMIeqi+ec9sSw5sMwFIeCgQz687XmpJugJqZOPAR+Wi/sqj5lZCOph40rUwqIqs9gFF68x2ab
zHHe4hD5yoCbVNJpG5q7LQsoq6FwmqN7VHqotolOFV0xxeCRzuS2p3rpWhMNgLeRlrXLmuxm4PeQ
S7lU11afS/1sDI1vpQfQiyp4aVgwNrs7q0j2Ac/XilD5TjNoZLLix3bgEyRKf+LqK/XYTR6mH4eM
XQb4wdU51N17p1A20ug3Fuo7SEV6l7HfQYC4Scxk37GgYm5A07Nz6DGYStnJE34TjzWH5D1XxgZh
9jGy5lcVrosxB7oPouSiX1Uy/87ZVU/a17KDIc6g0thkzsMdrDLEUQxwYfey3U2g9fHZseqtBgjr
8ElxbCb2NlrDmcMjKf2H1Dgy1g0EPPazywOme2MATQkfTSimY6K8FAeQ7GCurX6vy7RKJz5tgcKI
QWKzRI5KdmZ0ylEl5Dk8OBMcAMCDcjfNf1lke2fxCLl73lHKY3YLgyt6D6E+qE0rKw4pqfJq0zM9
wmHHjTZE39Mh2iNTgRjxWrveWv3lDKaG5G+FiNbh91OBhncZW5KDwy+nCglD64Gvl4Z+HfBmGTRl
MpJrPY3vfWNm/AWJD2EXYiA4GIK9l4QfuNxhVoGTg7/d1hmkfpO9PXfzdFE1OeRzvhIxRDeuFh1p
FQ9uKvNVobFti/hAZMWwCtoIZ43qsYpFvaxK7djM5ksEGO6ysety2kFKBCrUT1kR9zw+j1Yxj3jN
sxMkDbHgtSYAroaaM3cD0g+7ve3m6Cm1svs+hqergdUMtnGvcQvDlL53rPYkCQ+Igie6pXTaJ6V/
UwJcrBPQkuWUW6dytC8MgvAq4LyakuK2s8unmiTTRTMOb1ioBBX7oPdQQ0DLcStxquah7gNIlUwR
Qx6xy93NFhFcZS/2SacztK/E1spU1HUXPlgz6rImXltow5Km31IxtgThRpu+yF8DtxZ42Q3ntC8e
7CG8tXn6IGNpsdKL9sUngKrDJTryzWEdINtZ6jZ5hQDJ2a4v22eMBF5zpCAdCclUBeZNP5RvtQnR
ksawMueXOCRQrvYY3hBBMr3ZSXupXJiKaF5BHWVz7N0K60HspUfzieZ5bQXTkdqFWUvzK/JCDTEL
cjYGJQSoDUeTKgV21C8/THeOqF9FLG6p8+8bSVNdR0g60vApnNNVoll3fiH3JNxsKTjXwtZP2Nbs
nCJlwDSiaveC+lbVLkRbrKqGKTAMbNoowiE2IHXNXYNeg9n7r37KnoMiu5FmfIfV1cZwwsdM6/ZD
DPUmD0qp/KBviDuFDkQWecUJMbBrex1C/86oN67fABcKXgFcX42TzsvESGevQESNX5dP3X0yddNe
yqFAS5dVK4KItsbA25SyWyee8utTJhQNOM8i1dp6kWR4lgwDFJw4r17tgqNcAENK1I8DNKTegXld
hI+1Vl3MYoCsm/YDYJostvRD9ZLIF+LahHeKK5CfotYvGdo/b+h40x3SFXOyV+GVBMvST/eR7b6g
rjyGMn/Xx+mhGmk2ceMjUJjpP2Cv4UG1gWszyObOnceTjDHF0yQEVx82gSkd9rmgqbGbkdgWCg6k
yfSXzNXWcVPcVLq+a0mlZZu5of/ZZDqeeOqZWCKJmGLqpy437yutv6/Id9VnHzTT2uWJvTJdP8L9
CHcio9yISN9ro4FwFUAr89ZM07daXyrVVW+6942jgOgkf5DQqQ2nuJlcjh1MyNkZCdFxs13ReXz6
vFskEPTMtFoTBvPuzvqidp78tnxJW4Pqqz/kMn0WafNUxvaGcdJmTNObKB6P1Uy+loaBLqdRwVcO
ExY+V+WvaHCeGeKepg79REMZaAhzP/ANFT7zOIV/qgyFskLY7bfbzqngMOfsUywDmPYL3S8uQ+L8
whlzpenkmAPU7yM4406VbovE3vmORgysWVCEIlcxQzjFrXmKE2jhn4uaP0rDoc2C1FmuDvZFeAeK
5z9U+EY4OHUf+dMliZARbmT9M8Rwg9VwUXcVBbAAm+r/cE1Hd5U0/LcrhPpMf1yzZsoSoXMZLiPE
tSln0YcI+5O3LnaOecTegPhn7r5Qb/+LUxGezx5ccrLbHFhSSpD/x1XHoVfc67m75MnBN861/cr9
AmlD3RLvYxNt+KPhkBPdBWDJz58/5o/mQeriTOUENhg2RhN/X9yzBz8Lc6u7jHZ4IXRynaR3Q2E/
dsm0/vxKH4X3mOvpCO/JYFF24VdXwkHMi2xfdhdKEHlPhzAfW9l+Yd7wcdVgLIKTgGkLR7fJffj7
dtp0sEMb+PKCLM8oqKoRDCo5X8u7O1eLyq1hCQ9f3NlHUyTMOohTdEzMlzzDvrpoEKVM8/GbuRRa
rK2sEnY8hUo45Fv8aM7Qdm1KGusLkwFDPa8/fJEwMiBxR/dZNZaLi7y48mmQWtTlrhv8vlXbIbze
7p6mYCew/nX23LPU3JWnEzTt7KteLJpq+mLhqtv67AOopfXHuk3gh/dtFPNCoitCglZdCK+8DJI/
fL5y/uVL/etOr6xHLJgRI9KsRr0gEBi3c1JRGWnIeyDddjc6BqclFennF732TPzf82VEhh+7imKx
rtZr3phYPEmtuaQ0qIvOhtaJjEKL8nXr6qepPhQItCU/TpEQf37tf71hQQCBYQhlA3N1w67ezLnt
ccORv4WvBpAx3MsqPeXlCabI7cgfbaj3/4eLkstJRh9bER5ff3+dfhejGin/d9EEU7ygy74VsBbN
HhKMBdss/mYU7RfZdB+3H7Zaw9B5vL6tLG/+vmgBmEsqSD0/EkMR/ZgsA22mPgz7viwcDbs/Ego/
v8t/uaClMmcs4TqG8yGez/HnLInM3n6sGTSEcnz2+iUWHjTjwfPnV/q43+H+8ceVrl6P0sE4sXYG
+zHqy3qX1Pmtlhj5F1mHH99BAh9YorAlPJcNSG1Nf7yDcuqFXmMV9FiNxWl2ErHpRYagxXQv//Vu
uJDFzurr5IvCBfn7Qq6Nd3qRcqEhiTLevDiDmTD8+vwiH9Y91qiYz+AkhH8KJgBXW5rTlRVMkDh7
socL653ylmEf0HrDCx95L6BJ/DdMHz+/6odn6CMVsolNJZnWscim/fvWatnC3vKK5smv260264cm
mV9AwD6/yoeFR7AvFbctPMO0iFW/uopjzJnRd4MBP0+7aOIAVL0pHWcx21/EgBgfFt7Vla7WRIVu
fDT7yXisnYrByN4cYUgSxpYMsBW6XSG1QwwvxiihdNaLIDznKFWHNn7//IY/nIq+za0SvqRbBuWb
q9yN/liahXADqxNV+YSdGz70l75ZYpq8MeEAw9sDwv38cv/yfP+6nPn35ch2Dee+6sqnEk1YhEZ3
jWuotTbnDMBa95Iv9pGPS5W7g39H6hp0C/u3idQfdxeMTgg9KqqeKnxWY9LeQoj+vbTWmA1U8xPJ
58yZv4qx+Vgq8kzpWSyWkOPQFl69IEWrdZUrm+JJKFMS9yUO3kM8cl0je8KogiTO4odWjXjovPfu
S8hY5fNn7H58VYiYooIj4IbbFu7VGUGGozUZjVs81VmLMhHROfJUID8JiG6tDSVgMbRoGWTxudID
upVfUovLpXB7HCmEB1wPyb0Kq4GqJFh4edduTB/pfNQynOgLfjr+0lB1VGZG4OfgzPs4HzA6kAJh
YQjCVMBsdyqyfMnt/ZXqv7ThuYHPrvRioz6dBnPYmhhAQF4AAYrGZdw7rwZTRRfyy9IIQxDpEg1v
cURmpzonanxphu+tSTAXBGKUFalwdkoNoSxfFBlVTTKSDFwLKEPL2kPgWW99gHgvQzQUYrRLhH0C
4I3OXQbGW1p3cO9bK9tCNvuGtgRkq/pZV8HDhFtAkQZfvO3/8rJzcBKuhwMo28p1IkhjBokWmmBC
URrKk+8W7moit+GLY+bfroITPv9wGQgBV+uOTDgc1aWXPFV9UtwEk4YYOC2+2DDUEfJXPcnvJcbQ
1s3fBu3e1REzBzZkj1LWT7FrvTTAiBYRgVgpdLk42E359vla/n00Xl3udywMh6ZuYmyn3vA/3uDB
qBtfx6bhSX3DhU0IAY5yyY9qpOdX1ArfXVUpVIySbQsdEHOCCPBPv+sxr7ChveA2AV7pB+4tbtCL
sSXCTn+G1bWAxAleyPbOKUYf8PnH/vgGOliKgQqTZUmreO1cWFujj7CxLZ8mNxX7ZrLV+CZJt9mE
+c/nl/q4o5IfgrWsZzJopDS7+tILc0au2Dj+Ra9CJE3ymz64cFhBRTOGuP/9WtQXjq6bpmdwRv79
ZcAH0YrYn3AYDexFlUd3bTKfLCQfo11/cVB8PJdwMMRwDkNBx1AY2N+XIqWvQTUq/MuAKQDaHpyY
sKtplGcOLmEabl//+dZo0igusPGm4Lx+Q9OoC8HnZXCJu/5WRvYCms16trsVuY4/Pr+UqQ65v9c0
F1JFDJa5yn7u6t7KdI5sSnv7UtZPuS8US3rJN6bcptD9uRi59QzT+dNcb3rjoU3eBvmk/r+5R0O+
VLMFfKhRxPQbfjphzfb5B/yXA8yjwwDW8VRQge9cHSA+/kLuVJvWJfX7U255Sz3do19GNQEbwF6T
S7zohqMTvvimfoGT/lUreR0JSZyX+gCuEAIHQFb11RMyzLTR0sq2LqyPAxHdGExtqkZboeg9hriG
+FqL04L8BbEJ5cdXTeXHt/f/Qy0gTPTuH16psLeKorC8i4N0c+UXwMtag9QHStP81Vl9tRQsoDOW
HQMmtfA+3CjhawVtbeDwRk1bPBDUGpdgnVRCqRDLz7/X6/v6fTH6EIAIKiJOor/fqaydHEw1udg8
pz9ZTJnenvoh3P73q1D1KGt+lVp6HbDVNq6bE1+Nv5cWMLTT7gISfBvDir9Ypf92N6qXIqMBB8wP
INIosIXL59S9OG2GLqbhCIDkp5FYjoji81u6PvPUgwPzYy8nltizrxcEDj34zLjcUj0R4lKU8LKC
x7ZN3nPHPU0RZMTPr3e9p/++nofprsvbZznXBZzWZF1tTOrW5IaJ+M9seLZGHB3H/OfnF/oAn3Al
R4Wu2SSfujh8Xi0JO9T6tOmlc2nQWoBLucUNYucNMhMnMJlpbZpe3Bnxw+eX/fg8DdBiFiCVCkDc
NciI3iX026hlwoUldEg8sLBPDG/WeHJoQvviy/uwm4EOkSwLRI2ZFrDmtT8tXOycZNDcvMR4Q8ay
2o/mvi42ffTIv63+gTch1X7Y/Xd/+uI+rwuy/10ZV3nqPl2Zsv/9whWBgz97OZqXQgLDlwY6NT3W
vwjn/NBJ0me4KoXYApWmMb7+DjEtzJzSGppzLQjPivWncrR2XhCueDf/6SzzuzSSb35l3mcBAqzE
s25n3EDKMdiSmHr5/Js1r91w+TAegydCLqlGEKlc3bIYW1wZpqA6R0jsyo6xabWaSN/AI4qKXl+w
omvxE5F6gV2UYy6KulnYLDcd4Y5u25swQBzY4ckkN774Kt9EXfzPg5cPxzI3XFcdvQgtro4VNyxL
6ZlGeS4K+crUYsHI/GlwXpjdQqCId9YQnEcojJ8/kw8bFQEHWM2CnlHAuh/e5gpMNEgsIz+jHkdJ
5ngrq8sejGz4YrVZ13UFST+Cd9kEVKfv9K6fvV05kaCHyc+m5vcv2No22yqZrJ8WOtXtNOtI/GfT
WQY9jKK5ipvLCI8W93H8yeauR3A/J5idgi9tBqruJ3byYI3ab1yHvt+c+8wtVuOUjNvYqZKb0S/S
va1V0bEMYKtKYHeM+oSDpgQHVW+0rWXXeukRu0eyarQiB70ow+k/ThLULdNOqVebvfKDo+4QZomR
ug6ayxbCJR5lCxzwWmgI0Bxp/L7Kivi4gCh+aa5UgIPtm9foq9vo2A0WIjvPYlzJJv9e+nc0tXII
biXcbFhCbCn/efUQi8GX6Vg2a8i/6rcqkhciIwqyc69vnK5DRgkZHff9r27tw6SCrcOj7LJBlmnt
HPvqQh3iE8AEWCjRlC4bHe148dhGL4X5j4BNOAT9KsZDnfbfxVlOS3E6Qaz8+b1eF/2WYTO8Uk7v
FD24plxtHqXGQ7CKOLtYeo/oohn6G7I5fGjljLZ7VzO2coYSOJTRV8XEx0OCcwho22YTJQ4E9Obv
rdp3pm40Yw+Rm7On7FtMMbQ1Zw3vuJ5U50Gqj+fvZ6Pe2lb4xW1/OCYMWhyd3kMYTBH86+Owr/w2
aFwtvEDTvXdDMhMb7wsr/497kLoE6a4O/nLC/fBk5aiVM7qeS+Jvxdw+p/U+dt0vojs/VhPqRhA0
cRSRdM56/fshzkzWRCmS4ExOTubASo2IzREFlCdsrzslSCDqnEre90HB5WOil+f/uoAYVNA66cz4
KN6vu7gGrbGksYouU/4PCni+S1wBVs20j9O7yfG+wFv8jxsuFjakZYFIo8CDUP33/UoEac0AXeKc
VrFxwo9CQCWDgo1JHX5Celje2W2ob2sjE+9h1GjxPsYHW7G/nPJNY9i7CdFF3M6dG/8cZpfEPTHC
ZtikmTtstEIFEjn65G/90YnpSF3RwBGF1u3j0ocmeM5WBeLJpe1NqChnTCoMK8eMVKDQFl08YCJm
Y0ud1+WLhalFegS2IXZdygTPRyjtzraqmh5IzrHv7Ax2WV+a+dZwEkwIQpRjMH5E+r2sNfGr9kmx
6oJ6euU+6ILC0t9k5pM7kWhCrwrJZF7OSdaj3IssfCGLMF/ikedcyPNGDRG1nPJRJC8mSuKVnU/I
xvWuXU/mZD7Au2l/uWkSHTT8P1+ytBs2WeSPSxEazYXvE9GcgRuTFnYw4f8fZ+e1JLeRdesnQgS8
uS1fbdhdVWQ3yRsEneC9x9P/X/KcGLGAikJQmhmNJKqZSLdzu7VWSp9nYNnBFr4EcO6Faj5JaWeF
oDoaddNClf4pH+rskjgQJsNVJkm7wXLqo5nCOpZ3AnWjhJrzsXQ94zTST3IcJQBppRG2O8V2wHT4
SbRwMcQ5uPI7VB5/mpcwLbpFzXtyTvqygSZG8SBlgcYokH51OXzCXkN+NYTjq4et6/41mN12MR4n
Eo+e6hnP+/W5lJGtQnaqk0/k5UJrBRPk4kt4Y0oWKQw0QZmSTqRyPUSfVxx3jd2LCv9z15m/ClV9
smkN0nzjRQ2WApX5y2AZ3Ae8Gx2eVUzl9XB67A9ylZXVmXO8NrKT1X52y+9KpNPVVn6S0vf7Czib
HWaMXBrRMJ41rsVkAROlDJqs9LszFKnfFQ2Whs55cSVgdTF9w5a24LnNHgBUHKi9iKSqpSEKPInC
AoMCfQKE+FQr8hekaJ49e0mpZBZSMoRNR4eJUh3prWn5zGqBPbgFR4L46KmSAFEb9GChfZXAPWx+
v798MzdJlYUoBTkAjWz0rCgvBPpo+i0572Xh0eJebzO1/pb5yltGn6rulU9DCM9Loier+wPfOPgG
QTN/UO3Bm5nsW2danTJK5nCyI3jM68x4aih9rbTc+Hl/oNkBIXwgiQekiz3T6cm5Po+DkZfkP0vl
RPsgQAI7f6hRtyqDB635Ztof7w823zvUGAmnDFnIbM1iKkXL5CCHJ/2k0Dm/qYJ3/BEZC0k6bMHZ
nG+cGIkDQu2YsHzq33pdVQ31YFSnjBdChtmNfEDRHAwHbhuX5j1Ie4eFxOs8fFUZk4hFyKXjXU+T
ymVhOVIS2NXJ1irjDdbS4VEaYxuCAZfkZqSWG35ufClajeY68MhbLYDuzNEL2ukaU30xRtmFnS3v
luLqm8v+x4eJW/tH6cG2Y17kjmWXIOk9C07rpjPfeq3bylKyHXKg7JnPAyVn6PRGT8UIaNTg+2wT
JWIXkIFatk8w8S94HXMv6/eCsU2ypRJtT2vUmTR6aCLm9QkFKYVoujyW8kjwITdPAnHYan2KAiDU
+XHzSeo/3z+L84MvduvfwcWi/bEoTtw1au/H9cmUiUV891GXaLZUDy5k7l7vLoR3c8N4PZr4mj9G
GyO5RqAhqU+C4kSFCheOsPvzmVsMRrDJ0JgiFU83w2QET/ZNMPO1eCoV48RTmZQLTunvdrbr519k
sUU1g+SMsMLXY+h5JDuDntYnvY7eoSuRnehD2o5ndNR+OmnyRMxom8mu7kUvKCJu/OnYALysosTZ
CIb8vvzuSvEBWWRjpeHcQQHwDbqal7rPLmGbQmH6rQ7cJw3YTuCyFwZAMyji0lh/lSv7w+BpL6lq
7QK4PtZWXOeb+2uo3rgplijVUC6QyXVN+4PMqLBTw+yrk/wQtsmb6yvkUwIE0YDnfMmL4AslKpji
S7+Gh83YQaLwPRmdZN267itEsMhl+NZXyiL/6KMERY5awsSjmUBL5b2W0ITdhNBaQIpSFMYH+mo/
WAPsqgtzmCWuVJUMgsi5IudqUb673iQKxnVRQa968irvs1UXv4z00Pr/GJ8MkKwSHKEOYurbvi4p
gfgCz0y6VEWmJt7E9CUF1BoVyzXXRkNHaOzG/k+lyrWFTNKN6yBKUyKyIeogi3X9jVBtDlU0aNVp
KD045QI7WZemviACPB+ELiWWQCWpTi5vGtTEuemFBQTZJwRjjSPScum5NMpxe3+953aEURzROUwO
2GIu11NJtVhTCjJRp3oYik3HBneZ++iEsPj1ydN/uObXw03M1lghVmU2sP6atfm1LuyHqqfvcsmY
3Fo6hDVt4RlT+VCEF/uHuYLUOuu4BuVpJCik5VyC1FJeMP9zg6WRofnfGL+Li3+MUepqFdJfzRhK
hlRBNRqf63KQv/QJkLH7ezT3Bq6HmuyRqiBjkUOIfYqj9BtwnV8pUnavyMhBj5g064zu77Wu+ftW
WvCHb8+RbjnYYQkwpi4BiAIWuFXKUyMPARwQcbH2lIJQNqCP5b/M8d+h1Osts5pEqsxWZo5OJT2G
XX1EZGHvhiDpzH745tvWk4LIhAmJ9kJT5a0bIEI0IkIy0do0pPECmpbsxipPWq7aG1T0WroZ4M/r
07h9UhszQWxL8xau3SyOUsWW/m9QY9LulakKlKC5XZ4EU18f6LusbeCOlSuIPenk2SiBENttnW//
YZXJPYET0kg6OGLD/zi0MAKorZdF1akdvMMgm8KpRLl0hePgKxLR1XffMRZe9hvrS9MqWRmBThDp
qMmYo0POC6ZKkPwjLjNUID88IFodPP1l+4jsTrGwtjeuiyqK5eSEqK7Okk9SokuyWsr5qTHfYcGF
rZ0+uuoXrzuBzpG/CWJnwVbfuCg8WwyK/CTVu2lUV+QaUOlQzU7w0Ndw5AAPC4fg4JnFUkfurdWk
sRTLRggia9McZd1QqOxtIu90LL6QPY5Xox0ipw0ESdWlH6PZL8QFc59C0ww8XcNQCVfVad47Mrou
UuAegLKj3kSWgD5qm5bUzcpSUm/hYb2xdRqBo6wQzQERmr55TmRZOGhI2Ep6KG9GuX9WwuJXpULT
0nF26vZghzCDWf5CjHFjkjx/hsh6y2RmZ1mUCnh2E2vdCTTRiw9AqI+yg9yakCs6C8b85lA4DuRH
cdBmSWYHZWEMbQdvhhICEUSFfOy7o9fWX2GyWggSbiynSZ8Q55E3ENCFOEx/XnfgvAUdit0p6tW1
N56C7oJ7atbw36DjoVjHtllqGbk1JM8iFTaKvHhxk9ueJXqIAC5DEhsnzk+KJahSwDy+G2Moo9LP
dEIuvBw3bgSVin9HFM7AH5MEZ+5GfsSIulKfnZA+w9jUHmAmeqIT63k0YvW/DKgg6k2wIiraEyMq
JVmVxrAcnpxMflThXF/VEYUQyZL2hl4XoNWDharBjdeCJAc1RQ4pKf1pOgV3E7MD+/HJgcOriYt/
FKdA0iy1s1VeBU8VyvGeMZzvvxU3nCiCJSIymX4L4Y9fr2sSktrxYaA41S0sknr/3QvgDb4/xg27
KQymsGa0KGFkrseAQliFl0ZpTxn9RUHoHUs/+xmVyT/3h7lxRBzNoej8O/M2A2swkbbxU1U7ZRE8
LBG8DpHm66vKqWDh8qsB0pFsodP0xszg1xV/aCaImCnKqejMMCx0VzvZdnvpswK490DUJyvhwjbd
OBsC1cTDakMxPuvHh7E/gczEIn0PfycaWge9ek68b2MPR4MKYjpe2LJb49ESCKUG9Umbv7ress7S
3M4dHQgGEn7vInt1/B89ehIPjlQUr03tWesuxSO+v4Nzs6IzIH4ovRX04kzrZhUPkw4toH7qDKnb
O2r8liVRto1RbvGU6kMoSYc+hSAu7Y2Fkef2mno21VhSYkR7dCVM55tLhGidcmp7/blUwcqmpvcq
bKicpX/tb1PXFeVljf8A4poYz4aalatXo3bq01OEX4Rp2xJTLOzgrRmJ/hv6qAiOZv6RJ/lq5TQ5
0ntZA3tOAkO3/YROKoyy+l8/dpRSgb/gbJKmnWVMbTOo4CTr9ZNSwAXbJB9zcETo0mzkuFmwkfML
J84FiSOh/m3w7F3vk9FVoW93IYUQHSZjKemfisKW1s2Q/7x/FOcXgIHoY6LtGl8BH+x6oIqmcU1D
lPQEmfQBbupvWt68Jaa3rq3kIR/9Z5j59/eHnPVhAo1iTBwihReVqGFyCMFEpYMTxOopTxrl0KtK
AqsZUlKx3VpHt6VJlFZFydkMdgvvlqyHTzKkeKsoCNSFHb25zALRRBFNeISTL0lDyy9pFP//5sbu
jC+Wn35V1FZaOKU3l5lSDClwx5wrT+umVOrADlR4xvytrnvA+bvyqzbApsjhAaNTyl8RX/t8f6Xn
LwULLVoeMG3U7n43Z/zhTLRo65UJye5T6Hv1ew0Zza4sXFSchtQLIRvVs1Xv6daCjbk5qiNeQEs4
f1OnSQuNwc6aQD3FMUXron8YdG+vdk4NR2S/kcNyIZ17YxOpDImrSSsUBamJDa8l02zNEIIdSifS
xvQbNEwSu9yEMMUtTO3GUEAzMZ60exEhTRdUG6IyH+vUPBlOieyI+xxBbb4aoAe5v3Fzb4VaE6RX
2BkKGBi361tpI65ZwlJvnsKi/gec/7e/bwACnki3JIU0usWdmeNe1mWoFKNlYGD6T/RbHdRc+VE0
5vb+RG4tGP4CpVywSwJodz2RwMjMBvoh8xQZiYKcgRcf0Z0zt43s1se/Hgq3gcZnvAdu2fQYuLqn
V5SvrBPcUjCIFVs9gDt7bCj03x/oxvm+Gki8SH/cqtR2mlGSLOvk5+i4wtikOdmRUugqc9AWgZHr
/nA3SllUp4nF8V95evSp6ypFBcRLEQGPg4wP8JN1pB689BJ58NP6n2s0swPoKOqhX4vXFTeJw0LH
w/2vmLdg0gBInAcNkE51aFZ9jYgzlcgfhhNDW5Ahl6hnlPE5pMtBDJkje6qiyjFU+0iCoSN8VvVo
X9il8Nv4oFBNN6YHc4Rsb/n++x9nCDt9XQvh4wyMDd1dFGqneV9EfzSli8bhVHcOkg5vwuOAHlqq
IOe23L3QgeBbTQ/GMkQHFEo+4qtQ+dPtb4b5VqCEo0awncKxVJtwiTEDmodHS4L2fefDbY1nSO8o
PyTlHzr0mHNSym347EYf+Gfit/fH7/yrzIyfK0lDRbvCeUkt9MhtuJwGZY0E/Wowva1Sv4kfNnOU
WZeCxxtFPJgIaNWkqAu6hbav66MJ07gNzzXPTAZeziRW7KKfGh0qcr0eRhTvC1h8oD4OFxION143
ynei0Q8SBMLzibnKewMO+2KQT1pfrhK8WJsDYoQdjLP+OrciCL4WDOQNu0KTM367oAfhRZ3YlTrr
EBp3GLH3pKPYMimALAWyl/sH6+bEeEDF0wIy/neJ6o+r7kJdnIcdw6DQcTDMZzZbo6VYtb9ZLbiw
cul9uWH3qRv+O95k/0pDUJMorXyK4tF9rn2v32kAHhYs5dIok+0CJBmmRiXLJzPW98R7R0dSvtxf
uNtDYPBFKEOgIfbvj4XrYDEu9J6FMxvwoaP+2hX9QvvTDcdfYPj/N8TEDNvkKqRKzIKesofGsNDK
hhOiiuTv9LAt2eBbBgYwA++lyHXN3jHLrIPE7wrlBMvmqwXez/eTntyI+Yrs087T06MXKy9IUBxV
w917SaYuPKS3nGagPKCORaQqemmvV9RsFJCXZBdOFr93HIansPk2Fs6aI4lJkSuYm/iidnhRNHXh
Fty4bHR5WgBWycvQqTw5lXXTOEVXV1w2P1mr8HNSvXtzexil//rQoFZDECLSQ2RnJ4cmNN08Gqte
PsV++oHC8MfKUhaO/vzQMAlHpLoIgMETTKaCxxV3phYYZz0r3s2uPvjj19zvdrYjv9+fzLz3V6Up
z6Jl9P/hYKY9ALmXWB28aO3Zb5WnonKe5Erbjrrzy/OtYx2NaJ6lu67UkW/rVm3fe6vCDhbyNvNr
eP0Nwr79cQ3TvoFbt3ZapEEaZ0UbP0IS6GgvzHRe5Baj0BkF/ouIdZrnbqM2woFx23Nlx59bWnEz
R/sBS9xBKxAKcczyyYu7YxFQ9R7Gy/3Bb2woY5MVVnCPwIdNrEBVBU7bt0p79trya4jA0dYZ82NC
W02aecHfnx44HFQ6VSxiuFk8FUp+KsNtwJbyuG2Q6Tb3MDg5WyhJobmWaSC6Pzlxp6/dGkFOYYHE
4c8gtybhaQIAGbWJpIMAXHto4wEO+djbDUPwQLZmZ6moKjXFOQubBX9qaVxxrP44NmVEbqrQ0+5c
Ic8U9c4T5bDHSnIvtaa9BKl+xKd41P0ljN+t08r6kp7CwyTBP7n/nNRwVHI6MsywcPfKSLtyg67G
7v6i3rCkrCrFEVWDGpoG+cnszHGUm97u23NWJdVFQnjnqVBh4Wwii+4Yp9C3Y5wnH5ukxaeF52Hd
RshX1EPd7e9/ydyu8iH8F4tOOy3Q7utlzgCgD4GsNWdKxUI7b3COCSiEnZvn1vb+UMKuTU6S8JTI
uJPiQdN3srRqH2p5UirlubTN73JGbgVlU6PQv3Q95MlhPC6VFW7MjSw4URjQKBps1ckik0YZqQCV
zTl2caybEpmcMlMLIRnuLNifpaEmc0P42ZbjMG/OERyL9GZ7cGcmgblqy8Viya2h6N3D2kBuQnPh
ZMdGR2kLJ0iacw5Ttr+izmY8Gparw+UXUvu6v2e3B6O5llKsJR796+OBM29Uit8359rD0qzoAM+f
qsJMvyGFoC0cxbmjC4MQ+Wiy0oTp2PDrsdIoyhsdZvJzmaJEDtILstccskODXo1t7cjI6jRSdBrQ
sP3nP8xSZB+JHy3Rrnk9spRb6FV3FLvCqvmghOYhN53XSrEWkkQ33gnk/WhV1unJ07j518OMHH9X
r/v6HKCRDYM8rqKfJq8O/KTDmP+4P6ebg7GKotpEs9M0rajoQQ9hBjtnx2WIFkSrbkp04zLHg0Rc
lxair1vnhMiLgUR3EHWh66kFrtLF9PBVZ6OpUEAz0SagS/qNF9/+Dzft9502RQMlJvp6JDMaTOp6
anXW3LYBAAMeTnaqftvr9lKX0I0lFO4mA4m80aw13yjccMhatz4ncMN8kcCzn9GsAwIygvrM/HB9
f8fmL56ImsnqCZipQsLqemaeYUHPUvcIt4xId0VbI/iSDofCf2+cF4hhvMr66027HlDM/48nNo8K
zRj9wT8bPfSAQSB5m0gOk40VIwdyf27z8yGgS1SbhCW26XycDFXBuUNCVjrZRQw1eUCmKoWKf62D
qVwYag73I4lOy6sgRORtJQVxPVZT0ukzJFZ49vvHCK5kA4nKlTkcMjl+tstzLL9ZcURnby6yEAe7
hk3YXXoPxBjXbx29f6JnhnyQYC2bnFIklhUQD152znz3W9UHB4TZvrcgS1ddg9aPJ5cLh+eGq88r
55AioKbtqLOuEnxiHO1AC/HTSrhxK+XZRCHOSeJ90UrS6jW1ULuwcpeQI+wF5ApabMRulyZ+I0fn
AHYkF26APxB53evVLyqzMtyoCnAJhZLj2EsbNYRHQ1ITb9M3b66CxF8ZIYicwalWZ0et7wFgepm6
TskrvQRS732ueil4kswcpn0C98fRk60VxSF963pJvb1/NOfPjmNptHNQ0SVQmjm4NSqUA/KpsWB5
rbJXVarAqj1z82DQaV1/YbT5wWA0kcB0yN7DAzJxp+W8CTtPTuKzpRQ/hQOkJMWbJ3nk7IZffmP3
S7dhfvPopyVLBZqY/rgZcKSoGqmmI7k5Z+XZMNBkOgSOva6cF2TitqF6gNGVudYWWqgoWbhPFbSh
ADbvr/GNj4C4j7tP0oBizOxK9qgXxqSpz0Zeg7xOXWj4G+c1cZulvrHfnajXN0/U9BSGIbwmDpzc
fhQq+95X6/RcN10LmMLKN4rjwgkfhIS6vSLBIC97SKmGY/9PNkjQe0exm7Y0nIY0r4d5/5EelXRv
6pL5Entt+JgqTnlKE318ros0XUo43FgaqpsUjShQkL+cvpyV0XdJ0pMZltBTeFVdzzrAn9c/eJGV
He/vwuzs4eDj5YNj5S9IJE6WpnOj3LTUKDpndbbtDeukuFG6krVwV5Yq1cBiXKggz8McBiJdiP+I
IcAiTsxgRgMdasVJdIZ/uDDWjupDAt2HUMJnjoQ6uxVsszpHp6Rtx/EjaqEJNOxl9UFgRaOlmzBL
EXDrSOxQZ6LiNEfUW6g1I5TFu1A5ff6J/jCN1LqvFWcPNnxppVFWg9e1Sqt9XSLlh1zDYL7liFEu
tDbODI5ofuALqKKIGHBqIccW8UpPKsNzkcX1a9Oge0yQLX/G1bb3ltlZF81Ok32sm+USsev8BODf
8jiKsigZrunQfE2XozidX4pCajeSNGKLjVQ9AJ2AIz8YhLxV7O/vH7v500SWgpYkwlw8Q5J4k3NX
mBYKOaGpXCIlQCtK2Xsd7YfOeMzh3u+t7tmV9a2n189ZaLw3lfnsZe2C6z3zrfgEev5hEgNeoFD5
v36VKMtJkUPG4IIyEwpmaydxHird2IsRO1hSol2uyNuFeYvTfWWKxEOIB0lKSrWY/OT0o1MZd5lR
dJehC/QNyctinekIL5p20m5jWs/XngbFeZbH6T6TBu+1DIPiHXrF+OBYbrfxLDRmlm6BOv8oixyV
KMWTfJiVdUeVo20lZX6pQVZBY8KbIKk/VcLHRLmgT4hUAvpZgD7oS98G2rAw/szciezcv8Nrk4DS
rns4fasiv9hq+1gY2ouOXQBVvtCCfmsYkyo5TwGp/1muIdJldyB5ll+Qt1vLpv9iqcHBHfOFqzyL
EJgN2XhwKwJOMmNq8luYcXpXyy8IBD3aTvCxUlGozctd3JYLkfjNocgwwp+m4VxNr26tDlmipRVX
14vfkdV7HG1lZ5e1h9CX+vH+yRWRxuTg4qZzNkiE0Rk2fa71LqyNBMWuS2K29TMqPUhk5W16vj/K
3FEXq0c0QBstSVvewOtLyVPt0G9iMow/HL1a3yqxdIx1fwv/zkG1yh0wmo1YzaJB6V6rDp2rb8sy
/X7/O27P9t/PEDfmjzBo9N1O6Qs7v4TyAJWL03ywi2LhPN40vH9MdWIK2saUjMh38kvuVWdPSrcF
KidAJF7baPzmqsp/MD1/Gvop+W1QmUViZ2p+MaPgESDdo9TILyB4gm2KNsuWQO1FDtP33KpRz7R3
nevuk3Ds1onRvP2H1f33yZkyjClR6duxxJPTWO3F1MiJO/JCqnhecuZewApKUoU/zQ+Sm5lA8Ror
u8D4U2+G3v8gu6/C0hfdx9Ae3ivLeaDHSnAK3p/cvC+CkUWtFE8TiKA9rYi1Ac40TaT5pU3yNRxU
uvvTdD/QGLuCWsxPjkq8RZe83JrJh5bDNRRL5DY3DB19Y3wEDPGUH6ZNeomCZn0cupiFMP5qZPWD
gYaTN0Bfe3+m87iO354GNfrmcKtNkjzXtySBAz7pLb+4IAmCHFAw+k+OG2uPjUE+ydPsamN5fbhx
275cm5Kp7Kvcyo8edKEPQ1LVj72FrJEkdJDcPo1W8DvQdtYY+QqRMXdX6ciCg0v2Fu7d3NeCFIaI
C1MG6G/mgFqlr7cWSOuLCvQUqRdzGFG1Qb3MHILw4LtDdmxlRdl56Det76/YraHBeCBuQf8bzRCT
BbNcV83QeqsuYVfRtpH3zc6Mq+jZc2z3S4BgzQc/tIaVWqBst7BZNywaZEOiFU0UMfF3rvcq7o2B
YqpWX1zTM9ealO1TD3ro+/ObP0iUgHlDBUkMJfYpyitQaa2rDK/CpKk7xG++q5nro0kVnoo8+vtt
FDIIgGZAk5E7mZhPuWhUr+rDmsOnwXgsFXTWRfTqN2bUb8mFlIhpmf6zrvpLNJY3Hina+eA3htKP
KtgMRq3A8lK2QVpf5EBdMeMVV5nOItqiN4r3pnGoFbR1cKSk7LutvLUIEt1f599F2uvXWDQU0gNB
dofIbdrSX6bQgCl9Vl+yRj03vXdCLxamv3Q7JMaefuC15+CppdI2KrJv7jg+SihI1XW0DiP9EFfx
IUOTylDKv/Z9+CyMDpIqRJTQ5V8fsjJtQiuz+axgtOxVoKKKY2bltralxziTFwzt/ERzj6HxAgHD
ds7SJnCq22FBLHZJ08Z6BYBtfHTiuHi/v9RzY0pwDJgdfxEJAOLW6ynpcWY3bSHHFwXSoHWheOEh
tuvoYCXq0q7Obw9DYU3xfEjCUny7HirplKhp6OK6qMp+rPwHN0SXduANaYLz/UnNXQ8xgiC8dWDZ
mPmoQ17lnlcN8SXNRwS6yfiYX8dKhmvMwQqrCzmGudUTo8H6Kthl5um/MU6MQIa39OJZiCFa5jnr
a5Dw5Qbw+ar12o0bSUu9IfMZkreDhAhbK8o305LAmFl+hWamex5i56T3Sr4q5Q9NXMN4VNuPTWkv
3UhxtK9v5PWA4rT+4THCmhpqkupLZwKQZtdm7bAJRwmtdTd6lvxsTSyMjmLwjjEjwA1RAYVa9a+R
AAJqQKIL1QHKO+QTrz9Cz/saJTaUuWn9W1ua/w2Hp6lpN7WqvwYViaE07h0xvKg4Tg6rPvZxa/hQ
SIZeglQwrOOq8SuS3YUX5YYfJ1ooCTzwY4C6Td8tbFfnQH7lniWt3Fb6R17Gre2MT14f7DR/xKkq
xjXq06tF7Pk8PyBGNqE7g4+QFqfJzTdjJe9zcYRMLd3Qs2En+tqy/SNix6vC+db64ZMvBQtJibm5
YVDBm6XCcS4od653cCAXYMk1x8hp3WYdNs3BUaOTFbRL/sBsdvSLsXU8nlRFKGVNBsqTwjT9YTTP
BZINTgdxUZGGCDUP26wcoVexHyy5ikG+teXCls6mKFCZoJQB+5B0mfHhdnlFPjaOzbNWVGe/cfSL
4sHRSY/MUig+PzwQTdHxTw2Scos5OzxW3rUGwgnaWYBoAd+IbdStV08eHjEHuWL8GlJ7pebFgjWY
WTxytnTEgQcFJUMoMFlcYDJyKVmpdkbL8JNmZxu1jF7VJv5cpPqnIU3e8278ft+k/wZE/mmAqHAa
NFJQYRGIUJ7f65PjQRgpy+DOT0b01az1FVrfK8ku97WuPIIM1ZDC1PNgXUfNLom+y2a8Js3Tld/z
RejT9GEWX0JDInljQI0af3P9Ja3m226Wgy9WtXDjJ+PeLY3Lwmyn5vb3GHizxHjQSM4YLE27CJQk
ttOT135yhxOkDIFo5YjPWDzkgvakj+B/PYmk1cLIKl8/XWciK+RjUDnC2E5sbBTTw2zlrHNhPDKY
IIxqPkeUE50UHCyyzbV3MEidqfQZB+0S8vfG2mLZedb4A36sqX1wzDgx1dorT60b7ZtAP1V58XZ/
htQZ9GlenOUVngEcBqIpAZrJ6y1E5SQOh0rLaHn0NjKzaoGnZhSgHct7Sh3/GNFemmTOq2XVjyXC
n/AMb4y8+1mO+ouRDd+DMnlKlegQOz8z/q/Ryo0ZlptRI8RJqn8MNd/ngbtL6vBND/xjpaYvalZu
lNxNV2FfPilJ8FoVmr5ynP5Vl/JfCC2fo9pZVX68i8ru6KYBWa7sia6XLbLQ298fRI5GgebBtZv3
MUCjLPWp8jom0sbDRw8wtpMSe7M/QwgmoI7sep3wI6kUf/HK/GdW5K+a0V9oEnqLRrVfWVq2Ke0u
epahA96bZUl5sisugyfU6IdLJTvwatufw8j9pI9IqAbjLvSrTVLpx3Sot7baCBnQbZS7hyqX11KR
IRsVf4/zbgs/ZLyW1PQ5a7uvrVq+x4p/VLmUeZy/+NawrxJl25H74pX4EOBRjGmRb/w4e7Gi5Ise
BK9QW2/aREc1Wc8/BHEKv2LkvRIuPDpyf4EY+WMKx0ypNt6Kf/1Fy6xzQM6jHXU46YaN2ZXvmulL
/KLRspLGWorsFyotOyN3PsRSnK4svd8aZl1u9WT8UqvRU91lF0uTxK8YT/xKv5KRGhnK7oLw0JOR
tnAxaMfc7D51Sv4UWFW9SvVynwQ1yr7t15De6NVI3mJfhcpaDWXe7eEDwg7bGh3dCPLmVcAOexA6
yX2y64JyOzY5x8F5jxSj21Rje6occ+07/kl1jc+yrzyoJpycCrQpdvYste6uk729kfXvY509BoKh
0831jWFVe7mOdmnVPNrR8LNCTF2l3u+3zbEMm2fekEc9qV771NsltLyVabkNq2GNKMPOwLooeb4V
myaZ6JS61mPrN48cbL1WkfvufbZlIC0au+umsx7tQl/3Rr3PMnXj5X666u0Gref6C5Scz5YTP1hW
vuXBKlfQSLmrxNd2nR28dEPzY9Dzn4TPX024pwtX/dwXyT9KGh38zvo5os46kFta0TBwDEGLr8oa
1l5Vf84pUhu+talC96Nj9K8ROCZF6z81Zf0xs611PHYrzfA5CsiUZ94eEtcj1OA7q7I/FyxnVtMQ
0Xblp6hxt31An1WTNuuGgN0eEXAaJPWlzeKj1LHCpfnqxKaH6qgFKrP70lShhei8nu/M0A7Xuo3R
1+1ti6hcVpgfKZDC0R6eBsOje1Dbh2bcbqAvRUi5KGqUTSRPuWRhlK/RUTtomfMVc+6hmVu39NPE
zhCC6UnbZwHdUQf/VRrk9iAHDkDMLnnImn6HUO8XWUVMnUmWibn1cnUd8WsC6EM3gWBSAwLTSf2x
J6u8kgYUiz0VudjiQ1Fww2M+GOLvODK2RuFsMt/ehKCWurgmP4emK44lUOxjAQtWT/cjpt73hjUI
tkfNOFVWx0f+hGFmo+a/htFe1617Ki0YSFX3uYi/VVGzB4ujSclKTewP/KWwpRrXXG3HLbLhayTX
tr2qr3O3ehQf61ktbGDWSqB/SvRCnfZYc1rFiahN79FwvlSKvjGt8AczzFz99/mJmhOZkj2fImP1
pKJay4O6AdwioDy5lP+gRf+ptoNNZESwRIQf5ZQStwXrD8Xh10wJngsz2iLvcI6ge07cfBdX+s53
P0uN8rn004OSHIYiPETZcIqgemnAf1TNAYL9dZhFz3Xe79TyZ2ooz+OATG/wYBv5ptOKgwAXKWwD
tTSxqqpxkuLjb/SRHK4sd1zHg4uwd7iJ255WRVLfkrLJpH98IwIYZK+ZYwSpb1AVW1Np1hr3xWsy
AuKDWSFfDdbF7Gxo2g2xyeKWtqDOBLl+QxbN0rxPdVo/J6b7WPnQ9qIgryjf6ZzF1zQoGvi7njFK
7x+l9YgfmKuAXrGK4v8yNmSIsXkqXHnewP+wQGZUwkBBh24a7gMeISOwhDMlPlcgHfz6HQmqnWF2
Ryv+ofBP3J7kkJvsUtVbl2p0CUHzC8AWP1O/V3K9hTNsnZGrkkKHmrO7roG9qvUbOOu1Z53h2Dmw
aGJXW0cR85akZOMM5paVwfNc16DdZE86GUJ9BBtetFgvhx5+48RLvPV8aQdnBUREUAZLvrLPa2Uv
1qiSTHGAFT9aa9UvgasGLA/4DFFlHrIqPtf8ZoaXbdz4R8zlk3j2TQ1Va86MZA9nwHZ0Ha3EdOQ+
WsE53KzStHzmbd9YRfnmwYnnjd+lIMc6RPqPrkp7MDD9pqq619AvjnoYCbAg12CFc6oCO2AHBWiv
HLTHvLces+gskIRjYq0qSfAPFKxL/oNLuSGd0PzmVqlLZaV16pNZ0MGEBRS302pQjI7sh5K7GcXJ
0a74QYB1AjTHqxVL7SmWpAcYAlYGZwfleThbso3f03ccdrvfd1MYDumND/pt4ZmyeJYaPKBmqDfC
rMjiQVDRVPNXjfJJjQAYspI6Xh+TySBfiZr2I5JCGy231yn0L0N48ris7Lu4yZWmIx1v7azefxSn
FWTymnfgMYd1tMBRiMEIDn3yUSrqR6Doe8WnYcWt15qYR7GDSugYZuEpauPfxjL1kIZzsKF8lTWG
4suQWIe1JDpDG9ENFgQ4pQDkiNutWM3aH/3Nb7BfvauMZJOk/roo1T3LI2xe7cFaa0s7hY1VJO8H
X7IDv+N0FKibbzZXQHyLwDAKwKJYEi3S/o+ls1hyW4ui6BepSixranYzJB2YqAIvIotZX//WdjJJ
p8HShQP78C9C2XeSnrSjYbb6Kd9cL1f/d+DT+ZbH+3NzDikQGvnrAp63rBiYnt3ZrIbW1A/iuOBa
/7I0GMP39qJIP5oOVtr+UO1Q/OHDVPqrcvEfnOk/+hCcfGPIOC//3rpuXll837SXOqx2Y/xjccko
GF5dUTB59Vs/y3deTirH4O5iUsj6MXju/RC4tm79DYPl+0cTAjGZD9QW057tY5Qyl4OXrug/WGWi
F6LqJWG8tWeAZUZ38qykkLdMLkvhXJw0/wtxtdW2C76O1uem9Pd20jyo1WZjnqw2fp7X+KfNbljP
1XoTgTr+YzfVh6z/kgI59PY6uL4UbkjP72DrjDUTMul63nf3OhwYfdfYxrngKnUcvpU9tq69c+fN
1hiGXXd1b7Qtpu0qdCg9iYrS/8TxGE18WZPsuNh07yFd/DmphjNNzD5loX90q+QQmwZuMjr8pln1
n7l+QbBw5MX+6qe7gkgVRalijxQN8K+81sKo9JHC7uptJXYCD3hDJWffc40GPfDJoMPZTPmpU0yf
tR+Plh6tU/7RX9ab5Y9nJfdD5ZAZXHwdhobuoM25cXlBfj3NS8GUDu25OMRD+EjlKlbfs+pe1yK5
95zoxQuGmJqB4cVO3C/lOlr7axc9LuEw76PKe4r78E89MmKsGeOvdTV9kR43+ukLIWYoo3LfxUdp
1JxXBw+Zw7XXHCpg9WhmebzLsulpgSbGvH8qYuueRJaThVHLPMgDSc1npx2yPQquQDkvh2wTP7VG
8TwY4W5K8RaPFQO75AWIhh+0iY62TZc7RHeSpzCcnvsw+5iu4wtVSYexaO709k2RHVa7PE91+uR1
K52kCzBMAiBx0n0xj0yqjIqEaWnMm8nm+HfkG0+Bubw1SXK7TnMFVlgt6ng668ike/xh+JnM3re4
Wu6mmg8y/OJTGS7PPZ2/vACTaTVTZNBwHkhMQRuNrxSxBluyHj+RjvQKCb6VLbVh5vq5m5rxMPrz
C6WvZwm6DVKB9oXHyMlxb17v43p+bMfoy0R5cxyuv/vIPVXWFDB/E8NoLdbtZC7fkjE6oCbOXUiX
+7Fe7pemfDbj/uIOyansirM4ooqCY19e3zdT/XOi68cAvxZ18hRFzcnqnNeM5mW+k3ztkFcTrQ5o
SLnqCo+GE1xyO/xFj83nGGOTRopvRC8vceqcOjf6njOFcxta+X1DEoNv1nT2haSAQXTaaa7P9jS+
J978HzPoXyvHOtG2qWLp7c5Kru9j1ginAgf68cOqN/WWFNKnYsrvJS4Lw/1WZe47Fd1ULORPt9NZ
0nuf6aBObnwY3nhvr46xMyPnyemzY+lWX6niOfi4LPrAPXldOu2Gwn8IHcVSm9Pq+MdqXZ/M1ruz
gD+h2bxLV1Ht/6eJm3vcW/uQYZ9uQqWCi5ZvreUZazveRVn8TaR0XcxDAqnMcXXnFxkdF1+ZwrUd
zGXvpvVxRdp2uICazt6F6MpNtTmIB9z8e0OxtiDuyIXU/vJOqT+ita7fmNGyp1i7GH41Df1P7PMw
I+zTnb+me3/x9+bkHSRwHPCss5yG1eXz12NtJFsaltHy43r1ji3lhxVG9JUOv0a0tcj1QHlOBJKv
yJpyiW/LkaAES5k4ef3ynodKDkv19o8SJdIl9DQ6ed71kC+bH0weOgbcrDn6j1Fh3BNPeQqH4JRN
M+UiFJwnwSGlg23kj/suMG7QS3/DpMr7lBaNPZoZFCHliBsthKAiE5RLTvmODlZMKozYjXUx6+QU
GsPZpNAVGbPVFeqUvOBDQtnosyd9zfv0TPdjLVAPz7kJdhClLz7mU5T8smZs/Cnb1iMwimbWkf1z
ajafAO7Lmn2VrBWqBC8CyMz4Q/RgVNk728c8uHUBiOdHA2cLO1KJP74GQaLVNg7N1T6J5fjxgg0d
1PSdDJ95uw50xjiy6r3kcRvbewE3zx13A/Mm25kxR4D2/oO4+M/NmG5ttA6nHddkzc/dzodti/Qz
i4qb8l76tJiZ9pVDFDWzLuiUaH/jpTfIxWHHzRMFwfSDsCA/gK3hjAez/V2ThFF0O+JTWO8b4qTN
rubGUYJu+E2at+E7HYCwDIccudNN3Tlxeme03xP3j2i0jr53Xa1iuPuWkcp0a3fy7+Rtb6flxw3a
9zqdkkJ/OuSV+EHnrj6xuHBNtxzpACkRXN15iH7ZhAWBcRv5IfBhgvIwtoTw/CudLTHNZmxCdsCK
Vis6ckJ9tD40cwkJv4lN6Fy/JXq30/mtuXWUE9C8hid5qoIAc7y+lNeBN3Cm3X9tzdwY85AxMQWy
bxf/7mq0W4rT1dNvyPp97KUXox/3JEE+A/yXbDm7m5KpcSbzQr6m/W0mCkL6lF2xaxOmo+geODbB
ZrGaO3yViLxuSOjMyLhnZ63ZPE4RuT6i2+hef8lFik9JpDnOhKm0+JFzWShUK8iA1fe8ji1CO+2a
73Aa7s1lugMMuAAqyaSxfKD9BHvi3w5b0IEKDHtz2fjZcwUeu+b2zhg+Q0ScnQ9AFc9HFr0fomnd
Gma0B19B9HU1n2xGR0vuyLbLmaLsGh9NtDkseQYqcbeG8wxDiThkc3XD9eDEm7Oepf4HY/uzGZOT
mMZmh7IgO77n9G6mYhacdUYS9vo+nJu9tp6t77E7PC6Ocx5T3ohVAMDWQ8STEraQjF5Xl6RmdLUg
YNNEu8zHpNnEu7T/IpQC1jyI1LjNPjHPk+fdIyP1CG8ydw7OhZyZ5n36YdvJsaWD1RVcLFsYOw+H
8mffm066dw5CXCX6btkfJvwxXatLNMx3zpS9ROUH9s8jaJxgNK4tKa0x3aHg1eUjrQ2qm8P9jZa8
+2V090uRPDrYqQkVoxI2Rv/a9sl+rrPjDcf7bx7Rggy8WCPMC+PnsMHZ+qSWGR0aSaCUFuYHnT6N
/Xab67DXqic/udPvKMXdten0Q8KGpUd5uMtD65RFDytuYV2/g1m1hNfXkbovzVXYAMzgYQIwQGts
NViSl1/T5Qj9iCf4knFHkisDI1Bt8IckpP5Kt6yvYtGGkd1BeLEn3F11qUuSHrua81agxqTcjAY4
WpPv18wZfQSMQuzsbiAE3cZMJ2x/S6pV2GclAzsn/wtELTMnHMId0nKsrCee6pjzsUJ98RPSI3cR
JDOu+X5KkBaSef4HdEcK9SkaPiOldXDsgLdhdTPCx95Sb3Dwg+KA8oynN3ggyz4nwVVMow53yE4X
RIU1DBvgKdvNMXITrSI5aJQfG/OraXRPgztc5EZg1eJB3+wuhB/kHrFJNtHzE8c71xvKmGQ81eR3
zLgwb61hED9thXBnTYj+7r8c04NT1MXXUynpKHKXypIAGWrnkFU/am67qcHa+OXRiazbIdDBxzhS
gz5T6u6TYBFJqUCFdhPvJP/1pLRPOMDgq+QMZjQfsPEW5FawG8Lr/e1dOd2wgq+sxSmWk8+BJ8BT
QipOMD5KS9sos2J+46O8mFfoTTCeO/anuMlPC8BR6xXdIqfxaWx1R3LUNCmWC9YKP+qQdw5WMeKr
Nu2DjP6r8ZO8ILlqzMx+r5HvUvZz6b0S2KEJv38Or8F9tBnPafdn8Husjuh9NJKnDGXeTiawu99u
AgYZ1Z8T+uFbGE6t1V90J0YS7JpgxW/v7Mq+O9MJViwjCYdDZrHbM6JUImdyp1PqhjsHxLIBCjFi
r6oOESFswzS2GcEkg0GEKdahWvNIPzjDg4OAESMLN9a9h8egf1BvjWAYnipjJGuuMJ5sf7kzN8vJ
Jf6SsZnKrV/6ZKCfWlJsa9O7cZYOjmthWsc38Zt+Tw7RfiH9zvPZTv9oWeuz/HKGD206R0ZTHLgJ
rqcx0wN7YUkdQ+mlSGUUx9139V3yuv/gMB2+3+OD7BB3y3NdXh9s/yYIOXSmeezGLnkQ5Cui+OQs
DDovl31gJCe1RqLe42In/Ys62JYMD2PCw2NY9zdNyPVzUg0FAotwrX2eNl9tHNph+rLKkVWP9x2t
1fyC7Vx/VWgwxzHvyvmNUxdGxuPMpLCvcrdJUki1GcnmXqRptutZzYHqod9qUwEoSZLN8NZtg9bL
kNU35rf6+wk5ZkdfpT6ubn4R9+Ggu8tBrYmZ7xu8eqxUVKXLL5Z3kqm3TCS6GJDIFYxBX4iLs0m2
HvjLbsO72AUC8mKAIewpIu0n57BJX8yU3shduSclcd9xvkDGug6O9Qh9OH82Ypp8udPJp27+imzB
l+fbdyVnF+bY+OjR1v/xV5ID4q5v2oK0qmC7dFYH4rtiuXKjQjgl3dHXtDwhYpqq2lmsERll9C8w
vmS+Wihd6dzeLsuWs/fwKuXuZpdHD60X7HlVMfBGgwapNJ/UHiqMCrHmnLYXnkS+6CN+hdkdXk1z
EF5DvcfQj8R6a2nUmbfVTXn2Vb2ZAnlmIBR/rT85XfXARJODWdQXs//owK0Vci6PfYKLKAUcOWEW
CqnWuA/CqTxHHAEdQLHpCITr6A3mipSMFs9fZi85SqwbHCxLoM/vPXjMwJcNqTh5t+vm6aTngEb5
CX2VdE8RPqfw+ksWEkK/xoUk2LfU6bH0i70ghUVMA517Ehy7BvNhg+0gEc9e5LnHKU0ThDekEalL
B22ydylon85lztAoHJ9yWo64zRON3oLBu0d5nHX0rJL7y5KvJSBJ4LTE8gFZs1+gzj5zZwla9HYJ
3cGdZD0+CvGZUJNIEaML6gH48y9W/gk1uNIxx7MIn/k/+QCZAMX0x6TbZr+BiyFx6Fp4RCbWNYre
bzA8pnFZt9liA+ZFcXKzzVE2kkBOTVIriN7M+ptFdBMxKPHImw4DxjuLE8GpGxy+v7PQgvhsiSn0
qo3l2Nk/BB04bzmgBQo2ffIWwJK5FR5dXM+u/0Gnq5WwnShGmB1clzRIXK/aVWyxiQkaDLMSvXB7
irlW9xW8VWRcjPWTS+QQhAVhR6ErYVoQrM25VpsXfo310VWpwB+n49qPDeBOHm7KFNXXux2woX9q
+2tCWIV06ixcjiO70qKEuEx6L8gvauSAZpdA9vCD+rFdmwE4OSZeKPZvgcidQ1oRhyx1Kp8rveFg
OkRaCo6jr8cJ1SfDi43crH3gSZ+W96Kz9Roc3N7YYVNpF2Yd3InF5CNeBu+Ug39Ql0iPvnHPWcQy
IqwrzHm9D+4TuXTxn3bY3FuZ+6CmVNJd2DMtgQHoycG6725wKVZcAywqSxn6lSHp1+lrnPT0a2u2
Q/rhFs5TSXtBLTJcVmEBoVCeCXOPyXiQyIDkACDZhJeM60dD2Ia7Myf3cTbq88CJS+kN7iTzwIos
uXSRTN9HhxRSSEj+X3/Yx+Mnn8YZiLiw2xy4ZG6sG/wHnxmpVfpZ5HoDAzTy49yN5TVDneQj2QFV
8qlzvJeJyPeGFllaloUF0whdgxBjhLYXGafS+CNrULt0+uupy4MnwQnBVzXTWt3pOM7BgfS+nUhZ
5qBHXo33SqyAVRlru2eK3tFo6jumpxNR8AQ2awEdCMkKMsVVaKL+WNXfCqe687xxm0XhqW5MOlcB
mevkpnP4KyUC6Kyq0cbZjpVVOMjV9ilRf5vbEUvJlrF3GBzrAoC8Mkmy+uMv4a5CcK+4fySOYDpG
Mxxc53q/Qib5GBPkWw43qwBcYRbNXowD0+nHwdpcdNsrnhg8ETVGguFCAIQSxR84odfBOLSTA5HT
y9gsymcKc86CCTPJBLPvPei8auOXpIpR4h654o81u99cz0KMU14wJI1seb5sRC7GB+oZikCFw31W
651lfOYThicB0JhOfV1g72Zubqg3R/X3GtlwacSnAbfVbUywyXIT94+oWyvHmjOxSR1/FqmYfrYr
O/yFqDKLVtayCP6RroO7EdIqehwzmKX9Ub8XDEIHR/0L6+I/G5SRnNw8FeIsl3f1juV/sElqffTZ
czfjarw13+OnqDigNP8ZxmC3dDE0O2N9JAfaNEog8psJCvLw1dWACvFRNDlHAbubF8l6Iwdyz1IE
dvGj2CkWalDduliaQ37IPQBx9iwK5VH83ZJ5F5bCNw1xA+kJqXEYQ9/qsVJIcDY/CYT1saJksPMR
IXUWjmKSX4tHVd07bxzp7t1mE4SNY1/RoWHLPPXTQClyX2FMjG98tif/hVmpem1GdgW4Vsth83Ve
3nt2vwtgSSNmc3hAASkFka6pPaM0rvhg+gn94RskZnzi1lkAog69xr9ymvAg2ImblcpEhA95Xkl9
6hJENJyPBeQTtM1pqCvggNmlS0TSG+ObW/pHkzMQ6NGRo8xuPhn2M8D3MCTARY/nd0VANDy8CJ6Z
vuxjoR0ksdqVohQEvzWlYq2eWTp2N70xkSwekg90ARbmgGRkKCLNGjZ0WE2n+wYcAWXH5KQ0CPqg
+ZRzRiED8rL6i1wyw4/BDZ8dN9qN5Vei6EzU1kES/kFq8r1CFDcbCvMK6AWyvxNwcGEzCNIdvxXk
BciPscZPLIJDqSlPjqsvPXosfysYpTNUv1SVMCGldEABm4cucQbpy7hGui7BaAFPJ36IY3e3sca9
SIM9QRaiSjuYz0jZ23vtT3mcnpkne+YBqROeB+CsZP482CTl+mey5E8rPtqiHQ4CcDG/46x7O3rA
PaK4prSZeuc3mXFmH1J8SDKJ+nC5PrJ2YQr8LOaVcjScBgMjcJfXJgz2a0gh03RAmElHYYTPUDLC
SaqZT7CiiLFMcVrecVOGcRI9in655XLzArCI1+8bBLvgiRyayfAqK9meHsUwkgxydyBPmtDcBjEd
Qk1FrCA66fFl0oGY63zi0CY/QPYxcx0KAUnwJ1Io4rlqbHbl9Ie6r/04UbtE7byUA7pCvUbV3VQu
jYprM4ZXpGuLgy6N7oWi4US+cCawANwF5Vk8UAfEd7oXaJjf8vN/BCdqV+CUb6HKAIZzrU7wj793
b8a9jFIhpGvgPkg+c4+slUZN+z79+fdBWg4PViCP93pGLqIQkANca3EiASYrHH0aBDkUCSQEW9Bq
fvAxkUU25G8NxkJGwgCUS+HJWUxjEs2vcVFAxfAK7xmSZIdLhClCD39ZnFWEQD8zfO0SEgbNs+mW
DHhGo5J8vBJG/YfhndbZ+jl4pf+giuogKpbLTUTLMqVE8idSBuGnxVoZ177uaiiFcxVDclhCAjo6
DkWOLoS5cJm0DJAZTwhsKaNqRSvxPKAlEq4hPcFC/9llqRC6wBXuRlE5akK3eBM2+N1G+xOUyDMl
U9llQn7buNxlc3rJA2LNtFax6v9QYDzFq7HpIaOmsCj/u8kwQjhPo/+F7vZH7GJcJJDif/kIeogJ
/9OSePjBQoW5SH09tRXiEv5Zi+hAoctB0pkLk2kY4TrI4uVO9nuf3YNzTnii4IeG6Jk4kN2PPn4h
tAm8ltqDjPgY/V2TygIM4wBvvWNHRnJJd4ovb3pFuF9PbYkmGKFDyNDvvnHqMi40DYLZtg0GKzPW
t3IIwHTybfqcPTtSa1VdcrIxTwopyDaXCAp77hTdRjoWGtb/LKmmW5EaBAhUc7AfSSzaLAmegeHI
62LiVNcVhxMW3FoVDytFEwn42DzqnoLok1k/VpgnqDfU41bmIboGIe4iPdgqwJN/kUOm9dOMcJKR
rot/S3geY9UmN0PSTdMssH54H/cVh9xlsjnYYf/i2saFfCV+ioDQs6A+pckYxbvUNU+DBmQwClyw
oKyYdlNPG5N+OBd2yoSOV1HAplCvaS4gAmazHsnHiGGDOmQccYp2A7fBy7Avx0/ago6dP+RT3Eho
10d5B/SoiiHiKH99JCSCBevJmyRXJzjkOpcYasU/tS5gd/OLGyLD+foiJrmB0DI9CwKRzLWViwNg
Rws8rid9aUlkw4sQINP+Ui9bhBpv4ohDgJ8i53mllbYSVmSEsnnfh/c4VKmsfr5QVEhaa7JlaSI7
QGDdXGgfQaXezfCRrNTv5Xpue/+eDXOdkkDrsK2tbGfRE9q7+jKjJfiQI+ziXvI8ssqdn1d0B4gu
Cj2DE9iZZAGAUs7IAPWimE5UAWLMJ+TvQECAA0f4M07ktky0DE43ebkgk+ofCmebwYLHAY5v/gaL
4CNMJZaFaCjJG+QtdNjU7FJRNl+05QnJovyh2e8Z93QjTb5M5QPEzXVP1mdZIcMPNggUlatRxPpP
xf/duKxH4RMXqOPn01meZ/aF3OFDOmFoaHWyk/7uLzl4Dirlah9v9v+U76VpoBItGDiPI04nLA1B
tgRcVZO/kZq/ZNPJuSAbTebgjE+XPckFhu5R/1wuHCON4HCTkg00CJDoCd6DeH7wFzkpSVUp0/XQ
oR60GxbEMSs3JntMwkEPZFeCAWXi7tm4UCh8I6sAJwNXySr/nZ1iKfId1b55X2ZfZbGE1JpbcLzE
rNCjIAefZgl8jH95nXw2bJEL30lWAQL5Qghs8Mu9NEjCm4R+lfn4QSelG+OwJnSQZzQ3zyQsi/Dm
WZLvS/Apa+0dP4D6kRN8UPeCsq29nWWEr3FGhqX/sSGCXCkYvmx779EkKyRESonnS2M9ZUx14YHy
jOEFWWCEOfvLEBwM74vtcoetvKFNvsPUkiG0JJkFG6EF/gQ3cW4JCv6zEaS5A9iKnegyxXe3sByC
Har7u3rxpN7PiuU/cDrgqkxvqHp0NaKZCP5Yn8mTuXnqpBWBfugxmyKf6jcCTcfpP7JX/iPuoS75
DgkU+dHOb38Qf249xttbN2KHA2AE/O5nt0UrAjqU5IPvio+L8ROOqZO+HGn2hyMO5byRawoIlilR
CaaaaOXJ2LIj9Rz3g+0geU9O1zwr48pM15dbOCPon8ve3Jbk6MXO+EUqrGcICZT3V0BqmeI/MRSG
HHFHJRktTJFD80vcyBnFIbg4lRUFgyDlQVpQyODjm1TtJ1JWPerNpxOf6QdzW2OzE4bgYXS4OJIT
g1T8T9ZzHtTbtP4i4ApPy1ofZucDiB1eszvewtEjoPjXxJbGHxv38ye4xkeSIAbENiIS3KG7MAPP
garzp2F55rh1FTA0zCPMrwWDhHEbI7EEbGEU/oh75jeIY0W0GvsiLMfLRtt8dpEB/FcBgJD98d/Y
nC+C785mBsaOT7KT2L1casK6rEdiXmIPsQZGFFqDGvif43V7B/jIEYRZ8jBEpB/aZ+VK8HbTu56Y
0ftY2fGdOtpL6snBwBtvsTXv/q/OooWaVGiDs2sM8e6h6OTYbxl0i9d1HftLiWKSHzIpQHEohZC0
0vW0RtXLNe5O6xpuKXa5CFuI/eU/FpyywUjAmoP4iavAR6tblkfWeyXnBKuLA0dKZ8NFVFC1zhGK
dJsrEsg7agn8ksAaBpFREa1KRoLdz/INeGDhtcVlRHQI+irHmqIEplu95laPuCDr6p8B6QzTnfcv
E4N7QyZymFL/su/F8pyWkOM/9h2H4K0hzgC9iWf52w3CKgKSYI03zGVSUE8Km7RjXexQXu/DTfYY
XItzXMXbFYdFH/TbFlGDdXcjvpRS4OHz5LT3cUkh9fBrzSJNIecdojJZMDgY4DUZvjLb/sHaDUkf
Q0osDzDMYPHntc4fhtL7r3WXr41Nxsp8vet85yQLgRMUSYbB8l2TlfLWOspd5JFxoJZ7Cqa4uPuT
4LeMAwkqyMOOLORC96R8In16sxj/RZl5L57HdN2sKYk2nztiA5WZ3EBHt5wmnA/RWe7RG4I+ytDR
NtkQlylpIljtr0cna24hCK7HJi6gEG1PC+2UOEQyPcMrAXHd2vtPEsfDMyidZuF+dh0ggJ1uw80n
bE9dDwESOTZy4yffEcvokO6G3wvZcaWJmTxVNsU07c/MHLeuSWY0iW0sXqAANgxIucCy5y75gISz
DhQZh4aj8/1OLna54G4PI4IMW0tzx1TPsBRNFYFd9JGbM9O6COnwxzwYVYYFI6HeOMNvMYE+iOpK
gOqCO1I6/GmV/S7Ji4ORWS4C9D0EzCrniuUQiODzNwOJr3/luugRtcwf531GrpmMzx/Gul44cQdb
x7EPOVkhAR6L28sRZPi9MtCE9A1521GNr/l2wBIufy1d9qElNdMnRcDB2dCkpBPbbp3dAGaO01/8
TO5Mu5nulMkhHyYSQqqZDCQAMvIBOmFhKS9TXoQMBAX6ZYpDwXKact8WaP4mZ0x3P3ThLvTpn379
NfvuR7+QjOb8csjSEEEauX1EXU3RO+qb2Bdi/Gac6yxQBrKEJGs6pm4TdZN7TyQi70ITXM8dnixx
iU8Y1SKFvQ6x934NSyunHpB6tj6T5GbCbjzdCG8WVWxh6Lqr3GoS9ZyP62UPShRi4Td5zlXzU55A
/QBVOTe/H4JfOoWeQruJKghOUGHI2Zh2PVm6PF2eOlGFbAlc+Tw9N29xgZLefFVM8twvNqDQB8/m
D9O+vGBl8hYBGb2a+LSsQsUkOXO7Dx7gkdn+Ym/wsUxfhdjkaJcHZelfdJ00H5OlSdGkNZ0MD+w0
UnBGpVt9J4zOU8zgYrYLa3WaGyLn3TWpSk4/KqUpgcTld5V8DImK6Z51eKLIv/iRq2mKu38BLNG/
LA4+KfcU3Vlkj94OkVopRXIVQ2W4yV78voa+ZMxfrmPR/c1PJmdaG7XUzBg7VAuPyuefSrKA8mOG
QLoE1eR701FCy0H6AsBCTfNpcXPrD8cofBIq6Mn1UdgSiCmtWRq4uuE+OHlyT2FfnuAD6Htk1qh8
Gubq7yVtEbp8gsfJbB3s6LtytDoHdzA4nMmrYOKglJ+xWS3GPX8YS7KX7mUMAYElfg3e1kfyoD9l
KACdhLYM1xMs58j5kwoH2Fw9RwSfOcYaRws0I4Ukt58+wLnIGNWOpBob80lClsNUbmFLI26GGt1S
XW7lDUhnnh5ejd3ouA9ctyJv2fy9SE+b5PdshCd5zId5JTr9zut5TkG1nzCe1CSQkocFOFb5QsXo
li4D+43/s7qWLx5IkYl4bl4+oNAQLzb0q0dAk/+WpMf8fYRitlngHcR5G8xXZFfFqdtyvZU3wGR7
F9dm45xHecWXj/ibYuOJI+OZuGoRLx2+gJAiGAQtYkTvEJ/fBI35VJHMIsgrssIYpKCDME22E1Sg
EMJ63tTW6zL37w5lAlvbhPPlT7D99WtQ9A9tGz5FbvSzzGNih+QrbobrC5H/lzWw2NVi4NOjCG7s
/e95B+c6dfZup9EX6pMJTc/H2Z0epTgrJ7y4y/qVZKejRF4WW0RIqMOk9+WjF06nNUsv1TXjuXSF
i6Z3N1+em2aZtjU+LmUHNAwbwV63AZLee49JuymsnY7MdbvLtAY54NvfVzy/CIdT3W1+XoP8S5Nf
v9IA/mSMxV1szd8iK/pkG+11W1xRh47ZPTvlejZH82nMl3A701tyO5DmSlYABQZtlZL5sTaHqUI6
5pvkQLbRBcwqR5ViZlxB1xevMJPV/p7N8cFd+itVVt5916QnjIJ5Qaz1y3C8zoUJAHcONRlq4/gR
pZJc2U+ImU9Hmf0sdShj+Dq/9UxJosEDggSjDQcSXEsJ2WmmE8FaV3sZOUZemhgPyZk/l5zUrW9M
6lDNOLhMpvsyFsnhpqwxgeVNlP8nizDYcP2sXxAeJsJ9Lcjx6r1LZf9pDDpQYR5uJqrmNGE1NTZv
hMEmb3rd1Mu30AV6mKStzfY+KNuvKVUbrT2+EzfVvWkGJQbORN2ZX6Q/cOxvJu9bTrvirKRkAu/N
OJC6sFAJifTh3FqvCk7SS0gZhXabK9iAzRooVFh2bcJjnCWf4oQaSnh7XNo77VNRwXSyvolDuskA
O/6RAV/gY4rzHx01bUWnTGz0O5KX67oDKXjMGBltwqbdvXy4JOR/ctIQ2EV1KFZhTBlw5Xwu1vEe
/lOaGAlS0ML62lDeLMQuLCHflCRXM3vnSuWd8Jo5jXJzJPl6VHxzbNO3grhoBSyZmHSgjgqrFTzY
dvbHL7tLYNU/lJi8jh4jZMz8kFFN24C8NgV5UIH/K1ZmYc3lk18bDVfjE5Ip55LHJPlspD55bcaj
pJzCQH0W3JECL9NcgtK/OlunMOpjQdag8jSGmowsFlfUyyNLLZfxkpeUWuCJ41sltclnJie9si7Y
OI2NTXeDn7Y+JEaWUIhYbDfmuNMo3xB/krQluEd3lhM3UcmaEmVkjqKaWali7mJAlYeImiciItO8
3F/T61NfT6AYj2W573kzv5j4VuXCE6yTDbsSF5UuMSgJQTChIXObfsvkBDRTeJBfBmErRgjIaCEq
Z071LeEBmlNEVsKOcHyPOzRcxzs2GCDbdTWJd99fyepAJ/uastY1X0yahsrDFKzFb9uaSU2+lj83
TMVR+g15HXcxWvlfKKVyw4PCgWghwDBdqPe6L8InQdB+XCdKwgciBMeRTu3Z+FaT3IOqPbYxaR/r
F0IRI0loCSMT/HXaK14b9f4+8i2mA0aA96X0U/gBYqBlAriAnOSGRCK5rdI1khvTTXfRWO+VWSUi
XFQbS40+R8SK+rH+JReWDk5fdan0oHiWHp7cFDLFI9dXP8jJPHdtco+hB8We2/wWUsGyU57Cpjf9
bVCmvdhs6OLPfrC5G6h15DCiDbMZu+oTB2nm+cumH/4Y9s8h5eLmZjyS8iUf/BDB5UP4xqmvYXok
ObO8YkNE5xVxuudrEvQX4sc6A97hkakhZ1ZX3MmLrXdsrOiLVZUPmzb6z21orV/UBT3N84sAi4iS
dhmUG0TnCRJL/LOSDXiS8nf5ou/0FnO98EXf6aRzmnmvziy0BG3qOKSEQSB8QrfPF7O1zH1peafb
awr7sEyfYqY2qoIES/MathSd1MOdm7m7warpgXc0STtgJpuAuepBnW66dFFB5VFIpHG57zL3WHl3
tAqQ31oTyNJouEQOeTWwbLRZ7vUJw6RWffJHSjN/I/3d3j+JVKP1MQ66W72lPoUv6KRahKwgey5d
tEXZQ3ltkkFVfSj5SEczTkl758SdLimJ/LODJwQRa0f1/i900uY8/Nf6vdlTq1rgyOEoXFOp68lj
PlEOinVBYg21yn6M7NRJc0RDCipJhl9Qwr8T9y1DDiCdqYOCq5/AEYIeys7Qnfr5z6UtcHyRdt3T
h8FL4j1jWN+R7EcJeq6AnNK9auWVqJLV3VvX1Mk28KaXiVQdGY/k6bBw+eInIjVFtT7eTHp4glVb
Y/DqdTWTxq1HRS9FQde5Prh5dzSm9ISCsTGm/OFQe/4XY4OTvx4vcWTjl27z+2gsDwqwMK587bpL
j0ynZ5b0uIJI4kJ6Usn8UfBJ+mzzleVI8ZhEqgQd0bdF6KHbxy+eP59IYjw4M2/rwkPsDc8yVqIa
9z3u5s1skNVW7gc/OeoSWD4U1HvexacWmKeT/CmaxJzkmmVJsixEqbJe5Ojju3HIRdN8DOnMqSgd
EeBLWHA3QOe3zGxw0MiYdwksNxr2HX6qjZW9C6VPmKA3IWE+ld0foDtyddME3wXB/l4j1oxjGPIn
ks61IuTww5H2xuoVoLWL9NDzHu6b5ZpV9sxi+CbKG3oHvf2NJVimy9zM4RJy/8F6dHNyjkcK64eJ
8EF8yDs/2prZowIskFjud4euJqjydzqqfqo7BOhzGp1f3epep6YJZBKzFG0992+2Rpqth5BgeFrV
Rw7N9KNfqC1WlLbLmyomrS68pHUx7+auI6uvpF6QxGJcop4lvD5xStVUnQZIu0VTrC0B6mxzwVb4
J1M8L/42m1/YF6fhMk0By4FbUDkEbvSm/jXy0ah2OFjrtWsiksDnE8Z0WWeHdsB/iHjiw9yhOFNh
bO4MM+wvcsEZHGHA4fbL/OKHC8sokqrzlWgvVSmMty7vB5rMFhJTJMrWcbpP868k4kN4U13hvlu7
u8ai9lueuZryFKIUXf4+A5jEBGuNpWSTA5hdg1dylfMg+WBcVncXlsM9asPHw8GuVLIpc1KJs0oH
T+n4juXLqYeUzdZ1THZ5yKCTyXmr4/oFBcywy6+0BqdYocY0HMtPVm2TWjQxIyAmgSpNf/9P0nkt
x60DQfSLUMUcXjdHSassvbBk2WJOIMH09fdA98WyrQ0kAUzo6elpEKeA4zWSEYp0SwslF+tKnSwh
2uLXDT5xjBtyHVEQDeL1asels2D2Hw2aPcFLkMZobGens3cHgyBaIQ5FL5J1hK6HPqdDDuBXOnoz
w8G6JYV/ZN1fPaybPhIGCic9i6yhWnMML7pi4JSALnKoj7HTnZQfUoer7VNs0baRmt9xyb0tEeIq
9kPX++Eq7V2AujikFJMF5qka3WsAvD4nc/1c2S38t3T8ow+zdCeoY3E2XPUla6kdlxSTpjo6qtmY
1cwwDysmqyyjmVjKatNNz2wERHJoQ0IOm354+6WtKyIBewRqgezeG+pmpunWmU11HePkX4bG7Bdw
pHtwIqjAtd1vKCPBjYi8k6RS5Hbmp4eX0ImzZaVi70+qX5sT0M3STleUOu81qDUWOcltigeNvXBc
hzLaGmQ9SUtsMi3R0zJkP0r5u7QtdhjirUn7wTSJvyqs/ZWPqdbv8HGTS4wwy2JREysNhIsq99W1
usfZKL11TxPT2gyns1H492MZQHA2imdbBEdSMYg+QFRZkp96QNdNZMR0Uo3hT2Y1l1+cnFMVTPku
ryxY6QOs9/Yw0r7K0HLE30UQkjklJ2Op9iKNUHSosjUl8VvcqGbdJMNTyMz0VeVaO5L5fdEPcL2t
OAcun69Jztz2wsxfENHez265c2DcZYPDWSRQvtJbemS+tr1OU59GemquwPbYZDrkNTDRtaAuen4s
1q/k3Lb5EIKPQ3ynCow6BYErxO0WlR7iAYMmJpDtXzRNB/YzzhoQWgdz3oBA3hj6l7anIJ07ulkg
5WMaz3rDfmn+lH6HbBjxMsw7f7DudHWPkqGK4t0CBUVbCYO2e00f17wzn8Bcg/rOYt1jCzUwprx4
54VHNJA3WkNEOe0bk8NPmhYjiNf5yqwzkYD1sOcDzW7YnpyuXzqDtDV1+uWs0x3Lnh4oKsioviya
scFMLFyaZh8v3k7RxQESZspw1S3mLqmH38Cvct29Lmwak3/JSrVZgOQ0779jxLM2bRof1/V0N0Eb
1qQ5kCWAfE10XF0UeSoxEFkMD+IX6vNQNyc244zpHwQmTvMh4Wvm0ww8BNWeZBLIc+008QHQaYKd
r4tW3EMUEUogmgjfnWcbdPfcc7Qk+2ywzFXZuLcuO9f8SrNlw+rV6cwtFLmGhp6OQIBLwOZWLnSX
rqOS6G74dCec7iSLpnGpLv2TktZoZJToMINHmzbxZxoTotPrF3w1+DGeGSZf59UalNJZ0EKDpf1/
MIYg0g6cdReD9ILd8m2/aDZMHJVt69a+ZlruJIMF9D/3SDOFKTJGmuaT3IhOIlKdgqU2yZY0j1fv
IdIHct4fTeHRPlXvWlpT02+woaSozoSYIRiEx71qGMX3hr8JhA7TMbivq+8P/wifzjpp1M6+opLl
4QC8aNrrlcNhaNC6ImZb8lKr+jLxgOxCJ6mcFvJbEZcPuahPycw8JW1FcvUdOWwTule4Fm0qeSGk
Jf7BE25MJCESQV5PMwZ2nqpvW49PA/zf7kdHlzoF1imuPmUa3+MKimz8xQDI23Q9d16W6+JBeJjn
bZM49/xXHlaHpFCoLXktqC6Ri5rFOYxj3Y375pIR5q61CaX9KQrZ7AKlznNpvUpH7V18ZukhN2DE
z5kR/8Esv2ocou/UZh6VXI+WjAFD7Hjn0sW/sbFvg9G+pdb86XJmOpiLoWtw+o0f/Bmkee9373Qa
vB1N66nHUC/p+BL1/UnF6bUuaSnX1y264iXNx5vp06hrVtVdrBjC2Hf+GQbYK2cHPaKu/PCLAaVU
e+er9K+O84YUpdiopNMosvaMrd2JCEDfih9it/tJphrxtgHtyhSD0fmpsRrd9ujaw260g+BBE8C6
ElkPz2I3NchAWDV6gAGoiEW/OJHrdQqi92I2y1XaTqje2zthIdPSmNZusk043H7V93BVjHvsefCS
6wNJtjXXHXsg8PL9AGDyGNvWaybQNqvS0VglTuRve11CCJZH0k30fKDxBrn5z+8Q/apjF1Yr1zuL
zFlVY3vxK7/cVDnboA9ycAOB+2EMjRHASVqsO21352zYNIF76hVtTrJ9Qrni7RcSdKOdvXg0ZZQQ
0+f52Uf7ecXkwnajFguDr3XeMkyYfRnbes942B3CJc4qcecJURhnOkVjaZyYPxYDqEJvpQLuWNlx
oGVtbbv+rm5irrSG7W1EnO6A1qQqpvMiqLcB2ERtU9nuVYyoUrj3OnGycusShPW17op3i/S49T0a
n910NZjuEZhrveTjg8wDQORygvHaXRPlHPXPqu6BJ8l0g+gS1NPZ7qtwbY0M6tVmY5ggu1rRaQrh
7qf2MecYywptC49Ml4h1QGWlIcr1CmqNeI0F1EMVHvM3goM/t9TI1fAy9zNwTXBwAZzo274GQfzm
DQbCObItt3bW7iM/+UuN9U6a0bGr+svMeHVmC1D0CrdLL09Jr3hO8dEmeBPAzgQo9wyXOXSJNcAX
EbDRJEbXT1a5PZ9LD50i13yKA+vsI/6WMENi2yWI1jiDWk8B84S0VdYLmYTwyo142WB3ZlAE8aem
cuVIaJ3KmY5Jt+wmMHrBsTIpVjAM6BqhN9eTQpS0R1Mvo00FGLpW1ck2KaHSZt85yIIP0UtTXOBx
diW4gU+6aMtHEOVr6yjqAMMxLWpqUci/rKJenVzLfSTdNmNmiDiMUbTba03B2TTYq8PYnmNd2p0T
9dklLfrGNPQSVjnIiqKm1SAQGR3N7H7QCUkbHWQ8rZe4f4dxWCNHik7PDF9zKOQKkOkUJuIgxuLO
9bIfHDtVVVpidWHGLIx9SZubUc+XyGSad9VX/+QYoyPKk/LLTEMD0YtyrHZjOXS12km3jlommFWD
+peXw4Pems2U38LGiz81C1oXqiZqrOs8bZ/MJsXowLrsrW/0s05ZlO2R8aOV0yNQJf3Sm6iYUvNQ
evRvdbHh4ODNf6o0Xlqcv62K54UCZ18Hzx2GM41Q1OjpUKVlK28acBmrzM/CmJ5jkQHOoxFFyGfa
sHGgm+rQLEPdq8CjRXOKYLu9qVRPzdwkTDPVthINVDYinkLY3aaJzXcN/KuSPogo8Ya1ZRd/R8Mu
dvq7y8GM15Xt6TvLk63FrUUp5PoRWkHtF9a6U/Hw1ki6Zu2+RF6i7A6D715Mr4af6Dty59XTFVWa
XdyCYoUEX0DKkmq+rfZJ3nRb5blnbV5zZsrrWtPv4lKfQelrXYwS5glJlRsVpymX81amUbILwRwi
R54UynVbm1R/NVko+cz9YXF89zwNyI74c/Stc4lgKsxt1FlqV1vDS+wULwKmxGqUAsBwZEHq0cHv
ABkks72exvg4kJk6C5Iv0/idquChruHcyrwCt10qY61dSm0EV73s0nBpuo/e0nz5o6eiroZhPqRB
DgdIeeM6HUy6wVqrh2ASLX8jaSNACRqqrPJFn/rRrx7InVB+GIJ7Bm6E29BWP8z/bBEOsUafor6I
tymyif90LOdZwXQsbUj/o5Gd3bTdBf1wHJiW0w89C5hvdDfJ1HHURpDNX+DD8in0pS+NUROtgANu
raIHkupkOBnrUCB2fQj8wURRUjqtLkQidMw0pja+9xc0VAockiG9I1V0MA6e7k6KbscYCIiogTmB
avbWJs/Kl14G5YYES2+FXSr4kCVQ6R/XssUHOKQht6WDWGYwBDTvYL5aM4BaAQ4n2wiJmIVeDmeg
U4LvZNvtK4yTwS2PkDT9OQlWzozjRVgKNkqbPk9JCOCO4luS2neFHG7mILaLbB7o+XkRDPqbYnsV
tMNrq2xoq/Y2cSuxEghxrRmu9y/OgMh1ObykEe+97n7gjqMBvuthIFHPnqnSYgRWJu3KaZd/eT4C
QkSv+RhAQaUbQOSpriaxOyvde9L5GdICUM8sDn3W2T9mg5cmJKtL5CNU8gQlRt9Mkb4UGaCAqhhe
MoGFjDpLctROuZShKgZmdNYxLduriJtNmtgnqlv3XoRuFrJMtCYmNewjM7q3w7dxrO9c0UNIhxjj
2oclqE+ZhCsvvHXE0a4jYAci+5oNSl325oaCc490IZdhEw430jgpQw/Bis6VapP7Xjj2S9XZcLLT
adcWNo24SHqGsjbow98x0HrHj2WkLqOfdU7hUVb1ukQmGS36gKG4hRlv0W99liX1zy6ET9+BdnQB
VVLRzOg+jMxayuxk64lrJAvyF6Ik6Rw7VD8L+ym3c6woRcOW1L9AImwan3hFu7Ar+VmI6mEy371F
fXMdNWPMOERrJ1X3Ho+SLp7y3mS4qDRyZE7sdRBG26ZRm9aDHt6StMf2t28/1Im5npvmoezCPQMo
JetZWTn5JqZxsIqLK8h8yE2s7qFo5n0ZkoNW7wPf5C5v3YzsFffeIlCRdf51QVXUkwMBEDNeHPNQ
jRZQjdA7YM/UDCYsoGQlEBzMkGlcynUjH5cyO/g6/5ivbUgk7aMxthubb33z/JjcuzAz7vuBsEks
dKmhuQI01ZNzlu5raIyHzGXkl6joPSgZnucaYOWz829uiSFrJKOwifNYn+1h2qraX0vzZcJSda68
zOGMcUt2sTdsBf2ssTDRuUFo11rOTIbeNUm/rqaZkVu9hxYzMrCoC9qHPD1OgzzljHLQF9iFqbM1
RL2lnPkQdt4e4/z7aLhCCd1J64S2Jpa6gMMrXhqcups+ROX4xHzrvr660tn2hIJmLg5prLul5pUC
QE9GwiNwG7wgjCxvEzYmOyA9joEzkw76L8YgKG9kfxWcPUYZ3hqz3Skk+laF/ThHkwAB8/8yAQSa
D/GcgaQbIb4vm3s3EduI+zXowcLbrtooXs8tanTW1sGiW5Sj9T7pl3nPojRDRvMcpYUQcQDFAezV
Wwr5trEypGUPsaHI3701KCAx/0JjS47YK3RkI4/RmpXmtzXoxOazDAhawhIIJ3H2zSBfCLo/yXro
yluYmHKXhtFzlfnoGlZf8RADuWqxSLlmT4pw2C1RwZmnqJIhswziLWr0ItDWm3xs7VMAiFm1uCl6
hyhs8FjbPNn3PTiOZ98XzVSxkbrmEGVU8HvzRkXic5rHYsuUyvdeh2l+5Z4TQWPdEtEJHd+mPKHJ
2wcbx2dZ9dFJnFuZ5R+1729zBP1cezyVqt52lfOwjNW+URVDlGfUXsMTAz6frcrbzjJd58wSMXii
ksGufm08Jb2xj5vuWJiaFjnsXaWuuRE/5h1xZw4RYyWHNN7lgc0m16IULZkoDMUJF9OBsnWoLQnD
pCY0M883y+HMwdfw5XExgnMZmEid0eRGWY9tS4M4efx6Sqpj0c4XO3JKst+FVuHxLUiCXct2cnPY
SVpVh7nz4iDBfwPSWGkkwDhtd47pUumZKLpvTO+tmRG66ckGwsG49pTttvHYfjPUoN6ZVQDTMr8b
Y4s8O993aQyrVNUUSoEjrRL6XTYs4coHB1esEi1fG9uT7xOAGarbXzOThKRnbFDofIvb8tbF5rh2
mZVeO1xf3x4yz/1G2PnL4a4ozW8zsz2FijGW7AvRmV8oZH8yUGI7JvHO4Oys5kBcS5f5qixCSLXd
ycXeycu7LvNRZASHChn+KPKYilC6Xhhvr3rrFgQ9gqMVvcUsfTrlL6Uw/0nXO6VaFr31zAegYw5V
tJdRdic6zJtbzO9xa2XryEPEtbSLVV10uiv9R/pfiWnQouPP1rGFEetU48UK4ssS4RSnPqFlopOp
3CDS2T5AIKnBtgCjfHiMUUUsZoUTBq0Y4hclTHr33UDsrQmFBdOB4kq2BWEk21hT8Ox0ME56oztL
iAi+o8ESVtCxSgitg0cHFMN03sw8H8mF0Qf+CNTiMpC+y069a7RQF8Jb31Z3diKDfWFbd5a9fC3x
jI5ysmGTpLlDef+AH1rCHmCVBunuvhTiHdVzeJOvyyBo1f6mDrfj1fomkvyPRUEjMB9NrIz+n2Xy
0DTq/+Qs3FQQfuR/OKam0Hp8bGtpEvVCZoZB1Xxn/mPvg9fjKTL7kZfpN8ckNAJeHEan0O1t/nYx
gOx2lDmgulKSQJ1mzr/0hsadhlOunbRAa8juzH2PXgZt2ccBwUA+D78zqmLXO/mhxJvwtnJqNVUS
SdGrQV0raugErHGiXIKnqLQh3mM/Dq0FjnssjddYQiMmeMumHeYHf63QywwD8Cz/RSgKmwz1YcSz
NrkNEDf9IDxFYrwUAiJlC+R0qAW7d1zo/1cz4G09ckgeMT3ta/MXYDrxKPj1SKwywlSOMgp9wdGY
uDy+pZzY/LDPo0tLYc+jWsh0n6GNHtKpwkNROlrs7cyD4yOKzl8vbQbYFWcvfuT8rcgJQmEcJ6/Y
90HzoZRxmiN5c/ANZmo+Sbe6l5Z9BDh+9UqDz4/mT5MS4eRxXCiZXPS3eLFxW5rlWufdLXTKF19B
D8BNmSTUq6yz7uXAc+wIQESbfVOwTddBKwAADVUdk4VnFA8LXRJF/8oYOGMVtskhqSCEmQJ6BaqZ
vajFyjen5ypKXXrIpmbT2hmdjoJgKaimzZyyONFIixDPXp9obuASRd1nu5TcbZTuF4kkgRgoE5ej
bjXIf4RZBuemsRtqStFPibAaXWOcjLw2nl0b8WSzSO9pI8BkyfZxWlIirWmdJeIURumHOWlfH6fP
/lg8dLb3RXV6RyrK+hlQhLSEkKihFbi3rCZXD+sO+XibalCnkjtt4hjV9pV21WWAO+qRo9mL+ldk
CElEGQVmWMuA/Us/UdVaIBk2O5VEZ7uxNtrv6/enqYNKGrra4xJtGem7KUZKFinkgqSPXlBGucm5
2Yauc7IMeQBV2NaLjwg9TZJeuS8lbJowhNg6zZu0NQ8yFD/a+kbADr3j3flUcZDN3LfLdOIZbtCX
/FzGErmeDupLSxViBk934kskvG2VaS1d/7mMow2Snce4BCzzWh/BS/URNOpWN8l5oCJLsgJqWVqP
rYwe9JZBq/TE0DakzvojMMZGH8M0CvaN7xISspGndBPHYu0QtxUlLCcre/3/WVbVwUo7+G4zISxM
69i4xIvcF0P9V5srH5LVYiTrmSTCIJYAtnsO1MgcRCfPdtlIK4bd3czCDVaJUO/Rkn55ifrwa8hY
vUfBfrz0KlqxP1BjaEksrF1WjIi0xfBrY3PXcbGkUQVVtfaWNd6NSfIIVkzzoVpSisF2iTVuSEyI
npYUGQm7RynYg3PpRvbey5qP3GmQpqojdCCmk9+aL0FtbG0DgxxCVJuts2gISgxxG0sGc/DYH/us
u/mcZq9DJTWqf+A8baKmvPppeprDHrxbXSIOQE1gohdawli0F7FuOj7AVqCrLBRcp47yERSvNEIW
adhGVf1EtAXLgVRjds4u9sfKYRXb4jLk3eMyim06RMe8oVN1sP7GRvRo0DFCJ2t5RwH+CnUJitP8
PufdXkjvJGL7IQVxSJJGY34aEqBh2i0vJk66aTigVoTaErQ5a46RUAquBc5AOuIW9eKfsNqbsovn
xLQ/9acoPBhG4c5GxmBG9XUFh18rDmh9py5Btm84gAYfsjkkQwheYNxDJ6DevdK7Y64oly7+e1Ig
qOG1t2bG2Gg3J5r+VMzqCGsVkjp9fNVUb12i8dqkSpL2z4OSr2FGw6sNkGaIq16gZg5cQLB+L5P6
a679ZrVkw22KxmtYmZ9R0pNxLachclejyQiMkIkfQbIWIFFEaAcx0ZM6LbRjBm8RgWpXBezg9qCY
kJHlFV4yHZNtXsyPBglv4atTWalHV0p/bWbtLTdAwjG2c4QWqkWFspdoBcBH9/xDXIp/bjwS0Pjf
KYXatWkZ7LZ6Of0+LIf8QW9q33VAaa0Xi4Ed5ui+9CW4TM24kLbVKkJUQel6CD4HhkyEhEj1PO2V
NPTEi2Wvn3VpiBe7KMZNWLUfHtzMJoU3PqWEt7C6cMiuuBIfZFQmFJQ/psbEWJaZ9Es6ZAoBzVns
LcN8H8nKSDVcGPlkcRvtsVyuQC7TBi9XGK/TfB+aj8tcn2IiOYK2eMsH84Ho8+rsxyhgraRHHazw
tTnlnIQWgRVDp7CrWsH2AK/8yqgFGCXRdolJpe9bEm9S1oUNSEQQsvPr4ZHZ37s0yk7hEiMNyOBM
hf6Z8aNPkQrvuVTKATBYAlg0zzj5jnyXkR8FUYIj0j8GhJRp4sBJ5A5wQMx/GfonHK0+Qz2zKMbe
vuNGyyJa4eYHGwtBOOSl04YkdCUWc63Pg3678cqfKflP/ocQivdwX14IpoZOY0UO3JMPtrm3w8/z
+T2Gh5vkZU1d3fODf4ADrfHMQrOuUK4iaFi66johB67UK9feEsd0pB860PXJhsAp7EfS+0Od/wzO
fed+TMsDnxOU3v0ylRsuQPUmI03KI3WyvzxuF4xPP0X9VuTtQFVdzLmEb0HwEzrmpmcswmwePRJd
h/xDX0o6eJusQaCbDC+3zzmh+ExMy0dwgUnbb20kI4L5TwJBoTdfMoWCYwAfbTC3g6WOoHNrgrsS
WW/Zw2mZdpH5VZj3qgA9WP6SxutN0XxXOYM67PapTXGExs9UwlPi+mnQT9+4d3aVvvUm/2mhJvMb
Oi43aWOtOh6KRidUnFNvfOIFPMyBKio/PEJIVmQgiVJY+0bYH6QZayZsrZMeXcKSTohntAIwY8hL
iM/ShqCrOBBU5OU+mvhaFrwEqhjUK4vGph4wZqPzzxne8uqVatVasZAeQFDe+tuqvxH78kIWYcKl
eXqAyzMyc5ugR07KO8zRE5Zeh5BY1t/lr9ad/CAipULEgIAORgtNFfF3B3hM2GlEF8i9xzRrP0Vo
6UCUDy9appHWEACdJ3gLa70Hf2/ZuC40wgoIaASdJsSQVmlabr/3cwSQzBeKCKfYr5Eovmazd07a
8VFMEOu5jsZxnwFGKAGOH2L4zgnz9SMcUQuSj/9vTtbAVRxQzzx14qcM9sTCvUX3anBmhZwkQQsn
ZBRSeuCVk/PNn7lNq7M+s/gqnT10UDUbL9pIZK8zfcjSX0gsDKZXWVDKJtNO8bYhGXlTuYeuji6h
5qOwU7tpHdBHorSzTd7ZLgyk30Xd8sau5Pp0oOTQFOeOsGzJBVpLnbUtCtFzQQ0e9qOzsRZro1ot
KMqYW37+riQnqfH+sm5Mx6hDxEh9+xypEMoHTSa5AVjWrZdRHtve0PZOR/3aoILM6LdzFwrvEobH
ub6yVt3g3xUTKXgXbsqyubHQiVGd+eEYBbKQVxbwd88yJkmE7Xebh7cgovBkRF8Daa6Y5ksgxq0X
5Qd9g5ZtbYQqbyOXqY8uqRYXQVkR1hOBpL2UwCRkBE7YnavYeEH82Om+lghJ0Qc28YRKWIgssQNz
PbSAP8hbtMVgCwXVXiNH0DU5H/pvcobSq1753UTMxUZiV9RYNknnpTaQ/I+O7vhUfTHa5mlL+gto
QoGcdjQCb34NV/IDL4oq82++KYD1ejJarlqfRT5d50o0Obp05+iX6+0e0qrYlW8L4uWcSq+pj3ys
PlL8i0fn59RLPBqDTIg78bXt86uqctobJIG9v/iKMqGjbAPwcaTeSq3H9+inbRsAy/y8IN4uopBm
KYuQOK4+ijGZ7/O6fGZANY14/l1IcA2T+KeJ84cU2ac9MvIXfYNNWbF7Sol5cMer8DJJ+QjlqbwN
+/0kpvaYeDzczrFoYUJ8gQjzYbTD2xAjQgiIsKok+toWlIIgmXaWKXhdXKSXRdJdU3h8uGWk3948
6rmuNS2YgwYQEdQPbYamldmH7Pt7SikbhGB05x39+qi8ZpNxIxA55EO1R5V7L5x5l/XzNrZ6PX1k
uc60ZJfws9q63UQVxOM2olI/nqVNhDjFwJrJieFm+LAHdgrVqVMzideosMhCLwp7N8NCq5MJvhIU
mejSFN2+7cRXbwPtM5p77xbpRrEtWHUmVB+kh18xo5OgqXBkM9oGk9CWcKdTXwkM4CQBoN9lokHU
ptqPZEl7t/QB0Ii8NDk9PAB8ObgEns8Fwh6Nfwa015rDGz9Nivoexr3HyMOw2DSqoVLvIrL7XZkw
/B3Kgc6PWYcbEcVXsxv2pv9qJvqbkuUroJ7rDMGRfxV2tq2gC/WZt+85si7JEdn2HlR567AfqzC7
CJpvZGPfmR60/ZZMGRxojpkiwMaE/LYt+caeWTvszg5oAz9YgazC7N8UoUF+RjAZXbj8YrhLZm+v
z4mzvClCT3IiTA9cmN/H4Kb51aeFiHCBaIajsRDhF8wNRb+CRjJ1ArqnBn/x55R4emSHWbe+hnUE
BJAQF0g/hCBIZ36r0zhIAdHRzdJ1Hb5NBFXcLO/t6gd9uR2S1bZvXdRS7JZAI8goD4R0hNQPNglC
lf8kuFBs84nd4NLzkRYNaYO/n4X6A+CGNoEFByYk40yhicF9CMvDEEIoKwMA2kI7HnL8g6CQUImT
y9LU5bSfaBMp8SEFITluEg0GGg4owhM2jJjNcP7TpSh7J98Gj7ouqFOGbzFDtJh01WJVfIoO06/r
YfvpleJbHNY27JEln6/cnn6YPNtgvKQ1zr2I1bhXfdhBIY4dVEYiRF2VOT8wdaxZJ7aT7ysw2kNq
JUwXbvJ9Nt05lbHJm+oRAtVWzteJSLPomo2ffxJqmHOwHnLYtoCg8wGYqLVt2J/Dn7CdfxIv3LIB
uWcdLcUSsqhKrkSyN44o/AFAM0EJT4zjkUlmROEJVMt69iHtsl/8uPvL/eg9azrPzLxYeU6L3pY5
2qukGdEsLq7687Sr6aRNtTA8EOpqj9+AlXvZtBWTfbIXd+OgF2Y4zV4fKvYdn+r7OI84RsPDegw7
/wny5UnzNmWJzFSw9av8YmlpTb/fEod0tONzlkf6zFq2XNVNlEfznBqKf6ld5x3fv8DLM7TCYf4R
kxQ4Kj91HAErGk40mBDoBesCfwSnxX/WtqMnXSptYzPXLywTH6AW6A3BsmfY1zp1qWVQlE2kvBRE
2zBYT8tMX94E/5/btWzQXZZFr2xqbEoMtE3Hlv5MOaKaZyMvzAQfve9ShojbkHIdX1stCV2npO8l
7YNLGTrPXbwE23Js3tlQrCaPzuCIkQv4OMrMTp/x9iHgngjPC1tVx5p9HZ99H4YEyScuiO4yCHa1
LaDqR18T4QJlm4NqXoYGiTWei/mOLx+I43Xc4HKdwIHWTA2GiMNGuAfG5XGw+ztrZhqOYWvjg567
i1Z2xffaiOONP4nUAZDPHAPjR0Vy38/NIUlPlJUvS59eCk5QTwOfySMhuUUo3nmt+xYd0EHHhtqp
+JgoSKI7yYw3CKcfFv2aWftYkHKYzqkzdUQgPR0kJSQBzTC8pcV4tMpvx37nVxOdy9qOamuiLbqf
9Ue9iqyLXguGB/JXhFcIqgkTuG22GGY6yKMTpa855aiW/nGgPbAwyq0Bt7qR4z2v5lEHg0IYlHks
tf9c94AmLrNlTGYldczMsucNHYS/Whb86veD3V9IQxsDA+dAEIKc33TBcp50AmUVASKL3tGp3/SV
JdOZQ9kjzParxCnuhhlv1oUM+gQuCHTfdX3NanWXph5EkeGz8MiH2nakAc2N3q3S/6OI0gtGF+XG
KcH0eHL8Q4kytfqzarJmXYbozoCPQH2Dtlb1OqpKKBfUXXRx+n7PrhsDElCKqo5DJyhPLeEYhlQu
J9okQ9M+MbZ4uyTLXTjOwLmwoA1jD5p/o9Nzw9uT1tvre+lhHzjBc047iUMB3cAw+P0bs88c2FIS
WnpbH+cWnpEdAALlZfA2D+1zp4Jb1mYbmy8PomUXLP4euwkPKmJQc1tevdSmjezbtuhH7tAEMp4E
4Tig+n5sabBr4DJSEHQo8OkoJmZCUpypC3O4Vtqs0Buw7oFmDZqtoynHpXgP8ZADLT+ZcEPT7jtY
YG5SJyMTUoRm1CyOrp/v9IMgzMus5C4f7hovmNakq1CqzAcyZIOSqhc78ZZGv40fy30gP/Xx5hRN
0lxru2Sx+fCwcY6AgHvXJ4wpyP2fuhk+JQl0XmWwoZbpXHE0QzIfCpJsymKWjw4YUtw/tdDnh+kf
lA/Y8QODNSjNyU+dhvA6m8Aak4ZlJTAh60oXpgs23V5bPSOwTplmOCbRE0GFQ4SqExaYN+Qd3vSR
q5NXeZBqIxiTObMYmXoJ0+TJiSBMkLpoR7UA4ErelAMXFNVrSpYzYrEaCXdCGAYL490cOmK0BXdG
/6eT3k628i8nkk5Cne4lUbg1kvCqUjj40rjgUoqp249UHvmtacWbpGLqRfLEdNG1hiLGaDhUdbYQ
LVdbvbwzgw109l8mw5XExuccVvNx6FAMHqdyb2uCHYumw4OwfiUTQjPfOoxLujcpwKT+/3FgQ4cp
lCP4lJXyvwUFVZ0NDK71gjs9LISIOEZ9SgnNzTl79sS/0fwbFs5baj/6lJixULq+NLMOOtLWhzo2
evq4sOIMeaNdipDDom2sKErwaoZotI+G2LuUS7EH0hYnrycef7R9914UIV0aEqZODRs7P1b1z9KI
tW/Fe1BcavvsP7J47lY43dnPmcbKiBBSDRaggdPDj5C6D0KAI6Y+QrjTLL+1i3GTcWvb78SKBG0C
yeShQjuWm9bZrxj6D+5CB1VJ+U6ZdFv78abz/mjjT7+kQk/YazRUiF4XN433YLW8yTwQ4NBTRZld
PnZYZuGgF1aqLYenFKSEbERmW60MfJs+EHHwbob5uhQZ/a3us0csF9EI4ZLm/0fSmS23qWxh+Imo
YmigubVmybI828kNZccJ0MxjA09/vt7nZruSHckS0N1r/esfWGd8mwNMvB13lVXi2nAKYdgj2b31
9nxb1ntUDC8R+IzZhlhOTu8/mEMXRCaykn3Su6D/62HEwC5IPmJLEGKcHRJAnRkkNWfIbxYgTwCF
mnmEDa5DTItlL3tzRpMxe+3REmnCAMlPoFakzGWjt+bgYJ7itgyTnWj+Zpb1a8IKpyjcn8nx3ry1
Og/u+tJ65VtLE8+l4J1XuG/l0EAmAiGG9M4kcMQNxEpeVuOZEYPMZrkRuKFOcknGZD5cTs9DEqx3
riaNAqyv9NZf2fobWu1u5P1HZ3oYs1fPLPVp/YJT2txpNlsP9EqW+NYk7G5ZZ+M4yWTRW04KoYgp
tmPfvcPY9FUr/WHP/t8Y3iUb2AufMiy/hnp8SZIM+4G6+zAF7+pnN1OQLPn4ap5+XTgHiJ8vkBH6
nRXNOx4KU8JODfZAI6kDGOWb4squ3VezDY/JjVMes8tN0aJx4PgENfAt8aA1CBPnYc+pXpEAEHFR
TVnl+u5jWNdPQJIj4aPMxkCZOz0yWmwGNunm75SRk7g+1ll1ionnlhw94fi5jvVvWEI49RO/EyKz
6iessGvo4DLyzjKqwJfg/yTM6NZqU0uBYgQ5iHZn9pMyuNhL9kBdUB7WwYaeN5/acjzbtXHJ8r8j
gZQ2nU4haALlCHQv2usag4ftCp97YHm2VX2fJnCP2oRlna1PdqQ/qBRILSPr2FvCcSerkj6gZI8j
ZPbOFFRmdx5SNW9DPLvPNccXM/qmIKiVgdvOcVhkXcb4DfEG9Q3EfIDGhYkPF8PP6KOd0nlw7fXT
sjN+8QL/XANG607/7nLcWLTPoFUN7ca0pyKH9zT0PAxZhOSKFhqT8njPPASXaXIYom46xBnYTaxt
fLhLI7NH4yrzlhouWHZ2XdBtdgksuKH8pxdCyKlZ3BlJhp73zjo627QpX2Oqf0fN3zpo3kwj1ZAt
NEXQ9714RFQKQk+pqA+MM3CWwpjBhwbXKnFxm/WtDl044HC2C6xCEgLFiWast/DJ0quVrfOdqfLN
/KGb/KMpH/UgoLpOT6EPj2IWHH6i/+1U8zfhiH9qt35Munib1VzEPMdMY0rgtnvnPJ6AQX2sHYuR
zlAgNzc9YQ/Cz1QJ7wavhou1LNlZt8qYNBeYWrCZDl1EyJ3PMppb61dr6Zeu64ACooo61O8fCJPG
yNZa44PoJOsbkgqe6oid5H9iHiTUzG8xJcp3NXRo7VX13ZLBCEuL7jGM5v0QNs9jHsm7bl7Hi2dl
27afsWyoXlZhK5h6afQYt8aTY0X4Wzm92CwllgnW0L71jGsB6dxd5qVXO1EXHrGr1+G7tab3Szb9
6+zld5QtF/O4wsfZjzqG9JVygOhMIkGao5szx//SGAlh4obhXSG8bTBPUHSItGcWhr8GSeE2XOpB
kbAyKhy2Ic7t/axe73BgZQgUuJAolupXNwVM8Ba5w48BXtJq/24DKnxtrV+eXUCkEFCKCu3LbSAZ
YbdVegtl/NUU5KTb1rPPQeJS09QR4QhNGF2XkuM2JH0+WsgrDuElohU8aA6GKebtBikQvTKLrmzv
QojOVrIUbVvfjxnqoQQs2BFrtHMs5umJrJtj7UO0SKl8mMR/mu0nXLuXGpAksSbuq4vpJUTNu8KH
1lU7XNLglmBVDdUdTzbNSgv0QKIgVKskeDToguy6k9vn946y7gNOQ7Om8jqEtEQPm0j15tvLzS9x
ZvGSObvkddBfoGmHjxhZ45ZGZ7sqN3mKAh8JOwzyRC/IotsePoEy3M3CFGJwCgHsGJRCkp1wF/DH
xQGLhJTWJdOmmUCTJiZk40os5yrjZzqDe8Qt23UdCV13nhPDXhzkHlzm0w7JoGuy12TJPjxR/KvZ
ae+Kpm9+VquK8GYPH+dYOLsm5Cubq1JlbHUUUN4Z7ug9Sm4oQMU2Eky9KCzgHL0Kc6IW6jPSrBky
qvFCG16tqc8hTPcMftmDrSHAxqT/YRh3dtT6nVv6fcYt4LgkNlZZOZYBdQ0bBU5YkbTn0ARmBAy7
Bvq/Xo2GuVJsbU2Rbtz+bW4I5/MqmkvBY2wRClg3w0c0B+9FQMMdZIzZ06LYMc166is4nDLHYH4I
35WH/7i5oGXesqqtcxXHhCoUzr09jh/kdwUP9lLBmXeQ+1vN52xNv33lf8SyfY412TdR/RVR1giK
qG6qWHg2/nO6cx7afvqXClei9Zmq/3ZdlU+fHDgLNRtbb+DH5FZ0c7P3QSs3YbT8sfK+OBjwR0I6
dgic9GSDIKDb9wFJMKXXH9OouQ/kSvx6e/BoUepK3xCgHDASui2RfT+CLMwORaKZ/RT+iRCoXzNQ
QaSSM+qCe1gq247ho13AyWg8lyNnAFYu7UvgYuwkx2sduedwIFtuaH75IVFB0tVns1tU0idMDMp3
C0gfSrj+Y/tmYY9wN/IW0Tp892oNNyUhF3galHdMVYib0xQ0esQjFm2fQdUhr5SQHdck2/VSvgYE
Pu8qbBzg9c34sdVomAT7YEbGdetMdOS4E/VlZGYSsCDxXbehCvsDWE9GOtCadTguLjm+pGa0Ek24
/toIwWTHcZRk6qPIyR5YKZNsusi7teXU7HqkLJ23c0dr48DJY0j0Ekh0XkhTwTyeZqy2iiQ+Jkn1
WOVe+BCDNH8Hs7po4TxNWnZIvKvpBEM13biwjAi+/lSUwnmrXpdpUUd0he6FzOr+XIQIlvo5vJla
YbGRIRUTfPrFW+CNT81rr5hKyAoCXePVl8WzL9aQnEfo+ZdRzVfOzf3AMCmZV+YQ8QWlM/PGYlf0
5U6sFTvRtF8KZ0BzAEJJL1qI+B7OJ0V2sXFtFiRUZyBmPHQT7d47c8dowHV+adTCePtDQKDwTO49
f3mp0CveBSmejm2UZoeh902z3cX61k4CXoqLsqDSCFLb1Iyg5lw+jQYIW+f5wS0pX+d06j96r+8O
6Sj/+XXxqyo9oAKJdwL2h+mbdHqYM44NFWZkYW59NDaQmxEX/1uahLDwcZoPixfU12AS/Rv0Z2B8
Dt5lmDveIUr20EwUgZj2+teCw3JIw6R8yJY4u3WO7KgyxewMu7BY1oc4Q9KAbo3tWSKWqtwVx7PG
WrZOq5fjFEsM4QeCGSJXvc5hpjbLIODKpwnWbLGX7EadjsemkOGl5I6eQwAxmEx58xTV6KVEA21c
lNlP5in3D7ttvQ8U+vy56/F9bz3r0Usqd28NldwmRJnDVy2Kc1I9ZK3o7jLo4tt0Yk7tIObx3RGQ
L0GZXSF02tRzAjc/wuRQQGooUuaqde6Rsdb6d1PrvoyRrtm7ljfCHN80SjyID87vMmcVhrI96V6d
GG8Ed0FdfY718EG5ewwx/mD43u8hR31WvsJ7AQ4QCeMiuFgRT0+J0PYMieVZiYjKVm2biBifjlI6
7ppLOgVPIej3nDY7iH2vQwZ1w0Hyic3VsStayBVg/AFomJ2/NGO4/a8tTJF/m43HYJfWpIjjYSEX
S/9UVitOnI1l4KLhdfa93zzFFx8hDaZb0nVfO7cbv7WeT/VM8EeXett2VHXFLHY+SPhLdm9h7dhA
be/D/DXyGNA7BhvI1UMdTBrTYHJR6vABdz58EUNVDcewFPt+Li5OaU3RxurQvEzYko4cOvin9+cg
HFNkjRHtN9Jlp623URzeh/yyhQ1iDO0RuiqG2RQBWdJDR0QVs4cFbD360cpGHJCdpaDjHsJozKud
LiG5OYqGKVQO7Nk0j/e6SVKmrRoXoLJP/vLgIXCY5Hou3Tq8OiWaaTsGFZxToVA7N+UQ/inTkGFB
owobD6ymyZHchJl/1XJOYVsR+hXYKoW61S2s1dxQPDztW5e8nzIu/hzFPI2DfZwz3FjXiX16lHuh
erjw6N8knbUjMZ7p1G4KM5jxxbdgl5IpJaDCKiz3EYp3M1JD3MN7xi4UDJD5eQ/zh6lBtDxrf1tF
TJVHTK7UlHK0dNuF0dgfoAPNVN4qNcDHfBhqE2Vu3edz8VvBLffwxEjr7Cm0vScfM4JYd5estfqb
Z7XZMUUWXa/WbvaJB45QV3qKLssty4dqcew7k/uQ5Ml5iuyLboZfIcLmAdSZogbYuaxjTPXbYCs8
uNp2WD/JPKREGOjbwzJ7z1HBRRy6rYyubaz+rqJ7iW0BvY1awvaDO1206L9blR7XIf2eEudVsw3h
u+YTAhb0pxJ0VWC/Z4WY7yNh8yYf+mHZH0Z7eMS94KaH6D1r4uekJkhGr4cJW6Nl6j6WYQ2p8tsI
qLl8QH/0qWYUJM00bLJigeaL0ChWP4P2NnyJbYFvitVW7zbmMhBhodJGXompIBQfncVfWiePjgVh
s0Z7o3T3px382+jPD1KUGPSUV98THwAubDilM52VW7x5EtfLcf6q8TZrlPECzl8CkDobJDK1DvFQ
Yv3CL+VqUIMfitjZmZ/lRMxVtdhvgQtFSpJItnjRFUopuY+epqh085h5IJ3tYE/orvFjXMWd3SIu
G5LqTqT1S5mIA/4wu3RsDpF2/vSeqg4BYeEXJLZHa2VvqjP0t4E8WnmMXjs/Ca08LDkXmCtFBExS
MllmsEm4KTMl7uucoY4hhTPHphrPt7ua5hHnKcWwYpbrZqUldP1xm/K0rdm6mbrm2Ln9Fko5PDPM
MXubyn66i3ssMDiinF59FYqAnGiI7ySa2iSgqR39p452OdPJDhL7wSWHIhPuSYT5s9Muu9T+5+BN
UBWwfpYZURatCHcbO2byepYeIB2JfWg/dmvAleXDOPqeQeZzWRWfZUEbtaALwp9wSNAS4YO1qHZX
ZgSBRcwouuJqufN34cNXLrwJxUuxUpnM666oISJqy97N7YpW2t+Dor+6ZEXXkOgY7QPDdA+y5XCB
+GxyITfsePtYCQZoYvw9Wc6DnrPnLllOgEGXYuqPQblQGsQTCu2YGa550zICHjSrUdUXZecOsrPs
c6kYRc1JfOcydJKJQplQAFa0zotvKzy1WzpSy74y+n1tsuazkSnkD3lOeL79Hsvl1D/QPezNHRCV
89jZPhR+cRW2++xxsuVr/itN1+M6y1uHC7Al5+MYBbuiUCeiH0nIxBzABaOrnT8rOY4wPBeGX7nH
4Z11CM6xTygyQKllfpQ9OUrh1G/guu6LiUdkGta9ntIHEac/2ospBRnsbG1v/lV0ahtmGjMU+5Im
wTZL9JEZCd4utX4Htr/M9lru1hVT4w5Dww3bD2Bg2e4mQMengDiQU+pb956DwHv0H+K1eFzr8Z6g
MzyVegqrbCoOwnVxRhHAGi1p6Y3PLK/aDpDP7UYfBVvwktX4jDgZ+SI9/Nx+RASNivPm9/j5OBH7
QlB5b1bK0WGLodiNNqLzYSy+xDI/OZ7/kUh/a9vJWxuGfxbfPkTY6Z3BPp6Txnu2qlzuk+y0+MaV
5+TRKWIfaEEBryiG4o9KMrXBpNekCtg0Nc67r7ytC1kYWuRBZGS4ZsvO77xt7q1/+yVdN764kSjv
bOq22bhKnOZ6POVpdCpHbMxc/yuJnv0+xcrFLp66QTAOg51c/cJH4acerAufYp2INm8DvH94fPlz
CXV8dvCXYYy0zuPWcjQmw8R5NvbRneEq08zlCvwmzUkT+e8TmkUmEwTHUr829aOkNG/bbuOXYmfh
Xe35FbHGP4mincbx4j/ntqXkZHMfB6tE2zqVmASMO6omClWJY4vsoZskzb81JIjcMuuz3buWdWnn
4SRy9yXHiW+R78tA4Lr6GBTQuFv9NKtzqeHmYJzSFuTtuAfbgvE3LdWW75XVmulCAEO2u0jc0BN8
XwFFHYVOdZy6Hd9l9BXpD6o3SaiHhKRfDNj25SJgxOOoSjRg5OiNO/wdeYqbptq1Jc29zzw6Xzxc
4OwUgRpyW3MxMw8yk2qx6uk++GEreqN4OBS5QvdePjgazE/HA4980m4SBaKbZQtKfKNdZenhS9eZ
d2OKu3YBtL0aJQh+4X5KPLxHjMlPZX13MYM4HePab3snPIdqttOsP2VBcpCqGbZe2rZXMaDuy9a/
2TpcEgw+zV0eVu+lHsLntGzFJVXLVTFWC+tYbUoeI5nVb34HrjdU7WNeSBCbWTFIyhXQtd8IQhWn
l6z2vgU8xKoPCHQvyUZs9Bw+CYKWGRpDYnBbgbHbusWBaTvhO+i2/YHJ7FaL5Ke3YIJ6MF+oE6cG
nLgl5C5eEbSHW6HkfeIojklnIdJ5KqNthiuAzzBfTBEg0mBD0S/OsnKerSZlosmIsB36p2b2t51O
34qse0+U+GmtiSrUcYkngSttz/Fj79u3KY4K7re4nyaD6I5fq4RoABKBQA7pQsgRTIMwlz6Dj2mm
35VXBXKfxuFpiOFL9b51HBJ0ylYNeCFeijBEJ+9RFohomu9mjUjRFzWrCUevzAOeCCyEfpFArOe9
ybZ5aMtqy3Fdcq3rXVDyohKyIY0hNVlgIZlq0cP5IQWQsjIk9oO361LouxMZYivMyWaknSgYeGWW
uHfz6sklhbftbOjpZGRbAvcTWeyWHou/ssr3PhaiA3nWaP9d5wNYOX1N8q5+j6P232gNr7VTQJ4M
+BiKLaMP/Gua9HKPa+G16yeH6ZLmSB6qs8Y9GAbLJ1qdi0zWX5Dd8AfO9A8Nx6lel6eiT/TGHtWH
UOvfOuQ6R6l87MbauNI76jUvMxuurdP2vywh43dsQV79mZzdpnjxrOJRuhnEsO6QY0hzr+i93Mbf
1TYD4FQeoPTcgnGlB1l7jOIZ5kUYhTDoCdfxqQv7EZJvD/w0ByyHpl8hEsrDCK2KMTgSJn8d/mVQ
WFrsU3AjKkSKaLwnc6KOdr1q/8Xd6B18aogixvjT6qyt1/qbnKqEm30o7BBxh5ZoUlZxKXN1tv3k
aaBJX0XwRw7l1oshdNrY7ep4m4Rw5+Q8M1Poij2MD2TQjNZVy3VelLdDsPrm0Lnh6LwQzuJuhdNd
pqh8yr1y78NAN1Wfj2ZTyfwQ5fbV8Gq8aN78d3h6cJKm9MOxMPXxUMeuK05VWt2qtf1wXShtizdQ
n8VYyBNmtRQ8HkzfmCdDi/2oxv7sp/GjwKGnj2pMpfPhXyvHo5z7x9qHFy3BLDacry1PZXFMpfvL
hH3Q/HHgaWqeVp0gbLThC3Avu/LGuCWl7ROh561LPznnW0P1YCzt/kB6Yefz/Xv+dWl9S+d9xbeL
nc4N6l3qGi8v/EnyhF2WMdjk7zinb7zCvL/UdDQ5IVM/5YK0rzyVJQQ0rDDSwKP7wvh/OelFbm0O
Bzu4n/kbqIUL+0u6hrvMsTBjwTztobUfzNUb/JCL9N34BIYTcOr9965t/mQ2Q1gAur+a/8WXSPxH
/luOJ7NspGOcl/+ZD5FfRGuYKn3NmGIyOXx8Jt5KO08l4rYKwsePG8hLXH87Jd6ZGFR7H/x17uLx
6ONm6t8HOtnOKNc0d5Dwk9FHVtvcMq5uLhtyPskoYk7N2/IBGDfR9+I51p7q4M2LfwjVort7gevF
X3FhLQ6qXBDctpwCBjUcOHn6Dyt9boUZYoIvmMSHeeePn3zwOMl3g/UZxA9ZUJ+HmeCSal/POPDk
+8GF4TgA5GIfThQyGIYy/Dez7vhH//9tSwGTlavd8Jfmtgziislbu17/+y3XSRMuqpt3M8jl80OV
gbZ8qKk6DBDAR+J4YMJrLpm5dXxS3tacCfzAyOqu4H9X/fTm54CN9f8pe3yxucC6Pmz/Eh73aA7s
aFq+BxkT+TsTtfvGi80L+WHiD83zYx7JPNuU8a2OVgZcPxaI0AD9Y8KdfIbXz10APLq0VYSU2z6b
x5GKo6WwNus68BOmlfs0Q1wLo2cxN4J3F+i2eDj4qrqn+HLPvLGxdVYgeaZGylr6OwoglQAtYmnN
S1L+2Ib/z5Q071N9mitgXmRNsGHmvxOHtr9SX2IhnpJxpHgfHromas9mYfC7Vrozfr/ZhcwPP3uC
hdzg1VfSefDEO+JJM9DkGWkTyTOMkD3fC/61qtkDqGnMtbEWIAPYJvz1yFwlXQ1x82cqFsha48aJ
H8015CMnisUVS3NB+BvjNmu+IzeaP0GQMM+CiWa3xGMof5cj5s4D9jJebEy7IqrBfF+NJ6NdKDjn
KMi4ZNxrlMmcUuV/76c5Dbql21DxPnhsPrykZGnkhH/E1FbcOa6TGD8L9T5ZHoR+gFOHcJHIB2LL
tmEEZm7GT2zx5lHI+fiqU8Ag/rnx9SsvLkf/wg8Ux091aqM3JSyEjz6a7QQNplkQfJaeoMMh/qpL
97m3Pv9/g1Ni6JqUkpuXJ3wlw58yjwcvH8Wn7S6XbpkYFb3PTk5MOvt50wzInbgZPFDdgkKsI8Ck
6aApQfVI0tewklh5dxr7RZbhYjYKZlIeHmrOVY/Q+fn6Hqd1EH212eMUP+WS6c3i/rEF5Y5j148D
u0Oin2fISE3hfSikq3YNgT2wltPSjGSKcHsnWFkV7pd4BpYYd2485z6LcJF0Jwa6k/41xA5MJTYL
98fc5Xb6QYHxLTEmLN2UIleHN8cd5V0+QP0ughruC8p9kHcXP+aKZrqba0b66d+2rl9AuMA/y+XW
NkxUq/ZN94zD59StD21dfDSz93ugAOzT8RYG6jKRhMXwANudpjv5i7spm5Kcw+S0yO5kvuHiLAhy
IuezbcGgA3e6uJQcgQWJs6y6xzzA3iLDRMgMw3PZX/FU2EqtD3UZvpllN3rx1RU5pr0NvrDJfJyV
fcq0+DPG/u8BvNPM67dqau+NM/jAnpGltt70jX5PyuTZntXvtitOEsUbhWVGrllRmD3V39iVB7ox
wzrPPX1JI+chs90zxfZL5Aav+WrdzO12ACJG2ZE3YsVn0OiT6WCqeLqZIreJpy0w79bsaImyz0Mr
8TDqLwwjXkZLPYsGUwj+HWZHzzidXZO4Pfa6OYWpek2M/ql0cRp0/fTJOLqstn4LGvu118y1ikpf
sXA4m6JYxux2VfneBNmNXntgFN0fyyj5qOD3Q48J+k02ps8Aly78MRo06XXfg0h/RApWRkcPiMsC
GgjqqOU1j5a3NsGBv5xeY3App8CPjpHol54d6lk+zFBP91YvdppxS5W0ZP54N19YH467fqusgFKB
IMDnoMPjLDIedDeUObj9dNw193lp8seUTXKQ2bVgEobFEZL81v5y/PVf5LcPOpDwDnX/tHD85b04
uqyRZck/MYvb+NiwRV1y74fNTobdeQ3XjcQSr65oSRfvWvXi3eyu8QzhqQGF6SYEEXkGBMz06Dwq
/ZI24tRhZITGCUp1Jr49R5+DZLmHCvPXGYt3O3ag7BPTPLbk0on7pKUdmlNAzHS1by7Yj11V92PQ
nANCONB3i2OTsPLtGItHyrxsOEHE+qxS+ymubJzCOiwu5jNtBjWedyia/CNemz9jM97i3kI6rdlF
3RYeEK7AE9xhrtIgcHb0gf6kNsSFZ02MBE7/l7Yg/1I1O3NN7JZo9bW4+tr70C6xb611rOf4HE1U
YpzlU7J+rFZ08KL4qRDtzVLDpV/IEcPWqhwoCYsO7xPnIOPpMnM+d4tFJh8XcfUi1CBRQjeTxowZ
0sPKrxLN+BllLcrfbCU+PQExHHfmPpBnBfiwYV/czuFMmHWPcSs/7daDiGDS39ZjEPT4t+QJyBQr
ylwix7e+mOuMRBBC7PWH7Hez6tPcjB+DHWFlGlZfDMHuF3s5mZKzKZ1zAIsqY2kSmnHAxm4nqI7J
0qBXDdedrvzTEAF793Ackqn5wIb/1RHpPvPr72ix9qY26NJiXwdgiROXRTgfC7tFEjGdMBupndXI
zfKrESzqcbkEGHPi6mdtGS+fZd6/lmJ+kb7/3An3vZmjM3ou/M6IrGxaguCs+toLQfwVlyYLJnr3
MT/OFnpJOxTnOQk3Te2RN7V68GZ5rKN2OGFTi7WSVb35eKDMKj0Fdv4Y6uwNitSRLfofM1RUP3jO
hSstfZXt06m6gAccorS37rx04f/Sxgf+fLDz9AZNGHsBc+Yj3dlaroebVRmcEo/bxL6HNQs+J/BI
/yU5DgF5R6I8ILqnx715oEInO5t47rKXD0UgcHpgUsMVjPl96HlYeT4GIzE61Chm51BQSkVzr8fu
Fo3iH9Tqg5iKq5DzxUuGfRRx+5t01wD4mrtXd+Bpc5Q8BTVDCt83hjgk4HChhzSiG03mQ27s0wvL
/hbMILHasy7B7JFI37gPdpQdWpGxnacwtV3IkV2nz3Rvn6ZsMSVpzlG78cf+V7+uNywpYe833ZNs
on3RVbceP3YvHA9ytI/dPJM9XWSzeWgeVChQMLIY/WrYBTk0mhgHQM3mg93tqQVJVn55Vm3/Ust1
j8wrvJN+8Y5FwhEFxbe0Y7RmnYML2mgjYueTqDAFJq/Kz8oKv+cUPL7xHLaV9jcGVifXkWdHq51y
4eJTblOP7QIvxC8qw3jOEAUXeoNlVl81lDE+xy208ftywH05OOPONjO3/RCR6EHdmNXM99Icnw9z
ejj1zNC7gZgz4yXkOKcIFzLE5BBgFU7qvBYaOkxQe/geVPbbYln0c3yIp3LvyOEHct3Ja4DPKZzR
f0P/T9+EnFCqEMGWxp86xqsxRFpeQMsIw/FvRfXTignfQj18o+KmvyRhyBwEoXAZnaqD+ZddXbzH
HAVVw6MP6eExHgkE9uCOtR0IB+0X8iYRfwGzwGeyX3Oc4M0TYzaXlXPVZOClAu8OMEcArAN0m8e+
G3brNDw3LrtHl+fnMcEgRMHjLpPbpNN7eEEPi6aBypu7iFNDSli9AkesHGDMycjGSeLfVTcTPK5O
Q54fzR5tifFSWeM+ARBIqeybkbK6HNS79NVT45aPodV/tdIzrqLYFXnb2tFfYTL8cyYPz3j/e0qJ
xkOlmcphq0oq36gv8ZdZw6PKiwN5VsS8T3+rPL5Mki3IWDKxFUCFIgQs3lmh/V1E6z4bUWxmRIfW
iBJV1e9WdsC+tc4W6HVahr+mKP2EVEi2bUVM9vLccRMTIR6X0AmoUbMX/NROTdx8Mot8467uZr3s
5r45r2z4qP3W7UJQFqDhU7qguZ0nKtYm+ghXmTG6pCLIKEX1jAFpZl2pAPaMKSJUvNNO8gxZDi4E
VXjq8cNsaHCCRZ1CdrN55WnLVudPE0Dcp1pHiNp9ryHGiEF3aJP0RGTlXqvhHBryWOvXz8JsFBZQ
GIsCm80X80TyuOy7BlzQDm+D1ZyCfLmvjaYtxyMLO+SON4o490ctTnE9kMRig3MQ5nJXRRqIuTya
Q+K/O6SaX+sMIyvI1kOiWrryCWytcSirS+6yoqJpiuwks+DLGrG9K4a/xAcAdK3YYjnvzThad/FY
wnwDwevXHZD8n8pyaqztJoKpMWD0+piu0A+fq9T0oyh+1YJVhpP273gRX2xZwhh0iFKpnBennS+r
kiSVrUQjYSgvZ/0eCFBp6RAF3oUJkHYPQ4lZVBq2fwrLf3TJruDifEiFBVSjcxxF8KwopNgvrr0f
DaZUBjXLlVmEubKWR8OWV9YnNJtzEFcvvon1sVAsxjq/EAJ7jNhFLJsKP1hKEgztChgBdv/sf6Am
ebZ18c91px/Ls4jcHr6FMhYapXlECQjg5e3kXIQnfudzvutxGOt8DI6VCRZiRTb0BwQ8tQlu6+Ff
0Jr3ulEXO7QOWT1sxp6SWvfls1klq5bPa1/8y6L5Pdb9K10qxL7lqWrds73gkAi+FgBgebF/Mx/S
rCoHlakH/NtXzR7AGnCKgpmOAPr91mGjkAmfz1Z/7Db6moj5pHgghltsE+HvNA3lQkViKmaODx7e
DjWWRtDLUo9IkF1IVuBJFLJq7oqyeqhjkhVX53npWkJdAmBsFPN5dVzsHMwtvlWgU2YFLG5xDqwR
F96A0yV9bkOxC6EA+xWsZcuD/9YhklaXvs8/JntmktS//rdzkwZpNoW5GDnyy1sk8l+6XeDF4zkY
A7LbhukeDh0qTvrHAgm4kzzQ/NMSFgeXReml2bNikDtiDR5S3dT0GrKtXhqIhDhNHnxnPllBc52d
6ZbzfGLBEB7KVm9Na5YX1U+ZBBt2CWD1/mK+f64xvKHbcenNW8+/DpHHMk6OYT+QTbKmpESStlrK
+3mdfpXC+zUJHDwQWMfZdJ3C9qdR6KoLu/+0O5yLvGisjsK13gVVbNy3N0YiP9AS3+gyD33C4Axn
9AcGJus2jdIdD9ErXnw/2Ce9mjuT4ihcheqtHcFQ2CfYnNE4LgcRNu8dR4I9th89YWKoqxHfUuaA
nj0tlv7B7vlKUb2PcufS8njUmXedepvUkeCj9vg6FsV0XaA0x1Jd6nPV95d4Tq8BT3DuqqM9isOS
6geNp26So5br4IJyebA4YzwMDTp1rR+c5mtK9uGGdPoQde1B1Hrv6//RdF5bjSTLGn6iWqu8uUUO
OYRo4fqmFjRQ3mfZp99fMOfcDNMYqZQmMjLiN8sxtso9OOJr0Rtv7cSJ15BsespBO6iYjjltOgDX
AIJYq6gybFQENS/UToZX7jIj2wTBfOISuS/L9iBvjDbLZmA0RCO6xg80paqkZN0a9skGhA+Dj5Qu
0vey/ipE2eSqLLdK+URyYk6h/5AYiXMX5TWGbM5NdeY2X/wtR/O5J8ZPlnG2JvTuXCjVuRYLMdf5
l+GkliKwI2sgRbgXXLp3saK8xd4y/Fhm72cZ431JwzeJ3J9BGBx1gKcSHimkPTe5DS2Z9VjHaDwN
JrJSSXimcNlTN5LzfLbntVicDgoN8nxMfoYxqTYSUWtt2gRm+wWp8iY1cDmHYzYtyit3jfZnBuxX
SIGNc3JwWahuLXcuTgET0n+tpl0XiqJbBB87oRFPD0DBt5/3YjYykIWbQO87i/MIZxK14MNgUub9
dKgnxeV4rRLtNfWmi4STpYtRHvfubRXC++5OaoGhx7qQO71sG38UrmO7NTgdlAP+qvi2kPymyr3w
kPjM3TtZ9VWTpfkmUN4GMD4lbSm3zgQsmVDXqg5ZnuGO0b9nCJ7WyjjPtroCf8drEA4q1WIGcKcV
+t9cXy7QFrkqtVBMYbXP1EnL+PfeVTfwZEyN63C2oYu5aruAZD3d0qmBHG8gxeghe3v7veV48O14
Er1OQXLh3IxLTLFkd2b00gNwkbAqkChKxPDHHhMhbkjMGSiDaadmQEdcqAvmXt6upkBnqhd5ysXj
EsVykVMgi5OHYkp37jiionvF1MvPFOY2zdpGZavKltXE2dUw1/2oP0uxVrb1VIGlpING0nNAgYuY
Qp0GKShsEhGMpjqaT9T945We6GcqhdNY31kZ+4iYbVFgqfrvwv9y4a+gUg0aOL2rJ2MVhd9afc2m
G2i7NcqLgHcX2q89xDlovk74wKjIiSAD5lA+HSwTg5t/8kls5BCIBitAXmcpB5gkxtQOxePhNwzm
MdJX1IrA9I0ZEE0GbW5NPgo2ViyMKNa2RTvdLHIi+b22ee9Vc3S5EM81Wv7RfKAjeScniBmFuFZT
cgE7zxTwm52JIQ0HOanQqoProfCSzXM0TbK9FD/HAiC2Xa6xwFx1S/ubmDlRgOcYYjlYXuX2u+wa
3Z/XFZX1NiyPPdLdskowBw+j7lim7d4OkC8hNaE6KXtLy/lbmkXLHwRJX7LlYxisS5FaK69Xe6R/
wOsiPhjAXB6SoxqjFXp21Km/ZaXUxXtdd2tZQG06byoqY9LnB7N1J0PH7hOx6sww+Kyo2fFsIo2s
uvleRtVgSaIL7Ubw1TB7oSPBopIxk21NxLpDheRbjl5JcqQHEiD7Ys8IPVXoQtBZIsFVHZYj4Ze8
W13W//hMkrNREzWj4b5hkOXNo/pTwgbiWBuT/R2U4762TYJziA4BEvy1d+YPi7ndGPjiVuRWU3oO
za+yNXCKi9f0LMbIuB96DXXakRxxUg+SqeZBsVdcVM0QkDdlkEDdFCs3ydVvIhuqm2yFnsOyzyfg
DLhEl+G+X8gAWY58AtY9sSBGuaPdmVS6AXdbBh33voWZ12K6x+3VUeUtUn/6toJ4NeJg9UdmrWI4
gDlupc9CERThV8D6APpkWRCPenZ4kQ7bXOv4t69J62cl0yRFQ1kjnKkLlyEPL+ZEUf5E2pbNLdHQ
os/GfVBWgDV8xLY6+61x6YBFO1i7hMWGBRPbKAsDGGgkPfdoDnbA8oriKQbBrd7bcCIfsTaZjhSq
0tbAfR8k5PjKWzEzsp4yw9rL7pEQQsuqZiZrKDhY4a4kMPXeAGDiQ+aw5QI8AnaFbnwmokCEuHXF
t8z3SELmlZxU4QctR/7r+3Tl0YDw31hHEbVG2aPwZ+TjRBhANYzNXH2IWU3j0mJIz0ELXHJBBCKB
hESOI4tXJ4TIQaNTNaB3E5KfMguyQWmQzImih00fmw1KT8HjBmInHYTlLyhnd6kzAYDkXkn4ySPt
zghuqRYBhnUBCdDhpEciY5AlB99GpFQMH7jFykVJNj0HUoPxU259oM12lDfkjrC2WBa40ciSr7gn
S9BaRksioRwisivcCN05XfcOxG2qUTecuGADUd/hYzsUGGSbqfoycvbU+nI/zsGeCAFLgRO4Y7fx
IeMo2kmUsMBL6Pn40FT2iV7Rb/iu6I9x8ZPVmKczaU93ZuUmFStAT8ANAIwLqTATqrLFf5SrAutP
pjvtFKQsiNIcvnLsyxAYxhuhIyoB4/MhCrRJxxhMIzqu1kfC4DcFzgkSv9hK7LqKG44cUnE/s/sp
NnrIFw60cyXyU7LfiiVc1/iwdLfs1wlSnMQOaf4xc+om0Ub2WDxA6Wad8l2JB4tce/HpU38k2pi8
VgxDgddoyGVZPgDsDgFHVzF9DqK+jlO4A1eB2DCwZmWh5BzAORiWqIQ8plW0DTMsFt9gJl0ykmt7
uNoFv80cKsve+3TiBEfyf6tG4h/7wKWWLvNnOAg5hg8STEJwzG0cX5wBNiXII59Sg5QUXL+9g9J7
0gnHABEObme9ZyEAiuWj7WVbGHn3QswqZu/E84cWQNgF3ll5CQv/wR+rr98TxajhwL1prrsKHDQy
HchvENn92Dz/hgTnBMbz3v4vuFoqFsmFaZ3hQ4ek8IoqD6Ultps/PWTZRZI5zl4jegmAbKEzdZSt
Hs/jqwrTo6FeCP48GIInGxdl7Tzud3hU/r6x7G45xvmxjJDsx6HK7llVi1XvPJC2CBr8xgHyTqRi
DTTckfrWgBvyO7IY+ZJBa5PUINBjUPHgoihHe2n6SPOWQMZLxwFUQiwT5i6/tNjNu4wlFoEH2WYp
RbX6KltUGvVmfCLY8CdsIFgjCPfinUhEgnGH9bFFNeh7wD/ABf4s+eZ85W8lrEhIZpewVPOkvNol
4AZWcknghK2/0QrkD6P6PggoIfH+DnMYDu5ebmvyAM5SrdgOVDUghDN1VJyGodrxLRkUPqFpvIV8
1pqYKCbMEtA8+ycAtkKK3i3uo5wBE8GDuCwrzAnebJhyvNbvqlYvYtY7d+ooUT2a2oeew7viuHYI
KUQ87o/BRoJwyybQgm9teNLz7mbjyQIF88Fnicg7hLq24nSUOCTnqbyTfESNPa9Td8sTb9do8zYM
XmcHSZ7WAER1S0EUOVxNWebia5P4WHwRgZ15/DVKS7CAmoH8R3P0MM+IIDqIek60HUUQjN1I0FwG
8iuct71gO+uDXCEKjd7prEUPqWxhNj4BYnbag5gLybsjxcea8834H/pydKoyZOl5rVT/x+tkNgMl
EUaSEPkLWxmnzo4vQCexWQlKVGQwgqU2xdVb2KUbUKebiSXtQ9BppxHEI4GKRWfAvqhVt7Zm+7kj
CVCctkyYrEOHZn7fFQ8SRrUS9crqSw57z+EaFC+7iru8rPsk8i5FiI4v6x8UF3lnP4EZLDvy4ogm
ub63suzkpQhxsh8klCa9c+DUkF1r5xFwCjIZP1ACy7iTGBk4mE1jWcaLSqgDISWnG6zB32RmbO2L
HDB6UW0V4TwmH5aIkhox6YtQw86yVCQO1qQTcrZKuCAmyRtKzGF+fpNXO6OlDJxVsliiIk3Le+lG
xVQN855aTZluGwQ2LLddy0aqMTGZqHHKapBonA5gztu1suFGZ85eVppGM85PzOPSQ6qNit/ECF3k
VcTuDTgwMv3WQAfxyTtA3pBvSvYqsbUAcFTxE5kW9rwEMHlbdDTgmqNBwJNLyGVFSGFlAgfPAOnt
csudahvo9rZpUPRl0UltldA/1OybQD94aY0FWgDOpyFLQdiqtFd1T+esai9FooFfrlAHILlJp79d
CIAoRHiTbZKFyys3PM6+JQBVX3zLiS3nz1IX25ps3PDwOuHUlNyCkPG7FsPvifqCIJtK6qkYszrZ
m+c9ydMCRDlVnv+Ykp3R6TtImuJTnIuxrvAsb914V1msNglms2DFWGgQI9S10dDgYXXERvHM6wl8
U1JvDSMWSWwiQpwsKHBiWxkmNnbH7USigqSMFoe7rEHWtKSlHg0QNVdXWQINIcyzip3kOXLq0aFc
Y0QloYHL4vW/ORv+LDX8C9I0ju/GBzkM5dhTzxKL2cHyIfXo5fdhxokeLaxRoksUf6re2v++i9mf
JXXpI2dPipNX2XtBPugOtN1Zqf8fmyTndGJ7ZyjvXoLRxI1dseB6PLxkukMNh/gpXMPNxQnDEkl8
1O2cZ7TXubEN6qhrjKAMVYPkZuz8DlvlzdtJrwEih2SAHI5yDgTlspZ3aMlGedNWSKrF928gpPDM
WSAJ3dLYz2FUIRKJwx6qLjgZTOGz5ChBkByyJbiPTGJ265CFRC+tpe0loJsqxQd7PnIVBc7wBOVk
L5mzLOxooprCeYvWLbtINzdhOl6zTokg5pXmi2ATH73szbS6jcTVQvePkl3mzWvoaT++ryP2qw33
HW81i5KqHx0l/ZJS0NQqdgvqWUCPoSvSFhTNqz9JSxxpdZx68gTxGr/Sbovm0FUs+ksfRC+oWl2g
gRSrBajICkFCKBsRJM/WiWqgEuoUduofSmPEkJnzvQ9H567HKAguRMaLw8XXy1OT5AuyezNC3GGm
vQYG8zTWM6KsgXIf+nYBQl/W5NUeuOXcRWE7KlFzWyyj4GLtf1J+0rmp+sSwGWJXGRUZiWT9Ohrt
tYijU+5YFPVD5HHF+KfAVQEZsbjA+DP9qHHZQzlyaR+StuhOsQMlKvXrY+JPMBhKhLjmnQMXj/Zi
mfCeusbs4VQYBOZ9XS3OPpcNU04oYnZewPXB65brLDiwpXPalZ6aaOSPRGkTLX3uV2LYK64y9d+i
0HIA9NXW9n84ze9piRfWsSD+jCbU8CE6qPAfZDG1Is3Qwdc175VWHicCTgXSSkPPYFWny1OtoaQ9
VgDXm58Wc2kAWqTwNZVABBIUirIuF6DZrT4tG2KOp82AOe3YdXdOl+8AVWO21Gi8VprNT3nL3IJL
fwxCgL+9A34vb65NBCxHMtbew54T3b4XDLyBRpruS2uAdm9GzonKNX+cEQpK3eKl1xSBu3ONadwG
i/aR1qg0a2OnEJRFQ9WGEgIo+bT4bLl4/hwVZaUpmbDLcFOwbUm1c31gEHSmIjQa0APxaYQ3OXCz
RV+me01HZmfUCOmduhV1+9wH5fOCm8Ya0cXTGDLJTqtzEVfBUyTUpIyKOrpwzht0npuRuR9FVb2X
Y1isnbb0UF2lVlrNu0rFr0gS4UGbTQbVstTa+dDPoHM9J32xz6z072z5H4kIv+YB1RE3SYdDgkwc
d0mkvvEjvEU9ylqRoT32JiqoWVKo7cwhBiOV6qEJYt9GOGZt1PV7s2QvKN/8pWXxgMMfFRW9/tD8
4kWfIhO+z3TNmvyxymheFN1HMCNHaOgUNZ0geR5zNDpiPeEWbZrxNdYK2tAlM5kNtrpTIN4jwKqo
YE7nrNCv+cCpkRg1R+OI/DpqMvYU5KyzCVWwFgWtTn8aFtKEusr/hHVwwggLWRm9eNIVTnZxW9cH
0zSurZ1G5IhgeYa+ag/KwduwaLpLPhh/qgSSb2ZmXIgQ2V56a7X4dkaq559Dw3wstCI+LhaYtVQh
AIs67aKQMncp1LexwtMQzP0rOhPGSzhRoR0zansUjj5L3z2aUYen14QKgVbbP8hvcNsyhx4ejaKX
GTrGISnph2WNAxLFR2gr9deYrdG3XCyLYIo+Qcz8ebEe3pULKKgBbXmK4k+tRiXb06bbZPkjWd5y
rfrldS40Ssfw/+6ckjtAp7DEbKJ6OwTzVxF4x2QuoaQEILxjIBi+v5yC3jEgUOmUBQcU3IL4M8rU
1Rzda9MvoEHF46yyGsBzCaD7xcAYeopTkHtlHlE4KPRDWbv0yvo+KC6jjTObV0HiKWzOaXx7KKON
SDDXTYA9EczlP1Nc6URy3zv0c3HRgO6gFjtzLQGu9Ygxebua0GsAKWI4a0gn+GfXibOLFwgBZRHm
2xwoGIBu1m0W6PDUHO+rbnFX0EycTIJ5Bv0JsnLdN2Gy1WtvEo0L92j1yAcxrIivIW5GJvedNfRs
W3T+VOQ8GJr+hh9ihtSVBh5+/DLL6Bm++iG2YvR5abw3sc4dXcezvbOCPfIyAdrl5aGpOsxIPOvc
RVNJKZ1LPWILyOf05t/WRQckhex9B/8FT5ocaIMWU5Zd8oVaOl5vOsJ567bpELUPjAwQ/pIe5tqx
pYywQKAxenrhaC3B1gjuLGPu74tUe/QmNN+AJ+ZGxWKedNw7dc5RThOtukNlBXJ67BwFTlrYuD9O
VchhD1ve9cjUC32kNmktHkfpUFgWzONAvbUeNkZmMuCAriivBSmSJ3Fvz9eCLjvUVEt9atCQ112f
cTWsKs3YRt4wvrRL0JNx6SjQJePNbKxk59kEPK4UyHSPSATs5s4tSwJGT0aJVZZ+muFZ0OmFTjP4
k3DvqnivaVNGM8mz5tWcWNml6CrsJ+zQDRFjgYsNct7iaMV6brotuP4g6TqgqWYgu2MvTQ8pA0AC
YH6fAddSAAxdi3tyYiUHp0yne9dxAkCqCUAZVPjwBlgFfkRr2p67gopdk6anAMluNAngfqxr2/ib
tSaizF3g7Fq0eCnq9QtFP00/2H0y0Z4z45vSK7VPdN3aGXG1oHqTOuu8xH81oTS6X2pJ1VMtOJm9
OYYrpyvZC0FBJkVFqz15Y1rXICHG+BiHGeboTVHd04ikuZabJdqubhXeYs9IOddyE2IDfgyHNrMa
4CCN/ll4tftUO130Ntju8hlYurtecuSsStPhVpgNyb05D2CL6tLVPxM3iz5qJGnuXaiPOAxopfmJ
0DYSQ+mMULSbQw+aMKtBhcnScSoC22t1pkJW0caDKVxAW20b2NXkSlGQPRbOjCzGOAg5z8nrEc/A
2QICWhZVFOJ66tNhjwrzpzIRHSvSonm0nZFZm0LcchqW9BmmU/M0KBuyhx2k03UADwpCKXFfpl7r
3maqxZfKTKj495r1oQaO1saCmO5PYEaMCMnx0QWlRSY0bAOzK67+3C//KhUhgRV2oUtW6kR7rPvI
LPu55wiwaQkyYMD00P6I7y0DXSF3Kr+ayaDFMVuoHeUggu3ZQn+9HdIno4PTr6GAs0picOPDuDzg
ONP94HiVIbbtaFG/UqMGx0y58K2d2B/NzZSYHs6j2UzG5xgsdvyukLwdK/2+LIx+Q68YrIs7cO93
wT+jX97MYLCbnriVNRo2aWEI0VwNfXaZJ/PbxLByhSlg8jTULvSQqbS+MQ+d6Lv1lKSnIl+bvult
zDH5a6NhIzphSLlkooUCXoKsWsciwc+VRz1p6MkPapCNNHDDAY9o/G/yeNd7WE4yaPWdl6XmerIr
DSXRYH4Yu/exdV8N9cOkwBV86kegM90oOpIODDmO5WPTfc854ohj/OT1bXQxuXfhZ8uFEsNwarDT
hHm5YIrgBOJXiDcXYP5zmjpXxLTWU1uoO1OjkU2OVxvZq+H2iJ5OAdW1N94XevhrZ1BBC+zHkoN9
Y9j6XtEzQSM7RfaKJfhVOH8a+PX3c+yuualPA0Ge52S53Pkc+ak577Vc29pAxwykU3hVqgSotz5H
bYlW33yw6U23Tr3XFfZqg3eq528LGEVHtSJAKHFgs1OifPPa5SXq541v4/OAiG1RvgzkjXQvBpFL
waKmYfQcB8veDg8TBAIitA8o794NCfyzCoOdJRNs+R2uD786XUitVlwO0xcTCW4/BB5kI0fsrTSb
MmxF08iDBPiewKpEJHVKMKbh0t2jx5tZFiKW1I7dZjOj9UgOH22LVKTdK+85zS5GNL8wSR5aQ4Ao
/a1uDhvT1g+Th5sxSw3Xrp08mWElf2IsE+zoWURgeAZfw1fMzrxrhR6go2GJUiE1YKkfs6Q9VXsf
QvDhUvpSGvMGE/TT4iZctsMVLwECgf7DsBki98112ycsitATtU5A41aiVWnkCvB6gpbV+MXTTZQL
+dKa+Cw5RC5cUFDMulvieNO56UZGUP79C7+Gi4D6acs/LYpFevwprxmiJFHCo3KQgG7pYmvDa9cv
2z6kwImcSg+UjMsux621KSLrrUTDMmXkBvU8WZAkLVQggnmrQUCxE3QtSNFHHilGCcgoIA4tOtSB
4KplzRqP4bUd0esooMvpL3keHYMYRWPHxu4YpOZ8QOSVjixijlxUrJvNAZmPM7Y05KN1cz+Pyc2s
nH3h+LdCH24eWNEyD97miHIoEt54OfstwsBdgwB19Cc1EfWwg5q6pM32bcfmEMXobzXTP7NankkC
8m3SpsEKxZmdZ4TbAPWJPD2gR4ONAMJr/QDQDgJFf9HQ9BgG/wTr5Ix8CdVfKqWo3tn9S4kdfKXY
0YgZcva/wNW9R1bz0477B7XMGDQMDc4gaEb0YbgumB757SS7jMREovQRY96NjblOBjZ8iqNNNzZf
up+ibjWBhV6g/JugWRQj90wWs4rJhAfX/6fcG1bDj16fX1Onv5nY7zDUZm9vDCe7NVXxxYV31RnL
lVQbrWgDnTP0hWVKzGoXJNIAaT6rpAbNMQN6RHcQ4l2RHkq7fsL4c+e4EH50H1xTuZt82kXufmqt
fzJFKZvJpCwZgkofde++t8CGLtyB1JWKAud/9wbYcUXOcbZxcDGzt7ZG/jGrceYwaSKRIY4VBqK4
4TIuohwrSpCs1NFTj6yMGusXVudCpWyQkmliPfP5KlTjDPTBo+azcFA7IA/jtnLn1EiZaIq2H8KV
PHM7WPcOKydgOOTf4vBaY240IleAcS5sFZRj2KZBj35mkzEdCiQAKGf1qVv1O9w4Zc0PyO2/admM
Tg+Mv3AfGd0bRwQ7LcMmYaLTrLbI5R4ZL4kAboX4N5SD3/1UlacsfqKAvlWGtYlUtuPhXeDMfGFt
UiE8cBvtHuzBOMsH4duzajd88VoPU8CFlYoqYw22WOEhrv1xkpayehehkTGC4mqtZ0SR0ZZtL8gW
IbmCRhZCkxuvR7AlsPNXK3yXD21ZXAO8PhHDHGwiphHDSN5EIym88nVUmrxnFzpoqVL59VKK3XzD
BvLxWob6W2k1kPdNmk9GgXzpEQB3fXGhAHwXUfsvxRXEy3/sZdqxMtu0y+GbPWeIsvIns1e85PpN
CKYAP56CdDmMmXafevUHP4W3tOenQq7KEXK1FKAhc7iy184UkhElJzPVixO/IlRbGye/skWtzXnM
LWfdcTTKNkm66eBCDdNZ+ihw8zelg/NdFqwyZ/4bx7wmZdfFSObTMHWbbkbEApMiINl8Gbhpr6qB
Lm1aTidEVf1sWnnIM4lbsLyWSt8drqksoGWjCrU3OXuhadOLDc9u/RnD5bW9M2ul1QuwjN2jhxzt
OqzGR1hBD8nQ44PUbMcoeHbsGkVg/B1Va04AxFoxT9BDCd3cSw/mND7Hc3ZoaUNQ+34FHxOE/GKm
Yb0tdGDZ1TM4hzZ9H4pvsWRDRHbl8912Rompex4z4mYxPuvtW8J4MyBiaTYZOtIvaBohQinasqxd
t7klDeRGMAnk66mjb1oLSwd+mVlvWSF6wXWw//bhjSjOCDZiNsO2C/V7RLXtFgPYgaM4/yEgyqQM
ei1znZrmys9/OFjkMXNKfxCcNxgrcQ4Ymywi1qcHiS1hD/SeUtnCsWEGNSzYbyv/DFB0CzkcnLRb
yfN0M+VOFFp5pj5KtwPwkVK9964nrFWz89YxH9JuCkwxTpWBkBCFWK24ut03gmwckAi72JgC2v6D
N41/A/TkiC/0Th8ZwIkHGv1sn6GIG1rdWma8NxSWsNAH+MQMGAI4d4H3Fg8MIY46wDKakaZgB5iY
8MkqdVrkXJxvN3oeGxerDdBSNDaMH/6rg1YSe5Io0xDMPMhvBuaC5hhytqQLU2FskN2GT2ourx6i
2zRTZLp+Z5jpkj3LUE3GVY55M//kAbzg205xDWr+jZk4oGcbfoPklxeRrSbTi48SV/xf4w+HWel0
9uqV82XgAC/cZz/S733jyTRpM5dbn0/cIgLkWOq8uNgjMF6kexAYUOR+k08c1o/Q7w85RRcPXbQM
YV5TllrSaUhQgUGYl3tg5nemDqnNNmhLY/cFLRqjzq0E+z4dVrIO5dEYpyHGwSCLtjxCgh8Vo8QH
KFA0yZEmlU8sQzuwql2ERZeYjjfSnIlDkhAa90by/bumGA7OeDrOVIVZujymtSx0mQDt93gARmpN
hmdgis7WYmQYgiUE9Rns+FK6z8rR1qx63jiQTB/Kk/yJG1DgHkDxBE23MVhFMZks0AgekUn5b6Jy
Kv2cXhN6rzDBNn1K2zgWMCwCiF74UFivgNpj/EYreKaW8g9segeP4lCP9ksDkNQHdsmpr98KImyf
3yrDYU+iT2GK+zo8cduMd7Hhn+xs2IB4eyE4yUe2NCKnuhZk512W3BzAt7BLjwDz0XZOHnU0+EfL
An1K15bcQcJTaBbYzFGdbdxzsiCzQURhADnWDPqMgV39BoN61CHHMesEPQkDo1ooTHfIMEnZFTuS
JXuMGqwj5wp+OydqD0c/Xc4p4VZPQ207kwpAP+xpYsJgwhYRp5V43VjtsdPaszWguoaZmghedCxv
ldDCSsNHkWdnVFlqeuZAsv3DzekiM8F9yGErAFFD95h7ha9khbOhYw9QaOadQir7EpF9ZV2HeuSo
2tZNAW8yBJGg80fbEcDxMqePsStr4pOe1RE5jBVVux1bPyCyDwxsYITVKiiQrrFs5IrHv4STwV3u
g9C1JFJ2YfTazjPj5WCEW8+Xuk+CtV5qq8HwDmUMWw9xuZdwwGyyHuPqRdVN8tDPU/WxoDyGTbjX
0VNDMYJievg6UjyCMr2LlvgYWMlTaA9fEhAGyCHc2Z4pxQMfm7dwrt6DyKPc2JoU7guFM9Wo8PmN
D24WE0ZsWinxcMLOnpNjQnCus+uzmXXfdmC1G1+vcLKkeUXdzaS84/gbv1JgEjzk5IqBSde0GZGZ
BvykTRqhouxoABfP3RS5zs6jo+DhXQFw8870hz196xfkMz8o93BJAsJGdTKlNCHGqsWrB6JZmxPE
hVHLWNl4l3+Rw9Ec97gs+RQ8cySCtPJEKfZVEj5QFa+WZu1Lmsfy91MKVb6C1odIO0Ws+5YC/H6y
yOSNqP80jeBguNZZj83HKlA41qPrhUCrQW6UtfEFR7hwlacBjsg6jHvdMu6mrvCR+rD2GK5jAEyA
BcLp0wBzLmb41QcQ0FzvaZ6lKkdDC9wbgr/rUkoD0NgsH5UkA7WpwsVjFkEQbD/88mZUyTqv4iuv
oPPWSdAzSelaxsnAUndA+EqNx9HXX3o8GpgXwFL51icLhM6AsAfa4+YEmy9aD+0MkzURIga374TS
1lNTIM+Va9ozujr/msIAd9CVR2o50EuLhJ7+dE8Na5f3uEDkdXPr3fjVbVJUCIIjbfu/edkgHNTv
43rokfYvnoOc/6HO8F56FJCMoT2HHrJZXfeIh9dzYy2PKWSUejAuZY8yA1LzHld4RGygcWP84fcX
ij2PLuWsoLLjhQWVFevGtC7elK/b3sa2xrGQ4Vxc7mlYtO9nUPx3EuCxEcKRycb4CIEOL6OAp8AR
VaB6k8pZ1+CL8gEfpcmlzcuqRyqh/5o8VRPxi/ehD666igHGILAoSFtkifvReULxMobUmGY2cndR
Hf5AsgpPyOU/WwiYjMqlzxLgxRdeIf4dMl2dR1VvHOhzvjUjXNDvAxTSfM8Jj7rp3KSLU4eE9yq6
r8MU0HhtP1WMVtoPFbSb7hK0LCjQ75Q8Y+wMK4tSq/dReuGb7xYfs148UurbitxpUkNDA3RGsNPD
16mfn1QnMJisfwgrUqGqCfCFdk0FfB3jGhNefmO410GnFhMtCmiK3XHn7y7aBK82M7SI8zEmk0OE
SpV7o6yvLjdFo2vQuCnZomV+7ONxOoZa8pQ33o+bDbsiELGBcKLSihq/noTPi9Pvk9zbpZhM0RIL
DmauP0fWhA+493cOilfk50+eKpD7AOKvxfdjB0N2sHXuvXHBs2k+/jlgiVrNQM0ZNldfHGh0bdzW
fwiwaOJ4ysc7Y7HPPuzshVZ/XyE1RieBW8tLCEiNBtLWaZN7+bkx+Meowl5G8wwA9GCa8qFMEaOe
94beH7vY/ITE/+1bTnvljrgvTBCmQdu/2oV9dg2GuNJhCE1AOxo0jnUUh5nk3jN20JouiescErZw
UqMPN6PGUGTWJVEdFwZ8bB4mKh4PTuvVZCH+AL8Y2JOlG8822v93kzVqANdIM/XO/ddl2I54vvkv
8IvHPvLwqhkMavZt/xKDxkJnstt5jv3gWchWO12iX0GojEcwAh7VJeOKoMxHN9ePIV59ms8SdTBW
yT16TFVwpsh1trz5xa+iWVExp/QVW/5PYdvZtKFIqf2drMjDCjzM/NcYPSPNXFah6x4b9KcS6iYp
SROGLFSL2GLZwNqiHucmHtETHM4U70bWMuYAF88WPxk2slO9zCrY2MOyHvvGBPyJvY9oApb2Gqb7
LmA0Cx1x4zLGJscAg1f3+9RfgKuSbCsT1cbGMXk6Ffyh/Pps2BbGIn3wZrmixcgkiyBD1FSPi2me
KaFvK3hNto3FW26i5eeTdhzRwsIAoRM08jTgha2aDvJQFz2XNIBQ5+gfpiZUWMgGWY6kV/yVWSVX
ixn4Af0m3U+206xMBNVDBCHRek8AcrYYB0ZxABR2JqnFisSwwBBxoyt16pN244Pq545lMR60hoY7
WIKOD+y5g8DCufapLJ0ayyQeDnppgKAGLrYKNAuL3pruCPYG6FWglQg0IRrVvpw9mIdhPe/8agjd
VbNE+mrwiyzb5S1d/VvUNTNw2vq91XoksR2Qf702TyQF6bBgLl5oNY0iz4O90bm+ew3zXD9DsFqm
M5by6CBrCyjXZuBS4IAIiSGj6qSKWuI0zSaoU93gro/mRQGxut7Wdj8V2zBLFYDatrsf+9LaeajX
vIIgrz8MadmsE3sha1KzsaGAsQk4BYEaGIg7ILr/7Bo+FJzOskFU43HAboOdCIahr+d/FO+8U2yG
47YD/rpHM225i1Tsns24++5y57O3aah1M8yYQUM9BqU4aUWRZI4VAE/XmF6sonXPdQAQiP7BsB7R
10Mz1K9YtHGGxeEGxlO71pG23Id+NIIZWBLzM+gDo0Pe0w22oGf8i+dbAFh1A9ckfwgh8nnJsC5a
/HfY0diyDS05GrhoNNmIjrGfQVLMoJaFgR8iuubGp5SL28Yeq2LtIvi51kGHXuchRSAgi2ic4MH8
Ms89O6xKzceSVikHfvyNtD4epuPcoAEbFaBv4nLTIlmNHgL5GCVY1GtHQNcTXXrtfyydx5KluBZF
v4gIrIBpXu/TuwlRaQpvhPBf/5aq36ijK90FhMw5e68dR956kSFJxcnaKvGEdZ6dULMhtsgPyISZ
07Rbe4aDynSM3Zv04XynEQUEK4ip+GVp8DFPAs2AY2RnFDPowsM+YlEbdNou2uwoJaiWswmb+iA1
GHsyttdAXOXd0CS/RFPTdXEDrJYjcJx2rKwfeyibp1qLayZqtCcjNnCcoFtysC+SH1yIjrnSJ8BP
pLwaXSjCVeMlzq+7FCHiHtZAiOh05c2wPcQyQH4H3GJVVTDvWbN6kkUKy33l4y+sL8z49ZKV901E
fBGpHMEzGWjBepSODbpqxGFmdOm1dv2MMk6VSDQuNmxm3w4/ZS6HJ0Y0NtclU/s+KHwGU+0T5uYv
itKmU/44IRSolvTjOyqfiDzpMvnJdkHooJtNg0Rc73ZAGpOhfbfRa90Xbmv3YNa75cmZrWlTDdfF
fKB/RxnHd3MQCR35Q/MYfBrAzmwwkgBsHJLaC65v55glduKytu+zRtAHqUHlUAcQb0EU8+54k4ro
MbSStsGQsiJZCAPu8vgHOQ9nP4kEhPA4rEtIa+Xa567ezW6RPXnLPH3aENS/wyLhfU0I1POivsPH
ZxDuaecTxqLJSg9qqItDlqbTXnputbHSEU24Eak/uaRA2TpIjvKRY33apuktVnQEW5Y4+DFed17m
JEcjWmez+2SJuIOAOsGUHnXRxZRZ+mQaVneqGdhQIJbl0qSFYLMMbUkG6tuG4eNPZUOm2pDUI5Y2
oX1D1FHZE9qPrUdPffL8cLiGaZIMuyITTbWKGwXreWpNmiFc81+jttJoHfkB6UcTyMktPNHw0bDa
4LdWWflizt0+shfK50tChd7uNlFZwIZPjKxem3IwQV/IrAd+Y1J44Fh/UROSLfZMGjhIXglu2r4N
X3q8HzaqRmVTjh77nmALFulvYxjnz77rI9DVlg3aLie0kA7Lpi6HBjEhFk4vtrwd09Z0I5XLuVrK
px1CMhOnip5SjrtAZxDtZ5tE4352FgvPWkNLMvXiU2FZJnUkayLzB4PXqlDTcE6SCu3BHOplYZjd
aFNJZMoA7f09DXDo3U3Asy1zuvdzhk1dxL7JWTBDRjH6nN0TgRa+BX3jLeF0Sug43aaxx/fTVt26
A3aw83yac24vGxwCGGD7fvJuFeSH7VBNeI88i9xWj/irOu/bbzI9aDfXBUrkkuSflIwrii6adj+E
1W7sbGo2nMzW4yhcdsfiB61sh1G9dbF5SBcDS/lvCxg8FEZOryen5GCZ7kinJBYS/2nTnP79DeLh
UWg3UICFEVanOitTjgmFQ+VbwbxAY7c1Ev4GQRXpg+PO2U/Gc4GbXQ3Nu/TKYW+26XD0Qz1/ksV7
Ncf0T+f6NX1CgZd+SeqbwUxC7cxOOW/6yXygR5Bem27xL6ml5sestan/LBxtNwvVC6gCjbJekc7R
YCwrODq9N76AmM5OsFjnI7jGBLj0ZNA8RcAunGG52aGXUHcp2V+FDs1Ti6xSOneudfEXMD5G54hd
ns3BfVgb2cWulbWzafOvbd6vFdFImHkXVJJxymZHmDGa0oCY8bBHGBq7tiLpF6UeG6SI/mlZGIe8
cPB5S3yng4G0aFqgzf0jBxGfXVOv0rJdE3UP4xuKjMuKnMumI8eloD/7jx+kt0q+w/l/cAuxtVK3
3IqyARydJn4J95UmfQjgg4YG/TRLeKhJckiCiRWn5LKRlheacbBvCTOkvzcvJ9UTUVMrBFgUC/p1
N1IsQLgHgUjBj8844u0Tz4NL7LKyLq5LnAU5CgiEPIgZk5NAaLfavTIt0nYi8YdQdKp9DUSEIINq
G9iQ49gBgX4uhpJUNVQNMsyHrXSoirc8/NMo/emi8tiiIhjMj2x8y60fDPGWAHX07foLkZZMLcKs
31E7entvaHES8SKtRm+x33llxdq0w/RgyMm81mOqtglpzuvRdgMSLJGcOXVNp8InRQ4pxoCUZ86K
9ivJVf6c20P8ESlS2rwYu3OQJQ5ThhWekjaVr8JD3mhkNoQ3SnaAY2xjn+P8XYW0fjEIzyTXG7qk
xfCcnszBH06d3wbYjJis9pY1w/OiAkj7v8/TTe+7BnTpoK6eEFihEqpqdqxNMezSXnxoHDDSk11M
kzQlkdhpgqvwu/eZbezdAgOmdlu89C74pal+CCt/L7SWzzH+DK2gZpay0NSTm17DrE82SeZ+mFH+
WUswM1ZfvQcWED0Ea8/GAn0p7yj2ZwUUFfNMPf+x8PK3TvqfcMyPyq0unZXeSEF/rTgnt/x3FKzf
Xt6tLXt84qnyQzUpMCQJ9Wl58h1EgtGQ31e22HOpR87vNGUT2lap2i2DSSRB2OwmN74vM1buwJVY
1/sXFWac2GZwQ0kSveQzkRUthPgsnl7dOvkSRfBsLd2XxkhbS7LrBgcxpo+rrD8gobmJsXqsaAMD
aILmmL8sZnzWhZIohoeO2gw1w0O0hO+FGi9Quc+LjBjM053o5VWbxWu30iL3fosYiSzcIX7L4/ao
kwJa2BeYdYlAgMIm2vapyuQ1jupzoILzHEUYYRXufnJcwhp2FbrjO9tnc+GRFNwlh9lG1M6vQZO1
7iwaHWRtRkOyT2NcdegwVplJVdiYn6TX/OZe/cxmAoNSOJ2Nynmw24a+fnTRd2mKy3uL+QKvcg95
ojsJUidmJS+0IfdR3/6ogMSzIW+OaWTDrMZ9A0ezJL24p+A9ZR7az6a/8FreEC79mZiIksZkTUke
mbRi2r3JVzbUp74JeKdcFpBw2Wv4fZHZj4UyDlbnHjx7QZFHaoCbPUH52U0jwam9GBH59E8mGILO
xYauwZakv4KOhKE9g3lQqBGNPryVjX8kCOUhminGwG3C586LnVDYsmzM16SRgwqaHsws/vZsbZOU
710TH8Ks21sdiO46wJ5XAftreX/ThtOpJ5L7jsREr4tuyhMrQ2aoYYJtK5PjVFsmtF8YFqn3ktQO
WO3hDbYOmdbDJdTywF7casd+QjUNA5EaOTNOTuG+eAjIZNEpJV7F7hN1qG4CO5gwAI6aK59QKnrP
906SvXbV+JnpgLA6fpjK5HPsupsj/A+sQse2xWBYWy9d3m8N2zuCsmSz2DxnBNw2BI6z6hEa2W/0
xTCp7HriDxAAfqGR38Rttgti/NimcelQ5Y/x+LDUzsap212AGnFy+n3UWde29Tg7DFQXS1B+q9kW
H5MsHhl6bzkbJfh9vJpkathit3BcilvvMqbFLpjnQzKENzOidRyP95GY78cayBTf79ol6TSoL+C7
GyhF3ImrJKwOAjGLuHJ/Azt7nkNyjcfEuS+QRbOSIhOo+BAZ6XXuDKlJp6iZ0t3LyqAxj9Jc3wSm
l2It6+TJQmMKmtLZ6IRcywS2l5Q/Jv4mHxeRqD/lkLDf7z/a2vqLTOOvKzvu8nwjbwixWk1NqQSw
DMnSeQoajpWVDjHMTFpSxr63CY8jSbZqGbZSvtG4u3Vpw9rjbuxq/MJbs2UpUXfczvEp4x0/yLL6
WrihdW7u0tb/96kGqyQYnhQzwZDHz4X4K/fx/VMP9mvjszew3JEmOhCuQ7d+m4h53/kchK2KpB3L
fml9C2sGiO5q+UrRGt7hvt3MgYkb2O9YJKwrnVX0f/kvI3BELq1BGA4JJX7xZOo4SiV3QozEG/Iw
+FxuNYHFF7vSbonwwAZS9+RLOK4fwE2AFdyZ+FxQcDWHoYW+JRDKEHQR0I1hcKwXNb9GWWo9WO0Y
4Gek/qCx10VzCxx/NzfT8BIV9VtqW692ZeKqwo7QIle0Gl4lYBBiTh9yLWAIJCr1oAjOXUWDLlIU
Zseyfw/Q7Snfrpy9U5f1jytm/2EJUCBwILQJJLbkQ6JM9WwbFJw2bhSJCdFFOv6WhHBt+ZMl+hm0
G4kTYr0WnHWqNh6fa7ovcI8zyJ+ttMW57Px6M9YOvAlpLhviIxvChGZr7wezffBJYqIMQkcxbNF5
pm4g9zJ15K52G3sn2hhqj/L8A7WUeE9WdLyfUSDs4sgX6AY9+r1mnh0Ixyq3mRB6tR9ztIY1TSB0
2K9xoMZdl7Ldn3pZQoSZyEJXttj4tICfkjZUqzDMc92VKrd22kW7OXeR3GSy1cne34GgTeDmHn4o
YC07XRF8ckNj2GR9lzEXpz/sQ7HTJUP2bHlkGdxJ3AFAwBw01y07tE+zpZhleLJf+77D7lvQMU59
IuE42w5EerhB6axpGMRo1qvYflOigAzFOrGzfX3jZp6WHHDN5dZgwI0w5lWi1W6qIL0wbkb/iBGd
BMTY5iAzlUZ76kq4Aqu8jQDXR2FSePvUCNz9XOBp7uxAHaccN8MYLfa2D2xNWza64+zmxTO8pBYV
fovCyR9b69WBUkXgOEY7enU+5dYmf8m4PBP7URJNd2b/RlyxzXqqXKnTrXsnxze5bxp3Vc37jL4n
74ucL2nUUwYMoZRTpm6+UWIs5FjRLcUxUC0BpgdjH3bRP9EbGCuVffQj4o2MPpM8RCI/IjtE+E94
ngC52j62yVtmLFdsVAyRzzmYdh7xq2w0V818Qeh/p0uFpU8pmTZ9/CSqaW1g+ml7krRRiiSA2wx7
xQfm/3wHPe206er7qcNzT8w9HJ3Se7VI2Z6oinflm5sSa3kitzCLONC5ZAoSW5yN4NOIZi6/1fy0
uN8j1y5IeSO4YQXXYWPi0xwxTBpkp/JnMrEviXWQfAQ+I5FGPfTSjvhB7lIvvsLkQVqE/Vw4ruM2
Z90nhptUX0P+iBSRzL9/8Ja3ltsjub32kqEleuMuF+YrRWtCmY6hfHdkQmHpW1/3vCD/ovbP7Zot
SHL/UtIlP16VT7o+7Kb3dLb17+PCWtvaTZ17py+iSourpPId2OG2jXOQEt6Wm8ivRQChr5DOquju
LRUe8EEfCFtHnvNamn+5aWHTAIl/RHV3V2OYrNWZnwRQt0pHseUaA+IGuWA9FkzI/KgehHHhIkoD
9eEQr61eXxK3nGfTcvCR9aAHRZoe+D7h3Lgr3Eu+GGptIi4CyO8zcgwuG8toTKHVJPBoftJPmuHF
rfPAgRkWxdl+N0mKINY7Y04LWxiZWquQ5F+cMdZ8W8lGn/+YZBDpbojbtCuGEAMClB7PBsL+isem
pt85wdCA9l3/Cm5tmn9lbEH6gr0yuxoKNswp5GJlyBFvxsJn7Hl1+D6x1x+GbZu1fCwEiZoB6SwA
j6wXlBQuYZFkNJsEmBI0aI/olcxwzyPWj4wJeqefYIllTCBmDZkjFjio/EAW88pF8N8XsN2cexL2
GpyZ2ybEXMMvIRnqvzsqkvldP2Z3hjPsg1Qw/3Kfq2RGGeixHblGAdOzsUyMTOiJOI5SXnGGCJ+b
q2Sy0sXn9X+D1/a/IyYvvsTTZIQxhPTd5dnoP8rFMrr4Tt4thkZuCR4DVlIxgVIBCMJP4eIY+tfF
RgaxZZeJkBCRWf9qTOWZt+3/vw4rw11rh1SRHzBfHPW451Wx2r9ZlD844HBVfevyknoKezlqS3O2
0fNK37tHfTtaUKxewxojd00wXPSsFLD5IRiRf8mm/AU69W5wOd7NX3zyeKDUw4+pNtiL4Y0GIMez
Ry9ydv+NOn1r9fvBRXP5lf3JN5lRsNEXHlsWgkNsQ0QIkpVqDXKjx/9innLD10zkrVvZP3G7n6tW
PhjUQvcu8+I8EKhqGNF6tiK02BwOSc/rv/plwS3jdX/paB4qFe4Koz7omcNscD7pBEUEOxYNQagh
7VH3h/Q3mln3h5PyFlPshi9u/DREv7FAkO3PRYo3Wsr7vkh4l+my9jU99OrcdP1bFLOzZkILO4OM
H6QkAQGOWax2sjE+/bR7mJvwNfTVqY26jduFL4srT1VkXA2ic7Nl/DsxBpaqxLtWh4+BYoCbTrdv
ud1L368VeSdIlalXqeGquom45v5Pj7iHdj+5vG3zJ6rsd8+gIzvUr9h7vlUYEtHqdGs9zK1lpOA5
E5CT7wlQ3LSKsz5XbHkdFrTyHAv7fnCaq4ERgiizi8NhbWyW+9YN73Npb9TgQvI2b5NqHiLOp3fk
P56I7NygUMYLRjP53wggGcB1xqO+fzYBwzUxQbLtX2qXZiUYgR0UDl8XXjHFRPU6TYW4i4elpNVP
F4+UG1rgoDYMkugkuXfUKv4EqXOLE/8rDdQn5rVNw/yBX+4Sx+iPXdAqd6rE70eN7jFxEyqyzdGh
82YVGXqY8mwXBZEgamvi+ODtpO+wRI6LZponNQIt9pTYkbC687JkZyaORrkglVP+s9/FpDcxWKy6
OdPfug1ZcFSttyH3mE4aziinVqde1pRBQvrMPP1yDLdYJTE/g9htgp1TYm8FnJWTMEAh+zVUzqEM
aP90YUz2MuyYyH6OQoRUMucwgkqLxSO5b3KHjmPTPkctEEi3gDjqi6Im3NXjRs5PoTJ+M8xKayK2
ma+lLlomJEOzh0yz6dRM7W7O0CtXbvAnKkhtHcfy28A3pL9tJmmDPdgmNSRF5nKrOP91oEfi0b5C
1tl3AYK/uTAfMvYalBaMdTsbZyD1xD05bxUEE2m4z5lCNz3SUKMNaeJzQ5t0sAaUPt787hOu/O/K
xbDOGvMeofau0++njM8xaaNYcIe1/vORBZgc/JUsshc/RRI6q2crySD9MjpSQbM3y24R4uBeGj+E
WZG/gLa1d96dIdrWvTqAPcPwRkyp2QpsQrg+JAscQF4F0dHxyuc5MN6istwkgf4Y4XHGtgW0KNl5
kdxNig1BxOumLyi3jZvbZVfLj3cI364+XU4vhPHpV/dLVu8xSl2cwL8u3nTwIDwGfXDm/HTfBLUG
0nyqxDia8Hx9EkETjt5N7G1M2jlL0uz7ptoXwvnjFsYLKoMfaXprGnP6LHukS7cXeX9xxesC7y7G
IlAJum3QNrxBbKci3TZTUWJH61e2A7q7Xg6N3/5lu7tp2Cy2HeJUBTi70YESjPWoY58WVBfdmVn9
e+DJCOYhlfuaRjh4MO9rDKujPZCO1FB69rr0Y7SRG8MspOJorg322UXAGj4o/NGU8b+EwXSBgtDK
4PuF2BehNLvmQOdstHeeaV5BxVCsi8zTVAo6SBC+k6E52SHHSV8nmyEP1J89YF8YjcaqrwLOIUSw
ATU8g/ukTjIgjLJuNYqBO1Mta9edH7wQNVksR4QhfgZXQTbPpUHlrXTJRibskaLhbPT3lZvsmza8
2nnD5ELpTKJrh3QyYGfEUJCE1Bq9KbxRwtpPFCZDckII8WneawFAFBfeLnc75AoQUROKuUMZb3zD
ua8NxDuMHC9FfKfUjtop+L7p6s3ZR1MVz6lFuVLlN6+oCYFwCtJXA+ef77xd9Wa9L9KFLjz3qSfi
aEZv3BToZy9F1aHxl59TRj9k8dAReuEHtjCqkJjJhvIx7h/a0KIiBZM8m4H6l+4hcNWhwDlZDXLV
No8qg6rJn3f699Kw14VqDkHwTAowTq47xexZz/dziwkUzZ0w5bVJMjSxzU6Pktb0aHNkJxByMzsJ
FX7qhxFBF5OmOuvhYhBN0/H6GGBaA5xAWS3elpIn4WCPF8nGDPCR+f2ZUG1sfSQK8LoNHb2HMUSU
/Fdlxq2oxyc1E/IlXvyo2erbWBNu0S+cGtwOL3SOpdPzCNeMNwXe83op6LQTRITefBDmLWOlbqz4
6IpLWffXhmAHSUnI6aiVaM5PSEOgaElD4COaWfuGOm/T1yYUA7A5For3KCnWlaD6M3QXquFnvxlP
UXPFPXqKaH467XjWaW/sZ2fEMZTNA85TnqE2ZkJ/rbvwwl0D0JqFn26MCeQBk1W6wOwiGerOtGli
sVjEYXcNmOIaCU8jRnfdULlCvtAWj2USAIwpP5sKca+makbLk4ZgpsyxtqrPllUeaYZ/2MNyHyzj
Y4yOZmo0rcf6KtkkRbN3pKt1Yl1b5VmPXqaHlxGSkJOjl7vobOzZLC5E7J5jZV8TG98sLZS0MVik
WIV0A4MQMJfEtEY+Zd30DpbzbejMd4pAqBjQhhivc0wy+oy2BuKcx4RqgPMa0VU5YXc/dOU10q8D
PaBNXeQP1fTo5bQClbxzGlKQMg/uQ3BHzAhVbEwuZbLBy45i5DfrOdNimVr64GGesNJIPZyHMnhR
A4UnjJYJqlcUsJSDQixWkv5qRtaZF0WbGHmrO9cpcnhoGsgW9Y1v2Z9QoIb4Y1NrYbTlUUbH/U+X
AKR2EmCv7jUcqo0gKXsYwcgY5hMJujvV6HDshZ03ntJoPLaJ+1rDF50HFzrwo2/bIOfqbV88OnAA
Q4gpNpX6EhYu6YvP0HbvU5xloW1s67DaovygEk5SaepDwNCnEtzyPJ4I7wQcz6fBsam6pRyj/zDq
DlXXJnf6tUlAHEzZfM0bGFksmlH1OtlvMMg4dhyWjhyxedmRJvXcd8bWnNAPlhbpiSgKuW690zDY
d/Wsni1BANO/tqz/BwHSXTQ5O0UT12UWKEMadeWFNXXdtV8B6RuQ4gBp4avnIybLV1PimOE1qtga
FHa411dietHdOL/GubeTyH6QBbJPgf8n6r3tUGqJnD3ryD9yH1npj960HLOhROdtHQdA1OzJx4sW
Y+n7PLKXsbp8MzDsQgRFd3SvCZkq0eTgYUr9bcHlY3Gj1slvrG2KlPQrJMIKHKQTu1PGY8U1M3pB
Jx/+3dwh2TWgTmok9h7HDUyK5jpevkoZfoKZCFCF0YjHoVq7z6lvbbOyfm9QAvRIfWxmO/QhxJaR
rNHAb12QywZ/5lyyT0wUurHujRGtWIepSR/1emyTn2En1lpPNgVzbq6tuTObehuaTEB51arxYAkz
Z5MJ4RhllsVkmUzxg4Oygy3E+ELnUDt87/TTcUhKtcdLnLl3Aqh4jUYrlcG9iDBykJpdiElH2xFo
kGOKReaP+Lmk64/rBSqKiYK8WMxvvxJbbAsBUCfaf5UhiKkYtfmx0NEY1Y6TDam3Dl1pI2InS4DQ
i02TgdLsPjGMV2jgP2qq/mZulZL/IdQO+PlmXgpeLYrtWcirG0K2Cw4j+KzCKX77DrRlUJSwu8d7
xxW/5OlxpDQDNBRyY1SgVzmnpcHwxVN6jBNIQUPJ4TZ2cbZNBRUyy1JUoZz6gKzwgh95E2D1g7Ni
IIcDypTYCLDGSVFUxMkRxj9xhWQi5S6BdTgURvnlClgVgRftfUXXm/P6vAMphGA9uoWEG63tsP6S
Cx51l7AKqBcm5eTusQjHWwQpfiN1y0l6jySN7/1iPOUZKeOekUZEhqMiKmIOOMrf42p+8+LsnOMP
AkVIodKbmx3V9w/Yf6+j2bpMW6ZkMZl/8mF8MEYfuY96Jp0dRA4oahpf/h6347pW5ouMEDG2Q3Ea
jZzwi/QiXPNZT6d0Fj6qPt5Y0t2iteRmDCcnj98wdR0bkoL9uLx0I0CYjk6zlZIfXbcfTqs+6NTv
0izfK6sXq4LWYiM6girYILPXiE6ak+ZzDHJbtrR19dDIaGVLG2IlHfBacYgaOueKIxLK0GJBLgpP
S8rkjx8L+TJEv2jf5PJApZuehsW+It0KKyfMPNgPQXy1K/ExaJdPjRT2TsKFXpueNWDJgC1S2AQC
aJVe6GyGIIdhxwHTjvoAKVe7wHnwAKzG1VVgvRiiAZ5XMIpVy8kokcCpep6H60FEZD9plPZHmppI
ykVIu1yJpwXKdW51TBsWSfOh159lEsDUCYEkOqti9p9t3NXWGPytCHDtwp5sRu+76ZeDMdtXDxVS
ZsXvnl085kVYgSFxvosEck5ryosTJRuPM507Bmtg7q+JVGxRpsqFzlb8wDJQZytfvoKIY3behmgB
M0murl+d2AOv7LB89QKDoFVId0VO7CPSYQ7ZFL5S869p4opEH8JFxL8mOUhj2MsVWInHhv6VSmGm
gwkIBUOQ1Jk3kl4/Fs+Z9klFRl06el+OOW2TmLomdfJhLRsA9JKNMX0BtbbaPLgblfsYIBhZL5NP
Xy8+MUZBsNkPdHOALKfNyewkswi18XNlAgUamu47tWWwSzjgLj5l+I5OnA/3i5K5nIwtaJhNOMnh
tAhjrUsI9PtXo2a+2J13DSt1HMvl0rfzk8vM7oXyFjToHgYOSEgUV0mLBjeEaDGa9dMYB3pZVB4m
rpwIdS/97MP+E/7s3gVoYrC4wgqCTzvk1961Tx5sLiqM5Oel6tPLsTj25D8QAtUTmRqo7sfuCGHj
iFWw1oeWv+vCbB9j8EzTEnATuOgudoK1Y4EjWOApBcZLh0cBJURS7zotJp+IfbhTVQs8IVDnit1z
jxk5rMXVpK6KyvaYR+kpY76rAyJPw2h8i0hYLfru1Lbl39rDhJtRZmeLbN3GmuYlu+kma17Klrdq
xO3e0FOb63ofUWnekPeYkac5AWHh5ZrTmVintL2vCg+zOOZgkfzJm+Ih5aFS8OYIZuFA8saOvpY5
vbk+KN+Yl5QFli0XkefCjaH+EMO2tMl5pAdxrm1aek7yY7CBzYr8Yk+49TmMmgXrG3KiI61McoWb
nq2qqwAXW4o8BdE5aE6mJzEVDxFmRTdXyB5sOM7ughadQEV9d4eq+Onc+DdxxGvKlokdg2SVMkpm
/cZIfE4wNOWq7mYN3TP2ZKByPYa4+dnOi1tai0sscEqy8ZWVR4yT+6wZqFPmv+or8ChlW2DEHIkz
HeKexsCi5aJE7u5I7DgJyF8c9Nd4DNjvRafUa//oLUwsimMDPLNEPeCUAh1cvtebS/40Tucd3o5N
2UebpLFX+nCs34tIV3fQBSa12BP3sXEBKltpv5owB/J5ihN5ZqchCS4uImut+8W8Z4A2H4YSEAny
CzURYmySnZrTgQq6xFrlNnPozGsuKrixTARJz3mJM8OCowG31KOR2LDd6Rer5F1vkR3DxTYtWOpm
lOgF0gVMT9CP9eewRwBwnYdWjwzNhtzAkOab3uOr7OoYr3VM3B7+wX0J0ko7KoKqvEjoSaexFo+m
LCoOxxJ45XRj9xKMI7UjVOy285Oxt8Bi9Awc6sy+0YvrTTQ6W+juKxv0tFe6+4pyjs0hdsnl+BNy
Ch+hZc0j60sg032fsPlvuo3Z/iS9hP7V01cO91EaHix33AKnKALkc6OD0Vhw3GiUyfnTXUmrOc4B
SPLuTe9w2bzD5tK7qgR+Xv5gjfGHiJytw79X8C+dqFstHNBGkzMrbRJhwJuqspiZDN+HPg/GRbBx
s+FQ2eamGuVHaGM046TShfOt7mF78Ntbr2LbjkZ6GVDnOCsrbH7cFKqdPke1AfsyXYdI2awWuAwY
7vHPFKQPXfip95g22zOJwYC6OziKN4xGfAdXwtlq4oRKJ/bRxz8Tt+h6a3kmy/4vXyMqwGawDbIB
muwAQTGZOQoBsSkCx8ILDHKKvZfdpZum9tYlf0j/RiaZ48yMPlASyEw6fRanlpJZZ2jKqzJDxtVw
Q4RTrlKFukSTMyI7opk9VT5uD/c1JOnsztAM1WABFlqzvQsMnL8N8VrI9RrH3VaLte8MdZ7jcZ3H
mOQ5nXFWSffL1NA11kbjIDlMXXqhzvmMhwjeofp3KtdHNkzg15njUtywljcZP704V88czsSKrGFB
XCn3f4oMXwBnxdZ6W+Be+D6oVSvf6nFdTo82Q7utA/Q35kHNE/Ud78HKo/seygh1LdNq1iKxdpk9
5XfwkK4K+4Q/DFdvAI2QoIJNqBONKLv1iKInf2cCugRiwcbYZCJnc9ITN2WBIShD+gD0EUo2MH31
5WXOuQm8V29KdxjNDoXtP1AXZVOcisesyy+g916AA208Wb52gAnLRB0UADE9jwxRsYeD91PW6sHM
qyfeJRb1iBiw0dhmpvyG7/UlbN4LLgu+y4qFds3XVogtNhUCcwC3CB1/x9TZKOUdM7QOnHv9DhNN
xwURqKLYXPTk9xAKfeSVoLjfIRCKXQrSeMP1rDIg0N323r+c0v5xCXizWkZWZjo3rKMU43gBdUVm
sZtdx8wQC+NcJ+6Nugo7AbV3y/Gj64aPMe3PLKrvukJjcAeVqzYFm1tXhEfHH0/oD/4mBSPfMvJT
5cEEAUm7XVQmCPrMV+2CbZ5r7wP8qaXv/aZTg86xLb8Tmx64l5B4Hi09YFLXTjf0h3HHyYcoMDjQ
gxGVafrT91TQQpMpisAXNE5kCzAr1uxYCp7kwuRrFmRGQuEjjHWjKoYO0Kwvn30R5mL8nwTa9+66
tepfLGq8k8B3B5WeA6c8I0/K2A7SguO0w7ksmsB++Oo3c9nOuFpfCXIOG1PcD+veExSfQNRWb7HZ
4M2l9UHZeOAp+YoMGz8IV5XSpppBoB5iT5H4w9bixBuw0HlZuovK8NByVRazgqjak28B+nEDwMwR
gCxGz6igJlZOeynS7DsRGPP9wf7BRLKLmRrtnvrjGH+hG9iPuXNhU77iEdBkIUqCqduQzbtSPWJH
bBzsvItpoMAdbYXbbSnIH/RtC1EZ31WRtTUt93eoQjYEnkv0Et5Id7inuXbTZS697OUcPitm3lRF
m6hAHSBoTKU4ekw+vb4P5oiZrvPIuXERsjZCM1aKbSjnxzCpT0XjYeqmVhp3Oy8P7y3tIQ1S6LFO
f04cBWh4Fmwbq8to9vD0jF3iDKhq3FVp1dEaISqHz2xZNRXdpHEgnAHKL4DGyPTeDLf9o6v0eepz
1rVWdjldgqQoWEWy71amWPIgEDFR1lH7JcrymXh4/27pQM/b42a2gvecgqATIXnz0enSYoCvxWcf
jGHVyexbr7JG730w7tfILO6WCl8k76luHziDu+t7H0HKAGioQwYXSnPl6AVmWk7/o+k8liJnmjV8
RYqQN1vaG6C78WwUwAzytkpSSVd/nprvP5thgEambFbma8zReM+xBgvS4kz8iKgncr9W6pN8RjVw
6hDuwuBwp3046hYQJdGjSdqu5FijrPjoKhABbK+WPgeQXYdrE8AfQN/tGwVtssskLYW098HskyIY
EauT9gThnIA7qz2EsCkVdGGxcYbuNwAgwy55g9Wz0Y/nxjNwKQNsF8LQq66pD8Oc/TEacFtsk6Ir
vkaHbJilaBW7N98N4T8k4XIq+5bcHzDSInzomP1kISj4Ora7a6FA6AyHR3ajxMDgTkzWh8mJPycR
BJDnhMcbJd/6qlJAKzAv1qlCTrdNERQTiFPbeOdumxA2lpV3GAaprcinJ0hjHzqZ6LS2ofcA6ZpH
0zAvSR1sm74jzAC3I3S2birWUxntIme6WXDrczl/hTL/iZrxS9fbUNS4+vN0DIPxCVm1Qw6Xu4nK
HcwvhcBHuwd7raHpCGFEEC3CTbOgipaynUbDycmLk5jKLUyfDM1DeLfhoTf7N8BjewzuIGraOP84
vXGta3nJe++mF5+IbYUZcRqdaFPKEKVyE5ujknNi4apfTqTPQWWjGkchkRVTz0mfxSVIzEd3aqH9
10hrlLafrY1lPnbya3EQ1lO3CVNcGpf42rdfppDVKf/KE4Qd0ol6pNFFkC6Ba7ACWr6ONSbkik3U
UFEqnturFWgrkykFbuEoMItwY+CBnTrDvuoWsKU8TEI96VHQafBdC7WFcN97KaJbECSHnOUkb37F
6D/jcLlBGo4ieBRvFsIFP84Poq8ublS+dWYdrGUY3eZlPErZPs44QHKkmsimzvcq6w9qtC1OIdHa
iYld8UGa7/CAfuhF825ZP6FY7tOp/FjIadTIShVUxO0QyXPrvV2gQfjJsW44GcXBB6xipKRrQjDf
cUF/WLiyDmhj6go0sUoMXdgv1R4CCbXh+h7x/5exGPfzAG6PckDczdepDc9xO15BCSwYF4hlOgxj
5K2RF7vrB8KnoAJrZDUP+VzcpwkisP23zWbR9bc48YHTjeZ9g8VGHGabsrNO/hA/zb23U37MgUls
xtjbTeZ04SRxoDEhiQwXx1ZvXV/sxrZbJ3a5byHfe970EXrLBlbqxTbVrzObVxcSdbsQv7hO8osV
XA0cAidGN3pQE9W2PsZnM1oneXDiaSZMs0E7zAx2oBFhRu4c0IyQ7m6E/pOwEka1+jKtrgbP3nx0
lBWlOb0J0/hbKBa3sUzPEvhOC3nhbiafBZz+obZZbciKvZh5dc6lePSQRYAYgk4ckhWhYx1NGq1u
AYyN2UMZdPfx0mz7MrzNqfMM2A4YxfxnbsprkqCQGHeHPo+I6ty/cOzRWXA5Orm1tcHWkfDWc+4j
2RzBlV4Tb37JHbhnxIvRgKqV077OLtpyHPbBIrkiV9gLZOlGA656sEdYN5H8pRMcADmFYRxrezx7
VUQ2QCS3eSi0V4eoHkXh28dywCdBgFDrCSy9pn8WYKmrGNfxIPhn/XHfxZgPggIZ3OI1zA0UypZ5
HRhptWpCdQpmfOCWCvyuvgAr66nxK6000J1J6c78VbdvZ4DBoQdw7piZ077rM5wbyniTGwOqn8AG
hHoMY4lSjAQehwxnZ6PLCG15gmqvsnXTO5qjHr14tvoqkuF5mYeHoM9eh0FcKie8IBYd3bXufK6n
/kFpNkeK7nha7qa0QyORfHFdoNY4pZ9wbW3yKzGrS/YWZurWyvBv2w7rVOj0cQGr2k5csqL06rop
gN8r3AZaWVPSy9lhyjz8rNW8TUsQsohYiyo7ueVCFhI+W7s85jHWXdryPQw+XXSkHLfdEq3tmgWJ
cds0tFVCvcemY6co2a7ManlgcGE3AngLcJBiuOUcl2qdMPZd8IXJ3lD1yTKWo1WSQTAGsR2T3NmU
c9RgTjvsOHxsA+VtGDzTXWM6ZzHZyZnV7T2waqjtirOaMT0miBobSX+C/Ly2OvPYgy3LDX0gjwvC
kSp5sBZmlG44KPErPbtgC2hBsVcROucqhc/JxScXdPUonno/eg5rcXGEe0yy4IWzWHJxq3xBmLDd
erH/ZMEohKV+GofkZ+7lzzJ5PkCL8Km2oNjZzrer8K3wjT/URk85ArM0T3a/pPGpmjzkSRFh0Uuq
BOHw0MWoxWYW3HAPVzaI5t2HXJajMxfDepECs7NQPKAMs7VN64B8Q7tban9vsTENC6jxEfGkEsGd
lmV+cM4huJmlybJt189vpcpfJrfAc3Nejm5srGKkw58rsn6rRZLtR/DTQovZ3SWOiCh8IHaEqvAf
RYTMXkdcBQgwdZbPuQ7+5iVKyqlr/umRvPDa4DEy3EfJyhYVqC7G+QfI7ltTgUlpAZwhRQAVYcS3
l1oY2Jb4VSziPrKzY146WG1O7aXqMFHuDPmaZ8OxB5ukJ+rgeaes8H5liwZ94qVIWeYDZALvKGaA
/hDeYQejQF4xyNxRn9qx44oyAi4NukoGDWZ00ZkKe2PvA+upe+80+9HOFgBTenNYWY2zrxHxsSZW
HQQM9rlcCLehZq/gvB0H0k91Ur4GNX6GrkV5CNCZ9OVZjoH27hqe27x5LZ0Gtd75KXfGax6VZxRc
JCjLIoKEZ5mHGbFnqLuwqQ2wfmX5Xgb+dhDiOc4BsPjDUyLnaq8BH8ouz4JheTf4/t8pWX5iWV2a
0Np7lnyeWAj8GJ1LYW4gjr6Gw3TyI+NZVAH+aNNZeB5mM85XmBdgJSAd9wgIJMFO+BIbBf/FhOWp
lcfOmEXjUURlRoKAT9pXZQavhhUgllz9SdJ6P8LjdEe1YXFZCabOjMIjmWD/VzFsOpkerQIvQkRf
1lU7zmBsfVQYXTTIgXV5q6bLwCOBeapSSrs2UkqgYhKNQK85l0ws1yo1fwc/WdeGhxO0jZ5HYyC9
khmoJnTttzMMHqqs1oX6LjonpbtyJ8slknCf64DjRtRi3Qadr3IzC1Vd56X2o01RkHmBIgMGyEaN
p75mjUsBiBUqxTfOn5G6Ty1xmc3QXUW2s4NXeJhnTc6NTQ6SiOXgAXqu0+CN2gP+KjmMI0e+dtLf
dwmJ2ThtQKOGF9FPNrhSbzuLHu3gqaVE4T+Nc0ROXYwIRA4octdn+KPLxiEV0w8KOI61VZYJdlK9
zWP5vNhRdDeCBhc29iN6MFidcTDs/ErQ+FdG5VG1+WdgIcBsRlDZrMeyys5jTWYsnB9FTOVq6a6V
EWzCfjor2/tA3vnQt93V8Tm9DB7CBsXXFBsDWX/nCTQDg8Efv+3G/03C6AFwKZ7zRX4KrXLtwJbe
kVu+tlH9MGA4yhZSX3oNoy9tkjZwKpgnaDiU2X2mIIkSPRGXz9tgAsPcigS8cjsiRxaG2xTqMAmF
nwpOROg4NzGNwRp18S2D49Z3ahcUYB6wqUsK6xNVjRPivgJJ1PoQRNW1CKc3C9yfP+YHpwAOBzEL
gZr5aEXdtvU6lNW79Ja1itfKQMzZFGpamzC+PU42/CON5Gjks1EAjp05o4w+Vcw84owdCPGAJMI5
jcqrVzXHfCgPWVYf9fvopm/A8wDr/ANL7MEqkqe4ly9YspNwwxeRpwMNt0+n8A/YGgs4QHMPP+A3
INTKjPoRA+BvfQGyNkerrY5qEH/gAGJnQLILUS2iaaesr0Vk7+aqftRwVUrsL+Bgnzs8LSgK4zXL
a3ey41iPaR61+aoNUXSpdfvbJHMEygmzKWlu7qPbs2sD/GsUVbPBLyPUhtiK1Lx3gWJ2RXkesZhA
dOJS5NUR4tkps/znhWOSXfmHMGovXlm8J4rUm+WE1hokAVIGanBRvO01ZOpoLBTHSMEzB+Il3mHY
sa+gwoD/VSThsgBGAZp8NTm0Snwu6AORXP1mPmwGaM/44BL2qGKX5su59ZyT/j/b5t/ZH7BdbTdF
KVaQw/6AWHuMAIWOUf9Q5M5vUmLi4phB9tLVo9ixrN1Qr5vXMrHeWhQHP6yw9TB988Z1UozvS5Rp
Rscj3iawYYNY4EANqBHRtjA2jhWwhYLuLSZxPxFOQYt3/5TY+OjkR5a1+6DAghnOrWNUO9USLcf9
rkh5gNm8L0bOywItLbM42RkK3fZ479bVxXZKqPPNjgtvI7lACU934dhdDNPam1psDX7jWgYwWRHu
RwRVgU7PitNYU4b3EvudoOYXwwfUIVB67fxH5B1wKVBQDMCmkq2Yvx1BEM9q9GXX5MnwZXGAAhSP
hhV+gHj8dVs23YQKTmWolc1IBeZ6VlO4q9L0czGMvUVaMc6TY1iU9ypvTgk0TGpGW33XHNi65Xmb
QQByD+tDnswPoQru80l9S3QN0IbNN/oCVVBcWmui2lH+2Ax/p8tQEq0wGa7tK1VZTQylemtW8ILq
FzUw1+K6B80ANOluxD3mDir6nddHWzVk11mEp5L9IHMHrexLMi0cfovJEx+1NVyMwT5IMqlQoZGK
swFEotFB0aMMf6yihqM5H42yY+ilSL65fn4rpiXa6s6roKMM+KCNRcGWn9pPDomFKkW7ulNHRFCy
3eTXf9scURXEYQervMp5Mfe+yr8V04zE8Yr5v10KdztkQ3Zv+MLDoKz9IoTFlEwiaNAHFJ/sBgHB
/FMlSPEEuTyAHTmYkJfZbZr8NoPioAerNSz+dR54CFGxFQDKu0WZ97UknPetwPrT9Ms+AaNHjYXk
4NK6FRxYRLhqCgshDEDEJZCaAKQ41SiKSXIAdzUgPTOJ9naJIsKQGMeEMjuA+uncOM0zJ0BrVzY5
/sv6/fV1WnjpK4qGFxKB3CMRz1EanBUFcayco34zdajuiBZP83558CEjY3r+FzWveGek1ITIEedb
FzXVVVnhLmObzU+pHHSc+/6+z/DiK7yVXEjjFgitkNcDvtZnQQzcZ+ywj0CLLDYgCy+6WlxF8LuI
5UH9otoBeRKQZlvN4tjU2I2VxE5sqH26BWCHVlVBHjrrR+rZ5pj3eBsmiPD3FeFMJ3P8s2f7Ow7w
e0ARaHgaYhdH9sbnbE+AKN6yotPy7zk1yh709zo0bYUZEVsrsDrRVldwveXGipx3qLwcJIPF+RCe
Sc7ENpGiM+f+Ishi7UKnmOCD59EGSye2szhXKGJ02RNuJf2pXmp2MS+Ktm6C9lggB6DoY4IbGSeV
3WhCZxxMMzlx3J/O9WLEwKcacj8e9M9mIuuMrkq+H6faOaVICBIcNfY2Tl3KVjXxGRnpwnVv1RRU
Faa2U/cs7UCuYgvt6cJKPhtp2Ju+IfMSdcVDCBnh5lcpieza8wuY/MCsJk9dAmUMO3PqkYu3gnLL
aQ7RiDkBeDEhyLhQW8LWaRa4pJvexi9GxCBoXOAPYb5mQGDxTdHzsU9sJh0BHdBfYHI4VSAWUIfF
vd/58arWptKk/px1lqDLvCzFsM+wRlqXaYSsuwnVIEodKqukC66irvFJtCwOAfmU3/wyDdAeVM0R
2bYMVYJq2i+uhNBqxe5TL6laF1XW3XDac1BaASVhLjBmZUxB31mm8SKLOlyRVmhXs4nIA9sOxW7b
bre5kvElcIZ+m1tz9SStMbp5RvWL9Mvf2KYZqjqifRPR4kYN0CBBm2g7NHYFH1EiHmFnMdVBDKxQ
xYVCIKuJUsIox71dZe7Jbodkv0SFfxKjnZ+nyoxgOfn5Khlqa11hKrmVasrOWQipsJnr9FVC5933
dQBdwB9AWrfwzdyZIFeN+fBDznc+565nHwhhiSKdCVk5y6U65Kp8g2wCGrZhNu0D0I135Tz395UY
372YvAcYwPpAWYpzelvDNKzxETHZW9aO2QEQhiR7wCwn33VTIhH7FfBvW/xJpNOZaHUkJYw5YZ68
IbafIm8pXjm1Qd2gyodAhTlSEamB9VsC+krTAKKOoBCjC9kjKzykHsD6BZkBSaVZGYZxahJBHFir
/FHCMb1LGjzHTcSqX/O4c17KxuxyUJJRjkIfyynrRn1EHYsjyQA59tpNuPGsHACO78JMxYpT0J3w
FjD3gKk5V3SYnalaiP2o5iNMwse0acD44/hUuAgyym7rAogsqxy8gs1OWrgoJZOPebMtdSmrDm52
TurYWnYzprBGS2lmNL2HBPUy1DGDH78KdkYC2Atn1oKAZ3R7zBFrAmlskF3siacs37NNXGUXvS+y
/OhGVB2WhjyCDEDfgLRANLCvfyLZ/mb+AtQRA+QiVFAgwG+RvqLGwbZrhDhSdeaHU8a8ioe570IC
QLTjPZZGO5ecMae1Wz7MHwEkVJ/VNEr6W2g1G9srj2MH7d+jIYcg3kowUGEKGRSrybAdfmWWXvO+
OJtT8YJA17uMg3cE/mCuBPEOuV5oS+7VElgST26FQ+K8QaLrbLfzFe2oF9cjm1UW2z7qjsr0n2cl
936VvKUg/gO7WzfW8NopZL8nMoFBbd5Sil00c2psGksXfZDlHD37WouAk7tiS6zJJN5BPsUnr4OD
l+XdRzYT65ggG6PB2FReB8AChZO/aOsB5i9h9lqhhalSAXMsGVKAGug42wLUkUfhIu6Mm+z8p6ht
XsMyOnU1fEnTHD/nDi7NlHyOFqVJl3q7gtWNWSdWorV3WpKYsmIJxLBHN+hOTR4xuOxWdtMjyq3x
9tFb1o23MDFeRG69zM2II2J+78j+4ksE1YaWVCf6WJAP8RidLWgS0EPxl4go5IAH6SfU/rCAwabT
3ITLl1MsB79f2NnspzK1twiZgN9hu6lSslxFdY+7FpafwAy9yHnhRX8I2F4WXYxLDbhxYXvxaTHq
SNZzTeFogypTibZufFwMaAi9TuDAS8aNqcQumAfiyJrZG5LdJAz9l5JMrx/gkWEKDsLON6cfe99I
6zkePMG6kz/XBQrfCjLy2lVqPdd1vibfgrRG6zy2VG6zZibPR3KJqhw83dG+1VBgUO6Ke+xPUM1V
ZGkMFI+wGvvt52obxhyvrcoGPMfNyyYz70SHJLA+gttFSC6B/JYgrOiUOmsVBa3osRt8MMkVkNU2
hUWZvjQF6452Y2S/WnUB9ud2DculeUmz5oKsZ3FnB9aH77IXoWwBc75PnLVWO29byn2FYrTVXXuR
YfUypggrlz40nKJBuzIOPOgS/pdl1hgwdBAGTGhhWm4lAG4AZHSTWWCfyXCQ3HhQgcHhEhJobB+m
IFoxAN91Yjyd3QdvcomGVHqygVvIDBxuqZYRsheaPoaTtrvCMwC5J6xgtYkxGeL6KuRVHBdmbGV/
LeJryOfpZE6ueCs4UTretNNqZzr1SlT1MJkKHGq13MqkyFYzPL1NylKY+RCNJYqnme3DPDVQM5N2
ueasZ5EWy/xNpcSAOq7N4a2YPvxQwCgrwPdNvvxcBEqyhQuzeNTWYAW5sl4MTx0rOYhLjnwuV4tv
4ZAQK8Q9BD3WKBsAFfD0T8uIXDBkFOZg0D3Y6UxRKfSqTQXOZMkVGopgD0BiI+rHBE0OwRjCK9PD
3Z3iD3ITRPbyAvLwWJG4OCQF2se6hV1rXjlULmqzP6G99NjVEpPjYivkvFGWcw7K4QM0GovHBOMl
7n1kkP6kSLmIDLMoZ/ou0oFqY3Wia96EkSCfTlhkAzeXIbKJotJ1guEjzuZfjONSdtPwkdXy4s3m
HrPj365A4EbCwcVz5k8NvLgeDCSaB7VQtwInlnN86YzoLTGS7zlt16lpPxX9jC+K8Ujd4imY5DG3
54HsfzatWxcBEXKOa7dyVhEp2KYrn910upGvBPvXvMaarNGUD7NITl7ofyPrt7YBmwH/69790jzl
6L+E1UwGCa2nJXxCY+BeUDMIimiHSPBtEBiCk5NY671hhL9mlz1pjaDq950kUIx762Pw4HsTvx+I
ywDnwDbbBBp4lC7mQ9L2Fc7IfLrP923airXuI0LzVxDWN8OZ15a1vBoU+9WADplyvMdM46g9S5yT
uH5Olu4WBen7MDrPnhpOdVCdK9Js4VKwtEOrYb2oMTuFHronNr6kXniypbFaigXKA9thBxeJWb2J
ZczL6s1bRhc9/1j0AGSwSc7pOyWdW594Wr04uoJKenMdPJdJ7KJRZm7lCFpKjhfIW3+7YV/4xnfH
tpN4NYVVpkaNJs4X0v78Dt+lEFVlCdqJZ/zvi4wQZWpe4UjemmW+zS1V0yXuh1Xt50ACOPydPJAG
er5xhabCgprTcg3y2Al/OkTzShPjWgpQMxCjnqk0WJQS2b1Rg0mf9A+zvD2NxlWVWKvzZjjwqv4b
E4wAZjtmnJn3IJE3LP5qxxJuEaLWyhckMvR3ziTPeqQpYNoStBtPDYl0W0CPGvvvpBrWWsbGrZOT
W0d31Qy6+mZFX5lRbKL5ypvXMTte+PW/i9MOHlkdDiakF0Euf/+vMajOgx0gZCxuXANHAqN+hZmn
tbNRiN7quZnKN1vXDgtSBNee6IarFuT/+aJQPczrP/zKRUBMtPmmtKYn3m9BZgCaRU+ujo+FrOt8
IaHMANkS47czGO9hz6foFgfsBLM5p8P4mb5yTaK5qhE3/OaxiUVJ5fLccRnd85hNO3+Qqkfh8WGJ
Lk6BJ5G9l2EDanGvG1chRB6bZ74zRfQ3iIFwtQbCEJfARe2FF6EfDOeRnYry4nWa/3RN8//jgh/4
iADxrLWTrOP+MwklB2wkNULIbu/cyCcO+99Tckk6RUSPWJwW1mvQYg8bEqIjMfFfh0IbqPw/fFp/
/1/X0/BpMO/0F8Y5t1NQkhgx1dzdzfWN9lwm5EvzZ90v3L+HRGi9Dl7+rtuFDypWY4eyBW9KzWPj
jS/0UkBekJZyeDm95WsCU61bRTXQUNlKxvlR/zkdnHR6zP3XUnou0AP/fcM4NdoH/j/43Un3ugUh
pA+fpGfv+KlBgt4Zvvxh1LDpfSEfveVF39bz8yN3muLrhJQIn+TyvCqPoYebnoT6Z/KFe3MvGpZ/
efvBf+MjM1AHet4A5cmnJnJJQ6Ce+ATVr4I6ZN+QWS+2vlJPvFCaRDsrn/SrZ+jQN6jf89N68Q/6
5biA3v0zcrr8NYVi/WJoeO30bVk29E16YXPU3RalvR3ltUXxNcIeASqQnre62fjl6GRrH0NYOpWB
H+Quks10fA39EQBY+dOxKjOCqm56o/e5B2NNAnN3jXueph3+CNRAQmRL7p3sbEdathI34gm/H3qa
Hs24DJZpK8HK4XnnoHioFXViHmBpHhE7XhdLjMi9t/v3IMl4SaCKNNmnyLOjxQqaTU9Jh3A44SHU
z/hnnrZO8BpgQUfjMghoXHLb3BtJfThS+PUErzb5ykLoQZEt/WbUUofBS8Y6o3uQ5uQt+EvGM+9P
EvSo9y9wcQwWvYPyZ1FY7B0GROARLLDs6Nvr9YU/5AX4l9aamCbOxJYvt7VXHMroz6jujeGFa+pu
4CpW9V/fDJTUEOKg9fvPxv+Sc7QfwekGrymlFT1sdH+mnJdz65YAzobAhIF3hiIjP9evZPTjQRdI
//cERrxy6gI0Np6A2EB586qJ0Rqpn0CHqwSdROvVB5Gir8jvATmtozk76Y/rFQk1JUXozHbHGEWz
Vo9ecC9FDRb+xlPLyTkMJjN/IdsLeW6YnMcAPJDTLdh3Ibi1rV0K7A2RYwhzrnjgXDXlzb8Fe3gl
hXHHZs1ZFokPhqADrtgPn/HMvsNiPONZIZ0DqgcFocVlKGQwA+iSocSyvmHk9KfMpvxvVWvM89Yi
38M9RHU2J1/+Lc2HvHExgSYbz/Sng/QXu94XcbXzVX/HmOFR9dwYqn+9FVEZEkr8m/T/TRq969Dz
rG58Kpkn3OnCrV729MJR4ageEo4wV4uMwiryKHSnnsuoN3UtatLkecoBcy80FtNOh9xqV0xn3ZJ0
jh72ofPIDNGBUMzBnf8yQLmGJ46M3LSMVq55MnPqwfPTzDGch2Au6CHFooExgJ41TBO+Z1crCcxG
HDFbBxSZ88jLRvzL6Q3upn51Y6EI3T1kLiqZjGpXXJQGaHUPPA8/mGbnrURG0uQshJL2LtRei6JY
efWX5/0tWggXCAKw9vFZvX8rkBxsz1icrmff1a9tu9cgeBHTd49CJzc0OyD75g9Px0AJFniG9Za9
SVC64mc13RlwcGWJG0sqJwBHmXojYEN9H++/tShD6RAUtJAPmXULg+GH32HlfBc7AM8zgTHz1pwW
gif0m4GRJNaeI+leQqhx+JFrSiR8n/Rr8hwLOSxaGAYMf1WxERnNd9MBfikAS5AYw7AaZPy9sg6g
Hsmo9/BNCGKrflPayTEydpW09tHw/N81MqtDad28oPt3jrTiKfGWHuMRI0bvELZ81ZPRatJio1/R
NbAkG570pdsh/4o6/7njlixo6bTpXWpzU20/MNb04xjoBbEc8LLsHlYMzhFHJ1FyrsdetBvJx5DZ
cdA0nDr5mmnSdo7QoGFjEuEfaKm8lrrd6B4VspCkfz27oVTkYugSviCAsK4nfKFZ4qa4eMjRR1xG
8dCOAflgPHzTfj79605mDN6YrD68AANsmAhFYAFRbZmnDV3oOt8MTAIasF5bxy7RsHkbSlRco8c5
vwc3uNFhpCdgKFb1fogkNkPbEEeiUuA0QKRVDFd0409cR68JXFtRuRsEgRCDj2+5B5PLCgRit9TH
6Nayg0Ah/vK7mSEC9ZpHc4lyeChh7tvoGBsfInwjsmD1iRob1s0LLij/1mVJAoIlTgdwegAX8Sfm
W3dsTbysdkSpim+9oll/eMqoo0Z2SEqmKBw54nV/QU2ZbYLpBtxbj1Hp640aJtJd0n5HHmuD/aXP
iaJMqYk/sWLza2gGkExAN/rfOg/xv2bFK2Q/9lrbF4UfQpzoUS95HkQVskWfS6O3Bf6iL+WuJA5B
7w3NGxJ9/wgnC9TB/Mh72XY2HQPSFxnOTRP6OYFzzRQFQI81YyKFgnvQyHyjD7iDvjUqW9Gj5+M/
yCxgWIxMGNpJT59+zmDZDVe9SdUO6HiAYx7NQ/u3aPQx8PS2ppc8mlp368gDtCbqvLvEwPMBGxhk
r6IRjbA+R0RH3evhMtdQRsGZ3DWA1pRYLrTuVAGYHPZwVXXYZ6LQ6dK2qVltMrvfFj6a+W0vP0dz
y0Mu/DoKXiCAb6CzgO90UEqn5A1QRS8XuCw8L+5waKzmcRnAveoDyJQcsQfTh6n/ojkAk9gliFWa
oA0WvHqcCLgxb0SESXc6cKoS+aYUwAoQEjSVQyQR+tQtymynhzUYZGxSzroNetAdBJm0gRWGd7Mk
1cF7SEIn3czODJFaEpJxjmJAcX0tDqB3xAwCSf9vAUSS1ULtPhy6e0axjj+y68Qe1SHuRkzBCaOj
1KNCC3eBgmSyfELRVi9ZjCaajYdwFc4DI5DXthAniTk7o0W/tA4AEPVFbY8EFKha/kahTKF/TAAb
K3HHmOSzgVGfMKyGsXxiqDHk9RHHASbMEOlTexNAMQLBlyG1wJ5sokXGn/N3dAcjiNklqHWGSDz8
y6yx1umesOyPJHM3TGqdINC0GTRkKF0hJ+4caGVClTS46bmhYzLvmqAdYSkB8RpXtX+rsr6Dce2l
ejEhhgacinhdfqgnYUbso5+OMOlfnzFQaWd+7ySvWpCUZRIXAJwygo0FEUOoQ0tBymy1IAdbWPEp
sKpahlfb/nCkPpHp+FG3OgNFx9GcYLz/zi5cVocKRLf/ekmCElz2NVganoTVmQl15La4ju89JbdW
BgWHkK9T/zrH5qACkIrQoPQPsdVAbe1OaGR/y1muZ0ec1ITYmN5EMxvpFycNf8TSQv8ONRuPLF6X
zzhkog9FZiDvuqMcC4SeSkn5vo/QEcmnvYyak9m5r1OeP7fS+Q2X6S2RsFJ1r7R4VOgkOie+c4Fw
0b+dMw0RkmYyRuR7wRfjTR8Mv4lwzlSZBZ3HThZaJiVWSOjomhKB2Sd3rjcyTgmvpmey0ZD+Amjg
hdOeODOWdzYrkOznXQvNFRx/p01PcKNNISwV2h92bZjFszXa+7J1n8gqP9Yjlf94/KCMc+gHQ67+
naAgnjZp/zK1DcdGtcUY64LgMmlztHTRy35DxJWwpT84ZX+qDJ4CBNBBTw89OszA3A95fPJdRV6Z
NLHeMpvpeSagH9wnHRhy3gaEFVwGh2qRUVTQExyszGX1olMx1QiMi/NND6SYYuzeNw1qGLgHWDkH
DsCat9FcNKV3gyb7Y+214yqaund0Zq8tfn+RPjH3HLmrhOaxgovuAMDdZDeFvfab9CgYJVMkzgYl
N6j0sHIwdfXn+C5w8jPb9p1Z5p/SRR22ng6iRngdbAhLoY2VRV6xBjGkRzEFVKizlQ5o0Ju7qcBH
i8W/WLpIA6esipOPXlvLImes6SwZB4ERADqykvNc/sHVCLea9h0NUlifQfs6Gf5P38DcoKRyXUT4
HCl/p8eafnyrhr//b0uek5+M+HM2Qbaz//wiIgH7zl/H7Mx1jxQOGJ0IyL43JG/gr190/Np04AIh
8eVdL9Ds9U8Dtg3gf8+uAavRC3OEc1CeUfVLtljPTTRfpC5dRBH8CQ00G6EFJeNwwXyLmoNwwdTH
CHi0IQRbQfkunUe2fQVJsNyY6NjgHYSl1eicF3LSd12Jq4Q5pvfY2qkLNY1h1/nekz6SLtpS2Sko
GldLpz1lt0gzIKFScKyuHj0nuQyaRMe66bGOyjLctahacJpKnjEp4YziMEn9btl5Km1XLcmMKfXe
gij7CcjrbghnVmHY72qSZFYhv2MjqUhO2ncDbKIM53HHsVhLl2StZmYcSVdQYawxgtjByOMXKC2f
lUAFqZit7b9zG7qO9ai2gT1u9e41yelUEVhHLtK9ZjteGhzz9vFiItNYp/swWPaLU326cUrv2xMg
tUlC9aIIs6urIVx3DjXOQJBQKPsY7WLnYwR+DDBqrxYECnLpHucem5dEfSVWBLs4MpDIzjp8Y532
iij/H2+UHw1zeByLE0DbPbEUGSBWpG54RKEFDAt21H5SPtj5FyI7R8k+InzvonfF0BTkEJJnXSi3
DLKu7Xis0fC7U2Z0jmLCS3iZIkGRAdRzpp070ee6+z/mzmTJjiS9zq/SVuuOYgzu4REyVi/yzvfm
PACZ2IQlEomY5zmWEhcyaaGXoNbSggvqldTkO+hzVDdZSBQBUSuZwQwG5HBj8PBw//9zvhOqkJdw
vmkpRVXMfUHXnvRcoJinG0AlunpQo3xMbOPB69PPFkYqFxgH0XJXERS2Maen41WHSKkNSQ3byDM/
x5Qrc8uHc5QdgxBmhak+pM58mxnthyCZKeubHxGlUJUj4KeaiAgNTh2KIeQBn/UISdP23jG7q6wQ
N06BgbKazunjX5ktaH+bygvCytTITy7mQM+O91Eashnxdqay39m8VTINeZVQdbFEA1S45l20mPVu
pGvmEOkdIX1d0ey9FE3xOkkcAxbOqhqsFMl1G+PLXrQ/Tq13qFg/6+Fq4lUhMPM0+mqvGJ9TWXx5
XyKDvRqX5KZv6bm5gPBZfBQNHu6akaXQfS2sL7oiAYbc7fUvTKrwpR2I5IrCi0QLaf1Ki89grxj6
GsKKr8Y5WM2jSffNem/2rGgybDEOw7/lCfPy4TyPly1bwYMe23Zin8eZvE08dV/w/7S0LnQFqmYm
c6uIaSN6KeL6cfKqXSTjLQ2qnV4ssqUyVrOgykfxxbcWkM0N73njdsJMoSTt3gpKtJ9DYp+QErQ7
PYhVRsSi61yHY3mO1OSUIb4/ozKO7shRN4gYUXKz/Yw9TKZhbV7p29Im/tqQ5laGzm5AFTDCzlvM
8r0NhEs4YHc7yu9NsCUFALMRKtOs3jjB9KVbGeXLLmrag75nenBPvNkzd3wYxnCleBZLgRJ8KE6K
GS9ByatX4R53hwzBTc/D3/aGNn6d5c14mEjMigr7+OXCiHSnFxhW7b3ANVkbSfRBzy022uk8tTbY
vNaWuxzSSJ775EEmjAovdY5U558ipm5kKC6FHLntuuw6TiOgj/2FreSpcPGAyehixDg2GzlMZGDA
jAJW45473hPvRN252NrIu3r8oQHEHh6Bg3JovstqrXgF6q/plW+/OJcOGzLTa5mPtRGsOZKhxjOa
Bq/6RM0xPEF5uBhVd+eG8XnZkm/JHpd3qFpX8XyvK5k+oaNDWO7cSJzPLSG8+lRkRTlHJhQ7iqNb
LR+LwL+Mw+iQzeE1CZZng28fqoi339K9c1KfTNxgr5/4ZmbPYYIeRhxCw5QesHscIpYrUwoARJeX
IQyEZywgTgQlHR1MG6kpQBzxjyTMt74z8eK01/oYzLimT0oQlJVClhp2DTAIFCFPDcD4pKh3FpLg
qXeeCUd4yFsyB5fwNRuMq3BG8taK6D2JA3sIEncdVE7b9XK2TMNVNoSPKWKXoUnv4c8fmS/2iSew
2RA0RtbAtBT3+LAvLCUPJY0hPXtWQfYxd+JHmcvzqpqPCeaUkRekrlW5GuMVsyutl4YOIZyKihFS
6i5kf6LZjgbVXyPIve4Xgr8ae5c5RUV6ldqICpyIHqP69WSH/bU1ocpgMvcTOrxMWTFSzSivLlyN
xa4ISWr5omKQl078MhJoAXhzDRYf+nR9gqmF0YNOPRlbqsYqDm8RoAxSpeZV90Iilu5TPO2WXMsv
pvOxH/WGPkIG72XQNNvxmPFCbgPjSk+jsAeogTbyXdcE1/ou9FTbmsHfhcSifLmRDk+iwLGGmOdW
SbogpbKPw+gfc+AOTQcrDspfzCxdEHmvZ/5KBehpKERlTnTeZuZLws0qI7WzLXrH0B5yz3koo+gx
oXAYCjWwaIqOmP32jhxf3ELdmtZA/PZ0yrzm5DDVCt4/MecV5s6pBQRkC2Q6zO2TtG8xpMtNlAWH
lIABWmXBpa6FRp2Nb784RkxfoWiv9NtBFqTKC4uvPwPYfHBVtPtjO4+56nlj3sWVz+y8HLBaQ9eY
V3+MksxOMcwsd/Vc0Vf9FNH//+kPf/Onv32Z/kP4Wl6XPCRl8Yeix/YQF137y0+W+dMfWBbq/z58
+uUnYPzC8S3Td13lSN4bpuTrL8+3cRHq7/4jQi88eEta3UQe2uMhuOnT6j6W41pEOc8jyIaYUlgL
VKkJrn7w2eIHn+1+/dnSZ/rufUJFs5kqVuCzoAA3rxdBAsD53OWHlqG8EDrHqOQVQV9ahsUq6T1j
lcUVSroWWaVjk7j+/SPTJ/3VRZGmJ31UjqatUOJ7/tcHlg9G1WZzgUmwHZqtSXzXue3F8cUcpsn2
+x9lOd98loWJ05Om6Vuu5/j667+5Aai4ezXiL7zpay/6kPozLsjJL1HkFMq4g309BpSTjfRqEtCN
2tBBFjf4dfF+IXrrYYg7cLNp3PcX3z+ut/dGWo5tua5tuqaSyjStrw/LnWSeVKlf3bhD9BgqpozI
2Xz/I/RV/O1V1h9hC891GYRcZufNmUMb7C2fmJ2b0EnER4TphEvGRPtWiYFmv1DLS1gTtmXJnjBk
uxtX3/94Pbp++/FCWlJZniU4OSks+83IB9KqgmXq1U0Qof7M8H2gNTG8FyPy5GUqpTh8//O+GVQu
IlDLFtxsj+v6dlCFMu6jvh/o2oSS+HCnLg8ynYiSqgr/BzdPvTk1adngDhyqgKbte8p9c/OovXp0
Bqf2JkHnlUW09/poLWKi4szqhqqz+sEs8vbU9OdJLqTtW5awXPHm8/ygwrlFAgzatvTkEUUySTxT
cXn5/Sv47ZjUH6OEy+PpcdfeDJgFjxz6HU4rnUQDXTqMsca42fP/w6e4UvKusxGbu2/GxZgMLZpi
TqZVXno1LyFtNGvw9t//lG+ee64ZUl5ujol8Woi3J+MmcdZko2pumkbuCkcAPZDWbTc2dxrQSMv+
4FR0YU2ttFk2UmJlqElZXhZ1+sGR/M7dUwx/17EFD4Ql9Gj6zQyUeM7SWItsbjzTQ+NysXSXmJlW
MJkJCKA0OogVtR16CRoHFccPBNwjeop/MIYs+5tBy3QgbcuUPCY8IG8GkVRNX7tjV92M1MilszOo
eqXHJmk2OVuIyScU0SdwgWTLGLCEmn4wEf/ubKRs7rntCobwm8Hl+rlo8oKXUQfgYlUtMiaZa9qZ
i43JafiA/p7uF9vmIjZ/8Lb53TMXtuObwuJdwID4+gYYoesRqjtWN63ZtBetSFHB11Z4mqmR7A0P
hENuI6SzHbtH1Y/RrTHUvOmbwlnXJuqR74+Hb4cDA8HRU5XJi0m9PRqCryrHhcR7Y3Tl1ZiK63Ly
ntuoNX5ww523EzDzP2dr8aDxWSxyva9Pu2qg5qRClswayPyymoWjWo+0rrrseamqtVRXE/UhlKK0
dKvNGHdgHT76jcHKGLUyK++KQDVIYc5OIzD66Crt9oX31E2Hlu02xpO5Ie6LOiIyHR9yRNav8Dic
SfvOdxNImwLUovuDs/qdYfTVSemv/+Zhmj1hqgQD9k2OPLCzKTOB9rHBXjfEq76a0cfW/tEy6u0S
7s11fDvbB2lFel3okcLXdwc6kIV8RHtQFK/ucMc/BdRbtr3fHySWvjm/fXvqD3WZwqTFCsH33768
J2oLNlSB6saMovQUpIJO3oxAoHS68ZDaZreaQltd1Gku7nJXBuvebq19rEIwwsJcjlVBLEHIaD62
7myDh8aGUcNoOXqGSTDn94/22yEtfJZXnuVYVCeV++am2Ej/lDR7eZ17kXnKRejd2zEW3qR2lx+8
o6xv372SIhQfxmraQ3T7ZhrzwOyjynSzm7KIqP0My2EaM7ASSX9NMXYfL+2ebPG1Doijf7DR1sVZ
AGRY3HemOyKFGmCs99jPpnffvwjfvj05MJs/vKcxKppvLkIgl06yWcpvBqtcl424CSf75vsf4X17
ob/6jC+7jd+O/jicqLblOatG3NPDWN5ZbmxT4pMNZmWrOLNAQJz11BbBBKFvXTprjVfm1Pfuue0W
l41w0djZyRVdhZ0B+hr+Tf1p6OIS9bZBsqls2SeUxYq99FXWVeUmAo5Ify8dz4xSXQG+e+qtiZZg
n98Wrdw5cniFnjNr8vVTTuVaFeqdvgezbaw6FZzzqFI6X965WX7Xq/qdaUACc6MQc7G7hjKPGMYw
HocaW0tR3qu5M4mU6LCrZt2hCZE8ytR4dFzjJLAA0DV4MPvuMsDlk3UOWgE1wRjIL4yxvCBn8IFU
1j2MyhspcOtEQXvvQp0SEdv1wjyxEUHr42ZH9mqEEFZhuMoURYowu8mIsIEv8BB1Jnq99rVLq4tZ
GSdrEj9YDXxzB21HCjY/LB+FZ3+zdKxYycUWOp5r8o/L9ThP1rYKzG47Yhc7fBktf/PV5rP9shl9
QYHYULXp3vzzT7vX8vI5f23/Vv/Uv3zX1z/zp/sy58/bb/nqJ/i9f/nc9XP3/NU/NtgoOnQKr818
+0qAbPfX7bH+zv/bL/7h9ctvuZ+r119+whQOIY7fFsZl8dNfvqS30y6Lhn/Zfetf/5ev6VP85ac/
/7e/+/P/+Mc//9f//E//6x/e/tTrc9v98pPhWj/zeHrcAL0h8ZXLO3N8/euXhPL1f0lhSls5PN9F
2XQR23T5s17um2wsaGkpV/FTLRTGX79km9Dg+BKiaWHzkv3r6V//Op3/ekd+v1oglZ4k/nXal2yK
Wee7nv51wlFMpl+/3gqSYomqW2rgxf16Ks1TlZELYs6nwc9J3aElOCJ+NPAcd/MpDOeTY5B3g3lU
9Ooyi4z3xcG25l1oUrpHqWAlz8bUIDuQe5fmAy7MDcbCdZTQ5kUTqn+ZlEizYqD74jHK0wtzHncS
mPvsi70EVdrVJrWvaQfp7mTTxuxTnjpfUwSSo2uZ1zT0INmqS/23PmaspH34GNjtpkkAhombqYd8
Fg2AEtQl29RLL1zozMG0gsHgxtY1lsEj7Jgz26VUJgF4hi+DzyGh6cvI0WsnAOhch5gcjA48umeu
wIZubJMAImCbcX9mWNNu5IjGhNgufqptAcxxRfTRlGa/9vFO6Z925LSDQ7ylBLBzrMsvhI0cdTX/
VYZImyKQkvp7Im+ExUsXn9X4YpD+YH+sIrn3Ii743G0Dp1/nMvsMePUU1QizCXNIJipfyPwI1dSn
Z87ZxWiDEuIOJGl2TJz0aHC42bYohvuAuzgXCDzEr8dn95y04V26XO3Snglm5Fzc9CKNARgv92OV
naEtIXaWG51ML50h9gtgS41D0KeZA62pGu7t0mzoFwA86dCqgpAhfUYPEH26eBk3ifqsS3v6UlMJ
2nqkvk7RtMste98AsCQufWNBuNFXADoIlGKuoAfKx0+OmO6DmrtlOGiBhnWTtVsLu32YDWt9Z/WB
RjNXiNPXd1BfAlv9OnwDbCBu++uJ6hvUmuqyElzgmqii2ryemuyoh7C+aYoGgR12q9ZhzeLT1hmx
Rwikczj7+bYvv6Znpozbjf5xcmkxgoq9HtBsJze6reIZ7wbMINXMJeTb9E2xGigC7suQtFsYSzSq
bCiiYF+NeqOGfpspcakv2Tiry8bg/Fuet4AUM2qjNY2l0Lg0y+RYD+lFiX+ATFIQIh9B+pG8Ya4i
rdzLn/WhTTwwFogIfXX0cPty5mDdCVvj3QWjM8B2C8M6Q4gw1vOuaBuQJpBMqnbbksWdjt2WDtxG
Wji+jH0B9U+10ARRYMqhXX/Q31tWXE2Gib63zfQRBnLQ9V+emm4W+6qwVnqkQBK+LvhOooDXJkMQ
O8yxTXm6MnnhLjiaMkwo9NZ8kR5dIb/cD32RLZ8ScNls4hqlFvfSpzIpqvQiaQjH00eIOMWHNovi
7t5RYp/CcOrscbc04WkS2SpgXQl9dNX1w4nccHDpRvSsLwuoORQp404f1FhxAWeajTnuBA5K3wd9
95RE090wQ51TN1q7XDh3BmKt4qO+MPqEMa1t84iWGadpoR8kB/dSX2SaCsegajcaiYUIrx3iV30m
lGZ2DSpGfYRJhAS5yZ57sv8M38E6N7+TcwM0hMcQ6k9EQ9AMb8ssfjYItKUc+9lf5E1Fd3WYaAMO
94uPTIubPvBY658kYGljlKyD+BvpJO3C9x3khCgRlzWDz5DzybDqjX6q9JXQAyQ3263+7V9uC09a
w1Ug4vECxvApGwFKAyPOBJeaA1ZMNh5z0LGqup0AfkRsjsUjlXgctF3Qwaf97qXPJYcHPyonFVm0
8TF3kouQJzEx642YOKpI7EX4UY/UhSCYlOfaA3eRonsd4Q1QBC2ylyqLVyGM14K5UjAsDCa4KUOs
yHVtTY6H2c1hAJscc+WuVJqdLJ4rwbydKdKuEUzCy9nql4XPbagZw32oV18zMnZeGnRgMm5bpCdw
4ezrhaLD1G6w+69sPItUp6GClsywNvOAYUw09RibVMf1wSx6XHLitcPT0jVrVCIDo0V/G8qBd9Ab
r/Xf+gPsUu4hUuHqvNKtzkF3qbLpts/y51IKEq8YdABR6rnd9jzodmbi8Uwv9GmbcjlFg3iss4FO
Eh2jAgMM6bn65+jDn5Fl+zgY04vFr9eXQ4TRZ1Ewpw7OPgrjE647blyI9Gue1GNtjafUzMm6StF4
QlKa94BvHqWi1sMPW5O774R7qU8Tog4JJMZ6GrDNRcc4dfamR4wlx6dHmv63vh2VNd2LdrgHT+DV
JcDj6b5t5mtrsDCPTTruZRc2xYUNgDZmh+cmF/oKZx1PwNTdC2YUffaZtiwmJLS63bro550+gEbP
uyCR89pd2TzTXTDefrm4udz7+XFIOjhXCdtHsQ/oMIY2bwzeykOKa8p7Ikhgq9/GeoZgWUUtRa5N
YOWTv1wD5L7wrP7WZkHx71/X/v6S9as17kWM4qYtP3dvF7Zffde/tUD+/3D1azlUJv7t5e8//8e/
//N//4f//Y//85/+y9/z55//09/9dhH85Yd/XQV75s+2Z7umZ1IQpOKrV9W/LoJd/2fcm6YjHZa7
VOD1Rv4va2Dh8CXXo4ApKOG5ymdl+pc1sOP/bLFUddn5CscTelH971gDW86XCvC/LoINm48QHtWP
N4vfvuynNjFltC8UYBhzBi2dzVMrAInCSNGk0vx+ClQNVSGs7tm1Niu/oy+IasG58hYPRKkvxnsx
I+nd5A4s2rRW/jqxIAnUdaz8s76exDEYHeAppW80+1KRPm7hR7jNaHyyCB0r9tUUSLudv2Tup0D1
FZSTvCZuqkiIF7VnlzCtEA6UvwrGEE5ONC7LeVlaDiyksC9JFs/z+N5DgSWkTyZTZ8j4wY9MGEht
AroiN5MPs0XmduTa3afAFeUBs3B+I0irJLA5r0bIwsJDvpSBGoyMAgu7VSJwVHU6854pEowVvL9C
Ujn2OfWeq95xiC23S99/LLvEY62GKmFt+w1pX4COiYI3lsG9cAm6+uAmA5ETRWP59JzLdiByhUmb
dU1eQKB3LRE9ljo7r+kHwlcyNCKYRohCWFeEWS5IcovOv8SB6pxmkkGejM7HV9wXiYPG2AqxBCws
sD7EdV59KheTJKC4JsChp1ryAjyjYrawigMU5ZqUsLLPn6kVUfPNvHky7sZwBiYFMQNrJjsD+J5Z
MljPboLjg5VdER0a5BhaEND1d2A4Z2QrnX3HmMzXM7CfeicSxvVmYFDkhJFFw6XtNeiS8VU2vOri
XPZ7PHzYKMaiO7gObSI7sOqXuLPGawXwq9h5SxJcdW7ZXlR9Y5prjy7Qx9GPcNMbQ2x5qKrnIIZF
JBa8XelStuSDp8M7Im6IvKB63j4LQHIDBLqo3meFApSfeU6ri69m+jIaDfabXnriJUwi6DVWGYtw
nafNFK5GiLHZHoRGzIZlyCm55MJv72PISegQkc6gB4ZptysJ9vw0lWl5jIdmOrEe8rG+AIEThajg
VNYx3nPLrrOZnVODijidemmBunWxjotaLixwyB9XbRDcA2Njwd4q1J7DMkCuHtxg1sOVRGaVFQPR
1lY7wT/u5jDB1RiDghYwPzuQ4RnY7LrTgJI+qYZyOwtlQu40xwjGZTAG4xoOFh4k4s44VFeAmSu9
wgS3VdbRyfCLzrqtvBhe/ShHblBtd/J2gPwFz6euYKf4vfxQ5L5zvQRDcmWHEchxWu2efZiaao5X
httZUlOFfYxBYfsQjJ1Iz/DImscUjReyAAFMZU6dYpvWXY8LhymEjkMUn6ys9D5Udlw+eSIN8QIO
NkBmk0LqLWFL7S2PYOGuCNGyzglvIBuyU/j/VChdd9c3zsLK22Kdu+myRT41DK+axUAJ2saaw0MA
K7ulnSAROSazle3TFhElHJ4Qu4w5XQthFo+Jx37QjLL2UBodQSYjLu67VI1Ouy0mZzmG+RSfMPi3
75UxjheOsRD4EI4jcdOjnThPURw3x9H2PPj2TT7cN2YhSdaGpxkibxUZAtXMJz0BVv1DR5yUQcNn
AB3umssYgDpKrGqFo9CLD8Bnsm41dykU+jgHXRIJm6V/yYhGtoN00aDWHBoLWMs4ve3FZN4J13Xe
DSTBU/iX45OZRs0nNx9gZhWDBuZyW819VtruoWkG87R4jrkf3DDAcJjOW/1RfHZvXeTD4D+zvVfQ
YFyTwiDdEWKifKR6W2llzTsrNavnuOmTxwRnaXFJsml0IswctR9Ajctx7uJ7EfskClmiYeq0m5k5
F7pOhEg4CJaHUvbEU7p0wEtkciJkyS6r8aqvVfUpK7zmPMuL/jlRKhrQ1kPsVcy2a9cvMc0htvF2
rTtKwsvraO3ZBEHCMiHWoRaZ/y4sOGKmIOtU954GxKYVlD6rsZ33XtiRs4LCAig+NafqMCVu+Hlu
DKSkgQz0dDCm1nkbmmJjzcV8PbZ+Bh8k8SsQ5yig4rG2bgwTGv22AFrOZqgKPZT4lvu8gErqVy0m
VJJ6Uk+IQ8fUGhwaNUUK7Tyvta5kcG6JYHJmhPTmhFPD9iCgdIVlnkGoitMbvCzlxeAwB68rev/P
llWH5rq0u3nrZNW0thikT4as6mtSOxQMtQ7Z65T7MUHvqWw+V/CpFaIRK4ewnpAqzA7DdV59t0Sx
GYVe4JzxYCHbFkQe3zqY9sN7gVSQPBrFUEYZaEIH55AR+Yy8hrfTMvbYU9vIZx9BOMfNVDcVnrYC
cTu4uinAxOFWQDSJzCVdZfGredt3pPVozRDgNXdM0eQiMmzhNXu5ARNp7hJj67vOfBk3ZosMuVH9
ZdDjvdg6BIShLqLFHe2EXc5i508+lBWXnNgNDhVOM0n6CLeyShvSN9UYH2nVwDkMVZOW+NpSsjfH
gq5K1tV9fWM3LRhpRWQgRkApKW7jV2ncM0xjNfKKBUUgIDWj2gILpm9hAXHKoKJVNe7kitc3MoPu
5JFwRNSIGEec4INN0LcXzPm16fDCPPPtztspwNI7K6DPedYiu2ieGFHh+2pGvMlmqGg+VlYFsXlR
4fQpwK68rzpG0Ur2NignAvcg/PMuO2W8TbZWVYbNRdu2/nquao/XZE5yGn1EZ1dLQv5GHDEAwTdu
Jk5w8clkS0BDLGZ7Uze12FTQNDZ9ZEGz7oyq3EVtDvF2BLcIqU49KLCF5yOpxGTL1wVbYS3pQiA4
r4IkskDaJ+T2LoTf2Y1jnytsrhd23Y0XgixtNp2dwa5IjcXaK3FQDq61Hymbr6I4CNde4bUIcdtb
VG097nvLeiqCOTkz5zq9HWFsPlj9VF8hMq22ZuLylu3dksXDEh0pO3B5kjFMTqPFDARyJneodgA7
gaNhhR47UKKiz+p2AqUdDtJhDbUM5WMAuP/Jil3ykuOeYj1pPWxurYV6cQWXZ0Kxy4I0e+yFNI5L
5UTQeHwreq3HIX1AOka6Y58lByuWYpuy87rssqZZVkzRqNF6V1GdnUZjybdmk9uvpm+Wz+MQ6068
UdTw0HATF8j0AZgg+vY/V74XkMbuAGiGxARPrBifK9uF+j2jIn4tU2mTHdhHguiPija2EwLSIagB
1jwxzNC0FbSBG8IA6O8WfebsR3SMNjgumVCiShLB5p3Hjze2a0blGsJAO0GLaJue4JyI30V1Rszc
odnpnrT2Iaa57vIiLt3EuC6rKMqRRmP7XVWAAKEk5T3Eqqpvi1XjDLV6GOgA3DWtn7CkKvuwXs2L
ID7ANBuQ3XaolmPBbgAzWG7WWquGsrReCiNZxfXcf6pz2F+ErI7pZUorbE2VnBInWN/8RWtXbn27
schbDToCtxDbRXA5Rrc5H52Ea5VgQosCB9PdmA4YAUOzDgi8quP6TuX+OCFOmJW1cfp0uhpk60Km
qhq1XqSLAHrxDbxPsz8rb9UbGbaTAiIPBQvYdadZdkDFQZ/smpoFBN4oD4ii09n2JuGWksPilsad
JGrwmaxIpmXouMF1HmVueYG12b8rx4V0Xc7+xVJm/YFUhOUyGMvqgwTehmIlzqHchs4AGsYgnmPB
GeN45OdO7kdehxapT9NcPSU5dGxGbVOQdi1Ry6KRNB+UxEHNxLOo23Egu5jZx47urcxB/Fc0af1o
Qi1t9ik+EyDsNCjIkbMM5R6JSnMWHBMBbVTUQQsuRRL+dnllJvg/QHUzRQwW4n7DiypnFWdhUm9q
oylv2QAJqBtJzWYjE5hgw7w1niPafwQi1fI5JrdqYE9Tph8AjrO0jGWcqr0n8+WzXWbdlejT7MW0
MvAyYx5PFUtnmZQ7o3FJACjyhOAGuQQqP8s9q2PYGNZriGvxPA9EdaIhmJ1TLeswZjZNcgiieZHr
WdQKIpzXUUIhTr200upTyIKKmG8SHMeTILQgOvNwl6/JV1Z0chFSy6YxALS70zkS0eaoYqywE5Cy
tdHmJDi44CDnwQkejNLB4ZLLNt+FlR7bZTj7ZMO1qULp5A/jSgyAUyMEe/1ZYNh0zJmACEIuCA0d
M2rOaUuJzx46cVN36XLRgKa1VlK0LBjDZPkwO7lzgdmcMlfpGKvGG4hpLmqmBMLs8wAVctZophkr
5yqTYb5ygna676ekuUT/SMCSlcXnFvUvrDSRWD4FOcGRZ3ElzH0AEXBl2eiapayHR5t+43k6dLeK
MXa08X15drcuJ1aKVjfeSYwLR1l06mlJ5a5d4oxaHduCWm3jqUgetDTrIegG68kOpLGrmArAGRgQ
GNhEYKVLBc4UF76znLP+4KU9jSsxA1sbRtAJURJdWV49AoprsVPUs7srCyJHxjjEY2V3rnqCsWep
y4DK3yaOUNwNJa8QDGEVRbIkLJ1rX84sC82ldeGQq5ieLuwr154IEZ2LbHwas3F5dKcS85al6XhL
W1OpDZwq4PVIbI9lsEqnIaMuiyXxeU1Z/RMRBvmnyVz6EM0ooHqUol7Bh/CMpmf+VLuXMxrWPQBT
Ir+EW1+L2evOa1Qe+6Gs8m4zuLw0w4CdX1ArfEQ9eW6RaqfHQpX9OvB6vGwKW1fUOGa4oy9PRooX
uJ+WFt/K1Ij+BvlkUm5igP8vLEDzjxWS1ffp4D0PilexNYQOE3glsWKz71rgxftjs8NzMdq0Dpjo
cb3xbfi7XlroaLtqqImFLRLrmNGD2RStz/4ck/kF9XOXZVo8svNForIDOIk9PKlxlcF4JZSVF+WB
3avPxGhFD5nMh0cKLWy85ZDuSb902QYYRr1guLDIo/a8PjmOdD1XYYwbJK69ghU5Ig5/QzyoscZj
Wz2zxWuhUk6iukpjL/wkomA8q6Tb4mBeIhgaQoBnbx1n12Z5C/+IfsyVF8sUaCFw2iEa7V0V9LzA
RZLOJHRbASaKoZ7UJvQclmPYnUkUSosR7yD9qw9VDGSVan6WfQ6GyroNvMXflWE6vV+qSJuok8I6
NxMYvDjjp5VI6/xOGgAu01Ekh5A36ZMdL/nl0sYVcNMWFVc8T6S8pkWzd9TgbAcCznBum8y9BMAX
R+nE7W5u+2hVOmH2CQJ6Si26K3dDj4l/7XcT1hyw2dfKCQMYNHb4NJaCKBjHmA+N1xEqMbUpTbrZ
kWs8JmBd2a7FO2PgnUPMXhF/6HzP9c7pMpt6s15QQIvTpYM0X2i/PxvEx0VoqyKCgkdRWQvSSL8Q
t9Kdp01lK+Oe1rR5mXpO9JzEXk54QBjn2I/LVF365Oh8ZH5arlwjVoRnlqo7t23qNBBWqx3RehjI
nHrYl23aEcopG516s7DSCX3iu8xEsC/Jsg/p0CznPRj1d8mEz9vuzPjGXdRImWgkaHuw5bkn4vJm
zrAioaYLn1o/tS/rOBXJOlKl+xIni0PG0VBfQJGEoUWQZhhhViuKy8ozWK4THkfiO4BZEieIokrJ
ErQoPp7XqdXehrkZ7f0Y5rNIfPcmIND1Mg1d68XJw0FjRORwXja0u3Yk7AYxD9NiXgdBOby6VRxd
xETWYo425U2msNpAGGjJhCvNuLskAw4iaZhURBv6+bLc1pjEV/ZCcq9hV/GLPWGXXVGWCJ7TyZ+I
P+8kBZ66Li0gPAsSO+Vjjl2aciunDEAYu7h7o+14EESUHDqIvY+O5ZaXkDNgADQuFSsKepC4Zd2d
UfuRZxJB+3lCbOcH364GnLI5oX8ocxDXdLmpbgpPsS5iOUgMOjmodkeEelIY1caHZAiSFgxfFdIp
sK2hfarAmpOqniaHWVAccN0xuqe2PGP36WEt2RUrWopB03lPY/CITzrdeE6v1nXSRY9RZ7TPRlaU
u4yIYwLShqV4Zikmn2arSOHMhmzlpe217+0ONoMaBoPizGh4+BcrN7LX45KTDO5OxjRd4ccJjy3+
OSDDaRs9ywkeLvsv2z8PErbGAPoI3xAzZi40iel1X7kKt2oOgFmZxa2jrOYp9GXyjtjd+iGe7PST
mQ42sscgoK9YQZtouphwk1G5B0uAyIf3W27GqYk+2EkuLmy3Dh7Txi3V2VTREqmcYOAAyoBNDpZT
EumS5P9QdyZJciNZmr5QoQVQxbi12XyED3R3cgOh00nM84xdH6J3fY6+VEvfoT9EVWV6oGhmkhTp
Ra8ig8kADArFU9X33v/9hLa5ttmbkYlxQ+E9KVrKyuWB5zZWZBYndV2EQMNDbxx2k68EN2UjAtBK
mQ8yc1KxRS364KcfW/adJqtAovnt2BpFmRPsWyNobvJ+5jWmfikPvpWrt2wrupuaNepbIVPtB/0E
Cf68PtVa+o8yLAItL0DZYeP6WVTCfJm3m26BFepVICz1GI+IjtNOIy/j2NWbNOP4NsQC4zEdRXls
8hl+ZBmta/RtdqfYg3bINcPZ0ynTb1mF/ONkyCv27fFLSX8xbAU93NV5rOQIsWvvho5QEmcW2G/Y
ifXW8O2g2pDJbx6bKkN+phrh3STDeBulITZSmF9f15E3viVmUv3IENUDsSgSFN6Tg4BfdseEOjS6
yyFybq2W1R/B+XDD4DbXSmpGKkxjOjYmu8NzdMpivFVC47bkC0MOJyeALFUYPQ4EjMfOGSXnWQPi
Zjn2ynGSXf2eRXW7ToB2fjedMLzRK4qSWtF7t9WU2T+TxC4Oiu57azXHvlTWHVsmAurKyNXuYwpb
/ZjnVvxVzNJvyw/D50gM3QOkcLZ7IwKBMArITReYjV2jpetfVBmYDUcIC+K6dAIFQzgsZUj0ZVr/
NU1JMMwKLWrOoUWww6V721Vd+jZYCt5J+KI/t1nXPsJnzUCRV+k1ZWvWt7ZrKQCbNJlneZ4mtAZ6
HXHJoDYf4Yzl2ZX+ZEbj4AFHdcxuRWmyu5KhAf/X6thfW4qTH8e0DO9F2Ejc3qxh+gVraNzW0tMo
WcpYweWODCXvz2p4+2V63aSKfc8pst7jQqvccIrmNTmWbl17QqFebHhVt86HsbtO2AthgOJFyGpp
mnzW/B5dVyyUt8HPBQkQtEA7urCKo0hM4xh1aXnt+NL6hdZKv6Er0B92KCrBq1sVhjmV3tdvZCSy
h5ocJFbmeuDmbeK8l/6oguE1I7Am0D3VQ1SoJjipIcoO9TS16Uq0Q/WtM0z1mKe0OQf4d70Yaop4
NcNt0QOuc9AH/NRko8JpsclUwExrveYKCb2gr0ewa80M4yPLKtuNYaWOICil+sjthh9syPL9aKvx
PneK5EUxR/2YVhSg/g30AwczY8D5h/TqWnfMAqhTNZF9DKjoR42qYX5uFK85u7fvlsRxREh9eHZk
7e+xBoa+46lqtw5tYe8StQxuYkiD2irvJqwejaAckZsK3XyLckWIG9w++zsjFfYtusDc/TejUuDS
9KV/yAan+DZWjnHN4jlg4hKEnHbN9l5zfP2q0xLlmz72AOcZFOykCnjHJfCjbzC3UC74ejnSVkWN
mGQI7LIokph6sNlam23PiUTpguwVo2j2kU4ytzvq6cxL8DzCl3R6+rfolQjGtzD3+Izp10I/OTk/
uj5tvlCx4oHgiwcfYeO9ZCo2h7Mws9yyQwt/eUDzp82gp/Y1JwvjNdGdfO8JfF4tFiDMRYd0Q6sJ
W5t/47CLD6m0w0M95v1GTcL2gfoidPiG3M+aMk/8LgZRP9YdFsrUMhyde+SVG0OFf0x61ZpWvVnS
JZGz9Dvr/yfF7P+vytS0ZJ8uU//v//Xf/8//+J9/L03zH/x7aZoq9X8znbmDHF2QimLjH/2ZCLuo
MlPOQDHhUIKmyPypNI24T8emiG2Prpqz0uw/S9PWfzNVaUouaEg6Pv+VwvTf+7v/syrNqv/3lsw5
C1f0/uA/KuMMihls0HseZK9Pg/AfraCfhaL8/E+Nn/+8+qKd3TL5kGu4xQ/5XPGS9g3c0X3aYAg/
Jv+a8uSf95gFDp+6xmuttVXBvvYxVosvljlSLFZpVgJ18H7+IU4M0VJ6J5uiKVOBuLXO6ZoxvVCj
jTPvtn929YWOhVU5MUKPnw/8ASS4Pd6GHkfk8xf/e1/2P8bGXvQcQHrVSZEn/qOuaB6OQUr+ncWa
ZdYe5AVJ2nyp/9rWgCDz78PfcwdlYif52NVBC5+7ZzkS+mEMDYeGtu6BjNaFhzl1p/khP71ou3Di
wSdR9xCz8gSiOMRYagW29u6IwfUVjBzOD9qJSWvP8+DTfWrKsdMYhs6D1ZHbLUzo4ZGO30M6Jtju
qLvzdzn1amhT+XyXJh9Q8Ju6/eBbxYR9km88DUbY3JtGLV7O3+LUgyy+bSrzcqBZwH6I2vZOpTUx
SZJjbwZPCdmwC4N16uNYfOFIAbIMYxTrQfXNb0rSAWGqjNfzv1+bx+J3c2vxacd2VbRW3XYPdalt
RRluZ0sj25tlSvb0JdExri3x8OjgcFMAM61Hna6A8/eew+vv7v1XL/unWcB5tdYnFNwP9Muupr45
KinVl1vTjzeGfB9s9HzY13YCTd0b9mx4YEPKYV8MmGxW6PzHP0p6DPg7Kb57HtmuoY8OSv5Les6F
4ddOjL+1CB+qXXnpEHTdg1SCo5TvZfhNHzpgl8P1TD6jpz1NcfeubCxk5BUtg+Bzu2MPyuzCOP1d
R/aPEGMtQkzipJFSiTF9UFMaZHsISIwXaZW9ZjI005qn7+03D7Gdv8M0CYBJQUddtfboKbRomfXA
pPNXSb8FfX3h5VnzDP/NxJklDZ8/rnS0ELUrRfgQdP1HYGB8PqhvNrSJWKLJaWiO7KucpPTo7CB1
bArZauiNhs71OD9bwsBYHgcttbbv2wg6KmQcMSq3rRO+DbVP8U/5RtFtN2rDVU96p/qrn1XhwMZZ
aQjqI0gNvLWjn5QcN5NDbTE0yEjZaJtXrQKg1vMOlU3T6IQ3VDM8sS3gkOHt8Tq/VvBsDEYqArRE
3NUYQvpk7Zs2uCKAX4cZ6aA2f3V87FkFOMau2gdh8hCaDkxaxd4ZSYi/DpnlZIi31Vy3bnp218lw
ZXSEFrKuK63xDlLLHhP6lQa2g/iI5C9jaV4Iaws0xD/nwyJKa6AaS4MMhBtN5sPAjn1dlyO5zCCV
IC5zUn2JSG8Jr9l6HLtu53feJUH5qW9h/vNPnyxiCsNCdOW5Y1XsKmr/WZnuz0/zU9FgEa2jXpAL
TkXh6n361prGqwJfQhTF1/OXPxGp/5rHn365jnerbRaydMtS4FJoFMeRdKPIqfo1wb+k0frni1lE
6o6qSFRYRulqZCpoPbAU+VDh+HmPjtFJL8SjU+O0iNgyk6Ol+2Ptjk2C4qC4HmfvCTP4s9ewlGJa
Va05dWnhAlhiuDkl+SPNAv7aH8W/q8tojj2hVfp94DAX4VQxBpgZ0q9dSh/9WkGet9JqekPiRhXb
8+/6xBCZi4A5GLhClqZWuY0yuhPtyCtZUUWhWerCOzjxGcxnic+fQeuYRtbRQOmStmwR46jRrL+7
9ApOXX1+rE9TdUAaVdt6UrsQWJ9MEuem6f88PzLzCPwmapuL7zd1gjFE0lG5TuT98gQJFg9Jgxd4
bhcYH+CcLpxKTj3C4mO2bCWZi+ulm3iaDlpMIk1yutfzD3Hq4vOS9Gl8Ijoact1pSpf094+GzuLV
mE8XwoQ2f6u/G6HFN4yGZKTVK2xclJxNhxgGFXLTHb3uFqHXRhHeuw9zq6SJCu1M/P5nT/Rfvumx
LgHCNq5wvF1RC9K/Xj1u/ujiBj3Zn4fLl7TCxpXNclFqw7GNAhoAO/1f09X/I+YtIQEpfaYGUqnG
dVodW1Cyg10SP5XY8Waq+arCDcpTe7xLEfte0NWfeP1LiWNtYkyiohlz2ZXeTVr91Ot6eeHDPrFK
GIsP28kt7H30BhNFR/9os3atV9ZH1Wpb4HEXTnPixHbOWHzeDcYkflgoBTuhKnqLbaX8kaljesjb
2sOQqhqpRZZAxy2HPqZy9hGNAY+onpJg0z3mhGLf26p0H73iDjeRqoq0LQpCdl69L3falIhZ3W1e
mD2nRmR+C58+tiZOrWFQ1Mbt8a4ogLV5croPi+y25eM4P0HnyP+bT85YBAuvTT1cVlNmP9s+vGQ0
i1qTcmil9aICf2u8cvhuhmFzdf52p+bPInzQb5I6qMYaQPu4oZG9Y8MWBBcm0KmLL8KHJXS8Y2mP
cJE2pRtUc2h2bKiM53/6iYXNWMQJTVIORzqA/M4OYLhix8mYUYrj2B7uzt/ixAPoi2jRRkZNBiKu
XHpaoCJ41PhsG6Ou81c/8QD6YvHHR7FoMHquXasZsZKV2Vvq0TmTWOLm/A1OTNclK8celJEu44qF
hzrHFXUK5528sHoAuBTf1npdPJ6/z6kHWQSKHFZJLM2qcstJYnxTwfNr3MnKHv7s8osYkSukQ6q0
wXYsJr+jBHswcICJ6+7jwvVPjdP8+j991j2e3a1nh5Ub5UN71GiQWUUyc9ZhocmDrmewaH14wlYJ
3rmxfLDTIqY7rKuoV8mgXCsNCD3DMOl+053kmj6d9FqzHQzyOjOBOWp7u95Jc05Io4JCDVSRLulh
zBWUq31tiG1WqM4+CQwUkh52w1NPl15q0+fWVjTMqB6GhKTdN87QYyBlGdXOT1P1Jiw81uNAp8+p
UCEwztKConMS+oFQQkpttLZV4AU7J4+cO1nGD/g6R3voof7Oi/vxqsP25kslFQigoDTh3zb+tgDa
vhGFheVwU+JKfn6ETwywXMz0uqe3bxzy0m1zeQO/GWV3mL7TJbmdzzXn73FiNycX+1wzKGy9i7vC
rajxHZ3UxvPckOPPgpMUBfgqXvulLi98uqceaDHjHT3xmyoZC9fW5d1U0HFkyrtqzEGPiwtjduKj
kotZj2lHjScgK6NeeM5V01LUcmhmvK4a9njnh+zELfTFWtNVgU7TvFlAmnHqfUPCgCaj0scjs/7T
W4i/f1qiTZLYtNXCDbX6LtBBpGp28jzYxpfzj3DiReiLJaZptNque50XwVq/Dpyqx5quBrYaegEO
OlBEz9/n1FAtFpuBdu5CtbTarYvy3vH0uxqrr9H0LkzeE5eXi4UGVir7wrIvXaMyvG/BoMRuZIWY
PiRh9odTdhHkWlTHljo2pitCmNZCyu/WhB+tYiH4Uia9/7M1Z4laahXMjCrU5C7btuOYhY+5hzxZ
H79Ezp/eYjGnJsssw67gFqml7Iepemyj6lZJvNtMdOs/et1yMa3isW99k7qZGyVrWP14GaNeOH/p
ebx/s8GbZaifFxuUccpo6LHphlNHcTr6CSTTPX/pE7NILGaRGAazrOgcdz0rste9ku3HlgaGCI+k
Cz/+RJAVi0BeOcrkIY8wXCWheT3LFbfX1Oe0wYPZiQ+jFlzYls7X+80giUUwR5fRlUaSmq7lY0js
21taCX96gXblYE0GpECAdPH+7MMQi1heDbQMYejDu4aVdDs51rj2nSo8ADCwN20toz+bU39l/j/t
MlTMkKy6kwa71NaAKDXg71JpN/0oqv2fvf/FJ644NPXB6jHcvkCfo9S3WWbvFOH8PH/5EzNXLJYL
P+SnFtUIMX+k58CPgxTmhlZeeA2nJu/yq0YmgWa1NVz6/G+SEg+jsnmyc/XC2JxKFC9RZ3HgqKUM
TdJUdJUh3Nzh0bubely/0NnV9r5sEOazAOKUcX64/rry7ybx4ks3DcsOUAyY7hDdZOYXPy828AjW
yUDT5jNppk1d3Ga0wtve3ZD+FPI9ka+qPl1L8zgTwed/K6/CKcY39EJwPnXc1hYRQg+GfIyj1HJt
WoGxZcQt5NfkPOs+9rpVflC9G2ojentvlfjTdXd04mDFh6ZMh3MxUYJCLV7OtZPSzC6MknZiBf+L
3ffps8AjBkcwM8ldm1YXuiGVQluB2lkF6TGjv4i+cASCX7MSgoz3lezDXkKxKKtmDX5C94YLH+c8
AL95V0u1fKY3tO17We6a3cOESaYmp7WVU16b5S2RvxHtm1Gku/MzQ85z+nd3W4ScAHVGr9IM7DYd
GpqKpvMrY8C2dlVX+lsxyWElSmM8DmHxHnjdc+/YCHqDYrxvKh9RcImZKjqPXyKpH1Of3sAiqfoV
EjZvbaqmvy3T6XlIUe8aRYaALuLIPcSduSm74MNEZLyqFBGvVQf7uCTUS3Rx9OQOBiTTIpiKCyN6
Ilpo83f+6b0O9DEYdNFlrqIGv3B+RnNno18+P4KnJs0i0tHGapaqpqWuGAOfbnLJFrac6f8OLvB+
f/yzuywC3iAgonBCT1xplHdO2/40S2j+L+ZkX5gIp8Zonh+fxmiyaiQuSpe66JOPvU6bsQeg6vyP
F6cm2WIPEzbBVAYTv74VenMMMFF6gu6CO4kSV2s4NT6HpLoo1p1iJ5tknBhDKAk3EeiGK/y7wn1Q
QBuLWOnx4NHr67GuBP5SASfVMJ2uoZkAL6tbnZ1G3puboJfDhc32qWFZBE7IB5CYsi5xPazjc6dZ
cYbYnB+VE5deciXDacpwavJjjDi0A9SZZ6NJ3s5f+sSeRZ3//NPLtGx6Ufqkid2kwFEOnw0N6ZM0
0PyUOlSz23SIv/7ZnRa7I7UfELS15LumtvoIckQk2Tg705u3YZ2uvaR4C5T6wrp5asAWoUomSRbo
sg/dvEa/pfmlhgWYcilh/tdp9jeRUF1ECQneoZi0IWQvv+uMckM//6o3HrL2OPtbG+pKsYYrP/zp
WNreG4pjrE2bIDE2TQBGwXyx9WBnUBRCDrHyelQg2pOihuspeMZBdWUXrxa4qx6ZpRRPXgdWwIv2
Pf9u4HH71y003/qzeKfOA/jp9fdk9yNNTxKXtvP3OJdrMPmXvuVTL2ERiCKGSHhhHrtmKq77Gtcl
8F3n59KpfZG6iEGhg1BDiTM8x2w3Ve91TCdUzy3hv8HVjCA0eOZ90V6IqKceZBGTJIzEIJ5S9Dgo
OulzCvfFoF8ohZzYQKqLqIGAOgacZ6ZAEI8+ObHyWF5q0fr9z5bOvGv49G7p+qaDHGyOG6Hb2jqM
/gGiiXXhFZy6+iJwkKzDAUtpY1fm5W2m4eWr+j/Ov91Tl15Eiiwv0zgFXe3GQVJspMA+yRzRj5+/
+u8jnnQWsSEwchskrCDi2ekXMjFYhen+SyuHWyuSN7EZ/yjQVp6/16knWQSKAvyFYpZt5FpB/hx2
DtKwgCTsn118vumn9+tNvS37acggKPbjtgu+2+h4//DtLr7dGH70GGpl7EIPqrddz6KQOp44nP/l
v5/0ctlPO5GVQmcVpq5e6q9plL3rRrINoP9eGBkWEMbgv0Zo/FcWY+MXMRr3LHRVoexLq78hGBjm
Sy+ORmkfVVS2IdYnw5H/azNMwCubV5NBFKNYj/6EQljdOKnyMEKE0cwb2cp9NQuQ6w8ZP3MRmuhX
MjFuBBcyG1QgJs7RqB31dDx2/euocPKQxjpWinUMypCtrIxVABqwISeXOA+pAszmMQc2r+7m0F5j
4YaYes+fTC2taL16ZG0pZcBx4ltnGteepd+UqX5VNbf8HRHD6BfVpiuSZAULYqXr9xzSb1g4bK99
x6nYMoMN6wV67JWdm+syQizdcsNyBRFwz0+Ak/pk+CV9qMcqHa+N6nuUHukOtFKLjoJi9g3cwTFZ
cUltiDeKR48e3sPp0QZYwk8wtIEONmseR8Tzq9B5VSu5L6JiU+ALhj85Jj2R99PEcsTSXlj1OrW4
ml3EW+j+qYVovsKGU8W8EviRtZvXQiT3q7RL7nOtvSbB8eohF2yhoGqPWjJuRMm/GXKlzfJZYb7y
G3y4NHZQ08APQ0J7qyhPmJnxNdfQIOn9PsXTGHbBFmM1aBJIt25qchgZJ0EgJGtfxTl3ErT9tVhB
ayttUNecE1t113o5miBEruoulN/mh1T7kWJ4veGnoF5Zl2k+n63s2LwlfYHAWN3wwOe/jVMhY7Eg
BD3la8cyIhdUWMi7Nb75ZIbPX3sOcb/5KpZN2nE6W5ZkHEA63XkhfT4y7Inc5GPGo82IyPO3ORFh
7cXSYOeVWdE8HZE+N/eyhlXJbnhSoX3WKhpXiBwYHZ6/1YnRWvZulzHklKyt2WMAujjaOW1yOsyQ
Cw9yIk4t27aLdnAgFnG+pknwCZfjjdJict6kF7xkTrTuyr9Y758ieElZHrqKDN2M7yEYgrVWYTyN
wVZrbPkm5j1THT/06s435S6Xqqs1L+fHbV5KfzcTFmsHrAz6nthXumWrm189py6eC7wiCE9e+YwM
zLmz2/FSv9vJ51ysJpWTKFo1mKFrG6EKTNUwHlStsrfj1KI0y01ylxEWpzpqqwkzCs05ThWOLGni
QMCFlLcNc+eSO8ypJ1/sHC2Tw0EF8clVo7y41YVI7hR/Up/GWEc4Cjhw20YAUs8P86kPbrEM2THK
p2mMMKS04w9AsS+1XWJ9Z6AdDC7c4tTzLOIFDPwprWjWcTU/huVPeFqhsDbWNY5Xrug54wpN5BdS
cfPW8TfTZtnvDWdn9OwBZXqrNu+5Xt9B3d5qQH+QSQOZa3CVib1V6vV/FgyXjdu2BWzBSMbEjfv8
K84x31NVfDv/ak5828uWbBlUtWLrbeIWWnMN/IF1vvtmm82FwHQiBi6bq0eoiU2kiwhjdv3WT/V5
AT02iX9vlCQDJ/HNycbm0nbnxG7HWmwz86iugI1pCdWZQz5dpeUxoMGXfxTjrUBPD2YrKS+evU7M
OGsROzTPnqWVeuhGSmA9GdA1fphRpv5SMjsdtlmUFTobGBmibBH6Gn6esQp9whkdBaD3zFjc2H1F
urTLpx3+FWCde9nA/G708MKB7a/y+e/m6TLg1CMMkcIJ3HbAus1gwfdROsb2asge2PuMBdgcdmHV
dx304rw1M4yjb2X7aE7kx3BAQCOou3pyC06UEaf7JIr3/Akn9Qbr3NhKt37+GlT6dt5f5H7IHgoC
DWi8uiMrVZAi/VDbt+6SZdypyboIWmZqqYUR8TxU9hrSW1B86wuTRzesORr9brQWUapy8gqOaR25
gZ2Wt6IpY5BbNty4VhxMqVgPutnbB2HGX2NZtzvbcaptDPVtq/WJv7cy4xFMHqCJwIEbhmsLJpTN
gAF6qNCQoebOMeIjRuk5qOlLLKB9NErnP+dRHq2UDK5GVmvpZgoiscLXZ9gF6mhfQSzO70YYXKvI
iMt9k8MwwhrtRz4a8bXEh2ZVFkZzcPL6PejZs9liyK6i3hT7qqpAk7ItWA+6Ml01GsaqncFcE1P9
hhl0twvoz7yi3U75otdDcpgAddBOjhNKM6FespKCrP0UVOwp8navqE606UOHOkcD38NQ5CrqKnVH
x7C/UwXe5Zi+BuRqAuXatAB6x7BR1qPIYsYoqt7HTk0ec1VPb2E6RAU6iM5/UBMRPZqq9+r7AtJE
CkoRX3LOQOCl1/1kTrtBoSejxueTPQEgZ91rmKRT/9BnSrKeKGhirCCPTZqH+AHJByOAXqa0nlwb
AaYCat1bh9rxsyvaFC38zX0gBVkur5AU+Pu4LL+T3/6Iiz48ijChNzIS2nOZD8m92jcSD9yxvIoh
oh1VXFaLVSb77j5Tk2bfN0N7oH72NJh2vQlGz7sLlAq/9lYxr2Jvyq4jBQds6trlC2cwKyN/Xpjf
o6DR9lNhdbsQfuBeb1p9O9p+Ro06n7bx2Gr3KJ6dmz4El0lTFtWlBkK17wMH77Gqt8t3jPjCFeTx
Y1+H+apOE3Ai2a2K/n8NaGqDP8kxsLuD6KwnhC37Noy+9UORbkc06vC0gBYNCXQvGV1hbn6YAstc
1aIjOsjw1e/A2hes/EmJ6wFUwNjJt6WXbcyk+6itGLfTag3GHkss76Cl1tYOASlgjJsZO6fxHjta
ovzOufPGBr+YRlnHwfRB95e+H9m0Td7Ol98xfVlhkTSsdIltebIbCZC+juWs3HncuupRmmQ4wJZ3
cIAOdW2uKgQIMpvWIUDAgL9ZxPledZKV2r4OnrnOhq9NS05RJdB21RYmIX1UX9vJ2iscpVfg4zap
0G+nntpYXm/YRz32orzTmcVmaR5K2dOfmXrXMukeBVlw08m6TYhl89HvijhZjdTPYDS2N15gKuvQ
mNb6IA48ta1hGZbK4Apw77rNv+tR8lXwqZeFuZ0Y54mOLiN7VmttEygNuzplbRrO964L17MrkTPm
W8PT5/HDJmlVh+Nh/qtMyH3iT+tqaDeMSc0Wxo/viUyrxCk3rNb7gg3piLxbr4aVpsXHMvqaagV6
eiqiRn1L6qzvKndMxKZOBJgCQEf811N5lXH0cOCWKCTYBjhDjfXUaLwN2a3CAe+dDNOzbm3W0wP/
jxFgMYwFmlgD3V3zHE36WtnBtZr+hEDSIGgLsEPbFeJnDI1rQ9oOYNK+M+sbkCrHrhmN+ecbFT3a
kxb5gAHveftCQJYcbzWYZ/N/LaBVAcyatn7qHVrFwXDPW+ESe9+EpVgNDGBSHlX0h4DaXWN+Y6a4
tRHTg/BVoJEUvIT4KghjYMQwJEEuqVOzItijHLO+dW11U2Uj+NUk2xSafu1F8Ro+L6LT0L4NdGYL
lS3quROecNUuzKDtmMk9/qEtltnTCrrwYbT7TdiGt4NnE4G0QxTT/tYSRLGTj8Jqk+TJryaG/88m
Q4tvK6/YDhVf/7DLfHEMzATDkHka8tB5fe2IfiPL5oF3FOfeFadaseaDHbAb5I8spb7jH15kHNSu
KB49QEowyW80tZjnW0LiPtQTdHN1O78wW8cr0Yr6j8b3fs2MvV5DGyo/yqFBA2HBiaiu+5CwwGTz
W76fUDkGqbctupcp6byVPRSbpCkOvLp5l+I7nDzU8WtTir0GL08TIdR9rO6P85zph74mGQD1M5is
n1jc7MUEP3/GqvnAlYUyz4Aeq6+ieegn18oKgnh/VQxE7/EozHAnGTHfir4obCPUJN6O3lMoQYXR
vx9AiZ6/bOZWPflbgECrLsOStT32ITAfskhUvFagXFdOHWwynM3BiKzmb60Yvg6pcT2o/ZeMpQQj
LBYL9fs84cvpS2cMT55DWooIm6gfXF6fXmPxBcnXJk/RF3bqHcNfMl/mz23+KfNN4pLNkbLJEnCB
jnKIOUwPlkFrmnGo01dpW28N3wmvuJnMd93CcC7tjhGqQDP+MFV9BSRzBaBuHnf8hVdaEWG98ByY
0wMtwpCwxTGHCDe/IhtonCKn70ILb3wDS4l+nMIN4NcHSSiIHHUb2kA1jViEqyAZDq0ZPSkeSTWK
UqFsxq0eZG9Zr2x6NbqH73dfadGOzpsXSj2k/u1hHYmY4uQoy42mN1f62B2bTLdpgKuVxxLfvGMW
ZwdrNkKqjGnTeaZ6q3XdWhk98DGIjbe2Btg1DrqXDNAsYG5HX5Wx0cIbI9CCyk2eDZ+MUMD8E5Nz
UFLf3IRhK3Z+oO17rbsGHr+xOxsf6/Zpdjvv8vpxkgqdutUOigbHTD7f2A/cvh/41kPOOPoXElJf
E2f8Ugf+VcKft2M3UK+s2pvCxLs+He8q39ulmfYVneRzyFJGqwN4M70Y2WolW2MATUyXhnUHcBUd
PoQuFJrFo1HUL6yb2TMZ10MbNljn4HGZhdZGNiGEuJ4lyJs3baocklXeJw47qvhFy2UA2i76WVva
Nbsp/4fjR986jYNeHbcvVhx728AHPBWR1zTDCsOgur7iP/LXeaGVVPWGmWh3NHNuMg76U5R6937R
XUVGdJ3o1XuFLHpVmaa6mkDErmTdPCM+vS/SkYUi1L9jFUtEt94Uf8R5Ir5Kg+ZrgiQcJbWn7/RU
HW9qRHv7oHf6K5mb4c2kdDaOOrmxnkZ4yXVuUDf2Q/+r7Q1Qbu0+2Glj462iMsXrJiRJjPqroOE4
Hqfe3yajKqybhM5Yt1cazHqmcirExqO8638x8I/9gSeB3dPBHBS/YrMw7uxU+m/1VIyHoGbbVIHU
pLgPgvw6EFSoCOvS2XS9Ih61odffxkIE3nGKcv2jVjx2bQMa6hdo0tFzlNtls45oTGObG2LomNBV
wQvuy8GNMAzSt1S02S8pjTe9RdHQxGs42ZrrTEPgrIIm1GBxwSpPV6Y/WOVW00STrXNY/TBuh+o7
j5Y6mzBtnFeExfrXqlP0bTuqxdop8q5bKQD7btokrI5jno+0WcQAyEqbyadb0CK1PMNZ0rAyer3t
udsHYFHgxMreKaZs340xnn25reKJEoWckZo+htbUtw8qVaeNHNKWrvQp/0ILSfbFr2hNjK38pz1k
5GTTnpgrvzeNHmAymBk/hiCLjzUuPPAAZXMDkUlsLIW4P8LlXuu5rW88r2DieZ0poFpbafthlIqx
q4UvHr0GTh1cUsMk/zsfHFr0P6lQzO1YjGKT6vYAvLFXD35g0TDfJYCGTTXdQE5weCSgnkXAwwCm
B1QFabMx77Q6F2uD//mt6Zv2tW+n/ial3w+vnFLeh1WIbTkKLeVJCqF/CL3yb/W4nK7TSgC81tUA
oJqi9OM6IxW0VhLWB8WZIV2hqX3noCS+tYnhrWtj0G4gGgKCrGx72xpCuzOtyqABGVs1pVDVm2GQ
xOsRwvx7Z2beTpWReQyqLtu3cS6uxgocrFL5A4FGjk9p0JaP6HEQUwtypSseQYLvZAkcG0XeYdg0
PnS67axB+Yfhqg1b9U2zlGZb10p3tJOmfjEHT92BAA7v/Uj9poXRDzW17rEcqLY8bH2T4ISwIsKy
s9Hanr+JFGeSTM5Ux5XTBlO+6UCubYy5QdsEEQ2araGOWjv3aEcfI7vb4JSwM3ooBfb0rApg1RL0
vh3MwPlUc/3KdAgjLG1iOIxOfOtghdpObKgTM3uIDIdNo8DzgrNTLaqnqNVvA9PbYgTx7DhQl5Oa
bdBkoullnzE4h/r/cnQmy40bSxT9IkQUUBi3BDhPomZpg2h1W5jnsfD17+Bt7AjbcoskWJV58+Y9
VPNCEjfWeM9RPl/bcsCNFE1gyo3vkvRpX/KfETrm7A1D7GMHbjPJqBtrpMDTdSz5y20k5CrVBFwp
tQsV0dmTF686D3Mdt099KVpCHnTxX1Sb347QoGd0k3oijxatZPzIs5iEc/E8usnOdNbzovBYnR9D
AGBu81zki1+wncIBYLk70bu8aiKqXe/da3LK825LFK7F7oOzHUsOcnLzeAt1LFJmeuUoumtLfCUp
7NzX2Ws3wY01SGqfx0oPhHBBXJi9c1PEP+/T0p7vVSTc49wD5IBhJMVGikzuDWugPOhDTT+Vpahf
JfORYlcswz136BGUV09/R1eat0GS5FUY8a3Owptdxc/sHpFoaqS7LJ5IjIKqXVra1Z4XRRx+csZS
+uXK5G+ZQRy2Ep2A9bL41wwwm+bkmnXWzk7Q841whoXXk6xqVo+pqNlkdmB3rLbD3va9JtvOXH69
Gt4V/8N2HP4C6XK2VkWcc1qgJUTAAkjqKn6zkVTMnLQ4mFnU+pBKfsfG5iGarpZQh9V5BeqEILvk
P0PwM0nbnhNRHgcZ85Q2zn793N0cAonjhByutXBfO48M2XQhGziVIzZi53NqeX12SNw2qfh7Aq/2
pCvskLmfUxggu7AyYfnlyW+H+cOolnKz7t57tvPHy9zd+qrREh5Fqb4Wuzr1Bc9vXIr2mU2u9GQ6
tf3rCCM9iLhIX+uRuZwdlYSPatPRVu5q0exfo0ZcwEuetL49aNlEvvS4d8fhZJNsoOJl3DZEKa9F
fLLrw1wPBjPxZz36lw8DwValPISVxoGggVchotk1MCL0CuMeBgWyD8bsG6ise7ZZ5QlCryZ9nlCv
dsq5Y5fEL+u1Yp3Ts8bnxRx0BhlrVtHGWfRLK7R0E/XF11j0R5LPz24Mb9qJD8lo/cwFq1FmuZct
8ahdlN94TTtvSNOtTh9s2Quh6tFfck3WxPxQI95a+87j6iywWxKRGZu7pS7jzeB2HKZy1W8goNDA
W+a2z1xro9nza81wweUkcGiOl7I79WSPNGMOGHH5EyGIdHGLG6mK7m5PG2VxGW6cyHm4zXBxvPKS
t+om9fDuVh3FIU+facz3wtBPkV6u6xQQ7pJDsZD56ozeV8ri+sbNGY8OFr1mMZypksh2qPIHJKPt
bOvB2LoXAB0PI7JOgpWrTa+5x1zzPp1ludeTuJjR/Jvq9uvkkIUXZ8PJXEMo2Ay5kAz5VkXNRY7W
FVNYTWoGWlDu5MfEmB9m7+1F1vy6FVqniPonBJpvzIbsMjh3AH5fAFHP6zuRKO+1cKyDVVmkPxJK
Mit95GOLXmfidIk/PSRZdhiTtsaE6bZ7DJcWj63cOrNq0EzaF7t17j1V+yZJ9as7dj/WlM0HyzMX
H+40BGa0qQMDZgiJM8OOGKLg6rTveyrhOdzzRCcMCqD/dWZJ6JLkw9TIwbBn60fyPS5sQ+NZQl0l
kA89qAyjS1d5wzEZrPJiVGbjF33TPmvebIHhUx1OKUXp6tl1/WQMafmSuFa8VWb6T2Xj+zAn+dUq
14TX2TDO5Wo541XyrGsz7AExkLdaDrrOd0SVt1zOErBRpT4nPcFA6an8hDLnvTeTbhwjQ+VBZ9fD
t1OYKYRl+FpiowgC/pnaKfNlwfNTm/nkbNC0st1chBa6lzmemo7r0m4A92wifRye+FSbP4STY2nN
BPmPG5Asza5XZXa3qCOfsy4LD2lhCCZloDkWvVzIieh6f8D5u23IwKYOhTuyGQyX1HnSbR7QpGqo
QYMZfVI2jC8EEpdIl2BzDI4rXybuH8oL53kwovZTDAuBPJOr581mao0wPdap1ZDkY0lyxNlyy080
JrS7uTNtc8KYuDbbgQRzu0r3VJt415oBGousbXFqWlWfauhTx/87Kycrj29KGvq2BFETgADJbk3h
DTt9rBmoJ04LpXIRt2WoHV/oIzGNCEnP3lK4f5NJPMXhopRfuensKy3xkm1m9SNMQc9od14rzJ6K
RY/3Li2ah9Jbbw0bg7Gh0RHEBC4edB36YFR6HLTzJLaaDjSsimzMoVY6OocoG5K3li2WPfZHBewh
0Q7tAsLBJf0+IDFUCyqHMGS9YQ2lUYZ+yYBeB2Zv5mTw5zlRRey1fcRdpH/ZsDIuw1QY76mcCODV
0jl7aE4V+lVaNDcFp1M2M6oVr6C+LEJGQceywxfpCl2gjdNAkH7YXXqrtw6zoZu3to2KGy5r6wQ7
tn0fRmm+tVVfX+YuARET5eHGWkEeEZuyGzfmZhF9kwdmVkrUYGzXC0gj1HmW1lAqOaCbELnUYRnP
Mgbj3QUhBXDLFpdy6sqtG2VloBIcKLZqYz/qqvwsWC+5T22Jad4kE9zkKxyULdV50VTjAfpL46fK
EeiSzrBx7VEeY68h05s6r/0PTxJZTzRZMGM60dlbMv7ddy23sBZ2pYJtRRb5cjeLUOB66drM2Bhx
W84rfsNLfE9W9V9YtxV+9tb18Um3gapge3VZ1J3SHB04F+a8dSo5bjtBRK3fgtj4Iwf26ESpMQdo
sXFtZNEutJ8QM15KYn4+he3oO64i/d7WGgMop1mHvRiZCc4flnHfLN6/KYyTbaHHPCVo/oGty2pL
aKniuYuqB0o7DWFvKQSAug7sjHe0TPvBR99Ya6Ok3oyDE9FlzJXv2fQAjEnaL0DoCVzQeOZPm5JA
8T7uugT+W2ssxq4NHYvPNOquzgiZ3sPRfvNy1AtNuPZWajCeSI8n5blKXTQ7aX9b08wsMRXZVjZU
isDPmqe6q+ItAQNqV3TTQFwKKfQMiroQKnyX8A7p3PYuGxC7XtfN3RiqljO5LDeOVjsfYGlguNUV
cuxI3HEYx8N3oSI4M6Za7nkIKbgEHwNEwZ43gnn5RqBsxapsg2xhSbXI7f+0Iu1OUmmUomF4nbr6
N1JIImVxLYv22fH0a9cYr4mdGdtiyR51Op9o4a5DUvwCceyhQelfMqOSzjOYL00TUUbUZL1PeVoG
mmXUBK43JtHv7FLxdnHpmeKVRupFadq5i+OEHZXsJ3cbFnzi7nUJYcmyM65vwrn6m1E/VyBKAV9t
Lds4kOceb/QcbIFQf9upfwW5di88dS8bC5k09LYT128xxYe5NuuN1lGwuRiW2rQ+MAM/hgJts10L
cid5bXOWIKBFvLOfkpIXP3yKfLHpK3V+0z6+hEuv/HVMT9fW0Tjl70UdvWmDeYvy+j233N+pkUfL
zT6IGkUTCiHBRDbj4XYBKgYE5SMtqaKbsUR+srPrsB68JEzXG89QLSFYJRQey3kh8rcPhERatet3
sDQ30vh+VDZ9V9H8Cfj22E7y0C+Ij41ynscyvbEx9hvN2rMxWujfya5uK/vNWW+LooNmOKmuAJkF
YEkm9W6hlkV0JFI6owSRzIZMYHnUBK5HDIPTa5/oJU9M/Q4F9ORuYYzTSmSF0DMOPEzsafBeMKKL
jlj2oyuXtOfLLv0ocmfN6IVC1ngjkgzVQhfDXBbASrNxSj/RTYogncCLoNbcQzDiGzCtz73Svzxd
ZT776tzebfHcjubdzhA9S0PccpegWeCI/5bYYAt5sb8WETlHUCy4rsmUX3G1iV878EpWu3aRcQUl
lcFxP9LcnOdU9zZhGr1r7fJemLCTwpksvbhqWo5rCuncxbJmZ312M7PC3pHHHO+KGhMgOq2zjUOk
7sZxt+BTLJ89w3y7NCr5O1UkD1dx3N8I5LRR30aQuqIDyDgMGvnt3t9ITu3BSOQbT3FLBT5190hn
gl+lGiORebWS28kCYj1e3nqLEjPO5LKdzKZ7NfThH3umZKE7jrFpR/jXWK3kaXC0MiBHGfspnrgb
HKF7NSVTTEMkyalvETxsWul9LGGxUL54nEytcWIGnPl6bzgIoZVV7pas8QIONGBqk168CkvNm7ht
/kvjiMN8DP1oku2Jcm++c+47/3rVWS9OoaEWtqFQG3KpsqBN3Bpwb8M/y7T80LF6u3Vzp/MjAwVB
MEQ6UpqHvoUA/CQL7auZGDcUUZy9JmzGbysYNX5Xe4qwAWP4ppyLdt3cOldES9MPjebfOLMcXHRR
Qf0ag7DsAXBtjCn/0kQ93/RB/y2nomJ4VzEKnWLXd826ZnjfkJY+SkHzn53ViLg1WjxSSN5smfGN
J6N/E8uYO82ihE9Hsz3ggqD79zBVTumUbyyy8PyhBzvEOVBuRcVkFUkk3saxwQmBTgnIsyi0XW+H
87aJrOyqc70+i171ASKowdgTWI4zyzloF1dwiPK5A2CxSAN36ulWEpG4nyx8PmY/f1Yd5oZaj7xH
42l0e4bcQsXpLszySb+nyDu47Wj7o8P4iytfZ0AUe0+hmb3MoHi2YTp0YEJkdSSBmnx9YTb3hL8w
RrZO2DJmnzxtLkhFdpiRxl+QiDIfT7A4Md2xKWhhH0YaBzRZOKZPpc9IGkrZZqjz6RkczVr9IgSY
tpWC+NbmoDYnEMeu/tu0GvAizKV+2vO1XxxKin4RzEI9cUuSsvc5Ap8ja5TI0RXvGa4Af7a1G4xR
hXALiFsvrAmBuBa7gtfIgT+805D8SSem5uaQeDucvE9ErCd7BRRbJtV7E09/ogilqhYx2MOkpqny
gC5y16FZjd3id3RNvq47kJTn6R9RwgxpyuVF9eT5uOUot2BXRiZlxJ2NNaO4thDz3SGEftOPfLy6
nPSNkrwhSvNMPy3DmdZq6LayrSa/i6KCj86KgsaZ/8hEWFtHgich+i3c9502g5wTb5nnWifG/2UQ
FcMSNB0vIMy0h90YdKhkXQCESN3YVwJkaemOe1IWJgoz1HLlJdh8qQICOusviqpPxASu2JnU6iQy
/uraSoGK1qQhkTHYRbzaGJITsE/M8tC3zseo+tg3uuGCgyKF4ZLVqOe8HApkM1ASc66udefSALPW
u8lVq7oXzeJYT+vpYFYx8sYyxUGNGEwNOQ7EAIj3LK8UgaSJ2jmpIU5CafmRurZ6tIW0cePYz56l
pVvZp+B6LXGvoXr0veRuTQluB+tASDxAE8wOZIkuFZHeVTXy2+uRpGVNdc5HL98ZFo1+WOT63RDk
DzjpKjMBdNomSx5vwMJGX4mncY17ksa/Vv+lFldcnKuPGAwBAmFVBS3e0YAWtgpKadVnM8yRZEbd
4HLQzKACtQWtCb80Pej8bpntt1YI/VGFYbQ1+7B4FKPJiDY0hqvuxN0eOmYeOLbd75spxh43ucsm
w1awm+ZlfEHMbO8JSW57rSuNNwd5D3G8VYFtEkCgRXB8p9R2CTbETz2gh11bAiK2vV7IY51nxRYg
2HJmAXa1cxsFSkeqgqgSfFMnSoaoGl6mJilO/VSmuyEToW+Qss5Bp3Vb1JhsU9WRtwJN2sCpdZwQ
XWde6CHmu2BoQdXSjC2zBczuc203j3IS/UnzRg36jREx0XeaYxT23qfRE05pZZ0JJDQu99UC6W6B
L7LLIjfbjVUsH6HQV6CRa9292pBHT0N/0ULlBTFp0bdi5PdIIUv+xm1obww1NN8jUjP8yK5+WRHE
BNPUA3zZsGG2r3KmlnIwOGuBsu+A5MzMC8ZuTy2C2KRp7o/wYqjFXqm/Vh3BNSsQNmCAoi5o1ekf
J0xxMjVGHMxlOT5lmTgzKL+FsYcE4syPBgIDS+gjbwncxQsVrvob9ZZ3VwVTzSpU3bFFdWNgOOQ/
DErd6GR3xuR+qFbPOM8cNLca59lwLOFRfLWRZ5/Rz+ToZ0iV7Ua0tgxEZctH1JP3padNG9ge5qhk
rqKjTaG9hQdMRT26TXPt9JDwHmovxrbQBylWJu9mz8a/JeL7Zelk2Hoak2EwO6zOVymBUm2GRqMn
pMwKLmTZ4kDItQR9b57040iUX6Amd9zMopz8ULbtijRtArAo9a6rsetN2jxtncx0d6pFx55juCgb
PSutyzKWy97ubU5zr3fhXSztfO0MbFqpiFmvn5duX0ZZ/5623iplhHI4lNDsXkF5lZeaRuCfvojq
1aOy/mQH0H0AWom3fTu85xOfcGZkxX4AY7M3cmu58FB5HyptaWvhte1np50Dzmv76M4gbzpTJVsl
MkgWXTM84DLDY/IG1FvQmvVLylTmuWg8F0YjwEB9gDklgFTtdduUf5RZGjv8ZvE20ufUtzWN/qgk
IatjOPHHgl4cjMzfYIgV8Y/blN2BAt8KchnXb5WXttsJmYYA43R8Sedk2k5Ki78EpKd7NBT2p0q6
4VZ51YS3oa1ovyQPSaFr27nIrSdnGJ2HLCvxWnex82MWsv0TLo5zkUykH5AazS/l6dldJTb+owKk
0FJE3mtY9d2XaUXLHqdbdfBcgwIDFMwOS9H4Cjlw2loFkyUilpQbzMaSXGCvwIHNTT1oh6r7rFj8
2LWDRTRzmHZ73bLy90mI7ihD9Dj2PI1bwdxvSwDa8J8J2vno2fTnod0Un8XCgE6ATg/EOMnnNusR
U2Ir8ms5mRg3gCpEZswxCVzrzAg9Y+dloEFuGY2mjhVyXk1Sh9PTWTdIeCjXWMzPBOL1J9exI4CB
3vQ6CWeFZTC7xD6qiXdwhwtcqZiSP7Y14kEMrjn4fhW5rG7HVm+IKSY1HWtXEnrBKLDX1Tarnexg
d+yNTX3enqyq0q7jaNVQNHmdX0YJljgIQUqjhzXj3zJ1B0C87XgkBRq5H4ysOJJx1tzQq9kNolyW
H8RgxRdhVRM5QJJEwbIcNMdXnEOBjNX0pCa5HENTVy4IumkCrrJ011Gmy13UEa1AVmpXmOGffL1H
msZl4YsPouywgIq9hTXme79M7Jrgv3r8pdNE98pVM7zN/ZwepVV5/7lSySBi5nwebCQSunscqqS7
jldlxTGQOETpDBM4aBgA7tiuvIJDttef4t703qyQIse3VMWbJBaXnZc0jbo/ZYHHCnxyezWbMrnE
dVmfwVs5VF3dMPybYsr6xshq01+Q86uNYVe4xWI5fqRaJp4Gj+O1WnT3hLO//jHdSf5EYZhvaxlZ
L2bquP8WOfVbq4cs51QRCV3r90SPyO5DRIGtGkOeuzmEKdLe6+G+c5P8OedQ+i7V6O4Ly5Uf8zB1
1zg26wO8NOMsgLWRmku8cOEu43c0wuajGbDqXS1ttfPMbnkjfRBkrIiWh+NxBLvMnYC0WqIHxaUD
m009I9ymeeiVDG9A+Nqkp4PpRHOok24+aSKziGWMo11uJsw1DdXf0aFEYLVLfFwquE0ZGsG9KbVi
b5GiFZB3VWHUMuO9MrhQq1niOqzd/3obl0dFOXxt+tr7iXNvrzg0N6vF4A4Ab9oA0bF8YxiqG8M2
AcqGyjYvtCHg/Y7IR4grOhKBl2Oes10UMr7tjDrbu4R1Y9vjOci67ifMHfndNQxMCS3CeT3aDjvy
BbN4K4PZWeqIijQ3W5g5gKS0Qm29EWJabE/2I6mS6WF3chjoFlmH6+ukX47lMjovaYbHEHiA9El2
mAP4bcZb780fDb4D3y0gaqclfwh2RwqzYqz2Jp8QikWFLTF3nuOlek+KxHjWhATLJF25n6M4DpKK
Xh7kzjFFVN0UOYIJTcs/WRWvMcZX9vpTSwNTh5aJcEO8SeUaxrdtzzXjnW6Y/moufboDQCZQwGn2
IvHsw6g505FGkl3voVwGXEzY6bxkoYLXXTn+ELfJfFnF+X1WhXHSq6E/lQAbp40rO/uEoQRS+Fgh
Qlg5dGnpbHRvpdYzNOOs8Tp9Ax+3CBJ3Zn2N6NpHGtrDf7w5y3fqWvbW1OzRry3ySLy8FIHb4FFA
WByPmdn8kEjHyGS2xj/T4llsyIUfg7L+heXy1+NDoyVB2LDszH4eRu/E8terqtj7totfj0LHj7Nw
pxbjSrZHurLT1la2aCjdJWErytFuRW26z1mhd3ims/wnGirmh8ICZ+0sgPtA16FjioXAPzLP/alp
oY91BqxhAgqpcpJr1BMQYa1SdPWTG+W+xrqsN4ncDGLI/doTh94xjtxsGhUwjl6Kyj2sZd9oOPpj
+d7FEIR1ff6PQ/zYph18nnL5Ny9NQLDFPiu9C5hlNkPWHU/8YxJYccLfnbQ9lczECTI8jSJ8qYzh
rnV2G5SZFQdtgzMvQqHG+H5y0lnCZSOJ1pWFQyxNjDmsE5ymUN7Lo9ezOWrlzpX1qPUo419N+GjG
DjrZwg/ZA325R6M/MV4dzTDeeqnglyjdU1HEd9k7dxbv9yI03xZbXR095gH3TmanH5K4C4Y6uWUl
/2yRm8hgRF01lY/Al/vzkOwNfuM5N+4ZeeRllRzqsj3SBuDt07A4N7sCyDB5VltjHXgt7JYulUEn
NbQ35uS7ia/bEk53fQb07WHLNlK1abGd8O1lLVRoXnRzFe1YJc1zzKwKnWB6w5LDus90dWyM7yNv
utZtiHkVm0hVaiMhlu4dlX41wnhvOY5yrDBszG/Y5d1N8OoYZI8KEice2yBN6WTDhjmeo5ovreIc
9ub4bMuYj5yk7zesUS7Vd3iJw+i+WC3cpth9yKJBBC/sj66vNTruen7uU9viiQTP51j4PptlxzX7
bKnooYd1s8HQpx1ExmZn0m9bXTEtXpqjVBjDGAc/yijZLpr9llodI6HmO5XqT27E0Mc6gOXNhI8f
X6ZBmbxpRX+uK9CRMo+2ldVvDc4r4Kx5oHcikIMZOHRvYHajFzuN3/OS36S16d6dt6KA+NXO1eCn
2njWoIBt+gKop2s4J7LFP6Kq1KggG4FlORN9HFDuifeyhfaIgZetZVhszAoAq6iL7uLAtQ3DXwzt
BNn31XKTH5Uaz+44fqORf3OJ7mq9fZvJ66a7L0tOUnT8QuOAG9u5vksZPfdLvRub5CvTfkxyQnkf
y8UNmEJua0py/I9X3Z03i64FRhR/dPSd7QKusG6+ykU9SU9jKpjxRfttzC88aMGUtjg91T5jQzmb
LFQ2y/ozmdlf0C8/YbYAWMD41chdAqR7iuv9zEcLEu5ZLdV3wedkhWgcnfptJFmf5LlnVf5i8zPI
sc9DxCm8MBtNhvgyZik9gLV1e4jKk3i2iO1awyS7PmTw0Oq7pRtvVhSf03GcNo7eMGFQ5Z8KXQPb
z45G5WI4gs1+G9q2syG16dsq8ud1nOMMll9jtInbKQAN/lRJTCHS2trW8p8D/REnOu0zLeqs5LdW
frrG4BssGlM7PvdO+sKmdzKne0fg7NB0n1XHXZGMJ7NUuxSnB+ao52UBy4ilK0vjxzAm5yZv/cKe
2fA07uVsYOt/xVS3HRxmIg204tABo9Pnx35eAoq6wNKx8gM+wwdMvqsezpcCVxvumLlI3nPGoWnm
HYyY7eW0faSOs1s/qkSpPbOgswuIpY0HSu0lEA1yUis3jTme+8w6Fnl4LFBME2s4KiviWlsB8GA8
G3leWH1eH4c8HbcwCzdrsnwisLGrOWIc5tLKFH4hl1scv7TEC64L1MzHg5rHqeKXXj8eQ3YPQJOB
FesfLJNHrGl7/GeRVd1cC32uZirB57VI9TN2DoOVZbu+b1HX7I2wuJG7HG0auwnskkuTR6CbtP/W
3zHL7X2kRXsVpVtROm8OR0pmJimJIipo4+lJ2MVJFt0/tkLO0GP3npsf1h/s8hGVSr2vxy2y8I7z
xveiOiAhHDqss1EGLXVb7TNSUDw7PZSdOoz64A+i3g5mfkKn/7uE5oEhAdgY09pUlXgixdzPOY2z
ed5Dp8s2qYFFCwlLcUkrEQfN3Jwh1RQ8Weu7XQ3UbMN4rBOmP7inuzG8cnO2/PZtoDNSyaP2Paut
Rz2H94WoLWkCjhxrZNT6wVZwjy74Gjvms7L6N1YrBKdCuht7431Km8MMqBaNZX2XKnHBdEo0vSlI
JHL2CoMUpM7CwvCV/8UME23ChNUNpTWBtWge07AOd7MwYHXJAK1sX8YsNpTeYQKFzFlfdb6dtsHi
xA8ZuYc0Cd+pye5hxISTF/DDoPkWpfkubyAqumHcHqze0/0JL82+zqgK7OrI77Da79INeafJtqsS
xhaF9Vy247kQPehM+V5L4DjTVG9bZfwHr/utXEreseaSj8mbLPLz2Kg/jADf27p606NcbsJleCcQ
/8ABfql6vOQa0eCLGZ7oS36hMv8Ca3kV2vSY6f0as79pS7/PUxtOvHFFj0Tla8fmzFLS1dBdOJba
sgfE1xGZwxLaxGx+/bVRp3EKjubN1hqsWTGFRrg+VEnLHsMc0ZGpCSvxoLdBb1WvmC9eamt5ajwA
nvXM4lYyD/s00W4A3LUDldVt5oBjgQo6YA0y+TzO1XHO0Vc8MAse0U4N37e4bZ+byeOWI2aBW9nv
wgqfZMM3UbOZTBoReRHxblaMiNwch39o6CCWGcF6brdzp/yUDSB7R/mKN/CwcL0JpC02KPC7R42u
GOAz9BMDmDMeTndgUAam9mSL+bnRB4aOyK50FtzeWCqbMpO8QolBW9xGvMCcvtq7x5JgPuQnL2vf
mOMQRlFhttI5wNGEXhrR7q3O+NOweMKRJKdNkscGOz/Jn07TmLRwRxkd8iJN4yXM+Z4PkbiK1niW
Zsk9PJm7pMv/CymJJGdO7FoDfmtHBWUIIHLIpp1GiMMQTQv7cLbkB9oSq0/L9bF0X2HRH4rC+Gbu
osOEZQFj/R5WYKDqsDhkNQ6M3pGrph2tmEvGde6TNJvfgtFR2EVUZVT2jT5dKcJYYdDH0zQ05AD1
j7DI3jUtx5I//E35Scuqzuy6B2R9Xcc6JrtjUvRZrbbVkvG31Zl52al31NPufZ2xNZbW4zNm8llN
/1Wxi+es1c7FtJwMpa+G2v8wlu6zuF4NpnujNw+lVT6Qug6sIK7PnV52QCXh9yTTiVnqi8Wpb3Kj
ru93ASxFAEAW87yptRc7+/RGrrtoV3We7/Ec8O5TbGKvGSc/B0lEKsVlTahYy0lbcIWo8OEV5rXi
LjOq4VWf463leIGF3wjnBBsFTqC1sHrLKZhYwpnXivcktfAzxIuI28osDs7YvwjrJqaSJIziiwHy
VrVrEL19rehNUVk/+dFRK9eYk3WhuyvIemU5rZxOMTaG0E5Oq1kCv0rYI0vn4UtNa81SXOCFR2I+
MkI38qp9xyZ/lEP6zZr9IcT7UjJ9L/viUqLXNM4j1C129n769BpbEJ9K1io7pn5zYwR2F50z5fnE
jdjsqsyLe58opShZdySaeIncO05/5d+uj1m1Pvy8+Ry5hxEls2i48PHxPA/pJZIdCwZsSE5z+Tpy
RcZjdeW/jYTBUtXqG7wgkgOo5XnREQO1YzVW6wMtnA3evyKIEtfX5rZn6NmTN8izXHe4PqK9V9bj
Jg9LfF5lvTH5Blhc5fyvU6f4igxWwLh/zHg4xIO6RgQ7YMD98GLxFJkT/w4BZ3LOmL8Cp29e17+b
otgXHOxYCYKZQQSw7V8y1s9Zh8mal4bNUjvPaKO9k+9HV5wb0zxAkw06ByNzpb3kBp8nX6DR/hhW
3yBLOWt7Yb+uf5pFjVWO1anBPbSuYhmtvCWjewprVrWtUHzVZbGTgxfUpXVgT2K/zAXBstoh5ivk
UDLb2DFZA3nJOVhmly6b3BbmAl3Ur9tVt9Z5VOZXMd7wEODFMTaL8WFE4VXLwv1k42oY/bD8sHtE
M7psLTw28ur0v8xO/BIxl19/YdULHdzHLRyU8S/JkAFbyW82w+LNknbo0N627Wkgw9KXdF6ebI5L
Apae99buf/v6vl7qUx0GVMaxXjc+kipIMb6pSn0axIPpS3ns3P4cZjoL55wacd1j7cm8/3F2Jst1
I9t6fpUTNb44F00CCUTccwa7b8jNTYqkRE0QlEQl+r4f+QE89cyv4PDIMz+Rb/gd/GHXsS1SuqJ9
KyoqikWRhQ0kMlfz/99aFypm35pLcdZIj5uOlxO7xhXVE8rF8onPOjj387wMHMZMnEImVdJrmN8o
hyc88NI2bGN+RWDbMEHYR6G0wpCT4ytB3Un/Cckg8+F9RvIlyZavTGmV60Tvv3ez5pXbEenig2BZ
CQ+nEXGD4s2ljrcAN2PDVUUhRuZPQ4ZgbTlqjIH2O7W1CJ4TJLg+4tqEl063aKA2m3BE2Yvk20Oh
uK3isqd/lOuLamQzk9A7F6Gc8LN7CA1C5EtEWdswygGTwiAjNXysUwdxCVryeSvzYMsyZ2ArTQdX
h721VfQ4mNZNmpk3fJCBQMgJivP8FIIk3oStdpg3IF4um/Z13YYbnd4Fo0yw12KqIKNpTdJ/p21v
lW7fgy1NGHPimt8SisAovg+KDn/M1jqvUoNxxPMejmAeN2u4HGdrRN/fKaejGEedIM+pOlYvqZjV
u4TbJc3PecPzT9xTo5DT0qmadMYgSavKVn5soThCmOzpzXOSpNPO7CM2hVTiiChbE6OT+lxUeIOU
dM9eilpS/5gnYIHgVV2PquRXDOEnnR2bgRQDAjd0UFFnWRjfsqOt7LtUx7LryLvYQnHgae13Gad3
5qwEDvWP4yT2SfZQuZ9s81vcpSyWeN1Zq9rqor0gTKMOrXf3HaXftUb/4T6coM1JZbZf3ZFKZKpN
KMHGgsbxiDozcZz63i+zaFv1GHfNoHk0RjRVg2DoJ+PjvtLSEojnmm7LNNbkeSqL6SFHNYgPuxiJ
NxR1X2cQn51J4j8w4ubZKFX5WRO1SyMu1lEeqVansOJ15dkRPWWEomrpujREKoiGyrU+ju2ReQv9
YpwjExZgS6uNcQXRmKjdxJVvh7gIUWWWbnSj6G3vmnTwycaNli53ThZmwz/16a2iIZpMXPuTeGJi
txlta5VbXxnHPiUrlIHUdyPJKL/WbK7QV9n3s7KDM2hE0mIootBJ1sFSJBVWOMt97kK2zoohe3D1
EV0hU1RZxPyL9jODVr+6vsJ8XxGXLtpWwQl2iv67bjKFb1FEDiPANcbLCTvMFqn0MAywYq1tmtvR
PnEVjWarBZ20MJWyymXmxfJDKYVxTJKcE9xW8Q6NGCq7oETKODH7m30tzJmnMRpb14UPZiIxAADf
2afQbYcbzkkKjzKsbutisj+UQxfSycoI2EFz7l2vsneMWp8ISzu7XjEdRR35TrBCOZFsRN9TDBj8
PLgeNTvftuxSakg+kTelizofzqBBDgPFioya+dKOK4yAJq9GQYFvOupV/iiEf5zdUYNfHDMi4IkK
jVkRCUs0ip5xk7kG9kDEzotOFreUOCgruO6jHPAtdsl+fj+NzP5klVg3tW6DPWzLOK+VrbvbGY1c
YeSC21Afycd3fWdf+Y46ao77ya30NV7CLTPJj1qszk7uIC/o90Fpfqgc+YhDY2cJ42Q1yc5ytL1D
yDZ12vO87uYSgYfgdWGaFOMdmApZc5MEjG4N1GcMGzhKPA42L2I4ZBkQnZI2LupBthxKFeV63b42
u7a5MXvzxJiSAxL6ZNsoNGtJdWSJexTfyqcu1DYGcsepVVT1Am+PuB8xkVT5qg7Eh8QNQKqZFEdt
/OfMVHAS7aYxInJS4yYVcLFLtA4hP9vZSXPQodzvOSvJRUT7LRphZHTZPbNu7mC5giYRt3FELd8d
jgw8f0iTAbw14Qzq2VPn4ZOBeIFLGaNjUt8iVEG86ERIPaPt5HYb0CneshztaoHZbH2JwCzrWhmc
VWjx95Caz5eSAid72qC9Tyq6MuHRy9IHTy+eujzhgfG+hynzRqLxxp3PiaFsN1no3vlxe5oDoaoV
49IeGpR4Rr4epP48f+q4NB4sxrQzoPlJG5KNLrJHWc/bX9BcpT5260ZqIIEM/eCV+Tef0YpMnT/0
kTxTFEaRkkgUY6yPUdyUBToyg7ICWT+RCVRr+2XkDiWy+hjQzSbdPFOnvu6aDq22ucNuiaZDaCjw
w0/crQxWiLll8tvW781VM0UPESc69vRdyuKY6XIWuJcUVQH5VYf5z/rsxuOHyE32bRM++GH2HRFe
znaf7BMocSPZIOK1fSzJtmVyNhr04XgWMA96WAvIjEyv+FqWg7Gya64/iCZqOlG2pCG6B/G3nIHf
MojRXTLZwDEQ20BqOPR6QlmGTNIL6yuJXKN1OZE5Eb4UbksHfpjdMhiDF0bPrlmPn7pRXmnK3nUt
hDrVry1Xu9Gb5qPBu6rIMInHaQdpX+cSjBMDNNHQpzXZvhoZ+tP4Loqu9lPfqLvUx7OO/Oa20ICr
WKNLwtNaO0pDCLPL/DlDfgCuJD5GopsOmZmfmwL34hAbNHBjxramwdmiR2bI5hNKO8LmMr/l5m8Q
ugTrKnbj88z0rWnX8MS1YlFMwVbvC3vZYRnBYheiLgxIzKfgpbHdcxNQfJ7AfVVZdqh74yOq4m1e
pefSeSbEmBdpvBxQkg1jSB9FHnpD+4aT6mF+njgJ7zT2NrRt7a6yUfaksbwVVXpyufXtjJubnzTj
Ney7WubXYTV8lBVpuOYE5q2ttQ+pBRsyc1bzPqRCBgFT5zFwaqeV+xQEE5ZrL9oZOiLpsqpuzV49
NVV8Qkhzn5T5J5eda/664DYhXruy4BPOlPeizek7ZMPV7DfGgHD0J4FLVHzKrRBwxVwBpx2/dAvt
ReXeVsYOiTHW9rQ4amXDQsiMG5AfT0jU07WXo4atguoQMrTZnwJep7QRC5VpgHG02kWy356QtdL7
q9aaN94G1rgtivqqUMPSm+p5BrhfLP3B+KoLx5tlQHAcfKTIDoavOXEZXfcZeMrnFCNXE7b7pnEP
iWHf5QYvNfJc7BJs/qJG/6Z505kq/8YzspjrD3aNxw0Wk9hWTYg9UWCWJSKmq41O1d7EegDnTN8V
WA7m3+oU2R0F242mKLukugogC4irHEE7rFE604aJyVBA2ezrO7hiaHbt9qYMghe7r84SiKUs4tVg
9Mss8K/mKTYNmUZWOVt9jPZdPH1ToOy8ObVvrUOZ9xw8Q/TFIAJPM14/MyBk48iavG6P3I9eKBpg
08qWkR/u3FhSQk7oeAbeUY7NXlGu58HdZkFEqUK6BBK5+91yMySnVdbdT7WPXsRucduFe2m23cYp
FYW0/GCMZbKsTQSFuTHchFO/GFCrbN1xil9co74yS7Vhl3uxUnKdtjRvClilC/TeJQqGdtt707bK
rbupc6Olh6HrkOHw/5DVubxFp0kLWI63jYG5JM1m2n7mP09NpJapVMQ5vU9+2RqYD4iMbJnfibD7
Ml8DrJJtqMmrwEBlQ8f6a4Bbisi7Zx1Vo1qFjEGeavNkujUmfgMjdR0Mq1EFe8eZ7mv2C9rqJX4P
tGQIVzCSeJ9DW7tL0n4PBmeR5pJup3VS/DddG+6qgAZiZRN2B9mDjEIsW+Q7YwrZo5mnR9CNAe+g
gnUZh2KNWFVSTTW/YV1YqzC87qr2UIdfCoSUON5ntkG0BX1ymnfUie3IQmYRs2/Lvt00hgfgHiEz
IwdvE9Pf4jKnGmVGD0JLnlQhHrIuZVvFHGpUOzKiG4T0Bz2lyORUn0BEXPdh8+SkNJpmzvrWTVhX
vRggGmefSx/JY+Rc4z980hO/WYdBeW7L+tS3FDgaFR1cZVlkwYncRnWsb8yaAnnkCEbJxcdSokHv
O05TvyUi8cf5HA29D76lHlrUxXSUe1ip03VVWEzlcgvA8RV8qknbaNn4KRiDRy1wj4nfrYbeO+ZO
cR+300NvuhRmJo5hSxTlzs/8liaYuXTAmS1yZrbyis168Ss3A4GmU72rKsS0SPGyD1pXlZuOxvuq
s2G8tLY2bLscitLUdAzRrgp4T76XOxullQx88Yvp4OPCnK0G4JbQm+Lp1G1/I/UUjo3WUZ4amU7u
SO4NbfAEFynH20ROvcSvhhmqm77IirJHh87gzi+a6Uk1HvIhYUOeHXrJge3bhwrZ20tuW/2z12bh
SjhV/1iRqdxiZR93Th7Xh67qqaDJSE5zYfDQMp9xF9STvcPzRT3Qpwu6cezUXxlBGR9Mm1KBHbdo
XTu/L3ahDp6KGR1Nt8LAASxqpFmRtREOKjK18iluiALJkAXxZA1m6FDgEyFn7HB0G2G49nqlb902
0I8ewgPigbRDsFOpfUEd7BNt5m+d09VHORXNMg81/xjF0EVyg6LHZKjwQ5O1/dXQ4tUt0gbtXUoz
nooxuo4eMRVxSH8Vstkc9Iw6PO38J+ZNeyfSp2Y9Sand0JW0DspVCZBiw9g7ZXVf2QPTRLy4eUJU
UCynHLGgTrxxg0kNqn6l345WQdO5RU9Y0hpZ5D3EJq6cpNd38jXLDJ297rhL36BqFihIKGVfRKc+
wfxBApZ81DU3IpJurC+5IRmMLt06wPVfheuhjr7rvLcLOmLDPZkRzNyASp7rQXnXbTQEOe6CJVWI
GsFMQCU1dSPMnC5Ir7m9Y/a5WrZuS3Napw83FNClAyRZiMCp/PqFBaPEcJ1nJHm8+mXU7xSsh+Uw
+eHBBgCxLcM+3mdzPT2cvOG7WUxUK3W2SYKNwF2Ns+mm8ApeqcjFjZVXGGq0ukPAUEfAdsJgqneI
lbtDbqvxIzG1XGq2/wl3VLXuytja+67b4NkbIDkZkfDWwik/2xTsVojyojVYmzRYCM9B1D6mUmJ4
BYEXVXqAOhlWgxkgI4zgEG0zG4A5ilqmz0dmukti807vbHHr4WtZaBPZgAxPQnhMjDDUM3yke5IM
LMTKfqxHCjEI+tCoFG60EXz5IdGi+zhOnjpDF7uomkcaN+Ud8Jhnu0tbdkacSVjMAI2p4tEazAj2
gZ7dxWbGyIUp1CGQEJm5hcxY7gNqsdwWjJ4Tpbv8p4qMVKtF0Z7NwrgNJmPl2hh9qOFQFdyptLhO
QmwmU3CesEUIH3cvXTPy5qBUkK7j5T8VVl3AosPcahjW9VwYKgf7paX4WnnpZ5dS69TE9M6JSse5
/soKwDrVr4cUs1SrVeVNEyHOw7/4GM84Kks+WtheF42o6hU+jGSlTOrndlE8BAUe+7lW5NWnMU3B
0mXbLCzubS+H6YhIKUmWUMDX6H4f4qadkVGroUJaoqJVjPgaC33zWQY0B7Ht3/6eKvpv8IjlGxqr
qKXblkbHqAAvfNBZ4XlQPv27fvXbse6tQ9g4hgBLQX98HoYSDVCCN/ff98vfIJsN2SdIyuPkbIdp
PiMmocRU7xBq/w145dtZ7rWGqDUO+d15mOLk811sTHYp1xFv358Qy39+NZK+/vu/8PXXvKAxoYLm
zZd/v0cqlqf/Mv/M//kzr3/i79uX/PQMU+vtH3r1M/zef/x/V8/N86sviFEIiW/bl2q8e6nbpLn8
fvWSz3/y//Wbf3m5/BZgoy9/++Nr3hL38NsUEKY//vGt/be//WFYLK1//vH3/+Ob8wf42x//+h//
w//8T//5X//rf/8f/+2//PRjL891M/8G/a+eqUvHMHTXIgrnF/Yvl++Y4q8OSjBX6PSdXLg2f/wF
rloT/O0Py/2rY5jCck3d8HQBHuSPv9TI4uZvWX81dd3CZWdTgJEeC/F/X975T5ron0+E2/GPr/+S
tSkPN2vq+Re/go7ClOPSPK5OSEYxmPbbARh2bDhq0jR1HqhGLpinHUFelNN6yOtigT97p/L62qTQ
sq6lwEM4FHhPKRYnMzyna8JlHw1kpnZzintGKJsuJKywuUHlToyEoZNPFULNZwBvn/D9ZlDftaJp
r4MwWFnVQE5cOLvc401CVNZsAQJ0hbVyiy4+6N3Z9yTyWqzfO5Kf9DqwTj88rV98/MugsP/LXL18
fIx+QhAz6Y4kx+H2/IAAr4rAkV5TqbMOLGpPmxr9lqKh5rS+s4GdBypibUyagAIRGocaWkqeDfVq
RLb7ZLXuwYrM42CCbOgleDmK+LPAZHiHDWu85lfPV2l4kraEx98sl8tkth+usqGy3gjJmJg4R9Eh
UxCGxB14kilRHLIyfLBzegmJGrWVb2AO9lLoL934fdIDDdHf9EwwU+3weJsLCnvRO/MWxeudZb48
Fo7pGdzD+V/mFf7jTQzCoS6VWefnwfDGU2J3qNiH/ouhY9QjdVFXLqStVVz5Vzk354aJDUcPK8QB
qxLCOexdsi3VtQ1z4jSaeYgwY9NFeX01FYW6Lyh5lX32IoAKL4N0+O4kKVYEXWJNjoZ069FIqyKv
PGpYi/Xmi2hq91r3dfuYIYe/I0ijDxWmBmZknUjCxmVStWTnzijLrS4w1RgeviICWfvYY15de5Mq
dspyv7+z1F5Duy93ydNRSkjdEeBP3k7dwKNejxSIkzO6DuMk/eBZ1l1OClxD+rBGKLFmhhQfOPoO
vbyFVFfmj56TNxsrTrLN4Kl13wJuciSgn555SsuoBcjkOnj1hih6B5x9GV736s2wGMlps+rQ0CHu
suc1+cOaYzLBZFHfDs/ohlOKzKOzblFnLYseH5kru50XlQa8GvQZLyaIqm1LI3VZkZV58yS5RPdW
Vd0wNHqWDBo08965nT9tXFyfi/JEOHPF3vXeMKapxltZj0vuXDYM/GNwiEpr8wkONGrhoqwejQmE
z2Doi7TQ3J01UZcLJI4JVOVLvXPgubrWl6ChkRTAyqPzGVBhjvTNO5d5GSb8+j56uu54puVYpgtc
6c3RPnaQIAn8k3PgaFdemeZXKGXyK2mM51p3rjrcOevSzrlYgdYhgMaFMrtcmmIWRHujvI4ThL8D
3goAwIjo25A/D9Z5P4w6y8jpMbH5E32iLrEXeu6e7LE2NjJpzY9y6sW1NTT+rd2dVOzpqxwZ7Jpa
B/yikVaCl4WPKVOvj7KuvnmZ9WLU4NF1qwK5S/kXmFoj1oU/qevEMe8Hy83p8brDCh9bca93cbqg
7wMVFmcBHd2QzDushLu3JCUoI2nUnlQyCdti77TNY1PqTG4S/nXFuGgmo+B5z8vowchTZIBUqldd
VhXXFW0UdsF+D0bUIHdIup1TAOZoisI/uo7+YmVlsK2iId+IfLKPVeBU10HZn7Scli/18fwuxyjL
dhXhJCya/YBbALXeYGHnBSMKVNA9t8p2t4k2Yqp3hLnKw+IwJM0uK854sYeD66Q9JODsihwJrEGU
x1StSjQ4YDJPIo2PVdNQZws6UgL+FxDKpUHVkreaY0tcF/a5CzNtE8q63hv2+DmpQ1pxQIJYi2CS
qjQutgDEYJ0OgXVwK+921OltRy100qS8reataOitJ91sT1qcqPtx+jjp87jF2Ds2Pj7tnIbD4HeM
09Ftaqhuf523Pqo6r1v3VHrWpJIjex1uZsdVxSkO/IMbKuebGd6pZnrvfDJfk8vZ2ixPd+etzXXY
/aFyvNkr+lwkQjCOUwUaJC8rFkfdHP1FJ64GhxoN3TibOoU4NoYy4Z2RtxS5R19WOGoT5iizMc6Z
WxAkWZBqH7wJLztas23Ifrwy5kSpBxT4zpv506nFWCLwg7ZtMt/SM+03R7/TJOVEMlcyv6ltVqos
rkrH8Y4jeMpVaHDS2y0EYvTs3Z4JiAtR6EfVMpoCopTn29WDaTfWA/rph99f12Vs96sNQwjbshyG
K3BGeI7zZsMIYmZipG4b3epwewzh1gvTpyrl1NpBpmZ8qrz2rMVAq+b3qYsrWpMmZAGjNpfB/A8A
6jsoRB8T9pENsmGaUKZlINtWtHnmP5DjYEAJGASbKfMgRfpIAtpZd5Gk66JWAgxFg3F7MivaptWd
0wncFTAeFn4CHSmV8U2ZwL0wqeafHFrIqwqMIU4U/b3572/Gy0lX2K6QBoelBRvG8MSbdM72cAxE
RqXf+C0oEJI7qilxoXa1DaqKfJP+ZFCfqF0Re5ltv3OTWrxzzpjzMnj1OOhiuhKFhSB+l+LtOYMA
NbKkV2fnPMWrTwS56jXnqmmDbgMhKdymvkbckRTrdKytYygWreffp7H/3UiMfNe6Dz3nz8ehSY40
+pnqSwXJmTftYY41nM77KCy6lr9fQ+L1bIj5hdSl0B1bSo5vS79EbD8c3lMkvcJu8vAsreyjBq8W
Gkrk3taWeKkolN+nmrZOJs09xuvMuNPh+943RXVvVUl26izvydZSSq3zj7j8p7Wt8mJX+gY+WK80
lyKrHoMpnZ77hoGKo7xPiiLc9qO40sZZN2IHcDfZDa0WgN+Uw3qg5OVPtbyisjIsIfUB7o589ufe
X1RFlN7XHGpaW1/ppTPe0kHetoOL6K6iY0erYM8wownMSFy9c58u4f2rh0tHwwFECevDxenovolc
0fPaCFAbl97nfKIagzFzn9a1h3WsH5XcGEbHI876fA/TkEO0cD7mlDuPZsl9+P1Du+ySry+G6zBd
y7A9F7nr21QsNVMNRQWIGgi9ApgHps6impiIVet7bK4Qaf1DMV8nLgdj32vqMXQ02klG126kJr/+
/1/OfFdIDE0yTSKs15t6Iw0k0Zrd3zBMgWAUQCZswoqAHtpMhcV56UDZhkjBjtL5LJJM8bi0lJYi
R3e4beZg8feXZM6P480dItcQwrUNOWfG87L/YVn75eAqjQAE6cB4V6COOcECPWA+Sbpgq0Ex3bo1
XhwXoKJVdfLKA9r1FM3LmLEIWHRK8s3JWxjoRI6yB7tVg5yAWtsg+kgKKZawQ4dFo036zgjSd7ez
n7YSi4wd1j4JnM7zNd/s7CkrqiCX028uUZtwaZVpqMLiPtnZtZ/iiizDJV6G5LqIB8YUuGtTb+q1
H3b379zIn88+C/AHE6+4CNcw3657w26VCxFT3MSVE13ZAtqI4mjvSekjit6xRDau47QwFQhd6JAi
6NINBWU06+B08lT0N3GLCCbqT2qcup0GT3npDm4M6T1fh0UAPgv5h6YFVJrhxuysMBLnJLDey4x/
3uhYmoTWhuU4+pwIvF4RpV57QV+a4kbijN96oQfnp4m/TYwKWIfekG6ohe7GMa8+WNY9cvHqpPx0
L21I7NOI/iKbIaOU5W1Kmr6xN92gX71zr39K3i1rvs0AOjjGLGo9ry9RdxhEPBqhuOEqOCoVg2oa
r9l1pX3K4nmkoP9FGrgAqAyFTAYEhZPPMqIxgZM2PVWVGG+HAd0XFm6mfvfpurMzD1paXlwFihMx
LV0muvCyiRDlAkYnH/mYiZ62r9/5KL94/V59kjeDalq3TDuIPeImxWavgvBgeNE7WfLPxy1WVJei
GMxGk6zzsgX88IoXAuaQsqR7gy5do4CkdfdtjTezEvme4PBj7wY3Qc8DF6O5lRNbdKyTQeXwhwzj
2Ch6GX/uRkBtsqUmWndlOfFw6o8yr8/9EPt3v3++PxdneI0oILEnsSvZ1OpeP99mIBgPA/i501x0
6OxmHwpGT1OvCBnCGGMlmpyvVd75R7tI6TazgetKXKc2yjxGPlhoz8foBOdxLxWzDX5/dW9GMM2R
AMELMAE2HcH8n7cDpluocs4UCUYxz8sr93VrNbkNYgJmeXN70QUhJYL7ydx62FD9hzKDCzvv6b4c
H83Q6a/b0go+FI7x0fRd/1A5QFds5MGi1a7qwoZJ2S2U7tNKYer5Df+r5aWKAkp2Xcf2eKtJrUfQ
tU3Zzm9jr/nqzTC3KY7pl/rxuseEExqtu5dhab+zXn9xvM91VUHs5lIgEG8LU4ndCw3nMsMce9c+
6q66z5iMQdfIxKRv+ck20FvcnJjkcOX7e+mOTP6IhXdW0TvzhY3La/767OIagEgRZ3A9pvPm5Qmi
phd0+IOzkARLqkzbfZFeo/3Fqww4Ev33sKuYHsCoY1ixTPRFN1EExnoMr4eCYT84Uw+dY1AN0kWN
XqBZ5M2Tn3nQatvboi3DbW0PCBr0x6Rw+rXjgp65/AMVZ7E1mhQOVm1G66EJ7xjFEK5k101XBrj+
5RjSOroUIvJZptzmYb2NC+seT79xAkfJTAtnJPSo0dhj+6PxRNFEl3DhqZYOurGSQ9GiNqcU2ugr
054e0dJ/vkRNmRM/JyFlAIYTXCd1bpwCla6ssp1N5qDQLxkVmhxp5M9t18DM02Lc2sPIS8LMETqS
nzxnVJsuHNR2qtDyxkHq3NK3fsxonIazsLUZ0m+ZSG40Fa9l4NfnNs+uYo7gW4Un8lImiRqDQEDg
6So8/zhVDM0AjaKuUJbcqY6+ps2TW/smLehUtDyZaJZxd0V4mErx3dYrKoJ+o1Ze8C3MevudcX6/
WqcULKFN2wR+WM/mjfeHTS+dQ1sxsE6hettHg8ZzKhyBntL85uowE8x4xLFpjOP+UnS77CFuW1f7
ztHe2zB+eVyxbVASN0h73oYGRJNRhc7WvDG9np5RoPDX9wbV5Yiuamz41QYLd0qzufzSZ+pT7EY4
8fmvnoYa0ASUuFRBlC4QzZPjaH29w7V7ClExLpny422MtNhGCqBBajWLjkQamZ2d7wtZPM+RE+ol
/VSKKD2KqKo2VG93g/I+NZYFPj7XrkrpIxRLMe6nmnX/+73S+NX5RjCkkxOQN9F4f/0Y6shCnORE
1o0wreYh0r0PRkgBsavwGnSMC1roOhNzKwmkrlbVF1Uw56Nx4ObnsxfQlJCgJyit72wd1i+CNVgb
HlsGf7vm22ROs5sBbgpsxUy6VwgErAfmKyh0+aZ9LNzbsXDMI5OkIKdjaT+XMXZ1mj4IuTJrK7TC
WhSt0A6qFfqdxY/NyacVT18Sp43Ofo37KC5cQETUWdZux2yb+aDoQ44AnUFBR/Qq/Z/V8Uj2KMwq
K92580ZpOXhvcqm8x8glO2zS8+8fx9xpexvt0zQTxlyn+UVyNtme3dtmDVUsGRiTBNNjk+v91aXu
YXW4T9rU2Dr1hFtWBO5GqkCf5yB4IJwQd2u5h/UC1naAnhXNRH3jIaZZ6qE5IgkK1q1pmEdDMFzG
DP1s10LLrU1wrpfDL4IhzkQCOuVZ8fVyx6LKPKZwHE9OGd2i7io2IoAQ9vuPbP7iUdOEo+4xl4w9
PvvrFQgchlERMR85LR4jLJ1Lz9Pb3SjhcVLjpcqjwYHs/BwVXz58Dlv366Tp7RWdNYjXgcVxIr8i
M9tLLw+OKukfEuqx626CmKDPmWxHNahiF8Y7UD6Hhtq0ReEef/8hrDmgfX3SWY6gZqPrNgVB4xIw
/bCbJYU3Ca00zJtLT4UqFQqNUktBejLgBWw8Jfk5oTYqicbPj6p9pd9d+gj2nSbi8dxUCfT0iiHF
MgSmktUpoze6vEYgatx1bYvara3xE8RhdEVM+uyg5yFGmadEms0OAzQ20I6GSBJE+NppL/7+8xk/
NXKozl36tpYwJR/zzTZhD7pllhm0OwgfW4R9/dFJGI0CD/Or0bnwLB25CpmW9udKtbHm6U3yeZx4
Z4auYz4PFvLc7z6OzexOau3gOpljIw2b/TuP4hcHC5Uzi4vVhUXm/Lbn1DkogCOv51IvBwvCpLMZ
Q1IbRJ0cWz/2AJuBXEhSD4wvoydiXYWnJNhhBHfeu5b5trxdFpT05qozddSfgjE8wC3+NZxL0tE4
zIZ2T8UwWRqY7v3Uu5aDUJtLAVOJeNrFZhWtgtBhUGE94d2dam9XxYzgGqbM30a5XEB/B5Dc6sl7
F/qrfce1bIROjkT348wv6Q/rFznMoGBTGDfK+RQUs4nKBL872kyQn8CmXa5xzvSPett/nLL4sYpa
77atTeLctL0NyvcrBz/vC7T6UeyIWS7gGW+bcbKtWomWaLqxkFAtosSKtyXkqm1FEwakRIhZNXA8
Tp+5nhvi22j01DhdAnED8PcipIK9VFNobs2egRm/fyHcn0MGrk7QJqRUSZT9Vhoje2zNMhP6DfCE
dp32pcbkodnY0KEdxwRtrThUIQB5rbP0y/xrQ1t/iSNGrVOmux+S2j8OyvQ3TdsUm9zKvDVF5k1v
Zfa663GD26BbNxGEryWMZksjlLsEdcj3wxwInm4NN6WlQUesILVadY9Wze6cTT7qHFC1Wzxd/g12
L2EJhLG9FZXVWsUVY+/jrwE94E2QZvmR4t5OpoazEXF1bTgZLcJLtS0wz1qfayuNvxaRgsPTV2gl
RNxelyRgm8aGP+Lfo8zyW6Pb6ROWRY0SlDIIyC9bHV7p+BwG0a3X9fTmirR4ckFjXnWZdZ8bvbXs
CsyV1Two0RAxHWmVYExk9OZOK2GUauHE1BlQw2NuPCOGlKvStLagS53N5RGDoE+Ro5tibQAbikKJ
hNKu1DuP2fyz5/v6FZ5zKd4Lg3fYct7qEJIMYZ5q+3/s7FMxBKdS310SGrv8XNvQs1tZFHuZOZyf
DdA0ULNUbuPikzukaydKiruhdGDfKnlSlv1J+Bzql7bypVEBM5rxN3AUVjCvaiZb47UcsyJbMLkL
uuqIy2E8hExz+sAQDbxmRXADWefFtJi2RfzZMq+zlMvYhVfbt0a+rwuQPqKBukH5LzevC2KZM1id
m0s5IfXTdD+aQ3dUeIBUXJ4AsXS3WgjMo2cajwEiA50FYw0AfhhbX0ux1Xs1VbJYwc8E4HsdY4HZ
MzchWlwKyImE6gr8SoMglss1ZK2G5RBHV0NVrJnm5a/0rhgJ2sovGFqxudcMgqpk8g0bDk0uhVN/
yhJz28cwVyPci0skd8wmpB9o6mP/VQRK8edtfROGJaZZ74vtZWcGNELwM4cV7cGZw+2cMoqwla2H
12xJoDpShZPGMnmRYB6DPHUVuOvsDHOkXufu/yLsPJbjVrIt+kWIgEuYaXnDKpqikTRBUCQFD2TC
A1//FsDJa/WNvhNFt66CrAISyDzn7L22hQh8XudZ3vGAkZJYifGP7LXp4NnxR1N0/WUQ3pfmabsx
KIqXrNFPjcNPrpOxpBfIVIQ8BhJohEP8B4GFkOoBmgz9xXE1HlUz+2wCJR5sFb65euetLBoWD0vz
2PTBwLe63z2YVF2rPtKfcTE33oBnOGhfexJvMOa0X57PkbSwJ0Yv40c+JaA6e/uzdX0oa6haCJmt
yiMGFRL37IAs2FiT26QGbDvpFYGV+nSUQ32M7ImJFgweNJ7iTNCEQawYHW22TSiUOcNkvj1VH7rS
dqrkg8g3hRqaF6DwNObmVyv4L+O6mA/H/AOmHohVlOF20XHHmOYsz7qexdO+9uE3CFhxve1BtHa4
MZlBsTC36RhU1/xgTGAaGAm8zslVZSZu3mJ4d3ClnYtQDhxDeX82Q7ynYfE4VnBUuqwiTgeGDBJz
wMkhI82t6nZ4td2D27pc1zD09nZ6B+TKM2T92DL20bOCprahX5b2C4QMf91k0NK8Htl/lOjE2Bri
DDmzlBrJz6zCKA9O5syolQ0d9FYHxIYT5lWJaVpHdlAeLaKMcEpXxPX21XZiEnB1YUisnKElxhnX
txFg+qMLa9OzIKILtXm/no+h1hSgd8463C+NMbyhuAfsyEQNBWiTRr8xZIinoamjo1Zm4Ihr0DCt
LeiakQ3JPGDd6ZwQytkZFqVzC8QA67XCRebiGKOl4usMiVxCqSv2EaTGjTjHmX5kleLHUMm0oxkI
WU3obwXoNVoVXrddVqG0R6CRevRhIiXH/5My7vTBrtKS158wdzxZ0XC16NDvJ8cgCW0+ViKGJtLN
A91GY2e8yj67Q9pkYBa851d1z6Zhfw41dpEe+4byXbn1j5hpa0w8rPH5a0U1ZqMmZOw6qIFZ/VVA
Mocd5WFjmodLfpyEp7Q5QD0FxTY45MkQdtNP0trxSAGY0UBAc2K0+XUrZ7LGTTv554K+xyGcsEbM
Sy0x7GBf1vo5JgOBdHXbpnHEmNYylHsM819l+8NHnjPL2g9LlWPqRGunTXQs54UvMhDxiA5Y2q4B
FN3Luj8ehrnGIOhRlcmpThTtxLntuZwvlxZSnlewJKUxcLQ0XyNeTZ7WvkY895pNrqjvI8kQZrnJ
eO/RKmiDXWKne73hrdvjx1pedkuJh0VpL3UoylqdX6u8uPSV+5IqJS9D72DWGQDRR2HcoaB6TOHp
wa1hrZBjNI+llkdxmuQ1t2JcZq7lPirdth/rtnhb/hsNwRm01eU0sSJ945A+BmxzuiRteB6k/nsQ
kuTEMr51PtegSNPqVuRRtu56y763EvpcyycFRWptC49CbcJSHmBsuiwvUx0SQ9dk+Wn5V0GK1HpW
abgBOc5QybltpnwjOlA8QqX+VPiG7tOk/GIWumNINIHjivV1h9D/aYrEdrkFmR7+zh0MLdLP5dVH
coUtjKnRMkyiaK9Ikol4AhDYePrI0jEOJitpl6fOl1QC90gJz1AQ1aPPk/vljRVFxiUsU3yDbbMr
PDvfLp/Xjya5b2hJravceF2Wa0/3XKKtMspG/RD4vS9x7TLcmUxGo+P4omNSRkXeXkzBh/Dwcdxa
ETinDqWDR13xhkH4NU9GeZ468iB0W8MmOpjU6KYmjozN0A7pD6ULiyXS6OR7CtT/oMjx4l6a48nm
jTRN+nhImuGjLFv6D0k+7aI4/83wiad/LnBsWI9wO+1gtyzFKX03lFfdFZFNokDzRH99PFV2sIq7
ND65YV2tR5rhKwSexb5uIaLzpKJLh4JMGLiOLjHVbujmQ+i6NR3YHOKNXXuP0PTPHCug+1Y2m+eA
VlV0xK2C+H0jgY/1EnEpHzC7X8Ct/KlzYcwZcrDk+w5EzJgPWMDK4n7QXm0zxapJ9cfDXa4LUVeP
Lj+C14aLhTZ8TLPIOY+lbV+CgDNV3ifZyYwrrmsHBcAWaueUBFANmkZoOUqxrcRzs21rNPjzj05K
Ee2qXkt3shvTbTMObwXmp6e0yo8GVMaUgdUxL9RThp3+ECuWJT6EnN2DsWT1O6gq/2IX7h1AooI8
BnwbOal6nTdviHqdHM0/rCn4BeFA2BIqqq7CItjgc65TZOY95dChlIKI6glPgChg7c1yNzcp211Y
3iw/B6pOr40d7Qh2KUTbIsn1o8/sgM1ZSTwmD3FS9R/N6O4rGEx3udU/TmWOKdOhH56VPE6tEWw0
3TvYoN/9IT5HOf6xMI0rLC/FA4MXkqiDbPX9cjLbx0JW6d1QOvulYkN63SbrCXb1IwmE78s2ryt5
Hf3BvnrNB+8CZiFoMR+X55rq5xg6erBZZqbLo+egVXiAEBASRtENPnj2jF7T92uITW/+fy1/LXFr
XOAhQWMH67819Li/1wpsEFU/fC2FxvLoARKDNlLLagvgKT6YugXUof/lRFQ73vKHSKyVQcx1YeQb
/CTxYXlbRnHnHk08R76iyLIUkakyPaZ6l128kFzhOWgDNul46jlys1ej0bYVRj40L4fJS43rqIzP
zCeiUuvJR8LIcYpbZ2QpAf4urQpqiN8IzKPxppPvo8bu6kUlufcS53aBxLf1i92ycanODvcgb5Fh
WgCx8ehtVMapkAoQmfeq6xjZLxJYvWlOsYE5aNAHkt8I7TiPtrVv43mEPz/OWTJrx9FeDXyuo9aF
WNzogXnSPizXyrB7tpBOqjNJIOrQ2PkLZsQRx04o9w7cHzxQYX7OMc9uOqIz2XOM9K6gdxQa/XAh
lFhYM590JMSB15O90kX7k/Pkhz1HgIBw44mNg8MY5OgPtfugjp5Tr+6wtRnDQypxpOPWwCsltUuY
nWRetQczDb8mMchjbecEIc0ettThoZBeRKwGqShkN44jMpq2OC0Laop4C2VTNzv/iQ8ax0PT9wb4
a3lGIqM2dGkPYxZ1T/jfuFM9iV2qbJ587wAoxa5k+hYnRgfzVmLpsXumwLZ8YqBA7JMdxDsQdJxV
pvS30t4mIycNCDHQtSduSsUaKYiFByNJKwhsDKNT2NuPuuXEqMA6riLo9u9VTP9f29Wk3U2zQIaz
iLnFYkdVP++0etg2vLIp5i3P+BSQpA5hq+yVNAfi6iegaVbx2DU31ZGD3Of9FzEO8T5S8CNK3C4n
bHafIFmPEWOzo9639XfphkwDBChIH2RH0DvDEb+keeNEleIl850DJ/N2v/TpwSFU29oADF2DveuY
YG9l0QZ7jhyYn3X8NFrZQx9sxHAWfrrPmr6caTruNoYx+jS5bbmebHideSuHWVMe7dMK2720TP8+
8fyXZXJqEJq78ZK8Py29B7BOmOkq+0HP+nViQQTOASXi4kdPzBvjNsEmzpuYA7jAQV7Wzl1/WSqO
KX6K26QHYhYmfDpzH4YpxuVk/NLG6Csbc/+YDjm1hAF+NvRQ3mhBue+I4iXvjQT3uTnvJX616mYK
JU0MtSnz7hSm57pGis1V/hkm5i0J7Tf0f921tYcv13afY8Qbp4ZjzK4u/KvtE12ZWLp+DoDIqiH3
9vTncAdYNrwgQaiUssYH6cXjlqSu+BqXabMKgi8dbxoDSKlvClG+GuJH5YNsEs4Bm6hGhLT55AZh
t8PqKV+0+CXq9oWXx2+RRQRwHxTZrUHfAIZZPS2nxhrtwqq3IRTPx4EwBUqOlpGQkflbinn6mKbQ
WFWZflfskZU8CILkr3r0GPsdaaf0NrfSTudg42nc4c8SmyaLfvuel+yLFGtB1fvIaUIDTmyk5E7J
PtrC5O+Py9ohUNZZw3ITa8i69i6yCSroAhXulW59EOfW7UKRA0wI08cpK61jXPIkNIX5g3NryzEC
ZdHguZ9ijLZONkxPE7Mu1zbKh5j1UUFxoCafZX4ifY+HHuiIlqbHpfmAc7qBeJ7yyJesBDzuEJbs
orgD75tduWjrSPeumhzSR0ZQkafpD7zQQzwz2o7zlkVBV9tbJICcGiIw6gjl6XNFjQIxzTVrYlLe
zVz+NkXl35ci+ExtdNBL5dvn+o2winovlB1eKc2tFRh+Gpfy1AyDu8sKoz7kBF7A0opvUgvfhRDj
taWuWqXkWXIBaFwvN7DtxS+Dg+tj+NSPXrDTtAb5Az2D63ILw1qsidMc79zuAblVgGoA/JzRpj87
T9R4QBPAnbbNqKKNza3pzo046XJ/mMNSZpbEEpWMtwumgQQ43sfpVWneZ5Z46c1si59C94O1PTY1
3Er7QryXcYVH/o6tiDxao/wVCUT/Tkju0Jg+e+QTrwy1FU7cUAvoK50LCF/EOX/vn+C9k9aINlE1
GrcEPvCqyfxTU9QmjRLjtbTr32U6hY8mrQwcLMG1y2G526LnXZRBPwqJsHsnwPlU50AxhrST8NlS
FJ6687u3e85IJjtH0HQvtOS5X10/PXoMtccGxKkvoviinMw9qiyj+R2q8cjXvoVmA42qD5obPKxi
vesj+Kcqm737nTg7U/0JK9StTedTuNm7w35h22n2S9d/1EACJXCHz2Zy3qvA9x5LZsWeGyjC97R4
R5Bkup1k1NH4yn7Q+vSPJTYd3igZyVYyPfCub3ctMbnb2NyRv5Oe+zzLd02ClTPXcmubGnYGhi7v
z9Zofz9OdQ2DaIAfOMtkyCckJw0xZ34C3w3UZ3iUqYg+wTJYqyjYER+aHhvUfvcJtiaIFD1WV6Go
aqhvnnW9+JwScZh4I941fr4vcq4ofAsgdmqYCZ1xRaej+RrjkO8VjDrdqeZdze2oxqsR7HfqLojR
o6q+QVoX+e4pregxdUN2nUzrTzAO8oBHAct05gMXzsJ7l2CRbdy22R0Ghhnv7hCJ3I7Dpw5km/Rf
uFxd5R+APu0DDvIkAPhMdCDaN8WfKZMPYyJeZhULUPQUh3kTrCc0sorAP82J860ytd9cGHYJWhqQ
Czktj7/d3OK/mhstLA8j2qitEwdkR8CsjFFw4IkAzNjbTw0CM6y5OHKz/gdZxtaeYXGPm6v5WRCw
tgrcXL+wPU1rc9yJMoY/mBvgc9OGTmUybdmEyRIjrIWMW4rnfEguo1E92XUIx1UBVlJldqqE+Yr7
dx3bgbMJ8v4ehhjuiCp+UWb+UuU2/YcWWJ8VYLqhGdVaVCsZzT49vpJqxSnCGQkJhKa1syrvVHs2
KTmlRLYGEJN+MqFcTOkmS67bKKN1mPo1zUD7bRQZiXFGhjeYubZAA7vWaAVvxoy6ydaidZKZHvGS
v2oyb9jIZceFJQErsv74JbNCZ6PPgQ124O+6Dlin5OHbF+P0XAw+5BLtq4JDtYZCCEs6zIksM4J1
xwa20SZmYRUaomOuM/VnpfmduA10i+FOmoA4tJi1iwckp9sah6Nx6gBJZqa/93LSHNA96AjvKV3H
GoZAohtUGR5ErlG/+tjdB8v5svuu247EJQwW9JggY6qFRX/nROxZ0gQhEXMoSzzjNE/TM4quWVdP
YUOakYyiN9xsB71ibqLx6vHbGe5nlsVGd/tjoAmfpu3wR0UTOQEdkAoN2oEcR/eMauWWSlJgpQtI
JXOZSOpafglKOlKoqvN9JwYApfl96B2rKEIm7kIZSIH0YiDq43AiNdi3t6Tz+Fbgbbyyfwa69ocu
IS2r+oeDNWudpTDDKPOO9WAygIVsv87y5FyqAAUwLLsNcjH4fV65m7rxWcTp++QO/ir3ucet1t2H
HOypVncFS2fta2R0K3/AuaPD+BTpra7tP6lbvUehcQu7eh01UK8jPf6RgMwhReTB5F+uSi80t7Fl
PHdY61a1UwgAU9HO78UPpxHVFpgdeSqy8g5eBOYFhCof3OYKPoVu5LLlFA8qiAlREyBKUh0OmakF
m/EHJ4luJw0325PyNwvVbuFE8O0YjT+AXrNzF5zKrMnVtmZjrCJYcmmKywj8Syzsl3LQC9o8Scyk
qP7KkhpueZdAR2j+OF1XHAa3u2g+eIY+KU+DU77ouUMyQc6XcpsWBiXpXcRrPnp5eg+IVx4HAm1r
QEh+ynl+MHGpenZ6DOCZsYbVuCUCYh/YfECDBvGp1JwPI0q6E0vh3W7VBTJZJskudBkU7Yla2QMV
1NfQVk96Y+5SuuCrsK03PP/mBv9qu19jL9U3iT8cyajLtqHpNNBaZqyLIyogyqF7hn18lPLapCYx
FOyOBybeK3psO0cDVCFBlcB2tr1VLqKfA48WnEHnrJHaQlpvWxwS/0bUFaVPDfhIVe4G7wVnhfqo
mfE9eRQZmKR+3bh9jEVO3Dsh2pOsGM8O9pvRJ7Qw+a0i88PPQPNruA/r2vkIjeirYFrjaHTl59Qm
lZWIp0QG39cJBbE7cfaYKe80Gt3P1MJL05OrifKXhJyy7BkpS0KP7dY/t6I8JXQoIB4Svu40wYMZ
N/2DxsylpLMHots8NHU7XEF4XBItjfbwB3lhSVYx16LfdXlDIpIySEiwLVyHYWaweVuf0dCBX/UJ
gxtkckedVZ9qU7uJvtGfyY0o6ISY5mXqiKyylHfQ7Bgh75gBgS7634NW5ldD/6kCUvo0lV7qcWcw
+Tm5IA92QS7Vxqefdci4ymdJ5Z+6wW0q9ew4tsTj1EJEh96usFsv0SsMF9yuLBHOwFBNcuE+RB55
vXLQaXRXP0k8IViExzmbrds6rg/Pe1z+IF453LSwiHa+W/jff2cU9pcz6eK0/FUVFJiouolUPFOK
u+UPl5r9rpFQ2DwvcHe9r9Qps/1fCaGJd7RjwYXQFNk4A5O9wrZ7GkaNRhVHVCnh2Ez7xjGh5U3y
sKxMBnOkzfduiV93bhXEU0CDmzqZyUb3O7Lb7plpm9+nTyFgyPMiCU6NEdCF5mOBG2/I24+zaXnV
hY63KlAX91r+J4Sge45C3mn++CCmxnzxyuG9qtCkSaAp1kBBNgI/umjmzTBgYOKfzdZL539xvNR6
4x9AtSuNxiyooIw6Kn6rOFQDujKV5R2KWMi1SpEleXXz24jV1qhKufcqWSCnd4eLzW5Oj9mgfQr9
i4kneU3dqzfiq7GnbdmP1SO+tO/fQKvx5ks09p7QkH2Tz7ASNcu4Tscd6ElMdh6+m4aTrdnX92ZV
/25F1Z26nOTRxsSII6wracZH8pAJGRfl86L9AjJ0wO7FlHn+FgMBA66nVVu9g3WXBrw9osB7XmRS
6MOsi06YPMmBWXT2Tcz6Few4rdPo6o+nANIzYtHxTGbNtFo6zkUblRcP0f23Do1RShMJeRuxAa34
SfF3vy+MESqN6fCrYGK18Wn9nIqsiRjqlWoVklDOTup1d47Pj01p665rKtRNOk7DQWimsfK0mgSl
qTzyP7K9MixtR8HFWJ4BWTu5Z9EyrKLp1+JNbspsjXIe45JtqVMPDR806XTUmdlZc9PWAdepiuoN
7y79ACN9aN0WtK1CR+Z4DetmGf015M+EreHcCc+/9j6KwbioKmrTknO606YbxD7km3W6WCvWBPYI
lNhAgR45VWe7ZVojvfRHjfxvZQlL3LRSYw+vzzY5ayt8uPqpKDjBO9IT+3ZkTt5HmP/zcdfDErqn
aXRymhBWVYdHLp5PMoX/3fOEZtxtYMiT+EJC3bUi3GSFsDvY9a1cWwapCxjXmMc4/S33Ok5cdUek
zDg3KueRBZQmz6zPQSK7s2tdSJzeWYarSHGCEUwZHO1QcpSXyFXPWE1p3LbRzRiKnda79p1rjfdc
UZ8n2M/XRgQka7DSLztqqt2i1V8uXuhCUZ3aXOyHyA4fv69elHr3RV4/6BOlmIwT60UM6aGf+8dI
aK/RTmP2wEYjFOAmV/5k9h6dNTKRetESH53SzWjsvt/ndm0fggYBgG1NO7fIh20cONTP2XdHVyp0
WXrworL+tddan1ke9fC8doqqvLfk8DV2+gA2DmNQEvxa3jbTVHggMxWyJBjaCt4kjQX3XKIrxvEX
dHRq63znD/Uds/kcbj9R4U3YPAq8i3rYRPfekBGChH8+HTbF6EPrzKdfXjm+JOQ1rcj4GE5yRI+1
tApMzuOPjRFsOfvOL7xwwotZ0sq6jjYFLY8eTfC47JN1m9nDFg0OKk0dxvsMf+iIQA1rbZPpdyPt
HNjvjMJGt7TORpK9DTNuYfEb11yiVZWRhefpOfPIWZQbk18zQ5E3y7NKWKY4k0C0iwLEKooEwB5Q
6TGiBieQlA0Nnd4tarAHFX16QQ0brq3I5cYKBwUB7EuSMCFD1I3r8TBP1n7pyNNKIHJgQOE1D6WU
Avksonq3aPd6zgakzhbGZlkmNHu8TUDjZU9Uhcn8bUj2sT58JBrhD7n1wzHgYinCnU+aK08mbV4I
VoSqzZNQcmQYPgSwAoBBG2Tj8uUpsoEJk0aVGdO7lUlwRchufEc5e9Mdq/3yrZO8Rg07P+IkCPUH
Nwx+aUQGLwukNUhoSIHd3lE4EmDiD/Knm6H+CCd/33JkuY0CZebYPllUm4c06QtI6pW7xTf6u+Eq
nqU5cdsGvXZoUHfds0FttogB3ZjEjFav7suCvKxlBsI6dRB3WdT/4EwRv80SIUDjvXAe3K76XBpa
9pSP6zCA2x9ij1+ZEl6g7untWsxaDIX77Agn2qLaenDpY62DcIp2ZhMyF5i/45hYcxv1magIAaYe
XwskfvTCk6p2izsCvmW+E3ke7riUDLVZHuhkwhrl8DCcSwfWHbZ0iJc01ja2wbDXoBdNt5DQTK3r
maQG0VkQNcPQGCadzOkWCX3DK9XjwEeIQg3M1XkIPPRYftibz1ou78htPC4fPYxpD5ddNO6xoZbb
Lo/RCVQ4TU0R40JQL+xfxk2ETMwjsnsEjVKOUGBYO63fylnkEk6ASDrTOCSmH6w0GJuzuAY5wodD
LtV9Q2N1GeoQaPpLo72wKRwI+Tx2sIQNoJ9qLDjmxd51+bW+l7xNyuSATNsYnVZBEobU7ggNtNd4
3zDGIAzb0dQeCXsgxLyg0YhNctUW8paGXsakFme27avmJajT+5qu0dmvveTgauVDG+nDA7b6B69c
pTDU3lo5/TGsmv5G7vQfXTF8NMSJ3jEiIvePbzFVMNW9VH0MTkr8HGOIB0CI4k5IRrQGyXpGgOMb
j57vxO+RQvehSZiStBeYc6RQGL4nXDLh/RVe0HqtLFk5iKuTYK3cdjyp3nPu4xpY6LJYOtPWH2se
D+Ay6plMNJR3xjUrzrTJCM0p9HhX4aloeBMHLsE7Gdtm4AdqNWF+2VeidchGBhqH3c07OBoQ1tbs
uP3sivsWsfAH94jKzJuCQxbqkBDUL4dABqbe9R6UyoFotZgsJzJeKcSuZuBC/ovabg/LeOcGTrYv
s97boZicdsjM5+AaJp/KND6w0dcbfm54zJj7reO0Bh9HCBqy9j9J6OcPekX/VZgOY6yYhDxp/u69
DIZmjbCkUIF+56S4db6lLCWhWQjVyKkicRiRCWGkh8nv9asx/2E1jbOKnoi86K5eGpF5xIYRhnAa
2llhPwRK/hynOVCwmrznicrWwPr/xhDD2rYD4hCDR3aLHEndomqo1p5P2Vfz9CbRD7PP2k0NOPP7
/TyoKluPsOY3rsYFavIacY8a96CY5KFUYm/JlmhmjrhHTAZblM3lEdnIYWj4XTm6nUUXkdQfed+W
B9UyJckYWRzd7KTQjB0IHxCbwauNrWuhkwnLBodKKYnpYGPZ5AR6rrzIFnuT7A1g6NSpEmhDMHAW
RQl49szuZkRYpy2Swde69Gh9TnjQNLu6al39umxFZtBlwCszh0iY8VBMg3dJ5db1B+Yl+mtsS8Yc
QX3sJV6ccD7TGo24lIkBdrPrknVUQs9sS/O9cDjeYk0qT201zuz2s11m9vc7DmEYQ04r/iSCxnt0
ihaYf6TVVyfw3kVf3HfAQRjixm9jZA0PqFDPo2WfkzJ44IuSiTUTWNsa9A3rjHQOAhSWNy/F7jah
DJcus+KG7z+DUjkqCedYaOgc0rwxvykNNWvw6isJvETVkHxDGiIhgIG2NGi2ihJndZEeGfchm9Lc
FxZrumcgGZJuK+eTHEdIjMJMiXNQ2DqwTQ6j1q0hN+VottamdJJrXmja3mlokHSpQXqzMD8mFSD3
J4QkdyVzDPW6zGAjy47W0rWTnZ/j1k+KWjsOMVuhQrR5cjjurumaUlcu8gqYZGeFYEEN0c2OBBHm
0x4yrk8NO508w3+z9E4/LxtYV5BdUJXV0Rm971+1HKb9MrlDNKT2co7aqmaV8nxnmdmjrNGagzG1
DEnMYxE49hmGEAqfqL26v5YCrpQbLcvtPWO7ZC5eeIEVGjDBcVqH2hRgj6som3nL25352pUQknCJ
UIwFMbY6d4T9SJwEmNpyLk4e1WzJdELtl+EHHZKoonsRZmisVGsHB9WTSJNI3Vm3OQ9LLJycViXV
QF4mA1mM3rc2OIBIsx9ceD0E2rbkn7nWvhe2iwkZdEipZTsnz6oNiKeGJ5KKNBN1u3aM0r/n7m1G
TNrnZWieeFp8BJUyzSopjYic7q2eq6/lkKzcST9Y4mJhVEGs1ZgIOUjBan07wTNOR45Dl++68TYT
qgZRLo+lpSxoZt1TpczimLQ9epaOeSPZzWX/2hDadai9aNwSLoNKo2nu+pZKLlPNBEsyyHe9ysIL
S8hu6MfCKwGmHRyZkPV304BUqfN4OfGCrsl1oDYR/qZ2o3Wm+clJ+ibAAE6VtkE8ugwQSvc6gNop
tpNHwvLAPYfNntu7h712ErEKz1GSfELfH1a13Qz3SFTClJFQ6UQfofSyTUnZDKM+QpFikeunapq8
siJnwbwjp2O+DMHPwDDojAwj9qaueHei4XMyu5ydtT8R0sojFtCjF/U1cHVCV3VV70cV/nTcKb2r
nXQT+m5+yCdWNmEtB5tH7ZtfESKzpj6jX62QDipIiltmsig9EJLqMHwwV11pbKKKsB+KvPSelrOm
D6O1dZjh2mKW2ETyNcwi97yYGh2PKM3BeAogZaytrhco3yKDUwYwAChKxSE2ma+gTrlbFBDBoOXb
ZbM1EJMd/D6oINWIkU+VOJyKUXhapcFAzqKXk0Jdctr2xp6DRBlSCY2JzD5kyTEhkN4agl+F1eLE
NClXTAkw1gKSPRGnHpY8NxPcWMfMkl1lSgDolU+3w8B1WEb7Ab0aFIpfgYqCzf/2DvyD4wkHjet5
wjMsAYHwL3e8ajjZjGVj3C+KwzQJg3vdAMFrn7oMsWnTUbh5Og0JhVW5IPUDHBSqA6NKXUjRNJ77
ICdhnYlYUQvwv+nKdkP5BhDsre0i7anRYwPvGMwsi4lZwiE9tf7FMPJP3wEmhe5aYmYfuX8bRohT
ptNDWt29bk4u4na32DlxKS+hmvPWmhX9Zli7EWrZQBKBVScJnP+KdGnVDPbBCkJzNzbW8LMmB+54
8EZGT64W/Gnd5D4ACPiuaY5cAYqO3shv0tdmkvyLtN/4b4ATEEjQlKbruwaWaes/LS9x5fddG2je
t2WrsAJiYaqA2tQAmZUUvk+FjMoTz8KERgAGTlCBwU9t+W+ID2v+Tf9pMXAJorH12ThmmNbf/n9q
XfokzaTdS0tuR94/94FU1sozB3FYNmx6I5sI+S1VPC8fP9K07VIlGxgoCQpwT5oQn6HUt0NR229k
rJzIiY9IDHsrINTtCvfNr7pqN/Ywi3ALQ5aup3QTSJ7yIikJnTGMYtujfD2GJVz3jqk0cWANp/7C
+xf6pPmPX9ZwTF+3MPKZ7l/0iq6uu0TmoXa/lMJaYVevBVOw0SJRSBWFQq8ykiw1AITVUo48uTHQ
PqI2P3vuwIhmQF1rzOeFEF16Vf3KYlqBqTPMMqhm3c2OJAg33kq59gFSWH373w+v8d+2JA+ju2DN
zzgRR5+dVP/PKcW7oRR6Xzv3s0wUtRdB0qg2fYk9YukPeh0bisKox7jC/yoZIhgytr8r8qxub+Vs
sczKf4Pu/RNEQqcJhEHDgSYhrBnE8v8+V5CJwulJNyAkq6cWRf187ZPpBKda/lzOoMv1DsCO0tAw
CFHx6q0fS2JqQxj0CP0L5trbtp+OVhkl58LHDJKiaO2L6MsRn0udpDdeefzf13P5XP+5+D0+te4a
QBt4FP/mXdFhNbPGI+CrAh+zVTEm/RKeCvrXm8VMiYACVN7C8vehSTpMkif1tteY5GUxkrbReV0E
KSP/9FiYzE+FnYLIxgB2nLPNKDIrgfKI5AT87oG+/vayLOVubeQ8DbHJVMoI7jiIQc+c62rhkudA
LfyvUJT/RuHwTeH46D5uV9//Gy5Uki8fRTmDHYKmqrWIEXmRPvVpJgqgUTdZVGzYVZM+2BLBdNI1
u9+FBokJtSjzlemAANSHnvYPL2P0uq4i1pzD2SKypftsb/wUMVnG/LRlNvMvd+m/X5Z8dgE3B6ON
wzf4a3UBa5VOoeHzxkt+p5cxzc8qztbZCB+rzeYWUtvnd6lFP6WJm3IbJmTN2DUNBCq+MCzbTaJX
hMFqurhL6oywc87bAfNAFJMZNVVmPU25/VNK9QfJl2CGiNuxwBu+g/5CUvHcx1A2PrYSR1Dd+6fl
cPy/v+Q/mFyhsJg4NYUOhgUAzX8+QjP6qQ+1mGD1pKELNKn2p5Gl4RZnV8Mwmtgqm9Sz8ARTwnsI
ZxAAnPaSseK+nCSyzzatTlUjxKbX4xdCjdJNkaO8Llrwkf/yUf/pfjhi3ix4eIjd++sIoemdwYQG
V1qc8QinLZcMk16H5sMDQZhIedJsdmFTjS37CEN6XxRwzHu9XP/LJ/mH9yHUAGArkBNg9Xp/2bd7
U5mT1pFGXxuI+qIh/tP4tXWxdrK29P+j7syVJEe29PxEaAMcizvU2CMzIvetUoFlVWZhBxz7opIS
pRGpDKV5BCo04xvxzjvwi7w9dqvSOqs4Y1RG7G7rQEYAcD9+zv9//8rNLIU/bm72dkxz/YQkSSkU
qnz/vlJ7jTKIbq3L3/iV/2KXUSamUZ5WYfq+4334fXCK4TyBAXjZSxrR+Un+jIDaGuN5hyWA3K/T
q2YVcoWXwKEiHipYTw5vl8sseorq15JMrSW+w3RVGqSBR5Xcgroej6JGyVma6jtWemws1Ee/qaz+
oi5hg5ESB9apMMHC/PNTiJfbcPIxdS/fH3ohNXYWaX0fZ/iXdotvg4Rr50obZE+9Q8fee3zEXvyu
LPmLEk9ZcNmk61kwAyzvw05nA/emIPG8S8+pxLmshsesKH3SH80aJw2FBpg55jlR/q0Yzeg8UDhc
GvLN3nsqBsKA62KIrD9tKRPhoYafDVuUh84u7Z5yUTo4m4Jh3VTWLUwX8keSzjw7GcR+/Yj+1dZI
YeWaVNymDxzow8NgkGXtn2ZIl9mcTFvboPRJ7H1CdYl2AK4HR00yu5jDj3NKitap1i4pS30kAEsk
f3KtchFQOAF8iUKj3yaBK6AJ6ON7y8Ul75J0CHl0Gli7v/7TLfnRZ+xwcpbwr3nZ2R9Z8H5+GiQt
Pu12U3f5vje9V316cne8MsAgh36tqsnfGG351LW0i0nQqNUh1Bxx330yRU7TtZHxdVcvKuu6hcHr
x95DFGV/3+tmqr+zyA8v33cRk8Aop2137w9eFNCisSqosEHSOIRckqAUSnc8a+EOrJDf5cfyZQiI
Kj5ZOXo34lwua2QWygBmU0QjGnz0Hy5zl7M2yI/QQ7Ydp+VbAD/IoBPoX8Q60qFtC3mZ8eg4Rbtj
kE343OCFq2IOvw1iGm8nIR/eDZeT+Tz07YExoL/M3Y72VlZ+EbbzzXaR+UItKVdmOq9FGXabd81n
IlvWGps8CLOH4JN3bkFtUa58yWYS2equDplW2kwOSaSaaFMqe9sUw9LXZ5ZB+PdQmvfvlVFOztuG
t+4+ocOX9r5Fqp5DTPhJsft+RvAcYy84ix3fH/1pJM3D6OqDZCNM9USnIZLX9Acy4ghJrSKEjnNa
dTRP6SZNPdnrMovfDHkX2vZZQw8ZizUDq/dGUdnkbPHOumjB5HmFTFdulUYbiRiWdl8DUc1H0WOP
w0JEejmEg33ZNCGEBo/52ClIRp2sne+fUgliYnAWVJfvX2oKYAmFxWAgRiqxcdJ37VtR3RJBiH8k
OLcYSS0Z52v0TuMLska9Dlsa6aImKwMQ5xLFDTFUp46qo8LT0CRT5kXZVJCH6ZwxnqePPU7ZwQEl
ujPj6HaUkbWHLIrHVVwJq3O2sm5vuq7evW/mkevdCejmd338RrPW3KjcI7504gkcCuiuYXcwnBJc
xlhcFiA28TZmhwKZ63kh/r4G/5mtcPX38vNDiMOHf/x/yXQ4xjDMmvJ7+zHU4acciP9UyQ+cxj5P
fvjb//qff/sf//Sv//xPf/tv//Kv/+W//hz+wP/59/AHJf+gwys4WtucrxQAo38Lf3C8P8CMgWAk
ZwmIr3MKZvgz/MF1/+AkDn8C8qYHaeRUe/0Z/uCYf5z+vYsF/0QT4//794Q/nDatfxw30EE4rKY2
eMKf19HaE/0wBBHUUAtNyNKpTriboNfF3Q+/yJ9Pzo/hEp99/unf/3D8qpjxsTf388YJBmLmIsWa
twqE6NLfbAmfXcD++QL5wAi61jHx47M1nJ/0FOf0SfL1r//8n4El//h5PhYdc293Y8an11TmTE/j
EWFjM6MA9hDamW8DqLqt2RXmb/bmn6vHf1zvw7bWt6ndxhMCZtLfrWuu3q7SBg+u5+jx+tdf6ecd
9B+X+LDrM0IwksnloJ3TS1j7gbMLe8cnjgdyhve7YumTu/IRhDhZrZMkQTBviil7ZX6dAxiUHRPV
X3+HU1PkL57aj/RUbeec6LU5Q7VTzde8wrNWsdud45BLtsKvwzN0if1vnrBP7ok4/RE/PMJ+oibb
btoZ8yQWr/yUfd045dPga+s3eK/PrvDhgIVekV1HcAXZ+Dpf1jhvLPT5TllvIUQV5W9+tc9uyuny
P3yRASWwF2ZmQTDe1MEs8Oj7korZ5P/Bz//wrgdpkLRp0RcbTbLQNdy46RKPBrrPX9/0z36lD2+6
gawyiVqVb4hnKfGSttEO5DlTGTxKm//YJcTPv1AwsBWnYs43o3uy5HAHNpkBl2Jq0uLm15f4ZEV5
5+f/cBNcuAuGNSfjyfpyyQm+aAm0TO1LBTV2Tcfgwuuv/mNX+vCik8EwegROjJtZdu15NJ7gxp5Z
3UGLTpC3zOZNFLfokrXhxutfX/KTJ+y9k/DDl0sCo0BWHo0bTDEmUYcE9J4lY2M+//rjP3kC3hN8
fvh47nue5UUybJTnl1sgic7KlYLk95gBz68v8dk3+PCyj7Hj174dDpthLpn94JB1LkWfGr95wD65
+x9bKb6CHBOGGRYWeo82OrSBd/HZ1iffdROK6XsmIgb5/sBYm9NCWhLm9usv9smy/96//eG3c32i
nIxCdhs0FA2kaRkgXQ3xRyFLzmAnkRUwt9VvDu2f3agPKwGwPm5/2KWbRhLyJ/10wjRDMxUUDe7X
3yAzP7tVH9aDdmjCppl0vlGAjp8NV4CJj90+dH7zi32yybwD1X74xajbPZBTzL38LHbrL2MVMeRH
sRDSpCmC/i0xISpMNqEiv9kGPns4Pmz+KHB9eyARhBRFoyfAJXdqedMnATGnmrltiDOwyvqzOfMV
eSxJbQwPv342PrtdH1YKq7egmc012lM19mqnW2rOTVmcFHJWWofhb96tTy5jfqAjp8jgJPFoHD79
OL9VptG/1lCkv3fjgG7p11/lk4fiI5Bv7OSghRNSlJH3Hi5A68zkhSbG7zYhCuy/rj3MDytEyM+O
aMlGlwRuxlwOqJitHchmo9u4nZFAtLJyXi2OyY48GoDzOzAPDimSfc0YakvPJWlXPgAcnEsVVcw1
wv+uXAe1Q7t/OQ7Cao+tryISdQNzwDDvu+glAThG815wvp+PkSYm40sRI5fB7wBF7ZE4Zs5/C2SX
CKMKBsXVS6HLdGKgmweT/xojYCpb1AFZ1S0jLDtltSykyF/RYGnieppwKK9HfBXervXLWN56qeE1
V7ASYh8DQOla18Jp4vnM7eYQDWisBafZnjVkEQ+l3X9Nm5lE8XoeRmeljInw3XyECP3WOnEQ4KvG
ySquOwKiMMClfT8Qldlqq0FSHrnC/ZqQXa9uEdiGZHSDjRevY9aFzVEWSHIR9SDBOKExZmS2tGp7
OG990bS3hSIFAC9yFouXpG/I0I2GbCqiRebElqwXQ6WmmohaL42NhW7qY11HjL/DOuntbDMnkGbN
dRZpkGlQi53CAu6CF/Ir3enQvCfTyFQviR+56huUKGt8RTdgqq9Za7ldtqyxTww7TE8JGXiFMozQ
XydjjS14WeLssZ5kqxkBLPlp82FN2k/8ZmWBXhM0UxfTogoC8WQAX9BnpTOb/C4eZe0EVQVgiHWL
h9lue04cwVy/qCpuXIyqlsvc5jQxvS5yq9dHe7AxTcV+XJOCXTYZnsbGP2GUVyOkNBJ/mj5E8N0q
+gL+qm8kXsRIlhPDOVJ8QnxQQqbHMcMxuMmapOHDRidGn7fQXhtX5YJw4l5+ZZzSla++6GqAdX2t
kvvC9LX9GhSs62fekGZlt5gGHsVjbvjleG70MioBu1gEh23qEbuVvZhlPeAA6Jh1H8feKsR9bxCy
cwsFUhOXreJ0wNiPgqJx46UM6zy4hLYi62Nh6RauHBQRgGgRO7MGIzrftgbt4pNhM0rQ4wS1F0yb
JH6Xu7pBnQSIr3JVO8u8bHwPO7UTDh7bucusEBkjgLg3Pw41sOuiNWY8GGjncGyghq/Q18NfayIg
vyobq5kdE1niwaev1oebKUJJ3i9DJxu6ZzA5tOECs+rbMxn3VCEaGoCJiKSqhycTc+eJO99UPsEr
VRJfpQ15WmeWPaRjthljGeX72vL9BJpLy4jsttHFNF3YYZ+pW+WUffPm2bUffHdE7vctJBhFic3T
PcSCtldHwuK4CFJYIF+VF5nJjT/pqPBAPE4pSsEax3y58JvBUuuQBLx4l2MkwOFmaomIBalbNMf7
k2TJ+xqnfhbcS9KqsZuZNq2ALHM0gbpu6mr/aZj8aly1tYWDrAsrY97yiki0GWPbtv0FGaKxPk9r
6I/EFjB/WZVg7Mw95m2/XUMAUkjZR3syojO0prH1mBZdmly0mlzbO89oqbgTD71fRwRg4Ucskk6B
79JsceiXzPXmA5G+EBZI4QY/whkMEkG5aCiPil1b+tZZJCYCl2GzOEvceL37JMd+KNZqQi69yivg
CZdT3zUMNqFWtijl4I1dDV7EdLrWmUjRDyOLvIxRAni7yjezGnsB7sUN4sBxuFf9lKh8KczM6hn/
2rwsa8A1AeQjy0mqPZ6Zim84OaKgbw5MOQM9gjbVQ4tHtkRy0/Z9HKYI23uHZOi5Lh0dL7UZlte+
Y7fWHs+18+D1o/oq605lO9MCX3BiSGBj2sqmmOO3wSYUxlq2ce5k+VJC5K6wqTT0SoO5m82tG0K+
30Ue8k2ws5lNOzJyUktdmAMBovduKvIJJZVRgfpIY2Vxh1U9uquyndvg0GaNzRvbTLNemcHUwN3M
lQixdfoTksJmaVhRmfsYvxuel/OJDqatKVSTeVZLn6nwcIf0O5DqIinNSGC2B6jVkLg8TwnzBFyv
naSxbJO4pxmgNK8Gcltansh6J8Ae0Ap4AuLBeC6wd/TLvnRblfE2WvO8E1Mz+rj5asVsx7GyhE6F
HMKquMvGKBBn3mRGL1GG1GxYJ34M1BQiWl43C8+3hmg/MEoPt3ZciHmf201tPE0Q2AcYxFTg6y7U
rnxh4K/GcxmaRnvsfNUCgUOjRcB9WEY864N22aG1DIIHlcBE2JijE4lVZ8ROfbDmMVOgcuo5Wnr+
hCiVv9sXwda2iARd+6oI1JeiUuyEoCkcRLOZR5dnlwKWtApmkUaFfh+/nUguy6EWuAdwA8cbCbLO
WTmB25JokZv9ExFhFYFzjT16iOdl4ED+KyJS/Dh1j/2ydI2GnI8B/7O+yaaqmh97ZQPexJIZpE9Z
yXp5UK3fp1cT0A+5SVj5+osEUXd9iOoZu+Q4jR4uSC4sOgQ/Uzme2QSUNKeUHxd9uJGg8tuj+0+8
c9F7lblGa2jgKAnqWWz62fTMh9pvxWQugy4f5z0b1BwcMlQ8HrBInZZLlmsU9nEP/fE5tIRTXhEu
JKJlnhl2uO2HTiLh6tywXoqUEdJb2rE6rPrUnLJrlc2Df+naNVPHMpyhZA0u877vsZeW9U1jYRBD
tQTT4BiXcRTscs5yIQTHVDTVfRfVpXjrCvDiqB7nrsYJCA0MNZUzxfpOdaCeDgNJBJDRhGYVsgkT
b4ruTKEsmb+5bM8WW0E+IlYtYfT3m3gosv5pbrsYx7A5D1ikFjH9eKCFzMvPJkZTJHOTXmVueoSp
N43d4dEK60lAG5h16JLt3KWqo94PG3+VWTUKhtqzg+HV6yrFdSpZ1yClKxHM7MltNId3Bo6/cgve
RgFFYB0xp1fW28gDsxX182Uo28C+8HWWWxHS69prllMX446ZnTalFROyiDgXo2dlmDrG1nW2Nty0
5Fqmfd2vCOjK5Rqtqie/GidG3HWa8/i+DX1Mz3btOomEBGJ2yt/BYgiPA7GV6r7r7cQDdmXVGpai
C7JOuI6u72YMbOUq7OziJKARVT6tzA6oPsAyjX12iu15vAEklg8PM1zy8NzGEYttmrD3olxHmT31
Z2BHhHzSQwCMZix5Y5ZyzqkGoZrl2daNEXCDC4rajFgIix05tUJdP8pxGsxNqAsjOLfxqcTr5KQ/
ImXMUCdKm+nVt4HmuT7KqSRSqZd5giwAWlhWrtuCDPWrqhVZupgyvFTRoldeLA/49HPnnCMY0qCM
zsCqCHxR3TAnd/XOzrp8uDPDpKlvykm/+8L9rHzuWX30YwutPbpvECS099roxfCkcVCIc9G0zcSn
nW7xvuljY2CGU6XDY9oG6rvX9GN5kbhmNO8wodsBLcgxGI9zXbTTc4XSety4/YytMNaWNFDyVLge
Vdmn2b42kMZYi4mKe96kjZm3eG249Hbu2hJ41ly7bLqmzu09ZEipLz3m6/o8MQ2b5IVIV76DkL+E
a5/VU9w+a3dG1bKarOH0PJRd1N1BamnqXactUS7tmdZMtMTt0gnIl5T6zQL8VNudTHdmdyKAZDnq
26pOzVsZWgbTOHPI5XhWaubTzxKi73yoeGLtV5QvlUuMnz8OyjpEJ2cpZAq7yrD5ImhKY0R/tGRv
B9yf2fUMEDh/zlNMBXuzii3eRZWXOFqiui6MnVZ+Q86mMcf2We4aXUAU6gQnY+1S4Ixfhz5V8Znn
JwVTSPudF81GOK/TWbv9jiNCPn2jPgAUYhcZJxI7cuv0UluldDYZUNZ8XRNoUcN9Gk1xPVAaBN+N
WHbOeUeTCgcEx7b62zDMTr6LVRv5KaurA3Cq1IPpvaqmSiDXxlJlNeV6GpBirGnMm2DZBzIdSrOT
xb2wQZxsOpf4B2gXxNM+dWZfZ7xHvLvod6k5v9dlYVgghiMyqQ0oRYybd8UQDyzaUcVdW5clqcoX
jmQAifHNzqIUNEOGHZ8jVexMR+HUpKCR3krOBlMnXuigmHXznMKn0Dscji45mFnOW9MvDLuPpzcW
FM3K7cAbUbSyKoLllz0aNOthcBPDo7ccFHJd5C64dIvsq/A6SPqpHFbjmPjTwStY6rZNVZxM6dDg
x4Plmb6zyCU+zwvUKIl9wBFm+MR+InSm8i4y7zrRdhhgMPT9boXKWTqLky19XOloQt5ltJOYOTZK
3KXB6KKwjiWgGA57hkRxkzQmnmmXjj6eHj3raRt0tTiRhacuM29z8p69M0OUbf88ZoBqLmanm/xb
qKBz++ILVrs9hBDbOnSkKo6rNIDctzIUuaArGD4zUX1TUYBUDlp3svZmnCXJ96jlKH0UJSBtJkXs
stc6M4Pui0JlCF02qItXohpw0Y6xnYPCcRxgeytWHbsdl3Ne9P68CJJsqJZGYKVDvojCDtEqvgan
O3OdGl/DMm1UM3ybY1Ae/UIkkYfbgw0W14gTe4jCo2muKYRNvzTK6xSHmt7bOmWsFYTThLoVOlhH
dm9EJrdNcmgFvNsqexU9WUlsQQCU5gAC3dM5fYnLsrdzpOcUqtg6PBEzFHcKcD8YNe0Bclxd9+1j
PMR1irLIlwCYOSuLqRU72H1aW8gRUI99M3sD/CIj82FU8dE06A86PBN2UDz5UWXLgzuAs0wJM+4N
1XCWD5VauVbsqcNo2HmLcqOsQLL1SDIduRiH2KgzQnNlT2ROaCLG21DUAvFSnG+D9ks5+0aBVTkB
3VfHIoovJ0+GYlcblh52Jn4H78Xqo6DfEzxmgGxwWWujbVAzmKHF3BOddGW0lRPf+zqeunMFZgtB
epu5EIsXrEQmJwS3T5rn3KsUO2flSugjnOKMJc8MIvqyTjSa2AiNFeHGsdnQ9W80S5zf1Ko+l0hE
wJ9mnPSO5VRo9cVC7wSCp/L0UC7j2cGeUIjMyAzO8inB7+hOqnhl09GtXifLsnkx+QNo6DoxSD2o
N+X0ZTY7HsLCFfAf4s5qEXIUCQFm2wDTEg8yiaf9tsPpoV58P8RkTpxlZjeL2QNojQUEvR6g1Yhk
1nHbllPv3KKZJgVhGWUEd1131IrBohWE2V32Xqf0Gg+LVd8zAVcjBpsssmYoD3kLWtylTR/urEoL
k9CLUwyqncZBfyTH1UquSEY22x1ltGNtdTNZMHF8M2hhyzIhv67tQpiXdo3ybGNDw7SPQViYJha8
JCjPyS1rqtXIBu2fN84kFIHwpFSmx8nV/IcANNBIjHLlOoQ7tkrqcWtI2VPkGpEVYQ4qrdQMLOSV
iYm7xA9mIQDlsqyhREkUe1kIUjp9SGJVzlDjcRErmk962XbWfM+ZYsTwBj+yughpJOqvyu/IOlhy
crXM1xCnxoyFMPCtOzfJAkyZXei5N9DzfaByAVAzNoARfM2y8wralyuX5KqSmtEtZL32StMLaNJ0
FNX0n0YC7mSj/Y1QRY2DJUAGmblnbuYU3pc4YrP9Ujly6od1Fwmrhs+b+v1dQulS0Qnj3Z+zVacb
H8ZaKoXTkF2Td7YPMQm38o3jWoX3QjOMN29F6zk37nzfo0O2gBwe00EpZtNUzZlL7J/+EtqUa/ju
kbeK+LroKsDL5/zxU93uGgt4k7zLslF2xT3L8hDOUGDaTGw07Pl+GWQY3NdJbbrVNo6TvByWcoIa
LNUuDRQocgKgDYJ3zkxECUZwGyVNaFcv3eyyGgLkmmYEVTM21PQ6I/4F2gcOTvfFaCM72waItwLO
RXKuNuGMRA2dE1bYGglqkzPXMQhZmC7EBBy9WpANQVHVurHbXnAQ9afvqLhaezUFYRC+4jKzqnsD
lUG2dapujs+mkp58s/TcDFLOEvEePrAFBmNMTJM05u7Nk3nefAkgvcW7uke0cy2yaYbfwJJofS0r
qvudkxJSjnzK71R7plNibM5iUi5Y371eejYwzbmyvMuSt83YzxZCskfRab/EqBXOtrUbiSJHE+5E
Yb1zh8pDeMToioA2JN2J2lQBqG1xO/hl6BQrJ0QuhNc4bNPOvHBhpNtib2djWo/PWRnYxkq7/NoB
WfFlMa47ltc8XQ1dN2AUxL40dOdGE6SRD5OxyzCl2AmnemBcTRvE45YwzcTcG9pR0lylxmgV0daL
nTm3zlqZVMUKaBIAedJaIlXtXcfp9FVAOpZbsUCgPqDRKCs/P7JwjuNNoXzwQaUzmYTAjG5OEWuw
5V3GLMrDTWOi/CzP5ibsqsf3mcH/b3nTfyrhErOlz4VL/+ef//ff/vu/oFr6WbLE//N3yRJ62z88
7BwolrAzkUL+b4olnB5/IGRSUhKQRlV2mmP+qVgS4g/XNG3loy+2BNMM5iZ/KpYs+w8fdzVaU4mg
HBGy+vcolnDHfjaCOQ2YfpjMwUsthrrDy1DNIM2oasY7j2kj7rDSqp5DTm4XaPaSb2kkhguaSt3R
FqjiVkkxV/1+pmqHaiElmKFuCsnOKs1TaJYoyrckKWmZmurEXKsKESF9nd2VkUTOPu6cmTNNm7t3
esqsey+Oy4mIALvEMZpWIGDCnKJxWYdldgGXSz7CGmP1SnHn2X7WX5ykVbvGmYcH4nipjXwNxG0R
e257q4jZu6Mx4x3q2OvW6HCIICP2Kv0WVEW4MTsOlLvQGsR3g4gnm9nNZB47OKsXmZGrmxm4sA8M
oXUfCPhsT2HRVfPgTBHZH26nnVvgG7a1LVPJbETHTA91VklIQC1Wb2B9zSFRlX1tBz4Oa5U45s7L
R/9AmI56nNQAqS1SHgU9jnXjCiNwd0uFED9UWNafnSEdYC5XzXk/VfK8syXT5Vi6w21hI/2ERlL1
LEr5YJBJhCASCSg4GX4PgRw2nyNaNV351U75yuvBq1uabaafLWFteBu3mpx1mfYTLlMrhycLS8N3
Tb0RflFeAGixaN9VcH9m4SH1DAptPcVjLW5KOv8PNtAW9m3DRr8x9vp+Vsb4lkHcPgdXFa17TdQH
67E+y4ccc1Samt26CcxmabmnLlMAB31Z0R68yZilHBy2vF2dR2DKrN45FqVONk7Sttd+VpXEIeBF
trWcz+04LA5x3lnFysgdWplxV/g3dSPKi9aB9ZV7Y0/vPjcxTxsDj9iiRW6+4UA3bpuhU0QaQuU4
05kfrFKUAocISfumyhw4K4YNgHRsGni9NaU+jEXt77sBwoMXjM4Dbf/wquxE/Gx3TgtAhYeudyv6
kUaTRFibYHr6RUIdoMbWehCs8a/cHAGAaUoI10pGah+n8oJdYJXZmlaZpmEu0ibZ2PQcr5wyHs7d
nMAmSAPRNyYveIiHMg4OUnbhLpKZtT29As8s/RzdPEiO0vA5aTUivDi1NFeTj+UjzMg5w7gTEVEM
JxsQReVG+zYeje8mTsC3ikx4ejp+0i1cv26Xfp45F16czQSMeC0VdfwOxY+T8wzHxJk/qXzvcE7H
qU+MTbgqm1PmDxqERWC7egVZYHhGpxs+5drq1zOy21c8EsYtp63qDmNocqioaO+pOPqHwThhHods
fotI1DN3JLoNa9s+7X8lbYRJGPY5hEbnxpi0+UKnBe0w+QbOlyGVyS7F1kHsrVkQhNFkF20bxedD
1g9y65F3RzYhRuv7ZoZyQ8ex37WuAD3Vu0NTLfnd4L9DLI/UorQK2IHtII90vofjiVu4JLQwuZST
C4PBb2mC9fXEnAcN2gvHemAPbqraq2QUYtN2XsSINlTNbgISfzUAO3zhP1ePXTIFW2n61n0+ERFR
y9ak7QrdgQAN6ClmrSySpLhNPq/jpbALZ61DlTylQPa/CMJpdk2CBXpRg6k69Lpz1+Sp0HDOE+sc
xR8z31RRNdZTv/Nc2VyqQE0XFlXL0h2G8FzQmc6orSvvMItkeJtG6svboBByD4ZmviOAPb+iTRNt
q34OjzN2Cs1Ad8S6z9JJDIbunkdGKhdSe5WLE1iOV74y6ERzMFpaJq6VFrjOVSdqlrnArrGADw0z
Luppq9m2Vm7F1BsCNr2iqw/vJ/b35qzqG1QJSODJQdxwyeygsRY9FqLpzxpNv7Ps4/iNZPH+qtFT
cp/qhCorofBZxHRcjZsem+jzXLTwkkq3LoJpnXWeuSPh1oOZ6cLbjCZ/Lhd6qKxnf4zydMm0CE0n
y9tlS4RRBwC20m95A4s3HZ3uwlFT227p3XjnDJfbA6NB0JVjltTX+BYJSZSjdavnkPGz1SYXhjsN
l+SzO4/BqGoDe7dT3JVTjfi8C/JxN9VWsXFTQqbKcY7oZoajpvEVzoeiyPzr3nD6RQ03cN2U4ZPw
gvJWZh2jPZgjl4as852AsPY8JhwtFww/wiOzAvcbeFCxrkTLzJRx6tEKa1itmGWdre7r5JvW0QDt
os2XBE2XizGYSBUB5brI+2nY0Q307y0raPcWzVtzbaGbhgtqqZsq89Nd18XEWmLhODhZRsxqm5oX
2kvDrUXaB1T1smK8nMrSPy+jkdBoOUSrEAPtaxUSD+rXKn60HOGDswWWomZHvpVipkfFhMq4z4Mk
XTvMOF8I1ECHp9OGWDmrOMDS6o9lGLuY6wSm84j+4yJFBnQM+5NYK6Fvtx3YwL9EdppB05sisnBj
YYKfVHg6WFvh4XQkXUMrE+KCcx8wK6aU0LmI7diEI0wwEs3qpUcKQSpluHK0e0KFhNDMRh1dWa2R
vTHQlJDtYri2C1lxNEO11XDycnvyzGgLOwvws9MdbeX+zDc7fYwar997cG2vrQhnvGKGtM+dMLqq
RSVuPafku3ChpRZNVC3o+ZdbNuzkIBC6wQqJOG/TYY6XzmzMj8K1+seGl/jGHiRPLaNW3B0n0eJ1
COeDU3msooekqARz7LJ+iXlHtpiiZ6hfTh7gDYPft5LY88slsb12ssoqZnRGZFQXUQHxMjGi7pCm
QXVuKaO4rHrPT1e+OdqkaYWQbt0W2pCfUvZXqswPjhiDMzcx55eS4eE+60TDvlfaz2TDiQ3j6uGJ
ybp7lUd5vc/DYDobNdRaENMZErrU6y1rKWqjw/q9T+t4kc2v2ZiswvN50eoyIUlOwvQgfXiVGARL
zVEXAqdzjIcwJ0AVNFJaLjLMU2QyJcVBGpO1NkaJG7hIAcx3nHk1vamheYwcZRwqcMm7CIWHXgRh
UxC06DAxDk9xbyV8kPOg7fLtlAljR6KCfWC+6n5rwMS1C5fN9AqyeX6uVG6es58lX+JWTHft5FOe
ND2s0jKcwmOWyWAnM2daGSOGwsECiFjTarXZrGZmdP7oA/3FU7v2HAuaiSDI+2IukvRgtl7NnCsN
78SU9/vWjLqnPiBJeqBIeMzqqti7s9sxdhpSg/TEwAhGaE8toOjKwMg5NiPxqlIhGbd51O+pk5KH
3M9IlLEAf514QsNV3RY1UX/QAEDXGjEsfAW3Os5pa6ClbJlZT3Rn6M3Ty0+b5yiDVZwloXlwkb6/
p2YGq/CENvfIvnls8nJ6pBk43plzb99hII73KMgCf4HQ34u2fma/BKpPd6PTPFZqAGMOcjjmhq10
MhMq3orSulNmynKr0fwUXf4SR03OHFlRVbThKROncPRhNlB5E2Fk97sm4yMi9CRng7BLtWz7ovjG
7KO/lqPK7u0yBSclHHWklUC4RTqnwaEMTXVpm+AF6j4Yv2ajET/EyFL/L3nnsty2lqXpJ0IGrnsD
UwIgKVJ3ybasCcKyLNzvdzxDD+shOnrUETWpSb9Q10v0B2dXpkUrzDg5rTPIOBF5bJAEsPfaa/3/
93OWKNsBVr45K3eqYiVXHYiUdkNlPF2aCYEQBKpLRq6DEqOmwMotcS6nVHgFUdPbONRUiLvq7DPi
hBnZ0VK8KsU83JYG5uxqIEoLz5dKZElJZrlhdxJF8YggpomG6RDCG7geaHJuZ3PqadGbs3WB0NjY
jKMgNnvsW+mOCjTufM6sO3puFGbRSPnFZDRB1YDJd6zC+jaQYXYURTTcJpCtr0t+vJI5PtfEoQJ4
JDeM+fNgpfII+ki5ZIiwvBZ0zgn7zPAJN0l5NJIw83Et6XfIctJvOgoukhtXap6hddMWyyB8GWjt
mMyjVNPuzHJiw5074RZlru/7xAg+T1B9GuiQmfJJdOl4AXFJu5qceXmaC5l/W1pgV125WIlbwYDd
0wEp6w2tIR6mtTW0ON24Z3yj3HXw214tSWI8m1r/ao/kvzVhUl7aWavubKULD6JZHBNye+D4qIaG
57EMqgtOKd3joDn1RtOz5pYDl7xWFq0AahBAZM2psHdWQ5cFytlU7BGiWJzt5PR9bAPrDTNphONQ
Kx+7Lhlfe20Gi+go4WWl2MRrRSR6ior32Mpn58sc8nK36xlqo00lSUimIreBmUMW6UO6/DRDwpE0
iTC/ZQzYbotQRp+GsAzvMKsj2rP78lpLwvSbaSnmgSGceTN0gGWzSU+BeMvlDsld/b0PTfOzqs3R
MwJT5dWqGsY7oqcyLDWbw6wjCI3BIuej4UWBlLKYU2URAz7RPHNHDToMzSA92Yp5Mq4YJqjkGM+1
ecTb193WFhxfn9/GvF40RftmwHNx6eOH36soVOE8tVhJ59xWrqgfh+sIXke61UxUJz14mNFVe2DR
RImaFNS6/r3uO0mXVzPZGKWuwkkPNb9DgLBDpDI8sjoZHBlozcVhjcEuT5ratcrCfjPLKnpdwmUB
D89T3mwsUdqeqjbZZymq8nrunOImKOHcthoZfrQSqZgmsYgfTOQ6117UKaAdyB834lFC/6QNfxP0
E4NlVRJZG0htxjQbQrbTF+yUmcOGVCF3cbM4tiXnrbz7PBrUc0PNh7zioLWa/bNK3Y8otrZMM5Ob
mKMrjmqLNJEs721o9CrZlfxajZ/JLr4rp1zpUEVwRi5VRb7NZk9lgvTjgN5CP8x6VF7oIcThdfzJ
W6boL11jdE8VwhO/JpnlPrD7xJMTi6ZnLW3J6NUcbhAU1XuIJP1hQf1+hfoTUGc8L4YJ+VUzgbOm
EwzJXimpwSYVDUS5GC9jOqgSeCHY3Q3DO+mJLs8PljX0b3BbO3k91IHSbHRgSlxko9S6vS91jfjU
i1xdA1OkaNPnOWVuzLFoCUENsb4rxHQsGzPplxuZVnV6oU6tfVUp6ciwEpI1fomMYJkFa+aRJSu7
NGybOACWPVBl3Qy4olJaRCDmpPZbIhmMzzra2y/jrCwPqlVFHNuk+KSm9XgYVZt5ZmKaFMxpX4fP
NcKRN5VDw0ts9h07CSc2juXKuiFU0UVcK+oTIqj8Pm7nGfpeUBmfET6093Y6rdy1PCIiwloUDUkj
akVXdHM0ks9cwSGqO2OwXTFZ6VtizfxwJbkaXwZDa38koF5eozTJ0TLqVvrah+V8U1VLt1UQEYLs
ziGBJ0VKF8Mk9uKI31h+n2ehXFmyQJ83NILlaJZL9j1gNT1GnR5tq6Ybv0RLyc0jSWQHZKi/GthG
f+ROHPSuMarI5xzTCgs3zhGWubJHe8tpPGEMGBRCDd3IUJavIotyKsQ0/BqlZXeY6m7wLCbS98hC
nVcpNE44GGyjS6FHZOOC8UKJuMw0xduou9Qhj3xRNK16TWbxM/ki7+Gm9CPnQZpn7pDX5PQGKGHj
LZpNvMiTrJeXlG6a2FYzELa+RrlMa6bqZz+Qlva562U2+vpk1K99lLMa9OFIy3y2Q7oScrCMA+9H
MUEGoAQhWQRaVM5J5wlZw3SfCxWoTwaYTdvobaXeKVbb+unQUTUxXEByZUa9/VTXanB04KbOhw5B
vtsQHOUw2DZysWlxZBNmF5vqpVFMIuedybU3snuyL3AlkJ2j8lOQG8QB0k05hTZ/oqqvRhRit0bf
QiadIo58r7Sy5ltkWWO9VbRUsGsTLAb1Wkur56ClkcLUL1aPi9DtHax9td6Y8VDrTF2X4BNy3vI5
ISZ73xaD+BQGSb5B/gHKWkvpHOFD33axitIgqsVyPSuAdYTRms9oDGiXLv0wfWl02AWuAcnqNium
CBe9wrmVY1XgA7W0UCGPRoK8rggI2o1CUzmAw2PuaNpTcWlq6H8gp07Mq8b2NdBHYjURMpskX4Y6
nf/G8jWE7J9KbWH2WVKiEwKVfhto/+8JWdcuCSQhFG7uhv4R0YXY6SCwrpu2qm8p0bPWDStjcpkC
LHeVZg53mVLq2zgqa5ZivS+2RCTMkZe3nXJvZeVymJIcYaQsa19MctXyjmmwNRk5eLkFUf5QpBLs
dLtUjy00ygSoMi4OwFqVRcpFPRi+3S2VCwY9f6QPamOTr+03yPnKmyVj9UaZ1pwKNSDkN9PV7jVP
6ZBy4IefJiCpKSlJdY6Yu2MVKmJnT9Z82QAYvWDDZLuz7UV+s6eous3hEW/0vFdexyrmtK0Sp7Xp
UL2DB1GsB603jKclVuof2PSjrwZdl30YJrs50OPvwsnnC9OUy1PdFGjYK2fS2CDwFRDsks5X3TIG
91j6xPPYKEay0vwMQmWs4aXIVbTfBcFwKOsrl8MHIfCkKGfKRqcR4Hd9UrylTmXtW/LgCdGd9OfU
YADnJoNdPyKxcF6tqCLZsZgDQnANmaMQHZnMx1VPixT5NxARpIpuSPCQXxVp5K9idDC31Qt64z0C
Hhjzdn5AlsCxZ9wryJl0xoIsGLoAYGRkxYNYv62BoifeoIsAKKbH/DmCr8ecfahjR2DEztGRkJ3S
ftKmTvlhLovyrYyG7iLQ2ZnhPAwlT5sIdrmRm5ySEQFetmtSuKs1k/jaDFwDohDimzZKx56Uvcq+
0mTQvihaSfetsFuDoItuFUc002Wv2dEF6lU93TkktI0uUT6Wn/cLAUZFZgU+kjqQxwo+HSjhRlzv
UQTIgzEuLRFGc2cfFVwbsGbBfG8rU8+eEima21DtyS/NoyC7Ql+JzSdAATDXQrkop2S6CAu72PWJ
XkyrAKp7Rbcbu1kT6jEtAUtvNgLiTkwzCH2DYTr2AQmHcs9nqPaErHQHm8jST/OCXrCwug7RKtpX
jZgcX+hKd5sGlUJVFhb7oinoFVoEJlVhNN6xsI4+zZ7sYgxNY83FATqr6vWhtVVokEBdvugtakjq
UGINNOTkLp5Y57GK9eKTXDhdhjM9Gbbq4RtqBW0bUEjskxyryKbvKf0Yumd703DIYyVP9Wm2lsRn
RtP6zB9wGFkCqK4Tzr0PIJM0wz4h77AZkotUSxG2SbN9yDFBXQuqOJcilecOGfQV+ol272TIlUug
lys6gpybNU8XwWLkT4nBbLHDyEFIUxwCLdbFTVZ2vL1Kp1zRwmMClBuEQrey1DaGmJrH2oSMyKNM
rgkxGlZ0yBKyyEYwGkcsdMZDqfVkoy+KOiBUdFoIk9QdAzIWO7fIiXTa1zw0U8HJp4+PrQP1aKoL
3G9zKs2LZGZshasA1iVI2IDxeBemNyUcm32IlJV0gAhBETp6pbobeTLvzT4OpIvVpMx2KSdNol1m
xXghsU3c1EuVPOUt4rgNJE6BgEJFvDgFUuyttDHAh8ZL/zmelf4zPhjxOFPlMGkFhXcfGISobdkI
08Cz46l7kobdaq602kb1zahMPhlgPw60csiMkqmML+a2zBibp6oSeRMtaBLxGlLATa2Dcc7QGHA9
WszgmzUJbgFiGnXykeCzy+uzNdwTwSXvIses0o1ERHxdGg0EAGWOSRSazEzH4RFVU+yHZG8hNIpo
VnpdMA8qJ45A0S5DesfEcE4tYidVB4/jhWo1f58i1Zxdva4MevPIgYYNf+NA1Y2qbNozI4QRlJFn
SeRvE1hPDiiCN7VabOdh1CdbeNy55BMmwjX1J1IWoseIExk5d9KQjr+X1tgte41HVfHRzOQ/4nEx
mmstXIIZo0Kejd+LIizkTrNm6oQRYfoPdSobBBZopis/40auQ3fqQw9JCZ3XpWtmypJSk98nVRnz
1b9Osib5lSwhtd2LfWitEZaiVIjQokEjEtJYEFdQREuz2BQVcthtie/jUHYKx4tw0eWhNkfl1lhA
qBA+J2KWfcQaL0HZ5fdqKqO9zmb8oIVOdTVk3eD41QBfO+S/nQ/GYFjPOCAStMQ9bcFkaW6RE1EF
hsse2UzNhD60a05NA1ugGRjdBdtdfxVbqk7BitOh24BmibuNnSvRE2gB50dLRftjNAc78ftOYV3N
aIWZG5EM9Y9wBH6zU3IH4wraWQBvdOiwGdGqnlUr+5Ysw8zwj0HBdU9Q3ZHMKBBjdZG9SdvsbspF
r/CfTMsuUhtgyg3vEGQJXW5aTDxPfDETcE1jeCPa45uwCcGAqkn/ZenmZpvoCwYfunTKIe/zlPEs
WSzmVPbfOsalpBzberIrONJ8o+tKuc3EI3vr1Tz/WpIpd9PbWuwXmtF+nzuCj6tKKCuMfYyukOEE
XiRGcdfjz9s2Sksp17WoYTYc2PXjgEXuPteN/qGbBCwd0+4PyPYbAQ3Ujp+EnpbMHMiXKrW5vcmj
0T4GqB+JiE6ZcTHP9Mxa2kRKKRVrojZ9mjsmxTO5BId+7MRFC31plxVxA9y0N91GzuTkAO6er/UE
guzI8W3e9HYyezgHJTk8HEzvU97qh0FqCGFtFO8G2jQOv4ZLFM90G8qq3sdpAR84zknF1rvW2Kep
EvqJ3uvPFP/ObZVH+k5TinDvBO0oiDLJtM5tsV8wFVfUdWdrESpv0s4Qn4LFmksPWHN+zbYsb0S6
RGiX2qS77RQmC5cMj+017JjRCmx63ctLaiNqDwFYbjSv9Ipsp4oBSboxrMn8ivibvqGceus7MFN+
tIA7zgG8tQ9ajSRmk0CtUzd5jhGOOzeZlq9rhcbqE2aD4v+3141YSC3+oBv5X//n//77/3wnGln/
wP8XjWjO33DxSs0yoPABgP2HagQCjhRIQnhV/yEN+S/Ojf63lXyjCgc1lA7Siz/0X5wbDc4Niifb
cCS0NeBvf0U1Ypofi0bEKZugKXrhcPrNr2ZMk0RQOE5maua2KFDWTzcMDmM7vG9KKzRWrDL5JIiC
OwPriRLHyuy2VtRXJF/RXNMhnaOKmBkCluHwAxX8bDLp41BCfW/BfyrQ6i5lJiFv8Zj20rMNExyJ
HiKOTt1h0Wp98OIaMbz5M9OAxlgQ4wv1TJWZ9DeSedX6PhkmnQAfuxjBxgemQ5vbLQiMbl67YS1C
if3QRsXcdL3GCXqj4y1RLDS8vcNMmsC5ko7UAnB1HsjsQjO8iZdJJR0wzKWdGp4hmr6i+dZgz7iY
1DnIbjj+F2a/N2KnIZBIkGeT6i5DanjoG0TMAel2Fu5bYwuV36prN06isR/cqZgVU6ACRCpChISq
qvWVPUgj/JRKfornRdGrCracbmTpZ5NodPM5lEOg3bKPWsWNjW+L0M1aR1TabWRgWdqdVgFfeCS2
KItu49kicZZdcK4LPw1wJri53UbK95Qt55WTyIxKp0hoH2oqTfy7XqbTvOsZ0pAXa+gZYDFmACla
09Em0kyAFKWDVNlLdGcTphAkYNRHM7kiYEDNUBsUxKx4OQFXTY0QqFHy23KZ4+wljpke+lXTpHCC
h9yZCEyBWLppCOPTHpEJIQ1y9UzCk+NOGKEPlSib9z1miOFWCbuk2ifpUDWXQ5ZbWCHo6TSKuq0Y
peiO2/YINRM3GFBRdiTbUCPQJgFWGUbeokZBAe21JxYa4RIW2wF2u5ml0wsanyUzN1qbkuzNTowN
naGsViEOrliCtWeVsVK0FdXMd3CJM5ppL5MVi6OMJKHlmr/EWdjex7KIr9AxVK1+PWuZSQZ5y9GL
TPVy5L3xRV6P8iFROFcQi6eaRAj1cacq35lptkTNzrWh5Ix1gbaiSHa6OWQTw8OXii8Yn+062vOh
h/iRWrqnFokZqUde1w7KgDjR0Ku+dm3gbfQZbXSNjuqGk01upEvB0gRMj5tM0V6Ys8/F57avZtOC
gU/l9RZNtEYJDCqcgK0+0+b0os2Fpjw0HNyIBrOjHGohA8LmWRW1veCGaonBVjat1k7hZ9KDre5y
MdjKa6ShQRs/mrk6t9caBs1Rhw7qsE9zgpjK6oK/C344RXek3UOmtoILWJtjcJFSyKEPc+wMTxlx
YUb8zaHd0XzuRzwGRCowoZjpYjXYf9bXFdDiC6IdoaBL0BMJSA5FQV6TnYHmn7OrIN+PFoVI5AOJ
hk69TQ3HSq9DrJ7VJZ2nvvga6T3tGco0Pf2RqSlS8Z72JomFEWKp+RlpZdySBINpTj1iChrbbVMN
03jNf9UKsZl4JFGe2CiAyw09/H7aKAorDMOsNItht2ItULHwMqV7JBrI0H1EnJW8U9TFjF6oiKR9
ZGxqOFeTtJbaT0wCYY9lQgRajzTJWessRYkypulITsHdD3mkvEztULY0gaxkPtYyj6J9xEmUM35A
9vtO0RJMJWB+ac6OF3pbkOneSuYDn2hVWQ0tRMzf18iuovHZwI82XmnG3KikmGBCMo6t0nVIcs3e
RgWCT6S5juIwJPxcGft55SqiD8JcN7cNdQcjIKW/BjgdpUQ3W/18bVepHIdNrPecgDhia+qEpEUz
i284jsfmsqZrRzYc0p6hj90ET4x1xYqVqHv4yBnRcbi/kSAHmm1AmXZqYcaXXQjT350mPRYPZj6m
rMeBMsw9+QvlIog4HFtAqhsDq0J0HckJ521r4kN1Nim4yfnWHJuoug4GoS53Y0viFfoFaxTjZ9TJ
teP1FbAHzyhICqeEg9q+zZJ+tC+7QS6Omy3OykSHdol3ykkYB97VRt0Pg2ebiMC3Y55jJHbDqEmd
N9VgkSI6LQe6sMlSxpzVpjZ5OOAJKDDJ6FEs5NjWjP3oqNuErv4w1nnltCmSSXtuo4VYkqWRavzY
gCsMb0lv7cJrEDcj1uwATeKloZIHdTRaekqraGFSD22qVvUXlkWLejFvxtqPSXREblMVmvnGQYFz
NTvsbE13rdNjUKoRyr2FTZEGb7Qoi+6qEuPcHhH7JOrDHDbUwpuomqPcJeC5QuuTyb7UdkWm9aq/
DFkc3goCujoOfI4ZPSViqjFBk/PJcH6x9a9xrr5xLsleMvREZuUro6YVt0mn67VfDwxw3RR2jxp4
VW3FjZsqlUwOUSm7YWsNZux4lbGoOqEDbSiqlzxui/Ym4MCVkpukjE18hFQnlscldpCFtZkV5bcO
3YfoksgvdWYjMdtEfilnY86OI6z2fs8JuFc8oSeDcewDPVWeksTss8QdqzpyntbzQbpXKQASP8Y8
scLinLHuvgxJJlsfa1CBSCwKwSissk6wvvuh0RUiuKLBKO8NHi9SX3EskbOgqq28tx1nCisvERGx
8FIsOgfvHnrKzlpKqTNZVo35KlhaOm0bKj/sIQZhB6NCynGUxsSV2QzVM49T77A8ywpB79eW44P1
nI3xoh1NOnbRdkpDmcfQn8sgfSyroBuPCGds9THSU72+YBJSKXjPrDjLvqIL6CEUlIHE5Y1NePjO
0KNyrjivKdzZnBQxn0iRvlylHVpxY5SaHiLECWuhfW3pwTZfsyEMMJJu2CcrcHQT4a9rRGUXFS1g
nxbR+tZIpn65bcuSoZyHRUzLLsnpVQVJKkZYDbGfSlxlxxiEI1E5nRl0d1OHbIuZaD+ESNrMGn7T
ho0hwKGDQEt1Ooai9FgttI+qHuDmgzdQvCwcvItgW9a6TiUCyQRXxwvFGI6F6yF1zAGfLGZCUlYX
VhBkEyU9d0xacQE0e5u3dDJgo2uiKIaLVs8x8fsklShOh4lfmtgvO45fayRQ0tGO9PgJx5gVqse8
ox1VkCDWW0IJUXakTSaL9neg4H9n+bzgGPKnY9D//s9/+7f//I//8e4ktP6Zv5+EpMF5R9UMFn0o
nf9Uz0v9bwKvvpSOiu3KMH/hfcq/YYS0gOBDujYcHQnCP85Bivo31PaQmh2IOPhwhFD1v3IS0laq
0z/hidLk+iaX56PoWFGlWElhv6joWbVr1OPQSjCQIZu4K9re68sHLK/uEPQ+oj0qC5LN+u0vP9IH
KNDVHPDbhZn0a7bKtxTy5wf75cJMY2iJDh1Rf+YTekhfhUtgRdaGx3ujxkRXklFZ8fZ1Ni6zlq4j
wxrcBKi4Aad34S51Dmc+0Uc/BeAX5pX4EiwOqO9/Coxk+tK0tepxdxCTdxy0QFxHxqGgJrJHxdNz
y22n6JDf/vnKPzNtTm+CYeqmBuLakJp+chOYdbQVk0PV44yyS/VDn8s9ww1fn8tvRNZ9CpQ3W7NQ
V5pXHJqIfzAPQmSYrpk26eGTZF+cs9lVK6+bPOZy3p8/34rkOv14JuBnVg1bAJo9+XiK4QyUXRSD
tO8304OhTl5ONIRaK0RtFZcAMPzlLNXzwycTE4lJ4gAPuWqdgMLWWow5J1cFseyiuffBp/jlTALi
U9mwlGOba62dE0xncHXnLnyKxxcOcnXIFKpXDcuOXmO/EVl3k8knAZQoi4ljr6Zr1bQfJyfy//xL
//ZSEHrEj6wJGiY6bZITrBhBTBmJKcriEY5Fzzxxcem7BDYTMH4OPnjuUidPu+gQYySwP7yms3CK
xzgBZ1J8yGnWxjMYNta+988P34p3RgdPbIt1xXn/Yg0wWicY16o3YTpP0emhEvEyIzuDADwNB8C1
/u46pyh7e8DCGFuh6i0mfkQ8B4mV7Rl/HBH/w7ygUM36NW7T7RfAPKbz8Oeb99trsl5eN2g2ScsS
4hRMiaONXjKEcg8Fve1Y6HtJb5/hjQtyk2qmW1w9t839n6/6k0D47u08uezJrxvBB3c0eDuefsg0
znBy8bD2q5xzGPF2gK70qgSYY7oVh7r+3MuyPia/Xd2gzhOsD5CjT6iB2POV0TK4t4F8CiMEL7qx
7+bpetQVH8CDX4kDPNBvdv6c/AhFt5/bZWcbLQaGYUu3e69o/RGh3Znf5MNbwTDEEaA/Lc05/VQ8
jlXc8SS07cuAAajLIl8yhW7JV0SreainCw37PQiDGJZCundM89AjTlmycoeV4nawrSsmFLF2zI1P
/8pnW7MW2MAFnrqT++VEcxiCbFC99U4ZX/PySzHmHs2ZnU4abFwVG6vaBZLAWJssOxPYQ0DDoiRy
gZ8M3B8yH0KJXhtQLH/+ZLr+wb3UacvyoXTKj9MtGS/dhEedbWiGETORqKXKeTcsn0N0vKXdH0vd
ubSIBuChhm4yX4WbCNsQyTcb4GVemFv7WUcYIu1P+hFZx82yZJf5X92LeNoNVddoLFOvytPnza4D
EDtLrno0g3zZ0uS0h23nrI22cLP+Skg/rgzz3AP1vl9MmcRlTYoxjIvYV6kO3i9hgnZFCAAFqFvj
XKCAvsny4IGumN+3JE+WBTL6wQcXd+hle6HVCzkNfAwn+Jyce7ZPH22bJUZVDaGRy2ZpZOW9/yQq
2rYxtUJiNdSJrHqKk9il9WXsHYGxnIGVYVz9+bl4jz5lZv3zilK1DLrzCD1OdooFHZsg8GD0sC97
3WJejb1Hc9NfpOPL+NwN/vBqGhUpIwLVRHL4/vv13HglqBiAr/vShLEcJaEvista/YzcZffnr/bh
j8msgUdKY9dda/Bfq98+1pGgrnTEXu8vaP3v6i70Jxm7cyKowKg4g/rJzv7qhvjzF2V/F5yldU7V
JwWVViIRsWqFTLdm3KaaddEiPGA0eIZZ+1sl8/M6axTNuhCCjl435l9q7AQWjATHNXh0e7ZkTu4i
mmtQ+g6ka/oJEpgalkxDYN4klb/4nv790iYYSsdwhDRPbmMwJ0tZAR3wJmOhk/1M1AcKAYyM8wZh
KrEZvQuPc/vn23m6Gf286JqqoEsL++zpDqw4BNDUA765Fgu608WHLn6Uor8o8iMyAoL9rHO/8Om6
8POKK6+WiyLjME5ovbmw1TJo0hE59OBbZD6HnbGv4xIX3mWHCQpbzVpXcXaH792jlqcOKPdFLc8s
UB9+818+x8nPDV0zTmdUC55g7FEUT8b0OdJC4G6fpwKMjLX58w+tGTw5v277P783XhVbtcw1eefk
egnN5UoD1edZyXTUlsAfUHKQvrlDz6FZt6VCGyLKdwmNICUtb4Mm+4Rs/tyvv17l9FOwCpoa5xKG
hqdr4VCNodVbKnDTJN5hjfID20KgJci5UTwk2CBzSKtDeMzZkejNgMbmn3+Hj9YPbQ0rRdSFVPh0
aex5jx0xEHwmoamjatsMpASDzVS1LzFVOxga9GTnVo+PLqoTYkjFRf9AnK4e4EhM7M794OGZQG+S
eyQOdfZuNrh6zqT9Kh2XM+vkzzfn9JemRyEBQ1EgkMX5fiVZ9LpVk4Fdp5bl7Vzaj06zrxPmGVTW
AaL75oGRrZsRzZ3JC42xqSqmXWX0fiTBzTVXdrOQlxmdeep/q/jXx9CwpKXjtFnLz/Wn+mWBs/M8
tOByDx4DM+zpF7V+0ycE0RE0XCEDTd1KfSbU0V3lc3++8x+9cL9c2TzdhskYx3hscBMG7vqweHX4
I4hfIv0ZyoanNGdXmvUvPL0DpiEsfn1uwm+7cFRoMaymaeUu47wajxAKPUy7Zj36KJrug/kL4KpN
nw9nqsKP9mPTpDuh2bzmlrGugL/8xGYWxmOTMzKIevOqrWlEqiEC5/6iCbp7DYntn3/XDy8nMF6y
O7KM/7Zv9NiXxwmFecyrbCg9QJPJc/Q7Evo2kJTP7FIfXs022SuIC9ShBrz/cmnY5HrPTNLLkxUb
RrvH0g+LNuONofjQnPs/f7mP3tz1WSXoZ/2f0+UCSU6J6Y6Hphg4j0SRr7W5N3dfKXM3CkCAED1p
VYXnXt715Tx9dKjo12WKRZJ14/23TBhnKdaI9ne0tqHxGJD5Fb06kQXHT/HZlZCR7lRzB07tzLPz
YQFiUaMSGil4S0+XKtRbgJx63s9RnXehZu6ToL1YMgz4SXBpYORuPLMzXTx7Zx6jD15P/NDSoXcq
6TuoJ5UP9Y2JaUrpvZATSmopvkJtTs43TX8NVZZ5GK1zB/EPniXuqQaenweKLse6Zf7yoth1F9t6
DQTO0moX3ZGnN4mPASJVhBeY5/a+Dx4lTo/svOBXDPnbglyE5tRCIgfQCs+hiEY/XMuLRLhaNRyN
XTLnbq9l+7/8/NKOM0hO5phnUKS//4qyTzGlNaxBV1J2vh5zDs0WgjMVD4awm4CoeP3zBT96gEyp
qg4OHos+uX6y7zRywI+EesUrl4tBvKwdBiC1nhERZms8JuojimVwBWe29Y8vyxVNanN+3tMXNQjN
wZhC3hh1YAUaZ0+Pl+tgzC6n5IuSHdH9boJyPEqR3J35wh+8q2vfAv6CDTbckCfLrcP4XOlsViRN
X6AoMBAMPH0cdsbYIkO/RGy8cb5ijt6hqjhzdz/aTTl3rJ1Hdnn1t7WXw7u9FCq3tyQgYC1mgY9x
LPnikDlPv3yDhJST5iMO+I2enavdP3p9JBMIpgE6PZvTqFSlM8DlYNfw8ib1NaM4sMMe4/jbQLTL
kC5nkrY/vMM2pRtAPHiSzF/eP8p2GjoJdgzOJ2nmrfnUUGk2VjBea8tNkr4ao4+HfbfA/PgXbvAK
TVp3HIsn7OTsZwFlCyHR4XcuFd8JGXgs6zAjPuSgri0wESxYjIyY4pkH2Z+9/AdlBCnLdNT5oXmD
7ZO9YGrICFeAM3qk/LrrjheP6X4t4K3oC/NXtKyoFaAHkj1ypo3w0Znh3aXXNfuXBVIvBD+40bL7
icWLVqaL/RWB6sZqF4/UmcOkXojiObHLbU+FY/RHM13O7PfaeltPtkI+g6OyJ7Gu/NbHmZ2etA0s
dF6uI0aWil8qxW7A80WHHyj+V9bqKD/01YhSWRwQC31iQn1hI0n682Pw0fLtaJLzMbMN8hpPngLN
gAhTmSQ/Z8lwV+ItsDk3TvPedhbXifJLAghIgK7Off2P7r5DxB9tPCEksNP3t2AyQFYUDnJgkekH
1Y3V3s2mt7JFf+Uw7+K1J6/9Yklf//xtf+tRU6fzqJsczQWVpHo61yCSPaW1RghK0lt79JQA8aZN
LR7CUOxRv3Q8899ycqSnNtvn6rmA7o9e9neXP/naRgcRLBFMNufUOqgVgg2Hfpm1GVQ4IePN3LOJ
9e2mtpYzt/mj540r2zQs17MyeRrvf/AUqTUKHxpm8TjvqmJ8adkoQTAWtS+Z4MUprhJF2VpV6IMf
Hx9y5U5ZxjNl2PownTz0ICY5tVGdMGjVToqhDKHdQhhG703JN9t+i4h7z3MaEmdXl/V3/O1Cugo1
bZ0UMtt9/23teFRTR5kAanKbbVqEmDoP8GQ8XUKh4aWyeM3+hUdLA/6p2+iFTbGS5n5dVZSVfzkh
u/KcCrgognMx8dV08NWz/Tg+Ta5sok1hgi1L9tRvD2cu/8Eb5TgcPOV6ZnF+m43a2O4EmXRgiJUR
xsFNODv3+Hr3TVnDiukggjb8i2LM7ijOXvyDVQTwJtWCqgmO5adlSoPtMUsHLl4P0VPUDluih75O
cXEHSPG+joVLJoA/LMFGVYrbwOmOee5cao3E16G5a8k2l2TCOWbjGv09vONzy83vezo9OOTfuqCS
4tE7fR7q0Bzx3LR0pVz04K4sBjclDyJAZN2vThjTesB4+xwE03Un7Aemyfx/36tsAcqhfF6X3yQu
z7wNvz+klM3UzjYqcqH9NrFSMablEyQtrym/9iwCY4TDe3oM82dycA4JltQzj8iHF2TSI/iHDqFz
8vrhOy8aR5tanA+PsfZVPgytBWDD2ljF3bBGKedr8eEtGIZpJaCCLmgbrSVmEu/7kPAA9sczH2l9
Kd6/qOvR4Z8f6XT7MRl8Ef3W/j/SzmtHbqRp07ey2HMC9GaBPaliue7qbrWR6xNCI43ovefV75M9
uwsViyj+3/wHYzACJotpIiMjXgObQn/wAjgoasvbV/hQQAsFYpDWJSLE/gsUv435LQqADZfaMTHT
48ovuT4/kIRo6MAto6ihzwuJfjwp2AwplWsUBnwN/FwK6IUZv6JGrTzs9gWg29oLdwTR/crY17m2
GFtD7Ew8ZvjrMnQ02YTrTKNWbpI9GfKntjsPIfCJPSgycoNxIwfnDO9pJ1jZEdfH1pAppoHdcaDX
XxXwfLDsOj57lYvpD0y4bFPlVMcqvr97KkXT1ucp16+9LK63IaPCkeQ6ou1wBW/xG8THax3Rbjv8
B97SYMVQ1Ke41wAXHw2g45ZOO5RdMLTdDuUpt9catElwkukI5yX/zQ92GqoIK+ugXu1GygPcjoAD
QD9Q1rxcB12WZFvzfHzMSD7LlGIymgmicz2gaiQePmgmbMS4sMjRz6dLY31f+QnXB0IAfkD40KsA
qTUvO40N8mlq6JQusvNCdW9f30WoK+PcwE9JI9ntlNhVQgNdhOgjTxI0KCmL146DeEFfHkzMw1QQ
QAQmknNjlp476Hr0dalVboSlT1S/VckP6NUbrNE2DYL3uLM0hKxXoV3mfGf33J6G63jN6EREXtoG
AWJeT1flFm+y2K7gsU0HUdisf6hD9WhpaFNLaxXUhdyI0UxcBLm5FANR2MtlB7LuF5Aua7Z+tR0g
jOc6nSj+afvjQSw/lk7SQ+VT1gBoqydHxUrOSqKuBcPr9MgAekVLmaxAp8c5+x22Mep5PmKk9B7E
0yepTI/YyriVpR8F4kg0ewUuDfi+K1IYK+p2nSftIHCccen8fXsFPnKx2QbgV1A/EiQo055nynZm
pLEX+2C6qWijO7mBhtAMmzT5Yvt/WzBnBRsz4bVYnGDzQKDdqJuoWIuMCyfy4leIWPLHU63vED+S
Rt4fdXsecUBJq/dufGFnvlbRnZw9Vzbq8xKauHoES6Ze2YYL8ZEihO2QM9BdouR9OfqYecrUKVaB
nAzaaZR8kEz9aKOlobFFiJ9qE+5O6ufbU784qk4TD1YYfY75TZSOfpTlDVqhQXhIhu4DbobNLAas
7bbqEFrrATWba5ilhQNPs1Kl5MJ3KoTny2+1i04CWkfss61v5RHZmdgNgzsH+mRYoSyf/xqLYzy9
xOA+WsVameilI6ha4D1Qk9Ux4ps/T7h/4P6jc+AaaF/pvEuGN0N/F1eAeA+OIKGlInXj5B3pThwU
w61Mvc/i0XZ76hdKA6w3c0Cpj9rT1Q3QW9w8WpRU7qBiDE/lH9fDjFsYAP+WJPegl8nHBSkaeXaZ
ugVChlG1Vij/qCbODx+wFxpJOjcSycHlYmDCgpTREFZurugbybkrAIHK4D9xXkV2FXNGNPf6n3ks
bQzWIiu/xHGNatpj825K215DwCV8K5IBcvraSi1c3qTSAj2nEaGAL13+MkQVE2htuBg4NCbq6V1F
20uhzflO2lqhL7KyHgsXgUgQCYdUSsgTZ9cQLXSpR9kNOlRXPkEOoz0hw5FLKusvddR/wnMDT/fP
HS1yhJSbqFYznhvDToqtM3p9JFWI58ArWvtpCwmjeE/wpIaKDRBm9tMyu0GJZ1BLF3GDQ4+Ahzij
ovCN0IHb5fDTm0MHi6c3s7XTIhL12fZgZzA6cJcPHNDlIihtaU2DClNOrZrN9BblOlQTbgKqtKOc
8MiJUL/Erw8Kn0NFQ2xWGAQuB/yUFS8rS7QwD6JMK/IEwA68fy9/DHQyvOFLE2ljf9j1yetUDxsU
Ou5sfXxsfWp70nAIy+yMONxKvnaFEwNrLDoOBggk3aHDPduMVT7WBlyDgmd94uIjvY2juyTbwEDf
DEANBG5VYINL2nUCvEOhG0UWcDXDi2bGO1hRW2ugefkXPpMu3qL3VdlvqB6tBZWFe52IAo2YnI4U
f/46Jr2tVdRJCtcJyCuSfKPVPUQYEAH2p6aVdiPubbUEPTd8RFLwNI7aHa8iLKF4gNAxGnVtrQK6
kGVe/CJxBf1xrZohHDgoaFwxJNcOtR8pR//tLnPeTV4/jUHbmoAn5opjPZpwqnoseP7NPrYAoDoC
z8Wze55vV3KUQjXmdm+qb1PxLMEY6t5Vtd+he7cdumYrdrJYtdBqtqWUHAV4pg4oYyhricbSGlGV
UijDGwBI53FN7r00juSgdBs95tZ1PlckvZgrPubtU6aizDyEX8UvGTshIv8ucDS2l/Eyy9FQwjdl
tT4ujs3sjFuOwl1MoCU7tWbhZTRCvLpyOHXC06oJAexKn4dEhVqtHSrdeym69Jybvzvcq7HF2SYr
r7SFOE91ntcZoZdnyLya1ZJ+K33CqY740k4XckoGKqeDG+nlToexHcjd2hospCBcLAD8KQvraC2J
P/9jV9a0/KRJw8hTgM4d6we2t1uB2uqRlSoqc2sXghB17oN8byvlidncVtX7Sjhb+HCHeEZI4agK
jOXlj+jSCXuoyMndQjZpQBwCRApRtJv4RcDvavOtwhqApsAWqZAdBPWdIGTknr9DkJdWza8ibU8o
Sa/dNgsnlp/F80RDy8BR5wBBLLGlIpt8TmzWnBrrM9VGBIRMF6LqJkH1UFQpmiJ0h/Zzp6sPJdkC
/ZzNetBdSpEE7oZNKRAEzpyog9hRM0gxqsrgULdagyCKlR7qw1jFR4iiu6J9KYDaZGO/ix31LqTX
vkYDWajiG/wE2pNsFpMkabZR1AnxyQ4pO1dX0QrPUrSmKGaDEx5wiRY+8WYo8S6V9mHVPgrEe9Gs
ZSYL8YIypw2rmBoJ/QTx53/sVQcfCKihIfa0uUCi4GMONWiQaiEwtHLdL+3IP4eaRQItx9ncShjK
ab9Wvv8gADdl0G6dHjFbn4A4fb19Bq6/DZ4YnU+OgUxSPs8+Y7W1RsdScsR+RHRrt6oi7XMtOa6e
tuWRRPwH3CuANpezGHZITHQWtpxcR0fAmaL/N9HplqK1A7Q4EnVx0ePS1CtQhIpiNJqRbe5mBJFA
RaB0klzUP456v1a8WOjyMH+igkR/y4KWLdK3P/YGTtV6UmcozCAO75GPwe0/2EZyVwBH87g0REOX
Xv4mt6SVrbI69GxbmkM4jHLb5/ANsKxl6aac4nsFPk7+YQz6ptZgnyvO1idk3N40itiGlxcWXw0y
naqRrpi6MTuUZWFESlcWOaSPst43I+UqhOPTATjzvRU5O7yf++YQV/hzw0cRuCY7TI9pSrUxD3Yr
19dCiBBcLToS3GFA1AUN8s81kCXwTXBx2VnmX81QbvsmPUvhoe21o3hR6gU6YQbiQwJehY9zttoO
EsWa+XQIPqNAqKgIzMx+QJzj7Oa1HodoeEXFY1OOnFhukCh+08MEKCzNIYc8i2jVt+rKYiztdtXm
80XyIDpgl19vBEgM446YuxV68SpSXTXvVKqJG5kDtrLuYl3nHyr4kyRPfC7t/MuxYny4ehU0pusJ
sAC7Xqrv8C3Z1nAvqMqIRNLzqVgoRCt7q/AiGqIVLMPV56oaeEDeYSw0wcSehZGRK6BvJKA4cefj
1Iu1CYUDWvgKD4DbXytW7eJjxUhoONm8uyAbzUt0piDxYy+cubUhI2SYfkJd+JSpaxCFqxIQw+jw
YEGFKCjazB82MsYZ5ZAyzDDQqwyyEz6T20QLnjvZOQtQTJkprhatYR6vi35iXMECxmxBla/u9r72
MRuurczFlvnOxBW2pkPcbkMTGXRSb4myuypLuxLSP9T2uz5o4SV5OwRA7utxrVt+de+JH2OKCiQV
Ga762SaWAlPRTUnK3Mz/hGiemhGs/QyNTYS0nv8LKdbS2v45nnq5kZHegGCPTgVSri9jiPYLx5Pb
xC298SDHfDVHFaLPxoEXL961ojEWoL4T77R8ZZtdJ1l8O+Vv0BHwB9gFszu/1PI8bgbiuBHpGw3e
XJYxutZEzwo+mpu2SY7WiK09io2bolM+jV1wn8hVuM0j5z+NJeKnENOpTbPv2RmX01JFFcJHiBq4
ES/WOguR0eMG5ax3ub7y2Uvn+I+h5mV/sC+oiCOMytaWdg2EppYGlKh1R6v5wBXtG48aPosWlE18
JvOY1TvLzG6HqK5yagcQp1Jp17Kxmiz7IY9mtdWz1zAuXwgs+GZpX5D1sbfet3gcv6Wg+6cAIWEz
cG/HlqsLVPwihzuU+hrFX3t2YyAw6xg4yFEHkIytgCa1bfR9bK1fU64fLX+terK8x+h6iEonJW5j
Nl4b1FnUdhGXBCYm2LLviqY55QU2h3TYSi6OHnFpwdl0nNes9Xed2W/UNfjo9UXNV5uwq8E2CijY
PNSFEHBMD9V7V5LeBdPKq/b1MG1EFLfL0TVl8EcYZPjG2UDBsFNeb0/6dcakMgOIhskk8eAX5jX+
Og5zw+rjHAxyeyqU5jTUlreZ0GU2PO9R955ammCVhwxbMH25PfY8ygsuH6hOiocG5ttXb2yzNzwD
zPfkYrt8HLr6IDTfEDa7R0rjJ4hDlGclmHu3B7364I9RwQaTo5GVQN24PM+prMVoItG8QM0JNwui
i/fm0PBPgcR4ECsk1C8hTuyDejUnEv/rP29PMTRrzHrzihWos8uhO8QOlUhxJlefgm9dO3BpvE0R
fTYQOoXlnDo0fEy6rEiriV+gj6vJyuIvoMXOlaIKvQlx5/yRmpdmbHtWgIy4nXX3FmqeCNofJDV8
0c3phMuUOtxXSvfx/fHT6EjfViZ//oz/mAGVl6vAJoGAms1AEgZJkdqMP43psTmNX7D7PmKxtEHS
a2elwyOWdE8obrmi2cML8xxKLUo31RpYaV60/fgdBBtHdDyvwUo6R1yhsiO7uucftDa4Q9ztaE3S
2VawJci9c42dgcD/DZW/Ngfa0i4A5EBrQlN5i80SxsKSe6Mt4IlL2NmUyCp5GI9AXULm616w8xyv
OhlWu8Mjejco96pZnKLh/6pk/hz+l/93/umfTfc/8M/5lId4nf3v/7l09njb6ljHCwj5fCva+GHw
OmAhkEzd9SnBz6ZYQZ6qmeMBhOC9rW70bPgPQ7yYdsIcSCSOO1StWciVM2PoHQmtgzKDYIGqg8im
kO49CjWPHsO1le02T2k+xuOok9EJxB0WpxfbPYiUAIA0JbTQxxmwRtQpPVrNPZqCe0Oy37pgD6/u
kCnHPsMWz3DOqu+8CZ6cttrJnb+HPn4KNQV6RvTVwJxc/pRMC6jVO8qEwLLJyyfdhOmnulDRzPZf
0qJ+kvvhsY3f4jY7j150WpmIpT0HioHCmQyj/Ir/oSSTROGdOzUdbFeQTwEDnOz0J4YWz6U6/PT1
+OxVI6nldJZt6ccYdX9B2lj5FQunjqMPRRCICYBrW/zKP6JPZEftgDLj4Eolslapazj4gtBFjIHn
iaoONJKtPA6HTE5XkrirdIfpvxh6FniquBnrEbdPt5G6nRCFEI/uwGzx6vykp9oDRjF3XeY/hEp4
Vw1/FU37hvX0ocDavIqcV8gza3tz4QQyFbzRYY9bYE1m91Bsq5kv9yCrPyRGhuiuxmqvqjAzZZmQ
rntFOvHBdPw7K262XQhdx4qPtS7tvTFGkKs96FP0nCn8tg66VL/atVlaLFo2dMTBA5Ehzn5fJEXd
lFr8PsE1E3J9Iu9lI6FqFvw2oYJ3n0KV2l+7ekksjiySUihSMl3gWYD0R833EcRns1bBixmHUCm9
vSLV90A87yynxnyk2f4eqvrn7f151U8Tm4QbgWWhF0Ndc/bJahDC6fvwcqPwJ6iKCPXt+6Lf+5hY
DTDRJSN6Nri/jTLaoiu39bunmkKvr0fHkH5Abfwuyv5RUhvExaQX7TC1yNIirHH7d17ljPxOAyUr
DjPvIzLm2TlCfBDNmNYbmSCQJ9W0ybAXkYWfpRx/jycL4XSLwZXxra+zrW5RwRzW9u/C9gXGZoEW
AFlKZJkt0lTjpJPopFGNznzI6XGIw+cuw612bIEcgx7AZzCzwzWmqViDWQ4FkFsMSMpKk2R2kIEd
mWlhkjSWYXBQA3Mv/6gV/S6h1s5betto40GwNqZSAikkkFqrWdxCLKUuLNJHLMK4WmZfrtU1FmRB
wSGt/D291WOfxs9OKZ2TPjmO/b2qB9wl+qYytSOts/M4hC9Ypq+EdHXxZ2BYipaZIEbN+StqPimB
YxtcKCVeu2W0oVG8ixSASF1gDLhkjZ+tUgbHyvmJ/B+1RpPMsjaClmYr0TtotoNSt0gVlm6Br4Ls
/JKyRuaFQy90xEBgLHcr23bhNhaCaQpkaSDpPKkvw7+BvBnOSeD6DJwuS6c/14axMxpch4re/GXi
myJNnyMMKDZDEDobJTkE2EvEenofaVhrm9uV3yOu3PlWUhCbkB1KDNdPn8iAx6s4bCUFOHRfjSjo
p09JjGVNp5TYiknlDx9ovpJpD1B6E3zDsvcA9JmZoP+S6A9N5qOkVP+bHc7uwtaWKSJXmmUKfVRS
FPNBvkWhp1GBAfQR6vFxsu39KJGxlJz6hh9JN+w5S6jT4Ffqy+nvldlZWi0w0sRgpEbQ7pnlTnEu
92M5ss0DgHillp5trfhkZc6b6XX75DWadLzCJDytcT2OYvs1qqezE2snJB6/DcZazBOjzddKhVvA
2wFh8Ct4coLzhurEAvQUVpieA4ye7F9BYyHjjfMB4abM5Z+3Z2BpSLp8gBGZb5KW2W3Q1DbvYnUa
3V5Hbg4hC4FCTHuJQ3ZA6XnLL1pb+oUkkUKuKejBlK85JZcnpCqcQsNQAYybYn0LApx4B+PoN8Gh
LlC68asnr5SefQUEUM/s1/ZqTUQcwfk00+2mqWcDQ4MCePkDSuyRlKbiB9TYjaM/7H8dym6riNdy
LJ0tIz7qJt53OgYROnjpvD20AyxmU3kevt+e/aX7hVqsLUNzlRECnAWLHO3Qbhyk0cUouSgct5S7
+8xKnif70RmPg2y7yDKt5WRL8y9wh9gRc/iu3gtqqGKWaXGx4n386kz1k9LoJ2mbbbTS+m0bEBPJ
gwTmIfHWFHCWMlTBBvx4jlF5vnqaI5PSoAU+ushgu/7v3rBfYYLc1yiy0iI84sZ4FEwlNAfJxIJd
15RPQaMfc2ncDJp9j5PQ7QW4YqGKLMM0EHVAdQlL3as0DLPJrHfg4HsdWNMueJnU+knHwGhIqicz
qp/Qft0WY0r9H+YivNzb419vAJ6JaDEK2U3gH/bs+EVRLw+Fz3yIer/PPpiSOwSqX70++P4jlj0M
r463R1zIqxgSQBtxV8CU5l+cmIGdj5E6ug3S2CqOCJvaPzmZeV+NGg+1O9hhe2x0t7Gl3aOrdg7V
1dz3Or3hRcDp45KEEeHMFSgxrh5aL0lGChMaitzpURu+9mnjijKZAGDazPugx/tJoHGNLxFY2JVJ
uM4rxJsEIJtNQ5pLaHbwJl+rErugDiEA/iLZtXpaPB/KaPFRvND0Ij1Od1nxq1SjTWpqmwAtods/
Yl4KFohCshoD4UXIAMq8RpfJFtL2Tj589MXjCqkeP34O0fGti3FXE4ZvD3edCNDsoVOKEJzDi2Ou
XtLGvVKTag88SKmMAYkr6+EAumSDh8F/b6i5XEkn54h8FwylRiwgVkZR8anJwPMaa8oLV/VtMYmg
AgU8kH+jnXIZy3NNx29PZSjFa9m21bM9WvuuQoc/K7k9KInIW7kGTIYg9SZSYQfmxntUmY+S762g
ipbOMqIeAunG3qbyc/lTqCak5IUW8othfs6c+lRN9ltgqw8BOK53UduX49Ua38JRInmSqfLymKPm
OQsgdV6j4p4Ug1uH/b7p0mOMDYRWC1twWhitt6+a8NhJXwu2r1xkWwz1Pt/eV9cZBKEEeUH6mCKO
ymJa/qh35LzS6ZEag9uigZMfInLGIP7Wq18bri97XP3ihaOrcmuTr1FbhQkpUro/xtPrsgqzMsSa
K0BW3ArurNx71SMqbX8HiAJKWMmNVraPHfutMm3E7rMXFden2x+9sNZ8Ne8RPhgxyo/6+x8/wqo7
U+tzqXetUtrJmo87aX+vJ5GrFMGmxhTMGMPvprqG6VwIGQRMhcY0jEJUmWZhC8p0M2hRiRAW5RDR
MQSQsa0QPspqeuG0Cf/zr6Quwh3BjF/LqnW54421M/TuaCduyINTqMi0puHGCjspvRdiR0q5Sku6
TlAA8FgoIyNx5lzDz6esoEQRpb3boboIWVIARLH7O5CsZdZGxu7Zl1+ykEJ+/S+CJNxxKlUgoj6A
RJeby7FSvalzHWUzpAZLNTn3XoOZIOjMIF4hYyxtIYMwLNR3eZ/NlTkzFUuAEROpD/AlwCtX4uTI
cniqp2Ef4Yoa9OaxDYaVjGMpYsJ3oesMOZSvnNcWKpTvldyxetfR//Y6dDbqeF+W5S4I8veQZkBu
/dDQlUks/xCkzmuvoAit2G+3d9ZS0ACCIGIWjYmrJGQq69DXc7V3P3QCwed0hvYQYvuFJ+92cmgM
Yyp3e8jF+QaCBt4NxWPO7OXSqmBahyzlu3tSXx9108Kot3H7HOm+a6DNYGlukbQrN+FCfgmzgeoi
MggfqjKz+NybgdZDAeldxYF423lYair10VMFhfsQi9p8XGx93zknHRlAqNan21+9NNFCBYGcjy12
BSltO6s2Y9DWWIl3R3lbcC2hjLbPGt817weAUreHWwpQ1BWhidNtVa/i4qQZdVPZLQGqDHYCvxhH
6oMlfw5SijI0XG6PttDmZHYN5hb0FwyueXnINAJbbg2Z44oQoV1ax/JvZTJ/UMNtx2E/IrZSOs+9
qa7c9FeTCiDV4Kpn6wI8+xDT//MKakNs270cze5KUbaC+S5YIaPe3JsI8zU5VGJ5LWEVeczFm/Vj
SKRc4Iyyief1EqP3w1YrR9lFWLgAr1kdpHy4R9rlMaXHUNjm2Sunyi0HD2vqwXldmeirdWV4YJW8
23kw8U6abWMZZ2jcBikPSDIwOzX6Xj46TlNtSi7jbWGmv8eh/gt86yfbPsSp9NWT4196ib2nlmBp
NBr3YTJ8VTtv5YL6eKzMpwX0DGtPOcFC9fvyUNeSGWNUqqKCrTq/gkR6ldrD2DZHAx/urS5V9nZQ
mxEubWFugMptoRxkavSUAUfafA2Sg5N8SbrkbPfBs+rIPy3ZS7el0jxElnYMaeF5Mjfd5GiCZ6Pf
aREukJ51l6X+jvtyrX+zNMmgE1hk6jCK4swiVOtHep80yP7WOP+2MXpX6eRmdb8fwJcaxSoTenk8
FJBIIEX5a1aDa/TKHGW5kt2o0R+EOGw4Abx6Fd1y0STNlPqkdcNjlrwlYbTDT2SHP71b1QkyLv4b
erNfElNZY62I9G2+ouTOstCcBH8+RyL54Vhb7cAkoF+AyqIMLzpKz/z6e4wYheYnfPW9nmt3pqc9
ZD1o8HanANLfruz4qzSTHU8mz+xQgL9m56FINDaNR/O8CJWzgjFXUacPHsbNgrriAVqZzO7eMcLv
dWt/7mq0qhFhK9OV8P2BIL2aDkRsIKyDnr5i72tN2/WKgS+BrSX3dj5tyzw6GyNWaz76CYr/ue39
F9zz7hq/2GFj81yY3NsU4gWLBnDZo8QDpC1kF32Kl45X/yCbL70/PuB76n2uMBvfdPZKZqOKNHT2
owX2gTuW6btGnxhDWhSYNSFKZ0v3PntoY4TG50APv1Z1Tak1zra+BZOvo0m7NemMh5FTbAy9PgXk
9I0ELGCwz1qRvhv8YZW3fyUtYgmJZO2qycPiNJE+OR2XJ1X1lWUXAWP206lLUJngUICqnRcGfK0o
bBzqQK/Y6TYt7e+WspOU4sFozI3WxN/zTD2h6bF1hnSLAdIbLJ0v//FPEFLUQGfgx6C3N3/SjmWM
0GBui/qc9Bkb1NOYAjFvq1Pao+iT2Js2PvfaecjCe1ofcbOqc3p915CXUSYgnCpUoecZotmpEmbE
Oj9g1F9t9Oqn7CzEyuL+K36FOwxTXWlw9cj8dfvLr69VxkX1nAQNrhhuM5fBvAmsWpc7PjxQEf9s
6EQG0jkG2m34PCRTF5eqlZ16nUBwaQhQFiVYmKdXba4G67cu0yMafIH6s1GHs13Kz7qXfQrG/Dve
m/nUPwnxxtFU1nQ5rgtxYmwhRCFcaSBXzu4uzy+8EXX9yVV971fD3aXL9TYv43KbmKC2sP5oW/UU
BfEz+l3qpml+8Rj+cXvKlyeA3JSTarHU881WRnHb26mDNsdQwjhGpNtLzmPjvBgotbS7OgYteG8U
8cvtca+KUeKyNpH/p2YBRmveJRslRTI0D2NgkKCYnEvnRrV2qfUDKMD+9kiLXwgWRZCqyBCvWjzj
4JWJLPrIvYcdgwWEeWM5xV+Z/pSbeGpj/ttBEsmD71kXfr899vUFy1c6ZN4kbYLYLDb8H1UC3wPe
i4Q9zw0DRjkqf0KvO1R+y2DSlHKN1371wBFzimEtwQOc/tXDTjJUB0dFQrwOumnA0KekZJ3W7b0z
eGfRyiO1e2jXQGZLh5Z4RU2fLXz9ksNKdJiUiUMbeTm9V+VnJqk/EBcEkvWl8BS3LvZRX3/DNfNo
DpLrD96u6YGjDR0J1rOq1E/YMk3bVl6DNC9NPnpV1HaZeSD2s8pgLNVZq8eoaaY0GPq+eep79ZiU
jwb5c9uulaWWJh9UBZcdbHEKkrOlxt0ONHlGH83K+xPIH9L0h8Ir9rkjHQErbWI5OOG9u5YtXV9X
vLF4gtBAQPGJkv7lDhvYzbIsscNMPbqbwuYk5YE7jEO0CQ1hn2R/HSLvqIfgysup/CQ3MfX8cOUw
Lx0xoWMgaiZ0Ua46Sik9utJrZFoKVfBqpP7flQ8tI8CUNtpb2l7Ogl0cmd2mMdWft0/Yh4Xy5X3N
BDDtlNCFm9U8iOKcEKZ1FLHpw3jbd/5eG4bDgI9YbT366O4l5vBXnHhfhbCHlybvedn8PcgNYh8O
azSdgzo6+b1xNodPLQZXK7/uqpIlQAAUd4AvKDgTzPEjObijKXPYgwDAjlWx6bv4744bDsJF8zRY
xV0aShvVlOi5ZSg+yE648m5cOASgNxARYHcAyp2n+HKl1qOZt7Q6U/kRD9VffUx/fdpzz+7iSVrZ
CAtRnZubQgewT2R058lT2XkDqu50s3zd/GwYzQm/4EcpUt7VSFkrYy3tfBXoB6IM3NtXuOoAgHNf
K4zVKJ8KHC0F0NJXw7sipZFigm6ebFdLLAR8PwO7tOO1LGnhwBNkWVXSRNgb85dnVIR5CkuWmS31
Y0CZe6j0AwJ5W28s3bgeHpt8r9FnuL2jFtYTKDuAKGAC6rWAiz4Y3FLJOLglRV9vCndNOx2UyLgr
umYT4gZze7iFjxSEECqFFK/As86i2mDboS3h6uwOaf1kKG5vvGqSv3f8/n5Qv3u4MAyT8y9yMoFG
wNYKhoQQ1L6MaZJfA2Ms28ENIv+hVbyzH0hvUtc/VOldo5w85cVEPinKwjV24+LXotNKpZvrwpmL
AptZ33VVQC9JG8bt1H4birsJCtbg68ciCzZBZP7LFJRqN3IEKOOQ7s/bRp7eapOksZGw9ZTi6eTV
wVuHJJqiV6cY3fuv7SRtcQNaWdqFe1vYGAAy4/xwZ81muVeqRiuynJujR6FUQ42CYnox2a/K1G6c
ON5I+hrHeemegEwOFUW4UVHgmLVuFBMHYNSURjdWozuh7M94b2GmbTWgh1WD9V2ENWr4C3vS59sb
efFr/xh59rWDJqdSgXcv0gK1G01fbTp0ebnFEvcAl3YjqP23B1w6qLxjUNZmI5ukuJebeMBw1jN7
WtxG11NFae+MvN4bU7WPTC4mbSWNXwi8QsMKEAGgCiCTs3MajpUSypZAtBjGFh/7fQmmc5A+IZdy
uP1dH9txduEKtivqQEigXmvXhUNgZCp+XG4jhwc5GKctJnXTTo+iw4CkpCtX450HbxD11eFsWMPW
lNS70kBtJKi6o9IWv4di2hhFbu/isbCRWv+Pm2TkwCAGQbsRJgmVs6nvDCXOjJHJiFTtjvz7APr8
4FEuwV1zj9viSl9hcVcLJBFtOVDE1jxIdtGEb7CAE/mRvw+N9DzJCEv3MFOr82DSmA329fRlQtdj
c3stljY13WbuHl5uCwJ6dgojNwjJcC2UDClD/z8lRcsUztbICuJUdnvIpRBpML9AMQX3fa5y0022
3nsOHkNCr08dgcQUBwv+XDa+D0NBwWQ6ptgd3h506Tthj9FEgXMudvjlWfLLoBwNQCuu5ucbxU6O
WGU/JZrsZqq3heH3aLHAt4dcXFQBVKIKBM39ikBVlU3llQbnt0FfScgEWtRZpJZizPBV8WvozZjV
WRUb2V4ZemmKAWeB+6XOzrtq9m6Zsjby9clBhGWKD2YDThVRlg6obYBkWhd9m8pg4xkrHY2lAEIP
BVlsCMkUG2dTPBR1Z0Uhg3ZFeCcKv2RXeMJr7r9osbJ9eKkg/Phh+zcn5QxTG7WJxlB9DrYZRFWG
ELZPrUWtvZWovziVDESBARooiMPLjZNUfR8NIwdEQAVknBeLtr8XL9ERwiGTz+r530ZtLQ1equwI
vdv/P67IXf989xepPCUSjxItOic5Mu8Nkl02/txPo86xQUooye5HtFfTJ+Hgd3vrLp4W9G1JTpEk
uGKfNZEmI61PgbpEPMiJ0FlqnHMc5ehHvqgTjQU6rbdHXD4sgD8E02wBltB1sYegB7drN+KLiBjA
QYp9XJ2rp6T3T4GlnfC43dVe9q4V/ypdpHgNXkA8O4hKl5M9xbUqWV1F1RCR4yra54GJ9vl0iE94
HPxDLH7AqnHlaXdNoxDbmG4NFRd4TleFYk1KujbIQJAVmrqxOx6/42RNO0/LXK18kDyJznqrPhip
+tOgW+EH7WnAPUt0LsY2qzb16KEclzz0Q+DafY3ATzxU28LS642meHu9XbM6XNoX8JKEwSKl5SsO
blCWWLZBPHItazoUvnwwptTtpv4QVtknw3JVJI9u74vFEekaClz1gm2bD5rdcVp1cOXW3wvVlww/
2oZMwOjedQbPwjXawlLWRcXcYWGwcOHCuNwLtTbU6EvXxE6Yl3olPwrLI2u03oJQOQoPlX/xgehI
y6C+QBHOEXwIB019r/fUwkPjrm3ak1Nl5y4pn4yDkcU73yxX8rzF7+OEMRatsWsttWZyrDDh+yrn
ofKcD/EXYW+cTU/JtAaSXIqeJJQ4hAvf+CuIPsXrCCoQGyZA0a6CNF0RxyLzR12rQHGe5NTaG8ra
xbs0qNicotFNA2l+O3hek0R+W7GCBsauqv8SVKErxzLemPIuzxzEYdVnVBn2t1dycViqhawibQ+C
2OXGMTzajnXAsOkY7sIyfpaAvAS4KAif2QxJUoglZuqthOrFiwIoG6GEXgtNvtm1O42Rb8QKw4at
ui1wyfT/SqZXRYUxiM8r5EW6Hl1ibTzUCtDlvf3NS8cT8TkyuX8sj2bfnJVZHGUyF3Hxs5+Mfa/j
tFY51KjBTsb9NhvWfG2XJhmXNaI0jdVr2G+RJrra6B5fC+i2QtO3iI7Ukj50zFKE72JrMxj/Kj2n
FAX9X+wrc549At+AB+0Dy1TG5hSpUFxAGac5FNAgcSe5PUVJ8q7Yf6dT8p/3kMmU/xhaHOc/8oA4
rRtp7JjhCT5QPG5qjuo4HgIibWLFrLa503GaJw/S/JPQ+I6g3t1e5GsAksjWSdZBDcL+Ae18+Rts
o1NlP0DTT5FR2fa1O8NLTzy3rfdYMCzIbKvPzeR/klbZ14tpAQV4iu9Ib1xbR4561UATAxmaW49x
3qI5OXypWvlrWZUnABl3GZBgJ0eAhfD5deWzRaSfP1PR0sOEhMfqAjKoUEgMJh/ox+i9ZmP2SbCL
ROrny95npfhKP/cpCrae9muYwi3H89cY1vARqpU9sHDIiNQCe/VRQ5tnJ2MdGLHXDEChDboQNY2Z
NDtnvncsnWQb0qMXTge3v12s6OzTGZKUSPTWoE6Kn/THrpMdtSzBrpBgk28MsXd22mzTPEZZvTLQ
0gJT/IRCIjpOQiL3cqTEbx0nrajUycir1F7C43/CQELaTJiG+1JxUIfSNRE3SNo1jaZrGCN5l9Dx
R7acstlVmhs6EuSsQuErdQ8Zf+MO6NlmaO76Qv57GLAMHX/loX9K7OAFtNRz0xV7z/7rX8w0RRCB
ihIu4bPz7ZiRMlHlAnytBN+wpHeSh7yLH/G7+H17IDGRV0sqerToaujcjbND3KS2Ig0mMSzXPeHW
wYxj3bFRxhgz1ogSi9VtNBMA4e1h5wFbwCBEesPfRZdlfismlaLa3qh2yIXIB1Hd8ExwLxgq6hZm
p0p0GHWfTstapnp1Lf4zLn5VKAkIg/hZSp/KBl63EU67ahPufMGXD4Pt/+HsvHbjRqJ1/UQEmMMt
m52UJUtyuCHGls2cM5/+fKUN7HGz+zQxGwMYMAxMsSusWrXWH4Iqwn8UIJSJQX31Ku0bYP1CMzZs
Vu1Pl9FDfAB6OWwwoJtcz4s8spZRGqt6rDPNDDh38VAEoyvkzpJcRqzp1TzmVeLirrydEyK6krh2
+myCIrg+/ctV//wKvgD0JhsMEOfp8aojWZXsCNGMyhywf4g3KVdELTfHphmOSmXsKiov14c8O9Kf
Y0KMQU4O5DVU8dMxBy1unKK2ey9OohuBWZ2MjZIgzNVMm1Q+2PEb6+Jayn9NwP5nXAzKxTHCHn3x
W+eppkmpMuNCC1abw+3c8mLUFNdCoEeor9pac+SttL/+e5ex8nNYmFdscpMi2md78a9YOfhVkFsg
NhHZNm6E8UKXN49t8zPs1LW2hvgFf59hMRSFCJidjHReYlHxFtKqdEL1BdV5R/HduCv3yC68Cspp
oX4Ug3ybJd1todeP2JDcJdVq7Vacm/NPgPiPAQbEo+WGktqkrrVpGLz8I0iGgxi4Vsm6FPlV7b6o
pdm4hX6vhe/XJ/ksVn/+dEqUkOzQQqIefrqp2KZ6lNeggoNEuItk7pBWNOrSO7n9PsfOnnbBRkb9
3qB/btYovKbqhvfBylV8KZrxMvzfr1hE60S1+zBWG1ylIdV/shmqeV8kw7EoYi8AktEU0k5A51Z+
/cVZpzxBKkiufRa8EzjfpYYVoieiZwIQVe0gbYw6MJ92V2TJLT0uN0RAXU7zlU137jGAqadoFaL9
RYn6bGwVDw+p6P3Ma+pfYN4/BUhEpXgKhp2K+lJMBuLI3S61kRs02g1K4PDFt2Ih8r7DihArEngf
SK8f+upHFphuMfxemR9RhTvZlZ/f+KmORcQ5I7UkuiGPOXBGT+jri56mDBxJqKVIqO1Okr4RVHQR
dXQjAbC/pkd3ftuI8QWBSUgMCHG2092ZzkVlNy1zNEZvEFtcobAviGvx3O2Smh9P6wCo1j7ww71s
P0t1trs+A8aFCaB7IzIpXKFVXTv9gDZMpqQ0LD5AqzYY4jzrED81yCfXh7n4Q/8eZxHb1SkK5FaM
05iv5TxQZ8LRfUAlZkCDic5146DwEblOisKg0LpW1qLt2WMEPT6AGrDEeHeiqrHsU2lNiRFbqSOG
g7dMtS3SbaftWroUrY2WKJX2MPsYzNk1szUdhLNA/zkyAZ4SIdO8LHBXraH3BoxARJWVnTyEhzQx
vBYRzLxOVsqhZ9c2Q7GYBFj6f1haLKIdUJ0J5peBqGAkPwpmQIBsN/LAaM2hNYmWdpSvjHguy/s5
pGh50Zihhr9Y2dmfJyusIAKoVbEBhYHkf7Kxeu1GdIZifFdVdP1bTI50tJniwEe1O7qJ5dcOy13h
wxnpoLL0/5o9Lj5KbPu/7tZZDwvUd9luPhLmzdhtEIL7FNAG1S70HgXWz6lWBj1PYBajLmZfS8rM
mMVUFHIOkx3SDVrQ81cl+5b4k1viGhHPpWu3K8CMy+Pq4pXLBQ/mbJHAJHmiIGpAwlTJP3LFOJjo
Hwuvan2A0o4rhq+/93a4LVdh/BdjPGbrQihGZE7aYp7NWu/MQGJkipHstcDNEfgAPeoj5OoogRsS
xNuh3VgTtQYZmnOtbNr4aHYDomxo9raoPob6wcB3q4l62sdYMuCacT34nCm5iKP/91cu1kXV2zjR
NUlQNv/BUqaQD+qoIlFNNThCHFDNaWqpXntUp8LNEhnDnfdNMIYUSXykkCThnDpKf4rsVuxZW8j/
xmu576UYwfVDrg2gDmjP4jlbTrbidEaUe6UgoTGZM1atdqLem1CYhZZzhE1alyIfh0udQKoL+7xp
5GRpnDwLxkQkrVSY/z/TJhpzguIEiuv0EGV6Bi/PTnLPfkMeZK+bdCPx/RzAS2DjJz5QHG1Z63dQ
kWS/8lIUnWaZ69oM90KgJ6CEGFTmpjYeKiP53too5Q+yv1XblZN3PnsW1BV2P5KLQpN6EYPkUqus
xNQiUo07iGierhc7XfvQnTVf+PP4ykBAdOgpoN1wriEh5eMIhz3yrFQGVNB5MnzBMKarV+NYMW8G
31rZvGeyFYg/geMTelmkcFzQIrX8K5QZsWl32HRAQTCz+wjPyEg1vT6s9kE1Ra5v+e9xqT/YUfcl
qfNnBy3uNh8OchVupNcpV2AtrBXnL4R8PkkHoA9HhTfyEqyk5k04hknGJ1lgdyZ5m5ThfprLd7vX
n9NROphyckhDik2UCRTVbZT6Hz8MvgSq/CtQXX9CH95eE3q9sDRUg4RYEw46vHcWQbCiYFAM2hB5
mhK5IWTHTs42yvjSVq1nZFtdWhvw4srwPBYKyiwPxsenK9P11tjFfRx5BJddoM1uZsMPRnQewpKJ
0mgW++hrh/senH1rGVtdaPObRv/BYxDV7UDbKcG9NfRrudZ5TkffxAC/hs2MaD4vgnKHjq2kGlJI
0l/eyI3+NVbkX331tQ3ybRG3r1FV7eSsuIG3HUzDb8xgvzvUdUCI/gLocD32XpokWM0i3+JBL77n
dJKwoWvoV6JlLM/szLB+yKRmz4Zu3Qx5hrBE7cIWD7NkYypf36q4OM5qLLtNjNVFaOd7VIvX2A8X
AhsoHaBBUNlp1KGPe/pNHfYeA+gHmp9Ff0xlOuSi91CpX+uEZ2ibBJztrMaxtFXdcLrT+/mb7oDd
L5R8K8Xdcaj9x0Y/Npr9btIdqWWcfCUNUWest91SSEcN4X/FuhMGgMoBmxNKE4CtFvPY9/Io94HN
N5faXYdCT1/Nb5Pi3wwqbsiR9quarBsl0/44evicVulBe6bxeNvWOU5Q00fb1OmmmIbQrX1jpZBx
QdVdfBvFMro5PGY+s4S/QlTUtW2WjHxb7yt3RaTev1Sy+pAE4xsO6V81ZBcValkwxTx1BKgaR98z
/TjI1W+AH/+158A80fUQTpuYVYvy++napjTxIqmh6D2nzlvUhC/0F98FvatpHq1au5PjFAggrQjZ
fxE+fyvbXfzvTx+UDM++ArAKBe0sAVeN1JHzMgbHKWceJRUKOtgbqWCEca5Joj8W7/4o5NZU4t1U
Bbx7krvabn92xhpI+EJWyKdQSgPMyh9n8HSU/SnqtgFNd5jBoFDuers9Nmb4Es/5k6yjP+2ED3Yo
Wm6T9L4yDyLans0Dsm+aMFglgVi8KwN8/GTsMeg9UNwSAjcCx9SoYFuTbkcmFoJcnurXCHFYTVtZ
hAs3AbAI1AOFTAdKQ4stAGE4NqXM6j0fm6cwSO/mYnCdHNR5PG0HiNnNqsDNhdflp5yOqPHAQdeX
1FEsFkq5APfmjRQNhJZZksNkRb5CDSa3cly/sHaimsGuPGTSyg++8LpmdIpbIsm14CIsssdOz8z/
4aIjb8YN5Jc1FtvU5fsOKEI3werqTMFSoHAsV//Ime0GdY7g5rQSCc7KXBw+8kU4RwSCc95L36Cj
bGTm4Nl+8QRZ9XkIW0/2821g1zcq0u94jKIFY9Qrt8wZIkacenAXeFkIfzWeuKenngqOVsuSPXy6
7M02KWZSbMvsPsFSIABgjJ3anyaMvqgdWanpvLQzvVgD55Cw/Z2X6kYK0k3eqBFHoYfdHr9Xaf/T
0MYHURK8fjQu7U5HaD9R8AG8v3wyKVLVzTYKo55S8yYiOgxRfNNn/TaFJk5X0oiTlZgoiovLs/j3
iIs8BS80rYYjQhFQx12WylvHqIH5y8aRWKTj//n3cXeiv045DQrusl9ktqY0RhltohiuZqHqN4UO
+zdz5b7bK6ZzpxOLr494afuT8QnJS5qBwk/udPXbOJsHJPRGL2h+ak7v9YnC1R7dRVV/k/1QAtKu
VH20yuK214sXTFv+XP8AMYGLCUb/AcFNA4gTAleL6q4tzbms5vQD5yK6ITe7DQyc46zykFrF7vpQ
F3YPj0Tkafix9MesxUbPqryZ0wlck1XEmwTzRgg2yOJIXlJXT+Am62iN2nfhjU83DGoZuRtVQnLd
09mV1XEO+5HZdSw2KX4kVnXMEzvf9AEdKTBlSmAciuJnkKCjXHCVjBSWN+DOXXa4O1LtnUvwx5Gp
UVrtXD/TjW1dBK0b2L//++QYyGlioSNQ2MsHa5hPXUm/GGUkgLlslIPSa/cVpYegSW4scJeZs0ql
vXC4uO9h6ms0ytQzyGzQO5kkmUSeUp/3PJnvqla/KcfETfx0F+prOJZLuRbldLwseXgxpL3Ya6EM
rVPOexIM7T2PrV2utsdBbXcahJhi6h+iozG8mdmmyOVNiiqHIsnuFPHwjoZkJepeuvTIdIQYlUBe
ctuf7oy2tGXQOukIsCS+yaTiIdXemyB9Hu0jgNqNXKnbSrf2jtT+BBb/39/8ZDdkm586WHRLTweH
LmMEhUWGUSjxTZDgRCahNlAf9WbNpfuM6MftwtqCpsEUkOzbWjzBy7GPikYAKawkf3IqLBxMfVvb
9ZsodgiVTNWJX2IlQkswPKpFf1+2waPBDYuOYJEWr1bjPzSoebbxRymnK/DpSxvwr4+zF48ZfEXD
PPcHgABDtA3tbudHEZauEnbN4A/zeIVyIN4Zy1hnC7oloAsS7GV/vCwK6lSV0ePgFH+alfqWvlmX
17kUUil3gG+lBQ6WZLG14jotq2akF0zVbbJ0ejEtZj34f6Gvcz1orI20WFw4pWEWt2SLAsOLaDPs
YTQgDIA5xsrUXYrdf/2mJR4nCXgTDCUj9QWq5wBkBgVIAfouJv31saGIRN/5+o87b3+ydZF04TLm
+Y2iySJ461mJLU4CnEGYp4kKXqHGGwOx/Vh19hUG1vafcdpakaBR4ODG3VzJKwf14o6hPiKABJQ3
zUXEGiJubiemvS4icID446h023UuzKVzABjnf4dZ7JiuK/IW5Yie/jaV0vB3l7xjxkcNdRetNpMu
5LlEXh4ZsDSADCxXss6CsG+tiUNAj0M4QVs0jdJK2knafdtOmAn5W+f/0M0VZFMuYSiKGhXtZchz
ujTqx77vvSjrb3WY9mI2u6m71aL8hxS1nhPkG6nXb9R+TTTtUs0PkD3xD1Im/y2zgGJO/dqPTH5y
jaYKRtY0Ke3IdPsUbnH3po/NS1z+qZP0uXGGr5mlYysTuUM0/pak6ZaK1HuoJ99C1V55+1xYCtJM
qks0T5ELWXa8QOlYVT7y4E5psOXO9GyjE5/Fmyo2XhENsWLfFZqI14/V+ZYWzr0k8QpgCt7Xiy2d
+B1VmBilOhUtN93CZCffTPl/7xvanzQO3oWgF5DvPL3hjFgefUnXO7w2X7rhxWkzqPxfkzUi//nB
YRisathP5ExnWdMkaVjNqkrnYYflNlLtlgXmUG453lfl2k+6UJQQZUBijimeqWewvcJWysGeKzA+
U/wgpzX5YXc3Ov4mLT86i8IZVkVt9K7iGnZ9yc7DPANTuf/UU6IVu5jMXLPQJ8Mgivaf75qSMGJx
XD3dpavlxQvzKejRgD3oqPOuWlzIvZyrQa8OHYkJvkI+dK1vTfFMY6zO1lS7zm8UqAYGlS4IW7T9
lnY/NT47GBQ4vLETZ2ONH1qGqsgguXZ3iLIK0s+8svEvDYh0CpwTKiuYh4hZ/qvSR4FdbeaEAcfk
hx08jub3IPQC8yDQ+fH79RW7tFdU5D34WcIznf7i6WCaM+vQVuyWNuG3H7X/7HQfWXuTIBkJ97vz
8u779QHPQwkbkqoFER3EG2oBp+OFKJPrBk58nl59RONLF0SoIqD4dPDzitL1n8Zf6bBd2CnC5Voc
BE08rMQH/TWbsdG3aWYGvZfHDZ15YFmjMMrz99p8TOaX67/uQioAmZ48mSqtJcRjFxdkNUlOWdZJ
7ymIQGBoss/NCCBYfTBxp3LinT9ScccwYjbs2yzqHsb7Xn/6v3wDsFmyuk802mL/tJlsZ2oQk2xF
L0N7148+Qp/y3or8vaFid+AkO7m0dvKU3NYuPRx1DSBxIQxoYOEcwqkG7GW5gXWJOmQdx51X57lb
pT/b8j2sXmZ6mtd/6aWlFZuJe4LXEb2y06XN9VpTKn/uvBQdwKDJjrX2ppjJLsuLXdF8uT7YhQcK
tHYWFWQL9cczfpWPHtdoZFrnVTWGDQ1y7vgF+KM7N89m9ZTNGhSW78h6bergu6H/yOdsO6Bfp9q/
VFZgOAzOd12NViLuhechX0XUhayNmS2kwNM5SAYj7xKoat5ofCjF8DI51i4LPuzEuvWd0S275naO
amwG3icqcden5EKgOhl7Mf+ozDWlMhGE01y0I9u91Tf0p9+UttyN2IwH6Rr64/KIiBxRnqFB7Gin
v9a35rLqfFrC8L9d4fTF+92NEOR0+jujQYBmVZjz8ogIkIJFF2D0RbzSat3uHWj2nh4OexZ47t7g
xO97Ca/F2OE8/74+pxfiI3P673iLADLFcd2YddfRWiFS9NoGKhwQvXlDM2NbfIRU9sf8n+tjXroE
KCdDD4Y9o5CiLGJkS9I718VEuFdhQ2k/s1I7yn6yMepfkqbtBnNryDPgEfWwMrDYIacPXSFTTKpN
+5ItvCwqIsQXUriQWoTkfVcGQjSWsmtGf9KBrns5bYa0p+FLiEotOL5r1Y1LayvUjCBN8mo6w4yp
TdrElIkZvcR4KH3PlbfQ+YqHaps+xNra3r1QVeLHUlBEwAv2MCiK082b171t5WrewYt6dOpgM/C4
b5QfobZNi2M27v2cH2uGG7X/VlPF32vJw6QdV2b80v5irYVUMAHjDFwxJFosYyveedb4VKsKfoIR
ugmFa74nqg+RR/fk8sU0tyGdjdSXxQdh/664Oapa5sHuajeoAPBMK9v+0pWBwBQtDb6NzutiblLY
1IFfkoZEyqt4WSRxR69aAa86rGRXFyOmBl8KvVveMogRni6DEkpB3tPChJ/+K/ojPKIr9TFOBhfh
EGEYW7ReJr+Mw+v1mb9Q4hVEEuDRvJ4pnS6h6A7az9EYcCuG/aYrYOcSPLCvP6jDMTdvuu/dLwP8
WrGX5B+UGItoR57ivDp08OWb0PTW3nSfMjtnZw/UAExakYwtewh1lBhmrke8fOKbvFdcJXiCWwwN
4nXw3xv1DpCjm2rgtw99+zYPPwJp11Xf/OIeenEnP5fd83tfZO447sxsL5etq0UP+rRaF7x4SCk4
gzeBSUlidbpcEo71aAMFnadmtyNK3rLboZJaKuFdmsuHyHpSsb9tnJ+mM+/6Ntqk9m3TbxIfgqO0
dcodynXXF/KTInE2cdQoURmHhn8m+tXyvtJTvyS9Eb1llDrNsbobCddw0ho3j7OjLD8EylsNTiY2
MjeWsps0TV1zXkO8X0w32cLi3YrYO+pCp5PThKqZ8mRhcoJ2MwaNJwcDfbiXJMzcvGhchCY8Q0o2
Nldlp+Czd1MGKyf3LAmjSgk9mrsYeUIahIsLC7UYGkPZ1Hpg48E9MC5SSpmebJCy7tZwsOJ+P5l6
MRiOgdQiCBYo957+3ilom6BK59bLQ+w3IQ1/dZrflX/jTBitbRuwaYg/ImyBM4gsr2Q7n1f9tcEX
yYeKNE7QWgxuKzdd9PxqIeiGJkvtDeGX2bqfww0l203NbEs7NIQj+X6wt2XqaumzbG/mw6TGMOW/
t4g/W4FrqTyw/I2EAEj+U01w4rLjLYSdAwpSOzV8KufHqn1NnOdOTt1O71AOxdKteJU1rMLkYoME
xSYP0402lxtlelaybWBtU/u73sluRapttL03aG4AUc4NbbQ/w10t3wT9BzQc10isbe8fktntYnqH
hzZ7bEAHXT8oZ1cNi0WMFcKcBnFmyR6MlTSTorxtvTZ+s8GBpoW0zRHyc2BGdNHGIs5l5vb6mOdt
SqiRpBJCL5Cy9hkFJpWkLo6lofFEhVKg/YUwIAgNtwS/Sb2sSH7EMbSD4HtorDy8LvxeelP8YuH4
AzhmsTnzLHEmp7AboWytaIELCl93/kia7lobehZdsgZXEjfVYkOeDLjYkHJe83CPnMYryCQimRuz
hcwl9W7O3wPJlSKOBYIkKGqvLO15DBTT7JASU+8hi5AXl6iTBjn3KL+1xE/MCm6zAp8h/EQFIFuJ
sBdT/6RMvmHitjrkIBI6GDHDtlrLZy7O+V/fsXiC1LhrOYXGd/gzsF4oyBq6ReXQbyfZoM42wsrG
mX0l5H1i15YTDwhEPEBwz8S3chGGGk2u8sjE0Kr63jZfaufQJq9+upn0L5K9t7vfPekrr6+4jTxj
3/iuX22VcZdUe2Daef6PvCotf36bsyAUVQQwl5oRN+XpJ6lOOTsDhCPAkDulPljWwZluzXpnK9/K
A0L3CJDAzZJyj4o5Tlya/YAufBG59tdCuzP21rBJi031YQwbx3/R0uP1Y/n5DD2bsX8/7/MF8lcV
pqh1DWFDyj5x6FXz1sh2sMTqpzjd1I/1tLF5MFbb2OZc3mV3MhiaRufE3s7FYc6Pd3njJpo79l4r
b0MFBMDmAADAGZ4VayV+fMJqzz6UWIVANrAqdJtP5zGL49SfFeZRmfStzayFsOhhzLzDBP2IgwF/
zTE7OjIERkvx6E9ux0E9pk5XQLWpvyVB5eZgYzv/T42jzVx+TZJmW/Vk+ob0mJh/MJn9lliHlDaq
eV9GFT18nHfsgz0UByNVEAJPEDPLs02nOrvczw8AiI6W8UwOsJHUH20/0wv5Vqf/NOVbUulPkSzv
gLslELMjXFxbSfkHyrYr56+q4Fi+x4lXTeZt2L3FOZL+yE2Txhn3erYfAlRrpbtQqrYduHdffgrk
P532FLGRwXckCIGk4odUNwUPk8Ka38Ii2aVafdRSgDwmYmBrgmemSObOZv8zSQZ6QUVjEUINxw/G
sVC5MsRX7pp/gtvqGVOxsvQmbsfbuDvMYH01L1APigmsjc7Mdhg3WLwMwQZGRqXeKM3G6Z6Ohnoj
x4kbKq075x9s8K1hYICww5ee06c9K/ftj2w3tcSmrcP1/AeHjTtJeoDDE4+bWveoflLsUY19Gd9i
XOnbO1PapC/KQ7VznsISlHH3PhVeH++vnxXzLOMVRxnAN5mtwDcuz4peSUOgVXrrTV2xzb91+ZOd
uEA/HqXvDaeksyCE/+NTWRrZVM+ZfavUR0Xf6umhAgvSPVjt0TDfw+Jb6uyqqIXbtkEUUR9Lt6R5
Xe2lfDsF6gZv6n3fAuE4OuGjam6x4vXIZ2Z9J9FGV5X30NhZDcZ40Sb4ArbEeLTij2G4zTuEdzfZ
W1Z+V51hkyjVrgoeDN/YhAkhkFYQiJVHzUcusIRbhyFb9wGA8S4K1toNlyZKaFwi8YGO/dkLZpLV
wrfVgWwQMhYVOY5ksHWTGYZM8wMM8cqld2k4SuTk2vSjeDQtXiJJpimxZOWUrsNxy+VedOYhhNeS
WH+0mL5YsgZ+Ny6cBqoTQqMHJsdZO8Xpk1Aa5LT1BJlvKn84A0S6bO09szbKIuKNSFxWdB6pgoRE
H925m8cfk7Kmn32OUWdXkxnBU6XQcl54yFTVDMpUQBW7tzKNMVggPhFGR0rTSjLeZvOrEzz22M0I
JRFlgrSEuwUgj61e85DD1Pn6MbuUKVLPJUNETx1Wy1KX1YEiGyN12Xi8wgkug2rfSCElMPtnGn8L
e9XjURkgcF45ysZvn1dGv5C7MTodVZCs3DVLiJFP0myGsUbNYahckbsJlOI0w0z1//iAJNJw9gSW
tai/XB/5QsZE/QcoOYYI6C8se3Td4GR9HFOotSPS4CJwVcxnEi3fmJBTiw/HM7q1Tu55fRHhcOF5
AcYEacCzqU6mLiOPihuoQ5DRwzfBCnMCVplcVYpmT5S7OAKu37drj3VxYyxuFKEqiUY35Emh2Hd6
n0dYqshZxtB28rU0PlLJnZo3Mc9W/Cq3jzYaQbkEhhKnOymRV0a/8Db+BOkCDLEp+S1lJszJMEcK
9LUXOr6b9NhyU2WqoKX0PwyrWhns0ixDu6XChPQ+hgTWIhcup1aykxgCgNBFtersoFYIeOE9nj8K
gl2DHSgZ2CaS1oigl0emAyFA6KiInOkwJpYzdI5Ve1rRb8z+R9+A1hAY8BBZ1B96KXmp8iOApnh9
K186wmymf8ddpAsoKagdjEle4E7qDfVHq+Pks3eMH53CZpph/DPvEY5P8PiCdK3PfiFwAtESkFji
Gf32xRuoRWJ5KKiI0oM2j+2EiPTw3R+jtR8pduhiBxM0NR7TuuAZLYlgeRLlRJGWSKG/T92LQUU0
4QUbxrnX6wiJxRTgOujk7aM5wvYNgl072q4pv6xMtnhNnn4HQAzOEL1bXp1UTk9PUipBTFEms0RQ
WqOmFW30tKND8LUgW7ebZ1F06xFodHRcCXiHGZI3WCtzcR67+ATkNQTng/29bMUbflFYqa2XuJSN
robMpiABVFgI9RF5n2RsOtRN53SF+nt+ik9HXfRTE1Opk6jih6d4Bjezh1yBF2FaTV/hrirzp5V5
Pr8ZBMsbMAplcC6Hz/r1X08lxU6yLExgevqI4gAac+ta2fQNDD+sgeJoUzdCJha5ctKrlaEvLLHQ
9Rdim0J13148Io1ubIhWtAtn58Y0QBsAvEI3oVOzu7zEQ1lId4Ar09mCMYhMB5VoE53H619xnmaR
8v77EctjlZRRGcZGWHuyHHgVtL4+Mg4ydB4V1Rh/Bv/lrG3t85MMhQU8AjcxZqhkW6dbu+qrNtcU
dP0rpdgmAaBBE9M0rT0K91cVtmcJy7+UDFcQbgtV8rohf2rT9BCica6t8ZQvvOUF8xOzFXa6aHOq
p59D3jMkdYi0Vm+E9CMKt+1j72cKujfPCGTIIek8jwMs1I1+Z2JtKe7RnqvctNptZaB+lz0OwIo6
M+e1ivaDqQG0fCwQx8UzBCSrR53o+qKpFw4JmCMqssjwEaWWXZVssO0JAb7Ka8cYsXBEUEiJZwoP
BSvo2JAzkZKqTejMdrcNZiTD5CeLd0Z0zLt/9Pmh48qw29ex1zdVdxMHKIFAbRDVmzoMb3AB3AZq
dZTsNaPf83YQHBpKjvSCoDUIru3pZFddU6u9lVTk7z98snlz1N0B77Iu+iGEK8xmP8/wR/iudNVb
58JRp3aOtDh+7eSgy3tTacfOlLSKfUccE0lgo/KbZ2NTIq2WoeyA1zN60TuzWQlp540DwRL9a+TF
FrP6uaOdW1dYgFmfmgJCEEUIx4jRLf3Gzvj1ZKH8LWrAXkPhtz6ub5kLM0/3RABmAfbjbrNkW3am
Vktt3ZeeNkAdE88BQJ64qeyKLjnIFBN1aultMu0T1CuM15XRz+ee0XEWBSYjoNZLkkefFHlhxSpR
XTLRbz8YT9KsuCILj5P7zj/Y1GGack0G6zy4nY662G1pAzHTnJSSHgKr3N03vzkiitEc0yLxOmsF
tn4hQTodbhHYgAWPGvrFpTeroQtcxp1CxFEi5IHMTa/rYp/lQb8NEpYZt0BwSyuzLJKC06SBD/hM
W+CxmyCjFqcrzmeJjVh6AW/XJn5Vg52MpFqa2hv43CG2WUKCqMcERKZqvDK4mMxrg4uY9ddN2kZT
DDtxZoPRbVFAU6CvkGn3jk9vO5OokhDNxTIHknaTNri8ZOqNXWPJWa2FxwsZMvMAHAyOAxAizLtO
P8UKoiTq26n8FG4BHd7Nb8XcYxOUH4aocIP2NcwaQuEaROqsry4QpyoGIHCm6PHKiw0gAh/uDXnh
zUG1r+ffc+hgFOW48ISO12f7ws7maSee0xoKNeSrp78wtIqi7eK28GprctWoRsNPx9WQrle5p7B5
k8w/rw94KX6I1w4SCSJZwajndESztIKqTMcCUsGI9QZUYFPej/3DiJ+fOSHdP1IHo5Ee7orefrs+
+IVfK7C11JxIhzFDXsTPrPaVDNACWuB+cMBW+j70EfjehM4Mujb6M9a/r493YSvTUmIhadfDhFr2
ljJdTQMts3NPJvuVJ6SNgjUl088VWhwXxOuguSAiC3pw2a8buBJiO68LT9LxVsbNro2N+zA37iH1
7ab0KyoohwRRBbLlt3ZC3yezv0Qjnnvw0hy9/6iSYKb1ZOqen5g4cFtfevshsJPviYEQQTfvptB5
9Yf+Z2fAXWuq+IBrSO3aOtJg4HB2USwFCG+oz3346/rsXSg+0REUtSeuPSQnl+RB3C4FhSzhpwEq
mtvsEPrBl7qKbsyhv63Tx2noXVvpNtKY3QkGjAiK0FT2jdneomN3sNRmJWG60EETTUqgXvRqcNJe
UopiJOwB5pWFN2E/JMSE0pFMe8pdbeAWRh0N0hd6DnSx4hyIf4FVrgHdSN0HcrIWKC/chSffsnja
+XqohgqsIzQ8yHNHEjbsEhtUDcwwvTP99jYgKkbIKtvBKhzn0s4WjBVOMH8C7Ds9xaStSA2kUfFp
xDFlwU7Ph93Qo/EgHUTHuNClrf69CAyyXO0zROdjuZvlYG1BxJFdbn8aesKZlFqTaSxCZTHC4Z2n
KQcZBYnRuKXFSekcAdbR+FRRKzG4m02ZeoLsSogWjeNhZZde+gJimW4Iu2YoDyLo/HVfBXOqzGNT
IJQnP1q85YU8ZwxtaTLQyqN84Sf9zhgDtKWDvXowpLV6+oXLgsiCrJmgl4OcFEv11/gKKo6Glhic
xpDmsQanvjMOMW+FNi69ld96adl5aAp/KirpZ6KAoRTnnTVkuReFJjJe/VZ17sqSxhp5Np0M8aJp
9HaDCRGdsBTd8Cewt+6g/nP9O85/MiUc4Cs6tlWfNMvTnzzUUtmiqpR7viofLTvcO8Ww05qAW2xl
f53XLhxNpXIiNCuglS7LzXMpx1Ybw5/xddlNJ/sBStm9Y32k/m2TCYWn+Gnos/8OmGFUYQ+ISjdc
+KXXGtc1/pmtgladDbdYH/dzWN3SRMqkmy6Lbpy83uROv4/zbOu30b0mGceoG1Z++oXwy24Cgi+k
YKBzLd/XRRJYeT9DlZRGxevyj7gxjjyHPI1mZI4kNzSKUppebCU9anOyRe5JUuR9Z88Igc2HIsq+
Xl/1C+mYUB1m65H/CDb54qTlOB9JuYx6iNN0NyQZHpo4cBL1z4p0U+vs/pyKNAphk7y/PvalHcda
UGxgOriJFrEWK6/CKmckYhW296CQpThPlrD8CaKn6yNd2nEcLvidqO+oWIie7u2m1ALEx2mNRWFz
RA/ha25Nf3J4JV3TS25r2dF2mIu1Hu7luf1rWO10WDp1oZwIDUjwMBVVCkww1eRhsGss5yiF905z
hzXc7WCjRCuNu+u/+ZxCJ2z2BCBecJZpOCxiWGyosWrU6LWV7bFqy2M2FT8B7u8kP/8V9tPBYJPH
94kafldaVIWS6LYu6rvZVNzJTcsfXZG9XP+i80xRUOUxQubIs9vsxVaL06ZWpohIHo71jTLdOh3y
QKmOMp7v9nLBFWOsxNaL6/7XiOLf/wrjxdAYZlUCxFGrB9RhXyUrfZfqX4MPxDqN74OazMf6P52o
fwddVu26CbRXMfMzG9OLoMNH2bSfEpq/U7CXrHLTR9GujcN72wlWfu7lJWejc2fSLD3zU++TxLD8
PgT/k457s4B20bR3VQbKJLJdSTFvkizfpWq9acrisaKIalmTp5XvYDY+irR/4NXyRSuMldD7qcl5
mk/wJKHvBYMVsDU8ldNlsA2k+SUfjt1oSHdB1IduAjrVN5+C0ik3Zd7k+zkCKlJEG5/0L6qcY+Xf
1XC9HDXw5jr4GgVm55l+0fJ8Ld6auTM3sZEeUfv6mGM8I9XmEQrR9e16IS8Vny3o4IIMgDfa4rOr
RC+knF69A0R6tN/Kzm3tfQDu1spo7gw/y7F9sBQ0G2+TYNrHNGjT0Pm58hVics4n79+vEFH0rz0c
Jm0BFfX/Mfclu5Er65mvcnH2PA7OpOFzF8xkzpmSUrM2hKpKxeAQDEaQQTK46oV7d4He9LIb8MKP
0W907Xfoj3WGKqV0lLZXBs4BStBAJhnxxz98A+orMLdivK/ooblKXGCV4bJRQVvWz8Y4d8oDSfNz
EeS9AD11KsDDxUQDnhqvL134Q1AKTvlcQBleLsvU/aqIxoAy5RepKte9HS56EsQkbdC0GO4TEi6o
uTKaW9MGha06Ez/ejafT0emBEIwm2Wk3eDCrBiB9KNnKEnA7XKwsAHO2GF2KFNErrG9KGV72KqAY
utD/LHtuao1BhQBSKBD5flMTaicLPaqQEqZEL2VAjMipm83otouwaA42bNXP5ArvhUu8dngaAwCE
eDmVKj+8eIv0vi0DmGx1g33RUBhse+o6cd29EeiVofWxSav1x4ttqjBO19qPlzzZqMCL2L5Glx/6
qth7OV0ok80gGx9DyWQB1aMzj/SdptzUbgSfeprRhih5Xn9EDL5hxxea6MKn7hqi3tEIAV/SmVuK
xB7oMQl7YR7BCO2rZPi3LgFCo/25ct95W/R9E8UHixYDTMidnHzsFkLxDP4d1dyF5mVpq6Vv5PuO
A0Tde9mqtFEEKoa8rLxTbbbKa/qobXWPduqFrzH9o4b5WRA0yzOMwxLpwBRZlIC/B+OdXwrYgrdB
VHfZQ+4+DBaQRLVadLp/qKCUHg0sABbU0TvYobGlD0PcssxtoJQqTHwGuctzZ1myfmbX5cqt3Uuo
Gp8zR3qrZgUGztTwx8mMU+ONiFwCj/e+H8qpAKFP+2z074KcLb0mhAQ6CRR8CQR83/Rj3rVbM+1X
hbLizkrXDS1H4L6dZpYf65ZBBAZZVWKK2Yr16YoM/Zl8cQo3r1Yn0AsQAUE8AoJhglC8Xi0dFI1F
JiCGa1t3zpguqWojgzfxx3vgbZSZLoNO+OTujVn2t+//sO8atzfdMquLufabTdG2APwBGQM6h112
x8p0VrkF5spY7BvTvD5z7TcRF9dGCw0fEBselcpJiiRpSwSs5Is5TL+h76i3uVVshtJ/yCrzwnXZ
PgDDAUnzVvNgZkyQYrvYi6G7QDGzon6CQRg966Xw7k1hLIRuG2yqcYi/fu5Wx1JpNLSYl3m5yZoD
rLwgrwXRShXEeQLazqjWVSJ22gmj0OijMkTDTA+XJRnBQdA1AE7+GW2TN4kdqjWwKHAkTUCqN9IU
pcQ3iPTzOTDoAF6PkRise6HVdUuDeU3JJWPjXZd8PfN6pnh0ugLhLDUZ7uHdoFv/+kkk2VhbRmHm
c23rZUMayJoVR3jtXpSVBP+dNA/VJ8MUMWXF11SLT56dPmu7XI1Zsvj4Vt4cDlgoUNEHp2CyiUUV
9fpOslK1TgBfmrnfh3Mh1bq1rQsIc0dEiZkYi02TJGfSuDeHw3RJ0IuRV6KMRlL0+pJWktCuq/DM
E5CPUJAmXC5Y1y6KIF954bnN/t4HBERqYjNDVxNsj9dXy61grLKO5PPCfGKYwA+ixdj7Lmwvuue+
ffn4ab5toE/7DrhCfC6UiDjlX1/Nb1hJPcPIwXeDNZ0nd4Y1LAMbswjqXY7gu/oJmaF7ALeAcQvd
q3N9x7ehDd1s6KyB/Ik2Oo7g19evatNFgVrncJ93Iz7WsZFcuj05E9qmN/R6+YKpMHH/kUKB5Wmf
XGXQoVtbAybopL5T9bEOUPuOe79pzyzOd0IoniFBWgptcZT2p2RWIg2HQgsxm1Mw0iRm28y4k30S
BTW+jJI29i/bhJ656tsVg4tOkswwxcSHPB1jcrPLXU78bF55gKY3zaS9GRGDraBHtmWOH5HkTIb2
dkfgiuDzAI8Kav+bzp2u7IzwNMMmFON6GhkbVn1lJeOCedmedUl0ZpW+yVMQ9XBQT7r7OB7e8O4b
KChyt0xygO2nQgj69h6MdHpyKXo/1ojIbSji0IE5FrfcuzMXn7bAyeLBygQQHVtkEh09iX0jNC9V
IT34xzTJnAEq7yTkgsBSJxXjjgYWgNPNAjah28wqolEo4DdV8V8I+5PGAVhFWFtvSNIk66q0IrgH
qkUkEeV0oK6D0jv4WRBnhfhUhMNVIc+kqe8eNi4SJMiCBBNC9vXm5MqyKXZvPm+qr24i46wa7kxr
uMpZMA+L4Uid9EDP0i/eedzAxGKTIhF5SxmjwKC6QYKPqmSwMMtwPnTjXYBClBl4xI669fNPZ97w
1I46ecNT6wAZDzYQ9DJOPicNC6TdAiAe9G43hQr30HXOp4QCyg7O2m67G02aZQ+KT1p87QiOAJP2
V5U8d7i/E42hpw6PeSh3AGT31pPMrxltc3AEGTSdHDJcydH74vFib9j9Fe3IDMiUA5bd7WDmz0MY
nttnb0pupGAAqaI/hzYteqMncdIKGhxLPQ7XsahnrjvOXL6C9M2ii0SSLOtaw0uJxl4+DY/PAfve
dh0m4BAMPFHfIgl8E1RYGOYS9FkcfEg/+2K4qotdKJpF5pV7M7UvzCxYMIvOW+XH2CF7kjQRdDgW
Bj2rqPHegphmMFj2KH3f2AW5hlv7lGukO0SvoDlY1XSFttPBgtiwhElZoQhgeUFMK7FLeXg3Akxc
o1r8eF2+pYvjifgAW2IXQGf7jf9hQ6Een9JJ73uUsV3qS2Yn8xqaiGWI2WCmVw0br4vEe7RFAFRx
JxbS29bBzBYpTKhhs0E+uyV5cqwKSv2uPSvwJ9Q4nokS34bsp9sHuRE4yJNVA86h12FCi4xBuy2h
c0+EFyJzrzLWXzaWd+jS4UCBWix6KwWanc7dyiRRzt00cjAIiXgoPwcNASqFb1EViIjVzUVn1Ic+
q485q/ZV2CzgqhPrAW/7ImyTo2HyF0clfqQ125oeJFgCIF8ZdW48nH6xoYpDZYEV7GOEFmQhP3Pw
vXPUYk4L3XGMDADnPv2oJvqqtdfCimDCgfIesOJUxC48raQElT+LWoCOP14E7xy1OPAmWSYHE8E3
PMMUjgFVFaAiV/xF8+LKQ2QSMj+iTLzsR/9MH+TtmGZacqBVw9sI5FmoeL1+l6XTFwUoszDeSO2r
rmyefVjbtqNacbuDUD8YaLlyli0oGqnbxVxXN0Nrgb0gTDCUIY1aYGVKeGV8/BDeOYjQNf9mMYux
LFjur+8q4wnPAx92IIVpYP08FazeGEzGSkD9q5NxAvKgPEfCenf7gSUBCUAH9g5vBCksg5ZygE3O
vMn6jVEnXyF8Ddgle+iYJ/HW9ZOyx8gavI0M2KJNhllLvZjBayFt1Wr63y4ccJ6F5U2QQsw2MTHm
cL4yzrS/7XdSlAn8ghYObvatjkNftfCg9YJs3ukD8fvLALPpME/kLNEm2drlEzqYt4Fom30rErAo
ZXirfQhiShfsGxi8DlFqQEe2qOd+eDOMisZUGQmALRl+hoB5xH3wxDMbPCsDOvNVMAldwoOhSGy2
Cccc9Mh2/OIzvdCVteLi/uPX/96uC0ErmOSGAbQ/ZRqLrJAmtJGxB/DZKI6GuVuM9w5jd4XiWzC9
cVj23uLji76Xy2M2+P2qJ4WYlYfCbvgAa3IXBnH8EsLzGyD1kqGe9SF0OQpx9OszsfRtnT0ZSH6/
5vSif2jB5MaYQ30KohGalPusMFBAp2dSyWkHn0ZrxBNUmEgokfGctB6hJ9+IIMXHMqGxklrmE2/Z
LEiqY9LKcwfYO8FrmrFCAwDaeRCYPblW1UhVGBrVHbw/d5oOVzoxtrKvCrB4yyAe6/EysESwEJI8
O2l4YUP1xXajoiwWig+r0K6PNsxJ4Cdl2TGMN66oL7KZgJ90TLi1lA2/k5sOWgr5HG5RNoy2P14D
rxfexGKxITcOWTF0w6aR/Unc4ZXWWrQo5zIcNNeZcQ1nKHDczRlSh1mQ+2f2sfs673h7vSkO/vD6
uypx6yFI0H5lDSio4y0Q1Ls+rdEuBarMMgRAnOOWjFkVhQnA3hXvjl4NYnkCUnkGt6qUpMeO0Csb
NTWkbpd5etsrPR+gNzOp9efwTFMUsC1KAarRc7i1+WMXJ3a3DWr4R8Delo0WoE7BdTrca1/eewN9
zA9tS+bK6JdZWj72TntgXmvOeQP1C490Nx3smSMzQ/XVVPJZAaqvJOwnmbdhKEC7BnfbqXOqhc6b
dwMpbGRFMBoEAA/H8clJNUIGBNztMJuHVbioBV34WT8HIB8CRrPKv8CDiocRvrpabmtq7qjtHG5a
4BpUX1/0xAdH21e3LtFRyNjVkHZgP8NkOkdZR21QX73rOtUXOZzkMxk5Cx/kbmWiFYq5gB6+apz6
zNhSo9rTVm7NpNrbMBHTOtzCe2duCjJvan8p+LqDND1YfqtemwttrQZbn0lJXu9nrBnIREKP9xuO
AUiO0w6KM+SOCg2smXQE2DKFBJ2+YuRLoL58vBdOuuW/Xgjz1W9TwUmn6SQe2jCd6goLRf/YgISx
gQ3ujMLnxq+aRU2yY6h32gouWnh+yCC89oziKQT5+GkIDkY3L1kJAwZ7I5LAjrgN8ZLeBMSuuPr4
Jk+KiN9vEskSwiTkGU57daJoHW8cChTKwG2TvL33GnHNSvRjB+gFOwnICF4ZOeqgIQAJmG9VLBJS
HxJDnFHmOMkefruTyY8VwjhAFp3GWcktBqO+aiqeE6RG/Z5V8no05L3I+33Px52l/M2QhhsjqC+7
Xhxd07qwLT7T9jVQCpHVWwtYeqxZUO9zx9pZA92YJrhAZ57Y697Kb/cZfrORQGsBKJHXMcdzS8PH
vBdll95nzsYMPkm5Ef5auS8KoCSk9bS7+fia35yxvp9Bb695UjHYdWoMaromqZDNZvWh4u4y/Fxy
viBGtwc+GY5atVVtS4T0rBTAAtUHOh5Hcz8ATGCV8LhJzEXBwRvO9hLqNY3z1S0s6BwOl6BrfHy7
3zo8J7eLPheSK2gyoz1w2gECFiyteIJXKcRwaThi0WDW69bXvVO/wMh8W4fOwanStQ/2gNZ2NFE4
QO5a2n2wZsreq/apHO94L6E14B9sbd7DKkZpa2Z2atM5LRS1rC1yf1QRLcj3CtpABSaRT4S7j5at
LkmRzryUzewhBDkjXQapXlnSOzhZGY1Iy4Ux58Gj7GeNAVKracSugjdCUW9cXc6nr4Fqj012ZwRG
PFIztnp07tKFLWvIeam5CbkzAIWWdlNcESmPQomriV029v6jNXaXaU8fU11e8xyiCXb/FHbnqo43
5x7Iz9OAGa5bkzXjKew4cIpEag/rQfRjlNNdaMxGwF57Fdtil4EKzcfLnEGg4oZwiOhUv4bQf/g8
/GP6wi9/fZXNX/8JX3/mtZZZStuTL/+6zz5L3vCv7T9Nv/bHj73+pb8uX/jhmb00H/7QDWf47/RH
Xv1ZXP23u5s/t8+vvoirNmv1lXqR+vjSqLL9dgv4HNNP/ke/+ZeXb3/lRtcvv/z0mauqnf5amvHq
p9++tf7yy0+AoP2wE6a//9s3p8/4y09//+d//fe//e83v/Dy3LS//BQEPyNWTCNs2BOi8zy1uvuX
b98hP6N6xJAGPG+wRJFQ/vSXisuW/vKTTX6eVPcwuMEPoNc2sQsbrqZvWd7PNhqb32R6AZVBGfrT
7x/81Qv8/kL/Uil2yaEe1fzyEyrkV2muAUDppNOKauF1OIPQGhTC+hzyN6Urrxom1AWlCYOXXC0A
sbQ4BE3CtmNm1PudeTcoEnCYZzXGkhRoa0eCcBEnkiWrjOosFiaoQaJuxY6xzJsXri4+9bbqwA3y
UfKmoNG/lDRzY9LihOO9sua9gIdLAgjk50qEZCWSvDlQjslJxVrr3nEY30N3ns8s1Q/7gAGFPpbV
CEKcSV6Knocg+WoJYym0mFc2z4qrkACmKd2gOOQ9b4Cnq0UIfTXplpcTvOBz5SpQFcFF+DS6Q/4I
Gpd0Y4/b3rxvIQ1imCaM/qBVBBHNADOJjVvZzqaCXBA4dcLaVmiq3vfULG8FxDTGqO1DxBsw6isf
wgdEJtDv9bujNQ5OOVOKGo8Wk3wAFxWVRASL0mw1gjaKBlRWmAeFXzsGo+0OEbPc9FYxv4R+IZc5
ZL+oPT51vG23jBlwiClLlj0kIN4NMYbzwdISTXbMOp/d24MlTTgZp3oHvKz6Uowt2Zkeg+xPaljW
LEtTHZedZVyqojPXAtyBe+6Y4kkPNeSkszB3BCIhKV2YMAzQr6ztTIXR4PjDojO19ej4Gs5sCnYj
c9h+kqc0DIY8sjgNZmFW1MeODt5lV5JOznU7wGkQUuOFjj1W+n40FO2AQCvM0Iqs1ATlwZXMfBaB
1ZWQLwpbtAk6k856qy/vnb5UR4D5JcBLbhNEI6heUMYr7DaWGdLXrOxFATNEwPpz2cld7RipDxYC
uKazbgyBv/A5xpsWTfTGD3m6LKHnxePStrkJ9pSa2g0ZlU1kyK5sZ9BZJejChOEDmnLeLGuF/yJS
xmGUwzUXM9PrxhQAZA9qSk3AoZLXjQP5CsxHh9QXeJVlAlOEi7yF3u0QVFBk0KULp2kWogPsKyK3
HpCdoI/Vvf9J1Nx5yPBb+5yGzaein4qSMMO43k/awp+1vdWgVQdQ+dZ2IJUIREUHEF5uNXrbppkR
1xhsmVGjXKAhWT3UaxDU/LWsJYjNpa4gsIuxz3agDk9mZpWX4yzrbcj8wU69hw6R6O6LlBp8Iew2
zaGhAW8kAPS99EsGWehFiT5XbLaacthw+KKZGRInPJQQiXPvyxGQMiBLPJypaQ4inJI2daMQJWu9
wGwpQFepU48B3sSqMuBNuRnxzyvu5CAFUCHrbW8FwrwywgozqWwQF7J33Zsy5yhJDBFk21ay8DAk
jlPHhSNxmDUDmPwLP0jNZFlWffvVl1YVS0mVj4ojNMao7NEKXhoqtEANBDKXw77U6mDYbEA1NiZB
xb/0Y9tVC2fIzAVv/eEm7Kj3JWxGy13zLIXHelZ54X2ZBQIgDhlAAifr3PDKG3PZLxRCcz6rtWUM
8dClZj/LSh7CRppDItCB1jB0uACfvLBdhU3pUZaNs5xkfRt1A1UvQpUFicbCtp8zOBLdVoWSj9xj
bG2EbnUQAI+BMTBY3tHldX7NmAJ+uhpcelNDMvYFOnzdYkSDl+8ahrYZcAYSUExqTeHM5cUFEQ7w
oqnBswtDQ8kiHuWY0bVErE1ht0cdHP4at+RCdQGqLC6XNya0P18y0sqHFrCWq9RO7W1epcFnp0R/
qHVZ9Rktfo7yrlLeOEthT41xJevGrQAek08Gw9awgIMZcje4ww07DAWMauk4PaY/HMAHE1hWj5oz
BedoB0u3Q4oypuP42WRdZ4Ct4Dv3gZOb246JGqZ7GOFd4OQge0PaxYNsbAE5ZfTfoop2VYlbrxEp
PLcGGhhCgXStfWN4TpkDDWIjqU0khajygplZZm2PLHKyN4IdYbpNAKVOZzkPOohCF904LvnYdFs4
40LwMksdE6LnaaJBxTJ8KKyNaS5yKF4k7rrgAuJZ3pDnxywoq8eiRV2+SobQ2LmY5ZTzruqAJPGI
8BEZ/Dop49TBWoK9ipktaxg+G0sbZkRA9FKmADq1VaVA2sodOJQM4FWgkz+64kG5DX9y7bqKO99s
5iNDIUGJUdyLUhkRDgMrblvqfyLVCFWvIbQfPe7xpUdtYOAz2nMBpnsbPJdh2F2bpnRQYHY4I+a5
39QQFoW0orPIitGTIBc27mPl8OpT1irECvRLjDrCJCL5lOvKsQ4iyEsdjUQOXzpVYgdBNCkAQ94a
X8zaSSo0kdiwYKzxFkXtsa/aM8g+GHp+I+zBjgnBdKU0GKgnhiwnt4AkCJ/AQ9R7mVT82W0cUDcb
L0NJ1yLKgERAnfmIRzIHB9Qu4twAYiQaas/7bIbSDyLg79CwVzl00ziByM2iHBU/irTz79NQeWtJ
AJYzU3AQ0tTTt2Mu6k+iGqGpy5wmX+bwpsB0QxfQtG0JJn+5quoagjLo6iIVoJU100ESxMI3hxj+
uSN8wnw0M4xi8DGs8ATckR16YQzau6auES48ocmiGrnJIFPosefcF8na78dhK9s82HI7zeKgHc3r
wcK4w8BHj8dWZTunLsietdS4sHoCX3SK1g7c6Yz6i3YkGvRVaAKHIC1ITso83bseZDn6Mi0Ovp+R
o5+DZz/rYaaxhlqjnUOyoE6ymS0bS0Z6tEXMxdgvhCHZQ+qJcm1mdr1sgtpatx38bd1sIJsME9wl
DWHpMJMkIUNs+HzYt2UKg8nEkiiIUpxrw2LoK/WZQo/4YPudmhE3YxfOqKpbh1YdrDlrU37trRHT
qK4KzBnLmhE1kFslkLBMjSdiGv69ykUfD8IpN6yyZA5b1dBeMxF2Wxww3solBuR1m3RwgMjr6bB3
aYV219g45k5hMS+oAbCUTtJyYakge9K0NV7GKoAkm00GY0mLPl9ZBeSU6ZBk9lx7CY3dIh8Pbk3H
RQvzjCqq4HT8ODBzuOKmKmMH/MwDd73kQqa+e+CNLpdgjqhZYekh9p16XJTKLPamafClHfbNDs+E
7ApGgnXWwK7agWE2JIkHvwf7hrsYsjt6geEeqkHobj35WoW7oKxxTyrsL2pMAcisrhvZbU0X6w0a
DZUskd11rjh2dmY/Spr7B69L1NpBCoehMeQ5OGBMemYr5V5yrOMUGQ4FYbQNqdw7NCgvepM7W7MP
5WMYovrbFI1L8lVmsAzitZxXV7kkpLrHnIreZWOJQTAnNfuaGrW9NPPEWhGu4QwF0mKRQMTOLMhs
NEOK/qwjuzsLJXCchJh/zFjRjrC86FXdzlwLLLLer/W4tesCh4rliYyuStbWCH1I8zGnTDxdxc6I
AV/vQPWka0MNIQoPFEzUz2TVEbPZ6rINbjzaFUcQayAHWII4iiQ5XYu6GPYhH8DqMFvMDyKwMLq7
OhHdeihh0ZhmbmDM3TajV03RCRGFvIWseugZEIRkbXmZ9NS+1G2GwJiTLknhit3jUIDBk8ujoO+9
GmqFXbgubQCyhE29Hs0liZa0F0AYckEbX81Vy9JjToQHJebBEiucTD6SRAK3yFJW7SeJDC374jqJ
b8V4uQ2ISGHawk2hI2GLGkl3DsbLvQusVOPe41Tv4R7h636jHIUDMmnadUeMZqc8maBYhBFjJ7U9
U5UpgGT2ZPPCJXN2IBO3MIGgDHQHz7lljiqOflcBCgXRpjqL0rB0HoK06ddUE7gg+fAq9tPAuOix
QrdNouzbPO3SxdRaNiNERP/R7jzoqXJlGmjiZWOycjqvIpdmZTTkKKSjjmHOsQz9tlsmrQo2IVjg
0C10OgHBHIBIMLEbE8xueHpdDF6dXJpl5d2MNoW0ZUMFWLYanQ+BxHZWaU+h/QuWYtRJCK4Y2WBA
cxmg91sLxxiLmqEuHzC0co665ca9TMBbyyCFPavTBiIsjttgl+ehmjPb0/eSVejlOyHUoA0jKbbc
F+BHlTaZddgaO92MAIYp2OU8EhqE92NRJUvTbqYjGXbpx5RbEHUMqafraPRZttRuhi4SGUWB6SKw
UTeJglJj6OQ3ZoFQjlQCFpWumawb1uYiMnyIWfoCwgsoSDOoYgX2RZXYAK7mQJvrokyuGqtvbjRN
k3lRtgwHHVoysZ14xcNQj7AnsLE+ZrkJRnddoAWHdcjtAriHkUD3STUK7cO636cmSfdi5GmNQSDk
TSKbOt12nCJbhOTC2SPMJ8iYqZvfNMqxkNLrzN9jDouBYg7j8p2NAmxb6QEcrVqNcUgnIArx5XVK
dfE16FuooUrRf0oABpj7FCBgA4XRs8s7uLKhYinntjR1AB+B2r/pOFC5sFT1EFZKHBHPHqbm+FjO
mMScNThDSd+GZGaDnZQtLGhw3OtAhhDXQmW517Lrnt3CtK5yCLMKqEkHzgI2gv1DHnDfn9k4KWC6
XMgLmvCEXQDtrqxZZ3SGAdT0oKH+ChFiy4ADuN8YcMnLh2oDbg+0b7OxgWZVOMKDwB8vgY9sds5g
p2siEblAJ0MB/a1585/qcr3fmnrV8PqzFtd/x/7VxKT7h9/bRG/6V//+t7/9/f/+v3/7n//jL//2
L//n7//rn191sqZf/bWTBS2znydPO5hpQ55ksiv6vZNlmubPSOoh2eET4Fuwlf/oZJn+zyikoUGP
fQLgCwQT/uhkme7PGOASaEgBgwFVG+gH/36L/4FO1slE449GlnsyCzRwpPMi6ZqNK/NDXqCH4jmf
PaRmkKxEwm90YEP7awtFK+T25RJh65nq9JL3wxDhjFz98OR+u60fG2reNN353gP/fht4OD+OJAe3
tXjv62aT12QTGEAW0clfvA1ZtQ2oQsqAEg79shhk8XYXuBBwFg4wPWxUX0Ru3ZVOdkhAr0Ov23x2
fBywphH4c79BhQvcEFuYVXnTK2eY5VTfla3ms2GEEBG6wUcLfKuj6cCZJWFkA8H4x0aMd/aQrUeW
H0qDrmnJHCAwZL+qyiZdMWnAVyvgbYz0Ge6UzvgCLOEa7Q+oS6SXQjcLGzGNkvJGMKjkMqA4EfYH
UFYGI+pd8ihAaQG4FKZC9W5Iija2ONCmJbnWLlobfFLY0j2k5D9+ut8AyO893WmA/sPA12xrz2hB
Y9iEOWQpOxFgyIgPrzPrmAQSt4HKqA5t6M3RucpQJSX1DvP0R175a54WTuQAkt41zbLz+2er7lz4
D6h1DV5rpCRSskm2YOBoVpbpIqh6tEFT8DsKB4T7utmFqGZjCcGFqB9hH1XABm42Cl1GpePd+GaF
itjvrgSGQR9/3JP5z/fFdDKz9WCp3BVG2G100l+WJd3mLlg9wi0O6GmQCAPGckbdxL9PbKC6tN8/
YsSRx+hYtZHbilXv5YusTq/zvlzC3uazCtpkOTZAl/lp+WBzC0BFp3A3Kf11MyhgJc+8qpMx6Pd7
nxrOP7yqAqADnRtEbCTkXsLM3Nh5fwHE8JI4yTEDvVUFw50flo+dR+48WHSHjMItHIbVflPOygKr
2BQCGpVYuxFoZbvQhkq1z48Qxo/QjzgD8zhBcn2/T+f1fVJgFWHtQOVGKQVivzczg2aRKHp0qIky
eEg/SxeLJ+A3pZ1fjxKijQlNyZRJzSSvd5xD38Xw+O7jd/4n/fhvkIcfHltbm/3QegwwDQb/0qyI
XNRkqL4+/ut/+las15+2ouhnpQSNBkfXO1GKXTPJ0ggPFh1uZ4WzDmLNM0q8IpKOucREAQc7zSDU
Y7HrlDUogwi9SNJ2q5oGvkZlsQSBEkC3MnskZXFtWs2K5/7Lx3c7xcz3dvvJBF33sM4dMy43rvky
VPCiSF8mofYCGabrpoC+2GceywmG6fsiOJmCuIiGGbwFxQZ+cGvLg7eTYHhE6bKzgkgqd9sTK1Yo
WkP3HB7hz17FqctiUqVNBTKd2PTheO3oYJsX6LhACqCMmt77Cg3TZC71YNwW8KJAmr3KPXchiXdU
hYf8VIJwpjKgQocOWkFlSh5yofIIZecnCHJk8ADTcgaUHvt1+Iec5v1R0Z8Fo28Akx9Wpudqw0t0
UG/avnusM22hqxTWCCAK/Xw3fQbwY8VbfsPK8BYp6DALHHYvoZITBamL9nSTxkjkoFNv9nN0x+e9
484K6m37IfssEMB7XaOpNjWHaoxgG0bO0JJO9Bb/eLmncjljAP1g6thi49dikbr8UIC42lTQW7S9
G0nTi7EYoY6zEZZaJl4G0xUMTLp2o9BLULAgkIFYKYjnDLl4NNDbqg0Wi7qP0XZdAXT+rDiqOJnt
tJtf2ynafh+v/m8kmHeW/6mFcAWRZc2SUKAtbccVs6Gho6xgN7Y1RDagjXYI+9GLUw1LHDooHXU9
9Oq9lL+0CVqZperbJRqhXsRKIPAN4UWB3yhYWjiA8Fh15CYtUqGE2bHdlMuyKBkY/8mt0ed3dmLe
am4/hSbYGWDHLKF8+Ewak8ZpKI8VJc/oK/G56ettwFBA91V3W7f8zAc3X4+5v7+wk6MjASoFkxaz
3lg5nXlVtvW8ZMO88KVzzRWHmH4hH/A+t+5oLxzZbknlLSoYKs4/fvB/lsM5J0dCFbRSWVizG+hp
klkJFZYZojG0Qs0GJkNIOkKnwDkFG6G55ORY2M7n2hBAlCkfY67QlksgTyMS6BQy6S72tPoyMFRD
g2tCGaDJMS1kpkpntcR7gmgplDfG9srXVbrIrHYL025oLcj/T92XbMmNK1l+Ed4BB4Dk1t3pU8wR
UoSkDY+kzOQ8gARBkMvqXvV31Od1/UNfKqvqhfCCztN+etNbVwjEZAbA7Nq9N2WhblzwCmzcKhkg
3+QzqC4ISFz09q3fDPkhIPGxiOzvk00ADvQV1EjKHNAyMnU7RMjtjdM5KMloO4jFCvpcI8q4V0n7
jUWZg1sEKsfGxN04NblXlfycF94bqkm/Fml16/v10S3q2zJ2jqimhWAHdFFE4n69PMOGKsw/V3he
+Xe+xKPd4HNl92eqcQGGQNWnTqEculGI7fQORcwmsSUAF06NPS8d5HkqO+RwmSh2SPK9j4sKaC7d
70GCOFQK5pQ92MmAspLy3OL83LQaF+fLff1lbh+Zof17X5F/jYVCCvtMneFWls+gy0PM/tF1ipu6
7B/yEew7KAS0S4DYXJKENssPPZ6ovg/4IcO9xj6hVuZeg4upTqa/2pH99Cb5nCXNTV11RyGQrvLp
tvPcYzs5h8IFg2oUnTN7phTND3n9bYQIiUCYbQuE4XPOvRvk3x+jsgqJ/VTw2x63VzTImm/a9vYx
h/dKivDy6BdXyjiDo2kskGpQOINJAISOaPiLyLAjpNWmJ/CIe9vIB2dITfW0rbkPtg44cDIFh95i
0/eUtPERfJJAvJcV1MaQMtmh+KIMLRQLzwBUIJFGPa11duHx9at+/922IiPIuGOcMeeszJm9RZIu
PqU8G++6vPZeoa067OrZ5qjTe8ix45UVB/UtcBHxc1elwJAmLEkf/TTrX4bSn0E1bnsXKCQLkEmU
gCs4JXSAAVzg3coVh8+76IPd5RjP1lHHdUpYUJ8RzpU7gJnSTS5zfsw7JCwVJIpCJ2mQ+sbteTe6
9bBTZQWq8p7lmzIWt9mUPiMT8cCm6XujcVtrGK7SEIuASkTP3a2iEdukqGjdOmUmw6LwCtAf23Rj
2yAcbjwQswnQd2w7K/3aB/GjrMsYCiS2ixxunh8dGxX9gih7WyT4B2GVNrLGI0QXpQTL9pg9swj3
wPkiGXUFaCVzBGnG4qvfJo/pYB0aZBXvwJWH7Rvf+1BR4XqqCfLmtNpCv7A7IQGXh62a7/m00odO
8TeZS1yxvRpqFj5WyC6KIfQG39lft6PNmlMLAcAeL9rmHBGJqWrwvOi6AVHWoURJAoKL8TaOIeUN
DNsUStJMW0t3TRhU/RDWyHeEorbe8rF9TV32OgSznBwCoSrO+cntULSDak9r5ST6BUr9aHcY7916
aCrXy5oC6uL+W6LkN6kx74zSV7dl32to3kHZ4M22vTdUej1AUFEeirqFSwQPDDR8gBkRdvrYAWwx
Zunz5QlcejGZJKIOfGuiAWM9Z8JKH6wxo/N9yZYvkVMdE8KHV4Bvxc5uRgbpKRcJ4awajoUg59at
E+8An8LmoCyz7uJoSg9tH60pLC5OmHF1sNXoyU7SBk9alGFQRwQbBjziwSk4Qz7Q1iegljYe4Q8S
BaIQ9oZICmjVaOiVeO3pQrsPCfAtewJkEmILwN022IQrR4lRt/jfx96/sAWiUt1vekudKzc/ibzd
2I23Hep413X9l1bVKBUcQPbm7h0wCJZW8rSyYvN2+WgbGcdtaZfUsgskJKLUOkjkf2g5x8RS/yaJ
/Jld79AFYAdg3i7XyPxn0eeuiw42AuYbp2I+0PT6ZnJwpCVypYDjF4ffR10yTlUsPhuEZemzp9Rn
JwNVoyOB4q1z/Rhl4DvJkaaD5mL1J/KyNxU8BVJvLy5iAdvMnVjoSJKFoxX/rIHGwmMo+859ssLr
ZNBR/XOZ/vXMo00PxO25TwCFQkwn/hbhsvyXNVrBGcvUHe1YWCAFdvZpqm4AMX2UCLTleBq3oP7e
KstB3stXzX5UfYryHzk8yZinO0BxnplywolnXz0P77uKjmEl5BqW+neM8j87bjxjo4IwL5B+f7aE
+sxk4IM/GpADiJxsmrb8auXy2xDjfHBH9+y68juKlEucJS4o8/sEVQrkroPkFODenrOPJ+x7TIK9
rTSCS6nPV448Qx3+v3tpSmfzhkwQaWL92baGEkLd2Z0ldA41xuoPR/QxLqTxQxcMkDxCIbNb31o1
DjuUcaFjJXonHPZp8nFciQioJFzG+mFHGlsefhnL/+vw/xtYqJs//0i///+AX50p5i7G///j3/79
f/+vf/+P//E/f4v9z//t79i/5/0DFb7gBUbeBiLIv7Cqf6NYOf0HcMjg/QCAlc9JARjNf6FYvX8A
Lg+AKbifLR/YV7yn/gvF6vwDfz8LCcygf3C4uv83sf/ZuZu+xKcgYfv9hm5lU5LzqeKhSqEaGOBl
Bf4f0PFwuRKInR9+H33AOFU4L3ow0+EDFilf+7w+15O7Eu9banr+/d2VVdaOCwGikoVFOuDAits5
wzjxvzfzYtBmaWYMx59HVjrUfc1Dn+uHxg1uUkfc+/a00vzvNTV/W/I88YYTH0eU2iQqhtZ9e9RB
hKxcv4vEeJsKb+W2tjQAwxUnQ9blUY8sRUtBwto0YaHz793QrzS/NPuGw4xdItxJQ1IXxbKAgQ4g
lhxYsVYzstB5MyXlqI4AEoFtA6REsY29+iRs9dmvEb57Z6ePf+/A99mmj851zL/JAuU0zBtVHbGw
ivhNnou3PM1vKoHhSOcWKNh0e/k7HwVi5+/M33+3SbmtLZCRYhW0C9q1gmzLaviiJnnwKVBvxAbB
oCpWDGJpTIYxe3bbC6QpXLwwAws6mqAR1Ale1KBMoxD4OAHejMqky+P68EI2D8ww7C5OuPJ1z8Ku
BbaqEMdCQ2zB3ssatG73XX3XZ/4+13uP2Csms7DjmGHv9YBwTNngi/GgEDxt9V3pihU39WEYex6O
Ye5FW1TFZM9PFLs4SJecdNAc3IoCJ5EfdVm9iEiCQb49oXDmz8tTuDQewwVEWa+jNqoxHgskxXgH
pqV4vK5pw/bzgoATenaN0kEFc+mCpDRauX4uWaZh95Pb8M6mGQtHF/c1oN3GA+5Cw2my4njlEwsT
Y4b3ExA1Z2CxZSGogU6J9EB/wFe27VLTRo4ZQYlgGmiCcKAn75pCvTXxf95+Fg+MpaYNS1cqESwG
+jYMSjqcghLJVX+CstBVK2pGtPmYiaigkQ4R+AFE09/3zpXnqMnBOg3IRtez28hGsfdhrjkdjpd7
vXDKmeFgK+pTiggrC/vBAiTFz9Qm9kj3V9MgTYaSBWclUbE094b1gp5Z0SbDd7ps/FpWAaDVbnjd
EAwrtXnZjxEwuqGIexRBgEkd3mBDoYPnFWukXkvdN8wVJQYV0z3qTEQW2IcIMOJdYwPRd3kES60b
Flv5wOTGqgNYN9LPVuaGbdl+udy0Nc/CB9c7MwZHkGUUzqhdhJlwvJE3Umeo8X5yiHis2Gvb+Tst
9nnV7TxKbnyRXncUmIGows2duE97HaaC3bgFu1e5WslqL/g3k8CtnHhPcKEcwxzAPGAsgQiRQIAM
wR+Xp2xhNcwQ0OiUgarp4IYVagc3vlIH5vTfr2t7HtO7y4YNkVfBUz3XOPkAsmUTSNDLtXT/wk3G
jMB0KIRoagQaQOMujiNSOXaK8pO6PwoAa7F7n3Al2F0ex4Lb+KUd824cpautKciwBq1V3gMpjLQj
wMiaPwvRr5yQS8tsmLWVOW4T5K0OJ3vkIVSy9BZFHcVboQv/uhvyXJz4fjV4OxI7bxodDo7/s2Au
isODlRNy4abnGCbd1kwAnw81cpuPAPNoa59ht6I+4snT2X5o6afLC7GwWc14AypVUN2kah1G/XCw
Ohuxfr2yxnOU/gPPMUPh3s9OHmkfxUcNCt1QJwXlvY0G4R4Q2BsL+iNz8q3M1N5b87AfJkZxv/uV
4X63pVCcMok2RqWRbZNPPdQBvO5go1ZJQcwUmFjHmu5lO244io5cdqtbjtKCNdGXpVk07uVZ3Eao
wmnHsEnzLxUvbqwyXTmdlpo2LD4GwX3hz3ssn3WFA1foLQfEZuXkWLBDkzsaXEdRF2Efh+C67DdA
76LMDuDrmZMY1ajfLu+xhb1sG2e3U9mlnwvssSknADVDhJ59IWV5ILG9QcpjxRgXvNcvKMm79Y9J
rlxiwWI6azzW4EPIUhtlnuk3EpUgUpIziDZf8S1Li2IYfgZRG0EcqcOikV9KFCADhZ6uRFiX2jYs
vxBTgmql2W+NKHyhUXCaUnBQXF6KhfX+FXZ8N0kJqlwrKnCsKuWh5IPdQA5gC8xMyNdoUn95jg/M
3hSmwR5SUdJW+ATyZ7pLwK5sH1kl1QZw8+8qew4c4NpQL8S+0DTZjHAKVYKwa9yea7zIykFs3d7Z
lhRa3lF9g2LfX38jBnbfw2mQhJ19FBg6drrT8hk51E1WrJFVLsz9r8zJu+kRDki2fFR3hUlUfWI4
jqakWLneL70/f2WM3rWtMzBge3GJG41NPnv0L8ZufeWgCvzVBglZvi/g3+GYLq/zgu+1DK/hIiwt
u66AM/TjbcTBKl7/UIDv1KjVjEbQMQAws+56l3bVPJ3vhpaA+Ij2dq7DkbwFlJxkq7bthCIsqC7N
60tEuxmyO384U1mE3BYgEZqQbz2Jam+j8v3ymJcWz3AzEJ1sCDhNdFgCPhB6KNAsirpc8S5LjRu3
CVyvwTIZoGq7b72/Mi2tTQGY6ZWNG+5kkChki51Uh46tgKSJq++iGp+umxXDnSS2SAZBsTbaVZ9s
zzsMnDxfbvrXbvrA1E0VyqCnTpGgDOHXugO9IKMfOHSrMf218vMaY4/Vk7OVyJON46tG4LmUT8R6
udyBhV0OcPzv+65mnZe4Har3XcDqeqCQHKfaW8HwxEi+HwANt6UKuTWuWNXCPjdl/1Ds30iGt1zo
V+MzqgU/tUG6BTXeKZjoSppqYZ+ZAqdtAfRZauGsTHgb7PO4Tc7DBIqVyxO21LrhFjyUNmd+BBOR
CQ0QZcMzdCTVmlDUUuvz7+/cgJdnBOzbYgpRx9h8HVIBCHxQpsfLfV9abMO8M66t0u+YDpkcIVyY
7kDutx3aL8Rhoc/EFjtv1aMtLbRh7dKx+kzHjIWopN4PSbeljX6muFu0DlmLry7NlmH0XVsI2k6Y
LQfSfKlT3fVl+unyVC01bdg8sTP4eirG0Eq7ZyqHH6U1XBWHsYJ5dd6tcePrTloS4I8hSQ4Wi/ct
WC+u6bVlEuRxFiE7RdDr2G5QH9n0n4crI2BgQ/6927G2Ywg+1GPo9Q30H3NUCihG/rzc8Y9vnpBg
+b3xnIJvKK/bCQ/YaJdBs5zx1/mpMb/YetaGTbZyNfx4W6KG6PcPRV6R2Mp2cE4MxR98jO8BeQSh
wXCYhFhxcR9vHRQs/f4JUHSjREhPCDCU9dcpm44WmGMuT9NS04YBj1OmaTBFOEIz+QgV0rdkWnt/
fYiYABOlqWdb0DZFYTAcGyfWOXZ+1BDx4K0HlY27rsa9sbxzQJQ2HDiAk9nLwKP5DQi6wqOs/8AN
bETRz+VBzkvxr0cisjC/z58zgVo5A2tPOKXjS4z0PXCxO5Tjh5ebX5pDw7K9RPjKg7ZhWKGk2K34
S+c2+8tNL83hzKf03rTdsuE+XJINDvgI0k8uZI7JRgOa60ZDOHXFuZXzFNLiFVd3AAS3JS6TI37P
guQOldPzlLrTtL3cnYWRmjp3SqKwlSl4AyHss3Ki5zjgu+uaNpxBMiF7BrbaMWSTesNz5cylu9Lr
BQs1iSQBifaHgAKY2MTO9w47i2TkRzJYoevmawzrC1vMN7wATxGO9VKOgxAQ1yni52oAli1N3M/X
Tc+8Iu9cPLAtbp7Txg5Zo2+0T59AHHTd6eGbLgACxSl1sX29GNd+XD1IOHq8uXJdjVM7q2PhNtoe
w7FO7yA/diSxXLnqLs25YdZc+mlNSzRtVfaX1NUvHYgMVRmseI2lzW6YdZoANA+ZSTvUdlpuQQp+
7/n92+XlXOi6Z5i1oh3ApCPYHOp0/Akmhq81lJA81f1xufmFHW/S7QUBTzsN5b6wjfonqP0WG46E
gGUlX30uw8vfWJgezzDYglpuZYPXMATidid5dy4zsuL15iY+8NfePKx3m537OXhR+DSGNCucH6mK
tlVrgTkAtQpwCsz116xqaRnm3999yG7HgnQ1It5Ela9uwXejjcKaei12vzSOeereNR9JO6cTIt0h
RcSikf7LMD0PJTQ76ckfg8N162CYLyoT9OhB1DoEJ+JzrlEhXwdfrmvasF0oUyqURyNY7EAivAis
RxR/rTT98cMBukC/T03mpmPXpeg1bgkbNhbfSVnhXtYdInrLLXl0xXRsyvp0eSBL9mCYciu9Dipf
2RSmWaN3IA7SJ/CWpPvREs6JDVm1YhMLo+KGWaNiTPmF18KVgoFvS3roozou4ObAh3Z3jd/JLWdD
sNX28M0qxJom7MLoTKFjPYI+yovx4q649dNXKLgCSZi0nQMqPr9fNYHcMHa3ZEMj52cAQ+lY6gd7
kMOHZSR+9nb08/InFmzRxMRpN/A0D5Bq92PIqDLEizYZ8vgVIhWXP+Bja33gVbhh7B0AuLSGvwXr
ESjanL1PS+iyHqJuLglEAW+2pre3NBLD7B0UpXEIhyBlV0S3owKhS+B3O4nNfd1ADIsfCg6umyDB
nb146ccvGhQcmjQo3UGyQFufRbPynQUPb4LlcOXoIs+Jp7DKPesxTtzpM0jdi6uCKiBm+N0D2O5Q
UQdVmSGocrp6FyeFfmAC15yV3s9b86PlNmx+bFBCL33k38GY8lgM5RksKbfS5qexV/t+TFcc2cJi
m5A5ScEYKQZkHWwqD5nl7+crcZmylU271Py8md8dIVXCqAWqlTEEJhpI4qxI7vwMLAdgR3aue12a
WDnwO/AC1bqIr9f5S+vKZ7AJrqnALWwhZpzknpdrC2RcOGCjMroJBnCtllWzksJaatww6J5GbtwU
SAwUCQiJkhhVTnK0NpeNbKnx+fd3Ew9Sz45EAR5TNGnEBlxmn+eH4+W2F9IOlgl76zLfGYsRe9P1
6vsWhD+2fC3rcwbdato+TGLPpv77auBsaQ8Zx7gmKAwaQQcXOrn+s7WGPfXqrwMv18CWC5bGTEvO
7AKSOhhN50PjOsr/6sq3GAlxv2j/QDLh8pwtHHKmQKXs+xpksVCERsXoKw3ic5aDTruhW9GBIeTy
NxbW/F8QcCSQKsmxoWyRDkhPBqCLs5LqytYNU85mkhXF4E6ZL26gPvuUO2sXzYXJMQvGk8ZpcZFF
aD/r6nNkV5CCJ/dJzA4COi6X52ZhE5lIuK5DgBHcXIBVQDHLz9odr6EbCWKS65o3bHmgmRhLD3vU
ps1WBD2YcBWqocaVw2Zpggxr5mASRuELLoATkQn4Gcc7lrbdto7jnXT18fIYlj5inMsydwbtAGER
tj1AuWDkjIfyFbXNW2hFhpc/sbRDDVOOi4QVVYVVEDz7MedyIFJzFQILVW6/OzzAS/00EOh91QFk
VKujxkIXPlm5gi/13DiOrbwa69obkEPp6dfUIUfgdK7ruYmG41xpL6ss3H/daR9U2b5h0bbPgv1V
c26i3uqoS3t/BIG3R5xqg0jPjfKKla4vzIoJeyNtDcRwynC8o6i6U8kL2MI/X+72glc2EW9R2VkQ
O8AWgfxPuQWX9R2IkBAP1KDzbMYxOcbEWtmVs5F+cNVy5t/fnZX1SDzZQGQqLBk52JkHRhp1FCS+
snnDeEHVp4M2gesfXN3cC5aqU5e6x1Slw4prXrBcE/mWTE5muQCGh1kO0mKXfm4QqgYt1RNir2+X
l2NppQ3LxduGiATsyeG8ErStbiAyvDI/H680RFuN6a8zlIiD5jSUZfsHJ8ODK0DrkLmQMqJ8+DO2
2ePlMXy8ztQEj8WBm0L+Hak98NtWz2Py08ugUd1y98r25wG+20eF11AFBRcWziyoseAnSB+dkFj4
ern7Hy8Bqn9+b951I1LGamDhoHKISY3DPQqjVx7IS1Mz//6u6+CvjEZpAYbe8fxuSuyd6NUhcfyn
y11fat4wgcxhIE/n6Hog7D3rJqihQ9IeGA5/5YBc2kPG2QXFrUCPIPIOCQGHdcv5Axu7kwdJNqla
toNM68rdd2kRDDvILCElxHHA4lY5N3VEHnkRrAHnlgZhHGHUdhWpXeKGeT/cDoF3ci26V2CrbMfh
pQzWwGBLi2EcZVPRTVRSDKGB+lXOy3M/y9dXEMu6arFNPJhtxX7nugprofSdzryXNPCe9AiupMvt
LyyBCQbTpG2R98M0qWF8QbHNDtGEvy43vbACJlaLuaQRABghR18cQLwLFJh1a3n3NTiB0uGPy99Y
6r5hxtCRBgpgCAB+ryABNuDMJwCPr7y3lxo37NgBczgYu6HAyoKs2kLvKgT/6Fp53VLj8+/vnISV
CGi/Vdg4bZQ8sTS685R+uzwpSxNv2G9FJ7dmLex3jN0tlFlOHfPVLg7SzxZNjlWerGS7F/b+r4qE
d0PI8zLoAWFDaQmx34Jql1lyX7bTyg16aRSGAePGkqi2RREJra1iWyZJeUJh4HSOMiBTHTBfAjHc
qRVPtPQxw4ylEKqJJJZagkQBFN8csnK07/ZyDMQGMTaOGnNW7y6vz8LSm6gswmmV03neSqhKdnl8
B1Gw6ybNBFyRqoO+SASbA63HdoopOMYhyVtkflja9rFfxyUvjWGeyHdrH8S57YA0GmufNHeI0t6D
RmQllLOwFibCikAAxM4DLDwX+duM7ymb5kUU6naqQLhvkZWpWhqBYd0V6Cdbq7XhuQeyE7K+AfXJ
Sm3AUtPz7+8mh5M6dhoPd6OIAihTypZvyNivxQ6W5scw7yKLPBpAPDXU7EgmcorFFzemN5H8c426
c6n/xrmcc6qmrMIXaF2eHMDlQaedrnFrfny/ptSwa+o7xIP4rwvObIhRdGJXVq8tkQ9TtBLDXHBL
poAsPDblULJywybgP9g4HSxvuO+9NRDdR81DPNkEWCkQ6A8taldCRIiCjd2re3jvfAvly5Wr6dIH
/N93T+E7vQNNA1SMxt6zRrU4ZCjDqYhXzOuj+Z/7b1hurxRP6s6GXw1IvishU9xTCIIgknD0e36F
BcwfMc7lJFAKvBuYpJghMlTJB+ixXGG3c9OG3UobBPH2aKH/NIciXj8+dFpe8QSf2zYMlyZJC6Vs
TH1ZZYcgJcDJOvUaB+VHdjs3btit60PLTqazX8tF+wTCGPXCe8u/txEyPfgo4ttGbSeuOJvnjxkm
TFRuSbDCo6K0dLZJXB4rLwKd/RpZ2bwXzVf+3LxhxK2K+9IaR9y7kqx+pojDnjWvolORNNFuVCB1
jFgbPdggil+7qX5Y7j5/0zijuwC0RoVL3TDoDi2kXAun2lYVak1f3fiPEUx8Y/4dl5tNY6uVC+CC
qZiAK4jSTLnvQF9tkPTFTsp7f0hvxZSDCZitGMr8Lv9gIk0U1cQCsP05WKeSiWMbd2enS75DVzv0
+/RnVeIdQcEosMuhS3zFjR/T6Bv2rwRkoqnGoHru3aPc4Sar9enyxWZhh5vgKqh32SC0R2EleMgU
hUAw4p5SSLHpk4gdhqy3dphO8ePy1z46peaBGI6AAV8JXRThhblif6KCSe880CtcOUuGJ5h4PlVl
Au4RHUFnx4nvo+GaYu+534YfaHVMKlcUPGyEss+8j+jWcss1Zt6lWTEMXxKwUQ9N64YdciSgY3EZ
sGeBhAb0dbNuWH6Cwr2cxp2LDOEA9ndvgGiGV68Y3FLnDROnyTjh6dzxkBbCvasJqtyGWF4TvMXE
m0Cr2h8BXegxNZVCmghiNpgYAajJ5YlZcBYmzqqzeJamHSq1Crf94QA3vqG5f6rq/JhVSXTdtjSB
VrSAwEpQ4No9dhB8tOpok0AwZaXxBV9kQq1YGrd+Qhs3rLvgEEzAjPpTh8K5APo/vt6Tsk3PDUma
H64LivbLs7aw4p5hxGXXQa/GFm4I7sg9c8izC02Qy03PTXzgWk09+kZZEGnKM5TOocSqTazXOC3r
TQQ1oMvtL3XdsOO8LGIwSiY8dFIUOvhtDdk4Wl0TfJg3q2HHXFOtBg+UENyDHjAKsD2+Vnu2tFMN
E7YEJJny3EJVhgChdRDfMogCEWj0CLBlrKzr0jcMSy7FkOfxANKdMsML2k0D0HyUrzlk04mi1xBE
YY5MiNUYcxFo38PmofJBlf2hr9ghLqO1l9bCCptgqqrIvREKNzyEAVez6HMftjxuVxzGUuvGQQy2
+R66LxZat8GBS0GJXYv2+aq9aQKopkqDd1MqkIqVoz4XkdNsIttdu90vnPMmekqwxMkcVNWGvP2J
rDKUy29d6FbgBZcE5OW6Ecyz9u4NLTSKv4UYQP5VqO9ezxCV0Um3v9z4gmvghuni/VxCtKhwQwsd
Po5s9N68dGxvCdfB5+s+YdhvAJ71vC0ZD4cIxZXQb73zBvucpM11TxUTMtVAy7GsIjEbmHcEP92u
z9dYnj7kSJ3tyjDeqPErEJ7i9aZVdasAl7JpuS8xXxvIebyVjbOPymDvQYuqqNzvGYXIngbNSEIO
nsoOvPXBb0L/U9FokdRnYa3+BVSF+0xu9bghRw4UKKO0oHsHr+Odr+LhOks0mciE6mIJ3S037Psg
DTMusm0kUTl4eScsuEITUwXB47wNfLReld0uoO6hReWUruswcuXT5U8szdH86XfGAoUyyP2O4LEC
XQQ03XDvKGLolARrIZUFV2UyjdV1nwdgbUZIRdKbZHTegmYNjrvUtGHnoGbTAZsjr1YUPc5Ne/4a
BmOpacPKgzioKBSREdTVwc5vsrvYba576TDDuvH05IQNPoJA9XTsim4HsuMvwGqN7RcIdvcrO2fB
z5pgqrorezEJiSjKON5U0V2vT9Ch2iV9Gg7j6+WtszRJhq3HcRdALXjCAzTx+DfG+hhaKHxck0NY
aN6EUY11RAnRGUj+qHNT9rTYpFWx0vWF+6qp6UHoUDZ5mcxm2z8EY25tuwj0Vk3jQJPTP+mh+BM8
Y/WhrYtqd3m2FlbEBFdVpWBOVCEGMaWD+7WwYlpudVOLcRMUtgeNJYilgpO87B4vf2/BsE2klSwj
lQmIuYaZHz8UQetuuqT+pLK1LPtCHMckHmu5A9K0FCd5LTr6SctkoLu28VDjErQjfKEYNCObqp26
eptD0+MaeiGcMCYgheKyxrqUOOCMBpGgdvqfqB7ZstJ6wmSGl+duaevNv79zivVYBl3q4xuMV1DI
ws4G85l/TY0aRuAazoWmwMGDQAMu0eZvdSvzrWVFa6V+S1033IvTtyiYjyMnFLPAbcXR68Gq1nDE
S4tu3P+BqyApQD8weercoiDowQqqEynwShq4Oijo8naBG694yqUdbPgX1NrpKJDzUMb2lLgNeEPG
bRpZ10WDTbyX1pVbkZlRTRbAROe1q5+RDo5X0oILHsaEe0H5zw+arPND34lxOsl5Iap0EmzDQOw/
bDyeEahDBMSSuxjCB4+6L/12JYS7sAlMPBjtah0VPuJbQY8gDmTaSHAbWVVHd1fZh4nUmgJQzXtR
4YVOU9qfesaaB+3nOls5vJa6P//+zvzwKI5zkmLhPZ5suxgqPl1jrUmBLTVuWJ/dSHuIY9g2ViHb
jYlzbuJEba6bGMP6OCdB4Y9o3Aoysaek/C6ncS2C82EV7+z6DOvDm4+0UAx1whZnVSShUj9ND3h4
PNGSPnkd0tpp/CeJxFkUxZMkzd5JkXtrCFBoraQbhnBACwqePCE/oQr+9fKQF1yCyWamEKRtICiJ
c6Bv9xBvhwytPGXQ3dkP5djhiFMnaC5bK2a1sHomSK0bHAKq9oKFED0eNwP3vyl7DSC41PY8wnfb
TtfWWOQ0YGFdR6DXiVEvn+4gK2mtzNTCbd5kMevyJskpwUyB7fqbiqK7hNu7rvEfrMp6vrwYS0Mw
bvO0o7wYFfyzhkz4lmiR7ifo0K/Y5dIAZkf9boI4LaFY3cFj9iSDRK31aE3qRTe53LV2mV139pq0
ZRR72LUJ3jyZenEgm2hH+UpUD+K6C17ZpCuLA3+isUJsnrj+TL3vu7PMMojdAbSj9CZvIbwlBwoZ
6ySuTmMC7v2iccdTpkUDZXYxHsGL4Z8LMk6fU9fLj/EE3fbSn5V5W+g4pjGksmOu+Oe66b6OdGoP
XSfTh2nU8iYeHLbpUqVupOPzh8IO6qc8A5g2i31r44I294FBWzpF5J2OZy/3izummvKL25bZwfIh
2Fb3CueHTO2t9Et9QJ6uviNRMZ29CPkSrrPuqdU54tJVhlJRJE9vJjXVTYigfjbc9ug1SkT6eusX
pYZqUV69Wd1U3ceo/oTwBGS2Ifrgym4T4wKcbP3YBrEa1B2+VDVEVDcOL3OwfhVeunE9wLzBNBV9
j9K+vskZmOU8KBc/QMaVAIUs1XGIJEhjeQAFJXCZb1K7/cuiwJL2Y/4zgqrbdsg02emO0BBopvzQ
ZBbbQk7sJyfT9GUqhjqcxeS3QTK1J4e10yawJhLsEtEUW0sMD9JqyhMJKus2s6xx30qU4guSp4+W
HXSQrcnpzh5cuW0db5YGZScU0j5oG9wASc+yba0GaAjG9TlglXUAo/sEBmxFv7lD00PvCVqIqmiy
rawcvmlnZkE6cfqggWZABJ3eZGCL2dlj7e0QuX20M/LCtAu0r4p/JF7zo82z+lazXG3tSk0HL4BW
PNd+DBZqf9yJMbIL6O5IEOX1eGFGlFWg8/IiqGJZCmndvNvZncpCX0NIlqmxqXZiaot9kY1Q45iC
R7vE45SX6LRTBzYYPaFDSyEg91AOarZPEIa3nrC3lFF0HxEq6K+NQDEGEK2EGgfZJYnfHmzeNzu3
rqdNzjQYlpoOKfceWj6Q1n2dXDBufROpqh+qSje7ZHCeLDZK4NkyHxQ9YPmETrw+NNPUQxPeluJm
6qtoRKCl5pukVjFUmPJ+R7u02Ddj3YIdErf3faN8yPp5aV5vC4iM+ZuEpHgFAXaRv+ImNMW3E0NR
/k1OqiR+hMwYtFGdGqpyO39Mub3xhlxO58yrAgVS4nSEgttUSK03g5MG3W4qKaW3DbNSrH+SyANN
bEhz5UIWEeYYZXvbvPFsZ1cMeQXpP0siQRHHqfjpQ49to3sncsBuLMo3hABAFFzAsD/9H46ua1lS
XAl+kSIEwkivQPvu4/0LMW4lBBLCCPf1N/u+7sbMnANCVZWZlSmDUSNDLmp0v6vX2ZrzXG/bD54h
v9nNc5Mt7Yp4WZhFhbdBNZG+TH1AEYwb8u5pZU356XQ1P+Lz8n0WKWwtZ8PampdYzvodzhqbKCLq
U/jhhcie3o2D6b+DWehPmDrZo9V9wBCv4pGhvDk/o8jOYXiqGwX70wlGqOteRIGnR1m6EJeSaDXo
HVrD0zpLgmjiu0mWs3oicdynmex7znIkbM5mXzYw7AZbE/YHx0Ib5WWYDGK3AsN6xPLx/AS+Nxgy
45NFwdAzHdxDhfYSvvTt3PS5jMspyAhkFAZrW1h5LwTrWP26aKGRH6zntoYHu5fu1kTIJ95X5VBj
WNtcg3QkLvr3UI+h2SdbjHDMHl/ScMJgJHlmlpYPH7pv1m0vZxuLh6gVZfsZb0Na7SAQaAaoOLD4
oLO6h7nQeeHBak9UuvAHwQB8fosSFuJZQ2HryrfGJH19U4jpwq/P6mFuM6yBDX9LQCTzm0RQW3qV
DElvu0ZM/B1R1mV660RZIbKwRbBx4Zp4to+sdlWIyZZN8mEACA9vyA2s1sWPc3LVfEJkA5wvWDvd
Euu4+4T3zDBmNSLstibT9doIko2Jt8vnilwXexIrnJHwBXbzhghLMwbteKU+WSdgHR2vS404NBiT
HUdUAPIkgrlN5ixBLj2CYigKPbKu0taB8h87y9qfbp7Aw2VpD9tXXEX1uvZFh24peGtKxcJCVhhl
d2QzQX03gUHivKhYynAeG5kWVdlGn10adg+JCmsLx1Ca/AnXgbHjVqq4f9YyGuluKGW/5VFHNCrM
PWstm8fG3UYkoYhiDaoGqU5YX0KYK8SPQC0DSh9ZGuFWUinSQ7N+sL4veJUwVTQjkvQObFgCuYM4
wi5Z7QMz7IJgGmHTHbYO21tTg79sMWWbZs4MOHRQQc7puXXIHr31bmZfc5+sMd50HA7ZikujPBrp
VHC4L0voQnu19H90NTh/dHrbbDZV+HGuiZpa+mtpqetzW4YKwd4S2PMTPta6OvVYUBifLUw7hrwf
1zqGEz8C4DMSJ/4LsSs9fRgtTB8PHKHvH4OmlOMLXhjJ6mWJX1W3Tuyo5zDFTrJf6WVN4VJVLCyd
e9ChdkU7QYVCGh8J0xV5teEoT1vTePayIWJuyaTxlctaD+/eUyK3MTwydHJ4NC1bh1vpFltnwSbb
9gDLWK8ymbgmzWoCz+JL14g12EnXmuCFOkSnHbnUQ7yH31Mr84YsvHlaI+vqHZzcdXqKlxRFvOvW
GXoC3Ul3cpttyrcSShq/o8j59C+pm0Nkew6V8HdOsWvexJYgJXQB4Md3SixTi2A8RAj7B4BriCbi
a8QNviEFdiouFdyslA9cnHns8jaPs4z5vbebRvfMgnj53caoLwXWu3xcUN9vL1EcpQT1VLgaCX0j
aHcKxIcVFUJBb6UaVZQLPi4N8MyQrTmjyIzLyaSXZL9YIRDhperS7UYhyH9RiZjDjNAYhw7pffgu
njReWYszlhoyPLC5nczz1imPXEo6iK8qQXDYp+bEIZCs7lg//3DPhMBeKqSl5YVvm4ENMHbZe3/T
2sVmP+kBVJnAnR0e+xoeL7u1U8H8bO/GXo8s1i3LayklrKrt2uk9XLG3dC1QTQI3F3e8IBFZN1fQ
dKxd2XcIzUI9yJt5mOO/KHNduU91T+QZXbgwWUlCF0BV1Br9HUdtf5tLC/NP+IEa/rsRc+8OCXYY
2hfontS2L5exC48bT8o+Syyn/fMa9CrN2Lx5tQNsF403vjDq85i4gR+cxArEyyy7NMC4MlTz3qmo
NEUvuYV2lPuou3eJ6CYqx9d/Buz/dmEGeYUZo32a7pCOXUVnVk2B83m/9OuIT5/iNnlcxhq3pUDU
/HNiwiYuHBeLzzYsCRrAsMnsCs97Vt2IFqnPSYg/cKMpVhSPiBUt1+dodEH1mrRz8N5X6JAONdx7
goNwrDMPxoYdrtI+kjLH2n4wYI1yiudDRwaTwrY0WD05sH4Z4YXFNBJcuJ7LJB+hlYLglnKxQVra
dKO/odcZpm/TuGG4YtOhK0867Jj6SlueMEjFytEUPoLt0U5GZGkOuP4dkZndeu6wreDhR4ahYrT/
XDSuyM71KyCyFj7JiHoNxoAi3F5R1KFp7dqfSKLW7BsP7yf880MzF0M586boOhliOXkj8z2+UywR
MtjKUId7LJZXNCtxdtL3FXGwcCMjti2/WIVCeAKytSIxrpzX7de8Yccnl1ifT/IJX+V45UkaIQxw
k9Wwn3xEEPGK9gjGKbVL7KmEgVC3D0tGmmOgHNK0Z3Ah4g1txiZ/R2zQuJvjYMT5t8apLk/w1lXe
mLlO0dWwSa+H1A+kOk3zFKpbPAclO0wd+tvnqhrlekCadjIfw94l7rHfRM2uHJwhVglTKu1RpD1F
SnNsfP3XpU1LP8OR99W7nnH53DbrwbLlEk4A00/UI/HzuFVgTLFnR9h6aGuY2/0ZNUOqczUiAupl
MlXU7Ct0wywna9IPl25xVuM6kDAqP7h0SGBjq+DROu8F8i1i6B3h83UbKEpjHrC11oeJY63vZNLE
dBd8zfXyuqra07yk4FhwLCzI5jTuTJwHYuh90XNRj/uKlRoaZYGJby+CFU7psxtmehnrVKtT64NU
ZBLp4XQnU2j3Hsut3yKZNXGNTtXN0zJ8+Rgu3hnaBFO9bMMkxEubbl7s3CKjALNkv0R530bDe1KH
3P/dOl4FUBF1JRox23p/ZHHFfRGG7TCcSSLX7Sm26zTksh0W/2rgrF1eWke0z4PJLlc6qLFHUKro
nuTWWoKIAyrmzzasVHIct9gFr5tTbPyHLXEfYK8RJeMmakCdeTik/FlV8WiPi4LAtigXFf+NVlGG
Yx40fQi4E+KpqL4R4Vtygp+3Uznu1FYVJoqlhapw1MmNQbUl0N5Xw7wTuBynJx/jdz7FzSKifWx4
2/wutxm3Y8G4jeAWbTdJclYSWhU9guUZJg4Eabts6Npl+XDwLvWnsjJhvB/sqs0BIMAaX1DifPDp
LVyyg79uTFnFwN/OEn1vwDWE6+0GI/OfjSAicm9g4tDmQz2lNo8YwHuxCzfq+PbpVRhHUNBjV2y5
hKKvw+MMVfSgf9V+6huP5bcpHKq8iSFeKfrJrjPm3c3XOU1KjeKikVy+S5EjGl4bPtBIIOPcWrfm
A/5mvpP9NG0mg4WKg68zn5o1+kKnJju0bV1dqb8GuzSkmIUblv0EExF5tDYcTpNGxnzGV1SO71gs
vfgWqg+HF68qm77YNsUUbeiIAUu4YELCh6aHFE1Hkw82jtscwzk/4i3AShyBg8jy7sLtSRjTzicM
YDS4RDCXKG+CjN0LRw+vcpcaOAQGwwon72BiU/dIBhaExTJtHsb9EPTmCG8N4JbTdvNrEiDOe5cM
VjRFO8BBPA0tS2+qVE1ZRKkZLf5zF6a3wFYkyWQT1p/40Jo6Gxtln1ak3thdvPSN26nODtdVpRDv
uISo33Hv8CVGwNsqdNsgEXIPduJ7DcnwhTqPqtfgAn5MfQ8ZHwQ0M82QRbr8Glfdt/uELbIukrQj
KhezgVIYVWftHwKPXLPDBAOMLkMMWBqazNM5MSpbUtmz124a0X6SulcyHxc2OZ3xgWn9p/d9iMld
ot7nxJbBM2x6HVQ7cfhfFQ6JzHw4A4sK4y586iOXLju/gOnM3ARXumz1XR3j17dxD7lkg5FD9Yhw
yuGIh3kq7KhHbHZUsQrdJ+CmZ1OnSQZlVpr3YUQK9L7qqggNH+M6gU27HqNPUsEqGFZuUYdpcp0R
bYa0Tr2r8HXLjDpHgYvETfzIIg138XiwkUYSiRvRG7iVY2qPPT3jXtjefeTifMNAAa/hmdRHDNON
3HcYQq6o98NBqHL5h1zaX0DNqmM0IV+mS6nbcTq+iy5+HIem3OsUbhO2gtuHbnSAnhd72lkpK+QV
oLlMM6pYFRZoh9NHhsQawGNQddgThtO+yTC+JsPjNoWg6AivCaKsa6ZzN5dAH5buC+PA02IpP90P
4JvclvU12JpXlawjRu1IPSUKUFgdDkZ+Lzh1Z+BAnudw8K0KHsFil1WxeQdXbELEE0V+yLyIyW/a
TwZRCvVDSTF7myalCNhAYrLpHIWzZjfKIF/FGp7SxckmS4EcvCxr0LYZtT4tWh2kv0RTzwW2oeIX
vJr+gSDgBzu5LXv1dlJ/wTe6rLdwV0kgRcwwErrXwNuKwRmFf8MOima1mQy0a6GCnx1KcqCmDheE
0SEgD88LOM5gzhKqfWhYialm8R9yMa4QdVTmdc+36dyO6/hZtdi3LKrUVmV+HzTzeatT+O9HgPM7
4F4Cm+YJMqBL2bwS1IvjZOooGzc8YYNTuLPL9B/jZQc0dTorHj8vLfgtqyiGpXZ4M7a90MZcaLJ9
SdbBwe7ucquH6pwAbdpI+G+RvstxMA99Kl9HATfmFIGy5XKOYgxLukRwazC1r7prbujx3qNyfZRW
fZcjxBMMvUD1/67TY/5o5vHVL/Gv+x8muuX5asULupnmGffdOY0xBGzh/NUgr+le79oiWXuVY5vr
MFNJ87Ybr92ASY+MumDG3PcSVXIGLrReKk7T06IRKM51HH8zbgDm9vG4FKR0CKsPLlL5D6bkawUf
yYxb8qGpOLVD/LflLoCSYGqLQWwr/KZxT9gp2FnwOQipldeKNRIUF/pJ3s7HesSX5nx6rdbthvHw
GZ0OoJRS5ZFiJzGXRdIQdC/rDtap1W4Mgr/pWn1gOvxTLdV1ngaPfGV1Ax76VXJy3gK8Xuwl/ofM
zV2n2JEwmidV8wMc8QIQ9oMG7EJWsEZ2eFMSXC7q3o5v1TOgI5TE5FjW9D+nXK6ZKPO+J090WFUO
CP1BUnFchu0VI8MN4MRXmYjfvhp/GDXvOqbvgD9OieCfYwX8lozsWMd38ZJ+aif3JoZlylnSgMUv
0/4VHz92PyKzsxy4w6KqvGrawzySn1qi4RbaBfskCuVxQfRAxKpLZMB+aQSH3r2y3D2nqjXILa4U
2Zd9ZLJN0/c2XE9V0GGJy53aGpse6LCfNj7u2jra4/5/axHr443amRZEqdDkBLgWdUUfjSoPznPg
GM57XLqkzFre59B6sWyJ2mC/bGFm523A7dF/G4Un0iTdWc/qWA7da7yZYwyAFwVGJNmytkM+pMN5
g6326tvdFIy/3AoDn3TG9bFkovcnusxxNm31W9REr/eUGdwit7u9hgO+VXr3Cbz/J2Wt2rGR/qqi
ewViwVHa7gMzUpJ1q9+3+LsoGJqApzvSbQdELhb35x6T4WLB1iCYM5NufoNJzmWBblqDHdDbEmV8
jB7hqn8YykofY9W89kP9Bie9Pods32ZIo/8VwMjIJ1CnJy45LKR7SMMKG6Jrea5k8Iwo72/O2Se0
NUh+rt6ZALVyt1EhS3qI0O+rubzKrqozxc2llqaQqTm0s4QJe/XHreMuYcEOQOhFiFGDYahw9TGX
x6U9IqD+Bfn1HL6HZaFajox1DHkIAS3mKviBHXqXWZNgBoCyKkNygM6MKRFsiRDYgrrhPbDI80Py
jSr6Lf5CEXiJ2bQHqmoyCW3aaVm3Rynjv4BvDlW5ndTCH8Tq/xM6+O6r6rxUw0O0LI9pu21ZqjDB
GAt3dCSA0el1QuRRqtSRzMuDlvTq0/bvPRsFRg6FRJECRjh91pHc+crsQT0/wn7nlST2UDX2w23J
WeutaASMrvoUpmkzybRCIY775APJfkeSiCt8Id7u5n8aroz/jyCCrw5lE/YEbPJfF+hjRcgxbOQR
gOi1JerNhP4sVl0kYfu6sWTfgPYFabdbhvQZZnl/kJaNLw+0dwuKPVsoewpQG7NVqb1sJp7DpPG/
Vmynzm3PDZJlkKVGX2pvHojsHujaH1NwaM4joszA2ifsMdPiMntJomUPTOZWJVxnc0S/62B+wlT5
VU4SIeblDpPasdLmq+22IiUVel1UhsVFb4BVbmijxns00b8e553PJL+b8S7KfSIL9dzIdu/T+tTo
dCe5O4foNetwPM2cnjrBbj7E7aFCUQJnNfsQCTJx2B62WhaUzE8QYX/oegAoT69h4CCLtxjVW9g3
ogjB8M0HcJxx4/NMygqYCFBSyG6jnOH2vb81qJZPSzntMKHdOgM4Usf+a6TLcw8r6NnVLluXGfgW
RQgK3y1VcwiA0Zu4hnSleYEVwFeLC3IR42kifRH1Jb5/+5SOOKgp4iZSNV3iGhsGdFMaty9HHGt5
wUZUASj8aGX6usr0kA7lT+fnRxKaKRv67kq66Sb75kyj4FEs4gELTQ/b2v+6n9jBhnnYT2pnt+ZA
RoAssNrmI3u3egTKQoJT0+pXSIRu66wQOG9D2AIGFFFh4Py6IDxZYT/Ywr5HTuaspvGTahXKb/Uh
UvmB1v9BoCotCyt0OD2UoXzroHq1QFViN+wQjHes0Yjd97h4UaERyTprH2M5/q34+IM38opGZ1eN
4z5s9N+5BUAxm+nRUX8sWfM8G3HYfHTcfHgYgC2srb1ya/8sCK5b0gj2dvgwRBtdwlUO+ewhgofn
51s8l7SQnD5OY/rLMHnqVVnvoLQ7YknqqEr+3SIWLOEkylJgTrsWBCPGPLwt2/9eQ/V9/7OrwVb9
tF7CNPpvwQyHeSjM0yR8WsPgaLR5alN7hJvJywBkRI3bR9eSm3d3mwdqTrBLyuZ4YtnaV66IKfQ/
fkU2i/7nLG5allxTCdAsjNxHKpKLBpycCbKBSfHl1zKRWyymd5Ks70Nq/7OtfOg4+Y4E+B0UCNPo
37G1x54vD3XvLnLrzknY72MrX6am/bey+WVQ5rdql7fUwPcmrj7/f9BN5Q53N/EpSB4QSPNYzzhs
QSSf5iRMDh7LLnlotg/w04AfWnnogHwVwMJR/PBWsdl6GWCRh/N6EEP90IXyFMdlmXU0/MGaw36m
ZZJtVtySfuqzFlhcLIDT10oWqm4/cQHcSBz+nm16GUnw2w7NKcAN5hf9I0oRw81/eKSefxgL54ES
XHSC5yZg7jWM/Mq2OLMN8vG8elEKLba43/G+rvEPjYhSEYVDpU7S4HCPH0uDMKNr3WY41h9CLWsG
MdFxXKd3GMTgFNawtq2bECAlKH8gA1nXzikQXrAgmvTP1YK5aSYIBYnDF4vOde26JDeJ2+FhUFyL
4ocMGjdHEzwEKCyjp2kBevuJWISSydVnEH1JtCCYtRYaXxRa4jFJ/tRjfCU6Hk8GUyXWtM9gHXdD
39Jsi0IOHU8gbrzf3sAT/+cje7k/LjvEB1rVv8gciqxGvR7Gme+XoPw1w2wuD2b6ywPzqDPrI/Op
Oml++3Z7l0BG8DI6NIYpmljyC8Ap+4V2HBamngLDx+RdgRasq2o/tcFwbpEac7jnZdYAXc9mwltD
yMZbTdR6ZHOQ8LyaBvubVA6GutOM5zGKGNSra/d2jFRmB/Mj4zjNCXHXxEfFimdS8lDsCDP8sLLt
+34BJWb916UEFcPp79GsZ6YBp48uebUqee9hwZmHC5oLUAAC9VR83dPqJgcMSuOtK2Zvq15ukcWN
hXpROXD8qQqa3VJHJzZX9X0YNZmmXY6VA7Jf43T+s0H5xvOJCPqvmodkzxJrgT5Sc40mW2bpiq+v
5OimVzgLHNHd4zhAcpyB4Ax3AMPJo1aT/5n5XOYgH8AmVg1wF5dAWhlpTK9Z6GGdK9NUF5NN+X4M
ga0FsTA32gJt3tY2CDLIANeCIFP4IKHP2U3K8Vfn6x32d7E81fmqvU6L1SLr8SEWU9eW7wvMuFmx
miop4g0YfdaICqM24YaLbN60fKjntsVEQzVyrhHNNVTtvB/RI59Yk0JQACQLI1CUyn09jTEcYni3
Ext2tPS6kVw0TP9wMLVv6LcRHdZFcQuiTIHXgWI3MjOMdzo65xW8ZuI8XmgPaUUUde070avfwHUs
3GaVHPkLtBsIbtuqxRZw+9vO+Lkc9CJmZTlCvpPrWnYMXHSLWJM8gD1EnHeRDH+2lWiXNUtS/jQ4
cVfMVMOlNDw+DcmCIPoy2T5kEkznZgAhJLQG8xCOt5X29FlNtQxveraye0a4DqKhXDz030pH0l61
6QayM+MozxVI7F0s0TBM3XQP2LTlQ6Cq3mdm4m5/tynkX3ZYWFKkULlURYP9WkQE15PZac2iJ/RF
DI7O5Zqcarznx0hE/W4eaNjBMqv1L/XK2Nn7LnmDDYu+LaCEb2Vs0SfMgpzjrlZ7nPy66ATlB9ZU
VZZqfBE6xPoJ7PQTkOUm3YWzCs/Ah1VeiXXKZcLxF4xIjes6qEmyO/++B3q87jviyHc7hcn3OFD7
HDeBPgOo6dd9GfYtxp1letSp54dOxqPP3AZUd22Y/Nw8SdMMec7iMI7OHc0QeaAZ0AnNZuFAMvV4
GpnRc9EBYIJtRwq80mCoghvVm28GZDIBLlTXbVrjHPGFzV6sGF03tiRZhC8+S7zmOanxnWLJsz5X
IXd5Ar3KkbdJAVBRA17ojrT3u7ibT3Nk82WhAHJgYIdWqmuLGgFvmTfhB4aFLscPJbOaB5fKk2OU
ih1b0udIbAGOBf9UU/ye0vrTtB4NGoDqHpwWfEGe0Fw+wG+pzppBTDvmAexwDpck1+E/9emfwKV/
/597DrTX5HODhMF6/hiMCHLLic4X6GUIpzewUgdnxNUnlc5VtTz6GYQ8QqP/Y+l2M3FfZbSjB7zf
BxJQd+vL6qpxhy51iUQadBMrqXOJM1p44dN96NZTYtl3oxFwoOVhdHS/Juwadv0R/M1DEtnfFWlP
i4n2ZWsfbQ+Vk2zSZ6KWazL2cbYoqY8lzMV5DdAh3YLDzCTLVNP0+5oAJExDEGi+RZwPSRwGvbuS
K4g9monB7qB4qQtw9+guu8Iyi/iDGqXBSvbRltu/+289zfTg+vk3hYuX86jKOKeF4DPOULIbRnvY
Bn8kQ7Cbw/Wgguhc1eD9u9GA0oBsbutAZpntv4bSN40bumgovAG2zoAOoShPy5+Z8C5bB/9R48hg
L7J9GiFQa0035gNsSpYEzFEwuTbzEgV6hsHqiIt0tchqCCW5TVP8gJDffYp886a2DzzguCLTRzeu
aH7iN2ibf6hKflYmkIOYUiAqABk7tr//7HBfPtgumXJXsVMTsgeSYkpYFcCgpdUuJ2V4ZThkA/RM
PNY3h6d9IDxFfiGnZ2yJAmw1w8sktsdNqusAbW2pMTG3UZBkc1jzG17zWwU7jh7uepmHmS0yg91x
m8rh0IziacafjBvxusn4TTKG/A/6Ulp97dRYRBVoRWjVoEBYDsD8ngieOpPIyCJYZR/4BZ5G+5Gq
X6EhT6oq951ezvffaErhyWXEVx35x6ELvllI9p6Kd+jsAB0ryG6aqUhUgEmY5o1HymgKtCUq+0PZ
lJldlk+gXBJUM7SELjqgyX28P9FwdE88qY+u7B6iqv6rSwKB01YE/fA8JhvNPFQDa1n/7SQrEJH3
CXrj0OrqSCMIzSYv95bqc62WHPPz0ZfPSyQ/27v0gRL6Jw34SzRHBe37zFbu4/6qQIb5ApqcIuKu
CMwfVpGHUNpLEIZPUVoiy9IGfyJQFPf/YYGrLgJgKwcPQNwRKktQQg4NV7plKA5XyK8RVbgcwYCh
OKfdmpdQ7BiKGsGG3JU/+BGfDWybAvJBUnXyFNKJBQBytQ/Z7xkQHLMsl7gBKMExt9Pz/eewSX+D
ambnYFuPSempozh3sJeqRQmaKQaBAK7/9wq/h5Fr5HJANbrEufb+IiFHqAXJ5TC8kpSXaJuG7bDY
NkGbspxx3EGNTPtg9I8o5nk/IV9YAFgF9IYGnRxE+5vHAGHB2YF20CzvhX1wlfmPLeFL0Pg8Ekuh
tP1FoFwlq8W1C4xTTacOiQrtCFZ46c42/EFqwVPU+2NN6bHefkXpfIKPLp4jtiGhFO6R2uth7zoG
exrwY5lgYuOdexXcHGFm9tDRBCRE3OT3p3A/H9W8FJtiBvrQ4Ke328HNd6OzEvWqNX8n37yTzjz6
skWzEbRHjKz//v8rwIttz+J5n1CPaU+e+7k+VCv/xuV1wcrSby49BgficdAa7bNRNxnn9V9obNwl
DhZ92HRyXCL/BbGWv1YDWf+SUMnpDFTGdJkbKyhcyog1+OoGs/dJsJ7pUvovY/FEmwpXDLLX/nKQ
5aA6JlCCvSHo0ED+RqPeLmh+xCOdOvPBF5mckFpS/SshiSziYQqewgnXCE0JohL8pGbwSn4P+YbA
Db2Kp4hRCwwbcs8gSdRuo8HySSXmpFrWj74ZV/SDoDzrGQyN7mATtGLcz5Soyw1WCRQPJUQrGiV9
cttAnt6g9tv2sFFmp6FXNncL41kwDODjwVwd5tBi/0KpGCojHZ07DH3fa5D0ebBtE9IJSr0TvBpO
vFLdjHHI/4rBdR8p4tS2YwuD4BdVTm8WXGThZZ36LGYEiJ1Zgx9wxtNODRACr010HlmbnJBG/9kG
YYk12q39UEBVt7BBPdblJ+/dO22xuWinGpGvUNitUfCktK8z3ugu68Rc5yDzI6gJ2iBbBBKuQbnL
LK26BJOcsccG/+LVRvRxnBXdjSPrDmJBYkfIoNGVcfiv07CCYROAD1zk8QlpHgTHb6mfhN0ogFXY
XEm/mNto+ZtmwRWpLLTgqT8AEdjPYR9kDD9hhqDey8DIvzHeZmCJhhyXlrQosrV9nbpB7f2ExhtS
2SH5DRsF6Jeb8Tlh/fjdwwg6h2TwrgcFN9wMw39Akn9Kah/8aP7H2ZnsVq6k+f1VGnddrOYYJI2+
tTjzoPFIKSm1ITQl53nm0vbC8CP0qhcNrw2/lqvfwT9ml915WTrnGAIKuJWZUpCMiC+G7/sPYyqp
sedyrz+apvxsZw1lFlGTwc6yYo2QB7cuNX9qqQcCKLbumZ/mvosrf6f7xk3XtxsliekFTHRx/LPM
ZmtI8oNluvUsAVC5L3Uy12ZZJ3NgJfsyMO5c/CI2fc3RNbUx2dKSJlpQjcRVJedH5Th/j+TSZOMa
qnWeGFismcYT1bt60ZbRWM6TtG0cpsPaYwmaCTG8aEpDnhe4Q8v8ApTINdnfxy17XKJC1+6Eu+sK
k72lVtg9B5I7Obnp+dDJyVyNOj6ay5vb6wOO9loK76OXv+kiuuby3K1y2X1BLjea11RkloWWuzOQ
XxTRw/K27BD5r9wObFuZ2tBULe5ZfXXITCNiA+/jmWnqFzhm31E6y2fo9jy7KpzxUcmUu46x8g1t
J3n+dxC+t2osXr0qyUC3K3MDuQpyR9w5h34gh+81N32Sv/qe+laY9V0SYRxeJFxJCBmx0O0MLbPW
evK0/Cr0+2he6TYDkADP6vFhu0DTQZrLvnrneoLkskm5TeRxPbdIuViJP+8LthswW+GF6XAe98Lm
SeFCZo6znuL4VeM0Nxxc7wPKvYAby6cYIjpgheFGk4Yru3C/Iyscgp60npSRkjRwdlCDfqekwyUQ
22bmh8U92M2QZBd1TlemEu0mrgfrtjOfAKEku6AnDRFbgnxktIt6fy8nzar38i3EjUOYD7eGlEA7
bQsdNFYiLkpb+UAyrpg5pWajvQT0OSJBuDDH81KlOWQ9u03h9biX6RTRPMdm3GpSs8iBMqyZ3MUg
Skx/sGZtFGfqrC2G7kAm2ntSrN67zNzwqmWRTLXQnVl2XXF5Teesn/tQ9a5SSsPwmIQBUNy9NIbq
0YyGbRlRBM7i6M3QgnVi05NByDIiWvkJr7MGuLhFfc0cHh23qxepbhormfvlLIiby9YKtBmp262q
wOHQpZ3QNYvsX7ZRK5BNXX9RFsEm060L1QvXgwy+dyjdi8hwD4kiXpUmX0dWjTaf2RVMLpNFXHpg
Rb9MLGuNhemqtONtWUowXfVbr2y7VScpDbOGpEFTAC7MnWhTmRT43BrgaOnZC9xJb+D9fKNLn1Wf
BT/LhkUcZ7dOXi8zA8CPrQCVaDU6a6xI1s2uk4QJbqh2lqPasOv0D0NCmasD4MUSptb4DRkH1zJl
7rAaPA0/IYXUdB/AeV5zNbgaKD7Gnuuz/nL+LkluWip5iCQgbeGK7t3EZq2HMIDa/R4V3zug3CvU
P+ehcNejWHA12JsayzThyKA/W46zbcShtP2edumjnaZXVi1zPsAtMsyGZ7uiZEFNo5yZ6MxkXXVj
dBHTC8ZZmsgcg81513P76A9Fbm5y6pZJj1c8LdJzTqBfBLVzpaMjY/e3cS6DKb+IS3DvjHTir7r4
owr1q8o05hbNpyRZWuzHo27lZxxTa04gvX3BEc5NODQDsQCwuxh/ehS2MESwaF1n7iN3jZSwDsaX
/0RBQ+4ld+dmWiyihtxrA8icxaawi5Urggs3bldSDTanbxcejsRNHWwUlyMshBpNVW5lnUykde/2
V04YsMjzmqrU7ceXJ1QWjlQsy/4pHPeKjlIv07kxDlGWLwc1If2DMDZ9M2BnPSAMHBkPod5uFfAi
te2+l8Ujn2xx+sfrYNWCNxo1GdqqfHW7aFHE1lUdWsz1Ys5byIkzt0aNEL/YOcgJ6IbOrbq/7Wqu
+94z/0/VObsrJRUOai2ayeHlSiRiaafh0gz8S41cuhKFrxSnyQIp3V3IIayeg7i0rhPwFfdZKYTK
tYgaPCXG71VtHGr4EAE9U1Tk3ykJKTiuNoq3gaDCOhdfU9UKfIrG6qsf/SC79JQHMYceck82RO2K
OnJJVqWrNLCjBVXKOKGeOqwK3L2T8MoYekC5HH6H2IF5HT13cvxu1OqFzC5Jg0BdlwVzdSR9l8ZT
LD8MhcM+V8ydzFu1bbwnvTwbowCCxoGdfC3wS9M8uZoVtZ2xesSzyqjm1tDeNq68CjsJEElJNj7b
MDdkPd4AtlykBmBiqo9RElyXYXDZ6OIg8yDSMl2krKn7XkAWW9imfKMm0sYNmnUQRqvBpIJrlGQ+
wxtdDQ5m15KThLLMjs8+NSxSqyaZB3xv5UhRtggkaZHo9Y3Qo0eg4lujKC7oCPDS32qn40SVww4w
sehK2T3KRSivrRoSZ/+ExTKZVMAYMhc28kkAxkW/Z8B7kRzcqF22rb0YlOzGiNa1XT6Pk0hS/GVI
vtjVyNEWT34rHwJPnXV18zHqfcgJgmyDTGmvumcYAxAuuOjJobIw0S7szOI2zNEJydos/kkAdEm3
2JSESa6xtJe3fvkga9ZNUxZXokmgPegXslD3LdhgYNHpz9BTdOvVVqr7cQZEHbJLomvgdGTPGUuQ
it79KFkVqdIhKQm5/lCFztpEekNnYYabvaky5OqbvH/Rg+Y6NOpN1D9GNgeQFnF2JprPaZFCRdJf
xoRb3LBPKnaFCI23QexRSCD90+Fa54ShFtUi5Ou5xODZFiy6tFzquTcbkCxTVH1l+RWI/xSkfb/t
MORNkYfM8cYtsrnHbTJ2LpP2agAI441UNq6B40SClXcINX9Lo7tWiq/D0PyGo96GU8dMrpxZCa0R
0M4uFfK+6fRrU0jdXLfK+zH7h8A5Qx+oxk3oOQupqWdhX27imiOCqswQSiId9VI1w0XM65Lg50jr
bEtU9HTcORLs59K0v3fGq3UlK/c/A25U8CyM8Mkk5GP9Vu7CheTGK4tFymMSjFuTRRpWomjSgBSP
gRPZ4MZhErN41X73A1AQSSfwcTjcjlpoHJc3Oam8Pl+NvxRUIdhYe5/22jLs1Es+IePcxcDVRb9u
GaextASU40apCDn73cGOhxQcqPZ2Ox42/IBMqEIKpNL2PUIRRt+s0M+Zw0R7ctpslavxrpLC9big
y95z7upwBt7HcWJlvBzHxHW9uUlqXHQ+d2Ftwcwdl49xiI202/jDi0JmfXyuKbiRjL+i40LQGc6y
9LqVzZ6Cp+m4otDDCUCzEMp0iodHEocXfl4ts16ZM3c8ltkWvbxx2fZj/yqovG98rlnKVIRRYi3U
eef7126trFgj4ricyVAoDTYI0HgUQo0ny3bAd8XcW1KgMO28tOyta5tzOzdXgwCh1lmroDAXgJ64
kWkLYEBbvqYGFzYft8tgCL4ZrQnHIGYJQCh6JlLtMiI9zm1q05niblxfMwQn6yB/zwdlX5jAqShF
OgcZmDZrSMDEYg0lWbEuejiZ5UOYONdhIM27uluMHZ9SB7LjdDm+QKhnC6a8WitzVkaD/wzFk0iG
A35724CKKn87DjebL2DOxRg5BcjEcR0b0CjqvZZUjDaDNrPnJwGwk65J5yhnX6ametC5JFZBQ0Ir
uRjouYFJ7kVvIAApL0QzzghRuoNLv+IV6qhYkELkyghYuod+oXFUtG8MbvOpkTNk4toGxznPEmfX
ZnbH2RtF2Ziy4QzKiTbPqoIEUBK9+FH7gm3BN6u0f7D2QR6T9HAeDNU13pqUJmwH90tBMOsOQk61
oPikOBbZQGOdNlhJltyKFz/nT2i+YFr5pMriPq8gfowdSOVmETmNvEkopEVjg57HFZdr1n0x6rEC
Ir7VteFKjUivDNziDD2q5kPeE2Qj+m5cgcd/Nzvpm9wkH4XTJm9yJN+YaUeFR3+GwcA9obhrlHAx
mM0hbftrJEpuUl19E42yE1LJrNCwbZGSeh/VLbSa7n2cJtRvf4TG8IK6Kn3rWa9NIt82iU7uDltf
nNzuEIhMV8qQ4CKncWMKbOl2nI0Ucm+B+l80cfId69Pvvl5wMsiukSlfklRY0YlbV2qXRmwDDFa+
i1y9gqVxUdjBnWyEl6ao7iVK3zp1EQBk0n2YNvCHM/9Wcex+n5muvoL/uauy/MkNtIc2VJ9dXTsY
EQcB37DXsoqUZ6wr3gKvR5YcO791mvwmbvWrQZQXJkcD7hOIIucqD2l+6vgGZrUMY+hDVlxywo96
rq1q/J7UzjNguguuK8EMAoOJ4JgxIkap1oYRF6Mx7qtUdDMtyq470awHs7zOSAzMIlm9BZwHAM3+
IPOBPwsJbTRJ4nkBM2UGPelFkf1yVqQ9eZ2sugKMpc1cPX1mab9X0e1fMhxPpdnn1BjUp1LVvnGA
vxGGcWit9NVNe4RmomQVD+aST17KJGVVYd4HnnYtUmtVWv6ysTjetupzLhusMKxm7KDkcrPovQCj
DPin1BYKhq1OW5EGQlV/6KIfjQxQIy8de4+MyviCERQoARk38asBXiilGqO0WtyvpYeuCpaSmZcX
UZe8ZHRGWFaHFPZX1YL8A6d5M0awKSjbtE0+j3LtseXEkIVca8aFaFyAKdrNnJjIaY02nWu69KZl
I+uKsmOYRy8ZgIKirZ59o0vnflw+d4b/SmYnYec2KEDUi7I03pIEUEplQTIqdGVdCucbrJAHKv+r
VKeyLbOqGl3ylLY5WhilNFP6dJcW9i1LPKSlkvVWsg/VEFxyOHsQmfPiuhaMF2nYWXhKYYpyR25l
30XRUwkqKImSjVaZezQleHVexSFvLvf+zpK/19StvIfQw6tWDr+lEXguoKLBHOEQuHvR1pcHWFED
B4xM9Q6KxiKFGtad1gMIGSrwB3rAwjY04RIq0FNVqdQKg7s+Gj4sv1mJYOg3kte0K+hSgHVAF+az
wcrymRqywwceV12ptJxthVo28VWbcPfdayGn8nqAE72qSvhKjmJx32lcfw6MOabAXx9QjgtvSGSA
ioaBhcJA0m5sMjwbuLH+wYx8oGD5B9RmPgchp0d++TI3hPuuFWa8K4E/UMYehlWXA0UTmXwtEEi+
CJ0e4HivgRtzjWamtkk9iywuuXaghPCeYTUqaeiv5UB8dFq1aoz8Nc+sg+J32zwwDo5XG+uApO4S
EHvsz9SA1dcVApnPLhIIf6MRZ+WWvIorV5obRuP/gEZpAw52kss/CVHD/nV0Snq2ms7dbP2WDS25
IlHM3Fy6GGLvFmLwuovCbZZTC4yvVL34+JqyxkTZxciHqswMH/EOP7Z2VGe4pqh2e0b04piyxkTZ
JZKrWDDitI5i9yiiIrN5ag2H9VYOX09/wREBMnUip+T6+Aw1AdjQAcCgIii3q+IqI55HXZhRE+b0
Yz6TILGADk8+Be5PTWVTwx9Z66qfuFYbaOnX2p58AskdCAw5PndZa1xVfrnn+DY73bTyWffw3n9U
llH/lHHY1otKdEvDvPadjJSUsfzTEEIKxc6iAxhXHdyhpO5X2Q6nGiaEQRXAViVS+Lra7vPapURT
W25Qr9xCqqM1ziAAu7g7u1cFLnPxGXGnUW1lKk48vuhE4wV+RtlJOh3ceBKXTGcfyRsJL4kz/TD2
5WfNj4/9ReQFSq4oCviwSzf6UYgXuOF7XzHWfWPPekBLEgywfAXzaXv6eUemy1TupffAxUVa3CwH
+zXLxW0F/vlrLU+EnlrFSnrcjrNlC6y/bfTVeJn5WtOTxYCjXVuHSpfhHRVeZDk6cZl4ON30sdGd
hI/U+DDSOqlfyp70gATdOyayPvCv9u50+8f6exJCnlnJsDKGbOmYZU492OK667fnZJWPtD71HPM9
NNfDio7J5ThGeoiFzDorLnuk8alvYKwmGWjRdABgm3L+sBZw6r4giTvG1Lgo/DLpvTbPcvQDelCH
WfHWuiN7K9Wt/itKtLQvT2LWNfWuMa0YldW4v6pVfGPB3pu+9bVBlScxm+taHoYWjmCuJJXk4IIE
vK13Tmj9s82Jl58avamRIytOTCB1Qe4c7LR5tEiKhqoJc6Gwz4gzHRncn8vyLyPAvp6naBdky6Gt
fBluDHWWKIhDaX163h+Jq5+Cxb+07yBJmZRQw5eKnPxAXKhfuT0Hfdvo3cXpJxz7gskgpHZQ6qEB
HTzMcZepe2meRv7919oen/nL2/cQVhU15O0bTV8lRfSQBPkXTH3G0Z0sk0PTcjrLSzqe+3uUyesw
eO+yj6woz63wR3YUZbJaxpILAycEkgXlbKOSe+qkd8O4CK27FGU62w84nhprC6hAExzYb1eOB4zH
1eQFhKNdye2rS5NDgcmya8IDji8RUt9W1aXvKd/sEWBAcjpSCk6b2j2ChwvQgMsk3YXGQ+4o73jZ
zAxfepaB/6rVAzBy7ASHvVdDHLVvvjY8k0XbKQwJFVTsD4oEkd3W9ap5LKna6nTrx3zef/79L6OP
hIvgfNhyOnTytRlKKEuscLKhBhJYYkOqLqdYooFaPv28I6EyNZnjzJNEJRqlFL+KC6ezXjRVbBs9
/XG6+SPLydRornczw0qs0FgiX2XPuKJcGZT+EVFLV6BmzszqI8EoTxZ0HUGDvioSY+kZ4Fsrf7gs
jHO608f6ZxKMZqxFhV+y2vpqiMcCOVWwN4K76en+Odb8JCBTCEhAonpMWqlXN3UF4rKh0BKeWQiP
9cwkGsFnmJ3uQN/xsGCkimx/OCagntPvfqzxSSAEBWR6q+DdoSVD/Ms2QjPOHEyPTZvJwaVwlDLU
QhLZgChe8+Fbp1BxHEtLnhlbi9Ov/6lRlCXLU4c2UM9VHTeZWLpNWM4G/5vPPq3CEIiUZqzIXGHs
9GryRyyxOhgbpx/7+YjL9kR4MhzUzkSDAcMCQ7kOE3tjQExsE/vM4ebznpOntm0NxTCKNji/qJF6
GZMAJ1FFEhNJlHOiw8eeMP79LwuU74sG3caRElaJO3DOP7TUX2h0Wyr32ZkL2mc6o+PQjJ33yzP0
AQ5OXILnlW0XISLH2ELnhFMHGpRzPTDwy9qovqJAOz5sEuLGAHxXOCYPc+WrEmjmCBD72mBPwrtl
MTe4PDLFDF8ZtUCimTs46Uq28/z99COODcckxBlvhJoB/OBA1TxIg7wVjrQhawmM71ygH3vEJNDB
YPeqIfB5NE3nez2oC2rp1GF68nz27emvOBYVk4C3LMqkvY7Z1WCF6K+ByIQvGyFqfLr5z5cqeerQ
1vZWgAYUwi21ifpYU4S3VUSm7muNTyLaDbuoblK6R3jlpVIU5MowKDrd9pF+mbqwebJRwuXnxcc8
kZN28CBNcY3IzRf9hadebKbvxjqEDpyioMkLMyGRln7poISA7h+DGPiAiF1/9KRu0wtnkJah6X+x
WyYh66FMIAbkupYOpLpZqXYK2hnehSsX8ZkZc2QFmrqvVW4UlZ5Ov5S7CHRhtUK/5UZF4w4dRzKp
X5v21iR4RVZjjggFdZlWEE3Vy4ri3IiM/9rkmcStCQMsbGEELS1YVLcuYJSV2vv9rvHi7Olrj5jE
rdPC2IxMxhiiCNQgObp33VH/qbr/UvtTLzZLkZIGYiZzKLcujSjchQNlKubS15qfhK4Mdj+NY/yP
4jpdd6oOKsrayEN4ZjM+dsQwJydTyTdlCe1YoivMtnYhcSvpQeXnwv8YsbcDjrMo7B6Q2FkYirAp
nabemWePj/j71J5sTrZpSuV1FYwhggjYClZXBLEm+I4E0qsmnKskRAL2dB9+JrPM9mlOwhxMHJou
Pd+oSw8piKCOsoCz9arHbviuSQ9KlXhnnnTskyZRD2oq96sIS0pXB78+IPM3L/wK2T83D+eFjvxv
HlBxOv1ZRzY9c7J1G1Ylt/Y482DMDvetUyTXfe5nyxLxIBnp0cXpx4zv/tkwTVcA0s0yeg34M8XS
YQQhwvH5gvHcODCT8Fe6trYJULwpbYT4gGI61Tn/8GNvPQn7MpdTTua1gDqoXjaIsusA8L7UIVOz
NjTNG98aGOQ6HtLNoBj6PBsFqU+3fmRUp1Ztaaci3DRgxqdgfD7et7wuPqS+tUavdfO1R0xi3uit
3mkKXyx71KNzE6cMUhQ+2lSzvDhrEjwG1yfTRkyiG0oM+IOE85Jw3W+dTknQCpLHoveVM9P/2AMm
Ud2k4BLUjGFIoGii/eNIlDuC/q33JfvtdEcde8Q4uX455HtpweaBigebX9YsIInGl+iRO/MSbsUX
J9MkiLNUgU4nMxZK0BvoHzvydR2mxuvpDzgSBWISu07d6G2NaBDq9SN0M76IjfScP+uxzpkEr9N3
XlfWtB2mzptuDted7+3idjgzvMdefRLAmQrf3Xe5haJ+jJi2HCZLEymDMyFwpPWpF1unS6ZcUP5d
AjzzlUXQZQNAUF93V6c7/kjn/J0RW6bnvD4eqrZpol4KoK9AIDfW16ebP/b6kwgWiIqwzdD37DXg
wQq3wfGmP+eJfezlJ6GLPKM8DBlzModagHi/Xi/yAnpoCtPuzOgee8T4979EVpbwhEoRrKGpfOFZ
/XXuyLsYiMfX+mfst1+aD2PX7AtjnPeal1/bZSR/q8LWu/ta65OYDWTwJ9HoxwoX/i0Npa0VaV/b
EY1JwAZSxIkoccWyKjBGiHy1mwErO+c8fmzaTEIW9TfwTRrdAku1Y7MN61krhu+ne+XIKcuYBCxI
nqbqUoYUO2JoBX21o5p33wMlRNP3whD94SfEN0mcM4N8ZA5NHdmkIlFNHw35paN22zSIdyPDStLq
xenvOdJZU1O2qPVhQUR8T6mMiLigkldm3dRnXv5Y65MIbju3KG2EIZdiZEnpA1Cyzj1nzXOs8UkA
I+3ohIk75mxd3V3kofthfMnOlDObPo7GL6GFoLU3iI5cgtM3ewVwpdMnZy4ExwZ0/JxfmvYko/73
GVTb8UpyzIOF4E6sObenB/RY85OwRbAVmV6VNy+a6lKRMn0uS/mHKBz1zNHtWLdPghcOMhTOSDOW
RjVsbd9DePRsmeJn7feT85Q+iV1D6hEREx73TK0DXd7epbo0c2p53WToTlSIm+XWLXLUNXNqDDpf
QZBLgdhb+MacG9Zl28gfITD00JS3wA9vCMR1VbB4pQhqZk7nzzh2mviBVXjdB/oNEiXnbirHOmay
NHRq7goL3Mqy1BMDLJlZ7eyiKr62l2vjgvTLtEE6SfgJvLllCHMHxNq24/O/NGWmtmleHpIoG2ia
E98au8SV8NP1yOw63fyRfpkaoymIyjW+Sb8Y4LYbET1inHNuhz3W9mQNkHUkCGuTshDYv/CCk7Ez
N8LEP7N8ja18Mhu1ySrgjQLZ2O1SlLPCbWklyzy2N0z9jwBpjTPhdCRetfHLfhnXxMXiQFBqXhqp
WS88Qw8XnU0dBF7aOU+/Y500WRI6WbFhkzEAmeO+u2FbLH3kTb84LyfLQYs5eepXNO5Z1cKHUmCF
6ZkTyLGumSwGmV+7rirwB1EjXxMzVViRDyg4aoBLOx713tPz89hjJnHbd07uqFgoLjsvRFlVT+Hy
KnAkFJSrl6cf8dkIYCI3heiA79IQt+j0ZdMpc/QLLuU4+gKGY2za+uP8MVH5xp5iRBjCrKSw76pA
gEpz8bUXn2zglV6mZhphax9xCpxZeG4rvfOFdWF880nspoMsx3JAv0tVeV+q1nWKOuGZqDrW4eNY
/xJV8YB6RF7H+tLi5LoOO3A5olLOVap+oiimC8P46uNjf2l+8Ksq8BudxTguUGuwCzWDAdKYLvj0
3siTJarQyaOkx2qDyqQKH62thhbrAtFykgvjKMZMIENB6IvDNInwvNH9tOxxp0LiB+G8LMNoAQGi
M8f1zwJk/NpJiCta2nuOOYIH8iKuYKc6/Z3fqt2FiqBgsDo90z5ba8eHTIK9qskZpinG0rF1l8AO
guyMdK98T+ry9AM+O7mPD5iGeR9Aq/UGHGD1UWPhO/wieHpu9ip77yMaN4IWePpJRybfFMuRJ5CS
2KvxgXad16yNvyuFdc7ReAzrT2beFMhRJ2bkaB5tQ7Jq08NAOlEgUooPFFLQ2aJsxZkIOjLoUzCH
j4GYESCPtPSk5Fm3KsC32ZYr+PPX+mgS/Jot91otjdvGeD+zI+zQmvqLdqNTaB5OaWUXIqm//Em8
GPvIaw35TMccG93x73+J/X5QFIxBRpVmU3pFerJaKG6kf2E3ZZLKk0BGTq+LNaPXl2UnkgWu8MVj
mSXizNXj2KtPArnpKbvW3Yh4zxTvSpFjqHhDdmaVONb4JIC9TKtb1C2YMA7AbCiScMduT0+WY5N+
Erp1N8iOL4B6KWQKPJ3CTSIWEAFbhPxzA0MdJLhPP2nc1/4+vKwpFsWq0jyTlJweYo2+DApAr0bd
IPwIp2uGQgBuB6hp3Jx+2OdLnjWFoNRjqWlATGYZ4OM7TxLle5tLW11W/PnItDr9kM+HxZoCUdBJ
kjnCZsYy0sx8biKRWwsoN6cb/3yRsOxJFDcuIuIDR1g8ie0HCQvPxB0uPds4czE59u7TXbzzEfE3
JWxu/XYu+c21jhLy1958fOQvUdwIvIVMize3FH8lo1qHvv5BCsq3080fe/NJHBdks4Qx3mNxBu/m
Uhu7Wy9K1cXXWp/EsdUrquI6XIEDaObLkaipAG5ZnW78WAhM4tgwbEEuPWfCtHWaAQl1DGdXyB1S
/1qWoJ+LlHyInqFQur+heP/xrftP7kd68+8BVv7ln/jzW5qhxgsoc/LHv9ynMf/7p/F3/t/P/PE3
/rL+SK9e4o9y+kN/+B3a/dtzFy/Vyx/+sEwqvyJH8FH0h48SEaif7fOG40/+//7jP3z8bOW+zz5+
/+0trZNqbM310+S3v/3T9v3331Sdbv3HX9v/2z+OH/D7b3/95//51//x3/73//qXf/vP//rX//6v
//Zf/uvf/fLHS1n9/pup/VnRVNWULUgylqVajEr7Mf6LYfzZtoXQbNVQ+GfbYgomGNh7v/+mG3/m
corcn4oAEj80HkTKtB7/STP/jMyYpto2Ah6mqlK4+r8v+Ydh+o9h+4ekRmbZT6ry99+EIY+z4j8W
TFMTwtSQGkGYjUXTFlOQiYhSnAGcJl57RYu6hdTuQsuCI9uhl9WwwzejjCVOvek8RyNwnXAlhZTu
Rit8UrDOahLI/p2LKkgNuw3qMEpoiFrJrh1sAtEnqIhZ7hUawuAQEH7yXesWnXwJ2SP/kRJBspTC
DoAI1ik4+2UrV8kfuUp368FVutng9BXKihhcJboFrx05grmqvmAeg9wr2ufzpI6QD1WhlMSptLQC
7yZKcMdppd6Csand4ibPz5C9VESClaupoO5XiZCbXNyvYzd0rgFzIg5hXBTdaC+HVnX1XUW6AqMz
355HWmmuE5xVEfHtHOQgB4His/Nhxy1igCGM3ApvoVlaveEtFR2ooofIv8DmVAxvRNjhg1cp7tr3
qnqvlQu3bcVe78puo7bNzg9kfS9gOa9Sz3pM7KDZoy0nc7naOY7V7ZydasQXiWYja51m8kEySrFz
rSqc4ZqbaLL2LcsBdSrCrwD4Uc8vfM1bl1AbkJlX82el0G6rytkHuqldFIXvIM1jzAJUcYSReB+D
Yl4bnR68KVX/hBA0xhCVEqGWR6aXlQ917XTmx7KzER0IAQUS8Br7A2/dJOU8sOz0yaJ4t6tkwb6U
tOmTWtjD3FScdJ+lmnXBNsz2XtwKo5DuBhuxI4xTor0WpLMimmv1YFw4sRpcWvg94f+uDXPRq7jy
6tXBltBcjGIn28Jgm4VV4e3b5zaya8pJcbVA1AFYa4xUsY8p2yrLeCG/926cPI/vWymNMBhFk0SV
m/0g8uymJf+2SCTrOVXG1W9oqFn0ar4sD1lu0T2ghQrbkjZhYejwP/vskOlFgRudFC1Kw5UQg+/v
LC36oWXdqypH28AtUWMKfHeT4aSVWRjJYmC8brrhpki4+yCjikYwWjqhG9zVNZ8b1M2ya+X21his
et6G6c2g+sMK5XNcQVENO1R5vPBhLaxkN0XJJwtRQ6qlCmllJByHvN77dooZJDY/Kxc5aikbDkGE
X2WZNrsCdimCPIGFJLF4b5GEGfnW+q0Ddt+UoxKSbkkatgzw80PWfEnPbpy2+F7IkrLrEXYGQI0F
SmfsVHQZVnGL6aupIZPTG0yVtnfnquVd13G97ezMuHIrr4HPi7JCWmTGgwHLjWzP80A99K3v+0s/
fEPgSVtWnffadHazrlznWxBUq6BRUTEPnC3GvCYatvJ7L/xVgbPMJgl9vCWGfK31ifKoCmkZ4IEy
d53UR98tCleQ8pONhFxPrmHqgnrqvs054eEWhNQCqjZY89yrklstqFLf45UcXtUiHmZOksUvaBVd
D2nj7ZO8KTkxLFD2zVbYH4uFWiIG5zn62jTFqs80lIVhvimm0yBf9i027K2vucEe61h5VZv6DSTz
NLeWipIMyyqMUWzL7W3pF+V8FVaqf6G6j0krJEyDhmE3gm6LNARvaNXPTVrlK6sND1jGvslq0kH1
YmIICz0NF5MNpxwWPoRpL32QS3HvIA3Z1q2xxmorQLmnwpJQeC9aXQ6j+iU6dqMRTNEo+cYZ9V3M
cNhgwLQ13eGaFaQkJ2mRDDPc71riIcuS5pdFixhtAQVZzyjHWpqML0dEtKNiW61VDV1ky+oWXV6v
4hLfaNxCUUXKBviSboTSTZrtZD0ot0rlj9KacEIGDCE5JTU9QhfeUxiit1gbzl2QvuvY88oJ1uyO
AslfVqVLQSpl1s3bRnvulRhvXPOjEIY0V9PqUTLsHtUdVuXURHnJEXtYCMUCXwh9AbuZYqAuY8CN
vWCbwDR1B/DYqqTfaaV8jcYB7hCDhBms8mBHuM7pNiXhNpJ2uqeidJOiLx2EtwMu8zO/Lpxv8XMl
0NfS0I3bDJ4ew7lFH1aC8uL6cbDBafWQpRY4NiDmiwHOAuHqonaOXWuOW6DTcWvJWQnWpZ1jipXh
WecBvFjIAcycVIUgiG8g4iLSXhel8xohnIlmK8sOBsAyZkmjWkfbR/cjedsMpPKioXsyrPmWrQbt
2wtYqiXn2q0EMO3BRHcFhYEZpnJsWlH5LoeRNZPYRyi+Ds8lckaVZz37MZrNncwunCvZHm25GJOJ
aAsN5gZfeeUeu0Z3Y+Pogj1P8qaGaO2xn9WrqsHqIDGz4a4d7IvGVdf/h6Mz240bSaLoFyXA5M5X
klWsVfv+QliWxX1fk1/fpxoYNDwDj9qWisnIiBvnKC+xo2nFtRgnEoajYpk3rcRz2h9A+/b06GlC
T+y7Ll6ShnkrFqDZlfLjzv7oLIT1re3RsRMP2zSe7TV5yXUXLMhWzUFszDxxPYQVoEPEecxdFw83
m0jj8LJm3rIzhxuMJB8i0zTh9urmm9AXlKSg8v251fFDTZ63c9qBN5MBbgXZvM6fId331k2tk5Wn
oS14p1Y7MCRaUMt69ifda2D+LOVpxUoOj1OvI1OOD3ijT0VROqdsKF+KrHT4/1RaCErU33ojf05f
3cwBbzebT0WKFyfj+94nfRsCKn5ZZuHsV7cLYYnCHVjzX7zr8qyBEmLGVfhOx7Mvmq9CZPl5jPUf
QjSwPJVTBtnivnjK1Y65qP7y7ugA0pVdWMrpYkGDPkGjATDpwZrQDAgb/FtRlNnRLIzRn1KRnmHo
RPGI6xDKLHoba4RRudWhRew+W/DP8lfvAhWXv17q8IZy1GNq6dmhKvhALVU6h56VJZcGfaVq4xnz
oTzBiUEpVvWCEi/Z5aVRnNqqu1m161PGed6gDzz0gM1rgt9PA1gFXbXJ2dL07TKb7XSxv3qatNdJ
zNFS3AD9wsAhVq1gE0qselnQ6dN7yw8ahwLyPmeqr5oQ026xb5t0eXOxPIAzvXogbRTCI6+OvVuq
I5jwaa9PvIsKp2bL8cblQXRusMNmmqdKtB9VioRpWy1xksIczlWfIR83lsOYJXUI9PfPYCx1sMbm
sW7ARuvZZO6ctQmb37IssY1k0IRTtR1nvXWieJpeMHd/o62/y+gJ7/m+/hhV/N7T8T3U07PRrTLc
2uaX2KsOC28619bNUDEl0CCT7Kg8w0Tm4YELjNfQGQVOnJsWtYMESLpGVgFa4Czs7GQ5FkX31+3q
y9DG1c6S1D+pABnRDddCIit19tKYrMPimdhX8vTg2SacHb3j0mghj0im6pg6YO9GobBNUQt5Q5vt
4NdzZlfeS+Y8wKiurp7DAcY1sAPdCt/eS004Wbevv6hYhV5WUpbL/3UwGVhNvvelcdS1Uf9w060O
kDR8Utk4O3spbi+gQu4AjCg23fQ2FCuvC2MBAxO7Klp5Hn1XL6ugamLeiaXxUv2ZN3ZTOehY64+N
IK0tbb8VXR0CC450+DCPLUeMMtwt1Ga3uB+cytrXxqQDIo45qowbUC3PG5hucxKksnvNFXxgxc0g
dFxsQKKYgOMoeZ5nugyTC+7DQDwMAuduld9bi4CMFwQnw8KJgabWJ0uV+94AeQAINDzeTiAnp6xa
xBs83BAkfbjUVX7uNd0O5zxETdcaxX3X9R7gmPbQdUYHtNP8uxlqhJW9uiFkDphVVroecKPIaCqs
j3mQKbEkWE91g4FTqQykp2WDq6Ua0pIO5qGzZrsMJi21uQrIgtrBktvtNU+ng7m5851W6OFsiidH
zCDn+hVj9/w/gJ8Xll3a4NKHPPLIol+4QRJ5L1QaSo53oY0oxCA0cb/yqrvenLZztpr7Js/lo0yX
yF4wEJMaPBHcVndmKt2LhUuERFX7aHvzvXKU7839DLKaXQzP5t1TJxUcxqyKg8ZMnVC1nBNDXVbw
yu3xpZPO2R3nKdDFCEhJVw7vCDUAEbeMaKp/dJVbd///Y1xymIXr2U1iJ2qav9ncr9dcSxOg9MtL
k3uPtQHb0yl6mEm3X/VSplGajSbCEQvKeN/cJ81Pkw7g/UapIrUmb1h3uTjUti/4BgHgh9SzKSi3
U9zlAY8KUoVRF2EjS4t4uv5vcsr8UiVcCMFen3n8jfNWNeDC9JWM41C9dqnVgc1pu5MmOBw4gT69
uazuO+LLWld3EVfhO6FaPRobXE9mhhB8ChwsFbBd4uTo2o+DscnTYKKr1G750tYjemgf8g7s0wqe
WBqEGtbUjWquNCeHi1cFTjEq3LENCFg+qsbe9tpag6Jsq3cJjPRYa/Fj03o/ZcFAb0g25C/sJuBD
YurZYXzCVbyvGYNEadfqfC6bR2a7FraU7hMRQjhOuC2bicDukHLj2PQE39fmfLijLe81BQpex0w1
Of3OKVrg0yOS1OFWHvfzRwHh8hLbyCe7ubhrxZhQuudmWLs9rMF43HXdH8XGVGjV1U+OOiOgq9hT
Y9uOP4vsTjIS58Eqd303zmG6bIe0rqC+DXIFMC/DStz0mSsTdE0ciNcU536JESaJ+RhTWFFDrHlA
vP8p1mlpKbi+A7xNxEEvSWcOd1UJlIwk/ijBzZr9JgOtjIuLUZi/Vaknka3pJ1QS0B+tzvOnWh3q
TQ6Ib6D4JuNwpuZDGpMtW6jXPPCmYujYJ5SftEdFhFwD/VtpJ3NU4E5BCGvL3ejE1qGHnTab5Aom
bQndOXvW6P6y99jtRwlc2qlgtFWtAUduqD7yNrHOFWhm6dCMNheNK8yanpFF7vF5A5Ey80feLS+5
Ni13cWItd5nkAiAV9DxP3kSvKLyrvtirrtzHd4OaFn8qDP1uoLbcJ3MVdv97JAYTrRBb9ZxfH2bW
vcZjnL4DIA1FRcjGnYyn2pR56G7TU5/htMtwMgRTXHQQ/9wX1oxvLlazxsaVw23ztD9JuUGoov5v
ZYtbVNpnKxm8XZYvEXoD9jutDsOuoOLzEKkDRpPqSjY85+kf0eJ57RgQX3rIDQ1lYv02ambDKNoW
e1f0fBi09gtX8Lvrvs8WlwV7SD8r+6MZTLlr6umlaiUnUxH7y6oQuWZIQL350dkM96VmF9qyvbs+
Gep74UbTtPDHQimOiiR7FVT3h5Hu6kXmVNlr9TYlnLU5IoOi5hhQ4nMonxvHIHafDPS+p5UX6Ogk
p7HqPNYw1E1WMD6BF1of62PWdDSAuvXgFtD+hfYwGrS5BrvsAq/VqCtndIkGyNQksX+s1RvCWrky
hEfHp8rpBGrcrX39WOa2ONmNRPNSPiSZdqlgnp89TQMkINRDznLuBP3fl7L7a3K205dK//R0ThCe
S/46Ln2tsTT2LiioqtVUCOyYiHBYbGIOc1d/VkZUxot7NCcIbukCiirpnd8b8tFYEgGFtdk7OmAa
2yqqXdkhADD1zyUX4HoWeI1Kp7CzhiGDrzgv4Zp89xkwubWXWShH6qq09S6m1qJiqW5AO3DTBeUI
7xD8Vdw2Rw9quAO+LGCpNn5C9shHYE4iwsvq2DXp0WNH9FqmavFZAYlQOe2qXN3Q+JkBzI0KA7dM
/+xafTDYgx0Y1to9UhU6e7UtHlW9+M5oSJ2GTj26uQQmacwPuenCLuaSZ2Rl4NAduEfn8JzVV+GM
2YEeTsf6STxG5moeJ4zdQW8AiVzr82r5Re9IH47kzSh/sTfjWRTbACfVVH4zazdDhh45tndw5/qu
WF1w/Tcb1ErTINiM4Txl5hyUZcIxeuck3seU2OKcQBmLi9g95ax2n/7/VYzaFyNRDSZ85oHv6+9S
/IPPgL2tlhaE+/i7GJnw6JCdfVRWb048bvtudUJtbIDk0m3gzLP/2jZVUAEIOEjU/46odsdVMXJN
qQdJMrxB4YbzEvfhICctLAseHsKD617wIp8H9TJvtG0kqAhnRhAdb/cy3ZJTnSd2AMwiKhLTX5YF
3sRSLlfnlBIm/ShheIo2hsvNeX2sdGkG6vZp3ywZqmw9r8stRWhZ+1kTaeSk1bEsuWekGzUqUEXb
79fXzaxGn56EgipoDnvmuUg+U8i0qHxabgbLe7HB6XAAEdsjqrSlQ8NjUOdzdmrjTqp7oWG9V0bR
stSKvEjV1rmY59fKHNYdpylGHot4IDe99kiHU+nZe23lA2jnaed4+p2n0bEaKVd3BIR4L2PkStZ1
d9CcF89Lv4cZrCxBWvSymCfM/hlOLejijLfYPDQvpsXZnba4jiedqm75qeyt37eFFnqmtvot62k7
c6vURTfu2Y5ZkL9IdtPLeXuUhbFcNrvFow5sXl+By3vCDZd1+yW3l1E1pO7Bo09aiE99MJPI8IT0
Ldc+JvEN+0p+OGzSzPGBgtzDODOiNmo2/Jkp9dxpRqPst+iQUuE8NzrXiCnboGTDgaEasq7akG/7
EcRKyF89SgqxN8fqvI7qCxMB/cj/5SIr3fymacZL3GWgTLPXWpnePrW2dFfGjPU7a5lOtVgO7Ced
0kbZgLCB5zr2vD5O6PSiVhWcPhmtwiTpqjsvR0DYzcmvbboyyO2k2C+eRo47ERSenclHtRu30zIk
Q9RZxoXmCv2QfPrHluUQIpge/VrzUt8aaD8XqfsZF/N2LrT6kE+1hSo1++vhT6S+0N/aws0uW+wc
+b3tNftTQ6dsnNl4T724gNemwjVPgN5xSaCAB3ddVU+jju0ltcGmTnl7k/tiVc1EooXFkMN8T0Wz
FwONIwude9C6CUhcKurMm35SffvXWSPHp2iPS8MlrwasiywdKLnB9WMY5nsMmr8tCyEYdmhFJS1S
O1suE9iOQy9GFRoqBSoOQ2cw6UPe3sFhvhyt+YpNJE38TazQA/v7YS6XvdXTRk5N61e3jL8ttSZ3
yelKzbBEegZgOGuAPqLZezNMDEZiuzryOFGuIExdud/IfHuMMfgFHXsXGEMsLLxTtCiHP/PAA1bb
ZuCmgrbOXFwb3dDuKq0Indj59rzXBYUFhNC9WY9dYCSbGTZO+pHY5XA0mv49G1cUg1rFIAJROd1j
ENoSGvcuyfJvzv0/m3d70iysaomr9hJbQjQvgg0f6N65wefQM1mGcqZLaj1qbvZR0/o1zYwi0ug/
z7a3LhgkETLxgbwU+nBUfXx0NAr8ssyqWw+2DBUUzb2i87T0hfI7rRwh5MskqC1neDEU8NHcMV/j
rqo4o62Lq8d2YC0ShTjmXqMXWbi5y8u2pK9mu1esS0S9ZXd7DEQHF0lKD1GdG6+OwDj/Umv7Z2u5
yuUY4BD3mdQEA59KZ31MVbMex26Bzx9nEUw82gHJmIWJ9rq2xXyQeXomXozLzn6ytFq/S7jQZ+zm
H+Az6PRsl6+ppskh1gGzuoIjaQ+4SRKoyDoQT9/DqcFj/S9vJU2S5WcoEUlq22GekZVqnJFSpPkO
gHhzcHM6Kr2Yd12OWQe1gsHtJfZlX8nAEMLBPe2KUPfG74yjot/UVa57y+DpEC0v0RXctZ6aHW0z
bwn0moDGOBRhTeuec5nKUtfb34zFmMjx6hf2b5xjBa01knFPJYkXbmf3U0Ax+VsTMQsHOjMIrQsV
ph6s4ZobDhug43la+i9n7k/drDOMoscLGqvfQgGVEnf9aXXTV8vC7QYE6aKW8ZSV2nusNc8DP7dD
nuzLSXuGyrFPi5iOvWAtHjqtpudO6Njy2dBTcP8aLOFx5TVu3lLjGZyLVBiYYorq6HpdzeXhpvYB
Ko2jArlqa3U7Iy4hkBYdvuEmw5PBBXo+uCUR87EnHpskn41n9tCoaTv0WvxZV0nEBsYHj1hoeI9N
I01QnYcu7XE6c3kJp1gLTKxMn7kWIn009vrtDjUX4N1HnSuX6/CIeV9eWS87h/xntTLbHNr8nYmM
5pfgz1smQ7eF8BygpwVUmh82l/CfauaPw+JiKDKk3cmcHwuTBRBY489Oury7yjhMBTDbyTlm+nTm
Mlxc1h7Vulf+mTaHOZwLadamyQOi1gibXK33lgodc3hOGULoYlt82nHJ7NJ0Va3yh9mQVO9oe5IM
OfsiEqC2KaF8zK8kJLCGUv0W3kXempllO5H6T8sHTCtMkBZjr+GaOmZe8qagDARG7xIEtiIn9upD
ay9PZsdOt8iG9q5MTO51MxcUUwPL7vQ1CLWK+00/vUp37PDeW/r5Rom9pJBuveFfKaAql+kTayB6
gE7KCAzdYA19mPetyvQLaIZw1pp7Wc550PeSonPIbYAuxUnIpAnFNHHGuPLa3Sa+Zj5Bq/dWzIsQ
e3l32+GmFVTDc33EYvQxwQPFEzFmbE+X1050xYEhNoKhzX6d3fR2ErEPEk/5t1mcoOx8OZ77W5cW
zNiRXYia13KDN24egZ832tHcmKbPtf1iGwpE7YJLHBpXHjsz4CpDBa6pI0XT6TOxWYFWKDX+LWzD
o/y+eUew5K4Zf+Ha6O5G+hppn/bcTK07oSe8BS3GwrQUc1BeWBY8d89uHwKJvP/a7Gp+KWkXtVVF
lyorQVcmt89PL9oLGdQHTbTTef6Y9b4OiqaVKPqIbTtdSlqWkSBjqdcRafvOcvnUaBuTDHP8sHAo
+auuKUyY1sY/btY8p3rh4Hjk1D1COdxg7joxYwX9D23fPKo09UUivNmPMdIYpjq8+hib1gC0R+dg
tyWVXOdh5EuHwi8KcY7d+Mbvbj+dtnt3Vysysav6jHDFaR6AGNsZuPM6TcYddNhTPd3rnnnQTZLJ
nbeBo1dwFjss7zRC810iaUN3zQ86FqQg/bKwaZYeRd96GA6tgM/8FiB7G/Rpj6D2Hfa3EeBvykv6
ygwFpifXofmeBbJWw31plwU8+3ZXl44eTPWe9TVOk6W98wYdO12vRYkc8rtUb/m2ZNOwnzF1DZPb
nJv6UyTudsWmtm+tRl6PGmGMnTQtBUy9eCc90pw2OmbHqnK/awKGPmTEfm/r6cHSNoAyk3Upzfh7
lWaBKsrLA/5TalSrrhemdZMHxpg+j/WU+FqnuYy7D5s5InM0qjMtOv2BuYInenlItv7qOvO6w3LC
pLJmvc/8qC3v2nb6a2/G+7E3tshsvD1JNC0G5FrMw8nc0iekMK/2bcw/DLwFC7rIKFqQsYM3Lgcs
0iyjh+0qPmiVNLRQj1xgy8Pk9Q/YGmdKjvQxH0wLcjOK091UuUGtiC8VLPvQyTo3TT6ijCj4eOed
tvOgIIdj4d0TintHxbZ3W+uqUhdlTtfdAOxmIBEtXDwmcIhkh8BRsn5irnEoU0a3ekO71tO8Q5VW
42Ph0GFM1NaGZTVQzVAsFG2FgrZEfL4U4zF2DOHzxQ/s1L/k2/LXoMO9ZZeOAfu1q/tntRrcPHCL
BgRs6rAw1EF70+wOGwvfM98t5jqESOfPumnexy3SnOrmTeNaZfaKWrfnSdDtDg1T6510F578Wut2
kN7Hy5Kzw8bjMYKqGTXa9ZNmf+a91Z6SvL/awnUZqenZDojoxL0wf0JWYVDAJC4aHqDT8Kx55D3m
D2O8ZQcw5F6Am9U7OFN3cpapO+ed86XwBUUGHjLMMsyGXREzDK0UuVv5yweSjsD8s5KsoDZnAFQl
m/YglHha8psW3EwuG9fJcMmy8y3cQmjhZZQxVUlfBFvi7bOlsu7w/zY1PNyWYymfpbPn/s228bJa
+44eOGbKkVJb6nQKsA03wql2jUGyRF/f2KlZmgzdAF5IZb2CtGbyaGho8uJujSaXUlqznHMzV9D4
647ZRYxrAlS46obPanR2IzsuYTWgf+m95SFp5fXGIw6qjZ8yOFcuGnpHysFQV4cXRs6r+TRbuE7L
QZRMuJsgV6O1L/riYeiqmEMPaYRoGbUstMTO8dAmfBkiNamWm34+dIhg5ENKgXt2rJe0/afP/feY
bgVPO4iNqUXWhGtrSnJw/TPCnMHhQ1BOGHrUzeyz4X1hnIceLLlP4awvGvId4Gq0QO35TRVWVEj6
SwbLdQdW5j8yBJq1IhBip6gRqQe8RoPwjxKS2NPAnbHSQCDO0bC0r2veKsQfK3p0K/7adH630Do8
Ct2TbazxuTPgrxf/KASRVdOPYW1nNzfA9MUUkzZxT7JwPwnuNKdWzNfO7Ap0CAzRumrewtnhLNDh
oyNV0NjpOii78M247BCSqk9aotc6W0skI1j5Wn1+MMrFPHZIk3OvONMINPyl3TATKaflzVfjZrDv
rV578BwcDeZQ6nud0z0hwHZq5QDitwA8Uefvcq32WWdFBKG49qA97WLzunoOBa51TL0FTXXm1fuu
qR9Xq3nIbtCqZMJRS5qLb7rVUGtttuIbhNGaPZyzUQ/nNDGYQ8867Q11nhWeAD4u/wpyUoJdZzeH
rZ+LP25GVCfTO5xhLvEVZU+/3dC5kO62l3rWCr9baO01fL5oEHtk49okEM78ZZNdTb32uwK3TKuN
7o7FUpevad1VxMb7TIvgUg4Wc4KUN3jlEyHL/MWQRMsS59SY420iXyC8m/qjkttn6bkg8GzCV1VO
edBPWWjfGu/rVdK/NoPkFtZqnSbbkwO0wzTB1RQP3RnJaVDUIvtQhfMgs+SPiOdTYpGZzicIk9tC
Z5SVy4DJDNULZnLEbe4rbuBgsz2SXzMc0XFAHpOaTTi2tJntuECmXs0HS9iU/KRHgo3n2ITBkPNa
cOgV6QTEDsiXPiifwpFk03FQ1GXbiP7BXW/FqahD76Zg9eShX2r0G/emiJdLpU3FQc3rW7qq6pxP
2vuQOZ8aftid/plW2bAzavmPj9eLbk4XoWXEYzrmdy51S60Nn3OdUcsb6wOxqsCzGqaKozeFTrL+
yqX4o43eq8Uamb9Jhno5F2M/aawAtnTtV5qhXy2UX0roD0Wu5G5YrMq3bmxAzazulFv99PNv4laI
69cy3Rdlc6d3Boo3/LupVx6s6S1raP8kKew3YfPDSxnl4vrGjjjH2Vs/IYhfEOVc223jRTd4I21L
ny+W77n6bzv71jzCyRnTFMqujezTyCpoYSIs1Cmuiocxmx7SeGTSpZtfrq3zsR4uW73RxFiwE3hi
kYyPRRMMrD3tByJzaxwPJzfVuRGXXmRXeThqU+pnSzNGjDkiI4EL1FvVcZo3GeLTeq7rYoqI8g+9
/WyYOr+jYWig3VnuxoRgHXxBs+nMi+Egu8Td1wvGxWWVC7XYh8d16ZYXTDMb3aJZpDzLLUMn9IEP
o/uVx7SvqjYuwooLiT8mJiBBMAZhafecq9XSnfuVxlfZjzv4jOmDYwzH0V32deVc4zFf7yz9kLT1
r1YKfV8m6pXb07RzZ5fjRmR7KuOT28Vc0ShBK2jJfktW4J540Hmq2na/9iWjpJiMEr/QEBtiBPYU
sSd78WlaMkfmOnB2mSRUzJd8dPaM0NPCODH2flgMGrPkls2zKjA0WojAC/KOHTmuRvck90O5BWya
PI6HzaBBkFpqPMSfTN/yA0rFxK2Fb92mLKk2/XX7goHdUr5VPal8x+ROwlBq3SmNMsiMfz0Rb7jX
83MLO3yXxYOM9NyefIi3Gg1q+WPoa00si3vWglNRb5tTTIqH7pw8x5v6Xfuz6LbtLIg3adg4zou2
7XXdo0O1SrSQWX41pr71CVbhoKrjv1s70OwJdZ4CIkBXfdaOmIP7tYqcOU6DxWVHjlut9LNk0e+Y
5xICZS6QzphNDG3majwg05Pk8NoFO6NDsoGs8gE1iB1x4/kxPfU6qY1jnXiUW+WfcZpJHEKv+D5v
J2fWf09a7Y+84Xmz44xyUsGEas+1pGF/RHqnNFHtc6n2YsSt4VSpRjOORseIObKU9GCEzV1MEMZw
coPRYDPN+FmrFL5xR7oGmRzBnvVv1o6HkXPUF/04R6xjXvvR+bE1AkuN5+YH63lzxulFscqeGN4h
yez06Xb7muebKdyp6b1kmcdDVNznshpoQJR/4dAS7uBNNAkcxMXieNHiGF2oTbdKsya7popB8xNo
5NdqGKNiKAnZjA0vnInP1DyBVC/n5AeN3SvFzr6wb2HVmNeKkSbtiaSm1pIQWtsu3pPXoOWfHkQT
R1lL2HNqZZSVvTrHhve379yCLfFTZvfLJcnpmYyN14QTm0WhlSf3m9tRelbxs+pMzPFM8k3c7gnz
B1XqDefcLdRcTee49fjp8z9kHkPcedSQf+K1HglY+bPGjqxdr9Mhcx5b1bbB5LZvHqLjYxtaE8NM
ZKnk4ZyqDvu8P0kt+dyyqqHV6GChnPPh5MVmMBTVbeC0/ExcU4M478uveTPCdNDKCHhSzy2L3oJK
SITOltXxqzj5Rj985ivAhC2sOzU3kZebduAYhQiH+o2FUm1v5M774CmHJKRvz8WrAaSdIRMUK3B+
B63aUZoTBnAF/07GzJkAxZeiNysXykTQafzc12RXLM0natYJGoG7+YP3ZiVtQrWjeExzFRBvWohH
u/rJdnOMpbNpMOydGs4NLfJUOl0qwDs4t4m4F0wPuTvQFipHihFr+hErUmGXx/VoDmSKZEY96OXP
td1MxzEzPm+Ep623i5PprOHQ3LMWnnxZc/wxS9LRayouVTcbR9vauPGYl8SrB980eaP3xdLxM9se
8m2ynoaEU5+2ONlCEud03/WDg0Z9HVqieslMcs5TJ7OMz4srhndZ/2s3C0cigErife25Ktxpt3UJ
d+b4F+jRg/5SGnTrnf5fHtsGi1ZU2E3Xv7axpSLh8SyMUjsrnoHdRHoLwyP68mR9jC1HQ+uNJQdh
LAFwKf92wh3wlWQxU8r6xdTKNqqmLAvH7KolCIgXhNDRNFhvMy9jvmTzRc+1fk5vNJrUHV71s5bx
SWi2lMuv99gu+ansGNRuG5kPZ9w+7Rq1X1xuVP4zoqoYaeDciu9iMf/U2/aYbUmNbBBOAEKqios2
LqA8LJHlHLymskiefQi7fFUm7b2MEGiRGHdzUjynDZgm+j/ayUta99WNGW+4cx8xhsu5glr7vGuf
5oHPjUPObddvU9C16jlhUV1oZhdJVWClpZGAwJRr7BT/cUt5NbnT7pYG1V0/dr+FQrRIOuul2NbU
5yyjjbs86DEDBp3FVdK247WY5fNiEQlZJ48bI0JIzWWztFoNDKvlsFvN9sVeCbwIt3nNjW0+6Xju
2znvDh0JCH/ON65Vdbq3XbWRkoVnsJSOei1tP5HVPwvs0mkT4zcyJ94Rav3D1HHYNdtgR54mvzBO
+htm6VMqvXvqv/JS0qNhxEp+umB5bTbdh9gbrUf39o/YnndZszGt2Ehau1mMBYeaStFd0q0UFflm
vST5NuzHouipPtmWyklZqIoGKksi75OBS1QhCLSEAGztIOcQYxzFljD84jJTziD3cqpg3Jy7Nck2
KDll/6bTGo5s3ch25DKIphXSCcxVTL7smi7aRPOvcKsrCQNCtBWztooRUSfqB8M2h1BmVkjf7Zvh
5rCbB9L8HkNWX6Be5N4SU4ehRG0Gxw0gVCMbtuY3jzM6ZNdH4QzFrqeqkb+jXv3RUyR4GnWGT5eN
05P3T+3wttFWRryaiBHxljTtVo00FkVbfRji7jtnUHkuuaCu9vAogPTwnGTrYVn75CqtOlwnghdu
y8JMJdPnyZYXc2aDoSGJ4rIQcrUIrxU8WRjUMcHPVXbu0wVP8tQ+5AL4STPW2nGuCWkxBCBpnu7Y
fGFBkIOedR+yhhQXm5uZn4ZUL/bMJ2ocyupYCCK6yIAPfVZBaW5octcEnlktegIMqvukHEt2e0ay
J/y3LR3veoIvoby9wXp5ZfUe7XE/9WFFQ+TcFjIYNOJIeun8LGO6y+PmtSLAFHVT0Cbp12QMViRG
zmY8OAafHOIxGtESt49PibR+h0G+ad4/V2daI+1mV5Hm8E3B1Elp1R9kE9c0Ftox0e0HfWyyg9la
Lw2mToJG9DFV6uW47ATPT1reT5kW2Gaq7XR3iSNqBt69piIoQdYzt514X2WOHVUzqWW7fW6qJXQM
vT0JIjxhIvKr1vKXtHTOt3KD6dPX2Uvmoi5dZ964PQOzBf9117XPcmAcz+9udkuaF3ccgb2RYXyY
sgLLpfNbVcUX1jxJyTXaARE05gVph6lxyqRv3qLOLt2gbXOM039kndeSq8qWRb+ICCCBhFd5r/Lb
vBDbYhJPYr++B6rbfU7cflFIVSpJhTAr5xpzLt9zrHWPP9LuvsJNQiJZlPiy3NR98t57+nfCQMqN
I8q/qQ7ak+sxfDqfMEdU34bKbyEjBrXNw0Yc+4QVk3bmddHuDMeO35WD5dKLgbHzUL9muXMgaS9b
G7RVfV+yJIxsmprdXPD3cCxRAYpWqy1yX/3slbNLgbbRduB9gZR8z2abYLgY0KqmKMMJZq1YbdKl
sSHm6aOBmujvi90hI936iW+Vjk7zAvv3S9QTM5R1G99BUBE7ExxR/nDqmJmdy+kbdmmPoS7OK77H
4qnR7jefE3ao6Sf7kbd5iuRsMfGRcaKqHY9MOsQHwJi8tQiY79iq6c3ohVq3OEHWo4lo3ekvc5Nw
opL+fphnLA9KfwuNwKZvhkSeGTDnqmtfMqBceIhAroC0TvPoUydEA+PFbfvcMARxO2nx1S7pjFqz
So5O3K28mcFxrOGfChZ5dAiyfsU16iIRSoWr7Lvpqi9N2HFEpLpla1U/Bf2i/ei5SOgKbkL0IU47
v9uIhGmubvpiKYwymQck4nSMjbbp0urEqA+uLrtNV208rTWTE2Fi0xTlyXLp7wggULpxX0Qalfuc
ZnMXQ07YtLnBuF/gWJqraNtftK2ZxZ0qbMOXtg3+FJMHwG2nWI1o5Hxzld9vEuTF1nLM17Furm2H
lUllFe3DBD50dGeBfcKtOCN4v2vq9LWXDTaZORhFht8aDv+pdBl2wpxUq/2jhvjom+FRIYkaMdZC
iWGlIT/G6mBLnLJ0r6rIXiEyNpVBQYqwmO1ErqadToZs6+a2XDm5ACjS1My1Mx8Ix6vWVo2vzNhq
XezCSTwlPrpXDtWgNAO+w+DUSeyIrR+BSmKyV6P8giOMjrXpBAt9wk4exG9GGYD0jLgLssR6JVfL
3Ewhn9GVCta5I6bHrcZ4Dfxbn4J5eGoG37/6QbwJxNHos/556CPnbVwsWyVtDNigk6vT4hUAIz9a
gnXqAKv06hQTK8DQnimevR+xnMLvE01DzCBoI/QDGxZRjHbKpmtEBuWGASTVD6YzrY1myn7PvcMu
BeXOwjP82emguZlu/yQNxzk2xnCbMNkd6M31bJuISqNIkw3rZloc3aJEzi61i6ncVSaLv6PFVdeW
xjuQp39PHRrxIu4vXjM6ayZnMqk3kJu+L4MjQoa36qTbvnt9zqKjaLZBMtBqiws45q6S4IRZQsM/
RYCy6uFgCVweBKlBys/DJh+Rw5E+rJejBF5P3D9JgYqlwhrx9GkIurekIYquc9RXXdrmbUh+J6Ro
rL7TSaCKptB1g7i8Ay23uWaILya3PC7ORewFQMrTF3/UUCulvW/ynlIy39dWh72NkqiJj63St2CY
LmEZves+OGdnZYiEPhzffImRmrXXvWqbCOQlWPdJC4iZVxsI+68F0+qNbN5nBs2LrEf+NAf0hviv
NSYvDc6gbWDmtCJRa6t4xm3Fwvsiw/EFsMy3Ionc6v1U9vS39PsP2jpbjCY/sAtjDCx7RnQmyLoU
13JB7rO8JARtqg2Gclo/6Z0zWNpBsTIbH7OepNQfi99JFzZMAIj/yir7yao3Z9BkfqqEi9nHvnCA
/PAHsD6h0mjdCvViTwGi03DsQRv8ErW66vqXpDSDdTCov75sxlWdtuZzVd3CeMCY5Hv91Xgv3L6+
hnnypW09+QyRWCKBYKCZR/CY1K6tQ6DnM07iAcyJ4ezNkPgHC0st3kr7hKhqn+IwgRrk8mif5ng+
MPPG389tbp2SnDG9syH+997ys8dDn62wKwr/o5wD7LJuzFlFgwVxosh3pVBwWVllX0oavKOrpz0W
JyjLUVT0xh2IJy2QW+bR+ULcj7XLR8874zaX50qm8uw2BXOCivYgEOKH1D81Gr9xW8PXMWqes5gV
munZD5v0jGTk7KIifPerIDxbVm7A3rbdsUzk1g6D9Py4EWGuPu89Hvqz9ZaQab6LyrqAQc9pwVJK
rVhk8DDRnFIed/vQh1zI8EiYjjMdPQPWtmQKiR7YjOMSiEMlh1Dd2c1ZNRfXGs6DmMUhGHyKwZwm
p5MmmA46DDnaKS+VJP171Riy3iUCITuITecUTKwOwoJja7kpIjpq2AMqlo3l0Y1ljkgfVxfcWRUk
W/IEI5wdWsOrL6QwnAhxRCxkpGuFfxH7t04nTiLKpE0eKm/XQNadOWsxiXfeCmbyWLnnHocOIiGM
Cg/IRByKBPzYlnDAK+Hi1WD0rrHM8zTOYtmaj+36uNeHWIdji7lOw/JNPW7iUVznGnuFC05MI6hh
10vGbcQINn6WA2tKOzrgf1qPQxecRdR+rzLsEFN3TIs4PFe5ryk2hk1rGMaxLn75+CCwD1LyAdmj
bKfmycSmcAp2lafmnbKtZzv05dHrfjkpSBmqwC8H/nfv18PV1paF+cHM18M8PgctghxLhggfksA+
Mg93J+R6F3Tpc5B0xqnrFjsa1CPeMGc9lMPaKXLyD3t2zRQN0Swj2nR0Moc63uPoD9edZupyEbZQ
ojpZT7Z1GkJK/SBjwlVcNcPWZ3d8DuTYcSCExnZUSA04mtoDgHkdhglWyU7sptHaOkrrg1mo4WS3
kbPxhoGvvGwRZcLGZAGxuCf8gY63HbEkyTpcBK0VzsvR91cast0CcH9kMQvF0rLr01Ca5TGiVeNG
XUDbt77GOkTt9fvx9HlveWjnT7FpzUe3MuqTWG7y5Y8bOx7Wrs10aH8O9akq5vZENRCb6gwy+5E4
ZrQSeZxtpWWpLSahnuH1uKXXvdFthpm+/tRq4AqlAgg4z2LTU0nZCadzaXbWs25xRnltcCuD5k2C
RJxl5LJmCKh5enqnfnWpmt55a0amxEMfylMmr1HYnf0shLtsrZo2NylE/RxgVDSQ85he578yrH5f
5yNSYDXtUIqJ5InGGptT/FFNzhtFM0OmeyVe5eiDYZX1b0IPxaaCFOe0hwgVd554mot0B5T4ZY7m
8RowPXqTMa5hx2RFGyh1krCHDh4zqWxGrFtJuoFoYE8RfnNIDWl8nYKPh8HYd2osid7o70l0CFEH
yvRm3GLW69+0H/WHGboGCSwad0iC6aHAMWImxfChMstmuoFzQ9EfN4C79Yur5pciZGB2mDv5a7/Q
5xFlyD6x7eh9GuevOrRGJknXyYncFfT0BpGbT17QLgoBQ1xO/JVRpPc2dDRtaM7+jrzSiG32eV5y
cYKWwrtpcUHoFa4CWu8kuuA2AwFn2i7nUffuKm18gxl295np2zv1rNFDjqZa5lja1jGXcbWu0jLf
cnoC+kSd8UfjvpSSMwPAVjEc3Ivy1uxf/slL622lq1+W7YRcokENzKZwTu08PxWya/dWWf6MdTHv
PSupd+HYm2jZLpJznEZHkRny2W2AqSM+wVqzz4ggvCXit8TjxkbPLm0h+32TTIRV4bMhYmra5hH8
rilTYiLceI4pYFHiKqdUz0nrhucobQGNu3CTsEusmSq2n+wyVeu8jqeDKNDuAzeVh9kcGcqe+Mjc
OAWhLndhOdUbWDdMptPW9n6im9nP0hb5ZYrMl3LuQEL9Pj25oSmuPomCnux/8apkgcGXTp39w4Xm
l1ZVnRlFhLjcxR2iytUIVHlKaJ5+3tSTH56qePzr4zhf45W7CDpFm1p000poivOmKukPOwwf5KLY
hwzhSES/6wk/On3e+LF7SmwalwmE706mXyd660cBi7SKhsKmCP4e0qRYmzn+9so+kOhqnVhG+ZTT
g84O7OqnwsLuTQuCUegeJJvGNkmBGZPQGpUJ+L0dn5E843Pry19c/NlLwsqk9cd52Xa5nsK4c7Fm
OUAOZe/+/bx22zECbdWP9rqhajh7cSPOj3vO/92Lo/A59uZhH+TqGw1CZ5d6ArfVcqPNH8aQeacm
RscozcnAzWlImsRkicXikrEUYbcmAiCr8Au5Q1OtA0Z7+/IuvMw6N103XoQVT5fHvbENsf2zN67N
gU4+9Bp9V4uqOp+yEuOgCc6NxRr1PLfCbW71WCdsmjkhIzSYlkyVEyusC5Xnfd709mgfjcw6JMXk
QoEExEukwEB9P/gbsoGABEZyT7TVXhkWyh6ZyGKnp+E/f+4sL5T3dcSVP7uWrHnOLjBAiCbDyqVm
sEun6JnF/uWfmybsy8tUH4upiK8a3CnJZboPRfesa0qASvj5QpCFl39udOaGF2ckFMaiX+nZXydT
n9NkCi6jx+ozc6efQTXDwxbklnTBzDlXw1SroOhOysnIyJihsubpF/6iVSBagy1qX5E5w0M2hv4l
Xl4qwqpLnp9/6vs+ZCZzxEI8URdHvFThHF0Vp0fovfgYj3S8/OU/pHOaXB8Pw4NyEEziePzqZU63
xg1a7hPEeTAeGnyBlW2zsc4vuHZbRKcx/mBdV21MUVtPmFiNXaYBl01Hd6egrMsDCUTiZuW63PYq
816ZDksXBDHRkNn0bdbzR+C46Xe06rNDT6uOMZxhV3WOZdOnP1ErR0Z62sm7OZLxUTeGIM7RmNZ2
nDB+NEyss4OMOYR9TF5KGJD/S6kRO469QXFvLhUY2Qo7NecUMEAw9B95WoKcButytrrfaa234JHy
V2FwSNdGZd6Zb/o1aCw4rjpJn60W2Zl9/z1h7BrX8nybzhNf6cA1zV1ws951Do09qruvfSQztzpA
XOVn4b9UUn5POrtfAaikrfHN79StNgz371xxCkl785exnKxbd5ze8hEeORrzNVdZvpq69NESlXlU
bQTW2bTTBjSALAfqwzejzpoVWFT3W1Cp6mmxPsRle60JOSSoRdJxqWBJTJbkbenn98rqoDrxafRu
DgY8C7mWNuiyEYiPEirpg7dTXKRYWclEOh9KoNz3bMet7C33w4QzpGtf+IfHb8ExkLRDN7o+/tYM
y1M/lfGLmrT1nqdPjycRspI8CTG/1cvrW2GGX8h0sHwsL2jl0QT1JfT287mGPW/cRpqHxwt6Imeh
0Vni8vjb2bHPJQTCc5Kyo9nj/vHTiYb8E92pl8creERT4GhKjdXjoaylsy/JIf78/MlsOpwMaDo/
fgsIi4aDOn55vJ2cq6vDdB7swY3+oCP1eFI6OOLJ9a2n/3wGlsIUN/LzlwzCig6NNpLPz5+SsrSJ
kIEPj/9u7n1oHmC6y+OVBhnfvaCMMbCyJT4/X1Anz2np3x6PSj3nF7B4lnDLM5zRzA/pYNHKXb4L
V9bpth4mY/94SB0imTQZ+OfHe7nSfaqlbX9udKI5Mn9oP2I/0s8yzWG6eAWiDvrL1MPpPB4SEE+D
ctkkj4c0x8ttMLfO53a1HZrxid9jG1z+llm1L21Vtp+vbxS4derog5HR4tnie3k8x2bu3mUSmIEf
nz/PU+uQFaDUXdkBQMhWXCw7czcVwA2LNPU7IVpuTT+6fjFTttI8dh+PR8KUl8o3WIX7HU+I+7vb
jnJXamQYPyvsd6+OnhLhBncziMQ7CS/HKP6tdCLvj18LL37Om8b5fORF5nOC6nkXsWm/04l+Edk8
ff6u5d8aZr/7fCT79pVUlvbzmfksX22uOZ+/q4fxDaNE/vkonbJ3q8/Tzw9gEEHlmmP0+Tuvaj+S
YQpuXg4XlYuy2sVRvA96MTI9IyPnPyTd/fHQQY0n4kXvzXL8YyjdPqUqeIbFP2WigjWZg8OsbeNm
GQld+rg3D40b6TtdV826Y7GWmT6UkkWOHnMK6nuH4//sRcbRdJYcFU5D66Zu2vtslj45MMbRtj6Q
Aqx7EnbZhoZXuPGW7I7Uu8mCTrn2wuQQ15iiiUq7lHnwbkS05X1TBWCgNch45abVKQzmF6fsy63P
4pjTtH/EbDTe6cc7R1HID3fqnFtWKPcw5+nPx6PHTTp46c5lZBlcrhjPTjlSWQSslRxa9VFVmicj
ck+4Lsxb1ErzJtI+uebFPR+APAQmV5a+24BQKxYEAc6dgX8+Yc74qqokKqbnLk2axF9bD6t94jo3
C/xzsCb7EpQZHvXIK/YMVCJpA1XcXa66caCRAhFwVk3nJPsoVc5tjidvL/CFrh4Pm9kVN8e/0zUa
rrEieEiVkVgVGJQocLBTEMDm3WzleLdGWfsANvM8hHVwMGLvO6Hu7s1LOvf2uPe4cdlEOWroUVPF
op+VJDH1OLhKqJ/Hdmq8PjzFFI7m8j88fhRper6t2WjGv/PpVAOO1eY0CbNxjoC7E4Yk+EGGgxoL
+6p0MBWUE46WwPbiXTIRm9R3icawbA7rvmmHu5J5uGvNFI49emlRe67+8ikf+8LjnvKR1sh1nzeP
h3Y0/KJvZR9GKyG21Dcu5WB2h5miNnAiMF1M5nc7NPG1dvMpdVV5HHRJHzTFlRaQ/BE4mNmBcCnc
7PA2MpRonct5rzPbX8uicqlmCDgYq8a/TFT61rOhSn0UUn4z+prEphmuKp4bcNDHzWK+oLBQOxPf
FNVMt6f/ShJaX+Ugqf4fLyCJoutY7KYxxqwsgPcemviSa2Vtktg4VPglJm3EW9sqDeDe0b2ytmUp
fSmoYPc6gP2QJtkzVH2sZ/yAJLiMpCJybKLGWLEYe810/aPPnVs8pdkuyD9In1jlnUfaSxfsw8g8
pXl0QhXJVuROneX8jGUjobPs3CL0Fjpy423OaaaAPPmchMP8ZFp5cTKZs8Ml5P8ek9lVnP55GDmk
ydJpLgK1qtJx/PdT7eXvP3/4eKmWrEF4yOWlYMMwwPXaBgH+fMZ/ve7jDx4vwDWXsuq/fv3vt/28
7xQZr/XP0/79DjZ7SHP+97v98/KPexZ4TnP+93/xeOvH7x43n5/xvz/Pv9/ZfGynf/7i8W9+vuXj
h//65z/f5/9th89X++8nf76iSZzI1FvAQAaRV6RAHIkvi/akMDx3qNnnf92MwVNilkub+s/QJNex
Zl5uMOe/kaK7U2N1CmsVZreqts5UQyGLV/+DdER5muy758nqXDlTde6qPesazEo5kJUs852eo+rc
LzflKMpzXkV/kTb7nVctS8zM+JssC7E2D+XOKOwvocyds1SDcw6wBVpkUR/kJLITwBW9hu9DzFWi
avOEbAz7wro2WLc1tsgh6vAkLj13+OkzqUVAqFlw8TMZnWel4nNQMesCCRcI1rTSbRkwJ5WJ09nl
cVOIsMbUUGfrDArinA6CVg810MZblptmEWNnKXCFVH7yocaWxAlI/KvZgI7AnOzstiFEr3WybTrR
mZ/T/TR1KTZAPjVCwKmuaBUXUwOnaIRcK+tzKKsvuIzBi0c1Hg3fQOyxfmauIU8D5/X7nI4H/LXt
TrlqNztmwRQ4YrLSHkxe6Lc2SY/2WMJn5RNW5ARWMdNfW0eYx6m6ggCIAwbGrdL1KxZLBbh4dqFA
V0h82Ues7g1S6dqZ/V/+nKBRNmZKhwdXbsxi7hok0FPp8mn9SRnb2HY+ChdWoWD8i23bL45kAgcK
3HudF/neNWj6GgGRxq1fbZVp4Gqv5cWPiBQMqTtGN97XyFWXzvY+MI+1J7sLfmvaa1QHS09H0fyu
003VkJjgGMJfl+LaL+t53wBNq/sLvXjGFUuyfGaUMPZIN0nE1rY7crzITsMgkt1TAqa2kw+ZjwqG
n42uBh2/jiz2BD6/796cuVS7AKF8SRS5Nh3MWeD+Mod+2EmcpT4LoJPmAl4v18nMxu02Vvp6TmMR
P7U9KIW0gvKYgL8MdfA8eJZ6bSV494B9JmRltOmBcnD1iWOGCTEkDtiMXPPQthNXvHYoMNX+mRqn
3ZK6B+/Xz0eqUvEUzRJ5eUZWC409UZOvUVTItSK37R0XN0ZWY030jnWGy0HAjvQ3Z/nRkFc7LOU3
J99QHJXJ3H8QqBnAxtbe3kQfFQOpO1g5+qtFCHiRNdGTjV1SDnG3t6mcfF89AdiM+6LkLxyDhVwz
snFj9yVbgodwoH4vGkaMB+D2h8SMdv8c4WHuoY/OKUpwOp4MjLiRc0fL7t5kycKanhJWL/o+olqS
GJV7dApSNrMOPt2b+GIrZNvQ6zg123m6ntPE59JuWBxqAKLZWBxnEnOOODbwmY8c+aoNOvyLNA3p
GIg0LznS/HHVMipeRbRFjGmy9/6Y/MkLLDhhOC/qPv69SZXBRlnJ2fCcixdb26TFG50GUXJqs/a1
6nC6eGwxoHoTCpOoggX5XuO8X0uDmQ1No74WTYW5IKC37esOGz6BqdpxXhKi/vehp57iWjJuWUct
8W0oinCG7qTsvddt+g4lLw31sXDGbOdDqw+y8bACu/D0jj5asZvc1aJa40wOfe/dJEAdol10CHTe
hX4QbkCNo3xopp7joLjih4fjzKy3pinnc1F1GMJMwtgyEe9En7Fjluafvkm/p9r6QvRWlpX+OiUz
ZG2RRmfivN9r4zkcgqemheVdvHA9RvUVBcdPXfBODZFDx4EsD3/RDlw21mxNYPsWC0Um8/mVuqg4
I0vWLN+AB8GA7ehnEIUUad70q04cUslq64WogPoyts41iRhjCUWErQ5n2D7zyr9YcJpbm8zNrZCt
2jdFxalU2w5EMe+k0cfZvRe4LPWIivHOKOQuEU3M+/at8B6n9Vcl4OQlkd4s8JqDzh1iD6VLXAly
4rb3vY+gTV6Vh5nesW2Uw8B5KWSsybmyUSFHYMS0xbwBKDnlRJNEReBeCDKzOxz8nFbE2o8bC2tf
vdJtIVaNI8mqquafdvV7LrEaMzLWnUq9ZmDwrm9x3mHKltegQlirJy2Z6tifTAwF25SDAewM48go
jWE3dkxeo99+UQRKwicw2daybL1trOapQW840BbYkjq5prUp94Ee7bNw6RMN0/fCzw52VYKW59I+
t+zWKMtRjKJrbCI3fA8yYlSmbr7EcbArsso4a6JxV6EyWApnid4nbnH1nKfekyMXWuc8kovsCwAF
WsP9GNdX/4g+XbzM3oyjK+63fkn0H7oV3T9npu/kwk+ENpOu0hg3yRCweB9/mx2kcBBKg+32pZub
ZpNECWV6gjQt7Uxv+pSzIHjg8Nyk7doIyCqcU/NOwO/ejvP+iayFHBZhjnd+GxxVE03H2eOq0wjm
Z3dKptAgh96jGg8b4AyDBGi+1OG19LrhoJDsVn4ovWMrxFX2OOzV0HZQUOaFUNf04HGac2rLPgwz
Iq0siWQqm0MWlU/RWFXH3O3uJLPQ1TfNzeB58dYLw69e0zHcrzN/BGqAHRmHZFUSP6fitj1Uvnkh
cWVbRlAf7cjwkihmlcjkqxXpLi0nZJwmQf4TaLFcJ0Uq1l3+C08y16+u5TfgcJFiVZO09PSSlz4q
3nw1lnu/F29jQdpqpNxNLQkSruos36Xt90IP5RmVP6YUYDJvnTZ/I0mxJUzzmI8Qi6YDjpOUsnqa
WO4d3blt6bRbNEoNkYGK5qBqla9uHLrsWOQEFH90vKR9OuOISjR+76QE26pRYVNHpxRvMiITlaGt
9djBaGd8AUVXMdgyMY+2IlHDVNYHloXvRORF+yzmKOqGUyPCdC8JQydwvMOrlcFRNoa3DhLvHcI7
O0cz6nk0x826CToO9g5JTNsejLObd0CEz1Axi01kxkSfYh9Mlb1D9KmJOmGdQ/wQuaeOy5y4ONll
vr6mYuFjjdpZEcN4EpIQq8iYk63pXnG7huNkbOVQBLi6iSAXkbf0+qIX+NCvpllEz7ovf5gl9ggl
3mtMAoiqBolWgD5+qKJ1lwAMOuAF63rAZyu8stpXdDpGQvjeqi591/SY125WKch43JyYZ18tt02Q
TYnryd1sYHYOQHCfFbtsqTpSxugVBMBVeHH3iopFJUxtZxW9LolgPgD0oI73mEXTUsidM/c/okG0
u5GkPlzUQb4VOAbdNNmHU/Wc1GR+SKd+0p4ozhMjeg6ceA5tT4d/RDLsc1LRZ2M+aKfiJJj/nprJ
ONi5t59JYiBm04+I7MYDk6qU3mB+QO5D4QqrrdOZ3cmrompPHswzLTNvNc/Zt3mpeT3xAUP0Mtsj
mHgvSY5tOEPowLt5qv3eS6uEnMVY5tEVnDAPzOSFv44XPY3TNrH8N9Mqm31o9C6J6O0R2751cLEV
keFOIYH18U9QtjWW7OammEfzysjrDcHzO4V39VtLDrpFOqs99bgfBgye5QJbToGydlXTZhf3zXdr
rImeslcYl+sNekMRdcN+dEpj4yCYJ5knNomhCqg4MN4FVHV6jEKGNt7tIQB4hyoZ0PHDgXO42zIQ
qkzydeBUxo5ovZsd5b/Cfoaj8/y3rC5+69n5ky7cknRjg/Y1V4Qkj7elpq+rcntYzQPOWqiuzWB1
0cbwoYSRa25DNYL/ki2c2YV/HAfT2HCo65bLBY1PW9BCJ4NtxJO19btGnc1Jn4U53su2ok2YLTWB
kRzc2j2F6fS6rKF3ZjrUm6nFr5fXZGTbrkWFXZXMMblDgC0xzJ3aED96iUFlJmfAJ0ncEvXPrLZG
Xk5bU5ASOYUcK2RY1hvDhNchfpjOrtUuvcFi8dVNe6iBfFuNYbFXBapeQTC7bTE/Ov86OKXcxln+
agU0VUyKoktpl2tBMOkYcwGRmCrWdeEPV+H0T/WC9McNXl+nc45dNR8sIkW2sRX758EbXkdyqVbo
jd65MulEE3/5mmi6uTZUten3L0Ye7eosC7cQ2eMSlU8qoJefqNuvve6gZeMO71pft2vPjUrambiw
umDLhOf6nbMyQa6EmzgOXIfpzU9h0VzJExUbQKZrkFIANNXip3cwACcNALksftUaEQkDPn7Pgfm+
NMYb8cOL0mSl9eSyusN0o+W8gyj7ppW5OAj+hOCShyqKCP5OGZNnkfshBi6BXedcwiH+0ivXuDIu
gq5iHpibnikd5E19zIXNma336KGLUN5KR36vpjTZuiH557T2lnSl2b7KkNCP/r0ORpimnoSBzhsY
bOL9GWuWGlNY9GvUVey7S9pboPLqWCsr3gVjfklz2HB3to/VzPXbW1ZKNQaDpo1CyNnBXJsmxuLZ
Ez8HSzLncw4J9LD1jiNYrxJHs4dq2DPZ04ysrB+YUAMCxwKY6TY4DxrnDCnU2UtB8EdWmekpUemI
ecnvnxkGAg8UDq+AKuyDXHlYJIYvOt2PQ0pns8M6lfOfIzWYZBzZOySshtAbflRG3ROAHday5rWX
Y3mka+ltsQCJ7x7Xizb33Sdk7Rc/7PKb04b3GgdmZEzJWwEmsHJkHB5DwuSgjG2SNbEp+B/oXea2
99BF4CzmC5XSl9Qk2yER47tqC2/n4NgTqV8cPWCIc6V2uS8n1A4bADdU2d4u8jtEnz7FY/7cN2ga
luyrUyHI8XT9F7vvyTUJVXcZ0FNWiRRiS+KWPGFxyQ90Iw9G6PSEUhQs7gs5XDY1aY9nAZvmEn8U
YdopQ8xakTBuujEy3MHdtu+j6WDP/k5b40HIsT4OgmwfotiYE9OkX8dwHFm+9HQ9HM3y2D5ZqSD3
gIosTk4qCZEgkuaaSb/ekfJBQ01hjQat6MuKqJ0EDjhl8TsqgEE7DAGPKAZrerey2dG6X5T8EZxT
FtiHJWk9vN5M4cPxRmBfSpQAhU5hsFQfOCHaVnwwrXcnT8PdSPjdqj0b/vzdMK2KOQDyXfXlz3Eh
zZoQNNMnj3Igpm3t+fqllPMXl5GxqcsHxU10K3PmyZIUZ5DEtjGSCMP4RPSTOdd3hEz8XYN4g3Mi
Qm1RFOdM0aRMyCtGMt84MdcMCr1wS1YiITzktrKoc64cHMGmnBxiH4haCFO1qSxBvCbsbsAZfwWw
RyhVgeuirrkW6k1BlMxOqWpYh3arj/UEPg1lheLR2tAfUG9nO553HBL6apGtvLYVohEDpU5iJjHQ
nkn+pWMfBXO9TRp9NYil3xhu8qfWqtoSfVVi9MAAU1Q2+UoR6dTk2+1Kw/2R+/WhdEe9Te3GQXzp
g30eQnpaI9nNbeh9TZmTtYPH2Uyzl+J0SMW57YEa0Eu3Zs0ZV+pvuIOfmJ6h33S9xKq4YUrlk3BJ
GayXwi/2k8pveeG3F2zw8ypvBemxvnefO5vQZWAp1fb4cmBjVfT9f7g7jyTLlS27jghlAByye7UK
mRkis+OWElprtKrBKdQU2OLMaDUHLuT/VhWJH/deMprsPLMXEelQLs/ZZ+3eBMqMNDWlgG2F2kNb
sFu8rVVK5+Nsypkn+F1orUIOs6M0resobal64pCx/IU2I9sxKB6SQD5B3BVrOY6fs9xsETHCVBcC
4aA6qertIoNAnQnU8la0Ek18RHteLT1F+1bq5X4c3R6jDbwlpA7+oI68Iyu6ARpL61ac+qH+MAQ7
LdmCOwzK8IGSkmCzRGQ0rJymkg8I1RmZTU3yPClWaUvJi/TRl/hRcoA2px5ZhHeB9OTaHrN92FjJ
aijlgyLEt6IBcDAi9KYOAU6o/4ujizyqUJSW4SEKRw0BcrNvykbZ6AilPcVsN4BPK6Ty413XSzTz
ZTnxFBSxqm0bmmylfsVAu9iMYfXFzU6lh9woHcWIVL+L90ixtRVbWIAHCCi2rZc9sQNCjT9UX1kA
8/taZ9RD6rgx8a3ZVKSwdooHn1yYRBlL1lSDhfe+QrS7KOEorqo6zJa1dXIhQK+bFkeCwMjY1NvW
cxzlNyK0wtucr65avXZUKTWBi11voUZYZGY6MgKQF2sAqEvfAu5W2hQ+puR2VnZjHOoR/JXtRhJZ
8IS8kPrGt1AOtL4SM1uLe6qtlY3f4wgIlRCTAmMjJ0iWoUPkqwZOGoMqIXv1gX5PkQkpUTRCxoQT
21WT54ilhwiWpCFXrUnQJdINfS2RAcEpQ/3eZhaSAMcGVF/eSYOzT9Z4kPESSDgGRKvOpqwsy4un
KCDNpJn5cEhUKh3QBa/dkL12MoBkC1sdXYWNLpzAKZL2Z48d4zN7rF3r9N+BsLAltoxd2E753KZw
juSmxhc7wXUgSrrPqKPN+1JAnHTa8YVkFU4zMYqKP3+V54m/0mUeHHCEGV5UDbkpVMzHXFPiT7Gm
7v78o15H7uaS0l7++avqZYzxAukKq2D9HbvnzKYS3WWuO+jT/7YIjBYNUMObUfH6Z6GYp9oQ9Skh
Nc8uNXzuSUi7XvTijY5yq6vqT5Uw3ktuo/fxY+aRP78k9Riuaymi3Z/fWgl6vqqom5saPfOTGPJF
47K+dQqhwqZ1n2TQkfp0lE9gWdwnFvPYU/fwbbLHwbM6UmR07RFPqMgan5K6dfaSWkwOqLjjeJRb
rssKnixVGKB9oHgB+6UawkAkiQRB/e52NpNKGEIbq+27IBqfBlnqz6GGaLIKi5TgF/sMNk/R0vEi
eFsx65ZomZcCtcU+KMnrTWUCMXfShj/JGXqxAw9y0KP8hyEp1GcF+0q4TwNf2h0UMiTPqkpZgFIu
AJN/C2LEm2aDY2xPKDv0ffGYqMo3Vnh34RfglpTGuq0sk7mBaC+bpULf5qxfG9M+NW2lrghXHj2r
KNd9ZqgvwuXIk6U2U0IJHPLPHqiN2HuAZ8erJWo3Tl3ln6AyH7C8UvdWQhmqGFx/lzqgy6qoUF76
8DbTmmc0mMp9BdfwcaxYz6X7S2V/SZ6ZHSHdoqCamyJekzPHy2B+ZVuWrdO0s3eeE8WbNsjcLYFI
9GYVst+G0+fYc7Ri8x2wTpk9Uj47b7deQCY9Ff4e0QF6pSkMnCtMjLV7606Vq5a8V92CvEMgSR3A
JPQLQLutT3hW7+RdStHSq5A+LAqXQKMloE3VtU59Y2OzcQGHWlZAwLK88xdlqPeH0prQv1oE1Taj
HK0Phm3b+chx29bdGOwFXmTabDW983bGAHfL7yIqNNSwXyuIOF4qR3sNiLOHVLrsusGwPldo8DYl
yLd1pJT9ijo2xGAmylg3TRY60v4tZU/D58aELS6t0cH3xaewOLUDzLt6d88wzZewOMivN6cisNB7
rxBPf4uNVt7BuyXVwMS4x8HoGX4DVh+c52FaWeND47TfcpvsTFqURwSf6gnlk0qIjFNi2Y7GNgEI
SeUCkisknu2uoPwgNLzkpmI804XhIWntTgT4kbOY/xgjzVykLYo0ERPtVHpET6oydBuLoMhTUCe/
rVyzf+YlW0Q3db/qDmR322HkpxZcmigHsNL5DiifdvzSoRZTYkX7jmRh45SstnU3KY58w/msB3dD
IFYddZ7PlaHU96FqMPnWMHrx9gIKkAR3aRE+eTi6PZVjX9+VqE96c/jFBsS7wZGq/hwvy7E5KqlS
3AxuTchC5Ecz6bUTPI0izbU7F4obhWLF/Z//tBGuFxTIeggtshcrUdNjpxPN6XJKkEI9w6Znql+C
VLzqDWHcUIQPrauW6cawbEzuosSBDO7ClrJUqNH9vS7YUmtOy5YskDdZXX9P4Sb3+SvFPF+RFMG8
N+N031cHLa4gFLDcr7wYvqSf2Xsz2A4NsTp/Ckv3UtyXZkOaLzRfWo9Qal+KO7VsOArVXbNpUA11
DYl0s+IYFBFhYC8b3JMTjLGJMz63fjwNeKc7tK5BnXC+9szKgVO7ztnQLNM82xd9d0MkFIXQgJHT
gJRCZypuKXVgz0U4JCeYVTNH9MaQnFyfE2BBr9whaOdZ29EB8g/lTY6dSbQGRJbr6j/zkK2A6UBX
iaR+R9FPA5qqA8DYNeph2nhqeIMSe0n7G6VvMefLHlog6NhQmP1eaJtqpyLl2Fod0N084SzhEprE
MUusDeTcVvfUtV28jcEhECBHeOLED0ZqsZ1jc2K6NYOK+EziIkhKtGoVRfZvkyzDjaHxRm0D9Qcl
XUz3I8Ii0p4c5NEDO7aK7Ls0b3Sy1EsqcZGYF+Wy5ZhYJ2xoVDX67hXeLivH6r6gXtCXLIB9SB1y
CDJOcLpwHjInq37aDnYjUHDkyq2GdO8F7YIFRZLfTaZkDyXBEtHM2h3c70HZkrJWWdSUpDVukU09
dyGZuFuQZs4T2WsxZl8oCBQPY25+64m8O0OaQwOqSR0gj9kIq+Z8M4LVdfMl61BwYzetfmO1Bz+n
BKQNMLQuw1+EK2BR5wiNu8zcI5tYGmZHp8g+qYUFkdW0XbBqIr7X+matVJCgoWF52ExlnMctdzsG
GBlI2KeHLs6TPbHj9JT0ibaNzDa5NSVDPB4SxpPtbcg4sk2z+DaGtBaiUdplmXBCUt2cM1GFr4Jl
20fLGCnRqdGkyNQob9GwIiG3C3A8SN1tZDOLpJb1jREp+yTSvaVNrG/hJk2+7tvhJyF6qNQtTlgo
13+Pk18T7Dq5LtJJUR5SzwhNdWPhLrUoEN5x+gtf2MfDX6Yyc4E7McdeSnNBy5DNz4dVqRER5uxw
w0DXt4oE/1Dp1c6dLEwKsKaTNcwmdMA0uaMOcptFZzTbNdm7Zy1zE8ANBLrC3PRX7F6CXcBOJxlj
0MqZ8hN6bJ5T0FippFAR3t4VtZax9+gbgpjdsJZgbQiSFdldaUyKbCTawBGg0jiYOCzj0HXWftgu
MuLih4QYd0wX5xjWAsupVP3OIJ5JattEB1VhjgccKaqtjToApwZofUcZHJkkVg+g32ssRWoSIQ1M
ETv/zZGZOlozoQpQ5dCAZui+Tsp9lI4WihoMjwS0EDx9Aqi0a7gp67KOHh037/Ao2AgVhGIEfY68
A9ZKRQIoUUSQVqL+zp/yFlSb6ztKSr6AK2355kCYjYTyDrTzyvaNV+o/bUjf2o5qk4vuW9NRx3aF
pmkISDVTNTQx88Gt/OmlyZTTfoHzVm8TOq2NE8yWeMXBytnAaxmWTevsjI7aXs7YG+bRKTRHzX/p
tFc8o6Fn/uv9INozdE03DVPTrcm/+o2pcG7pkZtoKQsKaFIgJdMHRsO9gv5xQ596lK5u3udqFLHs
3JFQ5Fga5swIExy5gXFvNcozmPzwIHvlWQ0ORpGxTKTaXQ2bd4F2jACHYu5k2X+PJTECcmirKqwe
bBneQLWMmSYpem0lFm6uUn0tCQMX9W86x7c6g/Iam8mT3XR3Sc/pQmvSu9RhxCchnDipPsqy6zeh
gl+qbL4g5m9AxinpIVWNz7GZqsfYK19ELQZQm9XREESQteKOkHZBbyHwbEM5WJqJB8AVYe9NZH5S
NM6kAZG3VemZX9TkufUqjdIHdl0iHe7dNCS0WJpirelEhPTceLTI13Ux6gK3SyC/JelroTQHhG4Y
LFDVsaZM5XHI0rXNbqcIB5XdC0GLOL5PxtGgaG8kDDER0ytgKzYmOEBpzNsoTQn59jAEI0pGSc+o
O2Cvy6wLnoUcs3VA9RuKk8xi/1WtnbBhaObsYkwr2ZlTNYen+F8lEkI8HqsfELHuYtvu4QuV6qYV
3VqaMeSZguXVGsQDmvq94VUcQhJUPLnprkTi3uuD9dIiwNzEAiNoEZmkcbRow5niUxoZe0OtQQXL
6KtN8giuKuy6qViXYhwCaCZEbcsqfhNRaqnYSVd1at6aWU9KyOhOZR9jCIs/RZSY0b6fVkaI8gvS
Ot7y8mgzJpf1v0abg5RTMyzX1FRd5Wz1d+9Goyi11PGZex3KPkn/cRfl8AgObNvLKt83kWnvCybh
mOLDbYnrJtCXZlPa/jJPyi/U7z62qntUFKqt1by9tVXv1KCMIqeo1TiTSwA0sG/YQSULg5zuUiPi
SiUkhEDDQ5RNcpryPEJqwxgHt9Hn3tO0Vd6a1qqZKr8txaDw1LHZNUBKZUsWog+S3wsKZv7hjP1P
u+h/TjwzX+rZ//7f2FTfBD/KrMp+13+MqP9/MLOeXJ/Pm1n/53/8j//9P//Xf/7Hv//lYT39m394
WDMh4ketC03VHNWyDBW3+H94WGua9W+u7gq8o3GlNm2Vif6fHta6+m8uSBxsqg3NZYNg86sq++Nh
bfybpbFBcV1VOJZr8Y//Xzys33VqF5iM/N2ru1qReWMmFNErVCISagtIeTrF3Zs38c5Sda716edv
VgSnCz0Osy6FWhXGKalN3NogM3xlaP697ij4pdiGzb3zbt627qWg0alPHU6dRqS/rFKwhmUc7Sw7
rFaXH0A79wSzNVYd0FVIrehPXmYgga2FY3xSukC/iVRnfHJdv73NZOgchyDUXjNQ0L81zRhOTRcm
DiHZVH10YI948MhMRV1cvin97ynpvx98ciN/81px4CkJs+XdSY+ormoL1yT4lU0hvhQqaga5nVpU
uIYOuL+8GNRvIwa4KxlaJCdEPLS3bGfHz5L00bjIfHBKTpPFz7qZQUUl7Q/xuKdPbg1CS58v3/K5
1zg9yZs7jhD+KR7Fa6c6tcnNtaxASYuZ7+XWGUFvpuj/eh8GRu9vW/cpqqJ8F82ibhbhj9jJiMG2
mr6y49zHnk9268vX0c68+PkaAIlJoJuvuRARU1zhPPAouad+bnip4O0i1eRLU3zytS6lF7O8ozpA
9KH9vnz9Mx3esP9+TlJbssNWi8trENJOrXms7fvLTZ/5QMb0at98IKoCoyRS+EAtvFvLiddTreTl
ps/d9fTzN03XmlsHicddG81j0R8G9bZUdpebPvfhp6d507Qn/dQJcKQ+ieBxHH9W6P366kdAyuly
++feymyGwfQMXr5G++nwKcvVVUHG+nLL+jSB/Pe24r/77GxikVo5gljLJo9s6nMd/x7U7Q9qYRHX
gS0Atgd24sbocxCYhBYxGCJrzfHaWTWAsilSWGgaFCUTHa5GjXtl4M6ckG23V6Porswz555+Ns3I
qIrwUOHps+STH7965rfLzz7tmN579NlkkLptj1e8U55qnyzqEtko23aHlM2rqQsb5V6auvwATYi/
IGmLuvXydc88jzZ7nlY05BUa6RwjDXhNHOw8bNcvN33mkf5MGG86ItpxhzpUnaZTZ+MV7tILvUXY
fDPQSUCKRWH66fKFzjyDOpvqLDE2nIFqKvdyq56MYOE55U35sS+uzva4sJwri8w+ihAwQITSnAqf
hurH5Vs/Mw+os9krbIQOl5kgiNmUh8EongWlbEaUXjmHnmt+NoMRGtModZP20bCLu1gf9r3hPih5
dvzY3U+XffOFXVd0JBRpPsXAdae3+GkYZCeWg+pZt5cvcWY2U6dv/vYSMaw4lWryo1f/SHH+rJH1
jP5rZXebyxc494pm01kFqRS9h2lRPdfdVpWybRWCM4Wbf6x9MeucZZ97hP/z/ASYR9uWlhTgrR1B
WVtU7S8/wrl5U8y6KEd1NMlpRaI2FeN6BEISIcGuohEUqJ4CJHWpNGWy7CN70Y2lnm27NAVLkxvu
Td8qxn2BFntCZQCpiAgOI4R1UYrZTXFPKic5Zh3Vu6oly7Us7Gqqr0I9nKNr6paXn+DcR5hN/LUR
O4EfSgCUCFUmNZMgY5RXzZUhfGYmms4fbztRqOIFmI6pdfRRUOCcmbw6QX3nS/lY+fqnoRIOVhzl
lV3DuR47m8kVOdQptt7m0ZRuvvLK5gdSnEc9Je5U597h8gt7f8pT3VmvqsbWLUTERVrLUteaQ0lC
rZC7+Fjrs/4ERhvNcUbrtQGebPAmcKMZrS43rk0f9Z2lTszmPE9QetkYZnySPku63eMeOqZFMlXg
pP6XbJTdl0GtCjKJECNIIoQcFYCcNmBhQZbcuW4vrgyc99+iJqZP+GZyiZLecwszjU9qQYGOAaGV
ShKsbC4/6JlOLWazYxCSv24BD548iOWH2ijMfS8MA9mbku8uX2IW9vyvHZOYTY/CGiI1UnKegHrM
+raTODdTNmeTsE1NOKjUFESETjpR3yqTB3g3IkZdtKLQn4nIYO0HpOfQKW3z+/IN6ede6Ww6Teoc
wKVw05NfetFXpK85URpAYb90u4i/8iuA8g3baLDG1NyBhNoY7phubaMUz9JkK2yAvvhlZTHuFQPW
n7gaxw1lSl4jzJe6mWDZfo4Rsec64iFTSyRAVomBZN5qVJW69XBl3fmzAfrXXgqb6e++oVTAzkhT
WOheAWgTE7WP1D7n1mtSfO61bfvc7YMPRQRUd9YNqyokKNYx3KiOUDcSU9/VGKbjBwfzrBsSK6n9
suBBrLwQZMz1fGkqSndlNL8/26nurAOm5BK6xHPNY6YP6VbxUMYGEy6NpDzGhzgJXe5X57rVNJe8
Gakm3Ni81tLs1NnjbRBDZ7LTz5ebFtPE/K9fWhOz1YFTh4RQxepJac7a3HzHmGyLLfY6W/5qFy+n
061Yfnv6BFVrTXHWQl98+vmzufJY56aI2VpheCTPXSISJ2RHxLOLdao4i6zRr3x6fXqEdx5Nny0T
qBAL029KXtuyX8WbYsuMsDHWOCWssqWz6pewQPftFsjUDR9v5V3pFNMYee+ys/WDoWMPCo4Cp7Lc
+SpESFLGu5o8XTH+vPzR3u92mj4bnSku51ZhGulJrYsdMoj7JAu/mamL9BbD78vXODe56rNxCa2v
r2t63SmB0vatg2C2bdE2HAo5KjjR6MVrbLvyRL0YdZCOEbOTcAQVTwN/R6x7i94i+Xr5Xs50FH02
iMsCsKSbhdlJ78QpSNsSOHP0oOnt5mPtT+PuzfgCqli0SMujk5kCBA78muodqcfrBk+L9eVLnPtk
s5XBQwSgUmcbneLyTgAfVdrffnbvdtdOCtOtvtfpZlOEpznYhIcZePayNsiixutckJu/fPPnGp/N
EY2jVioA9ujklOTfrFi3bkpA2R9aAMht/f32rVyVOsMjOuXWU29lS73+YDhYm00AMYcnzWtoGf4q
WRijsdFsAk9zdJJbl1/Nme+qzQa7qk5cCZ1LmGq4oQgK9WgMWwXNMkmnj11iNtr9sbAzUXKJDmfI
Fmcb0SfrurzvmvuPXWA20lvHtKzKiSOUUTcN6HuU8JMyY1kDlLt8hTMdSJsPYEjolYXT9MlxsocR
8KGCDuBjTU+XfDN2ZZ+jGwCjcPLSPP+mBxrktawxrvTNc593Nmyx8faspqcgBpKQtgSwT10nWcXY
+UIJZvrBD6z//QhmjE1rIXK2WNZwH7f6JxnYqDtN40lBkXblIu9/AtWdPYnqdgJqdWcfXUkNj+M9
xiqmEpe/wfvzs+rOHiBEL+961MMd+6haZWmKFVmmrzVW9+3HLjCbgPSEksWs8uwjcf2HLqBaEKj0
Iq6SDx4oZ1OQrWshpEhJnbOOygq6IHOEF95cvvlpKvjXqRluzt+f18fyp0tGxYJhgNaxaW98q9z2
wySZbm+xmlkYw6/LVzrzHZzZZDRkgDEbMofHoD6NyHrgVqyMdtx9rPXZPDQ2VLiMrW0dM3+ifYhU
rjKAj6ueePiHdoRk1/9+VW0oclRtrnUsK3acWQzYrYSZ0qIC/tgzzCYipc6HUUl5hlE1oZAVr31j
fqNaN7rS/vvzherMZiO/SrzcZDo94rBBwf0dOr815+wFKbQPvqLZOI5QhFmIAq2jrZXfdF2KL1pW
BJ8tFUezy+9o+p7v9dfZaDZcFYRryBXi8HFwKJ9AKVLqCRoVY6WH2ZV5+9xVZkO6890283Uij4oz
GKu4K0NwWeGhw9wJeWyjSOXKWXYaZu89zmxsV4QeEF8HIbDuYp8b9jaJ2/0wlJTsUAqqZsss19cA
vvsrXeBMSpAEwt+dGGExhofUGZ441Z+MSofgj3txBCm0CbcRRXQ1wiDF8La+GV55mWcGvj0b+LVs
oPwO6XA00+E2MdV1mEDgya7py86sHfZs5A/4HcUR7NOjp+2z+i5Xni/3tD/r/zvfxp6Nd5CmlEYp
030vzA0rxipYP947C2dR7eUCr8VteKVPn3uC2bi3BxsEu5sMRw3nGeUGVvWVJzgzudvTBd9sPzRw
zT5IyOHo3FAbc9uvwmIFWwVn4sWP8HZY6Rskm/izr/1df+U0dPatzaYALcgiKlK4JiKnR2DMa1wn
F4iYFxA9l9paXeG+tL78fOfe22wuaNCw2laWDYSmp3KI9nM/VE8fa3o2AVAPWjpmxyfRe+oqrfK3
BYn+yud+dzzoKGX+/ippoicYkxrtsbV/ls7nKv3qd58/cNs0PZtOWJ60MnNEe6zs4xjeOcrH2p1n
SmwPkn3S0m5Sk+NJfhf2lb3NmXcxT49YsnUlibb2OA4QP4GbCAvMvK5c6SHnmp/NDXh0ari10Xwp
SpaJJ1wJJbjwyy/7XOOz+SEUmuNgf9keG4mBC94Id114ZWf/fqxWt+YBakvFiRX8QnEUXdvi7Glr
90HZjPc6BfDPVm4YX1lrwV66fnIfMwyWKmFWNPZhuiuJ2gaLooQ5FAJ/WdZt2h8bH9PqQUNvy5al
XFmaxMOpK8xbpw27PaIkmChhD+g4kOm1te3c+5nNPqNTaaL3eT8F9YFVMWk0EZQ3m4+9/dk8U2si
Bwjqt0cXQMWAkSAe5211ZYi+O3Hy+mczy4CZolXGVnOMKySyUROraBgyqlTt/BDAeV3oQoJ+paLx
Yw8zG7eJMKgZnuobfBzVF6GLhY0MYEQExZWl4MwDzaONWssutW7S8YhpX4kRn9Vvy6rX/H2Df9dX
ym/G+7yvKP/MHYCSH3oofbbuF2bgeEOYy0OsEhMz6kUmPBBR1+Qe0zD7l+VZt+ZxxrLSoKe6xXAM
clcFi1EGmEUYg3ewrHDYmhWcysvPce5C08/frKJ9UaQ+rJPhmAzo9qQGxTWvVcjFMnytWnt/+Srn
vtA0it5cxaxihh+aPVA+mrzBEMY5ofcoXoPeY+XpRJGsLb/1U+ypK1SPly967tFmQxRuaFWI0oiP
mTKxwCptXMdVHD8oFNNs3Ngrrmxz391P861mgxWGwmRrlw9/pCy4GZNpSj18RxP53QIuSNmEEl+Z
ladbf69bzIZug65IqepYUnqse/dtDma7p3LySl84M6f9iea/+Up+46Le7gc6HVr3lYn73rIspfUl
1GrSK5c/yrknmE0GAMSD2rR5WV5fGwdN8/PtmA329nLrZ55gHnZkvQ0LZSgb8Jxd3UHCwxqh4kSD
kj0ZPl2+xvvhed2aBx77jkpEp3eUAwaDR6WqQAECBQNoTgI0BwNckOyioEVvt4LRhEkBSxBF5/n3
y9c/8wa12bLfZwjtugxfyMRQSBkFgb5MWS0vN26e6czafD7AZUVPyqA/UtsuYNxa8BqKWLMxLMRx
lVIBB5N70KJxUHJqMLsxXjr1IHbKKL11ITpMK+Uzfg6klQyoFq0wlvHvcDDQ0kscPvKhwFkPrxpw
vbiCUHWbALzzwDDioKg+lpWojw3ahXUv1y3GJbedR5YWJmf9PaIEkrL0Nl2pEwqkjOqRKlroYssU
uOirFxjaF5wlwwfPMc2TFSk4woVdRLWw9E6+OWK4GqdYdOsUyOE31MCI9ItSPcFkoAyVpaN5oLA5
3bea12YI4VT5WmOYtqlDR7kbM5mrV97xuVc8dd43w6zRIkutAa0ex0Ji2UjeIwbAjK/TxrSwV4TP
ZV6ZAc91lennb66kyDIrdI3BZjVmDakxt7a+Vce/L/eVc63P5j2QG5CphaUcNAtAta2RSlQ4aF+Z
KM4N5dlU53rVWOaxiRl68lTan0qV6pifH7vx2RkFa0tBstvrjyNuttuwNNO9r1nlB1ufzXA5ZIyk
8wLv2BBdsYsJbiqvvJMzb3wuONQd0Xt2rCoHV3HWlrCO/ORKpzzX9Gw/U3pKmRvo6495W69zs1vF
srkShT2zDs+1hqU/OmQJbKCLUv3S18n9gFeR15nU5kfOtfDimUE1FXT81dUp/MXXUNYEYENIvngf
9ZLKOsCkFPmS+fCyK6v9ny3YO2uwOhu+XVVglyq88mhVdbfOmgzwBuAuUK2hrcsDBbnlsy169zeu
VcNXo896Ku9b+9FHAoHVZ9Vs0FiM6wIEC4q3LsI5RAmK4nfRpwN11ZH4JXVDUI9O7nUyKqzvYE3D
Z63KIFePFPWZcMrxXFuICLrtElNuea2Y4VwnmHVdzWzVYcR19sh2s11bTeatkoAKxsvD7v0Rbc61
Y3abpFXXd+6htXe5fIj6T6P5crnpczc+/fzNREeOApu7lLdv6E2KiWh7ayowFy43/v59czr9u3E8
04rAce3o2CcWBdV4qu1VrQ7XaT9EV04w5+5/NtlZeK239gS7S4RziH3tNsE4/cqkce72Z7NdGWO6
UwSKMnkbNossq4EbY8aVPtqGDyTm8jt6f/iZ7mz6aOyolkpFSAl+jr2xVCfeyMALP2VxMh6SvItA
PILtunyx958Ir4G/P4jVlZArS7c7Fr7ENeemB63pcoC93Pr7ZxVzrooyDWDqamPxucfJI1XBldbo
3ZNN5Sj16T0F8xJKj3FNRPv+pzfd6SHfdN0msLt2gjgcA6/5FRAexRCovvJVzrU9/fxN2wX2Hb3X
1e4h7vuNsOFbGteCcee+wWxQ9EKJK0hC0dHXCT6RcXfLH0lsXvkG57rTbDx4yAd7nEvos3r2iaLX
n0pKybL9HARICRu9WV/+1Ofez2xoIMx0czvHI64v7K2I2pVSux9sejaVStxT8Vgv3UOjo5HNPGet
KzhaXL7vMy9/nteMqRPuQoXgg4FlukbltUbdSZ1/+1jrs7GsRF0+4FfeHFOqYQRcfA9CbZt8/1jr
88FLuBViKb4opeWcZBv8aiN8l3uQb5fbP/NN54nMMe+1vp0mhwCC34rhHT9JYH3XZtNzzU+f5M2Q
ohresUXEq/diHaITUo1QuzJaz33V2WjFY69oh6CXB4lVQtJ26zj7ZBX59vJ7Odf6bMBGjqKXQ8OQ
yvKfwCzhiO5V/Vry9dxbmY3X1CClGCcx6EbcYPx2WOTYdl6+73NNz8aoJ6iHhJ8RYofUT0Txe9H6
Dx9rejZGGzsohhIU1cEwAZZobjBOlLFrM+T7216qg//uKZESRBH2wfJgq8/58NuFMFnXzz4elZfv
Xv8j8vjXnag5zz3Cz0llVsnwqDWWts/TAQmIg+d4GHfeQx+ajw6Gixgkpk8SfMMyI4y+rqDuYmGR
y63rat1JrUpK2BQzx0B1rF78AW86XyjPvUjw7MltaxFH6gmPMowzRkQU/DkmOAIvRk8av4uwaCCf
lQ/4KMH/smL/KP0BOElR4excmP3Cq8Q3P4wjgAbtd6PD1s8MXfNV1Gq+ioo6BouAc70dmvGqCXFi
WOAsyL/XVYKehaFba/7IXua1kYJld36NsKARwwakcTNU0lTkaJBDx3IiI7tg+X13WLN+V4t0GAAM
EzY9xAHuVKFS/k5UvEQhcPgbqpPlxhRVsvTsAYgeyugl4MM2weXekMlCbfvuMXEroE6KomDg50CT
XXTRYMfLQenEzkyyiLzp6A5PVVQl1RLzwAFWdjkq5JjjAv5y0SomRlqKIDKsQ8Zel1bYfYYl4EKG
Fqb9haRxCPHcDOzXzK5BCOIY9kpCtiBgEVtfgariV+s2QbcS0HvgjVX7SMGIGkBWtAGTbG8kG4VV
V1fNZydTIdMguj36vlSXSVL3E7TQzqAYOYGwV03ldV+ipuIrUpSyqJPE6JcFJmGvVWCqN5pRI/yI
2U2FGKLVVF5o5Wos/O5HY3flFk16vzNMy8RxZvD3iW7YuzAeSzhbKp6PptLvxyoe95Vf2vjgZPJ2
5KjiAeILrepkVgCQoPANHUCWVtkkUs0XkT0MD5wyEFs5Qb9xIc1hxVCJpV6JF6FCVTcTaMOxSWbF
9QqJ8m7ENRwD+JOM3QJTxkhfKn1ScQIL2mZNNkZRt2bQltYucKwOmm9iQJJqKbau1q6m2eEmzSFk
bTRdcZNlk0rqQAYx7sdWxTpt0DLrBWC6v/WRRT8SHnCOag0zGc8ci2/jd/CjsOn5Xlk2nnm+FT+A
+Mj4/Sgg6ftkyhYFH2sNCEauuj71oFOX4hMStvqhaXvnthmTfImvm9iVrZuUi1RvMeaLa6GJZ21I
jAdcVfUYJ1vTP6Ke7jc4VOGP7EL+qLDPtVzHfTTxzPmhFU2Dbcdgy2VSmz+sdAxPdp3H+06l+y48
dE53UpawxlEWrn1bd9eRDnKNIsvoGTwv1VlqKsMDVm/hhs2h87nPQdqXHC+/2O0AvaSKWmvtpxl2
jpUo872Qhtj6itPAtJPx+OwkaXZjFAps1Dj2jZWixtnSACi4NHuZ3XR984AjvIFjEpgb3QS+2cUT
Rr5BI+ituyQRz9iexbtxBMhL5IXCPb9jco+ir5T87OD134IFL7GZGbDHC5T84IBh24IbC8lz6uDE
er/a69All2aBz7JmZZDxpZXzUvPPGMgCp+lB8YVDdIN/uNyWuRXilJA+ub4jDj71Hks/Sx5h24OJ
UhVrZbcBW5wgfuGldE+4RuBex9hd9fbw6nuZoHakw3uod15ilwNm34Tq9yYr1GdX12+Ig7VwsbNg
Vfc5DKeQLBBwx3yDcXxyMFWCwEFSaEtHh+rVhkXx0I1t+duJBn5rR94JALzFTNlEr5dXhnMrzywW
kvTkmIFSkZvioK2CXYr+D2dntiMproThJ0JiX26BXMnKrL2r+wZVb5gdDBibpz8/fVXHkyRSaqTR
TF04jZdwOBzx/ShMvuj9WubtgivhSD6Q5/WqOYAEeNQ6uq80zn1P6341Fn+93f+l9iVHyBgrq86J
lUdtCTUaZ/SgTGDReK/Wq8/bCxeMGeXx1Y3r29IiZNKVYzv87G2gpkFDKwHuTQQi9s3a/eJ6MY9u
OZJf1NkGmPCdlUY4vOOdC4pwWHqu6ituhVtTCviyj8M6ffMmSk7c6NhOQYZfyCgdn2+P5YL7JCcQ
2a1ZD3gyx00q1b4jYRfyAJmyVh1zdaJAUpF8+brNBh3yUCVevo3d0LcbAGPf8Oa6cs+/2vcZ1PL/
kyQqpaDA5A2R0U7ui6nBevrdUMcrcUnoiaKh/zhQ+AFpIYN1CuBordGIZkP5Qg3bnivZAO5rYyGe
J/jgDByg3th1LYjsPq3Hblvpuve95bH+0lva1Jwym6LIbvDUS22CfIBH29gEgkwYn4mtztB8c0oY
VMfUHHgyJRv3Y9vqb7WVQ9DMhabDeZzmmvSK8pemM0UfeixBIbmnN+DBNp0K2aGhZMO+aFqoXXul
xZ4NsK2eQIaElIMzQLpYBVYEqVulZ+OgJTgy/BZVA9uZsLtVgOgM8Dyp/igmy/2RegPgV9BR+gYy
Uv0blaL1Oy3B+qKTUYS052yAfIbXQaVbhSiMCrNMEqU8GpbSnlwOiTsVHMgzJHbNU1qP4Kro+pDx
sOTMcTeih8h8RXUoKUEiEk8/UAFy0RuN2n9by8iPnQUySiVYd9Js3sJuVGUOfpMHrj4rqfEGbKH6
DBy2eC2QGRwiTynd4+D7MBzW4vzN2Z8KL4bgWYKIQgExfSzz6cUp7G8jqJ5HB2LRPnAGwq8AXolU
YONDPRkO0E/PfbCq9TC2qzSIMRD430JBHgmxfeoZxjb3AG9HQSDbQkv6XKgW+DET8oNH5WnCQ9XG
9sZnlYCBwEuVbp0kMx4A7qvCWRHNAdAzbCFCHOLW4+D6gzcyVYO4gqvHP2zUbIRIg0w3caEApJC7
cK+6st7AdYWqgGgwwJPxDZmxwNwrPTKUJ+WkMLeYXabzZLpiV2Vp7JclnNzE8EBPLzIxg7MdMHyg
S6smI7SctWTcDi2e0ani/oaUjIUzyvr3gcqfqa9SX1McMxi99Jhy0/mgnCCBprPgnDqEwfm1QC8T
QP/Cy7XSs04c42Cn7mOB6pxNXCsx8tbx5EBS7Tcu0+WPzCHJEXIBxa5Bju0Iz5e7l1TRphe9w9Tw
2lZO0PUtz1NlQi0c+WA7VU3+ZNAZ2yV9duaxeUFUEG/jnvJEepSHpyZ49qowcTlJLBr2VpLvkrYj
vu2UDmiaKvPdCuvG1S1owCM5wk39zAJkshlm2JwHeOKYl89GZz9gOjpcD0T9gBckhFHR9LdaU15s
CGftBR7QH51chawDScyjUg8NDbga/8pbiGoITy19XJXFJ1P5R6eQ5iBAS35LoX8L4RACulrJPeTX
tyCKYfNBkG3QmsDDQ+KTYkExEcKuQ9DbzAs7VhRhC9u7JyYQ8IUHKZBBQ1q4MHu4ypxbKFaxv1V5
ARpQCsTaxKZ3o0aQURgieRYllHABS56OKE0oQwNe/456tRZZ7QQdeKv41rFRgQADorkkrYuXDCYI
UQMb/3IJHg5gOnwcLX/qNn5WIC2z16HcGAwFhGId4XaBV0F4FeDvdxG33+28tcHy0yA3BzWIgOq4
v1lW4zwICGkcjJwnmJuWbyg1U6SgOK26g8Z1GwCKCq2YzOpOvNXMd9jpdmvXkCSuILY53wpNyIBn
06aKHe8IFDAUFIDJryyRQLsH9Gq/hAqjn9cmVOITxaiPKAdLQT2lGZ63XPMnGOlYly3LA+D1CcKv
Nd0kk6geBiMdP1F2Ms1VIcWRwG+b/MLUpwf40tlTZ3LQ20q7sKGylGgD9rxu7CoBwbjBmFpAIce/
83tMoOr4ZhR6lwHMOFCU5qhtXda6B8qo8ktAifdSNFW+AfIeGdI066HSwS0K0qZIrRdzBNdwb8Uu
Q22owFNTPTXNZSz67IVrOlSxSi+v4be6cWg0E3nv4ZWiArnoIUgKkwdr1ENMD/Np2Fz50zEFGkLD
NJIOgFtdfS0nKKEowJjtmeUon51NeB8MQjdeS2o1kHQyuUlAnHf7vWFrRbMBIwR1ypDBrU51Z6PE
GccnQKQmCmg8M2GPBiTi8G7kgJEa1HrWZAA0jsA5jp1XAXedJcaFkNL7oTpc+3mH/6E5cjQd9wdz
EkCeRmN7nqAqowLpebvlqy4cWpYO74z2tTZ1+RiNCZB9vAwJwa1K+xHrCD+Z327/yHUXxJHLjJUU
Wko8josIiQ27sewg7QLTvhLwu+qn4wskJ3RIS69vSTpEyFhBcvyojK9t6jUbLR/IPoXW+va+j5C8
0JwXledWpIyyBLeryvtudaiJvd320jdI4TngxxNthihEvT7+MnLzfWzo0SnYB9TY7uy+FKbzrDjP
hDbPgehPJO4R7mC/b/d+YXrlQLqtjHBqO62IlKnFxdxQkOwC/ZWVsVlyj+df/RIr5o1VCodoZaRr
SQjE1J7G5AHA3rvGxZXfJcFVgLpgpZbR4ACZDTE/1RYrKbrXx8VVpRXjglPKTJag6UbZAd+2B/94
pddLgyItmLTjCiw4L6OcZi+96pyQo/tCreyemC5cemmx5E5R4t2oHCKY2lNsZVvEXXa3F8vSUpcC
usmkwmZa3Rh50H6hkDwTjy0CTbWtr9iD60ODAvz/Xy+6ooKcDaxBxFTzr91qAGjYzu/RGZ5vf8BS
+9J1TYyOBkfKhZyaVbcI04j8Ne7yOGKNnd91ZXPkOrhGdwRJ5zSMThi7EYJtLOVvt3t/fU06rtR7
zfOq3mJeH5VdRiDDiJy70k3WYhrXr4KO/GyUgI7eT2M6ovWfcfpXH4xX5JrD2RZQioZEFXRF+m7a
3P6UhYlw579/MQykjlvPKxOsJE7jAKx+sSnVQt2OYLzdtYMduRxOz5FyO7hkjIjJfXtooSa0soqW
5kE6tbQhLoRAbBgS4aMPbVuki985w7LVqTMFAQUDht6EHlGntVDxrPVmZdDndfLfy77jSoYHqGxh
15CWjSCrA2qRakFoOotiPX9RUnKuOtx8b8/u0gBJJsiYSrOAANwQAcQzYwoTgqtDtlYasNC6/KyE
9OIiQz0uqlVAqQfJKLRiEt7u+MKylN+ToJBBSdKhdsfCm75N3Z2uxpABXIsWLfVc2sBJze0CoJw+
ajJjCmhME1zz6jVHZKnzs9X+sqcQUm3iMkPrtv0SJ29dvE0hhX57YBYsvxzwpD1Yc6BUDFCQFy9g
2106HWpObfG3cpXv9/3EPGhfup8aSjvSJGMRAbjNVwbjUTfVfdnZLNQSa2ULLM2AtHVTBbi8vB1Z
pE3ZRjV4VCf24+3+z2fUld0lRzrTQetSPCv2Ede6lz5Tt8hLe+6SaTchjKFoztG1AGG9/VtLnyHt
ZDe3RUMFfovpjy3gNdAW2N3XsrR1C4AFc5LoLIIeLUTjYKfB7KXFyvl+vfBJc2zJg8iVEXoQE+2i
Bp4/RMoUgac3VqgQyfDqbzx1VGhWPnE1bfJQMHuWw/Vcekmg0AtRUUT8kCpYJTZCFHnR75JKQTwK
j0460ONj/pnCz78wtYdEBN60auhUGxMiD3ZrA99fdqWDEKFVr7hxC1tC1hfoBDDYIrdZZKQIZcNq
fExj/MkYCtxoufIbC/NsSwYDJTwoEMMOiKzk7FRHkv2+a5bt+Zu+7LUpBYcdgq8sykH8q/q/tpKu
bLAFI2TPf//Ssh73LjLcLVSF9SdA+yGfHdnG5329nkfpS9su06yk1dDrsf3D9e/dWpXi0ihLRiHD
9bAx+o5FeHuGmPm3fq3GeGmJSMe55qjUxXM+jRwoGDXIABAQmUmR3AJZWaezkRZY0ztXimQRTCfx
cHkbMKP8s2G/O9HdZ2psySC0UGTPuIGGG+UBjJ+AkLVC2YVh//cm8WU6PUqhUG73LDJb3H8YlLt1
ep/vZ0n3CIPoQB5ZaFr0v7j25PL3u1bgv5qRr11O4zgeUrQ7aJdGe4vVNe7jwraxpA1J0qZFXSdF
uePgxW9eDuadaDplz1Ldum+FyGz9HsWizpDCskNzK+y172r88/agLPVd2pZd4RhCE5CCTr0p2RMF
cnUo9VV/Ik1RW6uFWFor0hatTKKMXqHB5/O6oxNrOyKaw+3uz0N85dy2pE0KKTUcIyZDEXH+Qy/f
IeAapM6Olc+3m/9XeXWtfWlnpkAy2oxiA2nl4EA2shx2eAzPNxNSqPHmkyBRBQ+I4yYFtyEwC4oD
V7A0tEwINmvahCcMvanCKYFWoAmUKfBIUOMKCNLwAtWxzXPXC3HnUEh7Xa/qccKTMFyYykX2ilvw
agNF1uGYZJS8QPfJero9KAvTKSPytQqijMgEylCAG097kG71Y95A1OV26wsz+h8ufmaC2D3BntM8
Fr7dFKavtS1UOvsULz0eMVau+gsenwzAt+JUDLbIUIc2ZTuomgIbQbsjZ+1pqgCRrDg3/ZHnK/7x
7CJdWUcyEx9lEWaB2Esf0aSeBc8cjl3MjO+JkdbnvsfDFgR9IeeTqmX/otixsrKAl0ZTOtGBEySI
0OMrq7TaUTA5Z8F3kjl7vBhubk/YggUxJQvCSYEXQB3pDsNAQJmmZgxtaGsoH8bO7FbIFUtLTrIg
Nkf6VllOOG36ZIP3xy2evFa82qWmJQuiQZu9pITDeJvFFMTYRfu4Q13/7cFZal2yH7U3TKqKQsDI
08fXFOoltcZebzet/YNSXFtU0o4vWz3RchMB+LihJFKaJD4ZMfZ6zxML/mwyRRXyAQ94jIRlNFXz
HerX3U+3cNIYL95mg6RAiE73KKdIhofYcJMQ0LIYUtkoDGoJ5yGU9vKdAzxjNHg53tOhzbuDbq3G
fIy/Cy4OUnIhUtU1j9CkdjdZ37a/Mvh4TaCobDzw2IVf4CD9a1QVfsp6oUD9gBqQbqsTCOXR/kkM
pfM4DZb6A7KnyGCH1txM7dcUN7T6WnwntUcf+wYiml1bj+9E1xzoSIKj8a3OVDdoJq7upmmEDLOC
9L09BJezxOeuV27Az+HnljTNnqCG6ROJhcMLIm9eVKkteRSwiZDIBLsHSwuWLE6qCwjULh73kK6o
dAKqkzqCW0nLeIeEM8OZyZGOX1VZvitRPg/xcvpZJU33lFajtnFqt/k0Wdtu4swYtt2EF/NCh0hx
Veegaza9EnG37aEA3pmHgUGXG+PdoXIS2lW8n8xvpCXJJ2KEeLpLqBNSnpg+8i/ibccAG9DGmG4F
xSMOXmnrUEOK4DZJNSiPKhTrChndAVQVvQDaf5jPUfeyDQQ4Ib8FURuAuyHylcVN8aI2ZRkISyVB
gndp/LCSHYZZLjCuKYQaSz19I7FWIzESwrhe6uhbJ+ZuWCVU2xRK02wMlX1kSJbeGbVRhxzaqtuK
2N2jysvsmHGSXSDV7W3cBJQ+VC+3IUTAfoyQX7j0ELaCIa+N30BBFh99Hre/G3VskdeHKsxZanLt
mrpgj2RsiZ7mSea4iBI0CX3SLG/XVOS1LeyVHX29flpDGcf/X2SYsIWdqiriQKOKNFpT6dzNiKqA
ozeNzk4roRELh4FsE3eozo7GskedOdPOQx7CE80s98Eu6uH9tg1YMO8y+wUvwjSG0jtwNZ3+oqsc
fArFeyCkOzPhft7+javjaaiOZGVyonYOAz08ogKRzRYUig9gD/zbjS8xr+SYwghxW4R6UxENbOi/
AxLXzIKTpvNgAO15BuUJmaSqkx9o3JFdi+TIsIWxWymGXPg0OQqQ01rYsZcLZGglF7Nt3hijL8xA
Efjtr7tq/Q1kLP//UmnUehZ0dVGpS7M9MoiOaUZXluFS0/OK+HKZESI3uoxjVlpnqF+6lnUH6og1
PPVS6/OAfWk9d0sdhQsOnyWD/V7/aWR31XRhSOZf/NJybGiOM7k2j3o387v0R2muLNN5TP9zGKJh
yUWAVLclsgld1hrlwCerhIhDd6J5g3wiuinace1OvfRDksNQT72B9DQsGheUdc/7VbpIjC5ZiDvr
Rh/rFQmSpV+RHAfqGoVS9YUXNeDbCKPxjTgSeQcj3YMJuOIDXzUfGDNpa7Oug4QWYzyCMjG0X5rj
iDx2M06D/D5CrCqHCdrGAX5AHXik5keuRCm0HfFcPdZrVSQLC1WOFeRODYmWrkP78YmyX4jg3uMW
GqocLIDXUqk2MDwRt38WUFLQkpUxX9BxUOVoARY/KgBTLNTGsjdtEu97ZdrHojw02RCWxS6xu60O
KXVRWgeryl6MeOWwuH6ZxTdJu1pn5ljYyFyMxmNzqh6Ru7mrd85zvHVfnN0E0JwVqH62KXbWQezu
soCWtN1NiDKhWtzikcO/9eLkFm8r7c774Mp2lwX7JpVANg11BlHu9yELSaD4H8UBqpb+5XXzfEj9
n8W2unB/d/r+KUItOFFgAT8fZ9zdjG/PgKVPt0oIp/XOBSOZhRFplA5LMLixehHDA1uL9s6Tc+1D
JUOg6eOQ5QIf6iWoF2DbNo3BgFw5AP9Bs661LlkAyiocHxVaZ6EZfAz+6KdhHLg78jt7TPYW88XZ
iHiUvmGRXLoT+zS3ZVhvIQmzyTbahm10XwnvHEI5sOBSp8pjd14s5VZlkZ293l4s1102Q5VjCoo3
ebjTmTiHL85L9aj8LB9QlbURW+uon/R9tZKRvWCM5JBCi7tC1inof2G8tzrxy7VYxVLD0mHPs2kW
+kH/G7A/xamfVgh/iwMjWQRGWNUkDRo2d/FfD/fBh/qhC9nG+9u9ulH9sqZ4tfQB89+/nPq9Ypu4
vWBkMvo97nf6+Hh7ZpfalQ59jgItkE/QLmhsQZeqeHDnK/v5HzbqytYwpQ1d5oPidjbaVvbdhoeK
b+0hiOwrwR+cwBilfoPscT8PgZMOEM1b2ZELolTQ4v7/obKr3GKdiSlhWxFUh+bg7pL9sCvC/Jhu
yl0edOEYcuy94eDuq02zG1cgDouLQbIFBbEBEErwy8jfn7ZGmG3tg3pIDvCifHA88ZF3TZp8aSFm
Qrle43fmUsvu2POV1bywGOSL39DmGbc6TFhH8xD5gmFMX273eMFPkq98otVQEKiix8TQkWK8MawP
jntKRdZeEP5pY1xZbLKkUhYPujLl6Dv7lbxD+sefF5wRDud0H+9+tH7qJxvms2AI+V/jaAnfOo6n
zG8eujW35GqE0lBlqmU+ZMRFBQe+8dDr/riBjO8WdaVhFXJf2zkP8cU6lr/dbbutduXKkrv+oowf
lewCE7XhclBVosGgyqy7qzsBLHV6KowsPiAuZOconTTTbxRVmlvGBueAcNOwRaa9F5pWO27TNmYP
M7/u4NRxjv8qrFlnYtyVyJM56cSAfmJZNqEn9AJurgF5dMqU0kcGcnpXoiSUISTzbA0VCJ4E+QhJ
+qBon9TeUvL79spbWNOy/kE5IZfRrjUYTjJ8lGVyjnOyud30gh6x+u/vX4yyOnmT3ng69nvhKx/N
4/iQv+kHcckPzjH/XhzTF7bGg1y4zfwzOV9+So8BhJky/BSN0zBNGjyVOJsu+eGgpqQk3ooBWDLZ
/1zuLz+TKlYxpUJFYsim/msUOA38NPHFW/PiPHs/qnN3aLfIHAmtJ35kGyyUKFvxcxcHUzLbyGIA
CnLCFxoX64O+mu/qQ/FCo3jbv6e/nXcBSd+Vp4QFh1DWB4UvYJdCH2AqsOhQWIt4qd52wRjbK99y
Pa6MXSmdqmo1CKhWwBSMwbQdNrmvnKz5RMA/YiOCMRD4Jzv0YQ1D5fjdxgoH34DrjQifXwDFDf7c
vj8Ov7wf2dn+haqm2WAFZHNXzB4dlI5mg/WoqKfoYOl8axE1GtcaXiJkG9I0NqnClEJgGtlWubAT
tMWeyjf3xI/tI5bOMb0g/rRicRfm8Z+u1pfFakwokbfH2eBqRpggJzRuWFAiU2Zle8+zdeVIkbGy
Q8xilEXBKtm7dM9e1YfsxcZp7n64+/oC4g1ZWy4Lv+P+v8PS8nEETAFDlpcEGp09SAhtePsbFoZI
xsiiLJBUKDfkkdXUPumpz40noZv3+SGyTpUOcILmxWg9zvIQ9FZEcdduMktXbVl4KoZAOsorYbfj
NxGom+EhPWaX+BCfFCTlBmyj7NSTHla4aReQT3u+b7ik0zQVjUtbjg8abReFN2+l8lmLlXjUwkEk
U2KBKB5dh2I1VeqZTL94ubpOFxyPf47wl30gOkEagtg1rI151DcovtpmofLcRHRTn8pDtk+32YNz
aDfu5j4tbhRJSUsW1E2eFxgoqkzBVFZHRld13edlf23bSV60aqMM0p5XFRAUH+lnctaP6b7aapFy
djbKQ31IHskzPVfHeO3GsLDR/63BLwNY1JZdORmmZgiQvnbRQitqtvzgbbML39ths/EetKMA2796
EPvyYu8phvP2ijPnr7rytTJM1il1MNvnVMwPPfih+Vn4+uMh9+HBPvxMj9uftb9N/WcS4spU+Dzw
djb8R9X/SxCMyfy/0ftTEaxFt2bjf60rs+/xdRiyhtHWwcDzi3ERx+bg+aipg8+sXiDA+2vlg6//
iIywHMH2yFCjjG1gYROTn2lZrDgvCxtM1svmYMpPmTVbDK8JRkQPivz3fX2WBsYgyeTkzWwW1D2n
L3H1cbvdpUuLXODumCVjdoKGUSnoW/GFbwF02dCDEZabZJMH43YMybn5mx8Q3Pz0jtWzjlU4Bxjv
PHvkCviO2ENsphOmAzCQnl9wd1g5HObBubKaZAFt0BU6xUgwHYXX+UYJTE8H2EH+mOE1m09rxMp/
V4RrPzPv6S+LdhSZIlyCIQQ/YWvvrI98b+yTo3tKD8hBPgwHK8gvXnh7wpaWmOQ2pQZ3XW+ApU3r
DBNmt5vRVD7va1syqUjZSQEKEth9roM39Ser+Hlfw5I95W7nNoRjim0CQdmzOd1zoOmejPO0hHBt
o0aHSx01268usiFud/iq04KGJX8oUSbglXp0uBWfIz+q7i+SrdyXr04gmpZ2sjcir7sT6HPTsJOp
jRdbQ238fd2WL7GVYnl1jrY7FPkZn5b2MK2hxJa6PY/Ul0U+udAnmTSMyGiLbZ+QQ1vxlcNvabDn
n/zStFISvahLLGnNTAD2+lYql/queh6MtrQ3jRFPioB480jvERRH5oLWu/ccI2ha2omou9B0z8Fg
pzVBSXbev3RK8XjfRMo7EU9KLXdhUmhF3+w830OQdWsB43Bf8/J+HKsxcxlGRbhGFjplNh2EWpvA
NzRrsvYL60Uua0WGpI1AZD+PjvudUzvUUL1+u/dXI3m6Jxf4uQWhMxDDiJr2ibCXBvgB1fk1sLVd
tNR1eYfiEZqBBDegfTs+dmbebVIjWbueLrUu7dEe/Fbb5sMQ1ZN3SGrv5FlrajxLTUt7tK/VtMLr
eQ9VNdf5ndUVeS6KNr/P2MrlfKDkTx0AfX3Uam0fTgMwD3hU7VdM19WzGpMqb1Q7J3U1oe8lS4xw
NHQIqipeGjQcxMCWZD/colqr5l5gInmutHVFT3NCuSC4CNm+PiFEruBNG4z00imOCVKrEEXdoXIx
7JyLa1orm3rxZ6VdnSCbjQKvQ2D6h30JFHfRNb4o7RAEto2ROees9HaFOBTJ30Tv97d3yz9Rhv+4
JxhZabOriKnTOs9JxJ3KUwKtJFq8z3ShqWFNlPZbOlgt0uhKNQ3zFEkum76wze8J0Iy/ky4DbgDw
q5TtU1UZj3WvKd/BBgGSpWX2eAY4j6+Y04VTQC4q9Jg2Ih9xAl0kyR411XnuPLzwgaV3exgW9oZc
WAheIKuoOmhQqjJCG+VI9uCunF8LS9eR7AXUPb0+H8BF6fWeBGZabWPBdiWhuxLgK3+ys5+3v2Fp
iGTTocWTcADmirT0U0DxUWMniHLetwH/U2Coa7lm5qYWqXWqPnlD4oWFS36Y3qjtkUOBNAPaqeHt
D1mw4HLGBxh8bTYZmGtA/BQzDQvUmavlHzH8vd3+wkD9J/EjE4ZCLaFFWav6+CZfG39WzF0ZqaWl
NP/9i7+SGX1VaLSlEZ6KH4qaIBhevd3u+OxfXtmrMhMOs9kCBuah47x94knv+bWGTN1iwlM3NCNC
Q7d/UU97v/1rSx8imUHVaVKvj10tgjxECC2c15gpK0t1qWnJ1GU9GHOMFjQyBBitai72XZLx3X39
lizakENEDWkGWlRUNchieYMrqm7ep9nkydmMHHgPC4hFLfKq5oU1HbhDdvqkluTFs+7S6oWsjHS/
qI3WVSiSsCMkGtf7kbjTwVFa5cGLRy+4a5DkvEXeERynpadGMRXqOY+d8uDVYKXe17psipqU6Sbp
tQjgjodYLXD96r7dbnrBnMoFjFPOXSwfQ0XTFyemIdHwOELOk/W985qVS9jCPpMzGJFIXqIxS40G
1NrOOMI2THsLYCvt08hSwPeIgvePwny675Mk56ZGGUyiTbBHfOQPcQfcka4Vh3wWiRvJs4ek0xXT
tGD4bGlHV+7IUQxraZGpQt7KHV7KUv/tEbHieS/salva1UlXNQMpRi3K62kzkhgqunel2c5CS5JR
7ZW6gPgzjWotO9WDuyd0WAlwLgyKnL/IhCgH4ukYlF4PdNG+9DnZDeka5mLpMJO2QsNI3Dgdqv5T
0Ag1FJRlEAgoUTJclLW6J05arnzHwujLqX9soN3EkcYfxZ3+xuPs5A3Wyn7494h75eCRc/w6JXO7
DlmeSJWEy5Lpg1n7GtPtT7vpgTa2ONtB40UNi1aI30VK1E3Sx/1GLVm2nWoLpR22N913LMlpgQ2A
6JivCp4IhJl3rmG3ATe1NUGqha0vVxsi9pt1Ti7UKM3NPbXrYOId9FqqmXCdwVWwWo43qnTtUXlp
0qQtUxMjw9V66KMejLvc0Z8LILrvM/GWtGdYr7miMWkPKlV8Nrvu1UFGxW2LtdBtOY2vUxyVqGMM
mndaoc6o9cW0lnu9sF/kRL7ahqKW16LXatqCyAxOAAtAnHVCJYfwQG+vJpYt7Hs5lc82bVKOLS6s
QnFeq9zW/Djj3xIX8Nvbg7T0JdLON8CtMylvMf5c+TEl3wVo6qneHlz9Pi/KnL/si6dpFQ78QA2U
icxuoDQz+Ullb2/3fWlw5on/0nRGk044E2YhV+2wtHqgIHtyMbrqzq5LRx7w3Yap1Bh8VgGGV3va
d+RGrYFWllandMypCU/bZsDAm5C18i29gY/mriGqlmZV2rGzkGsMvjn4UbGpBiYxvY+BD1CZ6Zpi
o3WrLtTSDEi7t288pR046yMH0g8huECxnzQW+Aeamm3ummQ5S6/3jHRQW6wfVU0jm6ng8Y7nlt6l
D657crJekZglZQzNs/ZisXcq1sLvC/Mr5+qhtE4dXIoTe7QN5scuF49cH9bSM5dal7at4yRCnSZD
gxy8t1FzSBkY8T3YA4yItGEpA0vFplyNulz7azgc2HWS0hVzv7Aw5UQ7Lde9AoXqPTIpbDdwyg75
LSkIRhbI9kHZ0WTFGVgaH2nrmn1ueQ3go9Hgaro/Q8/gf4s1XaWFZS/n/XhMd5uEDwhiOCDrgxmt
/U0qc8UiLxzucuqPUTUxhRp2G9HJDpQpCXL3ozRHv+rKTWz8pXfVMmOepb2LdMZuamy7jarCVcJG
9fqNJwBRvWvbylk/TBDauLreRonz0VVA6TSRGN9vt309NxlCLtLVMwVGuk9aeFds7MpDgk3LA5HH
JABHt9pYsdltAVoWf6GkppyzCYKnqDhGdqE29uTRsJn5KHTUgwR5RppjP3oj+N6K7jdFyS617Ykh
SDwOxaYeHFsvoJ2bQxBCQCt4ZYqvXw9N+dmliU3gt5PWPdoNO5h69af4VltKUPF2lxI8ud8epuur
1PSkQ0BBoayjAu4aWdrwOE0Qm41VULN1++l2+9f3mOlJCwhlL0WT18Q9jrkOyjuWT752t13ouvzy
kkF6iuUuVEsh+IAC1uoMvZpdPxQrt5Cl5qX1I+qqFUqFnoMx5PcaCasu3Re4Rd8eGO2fc/Pfq4gp
QxbjfFKzQq/j49S0FsLVxnAZmdiCyzJFTlWyQEs8/TxalPtTIaZvOcMZqgxFvKVQwHmrobO8m4y+
/emNprPJjZFuSuro4ZCb/clM7XiXoUT0FCcxkOwQJLQhe1LHgHxU3bF2IaUCBv+wG2ecL3TbzQNz
8hakbZp6+zof2WsTp/muVhX1CXJt0N3sVfsPqM/xWW2ycotaYe81mbQ48Ora2LW5VocQ6wTaCBT/
iHbQ9jF6WFS8MiCD1s1QdRAjjOgADZ8EXc+LiDe6C+nmQdkVIxQbjH50/ByR+GOMVncEykAHqPO8
QvRLObqV44VJ3oBSCE2AEIKy5qfBObDxeWY2O26n8Yc+QgjWIar1BoBtceGFK/wM+mpnzVDpHrpN
5DTZFjSV4I8Yu5mQ9zJOGj2PWTP6rgu8H880/q0zdfNDyT16thNStH4CxPPeJQJAosFml7byWh+X
a+useEP97BQ9bEDT9tOra5pThTx+VQtMvNvt4taYnk2R0qPeavq51GL96Ijip9I2seaPttacdUMp
9xl363e91+oHUMiK0kf+y7gZWEcCZ4AWuFa206HQlTjsYgXJZro3PDi1gkwPXFy8bZcUzolm/+Ps
2pbj1JXoF1GFJBDwCsyFGV9jx07yQiX7JCDu4o6+/qzZT462Garm0VMuAVJ3S+rutRYpgxxEqeFs
XMjOGyRrbUvkO7coJ0gFz0l5ZBlpzh3LslAs0IaKIS8DPSGYDyPF4OemSAOoRntRP5RJAPZu0Az3
rdx5ZU3QyyDkg1HF5l1Su28iNsB7RlwrvSucAYwDKcSk6s5xT4sz8N2kGgFlpo5tXT8+71eGICv9
+wyvgBVu+6pDz3qVkVNK7f6hYBC5qnqzf7DdOrlzh/xiFZl95+UqOVVpB36BfFjukiF20bAq0x0H
duh43Xc/P6BYOoEpY6abTKPhnVBzx6m8CFjx20SXak6+Xn/AWuy5/P7h0mIYM+nrqfdOeaXeeVW+
WKp+JN7wctvwl2D9YXivmfq8JhDWG4r3kk2+Ix/ouBXY1t5dO1V1NVj2bRBEnkT53gnHb8u31NpI
ma5UFq3/FDSVAeKZ3HIRwMpHkYhH0oK1vhLL934aR59YMjTdeif7etdbWeTKLfTxmg3qdTXHK8qW
dMQ7xbRJz4yO+XvtgayhTltQracppAmGogERvmtAS0pwK6zjDNLphC5B0jv29wqSg7uaifim06ul
V+Nq1KmpO2Cex7gMC9MD5b61MfTKEjraxcEEMmFiJWQERI5zMbj1aktARmwrebtyJtArcNAYRGnH
Ud6JCTuwYurHJN84UXqw4E/2VEezbM6zFNr1lXeasglZO2Oed+AQRYhaoOGBc4J1QNPDdOqMlp96
U3ZyYzdfmzHN6NEf03Stxb1Ty1okGIowUW+gnglu8led8LO3h7kF/b53Kuou+RoPvX1vsyr/XwLV
mY2QtvYB2jkwzk2oCU+ze+rzr4KkRwWysNwzbpwe7RRozgOZHJbGJ8hoQ5Kv8FM1gJvD2xh+5ais
V7LcJI/r2pXLOR7N7FlA++CIUoT4Yo3YBuxpdg5OzLeY+VZMTC9pDaKz0rmcEIJSSwZOny9Rn0BV
xIcmunGcTLAQJQX4uAaP/6+t2NYUrjiNXubKTZQZZQVFb7WA3ajl6bRLAUHbmMG10TWP58xLmxpN
OicwG4UJdAX92IbG3E3mqxe6stKQNr2sfj3F4QimvjRXOzSs3ji85vOmMsxZWQ47p6WTHPJY5WE7
Fst+ROl94xFr08P+3jCV1Y00V4t7shTbORRwMFLtr0/O2tD076GXmFRQjsYFjHu7EXYMmqtsC66w
Nrbm1JlZKVJ7eO05iQ+1gtR5bX2/7bU1j06MXAjeYiP2VLpLaPvMW29j6JXTlV7GSnF4k+iS8U6u
gtZ4gZqFyQNuPiTZRvJqJdbpXRmpUFVNXXgwSIChiMXHNAQ7ww5sWRtruvYFlzj14XwlsxwXO9P0
TrZRgAAF+6f3hcUvMr3RHnVaDuZUpEuB2TlDkKo/2I2x7CXkgqLra/s5sIxaegHOpR2xC2G6J9Ki
kcoxDPoAjSgWsqXMQ5U5P+VgtXd2a/eg2+JxAGEDtJRBQzaMjVgcatwtjjlkcEPF561Wmsu1+5Od
XS/cGdRM03mCsIqQcgobo3Cf7blu/ukGG9w8Jq0fGTjBoGBa1iy8Pg9rdqJ5vdt20EmywYiUdXTX
U5COKOiLKetwffiVXUsv0C2FAHoP4yMsMpCo5AJccUg3URkgTn6dJTTUrj9oJQzYWhiwvKSZpYvl
bBoL6TtAPLuKbGwca6auxYGFljbA4NyBkLbRVEFTy/FZZan82YB0TUCjK602YvDKk3TU+QAlrHim
TXZeqgZANOtV2EYScM6f0A5abKzJylTpeW1U0aAIJTJ1nlJoFPBx/pW2yU38P7jGXh76ISwU6Ujb
nPfZeSzGf5bYC8CwdeMBVIfBtqxrHTlO6rzUO9qBlLDOfYu2N6HGqaWXSVlXJ55Cf/k5sZg82GVG
dpB8V0dDbR5wVtZXL5eicdF0p85FvpO+1vyhr8BC654qOm1Y6oo361VSG9Jk7lQo95RC3c+VzR1h
7M2YIet33cvWxr9814fVlSMjNnHhzmbe+Sb9NlLTB95sY/QVw9QrpA0yGN4MnbZTVcn9xNNz7Br/
u/7iaxOvmWW9dLNlzCOivdm+u9AgTtL0TGX2FQWFjQvl2iO0SBrDc80aVDcnW72noPa2W+5LyJlw
Ud5CZwMDpX/P/pKViueEuqfRa3ekbfYtqDCvz8/a1GvhU8WeQJ0CMYF0aJYCnfqferLfr4+9sgf8
C1X8YDT5Iqa84jAa1/FQlFBjceTZCAXZnJBwFgqRDiuyv/6wFQvVq6Tu0E3tNLTuqYQMZOA48oun
2HfoU2wxg6wss14nFWMF9uPLoRA66IGJJoelWX4m6QJnpjy8/hEr5wC9ZAoMI3q1HQRRTx5rhhJh
DoXz+JDQOohnD+qyW5w6K8uul9igRRn34zJiK2AdeBkY+YWkxUZ/2codUi+rgX9LkbL3snMtJpb5
hmjmb2hJhwjtYvQNCsG5cz921XI27Er+AlStv6mF29IrbpVIoDfp5ArNkmP6hEJBE3W0sve9LaBv
QWfv2FV5+3p9qVbs7d9U2kfjZrmXTUWHnMJCj8UC7eoykQdVbBEqrY2vRRWrGGZPmhgfOu4+ZEGR
hftWmluXpxVj1vk5UgJlJEbgLT0Ke2X9c3J/Jvadm22dnFbeXq9Ptrm0U2al6jzmxnc7HX9BmP29
XMTGSq+8vk5HgMpJlbAFwyOzH150kdDkaycccq5bnCwrnqhTEnSFPbVuCzZUx3CKJ7QzeWCYsmPm
80r1YWYW+VsbV/a7KCa21ZK+NmmX3z+YlLXkbsoM2O9k4oK/zHszY89JdZvB/sv882F0UaH33LMy
dua2eljai3xV8YswehOwyNJpCbg1WNAMTdg5GdAwAXWpEhQakFq97m0r8UqnJrDtYs7LirgnVI0S
8Aihili2ubOxd6xELJ2FYHRSSHSrUZyzxr6rPeRYUJBS/QS962daiq+ZB1L6ESqrG1+zttDavSKd
6QL0khJn5U3BiMgU4Aj6RcUV3figFf/QiQiUkeaNZWAxOM6wOyzDeOfamfLHJJXgY+q26BtWJk4n
HTCMJM8VWtTPRv61qaqgzb8nF/rjp9x8IMPjAgWI6+u/9kGXI8YH45Xg6VQTKKpO8fjTLkGuLMuw
66tAbAIGVixMp44aWw+MdTmY2lmZBWyo9p64SVSGosn175cnU5Y48cApZFQW2JFJkTNJk+83zAxI
sC8z9mFmSJu2qWXWE3gQMj8Hd/ckHpI5Dd18I6H06cTgAdrbKwfioAUkK88ZukqOjmHRoEqNrev7
pwuL0S9P/fD6g5FwGnvgCO8UpJszOkbLKM9UzT+TYYyuT9HaF2hbaeUQ4UDkfjqb8qFM/jD3pl0O
L6+fy6d2jBMoTZ+7/m6A/nzV9z6UPG+JEhhdO5o3xJMZJVDJMVEIOzjQV0IprpA2GKC8odri/f40
FuEpWiyqRsiXex3ESNF24I/pHYHatL1FePE5xS5x9COZnCDEYqVufi4LdSpYT+5GY+p/GDaZ7tvM
+9aDL6sJVeOA29rzp+W+hpDxxvytLLt+Bon7Fl0QpIcSp/xiDa8exBCu29PKlOmnD5OpZoIQOqQk
DIC6hxZ6dNSehyiW7e/rT1h7dc2p2x4i6bzDq5vpCzd/e+mNyrA6GxK03MmFQKg+T4K9tcr46Yrh
m0Dn0m3vrXlzPKbKBKV4fe7LbIc2kmNpey+3Da05cdwgWc5TF0XIJguzUhxRsA5vG1pz42Lx5lJZ
mJQmLkC4TQ9dm27chf4NBf/J7MIBNCd20fjTZAt6m+Imzizf7roycJYBXUJ0AhEbJDnCseqdcOJV
jX6fSnQH7NHgbElkBjxcQ45eUndn6tkqNEYvhoB8D8bJwYhf5WBPuLqlMshNKvHPJTjF0sL5PbeF
60M4tNzHqH1FKrade2ifNIeuYOJxaHLip8kC/sxKJkFqezcarR5JvN5mboZmcdutGOj+rN/jfKO6
lH6gKZgEbzAwm+gVp28xcUJ0J0bEMg809zbSOCterZ9lWoO5ImEEyHhehcCL+3k6AAe05XkrLv0v
sPvDRleKvB9oXaCLG5DiWXkHsIrfZr/60aVoe6KmLkdjmke93STN4Th0YtgYfW1eLr9/eHHYkgnd
mbjDsnb7OB/vHdG8GXS85d5AHP0eLRcORSETL4/usS4Y2hbtrFSkG1Hj0xQURteiRspkNRaqArjD
m9Ap9acf/0zNM6OG32yWaNdWVgsfdVsOhPbo6KbW98EGTFltsUz8u1V9Ej3+7RT6MPdsyWWH4AEU
w07t22iMxLk+4VQ/3aNyCDrEUIbcH3ddND4sL/PX8av1Cw2uze/k0Yji3dvb9fj46Skfk6g59hTT
JacGTNfJ7mj2G+rlodG8JOAkjWUVEPPbMtzE2gFhx8srfPjgidqozhHEkNQo9oW37MZpiw9uZZl0
Wq8BgKUxIQghanbCAng+Jfv99QlaG1q7nUBjSOVOgs5QaAW1u94sy6eKSXabh+jkXqJFRXQqTKit
980xs/k3Oy63+ALovzCzT0xMJ+5CQkAmbADwUZbWkSkv9Iq7gZZ721p8WYmgrHYkvavkdyZ2cfFP
o1BUFvPOlWBFVshSxkcLfXBV+VoPYewtB+a+okB8KOf3XNS72W3CUb5nY3ry0u7ILOyt9t00vqAB
3Od56Lid3xY/U3lCI77fxofGbMJL/2Xa760xeQKBTlCVjd/1Eo1UFba7Myr9o3UU0h9Gc8cZsGdI
jgFu7Dfte22aSJS6fvzGO99Fl5r8k5kPjUkw9HNv+l1Z7pW1V9Vppuo45TvHPsap8+SOr1Pyx67V
s0NUYCeAHCRHlXBfddAp8O7ivtmP05/G3ZN52mdQDzSt/9XWH2QNongCkW1RgNcYSlnYWeXXspze
wHrtT044z989E4wc90IuPnB9DQhSk2ZXuYepOM3QSa3AT6uOuXjNaxlMyXf5lhqoQgNEFALBXLPO
N9oWVBfoDS46fwTdCGhnjkYMypGlDDkYKtyjNUhfAeWUqd1gvhRo2Vzi3s/K/0kWNovpy3hPypek
daE4dWeW9xWu6OTVNvA/RuI7xkFM7b6X93ENqkenR3L7J83IHkcQ32ieGxd0n2j8LzMHq7ZP+bEA
+/rkMwoZuzmQyVnwqBaVj6eNQyjqUDhTWPQ77gB92tw7E4AnYwCdsWUkfpmbEKaTuxYNtEMBaRhr
l6a4zyt/IL86+77lfI+sgl8iCTMJ0NmC8C3tzH2CaxXJvjbNK0AtyCyhSo6eZqKqQArhDw4OVd+t
ci8qA3pjY9Cap0LeSZQIy+kunn8YNfPT6ouku9pzfEvt5wXrU3ydUgC3XmhmAzs6+aX5IKG8AG3I
dI+KI1qLf7jTk23afmGRwEULN2WTz7PJ72bl1+q+Z1B3vG/+ZxWHIvfTb2zwK+9PY/wm4reZBZN9
juUYZinbXQ80/+6Kn3nrJQJ9iI9Z0XpOYTvYENggd4COmpCAGsqHpbJ4aBg2eF+WjIWS2c6uSOWC
Ps3YCKtBQcBxntTXmWTiQNDGupGIXTkcmNr+SpIkrwoDMOlZNn5hZL7T1IE1bxUG/+35+Ox7tb3V
RY+rZXDcsA2A7oMW1CY7JYgZTIzVBCc0BuW1MSdpMMR9te9V7ewFZeKXoCSJynRKD9XcDP6g7OIl
aWIvNJhDjmUVt0E7jckz5ImmryRT/W7iY39fDyWBdFsyhyOXLOodaMc20Px5SM2hfaRQe36LUUCc
w3Qm1R+762MouPPsiH7m8b5UXo6boGsIHGOcBs3ysGVSC+bbaR/S8j0zvQmN/v1YRw46IfZMse6O
LvMUjXGdCr+oGAeXvanKtyxj6WMxpdUh7yGL7ULwflcmSQG2mLp7SoQ5PLqxkFtCAGvLqN1SlEkF
GN0BxWz5LJ6TenTOiaL0PIjGvaUHEzu7dojgqdelZoJLcy2aNqjVyHYkvqtaslXF/3wT5jqNICyC
tbLxIGudmgI+z43jbN+mNUW4ziVYZlW/SKCH0KDBATNRVnrvda3xKO2q3POknBHkwAF13c3XPkU/
T6BUhU5enCcsSeMLWpUFcXxbQyk+RUsuoKd7YbGB8yqr8/neIUUeeErMQe/kbZAjkuwy1RU/r3/K
55bFvcvvHwJWDlKgqgKW6Uxa58lc6hKlcXka7X4rf7U2V5ffPzygs6QEY2SK88swZcdUmnHIi8a5
yWq5zjy4uEtSo1kD7Xr0uWdfe+ebwTauJmsvroU2EOt5QhH0vBb0yXXeYm/wr0/5ZR3/GzO5jnqz
U+mK2sqwRwxQ/bTKPkZtLCX7aTG+E7O7LdfDdfCbkzOo+bARje7kgXkP3nhLswPhOvLNWcY8YRQL
ynp6LNv2Hmo1W4WXlTnXSQfrflgq2uCdveb7nL30W50OK1auo91qN59y0ENgm8qHU8vlvo7Lp6yb
NxLYKyuqQ3ImQNiJfckdzO0R8kOQzIAbze+Fueyum8zn4o+YdM1N+yahsUuN7jzGg4wqpGUPYGVV
QZaN3YGowdiTRaUhRcrlAWhSL0R+YasTcW1RNA92E3dZAGKCdCYq3XHV+GL6ff2z1kbWTicXhGAf
lwL0CDNOiFMLoLIzo6/uttE1B8Ye7CZzkvRnTrugG5agravwtqG1/dhy3CyOl2w8u2Dyz6Gs64lk
w5Y+v8xznUgwV03DRVX3Z4/FQwAZ3wK9/V56zAuWIwHf/88boYBQID/ss0rexGNFuM4LWEPpRQwc
cyXdb0tSoT785/pMfVqnx8CX3z+Ef0OCadyYU2iUIRniD1DLUTu1E4+53HCNFRvSkUhEtlMzdnjz
pjT9HrLaZEtPbm1kbR/GQaJEAQl2X3Cw2pUN7Q+S1ls8QxfP/WQX0HFIgnPwn6Er84xQJ6eoXvad
++P6nK8NffmgD3M+pcqAYDGSahWtQ7k8N7MTGLfOiuazfLHt2bOc4TwPaQiM09E05w2vWntvzWEp
pYslLtQL1H3hBsDHv7zl+fqUrFzMuKN5bGuWMutrezgncTIHpTFMiNRef1exrougzDwGjsySoBWJ
67fQgX402cD2g2fKcBmKcQdgn/0qPau8LTjpWsGODcy4FXvdWVhTd6yKcdq7nbHVNbiyIemYJG5V
yxIjfmCRWmA6Wt8S/0ibBHweN9bqc8JTwnUkEuXNAg0qdzgzawDfuFXnYeZ0acQkCoSApjZ70s3m
rvf65LV3hvigBqt6csRMd2aSOsex6OagmGgZKGKp3TikkKgyki1mnBVb0knUhh5Bh3cqObO0/V4n
yzGfwfFgefL1ukFdfOkT99WZ1Ix5EW4MgSyQgLc4mqsScG+63IS3IlxHoRhKpEXlXjbGJf4JhfRH
y1YbZZSVgKzjT8At0femiRd30i8SErkF4I9DrnyWPLpuG1Ziq6CyYoM6PagcRll3HvbIYrSHu4qm
O6Oyil1DszHAzXrjArC2DtpVbDAdmwm3AQ9D+9S0ZZgMW7w7axakhf9kovkiXUSj1MPBrnJOqre/
xVm5cfFadaDLcz9E6QxsAwv40lF5BIlTCBTZ8FAvdrMD2Ks6UTW1d53XdgcQQpdAkPI0nChne8Cq
oA7CKGSkGJ/ec1eBTQ5360Nv9/QRUPvlxom9TPiH1+MszVrKQDuEdEAoIV9vzu7GDWJtZrUthCIE
O7YhvRNXTeZbdberc+eX6rZYiFdMnGv7SNebYq4ujRmo4w4BIG1W2HniYNvWk2CIghaffjaO8eeW
SEB1xm6bliCbppMRWWn+myTopTVR/Lk+9uczRXW+7roYXKOezTgaDWUGoD8YX2RWW4/mMMf764/4
vAJHdVB7U4KUgcQ8jtJ8eEmTpPQvVzDkdudfpmAnEwnSjSd9frKlrrYFAxpltLFbJCdG2y+idItg
pOwZ4Ognk2Y/81I9JWz6aRHw4F3/tLXZ01JaoKBIXehVx5HDsh8Zj/9Bu/PD7E1fbhpePzN36czB
eGLFUWXZyKeXoTUvgdeww/XhL3HmvzsMttK/HXCSrV20tR1HuFSq2PGH5gcr3/l4k3YAofrBmdWu
pRTFwjeeCil4fhde3jgzl0/6EDu8ZOhb0VDMTCEiXpi1z9FP50hvd31qVhZWPzt3Hh9j7JpxVORu
RLIyD9DkeOq8raTY55sK1YH8lFRSjKULXc05QYDKVb4r0f0ZXn/7tYXVwl8C/rLJZiyOlvZXy3/H
4CCg5Km+sS+N6oB9Z3SF8moVR2R5kXEC/p4oNW5cWc2Hc0dlPZtyIzIcJw9rkESFvepMn6CVdGNx
P4/e9D8nY2jNNfMEt8rzDAWqrnwt0dQwq+xMxvRLlfhNX2/lVVYMST8nTwlEOWyyIELML565+J78
nyC/ri/z2tia/2aNLL3EFEbUCjvKVRvOiffsCW8jT7Bio1zzMTFVrV13cN92jg+mXAIQXd1moDpk
XuEYYnaMxFFf95HbyW8pVVZQCRe+EI+btaPP45vODo1DaF3blw8A1uTeFVMSgAjveSysLQzF2gxp
ftbMsdePfQVCngmKhXR5HsAzddva0r8DXGVVteO0dXLKum9FeamadnfF7LxcH33txTUn8woJbiWQ
bqIzjB7MzN4nZAvevja0tiUmQyNyo0+MiBBrx9xy1zpbwO2VsKbfWUaSz1nuYU5c9yWtv839sK/4
C4uL2+KCfnHJhLDtqkFc6NvsIWXtP3nRP4K47J4Z1QHieu852+KAXJkl/eoCBP0gB4UIXQ00sodx
JzJro+FwbWjNbXH0qTI3SbzIzRqI7F4q24uh+uC65aytwSUWfdh4VQWK2cTBi0/FFOC25efBQi6Q
7q1Dw0pQ04HwrPSYxxYXu64TMdCqdWXtj9YW1cza5GgeW9RktBng/JFLlqOF7AFTW91FK7uKrXls
ToQCFbXjRjHuVU1yyZ2Gadf6HlokrNII22aLNndtDTTvRWLH44tlu1Ez8xM1lsNUJl/G2Xu20SZx
fZnX5knz4kVxwRra4ehmVg9LmZ7drLotsulY6xn9AXypEPtpvRSvs22AwIy15TuITYwbH6FtjJap
0FdGYKSlogFYQnxlNL6Ltbg+OSsmqkOts5i5jSSYnFigNygXQeGAMFosGy62NrzmwE4+87puXSOq
E/5D2igrOIvMUFvAVfb6B6ysro62FpZVmClQFxH0mb6UfXuyofxw29CXR36ID5acnEwKXME6QDH3
5pBZ98os2o3YtmL5lua+fVGC/8bCbTVxzYC2P728D3P6QLPX62+/Nr7mw2QomQSbdhxZoG20YTCD
9VQXoCs0yYZprj1B810x9UrElLqR64w0yPDmWTc0aEpJsNxy4yFrFqR5b2GNqrTMBreXkrZf00mp
98QuLt1ejvB+Xp+qFRvS0dboTfAqlWMzrmmK7Kw7Zv8kfOJvt42uefAI4KgLja04qsc+90U5pWER
uzfxyxCqg6x7UMdLyi0jslOgaGw52n67zP9cf/WVydfhWLym1dzJxY34KI5e9+56VoDmnfD66Cv2
o2OxPChrcXeocSinvx3nC7DTfpY80nmj03RteM194a6mCbpWI6rM8hftK/c41337KGKe/4jRW7Xx
FWtzpPmx2ywukK0VAnT9YBevBXl2pu/XJ2htaM2FzamVhtlgaMP6Qvi92bz29kar25rJa747NASl
ZMWNyBu9hxKgOB9Ee+lG1F8bXPNZ0Ng2PdRNEJNtCarWHop81txtpftX1lVHYeUlqWhFMyMqRwF8
YBym/S8pat/INqx+5fV1qJXsBIvpMBhRk/D0xBaR+202bBXX1l5fy8HPOBCmCeR9ohjcq3VZ+Ogf
brqvVbuVBl2p3lEd7c0r2zCXASkNE8zjZwP57jtgEJIAhbqs80uxmGEyWdk/QzmpfVWU6W5xuzyC
wJB8VuNk74RQ5QHYyOamFDbVcVqgpqzZQvDJIDFV7jON7+X8+7qLfK4SQ6gOBAcfigINEIJIiZq/
C9CiZzy3pQf46Dy5zVNXx1aUWtx5r6FEVPstyfmZKxNVHNd7By8nf7HAGr1xYlhbWy0WgJUvp9ll
5rmlHoqCPXaF+Va54wFtasfrH7wSE3TseDzOEurYNY7mcwluxhgs59RX0xaB75rta3EBckEWGioa
XHm7vAxrrqZTnOf8JvQtpVpgcDx0FbpJgaN4i7brap7NgLtoSr9pav4DqyqrXikHppBNxrOZjj+K
1n7uE3pbNNYhVU6fOEIVyAZcMNUXOvmsBtUqGrBve3stLjhWnNaLSHFMWHhkcnTBJyP73bj2bbap
46r6jhngoS2NSM5DH8TYGb9YEIc6VYkcvjmdkhvPWTFQHR9uN1ldQ8IPmQcn7XybZOc+ddBZbjk3
NWygSevvYzl1JttMHBhRV6M4WtQVyJtMynyZl1uY2BU/1oFW3FRIF0KiJyKxFcToCPDI6JsgF2mM
t+urveJnOmUJhIBaxyg8L2J19VQmNnIyW/mYtQXQXLgAi2EnuOtEjufuWhL7FBgLMm+RZ629uebD
0Ekqkx5mH7G+/ybGPuzLZUuH6XM6Q0J1xNQIEh2LFJYXNaMDYkK3ImE6gUDcrxvPfozrgRxAbhy6
QJIIbzb8TtryWJlZPwbIsbs4Xhetm/qsJPM9tAa3aqQr9qCjrfo6MavBQGQBX7F4noa8fisGzu9b
2phfHGU6T7dYBdGF2Oemo8YsLSfyLBV29rhP+Ly7PvS/LXH/rZARvVEaOrZ2OaKyFfXMIHeLYQ2B
gz05ULxegPNx09+DsZh715pdtOnHJjbHju5BlG08guM8eQWhO8QJHLxeRNMu2XVW3D0qg5GgN6wU
f5J8bxoj20NZIw9KdNR+6apZfMuGKv7SA+V6hjz7pe6bNg+5I9qd6XUkLHjSImsOGTejSsr90k0l
uPYqoLOGOH/ve9c85ZB7OXZSmk9JK5PXOR8H6AELNMUw9Bz7Csg3vzZxS58b89QJl0eAp5rvdiMV
emuGSf6wszIFkGNMvC/gul8eeFdkhzEvnftFyezJaU36ahSGChazTB4yFFfzkKQuAFMMSgEBqGCQ
8qomI5yUlEfMXxNUMdrA96JtOPPLchBP4NMHrTxzlykce0iJ+TYAGz964sWA/5SWta9nj9CAFIW6
W5y6fxZQO39Ay1y+T2ez/XZ9lT83VKJXjYmbF3M52E7UuOQuBzXHwLuwhtAywOY3XauAyfk7/NZQ
mG8rw3Si3J6/pEv/jbhin/ZV7hdes7EXrnyGXiwGa/Zo9cniRFPaP7eAoLD5x+KRu6LbuPGvxEhT
22w5u3SULaYbXSSve+c3h5Z6vWzx6q+ESB3jmJoQJFEALUW49k87l6Ihktagmb++xmujX77pQ1qq
6+ts8ArHA7dIvqP9HOUs24g/a9NyeeSHoUeH2qIjMw6XNodUR9IAVs85O4ymu5VwvGQ9/huGqI6x
KhRPpMTZG04/Sc+vMsO6IxlO5qVXG6EFnuzYZzIfQbVapbflkEztHo3O0ayy09aNEpNHRUvCepzv
JSP72xZE23Ar8FxVlY0jedLJeb+kbuFb3cRu8gVwEf+9JoSrrm6gkBIlBZv92bLPedU+jw16dZot
YoeL2f93URBP/34GAEJ53w/Ei2LeO3vJAW41ZZYdIHcyBCxm8z4t2y2p5M+NjOjgI57HVTJCizlq
x4k92rxon9jQIKmd1d7GJWnlVkj+A9RRBVDFRulEKaokuGK3LhTt7XF+hG4ybmdTS8/NgN6wWCzp
ozPOQEl2cqoGvwQ5wJtolWX5o+vmGzHzc5clnuZXC1uKBskn7OsX6VJSud2DTVi54bVro+u3zlbG
maCVG9lNcarKGaiebCNOrgRiXdnqgpWfTLd0I6d3gwTwxEI8Fs2DGPKbbguQEf/b8kjLSRt7FcIB
F943VAu6L9y1oMFJedn8vsU/iY7tMXsctkeJj8idLOCN+Qxew42FXXEcHd7TC5w2GRWI9DgKfoP2
U4+0DrDjhdcm/4DGvT+UdZFtNKOuOI6O9wGnrDFkM0ckIBWu5UnhQdIGDaq+lUju3hRuiA7+SVEV
jZMB4Ubl6tnmS0gcjpzpsI9B6b3xjBWD1RFAiUNkhYZdN5oy76kCFtWU49tNa61DfzKQe5i2m8Jg
m+qBsTmyHXN329CaEydT0U8xw6Ww7JfHsU92Nd1ia1mLV3rrIh+ghknbxI0yBchiUACljnbvJTsO
SQ+JJ87zO6cyl1BCsmpPBsH3ZtqzvRREAX3S5SGUj9j/rn/nmplpu+VSjrbsR9wfx948Y+vMkZWH
PPj/ObuuHUl1LfpFSIBtwiuhEtU5zwvqCY0Bg8GY+PV31TzN5XR1Sf1yRqekNmBvp71X6Gj28fUD
Ph1+2P2tDl+MdmZ/kgJJ8r66IX61bRp2Yb061/RpHfvnAGNYha8XpOQTkUNYCUhN2KMu7NLc+KtU
8p99Em9+6rJ/mgfJsRbQjYNRoezdYzak9WNFeOMH3mxCotdy2Qg/Lt0YUVoYRgB7WexrqS+8GIZk
l9QD/2IaP3uLVSBqoTLqUegUpu44T0EG6yYn0GWXz1HaZYwCW68+Zo+UP52MdJAAcK1mU/sqPbJx
Hnb2Aps6ezSHeIIn2MFrpj+er9yr0QU2H1kiGkiH0zCvLH01Tk7+DrOy8r3nerg2XDb9yBx4Y+aL
W8+BYH2TmHMB4ce2syQciMgyBSaSYwcnTdu9K60+rs3UwZ1ZV89A6FTH1oaGBAyEyxdqVuVu4ADE
lT2MAqgo8ngoDNsNc19U28qqXjQUbxM5dXxjN429nfyJHVQvzNg2aRNWUC7bjvjwTZfbaTgvBSD5
HQSTid3R0NQMKFMQXu9xGC9IYFeCbqplcK/q3vc3o2ECrlLqaqvKmYTShepgITt5l5cz8iZyAcZK
wpm7ChrOxBw2TQU1+xZOg1fQJ8rvWl5CJsKpbchk1DA4vFB8+HT2IcRWmzmnAum5qSNJ75qvpFHv
5TRDKlc+fD33Pt3Q0fxqcvsDGA0llIwTUugPCxyeHljWjppvvEijrx9x7gtWW/pgLiWFebYN8lD7
YdllC7xjf2PU87egaviG1YlYdFJXxIB4iueCLQODkMBh5Onrlz/TP+scsloyxYpxIMk8FX+6tIvT
kr5Crf+Xqy+Bmj6vz9j+OpFcCQY7RKiXJdQW1dFocxKrrG8jadZFLOxh2qnC0rsm49NeduZ4y/3K
jYARrn6w3mhfPWXNB9/3yeZ737zqTz1U3M77TCU2/NDo3MB0fgqE81JdYu+d6dR1Vs/3oJlclxNJ
bNOOuuq5578tD9ZrqboQcp8ew7B+nC6b/6zLZZcuqWZSJTyz3Duoa6jbidT5frI0tGOqHEVCJqkR
f91fp1vRJ+vvWvyMnWjnheXMifTGuJvfmy5LhHDCkjz3eRGrESia7zE2ESynPv3n0/Jc64FwBKQL
ePiPXnUcdgXftCvz18n6QdKmUFgcEzhGJqjY3tSF/OW4SLh+r6tWWxVvhFnrrMHIZ3UaWrweWTBV
0o8bIC62cIIaonwA5sKHJm6QamfWFx58JiLWGfymnZnVwKQ7AdkVIGgbxb4W8OIfI6lJyJbc/2BW
ealccGbFWyfzwWif6zzVdkKsoYsKgAiffF/N+wFmWhcuGucesVpU4ZxKfa9CGBTpHJT5n7JngTN+
fD1Kp9H4JKDX2bBW5N5c95wknaW6wNajA3X7xbgwOc/N/lUE+5CBsTqlVWJ4bApcpz44PXs0ZpsF
LdV3X3/Cmf5ZC3+lcN0rWamspPCeSo8Gbv2cgSrwdePn+mcVxRmguki+YKN0EMxQ7aJXoE6LC43/
FQf+rPdXO77fOCbPSGsmLDACYYfdVQ3K+qa6Yy/tD4cGaRn7Xci60PoJdv6eRjhD7e0Nib0dkq6L
vK/7qORB/lA/4R/1lI8bM7hkxXJu8Oz/X35SVThyYamZ0Fm0IXdABDYHHRDHfZw6deFie2ZBNVfB
bVruaM1AhiedgPlvvW2lHdLaDob+2hggQNY/lM2FzNC5OFntdSf9RHiRwmocdYg0GL3hVk3zfZap
PvxOrHjrVFpWziWyPZVKpvSqtJ5pfeHFP49Bb501K/y6dx3Tb5PBRx2ysNm7NWYXEkifL5beuuyE
ZHVjlvAISMCFsbPYHbV+7LpCPVeW3x2nCRqfvq6r7dc99PkQAN/7/yGVYfW1dGNBF7t3PhpV/oI8
3kEt9bfUGbCwn577z47ZdwA+pqNuEzU81JoHvr6wkJ0bgtUyIAAMVKrvAKnxdJSbNkRPl282vVoD
Kn+oxszJ5gTFeTvkc/rb5uYlwNS54V3NYSfVXtd0ZZtYBgn0q+m9LuRmgqf0+PvrEf18kfDWSbzK
cUTHKtEmy3KtnVjR5VE29s5KvyWqgiFdzVqvMl0LIrBtMpp52BZ1hCLiBRjumUFdZ/AonydbiNpO
PH+cn2bbgXO8Q+xvsSptb52zy0VOS2RzSCKoKx6s3C+uJPVhgKkw6S4sOWcm1DplN2ft4rklPoH0
1jVrYeec+eAI1c9fj+65HlrN19kEgFtSaSeCVCOofT2clVAYuBD5515+NVuB/a9kWyIfD3XbMhhc
6OVDv53Edc7zbw7x6cP+WRCA4bbEIgo7UTI3w17LepO2Y3uh9891z2rqwlCTyKlH6x1VD7yy78FH
+t6av2YbLxBX7gUpaOLXQ1hSElrSuXDqOPfWqy3XSAtgAQneGqIq844vKPs0k8kunMbOtb6ar9Ig
tNPNbCdtW0CM07f8DfPzbxkV2LDb+v/xzGmRF9x2nCSf8er17G604R6ccnEvDOmZmFyTiU01Ooay
FUvY6STsk2CA8EZmXjpOnm6l/z3weWsucS0gp6rUAhzi6HbbsZDAOfhXvj/ERsMhkzp3f5yx+fn1
7D33LavZ28wC+iGOjc5iVQ3IFBEbRUYe0xPu8+tHnBntNcGYTwVYXxzd5Wfvi3sonUt1gr9Jr896
6vTEf2Zu1U99PzbNlChlQDC6G6ZNWzA4x8NbKNsWvs+fGtcd5nvIOy73ZcH9PnScaaJROfrACBW4
NEUgxWZgzogG/tJ1B2GrkWL1chur3zuAKW+9jqgflWfaUzDDVPKtcD1YXiOJlcrvdZCzWiK0Q/3F
Nh2StJkvr73emcLR7+n3Vom1gMM8NJaxGFglPHzt3q3p8OiApXtJxPrM5u6uXr7JptRt4a6aDCac
6Dw7NIwRMrsy8LtLGbFzAbQ6oIy+Lms9cpqwadmPE9vl0oq+js1z4b9a58CxgYLRONJEFEcXAA9z
JDvDVBeAzZ9fXLw1+xq51BpZuoomNdwQnGEIJqMPCm4FzbST/m15AjhAJPJbn7KmX9vEBoo7x8N4
8dQ2Pyl1YMr49nXbZwZ5rU80Q7IIat/optZoK0gaW9Azbts7ks83cMD4+PohZ4bZOZ1P/5nNmoGo
YpKJJqZY4llMexT89183fWaY1/xuuLJUS2H2LGlTtnGtnwYfkcJg39sP1hTvyiigKGh17O8w13BF
74DO5f6l/excv5x+/6df8tl13GrIaFLB3wIKnT9gjXH/vX5Zhb83yHLJMsysqtc7t9BwqoS0pVF2
l3Kh5959tdM3trLqFNt9okFLrx8pZ9+L9jVBunEMpHRSvHlnSthm14eUtKE59JuvO+bMnWjNj+5z
Y5kss2EJFz9k5Yb9kG15/QuWextJfn79jDNBuSZGK1q3KHp0dqINcqMdN4Y+kh8rQZrv3aT/6kz/
EzgWG5jdM0aSaiwOvuv98Vj723QvVaXPvf/p93+a90ura2ElZyP1fAM1pdDo5qChFwhI5xpfBT38
byTByZklSz/CZsoMGmiYcwiWf933Z+KSrXattrYqw04J6jgF+60A++rhRfN10+fe3P7/bvGYhctE
4WJDHO1d2zYcfurFNZmLC2vxudBczdnCoZB8c5BNFmZ6N9DlTtTGz9p39nPbhN3ILqEUzz1nNXWL
zrKZidxbMrlshpQZPcy5eSvtiQeQUaohkWFcSF6f2V3WNOnMd5VvwYk3GbPFe559JgErHODqNsNp
QMGeLv56ZM4M+tqXGpKcuOWlOIjSklQhVbMRDu2lJNmnjUMv5/Rx/8yGDsg8FM4NyFiLgxojp7yw
ufwtvf7nkIuGV9OM6tnyC42G+7CLm315nyXDoxXVkdjwzRA40biRe//QPdKjl6gtnNujr7vr00DG
g09f+s8XzbXvn8yqe5hQqKBorAg5wHDIvnVwRPOrKejOs21VU4qctWMGdED5R5HIroEvNC+t4n9Z
Xp/13Wou2qXIJgK1/MTYDZs5hLZLzMMqJrsJolxXS+JES3gcj821vha7+s5+KW+yjbgwcuf6bzVR
JcnrdOwUOVDAQpKiprYOOlg0k8Cl5FK2FJMPw/HZN67maQnlYlzSuUhgpQXt9Akn+wGYdzsogIQf
AmJZ3iN3vPrWntoUrhqdDz92WTHjunDG9tUfFuaES1nMNxYv22Mlc5fE0jFwpy01QF1R2hjzYcD/
H0bRVHngjf4AhX8j/Q1juzHolbZj5sK3ZACtZFM6mm0nUaFyh5kbVa4PIEbRmvFiWX7iDV53gNKu
eV1ZqRdyatS3k9u5H6TmMzKyDXkF/7HYUCLobUZdnjCSwYQEXKcA1mX8zrThpwHCPYWBhZd6O0Un
48mVgxVXHQRAW21OB52V0g+WCSCsIDfmastxKcSfw3ikI7KnwWLq8jdg6jyqYCkJ9ZCpgh9Lx8bb
khHjPTWUe7RbGHhkrMoiSKnq56Wrq3j0nOJ3XlMjYHY9PPUTG66LiWcBddN25+ewyAVTksPZDB5o
lsj0oRzmrIoaRxWROwq5s3AJ2y2y0UeDLmkTQ1M53QoIZN230khju5XOTY/eujKXpghNh9v3dGQK
qTsgiAJrysXrnAo/ADyq3CjbMrZFJ4yEV2a2cQU2BXOyzZBPBigyqRpje+xYDD1ocl3rHnYShuxI
sFQqfeF9tpRBq32xS2c+NUEP6w+UQr15itNKjleGTcrHxvcgVESEEAnp2hekhZpd02j/p+lnc4XT
ESWBhJtslC2jMV44fJ2J6DXfvhZzMw09Vry6aMJTXT4zjNAUr18va+fkv9fe5ou2CZ8R34eiRLEn
WhyUTII61Wmw5Lm5W2q5vFNCylfe20ZEIGwCKxTgQ7+3LJDVulfAtkdPUvgH7rm/TUPd0cF8wqZ3
4VR5Zh9a23SODdPtAJQTDk4t1HDuqunCqPzFn3yy0KwtOrETZEz5VYEyNulgxldNtIww2xEguZPV
Dx2Eapdg1JywGCgf9o77ykErGBYtOn+p+mIHdGT2MzdxcAz8en7saDnuegFBccvT04WT3ZngWR8m
WDZJD56P5NAWmNRiKX92yO8GeedeuEue6eD1KcIdM6xDHfaUk52T3b22+uHrwDzX8Okg9s9+W9lK
pNPk66To9hO9IcO3WLWgDv5/u60s8kkX0F4thkzi3g6rZ5lq40JYfJqttOBf9/+tK09XtnGarENU
1rFoIveqEIGuI1l8b8LQ1TnEbaql5ovE+6u7PH8Q4MUb8v7rPj8XLavJaED3n3mogCXUhxtS5GRx
/U1fE7o6e8B9Wkvio+labKzhWZS333vl1bGCI6xdxjENFx8Y08rYFXa5Lebqwniei8LVcUIou5YQ
5NeJHvPnKjNDb8guBCI7veJnK8gqwrnhTrlUaHvUXf44znl+bNLKwlbVGDvPbxdISVnwV+ohXnfI
+9q+X6zOf+0Ka4pmqooAghFFWJSpvhkUwJwoK5Ioy9JqaxpNtSsX0wjnVsCIqAVbr6lm+chzamwX
YK72mmcoYuRetx2Ur2HKA0NRAUJB3Pu5t9F0lldZX+ugHkt7bw9psS0HUV/BdFvfdSDiwTAVIglp
S2Vcd1N2TdyWHQpr8CIcdsZrl3XGZrZbJ0Cl0IQxpWx3tumZd3lNphhCw+AM+vpS3fDMKK2NjIuZ
Vw3sO3EpyKy9pZdHb8gvXfzOtb1aL+C23GXGhB1kUlcVf7bnX98K3LWeiyjhjMYhB5e4MIbyMr0d
iYrT9hKL69xrn37/Z/nUXtHKzECX5FZ3nat2z81LEqlnml5LitCCpi4S3VCvnlkAiSFgkS/laE6d
+smUWIuJNJYnTAbj66Ru7zz31nR+thDrJN/bq9ZQ+rFq55I7ePEhT8OOdpheF1o+996rIElzJK/B
vM4TvTgPYM1+UOntuGqSrrS+tx+u0fQNwOV8RBEywXPmuBQLiWk+sPjraDz3AatwmSw/l4aq20Pu
0wyXB22F/qDsR+o79tMCCsqF6rL/t8712RCv9hic5l2r6scsaZdJ8KD3ZT1v4QBJGDwQ4bsL4adq
wPmor/xAWgqXFhccuFcyj/q2kM5wlUF/OzFaUtxLbrOtBMFkb7PFfF5wZv/IO9/DOb0Rz1DVKktY
35l2DWEF7j8bDFj1re7N8q72ABKbLKu8li5ckuCJLN8m2wXdDIQkuhVdWV/16aNB35ktj81Qx4P0
o3z6AXIyTByXA10KiH6MMSEqgHtOWAsYRAGQ5sioHv5MWbuFQBbyOCEpM0hMZQFuvldeg8ehJAR/
yBrH0Ro00cz/5RMSlRCVUFNkTPnWFbiYeGBd4prVtMW8zUoK/zr5q4RiVVH9HFA8mYubtNinw5uN
2lvj4gl62uD6FU1Yp5eTrYS5d+DGZ0so/eSFC0MftfenDE6ANkjg/UnsXXs39vhmEiMBQjZcXL5X
mR+7XD2B9L11x/zJscm+UsbBLeokRRlLUhcXPyPyl/Fna6jyaijf3CINWfHm+eLAZlfA13H5tUhy
5y5jiOvyTjTs4ObiFpDVezJX8by497DJq3HDGB+czHpcpi4GGyKumhdkvSKj9wDYnFTQDlngmMWW
1u8mNFsE6OJWipKacS3tu7aD5SR+1Q0LPVhfyumqpO8ZNF5MsLhJs5vsxC5tmAQeYFEYL+RazTW8
LW/7qgiU8wZkWFDOTgDyQoAqqRyvS9zevO2EEpTXuvtFnFgWYBadOqPc5GMeTfa1ATdOG4QPj/Cr
1m13arDjAjdiCoCxdNJNY2bh4PVQsx1jnx9nDq/ucQP2vhGr+aDIR05MuBw9t817UxybKQs1j5oy
qeWNXV67wrqaf/YisF6m0Q9MM8ivCdhqB/vK2jXkeU4AAYW40oLuCyGTFlq/rbH4sFSfpEAQmVud
GmGO+GPALYmDnx/Ncsvz2Ghjk7xACtFmYfqs8msYRTbprr2BwaDVHOFvNhhh8+jUu+o+LxLVRFyE
aB4fZ9mBu6ft9YTrOg8b40Hzg9NuiwHxFi4PBo+n+m6mMDjMgtQNZXtd22E73kkVNF3EqRn3bQG5
EbFffFBGn90X1zd2mAF5fXL08DZ0C7/FZ7cPMsqvXUdF1muP/3J2w29ziTPQsz3t5gOjUQEEr2Kh
oC/zhwEhfLObfmiGuAANBhnlaU/ybAhgMb0pq0NtgJaiwnnS8JSCBSNOMd7GzZzAqp/N8YEvV+mN
5cA4tbZiXRZxIcato6P6rXNgaTyH1i/eBgIoyoXzDXFk2EoXuYO3bjmAnwGebCXv3TwAgT83eDT7
MdYJ2qObAtO7rs3bftq32YNZH+E367tNKOzHlFzbUFMbH9xq18sbDXc26K8YVdCJaw0yQxc65lZU
r5M4yqINVH4HM6NqslE4g1PrjbMEHN4MfiCyaM5xvtssO+qHfAhae0sKBHOs73sZCHmE2TV4rRbc
HDZF22+N6ecwbC185O+iicgDo2FX7sx3vuyUFdfvk4Q3dqicgL6rjxRrnYqMHIDgEJ/iu7/xbiVY
2qAFGLe6P5jOa2Zc92bsOXcT+L86HJ65F9fDUfVHPYU820C51ev2hvPi8I2VF5BwvXfgzAs1SBD7
neVK9TuJujVXgdPfZnBnaQ5mFTHuQi0Dv7GAefihxeYWwnS1fiRNYOk6KJASrcVW2lDVyK8nERaw
//X00SNTODhI5dSYGVFpxC5gVzYW5j7Mof3J55em+NE6d+moIhxbDnDfRGlGBswpbxpwmjyT7HgF
vZqmg0yFj3t8Mld/DAVM3nvn0kCn92JCksj+A/dc3v82JyuYOHB1Fgl9pP+6gd+AQXwQ7kszChyS
l2CCnDj/M0rgiuF6MthvE9mBUR9U9gtJ4TZaksBU7MQTDFWlo5PNLDxaPf6kgeS1ljeRt5HXXNW0
C4X15HrP+sSvrttjT+9HeAGk9FnVz3m71+Y2Q7aygFEyk9dKlmE7pMhPN3izKvDnG4pcTQE7e4Gr
hIA3snPSnSigRW78FNneEL+RUcTOH4KiEcI3sS6Bp9E8zJQZsfyxN6tAG95OMtDy8OLUOKYMsWeG
y5KHLh9jpXTk9PfucKzMMi57qGdgqUzNEGnPkDNcK6ab2hTRjFnoG+8O9DVL+Oum9ZZohGm1aS0Z
OtDBZ8U9EpKRFLscGJTGh2AKKkUQaQSyLR6cOeiHDqp45pWlT6pk5B7OEqGnbyc+wk4C/sccuTFn
FmGTbmtcbHKWHRYHw7zMKjBpu+38B5rOyWxD2cR9aD0WKmDIRWdvdTbcaccJ22mALTCYo8N4JeFU
bFdm5ANHrpm/pVVLoGpn7wiGcZiHB3D+x9AtsnuRzpHRfbizjHskeWv6mpdA1WARIXBy1gRipZ23
dZBsxIEGXQLIufm6mO1+RggLKkNp/vCMCUH/kXuvXGRbExexdrgnwx3zfxaNEfQzCq4MUqTGkx69
gA8ZzH8L/GGJRdeNO/fOhKt5Zh5TszpCICkhFdtNJ2M6lZIP06riLIUNbvcs6j2SmpHyhudlMu5S
mopwam5EffSRkM2wvtXoXJgX4gCEUwIE8MKpPkorDSECkXrP7sk+eZhpWFox9eYthIgD7RMTuWV7
TwucmrzQHt6ygg5BodR9oecHs4D0Ao6UHLohNoX4jXeE5FK8dP02Le2o7emda2OUFb2qauhaQJXq
jlkvBqYAtwiy6R+Qnrvt7SK06ibMyqtuvLOtMlYwn3KXFhOo/zFaWaT/uoyr23SSt2VDX2sPOlRK
57e5Wx21reNsgX/roH+XXfMKC4nI8dS1l4pEmVO8CPt3aZY7R0LOl6VY8BW3XrN8uCrqbOu6LXiS
6UcP2mKYe+oAbqgR0MbfMT7/6kWP3qpvSWtdWym2TcDtsJCIxKXe3qw0iQogWgOW0SYo0wb1FG95
8ylFIaF2PjIGsa+lH+yNx9G7QF7Wm8Zxf+EP+XYyDbYpmrrbesvcX4sUTtlg/5cBtHraQHtQIirM
djtUpEJmPdOwEoeT8PhB+pjJ090/s8zd4OHIU1rpFFjWcCuI+9uB9Q/E9pssyus8qgVca072yKEo
1G8F9ZWDa1RGXLbYFkolkSJTzriB69sHxepdMmjo153c5RQiQWXVXRHSmHs87s80ZtBcLmcRZDlL
QzMrG4BvtBeZklFcKToSdaXxbFp1h6X/JGyIF6UOss3jgshtegkuAyxjsZlBdbqBUYwkw73fWIAC
+OmwBYuCXCGKngGvzWJYIEwHaZE/PBubQHHePSnwAqMSxjaRcRLzyRyRvoIEBGaEy6F6Vg4uvOKH
X8TKrqepAzWlhOwIUw6Wn8nsQjjJdpEv8K5eASvopehLrEtdMiElU1Bs/LOLYi+oUkdoet0wke9g
k4RVvWpxER7oZkaPRV5v5SiHyN9QkIqhqRq27RKhqpBkjCDjW0E3vbWsOuzbDsfKNqxqOEIXVnU3
Y84PdrrpmTiOxbSbemHA3d13k6Yz4Ude2G4fLhLLXmmzDHbXxYG4kJiyqUljfzzt/inKoW3ehh18
HqNc4XKV+g7OYKVd3o0NWMdgWKnb0qzviUo3mcFEmJcejoLd3O98Y+BHsMAQQbjWi51ipRf1S9bt
6VK5L0xb1U4ZnXdUk2pgVgj2vVZVlhRTg2uMdqpT3adx1Z0PubE+7mEzlhjCo4fG8/lWMMnfOPGz
RyhkkKfWM7DlyrHMrKDoJ2ejBaV1oLJSwO4NfrXQ3XeuaFrpLpBthdWn5sZPZIObX4Zxykw5VF8z
bRoRsBw9ti8xRNxg4/usuzpOGYzGXKtgPxuok17lrW3uWljCvQF1KW6wQy23nl/NWyXt7truM3nd
+p77IGD1eD+VU1q9D7JrClw0pkWEsnHsl68v2Z+nV9naUTizBl+7edomk30cjecmjZv+gszf5zkZ
5q/SqzVmY2EvaJrzW8t5rb9nysLWZAUIcBFn0QbYEBQqaPeVee1d4kGce+VVanVZOgpRujI9pF1x
BCP1xTONC0Wtc9mMVW9gHtm2Zec6yQacxwwhH600ewSrYzOOuHx/ZzQde5V5Loxu8mejh1kx9r3a
eNTSR4nyQnL4U7iJ5axZ26TT+YxqDb7AGNXG034f9b5qDlJkdUQLVI8KCHFHX3/JmaLFmsY9LvY4
aIq8GFFzExUopsac2b8XbhPINmTsN5GYVq6qyIUs0OdD76w53QMm9iQdJCdttXH5W+rfff0hn08w
Z801zswlM10bTu04lriBD1ViHJGQFqFN/v69J6wSfXbrLRwLHix0HWgOzluiJFTqnr9u/EzYrvnF
tuEsVuW18JudN+6yUXME6HlVbL5u/Vyldy0FCrCF0SKTB1fAMcL9fKkD/eDITXfU3UbyY2aFXz/o
TOyu2cSZBSgilgzEru/dNJnYl0iSDFN1gyP2reguWdmcG+zVJJdiSMfG4ToB13+XdwzizOMWgjwX
MqLnYnQ1vUlZVHLwcGrM8uaaG8Yhd7MLCC//8yz33wH6JzdvM4n9BSWRw1Q12QEiuc1e5wxOzzU0
HnmBxBPNQLw2BykPDlnkd0CElrMWFqCZyMYcvpzJWCAhWSFxv7QdtA4vfNXfassnmd21rgAHXFll
qs4SL0spZEWbZv7jVQ5/THEPkidsd57wrhs2VpHya8PsWB6g8oXTatUZh8Wr3W3Z4lbjZm31y5zS
WUed4/vvYHLKHUQgT3YezEM6iCz5i66H4R0AnOZN1Ni4g9ao8itGsE5KQxohDrrDU1dgu4XXL6of
VFn5hc3l87hjaw6cR4th5oKDs6ogCCKwjXehi0zzdyYPW1Pg+DSxfvSdNoGYq25aYAlujfzFrB4Z
vYSgPvcBq7qjm7usNKXlH0YkZGEMHNTqT3WJIXiu8dUCOcsBjBxu+wdIGOAmgOyuO5ErQZbvlc3W
7Hs2CIE6JLBNxtImc3ufgRoL9urXnX9mzv9HinKCc6QpvS4pWTeETn9Ku1nl7uvG/+5Cn82PU5f9
M+3TatIzcugiqTJBd6UryM9aDjRA4YFs3Gl0nwBzc2OE/0LCeehcY9eIzkddFgisR2E2/nuWS5At
xQAoUADNFZ+EJ825Ohxgq3BJc/KvEMN/35OtVcF6wykNNfTo1zQAyguKPyGgYU/OmxuCy84iZ76w
Ynze3ew/9qasYvNYuv7B0vMxa9qoHS/tQefCcFVlckHDzgrm+Ad/yF9SVk/QH2Nv4Jpf8ob/9MwE
Z9bVJNKTGlvHpn0CH7i9rcmeNCPWUvoKXOF9O6YvU3qJM/l34/zPgOBZqzklVGWmnDtuAqDDgjue
Rmq4rJzYr3GnNM3C2Wfa6XfYsewrKQBNhSlpt7O9ZjjggEqeMkh7XdjbP+1XvMoqhj3PKUF6gfOy
VCW01N5U9aH5JQbbp/GAxk+//zNBAJ2CfxMUi5OpQFoPVCDuZ9HXk+/ce6/iYRHurHwX7w1nk30x
j1vPNcDNukS5/vTIgzdfnUWcqVwq1BSBckcVbMPdQW7oMpTbdraqH/OESozt5dOFafPpMREPW51M
apQsdOrkQzL0AtJbVwMsKpT67ZOXr/vq3DCsLmZ21wy58PiQKG+6rkBLV1kaf6vpNZbRkJCohu8s
STIHecFlaNxDavTDw9etn+mYv5oh/8QP8L2LFBIsGN4+cvNYjEDCIOFCWHshiv7OuE9m4hosORcL
PMYBoklK3+lD0N/5ng/UvmJA2OygQJWGpLDqqEWiays7aKmytHhOS0tFGtrVdylDBqkYKPKIDipi
+A25XhS1IU6j5uehaOs9QIXmXkG7PfL7SscecWWMEpu3adhIUbWAIe3/OLuyJkdtLvqLVIVACPEK
2G6b6e7p7tlfqCQzYRWbJLZf/x1/TzOkMVV+StJVEbKWq7uce47jlUVQoxsADCPky9Ij/6ZE/TQq
WKG8s75Lz/pRtGAnh0rCByi8YwPL0npAlezXgtp1KP3uyygTFFQdqNUxltTHwm7HaBr4XtPuxhFa
6yw1fVYnHQrXMU+WJ16Zi17u0tyAbPXKGJbWArm9AZucNEmQ6flhtvzT7fOzNeuVcRskJ3k7Yegc
hdFsBPTADHt0pFtjrwyQLdtkHBQuVQ226KBY8Gi7fr0T9269EP+BuTbWmI1t6qJZsOyPrBZ6Dhoi
VOiQrv1gMqQ3C2gkv8JHTz9q0pJjqnMSWbzVn8WEAjBwKnsgwq1fujJPHWEJr5PMjSs4UKHDqzzg
SbcTw2z+0pVxmrIOjaka767llDoc3UW/NDKTr6Ue7MeC+2RG0nZOHwUigJOUKDLnPC8vXqe6x45U
C4GmWFl/v31gNgzOGglli6kmoMJHM7FnzuaajuWLeVv6PLJdpC5vf2RjPdeYKCV60PKPLovZUD2C
C+9TUg3/3Df0yolpgV81tPdhMCtqH3wvrSLENkV0e/SNN3etrAT5s8ywhIKQIRWQBCil/8FUSXpw
ST7d47BDYH51YxelB56jgz32Zue5Ks2HcWh2Xtmt2V+347fHpGkSCnw31kZMCifYAmcC8X4Wcnq9
vTobLsOautKHWIKocinjReS4jmk7HJhVZo9XPqEHZ8qSI6pRei9ZuXWIVg5K7SVGjASXkiP+mDpz
bFDTu/1DthZqdd91k8BKGo49aIcwzfJovv4TBbz7hl9d+Ln3EOVrqwaPUBEItD9YJAmaaU/pY2Nh
1rlPj/Km8FpcYbwrTihmCP0mExA0tye/Nfo1evjtEFEIbzjIIOAQodr1DeSx3XeoQN5HRSnW6c6k
rIpGoxYSN+nwizRNZEEWtroen3ne6dnf+gGr17Yac4srqeu4KNVXmoIdlqH79L7FWV1eDSFh47Yw
bIA+98e8rUhUkHrcgWRuHMt1trMGWSxKUdjYK6llBvhYUwK35O51XG+Y/nWSEzAS17dkAjKDUoEO
98kDcMbyH7I7zc+aJbFXQ4ceHMFiyMUEJv2VVj9SIApur/xG8Pp/xubfjqUFYmIlOSZfiRLIAGiv
t17Iih+UxnNZRRaAfLc/tLUJq8vbwiOfPDp5MQp4gWr4Q+LnKB/vUQ28n9K2xTqladlK64V4LG4F
sCoV4AvW6YqHNEMbMgBwquIL9+wATNTh7R+0se3rHGeN+HRiPRqx4WC/0QogfDQ2Prg6p6BhNvc9
y+scV22qpnEWGGsfujRMqw/GzT/env/GfV5nuAqHM+RmtRdTezp6gx9S4OXuG3p1nStg+u2kJnNs
SqRbPAmWKtl57eH26FuOn3X9Rb+d2RnerPKrrAY8qxxCn2bTI2F+EzXoMw5NKlwg5CAKPDgERWVw
UKDUwIWLtJIonrlWYJqlcBDuOtfeOnOV+L5yOR15bOY6mGBcLAfQgL3Wp/cPmbfmtxeuLEbnOvpc
ZSfjPJbzUwHQEkQlbq/l+4cALDR/LqWWY5lXE8YvoQlaAd1lzz/vG3nlCygfxHNTjZG5AaqMjOeC
TDvp0/cnDVjen5POiiYd68GisXbo3/0iwCkyeDtHd8MeriVvam92i3pE+ARippfauGHn8JMp/Ccr
p8+ZnJ/JzD/ds0Jizd45WFM+4YK4MSxhXKc19OjZztAbHuVa+ybvVap8s9DYbr/UI/ARdtClr7n1
FTxZ0e3Zv2/PvTVfZ9MUSTJbrRd7WfUsFycJPFlcROrcebHWxJ2krJOGSE0BOEeGG2DwGT3VFdmj
D3h/iQBY+/MQMX3VpWMdjUXWg/Uq+5a7+Tmt6xPYgk5E8p3Y4f2z6q1JO2faWp6FIlgMaaYICk6n
qtoT69nagZWVnXK3y9oUHqWrypDKcyeBCnd3vL2twa+/5zcbW9N6yDOS8DgBZF+K7Am9zF2QZHvy
5FvrsrrDveyLqXKwLvkAoE9pTiX6jm+fzK2hVzZNQaM3z1sM7fQXyb63CPRvD7xhjNcIGCcRg0yl
JeOJ/WzYm2P8cMn+Xcheqmxr/JWLNI9oStK0cWKuXnP7gXciWLrXqf58e/obW7quVlbF4kCM0eNo
b4D67fAzwUOl69f7Bl+FN9ZS23NigPMraTcELTBfUVUIg04IthPgb01/dWGtYqSjShorbp0CDSGO
9Stt0p9OTvdqDv/vt/tvStcT13357czrXDqtC5BZ7LtO8+wBmXkClEqfy4LzyLWJH7qqyM+gbeo+
+Y2eo1lVqPa2WicnWQovyl1TRWKwKgp3U80Pjk5F0PS983OcK8AsPD8/VCyz3mpB0aSUSf03p6R1
wtG2+s9D7aevrPLotxydnHHlF+yr8lvrJKqEPpPRn4/lrEga+lllfUoKDg2TqRbeHuf81gKvjp/H
eshCdgOPiRkDiDS6aIxKi0+3z8fGpVxzTxqux1SVGNwXf0vv8+juoKM2pGW8NedkBpqHJE89CfQ6
aqe2k9JHrTz/FWpSLgiY8kweqjGrENwMxgoLSyk7nBMA0tPJ9HudoRvRh7emptTMMwqw7jaumm74
CawsO+pWLw+tGX8tBMQtASF2DZCyb1nPI6QCh4AupttDqGxYjnWdFlUZIKZRykdHYOXhsfQgQZWV
RbSIvjiKUnZ3eV5sHS12PlfUg1LsZXS6gz+gy2IcdzzRjY0EU96ft29xfY+OfV3ETI7J341tye+c
2unnCoWO5tg2wga417jNmzXKvzIwBh90tnhBWlh8x0C+f0bZOoS0szQvunQBAUWr509lj6q71SZ7
/Y7v7xFbx4sVxrRtgbXzYHfbwQ7SR8BUzW4k//71ZetQ0bYRgqJFbYlT2wUZvr+cWzuPDRv/un2D
t+a/so49kC42ADUC8JwKpI3lFDVJdwRgcQJ1jhXd95Hrj/vNBNdjtgDAjciRW62G3iCRkSFo77Oc
ml2M4HvCjVtbff37b9/JFZc1cTtxaSepQuFl6F8YcHVu/4qt0VfOjc8JWNqUJS7SdmNwwX+qvenr
7aG3dnnl3NS9wtC4FyipgHys66v5Qc1XnlaT7XGqb8TXbB2YMJgPWsyzuBQVdU4iHfVZF751IhUg
+T5UGB91pVRkzaNz7H1Uzq28l8cpGcZwycGhlDpX6e/bv3fr1K2sQoo68WDqagEFElJRc07d0Kkm
vP9g9O9y+XL7K++vqvOfYGZp0qoD3OdCTIIErf4LxMXfXLVHd7rBx4ts45/HrQHa/mq6/AtYu9MH
ZEbQ5rZ4aF3tmXtlCrX4h9JM9WtSZfyQ57I9ukBNPraTC94YRI4PwmvLMPWUc8pGkfxjWD6HNW2H
Hm0yzXRSJCs+DJNrARxXUxL2ZMbNsZnq95Bi7x9pZy0OkHoAl/SI+MC1CY2yiV6A5/p03+Kv7mKx
VM5Q+gqkY5P/MEz67CQmsqmz4yFs7e3qMrKkz4gm0xKPPikDMaFeIJvWi8AZ7b7d/gUbb5ezDiYH
x7Esn4/ikoHG3zT8NAO5Oen6oNC7TBMErYXIZZRXBT+6ZgJMJkWX5M7Hr1fhv26rsw4xbQFidlDN
Q7vPJS+9yeMSIKFvDeMsrOt6DHyOVjje2T360tBohT5bd8cdeD+GdtbUfgAQF0lTlzUy3z9S9Zkk
eHc8dLJbUwRwx45jsLF/a5o/jaJewkrAQxa99BeWJxRg1aqJ0CrD7gp2nXXLBJqxuV8s/gxhQPO1
tYRCr67HQwYu1bvMmLMOHf28zUrV4Ix77J9ZfW5dGWr7nLs7Ie/GGq11HkBrxrxU4dnM/aekOqfs
dak+3j5e7xtgZx01gnGmcrkS3gUcBwHL3yCtFw7O45jcFdY5a5RrM3hC5Hi8YkgeBpmXhwvUWQu5
V3bYmv4qauStmkCh5XoXWfZofFVolhOBpOW1m/q+BVr5ReC9SdiosUCqXsKyPc0WGvLFt1TtLNCG
5V379smcJACgYG9BX/ZhLoqXtN7LgW0NvbK8qmFTbQ8G7vwwvHWqBZ4AHf/3LcvK7JaQ7ICIJxbe
SCz6rIDlHsNk+QABpPs+sPKEcmsWwM1O4pJrL1AtqLVcK3TdT4X/5fYHNi6VWGWw0yucihTcu9ie
+NhlzsHpQIrP6H3GU6w8G54L4PnbdImLAnwnoBGs3hb+vAwNkkq/bv+CjcO/DrqbkQKIqLFETvcy
WD/rEYyFyJ1Ifwf0snF+1rF3rq+eWYM95l4RjQuN0GF+um/q63sr/NJBN4e4QEg1SIgfoPkocCbw
7ZJ/b39hY3u91b31wL8tFBjELxX3fqRi/AJ+z+clGfZoXLcW5/rd30KMMR3gDGRYnMYGNawtmgr0
DfdJRzje6uZKNIKiud/xLkM3FwGY36oIYnR7d3dr6qu7q0hhI79vi0tvdaFAyWB090Smto7k6tbW
us57x8WqMLs7UPK9sdixSD6Ycucp3xp/dWlnBjZ7MyD0IsUPdwLPB/uWtM9lmu6Yta2lWd3azE1M
kWYwmXk6P/ueehBGH+46kGudgtEaR1/iebrARb3M4GPQZfvLG7Kft4ffmPlaqqDQfmFkWotLB6KC
2fUjb1I7pmxr6NVlhQqfokOf47w0FQp+0yhA2gBSkNsTvwZJ7/i3a40CrUZSe8Yb47Kyl+98aPIX
OmsrIkimfFuIqv+yazJcuL10884nN07RWriAIpGdFNa4xFb7tIAsYUlYYGexN/Ad8OLWb7qu5G/G
we3AQ8zEssTS/1ou0zNHh9/CptCz07BLp1Ci/ev26m3FnmsRlauhsAH4BZUKaadoMNMU5sUMgpZk
lOAa6LMTs3h1KmySvgw1qup8YfmHtAMeZASa68EmtPo2pXYVzmo0IQhMDUQoGHiJOK8/gEDQP1QD
GU6DRWQ4ATN4yOrMfL09+62TtTIXNMkFA/uCB9le13ouiFeGiZ/sMbdubfPKWDh5pkqbgdOqLz/I
SgeN/bUVNGDd2+3ZbzwxfGUsxjyHjzIN2GUEfYHM3OOQ07NV1HuJpo0PrMUebJ25IPF2ZlDR/5MP
A+TU4xlKSLdnv5HUBjrtz0OqyAR87EChBVuVL2Sm5868eOKbdqoPNhSwU3Ec7WcB0uXb39vY67Xs
QzPRvhjsvI6zshkPqbHB61F1ZgcEtjX69e+/3Thjux1VC2zU5NDk2PFUPMyOUTuj2/9ve3nHSq1Z
27tEQjlXgA3T9lFQdp18OU2LVUNaHiDCX73i5M3qkHeMpA1NXyAipi6yQSB/roay/eGzJYud/LxM
i32SbvVjkb79iL4v5+S7NjSS4auYOK+VDURLZXlTQEY3p4fcaUEQDBlB8PWkndM88YZMH5rESk+j
3YrvvmXsCIq95aeS5+mR+yo95p3dHgswLoBMYxDPnHc0gaJsDhk5eLyYi5vIEN3l06eEkPZv6tjf
F0AJv0CBxqnDXiRMBsMwLv92NajFpj63npLSH0IG6soQfHMV2IlYewRXpgiUPZUPSDg0pxKVme99
47RhbglQnhhSPHBdtA9ox/mHSgVaLl2Cwcpe1AOI+n6WCwOJFQVxD1o5yrOpyQ/jsellaLzp6CQ9
fVts8jUZOgYW7LL+t6kTmM6eNAen96dnp8nx33JeZJzMaA/gBouoUpjWOZvJXyDuLgLjgSwr75s+
kj56MBaeWAfby+ZIWq08GG2JsFqy8Q1MzD+AYPfPs+2pR5ZBvsIiXEakNvW5hyZyWM0aNEgIScJ5
4WANa+XPzAVB10SNDtLBKwIKUvGDcjRY26wFLtvYMHmowZZ+qToP1Cp2rcA+4g8K4jtymf3nbG6Q
93YVilatKvyjLBwnoCOrI4B20BY8VX8xcCtFjqtAslONFbNRRy8UnEHWA3zYzV8L8MQfnMFxz9xB
/ztr7e5I9OiQoIGS2nGxXP+VMUkoGKeYei6JzgPWd8nzUE30OPbGHJa2kk8mNd+0N87nKW/rLyRp
KHjySvUKwuTx1HYeWFfwRkx/lyNDgO22wgE6l5mDDaL0QzJVy4+CgIsGjIgf3T4dI2yNmoJ8FM4B
jL3DASrKAqFhPx2GOVmOjIFtCrxMKgtnMnkf084UT1Y7tG9d7TJ1dHnrYyUykHowBaKwpExk3BJ3
+C5RwT0CxDsGWaPoQ1P036oJTYW6bZKPbKR2fVqcbHyeSTtHaXtd8EnjlAyVAtMKzY8E3XOhsNDG
K0wpPg85WD+GBDHUtZOgL5/GpdAfMyGr7yMihnPpjuC76w0Ilrxukg9tk4sDGu7+4m73vR1NHaJz
HGRlGqTmyVj0h7xk9ISGqlGEJFEMnYgK/HKtYb6M/MKnnzTOTw342uS9gnK9AWfUaFdjRJfhtUAS
+chT2UcGFzRqvbfWgOYeFERFE8yNrF5E2nhHq2raL0WSf5KtpcdAF2lbHtAl611wZCFTD60PQLN7
7yOM7NfF5guPRKbS50W2bjRkZMFmLtzSuEuJ435gfpdFSjGZRaxMQVx129Zvvi2rpzHPWqOTBS+X
n4Klp8tn6wSfboo0Mlln4/YgHWX5dBqyNHmAQnj7Ioea7DhfG6/mujmsK5OlKh2GjErxA04w9CAU
SN/2+k03nIo1jb1OWFG0WeZd2sHJH6emHlF1XppTLXHd0H96nwAoOh7+fNDIcs33K1bHSiYBufK1
+VNk6m+3N2hjjdzV6BqvL2uQ8Lh0nrGDJlVPlWN/RvllDzW99YGV7zX0i7FsFxxTc2WOvEyjDoRk
ral28gcbDjbz/1wdCa79bJm7Jc6b8WI1c/OgdVkdujZ9giTTAN468mgBLnzn51au0pLVBp3YPcpU
hCMNMolvBZn9gPH8YpdebKv0obTMzvndcGXWDce5C3JkPo+40TUUgWa+nElXvdze962xr6f6Nzep
qSWvl6JA6VIm9Ej9FmwzNjKa941+PQy/jT4MbMC7Z8+xBVm1Bq3IRdLfuSgr/66cKeBN84R8Y9n0
Z2qyKeoHQo+3J36NZN/x7pjz58RH5Y2KVyhDSssOwV4ROlMSJIaGyJpC1H3eWR+6Fa2t24frBU0W
VgHrIeeMg0W9VhGctjlywB/3NFkzu+JY0sPSQZ8lJDxpYjH7zqkwxn1AkXw5lV7mfCssUkfuIM1l
oCC/lVzmh86qs9A1A30g0oB0te9YQEDPdkj1BOUA5eULWEnFELCxTgCennjM+jZHSMf6cw2plGt2
vv6gOEcvYe8nnxbg4Z7l3HUP1tDqT8Z4yeuMlmHwlgj3oH3wCMu28U/5grQXiMvykA/2GGbgmYh6
kv+deLaO/K4uznhVcY57Xxwmn44HjQx3XCHsO869Mp/9hiyH0lb1Bf5MeczKCey20zB/UXWdHaqq
A21vS8HOJ01ypqhSnnnilWeSyitDZO2VT9A3tb+ayk//1osofMDTXP+XLml5Zv6YgjYP09eOJ0Dh
ljTZMW/YcLQ9CbXRbKm+WMUyHMFCbR2Nj4jX9DSDj1lan/K+SEGHK92XTNnqNeW1dygHsAFWwLF8
Ndz/l1CqQ5t0bkj6qkDpjfsBGvfrB+5QUCiADz8G25kTulYqz7No+VeIGvZ/dYmVffHEgAe5ACWm
P1vPWXXNH05VeaxcYz+gU+NXJ1L6UGWjfKhBn3WuQdUdCgd6RqWdzw95DYBarxx6gPLN/KZnjf2m
M6BpObzEA5Mopt2+G++bDHudJ9dLSc3SLE28MJzWLHNFOLnjeFf5A40df968HFkF1C5HmAz6XC+P
8i72ENte58YHUvZA+Dh1zJxPInlFknDydiqy7xsLVAf+nPJAGFqqq4pfkEX6Ifu0CtCUG1SI1wJo
R/wq0eR3e+XfrztTuv5SJhDusXb0zv3snSj82dJxDnapT0X7sa/+0elLMxgwJjf/dF25s93vPtz4
5vVX/2bDG5VzVdHMPTv+/AKSzSXUIO5Dn8X08favevc84QOrJwhBUT5nVHtnUG4OgW2B7Ly00z3P
c2v6qydoHJxapAVh52ay9FsJnZCj0UUdDX5i/7j9Aza3ZfUWFTmfc8ul/GxP6A6DRlLG/3EGC2HE
nBbATRHuhlY70iOcIERwTt69tWB+yQIPGLS7cphYxtWTxQBvYkR47CwGrz1mSYKgatYslJ6zRCBf
2jnsV4fqPy8jPrNyFG2hmqFTEz9PLhcPZGTeyU84i8AFQkFazMpz6kBNLal6Bmqrdq8xanONV/5j
p0khOtB2nMfeZtVhLlRWhC7X3TO+N9UBNXX67EvlXkUD0C9KEGWDwdut3+w8kYfbO309ku/9+JVx
Sq2MTtcuzrOc3Jfe58iizsek805dPex8YuO8rqsCZa/7yVW+c06FFUwS0XKCfxXR7R+wNfrKVBXQ
dUlGIxxICoN/wuKB9B6ryeyMvqGMRdfKxbkjVOGKkp253Xag4O6rhhxFIYoyZAbP0qHiNTWRzHR1
dqc0/9iIjNKjn5pSB4ON6Nuy/aSN2hr60FSB7CJF3ipISV2Ba7l3j2ZW6ZfbS7FhdtZlhkQlivS4
HGcE2i3Y5Ak5UAhy7Wzju28Charjn1aTy9auQbDrnGljH9H5E/rJdy7MqSNj6Laf7/sJK7tzzREm
JmPOuZzaL5kl0Dfjmtf7xl6ZkwkUrFkqoAPhae0cEFwlYN/O9tpQ3z2HNsA1fy6PsR1h5ajvxLTO
JeJl7R6XSkHkTgMLd8cPwCdWO6DHwZ5dOUMwpK1/NKC4LfGOBfeNvVp46Q7JgtKxjvGe/OB+9jcQ
4vc8t5j2at0Rho+e2ws3VsqEEtlA32GB1X29PfF3DRhGX1lvqItSA8fXjRtypZhPwQ8NPmmLBPQ+
pK3nrex0gx4lr58THas6O+WN8+b5xc7k371TmPzK+tYMAjKeA1042xvaoybyXDu0Cg1J4qRFAwXZ
I1XZ+NDaBmvYX97bc4vTSQB9MgOoRXoQxH1b0tz5WLG+OkgAcL2dKPBdS2R766oOqDKy1lG8jTsz
Z2hobQHhF3d2fK6LOnxeIGG6OC0EsqCURtMzVEUPtw/T1ryvy/ebZ6gyBjpHq2pjCwXy0EAJNPAU
Zn/X6Ov6tY/qJZjaEfAuXNKj3ZFrPNnk9819/VJNXQsJIoZGa2hcFvbFkO+3Z71h2NavSuuJLs1z
x6AspK3z0vT+RzUDS9RTsexcA7qRTPXWj4vNfLjpBE2rnQYBfjoT/jHRVnrhwhNnVFDnn6OcrO9J
MZWIRXzUn4IRkf9HQIXRszwQKJJkC0Crg9uEk73YkID2F2jSsHk6tcsAWS9aADvUS3t5KHJ4H4GF
QsQxzyCUk/ERAtjEB11JIYuocsDebRaZ/lWBt/hAQWR6ysvlWkxuBH8FXXV9HPyaB2Ae6t4m5DCP
wEBPx2WG45gPSxKNSJYetKj1MTGtOQ9TPp/BQ6zB7N4bSBYkU9yAIfGJqr4+22BhgYquWC59N1UX
3gOeBWtjB0CMGshK6PnZ6gvyqyr0F7cZxu9Tq9MTaRPQKrp4iZORywubeQltFUiSfyAztJcydxiO
Ss/OARH2gNTFZJ4gCNUNYVuU3pOmrXpjvVPCx2SYvpT1QbsNWhnr4Sm1fviLdU5JnkTW6Lon5cvy
ClhFXh0A2uSDoOm/ELJNn9iCCh6onEcVTQYSXpp3CooUToIQ2rC3ujTNS1aOoBNAdsWA68se+V8q
FemBFEP+qSurvgmcnudzkLionTgya61ouCayJWdTNGoOdSDNoCHtl/KjyAA+hmDIotKIeD7kjm4f
8K1Lv3q585Fq6rg59M0yaR9ErsHjbJS9k9XbeJ/W4F9oDdSVKtBWiKrdFzKR+jgR/u8CubzQydDd
f/s3bF3S1fNNFDSoi9Zr4skZaNgrXYQpajZhYeY9qOXWJ1bPeNlQPVhoiIwhh2U9oPtJxB1YEo5z
03k7cfPGWvHVW+6jb2NEW6KJO5vMUckqHwk8rV8VkCYf9Djrv2+v1saO89WLDhJXnpuZtXHTZE1A
uAXdGvHvfWOvnnTBiQ81aor95tcmJoN0ZD+xPLo9+ruxKh7W1T7P1dy5SOMaUNjjPfU4Uo8UjQYH
r2jtKG/ZKdEpPSCvAcLdfvpy+6Nb1nmNDEhn5Pl81dpx4pb+U6oVP/DJODBglXUe0g4gc0eBmNDC
boVQ7J54aLlDtnfyNrZrXcmRNap2ee+2sWvVn3qHP8xmuNNRWZ2EzgHv6ShwEsaW/lAy/UlztrNV
G/fFXR0EBWSs5tqy467znxfLfyMjktLZncOvy0NL6S3otLXGuLHA3liZXGcBjC0USwBTTu4zK2tB
ZCxNI9mC37CkNjtUHrTeocZUfhyduj/dPlwbm7suBTXgD0/cAu1gvkZFn0MH5wQdbf94e/SNTViz
zQJaAhHLEeLpNGPPVjEfeZWBW5buGPet4a9//81f5DwZuJ9nduwV02PG7We3hXetp5003NbaXP/+
2/DjZHXDkCQ0BkuY0wgIBaV3rvrKmNcUuB3Az2kMwRsatP1SQw0dAlu3V31r3is7DhyEXmaaqRjk
3HXI/MWH5bD31GA3Xok1ZawQEwRbFh8Xa8ymoM7SX7rIvrXK/WkBqHbfL1hdXlnZtkaY0ccyt361
FZ5T0dCft8f+P9nhf3JuyIquKrsGMXCtOyy+Tvsmmj0sPthTs1dTqSVkdoO2p16LLspJ13wsMiNR
shrzJ+hSTo9uyRZIApVtRG3TX7IsRbtWLuQP/B/jmeQFEk4tFJVIp5os8IWAaicz+kfJGggfLUV9
cP15yAI2ow/RIH9wsHQ3vt3+ZRv7vmaUBX25k0qcrBhqpHkEhgyA3bNdXuKt0VfBWTsuEnvP7Lhf
io/Qlf675kTvnNj3+f6xJ9fD9ttV620IYvlyseMJXYJl0LSafW1wS35NjlgeOri3T9NcD89u7V6V
ort/FtuBUBlT1gvJFxapWtu/1NR2IQT53Lc+K9Cp4HjDJ3Rg8IiN+fTYWyO867q0fvk2apHcA1cZ
KqXW2fSjExKcA4i3u66DvqoFfNHAUQ3HJU3LnSDr//mK947dyljVxh+ItBawzU/dkwtMHppdVQPy
ibZH+lRqm7yAgM/8y3uvlEHllOoRfJrWjz5pvQ+VQ+TJg2zrAbiiOUypLk8U3GHfXVy+xxZZo2Pb
Z86l9ufkSNumK0MFvotY20x+h8CTjFIg6VB27aZnC1iDsDOQTJE0h8xFCqEW0pilDMoRumq5LeDm
N7I9cD2AUwhVgEA31RSzriwu4LRoPworK76UZe/E9Tinz3mmnbPIgVugTp1dtBiWzw5ExYF8sq1I
J24HdUW/fxBAQJ15ltaPZQGtKMhjQW/JKstz47io0/i5+wWiU1D08sb0UBWyqwFOUuQwWvMEyVhl
IMrH0eX/lZke0LqykaY4T+ic0oGvDMhOdNYA2JVbX+iE4Oq+S3W9Dr+dTFAJ1pJmRsWDGv4ZbPXo
JuLh9tAbz9d/gD54bAXlZIxZa14hARQpbOMo85fbw2/5jWsmX/Q9q6pVrRNnfBBg48uhau+O8zdZ
oOIQESh0jSevrthLRyyRBnVb+58LsGDYh9sT2LIYK+8ugUnspQ/cfVsblLn5QY97AghbQ68eCL/H
QRtA+hj7TlMcG4CMQyuh486ev78xzvqJg9qckzNVoOPXw9kvPzUG0T79fM+qOGw19TQ3Lu8HBrby
WcpHKnPQ8DvZXkV3Y+rrxw0q19C0cIWMe9oH1PuhKeSNrX/umvr6geFlXTe6JTRWiY9anH0ZvXTH
U3w/soJp/vOaNa4jKkPQzNbCULQU1ga057K2PtQIdDplonHuD6Sc77p6ENf783MkMZYaU1/GSKSE
ZeWFC0glqdxLwG7twvXvvxkNmFrizeCRjKGyDmkFPxJOmYN6E4Q79+2E/ecHLC+jloPwIG69pL2U
TOcHo9gc3Tf66uJ6AtAGACdt8OR2+qgcKLBa85zf10//fx/gt8VplZ+bZARyU0PCNIfgteL/mqq7
b2XWPNoFbXtWtaDz8TjAzTOBeGXa92wnYP0/G/R/X3FnzaAN1PBA3YbP8Tjp4siKElyNXlVCAtaU
X8p2SP+dc/eX3/MrwQEe5A7k4QeCMCJqSm8KBRybh7mFmEjiEOhng1LyzF0QHedA0v6UaauCgV4Z
eIScP7pzDrFLAaly0L6kETQA/E+3N3jjfNqr48Msy0Ap1uIX2olHT1fA+/6PszNZklPntvATEQEC
CTQFsq/Ors6uCVHuhOglECCe/q78Rz5cZ2VERZyRj60EoXbvtb/lIHp7TeHx79XZX9vZDQPTXUgb
1H34eqsy/32u5K/PPflq9UStd8mRKIGLvJhxLHnL8ynR8s+nGl8DnL0QXMjarQpkf4YfTudlx55Q
J/UNvWb1cqFn1m51g+7bKBO4e4Smg6dzb39ndXGtNPJC42S1hnaBYAyRNFAIEIvXdD60S5l+qmfW
/HW3Jox3/XnYZw+muuPwJv6kUHjNXXfswEakfWq4MGU5TxwcdWE1sLjwklo678pZ6NKAP3fZX2sO
7FxHLzISO3rFYtTZx3k+JAx1KB93z6WeX93nx9KifMdpNbRg1VjEOegqNyqvy09d7KDs++/Tj6EL
+8YReInKTHQLZXK0HRRSLR8//IW+8VZ7YTmONGhqkFmY28QM/uij1MCc/P5c6+df/avnrQiKID8/
e8d+GjvGWfArgof0x41f6Pc1mHshQLdxNqrTxEq77aQjN242LFc65qxh+cdav+Zy1/imleuH9kRA
rBl+Dn2/1Qh59MOTNg2krz8/folzP//rZ1aLcbWwFhV4mLbEVEkmEU0c2mQK3im5cvW8cBHw/yeB
+usbQNhUAfuMeoVGh0PaYdfaUtvPW5yr4Nsrczi5z1EF699aHsvey7c4lcor8oMLB7v/PdNfv10F
LkqtOmtObeCmk+NuurpCddveL2EV4/ONxSHAel8/7soLQ3kNYKMVbcogpHC8a0DuHikofYMz3bTY
2j63EK4hbMrOYgqVZUfYnpskcJx5F/Udu0OA/lqS4cKgXnPYeDV5rhNV+uQT+t249q027Mp8uTDU
1sjuKNRelqEa+hROj1GRx7gSJoUN47kgV+bMpYdfTXenicYKTs/h0ad6g7rudObt9uOPe2Ekrand
Ay2GoT6bJUJpVTxaaIA2ADLRbUt5DJ79vGW5Go5zMYe7tuu8K/LEf78QRCL/Xb8W6+c1lO7N6ezw
PTcydvsr0/LS+/j/bblHiiK0AQZrz75Jx42jNofr5H0OqydvQeiuaze6/PFx3/37Lfw1lTrwDRA2
+YQDXynuGl695k1/LUJyadKtbgt5ZkaY9OjwGM6PQ3g7Zq/ic+IHMLD+20Vq0jpkqHvDtt095GX2
IEb9Ugp1ZUT9u1fImtrm54HbhhxP7oc/Z/dL4bx83Nv/7hGyprUxFsAMnaJdrz9Ew/0k7txrdUKX
ml4NR1vVqJw2ULOLzsahgkM7HOAVuTJM/r0+kDUJrBJq7FU4gLvf3fXhQ3N2to/e8uiT/bJaHETF
5TRbY0/t8NWiilI2MaVXckHnDvj/uyjh52/81z5TVGVtHDKCLzc/F6SEKuVXNSGOKh8hY0w//q6X
xstqxnooLWS4GGtkDuxvHag/vCmvDMVL35X89/H9KJuaeqjZkchwb/zmh7dUd2VrP3X+JWt8mAp4
zwAIHE/SZ+EBicr2gVNqk4qH6v3jzrn0Bqu5mosWpuLnj0tdHsMbOO54FOeV/NTGQtYYsbqZPTCO
O3Yc2v4py6oj5fnDx09+YdSvCWK6QzTddnB+7V3ip6rLWRLSTKSV1zQpuIlXPvGF0ROtp65uOg6b
P4x+SFEQwXleqLv5+A0uNX1+s78Gf1tDhFlw9L0EaH1yUVNcld41jMOFD7vmhykSBiCGYlEQze92
fCurMW6u3bgvdf35hf56cCAPHAdxZ3aEjzss+IT9E3jTU1GBbsuca9DhSy+wmrbMaOsoH9Vw3cAo
MpYd31aFjwJlb2bppz7AWn7swbKnzwijx6Hq8k3T1PWm6IprCd0LvbRWHhtWhJ4wDoX1nItqdZG6
5U3OXnvn2sJ2oYfWNChqSmO9CIvnQFgcNfDNnsEeyK6BOS41v/oAUhkulsBrThG/4/Q5E+89/dyq
s9Yf19k0uDAcbE5V8OKPD619LPTz577p6lzDjSn0lGPF0UX40Hrlkz9mV/bZSx2yWiuLsMIuwmFE
VpIvbvOj6u6Iffn4qf+n1vrHRrjWGvedgXa8rFEYD/eR75VLkAntHfalrCcgJjqBKkLWsHsaFKii
LLosFQuwZaMrknBeZkCRAFTgTHooCZ0pjKsdJx5nsLboSMvUM1Lc+3ro3sc6w//wG/wPALmAFyHy
rWVRcFgYbCPhl4zcTNs2SU8cJ4WBzwCz0hK528WF+HNB7oChmiGB0xiLrSqjjeh1/2VC4cYmlF13
ZE4exn4JXgjwHmch15Lv8Df4s+/kTVy5A9tr+EvkOECAkhoAP4G6SNeAhaBNHgMcMS9Iv7cPga+/
VLX9mcFi563J3PlXF3pIFIHz5W9gjoQCXDhsJC5It9di8xc+7lpnnIW1kF1ZqVOYNVHMuywEMM+X
m8LPr0TQLyz3a60x8p5gVcmCHRuatUmtygm2VG71ubVsrTj2o1Hivxzrfd7dlQF99grn6ePBeenB
z13213KfAapBKUXTqpzJZgZqYl/CgjX+uPVLHX/+1b9aH5rAs1TpFlxndo8i/Xfeqps+oD8/1/xq
FfPgNTkEA6oyMX0ggv7j8p85Iomfa3x1/uvrULhhP5pTMUAPWbtnPSyFgtRmBdl9/BOXOn+1nnUq
wqms9trT2OX1fVRmMwQQmbdcWdP+HS0ja1YVa9zFU8HQnmrA/7bCev22NbM5usE4/5oNdCjKhvJQ
9VX461MvtC5zsJzopeRRdxIwuIuRm1xiQ4Yr94kLvbUucyh9myFSn3WnrOKPJlB3vr1W8XhhO19z
qvjcVpnfYSBJJGeteD2bvHr2ixyunGcvXIXWVGXBcMAMWwg2Z6grYcgXoXJ8dMm05SYQhzCy9s5z
Oz1+buiuJdalt8AIrm4VUjLhTVDbnYJ8J57pfOUzX5jWa9HtxKMxdwsfpx+WHxoSHno6vqA24Mq0
uNRb62mtO5Jp6QRAb0soukih06jF1Ug5IKk24RhsSNEXjx8P2UvvsprmHasa6fR4F5Bbk9l7hkIs
FuzaHelS66sZblVFAHbHOdEXrY0bOvF7COnG+4J685Vw7qVpsTq5ADCpzbLQ4MgWcTTW3cODKfm4
by40vZbUMs012EUhPaL6uYwdASoUzAA+N53XUlo+sICLpm+BS0C4W/edA4hz9zkWDVmraFGzTJRR
PbzAWvNeok6tiQiJbfPJpXutoy1RMdO1IgyOoZna7ejkIqZT56Qfd/yFYfM/It1f++asFwp4FfbN
qHydAhp30bcehLGPG7/0Vc9//lfj9WwZLFGmAlC+Lvw5ZGKpYw6YxCeffTV7petFapbY1FRQkk1W
B/DNkYCAB8T/7E+s5qxpWOcz1FAeDdxiFPD0evzBrl69LvXPas52poctCkXrCxJ6VXPUYP1+rudX
UxUAbQrmCAmOpTOlcwQYib6GqLowYtYqI4Z4cuGiRvkIDXCRSAQ4i1DeNC655o166QfOh4y/Rk1T
65zYULWwppvihg1x5zdpJK+FNC50+lptVEkI0ykQc8c+0HOibeHhnpKZ7ccd/8+H99g6UQFZEbwu
Cpsdix6lb96Ma49l4ndYk2vVB+H/Anf/75aH31iNe1+Dv1IONayGKulFMVAU/LEt1TRCFEHUgxlo
c4KkpN3hb0JivszWie1ADECN8ESCrnog3yNX+eY2KEbWxoHblf2+RpK/iYUYGxtblMb9cilTwEPi
8oR/Quhd67m0il1oO469nOQYj0Y3+7ItUJ5LUb8aIqMUh02p0noZ/EfPke0cT5NdUEo4ObuOAxRE
68UcImXcO9j3BYepzkTcgvyytYDYJgUcYyql6Ze6zCTqlcn86oMzuIVXTHOneTE8lUJG3zIlwKHr
aMerPS5cU1Iy2qYaw/w1LMop7V3UITe5f8+C/CuwUcA2Gvu1h/VQMkrf2fRhnm/wms527ngeV+0U
xSprAdH1dLZHL4wwBq8bWKXV/VaJbIntWNkYFPdlF5XE3SJFF2wXh9axQ4Enqpuap7SNQLAALKOx
1TE3VfVVRuY3vOC6hAp7Nzj+FLu2H5OZgd6zNA2W2+LFmWbcxKVWmKBOvyNV/sYZyeKJm2/Sy6JD
WWdzAuVRDYkmq1CyZ7BSKAbPYHKTz0ER07ydbzQJb6kqdYJaXxOHJhLbLvMOo/VawJh0vckH9zlq
3DenwGM01kBQHJagfAZ54rZ4QWA1w00Nz4o4Z1WxJb16Kmbxy3TlH67bG0LZkwue1C7K3Rsziud6
srsax424oBa1icHsQ6c03BQZZXGmNJS/89nPo8i2y9A18AKqWB9D+bU8uRIlSxPNbhof7CIvV2nL
a9iBAerocvNECraBBC3luQNJPf8FnsuXugGkUs5VHwspnNT0YBMsAAVxFznekXYiVkG+nbJuX4sw
S/LGPw62mOKMTw8D1FS7qWoe1RKYO/gVmLh2OOa9a77zoi1gjtPuqL8cHRTYbZsSBJUyrCywLmxf
Cf42heWtX7aAkfbVNw4D84CzN1xbv4sKwWG14EDR+pAjhUPfpKbLqjQj1V09e69llL24cDUd6LRp
I7/fFBxOKgHWNFSm5VtawfHBrw20XYVmaUggQByk2krPyYCngBiMEYRxkQEDg3X038uZ/6lq+l0Q
1SZOrl+jDtgL40fxWOjbYWhvMiVvERc5p1aA4qjmQ9fMp3H0v/aSn+CT83vW1Q8SCXHwzzyNig1f
I+XeVEFxDwjKr7nS3+FFfoM+PLY86JIwDwDVK/zlADDEIy9H5EAFTmekyW5o174z2JX7CxNAcrY/
iyny9mGA8rQo4s2+BuMqHqvsFWEhE7cLcLwuGcKkDJsWyYHgu2zIsSiXMfYrvMJZxJ4EXbgn0t1k
hg4bR5Afbs0edTnvctQH94bdEe7fZEXW/KzHyd2wrkYw1J9+atkASatqFReue1sImBfx3NcxmX38
lgcuibdET7Ds0mkji+9dhYHUSkriJdN+KodeIVMUpnz033IEoLnpdkCMbrMiOklYmCdRRPkGDNTp
UAUoGeemLDCyhxbaMDCxRU3BIJ0SWEMnMoxe+8BpX2un8WOuaQaWKX+mC18wc7Pi3cg2BxaWuLtx
LLC2thjdZdmWKHVGaMyHABvMErFBSfappVMVE68gGBF9CSyOeDGBEfHSsN+jJg8QQIOqmdVi06NY
OqaC3dtwDlCgUr92dX9r5jqPFyCBkm4Kn2ke/ESioEnrjJPEF2G49cDSS2zIg3QaK/h5Tgea63Gz
QB4L0Cfde0v3NEDXlOgl4w9wmrSbSQCjbad3F2jnlMOaEgLpDj6g4CGmXhYeh6C+xxL4GBYFKiEp
8Lt0gs4Kyz22JlFtyhrO2Q78KpOysLdzN3cwcYevkr9w4HrH4ZvjaBDT1NeSmYeOwHu14XCMQWl4
kcBqTcRhoZ4YnA93buj/7Gb7IsKhwKiEapLICLL24Q3uL2kbdEFKQTqMtY4eBwgRgYLTJxC7b1CR
cztb8bVs2puIUxGjiNumrA2+gynz2lgf3dFBukkjk/DB+44KPKDTFP5iW9Anm/G3Rk1vWTgcggy5
rgHGjDGX5LuE0fButtPbIrxuA15rv5mHfjz4iNjbHrl3+DeKZdz4rIcxQl9t4X8Mq3kUVMctZfct
PENxd1cJy22OCiJ+P9Ro3qXloVt0lLjwYUwtCkGwNVcb+N6EsRTNtIEj1e+Id92GjG0POvC8pDQS
R2S03iCFmWIzyz/YcBBqMNNp5F0QF3x0k5mrWsRR0dFb25ks7YdAoDqeLDs1G1QLRAmVKFbBZovi
q/zecUq2BeijjAUx2yUr/1BwH7SBE1mjwj1ikjLBIE+ypj9R331iNsTDzOSIjeGmgQI3rv32m12W
fMsCVKOPWdhsmKbt3rUOHHxJ4GwGHBx2ed0UieOg7HyYsYe3uhmSxXF+DJU7bsAwqZN6xiUlUKwD
h29GSDkfuq1P3S+N8BE6a1FHBz7Al6wpSKxdneJAJHbIrfoY1/2QYqOWb6idx76lpzn1B/pYDTWJ
Z1bP+LnyPDCqpbybp8E8oD4vODkDeh/U6PK+QGwO21S/L4r+DnV2OYaFnJ/AErwFjgD0P0j708WQ
P0OffQ2EOQW57G7dqb1XS93Gph0OFG5F2GBhwN5n7Efjs/lAUIlxi/8PutvihwkueogvBrbfOJks
U+152JtJb7Z8CsiXro+K+6Lzyg2Z3CzpWNu+Gl3/bwMDA3U8Tm0X10EFnxNZ3+QOH9PB5gTz4VkN
f+q62kC+VMXNsMQzdsuRFV9MS2MEHz14imXOEXyknepREkX89q00Y59whU86kHQp+y+47j8hMJmU
Yk6GbPgF9BN4gPNd0ykAIucd0YMX1wb70xT6SWeGO1nKdFjyDe2KJ6FvJhxRK3faATDJEtginEB7
3jVem6jO+wEA4L5avB0K6B/8vjyWDdl0cB6wcBXINHhKZLqpBr0rggGOjlmCAppvwdDdoDjgrfSR
c0bhI8wYEbwhoUiRiMZLCiBQNAPnOFxgAT6KW+J0W1AQksrRr3C02Qat2OOAkqoie2hdGOvJeYO0
xHc5sS919BM6nTj05ENlHWRIoNoFiPt2FOZmgTY4bqHOpoZ9aUGkCi0I21DaxGPAno0hfENdljLQ
Hw9VJdNOdLdlx6FJ999gjwj6pux9nDJ/56JoEtrgiErcE5ynY8fnx8brU+Vj9yoG1IDhrFtja+rJ
RnaAXhqgL4hkWyHrfaAylQZI7MRUjSiktkenrFB7mC1POWqKph5QCNOcBhyuqO9/QRYii2nUYkdC
ziRzajgABucThGz3wfhK9SsZ3ZtgzNM2hzxvqCo3BnDVIumSVerYUq/duYpuVaGqbad4mEaKHGbT
UVjEudHO9L23471zY5oy/wOtc3VbM786tiOcjnlR35oCRSMUxMftmI17RgiWiVHtdZWB/biMAehc
4wSXBs/xNtkw95umq551OG7HAslJpJTeSz4doFMJYllEtxANbyZYIsc+4HDw4PSOBut9J1wwxGdg
tqGmTbOaANjeJp6VOm099IgI4D87NOgwAgv3LUgdLQD0mvv6QEMhv6DkDK6Ufl0l+UBDbOpYhBVq
2jakb9vUzYcg7roWxyqIrr9H7dQ/Kd+GqE4TMAfT3fDeOE1577ok+oFx2R66CK+0KEccUE+63EP8
WNwUju/eyCIvdoLDMW7JFuXHJWrpZIJKRvGFAyeznWsGYHkBn/ZYs074ew+xAgjrSo172sSx6/sN
7bKDmfvuvexmDp+Rvinues82W6NIRRFt8eRNWbnL8FAOwAOgnk4v/DOFNB4MCv57UQ9h7tH3Cve7
CqxwiluEM2G1Cv3PxDDQ/Dlo+1ccwEAxzD2gk465rHYC5tgZanY+c0sHTPG/TYcL/BYN+HvHWg30
vGD4OIoPX7I2uKIc/Ke+D1f0VdwIm/ESoeKnP4nJIhqrstNS6hvido9ewY9YDVo4K2ZbIehnYmH4
wVUoafQzx1LwyE85/a3OQNz8NBVPn+kttlbi+aM1nTSoXgU1BuubH+fe2zC5V0K//+4quhbiTYUP
cpCDIssu+C36eqcLilOqjQ2Oro0oE4Zyzs8V4Hl0rc6D8BnLStNkR5Y7NLY1cBl+AGTQxx31z9AS
Wl+NWFv6c8vaDCpVbCNu5x47OR8+1/RqxEqlwE+eg+gIWfqCzHwzJjA56z831dYGrbYf2ikIMqig
9AuVT9P853NPfe6ov6ZwCyPuIRjhtgutzzmFcxvwa0Svf6YcPbom2E9MSiEg/z36OKDVKkCYLUgr
+JkQ8mf0vH099VdCeucu/v/hNrpGFAsUwKD2HTn9qm0eRoVNpp43iJl9W+ZPlajgZVbh2gxIBdzy
GnViYZ3IjO6og0tYpK8sDv9Mc2GTOE+9vz5DAEm/A3S6gg9yYm8hqZBwd5/34TXM6IVxvyYJi7Fm
w4BtCSCR5uQEclNln8qu4NFXU6qJSgybiXcnjdMayNjxkkMetjx+anyupVuLHs6xHaHROof3x5yI
cbiyrF3qk3OA+K8+LwsHt6bJUyfqAZs9Ig0CLxp7xajuUuPnP/+r8QhsAonjkjotPiICLahfcMX5
XJesgsseMq5RP+K5NQxTUuARcuy/uJl83Pq/w+N0LdkaITVrndBgoE84MyhlTepVRRcHEPfvPvcT
q50w1z4iDznqghSoAqj16k8IVt644rMjcjVXRdksA1yT0f4stzKTB+kw1FS0Vxb6C3N1LeGq4RxU
IDSA5rPHAYKtIPvdFl8DR+JS9/VTPbQWKS3wlW4yFEzgrl7cwSBgV/bFE4uuIbgvfOO1NEMEsgZ3
l3QnBzHfon/EKRai0V8fP/uFkb+WZhh4XOWLCwJlKZbEEVslr7liepeee7XUcGTMUOpYZQfrecE+
bHJWxkFV+19dL6/ucIBHPCMbnUSpBqYZrZpwZ2PjtoWHwIvWrqs3bmTGV+ma5TlD9OPKhLzwWP75
z/+a61OVOSBhc3KsgETs5SOeK0Z9+ZWd/1Lr537+q/XBBnNQi4wcvWjYZBlPYV24t59L0Xq4Y/63
eVNKFBR6hBwjFM/JiiTLAE8reA18PBoubM1ryoVr/EoE7ozceP3WBwIFEb8t7+MpuLZzXhhu/mox
qYowEkbiB2AvlCOzUe6LwX7/+OGB3rw02VdDThs1CaNsdigdh3xzeO1tiMOdQzGPYifgMZ9Oemg3
hYbpmjuEfI4RsxwObaPqrYsKYpAeuL1zeDCqRCKQ9aXUKLOcRhjWj5QXD3CCdLeOVw5pzxe5GZkI
v9MyNHewFKyTvHbc27yNiq8zKZeYjT4iMSWZjgQFg1s94HYOVvZ96Q9eGqC8Au5cdtkhuZnve8ur
pFCwCGMoywZjf6pCEqsx8H7XwEP+RLpcbjXq4hCVGWDFJYFW72oUYzRRhMtWVcLAJ8VKOj6N8PV4
cDxdPmVupLw4DFr7FmQzQwQ0MuD8SFhoZhOQyHJW9n2ogzLp8sj90SBXgMNeO24zfw5/u2RBlNyy
CrZXc9PteTiIPci7oL1WpD64DQYfgmHnNEO/kBhGL8vdlPMG8PdJP4JRY1IYpChwecIWs1v3OwMH
9ztEcMIfgbU6Uctgtgrx2020OCYFAUnhNDIi3OlYKX85DCHRkk3lLS+65XsQVvoQOY0WKDmW7s1A
QljiZD4stUAyJ+2uNVo95CrMUk0aA0YKBGd3uZUcHewVX22FeCassySLYVFd3IcoGHvrVc1uQ1rp
N3V2Uvd4Oe050EIoWZj6H0uUjz8Jr+odKXWeqmWuniznFgZggiMMxxQMpQb6UOb5kqD/6x3nk/+c
V3rZaHcY+5TWeDA6LQKjyYX7R1p2xMQuvFk2s3N2xAMrNekjhO0jmPtslYOHgLLQffatz+JJyewu
a+CWqz2HbWh4zma4dfOtAKgtIdoJX3IMqhRVQPJujnwAuJDFHndTMGgEbpCei2Acsxs7MKrBaD17
egFDMTSehckYvno2hhh9Y4+AvM8CZMlw6s/fjevyBLzT6FvHYIIg+z7aUS4QywHidaNk8dJwl7zM
DbK1UWOeZiLrhyArGjQPeFBEkRzXAmTmsqmXDebF/agL/KIcKviunDNUDhXqpvM0ojK6ntNlQFYw
iB54aX6gF4bjBJeO89jx9zXxne2kaueFkmG+b0MbxZo3GbiAXf6MEZjfNI5FkfhYOnULz7/JbVJS
92Ui+9DEAavpYzdP/E6OfnDqRSlOARvzzaBlFWcg9cb9iFRzRDRiumBGbwxBmrrAT7wUCLlC88et
Qozegdw5ArsMzjXmNVOcH6xoIxwlZLFFsZH/OgDEcTf6iKIWNUTd/QQpNyIiJmbC8CM3DF53vM1v
XAbZAl/mYjeXto3lclZPqya8hwVaUcXO3NUvXi6cx9AJqiBxEXistsC5sPtpBD7H7838zXEHnYSh
BsVLe+PRgicFyza3P/UcucAZ4d9tAGh1YtozDBRmEIkzjyUifrKHNywA1rGXLXVSToXctRMddlZF
dmMs7ENFXtd//CbLE59n9Ch6vJ8eWJROc9RsSTnnmyKa+ntkaQH1VQgoWFSc7Fjn2Q2yGTrhjTft
YEwJBDdXcutSLGgwfHA3oaO6pIHVxsGGdNgusxulYhbOzlf9koYT9AzzovL9Mrj6B0HNWbqQ2n7v
cZH+PkWF+eqKoEyBGWtuuDvOD95Ulkc5IdOXV97ruKjhIeT9vMscpJHioLHImPtCnjrEBOPAG7Mk
I0gTLCA9x1kV/dGljd492Q5x2KFGOw9wEwr9iu/IXOwnHpwC5MJP2tfL/Vz7bBdSz9nkBvoN5CzB
WVa93sEO8VzbD3gvigBe83OKMofaI62dERO6zhpYPTnzLxEsAtHV3MDikoQ3pvWMF/tdZJ+XwFbv
Tpi7yES5yIsqhXRjF/ZbqKQkvCy1OmAr6vcIJAASPSM2raC2Y9FXnpXRb4C+piRCOuLdbcH3aaoJ
uSrfCbbCX5pD2PjI8Wvt7UrgjlEKH7lPpW6VlwR9X+wDp2vTnEMcQMMA/idwMdxPtQMGs18F34Zh
LLamG1AyDUnDphuH8bmEackL2FDtIcvRDSDL+VtqPKeHY2KLNQeZpRE813RBJnbvSb9IyYS9VBGk
Ixbc7Hfz5NVpXqEgpoADWzoFEgHOxk5xWTY3mYs/X3LvvijqZi9G5AnUmPs7iNwN8mqI+eWN+En8
DP4UwdRtbK8JFlkuT6jvxr80Zoo9HBQeMG8sMoDIqvhVVz8KY4Gsy+pXHeXfiBPJPVhU9a4ZUHjo
4VPG2nc8OIMu1S9t62kHUDfO2FBVQ4yFhF7Vzknn9SgUGpm6yTUeMi8IiuzdksZIKGEJb2cDbYz0
vpI2+AnVxYPo1N4g6xvTpStSiH7wb8YZ6NzIkkOEO9TOAVE21e3YJAyJ+o1tSbMh2mtjML6cXe/i
zpwbCLCtqfRX+NixbSDAaMPpeEpFOS/YD3iPiSRMinKv3cyJe8tgTZJIv98xC0gZzFQfUc+93KHK
w9kUNcyISAmvDopdImmd4dtUI/cH4dZDniFtWrZhFXM/ehIZUHU8gtp/rF+KVu8CFfxo4AUSYw3D
zuuLCUeE5XcTMhXD0Oa1sMgXjzl42gDcsThf+mFTlyEHGbrRSNYOP8oh/0XHuQag5QxDkIRsROb/
Kf3pS8jDR1LwcA/660FM5DbyCHahEv4E8P6oYpxnXlrQ6fZIlsBAlKOHOJDlCcRANgVXGVOmhJ8T
Q7DnuYL/rHJgG22Fgi8ubGahYgKDElmQNl4Ubq7j0r9Ng/2W6Q5cQmySYPJxlOwzeS8c9g0poO/z
GL3OpPvmMa/eZ3SEIW1tsQTaRbaxp9zfivV5ynz2lLVYxTiW3rsumPl7yQgSai2SYXAlf5BThckV
qK+Aqn4rc79LA4FEfeAY/BxWqS2kWn2iJ/oDPtow4w2jX9YYicBDVyPj0N9zEsi4KUZIW0L+C1Xz
OOOovkaGycWCFUx4ywYUP5im2XiekSTLShXGUS9pDKjjg6zl77GYgNUIoUOb1eyleunuOlKY1Aev
PKE6Am3UEhXLXLYHzIjyPgejZ+eVQGZwL/9T2exPBIc0CAY8bGojEo1GL+dEYficT80e7mh1HCzZ
azBWjyjRhhuOS9SBnpOPxCvVBkPuHQaSWcrCcTkLML7mQCynE2QNCQCDQwxF1m+1RH6SC4uTLmyY
EtlBL+XP3MRjNwXprAGEytvxpQvcaePBZS0pJNF7Jy/hctcAAjYU5A+VfDlm+Hj1LNwtvFbAHY3m
FvfN7KV2ozoOJ/DYHUc8Wxe/bRAPiAHblMkY1QOyp+6UjiwrwCAdTeLhKMhgsXjOMCxQR4S3AgY8
u7GMkOnhIF3CyhcxEAkKk48EZx0BhL/Mj4Ef/nBgCxKDl9FujItDcmQhLEPJPdbt/+PszHrkxNko
/IuQWG1zW9Reva/p3KBkkjEYMGa3/eu/U7nK8DVVUt+MNC2Foijj5X3PeU7pPXjo8x8VdApJmcf9
isBvlEwxnNWm1g78RvanY6th400e1JmRarC9zv8tgxYlHcJ/1L4T4eMhY/NHKxKCmWSlTKc3FFaB
tSWxWEEo9oG2fQX2JpY+g/lmozucIJCCHG1Tr6l/Z3kMWL0fuTeYg6e9j4VjqzwBnY7wn+ECAKN1
sEDg+/30u0aSrkJcBPrdkPFFW16V3cuUtzdgQQxIHoAerY6kPXnt8M5yeydK3sOmnBe3zRA4zxXN
6ufJKZznjmGg52WYIjyaPdPQz+4oBAIQBpp8i+zBg+WRf5OeW6lFnW/VxPhqgJALmdKk3KIlh+8+
OPvcohncie5nkyEfumz6ZyUI2SAI4dH6Pjv3mm55he1OM3X+gVP02dNxfGtKzwOOY/yeo+OyQkvE
w79N45NLB6RToc0NWvbdVKOVVxf3Vlh0DKce03/EH6UEJm+IdXUopvQnyyjBOgA9QsMF1kOclJKi
c16ZjwCrIsOCM+D9G2Rbb/QgoxWp6gL/6X5im1MePKrpCpnQP5Xq7nTlYEeJSMGN67RIbUBC7T5w
esQAsPq5q4sTUhjiNRRdMsnAl4TeAAI30zo3ecZShA243wNIYwAo1femKwYkF3slXnrIKOLG49sO
Wz1Qz2DWn6QWCfSqkEv21W07jnYrrXcagiA7AGXsJjyCPzDsql+xVVnSYz+f1IXwMSt6SIXgKVnj
OINsihaB3UoVYwI+abUepQ0xBWHZd3z3RsWy2miG+n0cWHWgaVrssEbn60wTTCQW2Q9dHnxzLEYy
HxFv6fgxVEdSQqvVYPtSsQZp3FOB83CY/tCpfLB9DbkPP283A3MvwskHhbY3oMOUDsR7Tv7gj2Cg
ShqwPe8FFqYpAu08h9mLdCbpB2/cqRE3VI3I7cyCwG6jrmqSshrYzlDRrzxwpdaOQz941iDsUVTf
+lrH0JPAVlnirIrMpmin4X2D0xKCW0/hANZVNUu88JxrKREiqUF6g/SMrCwp+SouYpTQM0yahQy2
AyinycCmHv+B56yLw/YxrLsPOrbdvayH/KPMK7GLUhkmGbCrD6hZjEka1OVzPYYD5j/4r8Ya4jq/
0QEIP8bCPE/ynVE0PIzQ4+5Kfxo20ILqzYC80Q0xLcopqAsiQjGJI/mRWvNQ9syu+mHELgJ7jgN1
x2+TrZ+Zhg5hGlv3ATGbLRZ0hUHSOi3gAqXeyE44+0iq8SnIoJBVnYNFkkFMUabY8hUh6h5hZ0G3
q1WzIqqbPlLfusgfz7FuYTePl60SEFlRFxJF1e8CL9Irk5ptb0DZAGzjlxymc6Qofl6Z9sWtgMrp
LUQB+KBw/lp5IlebSWjIVUtI8wrkQ8VI7V1HZf+GjHZ/5dW8eXQmJZ7diTJIYtxnAz/EOlXYfAeF
A5dLy5xV7hi9hxigXSHBc1wxhYVR5rZaE6/4KbT4IEEwgD3l0dexnR7adugTpZHOibftrRo89P19
FCPgVgtXpahxwT5MD5OJ3i1Tdo0Y+gwin7zatg7zb7zJhb1WIpo7q7nkyYSw+3pfsshBNpQ4iwlV
no4rW3UQygBS6OGsGXrPue6DB6Ab7U2ptH8v3Km/JVmNRRYnWNngfEox6Ny+DrOjDrQ7rgft6Nd8
pPk3l5hqL+Qot2BU53du22bQM296sQP85p26Cu9XIYcbkKiCRGpS7hig6zsD90JS6r64j7mvbqTu
0q0TISzU8/tyV2I12SKVhuxyFtW7OJugeEcs9MbtWInwU9rexdCM49xWIlamNHDC2ZCwrecATTSQ
CTMdNhFb1p4XtomBWAHnK92ppvYfp94NoN7pJGoAikO1ZH1xcioZ3Hd9ChSYS9kxxQRxKN0UDmLi
n9dip1+PVV/skaaDoyWxOMZ0BphRo4p3pyxSvPu5BKkI4p2UhgDGYcyvVVRn+6oK1C4yZ12MLcdd
GGcorAkOoSpj4Zj4vAzAzyqGdZG76onBPy5WNWJu3jSVOeowuUU0TMnuLLZGG67GImkQaXhEoTp+
Yr0Jjk5ZNzje8vod6w9C4yZfYzZos+yH9kvvvg4hLEvjZoKE0c+PIxBaEOUitXjVd5W/b4K8B6qy
gTSxoGNza2UpH0MZ12sJYPQTEBreTR7pc6YNiSZs7KLiznf8AP8v+uM44HhsIu79FqOpQdpBwYqw
c7FFQ0Yf4bXc5G4MZlcMhtuW9IJ9pHlqdpjIK8hZUawKFcuwC7PyaIK8hIpfhCpKqrFP12Ediyv2
tj9Ysk8avXPzM4UsNh5TeEppFd+lmT269M7Bto0hnVROv3hs/uVsfJPi7XIBeKG4PE9eAjmQIMAe
NlMvp1uJGl0j+is966VLz8r6I3j1oLvwBuQq8ZwT5zby7bfLd73QMSCzkn49ohQAgKkCpdeKjQ0Y
Qgz8trhvCYoslz9i6e79/3YNginGvmlA01dmCC/2213lF1eUP0uXnhX0hybr9cBxad3eqzQHZUt+
TQ0190B3+VC63bkzZfMnxPJMvELl9OHyA1l45nNXb9Eho8BaJNvU6s4hASqFqGeNvy9ffOGRROcP
/asFxCRONagBqxNMUSuBA3XXqs3lSy/d92wYFpSDPiFEAynx09nhMUFHPV6zoy5dfDYQuaxL9A5y
ACCdd/Aq1qGosH7+87U7nw1B2oRIGT/7y70Kx7i62NGzhtD5ffnqC32raDYKIcUjHdpi8cG11t2F
pM5Rl4ahHeqqxn81JuivvKx/8LWfzGnzKBzppjhjsCY9iLZrxXooPL7XQVi3K5wW0HhHKZI+RC7r
GXbOOBDBqjHiDBFPTwZrpcV+nsJGgE4R5MxIUmdQHv3CvhIRhpTiTA5gwSrrrobeLDyXOR5awyVF
zbldCLLZSomPDtEb9NcQ/Lj82BdG+pwPPfUq7JzB848IYN9NbvZPXgbXvK4Lo3EOhwaLYIAnDteW
YCShI4Ri6s8AqNDLd7509VmjMIg5LUw6hMfYg3El9qso0dBSJQZxJld6qUsP5/yb/DUNcKZSEzLP
HmX6o5oIjgPOlZtfuvL5S/11ZWEhSi0ssceGVPdoujwxp9h87bnMJpjIM3Udm8E/9r5etROBywhp
4vRattvSnc+mGNGl/aTODkbUz59Jg72zuqaEWWj9zh3vwuVeBJ1NfCjaSb63TeysjZuz525kZ386
KrYoqfVUfk0xNPfAK6QKwxkF9E5/3kV23SviL58v/wZL32Q2NsFN07COIPdSoD9HbIA4xniHUJZD
XSJDmARXvsEfce4nU9ncCG86YOhzZhFKCQk12LUElR6n5Aqh5ChNR0V/nqyl/jZo49qVV6XDrxzh
gngZYS2teVbfogzM1qrwBIqDvN50oLpceXmW3s/ZcqEzHH6V6PxjRAVoJI9D8LvMsyvvz8KsOEeq
o5XumCqO/KPrpf22yFDsjSt/vPfGKdpUCCS/NoctDfeZtIkOMBiiNeUfgUmCzwBb8i5wfl0eJQtP
aM5Xz6dIIsa6QW4EFCCD8xbyH2ChXHlCCxefUwyssbFCQow92rRcsVQl0/jcTldFIOfv/9nIm80y
XSCHsQ07elBOAatnOAbHjKf6xuvi8gF9Y/8xq4SGRxSCh72s4UAjPijg8ClM3nY0E/LP6NStdOZ4
e7AWPLh6ZXxC075YowanbyJJ9LPk1XSHFBv+e1Ilg60USOY7yc/d01QRdRsoUFx85oi1GtXYJjix
oueiVcH2USqGDe/70KJXFaFZK9HRGwfFcbDLg0Mr/WzceuVYHOIScRG4Tye9ssFYevKzGbJwOWoN
iF06ShioQvS7zyfHCKEal0fNwtAPZ+9V4/sqNj5DoAKHf6qNJpS6XeJtxlynR2aiaxM9W/iFZxuy
VFrJgUf2jqiaY34hdwN3XtAOusH5HgZKcpsZsNAuf6elRzZ7y+DpdBGlOwTHDiV3GvSrrLWJKq7Z
JhYuP+czNEHVdo2Y3KPl9ntZwGYKl+/OSe21WWLpA87P8K/lPCRG0xrUk+O50QxrJhqHZIduy/ry
41n4yed8BigTA9GYwD826TubnqjoENX1nBePly+/MMfN018CquDQLHH5DDbe1r+rYez50pX/6Ar/
ei6xpr71IPI4GpSzUZNBJNWVFXbhkXiz+Yf3Ph1pC7tKxMpffo8cZpJVv4xD9yL+Uv423DazF5lx
2YfOCJlhDInTirbRvSf1tXSKP1f5ZAb1Zu8xeA2UGZqaozbijuf3AGbaVWeLjUyjbdiGmxByKc+3
tz7U/EjXQ7vtB6gUV2aRhRE7Z+Cn0vFLNDLxdkMutnE68iNC45s6lO6+9tPPXumuUijvoe13rDS9
Iyh0q+baDLgwXudYe5ywijjLcGkm5LCpscptej1d48QsPJk50p6PChbMunaPggWnIJ2es5gfQ796
+dJz+aN7/OuVmDroHJgM9BEa+7XUZlvV8ZVCzsKuc46zJ5WcJN5lfXRkdjNmDE7CKH+CNBgEde3+
7lR/bd+5sPq752f315cYWVi0HdbVY40u2Zjy7jvkJ/zGoROAHKbl8imOnG5tS9FGm7iosifkgk9f
G1lznkxfDWhr9gJWIs1upgFRf+k1+16wNLRmr7xbo4kh0Dg+IoO0SCAMoujvNQEkNjS1a5EhnXnl
94N+MhDqn7/ZsI6H0XmxTldtQX5LUemGCMOGwoV7M8xMQvsaAsvQtruzwvyNIrnztu6z8FC3EfmX
NLLYw4Tv3ToVN7dV62SQ8lVOf9+LkvwkqUtfvbwzP/BdAw1GAItfJ0bHHTAJ8T/cBsCZXh6Xnw97
IDv++5NCg+Y1NBbj2S86rJAp8J1nxTfF2ZVS8qeD06fzQoMvfc4tmkgnL+rFJuYAnkdNXr+kQv9j
akB4VsopxyuOgU9/RnzYbD3u0zQEoqGZTpyjoMMgcnodqanev/CocPXzV/xr9KtqdEabMQT5OV35
NpU23w4t1MNnWou94pZc+gazn8NDyDXK7q49ufmEukO2Dr6YxkbnCUNEolNA0bQ6IQQ3mdDuRCh7
MT1cfjZL933++1/PJvQ6H7IrXNwOEdBE+oQgsCtL1tKlZ++m4xhehhahusQeArja0Av5ytjHDzpb
irtB1eFEcGUgJ6b6B1wN8fRy+Xl8uk/BpWe7aFjWBxqR3oIXlX1H8Mody0D2JhJK1LraXP6Mz7cS
+JDZWpsHTdGFqMecMp6TVwqVM3YLMudZwkRc3oITEm4wqZhNiTvYwbkXr4sCXcoOunV0odGX9MPu
K6cfH4Lm/w6Axg8dyvLCPUE7uwEuElq1fK3pVUvK+df+v20Trj97tXmBPRmzKM0PYx4hYTWqDjFY
cTsc6PhNK3J9k3U9xGltN925Obb5RFSYB+BqXjHX5XsRVGZ/+bkvDMi5G9tIdwA3PXdPOrAJxDw7
wNq3ly/96WyMbzl//VHLiJ06c0/gNfsZBBbOTYQO6tcuPlu9Yc023BHcPZHIvFDRbozsXrqSXLn8
0mM5//2vKYARgLjCCM5Zv0DpF36UtQu59PryvZ+H0Wc//2wSqCrQTVA0QDAmtuQT6Gq586SqYBuY
F4RMAo+i1+BoX/6spR9hNi1wKTnp6tiefDusiu77eC7TVFfek6WnNJsYYIWOyqIj9oSO5w22UQ8q
jq8d3ZdufDYf4ChtOVrh7on3GahDACOAfRRDS0OgI7z8bBZuf74Hr3xekH6K7KmQUJjlYIg2X7KM
+3S+AbeTV0OYgrv3YgCsdBSA18eya6vIwrOZ77/rlGB2hIjkRLwY7EoLpZYgIaS94vXyk1mY8ee7
cC0aPcJfUSAQ3tvVYbcNBP0W2BFfB+6hy5+x9PTPX+6vV8yBIAOB3QHke5MDFBoF/+7KvmPp7s+f
+NeV4yp0Yt9gvcqQP7vCIIURowBuwBYATgHN+3T5Cyx9zOw1JjH1mlxZbG9GTpLCDdvEbc30nBoV
b2TkQgZ0+YP+HGg/mTDm2IkOtaWcMJh3XQf5v1ZpZGLDmI0zqalwMNK6lq82o10CW0SQcJSPwzIu
NnC9OFdYu0sjbvamI+G+ZjJN9cmabJ275QHiz5Mz0u3lb7iwsZ6jKCxiDahVjj7BxbIb6nzX62bt
9/WPjsDsE0HSfflzPv8aZA6loCwuXKwb+iQhOKuRj+Dzn4V/LVzw8xFN5hQK6OfDKnIDIIPVtIuK
+jmN6PfLN/4ntuP/hwDG1n/HNH5tZaL+nMCQ5uaX13dxm/hWQmvIeyCENBgSH6D/xEAXKaIxx8dV
FSZ+yLNTF+gBMLahJSjh9hmEuCm1R0PEtGniKb2Fh8h1VyAV+htJaQO9ZJC/ioHpClqsnt3Bt9Kt
uctdJMxLs/fIyDZC+OFtmU/sRxqm6UfYtCn0S2eyj/TJYSzBbeLOFO+DUctEucGw7nHgBfCmt14J
6BsAPM1Yp5DOe/30VqIJvR/arH50oInYK4FsXQeq9qNxavUUjxBeNr16URW0w6qj5gjmTfo2BmN7
qKGph7oRU4gScXbTKNdd+ySGflAVxS8qADYjVRkfexKTfyGbEyn4knW3Y9AQ76lQ5pYo+PBSWyN4
udBQVNMy7HB8xfm5LLPGwMNOOwXzZS6fL/+WC4NwjlXoDB8KJ5q8k42eKuiqoubNAqT0tYvPxonq
5VBg5kYabRD1QDhGv102OlsjymvJL5/rqfAsz/PhX9NrKXq3GALMBSzOn+HFaNYlzfcI6Xj0fSAu
4NSp2nJXt96vDGqxL52GyRxlMrCxtjIFYUBU3btf0vcihp/p8jNbem9n60VrvNaLVKRPboDocNJC
0VJW45U3d+ni81XC1pi+BlwcIPSDrcnOyfrd5fteGEix/98fAkxVno++1ScR96cyCgA8DOs+ge3s
yubx8xWOzCPGgsyZzpp37wQK5w/su7xbaMHVNtKa/YMo7GttvoVHNMd1pMSdqrIA2qECLqhs3Xee
m38vP6KlbzDbRXZu6J8jPrxTys4O4kZBHKvIXrdptMH5+0rBYOFT5kFmHsDEEzpXQMm0ZbEpuhWg
v81xVE10Ch3/S6V8n8wzzbyGON50/rktJL8FTBFuFawvP6aFkcRmswZ6jkhMaAbvhEgtNNAVexhI
76xSXQ5XSmdLj+j8978mjd40mWEAHpwoZcPOAAkciHG4qWg/rP1Ykyvl46Uvcv77Xx9T5QHjeOTe
CbXABBFnpwZB96mhV2ahpcvPZgpRRVGtzi9Eq+DmbeFobsbojUT5talo6QNmswWQZZAE5MY7FfA0
EWQA4dSWh6+Xf+XPz51kzlYSqVe7XoCFp7EubCUDBxbW5P6WNzE5cXhP10FetC/MgFYCBbtJf13+
3KUvNds8Vo3nOIxH3ikDUgCBrhDzd/D5BVdmqaXLz97xDPog8Ka1d+phbtUgBk5Qh6iAX7n80ux0
fpp/DanSywT8qng3JgEG3hC1w43K6LUQi4X3gp6/1F9X56Rh7qgwYAsxJbz4J4crt8bJBfWSyw9/
6fZnQ9anbecE5yFLgfd0RQdf3LX239K9zwZrWSP3B57m8KTz8L41DIkBxe/KgypfGvJx+fYXftw5
WSjXrIcyv8WPC7AQTEkrUw7rUnxtZNLZyMz8NM5ajquPViaeBAYyfBujayNn6d5nA9NXmYxih2Jd
gwkExIMifZQlSJUwwkdXyncLHzHHCpmUEkmw/pyKkZY7Px4HIFvDadf64zXN+cKvPMcKdbaLotzq
8AROHcALNuGutwYjJPHya2P0T7Xxk9MNma0/WQ9XVstpePKcITx4LUz7GWv5dwmw9k85psOj03rk
aFr4mXTRsk1RUgnBZJyhgZpnEFBHKeTTbgdET4O4+4YUYINMWl9pFp7v47P7m61efu+ksD1XeMzq
wTXuqhA7oL1X+fh7uDLLLH3CbB5Aah3cGRyf0PT8HYhM7wD8RJyUNVXr3OHDY+F8db9LZlNCFoDh
MdksOvXF6G7KxlcJFFDX/BZLQ3I2K+R0wIAM3OakSrAlNGXQ5Ob0vYF588peYqEeQv7kJP41aUY+
XGO4uAfWRKd2lSvtuiXYN/rgNK7jtJQrV7f+QZTwPE8EWRS9a1gCtnPwdHlWWphUyWzeSPM6H4hC
VbWv+iFhksIKCNvd16bsueUgCCBsCCaN7WTp88Sh3SMwkVe2qucWwycjeU7xInDABaqg7klN9NFt
4n0ockiD26eJouoCJIVxzZXN0tJHnf/+168kYLI3fptj5bEt2fYIIdx2bZ+tx8nA4uZXwwvjGH82
cO2VEMWFoTdPYWPadxD+jQ1OBol7pukBlupt49Erk+3nKDFEv86mAe7GHPWGJgTYgLADfO7VN8+V
4p6hvX2MhDWvXks+TNzmJ7TWxwpOQliOZJa1t2UR00cBG9beaNg52zTwr/yiC2Px/3weZYFGiGXA
vjnAOYhgHXjXGK5Lv+BsopDIohDY7wCXTsxD2PcekFXjuqABSBQ5/afx8t3ofAl1i4c7mzecgKeY
49F1BRX+3lQjnLf5oTBffGWj2WFZTpFoeYFyc1MCJdQz3wEUo622lyeEhUVy7vygTh6aWGEd7vty
PCHfdCjWyIuPQGNArk6MndI11fDCQvF/zo9WAcNSY7cbuA8G4tSxLhKhYYRk7wXw6pe/zsKYmqvY
i76v2sYbvVNVOEmrJpQavSuzwnnb/MkENFes19CVtzLACSdl+Ql921UErUriNtmmqDMIy12wk3qT
nhMNvni6nUe5sZAA2oA9/Fm2kR+gXQo1LNOx/61D5tXr5Se2MPXMVeyd29SID6rCU+xN47uVDFSw
sEvhuYz4++WPCIBrWHh457//NaUCrBYFyip7mjySbUrj8beG2PAgI784Z4+YTSGK8kSKiX/0uYAe
xdDqY3TaeJOCjN6uSDtOWwfiiRdp8/EQVBbZE5Ed9PeYd+IAAkF7P0SkVNjdtd49JKD6xk6QP3An
dXB2r8xtadp4T3VUbUe3SF+CbBx2vm7zXYWt7nrkdZcMtmIvJK75VrBW3aTohRwZ0o42IC9MK3q2
tIIkr8GOcRGc4k6DevN0lXqJ4F1xW07DWVUGuXVeGPOgTN+1CEWI+ybJwtA7gpI0HVETzvZAmkI/
UTW+vYNGebxLAzkiN4N7b2ZgNcrQ4OEM3tSwpJl4CWdsBROPAdllDyYDfUAfdtgj1ldsEFPlfeuD
VO2Q14N9XSimta27+CnSgOwmKSFwnzsuc/gm71S9Qd5mvkIXvkjCNMNyQ6Zm7XV9BXV3pg49o2BV
oQX1miJs8hWJsvkONJn8KUeoQ7FCvJO/VmFQP3oh+rzVRNelrJ8xm/5G05nvpNu+ISAmvyuj8uS3
bQkjMlIFNOonmxIRQneTZfU6hYk5T7MDHBBgBTgJDMbjQcL2/xr6tdlkCnCJIMQhGxFN6boEmm9L
G+cncBjOJrZ1sxmi+iVwULmI2+DJxnAmI4J4BSBTv82K6Tc4a/+2ZW2f3VgVe3ykPXIXfYIBmSU7
JvxbRw8/IkCskkGNz75lp1qHr25cWJiNCaKrAIwozxElo1C3oC9sRVDuKOsedQ6YmWeA6ihj1AOK
qvyudBsmaStTnC30kNhA0V0Rd3cjjSH7U263R1pDdo5dYzcA2tUDGGvKfwd9JjqOBszsDhTA1rjj
lpSRxAlX5yuaF/TFq42zq8v4Xgs3+g6RMHK8bNmv0yIuT42CN1ykrnN+TkMSArGXyDEmu7JspySD
hFsiNCYD143rfujW2ikJgoWcptwgLW0EW6XOjpNOPURDIvKjOcfshOdEE/Rh9d7l1l+nWUsQCtKU
OIyAFsMBVju6sgaSCGvoRocp9gTNSN683gOHsTc+uEsdIBVtHfj7FHbpVduqWiIArumesL1h66qq
4lMkS7YJWr+8LVg+PjAZfxsbVH6d4owP9Nq1yQNEPBfBGmEYL15TbACLPNaZ96o1/I6Alv0LN4P7
EjTgkBGXpUgTI/+aWh4daOaYDLNVmxEKdCQrb3muj0XAtzzjvwFocu/RdnrxYop9ryjRrDNyHwYu
7hE4QdFUe1fJD9SSbrsxWJss3aGJcieNOWUVYpZBrAgFf0IMxQ9N8ufejcEtNCWAxGavshA6SKPt
ZgzMPmi77A4Hn1uT1lvlKqQT6Y2W3bNHKXI6+LdpGHe5pWtUqcHnkfKI1k+8Mh2gjKm3R0/0JszL
k+qqwxBEh1ZJ5EkgQaSNinfOQdrwfJKkXAAHmDlPJXeQHwQwVmqfvKC/pz15C3y2HUCtLyvv0c3M
VlLx7zQ6j3mg904e3IfUea4RhZN4bno7dvTBsSkgN/xh8JDxMlGUcFovu61YcCxKua95vU0139dV
umutQY8J880KOLN+TwmMyyr9JWTxnXvFa46uW2HLB4zvjZ3wT2r/YMf8JVcAeAlMVisCaSrWSgzu
Kt1WY3M3lP6viHanvAJuR0/Z1rgFAQ2pzQDp69KVyAjEQ73h676IgTWcfipX3zihvq1lewzyDsl7
Rid4Bi/IErvtwHNIjKQPGvu7ylbvToi4EFm078Q4r1XkfPOUuj0nUDoAsGU0+g72xR1CaeEW6dlv
pIs8C+29KL/EsTzEuKU926i6feAxfeeR2TpxdIMsLHfTce/DgcQrCc6ZQY0T4eQfr/PY7JnTnSRH
jt4on1hFdwK+rpXjkD0W2oMvnbveBYbFqvcotki/cad/0PeTCRBpd6j5nzLXvAONhFKg0g/l1D0g
ouGx0D8AsIGOv2EPk/S2mY+8HFHeWBndFRW/IciQ4xm+hancYsU4ea3C5jYq2WvGg1s2obOKNlTS
SXC/TRG+x/44JghD+0WD4DRR/056WbiuWfTsNsO/WpMXjpkjr0iR1Cz9QP7aDXr0EM+F05nO8FT6
/gkcmudJAp8lumgnpuaUewPorNUrfEUPccO2NsYYZuk3mO9uLBhZxAF+NHPlt9S6vwGkeCCTvD3T
9hqswKtMo2UeAiyLO8tqZD+avr1P/XEPMNUpC/LbODLv3O/9JM4Z4hsBx6ma/J9hbGANkHdVOpY3
fiYxTdRDekT8Or2LAtofSZQ12zALRjSUbbMloAclQ1vC2dgguhl59VrbOy/zgZir1QlsolMWlu9j
XDSrBrSptY+ooQivD3hBciN/qpEEjyz3MPqB+9lPnPnbDvWyvab0DmxpkDHJiJCtUrx5Fp2CvujN
3hRTtRO9RCwTMQKrAFXJGFALgzUBWik1t8rmz5EJDUgo7m8CxP/a5Qi3GyqgNiPq37sBqE0d33tO
g5C6Rr60pTCrbmqPkY8BHYt1H4lkqvr3kahjGhbhyqoI7XHV5klAox0AdygVtnjQTil2mbCPDri8
AKv2b9aVEF2W923FX1BzfTdGvABoeTK034RVse1ljrWt+ohkjZj2qfpmqubBUsjiAkge8lHBpo1y
D5TVfC3ivFv1nrgFpXQjBopQGDLsdIgjkYVRBDKG/dTJfRyx37SJ1pjX/W3gh6AaqgKQYDc75Wed
srIHJEwgsMnbFFAP7Hxk6SFhQt9nEjMQUriRdyZPAA/iYUbBUyjppnWc39jsVWibNK+qyL/F3L7w
wHfuByB1MLxMv3Kq6CGk1Z4HzU2MsMG+abH1Y0LcUIA0NzLOpyP2XVjYxWsxmYfW0mNVVodJ569d
zmQCm+wdwWDg2tvm6K3jJW2+17Z9pRB3QiKwHxvnQ01qjT0L9oGB5IiPVMPRo80erM5dpqYT8uGQ
5UhuwfeAWSluYQOZTqhuvyDh6nFEc2wr3AypaoOfozwKmd2QBVtEAJ5qF+lDojkK2ZtDlqn0ezk5
06+WdfJDtXw7IAENPFSoHvzYuStEvJMR2C4VP0GO/a6RDwUoboGoKoqXs5WxBeOP7sFBzBHP5FYH
hv4AapNTuvUABNqYiGHGiEV0h0hXZOfJCal4rvLXAFDSlcPic1gJOxad9+zoyDs0ElouZK35D5x3
7YOnBIgzfgj5rcCYHzUZ13nngoaUQZKRTo2zmqz/jwdK+V6XCifBoHGh/eky0ICnt9QFE4yp7sNH
wncOg+lqIG25FuUESWvu9Ilf410vkb+49toeOxhETa1CYbGEqvLODdO9G2gL4hyJVyW0fqsgb9Wq
UPGB1/WHDaZ2A3DND7Cyfrujr/HITLVh0gH2qfcZXJsTJn8krilwS5KG6sc2w1QXZsN7FBRvQ4Ah
M+JlijkgWkOQPfTnVPuqIhle7JHeQD6OkaXIByjaLxKBrQlOBzE4UeQhAN4TAfVe8A3HHQDhPFXs
vBFAQMTCHpHD+ZrVwgKU6uObNfxjUN2mUCOqgh1Y7/XG+x9F57EcOZIE0S+CGbS4QpQuFnWTvMDY
5DS0zEyor59Xt96d3R6yCsiM8PDwhwlmI2y3N/wDkQiXoAkSveK7LtM8pNZLtp6FT8HSlBK7irDB
gDkfAE6DElLEVmZFE8lKrdv8m42tTWSnTs5ECu26vpO1vA/M+Y/jZjLytfUNHu8lUNjUO5dYb+Oq
qi3i6CfcyLjiNH7zmtSJqffOBGOS5efw26x1tzfJ/4tnxSHnN86dVFsXIKP0PzLNRejcC5hK1hhy
CEi2ak0PBZsqpEDf5k1UYcX3Ew0ZyWD3jrRIvb+BVX+b88DJOpO0O/fGZ7fBCSZLsIznuXR3yzZ6
Mf4e95hWk/3fInKNkAg7O/aDJg8r88O9JxZ5XLXMi0fhi3NgWty9zlC1j3q6yv8W3c7raOU72vmN
TmKor2dvhSscqGUk39ErqPGg+XK4pF4znu+BycD8WkkHFmx7pQPspIQ3T83KL91zBrIPaxM/OK/l
nrrZeSm9rnswrUDthWPeOcHaetD0jEN2Krt4WLPmwKrzujfmwB2iezpaHPjB+LqpOjs2kPpeqmUl
kFVWwO7mdI5rTWnkExOV6YO1uSPU8pfUnkXipm0Hk3jzgFrUDhGe9Wx+IZxDopXmutsc6UEMNibI
s5NEbJbp+IoRVF6s0tSvnmfoxKKOPe8Xo+jeUdO1MBeipOQwXy3l5iGVnvU6UN4/UOkQu72O2yfd
lXvj1gHoNg2TfjWmYjv5ahuAWas1nIRuRrTT4iAhl16oZ9vYGWcVbjX5g65hA2TVVOAkkjrwOJGA
+qL4vOwlW06whdxjplXjy2pDRIg8lCOinYSUl4Ek31vBDIIwr7K7wMFo6ZF8aewMHqJHyoosD5Xh
r5Fh5uT22eQcL3KzjrlRzMEdAFC8ajnvfUG3dKY3o8HrhXdd9RwycjYpHWMYKNN9PaVWUrhFcypJ
2YoXu6r2rI9zgJr9fKrZvCLWy0kJTiUEwxCMtFzNdHdEJ/hkMhvTzp6JRoPOMSZVMEyv5BN+Ox2h
u/5cEPPYEJutLWPwCEhzvVBRbzEmU5d4bWRRh52B59Ur8jcnwzRJKKncc26nobWyPUhORvbgEW2b
DN5A5iZxDaFvNv7zNJrqhS1lk/oJSrJFKMF5zpbiL6u+WrTWfb8nnqDq4s7wccTw1rmPgW6xB1lm
M0UJGeH8dXlnRmrJi0jhjyOfk49hcSbCPfMub+FoyFmLGiw8oZUvxstcS+eD0g0HXx8oyoK87z4c
SzTXnHNCbKvJ65veAie9LV72d7C1d6hJVULi2ReszXnndg1Y6rl/qMvmzZq9vTkZ0VaQIiy8w9y6
ZnSnmHJpNu1NE/MQ2YtxVzDsOUbGHiImRIfWWb5xwfuhJr2rp8lh77bKOHb9eNVrK9EGz4nlOPrn
TINIJzEWfLtjwce0+iN5xG730GqeicNy22JTlNyIek+s6KiisdNfuyL43ppxjFzbyRLlVhJdZARc
OGNjRVOBbNiWH8HEFsiazScSBr/JYcVbGxC6PJNr6yG5LOP2GBBBS5qy+FGCZAa88y6r+RvpqHX9
kOvLV2HSzdEaEtrW8J4oIlfLiaCbgSS+aPW1z4ZN/rCcugkk4PRg6pmMi3R8Aqh80BsCEwqDHDm7
SW+Zncey8I+SU5bJ9yvl3TkVVpxRPUTUbG8tUb9hyyIFaZPpl7CKHaEBEKHrZJ3mP6PSXnVVfa4E
nj2AaEV4KzoxHXCJf7hZF4sBt8qmE+tHTmdrpzfXZb3FsyhuNrldlGt9WPX6XXnrYdiK8zJUT643
P9Ur3Xqv3YtxNqvtEZa7u/iPTjpuLIuo6VU16Xwb6UvAY7ajPIMsahPLH2yEn/aqZf4Vedrf1W7Z
Phie+UsXApk1FXPclnV1qUd7iwIL9CA52voT999w0px5OnaT6936ulMHhrS82vyuBGmbAYzZdHpy
68KNOfZ/JmPZ3yHLuU15Mq2Hbckj0em7Umv+m1v9ydXdPUzNKmwVkZ6bW15HzRnivghee5H/0af6
AS3itG4jAUfEP66TaoBwGv/Ner23YfUQw/dY9P6W6KW5EmybPRh23oBNFdcW1lYE9OioS6+JLbtB
bJyQnOtRBqFfwXFOFUqz1XZkDmckG9OOXASVCBh5buiNoBjylmt3N5AsFBWDP8foQWbkFpQwcIyN
bRdYffe2po199YC8Jnk7vGNQDcLF966j539lBe+7lY5DOGlt9zTPOF/tiiBIHCVOCA9cj51g/ho7
cmE6plVoT0mjl0e97F+F23/3afbduMFffUE5xFOJGNX371oz/MDzTK+S1efIduyDMzUi8nt/13X2
k9ZqL4FBiucMuRlUcbSRyR8L957H6gx8DepgjpwQeS0KdpqLI5iDD1V7h3rO5j5S02r9lv46H02b
fFtXFZ4b9oMNBzOtONudwfLCebGlCKfJ7i4ardxpWqC28/a17zBa7fOYNemZ2F+ESpIe/7SFxYoF
hQ36i9SunWqqB66/9gA+Q098VZAha+iTBpaCnP0p2lxNGOGsdFLh04pCpvRzaqyy57VQ5rRrRtN+
N+Y52xLWjCakKj/v4JRtzquyi9QPN2GmD05fbXYUZPb6Uza1+my6xvunNKf8ZsuxBV8QVPl9HtS/
plXaHtypT+PWqt2bGOoBNvdkvzqF7K6oXfV1skot9jzWY60Jf0E4jaS0QwGBFxjKQd9et7VXuNbJ
LksMIg/XKM/dIdsteqXFFO3222I6iJiFs/4b57mOiWtePio11C/W1DZpRClp3rZM5FB7C626QE8c
3qg30Bxw5/F85HrzrVudYaNdNdXPViiSolDejyT1DKgh1nBzWYU66GLW/iMuXY9GpyEUtvP07GjO
2rg3SNz+yjtOKJ2Fo6S1PeulLjVx1EbLl+GAg32K2YWG7o3VzdMPlVerMi4czVkfhJaWSapLaoyF
pegXzSVhniLsHdllKEgfGpr96hTlK+mRZNV3+I6fTOFPTdyNtRtzG9o7fked+FOChG3It3NEGBu8
Bp36ix9J1um7xyhhZ7Sj+0CIJ/tuYIZNCAbEmz8RxL0ybzTT/0TlDd8wWXMkbuqg2DFy3qraXPdU
phmSJtDjCFpMeQYdjWwlGtoRgk5XbhV7KLKdVauarPugWcNGt7aTKpzhXHWGcyAZPI08MRhXX43V
peeK+tstmC7NvLNvYikX9hHa9rrKfDtompj4aqW/H2t8jG2PS0xW4xpXXHUJubnT44oVKrILvAok
tQ5Rlbv+nmz14GrP2vo9GyPtTVW2DXGUqzbutKbongY/MBN7JsM9UqlfPc3ByA27VoAEB9Gaj8PQ
gIbjuAvroTW70E1deayUN4J7b/vjqkbthUJv2+ctBefctNsbNb7/MVksmmHEpIoPymyJFSieeMi1
bJ+SyHiSm2r3Q+0srzy8wYcQev68lT1xDYKfYFcRreuFmU4iaWSUpTqjJ2sfmTN6H9NmLXFh9zMD
J2G2nKP3aGBtdPLHnt3oXxN7LB9g3j/PvhXQ/C1elAvwr24htmPllctDbYxk1qo58D+83iNsqljX
k5ENw59CtONP3+vFoWNxdk/YOKTpXnOhftcN3BNbnfTera8pTnWKY9Mvdp6u+0lqjPnBmbPpkueA
v4qW20EvwHlVdM/73FqWy+KlGkxhvzDfDF3N33KV7XdKFcOfRmxgZDlPL2ByGqLX2aJv5YimW9eO
/8fOx3wvfIDOpt4GhxwvyB+SoaoTgJHttVp0kEdqFJKs9sozlvQoqMueO9YKjFg0ZdGGtimCIYbR
USpCi1PnHX1r/mq89c3frPWbbTrrT0/iwcC4LJa55nuRBcriRWd9HqlruMNYSm32d7Nja2dg7EtS
OQ3Z9uksst9ZK4tPPSUNcwAT9brCjq3DfJZ/zSYbdn5XlokjqnonpDmEulv6MZjle90YeF/1OjM5
FFq/Folo2U69+W4xSejUdOWfOQGKeZLLFnV3aaYXACs92tJdGGEXkGWkANJ6uIyEwaJ4siiS+8nS
awr4NFiWY2oakueWDwKpKk3rs13f60PGUyGTKe0t8I0lUvrkncQwjE1kwbDheaxZcWtL65b2HBuk
jcNoTvB3bfd8Xk9ZpHoXy1/OwvXq01zupkD99Q2C0pvRGpNe73DS5oO2xlCyBOD3zCqsmP8m5HOt
HtUkmo/Smu0HvZba2c9n6/62mTctrSlUwGw/5k0zQ5jYnMalji2ZRBLl/yyqbCIaGQYIL9nrwo1M
ZpP5u2TrefObj2EYULInVL+AZbdorKGgyO5xEQyGJuvgeNMFSApydkF2UzF/Tou2J0JqN6fNgeOZ
7Anfet2WbkJlqB40v1fAxvNtX6GlRMgaT9oQNDHOvw+mbTDktLPObxFu9j35fFZtFNTdl72I/2xi
WIi4yKsQG8oWryr9pwJSLvze2/lt7yVm1tLp20A0iK+n4q6DhnbfdTh4qzZu9TZDYKjZOybuygR3
pI9sxt7NSZazjUnpzo/pkvscDtMS54aJvcehW+0nHwy3e8wrD1kxw7CXKfsrrZw2LFoDaI3wzgaS
Lp0ea69q0X9J/qQ9yJG5mi34gl0f0H2knKdY4GDWT9winZZGa2b86Zs7YWUCIEVIOJXx8E6ix2nL
tfsCnJpi3k1y+sc6zALmHY1/mMwSY6DP9ZD1LZSLTQm4EwBSGv2eo92NPwu3KobuFHIUJw1KGOHj
clRm6FTpdFg19RZ4Xb7XwWigz9nHJque/VZe7cy8sjnyd5RYwAyDepHGPyLX8Wzbk57DNRXjrsY2
eeDbzR63OQ8erax0joZQ68HF7UiYHdXTYLVPIsuDi6LwScxcI540R6a1DfuxAJEgDHYYspFccna1
LnaD1JXaWUamOH+D7QY/+mJ40UKbGW+6uVPBNgLH0E/5fRTMFZuAd+siZtIuA0whIAQxnnWa9pdm
nf5+2gj9JF2f2Qfa+IouFkq2DITu+CTSu79dbt7YB1NndykDGC0iTXydfPLKlu/esDAlwWBQ1sXP
GmjurjSYhHeiMMJSV7DLmm441qtWYjVkxNqSZH+TW62ObjCdCCsNppBQdTB/YHSC3i5DjLMVNj6D
iPmFz3CwVbkzqrHgyNyckMm+txOGowGNW53IknOZcMuf6kW4h3XTXxSE2aR0yuAqfAtx1qlumXLf
2rWUB71brCPh/zC0sEwx4lUx8xAnLkwHAGWHKFuYBvHcA1AOb0TCK4K+SYylfzWrQkcqqNPQ5wlO
8sIUcZt3bSIIao9rq/Zpm8erx+b7rqKxDZdU2E/cYjH0zCCqOlc7dqS2JQwzGXz08E8YJV/KrWNq
DWwjNJWZRn6XCuyfWn2WVqfAcmNOKO3NO8Ci++rz8bQy7tj3FlufQ+/lB7fJTGamQMf7EVBBqfOm
yYCUpznv9+znzRELop9DtpIeZ21rSKoeQ8t1Jrh/VGhFZJVTotQ/RA2woWeIJx+0SMKb1L4EG9NB
Qm3/8hVpofB8A/lG/1xscVeyQP51VvfjpoZNyLW2hELUz2al3ti+sMOC0Vm05l4Xu/3CQD9XJgn+
CkF9wd2TsZWrECsT27H4PDaP6S4FyhvNUcXWTNr90K1enK392Gb73oYSle+0gf/ICt+XL6ukt3wN
Og4AnTLo7+nkDP0ZsG+EtTMggBIWgITYPgkgaS4bSSrHzMzkXyi1XDyeXwIrJGJcT8lhZ5/VjXio
2zsE7w8FeRdNpsyom5057kpxM4jp4CrsbkO55WhNvFfpljPAN3pnb9rymupGEVt6Z/A6UfU2veHx
6urflETddSXh/bGgw4Bjif0F9em90XjBbVdIXFDzb49B8qFry3Vf62hhnQou05hv/C+9f9OS2bcJ
WuKemByLprOgVV8ZWQ0jJMFl4avuRU/HICcZO7Ibo0VHB3FoNjl37ieEm9Gxdfq0X3G+JJvX/m3g
1EQ8OV8mNMWLDJrpoUYdLZqqiUtN/fPMnifF5cFqiewaTHHsx+ma86JxdbC+UXOgML8y2/e2Y9Lc
2EYebzJ7yyf7qkyQR5vI0Kdt+7/Zbc+bzY83L+2rBWjRr5tz2wYq0lNufBSVtyav2mjdKi2sHOeH
j+KvW/NG+z4NeFE0P3277VN48YZd/Ve2LtrgoL3320hyQgNkRC3mbwD3rZD9nFjTku8raCrOBJx5
1tVOU86TnqXnem6aqK57gugXEK5QcrVz1zVMXgxecttY/62W/Jcv22XYqKHs1ofPY/UWuZCDLIz/
mMJL2nU9gONmdqOJdTUFhqbNjpHwN5i3DujYbm0lfX6T0tNv1OUAdbK97mag8Fgi4V61BLYnzo9x
WcOgpESLvWozLlSY3blgH2fnMrh+JVRluxRZ5x3EaOd7itksgd9RHo0qF98kv0wXfZv9UwGP4mUl
vuk0dFRh1E8p2OhqmL3TWCi/j8Tg11+Lpez/NDVKGbvdnZdizNzm6wDGiEwXdmd7nncuQlzzoB9+
W/Kg5mjy7OyLd2PcrXPdpC8lsj5iV1nUB7k425dsU2YOgNbUMTDMoY6bclR7lsgIkGY/dIeV5qfM
He88m04T90o3r17d6BdgNOavXw7tE9IXxE23xAU0Ws1fxrzzQYEhIrndB1ooVyI1kXqOZpmuISnM
RoxgFuyk3aV8w0R3YrVKvY9MG5YDg8oqArCV7Vl/lDuP1f/9XPbW7zJO26kYy/y2aQJ+Ev/nEz4s
63PjLvgpoNb9U6PFwEXCcltmzTyoxe8OhdbaL2S/ilj3GsS8FpNLGAwmfBRXLZR3hoC4Jry8j313
05jQpcOhhanN5ANjQBX2TTFgivD4Y+oUxa6+q238TtrOC4rmqohNg9a3dCxQdL2fPYxakMepV4id
IYT5ObR9OsWZCKwoGIE30IRtzwyO6zK8H5bIbINj7i0NYMgT3ndEqmWyrXAQpPHYOky6qBmVtYa6
0fs8BEVLyVOv2clqDedLS721iHRHW68YXIyokUH+EhSM4Mjf+RfkjfzHU7qGCMrEkGQIJOlg60Ac
TKTdemarLk+Z35XuvRSZ9J3lN+rDbYA11paYdxLd7TWosnbnlRY2vrwor8HkVy8LVfaV/Xv7g0bc
PpSjKCLWwNt9PfvaBb9vuceTAFo072KLC9Mi1DuPe2dd4xXj1w05Cjij7bj2YZo7890dXMaSYmTi
dMVjENxF9KXh2EHdaO7KDqvbvGEFoqdIj1PgoTuIrU4cILz7zKJQMtAt4tmseHVklYN+S+fgaDei
/9FIhU3WUnFQ1PrwTkxj/yTN3Dx2dqDe7WVeHisPVd2bDLFT6Yi6SQwK4GjV23snb4CpSfiebj8M
aHAdHqJZudNR52KP0sEqf9VaifNk6calMgzx2vhzHi88o0kJhe/QLe0YCzUZYbDJg5i6+xZD2ZCF
jFtSq9slwW20vlAl4k3svVEeyAxCXF4zL3JRCB76igsmHDwr/5eSNnPY8DstYebhXHRAqcQMYMxH
d1xMpIgs2wVGqV2gPziIi5qEGe646jTlxQiuZRbHZZJzVGS4jghpmh/c+xKztabmvlDSeTGbNEum
tRoT15EtZX4/fuG0NrgWgubBge+V0J3UO4U2HPrWVHLzAP1r8Q2FLAamsREwQJ/9oT4ExQY0FGvF
NwTB9mqu9Ny86tm5RdvY2fw7H/F63XND/TmE9kPN2pljHxsycGPfK6aogbOCKSVfvqQJ7TZYZifs
EXbjHMZWZI1gKdvMmca4yuzJCXlDKZ83W+dYo8/4BgN1p6ui7PRr3mSRpHPE3LdqkQFKNmMgNKpk
CXJ/19cLINEGNAF2quK48dZdWqhcz5a0bQoZVviKcvIZMMv6JKpijYN8sW+0NwIrALZzu/CrzwCb
xbnyUzeayBGJglkWzLqd+1YpQ6NNTflfRCNO2nwd8yc65wpwV1MG0OwyOM+VXJKydubjUqoRpA/t
cjvP7R55DXNPVam9x3kFu6izTypfQNF4Y/fVNAwgDYJKLoaNSTL0ZF7cCo82Xb9DqM0qWN5WkbE6
Q7pIcy1SXf1dzdIBswy206yZdjPxS4ExTkjjOAURje9+Vt0/r1APQ8AzZDsEsTV5sW9DLCba8Enj
H0DJicq05ww30LopcbOuusuj1m/R1JhGpLYf0vKpDKY9j0jMiV1iRxVgavS3UdPvFOakc7ddl/VJ
47snDwPgllWxVU2nrGKEXcvErx0Mh/2pnopdoBC21uoy5Pqw10stofbN4AJRxiyl9RBIDmlPh/lc
F1R1PMeP1iRtQrD43Nbi1Jf6UbMtvHZecTNTk9cPDlmVWax1aNZD1deP+axHeaO/4M97XuEVO718
5Kel/Br7h0AbJQ6lwj46TVbHCvLXriiDh4almLPHQZbMo1THmhFylGr5O/LnviqKazVAJEuxx4FI
u5p2Y4Sdnv6ZZrnTLX+MlxlZi3liwldyxdabHVOblYONCSEEtT+Mc62DS+2L/TPq7e7Nd/DnzOBF
T2Mmsp1eTQZHSlDRQ1b+W010xmNmTNPJGLSZ18vM34E1GWnsT+vwy6aQcXbq0nIuedsvC3oJbmDm
H5X/6LWDk+BcNEIKtjnsZaYiiYmZ8UHv/wT3dJXU2npy04giIXik6kEO197e8rx6J/vMPjW2tI6m
6XlR06TavuRniTMHEU+vK+5DOOGH3GAuWQ+rwTTW9ZfDRPRRhLZh74go6slKw+xq0cBc1qGZuWcr
C2W2rF5NuX71To5QdTfRYVt331JL9S++Yy4Pw4YdYezG4FhQsp+myV1PoskxU6J/J4ZBsT01jv3J
oFodM9/D36559V+G64J077uMIko5AizLLcJtgU76vr3uBHrZzfYFvwx9YJhx5LzZZe8nAz21wYB0
VfutqF1qIntjAOvWd4C6Oe3NXqfMdBdzOxiEouCupC8KGTKM01PNTswv9GfjqSyMkcGy21wKZeJB
cafquy4W77mBTXgOgqY+k8Yru9jsssaC9CvJeWe+WXshydF27I4Z76DXbtrVqSwP2wvBhmsLDDet
s6vPwCGEvLidApa/nzyvt2OSIWUCo/ndNBhsMyB9DPzqGTAwYw8/mLarBaJQok31I+QsJjFMygFf
2VN30goGSeGyrcsz6la1X4utZjNzbfErdahl2P7jOeVcrVvGcSJY/Bv3mp5HgKnJ8y9oAASk2LM/
kG9lT6uKirxBVqSxMklwkNpDa4nxP5/rGQeQSvd2X/dHyxalGyoMNmT7pMXDWAN4w2rchbMv0y+Z
i3O1pe4eFT8oCBcs5zdcmuUvKNmKqBTJggCZY3FlqeyUt96/MRfP/GzlobDbryLoGsTeOrisPCC3
wRKQaH0Lk0us8bGzuO2t72hMj4XtzacmUHQCJIEftlEbTv5230d1fVqj3M+o8myC3au5TpZqXnYk
GJLpt8F5rWe4H6Ub1MfNhzyHN9jC3LUBey2w75pmlr9yjgy4AtbhCIXOOAWSH5ZOeUiKue3fVSv0
ZDbW5ZRmLsD7dXn3psDZNbQGBHmZdYTP8hWpHqu9TxUb6Hrz0FR308fmpE9YwKfbUC3tv9XEy1WV
EkDosM3x6Dn+vm07KOU5qyYtFWjkwhA7NXnm7EqLwCOrWO1o0+f1PrF3XzRVCBz+DvZYh1G/oNVQ
qqSz7npojNVaPXSVAQFXiCFyJuUgaNoWEsM2MG2/L5Qv2UgWHiC0ZGaT5N7HBj9DMUDydqr/qFyp
H0bTGY+Lu04XW/RYEpBcXhgHYhbt72EGW90cNFu5oTbN6SlwmvzRqzefdSkIhRNa2fuY++rZG239
oBt+ee1/0IPdnck2bOiPCB5ubloXoJXes6OyJZR9f3bIimGitNYcAkz2NStnoKGLhYAjhx918Krz
3OHdqozmatirfJHljC2gn43n7F6UOyVuK73hDXdW4w1r4K4zh2dtE59Fvj65rffUN+5+CxZkiro+
Vfimja1/GzSc3EhED8JzdTYqre6wuLqetAaMXv8+iqXTMBJXBCdLGI+Omg1UrPTfPAS7ho8pVBkP
lKff1Uxp7Xn4nmstf+VsZ2jEuG+qio7TlvpeCcu5ZgEgN2nfI8mbYrpaC1WNZW+H1tcwOfbOgaoP
Cufi5AfLlS/ZtMBW1TnEoVb4UeUtr15v/Zc17cukVedsve+wMCzZmPTdTzrG+Jt8cg3HjVW95AcD
kzxb/Vp73x9i3FksbqJ42TFdmU8ZPm2jcRPnniplgg+GNVt/6hKxttAQPDzme+FaMCbISqZWpsl7
o140ppVhWsp8pyyzToa1ZBrQ+l6MhgXBzsq+ByWhLyL/hXPZpgnuXObgvLaDCuCNWv6SWJbGAdIz
PZgniY7rTOii+Mc+VCtlshQguFGnP/W2Xc94g5toGu8DtzFv923FcLYSTrqbnCBDVfTwSbUstxgu
TFveZMz5XF7XmYydgyewJwxsYR3oBu7MYOsRKCRWZBwGfJj+NcXIjtM00y4qT4tdkwEUHhhQhkVR
/TGlHBAhrHcNTIWNpnxKffNPWeB5GYz1V5jy29EBnFLRsnSAvSehTnGPXt9ya5vN9FR6DSRp9yMT
hR12AMHD2vSOtpk9bNrKFUAs6YNcxjapFhJtCp2vwcn1CQ5qYCfrvfTKBBuIbolhcqTYOfW51EIc
Cf/S2ubJw60Y4/HcKBTKNJTAE8O5Kh7SO4ye/WmcSpM1RIzMqaawieGKKHzSvsen1s5eijl90DTn
K1fF01aRLTGV6cXs0zuAF117MDCC3veIHPYdLr50vBulPDhsDVt+9bFVwydn0oCeNNq7Ll3EhSS9
mtJ9flY17k+zSpeDaVGs0G4vN57Iz1KVSb66ryLfcJC4r9boPAQb5wYvKG7Qaj2Pa3uUmXvEtfFi
tt4FKwk/jkBxVRWTXHMRZVzB98SadsDdaMUmmJS4y6eHUgyMAqgUdkGgo5cW83GzNhMzwYLVrQKF
qiOjmhocRMm3mDA5ps/2x2S0lp9hSUtcEkv+xXsq9qWr/uED382z/76SV8xgKr9ptjPvsLtAWqeD
CxvLfuNBePNdHrNaX15gfJ1TL2d+LNxnrdtecRynCdOL2FWAzeEjE9XGhGEOnPdRb6+pxAbdgw8L
IfzmQGxBfIIv+u8+x4uGKtv4RTPuxfRmq6oM51mWUWDmL3OmnzLD3eeGgpqivZkS477b7VysCDb6
V+RtzXev5cm82QktMgcbNGAWnQB7r/j7a58LO8Wmg3Gf/zT4t4Y9NWw1C3VF3T+67O+lbCWsUt/p
Sn/nY5mj0nA+giXb5wG8cSat94hy/I+cA/r60RlwJ+XUy2jaMp9aPb2OKsCjuHX7jiHeicEyZYfA
BuzhBjljlH1jGIkUuzyJsfja3GoFUdlWvPj1P13hO5h0CxlyqN+Z1t68lcUQcurRYgfBDk6dn3jN
f0dj2i/Gcr/QsShzybEA5GZx62BzrLGiJqXpMgIf6J/7nvQxYRoECqzs+XTUtvVqjRGWAtILugWB
WzXatSx77s6KL8v2b1jyJfqY+2ecsLeRSDldda1bbunsMH7JlUg84GjH3DdRE5pAxyui5K5toF8P
jR/8xSFjHIpU4rga8OgTP3SaZj5jEXh9sgXmHw3k6LFPVXcK4DSFFSrusemRXowVqLEogM6qfvjP
NZrZDpugTm/aVvC+Z/9zdh7NcevMGv5Dl1VgJreTxVGwguOG5WMfM+fMX3+f8UoHnzismp1KC3II
oBtA9xsoXzQ6rgbglrKWkO9M5ampqaSp8dg+wK54GbKYvqxLyw/Y15c404ofNf2sO01Pc6/21R8o
LHFCwL555wgWs5ZVI8IBnIi7QgGNVNJuOIyVqA4Uz7/GenJoOPC15fwwl1w2KsBHmj0962P5r+4a
O0NhgYm5Ro811N4mBXd04E3HaWhwkLBicZ/Pk+nN+Lhs8p6akYZs255CIda1/oQrOnhfrWwuwnav
lV3cVdn0nOa0CBufc50+wmKLlO4xU7Fl5Va0B1L4LzpgXASD4K2rjX80hapfgnjeprPxTNASsolQ
2u+hGvs7jV74NqwrDWROhLm6A8UzNJufE82dTRJRYm18Vz8iN0A3fXyj+p5sJ5tcQReIY9xIS7oE
93agwrDrwhlP6yRNUMWguwStIgC4G5Sem+t3tJUm2BWIATmzZh1b+k+Y71qHyFefGjP6R50dupv2
zHFN1AolEiB2bhmqf8JyuFS4Ib4G7hBsyzio98EIW7YaHSpoHQVkzM/xCRAqqM88VZ6HiD+65ogF
8KcpHa1PA7yeTYbrBX7XdbDrgeMfXWgGb4WBb44QsbUvoIdvTE25DyB5TZxoFGvQdtMIcQ2r7mlj
Vz6CH9Zj0UcGFYH5odDHZ0GJ17OS5puD+r5ih3fhhB6xQnEaYPLop3sriM/oowc7Qb+KJKaARnCs
N3LlC+bKL6HA6Yg5wZxQ1//tNPPbVFbxjkr606jqXzDpag90Xv7kwcwhNiOugd5HRfHKxepT4qj3
jkt1vyAlboqpOwQ1EnAWdfGNFrc9k1N/hxnHHJRAp5xE3QqVO+Qs5k/YzVOMKKN7rhQPbS2mXWNo
dwB2/tjDgDJl8S8NVCD5PdtZFdXYeLTlJis4J6tDdALuh/55Zp5F1/+min6hBQUGdZbgxVbo0Nvl
+Dno+dS4OE6W8WCZrNjEoo6gPMyW891u6D6rjknJplHozYNIDRRxj4/Rc55x3BVacT91o6ckfU7z
mZq7arteFHI8yhV6L4OPS1DRYkIv7N9q1H3PLzOo+TSiICZrk/GMEeO8GbT2pBIk23pWXrVC4BWo
vgE8eRvdica7OoE9xU740rFSi+o8z9r9NE/bOog8pEqwh85VyE/2qaPWA8X9QbUuGP/UU0Pdm0i+
CAcBCeiGs6jwGZ/zDGQapSOjTIKNVkWvcTv/hh751hgFPK58fOx861djuZ/Hvuac7xaPgSWwbPLF
Q5wGFE7sC3vmsbYv/saXfSuz7WCb6DTLtZy+k9OZXjIrgCnbIQd7jziv+VIBiTj0ozGclNhWN7lu
NV+sxC6fyiCG5AWqCtgb6ucC401uRCZ+9SlwZyQCMOMEDfiFlkZzb1mx+oRhRv5HqYuOuhLHacjK
l1ePpZrep7OdfNLY/X8p2Vy9qAOHLXPMlN9N3/WHoBxo52UsMKPIrb3S+/RG25yicJOED50Oq1ko
OURqCz77XV+Z3V0Divtg46eH8cNoK4e5Rw7G0uss31OOzkNYv5vmcSwuRGPOKxScMWOhu3ZBZweH
vir1LZTA8bERNu3Z2ICxNYsaL7I4mUxeMf1Rp4izjKFm5yIuVe//dD1DOIoZOnOSpZ40egCKngOz
ukPX/8t1pYQl+QpJtySxkwpjIsSUpsy1AGCZ4XFssmBF62Pp6ZJQSTTHdR53M0+HXRjk3Tdcudak
fxbUPWRjNHhuEFsFLg6aOQ9nK64dr+HGsZliuPlNBq/R6gqxopO9oCahSypGkFhFPKWV7xmY3g+G
s6VTDb1rzTzx43FCU+q/YhU0VU3h6LnrUXPaGY132VOuz+/HPxwc6n+fDN2kd0YIIOeujGhzkGfz
ZpsHr9ef/rHqjfk/mmqjOxu1C/d1dn+6wN4a51mztL0LAU5Ng+e8MVZ0npZedPn/OzWPoNCKor6U
JkINWTMuPoH5qHV7ilqbvv0VNSvfszAPsrhanyvUjEJGay6mhD6JK7gafb4+VkvPvujhvPsEgEMO
2OS5PV/g5wa4/Sxyd9cfvTDJso16KpKyJTO256y1wkPSme6boCIJeFCpf11/xdIEXL7q3a/X8GLJ
6hF1aI0j3Cbr8nHXN+LnRBZrad1bsfk5a2mvXn/bxxpBpuywrvSmYxuGhZBeqtxxefscpYY3ZOgQ
tfOKWuLSKySRo7AWkVq2s0L98ZEjUA/3Oo0QHfzn+hcsTYkU0SbkOx0Uou/Vpf4NpYXnyLI+Oa1y
m/qpKQuftaoP8ALxoXPoGl8CB+WNEBzThiy1ouO3MD6y+llH/7EwBOOD5FgjvhlVdezjf83YPFwf
oIVwMKWIRp6BJoviQpvPk/JxboZ5r3AZP9729Mum8W65WrllA4CKXQ8n5F3XpHfOeJuXgWleBuzd
o2lBDEYNquqcOuDDMmMjuOtlcbqr0m5l+f91Ivpf5SdTFiqLUgiI7PnxWReV/+DEbQfJscxgCsyA
WqFETjslzvzPc9t06U7vqF8BToie4AP1mJ2CyGyhD3zLccbFs82qdpjb0bMxMzRyO1Fmd3rvxi9j
U5THmNLOlq6w9u36yH8sWmXK8l4tXanYVfAmLQwL8EQBR62b7IbbN83cnR0X44Picv3PmgpgnJHN
xcqgLS0oaacjAxWBY9ps0cgTeNFgo2unZ8bKglqIZ1nmq+wcoCXIA3kuZNLoUnZB5IWqfaivvGDh
58tiX4NZQdHpB0BgqOrvetUavZBb5f76rCw83bz8/92ibYK6bQBk+B4KrvrWVzNkIOGQrBwyLlH1
0XLV//v0ondUsPbMuTl/YouwwdIN+WfD/ZEa5srsLoy/qUmvCPPOH3Xd8SoFFBoKdRfMGIgEgQLJ
bWP0P9pniCSwKHtWrjUddXX85E9rLpALv96QckYd6S1CmEN3zm1aRY3YxtRZ4jUjg4Xhl72fDcN0
8FEJXG+mGgR+MH6cE0qPerzjTrcPs/Lt+iJa2BIMaRHp2RiHPhJRXhC3L5OiPRjKBDk9/wqAeUWU
fOkV0koKK6swwshxuLGW8a5Je8wJLW6Q3FFtmsBdyI3t+scsRIR8fUA9bG5jzb6ISXzRtPtQX/mC
pedKGz8HIzvSbBbqTD1q6xem9gwPLDpd/9VLUy0luQbrJQ0/YGQmdcpf7e+kf8i7n3n4LbHW3JMX
PkB2T3YVMfvId/qenTsPYrRwIZ5Xgnjp0dKen8GgR6lGczxbay/sexWeVfvv9ZFZevZlxN5lOM0Z
FV+1NeiUkMm2Q5sVX/1YdX5ff7qzEMGyaTIouFxTCK+za4/6Y9QM5ee2N2tqtuAo2ZaH1PPpNJ98
ekFvkQrZKPUVCBqokWzTrtAhnWnmRrHGYZ/D/XkyEwW9MDypbNh+WrkTQlAfHJ1h+A4jTzskZQzI
h44v/Vy7HVU4LZPyBpdqvi9dtcZX0C0BxtbBmTIJxWUO/jDT2/FgQMB91GZ/es2GImmwqLGTYwgy
dm90w9d2SrTXvhugK5miOwfDUH1DEFVBJmRwaA2NZY71TKGa4T2oMGrjOLTvuxaVlHFUXK+h2foP
XWQDno5uqvc4SQPV1ykDB4rx3TFgFLhZWH81O2F57qyNII9Se1+EXASBcop91qCZ605DdDfoBfLz
KTA/jggtHL0pOM1qAK1OHco7yG7KSdGLmNue3ZV7LsfWvWHpLVwbA+5wo9b3RhrAo47UBpgnBRvG
I4NjczTohxwCI9EecEe3m931BbCwvIS0/0x+ZfplWbjeQMk2SBxwZmIlKpaW1uX/71Zu1YW5MVf0
fp1eM4HFNgrmJOYf8BfKikbp0hsuH/XuDQDjVcfScZSAr3XSkMM0wv7Y2mvXz4Wx0aWkHaOAVrJ8
x/OoFTrYUuQM4wH60/WRX/rx0siLOLQdkFqOV0w/2umLDnC1NV6vP3vpl0vJOim6Dual76P2032b
qvFcjtpNNmBgRaUxTxoXbUWw577/VQDtiMF3ASW4bVBke90uNDN65ZNx1uIOuT90EOfW/OSH0AVu
GhnZUhen6r5EW5vzVpY+oHb5T4wS1m2PljJ1HrV5IOjSe1nZASz1c3eX0Zu8cWSko1ZbqnqoAtf2
ovguLr7l6b8zSne3/XIpUou6VpOBHo4Xl6O1KYxh2AkXuMBtT5eiVC3HqTGE73gotUMvi8cf9tDf
ZgJqalKMFpUBOBr9Ss/hWrk1erCKmt/tadG83fbrpTAFE6XCZas5mRjz/BBaNeg7COY/rz/9r9/r
B1cMTYpUe6D7Gnc95PKuiY6kf/eOPs30lpoNyMUAjCGFO8SnKie/B9mqAjs2lINqwyqu3DA7AtJR
D5YJShvrSqc5UVvP9pSQIaViJrB2El/IVbIzb13ls8Nv685cybMNik7QKE0gnWXsfLo+EAvXa9lv
t3bRmkGYLTv7E/aCpu+Hr6hjhb8soDpHAWzhxY2t+lMxl87DXAx5e9viFNL4jz2EMzeeXa54DhKZ
5V7J7TWPzoVDv+zxqwylSdfD9L0OxTDfbsKDL5oDemJfEVsy99cHbmFqVCnrIDaLaA6dUq/3/7lg
ZGtkh9JkJdkvHMtl/94gFtEAMcY4+2B9EjV9bpzpoXDdw4AyyDSnh+vfsLBd/RXbf7ePWy08W67u
BHHr99sUX+S7BmWQlVPC0tOl/KOhMxoONR+hoj6RYmmIwf3K+CzNsJR94HU1/WyxhzsTqDqhKY8F
ZwboyFW/yzgqrOTnpTmWchD0lGaCM4jeQqSOsITKYJNp6e9cmf69PgFL3yFFAcf6YmSyHU/ruBSh
ogSUz81QqAn6f338qa+/Rb2cET5Idn///26esbOP03yAE2EV6alEBGHjtgi6tj3V6qk6UmKDlRQD
YqZtm1drFd+F0ZM9fnFx78dO48QSxNqTjhK07gPzs5P99a9aWF6yz288txDk3ZwjCyqDzsXygala
K4cvPVyKbitIOw3zXcdDsgaQj5ZtrEpbs3FcevhlNbybjqCFbw8KgwOL7+4to3924/Hu+qAsjfnl
/+8ebQO4SxHVcjzjghSs7xV0JIdftz378jnvnh1qdmiCNWE+tRaUbEyPvDw103Bbg0BIMa0nLeKt
o+F6aOw2u0JM5XaMIaeYmR48jkOJnPFt3yGdpOMR7NM86r6ntTq3UvWkN87ONOeV7/h4dg3Z6BbN
U5opNlPQ5e42cgALGmtevR+nC0N2udVENEJEjR1PcK57sZxg9ir07O7bphInJx783fURWvoEafW7
NZrIzsjmnDkZ2tQIPbnqStQufYK09k13nMzJF65n9J9jri8dp8cUTBENidt+uxQBFvKmcx1rvKBG
cd6foFbddocxXCkAehH0ToUcvwexx7kDFje9hqYSroTu3+vt/2Zpw5UCwA4tcxYJynZWWogXh+L0
Q4BexSYG/XlvdooNZCRHZn0wwi1eBxY7tkCmKTT8eR/2qrkjQuFAKoo4xTGcjC60M1qRFPfqvMq3
rQahCH/Bz05tTgjgwjLrFTQkwihQNn1OHJimQBsVpsnO7AxrB048eawg7p6KyHd/JF0AhCxqMhHd
NlWOtPulllnNyeQ6HqxB504DhbwLfGNaOSMsLGJHCvOC62wWoEXqFdn0MqMG38Deu2mN2ZfD9LtM
aCYgvBsAUpiotONdrpTBaVR0fSWBfJzDNbk06FZunPUuilMh+pkB4LUOfAJo45tGXdOlAGnaCZ/g
IIX23kfbeiJHpbeZ1mq6FCDjMLixEpoGFJ5wZ0xUwfPHwURC0l+rV//9lf8bJJpcG5q7gvSBItAZ
nJt7LgUsdrB6/snJudEBMcO1oqqQjhxdhS5waAztRnSj/WpPqvjqCjrmGye3rJdBMYyDZY310ZjQ
A9wXqGi2R+Sw8p/ENVoh9lgom8jP4wffsYM9RJ0Y/mljf3ehDt43qp8eBwAdf0q4af+2LZ21zuzt
u0TR+19tEGf7Stfd+xAZI2JG2K/XV97S2tD+u/ICMRu6mzLCQfStbv6o+oWSubIwlp4thaNrFs6Y
Qr7zUgt0mA8pptuUxtfrP1y9/MKPJk4KR9BrqHxgaHKOqE1+MtMp5UI7N8XRCiGLjnCUD21fpx6q
IsVRZHm3G5sLQ6d3lF+F23S3BZdc6JrhWRRZeQkuOy03vuvcZe74yKVnBdj1cdbR5DqXOlpaifdK
eTaipN1OGsIvaTSJmxIP/Mz/Tr+DQIY/a7nvVX02IX3eavtYz4rD9TlaWACatDfXUZm1EQgs7yIq
o/XFJs7RQhAv15++NDJS3vExIUagqSnO1gSB2deHr6BE99ef/fGpQtOkxNPoaqGnfQpurEEGBKuI
NzsxPaHgWV6Za+fGyyB/sILlktfk+CA2L8NT6c9pbW1LgJ4+uHkU48RtVS/AzP+dYOQAujKto+Jc
ISf0ZKOEu8Ogvl0ZpqUJliIcxp2bqEnie5PjbKax2Y7DPwIZruuTcOm6fTQ+UoQ7gznSvEqKc1fB
NUrUGeuoAg2ODQoXqGa7ervtYkV/zlw/W4nmhTUlV69Qb1R1157Lc23o57BUPNUqVzqjC2MlF5HU
Vle6eXQNLw/r53DUP3dKvdezNXjGwp1ck+tHnK+7BhR+ca61PzTBTyE0mCrDX4CWR29TT4p6WtV2
u83NlRS8ECRyUamrKmT38tD2ykJl26zKMn9wISlucnRtvyaTdlvZRJPLSqafp5E20r9J7eDUDcHb
VKicHG1x08lOU6Von900dnqQP+donArPQkL4Ls9W2u1L0y4dwmFbYP/lWqg2FOWhsdL72nJPFsyC
6zGyNAdSfPdwygdXv3gqp+HJSPAh6xHqtjp9W/rKWh5figopzCtUhvy50sazgvAbJlsnvBfXCiNL
HyAFeePGVYB+BjA7NdzqSbVrUHb1ByROkrfrQ7Tw6+WykZqMqRkgNuDZ0QBL0jSQcjOClU1o4efL
RaNhAoRYZuF0Bg+abgbM0TZ53RWbNhRbK4aFcv0bFrYKIe3TiYlgdZFCV4xS86z5w0s1xz+tCUeK
2n+tCufz9dcsDdXlK9/dQ4ZwihEtbqYz8jbH2uC0hN7N9UcvDdQlPt49ep6SxPUvG1GeR1/G0T91
6BEWfgxx0dze9orLV717hUH3BbMaaC0TTniFgmZG0X2vwovgAZpN19+xNEJSOCeJNreWznKFSv9Y
WeW+7arjbY+WQrnMcFUMQdmdg7h7KmBqO7P9fNujpQBWTSMCyeFSwzDm5AVnkPIQC2i315/+cctH
E1II10VuDm0T+8is9LCQ9Z1wdk3/vbQhkNmY8iAusXbD/zgOkBP67xQ7ij2hQ86h3wUcuMHIrP7d
IHi1o6ka4SWR9xCjovDb9e/6eK5VuTrWQrOr54D7C27An9oyRBkvFmvN1I8HDdVx6UsCip4gBsuz
BXPqVEXho9XoXmsj8t5Zp2wWb35feyiWryXajzci1ZVie0YbbtAuidawG+tTFEG3gnMf+tveDc0/
10fs4yBXXSnIG1zsJhxapvNgWi9u0D5HfvNizZHXddXKfWjpM6Qgn5NeqXWUP+Cuxd1jkKIMMNIq
RZ+mXgPqLr1CinEl7TOrmOlfdP7XujnOzYu6VpNberQU43hLIuruV8w6kguthtvFhMx8MB5uG38p
ztO2zA2sjeJzPuDu1PVRuWm16s1JoOra4/DptrdI8d7alYW+WOh7bQo6zNEQp8FKe9w7yDnuI93O
VhLiwmA5UrAPVjfhGGZanj6m+yDQf6VoIJrgym/aL1RHRvvhVTYXGV7CQfpV636Mdng0ETbr67Uz
+UICcaQYF5GjuSpnJ692n9AVOIim31+fgqWhkYK5tLoupWJoeLD98dN1UNBOEufQ2+bd9Rd8fPeC
OPrf9NT7SVglXWt4HCf7Vye0IFTCAnvSax19WD2A7xjmFG6Fbv28/salT5ICW6smZe4RuPTy9ptu
UbyxxK5DRPC2p0sxXfVoEwwRd3hLnQe4r8qIkLeNmdNFFfL6K5ZmW4rtpjfFJBxi247S+zIQX8cK
MvX1Zy8NjhTYiBzljpgj0xva8K2N+heEYX8b/VqP4y+P73+v2qpc2xa1QLrO5fkJgOYTUjAIwnCy
PRSGn732A06TjY4hmjugHJ50brrFPk71gkGvftC20F+0moulr7TCsxBrOOHInD+ZlElPI5jsp3YE
bKKjDvNoJk25bTvcSZXYn58K2PV3Nc5N+O+F5ckZs+DFzWpxQtiyeEKu1Lk3RqSD5gTdaqWx/Ac3
U429W43JfQ9B5zCX3XBwIsf9TOk1Q+/G7ff45g3HKKiR9skm7H0idJiaAVlgTp9ajoVVZGxJWuHe
dpzG81Hdea0cdJGaaOpOioWsjFEJc2fqQ3QwWjDx2Nv4G0zNENI1svYOD5KOfkmUXAz78s95NNRf
/UG1TwWqVztMh8uDqc4X9zw0V/MxcXYzgj0HwK/T/vpqWNhmLWml4WyTtlnj617T0bprEA2y7jS0
N7Q6vi1cLGm9lQp6/06tU3qZJx8IHEaIrY44Gk4KKyt64RvklkfcFahDOxGYmhAqc44OWzuhmphC
3VvZphbOiraU3lF7F8AUGu59Ri3OnEy6XeKH2nc2kBHN0m5ENgfT2utTshD8tpTqpwyZO7OtXc/p
yunJqnP6YPWQ3paNbSndV5hYzVkW6B66VPi2zCVKjHPyB3b5G7Yl3sV54mK2c1tHR/1rWf/uIuWj
EqrAYy/PoIR2Tvs28DXXh2khj9lSkp97aPr+XFPyTGYX9wxDeYBZ3x7aArnM214hZXrDwVNj6tT2
zFFx3KLCnMNGt3EsqjrzJoCoKnMb83yofJ/b/VnH+/shQ/5vi59hvjLZ2tIgSeGdzW3WjqVoz8bR
P0an8bXw2id0Pk/xTtmidradt9phurcO6YkS35M45cfuhLfTylJeer0U+yMOgQrWeuUZy2qkmVXl
NVJ0r6huA4mpMuM7qcPWytKqPdfjeCyoYaAJvzL3C1H4P3TvqXRQKLWKszHob4adPeOluFIZXsgm
lpRN1H4YispSLeRl3LsS7Ut0ahHu2Nt6ehdap+trd6GIq8r8buiBjYPApYMWEtLgMBXxr3DCix1M
jlhi1UWvBmofmP0qyt4u2FBEkVcrL1/IyJaUZGInj6goVfiOF412znGfw3M0j63PNhXRP4jHJMfr
X7n0osvCe5deikHNDJ/+NvcHpJGsdteUzxPcjrwaV7avyw3hg+OMJaWZtk05vDo2G6SJFOcWTKpz
GkSY75LaKNA2b3Cu7GFs162t/yozpV/5sqX1J+WeOZh63UXG+hybhrurStRDBrTgV5Ln0uqQKc+N
Xc/5hDI7Jhv+W8vxYsOZdp9T90e/ZUL70f+iwOTp6Ifg6dh8uT5dC51WVWZCV25k2Vk5FWfVTnZ2
pin7fsATaMKx8zQKzcGwfQwx1Mpif4/0rrXRRJPt69kwjmmrV2sMy4UINC//f7ds4gol6Ram+tmE
P4x7AQq+QEvEppuQbi6MNNnXGcol1z96IQnKJOo+rpPcwqDtbAl7O5jOlgMjepfBSqJaerwUAolO
cceiIufprvtmCR91WW7RgTEcrv/8hYUo02nRfNW0oTV1ND21atehHb0zw/I2xotqSstci9Bzr3Ea
wRU+7u9QlXTuVR3tRaUa1u5r6mW3+SCEZT4tqvn095Hu88axQjzxaNgFniVYxNfNIbIxvGzKnRba
n1JaXG2zhpNeSE0yOXyONQRyBWAvTfGrrZ+6wT0Cc+qec8uEV5OWriSKpfdIJZQsBBBn6AhlhWhy
P0JSw7G1wPrR6JXx0Bu1v/KehZiRWeEIx6JtJFgHfdghxjkmCTY4eZq8wP1EvzXt6bNoXb9Sm1v4
KpkiDjYxS/HnKs4Uac9DhFPa5PzWLt6zmflyfWEvBI7MgW7nujBbR6XLWRZUFbu921sPytCs7IFL
j7982bscI1KMHDBlEpSEEPl1gh2SWJ6ripV9aSEsZSJ00RRAou1CnEsQ0jFmhX3b3nYmlbnP3DUc
db4IAGmY6mywAkB2utOtlXy1sKEaUsRPYR/G01wQ8aI3H7Owrc5KNX0rURI/OogD7SBfpAeQ4MGx
H4twpS+7tJ6kg7CuoTuMzXx99qP84Ee01SK7+9S74y+ztVf6s0tTIp124y5EsVszwWBC198YXR5u
VUSqV8Zt6elSnAuzU/Weo4hnYM2dwRVBZ3kl2BaWqkyDNkPHdgQADM/Xi00C2TNBfgN32pUNcOmw
oUsH3knDoSxXe3FWwujzqKfRPU6q/7ZmtUcP8lRWHDHKFKosnsGRtpKuFoZLv6Sxd+EH0jYOtDnn
/J6Gn9S+hJcU/rieOJZOMTIKEslP3FqrRMM1ZkLye1A/+72F5acmAAxPkfUW4JS90Rqz/CeIwpHw
sZFwpcpVCfXGsooMlYxyXwyK0FUvja3vquuXZx2nlUOvTvbKtC2tisvIvhtB4Jeugn2BilEFSuvO
XPXbpu3QhNaaNQ7Zwp4iIyazFKQxTOrijHFsgeHCGLw5/qw/Vm0T3eWl2uzLxBxXVsRltX1wDNCl
FDCPPq0wvC/PQxmlhzpNQ6gZFlgpt8bsKyoUxKh7WDS5Eu2vL5SlEZQSgkbhKxdBKc66WZ1VRCtQ
0T+IMD5cf/xCTpNpt4kaalEgJtWzApHtSJ39ry6HsMNYQimLjXxl4BY+Q8YlWoFv0/W9bDXBTydE
UBh9xBTs1PWvWFgDMioxmKo5YyvQgf4ozxD6PU1oyJTGP8d8+iKQ5L3+moV8IMMTG6dlUfUsNfx7
Xi2UeZIxWqkOLj1a2unHJsfO0mCaQzr6GKfhbaRjBLq77YdfZuVdGLaaJYysZ79E8MhCGqT/3nTJ
SuJfWEEyNnHWuzqyY6Xml1ffsyF0jk7qPiD+3e+0sSpX3rI0w9KOX4+4WuotLenO1iG0I8vZA1jO
E+SSM+2opM7aRrO0UKUINxWjNWLHAUCLuKTpmmdFw6BY8Ve+Y2mepXAOVUOlIaprHkjI4tQpaCfn
hnBvfLq0v7cY5w1NR6KYdWw/4h/Y41xfQH8ZuR8kPhmJOFSJqqBOhC6iZxzL+yTaVhhi3dunbBvs
85P2lNyh0x1tcBs8jA/ZU7dyHlqYDhmmaAIwsm1hVGc3/NnrP1sctZxo5Yy69OzLWnsXFWWvpkwA
a6p0wi9BgFFE1OVf9CG48bglIxKHvnTaWR3zcx3lZztRD0rZ33YzkDGIcxa0LuXF+Xzx8Si1xxL8
SY9t1fXpXhqZy+p9NzIUduw87Bj1EJcJ2w/uqzI8DEGyUrxcerwUzHYQ49Dd2PN5dBxkZGmFxekp
0288Efw9cr379a5o8L5w2dNy6HY76gHmNtWsEh9bNd0jYRGDlJrc/fWhWgjovwWDdy8TQVo7w2jN
5yquj7Ha3yVasDLHCznv71H43aP7MUUbxO+qc+5Wn6IiwlESlxMsv1+qXuwt2107pS18gwxJHNyp
buZM50Xj/KyFw2dtNFa2zIWplgGJTT1FozHz6NZsgGSfJpSgYUKurNO/aOIP0pIMROzGnKO5RhEu
Sje0UFMUGj4He8g5u6zfBL9peCNo/wkP+H3wNK9s1UufJG3V2eQKTGd5ZyV+qM05Fj/G/rbAEJdX
vptxpw8rv0Hv7Kz3Lpeou7HRN7G9cn1d+t1SUCcjzPEg5eE1U9GGFIWdjZ+s5NKl+4xMb9XSNkmN
iY1NmeFvINEfnoBPpM+TrRtPTtzXrzoWHw+lrWFNmdih/TYWmviCanT6Cb5wfuMIStt3mM4gKnAq
OqvpD3V+yZtfzVoDd+GgI0s6AAcpDVupxHksxD4q/xH964z5gJusaY78Fef4aDVL27dpNZ2a5RZx
iGw6JqhhNv1jo7P/JU5781yMNjrBijsZ83Z2fgetqH6Fc7bLo7K5N/SyO8SxI8od3uivpaNVP8wI
vX+MZDMfbyCUyXfdGCs7RxfZGU+r5nBLAhQyBhJMf55Z+NedS7319MDHotBcmcyP85L4H8Sj36J5
3+X0TRIl3EzYEeLYsKLe8PFsChnwiMeuiW0i/gwAOjCuriwL4087cfBY650N9xWj3N82QFK+cOox
QyaAzbSIhj+W1T9pSra7/uiPQxoTxf/mizmtMZ7IUurqk3sakLnf4jX50GTR2/Xnf1xnEzIjOMb+
ssH4+QLUjaxdAcUFb6kB4nRjK/GwLdLPiRmcBEL7uKgnt51ihUwUzjFiqHWNPaNvqh0GXjx75Xz8
8fVduFJ2UKpy0h1cXM+Rj4+Pe+jbERuKN9eddphnnPI1Ft7HOzf1jf/Oi1ZYY9PhZnzOcGHJEgXB
2BmvvBQ7ZWBA6k1nY+FK6UIX7WRkE3dGI8OUx2mq/aQH3we7Wzl/LBz6hYx47ERXuko+qLSFsMFS
viKkB2FhxAi3QK+/2VSJtc+AJQmKOROuDdZwhzUrVi1PGuVwp+M2W7pbynLh+JJma9I6C4Mr4yTH
sNF9bGZVr8UJaJMp8LzixHyt1eY+y5JyH1VrotQL+UcGTAYd8n4o8HF4abps17gi2hlRO990NBKO
lBcsF1a44aosxgHXMPjP+OdssSFeORst5AYZMpkrczeM6UzB0NdAxA4NJPH4zh/CNXWvpXm4jNq7
w4o+dWYyAgM82/FnFasgdfylzz8omW7qcA2WvjQD0k1B1eZB4XTARaRBDyCyhIlpuh7flpkdKR00
yNe3Spnh3G1wm1WTut6GDaYW15Pn0gRIScAO6IG4oa16poWwQKNil6s7z0zAWtVr6QVS/PeqIrCE
neczSMltmxa7qQ3QFNFWfv/CDilD4kplRupameZzC99c63D1cZ5QBdhXKMZcH6GlN1zS9LsVNNhm
IXI0P7whGvfmnPyuuvQJ1szTOIXx7vo7FlaQjITr8qAOE5FS49Yd5RC7QtvkuLeunKkXYkBGwpl5
UUWuloGwGAMdS0nMGeP8iOcWcK/4jB/WyvF6YaplCFzJBQ3PWsX2OgzzfGfAszxEYjQ4Xh+kpc+Q
QhmVITdAVCQ/q0mejJhNObgKixLdDScfP6mDpuNm5wxr17alr5GiWkx4z0/C5OylY9qYGP6X1oby
b+L0d/17liZdCmw1iRTK9BzVk2L+qpvFF9pHh+uPXvrtUlSXmlD1OrXzc1s0WzP95tvs7nm28sOX
ni6FdByWA2JMmual4bRvhulJRbOWi8BaTlqYaBmRZuIPgRpE4npCDXajZWOXWmw16080YDWqrrFA
F75CBqdp04gdOtf+swM5ZotnW3DI8rTb+QJ78uvTsDDDMjKNS9fQD1ZJnPWVthdlMG+wiVFXLgdL
H3BJWO8SU6KNYVD1uTh3QaXdW4ZfHwc7xWk90NTb7jayB0kY4Xs752BoO4yYkUFJjkA4X64PzoIf
gpABZ8j3FFUQmvUZZ9b/5+xKmiPFue0vIkKISWwhR9KzXbarNkSNIASIQQjQr38ne1WPrzAR3nW7
OyDRcHV17xng0tXCWG5fgfKNQ1oJXkcW99M/SFLZ7z5vZdRMeZXA3z1/8up6An5KjOMh7S3nDA18
RGcYW7xUoxlhb2dE/S0IBnGfhWlZxFAScY8deN4XOungz8c/fyVLX7qZ1K0IxdRbNOn0ZWrc+btb
l/o9hajVpZV9vYNe0AS31FJ8jhRNlgD2vg96iraqnTTgIkJauiiemILaVNuyZiOAX1fO/17t4Uj7
/1cU+IFIB1ocFDMhsHHtoxDYMJ0+g/i2+3jU1nbEInQoauX40Tmg5Sq4myAX2+p8IxNYefQS6MeE
z5QX5jCu7NvvSCC/W1a+FapXttoSzQcSTOm4JG8v4FHOlyGoq1vd5uZ5bpW9cY9Z+/nXYPjXbu46
hmpdgTJCGMKNehocArCgtjYGZ+0DFrEibeyalMqqLnknE2BlYY3e2yU8KdVGjrGydJbmJrjiCa0M
9mEj6+/EgVFwwDSMcMkv6dONq+TaEF3//tcQqZn1ZkIgulRw+QRtPAGf7vDxulwbn8Vh74wmGAoY
X10m72lsv5fy9yR+fvzotV+9OOYd1Xg4K3HNbjsTO4V1EDrdQL2vPXqxX1MdVmOvGJi9Gdd3oOqY
Y6HTLarf2pgs9qpwoFhcBV59gUr8rnJyFql6+iKDdONwWTnmlzi7AduINnRSFx40idt0VWThpAkr
XOPLXMO5iZDjx1Ow8iVLjB0ZWGU1DNKbgWXuXd8UkWnUQ+M3GziZlXlYAuxq0aZ8zjzAiob2VBc9
PDSq/ed++mLjlgUkUHzjNJd8qE4ZS1/qgibaad4/9/jriP21pRzlDmEODf+LPQnzbSYjzK8rwHjj
mbXZ28fvWJvnxbadSevXjF2L7nbNjhWY07vQsduLq7zp7Ps5f7FSP3z43MsWGxn+8X4ovIAmsy6a
p7LlNDLUheiNzsbbtsvgKgvpz+ePX7a2rhZbO4ANIibeMhe/Q20rr9xXzzQvuZe3G5m2jWokZuIf
Z7K72OO1K+Em7+FMHqTt7AveqkcyO2F6b5Bwf5UBm4IIJc/KHGqIjR9ya4CRLmQMJw5rXJeUkaPg
QVHUNUWbqa7xH33ZDDFv61PhCrH3WfdsWiifw1HXutSFHBIPbZKLn/tXp2s4rI5OR3eQpOr2g8gf
xjD14oDBSpQH4vcADaZ9E4bVTVOWDQyoa3iHq/7F4eZJtdZXeOhC+LltHjw2/Ao7j+7aoTORKiBy
OIywP54YvLxAHXynaQBmLPFguVWnu5rOiQ9iYgR3z3KnXFPDlbu6zdv8pcjtVyg0WtBcdHQE04iz
wN05djz/VwYaQUQEv4XNtH02g1Fw28VZJy24qA2DBL52fvTDku+5pS+0FgzgYVyH0XJ9KlxI7+AI
O6dND2fvVP+sawNHZz0/2S3snuFeDlGredKH3BnZ2RWQ6GWDRkVmnNOdDy3THcrn2ZmMeQunV/do
Oih2D8EvaElBOdDNfg5F+GcErREY0+obROe7Iw/g3VhCo+lkV9KPulHqQ1mqMupdUcW0GWYIr5oq
RpEjsV11GZj2IyUy99TWzqVusoeSmOFggDKFk2oBd/tZeFHhWbCUF/In7mnvg+imWMGmaM9L/FM9
slsHtjIANM+/Kzt0bysYkgEOdpt61hyVJp8OvMitndQVXIYykuKbezuSQ2ntWoW6qVMFLbzeU8hf
TvJZpMVhcCd/H9bgbcDvgsQ11TOKDNO0c0TjwUWFgcfqTuJga3q17yzfARf8BUbxW+UoDKZJVFPc
pbDatjUQhABLnkFbeJpmCt9zov9kXeVHjNhYvoX/TLT6Eer5ZiiBIwAE5tvsqsfak/d0AnyhSMss
lgNxUGgugghAjMNgAQffOHwn+PjkZN4fWQ3JXJGzL/KnURcaVCr43M/yORz1ux56GWdVNu9hKQ3E
HK9e/REDMw/Nbs6Gs039Hx0vHl1NTh4aPpHvUXvfNgCKGWG9++UMWWedEXidZFkMnmyxc5qZHuBz
dCYm/FJmfbcLuVRx7vT3A74chWh4BHvGhoiol6HtEt6QPojdogn2xNhHCNlVuBB1TWTn9peBd5fW
skyEi4yNFMt6riAgkRBOh8itHTuyqAn3DmzeYxgUZdho1oHXfXEWJdfH0mnkS9DA7NgpSw8y2qQ5
ZXKiUQab0hgSjnJft57YZRkcXFjd9Lu8SIOD72bF3vVhtl2E6gfc3X6OHZrWVJY1JBs9qOyFX2ep
ToSpIErnHPxH1/sFBSG5dz2d0Fa85fAhr6F2kkFIP+JVdQ/lU7kHcyuMAbQ7c8FPhTRPmeXcuGz8
anfKjiqW3vS938VUF/eS9repM5z1zOjOFcNwmGdGDmrqWAQrmyCy9DDB+xwyDmJ6cMa+jFLmkyNc
al5TaBhdBGSwT+UAf2KCoa56AXlFXCBRtiURjJHvPe2cjQ1ngcbAnsoCaDJieUYjFuR5dJVuQB0l
cKKgm+67KesAE0BQ8Kf5CJQoj1G3u4WyXh/72kadvCX6hIbjK5YitDCaIAHlDNRNgOIPaTo2EBnP
2nguYBw5MpcmKLHf0Lws46418s6CjMa7mLtTIyac9y6mlmTjoXNtkIhK5e2Zmx+F1JC6hzODZgzZ
mdePL76wz2FAHpTfPzOrUTHhwzlwFYO1dfaWTuBx49u+zDZ7CqnpI5nJMdaZuS+pLWLf824rx/9m
V/TZLutfk5XfwA3gbGW9GymF6MOJ/6OBrfoesQ5LbmTD2SvSd1gctfGQ6vZEGw0Xn8yhMYRf2Cn0
BzvqW24O7qi9qO/6O5o39c7N5Y8+s+AVpcSzMFilgWNQ5BmKP23quBFW2zMMDOWhE0CpotAEe5ju
Cwz0QChnwVej3fcBxY6o6Lr7oB9BZuqmP5WoRFyE/De87YNDBTOjCI5v+h75sIFxTc72je22UQNV
CcryC1dWve9RKNjXnMOdl9XezlgViqJDcUj9/sYBKjjxetBLBlQyd00wnVOe3xS2fDWhvCcZLIOF
P/8W/fTbcvUPM/XPHlHdzlZFoljxY+JWc7TztI/HlO0paG5xljsP1lh+16L61vjZ9xYa25Ei47FG
V4wX9Jc26i4l2Zuqhhc772DHPkxwixzCiBgI99nglWI90p1nmTQaQlJAcCB4nQqPx/PME49b9tVR
ugazAExht5bvOUOs8HqEGZAj70IcX/uur/mxzHGs6mJKHHuCu7Ld6LjmgxuVrp9FRea/+Jn7KCUx
B8lFjmqD60cz/KduxYzTzDOQoLKaLy31i7ilGdyTHVQAseuTKuDAY5lX3jY4Ln36RUxuEmrzCLL/
85RBtUDJyotbAXFaKgisrFQ2QgQfQjS6tZCd2ZMX+xDubibLjv2sqeMcogeAZTxRTvQB6yU8WtzQ
2GHlL0uYMp4Y/q3N6iAKIPp5noJM36JfO8VkwHnFET2iFkFhjyu2dclHnJVcojSTeRKZB6sf2mmo
YyAHcdSFKC7D/j1WVX7meEw3Vo9B6oWHvs3pHu7z1cnRs46m2v+JQ/nNsauHAIXoHfz5eog4h3Bi
nt7gaf4lH4Sz022W7gJNH42F2w01AlXq5iey7PoobVnfwuF3jgfYmVy83AG9EtSQCIJr7KEqO3XS
yCDiDkiIB9EV8NZksknomIZRp7pbxC9ylU67o9n4xEX7xW1ykVjeBD1Vp3ahjl2kuwxG5jsPOKm9
DZRGzBr/NWVwI4vK0kYJJu+yB8hayfPkpvMDHwsaBU1XT1E5zI9lCBkiyEx7UD3O67Op3eGnqK1T
3U/9TV5Iikyl0fAoM+XvOnDDIlJW4R46yodYGiV/0pyAppzr7taCOtpbXl8xYpmw75vRCh4ynYVv
vm29ams0D36qPYBlfdoeySDns5PPOD395nUI5AnW6vNVEyI8FBOld1LI8cAhDBHTkZibMKTdPgXC
4CD7gcb55I3PAKhopJEQQzEhAgGbpkeoWhQxp/3rJCsZIc2Zz7SQ4W62uH3KlSeiOmDDvoBgS+S2
gLFJ5MVTo9xbu/bsE3wbfhes9fbdYL53fPQiFZbIxdo+ix2FmnRQqC8+aQospCY9+Oj97qGIwa4/
yofIx+ifc8NMlA6kjmtkz4cU1apD3dostninEpm34cEyndpZdebtUpmJ2M5MupsDzzsW44xTD9SL
fddAF7i3oNLd53Z3qi1pf2tAIbzxqSaxa0kaB05W3tQ+yBpeP2UnF5qvMcxzvLtgqniUBRDcaEFA
/V6VoVBH0Q3Nm916KK27AXx1Gh3+qRWSms71Z+xr+0/p1C266CBehOmAb66yHo28hsfobxc7O4Dk
HaOVifloT3EalL/zsYWdWu1mScH8H64YDXKXqt3b7tD/Kriw7h3VHQdHv8vKOZVAHExydrwI3h6d
PMxd1+/Tsi2O4DHgpLZsdMvLqYxBKRGngqdiF8rpW2G5dcwcGezqyjjoujblaZpLK3ZLz9nJrGhv
YZojoFriVvgPiG1wuhnhIpEHKGnOY5S6Fmg5VWfHkNFBcCYw/gMmojiYvn/3Qv7YVDKPRyyyGJVd
XLKQjx+kwtKAoPX3YLDaXWamhw5XnqhS6sEF06dGnDqLqbOjtFfPashynKvwJCpLOex40T4LgjtN
Jq1+z+TIbxwPLV1Y6D75PJC3GWT5d4Z6P93CCfeWgq1ozbJ8r0pkJGMz8shNrXcYg/2cQ/xiX7sv
dgEcUABxjkNu2uEQDuD2lhmbdh5wJTuu098yZw6y7gD/f2nPh35G0j3Yvdyj9YSQJfqvLKQy7vvs
T6UH74BPARzLK8/gVlh7BRXtSECzdJeXvf1YiFnEc48ctqKBuASaKRIrwuvdXEwySgk8OvCT+ojR
qXgM0zGLGjH7WLVcXWZT8NhYrL3v/JHvGKLp7ZQ2BAB2AKaldNRemdY7uQwgW5u63QOiNrxY+vG2
GxCvIAg642xqX3vo5ukIODGxbyUhBzFScqikc0OyQew9aTkHrqc/tQOYAiG52ne+j/09dG9IXLqj
H2bVQcJc9Q744TpinjtEXFW/mhoKsCYVTpSBvB+lWj1P7cgAySVA/8KS+5sVuNO99mzccQ0uBB4+
8G3Q5XPrOgHsk6ZmF8D4GhI6Ho98eCbGpBzPFqTSoR87PRdoAO1KJ+9h6G2ge9m44w7S6PqYhdAK
kXVWR7bu6UOe4XTqWfDgUYTmALdVOsGaeHAEMn6uXtswfRxN+uwUkAQa6+IlCLzvfoVLX6DtEdcA
Ip9qQ/HSceaR1woR8Ub/CEspY0hkhAhYsFgE/yGIsYj9sw6d/KFwLJI0wm9jIQqc3IP1px2AzsvN
DFNB3NFRtL/t4Q5y6Oruz0SGW07KH7UD4eLWBsW7cPz+F8C+escw4lE3iOoOxT0Ty6rAvHZKxjMu
AbFFiDpQaIvuPeK6sdU11V67DYcCKNKIIM3tgx6a/v6Kr4qymX4buqbd5VMt937juDFoRtdFVLyS
HrJRER9bJ4dfsPd9yEp+4rQsDj38OQHfxf3VMhPsNn1nvHWcwTp1pZmwHu1XCteit06MxVUZgpx8
X7F9yNiMFFCJo5UhGy3hYQGVkgkG6RTnmI2D69A4pP9Sw/coiMEMqoCR6spD2lRwaCeoikrUVL4B
t4hMSOmQxbyT6c3U5NMPdxz0F68Mxxj9OZzpXpZLCGTL6b3rYAtKMYzPdl9DamHS/QGKSPw96wt+
I0jnP7UWZ5e+A5eapMZ7KtIuvyk9AMGMFM2frh64iRVAgrFnwioJdM3jumDuDr6smBaU/U+sD5tj
Swe2N0A1H/MKRQydVU0yCK4v5Zj7IPPJwDnlwxTGdu9RVNZ7uFzoXiCL04pB3h75hLHRkhjdx4+L
ZytF0yUX0wD+zk3AWQIXgOrkm7THFSfb0hxdoWKSJRUznQQU3yeFa8s4vGWBD/WfoP8+S/5DOEHc
FuoFMIJ7W2XHHNntBnRvrSC4KJnrNEghBRHShPhEnOeruHMKpwKIach+o0e3NmzXKutfFduhRWtc
dypMlAgOivOHuqo+V85csj2ZV7p22vpBAgXb73MQvlcN/JoLYFA3yplrLd8ll1MFMIzwhh43Xg2d
GTCy3quhCPY8R8XZsiuoEwTtjJuA3fATRB/npNZzeRgKD4KVk+F7x5unowLPA5d+sEAvriklql7g
BsY4/xSO3pBdSNFKhAMLd2p7U3prbdgXRWykcllHURmExkv9hQTZpTWo031uJyxq1tKkXe3WWKq4
tu4o83blvEWeX2nLLamgonB9Inv0tVB2jRmHpWjT0/s2CE4o9W1Z/a0U+J1FiXouyxYeyCX6Eul9
OJodr+/h4RHpSkSo9n1ujBY7y7VBoZWoClzczvrGbfpTeWxjR6108peszyHDRXpiHQVp+batHnLc
IUWwV/iCsnF3utkS2FkJDkv+p7AJhdV3Ab/4DtVzd87eVe5d+pBuUYpWJnvJ/LRTVcNQHSwfjyIL
vQopOsJ9RiDcQWF2C7G59pJFQ2ouHA7MEpSoLGva17Z1I9zhGSXnb9Rqv3881yvr6T+Nr79CnCia
qnUabS6maCkqflZ9JjJL3/yey0Mf1GZPrIZuBL2Vjb1khsLBN1WAhaPBVni3Lm7Oc2r9+vg7VoDp
S68KCs/1sqGwqvJCyEKCjD0m3PQDKiYQOkdkuw+y5qrLMkVyqrdk79ZW2aIn1QGmELAKFPxyFHnU
udW5acRdPllfP/6otecvNrtncFUBDA/j1dXH0eQ69mv6E5TjjV7q2vMXGz13y67ISh9ofohLJHk3
FE9Bw2pci4dxo0e48oolTbQHeXbu4SKUICMozlYo8gNt4evusHHLuGJFiocsKaGyS1NcaKCr3tXk
NKHaYEjw5FXItLJuH4Z9PEs3Sjtya3uTQP39c/ZoZOlowQoFb4OJN5cJF5YzZ3mLaz8pNnK2lc2/
5IqSHDrPWaW6i0LRBRecS2o/tzVofqh1fry8/nvUP/qdS85oNxXconoiSRDq+uSVlb9zqqk9ZLpz
9/7kFnfSm+ZrmRMlld4tzzStyqPUdhuRyWp2bmkVSQm6z23tKP7ag/n48vFPW/n4JUtwLmcY0gvg
7ZjXI/uqz0Em4KghWtjeexshY2VpLqmCFc9ZKgXK67w0t0TqXUfm+9QKNkBGK49fmnYI3BPc1oMq
2ew2T4M/fh2r5mTl4yeXxyKRmT1hZa3HKdo8FT+YUb/kukf7Iej+SGP9/HgaVgL2kjgLhWvb84kG
OZ164t7PUCrp84JvgFJWYvaSKctoaYo0gwREKBl57lPA72O7qa64fs8ezx1h83PNwESN22k0UGBt
8i1m3dqHLSJfJssinC2bJHpIMxRrux+46W/kOCtH6pI8ixoa1bVPCRJvwMCbEMWwROLGhVtz5Jcb
078ydmSRGngQGXFb3ZOEphTVvKy642F9C2eGg3HVqeqhetGjo+PRLU3fta+6LvO/EoXQYz1gPSWI
tZTscAUG74ui3WV55Cw7dHtQitpCYqxMDrn+/a9X4a6t03SaGdwGRtz+3WMY0MOnFvSSlNpleghg
982SetbQJpBmiK1Aq42nr2x5ssgH6Dy08A2HmhIO7qjA8DfN7xZd6o9/+9rTF9lAU4eWF16lWOBd
fa9Z/46iVBb5xt9YUmszvNgT0OAnEDdCNjPNPihdTvg1D1FJ0ulRIwMpUR78xHfY4f/wQ0OeoxPa
QsNuglZ7aLP+XKm8RE3b7/cfv+KfKwivuF4//lpBIZw7p2Z27aSAQAUdshf0k7cu1v+8wuDZ1+H7
69ltVpbZ0GLnNUP4VdX0KOVQR9fvcStfxaXbH6DgZG8M1j8PQrxtsc+nzugS/UuW5KL7MrnVES2m
M+M9cDq7z43VYmNnGhgFtDZIwnITWyWQ+d2WXsHaj19s5KyBVR9ajiQRIBd4fX4OC9QNoQZqPGcj
v1x7xeIY9Ka0tOC2hkPcTdFiLIs66rxUHYw3APdhk09RKzEPi61tZzgJyQyxPZpBk8sGO0nzQyHb
jQX7z72Nxy/2dqtZRn3ghhNtgKoB3gGoIu28g8v1yRcsNnfotIXnMUgfonWRXHFKAUE1GlWgTy2i
JTGUonhb+SPFTci25HlgxfUsQgf3c09fbGepmDEzyukJUik0mHXxBI2vjYFZCRVLSmcDoLPUc0ES
OTqvbRegT0Nre2NYVqZ1yejsbUHtwSDNoGMQM42eP8l2g7NFGF1Z/EtGJxS6AITtgeoijdoVrXuo
rN/Mrk6iyDdG559nAhyGFjvY6/IUDugIDlyVb7zUycD8SziyA7qd51mbL5+b4MUurtA0ciwPk5AD
aREL03wDdGCLVLg2w4utq+t2VujYBklYlDtflceqoZ9cmIttmwlf8xb3IWzbfNdXUyIAZvh4SNaW
zmLDtnqWAv4SQTIDu30QXl+cbL8ugAmf5Eai+m86NyyersnlX0fZPPlaM1uwBO3/F80dmFh2uXdr
t5nzO7SIeDMk7O7tNA3jeQjbPdwscf+EX3M8lnRKiFHkAL/s4YEEAhA5f8rNySqJ/wgbL/TVgPt5
sxyyVQ1bmccliSwMp7qiPRDAVT613xTT9A6asZBq+NSALwlkFcpefRU2dsJaK2nK6Z0VwYEqs7FU
/q2HgsFeBDH4o3TQigNro670k5L1C1XTfgYs4wQfkuLJ4bqNe9moQ6k1usvcoQ+AajGgQ3m30TJZ
GcEl9TVgQVfVPej7Xte/EEr3aKpvcFLWHr3IUwq7spy24uRSz4AzX8jWPWdlGyx5rsOIsDDB9hKK
m165p5Q/Sth5R968JYm+9oLrB/21B0q4gloMIqsXiqMl9E4UbWrib+ywlQAdLOIaa/0wVRP8rkxd
xI3I9zZIZGAYAOr8++NVu/aGRXAbRhG6QesW8HcUhwLlbVjLR5WAkXX2/Lk3LGIcR7dbzSo1FwK7
GGI3QML2MQv+pNXWfW9tChahzlACE/XZNkmh+BG0gYgCzMisT/Gx4Cu3iHIQmxrqZkDzc/Lcm5KG
QwRs3quZtkzl/nkVx/MXS78LnYJ2NukvyEU9DccpF3x4Qgg98TooDjPAYkfHCqs6Kp2Rlvu2n4aN
K9vKyC05o0JI4BnCwk66Qh1qDxLwRLEvfb9VVV97/mJzpKr0ACkQQeLrb3pA/xbodv8E2MyWmt9K
frFkdtoAsLp5OF7d8t7Fpeq/1fATbMpLrzbuB2tfsNgfM4WSbjsYP6H1/FKZ+jfVNmrA7VaxZ2X/
LWmcLhks3xP4gIbagEP9ggNATKz7fv718e5biatLK5ewqJnNTAOfM9d/lg4/CldscJpXxn5J4oSD
pyEApEO9ugQMPVDhvmm857oLn/MpzYG7LD55tC4pncYEohloZidcVBKQ/ErtPcD494HF1O5T47Q0
X8AxMUory4JkzC2o0+i4Uu7L5x692N9M8omPpA2SCph47junlNLvHz96ZXUumZw0zIbKnkI/Kal7
aB14pqSACpefYlrC7fK6qP4+20BTsR0BIxO7HbsvvfQA7Atn/zzknrOR1qysz/+xWuiZnxZVZxIK
CqoL0KA3jfuPB2ft0Yut68ALS+u8N4lXpWA2aDlC64xuLZh/Nz8wOItzLaVjCZisPV8snoH1ElhV
/cYpM98rxwvJrq9Z+0OivwMlq2Fyy9gFn9SODMzXYS0IKe57kMXob1zw3L0nZvuNweakiDhkJjb2
50po8RbHYk1Q7ZtGyBqB0ABra5GNZyPgvSohC/cAKeD8cyFyyQ3tOgdI5qaC3kYHGpptl28Awx3R
R9uYx5U4s2SEljxAo8l3ncTTz5b/24dZSTN/E8aOoH/2ueR9yQrlAxdEVYQkY2l/40F/l+vxYkso
uH5qLbqLGDCZkLYqR69obPM7o+anTI0bj16JAUvPBTuDbVNgGyeBjJr1NVdEX4TngzKXi60kce0V
izhgCQXvjgHx1x3TX4BN3nhNa0UNbm8fj86/dQrBZFvkuWkG8BozYXsBd6w9ukSi49GXU7GndVXc
DtlUlJGpwgL4zp6VHeBzrr60TNn7FC5RFdzJCkvAvVgEr42rOgaIq2+6CDoS5RgZRYtHBVYW8I4h
gS9tMxgR16qcP8N1t6G59P/DZAbtWYAZ/SkBfuDiWuy2lFsq1Ssj71z3xF8RuOYlpDPaek6E67xR
BVgxALy3TmC/fjzy//XR/6eFi9++WJgws0jFNAZTYg11t8uasjuNrKYPXZ9nJ8gCDDtSp8NrCEfi
InIVByK+otPBxkFzhl5H+IhzUu2dskl341X2sLNIdQgCXkSjovRcp27//vFPXQkDSzxaV9M6q6ax
v4jmQQRODG+9PbFvsqbZp569EWtWxttdnBm1cHlD7BAV5xT13zmXOZh3Iww6qb1F1b+O7D9GfEkS
5kSm8soUSUoXjLXujo4tRNoerXljnNY+YRH2rcqxglwGKEjS/nFKFY80ivJkqL5+bh4W1yFdtZ3X
aIRK1btPBdO/Zh78KEYCLH74SLnaaO6unN7OIuZcKaWoqGaAZ1KHg+XiODGFFfrngubS40Fmc++g
VDUlZfMVdpMxA29U4Ob4uSFarCIwLlkv3K6/uMS5SwVwzdJ/bdVwEkDQq0xuSZ2sjdEiBQlAJYfR
EjrFHgig8VRb5RGyW2YjKq89fbGQPAFLzrLFRKeN+ml36T0ogxvVnpU9sITxAaM/83KUc9JVoA7W
VZzr17GnZ7fauNiu/PYlfi8tUW8k19VTyayLe1cGKMvPG0tz7dcvgjLArQOg8Rr01eYeEg/H2c5i
YDb3LM02wtDaG65//yvsQ6lmgBYisxNY6lzEKKKgf2BoDFrWllPLSjRd4vag7ENg6alQdHAR8dX4
6Ep6S7PunI3516ECn/HjrbA2Ede///UlYAj2AOKk/DKUjQEFoKzjMCv14XNPX+QNeUgzlF1NDxuK
5ugV7DBJsfHotSlY7GEaIsfRUI26aB7embaOdSAKsBzCxFC58Y6VUP1fOvTX4HjcMWRM8Q6gTG9C
Ru6YX8CcuvvkLlts4ML1GLUbZ0qgIt8fcsLVqbV9Z58VEJUQYCZvXDRW5niJ0as7JGUB9zk65UTs
2kCWsXHzLaOXtacvsiujhjSF299V05EC2eOUoFBANG/jIFjZB0sMXtNRH4VbjBGm4DB6uEEb8HvU
I6gw+97aOJLXXnJdY3/NcwsmFhzm2ylJR8e9QF+5ugs83Z+sPqU7MxVm77lz97notATlqSwbgSCS
OHygJLgvJH+fwMuORkPBLLWOn9p4S3Ca8YuRc0AJEpPaN5iTRJb0c9dJe7GnCYE3t5L2BPPS+kvT
jTEumLcphJM+98sX+9q3bCZxDeYX28oORrFLR62NX762UhfHsS1cq5POPGGlisfi2u8y+SfHe7GV
idVyHxon6JkxsN36YBewcPfxgKwsziXcrC4hympPDb8Q+si8ZwssoqKDZF/WRpnSGwfaSqRb4jGH
sGwhFYPfn4eQxG2eAXjet6X53OgskZjSIqiBpVgyCvocO9VBnFA1XG6E0ZVp/R+oXD9XikPR8JJq
UAwc9wgE/eci59KeoYELTp+2Nb9InJDWGLwwtzl/PK3/JlXhynL9nL+CDpMDuMVZMFyafASftVI3
yHrdOAQ3O4AQDygxdz4f/hR2Dm9OXGA3ZnpttBbbF6WHCmYM3pg4fhkeHdmBRwlj0Y3FuraOFruX
D4NP87zCgMk/Fc76GQIDm84r/7Vq/3E1WxoyQPk8ANocGi0tYLD+PpVIWXQairhJzXjfp3P5xwPZ
7hiAInosBgiHzHPl3ZTjML3AhySMy7A2iU/DMAq6Qe1qS3sn8ASz7yNM8famtuxzgcbOY89tfmhV
Y51YOfUq6mvRgW+unccs8PJYQRv3CLkE+2C3FgxnoOeyV47t72hpBw8jOJN7ydri1AR8r7z655yH
08ErWfZ/nJ1Zc5w6tLZ/EVUSEhLcAj2321M8JDeUEydIjEIgpl//vf6uzukTx1X7NnuX26ZBSGu9
63nuFt0AJhVGwmY4vUbFbprn+jX3Z7Ir/GFMuqGiGKnv5uzExyl/IZg33FddRFPnqnWLiS5AECRZ
Urq2YhdhwuyhGZh88YnQePdaDJdPEya4h6LbURIWG6lpCF14OKYLOCUg2UQgn7BhGm48YrBuk4x/
cWN90iYjV0vgis6U1lmvT+XqyR0a4faBeV1zb0AkPVUGF9TzWx/t7sUd7Bz9J+U6Da/Thj0Tnsr8
Sp80jW4tkC3ky0XxYwfzf2+38DplaCOvGtrBCNDCTcI/KDNtv8GsSbxqlTDdx1L8t6cyvA4dDp7y
ReNF40nPAfRatQZICxLbLzb5f98r4+7630uN83vsi808H7s5f+qlOqEpjnns9jLz5j8d6MJrMQUx
FpPLGR58N4BrpmrUoUaef7EJ/PuaFV5bKfSqKOtm352cgU4BVa42ZRA8fXHj/n3NCq/tE8tKMMO8
5sAaSTd9qxTGV4Ci0iOGknXlvljuP/uQq4XRh9FxwhWZjtm6IopZ+MsOL8RxU3Wu+GLnJP//Fuxv
N+zVBkeVIEh1Pc+Ogi4GODpivbuxj7L9gM3J3QT0M/DJUpXbOWTdnwqkfXLowXN7X40BrBDkkRnE
X9+Z3wx0tlfV9EO/n9eWF5CcD/p1ceH04wMOfJqbsCwTXYgwLjqUbD3jPigwQTvGoyX8Dh1/uV1a
39/LrjMbAezdOV+H+Q5QPHEHgbI+Vbjnnwwr521fsvxO8jDfTtBCpx0n3qsMSPtWjtjoiIGgpf/x
5981mSmgwp6HZwW7hEELk6Pw3OuyvwBUCFfDIuudphbEMaW8LQ/8EsuCLr5XAe6W2dUZRsxRUo0r
TzQ77a/2xJdyuQ2rct7BW1r9Bl/Iu+3gQ70jPeBDFRhhG9ZVUbx6GYh+C+f31HNgg7XFWGO2N++x
R+2mS0Eq/4NaiOIOIiD1VixDeetBA7OZcl6fxeLa7zPUAztS1+qPv/T+mVX2uRiCcdcD2uWX/c24
lHkKywpJC281KQi2atuFQJ/RiNbp2oaXXPZnkZkGcIj11Z8DkVbd8AgEIbTk4KzsJzKDHR6CE0b9
EvSPZaiSSgA8FOTtuYKaJLZ5vadqPSxBt68Cd6iBXIvdur63U3CD2NVTbyu9ZSIAEgqUzLTOsgo4
hdnDC9N/BGRuAByMkdiW4GbVKrqro7aEXzJ6Fbz+RWjQbJve8DjEXF5CFn3vfYC+aANiTpE3z4gx
ABUGMw4pZZHwBhoWjZIuSN4LPsbOIOpj/5PUZvmFCebd6tvfQx58F3l3h/k+MPXq4YDybwC6qT74
PvdTEREHqJn3NkRIFqAWv4L3Mk2gcwmAyGm1xh7/ANyr7hb4P57mnvngkwG1wBdA7lsdbBcE7pap
sWcSVr/ArHjoXHPXdKiYu2rGfy78Nzaas9eybxyVqoeCBG+W+hiJ6KouGYOPmS2CXsvSMPmH2OqW
iRzjov4EOhuxyIN5xsM11tExlxwD2cpLsqXBGjOKLoWd7hHjzypul+YAt4O3nz4AKUMd/ZkX+N54
3j7IxvsB8u+cGDOcRZC/RUH1MDODutnwBCbjc+mCd4h7qngh/Zk28n0mQI0ExEaJ0uDIDYQ7JPzI
Tjhwc5owK5KAV+esVXlKOYw1ViPY0gr6q1zaZOAeWJE1KbDj6S6qWQ4BLx+8CaWPsnpBprhIqLPb
vItu6mq9I4v5DmzMTc8BtWvz8fgxKwZ+VXlmChWZsCT+JuLOpqPMWVo1gU2Z4hfgyn+GQfAwC/+b
yfmhDwAyWl0LKgW7EWNWxEUJTiHkEAe3SHCagCVsAK4a1htRFUeThfgL3bLXKyiMcv7Wdew0NNEm
A9ApLJYnv8Drhxi/j2vAc7ho7vN+xnwWNlEZ31ZwTwykBy+lb7e+6WBb7oE8H8ifvqCvdu5rXI6S
YYzR4vYdyxsrWwt6EtpqMphA00DpNe4siIfO90EwixJMI69nm0VuK6KlT4ljKZfiEQlPQHUaC0RJ
BpBMSzfVkK+bgtTvtarPfkYuuFWbeJlqiaoMf8nrLEUgcxuVOOC11Owym6O94d+Fi31t3dylYQg1
U2/AneSQrM9+uFl4+9525RuyYbvSBn4CJl5aBfO2y1ayXy14Y4M4CQIEZoG97zAAW0WqGiQ1we94
QLKkqM19kyuRNjMBkrRY9iZof3Ws+rkO2JZOxqkEFfO3jNGnglUY1bPUSxY6vxXAHOC5zGXMMBGD
1hLqMyHJsNPMl9uIqoPBSsExEJx03Ur3VQY3WdZmN9pE4H+t6wEt8OVGNk0VV/5wl5nl1mMRaElE
PBsPN1DdRNNdtwTx4i93HonAI4tw1ZdNkwELxPwfQOqwxx4e6Le6Yfh+oDeOe78A4WfqTmCi/5rL
+SET/q7A+IbxXH5wNnt1uEFivXQ3MxZIvEnmPx6pbkTuP02UooPpZ7slwl58QpHGiuBkMvHA67kG
ejOnMRXtk15qCp7PSoCuquptOFGwFr0bp+mpxaHiY8htK+DSOvu8XDdUY90ecrkxK46ok7O3HWCl
aVDnh7yPUp2jIlR3uBGBCcHi6/D2g3YrXMF9tfQ88vB9pfndvPIDFpyfZQegJIH3KHT2OXLyO+EQ
o/PM7RQvniJYxlGN8Hc8nOu4J+4W4h7krovgwAzEA4Fd9gPeznHT2XEn0cME7bTDF7Cwi9+rExrV
Klbd+pbx6bEjUZF2CzuAJXUXtZ0fZ7p/RVcMIGAEXBJWi9eyXg/YUihQc8gZmWLYpYkjaQAuzHYo
qt+sL0IwMSeMbKA9BXxs9JtaVoH6590IidBTuJ5DL3svPADhRgLkvyvCxzFQ9+Wq7m2A3y3P0I0A
0yr9GDpJCg1iha0gm1rnYUjXKrvNcbcAaZSzRC7qZzBiZm3t8YZfQm9KcPF53NZA5wGrG4+uefU1
L7558GklrZpuEY94BW8YR5Tx0OK+mn1dYpXuBDQ+Gne1wQlsJOUH9qwJ43rNXoDhAWMyBLpmIvWT
H9lLPrU3VYE3mm0flKk2dMTRbZxUbPS6L1Qg92U95JioE29SB9/kMO3quvDiHrGaZFiAerQ6z+LQ
0A2ts4casaEJD3DCiaYo9bSXQVRd2tu1BnqRTJCDfpCnjAOv1oBrCY4TAsaRWbe4eUCMWPKX2eMg
Q8OHPiJ1j078/YLNhen4uxjh51KeH4+TNyQIbzX4uu23tVCn0OLhM6plcTVylCTwIlEriMxDWO+6
gApAaNmzUfRny8XJ9O1jM35gmhRL59nt/VLgyBwhXcJUYmF9iXGgYUmOQ+dUg7KZ5ciZEgzTVxn/
rfoBm0bHbvLWYdDNGmx1SgeGkYFpe/FEddEdBq10BqRQHwRQ0jh9abLul79EeuOwGscyqs1vjmnS
IO0mjNLjHjf6MSvsVk5iB2xPHzeTvkApvFW1e2FKvHaVLFO9rjfjML0YeL07gT+feNkD5XWYYI/+
FIbRd7AZpiQjVdoKZHqnEKDXvqhBe/UtGKJd9AZK5U0DUKbO2LkQCCDaAZsNPQSA7XGxFRA7jnFm
gkZg/9N0901GQYIuG9wcYd3vcrjpbn1JxQTuMpZLoIjxHXWY8gBoVni/GhaqGkMftc1S2+C6KxSp
M2QPOYiZ6whgStDYAoa2OfuQfcEqVhjCSdI7DR40Zo1knVhs8ZFbkm5OEWL8wLhOqt0txVrfI8la
3/ic6YdyaPKbsmPto+owf1Z6gX7gFKdpdIOEASvRk0BrctDW7qo17F5GPzdnwgqURRg2LDsEw91d
waPpXZR5ZFLV+q5LwK1b99RSewDQBDQqQpFQOEkUMoFNIZm8ZSsWmrwC6hqo2GUKHlnvAVAJJ0T/
rDMVJd0awmldrd5I48HinkjVQFWZNlwUQG5loErTfnWXrFtnvD8xnnS34jd9Cboh+vXvGt0nh7Zr
2dMosVAa4rDwCG87qQo+ryY14qv20ifH8uvsO+BQK0FiZz72NjwCDHhv/QB72fYYtOt/mggI5VWR
sdFgAi0FR10aq6QFlNGhxPjvi/PJofw6+67GrjY6r5ZjT/xkwpiDIl9pQD+77leH5VKHU2QaaLRN
qcFH817N3Dz6wn5RpPz7b87E1Y8PTTZnZGLlEdxrsOaYAFg668Yvrsvff3l2nRhG/qnOs2Aujnzw
x/t+xLt5hVinbBnf/vvK//2+YdeZYYTt2ooPrjoC4IZtU6uGcZsL8b6EMz0XgV98Uf3+pESNWOT/
rhvVPEPWKCzwQcjfqQSPc7WjtczAyVqLNKSsChO/LJbjyqT+iYKVu7VEh2///jM/uZDXqWJMiGHW
TRB1xHKpd05IvD9mNEK2nM6Qe//7Qz65F65zxeDt9v4IbNtRBr04ysIVoKMU8os77bM/4arwloWB
G/FSyY+1hyn+fOrvl3B87mjwVZLls1//44P/RxMhKJasEWunjt4UAZKGGw+F4rn7b7fydfi3MnIK
mLD5ccoudQuC7SUqvujFfXZlrp5BjjwgVQBlHmvfvIUQ3eDdlH23E8oR/+2LvaqFSQVUe1Thd589
b1vzYNfOX43u/b3Sza6Duz6VvcndWBwxUg+YpMBwyKmfevlY5Sx7wijKcq4IrZ+HMmvuVR/WX0wb
fXLNroO8kg46aPqwOE6MgYvY53gPSgGeDys7/UUr/JO15TrMC5pukXuNzD/QTbscVmRs1uefhMwX
B1DHF4/FZwvLdZzXhBgbHE2mITWCmg4AUOySnRwN2ndRjqYECTZGLQXOWRgPG6GZ7ayN5VqIL6qx
f++psuu4L4ZGuoBxwG2mPADsBuhhc+DKdXOsO4L52hEpDNoZ9vLve/GTL+6aizUKuBRGyTVWMlzT
FxMh4wEO9L9/+Gd/y9US0EkPzcFxzI85uL50HDeUvA1gqtRls4mwwf73p3yy0PCPf/8fC81cFV4H
AH8OiiCiMCL7yfTy3wZ42XW62DgEgDuU744wToJVqLiX5nxoN//+zf/exWHXkVELDd7CZqGPPfPN
ufVQa2Me5zGI4CUk0KEH5Ok8xI7AbvfvT/zk677OG4eltojo4uv2pdyg3bWdsARl+iu9+Cdf+HXm
2PR4p6wAfh5bHF4j+ctvQLJHSNXH+XeCZO6//RFXry4627EtG3xKYL4zDJZQFH2c/CrH+0mrgl2n
hUGkIz6F+eKYWR8/+0dR+eewdChEaUDXyx/18M33hriZcTJa3Mbj7iSqryCLn31BVzdz40dsVsrX
R9XX+wVMXwXaOaXkP146dvWsUL1oBV/KMayyTabtlq8BCvvR/t/fzCeP4jWHchxsNpEJt1ePSFc/
1duc6C92fJ/96KuXJgqLHlolqz4K1DYTOWHgsBQk+o/X5apDbIaBZainaqwh3p6267YmQQo6/Rdb
is/eKtepVRvwXkYBnnTlv4egGEVwkdb1lFBGtyqvb1CF/oYqQNLm3//TN3GdYpXSl3oJK30cw3l9
dGtPhphjQuiLlf3v4DvKriGUAt0XwmSgj5H/HsErwpdx3zYGxcJyg/YtTPZ6U43oe3nkJ1u/Cqh9
chP4V0/+lCFCLiUcGGR+G+zLRPovvv/PfvDVm0qikuB0gRsX1qULgliAv49fZIDw1fl4uv5v85Nd
5/YltW2JEzWG4YBR+h718/JApkk/VP4k1oQEZf0L1Zbcxj7GqYcEYyrhwY/a0SYFRxVtC+0B1Xtu
h+6pHRr4BRUt1hQLxXqPfV2wYiisCM597pcHoNHNOZxD+tFc0IGLUf7uH7XthRfXUta/ar8cNnMF
gGi85sLfzy0oS6rw159oW9a3dRO64qOy2Gx5ZBQUANGKlnaXIQkUTR9++9FnzwNDt7Nu/PwJOfsx
xcXqtj4gGtuuF37SNGrY9UM7QiDmo7NTAZsOz5LdrtYP3yVe1hvssgCTh8FqjJnMNARAFdThckFN
tpogHrALHhDjJv/gwy30bTU1yj8NCn4rZk2SEKeXow5Z88sqU5+RWyc/gMoWZ21z+eCyXvzOYDgB
DXcsgLs3I8ZRnP8WatQv12gME1sUbtOYeqKJ7EDSYSoTsBdEfXbr481SJCwDcQ6jA7m7sQCQ3wkh
ccrshin6zUfqX5qa/ikNR5/Xh93HaSQj/EIwDN9CZLQaeDH54I1TDMwvfUE/iP1yIXrqCeIg8x1E
JuPvlssQvt1oOVjWsa1TM5QBQ67sznrAFXEeqEtp8ildwAdE5jYIUIOcEBq6z2RY4o3aiwc9I25a
ssb84EHbbDOay9d5ckOVSlKUqeyael9kffkzCpUcUIHmPRp/pWUspSWKzeUQkA0RBiYfNmGm3ptM
fY+0x5gYZINSAQxinxirevzjYjRiO2NYxku2uifPTu6pbXBXWLZUB9ylPfD6tGUdLAl03fS2W+6H
pqjvOFfqXWOtBt01gmXBRxM0wVanpyniEgCLArfSvOqlmJJ8QWA98VBSvKVVNh8G2vbH0CurC0Zs
B9QZXYMbBucnfOe1hq4biPsGRIMJKPUEgRj31vdju0N4KUILVPR0RN+gh1Uqn/S3Je/KNARJvoTx
CdcUsrPJ4mGbJOw0fsXjRtjpJoO3UKEn1XC1cV5Ws002q2nZzLRmCeahObZjfSn38Km4b2tZzT/N
DFJSkA/2t8W7rwHhHpctjtoAQ1AFatVDgBEn9KNyxBgaMmZbDXz4JnftdFJQQH2ro1Ce87Kyd4WI
RJ/0aMnp7VIr8zYYSD6AVBjcn8A6omMaSrINSsGPHKf2TQQJySP4s/mhzPLmh86ncV809HsByPzt
MNbjvsRL835pPX5n80zd2sUje4Zm9mYeenYwfdVuFR6rtAEHGb4tFuzHFhOY3AAfrWtFDqWnx8QH
JG1X0XFJR9GIyzwGO1TnK9hN6ia4wNdj38OymQCnCrJHw8mCd7+fbTDRuu7we4bf1wxI3wC0yJva
7xBSghol4U6lOASkIbPHyPH2SFs8MjFMlcMuY2NzygTEDYnq5zFK2Th9dNec2YwELFIDnmGVFeU2
1HLahniTptkycIm0nb8ARIF43IYUk9sAV3aZtXa/WxoG+9w3f7roI8a+9PW0zzrdbbzQZ4du5tN+
QjYPRoqxCe+VC/1LTT0OVdUMVQBEMofO+h1a1b0czpPLze8I3dbncGFgVaui/rCbrjsZdMVmiKYu
jaoFRby2M+eGTPSmMazC7V2RxFBMHsQDF/5tk5Vo66Bktg+ECB8YX8g3HjCy50W94v8xQ/3qIUmY
epnztmaqQETOFZeQi0VBKgjIz2qEdg96FDhYgDM4adAXN84EEJpxK+tiO0/2QwqF1f871RV5iua5
vFHaV7s5HLMXilv1RmGLidNm210MZGvHtcNb1WWdl4ZuybdDTswGyZDyYrymS7pe8g2+Yf1qQkCT
FsEcRFquO69BLrq4LGaRDKHV6eJ8kSK8U53zodc3EB1j7SEZZfejHy17aPm6nSeU3Goj1wOEDEXq
KOxKS87aN3wmOiimj8qbRlXBj0h55X3Ac4nbZsF0sKVd8Y1XPXwfQrV94gqAc8Kmc49tQbuDkhYs
uYyU20DkMml5Hz3nqHY9IA+E3Ec/I/qJH76VYvZuFr/OT7qfvBgbbzDcKimHl1GtRZHM2iFQwGX/
a5G+d6QYE0HIAFoR7or8ZZoq8Orht9jMmDK96dGMOdESJqMJAz77GZ2Qp6ia6ks+KIGkRdv9zpjR
F5+3+js3LTRO4+TjLZrTHXyO9IBSH4s7Pgx7Aa7txalieWuCbt5aUcKNMRX1LvRI8AM8tWHYemZB
IipAw+JmCJ37oTpEeMKpgFxrzTP5u8Ds8x5TIoisVLS4zGVj0e5Dh+CezkN0AX+yiKlp82cSKlTI
bTWEDyhhzqdqlcEPx8f1eapLLKMaNbtaiegZbckA1HcCn16qO1kcc2g4XuWwYpQ2UNPWZzOBILLu
N+WITDDxvODgPKZ2mfKQBvBmTraRKFd0rPz3AvSqxNa5d7Bh1B3F2nu/ECeYMAq6wN8zIzmVFMJh
IDTXJhXNgCuAdH/SK4Nl38BsMq2V/7gi+rJt8nlAwQuUbXjE1AuHpe9YE+RxVDMV6dLzbgtVrN1x
xihEQXUHeh4GJwx2M7cfPVr0x4HNxxRHezONenZb1QflHWYUTBpinT4uGL8+OWWhNiLj6oGlggxI
AkyWQ8ZXjyaOFEYZFrysNpPulxO+YYOoPfQ7J2jV8J7FbmK5pb2HFZKJKZnlnD/MOQAUmYvgcpzR
jYzdSJFsgNjnBvms6VfrAXtjqLInP2e4HlaYm0Hn9MHHbP73wPezu2EtIh8PH6bfftW6X3ch3DQ7
0RuxX1QnbjnpHS5a2O9hEpMHJLgrLC859umChlVqoZF5d2Ab39akwrPpTwDbeT2yPsRo99oFw8eq
EEAE2KMeRhJKqvysiJBbbDhA6x7hltvMswXzvCtljxCvbjc+WQCkzPDmqWeGUnIbqPlkEC3myRia
YUqHYDKvIwdfOc6weCFTELTsrofaNA0CiwV2nQa8NIE2W9+R8ckvtUKPXA7ICccTutENlDnFDNOS
1hfQPEuD0Tla77DFgnoNAT4ohgZvmaITsh2J53TSVRiUGVQXJFUPEWxlmrxNfKp8JMjKkc2ofkxB
vjUGu6p4bR1yR6uo/SQrJdg586gveSeiN6Bns/d6qdpUlh5MjD5z9ysnZB+CHrRtV2DwYsMW/7YN
qL5hHMcgtKZHDF6D1B3PdEWKzBMluWjcMDwhWPVfm2IKHymiUMfGr+w3UAvbBVehgPZxkTodHO/u
8EvLkyNQ1qXYJ8tn4ntruzHNqF9XneEkKQJIqCMo5g6LtCvygiu6ztCP1TEUZfT34EZxWbKx/fj7
nXemrMAO3RYctUXe9wHeowoZxkKu7S5Y0NHoRo9tGOxCuwhCuJOMFkihsBymQ12i39HhpRRHOR1i
v9TtrRDzjMgDnbAv6vmESEelVvbb1EN5rnT5LWI5h6WLUiRnepiPWGgCSFsdf8oVTMQngqogdoCV
4ylhfn2L9Ke3w0g+2SpOfRubRRYb1Kz402Bp0jXuCM0Z2XeDF716dW7K2HTFep/PRr5WnYAMkEq2
syNmBVG41w+yG9oTidT8HRscr4V9UsPXlyv6XYQrbxABWNZ37IyAjCM4DfyAxaz5PntFISCzLepb
r2LwTQ10eah76PxUQP0H1DdAC6yDoktLgeiHWpAcweFaiKQPS+8mQKv8wsYQX5Od9yxQO8l6+D6p
F16iqOx3HryWOYRXlj0Ug8xTJfzhoeu99kZW4/qCm4FvcjwnW4ae/X513XLEKQvBKotZQgCj+62Z
p3nT48B2dnOfpXxe5PM0uuWuQqbtTnM+HqAhylOLkwmaRmWb4KgJMzcCSJfWhxOyJojHWBwnkqj1
Dfhg1bKtV8KA2IJ/a59jkX+yU5VfEJ+pH3AojlL4BZdTBmzMBgsv4p9w6UKGm8EBaWof2d0iO5XC
Ra+oXeZH1DqiFLuL7hjxwt4zhE127SiyYxG1PIVTwiUY61mBdl/z71J5PfjyDWKqEWP1flhxKu4N
RfA1sPSnVAb5A4jOBoAs+9YCF9hMJ+b74y12QwKuYiUcdH4LhM5kwkm0Egzhx8V6IbITErvbWZVQ
xCFLMu6UtjUmbyt6hiqedAkCB/QWQgDsF/H8PAez4luvm/pfQ8Pyn25ocBpwbmmfTajzI/GKYMLn
zdJtcFOo80xse6vnotkz5WXYedJoqjfZiDYxzvUfx1s6doij9rgLdDTOS0rmfEiaTgMWS5n7WeSm
fRbON9ixhRDYwzalLTLNWaMQ7sKx7L2uyIx4V1MVu17Wa4eNTcuecf+tz7MM2iJmkZ2zRGIh7nDg
dlnSeZDM2BFBqbBR9jBHgcPqO5mdN+N/9N0wFfE4ru1RGLkcuiafsADUkXfuF7OkSwi5YJRn5qU2
jR9D1YOcYcaJPS5NV8GQVhbt21hRcNKwpMPIB2OgL0WwKfCagehUuPWu4iuFtDpiiauBMnSoAyP6
pMdbYP8BgLUMni+8T5Hial1xI4eC79Gc5beE0vCtx+qJhrFzl2oaBwPp7NRuI2UV1NnLip1FiFwH
S2vKAL3x84Ji0wf2R1I66aH2X86YxvS0OqBogTeyD/sU3HkNvqPERfP6Q1QhwDojteMWBFPgPEaU
W+ATFyMiQb7A5AEOFcm0htVhzLsgdsKUaGspshvbooatly9v6GsjXQ73mx8vDG5SLguzBaK83rum
X36xmck8nlsjTzka0xu4H/J0RkJlax3FZBMWga2S/fKazdgAYZ1EATuPOv9cDbixNO2Ng0YUvB2S
r+DilEXf32LT2iaQ1viY3ytwXZUs7xqEZhWOJIhLJazP2JvCXZpgV4uk7MSzQ8Fld6i8DsnaAsmm
c4Vez56WutpXxHcPCNbNR4YR62/dWpWoLiCKuiGteA1nZHFk3RdbNsEJJyOf7VCYph8Zn7o/KGVR
2RvKkj+iO0JxNwNI3GS5vfObVu8ImCbPRVBzZCTKYo+cFiAgYMAktcQq3S6oPw3jgPbDNC1HQ+Zq
jnnAYbqstQaTww+3OHJ3KehvQTKxwfwBg13nCCdnels6xDxj2uOUMedZiQrBmEP2ZhZ2w3tN7mcz
sgtGvVCnUtXSfcf2ebyHn47F2OAqxI70WN2Yyo1prf1o43BsP0R4OQIy2+QHq3vkr8KRJy1OU1sX
Re1Ph8GCNoY+XX7rsoDdwbHOn2QhG5QEAqyhfZsjOVgECP+49TfPUEBGtre25zr08j22Vz50jV4J
3SGiTmbuMUdTMveiSi0eEU2DpbQtmMTo80pSiLVbOItndSl6KZIgD+VjAFPWAdWp8EUgGX9BkCk/
IuOs7wWV7Q8PE7svayDFfkaG7TfqcGFqLPcCoBL9deuaj72vImrDXABIfpUt+bO0UKMbr6ifVOnX
3+zEzc9Vgu0txxm6Oa30psMA+Mmtkj4EFRoE1RTaA1i29Z4UJkhG11I4LQN+sQ2Ea2xw6pbm3Xry
6xmLVtRVl3CasW9oq7z6gUc6uyzoqKRITEC42AmL43gEr2T94YNeENndZrkymzJyMwp1MN2PsOmd
4BX/DdtnFkOX6l/yZmY7XkqeVr7uvkc4S28xMtv/wdSgSDrrdfBDFhqH9tAdi2JB1B1isbRz2v30
IuXuKyvDExHhslcE03jxunDUToDbGmI8L+Qhalx4yypPHy1dgGLGnlxtq9yTzxrCvf0iFzj6XBMk
9VSj7gfrLfrrNSZQSKIKlz1i7Hj4o1VTP3h1V93hyA2raMnNM7wseo8KJZJINR03JepvW0gn+13d
FRmNSQSdMtcW1sdZGczWVe2ItESN8w8oeR1iv7TYyU7oPTwYuHBzGD02M+jZdY5n3SDptAurJmtQ
6B3ERhQBeVpHbilWRhS5Elmz8I59OPBIa+ipJpQdCWFTglOed1D4WraMmmhvZquOAZiLlxwDOkGy
CtschJ7HmyWTAnueOR9hPfZICqsV3kHm/3F2Hk2O6lAU/kWqAiRAbHHGPR2nJ22oiQSRJBDp17/j
WfXoNabKWy/AKOvec78jOWrCcdpRkpenfoAkf/Co9RWGm/HGzeSwBau+/CVBk2nCbhbsFURSvqsQ
yNl2bYcqhmlOHhGEssShgGNm5LQdAWrGi8NLwNUO6aihfcwdGI1Zbn4xpsz9z7Gumw/2mJNDNnQd
2RQjnAThnwuTaSdIpzvlcc+B8Xxb7CbOrYMls/7QQOh6yCTh06YZkerETJxDBy4G3yCvqj4PI47F
I+ytv8Vlqj9mQ5AgEkeaD1rbl+U9iXc99+wPTd7rF+xuKW76fnEaEIq583E5ViFql6oOQcWxwsGs
co6dWzenYUhwc3cQ9Q5oEO9dbuP2Nwr1w+oLHH407FdjFNOhdFcEz7DETV+8vks4LFWFfqkmNVr3
VDXy0AUQTenYg4KWeTZKdZhffYR6VsKkVpZ33K6Q+EYU4tHVY/qRIF/90BAWnFyfZHsIXPtdCbU3
CkhFhS6pqqdZNMNBtjy9h7OzfWiCwX5WCOJ+qoS2Nrx09OeSzOhyQhkklH4vfjsER2nceTnKRuf2
rq1wvvJ1Sl9zd56eEKXWYQWx1RYVKvEH3OWyA5B88x6+9fqgROz8gDx0PmitEHSdeHMa4d25xY0r
f4ZzR3KXAIN3Ty/lqti8yad8cMZH2LVX+xH9nR4ofK6KPVizWCBRZYcja4OL3gfUkKRRruzM2+GA
6//gdayLjdtp72tpoRD1kZVo4A3YT/Ene6jk2a+Z+IIIDJwrEIBs3EOBDdDbU+wzX9yJeg0mch8w
CH15/8WOhfcxo64CdQcKgx+IOLrf0X3JK7eqNEFvF/4DgK76iHHBXnMbjjvQR6f0k8XG/txIBd1I
Ra1P8YxqPdF4oefhpIdqHV4f27xPwWax5g9wRCR72gjnNMVO+UeDYH0GSarItg4KVk/tTCHLxjym
xwAGux9rDoPZerxIh0ZBPvca+u62lT7qnDyPPnFPDEdvGsWvxOpLqFlnDkA7gYwMzwh0sUsalT0G
zaC/gtkijiIb7D9uAsNSF1TB/fXM40IGmxmp1BkHYFmg6jWyYY2gx+HJytrfXr8Gs17I1P3PTxQK
ZckQT446D4uez934QSEouZI2Dd7P1JlebkFm09bVBJo7BQc3lF94d2TMpmhq7XIKIa/KviKC4r0q
xwe4kYgszm7MQF5yh29ULK7tuRbOWMgQj2yPNNA+sJ0V0cdCk5msmLL1de9M4yUrr06lpx4pTlY3
dbZjdDbhKJ/wBbLyjfN4CZbChjgcrTUV8sJQMukwyPErlMMh3WtD5e8xgnLzx8pZM29bEKuY3m3K
9uFvqIYk6nBjBemMjptxQoiLwEdYknYLG7B0pZkWhpV9+QtvOpcEpKnh4w7ZjQjKFwSJUXOEa34L
B3TgrB5n2Jw5oaoK+TmgfvmbFhbU+9d7aKHz/zJI37w6sZxegxINxUcQzFs+Vbh+B35x49ONvDmu
uF6T59CTiDLGQbahGxfYgJWHL3XQ5ZPe/PW0UiKAQTQeHrxk7ktZ1yeqEYn7AVTKbYKVvxqgN69A
KRzPocbE1GDdL4/kwGXZ+fa2ljdmdIMw8ZwO6PTWHmGI7e7r5jauOLUNMUwQENqgYCaNSvlr7mwU
Pf7A/15p9qURY8zpIetI6ckmiyqOokgV+FvXQtjheqMsTGkTGZPB0s3tCvzzANEKCHdn9avw12wa
LjKQd3QWJioG1uBFk/v45zpu7tKiOiET952meNGITMZtH2BM5azBLYOXcxp5yJgGSh/s/jlXa9DO
BUWgCYzhIygVeRynEXO8uyqzSugI5DeAWn8WMUrs7PRel9PT9S9ZmF4mQUaIUVE9JlBU6b5FciQA
vn3MEa4vbIpsuQ8jINTm28/X37YwqkymDPBVk6wRV4wIrpEEwFDFb0O5UdNZrYa/kIfytDSqS/Yj
QRHrJgiqFeXW0ng1JnGG1cwhakojJ7DC0vbuefclx4n5eqMsPd2YxzkqmLMhU4gBxVFXf0gYLoFs
rdpjqcWNeVyRsUNtJB7ecC+0ONtNdr8i/3r/fwNK8+/K3Ghm9yxHq7AmgayEIy77UYtpZQF6f2A6
JtzEqXIkOxFdjWA84yBEoOdh69qvMUJIMljDYi19gjGPB68uB2hM0qgpvyVZdZQFAr/WCu/i70L8
/5XIMbEm1POZriuMdiRi+DHFPfdeTyM5a+QscJ/FWo1MwLwBb3Xa+ilirUUd4PjhcrW7PrLe73wg
B//tISgZvL7mGTlp4aoTCgHjTeWjOP3605ca7/LWN9vmmIDf4OVBAiodrn0971U0Iuh18G1GV16x
NAjov69opsSlwyDJyc5R5EuEbp4IYHiQA/ELGqPUL8nkWSvHgL/a3vf6y5jmYw2Njh5pEtWqdKKA
Z38c4jYIajZNNDiXTC3zQYmEhdbkoKoBR6rvUNXInaqqEWiH5oFYPsScwfOUzsDOAXgduggYZa26
a7JiVzsUlXTNKR0VA5KCqpCV7rPgOSp7e7jf+eNGZuxO5tnv0hu3k10dpp5C4DOjAJx37hpA2Ll8
z3vfaSw4NWc5CttHEL9hPg8kf8w4Mg560qF2E3nErX3aACiW38Wo3jmVgSo/wAfaPdpl2r4Ka3A3
BGKPqLYK/Tj21bjFZHXC0Uv6Tet1VUic7EfTxWJfUhTsTkMnbhzPxmIW5LMIUKRPTnOFOi60SZ8/
0AnkpusD+u+h/52GMV3kPICPbdzDacShp3uY9CRODsjlewnZ7kM3YyK1CHBvkMEB72QsKK4KE8rn
JHRqoX3RLdlE0OPoTN05qR3rNHgIN4oRibUwD1LvJkCjwy/HhjfzzpubBEWoNTnVXj88e0xCUgqh
RxbCpNnZFlY1rEyI9y8sjmlNB3ImLVHUT07Cpic7scgl4IkzJoRnAf2KFP1RTcPBQdT2evsvLCim
W90oiYtgEYlPcfejuDB1JCqJf15/9sJKYlrVZXwG/cf34lPJRi9yB1o/QXkjj0nNkuOA9E5YyJ6u
7IzvH+Ccv3y4Nz2E7ASEkcMcQ7/bu0iU+68Wdb+jiOjHXDuPto8dXgTNTYcTEOj/HQ4whXTaNmfp
GVPxswSgpSbOUaZrFnPvdwoqy/99fGelDiG+k55zTz6JLDuKjj7ETbzy79/forg5mB0CyAnsvlM4
dnntHssjHFmJ9FZk1+/fBbg5gj0UoPoC8hOQZZF50N+K6j4XgO80a7fTpda5vPhNT1PNWNbKGrDR
wv2EoD4QN1X2dfSKNWPLv8XW/1+T+P8GLkmLAFT09KzGpMANGIJl8E+g3bNQE38sgaTZt0Aw7uc8
c39za4wRfvaTQyDwncp2yceW9eqYlI19tFQrHxwpIUmzOX/MdTdyiJy5fgz6FMnzABmYPpQQcmd7
u75wWybhhx53IR70hN7myLVuh0SIx0Q7885XjB1di1JgBWjvHIqJizsoW8Q+4LBsYuMACY+Geoth
yTo7tLE+IO6kURMkxbDjHuxEoPjgPtlCtF7ew90kOSOLlR35PIqtzmYId+18OE4Ogui67PIdIv0i
LEQ7RgEAJ48IoLI9GwvIzrP+a17MkMfTuP4S50V9QLIWmpSKspMaVbUth6pE1RatITO1+q0FjGsI
PQUPu1EnD2lSqB2TvAX+D2JbMsYNEn/ZGF5ffN5fD7hvbLhUQ7gFNCLUrIV8HnrxwAT5lNnVrlQC
UkucOy1502WCm4aZRcL8WUnARgeLfR+gKxlAjQqtDn7Z17/l/U2Bc+NIljmalcSS6blA1rno4ohT
8Th04wGAn6cM1OMqUQcZe9+vv25pgl3OMG8mGHAZKMBFbuecV2n/XUIN9pI1f03M5nRl219aJIze
SWAbyYEXS0H0JVB+AhUH2TDAXHNuuZHXecOP65+yMAq4sVAX44AuF1B8Ywc9pT2OTLWTPFtlC3Ww
eK1ApikUWbs+LbSbaa3ppIo3KL8ZooF9BMkCdrsPMD9euZstLNqmlSTUYZC2VHj4GBAsIAzsj9tM
l7hpEZnNE4pRbdJHTgnLWpfVfM+TcW0iLv1xowsSX9qCYHmJZMz5aciQveWokNld7+CFp5tGf3DD
9QtS1lPkwyNyE3f+HvUBzsq8W3r4ZVS9mQjQuWeDM1lggGdqi6jNbmTJyi659GjjFlzxOU0Du63O
RdFDc1f0v+qgXWuUv9zwdzYw055w4rAtcxNanTuIRfcy4yKS6dCFJSxKkeal9h9NcgcwvCnnXQi+
oQ2qClzCrG05Oc6XbozZidLaPrvwmfziMAaFzvX+Wpj4Jj4ikTTL6lTIcwDb7nssAx3ECzMUUPH4
5BRBcbz+moWpaHIiGLSKFpQ19VkhHVk8ZlAztfN425gz+RATrpp2C5+uCA6Z24b0m6pYK0x+/8jM
XeNsU7moWRBZKc81aJi5w6AtHZ4BqXwIkJkkCmLP6+2zMPzcS7u9Gdnw1sCFyS2bsz2yduOm6TdW
pStIgr+liO+MPtOCroFsg3SAFJ6tp+b0UDebB2ptT169ebCPKTBP5/Lk9VCEhtGUhhv794v3+UW8
vOSHeKWDFqJA3IRU4LiUda2Hf6A1hclUQqwAyaaq2iEOOm1r6A/DgVT0TrZ9ukEeJX3QTVX9Kju3
WLkwLgxA06XTLUTQAyCLNii6Lc2fkTrdy/H3Tb3nXXr1Te+hJGwuGYgn0WBbT33HDmWO0pHrz176
48ZZA4gtUvYgz515debuI4puAGK8/uiFuW8ydrLR63o1Yc1jjf+nQjEMZKz6kfBShzIuV9pmYQaZ
qJ0kcyGx1m5zlsFLkmXQpJBQAXOVWXd94e+uf8lSIxl7WgNwlT9qwIgoEMe/AlGknyk4m1k4pQNf
aa2lKer828nYEgJoKtARVXoAHjvrV25/C//d9ECsJBDAUARX58ui7/tRU92XTNw2ekwMiiVq4aaA
tkZVMZcbFJQOO4j/xdbpVivpF9rFJJ6IHHKbnpLqHMj6QdbDZ8u+LTTNTdDJlKsWCSYs7Hp0nluq
v3AVn4vS+3N91Cz9c2PPj7EkMQhLm/M81Q+thDlbh5jXSssvnHRNfElD9ex4Om/OlZ42MxSJ/E4C
EVzELwKIRZi73nYOZZdh9WbtIdCsObrG8EEGH7UnagafuGB8f1sTGStbMCJDfrFuPnuoZDo1GTi6
iBbdRkbiJlSkTnXW5JbC05MMBQxx0YVIn6/1wFL3GhOWO85Qp6ndnGPX+ZTV/Vc3c1Z2k6VHG9cl
Z0QJz0yx3liFfJDt/JLAK2Nl4CysyqZsKEirAmFwB6u983ECxU+IY59CzzXzlRGzMDJN4dBE7K6o
hkaeUfYFcGSMyhEUnkAel6IP5jDJh5UVc+FLTMZKWk+IfTcN9lwh6z/cBx27S7LugdVA3pSazCsf
tLCCmrCVBOUZWqKk8GzNDeSrFGHqPIo5e74+B5Y+4/L7mxnGU8exi7qoAVT/2gfkngJYqcW3YZKf
r79gYTSZnBWu6YwsAfZ3BKw0uMB9sZ2gpb/+8L/SmndOf6YJYOf3fdOhFgC2BX0M7IYqUfpnIfID
0OS976eoPws8slXFCMvPLkdhYU72WshkF3j1dCTxha851+Vm5HVwJ8qC3bOUtdvrf2+pcem/jWt3
I1avUTbnLviQwxNzYJvJvavdcmU2LY0NYxFIWDKwVs/6XKEGfwNM/+tUzjUo8GQlw7nUecZSUA1t
nSVkbFAXmRxZ5ewrVBDd1jbGqUZ7QQGQvd9ARPmxyL+W+X2KpRd86pWhsdD2JotFN4grVQkWd1sK
9zvpfevoZthdEWvNt85crrHYFprIRLCMRdf0osd3TDKG3DzYWLI5XG+ihdPl3yvPm7mZ+Zyizq7C
xUIM9qW+Qex6l9CfKL51oxmYtI1dyXalvRbGkgldiV2wOVy87exK60iYD3ywUn7YO2rtuLbUUsZm
DqazQm1bASR2NT7NVMKUYE3ksvToy+9vWooNxHNiRtAJ9bSHrwE07NVKuyw92pjDGSrHmtGe9Dnv
hNwnOv0JqWK5vd7DS41uTGA37gGozmBdFueIRau2QhEpEN+hLdw1FtTSPDCmcJz4vKlyJc8jpefM
yu4clIBJke5Rlr+ySiyNU2Mqzy0ML/M5r85OACV2Dbdfq35StPlooeIRBRg/rzfWAl6Jm0JRWIJR
BPRafS4y/RSkLIop7tZBx1G6Askr1aeJjXtBS6jY17b5he435aOoZ0U4PJuwjCBGvdMVlK8Jg7XI
9U9a6BxTMZorK+U5KQf4fLjDQ+/PCBcLMQGxQfhrHGS3uWJxUx46VF4TlKKpzkkHrmBrHf3RO6UZ
vS2++Dcy+Gb6tbXro/Ks1mfaTsDuTAp+LFwHu+uNtNQFl9/fPD2tesySeQZ8owFUsBoPRbIWAVt6
tDG5IYxwBIdn9bnpUUmY2bu0rW879/ylRL3516yERKS32xK+ph1q9p29P7OVmBe9TKx3Tj2mMJRk
YDB0FQblbOd6K3Jw6YIU09urMpRdamLfgZgzHMHQopEvfXoUgwvZRy6Sk2W1fCcD1R2AyJl35ZCQ
H6m2HFQmutkHNuhL1UrZvVgVKkR6lEgfqe3D/cKPrRNwohC5eKjJkjkgEG7qN/s5cbBwjZn37PrW
jV5OfxeAN22nC5TtqCJAjxcAh1fDbszXvPoWVlxTmRqUuuyheRjOM/mIYqJwTk/CoSvnsYXUmalM
FRm4wClU3WcNcvkexaXbGLRxFCcCjzKTJ9n75CDiFFWxQq0FV9//IFQP/Ds7Jp0Df++SOaJpb23B
m3D3iIa2xzxo65VzyN8Sgv+PN9cy9hAhdUxEoOJT5zN4zXjSfaZj4zQhzAGmCXidTM3dmaH0Pgsr
t/gTxxgTrnfU0/zIehS9B/bRsz3vldLY+ugzJJQHNNNrNwXqPiubGJSufF65vr5/A2SmJg68a5Bx
ck6itsuGb3xqgoPr8eFHgArGJz3a+bObkgCGRU2Xfrm+Qi31gbEBooaj5VIkQwRb72Ppsa3XsQ9N
YN20ADJThzlUjY0q0wamSoG2N1blTsBQq7XsxYIoiplCTEGGoiAwzop40ooPxVQKSIKn3tsjvqj/
9FTW286puudKNPRLPHvTZzeH+SEkrCLSpc+P2nZ7uAcHbAd8o9j4KZ/CxCfiLMeS/rqliZnpTxeg
ULzFyaiPUOE0bTzWt2ciOrH1bKlWTnpLA8fYZ2QMedU8gkXW2xjlDR++oCrluQtwhhnI0SUAtGez
26287W+x0f8nFQRV/05cuw/gcRGnyTmO3X7aJLNs090AoPYfLmdAI2Mo7f50E4exDarfxVc1V7B2
TOrmo06YOHqpzQ8dFl291ROXMqQVU7+zLtNH5PSLpyELBvgr5O1XZwKsh3PJfgJhPv+sYTdBjtd7
5f39k5mCLpom4ABYjoogvEBkoifFhs9F8/P60xcOfMyUxsi5QhWnxsDvxHShJbj+pkvGX6ytz6hJ
2jt96x7HmUTU5T87Wn1aee1lWXunZ0yJReqhUFIDLhexgv1Ete5mkNZ+6Ks91Q78uVC2j1gMBKFd
mYaydLodMEdrcqD3T4TMVF/0XgpuFrF05LdumM+w7sgeQNvaKltvr3/e+6d1xo0Nw20cbBSJ6qM+
p0+T5782QBgcNUIkgAZO31g/rukult5kbBulmopAxLGMUq9JD3KmDoqiAM2qRwf7hjOKsAR65+v1
z1poOFOSNxVdqzqXyUj32SYuu7Ao2IYmD3OwMizeX+RRafnvfFUtcABlDYxdoU5yfp1LIEmatW5f
eHhgdAqsUQHdAP0viv1gJ+NE7uLSR5MVa0eTheYJjL5oiVshZ+TqCH5GNmiEQJ3PjUPuJ9klRw/K
g5Uj0MKKYIoVXcWBSxwGjC6kYqtWRqgKf76ph02hYpY3dtqjyDHyvJztxNShgWxgUfUMqGRaxOT1
+nsWPsFULALeVVqQP+sIARFvryq/erChjF65LC/0tKlYHFGy62aFpyLAGPVhUrSGao1kW+3X/sqq
vPQK4zhSj1Nmw++ui2Ynf/TTDsXawb6x21/X22dhnzSVR4OWAvwzLFFdyU8Kxm2bOsNxFhmO59i1
foxu8DwDz3D9Ze8fqUFL/XfW2Sjt59TKuoh383CPMGf62NUzaH+zM92lkycPuNuqP7Rj6mPss2Cl
CRfGgKlSinkJoJhrtQB09z3ChQk847AzX/+mpQY0VhIUw+Mw0yUqyohutjU4+XC4ZI+yqiPKsh+B
l4ktMvoriYqlt11GyZvLlD2VktSWDzk/bcWmhEQt9Nzkw9xOnwAB/Dr3812Zq5Wr6cLQM+1+LEHt
qbDxaT4NPrkA+6KgDVW3MAq93nRLzzcOTXkAJFELmFoEs+IpwC0CRJkS1b1woKBwyL7+koV9yzcW
4xLCq0GCwBV1TbrLW/eAK9YhyNiumJ5tVayZIi+NMWNJLqEo9lrCJbBfRIF8hQJ96GQfr3/D0sON
NcAGE6O0NDrCm9LqnjZe+uwhy7ayFC90gymEq4Dmb+EViZ2dKb4lvfVLUZtuplVA/sLf94xpD25t
ABythe2j6JOtP8C9r0jgDnlT4/xPL5MEGrkuNI49DidSEABE/ZX1aumPX35/M9tQgu+5QeDIqNXy
AVzIj8qrb2x0Y+xzgagmFkMZXZwSPb9X4VxYn8tgXDuELKwUpmRmQmqW2gVOOOCGnC9M3XhAQLfu
gz1woCcpxpcOVQi3dYEx+HPk4ap5xhlb6fSrn4uTD935yvxd6gNj7LdNE5DZRh+UPUjN4D4ioB7X
ayYCC083RYV92mQW4BEqgs4L9hDdFuqr4/VGWZhWppDQAh1H2wDCR12gPiU+/Z6U+RMY/GuUgIVD
oKklLEfflhpGw5Gl9IP0wQ+EZ/q5qm26z9NEbK9/xcIwMmWFOgG7A/ADzN0JVfchAJLkcZoa8idz
KBg+rg144ViTOt5XslIre+pS011+fzPv4OIHPpKIFcrwn6QHV8KvZfHx+vcsPfoyEN4+usFpkDU2
Dv5zC01hAKxUAN/tra+yNQ3t0pgypnYOVh9HyY2KgP8+1sH8OBf17+v/funRxmZmD/BpcEC4iYJZ
H3MNBh7A7d5tM82Ud+XgJkHP2GLA+vUQ+qUgIXJA8crTlxremMdTycrezrEeQWLxfUzJhwuTqlbA
yV5vmoXnm+IuWL36TAWYbn5fPTl+AfeavHp2szUJ1sI5wlR4gRQtbCSQVMQSeQHRk0+9j2KZeYDn
X+2BfsxvO3WZblbdIKk/OEUXkXwK4FSLPOIuSIgdTrVyvtzWWMahFdb1Ou8YDkVT5TeHvJzYLugz
e08zAIOvv2JheTLVXiibBYdCqzJyXDBZR95eSF8c5lvl96QbycrJ6O+F/Z3wjukkRawskY5iKnI8
Wh0rOfCjnB1g1uiotNhPbIAvO+5QHB7uF49PYD7hlhUPdx3YTt8sEKzgH1IXJKzyHD4vLreeJFwq
NpA1AS8/MvrESsDGAYmtf7rgdydh6zeoZpVwn4EKtR21ta+TzN4w4J/DnHvAxMJJWMFFnE0bOtvV
UdgOik0VSOnHobWy3yhCK85ZzfIvdZrlmGltj+LTOuUxHNe99pDFis2hh97/aIth+ukHIyDY4KzN
5xTZQMihXXFggU0KeAG3w2uZsHlbeRc8I6zvXgZQWB8TCz7sARipWy8p1Ub4MGmgTTsDai67r0ma
X8rzYx6OWYEANNSLzSs8JdIta234h/iwoGO2x247HpiqpywbU5Sd5irKU7CshMMFcq+ts3JIW5iY
1BjLkwUlDqqOLodjqzowGD3CH2McXjO4L8JnJGbAacGk5PqoXniZqQNMuqGnVesVUQ5Y8D6ZcvFz
QpLEgh1FLYDy4yPSeLBivv62pTXNWO6tyWnKsfP9UyaTsPGioP5T3RhiMw1uaDWzfpg6NJtXuA+j
T6YvjU1KRJRFd8wGy175BnthzzJVgu3QO2wSnn+qS74fMwKOqzwP8IuPZ3kEMQJGDY8K8xPBSxDk
n4d43mf6RRdrdSMLXWaKCH0/Geg4YMfPa1H8qKupQ0HsoLcuybttGkjvE68B8F7ZhhaMg5gpJawK
h3HRijLKJcKyiQCQz5/qblPOffyQx1320NeAl+qa8ePQ9+O5JYE6TPaFz8zHNavQhUY3hXoym2qr
LW00egGHdfWQp59vGpKmRo/CFDSFq6F/6gD8ho/A3o07mDavVegu/W/j7OTmrZ3zvnFPflGSLbLY
9gEGKyv/fWFLMq3OvL4FI1sN/smlz9J+yDg8PxLAFdcK7RbCW9S4Bs1en2cZ/MCjFJaTd7EaCaSI
Kh0/W5aet47mQJ8OdgFuxDzrUCHT83S9U5Y+zDhbgXE4e1WMDxMTbDqAGLdS+uQiE+sN1crCt7AU
mQq8wRsFSMezf8KpTfY/shkI3+Tl+t//i+56ZxM3ZXeCs6oCQhSlZuh6GoLiAJxpi0vkgcM6DgXD
Pi7Im6IvG8DOXZC8w1oldbZJBk/8FukgdgQCiOPoaXD6r/+nhYFoqmDgJ1pADAF1rs3qYmeVY7+r
E6RCrz99YU36u1a+uYUANQP249jlEWpKmx3Qi8VHp6Ijqpq8+bmzfBi99qNaC4Et9J2pZJi8tCuL
zs2jEoV6D2M90D+9C6cL3/L5ymlv4RWmupEVnoh9OvknBdOuZipeY6UQ+0xWZABLj78M/DftFUCY
UvljLSMwkZy91cwuuP4dLLXy1F6ZQ0uvuPz+5hVZN/iIqVlFVCLtva0VdMewvU/3feA3t40p07iV
uKA6DthsTvCG63YJbEAOMPq9DfDDTA4mTFcCVBcNJUhqMdgmnswPtQYBmPvlGh5vqY2M84jt9KOV
O8I/ec2nlDwB/rwdZbyywizMCRN52Xdg9mg7KSMkz+0X2IfHO9drxp2SefHBgwFaiHBH/3p9Ai5M
bxOCyXjX+0mf42Tl5/ldkyADnNSrBVgL67GpbcRA1ammeHpRcZR4PsSWGxLehJjc1//+QkeYQsYe
aCPA5OMiSgfXC3nNAUF03R0uKNvrL1hoH1PL2M2wM4oZTjFeMjTbNNbjHVjWw4rEcOnvG9OZNr1i
lpybaB7cA9zvxEbrGcZ8gq8teQuDyYRE9lOOaFVDmyiY4HXkxD1/LMG+RlAAim64KHWldSwZEk7X
m2uhdAE+J/+uHv0krLlqOv9UFnAnCuPey37AhNg5Dp7ynhol2ieNI02Uu834VJbw+gs5MHXnpGTT
aazdCszi2Bf7fFDFoRcKJMFLFQCcxm9tc+NwkgUTYoU46+PK78BWahwcOBbWOb/nuBGuXPSWWt04
h0iHxRNopU0kE4sdAbLLDlU81T+aYuq+lDVsm/qgsW6Lk5jiP5FC327VThEBKpYd/M4h55TF+uAl
jn/bgm1dvvPNnsDAa0GR/XSBeTu4kSeWdWyalN8WIDbBkZS1wqXwWYq4JXZtlpxmmp9aey1yuzCF
TVak6imcDUDkh29wA0tEOItuWF7NK7fupadffn/TNFAq5vDwS6oILov2qY+limjBqu31+bT0dPrv
04eY27Cy6HANkE62yQAz3zWDU6+cJpaebkxWuIv5xPf6MgJ/vNoB+6V2uU/WagwWFjdTXyldO2Gp
5VSQLHbp46S1FYEAxE4ovptWssBLH2DMM+y5MzLapI6GScwwP0FlXE3TZmVvfH8WU1OhaMEaEVJn
v47a0b+fafLHtuMU3iE5iGKwttpMFp9W1s33PwS40n/7uZ9d1IP6VR4BUwfPGbivhCMd5+0to4ia
MsNEJuAfQPt4givIAxzNzrWUa3FH/MH/31ioCYts0tRNVONjpYMpR5gPcNzopni8nFi+A1ayciR6
/xxBTfUrvMqqDKhj74QwIIwB9Y9Rdp8CWr4w1e9ua6NLz7yZx2B5JK1jiSrq8qbYdK4EK29Ibiv5
paYscnKbgM1pXEYN/Ho+5H0O6WUS5Cv/fal5jHmctbnnZ2qoo0zasM2wErFJiOi3/Rg4YQoPt+tN
9H4KjJpqK0fFZQ7H2SoqhIyfITqHuwTiFGehR3KY/GLuQknG4DTzuv9+/ZXvryHUFF5JDC6HDj2+
LIt3pFEoFYNdVblWQfK3VOSd4Wuqr3pLdzYjsolo3Y4PcwsaaGjlPSwP3N5BTQaNy5citfX9IF0X
Tjp9/SGDuvUXSTX3N60FuvQhT7LiqSP18D0bgD7eDnAPXVtD34+kUFO1ZVtz1sbCrSI3j5NdP5X2
TrmKQCLilnCR6OR9r6ocjry+9sOhy4OVDX8hEkFNQRecKdqs4V0djbXTf6kTmI65+cXRN8lmAlcU
B8BM8LC9CEZ8wz2xwCqzWMf3UGNUT4DhTC/wlB1W9tiF0Ck1FbnalskAs1tsJX4Hp1Z4RfhPEDVz
2LRBQWpZmQwnQcddUOvxkMA8MGwl7A6b0ZNbt7/sPqM7b/og1ys758KMMzW8GueVHjG6JNJEhlW1
h8oxHNhd66188dLzzdWoqQZdqDiJWiIB0hbTrD57OLkckJeo7uDzm66RqxbeZJJmfJyNOC6zAsZD
1N7DjxkEasvvHoqadqiNGdcopQvvMSXAyBLhexTMciwXxmJ3UDmjyCIJ6+HTTSuFKQBuPAU7YQ0z
YRuDVKT+Bh5imXWb+IJy49IAnK8neoKnD3XxIbXGE2xzVqbawtZv8tVU50M9PMAJZxTfXAvublB3
XG+ShSebksYm95KqDeTF+m88EYCh8qx8vv7ohXXZFDD29lDAJQt/OrB/F/FTUH8CXvX6oxcGiilS
LGFUGsBqJolceZLynKrPeV+Esfvt+uOXGuXy2jf7fKasZoJ6Cc2NPRiq8ENRrYW9lx59aaw3j6YD
OIJ6LJNIgLUc5PbGy5qVrlxq78sr3z7aD/yESDy6BfttaKuQ1V/T6sdtTWJcMnDaLNsqKOBjxZJu
62V5uW0Kfetfd/796zVqNMCFZkXEBvaILeVuSNRJZ/L1+p//j7ovWY4c2bL7lbbaoxqAT0Bbv15g
iDmCZJDMZOYGlmRmYnKMDncMq95roS+QdtppIZn1V6mlf9ABq/S6yHpVKfVOZmm0ZDAGD8D9juee
80fb5d3JBKNfWQkCJZQmmR5Td3Av/VxWAVlyqC/CN0Z//jF/5BDFu1RDY750mGoLms8j0YcJCpAH
k7nypm/qadMpZ9jIypPQRPGtwGn6LCoKcB2TLmt3M6TrgE6tfgSo+qOo5T1QceEUEpdplh5akvJv
nj/ap973EHoUvUEvPum9PWdzHnUoQwSw5n6YM+LEVl4vmxqlFGSSEFKE+uYy66sPMPDekPZHRCuv
B/VvxFTvUY5EedhGVVYdeg/SviAU9ITCXFrNvvK842Fe9d6ms5N0W0OXyg0LfypfINA4Q4vQyb1z
blmYJwQ+AHucNDtiga61b0n/kfWFgqpu3cujZ0HFLJWziYXXyc+l5PI0KGRnF4jIOh/pmI1BKYFD
KIfa2/gTiKA7UswRIZazEXhenNeN+tQqZe4X1LWXoK4YIpqG92y/JBbqU7kiN5QP6lmIsoX6YG/3
e4FqGgRZCdgomhHjwIjEpkhOvf25NRWBm4Yc463Q2t+Y5tSUveMeesiHlVtnZjKC6uwUFujxBMM8
uduS51A5FU2dBHnD5IfBhrZag7HgoyEo/+HZyVHXVX3TQqNoq1VSQ6bOL6yw4CO99r4ltoVbWQ8z
mcBWlPfpnoBVN6Ipn0+NVYEZiQ76aNe9+/LnR+APzNv7WRRuOdUENQ95GCe+taErCNbxH1SA/uAQ
v59CaRdpgeOgkAebNhdoY55rf/4IoeetqFX871v9O+OcQcIVfhZVMsbyBrTDS/J5abrqB3nKH12b
d/bZ9svOMzWRBycVkHlavpjM/MAf/kEVgr+zznWdYnQxy2A/B+DqRedhOIDOPhoOUxYlIoEaSUp+
rUP8/cv0D+m35vaXY6r+6R/x+0sDh5en0HF4++s/PTQV/v3j+pq/PufdU7bfmsuX6pt6/6Q3r8H7
/vq50Zfhy5tf4nrIh/lOf+vn6zeFmfHX98cK12f+3/7x7769vguYlb795aeXRtfD+m5p3tQ//fqn
/de//OSuncu//+37//rH9Qv85af/+R/++//4b//8v/7jf/3X//Ivv3vZty9q+MtPjk1/hlKz8Dzu
cxeM5di947df/kJ+Zr7DbO4DF4VmIZxQ3fRDhhf9jOkOPNmHLr1DoduInaEa/cufMBxMHPwJP7nr
ok3+f5b35gb92w37u1pXt01eD+ovP9FXysJ/s7dYFqYP1g/3PcE5+13pvSpz1kGPpd6Oy3JJCLRO
+ybwVTZDRdKKG1HK0IfA6YZDmjGYJLUDcGLde81yhMWOphyS2ITtwGYfTqqGiixGMH15UikbApNb
0QCRES+BkHja8x1v5HeItOAtIE6fmS4C9zQJwFG/KSAnHBrY40bQ3QIB4RYYGvSU6rDowJzqSQZx
dhYSEGorho/KK1DNW4HqFzAJldfOKuMR3fWqvy8hK1pC4cSboJUsEned8uiCzGI7HyM6qn8WHuTh
rVVJFJP+VWqiOn0puGcFJUQnRuiEzTkS+apMIZbMNwOMpuferWi1uma7Qgq003W0LnVdTAc5RUxb
xZiFPRtaQw6dhR2rYg8XkqURW+DJcm8zV3WYT3RranrHWPvEZXNf+wsC1BS2tyTBMNa363tZmoVC
yc+oJYAn+wuaj3HtWBCKde7SxJz5/AwJzNiyZFxPOqrzC8Pcfi0e53yfkutgDZFXKTBgX4c+ghwH
cHiAHHAA1zNMh9IrYclBZrvOgXJtljxgRKXedtBrDixD5X7OvIBBy8z3vTro4EDXuwvC9CFFLzSh
uyrxoqJKo6XXXtTMOYUG5vCU93OQd/UJUpJ9MI/tJ6WfG/u5xJWyHAlaMxNl5ArLH/KKh1jlunK7
hYQX9COtHmV1C8zqRXNroJE6z9f1ofXWrC+cDd2iF7J1IG+6LsaCFLKHgt7QpV8h/HrnJ+ppfb6x
0nNHracSkBHWDecMqrtW0bVhhXu62EkM0olgsDwVlBj5mUHdgEVyF02W0QDJh/DCvkp9rZurjb23
3oh5SuJ1Q9gN9oGwwvrBRx5NbHfLJwF/nB3Xc+JSHY2O2AjNNxTbYVTdVtBtLth+3TFgnwigkRoW
VTjoMYAl2EBlLJwKN8YUfsD8Pe+/rh/f12xruXXoGBlzhepbiTOI/Z72dVhjqnnsscMgeNvL2BU0
FC3iNXNNdR1WJcMMaXU7QKipLswZgr2f6VKB1heUA5N4cHKIknRDRMURdYzXPQHGr00zYk+I6UMH
MOG6P+ZKnikLHOx4PVSxHvK47xMIkabHVOLOZ3iJaDKAaC3khXJbVUtYYyKQD9UJtRsSkGE6w3Bt
cmqCAZVc6eG71uIylGzLwES2fks/SWJdIrLCXVvvaD4kcQehbTDCrtlJ2Ckrnl1zXk9Mq3W03gff
B1emtFGUjA2MhvHQFbb4pnGqkw+9+KnNNnNKd8TB2U4DjcOh3XX/ePvEq+9NgcdqP+ptfea8ilG1
e6l87PccCJmGWuBvfwEkPKihqLzuHfzagD6zXJXCdbQ02THJ+SZLL3Np9pWoTj2C5AJKtLljE4x3
Qz4256LBYeBjCLIaH8lDBc64rgigAv850a3eThU7AbsKy/xVJSbbwCCfoKN+SkGevYXCn4w0+gNg
+OCHGq/x+5QHjch4kGkkJJAVhYp0VmOX9hsnS5agVTKUjc42jttcitEDy0kmoF8/N1DpSVv8SEIL
ZFghlHxuXC+BTu/Adm43PpuF7FtH8uD1uYmTKygJ5w95Xd5mtITIwioA7Y7zWbn+tYbafIAsjEUY
XUNlGJSKjdNj+NpzQ4Y2JRquKUw9JrPHqeAB4OO3NWwTZFndnVHVHDp2ziLQsscV0sJIIMMNujyr
gBQWn1/XOTAwk6NMlYE2XMhuCZwKFVDMln/nCGDBTe+epTPmO4tl59ROPkEVt45IpuZAoWtfMAZ3
o/XB42278RcOLfGh3rpWDlHdPvvUYU6tAAnHphuT76MB4CojLlSUa+TvUpGgAtW9VDbZaAhth3BE
UQFOYlwaWGBLLy/OAnHpekk/zgY+LVVVNLLajXOv7mKCGT5vwhxpR6M2o7tmqEPZ5xsgJF+q3gH9
UhkudfIEEFTcVNPJzkUkKolLcky6Ym+hG/qbqONXt/5bN/4OLvmrF3c95lBu+wxhwdt02cqZT1M6
NtsEfExzB5MLCyLA5SdgTZbavZMzpGPNc0rNGv3Flu/8aAmvNb/3kQRhIG9wHZfakHd+uwZScSOk
Lput44MY2W8PLWa0Qt16myyDH1n9MfyXTL6U7dfVj05KIKIG0d3cu+eSFF8ocz4UlXsH6VASWNn0
YZR37bgKSzHokoJ9KgAm4Ju7tbgtA+aQG7W40WqgcWxF0d2KKhAouAXVIi65ptv1Qwq3CO3qwUDC
eI0WgPmGa1mNIkhoDgaOYJllvJry9ULRxQIjFN3abX1fGu+B0WfIfof2x0F6+wzWFsWrkFK+r0Uf
zink4+vPKPGHXGGDI4emMHStyzcLkAw1BD5akx6LMYn7iYZ5zneerML1d1GmR9v7kjtOUMAGFtO1
B84U0oMBZJuDHDgwI5/HxUS9fk4J3N+CJBNBHi94CCW+cQ264A5EBeVvvAflbJsk8jR6TtCOzT0U
Sb5bgPK9hgqOdejJIZ34xUfJvcOulUsMXXVoUE+7qedgp+n8S+3DCVUWOIPl99GOF5/shpnuCpCX
NNMWkcTecez5PGCeRTPWBRqYeX8WD+OAreUV3/O0HuLcpWGa+Fu6LB/WQApj/Lg0EMuS8MZ5Facs
idev0iM6gDRzAvu9XimG+E/QA3iOIsHrZ1VVyMrrTw1bYkqfm4VdLBD5pJX3gx37NjX65cyAacfm
3MGBxcZ9u19RxVOyYjPUU5LZDmo0vRoMtMGgyxjLyaz8+QeH9G2a98sHChs+lFHPYeJ3HM0g/NQp
2lxb3oiLztUxK1kgPLobrfKzvc5KQO4rKPsohdtYnV9dokMGd4Yo+e7P1/I6mff+sAob7CeCuj4w
1e8Kmr5Kae3lvNlOpg5fww1EonPZQt2EhbNOoV0Al+ghSuAHK0c3yzos5ckmwwfqVqfCZXBoXsjk
nUqxN72933wFkj9k42Zs4V7XXZm99Ixs+WjFsi23yXhopbh03NtPDr0kGBr0yEf00XY9+Nc64CsD
1yPnlIMBlz5brthwBFUKvsGdaQg1hZhgmyuckwVaPxzjhga9pDo9Yo+Qqbtv/cMaPKdgFTb4Cmu0
/eeX7F0bab196BjDwKKFiYTJpe9s7Ni5iTX3DJcMVmDC/l5DvEpYcYeANk2reI0AHXX1EGedlra5
5V0KsfsfyTu9jha8vXVv1/Eute+gEIShQty6cunDpVIhyGK2aYW0wLv20/PIHOgSv6w2reawKjiA
LqyKZ/GduiuNiglYLEuovq/3S+c66pfPTXmqlIPn3+TTmS8JGFeep3FEU/7Q8ucaDtDDYH7Xqm03
ZOGsxCXpq7iBKV2/rIFInsEW1kx/+PNr/jpd8Pa7AkDBXIE0WSB8fA9Eqx13ZWhpmu0aSmN+/gie
4d2YTgH1MUrffoQpGeUzUBab1fglW50+2ZmJ6ITIPYEF7J9hXIVfxRNPXkPoqaC71Rfq1EJSgMja
pRsIQ5mi2qqnjk4gEILaSLZcRgXprJRG6weXlri4pAotj27nwUQ/+JJ/yxD5SCY5YY5PyPvZuNFP
7ZJqOG9s/DXLm2a65UZHzbAmmHApgKFLQCwLpMOo7cUZ2OBc9oyhqrjMngMP0q+FM0RjcrV7eUKP
NywnmFcc6Ndj017XY7JmrVCTir1q387JYTJiYzOQIqn95LH9+tdsQujQ/ujYuGuJ7He3kBPM7CM0
cMQr5u+3TYgWBeSRTTg2hXxWDYJHuveYDZ403QWYY983NDkghwgEklv4HJxnzb6R0rmhFXKxAm50
tuKkrTACoAJD5KmDUVgdJbhzYAzEse2qzZ/fkldT/PtFc4Z4hgvbft+pJbIjvE/BGrdmnWtaPVkm
8jgLx4ruVlcx1yYqKxMtTpSgmduK8kSgcWX74kIEHJe8jDTfgzsW2d6TzmH0ND97Nzif+SNogGCf
EPwguy0onL666rKKV4u71k/GMjsnffZhPV6AXwaQIwinOuYDDClH0r+QXSZQtsBT7YyFZS42AzZp
6uCxhm3mRj2tFvDPr8g7vrtfnJcvCLUh2AfT/h5fLGEVwCYKrbH1Kqwp2JoKrYaFOW6wWmzgySH6
gCRqhDnoezcoZB2uVYD1K9rNp7F4XC2Ol6ENZXiokSf/YImr4fvdTRMc9PKAPDCour116KxtUeMD
g/cWHfzXFBCeOMQVX+30mve3uIpr3jlP8gR86y+xMfJ8wo7T9LnDLXwtwQBKxRElQZ1qTUxh6GOe
yh/Uk193/du1wojbQnDhMALAx7tgecGVMwnACFuSHZeBXBulY7C2YpAayS0CrDGdd649hrnYgvAu
JmgzkESfV7dWDhc6lhHpfu34/lpGfVMd/Gtp9t9Rvj3nL32jmu/D+/rtm5Lv/0dFXmdtkf1Jkfc/
/cu//ud//m159/UFv5R3OfkZRo2ijmtzStEPw6b8pbxLUfelwuW261GME6Cc+9fyLvF/FkK4DkqN
YDC03XUM7Nfyrst+Rj0YmxjlHUQaHM7g/6G8+zpX9JttRmC7QGLIfNu31xWwdzHLMjHogvAUA65L
ftcMLgvKKXXh8jPUHvnwTRN/ioZen1mWtsjRii4CNRmCYA+oztaMZ6XUyYI0R7i0XRMUYgmygQct
NnTU9daJAvATIkumQeNYz7bpH1DZOxngQwMmPR9sJSBQRO/tR3iQ1znAN1+MrlGr4wl8Q0L5e2ic
tHtw6FeOHfk0q0KSuepmmK0sHiRaGxUb9W7QSxW4UOc4rlTeZ+QxMwaESfqBOnIzpQ1IK9CkQ/dQ
e+EM+YijzeT9ALRaYDXSC0UuTThC3nBLE4mmXeYvG5d0ckORCYV26oZyTJI9oF/VHmURSaYqQm27
v0VYPywoBy2ICnPtkUCaftxQ8CYRCH6NxQ9c1TuqSkEEMheHUNchKFhyzHK9tXoD502jcdWjUXYo
TPFGn0mDtE5Dp+4wkHIEC3Tbhl4x9TfoOuxrfqw07sziLWe74iTWLcoVRk5mg0ljlANb+CHId/9o
lvK9B8FCOUcMDe/BKLVd/s7klaxtrAySjVFPM2sDxojk0vDhCoa0oJaT80AwTtVS7R2Un2Hg2wMB
eFfNHwvoyu5rBohWi2IhQGs5i6UftqpAUSGX6uBz+ZC3xITZNKc/iM3eB9tYNLPXkH8tbPjYZ+8O
kOlmkfl14kS+f1Zl8+IkNY0brsyO28PWQYrCGLaMsFJ0W90WDx1Z2V3GorEj151xTVf6vblHYKmS
UKtxOkCOCSyAEDmd0Q11Se3vB40MBwIvN7lhn5S0Hz1m6gdhxgs8VkEDDgzjV9/4sRT+cpTGGuEM
pLrJRL7lma/3lpN0UV0QC82Z1Aq5J38wavI3bh5Didb2HQcxAJLGd8ly3qN7hJ3vQlBovGQmFQ90
Kk7C6o7GAj2cq1BKHliwin9u0nTBdVhAC5IxFI8tkl0gHRQNzSz3HYbm2/Sh98b5DBZaN67rq12I
b78x0H+rHvYu6Fz3GhJmyLjhdAiOZtnbQ8EGpwLjLYwUOCT7qB6SJrIBsg8WaEVFGNGG34WOSNA0
1k3mpdnWNU4asr7RyIoyyLP67MnNauvopYT8KJJ6x3K6nljIDRFuo1CGSgDS77eLa2UxDMi9WYSx
cYoSdvXBtGCKr8vOin27uIXS9QnkbtUO1fke9VJT7MVEH0ss7Qx2wiFMUVjcTcb3YoVaWVzAqHC3
ai7KnaM2X/RHEI924ci87qjAoA+UjoMy+Ki2ddt0EV34iZbUObqFHKEOoM64kn68gFkXvAhm3KZN
WR4NFAn97kQtoJIy5jf7emqeykGiTzI1F2dWQG56zpGggAfJGp3fdbr77hjuPqLiskc3dEdRujo2
a01Yo8NgwaCHZZ3qA/FvKl1OdyDlaPdjyyBGo9BKQgeoGctPshqaO1IWAp5KBVnfetehcoGvLZ0v
44COYt+h7zBjyHMjZf698XIf5YamikyZYb6kGetdYvIIGDZ5sKZsDv3Bz594iyYbBDw3giDD9Wbt
brNW3FUT9Lwze+w2tDRjjDcjYVPyIE1bc68M6YNir/tm2GdzNaBsQ0Pt+dOdM5TovKS93jMv8YOp
H8BZZmO0MlNuFy+EnjGHzXbJ2kB4/Z+m6kC0Fre6UtCSNbFT5WqPVrwbeUmBEz1vl47pTWkt+2Yy
9GqLWMDk3QKLHdpoCJ5yKxk+do7TxUjikovezDPEhit7ciEZ2nXhsLZIadLXW+xpHQB/S0/N1AfA
wKrjqJ0kGLWVH0ZwfYG7xyURwx76kjKxFYpieqqsdJxJp1zWeN7ekY4r3BZ7+AgtpV1VC+9pLWLa
fkoeGbMYKMP7zy6Yz6MUnxkZDfCLJ8ubKgPQYBlBD1z0abu5zxKrOTErgVvx3ePgkHGX8yFyu8JG
Gme+zq66RxONfEpRIvdc7UC/LMcavB6giMayo45j6RW308Bfau8e6BfwtFtjA9iylx3YrClaTCnc
a6r3SIj3SWbkU5K7WTjWDtJFUwo0RGqD+lC9bFt3sMIurfvIeKBtVmVh32BulZ85Wp8J03fQK85O
tYeOb2Nqdl66PMrQOjTuaH+QCMLPsgGeJnPvQRJN0aJx7uzOZTdDrZpLVz67yVfedvl5XA+2ywa9
zYYC7RoHUItudPLQxxjOLrGB+AX4jCCtK/U5QZP6z83f7ywMQANrU9+hjgcIASKltxamntHzzB2e
RL17mhNbXGk1lEFSIvPW03JovBg8SCCOTMl017Xl2RPmTmbpGrTY9kZ0Q7BYzS0FculBLDjA9gJT
0/rzSS1okZjlHlhfei7qWf3Iz7w33OvKXaSXAjGrACphzfF+Uy1oe+DkV18cOaleu2npvmJolyYZ
dOH8bLrRlBQRAAlJrJYRdKE1tP/GzEmibhg3M0rnAZ2VHaaZAh+/J1Awmt3HCd28eEH6uh3y+QPk
kbqtldnZznKnLkaP2WzrqvtBhofrva71tzGqR1wUrRhyZWJ7Djb42++CNBVzmhkEGsasYnHij5Hb
9PRjxrrywUe9sysW8wDdkzFAM+JDhiRjxzr1ULPJvZ/SInIy1OSyhLWHMXH34MT+Vkxd0AxS7kuP
paexZk0kktQO3KrNIq4dA1Giqg3ISNqw7GBzQHsYkXo+FU6vL3bablXeuQdonF50K5KbvpzQWe2A
LVswz2Wl4/3Azbkgcxa1dJ5RP8IRcpIPIOeuIserr6opAO4HnANoE+yEiegrwjN16yV26Mwg+O+X
vATUee3zVXl3SnKBx7pP4EGzoVVRi7NevhQJm9oA9VR1HAB0w6BUbBLbwkvcnB6wNchhJEloRiDl
KcSrTv/2w/cqf596bvT6kKMrwCfAVoWgvDgoG15gUi0ani0hMc1Dl6hilxdEBcxK48XK5Ra01SKU
3TQeMCPxPM6Ex0Ml+KHU1hZd1T5kWmd7e5n2jsrcozD0sYU73KlsOJkmh3xgucdpgd5KYnNAC6Yh
5D6clTVDirZy0RvF5MzJze5IM3lQ4pJo/vP6rFHDO1uqqs/tcvQx/3Seu2aCSjBiJGAAamSEW5nl
9Nz5ebYEqlT0PDUQa0b4oLBehZ6kZ85+W9k3irQgRfHg05dSPBfz0p5b2zzO1CquJTOHepJpqDja
RxASns6zWNjOmefPps/Y1QLzeQ2QpA8Nhnm05WM6esfSn5IgAXnstjGuiX1XAWA5zC6kWyFGV4Cq
LsQuv0smQHHqsUPzNW2cWFpdfcgmC/CyDLs1US9OT74M4/ipRIUqr8weFzW7WoOBGnDnX8cGWRmh
7GRX1lfV2f2um1q27RP5bcgaFJU6q4WQhvvM1cxiWiwXG+xLnx08KyhHidIz2KCgwAoRiTTbG0GO
eHsVF/65k62Jmgwe3EEva3Jss6OtdOOl3xrLdUKIgatNW5jHAXNO6OOh0Nq7YerQe+h6pxF17nqT
se2o031LJx1QWoGxr2xOk9spJJLZ2iXWHwvwiU0+BeU5uLJ4S4obaDaQqKDFZ5ghjC3X1UOuHb71
G35fDgYFZNmLWJtGo48ZNLOb7geD4Zum4MdmVvyYmnl1iv1OF1qjT2s/gm23RlWXDseRJSRkBiI7
M9uUQzftgOf7mCwFWt56Rv4EMvza4fkGe6xJXBrVoLhCLKKtwO+Wu2TZiV4Y9E5z9G1MSwMM4Zot
2KN2UqbpLp26h2wqyk06JIFCVe6I0l9Q6gQDeZOfTwffbkiY06yM+kYUe+NEsKx3ximHgzMSH43M
9nMPrGg9uy+1TtmOyxE9WLkYeD5ih+i2zmeYMEBKtQ81GU410h78qDP6vRzYi0FiFaLm/9klSb+C
FGwkdfmX0rOABXF6nA6kvfgsd1N1sz4hQHtqJ7R1pShgMsdsygMN5cGAlUU4W/kQWwPgv4D2fm1k
vVyKZVouTir1TpZuEqYyiRMP2KYNGZps50BqMegTQx4hKFuEuYIS6+TXIkhUszKyKwm2jEZVeBJA
xZHuxu8Ak+UhU4m1rS0XTK+dX0Rz62xRM692kMHqQI2LFJonAbLJnWst/a01dARl3qmIyjzZyK7x
L2OFS15M8s51YRnRNvoAI+TeCVftF0t+pE1V3YCX0onmuuFRPqT1KQEkBwJhpYx61WGqHYi9KjC8
2iyis26GMepa2j5YAKE8FIW+sUanPSAqwEDBNJ6ApZjOirnDqRso2NfUNcmXbt8PqEwA0lQhJwVN
B/psCzism1Dredx3gFSN3HKv2b1tunuw17QHN8doNavNI/Pm6tq26os9pOQD1vvUz/lj5VA0+IS2
A4BvKVo1idzIws8jSRUPzUKrwwxs8oHmCdjfmta+mtIB6Ko2J4yxfKkAZtlBR2W+K/yDixbXsW0t
NC3W/4GczIRdxZLQd0py8npNTq//E6bd4q28PcKzL7RvrE1iaaWw0cviNM/Tp6pv5+3ImgFpTg9k
fxZKyAXFJG37m7SQOmagkEKNWttnv6I2wFOiCRKZx9AW8SLECtBohzEpwTCLMWTXTa1d1oFwm+3Q
G2gh1O7eM92xM6ITSAKO+hk87M45PQJWsoCYruzlGY5Zng0QZ/tswqHXljkuSzMe09Lz970BEZRK
7kYFrKBK1c3S9GFnp912kCw5aWV+/TFhYPn0+lg5eCqWdkYDU1osLspSBco2MD4lOEStqbt1fdKH
gBZ5llV8yLq0ChMMLG4RF2O0YYVGzPIZOpp3+dijkuFOziEHvwBeX3e3SHVIrEZnJYmlBZgNE3FK
G09GUwI5i6kH9FJMng7LPq32dtYDkei2T8ZedOiwPol9tK6CEf2aLcph+qLUfBYFm8+aJUdw7alT
MT+3iXH2DVlMYMuigCm20hPe/Z7DFok6qc5pXUwrBx0AoaCqAbrBmDjN6XRS2aMH7icw0PfmtoPH
sVP/NmMJB+BTdWfo7oDMQK7YE+QlRKgB2eWCFuV4IHyhF8XoZwe295xpx9ljdtoFLLKFH5uIvYWK
Sh13zPJ2mQJKZPTz5uJ61q7OrP6lTFHFtDW7FuVY7mjlvfSpRdAHJlcU38YdN5YVorPHA7T/8/NA
u29+3VtfhDEPCTD2X5suoCh40Jx3T4OucK6Tzt2CvEIEOeAPYTqk5RZKPcseTGqQApyvzQTICxIi
dAKA5L8Q0k0gyaTtbmIrPkwp9ytYDUEblH+CW0XZs6v2UzItQZWRjwViovuEyZtR9Xu0+PKPQuDu
i1nOD3Sm35xshkUa3e+LNvQIYBZSCWwTmu1EC7ub26PYTdNXFxIpIZSATeh0ttpqijIX8Xa+PQRA
MOQ7AEAg8+jI9Ixxg159t8Shx7iE6w0U/XAnnAmprx1Ni908jVWkQOuYJHMWWAOmylSLWfixfSSZ
NnGi2Ir0m++dnsIfU7mgAQpUQT+kHkJKGDVIcF2SogaGrHXl3qmTkOZTv83G/Jpipwcw7/y2TgDe
yRDqdUWfbExh6Bl1zSdbjzKYp2J+oazZII/NgJltuhBRQ/ZtEt1HH0dUetmTEdwOcbSTO2dCe0/2
HdTnjL5Tk4+ctXJqiEUU0NClmJ0YpsY5DIjC85ke5czTrwDGoKCUOd/Rw7mjrEs/FQiyQyqgAEGd
5al2ubUdp9bfg2nRP88lQMsAqtqPyMllQDxVfuvJo0WBIbUKQw72pB4HzYenBbY4bCdMiTgMImS6
qMS+soR/XvDFYhAKBRYfWDwSTPTAGfVgwwRhgjN5kNoqkR8ZghBhEaq/mRnqHX2Xe9fcy5xwYTn7
UFpqCHzZA3/Fk2vfkjHQbjff0xl8/GrVVu/Lky8KAKgqxvd5asYXKvwXwPKAU8KEelTVnghY3bSP
qZ3KiK7IXAogN1KeZrkAkkW2ZVvSI+ftVVpZuaGJ2+7TtBtPHYL3rSrz/gayWj0OIDNX5HUovy9u
HbUe6jdsYC3I0mofds6XT9TDeJydDs5nRtmngurmhafkvFRp+l0ib/Hnjeuj5Bg45EOTZLpAMWHP
AZXIgUPSEfGo890jIDNwRR01fvq/iTqP5caRbA0/ESISHtiC3lMSZTcIWXiXSNinn481N+5sGNXs
6hZFAJknfxuekI3c3Cq3P2PVR4GdjCPHFZAxdODda09H6sLKIhCYbGpRQ4EB6V04PjUlKjtNE+6D
8l0wOLMqrwJP97qOJv2stcmAsDGeOIsk1cnRuhSNfKodUsEBAorFoqPMKfdZEhFe6jLu6YTI5jHt
RJg2xDJvp3Y9umpVu0oLSgtIJx3yfum27gTfosSySKpxmcVevdBV16zTuoYMt1UOijK9MBsyEJs3
PQzL7V10dBTMOotqcNMg7MrwmAiobeo8A2Eo9Ph0VPSbIk1/WV3K5eRn0wKD47gTSfU75DqsbSQ9
7EJNuCBZylq0YRszxRSX3tPVxk2hOiQ5MsskzUiLjc2N6sxx2fq+OttR1AbAHGpZh2m+cbry2+fX
WUdhYy5qWYtFWNLzUo3uiPz53AGnPBTZwZid6jrorBFRQhi6pJKV99xypZniWE54BzDPNDvDsD5k
PaZbz9Ce+rGzj/974bQ5rdvRzIL/vUcqHgOj2/arRo3WkZPb/71QaGMde7JlOUsLA2VnJI6CiqnQ
PFb3v/nvT/9eXKPkv3Hb4SiIpHKppzFa6QSD1/DAFKIxj/9ecNwslIaUxkmbp4TPuhxq47WyIxcZ
Y2Uax/b/XxysYztp0WM7Kd73imxlRIMfZMLedEIzd73wa1Bcr9l1hmme/73Euf9CcAZpbk65btya
1vn7S9QXybrX76qCMpMHoVcHJzPcrSI18WiEcj7KUu+DhIu3KpIiP4zuJQxTFv05GhRAxP11mAtA
WWoy14aqU7KU7GLfWpxBK6fakw5Mbkc15sSZoMvzNc5JpVA7L4+9B6OKQcS0/jonRaD4bS///gmv
x3B1SiZ8MNRm/e+90JXjoku59tqk+WeWtvpcxTuqU8gq88iKOFP+5J+5/F3QAy12g1ss0Xo7KP1T
5yQGWREqVFruLoVyVKk82qKKLyWntGffHfaTmqYr4EnxXJjVZzzp7unfv0tddkldt1vq4vmXoa+J
hc3BepczQe4JAKgD34vEJfflPUBqPjmJMV/+veTNwFlbwiXkMD8cNfhrzqBmMFn/lrXuu0RofhlS
rbv8+1NnFOu2zUsYB8AfJsEhXWiYJjl6OsZGocB7EJnnPoSO/mxOo3/wec4NTdVn6qCzBbVm6W4c
6nLvVhhJ0Mkx0JUYMbwe6Et0+YITuHhqx0ZfmnphnHMOt7varuV2rov8Wpo6lBPjypuutAe3t4c/
4RYY9Q3xrcHGBEJ60a3NE2L6Sgd3feF3ByDRlmRI+VQ1rv2u+Rf7rlKUNgcvs7HkajD0MYB7s9fN
1GZBW/2EDNbERz1Fd9VJSYrnCqwVkpGRJjQNsUTL16yJ1vzRgJPWbl6NlzzJf9k05KIbIrEKpxGh
/b+Xxh3wCdAceahtglcLe98OebdueMxpO0LNNmPtk/g/BS1o57H/oXxHnuBAja0x+iuvxntjkm75
mrmhFUiu/LEbrejVyev95FbVY2ylxg1R/eLf3xrn2N8op3t2RSUWrjvvc1wFGC/h1bI83gF3Z0jC
D74+DCe43Pyc4RZoOikulTbdfzXmZacBqFkkQ5ItVDp7mHxM/YFiI+Mh8wyiL0JE6v/e+++/aHKa
Z/2WD12+OVJTgWsNu1mYkh+ZLLL+knZGuWotSYivOqYZBEPrZ69kgDvbMoG7toskWsdq3BfKRO87
m1/FrF4cpLm429ghSHgsxY721ksbzX5gNCYDRVmtARgR5SBqWva62BOhudOBL3bDAoX8Y2ElLfYH
/5EMiWfFugyFUDmbeOSkXRuH0pzXTEfZMqadZzm56a8c0rc2rePgnkzd6EwwXkHLvHe2rCpcggIi
MqzSr1pPsT55jsLpIZYW+ZaBXScv9pgka00KA74NlsWynTgIzWjcODYdqpF0NlaeZoc5LM6hYI6K
f1qyTIhSYbImLWvpc5ALAF+DrNS3Rp++uxkuMZ7iIC3lrrX1t7GLHKxdk7mQdp+g/WmsdW5msARu
e9LK7k+vFSec3lp3nh4HaeyNKxzt76UTb1GqYR3zz2FpvutZdLKbqT+n9gXGf+ePo/aDW/ncNOXS
6Sf3y4nkItXjeEkqhto5dvkVx662A/eNkn+RZ/PaxEd6qPyyWjBAqkXGAETlWJVerJYbIPLH14HY
qNvQJ7/t0Dz5IISf6dyRjOM6VYA4kKvOhjBbUXKBzCtW8OT90qHJ9jxxdpsE+8woXLBez2mXbWbZ
y1xZ+kZqVXrQJlvf2IWesLpX+iGv4nQDxDeuVDw/FLqjr+ZGnsumaPdwCiCZLiRb5WkLr3pRdoes
gTMnQrt5Q/rzF4VGqO+E4S+LeYNZhRTRsIlWzjjhY4EULO4Yl7fLRs1c+OVoAj9TDcjSZQRtbMN5
6hV1GwdC5KOnsGy0oOiOpmtmZ192m3IGLprDy1xYxcWor02Wb12/xUhtuZ+cdT9EYWJqdl+Bh14H
GwOga/5YZf6QUXg9Otq7g9YjoN/EDsaIna6ylgbUVVy430pDweqO8TGJ25Pb60d8Nu+y77WTFpvs
btOKzik7qPtkk2f9d9IhF0FVg3EpW1S5eRTQZfbQhuDNE7aFJMcqnjb4Xjo/kBzFvB7ZpXJeFM7B
wIZM61WKZTD5i3X5g+ex5pOw0+RW9A3g1rnQ0r2uL6vCvkRT6gepwSfJ5l04FWvMXJ9FkrLplCw/
6L52eEO3Mh3Nlaj4ylSpDqap9kPJ4+QO45tTYAME0TlRWyMD6Ng8KBUJv+AfT6bfveDbX8ipf7d0
n0kg2jRGfuMGeUms9txqQxr4kfzyKhudZWg89K6+5g6qRidaJBrbb+5ilxxE9GgMxmPF4RMJRzGi
tVbPMduq1ufrzA83VWMgFM//hJlsPFb52E5x3bA5RW7q7AazOmkGN88cQet11ScPA8jfOtWAJl1/
G/Xe3nJBYfElYHWnDaAT8aKeaItuuzDQyumMOpGoNmNGJF/ID0QbjwBhVAGcCYg46HkXgdy+d8LA
yMfKYiTOSz2PwyqsumAABw44+nUMznESwMoeMZUc3NKd8T2x9mXm0G7L2v1OfffBbmAscyfaQhno
qzGyUUQlr53df3Rm/Z5m5SUvim0roETHqb3VSI39EaNrRL/ulLecFeeffhZt0PWhWoxZpD8oLc+P
VlWfw/zJ08w++BfR09RCX3RC/+umwBzdh8qJMLZ6Fg2fEf4Ht9r2Img7bAmlLY+RXrE4htw6Ye7E
K05cTwbnEdK0cjjSyEA1mGFVbJMXOfJNmdanaHV9JUSaBuPUJfgK+zMpN3JRWr2PAOwtyWZnAz62
mRj7smQUx6KQfyDIQV/kc9CH3byo2mZcWu2wyYiGOdhe8WjLegN+zARYKyBRO/7FCeUFuCnmoGr8
J3dd1ckhxC2w0FJz37OdojQKqMCRVCasjRS0wc0sSqf7bFck85IMgjHwQ/81b1axVzr7Eel8E2XU
P8pvD5d/0KkhhIYc1m2NXqsrymIZ896yLft5FbqEiGHlWCexd7bL5yLWr4B12mlOukALk1fuDS8o
ilouPGdMtmHc4DjFIZWGOvtSGRhDXQeREx61sW6Wvf2bDainQWVWg4pHtPN6tLobfIAMjTI5OcVc
Y8roqoXRi3XNA7SciuEvqWoUJkN6KDKsMnr33iwK4fVsQOpN09ggsqFaDFGDUCkSWys23uOoR3Xn
bMGWcop8yYWIQHRYpnye3bZ0l4afvvpzzNoZ/UZa9wEcX59sJ1nonuxxTkcbwbewSNRMLodWbUSM
ncnIw+cGGqZqnduc+C/k6Z/RIjVB2/cvhhuimBJEHGfpbQj9lWMY+Ax7hCGZnT43FvqSiUOMtEKw
CzDRu2ljbF5l2QV+vAK5PZZaFugGjaUjv1yYG9UdvFjz8SlDiHaJz7mIDVvWSAh6ps8gO1gN6vm4
q5+iBndPXPHTy3JeOAjq1gbWu0kfw0Nj+kUwxf2q00S+xCiHBWpnoLzACGo8huSuBpoIUixK6wrU
F2lDeR3S9L0ELqiaCaTeqrY6XrcksyGC5mXdh4fTHOrglQ2Dimq6K3L/bzGnO7ryrpkO8oYwnYHO
4euLCHzXrBHCQXD0grdY29Zwu5euoPn6gOlUnJrEmzm3T2WK1hHWoDKdczMkelDUYpf2DmXMwF1B
LNp7AYnstmFYrVmj20VsZ1/2rP1YRSzX86yadV/gJGeQX2CBW+W0myxtZe20Ul9Aphwa1Z4EkawS
qUFU2Q+eRcm8Zv8NBT4AR+Os7GfOlwRVQ5HKWAV7kYat2ObxAUHZbygZRo3ZaJea8yUc42TojbFG
AYQnpPQ7tCvNa9WTPSIzJ9+F9lNv2SjU4ugVCvMlI1cqiKP4Mx/Fq44IqM4BlzmkmDggykeraRVo
p8oOhTctE9+ML/YM3DE7A2DE/bpGQl3mbuJon6CwtKyCK5CM7+Md6Z3Cn+x+rNdT7eQagPEzsJlI
Bw25SakBtQDpz27gxC2ZeKVuB1aoE8dNpngSv2WyuAzucCTXb+lONq7n8erHIedwVaWgVVFz8Map
4ewx80D/75/jvm4Oo2Fo63qob4MtPweGLgwQysSDANp/qN7cNnP3uoiipTH2fOpy6g5pWneHntzx
//7JdYg54BvDcltxb4WzFR6wp4cHYJcxZxxBUIDgn2DXHCu1hDWtx3hhSa3ZpyYdbP1ddTpoGlCU
MPE22I2+71pP3//7078Xcto5BFjpn2Zui6IzSLYliGeQsdwoZOJxcTIi+nV0qctzUznektqpxeSF
zTarsuI2TdY+d+Hx+j5+SzC5bKPyS5uLet1KPX4shpPoW9wHpZ3eZi3LlmlZJ6xLeruOWkdfV3M/
HDDiCIwnVhiovlCn5jdz53aJ/rf6aHoFYaiJYx9m5PpPCbeaK59zfxo3yNafNGH+FUYz362wcG5R
sk51IMu0raZjA+S7rZKfkG6j64RtFw7L/6f6cTYdA2wdzyc5VawmqnvGmXgJNeeVcJ4ost4g8Tlp
WNMr987R0H8jPX/PMu2BJAJGjvY0psNac1jMXO01FvLPSzPFp6euNK/gWtiqSF4cAxDY8L4Trms3
QUimFuXgfCZDf+4t85Sl1Wevuc9WyrCoomMHn+zIVmHm4KFFrwNfJ6ut5RXfLFALVY1/dUUBNrHh
LgaihVPo96HJ1AI7HK/aiB3EGoJQTx+cQh5UHO/G4leL7X3ZPc6ohstqXKUlh9tcbMgN2mul91rE
7mu97eX410XIFshPTpkMV33WvFQakpHOvmJbRzBLJVDAqT5HKqB+yy9v4NzMNv9nxiEYsB2o2nz2
a+M5VOmpcbV1nPhXaKrvkhjGkAKjoKsvs+kdaC06xZX3mof2j+vSKDPU29aN/8oUc5k/FI8qNFda
CftADHIdFOX4Dcm2bavw2enwUZWqIzzduadnSFxI40M+izMXMQUdUgdNKw599h4q69qX4BNN+6qE
+WAX0bkCap6vDZFqXAMUddZ5tIZ1XSHqmn32+6L8qhjo+3F+D/WD0zVPjJxe0AiAJb6xv6wsgsgL
X5qoyRb5/etou/ZF894Hz2NcRqhgRp9Joa+9tDnaTnk7aaG4OVoCZeevPRM+Uk1BE+FEEe1PpWlX
OTBvZoW2oY2b2BCPPKSEMsCR5IaKkzlEFlmetXqNRnkSiT4HUvE2cVSreGwIhotfWspxqvG96rtV
VrbXdkTH3A/dsxLpBV3JuvAVX2HInW/n8ubF1cZouJMorkmRiTRrerSXTU4oKtyP7KNobaKBtsQ0
LMeocXE9boRlvbU+Z0bWmHsUQIQe5Ue30iuylrMqzCuqgUevnL9Sx0dj5HyTDtUQnRWwkO1bDhFJ
rBfbjuQN4Y0Kj2a6iUx3Tf3kukpsb1UaxsYS3NPOCOjUPGSluDqG9esX2pdeWbe2SN5rI1zl3bwd
Nf3NUm7DeUu9Cq07uJSguv7ayOdzFbaPbkkmSrVNEu87NVkRM7KroMF0lND5T1JMDYefSAaJ8teR
rj7y2n8wtOi3BmYJ9Gk42pssVn9uUoQcMctDNHQfZTRSoliqT0rHzm6L+FqPXuJ6PKap8ziK/LWb
3lJPO0OCIRAhFrGcrBt9ZHFgqfTZ0MO9FPMC58wHnOd2zG8M/BvHlQ/5QBR3xqHeHr9s9G6T/oJw
9a/1QXZmJ/8M0fubAsmmk70lFisJ/F+Iwbl46pWJ8Xvy1aLt5rdYKsa38IANm6Qa6n6WNmlbizh+
H0C/ECHwwN7fdU3iWFlvpSYr5nd41WoSY2CKlIAT9hcdlxzYjvc3gbgSbD4uCjdRkDi3nLhz9ssi
XuqzjBaK+P9lzAjYedjHyXxib4mIkbPMl5nWB5LlyoVfJ+fwHupW3V22jjEtGl8c0KR/kU3xNIS4
RP0QYvfuBY2dvWXO2hJ5E6k5rUYoT+YHfIVWgFHzhw3hkDKC+I/ESnEwbFgYzLZ+F1N/zFtyZNJi
R7fC1g/F0s2qZ91YZ4lxnaceJeR8bNhdW3rSYLG3VimCkMQGjUfRc0BwiXoY+IbnEf/99JQ58ZHo
MGRc/XGsh48kLa+Y+/noGdiGswsr70KTnL7yln6Y/U4jCHuqtUe7xtfP8Qqh4EUUyYtRta8ZP9LR
h904yQV+0k3s+Luus07ePDwOHFYdJamAt5GqMdmtFZklXDaCPNCXHVC8lSuXAqi2es4iWM8aABdE
bniUauT0aiYZurV217lOFyibYAnTPiU6j6hTYp83LL8ltkZu2oYQhBrRlsPRV7rTpZD24+za1xAf
V+PHa2UgPvDj9gPF5a3Vf+vSPNoV54MuBkAxmuh79vWL19wib5uU8uqxptmZfMvuDuze0Ciz0B9i
VFddP27hpc52MpxciUgfFRC5U6TNZZ+W53OwdmpuPnDuyHO+XAMBtfCJYShN62o1atcT/BWoKXlS
nvdeuS9ljde0JUeuhpBCtrfTppaaSO3ZZxoLDf2MgBiSMVTrKRertPqhwOviaPLSTwrZbrVsKIIJ
qP/BspicypgtrSNgJHKcl26Kbui4w/xFb+eX6n4LG2kw9aO+MJHdLIi0Ix/kbxrR/w5GRLrIPdnH
f8YwnAJURQ92mxzamc+ma8aylFnDVwm9McXJomJD8gEO/MQ76w6P0+T4v6Sm3qo5WhiF9Vsk1sRR
i6kdKOgKRQ9iuDFZX+r47JMw6xII4LsvUupRUCaMW9kYUD52a3oLXsF5GTTAYaFxr/vU6cwL8q2v
fdffStdBLG0+9n7xx3N8nOTf6HinQeUfc4iJquzCbWL3WtD5Bkb3+hDH1giPrrYGngbCsKt0QbLE
W9f3m4kbIxPFO9OSgwRekYURgzlU6kUiZ1zZNpuL7R6r1KdtkRASy153Yf9iU92RavoeteRRa0Yi
dNLoKfNWluYvpXydRvdKWm0cRE37kjjDI6tZEE3h1SUPKVApcME0Z9TUpHAzXAGjjB5TJb5EIg5Z
tPI9fjSwS7dAroFdfzwi6YbiLALba/Ol3iu17Ldm5CKSvy9UlgFNMsfbKD2XespUnIhXS8vjpUHI
eGyyQnUVT0k1ae+h+yJC71Mz6zOqqK9csYZj4xonHjLJSQ3tF2EtXfOIJ+1B0yq8MT0IScQlIn+K
WIwwf3NjkoAACFeRyi9NYf6UI0vVlKHhCI3xFiNU8qbRZF4ge8oVmFPl0KJq1mTQhX/abP+M8f1Q
OGtPk99tSdv4FCghQLK4TEn+NebOYZwTUogxo5N4pQAIcm8zRNyaiQH+5iTqz+ynm6onPn3ZOywF
2eNQIFMwHAAwt/uhZEOCh2oDhIm7QFnEaaWrzKWa63PtN9sm7IiG5icnAjG23v14HTObPqOro0SI
VDV4mZYH15nlr9swP7vxjs/HUpO5fwXNuUEtNnGhvmeVxehEJdltqokJ1XGW8VB/w+sROkVP5ujn
LWybJCM/h+aBhyBztNzoZv1Fp5gIZIn3D6mAOfBr6CRXLsAbVy3+mqDo841OkEhlM5KRepEFcVG+
IeHjWsRsGdalbTyAyKj4K9lGyUKLYMODag7veDADQZqrk17Mj0WJstWxHsGiGWpzhryCLwWyqQ1y
H5yhU/4Gm8GabsMv9FbPsa/2ZiIP0KYLGghPKT6oIAlhqXN0t7LAsa2ms/C9ILa9Ux+6P+kMrjcW
r8S7wipleaAS5H+g85DgGTGjGgImmm3+hMMDZoov1KnLyFGfqi4+Q6N9NuBrtSxd1z37nUKAxxl/
Jh+MmtxxzJul0TZuUKs7kgBbY0+/ypFMNoXx4ibE7tLefmR5X45+fzMGxI5mxmSrNTv48kU4tlcM
VRfHrdtg1MJ2gdlgQ5TOq5McMgnPIUSULjivHho3Pjiu/zjF/gXI5aPbaLPx4DfaN+j9T1Mk34bI
N55hHaae3UYQpwJlkgWNLGtc5iBGrtLeyjzbw+FeDL+xeWCAXwsDdWX14YzQj3HYfKSlD7+Fc1Hd
dRLhNR5ZEVRNVEfcf3aaE/HUtZ9sGYUn3h0DzN7ViLGK0wcflS13kfZLpY9JMtQht7gp23rc0jez
t9nHe6FejMJ+4Qh1I15z6av51Cn7xsP8UPnPU278DA07Vp6rd4CYUe8+fTQEgQiBd2U4/4asW1xH
Tr3sWjxekkXZsoPGgFxNomk/tnz1+t23ZUXlNxPuzrUvIFrfQwbdY6Lu7TwZSIYZTTduw1WY7luf
wzqFdf8+z3hJRP8QRnxjiC0AUcXK1LFhhan+PAnrI4f2cOLsqmnzt5L5czPrt46uWiaep+a+TAjf
hBGoGPr8+tmf/SeZ9x6owfDsQU2l7Yh7FJB1IfPyI202CHmiQCvGjxYnOKK2yZieCNLa0z6/kFQF
xpz6TYu1SS/6y2S6hykxbm7urJwYSp2foFnoMlX71OPv4VsrdxSOPxbwE1588BVLoV/FH2Q7/OUN
mplePnmtfe5hKExVXK6ycW9Tk76BHlBWIpdecobcfQ2L+oLF6koQ+LONvZVyiENYuZ/In/5Sjn3t
FD0hqVk4BM4Hjhl94Rd5HhkyUPuhhGwZqhUbwxJV1pHohA8jJ1pW1/t9Fs4LPdT3bdyv80RrQewZ
IET/jsP1lIth/5sM5hO1QdCHqy6ZP9v7nWxZTBCGhDpD2p353udk1GQUj0h82IAd85qKaE3v+WPY
8EjWOi3Cs4Wkxjjd1+G5peEQmMMusk9iYvdYtgPBwSuo6ohL5erbqQv3qQeEGCUH0u3wbcUA1Bgc
nPiWGf4Q+F3KsjRde9uFoU+UDDCOTsFoiQC/qwUuZstFkhVfmRTPoo2+k4zmhdgmocmYh5/SJHkt
jB7yLn0fFA6FyKczObfFrsA0KVqeoKTCszRVGO+sdjXNVJJJoz1nN7S+b4V0Afjj4TkU4tDn26gi
HC/zjr6HoXKasVQ5l1laqNaG1YzZu/ffOvFKpMCSNON9QThjaO9r27xOtjgmbXQYE4XbgTS0Wh0S
bhn6NUfyNgdMWIo4w8SRmyyK14lHu9bcrYRFmlzjvak2P/dasSaLwy+m9w59f+A4GDg99xJl3Z8v
Gw4NBhLQ4clVBcJS7rQsjXAXV1sN3tVIHWj9XJdkJm8tt/+emvJPygwle8hxOf+h3RzBpiTUxp/F
TvOYytr27uP2y6MqQO3d/HpX4JP+XAaazjTlz2gU29JfVEnDUkkF9wKR9eBdZmvYpBEn3bwWP0QR
XnLWaK0gpPPf/9Zq0pV0mo9Ba/vAL9wXvAQHPSakDCEvzH6ebFXZbH1kboTcoFhve7jg3l1q90iQ
qlbILasdpNi7MzR4DpoPG1ezFvevxqT/ZF3/nDUmWt93qMKbywhNkBN+4XSPpGSjw9UU8OVaXX64
uvZTaPYzic+HNraWNtQTuvQnczwWHsXFs+Gt0XNt/EHwaLorP06uteU8O0gV7iZ7UpAmZ5WS24lx
6HEovV+r83/tRxXpn3qZrwkhlMtqSF/tKLmZuHzvRLtHWisiQlt7VzY7jiWzc0H5smV3HxUa2EH0
FDqQ/xtIs7mlEOV+qD+mlvrpp/mzkfoXPpplqY+44B3MeHZfbAbL2E0UegdROnx1jdgXRbIBdXzV
S/GLerzFs5xdMdUw78NZ6477rqwOWXS4NiLA1NJ+nyz/z4Zkc58dB3sRDcdIXNrmUfyYdt+BeeRW
4DXeMRudlY9FmqzPGsn6SO6olRBoZDChZ013rltn4/jtnyfkLZvCp9lBmmbL/Wj2f4BhdwApfdQq
dN1Z+qh3BBpoIYcvvZzADKsNwsTd5FrPnnlniYe/Us/+BqggIV9HgQMr9oaTbfiYM6onNP1PlUbn
xX//FxzqakIH/BfEmp0Cs4RPCYBnr2SoPllaz+xiv5UifhQ4NwKWhEWe4oLC8FvoLMJD8duVM7Oa
2bHe4WuIhryCWiYQpJgZJPoeqiZCXTRqzFG8MWrJT4e6Lpj7+lPdP2sEifLv3RQy1zWuMT04S5+j
ObGdTcASusxM+ZojFFiwGqGuFfdxEi2kxage9FLvYIb2iTF9OEpbIhvm6kYotdzJOQrjDp2Sxw6q
Cc/UmNxeramhK8yylTJEtHWr6QUHTbhAJw+h8K5Hfbuv/zChRg/tsrznV/Z0wz91TWqvTWZv257j
XZZ63jUmNDNri99paHQsv3JjVD3IN2M/QkJPLkf6h1mH4zdXtBanmEjsm6JOl1qsnSPCi8kQLtCd
ieYyWYhPNH8sl3MuTGr6BgDbzlpbXViQp5b1K8xJRPd41usos71J9Sq/swUB5g7vpfFpFATXRaL3
AkjEix5p5zG/67It69mCzICboOSnKsrXwvVWAHHfPMYU2+vhLmrsnZ1pHeGp7VeXvVmNQZ4RkGtm
aeUWg87JHYGAXBV+Nv549CWH6nK65Hq+k5P9GI/twe+weiCTYMLehZlHzovnseX0qA4cwGrVP0jX
+hBISazRh2503W6l1xCrRGLMvDfzwxKD5g75M48JAJHsbmaon4ZUf/GbJFloyGSf3RqeKmt6Si8L
7W3kftsYw31LqvRtZ5ePMtNuGnin6wzYt7X8XZnyScTzXxJXbSDjAoF/tGtntESxsS8m60QI6XM3
mh92ZG0hglZRH74PGXHLZfXehfNFRNoroaRSuCDloCOSGP9zLmcziJGlLjDqkv1qwbOnCcUCXXMs
QX7jaWLyKrsKGmFe1Y7/mhJUGmjaWKxQBWC0ii7ScN/tLDu2jXqSWvhdkELr1PY2I1t7M4UxGimY
75rU6uCOIC8aHqu+yF5yJjOT7CLdpvhHSpi4tJY8JnhFT1Hy2MWhepiVzyfKvTfvSU7pb+dUuE0N
7HWE+a846WTLfnI6nGvu36ArbnqdtpTo9d9fcbBLgP6yPnsNmpJw1hftwK1A/w/3n32D2mpbH4Qo
KwA6eglyhJQknnUeuMb/Br6oggaFIhIIeWeAKFPW6n8fd2v5xasZOpzOHNjRKgQIUxtDS70Pre4Z
L6uLX5YX1GDjYuqn/7B1Hs1tA2sW/UWoQg5b5kyKVN6gZFlGaqRGaAC/fg70Xs1sZqMSZVuSJbL7
C/eey5A/9zgj9brTdg3De2vUy5OfyP++MeaHpeGwNp/wiYQGL73AWomcmYRTnWSHKBbEcLPpaXNO
hYOwJ+r0FBKElZ1/31D0RdBwVbCdWBdemcVcTCHxiTT+Avkz0/w+VjuMNSg1mDYCrvNjOIcoeTOj
NjCJlmKZc+Kufj9Wx6e0ap0THeWr9OtyWblxfzCl1I4OL/bjZLv9Dsv8fx79fuj3jT7/jf/7a78f
C5jRLRwJCMJPQ3AO8xunTKa1TDP63v/9GPPfaDYiRaf/72NYTFLwmAaAytBxjk3UIXYinwP/GU4+
o2ccx86HP/n949pQzjHWgRBoluYvk7BpLlxnch14Sb/UxqS5/L5hPz4Yi6YAkiqtvl4rbMLbVjDx
62kkmNZmJvWrWThH21LLcUAgjHx/T6GHRn5+o9ukzVk6cqn5kdZo4T7rE7zb80OLm7jr+fbSLokV
3V8MFweLMDObKTp7TGLPChL0f96DWPzfh2EO1T2YkJXHyC+jbcdmBfeUbYHOkjEzq9/HUQ+6jAsU
UQUQz9Qs/UPnjLfa8mbdjNba68bjQv7P40oCAse3RiJ4D/9Tz/StY/IFomgGIWhTBLuMsWM3uf68
evKp2Gj7j+n8JmcHuLekt2Qy1skNzj0Np1LOQsROjGiV2Ea/J0lz7RcQUOCsVBcv07tTwvd3NycW
ZbVnkFL8+1DK6hJY1XF2twnIghfpht7NHSaPuddKGWxs0ogBh9NY2SY2VXOFidNCVrVGltDgVn7f
DGE0HWy9OJdVIE8Kuce2KrzP3heYsGJ7kqf/vBu41sb2oug4VkFyaSf1oGAROJJ49PuhNJn++15A
vE0p/WsrTblN09q64tm3rr/vNXWNPsnEUlwzIjOE8I6JUXubuBNqE+ue+VY7DKAQRzfndH5Iuknu
yOStTXR5oRgqFr8fLgY92wa5KDZtX2gXVw3fZdyWjO16fZtlXv5s91m757pHxjY/1IRb4R1CGJH5
w87u3OIl6TT7YSbfjHlo9qAhvHj+Bzts7/H7xwijd8oucnzCstgoqzE21Mx6pY1f0pzZeGQWH8JC
cfsHFT+wdvpCOWhTPBrm1adLhEOS4hvt/emriPGctG0D6X/KLn3l6Us/iO29m06s2aTiBA6D6DiJ
goUo844+5aD0qzjbe1rrPBia6XsLd9RCWbHzGOc3Lqp6bSgekxm/MfVJN5ldZjscKtFy0GIXRjcI
zdynef99aJpybl35AzhXEcKOLNk4lZxFoER6xmW+/31kpR2rcwfTZ1ciGBaYE1ndxeV6ENPdt/1y
H3t+frRiMmj6PEc1NAU72AbPUWO2F4ti7mI0RbLpJOhXG/YkJnFr7xVo1LzIStCKhBwmI31VXlSQ
6CxhBIx9S++Ay8U9hMbgHazeOje50e0NTwKBwT57uf2+m4wxqJb5g/idu/NgXdH5RLtqHvwZfL56
nRvlpsu0+qy3g7x5WAaAwOKRZai1sPJWfaDazXe9kBmyYx7S+Z59/v2DaJqMKCN74wiHkO50KL8y
kEeoj92/TNxQ2zSV8Uw1Ym2Swp8WvAw53GxU1tmkxs9MZwnCBOQ++co5/X68oKVcxCANDpEbNU8J
wJWqKEJWGIZ8ykafpZOlWMxUAvJ6ZcR/dBFumtw8KwAXh4R95g34Fb6qNiKlgEI1yUzmkuWI4Vzz
MIY4oloDL1RooB39IPKm3HEAbJooa4+6Ten1+6ZFQXt0/YyXLDwGl8rq7A7nyJ7G0++DoGgkh2bN
jlTm6WacP/Xv53eiyTwG1p/CsXO8jfPHFZMHKsuQljYzDoE1qGvVQovSbUzNJhuS0RuZ4VX+v567
M9b8YJmDOxC6D0uR144Iod/bjCmJHjajZRjV0MhsdiES3y6Jtft8iPKdhTwsstOBp37whcP6q7ZR
HiLMZOit/+CwyBdiGCLwodX3d4A1YmGODBSF7bMMjM2lO5Z3NYBnGJNzE1f/otxEnTjYH6wlFxm5
ylr946rw0xyesoFfZc58Z4HXkD/kogdN8dbl7L1EVuynTFASpfbrQDmFwufPmDNsxZx+hctODcSt
JnWN46rJbvgYb4XHYGsqXPge5VPeopYfLU4zPSr+CjO/BxZVrmJ5PfbPfgLBEff8ixG6f6v6kMvw
J6dm9vLikwvic0TEWjrfhRt8aUjbFmPg3cJ+bwUM1PXhVEzh3mlQmufDC1qSN9V5H4kenoVbb5we
O0FyNtLgPjXJUy/qDRc0S59a/w4ixG3GjVPVzThLJay7hW/Km6uHjzo4kxJ9q1i4oWDPV17hl0x2
sgcGkBXa8V2b0Z46MVNtL33o81RjyHoHGXb6LsZwU7fRHzdnsiUUxZYFo4BQLlRlOINWrYllXjc/
KyfeFkF1tDNIaMXAdCIN71Hb3sl0WnWl3IhSfgFVOSi33LS62kVt+abV04fZZQzFm+HZ0YNtCYqP
Y+EqCb5n4KUe9DLX3smfg9y4INPExzWtSyvfsLS5+tPBaiVxKQW9cYNUNzwnbAKcQlt7srhNdX+z
DVALU3pkOHXB2b4yXLSqGP9l9FJa76PYwk9dRaM8GlX4FJkVsoP0lcj048hvVrHfbmN4bbnPmYTE
pDSM1ziOrpMwHiE6G2R+4qV042vSFUwrdPQXisV1gqh10U3Bz0C5lY3aTR+Ln5rhH8fEKYKVO83T
raJYpd3ULJJp/Coclhst6XSOwnRRZc9Rmu4DsEPeFDBs0NcSqYGmtTcohzvATsjJ2SQEFiPzzIqz
paerc5mmcp/b0SUJSixNvflZcvsvyt7xFz067VKvH+LKLJXdCz6LyfzUFU8UiL70oEb2t8XUkE3t
psZ/SoBHMS0yT7DNZOMXlYteZ/rUdoQ0jA3gdBVthqL6LOtk4Oby36KwuaH0vVbu8GaP0zOdiqj8
K0DFv2Zg3EFG/SGUwgSOi96QwrFyxn9RGC45jq9aJC+CXKDudZT9PumqS6LGl66PksU0vuW58dk6
47RIeZYIeiPdUU92rugjVb/hqbDnnvuJ3GpaBtqn6YG1M+gPUxwUK0uHANL2L5bTWey20bunDng3
+H6rKKXfqdBGk4/hMSVmVGZEDrLai+ug6ovqgp5o0J/TLnhWASohWB64ekjgpqRk1mdWqHw786XQ
mQV6tbnyAibpYdGcuV4vxFYZBxP3xLYCdrJUYXUydLYo9zKiAVc1ezVbnBvLuGcU2X3AWHFg8+Vq
PKdSnTOB422hCo43QV3TRdETVt5/XuX+9VNMhixIE4lULNWqv0x3zXOEs8OXxoh/eZH0RX3SfPUg
56HHepmQ/Lb0CsdasbwBkxZ6O8+o37SxYLbF/cOKqe2QnzG4JRvddjiFu7aE5htnvDTkC+llj0xY
zFPoFzDbxGpVmhSsOssJfN7do/c3rHeTbe03I/vqZl1j3phAQzdltBdt9l3nXrgcBpsRrfOIcace
Bhq8MNTUKmnqT0ukb66zKQr/PdEFWp/0IIb4R1iFvwjAai/nCYikZEngSoTa90T/z8XJnF7Z7Fty
I1vnbn7SmejkmR9u2newWB9NU/+YyrWJWYnP3pQC02Fhu0gnk/+2LXcyyf+owbhVpvzwBu73KM7O
JPt9eLKV69DpF2masfzwho3lEP6RqKnYxpIwxLBNLqUAQ5Z0QU2yB11jYT1GfNMRioGIrTBZJujY
25GoFRWcCmTpmOV2cVYA2QlYFP/OBnTVLFNfPwkF4CIOoSeyLV/jhEIuOc7iy1UbYCAg40hnhOb4
CDeZnuYUXqxN0f0SLCUy2tOwGjF+aJjZQpEtcwtUAUQcXgmcC8oom7WbrjrP51dcaNY6a9GmkSJj
88I4euCVrEB8IYOLURha9zS1rWU8eWdduPOQq30egaZhj+Rr1c4bPq+F5dWwhwI0hmlhfPka4SII
53KPc6/FBB1P4/73gUxihPrcKmijEPIx98nnaIvczz5VKA5NKo52wnHASK5dVFMvYG8gSSqFRyKJ
3CV184FUMi5Zf3auVgPQEu+NPy77Uvy4Oq+TRvwZA6RhkEfutVdEy2z+/FMXH1g6M7E0tuHsWRpg
ay1jLCkLo5s+Ou1f0ts/A6iZvMTt7XTHQWPdOEnNZVqktiKYiDmeVWY5SknNRnQYasM9rNSe7tTd
8+Vh66DvlPbw4mM0Qwl4i1MVHPq0HXYATneZzLIDdHYmCrV2U9yhphT2hVTnrdAdxNGJJFykWYYu
gnFhhm+YATkuPQVSQ8MV1bG6efjWCKM/Af83/7zZO5VrnnJigz9rPImh/a67iBdAr9trI0HYnRi5
PGWCVwuTX9QCdvquOQa7d1JNBp2dz4S5AWTH1O9Cnyzw0PgxQM7yZGItoQXaawaN40juzzVL9OJk
t0qD0jFiLs9CVs5IbOPAN5YkTWUskUP3qjmbNrykuhxx5Ha7MXanFcKBszWEwKFcTLhBWswJPIGL
IsIVu9ITf4vMeWLXNL2EQohV1YTvTezhxfIqta004a9M2bBvkbs5c31TOeW8wsQAlv7DzMSn1dJs
4TehvXUn/B5x4ELps4lXc7u4Xo6pzvR88rAljbiCRqv/SAg2mYcU4hUy0KKYX2blwRHWa1V1Ypso
zE4DLFYGWmCPBi+fC9UYY4eX7RBr66ux071V3tekgbGsr+ICsQrVIzqNr9wc9bvhVYspfdPMkh8R
XMgm1T/FNNUcDbTuVjmt5NAcUFOSd+mwo6H1xxJeHD3oV8bYTSQA5wzIxxwwe1kGqCq4MjovI5Qr
e0tU1tHONdHNGdc6xqGRbccOvle0DfDJZVRLmPmvBkUySy8xrmp9fJc1HiKr+ZPonfPkziKqaogE
TS61jPD0ajlifWBXPDLqUM4hxGS4AitKffuiGoujAZYykhnYCj09DRoO69RDMLzj9kNzd84cs/sE
N3TNhbZjA6x9BFIFa92hJJwEDvuitg6Wye2Ml+itMoJvO1DTEurHxpWAh5O2/eEKWUZmdI4NB9GT
jIfllEsQg7ZwVxW88L72wc2a/VNiMhRyok9yP8MVcOUB+2544qy/RbFmHV1akJUAr7QKx/FHTdmn
MLvuGAbG2bQdY9WOsBHK0JWPSNqohmDXxjbPMQNU5RT1fxM9egwAvALlqrWPGB/bWrP2VKI2xoiu
YKg3QQqcM5HObihrUJOIMpqBnzumHma7L6FVxmSwRek289L3otHf+4bkuSpSnC6pc48sYFMMx55b
hzqv7/x4ydSxW8Z+/9MKdyDPATyAJK+WrffeC2p1yPvoT9ck+lLtU+JvyP7941jNse67XaLH/zDz
H0AphCtEmMy8Bfhnmcq1G3K9OYEnnmxdpbAt86XZ6R91N+l3aKkkEpKeEnxbkitfFRkidPeptd34
gcoKVi6Ov7Z5cZrgGNvNZ9J4SMv6a6Ns/jYHD0cuPppG2OMsIhSrscY3k2I3ImXlYfGXzSS1bxKQ
q5t7+h45qlg2RRaswqx8k+NkIyayvojrxn1AP49P521CKbgDnvzstCmhAGN11GVFK1k3YISzR0xd
fakRUAmh/TW1+GE72rZLqzdOq3uctOaqj/Jb0vYX36owrVYOaWiM3q2mvYjib17XZ+eTbzJiALCw
TFOtnCCxjho/HJ6XnlhrGNxXqeQq7lmCYQTxCjQO6B+WrBzj9dRQJCPlfUEZdxSm94POvV8Xts1f
lCETlCiWS7u030Is32yoXnMdWkw2KD6fCTKmrLBhlXXcL4M3n1uO+xcf/DCnx9XwKCZ9YY11clBt
Eh3jDgFURv0WmhqJX+Ok3UXGpYfja5s6rrmT08Drl2Ih0qZhM2FNpR9xy2uM8WTpWrG3trA9EcZE
P1oXrJzbwgQZk2DKapEj7C27/qTCm5a+Xg37uBCYfHJFLW8VOK398D6MOY2TnVJmQEV690uGVgaL
9Q5Ax9bKayqO4DjBmelS4JBZ9ZwVWo997uKYWJg+8Rl9ksJ5VE2V3soh/Zca9Z/a9rfdMOSMJ5G0
qZ5Fm9KMEYaXbYPnuLYsFJ7Bg/iHqjKQxU3vldFBuArhsU9DQ+P9VU/gXhhCkCVpv4cuZnrJKjvL
zxZNwyJQzMwKUCZtnHy1OktOlvxAn3RYIxHBCvgiuBVkA3SEaiBuUcxb2jF3ZbwFYnW3cK+uZTj8
a6oABicLKX2qnVXmy0vbaoBUtOpOickCRIuPQ6Z/o01ApBW1M9EFpg5u3KakFf3sRfRhqpx+HWLc
Akua1xnXkCGTk/h/KzAz9AxsCaNarPrRrDctst71aFTdzlTKYTfUfLqMtXYEM9OljFtbhMZ7n3rb
MdoVUV1/0GZ5S60S4TXxtHBX4x3INXLsytKrb9poFlvODV56Dgb6yP2XVH669hhgLHqf+YXKqeNG
rQy2JOCByTFSJjQd3YxwnzmLdn1JnxOlHla/JgEYRcAK4+wlOCoCx6jlmB2x87KCzLnofrctO4TP
XEuc25q+mcyKQ9BNnuhOFUoryZivvLp9MBKlp18NKd4Sbv69yxmwAfKMy5QdDbix1NznuVVt2NC8
RWULFSrqrWdnYH/YxS2dU2nhRgqd58YZxgOc4+9hLNVeNe25bLZhEX0kXfoUVc2zgxM3hbWeDunB
sfyPeIre8QxjkHVSvpySz77Tq9njuFAuugi/xjLXoEPsI+oeKTobfiNUZXKglhaOvRWyf0zrI5A+
nLc0T6OebjCOnUG3bGPL0FZmlPwRgXZpYYgUwJvMMPZWMI5h2/ntBm84VM/G37aWW92aojmxv8EY
7/Q0DhLxwbyiDyfQaAz46kU7l5aOWupmmIDpn8ZNZViX2sI+6MXPzui/+sNEFrLdcPPo/jbM+7PU
t1WgyNLOeMJG05itp5AKhXBUgDFBgNHNRzBkuN9RGb4WbnbOdLa3ZQnLwGm9TTeN1UJbual3Sxk7
Yg3HlOaExYo1p+RlBdihRbmahN3JwaDShnQOjfC24LW5tvOhXNsxOvzJzi5Dg9uKxNfdNLsBOcXB
tH5Di3LAGaCLHLX8teX3GprABmzcWpFFEhNkSJQ5K8tsctyg8A2ZvsAH1A5mOqCdTep2O4r6FbUa
W0ODMFbmotXB8DucqkRyJZyqNEkFZoOJnLtMv+f5CGPEzYkuL3R/nc7Xl+ORvkTcbbHUW4JtOcIK
Xc2EthH5UnEMbRJchW8e9NnmkEmufydAk7OPEPjhMD46us+coJYjs0Zzvke6E7jnJSZtfeU3Fc2m
Gz/5ORxiy5jEEiHeigiN4kTgDoF/9NH0v95HV8crGcyc0jhYNqORHPv8wSHCURDBw0G7hStptucE
PiM/EW3mW4R0r9mcoPMMorOsrO5YxjQOzMPxpUY3xFE7K//GVF1FQm7MTN/Isb0VjVFjScz2BMLj
Li6cleG5RKNCXF90iXxLq02a9yi/AtorLQD2w2Z56StG1FmtEQDboEhvJuCcg2XKTc+OaxF77AIs
p9oZgVZuRga3VFMh6pY+m46dyvZxbjPy8IPkZIJKiFVI6GUyaxtZHqvOOMs6ffRezDfuTu0H7qcA
bOE2apJ4NXVXrpngEGnkKJECsXDfCO560dPmTeETgJL1GkfGGoPeixBus/RC0EZF7x3yrKx2GqNW
3+aVRmUYscrF/ZAXGzeHOevzj6vJotsLYUM5ETGCyTgnLUeWAZRoBNHjjt0Nh1G6H8scNK3jQFjF
s56V7kcR6P+qumBvnfS0RvMd4t8DJwEh4Mlu4VXJdzo9NVRsUJk+S2HTbNrq1bHSZOXXiFTCwQfC
XcXfg22+5aKiX23zTThza4pVjCdsYVvRZ1aO+KuNigwkM6l58sIu1ZsZjtPWezt5SyYijjHxdd4D
cra71lM4WrJMPRCBLuUWM/2+CKJt6hNhx1QDszGGem6fwtgwz+NJBP8m8SWjQs5LS2j6nYiev1oa
mEBfIgtQBstYO8ygfSZ7e1TPY+nrW5QdJtur/IVnCFzlvnGRYRcllYxi2xIv9N7QzgF2wUs5VB7K
YufoFvKOkQ9zvU7zMVonaaR/UpdLtWi0etlD6+RMUcVKJh3xZjTosZGAIfeal6xCztdkn6ND8YpJ
7FTYn1V4M5Lyg9FqcSBk9cfzchAbrAIpfnk+1v2arTOxC169cvlx6ZPnL32DjkOQLpuFCv0echEr
Z7AmUODMAnfWX7V2QWFrLzAQ7H09RGcB4GIlugbOZFja63wsLozX0Qm17l89ci6YIoxTUhnnYsT3
nUZ1uIqtc60mliEIBzY6Twyp5nm49Wh0LC4NKL9gnJrDFBzaylJ7o1N/lMrNQ4MDIo2qVRH2I/Jk
Y9zi0zNQFRoDjiUYQW6TGggynWbFJfhWuvmrSQoaUQnGkzKHkyPxfoRq/hWHI+ypkTIQPVhj0Y+5
vfcpnApvB4vCwsvWviGetHE8914AL+WtjnqEr2Gd4b33kF3Mx87D7AyKnRTTi2UmO9HUx1aL/T2L
QjSBKPR8f8sx8ArocK1JBHl9J3ndx8bWqBn42cCfDj7P/yrpw3XkDreYPD1spPi+VP0nbFrKEM6G
XZWlr1mUdnzvnHIJ4T0T1JJ1NDS4FgecYMDNz0PU76VHRu2HTPVs75Qk5cK9Ixcc5acRPKHFey7q
Dsxrhva7WhlURCvkoPmG2h1lDwfu4Eqmj7zmQ31aRBZETNyq4O+Msd9NUX0ysVMsnIabvYldZ117
9RlNzlLzcE4Kh6URHnK2HQECJGahf3JNBCe0Pt+TlZwIf/8i3j1AwhfMoW4gZLpkaLEJiZcqnIc9
iCOZ2QJ0yY4GJmUIXNMHR0cHolKjOK+rbc+4zWiR3LRpNlsYp1eEX9OGXeRe1cMpijprWwawu2CR
7SghLlK7Y6h87vFdvFhVC8M54NnnhMYr0ZbjsuLJxKiJZT/KnNKzzi1bjcCI873deAxH4J/4vRfR
cjnPNqoudH3o9zg9cfDOLvtAtEdevMwpk/gHniMrkU6DZGmlG+rLqx4TU82ymtcKnBTVoYbx+LFY
nklYb+nvpPSfJjl84MN8TOxt6GlRzUP30fxquJS2QePZq1WgGN5HmfOv9bN7kPz4qfyamrR/hIQi
IvBa2ZXB1sFr7szpPvAqHceMYfvga/vCvnBg9VuN9QfVGLsOhHAbaLzD+rcPwHZVBvWXBm9hA0Hl
mFRefNXYBJOhgQ4pt1+ryPlBbUonafpvo5FupghsjYTLsW+UYz+x6ioZnH0jDoPoHqL3lfZFhwc6
9uU/hhjjIbYKMPxhmVIXAFBU7WNw7Wpdk8+wcwZtWrkJpKbQwsNgFwb0bEP261jaRMpR64uyXLed
Zq1GByeBDRfDY0wQ+fUhnqZbGktt3xqnoIOVrPz8UXromIhPD2o/uqokxJvjenCJMWrmKcLezklP
QamHJ9I1rgzWGKRaML6cQK3xpbwNmrL2A7FQ54RPsKzK4TULneCEmbipGAqNRVgib/JZ3NSDh6ir
+zt6Ei8MCrOwS+9B7D9XcG8Wg6IwCefcRUkmtoeRYhqs7zIyt2JiiF1Kc6sK+ypzjsScJnKY8oRq
GCbRRGhIkIp/ruAydrwLRXa5Um73WjERgU6wsqMGyXgMKa5tSrDJUIIXsgnO5COv3cn0WDdNXJF6
+BPaSX0X8PJAWL+7dmasgY/itdGgS8EWBAVVeIDU0+CqxR1e9mZNMFi+NlOksWlJG2aEKYMR9ovL
wCboV5LEHWqasTL1et0Joz/1UG94lhiEujPVwGp9zKr20oYaVXYL0L7TKNryvlgZTfraU+0vg9zH
TBk5Ld7k6VEqi/YpJAXcqbt7VHRHq/RI4mCzD5tu5Wcst/iBLWKVc/8V9RvN+jxWCD4iU+wUhnt6
mS8rH9I1rM8c3hyz+jj/8i3G4IKlKxLnnuIuAZYYwkHt0cazkOOMWzYlNbHuAzhGXNJutJC5Dm1/
A5DF+WaD5zbmdHTVtLOqKtgKt1DL0oaGVUQsxwCPvyd10G2z7yQAUo9Z77n1UAfiJD6ZPdXVxPxB
t3ZgtQzK5gqHqu18xjns92k6xdkEVh7cSaNw5U7ecAqjcg+yPd6N1oTGToeFrnQ5l6M+50J00jSg
H2pkwZTjbFx2qHQS9hVLE3rTIvUwksVDzqubiBo48EjESzZftOuIFPEVpiO1Upp1OCALtfWE/B7g
62H/Jb+BnABYBt3DywCFE6uNxjp+ac36O4Z4sSrc5MDaN0XSCOGA/a62mHyxzpTCsdwGAdkWb2WE
PdvxqZRG19JXTRT8k0N0b/L4rfYaf91PxVmWwbsbNtEyYjDbVA0+MsVzzjBLsa0cfGLQULNVJ/W1
GMV5ZJK6RHHPjR+wVEVAqiDVbmVtQ7oL1GvZVR9EXtTHzOzGdZDeskQ75wIczVhU2b7uc3+JrocK
suS90KyylyBrnmz0xUh/uHmHmRmPGeyWIEzdTLTlzJpGFAV5tJJ9Uu+ZioeFtsmNMZw7HgaqsOeW
vVF/szufDw2D9r0x5ok8VI8kO0R+eiD1o+MjN5vvalnK5KJ6mAYZ60HPaXdTl8Zn1Xn/Itv0uTPt
f+wFwAjFIUjiYI2Xip5KasE6JgtoBW2Zo5L+R2owfmrzNOn4UCzxpx/nnId132srKDbXal53oEh+
YJd7Gob03MfmHjbGkvjbm51Lal7Uq0ZtfmlDulGdP9cCz22BD0zf2Jx2DSlEyaB2JDBdtcaF3i2c
lQ0eeMmGdFcQ/1w0tMZR96aSGNatc9Bb/quZtunEM07ytRbb2wIcRI7QAU7poWG4zrTqkLrNjrCF
feFH7Rq6pJs9D31ykn75PEX+zVPeG7E6r1AF6Wu6g0jX6VhBP2FZSCYEtbN98P3wIsz6CTz9UR+r
fT80fzKawhZtGjXmN1RCe1vq8uEK5rImFqPiNP+9+Tts8/jUeJD88dRkevLXQwkXewKBvY64Ocg+
O5cv1IzvdWU9A0ZFwwElorPG5wHXU8OcvcsoUYrp1QmM5yCN68VY1D9ke+wKY3ygMHzSg+iFVIJL
P71nVn3yjeLaaB/SCk6um991UfyzTIPwpZ6XsVjqGL1CxsvsjlMV3zRvPLoVjjhbX6Woq9HhPQ1T
+A5qpcVJm3TZ709RzMgzpyG8xz1KTO56tsli+KimfDYHmIUy2fFTORMqui0wT2jFG3qIFUfKFVo1
KMY7VLhdIdXBxkEflhiXSAAyg/5P5tX7+ftA2XQOsEAM5IMgUwO0X743rcOorN7FovweLJb5fokw
qgUrgWtvZL07lec8L/dkNYH7jq9+yQDMxQpaKP8ZWOvT4Fvr3kigkeMu1mHdqehbxHTWtrn0bOcY
BS7ACK59h2+2yZwMzAJqBE2v7kFOiBy/ISdor5aLCDnziqd8Mk/I5WI3fYhIOynbNYnmE4yx01te
s7yGyHIJEnEbTBOCEr50Y8Q/EB/qhLE2v6K45b/XdwbAXfUQJq7WKrWfZySEsoaj9sOpcIxd/6Z4
SWEEyejVAnjw4IQqy8f35KtVX6gLF82nN2iHvCrOE7OtZIpRxLQfU25dKv/Gz+WYxe7FKIJbY6rv
nmapmPqjArXQ4izyZ2t3d3clg14nYuTbL11kUIXNsyQaUCWtajqoSu9IfqtezH662R4pZE6yaTB7
xG21L5+FJZ5V1Owm23jt7L2VV/+yuawYrV3K0JSVZxCwWsqcfYxmofGvYTGcY2sEQUD+upHr88Zx
SWnOwrOC2DjP0VmI4/al0k5GDbBCNSxr5tgLqwgLVpAtwwBUpJkJn1rf1ykqzmlfTSHOBBEva6J1
tTwUS7P+mASzsyLI3H2rek5JXlr7oR+Nw1yEWGXy0VZfXdejD/MROgN5oZbWv4ni+HQS9CmsQLPM
JgyP2jP29F03exvzsL475R1G86VMhw3d/k1q4pQ7+T1CQdqmK8tK2axG/R3YrCOtbdUBETad82gZ
rNO9t8Q2D73f3waneIJr8RkiQUONsiCOY0tPuoNhPqfQw7VImUjbmGbYg6U0I6hLXCJfIsqT+cv5
XvWBUb4IrL2cjK03lrdRq5/Jvz7Psla8DcG+8oMFOJzRBwmoN9+d7TwiTZ0tf+3xH5JW8yIL5pJ2
vxy65tbLijVOjnbIJKXUMN7E/zB1XsttK9G2/aKuQm7glTlKJBXtF5SDjNjIQAP4+jugfeqe88Jt
ytuyRYLoFeYc06wPHYrivr2zOtvgDvppdZzLYRH+q5b52qiA4pczlSntZWHfGfSvdFM8dbl5S0Rx
FHwwpqG7OiK5hHzwoKvRIyC4yK2HipFE5bCbnWSXNOY1M1FeQ1MpuJ9IFbDzL//ELCAZ9YfQPGl8
43Ml3PdK26BwmwOUpCs9M9Kstd/xcoQa0wmZGgET2uVFSAf7kAMqn1i20PquET1ykpuQvdBC8Bpk
GkEd/zTfPusAA2mTzBjVJTMi76cg2QtLd5P+QASPjBE/O/JCtgS8zmzNluHzW8TPZ6TjXqfymdvu
i+WaRx9Sl2l5G/B5qBE37mRzr8WOkdlXUuKOagBfaiTXpniUhv/PJ0o8DcdsbcYGRRR1q5f3JJRv
ptS6+c106UhfOTJ8I1Y1bu6ECWGgbrJinyVvKSvBbRwM1rp18p2dLQ4PqyG93bMpu1hLDUEjVz0r
pPUc1J9+VGHnIcVs45rlh5eyrK5SRE5MSfV7pbxHOYpniHhZRluRgSVcNdMIsvSTgcd1CDRRRnyj
tv+yLHgTteLzz8CmlUBrRP8giFasIVlysptSr6FyhvI4T8+Z7oxtJRpcPr310c3Ws2GCnKB4qXah
6uuVqekWyh5ye9v2L7E5/5oqUruMAVOBCqmfR/W0/DcFzKVL9HmG2mEx4mgQvYtcpfXXFpNow7f/
tZIugB9OgD/gc+ragbsdEvEZZ3DPXCc+W2wY8uZCoCQikvzee67H9TtDOZ4NfUSwxPtgJeTF9DMu
XidnfZ39MmsMLsheAS8kZIUHZTg8LKt9GKPdrwn3lFC4d3Y7fDG2fpCIJebJvlr9i+YK2VS2YGLf
Ie22GYPHU7LCuBedppIxVSR/a5Crq6SGD2/V8Mdl6+ImBzNbJuO5L730gynafnC6t0Y2ZwDfeu3Y
dCBtMpssPgn7KFP/V4yXaeX28yKlLSMAa80tV9ibCdsFvgok3yrYukOuXxkfsnJ/dtL8Qd8KGjZL
65Pf33KyZFdeVd/GLK52VVve7WDho/qQW5UZ/PDt4e9CW70b7tEgqo06kMkq6QNfFq6xa9ipJ5hD
b6jRHkU903574b8JSHw6V+DjKnrJMf1LqhfeQTJD0fdTu+rPOewA79Cy1TCqln5vH1ZBsQfBinSw
k5fEuY3d4o3soVdVkb+zTbrAuoGoCkGAgAWzIdM+KS8qGU5hglhAs6xZNViocGk1hIbx1m7JSWKp
GYNgSKMPWUPWtTzY1dCj4J5uwgBhLiV8aap/rpl8dV4Y7X2HePiyHx6tm00nUhX+ab7TOu1IeW6d
9BrN3AYcgym4R34J50L0U5WcYgy2H+xbinWbtn+jMkc/LLw/VipK5GztE6HE7k7XnLxNW5F4kt0S
+pRDR7OxbrrI2QpMSDvc14oLyju1pszgsGcPbA+XliaC7ab9xK4tOuEFhWac/HOF4638n76w2uNS
q+N3BHNcy+1A3Xqq8eCvxhSpX8Hs+mYkkPlzpFdsKB79t3CuN/ZmC8/NPoUz7WkEZvFgo9C/WLn5
qnGVMZfBo9rV3Er8XpCAoJytOxk7Ywj1Nm554RT1Y+sWW0SaPREAEb3j0BxJlKB/Lv8y11tDjvnV
dl606ZK8pIhkE4aVOd9NbDRiZYPVadRP3vhxC/rhuZqDlPDUENM5FsEIKQp6QYTiNoQ5fG7EiHH/
phS61W24l3BRweS/kYds7hO1dnPzrk14il2ld7ALYO+gOtpyinPWq9lfuYJ7XuJlt864jnW8sCot
CIFr1ylfA68piIeT7R5SWAZFZ8R/zA2Z5rTw1pbJzcYxs52dD8W97X9lNC3rPm6araxxZpceayJb
i3fE/SfbHt2DY6GNL7I/JC7Ev1DWnbkBLSV4ZGD+JtYg6lnOMNVlz4o8DjURKG7X9FBB86PCxFLP
gGRA7BSM6UOPlZrnJdM27cc1usUNerb6ElfcgAgf/+nm3ps/FBeCqat3y+3fsZFxrWo/vRqFIhSR
bXw/OdaGYVqx6iWUkcTxnm32gnunQ3nd1+SMT89TSl53mjkRnHXNzA/tEK7+YGphiyPeY7R/sfvW
3hXRL45eezMwRvg0cvXpGCV5BFodnJjkqMny8q3KrJ913eH7DraY34ZLvLfjji1DbH16XfuhHDbE
0aSulQBs1Q+lxRIHl3xipdbeMM14I6psV058HL4teQQQG+lf8h+ttc6CYSur8GIURLpMnSneR8li
xuyr7pIdK1bRa1XJW984rwqG4/SIB46sVvisg3VVH7Fvbfveyw6jcPaRaYAJctjYomp23Rz2xug+
8/3uEYYGOt43kC6/6yWDi+B6Rgqdj+rKm14Qo8NiiEKO3QlMVu5zxmWv8eDfGYB3qnvULZscZx4/
U2NC0U9tLTsiwGjXn7lJv0IWuId5UG2LnItnmu5ZhSW8HdUNSNFHoogrgiPa4q5bRUpyrFtwjEI0
Ct6Aum92numJL6NT7ipf/IiCIF1bWQ71pBuh/Xg0rl51rVRF1hW8727Rs9dO9gNHwdfSbaCz2kuE
l0nvPxXoT1bjmJCf0Vxzy//tm+O/3PiUqmX3oXdewAxxuOqi4EgcwBf0YJOYV516jXpxxLMRjYht
8kXq3wyoqYhgVOGTC0E7sSfw/vENmQrzxZ8ysd8aGgXmIOKlWKLTE/WGAu3GxP+Su/VzM1y6jJGR
TvMjaC2nPvi63ZHw9rRML2o2iVP/MGv3qlru3SHJYWg957K8Lt+wDsdNLAXhos2dMeelLjy8vpgh
+s44z0O0RTH13gTmv8R7YL/6TAQ38QoiIlWj9TIY/gfCM3Y/VQIjIITdNqAvRPQEpzuf79I7Yx97
NY3gd69gO9rOFXjDNbVnzCc/gwnnCBGEgTR+GXH6q7atnVOEb2GMALaEsEsJeU/d6jchTqiPqu4L
1dOLaPxNi15iqptbRRBWzQQN3Q0L1rL/6czqOk7eU7PwczIDfA++pOQL+v3iRliGVWnxu+vbhwr8
O0aQaLVB0faHaRpXosq/wPKrTZr88fknWe0SxDOijNcBu/zxb4aji7O1fqg5P8CCWFlNcUGqckT9
BuvN2vQBvuGgX3AlXJ+dkaUb4qVAPRTVkZyNB2FopMHrUtxZygK28D4ioFtBOm9Arb7AgHjDb3Vh
vc/ybXqtpp6RhVi3AimmZ3wYJuYJI5t/iuYLjd96SvqDY+bvE+Ow8KcZMWQsXHqeyEoZAoK087yG
U8FpfjQxbLIu4b7T74elzhy9i2zyZytmOCU5wsyWDMifk+HfilR9+Zn7py+xuqZI2Iv0PMRDs4ex
9Ef3TNLy2H24cUQagPsWqepDJqz9qoB9v3IeZet+qSx7Q3HxWdRHv8s+Spw/rF+NX0VdrfMhfEU7
5xOMOX+VVfuUV8j5pzL6B0v3MAQO/BSgFI0/v9mdR3rEa86JsaLdKNFgMjxl2O9zOdeNyUZjuI9I
P90ue+AO7DdTEr/pwsejOaMVmL5aaFmqsMApi+QQWdZzOyw4H0TaMd3IQNW+Qhq59/L4rcwoqSsV
vsWZ82XDWjb9cO+D8usNtNDOgHUoS/pbYAEt4MUey6AnKMPECdIEn0FU/AD1laTVdiIYDFHTRxyj
tFi+VwylOKCOLn1uIKnjjWs9srpMgvDqRn8Diy2T+w2z88bDBGdkC8CAvCFroWcE5qr+AC3/0rsI
9kwQ/4qpdIc8CBdAzQeOdU2ISLAy6PcKxR0koi1N6BAWVReNR/kB0vky5rTxMkG9LjgnsZwSp17a
L04UvylUKnnCp011fr9ugpblGn8yyl5pP0zMW4ge+pSiyHEQjJp19MkH5DH22dV2c4dLgVcg94KH
QIaeGPiu4qY8yzLbCUi7g8NnEETcU5J3W9UuSksXYFyc8rpTPRsd0wlgro9mWaaYjtwNMvsJ2Xjt
x/yNdgjHZJ6n7eBC1utTVqlR86sgkHNNduC/XgZ7M7V+TJn16ZT1W53Fm4EfcG1rzEx5uodycUGi
bCJpSn7EjNv4t2leM2EdrYi9YGoEF7rKxxj3SCNEAY3JfRujk5smPwpZfEkj/tPl08lsq+dI6pdN
3S7qMSpanGS8NkWIvr9vEeN0SC+AT620xB/Y2kDXgjBBexUfOMzxhInqrsC+EwLlrszKiVlOcFYC
Ip08DKzS5gTQHeMK7537yjujp1sUsZANAhT8KRfboNuDKuq3YGzXiQRJatWLYymgLgkElBnbfkqj
Q1zKDxGoH8mgJJNRflTNq8ta3qwRGPam+DQyKvYOiKFTfAXNgq3ghOeQeyvqCYMiWmDZHDyxNU0B
Ary46qSX5C4kDAtA68TG+DEX1occ63vKaLEmXcFIPYYtdWWuhLvkXdtrTo3PKiPM1pvQveRovCzb
/IfQhmYJvprDrnDlJ9Z5QMY5pIw+p/IzIQcG5f3Ni1z8Y030gHWBoYFNUKDlaaqQlSSa1nQ1JO2t
jMTveDJYsZg36c63wM3Owts6pXpOq/Q6ttnzoA2wGcWughU12dOjM0GDdP7vOUUAFyfRKdPNc+PS
Yzf5fHEiyAy9Ll8iAzietY1K7+8c9RqUGzbJWNKDtbCtoBmgN3nAArsOyvsXONZTVjjvVjS8+1pc
EFZukV9tRVW9uizLLUe/Dg4EL0a8edXdaLYQsOn+l5ZHR6v7ZOiHIaID22mOTK7amuOIDNne4h2b
uOATh9XYOZvZ8QYonFmVZkIxv5tf27Q+GmWD5mk4WOWJG/0jGCj4m5ZlQt9cqrR6rheMVpJA8W9h
QJfEceDPyt+swP/Xpe7PJhGvQfk7i5H8OvkjKodbnISHcLTvzPl3apw3KHm2rt1v4nbh5LZUdeQY
5F9mk3yBR4ggTbo/2bzuHWveMup+rQjUds5+pW4WLqGVhozkDpghm3LakDaIdnj4ikWwOLW8z8qX
51AWOx9ZIiLMU+6We03fFKPQH9vqnlbTc61KiAs65hhZh6zTaxGx7uBqnq8ZA38vSD9jItpXqjW2
Mw45rp8OjCVrlwef+HrlWqA4Xeekyulue/KsM6Z6HTEI7ey/OpPzlJvea+oZez923ohm+Z3aDiai
4Z1FE4WaAxFwEO6BsnpvdfWj54cfK26djm88eXRxVrdYnoNrAyUF3pIi5U9knz0Alc5GpMtHS1Xq
KntiJ6SkB59ZzAQ3VL5o3bqaO5R4mwbntS7jtzBlwSorG2wEb9Q4HBlHoQ6Wd4MgpzcUPZgmGgfM
L3pGyDGMP8KOhV5ev8i428cFsi5ubdXGTfqvGaL5QYzte1za1roaEPS4NRy8PhV7L01e5wZ6YD/7
ZDN5877V4bMlo+ZIptyhLnKm92GudmxUH+mEiWpkc0U0TmqfG0QWVqXN305p+iunio+h0YUbVogO
/2xR7+thbwsn3SR5Hb86cR8/o9K+fj/zQR+8qBvT5ovtzu7Vrv7pYYxevVZ2YIrIvvh+2oU4rVsw
RNy+8uhVdrg4CknIIjB7IwnIMnbEC4JNgw7C7U6pbnlat9O+iYELd/MPL+rrk/P/HwLuadtJQQYU
wWeokO/87+99/69YX1GLDUteNEyJ//mj0ZTwxf99/v3bfQzeZoRZn+IwYDbcVCfX9Xlg8Ufkt3wP
m4JTTVQgn1HKVeBeFvjz8v91YUejkCPdqK2xPH0/+ASOHUeSdZeZCUPUGGLMiVy25oTD/n8e/vsa
cGN0JPrw/fXvL/33J76fUw3kG5DHvCCjjz3///7W9/e1E7R0cwlcn2pkdKjiNNvRlzwFr9SQ+mKa
9l+G6DtZFmQpTJZ/MAAhwOsMWMY+90OD1LzGszfQlq2HYBxAJ2GD8brmAkUGKVbOgtn/09J4nRsr
rc452v41TGNQ5S9y4hPN3jLl5FumwdQeKUQtpkvOkUlzuukKcVd+NG3COED8R37ARvZo7tO2bHc9
09YHsRh/RDWdbK0zRCdMqQKC084JsSoXFQesmoXYopRNz5rM0nOXVkjm+MMJeXzMG8l4mb0dn+8G
Rxj31Xr6IMdw2EzLoGlirbhPMKTt477F8jlzn4wYxrSQ4KqZhshi54YGlvgi82wNDBeMxWloEB2X
ox/dV5r9bCW9ehvJRQLa2wmEKDSHMoL2k7nFbqosJHgLdxWNw3TM+1FvGNGgvAgwb4yJekla3Dld
xQjKbGW+qbnpXKioHa6YxqqtJ9CwGKLM+jOTZnWRpDBc/IlIQkFPEZEsdEOsZz6N7FmlO8nPtmZa
5n6M4H1v1FBiH6CpoyMu/WtReDT8LQzTJfCZDDWn3WUji23fNqOnsYv/wi9kC+mMB65Lcv0Slj15
1xk3cF/BtsLFjJnKACrDMGPjWWnxKj7bwkxiTI+om+B28Y4kxCTxEmxbJ/bX7kLzaCayUbUrz0Y3
eHtBvOypcszwHETS39XazU8sQw4gPZJzaltq4zdkfQfaj0g+YIM1pQjBkPRT3uae/ytFrDF1F96w
SxWY1Tt5Q3QocZkeW4IlhKm4VBbai6dYfaCkCCs3v8AcRI+kJxNjG9YYN5uLg08Z8elZvxT75oG4
sEcjGu+1DavN1Jbxo2+F+yolGsCOCCplGM9UZd1bFIqVUW2NjLnJmLCFLp04wnSDDaBhikNd2DZo
Z0CzhqZXHmLTVTdRlW/2X5j64mqWdjCvuszml4nz6dFVToz0XZulHKE41bCyK8+7jAHCayvI5N7Q
OQg5p/LRm45inVhZgSyBTUdYttlONSyd3TmiYDP89OHZ30km6T8lHVKdfbAH9OtEmpij+xKWM+eR
rUyEAzydMWzv43jJDSKZ/KV3cus2y2H7/Ztpl3xwbUUXOLY/kmJ2f0k281zWXspmlpFobhIwF7JS
vTO5/s14hU8WEcxXHaXRGykHxdprK3n8fsqCWmCocrztxJlM61GSu+Zn07n29ZM/l4TScu9a4TOa
fsYU6twzpsdgpR/I9Hlr/HH61BXYR49gLCsi4NZ3Eb/g52jy6h4OpXHWtnFlXjCcM5EO5+9fsQXn
ToY8ukpS+60lF+ct9T4UNVI2WzY1FhGjlK5/84Elc4Ju4ymTbkkkTu0SrGfLY6Np45pwWjtWXrx8
f5cUjt73M1ERCyZoh7ZCA+ER+K5evn9VtGX+36+EEM5GSkT0k1t6u8lDIWr7bM3Au+YcxYV+l/Tp
QazvIlLp30W0OJGD8YEnG9OFbRwGs7Suw7IOnspZcTsRhLC7c4n4AcEMroxXB6YxYCnT/CFGuj8A
mi4pGVbAICd49xqzufdO/NGUXn0WLkyWeAGzzGn235cqq3E3mhIenANq440jJ/P8/eDaU3F2hr0f
aeqACI19UPT1M9o4fRARccJaWNWaSCz7rbAmfhUZyY0JdM9yCYgKk2xMQOZbHEtG4bnMd2bKisgd
U2OrY5xDMXPp7SBQObh5B+F8juvFc8BuvLjooEtfQ3+Iz32DRalZ3j0paZ67nvbNRnazHnMH7hs2
0j+YB8I1HXt9DoZ8OYDvYZxnV8PVfDQ6mWKma5yD3S7o4dbb9grphBYFgjtvuCrZGvd8iSJf7MeD
4b2WJJytxMDMKiPt1BUJRFvahSiY22cLp86hdHkvEgZIKkruhmN5+4agjqM9eE+OI8ablx6TZLzJ
ZrY+e0WFGHXtsO5rAKm5E0TgWUi4dtB07IyQ/XzkDvkhqVzj3bDxbbFFmc/16Bj7lgwNgqBdY0dC
qcEa0hCCn12YFAzYlHzAt/e0bvKt62ekNFEpwqDsw3OrerjkgcUgKwrieof7EEN1EFb7mBr/I9Dd
LpN2/2L6RIZWI3be7y8jrSa22GZI6NT5R6OndD8XKtrV6czHLiUuiP3DXeh8/FO0/n+/iP7vVwrP
elJDONz7bol2CHGA4KH7PQyjh6YXwcpKLcXPQv7aNkUxHlBezod6GMUt6jj3G1VNvxHOrssZZQ46
9H9dK5onR9knNymc6+izGxxIY1rX2CM2uqxhwRFKtseGPW4aAwB5wv4chynKZQdcTNuw7jNsz4YG
k/unMBf11mFA/aukfNBB9VsAO6adXOZOHpNanxntq9eNDilGjIHThaBVVg3jzuIXFpWdIhzrJG1n
RrwBYW7NUpkQxUEZ+L+67hD1BKouz4Y4JTy1KRkJLHbXMW/0LpQDcp6qbi5mgufU9S89nlvYvDb8
cLbe85CQ66q0vZlNgnQHscNOYmHZ8Oc1tA8EP0te3DywBECLuPFL1f8Nkunv1Av1WfrMbAoR2Q+q
dJtbYiauy8yZkW64K3xHbItQMCGhgfKaaPjdu3o/LSosPeDqqm19ZoNiXJVp8OCW5vX76SRtnEdm
hJhyTi9dyJpjKJsXt8XROjGl/35mzOi1VCYoit2QER1iEYNNAtG2KjtVXZyuK9t7Db0asScWAvxu
MJy/n8KxiLdsxoCzsUVqSfrBMS8qgL3NkjjI3cDJ5HG0wnAPtz5fgmk0WWTGKzTVBV2QNeAwRbur
AhwVVlXH2zAF8jaCbrrgPVU76qjKHo/Aooii5k1Yh4Pps7KlhKC2XgVuiC6P5K6NHtziaM1VsXG9
2v+JWByiTeu9SqvuMNUYeIUCNz0MfFfUD4dkTPuv0LJB/PmOdcF19THqejhbhYtAc7bFB5r/Jdsd
SRbDx+hzBMprGVxHduRVd2T+L4ASok8nVPXBHH1q0iW6ruVoBxIYG7wM8YG4yPoRs4d7FMS57Fon
jDffX/t+wODCusVw8lO6/C8RQoKjY/rM/BnO1Yt7mY49frEQQaAPwk1NzV2fo5ZtCO0rLTBbUFQo
UffmQdq/pg52K10H5zoC5B4WiluixbigmNW8yZ3WvvWFOzG1xNbCp8TnsDMjh+Z0/LBB2m8ls9Gb
BSzilklGeVhGV452/L9UZd3HYJQWzX/iXb1+3BguEIExrewPbqUMIvkhnkIt+ne0jVO0dKM6+hV3
PmtWi6K0SVpxdG2cXmMEJmNCUrJNRZdfJmbeGy3JzakChheaXc2uI9d4B5VT3iLskPxrWddRXNRu
oUAQ+OZZ6pnoXNU3JJgDgWYXgAp3QAHdoEPepRYe5XCaDQgPvG5BIZNdh6L4d2LF0bWbpn9mIfOr
09DNogbauT7qnbRMp5ewRU0sJnW3ewKtJyWPOPi4BzdyMLjjMPiNNcq+1GZgpmGseIktdkM0lk8s
HuYj06AXwETdDRiCDUCG3cLcO58BpeCPUEzPcZiB3umwN7W6745BJyErDNO0oT8jOLmXxcGc7WpP
//xKCGcP1LhQ7JBN6DOQi8qn778KJhqMbBnbu+/C0wr632mPf4ISNz93NV1P19bJp+Woc28P1V2G
DJZbfLeHGjmTUU/2LWg5TaSyz+xqGLB4gDG7WP8x5BQe0Dn8sgs1XnEDkDisrF2UEzBa2ca76HR0
yMLwmo3sN8lYfar+KshLIbvsh01xRE66uMXuFtJv9tWDPupTTCWthoU5yaZ9toP42MWb0CcMcJUY
6V50PilyhNVEJVYnp6dQcrvGf496MkRZe7Z7d4ZFPmnvwkpJbQUpoHttulu6wzfpyPKlGnW5xeNa
HMd8mYywip8oHiw7x1WeAmvRkXIPfj0OsC+Es8VKQj+qQ/tKZ0vWFZy7dR4Qow1m/iCSClZib05X
3Xj7uamnW2+egOiis2aIY/XEieY1Wq4yn3DxLI0JlBgmVM34OsYakVPsxLum6XazMxD9ZlAhe0a2
uJzL6WnZshSG/WYt0s5qYFUYA8mHFHKrnIRhI8oaHOuiPTcNMtc2L/zNPGnzQHnCAN9Pnpu44RZl
LFbeDJ+LbIIEBDBiSMms9jI2RPEUNolpSdtuzcBMNiDSGUWAetnUUya3YxGPV7vMwEaQMcNZ4sp7
kAVXVVImW1VFaPaMQrQYxz1L8PRih7pF9LBI9cGffNhw0azKyq+ya3N0Y+yjapnLU+v6GARm+xQk
zqMDznH9fpAyyM6gwp3zSGva9zQQDmrGtRfAnzeQ3WyMEj9Np3w+ioQXKVldKi9pXhquuWHR/ZSN
QOYAv2nDqZpuc+wgvzjZBlXudDHQtnUYZboi1Wg68h2+I3OrX/8SNm8/hf17mzEi2pZOG/+AGfnD
BOCwBrWUbHUdF6/2DFLFSq15P3kk2lV+fZ7M7vcQ4n8rWw5MtTw43DrEkPHmCBI4IiPGUpt57Z6V
LIiCQBnviezklZWvf/VkrtadGoINfMLmQhPSXISt/G3sETZG1lHxGANWJwaniLvcVcsB18f39/x+
cCrrJzvgitARbr1ArgnCyM95OgsE67Smeky8Mzk4uxlpwTYSrd40fcuHbjDGM+ZVqCTVXmgvuxbW
jtii98ZW71Q9yatRSn8lSwzZGmVcH9hM1+c+uQc6tvZuYunzpMoTZm7o5rUp8QHmM9o6m8ra9Odj
mo7hFYroj2iwRwhLXXtkBCI/Ymu6EqCxiEBnJKJmcanxQFA5zffvh8rpPWbX8VOnneRe4sdmu3RL
pl7dbHejIs8+2n30c5hsdf1+QOSEJYFMMTzgqOOJ3Rl3RUoXjcVSHbwufOdVzC5USSBhKVFWJTJc
PdfFU5aX4z6GdLSezSq+JY4xH72Gq27w7iZX93uKLHgN6YYdGj6dXVZgaahHwMqO6kC++4q/DvfS
Hj2K84RlEW0xWY/R5JyTCD2qVY6sF5EZP9e/SwaB16YlXt2zASBlrh3tK2l2x34kzYKXlEl61m2D
znjpcbLt7HDUe5vEy11VNJ9KqhgnaINGMk6f3K6mrsxWoZNFT5F23g1SiLbmKBhfjWb9hDYoO8XT
PjNt6+gUTGTRTjT7Ihmsbellf7jG1MlhTswM+S0UBMP2I65eY5i5OzrZyZlRR7ex7a3JgUOiIet0
j8PVPVmGlW5BfKgNADeL5WUwfdpN+gbxcTiOo1i4ERqbJ86FHvDL1c3nz9HJKmqaqd2EUhGD6QMw
QPteY5ftz8ztzPss3eCkm+oRDUS8WtPo7YPIv+Ki0RcxivZIUA+mOTsUELO5eVb+EB3Qk2TrGs+2
KIW+q7Z+sxIIXTnW+p20OQImCzE03hJsliZIiiK1T9OQVRDejPG9G4LVwHG96ShqtiNn6k04Vb2u
4oDFrmy+cGTpR+hNKBmSpJqf27Hf9TMVU5E7dIa4KjritbaWL394yGOfMZSRdtRv+xSaCfOfE3hR
uZLN0OwSrNBRFbcnhBVzkBw1ZNKVIa4Q3s9KU41ZuoRo6HyKENMoIq8lkimFV4yUZY0WwLjXgVry
EMP2OWlyxrtZCSlHE34ylP6DdBRCh9h9w9awEKF5MrgQys4mj10Ewjg7vsyocZvpqShS826z8oTA
kF9MUn7sWpgXty4/gYsm+6gv90jACFIdzGtttLxE4EjvePme3fa5jwDjtx0M+6kdniPvWXkIYMfU
waURQj1BFdltxRKnC5ZGnE2mSaW6fN/Ugq4/63oG57tUCHWxZC/Qrx3Anrx0alIXGfwF85iev5+M
fUUCleHsjBGqKz3gOeF6PiZuK4+5sv8MIW6x2je3vYceOmX9sNa+iPfUrPUVzW+wyhWq/SUKN27M
DgkXAASTAcuxUEgytErnVTLayadwKJNEyhWOP6N4DEW0oZQWfxxjXcxFcMrBKv83qxNBERy9ebha
ILoQNkPWRYXE+1Sx0VqwN7PVeb8bqGVWb1/GBf5kZ/a9HvRPr2ayUMZOtGUUjNrFZuiQHsue1IFq
qdzIUF+zNJw3/lAXG4UAGmvCJkwFLKV4jHdCcwUrAut7XaxZHmps6AGizfYo0ynZFjhv0/SimNzd
6T1iACey3CJR4GRjG0Pk/RRcdFmRptgtQr2sO43GrM5GgPLu+3wmKnuvpW0zsWg4XJNs3HdDBZlx
0voofRYCbSgrVGZe8cnJcbHZZ7P9y8/GcqjbbLPXniRTObEG+4yqiBVRhgpA5C6qmcZyjwzmbmba
9E92J3Bm5VVEq0YGJfbndht4HTmmCqp2bA3YicQmY/x2KlUJ9uxNztEefFd96/ouYSSrHiNtFYQ/
wovrjCl6WGS7SVXYYeNuQr9Vw0hNwzJa90P20Y0Z08AGeFwCoDIvWd3kuMmY0eJu0wp1HhOjY9RQ
3yX0oBjl2UoCDHoOxHBn/1weEz9+jSLU2G0YMvarneMQJmCxJuYVIlclNqW4AzZVn1EPm9DQzZtv
Vf6pR+m4G3Lf3tRpkW47EtxPiEmwVQydAxSTLIXeRU8yxvMTQ8L0ptmejha91BgB2wOm81wWY38c
lvOjG4eTXzUM2EMAyrVvkBSyvIV+OnsH4pV2cx51Z1P9+i5htHydNTBpa1R7Mn0OvTfJndSFvf9/
lJ1ZcuPYlmWnEubfhZe4F31ZvvdBgq1I9Y1LPzDJXYG+by++yqzGUbOoYVXOIRfonvmiKYusig+Z
6JQUJADinnvO3mszhEf+HeTfkwpYr9K9BwAdkOyc8lBR3AlHYU2YcegzQmm5H5O/GBQLEH8/xS5x
Urjxt2DFo41Ze2ixEez4tii9m5DK92TG4bYZZHQaIZdgmFQWGwQPIO3S8HY8dkOjyIKzNhxsne12
j8fXR6mgrtRpiirvVleffD4UHozq7DqRfUV7EQeaRahpB1Riw8gP0xUN6BAAS39IGkb/lz5iWDGo
aYv+1UArbAdTcY4kcRw/vghn8qcOvdBsqeu88fqD7bniHHr6ez7izjAZjUOi6hzOTBkcRAMiTDKc
uKnYibPe0rQVWN4B2BByfSm3qMC6Q2IjaHFDIpnjkDEOg5HuoDHVWWkxoXVwt9GbOWyQl2XacF76
ulInaU93UiPNFW18s3bqyrxm8Gpe9wZccBJe6XzAZ9m1M+E+djbWt8VCMZrze3Rv0+lyb8NUZxlO
vPryy7/841//5dv038PPEuIDc52i/ce/8vhbSc5EHEbdHx7+47GklZVffuc/f+b3v/GPc/yNllX5
a/eXP7X7LK/f88/2jz+0vJr//Mv833++Ov+9e//dg00BUlXd9Z+Nuv9skfZeXgXvY/nJ/9cnf/m8
/JVHVX3+/cu3si/Yr99/EpVRfPn51OH7379I6VwO1I/jtPz9n08ub+DvX/7tf/6P//O//veffuET
wfXfvwjd+huLi+EYbEekZ7vul1/Gz+UZz/mbYSIntZmX6ZZ5eQYDeBfxP9T/ZtqG8HQdUY9hGZb8
8ktb9stT/DWaa7pnO7q0HMt2zS//8cZ/dwL/eUJ/Kah3y5iq+e9fTOPLL9WP87y8MXA6nuTVYTyF
0At/gL/2S/Xt/T4uQn5a/De96itvnrRuT98H3EgMkpiGAU1iLS2vMRFcdx7iLVEkN1aX9UeHMpEy
FRRSOgf280z7MEwr4FKV/jZ17mbWJagYa4gOoFdh+5JaudcJx+qYYZ76ztQZRkLCIN1kPVdgbKah
H3e15tVv6cOYOswau1wfiAQz9eMsJ1AJC/Jt2VUmsiqP6ZQc4Z+3sKO5j0xN8pA2ncVm1Qz3sRiP
vzmLPw/Wbw+O9P50cBicOAC/TeFI03a4Cn57cKy0ighxiLo9eVrxqacrdSYnEA+xdgagRAN5JuLO
xAawWLB2nWTY0oeivU+7kBgSc+whWXUsIjXgDTPx1EPkBGj3xs7d/nifCYllPm2ykHKfGqEdsG/h
pYQvGTKyG7HKPBRIM311+Y4U9h8f6N99nn/7DsXyDn57+h1LlzrGS+FYUgcK8ofT75RD7ww9WxsG
RdPOsYfqZCCxqqpA2816/CJcs8LdZ12VGgAEoM7D3iIGleK9nn1tNsIzva1mp1Gqg761AUl44a//
n2fBsSxDIvI2LK58KUw+QL89C+QTwGerI4eCE5TwzDRrRYnd3pRhNpyqTDMOddcBTItzBsALNUSK
6F7l3XtDxbFtLNlDrRboaZYf9VRElHLtPQ3piMHFHbatyjJwiXqw8VCawmZlaekmvT6UnreMaMQy
pXJBW3r9NrEp6f/67Rn6n06BZSIqcrkNuDa7ouX533wCWU9dS0nd2mlJSXANEyRj1xHUgH4nzh7a
HrkcPv9wyTxu7hmGGNc6A9azxYh5XQh6YU6bzAfMzTE7uuG7SkR+1SiW3Vbm1TU0I7o3nYfcNWu3
E1u6K2FJIicYF67SZcikltQYLZpQYGIE8q4uI+MwDsz1X79RsZyn311rtuQ+6EpdWJ4uHF38/o2G
tWmRHJMyJ9SqY4XRq6+N6IE+Le7rUsyYIMaR0FdrHU79PqjVVxi1xJ3Nzk2PevFl1qtg07iYX4QW
GFcJALRjFFN9/vXLlPafX6YlLT7xnmV7tv3Hj4TwCtzHVd3vjBDsfSWURWA04MpMS2skJtwD7Gjp
CkUZiciBlnRvURfu6ZOTtK0N0204uR9hFMfHHx/xQhXerq42DgUGmcIqu77MVntAGHU+zg+CUm4t
KQ6Wdjkjv0nIzX/xjv54j3dYSmzdQSIiCCOl8vn9gcfzhvhrKoZd33bFiThmtasnsJrgyfJv8xV+
8Yzbedje6BU5onNNCg65LhN56dFD02/VVQfVmAG9nt91WRjtZ4/kbCXmY9UwkqinxnpwEMUc/vpl
G8v18PvrhRXQFlLXTc8jvvcP18toRY3sI72HvFEW15qBWjTUBrItHc/P674/am7fPEVM2qTODLaU
9nPDGJ8fKD4CTZAPD5gH4ccMD1spMPt6DyQsQ1CKMRekB7b8wsRavky6kWxurZzICW+0n6Vq8m9A
RNhDhXuh9eIJBWG5CWrxX1xr4s/XGgu4zWdBup5puH9cYFAu4EpSfbMzLsteva6X+bWXnxkwiHt+
q92otChua9UWh6Glk9x5FRLrEH7QoBDQLfvjIhNPiAz/+ugL609Hn8tfEhDJXJoyRf/DbYmSkkRN
Q292LPbmYcyz9BCOXXuM2LauOxxBV1gND8j3yn2oENLbRvV1aohVnKYMwb8b1xudVI6pev3rF2b8
+Wq2qKRs2iX8R34JpdFv75eh7QkBd67bTaMsd7pI2ruWUd5KQ1CcTuc5qMoThoA8wA4i1L6k4loZ
+kqWjkOLcNSvsjSefWV687sjcGxm0lvwPojdLNWcdPhcJ6QOcLHzcjFM5fYV4p1rFRnTLeS34tAm
gP4Zck8rZjzOd5I1lEog7cy47e1M3/7123W5GP54Jjw2PRbTYpOl2v5TFRKNNfFQbjnsGhIa+9En
ReYYl+S0V3riHYuA3g58JVxqCOJ6oEeBo57zNMJ9UOcHoHhIqPE6eTiG4BqL1aVFXkmv3XR6sSlL
Hd9fnSxWYPUshY1CFuy+CFlYxtrF5gpYMwU6vyO6IlrVbN3XcYQ6lf7pQ47r+NBU4SdAaHs1Khfo
oiS7NpVExhoe0bKDA0287Vzf1GRyLvv8Pk2hp0q9R53tlfjTB4wP8S2EuMyfIo1mESu1RRK9gQR6
PZrFd6us3hKn35fSQ144QxgnMc4ReMuChn5JUNUa1kthnZzJmjaZBLEXKEKjk7xOtlqHEyRGZOZL
p0c3urjg4/AWLwegibz97nUanIT5GHIx4ev9bgOj9r2JXAeFmCnX9rEzmjdoxgXKYmCI7TZqU8Xu
Y7GlJraBEljcwoUI741CuxmZR8saDWGv4uAQS+Zj2DHpnSJZGjyd1gE2NFsGq+zohGDNZxutTB7A
FYoIT20atoU0UauV0cgrAAUMem1qHdQyTCjnzp9ChFDo6TlosK0HarVCS57idvgYZzvY9F7OnNla
hJTeKjHiYcfgAmxk887wz4/xhYKQc6qtUXD2Ev1MMbdVpfakW95HB+CrLz/rIOz9UAoiSVXt48Z8
SeyILuIAcdqsvG/ZBBuKDwxMUb4MyyWXkqtEXwyKP17ooOxD6POgMBFN/goI/FmvGokIqFlX6eKw
lEB2Q5uphGsl+gEBzSpSxfOiNc8qYr308VGPnD2r761NK3nl9FgV6Ra+R6N3tFNjM1sgRNctiaCB
iI21CMtqI0MuYTcmOqpgyhiQtWSq5aIHpa2F/Zts6YLYxnDlZClx3dY2sxnsk/QFZMCGwNWA/U+S
Ytt6YKGE9tiaPQ3yCiFqoBmvgUmQY9ySGBrVuKqjO6XA61mGDhLbLN8YRPvlgN88ajEZlyldc7gB
2DXqBnz69NJS+E/tN9NUkJOt5qXmZhT0zVtsdqemJkSoi4unWoRvTJmfoXwf2IptPGHl26os8GN3
h7qsPghbBlc99S9hhhS16dy9rezYB+pHnFrmbWoMzLjFSQIBzwOlE2cOUnAudYP5euD1m6Klcu4K
msgxyabMTa8jXsFxmq5EDAbKs/XHDHGoP+B7XGu96axmYEduSUCV2w171fHyvYj+YcDHcj+B9Ylp
1JdOgeSV+0Nvz1/dLO0e7fwZ2jbS1IAcFhy9tP2/Flr8YpmQXmh3lVg62Bm19jcqUjDcfXj2Fvq0
FtSwGj117wj6tVVpPZvxdJjE3O5wb3ekqwnnPT/rACwxBQLT7NsZVBilMk2T+ZhMtrYm9QUqSGfG
9Gb0do+ORce+LBWCER0GMgBRKl193Ydds2+WmiVFvimWGxH3De2B/g6WJZk73/UoI+Y4iT/q6S5A
UOaTnhcdU4SWXy39HpKNeiljKVAUwePwRsP+OsQTLmsQxSeM9uYzohmkwpBuBHiIXRja/R6YmbYJ
gWG+4gA7aRChHmsVOSejK+v1FDr6q16TZ90i4b1mHpeRIeHuVSaMG3fphwVec6eYZVy5WvuCKyo7
kf76tapTcR/2pn7vRDUe5pGI1Cm4cmhhXkdyxO1vkVAwY1Vjm4ANcDl6Sqh3L3OTGzqUEwygyWLz
Hj/Py0KdhQbqtbEbX5FHbyy0nN9Gx9EWR/gpVSkAGaHSI2K5xu+7UN61AMFqzh1a9E5tCEDVDmkg
PiorPxZxZD2ONMAvWwy7twxUDOhJW2eg84bEfdCwnajRZIKJvDEZ2fdK815x+31o28HY5JPhV2np
WyWzm0tCYW20yV3DpLTx6pQBC0RXOmzk1po4nnX5xNDuQGLrdFDocn2j1b2XbozvWec7ZL7Ofqxa
BJGmWa4cmdPbYGcLttY2zrMRVTtXTCUCiaw5yoBLHxUtl7UZ2LfzhJAHRB7srdlhkYvS/DF1xfMl
k86KhcJb6Ey3rumkJxhnvU/eR4FCzSnPXiCPZBChRIA8BQ2ciSbb5lPmcDeNGUbfdQUE5kUHvUUf
AKuY1W3be/DdZV68K9w3sEi1/kgDNHksNA2hC//utvjYkxzraA12jGwBZj1mVrVQD7GwlXFkrqJF
gYiePDsxlNn1kdHdSomTkt2TvSXos7sdl38jOA5Ra2y8uLRy12RBepuEGeV1tny5fFdtvZRx5T//
oZm1fMP9wV4TZ+lCNK0kKZ0BU0t9/vll9lDt8SGBZb08IWSqrRZMw6Z2Z0ArZU2D02ywbJce3jY0
9leXf+v4+P949p8Prbz2vWyszuTjhG2Le2uZ7+JBE7dVB0CQ0pkOKwq+APlEQy3Q+2mSuv6lis4T
wdahKqJNSXVwnVpYX+qiO7eyPZUoIZJ1nsUVrR1A/cSj0qVnBHsDWgXBJJrlO6+EuVrnebSDe7C6
yGMrjTXpUtMyDf3Rt3HqPDq3nXaegrp61VL9jFacrIaUC1EP0mSDww8msIu2bQEn+CQJbobUmd+c
vkF0NOfOI76vlRhUjwWnkutcd4sncykhhuJWmE90Wts7k9zs6wT1EhUi475J8yENJ+cfj5LRLfbQ
7J+6i5xTW+SdsSvtg9ax7A+ODX+6tMJjNNhrg2zJKz41qBkcF71sXDWN7wZlfXX5cnlaLD/jNnXL
KBJkM6yZaMgFmCaOB/FO8bcyaGCy0Eu4TXrrZUQhezUmiUNN03zm0eje1GVB3W2jIWfQklvolJFd
ceikFyJOcRlphyp8SBXxNmL+cScqYeLeouhS22LRolMlF2RVi87HRC+fIHwwfQA4ZXtLTpuBok4L
a/iyAPMqdkj3ReIiGGJOaHq136XNKpIp11na3veYuu6lww6gnDr2MF4j2clNMK2mvL0Tk/M02rhP
nKJvrjJ4DOemf5ov2wfUTux6F3UcihbuGlqBnV9jJHW53QRl/En9S6+sFzYZMvXDJSHWna1dmS1b
yloGx4DsnXWSGcmGsAj6msTYdb6a2a2gSR0Oets9mU0335ad/mmK+tehN9IbNcQNQCMzuHaRnq6n
1otu+tTKNwMSqWPpIRkXpnwj3K7cm7S39/ZgPHRjFH3VKmP0zUbcz3SU/akaymsrR21x+X/XwmiO
Y1mW61BHwOtMY/9SpAS0DCHkZ8BUcrEEjAFumipj53B5iFL96cevG0UBRnQ5Zq0z9wyfkDY0oPSo
LxO1yaKqPMcttD3LGnaXR7przZt4KsxDSWSIX3Q5dToxEkfDJZWoa8hFy4u+u08CeB0CIUdXM8JF
DsIY3RUE0jHsVFP8tbC/W2jfdmWZ2XvKxvg2codpbZAtoPXR7YDJEylwfCYFGdQ5fqZHwWvAEBmj
p6kC95rmzc8OWp1771Vp2N/NAHezTTpu21czoj5Wi+s71C/TfduFB3tZHxLyZH8eOT0f49NoL/w8
u7NvhFpEHuWBE4P83sawM1hJvrM6oLtd55rXUUFbZVlQCT4piLqrjUcAxvGhsAi5qeqxejaz6bbN
dSKDhyI5hemBm7qJCz9FgiHwCKfkX5EJGJjO+DRoSXtu+FCuBMM21GZZsI9TvbtvC9yQQ8TMlirf
6aII2RRfYA7d/mgnOGLAsLPM5pcPnxXpaALIeDb7LIeEYGGNgXC7SAx2A122tehFQ5A1LcJzGg/6
safreGhr77vWNceo/9qMRvxKaBUWJ6K6mEs137NaWXj2kmBjhW54KAL1QE2fnRlcgV5x9NPl/KdS
/1WO58rpJFgIxmuGDkMgUJl/aS9TxZEa0JNzlqX1K2lqai+iCtQyJEdatMUI/neytlAPkTw3MmBa
naS+F4PEou5YgDWjdbg8vFyel38TswYiz5OEUmfBdAgMcMPRnLbUHdPwMs4zx2Tyvlb5dhqL7qiY
9aIVr4wnzGo/HzZll93hX70bx9FZt8EIfu//8h0drScrL5yryxqMCkfgIqjbq4nDLuPoLhTl2Qor
HYM8oawWiNaH6sZYiq90tMIrs8kcggq7/GrO2eyFRS7Oea0ILdWM24moqx1dDHuFmKZCOOqYT+Tf
VGs2d+bTWIJeb/P453eXZ88/7s1ZTb6SMICLG4mRH3/0j9MqnTayIOIH9Wu6w0UC+aUySeC9mKfU
ULurGqEZlKFAtewicvwXuzinyMgawtuZFgrQJfnLmAxYiTvpnPMKBfTQpTOYDlR7pHzi7VZJuYuL
/pvJWkHLjq3wWYI673XCidHjb6UZI4xL6/L68m+yb9xjKotVq+o9qZn1KyngKR8nhJi1VsL27ULd
vzReZ8EWpCAmALBCtWQa18Utlga2DAO7kIptMyZcQ5zow7b3llu+sSUejxkgqNeZdMguhb1IivDk
2gr93vjzC7Bo2gNLn5x6wsQNogjXok9ezKBnJ4hDHhX3A7CIzs9b8ON6nCyeS/VWVHrh/7jC2TPe
Fd3Y+XRqXJ9SAPm4RQvChpKbxRrJ3NqnnjdY8FNXPysrhqoHp30Dd6fZTTppa2ECroW0o4yLo2Wi
Mlm9j8h/QQQkZDUw4rp2ZNuvx9LuNrKJHFKA6TVskYDHPraY+dHLkJGkd17bfk9zZV9dhN0pCp0j
8uVmFTb6xzixPYRapR9rB/dVYQeCBkpu7CsdRlvWRhQno1OeiGQoNj/mEWmJArmbZ+8mC6xmpyLg
yjUN1+uZYYkLnAJLHmESSa85X83hc8iL+LFwcfKCnt3lKUnSqfJAtXctyyTpKsn2R9NSIw2yu8y7
4CdhZtHI17yMzS1pLni5ZS9/USRnOvIFr7jJRFccddruWOioFUKndAhkS24bK3NZB8fQF+MAkAoN
8lsGwbHNs2PaldYTNqx4MxsFaF3RnbJoaM/Vp66V4Qftg/WYD91pNB36hcj8k9sescsYdNEHiyBK
m9a7Jp612LjL7UbrtAxqmDn5Fdcj6uxioHQr+UBedNPpNDz8GOHJyMc9SaCcmya3s1mSSbgMn3JZ
SvR1ptqMtHZXbYWtyRzkE6fzUwst66EAKU0ZKo5mo7OtN/AOpX0SHCK3Zbm7HC0SWMZTAwWSEDn1
cKk69dnNCQOBNU6uh31EmhCuO/KB7pkhD+tGZvM2GQRAwqWWCcjouhzAcS7BVXcAQ0YAN0fane3m
x/I7x1m7Sb3pvnJUscpz+IPzpQtNqtEhrgc7AHZa+qmA2sH13x4SaXtn5h7PRdmlzEGnD93Q2nuR
KfPUa3Ch3HBYGwjcdt2yk7WEVh4Bhf06LI9m2pDIdFrArrQgjl7Ame+D5jA0rXY9EQwbCPpwcySm
43Q5TZeR349LJyingkUeK8PlTzUS623Uu8E+NA31NlsdqT9ehx9STvprZ2tbFYZkgQ9Rj6w6Pgrb
SV9EwDghSQsMj8b9gFOHnAeiRi62P9UlpLG71B6a9wjs7yjHLFlP/TjivwBDFpgFxtEgAy+qw6N2
GoT3bZlemUWF+EomzUv6a6qKiAWRSVuZJh814YnHCH8F0AgQ1dPSeb3sLWhBKZLX+83oZtxFCy0H
aCpfSpvN4ijs+t5rmwRYc/hYcEdB6xVYRwV5fIcoCZldYR9HNZN4snwHR30m5+k/viPqAmRPOweb
TKf/VaequZ/yJFtjKxl2g97XS7cV8fyy/rBlyxmSjCqGyIWDaUVNjimxQrqLoZJWWjij+OlsBXuf
gBGc2/r47IWBOGCS6+luvqN/n++tIG4O2YS1u+AWtCqLTEcvi8XQzok5MbLU2kX19HSZsRpWfHtZ
gi5fRuJO7S6vznPbbJhKGqdwtqdd3NKhHYueLTi98uu6E9rRhtQtL3t/x7olXjhjF8N2xUVJsG3w
4p5ibGqHbEYWB8v6Br4Tjr+meOMoGjfakNqkIlgZm5rEftVMAp/IdkECCUpwM5LFlSw3eYMrYutY
tLOQIfzY8/VDlO37KfuESkLfIjtifgoSvMngV9ZFGNHpYSPxjESsSBlFA3oyIAA5yc/vQhyRaQXa
r3LkdMwTbd5ULEZvHjvPkrncR5LKV7i47j6GtqkB09qicW5POvL5kV7UdQ6v9o4mvLZOQqRmCtri
OFrHOA5ysojx9wuVvwCNAS/kusPa7ZfuvkMYTQxvuMwae5M2EyjsrUMQrk+/01l7MEWBkMvkZI6P
4dhczQbBA7397kCoWLMM0brBa2TVMfhXrvKAKAuzAJxHv75bW3v88jQ40QcStQyq3pqQm9lxSKo4
SkVhsBGNwvCVoTOyY48s4tx414pm2kQqOKRLQ8MYF35PmH2bTUJrQMK7Eg1TyvRuRWIxhjhi4mTm
AhbUogHZoHbGTYEwVKy8FrcKJaZcmc5AqzraOR769oJHqyDIbpA643WnJcrqHQJiAHnmg1CMIIQ0
yVZEgoYbyL+6Cj4rXu2m1scl/hWHlJbtU9EgOM+i+KrQYUx4UcRUYHoYDVK6Mi05ovnWgiFgr+XC
FexgOQEJRYdp+TWzKcx2FLUefxP6Cc245eZEfHau0bxVZIzZ2Bz2XLbvlk5hI/HK+t13obfy0IN+
7trWucJF3QQLlUDYaBPdeiOCftcHgp5Uil1W6Tuix/KNDZKcdbEdafHTWUmIikYCPlBu4ECkh3+Y
vmdKF9uB6cgUywLn34uSGIoDrvhVA4sD2xodlueYzvqs12ur72njpjMQE4eaS7pP7BNif5gRrruZ
vZtKAoV6HFsrd2iBoQuCJSZ8BDhM4ihw1ybyW1xh9TFOyTAzkbnJ+INN71sANW43GO+5xoqEo/pk
uoDapswmqIPfY9s1bLDfoXlRyQtWRw5nC8AeBHDj5dkzCbC06QFoNTRpdp0KPiyQiaYV0+QuACrB
N55AZIenyrK+Tapl0hd3MHBci+DuVuwh+0IMptVfRM21UendrlLkEUlJrMEgjgAHdRJxHVLEwuq5
bWEnht11a0rzMB/0jIzK2BJMjghR0BNT22mCuimkhvOsbM+u+7uKCuLDS1wtqj5ZVf5i2POVkuqV
RlwpotvCI2lVmAi3Q5U+g+b9EPGg0JG373jrnoylcR47VrAFN7rBujmtnDwHpKqLYy3iV4wSpEmq
mUkdhz7HI7DLteEMFumDmdaDIvCbzwpExpVLYMcqNdKv3DIDP4Zgi1U53mH+oLff/Yq3j9FQWx+i
Qb0DgvnsMKASYQw4EUgJyZHdBI4zxEAaAKwpXaxHsxszwSNxQ8Kd8e2cEKZx8vshNh8HtE6rSfYb
q6ledQLmuhk2JbvOl6RpQCmnzb2ZewfE+MkDSQ0+Kv5XEsDxV+j6XQ7wYy2GX+1y61ROSM+T2f5k
WelSgSbYprJXHZS46SbGNkg3FdrWcyiKB2jqEMypdeKsmDELxxtRBg8WFjHIVCxUasTsHF/G+1H+
VDeAht1SvGmJuwvHYgI2GF/ZSRTsDTkfPJPOaljD+zWY9JWh2S37Cccnq/4g3areySy/Z/9ebLoM
/G2q2J5PdHK2HB4Gno4VbkzT9Fmgup3o8m98vEOSxTt26KDXaCTb68yh6+5M2UFY5uuhk+H7hKSE
fTASN60GV1Xqh5z5kDtr+gYcMq0VBlSEtr0nMTpvrYX2M1sw0mTr+G2pf+1GQokaVW3KDFAKbedn
CHLEdBfp3pwc8LJwCds4eZWpjcejwJqsH3DeTJjm0pZu2fdeNvB6xkpRtTgMynDp417LcJZMx0YS
x2y2Q7sfdPrhvbE1QiZgdItMNqgxpor0ST8OGYEYEr18X6T1pmViBN1OA32IHoZBUkFCqpbcRKiI
CUzjxhSnwxYhDdM5+pKgyMaHgLGSnyG3mSdcWHl7P1msopUpd6meAghmTS6NVSJNGrfqUdU21M2p
dNfDNxxbAVcnQVdE1d6ETdyuW/pIfqWn60Zf8Pb52JzaZCL1CpT+bkCkucEgymUwKvsm8W5EY/6q
Q3Cq+h5qvtHj5u+1kiNTP2LOOpQtfivN5V2z3bx2JfYGs92nTvkdQ+pbocfF6xSFxCVhFMoUEOMi
VGrTJrC5cBIXfhJZT3AUCDT1kOtzOjbeCApH0jvGjbIBN/vEQqL8RgzGarE++k0LlbfS7saGAQxe
fZ1BG7F5aea+xhPRY3U4bbCPGissIz5Wm7cx6mrfTGMa4Holdl1kvoEoWEssiBT6sz/ZNqsdjVgb
3U45K21ljeRehR4zSUaXY9PskD8z6hx4HVR217ht8vU8UlFILF2Yh21KCpISaUS2tUM7ZTbV2qFZ
PfXxc5NnxHzLeY0XgvAxCYLGCHYeu8iZljgjbAH8ZISb5xif1txt3AnuRwWmY2vgV6k1l1ZsX92G
qD3Xpgfzb9RPUSY1bL9oJSvP2tVO0O25YA4zsSdN3LRXulW7m66bdnpX7yuk6VeZBnKoyowbNXW7
mSWQtnF7S5/twKvH/TJDH25Jfk800tnmavrsxRKj4p4A0xcHNo2RDytDkDaGIZGznPSeT6krSDcd
ZsyEFdEm6i0JGSGTX3IGJLTWByyXAEjWmjGCRJpo2eFNYa9uVaeuK+dtZE17Z0lvziJ1rOruLecG
GVjsNw0nYzLiTfTSCbaLsb6SeThMlNl3ppsSp+vYV2XfR9CVmxNxBOlmQnS14rivyyXxae6nwNfS
8XsifVTtdHRwOyeF3Z9GK1kzxH5jItrtmgagntF72zap6pXhZeqQEyHihSSxznCqcRBg1TXBUSWN
vQ+9gbaG/lGSkEmrnu7cnDFlBWHUw4zDvt56z+3MgYib5KNo6U8IBIapVvi2VsqtIguC/fYIeaK+
yxehzKzCKy+wGRprCTaNMOf8OmrTj+L7KGW09Qb9RNgVxXMLHC4Qt6mmazujZF4dJRR+ZhewxRGo
VWr9ZfIoB0zFpYr9Aoa8iXqRkq9hdOtOCC3mGg1OrCEo5AJuo9T2EyJyESwoFlgdEDYxqPuRFXCX
56wqjS1ezSI6sKqTBIwpwkop/Su2whs1VY+opU/l7Im1SzW40kNKG9IDGI+AcoAaMHQagQlM6nxN
fg+r9N3FCUxRS0nhJnSIFBulISkXfwRmOWfIty27/lWEk7MadXw5BH2GvW6svcFp/Gloi5XSSRqw
q6mH3/g0VwK++yMdumc1zWeBLxtDM7u9OzAzOwxk95GpJCuoOeBfDN/dJbNRT9urRNHYw1+/I33Z
yvPpBKRBrFNXPjVeBVTQTCgxJbdetKgkXYRcRSX6ZOuo9flX2P6PYUxwTJfioo++oR96oaZHMLWp
CutkLto3E77gnSiIEAOxFrzIoYBoRYgBTWp4h2aHLCyHxmMDLbVs2zuW2nQXWmw97IElJWgjny5U
6bLk6J7QNx3bLj9ohtLHuuIX6fROEMY29gwMFvFMXgMUhw2G7WxdBPhEEQdjIe8LAF7ROhnh17BE
7ilKKV/19j7Lgit8W69ZdUNY7atGH87vFR5vryWiLbMkDRY2o8ZS1pTcb3etKLtt5sRHiCLDOmz6
fJ07HQVG4zKmAFrhjQAfTBLTwpTrIAnbGMJ9Uu9l++HOctjggMiuznWp0H1i7trkDvJBhrbLkMw4
SlLOrToJdzbu+BXOZ+6fTnIwjPaRhoq9dpPWJbTDepVMbAngqAfguGpaefpX3ci7TTdMN5UCYE66
Fy6iIGN7YWMv9gbsvjHLSGyEfl9Fj5JFdllu6Jha9wWX0r4euSBpi361y9TEHDra+4QgFZzjIz0k
W4E00I6DdT9Ja1jPfZTvWUO3oSz8Ulc3CTYpzRrL82QPp0kE+o1VUtexOVkrIengzPCxAyhjS+OL
CXDlDPsIo8ZaE51cFx1x91o6nA3CJMKheSFHiwsNFVMVgdkHDg8bDsiG0tAuT88jrL5VxcRoJj4T
Nm24adrupTNt32rdj1h6r4uJ13cS7wCDQq6jzGsY545768L8iqW1FsCyi8H46GcP9GUX0DkF24Wb
4RjmX+muGWejHbgGgfkXIOQoBcTO4G56xnJztrwbrQkA7knzV6t+TKla940wbVZAEO1FQB8IU9S2
llZ7wJVIYG1+hEfuOzh519CBNfr341ZLJofMnFbfYh089UX/3RwQ5MTvaRmXOPKYflmVeJZuvDUn
ktwYhWHQgv6LzCJHzTyxHBYtK66rbTIv6/x/5+jMthtFti36RYxBGwGvEhKSLPe9XxhOp5MeIujh
62tSD/eMe+pkZaZtEexYe6256rO3EFmjhG97xhlK9bAaoEwrjFfBissr/Z6TGDeyDZ1Eq+GPYbPV
XDH3ZTCd4ICCgulN759h4Qv1Rgg1w7wV2fOPsDKfAvNXOet4TuykDy0xU4Oelyfeb/OVqPEf9ik7
ETf2NXV/OtHwAGy/n73QcVZbFjjJ2NmLdN2vaQ1Xt8s5JINqcxI5D5UP5HvCUMLuZfwEvptSp+Gp
Qw/Kw0PdvaHpo0Xdy/djp8XnXPILuwrDgobitQQH79r2pX2MHTiUmq6+Jjb+jWxQ9gFMBHCyeXsZ
p+LDnNlntYyd+7Vf76kO+pupmdLeAbFZp+mp6B06uYPqF3wI1Q1AscHrTmCrKurgnHyPAemP4cmv
bLLevLiCtm4qCtyZYIHfg8ypZwTpKaIsBroDfz6vImC5m/Sc2pzz8DQpjxgYerOSadSGfSeTjCbV
iVLwdbJ5XOunJV/aQ1AbMJgBGGe6u3a95ldn84/lMWlOCTzsAHczc98nRlK9z1EzSLBN5OUMZv+Z
9TwnYMO4rgAxmY5JhmzrhOkUaUPrA2p6u7PXrIu0UxeY6Xkhr8ZX04HODvTMybf9Rxt7OOupPj7g
H+NHBsXQy0j6iMngo6fUaZyqCruLtXFr2SEoZG1PjL8Yxs2dsAi08YzyYZJ4WlQLO2OaAGSl3TZR
0X4qrsxkHFZIG3KoHdYfIhSsCXWwIDyt8ztqPLqOfe6Aou6ajpF0ogcJ0gy4+zkqJqpopVW1x3rK
kYWsnvaHrUVEIVEYCOy28zwsiq3cqcr8NxyEhhQmmvJdv230K2yTDDg9hcEtv0XutsfYum0dqpm3
w5scNz6KmF6ZTJtLmAYxb4PKOnhU3oXdZpdsDV6/jeNZmKi/GjD7B0ARSdjk67GTPHcTrcxmpb5r
q6GpmX0PzZgYbB0MXqaBHHueUuu+8d0g0jkBW66Ye8XTZk5mZHprcTJK+WTaasVzvEaOsraRjReo
a2oe6fSvY9Gp3qf6daBaDZ34iAqX7Qip0qNTvmVDc+dQqhLitXz1TC8cadR5wtfAhWeid9vFy1k0
TYzCAd+sbcye0YaZAtSQ/wg5IAKeVTrcip10PNZV8y/Xs4MwM5NPtL+Uq0l48g3SgKD4fDqMTxUz
GCEtuS8xeW9UnKivX/L+pNmKP61l/BaYbFRjqGT7QYZeEaPmiZG6SWcAtV5LudtugLD7yltrNV/Z
hY6R3fa4thI3Ailuh3nPoplmmow9IgMgyOqsbhgqBNYuQa6VFde+oo18auYFZuUgIlKY3yykKfg8
5RZdbgCBH4KS/4cCoJxkRnHF38luJ1ehWAcm4/Y010yxNpWfC+j/VnXqULn2Az3M720iOEdnuwib
Jv+q4vQV151Pg055UnH80+V3I95ysrY+XxmRCZoRouz/Bu9yuCntihJB33olx/wPKtg+mH0fUtnI
IquxaMwE8O/Y16Wq+uvIO8pPctB3mQog3csvo++BuyfPRjr1VztFdx0y+zEZEYNdcDDQ0N2j0WKd
isfhzCe0O8SJLKllWORhovkl0TJSnIsHL7X/OL75OUwdTmkzraDTz9fULIbIJkc3tukhl0OMq5EX
jNKPbbc+kTnfdbrrTrYjuJMsgE07YDE0PRGCIjK+mxxyznMD6n5unJGpcXaAxZHZ7lCLAx2foL8B
5MTiucLqadrhY0ExG5IpP2hx7bRnQ/7oIaTyNj0t5EaKUlpRaupm58mue/6VK/QvFiuvgWrja1LB
J5YGSCLZs0XM7gaMXTeadoCuxTfZMX6HlX8NOljoBdGSS8fF0asCgDMpLMPWK87we8wtmKMOMWC9
gzUNMVyaNsSs0OzsSaI6mVYZObyIO5pbdw2gRJabPoF3e2ujQTl3OoeCICrw/ARDjGLQz8l0U1KR
PCxZPR9hsCC/BbDaC8M+lq7oDqYni2iWj1MCkx0FuLhkvHA5HYxjQSbl6KWfBT5zIADPQKkwRCdO
CaHLf2xqO3Q9LnIqGPSxz6d3UtFciPr6r6UzfEZgYTBFpyemQ+5dRIsGaZxq/i5ROtGC3WDyObs+
+4uxeIphXWGPaHnfA9C7TkqcZp8XfN7Liv2ihRWpaM9rbGAsR6pbJVYkhYmtobbPWUr/jm3E0Vx4
7h2Yr3tpl8W1rOgDLwLqG4uNUdWR/OBq/90lDPeYI/p6bGj0HE6ujg/MiTVUPWAoWFLQK3O1RDpA
Cx+MRKFJT2E6DcFDo/pqT5aCo9w7uQsSmaBRGplhgcebes+GaR/yGPgBY8MNC+ThOLbee1PJFVuY
/1rauGoNsXKTQOKFZDheyI9/jFX1WoqN9UhXbitoa86bOTmYHX+dxkMecjOw4ZrO27Wa7gl1eDcl
oQKC2XoBBYob02d/dzRbImdrmg9nxUd+5/be95rH3Y3HO1FL6sQGZT1go0IuLWjnqQbxazr2UxDw
EyomNkIERjJQSvCvA4bo+1JOPwIbPlZO50aPA15YfjQtTSzRSlJs15dwV4TjR7BAHmLXe+plPe9L
c24OfFUY0GifY4jkktzVBv4JxTY2bbmyshWKQZqILl1fy5ZKwhGkoQHlN2zNCj5oanP/F5vXKRBY
KZeHQfXxDY2i90VgHy3ZCVSB2r5JG/G4DtMebwJMP7PIjrAJ9hpaKeGEpTo4+FzxbrwzQY0PgcQ2
oDhcCwsjfBao9aWPq2o7Wd6m0Qkit8MqMND6C7jQO9A/fjInvPSB0T8k+U9RciUT4ymH+Z0WI+SY
YLhVHjq+zpuDTxg1GmA3n+kzw6cmOHaalg+qJg79vPaCGrqGK9dYX5Cq7QemE58N5fjkIuYS71yn
90xQjBv4TLd1rG7G6raZneSau1WkTBgMWUw9pzL/UM88hTnjO29G542PUkrOOXmbcnbbGaihOqU1
eGrN8QBl4nb6TUp2fEmRBiepGFIL+EWsHQZg2bQGrXc8qOa99nk4vXHNbsrgsTP1M0Fobkst50hX
3PlsddGBkuWmNoLnpe3sO6wxZ4lqmvXmP0aI20WxMvMzy4V0FBc7d0kskh5tfxmVIAgy+ecAjFoV
wHUd/MI6zSm1MY6VihdqcV+TmmD22s8fBQrzkQ89G/reDA2zgTU6PcY9hV+KN/EAL2c/ECVukrOZ
Td0NacPH2kMzkQXsojrFGNvl8rNhxHRG43Fe0ovLQHCsGiuOkpxn2+1WjCcpT06qQiybek8k6h9j
AU3OXvDS4pjnehS8+Xad8HsNoWPoj9iuEQV751g4+CKWVZ+HThbhjAUW5Xfei7m8lgZ8Sa9m1O4L
H3Y2lvg2IYblNk+0EgqsDHQgDpSJc0nPboj57N1QDLmPiM2UuFQeI5pNQBVqBFLxIGdkP0zCGOX2
aTP+8cVoMCcghzpKv/Nx/urGTzYC7vc6PDgtaMPE9uwbZX/LwlqOhJjYPUkPmlrQhowKP1I4ese2
5i/8rAYvCheEOjGffUudMMJwgZJU3pq8Icc5OAaD92HZ7q5vK32ei+avKtznGgXvxvCg6sny0QVO
/tANty52rpCd9WPVIhj+TEu7XMuZtvOdquDdAe0p95kDMGbO0od2FvLYj0lzkS5VwsGuynCt0VHO
b5U9zSxO2eOwpJ7zsd8mI/YIyuO7232LrnEejIl72VrY/KsldybvOEiYX1JZB5GWfxZdRHlW8c0z
tHucwXdULTd6ih+KY9KO92Qs+dgxPK/st5Ole8dM8CCqjcDrYTOh3nW9uAl2q3r1sYJDc4EcYJzJ
j76DoRtolnuoXGvYCyW/QfBgsM6+mlg8EtrhAJrJDnHjXvaOyilcqNcXVqnJJaMBmH71cMLZgmf0
Tya8IirrgY8xW4Zj4JmEE/zyRRffWzhqc9HDI9u2Tklf/pB0P5f9NhGBMnJawkEi6zyuCHzkJuVc
Sy2v3dg7Z2AMu7gbKZ8Y4HQRWrvLBT2wll/be5f2Uj7MXgTG/AHfUuir5sjf0jo68PdPzOwU6s2/
CXaP0Ekz82bHNwi9KBcuFs4CwlAPcKQIyOcRxyY7fiNdxzkIpdBV3E8FwWYfKNoWnaGKGA2SveMC
lVxsGQ3Z2BxdpfFiFM34POtiZ5TJsezQhvFb/mky1iJBr5YTKTJgOH365NK2d7YyAuJZwrtw4QW3
H53sHqxE6Gasv0fj2SzM/KUzvg2sx7uiJm8zyfToz9TK2St1LF4zATQeBoGxjD+gWkzej+VwV6wL
iw3WufvaNNOzZ8MRjmd94VQkiRBm+TiDhaie2+x59Vm42BXri7VnyxgEN3VC44yaJMXcpvGElJUe
HXN4BVoO6HZcbt2uNO7FX0TT9FiPvNyL6cTChF0PRbYu67uU3YTuAp4EJ2g+jPzJWW0+RHetf5tn
kIHns+Or5wCRgjIRPoUYCj1nJjiXYV1hOPiFarCPNxuFpNkGSDgv08q6pJ34WEeXLXNFs93ijtzU
mZKJgyWFf+sZbOrM3E9CL98y0fWEIia/wfc3lyQ2AUzL56CgccBV/XdcWhecZ+vBN9qeJsgX2889
vEKUZhuQxgrGpJd2yW7XvLprVzIsHWxsl/fkuabD4FINuOD5gP9raPq7sXT5WvmpF8HE+LIxaEBN
pebHqtZjPJp8R/W3pK2MGlIXW63pj0g57LrTqf5gtqNNVY3dIVfGdVt8b7Bs9pTFvZIsKKRYL16H
9O0sLPXc/I3FGFegdZxgl8Z3gyHeUGhKCqUG5nbrVU6/CkepKKuLn8KFHrjVR4MJOy45eUtPTo96
zpL1zo5kGOaG0sAg5i60rpV8QRjFVu5EXDD4EpxjutgQn1BtYelY3EiCtT14sn9jrZgdC8Vdf2lD
kUAfKCl70H0fcYo8O8nRF8mpd+dX7lThUsYQaG2XE8uz/vWFvLJFu3Pa5dWzy426xdKEiCCf+JLw
jRsPh5inEBAj1hhCF266Aoftuf/TCWWeOoTjkS6QXepSQUSRBRUh9rcYl7uykdeFRDRtbUAowdUP
mffiUD4gh+Tbwk50kSWnoaH6A12690Ghoj5ncjFHNGIMQi8ipwYl0egmVMNE5BDdHXwgdQgOrnUD
4UxF2h6ujuu8Z6V1GxQczQtdkuphHcblTFvLyV3zQ7ymNMgu+YMqB3o37fIuHYbyULoMRKW8egUB
qhlxcjAMfLkLplHLTr86/M0atAqWeu74bIJus3V8GGa3jmB84NPdimY9hzNpnrsDEyBfO41FwM3Q
i4PmCbAFy9P6Eaf+Y59bX/lbbvKrzYQ+vky+FmJeolnpE/yG6mKuIFwCfNWhNPOLso1oVEFUkOsi
Iksa107877WnXY9LXYGYR/WB7T/bcn1cgvzfCBvi0CERZ+D0AnL1AkNravgPdi4ptfNZ18Z0VdDZ
iVxumGVYt29bblmDwtmhOfAEaPelcCm2yToXpkKxvA/WfO3J9Qy0q+M7t7Fa8AIfM/S2JkPQW4sz
sICQM5DHc4ap5hV0cwb9QRpcLN2qO3Vp/g+DiBsyZht7zKrjXptvmkRy6rQ3Rk3EEzMcw1OevAmd
oCh3dFCk409HVZCP+5919sAeuDAF8gnd7nlaINwAsyiouhuaVB5Bvm1jKxnYVwBm1Ia/OfZ8H9jW
fd3b9q6jiW2nNFHZYDPzjLiakJ1ef8TWpmWulHYlC2QvrWlI5aC307+ZT3IoJRqMPsdnQXETNbvg
E5R6Eq0WDji44rTqPE5ujCdlAOWzXAAUhz2Gr9inyUf1H3mJPAvT7sOr2n9m8iB92HFOXyR7Wx2t
wgtLcF2U64jHrhtfi9l6h7DOgNuWXN+yG70VLmXxhy+T39qjS4RH70LG82aQGBLb4LWBUXhKUV0c
09sW9XGA3oZrloJqe/qpQR1LZMxKG+/NzOvQjJG/MTqSz89wvVtQgJKVFC3fGsfP04MOJjh18mbk
pYxf19ru2tDyC6d9X9afNPMpp9oGBl/1bEpxfPAa9k0Efdm3zuV75RbLTSy+6lb+bWEvhS5o08kT
GWDd/Kf2TRo/za88oBXTADpeT7gb1HwbH7PG/dckOM9Zv7NOjZ949ypcvUojM2IBauvIbajLJG/a
e/aFA3lXCNHtuZ+zICb4ZSSsSAKbe7I85Et+qNm2udvleS1I2fZI+26bRN30WWQ1Hk1odj6G+32y
9MeW/XC4/Qgcbb8m9vg65N23WyU/+JCOY97eJ01KeTvpJxGgGSjnX9wn6ICJc/bn+Hn7lOZaPIzL
PwAN2MT64HZlFl5Ge6dn7oF67N/pCrF1y8yBvMRbj0OyBCgHUQFhXpcHEr6P9B/RAQT1bycC/Sbz
9IHsADYaYsc1Vp9Xtx3snUR9liKfkWVJvdeMWNhkln1AaoUlUvaifcyVbCuoIyz9XWfbqAkC9WAt
7UM9VgSE0YZ3Eyzb0MBBgwiOGc9KXzNrK0txq6cxm8RhrrLlbKe/iClvqxB/u5pfayOnEdIF3p5y
XgbgEpbrIPNfjLVftY2UM1MvUA/F35U3295Mg/smA1EnNLnUbBQEpyhnHtP0nt/83p9EZFNstZ9K
rmOOxVeQZGFWgq0kwDkimuh62Xlu96vz9ALrloqd5DGT3AGmIPmKY/HqPrqBGT+Z7R9JzjRaM4A9
rhuc83KG7JpVFe03hPn1mBKuF7a9XXF2zH7IIFb8b2WJfFSG6MPJra6aIUW9jxg26THFmhDDFGCH
i5mwc8W5WzgrRwNwZ+Ht1tVimW3fwSFoWDd470PPQj0wtlcivo2B+BUfuuYGlm12Kh+ER/A8pslZ
2/Unq7XdpKBfVzPDlzMjomcOhzHdkAkNMkyzwxjJpTmVzmLtWNyotDiPU3yoVcLXVM+AQgKKjSDE
hBP+6Nks/mrNhdjW0HmLxTtK+wkjgXdjpcOdnMxb/gfN/q5rsaAkBmtg8z4OUI3yamGQHstwLejy
oJSuxmhn29UHBB2kse6P5bfuTjCJHwFKhJpSpMbjejXx+ESzj10nyOwTBPCw6nk/V2BYdwzeblgG
4lfF5rNllN8NhzX7Met5IiZF7WRTQTBovgHufQT1SbVgzrJhotzVm78gnQD96fGGLDGeGwBRt0u1
aX9FzJi7Vu2Nt0p4EuyRMip95XTqguVYJphiuHmerETlj24+fuc18WInTn+pSnhucsdl6+qc28rs
0cOBaRtYsaFcRvYUNw+G9yOt8sfvqbNwjNCsmJOsAuOvBVYaX6i8TE/ct28nVXh0sdEWUhkxcOOk
ipqYW4AleVPoGblLsZOT43CpbBN8YJqCSZTFqzVBd+gcQSXJsGnRlwVRpnY0lRPavQvw9xakvQ/S
to6Kndma1DBHucSbcXzRNHDi2W9Udirs6r51+MtXXedzEe6++QCSpyiPwNp+PK9d0Mq4vMLhPTcK
rV2r01QgwwZi/Ksb3kYFFzA2dAT/xotcrFvEcfavS8YStG2ID20lSC5p4GQtX0o7P2Iveq1G7h3F
OJKXpgTiUPXBPiX0zFJHJmfHzt4X85xt2/U2NT3KY/HJqCxhfWOUANo1t1e/w9FqYI8ELkfppTXf
uhz/uNHm7yxNrhYKSeH4e0DY7K25EtJWSYGMsEsZ0st2o9NL5U5JpAZSLosDWpdNhBkKU9ws3VDz
Q1okWz1Cvd4gdjRMmJRTEcn0MeaiGihKJW+rpXk3hWFesNjeAd0B/+apZ9HlzXkycamiRRE2Wt7o
xuHMKv3pMGRuG8ZmXGFaSCCXzQW+MXzVeFSpyPKCU+Y157TJKBZhfRU2Q/aZmbiYncRI2eJ6jzR5
jzRpUKGooUaqTVTn9931nnuC55SwNMDAlxXGjUfzUN/rt0F/i9q7p7GgPA6d2spIuosLpgF/WHZ1
1x6UlGM7h0VW9yhMBjOKiVcNuSNU+MJPAwABLmGsB9bukE7uvNXMCnamPzgEIt9vVcTFGLdhRZKp
pl/B7VoeZDKa5C9S+mnWrSLQeCUSx4mWpNPeIh15kMGfsocigYnyxtFkMr04QcKurahKyn1FMza3
x5w+FVq9NO99GrcJqDRxBHfsht10v4Ng/GnnDamsS9oPOlz4XBK8o/vEsWB6Zv13aY2/Zl2nRw49
rpfL8pK3xQGHxrePqMVPiNe8qx+t2L2srXnb9syfQVNEpNx75nTIoB7RHHNF1Nq8tLNioTEKSBOW
M906ZCc4irttzhB5qBJFarWggNQQnwUCAqKUidU9v3GJx2DwC+4VECMcFPrRoBwjcopnOY/cfpBS
D/gjHmw1QhQR+qtd+6cJeCH7uxnn4daIu5h8vc6t8LngO0OuMJCgD1j9rUMPIEcjvKDWPI1V1ryC
GC4P2biut7xJ3yd/GI+jmDKiNOWNNxHWWHiw1zSNmoJax9xmSuH1gsXJdSOamIe9b/Cbp0VxXzYY
7OKS4weT4KxIq/ieu1wWy0n2iXoFwF1g9QqumcQlOfvH1qit6+Knn0aLo9U1+XKIxG3NykzdPFp+
Vb1xrD7LrnV2Cz/K2dsV+UpfEVcStm+Mi/xrBVQ/6qUQNrPDHOMIlbNz53TJoZcZtgXp9GEOFJct
u407w8eHH/MRQWRttUxu8uATrhn314BSznnhTyiX4c302atBuaQFJ2HX0z0UEm6bTNlpIt4dO2jm
qEc8PTAHL3OWxHsvhbOzLlpe/IRMWeNf5w2OSYMMy/9UPPl1D+KRxqVdFTcv3jQojOfJETWab0Xg
+LvRms6B+CFfRJwdOlMos+ANUXzLi0440lrSI9pNT/PoIziU3aOdEfTwg/UP+NztotAGfJ66Yr9m
4MzY+kNkcdMr9OEH/cZRXjJ1ZRan2yNqb3M/S4vpDh3J4gUVoy1wIgszyhYevDx7tQBD6enGX3Bt
231LBJVRsnbFJR7+dEYwXRfLV6yD/zH6sLh3athRSpx9xTdmUQSFBrt4a1P7WvoGku+WkDPby5K+
AK1L7vBP89yQ46XqJ99hbsfzpLeiacV/7buVlNfIA5rokY6zxgcElxEqIvnCzTHfmW1hn0E4HZOa
LClYhzuO2OCsfJmhpJTkZJiZdqJAyB2zZsA/Q/mn4cuXrkqBcvs1m8ni1ha0QOdGcqip7IZo0AHv
4Ajr4uFfp/wZErV49Q08FSW2Wf5wuMWFBw0HmBI9qd36HMMuDFyLSbK8o6yb/gw5VRg5uAB7jfkD
eHzXz8b3aOKq9KdWh0QdGW4t2lBwSAnq20RNKFrVW5iC/XhaGkzAsTqzV+gKj5k833ZI5Zso14p7
NQ+GWtCBZuQMjHC8j9ZrogVFSl4j0U1uxrrDZkuP3wFawh+jgpLjT/MPPNK/aNKYohx37/cxjWEA
Mi8L/I9gNR8UMfjMbD4sS3Okr0ftyr+FgWEV61YDpXBCDccBYDdVx3B1GaqBszLW9g5XDDUaf8s5
pup6jP/4TsA/ILXtDv24Q4C+5Wyq7lkAh71yATcV9R2+Bu4TrCMTn2Tdyjeta5lvDMzEW6/VXq22
ICdK69o0w8EyreRZLKl9crY8TusDdNY1kk4sad6bwITuNMglqzCTPfF9Fr8xN3I4bh3xWbTV9bBq
DPTZwZmEOMmuv43jwjtsjRnQ0vonYWhGCvrBd5NLbXS/z3X66/v5uwqO3kwXIG9HCQaq+NuazXOe
9iVSQflLrexMCy4lv15OXt+78PGMgsZ+GJruu0fiWOovuswokywOfdPfjeP4Mi9uRJ7gyuzwUCfT
R4E3dBhMtEBx74/2ebG3iVXL22TEya6z5y2M02y17EZJQq4ZBQZPtffr4UM4BHYqo/qcZws1Q/o/
tkHzNJHRhebqBPeNoctjWuiwMlf8LKTmrNa4pnZPzahvPVvjHz3xiGVpxDb2o+iMxwKHoI0K7Tav
Y1qdMUUyR8pzvTTOhVV0OGVJE2atR1FdVV96CxPQ1hFC79mxhsqX2tBEy6oIE4RYLsczMJLKIBQY
3Lu+efHM4K81m/j113djW30srbuevV7eIYdH8YBIYGlmAFkiRmB5inpj4I8LIGKZuipPRPcYCwZK
sUZn/bX0cR7YSrCS4+7G+sue63MlEx0tCVULyUJI0aKETXiWud8uC1O3dmFtle3JlwfpBPUmVFH1
Wbh/Aqd7lEsHhpX9IA+W3pomTosL76RBueMjzqTkNPgLMXWhaLkhH5vjSiH8iYmMjohu77fD5iI6
y6Ip6bZDt1nnjv4wt5f7aiWPs9oXX/oHqrsDAtSwXPLxasRUHA/2DPf02SkGaubd4FlD5h8Cv3i2
KnG1R8bfwuJHP1o1cNLW/pwbjMfJ1m00Jx1ifaKxm8wFb9blsTRRrejHoV0HRopbFVEVWEEYuN7O
y3E6q2a9k6W6yNp4jV3KEPwNMU+cB9lxVw+NEfHq4DzXSCyt4Efl2MFjkRZcl0RysBJju/f+Dsl4
Tcx2uhnMGQJUgKr2EyBVhYBIkwOFFp4rriKBPKsUBltzZidkLfRzezYJA4pwYJHqo4rX3wH0MMuv
vg75P4wdXflSsUnnVVcNR9vLmA1Si7YO+o5KRJYwpjmuDYgrbnL2HExEPN2ZVc946j39i6Tw3SLn
30qZHVgc/mAl+ldoaJpVE0Re91s31PeIpTgsXfsEq4dgsFIRXa1JrW9p83vgbOKq43EXH6bToCmW
6BmaqcrbEw57qTscPssfplMK8VbQOgtbGtIN7EHYkkrhxRj2rWs6kgkoPe+3WwUukyqnK8wUrNUw
2wiwU8y35ks6yxQMXLIeWxt9yDdwm7MsRaDtfhgnzXDaFtCyBShRlJ8Im8AS+QfplKLIMsEk3obu
o20hju1iN37FKeckKW3g+OWc70pJqtBszPRYwdqxBX+93voYUoZUIsG7wA9G3sQXeyT6mHDIC0Ix
ZwwjsOktoI9Jee41s0Aw1emdkWnaN7Vx9BXGMT+fQhvzATkYf6+U+y5iUEP84Y75SvpvjER9RKhh
wwcXgNX5n2wkzej6WbazPAzUE96guuiu5WBTt1S6l74WR+zIBwhGJruknWO05jGp2HmU9niuLM75
eh3W65R0l4Hl4G2hWOUyme7NDH6r2QNb8RaywSRgmia5HZgPuNu8d/M4hUWXAwonJg4CMGP9uOZn
vdhRnqJTN9zr94nhLmEXOmPCOGkkXx6mnKliz0eEIyz4K44dRnHiIqwJ17KMXMUnpI4/iCehAfKw
RFNvR2WbksCqigWxgpdeRuFHOtKwhch9hC5GlBBHvAHHQU/dk2qXsy8MaCxFF6ULLBzyPYE1YWmb
xa2RBu8B9zUoyFvfYO++NGzl1wIrpjDIbGXtRH4Bb85mc5Qd9Jt8RfJJF/XOBfso+ux1DMhqo6dE
BYGZeND22WZ3S/6Jfz3POOaGykvZpWMiwx0wBC0BsZIeG5OnYKSLnQFHjlFmP6czrQNubr2Wvo0S
JMBBzbW4zagqhgUnnGMQlGEhcFP2o8NjzQOQDeANrQ4HdEvXsoXAOZqszdEqMY7yHcKWRY6uwACx
ju3eLfKNmjV+x95yoiPzPdfE1xGHmdbi+NoMAdkzl+hcbkdxWzFpSNSaoMA1MG9NoDDdXvLaQY2y
6IdH+gm6sotGQu9QmT+cchpvO++nmhiXyWXnGHAlNSgzK01cs/KZait94ptxKDP3WDY8C5g152Nr
JXDA+PlzE3syLTxF1VpHSzx/5+UiuX18WgkfWm+dvjBe3C6pGplYugfp2q9uwpaAaNDfwY7RCwiF
NS2KQR8AHat9yEGjYhual4d68UM6rLMj+4rXzl2+ZIKwoez+qSstNsQUydAgYWLSo308NtNln46o
GvXkJrs4y99z/j67wQVgAT7iaUTJxKDKNyGVd7HQ8G7ZsN6svbxq+1rjujik6+SyG9sWuvWKwZlR
r0sfhqm5rwLj1rP1ZvVHRWxwK5SJPPClbmhP6yrmtj0ox/3tuZ3jGQVmn0qf0wZ8ehikSDaxnu5F
TK9g3Fesy70TZhKyxauV72Yr97kJ4ExUwuNOhsOyU+upyL6buYs5EznGfH6xiasCW1LyDEWLJa7L
AtSU8jcvEnliWNuVOWeO8AOMboF/4dq0sxJ9mnAcRfx4gaXPLN+wN21GoZICtjU/EYiVCNLtUz6z
D0gr7rpZgTlF+l7kujQmEp3Hw0SIqYrno07KZ87LNcq7mWTFgMxhpvZmQKJ8C5NuW3EriIs6D1ML
sLc2R6YAzEhscBz+eAV71otZHqTrcK/rhPpNUuwH085p4coJWvk9rjdCHVUbuLsAxgKuTDq7NwJt
7PoHAEUfuohf59yX+JVTrGNOfZqsBftc61ThaHWXojHuh1lwZ6pKfYLVvbOQjUIFyn6nTtkGvbUF
pjPLgveikG1qybWnH1PW/DXBt1aAFMmS0ITEqUSL+CPVhS1NVCRCRJh82d15wW2XOKfMEM99oG3k
eN693oibNnbY+vpp8RQI+wnJm0BPDj7AyRoOHnyRmE2bPH5IGQDJpOvuMVYcuaqxx12alPo6+8uz
sYW/hnm0masHRGvDpGcWbiw187goWdcJrGptZR190cWhlfCrufzRvwi/gbbMANBz5YedudI257IF
cv4j6jyWZEWyIPpFmAERgdgmqWVptcFKorXm6+fwejGbsZ6ZJ7IrIcR19+PufRlrEGRyAk4iRvSv
GMn5NxoSiycu0k7GlbxKRnhqeILk5BdHpoJM7GCwry3aPTst/7D0QYH+nIAY1UclXIvLQ5luqzGC
zD13V71X74haDwS8Y69wq5BsFz8TM/2InaI91ARgoiT46SfCz2yY29Rg6cpC59BPSerFDTbtAsSe
58fnJpj/kpzprGLyv6q0Axo+Wmbuf+kVsKguBuGiWw+CpgOv7PtL6OMjDmE3bmmR0W08rkVjcl/L
LLwqCaas6smvuZrZZcg+oCNpWAoqAN3YZntAcb0ZAJsxltJ6ZxH2QguJb/lgw3YOJ0gXk8+1DOmm
VYbPuS3+wiEanPEmhRVg+rSxEOSI60Nc2nVxRFDc+jAI9G5KSUMWI+s9R0131Vh1vnRJvQTBpK/o
kTQOzEDX5ZIq17EZrAYbJLQ+/AINDTcOXpchEtfRii4iJgEJcHQluZpwLI0dIg2mi09UbMpAcesd
Y9er1XTJGhDDrJQ/8NRf6D1z4O+S8aN755yXQJJDJXEa2PJNwzKyscPkz7GxCAF3qzZVdWQ60EAl
NWBCiOAQWGWNbscDRFNVF1gMVmXJ1EyfLkPk3wnIcXVCvhvBn7oLlZ0LpQA/OzRRJkAG9UW36JfO
b5CYMbNw1oom7cvPNpVrquMGEuKbMskeA5N8STpg/7WjX7NtthNQeqbaR7rmcG7UFHskefKeSQSI
VlxZJYcNduKnuR2+zcjYWg42ZimAFczKv5ZFL/ZNxnMTOu1brYNPK6nFWIgECYs1RpkKEohDQBlh
kexhqTSYZDg2tMn3JovM9TiA+TWYMzh1A/iyuxk949A6h9inkvZLVDCQZPnYkv9YzZmBvZhrHFAG
TFPanYsD16trmMhxmh8lkIqMFZ0je4FNmf1WBH+s97jd6y6/A3i67kT2RHjGy0xtPC5d0Cv2Jg6u
ibECg01ojo/UVyBIe4fS6jYEp+gqCL5kNfMAB3kZ2w+lQ/Qh7+7lwEjDTRilGENKU1eScNmO0YAM
6Hw9Imyt7TPHeC2xgndJBcWQHB44Kjfk5cgoAWUwzoI+Wdc0wzdQWeBvb51FUN1NY/+VIRVYVfB9
E5SKFDNXQrNmj4NtFddMJBgbPEvKQETQg+HtCKFqCoonk3DDreGD8JssWJObStO+8eNeVTh/DxWX
UDyr5jrBFbxKMTdgfDvlrv2HN4vtSObdxpEvDcGXdZirryLxsU4rfevXhE0aFjKz1y9Z4j8mY/Wl
7JKoWkMzcPZcqyuIZHzjJa8P4elbn8AebY3I3XblURbkURGkvHCCJxFl1dWecE/ovX/rcw1PTRqf
jBi8X+rcRXOJ68UJ72P+ZZmDTrt8MUNxz4RKKSI2IWEtho59FTrxui+Cp2AqJiyir4zQC384dsXM
9MBheyzE7EUlYT1IAs/ZNLS7waUpoO6ZjkmmxmvlJx8juSBPxsytesKOtr0gU8OIrDOICE/imbjK
lrBPp3sKnfpGRilhkMbhgPRol1c/Y1s2HMiRNqzLWLAfD3700Y4t8mZ/0Lhqdo18d/o/au4rxD83
27BY29FUenKJeoUC9k9fGrfE0L7gcq9Cl5gfePePgeTkvEAv2hnitlJ0tQ8nNjTZD9W6MSe4h2FJ
8nLCRdgWtI9w6cNSGc2nmetlOzf0sJoAWvujKepfcgVPCu9CN9GkaZvLb2Z1Ch0/AXXhXpKOisRe
Ca+v/I9GENDlIvLXBdQFaY64qxQ5jcLAdGQ3CyOlgqpagoWYs0c7s9qDgjG2Ct58xa9w3Bx3tlM8
+RERvKxOt4ibN4WqIMBmWCVEHNuMX8BHcBe8NWDc1tKX6xCfBnNAWC+igAgU7G3+nxVBOYUBgOlC
J38ZDfaoLgQ2fqakuus4WCNVGLcsKQlyDckxBTqZiew06CRqm7rCTFRd6U/0uUyLbdm3QP3x3VSR
qzMcmc5NEX5Rs+xlRGRxAp8S86mUGYA6jEZ9SfABZXJFld57NlEcip37HJThzeeD+hg6tHrE7E15
Tcz+HxIrXeOj9OjB6NcZvSQ4qeN7ayFAKMyxCZCXVLKodGnCIj0aN3gNr6DOEZqC9itnF2jnct2H
+qUZ6t+ZC3xsDaRnjcrlS7F+3Sn+cWMSUcTl4Se5jJGV/1WI5jq5+hbr5bEH6+pm/dscjxEUYvY5
Y2taTkaigKByO9liJZoJh2NeQ0gZ72q9vBQlddBhXTPvzR7wBgCHqTiqhv4u4TncjPFwR5znrgpZ
Ieva0ChgUCTo6U0gQmrrmJmZZ6Hm8Fwy8FY75bcsm63kAoAEaFEevITQ+uiN09AtT5lasq09+Z3z
HJejvin1yd+Qp6CsyTn2kX6Q84sxdYfUdUIuKpxJdJMJ7LyaDOYqYQpDyMKhCGL/jiPMvYpGJro2
l5JpODQA9saqBqpvn0zDvEUEAKJpQe+L+imb2kup5V9Mj+/N9pS56bNf1Uc/ddHhGfVAcsNL/Dp0
RAw0sW+rcdtWSBetuZ1rmh/4GBg0L3Vm/Vk2x2o0+E0UDZ9z2V/cDrtLKzepmJ9y+BdywjymGxAe
lNrkZsIcKPx2tfHVBzKvGxp/meKihufbpCaZtW1K7gl+HJheDlmxLotFo+mdpyaMLlrXcsXwccWg
amnTNm5mehrVMz/x55iZ76iVC3Y0h6ecxS8Wpg4oLawfdvk+apKoiZ9Bq5olvNx2fG2ZekAI5f4a
z5gqyUNWTjOuNSKLg3uwmmaNc5e2YvBv1AKv9BH39kxMRQFdRWJfPpxeE1rt3Evl214wM/KXASNO
h8xb7Dhv1mh/+G7AqTUafvM0/zI6Z1zHQXTTq/cR9gHlIV7WOPukyYSnTCzRvXqze4uAKRQ5SUuO
kcsT6Jc1asOr29fr2owQPvaDNW8nf3imLfkuisd9T9DGalWB/6t8I+WI+1W8gZe6FHrwTYJzWXfV
DhmSEy3qALakeo0QKorxo5x5H/XmoqP88JzxK4YQTcUOPpfrFJKdggFGNHLGCTCxWBnah1sBgR1M
KA9dUZCXq2r2NmsTpfVGx03FmnhoHDAXGIDCUHvIYtju+MqPcTZzQEmMV00b3v/9wHuEavxYWFwT
6BsyRicwl+WixsFjMoYiK4io/1xTpJUTiLP1fdT9zdBYgrh4lFUKc28VD6Q26WBHp7YZuw0sAR0Z
albitTbM5zpsmc2QJRZhfIh7VL/lmx6y6CMZw+eeC9aqbAkgddew/TahJhG/GegULl4M2e91hwyC
xCKiI5Kuu8EEYFaVRzPLH7oi3oDB2gf94IlRsHdXj5JrPDdyx9xmuv7lY6rChSusbT22W4WKeanE
eMaxhEe4UgMD6Oy+KGBxkybFxCA1ql9ZQWcyPCUuraqa7vwuI+6aBpewHbaTCwSmdLVnLUYwtaVE
qsLnGt8n/TQd5rq8ScCTnOK6rSVxTvybcAxt9q5LfxOG4qp8rGTM9S5oPV+dywswFG8NalPWdTYU
IDeGW28AN0inJySt2GleAkVfPTbCF2cRgmoBB5PiPQyDd3Zk7QgkjqteTJvQ78ga/KPLSSyh46EK
rPs4nBJKAD2h3N+g4YUpqjryHEd+azWMA2YEzwlXF69Ba02ANYqO5k+HSo0a97cQ8dVqtnVNVma0
/ccSnAwzZC5Qof9DtRom8BO3YnpWTK+uxj3y06XKoNxF4f2Q1ulay8fX/KmxrMOCgmo6iBZlo59Y
smEqFxnsP8okkGWSTy3N73PLqvZ2/GAX+f2gU6ww71QsL3J0vgYHnN0oCfjLD53yOcpjeaKVwC/I
A5uP+VNqjN3aqIG1JFQC6GG1LlvjuVIZMmwJeYKunKPSUD7DHIwvvmH8O8ZTWRnDybIQ9SEpTmuR
cWjj9caYUETiKDLRMWXt3/uuPDg4fSHCUi+D0uMeTPgEszmDNgGLvDJ6DlaZLv9M2kpXEDuNM4bQ
Ve5Op3rCHQMlyVrFSuzhFZ1NMXxiv+K8Gda/5fTkjjHTfIZZmCvaP4s2cpLQPRL0Y8tUxwv1sDlh
E9Er80dp4wGPNprg2FRY2MrfCoPk4oa9DgSlcLpCr+dzYJA3EEqypd+Pmbzzb9QcXrDnV/toNp7M
Zgy2PalMs76xLOOsDzkt1l8havq6YTvbtEy/PZJ5H81M5Io0pysDd987HE7JsPr92Htp558tASOh
c1guuJdDj6BAOoW9TNFVzHKILyv1/0LJI4HlcDWNzDSDAX3MTxhRW/UxqWsFhAl4zGRqj1NbX3tV
aTs28/uYXubQVjetqvuNoWkfc5+eoPm+KQ7apCsrm+u6fYEju5RuQdErd9IZLoNQpJGyhmLk7uw6
OCabuiEDQZR0lSKnz4O+pauAM0Vqfk1hwMaB8QnrRrqKOFl4ed6NBzsXl6Ki7wdldc83kOhcFaUR
H1tkdVwzeO4M8ItOG5nrOdrbVk/Xep2uKrsmyAicKdL9P7vM2pWJmLYzNO5O9WTslW4Dbmk0AtuS
EZasbOuqzye3w/IeTtFaCIgRPFX8HXiaOCHpRDnxjXH+fad2/LcUZnrKxEDPTBh7gmk+/cBEr9HK
jpOuzTtOfZSv6CWRa2w90q4xP8eS6R9IJGzZCA7GfB7ZMyhc6kjcerUWZRdskBiKULyAITDSYJ+h
sMVrnNa6cEw/Vg4tClRM84Sr4TPUzae2JRcl6nQxxS9sypsgi360TQ78uhqQZJxhJrPX3unDODKW
sZs1BPy/Zhq3RcDdUBTygNB1623zkQffACZskJDOske4IF+Foe8gQzBYyuxx07GRrprYifZEQ9EH
2is0Hg6jOow7Ulw3R7vpug8fdDLOdMt/iSa9NuUQYxujqBNh25sSpA3Qpd8Sx4TU9l1DwREZF0bL
8V3b8XjNddh4kXJPkc6lvxyWOi9L/gl9fLYi9HmuJ1im64NGQJde4ULflU546qf0QCzCa0ytuY5+
v62ZAnMQzRqGVHjQUsw6OafToqmY1ua+ZCpAMFmOxSuU0X7XUDmFnoW0GGgYDOrSWYu8vpEWeGoc
jTPJgJway7Ch+fyOOCXagI7PX6OFvLBKoL080vjBVnR44UCS6q3T1dWebz0JO3o8qnjdhQ+mvYCj
mH5zduk3EoGQThoDbgF8a9VVNz/NZja08UBYpMApqGnefEo0RgV+MnhxC/ygTdWExqt9YyqnuM76
CEHYbORiEbQkDvUM2SBSbXpwoP7RPoEkOsGCpNu7fOgge8EBoYktbnJ+PXs4ETMOOr1lv8YC7Ec+
NnLb++GN2cmjqmzhTTu9cp4jTHJeD6aS8tEKWzOxBc4GOHyGyl7rbgr/BuC9XwksDnggarcBX04g
oRwH4lxWGm6BANKisUBaNY2lEVixmxnxRjfIAKfFNW0G3Le2/cFE3SQLmnDukW3O8BmJSBUOWCKI
OoM6i6YL9zG+tVWIjTaciMTRgZUQVa8eLBNAHf2WRkzQqsztc1kapHdcZgYuSsaQZPemQ6qtUP1n
gWt2ySKdpmF+dlrzvpsrGBn+tm2cZkdn4N/UB7dh6lmwuzdk9HtjaEG3qdbzJ5HvHJNCX+jGEPB5
d90gPvb4nwbCtH5YPxSD+4qTFiZjH0qv9NDsbAbDUGlgV2DKKfofsgQMxlDvLZeOPExSkudA8zjU
JfxxrrtFp6ULjLjxZMHtJLMgHbieNqK++yArLPkhKy1GcYXIOmt/plN9CpsDdeTXmC/F3jCb5549
at3L9taHPkM0hv9DMxDorQ2SacEviXGcRtFnK+C1sDfC+wnaJ475PyhaO1XFx7EZ7irauqCUJd8o
dPw05K+dZrestSuUoPkTb2Gw1bilAzaLo2jtQhS9Vz7KXR3sKaD/UUYw7KQevhoRP91Qe9HLCj63
cr25hz9WQzxbiUrrt5abc1Ek8btaHJyVir4bvb3PNUEZM9H31mLUg+PKxitqEywpXOLwlvnRa/6p
bni6AjRPLHjirSOqF6TwNUWCa6ZCN1xFjItw1o6P+IIg6u5cbtrIf83MV8OG1yCzl5PLroMxH73l
+Med70VbItSV9j4n4wNLDpVoPlLNJMhrjsxwTP7yFFuMFficTJzq17K0T7ZOyKbmdz2rYdsakrfC
DHfYTd9yBgiZgSUr1zpYGaxxlYJPqrpn2c7wQ5A5/eDd8JunXnJls1kZCEZj7Y7S36ZKQdbzg6oT
wGDc+J9rSDC+E308F9DNV66N0w5rwnsdWR18hmjTZsvQZwQCFVjZoZR3VcnLVY/OLgeUyoCoZTYa
sxyQCUSOedKj6qSojV93LseGKgu2lsgCz3b8T1nyyNAZ9Wch3PO1ZEfOxcKF22oO3OgIvHCdYW/n
kbiDnFAzq5f4Z8FMdTk3CS0ZvUzMh8DBwdpng7tNQX1Nyy2oYg5nq/LDsgcq72yfFcL3d/1M7BjD
I2deNhfoz8w15hmLfRhe89jO1sxYYCsatBiOMnmjkIlvZkIOLrvx1uro8Mphf6Qy+9nwkZsm9hF6
7J0/Q1LtoiJC4uQDvHBX29OjFYy7sMNcMM0OytR9yCV0S88bBgoZf5o6gtFcRu/zwtRj8sdDCoMg
i5Kzsjsm67wqOU7GzOkPCFWP9UCRnuyLu9iucH8WV1dgokX8IjGt//isYYMB6ma2Esy7DmVdNBGf
k6bkuY32HdCeY/ZNhORddMRgY3uRCNAEQTDO/pYl0IqulIMcapMhLsN4hqlF/7Zw3RH6VywJTzY4
ag4PDOgCjhCJj8zRl9bimnC3+OpuXPx2VWbdpSlAA5+nbJh9UOmSsF6Pt+/fhdehxhyxl5GTxpTQ
7L6yMTxUZQuls3T3tTWMG/iJC0iRQQ4KCl91n3tUZX13qQk1iwkB6DDzPemFxPHxESXGvHUaUlRV
+15E9be77EChmAXg2PlUpR8pGhUdXeyNNpPhDU6oG0HbUXRrnLtAPiraZUz5EwgDb4aTXv3gROUM
JVXzjCJvNrsYdr7Bn4Isog4GU84tQPVfER3qFH+GmTAK100Fl6Qdjkb7MPFwMnPjw8Yrm3ea67qd
MWmauZmEzR129ZM1w+DuTIPEA2fLiAgFE27zq+DixUvTtcxvsuDc5JQlp40i4ZFlwPI07MN2Nt6X
ArZIKiUAl5bjVkDyt+JQBPsXaOsiyGKfDFlLPIAtMSExvjT8tyLmu9PsAZtXdB7d0NoO47cuCLxr
8TL+FBwMXUtDV1esRZNMn0sxvNfziEPamTwnHLBRjdSwp3hN8ABydCQYCPsuoiVjVFiWmvacJ1Gw
mcz8lcj42sJa43WveN5fcwgg8P/GcN0F9WmyEGsgf4E/rDpw3IjOPOto7ZVNVgBaJimZFPMCaI/d
bMO16ZebE9dC3YeE7bjM3LsY+m9iy31RTxv8q6k3jWa2ZrXir64x5hbEiFpZ7muGNhxNeahglg11
tMmG8kFBwTGS4C4Mi8+4Sji31eU3hKxZumqj9PiFCPV8Jmy2Tk1uIFQow1GhrmGKsbR0qhWerjFt
lwUVn2XwVtO3eRvxl5uW9tDU/Q858XmL1teuW3mlrDtbD1PwyUzkRbk/cw9rdfAxxwW67Kk8IXsw
+tqdrSPOGRykhGifdb1+GFTIfW/Jkpl+/74sGjKDEjiF9mMaxzcryL61UP+ZAS+uRIKghZzU2mjq
fmd2zOJejZ5BWQom2I+GZ5Mg/nqspn2VVj8pKLNNLooHu04/OidSDE0TmIV0ba0Tlb81o7AAljVf
iqEuDrqA/ZGTlmJ64OSvhh02a8ciw9Rj9Z6mZwrERo5QySEcPw3W4Sjv78n9vWENPPrLTL42i08/
45WopfXSq5HtSXMoyORGEiv7GDSv5uIIn4rRBkfJnGmR2ZA+Ww84SXxOsHTrc/6au9AbOZJ8ZWZ1
jHNEXdNHtHL4jnTdMT1eRbpneUxp6s30+JrQ2sLkk2FLT25JFaDsuWUPc5RjFQfpIkX0IFzGcI2R
fo7hdB2bLF7ROcfddbaX4Fay8VtSqiLBxlRZrIlF0GxlbP1QVJTvQiJxU9buJwfK69SQFGHOT/bj
KRLQF/viW2ZwwQqDREaFD8zu9DUVEJAu8v5RwRpBh3Qe/KF9a5jcg8GxMQZ6qoxsLh08iRj+I69q
9WyDTd0fW3fFyPSvpMQzyfuSOhLebA7W7apH0YZTLvhpRd85p0Ks8gV/el3vGxt4KmKiHuefZkPz
RE+/R6T9NClUHSYkG8NCiivKnghhAUXIJm7ZDMO3gqL3778MocInWgOFG3PF3JRegECWdxL3CjBm
fKBReS4EV/5kYjfz5/6VMsaN1RtkXKsKly8fLQG0vuM8jlif7socb78mnC8sXeu4YcQkbK4jDJxG
eAFElFAKuXagQYn5i85KD58WVA63fqnBJJtN8zu3qPvLB5UlSbQgKT8UR4T1LFlntdzfuIW41A3q
PS59zdEZaZNiNmw4jwmzvRTfPoQ43OnLB9alsy/A8RN/MPjdSXmXINGn5jH025dp+ZsDo8o2ptLs
td2voRCsenN+LIj0QK9DF+WhOGagtSYi4psqMh5C7hAEkg9KwDcjMeuS/xE7oYorprpfi5vjyhr4
DLFNAkuVp3QiW2gPa2NkV+YUjqvETT29lC8D9nhGhMPNqdFN6ms7Bh9kPCHESfHd048y5+Cb/Ezh
ahm7V0AwG5hibLgM8TS/ETuTmkm/XqiKSNN6wL1Sq0q8o5L4qm/6JyZbJFMHMJG5FiBnIB6zdw2M
dLG7Np6+RBx8J79RQMOslz6HNKFdsl+KdyKSoFus/St75mrLuUhj81HnSnimLksEfJzcflAgVMZM
aRESxVYLzD9XTHvmTRAEulBu0SzJZcPPcRESFdBbxgkGJF/yCI2MXpgLReeq3w258TSLHn9TOz6q
wlp3fip2bu1m7L5w20bAekFOUtQqIaeo5KjnY+opDrSSFX0dMczcufPN0hS94VzZQZIDGiU+sBpp
9AGRwrfsRhyGpcxfmUZMV1BB46qeP+piKLdEJ2tmtssEefmmsvTVHTD3++2iUJLVIWs3So+Q1B/s
XW7GsdjUI9pOUbwLpzj4OiXC7CfroOXTBRROMDPDNxBAVoG7yjgetBFOSG6fWDl3rnGk4Q4eBwVE
sOFj4c16vdYh2q3aiISryTIAleZdSL/3eubOquNnb9jta+GkOhBvji61ySDAnL8oob1N8Vyt9U5A
iEbu1KqJRXr8w6v0FeYVY+8xpA6CAVVb8UldyscoOqIKyZME5cYxOFSVfEhi+mmZZVLGRZILl4Yi
9R3SXVXn8yc4GrU1BspR5PBb6kO5D3ARFfoMd0ZWB4ZMOc86IdEcUxGeovqrQcdaGbObb1nTew1f
nQjaC54hiEQobWjO0UT/aDq0J/7hwpQKFxrka/aea1lu6oT0fyg7CcyCTRsQKTafLODAdqocBmKy
IGHgV5mGvLaYjVKDb5vpfYRhd+UuggT1RE8i/2u7XKFW004UUuWHFxAy+LghZjlv7dpFdQVPBSXJ
8rpxJlPBm+RRczVsIsFVxWUXY4eyd5X/PDAZFR2IkOhZdE6DECsfTcxeog83XY6hh6nsa1rlj9xL
cMPyU6BbapzshXWx/Zdbi6k6mUoYB8Qa8Ml2xjkK8UerkbW8VJyHLabunLW24xzwZLr2XWYYG1p5
GbcRu/c0kxGubjzPmb6NrazcZ0JAs+rVqi3pXEennVZBe6JqF69f9NpF3Cxm/zc3G84PrSfI+50Z
vrxaC8rfIJezmtvimwnpV9EvDlIT3DUVgRlZgC0G7i7FAx4tebd+RLDnOk7CqVlNKQoX+oQz8H4G
XAew2tPCDaaA3A/6oLFEreZEY1QVR7c0hqlsklD2bG4PXNeGHAZ7YzxUg/mTSd5AJ5vowJmj6k5Y
qb3XZwJhVkmC3GhUe3JcUd0RkXvQYpKzVoFelcc+Ci0FDl0F8TybWHQmVhxrQlQm2v3MKH1Y90nv
7LrABUznR5/UX73UvdM9BTNyReuYN9Mv+qe2SxJeLxy8OBgP3AT7V5S9U9dqLZMuK3qMseia6dTz
sxzgvs0OSkINMLIyzR3p5PGDCttykzaMSCjhffeX6rTB7uRBAQ3goYUGS8zxlFhxc1NTw7CxXwIW
MyCFo27FH8bcxT91rF9duqNe82n+cUcUpY1S3MZs/A3PgdUvQ6/2wXVGcIlpBBO17Mt6I7RWrXMf
kCu1XeJILKF8mJETbBul13DCLz/pOWyBbXjgX+xz6bB1Td0/oEshScWU2CKdxucC9+85nKb3op9p
Pqha5zDlsWsdNXFyBie4/PsPQwZvzb9SNuK4WF2tNrhEJrSyYeJAHs4BmokrFZA6W2OSqXczMtub
MTgNSRigB37GWAdHOgMbg15Ov0TbjKNiE6os2zn98NszTdhrswguhgZWpJbEiNMKHPHyPyWmpu1A
XD5WlBGf6jGjsVAxoMYimvIm3vtOvfeNmRxHJ3fSoDZKFcXRr6iomiy4W5qE1WjqVBjalSbvWQDV
vWmbrhdEkbmlhjUBEJ/VG2lN/TXN3f4aA98E5OZzth+WIsFQLCeOf18NJ4xyx6Nkbzvc+wdpUHlb
NVYgmD3CBvbTwj+VcFsI4XHX/1ehnAcQ8HJ+35a2xvLqT6CcZ/ImXmK3yy9JcWZb6OhEQ6M1/UjR
V24hlUs4qf/90GdTTqd/Hhlh28nVpQhETeG0L1tt/68JtM5p3U7Mnpy1HXPNdMPLoCzQ78s/STkD
T0vanFTdBH7agIpEj8ZLEobtuhJ6cDIGa9mQUsC7tkkdgB2Rq6YZdW+kC2JhKSEUS48nX404h3wB
OwWTh5m9stmhkzc2pvgwWtp8r8OF3EdSwynEcDMwHC6oNYbcCRoi+k6cP03KDZ6yh2rZ0BqTuiyi
Ut3rrAit2dTSW92rEYyV4A65NSguxwDCWvivLi0ww+TUNJgjl4LNAJ7ZOqtjedABqcLRwCjecvA6
ijbDqKI1QXUnk+mllbl/bP97drMlm7I81AmJvn3pysfASsaLjGigs5YnF9tKfJ5UrF3TsX7BGj3d
xVkTXWwnQZ0QU/Q1oLCsohLfDibAYt9HTX3KodiRNODPnXqQsRmxkoFjKqBoAVaD0R8Hjzjc/vfu
Q0cBaW/gQ2IyHLOs6cimQX/57yNCdfI3/2ojDTMoVzFmgW1QYAQC6f+Tpeb0OsGO0MuR/K2LH6Yh
L3L59yDWqsYcJI1sz9vc4/Ic4wM6FMMkawbrIjuikUX+o8Utq7weyqf//1MeJJhWlp8aLwRNZcEC
PjGLdj801Y8dCmuTUc/kGfxbukQIzuy1OW2kdeXNBCD3YR04R2V8I2KMl0mU2SkDjyUK1dxC03z8
9x0BuVlS10weaK0ozrOuq6fEwsAWlsZ7bxftOtW5RkZYAGV74okoCGfa/iF+jvtabmiQ4PuSMYXn
mAhXpp6rp7Gl5k9CmsW07jOKasFNhZnpWaSib5QtMBSBvOqI6lhDO71lHacPx63uCak8cFC37grL
bp8rrqBhVq5no0ZvVih0cFTrs3L09Ew5FPiiaYs1GfDnOFWPFm2mlVZ+Ra47vVW6pSO1DLRd2N0m
agIG/emYnJSoGMDIJr633epq9q67MXS/uGf+STaAWtp10Cw/DXcmF6kH4Ly57XqYo4YLOVKNzAM9
xWSUw4d6cO7rnq6ushkeIANaB67smLOSoXzNxj8/nDcSVslI9uIx8F31aEmHC4uKP4Bf6V6scQUO
2urqGMTvpYT5JNszpFftlrNmLqVTaPqxCfRGGvnZL30MtRA1rrBC9buA4DQH/1mswGb1/pbqoSvj
Dm4kRmWXANq/h1yEh7EmrFRaZBX7gO4mizw391E4eLodTB8kSjjahvWucGDB9bW9Mac6+x5SqLYg
r4yLMHIaZcbqlagfAMgYxmCgsOfHjGQfQXxQAaBl8Q/awW4aw2PdltZzhbvWa6Ft3Q1Jd7+4UzdJ
P5RQnojr20VBo2YGv+bfazGYSXT2p1k/D5o+ItdQEwisn4eml+5DtNbIHoFkd5IrsyrqJWsVnVWY
0tvoQBysJxoJUyG5fQz2qZCcocnfZ8eWYctRTJhpwiedMRlIZKv25mqoDray611eQrxVuSxYKHGX
gZTeoRWq/Zw4zkYFFDMRILt0BpebODRY5gkPxk4MKbqHqJiZI0WwDAQGQH9h3t9GnI0gVLHKRHHO
cF669LKyqGNe1K6CYI8SiQc3+5JQyL1PqQHBWFQA0dDPPevFrm0HHZ7nfBN6MfAa4tuMEEs3eJh5
mQZIAMM4g1Bxba+qKeJtaCTejCb5LYu0WazVd3YCUt7BgguCGFJD2+1DfO1gFR9q8BLwVob1AETj
jIfL3Sfso3TMUVqCV532y4i8BztqBE10ODtQSgGGp8k6Q8KSaU0ZjpkxE4G4yggnpMm2tPcmDaTF
WHOozRyuQr3/3DnZxvH9ZXfyv7Q6mxeUFsOyrtnMlXqohRvsTMtVK7c0d3be2Ps21d9zU75wjsg4
upaONzsYBF0TUq/g1SCZAkC2T/YZD2MeB8YlGml0mXDrI6Y5GDr1E2tbwb0Me1GuRZ8ZO5Rq8EU5
Bsf6vsl2Fg/lJu5aY1ekBf6Y6B0dLFqxqJNRInAJefqxy7SPaFn/pkbc9SziDFar25RYl3BC0NdD
fV6LXn8RTKs83OmL98tOIC2ecR6PL3wcVEHcOgXNFxPsTtqV5J2dT9AWrCO3GhQYyR86QvxYwjFM
ijAMkuqRWzIH/+PsS5IjV5Isr5Ly140szENJZS4w+gC4052kk4wNhGSQmOcZqxbpukQt+hZ9rOo7
9AMzu5ph383REiKxiSDDDDaompra0/fMIBSTbQqXm6PyRsmYz4IBbyEnVSABGdLWKkADMLZAggpR
Ct2SPtiNffRSIlAHOBqMBihmeBzLArzzMwQDk/lz5DIFcpXoFqeTDT4L3wRo12N5lJItFB+QDwu3
ETugpnC2C2XAtR3PTgYrjnjCq5QlI2OIflzvNeg+jzwKG1W2OleC4CHgLWA19c8a6XollZBVAxKp
lBmUUuPXJClUoWydKduZUwFvrZ7Fwj+23PDTH1BE2jTyDw0Xt0SV9ljR1vHFZMONAuDfynQBERYk
Q5PhyOR9tY1aiFf2y2tlm3HI1wIRXCMR3EpQ24h7VB+AtjzEbb955NpCtcDbXED+FWGXzJWuqqqh
00ss5FTxPALeGGBhBTxQNEKCLGeZmbjQQ1piabStxssoMLgkp5yIKagLyM5BhByam7UobOa8RMVM
ETtC2v5sQZFlBME5k8fWHSOxNPGM44pFDgWIAQ9GjLzvE7B19/MxywDxr7lpV+LZ1dGS5jLx/O7r
Q5IZPDOQZ9BPCFxYz8+5zBQliDxCDRRuQo9SFPcjJQsd8KY/KQlmmVFrMFECE5BV/QnF+KmJ8uwd
ZIouHMggdKEH3TmqSCGiOLH3sTC9NNjEZrvUrSgxgIwqEmKAGCYvVYfYaJFRkRIRaP/wNBXs8CLH
ALzk77GELGCfgHFLmVGoLLPbhOkvUBC7yBPOy8hTQYANIvASvFwTdNrgiZfT9xkvAcgLL5jtOQLR
N5vv2yp+bxSwjE2cLQ4o1xAZ7dJBo2xTwqkBPI+nkAqAjbALT/HcvYk1klpQ80tNVAm/5JKCIrGM
u5Mn9lFmAEPFRQoZnyL9AbCjbEEeUKq7bY7oQK8KJIQKHrkrHxRuqiQBAK0iqQ4+R5C2xUjexsvr
8Ibx6/cGlSTBJL1CcR6MKc3X/KkSB2R2VNmagMqzBmNNygoJKQX0X3h3+TKyoq5OeEMBj8ecQVkC
36OF7DbPgWuWsmmHXKx/DpA7auXooxRxh9D64KEEVw6ky3EHEQsWYD8Ivf7xl3/5+7/9y/v4r8FH
cVegNqbIm7//G/7+XpRTDYK9lvjr3x+KDH++/s9//c6v/+PvXvReQ/3ps735W85HcXjNPhryl5av
+a+W0fs/v858bV9/+YuVt5BVOnUf9XT+aLq0/foKjGP5zf/fH/7l46sVQA8+/vbHe9Hl7dJaEBX5
H//80fbn3/7gBeVrov4xT0v7//zhMoC//fG//8d//8//+b/+8z/+/U//5+O1af/2B8fzf2VZEDAr
Ai/yHOjd//jL8PH1E076q4bzRxPBDwXFFhH95KA6D9Gn/FcBgR1OV00RZAG6Gn/8pSm6rx+xf5VU
SZNZQVUBO5A08Y//O/Zf1vD/relf8i67K6K8bf72B7oo/7HSy9AYnhMVUeXFpf3y/fUM9kr8Evff
MlZoORTRgDzt5PNOBKESc3zN7r9NxD87+964Smmc/bVxqNJpPupfUm8E8Qby+WAW7JwBKZV3WPLt
LsTrXSjar11A8X6c/Bzfz7Qnhnlqe+92u9zyjVcmRlnG9G1icG8UxFjAt88hSHwNaGAumrLg26rt
xgd1ESrL/mFXv5jV91midrWszbeuUugiI4bFGHBSFzPIGHSQnYRvAudEkFVAjllYmSxuWdVrg5J/
7WmsIglPfBgUAHXjQ3+H0lRgtuRj+6M5gh/+7fbc0dYEG/37eHi/RrUJ9Hq9hUJGyA9MdbjdMMdT
vn/p8dtMAdKl8EK5UP19JpDHgGIPnjB04cyjAiIy6h24ODa3u1r2z7WZEn7taVTrIReBgvHwFjmr
2+4gv/APIAaYX6WX2z1wS1PXulgG+W0wScXArGN0AQnc9/w9+RQ/mxNzjiQDIaP63nrcSk+0sRA2
zhQDCr4ndIRizeZSPzBn9gg8IeMUx9tDoS04YedSARG8cBlJKOEFOgaie8WB0OZIXob0bY58DZmU
FBKDqMfXoQOFEELC3QBaYHr9OT2I4CyUTP8pWBnHYgZXVkQmbL5glWyOkfLzZtwLQTGNIk0jh6kM
8/n2RC0WcK0DwtKBEJJ6H4grD4F97gR9URgpVJp3cgowzO91QZh4FjaCr4ghugggh6X9QECuMf5v
Nk5YtgaWSvDg4/sV7Zj4LvirdSAd9dtfTvODMmHdDTvIYgNhBi9/Z1Be1OsIrNInCFGc/OdZXhkC
5cCThV93VAhmQ62eE/j19/6Beys//WftNw8jmbDoVmj7VAPOxmsnGVyb/fiUTunKgUSxMZkwYjaN
kkRo0XaqvSfzgfcfbs86bc8TtitAcYgp0iD14gF56klDRptVNU0PR0DaUTJj3+6GEgpIhCFrXSPl
QDOkHp62UZMQ4ygFm4+Oez2SI7/XBWG9eTWDXWvAyjKt0RT73GbvtHyPMvSVFeAoSyAR1tuXgDpB
iTr1QNWQHUDvege0DwobfwhG8KJuDKQcsxVboLhsibDilqnzQPlyFJ+ixRxkV/osPZDuOrenimIE
EmHHLegj/tF8h+bnDar37PB0u2naJC3//t1jg6ioAi1n6lWc+F6WOKrreGUPUbaqRJjuhGKAgUP1
hlfjUJaYh0ZMbRA9ImZqV6ad9vGEASPR3YJhhEu8qoEUgyoCF2TdnhbaSSYR9hsOPj+lypx4IZP4
OvJnwUautOqlaXIofk54z8qzGWQVbVsD24fkC4SFUZva8dmuSNtix+G5du1bKLEtTwxT7roirYc5
9oDrSw4sHo2RzzGgfvQID/B7W4wnxlsNNWgX00Fx81EEx2GtQCAMICGBbSzkne9RURKvDIeymXnC
g2mtGJU1SIZdH4mdrkoAYi0/0jF1Zm3ezFK+srFpHozoRoSgUCuUy95YsN56+Bw8omQe+h3AB9/e
I4v1XYkORMJHQv9sBkWulniovcfrTb2t4ldUWq60Tvl+kXCPXQpSiDJH62MZOcX42gl30JVtIFKx
EJxA/+b2IGh3jOUy+90BNECfqlWK6B9F7GDQT0HuibchSHG9+89ASo8zCC5WVp7iEETCSyp+WHY5
w0H3DJnyLRhPrQ7E52ZeLTU8qGi9PSLaxC3L9c2j5eC1FPgBvYgeKEY7FRkqPbljAYgrzNs9UNyO
SPhMsYWKbY9sHKqzLiEwa8Po3m6YuhiEy8xlSKbjASfzplPM60iMyx8Z3rvBdYMauBQMagbSjrf7
ou1ewqlITQ/hrLxCYMW34KZ/RU6yVVfGQZsgwpnMccVUsYLDpB1QCpl9KtPu9kfTdhBh1Ao3Ifeb
ZJmnQHSBHT0eubhR3Gn9w2+1L/zJpMO5B2sAVhYs+tW8q8HGL0dQfFjzGZQBCIRVhyhZr2Uol3gQ
l4YX52qjbBgLTKcHKecvtwdBu3YvebDvFiBwcLAqCI884AEn0OGV4XTmwFF1BgYzMtoCTDhzoE3g
+keVNvj9gNH1UXSStCoDyv9+2N/+Dsou4AkzAaALoPc6iz05UhMUk4e9u1x1trdbp+xfnjCVMgI8
LAdm0ANzJzBQGd7xTJRU4RUODjNY8SWUuE4gPFbO1EM8h1XioUgTSjiQMx4DfcmSjBBvAG3VSjeU
sQiEy5IAPQ6HJdho+UtQuUq07cWVRaA1TSzCDGInZhiY2AtQGstop0H4WXT3t5eAcpILxBKEqdpO
s5gXXgvmbZRBcIDsgJfCCRjthYUYtFUqoPC/3RdtHIS7apM6K0cpKzy2mfy3XA1Z+IA2OEpDJq50
QbvQCoTbmvBsgcJRbFgAXOoaDLdgawDhy4Kl7xhQhhtA99weDW1fEX4MXG89uFPREzRZ8t6pfwJh
H6P4AhU+kdF/3O6EMmU84cxKqAuUGZ/C/iA+wAsOSnZNqVvJvVBGwBOOLInaRK3kxbhVAwymMYpn
AQEFV62P5zA9XBkCrRfCkw2K1DJcj16yy0KQgmcvkOhyJojZkWDAC+7vTRRh5WneVmKa14iv/UPa
3bXCrhfXUqDLil4JEvllcb5FI5CA41KUUcaelKK4ujml0UUZ98wEnEPzvPATVXjvF4qVg5ey5Byx
5GHmB6jFjyZXBG1hJEAEeQDGYPr8rXniiDUvJwG1SYowuzx4RPoKQGqRvyiQGbndPCVw44jFVpVa
KuuKH92A26HwqwBhDIPX7X0BuaPZvN0HbYKIpa5RWBzgdQXS481D29xHyvscrOxV2ucTKw3myjGI
GTSNKpiMBf+apYJm4qyKBjD6t7+ecqJ+ZTq+baaxV9SZLzBDffIjLbdgVvvNhglPzmbjKEDse3RH
PPm2yX07Pdz+4mVer2z/rxDl2xd30CnK/GVSoInICtAhRd0G6spXPpvWOuGwAdqUY3YMJpcBXiZx
wH0LhtWo+b2j8+uY+PbteTaNgeZjUnzhBNRZ0AF99n57WijbkCXsVIAUbN9CENGdFJRtJNMeJEeb
MutXwmRa84ShZrkPdsiiR/OdyyDGTJgXbXz+vU8nrLTnhoSZk250ueQHi5Rg1W6C4fJ7bRPW2fQ+
agEEfDcYHvUKdeaTijtcvWL7lHCFJQxU8QUxH6UR1jOgnkFktR+tkjlcqR2lubQhYPt0exS0OIJd
zPfbxhFQb7Pwz2DTT2BaBZM7EDmyfAxYaS8rhdsLwsFHubeOKmWTR2HSSvxCGx9hxCpKkGeRDyeX
ReGDLACCCYpflHkU/iOT8Cud0BJjLP/r4KJakseiQy+gI4wAR4tEUEFAXGGuEV7MkI/x/FllXBki
a4BHQ5AqVzqUo0ZQvi6QxzTiLhlXtvnXteyKd2EJ+1eUTC3ksJvcuS6Y7ZzU4LWUo3F8g3yb6A05
UIs1MgsA/SBVxyoRICOQoLXwgB5BOA+1sSLHV3bVhkBGgz7HBNRi3KCgZcGYzKrZ8vX4MlTiYPNh
LB2zMEH1VgIC7BJQDVNG0cIWdf3BLkU0uof/HG2h0GYvAOj3ReQrVM8ETJk9QYwuMKNZU1w1Q7oS
FXMZqo6njLcVX8zOCvDUn7d33vUjSOAJ25R7HvUnIN9wA/4hit+a/lVQ7bRHdY1c6kp+vt0LJbEu
8ISZtuBO0uaU4VztHhSJSqHjudVIDA30c8+sWWyDO7CTbm53dj0CFMj4KQHbd4yiAc4VUE8bR46K
ahyu2WejYvTQIAYfFqrNVo4TmtskonKBnSQxTcvZVQqoGrOvAsre1XnF5VNu5YJG+HxmniCzOsyz
W6FkTlzIzKfHDKxLnYYaWvZl0ZTofAeUrItWBGgfV3wqJackaMRhgDrrtmRQVulW0zHiI0sSn8cU
qtxAUnbJCWpHPfNTTYDXn1aCUG7ZB382S8BhfnURJauVWgmyCRdvsdkhf1BP8EK+q53AteNyO8YB
k8uRefDXYuzF3K/1R+xHRpX4bPTRX3CYLvFdcRHMciMArfwKPWnn9j6kjYk4PHwcFVo3Qft4wmOk
IQGstkDESiD6E6D8M/50u5uvfPu1sRBnR9VlE6STK9ZV7oMzAO3xw/ApXsYTyOwO0KCoQiuyubtp
l3vgFABDgJl7a3cVivfQiPNjLluAm1l0PbrdObWDrbxp7taCKcqhKGjEuYHaoZYNxpiF5Fa5G4bm
lMwooZYqANbBet9C7DPqTj4zfoB99/72ZNIGRBwPmqxWksZoUA/Kax5aKG8xSh+dsuJBcIEazn0w
lEAKNahHvN3fdf8haIT/CPIeBTJ1O0PVOQZrCH8EitTNRnFlC1KaVwkHorJdDg3dBKcdgBV5D6XL
0fCFtedYkWJFKuEnOA5y51yK5kGuYyb7I4hP3MmIse8Sr99KNmgCjGwLFg5jsFgLlzOdtUfjUJma
o50q+x7cB9vJuq8N9bBD9ane7Rn7t+ZVJfxJzigyIpsYtgd1UJQIvKlxcGim7LfifEEl3IesgBIu
r9PJVaFCAVaKz9ZvDnVUrkQptGUjPAf0fkSpnTCvYL0bQlSMMgfova9sOcoWVwl30YzqAC3tYAap
mObECC7q6j5D1XPUazrLH3Px5feWgPANTdsUOMAY3LRApy5oP5pggFjA9nbjNKenEr5BUyOwlkMz
21WdaC+hkNdL99wm2XeRkd9xm9aaX9V3+KVH+an1hnvebTa3e6Z4dRJOOU5FvvALwUM07zM0WEB8
iZP3uQjHFRdEc3sq4RPA1jWDcxJDA7JX73jWBAeKWkOBUv4Mqgfg1yGaEY8Pt4ezeIIrhweJrix8
ThlVDQ6ohxx86Kt2378O8V7WQLDVmGX7Uwol63ZXlJkj8ZZRDaYppYJ+wazkEB9URyiHQmtwW4Ks
eccloHq63Q9HMR+FMP6hwbaboesJYoTzUOwh/2qU3esis436AM3N/C3k92oNcmjijncjNrdDMTBu
d/71Jn1tQgnX0AdSGqoaIkLZgQLrJd/WLuRvjHLj32uP+abfqSBiAnus51vMNl7plRaxLcjj7/dH
OKQi9/sC58iYLgVFfuMwMfjI0jgD2USnoXogRFGt1pSBo0WpD90ANnDADjecV8a9mPWVcZNPNyIE
3FCdhKg7OrRbcQciiQcUS+wyAyKHBmjf9MgRdVRI3CVbINgNZq+ZytqCX8+YAmL96+j5oJb7elgi
fjvZsNaH4vSW5jBbaaWDr1eVa4MjvA1oAQZeS9AB3saCQ3QR7OpcmoD5OyjDNevtbGev6R23h4Tj
hfFQXOhEjyCfvmg7sOAfAgMSunbggUhgW9yvPW9QLJeEX8hZr2X1jG9CLb+hKMes+Bwhw9Z2IFB5
k+tnOZ1WDJdiTyT8ArqSYPxuJc4FqyKUnhaCjI8avOgrO4fiF8gMtK9IOZh8ZM6tLkqnR4fu4F8q
Lz4mla6a3QMIbtx5ByouHZyjG34Dtmg7cDqzfQwdduU8p8wlmaYex6EGChWfUADBY0p1A8aRln+e
c0DXNDVwctCtZDHukeUYX24PW7xqLzz5TpgyCTuKqoAtNahPSQgO17RfuRF8zdyV7aosfX7LJkUa
LrigD5pdqL1tWNjaYJVbULlZmSHjsh2+cgaQo0ZtDPqKhdCuqgphgk3HZG3ToUvVCTahAX5nHdd7
hzeFHdgd7dtzRrsmKoQdjmra4TUcR8i0Gw6ajXoxa3EvNc57zvpkfkZ2uMvXfCrFqyjEXaAKWEAn
YxXBsw2FGeYVGolWZvJPMhz3ynhoXRBHvQxWXZQvK9CK4F+G+KGXf8SgLmTaPc9JkGw6peV9P4gr
hiYss3RlW5BQ61zJNZAySZNb26OpWqDa13tT0sF6pM9ma4IrWpcNRodqrQ7C2y0YSbay6STbyACp
7A6nlt4a6crN5OtcuPYxxN2B1+R5znoZSUEXeiLucG68ykGVWr6PTRAUe/JzdRdvoE9nQLDFwWOe
CT4d3GNvzzx1LogYQYMaXBrkWFwopvwAv//Le7MdzC3Uky92tlP2sQ3lA3201E2u34G4GZxj75zR
OuC3fEveQL388/aHLP1dmwYiXIh7hgGfG9Yk617nYlvEYOeUjh0eklMoqt7ug+JgZSI4SOJKSYJQ
mFwZYcD4UeRHLvJK/+P3WieczZSD90WC2rnbQugzkB+gZY8b8h0zr0EdaMENCeiGtJ7K+Ry+P4Ow
xNilR9SIm2kNigVcni2pz/YqC8gNyOcu89S+gwTq9+5hJNpbkucwGxeDARM7iLUyXKL7gn9hQnUN
EU85WknMd6X1qq9qHCYvgoDaCXrGoMXwV9adcqrJhHfJWUjYKCmD1yhoIdmVgNO171TBbWoWMhEN
aN8PkZLKoLNFBrHvo3zFtq/vN57EpmQ+iP4lCfFC1Y0o5Sy6bduAYLkc7ApMMCuDu244PJnIl3w/
CxIF4rPyDg8/xnyCXM7KFe8L7vBnowQ3zK/npxYB6gShec7ld8GPwpF3sy2CtdnQ7oONb04vYCPw
Oq/XZbPq8V7LnOZahwKth3uTXWxAjQJu5RXr+kLs/vlbODIH7MdKL3Ll8i3gj70L7icjPSY76Eo+
Z6/9E/+M9zToAxmgzjGgs8wBr2ouzKPKyjR/hUDX+if8dM2BUCOUKs7NDtozhKlBQdq76PHim5WR
7ivXtyVLtH2wu4FlfiUeu764HJkOjrgyRdIGg07A2sVVu6j3QKILPZlzGa90QYtYyHoFEFfISVLg
5cP3mPt8+xabd9M7hG8NEMiuRUXXxyFIxORFM16u5qUPFL07ECnDRg1NBGE6sJkGxKJ1BCyPt90w
7UQjaxeYkGuUhMV9ADRsW8jjOhfODjadhQdDI8RbC4SRrVn/4JB6w8XeAkWlU1mt+ThapcMZzTbU
729/CWXLCGRpQ1lFcTEJy83kCBFjS3bAYH6sDHCT6qDEApvtsFVO1V3pxWt1G8t8/nmTCmS1A6ex
ZVsvPdZmdp4+ZyTzSys072SdMyoTnHZmjDAiMOu1DimZT4k49CAJG/Y9yvtcjdPbh/Fe2fRPzIcM
PXcvYZDOvD2TtGQCWQ+h1MwY1D26ibeQBBtdJDOc0e63gtl4kainNlRuoMm0C7bTHWel4Ml+W+mZ
NqP8ry5QRSGbnIH8yu3NxAJht81bhZPapZ2bqgMlUVPWw/O0bfeiWbnQQPRaXMaku8n5AQzfypam
nF8SEYDzMt/BCeMbZuEj6o6j7DKg7er8oxI7/bQpQEJ1e7SUU1gi/H2h1TLY2tBRGT3KHZ6/h33P
zmselLJXSNB/kEDnbRR97BXtlW0+oPxnDRJCTrCkSV6mvXEZYu8GCoACs9bl8uFX7IGsBIDsaDrw
SzJGOPqPpdm9chtwvIHK+LBWkvF1abjWxeLyvt0x+YmrirmGa5ttzYYUzg6iqi7iIz20fYfRH1Qc
EqIh73A8w/VoDrSIGQNSaLa8C7F9VJxTvt6YyNluoCGgL24RMlImZ0QGaMH1V+ihItwG6bOhHQdY
VOrgaHNBsQatJ0e1tG3qdJtuD3lVO7XWyvsop61A1hvMaVIn4rLlavjO3u2szpnhShKHxQOGb2pe
fYjuxOfaQCWsIzuqEf3m1VZc9ua3+UTNEJIMSzonuBSvw3neDp+jq2zke/a9eECxiD1fuvv04/aG
p1g3WY7g80UDEjB0hgy6rlVn8JEbeWn7xVsmhGBYm9Y2Iq0jIi0QMZUAziZ0VI3gq9wC3+9zJ6W+
jzk7gcoxcpA1UNEsxN3T9DAFZxWXemHLQcpX2lTx2rLSUuoi4c0Q4RVssbhrSF8ztSkb2rm8gEAQ
JMNetHLYX496ha9Hsm8LWKYRJEMXg4Bk04Yrox8R4MxNkYDdR3u+vWyUcEIk/BSnga1VXIYxZPfl
eJEhsuTDiPx9OK1lJCg+lyxngBZMLkH0A+o7hmSnx8rhbCTNLVBRWk+4Bjug8bEhzLBr9mt78Svj
dcWTkAUO7QQ9IHnJ3rY25J5FB2T/uG2zemXVWzDfnFMT0hx2Y8mGtBFsQEitGKcQzvb6lTcL29fZ
o+SNezwtgj7VZFeW8wtDeu2zCAc38Ow/T5/WRiISZ17jwG09REaps3BTyIKajP0ztH5racl0YKzx
6qzVmARw7C5pOr211qII2u4XSNfSRTOYi5a2tUOhHLjcBgGTkfXbZIKglghI6zkB79TtgdA2EBEZ
9ZCMnPMlZJF3kjvv8TxqxZvZU9aQIstHX1sWwqNkICTClRntq45ggkxvo9jQKjCEHaBEx8TMd6G1
mvanjYVwG+COn9v4H0EQa+U2QA4XyEPvOH12y220QeGIJTqgc0us5sLhEBs/C9c/dnbmjlbrbFCO
teVNxeFtPOFawybcBrayYqi0TyNjo4HtZB6l3K564syHURePPvpYe1v4wmVdm2XC0wR+M6n1ckAA
zoT778N5xuk86mdw4SFXyNnHxAA60VAXeUmzsS6B6RtrNX9UsNgy5m+elBVKpCYWHwT9TSs7JLvC
2EonizdT635t/gRKiERWI8hq4Negw+fd1hyQCI0d3mFPED+yYgiEbwYzMhRLRj4QWpi6iIxoYny8
PAZmYoNhYy9nerW5bS+UY4OEsINWNpWhT4uZlu/T5tACB+H/hADvil+hmMtXJv3bXM5znEejgOZn
8FLzvAr5rMeBW6tNo7W+/Pu31qWxbdpAUTiXkc5q/SNi76B2uuJIKFkYgYSuB0qOYv8ejUvv0Zk/
QHHKBnk4REcj3bfyB4HX5QfJU48g8H5EPhDBZInr0KGCHVqtV9iMw+zilUzg13xdMYgvbOu3kQpR
PM9Mh3kcPsFH4uE2BkHYuzjXZ2es9fJT2JXn+hCe5PPtbUG7RJMweAWMZRE3Lgv3zjzPD9CibfFm
8zO2y1dIcohHMM2FkCTYCvfDVnyrnm53+/Vkem2chF8BGDedIxWTfuzvi3O7PMI1j+lxMLPt/Knt
gvvcAUsivy+sBKWmeACtjuXjWuKNlun9OsG+zXILmm+l/lpyTgdfOO8F59JOPPGefUb5One5PUjK
riWh9BI497q4FTlXUd64KgER8zvK9la2La3xJRL+NoQiBnv7pKBxwFKs5CFaWRhhOT+vLAxLhCPp
1IgMZA4RmO3Kr73AgwwduhsHaJtEe+3c7zuH2/PgMGK86A56aiew0u3DH+UJhxCK2WVbkmz2GQTv
Xn2E9uleXHte+Ao/r33a4tq+DTnN5QBMKPg0bBg3jF1xBj8oYJzRJdjzd9kP0GHj0d8YjuyT/6Ts
QBefl5doK52HAVLQOhjfZ2hvgfnHiLzxU7ikIDnfqW/g7RueZMgv7cPTGnCL5vZZ0mP1zdDGgsC5
+VZ7Tu0eaUten8EdL6FuaDOXGwY3UGRWNgxkRstzjhC+1IOXYACxmTXtBaupzKrFsz8UmFjFUMzo
KNzd3pa0iJMsApg1JhRBJo4nYSvayAYEHgzWSG3J8ZFp/hAMMCoDyrl28NAgVCwRSTFT1Khjie4U
PbIi3G9nGzTV+mDL5h3khozeinXNlHe9CXfrreVEaTktshqgGrSqBR89AkQHrJXbyELaWF9eHsHp
aoSvr68gq7VmawmYypVYnmaThFODNBHUoVNsUEg356AciqrQTlfDFcoJTr4WKENclWDixx23NDgb
Kl5bHOCQpTlrh3yvnSBW5PVOZtbtymi+zpw/2xtPPgmUcshy3YDsOPcuitDcMpm3AJXh9+2O75zs
nfWNebBWS1OuR5o8CQYfhyJLmwm91TZE7qxkE8Mjt5v+jbHE7Xt8XjLHqcPvmYd29b5+fcEgsUF4
FNCKzKWCKR346SEI+EvZCR+VAiBRX91XYX6QhsaBzMFBhAJCkM7nrIktUBF7UO86Q/ZupWL1+sri
SfrXz5CZtiu6qEVOZhZAjI7KJQkS96qky6jvXTF62lAJhyRmQwiqno5zRWeymsO45/bxfYAcGbeT
7daJA2Parz3MUUyeB6HkL546EosW1YzorLeL3bipj9kOKlsmoMeHft/vwQdsQopoE1vhDkRHwx4P
WSvDXJzKtT1LOJu5hTi4X2BFUQByLF6r3fAYnBQrfVWf50v/I1k5Jmmzyf86wDkEC7mg5rgW8YOV
c4jXCwTwkCC4PYxl/10bBeFIxp5neDDAI94FvguwQia+V7WLxu+greDc7oKCXuRJSHjPjHLGgRjf
re8gJN8D2oqrZ/BDOeebcce/C6/QtfTFVeggZcZIiLjcpakEkRl4r+AkQfRGaqFcDeLa26O5HrXw
JEJcnvmekcPFkJmDitRt36+hWSgBMk9CvLk6GmNJwjwNBnOErqgFfckN/DpemSa7dCLzBdJ4BsR+
Vtzu9VQmT2K+yyFuoorBRIG73mUO0VbVmTv/fHueaI0TXkDrQHzlTxiMgMc7TX9o9cpdKwGm5H94
EvEtqkwnpSwab5EwmQ4BXh/jzWjxON1vfz21B8K6xcAPpmn5/MrCfUEPnNjmt8DyOOrK/FAS8zyJ
9wbAo6myZbVFB0h7N92CoNtUzdnQEKfIQC7hKoYHeZ3dl4/QADTZp7WAhTo4wugnhN4Jx7HL4PxT
slkcJfTSd6M3rDgt2uITyRaQQgGcM3JYH44HnH1IQR0+4eJVKEJj+3LeHAcpk55ZWdQ2Kwu2fPsV
R0ZmkkWmn7mp6BGEnZIzlDOQRS091kS0ov+83QXFr5CJ5KmFrCXboIfFLPF+sfLllAsqT2aLeaXS
1LJHu5x96W0MwGsfKic+R570BqTLtnDDTbHNbJxftQO1wwO3mhWjQAa+2KK/X3SatOKLNEQ8kJQq
OO1n/hC3waMgCU47gm/fx/bzBROa7uYM5fl8rl0wsK8lPq8nrHgSqQ/twWGofABeJAHyhw+FAwxP
Lunlfox34T5cSXRQlo0E6Y+5MBclg16EobTKStsVIKkvwdhxe1fQ7JjE5lcJPyY+0DywYCROh1O7
zXbC07jpzMStrXZTbiazNqRd+prjAsA6ysNaxo9yveIVIpqralAcVYsdF5fZTX4IJlS+oRjizQ7k
FSAJsk1xBT20TvSyRolJyWfwJCw/YUs1nJc168cKij+BOYHvmZkbneNOfOUWyTnUngooiArz4+0J
pvgSEvqbMFoTKCMivG7KQMIPqUeBsZL4zFW52QNRqGXpytFO2ymEz/cHsR+ypSdGw0IyjZ7KPzi8
6d0eByVwIJG+fNbGSeejdYV56/sL1AVXGqZuA8Kdp9WQJmoxYBtYc2P1z8qR3yXnFvjoZDufgGu6
bw9NpJevhX17KBQ4NoTAfg1Kx2BU4qBDj6PNXrpLdwh2wgF5S1OyCjfeMabwLgOEk59Zc41LlpJD
B/X8r30W0lxVyRAv8+dxb5I3oLou1oNtePIzvbFVW3NRcb2CpaJsOpJVeZJ6vCSx6GyyKtBY6lBY
BlrlYy0XStkL8hKNf8svFbHSqEycIqWm+XZUs3aopSs3PMomlgmfABblpCuaAE0LhZ5qHSSunoTx
dHvhKTdnEnfrQxqeVRMGMjydoSFnhwhlV2zbyCju1mae9v3LlH2bGs2vBhXkz6jU9iHROl0mBsgy
COveHgDlukMCbzl+7iOpxuygruZRvKu9avUqSouqSGytoiURw8xL265y9t3+qXALm30LPtdqkykp
e57E1nIBO4Vlhemfj+PRf+23kO5J7+TH4RygmljnnDHRQSEJEi357ffmizB0tk+gccNhTHinGD7T
+34HBbg1vQLKYpB4RTGo2TFM0Lh86g7hBXk65uX2Z1PMl0QpKgF0UlgWLbfbJep85Jx0072tUtVR
zJcEJvoSV5RpprEun9/7wntarFEoUzY/iTOMVS4NmRLfDaXVt3Qfrl4tKdExCSeExvAARsSIc9lL
+CBsWkQno9WArdxL9NWSvcXFXAnBSQjh1MxVWIPsCAg7pPAB+AdLiP+TvVMafd7NIAJ5RylI8zTs
hp281iltpYkzu2jkDjKTCGBFOSnNzI/NpK+8uRnuhbI5Q/HSkHvwY9zeVjQDlPhfnZPcaJqsLNmm
BYgKUq6dYoM9Yh8hn90azAu7b0/QabJWeqPZB3mu1xoXSzlOiXArWtWjsleex22y40tdrvA6CK65
cF8d0wHyY3q/VptAcfEkcjAs+VkEaQ6CIJUx5K61+xraXcODz8x63UqQ5VL0tn+4PUTKjiGBhFku
VmI34e1CLA9dZPfNS8kKetOP5u32Ka/+0Ir5dcHwdKUOqD1H8AiwDdjVd7yTIMnrP5T7zsXbqjFZ
od3uwsP/4ezLeuTkuW5/ERJgwHDLUNTc1XN3blDSnRhsMGDM+Ou/VdG56LdOqkt6riK1FFyetvew
9lreelz3ayMu4iB2gIJzb1iiK6bCuXjpZcWCClREsHGQJR8GO7pJrv+XkfEf1+0S2VdXgwpGgU/b
2wZIaBddPsVWP8kT3QHktHXvgU2864C8qUPg0tDt5K2KOAccB+iVF3/XJSDv3NyqGVyb59mifXm2
qUG6oClnREElFLRwGoV7w6G50ldlX0L7tAHSqppOgAzv0Q28AlNF/UBXAcCLajeuprB5grODrIl3
mv6w9+lncdfxSL10p+/P0JVb6FxYmKbtM9p1o7XPxhhFiTmAUPMD4yGar78f4NrSXRiV3my1qyss
ndDP2qnDbvr4/sPXfvmF/ZgNz1CBgYXz1QcQ7GGrnnxnPS6boFx/P8K1+/W3tvtl26uG6cVWLgxi
7DwvG/vZFGGVZifyeia5QYkIPcszsGXOmmOjtvycv0h/QL7+160E9pUn85J/FaL2cuHnUi0pqrD2
9rp8NSC39v38rrwufzsTvkxPzMNSexChRczhJzOtf4LKKh5LO5W+H0M8dbcE1n8D4Nt/r/mXsQaI
C0PRE8F8gy4DsL+dqrV9Qnuyt9PPN9tNz2fqHzbjbxH5yyC99N1cn5MVngzu3cIDjYBa02D6bSpx
LHPIrwhWtRACVHfWPKetUayqKfhvN+mSixVMb3wyRwwOinX1aLpRFoTOr57e2KwrJ+ES/1SApMyG
FqQJeo4fELEPDRRk+ht9C9ece/vCji8et6F/io+PfONmcfU8bMnWSuCKT0iaf3/arryGfy/Zl80x
JKUMtVFzX80s0a74bKmzAnPcZgqcWxika4t0Yae5tMzKdAQcQYEWmuqdqjw0x1sZvbNN/MfxuqRM
yFTXugtHRQEQtKR76A/V4Tf0dQF+9dfDIb91Va4Nc2GS+6nkBgX5PIp+w4qGImw21rra8FW2Qp4j
OJXR9xtyrSLzN+f3ZUdsH4J3Tp0jswI+sggvj/Mid/6+QAvxOcsWREW6JDnUQ8Pgnf43j+GSBYG2
dCw6G6kHDeXaSR99+vD9bK5t/UUs14OzKwPRowl1C5l0waeBBEHu3rggVx6xv5miLys12o3hQQEG
udzp1TDeZP74/Y++Bg34uzVfPjzPJuJ1iWL9uJ3u/K2ABGjoQMSmxLEyX4PTfGN1rvi9f5NrX8Yp
uyVwoUuNixGpR2/7e9jK7ZDy9PtpXFn7S9Ciyj0DErJ449ngpVXlJr7f7/PxVg3h6ipdXGvZDoYO
PPx6gMrTZo/+kx05DhEQ5Oe+Ery530/jL+PgPy74JYIRvLtobTzjB+QG4qap2BoJS8Cx/+7EANik
Zx3Ynb2hKXssU/5MT8YmD8IZQVGw+f4XXLGRfxfgyzZVENouFhsTtc1ypzn01ydkPfvgkVbejSGu
FUUugYqjY9rn6twZkO1sYSUxSSfcQ3oO2Hz31iDXLsyFcwYhaeHTCStprLsw+zsQ1JK3gF6Dm2CO
xd0tiMS1p+vv378sGWAnwCmcpwNRajQetNG5pwkEldGtd+uKn3mJPhwWx81nveDqFEVi+cfJrEIb
IgRjkPRAdn6/8Vfup3kRyS3GApkyG4PoLjnHi+GCgnVxUvfV6/cDXLmil3BEt64HQ8wYoC63JRKO
Q/s7b5+///a1+2mej/OXPciDSrezhY+3zU5Xd7UFfJrxwZ3nDBAjjx3tetvYT9W8pujS68Tb98Ne
q01dYgODmnUmLBt2RoXWndWHKBA5CJyqtdoAHbdDZSrp4Yyt5QvAt1v9olLxdAthfG1Bzyf/y5xr
MuXzyODulc1BL59BPYcef/p+Zte+feEBtMp2iqLGxAb7j+v96SkQ79Otq2n/24u5xPPNWcGqZsTH
l8chNnb10U6K+9RKXTcEIDr5LzOwLpFYsvCrgZ4rr1CHdwwAzowTtIFuXJZ/xy1WcF62L0tfQjBw
zIuzlUSrQ3vElY98pOtvuEX/vorWJebKCDxbVz6+Pqz6nw5QjmeQurm/xTJ6xeuyLjk4+yVfatAk
49ePse+uirWFztiwNENI8E3IYthrxWMPNH+pOEGLXB3n9fd7ciW/ZwXnE/Fl3WrBc0RIGLncDGj6
7NJhz5+KXZX4sZv6K6sM/Y95T2/4+1cKd1Zw8QZ0C/t/TpMvoA0eji9y5T96MTppoSQSL1sd0Sd0
BaNV5FbAfqWKhjby/50hpLrNbD6TH+i36qUFKA9k0R9eTOJsoxNzJ1a3CKiuIPOsSxiWLbVZ1DbW
cvoATUepYgvF6DyyE5Y6d+XKiPgLuqwxs+AgngQ6nvAsJbcevX+/rtYlSksupTnJM+QMupChHpew
bW7lFK99+vwKfjkjvHM6xb3zp+tPj9lQ7bqVpb+S6bIuAVkCsoMTdxA+yb39E7kmnP1X/UFWlRk2
++HUHopnLFwCKbRTvbfVGvrB5dZ9t/fzjbLnv19yEEf/79yM1mmK3odRGjwvrOannjqRUT4WaDyh
NL5xyc6n+//3Ia1L8BbLEc3akPAGzA26Z6tht9x3KxI1abe91ez/by8RksT/O48ZmJq89jBEcJeD
Wq3bkxtX9ophvQRtGa7XDlzXzj5fZDTU7NiUTcQBMrQlO7gu2fvLw41lOv/Wfy3ThXGw5dKZfFpA
buOgutcGqZyWlUGgfQmxWXBo1u4UQvlxPdPfEk/rrJa1w6b0+9GvLeCFmYD0gM0sChrkmpAV+Hwi
Hx0XU67DUls3cDnWFT/busT/jKNLkT3sEJCWKluXmQcaS1QE0poNMg7csQHYNc+9rT0g5uvr4oP6
jK7bOuvWpWYyVj1V0TIhHVeSWRy9fNnnvuslLWnNsLeGNpRWPsSs92UyFBa6/IwhX3WN8MKmEzJi
NA9i5KrRNOHmwbac8jbSogDbTWnQ1PHcPuVjTddKEPi1y9ysCmGRe9D4Z69iyOxNjuv6g+fZEgGB
kT1Pc9uGo4RFXe4XI+CrRQXgxCwmFlUtL2OmS1CA26a/Mc3MWRs1VEb1KN0UbA1zWI0NR1G9dyNz
tlna8FFFWa6rzZhNbOXXgzpUNWritt3Nz+U0ip3n0OYxqAYSFpOq3/Jm0Sl+5gTemr773SONkGTc
qVIFdwAg7xxgGaCJydrwZQfRgslOTIM24NCqx8Rp8NKaXm1E2aKqZOQqX9kKXexYFJAai6BamVKz
ddEMFTQBAtDUsWLcTWU57Azp+iF1wW8+aWFGS9Z7Se0zPwwa/LZyrqE9b5DxAAW0fNWKnt+ZuV2u
Ha3sjecYdaKnZlrzpp+eHJS4o6DlRWQt8PE1eB+2uhoBP+Oc3jh4//YdrUtAmO7LSbjnOr1Nm4ip
3/MIInh+iyDgys25hIPxWeJonUu4vf7gzAsduRZBOhgf31/MK9GcdYn5GhpiLe10/v4DJLKx7umE
MF8ecOTtG/m1awt08QoIh4OJ7AyS6INjyd+1+gj4f7Ofl2Cu3qlp30Otdu8c0BAUmyOSBnYs/iMw
2LokbYQaF0hbLbyg7CdIZYxkiCY3ZNGzdas8euUBuERxUU4Vm20MwNu7yYnM6Qk8kWFuyEhlR4/f
f7/LVzzsS6JGK+uHTE3w0hobigVd5LZ3ymki0byXxAoJ3Uk93AgVrh6oC1PPfLPpJAzxfir60DLe
53mzdCdbHRu3iEyjW03Mj6n9n/KEoFP/35c5G6tCdeUEFqVRJEG2J9ZNipgrN+8Ss1WYpGgnAZJk
Y5dt7T/yCWXBLY3mVXlUa+u+fpIifOTP3+/QFS/wEsG1VIbna4Z5eA2S2zhkGr0A33/6yvW7RHCN
ygj8QHTLvvRAqNU7sWT3Vfn2/cevZCKsSwiXUdBWaBc0kSbyhFZsPFhrCaaa4aXd5KiBGzdKAdcm
cV63L14yk2VpEYVhfP1QjXdzzaISfeg3JnHlflzCuGaPBHXZnSdx7235u58i23iwNlYstsOuvKsO
CCYM0IJVn87ulm98bcft/53RYHXuXKLYuHe0ZcZjRUmsOLqovp/StfW68PZ8CCnIcsZ5Kpj/NFd4
130zLirnxnZc+/EXl9ynQi+UjFB1IWQ4ulDyWE3ZmN2Im6/8+Et0UTYiK0tFUB/EQoZw7OydS/Sn
YfY3UnPXAqNLpJiAHWm6oIWmT62cTzKpImlwvGI9nGUXVTCsCqfTKeTE/BAxlL2lObG2GZh4NvkA
kFxreip0UAOPrK6yQn8RoKkjo1gVVYem0HqxQ7SN6qRwvTLJlS8fnHEyIdXqo7P2xqG9Yp4uMWkB
aGjy2ijJviLjGLH8jAXRTB3gjRjrenBuNVNeieEuwWlOhbDOzFqCVGNj/PD8eYzKibMVk0o/dqVR
pU0V3Ho9ru38ebJfrnnvz4O1FJrsvbat1hUYmEJTODSEXmX730KRS1RZb9mcm9KQB6/3+rUHDreU
F6MR2cXsJI1v3hLSumJTLpnplCbe4lHq7h0OYXHq0HaDCKV6MzXENoe89mXYdpb7MAkG0JAu+ef3
N//auBd2RUo5zrSnwI6xxnukSnR3c+FwCHzmnrgfuoA9F23Q7f1gnlHr1PpmGfVKIO5e2JzWyc25
JLa1M80RHfgmsdVhhsoXCwu3zk/WCF0xaIcHSFG7CuwlYU6c9re/AIgftRYewBv5xCsN1NYl5sw0
FjCkQA5wpzF8qJv6sfEgZlB35DNQw6Y/Y06xJ3Unt7UCm11fgcBMsM+iKlcVAsG+Dir4X3Am5fIy
tuYHyc1qzYPuFgTpSix+iVMbc5gJlrdkh5KdkcX9EphD0ilGdQhiVW/t2Q6nSefmpo8/eNC6LAXR
aIowld57xDGfURcf70fIE2zyGtsZOtQhm94Q+mclgsyH5C0DjNqjhn53inkWEDYooe1aDx5PZO93
txh0r1ihS0DcpPzSFksz7/ul8vpwEnxObHdqHrO8MO56om4ls/4Kbf8jf3GJfBsaAVwspOYAVs73
d3G1zc4iAuGv+KVbCx2aKRjVzfDViIAX+6Qq3I7hYw8WvSItIpb+YdEHXIYDSkm3IGrXXJ9LwJxg
cqloMIJ1OTSjX8vrBFa+M2/8/RiCDCH+/jr/vT3/mvfFfc59w+4Mysi+XhoDTXyVt3OKTkCUJhAP
9WJAKWvCERItiVARguGEE1wFcd23+6V2Yxa4PwyTk7jMZ+jVaR9EAhwJ1METNOZ1+2yRc/leI1K3
lLuFih84DcwaHVReB9w3tx8zOdy7dNAQvStAZyTynRjEW1BxyLiTmLA5nXqWNFn/pyppEapgbmHZ
BhG7xViErFLoPdfV2vBmNyQD49HSBAcCGh+jXfihWbw/edbSqJX2LeSO5f5N/v1r1c4PzJeHpPMd
5mttg9Ebuh/RguaeTeDywQzp0ga/pKs8GTJkDGJPDBzFv5z5KiLc5g9LDnFM2U9Qdl/m6tSIwA9b
1D4cpGK4O2wHbU9LOhcyA4CV9l6V9Dk4t5ChyJFzl8E0RAXvAx0SItByadkdZpnJYGiS3hvHD6Nq
IWA7Z3pVdQxsxRQP3ZznkKMw5HTqW25PsbCRVwmpMdk28jN4QB6ycjbWAT71DuW+s9BmHrwNYjHT
enHtlEKzlYXwB9Rvt2QtVIRs84OpAKjsBgcA3gFopWNJYBVXxjI2ZqJKa3rIBQQkoXOCZk0OTvVp
FgFNi7zrX4EhdOyEQ0J9rfFbjKghsv+Np9MQSbOwAjqbqJG9Qs5g2GsHct6t66hT1lm7yahx1gor
CP2gE+t6st11tcgydMFLBszg6EhwMftdE7eQgT+aFqX3TEHw0ZD44bjf9n1uGqoKF6uu98qWZdpY
jpmCJBv0cqpE3z0yldD8lC3sYRVAbAQQpBVTsnpoatY/zIic+tAds/7oGCXQYCBgQupudGV+VIGD
pBWRUx9y6Fi8t2U57XpuscSY2xH6nlMfj5z6uwDSve+EZGiQXqgHYvPMRVd5A1zOiDPkQOkswmF6
NzOg0sc6aJH2A+O5M6tToZy7oJsgbe+XTjgLR0XMIfvBgZr7IjWoHEsPkGTKZWR4th+SMTiUdTZG
pBjcvSdGG7T6XPgfZ04JkIkZptr1gwnSKM+onHcaGAxcoBD9fAgU/XTc5kdhV+hbkioIM0PO0ZSJ
IKxk+9PoPDWgXQfyWMWIGlDQ1Ccn6Obd5OUyBr9IHg52BSRSG8hNjyTEeoJaShvSoZhWDuV+xHn3
KaQRbAvPDaCOBqppwnKSWnhjkhbNO+HUd1VqYiffs144J9MwwZ9liSpkGTCBOTmOmgLCMz52bV9G
hhscmrH87Fx6tPk0n/KugRqaqJzt0JvvUi525JzrH27Bp/Ws3c+ZMDh/tL2zzAE6FtB9Cw2XWw+q
za1o4MPZDBo/iOc2m3Y2aay84N4qcO26ioqon/mvUjQnVrRmPGtibuoRkHPpld3KKa1m5ZxR6MTr
jk0LJXHwRqLzu7M+2pb3SVbjvSyD+VCbwZvZ1hP2vnY2Q2/dQ+fkU3KyLUqYuiZf/rj+CDqf3vrR
Fd6n2WRybTTeCzAGZDPpFiQ1pTbDhaFBQqsc1OeUiqTEiqFIRV66BQ0NQ5cX8cD6E8vqo2UUDawk
zAlvsp/t2M4hMSu1CrjZRDnPWoTwy7tUUxMHRrNm1nBPNPVXyDMDSNw6ekhJMB6bTD0a+fDiEGeK
/FGcMq8ECV/P+U9Qu6F5NRAn6lkvM80ehVE8enxuojEjeVJiM6N5IHMqCic/NG5VJYY7+JuynrZw
S0jYAE22mW0LBLa22gaLdlZl5jqbGTHn2hO1kSyEjVHlg35Tsan/oMCj3s2GAAuTZaGxtcLT+Sqt
wYwym/0ss7bd0Znkh174P8sCbeR9TrZQXRfHWlD3IIvOiASjYuUSM181tvtAPVY8DlkOQ96ILBaF
v8vz/leelS/lkr0FkLOKLZ2fqNNlxynI250zDhACxfrsWn4+HmY7pG3vmtAWVOxumRh9VbI7aVkd
ZA6T7hTG/Az1K2SZLQNhjzKevLJ5t7MZNeqs+DH65mtR1cuLZS3iV18V09pSzV4bXQM9kNnHDXM0
zlqpGpJwr0Avvl8+1AEzw3oZ6HbKTLSfLiNe4wLyryGx+zycF3+lFbSxKnijBRn1yR99seGGhHx7
b78yQ9W7Zbbcn4Vk1AgV1CvCggPRadJqJ3pC8baDOcSGdl0+x+0CFs7a+8mGcohaCgJ8Pj/2rl6r
zgQ5qoiyFlBkkUVksuaVRMEkdLMAVoDy5dHiWR93fTAnpumzVdVOj2fcaiQHZ+ssw447w8oeCY/G
sW6SkuKcOt0zCFR0KmmnoiaQOIqSJhMHIwQdD8xh67o0Y7dd2NZTnffhl+ME1LANk6045LiyNqqK
um/CWmo8TtpIvbFSmOX0R7q1gsDb0iRqdu8oLe9Nz+d4YeeY5148Dm3cdSj6yS6SxRyRTt8Vi48K
j7eAmhEFnK2jALH1lsgR/K7M6z3T077ADaEWIhPqjG9FjzTiZLRrMUK6oGAOekLHFo0kqnlTxpxB
K7RALWgCL32jwrq0j0Crdy/DQM+UQkyvuywjr8I3DnYzgxqReEkPCt9lRsMSB8QQAuKrvKaJqKZw
nHAr8QCLnB8w5Z0qCSSByBgWJTviZLzXkwnWvqxZwy48CQO0YRwiEcKzdnUrdwbrtkMLg+nLl7Mv
V3pslQXOlOSjKdPKzNAeVVjwDGmWqInWqLyIVYvMYq2GVBGNi+U73olP45LAPdphXUhacrUqjCax
y2BrDOUaYpsJAKuJ3xcnlHC2NQ5O0clk9tyty0DxvLCjkuNxLsAry8zYnAqSsLxfc4UGfFCDhqqw
xpiY9qEh4wTS4twLa21M4UA7M8w6LsDpkLXHZspABwVdughppE3pAwwbWHc20hqhwZZ0aAvw7XiQ
dc/XVQcq7UZBUKHbZI0fgro47Vr1t/i08ofgOAdCx5xmq8qHCRrLApXMfLpjI+sS0lcnx1tOLbRK
lrAmognnyX1BH7AbtX33a15aeRTDiA6o3mtYyE2DRQFA5kPoO/7e7HkbwYnIUZpCl1RRlirse2ve
uUIDzGEbqM7486PsahXmow5Qw3Wd+AzCfgsmB8y4xMeTX3OemlO2MYo8Gfy5TafRqWLTsnfSEGuI
FMwxFaLE8hCgw1F4PkdvbZwHBmwkrjxfOpLS1ru3tP1AgyxuKgkWHHfZtrTOV/25xzUb+jfazu+I
xQsoV6o+kmNxqMC6XA9lghpi8Yw3BVxzHAMx1S2h04wC5JfDfcHE42JIASntMaMheCfXi4dWUIAg
upUpcFWpDsBW18zw5CCxdjB5T9IhsLpXu/SCVS4haFDAHtgM1Pt2ZkeGJeC18Kp7hlb79NwuS1pm
04oZZvluOEafusgrRXlrWhEU28AaNDhAbwywhqRW7UlYQDIx2/3oOuiqES+lw7DpRvmaOfRQGGyt
5gWTGNDQ7wY8X+cUtUgct6RqulWbZca2kHKDGMZKhW9Nx0xbj/mYH4n0gOuvebtpnCxDvM2dyDcU
bgpFbQSRkq10Una2teVGTz9dG61yvU26dZ8tm0H6cMnY2qqq0zLxIayaCuAhPNPeDEnBTOew3nPi
5N5LnZE735uqKAC4VPjNy+x50dQ4H6RyP9iIcn+TzzLqLbiBapRIAvgZDz2a3/N8eXJkuZptnkAO
qtu4ukP/FQsGONTwfvxC/lhwBoVkRpq7HWhdiDkmk91NifJGFrvEqpJ6rEgs54In3KKonb4CRvcx
LMvBHMajGvpYimpVBi2AIaL/MHO+LefsaGTNbinrg4XJBp2VdHx6yCzICCFseHSNoIjyGW/CkuMh
VZGp3T9zTdoD85w4y7M5nhnRkFMGzcdUbEBaaWzMLCg3yIA6G4ImEMmhzt31lRkzeNAH0pcs1pb6
dCc0WvZ2zLm7qjmzE8MEEWI5rJbajvsWZ5sq2TzWfueejKCJM8895g28Q4aMPZpMILiLLgo5RjzA
Ae3K0t8I3bVhjSYUMGmjTVUndBLwptoitL0RDl7txLNCp2XnbX3lPqHzegktzvNoHPSRO93BKnEg
Wxe7vbA8wtK9Eg1fXhdA2gWUQRcW6Akz8CJL8HTRGBw784D0MYyCOcC9G3+pRtJ1gVJ5SLuMbCly
f0BAoJ+uAlfaES70nVM3kSq6HanEvTLGfSCJjupFposVfBS2/jMYXUoLO3R7ukUQ+seX1W+YFcgJ
8/ZtqUud5rNxsib63JtAsrOxXgV6iCE8GVc9iSRjERoqYreDHGJgRIu2EjJAeJjlnyzIDgDERkIK
Enr9FFYdBeV8txybvPklqhJ5cT5DxRggBndQ977QImTE6ePMBotMA3JK0Ti/67yCJhjAWcoj1g4R
8dohfhUGvX6ou3INMpjHgZZHK68iCkpLt1NxafAPQUcEVe3BDtQPp2/vOMKqealKgGYpfgR6SvwA
Bo6jhTTwsgJEr3I4yW7AxUB7yMqaWxIqUj4NS//Lh+T2nZ97v8hkT4DBARjh2chy1MGDo2obMguO
E095fhLmcqS+e7A86zBq8Psz6a0cInWSWYiZAtfaNsCHEEM1YVM6J1sw1C05fEq8fbX9o3HHgzGJ
Q0Wa+3GQqKmZkZx/KRyJSpP7fPhdEcCvAcQk5IcuPtB0cC+tn27228iGJWwQDAWmsbFbNB/K3/3g
30kje6lV9cnLBll9AY07XtwxzyqBFJxBhJHXsBQmhFo7+2Fo2zm2myzD6XARv/oCVVXfmIFMo2vY
7agouzJSNY8dQsHyNeZNVNvBDj2ekOpzFnu7SNT4u8Uhp8lflrseiZAH5/xkt9UPgThQWm3SSitZ
TDPNDeQzSvMeiBkE6pB00j6E7j0rhC97pOUnspMvRWMe/HmKJ1J82kt3X1TIuTRdrCeUBtX82Uhg
lWudVIV3cgVFdWQSqUAUlgWQoJ4tvR2JuQVNA5DklbeWgxlPWRlT3a5wLqJJswSJbCRnEbyZ4s5p
yXrq2tSRFMS3c5B6Ikd8Am+tMGG5SCncdJr1CAg0jrg9bpeBh4Iv4eJ3OhqUSmv5QkfAftjDuDB5
4D7uromUGY7JXWHWh1yIhJnZioCpKYQibzT7CEZrsI1aUx1mrUxlA9/GeIZzutaWK+KGPIA3F2h7
SySinz+tbIL75CWDW/yYVfZzZAh8J5CLkCV1y0+Kf6RBIrck73i3EJmy6gfJ+s+qd9/V0r94AXkB
2D4ihv0kgbuOueq3XoZUVN3eg7NmZE3kZPkd4/Op1lloeL0ZWRpeVJ4j1S5hUtoXD09vTf4ohz/b
uf9oVnnItYx58zKwB14Nfxz11vXPXWMDMfw6BieXF4j23ubhU7g6nBS0eO0npSDR6qMFGOCKZr7v
wThZPHOWh23tRw3C+DkPcBuBZtX973whH6zwD6P8Caqk7YxY2R8+0c57tBoVu3N+oHb5s0aIBoE6
uhezPE5o80LXuf9rQV/kio3jzsF+jTPoA52jYHYVU0TnLVI7ndoVHl1bjg2dSecXI38Wb10O+qkW
z4W03xStUXBAostu8UE71j5oz7ogdvH/TfOBBPfnON/t75QlItjtjadBiFej9QrWyv5teFtK3ASq
4kBw9RDOq5FMt+5qtSJWKs3hWPSe3EzLHLNBk2QQANmCRnHIWVIvx3p+6OzDCO4AhTZwbALLASzW
WyitRy1Iurs/RvZU2/dZI2Mwq8QMtLq83nWjs6kH/MYSMLLuiRZORCqdCPu3J5Y1G40Q32c4fHmY
KXhi7uk8yyE4GIjMZ/MRaqbxUPprpf7QQYG6FS6jD0VYd3CicRrufAR4va13PhCzefPT4a0KwUi8
AYnfhnlzPFKdEgFNCSRYquaj7UTk2u4f5XkpKMzXRWCnLnl1IFaXZxru5hQvzpggBnUbtOjwMipn
kGSO4j7wh62qXLyK1gxMGJLKfFOgFllV9cqmOMAeeG9gxgCOQ5haQibSRYKMk7Tzx12nusd+7kKV
TyD0nYx1ZuuNTenPAWk8mJTVNNLj4OI4l0toIAhrJkheIrUyOu9WCZbiEdAW+lYUH7WTJSZxn2qw
+jTqEyEGLu8YZaW37VT26qGnWC/oukaefjL2mWG9WRqRo3qZqp81LQ42lEny2Ys1ec4aHKMMi2/m
8KaL+rGl0NypAjiYMJ+l3rPWfpmL+UcjVgSaq027Ag9iop2t0dZvPLP7FUEMznSGtLKLg+eSLEKu
KK0YIKrZ/aBBlW5OvolnN38xgONHEF3dF94dmZqHoe/Rbu+40cxQAa+qY81LGknDRcHS8hI5aByJ
3Bv2C1Z0i5oA6l3TEKpZxb05g1Gn3+r8t92jhdll+YvE4cnAwB0GkwbLPYHCBXcS7WdRmX04/8fZ
l+xIjmTb/cpD7dmPk03Cq144B589PAaPyMwNEZkZSRoH42g00naCtHiQtvoEaSHgLfVXrf4HHc/X
UneVJLQgoOCoCB+S4STN7j33DC66bheBS1g++BhZm200MD4QCCggp7nBicHgoK9BU8pqBDV4F9Pc
U5pkEpoakHm/CUZY98g2USZMEJkY+wig8m0bLzjbBeSHnF6pD9YgKl6r78bRKWk4zIp4gItBpRTH
YVrz6Dgd9AsnwIelapM1g5W8boBk6E1LUJQH7raq2E7l7wia36KUS1pyZU2Hv8GNXO9jCcozFXLb
q26H+MgbVVvEK56NXBIAy3FYnYg7R5nejrl/djJcM8MUhfO3koqrqA+VfF3IO5pYwATqTJwBBW6h
aghCmkiaMS565K8ihpI0tEvLBiZVDEsilsVRgn+Zu/3Wz+S59Q9F9b3LziW0BlbJfDdOV8Y9MNf3
HRtjJS8rHNvH4iHDEjCCwwkr5E5v4MKw4a0Fhw27mRm/CVl+W9R6w9bwmRGUsQoZaqvo3+ZWngS+
20CSaPJt1LromxbURiX6jDxUgBrdG5qlJgY7B4lrQXNkgP1wOqWOfa8DZp9/FmEQyXZ4rcK0vIMu
ZfHdURIQBFgNZf/q6Aethu+Z1+ACnOoLiFbnBXSiqJjQ5uV7KWqY+n33CLpTr3/tXC+Zaodu8txJ
Jmc95OGCA3abo9AKkxi1xYQFKyLUDziPhRvk22B6oh2mmS/cefd6tkemTCLD9VKyFnMVfSayQJcj
ymM/lD+GaTi6kr53UyOA8LbZrvH56yx/zNn8qfVdwG31p2xE7+SBz+bkzgtcN2+DD4cH7T1nRh1c
MTwtxoRPviug+rjO/WEOsY1ovmXVfkWr3NeHDGB7do9rALLY7/xuiRh98e2zxW3t+gmHgtrJ1Daf
YPqUK3ezGpri8r05nKHU1+U8PN2VStsJgdho5D03rcTof+rKtSIo7mnbxpW1hOxnH11oJJCdCm84
KfmPptN0OqG2nh/6kZnrKmcQTVhB6jde9cW7DB2gJlJNwcYfA5FmldOl3E7+Z7G41z53nDcWFMFN
uas7bTiTWQuIGbh4Pio/+TsDSUzQ/k+TtTsl6G8ma+jxpk5gxHtahpd+PrvDo+R/h6b4f2EV/d4a
w51s5RI6Bqec5Ac12RdwT17//476d9wEPeZljaRQSBsAviA5AQ2DLa2ImtZV/zqp/cdvy7/JP6CE
qNe8VeMf/wk/f2u7dZB5Mf3uxz++tA3++6f7e/7Xa377jj9uP9rLe/Mx/v5Fv3kPPvcv/278Pr3/
5odETXJCofUxrE8fo66nn5+PI7y/8v/1yX/4+PkpL2v38esv31qtpvun5ZiJ/vKXp/bff/3lp4fo
P/7t5//lyfsf8Osvf/7nf/nTf/lvf/63//Kn//qf/vQf//m//4f//Od/9+//t/d/vI/Tr79Q+gfK
Q/C5KcEj5XfDR/Nxf4b4fwhDFG3CQ9gKD8hdBqZaCOJ//SX0/8AEgDIWchIQj9z5eWOr708F5A9e
6LnCDUTgUhpCCfk/j/M3Z+qvZ+4fFCC+FvfI+OsvP2Xlf72oUdeFUMkwERJ8FJQkvw+ZglecMS7w
72RF6ROPK8ok60s0q2XhPGSlSlHRn33lObuVOxgPYbx68oYZswGw1OFf6aRj0K0pGxoeuzOFYb8P
EUCti++97zt/hx7304Hi90crfHyflBHuQq7621ux41Zp5L+KhJKMbx34ScRYaDAl9ca46X1v6zf5
55kYMFx8RKEsGIydPOwzNCNVNIyAqlD/LRFxTQUITd76tQba0jflydOyS0FkfylFR29lWDVROG3s
EqPrbHZzK66lgJcIYunyv0MS/8kY+c0fRXkATYfrBt5d/P17aXvF3ZXrzqAC1xqRE2aaJ8RN1l9y
5ABtAUEMJ4ypUKEgoiLqfInRIaDUe3Uj3xYMqAG6zSgYutE3+6VDJWSy8Rhm1XsZWCQz5Y1/KWow
3TtVrRtTabWDFAUFGF/FlUrnDS4s+lD6PsrmZTmSyUaOmLpUFAW4DPADbnFIob9D35CuSzsfQXZe
I60kovLsInZuQw+irBImPfIy2HWO56xHT9yx7oiaymOrvvg+3B3qsP3Xdec3y87fXryE/U6Xiyk/
c3GDkJB4PqGu93vzmq5xZ28QPqIQFwyfg7EYMboGMpijQhld1EzgneWXBskIScC64jkbRBetrOGf
fBV8rk27fpQE2/dcD2j5iT5xiqKcsJPX1BoTBnxjsKrbhPnaJC43ae6BO8B85zlHcxplyRxWIhaB
Qi+lx7uNWKjD1xEzsJjNwLx7kaMvcbLj5IMwSTAr3FQ6P7geHw+BmW+VXhJwV2Dw40MB0rrost25
+yz5/d/etRwKFl0zUKIK0yR51rF9c/8d0R3Ww8kcyvFAa5hcaGWuDmu7dFakjnWRuweByvvOsE5U
pYfN1JvXtbfgZ65LgqRalbbBmJS6tse59iFu7Sli7OsfDHE7G+yKPgqWBdY5cz7uHH2/jiYNMJV8
0KIaNqrH1JUUbIjd9UyMQNUgj1n/5HaAtTxpe0x12o8uwAfnmgEWFtZNqD+fKSUwNSnMlz7okBzB
8R2uY8AOZYOwOUe2KVpXEI95f49hUeCrkaMq9I+wGB8JaGOtaDGV5+HWd+WDULiHuUU7p9iTnVDn
Q3AUJmCuwWbA68fIr8IuCeF6umttiMhfaL5SFQLoI5k5GYzTA6/X4LiOB1zrqZ39JXLa7EpcHwju
DDCc966AoIi5cSjbbZbpZwKB0t7JMTqfqhdR5ghxm6Kxc8sI0qRxg/HwDrtnVIL3QYYeVW6lgmSS
/ee8RPcHGDkJqKM3xh3DOCzbEICyl0dABJZHJh2yB0R24Et+AD1IPvoVGIOdt5odn5z5UhUWi7R1
N3DYhU+748pkdskz4cCH89p5XZc1iHIPAAlh9m1cFYCgobmC5HkEHxODWuCNqZLz09DmR9YhtBsr
yHBy1H6czLipzJ1TRmazLZihG+IS5zACGA/I1l+G4SQ5Wk+QVZ7GkWE8xrlKp0bu7eJJUK6CbRNM
c6TvDA6E1tBDXRRV5COdKCqaGbjiAv8nofWXjLi4NvPRPRhWlJCh9XuQANlZufnnxkLF1E+yvNi2
yTAeLOMZapFttizjxoX9+WWSeQcIbi2xLg9lBeqHjTTP69TvwZtGEy7RJ0FKaIM0nFtAx6XGlsBB
csTnb7Us4KocsmQgGY07AWdwnrfHslmqQ9UhnkWGGqRf4+0Hd9hNP7GeoW53OeRIAZ6twku7sD4B
gPnCguytGwJ+MQTrA2bbTVpZMFzDJpujSULvJjguD8/p5d7P22+QZC+XsaMgYxr+rINR77IpeBMm
sEdfvfZMt3E9QWZW9xiVtD7GvL7pCMD0wENcKMYuK6IHob2TV39Gc9I2AAVpUyAtCWQYGE9tXZ+e
G2+8Dm3wRU/0BtlcnQxFUe9kj0MsCaDrZoYwDCO5T7V2p1PVI+e8OmG8WW71XOfbfMVYdcRwj2WZ
xEwjICmaGkSsOG7qdGSNg1ajghQi4dMAV1mvZhu3W/PICgtGthZDimat3LQIk0R7YQEGOUeQL2d0
jN7n1a+nDW3lDuIuJIaGy61dYKfQTw1OsyWpsP03LtDTdE6If8Upo5Cx9TPas3cQJcDw5MW642Af
bFocjxuW0xUDpPDgDjX6ZdaZI6vXE+qtIfW6OgeGOP5A14MZQTfuVtiu71Q2mEgwfLrXUnkJFYgE
rW2QbkGVe1FMdZGQUEqitX5fAE71BV7ggwr36szephUaFdLgredumX5UNZySnEIt2CqI2XYVZhng
Bak7wbg+4GQAnDRNt13DKilldqNzZvZBCDlwA1rgPcQ7aQqLCFGnUaBWrepU3B/GIoALSBVg7mLM
aXFD90D9DpBe/o16XnYOxhyGnAHZZNYMx8xqTJ6ZQ2PJ/FsFOtNjWy/eNaiLr8xSjJeaCk1pX7DU
kXmQlsqRnyTpk4CHZzcIyHUJgvbB9zhQRiHkhg+2fZwHAD0rqWCSi0X7kt8JPWFeQSyiSAcDFJoJ
5xqOEDsRfzmNa87PWoSfJmAnO2Lwka16+OvDCiy5VD1NixBnOsOwKhI6/LEKJ3zx0BQm4VCUaTHY
8MWCvL23w4yFGHSE/bTgGpjWfL6YkjxSMnQvtTfeGYYkO/YAagBIqQgyV2+7qqNscoRZOG6T1B5m
OxU8VRIC7l80wiYGxr64TZa6ry+c9+shpMM+R3l4HkZ+Up33LQ9gWZ6v+SvxFbSAmAC3mN3Eswv4
bsjfcZ2pY7l3HdxJlViKiLn029g6MLPrxy+638qRBhgGkG8u4IC00nV/yAO/P/z8v58PswStBsvg
jRDeHVgzUDfxCw+LuFvuIBmMQCeXu6XkYtdNBCs8LyRqu75KAiGDN55PjwYBXW+N599E2x4GK4pD
3XUmLWr5KsLsMzHNvOMoUAif6OHnQ1MAAGyLmUQSMHOi+97Gwh0zDKaK9m3ukT3uTPmDKufx5okD
62uEaBR6jaFSDcC4SJYORRHQhgn8wS5ZNCni1qgeBEtPJba/g1l+iozsjav68gxmJNxX9BqmSNfq
I/C1itN814docusb98zuqlsQrvy4b2gZO84UZV1ZnwRN7Lzy43J/aMSioq5fEKlb5815HNc9iojs
iFkXGPT3+3LErycL4lKA/h9V64oUL3sqx/bdDW2XDqYTuA3p0dIRgasegvysIXC6zOXnQuYyKmWx
pgMrWRSiXgJ+uNo00zirxVCCiUD6K3S4JvK8Crblcx07szj5WV1FEHPznfRgV+aAzrFzSNRgfrbp
fGQ8UFcP8VhZiCuwmHlcyk1TU6RulY0flSO+PXggmrvqQmzMwOMW8R6RY8kd3lsSlH0voaf3g86b
HfV4c2x64Ies/kxAGUR1b75WYx4gvCjTCVcWwXhF9t1W64/csHI3BjOcNef1+yLdLgnagm2yiuZR
6OYHjc7yrAYHExxUNRGImfCsYe0xQ9rbhXnLCm5vcOf21PzITIGVdcwxCwMoxgQIkMbFjkrnEF7i
zrSFw17arE1/pZnTpjWZm4taGm9rcqVOS901e2eU0wFLmLOF6GirbOtGqyrzXT5h3uEvOgHF9Yqv
cNi4/YSaw7rP6HTMofF0FHBD9qSjB4xfK7iQfgwl2ChTiPntir5nIT7ivLg8lz6uwCXoQdg0t7ao
0dd5yxBxhNddRJlFM2fvi5uHj1YOn0Pw0eqF377kts53yOt5ZT4JLwDnQYWZQqRlqPxbA9p50uTQ
n9cMKU5o1rO4kDMYKavarzUoJ5yDk9Hxdvw+8UeLQWcBc+FzxxZ0YNnroKGJH6D7hEh857l3clxV
pYYR3Kv9EDF2X7phF5kN5CyYW+wq6uujWigWgMUAuwtIgV1pnVIDDpYYMUviXfijyoG/KqEfMM/v
YDaH3UxJBI4pUGE4rx/H8NJ0ODfLbBC4Rs0NK+MMZUSCbpXgJnM2DHlpsTdzuZ12oZe6I+Y/JpiG
nZu3jwhp3IZMocMvBMYyw3RejXYPDagmuGldDYDZf6Aw8Uv6cgbFQ/jfXTuxBMsqSpNqXhI+W54U
GbiuQ4dqJCtMvVnDtTnpCvrLbsWXKoaLWRiMMcEmie9TJJvPEY4+xPoALkLX7vuSVpjSJOBz8I3X
JeZu19gpbg6mQHtTFuFLJ4Z6q/LiCll8hekWFdGiB0yJQv9YTkan3qCxRi1D8ABW2taW5G0kur6t
WXCVk4+qVOP2pHJrXActA1s2I2osLHMqhHYdHZlo9oUzgD+imy/52n0SOBOk/7q2/EzaPot9AwJz
N15zz9SRj6839quGnwhFyzNMmUpNGITn9f5gIQVA0+TgL249rKCCxYuPoQFrAEW4TQtGY5bvTIVh
IKtNf/35kDlQEmAnergXSc3drDcAGwWd+GPeOv15tPrYYAxB4U9cA4NYyfqBRvVptMv0AFKad2v7
8mbcRj7UHAlhRTuRY+WGD1PoTNel0Ug4kRAvyIe1CPkLvA28oxgCtHghho+N431d0OyE8Gv9PJmC
J3XnvrUUtzjnLb8EaCRjI5T40g86YZ3HvpdT84NNZXHznBV98RpgMa3vTezce1e3AtcD053yWyhJ
4s+7cO6X7YR9IqpCLN7DUB4Zn2fsdKKMFNL+4FltQ0TbNUUy5QE6ruXundEPx54162Hm83vmwxWC
iY4kxVT1G9vAg7mfkRmKmTSW4Tl7mMP6HZ7GksKDYRr0qdTXvgELAJWw2HPF5NErQTF2qOXxTGAR
MY1ifQncUW8zjItqVDPxbBWcNJxhiUc7q2QK/CBd1pC+VJaUuzKvPybufcoBGb01cBdJpMGKT1Y9
pr5v8p2jwBYpCX8z8yxSg5lqiknZtmiz6Tn0IKodqZpBLPKXA3buYjOO2fqwMBkvGnI5DaXFjoG4
kWqBVgCD7hK09TX7FJjsAWdlQUwl7M3qheH7IlTsRtN+Wu21aNvpRSxSXPoADWSj87Qky411OYoc
X+6QjrSlIKlEoBOo2DHm2cx2OTaY+PRFNb7SeWdkK7YFr+q0VYbtNF3hCki+0NKjb/UMo0sO14RU
wUJl4wVg8DeZ+HDH4TwNnn0yIXOunadf1/KCc+O8tRxwR7iKYscaCSGe5e6egr4pprF7XvsK3lDS
FDG+u5MDsvMtGECQBF3ISUPR55hNh+5bQUFxrJr2OM+jG1N26gFnpJnt4UCeE3czUQIPvpleZB/4
19ABJ0m5zjsMT4Kn1XQPVJsmLjFyTiUKAwcSC6jJNvk4ylcQXw9IQPPgM5L5X0iGeZVfdd8a7sPI
ousssAVdRRNZWbQ03ZSWgP1ewpkB16gRDizyKoxBBqyiJvDKeCp7FVV3vrTNBv+1rOzNjhN7AO38
NTMMcbyj+xUbihPnIabdHMP4G4QRYzRiZ98jvyFIVod4qNDvlKUJpPOmovYGXea6MMhCcmouXra2
T03u7nW5VSMXN4oIt2cHe3SjZ/xkkLY9izwJIXnSTaFuUz/pM2swwvQQ+P2ms6DaZZKXCSCp6k3W
WIp7tvb7n88Grvu9sNy5/HxyZRAyOOWrwo2vw2A6hQ45gRW6vM49mc5mdRHQy6x5zXA/HzrmWaB8
+HHpab91QZlMpje0eOtblnlgSfg+Ry06WxSu7g608vo5cNviyfPM+eergqyToLc2uBy0tG9VzVew
mk29//mmMWhfYCZDsKQ05oWDO/fzVUL3HKosUkYzDe/sxODV8OWr6pEzPHfda2jGVwO2DndBADfl
7CdqtbtOmTIqJ5AYQGuIfdKB8SB9cPu7/rawKduKEAPJdUZV22nczCFAEuk/oMoE6Fc44EhCgbFB
MMYSuzTzEwY6/ybIUCqAJlVtAJFl+5WDjtkCpS3Zg4tc8EX6V+vCfwf5bdi4/UlsnBrMlQy0wXTm
4JcFLSgtvZPyGiQHhWGmRNe1MZmfToRMEawMQGWwrY24Dg/t6KLKBJUYr1rAdKOtFxHP2LTDNe1X
nG5QtYDUs2Kpkcw7TlZs7FBVl47354bRV9hj5dt5vvPgu8GBQus0TSXydpkAcQRx0kB+ZHBdh7vm
inDU+aEEKQBMPtqjoPGH6qwR4LhB/9NdEYP3xcJpITJ5eysUysMKpxRcHQE38/spbG1gzyN4yFHW
ntxy/FyEOchNo/tFM1zaHFygeBoG5HEuGcxqcOeta4BBKaQXaQCYGSxeJ81Hva9L622qg4dQqYgN
fnakxYczQXrS93M0aJvdNUfvdrjLKDAA5rbdl1meAXIadmuZu8egqJoDwpSTuyB019mmj0sN+zSF
Ml1osBIGAe1AKviAOOWhfvQX8G09SL0n2m9WeS44hXu9dpAsr6v86MBJr1wlWKBWYKvwBxQP3nuD
OXcU6ruvKkV9IEYwnSApi3ghoL8KsNtmRQ3uEAgdjrUvJRQfiR7yV+Agj6QYWiRIZx9sBM9jASLH
caVj73QcSEfARmvaxkm1C5N2WVeXKvSASNiBgkeGdWklUI3kXyDY+jzWJupw1h1UmABL6YPChCZC
xWw3SvHxZCtwKrjaIvfVe7obBSmSlSfd5xNI7nJ6kb5z5dNnr5fBsVrWZJpbH9hlGRwtTLxj1WCY
29RNOmX0k79gHVEZEmktncW28gcoysGfSRTvd51D3gF0IpQm9+K287tt2xTgFg1Vi4qp6pKcyo+8
7hyQvKZzAfgnAZkVQ4sVmijsU63yDkGFkmEJgBNjxZnOQWFT0M2GIzjKIIFDQBwNa+NuoBid9hA+
magdBqRUTPHQU5AQ6D2FoyzTzkV3jynYoYbCMfZVGUvi+Gk++c8QovDYKYPzUE04XaSCas24GdSN
UIot4BcPObeYEYHVVDcUAiYPTAHZeS8tht93nPthKsyygZ82lhbaWUDiwTGclg+gVRdH+X3qCb7t
AMlKOjy1AZjD3TrSI5hfRwS+QB7H6q+CsVvued02F/bLhMIMiBbBMD31vFvpe8UO7N4pqoRyYlSN
2EiMrFEMhsgbxQ6GVMhTzlW/cSdgtG3miJ1RDOqpFpM48MKzLAZ4ig2thDi8kt3JIMFvUwdoX8G3
39RhDYoHDrSXMFOQ+DzuF/LgoO0rg73n+IcSfCbu4K5fAcVGXZZ/EvNKkiVQGHiwBYWLt+wCyHis
Hy47aidc1Q7yOAMHkizkKZlhOXAMdzchLD+wqh43lbuYE69RUmP7mOPam3dTODS7bqWYBsBjAztZ
KzdqZNNJK5BAhMF3BzzCZ3N3MINBziPIV1DeTQc9VA9EiGoL2lV+zEq7HoBQ9kGtjsyxoMFjxaxH
UF1XPd+cvnJBvndeawCJJ+uDfCTX0kW3w18DVTuJuxY7J3ggQBz2rYfGoQDo8gJHC3B3sweR6eYi
TPME/05QcDrQaHC0XzosD4lhS7ufh+fFteutg7INpM5x03r5kDbET31duUlx/xUp9Z1DUUbYzEXO
sqefNZCncIayzDwjXvrOC5wfywrc1AbThUOLMsPIrn5aJrpGahRHF0E6aN3QBpHOe/fYXEfKm5ot
TtXB81ow6oMpLTLMw/IQ00GXBl89QLXRUHgudJhttu8t5PKDRcPs07tBGff3QTVcF9WeKIxV06XT
3Z72FEBwYIaNnMY5qlEeb4TgHw0qFzNXJhkEKkJz4xlMQpbS+me9ogOkGXCgfgWtsgvZFwey0osz
4y93FVzwuuUVxdPwQBEAFXOGasJUxDnDcPVt1uEpNGKOAw9MuQU65T4HEU2rddgNYfOxON4lh1AV
JnNuKhVw5ZYRMGgR0zgMiEFWccZM/5CBcLYuUxcHpv9WDP3WhCXYPx3QZo5lOOohDJlHyHaFGs4W
4hgYDCDmBSSbpIFw3FMKYUEa5suZ/kZI3kIbpsfIHTGG0JMODisJzsSlzWFUZqv6GrVrXWcJPBNT
11meJAHBrZzsNq/sM2ZI2Azbjh7XBnvqQs2z9Ap+BExtkrmzO6LDvRwg3Ruw8R7DcEYRwM2ZE0xy
0KvZJAwxBsJMyit6dvIFdCmybp4XOIElc/Np9j33waj6WCsvhjAeSigdwm8VKvWxUzr2vBEak8VF
JoXX8W3ZgLlkM7BovACbfQ7nw6SHs30CoeL8DI4jrG5Dc3cqhK+uBgO2BAZr+cVvoGtwfFDEWYOd
xI4Y/0IohnYZpopZ68Juhx6GDBp5nYdRnmkWs8UiPWdGmeZWqEMWmjRQOWzaloCChIUIPtQKI3fX
iRtf8T3IZJulW+YdzGouuZigOPJ0HudZrWBz5l7rxjdQYfpYZtEkEtmiNCIFNJJDDtqeDT8gM/8+
U/6CIFvAbF77bYI0qvMNKggKhtiKcaWAOheukwDpg2ndNqHzMgTFa56bLh0X4FxOWESy6QDIQ7MM
/mwFLKN1YqiszZaGFzo4ED5T8AAEAVJEX3pYcZ1QAXlpNwOfcUzfbgLAcEef96iaim0tm/Wz6MfU
SB7Xa6CfcxiDZe3YR4apj5DZ8kA9tDyoGDxg/uPecQDW4g4etqXHX4gZ1kQcAhHS597B4dAO8zly
V0QtbcSq8YuEbT0ObN4umJVFrr/AeNvC3Z8Gry6Xr05Vfi4AF4GJOD+iIey2RLv60GSAI2uMKwWp
dk5RPIHONUT9wsD6JKQ50IWAVdE7OxN80yGiUGe77gwq+Ggtnc00h+1+WKcdAp77HQZL6qhoey17
BmB07R4xrdiGyBBinWiSCcKQTSjMmBI7v1dtwFKIB7qNkP4Ydejnd+FaRtCsQdEHX58+CPkWfCQb
ZyVJmrZKh7lWqeLQc5EaoRg+aKU+GeXOQdR6yZCMDIlqtdPcx5t1eQPLV7z0SEgJadttB6PzjWFe
EGnMBrciq6Buq7AElCjlhonIUx3c4HcXbPTcvoMrkj+ihv1krMifQOCkm+FOODMKxOMFYBaBhzE5
F86dAspGkfiNd3Dg+roJCFQQpBzPJKAQpImVxAXn12l27muc6mNHuCnC1KdI5xaKQDA6QAV4XEmj
Y+1TnbgaCskRk5FNYYshAqFcoagY6mMm6W10aAS2M7il0PcD/oXYbgwyCG80cNNCRoDlMb1z7JcW
yMtrgEYDC+Qe/EaaoFhUu2HRQewsLSrqjiFvAKoH4Mshpuzw67kRs3xZwmU566Kdk/ajl00i7gNi
2vHqAiyabVYnqLfu6CHRzI7j1tpi3Zct665eiPIf9gJjwtBF7gvmP8i+BCm7nyILEs4OZWZ7xHXa
96gZB4YZpjZZGEOzA9an9zJiOLnVuXoBd+8JmudHlGIbibI91qMe40wjZaz5Rhdo6paga1EDNV8d
0H4g8BxTjBuqTeuHr/CkwkYH5TZ0Lh5KNxfSkXHcqdpexAKO49ICWESl8t5j2AvWI//UVl6R8BKS
i2CYEJqsH4ql6/ZN3l4H7Ni7WVzzvF5O0EP5O0i8H8IQYxoSuCdwVOGyMqMZmoLgLDJG94CXIYsH
4LAjvnnOW4lp8SBUbGjmnmu1mytWngHRkwQ2Wj4Isfm6h/PEnszQzPGQwO1fUH1FdOcWXBf7UObY
AYEaN1qaR1uDqQEbkSleVfZDegDg/akBlokkwt5HQTjA4sUZ9HdIecXWUIi4BlirYk+FKZ3C/pHX
NGGtM2/lXMyo8SF8LJl6YntMPPpzONrjyAN6MLhMmvCoKQMLKLxi0TjzWiJ4ooLB6OhBN9qgVj/C
fThdtEXx1rgHJ8wAvztx3efgYletiJya+UcPvhRQwtc4AWb94sP5G16px9bWDMAsvDecIulXOG0E
fneFSnZKyobB/WcAQQnqurPRFIIP5pi0oYjDki1t74GEJBnkfOhWLOG8W1CHNBk76xGbelPBv2HF
hrB4NcTD9UbTb8BpvwZ5QPC7+xUFaYQoBu9SSuz/gXYbfH8QXVhy6tm9JG+oRFlQgj7kLcn/IOq8
dptHmi36RATYzXxL5SzLltMN4TBmzmQzPP1Z+nCA/0Yz4zEcZHaoXXuvmiuJj6PAxB85tzL2onVm
R490avw8uPZrb4cDHRTEzj43+zVDpLeuZbPZG4SNY5Jpngj4Gw72SsaJRWuY236a2Iucwa9kVZ21
LiYBwofLZVtUXBGdNt108dycddKfZ/yyf3KM1CayebNqSCVLKL8naP31MWsD/WYLuTXT4YfDkGcr
Cb7cAPrIpKOURNmIgkVP3160uIv9f9/JVunJ08ggMHZ4A8BM2/WFx+PUut+D9dAZWyz7LawGjSxM
q9FU8PrNqLXHoshRwBrAGP1EFTe/NU74GQ7jf6bKMG4b0VqMNe00WXpLg8LkkGjTyzyDwuqG7DQ2
E8GF7vGd2M1gxNjH3jD6xeOkBZJr3smQ5os08KO+jy9d3e7m0FJbjjF76cQxmu6Yre0k6HZ9L5+s
fmlOqdyYXU+6RS1oEDMcfKAT7tnpNbLddhMJeZvxT28ql6hi7Nm/eVPpC4gJ7wy/AGqZ5+BqCcoz
wwn5J9H9WrNrDg2Hdzhrn1MvjLFU8W7V2rxKUsjRcXSY0FWXWRWMOAEwgWfF1PnOGP8XTJN8CNbJ
qim87diizjpOxCUJI5JJnCVjM/cnI6OboumUeaU976okp9lRl8uaKNmyKB1nrWagerKqofbK6iUO
CLhXNbVkSJptp4SBjiFNkjrzNm11mi4sho0i5fASmZeQYyEmwLYf0Pj2lBvrGgHw4Nh47xI95FIi
WNSJ56wcWX9GvDV+Glk3u0V/MrPk7DixvVF6MGz0IL5yk7sUjU0qVNKFz8PwatXqUDqZOsEmbi5t
G62w3tgb5oTRKggy9doSGYiWPXF2MyrXZoXNEOH+Q9J58Xv0k8P070PJMfWG8F4WMUtX2s+iMBgG
Q/sjNG3mKlTG1WFHDClwfLub2tUgft2C2chu22t+y+WV071ZjVOyGzqG4wzoKoEhgJ/MNGxSJd5C
q0qfuRA/2QG10yjKHQOgcFlEbXTdOJPGsZzBk0mUQUHqblqoh3ttwjHhlsPaqn/U5IV+2rqnEd17
YeZxyp22fZkkoJtUuYwmNaCU2DicaPekPiaucTUWySUd6EwKiXeHaRoGrorkN6xU4DvAljnANmVZ
q2ONRQs/6qLsTmY2uwsCA9linnE3UYujbmRGtULhFr33a0dTu++k/QpyyDwOVrTxULKdkMG79B+O
CSrswm7daqU0r16YGs9KXuSb0W7vhgOku5/1m8a8zE1O6yrkYEzJSyLGEJZ3Y5wRuNSsU0fJBa6A
UUPOHGMFmd0f5FekvvSSEvt4NbmK+oU8pHHOLJOufibdsSJaa2wnAtQxoeN4Vu9a0JgHi94M0UBB
ijfZdUb3MtFM3BBU8IsRKLSrJ+vJJP4HM3MbWqZ+sVxJAj+fvx0RrLPKxRLTdmwvRNs70pIepGtK
benHMzyWcI73MszgmeVlwgYVbwyLmmieslUe5ARm4bXQ98vuaew5YCDb1q+58joFmpEosK86eQrt
PWyzZToY0SIfpvFQj3VGH598D3lXnAePl8pjCkani2QFdLxZBhV/Fj2F++VlTnjQM+84pvFIfHIK
D8NQddsx7DddbcPZcgNmmNXyWLc5vcWAbpfZV5/8qO5j6UvVu9ugzpZuOpgHzeF8DUv51nFyrRPb
0A9Dpv05laHWtkDSwGf2R8KrPBDPrA7948Ut8/X0cIhUcensVLX53wqfJS4b5BIN6aII4mCdVLU4
SHIurejT3WDi6w3m/HeCMrAam/g0id9EL+mOk0VXGEAO/3uZxuSJiVqQ/mlS77wuJ+VIK6EYy9cU
8in3Pys+0GSID8qO5HKygwnDgIlLIU7+KmPSVyqYEDUMw1llZrvSBmfGJPY4OM16r4e4OhU5rmXp
QOaZxZj5maqWUZI2y7JhX3FoPnaELBimE6hVAAm9x1y0E224r3m2VqqOAL8UznBkE7sCKyOm4uCm
qJvRXLqCG1RoFOiVU/DRWeXvIBA+IrhIMDN04TcMoNfScB333TPoBgQHE8k5TzoKZpfhXjhygKdg
Iq6clPxjgf+TSyMjn/6gFv7UvQHcx5E3QZGzLPRqX0cTkPkKL0xff/Lz54uScQk7lcx3awJB1dG2
X5QPapNpg1qQORa6GACYNkXxyelkdR5oCqJHEFktmQTfkvq6jDOS8rowVPVdl/oyEdqXkzvWf4mL
kT2M9WXQZg6ZSb6RK0N7CcDsuWn68ZaanODGsxDcyqZWksmO2sa3Kzv/gWpEcmsx6eP4n8zKs4o/
vFJd0FqRlw1j2Jr0MtZA9pO1kedvtAUY6N6Im6Zlrl8w9OrNjKNTnYFTrJSuHadGPN64XhFV0hhI
4hBHbrKC6blZsp/r+abpYXM2jOIy05K+1gundqq9PiHSV7VGLjTKB/TQNMPTRKTH0jNrifw/+3Fo
Dfg6RXwaKIb4fQIcS6WxaQpKiIwOiQyiZWsJ+yS6R+esCIH/YZg6xB63nH4g9dPiLy+F92V19tVr
I3uHZeAoIeZvaWFvQmGkSzcnZgnluoC1hhHYFu2wLiI3W4VjjRwdhukycZv8FAbJUwOhBHRcXu61
lp5AH5TjIhmaCHbD4D3QJdkWXlmOAUGLaSpQUCEMf41ykActrq+VZwTPZsTDibsTads4150W7Vxg
RAvePmEi9M3I7aDieoKxU3x24yS5WZM33SILTwNW+kudeu+1V+NrANfEdikGRk0CcngMfV+J+JLE
2XDWrfTTjUr7Hg1adFYF8E5P840xN16DDIAEb/xCdh3J86L3joFtYJ8QY87dep5WqPZYZYENr5Ao
vQ0/sLMcSL2S8HV1Dg6allUCy66XtCF6m09pQktbqsm0tiBR6LQIs1yoNtGxYbvRsTEHBvsOWb6B
U7Cc7SbwvRKjiZO+u/YzPtaR2v7e6NOldcWwVYi5zdDGB9dxtL25RMcIl0ZFANFqw2MdzJKOB8K7
CMOlpiMTGGGLLWnEQOZZhR8MebAniilokk3TImTv3KPiEw20kYBK4KB76ngaXbVxqpjLzfSGWlta
XfpmBKLesETsYxOlztFUz42JKA/MBjbeolU9BVjYuJgwWiaF9y5Tk+x0POYj92pyufvMEdUxebxM
k7OJGotGxGwI3zFQV3lCjp4c7zOLZ1dCSV6ObjktA5XBH4hqe+Na/Ny5Zh7btOz3Ee/KqRevqkiL
XW42b4FMJNgZh9B+ro3XumE77vGM7wuuoZhtBo5jpF0qLHNR9A7Bb8AeixKgx9rq6olczNwxO46i
R0XnqHOXaZXFt7nSh7PEhhFLyNsutygGoYiVJiLt7HmE1qNU3tIR2o8yxsu/F+fxb4OzG4HJrlr2
Z9YkF1X8gd66LfEDh6OjNk7nvOZNPFysyYR/q0gi4mWSdROREMYNHSkGYIwD9+KRvdInIht+AvjY
4TINsPi5wZrQn3GsZbNSbsHir2bj2+uDpRGofIXPYU9v/7HFlNl6LJ1kDenp4nQD2eVkp2Lbz2jx
fBg41rHmDWo1C6qWniDoAb/SlUxIvC1M+BBm7Jb7lhbZKvbumatHLyBvTkyt4wGp7A9nyAok0xgN
fYjC5UhL+2BGYCUExnwBjH0hJRVYC+gOVRCoosLX2vfTW8HP6SuZGecgb6ZrlXmPLv5hshD0KYri
Jb3L9Mo1hzlxuf3wT3rziqDYPSia6Dwg/2KyUM/oOfFSNqWNFdHcwDZp7nqEIyAaYJ9aeLXPRHk2
2L2rE0aSdUfXr5/fsibpz7Hr5nc00ob+Yhsfk7kq7qHZl5RQORcq09rJrB2RZ4O71FqkAZJENP/Z
bKPmwcFpy2VY2eahnfrBZ+tUK8tozDXoyAGsj5xfOj6S2N5+pFW8dCi2lqaO0TKQM/J0E70Kd3jt
gVY+N07+Mw94tuq+yC6R8N5zajaAdMMNohjwwim0CNX6oW13H2ys9dKYO8AYQ1JtTNLg5H2QYpmx
CiahN25CM5m5OFkagE/3CeaPXOSBnNat0pJz2JD05jZfh3TR5pG2kstRtOEoYpoQcPaTnQX0UOiG
RYKztUn7RVoix3YhPol+OvR0yZeGTj6i1TuiVVY4fDgIvOAJi4NQrTxmXdWsAgxGK9HWagkqiq2i
C6plHIdyu0g5c26llli3EL/jGv4ytxCp+VE+66cYj91jBkuzY2/DDKPcaEdyA59CGG5KR5DiUXCw
ywZmCzLFTGFJuwR2xiLQsRU3sWWtVevmp9gCNUw4OQ3jLzoUMytrEAyAUfE+N/J5XcwrqyrxnMiU
rtPc/xQhZqlsHl+sMnY2YGp58yJjWc529cJ5euh507ZVJNzKD5MauZhlWEF3W1GcdNd/L8KE0RrN
mAi0sc18LWEgDTB44xAaFX+akcSzC0hjoXdm/F72qYCH9wqF1Nm51XDvk6w9tUm9Uczh2IeCm3gr
oCc5UxVe4qD9zONO289YIU4g6Ymfe9ktf7zgwFrqUqafFZfQmbOS1aa+kcaCPeRnjEdUTwwtsM9F
J17JdnJ/FtMuBpUOeykVqzhFtS9lzeoYK3kpqxlIxLBtx7g6lwjMi9KrzN3sxURAJpebyxjdBxOb
AADQ1ywd8107uvk2xp/5pKUVEaKGaEk2egfPDOVrnV5Cr9W3s8L3IuLgPNtDdgmI7T0N+TRQwQgG
+Y04BrtajzdmAHk6tcc3a2if+WJYpeLnSIegOBnl0sVJB83JBE8XWmxf8LoEwgBlmnaOgkA99f2s
nqryvaQw2doG2TIcEdO+s8M/7qHxKtN0sclyck9N5DCH0qMzEo+Be8yzWDskdNqOQHBPRTA9SKpu
+KTEGD6FroGLae6Gy+DFRPtmF+MNyER16ownq2ToaIh7WWebx2wBEQTxp12lmvNSlZHFqvAD6pZ9
b/TVepA1IRUacNd/L6lJGdNTr/r2NOynzGJeSJ+kT1rZr6aqo4Nc1wGZqhrAwRC6T0HGkgqC6mha
aFqeDjEh4Op91pVuvvbBsEqqIdlDZeQP3+k59lm1Ca10umIwQ2ckBHkoaBnFUaOv6ODaW9uUud8+
eoFOUDxVEqwnX4YklqHLQw1TciksfpkGOyDUgpFzI6jKQ4VMRkdVWMvCdOSpKNdp457tx82bMUSb
jiriy4qzQzXlM/dLgfIx02LE2rnISXa95i0WoRLmwuNexC0VqlkhxxUrV+6y0LExc3ofehqaF2V0
NhZXurFaqqktfQodWGDI0F/Asgennl+NrNdOydSYvtvvYowO53kwpvMk3a92EsZeIpTv0gkT2TCz
cPOSiGqsMR2EbrS6FLPpoitoYqPHQ36KAv3TIL1I9i+12V2YHwXr0KkrIvnp5F5JBcBSVuUqLpkG
kWHNwPmvy11KJXtQgk5dGwMStNu43/SgL9hWi89ad05Sn/tLO8AuSAhl+v1UW+vahucHfdCD3kRa
MOqqQ1NRSivIWiiX428ArQdKG2N+9JpsKhLgWwz1GdklxCK6dIuJOaHZtB7ngBrXKCitSsKsc19G
GzML3wiv8htq4mQUFv3AfJ6vbZTOi8A09M94Crboa+orz4AMTG69qvAYstBtVkPQM/dnWZcazUDG
wo8GRu9kavlgb73ZZbL1Jngd7fCilDedJViU69S7934q0MTrfFwVVWHt7dQcsA979c5s4AkxXMg+
4brjOwGr31itZcJsGqNtnOk6ga4HmG/S29tY8sMiBf9gQng2uAb64xyVlBqluypRwkyj5+Y2dO1R
pk29i5mPtgimfm2Wkr5XkV+r6pz06d8QatBTM/tkyh5MZ2LcB+Dkq6b/akPkZVnUZzKu7lkFSUly
LWg35sPbK0hbOZw/NBShcXemHa5Q8oQPHUrBRyYyCwSv+3QL8F85NfPF0Hr9Il0T4qE7vAGx8L5D
ArV+bWvVs+G26S7qh4ePo3g1aA/7JbG2iyv1lTVaGEYzEGep7OzLw3pSQHF97ob0rwf7cKy6fkyW
//61c7WIYUkl7SzuJdgLsjXzk7p9TJDlFD5eWqN/gpjBDcds2mXoqlPpzvo5mgxmK00Pu4JaUDzO
N5layQlDNOlKDXjq1LhPjYHCawL3WowWn2kXk8fUk+7uoVAvp4HoUuoda6iR8FA/Eh0UnaMaJuvm
EECDSiMoXOvPeSPkorVT7+nfS6hIzDULO4/Ld0vJcj3kZrBj19CeRDQ2ON4S7bsDyCNACxUazeih
kjvKEfcp9wJAN8St7MKWHyJXJguuN7d5FLwoJmweoyi41e78kkozeJZ6ycQ4bRxx5sBkctq+e1Ij
rmqXc9YKmqsiwx6SQtiRtMGLgaEHAg2UAH7HIWc+aJCkd3RssbKtpPHrgLevmnXz1FFQ+l0XXNOC
lAlSWb9MPYtJIEG4TuHSXvSmMZ/M7j5GkEz9XAs+7chjFYdxcu9jDjaZCJBULpyVxtDTI0ZE4EaW
fM+8/jqZWnLLVJPeQi37LFLL3CDJXYy8hAL8Rk+yJVEDlcbFxvrC2oSHi29hXUNap4BW8t6zOW7Z
SKwXm3LksY2uQ6Ohx1DL4l62Typm0hmQxVNp6f3SNhAhJ6FH71zodliJ++cI6/zaybL2bPTWV+ME
2ikv1HixRzpFwlM2eI2HBAYudNnrTfCpeRfCH882yBxLJ51ryVad56TWXnGU4vhDi0YOYlrgWFQA
BGe2ZE6LOLCIvEdz/JpQA2WRhhSZ5fVOtlV+jkfUv7yqfU2H6BGgbZeFzA96W4JnLBUscgPBJ7m5
7rolBPPhYcWqDfGfNzvukV/iiOqRnSqh0cvlxTdkoJ91z7HOdm3hDzVrHOgUYcJOyucKhaarB30r
G8jChCIYcKrZxg47RLfGIeBd/73oKgcsme2ILJtkEo+tjibR61FEjgRjHFRlQLUuqTCBA4XSNj8z
J2irJiM/WeR710OT2ls9nl4nvDmb1srCVU1VykWV/byC0bgjU3YlY77tK8c8MdbFOs0mzbJYUo+J
3PQ2okXbSflLrVTfxfvJYXaZF3sbi7W4zzT4kOyG6yQQ956aaqcpmb9UrrNxKgVYbqBRXDFEct+Y
BlZQ4yFsFu3ZS2eg6b3awDuC7iuneVEHrQOK4G9WwtoZAgcK3H9SFbaUYul4jFNsB7teMVabIF/t
0HfitrwJwsJazDXcgmm0x+8azE9Nt8poAQa6jmFvc3PAvRLae5w3HSMjcgJQJd1Ey72EzXBhPES7
owtU3kwn3bCHgguNjeoyeXLyC8QXBlZib6xCGb2oMD/0+DUXtI6iNSl7eTQyE+QlzxaVLIFGy+ye
p9LqaW6WPbcD5Z6bVNS30rafraKProk+vcIXtC9FrfgEl0ZK8ZAuA50OeWOV+a1N8p8JJzBniJls
m16hQuM5wSvSnLW6hhaXGNvKqNIzqgHcSGtGtSDtottD99J1ZrSKYj1aRlKrDzkA6kOToADQyNlo
oB33wJS0vf14qb2Km9wjIo4l/DiDWj8GiJNdLO29HuDzUc5jeGWqna1OBWf+H2ND4M3GTJPIAtc4
z05abz28pq0cu8O/F0FdeACK0+/1isWdlvGanFLGgYPNqKIzcRrpGZ0G+IIkU1A+a7ezuW7P5dYq
cWBkRd/duqQlID3kUJLnQM9oXoIrASt3tmhIEjHtXmQbP4aZGtUjM9W95Hii8R892PbCW4XKDGhS
M6xsSWuwXpezayCOW6Dt5XRlcGi7GiNODFE606GxcbVbtfM8M5rqmIjhlUEAzSaLeLQKYd3hEpVH
J27+/0U+/rPR+u1c9wytyh0Oj3+hRy1CX3SL4tLS/geXsMjbyf303H5TVlcFywoVgYOkrKo33RLb
oMKT29D0Q/XxFgTz6GxqgNO8MPzNLLP0e/qqzmOyaZCjDaGYICJ7ZK0dsIoRBpCY33UyxaKdcJEI
yC5xoyy2CFiUAHTeOim31DWLMQ3+GLLdL7q2SJcU56t/n4JKhTmzzv9LX2vI84UR1fRwqp4D5JYa
bn/SmH7wCNoMcBmtyjcegdaxekmGHPg+we5QulCloZ6VPe4Mkua+W2CTnaS9DUJ3XWvBz8OPZqbp
sciDD7cML/YjpqONObQs8pel7b0xkXZFeJL80jQ1YBHmj54ZMBOW8F2MYoRcm62yiOUGoxveGg/N
OUYqKDis8KYs2i56JwR4MWT9wU2ai07ITbJedZ21lbH9qWrv3jf2CWFv3w7VMkG/5S64mRpULN0R
f5HbPROs+mAwCmWT/cA9AOByqtuoy22gGF4jYFtuMoEpexDWStFNwk56d9gi2FsJzBuvZiBOsLNe
0GuREJ1ftw7GXWjBXa7ygVq/islJYj9cmQVgLF0VOPXNz149OYP9ZSi0kKYOlS/p/ONuI8QWA/Eb
zaNIe+Qc65aLbNelj8YbCog3HrUw+laQczFHkzBsinI7IAL4Vi1xqby3Tcv8iEytBov4tQh2rNDQ
D+z4R4IIMsfqbaq8cWOZJheryLmLiJvX6IYXI9QuwzAzLSeoMDrIr8QZPiK0a0oidgFOkf3kmm+x
ovGOF4Nv8FDbGjSjdRlMP8XoGjuHFs7SNhkyWYwtd/1RXQdE6jVb98XOeqznaaXvVTo9AHTJe5eQ
UteTmPthM5TLPqGFZNFzJe0nbmla/efZ4E/bwrsKwNI0tLnVpJQqyQNpOOsRgJgVGN3wiYKRBhV9
1w8BlGBpjH2wKGb9lZ4o7P6SAHY6h8s467OHMscjFeeU0LXVw0Rwj9lIXF01bUnrOlzFhfisur1j
coMOQ8anjKjf9H0EMjz4bEtFdMDj/k0L+6XO6eBXlINiBlnSO+Y1L8K1J7JftB5Cxfb0Z0TtF6FB
jgM+Sn1NGwsq6+ypSxJx+Xt8QDddrJ0m1qiAhcXUdooThdsFHsF/eZy/WzARSJ0ceAoXqe5hlJVc
1RocUOV0H9PseUIaqGnG9DUjASirZBy+yQlxqMmIDBs+sY5dWpfPADWegSswymY4DTqGJ1yRbxzq
9C8QJKY/vTeO8CPupjnusGptLOyl/75EVFFrx0V2S7DPT/yz1ujAELr+Y/DQHjL40jXCF5zeL5Oh
/jLpbOiWUoEzgMTuiWfmaUtrCFxxFRH3b3WGCcQBdV1p+tLiEJx/g7a+0WOBWGi3kV+8i3r6jGeM
w9JwPqTQDpmpAWkfdmMdfFS1BHRSAEPw8qskW+xD9/gPGMKb7JJN7gqC+9O3zT2Tq6ncmSrfpDYN
plyMzKrvjCVeuO8kk19aP/xWsXnjNkzFWr+4FPOIaYodVHO3htV/Zu54MJr03FowFzNL+xhaZ+cZ
obuQlkW+JoxfSCRRZsGIZXrlug3FF1+v9/6j3vsPuM3NQG5Hr1959WOLTkJoh5F3hwxw5VReuYN+
rkOHbdOFgMpKBceAcP8M/Qnyh7l0gvSQadbdFtpvUBWfvSzPIKOQ/QS0o3TPqCKaINZ3URYvRvRJ
oOCAgRQAqPkbROrNjLR1lndkPttziMSOCLqjYN0BnqaOlVD2Wmf8SAPmWQEroOBttvOQbJG39WUU
TQldtu5gjd6r2T0SzhSaZQMMI6OumxkpvmAEFVZm78Ky/mXyBCkWc9iowb2459kg4FCQ7PMjVvAC
XPOCjg0pxDHFFsLiMp3sao3Ntp+ro8uN0f/3ZaNE7nSjxqttd1geivJ3rp5UXjqAYeq/cpx+ynjn
ZYIZBh6B58BpTz2AF5hisI5BFTMnfW+6z11jAWvs6odt9Y+o8YWrzi1IJg0ftv7BDK0kLddjXpxB
Cb1D3cCT0K8Sd0LwiejrN5teMB40dig3dZyz3L+LXVJ1h7zUyNp3m6QNDzNTWGrLuGrWvqiLIwUX
nA4Esei9aT60YF7i5F3p1GSJbV/A/W8DN9s1qXs0M7VM6BtWkl7/dJcdO4hnlO/tqzb0Z1unz5LY
ZHmc7ECDK1q4DVhhzjOwTnJXupxKMEU733KzD0a6PM053YF6/iVRh2BgJdEK6s+PO8s7KuV3UwaA
qB+1NXPrH6ZGdIKWNAAgEcxN3jXCq+6neTTiL45emBbvGxUIiaTbaPRm3Qn2LeJt7cBeYS4Xhh5y
83bFgdDne2HmX0nOts5ktFnqL1ZjnhAGSsEgYK8GKYEP/xZjY+JdKnRtC4DolbzR5Cee+zWrrWiS
bmEwXctvaIqDpp+/khWHV+pHg/H8m+rD3hnBnCTTR6gbZ1gzECLpP48DXUJTJ/s1kpgD59thUqwE
W/k/iMOCkR+bItO3mdV9GkVzj5vk256wLBg4tVoZP2sJj7/X/gWO96XPOO8bZ8nAozt9g6uXV5cm
Kd+c+Ay5jXlzKf/M3sH/v7xi/Lo0DvHf0jl3evdckRzpmoBtMPmMKgXtITpkMSg3kd5SHpm+p3ox
u/bZJTOztKq7FQ1XGzcnmcKXkSHWeq4u0iTYGnbGjWvPtwSuknc1C3t6rpJlY0SY3sZPApSM7qg3
dcbwhDxvFjEevIVTNLsEZACToFxWmPfMnemOTsb5YngcPw41b6A/d+ZEnky8tBhtmB71Y0XpNc3n
DWyaTy8RdykggqEA2S0llQcryTd09TTNlEnW+NFIi2cjC96Hp8QzX2rP+jUwc/mxMthf081YGz+2
dTGiZGeExY8eYs8c2oZhIuG0x7xPSKZEI58K7sm6xzCsuAsXDB4i8iX/c60R+Bn6mu8V45ceLSpd
fSCTYBB0zV9I4HPYPLFPvVi5OHUWC9EpXvrReZ0D9YpU8ykmfd+KaVuhcvumjWZZclFs4z/LyLlU
RdmTcnMuLI8V1BgfYevHMSojNxLfmMeviFFvngIsU8rwKQpBm+j8hKl2EX33OWngI3St/gy0ozJw
owUSvJ8TV5ec9oHdae/kpxXQCN6xLIYP7DChb3w8yY40D0JnDFwe/xAQ4E6o/dAKf+o20m0/x8gj
neTdKp4WjQNm1kMiEQ2eY9w5vZO9CQTJ4R/l18FcGqrw4o3t1W6SB49l5+juh8wdNCtPvUSGvZT/
ZgaC1Yly+dravPUNbIEK6G7JHsqezwANwDloPSzJUJ9X6MM0LQj0gxhJiJFImt3tHQHkS7O6r4bJ
Y2iy3zMmsrmu/nqNq/Yw4xKn9bHBUMlu1TCBBYXFj8f8rfDMn6SwfoVmn3Q2k3Eazg3lNA+Ndq0T
izFxTKLw0upEAHLRqOpANmRv9vV9qMfv0KrXfUK+jonEXMBK/kAdF36L3mxuorbgFLhlhWIK5nyL
M8LLdpj5xQzJA2nHnLuQT8NpGuZ/Te0SETQwVVJctJzkYV68M+CC26hF5pI5IcdMZZumE1x9mbSi
E1lfIKMCDxSMckT3zxuQ1rpRfVtWsamZyOpTgPAXT5vd4EGHqzFj08qoFsRNflKYTQNgJQbmEX+d
OkqazlE/wtn0rcElTfP+Muw1D3b1ztAZUtj2/3kVFOAq0S7JIJZR4bKEQSz4ev8b6ZhEVFx+0e2D
5OLV25ZgV9ETcRIyxLltOyS/SKhrgr+83f+Khw8dHUcDJZLepoJfgyD3RA5ef5lc9RdJPk+RDoJQ
4TKtB2B8kUQVs7t4Z4bMPkTZd1jjoZkf28TjO49eT6xWex4i4qLBbP12wZ+r2JtmDB7kxYl5Nb1F
D5CIYmgOewwSL2NK2jIfyVxXufGrtRkqJMhqfGi+0ZTvXjmVuMxoXyWz7jOVxOQLR09BX98w1I+8
4XyrAW8Sanva6dPjr/0dGNV5Dtwvz3mlp/DRlR5rAL4XEvjgG1oWYdXUyaIncC7jswUC35D6JSNT
tJShQ/dmqyuaVaaLa9DSenR8/gPnR5Bni6ikHe26GH7wDLlSHOJO/xZFeAumBscclUId5TssBIlf
RLp68KSeSraEyB5uWtW+yseAtHF0sHS8GZqH2WjFGMvnoB7xDufeUeNkIvmzl+X0CqJuPXCrLxIw
DwApTau/1zPfWkzqtcP5oVsDMQ/R2Yxsyj8Y97buFJgHVbxXWsmcbt00/El0WxLcrFTJKApPfkcW
Kc68D+ChcZtSXfb5f9ydN5LkzLbft8IN4AaQ0G6XbFS1VtPtIEZCaw2TJldBk/az3p5ecA/84buP
l/2BjapgmXQmZipiEkBmnhTn/EXsmzeG+TsP+2NjJ3+KXn2EJv6tadrnKCruPR3euWvvRmnfSkCH
0Ll9RXDmvgyS56EDi5PmUPsGJsWgv6bk5Nz6Ncz9W8EJ3zN2kFILz7g3wNVC8dFImiTa73QExRq1
z8BKfssGioFWYN1ajUukwT+EzpLbFBqpbMJolQQo3xR9ayk8hGPwIEywgfk31WdqZnoIe7NGJgkR
eAFw6wpmecBxpVdQ4b8C9sr1qBpfIwzy4CsP3rPE29fCfkQWC01kleqoZ61zsKLgqtfNwHIwWDW1
9YZi3a8A8RYzbLeyICCTAehwlt3hQY7CQ+NowzVagCDBEc+Do8kZ2nytLOu9F9ETnCPQg3pzbQrj
3gop+oAjQ/Sps38ELDutXoO5R08A2b70u6nVH23bMWHiY232N2Nn3zbmsFfkDgE09YHOPERoz5BJ
q79FfoEhX33vRdeV+ky6944jwk9hI4kPI5d9xNWOUfzHGLmN+NWHbiGHnTMz7CK9GijUxijGIPtw
pzfZ9wxrRFwlUYVSy52CTyZLQTiAmoRrHqv6TaVjfmMa5OBFdY2gYUT2qHcBC8LEbVUEBT0z2JfZ
C4STN1xX0onBdNAEo1DVaA8lobQddMRx9LrM160a7ADUPIrUuLFzCAhFt4vLajVEMGGAyDRY3aNA
+eoq+l1YdlcwyA4UKo59X8C4c6PfQEflQNnYmUUqw7w2kDkNwBYNfn4PJfYD+OBRh8pYtSGWZfJT
YQ07baIjhXu5V/EFzhxXyXYwg66iSTeFRwYWl/p6PMpoIKECcS/E1oqylx66JieUvdnjeQFrHEXb
I9n996hgw6sa1irrMcj5a5scLE4zpoqBYEOlCGkRzHpciJaqOkpoBxqO0aM8j8R/60LF7xL9qS/7
H4BbDrqAhFDrGA9rAGmtPLi1WaEGo1TJbqlARHy8MoCg1tMU9mo07Dq4mDJw99U4rVRoBrPqmc+x
GdSrQWUt7I3MyTrrjwwIizWbrUkOQXEPMpoxlY7VGyaKCEVsDRXRpFIl2U82l6JZi6OZ/07lXFr9
9WvWscsa7sEr4dUgrPBNHWw4azXVxBzWqTRRawEJwng1om9Crq5tMDmDEX8vbTbSqkj+4NT4SnoI
GYAfXWTdRojQ62b5gDbCrouf/XjYi2IqJKMaoriOWocvdCEOQoP23Jgs4rGvXgeWdFsP3zo5flMT
6xFg31FTvFdkn7ahl2GSgOu3R2FHapsPxYV96BbuyjLIHlz7WHMrLqp9jRr+9kvpQYu7Dwxytlk7
FcRKtVi7AQjhFqhJQDokUDkR+IH1s8n2RlqDl6geFXhj2LpN0OVRakCl12/YjWKpi21G1Iz7TOAw
mATv2Gg9W4n0Qxfa7zCV742seKjzSbWK+mml7DAasTbU6XBmMbcccXej1ddXNTdd31eSvRVUUM0r
J/grNYTRaYRBGqNqjd0PTbEe/VTBwVS/xb72vox+ZZV3h/QTJsw2ITpq2jeghJ0HfAEQU4eqQXdV
tJ637RFxW+XxDsuONamqbW71bAcFiXDoKRTTy+fYNVgr0JZCrhjmjxzeNV3zUsI54mJX3adts0k5
ug/1XRdCj+0LJ/HiDWptwWok6QpPCKGAvH4zQE7DHEckpQc4hrakShriqPQRgneJtKM65ZMLke5r
ufoFIGQ1cBeo0tixU2trmN5TqA3PG066z1GTHQNP3iYqFheNddVa1rVrvZdN9Rr51DhzD/kCyXRf
Q3Sa8lj+k086GGpCZVRviidbOUBeeU8N9vsk/aGNNptD5jsd4hNAlNB/NkDSoLBf9PfZPeor2Dgq
D0iOvJWVfGvX2n0TvbtScvCq+tBnGXlDqs2B0j+E7EiGwZZZU+weRnDk3IhfbBL4cdr/jCijXLm0
CuxEJRuTPCbhCAlXjv70Xb43TGw1XY62svtm1+FNW7mHhPK6hCD/SAJNqNpP25cwPfB3Io5vCF2O
0epLABsh1KXjGIZ/zK4jn/qDosVvuUbpN5m6gww2S6R+jytKSKa/eA3EZojZ0pDOgqJe9n+yPfv6
G7ozbwEKqUOj7NqqJVU8bFqdXITxCGDGicXvyvev9aQ82Er4oFJh7VF11Nz+Pu3hhXFr0smrrrQc
IaQsY+mrsv7PVFFRreRngV4JklccqmK/3OplVSMVAj8XPcmjGv5sJPMlDLPvjabe+F07jcH3AlIo
ZjPIxqPXZkgu6xsrCehVcqAxnkBtuzZDJAE9ufyjm9LbCHklzvttj+wQQhdPJBoekU1+R6haLpJj
HSlvgUfWUpLUb7Z/i+7wW1cad6JuXhBqwujZkNGJdB1TNMauMSYdNouZb/dlfJ8Gv/IK3jDiUMMx
wPsOPrG/TaMYZxjyIRTUVPxXC0hhQ7/Debp8AQ73u3HBrksQuo45/vBZkWUfoTlSY//NfkCVr9AA
mBsGGPyx7Q4S1aEth/UKrYI8IHEYRZzb9fB5bCGAxx06aIr/SPUg30rJD7/xpH3YtlS1TZN7EBJC
WZQ895Zb7HvVW+UZuEu5VMpbhUz5ykMak2t/W/rlrgyQOYqTRmxcdR9qTBtbARbAhHX++gNnXfHP
vym1HW8yF+BUqXSlw25QOJ3HmbPmVVa4hYyrLiHaOTH2JlQloOR9sdYkXzqI6Q+wDe6hYi9cqUNk
rICkNYeyj9rDX38jv4lMnRhhNfWYG0pZbTrah4ZYzaHKpwyfJ8JhCzHluyJYhmRb2tr9UMC5MIuD
1+bFwY1jiPT/598F6kRry0cdqFL6e2PQ7/0AIfC4PVpNdNcp7puM1A5w7quWchvA4wpl52w0r9Ro
l1VwH8YQLykxslAZwLLkEICVEoEPNs1fneQdw6B/V7WkQfgXg+ShGcBvj/Wdjoo5PBlQQjZYLVJW
NbY1KP3oahQdSDBCbjYALca9usriyN3KdnGMevnN8/zvcGXJxJbyayPsV7NGLMrWn8BgxUCHoOoK
OX1LkHSk6AxRUtgT1ttXbsLqh4vAxNoug4h7nfE71xywkvIeJG5ESgDJVPTMrMj4oUtmv8qAJV6F
xR/4NPIGt8uH1BqfZFRSAwWdpwYdlFRZabV2HSlhtR7wPEJiHRdEScezDIM5NSFotVH6BaTuBxOn
4uiSbcGMNPvazxHvaBVSRu10bM/RbjOpPaaqcYvv54qT3Q8w8E+ozH/rVFQXUbf6MBIUZYbmGd41
AO1ORnUqZSOMbQBSgG+1nqtaqACfp/RI+ii4pgT4syqae6umhKR2fbPa1IZ1kIEi+MiuohTyUGgZ
9RfovCGUX5TN3/OKuJ20a4IKoTpeyU4FqaRUfgTWnMAkuhaq9wMF7nhtSKRAR/A/8Mvdg9vbawOS
9vavcVVkfJVMKz4qefqURSNpBQfNDAuFEDRKav+Xb2MMNdTSvgCnP6o470rcRNEQBfGKkxOArCtt
GI65ta6ozZR98UYW/VYr8FbSTRjyyrFg84RXxNkGuif4yqlAaFob3fWe+wq7KsV0HVnvXxFeLK7C
iiRhYL+mlfGcd927ErsvCLbEGyFlO7+m+8aGM6DaI/JNNpdEFeVpn4yI5DYfpffbGlE1VOzwrahS
c230QG07ToZXQWOgTYX0ESWna3irZOZ88R6rGicY1KojLV25aD+spbL8Fst8XA5puHmPowEZ0PDg
Zzg+wxX9k0kdJpCtvK1FwSEyGXOodN5NnkEfEVcmenabzrZxFqulNbnNem3mv0N0ALlpQzjJE/qS
rH3gKhuNxDmXNbbFogj2DamRlQy7AiKiB/mo5hwtSzeuP94b6UvoIz839lu3BXAWxTlEdnphzQaP
czD6OOD32m1d40NvxWgM4f3+M/eiTVd4B8SQDCcqNlxc38Ku5fqLrC8goOgaGN+zApBp1QXbPqS2
GkHZRvtnH8YQvTR4HplBMUV2k60mwnBtjuqABbZJShVU8HXm+0dLCw+wnp+qBI10lBTQh5a5v5kx
lbnApPgKZshC0DK1s3fgmxN3311zQPuZ2/VPK29IMBYpik/9gZKghGYTqR/L1PahyK47eFnIdFKH
Jy9eU9GeqgAs3HBhgDLAoVJ/QrXvKfUheuVLFRCX3h63bS1vSZhg44AH2c1QpSW5gBtpSNGAAVT5
DvxiZahK8KI271C6q/04neCBQe3CHp1HP0ZtixzQBnHhyBH2+NPMQnkb9inG4QlXJQ1URntVDaq3
tap7hHOoToe4omUcNdYSaBkOzbhuNcAmbKxTVgCdsK4DyItNbyG2oBO8W3J7QLJMD9sEOwPc7aFs
qDbjTgRjeG1K/ks1ZtpNHOL2ROrsAECN9TMxdgk8k01fYPygTRogPUm2zdD8lbywEGWUo7XiDT8k
P2rfh2xfYvsUXlGWVTODPQD/hb0UDf3EW3nFsj5Zhak2HFC/x1I8TT8GSrwHo9F/hmEBIlbiTtea
oK69/Whm1aoRAiap5Xo7W8XsLYnZVNn11HUuYwYoB03MqVtJJ3+c9CYPRUJGNAEIOv3TwGF7jdHt
P52i/tPz6G8OPv/yUZp7Ld0EP8usyv7Ucyelv5kv/X/myKRjYLXsyPQf//bf/+d/+/f/+K//428u
TNP/+acLkyLb/9AMW9E1ldy4IivG/3ZhUmSBoZJmaOilIsVk2ua/XJiE+g/VFqYmC802YK5a9r9c
mKx/aAq/2powMWrSaOT/xYUJoyc8VCZXrclsShKKZmomRRVe6rOzGM8cEMXIYOZwfMsRdpIG9Yxl
Eu5SXzY9/f7JtIx0nuRmEhWumvMpmyBSf1Z0F1RavPrUz/85H//LJweppXeffv/0gB5LNrkAMwkC
CReIkKzKVRFE0tXp1pdeH/+rz61nbQ5pVE9aJ8gwcbEqTr4NRixbqYd8efoRSx8w85IakD833NFo
nEEGhmglG02yd6ebZup82fkz77UuCtreBbDODSsDCtSia1NRE5ZN9d5MOnadMAEXv+IuB6jq9CMX
vsay/t5hNnVEM6zzBpirdFPJApyp+e100wtjYU1f+WmklUZpUlMxG8q45mBQLZWLB+HXOtBerD9O
P2Pp9WeRMORB3w4cBx0EO8yHUAHQb8WafGY2LbRuy3//Atye2cuGHtmrsduog3Zf2OLP6Ref+veL
EJ6WiM+dI0SCl2GiNo5i+x4lDITQrbBE995IKt8R3ZRkDKvyXmrsYDyefubU9hfPNGcDgr6galbU
8B0xgCAqvcbpZeUndsQH28q/k6S6hgb+hGpXdln/mbPRCawaL5FOrZ3ItPJkp+ogZzgPwa46/UFT
O198kDVbrDwwsD7WGo1jVsYTbN1jQeTD1apXyWh+nH7G0kBNc+PTLEbVGWaKxwwzPS2CZ5X34Bn6
2n1tLfzVG2gHq7wbuO+pSvT99CMXpp01W8R8s7ONXHYRZGxHPaVI2JUp0mVKeLis/dkKZjVtGSa2
3zgwFtBpqrNipyDhdWbQl8J+toiJoS4Fq0rtFEDEEeq9a8GbXcV4g5x+e2Xqhq9GfRaVsDOVeHA1
BDyLwYZVmmrrtokcCaRkOZS7vKzv1TL/XsUov5nSy9jJ12jF7HEo255+g4UpYc5iN48aSw8EhsEU
9G861uW9EapbSbfuw7H7U+p4nYP5P/O5Sw+bfv80/4LayFI3kildy1W+yQW+Dho0gTJNjm5X6hBm
rw0BReL0py1MPXMWUd2AIGcl87TASPVNhlYSRVTfv2xqmNNTP31LLNlm1MgJNh+JXRz0WjGgmFNs
hRpknRmbhdlnzmKntnGqGiJm35ibD1le/yowaloViv50WQfNYkfExZB3nlk5XuBSAEphiPtcNZXo
1+n2F5Y0YxY9GmIS/mgOpZPkv1KRYpHDzW58GbBGvOwBs+gB4y60SOrJXCC4jp/EJpU4abTJESOW
69OPWJhE+iw+wJpnHWSq0jHt8U7vgoOOUsfppheGV59Fg+7nSLXoSu1AfnVyPDAS2OVyojqnm196
89kOOZp1JDVxUDo4+Kyws4VhYp7p96U3nwb809wPbNkdFcQyHT2L7oCkQIyJdq2undmmlt58Frh5
OfRS5uWl01Nl23RZVOwav4k2l/XL9NRPL58LYfhFT7/gSIt/9kh2X+xPN70w4c3ZhO+MvKgs5PMd
M0+R/+9gbGLRYkWUaeListc3Z3OePHPUSjk7Btj4ZyvNnXAg+3/6/RfG1ZhN9q7pwjJHOM6xW//o
N+O6EAjnJN6ZBXmp+dmEB0iU0j5HNUTskqmK89414W1pZO2F7z+b8r6JsE8uc0azo6C66RRF2hag
nA+eqMczU39hbhqzqY/ZXtzjioiNR7kbAGmKLFpd1vlTr32al7oIe7ZGUTpFdYwBP1YdRdpzEbsw
M43ZpE8VUxV+KhGxRbWLh+FaaPgQlf4zzNYzK+XS6M52q568gxTmY+nA6EFQXdbe67xGekF9O90/
S58w261kX5RDUtasCo10F4TZMbSQKTHEa1PGLxc9Qp99QmtNAJo0Kp3RV+/8UNmW6A8jvmcDUjDH
P6cfsjCD9Nl36IaJx6XBOCuq+uEP2UOYldvTTS8MwZT6+TyFsg61qshCE8QkD4tPx6oxHtFBuKzx
2cKTqxbOVNO6KY23AbwClKLAGrWb060v9Io2W3qsyvRSL2d0efVfBSKJV5OR4GVtz9adoUO+s0FV
1AlrzoBWb/yocn99uu2FLtdmS46lgQAqYjyIzUHsalPZDH2KSUR7ZlGYmvnifqBNwfBpUTCqHMta
4ApoQKiPrqcfkYTdZ3n/5Jf9zlDyMz7cS18x/f7pMTl+PJhVcxTpm6wgYw3oBDGYrLXDrYYa2O3p
vloa4+n3T0+RIHJVoK9Kx22UP608vHXx++mWF9YGbRa42PkMeV8xCrjLDlc2OAfKKOFjkLZ3QRmd
CYCl158Frldlct3XCgGQ+gdZhzXUVpedeLRZ4KK0rcHEYXk2fOVPSWmeRQfJhtOdM03zr+bQLHCz
sB/RfKPGHUj3SYC5cIdu3ksfvxb9BxrwZ/behd5RZwGcICKJViVnwt6b/BFagItSLl5Pf8JS47MI
Zl9vKqNhYRvibCOsvV6eu4EvtTyL38oepcguadmA3agDwoj1h9PvrCw1PYtdKltDk4Exday0Q4ch
2HAjvfdGDNAy37rKpYQS1haKT6I+URHbFh06UoAeRJLtT7/BQlSrs6iWW1X2DKi6KLVp/UaUrdd8
5A2d+eo2uvly+iELoadOX/8pqO0SPi0AXvbMEtst5N8aQO+yJ10Vlrs+/Yil75hFd1LJeFraduGU
AWYLZYPWXkea5MIkjzqL66hiyasxK3Dk4nedOXr30nq/T7/5UufM4lrGfFXORt5cq5JjoUV7hFd2
WjSsrfjCFL46i26tQQMTEWXAK4WGCiRIRQB+5eb0+y9MYTELahICHTwAbmKy3SfXXhOIVVsE7e50
6wvjKmZRTTbYdjV76nhw4ob7O1Q+ovHCYoCYBbYk2h4YPl0v67B242xbS/2ZuFrqlVlgRyGAFsxM
C6dOdQS3s1sUmc5c2pe6ZPr9UzRFlQqvIjcKh4oD1lYY35YrFHBO9/fSe0+/f2pc6bzG9Av6u+oE
aORylwpxZo9ZmOhiFqKoKXqqjHC3E7QvRXHItXKVwbWXzebMA5Y6ZhakcsOKlat64bgu5hUFYmsF
QibxZZuXmMVpoSGXXA9MFruwVqUXHXv81i7r9Fl8BmFXpMiF8eJFqj6aqPmjiNH0Z1pf6BZlFqBK
NHQmUkUsjZpyO8ClGFT5ubK7M9Nx4fipzCLU7CtsVRuSnGrfmkhUQ0X4MfQK2AetN+1fgLEnfcci
R63rot5SZlFbwkqKmjQhtNCGt7TqB0Tlc4M89ckX56Cp/P15+kduMSDo3HH89NTXtE5AQg/5Cwps
z1iLfihB9aGOkbTy0QO/7GNmwVw08LlKKyicrMwd5J+d+Gw/LcTbX2eOT6E8hFMhFQELR/FkaMzx
Xh7lA9C6rR0YZypsS1NrFtKomdpIaCuEtEAuXdsbMWKz2O+d7pul1mfxTE6sMUOPu0ANPg6Su1kn
dyiguFdKKGDaXvaQWVh3Wdm5Pa7RThtIYGpsFCMG7UmPkK45/YCFFVWZB3epyagMRQzDGOKhHETV
2kxUfX269YU+kmfBXWJq6KpoKTkGaE28LXDs7eE7+UlzZhAWZpE8C28NaFlv+kRbYaOQU2TXZoY7
SAgFSEKv/fRHLHSRPIto0q2RaEeOEEWfyGLduV4R4Iied+LMGHzdS2Je9W9HMFlUzdnokcsP2T2v
TOwhkO19uuQDxLz071a5W0QphOIBIwWpKL+bZXJuSfr63VV5GphPYdwkg9DChAnK5XJVwxEskKML
qoveXJWnp35qHfqrCe6URQJ3LnT7FPxF2jP7ztLMmUb7U9PoCYbeYIfsar2KfJRjZrcWiQOhuJvT
vb7UM7PVB/SG3U34SQecOdJj1qar8E0Mswubny0/eOiVwpOT0un0CpEFc5LTETkakMVQBb9Pf8LS
zJ+tPmHghwhdDlg1aj2q8FrvH6vR0i9sfbb0WIjRJH5YFA7WOj8lvXqQDHHZLizs2cIDONoQjRKz
9Bv2jzywjm0ZD2fC9eteEfZszYH7LGWdzqTseuN3VAPoFE1+YduztUZusQLWDEY1LxIj2eB6hWuH
UJVqfLhkSIU1i1c5jH0/zTOu9JaxF5H3bPrqRdstXld/j6iitjo84FnsEdvD6gWVIUjHWSW9XfTm
9hRnnwI2wLtsUDIClrrCLUwAB3n4M3mxr9cCYc/WgkwtkPxQPDolSQ76IFAfbibHWKdpz13mpgH8
v49uwp6tBr4awZTJy9KxZSUqbkehycW+U9Lcha2dBvIu9jxLIMUeSv2Zr1qYp3M8jgG4r6ipFDqW
iRxWpiFvqD5eNBbWrMNqnPPyaEwLR/cm10Py6XZ32QVSzPE2aRvgaVuOnBkgm/vGR5j+ic9uV0t9
Mls1oa8ggGtyCavS5BuZgY0Wuq+n+2RhElmzxRKV1RjV3o6zstpfqxZaTGaiQ8gpnsahObPoL73+
bMnEqqUHHwiOHamK+yDt7tI0OpNAV6b3/GKGznE0+L1UWRtwCsFHey2J4bpBYq7OkM8L/BfUlp86
JXfaXHnqdJd7sXoO0rXwTfZsSBovV2MrZkUKuuJPZ2fVOizVbnV6UKbF4YuPsmeDAkevrNGA5+xm
6gDvk2gVEwiqGlrr0w9YGPU5KNGypc5GGRJuZTG8gnM75CUCOUb3AzORi4oOsA7+vvCFqugTZOg4
qQwlnMNkDOprxPuL+9Nf8Fey6os+Mmf7GYcILR2n1AFe9HgTaZu09S0Aloh3+yEm2wbJ9z0SqM3K
6K1b0NlbG2niK2O00ddEuUQPN+i+f5SIAKv1eCsFlJLSah2P6S8lq46yOr5bg7kXOJpnNlTSvNoN
w3gwFHt7+gumF/3qA2abptZPDHW8yp0wQK9NMfmQo9K9C7PCFVvadOGZvXPpOdMc+LwDFUIplek0
apuIlLkqvCFpF6PAF5VQefEGhGuFIMhlHzXb7jTYzxoEfUa90aFKFdY2wGN9bNn76vq60uS3xg7P
nIUXQnCOBMPTp27UUi4cDNIPpV/ctbb0fvozFgJwjgBrxhplDZOmB1nGdR7upiLf15V32UZkzhaP
GCKVQZo+d6yoeUUS7EG05/a4hcieQ2GkbsDT0mWrsI3ipgzK5yTUXqQGm3n7XOZ76RGz5RxThggB
pWnLcGX/qvPta9QQ140t7uv4XBJkYWzniJhKRJEC8ZV8VI94w4DNaVPsTo/tUtOzhSMLKoi/Nale
A+dpOcKYCqbt6aYXpo0xC+l+rOoQhmfuDK0OsdAOMMfucRrzzoTy0qvPQrm2qGbZI6+ukTdAZRin
7XMF76VXnwWuVMO8tCwCtyzK+3JSk8i726yPziQ0l958+v3TImTlgyqgXBWO2sgvvjZJ9kZnNpqF
6WjMzqiZ3bJWt0nuoOv70aKoh+rrLbIDz1mmvV42rrN4xUC2C6PpkASLfqcGiCZpub/vR/PMvFn6
hNl+r+tZkWBHRzqL7WirZ3394VYwD600kR+sSA6uTn/H0ijMIldxdchAJVsOwobXXYtin5afObYv
zJ85XjNRi7FuvSJ3skI9Wl6x8oT+orra3UVvPsdstnrfqvbIJmboOW71QnevIs/Ut6dbX7jm6LO4
1RAJrVtfsKLlzXObFRu8kfFlKTCiRTYtQm/n9HOWOmka/09RwDlVQcdPzx20RSftU9QnVWxU5DNo
hqXmZzGMO0Lmg/QowMREv5KkOnpQxCsdMbDTr78wTfVZEJuNCC2vY5qaQXPwcP/r2u6V7NzGSOrN
6UcszNA5EsyU4jZLp9S91CMGGQl8PZQzgzwdPL84b83xX1hIxYNUkvMrJcT99bY/4iDwiq7AQwmv
BBv2vYdOAioWb6c/Zam3ZkHduXWHFtHAzZ/cd1o2D1ki7StLbIoCu+PTz1g42+mzgE6rRq+wPuIM
qev72JgkHIIP023WuEt/w1fN4MYTrE8/a2F2zZFiRiAwc2gYfVTzd7kRYJsTP6Pbuzvd/EIMarNt
GU/ztLUDDi6V4q3xrPlWc2Aci/rGUzG68NrLYmSOG/MUYRh6wz097GCNK17fXEVD8rMzYYqf/pCF
KTyHjgWx5LttVuWOiwFh5+kfaKUlF7Y9i3BM68J49MECjmXW4jGM/kS9toXXn0v4LExabRbido8R
iJ9ruVNp0lUEdqZE5gPW+R5tmTM7xcKcnWPGusSvDRYnEqhdgEj+cI1l3qFGgGRtdbYF/Tw6Fr5y
Jru3NBji7yuuH+vm6LI5OXKs3mhN75iGeuaSvtRVs/gGf4OiX2zRVbjGoG4wOiKONnaZ36id6p9Z
D5eCbhbgbo8zJMpsuWOW8cZED0/xqu3gnbuDLjQ/B4+lWlig0wF4DKbY1mySX9x1LEqB45mDzUL3
q7Ogxtqrlix0f50m1Q9Sgk1JmOxPh9nSq8/2bFLwkp4i8u6IQPmmevYf4bfHwUAr7HT7S68+Dfun
vRr5rAZMPsu3YeMoiWI9iuK5b5yZPEutT1/1qfVSHtFGl8PSwRjNoaBzL2Tp+2UvPj3yU9Pq0Ehq
YbAneBk7v2RX+NYBVjjz4kvdrv699dhGXCiiVI8PMTbksrsJe/exNfWXy15+Fq8VoaMKQ+IG1Q0v
iDHvQD29Xtb0PF6FECkg59KhkIBRlApQ29pc1vQsSkOLivGoUTSLKH/cmjU2d3zHObjW13NFmaet
hW8gjF5l9nUqijVXM8yOtTPXsq9HU5lnrTsMzYomo2kUXLbYzqxtpLeGsySur/d0xZqNpo9CPfih
1r4ue/FNy5WHyasJMRpzV3nyqy6F3WXBOsfL2VJuA53uWGeEtIPN8buWzLfTY/t1F4k5WK4vE4OD
GytwiAh5lQYrEUubSD0TrAubyBwtF+Mek8a1xyqmDK/I093jwXigQnpH8ezMvF/6gNlCpshZ1NeC
9YDi669I9fdd7R8jYWxP98/Xs1OI6bGflpsSeIQ7SCTCbXxijMB79Cz9zOxUpnnyxZFdzJYyPB4L
AeZ0uq9G0Q8rq8ON3XYqphUoRRcywlFt1GJQkZe3btgqWFmHUNGLfqs3WrM7/X1LFYY5xE7hJm7D
1C2ctMU1pJO+G43ySC31EBbhriRFHGfyB3JRNxO6DB2Zb6efuzQzZrGDwoXQElybHU88YNeWeZh3
JA9YPJxZyL+OTTGH3plag+5ey/7ppe33MVXrre1Gj4aGEz0KemZhnttIl+bfbHHEDw6Z6Zz5h5fq
rg3sdYUSV6+cS+ctND9H4pke/CQb8UtHd7cGxWc3tx47pTgT/QujMAfi+SlmaUj6cn6U0A3O5PsQ
bTdEoA+GuDBjO4feWQjMFQorGPl/7OVEo6o7CmY5En0o4Q0DTvCnJ9RSR02f+ClQJ1+fzE4prJLM
OlZVt2mi4DqXmjOVuIV1QJmtA4Htx41agGkKkIXtzWQ7GNqZo95S07NlwJXb0PQqIrDBBWWoQrRE
zynJLHXK7DjDOSkV+OMVQPXHvYm6V6rpq0g/c9lcevFZDCdCx5JAmoZ28ruVE0TQEaK+TLdE/LVg
fRpQW2FBzFNWCDjBq9IQBzBrZ1bepWk/i1nSzDGkRer+Y2Eb2kdituOHQImofdViznoD+t7lReuQ
Mi9A6+B+PCEK+zrw8T+q499RHH53jexO0ptvTWE+np79Xw+FYs2+KHSbMUUT1b7WkIUncYir/NXp
lhem0Bwt6Kr4HrsBg2zn4X2NY709lttIdc9M/r8C6ItNcA4W9G1E4TTXJmkoUGi2wmvdNI9YgB6H
TGxaf8BkQl1HWI4XbrKq/fHJx4tBG71bt2JHDK2H05/5dQdiXPH35cPVYszYFWpWpoxYm94ckZQ4
0/TCbJuj8dhhGzer+MLEqDa2Oh58RTi9oryi0be+7O1nq5NZo5emlwySNflnYGz8VAMQuHAGTF32
KRA937e7ztcyJ0dzOMYr7RHPDePNHbozZ5CFvVqerVKQ3xIMfs3ckdRUvRIDSp2Wd8SxeqeDC6Ac
tzndS9bX5y15tl6RGguGQaG+lJho6HeyUmMxmw3eVaw02HlY6mTkUWl+gk+Q5p5ZAJZGf3YvC9wS
eCEC8lz5io3p44ncybANzBuzqS+rHsiz4K+byQCoIe/eTW4BtcrIGwVGIqd77evIUOaovSwo0Uqt
qFWmnaH+8WW5AXA+yfBf1vw0WJ9ml6LCS0SZGBYtfjAvlQYBMgP9fFFgKJMC3efWeynvMU6m0t2K
0T9ww5TWKKRWZ97964mrzMF1iup3otS5l/XkvqXcv47idWe4V2U9wLeLLiqrKHOMHXnosDMUUseN
WReTijWW25ohe1e6jaDz6VFQhPgyOJQ53C7VVS9MAztzyrHFRLTJ49cRYAXOgEW48txA2yB9z/Tq
IcQegefmG8nX9B8S0uGk/G3kiypDW5muXW1yPxsx+TSTVSTi5KpOceIsEltsuh7XlB4XsbXWtr8T
zY92cZt61yW4javAGJtXcoEetr89ArSSX6OA2Q39Ve+7PvbIKZ4IthQfxkaMawNNpvXgyd6qx4pv
ZQ9Bdo1op44NS9NfCVE227CMi1Uft+jlxniK1nrkrYralq6rOMMRWcMzFZ0t+6rk+rWqWhcOd+D9
9KwxxQXKrHdmKfmo+pZibbVogmaNH6xHLPlW3pB/K9H12+taUt5iZRRu/KavV9DW/VWf4xhBKWy4
YlMTm0R144e07IaD0M1qXUlFtsGco9lGNm4XlZ+vSqGpDKhwV1WYP6UJnE250sqtrPEoTSCEqaFe
fMUinP2yLE1d6X7prbEYxLAv1XGoC9sfcouhnSvcdk2lGNkgU1fx2tZ+eZYFTKK0g9s+V6rHpNKC
b3lq57vey8RNocvV/+LsSpbtxJXgFxEhARKwBc7AHXw9tu3eEB6eGSQEAsSgr395euWmzSXiLBzh
uAuhI1WVSqqszKuS+HJAFojOQiL9Eb3N0aUO/Y/uOv3KdR0ksweJQxAsQl5FO925ddAe1TmTTOYA
JQYC1r1P3EO+3UfSxrUDlu6qJuCbHYPiBA0EaEhG4A193Uz/nIyAUfLf7gzhlQqQUDzoOND+9CBK
CYFGVh9U2vcG30QiZlF3lVRFWcu7mFYp2C3iaP76+sx3ouiWWK6ulzmchpZnASIctA6R5lOQVh2s
y97om8uPP+aODBqICfuaDGloQEdly0XeF4C2jFeQgs4LJ+p55lTMnIoyL96DcpNey64VB4WMP5+S
dAt2WkBJz2XQ8axxatDmg9b2qhwwlUFH2UIzw7+PTQT0JP82IGg9uj4u6Cyrc5AbM+dkcifRoFp+
fZd3TGgLKFZ66PyGWvUwoxVSOQFKWORJVe3BJXSH141uYZnDbFWACrh4aIUzfCCiIg+Qqb4paSoJ
n+4j6CAC7khN4H7tpes9Qklm/Uq1mb6tZdClkOg4AvPfXO6/eTvdgjirZZ78GcE1W6c2GcrmwbYU
lMroIwKP+QoJCQ3/BOrgII3aeSyjW0ynjFrVRwLfu6kffzZvICmmPrgfSBvrr86D58fkvjCwRXaC
UXScoNgc4fEAJzl7GTyILoLj/nUL2fHU/7QV5bTieJ2IMgIS7ncNU+57vAKygyiz40bbpiLVolG7
4Bh9Nt/66Qtpvo0RCKWrn/dNfhNmaCF6ORVdBCHybwNk7driiEZ0x3G2sPi8nruI57ciwHCa3cd+
xBkKBu/Xp70z+BaPGCkNpSc7saxX/OS2f/P8EnZHbAg7G7pFJFZRGM4DpMIyO3RQqv7O51/3zXqT
1fu5IR5ooSAWjT1MBRdv/Q7STAEbDgx9x1i2IMTAwcOQcnyGsJ5fGvCY13X3OMzDB+iSvP4TdtaG
b07U1bO1pgVjmXEHpKs+OgbmFjwOr4++s61bOGKheOUzO7Msn+dzl3ePDD0o/cDevz783vJsjT1E
UxURGN5087meHv0bRNqg0eUuoADlt5/128VnnuouBBqIZeUKek6xIm0N/eBnBz6BaM7P0aTzOIf2
+J2rdduj3z7Xu0FNlYmw28tsUrSmtdCSGMAgMjpHzXV7K7Y5XKF370GqBX5GIKjpf5KQUqP6vYUW
6us7srfh7r9/wjwD/cuUYZnyfmroO+ZOlFT+p9cH37PVzT0dCio1tdXKspWCsDqsDTlF1D+6X+2N
vnHmLnBQfjAYXdhgPo3WDROCWHqwtzujb9GJDl6QB3eGqS4le2pN/bm1/sGa7w29ceHRL/1yaBAk
2lbpb85aTBNEZGtnON+17FtsohhnDdEOyrIKONczk5U6zyo4yov3Eia2cWJbhrwipYN8T/zdlhZe
RSFLBtZ2hCJPfK51D+V69SOMINDcuxnE5hItnIOkdm/tNh4eygkgGhcfd2nlx8vE24SHULO7b+Vu
X/3NoSPN25rSkGVzUUMivPEnH7TLgHz9um/8jTejiTtAF3fvZwo6vXicTYpDdrOdQLHFKsqWoqu3
lRD9mIsTrhLxAg1HbYO0l9WddrVx5xXdDRBUhb5OhfSUIyVd3Oh038JsfZmKRSpU+DOd15+shiJi
c2QxOxFuC0JsoFQpunKyWWU6xM4Z3cM2SptIHcWhvQ9s3Jl7UzcGFnLqJYSp5wjNfGtj/h4gEvr6
2uyNv3lvE00/Wd2UNoNeGZ50VFXgCzoMz0Ct1wdJ7o5bbRGIStSL69XBknHDn7lqTkNEDobeMUz/
9rN+8ylIXjLUQ+2S4cklGX0/0ZBMRRdTHOru8voK7c1+47Y2d4Tf5wtmD9plSLtGH/lyH2iMbrGH
Cg92YYH3r2xhXXkqNcRqSh9v2mJ2wvT16e9ssHtbud9XyEfvSsVGk6kyeAtik7Ra6vdTfh+5NvU3
Rzy6laHaB0mBzBCwTkG9XpX5QUTY29tNROARxOJwts8ZnhxP7ux/q6PiYknwJl/Vl9cXZ29vN5Gh
BT6kgPIlPkH7p1Aul9bcR2xCt1BGiAyj9jU4JkM9IQ2GMguhuV5A5Of1me9s6xbJiNdeM1RTOWV0
+azki++7scPe3jf2Jia0YPhcApqbzIIxmgCcTs18toe3u51F9zYWCaFLvDcDEAOTmef3Gn2rl6EP
x/uuMFuyO9lCCdMricnmPghSNxTi5M1HzMV7U7/9/Tdnkjft16qeTDYwcXY0RDJnepC37W3o5vTm
tb9UYVtMGdAXF3SuZGXAEfTHA2faG37jp5OnC5/pdsp0M8jYb36g8vTQUP3X6yaztzAbX9XzoqF4
xxFlAv8yjn4azMX714feCQNbYrswmsIur2CNi98CP1ryFW+Af4n+IzAM4cHi70x/i9djS03HnlCT
NYx1YBqXRVJH4ZK+/gv2Rt+c4Y2uQR1PFpNVynkPDcZzJfj3+4beuGoAVpSFkdpkk4UmTRc8hFYe
bOmOxWyBdKyD9C0uKiYbcXdYWHEeDFof5REf2t7wt8X6zZWGulyX2cG55PcadR1HX0GT8m1Bfej1
ldkbf+NPVNY5ejY7k0WsAqlgmHhT2qvi9ProO0b5T1Hut9mrUY4sRFUoc/gVABQV0UsFkb++Pupt
2pv+xqFcJX3oMc2IwZU79ZBj6RbYZOWhiITS08Q/vP479kxzcwAuEDAibWRMVlvQFffQLFZHTH07
Q2+BcLXxo9I2+ZhFoktQEDuT/ujVfm/ojUPl1utWt/XHrA+4+gsCQPzRX5C+3rUmWwAc5zrAGeKM
2QopiZSEPogolnY9OLj35n6zqN8sJyin2tSswulX00SG3lkU1bv7Jn6zpd+G9ogfzt6MZZlHfvGi
4QlkuefXh94xxy3PXOs3N30NZ8iIsImG7o3vjafOsANn3VuUjbNaMeXUm8sx43+H08lr7xx2c+gF
uEZGnQTRA52chAV1tpj80+sLcjO1P1RT/gN2C+qg4nhVyUTwxUJcfBjGl1pbPN3bNB94DAmVgx+x
t/QbF/X8ZSKlxNoUI+vSfKm6jEwOvXbTvbF4CxlrFg65JxkMWV+zT77un8dy/htkGUeX2OjPi7WF
jMlOavBkr2OGbtCrnqYpFiFLI4o6uCM+ELQTJOssLpp494HgQIL4b1dwh9mLQI44ZEvjZsKINwGU
a4P2SC1pB4RNtxCxsgzqaiqaMdMhS5TugcD/yFs3IXh2odGHjhBI5PYpkyImRB044T90gn8wuv8Q
uUH5GjeJesx8k6dDwc+L1niK6a+DHU8l8zJT2TgP9ZPK9cE3d6yP3Dz2t5jCx7APazkOWRFOcedV
CQHnyHofCRjdAskYWBTcfMQ25QCg9IKfwEZ1et1B9ya+8f15XcHjxusBOE7XvxJH5qnuG+jxCnWk
AXIzpj9tx+aMjhyFui0If0CXWHsPM/Dr39QQyhL34Em7J6/OJx57GtWCg5Ppz78JCp3/3owIfOE5
ZNR0xrxfRSPiFvLgubyvaYVsC7Z84AO00DH6FPRtOuYAN48hOaoF7ATMLeaNrO2M3okOW23Dz+Ch
F3ETjYnm9Ttd6kvo9E+LT+7C15EtAq4BBbYTTnLIlGO7s9GGJ6Su7+MCIVvmOuGMS8N7uAREDEjM
eDifwsrcJ2hItgA4IHnWsQ7CPpNQaHHaIANd+LnkvYprb/5ZRwiVlgLk0+XmwKr+fPhCfeffVjVL
2lYWTM1ZyPtHp6uf1unoUrs39M2Qf4seXuiFoHWAFnm4hqmE7JcLkcZ7/Jts4W94CsUBBThX5s1f
qPWTHHgnWx7xBu1NfJOQkCWEygAJ4Qs0SvObdHip09cnvjf0JjCtTXuT1bA6a9qi+OISWYKnRpLv
d42+BUO0BgLlWsGJNa2B1ZPXYjlCfu9MfIuEqPuyKKJCgv+9ccfUb4vlRMGedrAsO0cq2UIhulvT
nGcBLmyBx1s8tBYHwC37EDO/5NGDhC6t/r7Q6uyvw123frJlcazmhlU5WSC57VOUmXIl57+awTbO
Qea2U8wiW5AE/CrPB8BrskB/qUcncwv3UXbddXCBuGmaD7MOr+Bg/wL6pWdmTGxQVfHC5cBD9vbr
9vffnK+sGttPfhVcp9ZABqjNzdXLneb9fYa28ZAVFDcG+mP8yjweL1UU19Wv+0beOAgZK18D2jhd
h1VGZ/Bz0RRdduogL/hzLkq2/R0AC/VBwYrpuvgjXgZBWkDz2OdPOZcx5cNDJV/Gox6knfN62+TR
hgOFICTWXSqw5zBdnwHLfuey+uPrK7Uz/hZdKed5cAF/mq5Vv35sXO/czcH7zomKAwvaG39zz44c
SG50A9aK5Qaa84t4Yzq0OoEH5XrfD9ik6R5k4Px5iWCY1kxp6wzvXQnhil7Lgyvx7Qz7b4pGtmq9
TV5OjlwCcx1H9qZyX9Dy9OhTneTzQcl4b4luf//NyfqmU8OqvOnqyC6hdZneik/o0TsIIXvz3/gw
LfXqALNurhFg1URmaLKKjXzqgoPp78SILbzS9LSZfL5OV4JqnxzqrCXzAVxmb+iNGzMJosWyneFo
oX6kip5ATpG+bjY7FyGyxXB1KDu5Zamnq9eot5oNn7QYTkNz8+ai1Unru98W2pRpd0PTaXlfKZBs
NRcjH/j6wbTTtbTLOaTdi6b2IJzu2NEW2zU1Ao8JgH3CUOmzWxQyKX30m7H+y+tLthP2tsgu4CYm
PO1N05Xz9bxMXWLWvyeGG6rjPMx8PAGjDcMqD/r1dvZ+i/QKFKlaXYrpOg82KZD/jTq/q2BNtsKL
Q09AAyOw9aowp7L1QJ2k7Un3/KhHZG8nNh7tTDVUt4mcrn41O6e1bh5WYfkJahc/X9+KvQ/cFu23
kAFFmgn94M10taWTLs6XSf3wSvfANfZWfnMsk3Bs8XSMwY1Tg0leAItAT6/P+8/XXcI3Dp33dNWB
wNCk+wki/NiiyeHWOKCjH9FwdE3cCXhbreDeaChYgEzoWuOdI24c9ZyjqNwT9q2n5ODU2VujzYua
RvMV6xcFE6pJYjqduuV6EK9vJ+MfzpstsKtmpJgo/l0jr0R/Wv+h9adkcp7c0L0WvjrZ6c63gC0D
XeVHeLIf4WKe9c8tgXaqZMXnbjwqde5sxBbnpZp1AE9uCSst3DcDn+NBvzOBh/zoCFm994Xb33/z
A63ayB3a2zasQVoj4RdsiIOIxIU+KgbvuBrb+DIxXt3WM7ajwfPfunhXOg6PZjnCT+4Nv/Hk1sd7
JkVR9bo4Ak28Np6GH5wevV7vjb5x5Z5GkyOaGkeCfaMmC4n0Pl7QkvS6N++NvvFm6U6tOzmOuTqc
J9bzYs6WeJqbA0fYCRZbCVKi+xWSu4iinWZLop3gA9qeziu178qmyxQNf7z+M/a+s/HlqKi5oAV+
RhT134PQeR/N9tmN9BN0ZRJmuoM8acdWtzivQELxqJX4DHj+afgucKdYB89L+L/Xf8Xe8Ldw8psr
SFpaTkAtdPW9Np7Yi2RfqulB1Qep2M5eb0nmxqLkbFxgSWGTx0PV3/gQkmI48rKdeLrFd5GOl/2g
QnPNbyIdoVyHpBG+e3p9bfYmf/v7b2tThoKD2xF3hILzFrD69mNgo5fBj6oDU92b/saLb5f/YO4x
fXSxXhbrXGakkPfN3fv33GngukvAOa4frv7a+2U6mnIB8vOIpHBvbTZO7BlvRKu/Z66dE5BzEXbu
M1T6NHol6ZGqw06/P9lqkkajDYFcReOhHsxtF3Kru5eyi0yeMDrJ/IOsaR1eO9HP5YWHrkZvZuto
ci4DUpTnHFwBS9rwTowPwhFBCfhctOTxKEr/zpTN2ywzkzgHp1kOOAvlD7PQ9+WAOzC0HL/ftY1b
ZchJOCxvIMt6tV3z1freE1Poq7T3lSrQJPJvK5lazy8DVwzXWks8dHXfwZD0PIfVfQ60BdBY22gR
AhR+rXk4gh+7+CH8+uTP5Oig2nGgLXqmJUW1WOimXZcJkq++bzu88xZHJ8ne6JvYaCbdDqPG4s/c
XYABVyw2lN2HxCdbwiuDGg1U3zD3nJVfyDhnXu9cXreavYlv8pvJrWw5+Xl/NW6R+kg+QHh/38vl
FpsTIUGmdITFTM67qjYyiRgKA69PeyeF3ZJckbmTrAJpxJVR95s0HxQbMrz6nAsxncPKQwHwCOy/
E722TFYTNhT9ztJc68hXjxEEsP4HiYNwjhUd7tPFIP4mP8gnxielluHKlT4VQqwIWoeyFTs7vMV4
hhMJ+zoahiuNZjeemZMJLFz6+j7sDb6x+6opGOTq5uEqiDnNIYqItujDg03eeQ7wbunUb4cqLzxT
NnmPoK7Ki1U5sg6unnr0vCR1kT+FlrVgrvLfSELu46ElW9gnGDRIA5zdPxcWKExUbTt+07W4rwuU
bHGfdd2UghI1XAvsd1bVunwqVpw5bT7NB163Y69biWMTzaDnBV8/IAyfqrKIo6K7CHOUpO3s9xZS
RvFEQkbChmuowHk6q+FHPnVHzWQ7afKWXc2roJotOxfsAXWTMP5XPYOfVKbgRSjbb6/b687quBtP
Q5bgKKvxiTwK/ipd/hPqPX8FPqS07xp/iycrxo52ymJ8uiwPrDUX0MI+uOY+hBPZMqvxRbQtA/vT
taDY2s44ELkpxHcFLv8Dn9sJrFtcWcN9tyezN1yrWTSxz+ofLvoufFdfRD0kgYpaNLjz+3ZjK3I6
erPtq84fIBiDQvUt9k1OSgG3fH0zdox1y66WazDzBOCEvIZFVSFxLqHfZvRRPrc3+u3vv0Wnsvda
NKdjpZRxIO9l06brr/dNfJMq8tapwViAiUeVvORcgcSQHzx67jjAP43wv82atEvF19EOV3/+W6A1
bZzisrqzFLPFm7EFwBIQFQxXiY79Rj2BQyRYDia+t9wbz61JKToeYGxNOHuj0N6C7Nw9ylV2Qs8W
XFZHJiSea4Zrzx3RxVK2E+g0uuEpqNc6o1WZP6NzrbwTzbDFmrngvg27YRyug1dfwsJ99ryjBuOd
Dd6CyiLW6bXSyCWsbNrEH9s3ebi+bUDbcBDidjZiiyrTfQARxxH5hPDHyzhNaaHc+5LR/0DHqEQb
mcTQoGx/kJWXNktzQHKxN+uNt+YgMbCTN2HFnah8zgmvzp50+MHEdzKVLUTshuIGoStRSIOcN0Wh
v0Aa9XNh8I46hfTBbfnnQYkvTTiG93nDlnTMNn7UU63VFcxGxI1NaASLG8bFkYXumdHmusecVdVM
durquvWDGtwvQT+fy3r9+HqE2/O3jTc3o9vrXOjhujYnXzsxIFCPdG0SfDUOp6Onz3+O3f+8dIfR
FmNV1kM0aNroa+GAQ0v+XMr+fdFBAbYbk3aNngv6KH2SEv9TEX4UVJ1Agprm0qRB931txFPo+GkN
IPF6qNXxxx+OGW0S5lZQU+EGulzxEtCJ2PHG2klrYRnYr/2+sUk7lHT8yMJcHuFAw3/850/LcJvM
b0G/bjR6A0XUXRX6NP2P0GouH8JFsvEJt+28+zAH1K0/DoWoKi8mbr/KOlYo20saM8YxrRjxaejH
OAfLssr8UhJskxe2wfumzOfoJsFjqodhXW54v0FO9d/oeTbhRYbUC08gg2JooaDNGD61g1bjWRDQ
t5/orIn+hVoZqOWIP9YtNDHzCMxUBXPw0D6j3yJZSYHaB/XGorjm5VCE57VV5EdVOu2Cp1Pj8asH
3Q5wFPWNgRQ0ajNN3C69V6S2w2suxO1av/0Aoe7pl11A9xJXc23Ry0EGs0LsdtDtT4/QYsQw5e1C
Ybyqqx7R2iDDxwZM/+sHM81F+wFE2au5otE6VE9m1XJK+CRxLSw1GOPfdqLLi7e5rQdxEi2adBJR
RIonjRfl5KzUgKYOKbQ/PSLL7ewF1bUKV8hbWPobVDuBl0RejuaJqS28JWamn+pP0FidvlagiieZ
Yo2FWKLpUMlCr62BCEfeoed7AM95kCwzs2HMR67UmYMmSz7mbsj8VObaZzHVPlhtWilAD2bXyldJ
5S5OldayrbsUD+tlE4ch3sKTQuc8yGRkSXcJvZaWl5JGA08jLFwel8ik1lMt8zpPmeG2TcIyrLqr
AVAo7+IJcpvFwwCQdng265gDAtB5oUqBnu2nROt1fGJsZm6sx6oL4qKn1XcCGllANurAPtUtKrFp
7jYu/eAaCZH4fK5aE/uRkh2wqg7Qc5VhAf0cLG1A/uc53VQlTq0im8ohqP3zqvoyjBHYQSLIFmvz
pFUtGr2YCAb3xFjF3UQ1oQcL5fOSJ9PU2zVZbFmU8Rgw9H30KoLxDJ4QPA2JiKaPqw3KIK4WYH3Q
3cKiHjzsrPRPHTejvXZk1W7SNG5Zv1UGKP4YLNd6ugRqnkG6LXqjPjpcy1HGAFURebWUyPaFrlG5
gDkOgNz2f0EV9VE6AhC3nqqaQ2iDLmg7BC9qWdJYtIX5QEMleBLqdgnSZuW8PoN1w5J47IuVvbBy
hn5XIiDiYE+gF51NG8tezTJThRcGZwe0H+GDahz0HecR4WApUBX+v0p0o2TDygU5E6G6z5Bi/cA1
Pdnci3C1IL5+DOTUlJ/GUBYf6eyX3y0ZO/Fl7MJGdqd6XGQrTvMw+fJdxXOpfqFCQPkJlBRuaGI0
xHn8YRk9EEjFaipYqRIBPvgOZJwjmSN0/teGPnWc+NNFzJyxp7AZhYSsowDAmmMj7adBOs30UoDt
srhUjWjyX24B9VWN5fCa4ucAZQWdWjwCLYkohwnItYaiHCgBXpwe8pFBeBL9+hM7N9Zbyq9W9EI/
IdqGdeIzmOqHthcIxiiSFesXJ+JF9Z4LuOVpLdGr89wEdSQujeldcWbjJGaRjKMngZ5e2eAj5WcC
HH5gYJu9tGqCVV/kKpsGjOcU7d5NVwZz7AW9kk94NS3ACRYGhXdyIa/CU21ZxJ9rx5m/cRUqnbXC
pibk7jc0DHUcVvfeBQHiCtdWuLr4cZmvsfX6F1uADLEa3gmnj+yphmbk1woN6yzhivPx7eK17OfM
yYBW59WWArwvaqyvhbuC+zZlfp14wIP/JfyJ9Amn3I2VhiRhEFUgvs1x5rVBKKB7WTXeBY1XkcyY
CaBdgUPhu1mqZ8ECXWeloeW3putoFVe+oHCJ2pFfoI8qbLxOpHph9fATnxTf6eqVP9yOdOpdK0IO
Zi3LoawBEhwSnBwLEtCHsQqNTZC10jUdu3oR76QnSPdmLSprkpFy2sd5LjX4vduQF8/NwrwzJP1U
bCLyDHJrnJvBwu305EOPr79U3TqoMhajM85nqP8U+lm1PcVizTi6EltDOCnWLdVeHIGow8SlGPIo
UbarCERX0ZITK94OeaKLFdiN3piieej8tV8fPTFOXUxsYCCJih6p6Dx7rVCXqJHOmrisYlFSOqEL
aklk+csDaT36vHpiQWkUFAw8mZEWMihmUXc8aXCe4BSoCDePw1KAB9X15xajlFAb0JM3BGDdW43M
mkIgCkY5HoxSPeAUTDigreFz1TgaRmFXLIXPa+vHvGh5/7WzRldfgrVsWYygxupzR/vGTyMzu206
WElForxI9u9lYYl+sgVH0c2B2KCLLkf0kT3VxOY3pcc8rE/aabs69mRQVKmxwnhZhTYIyMICw/vi
kDKnCfNdd704bhXmSdkpp75ocKTSuAX8mXz2Qz59ZYjYHcglO70k7ayon64MgeLtVDZte6qsaulD
y5qcXawrO6CKZn9OcOWjNC3dMKBxOLqrTJayc5orcFtrrWNQYJvmmayzmZLGTECmTj0UYcEKOo9f
nCEyLayD+8sT7cLIgCYZW4uaIqgMv03BwJwyBQpl8t4VHDePGMoBkXdZFsuug0Gy8nWU3pDHYNpu
CPjrG16hY1ipy9Ln/vIGwiggbgpVZ7xUhbTXyQSmovntmkPnIC7GCCvKcrBfvXPUouoXz+KwhpE1
0qxJSedZJlPXL+OlBW1j+dAHoMFJ+agUjte6W5cUcatav0ggJZ2EUIC6EthRA5rsYkL/ltJc5ldw
HCPUolglvRQ4iIJlTd/0c6xDH54WVOOcP7OJAxmBXi/g9Xt4kUzC3nXHb6JbQvu2AU8OT+GfZY8m
0WZcwbZquu4RabLjnnq3B2oA/i3/QjcRSE+YmAeR+dGYmyfpe2vz1uL0dX6RcQA4gjWsvuk9SMCT
tYbYcExHHzUi6zgTffAHOkRAOAzoncNs7C+jPDwW0yp3K+xxENoz7wZZnaiFftNL0IAa7ixaWAze
u2hXJJUDNmowWzlznVZAQrN4ytn0N9CNNUlrSqrgLKuJr+/RqO75qV2VmBI6LWiSVqAwrJIqgkrW
2QR9JePSzoNzkoEw7HEpKzSSsNyPWCraSEfxWrotTWZj3CWddYQdRS7V8BuAou3PxmH+O9Os3vKs
22IoLtKvlbl03Whh82rNxxPFcd1A8L0iLO4K1Icuolmkn+ZiXIsvjhjdIF7bEYoRgW3IZwbk23iu
Aja3JxDsl3ivCoRWkNibx/YxKMCC6zc1e8Rr6+BdIgAXimytVeN/ctdiSSfPviwjFqR1oSprcn98
M1fAHeAYtc1PDzI+EB1SVQetsGlx2+FxBNm5f84RIt54HJLcsaXSJVfHh5jZGZUNYR6qCZw0SBPJ
yFKcWOKDHegUPbrcnZs4cseIpuNa2/q0uJOmCY7+EvS9yJuak1ctnXwDSmQZXMKRoc5Zd35bXao1
l+vfEpqC4A+0o8NeoO64TiC6jZYCGoPj7GZ6DlQPDbimHc8h5Lv9F8flM7R4h3n9n1aTB3KlyvIr
LgwDYu1CAxxudeS0fewqr3ryWEEwAUL9czNZsAtBXDbMgc7uGn4S6A/PE5wxY34aO89WMfQLQvc8
D2WIAGv94H9uGdASSpBjTk5lhygRD8BvNAkJypGc2FqDWagZIv+rbHrne66RI8ZrHbROskTg/HzM
BUTT0xk5/BNSTnIBFTVs3BoxnsQYgK8/yAXgAeFYQXeDaELjiJbBEvt9CZLcziyL+6ByE3wsB0jE
PIdLCSlzGkodvSmQWkl6KXGQOO/zDvctaBbq6S33g/IGKKXe58oICXCSaNQLk44//jA2WIo4FD7n
aYMoTa54wfdBjASUNLIBSatTl08QGwemDaEB0tAjzmO4TBkDj+nqxEEhE/ezRkmEwgk15sya2pOJ
iJARxSHSoPc1RN1dECoL8Y0hYf4SlmKOrri09DKRspv9S7668/Ngpv5tO4vWuSC6D5A7DW52Nslp
Di5FwEmZLmFdFpewbbsZManQ7I0oyDS8iZgfBWc6m3V9F/W98L+pohx+LvCRX+vkgLV5hhWCoXxd
ijnRqxd26ZCDIOTS9QBXPWkTcHHxMP3ohZGVvfGXzkNQrIz3nrT5/G201aIu0xD4uH6VeDhIQ3Am
0VThqUudRWdUcZZ8wZ2DWQveLVI5AU3WMLJzpm0fqiSoqo5+Un1l6bNnFuhCtThaSlAsd6xLinqG
hePcVLduS45e7bSVIOKLyWwKdfZF4w9p3zeRPAeeGqo3bdHmIgVxEO9OnNY0vxJoNDXPw0hvxxYo
tLzHpne99aMHMP2aAWax0o9uofXws1yHVX+qpBiCE4QO+HzBfcHlL0hgVPSrrxhmCaQ89da4XhfL
X7hrcPOfZWm7DzUR3XcKTS7370Xz0Xt0Sh1EX9t1bGckhLiVJkzWJDpFRVv6D8FMcLLKFtJvSeuQ
GdTJylJwTDmqoP5bJ3LIN9wZcTdXWovoVA+K6EfQrhpyqYGBEuel9rm9MVAafSWGVj3k0SAFgJu7
on3ioGOxBrmL5f/n7sx5JMmy7PxXGqVbjm3PFmK6BTPzLTwW91g8IkMxZGy277tJBNECwRGoUBiB
JAhwAYUWKAxl/h9W93/g51lZU5nBjIqpBgWSQDdQkRHu5v7s2X33nnvuOfqZUjGpsp7VsWjOy5ES
ndpRZOVympOhA2YwzBYrRKNLPJzoEmmTtcGMcUUbhrfzXFWjV2o2HO+uhU/pqkajlOcWUVL1fE03
xeWYy1Lpcna0Aw6wWd7tzC6uFvwH8jK9ZmTJ0rcixX6hIhPDIjdTUa0l2YItUw29kl6OVKIDpcHo
h5s+VUyRAJxMUrvUUOmz7zQCapQ4TXlM1CyzzlQnTCftucTxtN5UhaTOm4xAxIS5lNvR5Jh61vS4
Pudl0jtFUk3DczwoSC9pY1xetkiBf8qVWQPNCMdwdhqhh099GFvZWjcC+SaJdVt1pV720WNQJurf
oiOOgMybM0wFLpV6xSj35qJBt9w6lDVijpu0FKhdyq0WWiszkVRyNj/I9YOFBazqlFT5sRdPcmhG
wA8wPBvCSj7q91IbJuLBmivwgamvOirgdqZB1SXqGC1AUpTCGdNMTO/MT363UwWS9oq5wOdL4sgv
GFTCa2xtmlnlVZHSu42pCkQ01HKXF7OxsmztPfPK72LIXPGIlX4Fo9VKqRRyVpfrkfLKQ4GUOeax
/dJP+pvH8Z8Fz8XuJzyu+cPf8vNjUU51FITtqx//cF1k/O9vj6/5x7/59hV/WD0X55+y5+b1H33z
Gt73y3W9T+2nb35Y5G3UTvvuuZ4un5subT+/P5/w+Jf/1F/+7vnzu1xP5fPvf3gsurw9vlsQFfkP
X361efr9D4r47HzyN19f4cuvj1/h9z/8+d/9w1/+5Z9+/I//9S//5o9//uOfvvPa509Nyxvp1gdE
E01F6ALjHOUovDg8//Qb44MlbA4xIUDL9KPUFCVdG/7+B118EAJ7F3RVNV0x7ePUQlN0n3+lfyAc
6GgBanBPbIO2z8+f8Zv79Mt9+x0C/LsiytuGT6N8JuL8ArDyPoIKgovJsoxovvqaZFROWV4XUmrc
1EJ56ubiTMTi2pDrxkVIndwv4r+GSmtd3QrPVCN+QU3N38jStAyOymTpiTIW6dIPs9OWwhEIIDgJ
khNdbudl0dv7xlAlb1IAKaViPqvnc9MvlVUwql5UUJXiWLc3yMbBVyxrI4V2DF5E+SoKFLJEF64m
eIOZbpED1lm1LPIZMuQRv5gUDnJZ3qirSh3DdROa57l2lPNvplO+72mZJNf6nJ02uFg6GDbgOBB3
F6aug/L4u8C2p20q5dsBf4BU1vZmyYjRNOh7uQQfVpKlWiQPmDFs4ylfaUeJ9MjeTUqEy4IETmhb
5VU2BZsmtj4qFGNKp18mHWUfEbpchEq3rrMkcPQp3HVDuRMZ9doRiyjS+xmud1/Mu8mKYpeh9o3W
yG5dmI2jKFLuBLH/KBBQ9lPgsjwKz4YkXvttsJBn1QOvcAwjX8XTvFCr4EbqGF6O74rAHh2ztDZq
Jn0KFYDlLn2JmzuU3pB0yjke9fNoDpaqpNUbmC+Vo2w0tbmdMDpl0kBjnkc3Tny1OCuKSHjQ2h4i
xbomwq6zUD5HUehKRp7LHRvj3NelE5SMqSpa8VHLQcaU5FRtlBU2rZ+qoLmXdNXyQi16scfwRc7D
+yyaLsziIkINfhWqoE7SXC+6kK8XK+SQ4ygfogmatzLfp5l/3RmpgfGf7emG+eIH1scw0u6qPH1B
+U32Iiu9Bpul+rwv4spwp76BFGu0j5lyFhpN7GSlPIAZKLQm4qcAEy6nTm5gGecOPODyQmHbjvZF
m2QPvkmGXot818yj7EytnDp1PJ6HOAcs28I6j3uIfDrQZKChOoF34wqgu3ISwyooDazGiY2pPqLH
l8zgdFHvbyYU+zwrlxoHdDJhk0yxNxvANj5CJl0FOVMeosd8sIXbqeleDvOBloS6t0d9X4zp4Flz
dN/01nmlmTLU0/B4HNUbO0DbXUpzL6ycqG2ThYJVLZpF3EcSHBKrQbstspVo4mnV6wupqYXT0h9w
sQFJFtDlTiiv15EZzAxzt7JTtqWraeEVOWDjGXL0JKX63jalk2C61Mk2OJoxEpGK8CWXwpe6ip67
dVQOqluKxOuMnjbUaHlaxmo3gXqZjvkmAJ7juTreOfQ0nXas3DTMd3WUTAta9w+DUDqHJycCGVNY
nqg6taL0xbTVvViiHJE7jRwy0STbF4NClYhiktNBAXOqQ6HY6cnoxzSewnGdKWJJyAIo6/uzNiXh
CHNEo0EaLmSxjWN5AWh46K1QX/WFZPFUTHfhtdagAlnnkrwOQFGtXE6WRpDj9hFe2kXjjZg6gYKq
jROE6X3Wm9fMfYTeLA8H7CQmt/XkOQg9qcr30brRfeHEY37d9MWqENFTSgkfyMZ5LyxtEzbWeoYK
FGIhvDOtT0bAbsilvHJKKG1OUOr7wbAatyzVjWwq+6SIn3odZXN/H1eBzFyXcSmbs0mORmvRItmp
zIPK4i+mWT6N9QYROFtyDBPtJ/TsmOu+Nowe0GOqtnk8NgsT6ybEcopdOG39rjmLxGQv2Tw7qpTZ
qUslX44gzU5VRxjYTotyUg623uMhEPjX2Jw8JAOQUd+soIigax9zI8zCqjF9yU8+bxjg1UVc6weO
ur2k5PD1rTam7gq3Q1Lu5KE/48RxtcQEJFGQuxjFR781zmjBjI4y5BsfwNUBvA+dpiUGiFGs7Dy+
pBJwza470f2odKAShl7Rds9IZ7gkneXCzqyNbBU7UfCppCLf9WMxLCph4ZyYU8YVpzSq7ubYOFfZ
uE4NAWuttQMOCT3IKPDyumiLq5Gc0enb3KKHUtxXzXwwDXuZjPL5JKsHH+q0Mw1gq2ZrO0ZfI6rd
5rSAuIJl0NqYCxBaDqrIjXXMsxUekoBWkx4bTtkkhpNZbs18nhfq2Y2UDYFX5prbD0L2RliBbnDb
CBp4bd64lmR0riGNCekl3SRLLFKpXjTymTozrl7L3VlgpadziQiOiTBqQ2aoKFR5RnaTBd0T6hbn
1czqycgLOaKVqNXkDmhxSly1UBVHG/PS68BA1LbH/xirw7rYSWV3VqXsd02FRFxRfLqx7Es0ZaSI
urY4Dyf0+Yoe4ROyo8LT0rZ2alo+XtEAI6lZ3ThDZ3mQ4C+AufEilHnCFFCA4iAZk+pSTXpTaIQe
baqbqFEujQpbnySmERGM51U62q4uE7rIKMyh/Fhn1qkynOtNuGjG9j4D7HOK3ryqBtdXeiwas5z+
zxIUc/BkCkAmaajFFal2ZUlmokmrX2RLxSgFsyOlNq+rAZ+RMgopVrtpoHvQLP1KtjdjfEXvftyU
ZXiimSURhVdjfeQvZX9eQmWEpolstD2njlnVd1Rwd8rQPhqYK5kdnzXSOh7afHLGKb8ya5Q2whkn
+EDvL0zaia7djzw+6e1xtMuBvkWLxVgKeVQXUpRZXtMj8ydju97rV1ZvU6Qb1z7c9CMiz7Gd13dV
23kJWzcs/U+6Eb74IDZOoVs1ONA+7IsHs+zRITKF7aQhyJ9hbKixR95AbHpQFz+Zg8Uk8oumSXMn
mZOHUWvOlJhjK6NIdFX7UxMwyKba5sqYedtwYCO3g7bKw+mANs3LXIf3fTHdCPOuHP1xkebTAW2A
s7FCLiKW+iO2FTrQ6ywnGJZFmJ6y1U6rjDclwzwnmd0mkkOeNC5m7I9cyVcPwsRks77rGEZb2a0F
Oput2yQ5yNJ8KBsjcsueZZfThu7ufA7H9HoSlY98wNJXgubC6KxTTmBzg5I3xnSU+ytfZi+ieBJ7
iGZHjhXjE9zMzZI8eWSHFMDhsmGtRRKtS4rOTRM0bmc35aYSwDSjla71sl+l/uxv6WfSjw6mha5x
ExRdPrfDpToVjQtNK1yooVhE8iQ7A8enO3IkayVJYizWSSCd0N+/srP83tJAVC3qRCRjIAnojp6E
blLZAfumbdxA9591dfAUePBAMAneBqlxLvuK8CQT363RcpBkt1zOGW1VodvFwPhCbePSVSVpIavk
VrkqrkBNMY6KnBDTuSRNXgYUsekurkol1YDEWhWSeq07UjS5A+rkJ6Wf3pcvkO8DL1D1cRGV0rqI
ptozqtgTyZx5jM/QebNvIGTWbjvr+0Q8NXoRriLV19aIB2Bhdkn/yIXyy4JIXGLQWm/0jetEW/R1
d6Fzro9pyZZSyAqZTCF5XLd6sZn7/GrWi90okvtSQWUEr7IpKC0Pab6HYOLtMAF0ZaP14mo6SK1B
mtWfxWM1eTFjDuPIlUBESPN6R9PVxJPNh9q489P0JJtTAnLM8dZa0jPN/8EVVeKkgbnJ7fReDPVd
H++HonkwdfPazuxHXwqfKHqeAo1mXJIOjTc16eOAi1cRDdzbOLQ9ema5Y0c81P6Y79JkOkzquOqs
eNmmdE5lmQS372bgBs10tLzqHdFoqWMb0rMo4g3CgBf+BVS1J0kGNKkyfBvppt7z8LpQHNxK62O3
uGY45EkKCLjc3WtfMu8FUr10tVXJGcbmbhxoViXZXZv59wr3fqab4sp0eFzJnA5jku4CLoHVWXdS
ICzgWGp8Jxpc0GJ5xCjmUkoCA3J/sJUqjjBd1I89u2RliH6nRq0AJ7UbhxNXiOQpHYMXEMdl2wZP
c53x9TKkYJS9mhITqjZ+gR4TO6gTr9uQVakMWbibW330d8fnipkjxzeQLBuiEMM4s5TwSp8rZ12Y
/kM/j/QccLBCnIvNm04n5ZA/yMGge/2zb0ehl0rxy+fFltJ+01hBTUpAWlpGbt6ZNzjUO7TWP6qU
BrabRDQRMXBz7Uy67sQxPZebQyTHW5hH3AaDtKODne4oZZS4QUYDa+CQyCeKRdmoK5Kt8XqY8ht0
5AuvrtAx6g3hO50mx0t5ajMnP6SqDieiq6MVZsmLWF73+Ryc0PWk6FTi++p0AKZDP4OUK65gjzcY
+IWk2+PUJqQDoRPBLFxFnO5rdAYwjoGqvfJDeDKlbV/5g2s32749rcYs8Fop3ZEQ6J4sK26t1b1j
xyTbmjQekqijm6FG285UzsuccZzaNq+DNN9a4X0bMb7Ls3amksWwKE9pqz/qFbaZ2mKuTFykfdL1
WM6cwGosL0D2DYeZZN8qXbgo5Q7Rn0B/bCrYGsfT3+2a8SAi9vdEMVRYfu0VSXla94aFPWBzl+XV
nRmSGFvxIWBUPBI1KWMFZq14hUVJh4erS1LASiurLvhUqpxxpMsGzA/7ekASzIwK+GnRMo4Hli3q
7yrzuJHlYKGm6alRzQeoVcWUCI/u3D1koWuYVY0L3rFKEq3zmG7zMEN8ipLmLh/J9ywDCrcmhQ59
2MtKRQ2yCijC80jlmBSCVu5UJwu12UeBYTicGfhnROVh8kfD6Qyyt6gnsZGg9jh4a+Y8DlBKqA10
zu0Yo+OFSaNlJSEvONqRM1QljCUh7+XYXMIuuhvFMKwiM7kfiulOwIwxcn9yj3V9P/io+qM0BX3l
arCtT8gEzhGAe9ZwqkTh8YzWoofZTO8CKT9N6cG4YyskeBGjO0dEbauVCjdAH8dJzfAqs+qXLDJX
ii59nGoCQXskGs6wEo4Zm6EFT0WZ3HcN7flWe65tRfVkA1fYrA4suILmHpf0e2xPS7dgFpIsVeOW
noUAs64/kkWFvnU9m8B/dmkfAiMv6CZokG7S2hX9an4gaayjhk6WSgIiDEDswS7bhcFR4zRW680m
I6h6mVWONLTs8SaBsIWM6+eTPA+KwJ2K8Cbw1ZMsFC8GXIK4B96sO7VycJtbxe100HPNIoMnoaT9
0eCvmXi6RbvYmiXdzXr+MKg/4q3YulRywqXzeGuHNFKCnGRzKmHfSPLC7Djiw3TP5M4V9dCJPZnX
SqpctHOyZkQzdRJUCSND9yKAd+Km4oYmgcAMxq3WXIzCzZRuUdnkQ5G8t2zrpJf0LyIq/6dB0bPo
sS6a4qV9jYp+A6TeRklUPj9Fn17/1f+N2KmpG9D/fwU7/R//4cd/8fd//rt/++N//ofX2OlPr/0Z
OzU+CFu2bMOQDV0XxwHOn7FT8UGzbVlTBdgq4Cl498/Yqf5BKKammSa/N1W8jH/BTrUPBm+C9zjc
T51GgvpbsFPxmfj6NXSq2rh9yramI6pmqoC734LrFcQeVVLi+kb0FLD1htrmrlVzaxUGcD+UOH00
RPwg2YCPtkXjBM9Ob2JSl4yPdnE56MVKDveppdIoj+2rJvTRt5WmFQVHTlHSntBnLtYqc/6Dbs0k
5TohejhaWufzMoj7TyK177mM7GHtKs0wOD8jDQlWLPSO5W0QVkBz2UbXyViOcVfXKEr8eqRFpVQb
iEhuV7coFaT0/AZlesyyYFpNTXuj1DAbGcArGG2BoAADxrXgSXkwi7RgCk5zo9tLhKRZosuc5onN
Z75P/Dr1gkbfk6GX7qAkn47/Lw1QVqxKQCoblE4rpiwarCwzw7YXYXCe4f7FDzR2x46eIzMTDLrf
5gyprDITnEZuslNcNydnqEk3h1nCWlWDIRpXl1FcXOf2U6jkkctZvJ2bqvLk8hZ7YuiB9qd8frSD
nDKfKqWzkGAMjeKk511KGPtr00qPPK+9NX8Mmng19uHSDn2yzOghMkE9rDw7hQh70EOSDanJllYx
f6TofoimCKWu6qqz01M6aRy2dSQDaOINNFKS91Jxb84qqj91etYX9JsHX3+qC8juamfBtywZUmos
ff8TgFbps2NA1fat5EW1/JOOrpgrt7WXxXpPblU8SVlVeJFIHuCH0Mf0W6cJi6vA7M/GEggQwkxF
QhhdZLq0Bco/HvDxg0/CoUTDJy72EJHKwGxV1mkZrM3avDR7QLwuMdd5s1cKUnpVL/WV3NJKHwTc
KXPwXWWI+g2UZMKxsgzhVayzeVZc3JHhraXxSxrKhxK7X6veIXMFN46kv9f7AwNGD4Ea67CupltV
yTOEcth91bHWA77Ql1TMq54ssqM3uJqMcVdW93LLP1C73o+qxYhPeEYX1BFy9ijVGaX9XUwT5/Pv
m14srCbYDFN9lU/B1mfgZaHmvDps1aegv5wOndSpaNJLj5/hJzHWl7Q12VDtGS0JkPsjQFeGT50i
bRN6yQJpwkBPHSs0rrscLNQg0Wzq9J4uYuvkDYPXYoilJejg+SBx9DRy4E2tqN24HZ6Ekc5LrAMP
ke7Pnj1photEZIEHMmUS5Logt87NRlsnKSUik9wG5lrJk8y20ytOwIxUoQpsgM9y181S5vZBcWpI
00EdL0ucN5HujV+OiHsysSOFJK4k48K2k9AjYjpzPd1lcrFLbNqUmfoxVfNuaaQhGVgargdVfxgn
X1DhMOvaB6ui5s4ogHiacuqnarwuD8pIZjwLrXfk0bwYJHUfHVG/I3pAK5HMwwwaryr7xlVLe0J+
jTsZaJTeth40AM58CPgr5E+TvIFelPI93TYwq5NamCMOiuV9jNDKysiHaS1X2nZU6LvrTR0CLDYe
RMk7GMorNQJUmm1tHYgIRum0LBVy0TCwl3RFoFeQDgZJqXu0z+8bnxtflAIy/I0W51cNCxRX5Ily
tov06XwWwSLP+4VlkO7AvzztijB2YzV70ObsEq11p8z8W1vtn3Q9Db1I1yScm9VN2liyQyeJngsf
Lq/AhRrgtRAaupFGD2YebLNQOglr+j7G8FEKNc8eZ0eZ2psg6vdtnjyRnl8rQLp+QWEl74uj2YVA
lHSZWNUuqeNFWVJBaInqTE3WLad62OiZisd71ngFhstuh94EtNzUo4iYlnhId1Gcn+YwjxwTEpyb
1RhOx2pUnMhLPyFvpJZf4/LtqLVYt6MUeFqQX9UTAVU6GvepG7OJlmJS9pOefAy0eaH13YXS8356
LaOtm7+I0uAucyTxLfuVrlJbFrjQuUKKH+AjnepavtFMnhM/AyNsoLl6djacSWN2YTWDMxu0ZKQg
L9am0V5Uc38ZVakB41VZqaM+umhZ3HUZn9QvEv5wjldhGRMQay+I+Fe7HQrPqvIYjNfO4HXoV8Ys
2qVhp9MiMbLdWMWnM9x+ZxTH/Y9ktiPFUGaCDDetlAG3SG+V0zjzOjOnBExrwg8LWfVDtvpIRDiW
2PneTlg8GAL4qZv0LKI4Pa2LCXICpfmAbxwmCuAR2SnUvQd4A2gBB4qjIrIDr765kHio8rC6O8ID
CUFvCIbDLIyNpu8RnnJL2W9WfhPfUzpQLafWpmqpWT/DhEIuziHr+PLzJICAUjao60vRi2/pK9sX
GzMsTxUTD8pyvoUesVmUWhBfzNIAZY/1T+p+E6ChqVdMddf5ZUowWiV0cJ3wElJE4zHlT5eUE0iV
Z/iW4GopvI4UxNjTIRnLWUBfdTRX3DZc2y1uQe6PB51qNxTq7MgN1ItoOEPiYxeWqpso9HtbgwOy
5w64aQwooQOR+Q3RV6+ouNQsU1zIbKG0aGwQ7SFuofulQnh++RHa0YGTIXQ0tb5LrOBBTor75NqS
e7xafXnPSgWemoDZKRkG9iULnkDwChl7UTRepifkB4mO2Dsq0NzeVvbqzPxYwAJyLfwoHT+xD0Vk
UVNaFJglaOGJXvq3LVxVrx+hsCOqrTjIjzKw0opF1d2gjV+5icV8jsj5+AnB3FCVxku0YvT0mmiV
1gDNqSk8mq/aRo6uy8KAOBNBs07XbWWeagZNsgl27zEWwxBSed4CSJ+YhvQBt3M+EZUyeMFkPsoK
uysRIl/Y0nAqWcCHBjxzjlLjRehftE9/U3nx/1/toCnGcQT3V2qHf/WfYFz8+O///i9/989//C9/
+t3//O//7cd//cev6Rdf3uJLCaEYH3RTgwlgCPsLk+JLCaEoH2yFuQHYFTopNsXAzyUEv9GhOfIi
WbE0RT7Km32hXxgfNNU0YGSQ9Nu6itD2bykhjl/tO3J21muBCzLlmKkerdrYtCwK7TpTAIJ4bEvd
9ubA9gLNraRuqcTajcyPXy3YFxLI16SP7098Muv2bblCh6htyLGLDR3IVagpXqa0u25SbiquitS3
N8bJw1BHu1+/3BtiotZrLYxOAPdAe5Q2MNu2Q2asisjwxllbYTW1VZF498EnIFh7Qvh/1VCrpb0i
WGVhJzA/sqHRTf02mOkIQ+TsDOKTP6/Qf9jK9kDAst653Jv38RW9qhEBc39WbW9E4q8ixjJVrEQQ
Toe3ADu82Q2T8KwSAGwlS8Hhr1zXI9frK05XpaGYBHcGb3M1fqCbhAhUfVIxlMF3tjSaF3A4iuI2
4jz69Su+tXFezfanlcYYW9fZmzJVP/l9sGh0sYUkvkoY7ykyeUuqu1WYgvj1y32WhvilviaU6iD1
NgyIb7+gHSmAATx/2Mp05A703PODNQHNxcwNS8J0DGqZmPE9m/nC4CSnmBqDu8Fv7zst3gW96mi1
7gW+/s6D8+ZtflXop2mv1IM+WZuGgTmMaaySWSj/0KjmMsznrQKRxMjRHC2TXVXo7y3D8X5+bxle
DRyr/TyFc8vmqqYLBd4MJMkbObS3KYMTUiet6pemopN95JrqDQMdPF0GKJaI3xubf+t7v+aG5ZRd
rabN1iaJlVWmMlg8MeyXkKFJkgfQ7yGqu1JTDFR9CMd8rHc2wPFx/c43V19FqiJQCcHkBCdRxVij
DfO3bOi00fjw++3UXowS/8xTXAaC2SL7JvM1Rl5IfQho1WQTYN6zVv8uYxOQxvx2K/ZVrlC+qmJz
pPMfY9jcnU/Ek3jAKIZnXq3evd3H2/q9L/0qdqW5YkhqTTcrzsyLuvS3Gj1Bv0t2fgxFswgXxxgG
m2A3F/F7oeT4BH/vmq/iF0iREll1b2L2YK4m4OQqt7ZFaX/K9G4bVszZEVO0iUFgVtaO023NSktM
6L5zo9+6/qtQJkdyax0Rtk1sVDcGfSLhp8tSPKlsc2FdZxAKCrYZ1PGdJKatGc5bhJXf2WZvhLXX
Mll1ItmyMmJFrhS2l8uaZ1m747NllqqTcn+HELMh8Y688hueBdYx3fg6apulLkwIKQZmyfrWn8I7
jaEB4kiruDr9sdjY5m1wgPq+LcatoUne3NIUemed38g3XssUGbMErASpYcPwxKqXdy23W9TBOqLI
FVSkZbODGL+tLPLxd5+dt9b3Vfyy7FEq4DK1m4SGXjnYniaPK6mn9hEGum3YT8wqo+3vPkBvbKbX
QkZyAIU/lYMJX6rLgXRGz1tmWgwvCIJFPz74eIP3kbqttWOThsZ3ywAiQ62/vsRvhKzXMkcZerup
2qjjZmYjVUzFqJ0MLjdHkBvLh1+/xlt76LXSUTQNsl0NWCYfM7h5sumT0yb3VUcE0S4VgJaEiNOs
3zLFLTRY7lm9+PVLvxEHX8seTVTBSVMa8Ulv2VuMEunv9dvGltgu07bk545n6Ncv9ea3fBWUdC3r
G03UaHhs6KKepE19A1F/PUbdLi6CRSKd9XW6Ewp71lC39GvtzTtXfiMEv3bjY95azcZA8jeMqu5y
hEny0kJYR/NCGAx2XG71eduLfV5cvnPBt7bs8d+/SuX02kLbSM78DWNzRB1BA6BEb+B4S52iuAz7
CVnZS8wKnDkGu8V496+88KtoRGfQTvWq9DdkV3F1Z9vBg4XG7HGNj+EvnBcAAZeTdWbN4H4wHnmU
37n2G2Hhc7Lx1XfuQqajBAPrG8WvHo5lSG4xia71u8E3vSgwt1T8cNK0d9Kot3buqygkKaHaNnPh
bxjD+1xfoSm4muoLONOfN20IL+edRX1j+7xWZKphBvST3nGawgsW+aOvkpur/k2uKCtSdjqnxYk9
XHTvVnTK8XZ95/x+LcqUGpmCPAZjQ3I8rIrs2I6V3KIGmGwyzrGdrDM5y8QgzEYX0O40z9bvfNc3
TpTXmk30xyerauHsl3flVfQsBbRzXfi//m195jNEGjt/5YVepUWaLUV2XmEIKYGaWcWqraON6BUn
CKZtJ7NrKnNrUgTVKK/447uXfWtlXwUhBC9qoCgMXKtpgyD/2qp62Cv1IgrJsI/R9yWLmcr0mQs0
5hP0ON75um9dV/82IoxzU+eMfiib3m+30tF2cLi07MlDhXEBd3obcTz7k3lxxBAFxNNkMt8zDXyr
YH8tCYVFSWrBqVYhZ8i70JdPLHF9JLd2QXNjGTmnDol4OzsoHL5zrLx5yeMyfBUMEr1iYBKdkM00
LuyL7hyToNswdPMDKe97a6q+cTbLr8o31GIxQu2DZKOFOQ2LrY8asHqdyx9ZVEewVa2xW1j0O/pg
dMdp18BRtSOIKIDjMvNI40bOUaxBYMhgBriNPFvVkPKczrPKWOzDJHgvgBw31/ce59exShuYNxxl
NO6OORlh0MQlreZA8NX70I9gx/puU99HCnvgWAy05S6L1BVdHqd9N217o+qjjf7tPVGGDDcyaVIZ
mZePVGhv0KO12foVnOh4BxvcU3x0ziizLf4bmuRPe/83IZv/hGmy/5coETSzYSmwkG8Dmxeg6EX/
u6swShBo/WYY7R9f/QstwlaBJhnm0nW4qezzn2kRECYsATZimgyefTNSpn2wLBumgqIo4n+jRZiy
it8iAgu6xqvN34Jpavq3u/c4UabrOu+nwtgQhvwa9zNUPy2CPJpvprK6sNVnfVJP6jDfx7XyGEvy
7WDOj7HQtooVLHm3rcHakblOt3Cy+ePpSo3DFZwddK3EmXJsPMWNetpLZ+g+X/pzv0Sy1B3yYSXS
6JAwMOla8nFThqpr+PEaMsa4wJrNRi49gOQwXcEO26Moc5BhttpJ6tnwvKd7qxDb3IJ8RpfNyei6
MktPpmc1tyjaeHZRPPcJbSbUMI4Ue/tai5UrtEsWkSHRTqXrUlS0G9r+I9Ipt0BAF12rnY6qubEU
BkhM6Rpiy4WfkURa0brq0nVnSet6zD5mWfyQFza9o/Qxb1C+CFW6Q1lSPE/DMSCly6k9r2wkzEqj
vk5Gf6nnsF5FZFaODLcK8SQMPuvL1lSuijxC5mpMPmbwF5Gh2Y9RuJn8UHNaCJF9Zuz+F3tnsmM3
lm7nV/ELUCC52U4PD08fJ+JEI4U0ISSlxL7vOb4XKNiDO7kG7sSAZzYMDwz4Ai4DfiJn1Tv42yFl
phSZJVXCKMAFeKIUMhRxGCR39/9rfSvUpjvD5lsb4N4e4tX1OAzJyhqVByBaIxidqneuZQGpNTV8
NXp3q7TKLtHazZjbNFyWd5hysb1Ulz7EI40UcKtE+sYwgp1b8XPbpsWHbYx3ddts9aR/qSw6giyw
R2N5m2ncwmoK7nKMIVY2B6ulStbTAEMv13uYSKW6gZr+xlBrT21QdKYpJnsniGmHliBuhyS/6FjN
VqA5mJrrl4Dx85Xm2LvZsvmUUmxGpTp0erc3O77iGPY5ITVM19ueyiGOA/qU6WpUlm0Sadc1ljF3
IAMqSr1qyvf98s7KhL4C6JKthN3eODTgp1CXgj6eMIqSl0m4vBpF4M+qcm1l6hHgUEkDTNv1yPGV
UX1vStKMMxm46nQNdk3b3Gq9dY/F/KyY91lXXZVLu6Zr2VbOTRzGrwuNplDbFh/Cmt/QdTaJa9Jh
dfIPC0K+NQH1bxu0HxbKjtVUcsoqM48GVOaZY7cdO4OcqWR+5Sbi1OUG7H8ISX14w81dofzYZrbi
rkyhfOwj1HXlchcaZrlq57YCOqbEfu28LXRyxpUiQI1DdJgZKAhDx/VQFptaU3baoL4asvplqpl7
0y5fAtO4BEt/NevFrVbidxjL/GVmg4CYLrqbhWtFWe6iId8C3boJS7FeYpQk2ZwEK7u6o1ANdi6C
uRkZyQGQzHpwGuBigYQDKD5kspOr40wK0BitodGvhTZgBuANanQUO+llcAPfmQ3PFtGOgsEBNtuH
wUl3qaP58Saa9ZMW8/DswLnE2lqp5MMYGt9uA5+sWqxaTbcd7Hr70BXjKepGlC99cC3Ai3uM/NdK
0m25XjrM80dag9tBV3ZqkpHFhJ+lTV4HlfoGLbVPMNqpH7OLNk+ZBwhH4IhCQVw3p3o03leDOLQx
omrX3Fdd/nShYVmQvo0Z03Q+kslwsDN7D3PwlFfhozFqJ8ON3s0qmgGhHYvBeDfE80PAzkqKtTIV
Bpaobtt0ulNrZWcm+W52eMUUkGbK6BxqM1yp+vSmHJ2PQ6Fc49A9qLp+NMQVmLf7pLT2OPTfVGG0
beb8MFU69TRpxI22dve9BIGnc/Ev+5XPMz4uZvzDrHL287oEvbLYDMdpeaAtjXnIQhNfV4+JRtfU
KXD0VuH7cYKta1ubJShOwRgdzKBeJznZhOP3QNNPn/b8arB8mC46QFPDzPD1/iWnRFLXTaM+qMlc
elPO+2eqngixOoEt2NWDgkkwO7XlJmqD66TK30DtOVZzcCgbccmD/mZEod0V+adN7u/a1/x1Hdu/
+K/kZ/3srv9/wylvk+8qDLYgf3lr8+d//y8//vd//fE//QHT/G80bH/+Cb9sb9inmDpbEde0n2I7
ftremC8cy0C/R6UDw7zNzuMn1aeUdqr46KGqPLnsqaT85JgXL4RFQIFjO7prIuY1fs/25uuqBYZU
12JnxXbO0i0XzeezLfoMIhGdldo8WEG9NWv1mBvWGjvTulT7Nd+8SfNqm5TfI0Zov9pVyQ92Xdh2
DspV4TzviViIveuuE90DMqQxGr0G0Y4zN0jzo03spr5CyuRK1XL/yeCt4HEskIhwvBqQvzOllO0I
hUiYHsCoLYLMdWu0B2OyNnqUv0mW2Y8AYxb6cJugDcqSHrtP5/XYXyr8UDa0k7EEsWJu4QV4Vmhe
8iy9L6t37Jc2Vp2fjBKPTG7dJ/NwNWj1CdTMVhXIeKZyD+RvrbqYYkMW2cR6PXKGseNb+Dj3kPmx
1dQqsDwXFUWRnCKj2qptdnYXzJhG/HaQTnHAVu/rXlwPjXOPFcYPm+p1HHbHpjVWLf9w4RMMpsQi
f2UNN7kavYpY3ua09GfKO1Yz3Q4gVkA6Vq6XNM4Zrfx9hXGA9M+t/ED25vthrDE0K+M+bZzr0R1Y
vuYoWrddCUveWiu0E/PkhKTKU9J2I5vKU68cErpiHcAGn6hegKiqV6jB+7wabQy1VoTPdF+MxQ66
3A9qgaZds9WbIGuvWThpNIzVoxsE/rKkb6DEoSpcOXUbeSKbXqqTstGXwbcn7UFqK5Gw2xVWHVyP
itcZ1tnMnWMFr0nBv4gyV4O8w9ysrWTLjIJpgSqf7kJhILNxFB/eiJcFZ4S6SNlw0/XfO7I+K0E9
DQyQGcgsTPZYFtLor2fduq1zEoKU5mEcsbdjCZnMY2S2G7fGdxKbF2NMP1qTL6zxWk/i+8EKj5HL
ateA2Mzsc8wOARHcugBMCPF3E9fKoTTmV0vcPobcD0wvIEerbaSYOz3o1kjkcJ9/iLRhbcbGzs71
S+LaoHSqVRy4+5ku+Sovs3Nk7/t2xEpr8td3OWy8KOIFI7Q+a8fDjDGQHGFa9viCMAfUReFBamOX
i81+YTCV0v1qDtdt3e0LfHCT1t+q/RB5oTCR+Ai/gdPVxPVNFg1wo2iJE5UObPiNTbchzcxT3bLj
yOGkRVm5G4cc5p/JBhbVVz9XrzOzOSxDesaQt+uw7WdLsnMRvuW6fUqy6ToU03VV13duGKyzTDkG
WnyzDNdRXO6Eqz8MTbjR2GzNQX5jM4SnyDinerPB2XI1hO9pr6+tPL8J2XJzAPMyN13XWuBXGngf
8sadoj8wGk7REnyH8Q1XhMf95SLMdKVrwmWOFrohkN1//ToMKWCoYrTah0Z17yvLvYfx69uh382V
P/fNI+y2H8qBqUybruPJ9KsuuepGyitNeRsM2xJpXWBO1wl80gYVYOy4vlqGmyopyUDSryozI8qj
urEC5d6Y+3Wc2aeK7PdecPvVYu0Y8Z2iTcemrvfSYm4gl84BFcycgTp79LO6J54F8CuzdxswNQlj
WzDCExvbfPQmda4rq9wGWXOgprgWTfKOE8+kHvu23E1T/6hGmFCL8WWDGRWaItc3+SV0NKvFytt1
G04mWxEyuQJIxlu+GaA91my8KMLyOHAODcUumcerGNrfVFknkAQM9XJfdgWot/YqFMN1jhcqQROX
o6XVG0igmQa/+CbRxitokVss9As4BZzcMI6Cnve0dM9R/dKwhutgrHZl+oPr2KsFT5wy2SvVed/o
/Co6auKmOfRtReCHcsWBI4kQyHfsGCsAKkmg3Hyx1t98euZfyo3kXuDXr4L0XbBesjnUZb3gixof
u77cwo/VPlhhtiutx75jugrNbYi9pzWKnVDajRCF547mjhQJL2o5uNjBTWW7vpJU207p18rEfZVv
0FT6upnuq4b5cNio3WFSlrPR6L4cX9XCBpNEysYwdgH4Qds1dlrzaggvFbjnqexftU6x14V4qIP4
vRxgOpMBZ/lNgyI+mN19b1d7W7xqXPdTUYv92G+TdqRQ4Pl4EJRlkKIhG7PYhHx1E4xMr8G5Ld1D
oRsPcj4UfDIB1Gt0wFAAguR7E/JvfqBhmjhhQA9hiPn6AwelgTeNbffBKLsDOuSNvbLXgsqJHR67
2nwAf3KcB/PU0JiYWBOm9JU7NhurN8/aEEQcqL6XDC+3Z1/dAwpD8jd3NFczVYpTzwqLwkxDW4zD
+DAC+lySeq+4NICZfACl7erCOg0O+vmKPVVmbBvb2CVgsdribuxM9LsAkRmKC5faKa8a2/YSKJ2O
4h4LuIhY8EIcg3j5ot4+leh1p6K4SZBt18zghLnvS7e/IpvzxmkzFhLHx9f4CqDkcahNDyfhg5E0
rMye1aGBLub+Vd4n59x0D5GZe00mThhI8dyEUBbr7YDuxJn7KzUzkc97iem8bdmZ6NZ03SZ8JNvB
LO39ctF8lPsgMsKZylORJ6upcHaUul5q/Fu4MNXrEDQQbuoGwAurja7ct6p1mkR0rDIU7N8Zib+6
/5ZuOALXFOxVuONyoH4xECstwIEUcf8tRewQNG1F9jm24G9wxvl7Kt/ausvWjRH0jTPOv/tvP/6X
/4yh7c/85b/+K3/5UpP68w/4fMTR7ReAvTibOqbjOLCjf67g6sYLVUdoJORj+uRe+3zEURy0p0yg
rqnrtmqqtkMf4/MZR3FfUIxXLQ4G2NGEbnEo/j1YsKcwul+mKwy1iFwNCrgg2C0Hv9yzM/TE6Dc6
ykPHkDriwS16c5tYilfYsXJbmOxjs3l4RSAMg7FWkUHn8bQqKahpwwpSYH2zJG/NdvCIM4ivx0ih
hzBWH6CAjx4QYGzNIgId2R8EO6Spd0EAJflRcdzQiwKdYchibo8hihgoRWUyeWBZNTgm3XxUx9tl
qOBCBsm7MXqsYygtWlVtVDPLD709wCpEzw5kOwS/URYHq983eNX3VYkbOg6M1BtcysABJ3yNTtvD
sFAQSOItTJT9THnLyxYLEBhOsTZsAk9VGwekU0XrZVquWkW765bei9Usu1V62kN9BFjBJIwL00aw
qqNR2Yy9aqy6Pm52yuzcYA9osGnX6PiT+GUfLx/hOjtbCkXHyUBNOIVTcSDjc16n3JmVWYNCVYdX
VZa+VbiT+wHMYpfhH8mjTW8kE5LyufOdTnvrzBSji22Xvq+wKmiqHlzM2bgOoWRcqXoRb7hdoCuG
fq0NoLlbNduDG6N7h1sLenFKrcjatRy/0eSW4boG6creWAVzBYtjXzn2Me2VetWPaX1lZMMDHex6
M2mqF6jmq5pNk99RPbdNe/KT4fUXY+c39gz2b72AjDkO2apGT4Imx9dzVcl5ZhkcoM4KBPFNj1Jt
Vw2ABmKgVZsyG5bDvJSge0lFCTgvUd2qwUkgLhKx+7BE8F90CEdpTSKe2tQlklWQwNoShrjfwvda
N94X/Si8OWxUgJLBmh4hc7qjXoa++BhXGLKrxEn9lmIElqEcW1OM46psolfKdTtZa4Ds2v2sdTPQ
tWibgaTg9Oq7mqLezRlwD7bXvO6YyBXrAbS/vgVRXq2jpKrIpsj1bUKNYAWN3e8zRzxGha2vXQFw
xooS39HLAHyxDGqwaqyVCyzsskuiXTEF+ZZ3c9nNUYi4qQA5aytvTF5UmWixqhM3wXSTYYXQ+/Sy
AEFwla7YZWyuFZIr9oXF72wF4lUPNOdYB5DlO7A48hSzSuwarx4ZHF1m7TCRYMkOS3XnJjB+Zk25
ESr1AGmuw6OZYEDrvXmR1C+NE/zYkTPVkQi+Vgw121gzB2F1it9PRZnuVJB11+EUntq2MbZhqg/S
h4I+S9FSSrzmS/yTtwu8nMvi9tCjp3yXJ0V1TE0Lm5SpE+UycYhaKPzARIhhRWidAaQsR+k1Dsu+
LD8ubaDvmt4Yr5UBAxJ++o2t1fONyIZm3xsmlb7pw9RE7lXW1pTws+UYAl5eEXHdbogCUU+R/AO+
/odSX9INh7arqm/bkz3M6m1vxXfJkyNWaJHnFvYEtDoSDfglKpzupIOeWOaY6q75JhDxldb009Gx
lju14e1JAToclkbZOe5oe5aRl/sJ3qJHhdnYDVkyemHfYKBRg3fpsqwmqsyP+th77kLiyRhpyqWJ
JmVNaaTJQ0j4lnxjC2wywC843G8afa3Ms/6yc23gLLXK4SY5AfmF52bx7llTd4L/DMCeYHJp2N3g
W0nuRWUBV7Hom4X1Hazb/DymhrlFD0l0STuVF7VRgjXVmWsrbBx/0PRqU5Xu7AuXsJJwsiLfSPDq
gW7xRttNdkbrBBvyx09w08X1uNT+kug6puXgAVhBfBpDAzYwgHWUuhqJpwtTkUkteh0p+bJPg9bD
9VPvl9SaTqEBfht4H8Zbty7u8oFKSlIEMb7FyeBYrU7roDP0g2bn+ct4jDe1WTs+7oYKTXyEPp1m
zUFznDe20Dq/oO3hze1Y+5bMk8e7a2BxBE3W2MNWTwUdiCovvaw3T0gFcRaFDHxnjvFZBRacFBET
2dotiIZc5zSaxqGBq46ZSO9OGiMVmo2dUMNJgk3fwEa3+jJAMuUYt7xTYpMpdbUa21DdhiEbfScw
7/rAedPJXpgCwh1Wr4W9asIPZlj5LsEhfczkH24EQXPUrStgVgANKErVwHWPqEMeCrsYTmagQa/P
Gr/LoxJdCKnmar1WrASTbttczNTZCOhSe273+zptJ6CFqr0b0mqmyckEkylwlYqezA2zp+2Q0tfa
x6I1vKGPvSFIw51jMI0Optnxy1K0qNok3UZ5t3NAPhoFtMEumj72+nw2AL9wpDM2Tdlp66ZC01os
3XhtajXkNrmiYTFE0TK4fuao2prg3mGTaNWBhJ/JA6FOV5X2tM8dZhi7/dvKHa7SpVp80HzLxlGV
8aybt3YB2qU2XhGFkl3RKsk3Rh++a2PLXkVtcQJG17M/EG9nDNVncev0RXoKlBo6dchAbonbRQXi
a6ZI90VyXyWv6hrje+B25sVelM4jZVD32gUDcGqnd0w389EB7meVgHjsNgfaL9p9rNaXzh3FUXY2
ehbnZmlfZYZxQ/DKsl60NvMHHHx1FM0Pme4w8xjzlTpEALcU9iEY0e/dOFWJt5kLD9g7hkQDT3Xb
JFeBLd7gibmmgQ0YzBkfVf1lnZpbS1tUT4ly3dP1Yj/p+uAnRDWtoxQeaJ0QpLlELBFApnkz6Exp
Q2HBxTPbrYiibhUq4dWAsbVnAJKxpPhasDTHSJJQ1GZARaJn68FcqHfq7l2qh+4qD0k9J/bVZ8YO
Don6ukMW6SlmStJYnOfHOmUtiEvO7bWw/KgjMMtyaVGP7tx5aW9REisxFRsLRFnOvV6r2mLdt0u/
qSAV+eDW8tXYzJBBBCxEvX2syu6UltN+5vxNoJTCCtGzfbQbaD1heqWM9u0IsunYR3YOuT7Cx50E
1322IeETS69pe1VKUUtp++1oQMvseMZrBSgujszc8EM4ftuwgE1T2gPvp4y6Lhvd49m9ZgMD/IDt
LNcxro1Bf8WCuBzSnGO5brOVVPI8XglN15niXpOqbB06S9xHuqn4jZ0fKElT6wV0ZjkjDpW03lCa
hBXXJ4CA8JUSa5R6i4gJEKHeM1WEZDDR7SEnPcwp8TkE4BBL1ZXXyPyzq6rA45oU5DUpseYPRZp6
IjgX7bgTBSgxK4JMW5en1lHqvQy9WOmxvhzcIYSBKWxwsEnVHzlaK+tGY5+XBh20ray1dkrgtts2
xMALiw7QkCHDWfoc1Bu5xAeqmSTyRT0Vxn7qt+rkEC2hxeB1tDnYTrURr2gNl5TOSoWyaj2cKPeo
u6nXj2DMDRzIVJQ1EYV4WacRmCOhDiM73EacR2YDvG2BcdXa7F5MOSVZQwmOLHZvSy2Z6dXfuLWe
+mbX6kxZxl1l4rkklKpgt7kuI/Y9WrCxoui6zueratYfEJjA+Cs8VXwoXJJ3elrBmnVHttWVCR3Y
a4HwpZ2ZerMBBj1SrB1pRSZsqZHAiyb2SUOhA993R1ht88GIC/yhsIQqsP4bFqCTlXSEueXWcQn6
q2lAH2HCi6s17UYtlB/I9bqyEuYsYVkH8mf6+zincjDqGnlclJz26RCS7M1Obwn1uyKAud1aAcNH
63Z6GpI+lAU/FODYt3nfrZZAK056hoALmFkYXZT4rTBgWw6R/YM26lC4Eiw3y6kyVfIS2vYR0/Re
zVNt1TusoAnm1zDsyaOoV2K0QAngR1+bFGfxbBf3XVpMh9AZpoM+u4d0UmDK9QthWWnsngxzT0yc
vm/qKl8NS3uiRBFupry6jZb5kLd+LgDVApdg1xwtLqemqZlPxgSwD+BIISQltEJ1MACbcIKoOIkC
AG6bPNj6zKEnj5FthOGGU9nZ0OiWEcFhV5tsrgpfK0ijCwH2Hkk/IRD4tE+K+jB1MJjq7EGDP+QR
zFHbq4aIhjUTiVxS50OJ3d0D/GD5ttbBA2TTnYRP/PvGx3lFoMOox1ujcg+inaBT1AK6wKYmS5dc
7BY138BdKOs0YLPa0QYhNGPMio2CdRd2m/I+N8MT71tca8yirbUvGrCgOqGHWPuGJoj9tMrfKrHw
Tc2FO9FDJOprIhhN+00ahl6u14aHsoZud7Qnaewjyjxwm+ryQU3E0e2JCcQ1XUcFJSeNpE3iuMaU
Lzi2ywxs9N63T1FPnpKvTvFIjSgUCIyvnKB+1axcVLPJGmBpxzBJ7hJnZ+MoiiWkxKzwwDf9m5TA
ptVcM5W14V3ErjA01M0k9UWF3AS03WrWnBQkN+DHxhOjh7yIs/DE8SisWE6ervdvUDz6K+SBf089
dKotVGq/KQ/88Z/+8ZnP+edv+lxTEtoLh0ftgonUHZc8jp9rSvIrtM11leKfoP9t/Nw2F/YLujOA
Q7VfGPSfS0ryS4LrYj+m6qbgB/6+itLXtUcHmaB0WZuOatPYx1v99XkeueBSKmZWXsL8Y2I8THR8
m7Rd0+j3pqzwywbyLLBYO4MugJq6CJrvFOCf2UnsX13BMxVwBN5XuA1XgO2BRhvAmSKEaJesx6t5
b9JCdWrwJ2+AiXtSTOsqP/z/t/uvy1LgDZKW+S8mLxnY8FWcws1bJYuV91H8Vmnb/svSKWqOz9/9
6T233ReWTj+U/0kQK38wbD7JQ/gKsxxoL5UatyyPMgI+106FeAHclnmQvoODdkJ+6af3XH9hYiel
zqSitHIEw/D3VE7lqP2iyfHJtGxpv3KKopajrECff0c+oXYmKhDmpKn2R23RnTs7yeHLTFYTXpVU
1eI9QWwLelMAHUGQtLe1SxwJfF7FOIRL9piM7Zulr9tzns7K0Szye6sZJrY7xdYxGtPjF428MtCN
1eIQ/yJUrTg04VjeqKJk5XTzqLsdypI2GRqbyRuc2j6k9agDY1KyXm69P3RQcNe61d6D1n9T4HMC
+A4WuYD9tOF4qHtRTi11xu7gDdrcULYV7JBFehU4ADRyFwa0OlvOIQuimb62Thps5qBKWaYSdFNj
NTsTLcV7+qvu3UAAz2XgDvVklIXNB6WcDYIdCPzmmlEsIPOd0+J1i45hWQ0pVYmVbhDcl6nt+FJt
DGtjOXl6HvPQOZIs1b2TgfAogKG+rIpuPM+xOR4ndR5QrNYzxBhBhi44nmtVZD8EnI9uNUOLN22O
VUSfh+aq7uv3LoFUJJsBjq+Hpj2XkD4PdmDDaC9Id6Upa+Zbu7LmvSMC9/0CYCjxxegu95wmKXv3
qllXaAda9TyFCbVZMJhAfkmPckj13FM+iBGv0r9CE0EzbZJH7zBKb0hbJOqmm3vOrormBcmgepFD
ox5pSr2LiVX2jMK1KUPP+QZJHZTQaVR2Rk4HndvKEWswz72pBpuBfJxdlNdv0c/el0EQrztN0ZCy
ZvdZaucf7G750MVi2eRD1/sLAikfBXp5TSgFJPSnENoIAY+um4FvZ92HINHIJjBK+moZtcVBJO9C
eEdXPFAiARY6bJpJd9oq3fBCKEjpj7Uy0WINwp01uyX7+eJDOiC5IFmL42emYR6AgPlpT/M32CP8
PW0AaMt9a3b80z/88U//4Y9//rd//PF//uFP//C/+Mu/+d//448//sc/gFH88Z//5cvp8uknfZop
FUt7QZ8PmbmhIY57WsI/T5XySwbSfBN+scVZAJbJz3Olhl6OKRIBh2VxZiRL4ue5UmOudJhiXdkT
0vj23wVQ/KQJ+mV/yo6HzQezoYWgj/OisLiILxuSscsrRLp4SuxYfoq1bq1X1jal4crUsjWRdeS0
5KUAeKRmLP9LI9hB78w8uW16vGdIOeMx3KSg0/KI/3IGkd9qN+ZWtOKiDhZgXxCtHdLb0tlH4lZ+
m476Jo4LjHLmRX7Lsuh+EYBRytJ3qWVehgghOgcJWgg3hBue4pkEiNTek+F6KUzzjITnkus5w708
9cuqDOadvIpE5OuhA1uYn6TkJGmDez0a1vIiiQ7GWoqJhpwCgIby+pwleSc5/pRlXkIyqlRn76rU
UCZnWHdt9i6orP0IsG5om91sA09xyFCsCLwg3/PermmgG+LiQsXwuLMX+YFU+C+KwWGS6Jqo1S9S
6JeO18Qy3Ca9sQX6fprcaBvyM+QPnNAmR3a3lhdVoHvqgBFLsciE2F1ejbyhQ8y0w/fK+sZkG2d5
8XM9kM1CVcpMOZSKbcWzy6glsY3zJse5T5TkpOUhgQvrORCXOjT3ZETupTLGCsUFmfrcUFXWU47Z
8hEhWyQnkVljg7T6pPTizEu5J+TjpJbZEx8raEco1w2qMntvW+IsRW2mZu3l1wukAqGzK0VNCTTy
KkfZ6oO45I55lpi9pmoem0a7WLTBDEppJkGPhrUvWy6InqZm9GvppBv53Z6oXEKc4+RBg2ppuSwM
Chg1zATBB5q452XmH/U8Ii161AAGg6HjDeRpDpj6sSfUzrQFlmjGwRPoeEyH68k4jxYxljO0CPOD
/IZC4UgabaM0X0vg8awZZ1IxKMR9+lUKDdylol4MJ3361eV3G3g567rjdxMI+o2tFI8Rv7jvq+xd
vUBk1tHct5qfgzII0THZXGs8xR8zeWuGcuPyNj/9cmmJwsLeS1G6vCfyZ8i3LZ6MrbJYZ3l5SzGs
qd/5ajTi6bgasbMAjXsae3J8Dv2IozWHqh/4BZVE+USkwEswVuW9rGaYxdDsQ1R98gkbqBxrhPoN
nQrp37QXwoK4fKu0z3OPqaJyznJwdmGObR0SA1+Tl0B0i28xSCZeIGu29l1MOBSDfnk9kG4fqrd0
jOTnyZ8p5wayEfYjv1boKm9njUEvb5GCOIN+s75VISrIG0P+KsO6W38xFf9Gr/KZrfBpFjMMWu60
KVUkPu6zXnmP0AabC+ZbxS5OGHJ3SJB8eZNjJX4nrzyiH7VqGmfvUFKQI7Om3Nnba0swS9ASaxd7
PSi9X7XNo8nbiWFqG/Dbgg9IT+4kzk7OhMVT+vaFfy3H+fV1syf+cvatqIbT6+K69ax+lMOTmHIv
npS33/4Y52sl0ufPMYTQyLtE0fBcSzAmYTTUE4pjV+iXKXmLj8mXs3Fahxu6Zh0tmikuV/JVl89f
3rGcEa4nTHrMAlLiV3XmuSvcc98ZlzQR52sqVqeGLNxqpkALFk/GW6EySJ1oM4rsZKThAxEbBAoN
d23ePD4JjnoSVbL+UYZMyX8uJ9ilsPfyPe3M4C1+sKfhNVj1o67wnlrhu3okzdPdx1167JKGtpy5
Cxdj4w72fYKUjIf6aRjJ63bGBDORfZbvZOcu+6QkepEY0fREhWse9Ts5F6V6+SjnC9KRTuoYflAb
AJ08ZTndabW9l1OO3kol95S+Q+L9DknnpaL7CmdGrYwzIuJ9XGhejJHjO4/pq3PLr5/Ss7ehFPbn
t1jeWnl/JHldzrI1Yxo+JcFY5v7bH/m1MPDTR6IwMW1DNdENP3evG05BTmRpJ0/ruVxuwohHzSxX
V4r/7Y96JkL8/FkuR0kNeTJ1iGeDtEmqRrQWAkgCFE5yIf9pjxCmLDYsd/JVk0ubXL7lVJNCgAlj
hKG3crchF0m5YFIyOSdMhP1oXOQyNNV+yQsi74+88DbBS8X9ShiskWps5TJU85rK+yjh9+OCPZBR
4FZnW+1XBuIvuaDJ//00nULQ15Ejo9c/xSynAav5t+/DsyrIT/cBCwFuCI14nGd1GA0OWUH0d7Ju
aZHb9lsV0HOOA0yu5DFnkT78YEH2khdLuNE+ZNMA/OM7tZjfevAO7lAdQboGzPXZvk8TPYGCvZms
O+6XfNfkyi+XI4TE33mtn7mYP/3CEMQxqZjYAqmBfT3LpaQ9RJD+EAGqqMzZ9QVNve2gxPd4j3Lv
afVnxyNH8Dx9lsP9ZdWnvJ3PdrhssxwS31VMlmyqn326NiRWVPLaLTODOieRV04PWe4+4QwaeMEj
Akds95wtlTWZK6cS3rF82+S2MamLk3wv5cIil0m5fsgtcW+I3dSRfsf7GvbW2WbqMvXyFGXpaSyM
i1xAxGSf5fRERARMmsCXr6Oc5OVnLCNbOKa4yOpl14O9XSS2SVFuJ473TFkmG4JEuZe7IrnSA1a8
r3SGJZuckD517JSPDUFstDLkfBVtIqW+h1uwkp8lt4uiDPxJ5R1mcVOSmxkn5GBQKlB8+U5NPOzv
vNXyIT67zZYjqN9YNno64Uj4xxfKxlQhpMalAft0kNC1ZLsk6JSWlPBsFEPhRl6mnOebkNUWRQAj
V24fYq7121fyBI369ZU4iAtsXtZfiZ3BpMYqykupDgdpq2vbrLtuXLgf0UyO8A4kyFnuAOSQkxck
Ly4N2EOyGZUTR8MG20yMs9wwyU2R4CrlZiYp61NThN+5b7+xMuMbUgUucgcX1vNJEWQz+qKJi50l
7r1ZOCzdy823rRQIN76zD3iS/H99axiDFLrheckZ33g+FqLMiOyAqadkD8zTuoSVeWij6uyW113I
usfhr7BpRRBUL59Myz3IKhZrzlY93s6cGgPzaJe65yV3zq2eXSuK8Hsteifn2yozL9lASAWUV6PG
uF20j3bmQsn15CFPS5yz3FwhHvFEZ6/kTlpuvuT5JNDI4OF9la24jHXIZHtK+MBZTttjgEe3tQBm
io1ToD7pNFjXyh56J6t06HyHD/YbL5BcER1K7hjMDPU5qgs/JKFPHXfp6Rw516ssydFf+Olon+Xu
3Y2ZneXOnTUjZjDmY/xODmGFfKIiVTAosWRzyP10UFJ8+fu0ueI/Pdeuevz2+y4H1vNnynpgI4aw
SP6z5B7zi4E3NMzcDnoi9q8cSMLmET2mHwbBfZ2Y+6eTgBJunj7yd1WA/m/6P19aKP+uIompUFNG
Zwz/ZRXyHRnyX1aDPhfP+Z6fi+fYJw30vfhjkR9/UTx3oOEi8GDWEtTHpUnjp9o5pSIkx3gPNbwL
9JfYOv1UO1dfuPBz8VQy1Wm6UM3fVTuXAuYv3qZfaudyv/DFW0QC4Kw7o+1sizka9sZIr14bbMfT
KEyTHIRot9GpBy+iCM5WTFGkGg3bJyG33RXZ/yHvvJUjydb8/kQ5keKkctbIrKwqVEGjoNrJAFqk
1jpNBi3aa9JhxD4A32u578DfqZ69txt3ZjourY2gMT3dAAopjvrEX2iAggezfVTHsvDLup8eFa0T
e13rjY2RjObnssLhVi8iLIIAruwybM8BVZQ4UkQNqQcw0wDMSERSC4opj/rhAosHZRsVMhHV4cZM
ZQUmeByvCwW/y9nANMtc+gYFAfr3hhWrD23ktn6x2hZQRXVEs6fhvmHaU/+5ygUeVWKiUBQZ03WF
F90WRODqj4X6Div/aE3gdPuUlvXYgo3JkVQQi6SBlVuMx5qg74Tj98kobkNrgSyjG5DVwaUgDuGQ
uiXd3kiA34WReVOE9JBjm40pBLkSWFR+D1oDSQGnqVc1H/F7SrBYi3rH5EarKyQz3G1jt58pMb/p
C2YNeIg2W3olzQaI9gknK/MizdvnVRPRNndAHguE4DwlygBktXnkVRFa6YA/Xqslv8lN5Yvp9vOu
KlGnjVq9CEJTjWjqrXNgZtMVsCL2MqNA7DgHPaUM6U0NXWRb1sP92ORPWUNN3R3L1rcHrdnmWVHu
xs4pPAuDWZAgE+i6WHnoESnyhtVqrtZZGwkgpdV71dXYUY/YBPl0e8qLXtVfjbD4jJH2tihRdJhU
s9/Z1nIVDvrA2FnXWeciOKH2yjYRxfU0wBUrcFC22vgxtKYgLJtbrdTmbVtMiPFPQKlWFd+vtMaK
U4sLZdsIo8IC25Cuf4WC4ROaERmWwle5q65+BUoy4Hh1g8VslV1ZWhkswCH0BUAvL4xEupvK9nIV
I47OkYCTFerqJk+FcWgaloATrRkhozXtbfDhvmbU867X1YZJbmdfxjDVfTiMy0sHpNQz+kVcuATV
GAPDZ6Nrf5gmJNTR6DKAXTBflvk/XeX/qa34T8vsP+2zf/pT8lr/xRjtv2+aHHV/vtFevtV9/Jb/
wV7Lx77vtY76m45PKkoEBII6rAy+87dGJYI70KBoiOtEXj/ttaqKZREhLLANW26oP+y1uLRbgs4m
+mK0Kf8pGjvx1p/stfLrP+y1YxzaYQy/Y5eO5TfVTj7XRYrPQI4IDmbXFBfhQ0GPfpxqpDOXBVFy
qLoP45xerVr5CI/xtdaBmMXsMQO0R+yNF9c5JvH0UFn9TlTJccSLe42KR7IQhD6me9zld7S+fDSN
Pru46lkpfrupu6vXFaTeMm/KQv2MpWuDdj+6H5XyjtzNMdJrWlWVAnzmPs7Lu6Gdrkfb3otF27f0
6BUHr5HlGajsUccux4px3DZS5FOq/qJOhos6tO60jKTLHsetPkyFp2gFoKlhpDTZ9o+JZgbdNHhD
UV8UaNh486pt0t4gbagI8qpj4djfoI0eda26MCv80tjpUiz9MGf0DXPaClqWdTSDUKcLNsTfVqv1
W7f3K0vdNXbpG0lxYWjaTQG+rlutQMuGm6FRLgZl3Y8k+XMCwgmGWGEiYWK1mxUTQTuLL8AxLV7N
yeQCwwb11FwsArLb8JJ1eB8JtmCEKFt95V2DY6jcG6fOrmJ0fBxZDHPL9alUsGM3MTxq821VzJsm
Xx+SXmtQVeTAwhQBU4sV1vr8aGjrKenbdzs0LpW42g9GdtDreq80YH5hAGhNcVGUy6btk9tyxDQv
bQL6+FiaWLetUt1X+iXT6RjjAQcg8mAjquLabJEafdAx7YOsWC6L6OyjsyPA9iYnfBjEuMX0Yevk
5X4iTp9H7WGxKwyTTAvTjhrwFJ4TjviqjnbQTPlOK4zDVCWvsz7hFxuhL1A1d7WbPiwwp4Fg0tNp
yCPGh9lu3qZ0hnDUP+qV9bRay8ZKwlMngKwvon5phxKjw+iiir+01fooVvdFUQGlRhwPnbAGL0zF
rZk3IPKhcbv0PebBH8aHYmmv8bK6RNsVl5KEVw1lVMzXpSp8I1UPWLjcxQm6QE6BB2gspATOJtKM
W8IPEuwm+xIX2qYuROmFCYVvrFHG0H7NbLBrErANJI7lxPyz8jfi/AOm7O+R3j1lVnvtID/V9NVb
m8fBFCoXVoqo5DptplTeh2iPC1R/N06R0wHkV1ZvUS7QY8LsI4uzx9ZufRFrvlJGN9B/PZBuHBXY
+dkZ5HOQkEuxc50YrrW+gUBAOx2cu6link7eFZM8R1glK9orPEuiEtyKGnHXhu0uTJoosLr5lOXg
2AwcVsB4p9+yBsvJyDititQ7mq1DQRoQp0i3l7Z5sDCh7gb1m55iT9PTRMdY05+tKEhL9XkujI1q
w5Wfs1vDqO6cWPReaywHWGbHMZlrzy6A5fRYN6azctnTxLYm62T26pXTLZedW9wZSsUUjTQGW89a
fzSmy3ZJaQ+tNKvyxJdGqksRHofI9sMmuk2Vl1oak4TaMVXtJzNbPscNBVm1Vt7IZzaxq2IsNbmA
+AdU57sooc+P2fMO81bfwVzJTyP5ThGfz9Shfp2VJcNjJl522A/fqeX0FQdDfEt6x/YTvW2hjoTZ
VnOrB4zKDVjKcbGT/yoRm8SLHgUvtWMcQEpdqBm9ihW1NGqiagQvS0cTNY5NYK+h6ltmczGNBBt6
aT4DaQr00OTViLEjrFimm7LvcYSycSlvlQwW0bLEsKhndBWHOWHG4uyZDfN9WmYnQ7hfK7fAkK0D
GTIWDbIUK+lxuBC11jqUdnoqL1U4OoggFs/OGN4VvfvKxviGHU2NKoiFXGxiU4yKum9EwIhq1Ggv
wP5/7RXQ2raBQBvux9dJ0cYbmMrpRrMzLKjbdBOO8bQrHc6SeQKrbXV1dqHow+KNLoAUzNMK33AB
atahotPI0d//+UzyTwOTH+OSf/nTn/qvGL78ZYb47//7X8ENgCb4KXT5W4Joqr9RehCCapAOhtX8
u+Ui38FT0aGaSYmNhF+CTX/PEHVcUTjJ6CuSBuLfIrnmv2eIuvmbCYsUEIHJn0KiEv8JdNW5IPX3
coOMiChVEUmhbQhmC8DWz8GL2o2qkQ1Os0HLHAvgAsdmF7pHdR2FreGNpgW5rcZFSJ+B7Cfjdn6Z
0vRzSiexicrns58usP5CLclqijfInYkH4t+ztPGqQ1XLXh7msbnQ2fFg5NjXhOH7PCo+5ag5oCmw
odZyIcqtxj6SIoFTlt22L7orXQ9vC6itVKN2g80pbg6UGMcXQ7Ctr3hjlEiN53b6TUhfq8j0V8iT
Q9c9W1pReybl9h9C0dvv7+NHxYWfQ7vf3xK4X8TibYnu/FDjdxPU60OogxvRZXflDC577TKPjuIv
yvjGz9Xt7xfSpQalCedYIIr083CMs5lDZk/ajZK+thBup/w2XuOgIS2cfF1LNo01b+32W28hxkMD
P2lIgKXVV7PgIWHkr1H4HjIYyroG4QgdRHmOO+RMDDrH4r1yYXr2QRURj4H/trXxbqx/8Qgf2gPf
H4HuLTMbpIwJ9frnR2ibMSk60AMy07/KHH/R3Pthja5FJr4WFpGO65yIdmiKp9AD0+Nfj5T4ueLx
++UR6zRk3Zo2wYehmhDHcOxyaTYN4iahSL/Z7nuiV5+tBeVhDbnaGjdjv+WoYD5ztmI77/ERSD2r
duyyyMFPXT94mgF+dtXS186qAzT6vK4za0/TwvtwIK7vkueaNaKL1c8Nd/Qwj68gcpbjjdVe4QC9
R5tvM8cLgVuzEG5MaFIOuGE3WL0birhY4oYdHU3p4K8fn0oRr/fDgqYShUybpSFcypL++fUPfTU0
aZnAPJVRtwEaPRtLCMXDVGPjFt875AkaOCVfLy4w15aHi+mJnGhX1yCbmMZNJEIMy5LuLTebq0bN
ntZFox5T7vAwuyiq+spNb8KFeDRU07t2xFkwz0I/m7XHlRy7zKJdXtc3Nqi8kvC5w0o8nN2bXnee
Uj3f43u4deqSsEKASNb6i1Edb9S15MyzyPhnkd5K6MYAWc+zxrHeLBoN7fbJjMwr8h5pVkxPLW5g
sLsQphNxJUb3Lrl3F05vpJbjILNxgYWpjqhgBSGQM1hiKxTtWXHvpzrcx0r/Ms/6zejFbRCu4g6K
7r2a+IO5PgwTCpHlcjsR0yqJHsAs8JAqvdGXyrMncp9OqyGmx3v4IMeQephuKEHRXI4ZYknhFRvn
FlIW6IqB8zoOSnP8shg7tcihZ2nIMYe8HHuFFu07JwE2cxXtTY/Jqy3Kaxx7N3aEh2FTHISm0ApX
XmOzv1zgk7oC0p3Q71rHuU6G6lrEw2Epx1eNMr2qxFfJ0uxtrTwhbE9dbf42dgxqaL3qTn0qm2jX
GHKGNtt0UILQrYNm1III8SBo0oe5U+g3uc9lXlybU++LMT/GpXrkvNi2ar9xEYqyRyS9suVmSboM
H7v8kzDd1RMROrS497Tr5Vz7AmkPjdbYkAc4u+Lm3jUXTuJcp2CUljh9dTvjKAhUO+g0zJBdH05B
G97qEeRRlNQhtyAUau4hqV6tIR3SFV20WcFRvFimZ3jJRmCp2Y1oRj+NdYTZDb6VhfXezkMcXOKj
i1gU4CJ0y7PAiNFU7ZnTiPNIR0x0D2AFNrvCfBhLArLeQuX0ftbfm/Z+acmwDfWpMehbwLrKEbq0
gW3xuw/t8KKFLOjIS5QMtK4bwE5pwHLGJoDYAwEkjM/Qvc2bbhsp8XGcdPLq/NNsf7Vj52Yt0m+K
QZqWTi6S09V7llcPig4pl3bElKi4D4ZoizK4pvAh6R2G5snuYFhp3Lxf1MXkg+y9NVprv3QWyl/u
rexSIFGzg+lOtOpudcW91VY2mrbsDnoebemgXNaiuzLa7lZvlrtOny7yrHu0mW6RBVUlqdfrejXu
O8nmc0YHdLHe7ps0vcyV4jXH+Hua03yHYThZjEvFoeDATtVk8FW3PVal+tJjdbAxI9Xy3N52qcty
K/IUVug1NdWEBxsun/huktaXKl5KE8xuktvF75BE9bixbWGXVdCqcBOixKUobIcHFYVu3QS9HDnm
ldSCkQ3ktGT8Cjh/qBblHH+horYHrn4WuqnRma1rvE8JTIBkVySGwA5yICUZLRt16Le2XicU/DKy
XNCGiZUHtIx1jibTvMRbwC8tca/hKFJNxmOHnWUzT5ehSnlUSYpXOzIzSG/55Uhal6KQYQYTxNYM
ynbXVLtcJIWfLc7sibL73AtYv7bxpLppkFQcvHV+nSb9YUGUx6WgnuLaHprWZbZMfjKRCehttR9j
vNQIb5wW1utc7UqXbjSqOqFdG56BmV2PW7WB/qE3hJhGFxJo+RIhtqHNLvr1CPe45hoo/UAzVAnW
MT1Za7/NJwP6fKBG6aHiPXtNIu6kqRbSutAqH6ACID/gHKZkuJLtOvTDNikMYegEp9ExDwnkexY1
0M/4DOmo6+G5bMReCmr1hYa18b0ttkUH30Qx5iQo7XrY5lX32V5Rk4PvhGskqlg0PaVeKwJEYDlY
JGbNccNqseoRQtu7nb4YKbhrC+cnB9lETd+NloKQGdBOiGxKwr42UVzqTOr2wNtQAzMqlAIjyNa4
nF7izXzrJl3rWa19CQbfNyWojRS2fhZR+lSVDFIMo9Os9loE3IgfNJ7KgtX/rKklVvdgCAW5sbHc
YLrcKUA1LVjPemVnXpaIx9UuXpCl3DdhtXdpLTvz+ko92KKL6oREvFZsEmT1B8tNNw7yZNlYHUOp
I2D2QW29uM5DZfQ0XoGPq++9tMBVqGxgdZk3/XaZ6l1RhgcF3owEiA6qedHpz2XXb7Tm3TWrV8Nw
rtuwfjBmZBmVaq9OygOsyt3OYLnHISIJess4Qf9h+7O3A0Mg37Aag/ZSq92kWVvijktjqDAjAfYw
hUE1nmI7fzZL9oqESBE04HU2pCepZYfYFfMeMAfYV3ZuYWtASs2N0sSeHKHIKF7lv80VwOuCIqeD
d8mgJ19zGu9WVN5iKu8JBNbohm3h4r4KrAZKKUXVQIUXF5oxBzrFT91gsZrr1RnpNQ6YW+Q5oh39
MHReH8ZfsBMH5GU8TkN0lNsYpPbDaji3SmLdG0jyAwqiTJFRCIrfsI5+ryjOE2f4jdwaaIbvHX0O
Yl6yG2MMjIPHvbLGu/KZiNtfQYUsIg/y+aLKtS/5bG6rVnuI1pHTGFm8qL9HSXNLF+OiaPLLyr5i
HN4c1nhTiscK20GENTaIKAZ6P/ld0x7K/nO7aohPAbNSkLARvll9yxL1Jouqiy5lmB2o+E0XQOuN
3NHv5qcqLS+KQb9b1G5rds0+t47RJIKuL56V+B6gEnXRGIm7OUhqZ2+uyfuCqXs4UasBycXLrMJt
h1/5ILGQSJZDtfTsCFtUgeyDlrWR14BZDuoaBnZsQ6JwygixD1fd9xoRFjWct85JvmXWF4w6820q
7CcCJR22drPRnQV4BWUIL70fKk46a3CuEBhgDQ/rZ9nwzpaCnbGEJhrh/TqJRIXdraCzLq5S3NTi
ekQzngqDo+HWXbfiJVqUN2gu732RtHRLNOXCNoq7eVD3lfro0LGrLPtTYvOXtEcAbDFQHmqjmIIp
RLZYaeH8ryWxCWdMJJhCadYFMQ4/3rCMXyJX2zpKu8uGtd9PXe//IpL+GEcLF6tE1XKADdDCPVf7
f6jqu3mSGlHbtZshyb4WyE3qCOyJPjpKhde/vpRM6n4K2bkU+BZNQvYd1TRlSvPDpUIkcxSqU+2m
a985ApAklGr5NcIIuR/F1S8StLNl50+XM1EAsgxQ2eC3yPrpovx4ua5A+BsRkGaj9polRQy2TvGF
jGDLEkEloPqkJebT0iVXkwl4qq0uUOPcubPAPHzZk3cr9AziCBlt2E9orG2deN7HozTP1LdTtOzR
dA8wZnswx2W/tNpjrulPZgX5FfFxP6FvFiYlYrfhs71UktMbaHPzi3z9ZzgcSaB8RExgLd1AXFic
dfN+eKN10vZ2rTGpK0hgbGBVd2FAD9PLX82Sn2FS/3ihD312x4iUabK4kD0XG8Q5vYSF+Nez4x8S
Op4FLqnFDDHkfx8SunBcqizJHaSOCF/gi1+HWBosUXQgZ8CfcX0pjMclj36RR8tJ8GGSqHBJSCQd
SkzwA3+eJLE9O2vdjw2m7MyPDsY4FKReVVEPlO7vOxH9ymH2D8bspyt+mJaWMFQ9iaZmkzfm9TLr
h1RSIzJ1S3H7F0vgDPn5x6ej3EWJTaVr+KFGEVdx5cwz16poJy32Om8wTQwgp4CzYz+znip1CTSs
ELK2gxbnXA2J7Y3NTnPmx/GxjqydkqjBsoD0LoYdJeugnYxf7Ap/MLWgCbMnuNynfeYT/bhM6fxo
yYSE2cYdnhUq9yFl4b+eWf+w70BWQg7MppDIf5Ccfx7jQW3bjMI7bzxZb3UDLqHm3KfGaVo/Jw//
D5eiriVLE9CnPtozK5FWDjokwc1MA63cTaGJOfoTZsbBHM77v77WPxTr5GP9/Vriw4KhzooY2dQD
uEhbtKhzMAbLfkx/5eH6R5eB+w34B21m6R3z89tbwBy0fYpAUBLBJKnyLfIXvpnlvxikP5gG1GdR
SaeCrNGnlrfxw1aWqXGcOyb1nHHMg6ohNQSE+dcv7AOE+fddzDRUwzHx7qZu9PM1tHEpkV5gIpjC
fmvDMVDMZFOThdGjUpR8n8USto1QSp0HrT3dou/1KZ60X0kcy1rzh1WpUdpGRJlJYpsSMfXjo+Lv
AfjF4jYWLb5qiny70uigPaK4y51q9G8FZ9GwqIcUoWO9P7pLdxzmXy2KP9j4fjodP2x8umLZeJ8U
LLtYO60LUHJl3mcl+jjfBrSewl+gE/9oeNHSZ04KqSn78dVXlgmhaG4Jv/ovYn7WMN7468H91QU+
bHWm1qrGbH6/QN1dDtav1sEHYcHvs+eHR7A+rDeQFeBqNK4Al/wIXXUzlugNQKNuKSxUl1a0niIj
ukJbKULvRAss+1KE1LSV9yY0rwXkYK9Vl1O3LC/z6iMb0M1ospjqjRZr+8zGom65++t3Ann8D6aa
DVyfl25CYLA+LF69NjsL5w/uGb0qrUUivqrXyynrB69ip1hyiWleBdUojTRNNR6VqrIxAigTmqbg
HvL9CInaRpzNssHIQVYI63ZXIrxpxPd9Nt5D570USfp5taoEa6DkWMT2VQsaycSAhOZ0sLhIrxM1
1e50q5n6TQdRLjJ0X/FE0rSUm9C3WmOs5fVlX+fqfd/y86LEfole5lB+moV57XbK5YoXVN9SKGzQ
W3OuSsPdhejZlOEakP3tWpaR6aDEVZXgIcBdzGugR+gaKfNTqNnXpuLuFle9NQ2obLp6kmtt5db6
DH5K6V4Vwr7SRHrVNuaTqYingnitrxjfJlv2kYfh+KU1qzddFl8ZSnmBQcmucdNtxK8ZhI79DZJi
inbTV0yEDvCUXV8yH+9DdNVTEcO6wWsHFf+maj/lhXpySnfnLM5OMxEv72nf8v1W/WKgf2SO2a6S
uW5/Ny+Gh3sqwssazI4sAHD31hZrMFj51uXhV+FeiGze98Vy2yvFFmnQMik/jfl8l4bGtTKFLxgh
PIdR9c2dwxeb/NYrZPcX58HCi8vpzSmc3Yy0fREJH3UdXBaCqVVu9YJ6ktm5fq00CcPT00hOe9A9
3VejpY3VsP2zFBRcoarrLHUuKZJ9WZ36GWvcfZlVV3mRbHQFoS2RoNncf1JRYT3/0r7i3mrUf4pj
R9mpp19WJiR2mdKAMlniz+4Q7Trz0zLBJB+sja1CBI/q3qHHmx3ioRr3xRAZsOSeLKP56mTLXZU7
yvfNRPZc/y66jQvKj63aD//8l/8fkcJ/rSTzH//t3/7jX//7v/+v//l//se//dgElp/6jlwzxG/E
WZDCVes7RI3vfEeuGfpvoNKlkru0P6E7zKH4nzBh8zfCPtNVJU74DHj7WxOY3wfNCxEi9dwdBvn2
zzSBARZ/2A+l+AeEW34Pgsfos0ny/I9H75jEgH2jdPWbILbaE5khEngTE31W6NbpagB887EM05tk
Tf24hrJbJTBd3BDkLnpaL3Onv5RplPoI43RAKpRryZkOIfAR1ox+gpEbwvPpxny3yzqwkuUatva2
LamKqw32dNHdbOp7J+1vJ2TWaYtImFltd55SdzeUHpxGpTiHxJNv64B0sWIm02o0lO1xpXMr9Yh8
xZyWt5NFCRrcV+KzH+MNoLKNm2OHgQQfVXMs5xEhkygPLmIV2cFFr4PDBwuDCJXyXMVXu2/dUzGD
+GXAKGe3lCGcIG0nfknIZWPsNMxmfE3H8GQ1lEtFg5UVbgY9vzJUF0oYGuqVaRjuMFmnjKvxFHU0
3mELv3ikOLwjadFB/+T+fGvLhOYrLnSFlwzNXv6qbkKtLUUYFQWwjAo9L1BrEttvMCpbjGWXlNO3
1G6jnUrTRT5YWvAWxkh5tkfd9cahBeqGGL2VOwWldfGgdvphNrHEy6kPhmpb+6bDW+yUqoYxh9C7
CjXblB54Olc2teirOdMfPt+/0040d7qSEyl5P78XFVgXFSY6Wg53DiL6TjL755Aha+axD1RRH2a4
np72Yk5YeKkxYnuD/WLxJpVUBIIagjM2AL8AWFEGQ9R6Ozby7BjQKINX1DiAn2azDOoV404YKMFc
YxdtUVqmgZYDw1ooNDXJ5KGOei8GzMhblC1bM1+383JtN7q2PY+E2nCDtkOaBu4LhwlwdFFEL0LX
p21mZMjNOsZpoQwEZM4+dq0OODpvL1plVnYdhD9A6dJwDzSx3mcVjcH7tTDgX3HvtS1lH133U4Rk
B2Xzcqc0JW34qcX1XotBOYl0f57LUpJABQ6UCWxYFVRH0Wwt5exbGbOl/doOfEKxrh31AtHLFYMb
oDm02FAKRHnyvAj6UD1Gc75PBX2BWcdxw7ZYggaUMU8ox1bjXjIXBqZY70rAUbTXOtQHqZ2p6dAh
qM/QWzlYv8b8JNkryFsQcmlPU+XuigaRCNZqQ9ZdWMatUs9UwbN3ynIdDdj1UhuGXbwwwdaUQQgL
5VT1yXuW4N/dT0dQEUh/gggsrFOU4Y03iYOkda7Ib3rqgkeOwOAu1tC60ayVNpoGpF8dK2+cxIyx
DA+Ux2wi4UVu529RxqvNlexdXa1TufDJWcUWTvaKchT5BkyFFpSoydY17zwn6EFdD+ups+nQxxnS
DaVcuT1iFZal+rlc6wjggLXwxtw9Oaor1/79zAiwG1ibZuYL6BZjPUl30mv7+drq8sl3u8Ggpoq3
rZt+a029DzAWRBaAzn9RzDeaNXeb827UGf1jMQ54DKSpn1Xq16KP7+G163ySnRKV9W7TCeZs2SO5
8YrmtQTKpe+aBLaDVo7oKjfHGJo4BnPXiWQPqpH6VTHtl0I+fq0JzDohLzTD8LW0eiw4s+i5jMqr
88QYqE+cJw9AI2CFLUtFjl0VhTWwP1zvsgodQmQhxwQ7jj5RnifNfDGNvN/pXWMcFqwqFIetrTRX
QGQCC5Aebi643qe5Snad2+s7F6nPAFXnZ2OA9aEsCjKXZvRqRRikTBxoARaenm2u83XWhpdG91I1
zoDtEqbvYK4P7YwxKUqRcro7veXSsIHuYLuK1xT1bV5ioJQoS7GZkX7UdTa4lQ3tvKuxqiiaL15S
IsewGKfE0gAWRXPro6l+lFTuKMJ3s3J4B3N7mkfrmWpkPPM4nYVctmLvhlxHY6mJHvUU9puaks7q
fDtNLDCj6ZeaVthg018dhv15OOtorUFqRrTvMnHoCmeLWv0RN8UaMyH3tJaMWlPPCNgj1+/nSPAC
837/vqnLRZ15qkon7nx8uvK9nndF9pRrsKezgG3OZuDM3HUzc2fnW9cRIElrJKhoTHpaTveijRh5
FWX8SRk/rwuOkppTw2EBhJLh2SkZErHhsEMO6NaL7KHBBVBrcWc0mO6qw3103KzjsmaT0et0+80Y
kmBKmUqL3AoQ2+45DrzGQGeidE5GWNH0SqvrCUSKJ9l/WgUy1awqzon0Xf4IDe/389IS4fRsIU0O
cvNGVW/PVMGOywp5zJXw8LvIPBmTRSMpsUFGMhuNPIPe0/AlS57oq8E/lfKrAR7dc+H9n3/vQMvB
y4r8QUUstUKLQm7dms6HKCED7KA5PGY4r0kWXK2awDJN69qaEGLG/mjW+WF5m5hWedaa3mYMcDkX
x8KwXq2xQF6LLUryD9tuOS3Irsoflo+/Ipchybga7WFL6y67uN2M8lg73xSGY4w3JxJBnR9qw4N8
3LkHgzaC8/cReazs0fEk4LhLk0dr5PFyhwPtfEOtMwQmvVpifnRvuYnzM04VD+rQw0F5GwHzttxE
OKNu4lVHX2N51jL5KPKPPgMRX1kP2KkmeHUunxHX8QohfVmctzhEoqGJKhH0pKTycQu2vx0n32XR
wmDW3/oZZzZE0ciUUHmv08b1Fzk1ELF9nGyYGJJtic27RK/qBwOVYGMugvMwyRei0NTElnxE84Vz
HS4BkY9cbVl/CC0ADR3LjziERvdkoU0cfgG6ivCy2wKTteggJsZdMVcvouDTVOKJg1CYRlP59jx4
KHyAtA+jTY0V1fd3nZsjyHW7Po/jUhHCACbE8CXKfYyxGQaHiCSx+uP5XtZVhlaqeHdVNhJGKBTc
izzDzvdRJ0XvxaoZEFizlORzj2p9QHH1Ymy1vVkKfLMM+YLq8ma2jO8/N+d8RYE9FiwJg1Q41eVi
CIdIk9+NTv+TWjVXTiLhzoCpWgECJtK9qubuspgfOT/a+YmLhXNtNcdDUgIPPw+FSKIv9jpiD8Xi
hqkK8hssdDVPX+qCr3QWQWj6zZLjO5taubPlgvn+N0S8fZ2mWaG0SCTNfYeg+hU77835d2XyWp1S
diBieJlN1z2J2N2fnwMg8MkN+5vzYZ7Y4Ulrsc0yCE+aibqFXAVoyrm+Wc8bfHArfzQZxVbuTTVB
UABK8KRk1YOr2pfhoHw7X1B07iV41tv1vEStgVbjhLpdU70v0LPsBGe1qrvJVPdr1g4vBpww3xmN
SGruAhvgZgsApxuz/QyuosOaj+3gPOsjBKHH3NlOFa9iLFbEZWvv/AECZtcX6XChLOa7Iegunm/k
/IPnl27LV1THphHkw3UloPjKk5/5SeS21C+Rbu6GrF63fdzM3kJormTZzsK3YmfJQMplLxHYwfs0
Yt+M6NmRslFyD5XbXl0rR1Uk90gHcPou+Xs6cEqLuKRrrgMwqwj5QV9e6Y5HFpegfm6Eh4z2qpe5
zCLXxfzOSnplP6AAsVJHOSJujElEIS7MFr35luKDMa7FpivW9hALatWqRN07NaB3Vm3o4jopkvYQ
ubNUy8WxYwGqG+oZs2K57p2I3Rj9ge8z95yWWWtXbWbMdGUwlLr8EWGw61WVqUJ+rjZariJJLkdB
q8dTNBRbuZw7mQchdgzRW532UQ1r02wgRI6oHUXF/fnb5/WK4+xD4ZS3qoWVSo2ZI0AlEjX7lBDD
yC0yVpyD1h7lX1d5ClQFo15Zt3ivvYcNu90i8zspTyR3Li3Nn92q34/YUNJn989z2clMP0fCmvLH
Hv2nL1rMxBRzRODJJ3rnJCM/ebosMu+YK67ictvMl01xC0IDgRi5hs+7Qe/g69ZW0aMoVUghupQZ
l1SamVZWbmIhEZsJVccqusoxJNiR0wIeoJrlTel0E6K7vW0aKl6VSONNaLQOvinWJoE/0MCBDZyV
XX+OwrcarhOK0alGV04/NEBiNplqfltd59BT2Ewm3nei80c73CbK6OIX8D3QlY9kt+tjWOY6kE0+
l4ZySxg0rsRgKN/j4nhhTp9HE51XTJeX8pjPEYbPZOgDSj6xG8TkaG3OeMst3CapMPvK9eVfUjN5
l/+PbCJxCQRq0LrOK2ZyuAAo06zToDnXUhnqPL3jmJhYMf25/b/snblyJGmWnV+FRt3LfF/MOBTc
Yw8EAhFAYFPckEik7/v2u0vDN6DGUWZUKhQokBqfaNh8B36OrOrKRFZXTmsUaNYNKyQC8Ahf/uXe
c77jKKymDpbuX94flXdcF2nR95JDvE8cfvLnRcf8lx12rvOFgRSgkfPAFU+Ac8yPFkvrxmXc3StZ
Th4djHUp0G/++pClzX0hcoQJc30vOMxLgtghZ9xMzL3GW5UIIMMzxOZjUBlLVBX9CnIct9UDdvms
+d93paqP/odHli0LIechMkO+KVXlMwrzlqdW3qPPh7GvAr5Pxpv3CXx+iRTw5pTBSHaxz55jrmoM
pZjJ+yerke5SNBgdW4d5JKhK9u4ajA4zT213Eg/4ed6P+f4Bv/4q5ZI2IoTcV7VZbJWb6vX8rlRB
LkgW6iuFtFAMxSo1AZvnyvFTA+T4dT+cnHlLPL+WOXlazWACSWMFVw+8LJ8dbDbvirgbNujzOmNe
eIonY+qe3/++zwBIIxPRpyf6KnLlilP1dT8RqpsxQusp++OwkkJx1NEw1f1DMd+vMOw4RmWzSlY2
7TjVW3WI8P3p5P/xNJsp75uKEQFw0lVR7MgD4unR4sGN2ayiAGbwgwR7MaqjMi8U5jM9JVq00LAp
TvO8O29tWbHaKivYxhlw7va79w1wo81g1eL0vk7G+NQuU9RrS5MVZyRpr310BU8rRxPHZZz/j5fQ
oshUc2e8736rcdxIAY4hhwcGijnvUzLLObeCTT4e6Wh+hsYEhzXBGiBfxdGwcqDjQ1BtRplTGerw
SXl3GZvuvDxXLavpmDNr29W1BSTdfWexafXZFu16/hjzxo3gRdaeJSWZ9839XBSpHFLz1PLzhMJy
9X7jvxdO3rduf963+NCbQiI1MyzoWjsyghFYj99X6YYoVHQROgaDmXLodf2LalM5d0WmvyY0rmnm
f+0M/v96791Yvv3Dv3+ldNDW4/ktiIr828otgO5vrswPbOV//e//+Jd/+c//7i//9R//9X/+tx9+
768lX9rqxGdjgzAJqZzjpX8t+eq/zB5llD7Qk3FJzH3O30q+yi+GQ7/MAVdioWDRucK/kSGUX2gS
AiOl7Di30EE8/R2+H2qO33fA5qIztgaAz9xRWKmtD/dSG2pmUNZB52k1QUTTnINhZ7hK5FavD6Yz
QOYnSHOTUItbGFk5J3JpCuJRAmUrddl0bGqUMK6XhM2JBxFn/o00STBU8gcwqR6orFkk6xlh5pJw
zHIz3mpCkD/pEBKgkSHZaF5IGTRNL5mCAVN00doqkr2aN5E7GITe531804/iIPUJEZb5TVtXLB/H
+0Ri34A5/4oUrKtq6hk/dW2Rpc4MgIguuWregB7FpEnIbYtJaVMJVmBxXWWokhzcn+1TBwfB7cEq
UE8bl0EZFTtUNo+DTJxOo7D3Kp0G9F2BRwNReH0oLaOaU21WTtYg+R0vvTQBx9tQnx+gklmq51SW
sdBIgSalQResW3MjVQ5Nyb6+I0TpCoPkqifQWy/UlRWuMJgCPy6Ik3FiTwTwSWWYDXGzq1RzVrez
fr3OAucQCxMTsv3E21yPrbpVDP+CIllZ5KPpjysts7VdRBLQU0Xt9MC0JDq3aQd1McqAa7TCmEtZ
tZe09SUhaQ00mG5lK79t0YAKc8KoGShMFUERfRWv/F0Dx9+0+H3bXfob7aT5QP+vQQzmR+hv8wv+
8s//g/bP//7n//WX//JP3w0J86/9OiQYv+DbQ8phkNXqQGuj6/z7kGAi7uCpdmwDrhriqN+GhBm0
LhtoEHlIGSl+swG+51MyUgDaBvxmkaX5dwwH88P+jfICcZmjwVVQKVjTsUVt9v3E0ptOW4EGoUgt
H/X8pQW1/c25uPn6p7410H2AMFk/HOHDcFP4egiFnDI4DNul7okF8qnDuOyeG9OLvKfWs2/pPmV3
6SY8qBvtLr3Y19biz9/ED0Peh085K9C+kdLofWGnAuuRVy4stzqwL1mMP/mcM+7n45kkjZiC8kx7
Ruc0T+HfHCM04swqM5jj9WLwwKfvtGO5VTbhKlizZ1/WS82TVyRPL0ln/snH+4OL+N2hPyg9IPGB
24NM4LEsp/D2ucnu/vz8KbMA58NtQoQpyw+d2wQ86wfVhME2K0hkrtO4i7fKolr7N4i71+Oq9nBi
rHH7L+OfyHA/apPmG+e7Y86f+psTqllZUpNqM3mDx5i1CJaS17qvuvtEtMXC/8nRPmpjvx4NQYiC
/gie1w8Zz7FN2VySRm9RuaP33C0r98D/0i1JYct48an38Lx45WZa0kFagy7yiNFxX3a1W3pfuj2M
3WXn3v/5af/Ds07/V2cZwdMpz7f1N2dAl2LLj21n9KaEJKvQIqswXcTZ+c+PMt/8P1zbb47y4cbV
kyjJh9Cnql3bntasK3mvlFxpffvnx/mh1fx+QaFHssKR0ZzNMPRvP07thHKE92/0MrdY3tvrR91T
3MrtN5OLlc7r3ZtuMWxbL93dnn52N/3xqfzt2Ir8QarEnskYyAMePaCBiJXMYO9kL3/++ZR5rPzx
RP5+jA8PCeWYnO4Vn2/w5PU8zmmbYOkv+mV1R3L95idHm9/xnx1tfjff3BxNW+ZW1XHD2uvIfQNT
tKa95jab8ieDyx9eNo1IAzTIBvjNOXzk2wPFuNJY3nDquuVjvw0X22JNsO3aWYJEcFWOGS1If/DI
SvRqd3B/8mD+0diGUx1Zp4KHRPlIxYPi0A0oZUdkiPdK8zJJP7n7/2g5TK471QhHsUGcfnzI/DEe
YjscBVdNLPpt+xlzW01N7VG6l3aqfiWtbRfbsJevi59cwo/6uXkljsQbViTESKQX+odLWBmAgjNB
f44amTstnomdDRrXec2uJyLmSe7whOve9IDMyMRwzcdhMS29n01cP30X6FC+vb695dDi1HgX/WJY
4ub5QuYWIcir5v5R9hxXcc9nbWc+li/+q/mo7Zy14YXLP7+Z1R9u5g9n4sNYH1kQ3vKa9wC5m8AP
t8iXUMSWluswQGwD97VbwLCj2t9dqSvV/fyTw//w5M6HB6CLKJBMG3ia35+CubsnKwVNR6z9axx5
V/7aJpFz+ey4x2iJsGNn7OJzeI7PyhdpHa3Sn9zkPz5jH97Ah6FRrYkMDSRsaUSybfutvw5v/LWy
6u7DO3NXrjKPAvQCDScJcp2H55Jy1k+nwB9XMB/exIcHXZQiqIyYs1Av7HW5tR4VFNvL53FpenfY
9xb1sm9WjbGk2/PTg/8wPjugMkxosw5CJNCjH6Y61Wr7nCR34dVCgrYXNp+dgfRBi0idnzx1rLu5
mt+OnADDzDnGzWBUIeT947FgqBejJFpUQmTAkxbTleGdpFR4KjtsTmMpF7dKMxbPqD2si9n0iHpG
U5GjZQd8IFwJRNHtLjXt0PDMqgdQYdhm9hSTN0NchtPwCNcNFvzSmp46RdxLkogDN5uSIHXp30/1
ki5dIajUlrXiCbzqIOs7W1oVqmU+xZGoJPTPiig3QTgl1RaleQ8rlY+414M6XeqTRryhBsHxEHWj
fxnGBDOw1ah7M0IH4krDhCNNo/D/7HchN+2QOLus9ONbHUZ7iR2rViZXDu2SomGo4KLL7Ln5rKoT
fcbGCOrYG4I+OgNKND+NZZBZi0xyVPWgdo32xZqc3FzmdpAq9L8dQ/KcvsnQaTRNcbb7vuu3WR0H
00a2ZvlkR2EdK6QPFpeublhIK8fKUiIe68TW3KDCjraxuiaLt6Nm0Qg0Za0BT9jBcXe09LaMlOKZ
VIDypgFav817JdqQ8QOqNteqnVwU/ZnfxeoqSmVDZBSty5yShIu860VYKqZIIniRHhT4QgHgOE3r
9mAV+Ws4ab22yS1Sa3G5fHZKHwiUOVTJg2/W/pvVySDDtCCTFsgyZyCzYXAZRQI2zFVxqHeeUljp
bV90mM4H/ULts1+HIThqvVX8q1KG/ACTO3sAUEZoduLbZKcW2V3dU5hxaxyDmdVbgJsiIhvzGCdR
EgkL0YJtxkhd8deHcYXhpnh2Ruq/UTkGEJu6U4CzxUUDgW1ctKWbGvnR9C3zEPn4JLViiD1g+Ch5
pqld6WWNqtVxBhTCw1Mz+SDZzOSA7ubJ1I1x7SgpApUAPzS+KUrHXbbMbHgvAf5aHH66OBL/vM6I
dexiTfLiib9UJ5KMOFlzWsltVambSUdjCeerCfN9FfcO9nV2uCay3XE4V/5Y3TiBY95LxNyvI62u
L2ncmNGyckifia223aaOHSwLxa4vPRmP3iiAhbY1bbRmhOPgD4axGmGLLZoxiVaSMORtkfcIpfUc
h3GnApmaymyXDWPhkZauuzY+aO64ggc2aijX46Ve5pjSl3TVQFHaPpkJE3CoolU5Y3pVbDU95Qnr
1PGE+6n0RCZJ664R2qHy6wYloENofZYpuBaB0llpPJ0SYiowB6jTopTbyh2axGB0rJJ110fKzoer
s9QtRMJ0sAM85ZPmqqIJKLJJCkTMrue60O3qb0U65ieY4uW+NUuuuwJlIkW9fF3gGyekpmlOBoRm
bEpVmB6bTg9QxvRy1rlViuqsKRlU+qaU111r5ERtkYW6aiJF3vtyUl9aCkGeDDXuzebRK90JeVDi
4ikxr/omaonRxgbui8TZiMrvt2UsbKgxlvTYJKV6NvjJzFIPIa0OcCxUs5vA1xEIb8ZSsUhig9tX
L1t6FUMVU5yH2XBN275f22mQXLOfykNaE5H+OQ/0VKGexTKul5vklQENCktUY8ENldZYZXQ5VqpZ
WavSJ1ke+aOpXaLJNFea2aYrq9GHm0gPWIbMVXsn6Ld10PoPSHSuc9AgyILs4U3IuwBmAWpx17Sn
RUaEmmW8yc5LMaHd1/cphI/WoVH3DtWDyJWfifMcm2Jl4dIWoX3PNlpcteMm649YfLzav+6G7RiM
i9YHVTrcBTwtqba14ldFIE/K9UJaG7qykcUlzK5NsF7+l6h86ovjqL10TXxC6XKczEhBTmjTQTIR
4sM2zJZVRB9FIU61tK8GTbh0t1EERhv6qld+fNWDFJiIma4ZD8nh5SbLpQahwJe0Wxk+WgylvO+j
GlmauAlpLTu3tb+N9R24hFReKcU6GddI2IW5TmmltwtdPkzdQtM9yd8oTCtqvZqqYdEa8Wkw6rXC
nWYJmIZJr8ce2xi6zVaaLJtRak/UPtUK098nuvnmJqFT4cYdofM58IuF5JPlUSGTFdWTMqSXwU5i
dyyiTdCL6zKTTiI3lhN1YrqXj337MhVzUuweikOey145JFu7KPadtamHdZ2eLMqufvA22G+h/iKB
SpmYdOwA7ygtKr18q4R1TJA1anrnMkKRAqgBbUEtU9lG4KpYq80W52zhfGHI9PwM1S1UWlsjwI8w
8vKgd7ts/EI16EbLo2MqjoFUbgzidAvtNe9amlLmxOjVUUKOuL8LFqPBvkuReSYvbLdcas60EXtX
1m8rZASTjuB427RnvVkP05HYIENdT/amY+hi92w7n2xMA4l1yuSHNn1OtE0PqI8pws3zF9G+Emfg
jvY1VLxzEprLPm7WFoo/PPo7VCy9y+C9x8EBfcS291OZLCzlpS4x2GBksF4TA7ZF+Chj87aCT21/
X5mfoSxt0vRMqxLRTrTWyhxHPCoDpFUaElYb2dWEPAZ2Z1veFQAV8r5fqvqrnADq6tezO8UnaqW/
VpD5yWeJ1YJtv/XzHBlM7hijXmjq24EnRQaGrqNNPAgkNNFwXRfNAS/CE0s7t6qfQwKz9VS9Bin6
gBoNA7+twogOMa7f0AJFchKgOW23fr8vzFMplk0Kvdhz2qzcJWGnI12iqo3RQ1gnNSy93DYXZnkm
8J0od7u5laNLQIUNOkubEo6OpnCMAi9NUE4PHbFTV2nxGEz3Q00M4FuZvWboZ9QQNdZIPjZdgsqL
ctsz6a2GZCwqzbEfjykQAFWPj3U63E52u2qD4tAI6ud9t6qr8OAQ+QfXwdylQ31IG0R5raHfKk62
skR9EGN6LqfmkpTOteMrF10Qi1pN9iU05Zu8HEgj6q8CsneGoVshPnO8FEI4JEYWxK6Uoh0wq6L0
otZ6lAszvIHBPDBixidSJJdWmO2EaT+0M1BWscE0q6sYkEwc5qsU8KWu4QieqlZZ2kkC98E+Bq30
EAFuUDqFtSLxhamm3AcdwibJAa6K4VucpMRu11MdG7aXy6hJ7i2iXYZdMyoZEmKEsiadVolOtSyd
MkdhnM2MVGPg7sIC+cuowLHWkBZGaYkPUlVVBnsIm+ao1p7dqP46ckwoFMCWtw5L0+hSdKWhrura
f0BSV1ElUZrCjUl4yPb4ugXCjSEgrM2eVFcDHQsZOkqFfdOTZjl4nVnC+qxHCzFQ0mcvsVKpAuS0
H1kMq0YsodstNDotCjakkH5TZelLimfddKzrUXuoxi6787UcOmof+NndGJkozBKpLYeFrNFN8iyl
ks6Txny7SdK2ju7NHrAHViAsEE7l2lbVkjFCj05dTOVkY5lQ9fYOYYexLpWWFMc6N+Lk69bw7+qn
/BuMN+u34vole2v+w3f9k//4/bcYen497tzY/O6bZd5GLc6st7kp2nRp+1tPYX7lv/WHv8bQ/qzF
Opuy/7SdQi/l//yn79ur8+987aXo9i8m3QoZ++Gv+9W/9lJm7j7ERHbwJsY5qka/91IsiIsg92Vs
NpYqz02Tb/opvNyEA43jxjFnu/Vvn/3m667xqw/qd5vUt+0OMIof6qmaSYPHIBkX5TX4a3JUvi8m
pKBpBw0UH+vLzmt13+cGFitpsozDZHcGeK90QMiStePW1yVxqBvrNLCUX5q1ntyVRQgeVbH3cJCL
Y+/70krWYm0b4Jq9UUG4pSnZr5Iak+Qoo2Cy4EdsLSBE61GXq7OTK5TlAP98rnu2skn6picsVRS/
v9StbZI4b7Xr2PD17TR2LO8RUzHhdfptOxbHlHXn5AfdY6vWy65nYGoUM7wOpmMEwGIX+LK5cWw4
jFFCriF5z3u11UlVBeB+bbH7USLN2QKVZIJzUuVkNOhXK1+bNxa6tFKEGl+yynhBAx5/7rPuMCmy
8ZDW/r6oUnMtM9Xho2mDMzGvwVmDXonuHwRZ4jTJoSnGi5L4/c7KzXpZV7X20jeoyBzjWZrxFWma
X0wISQtW4unJ6NJbRSTqvlP1bG33AX0Ku89O1fxDs0ZUpqgeIkV9p5qFvBk1mQaDMy5IDDCfSNAM
1vqAWDP3lR2JR/oy8RML/2etbTHEmFfoeTY5epXFICGDd9JiWOa1ZWAGN8vrzO/L6wolGfXUlaiD
CpCjAW8uMQOvz5V4hYD+HBRtu0Hr2u5+/0L7t931CkLbrM6rNQj8nT/y1jemZDW73HRkNC5JurCR
+Ozyamp2TK9PfZx2WxyHPYGVfegBdXbWeYZH286Tz2o0DadJt5FPp3m0VaNKnN7/zffVL1JYkWmA
OZyctXjpjIo4iaK6RfAjoNtKeLb4M+cqK8xV6sQpwlKExiJlZThYQ+8GdldfB3J0i0UgZwipJ3eI
2vAqdfQrlRtuI4mmWjpZi2CL1PsrjQhObyhi5KpW5l+/f1GTpF7gbijdKGaPLYKovats0z/L4tUW
SnMnoFpPJjBRJWUTPWjqyXCM+mL70jUucPMY6gCQnKIIFoPVO4dB02jfYEtZBcKyD2NsWbsxKVd5
Vg57Owh+/eI3Ac/L6OBKSYe1gnrgwCJnAsVUqSjnEIGXD7XeqldqY6WLrvS1Rdx03X6MsluGEWmt
RXOITkfIBRSDcZtiHPKmUsWYyX58ZQPgskWQgFjRogNBPezWLLNaVkPY8LRF9TpQRnmhZDQFe5Ed
A0o3aEfZTnfpJqgmaV1D5iuDgFlVXypST85nU1brym7TtakzMda4Oham9GA4PWWrUOcPTWyW1IbI
YeHsC71o2LKXV/Tt9L1sSfG+ryVpmYcOxK8pvPKzVtvXQ92v9GFIboNq3EmN/NqbsX9OGn7Zhlnp
inosgB85BesvdkEidU4B9fKFAv4S7w80sRbAHZJOMJJoaAlqzmhTKbegEzObhUGjgldvoyzeR6b9
aqavvRyLK9yv9RWAO4R2ol8PVVNR5gOO1rMpPqTRMUTRdqOk4XZOMtnYRc72WgADUbTPco0om3LP
Qmh1BtSp50wWHuslmhERpIS8gy1FIP1Q78r3/6wFwCqvaxN0j73O7u33H0WFUe/evw+cErlLXS5+
/6f3f0/mV7z/29c/NnaG79nQS7dmVBa79y+KXfTQsaoG1lIENRC53y6ozOLrf3WJip2rUfV7RbWc
JerbcmfMr+tZKJGFNJGPq5fe0KTVzgi6alcoarULx4hl1O/fv/9YNSf+0Zpf9P6T9y9SRjlWlpzH
KeuffGIwlr//7P2l3fSk9UDpnHEawazp0m2lApCEOy+jI0yDu9DvnFvVi9NS3vYd+U6iF8Gd3TBn
GMDNd5za4E5Dxrse5YCYt/nbaZa2OsaBkukhO9udsG6jQQ3v+jI/BIoeHt+/myQAaYSnFUXGVSoN
HWB66y+MMgR1pdBTKQflUxOUu7SNtf1IrMcssEk8xZbOwUwXqvMUUV+cbTJsp9t28I+SbE5rrZvs
a5yMRyuO7vQulta9UcnLqmfxXGCjD8bmXi5Ha2NG3VszRFzWPKFLFrZrAzDQbey3O0PM+0K8CU2t
+55sUS5QRFFc2G2YpuZ7I7WQpKObZiFmlRD/1kV4mXr9LoulC4CRZdc4oDsb6aaupyMLAcrycIrL
7ND5WoKzC31lv0mk5NGvKdU0MA/ZcDiHXG1H1yoWoHeux1LwoiB909rqTLTfepCMTRNVKrAuFqZp
f5/QlXOVAi5cSHmRKIQMsa5Bcm472XdgUpcisenXmNY+B5RgG/qOUEavSWGvlaI/E0/DOv4sFXiQ
OmYpGeCBWWWPtiE/ilg5qOzGrOjYyc311BE+Hj+aQKE9EiSOrH5PpAadAjJmSoCaflPu0GluJCtn
r23tU9t8jCSHnYXfv5nzgqUgHqAvtDmi/TNQ9MR1yuxGlvV9xdPX3hnqtLT0et3FxrPSR2zW6+it
5cMLd2gbcHFNdmtqhN6m+jIXE17dbtVNcwiZtAlycdOb+TkNoZwXn5pIupv/DAqML62aXsqYC9X6
2hJvF5V3hT1hFZdHRy+pcflw0edSi9mdtWKnZ/1GKeoNNQsU+Mod1Mt1ale4QwZGArEU+1hPN5PO
dVGp3ZHi+aBX9qkHdSajxU0qzK4yIRyiOAXJjnyfF1+dmJSL/ibT76aJsZiGLChG7TWoyjt56pYW
ujBnQJEV9Pdprt/7uno9ZFRyzIElzbmBv93Kww7oO/6XAX8WT9ngIcD93KLDlcWyH4pbIyiRnNfp
dNUYbLyH+hhFwQ7jIe7F1v7UKcPTpI1ni1dR0WZ3Od61Q3TsRXigMHkMLLKDkr1tTDeTptwAF9iU
gfRpiJobEz8rbtqpFM8+YQmWXCMSq6K3oAnOUDABhOq8yJw2bZo9xkx81H42cieza6f8GzWI+sgr
dlVn/CLKYcWGCauxUAFuSeKRLCbGFep+eNvcRlNb3BDysnfUp5wzKOfqQySLB4l6ViMI0hZRZ7ma
mmJwcY4jDp6+2nSZhhtdeJ02XBpY1q5fp9tCz99MqPxKkn3pFelRrRAkOxpXTLh+MkRu3GeWyx7v
KSqshyTY6Nq1L9HfCbBVu1qVIaa3Mgk4cePleXUZhmaDivbZd2aFdiCwroZICaf0PhvMe9FScElg
PmBi9eBOC2qJR7UEYVGg6HJzzDqlVJ7qivqRqYUb3492rRbmlC78jCEe62s5QmvoG6/wDT5rjvJO
tArlvUaivxtaw63alMcuHXe2HL4WFp8ujp7GYOdLxkWV8ssYdgLCaXTGWsOdZOGyktRtVPNRoyR0
XB75J4KLAEpAfsxi1q5TvxwSSaJYHy6MorpMifqoxuoTzd61EjhfCkJoPCmoX/q4+jQgo3TlCXWW
3weeE4IWlGHeDlbyXCBLgWvsXFFFOivtiHJDZ6kG7EIYZu7lTd6iBydHxcyvB764gZO92kWyiuqC
IAgedFbVXmY65yxU4KUaKVSNLjngwz3jzqQoUusuK1iYu+Nk0v3m3ITJnVKHXoMVlwwN+p1ZlBB7
ArDaCMLLWGi3ZsvQiVgnde2IemNKM6DIpyu5KR7YHDCs4ad31YCIrqx5rWQIvFKZYC3Ndr6KQr5j
YzYvB65UfHy9oQ4LdkW39UPQOlwZNfXyFOA7eBVjaZuCeYQyEar+eeH+eWY9C2GD59DBcJR2b7oI
3PYRy84IzHkUSjlVy+phAkUcx+Wyxu4X5E9y7TzKEWdgLBzCoUtuNoJM06i7MXpukF5mtwb26021
gQdQFJn/VpX5lzLB02Cl4UVymCASznuEgzrNlZe2720vVFWg4tEmz9XEa4fytdPGN2oTa5Hb11MU
XoIxB6HaJuexDUjQ7U91rbxREzmLUa9dDEGGrRXLrAtr2h93ems+aZO4TBN9l8HBYmgrm6kIvmTl
hAenq66jULyV1I3oa/h3BclsxC6SktJUrhxFD3G0jfr4sbPDyzCpb32snluJNOeI+vpgZg+jYlzM
MFhkoXEWtC6BGxBRE7KKq/N4P9nB2m+raycxXus6JjvXvKkewwC4p5A3Wsha067To2/qV0MmPKAB
a5pWj03INK7XT1gD/Hmgd0Msv25hhDG3AOZwnyd7osqb3k9RtwksFurWG0r7Z/pAcCajR7lrB1fw
sDj6cBfCftJb69oalSsrlC+REt/a8bQg/2dhTvZDEsefhyo861L7GVfZoJ8dpdqWdL3Am4K5cMD/
Im8mIldFn+wjVGvLEmVuswUTc2UYk8u4QsOzOqfT5LvdKD5T//VKTRQLrSE51JJfkuiV5yNbpFn6
ZqegPf24eXUtmZmts8xT1zVnNc4/SXJI9lo+KtjdojcexHResPAMjiP2nyk7IAJ+Tn2jpAwZeZQO
v1RleyOP2naqnYVmSLdK2b7hqsAvZ5SfAvIN2COzm+BpY+d7KTV1RTbVC+KVl3RUX8VUnYL2hQNe
D1F6gH54yFQwRmXwCrb4Lk+u5Ew5dQb7fejTAX03ZhZ4YlwUkBBxKD3QvrplK9jhCY/RfcXJI/up
XtO/AJu+1/pwqYbqfhqkAiuv/aCG8lUSt6c2DTejPS7ULryj4XsoIyINfH1ZgXxWK+NgzbdzRa0i
uoaDgxupWdVJs2FuFNlWFDncSv3KoMarhSqRRf2NOV4mQc7b/Ae1gu60VhsXXXnWwYSTqXITa+PW
hP2lsksdwRs3M2GHGSAUMhsxQaLPUNVei3Rcpybq95Xl0neD9U+ekuXctdKAoL65yeRHRxFfMtX+
VMj1YRTRVcFUQ/vEvrYlNitmttYYP4IpeqPy88QcF8xJUbKHP/4qN8uDbJabphXYxIkGmvu4sVfZ
EjTiYmWg8lYn/Wj1ylvuB0ytppp7YWatW1nPaPRV+ziLN9YUPrQiu0lLKXONcUYDpZ6UwoH3J/nU
1vVdrtTH3KFX3VvIb3JNPmPof6ybao7zas8QNKLePqXJXUU4qUuR4K0OyNOJbdl2K3O8nVrbd8uW
1Kd6JEsh9o1Pok0vRUPT35JPvZYZx7SOn5hfSl6yHFpyZR2FdA/oHJuywMY2lPCuyXJeRiCdXOAo
bXfpa/3OL973ga0n70QwtVfpGGhuBCryoRlrbZ2HwWFIYlDyU616U5V9ltx8JNywHMNsEVTEAylK
uIiZ99ZpgDW0pw0EJjfOl+GYHdTCLwkc6x5IbnzUwxkTvxa+3F+psJRs4Fl5oj5PKujNQIu53HqR
bXQ7O8h6/Ehtsn6sB+gElngm20BbYea8sgJ66P7YfArHaRM4mPnG8ZqoiXA/yrTAJGk6UgXwjFa5
1g2foELdPPYWa+/KYl3Sjzp5Rb4z3il5dtMOdnzIBmxLmtHdV5Va3hPmeGWm5qVLMuU5KjvskmZ1
NRdQCCDCGRWNS8mUssWYNyZzdA/5uKa4oGjMkxRArzPNV8ljoocF6lpehYQtekGeEVSRBrJrMj2e
+7Tdp1UVvhTJK/XGjMaCMMC6smulD3xfmqlnE7qJy66u4SkrjmdLz7ER5xQwaV7zM3ZVOeg+XVln
AIQ2cYQgettUVrNGVZHvKV7cMRUnvjojs5D1+gdq/OlNO8KJj6mZSUEkU0ZKM6DmHfiQXqyCOhlX
aa6dqsoDxqKsy6G+QMlfjqq0FtXJHH1kpA3AA23+qAbr/YG2PfAPYECKjxYkSZONXFfH1G/FsrWK
Z6U0Z+gOfZAcfGMkZjRPWhU02aVgUdHtk3wdfslnpaGoFRlaDdwg/L/UnUly41y6nleEGzjoz5QE
e1KkKFHdBKFUptD3PUZ3Bx546vAqvKsb3oMfUK76qyocDjvCEw+SSYAgCEDAOV/zNssiytp1bWER
pdSrsDag03Y4GVgjFzNMDRKcSQG9gHNFTt7Um4RBWq0/V63QjoiAQ+P27YZRydyb5oumCJr20lyF
pn+tkqzaitA55k6Jx3eUo9JCQRMa6ljsjdJGHZ0SlJ8C2zHbele/JQnF2alV/nRYKlA6I1b0xEOT
FTG52XD0lPjaYA11EAnwMW1+HBJMQOuGCgE9GAPNEX8gjo8vdV18D2WvLaAMmes4rR+0LC5cVcgv
ikgUmqL6dwwBGtCZf03yFFPNKvooAwFP0iHR9A2H2K1PToppqRipzbxm3fsmWRznEsxVGhlEGAv3
C0uEfwqRfiOJnLttupdVr7rjpwY0f61EtblI2vBVxoGzMLBhqAdU3UJRQaetqFJ1mhcsZNgHxEzd
vo/C/OgIOvRVF7i4TlPA6CHMJJlcm22Ay2yDrkVgXAy6AYDmfAauQmYbL2g3RZzVZym64+g13Gmy
f+udKV6mdUtTrMTzL/3tGwVkn6n4tsp6Z6hI16MGmVO6HK5NO3HrpQ90VkfgUN6fMCnFQlQxvSrk
KXLgGlLvfmcCj1gnD5eGrBhy6vxxjINibRflJfUwvpbwgLmqewtq+4wqe3cK8uLXSUNlRNXQ3J2i
xlhyf5pIbS/jsrmYYeevm1GPlgJhPvTQvU9DI2Zpwgl0gR4XpBQT6uR2dbD9/hbjKZCOWfyaa+PB
QnNpUU2DSbwFU7i0x7Xv8wf0y6/SD41FHUz+XldUZmq8+Cw4BNgeTRCz+srV2yefkOFUTpvGz65R
Mv6J63WBbq07DToYKK2+OliaXdG3MRBQwWoCRxF1YQKvFpk95wnqtDZnSFMs4rnUgkmEj8JTKiQQ
IcwocWyj3o18THOKTUJpqVZ7uw/eLQqtq0hTIN2KHKiRrZYr4ejfbVG8gI6jWWyM5gJ9Ig67s9I1
MfuLKpR95q2TcUgf+N8ZZOqWSKcs0ED/rOr2CdO21lV7gmqZkiP0MoEBJzplUU/aOWq1VxBWTMLT
NOep5zbe0/znXPul0dM9nnyNIpXSXiu7eizubrmosmpMWko8/NELyMqy3+Y67rzpWzkOb7XJ8Bp3
WLOQQuRdcMGLDYzc+FLjS4sIR+SV89m9NqkXufHQzsL7zVvap/R1jI6woqF8BWxyYWMasbELmOmO
g6rhoCIX6cfOymlvABmzjZg9ivKwebRAEAFJ6pFjCdXjFGmMJq5NqMyQTHilOoy9A/6hLVQ31fmu
syt55Qk/ys1sk5RJ48QssU1MfB4w6UKNK9BsV5XdAerSDo+VpyGyzyIaNn5T7Gh/3nQLg5zG2bQV
A0Hjye8xUSiGmsl7rZ4wzQSt9qFkHmYo4gtBVbQIBvMwdc3JiPsLPsZVrl8nT2Bi7+Nvg9YU71N7
XMadvoUxefJqB1eh6iy9HvRCk16JjwBNLaLUOg1IBIAZP5SK+YKyyaEl/mq9OTGWi9j8pSQmTk6J
/dDgoBKH3jaM9VOARqVFL0GjD4Hd9FxqXJQloA1dPxPYH+dDs03dDTk/M9YvRlI8CIyry8J8pLa5
iHggG9QBpMgBN4YMDsi5gFdI0g+lpkClP1LHoJFRb63AeFVDi0IqEEbbKw9jW19KML51Nq4hxt8I
rIkoVoHSQ+k1n6i+fU2O3GjDY0ldr/YRVndonsxXYVLKZ2cEt+KAMKnNHWgMaRfvmZlSpimnhY3I
pIUrSNqT9gijxroFKKSOHJOV5Sgljfo2xmyROjozrHXprfhjNJm1ne4SYRRbdvYrpaG1p5mnssUY
nPBqGn9Pfnc1Zso3gk80zM7zz9U4MWHdcAErtmZ0erDyK3CKa9fyoIackKeiW5/ExopiLwbjIYpP
wwdyfF9FB3MfKBuOhG33qy0+8bd9T9G7GLtR0M4q9F3bz5m8jK0dshjlUjPe7RobBpTVV+FYBMsG
EzEbuZ6p+khrdefFmgtJaIMsyNrIvOxUYcEJRXtAN0tBcUF0LZpqoBsSnpvclLvU41qI2ltKwURm
Gsiukj1p/nSqcb/rorU6WbsB5Ek4uh0ZecplS3wkz9PiuzN24DVe/LrZMpU89y+0Cneqjq0HN1Re
gtluxUWhNVWq7a5CnieF2uoPp9wQc8tyZaGsYpj+g12FH5Nsr1bfb7C82iKuHmXDoUqDs1NNX0Om
XFQH3bgpP5TORU31BzPs38ngVp3GqBkUpy7mTg/SjwotxcAeXGGiSGIA1TFnaJFRYuNBl+AsTe9C
w/sAeKfTh4NWZh95ZCDpSMpRGv1T24qdP2sI2VH3UITo/TTR3p4mF513RlTjVATZZTYnTwsEOLQg
uTBab/zM193YV46+FT2lIOEn7RjZ2aNmgYcRVncO9FlItd1M0OcrpIABLktqE4ZwNexeF0bkrIGe
HlID4Ri/uxhx9NWN9tkz/cfJjMEW6avBNx7T3nmG5kstPbeeBx3JqVxB1Q2oZlWePLW4Bpk4mXn/
FejlgyDFZvj/kmO1jSVmsGb5lghxxKhnEXDDFX57ytroUhek4bL7BRqPkRp9OSvBzn3Yj7Td6jK5
EhDrxnTOONiK2diZocEjw257SrRoK4ZgywP57DgegmdrxfaR5qNPX7Z7dOI+vHDah0F6CCrMi9S1
DIL3KqEpS1GaRwterv0S9ephPg6LodUihkTMTCnSpS/Qe9LEXiTZt23xiOny2CjvUmRnhH2O/fTG
wPsgpH+rbPGYi/EpQhJwyso/XhQwgUjx3GFV3MVzDWhaiiY8aD1oRdt/sixu/TIUz4PXvXkIXZra
ezs01CVntHPWRBtHKl+caAMom66BcqhlsBdjsQuK9FiMKEdhjtwVT4bdG5sgyb9aZ9gmwCz7of41
b9da/WEQ+SN1yAdp7NMSDcMsNTGOHIstVOfebveTzb2SRy9Ob7/i7nKpnfx5RObBptJHVdTxG7xb
jF1s1dv5KsY9TtGFSUhbY2NIRliZmzEFX5ug1qWs5yNUW31PgfNMYv1KqOTaMjw6hbUlLa6XTZ3g
XNOQ8aTNORr6bZ0Omz7QdppOKOI8JK39jBr5wW7CdWBMn5jjhEyexVOnxJchJ6wc1Z00oaNWoM+E
9SQDBMsakZ6nznNrtxoDfxnF0a9O9Bej1I5WpaCd1FOgEs0izAc6gpUiV46STIu0kKsklnIJVB0C
uPbte8QuuWp8q20UnLC8arZJ+Tp0EsZAFT70STkuRXapVcSRjSrcA0uL9sJxFkWLZHCmC2RqBNmS
n381doB5HZ7Oy0xQTVMyZY2GX92F2B+11NmmpP/I+hrK6x12EEaXpgPd7aE+tzCbtNp6cf2o4LmC
yHXqzBBnkOUd7xDPiXdIndRrOoUnL7okWjuu8iQtD0VbvDuyf6lLwviBZGAjMvIyXJT8MdT2k4dB
b1BmJw8w2mAbsVsySyDdkicbWIYAYoqa8SGXrk0Tflnn8q2fGLnt2lk1afBaD/61oUA9oePnWg4T
Lr7gFO3z15qA0I1t6gqqk6ww11UWfc+LKXomOCvcY/I1uLgafBXiGWEdbNrqAg+Qon1yJkpxHma/
Y48xr97nX54HIjIq/aUycUFS3CiXHahPehGk58AypyZG93RIAZhhLM0VE8oiijF37izCnsgDaT0C
L/VpFridf6xRbFwMaqWuPbvPlqWOBySDEc2AFjOXLBmPcYlIgWfSge7Fa08P/himZMNE/VyQoz/Z
Yin0bT4pylanMl2Zw7HFVmuVqCmaODh3J19IQjGsKuFb7kPP9LlzN8izEpoWhdzY/bSFAjIdtPi3
bZhf0djUS59IfBMjVr2mqYrFe07TAdn5ZRqN2FiJ1i3RYezyDD+kslsJj3iaNspCD9K54PeRTHSD
jHSA/jLmnwAdLoEGCkSX72mloFk21a/SJCmXwH5Isgv6Lpnl5g59JMU5GlZ3EE1/xXV9WhS9Tv+s
mJ5I1qiIo3u27TWf+6KOXuq0y9ymVQLEoQh3Wk9BxbR58BVompWD40k4ilWUV642Vt2xnYpVCh3H
HXOmvUKvV5nX9aTvvrlQPNyGyA8sZjwsIvuohnLRLmMZEctnNqqtIE3R+SdAUXCG4+4UK0UL3+Yo
REF8/dqr3p+smoK1PWl0kGx1VdfypA/kCy236n6Cl0IXAtH4Phu5fDRSrfYFc77cJeV7AP2yITj4
1osWrbxC3yc4DLoeTu4cT7n2E+uc55W2QRHziFH6Rh30r4FaKM2Eblx646oBXeMmvodyXuE9A6C/
5uSE1BSaoxIOv8NU2MTalNmmzMuXtUpiEZdHarwSQ9XhBeAnRFNK2KdR6fUdIMbXzkR5JyMjqSwK
/k5N/TxXPYztIjgnWblNEbdYRhapxuy57rGDc50tC1tUmxyBycCP06NZHeOgUnbhNF2QXyv3nh2s
SF1fJ3Pat62iu22S56tBXEnLoKqpA90nHQUKz7DBqzAuoPiHiXoYpfm20byCxL57crzpCfEegEei
aVeQ88Z9WFTfKHa5vlPR5B68bU3Lpug79QtBkThKsAmGP8wUnsLoMeO1jqxpoSFSyl31p0qNF38k
+PQ9uY4KOzh3qnbw9WBcF7L8VOiN0/5+6wP8pMoxWhuKCSxdYEpnJErH2T6MjrKb4kF9RqnxUHri
3Xfqq1kAoB3Q9nLBiqs1GZCMqk8v/NM68TX37O+ijWgpGSo28iN1CLT9ULiuH/q6PuppFa4xloRp
VtMKi4S0ASOAUGlKxhi4MFdH78BQRN22ZGrfmJF90lP76pETbuyu2HsFwmyWTs+xTHxXiVOq3157
Dh3zqJXIHQXg9Ndo34uFNCJQejSYBjOw9m2H5CDIprHuv4RmhhfHjj4GWTBZDM5KYtXnJigd0zSP
iVFXSl1Qcg/D3UCmhmxJ8QS8cqLfHc3eYqjZVq1iXCoTgBswjMPQim+jHk6Jjn/fSFAYq1X7MMxy
0qZq72K0xklBideRV3nP6ghFWlXeKmg1IVwCJT2ZY7JztPShi6e9woQNu2Efhkb9ohTRsVczBNDK
8Q3FfagWCcIss2hxNsg9mOvPIvVh86TWp0l2LuN4V4E48KjGEQuDmtB1fFZLX+GHvIcAfdNF2Hti
Pb7gvnX1B6AG6dDEFCOTDDXE9jHVG+IVHZGsMtAq5LaynY87JY3e/jvVuWIePZM4eWUCiDcl39rk
KiwFv0XNFeWYowIzpANVwv+AySIfDp7Xo+/WLErKzQtB7w4hFihLvqGvvLD4knREjkKzPlNN18kR
k5s6+bGbTWi/ZIG28TlT18ms/FIxM93fcAfRd1ULZ1PbokMKE+RkJjLGNtjfJsHucgid0IVzhXpV
w31StRg54oPFbEgEZw3BoUx5ZPJurF0IAI+BXkHPo6KYZr2/zVv/V5W3SK3rIeB7+XviLyK6baLW
xqMJIIlGCXE20VcnqIF3AbwBf6QDF+QT4tKYqqbKbfTyYONkRoXENJdvCvp9q8GYSjtui0wpaJ2T
R7h63twM59xX6QtQWIKmnPJ3YSfoaGLrsCL/OqS1vDWFGlPgKI/4x/k4wBVPjpL+AUELkW0Yw4PM
nZuCrLCIQ3HLY+ZBp0fS9M2aJsz9JB1Bu9Psg5TeMdeQvc5875EqSl4GgPC88GYO7R/DwOUUTCgQ
EaU6T4639Lwme/a0rxhCKOlyeYDGIVDVmEKT8d8s3pi7d40d2WttbNvlqAl6Ue2wHeB4wzdrl5yM
trIkZEj6Z2+qrqs7rUA/UDiJ2yR6unn11OFJ5hkQL5I0HCaP5tg/CWGDuzLZk9dxg+aetqIaC6wg
5InrGDQPgWweKQ2Ig63QaM4Kr9nkYEK3XV2/5abVbOnaGhTLfO4qVE7GXkHBvGDiI//2MHLe1lZG
PkCTcjSOnQRxUWgoXBi9uiLm/Mi68EQBqToAt7+aWg3fCA92d5AxDSf5omr8lFbQBOEPhQVh3b4Z
fZu5bZw3blgjjzbLk3aoa4ITHc/QKX8FBclqqVYPQ22XK5vyNiVsEI6yKCl8Kd3RbOG5VSbewl15
EGJITgZu1LoSKIdGhL8hKRxNaJy24iu73iSNzOvxaET+l+pR7lKtNl/LKKOTA2bEy9qH1Jbxaoxj
CqVAXI3c8JgdCF8H0l+zDPyHALAoXbkbmClrZYb6VfRfeY16e5zHF6rH31WNCmFYT7sOrcpUpY+a
lDxVdq4NrmVvQqc/GKn25JsgK2VtbxWCa4Qz4mVUjNJt8cKcJOH4mEFOtSkrVm30jp6Ij6SjV7nB
gMSoQpk9sjEE74IcICE8ommtyQA51mHlqIzw0VDWzJp4ZWoEj0ER2atIpRiAGt6gURT0xcXXFUx0
NeqSuRZ99LWzFR38V3VolcNUyo0FxGHVjNEvE2yZ209EJrEcdt5byHi1gGNuQ1bs1pFpeUvDC4ct
EftFUQ23SafATSuprk05otEbjHJROYy+KmffmOEWNvC094S2Ij1q3TgLunWZ9iQ8xjUw8ocEGJ7r
hw9jtlZAxC2LdoQG0nNn940CrHBaVDoXStOOqklfs8m5AIM1kEDq/aYcxVflhE/GzN5rOvB8o/fd
52g/h9CEXWsIX3F+OIXoBC6dGanVx3DRYjfIfg1Y2S3GgDIP3V9BFCU/xuCgxpP2FcXoRge9lhF2
9iWjRG4hT9+O565CZLSmiPJZ6+CzLHMZ6o796VWMc8m+5v9XhPTj5aAn5fOIdzLDZqReQrUlh2vm
2JVwuxEBQKyUALhWAHF2UzRC8AEDlkXK8G5HA1KtgQhWvhRy14niFQNT4xCHjb7uAHEVAOUIBfAT
fRntsftAggHPdDKapxzmYp5gLAq0raWUj1F0HV6nSDo3MVOni1HZJ/5oHZMyHQ5OQuPFwQ7wsxQW
9YtxehugSrqtqh+mRvW37eDnboDEw5oefIfVq3rTEGiEezXPOcXk14cSa3az4iEsOiix+axXVnWt
E24sbOGPJVKnSpueHJDKRlUf7aRxGhdZ5/REckQBIq3RSJ2ZgakG87CS9I0yJ5s+px516DwYr4PX
hsxBsUczWZs+ZYn1KxAG6NW9emYeUNa9Z5XbaAIDUEfU5vooM2jz/O1FVsCPu5SWM8z58BT56bPS
pcVW6cfwdF8FINNY9N04rqJS5DxiShlQQ0caLhoi/JjMkN5rtFHHEshxnCKJX6yj0GtfFUF1McCQ
exuLvn1tE+r/MlKRi4M3/0rjpNGaP5mfx+c+74eHPIeLTc7UvCoqSYxh9rTSqZ4XpYV/e600B300
9WJBq7k53JeteaWPNCpezihTLgZRDPs09ZS9WkLtUtI2f02G8pwKr9z0xLa7rOk/Qq8jKzfMEPni
uN85jSgeE2prCIgDAklVJmWwUof7S95L3YUmLZYdOquPvtx6VUllIjdvOBpWAGtgPtRT6RrlO+rF
wVHrCdzBJZzsvJUnb8inndr7J0dL4qPWSX+P/qarwO+gFx649nxqajCWh0kUXDdf+1lSs7g63NcP
sV3+vFNy5FRVNaAQLdI9zO2Zl807wPMR2Hg1dDupAsycX6SV4FPtl9jBm+BFG7u+hhfRN+l3jqb6
Qmr4AduUg0wTsWgZZ7TeK8vb+zklxCqvnBViFUyZxPuFeStzLbtlDn2Wfsd0VZIppM5zpe8nip43
uxqn5zq6gg40bkNWUjQVM54+/WhrTb+FtN06YoIlRPq3LgieMR5/BHSMDPcYoe7nqCkafV0ATCk0
CRcgeZR58aRNYw+hBnCLp6kNNThrevLsnSMCvSGm1F5C8uQ9yADwKFb7rOuMg6Fub0rbs1baVMbP
Fa3HXUhUsjSx2Hke/CR8LAayfoNoK5pf4Pg/QVkKH+6rUNl1vbokxzIia5P2tflM5OMidDCuCvQR
+KON1nMDdQ7cem8v5LyYIAv4YOn+0/1DWuDrvDeji5G9g2yznystdp4lB6mlaLJSPXee0SJBl6Dq
vWPfk61GUfDolZSjgtBsdpY5K+rjDbGyBljbeoKYfpBmMKElCPyc82sNM3hsM85dmDPtUy+U58is
mwclsG/3JUfXqmuK9qzC7+bgTB6R5g9uQ/5b83BJ60hDie+CBwBp2vn+kd4b7qB1T6kgr7KVNrxR
2a+YbQ111wq4haHQHC6EJHGaPy0p++IxDDnVIwApmza+DUzq29YIbP42QXyrpEwPVQk+9b7YcBkz
tTmZQ8G4pSa3IYAsijjP/r5klXJ4aqknZ5Uvn2rnBgctvWXllxlzX3Qh6d84TNVtVHCSTlLtMSh9
yKCt+WBHkQC0mW5aNW1umijftTYtHu5LZUN9g5a+fRxss77ZPCEL2ofK2hLprTRNunsZ6Vejt83+
vljmgbrMIv4MUqnbW9XlNDgVWRE0AK+F6N/fmoHBP88o194Xh2HMVrmnhJvEMvvb0E5o0dnGRR3w
/AgLf7xZaZevI6zd1kPUjDcnMjdl5s3UkrWqdMrJr4aYvz8vtWM+mYinHBoliR+54KwXgIG6Mm1A
8LDuvpmiRglu4n6/+Wtd0WG5V2u9tfprdypmFqvC9Gr3r/0BrK02HYWk5V/r8gT7R4q21GD//htl
UTcHbQhuf62i6mueCpGQQv3tgL0AhKXi/xzbz/HO51FMKZ42Xnj+a5WqEAIDnD6OJWrgndmVqyHa
Wn3Roxvqx+f7Szz54dnKS5qAYOF+XnxHnmd3e6/z/ucqnbj3UiWX++eF2VrHoU78ZduL5DyGMfy8
diKP7wcHDITJom6XyXmimbGAydJs7hvaFkQvoHTlKlH87LHJzRXmKkRZ89L9JaPok/iZdiTdeTXQ
5ECnRIPbnCISFFlF/ovM+nGq1OKmjyDY6lJNNlRHUWAsG7lzcNcqtc74SkP7K6/8/jlOgmmTAmne
ZiOjHHZUQHF7bToV1BJdo4WefV+8v9DKnEC0+erpvpgXAK5rRZirv9b9y3ZqEb/7aZ1u/2En8/fv
e7qvSygxc0OHh3/Zh0LIcML1yjo2IWR5Fn52/fdfvy8aRaLtCoU/4D+v/2vbOIqDDTRHys//vJNo
lC0BSa/bDAFYvP/1sVZOI9l4qidLI7QLcGPzlvfPf74E6ecTKJHAZBHfUrN+VcdxYVRNdasdo79I
K7vdV9dEQTu/gE51XzSZUjDzy5TtfbHwpg/68/o5bPLipTTO+pg2r0XTeSelzcBvznsehYrEWzO7
O86fKonRLsFW+AdzXmxqY1/AFrwqYZ4/FSbP8PylPFenQyw4/vuXjNLAlcsCeHj/EjRD0mbwPqdS
mZpXje5FZabtLVHK9hI14ufYqybrd15BOeH+JXuCn9G2ur+7f6mylHfqgdbZjpv0pUFTY/7dOM+d
k8zpTt2/o5YQd5KoQCFhPtgwQ489b0jk74uUN/cd1bhrMGTJU1bF2/ueS1EOB6Bb2JFlW8D/mFQ0
4ZfFlo9JpiRPTWxwLeqsWzWVnj41eRVede+aI5vwdN/A0vTGtYPOWt/XFUqhnW1FgiWbvz1/Jwrx
cAyUutret6A/3J/CzHtM533cVylOMdLODkIUlFgXIgFxSMDKgTViJ/eXGgVwKMne4b7kyUndFRMg
n/viz55S58F2lCejHJxjM9D5ouXVukESyM8E3lJR1QjyBLoOTzEwt7E3tbdGBufR6uTnFJYoQKSe
jaAKF9W2Biov8zelVHZBpoiXMtUC2v9WvVF9z35tOryQ5g1qAckhDSflmIQN2W8SmnOz3fnsAZTH
Q1U+G07XQ2Yz4nWste2HKG73z6eeqogWZPkhjaXDQEeR6/4BADpqNnUUXblf4BQ6Pii8eY9mc/b7
CUy1MwRro1XVXUUPhFk/e7l/7uc4fQWWrZz1ybfRdwfJRQlefoZiWnWIKr1VVl6AUKcTq8FtfPFs
bX/fgKACWbauCh500GCIrPQpJS2uC2W8Bz8OxM3JK7GVsbQQifaVt1ZqS0sLxzcT8CTupFjVozd/
qmMkSTqbxxuMlP5LeiBDh2l8J/qlMRDl9d4JgXjQ+61AUbNFX3mPtdlMNz9X7Y2tB/7WK7J6/sM8
lfMGgYSzY5WW8jjWItsXwQQlW0tAore9G4Da+UX+QQ8vrvSHWMEhS8HAyf359W4bjan9mfaldJF7
BxFjc23Aens/P25R2BzDQHuFBK+v1bLIdgnmH0+aWqKNwq6DLPw19q3zNDid3I6AsDfKpCWvKlpf
9w0q0C/oT4nmUpdde1CMDMft1ik+w/j5voGvjKHLedNODyp66C1OFfeDGyEgwcG13xky9FUtvWHv
h9XwaJPIAKrjx1VmVTARzk21fH2jp0a8HXEfuxE2/+w7tfUMIHmfXW3RB3sDWZg1oKrgXfFJtuZd
5PzoMopyDxkQoR9FOLsbeI72y0KaN7XjX4UlTHf0bYWEKjDPqgP75v7NqY63UPBAk5f9tM5GtZ4H
ouTJpET+c3hSFh+eIwmvNXjaUOPjTQS344V/h/suuhj7rzpX1IsfcZNTR8phSHXKhwh+3zcoRtiI
pSr7kx5N0UNdUNm/XxvVw6U3HpMPNbXgy+S+sVeNpHzUFVAyPyc2ZueO2wDWRmSihE4WnpqZggXC
/BZ6PpCvYJL6Ib+vBUMc7CN8Gf9ho394e/+SY6fG4f6OGpvwgV+AWtFLS7r/sLto3ud9o/vefz65
L//sjsoaajsNpfDa0nz3/sn/cvOfz0MB3KoMmvHnFO5b/vz6/Yf+4RB/fkk6bbGNpPpzCPdt/vU4
fr5+35PgqaGOGUXfdeJl67+O4/4uN/GRvEtI/L9W0fg/Ey7//0lrQ/5vtTb++3/6b//xX//9P/7z
f/kn3fL5Oz9aG5rxbwKJcRv7IktVTUzi/6a1IfhE0yTqiaaBxBVutH/X2jCNf3MQwTAlirEME0AT
/q61Ych/U1UNwKS0DccEMmj932ht2MKctUn/QcpRxSgB61rbVE3sEQzEHP9Za8MWiuEjO4zhCV5X
aDoeoHGv4SbgjPnUFSTKhqIvNR2ho94G3VbvExr1Ig5WjOcQ4SIwtr+bCG0sPd7B1V4qJgKQebbw
Zt5Xa6y75D2yTv7wmEBtmukNQDDwflrS6l/GKcbO+BNOH+gyGcqDZ3VrmI6Qh4GjWSqQQAwcW56i
5rMIWmgfciFG7TN9E3S5x1pZxLWz6I2vEoQQkoWrTu8gAbwEExYvcX2Mux3RcoajitIgHNGWKD9/
DI2+bPVx7RRXlJXAEl0/Uv+Z4WrhDCdNPoXZRp9LUOCmZLIMBWVY5zGrH2Dbk7dTM9ooIAYEnS7a
oZCVTjAXzRw7A7pGtos+/MJTPrLkJPEm9MGBB03kZjaptP1WsFOtPXcWmG6Iv25YfOYiANC19tpt
49F/MnExQGcDzSlPYgShzm6Fp0rZlM5er/ArSXa1+h7bB+JwV1SoJaEbF+Goh0CVZiB88U2boSFw
KorhT1dhqK7o1zY290ZwmvkGY5svMjRQIclOlhubUFYmdCdgpURGu0GcZDEYS/KpdUclTG2sZmFw
jhGafKn+ijzHotLeNR/vcH3n+eux9yjsrJuwPmj2qdMALBmvYfqFXP6i7vYmug+hBHuUT7iv9edy
bn9TptHtmV+GrtiwaAa5m0CC1FT9tRE+PYzsLKRyDiN0UrUVVNWTpj2mqBYVCPjZAIdUnWNVdzNe
wofLl5ATU2VzOwRInnq6M/j27ioPE8qafshoocIx7fW0XKreybGeRtsDAje5ZKcn2SoLC/+0XuuB
tlxla9HbhWlObzKIjxnlfNzxkGqXsGEdyjUoJtx0w7x09Dwn/Sz1AjNnrFADLlV7HqojELPL5FeL
AC2nPoR+UZ4Lfeb/xsd0mmAfK2h4Tbuiyn934CPs9egcbeMl8h6D0MXrt6p2SrPRnQ8Dfy8n3HcZ
5IFsjp11qrl0Mjt5FXhvDWq2RtdhU0fTqkDrP+amiXuqtAPdP7LkgT5cXy1zifcagNYM+lYI0nY2
HMHhflmV/g7CIzJoF70Cfh7M3u9obafqQkU8IPY/bX1joRW5Gb3u1OA77wCLQBqqAGbRguCjaDTl
L0iKrMpjBlJEe3d8OsUE1VpYcPPyvOY0JqgNJaHYJMDGp29du5UJe/wfFJ3HcuNIFAS/CBHw5koY
OtFIlJ0LQhbeA90Avn6Sh429aHZHJND9TFXWcpU9AMmhIBYMlbKwjm5PK2X6NvKgbCA4iPCsaO07
dhRh7e1YKhzhduxGKZ/l+GPgy8HMvhPZG0lDmE7LrZOydHL6NwXPVgXxT6iHlC5JmS9Z/Wl69YPa
PU/Dllk0NpS7Eq70xSD/5cVhbL/T9ctRG19HpW3FPHreV2k8khr6JIhIXEz0FzxSLZ+33bzEGGV7
kku72TzKbIkK1TkUyc0iC4xJXcTYJEwthN+s63lE8Sorl0U7uWie+ArgZJAJm+G25iRyVJ6l/qDC
hqwrPTJastzar8Eh1UWUkWsC5zBFaGneIREv0hQHPR0DVX/MmVl7xqWy02heNaiAZKJY5cHkuEj6
bivWu9bbie4uR0rmfQZ/ZCXhWE9sUi6ReM0Z6sB+/SLyOpic9zW1m4d+kAzUx/RTGCEUsS5kcCRA
wiU6Nh8Pf7LG6kaMxRTpq8k20WbaMhgg9GSMpmBgz2Z4BX7UdjismnNCK1NhzbKfJRHDW42As42F
1LnvEcO1Gm4O4RKOvv6YK3FtOov1LSyY/tQgYvBhkbn6u9pl5FeR5GgpbkRsn3NAffGqO7pHCap8
eymqQyspD7OiHwc7fqlAy25rhyxQuy+ZvFjw1EW1X5TbUuRY6QdPsJZPglrPI10grC9bVwnMgfAa
O+Mgn/MuUt3pVxuQuDUV+/HWKuY9XVvGIjq7FVxdHRYhdMSjHw/Cfm8WvA96RU7NmH44nZYRpskQ
0mqyv4S1x46jHQHgVLCxr63uaq47JRXIzXCfoeKZpz1G56zMmQCQGdmx3J9bi0znlc2Y0tpYvB/1
UulD0lTZgx/SegZbCAjA6iuNJVT2B+1lgs0AjgIx3Fw26r6z898hJOQGlUub7Rp268DldNBRCwaj
cdwO1tsYf8yaAf0aRNQky6uJwwkrehHvvLn/WUKnV1JgjPmVeQ2S7IUtykhrm+aqn7pd961jjZCL
+ZWaaIs9ixscjO2EaSHL8LnP02Fq1d9Z49ZjnZcySDnHahaN4+DA3gMG1UdW6TC07Zw/Dre7aaN3
9262cr6l8gnihvM09SWBshz2mddu9HKcLoyexZatZamWRLfrq8bp7QqSDuPIzGBDYL2lDa+7Q+ks
/3Ihv3RUFUSfs/7D0eK3AnTCWD0PsgcczZOBlUhgg2qZswyx/rKqhUaiuPuU9u/jnPMGIDTTM6NG
kMCZjDh02cG5vljS5OUw0zemtEGlN2kgYAPfh6yIKETtomLk/cCOtQdvfUhTdTrmWTlE0tVfE8dJ
Tzn5oUgTcg7A8burkumgk+s28OFsKq3OD7S76h0arRX9K9HBpL12aBxBpAWKF1MzaNW+HPpuJ8Nu
GZiUgrXGuY4NVCKE3rpzSR9fnmMzSS/xmlvnXDv3OM8Ze1EgeXP1aXVYU123+bG6SQ2liTZp4hmd
QRL3lpeANWoeDJRUgQ1NNxwLQ17UyrwtSYF5kaBXpFZcLxlRIgPP1N4r7Ruhn3SFvepu1c4830Nd
dRVvbpy3ajAOqoW7LcWnx9Tpzi8BHgAiiEjnZD/N3Mf82BKofSagtSavtoPDaHxwewf5LDCraBVy
07r5eMZ/SbcHJYD5utHhuc2pATvC9FwwYLnz4636DRGG7Zt5Nfq2GB8sxRhROMsHL2/ESTR4DPQx
qrLluci9zx7rsG6KLWuTa0karDHmTUQ2dq7vTAYYMQR/SsGW/avkMkJ0Sy10tIiP7x9qA8lVsp1z
Av/6GUsE+V8ZSrugQ2U9QXIUyLeqda9BaW1DqR3t6TIgWjVIziQEbGNJJ0ia7mKWhzL9l2rfdnM0
tF9QHR57MYqGkt8gHW5udVMyJ6KjuPQDlErnUiX7pH7wVIXs1T87PxcjjDSBrYN6aYDo0erBZF+F
dhgRS7Tggcrm0CZ1JNxbfOcQ1PVOJXpx1MxPKEFYa+aDMKydbkhECDGJftCmvGM5omMhxFUx0DZX
PLwFMg0TwQPiV0gJYEH9Vnvr4WqURVTx7QnittfjoECf4vsl+vtYwKTwbo7s3xpq19Ej6cv+13Zz
GNvnThsOJMj3eAiKZ3uE/cjTr1YH2nBIeR+D6J/S/DKv6WaIMcxWEXXOBnAAYlolGPnaxd3RajL7
T6/TpOKBmINBpg+ONEJmT9r61NTFRjp6yCj/eE8o0ZpnU2PchofjuqB5S4EBFdrZWpBkdB/gdTBp
Gj4ov8CzkAV7B7XHWiOWc65Ax9UehkrZrbzYdyzmFjLMolrvAvnqTDlR1VGPrHFFUSTqw55ae3Z3
kJyv2dz4Gu9Q7UF6jk/pyGBivcR6uxPWGibOXk+/0tnheUXOQfQrfcU8A3/goRL53lUf1aINJ4KB
Y6EHvf1NtpwBTnjmuyrnkQ7mBJET5+BPgeFzQF6krCZukd9JhUu/0iTBt5+5xWxHBjZIbi/M+2OS
fIo+muOrikQIk6xTnkRZ+a7ZnBx3W9hvw7bHDIruZ02fJqlsUE0o6BhqzeKUe41txU+o+FG+hSVX
XUxUeK5rDNTywNVj5F2XLmYeLcR56IvzYgZZ5UBAdneDdc/ehEKlOsklRe8tWnDZpkO0d76+TsLb
cC8HOWmkw31xF9s+QrTQafbdkl4zaUK85W+h47sE7zveheYTrqS9sBGeGefEumrNtYVlrOD5SZ5c
8yqkTaul7lPv0Entwcs+dGg0atbDgNx66PxVvAByJrNAJba2IFBW/tjZQ+wAcewf3TtqiqiAPP5X
pEWg83m2joyybqDqxfO31pEBvH5RYj/BQSOK5cYmG8r7wcANqqfOrh7aMDfqveqmiEJR0+PSGd3T
1ExvrtJssREZCoaiPEJRRd31zu21mRY0Fva1uEu8xnPq7sm7hpkFJlc1Dqp+4mXMbfLFRM/ug6Av
qARZ9b7UZ01b9/Q7jfOIiC5Agr/xkn92QkEgrWMbf04gxek2hX0xehTRuppgJnwhj9dHIIRp29vD
MoNGw1PrIoYu361evJgmd4PDUnm56Bo7Wfi1hp5eajKNUbr4hXHoazOa1FMCtaGX1LnrdrKrIHbR
N4ln3XmeqXyMVIYeoj/D3hlTvlOUe9MAJ0OaezaxS1s/EzoQlOQBlCbdaI24y8nCuW9vowK3AAtj
tn7NZJLrdPBz5AFPX1Zy/uajw18VEm/MKWGm4ALGgYfIGUMNtjYjiblVgnk+Vgis8N4tQAmE8r0O
MixH6poMnlVKBwuNdjdjM6oZQcTZrtXabY4qsbdL9i1lekmMCmJfdUUHhAQJFHRzqasP6bqIsdu9
wjvQASaviO3F9YI8EUAUk9aHrq6O897g8NJymIQ3goJ3DlYuZ3iAVRIgLKabeGnhHSp9sl8sRMj7
3u63nrkeGF8fyT7yPVYOcK5oZiZayObGsRAp3XCDerJRY5iJQxXRorziqt6bNi5aLmbD7R6qrg6S
4nVhojA3x0VjUQbX2HqynGeUA35L9C/2kgS2SfHuIbMt0V5NReQYqj/Y7TYuppB5M1ef/uioDwj9
kfpAdkMgiivR/AdB/wi2qU+Vk8PZqCVmVCuY8VnXnQSs72Tuw9z0tqCDQ0f1EV6+zBb5whWkoJKZ
UJI4yJyMn/k+2J34iodXJv0w+rpjGis/KMfDGQtMU7uPmbM+urSQFTJQxf3IVQQ5fWg1P7P9PKzv
UA4OuVtQ/77Y8V+ZYZAzTU57j3NjQPElIqPLar+ZmkeRmUdt+SNiJNIThhZ0CYk1f7c5XOOl2bdk
JHCd9BH6PIrPUCetdlP1U4hP4pSWXDkaukPc2oM1vy3ujEYwkslwKcHFbPqeiYR4dxdMTdbWkzx6
hNqv5GKL+qJbZAYLjJaeDWv9Kat2qlR9+/64r2eFhmmk5hBGGcbmoWTL8qqZy2Oh15FWf+SeQspx
i2uxpfb9nb23pVSPiWoAhfgbmRzV7QWJQ4Tj2R/mvc1yAZboiAm1LBY+qjSCpME4BXPFKV62eG4C
UUK8rr7UOg7LPn1AFfWh4TaLE4LhnOQxvd9kM0QG44lASwBb5nm1doBcNtZM3aJXyFZpTBPnPpra
W/VJ/espsTMUsJIyI6nKHTOzrnlxy+mQl4WPjUezWAmmfApFT847UnGbtxg0oxPDqXTmh8bxuImg
jg2wUx9J7rThWrW/iKHfod9ruXcoGm/bpO2D2phBTjfWxscBAF/doqVZrkbac8ByuBISaFXHptZv
jaRXvBor21s0sCijqiHgreCVe8piE3cR10//5aXTs6l3viFJJWgNSsW/KSWyPd6wYf4SjcUTgaIZ
23nGLilDuKToOmvLF+7RPn+Lva/J+UrHs+M9V7oM1wU6V60dqmnvVdWW8RrkK5Bqa5e+ZUxtevSj
Ql0Do5t3idFEy1oGohoiRN+ddpB1AuEDNdLNtaOE4A0NegA4AUD68YN5tYdLs94bTdRQCePRCsmq
OPTLDXsw0RWyRmRgbxd+R1AVuzuHrknlrrLOaO15y+TOBAkr2D0aAksuBkC70Q9GZGJ11zWfycRY
cHigT2/T7FUwrMri61398Lg2/ZaVJ4PE57F0T3nbBT2MB5nccIS46RQl+buXmeG86vthkhEuor2T
TSfeho2x/CQeJRsEk5aXc+35h3NQB/ml1fs7vbbCQMyiNZLTvfKK1uFxhtLqGNSENpCZ4hGHfYR/
cVOrHlpyI7DwCzXAOxcsK6v6psUZ8s/lu0v/ykIJdeNAW8kO+5j3NLdoc8vmWGOBJKZ1o8/PQ/ar
qhMOIqLF555u3Q4svIKziMNK1zeJfp1xgmCG2qg1sJKBlAf7w7GWICWd2uZYJXoC9XlLO30pgAkv
lstvgseHmcSy5I9PK6jVrMYqhZHfbOmBSOcmxNZHAXqoSuacxSUHfzGzPdam1M953ZoUosXYP9mg
ykxaUuSM5wTv3Pc4ArWqVOeo1EPkyYgxCL25yjIMR77b+c1vw9HHtTQA+FPRnKXk8cBxFvz4pCm+
gDfpZVFCr+wxAZhKhqVWfxjKbSaL0BJb7Hw44yni6ouFdXp1jka2T6oUtGaNpPoil/gwFGfT44e9
ALWD8JjmAdVUzTHsGf+YgFMs87QAueoK1rD8woM8erIIPMiQAoiBXM4tlLiUBWXj/rh6tlkmJnM1
CeYTSRgVCtd7FdX+lfMb6Ixdnk4BGpVoYsILi3mjeNnOBWWp9mTXLMGkoJgeJ8rFj5VnuV++i94L
7Rb1vv6Z4H+tMfNj+9053U630ZtfarXYgIYqoXt0b4q1RSZMCQWwgY9hbk9yJRdL7fxaRhKdVJ6N
pzm/ZMsnCG4f9dLmPvTFTrUR+Hop5HmFYInNBV37oUZx7pY7zTrJHqfUcpDjw4o10HXerZmME1sG
TbLzysto7xV2GTKD/Tt3oSSSZ8K/vPiZ4OkfHypKjK45tvZJLxc+Oq5g94K6lpPzQAjUuR3jXWu+
wlqJMbjqMwCP+hnICaQ0v+TvpqJoVBgxJSDYRpKhqpO9XlRhheTZJLROU/ltZq+rXPaOIXfLGPsp
lgsxTB8GEGKgm0aSh7QyFDMI2xysh2QROg8Q6Ar1Ls4MWeis6rKbWQpPjBSbqQ4XBBPVaVmo75w1
WOybsFC6drtkLrltoEj80/rGNzn928NoU4nn331VBEWe/Bjjb+k9D7RRU/XUymVbap9pd1v7L4kp
UxYUQpoRshNnzm3s1PndRnk8ohTv0D1jV07sKBuafWEkvpZBz1IU+DOEaSOc1jH4WS3hRswQHCY1
7m2U3YaLjhAEkfHcAe9ZLZ+5eGqdDKJF8oYElfVXW7gFTPw92qfT7w2TExicJM4fiQ4fadc2m+OX
EdMxmV+h0MZ/eHfq+7hXubM9tM263izOrQlvSu181xzjxoggE5BXoi7btajJ3wCFSHen4cvPHBLw
IN0hdtQQPKXUXYmdwevD+CExuyNlaE425o81tCu4R8QY0TGi/w8ydkDuHE5kUqH6IActD6r8x8qX
0HNrlISntnueqWTgiAbwv/l8/ilWSmDV0XDbiMHQQokqluuATSBW++06eveRCndGh7vx3rkPgdDm
4yDa09L2fuWxvakuEONenLGDZorjF8Sik+Q7BowQRkwPnBVuVc9VNqn2kaYY4NxbWpxcDVxIlb2O
PEtOHAfAaVqN7I5nc/4SpEQNREMZoCE6BaIs25k+ORIB5CvjX9uGSwe9jSHPA7tPdPCPsaz4EvPQ
ToDgDbCfl/dVvC1OYDk77T2evh1M+GIObSwoInlpGvNWvq/9ZeDMAu+yWU1B8kjO46xekWP7Wjcy
7l0P0nyzRyfsiylYJ/cpWT9lxcvVuMcGab5gglkoJfiCkSQvVpEqn7gA8lo9r2kbamvWbNyl/5jV
9bVEamTb3OkWiaX1sOsYBiWex2D7Y22mIAZduXDVtrqyc6UVNvPXSrto5q8L9BOCxnH5LXp1QG5P
QOW48bo3I2cLZZcfksGcQ4yTagiUTkjrxHArLe1IlX5wOwQ2rQ3PG8WtXp5xJh4S1YG2lu1H6wGt
vEcSiaDmtzgXzfitpyWY5n5bdCP3Vs6nD41rSjCX18y5lWeL1jtXDksuIAejptHu7qX8xWQT1wCu
mBxzU8/SH3W5retrXjy7bYOqhVEdoEBw5n6BSWqG2orb5TmtsUCrkA7U6qgx9ta8Yjfa7yaqJrRO
O+m4J6kVD5b9uN5xsw3jS5o/tY+jNFGC2n22PZKQ3Q8c/VNuvyz9/D1B7fLOxDL4BsShwT4aDYHC
GXWUOLTjca0cxtS1X+qI3duwGF+849imlwlelN5ddZVYFPsoOuQlKuvt+Nbo+DxhXJXGS4wNcGOJ
lLeSgo5hsPjDIH8Zinqbruk2F+It5v9uDfYjjrvIYQ+mTuN+0YxAYLNtu59hyMPeHY49vc/a58fR
DlIXMAM4ztRknXw//i8590lnwc2c7iDxB2SJewsXtwQUpeOzMiHrMuhmuLnne1iXSOCp0V1xMJnm
J9oHF+FOfHMS2MNTMj2o6zYTl9l7zsxbijGd6k/8cBMr6aXIXp3eDHo3Wru3vHx0YaEtRK9dq0Y/
QniUT+1IKOJ+9KLh5Q6MECc93hVQiZfNAGWkg2HhMv+wPwnD/gaTF80KlV1qRqj8fW0c7jJ/eiI7
C5aJWXhdbZUWQOXyW2nAs7MOOvQQLVP+lnczbkFs6RInZU0+h3sdGXBU9m2tEFPJapt0keR8H9f8
VN91BO3ylCEg6Ib801t0PGdNNLKTMSsYNZoWCrAYrXaGJxjeFx/NWkSzrLHscf+Jdo+/GlofgYYs
HDpuWN2ijJpLvptbzYORAKs0k0NmstTlgq/7GZMr/KIZzOVc7o34Q1n/bCirUKy5GVvI++l7JYpw
HQiN7liKahwD1aaI7YcMoGjKTE4ihK3miaHedXaVz8S5KV79ZOqP5vhgSpfUjRmNFJNPW2ea++YO
TA7KYd6skW3oT86kBODat5bzpWu7iWn9WGvBEP+qyzvVfFjlzpvRkAqo/VObbDNMn7oUJ84Ck2Vy
C6msKM5jDmqF3T9nlMODt2LWdaD8OgNpEA5tbCv/tcUn8kSUktNWgxtIdCMku3HrfAGcpAkG+Zd8
CBNFv3vXY+Ce7R4z9wW8vD8gDwjFCh+iKX114d3VjxkYpuaSwSpHn5CX47mpvhrro5beBvbEr9Jx
WVYxcYXEfMkvSzl4ELlS/TV11NPYxIiHI77HX+md01V7o/pGXkIum5L9OFMZQlnb5SxplZyR5sz2
O+VWN8dASyknlK3Khc4+1c9T+7V2XpLqr4Yh3ceXinFYYSyXXNM2C7ekWWCfL21iugZ686fGXoJY
nTbrsO/nFPxb5felEqp3Y6r57bbD2ZV321/63FgQpE1v7xnOTp0eXPGy5AmjA2Yp1HbSe7OrP6vm
M0Dq6EY5M+ChjGL8oha3K3ap0SxZaBJrbqDuoNZGrRKaqfKMEoMTgCOSr4V2DmGYhQW5mWhqHQ3v
v72T5dlpG0A7dr5Degqqdd47pjyQBbgD7HAjloJQxqsYlW999MLuzoRRV6aZ43Zsy8OK/VxTmfax
aAVLEiZuaI5OpNRYjgEBk8zB4AJZwVJFFklWxGx2HznkI0JPLuoA/rf91QE+uvQGLiuj0ZwvStZT
Sr1aLlvuAucRjFJEF3XXnQwvflv0R8UxI7JFj/zBIzE5rGT4Ld6m9fneMLCS/xhtPrti2Tm6Ryiv
Kxh64UJN6er/KKN2ld6+VGgzAdnGT9PEKC82IYZ5PxoWRW/KYBMPKJHA5hs72WIFqZlWIT7Ip7ey
gMrRKL+YeQff9RAas2RSSd7TzEsWq5cGhhzlhhmD8GJIsKkGPFIwFVRCVBi8HzVLecr1ZT9gi0jS
0k90SkdmAk2rbftpqw7y3DjTXqYX46dh6Iub5dNh5cHHYjdEJ1CB69rNSKYjioCHbur/5nuMGMIL
Amxb19ynwxq1ltwmbgronWlPtkkAT6VgeTjOEgWiOSCKeWYvaUGaMyZMWMWxWcwNEt0IvMzBm7VA
dThpcJEEd667NrCNreBjNpxSWj/e3Hn6NuIxOOJQ20tE3m3+tPZcMGXNJK97dLjWFoORvPyKzYHd
pnaUDAjZLTx5BWTQpY7BQYPxQ2hVTU/oRcJer7YqpQRGqwAcpY/zm6Ak7R0w4iHn0tKU9Rm026Yp
UOso6icLgQBddUD1uW/RDrGd9Mv4Uco72K29jlr/4DjoslRtP4mBjuLDlQNDfDsJ3B4knKLPYbk0
uxY5JrNP/Pg03GUTWoX9KKYpcohnvOtC42unEMZEwYxESdyQPX/0bkLdKzedfNGIHl3R4duTDLPk
J52oTnj4YbWEGa1jZx4r9oo1DGMNytRcKQhQXnqKzeyeCrXpOAKmnWKxZY6BcvAyLb/z+jMpyp6K
KVjKOILmw77VBPEt6l/8T1Q+46HW4YhSkinAxAAh9sNrfX/zUoq6Ydqvzh+s7VPdzFusc0GD8qiG
iGODQ20QB5WO469Cf0XkFxgxvqu65PX0nKsmRFBjgSi2ktYkbsZ/EFt3KfQMG0agmm/bQe5yQEmy
/nBH7qY74CVJlJ2oFR9P98zMoqISYFEieThqQiqVDozF4zimpwIvRsznbprsfWmuwXUKpBaxDVUD
XXGLZT7Wuh3GMUYEyiuHZtAUV1u7751lVPRny1yPFqozlBdHPpCzFvNwg1AplA0o9ksCcIRkS4IQ
jkCGQ0tPdhA7/GEg64gRPfMQgnFRvGEdNTUuT33y++bOV60vcZUE/ZfLAzmhDLyvipi0Iwtq3uvm
VZH6pRzvlztjhUw+tlkZSvRbnuPCzmP3UDBppjOEXR80j12fsA8VG6df9wrpytgzbvm0gEqqGSB8
mOZHtlKIOrQiauBIHino3rV+ZMnw6lD89sJhNncqnDtRVTxjCzz0Vvytm7zFDaHSmYlJpDA+9IFS
yajt7cAMplJVbN3jgWzUbTcpZyALxChVTLMARWTqRqdW2sgEHk6uByZRoUKnC2d+0elQTSHO9Z08
Z3jujNnYKwnDHDeNSMhE9w3Cn0q8YIYQ/2C4jSqasrLA31d6fuesqF/a4NpBZ21Tw4d3eMjXnwIB
20wWydgY73G+F+y3FhOT02/LIGVGwejV7662bJOcTXf3syBCx/6mpZeR+xMCc9B6iOj0Z2XW0MaT
bmzhq0xMuOtAN3GR2L7XxPsuIUudtbeOjm6sTpowfDvN92ZRBT3aODO5Gda/td5XKk73iX9jG+6H
r9a76bmyw2Pjx3XKZv+8gpFsn/T5U9YMhQAxkC4zgYBa+GSlhuDLGB5Jrfl1YBLV3AyUsneqd1F/
Nil5tMK6pZU8poq1oXw8NZkCPofAHRIGBUt1A1bPIoYvPIYfGtGdmtQ2ptKwgLF3CosSjUqQWAdF
Oc1YyCyBUITDrIXzMU/ULjanPkQoJj3agwSS7Elo4Y3r/ULMhFDnhlh2OUyMCVpn/DgtONy7+d8a
cywMX02VUErVxYkFdWH0Zw5Uy7qpmJb9gQS1dR7RqIj4vcRMSAzKpoIBB9a5T0gvLZfrtHY3LIuY
Kg1/QEOfDurxLmd0240cRybL32QObfr2sK7l5zATMtDG5ugXcLugaXHTRCaVWqNVD6LQq1BZLfON
4e7VtvCTF6mabFfASdKe1VfiCn6SQn0Y4e6JIWneXMA2zeq81rjN/Vaxup2apkxvyX3HPLts435h
NloPgG+knzxZiucQS0Phy0tMjYD/VWlvqmQz2qahAQK2Rg4qjNH6N0lThcxbiZPGl12tZGWXNlb+
gl0xU4XyowZp7DT51QNhHYGAYk3PMbfeUSA1aFl/Zi21RahRlpwGcTESImYAabPGH3dSYopG13uK
M6RJnoeINa/voAXzqylUrALTFAfupA2Bm8Ee0hyYdxopGwixXNMEEKLeZ6v1DHRw7ZNtUbZvmNs3
xcAc0FrUkARB7O0GgP1hv6ZFqGrrYYxflQctZfxn/nj6eSSxQ0vfk/JxbuYjlU94l1/oRbu3QVSV
A5NkdqfVvUJHw8N/ECWk6as5/EqGH8lOdwSLb9VXzDxsdJDjZLsP8ds4z5GdtnuVera197XKE8Pk
j00+23jjqCXLDZBXfKwSWWJMQpSiS/W1ymgWq1fY6K9mn+fnbh4h4ubsq0bnW4wcYbiQoTXYRNCx
2NowgvACqdTIWtKr1Nt7Ys1ezPcToRkPGfaiwhuNrYCZwUJzniIlJaxoRom4Ac7PswZOnSDeyY8L
1juzUdkEStEFzzjYfTSoBuUlO3W77KPEuHVIkjs4aipqA21G+aijStKuqZr3B9xrX+C7+51seuZp
5Gr5CNaUZxhsS6ORape1DnuMQqXZq43Qsi+DhnYB6ubzjPJlAYfL6tZI0mAU3ysztypX2fejdq6Z
BHH/eczXYlJbQIaz2jvdCyuGhT68Ue9OjSJ6uBdsBSUEMgohgDicNFzfpho6FjcZLH2GsWzHoZj/
lfShPSFVwnwxkhF/DTczwSzr08Csy0u+OnQOLt9WTnpjVTLkAYLQoI+APEE+I8zuhh6IhBQFM3yb
WGS88KcTF6cLMQxFiYR6JtvqMFv/qnqMmmbax9a3QJOtWOhyvBctR2FvA6/CRmpCKkq4+Fvm7Dud
Ex6rey4jRp9YV7dlvUaaQfMNGbmEW76y51MYmLvme2195gRYe+OZC7Zvn6v2zWVoJHAI3XWsa3No
YpP13WOTzhuPQATDvYdFU8SidskEjWTsV93O0Pl11OEhc4BSP7Ys7SoDOrP6T6pAKLS3hqGtURD7
1CJfiZ9ttWdj8y7IDtK4HCHtBONKuzRzoZtwePnUBrbnWQ3T8o8WQqE4yBZOd4noALAVzkmuC8OB
ZJWy0ScskdFzPRxaZDjYhX1LAj26MXFa6IHHBxXTZI9V6mIzq1ch46djDEh2K+n0Heuf0J5aZ9jM
+R2NHdmstmF54CzckO9O+4ltPA4p4n3PxW03eL7C7Wgyek5/GIv61fiA3oEDH3JLDarkJyUiRmen
AdM+Lf5VLSqA5hLjFmOBpLDgQH7cdZ8NxkhYcnrFyk0tQ2MafE0BgkmBBo4nmvlo9OkhZnJqT77i
vHuMcKfsHYMr3zg/w7fSIH5uumgSWeAisr0rMcGUT+7bylDa0s7tkB8bEBo25sm6ZYLYvucYvyqQ
p/Ehx+jBEKrVjon41eNre43Z24LGRx5/mglAR8E8kAiuYKmwjhKnwEiP3q5PCpR1Oy0hZh2d+FlH
LOJw3tcFOrnyGSzboaBFT9vbIkOz/wavwxt+7dKfLjtAj7nrjCBYL94viZ+hlrQbol/ZJoW4OzeG
tEj2AKaDynbZgR5ZaoTGv94AZOyuceMlBuFJnzJGtvdnl5wuK0NOIO2W/auSE+nKcFz5LWjhu/qQ
m8NGM1/UeRtznU3pcIjzMI2PWf5Sj/PGog0t9Chr/1CCAl+hbdo1JsIa4NYoBDEqQqn2K45uIv0Y
uaXxdrVQKJvKfuYomdRHBUyTgppGu9yBz0C3F4Rp/buW2EdZfidUsxMhVnHzOsujakdwcdVsCO+P
zsqWPacFUjuIne3nfCeRRQaQ8Q7IP5NNWPMb9H1wgSr9vS/+uGg3uiWihNPSyBraE56GfIDCSWmn
+W1FhOzzav9iWk/KfxaCz+6nyYqg8Xz0p3ZlEjv/YrQISayuV3eOGFbfWWFqMy4Ysrm9us2Tgy1w
pw10JX0nvhfZJkGja/ZeW6xy77iEdzbsajty+cKBTiiy4jLFGpMrQX9XzykjQFsWfQxZfg3V/LDX
O2ltySbWElZ886yLpElytMx8VTIvaCWzduKsZl92y09qVe7rIOik4qR77yfWlHiyWQhMKqMatuaN
ywTZqbbkSJ1ZbVsv0/hPr3MnrEu9CiT46tJVHjt43k//uTqv5caZNIk+ESKq4HFL7yRSvqUbhNTd
gvdVcE+/B/pnZ3bnhiGpjSSSKFTll3nSzn8HYU8mdmSpMmxCw5YLmTIr+++int7cnLsn9jBeQZpd
cBYl7hP0In8fa3fnRt27ZLD6VTRQEQtOCjbjLA6WNZqbZsE3YiG3sTlEu4KOzAHXzDWSzXXSL4LL
3uYHsTzw0OGDTLgYsE8EfB/GFQi3JhNpn0iU+BozQf3UI+0/OpiwezJg8r/9dO+J21RlzxMhIrec
T635HSo0zaHaz8O38g7t8NwYFz//YxvpwwKywxMNmqp5zUARpC7BJ5oRLIQ4rDQDZaeepuPGfuww
kkTElOK8wW98V47Uotj3QfBhkNtZilIZLC43Rysf0JEp7o2HSwupdin/ykbsJ/i4h1sFUWtjcpBV
iXjPiRXPBfNzBeMym8Ng7ThNjTW2YpmHJux37tp1JcxQX/5Bbt3boAcvPQDUMJ5vTdIdY4MtT+Gl
3B/dIt5FleOc8zGt99z535Sx6fJmuDoaBKo/8+JEnXtIMyPYs1OOyC1dKKi8T3rWO3xE3PzkwMQq
c59yxdbLa5wNSdVxZdb1eAwaLhBFlhq9x8G/MFBBDCHslhvphf5PmuZYnLkWoJqjNe4aa1rnA+3T
VOe8+nVf3Zm6jbd9Bi5Pz/nFtzTSBaPxx9C+Z4D1mOTKIxcH/M1aHFtzgae0Gky6OwmQtwVaedEM
dFkmLr7CE60K42aArLxebMfdONV3+Yz9HHv0IW6yr8DEoMCGWO7Z0x0Dr5t5pTa6Mp5jvMJ+dm2j
olo7nMq2qaGYMBUfksJjDplfkyNG5NdsY3TOvO+yhnE2ZdZIOIsfB1smly0DFX4gng1CPvK1Shww
2smNXy5ht+fTEAbfuQ25v7ct5hlXL0VXRnUqGHuuKNThdgeriR0jROXYYzRTIkgk8YJ3B2rWxDRM
tB5tbp0RrKM0QuToXSQn5OQl+UVv/HI6YacYibHbcaLutl4W48CI8yeCGAf8EuwjMH7ODdaEquDW
30p4mCo9kgw8RTZ3vijub9PoWhcPEvkw1FsjSoODLgt89HDQEpSN0sMjPUdMprn3yQS7w9hAiqZo
8fzzud0IGzkie5pGaJrD8pDRwMBpffnw54s/D7njTafUBK+EoY0Pf76oYMfsOqu/Bk0QnDh8DM76
50OafB2IzpIIo1sB/uPAzk6mYqbZiVKc9PJAv+H8z8PP1/7z6c+f/tfXfv5UqeH//rMa6OXJb0+V
xVtw7fL0n6Y+xMwiIQxsqEtKyOqpWyAj0goJGz4A5VZ1NhqR/utDUXh4uwPRqqPfQC6do/qM87A6
//MHkuVVkFbwqVY06oFsnCP0dPrnoU/DVTpQ7RmZxHTayfVOPx/V//7on0/pRjtaOPIMWiXPcfa/
D5ZFnYnpRwZnSzs7O1iuEGadMxO1eY81OiwnADUwWP55cFJmfdby8F9fCxsjPxpFj5aeetxqlXf+
+YhzPDJUNqFJoGfQwuCuJgVUascWodq3qX4fQgtgRxkrddG5D729IkpdwWk8IIDeYu3YZ3/Mkpbt
a+Iwex3ss5Fa/+/zmF6tc/z2n7/w869+/qouuUpC6ZbbWYzGBQ33Xw8AmNvzX+0xaApFev55AEDG
Seg/n5Oapy6GZFl2Z5NfWHq1PpXZmmfHKYnV+CCZcpU7T3Pvv9VK4WfgXGLaD0ZZyPswRv8w0va+
t7ztLNPuwbZUcmJs+2GSC8IlhkMdY4u/HxQHEGfh1kUDoVVtQmhWEocyGZ3tMOLIsmUaX9zU/MSg
4+w6W3QrAhYIrSiY0C55IODZoQIZWB903ZzHpPD50GAB1WWgtrSEwno4R3P3lWVw6lNQKj5eiS6s
jC0N3S9RaDcM4bL+7DHgQrBiH1/6w13YtgZU+5B6h4SMn6j7c6sxxjSGeJx7lzIobz7CX8VW0I3V
0V0KYAOMprU7kUTOkONk3O2q0to7LuUPuWja7RjlACFRKtPQro7J8OzGvvEa4fcue04V5uzEe9Pk
xIbXPDx6QYLRd+lHZr5MP3iwk8a4qSwc1naZcDazOFvBpLxGGek+IQQ9sLERn0xOvas5Y7jgT2qn
GrHMMpLHMkA262aVX2C2sRsrult1N3vKYNM+xNRYodInEk+jnyOTNW13jXOKwvjWThcSfgiFcy5r
sghDMj+XE7FBmLEbRI/+2TWIs2BN+fmLU4OMLjlsHksTtwvEWHfv5GitgOlGmtnMV5/zzLZvEsCL
Q6V2I7Wl+6SlHK9Ga3oYMG6xmy/eW0G5ktRFs4sLtqCpZbiHwi3FrTTYnHrNXOzJ/8y3wFPUHxU9
Er2a30UwDw8uSciloz4zu+lg4k2L5/S7yiNs1VJmt6oWd/1cWxReAnytCop/gB0ASZJgONjS6o3p
KixjtOZl1dhh5Vy8pmH0XYrJOZtYhcPiiDiE/p9V3R19gwYG7PHVKdps1+X99JGQj/Hqsr1FS3cn
KLtHiUJUJ4bHLEF7j8q0+r2JcFTzZMej6T7YQeM+eDhvORtaAGD+/bUmXVRp08FJpUd91Z3ACCnU
DV5lvCb3Xu1TpJHbz0NXAMjN+JamJWiqdIBou7N5Cc0lNQqWkm4QnqZORnRR10F7GROLlj3VImvb
KjoX0qATI4mLfWVR4MWNF1s6N0IVX/LajS7ssIVFf4lrM5hOguWUiqRmTtHeoc2G7kQemohdRFXT
mqDhwyJ2dnrXqRFyqllU9wDTShJQTrt3F0mta5vqLgwb3LyexhDjEF+JEMs3tdbjhQ1/crTS/E4t
70bgXcxTe8wfUvt4FRW922sX9rGVoZtFgZZnYpMEUUeT+Wxp3PVKdheDYPgI0Oailc2DqQVjQo00
49+53FLOuUy8WyyZmoaY/Q4dFvWAQOEDNC0B10eSy13+LxA9/sax7ZtqoEI3cJIfTEN5t9IhnWQs
LChbHNXkjb88zk5MUj0ulxen8zGldiERHjaAbqq9m+c63WPmhW/Ux3tMphj38D2Er5K1s8BzkyYl
KqR9EyV1ju5SnUhsxYx5m/R+1LE4991j1+boRKC+7iOSr2cBefGcjRPNXW4Vbich+vucRpv7UUYP
bkSem5fa3hRTHN5bWeNvTXaEG1/2INFx7hx8isSJKLoPkRW81gpsbFhyrDN713zphqHf2v5R9KzN
eNEhWfrto6UJmgbCvasCZR7GYWhXU5Pm+Ium5x4r/iV3ED9SbW3juZg/a79+HiiQIJ23NKYkRQqv
kIANkgkve/bCXqnYhuwijqbI+o20cKI0YMZrBqg32j87L3r2gwTkCwZaIqmFs9cN7rmfRSpcuGsF
jLO9E5uPbtNBjIF9Nqyw/WmyhGQNvXYaoJfyalN1P5wdO8mOuaBUW+IcclqChDZlBJKGZ95cfpzN
yMHMwPpI2acMQ4JMk3/eXx4pHsMc9AnlEQfmMMZ3yqDTO6r4Jwk+wDFs6vdhTsXVcrBtlv2TCJkB
C5o51m7jXZt4Mu5+3lBBhhwmqnTcOEmUHNieH4c+yM7cvrptU3v0s+OlX4xTVIiycF1bKY196Vc4
hwdAdFkcR1f3KaqkcY1YrHYyobgCKCafLl/z2VscTJPoQxAiF0uX22dvWXRpLQ+xQ2NKnMzinyt6
6u07vzLno9KY6Mfq/ueCmwfGmCkdllC2FUEQo7vUBhu7iLJcLAQBUo8dm91VDoU8tLw5Ke9OyAMJ
6E9pZl45wJhXAAXsBsoCyaJx9y6NPvcqhANXqyT956NOOSi5GjMksv82GkOmpQ4Pm8DI3kDfLTUk
FHX6jmvSMDNuopi20FEJUoA9IfVx7H+NOqruhgQzm4+KllkgQUjPJMuEJbsfVQ/XuPb3VkrJcsga
c1MTzWmxl+5dPw/PoCx6kYa7qZ7+BjF8HtlZO9pGPMj9SbFJZsDOEI1oxDKSXYMX+cAI7GYx5sRF
KEi3h3TR2lHIAHQgYg+NFW974J8b4GgkkPSvtN71Xhl/C7PB4VMn1gsdLdxQUHQncnCOCtMDee30
lDuYlbvMIazFrT/oMCSE2HP3nt3vpmK4jqYNMqg7Yt5lozM5NyJRj42e6VkI14M05c4UnPpqFTzO
SfScw3QY9wNW6VMSfthOETw5kvIMs83TddVsgwSfprZaPI1FHJ5cCOjxRAatpLSQVWW+zm276zMr
QyyrM6i5zkNR1QfYw5z88G4N9qF0SjhA8VTtAHjvC2vJBYzGG4z+O86f+k4sZpLGJ6hjsOd3h/Ba
8kx71mIWocJx9E1aJewKxoV/tWvO5EB51QkOMAG6K33x3OEacSzGjHW4vSEGAzZR5NCBC7j4/Bb0
/FX3dPda2W/wM9G5nmltzHTJqKx4BXqBCJdva07Grl8KvMFdus7a6NNM6YoqG3wEbhmeg940DwYV
xbWev/ooPQqBIimMubloa3iTEe6zWs53shk+fI/TluoUi5GNf93X+G4F/VW0GDXHRjAatLHcZiPh
t9RxHsvEDRgxDYDcPO9OcNVsZeKap6kC5M1ECbEhuwSB/2QAdQrG+a+ZIL2jNWD2ijU1RUaV7Iz8
bQJtu8as0K6F6OxzNFkgso1txxr5YFXDfWd33SWy5X1UBu3rkIOxdgp+9al+CPzZW7HeOddIIedR
mYoKj3PslGM05W6t8KYVsK4T4ABuYu46qADojPExtlu9Y8yxuGndeKOd4D02wbZMWXuhXqm5D1HQ
MWaY21KCg+cKwGTZPrRpbryLLtmbvnrKY/Nat21DGXZ3ogMF+25tzhsROPy4Q3plu9YeSJcbRy2G
Uyl/QOZgJSAcP4/5UD55ZBkv7NpetRU//Gz/fjZ9oVTZyfDNL9+qsZ/AJU2cCsq6w7mmbKy9XoIG
wgvz/SThFMYmnnQn0ThSK257fsoAizKOEdsgYyoaVMS0Nd1e7xi3dnQOfgnVvLox4IHQCwmCtGo7
9g/0ePc3P7C2iVlXB02VAa9PQKiGU2gPlnGNdeJTxCF8FTF+YREg9++CkOtrCPJD3CxiNem0GsDQ
wM+Nr1azgydi49uOBSLxt5xaBdKIUkA6I9D1mVbZweAvDRr3rZ3iCydGSMG89+VVtnMW45/Zd7Bg
TSdlmfWe4Pa7FJG5yarauRPaIY4+nXU6vKuSYlzRpBjMJnM/jRXPt2kTjB3avwYshs2UGsna7zA9
xg+zg58rwYlKXqTpNzmiFRie/mn0snlvaKTlVN8ICpurXBa/4sn8lrZnreBDWpvCRNwqBMb7FEt4
WOLMn5nNadzFPivuJlASHzlvvzMUEIsRs7LSNzB9QCDThk5tlPc/wXQru/x3RVmR9shzlZIX1Sic
dF04st22MN9Iq0N4w0K+E2YrNrNfWysDMTGGR+SO1N16NCSa3pTv7PQ9YKi6HzS9OLZu7oJCYsxR
FR4EzeG/Myg0hmao0vyXdvRrXEWbeEKttR3zqZsl82V6LTT36lz9Eq35VxZDflGEvQOT26Bg4wlX
JOeeVed7p7H0eQKcoCVoEDvcxlneblXj7Jw+TbYW7hTllQ+zLt8B3kMZdzAUDhGDa3DEO3KULIDQ
N9ZJlpwmlT6abEvb6huKXrgv08ZeCQlmIIj+WlnxK5kAUfgx4ShU/EOs7WhbB1B5Jj/6tgdzXPcZ
MXjbkH8rl2JBMYyf0jNeyqHEDF4yr4E/eHLN+GK1QJyCwb6HssC2oKr+2N0v2x1GrOXNF+BkE08G
d3BDth9TyFZHdvQh6gpXGL6i2mJH3PcCdwYiWJh3a9eEksmIuJricovFmyzyHO5G2d+XBcilZlU9
Gy4ndC2Yv5TdLw48RHUm7p+e9QhiI9w8OGX62eYNSd8oR+FngQ/d4VcUL6FD7f2NqtHaRxQsS6qN
+c0qhjGZfJTJ7yyCn+25e7ufX6eMoVLTFRbKAkNC2TBMsY/gBLONAkN6ytL4xcg8xpZwFg9t9eno
GGc+NN3V6DvXJVokKbp27FGsyrB9SE1qVbkK90nSsbj4qKzBgo6gD5QJihS7tiZIP+jl50rso1cT
t/Fz3AdjbL3aM8KY64ybzP3dZoV3Cpax71wzl+W47wMzyEW7tbvmNWU3uoWGsa/K6ByO46aFuz8k
rAyJhZMQ4Exi1ZzuGAA7tZXv2FMxZ3aRc72lkd0koy8z4o3d0Gwwjz6lo3eOMA72/gwVIVRob31w
QXUm2Ev1dWZML3VDSL6NoRynA9/Qd2d4D0vxLF1QUGPa3/bi5jQ/lewLQo3eR2Zh6vGQBsbGQ6dF
zKj50Yow+TX26nni1gn4xT34MaW/dO3sK5Ytt+BcRCIfeA09knSkZ653V2GJLTn0i/SmfYg/fsVr
nZac2oo6+pO3XCSAo4luiEtDCgA8R35KStyaTegdQvkIl0ZQzMYdrcNFZSMY1OXT0OLYMMq1lp44
wISM4vF3geq0sulsglrUrssSyznLHB5W2XwGHZYzWecPczGdSiH2ECWTZwo3jgOHMJ7JZp2UAwze
kEK5krsSqJ7+lYLu4BijLnEZM5wVBR4O2GIQVeGbrsGnnNG+rDUtTJsxy19sKsIxqn4I8Tio+qku
SzAJVmuvfW2t8ZUvTwzOxHaaTn3F+hOG9kE0lHTosKqYErQPdhq/+1lAOTM3qVXXlee8HYptkXzS
FO1uLQs4izONDyIhsWCG9JUagNbYj7Z7epgO7KrQgbl/txSP7dTIk9R49l6MaisEnCUjIN3nZU9l
AiYd49JeaMo8bBHkxyKwiQK6j3WNe8RPu79JOK30kiYkMoZHsUYrTImbOpZ0sck9DFwCYdmSzcia
33k6ubvW1tAhwiemLGTDxrsMXXyjNZOUZmjukJweUiIPh3Z5/noPxo0cOYjGQXoSAXFW6T7HlGZl
ysDnMOrvpmjDjSt7mCnl72xJ/Vm2R48SAeKVsOw301TWqpzKGKKD+Uer/IZ1TiEswraj/fE+sxD2
qjm9WrUoKDJ1dtTqvvFDzkwI01/5RKkLWRo4f/Z8B9gPvcyXqIZcAPu5lhuvJcBK6vfsBcxBYXMN
bYL7M41xhDq0Z0FMqpcdHhCfBgcL7KlETnKtwUZMLmQvy2bvUHn4cCA8o41gSaiNHGfMgNczI3sK
ReStX+ruGB3wRm4bermq+pjXVns2MmZXcA/mMr/UvJ18mkcOtE9fAhYpE0OcXXq/ZKjPLM1nTRnj
5DKQA4mIyw161GTaTyhtgA5jizt39jHPut1HhbrPW+8t8+gTpK8mrb4io77jWv1ofhA9aJMlKRsC
TQVvs1qc/ci8y1N9maLhVi6tNTH7PSabDttFwjz85mSPPYYoDg4q0jIa5E8DDazL3PXsDaCBau6u
ABQ+iMEhj/T0pRqW+3vo6k+YxCsKp6gnKDFQV/bVS6OB1o1j5fiEYNq3ifEqL6D7mXq85OZsd5tR
UxBpsL+mra0s2RPk1v0ATWYeJCWKuJaimsZKfnMEEXck6WT3z3NXv+DxKTZlx/Y/lo1YBbOvTh13
dTZmH3jPgHZENtADZKOzr0Zq1ah0xKUeFGlwK+jXoI2BmzjtpZvM9B4xDGMkwWmxMpLpLSDq7LDQ
5+oKKfbVjfj9JVtjGpem1awBDmZLDU9rTLiYDexWWDAYpz1OnUVqwgCyKmrxx7s4c8sKnFPalGYe
FxAcHdpB7ebMJumtHRnGw4PZVl79UnJWrNO4PmR5E9Co0u5oR0XItQidZd15NsyvmcCYsiOq6pOM
RE3M5n+2IxbqZdf7WBgta4FHv5phNpixS1eu6TXK166f5ltALPQ8ljTBG8AQJxt2GNiwwzwEjzIm
UeAa3rweOifmm6HoVqqDYdbgFO0wxrWo1hna6dp0+cddHxwaKwTYYnCk0yldQcp/K+TD4IXsEUGQ
rESQ4d1t3/yF4mP24WvX6Q/dYDFwFeprXu0ySx1kbj11lDw+6Dwj7yT515OiGyK3x/3YKTDrqzR3
zfs2yc5hOOIyVlNMXbtzrSMZ0m8kMJO0+W85WKymfrQd/PyNewZvZLp/MGaOvBlb94xE2WztwL2a
jb6zulcnsyRkvZ4OYgp/AHbsoj75IOrFtl9WjyGCwzZMvTu9uH2rZKRzGE+qqsAkBbmF1TNEFZ86
cekAKIaYYPZBZOJNK+RHOjOStzzzWPQs5rqWRy5ClpXUXIex+4cegJC7QAQ00WexVl20jxKQlTWK
Ve4TXg7dloRZaPAMU4WwCh0IxbXFvdqf80fmdsSAAqJRRl49a/rKMIugR841tCsr+l0gC7KnhHTC
/OO5Gc1rZSFXC4LK9pzJ3YyOjspX7+kAhAqSqolEU9/uWWF3gREEOwMHotCE+A2b+XRI2RMF3cVd
FzD5dLuiptSXvZUD33y1QLsPKQpVHnFnj1tNuABolIR6vpqseGdlJZ3kDbK8ZqI62/ozrTJgVQ8N
6bg1exdC1hYJxshMz0Uy7jj7ZZsh+ixFiOm1iuk1Qn6tZjB21QDaIQjNTe4xkCwz1BlZMP4YCxgV
4bxri+g1x62QLdN1OskeCm7SdHDVBR44eGMM2M/UbWbbrseDKuP8ufQ5tWFIxaZErBtQowddPpYE
UEIPDqNwy5vKjD+iqA1yI964jvz6YTaqixrkh0ZGW1dhMq3SQN5+PoMUSN1XDo80Yqaw8Ril0Bw1
5IeIJTO0hFr5HsatbiLsGOXwzF2XJzocdqYLmafOGYlbIv1W3QCCFq5dh6O+SeJv0JNY3Ux/XsiP
lM7N/Ys26xObu/LgBhh+Uod4m1njaYoTW++Ei3NWlDedYGeKBH61KU13M3HMtelBBeylf4yW21Ui
eOV0REaqtIdd1at7mfQnPJFHqpjHWzKN3w0nU/YF1toz6cjNOrIDIRx2lJvxPGVExhw1BBsLOi2m
SCxBCTem5e0Bu6UGa7Nwdiq2e1auPhJN940BHaC1R7lWWf+dzOVbH9rF1jK2ihMCl+lAuQFxuNpk
Xz/YgCptSpH6FDNPEN4xKmL84CeLR5sEBMtir/4KEb0WEJ8u3Vx+5HU2sW9SD/7oZme3LS+h32C1
gziYZC3Vl3b31oiKwto4hiBkrEILKZX9Cw6d1qJr2+XZSAvjja3mdCn9jKHGzCnUjw2mKVxylTWd
88FNb2wqR3j8q2mk31KN5biv++LANvpsKIgPxizEenYVnW7Gm4W5j3Soc6Cz7FAhB3UwYrj2QTLN
ybhPE/5jx5o3qUXLj1PqTZ9gs6wBu6+tgLdZrIpoi8bCW6Q49cJDmomdjavhdFBgiGMNQEKrgQ6G
pLEKb7Dx8k1Y4xurw2ciftdcl7EwYpZdfg9Rtk+harjDlRVHJAx+cT3HN5GTTJmJiEcYnbjLJ6yq
RAeKgaqnMht3sxENQPHhDM3j98TEczXqzt+5zB/OQho3eOvRHT5bIDnp2xAk1i5LrATwA/nxJoIW
RL6j6abN0NrssRtogQzXcI71dGwR9+hIxmwSGw96EMfjpZa8+fmzx3jAeQSLI4N1y48+YJss2VZZ
mD7aelkwcOtkdcG/TwkbNtGNI2FysN3m2a2kxUws3tsjS7OevPu8iG5FjqHFZtwHxoOjagNmS0dp
jkJSHdvmo04/RKMcOJ7jJpgDH3uB+TVVzpcd8nt0JUSXIV6IiU62tWz5MTrZY1c65DtL/dK6JMrn
EkpsDcQC/xArN4pIlmOfC4JPmutxGZr3tAv8xn//aoTurq/Sj4mzxXo0/esQVhBFRpKhU1lyyQnc
C2D2T5MJO1H2GLJK/Zzrep1WikEhZnVw8pRVjHYHzrmajmRm7rDsY+jXldpm5eyuqaV6kSjPq2xB
34fgBndmCLuE9/06jdy1g2l+8NDYk4hYfUcTt7UcrnpCC9t8jnCs636fMxpcW1TDcQRuF3PS8jd8
MpZZ9Ch7wa0VJ6i3SLZ+e2ZcNa4IDrKqZ9gmTQXtSclv+rzwuebhR5HEl7khYwCA8zdxBYyl8FuF
fmcGscGmAO1YaLkdMvdryscnDD1kI5td02FpNaennDn+xjMeAuPUWUikeYjYW+YlnuuqrtYuTVSb
NoeV1/X9sQhDh/Y3DwEgsWlmmBdnliI1gBV7Ljgvy7ZcTxHcB6eDDclkJkjK90IgmvaTouIcgO48
+Gz2DWfYmvtkoFc3bDL/0GDIF2mZ7gORfqAX15Ag4Ngqp//j1WA1XEJ9YuiKPRTwcNVD0BgLOGxF
idm+IVKEnZxfCSUf/3uTVN9eHgYwvMN57w3Za4MJeSio9YxKwEn4cbZJT5OtAio0+AFCr7plFZHB
2WEy6FaILAbStVuTbDR54Y1AHgbpw3DDEscLZgpekszNiLHSl8U4uv1MiItwBr3lsYfm1NpXUZpv
fYuZs2lMngovaFdYrSMUZNoIO+mSlyorLK6EDiacley7ZMUOMlsn6NIrlwIH3BMECXsHfSgkLRzH
uMbMCJOM4S+x+Fj+yfPqpYElVppGetYmaAGSPrwKRYdDZDy7uBlXtj2+52VGDsamUdZuWnr9ok86
L/bC4CSsu20lYOG0qu4PpiPuw8k7VG37LE0kaUaHABSiO81xl5BR+aduI/paPP/dKoLPKqOkfKpp
s0ifdYwLOjOaEoRSvmYPue8s0FsDtA7GSkzlHW6rXP9cGoIUEeFKBp7Drndb0kN+RiqmTjEwoAYJ
7DB1ZhDcBdjreyARQSEfbUV+uR8Mdn0csQOmxATVeta71oKbMF5nt3IW/veDkZHEynAKS9t+bRWt
bLNDlXKcfxnh3zxzcRt5kgABKiWQQNK/rfBAOPYkVmI8WVFfndVkfSdu/1v1GA7jmiY9r6p3TBRx
RQf7DuKma9gfTAA/I9GHvO0gnQMzLjxssRHxmDJkK9o1X0aiT4ZVBUf8PFc3auvzpNi2lVb/YPTE
+JSBTBv9xQRyTkcoc0GUfBFhep3NxCCHZGBnp7aEsWQZTs2xYOVAW7Wx5jJlaUmFrPsxh4zVvwbv
/WD/dV2T+1Lvs7tCEMlH9zNkC7/u8fdkMyhe0hUW/sVwn4mZNuuS0dCAbZrY17izOy7cuu3RqDx7
peLxZ916KYqFwH7MuQjCnqD5bEV3eHp2vBDOHvMBkTsxsYCRePiGmgG3UI/MGAvriZrYc1Ag7Xs+
wjrNeWRJ248xJy8/OEJuJGQWl1+hkxXZxxSYW2CDOXO+y2CyNiqUa6fT55zj436ewmft+/Ks9GGE
d3jqzHoHCio+Omr8HbVuylCNLvKJQ1pAQdITrnpcYkNGlTwGAArO980gr5kOlp5M3Jkt3ty1mw0n
A3SZUk+6VR3LSbSxbSdgTLKGAr5KMRDhZLmhJR0phQCkR3/IRotuyYfCrEvy4SVoyQ4qY3jNUX/g
sQVX2xUPmQ13pw39L1ZltGBrxhgzcfPqDI1hKRqNTVhvVMfbZg6hDNTISGwdCdBdAaROnxZc/U2q
qUlKOrj2paHDNXN7dWDbgS5g2vHGCsqvsuY/iPPXhnkpA00sWknSrrWhQOaEzQF6Yga6PDslPSHP
DC2M9jWME33zVyESD4P8Oxhw1egeR5w0mFt33E+6CceN2fIeH2doE0RMXBqtJydxt02LJN8SlRyY
oi/inmyA8Y0oVtU47WhjIqnVs6WArb5lSnepfVZY7d4Z/I4rqw2IzEXj3imqajsUo7Mx2WklPcb5
MlHg9wbxUbgjsH4QGDamsRJlZ0BPAQDX+HQb+fuWurp1xQFjSyPtK1WpS3ECHAziN5Af0Nx8rBaV
AvE1zMXbPO/TrPqrBu9kRny33LH2EygrvhHya2Qz+JOMsoyZSZkKj6URnGVC+CvHnB1Ewj2KaHoo
R3gjEtPOygNcWonyjb2H2I4+CSQcHQVWe0XtLLN5n5Giw/S9e1FJ89RiJwJeAchJTShk2nrifLXX
lgQC3xQLP6I8c9xAVLGcrcHpB1mDJNSI6QrGyiWc52dWGlrEJ7oDUlb0LnEFQ57lYJyRRDDdfDfR
Ybt2WufYswmn+9iHXwsHZ2Wb1UM+nL0JrLabXEVKmKOff1Xx+2iYR7vHJWcKTsllqbn6bOsuQTVl
gwXCvyTO4lC9YFiMYMaE6Ttz+l3ArIfrJvO3y5ujJivDJKvASTGOd3H1LrhDrm0mTtz3m18m6k7t
khOs0uk1ybVaj5qVZbArOP3rJAaln45/+Cko8fKuSwh4GLsLEO6XRlFs7rXbLAn6w1waJEHRtHMb
YPMcDe9eG0wrLG8UUpPLQqytQ68CaytubXDt4wBoUNK9xj5c0eCpjIevDLr+rv41p+xWagWQ16vd
ezOPf7HprNeV2cqttn+xglKy7A23WRk3A3QoZhdk5+aei/Dsjc4BC7vGCOgSsgmYzA9l+qeWpJ3x
WUSLjGA04y6WHLVnC8uRDNCRTBN6qgfITwrrk5HZxogTJqJJebAWNmv2NaK57ruyYp81kIDrYxTT
MlgkpuGQ6MYCrrXn0AQly3T9feP81MuBKJ5pQ9+4y6RRGa8yrwPSMyhBEXV8R6N+yfMRNDnUXpMt
E5soKCMWQxmmOHvRwnhOZ1YS4dlogFKdJfPFqSc7ZQ1Rvp6a8RJE+WNUON/FfK7JpAS8yROUyXUb
Bz4wIMjq7v+wdyY7kmtZdv2VRI7FJ/LyXjaCUgN363vzLsJ9Qnh4RLDve36CNNVIggBNBNQH1EAz
fVCl/kGLFsoX770UCqp5TQxuRrfGzdmce87ea/d0aAPaO1TYePtKq94kqXuojabdYy2dF+oAF+ni
7x1HftIJlL2Ps7JbRtaHJkH5uao89YaBQ8NvnwKTfkHRZS8I4LE2eZxjJrqtdxVpbbpFz8SmHckA
oGcGZTOl6WFTw0d7lzHzJfQHXxyfskk5w1NC62gR9F0Eu4COvDLo6lNmxYvWhmvLP7sqLwwlEBI4
8isBXQdncB2iXkEtaRWO5xroQjDJxVSqd8vHm4gFV2BgZbHEEGqMaUqYWKHCDDjSUMYg/52Ec+/E
4+Qt0+3ekIz+LTCrT1Gg1ixsHgaSQwrh4Y2VF47sDm0VHdLAAd4WkGNmYx90vHbBQIdEb5MjzxAb
X3Eg2TRLMqDmfphaRO552pq4Egf2qbkY0u5ixqK8aC0+RxlU25QZp5XW7Trxu5NRNuGyzFkI9723
dVTxMTAi0EZGVlFgIwpuMT0m3TnHmMXifQAfkGkL6hf+UiM2trqk3wOZZkv1uBAuHWe7Fh+o6Sy+
JM4HRBgs64lpOjBFjUTW6CMYtGuWJ4+R7D5NHrIBesIfuSvyZUNhVjRqg+7iI6rceIuUfZngtRNm
1SwwE9Ub1yI0eADiVQTvpALZ8GaygwKjioeOWOm6wrluYHOEmj/epQ3ulboENO0i5WeQdfT1Sdu1
UntGlPMlgFa59Pvu8xgOzACCZx3w7X2b4s4wHqeRRoFC5DHFKQjohpZAT7ttGmxafEkC7A/5bFzE
n7yYEr1CXEv6kvEqqpGOUPbG9d22v2ZD9WxWlOqaR2RJVF8Krd01MQuQfMjeIgfeYmq8OkMUc0gy
4I8rsmBLFT505qdcTzZTGcYHRPn3rbc0sEDfxxi6mhp0vta/d6bxmlXNWcbypTYoJLvQ3CG1hhSa
L+Y8Ztbt71imH40KtU/dCTCiKlqaOZpZg1mCbbUsJA39xJigWwh6LsuQL1ZvZY6wIjtXXHK1gejC
RhU7u+cHekM7w+rPYYn+u/Xh4k/KuxBvSKMMoBJWPgiZxhA/trrDLJXW5tA8ey6tU8tGe+wm8ecy
J7siKkoKsRVBzSrA/12s2go2DvYWnGXjzJSADNwl4cEKUbDjAeIEWQ1QIeCQrNTZyTom7bMpQ5QC
2KTMP7uSxsc4fvIVKE6RB3uAMETv0dpfivZi2SQctQwRFDbrReQBinEMg5X86GPLJek8Gmh+9QHO
9los3dF6ITUFbm5I0yj9jOSxXHU670RXBPU6ylGOH2mx2aqH79kYn9zUJYk8HU8dErBFWEU0cY0v
CBrTvXAxulS03dk9YXWYahXE2N69zDrrYfJiP9ITdDdgTSEgR4gXiY5y8v5cDM1lSqxi5VCSm1zv
KC8nrP+a2popY90yOvfVXNyM/lNnxuum68yTgtNkCUzYTss1Xg/Qyamw2hpl9N3I401dvyRx8WYH
TQBlq73kHh8p7RfStV8Lk9NNiVRzkQTN3Dgu+AebRKgL47vXMwISZbUw+ojeVgoFyUcrjrBuZbXq
EQD9S9HCYQITvcgsFldZqS27sH2z4pSGSj8cmibJVlnbiMXUIEiekyZBYDiOchauYX4uDG3RUqot
EBk+RzpdWkH800IjA+2u7UYIcD3qLeSf2G7sDHd1+jViSr8IHVusJAqmeJbiGen4lSgUCo9meGrD
ie+OJsIdEs59ItQ0A11xLM9oMBuk2KgTeQ1t3jKeQwcdHK1tfWHadJ/FyMASbMKcHaRtCXqHxSiX
GOu++ERJhZ79qiQ0xc6hl9A5Lzqt+nVhMXrMoWft8D1nuVXco2io4KLUL0XupihaQUb4bbiwZ7pD
gsIZVyzq5NGF0KqVz6qEWoKVs5UwUNrI26UB12090rgqWcq+cyhGPBPVqhcy+W3qdhOZ4ovfj3S2
TLiDJaZbQBw22HP6BsM1DPtNHzU0wGaK1xjKEod48VYWNv+QrCQUI1bf/N56mxyycnIrZLzH8jkw
Ui4RKj4ccwby90nDRSA31cfovkZgLwRmmgVYrdlAJp7A9Ub3AwqhhYmGfzFoOuoYezZsCchxKYlH
DRPBATzagkAHTH8BdiwnCD610rYWXC63XPXGhelr26lyHzSTHi8GDLeSazgT2p0fxYdizjVjtoGV
PnGe6emjcWwmdk1DowvelwSUUCvUbQIIEaApAzvKydL+NoCEJ6+HrB4Dax0jceZUz0OSUcJEcP9r
oJ10Aht1bcyvKm+/K/4Rqy61nIURfxQODX1Si+4TlBShh9aRhWF773Ywuwjckp2VcFLKsJ/l+opr
iEddi6bSMQYWS9JycLkxUKgzop981BLosM1Vgw7sntBqbTWaDC9Noa/1vDagTNiXqSvF2vChK+ST
ed+0w70004vyP9t9fQSNsrcA6kXls+Z9p7F4MUX6yAI2hDlBb9lK1DJS0XNLAjtdnPAbnpLPgtgk
eIktcQuGoUCqAEBwu2k1BsyDwrAQG10zn4kmy610b+f4WIqg4PwqCjIb2J3jZuadlm9Zy1l7RJ/V
WajnbAO4FYr0yX8vfSSU9WhlDNyC56ytN+18QnHSvVa1X30xwr/mS88jeDRod+7UV6fQ3o3CtFdd
GH1XkSjWndARjskYPMbEmptLxzGtWutEk3Or8AXuEI5iQvZ06n9J87m0MLTSIjkyOOMk7SIZJzVz
4QSvUmmfB1YQK6vLX5B7Ptau3uAQe3CNulpNov0uBrygZUwqh8yQohTsbMkM5kAPgvzH2jq23WwZ
oEz8n3jz4WFA+ZMa5AnAa2Rw5ZvDlh7MV6RNy8z/wukLjPiMwZndk+/TnPXX2/OF+WF2uwTR+Gki
gT31XhvZMxSFlKUX2xBykkytdeAj6ircPcIIxIt+saPO5+PkuxazJb4WMKRAieU9GQJTG19cTiQt
OsYUprQ5n+CxfU7epmrjTeemryVVQTj4+3GKX42JU5I2rHLntRIsy3sPCoYZfIk1rkMfZWbti/Ba
vqrCvxjGJ99844jb9VwFExhA8BmZDLo7JDUnCqNFVFRfLGASNcmO/ScMswT4td2z2w1HxvSLwpkF
FXxEuMltn30uS76FluWAqqs9KIdYJvcpqgMuMlSn+npoUA8bSzNzV+6Z2chSKZASiXGl8HirOrl0
vItHK9P15VVBKslMCoZZlWANjCBab+8l4IzD9BEH92C3332TMWjnmuNdT4JP7xpbK4o2rQg+qQKM
A4VqyzfDivQ1R3VNGX9ntmId2MOTX8e7LEbHWV5a0X0VxrNB3BFnk7ssjJdRzOEJdVRaD6Pus0YZ
7wLNObXZaRxZAv1rICuysWZ8AvP/lz9/wJNuqvHhmx/m2e/CVQVBqf/2P/z7j+Hf+d/yxXvz/qdv
t+ed3lOe99f/8p//6X/84z/9p3/4u+d8e6+bv/zZdH+RulTAXDFcuJh9eLX+222L/MW10KMh9GSp
+GNLlldNwJPMXySNaNM2HambnGFJUa3zdt4k3F8Mig3bsZVJtxPI4r8kkNVgCErg6m8CWYWtS90w
HNdQQrjCsf4QyBo7TZCZJl2MKkbQklcIdRv8BAvwrOWXmhzHUffec480pDyF4ZQo1V9zcDkzv7X8
whrtcwOU/okUsWxrkDe3Isjc+lzR/sKKU3zBCaronTjTEaHAeMqZBt3fnqnIStWNdvyUdMBZ5Qg8
gryb4jmPjeuPl1Y96CzNJrk68tx9DRQR2gqi7kEC8BJhfR4RWN8l6P7faySyxDsU9rUyjewwmrC8
AOGk76OOi1PkxjPyhW7bup4NyZ8nDNaD4xvUR1YbEdaY+ptYZpT8WFxuz3Mdlh9SFcPOcK3wKXdB
Rs6vRxXZI5mcZqMDjj+Q4CxGtQEtXxYLcaTcd9dw2z7Ay5lHstzY8OPHoBZYhyaB/EMzFi560L89
5fa8+Qbx+qnkEr8d51/+8Xrz47cXqBu/30cJJ5v5oR/P//l7veVHq7ajTPv5tNtPt+fefmocCkul
B/lKcZaZ6xZ9U4X1g0Nx9DywF5zROb4Utcm9NG7APMfvt22GdNVxivLvt22+RNfhzGF+t4167E2H
RDK9ut2tYRtjxOiJVpxfVk2qQ7A08F+CZIQ9wsX+VhrOOukjoFgGqL3cDZh6DUlDQoWev3TAoRaF
n8Sb29agD8b7LHIpVudfDlquKBlBXYfbVi/13j20uqfbU8HL7X2ZF9fbNi1gfolEkVUDyq/BTfrT
kDtilXpqOA1M9dCshPopaMgOCYxAnII0mlYexo/TENkD7RtDnejl92z17JOnIbkarNw9pWXZrjw5
gtzDubWadQTnnKjxFb8SnWfD24rqLTmnPtTBAV3peehR2WvJHKPCIm3lRWN19jqZ4IPNGpJcJcYm
oPQQlgeieSOvPwe1DFfIosczCZ0B76bp56HVNHDGvnnOHZBAYCAV74bXZGikRTSQ7hDuEgMECTp7
qTW2d6ZGspAj5cHF62LYE74WXgY0ZMvUF/EFryDleCTTS+DYBrOPvrhwJtB5Fae8DGKclmmp1Zeh
bMf53bpLkIDPHOg8XVIfZo5HfXIZgrBDQVUalzwl0cfDAsi7YbtmJK0uqefggZYFwOIGXI1WN+4l
52Pxbo528aIpXw6REVwRRGT8bU10HUKWjnyTyTWoeuJqIrgugQpGwOXKPGk9PQQbljby4OTtdk/k
ghzp+fGO6cUWq/LXPzxO23PaxAaW1z9sYDhAv7JDpf3zRW6/0pARt7Y0jz7nr69+2xAQxrv2zFnS
PG+Qv27N8aysOwOG0x+eQStYrAos7vQZU4NZ4vxJxy6qVrEUKd1Q7v688bTMX8lOa/64wfQ9A9pP
i9Lx12fc3ilPJxBnBZD8P2xwE536L4rSxR826JpPG3BSRGD8/qWMGCtmGeC8u234+Yd4cZ4ulMpR
9c/P+LmhJMib1sScjPP7DTjyYcWNCbm4v9+QSfAbUrSEqPz+C0Sdy/ShEeXq58vfnmvX9L25HOJ0
+/Xbvm3oMszGvtlioP/9hjjIp5tCf0EDhP5AGu5Mw7CfOakslGaPCA6pSYEcBysg+sabVZIIoKOt
r6dQOxUpV8EQ9c6xr3r9YKuJXATsfh5dldfK1VbpZFsfFv7kuxTnIAc4+PMwV8zUY2ujN/m09u26
f0ql+2HZnvzQ0/bsSsPdGibt4bqyE3CSerfpoqCEE95dzVHmXwhcADZtB9Wlj6wc/pv5KfUzcciV
e0hZjF1vN5XT5qc2V8vbPcyKHFMKL4+wSwyi0ZwRWiY9ano/OQ9hTHiKMcH2pUd8vD12u7n9csOc
/r5kEnKIScm+1skFLEl1qXK/CujM+nex77jg3dl2u2Hlhd69Cs8xUoYfN/QeegTEG4rxEmRK7h/R
z44HQwuPTAziqxBOfMVmSVjfxJ7+60OYpOIrTHiWEu3l9nBQ8eslqxAIE+rHk2+/ZA7Bc1XUDQAR
fuH2UIo3ADcRqIPby98e68kQZp4pK1AKvOXtsVJ59QK5urn8+Q4ECjDj64jw/vl6gsHL2jciWE2/
vkdP7OpWMzzOC7++nhXk455L6GPchazeDa3TjpbbrarM+2S3lbkwHTEuw8Ifn+tWWatyJMXPS5aa
TKdnu1fjupDg1DDMAQZNXkC2GAykXWcZ9Cp5UajcsUPVxTpBRoeZT2QLIk1JQs6tt3r0s5eYYRcW
vZHoofku10+0FqhrD8MwMQVzqk+IX+ksgNOjT8WlUvemTVNVPgtL7qXDIwiW4LmfmrdJpN7Bx+wu
M1zhdLZrgIftdA5b/SWxgvFFMsfYWwWDkN5rxxeW2/0mCTRsQP70Sa/C/pxmuUSBl9I8rMX0YqSg
g10vYFk4RPpL6sGPF30ZHmbvG11dA6BujqrWNR9w5KXPSfeuqkS8lIaKLv4Aot+r0r2MexQgrSf2
RYsTIHZr86UrMm0dgisArqE9e4zVUfBGQD26mn09GsKlHljWGjAAaieniHc+MMoX4F9zRkFdH293
Bc7yEqP5tS4AvlLbnvrogF94eu4sQz7Qslnd/m6S2sfTxNJ5TMvqCX3mHUQxZ0dxMtMk+Tt7ozDW
2YT4VGbFRCQgn8vWK3ft5BUReNIDcj3fiKEr9jpWmhcD15ZfmpwBkGu/AEUhSkdUT82AZQAFbb8i
H3ZRmJp4ITFxOIXt8O32dztDV4Jiw79x21iSyoMQj9o0yUlgwHr1gn8nWsg6aLe3u47HyFqPTXG0
i8C/Mss9lyUtqrjwHnpL654U7+2akf1STZJyZjQ+vF5YL32fOmu3QGwQY7KWTeW88J+rVhA3xlUD
a/slaDiGOjQSQ9AClJGl9dhV0zFK1VWWcM39oTwiO2MCifHpmPU4iVtJiigd+L2bheZWT89NNlX0
j3zSV/X+kX7VnVCRPPq2lZ7VNYr85uhY/dYiTRwBpny0GOMKfMi7gisPHRUyZCws82hl2yFEqzAh
0Uqywdrffrrd5HJQW4wqS19HtxG2lbqPbH/FhGA3xNGwrgL9w9NIdxqIpoB+VXr7sfd9pnhz+iwg
RxhpJEYpoFyNvrOzeG05U7cMIt+59I2H8AbV873p2O0JUIgtCJp1a/uoSwfGJ07UlYGe7CHSrXNc
uJ/bEjtRNuQJiMj4sXDpcZUBzalEoylXTBPlJSp1Jj37ikG4FIzZCJdYVVaWbbsoMu4rAVCQOLJk
YTa0N31nvFYx1OYOiX8mJnhxmnjz+5yTuI2TFY3Ya+8X5jofO2ttT8R6kuWl0TN75US4LYuHEKtE
Bg2rbdx95qIZTKClahaBD+VUbVuvXOiOfxq1fFpFtfO98BhxRc2wLqtybQY0dyWC+qXnkT7zHAdS
rtUA8hr9+JeptsiCaZDaZo9OPL43WaOgeDnfe9Pc5JYNUEzgIiCv3pfuG32er2o8Epx0dWhOL73S
fu+B6A0xRgsts+SiVM57VRJ+RSb4yi8H0CRkPXlVuTdqev6IllFGIyXKU53+sli2jLMUYb4lcPsC
WCP0pRcznUjFo9Q1fLzECrGl7GmxoMJlByjdcxLVpE1UGDh8Bx1RVQDHG/cWwetwo1tYoFjs1sRc
MAcNR66x7Ia5HhPUIMwtYzPtXkXANw/MYpeabpf7mYqSDv06dy2mPK6Ijkk3fcXPEJUZ1hvTwqnB
VTLIkXZ24lKI9BzSpLwT4IKDZDD3RTXtcKVGdx6L57RyAYaWiISjkNwlJER0fJ7LaViEtMjoXAu+
ILStCV/Tos8m0n1RLJsaqZNPZs4UOxx7cJRldZryEiPtstSsVVxHm74HFp7HW9fAtui24oEz7SYZ
GXr5LUnwTPuXhk2mXd9O725XbUlFKAk7RudIt/90Qjb5qogFoq4kAdusDTL7Ws7i+ienRW4qpP3Q
u82j0vDtSubRbvxpCLBEoCo40RZFOh3594kqxF5nPjA1CvAZaM+OcaqPUpBjEQq1r4bVaExEMfDn
LQQ7qBWSkkpKUbguTnkFezLX+b2JUy17cTYtOxj4yyHZFMx376SLFv3Rd/z2OD7ZpcQjjUP5LrFx
IacVI24/y5iQNJ+EH70ZLq7eNkzOssPZpviMxGcl1tovfO2+j8F4eRlCc87k9h2+v1WK9dDw/PFh
cueUPkdfW1KRTld8C2DW3re1DqAwkskeihxaoSHbmYEI19oor8KDFepq5Xbq6JyP02S8lP3MAqn8
A6xC4vIMyoWhNN5KQSR9Y8PrM5nirgqdg1wqTJIB6uSTAo5yF01GCHYInLiuD0gYB/PUzPyusT9N
40Sacdw908BvVyw0XE5WcC9iL35ThhYtff4Gs6CGxGyQJSi6WJyNORWB5T6zsmFX5Mx6zdz7wdGj
KxnSaW2Yu1jPwn1av2r4oWjzFOWcZUFSS13t0LrSJlIdpyNT7HP7IYOJAmPVehSBYx4Gq/xuCnKj
pJ9jfNWzctuO6gnbIrSyBnklSdgfKFnF2g6MZBHXE+medrZxVLlPOlkf3PKEehZKlQZc0q47427T
KOAaUbAp4HnxPTvmc0u4+l2fJNkOWzInZfMYVIfe0CTKipD/PIPY/ZThC5YjfKjSvJa2ep3wn+hn
XfbGe9rDxJmYt5RKl0deS89kfAjIvUd0QINC8FVpHf8T6bEDBmObcDWth6Ppj2c851qaE1+ANX9T
29qRNFFvpXVmBUpkal4AizHkDslvtaR7cjNhgZJ6aJIpP+QE1DqI7zmQ7YXbszcSUOvsOkL+GJNm
Rw2hSpw42S5mmLZUjnjuEveidNd/IjPqThmBve8iDamQnllHVSB66ptBJ0Sv2Vh9Q3gi7gbm9l54
8NX3MNb7z23cVGsTWd99h6W0SD/w2esb/M0VjYUKLx/ArXXrDxwYMgSulHbvU99P5JesCXZrrJUy
4UkWTr7Ka69fKnM0N9BfyGpj4Ld0Y/+t1PDvkuC1qpJEEdblBPzH83M5JMVaFXG87rLyCYd3tfVq
g5zP0djmwGw4Rov26NHqR2ain51ychncDmfL8fUzxK/ewlikfYkY4zwAhCXnZ2jqo1spZz9o0lj6
7iReDCmee3uOwhtnBRMT5jXH67ey5VCewvJS0iQ7eoSqm7pnM3MTvrYji5XBWyHTtQEXdMm5Ddhz
U2SXSQYXuyOzsKjpBfjDLHkdRLBq+dYiCAFW4XdrzAnAd9qQGx1U5lx3858lgJVcCaj9jPuKlClt
6OBkLxOQ6mHUP/jZeGr8Jri42bcixi7BFBBkXNElq0an5DeGd88srEM+IuFoJdbV1CWDDqQyAmzS
IqrBWmjWzGTWPeSBWr9QRnKBjYZbORasVh1YW6rU33t3KwpXuyftmrgb2nT0ft5pPOReAU3BAg+t
h+3GcBgws9hyK1LKgaE+O53x1F6SzAY+5HkkOcsE8LXCbwPF3PZZeOezCsLltUz7a9QiZ+ZLQew5
vcuU8WRtPZtG89IBMdlCubrPkI7tCVco0EoKTg7zT1Qw//cnz0QIrEOAmPMX2EBjhpH2/OPtJlbk
q7oVcYo/N/zmRzHPOqpStMwM56c4fvnjebe7t/cbiLNcMwz9/PM9/1+fI8rdA3L2mgbs7z7fz99V
WUzkSkku+e1tCstEi/mHtxUkVSnfO/zhYVZr1vJfRzL/XyMZ858fyfyv//7X//oPf/1v//i//+P/
/N1UZn7aj6mMdH6RpoEVmWu0xeTDlH+bykjrF6VsBUrIkWR4G9L485/+NpXRf4FS40rXIEHKNi3z
N1MZ5xfF8E9HgyF0S1fS/pdMZdBF/H4oY1qu4o10R6FTtfh0fIji4/0hzPz6L382/k1aZKVfNgIL
WNnqm7LImEOMNT7MkIvj4PUgqRl0EItj9LsApQmrhISjfgpTsa8df61TaQF5LrsdeYndztbtbvfz
LgApjnsTbw6wL04wgSVhA82//eO+x+Q3meldGiXRLkMzCBiwydqd6cqt1n6OsfrABFp2WHDvbJwK
D9lgbzVG8HeOBfXEFfLJLQOUkZPC4hzPEqSM4tVxcRKH5D8NXKnQJXgYaaDfbcKqgP3bJt9UZsQ7
hJPOffek47xcxqVZrjHmLgfNeRpNUiKANX61vJmAXUwUyT72MEdl6RX20VGnlVH5bnK9fTB4oy+D
b+uvLYoSVem7Djwihpeqw/RWGiC5qfQoZwHSVyJb1zpk5hmzOBQxxbOuaJlxahR+fQ1SnF4+Qfb3
ahRUBDqz/LRg5Us4hGZA8o/zo5HWmAqnrDvFJUZufVgIw+8OqpmCFXNuxRxC2JeGXEDW0d46zYct
wFZkQnO5GFSs3n2kQeuk9eShKcHqKL9DodNfCDMCAVWD2BcRisXAneozYtgoLboH0Rh7YY7RfG5j
6dAShCySiFiBOCEs3jfj63QAKu7cpTNUqo3Kx7xZA7SPD/Z0TMbE3KRMteCOjdOOPniC4KI7wkMs
3WlDgdYs3bRYU0c+jOkHGjq+FoNESq1UE0FrPjrGnj6pM6GL65rXTHdi5JBYv3uMG3d2jAccaNhi
RsstmIStIrc/VsC1Qbm92DHgobBx7x2rXdc1AYtATDWWiclzAL24dBybqyUSvS4sD7jbcXiVLEjs
KIZVYiWH0RafpxEgPrQchFdSWzpUgARbjM6CpJRXP8/XdY9wNZ+aaWWG0mIHS18QQSI1UAUt5dtf
Qo3E8sHRltT67VL3dvhsCJNLC3jdJc82oGiBBUw2WAWXAsQM1AW6f6UJfo+y8Y6V5VnziTZJqwTj
tfo00npCfGd64NYq0M8KHZlVodjLQQIBw4KClhPJmA2QVIexYjGXWcjACueQVZJeR84yosvVsJR4
D8DDSXJ8QkIvo+6SOQajIBAUeDaMARVOp9EWYXoxFDTOfIcGle8WB/TMT10grYtqaDoHce6wOizP
WeNi3amok4hR7NalThNmiioNPBTuG9Sv3zqr3Y11auxkLDpQGxBnYnlUSeMebjdF6S7lTAR3jMle
hwV2fJVam053jcfeQ8LmyGitbBAZiZ290JF21y0LfL8KCzh2C4JkFCJp1q3Nwop8cwuQp2M3op+r
uRqOq5zw65lJuLkLIDKvJj1mn3Tm4K1EX1Lphus4+QCqoS8iS1LS92MDZaF68mx6aBx58GYdPIW3
/aCJfEBrNGrcuBmXTWe2NIPpaivx3nUF0imjT9aTTQkn6P8MaSkP3ZwlLxuvhCTFx4Hch08m0S8e
s51j4dgPhchzeCJEhgYeMeglXysnKg+M26qqWZBSXeHZlk5GdzBaTxp2T9mDsx+J023KK2MX5IaR
2d63oxNhsrZD4LyojPBGz8EUxFJ20ln3eR8i/SNe2c6VvgqV+23MS9JljOHqu9ESzqt58sOy2VGV
fDfDqb8yBhiuEEJDBM6IrW+PsbD9mqdkF7CbuGufsex9EjndtSfvfFtY2autl/UOg2+9SyomCHaC
/L8sp3oHAlorNwiydiLzy7Wt2fUO6W6zI0b3dzfzGiP0qge0udEqjYV/7xoMo5rCKC78KSt47HDB
kuKUELZxmiZBUAbxSexDg7GsLBJahA6113DVobPpEwJnwkwiWtK4WoO9EFRhP2jaqpCOepUe14+m
46xK53pT94ncqbpnmu58lLJJrm0fp0wxnPLe0/HuKnIukf9Hj8R5Qg6w3XJBE+65GsCE1GgD38it
7IQj3mktVUuOFLgyWvfsBFF89FxGOtGEzAfyowb1NfAfYgchou+5al0IZ98lmfoUtfVxmtroa2uK
d4Ub4TkeBm0V+ujgE0za93aFUWoKqvSu0Ft3m1nNumjM5JRqekf8MwLdTqGpZGdn1wGdNLo1UR/5
uW774MRfQZ4oLaOOE9hnOvCngJ5RmtKljPPOukcdTWRmLeQ2r/VmrZFufShE85zj6aVa1+NvcHNM
Z2R92bHQtrS8fDD9wV5rvsi2vV3Z93YzKzpNo6UZO/OaKsW1BgCF7UttlSmRnXXf3jeNi0tUq+In
noiqqVTXikPKpUV+iFhkNci/pupgxTiVU9sS97e7SFYnlFrgnEc0aQd2qR7f+/zj7cZw9XarD5g7
dMLDqKiKxYQOVKxulECvp6AnZ9ZZpjMqHf9zg+Su+5abnlzdHkoRgR3iwrQ2hOaB+jaxn9NWbQ8d
n4+sNKoTL0wOUgebEIaExBYgMg6iu3Epb7cyG0BwyuHqJgQyGdgV7rzODA96tvXt0XsjWe3kKnbR
LI9f8Sha9wlU5H1QtkTdNnm0NdnD8C0RJhx1JigFm3jNSLNevIzTWBCO3sJO03Ydd+APHJjER8YR
l4L/fFoVPrDbKT4RVbMrKiHXoK50vsBDo2r0HWECrKVDRabXfQWlbmqRKg9kQCU9VvEiv+ge7BsN
QuI+xTs/Ws3J63v7Orj6xgw8PP/WJTQ6gkKIDUB84OP/ygbtQrWiLWwA8bvf6J0uP6RCf8ra9JKD
2aL8lPrfFasW1apyTcpV25LiD8WqHnMwTwkfs8CNRaOu/VZp6bWZiH/XovxQcQCtSCfYcSYsF7Yg
ObrwbVLGEm1cpYn3zknhI8c4eBAEWaVJ4C+dBgxAZ5Mnodx+I7vicxDUb9oI0BOIR3zo8bS6SZPu
Ipu6R1pE0jeTv8ZwuPHCoF26PWFGLmo4H+yoTvwcNY+/wDNnwCH6PKUNtAWXNeY//0UY6u/LdsvR
kWtJ07Vt15wXCL8t2xE9KT9swnYhrLw5dFR6azO39MXA3FgSlHdUKgS+EOOl0+BYbXqLxrIUBYPB
kuM5TbQTmpVyMQxmeG78iWtMb2y0VNdeA4uIbntkVF1F3lojn+QSxhCFoGxBgzDf+jySmxuHITZy
8p2oYJRJRYTJMF7Bswnu7cjKIHxm7pKkke8UYvap8xCF621yAPnwXVlmts6dUOxysfJjc85cM9TO
NxPwN3H+Gvb1Jgvcp7bGI+6EqAyNMvhkdwk4wjDrFnkwdudRB/s2p14UDm2z0pT4xxsyPmr3naTH
pRc01hfJONuhR7Tx4ppdPfZqwqSc+zRvYWv3uQO9FaQFtsSMMJw1aZQEp+k19UV0gF6OoUAP2o05
Fhb8Zlro44T4QahTXfsrOrXN0qLdoo96cB/a1doh2WDlYpYGOueR6mSRoqOZX5QEdGF1/4e9M+eV
HE2z83+RzxT3BZDGIBkRjO3GeleHuEte7vtOSxAkQMaYMsYRMAIaGEfGmDIG0A+q1n/QE5XV3ZmF
6aU8CRDQ1UBW1l2DQb7fec95DjmgOmsSV5o6e6xARxUGBq5CTQ+cXHQnBAoltyLhUwgKKicS+jju
81qnWK8YY9LG1aWaYm2FM44qV2goUMEs+siLEJ5MXx0RFCZgfgRvbr9bFE2MCSwUaEqjuLYWU9bs
slxfcmN8rITyrUzgEGS5BXK6fKq1m/Ne1fk2NfVKXcy96vM9D6nwJqh3sQVYVTLCc3izLwQG0mgM
QoYOEfMu15Jwn1GIigX/2ZgM9ZorZIWUQN4G6TM2OswEdJzPEnmLnqmXhOEloVEduISt+nXyMMXZ
/i+/NW4ux+9dhhxoTUMyVUyQZNLlbwfe7w60qV4mSj+EnTu1GGdrn1+VaIRHSSHTrIZXOQPCQnPl
TI6My4EpoUfQjsyZ00JRm1utnx9IVdi0o6tnrRv9Jfaic5lqkMCIQGnaGitvYSfj2u/StTyXCx7g
BbkzmMiTvBVuTxQap0Aa0w+wuW3Q5SJ7tkbtlfqOm1+eNg7pBpORb/FjfddOMgh3kFJiir18KBmI
JQ1PJBlspiTxA2qtQgmiQEBCxwIPpQaFueYxQ9axMxUgRoq68GX5EAd1+/+NuN8MtX/NiKtgTf3z
Rtyf/vG//PTP//Wn//wvP0o+fMwvRlz9C0qKJFmKpspsZZFo/mDE1b4QU9XBzkiyCcRe5rb+B8lH
/UJPtQW82zJ1U9JvQswvRlw8ujedBxqiqBn4eKXfZsSVfv0YJeeKPVjBxmaKIn9r3t5C371Faj83
usggq8sbA6KaUdYLrD76u8SZ42trTNO2Js8Ejyil009psh36vpfr8xm9G4iUAEBmrGLL8bt5grpl
5OY2aIJTIdACwSna3+oUE7uKELRLORNnIlIwIiw4GPSO0b2kajxc5EEI75AykoWG2YOgCnVrVRFZ
96T/qXTjxEWHYrKsRaDzFbytQoWxKFQtZR2prG6KcB4XvSXWDpBnZa00tPXFRX2FyhA58Cdap8lw
jlphYW3a1A8dXSWorzPm28EERglqwnMqxV6Vq2SHMnaoZIHyT7pvDy1mFlZA1ruQVCCqGiKT4CYA
LNKAmBM5RYyQc1AQUiQGDAcT+7dKKt/yvHwSRr8913mgL8Gt8zWlIFt3rWaQz1cvsVmZD1D0I8wD
uCOmOTNcennYy/oc7rdVUe2klNIqtmUPYp5md32E5KTjt5Iq6tiH/EXNp30u+IhDeBDsmNzJAcFf
BPDerlQZ+GohDr3jQxrHPiA9xULCGagaH8xpepjC8T6CSuroM0KDpMEsbAOFNr9oPqtRObrVoPZ4
/YdDDfoxzeRFW4jXMqSmeKaxysw5ROoDkL0yIyBZkuu+Cfz3swqu1oc0aEOw99kSsGGoOL6QySTC
lAz+S2NN26hUP/Q2SRdabZ6LTDGpbrPa3UT+cE145mL2Q3SfF9ozzPzUM01aeISBMtsBQhIubPMr
nEM0ggEcg64JXLdagUbP4zAQgF8b1PvExrCYWp+eirr2AiXbVHnwgk505mKrOUb3AEEAsEaEXMPJ
0ugNZFJEFoEfkkyL2pJvsB+WTVXx2pUExxgKQntkPBk4i5AhBaaFXzgDKuTLTqPUL30ZWAsJuuWC
Z+naqMN8pfkiscS5psYmaZRzHZLkq5FrnD6kUUKo6A7I1c9O5gkhxum4HeAs7ZQx6g7lJJeOVfYM
4ZlUnxoOQSw/MDuW7OlVWlljyzjc0qmDhSoGX111aFT9qlvGqUo0bA+xfBwsQ6P1kf07Nx7efVaw
BpKSgDupHsFxvOYT4NyZZPgOk964iLLhSZF7Wu1TvhhNCtOpGNm6REG+aZpitKVkUPBR6NcGfyFs
zaci5Q0VaBD0MMxObHFiHET6Hdf8xSoiyJmsIW2WvFRmAIrgSWc1AOu6mybBmxMDCYQBRZYWKTtu
SKgm0HB1DjZZlLyL/hjCRdKt9ShbCrrlDdQmkUwHTKEi1aHFQQ8hqZ+UcOmJJa3kQJ/oKRgD11fo
SdZEihaHagOcCSEEjxUApfERy2QKMMdcppDLIcQKe1GKLvTq3ip+VN7HhgyvYJRe6hwWTsdyHQ0F
PEUFtFqfebYqVbM1RDSvmky6l4vNlcQYbZxKEy0CifxpIAiCh8HL35t92q6xH4B2nnMnD26/VEOl
pjXTxrM2wB6Sp5J8jaoWDhcybBiqXfj8RKkVTglOp03p6xyanNiafKmY83M3st+KpOEOLwk3WUsG
6WvC1YU8hIH8MwxpuJXE/inMis8hKz/VPHzDbXvopAx0SzE/RwmqK5n92fDp0CNVUQ/LQfE3wa32
d67uGrKpIGcgJ3S35jo96ZlYC8yMg/Zcq4CMhfCVyO9iUjK0o5TI/2iOqEVyd68Z7Gt9LDRSivUE
I5hAClW/1mb0URXSSyILXmGKBa2zIt0W+Ux2MwOYMg0kbhnc3noqrVaWKYveNAqLuIE5OuhDuZ6n
nKg6LwCMJ0Oh3INtPqD0I2QjUDemfI6nAQPM7Pe7bNLPjaYBNUjlkMMcQ1oiP/mjTHrcBCuAwAvP
HNUmkyDTc9azI1neoOlcZrF/gaYFmHFAWZwiasOGwbzO4hwvkwHdBpvl81BSk0Dj+V2N8SCeKNYk
kH8GGbDuy+QSjNlTHjXXJMtm+NkJRh4cBpZbV90OL2joprBTViyFe7dX52Il5c2lpcXOAYY53s0p
O2/fgDJGVu1sjPKFerSBXf8AqhuDRKcn5yBVt03Z0/YzKsSo8dI4TZVfzbhTt35nzKtKai9GxYeV
sWouY6F5Lkm4CRH9wszzgaPE6jWEb8exAp1PxtOzVOXpNQTaheKs3klpf8Glgs2kKu+Z2C0HghA7
13G8uVHJyXWV+CDcKrjlgT4zmWIAudG8imLUhT7joSa9p9hGRrzFFFtHrCWSGeNtu1CB+7dUapqn
qL3mMz5Ruqs8HCHOPGFIzYoPHpHcl0q3mWOVHCPFSD0dko3lH2F5eX2HnURsH0yxhxwnflU6Arpd
CvhLCfJ1J7GEEKBHN6lC8EKuTxOBUi9EgVDx/7tBMJy6cVwhgMF/7t7Aub/4hJ+Zxi6tML35o4kF
blSWAA3XlqavavBqlCwPhviYU1C1zvvSOkJYpDvaRBxIMSJ0lbAEvbrA1LUEiLhoumYVEayLa/XS
Gj0JIFoiCdDWd2mpgnFKhZz85njVg+jEYe6+qW/1Yv1a6fydIqRH7DOeATnM9oOMhoYxOWuJeAIe
dwgUo7zTgvjDGoC/9FQ8rMyIXz+YfXwpzVTa6ijSeIEE3+m5zsFz5lmgJXtzRPGp1e5eLxXarcRl
TrdxkGu7zpwXWlJ73Bq8pkv2I8WlhGTyNwiaG9FgAaZCLq7bOwWfWcHVzx7TFbsE8b3d5CFFho26
UVvtbAAcF2ooF4ArlTTbp0bqdhE4ADrI8FboFaTerPCKBh877F30Sx5nuOc0wCNpJy790LoD8uz4
WrvtDfFA3egi0xIP3e/JZ3nocFet7aS/XX+hfoG95QJ6PA169qCUrUPA340b+hMbay/M4aopgCzC
JjSygX9IpvatowgT6IoRHlY1rbJx9MRJv3RS7wyxtET/X/k3B40EB5fKnVZKvZBKd6gpyCPqEgYn
PbYSK30y9q6iAMEhJcsJsjlB09p05IJcv85XWFOYtLRhBaVuBeD3gkbMmV7xr5qMnG1aR8FAybTQ
PCnDwzZZzZ9zhhsz07eFr8Osx/sj4IOleIM2GdfE1QG5kx+mvGphYjp1aj6naktMINQ0Er7MdKTm
ViyFOHnPGy1iFipZ+2HaejfUoaMaJK48XCZ4IMevc9ock7Zaw1eRcCne6GYalpQ2hmlF9FmvVl3S
r0vuQLlcHcyRkseJlKfZz+TVGm7mxGQYeAq8mPTa+hnyuPkwZZRjjdqZg62LoXSfVv6bWlgiX1r/
nKjhoJJ6uCop1doZAS+H5RwgsinteegILEOK4J5b7EIc5VU7Sxsxl/bUL6VLXY4eyecfsSRToJB1
tA1V70OjBGv64g6tAi9FVCAyEgKSdSq9GGzoD2OWC29FjaYBlZJNnx5vCsaGWD/5yehmOJAoxs1A
oeENvB/AzxN0Pvl58+jX0SpW/JTQBkacJOpnl0KaxTBRaJp0Tzr92N0NFssdkZDvgyVVsHyNnVlF
50B8JBGwVFhe+JrU2CVHNWge4YXrlXst3XxjSrl7497uGWL/MZW3PF6+LiP1c2wTjyq2kwHPuR/P
rLkBmzRuNnzqWb6vZWr64Dl1vmWbgJHFpnLJZ9jtdO552HURyyfxRccWk2UT2s+pKOBh+dpXnXvz
MFZuH1cAuC6FFWwtH38a9T70XJH9tiVKMrh+6XOzIHy86SHIj0xdZ811wupZJkgQhNL6W0lAn+4i
XbrKkwHsPEEqHMH4UClFa1/UYMHXCGR21FC3/q5nOiSA6oa4KVW+u0KlFjkHqTpLa0pZ30kXPGLk
ci10M8BMC4HBOpjZHxBCqIcb5WlYVVEJ2oRbWgjKTfddyPloItrVpxpUxQaUGaxoYQ7r/kdYCchy
/Z4EzaLHCA/adnbDQgCexEIhKFbcYQn532VDsp476hYDOCsFcKduKLh48xXCyMnqPwu9fiPtDblJ
UZCEo2MoDBRVgQS0NSF94hVZTEzgeGSXWf9oIfLoPSXLSuu0VHzMkLVrLhNRDi4QbpcU6QJ8tk5D
R8r+fiDNmdCA2/MjSab8UhBTGFJtnbUJBN9CdCmtc4ssWJsEz+tGdoNRfNYM0PqJtprViBtV8RQV
CrbfZAm/zCMI5FmxwlIaTE7ZU4zBGgpYHfWoAQEg/k0138hGmWQ4Uaory04RloXFg6SfVrxwohP2
+UVkCImE5MTucXIA6Gn2xCHJxjl/rvmxu4HKEzVftkq46vKKR1vgRimcOsjzY2KecsyiuSUeOfbd
xT0W5ilbidStDpyvJn08yqGqsXZUPB07/TQCZMt9Y3TMzOLCSHglytatx/GJWd/TZhZOPNG11QD1
R+WBOiXdNpcCuGmC9NZGsKHU1ktp7VJFKhhDJq4gw0tOwZHlZqk4eFqURutcTMKDFhsgxKSKJ14G
IpLOzpMhiCLLVvMtA3TNK6Oli6IXDgjLh74kXcy9s5k9kcQTj5ntCG46iIYzHkrMtLQJr4rAfFEl
GhcgMeO7KHtuCIIniwwaFVkW5g/iLla/VwHGjrpCv6ie6Qu1mRZdSHGiQECXijMrIWNQ2g3dNVZo
rvJqBkyJS0Ih9wqW2wSJGVdrXVW2OURhEJMerHzGO41NfcWNI4qmZt0IlXzDFGHq5FFkFwUmd1aU
taE5QyXujbhGQxnia02yLgzDK4Wu00btqn1n9iYoEEYb6q6l+R414QMliIfVO/xuV62jz1IU12NT
bbJG3NK+AyfSWqMp52s9DJ97tp6EfKiMGlY3ZHwZpp4lqG9WGZjABqtXvEInqJWbOIzuekHejxjL
KTn/Kuahx7tf5ZaBLiDGcF+iyBQ+fC1ZDUB42KXEC6GuqDvIv8pTymss+0wdmQyiRZ2OXdVa3mCq
d20TY6FRdWVlgKbjatUwkLbe7ENu4wQgp4XXSA2H+vwai8ZzlBLGHmdJI9mSQqi1imZbtkHzOs48
9yYYw44yMm60Kmi2PINToRZA/dlWUFURaaskCgn9mDJpmsFH/LdulouhzffFHGEjDVr/UU7KHmOh
fmuOjw86pPRlF8FOmCFRgdhDQRFijP0Vms6yIB4J4RBEMhzDFLyt1htAzSg76tobaoMyX5tpk/RB
nTMnS6QXqMW6MdZi0Q5kMrlmLiSUDWsVEGoWFbEpC9/08X/7DRrwyxKt+Rki8F6UUx0FYfurP/7d
tcj437+7fcwf/5sfP+LvVl+LG3Wg+fV/9MPH8Hl/+bo3WMEPf+BBAPDgxAIO0EHTpe33WIO/9S9/
wR/8FbVWNlh+/Xm19vf/6x9/+m//8vv/+D9+/w+/+16w/fnDvgm2gm5+0RUL+wiOO92yZBTWXxRb
rK1fJP22TBBh+PxJrpXkL4qFAcKil5OVw8/mvV/kWkn6wk7OlCzWDwZAa1n5LQ49lgg/LDQ0Tcf+
x2Kaf/g2VBAOP6q1hI/GmIY+2WXoeUrpZwlRYulzLbB3LKIWTHbss3GnGSLIjasCIcLOqHLq+33M
ToaC5rJ9kgdwIdPI2ipWozOdU6nC8aKj3jpUFf0W7atJIZQu+sNr2fn1njBNyuITZKifds7c6g02
vAnJV2UaNXJm84AztR0DHmDbjv/O1I+jaV7FWL9rbxOrMSYfcnPrNASytmT+/yzqR1UbH0b6J+xR
jJe1VFpLAz76on3sG9pyBWZwvYk84O5qDHrIHP17WohgjiniiArRwb2u5202Y9/K/HFF60XpxkQE
KHenaSYsLklMPDmYqMsGMlkyefsZKh+V9KUH75c0fhmClzJ6TLU5qObYaqFDBqB0rALDuL5hIw7q
DYqfGy2mEm8XfrxVllRPZSVkzKfg+Kljq5aQ0xmPLKDrLPdk/H3I1XCAtBGInIhFebBmnccGTB/O
kwLm8YU8CTESKxXKDcgpCkguQdsy4xkx5TJi1W6LQOb88FpLGNfgR+gWXSsN5UzTTWCpM7Vw4354
mVTJ4ZiIXSz33+d55vc81W4TQ0afhZB6n1B80GPllJEoRjmozRVQIVudGSH1/K4B1U7Ug6OWoGr7
rKGEG7zoXh3mh0ZOAKFrvOhjuurG4FDqBVmt+KMyVATZ8lL2aDg+pFpzov6jvF11srmBXgiOPqdW
KtZeiiTdKZjbgBnZEUy3PcfKmAvFGjO78CFHheFWMFhLm/JJUPNd2nMabDTpyH5Ss6OqeepZSyyi
mN7PMi2O3QC1TL7CuST0oZYqdr4O14dGXYIR7Mwo/7QsndslwSSDw1ohXA1JvsNcEbhy63u5lb+I
Fk281uvACw9tFFkPm+ke0FhKQRLCEJ2eff1UNWLk1TkdgKTNbq8JFxqpmA1+9be48a9jwqdn1uGZ
oQ8PBDCPeNqucdg9YUO4wl0IOUppd2ZLS7GKlFClwMD6G9CjyDzuHvTnig9y1e8nxqSCaFzRtiel
wbmoJOY1o9IjJojPiln16iH5oJBPo+yLdxeLToITOZfRpK8DLd3FNezQed9G1i2Rke2iYj4h2CBi
BdHVam/xujZ6iXx5dH113liBua4FqcR2VJkrmmVFNxqFV8Rakk4JzRoWb5m6aRxMbNu4yV5mVTkR
origid12Abf1AMVKhktsaxiNr4T4XioJjBfFV+9FCABZnrfRoO7CpD/1HQEbKBh5Dvg/MZ401fJM
nrggQF6mMhfxmerLqOJqLipO8Tf+umIO66LTWVRUF2Xg8jWi6hK1mYKmBVeap/fwOKWJ9NfcEz/a
SL7dUVW2qJLKzVXVJPZz3++/lF5Vh6zNZQyjNDBJAUXZlGnkcfAVmCwodf/aSMkup7FZ86Vx+/PT
5zc9gPfRO5S74rP99eP1hyfy3/CY/rOf6P/C57TFy/AXHtP/9B9++p9//9N//93//k///P1j+vZR
vzyltS8Kj2B2l6oIkkgCWfTHpzR/xWMSQA7WEUMWeSj/abGqf8E+Y/KsNhVFRND6brHKX4mmqbMF
1cAR3R7ifxhTfhikoDH9K+4kS7nZj765ltYf//7faLqhqAqfkG8Qo4Ssi/KP1xV9fuykyuITZli4
ntflNTtLT4AjqWmlj6J09cUHpvMN8a+d5OEVZ1G0Sjxja22nr1gTP9o1fsa7/JquhUP6EX9ILtTX
6xwujPfhgXNb9UpdqJOvJ4dzqyc75Trw1IW1ndf9Bz4QA/isE2yoRT1VG/0Vxekz8oq9tpNfscN3
qSf1tvxQX9sddbnLZsGq02WGdZFr1smDfCp3oFZOGM6WxRmf2SI9TovqhHO46FzuUwuaS3BeLvND
cRruhxGUsd1g+zZX4657aNfVWTgo7/JGdcBdrNqdvkrutCVSh9t6yYKk85KN6Gd8LDZ8l3fKlo7F
h+wsWLb1bn4KwN1MN+ydwOvwhiAGQexFTNlUGw4KVmvXB2upeSJ0pUO1QaB96/bRJuPTBnfhEbrs
YXrgV7jjZ/ikM3jprwlCbXQHP+82Pxg2ofFlevGv8hq9wAmdxrlmjrHIFuVO3Ci70KUddRnemVd/
ky9pO3NUt7Wz1fCVu1ndLcInzSs20tJaUgbkkR07USFiC1v/xfCoeL/MqTueeJy2mu0vwb80Dopl
xIlZZBb2unDPIyx4S6WtQjR4q62xAzv5ctwqfF/jDlojcvpze0EkUFiVkfN8mneZF53KLZMc4Yl1
5QG5c4D2rHmU82uJ1+HaWGZesQq28ia/4lm7g5Z05Cs8Wktg7OIiXIPBN/m1J6topbvGWfGA3Mcf
ASamx2TbH4aV+TkxbtioHWfOUY/Ktr3UB5MauXA1YzMWPVxJOigZT7yLltKCJduqc6Rl92puqAXO
HdfSF9kWY/qF67OHSJ4foswzlpJd7Pl4F0CBHSz1LZKUSIGVHa2ovHqm18euTv0xqmy2ywRKiSzk
Dm2SHoIOjbvSFdcNrCYIRmAOy12/HFi+29mb5rKmXt36dJ1gf8wcW3WKM+VRdroEbv6xbK9kNPUH
kBZBvB9Mfk0v3MJ5ji58p3MYwhaQww2+i+ol289bhI9DEaAy2Amf4iPmMoIxvR4NW5UOOpC9JN8l
DvxKqqol/YktBO/kTwFhYrI+KXdn16GDFVe8Udm39vG9WRrOOC5yD5sawQ+3Jf5635+mi3af4WMj
uZZt+XckuPFdsnBr3jm/2+N9ujAlh47YxTw6E1u+HorwFvKPoDH50gQf50fpVWg+xhGhkaoEijVQ
sARAP0fxacCZivcvps0dArktPpvSBZOCLUpb6xXMn+820ZIgh4DHy+yWEZ9ugeDFA/2QYgZU2Fu5
0X3M4CfjcKNpipCK8DWgLdku55eI3TPFbbHoBpSkPyIAaudIRfbfWgtzJyzmre6G6tIfjzn0rLeB
70n3DMtJ8QLUW+a+5hnKt00q4Vw5jIKSq4dbRYK/thBxOtzmLJdwfyI9siel9fIlTBhtWZC6qf+O
sXbJEvZCCT3yOWp2Cz51kTzAcpae1a0Buey+ytbZY/cYzRozqW16GPpEdokrcV+buvNCWy9xxOYh
CZe6/tAm7MYfWbsUHlVSt6UVFO7UFSl0fOrwds2rQneS9WS9skeaLgrkMW+4DBfjgdcERoIz3rVn
sXcaggQM5Zv2lLgXYy1pDt7D3ClMFpwfobkLrFPAVPrYPIonUbN7Qr2LTljCEFh1guMREcjvhaN5
brwPy8WWkokuknS5F9RXOA+wLrunik4qKN1LDX1bCs5shA80thPuyV+M7r7LWNRXVG0BQUXlcsZ3
yKYrAJmZbazBZjq8pmcMEQudWd/Yc/JgG00LwvmJ7pZTaGh2MSzZWVBXHm4w/5R72drrb8jJNoVt
+GpIaq1524E0dnL9UYkICqwqnf5LQvqTfWsl2w8Z2FsAnJVt9K4Az8XG5ob/m8r3bB89ifmTdKjb
FylYY8bpYEZ+Yl6zq/Jdq++tg5Zsuw20e1VcudUCoukBMasfnft+sRjes4ZVm2hjAsAraauPwfzR
76W0tcsS6ZT7zKLcI49wb8S+wBqf+xKGxuDUwTHggNdDq4wi8cgNH8/PO6mk2cwf1Ag0c5I9CtDt
9/SYJRdysuhrVr/IV2ST4k23HgDcV2/m2bxDfYrcdk9xyI3a9cb/sfXYTDv/oDmZW70RSVnzpXhR
EakX6Y4ULEQIwcOwyc1ZfSGJ/FbyLtt2b8oRZ/FWU+2ht/HaJ8eCjYJbPQ3aUfJ0Fw/vkp+V4lZp
aZC2GTiG2BDzWBGHXGjFEnGNa7XkmNrZSMaauTCAK5TrONrQmN0VXqs9ElAIPro1XfDj7KCd59mG
GwLNaIWx2oS4YThr2KiXma1x7vci99X0QkwexVI3l4O+8dujWGzSwRlb9wNXFZVDv33s/RsG2v+H
dCc8en9xoP2H3/30T3///Sj78wd8m2U164upQNa0JKLaIj4H5tVvrE5N/iKKIiZW5khCGTrUzT9Y
BGX9y834zqCqayhPSEJ/tAhKWA4NxQKrienVYDr+TRZB9edJ9U+TrMGYjb3e4FuT+WZMVfvVJEs0
2RrlSNdcGbFlKYQp3Sy+uQhwD2y6GsR1DRrRLaVK9ZpqxCvWRPcE5TGWR1Jud0IF7EBQP2pMT68d
vXhDknqZpiTnuY7HJdutO96ocJGjVHRluqOSNmfTi7JxihtIN8+5oItvhQoLqNSpq4qlaB2wDyME
U598ccZsFFEbLZNNcYjKcIgUoMpU7DJFuXssrWoZFU23n8mRaaWGfiwRgSHYuJMSmYJ33v/E4l1+
//NCwA3I+GFGr2AZnayVN7f41F2hZgxatcUtFW/Gvmvw8ItKGcCERs7uSYqB8aEVnCrMjZykV4PV
u13RyOlko5m7tTWDcZ6Vgy8U1qESBtiEstcE8ft4s+7hDtqPQZbcT3RE0ICUHpUufmvk8APgGJY9
/53W4sjl2E45h3573pvjOszLYytyyw1aqB1mhBemYXuN3xCeD5rBCb83TGWdQJCvRzV2JUrEAsDZ
IhXspGpp/e3L7jEFAqlXA5EeFbhMkMvsDjE9jU0w2Dk0ASN5nkgA7dpScy12ueum/SgnSVr5etlR
pomDrcTSQaUw/SeDubGkPlgi23duN2eyPT75Gk/KuN5NUb7V9XCTx1K/nM2E78HMfTc3SuaiwmdD
krPo9KMKKdGiNGXEcz/GLlmEiA160S8EizJn0K/bJuiqbRDLL7KcQbXkIliRFVqpkxTsJlOveBor
bqLCG6LABANkZVyxSzp6y7xhEDXMGSb7yqIYHHaOStOCBsZAGEpgQskiGfVTIMKCN4uIc0GTQIcO
a37LPbkHsSBjmnQfNT4nFDZINm1Ao1GnkEBhLUV1Ac+WMTxj1Ef6s3KBNpjyWeQ9fOA95CHU9Lsm
Y1qiOPyEy40NWGY4dZxYLNFYl1DytLHABHlA/7byKKkHIEqYfOJmxWuQOjVkDzNiE1fVypGYDwTp
3nrrijLYKYr0HoGvpAUFen5P8G9ZK1a160Udb6QaAjDyx9qb0tCzgluDK1hKagKnUE8gCRW0DZVL
SlYiVVGXpQiaThEFJ++G3psK+p5UOXwvotiwlZZhv8xjJ8G3ydQp3OWJ9KDSTLXpO3WtDJRm0ycX
P2m+v0/VQoVnuYRslGKDKZ4HgcWTUmjystFl39E0rrdOSix7pJWMx7JGyYBMLjX2wcrm9Xis8Hw4
FiimYTIcGoCU+9bYYchQ7QZl794ktJqYJo2rzOcaLKgaky657TqJOUyIkyuaeAhPZNbTDfzyW6Ve
RUdbqZRcgnB1Rr7aIhGttVEI6nbOYNTSOGG3XSLs8pYdu6/o0l3R7FrwtXyf9yQ6D7RQLdCnbvFt
SyItxBDCPnzZZSYQIZavTnLtajb4bU8UhAb6ryN83ZS71h6E0TYaTWtHtaGGtBqqC3MQr0GBBbJL
HzLy8Mtq6HNXiOpzNPBv677+FMrgU67GbV0LzUpvmPRDRTtaygAxq5tXg2XB++ish5F1AQ2Qd4mv
TKBOiMjHJY2pAyvr3PDzXZwje4ZTwnzaNqsRUiseaTpTdEvZWHOKh3Ow4pXRySluy5m4uVLMXjBz
0pyqZBUk9zf71zo16Y9MacJaMzgewgJfXNvlyjlJfOoV6+e8Ix1fvvRKH3ClhRm+j5bV560mQQow
bMUZth4lIcUSDx2hfrHcxYO0qKI53ebkViOpGFad2d6V+qAvWW6QNRrMbN+XQ77PkjEDS0l7C8wp
xYjCpVExCVnwe8ioK3cqXVnHPPOkQgpYEZovgpgijMx8tRrV9KJl0cUPin5vPHQQ1XaNJl+0EJMs
qRV1w7ZCdouRnVs8krhvaENLEa9NNuWeXMzZBkuXuU3oTqgEXHigToyt4Eevenj4bjT4V7QjdkLf
S0dIWbIma6YkY2u8rXtMRovvJclY1SnnEuhWG9hHoJCSKtMSJNwx0KuDngNQaETMXGagd5h6jHY7
Np/VNA68XIKTJHHqEa+P2Q1gG/r2x1ouXDqoUqOIrvgcyqyO3diIM7hNffhXgnm/Ur4MxC4VfAS7
KTiVKiCW24/3XaIg0MJsVisjdEsqwJi9Zdg+iDgWar9dyNbJLNqvk4ZkYaRPzA+3goDb5ZGMJWr5
m5XMz+VwMNKKylfKt2l59fcZIR0CVHZOwtMeyOvwqLpVjfUUJyjhM4zCLY99pw36hUkhgRqf1CRs
v02tPyxLf0gc/ipnd/vBJEliBpIU9n3WLbDx/Q/GpNYpqVzA0hclD27Wm1LegrSUPQ1FiPmYqDO+
TNYJGm8dhQ4s0MXyQlOjbCkp07mTM4lOcLqkMOS7Gpk+L0/HPcQNzI8Kor8QVoxCc+jlWMy9YsDh
MRbEAkL4uy19danf0EtSQDQDIUL1oEIPo6Dp+3oIHrkdpEKWce2Kn1EtGYtuVDW0Gz5th1Oji5FR
NFm6Ujaisv/B8aUYi7983Urij5qngeBJMkWVSaZwO0VCvWnt373yVhvUwpQGo0vwIjpOZqex4dtJ
wWvf1YjpoBlrg2ZpogmonYvY18gtxTdPjV5MH6AHI1uKjXezrUneNoV8zEQq/QKJo6hpcLsr8YQw
KXOvx+n0aDTyB/XC6SEMasM1p447W1/yhk02vtlZL1pn+gvKyJW11BbhFb/Ugwnz6LWNCwJrDNcH
IdJpjKRfmPEgRT4cEuMQ+VnmtuMEv3H4tMIYi6NQ9Lhla8mJ8jJZDlGFKyFk8VfUU7IWJb6x3kD5
NP4PdWeSJLeyZucVoQx9M40e0WVEtsycwEheEn3fuAMjmWkt2kFNtCaZ9lAfwHdv3kcrPamG4iCN
QEQgIxEBuPv/n/OdGJBCMkC81vqH0elYHho0EG2BRoccl505ZR7UMZMACjU8kpQbA/q0mivaXAzb
xSzLhnCEqUTf17OxH2y1e85As9CEFI1vVa3r9zmVmxGd1jHTMo80SLAMRWSSo9Fxb9ZtEt1M7Jnc
ZWeAeCM2rtJYF1PGJMuPbXizLTJMY2hC68zR9QOwBJSWEL7fvC74o02KfpcVurpxk7A6ObNg2CcA
Tjk64bGoczznhfjxr78zum7//qXRgWqQL4UEEqOe5zm/Ly/MHF7LJM21aymkWAd4XaLCAksI9niT
FpTKTGZVh1/bjfndbvqepGrYtkpQlxTCAaUeoohSRJ8r8iaberwV/WzkEGrVnMtAwQhUn8iLim8M
FfYz/Anum/EgT3jLN6o2xm90ttCZRx+M1xrQOsLGylofP7DJ6gjEj1QaaE7WTftgSK18iHxiZN6S
oMn9qaGfMPPtu2tapij8wualDtvumul5s5lyePMJERw3AxEYkfLTuID86Is56hncCRbYFHga9pjH
ss/JYQ0d99YChjnxySARBClL/gn7+Ji8zrmpDINHKdVnrn+ICm5a7eBjVD7h3DacvLDdZIVHaShQ
OubIVX+qp+psCxS/rRKE5y53hvWEA4gAKpgLsTr26jqHpY9QMdQZaVTjbBkDPdiyP6AN7892s06d
wLiGkeZt1Crmpl5U4QNdzY1mTnAULBBXQ9gAEY0C6B3A4pkPTJuiBkWMv51ccLp8h3xMjjqM4Xuu
2C+KpccHW2bJmYnaZrTK9Lhsec2cheNNMyiSj2nwgFW2mJlCD6QL4LRHeBrTBhQjyaahSBme9eTg
1Cw9Us+dzt6QCOYXKNM7ALYNkp7XkvGDIlT5HdbkdJbhJA8abGkKXZQgdSZFmVZuaoIJ12MCJyHg
nCDltA5Ilaj1suxYB7Ghb7IJgKKTDBjgzL54LhWMY4HXe3dym/1kJuOYWdU+5CY5gG40c7IL68SM
D4euojznahr6pVuDzM1CSsQkMmrk7g6F8sRtnor5mOZI+jJaDiSP+jFhU+spbYdV4qLG0JBrr4Qu
XvMEJKISUg4th8PQgFMNLW1TVpp8SN3ya9UN4o+2bZUnGVD8tCCvXTQx8bZr7wzYxGM01tL7IArC
jmiwWIYNi9Ftcz/ulY+eaeRjnegpV31AZT3IKN6NkJWztqY8nRTHqrcmv9bBlwgRnfS+4ruIUj91
mydPRGDqbKN5Tqfoo1LQqbLAiyidki04Ym49dbLmUDHs2SVPgZGjOWgd0Vb91BWvXpwCq0dpAXgh
uGBmV492H2HfmpK8OzR18N5wZi6/9nnE1ERBBLW3aB31EA6eedyoQzWegFGMp6hU4SZ06s41T01a
OY+OUUTPgW68GYUOtm+socmWMZVdjSCuDdG76sEuwEUWkbwwb5SX5X9un6p7M0vfAdl0ZCIwXJpS
zy7MN82r7AvM1rHqMQ1rJ4iPxR2tAH31wrySJOvumqFAHDwg0OlajJR4M8h7L19To0LsorUPv57p
dlSXaxowMv2AYaN+tVMYoUlTqcckHvOnuBAfxO0kH5GqbIxc3XsYy++5zNu7sDrvonrjPgyz0M8q
GiJVr5bXZv5RS807F+G0KjPnzLPFtcu95knLU/gaKrlBtpNVB0XLOMEZDIjcAxSy6jskANBOQZCg
LE3tgM7O6Mn0MDMSd4jncFiSN3ZNEpghJqBaP2fgOAe1Xu6Crg0fOwHmINMd7y1gLIFPXX04BIpP
4XBzo7F7xOIf35yq+2nYo/5FyxFMFi1TVTGFxhdyp/zaccLnPvama+xJvHPz04rAC7eaybcUWDLy
o1G3/LjwzEsmq21MCipWbk/cmK6JWwP4ANNDLPzlgVQ3O7+t1S+1GlM39goe1bmfMDhC8O+AlFzt
ahzxVxgoLEPbhdaqGdz9553D/HAzojKM3VHdMvmiZqt0AU46llttPqmnxI7HPXiZW5+zkEOuy0XH
tYsinx8jXgjalrr887/L3mUbpRNoWs/5Xs5cibHMrEPXm+JBH1gUKjFCY+4xp9RQ15WUgw8MU9ko
hgnL2BtOxLj1nLGVhXh9A+i9QxpLkpRe6yGDWQh8sXEu3dhNF/xcp0YPrMtYoiIGiVmpK73pNH8q
7e4FdP1RNah7x7qKewiz00Peae21zU7LBkB1ebL6+KjldXGLWstbVyz4WKexFiNdfts30rnYauZe
wgjkshmzTuZT2Osiz/cOLKD3wvwqq2B40MLuIzVIuveEG16K0S0OLVSYxHONUzT/AE/Q+a4LVUOY
9qtWpOFKs4l0o01ddyI8yBk9SWzu9zYOir1po8ISWkLMLh6PuK/OnpXs9GwMjmNZm8idK5qMnvYQ
NHr94QUM3L0T5E/ELFsrM4YM2gMmnxfC0BTLEJW6jSG2QcNbl6J8CmKzeBp19QeVB+e0bBGSInyt
HG3aD0lxjgsbFZTX8aXo+2sz/zCo2uxULXNWy+bygNVEtA17NFeidQ7LD6/lPqlD4730W8LMvBdX
ONpz6z25UqnuqGHo8VC/oQns4IjSF2N/d3BpFAReXH7romxLCgRNOURCZDwzFNbZre8LEsc8Ujeo
nzZXOwJ02yR5xLBOmGPrpMmT5rjRsYRitMo7hfIrpYpD7ZGsNGXqo9OQOg0uZjwtP4Y+iXdNyFvO
6kvo2eYLkCl6dWGAiXpkMWG06nASNZkixszxhSNc3ewA7Y5XFC1yOyT4QY1YK7CHD2Rk7apJeiIM
KXTZanBPMVBdakaWHTaKGU5uW0AWfEl9/NVV0i2B4s2HY8FV81jBwC45iaHJzlQj27Rnek2kDTCT
vrhMEAopv+r9V2IDV9REa0u5hmTd91js3voWyxsBERSAMmtTqM2ljhyGlsEjeUCo9Tqe8Nx0KJce
xlb7QXli+CKkh2fJbM56QxVynKqTy0DPONlHT8bkuWuZxJT1mHzeNZ2YzNZL7lPsMEOeNYd4qIHQ
osEqHT72OWnWIARQH8AcKbgbpCrERaRpf21ds786UqMugdeyjSS9GkfRCegFOz41lbPyEhX5BcOA
X3DNynJgfiiJox8nSz+i986JOKFcFJkAbhUPHH8RacIXOkLwtu+9o2bVflBWV7PVg1uRNAGEHaU+
F568mD14njYIvyPD8we37b6VWT5XvCvnRZec0XIMmh1DKk7YLsWhTz31qjai3XeWcHdDxLKETCMF
H2Mkvo79Y8paz1Djm+iIOm2EYMwPdl40JLgCYeDY3RBcVdCAe89RzHVhwsObbDO6dXwPDpBwtUNU
NNXNcgVwaj2dNXqQwTxTrtPQsx5spXw1q0x8MRcTsdZYt8kg/SANBz+2sJ4x6TQObaW2Jwxbg9/h
Ez6aMwA7GErbV+08PAHPxihgG/ZJBGGL0xZTMKQ4Mj8zglSYBhdgtFhIp4V8MY1G+JHaABSOneJr
ot7aih7mVDfD0bJk/jjYdrqrIWFuoLKAcET+iD3c4voCMolIcEyAyoA1OGAkf5p7GSzMiq/62Izb
jHAJFvjKFlt59wh3iKlo1R5yzbBgxMTaOzNQNAVV9hR5WXTWAz4ixnliW2Tr3lEK+0YZHWRS6td0
0PZjXw9Pba1kG1hFNbB6Pn6NL9fPbsK9Lcqf06xmLAvtzin6IC+s+1C4EHDWNuYbC0K0FPoGnvV0
HlrdeAE9cEhmqn1Yxe+aNnsOomJ4ldja1lC0WOJMpE5bmeGhlM2DQ+yY3w2wN2tFmRr8vOFrW1rR
Q4afYuvqGAMnRrMJ6PqXQKWIrpbVSx5W39SAVnCSSGNd6ARSG80YnotApTw8Df2mzbnTKkU77qqO
hSk14i/MY9xnGzgOTap9lYjsra21G0t7f8zj8bb8CCcxHU0hsbFM7nn5MVYZockMWKG0aFybAQVd
R9voFpH2IYBFl5SsvesWjGjTkcgIRFeye86tWL/bGmhQJSB6oKUXQnsYe23S4ppLa9cCSRdMaxfP
wIkKAFHjY3dKdNE+VBVVg2w69KM9AYMZnWuvJMUmkSZKl6KbTm5Ih7eJEjpHFEcPXqtCLwvDZz4P
OiPFyF+fDeOHrJuHpBTdXoSigLxE/FdowzZMey0555ZzihtauQQAF2dRackxLBL9UOVutS16oGgq
XIkHzaA3LPvAfm90l9TKWU0hcE3u6cX069gIqm8Ksd6Tt1O7yH40gAG8tJKIzPfGAQlUigEjfu/N
Lnrnh1nTWQaXlT7osp38zvQlMSKwEgvvycS4tHUsEsFDXcP3qg0eqeEoyIg0eia06qhreE+smBFD
8VR5rgbK+ejBUXoUebmPrNx9tauYpdZkZDjginEvIsSmoNeMt8RGjWG6YqUFKl3+TJO7dCBnB2LE
is6XuxICfU0bV2+y8Igugm64VQZE0qWudbeuqBoggl51ash+BQhGBB70BeyNYXLrRy2+kf0eZDny
igy5N7G4yM/NEI/aIAmLm7PbVXvCI6RLqgcTTYHanr4Ugj/diovsNUzwNolxQCjO9yMKYgzJRTcS
r6Lg7qdSiP+x174P6qNSDMZxqFSyXl3TO+bzj2RmuxuYC1Ul708CBsNKcYDBEjk2bDIcj1QHRU74
BKQKoC249d0AwFMdj845zxVWd1V7H6zqXhpJcqtr92A5cXIt0/YhMTKwlCFeccrMyTXU2uRKD0Ac
JepzeEMD4nSVVqfQkxH3m2WCLaKZASlKPtdj3j7ogXapgIIi8adxlQwRDA+uAT9MBBxKnRQTnYR0
TW2eWm30nrCa8ffCluVEslTxCveYpbpzTBSMbmFpJua83pB7ty/WuFKjo1UPDmnn5rTH/NxBtTAQ
vNS58RpNHpJDisP7bHoMcZI9lnGJVNJr7L0H7mtteWOzL4bQjwel9ZtyCBAV0WVMGbW2TZGKa2gS
fJsoQl3btjVcB5M6fVUXhm9PTX1xy/YFHbN8ystkfMor503GeXhplQrRlQEzlFKFvNm+aCvt1s8/
lv9N0kCtlRnx3x7IlTra1YNNQ3B+njWq2q0MZXuWRMQ4Gd+jxg3Tgwi85h4NbnIFY7erxNjce4MW
tGnSnB0s0CKWo4tHBcupX+FV2/d81V6rTL+3jqy/NxWgKbV3xydHMF50gmV2kNKOSxOSLZQELp9M
8XoGRYmvNyTiV0zvpL6LHzqOSDzeBfFMGZ5KQC/15HwvwMowZJG6VZgYt5Ab2CxTvehlzIvvNMqb
P3AfHEVV2V8i04u29Evkmflo4Y23VMehYJO1/A4cM98MIktOkBfK1ybJtnVVWY/UEKj2m+FVhlb8
VhguVisNPk0WG+q1w0O69lpl5xl19LWtdNQEhOztU8d8GIURMzO0aB1WXffd0oKtVOP2HShxtw26
GrceoCRM+Xr+kia1u2oMLiniGbMXU9KFT8ntoGRT5S+SdLFRS+NNYXbmHv9G8Rq3lFNCqx79ukjK
V5aquIi7djqFltr4U6WV67LqEK+RrbShRCrAf0ZPKQEKG+kwT41AMj6SIWo+IiEwU4Nlh7K3Ow8i
Bqq9KTC+GxEtSNgzNPHGGh+qcYAYepdtEGwqqz0YZb9OafLS9DeVVRKKXTEAi4TiiiVZMT668ieF
3ks/URv0pAmb2gQyyU1lUkG4IgPI1/B4v0WK5/d+3bVvRjAxpI3iu2nCkROYFMyqeQWx8zSkuS/t
SRBXhPXFtcL3PMLdYOidjooRE319RlrwYIdwK1lrfS/Sp3DKaVuOQEcN1gcy1QYIFn0PCKXAdae1
NOepPzm0i13Pz/rwRevGd0UfABw0PasZZsIjaAgt1B+IOPhStK+5arMsSKHvEwqsL88oYkp9jLxI
OGa3SB5DNetXo/SsNbb1Yt1ZuCQNpJfSAlta5AZlI9pHedz9MD34m5m59mxbxUsqTFpE3IwTg0Al
PHosglJrPFhAe810m8cotFjtkJ3uZQ8tPkmah21Alcrc1qOLbq3Sby7nJwvEcztjsO1Q+2FBu7AC
d2cS3APFys43YRefrdghp91hHEjyL0leUKiUsbPJuien0Vhnv6FMoIfuqq/gT642hSoXAtYWbk0I
Lg6utMYqretjYydk/hMH6iGhoLOB7Vk13AonJ0GjDcGh0+sL9v5vVX6301ezocmO8V7uM6FxXgQy
DTFrIif52KkpwoYu++im/EpRUW5h8CWrsAU5OzmX1nFB/uQo4Zq2bPZVSPOvspp4HeVhsPHi4sPi
Ck7khxi1fl179QsGWepGiQIdT/KuB1oSQEZHe+vC6ljFifVqlDd0FfnWLhxghUV3zpY03Bg4lDcg
QYtbd+ORGF8FfEeEMW6T8K4VebfLiWfATP/DyqEJtOh0uoYFUhsriGLtXRs5cN+pe0utQyGoEGbA
1/ZCxlax0bl+6dPz0UXhm2kgni7s6icl6pPuprRgsGGu1BxruGriWZ/SNTemC6iDbZpHAJxEjY41
+AbanTllY6TUboMPrZ2ebM0s9lJFhR6TXI7mgqkd0OvQkh+kpW3LEsGeqk7mCiHUl9gqTp4R71QL
8EcV0A3PnRw19kT8EBxkkGl3rUXeU/TZWzeggCxavryVJJtixjnHMVgWO6GmGYKgz96laj0Au4qg
p6IkLGvKAFZMSJM+vpZ9he1eAe+g9Tohuzjv9Og4xZNGUdvKmXszZQp6o982mnyleBDvivwkhzDc
dqZXr4Zr1FIPwkVDGIUJpsqp9Y2ShSgkmP2s+7pbO6YSHqKq97EjoLbOQ3Kr0qtUamhZ7lEIQ2Lk
4zboISBdWT2q6TrEdCUUexsplCOGsH52xPRHLZpXl/VxFyLg6AKaMCbrs9U6r9rnUu/CQ9jG+tpS
VJiVtgNrWDgvhqd8mD0rWDQX4U40wbHliipiKlWoAxj+uk0LI3XNvXHYqGoJ3yoN97ORFX2y5udM
EQEdUamBzJqvInBrLhTMzMVTXAm6BUpziNXuu9mU+IHbHje207wps1HacZyG5o3HOiCY+oMCINRR
il1LAFgmfMpznOksR0huQHvXR5dcgOgaG9Fb3Bs/e+foRH28caR3mQpuvI6L6UBH/6PmRkuWMkKq
2PH2KoFrW3JC+NAcFDCS2MFy4ibRpGLVUTtVDIwd2Sggb3JdZx1Agl4zfqYtPvdY+xa7UueNTuPm
zTDhvYCY0bZ2NH6ZnOkJmqlzlfMPsxuScxpGLL/smEk5zWXMcvUmickiCntaTOT2okdAskbV/AnQ
EH7iCl5CVXP6LLAPNVDKjjd0Vg2YBGYUrxiPaW6ULLpcrFZjx0HKMqBIkxb7xuGyMqFxrgn6PcjR
GrdVwodkhmV80kHQ494/VHG3rVysWaWCh1nvuo+SkEAchhjXIZ4BI8iO1sDIOFBEWjehvGu29JOx
RxqmC+4UVniv3eg1bx2sYYX8GjaU5t15OJKD/UhGXrkxdVZX/fCU6MPPus5w2Ct3AyoNcKI6hhLI
99hmoUSjTVio84UdbEXQToi+M1iDuY0OYB0DOSBNIe+2pV6fW6ZhUyzTXYn9cmXkwxweUyFnt1KG
WfyJCXqMtTYvMeAWEBxG6Spzf+qyAgE99BdLqP02NdOjg699xQv0VWQVf9gHNX1vgF5B+6y8VZfR
JEjzx5bvFaqtAg2JBelCost31Gxfh7q5ix7BRHB9i0mc7X7AV6BbVLxgNehhaO3HTN1nFKAPk4dF
gMxSWg84Z5y+OsqIIEq7GQ9GQ0BhD3EkLmMuczhuTNrQ45Tc9KVLL9mYJgYz1uedokrQ7/ofJCNZ
m77OtE04yh3NLZTOrhrvWDy1R7fdOgDNBhBrqBN1PLVeupcVo5w3O+apom/7Ln9X+slb1YpOQNmQ
ghMiB2NN5CzcLEqg3FmFxbVLLpGZo5DTRoYqCqp6frVeQztlTBVS9XMnWtd5oW1bm66abkVn2or0
WeaemJVcStxLFKYtmEUZeR+T8iOb7zehihqpH8QmiIW7MsrsHghGIDgg45bE1zUtg1NgxN7FNcRz
WmrpQdUikHNp9jYRonLoEvjwzk9FpVpGl6ujrLNNDNT1ZXIXA3l+hB4QyeQwBalNbJywnGK9PBhB
98Ox3GqltoC34rT8CU1o2NaWht3EnP4wBrRUIAe+OVbwI3RzbdUb9es4ENEqE4PSZPpT87ZDCqZQ
FEj8quFHjVW1pnS6Hrxk9naYJ7cbb4McN3lpu+tyDB+MgAA2ghniTW4q3xxuENAtw2erFhTSSPJb
l/TsVk7Hl86K4+sIDIRAVe1dSTVJhkVzrSKVr3EXi+ucUzTGWxYd9VqwVlnrEcxjWchH4GjpU9RJ
QnTDAOxz2invNqPyKqT5+YCIrLmZwxzQ4VAKLXQvfGBsQ/JKSjvyI6d8DjF81q4I3qeWCUlmytzX
TEX7YragnfZgKMMPAaR/D0DQ3i2boeEh3LHjNzmmyTGl0bcx20m/hBqwaOniNou17KkOVeUsdJzo
y3sy9JQpK8m/D2JUspNRAcgKXDRFbudtmb0YELQUdc0MpjkXSfyQUUG4xg3eg9yFDBFN09aTYezD
jEjf3WHXqeVXlerzXWbYorsGtqMn2uSjR3TkmT0MyaL86c79NpK19oJa32XZstTh164pVi2aUPTi
ll3tn89atpb99OV/vfBzF5XBPZ1Q+2/Hmp+lUjS6LM/ShyD3PYECNxLaPlUTj1ypsuPLCXxl0sMe
2Uazs5QmZ8aZNveMcAFTKurJ83Cwj+pE/9EaKGGlggoyuDLtQ8IEvaqaUt4lqpu7REmclpn7t104
v/dCOmBQxwlW3V9/U2/pBLI5zq+3tuyfdzmOcC51oBLtML9JMT/jb+eGZxQZbaHl71n227Qul12f
h/7rhTOLc1e4KkBVnxy35p5E9o57SXxdXu/MpztkKcIcmwbw8icLdLyq0zH75bgpYIyLFwXEKJp/
bv56bxrd0eXR5T0sx1ZVlKTzOf31DGq9dL7Y/PX6+dFl8/OPmZ8BMeTPF4QJiK958/OQAS2BIDC8
SwwJYN30ebNHU9TdYaRsFaXvrsuWGsLfzDU0KCMtbtHv6Ri2a6/BlZLjC22i5o74JN8xeZzxeGym
8w8qMRXIUQv90LyZwZoGgNYwu7aiYE0ycEt45FTJXTvDypbnVFCq7rVdavRXiP1eXvLrgGps7UZy
WH49b3mg1z1WPWrG7Pav38k1Ee7bXMWEOO9bfrAwIiFoIh7+c18MCmWfdi1CovltLb+XxDbUGi4w
reV5ywOlyCVxC6RIf+5L64r6NY2+9fKy5YExda09Kxj6Vn/9XneKgn0tkbs1Yw1HjFlefAgG8G7L
65bjE0KYHwpsvavP1wmlbA5ZD3vvcx/Jg8MhCEz912uXB4yuUA9T0gLAmP+GZZ+lE+TIbW/89drl
AbdyaJg5A3TF+fQuz6sTOj8O/Za//Y6uUXNfzMviz98rtKD2KwPP/OfvSCbof4UOkHx53vKANg2q
DxEaaefyuaboLXwm1HQQ/jofRtMHvp4DFfjcR3UrOaJ1pvO9nKMOXCpC1eDn56FVPeuOdEt+fL6K
C2w8FsL7/rkL+qpxZG757fN9Yk5wj/1kfHzuMmAnnKaoe/88fCUI0S7t4O3zWAWNllNPWeBzVzPC
uAUZAIboz68LZSESWc3g6fPwbeA4Jzs3Hz8PP0XgHXBd/DrtywegpxHQQa+9fR4+rNv2nDflw+ex
CuCBRIWUV4O7yJpJMat0XBxc+89o55RnONRHxZsHuGpUntUySVcpSUtIgniwhJiy7oqs9ZdHA6Za
W1R3GvBYHq0wDuybzBs2y6MmnO4j4xUm5fnRqfPSK4l/b8uDAzCgR40lQK91Ho5mZJBmPrRPy1P1
ur+RRlU8LE+lPwMxqJUq+BOOA9kaqWBpyMPyaBRTpaL7F/56D4VRSLrQsbJeHm0CVsjULOgMz6+N
47J48Apcb/OWZ9fNE5Xi1a/3kLLqUnslfSQBQnm28vFtJu5dl+OICsNxmQT6LDBUnpsISl3lAVde
Hh2ykFMweM12eVRD5QErChThskm9bDxPFRrVZdNgfXoTuf3rSK5uTs8umLHlNNB+P0xurvx6f0WQ
/Oz0Ir0svwRmVbGOoKL7y2FqfYy2Hiu+/bIZhGaDqYC27rKpEht7ZHJE02F+v3xu00UEytdlK4lq
cW/jerf8ocsupzp3iA6Y6U0GtnIlxjJXOh+IoR5sncwqmbN8lR6rgaHQWc02+lmIPPINvbHPsKqw
inCRHOnQaxTI25C8ddt+NsNE2yQWwSuy7KGAzP9TulIjRYDN5XnLK5bNTpbtg9bRGNUi+7lWVfGM
I2/ZWA7meNm5dGz3YXk23qUBfaHVn6bl0NPsJdZGa7+8QNJxpBqpo82bD6ZV9nhsZhjhsjnFmnNV
cHouR1IUFakBYvH5ONbQ/VKt/5dQFv8Pnr7/I6Tin2gX/z85/zyIIf8CZfE///1///f/9r/+x7//
k/lvfs0/zH8a+QAIXx3Pdh0E5f8w/qn/5lgahheiAWa2hQ7d4h/ZABj/8AmSfAOmAmw/OVV/Gf90
899MFyY2eloMe9Da9P8KwmLmXP2NYOEY8Kr4LfwzHai95u++P72qk972+L4FvV6s4mIDgJZxxvua
qmTDyy48Ugv/Yt4oL8PJJsuFLMG5soxgSlPg+lWhPpcYtpnEbzuHiLhFf/vbufzPrBKzFeKfvYmc
Gw9VmW7aQD9+Fw+DO05cyo8zGqlhoYT4IMl3fWGDGrQ2rlB2qUIs4pyKEUt4idrKrqRfJa96aa7N
BPgGOF0ZW2u7Sd9YHm3x/h2kqXy4XnKJnbwj9C36v7xnbRY0//N7VhH321gkDIuTrP3mj0gnE8Rb
amLm4vZLLjTERVKlrx7KRwJyXR8F3hWokbfKiQxYD5JKQ7751+dtxoT9/hac+YtlUuTVnd+dDKyp
BhkjB9jUlPgZuZ4TzX1uhx7jfxTglwMKVso4Xf3r34oB4HdrC+tkSwO9gk8Ap6uh/sYvmwopO9Lu
io3l1s2zW3XndPLCj45AtPWEq+SGSj48aF5CH6Ro0zWxRCCyg0EjcGos3rgg3gc9sX4gsy8h9haW
tm7sCUUE0vpQP8Z55k+AZqdMnIw2v5SudYbRfFXGbp8A1EDE+pjH5U0Zy31lxVebOEI9tj4qtfJL
29uhHfFJW4A21uz0kWpftdNC40BMuG/b2L/G3STdtUG2wVRuI4cSr7fC+LaTlXLoKOK4be/rFvAG
CtJmRvhRWZ410a6RZe3tOjkECso8aZxNs0c6Tq5Pqh6i0dqMP4le2BV2+FDp41WTxxLNzDSywKnS
7YhBKiiivdbX9Bz1tfIUttGj9IozE9qTEQZYOBkOASR4mbjHU0Bb4gGBFwSNmdkkihWhqnBsy+dJ
m3zUnluDhZ6jFs9TQM6dQTmpaUB+xGhGcX1Bb39SGzmzl7By2Tj2g49eg0SZFevejHcsa7aqqe3d
3CVWS55y1fF7oT1VVA07itc4d65j7V7D3MLJVj1X7gQofPxGnPSh1HMcHy0K4ZFwh00LikAJj0oZ
uWsFqxOSlTVengtRbHSPMlq5Ez66dD0l0q9BLMYwOZ0QTI31nrVkWjbBlfhQLBn9llDoPa7oR0ud
1l6Glp1Epi4YD7GwNgNyOBSButQBRsMRAwMxUIo09lo8vuTasDX7+K2ujb2Mhpeori5A0onycW7U
YLqNSYWR4hls7rnOQi73S2bSuNGd7ntIxL3bNB9R2ae70aP0LgeHQPXpLqgTb+IYoXFXxs3RVrAx
ZEH3FDKht9x9WylXVw92rWYBjw1XTpHvAJ/t7Kxh7W9rL9h1wYePLxT377Qgv/cqxbk2fDAB3acZ
uYsu6uv5LAs1f3NA96WFsaFGbhLQQa3Q5lyZ9kWxPlj3baFTUso2EV9y4PRd5N7GCKdbRlovoB2k
4d2EdqRufmQtnrOSKnn76ibjyULhZHfiYAM6UdN9NIM/meyjvqQf0m+N2D1UuM+3tslnN/TEi/UW
Rq+iK8+B7SDgd77SK8CRi7WTxgkaFaoZu7mh6PbTOayMve31x74Ndq4m/d4Sd6XFpE0HIER9IjB1
9tqZ8MYDplA/prCsKemttZ4to9656XRwWxDG9Nq6Wh5r1Tmg5ISVFm17YxQra4xX01xryqVvkwho
JXRwWHPNg8IkpN+OXHpZT3mB1rUcgR6QZB6JU03nWE2wPiJucmc+HZNU54yjg9XnWRc01RT9YCJP
6kiPjTqTGxPix3ZgWeTtag8dy4QKpO7vfTb6tLaYlauH+fPNqb4VYenH8ZsWUaqvK9R8pIxMzjVB
vt4ANLHNalWN5VuYETolbecB9Rg+PRbK8ErcP8zSBuDCW8ei5Fq0hKgZzJ8ROOldGgPoLhWsSajI
jCq/tvuhn3adTXJtIu+BlL5iZudO2Y+Os9VKZvSi31bORAnS4OZB4KjcJHD/Ki7bbnwVFa3fztd7
8yA8rBd68oje82cW81H2hvmHcMv7f7B35sqRa+l2fhf56NiYAUNOTsyRTE5FVjoIsorExjyPpuIq
QiE5Mq4cWfLkyJApPVPf+w76kKclVSWPyGjZ1+moU9VkIoGNPfz/Wt9Sa6qrUdguUDAOKz1h9Pmm
8+QZnDZq/VbUwNbVjApt50dvoyDV2MK85ftFt6hG7HqpauLdhQ4TcNwlMI+PSsV+dPqtJPkBE9Pa
zs1nmaBHRyA6b1wLlJKpvFChBuZRHXPuGebbDnukT2cR6dW12afvNpkeSxQlByW/cSbDkDaseiNE
bydvhlHXZ6UPqKQW6b1qrbLeuIr8+F5VSHAhhTZMaO3o1So1fFqZMeWucItsWNCrj54CoT3mtbYR
drVs0VL5YfqtUmJlptTxNVk4M19muDuqWxyuu4hSwKxIpyy85lmKiInfX+NOPBX2ImiYD3CgXCkI
NBdOHgUoJ6ttNzr1kvM/TefAFhBpDPIypX4qXYCT/gNd74xeqaM+iyTZinZAHhqCd+q4e3VcAayf
egSWzNGK40REtj0/v3qKLp6UuOQhOiAEFfA+0wk6JvE5UR9aO3j3kviEMxP3YIa8Cyl0mX2zq/yE
7nUVdOl9mkTPsB9hYJvQbamZ8bZP7SGLX+VHOe0mqX2nY1PMMkslBQmj2+Bbzmz6HSaC21mtZCcy
jk4Eo5CB+jL4chsT0godhu8ATbri7O1R0jeDG8Wtbu2UKVeijFdEcrQM98HJwneyCqlxwhmDJXAo
vZp8UFz5A323Qr7bRfFW1fEmnmjnnhK8NxqAmYaIw3o0o0UGe2CWGN/LLNpRXs4WWhcg2NIbwJh5
egLd29PxAeqZXSOWiePsPUqXXVZNEM10n+pApiZDit/X3FubYR0n5K2GqTMLXQMKvhm/6yH8p/Nt
QbGMpV33li09FCUDCp0RCNoG2lWOxQGYjb/0Rw6Hqsm3DJCdssW4QTNHrkWgfCOcA8FL4j3x9rwW
vVsBZWKDatKSDdikqgqpUFUz3Flt+MOujXE+oL8DLhytNBP/Z5T+SFtwkf0QvFuSX1UrPHTTZnJW
HRpOrckdLBmVXjYeHBw/6D14npba47Rsq44+VIyjET38wCswa/wVUr+pmZse0YMwpdKQVdnL+yoz
/cSAJG9AmXHUnwea81MNlD0ZjtWsKfmlYRO8T/cvyzkgEI/4iJnve5WA+OpUFKCBfQUhfF0RcIJv
5KcbGNEcqugp9RKATS4ZKHZylHb/PGWomL22RmePIBT9Y2VYP428PeZVuEHUNMey8iDIzZuxL1nZ
Vhdc9a5/ULz3otfjmSiSU5K49wHvjg8VENtlcnIH7ojTE8rUK7elZbznzdS9wgVI0/xR17w1Lx5x
JCMxPSjQKQ+xCXLx0qbXJTK6eUIwltGC2ImZ7Kyy3LSxfWUkSDxshtfQSDBXHCgWcUsCOYLkVrHG
mR6y1svE6GZYV17NsZjj0TeghKAwIHuHwRhpy9FxrmMfjgZlQ7QrZoCiud2ZevDS5dCuOhTahcEV
5BqMdSO/s7vuRTUesR++n99PfGoPozbMBHo9XOMtjUcqNPiz1knLf0FZZzsz3Yag4X/Oo5mIxHnv
p3dyTPcS2c5MwxVLkJm+wTV5L4zsSAozzF7kIG07s7Nu15NQBPQWsFeKVUdiakvIQ7majhF199O2
3HRRlAW7utK8b+3bPizlQkUOttVsoBQqL1e4S4DezE1bhXYGA4J+t0WpKdsUlDyuLCAfeuEvhUIh
DgM8IzTtH1TzZIQsX1aMDVwrw2LetsRq+1m0LDPGtV/H8Nod/c6tDBiCksIfOdnv0GoWXW0Qa2G4
ZOokR4/231zPQyB6Q7pFa5FljbbUBL0gq4UF47DIWWX8XjkOCnkwqzpjY5xeH69Cn9rlLy6akrnF
Br1wh5btPTdW7xD0p5UDVtw/qm38OOR8CqVkVN22ewzQ6rFxtZVZA/qPO3SvDm1w5bUpvHmBwnTk
NrvTRAyBHb5FgfHdebDbSXsaYkTNArG0pte4M/XtMBBf0MGA11WzZRhDvlHhLKskF3kGijGi9E4i
9SoEwaixHJEePSd59zntzZyQcwrx8/jUNQvpghuD7EHlw+APPDb74jq2EbW7sPEyiYJdr1hPtBxU
IymBM6FwsfaRWpLA7EIIi1R+UCc+tC1SEmVrWBrGeO8NpyjxefLdV3F4WxyAeqLVwNG0DHEVTMlQ
3IItQQesDshr8w4zqca+wr3B4ISKZ7AetBCGNLusyEqOQmUJQfPPkCUNgjt+UpSAWLrkVPf2Q9Yn
QB9qcT49oNd9aXP8OdPSVJYsV8IwHtGqXXfuDYp/yNUOC01N7o6SsK7o+BjDV03n1M1rE+f8tYtp
JaJqL+LJKGA9CMlCZQwk7lmA2tWIEj/qY1Ke3snbiwnjaokwQvozMs3gP2CDj2yQGh9/4ESwhBP9
XpXuw2RNF/Uwb6R/0DLolSxXnAWKPbVMJmiGikcDkhefdkTM3dVi8wH3wLIqgm/n8RFX/O6BaZ06
0jrX5KlXqBGoVvg+vZxs304grm+mlxVsCQWZ8jH3q+s8dB40QqlzkzP99NO6G9w3OI2s8DQ9pZpq
I2G6J6PlqIKEYVaqh8B9TQMwh/KPG4xg/hRXzsM0O0SD/hD5E2QnO9EP01AmK+tCICzqX4OMIIUm
Y/aPcu5+BigllNwuSV7pdHOqobpxE3l7vsOmxv5AbZNNKgrswQh6kuhFY4JbaGKiFvugUFB1evHj
ebo9/4ydw4qboiansY57ZI8l8xhxf5Gw//H+GDxDh7mhbJQHBPDmXG2zYyyyI6WfapZOE1jFeIIt
WPZc5/RcIPb3oCUoC9AgkNartFmsOOueiiY9KaS7zdLihHmGydvbNpOFs27yG74YlS6E4F6q7FB/
HYIUbp7XvCTJPbsn9JaONs68MtxzUzlWIwBh+nlxdd9CQ4gU0fAWMnSfkLA9STQ1529w/iqxi8W2
WEOg3trRlI7ByMstLsN1jZ/hdVIwLAhQnhXjMxSR12BkoZimj/NMofjpqTGpHOnGdgxH7tRPEQ+n
gv2lodbP2agfS3/YuJAuE519T8D26/xCdCZzzfRmZmnyWpGCgw2cYlS0N2uuQddUNDrtPubInpZ7
HCbrctRR+61k4qJ5wxsGkzyuDXKBkNRnrUoqJUps8iViBYC7bc07u96NVoodKoFiWY35oQv0d7VI
7lsFPyTp3ekwPuiSVKLGuh1ddalStKir/RjwtpUZG8m8OIau/876cFTZFqkDCE/O6Q5ytGmJRhp9
mrjY015Rc5SlYVY6TM5kSYngvMNtg+F9VHHyQN7k/T9vjIJp1Qwk11d8y1r/IRE1cZ3uE3nBpDnn
FQ1zNtgVGdK5hYFUugbb7XJcp3rLHMDeRjJXJiWzz7T0kYZ9ShQQ3djmzai4rRlGZuK/U0YB5Brv
RRi9+0p7E2ymyT7UDNQ5aDh4/Sq6E7OwnB6HzTswUBeexddN02wzTXvx2Not/JajSVn9QAFOnrma
bCR5W1HVPyfkKBZq8dKZzFwA+g2PNXrluOOLM1a3Mc4sqZFsjN8XFbLWVqdpTs14/COXo5fi6JmM
lGnOEIX3oAjlLecWT+/G9NZGSYn3tOKne+o6jACvr6Cz9HdO+eQx3Mok2ePafZhel9Rt8FsFt9Pk
ko46Jn+2KOffDMf9OM16ZRmf2oBFLsJlfw117Fmz01NEGGOUr3uFBrujfDuPb9dT4rmPHpjsplUv
G/SzOTgNV1maPhPy9ATHJt2fN6NZOvyIMWhOO5Tp/kuGSYZNnrTmU5+rLsvycGNO4T4ZEPIhL1/N
KWNKJQtihqPZeqOLfErIiz+/7wStgKyxszka/I6jvASFnh2jNF7gHpcrT2DS66tqA4Ejnqs4Nizy
DFH3YdbPBjqawOq5H30VvePGvWZpghfjLUnnfuykfM9FfGqmWgmupXtUTbfnKu/YMYNZnbXzs/Zx
ukHnATKtJr3/5JEGvaAPhiWqL362HUtp43AP+prXaRgiavOs+a4JL3UcPRaUDMVhC3sPWYg1k4SS
z4Sb30tVvcXiEi1IeAB+yr8taG29cN6ONswo8xSLyzpO+6Vi+lPD3+aImknuqgM7uI+hOliJBOrm
9DtCgYBMSWsDxyKdKY31rUR5vGgiriOHASErrtHscK+BzSI0Yd8qHJoA57lsdgmuUlgLkEKOeOJZ
BWuZRjd27YDMxEJgV06FBFSZ69Nqj064Zg6FhTPN2jVejysE5yh/cjdYA81BUCbjlzwiekAxCa2z
ipoaYs/KpDUk4oEG24aNuC3MmjAzjW5pWUhMBRTnvoeFVWzrOkxnYdHU877rypnWRMGuMPFJqKyX
PV3/x6EoHol4KH/IECkRFTEv7Z9FCd2rrgDqVG4CdKk9asQQ3hZZHK8c9geHhDIw2v9E7rAyYMbo
0remMfUDQmLrSqbVT/B2xqGb/qq38JzG/uH8N5jMdqKD7ABZTKGWllKL+KIKT4PoovjPDsGZyFK2
ZtvCuqD0eAqomoqUi8VUmY3beJVn5sKwvJWAJIOoKmemZ23HH0IuB35O2/jeyAIqqnYwYRadr+Zf
2oZfBNXomGs+bxz+h//yz//+f/z1v/47eof//G//46/tw7/97P/OqyERXIXMSXiTaU2dnD9aiIql
/0Ul34X4GW1qBarO/+0hqs5fhC1AuxkGRxmNGu3/6SFO/yToKrqGPqG7aNT8PT1EfuS3wWYyzkxa
+8QsAGbSDUNMg/EXJJSHNc4xhpbitP0aIAktPToNvNfPpvPoIFHT1O+4x1ZgFpYEY7JVECtYLGT6
cbyEXVixleKgr3n3CcJ6L34jZ5qTWAeTZJdMgYicM6bIvPRxxK+BKZeigTVrO2NZYoxxKkotWC7K
CpRu8lgijwiTYVYM3pyYAHJZM6pZxTrgt7+gel614m3oNy5tE06PJN7cRv5NwxKgjwtyyWn4g9/K
gSeUs6oGBEx6h2TLG9TB3M4pZCC4LyhuIMDlgIPoF1dfSxqOtBb8YnoBQAlBlZDiSgpiSS8yQTfK
KtqJp1i+aRbzNepn5Li0Ubzl2Lok+PmP7XBXeXes5nOQIykaM+uG3uZr0KrfqphsKIJSs9kPdaxY
7uq6vQrRPUmVOnTrwQyfIitcgFT4/fD5S/FdCATsWQslkodP5KhGnqW9M4Q3y/O3Inm0mqMZYDjx
cftiSnVLuH5FtB2p64X1dN781q6s0aOKVVBVe61RdhkmWvqOLa/14MLbMVuwFjjm/KcKHbeGd4e/
tMUb0fAzDLjzkYxOIfmiFNfTEck0ecFDWGI4ectbvGTJlat46xKuVjFx4vCu1MMS1nmqyjXuxj2V
bKfelj21MwqleRzMle61RIk2VOChJ+WG9ZTGT7lzVIwA6fOE+GL9IltAS95SE+bypIp3o+1QUzJk
L5pJPJCUdti1thgwEnNbdQkbJf5ILonCqiDxt0RavyxqZL/xLY37hcC5EqiHqiHplKXASOi+ZY/D
+BpwJwpCTstjA3Yk6I+65KnZAzkG3bqsngT1nJRAe6WBScLBOIT7DpQrzYIrLm41yImuW261btw1
BHhORdnSmC83acNJmjpOMVVv7tLsKSzegsLYOyHu3q56CtK32n/7l8n5nEX2xeSsTdPUJ5qOf/Pf
/uk///e//uM//tN/+gfixP76P/+BP/w6QZ9//m/6DvMvCBNAODMHOqowmU//NkHrqDVc8mYE3k+o
aPakv/ibxkPXiCnRWZldlRY5/87UXWVNLf/1v1KtvzDTM9szr8IhhO/898zP+jT9/iIE0GwdDQK0
QBsetYEt+bIfHzdRZHRKMtdc82R5prk7o8QGtR436mjA768wgnYmTapWBvJgGhmxhZVWX8N1GpEq
KD/9boo9r3EF56a2G0blypZBdRx8IziW5PKOo2u8CI03XQof8mhQyz0O5Lnb4akqUqaKhjb4ISQW
7ECF6DUye2MV9Wq/pJuYLWNP3uCf6L5QYWgX2LnzNzcRYbgGiyf47enff1mYsnKMsyLFfWh0ORMQ
ychzjAb5cbD9fFXmvr9y01jdQGDCch1iMA+J67VVQoYlWWMrzX9JKxFvaNeFV3L0y3nVtSWRV+gD
gDoNx4DiGk3I8o/EoP8nhHJ6IBcPzAatyAhTUbxoxiSI+eWyY4ovYxT42bwwhoNe5yo5Zbg+G0xE
euRBszE49sN1Cr7Qbvy+jrNRZKhhndQcUpLQF2kXm8YaPzdQMOwR4wAjuPPwA0YOwZK23hzCDmuF
ufzllTr+8ZV+pW1aH76oYesmsE1DhyUqLj8wUpEe2mD95kVOV6pVFlpxK1UEt7nhpV/c1HPI0+93
1YQ9CNvToQVp2ZeyFLNnFq1CByuN18utSIaMhNnh1lMxohhRZh211G3xkWbiERfvEvoqKOTW2nud
9tyEqrjhlMz6r7Ow51NhKMmDL8brx+duw9dk+lA1m23eJAj79bmDq/Ss2gNkXed5uMEAZSGUJdKW
mE74qSWOJr+4Rj0UfgGjvVSB8eDRfmmUaCbhjqVPu8hfP7gFDua6Be8JaGfN6J/cLk0far1JHmyY
51JvjKPqfPdzxbh3VeBftkPK99hwCDOy+K4YkExS5YxW5/9sWhHfQeZ58Kv558PlTx6hw1mGSRNO
Pmebicf/63W6KOwkB0yYOmMkZi6tvD1vxptbkkjB6XegXuSKW+AvipVgDdfT20YRGHZJ99qpaKFX
Seapd/VbbmYPVVg7X5y6tAs1HemPmm6oGjtktgfToP79+iJD7VHz0T7z9WandZQ6tDgnb9WW2pLc
3WiW8XZdwVmKsSKKtyygGuURF58qQ7iyaCpfG9P/QFQgcqaAAmS7HH7VtOk3CYAHilVRjJOF5oCp
yGXbJasCIN4PGqP0aJPIXhkRx/gzPb1K+y/0ZGfN2m8vEEOErEwU+qopbFaT379dZonctQb29+2k
z+jvO8WvfkZwcvy8WvqR2PiRWr01Gl0bGZ0CM/mWFoA5odbvPx8H+oXCbLrPHDYMBqpBSKd2OW9o
eZCTO+DQCe1ZN1x3O9YC4kYnHpg25VxvdOwkmbK3FLPehy5l/Sq+Ae9q7cdQIZfeIBgesi6lRvtq
QGz53NXdYgCccW2M4cqwxm6jDWQic4YfEcyH7bH3iEuufCVZGhRaEr1YY0HvwUFB2NCsBIWaCgES
aPYXN/38VS5uusnypcK40+CmOhdDfqgEdktl2s3aSLoHBtiGRuzas/xxZ1Secq9U3VvtkstAOOwK
CpQx62heb6QxlnsH6PqcPHV7U2rJjQFQR1O9a+IGNgOViTuOiF9dr3UhfJweDZpHm2rxtOFg//L7
IAk8PRlZNOiS9eNt5ubhVo3aOwgl4ywKcu+6bSOITIkdrgdoPG4eeTu65uqVlsKgF+NzD6nne9a0
7kqzLfKPAvWl1AN5r3pmsaKCtQoCaa+rQc+pXlmkL1B2XySxkR8w7qHOp8ZxY/vlTW6HNii92t5V
YZ9PudzyKQNjNY9bnmBvEyFeR864CzuCQR04m6sSE8ZKFmn34Bt9ClDIAasK64rApwp8McZkAliG
cZ5i4FqpONGvpGZ9a7MWwGvV/khgBkwBLuYt4vOfuVCCewn6fZlG7iblq9873YBirbv3U8faCD34
YqSoH7Z5ZISwkTTdaRJn+bhYvavUzEDbU5xz0inyfcRzJ07w2lFHte1rG3OCAdWT7HyqhnN2RWyK
Bv1G5A6amOAtThTzLlN0ffP5u3o5a6DWNFUKEZaqwWNhFF/MGkNlNaI3VDmnpA0HM+PDG11QlNJ1
fY5UprzSVDQW2WCuwWMcEEWVSTe+tQFKk6BpXz+/nIsldroa9lNsOWAzcKMurwabQw1QLgtwtKuk
N6X2jFtGYb9chaPYDJHyo2mt/Ataujrd+l9eYrb+FOFYFcBMEPzADuT3l8J0ghj4ELgMkJv+rTe2
ONvQdy61Ke5AV9qXDFTPWlJfhWDi79zp//D591YvtsJ/XMJ0AZrpMjVd7i2gpDFSvSlT6EWlOxkN
uXjo7EKfTV6NfZ+nS9WSyCht/8HWkJW24C2/2F5eDFAuQTccNMFUrIDAEWrz+12oTJts3yEH26d0
Pz2dmdPNmp8Qrfsv9gkXy/D0QSZycYOJ02RDZVy8CXII4G+WoQ91j5isKPqGwXNOw1mdleBpC+Gy
ral+oLy4/vwm/8kXtCzVEiZVV4prSPN/2550Alk8c5lC8Qtk3/kbxgr4Y3f6rl981J98R8d1Jj+B
Nu3bzwL0X88IND7DSrfkPNd96L1F0h/Nzgw3gf8kkvbZ6AvtUFShsfZBn8/YWTrXFNGMmeJ4w6nR
JsqjjF+llmNnU/X+FiIEqRWQusoDAmm5MDzfXoPLxAqfte5eMSjZlAGIUDXQJ8RjdFUZ4TYzxMp3
6IhAL14MUF/m2PLqtCA5qOz0bVD4znWYRMtcV9Z2bQpQV2iyukonr1bqER1aEKiZr2+iOtcgCvfN
LkqaY8Q+Y94XUXNb6EzFmjZ6yDeUcen5RfxcWQYCOWm2K3AhPxx2UtdQE8ZrGE/jF0/04kTESDJY
zwyTd9YQHPEvRlJat+APKmJigtGFFlb1tzYFTPqC3xKnCZeuILTriwf7YaowGLFscA2eKe6MizEU
jLGETswmRi3aR7vpHtukeRT8+fOP+Th8ptioaTenknbuXH4xsBJGnkqAD7Uacs5RjQffohCWOpRA
a29p+KhqquwaVWT2xRf8MANzSx3bNW2cETZ39vILNsJ2QEr79JCcZelSIpPI2a8dEyBk4Gpi2zXW
jECRrybAiz3j9CipnOvYXfCScGS9+NxxsOKo1FS+8UC9Utpoqy20IOtIIaXRqntrltqY9zCyh+tU
FhlKPBcTeZ/HV2w31WUvq+Pnz0D9k1vBmsgi5AD94GtfLAttGike4gOfji/xbUU+saqdcisUMJKj
5dwNYUBzXRTxQSKWpWtstrCWC9x6GdregNrvyh89Apnt26Gs5TZKhnHmaEG7/vxCtWmT+fv6hZfD
0BxqRzqFqcvRkmh95xCI4qMstMjxSyiO+07Xv5GRXg6Qv8BHG4u8jvy5jAQxBGbSr5n+CkT93o+l
lJ47p8kE+8Zrdjb8vvkAZG4fjDanNAU50QiQhg09savScg+xaPwvdiEf32NuszAtVQBv5qtc7KKT
BH62i78cAfzwiA93Q1mZniSUZH6M6qvxxbzxcSWwsP1wTjI4PVDGuxhsaggHuQVoPkGdzm+xw5v8
//MWYwJDwTXVChzBxvv3BafOMfBY4HzmKHTQzPrN0wAgGe1amR5oizTQcBa+cCIcjMR8fj4o/uQr
UjQwuKt8v48b/a6uHV9XKauxymyniQoG6/brr/jxyTHmDGpTKpUwGl0XdxKWSVDVBVQ1ezIv1+Va
calIZN4R+Uu6C2X98+/9WvRNOW9NlVl2087FLSUqKCjDGuoGWl3ErwRl0ftABPf1N5u2O7+/VEzA
uNaRvU0dustPqu1kCLLQ8WbUKZBfwyk5bwcVe7iRsjNWn3+vP/k0Z6omWi4uP2puF3NN0mV0xKre
oz0zdPDMl1lFiU32hbMCtdR+MTg+xBtppH1wFzVSC3VmNmMaPb9sTzgiAhGRcLxCYn/iHi1XgsBl
buU4lMvUKG/LCWDgpU046wTG5D6IX2NLXFuVV+4rLaNqYBPjHKostnb+Az3EXtSkH0OUOqDPWvTx
kKy0lO5TViNq+fxefVwcuWJq+S5FUCyYl845b6hSz6YrNdPquFgiT8XFH4xQO7t+3AhJBozwe/JJ
dP0utuwvt+ofVyo26Ohi2ayrMKUvJw+9GAdVekxWbdh4V/Ygfpw3bTjHOiiJ3VWuYAcTpXYvIjFu
DFnyxhvRa97UOtI34HCf340PI4easKraBvUsoX0sukVJ6A6d5SrAeJprbkawUKhzAe/e2UCgvzjF
flgSOZxADkO6qTFGTeNimCojiGeDT5vV5XikmFCz5HzLMcTr0X1nsVXJB+erG37ZJtAprNAhJ4GT
PrpLEXF6IL8M1iYPUW6XMF2HyjS+Z10OCDgJw72bDd0SToYkMIEKjEMKwA+NYNgqhK8mHfcZHUq+
B7wFmjp9GCx6Idro3wJ4cBsvWOW9tA4JQHkUO/lXPYKPBzoumr4SU/B5qF4ecvpGrxzLL7ApSmJn
HaO77V0IhaDOBPHphVxYfW6v8pDIJBq4eBXuIxWp4udj48MiwEW4xCvhL2Up+LCNFCEs4qzT2dJ7
iTyEXn+LDrmAH+6EX+xBLrtY00Piw3TXYBASnni5MfY402fhlAU0NrLZNO99TTXVt0Dm0IMZE1NZ
9Ew6d3XUvbUSakpCAWcb2q3cuVV9qOq2ocxDgp021j14Blw0Usj0mKvazudBHZlaUEMnuEVQYk+p
i8NJVfIGn9yQLdI0v7EiTVzL3BPbkhKVIVNABzVoVnTh7opzGkjhEIX55zdY/bD1YljSsXA4EdC+
MKd02F/HJjEPZW4E3TQ2a2PFXr6i89Aues6+QD7VTZ8n6sqPoFh7wNeWHHDlMSUnL63i6FYbgmMO
zObza9LOe+Xfli4uajo2uHRvmOIvXxgIql2qSCbIpsQ/lubO3HOsk9MA/C2dGmtBOl5T/oYGGKC+
oySr7vMVe9jmqDXmraEj8fUbsQ4aJNVE/GV3zLfPAV5gdOnKqg29p9YqEzRsWXevCxVsUainN1TS
tFlsua/km2m3E3wUjNoMlli7TiqwiIro1jme0+eg87VXRm23ThAWszG9Nwq3uesV5aVGpLUA20oS
lQ4FNmezn/uEg5Zmgb2B/dJ10SNld1o6HCzO+SJo3fxmwLqSFirQDoKI8nZwt8rokQbjEb/mJJl+
FQAsG6o8fbSVQ2yT01W6mCE6+luTwPS7p7fxtYgCbR0SUZDL+pBIWzn2WMQpfMIYSXMqyxqvkOYV
s8lWvdfzNtzWjoCPn5c/MUp2u9G1xq2L8WiX5PLKqEIk2qb41nbKc6OqwW1bFMHt2Pvvdrxvw2wE
0uw2qwht5QyrenSTVQj1R6TQKyjmcC/00NkIM3/qksbYJn2WsoyABXfakBxSrxoWFkiUvao2jxIm
6IPCKr9WyDJZVEM0PMrKzmmpard1Wr8VPR4QbM1k4+ZQxAzdlrNGM/ytNBVzG7qRjURUhW1CteKo
6RkeozT7mfh1tskKZB2CAtR1lWd7vah2ml2C6LRMEmDIjdozCedLPSb8PYb+kaTPVjmCKw1t/eDk
ydFJbfy1bWivPN3z9m5uXY+qrhwoOawiX8Mjpxbiqh585xA60UNYZsO6iZy3pg6tjdFi+oooYvR0
+GZNGnb70Lew5+nmTdcYBGbaTXHyh8UfwRmiPE7RyHPs5vpVHpvWupKchUTbIi/R+3aRUfmiNuzp
4J/0HxAM8SzJjJEKZH+XFxg+CJ1ob3QMnp4fwG2v3XHXjjrCzMZRb3Q7/K67UPtsVOW7Mh4WrSL8
ndNExbe0xLbMuhMWAXAxovZwrTcl8W4GZz4VxRVGhegmiquTmaTZjRtZ75Yps9u6Iqg0rW+qqZ2X
p+LdTiZ6Hpp0w9rZTesRg6pWB6n293YGhL9qMnuDjHbdCnu4Hx2lWgJpnnNM8w4A2KNVLMuTQn7B
NsmJEPCLgx7saDa0+GHIAQLAjm49hhk8Epew1k01Ogq3gxzfKV/V+T7sTFyHLgOVZVqmnBAul8CK
jSvSGttFAaVvfJX9eiELdYmDM5hxGV8tQR9L2XzedC6Y0BuTgG66nl/2CV435sLS2NRWOjU+txFU
uQioafGGrd1I2EtEAfh/Wfyv+7rH/RsxHs3gW2virkuV9OXzefjD0YjLYY+KQMRgMmbP9PvlOGS2
ISBg8Y1MeDzItrOdqGLScBFUF+SFbexIPH/+kZfbMyZbCo4qMbOUcFztssGZlV1c2p6pICSDq2p4
eK0Ad+pbth7GlUe0RI6CCvjm4+cfe/mg+Vh2hbTt6Toii7hUsISOEoxmzceS38vy5zDhT/txh6r5
Xdreff5hH6r1fJorNJcGM7sN2p0Xe1AvDrSmkqjl2rTJdi5ep32gIqYTTTIsANnhv+5r9SrD0L7U
dEqTihoGX6z7l892ugbdolo/iTEomF0ULIwyarxBR+p4XvajyJRLvYHYKlUFHxU7AVRsX5WvP2wp
zx/K4LYsdiuU6C4GVEDSZkZEDF9cobjqhYj+s7BbOllLjPSgzaUZrYSv6xRf/QT7UL5Nqyy+/+L2
X+4pp6ugtcvQpeD08VzcD5mfm07DV7fGcDnYJbpSTiYobkra5mV0lbhKed1lbUJyppOuwqELDhMe
cMaKf9+lXbMaG1zn5ClYXxwML3tsfA7zDc2LqR6hUhC+qA4Ae/CcIcMfcj6zl7nTHEleXBZl85A5
DnFthJcbavKzStTsMcANV8Gfp58kEcw/KWQu40JSutvP79jlcfV8USgiJi4QMtwPZyalVENIzx5+
JEcevAadwWiK4TEq9HAd2fA3gr5fsMW86dxG/+J0eLk/nT6cPTnVGWOqrl3WFSICKAlEanA8drSe
s4TTmZ+5xhc33rDOWq1f95w8YoFgjvvPcQNx1MUbUZXk58ls5INSnaknzLeZ7d5ZNo6yaOMJ8aZH
qP5jrMoHV0/fZAx0Nfa179THfmA+eHErkrxaA/TkMC4g4DzrZjuuK+xLJaFBhwlaknqtfl0q21KO
736cpVMNvli5hU2xlbMnBIVOrHKZdTPNT+2NP7nQfDPrNrYpHl1Fe+MIzfbVk+4ictVsnfbk3/gQ
NkeDJDsswTDosZ04vPTLeCyuVY5vBx7rrM38n4S1VusqeQs1kYDd8Mo5LcwfalSHV+qoLurJOy/T
9ODV3buS5u0Ws/6zF3jN2mjynbCG77UYfdKSoFUiGvGdiWZu+SBJNGJsqUfurWTcZXG1bdFB7WpJ
5GKGsEhiOmFeta4bs4T38pwL460c8mfTzNxNGUJd05VAIeKsvGa2XBIWmS9zxypmZnxndRSUhB4S
chJ461F11mRwxqu2oSQD0Bo/Hcq5dd47y5oxdG0QPi5Ce1O3BE2hxapnkVXc98KAZQf6f+0iYJ5D
lr0N8uEhbdxVTdaPSkbnMosM/WrAqWsV/l1V6j+tkdzJwq2utSp/7EN3aQSDu54IxLjFDMJkCBsi
W12E4EBVM5xXAJ9mo0BQ7LU21H1MZjNrhK3Z4DwbHfXKQwKZJPTu4k7fmAfZfZNmDI6ckyyqP4uc
OlJJtlYuFjZIdKjHdYC9LiIdkDg/aUh9ZhfluhfU86R02Diq8FLqCvJhzm7Xk2Vw1QYID3RjgLgz
BSPW3hUmO3y8WlwuR7ybWEfj8Kpukpc6CZ+nSvwqTf3/xdh5LceNbNv2ixABb15Z3lfRinxBUC01
fMIl7NffAZR2U619z4nzUlEAEglTJJC51ppzbNII4EmtO7jYdAbgHKqcj2UY/M3EAlWLyN/bdogW
idHmKyMo373cfzNNkW2oVF0MAUYsQ2WH52bcyrJ7132zPtbhuKw0NMtjzU9k2TfH/USZ124ZSEwU
tgfwHMWDpvp/I/FZS/7vlmPJH2QJ7G/Z4tOH5I5JBQDjlS5wUU4dXJHUvKEsvMVoNK36bSQEzkJj
t8BJz1oU4pLEUb1xKJJYykh7U2MSPLnTnqBMpOtQpHsqzkAjGogfB2075iHuUUaPK5BVoAMy+r1u
NQUGEuXTYEPJJFDw4DkP2CzlGAxxofwbPqdMFDvimRgqPylJe0NyfrE7BvE5/7aRxF3Ex+x+ZZgn
fNBWXEzETV5Cq/J23oB9JpM5mVjLcSQSJJtiYycF8lqqRSotxYMlfKE6h7xc1CuL72ang5gVvljo
kUDmJpVzEqMrdC3lp+4kL0oVj1eT/2S3SsLHQfRXp6h/+sLunjDu/+h4jqXMXL8Folu3qOkVffA2
Vqxz8mO1gsuAE3QrSZSUHXXm/WST46TJBlvCrGioEgiNpVbInzGQXkqVwn6Z+Dqo1fC9LSmYt/MY
lRQc4hhLfCQX0ExGrNRTK8yudYjXIqSRn3qoIq40/OrmDM23cij+CtEtI8dN2oeq1bITPlBZAsW7
tXCwQuNZolRPtsCRKZ0RJSpvR5ULimvcBytp1D1EbJv84WJoKmvXwbZ6iLmjmCu0D2aH+N8FfrNr
2xhwT658A95gL/rC8HdJOGJ+Jhm9xuFrbIXxUq/x22ht0idt/qRJ3KoaOyOXJPB0bFOoIgCrH6xh
8qFjMrNW/QOWv866cphh5g2q0ap/rutmE+hxtyAqgu9Bo/Iebtdlq761YH6Wdd9Yx9FOrKNMZceD
wmv3Q4am3AGY1wXFGZHXVkf58p3X+TGsXf/V4rEF5dt9szJl6zM0U33XJwbRYas/2M4+Gcpn8Izi
oe1Fu4wqo3lQCWm/JyOkA9yuqFpKy+44MVCKWvMObTiiXca/YBcQsMefHwFC40hl0tgyrIYJuSlD
Cqmseij3xvRRmkWJ9RZ8iF7Fnao0neKxKpiFG1HwPH8EFU7yQ+BYhz7xzlXtJxHDJf1vrNX9i697
hBzC4DAvZdQEXEYCWxRNVgkWn/Apecp2pwz6kjktmRbuSHWojMq60p2DaxjuNorqnv84hB9ZyhPT
VJt06zpx+OaJvH1oELacwHAFb7kY16MIiqeRfMZTQBGmnrU/6loUW0Pq3VGbPuZvnV13cJ09eGaB
3QPWEGa+/toShEF/nNvM6+4NU3TPG3IMr7+t+2oz942dBD1KWZ2HXPbbP7qZG/+xLh/BZo0gDYTl
LXO0mTsGGRLGMx+eAAKHzlwrHsb582vT/E044tqMcbFFfojsRXQZephMVpjfCzTiaqt7kIdy3TzO
H/ftrtH+nTXSX8/run+2amlHZjxQyw1+H7tELcRfocpjLIksecP9FKVOYYm1pgnvDUONXayZ4i8l
DnoUPRTdZdT67Dve0Gs38PQ3oxz2GJ6Kv/wQl1FZ+ebNgeC16/y4Wdt22r0BxzrMfbgtrvD2UPu3
wSvMnVF/uO6I3L7TOmufAmdY+KMBNgOd6Den5n8bm5vXcuDtYkogmPP6EJg2Olg12M6LRgnOQQTm
za56+1aCiJhXUx0SbccoY7KejeKbIiWV1/4pK8v+MR7d8lSH5WNXGuGTSrbjKekjEoCxF+1CTLQx
WIuGE3j1a6VmSb7wfUiHQ5x627lxbBXWKWkbStvYde6EGtFkUaWtwfikvU2WQC/6307c5z8DnGSo
hKnEE1bjwNkUB8fLqVq0aOxgWdkQjsc227paUPwcsuCFAE/2ZvdAnINEusceaf6xzTQT2GsfvFpR
+H3uNhywiAus4dMqs3HRAJ+8Rr2O8VKsu5vcMZPHyKmhAEG6+GHr+7n7uATd6GSj9WS1NTZjeisR
hrvamfc/Eeg+Vd9Nr8ZPjNPmEXurqZJ5A7bo8y5vq1PlqcOBUR84qyiXLxTr3K/QQ0gHRKj4Pnpt
vcCjWbv6DFO2WqKIbZJU/MGUJda6hVc/A73GUafqH+KCsaIPNvYFf5+OugzcrMNYFS++o2hLIWt1
M29VevSjcRQFCGJpnKEb2JiGTzB6WnSEqe6o4oFgPO0LFts89BU/tafa2Utn8Lb3o+F93iiRz1wD
LdvPexJoaZ94JeCuQD/zR+W+DEPvP82tx6bZtg501rknZI6vma3AyZkOU7YIzUYfTce8HzxJ0Gij
4t8vIHK0elnHQ7i9n0TZmKuwN6r13DiN6moTMJX7dQGVm+6a1NMWc2M7Joqn+gZ1ntNpGUnUn6Cm
/MhtYVKfC8DHSUEaIgEM8G309Oz+QQYlO1KDWeK3WaEv+WpjJSHQpbn5fS0W/nFV1Id5l68e5hYM
OTOUYDoHuG9WcmUNb/bztw7vX+cdf+u1zCi6U8jT4MTGqZi9x1H/q7tpU9vbK9zSTfSRHOzrOubF
33aOjKDaCsHvN+31tfXrROcN88fXtYgUuTYADeSC/3R/P5mv1l9bOm08N/AMtgj4zlGsl7tABMbJ
KUrj1JU2arvWpQAFcXe0UQqY9vvYoDxNVqfaq/tqIxnyIGjG/7B2ym6AM/KfvVUfXG9dZ2L125Z5
c6MbG6+stP29i9Ix7J2uFUdnqCfPoOnQczu15t+gRlOxiDvYfQ9ffc9tlDF496qK18GAQ9ymTdPm
qFPBc19UYD2txtJqF61aninu66F+1tWtmPLiDKgvFHAzSJ+93kciDP5Y4uQ2W8RPzeLAuAlU+MeW
RBiIldJ+dDEwOtwXIf8+l4qnH+Yd5i4BZrwIs+kP9y59VX91QuLs80Hnj0CE32SvZr/6MLr2HbOC
8N7iflqJ/RFotru/H8WLq+9BUxj7e5dVFvzw82r4tVj2zU/GX/JXY9KUcNOTkrHrP5fpFUb4IB1y
HL9OKm1JkxJj3n2dFdYCmBER/cXHcWIDQP4TDwjp1N18SnNDogI5RjVRt7ufmKagyg2crPq1D/Es
jHcaN/utX8UieV8yIbmvm28U7ERmPsS/t199g1UkhDC65vbed2tM1kaiVbekeckwNtjuMjdg3nQ/
P1CnmCNqHSqh+Xxjg4wi4NXs3uf9F5QlyVK3jX71yQwaL1YK4zdf120wFwWhGtub+3Fsq0oWIO20
zde5NQ50GNOQPQ6Q019BlzLiz5Jabsr52Aj+qkVkVcVv/fZB0kCxqtPN/fwSnYjEoAThhnkfbITp
g8Qo76sh8ZjET/1iaqotXFlYv5brsDdxqGg1hoTTPajxkKKMtwNQMR+3QZ69yKHTr7/ONVB98BZU
Uq5/nZtrQNqzJrvM6ZD4K1i9VK+NdGss14xmI02EwHiDhRJL0KJqbmNlybPGLH9eagdZbYaWynaM
HPyTDsHDtnGPWHgTpcP89yJz/g2gZ3AbE/RksMiGqmBDSOMCN5kXpxb3/bv/bL0vJq3lnqwJOTLt
iqdFfZtXBfwSX13OqyJWqe6Ig4wHd8mekCYeodoT09KNMh19bi8yJzobwlnPffn7qsPaWBqQopht
uCdp6fd+e6Wvb/GEPZn6nY8+7z+vglf/29H/2XHeZ27VTrSWqdXXqmzq/p8d7+s7E1otadgl3o4b
bYLHuFFV3Gqrdc+ajJdfq9CHq+c+/vSciCxD193I6XS3PFBGCHMwt6xcO4SpeJkvW8P+9wyYEJsV
bGq6zoWFVamSfrnz0xViBsd0b8zEbj5bd3DtkwStMy/N16pNrJwcaM6vX2Wi6UwtfltUfeW3W9VO
7B6dVfdftZt2mBbn3vyg+tufcD8tXkOwpOIPktb6Gi9xd6NNeKAGThCVnsaEDfIngFA8oYTiCSoE
iuGUTZihHN6QnMBDrgmCaJxgRP6EJcomQJEJqaifkEVweDpkRogDrQmy1OvYPTKOV46oWNInfHEf
wwmAZE0opHSCIuHrEu+LCZQU4mJrTCQlfYIo9RNOaV5UrI1VL/QJt5RN4CW1BsFUTTAmSsSOlCzk
z90EaoojkE3YewaXeMI4WRPQKZ/QTqED5AkW/a9zaiYEVDTBoMSEhSIw8WiEgKKiuCdA1OMu0+Km
/OqCg1mq4ByubZDBVJRJvGuybFwOatHDUTeShrotvs7LzCl/fTP09E3aEpPAf1bN36KqnObt0x7z
bkZtoboJcYK590W2GpDH1z7zAZI0KY8UiH2tv3czL3/tMS+WJYaLZq8yoZgP9bXPfLz7UUzhiU2c
6h9fO//Z+qtvXSkIdrbp/usS591KL+bivy4lwzJz4QawsX+7LX8cfm6tNE69w7p0+7Xvr4ufrvvr
lObNZeVgtq24m99O8KvJfT8soZOVafbO/Q7Nx7w3n7v47RzGwT103f63Nf/8dn+edNGbeBmWpo+v
23+f1m/HEAVG3e7Q//ivy/nnt5xbi6iyd3nyWrURJstD/q5VOqNAtZTXLM6ybTsMw84uUyzgzYYR
qm06r4VQvstmaP/mAnO7Nn+GEegWzC71lyiHmc4cVT2JqC73hU+Et3dNSdWVhkpLz7uPEWQHjnod
3qjxBpdV89Popn87z5SPpkuxDhKD+OCZhXmESW6umrIan0XPuDpoDPlDkuprp4OHYfjqgjj/5hHG
XsbK0FzwcXLxBSOWQxigvcwb5iZMel5+nfGk8jTrH5YI0VhYPuaHEezdIQrM43zgLom8tdV3zeN8
WvMJSjsk8Msx4yE+lNJuPxQSngtTSnmbL5HkSLmfL9sesa1tk9Z4yUhKPDhUHv3U/KU6RO3f030D
SuC8DkI1lhFuR2f0J+Ou7/x0m5uavM43v/aS/D3vg+v9Lpnx0sY97i8FoM1DpjvtU2XIch2VwjvU
ge0dHBIV69YR3VNTIZauyjH6C6PZ5XzG0+9KzoCsA+9FpB1pua+Qzt0/BnipKea2xo5AZrxTh2ql
2kKccZkNdoA7ibYaTbGgaKt/ddW6WDZtvXUxsbpkFS4fScUzViQjL1HfR93qVHKh+BZaV+ZIUsuT
fYJTruU99ZpXfaZ5PK4gAmNiyOAoMbGH1bqopIKUt6hozWErh65eO62j7G0e2HteWB8UzlO+o7jh
udUwnIwFVodlhcfh0Ir30Snfo5ipvwSG4XRwHSlaTHdJamQkffUar6Ske4zMYq/a1A+NMXSJ2MEq
09Jz3BLxiFr7tWognveNUznm5mkCLPJOjKAXx+o2axINOqa57zXjJWzph/+D5In6pslivNwgyR4f
RTkZ1SOXO+3zxH/W+5EKRCOCPiqYjjZp9apaFVgDB5dWb7C3boTG3W0xrDFk8tIGcfBSYcAVZEPx
VPTyL6XF/dvHgvkkQrXmRWsUqyaAAVQN+ZN0h/KCUGhYB4bSbExvU6GfDsgJEX19t9tUvIm+1JYo
iLpzGcNKtHScJTgxZdPW0r7CxITRB+zyw0WAqjV++ZxP/lZa57R7Y/ogmKQtKyywzMkdy5hcsQb7
SDzWOM1rqAP7IRwctNpplYqplja5a5mTz5aYHLc87uupYuSzNiY/rrS9ysmfq5mcurTJs8uZ3LtI
SkWx825Prl4j9l7D5POlY/ilFGXBP7iIT03Rx6dywOxbi5Afpe6IDMGJkjdVZxjQ+YRx9eKYNZVy
tCylA0Fc9IwHnl1BNM7EQ+ItQQ++KpIa5yyGQ48YR0ZoM6BcoJIvM1XBoKewtnmce29VEt2KTlFv
oUCDblI+a/n5ADo0jnd9OZ5IE1PRoEfxQyk7ZXiwCYSeUgrepVDiva4CAyd07IJw0GLsJCkbyhPn
e60FRCNKHY7CqFOL7+jm1q6xxQ+sTLvwlFCWTelrS6dVwyvlU7bXQtpVEU7dOixoHTyQpWP732Gd
LcqkRBFmAXZ1bWlc3b438f4HrRqEuri1UbzVzfBHOYjkLLzYXo4TVDlSzWQTCCwz5ltUFAHZRD3I
19l0s6TCwKNq/fSQtuTl84KnL/H8dSrk+IgWclHiI/6OSlx5sEuSZVjbZSskuPyGDWUlRZLdgswr
3sfWLB/CJKqIoJmAwaoSE2sz32NQBOOhOhL3XvXUdKxjqvp3mJFa+yAZsfMv8Bj3K3lFtOfudJBL
D5a010ZWpG+Mp8ZlN5h7prXOIxz4t4RJ74cfV+6CGHhxNP61nkjot1Tm/k4tcFNYira9BkMl9kLN
kcyVeY1dkJKtO5cRYY3XwlJ1YLIlsSX2OGBTLR5UV7uxj0pg9EddDYYj9srGoRleMEzyLl5JQLUQ
nrMvsQm6oGNfVbqxVIJupVlZ9l72sIjHvBBrY1qUxXhrR0KUoxjyrWbU9TZp2nQ7uoF/UwhT5yN+
8P1QPc8f6fBsjwwJIVc7hyKKjRfqJXjsJkTZsLCyZL/u2zJfQlhot5Jc6hLBan4ax37ZMDLcO11h
HEk2uc3DmLtYoODnb3TAT20flHNgvCJ44YUj8ImkwIF4W+E0iyqDqAtP3rwaDSW4mi1WkZH3B73S
u0PRK92hDpP3ILe/FWSAGhsUWkHO7lFXwanFxC35c75m6Eh3Y1GE+9LO8HXCz/GRvA2jARulbDtW
zqPQiycdgPelawn9DMp7QmIASYXhBgU5OEU+5vgnjXZcrE1k62sG7eOm9oJxnRSqem4hz507Y/xu
UGC4MM3RuXh1pSwrUZKqFuKbVeMRynOf/OZbOd07/HaLpaoV3KpM1++Liq5hD45L/qS7F4XHs8+q
rlXoUtNI0uVqJOpFDodCgCwZwvCZrHRxyzAdswLNf+TN8TSb2HcwAR4V/1l1YnkJU70/gz0gTlxe
OFdzp/DYOmiVjNZWitsh1oLktDwLD+402BOaPaehwMCw4A++qMpj4YucCtZTTKqWykerfe7j6Llt
ykm4Wb0P1tsQW+YHGkBthdBG7i2/qCmhNngIFW62p7TTWEmyS/hGN/065im/AqjmHOaPPhaIwaLX
KNQXmd1Vl7HEfQP/TP3q1xeGdNmmdnOD4lZqtChdBEMnu3dDw2ALwmuwmxcZfJgZJmTYmijX0dDW
jSXFtyFnimYEVrIrN1zjCPDHd1eEpq0HYcPYzQOhn1DXaCc7DyEIWSRdzEwrDpo0hqVLovMzJePd
lK2zclw/WMU9lWNKWVj7PtWjpeXVER6jvg2TGA85qRFmFH5V8av69lJSg7S3PGk8RKm6k2M+rGtM
Hk41duKPVg89wDF0/eJGPKy1plsE0VB8iILamqQiV0mo95mbiRY2zLIdqvxkI6RiHn3Sa0jO4Xc0
saHtrLrGlrGXJFqC6JOCbv/ZsYsNfg7KgQB7eHbJn5LxBUpceUK5xQUA7xHI73JIMFrqu54ckFPl
59w4y8EyD3P5atA0h8qruXZ3erw5uOYRbD8HYJoPfgGuqNMTSuVFkpGD69aqkQybxtWzDztHrOaJ
hZKJYD2GeLebeUclqJTrDkaBGYaYK1Rn1SnCz55/akZ1wbbuwvEIZGpbOz2mBglGT3ptqeciPSiy
llvhMMp3MlxgC9XCIa3EKASaxUKYulhTRFDukzBPtrElH5Ua6Xleau3ZT7X8OSJWSuzK6S+ZbUIb
zRUVYBI1ynmeJNvIxWZv0Pv2oOjYSg9YzR4VMvZlYZ7x9V6rcqSYP8AZJI5xBqljC1BvyauS12DB
Awtzuc5VfMCAPeULsraREfPsXJfVBwWbWJY2xbgmgql/mpnzPY2SS5D4w1NsfXZ6Lx4dn5GCG1b1
SgOY/hjjOrqGm6YBZZLUwJjAsjsl3dfYkHRuAmQHnM6q9+3uEBMKXude9OkWbX7K4sSDaIbDtzGK
Zae0yr5QMO4e8R8VD3ZgWiSjBnvRUG2Cu71TX+qqqJZ1EzrLsOnhiPRdTDjAaDdtQG2L7fqAH1pP
/eG2RLhtYWODT9TGnKxPVAyvVqlUvOvg7eJ67J/gCUFMGakd7orBWARYqC8rhBiXsI0+89owd63E
J8P0WswSheMu2qoyNjnFSvkQWkefwruHoDKbU5lPRnpRPx5gVBo8mgcwL6Ehr36CZ2sSBvmDUw8M
rqanUxorxkKWhm8vGIR6yyEkZzVqdvUEouSsdCIgrJJO1aukzjSV6YHi65eBQeCTn1qrTs3cZ7s3
1sQamqXekcAeGKns8BBLVlo8eu+DJ25CR6vuKPZwomYDy8DKCif35uCKYvNStJp+MUfVXcS8VJEc
jD9tQQzHcQbABT4/Rz2mK7kO8qo/9T56LyP3x01WXNGu7oWebltKjL9JnQzzSBXnulLM5MAPrYOo
y3eD2n+PvVxeIVB3J1yKzvzyjMYxV/sgAXSjmnX4DM2GKu/ilKhBfEJca94avXEWY+RS61Wl+kGp
3g0eve/6Ivds/LZxuV2UHaSRwtGTD2JxnHxVnhFs+yvde/U7r/gOvAqlotMM69QewBohWaE6mfd0
0oL4Q1QNKiRtSVA1GiZWZmTsdYXyFIug3omSx4+28cpXRiPooyMvuCoyZJahjXJl9VQtlMLNDuWe
kmvjxYu0ipgFCQ4NnYaTmI+UwUl3mTB3e6gaY9e3YWqsMCSxKUAwqZ8zmz2y2GbfdyFzgOmbwO6K
IYk6dY3v1TIXZbsfp80KwIX912JComfDm3/tVUm39xmj/PbxtQ54U44+pHGWSSy7fUfGdSLHaR15
CJvCFVmt7d7vmIBk6tawfXuP34eyjEWvXIcuGFdRajmXWGux2ravZugrAHvUrdKhrx5teRYU+Ae5
ph00iqiWaoHjPIpAAhS9umrisVlqdVcxg22oR4nSYREGA81wnTt66rGsdHOTmuG+QuN2FvwvQjsD
M1HXVyoH21PaMkdzs6zZxMCycLSZBL2xYr8ajoMaydChvowx9FSq12KZY/RQUhCV4bR3CEq81w0x
hS/xQa1T/xw6g/+hiZ3SGtFRl06Pq+o4rEC33yzRx9vSdZsjcjgXItj0df6Io7JdW+TGpuQpMIEp
PV00R3RujDSKNGiO83JKcUlaGPa2RNHJBsPHe9xof1ZRxWJuZrynO2JIQC1rtHGxPNbTx7w4f1Bh
XywV1ZQLrfc2uqeCybMzTOCnj6Du+BbWnXzIAoheo1qMlNdNYyoM6xZOQslNYg8N5prTSj8rkYvi
HZohSYRpkAw7I6H60SiwcHuIu946OVm3tprRv0KLWxQWc2xZqsYBQwfjMH+TqS/WeQyedlrvOZn5
a/20+Gfbf9bpDIEATE3LiacefLcptr6ABH1f99U9L9X/pZsq5ORjrSse7jv/Xw8/9z937Un0X5GS
7P7HU/3jXIQ1DUHm1mZpe7jeDtrDV5t5w29XNy////q+n0IFSlc38B74Xy/zt2O6KTaCWMniQT2I
CwQ747upxN2DZqblzcoD5mOZPUCIG9IPzVdIElbGd1lQfo7rYXymUqtjzo51+LyrHv6gVl35SIQA
1kg15IHppXrtEuJUc4NQeockkN5rYzp4luihuVVcL3n2veJjbsA4FadeZUyf8kGtuYvduO5lqbwR
at/OLTTiAiAaQusyAkFj7Etx+Zg5yXcnX9q+i9QsQjEqcKk/JnHunwuqPe9nF0AISscxfCdOFK9d
rQv3ftiJR+EYRAqmSy8zCcgnT17MzEy2mh0YGysr3Bctgho9NXBrrFrCqOpv0vP7vTlkBi9823kf
GXjO90Zv+nGhoAI+J3ldnkKFEeK8a5w88/Ap4POJZCXLtjk0MSFAYGbW/eD4tsO0JmTP/IppHKHR
7Ug6+ykS0fe5B0Mtf2bRIJ80IlE7cLTGemS0/+Yk/LlNv0tWBdTBOY5ymYyHDqIrKX1mjvnpMzea
GgQDFZqpUvlHK6mMM35u8n5rMERYgvao3suQF9hYayCe+Ze6UWrCeHfatfHCJ6UQ9QtKvWAbgqTZ
SEuOL33l3+a+CWgSqo4K66bHeb1X+txZJf04vPt+uJxbAKTgJgEJPwcmdeF4gGVL3vRLR4+Gb62n
wwwIlG8+hTQY+1baNuT19TLI5EytoPfpTDZmHEM/p20VUqpSYs2bht6n4uh7I7LbV+FS/lbbebHp
+iT+Rn3/am5QFmiGoa07x8jm3oR5ZlA3NrifiQVMzjDjZ6shTuG5PdU63ah92PIyb6dMO1wFqowP
dR3Hj7BhyIrPO04++Qgg3RtWwxShdBlzgWkDXtWp3jQfDmStteW23S7tq/K5T8OXebtHmSnqdWlf
RDQqR6kRKcONyvtsWlzMAt95g5tWb6pMDynaVbRX31N2cwPX7ntc3HL3hA7FOatYRDOJ5r7ww1xS
f2xeiMhZWxBaBuPmOnvPGHPOe3qBbJZN30ZHq+zdo+sqT0XmnkVRZU+ZUNKnchQ4EXk4bs2LqE39
g9SLH/PS/cNmWhaXY3u475WE0T7wcHhU9dbKF7Hwb8JndFVMfUZKXW2TKJaLpjJ+HcJVKKFSCgZ7
Uwti9BT+64Zczr3P60z/scmr6HHexwSAtmpAaa3mBg4KmFsT/fV1ypbYpimFwZVW9gceF/Itr3g+
9CJ96igoeEQSRHw+k2+FHKJDLIjez4tZjHeMBnVhMy/6OaNRPMkJYJL8fmvEo5vI7FVxQvtS28r7
3HPbUClLNhkYw9QjxS3FEjPybjfvk0jtJVPK5lpbWAMxnZ6eXvINcXNxEpXoqOBjJwQb2cYqzWDN
I0O+pZoBTQzG0GHuo7SsTRDn+VPpD+1jQwR63slGQXAIMhO+yLQTVNhxNWqqxp8HJxu0jLWxx/ZP
89bKvDAQKV476MeX0h8/5kZ9QwQdi1F1OS+GeOcuZR4O93P3bfEi0apfrUpWL3hXPsytdDsXvKiZ
aUSfUaeP5L3/84GeVT2NTT2eIN8XKy/jOuat84avdvO3QfD/3nQG8MV/Oki1njKOebkZKF1O42TC
zP+z8v61VIjHFam++9px8mEg/BWdEzyfjsHUYTJ4DeHN6ZTqNo8OWTOskkxDXfO1W5jV2VYrkvev
M7/3RCzUWqGbYzj3xy5WY2IoHA/y3g1qSe3BBYe5hOO2LANSCdk0RRXAZH0tr98JDePoNRZLU8/U
o+0N4YkQjs3g2/TPFW8k/gTEgtmv+oHbUsBOlb/V+mZ4M3OM8s3ceen1YG/kBYyoQoLdaJLxobIC
eZk//K6Sl84ER1w1VOX/sSFJdG2t1Jby54bcRS0Tc06LeQ8C7/Iyd2XWELjHMickOB1jXjd/07Bn
BXtsMkz/94aQzMsKxyF8g/69wYtjdBoxnNc/NpQD5W2h6zfLr+7nJqJSG8SnDqnF6bLmdfPHGEIn
tihzWf2xIW4LkLKFrP7coFSltkB6oK2+epm/EbXj2YOv3vqPDWqPwKP03fLPDZqk7kerSuaO/77t
CG5x8NQ07v204esm+ik6HVnY8r5h3jqf+KA6zOiqqVzo311RgEa4pKb+6Kvx/K2eBNjGaIx/buiq
iesXhbs/dkiomiAb09zXRwKZVGCFFMTxALhRy5uuPKVPb12EMDu1ZXzr/Bn/p4U3L4ai7TGBu4pc
L1Z+Lb1rJxWyYExlwBO7FQzOzLp6bSBXHlNLOG9Js0rdUrt2YdSuPFOAMWZesOo0q7sGxEQ5Wthe
u5L/vrRU6munDyPt3PIaCEPlaF1xpRJWoz8zu3agN1cowZJrN5Lt7QIl4miJxdYcrwS9sGHFOP5F
CQgWQvr0Lqjd3VUnTftCmsObjmZdBOEiri0w0IUDv/GoA7kEQDhxz/GHS1AjlvBiv0Ni18frFKHd
pat4I/NfJC9ea0IOiIfqIjJSBH6Km0TX1fm6i4W4pIEs1l0qUo6mIjdT+vgiaqdap+UQXlC71mvP
HJRzWpbNurNz70yTdk3Y2Dl36dit00Czzl3s9GsvoFYlyOKRraF+DmSlroHvEt42R22d+laPbtLV
152XdnwjD290XkRshpgN8fRXbBIoAwp7Mr4ih1Iq1LM/Op/zNoci6WPq8sgepqbY0sB3Vdx+MW/V
Gi/eEt4zl/OuGJvV665xsvW8tXc9b6kQG9ugZ9f2YVqNC1yQzSl62h7U3rNfmCsjgKozfOOnRRJF
5UPSqeN9kanqJGnz0pPXlM6LKNO/gYBbp7ltUkafzErr87wtduSrLOLwMm8zlOJxDAt1q+VRspGp
I9ZFQUU+NVA2T/KwxiXR9qzhwcf/7CFv7GidaiS9fm9giGqZ5EZ7oCrnP80jJeQrjls7V3HPcz/z
RzAAg2RWQIqzL+G4z+3uB7t/Ijr4i6yAu5mbw6PnWLx2UVMpUB+MrmhOEUYWi6yLsk+IbY8FRpzP
eRT2+yJV41UyrS9hu7uJHX+rp0IoLgpdnZc571rzGEIy/NQ101l12NrsFIzQX+wAW8VpP9sYY1RL
tUCG4Ns3FRdh1GrsMBSZierXqC4pioTziGFM0rbpsjNV72A5XXM1GXYgDdOL70E83grXzl9yJ2m3
lqR8TBXh8AbOZXtv8P8YO5PlxrlsO7+Ko+a4Rt9E3KoB+54SJVGpnCCUyvzR9+fgABh75rFnHnvk
N/N9CH9g1i1X1Y2wHZGBIEglRYrEafZe61u90S7rcRovFV7LM24aZzm0Zf2jHKHElT39HmUNsKoD
quNw91+VXn17/M+qJRmyrqV6jsocqkDWMJ74efjZkYc7/+4aWsZK5YGi88OEV7cJeuVY1Gf6Xs35
cSujrH+yEGn9492/T/92X9ywp3PLDOfdfF+kmTzHfCv5262um9DrVAHlCO7PjbYgWvZvjz5+zuG9
UIXWtv/n/t+/52+vpmtMubFG6iGJ0niC3w8/XsbjMP9gSP5K7uB/+rsH//YEj/sMaC4rzeq13+/q
n19LNVnj0QWI8vuHb12pX0evqp71+ZAbE+11tziVZfaLJm2yaRybxlYjqBPl3b6z0AtEfg70iF3J
CijkmroWBUFdRDdLagJU78guT4uj2+O+GkTaKgXvSH9OfwOVMii2YSEWMSM6D4H102EP8URz0dzJ
KXMIJp7CF9Np9gQ82tsCPQUCo6TXFmGmVjUmyhUcKdwBYbYZkvIrKAL/oE/xcCkT09pXanpuUQTo
uXFCV0I5qHbR9zlJpXDIktZZkaS+EuxWvvcsibIWLudkVWonk+aoNLj9cdaPzxFxYNFkDk/4vQA3
O+4tSgyTrlfsw+TQELY1dBdzWZDd3oh1kTUGwylIg5Sgjm2oyXRrhU21JnM0W8ukJgJM14YX1Wvj
BZTmWZMU1MU4qpthPSd58TFIO75qQVDfpSA3aCyT2+MsibfaH/HY2k+dMQ7Pkz/mT0bzK4VOeG7z
+FWNjkaiYhddS0FycxYFxkfUD4dimGVnbtTuTQ2Nqd1E3cqL0JjrvL01RYBFrPvD0+MgqHBccLVe
4sGpPrzKuSMiWNSs0c20c64dq0mUtp5/IOJVremAjbsprO1vhjttAGjemwGFI1XwJGQVGWZElcMv
2WeNctfMtYeYLuIRSwnRSn3Y++saO8pCaXW4qAygsNQk7V3mMzXErAXYtLcTqAj8ZHmDZ05YHzHU
oJXtUECtm7mFjVwCvxtdntoHHuVgCf1CI3+2jCR98+RrYLvZJY09cRhKqkNVkV2YW7d+psWXOnDS
m67VbxW5y6cmuTbDS+z1yTdcxIBWu8PgYAwQ1Rwp6YL3nouGhprAPSu7Oen+pozSmnTFVN+n/ZV2
YXTOY96XoH93z9hNHf2pgvgaBHhLychbsVvUts5QNKsy61AFU//ctTKs8f/jW5Ny9Ja2REHbMSeH
KtFPXWepFZLB4Z2AxQ2kiGVgR9EvwoR+GcFkACXXXOKTVgAC81MxemSG0iTf9w1psQ0ysbWk8rF+
wKcK6g0YdW7t3IQuqN4XxBA/N0Ksk7Dqb/M9ueTS0x35kVKUP2uUrhbJKLWNkznfVW3op7yubbxc
Cy1GXlIXNbjNiBW7Vzs8S6z5jIJGtTBwNV4tmst6MlY//EiRtwVl4FD73T3QsurSCUREXRXiQCYc
cqVMSjeWxh566KOb4XnFwYu9bmu7UXyir+Xvw1LILXTPRTd3v1vlM3q4bXrQ1OQfQ8RLy1BA42aV
IXdtbBa7KGkGsD+UPUbMuJ963twnf+hxsQcWgJlSXcw42BgMcKY27TKVex9eol26JO2ThT6Fu7Q3
Dh59zle+/9WyBGZEozbKd4kl1anUy3wXzbcwL+X0flW+16LioEX0R5Zol9VJU/XV0TOxDyupAJxZ
3m5o2cznXdfgd0/VUwUfCd+BLJe9naRXujOgMZBEIILiN9oT60Q9U9OhCqNgyaYfhCvtqRCbwFYg
gGOFYGbUf7Jx2UEeeIvZGtqyq4/W7PZLoPsTfkshyfNz/2DDLFk0fdHt0sH/qvryJFgnny29bZZi
5haV4kPFzd6oGoB54nuZoZMcnaC//l4ny6tkMn6KGmGsCqJLSP0i3TUTQbeP9JpA1I6wxKRTt74+
1ZWbfiAENHamwwrXQRfxHafX7Cd02St6PmU207wRQ+MuEUSILSvsd4PuwK2JvW9Fh6WetYpg31/o
6zHzRnDzlfMa5ijOjU5/N/RROyobB71ZELdgKe3utnxJ+8xul2gt37Wxdu5eYn44HuJPPZi1JJq1
ctD1bHsrdl6aWbwfBunZ8zBo0Uq9SM2+DKowT4GrrZOx7+gBj+Z5RPftxuZ3IFjZppCh3IdKCRK2
gEnqKoPyW5fxzjP0BIdCb53a3OFQpDe4K/G5BbD4UnTHwev6V6Ot9jDurSWdH4zJk319HIKiOfnC
DI6Dm6QbLNxQ7aekedLYQKw8/HF7z2P/6Vd/aFX6U/YJ0Qih+QNUXPjsXlI65bYmnJfHIRHFO3kX
J5MsD3yQqMAEycLfG6N4FbpM1kNiensQwWJtxUm0NR74+MJ/Lrm1t8amPPh6n95sAwl4bPnWR9Lr
X2wF/B+tyi6Db4XI9q0/otguNiBJ7dUclHMbtOKn7qJV72Y1S67Kn10bj9tCta/UbHXUVvFZx5K9
Z2GcH4a5JsnEbOzBM+KiC7o3u42djVNzbcQZeiBLd8x76FpnuBfaD82D1CcimaAkQt25iOrMQAJj
JE8gKQRhrCjFumnV+J2Jn5MIB3Nsi68OJQiAs+BbnQ7Oena5+i0dx0Ez6QMohyDq4WcrDbH3ZNrs
8UTvrDjI3m2zxq4B6GKN8HMjZiVGHwfpGq0QNAhpHsyszc8Hx+26tUmLFCEWU6meRZe2zNITw8be
yAwfCW7oLR6Xkorst25UWPlmGwdVRFhu7A7qTrsWMvYPbka4WzSGzUvmpLu8Dc1nPx26VeywsGWp
/JTggjyMndvR4kMfhJA1O/f6sJTsN7C8XDQY6d8qa45izsvs1icJ0DkRrT3KbTuJC2sVOGo5ZP5L
PjnVJTCD9YND6lMDfjVKhbQtC59ipK9Stsla5vkhoT5NiHf04RibhN7St6xtvENkQeGaKqqkYa/3
R1beDsmrjnVrqiHfRs3QHXwRqR3Ib7EoqTkuzCQp7kYvwoOhk4Go0ho7VKm+YAKx6Q/+kEZPYTFv
th0vc+1IFe3hOtC08zv/vW4vVpJV59i01vTuFDq8piTpNpg2yjNfoA9FR/z56daPgAZkiUGV0R7b
p4FMkNXYI0D2E0m9tq/dXZ4Sf0yBJ19ZmhbsCMWB1o08DqGWt0IPXT51hX8QCbmJZdfHO83UAIl0
aU4wOTu8WNdffaSO6xmz+NLLA4maB9u3omfhyvpumYRT+BQyGIxGTXM/Ctu7xXj6svi7h7pw2cKl
2AxjPUt6TTzAZGKldYukzC8R9HRKrbAyZ+eg/GzjsnlLrb7dVjpctschtjvjp6PtMov0Z+E7FitW
rdxM88XLRDesUhsJzONafpz2VWuvwcwdUSvnH53brmgvOS9x7R2mAL6Q0OpkUWlJTmkQD4kmh+K9
p1rbq9b51XnJKseJtNL6rmYBrQODHD3c4ervb6D1QWo0bMkl6PBVccgVAe4lRX0Ma/40z8rO/nGr
hB/qRJQfUi9+sWbNK51bbYWCEgVNY7y6Sh3ZvATXzE5ufM3kWoRB+1xCgZxMiY82Db0TWwR7L7Ui
XVHD7XaBrJo9CT4/EUInN8+mAWebpsPHIpIbu1//Qogw+qJi5QUzWyQR+UYYmo5fjOKFV/BZWwJZ
XE3fPUGNFvpds4u14vTZp2tCb8WT1vF3FW1mrKIYX3Dd6oc0aeXXeGxHW+1DCf9w6i3jmAHG2EZt
+GLPAl8FIfmIen/Zm7I6jeG0KCvXeSEserjazrivRzLRog5BBDni5hkYVEsEkebtaaqIJAg/08iM
1hazLrC/1nhyaOouvEiqH12YXnPCA7c13+BlDsLqKppXF4P/po7qbiN1G0G8csoVCaCv8SN9g92K
vwKlOlMa3fCIk0dbqcjTP+iHUdAKqrslm3yrMu0szClbl/iSPtK8WrNzHb+ihpDKKRqbZzOMIdAM
TrolE35YDLGX3QmlHg5eyzKlYOI1TaiZgkG2UJ7zzVQU9CTj+Ynmmnkehh6VDwrsCXnIvRcjCMAa
k1JBEs/KKCy5z1ykb8DGPT5jeENxL95kpz5ZVKsrYDdvRR3A39LQWptCy26gYoKXLIypZkRl8UUN
0Lo8DvBj5QmoOUI1JgPgSPW2w16DWCjXSOAUSMMiG5c3KpU14EKFzpr7HEt9l6yiKeqFEMFy7671
trZJpch2NDibsENTOx9CzQON2+vOOg4G+SIJz2hRElwoeM6LLOPsqfRd2C1ljNEQa6+2CfeLQ7KJ
Kts6shxxFgSpNccgT6O95vnsZgZnjnTvHfrXQSOSb2nVskprBrHsLHPcpGYgQHckZP/40flxUFr5
rSOhZ20mbQv/sR7fI20eKuz6bAdDdnWy0NqYIvLOvmAyY/EznexaVGsJHQgloD+sVBnGb+wqv1XC
LNdhUZIO2jb1vSPscBUw6S5qYX5MXZhcQ3tKrq6Mhp0a289k1kqXadydaqsOFpFCdRNV6fz1Q8ZT
dJrajeWEN22oLmQ7pjstRWQS9fAsm9hwV43i6h27Z8t5kSP2FjNonGdm+nw1yMTeYaYh64QiqN2X
T7SAxme3IwfFd5GVZa73BJZmlUuh3UrDWGtdXp1ThnBDj/esLpHKMemsbX8wj44G2wX/yfIhVdbr
XNvbCX9U32HNmLrm8Dwn9YxOBKGqRQ4aG2F8FLoFzcgqmO29KTvJttwLyQU1IeDcZDPSKoyGDXGT
mN2sEcW7+rSIeX9pi54AekvhCWYK+8DSEKOj+kCT9RVlOBENG7dHiXfsXEJVXWkO11tlIARw6qFd
V4H1xh90WBRNRdRS/4mKJYTylnjX2VpFMHn31gzWxAsl0LHwHFrWhBNdghHzG2aB4DINVcf8PeNX
RU3aVAa7iT7x+IQAYV/N0V/SLFCBz6poGmTLLsY2U9uR8YN9FTNYJT8wh/yMBGrpJmtZ0trsIYq0
vTW6Hu4p7V2GUiloMIBqNTwRC5tlw7HA8JcYHaqBaDiTYxLeoHxvxmDQfqqjjMcnhyHsDtwaLlqa
ra0+al61WIVPVjW90L5I1z214Us6bocqJrc2SNRzoRfOhzaNNcmVaH4zvWw3Zd/KE4hjdzWkNMqD
V6IsgqtO/PwiD2kaMPssQ8OIIKWVi1Ey6iizb1YmqoJDx+qKsScfb1ZPj1XXClDPoYm00Zuc16Zm
URJNAYO8NlqLIXWGFWoyayt1WT15ofk15Gr8lprJ3s/yOXU5Hb8lRChCqYzBSLrsOB7qzMlGGQ5O
E3IPTc2+SX4lsci+ZVoabnCF6kAPg2pZOW0HK67HwEfBCBdU6dyYNKInfENbu2TDMRjyIw577Fn9
B0JzdkiV9sMGUrAKwrDaOCZ+l8T5Tkiltzd83VlIw9ZfWoo1gGeGGTLXtkAMm/K7VuF+InZEbCGp
/mztNnm3FDVqKd8rOVPPUsT8aRfLd98Y/G1ZAd+pCi1bonB2d0LzyQjBtbGV/M5bGT8zDNB2Drqt
blTTtWvs146FSsXH/J0yzFFV3soLq+aoOdSRjISqoBr09wfUu41hKUxW9xUObnXUkspd5YYWHYfJ
1Be2FqWbju7/VWUCnGzfzMOq/zUj+r26Dn51vreY8q+8GeIZwhy/FD1Dc9COGDki/WjKF8+rgNqO
PWTueZhlY01BqZEfqtbFU2Qlf0ymuyqGe+xRHyy8WDyTiI1Tb8J9KwRoIiOX24bM1LVPJ2xdhxn1
P7/wb4SJ16u2R+FUyazcAJagV6M1OCam/uoEqbFzx2xg6x28ubKhlyCdbaYP5qGepne8s9i0Acgc
I6u5a8wKy8JHSVH5o3ZNO98+dL4xLeFHr7LMpbaj9c6y6ux7lhSIN9KqYZty98Ho/NCEee5b/ymq
m8d6NDkMtrGT3hAdHwfLa5EvBfWpdFr7YpnJr0E1LcjxYRbZDPRoavtYxW799DgYVGstU6svXohk
yYv8DdS88NxqerMNY0wKbm1rTyFKny2NHwnib2WKWH4IkS+DFiSSdvf00X0Jkil7LZODlU2fIoot
5m6LWnSTPBVNXK2xlXRPmae+RdJKNkKTcom4abqy1jo2beutCpxPE+KgpzG2hicV/hgcKbGxMA0Z
FroidsIgiSv+yqqpN496S1K2dPvmvp+WMnTinEmWRgTcoHXT4hzLsINdlU7HxHWvBUgNbCcFHeVc
7h+rY74e50xY4lhaAg4jfik2URWl7C75cgfX3VUzlG/EWGTJ+kdBBXnVisZgVNLqZQbdpp2SrYYX
giWcs21IZsaoo5xTaVGOdL2i3Hipq0622tQOq4xWN4HkjOk6b3Oy5MfBuwVxhm6CdhJSdupX+kiA
ck7EIYFXBVuiUj9qablTLt4qxzqDEDIA03npEWYa+7nB/9A13nE2uJsJUf6GzXV2MimEK5OLEMNC
uI54x8+SFugy2UxW63PNC+dVte77YAbgBXJmkmLCph/JhlFafkQuryRnE7B3BcgtVtQb3JThrnfa
Cz7x8iUfQfWZPd6Rshp/sDjHmRE05yxp+MISKkmPp3shH93+pAUBJgaBAvSX5BfuixCrjB7DAZs1
QzIMXqGB4RJjGdLoZvEjEe0VRmv9R4zM2GzD6BkNdroqsnpttpr4LCknL9mKpU9d6BHn1fhPZvMy
BQMmkc6zb41HQwefX6M54a4y8k+/wCOmIam7RS9yxnp3YSxPDWzJPQJee4MlH8mbVrF4lDb4FYRu
RFHcVYl/a+zlrMHTy0WQgQDv2uxnHls/EiuxTnECit7rmLe9Nmx2vhtPKz/osk1g0Oxg9Q8ayKLa
Y5dv/Swg8vzO2LPkgm8fmodSjc0Xybs/LRhMH6XXeAvsp9UyD8N2m7Zdcg6nDG8elojejr11AQ0F
5pVczA3lpa27AW1TFZycuEM6gvy+C7SlHrcmJsR22ADdMkkPtQbki8DsiB5xnuJea7cJVZ0FOwBh
O/gJfL9H1N20BBSLpKWgAujalBqfF/sAX0bdoaVqtJANjKJFeOyqJDhUnYiOj4MDL2RLzy4+131J
31OMwXFM6uBozLc6OaGJa41yw3BuLurhfQITcOjR6DFpWtFrXqFZ1guiNdHRDzfI1/g87Jb1TCb9
nV9l4xFesb0yjYJ1s4Yexk7t/CT84SvqcM+EgY1rlob8JPiC5Cjvaf4EoluTgTbhD3Lh+yT2FcVM
jGEjW2PhOMpgQLtfGE/dEKR7d0SxjhgtvmSOllPd8Y5mE4y0Gd1q5VuDtyFZvVq3LASWWsugaZrS
OtisXhuNq77sYBdEnm3Roey+m7I4pp0VvTgpAjbp5dp6FDEt/9AYN4jAHYja+ExZwYL2JKiRio6R
rNNSLh2fFSCjjLhl7KX2cR++If/mm1mXHl5C/eekPCLFaKs6OgyQSW9BRxUNzYq0Gra8pV9W651q
JZhqI+NXJ4AEpnk57PRuSQeK701iGmB3cFzp3kcWldoR5tW+jzBUDA2XNY2jft0X0XwtztvRmA9P
AhT0W3vjdvEvWxdQzKoRNQIuof9H8MN/xHCTnWnRa7dN1/GgXf4jcHzUR7gSTgmZeR6LVFdQuI5t
INgB6IVR/CYL/+d/iEHv/vKvnH+RTdsSAyH+6fQvr1XBv3+d/8/ffuYf/8dfzslXW3XVH+L/+lPb
X9Xls/jV/fMP/cMz89v/+upWn+LzH07AsSZifJa/2vH2q5O5eLyK6Fc1/+T/74P/6dfjWV7H+tef
//RVyVLMzxYlVfmnvz60//nnP5mm+Xf85/n5//rg/Ab+/Kd/+6///X/9j//5b//tv/yH//PrsxN/
/pNt/ovlO7qNh9cydcuY04sU36Q//8ly/sUzyJWHHOuAi9YDPr+yakXMQ96/QFY2LA9KmWmbxsw8
75gu54d4PlDXXOc+jF6bGJY//ft7/2vC++8Pjb/FX8//PvGdcErezd/nXpnUlOd8eV4EnG/P8/+J
oV24aZfqeAdg8l7rqbH2DR0gyTqb+bDVKW8hZ2O/gn+r7jDW5tELyJxnajln1DesW1xLO6WTIGSn
J4JDtP49NeyRcsTQbug/+ne+paRbyGaDxMTfkkPn3VlafvVZ6l9iTXl3UptJzOzUa5bhvXSHdFvK
6qpNXfTclTGe8ySA/GvGzt2earl3M5muHqe6kvGm6QoE1pm8sp627rUxcRUUNk621LXuY6H/Sp1q
vDwe1ESwwpWJAYGYO/Y/affq8bsRWxj3Cq/O1Rmqb37UGvdCt+vj6CXklc4Hv9HntfaEP4LWK5ea
Od1bOYOQNVgGbL70u87CfeknNHEp3iAhMdtX5Aw/nSkYL0MoR/p0Lmq82Llp5jS9ReJUeVZw8b3p
c255PZPCgZtEqHstARkk9NMB2TxOxwwrqZxw8cfetnXNZN3rk9iKsBJryedwtcL47s6vC2IHxpz5
fQctgwDVCOtY1XoGMhqYmDL9l8bIsif8lObdCT4NB+xfy5r4BqNx6+JyuueGsQyDKTmFXpsQGaL0
ez1CCqttf1w+3icriXRrdmD6ukyoK+jUd3A0OgblSe2i1B/vTa6zp41N4ILz+x5t864SZ7qWRCTt
ItMwGfn1Zd+r8FRl6rtPGPGbDF5qS6/uTmRFN+qYu8cZWGj0MW4QEXoq38UYlXeqI/6pdgrYrJMo
727vWQc9piJAFRAVlON/13H+r9hBEUrWd/l9YHm2ZcmIN1AVxb2asVVOkkH2VU5+D4lRTTPmPCea
tt7EB9Oks4ueCJM68jZjKsa3Ccb82grQM+rC3aLaGt8sS0ab0TSq3z/hz0hCzXWfAt1BU6oXw5sd
FNT3WMKsC9dRb/YIiRFKv7V6nBao8nDYJx2CbsqqtePIt7QhRynxcni8Y9G/1aysDzk4gt+nblC9
2fqMM9crfYENULzB0PZOo9RYZYhJvEEPqy9mJj4eZ1NVbjUq3SdKKuRBiu4ttwbzuSngMSNVeGs7
R61Eas66xq8HLLKr2Yh0wUtRpwsXA+JLWcYF3MrhEBTx9PT7LO0+DVTw5xkZIWT2VmodkXCUvI6P
U0Ba4MdS392NKdRlKIBsMLQY3IqaFr3hJW8izPiqlRAdi7ZK39yBzKSACvXy8ahZmN2JTdaL1ztg
u/hiRCyxr55IL5NW8TXJhuEFRcvvh4JBPFM/3sg8oOybdDerNcm3bwNQkJa4PM5qFVkLmevaoUjz
5LmKg62RVA17Zi4Vz0nDV7fUxg2+cPrtUoWvAdWTfUH7b2mS3fQcuTgsMxcJkw25kDxp/zXE9v9c
83s1SOqv9Iz9V9v4qEA/PpkTRUZyDl5dL3lBlGVekMC6r2PKFRG3w3B4PCjwv6xEwLdKuATvJo7z
WuctxrxJUmXgMbpL+Svr+vQSmf1LP5897hJjvRagWp+NqckgCOTN0gq9DAWKmb2OSe4hGQi2Ke1c
eOtF/5rzIpOM9+4xdvqTS3ybnEtghY51M5avSgSgkAtfndyufSmavMF9Xzorj9F1y6YSR0JSOxTu
e3Lay/65LdPXRITf2tKUy6Sn4Fil9tuof68d1WyDgb2tjAP7Letvlh9Or1qm7DewAF4/+a+ytptn
hfLci9cjdYs32zWdNxN6HXzyXgGlVym08K5OtUMcD8VZ5GW37HX9EBMg9GbToFjUTVD8kdzgvQra
pGgQVdVucS2mBxXoVKrmQ5zTPE6VSpeD4xQsupMS1Qm3PJ8mUu1kByMemyN98Ob4uGUwTv++JevI
3OtGDQaan/AbV+3NKcGekmdUstUKpU988LM+O2VVcpaemvaltAOo6SHwkkQ/KKnik21/6BgPtcor
wEemHWAV700qYxbLzpH15XORh8ZSaYm9ggTM+nI+UPIgycRPljW9XxCZEfvOrlP71o7SbUNo6FtK
UnTk5eW+cPJ264jumqIqe890OmlUVOBIi3E49HRBFnFTWjU6Uk0cnfmAtlQc7dHhzsd5M781rZ+2
jkOYUwQ8aFf0FWaJakgXA/jASxVBa5em+KWaRZCq7D3EuH3pwUcsckPJ9yTRSwZzUaxh/sl3WW8g
zfRsyxu8zwldEDNNr31B8lWb6EsRIRDQwqrGuDzY2APz2IHBPSbnqfUT+vq49cqien3claZEMDgm
aUtV2NuoNf794PctoI/agHM9Je3ONBtqV56rX1HTlQuMVosEQMBn4oLFDwJikDSG71tZxb/S3pw+
LTGXhcN23EZIWhdN2pNRhkVrwexanC224WiKalCf+nDN2OqcEyYCKH0nLTSCBEuRRNVM/2lhlF5+
ZvW/CUy4R5JAAXNhWlkFNst8AxOnGHA7mgZ6Xq36wIPhXuHRLBn8JxXp3xrlLQnP0D+pXaHvU/1w
HCzPPQVZfIQQmS/7uAneMnnL+CwXhEXLNzWlPdanAQtxGlGxDdVizGL1vdPFPcWvS4Fe+zltfHey
NnUjbNDt3btqw4CRzI0pHmFthWAxflQVtu+2FOPJrwLsQUo2y7rr2muFJBmnfLpLKgPbKcrDJ7dj
IhX5iHtJKIiXraPeDXGQ8fRFRpj/6Rgu76Nb60FffE4MFMuycMarMJW7TzKr2RoEqr5A6u4Xep1Y
X1xSMos+e2JqUUYCyRgtx4Mv/iNHVzeqbBcAbISyI5a5kmd3IiBwil6BJxDuOJHuF5KDhrShXiiI
fWtNpxNVqzpZU60SKxO9fRQ4+qJqQnM7ySVyo4XUnPSkQZ0BlF0dIzf5gXSy3JhsCpcuyg9MsV23
6EJnn9qi2BadgiND0VLLOx5r0FMLlkN5/s3Mh1tum/lzB/7Oo68hJBAstyk2Y6394SJPWDp9frNN
63veRX9EJC6Nbn8U0n13W1opXV4oCEXFdWxt/kr5tbPbjZbIE2EPZYbsxTSHlzH2vqg5qIVWjxGN
sfzsT11/oDlF/BoFyaU2+e+qd/Srmy9VY9gb3VHOhnotK7WpTbBbTPD08NTFY17vbJEdKeYiBmtj
nR10Rrmnz7FKjKsiZCnQJ9jKh2Hc+JQAl4PM672ykAB15idieNZjwmpnyCAcrchHyMDOkv22mbLG
iKk+zIfHLcoB1sJNcUP0IDEWKXq0i0W950JmYXbpQlutdL+3yAtooWXTBw6jjvav3bISGcMnrx3V
kSFk0w/hRtMiUilcdAU2wUrlSLxHk6ZIB5V6ZyYwVo3UwSdQLNjEFFLoq9np6fehrN/rzCo2tHyr
A2qhvx4ep0gHTLbEXrRKnaw6DEVBt8PO/fIQhbvRmOy11aTtYiDuZqFNpBzBo77YICiKaSpoGOv6
plLGqh/JUhv0rwkB7ZLCzTc66tDlEADdWnEZhrZfIC+W66QnGLBGmygLtdNd56QyAvAcQkIuTeFK
+j2RufZRw6wYKwAiaUZ+gkPQQiAg4+48xFOOHqCyd1FNrEM7BjG0N53nnZhy8bTbxyxMXumQhXuv
ECufyEna3XRH004ZjETJIYgI7x5S7WzGeJNChshqMk+hqAV9Rys/2OGBmkJzNruCwN+q9xeucPS1
PRCZUkHAnxL7Ky4Mc6EhRjqEI3JP57MmRvAQZOpC+kJz87Lu6DjHkJLsGrEKOiHNtYkVyZhsRLnH
LB4uwp6YiSFuCTJwzf0womTU+KJih2LrGvWb0arbjehN/sadMcuJmTZteyRxIiQcIm3Z2KG7h5w5
zX1sUfANtZm0dCn29qRIZvCXLEDaYx8GUO26NnoiKwyBZWDvGdfNhaWLOSciWQrTzZ78bjjwvEy/
U3lLyjg7G/2kWJfFHdM/M0Ksg1nTQ5SMTmmhyPS8DdYc0oUmeiBj40Qry4zkop+qs9cb5bWBCrNx
DK1Z5rl5iCYP3eZkriyvl6ck8r6k1RvHCYL8uscSuYgLk41W0b6JANOFGxJcN5YBgBBKdQfmJhIG
w+HudMB8rakGkJiPJVKdugKjwWLaYlXtGK9ZjGAaX+CH62Q4LVvnf7N35jzWbGlW/islbKKIeTBw
dkScecjMc3J0QjnGPM9htYGBhINBO4AQDqINDKSGP1VVP4Ln3JqaLjG0gYFAdevTd2/mmeJE7Hj3
+671rI0Sq0SgIW/zZUtF6VCppMUAlt9r8e3qnyULR2LNfnEJjvEwGfveJvcgoCxQE2IQOimAztci
xqrKxlO6vvODoFdc9LTBCafgC03ZeDMzGqVxe4P9mcSoKHPXbex4OKU5eR52gWwZCQ4JM5EupmyZ
3JjA9S0Fl5yf4Ybg+b79EUyQS6xSHhBZsPeNaJa4FZAav1sC9mDjOHAWRTulysxjkDvLGuHhh72k
L3Y/pFsJCBGCzKVfo4Q3zrITvcZSECOd55xUIw3ltKIAZ02HU+yopOfQRT/88odUj3iJtWAtNboH
OqLbhWXeugTVBC5uImVHxoWEAcI4db2KLKjQgm7nxBtLZ/dDhCMdBVsfXIfhztz00TYquhPbgWJr
cvyP+oI3lpt94aY0qT2FpjBa0OIhhxuVc2P2nSmctqgdOLeZdhqIz1zMV9GGZb5mWjQxxyUhKakq
646b60mr9QM4yn7ba2iw48b+GGCWVHbA1iWSYsbSuSvXU/pgStMqNtMGWa11pERc0G+Dq4ylEryD
5vdOF9FSmXe2g9qN+yL5r0DQvHLwI02vEdz0tuuk2EsoYNZ6jWmBs7TL6uiEDv0E3Tjd1HO5MseQ
MnJSBw8SQMFGmytCcUYUX1G77q3Bt9XJ2NYURW5b6D/jbc20CS9RKprsDuJtMy5XlO944eOFalgN
L2yjkstSN+6ocVtiXN+zYaFng/G+oI9Rqd1jPs6qsNi5rbuIPPIRZLWd3N5CQoRBFYqJEfVqIIGM
NA86EvE0124JidrXRwNv8X0Sm8rZqPSLaqvmPpXttwnSB3FBxbBSo6jeL3J5VNLWvMvk2TlgZ9nW
COt6Nr4hgqqxmtLdXDUHSAfVBocUYnISvwVshmxYEAKUYYQqj3uFfQnm1HTNlMpQGqNiBfYgZSSB
FZTIu8uSRpUvzWzVOPgJ4SDk3abkkBlzFe0VjZi8JKnuLI7KHdqElswN5hI0w1kpbSJro2Y8gUVk
Ea8SUoYH+YC2U8ah5MctUUhKl6KDNxhbRcAACIOBmh4N4RHp8EqZrBrlGBske5k3RCNXmxDBaN85
zSkENCU63e7xwUENa3MmhY6zs3rkNTBD7hvyhe7afjpmZqa6skJPOwiZZNNDONaa+TpH6jvoGpXq
yMSwFo4/dqmMvjZU37Y0ecOi6fsayptqYLgMaXpVuoXWsrRccpBXrZw1u2Eengn0UVD7Gp9K0q81
CK1Yl+LXfEIml8PfI3erEyGMl5NVhNCZyDxbZk5u1bqn5L+iOfsYIjgtozKF9/1YPtAO29RKVHlT
lUv+pEvvTUyh2XBF1UYSc+pH9gXCaLWB6TmJLJfMPWRTxzUWy3LzJJA8qY1PRi19TfFsn8qp+MMf
D2aXLhuzMVN3vk2z9bBS7lv9DsRxe0szq/3USvJTR7ILUQZhstVs/a4YUj/qdELCQpM+Ths9Smq2
ZS50IBJpa1YvCDPfWXYUd25ar0ysu6bUu/e58YK6y55gMjkiZr5dgP0slNljgvlYlME3GdlsY7LV
pBCnjCb7Me+WirSf0V51iBF1DKhqCk9Hw3W56qHrNX7SqdJLV/j47OK17STXNp5WuRbLF6VnfgXV
jJmh3P4kpfo0EIG2rRTChbh/h40TbmocA9jQy00aWOs4BEIlW2DDai1tV0bFDgMzwoHzCDUVfS3H
gGRZWOV6bi8l40VX7luZsS0r62hSMdlO/1ipcyeGMXwDEj9uJACCkgQFyLgRxUz1bQGdA4tayZlt
jNg/EiGpUPiTAUNKuIz7qKPcrPvMb/OBQNwaLHVYw97uOoW1U0NPBV1cmoxVmESP0LLJBQu4NUks
5kAPU0JiR8Z9VeXK1ZCBKci+LbO4oNCaeY1Zvr1PoeYW1syB0Cx2f61jSWLOx9c8bBmeDiyozlZR
9XvTGY9SMu9pifZbZ3FtNX5cbqGdiAmxEi59wESXHpSZWSBWLJ1c8LzY1bMO+nK5WX4shuG9Qi1A
RJIYe+dQLYX5nEsP9RI83WLz1nLWvYQOk7SGhB8wE4u7qEq4nlQaq9j5UUAjQUw+F7ZfbqvKZ2R4
YoTARgs4CQLM4bmMv4ipjdDU/ju0zZVUIjiWDHVjWPKltutiFTqMPrXqra2Mh0QqlJ2kOJe60L9H
iaU+7wbCThPHU/tF8m2bTarNo3FsfSc3FYo2HqIIBFaQ2fFKaeadCVB2W/aAnzHbw6iU1qNcMEzm
vHeHWHnBd1T6sYnuxwDyqGghO0mLRQIbyhxSsOVjHhGwlKlkRiPvjCCxM/b96jujF00DJK7pOmHV
3avem0AeVZRuXcxFV2LjiCgIyJNAWzE39XGWK2pTwn648fdutWjBBb/sfaQo1Q5peSpaQuQKZUNo
jwljMuhcSymfi4gUcBr+n2kwnWQiRVwMaCCkGIh3eVNsiJ9MkG8glIlQEDgB+/gou+vyjGmime8W
q9qRNOVsWYxkdtMwA8NGXalmw12GcXPDGEPR7GVr6hsnmwTyVUrHGX2jmi6+NSBACprlwEjdDbUm
f14nE3w9M0XrODJjtgrt2JBxDQPEFm3Bito4dQ8wznqedFpI1HXhmvblRc7VYWs2pXmii4DiSh0a
35RG9IFZcJ9GoJ2jI2d5LKKWBTgHNUiXVukphQgdDLXErwfjYaizRqRKAg+LUlMkUrqBJVdeSPlQ
PWyYqquU2iHIBsVbpCH0A5W4prB5HxNHA0gWnfq62MfoMu57yf7uagPp52B9NnF3w58FBJTa9Qzh
YjUZEFZnY15WmVGRk2hXmuiIZUODixOp5TfbX/AVRWHzSg9ZQQxknqZc1lVJhihJl0WId1ulRSnk
tl9XNkIIWa0sV3Xad91qniaVnyOeAeKmQcmMwsGDB5l48jy3PldjtHYInbMN670IcgQBTmXsR615
jgLzEciX41s0z12dMMMlG21vaMvtYIYOSkXy4uNzWyBAbpcpOhWzdSpnvscZko9VAADE2kMlVaz7
iKAZiY25kJ12WIPuceGYpEQioVOESEloNl+aP+VwpDjySHPikk6Umt1F0kPkON8laSCHSi1ZCOf5
INVt+xR/Je3MJVYgbTNNVAjspDiiS1e56mIWG31O60sMJw89uJuGQN/nEolw0XQGrDuw6xENwJp2
Fd0Do97Tj6HNLMsCphlm4hBe3Ljk0M1KMNupDa0Q0iYkytoH6BLu7c2A73yH7RMxs9xGKzxebN7L
WdtM2BJWSaBVa8x2jmhK7gk3hYMzFovomwDnGCq2A3oZX8HsTdinGaz6SzU2F/rNMnOrNNo5trlt
E3MCQygf+5RGAyCxO1u9UzQ22XVYw72/KWG6PscOsiDp6Zs+35gTTZy5qM0NnYXvMGqqFTed1bSU
ywnEDilvo000jZKh6bVpuujF5IUGaQCqH9kWsuEwRGgXyVQzHRusLp3KPbD3Tz3GQGXTGNJCs1hB
csWEkfUP1IvNFqnnG7KjO6uQpEdMo+ppVOEpdynwMyhFfqhrxq7uRYWl/FKUo7kGvLrCKGGIVrK1
S3ZDwtHPdsEIP89Tg4VY0nKvbuRvsAm3qqYXPaeIZauWr2i+gUhBFHQSTk6MInlWatr2DFrLSsfB
OSqc+Nqq1SFK6p06CXRwF2Yvz/E7XMYZTYRlbmjh0r3Um5cSZh4AJudQal20D6ucoVgwo6MOKgZm
Vu3OeOXdbhkOAQrETobcFTDuwULiaX32Gt7mZXUc3FtwII6F7LD9B22Fk2N5l4bIS+JR8yUaQ2wN
h42V9trKGkPUvKDSY9sW/aA+0BOYPS2wFdjSBrOHeUediesw5KTS8vkLww5Njmg8dBR1tjYea4Ng
NzxECSCL+CHUU424y/rBaK3C19JpFlXSPUfkodR5C7wyRuMblYyqo5rP01rVodMIbqQnA3oSlWyW
dmtjULtjmubtKg3wYBclg2SVnqkKxqwcKwJ6vopKfy2b+cDsnv6EWewr1iZBDdpwYZcATBtEpVby
Q/I8UWul+jBPy4LlszsYvJQ7JUsNcixoN+OttddDzWJD+0oAEsXrkNFEV1vIM6kHHyl1rXak4TQ8
Khl+4yy2hcyuEPRvGgubzUMRbuQYuFHetDJnAlfUONY4ksxgUxjlAXc/bJrY3AG73DTdcCtOEcog
4U6EXliJV88aCh2nLT2jUh6HIEj28UDfp1wOWQxBNSbcm1TbAi0XnLigj4XUzct6MCRWq0jkGQ1Y
m7ojM18bjcZ2GOEhb0PngI5YJtCWQcc8mfBzAhSwjrnXEZKJLsCoRklM0h+2JnOBaoy0uKKrKv9k
EqUsHmd8ayF6Hxnpjh5vJdvCicw3vzQt7PyK0HOLa5TZMQOIhU+FXMLDi0VWq9H0ri0XkKNCWZh4
f7Cz1+sEROTgtMVdyqokGQwZVbZZoX6E65PvHEK5O3IUXG5O1qZW6xNhCNUGJ6OwwzLY+bJq4Z8s
ZIIIGvmBYd2Iuj55bSgoXbWg1GAXEdH+WGyh1cHAZUv0U8G0HUmkzoZFgXk6WB+TXG/0sWQeukQ1
3ddF5kx3VEbp3HDzKbimyl53ahOIfnwa65LMRZ00JZ0vy85CT2GNpRYL7jAFgsDI8N6TEyQzJDzV
7Q3V4MC/SB0KYjjSnhqeoiwKvawKcTQv6nDI+FeRzdm1qVT1ShrpWldK/GxG9eY0YnQKYujYE9I3
h2Ll0HgaYjiXzGjPqi0t+M/4Ig0rBFWiOfDNOTNSzob1pEnYbkNrY9Wk8cTmcs3buvfpZ58n2fR6
nbdm9bntkS3wiNUHErMFCL6xNJ9u27bskvAQR4W6ol8fedNSHatOeokq7rCoRt0iTmnl6y2xBmqv
Ex67POZ5nawkW3pUblmMUW289xSCWJadq5HqXO5Ltx/kAv281OxGrKHYUFIK+sorFDxa8EC2IQ4E
oQ1UMJ1TH0C4AI2Zdm1kLQ/DPLkjUc1nGhdQTob21jA/0cC6LjYVNt7k53mmrlPqUN4yMTrWoGcZ
0xtreAMz9xToTTEQMr8ix5D4urdBoalh5w5hx2N7xBLU+Ji8n+RgKOljBwJHfgFigc0uwPfUa+vk
msrgR+hNdefJ4iKldrelisyK/K5/LvA+xJ1mbKa+eotwHvlRiArQKdrdPKJZTYhO+UUYSLTw7RaX
mzudsTXBllMG0zabQ/YE5rPWkUsgqcPsGqgyKUDw6OXqKlxmiL8GunIjkXqvtmJaSZG9JeOAe3FI
q0aqSduTQdT3dEhjO3lJdA1NbErujjpNwhpnhX0VofOFEd0hjQ7uCCDHTbzBqhB8KAYaAfjKhCDT
hGMRueGSCDS108p2M12RV1JW7W2z2KL3m98SiY5V+JHfrB9jLZ+tZIxWhWnjLQFyTuRST5kgJzWV
RIQGCSPsBqIZHUpbejUdC1gPC5y8mKghTa0UPc23DLXwgZn+RnXwZPVUcmJox4KfQZiNjXnV1TMA
fEf+RHn6FBps6aWoBL5XkP9TqDSRmPVSEi2Q7cl2nZTsB9cpaIy2ukzWhLlLRveBP/G5ryvI+PZy
1aUmpJXXIt9OLxWhphZm1xmeumTNjsvtIRCqDa+3MY1vRGE/GhvJEbGrMgVHhcb2oUv6x0WG8BuC
mbaVVDtYTa8dcLGQm6Ln69AkobpUysdGuTWS8kumhNdFL/D/VTpDiDq9QOp8jnSYCTkIp20zJMp6
VkmfYkq7Tm6DoiFxotsgjRU8lpwXid0AJeWG9rT805OZsyx178kwm5aorz36mE9li32m6TOA2Q+5
E7L79ItcTkgIBygIIKZwjcbwWCj2Y7DIe04thoJOvqrrdFcZ9jsB3Lo3AomkxV+Qhgnk0aCVQjP+
3rGPuqJ/wRx7kxwlo8noFyYU0UHTNhC8ftqiY/aVzu+2VVzytDvSVl2Vef2hTyYDR2UkcO3Rweah
ZabqqwQou1VTr5GRE0EfsPls7Z+J2xwa7fDUBbVXLc02MDEKUBrrLplkwgYHvo9ntqSDW1UPetDC
HjDz19AZV9y0KPIHE9B3pa2zQn2tkPH7Ev4cF/rMW64u9ronXLCgmhYlIP4mGQmtUaBXSzDp3D5J
FLcmfGc7joRIqPEs6mW5Glm6DzousjIE/gFS466KGHmWN41cHaWXnAAfoKhFfE0q5yWWzTON5+Gh
jo1ytehg/uzWOprMYpgNc0pZ/YllZXYxDRsu0TP2nWEvA/7rdO0EnbzrCwT3kX7R8+bmuWMGNobE
OMx1sB/zUmUFIqmzjuTPMU0mxqo6ZuZwFfW4baWFMDQraeGV0P7Fqm3sf/kjJbrp93/rJiyMQViy
c403ALZx4XKWKUOq7QxJ3RpNoV8o1Va4kbdSVHdH54KIKj8rBsYcthQ01ccLwRA5e+mlOf2i0vz/
ctb/lZzVQID6T/4oGf1LOeu//le//Q//5bf/4m9+85//+le/+2f/9nd//c9/9bv/+Fe/+a//6b/T
t96e5Pf6VlSsiFQdS7bgvlgW8ah/0rfqv7ZtWmCyresWCmVT+7O+Vf21YZAb4piOopiqIjt/1rcq
v9Z01TAIi9B1Bq7oZf/4Zv839K2GovyFvJWnNwzLNFX0RBZy2V9Vn+/M98L2n/4j5R9PNBcaJ4K0
biZJ/dH1Fgpzpjy64HqnlwkoLvQZVnWIQqLlUppxumWsJ71bscnSJ6eWh+O9OfT1bBwVvL0HAEjF
umul8FgZSGt3PfudcwGr0vazwMJ72cBPMFD3hXhP8xqaEo+amCywvxZFQR7StIz0leZvuvnYIWew
+nnDVNQ2jUek5oB+Sgf5kJa9O2n8jpHiG3zkK4kie9gNPl7YvVPbx9Q0Vw0WxLYo7zSd8IA0/mbN
oc8Y3uoCYK3FgTsqq7e0T8b+caqSq5yRMRQRFTCS8NEVmhtgBa2pt5hmPCkk8pAvcBzm8FSSI4re
V3rLK1qwUai8KUp5MMFPugh8jzb/1U1G5dm2AfjRENCsdvBMvVvPfcflGzS0oCoGxuNjr5tr7mwr
h960gRtDNfQUJYf1kBfVQVmGBylRN8jBzmoWH1hBXyCrPRR2tzfVcjW19UqlvxuMiER68v8gAkj9
fFjIPkqg/dEh1Ginq9zWMecCM1Jn1xrkLXT77xSJbJ+l9/rc4Qb8jLV323yJIiKgUnubkcNkjv3G
dOQ1mpwtZDt2W8lmyZVLr6eeXJoXznqhjcZ1GphKJOn9FDirpUCyETdbOYpPmE7IqLJkVCiV8THb
JndkNIRJwARuqNGDQFaeDdDPvMRNGd0Pq0CP12WiPU5ThMsJKIippViPSHpsRg8uy7ZPLbru+Yud
ZA+A3q9x0m+xSnxUM1wwOWEmWa11e9rCqNkZaeaphfSOwO+lRvQRxOr9FLMT68mJgAkTM21q9f4J
p5CHGpDw+vls5dIKNsZ6NMLtLWNMSG0LV6JXDt0Q73qqbZruDk3/JE080rEYtaKtizr5Ua4ghCN/
XERHjxUYQPyK74pUEw3hcHCfqShjrE7ZGXa0q8YgwLVifMI7epCHYRdJC61tKby3nJhGv2psFkN6
tTT52kzjPizroyQxEpOn1hEmcbIivbVw2fG8GHK2Gip5P9vGR0/KhSub5Qr7OSZKfaMYJCMM/fTN
veeUD9ZDu1AjGvnrDPAKV841qeuQ+o6MQ0Je8eafbUWjXLPecgAIIhqc196ctiG9UFtGkBup5YGm
z67tWxgEJTf79AdV21ejzBwpPSV+1wrfGu6pE2Io4F9IAhcLVqxR0tvM6dA1hU9nLxOxAcYsH7Uv
LSjRRbbvajnvlSC+t8YaNJczXWlrgy0JOzYtWA1p09z1usaOlMZ8gWtMFDZlg2HUj0uBJXgptg1G
lqUquC6yO42ZpJsglPAbTYUBnqbBsZKhbNtcevemtrS3uNtiqw5meg9kJ7mvWMJ3jUKeDJLk7BwM
y3xI5QbPdGFvMMoW94wcB8bSExo3iyhgc4q6U0AxhgilyG4CH1Jr6olABqZbDLmj+qFE8spaZZ4T
FOMEkpj9YTTj93DRdlUDTICuCp1IphmEMAE4NQZy6qIoIBQcrVWY96ULyzs5JzZCnrF2Ui/J6ZOX
TQMpDG1KGeafWqmcqXwiEeekxlnU6HTNSWIx1dBtCMALZwOrZ87AXSs+EjYoXmYNrH1x+E7DWlpZ
sr5XM/mDZSwVhOO+OwVFrS2FvZ/Dv0RcJ99j+kxdGQqFpptHtU+wASPKp/GVz7tykBRfVsJ32anf
UC6umR3uyfJgi6J9pHl4GZx8E9nhw5Q4Fzmy7mOte0kXYtB1mRM6sbDvmgif3MmRR0/TbnVdNWUu
dmyNXddY7Ojx1CAgzIC0wsLYDFiZyHXdJFl+wA6CykB/MidoARH3Da1xMMOr0SfrcMK7lEvX0RY6
F5T8klkprNh5hIpYWtyxYlBCpffahWHq0/zal4msLKJmu/o8am0pABxs7FEjQCpCILJEeYqpqzxr
FX3COTOw14LLiqo6PvVhA/yXWAlpMYF3STVcvPFDcWzKbJtnuUkQDkZvDB9DItfHdiSyySlK2Wfb
SoymLD1RA2fCsdP4rQ2WywihlewuzhpBugqdN9p6a/ZmszuG6rjGkIAcsMe7pVeUjo5jnex8QeSD
MXdv0NDaFgognVzWCG66QQnqqqKPWqdnB9hd0oP1SgJ0E13Zr4xm3ph6/CPdPGqh8jpa0inu5coz
DeVkyBIqJvZg2aKStFWeGiteUEMlMV9I+lmTm4qnpWFzY6j0XsrpZKbBj1YW+V0O8BVN0T1EmK3q
gDvjVRF+D5HPUTsEiEHpdaN/N/Lyq+2LeztkZDvkEZDOOczfU6cu6fOguLINNgVNDlTTq28yCTUw
ii8tUeZr1nBby7g41sGizrtkqucf9qVAgtiRl/RySwu2cplwE8ghOAVBbT2RXIBQwOKS/j9SKz/H
aVx9f8Xv/xe4unRVNig6/8eF8G/+9m9+++/+6jd/++9/92/+5d8tff/wwD8Vv9SwuizrBgB3GcPM
n4pfymLbtKHByBq4MkfDwfVHc5f2a02DLeOouPcYa5o86M/mLmpoKmMLM9Y/uPglGPEvil+ZezK1
tGHZpm4pVOB/t/h15r5nSXZkVxoSqHpGDPVeM8XSGCZc1wkSExmADe2uput3hCdkbH7Vo9ZTMpDZ
dm7AjN1yJAHGqI9chE/BRHcw0jm9UWp+xfCky5kbZzWqBw1acziwsHcl9th+AQsTEEQpYRPV0JcW
SaX7QEcuXdS1h3hGzK8H85NMwCLKlLWil7C125Nky0Awu/2M+pVYrlUqV7VouU0IJSzuqzI5Mlh4
sVVA3c4Iui0su/sOCiGZYSsLZ7LuOhUCGdwtQJMaWvOpVsWvJRX5Ksus8nALgUgARQXdviJHThKD
GfhdHDK3U7KJpGHLgDbaGHqRYhU3wueqY3SWlopaCSL3wGNMJiKLsGvRQ4wE1FUMSTCM6z23zCL/
tvQbVCsBZRNEpYN2jAFzx02BL2CJ3bhsrlzW9DCpArcIXyGUhN3kw37Vd4nKCl7h+SK3XJvOoLis
dUHYh0Ad8JUlpm861X1S0J/G+AlEIbMIk0o75miLbW90OdHXfRtDGdCLq1XMSPbC4NZ9mm4xAfIy
tt9ZPG7Gqr6MSvkSTB3azEy5toNNIYJglFgQTC9zKV1y7vUgHZcQPGB1LkrttSEloiHRFQDOQhgu
O4IdlJ6b9pUAU4rBQvHJfFszVnvXQ6QCqdKAuJOhVC7DXnLsbNWqanoex0b21QXPxsgomN5qP22i
NiT+NjHBJqbFTjLhyYfFVK3preZux5Tei2iVrGY5qMiIzilUTIsJoTS2VwU92BRUdKtS36ypxSKa
zVkK/rG2GSNW8eiWoJuNUitPOlOLO8xzmtDJv3L7Wvr4f36NxGaq3Ayq/7Nl8toXHKjfG2lvbtk/
P+b3K6Rh/FpTTdOxNVnDSUsX4I8rJD+hWFN5ARU3pKHdXucPK6Rq/hpVnoYzVdFYtnSTH/1hhbz9
iEJMhlPOckawjvoPaQ+wh/37JmrL4F6vqazglqZh/v97S2SrZ0OR3PgFe8VLPEesri8rcfTOb2+t
eEDaJiZvXtf+FwMnDwGle295yh3q4BUGFncWPb+BNVZwXrst1kdGdMJ82xRrTVBxrgzvh5GRO7tP
8PL9q7l+eYHw4JtrGEubcoPVytMEMdtiWD0ZXi6SK4yUVeaG3hdyUpELSBjutOo3gY/20ePmz9OG
q6eXWlyByolYfEBcFiO/G3r3T/cW7391pvTzCd0S94l7edwznBJvqXj6mfzdSaji6XSaxYslZJcF
xOOZlhV0FPd4RhXBZ3nrvImXUgRbNrf3jz2vbPrU0sLZZC7P9mSIe/Jzxd7xXuaNLJK114q3+xf+
mnr7l6PDh+FpjkjR3ev5/K2Iz1ferZjE+mG73dbiw94ZL9qLeb98JqUA97tXtqHrQtMSIFnFBk2O
eDlet2+WuL949y9HbxbuSVxy8fKE8ox3GrkvL47wzjFv8oUD5J33sqvwo1XHG387323fHHHm6ys5
YLV4+1jJLj4mnjXdUATziw7fWHEIxZ3sS+KD51DdYyxqPvDqRRKSuOruInj4ywf+IB6xCsWDI3hW
VHPi/HF8WZ3P+/O15tjmYnNeba9vfCVvpTieHUEq6rZcn1seCWsVwZrLiQGjKO9ufzK7dK7KVtrD
1r/n/X7Ka/OteTE2bebKZ1kR8xnFacdtxNXvkHLrrxVSuU23D3jS2M99nW/LWZWCj799W7Z0P9z9
yx6GsIjcayi+HxZx/ZB92UcGyFbAH1b13rj6J98Wz5nLi7i8L7/0s0pI8Nq9HloInmmh9cgDvaAD
jSjev3r3CTFrxtcfe82rvpW/cCaSQse4ZtmULsLMNYylL1DCXulGZ2S5vxwbR1zXn4OvrekU+NVq
Wddeyi+nrv8dChRCHqlxHOe7TwhO7iQ4gi3f1F0lKnG6Y7ovCnd3er7W7nZwJ7c6jSt922ziNXeX
rX3HqMsL/dJlLnuAffvKDJmwODdZwQ0R2CQEbSueNT46Prpr1/Gvt/9wXW9zN1+Xx2EDW4Tf/y5d
MnS9K8QZ8UBGn+CkWOdbdKC+6aGfOktPwUq9i4/mK9u4jID3xyvuw20rrqa7DYVAqiJad1sJW7hs
1kXHWuHm7sNDJ77R6fJ83wihPH51EXxBlji+xOJhe14PgoWDC/2pFInrvX1cz7cLYxKhuL1F3uty
+xq979Z7HsRWd3lJvuaEQxy7n1D3ORWPt1PueOaE5KJaS+7zIRZvt0MCzNV/MN1PYJzic33H8b4+
4DD2uLXy8c77I6f1w4PCax1Z3Mg74W+695Dypl47f3DvvpF43V784Zt/ueP9cJRs7/OTWsi/C/nt
h5BPeleI55Ij1e0tF16djySRB93djv7vP/okHgaxfh9F49JvcA/Pnw+386X45ZEPPETk7nPoPhIz
I+4QvnPd2/zv1IlAHFoPFZy/poZw4/VrJib3HV3htvboTohgE3de8pGjjyo2IKr45vl0HIbzCwgB
wTGZxJl/Rs9veLJGnAbesOPSTkzEsI8u07Pqczw/Ri4DFkuJNeHt5czRQ/jmjp4p7tJHcrY32Tne
4IViVbhdzawILUvt7cTji209FGd81bkbrFmiSANyOX0z8W2tn3VejsmXC+rah6gkHpkNiW/+/9yI
dexe70x+AViLeD5xiOnWipgj8yp5Pz+HeaW5r8/PIc/IJ7odwtt3wMnhKm7vMch18xX9kRW6LK9y
R9fydgmv/eofvlmdCFwW4vKz/3K5ygPxjGFGfBCwK54X94BTV2CX4S5BqrDo3AuVmfiEg85Vh2LB
/Xw9rL/5aHf+7Z366BrdJ3d/cYU7itPzWryH7ubu+XkXicnXxTtPL17R+PIBF1fzI38D5dT9av2v
fbPy3vZfSFq5M36pQl5F4mdfsgymvDBKYJc7UcmtKeEL0ES0xXiwfgIS4Ou74MiSuGZcuAncn6fs
MTPdcXOpxOvpcRZfp89O9F7vve9+fva3Vbnn9mSJr69RXDb3o/csr4BVc+OsfQ9gP68Xc6S+kNeL
18s9OguB0EuoXsbbfawei3Xhk3c/vWm+5sec7bZ4RALhFXw7TII9w+XBCychH7ZzJ59bG1W0cA/i
dNrv/IP49v2N+3zq3HfuiDBk+UyXcaXtdtoOoBUH8OfdHfyvlK84EZuemzamgtXz6J02Iz9tNyiY
xGO/J3TFvb3Jp/uUZQKSlfcD28BT+c+J+GGlsMT++FO49z/7p/v9cb96eXu73+2E7/436s4jx5U1
Tc9b6Q2wEN5Mw9K7ZCbJnATShmV4S0FzAephax/aV2sReuI2UHW7UQ2oAA2kysK552QyyYg/fvPZ
5z0tS/v7kFq7b8b+hA6ndbu9UUds/UrW73qduTHXQTmC3WmusSxfF5f6S3inUlbSreQnJeldWckp
X/es5PJQb5De3RUHGEofC7vZqcs8IgNqPf3Rp8JuYtJuK+9xeN4b9/Er7ZL38Wc4pPfpRlfpwlLf
lRuKnweJApPE/X6jztD6ppIEI6nEblpOy4BDLLWelVW+1yf9Z/Tr3eiTn6DOl7vdl9YrItrWD1UD
fM3z/Omq9sQtPG2Jm7LRB5ln3gdGGGP9zZMtHQyDfcrDK12qKK3X5Rv1lXx76eT2dbA2v521Cx2y
Es5gra/brfu0vnpruz7Z/tldv2wja7N07rbr+qyQrX1c75fOhutme/4+IbnCtB0sYWmumGTYVDy2
0pnXXeWWznvvAJ6yGPrZGJzYfQqXVTNf24antfz+k1X9d0AtsiDOIJaCYowinw1rHRgMlB9dxCQ2
NIxfZc50/SmTFRiU73Qq3tIg7IBopGcx3AACzrS3IrrqJaYJbEGPJMUFvSbOEiwiJ3fkrfROfVhC
9aVjnJ4bY0VHWz4t8UY5muedd94CkBK0vMAnWsmKJhfOnB+c+3xww4jfUR3Nat/036OHrbqmxswF
CfIFL8bjHHnj78vAA01gDV5vs9fHbvP6yFx9oz+3sGGp2/fQdnQEN3X7VbwsLwfE6zk14rNCz/Zy
tgk693M2auYttrXkTXdOjvJNWk9+v6WjxqFrdjU6jL4/uKqDshKmhPA7Ou+Fq27ea5bJLrRul5HT
oOLquD4L8+vCWfYTW1hku/mIP/wcPr3D+0qzY3bzy2U2oR7sIpiNh8Ph3fM2O2+32x1Wh11hefMf
O05bdhoXGQ5r43F+8sgfa8GmKMk5HD4P7xq/igmDnYiF2Vi+ZR12XmXxs9DyVofZuKHOy758ejc6
innd5+Qe3g+Hy+3Ceexd/AOfw4d6Z/7gYFytzp+fHGOF5XAuNbvV4f25vLxfPLbyxaYB67mczppr
boMPlAUpdGM0Zvek4+sdFLude1iIfuAplnrKeDYkhHrBJkhrrTjA+Pq5Hg985JkPWe12+AsrbNmV
d1lZX5aL/bG1Dt6Wu/dujndYrebD6Mx/3RWmPIbP/EJszD8MlYOMsd1u3267243pj2ki7XqMCtUS
fNiX3Ul8D5bw8SzTY5I4fuRgzUhueR/OosNDaTh938bjCwIItB1b58/d57thBx8ZmolYLQ+LxhQ6
igs3sF9efisPrOHJ4/SemAwyf5YONRHLxXbxHdjomme76BQfCsNK1sb14fV+ZH1M1uudE2SNyseb
Rh0XW/FbZ51wyn7JUVru695du+f9umAHl63sXK3Aa9t0zPu/AQtd5vBvnXwFUMue3ksZ9KpV3o23
+p5unhfdk141W9zGSzZlr7GHvco4R8yuzFkdPKzwwWfEvcxbxetV7NJyZyXe4TwuMSYxHyJmKzYV
LHPsCQ5k+gAwqPyFW3/2GCJ24wXevAR/ZvNZIX3gS6v5u9jdi4/FR2t96bbuqu5XhA7niifNS1c/
58uDRXRg8t4OB+9zhRmIa7Lg+UR8WmS/v4ushculsbx3BvOMf3aZHV8sIRYBTuTG43Q9iDxO5uTq
09sdsKBFa8caeMN5e/88+5fK5m13l8/Nw/rGVfNwtVasKRYaXhQffWE03DcmLfeHVemfrR9cJJy/
9fSauo194SJ6h4t8Z/XsaMXkar3Ymo2H5e19x6HGUpl9rvN8T+cDn+15HkfhZp6U2NR4nIcz7zob
PufI/mSVf+Lm3rzbzWOxry5na710jyvPu3y+H96c2TG7HC7vbyz6HSuQ7+Mm8MU24WHUf8oOnrPJ
An8/zPP7jNXj77krj8GrbJ6Mf7hENmF6hjJmKc/m87tiyzgP3mr1s/M8Bzcah5JLqrjteeGPSz4m
Ysl4sy/cWJ9nnI3zyucZrT7f+TX2HZbY/cwkAatuyc6Ff0scU1jU9mXF2OD+z4+NY3HLnbJlWu85
fv/86tUluqOxaEfe0bibLoQH+xrz2vlnuLc2HvInGbqMRTq/ITriXBSOPZMv8n56TtnZrax27apz
N5O9mJ85fpAtbop5Ex/xDb585G+cyEtudWqXFGmP9rMl5ID/V+xm5Sq2WtQc8YLf43e4pJ1ikeMB
kSpSS22T6xUpgaOXxXmo+5CXJKlN34zEPprY9G08XjHLg2/tezguPtgqOJBiezyXS+2l8yCcSiat
HTbKr7fGG89kf84Lxva2+rx88tjmpzffrb8N7QDT7e6vmBGXees9Emn4CtfHq59b9w9/9jO/XM7/
0lq71tln5Fe8xj/629LashLO5/P1ev26+9utz98x6GeP7Lz6OfqJM792dTz7OFfH7Rd/wU/xsBcw
Gxa4lhbv8XVkgszO1ZnLmVcr69d/cfdPDA3f4s3OFx4wm7turxjaHx6mbjPBrv7efsHf9XF3Lz+r
2RHkN7f7Lf/DKxMxeXybS7xbK99f+avZTXL9mOnJN87nrev79z32v79d2x/b+3p74QKOW9//2bqM
i3t9fXlxt9e7u96erfuWv+7v6+NdthWL4eA7C9tnUCwOfkxc98xn4LBFLhYpcRj7A3v3zDzZuvvl
xtnzl197u99jMG2359xa/7p73I/7a8bZkVsuJqnjnO68wL5e3eX97n6s7e2HYfkWf92/uvae17Af
H13ftfj8hR8f98ptcbpetzhs+y0+j7+39u79w7767vbYOb3rPt37du3u75a1t5ciwyHar0/3uvWP
7oKBtrb7Jx34sZ0eCXAwPgZv/bHfjy4uCv/nj3vCtfMd+4hPPf/OFc+FUjkLEVdW+RG37cmQ+N12
Nn9wM3nP+dfmeWXMd8ZvB1/xsd5fR1fjRt37HADAWDrjNx2hSXGS1Nb6zjt6/Oi+Hjx+68r+zPPH
N9G45iPf3/J5d59/8lg1J1/qNr41OH8L58ufrd9tbln8urv1Z0uVM+CLqfuwWbKsedfff/1wC4RJ
rK+R6IiGz0c/HRbygGfEhPkh+ECcgHXEx29f17n9i4G6OS1P+/mOPnA/uIySW9pjLx/vzOeSmBCe
5gcP9/j1w6etZhvsQkiHlf91Vnh0exUP1G1dniTNBNbHGieWYei8yhnt63Hw5ls7k/fAchRWOjeE
3/q1YGNKOARHDgsgo+xCkXc9Ho+qyy7lvqxPry43wojfeX/Z5l8suzXXix1pYoZscUXvr/MmdXXx
5F9elmv3eLUsPOU7c/94nHfbJ2stdSv/umWGxt7afQnsU8JFMpjbOTDFmEbel2u/Mld9luBsdrrz
D/F0RWu1TzAQ3PVxtTpcVmemjcsTcL/OHAGhdWAozh6Lyz2emSZ3kcnOFd9rhoBHwCAy214ZW399
f92nzpq5+XK9e1vJYt+5zi8McL9I8uDF8Ns8fMYf1/+abc4s9tX14844+lf3+rB/fuj1sLdftDXa
CzfcuRg+ju2yhu+v2zU2zP0ueQGfF1jrVwowcI2Y6Nju3rAqTZTAPelhx3Omx9NUN7yzIzK2TLcO
k4YrL62Pe2u5/Hf/Qa+wA1zh7czj4+EzYwOLke4ZTC6cOA1nqu/7nHn+a8hNfazp/LTmh8cEKWwi
LnMg5MwxzIiSLV/OUzi12SJ5D9+/rvfTZvkSe6H9odprwZqW+R8+7lomWjBS803nB+2vb4gQGZyl
j/XQLoEw00m++BV3lHGPe5XICLAqWx+t7tKeDbzBpwsLl5nALYwfsv3Bfkb0j6/HihvrnLG2yCoe
6Tuy5rGhFch5bY45G0t3MDwKJi64w1vE/pbtB6jtN/p2NjQmMmkVh0ThH+voyatfaQLHC6S3Bu8P
b5pFRInaHJdMGEO+6LRzJofLoNKEF8x7JdlLZzlfnu4bPCoChqzALfOc+z5N1jq01x/3+T1CXFNg
9/wNr/2NvIBuOd8cpAeab97hSEzQHKjEOuSnrfVlcLcffs1k9X22mjla0zkvJ2fj8JY9u+T696Ts
CK8UeKIE+08Rm/YvFYfWLcNZ3WTE32hT3RKxnj0U7xNbBteIz9RxXLFvT2QgZOvWEwJ+G2ws41+d
0EnJR9p39sE5rJGvgpOwJsGxBgtl3Qp3sFrv/ekRwBxm37d2SIoY9vebOdgh8EAH4DVRsNdkLWwS
K3Lhm9i/tFa9l/7Ccfnn2/64Z2NqHQeVx+WGigVauV9rH5zZOmL9+wK9d6ZXv9bafCU/DzxUOPl2
tK5qHz3YOqTZxMlQM1wzw7zfiDjHHEHgwQ28clkcUGl8EazMLU90q/KJv5kLIILXklr0xCPRlt1S
WPKR8aHeFfxy7DQv9bvAgqP1aN5r5ueOZqq1xQT0CD5R27+8VURxBuJu86iUPAG8UdxMxQ/s2gsY
6aW++l7+xvzkZUFk7fvtd/nKhnAqHZWHzliwLfHZpINuwKi3fG0gi+JqwPhhIr0QFt/zCXzJK3rD
SOj8vkCy24B79KUlBe5LkBPmynQq9ghq7FfzLMI8cmh0xvObY69AT3aRtzgbR4KdB+wv2oqqk0Ig
YPho3IUTraqdeuhvrZPJNkWZqxcCAfPA8GEDCa5la68n4h6Fky3bc71v93Po5a1zwYBeEplZRnXU
PG9ohcYFewOPyi2Rezlgmn/fNmipW2sWPAb80xsJfM8uGlu6buH9EJ7CMF9Y79jpB3LmLlP/d8PU
2glrRzjrF+eFjIdv2LfBOn13JCjm+NGcBEOsyvrunbc3Pt1qlr8EG4E6rkunWhJ/XWuv6E7QchLY
+IFbklUGy4zR48prpndBzorhnN/s5Xvz/f3Lm6GabP2S3rK+N+TfmL27N3UV+adf02Fdzi+mb2qO
9syxPXRmuIh/uxgeuBtulN3zPgQ27WDi3XB1Rz8gbkLDHAFN8XukuOlCQ93jM7zSB7fFhaV4P7+p
L+G1QtpqsulifED99pqPhKaxy+NN2dGZaC6Fs3npb32BzxnspNpChg7/EyMYXkHoirS+Q0EhCUOG
INmgg2cuobN4tcfSIkXYbWKHsNhWd6ZN5i9JJDpgyVhlib1wGCwmpnyE5ugxIEsKszzFb8hESn64
79gj9dyqptUi/ELd5Y/Y1T9Uav9/hoUGLs3//z8oH6Ke3aSwh4CcKNJwSd07deX/eTHRfzm7L+75
zXX+6z9dYT//1Pk/vUDY/vhz5vzvvuVfy4xMoM+yjhSNQa5aJvT3N4Y0XfEUGkk6/DNqhv6aRJfl
v1CrZCLlzW/JsLko2f9bmZFO7ZFomuIcUVQM5R9JopMr//eRyb83Fn+OTFI8JNfZo0Zd4QEgqlbV
ZSgCBUljVTgNhnwtzYAAjPR4VbPFKVF65K6o1ID82qiU7AkylSSUNELpVfeAniwdCeJZVSWtmuwd
3drA7he0QD4mqiQlKZT8ftSuoRSLVlpQe23lYkA8MX7+TqNMDjfu65dnI1CymwVskeNkC9njPMwK
eo80Ck4dklmUiaNUQZkK2DZIsVq2nLLibaKtcjDNiDPAjLsIVcm6OtdSBBoM1AoFQPHoTwOEvkyH
xSjmiVeM5HnybtcgIuqZfX6lWLU8KrFMU53RYs90vdvUI5mOOt5XYA5EahUpFO1pviZdURnsB0m0
L2R9pjC9tWZ8ShYietkCsCQJNu9EHytwrq3aU6LUUzLqGEn5tNGRQcRJN/0g0OD9NUVoyeXjl6JT
TqOQziJllLYPpKqmJw3s0J7YdHqD00UQfhAs+miMRe2EFCvyM0J1xlir3uMRULuga2RKqB51RX0K
t3lJG6NIi2DUQHcRK5MmtuFlUWqfnQQx+dEW40/dVL9TR4tvTd0/YHnamsJ8Mw7T2Sj1r/Sh0Gep
mND82SXjjE6ymuhGoC3jmtwqRVMEpsQh2IxVvNSQhgphPtG9nmSE3yJhgOz8R7VVqjVWogmjpcZC
5+d1SjvoGCXHboRvUzSiTlnTp6aFweUZZMpkGTnEAllPW1f4o7Cr+aPIq6Pcq5RVyEmU3A/HplAl
RDcfoh+KebGjTBjB2OyrlehlD0GWeamuR/e6GvON/EQ5VlSIgz9VUp0IVSt2StVZK58orbUoj1+a
AB4NtT43Rujl+uBOY0R1v+CoMSUKj9rPISFbQmSeH1DyhMZgMv8uBnJhcu4Ydei3z+c+kzSUj5td
SfGbJie7GU7XjZKryJM10JdcGo/DaGQQ0rONllc+gg9WppXWJFC2Wskq9SHp9AKanCAktINAaCxE
iTf/Fzf0/wcR/tT8/Od78//6H//8r//zX/71v/+3/8Dw55f+bfeVxL/A21dUgy4iUTJM4a8lTKL5
F5pGaSuXNV3QVOVvmy/Uf41aJ8D9lIca/37zNf/Ct0CbUvHEnygp/kObL7v4n7NCaANoIsVQmoxK
mS6LBkWtf957p6wbB00NQlvOoo2kxD9CjiUyIRw9PZZSqm+RYDuCm6COk4xWGwAcoFMoqJptH2uf
rdKQGJq2iRae0F3NbXMMDFsvoNHGb4Os3dAaBtHMvIL+/nz/0zj/nZyWaFKt9R+u3hSokKWen9Iw
UVDkuTrrTzmtJzxvs4ZFbcMav4NJ2pbmM6SRBMbnBB5B3oUD0cMh7BHCpH7aquNJdGiFchbBD1C1
dA2kLrI0ZOXG5+JQdbSY5AlKRsNPUJrLAPVv6O44xWEe2G2honSvKSK0w/TNoKJ93SIyRkN7S/0r
hQSCAe4hfzWT+QwyUBCRe+ErWmgIqlbwWiZR30+Chiyg+amIemHLSkqfS6rgVPVVDDmvfY+0RwxO
YcJPRXPOer4AUqO5QZ7ROEZrmxnUvrEpXDNVcWuC3C/C3rDbCogiEm80HiCQEiEygzjjdyVKOL8D
i79Ua7SdjMp+BEkCja1YJQI7/lQO8Zaq0HehQKm8jqhLzTlXdQHPNM0iS+k1ZAMZmyo1n9RYUv/y
fHAslyGIR72V7MWnlOYcK13eMKgLJ+25zajvDHcRIsGZFftsqstzwdb4VOrzOMlOKUTU4vaka3Q4
naGUCha9/IqTRNXDntRKdtKsfhmUGNVXVdxCvI/XvRRkbmpgBwsdeDnUsbJGpOk7NywqYv2kaanN
0ihAqlM4c/UqD/Oeb3Tgq8bK02itDYrMXgwJnAcgkNZzqiF5eab6PLcV9J0nctaWPCE8ykZtxcjE
W/PPSqleKoAv6ccjtjGLktfNJgjlXZALP6nanJJORaCOVqGm+RQAWXL/mMS0EbexRM5MkxEcyo03
Qem+wXMinxXKghVyVqQdNBRzcTGKhLKS4RpkKM4uVhJSzDCrM5nG8kdgxx0tgYHWxGBjCGPpn+hk
hXbYqzT2FMgaasbjtkhH8AnSqYS+Q50Y4Cwlxd/5gG78LdayPcTBVy4PH7Fpngc4v7luXh87BKCY
WzVidqF5QP/8GnbTa9JTST0YSNfF14m+shFVCH3RQ9sYsb4WrYCSarKuCo53SOJcAtrtDdLZ+lB3
VpU8NkWw8GlUOEgP8SyPNMzEXKW1EDliVVoIqzeppCf3Wct4r09ELdp+28bleyA3vU0Z5y9CEbtY
mmJgdvIlel41s8Nbo3VtxnxkloBNsHh8qHW0nUDiLVRt04sZuuxttpTKYRsgzJSKmWNOb30T/EaD
yC+XEcczb5PXp0kfqI9U3YG2xKob3uEKkL9AR3wmp1mc7jHoieZtNB6bHtZUKe7zdgH6aRJeUE2v
La0+DuFhMeRseA91Cw/ta0HJuTvpKgGIamekZHNGgZpI1A/sERCqm6Gt0MuDwGAFtEqB3xryM+rx
12zuIAc3RDdOf5IfoD/luL1BaaAWXtN6UB5IS4vaVtCF1FLMMKOtTaU4bWhsXep2i+fwatB5Ymm0
/Mva9KtFDQxn2VxFBlzFuiSQgRQtXTxvmAt+lSdkawilYIsZtH8OVXMSBokpUORuiEgVWLydIZE2
fbawOfPJtADiJTAAG5qtRpKXRbBTcgnk4oOAZCNTZ2am1K5Oh14ProupRfmu8jM1pXijhd4Zdcpv
PnlDEb5OCuX81KKfogeE/5JdpZ2mY93VgOYfn81MB+4jutYr1Y6DmgUd7/J6ca1oiH+mMpeH9Tem
ydNJdAy9MlLWjxauejRgzj4CfRNpWuVMEZsQ/blLVeyvpaxXq2mxap40GCG0VLkqagR5rX0YaXhD
1li24kh6rUozhwUEeE3iwS4eHWUuZGdrNMm65/RRysI+eKieWpTLYaJlLA09rTW/GB1mvLype2my
kI6h2ODREpsR6bOJojUiihn9cEpKr21AxESWS7eXtW8jrp0nLAM/M4EV9Fk40dSIVlaW0D7UVOU5
XpwTOUHVTSZtJcSUDC04s/ROf1/kiJ4/GgKfqnhCV9ya2vzcJiIBSeBXlhaipFUs1khdfrUIBar0
kAK7AMeDCHe27pXiNDci5bTxwfUOYQBVauEIPS1ORkrEVAqeIBQkyRMk/Rhp9W+uVR95gr5mm2vg
1LLUSp7CFUrIxez6eg190KUh+bmp2ulbH9D6louHwpGpbBdJpq5Zlx96oSurMg4JWJLMq/FEPEOJ
KMCbIV5IluMFlDSTPRayo+5jPJyn8Q0CEHVZ4B2B/lomj2qpji0J9zEugAbOCjr0lrY4aQ4SlJu6
GwjhIKkBZV0iyNG/wCzxJiMi3tgGyRqpaFuDKLhMCWYKNKI9LXNIda8sQqyRvH8P+0OiANYjSKLI
5OXpnaqg6BWFnSNV2+gLQrKS8WmGcICGJCL9aqIBD/kAv+KOGAtzvJIauwQ6pDzz76Aqt4+qukzg
/mkK1K2yl05pHh9kyQXv0SzbafhZmDBJqhRU7cCv5UI12LmqP2xUgVoNRqb8kcgDVQ0BpVbBCsW5
32iMMzRU23tZQIOWqA8Qine9Cb9LA4gjonZKn3yCSq29sGbl0hhxH5iSNlT3qlDXWkRET9APMDt2
g17vO7n34iIloh1mmctn4w7rbqvokVXATIDMXDQOYYtfeRrxjk6wumXoN8lHhIapnaFHYYujdFMS
gu4xCsFsBeouDQqZRkw6NGaoQ2EQj00zbVm1iYAoExUYT8CMNXVKrpAD+1cG4y629RFhs8yuZTN1
y6foGPpDdRH4zJ2ZdNFVslu0i9Z7VjG7irnwiynxdYMqBTTvbAR7l2WFPloovUZi8TK3RXq5AgE+
MPvTlDSnTlZ33ZO4daueoyD97uX6e0CNLYgJykcVcTDlcUZa7hYr+qvYJU7eDqjgPSi7E+KZ3Hbt
pVxgZYe6Xc6vV1N7FITKDTvdxOuCm6T0g1OM8Ll6qCYWveAXnT5B+oM9qKvAcMwnHdkPSEk3HV0L
q42imaHfUcxHVxC7ebprKcOa0IkTEnbYR1G2DkjGTdbPDp1WVo72wSw3rIUpvGoL8feRZ3TXwMgu
VQS+hxYoZVd8P5AztVo1RsquKv1Op8Feaqbvsqr2IFU576eXqsR2nfQGvYQ6oEeWrhZzqFFeHOLX
pkITXYX11xVZgxncAPx71ZsMVlaAYY/OIfKY4yvAoQ8MHDdVUkK5EfGDfNCsxpQA5Q7hMtfG37pr
FjQd96shfML+XtDxrKA0YwXQzcekpklgrGe4fkM9XlArUK5Sv0Vc1VJBH7BNSF8muMhn0cE8NZ+T
lSnlC/jW24g5ZCMAKGLRU5SpJk4nC8YmFqluf0oLw4kIREhVJduxqmxqeo9tdTTorqBsDMSRq1Zg
EYsUbNFo8hxzsz0I9QSaU6Z+3zC8SAdH2STEzkV629MUANXYqi+jGexMrXrstPaeCGrjln16ZRe+
wUK9qujHw/Mr0ZdISTOBO7W1IxzSZsNgraLs9miS31iRieRSe1GgMZ89qdsvFsYSybbOGssFxPRO
3dfGc5/mkmKXBnuJSit5bO5K0YWmuYzpCJYLSh56zF5B+kQyR7CBUXwr6Amgk1IYTqUIS4QhQBAZ
c60/hfYBqYxg+A3K6TAF+qXmRLZRbR4QkykcDbsTemfjLxpVdhZm2tig+vsy5HMWL1qZVEtYDCdh
xKbCigWIGVWuFpg/qVJc2OlcFJIxD1WFSv8UmifSsaQ80o2Y4u8kZitYvVTuknEE9yRftVxtrQcF
HanSbeQEd6MHrpN1BBT+8CLTtIcFs33o2rhDmuc9HEZxKzb9NaQd0c5E5DTiFBHNIvtZ5NVxUhe/
w6hfgwb1ikK044e4zkzo1ZFAoM1Ewakr1UtIJj+SKmL5QLScWn1+SGCWPLq3P0YBLripfCoS8P8U
TZmpRfbgnlzVDHpm2bVrtQU+/Gz7F6kXv8Sx+6Cpm8fUvuBO7JO2eWmVnEKB6atNte++xKocjbh1
QUMdNSkVndaoEIARTBDQ5SpJu1dTRXlHrtlX2SsbafGbBXclbUm3PKRroNaWVEXeWI0nhRphodmU
rbp5yJnInqJtc/GCBBJxxu4H8jY1OfObiJ3hhbr+XdJ0WPYbuUZbs0XsRlOugSwj51Yan4lSyshi
doUlRtLxqb0XuU7ZTVnBys0NTLsItaPs+dI0+VKEyhah3coCVNh/0AyxVW2XF48PU4ppFqqyGzIG
myGJ0asZvCEHtMnnV/iy+X14ojsyKF+JjGSe1McH1EJXcQzGJ4IgkRMWnB99yiRVEpqqkTCu1rpS
7p7V81XJ5Bku9xlOzx1kzeV8MdlYXQ3N3JcgTePxIjRYqLWc3wYAdCBcoU1Mi4fVGNVrnhoYtxp9
+3qnfoc6wYkO75AY+MFI6m8zgqRYi/pbzNJbxNmuK/SPIVoQbENllUC3LYxhvkTN0FhnxW9BHHNZ
N1Kx6qA6V8qbMs18Yi1fy/LzJkapWwMbsB7R6A0NabQHJm82PNyx+MkDwnNJsE/YLVdBFcgWXa4c
RLrsCw21U8glbsa2++4DdtYkhYkZVUeUu2BJZleIKl/jADU4wcVWmQdebaoB9kQyI2YjQOz1Thso
rQvB03XGORJl2L2By05D+glYokWfOGogwcSNqdjOevUWySfiHIYDPZ4R4lCBxIhNU4WyIw/BgCrs
Z8+r1H60Ekk708RZesFCvXfik34boyYR9iD/NIlB5D4eGvWnnYQl1ztoFCQHsSVvqNH1CSxbeE3j
50lVGhY2HBs6hYB2hNPLRNsu3ySrLpNmjcA0QoV73LWCc9WIX+M4fTcXL1WTBK6UZS9qKVCuhcrV
Ts0r1Wu7ZDzQ3QziFuXcWX37WuN9bWJtdiXLPt7Sx+6EIYtHfyT9HRI+mUfCJ5sp4RAsNGzlZ3I3
TH+qsxcjKm+FUsHWbj7q1LgvYjw9vUdiUQCcKWdDgvBufK6DW9U+7ibMH1wsUmxNk62jiaB7SAo0
0oqPLAZt+4S01wvmNkSqx04IG1sA1X60R3/CJT+G4xMUDg5j+EhueaTDdmH4UJ9bFQGJi7rfEIqh
+dkcOtpS+5wHI7z0MIgxkLJ930YlY028aZEnrzhC1LBE6CwI4TWuGUxkcFS3Qc7OhIuK+BkrFzAn
ixq1tvy1ChDMQGKSY5kqTtrDD6UcQ6DTyl08qrwu9EqEg5oI7RKlQ4vDfBMW+rKL1V1iKJAqrkYJ
0CeIN7X82PZV8v18As58ZuOPgYDAKlkUSxrB3+UwWHeLvF5Lg0lLbXTICiXfPkRlGRtVso2HPIaP
mVBUpOqTpwBjSIxIXZVEaLi0Rb+LiHXRqk2BxgNcKhHJ91YZ3qIgNCF0SD8yuyCRoFVWo7Nh6lUA
HO67Tq+8+i1Op1v5HIErP9/Rl8OgkGDfxMrymWACjSW51Fih1avrl5lUkRuFhGoVwTjLbYWlK6C+
noVKZeut2dizEI4wbRS1o8mmwHSuI2UvBosfRH2evizUq4fEpQaLGjTI2NFPoJYcrYsGO3DxWqk9
z/4xCZZRqFfRrBRif83BLB43Uj15kscOLEEAuzNo1/wyUOmzOjGmg+PZoMBcytgx4cvYStU8BPsk
UdHueVockh0qRy3i3Jh/QVgqTl3rZHZ1S64HHkCLK6xys3XGtXWQL6cOKTSkDQi4kiJYCLg/4TOZ
yx7y0sC8FtpDMDQH5CpPTR9QXt2TYYY8EqLfTcAJjqt2EiOtwUYoaNIrYc8iEH5ticeZA/NUE5PB
fuKt2E9dO6cT8d1KAXYyBMWmERcksINFySq5PeDr7DpRKuyO7O+jzWk7Ufvbs+A5YYyQSOYWEnLf
VRw7VRmfci0+NYRTK0ZF6ReHOm2PSdah2JGyoegPmUk7ym9ZiHdf95g4YVBsYW+tQmS9Um146yME
KhCb7ZP2kHbjrXmGH63EVpKZF02fgXjDWxWPt7QbljGf6MB++hEkxSsV6XWAOh0Z8Y/ZJw0kbycn
IoilGIYUqKYvY1XvgP4tu2ZYjg1jGj+l1WKApFmoZ9QMCHkp1y45TI0I7hBdpdYQREsUhi8NaKup
xydTdgQpIfpHjAv1FmlrKk5cKDTRNI/Oj+OaSIYIOQuy2eqPzwbMVdtBVT/sTCfwIkODdQvxuEDe
yV1oMrBEU/b7Qn9Nlem9gwUcDUulEy6EYimbN1E3CrsckQvOJJXui16mtq2u15GwbGWEqUxuBTtM
n+N/zxegk05ZTxcSYXvg8W+K2OE7lu3/Ju/MdWzHsvT8Kv0CTHDaJLcMGYc884l5vOEQN+6N2Jzn
2WpIZQjVhpw2WoAEyCjIaqMByShDb5RZ76CPmYWq7Ea3oJIhSJCXwLkZcYLD2mv96x8ek/GL3rzM
2vKIveyHTAwBgIofIZ74hTfFF08au1SyFsB7iscYfCN1CuRAADP4D54rdppFhFelLb3NLDoD31+T
9yEksFGrQCXd1MZfp8ecYV1oxaoOEgTdG72dXlfnZHYLaD0nrpX4xMuGkKna3Or4Bx8L7bbWBK9N
oz/RoyDSyWFb6MQ74aBIS5Bl2GTxKkd1kwVV2n9rGpKDTDP0HUHiZIFBjxPyeVKFTC0g7Jha8DZO
AjivIjCiby5a/z56zkO1cL9t20iYoRtcc1dD6AzTe1A8MOZO6YGSRB2TUriR7ZjtdJvXqxzHrVwA
9NN4etGdiUiVCahtJussqyt1wQ5o1+Biuy1C77bRHBZ3iXO95lqYp/U1M/VnM7Qx22ouS97x+AOW
kOrF/IVJXA1kotvdnmjgKwyIL0TJvXpObF3UTczo2zp3TsJWEU/Jfev1bWCSnLtbFPYSiX7tRfZT
j6UyEH35ASB+CnXu3oq4hPuBQJC1QuRlf8tOA6csxJatdVwrBnZFFWorbU+WYrd3o+HKtCwayji5
yxvMtusK/l22uA8mJk8Ob5en5J0GiMD7qyIfd/b71piPHM5nq84Lf7LXYoYLdG4p29eMCb90K3AS
elIteyeOEyRpxk5ppBS7SXWu5HAVZk9DT3knV5ha3d6MEeTy3LsiQOmO1Q327ywu8LLZpK3eE244
HxNxvRTRnbNYCYl/dKmmxd3pkEODjpraQHaGmF4HiStv6WpXZVbuBnN4nV1MtMbypgPfGKMWlnsl
611q0TyTUOUvueNCinWK+KO320uktzt2xlDk+y7bNCOPCnZsZ0yTHktpEekxvzZkacaVC5REpqZa
23ZnL21LP1UyO0TYvmZN2G3TMQXjL8Qb4TzrD+5jHj2Cn/tXvZiAsMdDrfEvZrjH6bjaC+Y7FWmP
CaYpBV70hhGfRzk+O1UxBERi6RwxjHgxejlHAQqTHlw4GCEz35NeZfMLVVE/5MNjsdjv47T6TxdB
hTMp3grvoS7ejUx/G+IKzmB7o4qbfExe3eGLo4nbaWjxB3Hf2GnB5kw4qojoXVf90V2EXSG7eSNJ
8WeiAwp7fFQcfun6JJHVfBy77CNsKOAFI3zhFc89bwRnCgWJkFRueYbyOpW70RxfQ1d96O6Ijp1/
UqTRXVu1+zWaJ9PGZ4tkX5YoR8Mg+XAkh1MDRdQof2GyvHWt/sdvN5eY60Vb0mAVzdiucgnf0sjw
oJ0SWCrgIixsv2z5SCMpCBT1E8vQEjYFz66Te8528CZmb4HfmDoYyon2ccJ9jgvnVApWLAVHb7JW
UqZM7BkN68kOgSOTZB9V+pszMudPIv9GOuzVUHBDXdqVKWVdlj2V4bYx67vZW8/ahC7AmTPmdxHt
IQB8C8kLw4OF/kglpyEp0Thky6sTOygkLIiYHAUUuaJjD3uLCTVOq4CfMvrAjcTzI2HiyDyg51of
ysHVxWaa1YNnmlcZmdK8ylYcaN2VLIUv2/lDhstbjoEf/io2ELIxnwqcEAn2YFQQ94tDbmc3sURt
NYS+0Uen5p3hYDE3WUcrrJ87HseWTMz0nXOL5NPmer0zA/btsq1vimS653gU1hc3HkiDby4GQWp5
2fip7LdVzzukYSSjhu3A81s6bGGK+Vs6L0FlxB9GtTziRP1M9tVV1TvvYcijplrnvptGwqAL573p
7NcBwIOH9iGJo6s2bAh7/9KRCAOP6b7Bst9p1GGkWGpiPLghd6uLp0NPmPhoxN+6wb4SPXi+66ir
GAvFo5YAdzAo3RZhdNbDfiSLSE28GcWu1+uTU3FRXSJPfJ3j1R+qXY11/ya1vMfMyi66sV5zolHw
sMO2mUJgm0l3AHG7i0T7njqzAb5KiKwxPTe6uFd2h3vc+GwTR5GyjtaH8QhMMRzXS+Oo9uLVPDj1
Mjzr3CNS3PPbZFD3WcRuiYCjx2aofEPTH4s4XOEIHU815HuF8ea48W7QzH2PPR1RZmjfXa7dWoWS
FLvF2EQAFEaEE+MPGGGHnQle1HheHifDu2J0+IgxoZaNuGeZ6Ed5cudQK9lv81XxiQuShgxBeb+4
uPpHeJF62fgs2XIpRsTBhLKigQforBTWIjBn5lGKx1KIQIa4YwwmGRzV7Hd6XiO2MwMv726aYnxd
C0UiaPoSa34kIe0xrA9GG93VHIRV13/G/GRc3/Jtn9j361+WLfrbMon3NoPf1KU7J29v+EsYV3jn
pBgOk0WFWn+8YJkezGp5a4R5mQQr9nwxoXuJegcXddEONAb3gsUB4ZQasL+Y4jvRYsVooM0T2mn2
wH/U+AzYFcz1e9tBPS8H+95S4r1rMI63oFRG+nIVDsOzOQMfx7WQZMf3hPhZx7rmoa1wD9XnN2ua
ntcr3LdcUdYLHFR+ygCeTrzx9Nts5SN1DsMyDFLPT5eyPNYqvxqUtwS6KLtdEwu5TeygxTQrGHL5
GhFccp1NUN/7NChwoA10Ini62ex3Lft6ohOc9spIODUEDu4YcbckFIb1DTTNn1kYfxE785/nXX6b
/tW3ku4+VlH3r//XCJz7j/L6a/7R/j9A4cQr7X9GCvp3P/773/z4n/77rxma/B+/MIKMH1xs3WBW
6rZ0BW3zn/iYBpxLSJcS7GmlBWFi9Cc+5koJEh5ecHzkWo5l8uP+yMfkI9sS2CEbqLtNPJP/Is9j
w/4nSnFeUhOmEqyj1UGJoWjla/6KVWPKQuvsBpVFrV0oe+VVgYeg79iWvS8jFwy4HeC3xwUqDh3G
Rdtk5VG0J9gC8R0BOvvBzbpDgpk7y8ATxKjyel2QJY1nbJoKVERm2na2baL5SP/R6uqsk4slFe5p
rIc2sOjWEYglOnUi3rLYHPBSW67iZEIisJDxLm2MSJNp+JbrzRsJHe9yIW5SPA/afBdWGalI7NS3
mWRJQTBRM7Ig1e30QD8ejugHs4LE5FJM+p2mV7izxm+abe4Lx97NtZz8scG7cbyMyZ7AxTvdiaxd
Gdl3Q9+pgBntbHi5xhxc8uoh6HeM/noZk481QhbLR1bjigGmolseMs25Smt7m5sukV3aiGuQ2bFh
Mctuz2XHLoQkzlTr3W3oQQyNi/eUTIq9rQ35YfJmAqq+6+WQwMBiYik5/eRIBTIc7Ty3057+OKvI
2VR0qbvcmEFYRb/4+vcpVIW/2CpoJtX7JELDvsSQjyby3Bj22dCtQ+NOjGjMjFughG0XtieuCVLh
scHM2rWeY++xaQWRK1wu1lb5HrKOX8d6eS+X8tZ4MuLmM0y1l2Ls7W2d9GznZrxJ21h89mGznxLa
sAbvdz/pJwQyphCblMZOlrAckwWuJ5mNmyqvltMyeMX/Brvw/8eCZK7suH+5JP34X//bj7/5Hebs
f/XT3/znP/z29z/9h9//9Nvf/eHf/vUf/uYffvqPv+G//+qnf/P3P/7D3/66ZP38M38pWsylPxg0
kxa1ycVuTXeoTb+wyNeP4Irj4e7qEBoxl4BF+EcvNsP8ARN2HNxIXviZff6nqsUn1JbVZNkycE8T
fxmPcXWv+LO7hRAwGC0Ph3aPr4j7pb1+/quaNU0mdIgFolzZmc+O032H1XMivQyuWPiYNe1nKlNz
k9Obm0b2XhAxDFnkIYevsSGgF6sDabebkFDMCqfCQkINq6AR6w0RWl4mfjkzOfDUR/nPMRfFPy6x
P39dJj6s6xx21iZm9f/46/ajCiF35uvqOz2ETYxIwwCV6+m4CL6Jr1T+IgvYPWpcLiUzZigyBaQe
rUoVYDrImls9hQLcCbquUMx7L2wRnOg9vDi53DBooLzJcYq0K20bZslNbV7pBBf5LJWgLBe0jgYL
urr0ml2xwMjIoYUTuZF+bVukK9G0F8Z8yVrvULjWm27jDG/07UudHaWxPNfw0je1gGDTmhmxjI1f
j9IMejaF+Id/mNJYVzeQyNjl3kddThfruuhirHnrdeLN7buZIHLzhdDZx2V0s60qQdDprTaGCWmj
Af9okhbnvKjZTVoN7Jchmo4m99Dyb1Kr22Vp3PjwlrHp7fY506/WjTWpG/ZDrkc1W3uMyCK5tWcw
lYk2MHYHi3MHd02IJJ+Ontzqhv5NMyHb98lbxV5rrLXD6ExI5HJG1WyyiSOxoEMs3/pMfeQrZS4f
2UI042ZqTNiT3FhWEskISB1r+zb1Tr3+paAaAou9zZ58mBd1V4lbpTpWeqP+GEMT3lZt+82MWUaG
BhZoeDtfqmY4jIQrZ7X1jV4PH2i6XbhKH/AHtl7TI10jzAe2DH5DMj3+zNTGzPhxmKP7YXGfxtFi
CzR+ZgR20WinKKfSwNF6crlaoNuJ9UJUDQFzH46C0QApCoKRzyYnG8FqUreGJeJBLHCjUfn/Z3vD
/wu54AbN0L9cZH/6u9+tRfW3v//xv/z9P+GDr//jH9s/9weDDsvk7ccyksrFJ78UUvmDsITUpSOQ
40jp6H+uo7b8QTcY3CV2mIYLh+jPchzb+cGiobTR9VjuWoatv4QRbllU3l/XUmo4lYnfYVkm3r+0
gRT6X9fSRMVd5C3riI2IAfYBfu4VG0N8yRmAwnw6TxO51eLFBMPswnk+qlljuzydw8EgKMNxDmBr
9d6tUeF2gOGzat+sPLL3dhXDM/cKvIJp9tyWQFXXYCKNSR22FnG0VXijdMamPvYCtBXPvcgedfCZ
DpaeH0WOvh27aZ1m+h3G5Jt+jBEGWfHdQOb0RPAUjGKT+SnuL7Mav4Ze1/kmmMFmGtI3ArDA9sYa
YSuAvbjNc8MBa20QBcqSjVTFwropxH5K4V91lDRirsyyf8lwD980g/z0TAP3OEd1x668gSfmE2du
XMPgR/4YyqOIQ8kOGnWKXKvCbEtYXm4XHSa2KxvSsSOjR++qnmCTGF58P8JiLeQNxEgUeNJxgKgi
Yt4grrgdNujVck+y+JXjRNcgSs95UYd7Q6UspNniYBNvOwT1aWv6lpPQ3QnUg5kBxZnN4C5uyAkU
+sNE3xy4c1PsU9D2PCQ9i5kesch4EZXr+Zrl1UGn9z2ZQnA5FCyRriEDPbMipH+jIwMQrZDUEbxv
bHO5VASmH038jjdZhv69j4vDGjSYSHcJ8irT/cEbyZrKWQHP0El1C8OOpSPQAJPgu0HnuIuthaw2
8r/y7nuRsQQUnUZaFVRBGBeMEmkqgmYmMhhDd/PisvXbFl1CXqsqvpEa6vhzmieUdrxMJW4iTUjb
CtpPU6+1y9aaTnUSwtYezOUoY/3Jyos+SGOUS2FpgCuwmJIIMsjfhOQ6OEiQhrbVDoxWh8bkJ60V
lBDaHdkIeApFx7JjTPEGeLlu4hFKWsDlAkefro0oeSTR4z7v3Hs36khFwxnP8fh7hnQ49MtBmSxW
B7gGleb03AO33QzKvfPMQu6sJcQxyFIH/Jahk7JR3eidlJAtGwhaRcROyou2npN+hKacj4aqa5a/
sb3VjLLF1Lnyu460LAyPMdVfdx1NN4gdPMBb3ZqgaZiMbnZKEuTkybcccAT8vzOe5JK8RCsg2oex
gQcUzEV3K70W9bA14cVAXuguNOzsOLejP7nkOfSys041wBFgBUSFMOPxXPlv6CfQPY+ZBFXS1iwq
O7DTUrvHYBlqgrNAI2nScseLA3BZJ8FgVdCV1hwDb1BY78N4m9BpaLCRgY+8MajFyPg0cewyI0ZJ
C0/PbR9JyNj0ZncH+8HbG0SKdHApgya2vplmIfhFwwGgG0vWWt8mecW+EiKC5kw5SZtQrCA8YDdA
74fP/7IticvbtB1KMVl1ODCaRHlzIBOBuFRBy0pzb6bWtKu72PdQisxhdT8tTfTi6OlTwu0LQJPS
faPHd06DxBYuPjKBdU1el/wfTnqtUvswKZjqVS+aPflT0IILD/epwdqnS29CAEkhNlIGHaHMYHah
rNQkbLEEhahWhOlrmxlfI8mpn1j59wy0F2JiBHON7FNuhWYGhHAkUmu3JrHcfuKw4fMctZsG/Yao
6ntsq4mqi0Yc8dzwqk5eGqvaE26aHCsz+m450XmoQfxY9bl+jghcCJBEVyWPptYj+aA0bMIar/HY
c66N3NZ3fYdcENw1KGSKuC5Onu3SQiWteI08BvfNnCZfQ/DxkwkDyEjJSBmr69jEdiEhNqgc5h1/
JOhma9wkmK5ZA0+ZxjLGgKjHOm2o9hwLL1lqWitETZRJ2ASFNX3tQ0/6oem6bNhX0TPKuYGIxFaP
7qceo63UUPEFKDMUhHCzLyoYS8gF14Klb2JW/0UdlDVMCTIg2TkBUJ6msDnrnsbanyLtebBluiq5
ZTXCbLumLmexRUPURZBmI3FABKRRgYyr0IUc3Nrui8HGaC9BP3jXarCQKj8ugk09NP7GCA9ZDfe9
6Ywr2mgr8IjfvDLym8apvUDz8IKfWQE1nnXyNNve6yFkzBjCgimy9jl2XgQ0Axuh1MbS64IQpXQf
w23bdQgo67mLydQDMh4LBfdR3JdD/anXURPE3apgzfTLQCTLJkcBvkzaeykkBBnkA20CylAxeTei
5UGS/W1C3j1PVoZiVkCBITCjaOYbreDYNEVy49QNCu7xEGrLtXJD8TB2F49gwlOXzDyupglZkwCp
rksEzxCMOwYUvgCockgmCeuKZob8ismY0MigBDvZyU1ndLBGpnm7zK46yhYHgtLKb3gdvP0UWp+d
nVV+rxlfojQeA5JpCSGv7uJm2Rp1Ss9qoUdV87in8dmntSJDVRHUmi+c3KKFfzYMr3G8ro0H2nIr
Frmva1HETgiSfxLlx2rRo4DCQSvS+XWYeBDh9XOEhVw/HbtMHIxSk/scsW/bezJwewuPUBJGoZpX
mzErn3SjwRKv4CmI4vg+KovkxGBZ74QR9X4Y75ltWsQ7FbaOLo81sUm50d6ZDAUaUThIJ29VnbC0
wXEl75/sKtR2yJX37M7eLdHqAEqgaKnqa3RTdb5jTwouk06n2RYXcMAnuqxUS17mUE6bkTsQ0UdU
ukG0ioHbpy6+WoL8dy/sv7oto2zhXSbPbQ+TzTBTu8cmXsOqkGvF9dchMi8tIP2t20aXrjRe5oZE
cjHAMYdQd6yGzt2mE/7SZXFtAb1v4844FzE1YAxZDa8Qe0qm+qaxGVSZKrAMXpn583TD7N37BI6b
REAGKXUwmEtixLp1wTo6t2m9atRiogwQWe3rCPkVd8LcTbgTFBM6ZCjy215lnj/2Jlm9g7vjUNJo
lZzkELooqOAFZvFhGEfvIJ2cObXehkusX4SKMCwa1XMTkjqf5FmITHj+Qg+TEM6L+qZK4peFHqhV
jPhRWCQHbdUMxS35UH3xaQ7Dg1IwG01rftLblgWTriBqD7ds/Ra/N+HCpvr4uoy5RyC0BdO0rqAA
jjMM5VyJrc0S87LwgM1mt5xU7GrbEcoxXB7eS1Id9EtOmsPBMnJ1VZjJucGDk0Sf0K+bqNqlKh/p
NzLXn6OCkFDNHvaZE1+z6zUPtl1GGA6ymRooDwwR2lXdzr0/LhBzyHnxI3BS31SWvA9hsNo9Gwy7
UM+kDD91+rOeK6JF3aPskJknIzLCDIADCVl1nIwEo2OyhWGfiZPRqnYzl9Vj2dLBVw0U0Qxuzw60
GWYxNTgAUC0qF09GRz5LNX7XJnWxgV93kWOgpZf5MXIyDpClsM6J1kyb2oHYbNoVLndde6Pp+b4g
DxtbSW7OTQuFV7HA96c6T/ckVas2OyIe+FCVd2nKqmcHTsZb4nzNOz1kjRY+mNEIFWxO2XM7pFfg
EZA04kWHxM1ZW9wKsGxfVEQRW8tCs4FYLiTsSmQvaAWxr8A9ACDHLgNbH/ZSTTtXlsONDZLMQ5te
LcmqvsK6eqHUWm29EhRgF6WTgauFRLcf5jm8Mzued7p1LjjcN0pDeTRSOUKNw99QrXlCdL4nocjv
6MnwYiBf2Z6ojgkAkplQHkcJaaaL2CF7bvMNGRKQxbKMbEtHuL3u4Cd8lI+qPmTsv/dJdJ51ZCZt
ClEiJJJrazvlyV7h66Q69WDax1H2BwAMqK6uTd3ruGhIP8mCzpMtbwoUliF6LfUja+1i17Xl4NtF
85mIEuu7Djoc63wAksn8FGh6oEWW8wbdDBtISl/a69RlJF7wF/y8yJE5pWTSDu78qg8YGIQe9pZ9
eaO1EYSmZHlUBWCUHGXEQhH9zXoVZBSfjBiNFqgQSS7FDh0rEiX8SkxvDsKc7+tq8sVOuve05jQc
jYNVr8SEPPxc++ym7sA0NPIObZs1JNhxUEYmkQfy0FsEpgPaFzvhJfdLV5HFOyKi18BnItt7NuuR
XPvQISZXAVRVAxOb8TBDUNzmdruKL63bVPvsi+5tqtUxYT5wXKo5UqBrNz/X8wSgll+yktBhgswu
XM7y7BXFPm+QfXWW/VVjQiZRxTu6ibJ37Wgje1T3lks/S+STb7TjV08un1447WEFLWQGl86mjAtj
05d04EVZjYxaJHlZ9IMxlIXN1ObokDQA93q2OCSWt2zQDoatZVvcEU6Id/x0TOoj+YPhPql4y5rw
SWvtdNuNcLy0qyFdlSyNPvgdydhyMKRfWPV9S+sTqK66iSLLO4xmdCgdjAZSHDM2+hcrd/g2VrUE
6PFw63XFB84L/N58Xf0ao4vWxJ2hA6LqcCqWu/kcdcchrwilqPT73pDjWTDWqpZ8wsKt/DAnHHhS
yfdGRyfjjiZe6y6+BcasvXpkAmUJ8mCrsTmKiKDPh5qxqLtrrA7bbs++pKVzraTb32QWrEFD1/yK
guF7j1RDGcCr5cBZUKJ7aaNtU2VUWxZswTiMT+GUFAE8cscvnIbhrWmg1s5Mxcmgp+cG+f3W7Kfv
QIrl3hnMa6MT6Tmvup05qOG2pcO/qYdHQ4lNTPTb48gDtbXjBP8Da/rWu961Zhu3LdIVWEZ9N50s
DXp+pkrjYrqQbedwvLc0/cnrym9WE48IxKgpPeUsHA6avsTbRjTIuXl5vNz7VroNXUH2pC0d9abt
n2lj8Foy6RzI/kO1um5oiE1FfDm56wHvHdEvE9mxTDd9SaJSrId7jAO+aowZkB0PIqoOiW1oMDjz
XZNxU/MF/xB3vumFRubIDNm5FdnJ0ksSGwuC0EsVJmdT7ZfFZrLKUQLNNrOrxiZvMovqpOyi2k89
+ngDjil4rtnv6dsekIR0ftjWAAbEvzVG+gXL6erYV1G+TeJHbbStg+qsBxOerzLyMHCtKd92iO2h
hbcHbWohJpJ6Hk0Xd8q1a3WVuBVfpxiKrV7JSzxF2NM3rrGLT0vYYY9td3d1vBhX3ezsKo/BEZ1M
u4beXyEwQ7PBPQc9qomYUFGIH1Vyns3IJJZVOziRlrCnB2K2xYiyf70pTuwJEHQEv11BD++lOV6l
GXrZGLg0GqsrvWrOVufcJOUqJUndl3QmgCNhN8tBGc07JSF82m5ibMcJr186rl2ELnSprIvteBcr
MZ/lTCdFDPK+6enFh9phOkhQpCkCObkDO0dTB3IEOaUM8HvIaowSrPAgsLzB39oaeBSc+l76UW0j
H2b7D9kcBBp7H/yYaUqyiYitWrMh4zavCyzNTTWRauoNfqar8Dh5O03YBw0Zk3Lazxbuj63D2x/U
yPgGZG67OeL84UrE9TEbSKcf16pvL+hDu4pZKglfFZTyTRyGM+D1TESrXhyTWSO+UH7ts/5qaWd8
d6fp1OPNhkKN+EvH2phG85JDeScT0NG8j7RkzxfDv7YZ9EhTAnTJbYziK0MFEilkJeQAlRhNLBKR
k2ekKF6KWPl1i2WeMzyRA8a8eGhZuQb2EnOOD+6dE0+nlnKFelbLd0tT3xAJSD3CqIXFIn4HQk1B
gzBsV8tkAlbjTws5zLWowTenMO47D0qQzNi3puYURHFKEmxqPBR3icXjVLrJmxy7XaTpd2XhiYO0
B/CI0PsyKFTNPWdcODfYj6FaCIoJ78Smyc5jlO5ClmCbRTpfhTgCyr95fXQoiv7JYQyhU4tPSWkc
3Rwi14JuVOa4bra8sSNHfGo4sHqskunQ+p4zSDGbxEtHVFnBKoVkcGSCJ77eDucGBMS2x1Q8vXvz
KDk9nK1AAAILzCgZtKCtZ2ZQDFRe7CR8R3OJRxXjxhYkaE1U0dzbl06P+FzrzX2rJa9zG33OLKM3
vZZ9x8XnBdZTTxSr+NRs96QBv02J8coCjSYS9d6m1dpkMyFFCKbKw9tMhmJn9905R+eGh+LZqzr8
b4f6eohqBEd2Me48p432edpgHMgBq/cKmX+a3rtqwuxvUScrBS+UVTXcEALuL1OxU2tkmAHfPbAn
+hO8e+DuG3CAXHVTeExyFTz8zWAgY0PGjeWSF9KP28GgMtbynv41YREe8MgATIR+i+iP/eSjq9UJ
GY0UgMaG5NQV9Fueee5wjoAnyEYnFdFRLPFZDPIuKyfjZEvSlm/NrCheLZoqJ7q3gKNgUOshyeb5
Q9/JLf19euzn8NkeqQymh467wKcN9k67kXoNcqGqZVu0RMBWuC0YUKtkPwSj55WIkJ3jGIE3c9Bh
PSCRvhiYVJBqWZxCIaF782+W/ptet8/mEIYnzce8Z/BrY309nei76xYP2FO82z3EbiflmuTRqY+e
a/wDrFAn2lKDfi9Q9dDhk3/3OWWwCgmZf62gcZSQK3nkoSkocootKE+WOWh+P2lbm4fq4gK1agll
jgUe7q3YoYCqFEQOs5cKSVHb5M2RtxiSueZ94es0e25+YBrlvgxp1C0lt65tHC00czLnFUQzqLPJ
wtkq7kElBFyAcTx3iu+HO83FsJM80GueZry5vi0lBSk2O8wBVtssY/5O7m3ly9oivMCx4cb1n3CC
yWfA12sTu2I/FvNJn5Z6bwy6tiH4FpaJJ/iJCeR4oeErgSeMm567KjNo8eT3WVlwPodsX4+sxlDS
HDAAAe7FOuoOHYp54i1n+Vbarx7wwrWcXVwr7AmJlNNvpfRTA2iwFUN9yvs6aDsHxXaJziYdv0xN
/eaA0WvPde/DhoChjVb0QOL2ZolvB62LqVSreCx5UjkwakYCr8WXAAN/VTicQbV5d+v5i5pQW+Zp
+JQ6z0MnaN91KNyZiBE4I6PorXo7mDpopCyuCqSpOnCu33lUY5o83tbRfG+qjzCyQFc6dgW5zs54
wLRTRE/knaICH/GuCJsvfWSiQDEhuect4DT+NNiNjGSX5sZd1enfa/D63DYROyD0KZN9p2EQNuj3
URNiF1K+tLbIgqFPdexkVTAZxkGV2G2uZJi6QNcMaMsKvmHj0xXj2eZqPNoZ/mO5yFZ7gxMYM4zK
dYU8u7s2qS32le1bPgnmB1diKymZbBB+jpZczvMYnjhOqQwrKyZFWLZDhKnPzQux6Mapwd5BN8z4
TiucO5Gmx7BY768wJcVvugagWHxvyYk/ddzNBI00tbR7M8f0K6Sc+ALwaEqJ5OjFnfcwlTD9QNe+
eprBnDK/iWQ+5xQdkUZ7YVO5Cqm4/g8jvPl6sW4zYzxUJtM/najV2/sU6KZcPXtKp75uoyCWCq0R
LPX6EzXrthnJZZXYufngLkdhNGfyzzeGJW/K1Hx3oJSOepMHg9HtMBbZiVaobRs75ma4HkvKQ5rv
UVyXD13R4kWSqAGJ3HUWHcYsB3lRAB56/pl5+NaBJ1zizsTdV9XZJfb4U8fu4KEXvHEX70s4SJjT
I0xTvD/aA0GOvgma8lCYJg5EUbRng685XHnNmiOivlJ5nOWNY/djECVOv7PLZr7vS/ApRXODRcKa
IASltzi3DUSfgV59ShYPIHO+TVj/jbKrj6mePy2h7t57hX3fCKW2mdnd1oDkpyxGodrnbbGP3OVa
5pELsO5+MfWpv2pKA4O76KooUAvlHguRoU2+jFhL12JPYYERmZXWOfe4Tfr82MAAQHULEAJROgzY
hvttrx+cMXoIaz33Ib7euJVCg27al97ub6eW4BtpttsOQuU2zGWyV19A/FFmYucSsbLDCmt6R9P2
Sb4n/Pt2OuTh+OI1bYDI68Mrhp30Cr5/zeZ+6aNrhcQpqJbkyK7JgJfQfXHb6iodc2ubqemNWNEL
IdU0Klp1Yyb5AUwDWbFia9fYDapBcz54UUrCSTkRow1Qk4txXxnFsM0TEa6Q6eNUyOi2migxEyf6
AVCbKMR5YwPo3tfaxKqmDISOPdGSnhVDGwtYR277NBcBelOxjeIwYDdqewDgWaZQYkt728yewVG/
rletw6gLtDPNk51pX2dWHkaff2DaccRPAQmvj06R1GZdH+HoW/RUFRLio0WQ+hYRvggWrwe/Hf4H
dWeSJLmSZdcVIQWdAtCpmcF6N+/D3WMC8eYHekDRK7CKmnELHFI4qjUVuQgeJCnFSnYinFCEkxz8
lP/Dww0GffruvecWrJp5XkfUrq9nmw7Hi5Ezy9XOdK4KHGkVtA+l0nU2cnHUBno3GYyUE8fbjsPo
YcxSDH4x1aLZcPWHOBTJUD6qcgI6rPl3Y4RfMlwEg4Pkzp+9p2Iw2rDuYw7uXjkhKQRmvp69pGX8
qYb6U5qzffSgauBslqzv8ubqluPIlcp9jczeYzWT0ZJaps62SYj/OZ797TTGGKbFbB/IIVAt7+vu
3jJ95L0UYHlpBaG0Bia2rptCVsjh2AJ5MDe64KdUHgrtMjXjyRH5p2R+tyD8WZbUGB65s43p5yi8
lB1Ms6oM2ZvNan0zOfT6BeCYeK8Q/43N77n2DyojTNa1Tn1g3L42IqUqpxAYfyF2lfwWTzBvjr2Q
JAclfxPOKgjV0bpOKHkH5uYxqYlw4vHeDYO/b5oovUVBcEqD6IVCzDcRN1erVayAaVtHP9sMQ1w+
9cK8lS1vk1ZPZ975tAONFk2sfvBZeZO4em51V7sJ8SKHv73VZkjJMTlbbDWQ0zaRNE6uiG8kB1mm
G92V62V6SmNWIIMpPiZwijA9bQ7kHJdSXnzy3fEhwXCkTJbziL/gx60bm2e1uieZ3Nc8/6ltt+dq
IILheVeZdPROgmZQPmyBNXbnIBFEafZdpa0dBmA+yRuRTq6s9BmfRrcVMuExG1TH95tsP0rpSRTu
qRJmuXOlPmTFE3LFm+zh9iSalZu/xDYiGmvvxvKoRjEwl6uKZW1S1pS7oSZxQ2ZM4pQuyD/mNkTT
gEazBYe7Ra9Sp7vHMiFp99gm9zImmpNyvzDz7DffhXE7+umzkaY0u3eePGjxaAjiy2RPqccoAvJt
MwfXaL6NQQCAWrMMjVEP3CSV3B7qAoWdcBhjiDVV1j4Q+fuckKHn8o6vysEkVFb+vSftd7REGfaW
eXWK9GkQ+JeGwWS9ZC/ZuZrNEyvG+To6ccGlVRFZTSLnQcrmGGjjo5W8J1pUqy3AFCylGPdNNtgP
6cSwB79j3qZ8lbZp8iediOlEOEkAuv727JKuBN9guIurz3FYRAgfBNUIiCkIBrc7TRySml8vft/v
ReLiLeR4TQ0FlMDpyR8o513yZHRu8StpuYimcqL8g7hPGKduwft3Z7gBkrw/mLsJ7mtrmOjRVUru
PYk/HLL+AauKLjt7wT22VVbGKol3yTzvS6P5qUxGMcI4DeTRTIWAgVjpJRoeplfBtzEaDrokutqc
XcuYh37KZsBEmi5qlVwCphjMhFGYt9ydo5kuk2XRTF1zHPq637kZF0+/8fZB8ZHnvnnC+JUdhlw9
t5GBvF2tZGjgdbni7pmwM4MzFUVwLeYXmt2tLT9fuWbLZf3dxsNLlTDJMunUOz4LwK2VKUAKmc+d
x5TdjQZYEHLFJaFh1BCIgHnJPs+E5ngGpgNOhkJq7vzG69KydmwmL9RzAbA2S+oQfwpLjo0T9T9d
Ca99GKl1mBisVKPTMAeBBkuctbsXmeyNgrZHqSxOUa6gQmtUdUEeAfLAkPUmlpL0eW6G5eBl3YHL
oH3kKBRjGZqtl+9cQiozRS19OR3bNufIqboVOre4Wwa55bAkpP9sOZj7Io6XvSVxLLeGddCWgWuz
VEe4bN9a4zj2jFluY1cx9w4xkVCBJD5Xxjk3Zb6vaUZj87M6I1w2jwlRbcwt6ptMqNgl8A7ZDWEo
GueOfbJLwJjFKkHGFRyB9pjTIxa5TMB+yfMZMG7Q061inAiRa70R54Pehh9hn+oYZLmYKdrJ/+o9
azpbi7vqe1/RwjOp6+WxRuLZTL2w7nQ+P8IxYSC/JLq4MAJjIEi9p1Q6f41RHqBjWWe7P2PSBCFR
GP1uWX0IfYklkO08xNjK/8HQo/dV9JYCjdwag3EOgGgA/+ndfTOc+rYLzoSj9cahTxuBTiocNLDD
Oiu+n+0Iqns5hHPLVKQTxpuBr2RGcc5Q5mjPPvuG1cWtVoE8Vv4Grhptrz7vnGb+krBYEquY74x1
KCkmfV0q43upajv0HSavBN8YDDGSS7Zx4yNoLuZJAdBCHeB3v4zLec7BX4wW7+TKckOIRJ/pss0I
5d9NCGU7OSLO5uVMaF2/jT6BauCIx0QpMk7ZSNpuTWDb2H/XZPtwkL0FrrNjsOnqR3ykpLjy+rwI
Nz1oDJIbiuEJX2c+mL6a1xTxGJ6j/Th7oKnMEbyi070lnAa7IMpQOR2HxOtdvZ0NeERiYQFMMIw9
B/tlzVOQg8/qUTGdlERDP3nvcYnKWagWD8CSHTPBpYZ8poctjRgoSBmJcrNrC+B5KF4UxlKbrrvC
280S5JsijBw2NjvtJxl13XPdvIIKuiZLcsWkuoQKP1ms7uegFIfBGP6ws2rCJVJsgx0G7Tyz99kc
/ZStS5uBnF5zmBKji+OjQRYZ1cLoEqCeZ/nMhwOCIEySd9sT7cUvOPEBNgqTJU0vbJ7AaukvjVGG
8/jLKqIeCyqDNSjtfpNZqTjhjzhTL7+YjGMEEDZdSm7U6YOnzmufHKKpWe7Tks7ZGrq4a9gE+ryn
9k0CaSVrJUFEFpQe3qokVo9TrxCoLDY93BTYsNTZg4wMIofIfdvURxV0UCGNmgR1Y1BJj65a7EzY
bKGaQ1Bm9o5tcbtrwxRTxVOW5Uy4rnVne5ROo5eD08niUKZ8zBj9DqlvP47p1LLBGFigJPPF4gVk
1c0lH5a7uHXgkA6FfxaJAPg9F0/EF7wd/LnPFPjfIQGkCAvrmuiJTqrp060qSh0K83ka5HRFRz3h
q6RqlHDztnfYxrTZcgepimYrOEJb0BXH2WCujvop7HrznLv9Ja4ZH3BUrDJlNoaBBUim437ll5D7
1foVci02aoagByBK0i9Z+r+IaVO/DINpiwP8YsbFs1IxHG0/39blaIeZRQI5GnCR8MEGkT39xqX1
bRjtp9vwSzYrh6Myb1F1nBrSUXHSbuKEdqxwBoq/OienxrsGcWdExWMXVemh5SHKOe/Z5Lt3vv5T
rylYRl6LtZyBklo3877NcuAfXsOCI5EJe5rzKHR9H8FP2XgBH35WH4u5fJrH8ZDLYg+B5Uu7ncUZ
lb6oDl8o8+qW98ZIgnk8NyKB+9FFlzy7maPL2Otl466w6FbOPPdmI6tgZk4hWpojU1s3ihCTw29R
UkDO+AeAdI3zOCyWIw+7nJdvyTux7VIpQEe35eT11KvdcH+vSvE8tMPRj/FFY85EjnUmGcITBSwF
rDIusbKr6jZCGWVN2atDYvhhZztya+V8BgGspUveQHZXnnPOzEcc/bzeBPXXUsX+AcjGpbGJ9Gt+
yF0UTAuJQnQ5BYULRwSqLlv7GAi9e0LMHQ6ZN+eXgdNvdDHTRT1mbpXYGXcfUoza5J8teGFNRsgd
sQuX0MPnOFk3KdjxJ5VztD0KH0aP1Z47VVRJuPFrVdMb751FVKvDOMGjTAezxEOnQiNYrGtWUYnh
6TFsA/4tME5c/Rz7NmQwewMCo1bvfHhNcRZ4gLF+fc+maYRmqQ9g/aKzYnjzvb0bHxoPYJZRVG+2
xR4ZlyU08+7U5cMzZse9HUQl5ibvjSeg2yb58iNT/eDHw0/jwzIqTDM5af+ieO/ecTkzAEaYk3/E
JWMyH0x32UrhNxJuiTZCneUu1HuU5duUemf+FijlcLhxX6JC9/k1aAGmwNHcoZrcGzb6muWmV/iR
DTlpluNFdYzi7Ctbxi2rUfdQ1TPTOZgqaJ8Os4zaLcqXp3Ri8amBkhHoljhHuWdApKutXec2OizW
ywL5b0ZVtCSvhQhbQ/Tf+wEpNl0XjzYWsyWZm5M/q+PM9+FoBTOvD1Ofe+c2Kq7e+DZWUcv/zNua
GWzBr4DIy126NL88BiWjSnamsdRbqO6fLEinS9I+FeydRZdAG16SABarT2mC64TGwDHuRjE+Py+T
B1NegjmBy1AGD76y7+ZG82xbbnNdjCycBZiF5aEpVHJYPAvSXsu9GjsDOe04OXeJM2xh9b4CAoSB
wYzGgQsVdj+uVonU/1R5z6eQjGAsTOtANFxwqSTY1il02t6rr/bs0orcdHkIvU7H+mNMl+eiNkbi
Jdi9DeC+ljGN+54zPeM2dqBtogwx1wJhKKO7VWb1625Nym9B6FHhuR5ntVENL2pVI4WUGwgM7Y7x
71Fwfu9MVtBID+klkolxq3DtHZ0RQ58ovnpI3jvhadiqMoIQwRi3tV1/QYTql51LZEUjH+9a5hxZ
mUejHR9L6f9Z/48iy/QxB8WmbZ1v4jqwz4lN+nnBHbKAR+mr3DksBQcG4OwQ9yK+yZxDI4CYWTt/
YaVdDpXWGGb8z8xiRGBfTeNLJTDRuUW/81ZXUJDIG/txmg8hh0WRg7ce6dGjZ7SFSeSl47uVqW59
3+xqnlTgO9a1qwmX96VL6U7T8xSUXcFmy7mDmto6AUJGVeyAt0NWnDu1j3FLAw4yf6VaQzwkxbOJ
NV2os+KmKoDjjFAyuEXFd0XQFfvJcl+idAVBxbGz7Vz7wna9xhFqO+wWBCwY2MHN0N1UXKK0RH7E
iX/OdXZxA+85biEsLt5t7hEHoqwZ0LSHU4K59Ij3g79caat97ZrWrjGCA4Ozj4uy+EmtQ2G3+anX
7t4VLvbaRetDUK1sQtp85AANyTGNvelbR12N5sHJ+hcvUrwomuyo8CrCqwFoM1ZoE8zlvCCanYTa
cZmtwT76jThnYmXsMIDSqkFqCcoXT4Rd7NuxfxYa9vqM/3/vCFCUAcmAummzQzeOb3iwjjEXuKWr
eEVQVIH4vUPbtIzvHGruqbHjX0UKajribydGmOhskbcgzpHyAvlpR6a9U8bIIWCV3bmLnHCGlYBc
Q1dDb9/q3I+vPL6PlSCp5iaetxOz3NdTZR/VgIKMtgAmgl0kd3G5bT2vuWOcxQoBWamfnJy8bIY6
I7ls9B4dEivZt8dq3aDIfGf+kzuWv/ue2LyIK5R843HgE9xh+6T/L49mSrwM2wuOacHNFgjoVgZj
HcaSFJn0Ipwj5Sl18JC1/qmMRnUbylERBzGSQ0xANeGn30uvJqdVFk8cYvRneWM4x+rkLeqcAJvt
NT2gtjVh2gk4yhoA8A6rXUgWJrTJov8FpQGTjI9UBxVyX6Oa1AMmMiXsR6hhRBCI2SN6A18CEyOH
O2dGQl0HaVbv3tuw2gOW9gTo8+qOnY9xw7aP6BUw4TtzCiMT7WVyOOG85oN7xo9ZKHVqaIDKTPs1
qhCh01LnWFCWHcxwlOgElwGHCBOBq3pc4Yu37WRNsUCMfVCb2Iq5QF4nhRKFdmecnSr3WYDK58oA
5aSaE/c6ix9p+sHwjCGMUpQ5YGnKSqjq6r0926Rb8ukyOeJBGYRxfZa7s/3i4J8hZK2tmw8ZeLMG
dpiq2grTY495abX4TEH+0OI83toF3yWPjUcJDzzusV3G2fS7z1vepQ4OLny+AOOGXeQY7kOmGvuk
bcEWIHJ4UVXds1kNIPa+8yRhfRFrY18XnzlUZ/YWzUHl3RV0fHtOTc0aK57vwLF8WWZ+jWq4iNwU
vsoAHOxkDCev0/kBhQjilyzAB+fsapacY7NuTTIYNq7w3OJVUHr2xzDilo2wxHu1A2M7+10nC1Ia
SQPcexhu+2Wm7SyI8JHu6gwGGKVGdIf39qVdXgeHQIkRJS2r6NvUB+WepMfNIs+3B7f/VzYNySGw
uUYvCzaYxJbFrjfaCyhF8Lc1ER6n/jFmUB2uCblIsDBkm0soUhQt3dB0v+xSHd3PjgNNzMd70f1i
WrKPvAMBHAaY6zmenRZofWQpg1Ou4K6ehkmMJXMlR9jDmjdyNFLZZKttnY7fLLFEWCSkZsDdcBtr
P9G/Tdz8n8VSeI9TVZ4AOgPhAuDKuJl/LQaEffSWD6EfoWmCH8PC084cthwpYOukumd5+oso7rtt
2/fQ9z7Sssmfc0/2VADaFnFERFHrLZ6IYEUp16Qo2Nvg07dpKts9SOsWUD6qR9RN8FfjPwnX1jT1
7vzIDLayBNYOeXvcCQ7uSJSnhi3Dro6zY45JXE8dT3UObkywp9z1i0yO3M/ojucyxFa94oFU/c0o
Gcgsc8aLFjSEVyOHxnhHD9xvfJKMMXKcNXY2X3iDDO7allBNbJAXrO+kRvShW1cccunhHs0Ope0u
L9O6sDH2uVACqgEfsPY7f8dVmOI98eUVrhdC9WGxkiCSNZL8lSXM/lQZ1V2asznPXZe7YiO4jBKR
xLbAIqxZfqLWsbhUdmi00jxAc7l3ixymYGq2d8t0jpN54SQl6zNHYZl0Bzdavx9Ba228qVLHBUm8
NEDKOZrcUmUN9X6aa6xJX3YyOIduSNkGiC6juhjKvKtYJztWdYNohzyR45Ma/GutnRpKLiLuGAEe
iJvDWHK5TyRgJVu2dPVN8x5dk2+THotQqOxPYOBHHAeRX8XSRBeXR3VK/fu+9d8a24fW6zUUKsfr
za7jwcmy7FcUk43ydPrMmcI/wb3fDwD8Cu1AMwWMfco9uNBKwJAemotzb7FgIlHq7aZSlcd23Sm5
9XPQBBDolvJH8JCKAPhaRW58o+/n2SoeYoNcQGRjKLOynZ2mD745Ce4z8ndnFDfKsUCF2gK1ZPhl
UamgC7M7x0CYd7Gpvt2UUEkW+c9goyF/5VloTqazlYssQg2NEb8dp7obYM+dTfFDvhr4J5uCueF4
cUHLhIkB7K2yYKf4P65Q+xb44rZAgjkwjteLSy8eyY1aDufIxWRYzM2atcDIa5pX2SDFcolbGcL1
nrVkC7ErOecWV3VsopiNZc5afaBHohH6wwkKskQNe9UEEviun7V1LISx01Ulz5XxYxrYVuMRLdrP
x+ppAgcZDA3jfA5dqpfjw+DAA6tmaNs4jkpE1xdzObWF/0jO29hFubfNDOCbER+xLesw1bjkyMKg
9mN1PPbZZHB0wV6OdD1f4xE9sJKaMsjRRMwHDdmYA5yNuGkulpHtEVY5r7q+ZkqskqOMqn2Sl0dW
IvT9oM4e7Tn6jjNvi18KUdXRP3ED5a0CbsEdGre4p1d3e4ur3vTjap/X3a32F4EoNo53UFqJjReo
NtZIlCtozDvb0qCE/de4TR+UwnVrsqWiqwYajQAJmJdD/dCk5Z3bB7gCYMDiYvAPdv1cZua8m8Fc
eFjFCHExQ2lsDbqVyZU7GhNq3NBrqFzy8mZ95JBq/h/nlv+BfPP/EdPGBkPwvw83/6f/+O//5Z//
w3/+d//0D4QI/pX/Gmv2/kYCGUCz9/eOKxg0/y3UbP9NuK7lrTWCa66WqM6/wiGE9TdhChcfqwjo
pONO/K90CPLOKI4+qBvTtl3PlP9XHYNri9V/p0P4pimRsYUrhR0Ij5A0iet/m2g2iSsUTemxqS/c
aouN4JZ3VMG0xUvk1GeZuc+iwHPUaXH6N7+h/wXpwVlBDv/Tn+xZge2uCW1uLP/4J6eEalGO2RGn
EzhxFhYvmZG9CI4Ra/mjHHZQZX8Fccxo4rLUc97Mcf4c3OVex8wZ8lyewStF+BrHs3SmB9+Z7i/d
QzDEd0F3G2x022Y6xQMzOLODA+KXVGX1gLj38X/+i/DK/h9/iZYtXbxrjuUJlkrgKf7xrzLMceSZ
UWRDLJY0EVrZvmIJvh285S0bWwsLoPwaIYlvO38EVlUup86rICOg0nNt+prsYOPyJd7S0mfTHgzc
9eiQeszGlX3MRnHsh3YrImXx38UIKo2UphtSfoRHj8ma2lWR/xlHCTphaeEoLS6p4/0VS+oeO73i
Vokii5aiDsoF0n2gC6bmXgqModPvUSZEuLKQe9Enhx8m4Db3N0ZpXw1/ZPj/47yL6nEyq28XwFGa
tJKzUeCEwkfO3MAP3PdDtHVbiNBI76Mh/zA+Mf4lxgUU70PN62oZ3OwXMnN+72bD/dB96R4jzVxY
RCphlG4ZiKhZ9J8DxlQMzjUpK/knHZiuiiU+VLEBYriRb3JsPxp0WDZa6cP0hHN2W3ZUY0QKJWYJ
mjO8y2kL3/iOuNq2ZyzaCGVeTHgDGLeYoPJyKu6zDpp9MDrUuOAtNEmr8thHRy4QfH5ZLs8pBYY3
R1dsWOgXWrcHrULXkBhO9wX48djN3cOwBEyt0YjxnKQVv4yTyIGMMlpcBwJWR1iawy22KVM00mg+
uKVLt6TDpkFxEDUoDWHOnqYCDr4v5mVvJKzvG4+Wpjor3udhSnbKRaET7YzU3ywvKv0STY+Z0Imf
ZRPRgMM6n5C+/ZAn09bs0OTbmIpKiGkb0TcQpJKb3ToHYNosAdmO1JLQeuuZz+kALtlvx+C0KLYf
+z3J6OxKyQPu0oCMfpxI+Pk+pLgRmHyG0EIsWsG5LIdN4EV+OEuxB7zKhRQZcEscphXbblpeKk24
DJnnURb1FTUSE3HwMcfG70iwkxldFYqsI9El5qMSfxRe051YL2CjZ53qtn502+4sfCp39XA0jdy5
sc7AO1Yt/AB98TBofcKYl+1dJ7l1Kj7TgHYSUUQsUZOa8ZpnVa4ZabKjBH/mP3DyUJUtCx4Jcop/
D67rXbPL23Sa5M8O7928kXHEqDn6jO4DV21LX2YDgbRS/ciCdMlhdeFAiBsPuD1Dsz/XMYaAIYUi
ZZ+jebmOBiDItEqtfWva5F/m8RhH5r6v9Pigyc6U2SYQ1hlYyUceZAgLnUb2y5K31EqXzaSLT9G5
Lhk1DD1leXUtWVBJYr7Hfbsj+YbJfupObj1yv1tN/XZlh5NTv9eWf699+NRaBA08L56pskgw7mjx
XeV0nXgNQWrTrz4K09m53mXp/ZWpgFWOuI9En6blwZx2WdBcQWTjkNaGdeSEwly60tK7lkbTkjB3
UxT7KFgmrIHtMxa9cMzrBu8fY62oyXPVQ0DDBVa0inTEZv125BpycWQ5MMbrae+TdfbgdHnLxlpH
drNFAhkgjHe1T+0OVh9vrp6TMjr7VfRniRmktWv9FORmt2WBR3oEyb8dQL3vmrE9OLFT7LXXG3i2
R3593JGXCOwB9yvMziwZS5u3omTpxU07wqOfPsc1MRKHeG0EHHbbGNNDRH2sb87PdGw5p3acQ6fq
Qp6MZVtHFMtZ+N/MwO1PCiPEVGt4rsp5mSlF23W1wvASfOWwVjdeZnlva8xG/9QQYpXB3a0teyJI
Zc+Guhvu8TZ/OU70EbUYc8w1aBnTHrPTHnWu7tktljenr1gtZ6a/S4xHkY5f7OrtJ88LPhk1gYRF
r6nLB1z6ASKX0dvQ6j2Ao+oVWDLa+1gRUvbuyHn2XLe5EbtkOsp323eXXSATms4Z153VDa4U7rmo
9ntwEAlRqyV/n5aB2CXRWLiVj/lcvwm/ZlcPi+4gq9NcX9p+xI2cuJfm1VI8XHivJ0v+Kh3oRvVc
f+p0Df+qlqAS0nHJn4M7UGHCKwMSSj6FRFbwqoZSA5uOi52XeKx4rV9DQSg7yrDBWLqx9pHIDmqh
Rjd31LkNBPdTUz8Rq2RoJmSic6aPtp+PNMMdx0J9tB4ljqo2ru2lollhb8G2BntivvpZ86dzivtm
5h4TkwvxUQQ3gBeemro8Yc//wMTvHCnEECTPcFpW+MfzgPaUVL5nvDU2Eyv4alyiU6lq54DSvGCa
YITubNZ53eoM4nsYLFF9biJFiBuU+aYZPiDGfAxE6LdBwgRvlO5p6FvcpTlWFLdBX3MAaEhI/2U9
/q7LWp+kTh5tXCwHCHXXmTh/aC4QHYLp3JZ39IqY25a6h23apG/aZCGRkM7ZqSmiJog4dQ56ZmSV
aAIr5gtVoh0RLU0M5yuFPUKhzKX1qVIIOIuDF47KLe6nbVqMJ8jBO7cjw22VWbANlMsmZiYGUk3+
IW5dLk2BwyaMlpsm8B7djtyDN7gAATrwJ0jzyR4TurGdOwqHym4+wzyg9HRNV9f+XIRO/SD0qEmJ
WWDmvWbcZE30FPjGV5/IdOfNGnE38N877T9XVJLtyhLjK8WScvzFvMbfRdHOBuHKYw26s6dC0nNF
01kwQieM41NT68e6L5GAyvo1WbXUHjqu7S+nouW852y7Dc040+wAQ6edcsIcyYkqh3cr9z+t7FqP
Zn/XQNyJTeuh1bxXcj+hHbqLwA8uejUBfcepys/8zrdTQ0ypc4boZpfZ1ehgNbAo3CeuVeydqv/D
Ihyn/oYEtWHkMbFSDotgonhlZDO77bKkh1F6sGHOztOtCYb2OdXsUkFYbWAjM7jYeQPcChl2Xlx9
qAosZ0Ix4ybzHSgCILI5YWmWOKxUXlBTn41WBexv1C8qz8ilo+CZSf/LHwJMTZH4mnycoqrb4yS/
L0d/O+n+2/J1FMY2++s4wYzC9nzr5NVvoWFMDKmEAzLJgkUSRiVzVE8NiVkP8Txsc2DZGZ7uAZsa
doV8s5zMmCwQpjLwkqvzOJjyJyGmUOmZXYud3tYfBg3zkHT4NIX5axT2PTiYt7YP5mNDjOIBOgmj
zBIEYcaBxeji2Ptpwjw5q/gCbWg4dB7nmOk8p3WwXGg5GQ9z0r12DoIgjsCjzEdaz+YkP5qE/hxA
Y1oN+2iCBnIgACR3ScCbRbUyxs+Qv+sp955bthiks3dCGNNe6VY8uxaR4lRn9h1vkucMDRY/PnmY
QU0nkDvenmH7rSvMYd8uPeeC1bywZ1THQenszitrGneihUJg+VMHGEPZtsN/mlD6UszeJCwGJ2z5
aTZrK17LhMFFhMYbTJABnueFRgrLQXx1qAdwevvHJr7xOkd/utGDX1Oj7BbDwO4D9LOxxIiSYjgv
KKdG71U7lwLyLSnBlR2udi9MvNYLx/XJHlMeNQSa61JgM6jE8jK4jvHmex7QSrd7d12ab2AasBzy
hvbIryzaZLm3ks3kJckirlJia+SSvi1dYnoz8A7K6qNSGFhM/dYnmbyRuXJCiz8tkvGXHEhTzVHz
jWIkj5WztHjjI+yDpfoLqEH/UOSywbns3Rm5/ch5t7w3FP3UC4tVodaFhpTONog9b+sh8JS1qQ8a
csLFkqDPDTOhQaHujlWkJwgAFrEoK2Duq9eoUvNpgsvjhjdAcMDfgxdpera0f6fsmgSiwLkRDxQJ
AdQn8FV73MdQKwxnS99P79O8QoNGig6WRSjIceo8L0O3wL2ezpll/0bB3KcLnqSGpqwNweCGUIl0
jw2L8dWgTDAc2I+xgHuAnvI9r9tRlZEFr/Pg3cEGjQWwB/yH9baskwuXvLWrgCbMdxEJcamgNdir
JykxV/OswVD39//xZhc8kcBqEE0E0CbTexjpHqEJTqASEyLrWJx6+sPtuzn045lbc3qUZv1azP26
I+qDC6bonEsI4KbZeje5OOzzCH0edfilRd3Yt+4qTM7yANcEOkC2mlKBgxHXic9xrMEe8ufQ+sox
l3EWTCZjUpCZZIXqtrkJM3olTOk9zXX7Spb4XI8GvsLEPvnGNa6K5TIt3rdRcOzEBkF6cyxwLYDG
4i3f0h4EVyAt5x9jzTW1DVmuYUnleZxaeY4X/93BtLRXILUwQ7cUQKX3ZHGYw5gxNUwdwiblhZgd
6iRDXrWwss/w0WcEQUMjrw+qAds4tezBJ5ucYiQf6jaxN1aKp36w1cUdgOhQdmAeOnP5GKLkTz0z
JdeAp7nHAfxZGBXqtpMhkc+rMnER276EaN5NYtvgatvSwWXQS61uuK3Vbu6jEQiQthgoF6q8An88
GKatTuy1gSD48B5ErC55Whnvpk4gvhmjtR8dpz1ReLhsxzRHM8RSgEGCC5vrkRHMhiyh87H1wMJS
rAGfi4H673KipQ4xb2OPj3TwMBk0pkTWHh0/HLmZUHDJKDVDPSG/ehPIsR0hfpvvJBtHAgFxmu0J
UoDr8MZ9SToFMay9GTJ4cRqjBnP0ZcXo0iv2kDX+6Mo3a06/3cXMj7jf9/BpfuFTRQ/8blTDgU1p
wIljkK/wWtEU9Q8G9J9jUJbYcoKK8CpgAQgrAKqaTdlbXoiVH/sK7038fgcS8SKy0z2ljd85H7w9
JEx84wv6qX/PiEd2Z7gMMxvtntIcWZCHyGfnwQuqz176yXYUiJ8upOfnnEpFEwuEkWJ18Fm4i+XW
m8m76JECO9tat9bHqU/MQzkUV7fxfxzCd/CTmTxEg4zRWmLGhGeeMSGc9Ig/zEhG85aPtLvWqVns
63R2cORKzP55fBGpwtOEI29bsQvua0kGXA3xDkEX32Nm4lVhYkhTRaCqGj5KrE0cRFB8n2lKO3pN
8pDr6XlMptAdOLOT1j8TMTHv6pj8AdFXx6EU0fZjFBfrndwdG5EGwZoLnnscBcYxHoYNhoLsYBTR
e+VXBhrMgOcjS28q62mVTgBAWFZ3XnzDu9B42PMixVhW/BVTA5y4cBmstgF+2XBVDaosxYTs8htS
7XHwGSUZoNtj0FfcCqv7vNH/hb0z15Fd28/7qxjKecF5CJRUseau7urquROiR85cnLm4QkGBAceG
FeoZLCV+JV/5HfzjlgDLDgw4d3Jw7jnn7t27ilzrP3zf7+N6IIad0uEcERVZCPOhMWAICjP7dSLt
0ZDo9v+8c5gcNV7VDh36AaGkTjIYyq5UBvWxabLbtiE4o+ydva5ymAwGS8/BGOMnZKnTsWzMAJ6c
8NF5sZlFR2lex9rYJ+S0nhqEioCz7GuG6O1AOLdBm5FR+hfDI+vD+LGW/Y7/pm2m4eK3mnPgw8qR
56IAVL3qTn/+I0FPjzMXIk8El36djHV521UdOS8ob4XCymdMXRiP5bAFdxoSTRdcANB0BLvnYEl7
79Frg+A09F6odxWvVmkEZNLkOztunweUspd//UtkP/c1dhe8BrqJo8i3CDZKc8goUDLulEkArDSL
cVuMZLUHiHcRDSSHaGx+cBkijPewugROt4v85pqlZM/qsLPWiS8f2Z4xTpo3pmN4myZIz5Qv1sbX
xGtt8fIj6wOOJLqWIKb+Zsb4owJJ402ol+rMN3fqz06C9zBw2Vgpg2s8T9vVUu+IEwMRc5XVZH+w
SCXeoL0FbwkuAtVV3lz61v0VQ/LkyG5i7zOkcNc6ykHrMhBWuGtj/dpVp6wexDry7O+8Lh0Aarhl
4fTqzPTEAlfQNVmGUTfvq1iRPWlTxGDJ0sUHYBEbLxXzFk/fOzMqxLlbssl6qHUzSAYaVrVFu6VD
PapT/At8QuVkbA3NsHa4j/t17CK7LtkJKeaEBQuotV2k0SkV3F2j8Ayq6LRbTyP7maoHMWJXknNC
3wdDna3LMT+WBe0rmvglSG4mTRj2RFK2uFxNlFb6/Mm/qbHYdsXGa5KNySaLeDpekbQcPrWZMmGo
AKqo8tFMUcXIxcbpLUnGU2cZG2BEHfRix9kEOPdm+cGcnxeP2qRuMcUHZnt1xubLhgTNTNVmj1W5
h3ZuvjpK39Ykx7KVBJlqmrlyBUzLtFk7KE73QELA02lJeUpLtc1R1eKzNb+r+qPit731XJw6ZeWz
cvXQg+SK5ouZx6UgP4UBp76NUKBzOKOJCNbN1InNyZC9CFMmSRDwN3LgNbZ5eFooIygvmT1Yhv7R
Al0oitzl8I+uqqiYcukpeEmHDWc93AVWpFawfvi9hvSSqPnsZETn1tPs7MzMQxPYr1yntJ59CTA0
GD+Jdtfct8xqKMuG6H2SBjau2jDXycxpiMA2K0cHzaaEqL98yG2Jaw3x2zqtx+FeMIDre2Ef6xI3
UZP5/pl15L6W5B8HNRNJ6MxkmzF+R9VKr1Bk9b63KuwJxPVCVQ1WrotOw80A+OgZap4UERcOeBEZ
WCq5ixQNRR2UFlapDIlX09xgkaCmx0MgxdOcJOXRU3zQzOHDBhte7LJ/NRzt6vfkPVqVt3alrzFR
7heNFCFeyh5uEkQ2WSYA8jTNIUtHyd4+uklZkay9aTWpFE9l9lwKej/ZQT9102lX4hxwfAYy8d5K
4/Qecep19DAs0XceA9cfT26966X8BHcMYzabz6Po6B2xBuwt29jrk/3uMhsrEocDLM6vaBGoo/B5
cQBhdi4mAGIFP2/dGYqmJH7EOoyh6DORnApwIu68GP6xD3wiL0g7sFOFtZcvUmHzdAnUsPPkCY2T
QP3t3TZAmtYUklnp3IiqZ1Hf7TIzqXY44l7qMiAvs6OktACAFMWNtU1ToW9xmemAgPLzlAMawyl3
ECJ9LQrDO7hS48XGv4+D6uQOyF4MDp2MuI6+eGjSzj52Kr8HLlLci1Leai1ZwL3zZTQD8YHVpevz
owbMs0uCbRqXlLDEPEa5OtfJrJ1F9Y2FHqKRgx1icXW1OuqYQoMrkxsL8K2GleLBs3OU4ARBUbTq
GEGv5zjI11SMXo8mruSjmmCDb9No+BqI5/U1k1MgCLYBzQ83OsvuxB0vkyI42rMQQuUam3TmdWEg
ebZExngIbeAydkXn6TZsAkZYEHxXrKS1EoAwSSInYeD1H3gxev+2sqyvtPcTNOhTxygGBo3j1oTo
Af7zPGpu4bqoz7GiMI/HK5mZFINwB42VQM/oVqB0AqgaVlSi22qXfPCBVGr77Da0gHDOKHeRCcNi
Stg3RHj3RqH26EPtm4BCMCvSc10h2hGi/EyntNly0b0EgmSmaGrJjQT5sh5HlGAx0OAGosnKyPl6
Av3TQW7VTi7mtduy8fe50qsbPeVj1ZLh2lrI7wNuptZ+0VMaWdbinAKV/du6aqelebrj2WfYFHM1
+BmbJ2gfB0PRoMIfXzlGhu3PxvDZME337KEifG1+8LwZpU7Dcdel11lhnmLBt+jalbXRbbH3GAdU
gZB8LjmiU4+VPeTClwqAJkUkX9/icHMMg2i7fashis0nNGiwKRiRGEa51SugGu1wN9ftbV1Lcq1t
9YaN79fqgmcQtGGNvmpjeDQHJuBNFRPzEzvjSzAZz0NSb9j5AGdI27uO1qzq+5c5Z5E4q5ZEMcW2
JpaPjJD27uAdDJYcawLxWpxWES/jaCJJMB9cRzwRmq0Bq/32E6ML5zmZdrmjXwip40Trhmlr6c8G
wZxHqakNUUBhlfFQOyhf+4Q2OUZ4x4BTO8Za+254UH9SrElrYHsbKh5qTHsctr03G2d/HW/pnIA4
e2lCVIm4VWX/qmpC5gZdP0SKXKmq0t+i1KpvBv6B6fE1zPTcAB6bVYN9HXQIKvTJyDe2mX22PaZc
w7OCEHOiO5vn3PHmowUbFfZ+tfa9zuFZYr7ppnO6Fo32PsM7SfiFjmm0mfW+4PZI7oD0YGjNPXdH
KtOn603jScKi6G0I8JUTD5QXyZOWG8kmqjbYcH7b2gju7Mre42aghJfxrZaPrFuEyZx2MW97hEhm
nIo2g/ASfwJ3Ifl2vryLe/YiEamJ6Mex8KSCF8ya+KBT5naroc5D7lTmQwv4W0txhRmYBBqE0SST
+6eeOQ/XS8EwdpPU2fMo1S3ZiuCb8viVxJfgDgkW7gaH9WKcZedhwZwxsqby0c2Nm8jHbK6vWWuq
deqJa5Um13Sk1jd1DZsjIjuJ+irNASdT7H1G5BdqzEX4IcSTyBCRWnzoi5Pyt3K9yxzRwsXor1c9
nf0U04AkkdvjQPGRPbnpbsoBs6AEu68Rq0UB7YYkluygSIAcOnEDX01bT+zfVk5R59sZaEQAomyT
ugiObB8gxUx1kcW8MMlCy21b69NsmqfJWGYLFbnEypU8UKV7VGUdoj4/qjmz9iwWLskSBR9X9HaZ
ZAgcF4ugdTT3TiAAwaYnPe72ukAeDs4xDevmBo97u7E8xnGTtUnV7O/atj4ZfQ/kRDLHbHvsEmnx
wEAr99SGWMewzBM9FBrezwril9dH4OlInXM9eQmm6inIK2IYI0vCOJiBh/jbvsgTCux9Kecrq7wB
bPNwPwoWcX365Pjupy6oNVxpIJlzMwahaKxqYtRDkhcx2J+j0tL2DZRrtjkoG8YBnw55zlee40+S
qn6H4TYQ/AmyRCH/w2Mg4K6EMw3dqmrEqUZTdUYbK3ZIXaEFOO23VyDy7RE1DL3FF+uLq6Jw9fuL
OYzJRlXTi65kHbYj6GErn1by3BIghMqKpNiGIBv0k/eAuGpGge23MM3Hgihxv1gyymf3Fd4fgRMw
wpQzl7u5BgcYFNQMZc6GH+70c6HG5FAFJOnJVuD5jc1txKodp2dzZDTPpIS7HXJVX+ziDJ0XkkHu
Rsc6eBL9PrwZiKaZcQtX8y543eZLQn0RDdFGpmxOvZz3no5qXjcB8v2+6579cvjRM34gsERgXnv5
3mrzQ8kACnThEL1gCmJ0QxIY0vkrVuSUNFH7iLJPgQFj7810MN+2Fl6ltK5e71WsU3GNBru0WT7r
YrKI/213jsTyHNX471vtaexQc9s4cjHkei3OxPpKBOAdFr6PZrm1/6hJ/n9oGBvSn7/9my8BOrKd
rz9xKqr/TS2FKur/IrD6p38mPeKv/+k//st//vv/8D/+yxLW8y//9Z//+z/941//29//9e/+4f/8
hf4tTSL4i2sibvJ920Nf5Afkgk0/Xf+3f2M4f0E9ZaF6snXYdPYi6Pm3VB7b+YvpOazsdAcRPCZP
938Jr9BrucCBSJn1Al23AuP/JU3CNGz+iP9eAWUanmP46LiQD+lYOp0lbeLfJfN45lxI0HBQVmF4
3AOiidKhvkfD9wR/AQtW1bzGzIC2jTtEh7oojvM0TVegt9YZ1OtSz3JXdR2jCZKZwWea5T7Oa3qU
kjZ/0L/6ROAmmK32JpgJUcDRs28CJ7u2AHVWRUB/HpSxfvdnCgobPUE5ep0k657UIi+AYIk7tjmw
E3zx7Ln5VxvgcEPnhEH4zuhn5wEK1CcIUXwlc24d8uKSdvn40AniIaKkXsJ0SCSNk/HZXkLcHSFL
FuSVxWqvvkgiwU4qQxadYZ69gdSBIIjGG8vD+OAmXoH4PeUEXXTuvj8cmtn1ju3cLjsKQECgHCpS
t0/oO+Y7bCI/Mk+p40l5vmmNGAwLmHZ+R6e764eJRKOmig52GbZsXj8cEDQij19UPY0vSYk3iRxG
O81/2xHmjCrK0LepEH3FcVnGqIpARJd+iTpojnvKdcQpQ8cQDiohTv+SOf8lhX+Wy1h/KvWDo5GD
UcDD3msWl6cv7EvOtBMnzbDzsXOuUzOJ16XK561ZtOwtiUektXA3WZc+2fzWK80PHsugg+qL1y10
jXtXIHAq9QDMoN/sPUP1B5u2GMdMHpoi/xZpNG10Lydy06I0nmYYfMUYQZTYdwneyzxOZagtI43K
KyJUovN97mUJoi3s9VEF2gDtO/UewWNcPT6zuIVSUfpddzTj6WQiJkOZFq3K7gshHiJ06BdsHYdx
TReZoccHDu6Wc77la6RpVZ29KXBM0pBkCJXqJn/KjKvRjNONUbcMH+Y0LEfGPc2kP2oS/H4c18HG
U1UdVjjTN+Mojjj6yyX9aN/J2rwDNYqQ2OHCtXBT+h3CkXpRXZseI136zGhrWUW2J60hJ3oonVns
ON0hARpjZWCtBYU5s1gPaUPGCGgM0JM3SaPuErsp1l3/W8maNkBDNyEEmRbWII1N59fVTYY+7Ebg
ZdhWI327MeT+xYjkhhd7OLouDX6kc+962I08UX2wdIL+hOLrlLB7omIhRslKptttHwX2wU1YqAZd
x6BlYI4wsFlYY4jBE1k33ckvu7MHTqVuLDac6PREPHwkMz41P2eK541osGnIFOyMKmAyTXQ4qhhW
8PyP/K7E/6l0/GH1ErQim+mx6Cdt2y9hUkD/Dq3CDMmq1WXMAI7Fks6TXzZ6WHTS302J7sNnJETJ
N9RLEM8f9gjaUQPisULA8w7EmtOmu51j7zA3+Q/VTB+WSeHi/5Xh2DSfTtTGJzldql5XF8aB7Net
Te1g5vFqnGlZa5cMFbJ7eOPZB+CVoyKOYmuVTX1wdJ8xqnWou7p+tgfPpZFZGBeFI4iajy9zLPVN
BCPan6qb0hSLhN7T7v2iemstVA1epL6dUl3toCo/jar4cRGBW2PaXElO6ZD7V89OUomjFlds9CL0
VEUFPkE3iSWtynffYttRkC6qHuoEIME81GeHUrByxwhfNw7NnLYIIkPVbX32TCs1LBApmhPO7opO
zbtB2QTHI7K8cNZ6a13Ax6cCAk2x6OMlPYAbwe5qrO4evke+SVsDH7n1zFJr3qYOGAbcYaAYJnEo
Xq1WI1g3Mqh8DMQZCk36aviVA+uuFjwdOr7lTMjAZcC9AFfRq++pWZKwQ341GgTka8y0n3PPA+fA
t4whSh+3eX9DsXwWZdDvZ3/ELpxh6dFiBgQtYoomvW9j4qqxf4LNGPY4xn7niObZSUM9UtWeZnNf
tjkJZP63LdM0jKP+1ZygfxvuQxYY13oJezT0VdRWYeLCC5hRoGMj5Olo06sLY6ue7L1Zgx1sKlZv
rcBH7STto25JMi5IN0EyCMeVmSLsomnaJwYzNRQozMTEkbttbSK+GtqAEHDUp4ydIqgDYTQjwpgb
fE/WQN3qJW/RHMAcNulXGFmwvIJOm/BtG8aHn9Q4YBZTOwo9NBzRrtIp1P3Svc062t1ysPZBn15x
w0qaHmvmGMy3B17Qeluo9KjpOvuHlmhqrLt4ibJQi3l8m10sOYyNF3sAIFy14PE1asMOQxsq3BO5
2ITCNL0WTlb51bUIRNkXOyu9TOLtENBJ6XWSr2tkKGhYqYkH1CtTboBtoPOB0dpcxppZVAEhtJTT
ZzLJCG0iMA9sc5eawuKEuPQykQU6wsQJocKqQ5ypnwRuqNTzbxCcoN4Lpm4KN+JYIrgpHflSaxZ5
uOohczRozX6JXhJJg8SbU5gD6jHohFXVhXkffXiqOTt+xIQYQObG1aJbGyTMytUQIjFrfdFs7yB1
pz8Wb35qf7uoE84KWRqbIpy+cPrNvHvLRIDK2XMmGKZ/AoHr+1EnMMSAdAYGWFdME9qDbBFXOi6C
3xKryap2PbAbyNHAkC7Ugu6ouT0V0niMgAVD3FC7qUw3hb8vjLI8wrqk4Zi/TKd9HQJF+ow3zIcm
0n50O7lE0rrJGsxgnW9ShJhHoRXlweBtDQ29726mTdbiVg+ki4MtgvtTM8gnB+yZZnLbdi0NXDlk
G1FkbKyqfp8TTIrhG5yC0qcFOqYwo4voJsssnVqBn0k0Fbrr5plPAjEMKVD5ZH9Vw8Rm2iqIPfbr
PWG4ycosHTSMs8jDwrF+yA3gTtVpxodq3kt9+jB0fz8GIAfbHvJ7Q8wVu8uHlgRuz52w2Vr4jQhH
YwtcvRJJcbH0mmBZRCeYZp9BqTJkJI35oakWDcnwWnY9/BkDseYQCeChPNOrqCfCXqGZDeVYI37t
8ydIOHmo1QjyfdarOGF+AcSZq67KRvK2CAFk6cN+CVJCl+/G1qTBTGswAPO805wF+9QvQx38pZnP
odSXDjhXae5SQkJax3rps6E/ToN1GlsIx4gKq5VjWgfKKjQT04gPjq2l3ol3HdHrnOjZtjHan0UX
uXX1nwkpKAsapNNtbpnHkg60Xqxik2Lvzg3YbiMY9sXyXwcwYoOZlGf0fLYq3yIKMjje6ybSG7gE
gMxNSeqqQdBEWaFy8hiuhFEFREvWLKaYC306dv7pJYl525TNu6X8vRXIM4a073xE3FDlAC8xnaEg
lI8tr51Ta5+N41y7dsxWWeU++okstoNhQNFzUkYJev8djeIbpSjzOYMDsO2aJ7sp2+OsDEo9C8v1
yulfc9tJd4KcIt+XL46VPUQ3nV6Ne+TeJLubv7mv+zvNA8GFdJNR7b3v6rAZCh2dTHTrtkTOolAX
0mPRE8XnRPPDoPVhe43FQZdwQ2zTIeB8tM+DtIFQZhekS5jTGby5yRmFKBuPufwMYs/fjEpuGHb+
Dn0Yd1C4yB8QymUoSoFUMONaC7bLdBTOpWWKZVFwJ5M/I2qKYQj6EDA1dV/lLnIBbevmaiM5RRmZ
z0xPEe02mfEOotNO2fR4fYOdK76PMbcxpsFk3N87HUMeK/gqxm5TNOpz6vO7RtcOYA1u0wrt7gQr
O3RAAUYdY1Br4Vir4FMlLPRG5xi3ZAhAv8ZjkSfPeafutUad2YgkLDa0dIuFX2cVACkXyzkg/7uY
slJwtzBIG0aGe25JQoI+T9s5U0/IjM/QKfjzR6xyqp0larFiSYIVTPBCeQQv+dFHzI+X4MrLqO1t
NRorL+Vfpqm1G9PHKui97RREByLilgctYj6u3seItqmpPvBBfAI0efRshhGMeVbUQilHe8KXWerv
nJL3s2h8BoxMQYhGJtfDdQ56778PXpce9ei9yix5Knos3uPIZhKb9aczMyHi4KZ+j0IHiQVVYkBW
jc1cagJJT6INiAOu0tFOBkh42W+v5A1Mxmk357sJbTFGiEVokaVXnXt+k0U4+DyYaHTLBw26Xegw
0Z18VvAtiyb+4GItjfmjMJakrFI92GN+MnJICmXdhUAHIP60WRIaTPFqJPvkChHAlc1coLFFjohw
2ewPT1OJ5sUHkF8iOQC57rmb6BHP722ddsbJdslGyrK7WHKLZp5/lWO3Ky1meml9W3mcUYQJial8
sLg3/bmMGOPwGHBO3E4zs7JWVBA8iKLiBHVuI0B8CCvh0Q4WR5s1ZgXjWvWc590lmftPS7IpUqP3
KFTSnGIzeIKxRz40OUVhE7EkqjX+4D0tsR6Uuy5KXZw9g9yiFhVZQ1LCzCR58lk3cxzezh4bZH96
UbmrHgSrbwVH6DwD4bWZabZyxteJWnvq8OI3Gq6gznJ2eDVJdOqYxRq2n2KHxbM4taSPeZg6wjFA
zoTD9wcOjP2MXrs6lirj5jm3SpPLSHRiwrbA+f8Ury35GqzZSN5p71Pwwynku72Kpx0ZOs5O93jP
e9849VVUhPhE2pU5O78sepKhvyUqBWWRBS+Uayas56Lf4iqGqjyEGTFrfmUQgCj6cynBWlbOQEBr
Wu5rHaP5TLcFsB830ZPd40tWuQ+TGcEd8BfthqVBvDLZDK+XFII+w56hGnblA/XootvJCT+y4rdo
Sa41Um8vFVBTfHbfLJ5w7upBmGlcrRWUMxZdKTpzppW6Ib+NNHmZfLoTYK95WHmAoHmnYYEl6tNq
uYAG6uP1ZNvv5hyU24SxDT10dcHDueC8SU7wg/pVQxY/NLRbxXDIahPqj+8i6aT037Z4MCuwOyxq
WUi15nY58oO83Rd6HvY9K0PbqH6jGIMxX97WGUkIzcoNOLmG3g7fd6nNvwK5WePCHy7EtIvzSODz
itu1b2bvXmYt91z9AWcaxBTEhWCuD3BnRw5esJ6sxg5Gw3K7bgabSAwDyYiZnJOy37DonjMezER4
75XttWthd+JxctkxjiZNiSihm8lCpBsPiTtXVEdmBAA6RaaVPtEK8VOTyJdjJcrF8nc2MCG/mk8D
/QpX7LBK5SlQiwJ9YeoXXvAwcnCZOaAu1PGshtqzx92zakix0Vvr3ijpnhuJhmXwoI+g4EZTBWmj
iHX2n4/ErtMqSGTxKmpeXcmkol+UGexrWbrb0a1U9ffgwusYJ7AeFbo7N+1u+BTQTWk3iOm4n2TK
Pes9uqSxw+HG+z3qXxGpCivB/6fCKQCgLv9qcI3saIqpkFtWZBkAyFF7YeuMPS2fz57BIdsFxbF2
5PMIfCcoMpTxJpxsqVkvQ3s/LllvnHRJ2FWSJ9znCZsR93F8v/IzE0CfEl+SkSe36vvoxo88cVCz
G9b5mOGS97dCm6FDsALaKvkpyX1EzEp9WjVIQMA5YJVeuyn4ylTmaHM8pPOAsrgj0Sc1vRnfjeOX
S3Qz2QY8b7Eat8RqmriQlsIuefci2TPNmEh0qN2tqRPZ0ctfG705RmcqOktPdgg9H2OkjXsMgDkZ
oUrrd8mEUbC3UEF7jnPsWUduOgOOVtnc162unyLHY6zl40KOq3QdTXhwhii3j3i9jwSOo6Vl9Dby
IXOt8TUaSHcCNsTbulbxIXZ9wEeC7QwVex3eYISEUx0LBOZLFIyB0gDuEYFwKnE2PlFtqD1bLgdP
bYWsfn31pY+m3ORFl1/jYNzYzlejNdOuz2gCXByIqx6VU+iBB8zH6NG3WkCIUfpmJcm1DFC5uoT2
HLKSFa9kWZ4q9BB9U0dry9tGbURtzOcAZZdolA6nY0R4SREwallsWwxKV/xEuP8pHmMTOrkEdNGa
xQeSd2zndXvQNdpQ3K3oT5OUpXsRfMwGz5JZPBuzA65CIZ+Y+CkzI3ihBaP4LsndW7YXg8UFyKjK
TPQ2JMu8DnOtuMnxK3hRY670UXs2THg2mgGZq0Pia803U5B8N4Y73lbDzzCRo1S72YPVRyVrfRPX
Amu4dMJUWAi+jp7jEsn4Q+beFTnGfUAp85pqxHEgVUxJGSbJ9BFDJGl6eggr9Z8weZALoXAAJXbx
qk/8iauy/uhgUxrO+OCPHYv+4IgqZIS+xEa91Bk2Onj9q7GNNkNxBVVrb1SNR57oldsSve1W8/6o
Li5+0/bb0a3e0tj7TlFXpwoWuexR/6SoUiusFStvLF06iu6OyS/d09Tpq4oqa16kfVHvWkxrYN0P
A7g9vqC5rADb6tOvyx0S0ES5cQnx293NHkNFe0SR4PnLyJDfLE76eu+V1VbjCQl9i2VjTzSPVXHx
cgEDN2vjx2KOX32eHvy183vfWC88t3wg5cLIUuwpbcnwbTaOVYR8cwi614GizmO6tIYShHe1+pDA
lUOyrVYgdd70OJk42+RCH9Pfreg5R2fUqvgFqQjF8JUOlNyXgT6ToHWvgqhsUVfj3yvucIwwMte5
cOeAnVaPRCOlAPLnjjRC1zGgtpL5S2/10UESBPTALGSg21PNiPrTeRVx9YKsnhuCgtLPEqhFsfVm
ahQflNMsnsf5rW20W8gkd8JsQlyfhCn4t7Q4bMGW5zTo0boS4LEadcqwGl6TCH4JeMKy0hvDxiuH
w2SniAYQ72UaSN05seKQoL2boY6JITSdLygraOjJbnFmEFMoXPO1qTtfaf6omySwGwEFg0QTVZu0
KFGlmciIWFHH0/HPXzJXYG7i9YccxBw6TX+KZQLTmDnEki5CYvii1fzC2QJRkUx/Yo+xpz0BeRkQ
Nq1MzkcJ231EZFaioAyx7kW4bwUDKRJ8ZYCQpBcguIBUls10ClIPPANnfVhW5qs3Ww99XyH/R9Dg
QnZYiSEI8He8zI5W7CYXE8dkwZAIvJMjrK+8NyVSm9rncKxPDff5CkDzY+pND9HMwKe0MTCO8VG3
R3o4HeJIw5oVisqvnjUXppH8GUZqW2SR3FvUEpUvv2TrMYImmDPO8CUg2P1swOGAtXTyMHLugtwB
DQQyE+9WcEnG7CFFBRXS7RNAnF+sPL7HoLxjr1RDS47hyAU8jGsC5khCLMUQBn3YQH/jw2fDuTAk
oWPhpPW3SAvQwwCNXscmM+N+jI5+paGva1J8gL6mh4zmmxS3M7wVf4XsESWTO+q44Gpv37vBvUnA
BOIExftjaM9BwFuuOM2Ux5dVQ6RZGzqmuLi9IRyBnDRFCV8qUj287lll8hpr9XeaBe0awiZZDOyt
aoS2uErSB7dKHpCikKaVP5CcZa4muOBwZXbeaP8MAgZuzpudC1hSZQntypxvNWRVK7sdv3HRb3r8
b1Cm2o/EetGk3iyN54frlie0uy9Gh36XYc8HYl1zpZmoEHwq12mfS0TgjAN/ahSXZq0BJ6HXQWqK
VA9OSxkHKfmH8NBybKFYDLf4x/FxT9VbBtoKlpb+u4wObAamq+w+dhZFHWuEtebTj0bODkPTh15m
mAb6/Bo1Mmyc/K2jdqoythiOVZJRToXMGsXD+s+RU/X+tyxFfSEIBJdKlH1FCiM7LRsnuvwRQjK5
rPuPqGDBhx+Qyg6fdWkPW7fjQ4NWFW9iy741mv7Ria46Vcxq7nlSeyYjEFOH1ZiOv+ViZkJ+xBLR
BWqfsOmpCU5n7J9sOpd/F8/YZw0oMSJ9bxadKiqWFdcwI/OG8I0yepuDIFt7jV+A/IyrUNwVAaKt
hEALwDb4wjGMoZ7wP/1C7W2yPtY19wbaaoKNENYIUtlICQPxFnVOvlUxmyA9J1x7VieSNUFaWc7V
LaILxTjZYEFxo9p3APH2WhJz406YN9MUGU0PADr0ZHsyaohbyvrW2SgzBYw0zO/RcfKXXBENudxE
ni4TzHvd5pYzO5AtrXJ2LgoeCotyBmwsHjQ9+4iT+M4Hdw34hnvSyBBMt158To21YVdPArYceXPl
b2nxN0nNvzUz2nC9ODsxX8ZQ86XN4wQMd/zpg+WlmLhQ9Uw7e3320bsXvlqEXz3RsFqbY8GwCC7U
ihdW4Zd/fX9IFAvpPRp0m6u2qb4LjJasnSbSljzrSUruqDGSaHWMLTBzVOkdZVGX32fBbxunP/ns
wAtNzIsFqWnGD6kN3gMptG+iJKGQeguKVzUcqC2GZSDhQ/tHXi9gQNRAVwPqnj7hUw4qRhnx0iRr
HyKL79DPt0C2Cg6ohXeUYRPn5hoor8zb1HXvOkTCecZHOxcQqXgKOcCWL4tNKAK1+k2vtdfZsC1A
aCOU6cW9hqKZQhv98ASbS2ntkQjbU9LE5FTUy3Pt4xHVE+08YXPXVfCWEm2Ga9BHIdWmZMBatxPi
u7EodC5iK98QURgmo8blExDrVHH5B/V8ajKd2ZPzoLDLbLSa5VrB925I/X0SXUZJbElstTwNRiMP
LAvIArHf4MWz9PJHfGE0cFOdhELxZyN0bwkEL6+lM4/MYCk2vcco6U99x5sk+t7f5Jr+oUtoGjoG
5m1U8DljxUezLB6Sjkj3jBOrbriMKiM6Dnr80Rf8E57hQlmfNM008wumzsXoI3uXyRV/k7rOlxlB
MMg6Tni47SaKp+CnmB5HlD5/Xle21qTmeBUGiK58CFihutBVhOvc9wki6tzLky16zD0Lem2rdLwu
I5NzJlCYpwI8XR0rMJBTeOGXLB5bbLUJV0g089Ij3tkpJOY04x4AYixg2w62U5SI/BC8OWBc1qmV
vDSKLHq6s3U7jUiuguK+Jgx7Hi6i4pSHAvxURvIe/OO3nkcPad9cfFPodEGsNwQ/fNohbkSXusE/
Gq9tjxY51+IP14IEJVLjyxCptlY4qTJ0jx6Y7BW6bOCzCFylDasv9u1nFwPnynHjfBPoYOH7juTQ
Jhq/BumudfYO28qfX+RIb41GvmGHxi1JN5VZu2xK76M+ADc2bc3WAzJv6whGs0cP+VD6P9k7c+XY
kTRLv0pb6ygD3LEKrTACsQeDEdypwEheEjvg2BepxXmSkUYYqR+q+yX6Q5aNWVkLMzZ6C1mVlVm8
JCMQ7v9yznfgBAjw70wqdnOfXFCh31ritNCFIVwjeGoKHhqPGlvg0RqpbtdWfBE9I/ncjI5z753j
2js5fXCZlXssaq7DdCQuCfB9LN6VWzBKwRaTFuLIHebXufmTeZZzp/R2WBnvmasxx41wHU3GexfP
uIG8F7eiqpuZ/egNQjwx8SmOaBqd4uZCft9aqb0zEN6CpAK3YNEzF0LRMGbxjCsRX+h012JB2Hh5
j4e5kfeMrr5q9lJr00oeZxTlSEoZSXSz82H0GFjVxYDXSr/APlRrOYwICq8OwpDV1s5wdybte6+/
DPT3GKsV+ns+jOZsf0rV7wpPm3hBs4dxEPYhwjuDmmXk00mllghMfgYYLMMQDwaKZKTBK4vHlM8B
1b4zHzTAMasugtTh8JEZsFDuavRkDCzblV1RTxPq88je+q0OCczIkJTsbMTC6AhOmlaemhxBW9JM
IUugfBV13PrLmYudjsM3tp8U2oUyIo6zxf6+Dr3hra5hnMcpvWNTfREHWJMdBjbc8cDkkX7itzm7
eICodBgS2OlM0mwpnnUXSrFX6jTkbh+tW2NTNdOwiq1dJjnxqgj+rlmD6e5n/YKmlTzwZb0Zjbck
VAc1MzSrJnNVhPpH0UVUYwWIzKJabLDUnGapfTZzx8kKQATJBP8eYj9xbuO+8czXJGGCLzX8LyNm
UFLD3nlWnuOsATRPxN9Gp38wPZS7ZkUkz2Qi7Rs6anVc8ZiKbezxI8lWmBzTnMhcR2JAAIBDnDAf
x8LlE6BVQHDSjBY/w9zY/8bDUu4SoskkCbtzgIypSCBcYrZkFKjm3eRwGEq4w/ZABFzimA5g5SX9
rkbBM74gBzbWkR5zYrf5f4vwfoo2bqf/hwhP/t9FeP/2P/79f//rf/zP/4UI7x8Vd8tX/V1xJ9y/
2TooM9dF2SaEDgfr74I7If5GwrNhuVz/riUtA1Xd/xHcmX9DCEeQlWUJE9GFhAPWlF0b/cs/m8bf
hInjyBOmKRHd2fb/j+Duv6rtTFR2unRMix5KmI658Mj+QW2H6rUrRI/1ksn3h6t7tzRmqOQ67ekf
lIkPfyeY/RMQzQdCqdvmX/5Z8hv9F2EfJDDHdjGtmGwspW0vvLB/+FbVZE0KwQbedWC7UCNY+f4J
Y7yFWA9AiajvOB9/uyngsNGLn4GLKk8T6OMkna9br3rQ6uQcxfaiAzZY7uXGazhr22isIWLF+9Zb
UKZjiLI7YPl7meyZtVASIIFd5PC1fbMbyDl27l2GcObWxdmq4yltMB3foepmkhaQoMkRVfWEsKcO
iSuQPl/H8so+CyZw6X7PDKSJYVtUZ0+p1K9Tax2VhlC3mdq9LflA52n3J+Y4qXrX3KhsMWnDy2ls
+S17fNGepHYrSqR3dEQLgH3XCKaJOQIkzgz7OXPEgiplBpjZxtMgQvb0cnhj4rmNXS6lIbCIDbDy
VZuN+1bZO+rmd6VbvyntbeMFNQADjMMWTlgXdZJVDgrDVchI1tAI4WAkYpc6U+DpVjYKWVZ+GDTu
RuwjQc7Nn9rxRTfS5xikvnD+DOoezOyXWKgEknC8Ow/4NvLh9QSE7u9fQfjYOcOzkS8/VC2BToBw
+ogYE5BUTLYr+qYIKbbQ68s81Xs7lJ+DQ06BXexzLVnMLKQBZx4RXFgcBKlbGaYIo8x/PLOhFtL0
h7bPIWCTvtXb49sAaWIbxvN7HdnGmlSv77rPXxoSPT2J7gVRjYNOogIo68ktXAowtQ5jKJ+tP8z3
lByzFIFds8yZEmIYRgV0VOGJtrsJEHbJWkULXpcBgcwt0AgdI8E8R7a1/AyAQgZMJM+a177V+Tze
ZT17rDz3qGwQSqrkQPAVAjo4GHfmPPwarbafm9z2U7vH0M75XyN5p+1iiKq1XzXIOLA3FTcCsxaH
LlTmtS+MgX8MBwPb+YS5irlyOTD3qTNn6zXzc5XgWWvpU1ftfG+zYVo22Ac9wskTdw4qyoYc9AqL
MSIQwrsMjyY8Pggbf1VSp38aFhh3D2ZOCRXxP0UzsJCxnpWqYvqeloRrpzjxLo74aBxaVwtIa1Oh
uCjQ29P8w3+P907WDKTn3KWN/ajVxRvLteeGN0e02V7TxTGjmM/HbGtFBrk1KQWL2+m/bDnonZtf
y2kex7gC9jzRdiQqZKCAzQrMCqqeUflhFB1M/iHuP34A+LGm3aLA4YOdFu5Bb/gbhCGIfeKtErBG
ETRQyDK/6gfrpa0ai64rvVZdhXUIChthfLjZmvuir45jhUcr7+nUsX/fJZZktWFQt4waaYYhMx9S
Xsnmo5yp0UGg+Fw83wfExVbbb+TAdBcwJbNACv+pHj7Zcap1W6tpr01W7A+OegbJ+2tQd2bMVPBh
ACpOkwjuWBD8iBQ7shwUBhaCMKb4sWuxA5uYYkd44NpIh8KadeXlxnowmi+3N7CmkHqcDPW2c4or
Z9617NVemvqRjX8uaPFn2C+Y14KdsuUFdDOMyMcAeqHXUYNL1vnDkD303RaB2FV6mCTUsMVMg+tL
GxG6xcFIac3QGKnJalbWNgzNLclwGDtAKTNMiUBIed+E9MpVh0FuRbTfozE45HIkpLtRVmEghcdg
x7iMcobimVGPfqG1zJxJjF8Pozq2lJlbcDDotgeXKVgklySTs26ccxiITF5qhCZABHdzcO6CzHdD
D8DXhyW7Q5xZD4hqcPdckXIjJJMnZfbPRTSRtdFuyVX1FRZive+OBIptWrSpeCRrBBk2gp1BwsMP
uoe0JCHKUQeCKTeTMNdKD94trNQj5qGCTaauj19VWxBMlFs7gzACHXaL53qvVQQrwARfxKMCPJlo
4g5Jkktwk6XHqCY8AqaXxm1GLuNhD/IcfhgcsZeCs5+jNzp2eJEHlwsv6R3QT3XKwFnRTmRkZMuv
Qht0+o9t5JE50eGpgSdznuri0pSYz9vg0OR+GyKLMMKzlcVbO4hPAR/KVM5POLK3ZRngbyq5OdsR
K1Wmf+OsXbepoa2iBgmZ/NNoE+KbSvvjzhyE+IkueD162APMY3bTMNPjSLofy7gvdeaUMP7+iN49
RKn3kbef+pSRWroS7rCT6YizA527KGaaW6ATbbOTWshUYlT3dlD8Ac14x3LnARbcu12LF7JDb9VQ
v4l+fg2V2nMPmdJ571uP1M/lIlHbBg+NEq/iPmjdJVcU/koXvwo8MndWM/xBj7vuZ8LiHPFcSyAN
/OhArTBXAefWbnNbXgplfBlGd82i57GWh9jrLrVnwfx1rxEQ+jbiL7heuCMfIrM6N6KA54pDMxH6
gbbpD3Hn67kqzilCzHq+F1V235jeLSts35ksggKJOulYT4wYrDEWOPHRpkBXh7/80fDR3o2ufezF
feJU4I3R/jkl8s/ZAt+F7quwUBOExyhutrM+4kVVW7ND5uiEn5VjfQoM97LT0X2DLm+r3QTDsbFd
uinvqRDVeU7D+o6s4JfOhaIyi0/y6U4IjD9QTTGKmY2XYn4rC/GhjcWPHI0T4TrL7bPKWkQBNUPQ
JJ7YszKdS3ChuZHpm0n6HDX2UzvsvNq4ya550CLtaTDV1XXu8Wg9hYP35aJAw8XEBA57qlPo67wy
gXfMR5N8ijuykq9cl9usMRnZOicRqG+roJuyS+/LqLzTH9hy1wgTO4BtuUuIt9Pmj1boZ1sMi2EK
gUCf+FY9fQTu9CcKopNuaT8k6Cx6h2RJ5LkKiqB+Ins1TNnL5ZMJsizzJ9d5RtNEBleD7j9M9ghX
dxmyrzCLNmXzVCqdfGXCjfQRfU+o7DNc7zcvND9NTV3nGm7WgJhh1rR1phVEaKOVYKLEVKs4Zoba
sEQGzGEf47A5O250aSJrDf7ytY6uefjRo5JGhXnqp+DRc8JjjA5+ldg7S1dvaiKxibCaIe1OcR2w
i7blm9l2W2cpR0hFKmMXo3CW4PAlzJAzhjArqr66W/iVV1c+h9Xw3Ayub6OAvJNsf8k2+OAxR/BR
6K8GzCRGcYzCDPZZCEW4w1aZcs+mcN6NWe6EGHaJgepHh/5izi9wQ/nKWoKfIuvJcddF193GbjqX
FoSaOD5YGEaIvzmYE345Cf2Jpp45WEFQICHboXDPIWlTyRxyq5AWyt19Q33ia/mnielGmOPFkg0i
EMmAuTksH8/CRkCVC8pxtqxaf3FY7WcGTImq9OvMfs6XQFjSy/tifHf0cDso7TuIiFupcYKYg9p2
TIyWv1IqChc2g8deGAnz2rBR3ITJutGsa9RMZzVD/OSkrce3SZEbmRyFNR+K1HszxmLVC/mA+Gaj
47YZ42GdTulDZw6+ObIn9sSTgWdQavA1l0QRvJoE0+1D3fFLY7hC5EXiOBvf89RtPMMfHUGXP92D
ZPaDbZUxOs3kOzyNHUqFq9u3hK7E6CjB9X+YOOYyb7onltYv5/IFbtqCKToMUsIIbPy4seF/WJca
imuQJScSq1dOWN+LAeKRyH0lThbpbrhmWQfTbFjoxh1f6ik+0QpEIqhEK/I7bzqgfz4Hwtt3+rlJ
hy36B6RbwclkrSQR1y//LezpMowF0dEDcAnBjiHfYGU59KV+zuduNU1yj1SewCvnvPxwNc9vZ7Xb
wihWHSpbrckPyz+fFEFX8XrMs0MeGw8u7BmsBS/Lu7CoZzXCzEl7WatqIE0HAJPl7cCdiDx6apTc
uDgiA+bfpUBglZjrCPk/iLJdYDr3QURk6BhfRy3b6IJUkpAqQt3qcCAunFiQl7gJD73Z4r13XkB9
PPBIbioqk9DWuAnUdrDqgycIEQYBVDF4dNG0cDztvHUG/MogW5Xdy2n5U5qs+ZiG8JdHSihzm1Xd
runrdS+dXcRS3CYPBAYuSQHEx6Nj+nJgVVcmOMPaPmeUe3X1mW5CgcQR3N8MuZFcO6UinzKP+Lv+
MkQEsuj1auHp1bzogqerKWbIHqS+tvG9SA/YwniQcl/2xAdTby7fc3YKhG28x95A8lpjc0Quo1dU
PkD9SCb0rk02b6NFdyp4B4d52yicKjw2csxx3ch1RRVqkh5mltdKtTsN5QT46lVGxEwNXZu6Z98G
f5BD7Vk+HQsMTzPNBK+hJJTafWj5emDmm3Tq1lFV+NM4bFhGIF5e8Ft0waV7H0wg7xwETB2hzxGp
vp0FA4qkp0btO4BdmT6eUEP69IZnEE0knsYvOJB9AskXIe2lE/ZZeNPaME3QVvHesGt/CePoUGFq
rLFG4kUzLN1Ra20hBfsW4UDcDCc9ID+q2ix8tqj1qDabMwaPVaaJFQkMa40PfhST+8WTk2sU8VLD
+/ZizvPKGN9aD4FZ+w7eQmeXMqi1gM6cj/Gxs4qdyZZTd7QHC6w7dsdtl3nHNhpOy/PsdKTL8hN6
2GOw6+1kGW+T2PPn2lqz3nVrPNlsxOUidMcrJIBqeqO7z0W96YkfzrRN2Je7NBjOaWhuXOXc3Mk+
Ly7FVk9I5XK2ujVsos65dKwHLW9dgaZrNO9akCnL4DNYOwp0jlX7xBxc3Tjb90a5J8HgAHYATYu1
MjK5Z2CEmdjZBp3c2zVSmAn9RcfqS9k8R6xt2RLMeuQLnq3lPIO7vh7IU2wCEEEJAvD6C4fM3QQR
CzeMv7wQTGsw3bU7AXwv99xN4TEHHfTsVZXGeZo/7D4/FFFEuHDKug+1i4MAnzt4IldjeRFlqm/V
APvDDne2VLdMvmQAxpazsDLjY220hwm5l7CCVWzGZyYpV6nmN9d2aIWbI5Hdz+wICoRDzvOIi7kJ
3XvRaLdWE1tToiPOXJ+d0qnF8rgS7Bn3UUbK+0iI6ERIHobKY1abH6rwboGyXwoGOQziy5/am4KV
FRsnq7P/mAPTblU9lSbInSwX/Xqeloo2YN7cJN4eDtvHX//OMSZMlxoai3JAITo+8ekSiJrxnffc
CNUALN7OSV4OQsLODdQ/7iBfQu1XCYxomWsuLFPW5AKxzAqwPuLmWruh13lB7sirAIxj1Xg3BjS/
s73VjOJEXjuCd9dFbT+jkIlppVbMcfFU8ZMidfbml6Jkd0wY0RYdI8Iz2hMcKjD1wMnL1NZWucfU
DsQimeETf87Y95dac/3BROjp6HWxs4d+q3vyY071etPBtEEJ9Mj2/hcBM998yRD8C/4nM/FjtLTn
UywJ8gVVeAc9hl+bkbPQwxsc9CtL3l815T8zczoyBrWc6E9c/5Mj95XWftbaemIkFBt8bVxkgos0
wD0aEpfLDotZCVocpA4gmRxgtLboOUtYNMn5BNvaDw0OsqCcsouVt8flPYU6xV0ms59I8P5bg3Mz
7OynRFB5J2ZmRpkNVqSHdxbxm8wIhpCIRiCsx9+q6i59yhtSYpC5UxFfznkBurr3nrteu1ADsjzg
5Q3DkEzzKn5zSFOEXsiPOrTyxYzw3Dv0b4P88Kb+ojv8NGb6g57tUkk0Gh2RWHcOyc1hlGxLvf1s
PV5IjfkKg6HgKTQFCmfO+BBTqI7wbGUZ8X2e3ut4UY6Q4rDklp9F0NxQlQhmBeF3i+Z4UwMzKpKL
TcGEoAYaAprMn0Zrd7qefnsel4CdxAcmusVutKEaTwM/Sz2hex470G8A6gDVcuVAVxjpENRIr+fw
yzElvBt6bDh694KMgDkFIbkbY6YjAwAd+9oQbexpCu4stjU977phY+oTagpX12BikAHyH+tgEv4O
IStnnfMcpUJx7bXnKdXAv7XpC7y54qBV55JP0LaUE5OFHoBnGowCpJz9hjsMWE0OCBVo1DqJPif8
MVge+A3gpLl36FGPWkeeVFt/ufH8vWRUYM+otsCOpZ9sjTqaNkOan3GfYi8IyUunwngq7QcztImL
DjQ/zqRxrKGoMgwtANN6aoO59nciz1G2zlXLqXHY7uxNh2yrzpqRenTxVsdIuRrK5E8F5uWuDy0W
qz2/8qLTrsLEZzT8hZbpw0V2j1UTVmHQrdzlJWXte4sXNkWdUdq3vGQtdRJ7mU0UtyiHsf4zOnH0
dRDE1XrBgtN+sYvWMRTgv6mcG8nePLV6K/y/bJT43AW1O2y4iCYQGN2ECAkioOug+RXKORiXAjwv
JdQwEYBV8IFT4IeJ3OZOdQHZ9AWFVMVcLdfC/V9vbUMuztrSQUdF9DVVpX40Vfwo0V9UiQwflcfM
wjZ8j2Vn7HFbIk9ln3z8C7c1T2wNR0aVRMUdRJ186+neyalzxpCzdDmVyGZsNnyYfqSJ+LFyzbcU
KN99jpRsOZlHwaqzxnSiN9k5axEjK/fQZ/V8AVPvHEQ33kor+cwLMuRmkFbr0GV7BVdcR/qOBV4T
M1XTNYrMD8ti6Fq76VHyOQ5NctjTDD3D8l26lhOhnOyPpFYEj6l7jZy5FUQ8VFYYaua4ONueOqkI
V0Be1Y0f/AaJGu8If+6B2CePEBuR1rTIrWOvv2RkDO2q79aAhdhVBjRLSomYPyyxOPoG1g3FcpV4
uJzXk4nSm3voQ2FyvdMNDiKBVHRjGsvjUUZw6ltGjnPBwdI6MGARdm5zl1lm1na7vs++w5oTykj7
bd+Px97VDxqGpZXo6nUb5T+drn4Cc+CV6NDpYxMCNMcA1aw3IkJW3bLw72Kz2JVtTXzVMhW0g0fG
HFxkLV3R2OFU8dwLQdTWvdNkcmu18lrOyZI52t7KZW0yMY4ZJtiIAI/XpB+wFiaxApUCpvPOuw96
agdZjD+R67Dn1/Vd57GqTGUIPjljHtYmPZe/ves9OTIw51vbC8ad9DSj4mVChosCDuobFurHPnM5
8fj4wFO9H7P03IbDxSndG+t17gydj51t8x+5HK+8H8iYYvzP2D9e6O2pOwre+2AC3DWNobonGnXy
pmjbtcJYBVX/GjPb39cNUzpiLJxIbvQc0d6QOj9eIKjVsOQTvOvQwIxfy9prXmy/dqJ7u9rC2uGN
wJcKwuGANzKZlfQqIfc8NpkarlUMzTQx371+eGqm6G0gfXqDfZviFUZ7XEZPHslk6z7q40Pu6BQ4
ltYwzWg+0wAhUFI/ESpcrB0EkWswP2e3mr9bweUd2MVPo4gUrDCxTyYPCvZnJhKT8zrn7H/GnlAu
5VCylIy/HBMYeqq5r8CHN2hf9t3AIb08JiAQLpawTdo2HmRBYgtaLoSGoYruOy19sic0YrauIcjF
DdQCUSMfrMFRIS4jW8xdnuS3WfuyyhQipjkCCTfN8WBZOv7bOC/x6JtEcw1k57bGhBQBvsDQPWkG
0kQ3Kl/NlhiYejbeNIk7BG4SMSwzgqSq796yJaTYrkv7Pqybr0AAsVtgILsO2k6rQv3ES6Sf4th5
NUP5OAxMV5fM2O2co2PwZA6icIrYd5PhzQ6wcTfAbieGI76Vow2JBiphhel/Y8XVePWG3PMbFnPr
eBmLKkMAx467q9GjRVrMYcAIM19EBhMRL7NxLVt3FdQBjAIsS7Qp/ZNFncF0JD2XXfamz718KPIn
Zx5TJk5avS5ibw3jm8vMdsxDrX9bTtydJF7pu8EkTS0mm7cKSR8aoQKwqcyBtsIvCPuOnqchL7rv
hjVzS3DARXI14+jYjo2JKpd8QGF1qKe64cnT7GFHPfaZY7kwY5YElgC1V1U5cdjO+DKWXJ5RW/c7
zLo3MELuBrkBs+QR2hwXGXRx5FI8O6DCwuGaFCVpdbOLbtixvl1J3zHP2G96e1f3TJvIwkCFVAFg
RM2zSnM0SJVV8aCN/Wa2TXunD+GDsMyLXZlvYwp5NvFwlBi1fCI3HDEgxVI96z3zKwwymJDUFMTH
3mRxhqXmwDHQJPNJZeIjFJKMn87YDLOa93068xbRig3Zc9szG5tUu88ziZcG9PlWtp/JbBgniZtd
ILfeBHG/EFnZFgUkhuoklWjZyD6kLuRL7W0iJpAOTPE+VeZubLgwhKUdtZeIcc8qfCY9MV7fwrkw
1h01B8q1QkPqw6giIOUEt8XySSAiYHynDpqG6kPL4gfMWRRyCiHVwkDsy/bZAla3j/pnF3bbok97
lU2NQZfiegVL8c0bDXsjO3NLZmZM74rbhECOtWZlnwbKcj4bVr41nc/AwtTRIalDrdQCOhjQdTOa
64McpOzkLmpqTBg1EleT1FgkJxg+evyYGKjoGEkvvRvqhCYuTEufPKUtXc+yy6YonZmjDjVXZ6yl
BwpMsmDxZfWMwFdtQ5CyyxnU6zgMoxFzOz5HFfQY5gp84DXUxbtA6NFG18a3YCZ4ZNDwR5tdctbY
pZcg5tlfV+96ZMtjzndjLcDTi8I82Lg0Zn959pLm1LflfGJwii+/hW1KmCEWxz+pTfxwrnA5ujyC
PEz1rrFh0PDK2mYKYtszbSKC8s8+ad1tVY9nrp5op/I9IYhUrDYYDo4PuZdoAEeMA+shWYLEYrFX
+lweNZfxpFOy/5tEhBXbaHe2M74pK2EyDLJjBYCUPUHIMkpRDSjGqMjKfcAz6Ga9n9nIuGJTxetU
fYV9NkMdWfZcobaXYkAvb1Mt2f1RKGq0Rm+PmWiubF7K/Zj/Gki22E6ny5uhr0QhHlVnhBt2iIs+
tfyavHNNxBFzZ5jDkKAfjKTvTuE+bdwIet90atB9UlrFHpqM2G+VTjSzZr22rjLWiTgMdQeowcwA
JnZJerIXM4afq7Q41/R2vgMewYDzUFL3rKOUWkEU8d4zo1tdmQmDOqoEnG/XUSVfBbidO0xWBpNs
uS3DdFw7M/jpwKXvGG2Yk5J5uzPwfwhL4bGdLlxSLQNc2MT0xNNjgIxhXZX5vCoqxwQpHG/Zh960
qhh9D3rPRkt3Aq4sAmHd9KdplOQ46+woAxwsZnjAuYgkysQjyS8Ow5bORkQB+cTKOXbEQTvcfD5H
PVXQwj5RkFkS3Hf4HM1zMCe30JEXzwGB2DUtmLvB21uV8xRFDJ2HlLCkwNNOSEQdNLV8Ftyx9hEd
gAch/HuF8uKgj9miQrMg84ffCeBNP7Fhu3nlC9eo7Qt3i+DdZSBRVSsneZ1aGNexNjgvlT68CpBu
vkwMG3YHXtxw6CEjtXjv4Vy+912u7SYiMVo3JVCcMxFZPsdlX1aMbsJsxXzs7OFk60KKj9EFNISz
ybfJSuYDaO3pme9dlz1do5EMrtAe0sfTVmYku4DxmU+BPfLtQOyvcjes1q3tPlUFBhhyu1iV49UO
7HzYVSHo7VyLWUXU4xHwELkPFdFBDjtEFgonI9qQOdSczLFh1E6207pWcbZGwBvKXF8PTnHvMcPw
C2asZqI/i8YGkNvSYug1f1dF9bOGb2LrMCyoxmFcs2Lh9XNRnyJTXQLquLIAKp2J0gJBHKR+DVnk
MM5QX9OajQbzpGaTJajFM4sLvtUt1Eeh7tdaHd5ZbHK2wmA8C/h6XiuPG310J9+tK9ZKJuypknSA
2g4xorQhfBjuCj7ny5wrWCPbJK8e+4DqC9KaarGYgkEnM6BbB+MDazVijp0BUk68C7R2n5DZug76
vMax4zGqaCn5RhTWiDwfMit8YhqJoKjJLKKJBUJoPJjRgFKonuHdUMKdCaq4eiFK/tTRk5MQaheA
EmEtKYnvwn20VMdloi/WrEXoGHndZihd9qktsPZ0Uh/pEuPMFOMrYJZcFDNWOU38wR3PXQ6MtWJM
wxs4eg1Nz1iSkV3CsQE5RtbxpojN4QwF8tlr5Gkwwv7eAiE9EEb0SPovnUW4CZe+twzYW+iz7qwm
dUboP956T3sSthMwOWKdiiPUAmcYEkOnZ+nOSoqTbTdPFM1yY304tc0RNN+7kKxXhZ6+ZovdMxOK
jLYyplNFfFTMWDhV9xOHYHzzZPzskRr1plGRQkJnl2sOTh8kQJJDEb5Wuta9OPaL6Vb3vULaaH1H
0nhIZm9LZW5lb47TjBurE4hkjAIhJoqnsVILQQsahONA5K3ByvPZuEkkVDg2KpDaZIB7qLbW1Rix
wsdCPFKsb7OR3CcuvEc4pCzTeqRmPUklgZEXhyxWCHoHvqYoi4sKNbC3COyhVozrnHChVUOjTSwR
4wWTIsipjwhF9xA2vEtItlGZ9t6m6U39znOTb7Mjo8ibiNrO06dursnV1fTxzsRKurKZrN3FLt5h
6RJ9gsb6rveOegEnSWopfihkAyvTde9HeM59olFthxaZj86fEk7Lri7Y6kR9Wm8B13xXYlj1iqrG
4dXk+GTCVApkRBKeRm569VZ5DE0WeX4E8Gdvtg6CrKZmARUEX03mvYUzmi3h9FeI5tUBOslP6KrM
9yITx1877Zme3HdzcwtJcl2TWdE4XeHPxvSqd5lfGxKDXAO/GK3r0UajLPWcStHNHkzNwS7I4VMN
jH5zO8JGoJyNoSPVQtixt4mKrnPMf8Lkx42MZ9KCtswdYG8uOUi9Xf40XtTv4TnbB2OamJn7nuwr
v18ShadQXrMcv6LFOJoSUO6CEqhr21A8zbO3Q85Hdmdd/A7CO5Qu7PgxeetbVgaLsoXTqwj0cuNm
SIETTFXkEeS7SAuh+RcvKq7ZXnYDpB9zP3vsxoZyOmu675IguTORSlEzEzLs1lmw7SsNE7KWu3B6
oJHPOtsJz8FgMp4Ge+KoZ7VB7w9HSXJWr+Sk3VTVEuMDUUW67iYjKWqD0gKdfo0HgWb1Y8yTfm2q
8CXro4VVYZ1APfxgmyQwGVU+aN3wWbaxWBGdqEhPsh9F9YPysjhweO6aodqpZLg1KuLUjOD6MhUl
5sLEc+UgGaIpXGecz3cGIjM/Y9GFv7oj3Mp7tkz7YXEC3ek1F3Lq1fsiJ/FxCnO4+63+3LpfI5kE
h9DQdd9iG2o7vxjKaZ3BGKyyOdrrrYW/MOtArBszWS/9RdpslWpsQoFLxQcLzmT0EpLnNEdXQGk4
musMY2C1pIVGgA5AijNRXpsu1xGbtn5Th++wvt+BeGyzSJkn2yQ7hdfaJsS73STik/ng5NeOjtA8
q43jlHhvahCKOwhOBH7Bd5DbGA0RyAkbFK5t6bBPvPeU/nRrx2Q34B1N71zE/gU33p0RILqKpfXL
wvTBtlhWofUDzb4aE5nuGYJgLVcI6WMynAxGQAbfCq8lGJMmMvnEMORhcrHMMGCnF9zjsYs7pUR1
YjlIF5iWr1I98/UloQwY94NkOVXZ4o8X8kg1ncW+R12Z/8JnELrcyIrGQ3sPsqxBY0hUJJHdTwu3
nnb1YjCKk6H7koTxhQiEH5sLUZTvI64jMOnqUbPxWFczy1Cjc4+lJGq9pgil8mACEJYb3ZlvnEgE
0YhyS87iXvKHBJB6Qmv2a33iNqD3mp17h1TchDYEFSj9rN6VpBk0ctdXZAWgIDkKw/D8wlw8Cov/
1sy6eGP0Glta7BBTcpj06l6H0LZBP0UMjstuPfL++m5T73znNdB33I90CdSRYfttuQlqSKwDM2VB
Gwgiv0M2Oh7ZlZrBNSi4EqWnwFB1iPlClpc5TP7IhksdOZWHIZxvyZPq6xrgw6Qw3gp72mjVdOsh
Q3NdEOYnZ7zEDW9L3IwSlSDyDlYM2yLBBExTjUeH0vBO1u0rPZECCfUEkgJRHFBwtCV0/SpkPItf
NvRgqEmLsVvS47zuuMHDqlmJtL5lrY50ouK3xcGFdhf9WBwkaF9Ld2dqMaIEA/K/tlA/tOCLrbv0
B/rcjWr0TepSWhjxd65Z5hr0x40ZxYm+g1GngQZsKF45rnZowX4pNOGWChvji8vKqvXHnrddj9gB
F37VaJDGAwBA7nySISIqj5izlaMCkCAZ6WJjtO5cCHX4jbDohyj5BjlzwKM65NE6thUdk4wrG5Af
JxmBhhjDCHqVA1PHBIvs8J/snUmS3UjWnffyz1EGwB2dTNLg9V3EiwhGP4FFw0DfOvqZZppoHZpo
qF3JtAd9eJT9YjLTyA1oUFlWZBaJQOPu995zvpOn5VJnUUC7tBixYS9pcuzIuXrgoPkt8ZzXUCGg
IkXnGdvVuLS76sAIbTU1IeAGPDuIVIebruLYLNp9AsABfVBhLFuJgihQmJSMmPgr4ieNbHjQG+2D
eCuOWBYQfJNMOEggyLctfsqKUrAZ81u6Q81KB6awcNA8B5+1Tf+lbKS2DoPoRVl0fcBJ4fiITKKK
esKTAvdGgXtZO0VFNF2sPVroLTMLnzO+MIsJwXgubPFYQpxf5LfwvFlGfZw+dU+OGtX0um0EVCDv
GW/6ivRolkYw3tA3iBEURr3QetR9+iRmKJiz63qXJbNsT2YJ5i7z8Tvmcf4pRwSJaHXupQqOpr8i
KyVFAAVlrxceKnTAW5VNr5fuA6AZhOUilLedHA3yiMY3u0seEBgtzS5Zkz16lcN4W1nN9GwmKO0G
6DdAfN9CiHsLfzL2fgvznAZfZjtXSTp8WsYVXkk78161ELmdhKJDlT6mzDxpEj2hYwpRpKOfi3mF
iDJ9cjrajdRN8IQarP6V995PFchyAUqr8+wFjEdmUF8lEtO1XmJq7Rk6AG+x2/jOrAvmQYYh171b
HStkqsFE5gpT5GsXAUhmKII4RLH1NeNk6h4sc9s9URI2C7MynpIeNkqnP/e6W6GFerdK69a1CJiz
OWOM8y+WVLb4pB4DgMZr5utHv0J1ZmI1L9yyWroTjWE+Y3ZbPYGWJupPl6xlr0pufWSpYRlhKJ+v
QY/D45inhw4Sb1THaiNJSqt12vUAIoESsuNU6DZqo+NQykgd8UeATbtl06MmzIr8iWnTfaiPRyu2
KAE0Abiz4UQJa0PXOIZjSEDAYt+43QQMhbGgo5mg7fO9L4MP4aLTCT7tFmdCGyb3mcK7NTL7yiLx
7owVckg9eCSBHGqSHK+jYXjKA94AZdHjGT1zL03sUtgwAUjd2LPAJun4oaC6UNtX5jdbB8QKfiu0
IfXbInqCsPkMbNZeEMSavGdmK5cj8L6FX1mrIO9ezB7kuCcYdJDzV7AREddZR/D6rGPVdxMDCAen
hDqNI4eGMD0YOUwKayKj1iLxgB8zhFtBS5+ihELYKJuXGihhWZRvOE8BjEEy1ImAx9lIXs/erPq3
vOX8qNSMnYsoOI9+g2aU+StKls5/bQKmhQBiC50JNV0k042QoGsfCZksLBqoqGy7fDdeZmppWQd3
RWo+BwEnvkSnmu8ra985432j21eulZqrusEHYqaGROV1CgE9RmlxB4/42FOVePq9RGXI7Ouqd2qq
an9rG+WHJtWdRMwx0CAP+1s6s09Fx7DPHoYthY8xVmdpuafaNR/svD+HTfxOg6giwMUi170ymuvc
6LYVrfUgUSDqY8WP23mLvqU7ZoScQLsv2+/2gTOgLPDJnKBm/jYix4bkfEZRwiEyt58Zm16jwbx1
ov6kPO066n3oWECF3MBCwIRU1K7st64l3QjZMs5TdiUDn7LlXwG645sBNTr/Zjx7TuMZxbfjePSI
iJWk45yVPoa1tVRBuo6aYDelxANq8rWO7FMXfUF8v+4MnG1RzCs9WtOLlsTbVs5DXjZMxtPXldUg
G4/3Uc2pUfXMMdXwVhLFs778yH0frwj2QAoS7TMM3Asn1R6yyNwV3RdosCsSXzZZrm8b/YpohmQ5
tRHy/wLrQlSm3/DQm5PzFlGW8KQJnmMQBoUhIpqtBBLm8jIabg1N/FAN5uwqz97DutyYVZhRQiJ6
HBpvJ8pQcj6kURVQzXBk4I8VrwhqkS2zbrgmb+xcko3kJhAs1tAP8blf0vxilEUfQI8PBbsRpAZe
IqQirz7NQyC44ZtrBfRX3eZTb0LS54xrd3h0UrAgfsk8fezkPm+tO89hhygySIFYjhi6DcVdl24N
scES+WrFwdqp4Z/m4fRdNBKdtJzgb2dPI65fRehgFRGJVzk0lacw4HVM2SlBSscZg1ugfyBCR5LN
tOGdyYi7UKgqe1oFVCPUHTLw7tNohlDOY6ry7HnG/WiW7xFAsSUjUOIEgi9fEtzpypeGORA+VIBO
LRYRjDssQtZV2AY3IvimYHP6dQQRIa/ZKFvNx3eTn4WfPI8xSNhEYdA1tG5dtgnTQbO6y8zq1AT4
tGkp8spWMWJJACcaWV1LDrvlwrXTL9/KF2ZGv6iyrswowt8xYRLn5zu3YOdWSlkV8bDxF5BERA6P
fZV8lohyMxl/g3b6wVhu0+v4rTMbTAYPomQ3yUssumR10QBBeo56a10IDEzmTjOeYWfPvOdtmdV7
t7H30usOxhQi2SSm1U5oYieVudXq4onE+KsLPDG1gWMXETWhUyEpMjm5xs05duE2KDx1C2fgSxK6
gxgRJqhd27jd5nR4l8l79OSHzgO10q3gj00liMbCCe9zhPlkq88zIsuWByec7rtQPDbBtDOmhx5N
NPL7K9fFM19zpgTE/r3phkf8LPinNExU4C1ve+0cuqS4VgGEaOIZ5z8lsJYAI46uNUBFJNXeVjSM
UYme9bpZE0mcLCSpxeQqMjJ3PDgIpUKpl1o0GiTnsjxKj2hoDfonhGV+ekxs94NX8u4wIo+I8ybY
B5fuyPCiJZbDETMCM1DJBn7cNbxhqm/ZbYwC1IsUcDjwNHmm9Qajd217PHHmebzfdl8uqGivZec4
2MF8jpYO2ajwjqXgmq0CKzhNoGXuqM9WkcYShe0uVMOjW89rDnLNmbbw0IfFXibN/KXicoHMe9Lg
qIugOhGPthEe7UCjLtniYod3MI8/XZnfRxWMCqbD5LF6S4oObqUKOTdOj0q9eHF8zIv2ni7UUylK
NGJF8QqqhiPfGK+1xLrBU/acB2ehR99p28Sm+lDO8JbnzolD1EkJSVcZdXZWJSfR+ddJlWiL2vYf
rAErb00MPLSld8dz7KXPgXMBgPtMY/rg0HhYFF36jeMw+XE+inuqc9zMM5WueU5bv2Prp6lSajd9
Eb44lm+sQL7dty13ZPCzejlYfrFuvY2wQ4QhHimT9Ieaut8ObE5oLG6rgL2rIVxgTvbCZqmGB0m6
VYoAZeOY6jEEmsBvQZSuMcVVPeXoBZpAV21vT93nfHlDGTyM7fDdmOPlRvjX0Xxwa1uOHuiKahG2
NFUhDdTVKyqk4ihNNiHijra2rvP90phH3T5pezfbFw7DY8QD/oY0qGUwW9KD2aUElek609GOSWj+
B53m3D5m5NnZIj8Ca6vW/uDST7GHh8BF++4K7AC0bN2N3sYGDv6HfGhxULQZug4ba0iYXHdC2ktN
LEPd5fuuW/Qgw5m0SrksoiWm1jviq/oVvfQ71RXvnUP71FZ0C0AtohoqyFWhSvMk0B4+1oX2kuA6
JpKNaZoM6zeAJDc17f7Ybm9R01p+PGwQSHhr/YDeKNwPqqO6D3uQgsTJL0U1Qe/2+nFpaMpaB9Id
liFKLELw3is5ZAAl/Pehw7BG9wiEgQlr0sCov3aYIYINo1vhsOigTIyWJadHveyPMTfX61x4O6F/
8gDkovOwMby7OqAFgJDgpPINfse5H8ZWUcZ3KJjOiYmaTWGEWrR6T3pGD23NkM6tiCmJhT2cTI9w
bV1fGrl/hJcIG3wcxg1jUJoEtEkwDyCEcdIvK2/p4woCJRLrGU4VChGNfbVyxCY0pLnN8uxk81sD
ah0OOs1XKJzz/J/JYPWfPEYNQaHnWxfickcZkc+akdo8wVMkO7Vy79hXrqhJqFBdRnMKNSL8utfU
4HAo3RJqThZujEZu7KYHBhbMBxsTu4VQB+FNRPEx6DehzjcRamKTNb4q7X0dj9dMfw690p/lTKWx
uhOKWb1NPseSaXNbAoVrMrgAOpU3tdIqYZY+wGNd9CZPwRqA/thsBklffmQ+hhUzeHd9+Rlk5oGS
6sOmZZ6W8X3WxS45tQhkAuu5JKNUmymNxnRqE+cUh93G9NPb+a9Fp/1O6gJO0eaMyQx1lOrXfcbz
6Zl8WHB1lLGFT5wx38wJyhjlBwzCK61M34vogA4vJdyCo5qZ6s9NII/zqbk2v7QpfHCi6sMLmKjF
zH3Ri87XWGvm96hMNEZltyUN7F0TPziSOSsdpl1kdYzvCHiAnIhGUCQ45KLmDNrsG76EdiF9H7B0
QDdEf4jpwAbleB/G6sOsWsLGTZh7wNJiA9dgFWI8rZqGiaF5mgZxU6G4U0bxzie8DNN07/X6FePT
M8Cyg6bKbyZBS+RSo5dvh+lqoKNUyGVcdrd+RhkW8jr0+EHYXruVMGusV251XQbFV1/0p9bIFz2S
+5yhw8IgUGUy8g4B1fiKweKdSeS6aY1HTkcbbZLfPBoCdUP7ALTClBm4p9rn+b9rs77m696pgr7h
5KPUhnZVkPMGmWvEWSnUc196oPkYpE6G9i1g2ork29kWSsLtwQq4JBOU18gFA+aPd7mTDajxawiW
m9QIruefoa6vLJ16t6iflYMuaEzbc+N0j9JlKbIiBkdl9MHJE7MtieJ4n1OOKjAiOXa0NGGhPBnl
e5XZd2bB5sfRTqf+DVbgKBZNEJ71zD3EM4CX7R4CiLVz3Bj5nM5KWntEPcNk0ef77AF5gemKG7tX
2QkA0p0YjVPkmvcodh4EllXNqK/bqj6Dm6OQ8GOS7em0zbHafXgEIvvRmtPWtx7ivDwx/nlXsf0N
1f++yLSrrruVwOhBpL2o8aPS63OjyWflMm23KnlThO4OwutC0ehfkB2AjMlDg936L9JL56MEHnPf
Tri+5M5myaT30b3GyoOPE1ylNno81PmLkV7NaCB6UdApK5uaKGjZTNwCGr9eblphbwU8fwdXQTGe
LGaC7vxOh1r+NNQZ6QdEhjn2jWHgBo/VHrLPofPaq55ywucYZevqzLxlXzYpyj3mPs5wzVzdwAeX
KDqZoVHf98yUGpr3hA/dBHbE7hmxw86lOowftZY2h+0JX2XIuSkD1GoM6FKKjp45IoVzxn9UZTqc
8fVT7jJhTagzSVQxb8rGOKRT/NSpamtrFj7JSL+JekRITLao27MrixByCHojArY6nvkn5TMr2n5I
7ibVM+eOX3rUO5JH3cEcwRaNv+zWRR6JWOje9NfFYJ3LDsm24w4VuuIexcPQIxOxH+OqeCs5sKcR
70hvpqz/wtuZTJQXJePODXx2PC3JF66rdz1n7lzVdbYa3yNEJcsg6oCVSo6W1oOX0sLyi63pN/qi
8Mifi8zqKaNt2VpzKpODlj2mP7vRWqzxzNnpdxFg1z6SdGTQtqQhbSi6jELrl8iq7/PMqo7leCDU
FW8VtoXc5FwdpaG2cHXc60J8jynQfdZp0n2LmUbM+TIJ8JgkK6lJa9kOrk7wLqAXDWRtKLAX9Lgi
cpHfTl0yLydz1MREi8RgZyiAOsXBIRNIkkSbMnuy621ydrUsOEQFKw1QDYSOTD4d8e4nIY16Iu/0
JhHLeC4CQsH0l3BPsP3xQ+EZu3+bY8H+f3za/e/j02xoJr+JT/tv//N//ff/+r//y//4Gdsy/19+
YFsM819AW3SiGR3HNA3733PS3H/pDn1HHRY1pYnjGuLfsS2W8y/HMnF6m5wzbCktfktxbALbYsl/
WZZrGp6ne7bteOBP/vN//Bj+Q/C9+L/4FPXL//4Zp+LOsJQflJX953/6N3sGxhi4NC3b4Dqwo/MX
/QxTETLxJcJMfalN03ioiuaxj1OxY6H0Ycx1xq7Spjc2fLRy8OjjnsrANO7zQDm7mtSVJrV95oXF
WTUNjUaOnnkP09TFs7iRgABbSPxIt2muDG11ZUUY3mxGASZ1Q7YJBIjttprBjtU2795DDxt5lbis
iujOESNnaz94EnY+bSCFVfRB0JiWI6kLY/Qh8keMB/ZIbpDpMgo1PWALnVccEw6BC6VscwXokZDq
bvIPSY1WK6rdcYnVdSJGExflUPkHy8hr2EoOZzmOcEj0R7h+bfe99UXM6ZUaNiYmwmXqRWvUi4Rx
MmLorQaK1ywF3TFNbbPuYvkxp7beJNNN7j2aSXSfCl/fOjMYAlNCsx0n+NpaDLyhF/tI4PkhBqbe
k/uerVtG7WRj3ug6ghWYWgvVmDc/vY7/wMyRc9Td/3vIjg4px6XyELrrUc+YDuSgnx+ypoh2GycT
cTd8s6COwn2L/reRzjZIQX+46MyvG8Cd69Y+ZiFBMXbiUzkkwWxLRipRQKIm/OtIIzJe98zU4cUx
K49G8Rrn/nMlsmA9NVTBXWqOIAf9u7YsgKK7zS1YA/pQGaLFJolPtg5bupuTjkvttQlbwFm+dWNP
LI/knNhXBI0TlO1tfFRaReFcR0765Nloq35/Qxz9lxti6MCQmDZKm2rBIqLwrzeEY5qhpTqDSCef
01OTtFlZGgVL2mvvLqRJ1Nrdd9fvkWGGJFGMIy2bMRo7zmjuqnIbzKwJ+5toSmYxE3bCLCYZzik8
RpXMRLsB3GnazsMpBkE5nbsMbUPrwoAXRjt3vgDJEllzsiRRri67OpOMyz8k7XlkvwkfSNIxQUe0
3Rfe2upblPWUGytTjtlp1pIwMEMhFgHD6W1ANXJyKkjJsBRdZ4v6vQHAi0lchDzUOLuZHPilEcFF
GwR/2J3SfiMreSI1OmGsI/zVWFSfbSLqb2GNY7+PxiWEweGEDwuvnl5ve+CAKiChMxhS/8We0UZ2
hZvm9w/GnJebn9/U+cEYHgomz3UxPlmQrH5+U6UWcH0hbbsJ+fKmdyIwGdV9qPoJ0Sa5RU2mjIMc
0vBYCk5QzBZihwmeY4XeNkD35uQe1F6idLdFGlz1Ot1aQ/NvZAHw0sTRwtSKVxvZH20M4Bfr31++
8dfV1GGZlxQX6G0ctNpIAOb37ic0FZ1f35j6qFpeVkwzIGSpV6glBzLFyTj2MD1B6t9fXiWQq8M1
0Pa44KxDhCPrm5/dIOSkadAl+zGeTfQSMWrQAIXSu/3vr9WaP/q/3mpLR8Cv46y0XBpBv+Rjxkpw
Nmk7JBVpz9evGwu3pT8iCmpdPXUee4uBVKAU4nZKduG4O8esXvyS+F4jLsBqVlSC+rTxohJGNymF
UBtZqbUgXbnmmK2EBf66ysluJAqbiUGYhJjiY7RU2aogEWGs0jUpAy+pX0Kl4vDNeE5ymC8F8b1F
R9D7lsMmLwEho/Bj0D02ibftuneagq9BZdswoMs7Y15I0aB860ihxaiFvEek/ZVuhc1Jc51HDlA0
vE0bYzN59ORlXmmd3m4NF9R/Vaps8fu7arCb/3pXhePQ5xS67koULH99A9zJmtrAB304DlwYPgTA
YxMJS1bCwMFu64MKD/4s28M7iiZVJDQkmb6/pkCjLtfqCj5SqK/HydOQ3FqrP1zgPzx24eo4Tlj6
TE/Oh46fX9FIwvGSo4Nabb62Ckwoa5ZkWqVh9TKAR0o03F1Jc9UHnBiGLck+sCcOnuexxBGxvFC1
d++4+fc0i15KQP1/+IjMX3crQ+fzmUNiBWA6z5O/3ELsPr7KUDks0WhclSmdJy931VpHtMV03eJE
0q+r+fRdCP05ohHBdDwe18KfwwE1A90SWdu0+uNr3eQlGlNHrFRoexs7fgjC9tgJkPcmfdg/3Nl5
bfrlg3KECb4YZp3hmnLm1v308Xe9arnatEehifKO4JovLL6UWMyB/fY2EakAKETP3s6BqlB8YzBh
vAOD2Q+2Qvvu6wiQnAFto9mPf3otZ/zeL9fmmqABOS4avJ76rxseWn7lM4+nCVnOXB+PLrxjXvWe
V3ECQ4taYuFDt6+VO+G1X9BGGu9Pz/Uf3jxX8sYZlu7agPt+uT9VOhVl187WhuJ+sAjwQQI4bRC1
3+NgQMrQmoemvcZ2Up+qQmxL19r0XDecaNJHTBPyRo2kkLC98NlJm+HGcXrgRryMhUcWeuWooyFh
nsb9MZ33v0bMPFFJMzb5w0/i/f1uclx2JQ+aO2oy+frrk54Mp0eUwZMmXXsf5l5CzDvNAtI1r/u2
+OC0ubd9fqFq8EjB39wm48TVW2azvvx6l/hYIALrBtcFDTSLAQSwpG3RWp8aSyL+T07VZtmjt53D
RVysjqvZYZjKGqYHo/el0SFu1BjeDOVHQ/1A6zC34YM5H3UBBF0VLIpYyE+6FpLc0pxpJvacDDig
AKhAVsqAFs3zxhlib9npGY2Oarr3RxXchj6Wg4uDqC7K7y3+iTxSahUlIFaByNxflgDbJzJR9dg3
3XD2yFdcHw4IKmPEKdqQ9IQLlBONm+kRVSU+ZAZ1QgbTZpy39bQkicWvx0WnFbfAzaaNYzUbcLf4
pTQTirBvvUKmMO4iY/JfFEPyQlbxVRCxyacWTzX2O3xnrVVttYb2DA+7HohaKid+WE/UNBkRms0W
0j98RvIfHrzJ8iRMwWdOwfbL4smtj2MTmRmzO1rYxKAUJ1hFR43y6pR9x5l+VzmVvM4IGLN6GR7M
YY46IW5DiA62kGrW5DQv/M6e9rk+3YvEg9zujMuu4b5Fpn9rGd4zEV1zxAePkSn9giNRv6pG/dPo
kgiFD2wvWbOzWHR6KhS15AvR5h/s0V/7zOunecvsSqdauBRdhWcSXOnTry9Hcq3+sOD9/bRjS9cx
TFYW0wG79cvd8NDKF15RNMs6IVULqXK2pstyTaLp4vLCD31IgGAfvJkuVtVUVNj1B+CCzpi9u4Qy
rsvBeib8qVva8/ktypytBmZKKyLnT7ve3/cUm0WP/c6z2V3Q4fz1i20JVYKCrzX4T5A9Z3bP9GzE
6ZGEJeiEnrbiPM3Vi08eWLBOLR5xSwWT0Gdc/v6uWf9w8LLZ4JAyepgS6Qf8sg7ivJDSH0i/nJp2
XCEoZ+48v8Oe24ObseRbKIPzpPk79AbJMSaCsvfgteUlUvYxbs9pkL/9OFjISC0Icv5U6e5SUArR
Ug5MV3S16m2ezAZyjSgu6Ywf2CawIUwwLBmXBRslnTXSA2cFpbNA30VGkm4vyiH4dlkNpqwMt70+
fQYW1WCBF4AoMFSMuTxrEYkuiW2ViOnWtmrwxY0KsfLwhj6u3I5I00hQgb2Ya9uA2mUbxwEDKbJ4
/RTC+2xGy9DOE5ZppyixwKZyPtRQGLn9rS5GFAVs6KRF9nsiNKv15WNAhAoDPRy1qyCR706Lal8z
zXPfgysbi40IRlIH0uhE4VBvNfhXukz3jeEaJ6Rou3rM+msikig8HGg3+XtsplABE3vVuSj3C7K0
UQbhp5BsJMui861DqopviYZgabLTfqsCAE6VO24STkzkMNorw0zeQ/JMF7hG+dxSMvmQT75moFGP
CILDpYb5cK0Sa1yD6CLNI/8ylIUNtRxIbBHqLsS/uOnj+E1Lkw+Tg7ZedzZsqGjcoGEjO6FDgIno
+4l64KFPkM0M+FcOVlTXa6AYD505NmtRzMkWLlB54TS7AOnuIdT6TRUZGOgaEqNtRLOU6vq9Dq8G
l3uzUmSK/jjF5abWbfNxWzN/OFxK3WGCw+LQ9kF8LTREAFEEUsgkez0sCw5iqOkyFnoNAzFTF/nc
Mdnemh570+XgWjANXDczs3GYzQG5QYd2pAPCkWdT49zn/F42axjgjAJqZ3N55S+rnJajRCy9/Gaa
9xHHl7dVw6YxKTT5LTm1hA7F1aaN/aPRc1gFoAXEi/DcTqP54s174ziXckgLlo1Ry+1lMalN7AKG
y1qDPIg5rkXm5nsRcgU4a9WKInfd2NFnMFHjGwn9L1cvdyh7mH5L+05PwS5kQ7Umh4m5W128I0Ig
zIf0FrQsLKvecOMpjsa5havK1lFicqbiL2Tkuwx0nWRfUpfiKj95Xazvqy7hHrQAKC6fkjuJB46D
yMnRJ5zLQX20Nhj3ElEDId7afoRAz7yXpjULJ1ZIG/lgC+DVasSDOZinGF3xqs646IjHeYeRozhX
mdhWvXtO7CC7s7S+uomHD4KVTpSj1L+SeXhiTTTjvaJfoq6yNnZ3G4wzdEzHpyFFgtIl97buVF0n
XWvsBrTzHFl6UMATOiwIElAobGd1WdQHQ6GzNaxlYzbdUQuBVSoygrS45O22UQiOlGHj+dJjc7DF
bsGZgFgNeuNE+he0AGW8jxFND2zJzTpzETnFEaDky3NF0hieNGJteVF5OsRyocaKAQmYiaIzg1MB
qJQmMPuH905kalDnyo0xUMMMTcBoOFL8fWM5H2yCcdUOFrUoPR1aOYh/Lu9LFs6fShntLVJ4USRb
2iooedi69UGsKJb3eeNqy9jbTv5TpDx33UbBVeKbN1jqwPy2BGz6LZ8/YGSmSPl060zTZzuaQJnn
f4HmmLYWAxaNwNv6PvmBpoLkI0I+dGTHxGKKibwciYgzwjqM00zNX2FvtLzVQt9ZdoiONy22Ohvw
0unUO+dR3syCf1NqR/grm9Ko/YPm1ocWT+3BK6GOXTpC3UxvjM1enUlxX8UyQ84HEteC0kF17MCW
8kI8pGra6SOtJq1jhRYdw2iy2SrlZjvAEEzfCO5ZdQUizNaTa+LXvK1jo+e2U71mpiS+idY48C8i
q6i/XZpQznyBGhtsnWGVLzuvvhYu3VIdreHcdspYBTUdf0NZmNxtc3zFje9um9zlH5F/h1TtyGDc
2SGKxwwcTgcQFFhi9GBYeUx2N2gYvru5cxf1XAZ0Y0DWzExjG5C/32ZPkR29qlSuL8tZoWamYcrP
Px+losnYB6axGaUN/2n+oC9LwI8mjDznU4g+3QlKEr4BNF2+aFDm9L9Uv1Eh33dutEzf9Ozj0pTK
60KtBoeVDF9ivPUMNgYNwec7dqhmO0y0kdkuL4vdZXEsO/s+KTHt9AkwpfmkBHc42qapeE7D/Kqo
jLuiddkbEh6FYTGRTolftGRCNAa9osuKgXaMlybv631k4GeYi54Ar3lKGbxRRhygZHI/QDX7L3oS
ogOgwG34d/SGF+6ykqDsa9YkFVI0Zz4EzwqUToVwpccBB5HG2fK5t6uM8ZNl83Kngp+xZUg82B3y
3nm1/fGA58/1smZ20Mr0En765YY2OgYu/CBg1kg4nFsul8UZKQL7j3Hn1x7aYIfRfEUtt0/I2tYz
hqR1d8D3z1h2mODraOo4uGm4wg/4ernJl7pCnyugIQ5mbNXw2uA6ms9Kl+JoGBln6n2yzfqUPNFm
QIZg6jsXYzmi65ivLqxoLJd8VXHJFqrZFCulYpUTjFdJZYpUDGOIxXkRiLjdOCl0kIEmDZYEIhOA
0aUeYnTi208pmEPWZufGbIydQGYTWXKXkna6utxKmj0kFKkxW9u9s+vNDJ0RuceoLdH+ceDCPqOi
H33urqmAurWIfX5/rjTmEv6vJT7HShoPhsU8hyn0fAT+qf2QIHeB50X+sOan5n1pG8/ziDuRvO+t
HcIrqGabBbjhdZBhck7j+EWLSbPDWIT1HwjB2gm0P/VE/t5otxk9MKYy6MzMl/fXiwqV8OG7MPDu
6EIvDdpme0Hdtgki5LuK9jiWZuOxdwleU060jtl0N7+/L//QTuLoD/qZcz/tWRLf/3oJpLtaVpxJ
0tY6+gVx6h8HZ/ySqbztx3GdTj2smnmMc1kPWCcGMmQem5L3FHU4Uu5G+2pdZz/5ED5l+9gAqljk
0+AegGlB0bTjO2dqn39/0f/QRrRdgya4QZKCTjfsl9IKiQLSzLFvoauip2VngZODM3TN0B4BYga6
Q5U6wGjic33Nz3Z8bvWp1stT1kZXkdMmV25EwEdGViVStmyDFxCupz7c/f46L03iX146V0rDtDzB
rXXMX2qZImok3reQXp0DSH2q2ffrosKBlqofhbnpK7K/vW9aENPJmc0Cfdexi2u+2uh12W7BnWuo
MnWDYQTr5hDSJHEGjmhtJZamO7WkGdEdsCf7x1KjKsLAfKu/a6AALWQpP2DtQsznzIwqd31Z8ios
los+MX50TkgiXQszDdeDz45HeAuGuVHfoEk9aAnJ7iJ379F34CXqXEwQym+3IrIOTgq+iDJ6Cp6J
a4UlR9LioZ/EUVKXzC5eWt9dtlaxtraT+vGynaJygoIZUuO7brHCes6eToB0Z1lkIrBslQYpFaWP
3hGufTeXL5dfRouQU+tvf/9w/mlFcC3JhJmmpGUIb25Y/rQi+G0f5aHHw7nM9KArEKw2N5UEkIsV
zuZkCtS5d/ZD9t5Y7dFoWRv6isKCPO5XM45u/nA988vwy8vCOmBQ387BI/LXwpdZW5bQ8GWKNkzW
yisGCMoy2U9UB5u4Q75Qmzmz5rbZtZA/bKv+rvAoXDVOuw4LmpXSIG8hdMs/rJz/MHSiKyro6tAb
YEL6a3OgcuxqQOzWMx5Vcq0hvAqCQi6KVh82dLpgtxVidSkAddSz28BL3mDYxgxH0myLgrZbikA8
FLXbzH9CtwHnOO91Xk3PLRpR0ytkIcegm45Zye79h7uq//220lbVGZiRb0JXVc4jiZ8ec6WKEpEJ
kuksRvyuo1Ic5xraNbZuVeEaK8TzpT1JoyHGlSffoqGgJ5fGd/1cwSlbtnsc8a+9IE2aJEtUaul4
5Y9I6jKCbLepyLaRxdEB/F/xlAhqOv6ClzQQxFEqGCPN5E6rPJ5xegWcazCU13QqMVVx+nDjTK0m
q/5q6ZEtfzQEgvouS8cnmP8COxUvZBdlNneqjldePgGEV3eZZh4wQWCBUdTWGUY0bT4oQltbFdXD
7AjZWiMHg8vRxNTyaCvlk2GJh4rR7ik3getKvbgPa+f7ZMD7a+Ke1M+KU62lNXwGc9kuowrwfDad
XAFSmBkCGocEhIUxEDviqnqfcbrFmDg9pN8vhergx9oW3ABetuimKkwSIe3eRcs57AoBuXc+SzPl
FxvMbS8RJLvLKQbzK1jEhqI50TS0cm75XI/JHd6V7OxShKxCS7xBgWw3DLg+K59TcRU66CEmd9Mk
w4vIyRf8wzvjGH9vxjtC4PyVKElMWnjzaeKnl8YuYw6QLiifvNAfDbot+EKnVdBDsCrBo54oLIdl
53oM4bwGoZVKVhYJ59ePeme01070qvtJtE46i+jjoNnh3I3PDbCCy/GZ6J5hyZjPIyBPG/RmfZkM
xnr8Cv4KmesYwBmzaYZWzT5KGINdFCK8b1ZTluvLZoBq0UAhCbzseGkwwayJ7Cld5UiJV228K+ez
8Y/zuDZpK5wD6x9t6JZmNV27vZKZu+2b5BDnjD2EIg4bHOK+r42vwse9khXkgdlW9/1SOxEBRrhY
C0gWZudNHtBBuZwzSyxUmzjooVtM50sfPpfm8f8Qdl5LciPZlv0imEGL19AydZJMvsDIJAsaDukQ
Xz/LPdvG7nRfm35gWVdVkxUZgXA/Yu+11xAjZDrON9bVNAqqE8x4JnZ2n7wM9rteW2Ilf8hIc2F6
wSvSbwsKYpcxRJvfcBCdp3yc9mMylPtpQbrf2A92Jk4D3XFE3M0hH6yPSNgfVUDoKCwW6Fn6Bsnp
/8gJ3yOFhwLDyCUk8QBsBTQy/QboKmdlkzxT8kKGZk7dGRau9Kj73nfWacqgYeeDcUhJzQxocm4T
crIZfHBOFDh8jc3Q0FqaxAU2DTmfeiiDMYX1pSqrnfSRMpmUAAQPVdPGB/YF/bYpqPuhxfe7Kcou
2WrfaJkAYjcGQzP00HgBNpWzTCeUKv13/TpdD3Ip2u+tIMzigA3G2UUJQucoQxiczFO21yNNuzW6
/Tg1LuptyIeB1zQ7rxl+eq2X7CyvnBGSz+3OnzuiXztyTUMA0agsgp/SZUoiwEHtRJLt4WssB97G
CQu2fZiatthhb6uvBX7l3YrIpOkfMvJh8+48i/TdDLr4WjIBFpW8YPKkr0U8e64L4JXOnDzbdHjb
BPfukZwGjAwSubNWuYTGzBwGblJLhOVhYG0Pigd/f2o9AJKxzwA76tc1bfYNuP3JNV9sJ+lfp6I4
tANDGQzFJz19sFKCDTcYj8pD5zAozVzJKWzg5Ci78Oq5S3RLovW02rlCsxU3JmDdPh3Qq4P2w+oD
jZtGB9scF5EnDeQ8NT6xxkQxXLBR3+q2xRireTdCeawktxRAGAsUNPVwtrLDgT0xcJeJsvwqz8Zh
RhOFSUDBeBAEUMWEhveKNYybDZRYxReSAQAKkSY9Vw2kRHOaipN+BnQPprrWOmqKLcV1ABGrRS7Z
I77W0xgDVv6wFM0+w9GCYciBAs7Ica/fjGSmeEwKroMvEU4ICI3nvexUjh4zQ9wWP4ogL3eOmpoF
eK3liuOUccmpcHN6XlVZ2nV3KKUZUQs+TaUZ7QYbVHjWOcfCERC6Gvdg4l2XFY4qtmsdVyl7sUFp
wpjDk9YYLUd34JVPrnHGpTeBM9h5fdM/S3Hhbes3UxJE22xs18Oax8/MqSwkUNYRLRRgKSs9eWvO
i2pwJuqxl+1X8aUFT5m2GTVvGDOskpSWueFFjNAjZg75QIWEi4Xx9EH/6PETdSLcQdWHCwEePvHa
TWemO8q/GttYdtXDGtGEyzXrfvfE/N28Oty6qqL2ao7lqGOlyoDKPcL9xbXAUrGun/QcW8/GcrKk
tuk8VKeVjaOdz/NOQknTm2IkR+yyfEJ7qLuRpROjOlb/IOwGZRaYjGXrJT7lbBUKnLzo5iHY9Vla
wRDj/R8LhX6s7LfIM/qbkTXr3gDZxeg9/O43OKiN3qoPMiVPnUKN8RJh4fry0Adxq9aa08ogoq77
d+FIcuo7AQo9q4sNMQHdOV0evMWtL8kcvOVt8umtCjw2qPmsTXZUAcHBYSXGpRgggkI9X7FMbeaZ
3il8K8yAoYKvotUomTBuE7t+aQrzd1mBxy76NLisI+10DPxop8umJh5fijLyDxPj6x2OBIYwaK1N
ByILC77dQtuxSxv/4ttZw5oFy0lUF9bWHh6tCmxAjsyfPNXuRDPSnd1pKF8Fojx9xzSWDeHfiR8d
VeO4CET3IDge4nCfFXyfi9D+6Jlyf9146UxqXWTTELqsQQpDcItn3NaArsAdiKcGj2jwBIdyyDo8
8Is/P40BIJ54ei/wPWwrm/Vgjndrq5fNBanMsrKah7b5SHxTnvRzJ2MGukL+qUvweaktnasf9SCF
VePccJLbEx5FomyZtGTYQnkPcfOUGahMLFk40kBu6Eov0gISa/o2Obb4mobro3tgrbSNJMFyEW22
Wo40/ooMH0IwbALAZR7O2b4B2dPa1IDQYn7FCMFJ74q3+uMwSAbvTcc5BxkmqeVHXkLitqGTbBMf
YkXuXAIIsBv0on/0Hn4ylrekbd7zivJE385emk/b3ge5W7eiJWq5h0IfFO++Bpvji9uY6A/ubpje
sWrV21qaF3eqWqCxZXNm0hnsncaGS+xzaTpLf426f33RAbn8s/g2MEM18rRGaqYqRU1DuueC8mPX
TA7zojLunsfoH1mbPBMJFcoyRz/a2H7oF07WPFIADRsd/BRTu3ZhCWDMVfs+dmnPLgSmIllIaBPv
eomh73D9YzVzQB/t4dsifRvCiWAQW+EH2+VGmex0BSXnuTnXA11o6/fGweoR1hpD8hQjvzg6QeKf
4iWEYgJxmjPJNaFEEW7hG6SU+nb5k89YXtcAm7GY9uEsJ2LsLSzZqGZzAuKg2IkHWVrfjciJLwTd
I3mjgtjojy3Npuo0JAwMIEpkalwYezAHwyHYBJ3fsAhEu1MMx07NL+EnkXWAXUafJ0HEJ6dPOxoX
aK4KIIq9ZYq5EHTpoFsBfaaRQ00YmYPTLQepcOxO+lsWPXZIAo8ix7KQW+VHELwbQD4/wc8dyiUi
zJgwBp+5uZ406PZZbzCaGieonDg0Ox+HbmL+9WygJXhzbYSTOAe+1h7L7yVo2ZAIJqyLy4cwY4U7
mrxYgBGMozyLHsmp4nNecw+tUY19k9G73uyaDfsVz0EHOQqYXp7VLxR78Vtaoy2shYBBKOUPOULp
CAIGa27FCkj/0H6NXT+vMdMu8QeCm3Tv6j5J7RcEsTizYyM36GCY6gdfNCcvsAF6fA2Mw5CgRcrX
E2RZJf7je4jo9JdIjc+sxnrdV8yaMY0SREiSy15OKeiYkbCPhSy3+RFPDBksqqMjY3M9MBTGMgrA
pjXH6WvHLZaC6Msfri9+iwrEDhGBPBOqsAUU9tiCZ94l0jJ39C5HG/JGGt2U+ifPzHGb7sjLYUNV
EaRUgy4qRcVQWJZPjBRmsm2Q1Kg/Ta+xMhE9OTaICv1tqHrjGCAogbDkYl2M678Dq4JBhNapZl2x
x5T4Ni3WxS4Lj0ZSvPmGuGTMjEGf8p6RVwF3pYB5zlGSZmI6hBVQ2Bb45IiA76AfjagTf4JMpsd/
fYosZMzpPV+rbFuolQ9yZtWuNm+F+AdjW4uPngnSbC3/jOB2z7PHRR6Y059apcJF3CzHhp3oth6a
V9LkHooh4+A1AG6ZKz9kmLDT8IV5ILO8bgeeK1UHFVi7APbOp1ltkvQo7KuLCQxMTlP7kLfpvlcV
zWR5OABtDFvo/JQQUFdOhZJoqJO0KcLhoH9/tI7XIWwTho5cRUkgf7e+9etrI9Aj6Ak8PGG5xAfq
ztBMqqJDQZ9WJ3325EX0x6v6DwjiaMqDwtp19vhXfyUdg4gcH1ZVM0HY6UbfUf55hhGk4sRrco+r
+cJYBvUKp8ZxCKe9tIpDNTT9dydSnPDRfl+o/OnXwk8900daWmxgyxxclsGGRxWme2l9QjhjeGuZ
4l04k6Gsr/lZv74iBZIQGjKH1YenuY2hluhCYxkKZOzrcEyD+E2XmJmqHXQxCuEeWAj1cgUhnllL
CJtUqDKjB+ScNORYLRtPRfXgSgXUA+GuEYJhQ/FtGskVlN30R7eEftA8xtDBNl4fxhcYde6u6yH9
Jkm981iDxMyT9iKLVmbASkvAIxMqxRvBTS8w6xiW+0wYVnZCY9z+yE0YE8AoqEL8MgXb7j5rgXNW
YaUnQKWxhnCnt1xZsy9nVJv9xIjD7dNDBghjWyD3/hLfdmoCUa6ANKg1rskUIimph3mbD+LcEWE+
huRDgIIadmlPfthqQ8FoxnGXS7t/BHbySaIZE9TJ2M1Z1p/HYSS6mrRUv4NDEbfTaxAnPW0/YpbZ
vy8VShCMvnxkZvxqW408z130no2MYj23OfKVm66iBuDBbzCm+Yi9d7iCXMpt/AoN0/CW6woMVngc
U3QsBGOIA8pAlH8wZvUfbFV0REk2k2OOIHRHYD33p8eYeczwRtsd1S2ZeO/hgmIvDsf1UOfK5OVM
DAQl6N/cyX/o78haZPjzDetdF0qNMX5mOSEyoTzZC4N2Y1A9SZ3np7aoXr86Fa9fab8HKOKcI0DM
acaW6qGe5OM00h/aacY9EFov7gDPaw1/lZmoj0ZYWbfkGAmkuBuTYguOEEbP1nArtJN+iWTcAB4T
GzeRoHR3PMPd5MEQ3M2Gr9jii7jbQ7xUMAouIItB0k76swHRECJ2O1I+LEZDIxk2z730QoQBXbOD
vplfvYEPuivespixXt8i4TNSAeppZrk/MBe1Q/IkwxG6ebugRss7AGb6vM3xxdwST56KsZvPBYef
QM76pN9maQ9Us53/uQhfPWMsWftupULlx9uvjnzTdaNoqle0EgnLmB5JD1jag5TFpZzcN5dU3O8i
jDAUltW+BdtxWOQsL4YB6qpthXfQ7UtjL3ycHNu7rsB+H9RlrHpyi/8Qsg3sMcit2bUc4XQZO19U
53BsEaOJmaV7WGQkRmFnqjuuDLoVIh+G/RrDE7SqFNRqWBMFEuXOfnSVmz9doc8w8/nmdRiiyyl9
yb3uVjbmePcXF4UtJxO5vu0xF234uPTeL0/C52Uw5d69gH9f5elTsFrAozJu02Kye8AgdJBheBZi
/dOTcADWw92S2Algr2itHc+uvTeC3L+mzXzp0EnGspSXtbJvgonaCWKwRcub/fVbIqlzqKu7dhXk
gq71LTfpy4fzsrjtzvaZlhpF+9Q6gn8CqH2KbZKKQ7z4oAog0cnlMaw9cvkczMhlAZILKTo4avcc
sUBdluWtsFocM+ivLxVuSX+6O1YHmiOcvFMdR3QCFc+z25OGmtRiejQgtmASgugH6uzKByx3A74t
LHDe3lmN8qoAM7NDNJdHmAnzZPFKxz/tpMV9ZaU8xEbY5LSXw/PkEgsUdd3EpxFhji3qEZKVz5XX
T+dgibpvZB+gpAXiZcdrePLou5ag9L6zdKrgzEbF8GNtgYHpi9GOzQPJCPUhAu/tDoaJ0GScj4OD
Ts4y2OUw8jwZRlscgqb+qX1myEL240IiqzUaIONnxlAu3oOjmYvbINIfMWv450oNPsOqew+sZ690
k729Tkgv4mF9NaH/4ga4FZT19zQeqvehRd0WAJYvCzM5VePqvq0QKLDewwbtsnM5lN4rt2+6y0pY
1L4Mfs3GkD5LqDYH5BThFqFY9jRZO7dHLF+Sk3ByUw7jouBgzxnysJOT8bWOnM/aXkmhk3V+lRBU
41QKJtzzQxKN1rWAvN0nbMfznOkg/Ooj7EDjrbQGxFMO//l1KJ8WURPcWItbIvvuWNYxrCDg6ceG
ye1mTjy+d/bSnnI25xtwZDCPCqjebjqgxUtfBGBu9u3TPR9VpAWY2JcJXVeQnyFCZrfKivKd6aNi
4NS/0UgRJyeMk10P6WMZrzBx8ZrsLOkah6kH0+MW+Uw88lDhQlYM/KnHCjLhSa5cuJ0Iadh0+LfG
aRSU2F5eFw9/McGLAbK74cS0oj8MwKovnhg+gr4MgaMFRJC13nIKKzvdJrjwr9L3b6VBMPLC0Ohx
beLbICmXK3+07rQl8tsk01uSleETfuo0YzC3NCK6yQmabhVnsOoYBB1FQR2nhuQYE4B8j2kE6qcr
gov+iy/aA1AweSoLO7i0rg1/u2Avms15djVMkmNk3pc73oP4uuZgi5BYl0e2HBwmfXLjCXJO+sNa
4eScygRyWdH21dkxgglIEbiRFScJuaLZoRZl9UoqN3KIOZCnalUUu8Vez76BRIF1jboAYHfSsD7H
qxtf9bMj3fZnZxPt1yaedYDi+gdAGHpvEzEDO2n/UAUYqIGJTg/hkM8P5ZjKnRYG+ckoDzPPABlg
xlPYG2K7mtH6kOcgXOw4fq3y0PzRsOOLCuRBeVxZD2uXPk2tn5wlfkX2vUrkwktPXaBx4Th4JwKd
oLcKpvxZ3j8xPHobFj6TJMntF1LQl8X+tSLpICYTIc8IivzUds2EniyIvxUYIbZ59ZpjCXntXZPO
ZLLy4+oPnI3AFQlLr6obul2ouXQoTOmsbWuCXptzAUWlnU+JjIiMnjviyuLmIAii2haIVR+ZOm+V
o+7CXHw/ZRTlo61SDCr4RATC3+fAPBPsVe46rzOepJmhMes+mRE7OCAsmCdBdveF8VoK/y+0XXFf
ZO0/K3gqitd7IOP1XtUyY9LTTntvROqxhnwfWte8BnVhXxgHeAdBv/eUQPObegB0NduDm/5foqbx
7MqUBEBfSVO0KmUy0eaGbW/dPZFZd7t6G1HvXHPPr24SwsfOqCEYhZBk3E2aJitAJjKOVD9wo6U+
oAhg0e435jFihHE12o5mABnOSXbU4jn40KSc5if4Pv3gJmfCOOK9D0qLbevDWMBKh6DyLsbOvVmI
Nw4pTmAizn4RvZA/ljKwUbRXcpuqCCgrgtfvdm2wDcYYIrTpuXwFg/nG7nIK+xfKgOFlbYpdQCo6
0KnXeUZ4ZCTLGQUMy0Vou1A2qgDUFWkg+EwLEMwNga7ZRJyokSjRHZmWnRfLIw1G8chTjUXGVQMF
8h4r5sAPCCniB0di308LMZ/bdQCX35ZP1jys2Df9gmhjtu1SEM/oBCn6ZPalTZH9rhS/ZsKVwIab
CIsoxlirXM3TjCM0g67fAYwEMR6yJ5iLhwHWhCxo8jspqi0KVjrDBM2/rqampAG8MV7xCUW0BHlT
DTthMf+sLCahmV/vytmfkYxQEePrQv7GynjHatWrb7VyIPiSclhXp3pByyLwDQSTd3eX4WGNmJqh
EjOwFpi/CUZxvk/4fI1in7Wm/ZL68MvrLBz3BiP5PTO/myBh5gHm5VNAJ9OPVv6Hm5mZBKGZKIpa
JVLVE7umWX65oQxvZbuGX6udkQN+20WPLjEOl6Jm8qAEb2xBQabHXfPhuvD28ypjQ0eDKhbyL+2q
/sWaMvWZPnc95BFs59tqiBCPkBmA3TanZO/rU2SYZ66Dlv6N6YHubRdTWV2YnWB1an+wpsJLmFdn
maGVM1YUu1blwYxOT+OsGM7JnJwZ/e700m01/DdYQOwQIrM/Fc3yJHCPb+vwyXmOB8sgoPSvF746
4j0X4fiYDzNFFeikBXjNGyiPvS2n8+g51SUt2ebR1KEnaBhtDYtLQMzio+2Uxnd0r6BIY8L6XC97
YaGSPiYhyyW1mW4MfrbSE6DEFh5bHMAWrQHQjjglzGbwyfKOOYLPcOKRnxxDDJzObNckUM97+o75
aJvTfQ7rI1w087k1FXa2LKFySDPcRCJJbgYAdXwej05EKqvTF49tt/RH05R/i9VaqTFcrAPsYdj6
bcvYtK4z8jnSAsnZSBuZbxkR/qjCggiOkXjKMc3mo2XU15pMvJv+i2dwD1ozfYMsWLMhyzyMBqLf
DsLJQxFjle1K85r4jnnFGUgd2nh/WWsNl5HxC7Fv7WXGMbYPBuTi8HSbiyLshFZJklDdIOOdsQuM
Mwl8Vb2s+8xY3E1iTMaTQelcvhdDVeztqK1P/2WX7v/nKp1jznSxl1jR/yIwy21GbSZCVJBpTHQs
AkxBnY+gHRGgLopZGouHjv/XU18490AQb8Rj8WIQYcrgeQ3OSQy2yS0ntEQyRd8gJUo5ak3u9vrN
6nDTgFjvXhy4p+e1BCql+8i4k+5hnZtXfZKQOvarDOVHDTZqm7lmeLKsHgF12hobwZKakHAyT8Ki
/KeLLfar7jhcaquHdpbEzAPBwGxLC4lYJgmxgNLzaIw/KFcQbEIlImiYlNZQOsaxEDVIhdT66OD/
XBga3Ep2LZCsGdg2HZutyrLKsx66aT8CRbwtffsdMbjsrZ+WmyY7LQnBgUq9WHtPogdurhwQRdA4
zx9lesdbEl8aJ7w6jQcqtHX7Y0lkC4am7FsaluzwMbYsHQGBa5Ty064Ujci1RugMxcThngbIsqTN
ENFyxmNmy49ORUFR2k17Hz8bbuQVlX/C5T+TRuKX7mNQ9yxBu/KCMBmWsuJVgKtF1wukeNm7UMav
WtXah5CsyuWH/puoW384wv2rB9mExb6NypShtIIIC9HdGHO80wVIrDQwCKHRV3VfS5akYPTij+6m
zNVIwBcfXhs9FUuXngg0P1lz8M59bGHYgfdUQPtHVNaxnKcv8Jnk181IsDHXaqV0ullREy6yMLNX
84WQz/JSCFKZHGveMwh8TdUgswVuoxBf32VuvUyLTUJPbH8mOX4rLaWQQfODZcqBMctFn3kG8DBs
jcho6A8Kr36bnOFra2zXrnGC3/XHA2z3X75Nzn8IRn3fCW3coWgfzcCJ/s1a6af+kKYumdBO3l0s
J5sPVUEah1UH5FKCK0ZQtH53LJJ55yJ5tRVvUa2UGDXHpzI3u6NwoLMpBTKf2r6S3Z9U4uHyFAY9
jBDdm8l5MoAK095rqbsW81OHMAOsoF95Ln+Yu77pdfb//6Rw/sOE5rMEdUJm15HPcfHvos42ZQGT
Ocm0zQJ5b5p0oWGas+esyP/ExH2fTOennuHr9YYeC+lrOmNctMUJoRLtJgwaPp4N69NBQZ0H3T8z
ARxzAMWwEUx8ofnbloDJqwbATfOrrOVFrFbHnBv1X9lRb3QRjFQ2jM1/kRva/2GO5MdzAj479MeO
H2qd2v+QFIFbSq20H1iiNcu3ovXFzu4monvmNTm6jSTsqS/mLRHderCkR8hawxVUHQdP0hFdpYZn
RVK8wnubMN8eteFoCBTs2sbcvaaf//+P5D8lkrxmN8D4hUwfb3LwbxLJvqoi7jKkf6nhEbm9noGD
vmGWcLdGVHanZo0xTLB6XBzGp0ZGJjyZfOJaGiO3D+R5zFD/1VaptL3/j0zSh0kCBENBGdBz/7uQ
u7XLOe9YXm1Ns/I3AzTzhv1iCN4+S/qIrA2Wxl1sY4MlifbUmKrtdOI3I0Hzl6/d9b+8ReAU/pcX
5Ns2TAsr4tnVz/X/+GCtYOj7nLWDUjfamFoGb19yGlwM27/w9QH05w3ZFd0JvEPPslVikvlbEzC0
dCtF8oSDl1ybxENNMKXI4btaftOPAX32vbTYdPfBD2HVIHVwiO08pBXgdtJ9PgGfsFqCP3u6vHM3
G8+FUng58e/EpPwds+ZadBDTh3pF2RGu5iPItTMBY3/zLmHOpY5EfsUXPSIMKnaAiouiBZG5UHBD
IALL0D42Ths/zqRh9g6iyNqgTo8pZzdWWrmbRU7hjt0X0BTsvr0ofhVeal4n0ECbwq6NtyUK3lnX
4NRaY3lqAV1/r9PpQ1TTcNGz49GuzL3F3BNeDEdP7jXH3HsBLzS+z23yx+uGmhl/Lq4+lxbtbnDR
7x0m/XozSmD5id+4l/5vlJTO1nEm+cMe+2/MNbmrytc27GAopf6dduufmcKqc4PhKiKnpsSi/TSj
or12bFbJQlxvcyXrWxutZ3xgxiFYcrIL1iAh+BgrSosIWIxslVRVDcyDPL7Z2dcdSFcpEu+4CMQN
VDqfbv/ZhVF57xIlBTOT/BpiiwMWMVSwLw006YPL2N5kRjHZxIIoSIgf0ZOQ8UcccP9YdWgKLJk+
wG9/SlGwb/gbZDlJEu7SzCUmqLWzi15srTXRR4rA3A60Gxii7SFcvvaGZufgyAjPSF63aTceZxtA
n5tQHtt5Pu2V1JzZp9IeCZvZxsSe8OJjPqiUc4//Mv3lCsbT97J7gXRnowXQs/KmjbmUX3YgbBJn
ZF7cNZXxJp3qA0Qw8HjlZdfSajIWJEMUcZ8G9zcBVsyi2JrM1MZMj4yba0uOwYHdYGTfnH4P+H/D
DtmlymPBVbMK20j3S5ag5Dxa1zOaEnQElzaWQGcnJ7//3nJhjKj6tp4RDVf7W1G11pe0KYsxeehH
Xbc6WivLICg6drVxL7r6s7Pwsvn86iJkIf0AgNnL7Ge5pnLfGK0iS/MkLwm6DLQj26BsH/QlZKyE
+IpsunAeHfIptW+hLY9F5MUHvRTHY8xP44ybrlvXp8S8RDYeKPZcH57wffyUY7sh926YpflJgBOL
f/sJg1H+4DXtUzKO5sVK8TFlhncwWexsSUFiILuu97Wg6qtn39svnfPWkitTMEZ9cjpx63rUGc1Q
2Ae8ju5h7NrT5BE16uMcPtP7nOQIy4aQ7/pEMFexR0WgBZmZ7YIHTZBXEnJCZKj7kbsRcBpUDcfW
EGghxvFb2tC3O278WTkPI2Eixw4g4sErGLk1UWkwS6L7D7rl3KtBkY3Xj3WYQadItFievjiBYLob
z0f2J9k1N5J3xSjr3OnsCgRp3TR+xllVXce1vgOYP4vJyM55eae0P7qtOz9VhTvuqzV5ZYE5ndWn
v/SEFTmtc7ZwQZD0qafBAAq+O2uaPgp2DUmjGg3s+SxT0vW1JeC0cHA3hX3tHuzcxaYYoLgN3fh7
h5KN9vTmd3BQMhGzoARyfAnQQ2ykZRxLfLE3gnAIokySZ+k4LeHDxsEFs1ClFk5ka5luwkq/mSt+
SSveMwoFotWw1Hcri1np+FvXU9r4JZVQxcE8/UIZxlRZ2dP04T000285OrTFLEW/1F1N+3ddm58O
0d2bsa6Tc95kBMZRxrWx92kavY8I3wuPp3pFHshM+ZcuUlumRkyWvN1SuOIy4XjJKkUsXi+LRXqy
rjHiTCkuKtITNf9qDvmuZFb4BhaPqUHDigDurVmNBpZkci8tle01H01yUkdigc5uMpxTpbqqwhLA
eStxd0o8fDM7e5m8j4NaJDqjj7WKoO00X/dFs3K4q1vq/8pk9BUQTsFzPrGFki57lZFvA6FgW90h
/EtcYJ06A7lZr04llsDOpJJeUIfpn0M3VePAZsKM2fCGESr7HFmuno7oQpG5IRnHdb5P657Ps/1r
VHN/kspiWak+I7d9KGScgOfaET/j1px3lt8+jFFuXWg0dl7INyv3wZHqbevYzDclkG7zYjg1+R/Y
rCTPE2tpJcm9WsL+QqrPfRhqeUpRIkxUR0fDDrtt35bXWCFdkgjZLuy0zRB1u3xAoKlHWFoom5Gz
vIWUyR4TnFouxw8tHGmj5e7judlph3syj6+FTfmXJrRivfJ0az5BbqfVo4yoi00HnkO5wtHIM9K8
TfV26bmzgSAYnSjD+HA967PRhsF08V0R3ME0bmrCpR4tBE61MhPUDBq4Z1UNAfLsy+huD1QjNNbU
rfVH5SL/LQ0kqMDu2Bwq0lUu3G0mmCuvYfZnHUn6HtZG8dZDl3i9/PdiFtE2tRFHZfP6QszayeBb
zpEPXITNTaSSToe+2tmVc8XpHR3NWj6ZhpNdy7yL2ECjLTOJv1ri0tqCqyANYI4hHQQELimHsluS
g00Y63mYLBz0Ayua0ZXtSQmmHGwyjMv/UaohXATYmXuA/W5CINAYsahEmK2fGW9pEMmsyd/BZxgW
vBVx3RyZB/ypVJyb07KEaHF6IE0BL+s14zt8CnMmwnhcifDKUHuoWqeqMEhF89Jea+eza+fqyX2O
XleT5J1W+S1ZO70BnAcXoMRB+uIsWxKwnNwgai3Lj01vdsgr1muj5H0CrfKuCqvvTktwp5yaSxU+
gioegdDOjxQl08WyXBtKkV8draVLDrVNBrA3INxCs7axmry8NLb1UOMz2TVpf1IFx06brOOw/N43
Vr2fkZshphlObZ2NmwYviDCd9tmcxCe5B2f1S43JaJqdECJr/7vgV2sW85MZ1w8l11q3JjZaN84G
vP8fRtzUB62SyRlfwP44VRNci3k6o7CNjvOCeCBn+bXp4jomGhehgZebj1MdrryZ+yzgjGT9/rdu
lpu2mwyCuWA6OLTqrsjPU5K/TXMynhHzkaNJKTWBxWfK9WesLPvI5IL8JCtUg8M94sX5YWkQsADT
uvq2yQwHf80ZttaC8KgT2gauLS+IHXwmucFBy3L6yahJg6UoS7zsIpf1Tf++kSfvgtLFOQN6u2dx
aJ/SOj7psjJN2nQzECS/XUtmuGUKAIDRIgAmwolUeRrtWZSnh06lwgYBTk/h5s9xmFM5tN3ehRB5
yJs0u0c0lUeSdn8lC/lD7TgACPJK0tm9nNs9QF2nRTs+enWGmUghYsM/hYCKc/epqtbTl2pdKx91
G+1WpGr5CDNIKyEpz/Ce0yUVD8Q27Kt5yQ94srnLAecfITMftYRn9hhEjTyz5E9xCDGGVzIAsjkA
gJw9YfyLAlkQ5SNny/jSYUcNENE1bo9kDzOX5zq35EiGlOJF2qDIfs6DOOm7DIPCkVgq1DyIM0DY
SRUoAUBU2bCWkB2L0wMWLrBpklrQUqgObeLsPIn2VH86NfK6LJ37r6/uMHKK5Hl2199mjjQ2b4KF
xso1xNpOyXhEV2AeodycgHrsZYmwIej98wqie+t6xkGbt7uUkBBztKotqHssgcmWh3c4YqC5639P
JPK6WRt0o6uLA4eFibJ9JUe03PVOLnx3YMNdRk6zofGco1Y/Zm79nMKkekLVN3jRgNGfJLPCc3/2
qd1d8NJSCdAHlrm7DTLKTV1LITVpJ9wbhUxfGY9tBl76nail/Tyy7nAXB4h/Esz2dgLZMwryhuo+
IIyDIebGdwF5W3El6BPEARVz+i2PGIRLsgjqlIjN2I3v+nul54/S7Fa0ivyeOnCTO0TD5GSrIluV
Zfq60A6JGfk9bVt/gvin+CAEXTjGuZzH6GTG9petZ14wS8gqmm9BZ269tnEf/ClBJt6yAanc9heg
iuxipGzE2Ac+F+A45zHhXM2sP+5aeU+2h1xGBP13q+BUDyL27WDJ/wwFC+vYverbP3GnZVeP7Usm
/fHWrQZrOKUL1l+JluviaJFbD+GLVo2ZoB9GT60b3DQryqrKZONG8V22yYuWfYWL970rPRKFlDIP
dRwcVnB7jnPRgK6Z0eUFhsjrhD7+nDXzg8FCn818+ivPhlNuLseun82HIsBwqDikxH0NZLDk5SmP
WL+qJ1/PpFwGJn1fPKRsRfms81cwbuW1sOYDdkxScEbnmUXe954gZOpTtH9JtJC7YZW0iFn9om0j
vrKwZN4Cu8cEud7GfGbOSiaZU0AvMeEhbJumVjrvsL0wkahBqtbcigeJzenQMa0Z7HZ+YFP/NvtZ
ch09GvpZyLNlNOOBqJX5rBEJhRvD4CrSdy1In12rOcZDQECH20VIUqZoy+aczO9JOAcGz4Tndh6D
EK1dHVNxWiPnefV6QTOQTrwCr9z+H9bOI0lyJ8/OVxmbPdog3CEW3IRAqNS6auOWJRJaa6x5Axp3
Q56EN5o5BD8gm5yuYrOLY8ZNt5WV+EdGBNx/4r3vaSUD5kZN+9aakEPEBIgz72H3Q0LlJuPqIbQ3
R82CC2e9E0MzQAA4MFDPNQQNuFS+9bAwj3WvH3pa+KuKFiZBNgz4AW6xBQ/ZIOV7F3YLkjfsf/QB
SIyFI7GeKzrp5rkuLkGSanSjPOCN6Kwds4HLpCBsQE141UDjb/Npul6BImuNmbt03RGg/PXe6p35
Ll3oSF3EAgzu79Mk+pTaX11WukZSY7MYi5dqAZJ0U/cYdf24d/uo2GVayTgvsn7Q8j1nNe9Ra3CU
k5IG5skUyTX9nQFFoXooVUOjOpifx4A9ejgmKT1vMoUHJYm5ZhM3sw9GyYN+v9R9hzAgSChr0+LS
RawGbB5uNsQcAzHCiNEZblOkhNtGN2xwcoE42mqZIi8uBQO1jD9Hd0nPfRQlNOome4uoxN0Bfpmd
SjM+ebFpHXL6oK6T9aeiue3AxofLU553tODDeX101tl6HleoYKLvhaJ5nIr4gnusuKG9+gOy9e8N
kC04KzabJlMHavAbGTNN684bW53bMG/2mPwpS8LvxrKmScA7novtuLBk1st/xeqxylsufvT7C7XV
irwv2YJuygAK5/GL5mjBEev6Ea2VviGhJcTxYn6JMu5GPejtfQgflZF/So81JySumYp1iKzvUlKZ
roT+Ryfzis/7ffIJUhEakWuYAo/4r6ZU0aa2MUhzBHblvOEqw2yQzid9cJ9ig64NmKnpGzrjWHde
Q2QTQj51cb2uv5f4+R20gbOW2zXLt0ScNZe6x6k1PO5xchpF448I0+4JoiG+ogNBW4ckAbCKb52z
3aOUm1p5mkI4h1UUnNYawrXH+4wLavlvgK7J3Cu9vkSSXE2LGdFuaXYCGgOzyh6YPRqnNssvXJrF
nqg2Dgc6Hp1t+K5LbA24tn0ziw7BA75yuWyZ9T6jnLtLHcW0YYrzvabp8Rax3ibNmu5Q9STqtEFX
XZLcOgJYwuxRcLgXMLCgWvbZBUjJVT6yOmeAxx1kd8n92GiEiDtLMiXUDZiC56qxn8jTPZrI6Y9e
QJx7Y3WEDSxuCxcxo1ToTr3uq7UwDckUGAl3mdgu9426GoGBRrd4RMl5eiAP6hlRYr0rPSTkQVJc
meGQ7K2l2rEoe0rTzAjIwArZ14i12NL02DEj4k/d6TocIht5XyFvcP+hk0FDc+xc+Q3PLWrupV5N
4xIXMjwnA+kJkVxtvJuMDiJtPHLriYNplQXCtlz5pGUPh5iz0ikzgnR6Cu5AKLYGabMvButzMBgt
uMh2gsCQiF1VjG9IMpI/GKnNv7PScTB3sPMQFl8/9/dvbMYxFDE3/aTsMHrOGLHN4X7UOgp9oUgL
IjjGWfCGyQKiDxc59frTGghimmV0WqDN3OhOA1WsM67isT+kOmmsUa2rTRt7P1JahR2EnGr/jwf7
lrEsN3593Fy2DLQLC/QAMuJvHnDu/5xuH2LZyjMLnc7eq6mnpvammwZzUNq41WMmqG46jT6QC2Tc
0k37c4GaDyga331cJXzRtEtdt8E2HYMf2pyC4JKYRl02bVjScJuliLDAxzt4SaoHFcfOMXRO637A
bUByd25ko0aH62SJkSTshkdpPkclO/0qAkKmlxipPnXodvpVm+lu6R6Qidr6bbtAuhBxLWUXHt00
HrlrteNELMqVEF9Nrbxzg+zNHAhSMavgOTbdr26DjGwFVHYtJ0FKMbTju35ISs/Ylg3cuha+z4dN
oYoLzHjEDHm9ANUqD2MkSXE+yWVrOV7mtoD6E9wFVPi47uAIiclOGZG/FDbL26kZUPHbP1mwMsGd
3jFP5szLgFMnr3E10PacVhPTOhQJAEKS5m5ulim035ZeiNj33vbG47rkjReIllW+pjzJe1nnDq7m
s+lRBS04O6al+AQXSNSc4+hBsvjZIoxVcmbKh3dmWb3FLUrgAbX7wnMKIgMxdlxnm6G1qEYWfOs6
giwXRc+CVGw8jp88HpgdlCQ8za32wxoshwDw0CH/62cROF/iQJ36FL0HBeJ4M9M2GJhgP4friQlg
dkJLKWT9GibQQde6Wi5yH6diVJUkzFAXd/yA9nIjyuhh3aDHpO5VTJS2xkBqH9QBhBED81lWoLQm
K+8vf2Y4FZ1T10VeEEV7thchKg9rurQzC22GU74V2vcd+Pvj2sA2lm+aBe7C5a/npcp9lL912I93
IRegDrJV6ewuFqtUQgrffk6XPZH51Y2H+oC2g+u2CM/r366ciolT3T+F5Tlv+Rdg7G6mVrdPJEGS
uTpsZxTjB1ZQDFZClRFmQA5yG0UG/QHEf9K/ILaAciQfCKUnN+9CSChrrDesb+8tliqgQ9KHYGa8
taZXABiwtraVYU8v8Uk0V4aTeD4P0PWaWBEz66H8mGFo1gA3OO4/AwDiRRzgGGjxPx9DhAkBuaty
Ll2qKzQBSYxGXO/GXeWBJVndXnVrhRAe1ZdgZquOhhSFlu7gXlI1Lq/aCG8IlSPwwXuC/PBXkL1a
CGhjK7WtCDAIrtW/Lcg85orytbxHVcswAJnFZ6O6fgnWEScpdeOuTJfg24UhqjPgLkS0iPWWf1Ax
tZEByQbLxEzohFMOqr1RLUepsvN2k2je3RgQpWw6Q39srOyhmlG6zrl61gNawybFQtDY6jpo0Qqx
y8FT3RekLjbftHFCROc6mMjiiYG+i5V42zMVuptD5n1WpWtPTt/8COsxuTT4AtZawNNxSHbQaG7C
oPkSeVP0WbWXpJ7qo2E+5DJ/BrBJ5hrWtp296PZqC/ekbPn2hmmNbKtn1hnomMSIprqdM7s4hHHR
7pwK/nHWt9dBHp6KsZaPYEz8Ml6GjyXBhS7bwz9xY1bEx6/Hv2eRoySktITUpf4bm2suzQEmL9/X
FjAGzkXGt8kkjBtDzyoCQ9uRvsJr/GzZcpTx/DVEwv9kM2gDrjach4qmKogYXElu/QBr0ZMBIlNr
ICrOWUag1hzrl8QS3x1t3NO/F+cGlSxPKZLPXBwhR8ELSGgePBGpncQosXMHVOEaWRpHze5Qo+Xy
WdO+BoS17hgmOMBawtjPGbMcSidYwldvejIYbluTciWZnXNb0LU4k2scI0LJ1wc/CYWALuHU2zLo
xD7O2MIsk5H1N8Wi5Qz6pD6XXfYwDAgww+V7b1nP5aCln24gHIDnVGP62YRavEAk08MQF69ipk1b
ZwROhi9FS3m5lrY1IvvrCsJAVpDvlgC6Rj6wbZ73q06lTKXa1xiXnSKYDut5MizghHWI35lLwJR3
29AKb+NoibMZ2RI0Dnl+lPcVLEiMDQ15u0m9W8csw+QoGs90lyHgUnN0Y0pmmev5buVNRkSkN2/M
onv2iLW7OOp7ZzxXCZcHqXsWrJpNj7sfDRN429t8KerEohhdtSIFdMCSJGrUvvG+bubXMeirrVET
R+dqgU+eyVpArkBDKOvdZRLh/bp+XDeoWtkPe1NLTp7wvpX4Drd5RdYoGEg2XSq9lhNT/Y5tOTRY
jqKpS5qtSfAoNpAWDSj7yUBizEaSQxRydwhEzbPXsZVdR3TBgPfS7YaTyVF/o+xy3hShSg+1Xvhz
KO/Y/zJ6jBj8MthHXBINJIosDkkUcIxiLeuq0i1iQhc/aTP2P8Y6QssRGJ92wtkc7a0114vWNeTF
RIwjVFL9oNphE6EQ0gxWR/Ra5s/DaB2V6QQginJIw6WdXK1V2v/vyK3Dz+LmPfvZrFle34tyqsnY
btcgqH//1XX0ndlP8dH+/qeWV/O//xjxUX99dbv39v2XX+zzlsDR++5nPT38bLr08z9A8tTyJ/9f
f/Offq7/yp8it6BY/d8jt/7tv/7nf/tv/+Nf//u//Ot/+ZdfUrf4W5+pW5r9F12nR/ZcRzgM0CAi
/vM/DT+b9j/9Mzvkv+C3JuxKuLaNVsmiMF4WPEu6lvyL5QppU9TrYMoMl7/1v4K3jL/wR5EK6aYh
XGE58j8SvPVbVIwkfmMpufG48d+AjSh+6xy8jCG61xBumrta/ghM9G4M5/QwAwaHgWpJ1BtMa+eo
gstgVkuEdRndkDL2M8jShRMjz4MzqUOgdRTHNkTKxuLpCLxsOET1H6RdvwUeLC/WIVXVFIbkJyfx
4LdOwU0zHYNBAptkTG6ZtaNFDNOz3rgSHxGUFGKMGenE490QEk4HyYTxOQYTIkPuRgVIom/vlROJ
XduKr+vP1WmduXV0cICaYR7nwL4LyoYhPP8vO5fbICH+VhnWJR5DEnEzhFBkb3QHVR31fJQXpiT7
Ssswcw88wh09S9zkJ1Y+t57FoJrmvPSVFn00JsPvCJ00qyZ27Rtz4Bl3FZDQQlrbIc5+2sshVdtD
d1wPr8q+Nke2LYabBpcoVMACjfqVlTiYaHLOrj3P9B6wb3jHWSfmoGnNr14ygUkIrfsel9ApgECT
VU5xgwekSuD/etVUbpppsK/kyFY+nSt3NxE/nyqHHVxHpWLJUl7qWcqLXWWkGONFU9EUcSCRXjyE
2A3L86zGo5YI56WZ8q/6mJz71pP7uOPWq5Kac0uF/zEs3vqhu0K3PWlIlLI4MH6dxhCp4Ghewodu
IN3dgPSFncRSAgRD0FzW/zFLMBdEB51VZZcXtuVssyw4wmwbtm5ox0e1VNV5Ur/pYSAvLT9KNlfh
CbL8bTROpLSmNnJdR12x4vljffNLd/vXl29DN0P2bqLy+w1NWbkEMoNHgmZkWM2pSPP5xpFxdINF
nL5aMmCIBDx94ExTf4/AzTuEblL6jmbfrGuPGPMtdiyw0x2Xe1WQEVaIP5LYOE/+pgf/fJWoM3UY
qbq0Kfx/fZPxTNeTiYVoO1bznVblEO4p2FF4E5gxmdFp1N/niPgdusMIOc0pN2p5UaWd3rQVc/UG
2HIatE+YHW5S1m8XS4n2+DdH691nRfi3GYH/51FFXAsn5fLg6wwd5W+v0dFjt6LAKdhBh4ZP+/wu
u0zBpdKTq9ZZAPHLdG7kkSRtIPQB52OIclCG46Jf38opARLlYhSI4rQ9BNW9aWEbyq36DyONv/dK
hbEcqqY0ha47vx+qnobpFMfsNi/19mjldFcdh/mG5/HKzXtOpXH8buMz2oUknZXZeQILPJNmRrJ5
KE59MBxEA2Ys0irqdAuEXc9M+LaPAQT+4zd1nWX+e/XNB89M2kB2yvuKqpKX/OsHz5huiq2R2Fuj
CX4MTZc9572A6WLmecpbOL6hDMDxZFKvxG2vf1vJ/eMk6PNDjpiiGjW/LkKWZe7Oi2scxbl1zmsd
0uicvgadl/7hEljlyb+9Ysno2SXe0EHFrC9f5b+RgRKwEFieMeJKFc5HNZTWswqvJTRAIx2YRnS7
fIJJIuL0ZTFV7pYApGLCdR8MBCAEmLYjozGhPBRAtl37pzHXH9LqGSeROtYTRt12t2IBEi7f8MFc
DnnScZlcwNWPW0i8DdEqAPOK6CbKUTaFbvCkg5bXldUcGCzi9i+Zy9K5Q7pVKfrCMLtLk27yczE8
A+xFkpAM8i5bBriFdTQ6RKHuhwyc7qEJSVKQIpaX0MTinJJMjU3lH3/iv43b1k+cpQUVBEETS0Hy
23lKUAoLq4X3hQKyOqTwfy9uRMu0Xoj6wIcKhPQZ4DrLiLQ6ZiwTy8R2z4UIsqMuGdnOcM/3wm9q
bbr5w4tbvm6/f7gOyUxc9UzedfFbM2hptabwyefbIkenyB1MCnQI5bAxbvvcaP1eZ24BMM13J4dN
v3Bcdm1Jez0lmLn/8WsxfwWaLm+UawhBrJLumZZBLN6vXzRcfehUAp0Nf6c5myqro9vZTKYTo6+X
9Vdtp5sXbYyPdjlN2OUMAjek/iITwDzrFyST6ccwxWoXK8JMU5EyItKROeoTsAp0A90lcJHXRbW7
62zD8YdKOwp8sn94ZHgqfp2xLj8LAWbcoKbp8fB4vycGSdTjrs2cBe10Efgtu3bCUeV5EvrJDHFU
RIg5IXDAD4pbk7gBXV5MCWPPxtU1Lg+B1c5vaRAAyMEoCbpXJltwOqWPus7EXrK1K5Rv6VRf8q4j
/CpgYKEb5d1QZqeSbtgtPfPSo9k9lV5FRvVSd6Ut9xyoYvwtCeq2Zqk8rCh6li6j1Skm7D2LGRSm
zpcBYB7FVL6v7PemVrjcFWCkcAy+mZMVIQRzTkwdH7x5dm9Fi+44LeL3UoTfmZ2RSePmVDhhd7W2
yexNCT+FY3PTxJwKYJYhhA3MuCTbNl+rJmwRrXOt3IzZHQ+D7Wjll8LLv8R9Ee4rF0dp0kSP1Uh2
XUqe5qaWe4UsaeOVg7xMCLZvgOwTkmRea8liqGLyw8Hrk/pT7oYow9E/4A2ui+RxLVCHKYhuYtXc
OhzVbM+j1xCt5dGLjFfyZjQ2NCwygsVJuL5B0cxo3+2L64RYZYizIOx18rUYd5D/AmpkxVyRF//O
8hueZandCuhHDvPTI/E2lIGZc28to2bHq77zM4SneR6xo4wED5Dk/Jy1+VtGwAlbV1a/60fsYgam
0iUBwuUOC4v82/pKhsG+BvYMTJjqEPnWvkthW1Yy/yaENt4VGlTKFkUP7h2IJp7twEub5RNL9u7C
rBHoKT4oxWeeRepqvUxGjEu7RFVPVpvpi9IV8CMaYfOgeVCwi5lxgwtMEnd1fQShCbRCFjGxsfzz
JDVADB161hfLWR9X0+PCDdqlbfYSmYyHqgh2hRglhmgGTJNyrMduRiqRDqeVRMQP23UM+DPikPfg
6yFVtoDOgcDYR3Q2eAZq33Gj6Ab2VuknTQYtaE0Ckq6xLSC1EFvRkKI3VidvUppfZjE8kNo9dpYV
sVsY+TDYpY0jWEOtbIK34aNyymCr82QchqV56eESYjnKdp2GjBHEzoU5ODBqm0meckGt5+5UHrI6
FidcekD9lMV7W313esYeW8xEuh3RCUjj+1pFxuivONusXUloMfyLARS5X2VFvlBXeDGz+81oCEla
v+RK1cWjrbt+WBnyMhPlsX7yU2KfS4VTxh2u54BIWSoehloY+9F92vKCM5AHZG5D+JwWsKWlhdRC
SAlBJg+DO72aVa+j1TJu63R0TpnyfuAqnDZ2gSC7DmN7n4T0aJOV935nv7Uiey5KNCRW4z4Y8eTc
svJZBtbYSfLD+u6XItvNZZZvYDnXh8aq1aNLansy9zcFMuxN6Tg1SG8CWrwSZ55bOyAtwYEEs2Od
4xIFISJZHQyMRopc9mSVxosRM7lfv3+oIJ68QResn6x0k8NB3KZ4lQ9WoBh/oSFtouo8uIs5wihv
x2Cfxd1rlTgf9A5XoNtyH4nWHtn7nuC7ceuS5rWTZUAVSu7j+fPdGe0eySVrDRBkQGmF+WKSGXeb
nuD+ZX4SRjfrY4owhYhrWSesbnTWD+TyDdt+kPPF+15F+qYdo/gUmbPYA1AEigNYcil+lw3hpdPR
ASAFwWI8FY+W6+6rPLMepsa9wS053qVNtkRB4gU3Fd/lsK4SpGcDarns2/r2ryfZrGy/X1JBnFLp
PGnqroM1wTy8Z+2gYH5tWgXZxkTpcI3KYojhrHJcximU9OVLZHuKeOWm9D8fZsTQ2U0DZjqy+QIz
UPdzor2KjBzN5Rqpl34Wrvp6OgMS8wlNdvdxE39dJJO3MVdru/RGTZDddPqEcsbDOa2KRJyYYgrd
Y7XXkDSz3LiOROFomtOJxSJGfJvLmyayO0E+AzJkIbZDaGGrCO8vySfnqpo61Cy98uWMq5Xu5tbj
Etym8Lj9mVSoT5xrhEz6WEuARFVkHlfI9vogSQsgmiVI0BbhwanhFJSOdkZ51KSTvESDEe1so8bS
n9TTfv1rNB9i4/WFc2iAIu3doCOTz5+CmHOlS8XJjdKPKTb2IiFThF5qvX/XG9MuEZ310Ibcyct2
Yh7zc+Qy8XCYLWot63rE8TuozOxyYgUHR4LAdKNHHKIs7dYztRsf1hnsqFCkBnzNiSrF3MoG9clt
6+wxm77HiDpUMcUvkZyfkobKTy5uAIw4Jig+Ax1PCbwIP0mXsULFOU1XGrl0VqsSYGBCrQMIY9lz
B5apR+RXXE1J593G0YsZDN51PxKXXEll3jtvwmxT1r5MmIx+0DdGgFaybEANabqxQzLB3a4W/WGC
V8rJtXHjORWf3xK72UTiPQhTBN8VlBsvnsfrCAnCCdshGmDL+x7p5eDbPDYm8mA7nNXeslBvrWdt
ICIIT0jG0aoV6ijhFtWomEH/wuGQaU8DtH5UPapXHAcI+apcHeKU3YDBmQi5Rhwzj4N9HAzShUtM
06LJylO6PEJOZh7HcHT9yvEAeBn8pDYCrLHUFHkNM+VMUlIGdaRGBjGMfj7kAQIUmUbBNZF10U5z
FVzwQ+qZ71qsy0e7Tj+sDNEnEoUk1/vPOLC1Q1+/EZIHuEbresU7RDHjNScSLpKzG5C1VFh0oTa+
+DbDpMpNMZ06GKCMlOvvUdFjzEJZtQe91uN1mN4QfJjgPObbiWC6w/qvr0OAAnI2oWYkKhaK0rAc
CYUajEPiusC9uwAzgDaR7M28aw/S40vhOP1RqORozSMZ4t3YPsC01/neLmtAD/oNsVJ7wel8kO5p
iOJ4a4Sc1+s9SZhvdOlBsqSjPFV5Y14J2aBkiYdTmcTh41wRQdqQJJdnAiVwHXzVoZgRy5W8diln
SdpQXSd2jpvSZBYJju1eKiP04ReBXkiJMgMNC1QCZRgxyXtPEB1puighFRjToY0tPwEusenMPLmF
hzIEj6yPLRQ5KLxM235Zr2zNeDc9xHgMdxEiZMuFWuVoLVW27YI58jFCO5/LrPXxTdxgRhM7HVeS
sR0uoaJLF2qxm5eAQjal9ELsSCbZ4RDcEa9EuE5bA/LJUj3bPOU9SEYfsdTs061UpwJS3i0Avos9
B1uLSVYxc7GFGYEfRSE5ipZiJVSD9F22EBtledr157ldzeEHnrxyQ85yhQPMIQp3mpL9ehDrnlBg
VLqbuuG0XJNyljN17f2Rj3xYOOSuiyWEj2Sj/eeI1UPugDcAIaXHPlPa0T0AcLhnRMkuxZhtuK8e
oEKYTuiSZUrTYOVXY4HTsIfNQooq3bIa7tY72GqaGtmRlWzXy0lO/d4kEPwwN84J4Y3nt+YeKWR9
KaI7lerZ9foS2f1f0V6xxNGn22XgmhTFxVRgQrymmbFpNdUJatD67DcYAHy8JsjUDIGJP2mfhune
ZB5649qkSySkoS0HyTo9WL/uRd3JHRzoPT0rk6QhhFUvNk5IGYUrvL7J5+haLVdG2wW3WdlAwHte
CxtoNslZmcUPSEM6A8jozmHeeJIdUvV+JNfaCCfsqBnhgmlBPETX1Nd9Ob9oblqdQHZuQqs/B0pj
RS5SP+f7sG2FRCTpgrzOjbz01w+giqdN1bP/M/TE2mUGyHZ488HeiMvjWu6uaIBpKg6N0lmY5RWD
aobPbS+YRRs2Dnvm0DwEyNzZP/fRaWjQZVbWwolgsdQQQQUC7Xs5Y5bfgrGHj81UA7demr+JWQJM
DZ6mvr7AC1bPo4qujUk8iVF91QIn9AumJwZg1BBzYt+LB5zfoAqbDuYlJIIdIzqlW+U1/ms02hNP
UsBHNjCo34jBi/cCCu+e3fDGsb+aFRUrMpDgVrpPVYVLi8bjYIJT3rRV9SEThDQ5+5jtZJMsZ/Ut
0Xi0ZmEDD4f92NbQ6+9Fg4NytssT3Q+wdGLX/Jy1Bwkcjm91fe3XERpmtGKbDp/QYO5jfSy2lvGl
a20G/UXS7VZOmZbXWxmXFmgIjJuxlZe7ABlLQueIdo6/kgKQHfGHPaZttIVdEp10BazK1cdXEgKb
nXDNN0zxuG8sEe/Bj3pmQOnYk6MJ7UTSGU0MF3jQHvMGdAZESTIr5DdZUVZWarJRhsB5N/t8n9gV
cUw2UvXRql5DlYfnvkTPkCny4UrHOlDtpQt84Az4iu1JfGVGPwvrkqK43TYmf1mL7Gorj04au75L
mxhElaLxT+Sm8hbjYi83WTOA+i6Cryi5PsTYN5eoGxm6wj3kmfCQWy+ufmO5ny3JDagiiGkYgrKO
hGfh2Pg/0CLDINzYdVbuWwIPQhFcZaZmXU2pzfiONr00VLIt5MRSpKohvczmvDWQXLTJA4OLj7go
0OVPTQ8/MlMIeSLoAotTIHBJdYJ47WXGu+tOABbwsrii13CUeV/CeKKei6JpW9fyOFg137o68rFy
Iy4ZKFitobvYuQuhGnZrR6MOdqndiLj5kujDbhwxh7rkEpDYF32xe/3FWVY7tFaKooWZ/6nNCQ02
FxZ9EVqEgiQeFyU9f4uBvJ5dsa3n8BWC2AEEzHScq9THPPQtiu5E3SPj1nDQOoLvaA8K/Wg1BMHx
2zkwj2NV6Bc7dIxd1oQVxtMIVWrxQbebXJAS+3Wc3xJgK3G5RD9XysqQetsuKdvNqJN1OWYe1teU
8QYwztSUfBzG9FXrvZRCF02zDIetZcfQUCR/9sAL3vWte8mN8DrtGUG65WEMsCAxMaSZD14HfpYp
ZgFQCIBtXQQdtaXREA+z3EoQ8qDoynM0fJDhfbDr+h7a5DajcNi0ZiGwyyeX8BrQzJVhaPoV489H
20Nf753CmVOiy+YPZ1wO7U6NYLXko+MRNpsn6alz+WCqpDvFFdIoJ/zRVjqKFoZEJmga3N5kFYiC
oUGte98GKZ4rki63Tu++lvhJcYXvZfpFypJhXu69d6l6CayOqZWrTiojCTgFq0yt9Gy3S0rPPD7p
rnnncSmpLL6nwLyOiuDb5AnAF4N3rjrSI/QSDLiBfI5gMLxRju7PbthsO4U8p+hcXlQuX0YjBnTY
+b1D2zQm6a0Kyw+u7tskQ0PO/MjmFm7yjQkwU3R8VlnCxBURbRIW9+EcKnSZHpbQEU0dwIydnehY
JszmpfUK6LH8jEUq1C7L8LXD7rd2YHs3aTRUWzwwCAfM6t3EA71nqr0k6kSPWY5AMakHbcHJkHoS
UJWFwn0hlG6RZxMOFI04F5H/KpfgpvCqVsmH8IC8zLHxWMehzxl8ajENXReT+6OzLShZ6ENxuOQf
QWJCm8I3sytkQ3yhicKRb7NCrQBxMdK1R7ZtZN9Bh0AoO2HUwVBr1vUNGP7THKQ2KnyqmdIpJTIW
zDVkMaZz5uxagYJcS96sykSPU5SU697AJU6ZkBXT6zSKiTy0dFfOwj6WObzq0Sg3TOe15KNejjJ3
yLkGbJR3bVfc8GkzkqV5pUQxYlQVEgcT+SLj2iqWYMaUi9lvOMdMIjaqdYH4ZPNONeqZjTzaziry
kyw19kWLQC/sp0uuYouitOQDnMs3uxPdkfL9wzSxmlQxB6Rt7vX4UDj112Iwz14EU31OqpPeKFYN
9MqYH4oJE/F4yJOhB78s5k2dBbeJ6Zwjk3O2c9w3uN46y9YI4DChJbVxaizrjnpjAOqOr4lC8uw5
IYFxk3XNnJmIkVynKJkGnEsJIJaUHXdR3QGcpXvPUI0DdYu25siFX7eEsUBN4fDOP0TfAp5D/cms
hrC6fNuBzN7zIZJG3GnHFCkuZ/TwmDr4aTx3KnYlU0PoAyd68OKqL0Yik+mieGtKjrcWZyRhLdhi
pTz0suMYhPoQeAorV99/iwlowU/Vn3s8oZusfWCOjTq7PQJqSfjG03IntumLoEcgFNVvJs9qEpjF
2Wmj/Kg79lEr7xE9zUfyuj+c3tgVU/k+xeVT3UYfCPIJGSDO72xqS6K0x0lSmTohYLrBVZTKcl+L
n0w2o/vCkc6WvE4HF9EQ4YqJYX6dmfUthbpG8lFsv2cuJ9pQmA96hA3PbT9QF3xtBxK7e6Mma8Zm
qyQIOM4IndqOSmsvQ1dN5zF/9iIVX1R4q3v4F5gTz/uxAYOupV/nNgt2EvnrzlZjt7XH9kDW6wgq
zyDoODE7BOuK48M0uYmnS1IlyNvxSozGQLMth3vuyoCQXfnSSKIAerunkMrkuULCSTHM6SLYl09B
e1W6Opg0h1ctoWfzvvt2MF8Sd/o5zG+aXrknVNqPkzrP6AD2ckBM2QLZ4MsSQaUM00vHcGBAKOAn
qY6R9+IAjbvKUAlvGGNca4Kyxs5NONCaYLMqX1h5pMC9MGhH7XwlIIxXWt7ik48ngg1EslciJ01L
n/eOnZa8YebW0GpSGQailgr45xt07D4BTfe9uLV7/Mz9tyRsfwamuJ/y3iSC2X3tgJ3sBtG/F/Yl
tznfiqgjIwrH7NGcYJcH5m6sA913S2Tctmez3NJ17KWb5LYorPLG04YFe4kZ0m4gOtnUzFvzoTAU
xFi2GDtNMwgZoqHax0Q97eRtyO3P/hjKObMx7zqs4ZTKMMT77TX7JIdhMVa2fi7D+gexRrPPoPgu
q8rx4nnOPUYDPFU1KLhBe0jKSG7KSnx0HQWHSgI8FojWC2d+p2y6VbGZEhtevYqBqI8sbgl06Yuf
tdOMlOw6OYnY3HICV5xuoHjRUnmIe8dgHDLYpxQAzm6o9fe4U/NBc6prd95qptyhT08JfmE8Ao7g
vXRPyiADDJcZZ3egk0iboF5/D8oMvbDbgtPXe6inlJyg2F3ksEV6hG/7fa7MR4i6lDOKeihgCNAE
ksOK89oJmpe+YcwXPsZjdRYUYHCqyx39P9EdFZA9IE34TMuIU6tYCCiVhQLZoE8gY5DIJbWfEkpW
lSX9ubOz2zGNs13Kg4Ar6EsYRicyrbcVLFCk6XfsZJ6NcCzPBencfYny3zHnGmEegnCLXMJdQnov
OwG7PhjuYO2qvnae5lLKcxFGSCOXX7IF125Ct7pff5Ptp/fYxlBSKgIoHD0/OWk4361/si6wfxLc
0BBZA4yoorC5a5b/qZOecJ1C1Me496w7y5vFHRLNwK+MZj8S54GXJ3We8iEcdrDFhyiiVCScnVEw
xuzPPlZPOeI859pzLH8R+tdu3J05nAecKgTx2cmiE1FKHRvmhVsiGPbDTPpj7/pRHIiTOZVvoZN7
PkcVAkwbjzEhJwn3L6DFGCjA2tV3k3tIsnK4VZ10Nk2OK9q1Sr4SY56djOStbsc9/uD8zuvxNxvp
NPhoJZvb3HL9z8U3S2RIjig5/ydz561kx7Jt1395ft0oXZUOja1V62400E4FZGmVpesDGAzSed5z
afDvSP4DR2afiHvjCVo0aB0cAI3uXSJz5VpzjsmStMwIR8tsFsry1x5z4rV3edd6e9accFZ22xX5
0dJiyq5tYrxHZTPOV0HeBb/1qXYqv6cO9ntK3JwjzDoep9aZDtZKRQyfQ+RcRLLfUKdMcB9Wtyc6
iRkNrJncPa3l757UsTc2Jq09U8f/cnYoZaKiPYgGBROmveo4Weu3MeNT05rjlPadY5S3YeRT0H2Y
kGTU8zUfZ+/gLDF+3VglPfjs1N2vWKY2tVMAl3SOqeCT5bz2hPlVLUVeFY3p7WSnoXf2AdNsAB38
Xm2HHWOQ3T7uKcTrgeXRza3qlhjVsAkIyr10Pj++W5rJPoUs9GhLI96Yid+BNX/GERuS7okKr+j7
N4q3FKPRHgqHjewme6iKJf0Szu8cCJiA4bNmkJXdQRT9BVY33sML+2qgSX1yep5t3VZSIWh5HH/J
U1/CV7Wxq6b2JV7tNwLzxH3TJu3RF9lvgs/mnVFEynk9kDQ1v4cRsjbdNcEi427nBCE8xk/mbZGI
iY0a7nQffvHJAbHqJDjrfoTu+lQpgokgyuaj6xLUhkiuJOvHvK87h+Oll57jxGUAqDraVtnxCNuR
9dDlMP05O6C2t8pTY8UzP8XUfD62ccLZYXLJQJsM9NcqotEevmaDkKAlgnvOkcHdyiZOMZpSTx8E
gRhL6ewKEXdHo2XYtjoAqu3oj6C1fq0YHcbMuYmUSmS84EoOeQqMscCx2/eHBBUfLHzO//G04HTO
k0tDCHyhHmYGc/MjQJCvJAy9Rn5INPK64Px3wz+0vg+r0uvrQV0DD/BQoBlo7So7UCGxT6oWaIhH
jnMs5Q06vV+ommCKUZkjJmEkTsIFg4OcHT0SwblI6VIXw0B+YDfzFCcvIR6WDQYJMnwHaNyeSRtD
f2rqZjBHTAUBPxb7uvGzfS9WXBZNx0uI3q/xwoGrh6FRfR8vgxLTk/HCRKMgqM+hm7HNSJ3adulI
VpUSKta0Xo9BIjatG4Un/SQ0U/wFr4V3kUxK+3R4pogUp15N9AXXA+NjvGkmi2HWjKve8Tr7QC92
3nUrpQABFcQhs+BuBwziu5QYCSDYOfU8FCbUExW3AMJIVGChM5uUQMuFOa9jSrV7M19HXIBygiij
JJMZOanB794yH5PAHCFBgzYL/Armeqce8YFtSGmtXJFOuxinioyWm5ev8yE0+/euqhumCViI+sR8
cpk1nwtsP1uSdR97VIhXU7r3Lqb9EMs1uGwjIaIBvNY6pmQzjLn/rNqidiIzsDw0uwcbRXnaOX9k
D+fGn4cFawEfJIkgPMgmuSFX/QbHXSGkF/phX9PVth8WGwF5N3jYCJW4ij5Uu6l7CXVE9bCjOPWI
32g8zARuChzGOvnjgpXK8GCbxcUpWurm0Bpsolk9FY9e6o/3AHSYJLP6ijw7ZO5G9/6Y6DabZmVD
XyGb4uZ/wq89Ywqgxxt84AZcrrWNs6gOg5tsEUPlqH76yXdZzquLp/SVQedkVA4kMWCx65cpu/YQ
CsKwxNde83iIkBgZFVcEEmdYG9BywGdHpwSd1fkv9kSzNGzlr873CcvwjYfQkb/0QzPMuOZl3L7R
u3+Px/KLmMZg9/kmSAGKAzLYXsoYfz1WJ3cI7pNUovIC1pC8dIXAL1ZE767EXQPXwFJclnjjILg9
zTQBtq3jvjshCCvPWNoDAcPNoXdUXs6MRC3DDBSpWaboKEghDCT7pGSz9cn6QIjF9LIOSwJrvB82
c+2r8GN4C2UHSiXcF7krOLpx5ubw7R0BeHkEawRYCoC4yib6Uee8crqpXeWIHwDlxQ9Osz4lvv3d
ova9D6x0uFSQkz9vEk1T6whSz8LegCNNTSvdNXu1+rG68yv5y+nSUxoW36aa0bcrrBefkMezAz3v
QLyIje0wDHada8ePaV//CmEyK6nCsgLVkgh9bmFCEOG4TidyzWEJxsbvzGrxbYT2EzqTJXToT6YT
mpHSwOdIcyCWDSSbnm1ySYfgTn+U2A2htlDBxCboMzcUULTb1t7mSwZojWbwyZP914J37cnywv3S
VrigB6THSWqcQ4dh/ri4d3PeGdfACL/XkOX1U4B+y7sSgfbVrr3XiXq+dXPEFnn5Ix4x9+b9BcT3
RN+z/VlKfCljRupkJxhizwj8TMd87blDXM2xQsrrIrXBDTxECDCIV83BlWCDMbAQ1KScGMvGCcL8
rR+jW+UwoWiJOMLqnl9tcdFrEDa5CPXeuoCABKWW40Da2On8e53yP42fONsWxRVFN2PnBGkGIU32
utEVnN7QyNeWe6ZD56JsH3RRUncGhlucVBt4IdOGjDYyEEESQxOu+pPyvRF3HKJrYkOSaXRniuUP
7pL4m8mrpKWIulDSy7zeLpqh/WOF4fg4LYxKhAsVMYyeSpeIXWfmrTGycdeBDQBLiaVFVPRmlf/N
D+krQEBLd16UUd4XsbcPB5xTRVN/xf4Guwd1tBfAvW685NvgA7jl+mY9YWPNOO/0vSqB15+SIT67
TTgxEy6f9HK1KilL4lS7qjesDaOPgeYHU/3KK88xoxMwOi10bTt71/vIp4AeZZTxYaWpcTHy9duK
QIGCThmjVGEQeGFDj31yHyphfxMLPTVTDKephA40ytQ4RVLc6O3Hl0zFpRuESB+jMfmVDuZGpgOY
QEfew8HK7wdf/A594zxm7qthT7zxro3oNW8gVoh2ANYfD4QshC4mAVWfBn3EGEqy4k7uwIyZysyN
xuVLmrPianGpVu15pvGcCJKHZ7oygDKW+WEglyXmKWNv5sHC2XUQnJ0z2hFQyz4KI/qt55ODGto3
k/w1Y/mZppC+hyFvcUO+BOlzj6PFNfhUDVFQ1JaEuNwp5p9twa4d5bJzKmM612Z8L+KkOxQGkCNO
92hOlWiNPSY+Bo14qKd3e+kctGM2fgCJoc5hVgnWBYqLolYg02YEqKSuvQIdDaPJ2SZfCGlSN2Fw
6DdNwn0jUnYDYUvupwaSYOx3AN74c7UFErTVxDTAyNXY6vvqU5ocZBCle9Qf085wiuTenq55dgWg
oWwT9WlU4bac2JK9HuUXA2VOlvoP7ox5LkaYi+uJ8CXiF/S/GCOGgt3Fg6XiL4OUIU/dggVbcZ6c
/G5JDqCVmwj9xFznJeemBFC11bjUm+wENMEYi/JE0m8q7vFcHqe1NS6oOO7Rmb85cSFOcW08ugMu
r9gj38tFFedORXLUN9qHS3ELZkYzjlro5qQ52e1Sby3bIfdVyHNe2yOEWAhpDJYv8NywVbJ269Kb
ewNNZqq/A7WbdqKfCzq7LQpLjwKyxWJCJYzdtBNf67p8GfBc3FcBMrS2mwHUBH297WfQ6SavacZy
sCu8FurHnMlD49X3feTAFOAyauvG2lJ6JiYtjqINrgZrMSwDnkSOZc0BcsKFjOl4K2n87fTdq52e
PywjqEpOW+y09NxdXxa6G48VP+gQkvoDESXdRXNLM93LyY5XZSQ2s46Oybgsxj2MpEs6WmczJWpJ
1xoVzEiEMqgWGwJjVIqUFt9PKD33+GpvHUsm1WeIYch0h+igr6pVFCBS5/EhQF2aq0QjGLnUXljq
YUchsbDc5eIRxMaR1zohpXjq2D0vdtO8ZwDo0779gPR/Z7lj/rnl8noTm4kEZo8QrNySWdbiitfj
qo9W+slR72aCs6LRzn8pZ7KCJi6OQHQudGVyf3oRuWt8HnEIb7O3meHAhYynB30Kjofq2Hq5graJ
G30c8RBmT15OfEMAD2CLaVXsOnqj+o1cCPGeBMAJx4vu9I5Znlcj8496NY8zOXA+F92llGF6jOby
6uJVhEBDSrc6nc5sYHQYI3RCUxhtnaL+Phm86J9CWlK5nLy/6pVL7yOk/npHs2ZKTU3LN14JjTRb
jlYEhu2L6jt9Y+c8tLCcuoEeu5NCnbJjklT6YTro5UCLc1m+IFCawNE8IAij9zOMIY4Zw7nN0mA7
91F/GkAN7Jp6Up5Ky0Wl0cGFT6avpGsB0l2rkEMz0Lm5PjtY2fDkMAhPSrRPWUwRUtXhsk/jkBFj
GqP9jON3j8xtouc4GUsfMS7PunMk2ug+A4qnn2QT/IZd81PRxnpOAYB+HrViowZfAfBmktfPwTYo
c0r64U77ofRNcBm20rfeizqwr2ioog2RZpzZecVQERp7W4LtJNPWPxoOnbYgas6ETj8HLQighHTU
qGMWGabzh2UlzkGrYJFi24QYh/ug9xgoOACZikJckcHeNz1cqs+LaRrGvm9snPMsL1mQ98RUEL+2
9Ix+kqzgnYeQG8v6w+yG6mR0pnNXFtmuUQIXryDRU4XXuikRfN5gh/sqxsZsOsyFKme6E8vZGWlV
K0tCoSrmQJ3a9Zvq5xO4bJdOXxB00IXzIKasRZvYqtMmbNxtK9v0hD7C3szp/EXESO/JXUhPhIfk
KEcoR5Zq+lXULYJJjz4f9A2Uj/5yLPK5/ENf3iMvjF9Vi3hkDskiKSh/o6767RX5ZnKY7TEMWwgJ
+VGrT0Mq41uS9cu9j9huU3PioXSETNN33/Ur5quiW+0rRExs08n5rplMkmx5msNt8y1E43Y1H6mJ
EQ635MZWGTYamFbGTgYr3IMwX8BKWduAteBC4/irxGuNg/83+lxmvzP/Kjl8txLp8s6RQKsIp70Z
lgNDPZZ3qQjJMrN+xgZBCXJguqN3/JV+wmYOMfqlCw1R4jw4rBrV3RwF8urM8EBNayT3vfGekNu+
5hPwwXiGnV4ig0Gui8Cnl8Xjmmc/GcIU93Uro0NdFhuGK2ApRfMmeWMPk6wFo3gy533n4vZGQ8a2
lZ1Mjqib2LF+Zn5GwwgdNBVfkO8KWLCcgXEmEg7t3U+RQHzlYuXM/T9QowBNTsW+8wt28zqi56zk
30qR+bloeIRql90st35kfXULRja08/ydHTDygoln7Saa45wXWX2SmblUaVpiG689M0Yef2Q+kZLF
zZuJZutulDnLBKh8pRKuSuXDUgLNcJaHbmQMkeT5dAKWlisef6E0zHGPw32KinA3uj/LORIPht3T
jOHI0g/WBpgPs/25DI/0bf1tNXA++zwu1vKvQqMR6S+PNMrHOvtAAjJvxiSHOlL9apMhoG5Lim0H
KvzKzGon1q5/Wvr1m+EYbNaCjpQNactzhuSlJ32jrkM4M5y5Dbs7OAVjzFQpCIRfMU2yyuci6c3t
4PTuoXWLDzHh2FgJCnVtkpWBUt8NQ70f8pKPNQAmmFCB0klvjn0JBGqwppszL+FlbZevXV0nd5Qk
BGmi+WkBDF4wS4XEJuXwpByJjm3KDh0S8isZ6dt6nfqdY9Ntddib2pnzlQTrS+zl05Lg0CmCp8Xy
iK7zx/G42tOzzYJ835V8CCslpoWbZ2TxzIkS4Qzdx46c6Z5TM9JUO2o5STNXXfK13zpUi5cMAEGX
7QR2QBYhFlZW11vTgYwazsQMxI94PX3vrmrW9tyiRAP0b8A5dlAVeDDHLMMTl0+dqdb8I6dCeDjO
pjh7bZReaoYShot8ERYbnUd7L9lCObEyYmFmhRxwEWqRoVKb8wENU9AjKbKXi8llJMHSCi8R6poL
JLGtgQfy0gZhdbNFjSOHCqd35hcz6s0HLmfDZM4myw4ZB1yHCV/HGH4Qd1Sck5ktlscPFlYa3g01
m3Y4xxdwGXd9J0rAEX28J77qHDVQLBnAT3gOlPlNFVGykt3F4yy+9XviHzN1Wk6876R1+3ctzWiA
+eTBiQlVdgXiTH+NoGtxljECYf3UzORrrEgo2zL4+GyQddEvMi+PKUKlqy6H+3C8IM80wHqhq1gn
Qut9n1xyL2FYGzXxLxE9IhQsz1pCWIXxdIXPkt7aGaqjuczHxiSIkjSDr4WNQyBDICTs6IdlNhi9
Fuu0BN6fLEydqz5tzqv9IJs6eCyN9iDNAY9FhoA6FvFD/8WtnPZRP0VOJ1BWmgTwWD36zSCqsksR
NJh4aFZWXzDXfiCVCF4AnrFSjuWZFkp3Sju6CnPz26ivE5FxaOBzkKK0Gd0QWXzgusgz0aUdZNp7
NDuEt+Puy2oZLjNy5tqYHTRCNZxS9bzKkomwk92RI0cHNbZ/DcroTDjZ13J02h2CD3tHxPVxTWHf
1bn9hPmHUwSCJ70WpX20M4PYPTiC6KjRdokXpvqibI3QE260mFtXqgNOYEJc4rfObe9Lz87v9YVO
hiHCKzJ+EzkkmhKa620a4q1GwrVJKq4NJcrWiNKXuvUfQG9+IcX8bHkGEiHVh0xnTx6ZGL1oa2+K
c0j0HGbR7R9169q0SH3Oq3NY9/RzfWPe6nquSlH+ooilMaj7SQKpAsOkYwp5gT5ysV5jj3mtlTef
psS+XTPOAwuTe8gYF6dgSGACCykK4j2xz2F1dzNMHNZyVpMSh5DAjYeL+xx5KM/0Eqs/bt6bl5n5
4H5xDPMkTG+P3CsnEd0jeVCM5R1tvy+tIchvpAZB/TmhSCBhGnBJdl91zdsKPqWJhpPLj3tBKfSe
zKqk5wy176M4ebCdX3452pe0Ln5OxZqjy2JMEVk/ULO1n7e8DLLsICfA6bSSyY0jcyhj2Lcz6MYR
m/PdLpHL6/IuH8gGExZIRTSUZAq7Ir7z4vqyTKIC4M7ZdO2SG/bCkNlHg1hlNR+i7tmruXa26gki
xPtILcxwtLHHundOYyirrT6b4FXc1iHBqIkSXOWSgZRqRUfoIrcFwrYTJOCafWWLCeKbXlx69bzS
+h34/RghtDqS1/lXzf3lv9g4XktC+VjUeVm6ErOytuPbaeCd8xyGFyS+S5N9ujE6dIIbU1ZCpVFU
OxNe2l4QDrL3DSi3U3TTFwBBQXqvfwWl0yF/jfPOiOreV4mg6ORfxBDkgDGTWxBN7tUn7e2q6wBO
BPW1QXu0JS4PQm89lhcUu9c8zxGG6+ehHZ2drkCRPO4se1g46A8r6C6/vq1ufW/j9ToaeGKYO/OO
iGB9kQPoAau6WIFN6zgjuVbPTPQWGxHmdk9ekMkwJfMgz/e/eCVH6qFyOufJeKtDpESJ4itHiDPb
npJGNGh+miDd6faAKFhFYLZtabm1aPaY7nm+zFmpec+qBHyLLgORPtxEClJtXs2b0+dMFD2bEhTl
j7d+1LPYBXgAv8Ex3KTAZLeMz7LTJCJYb9U56y0oClnK6IQ2wHYeCBQLvfl3GMeoI3mOKmE622he
g6dGSdst9shsahPITmwj0bQu19l1jk2RdmRJr/MuEq68IXnf6fKerIzk5ATM6tJgPelewSg96wH7
2yNTf7HRV36MbEanJIMPJhkRo5GlhzFBSNOOcJlmd6ivqBLS+5VjG5IRFGVz5bjnaHJ+6xrLaM3q
OMwEjTam7DDD9/khhYas24iJmEj9XpvlgZeboIrA/jzRtP3whSFid2LU8IGghPwC5czM8dPvPeZz
CLZn9K41y4k99OYhSbxr3Et0V4T4BkQ4tyOfxx+O2tfh1/FP+pz2Ww6t1W6J6guIit46Y8pJy1wX
+u8E6Nprd2kjH7YAk5fUyB51g2IcjP4R3s9DM/c2sYoGnNnZgEFvuMM1WCnEtfdvEUOFtb7ddK3w
rigaAWIlJOkql0hJX+w0Zem4ixbmDmlFFIudpEib6FuR5XEfUkV5a2+/CRDupHoPARuWOmiwhDl7
/SdB+UcQXEmUNUH3NQY0AgcN4sex5idyG09mSDv4ycn6GM02XbF6bvkN5iG2iE9dlDMcsmZ8IDQQ
qjQOrmlqZs9uPIWHTvWJulJ+EQbr8tBNP2KLxBrANfCgEJIjqC5H5DNGsXMn32ToxYxfdhYNSUqt
gzEXr0lX/WIk6RHQtJwCYv76iRtTzxPoeBfFO4go3P/5dq0McauSH00sjzLgrWHfNV9qWZovEM3n
koaW2XRiM4iYoqszZ3BG4tUDT3TJe4qz2kSowFQFKIqgXTw52OQo0eVtrrLv2jnQdNwBxRdp7cTb
6d+KsWYjW2/NqzTt+D6hlc4wlSVY1aWKAt1j90bMhoWYfATwzAEHO6VJJyzCuGReyxmsWz66aSUK
vrjrffHhU6xuEGtBi4yKrzOIeLRUI+REf/iY4ro/x2MyHbykg7ZKxc2F2Pgl6G5j5eRnzw4NQcPA
xG8CSOwbcpi1v2xam2Rr+gwQ7ViGNzJUVciJs619Wi9VeGRqknF2WiBcFd50TXsrQDScPSVVJh7K
HwA5601OSlPqMttwILwOgx9d09dSLsO5MVJejBxZhFsQxEvC4tfEbeoDbpk/kZDzvi5MhFLcIje8
2tlo7nwRV39wvngn+sXhDdPQjliPF1lN07EFcO7bQfBC8lp7ZvB+p/fVtmuCa2GGj0yl4jvaCIAE
Aklk7ywYmvn2qVvNS2el3rN+6KppqUjPCt9LZrY3GSSQAIXV7ODxWTtQLCmHuGrHIu5gEIo2RHjz
sBf0FwjrPBbBco+wl09cmhdn8Qmnp5Lbwx9d95LpzBMprqtPrTDn7wg3fyIA6R5GNPpNTFxSAJd2
uw5GynmQ02di7FGmYcqxmm7TmANN3ElBedS6BjsPUHC2oLFX5bfVovJ1qpVQZXq9+njq+Yz45pqJ
H+SHlgoEv4CbNZcQ1a9Xmc6bW1gfxdK8ZLgnjnh70j1tK7GJsqk+xk5hIRa2MZJ2xRdrtsn/bRk6
tfZPM3GzU2/3M/9Kc+jgwD0yl7af5GgzoyS2wZ2Cj9gILxrxkDXutZK0QlZWWBTW6BmJSpCY2hxS
N1b/UndIr+KlIguID3s2zBLD02IGWxuFAm8CKnz15mAhY2qTMZGCrLAmTvyQrdZPq59QMuaIG+TC
gxx7rEc+bauEKbeuRCqJ5DgYTgRHFGfbFD9zb0HI604vITkhLmptXYDKpHsP20BeBndE+IfMg6+T
T7lTT2RDqSxLZg8LURUbHlMgKQP7m9UH3ZUD0tMIRfToE1JC243saYjPNAAxSpyCFVG5hdl7j0k/
v3oTUbjW7BNGUZXyli3Rc3p2Vd0lg7K9cFdxlZNbjGdhQp5sh0/B8B0FUk0iwejsM4I4/JBZZd4D
m1DTMA1iqormrYmwn2ZsriRp2B2HVJamKAvo9uRkzvK5GTIiHitfCxHO53WAs+AiJQjCKd0vmTfv
fCJ59+7Y85OGkzwZcY6CEWruHpUvRoeGTn3RuOODMTbEk3iksys5guNkvwPEnpfcG9/0QMCYeA0H
q2turJq7uufFIxkI/YRBBF7g22cd0NzBKWGsbAx7i5zPOMLJi0ev5j2Mf7hBB6jdAZOpm3ZVatGE
9MY/E1l/BtMEMKaw7ZbKsfABH2yIWBdovu2x8VY4CA5Lf9uWD5VrB0enqZ61i97CJq4PnD4Bcj7d
s+eMWb7azqTTHCc1HXRSBqflUjgHvCQ3mrN4ipRlm5USvQNTVouN5NTkpM/V+VRdepTbDKxRr/bZ
V5EVBQhSHNlV/1N/WWkv75E1mZea8pY0+ei+ciA0jbFtHfx2HO/QH5o/gEZAj+6ZP7cVTwo++znx
Oc67cvgy4XzYgrV7IbEiwWtfsXCQtOEWZoEpcPjr1D3b1Od+5LbbXgQ7s3EQyw7YsvOleykcj5iD
AYLr1K/+FiXotUbDfxcltJ+n2Zo5ve6OETP9O+yt3JC28a5dF95yhiF3JGK52wRy+64kyfeYmDN+
TbU7Y3IbnqzyGFbDpYPJfvXgOV8ZG14Xp05eWsO4RQ49HFnSkHOHoX9cPD66jICpxt5z1MEtkbYk
WTkbmc74c0cjDZmmdBZeScQGPz73ORTWmP7baWQ2gLwC4tvnflSt3Xic1T/J3j0wzwfKmzH2mpD+
7OdoFQ/rYm0dpXhyeWudnIwQj0XlZIDz2UFEWvcaBBGaT5q8ASzFPyNYpWu19C4Eiizb+TOKzaqI
C8SIm6DFiFaYCOSZaOVnM8felQg8GcB825Oi0fr1e4M0qAoi85nb9qn4GOfsYrlmc7GM/lWOIXYO
Ni08ycCvQ8ZVy1cZ9stDaMpnXSlH9O23YyQwAxpxc8yjKTgMNWnKyYpqKU/+AHAbkYk79b7GMXFw
F/JTjQ/XBidZYGtixMn06p/+juz797hS/5Y5g5rTxtABV48nUrNT/gEoBNBimiUb/NYmMZRyzKUe
b6VDyP1U43OheiEgk+62Ta9y6n3EHYuZHoNpta71J+Pq/zVm8T8kKP4jQPE//Ucwxv8PMYuKkPV/
wSz+yz//r//6P/73f/7v//O//ReQi/9IWlRf+ElatMO/sbUhknA9WOIKbfRPf4EWbetvIT2/QFCZ
hsJDwf53zqL4m+8LB+22BUvKDi2+qCPzTCEYg795Fgdd4QX6X+OPNMcSjchfDxWESq733///H+Fl
tqJS/R1sBEIwYBwMjsjyAAmxMP8r6tKarBmU2djaaQiyTqJrRtSLJmQ6Hboxu5z0OqSpRDr97vz5
zZXhu8bAio7Ei2r0HhamUtBpRL3HOFR8kvM1xtgqN3YZ9p9nbNfPzyR7jOdqLW6RSz0HOQ7JmorB
+4e78O+8OaAN/82nckzPda3AcryQi/WvcE1T0LcT4YrmLpvNL3YzLgwmaL+4CflFOmzOMzo405FA
t0UHzIHPY1rfVi/IjmMcGru2+uPXFhIvc9y2hulvait9KQhrOoysdAp44e11VpfmjquQ1iWY1y2E
9H04J/W2bFrjENfNvMnkig1ttOJDgNBqQ2p0v1WEo9xF9VLhLtnqf9ZrIZa0fb8edMaIP5nNqR6Z
zrTMcIJ6JvO1aoJ9AfR+Rm+EGdCXYH6i7agQLbYzMsdrJ/Nk2s1rBJrkUMWqKRYVmPlYSf0OT0Bu
Ckhg6Bk2divZoaDjbdIRM0FXBc+iESArZu93akGDShBsf35vKD67inHvlsvNz7pAdxVDfETqpP5C
sx58lUI429XvfMy/JWqOKOGTLEQAM9BtsPGqEE+cnWGFCLhtyneb6azhgTXPGprpXszJR/WhdFKP
7JqGIxeDqJWZM6rbP2O2DxbjdZVfxu/VxMZPyXpl1NIeYqv/EuIt07mpjCDsERPnjcxAA5YH2Q0o
GIYNzVnGwAoenpBghYejQC2cLRMbLoDbMhpfzNX4SJDjAiMJfuvbkNGspepiAJZEsLfRF13DXDxJ
3tONSILxaPYpglb1DTOcEfuIqrFTYUOFazxXGEGiMYwR3ylOvbp9mcpuXonfMIRDuGoim2sh85M3
WbvFhPBYifGnzskJKn63s9+xXBO91pXm1VNw79DJzvG6/nQ6A/UkTIq5hru5TBw4OYmCQp7UUUpd
w96UPFRz+Yb19y8qd2ZiM3It56e+f6Gd/QBR/WPxeBHEwHEkT/aa3q3zf21JS6slwIp8S8TQrd1g
sBzfyoB8eM2dINp3S2YBGegYkEgm+5n68WuqiOxThIKOgwnxkLzPmttvDkiM6XTr/C2zS77Yc0jH
aKIGT8aKx9rpu6usqw3pUq9+1l/0s4wHdcqqezEuEJUUvTSZp24HiZvIcvX6piquXb+YvX+K6fod
Q8j3NOKQL2eSlFynDXlkK767iL1t6kS3IAt/6Ueir4E6IID6/PrMXsMj01+GgqgwAKwDZto2Fn86
pMXuM6hTJcfWw/fORVMsfegp+lntOoBp4fD497+jn95MEeXJrqc1F/PC65tPwFy9N9DwbfwzJxrM
bgaBUA1ndLKGne3QD+6OHsJjCgpnw6THQyCIGF/GREf4FstPmqwLsQXUj+rW6w+uf1Wg4WbG1wwk
2Ig7vRhF6hpovrz+1vqT6b8mOVVv8zHC0Z3CTVPhiKZtEa3eVkh4yRuoW+95VYxp4P473yRNOHOg
2wFl6/f6r+t/Gqx+plQEA99XvK7eUQWpcKQiqD2LjE0Rl7+MWL4OTstvpzk60EWeA/UhnAah2uyH
KeNv/tdkaYaFYgMRmgkrCgCNqkysBBl+7JEoFsfxHiMNY+FicKAUhT8iK3tfYBTvp/ot7heaM+qd
9i11SJ/oJaINIpaTlLB9XPyoCuNAQjUjLw5wm1QCUbdbgQYJ7xhphsfFNzEKk/M54d3bLoy0tqXv
JNSUTGHYmDa+4+9px9dga3mrahPB9FQYISjCY+FV/h12KA0RnwPaRTMtxVwtGeSV34YsfNSRjo4Y
v+e4wws16Yve/Yg7q1H9xZC/OevySstvJKGp6d7pQ8kzBMiIZ2c51qlXEaAVWNjXCKLcRcnSPOQ1
K0rWXSv1JqK5ILvT6qyb/vEs2Z0Jhf6TEnyfOJgDhh5lgZtMX/z0LWuxLFVzJpgt95+hF62i604o
2eitMtCYi5WwHISrLCej1SHBMBSyLDQPI0pBJW5g4VIx4dHYr5tsbd8r1NXHoGZAFRSQsgpeT6+0
MM8ZRDjqD280x8ZQrB11k5piyk5gBiBf6ceT4f0gMgFjomYd4vqqDE7SgiB2tTWsDkD4PF06bkGn
X2g6Xud6+Gbb+bEBlbtT7Syp1t85CMIjGtfHsjMw0w7+fSV50pphRVJaLfZzNaV3rotDSm1VpA0U
G9s2TvrN0BvXNK7zZvDwkLKxqe87k/S60eo+TMbmBvS6iOxDoPIgbN7aQ+Rbd+tK6qEfT/SeCnxI
CCZHRftvwA1hhMQrUxEgwqq9Hr7TqJS7LsFJpiTDq43p5zPeRpB2QvwyVBY0+2fZDkd/AHNEe+mU
SYwBgQ+LYzG47X2BOo7OX0oXqrMfE++O97f9hOOPpY+31U/OQxNUvDJId9SL1PhldobBF8BBBVOU
CaffF67/yuCNrIplNE+2Ggirvxp0Ithk5DNZoWtdJtwdZhu8m027XvTTVbTLQ01QuNm+L040nRYa
ZHsjpNPiWft2Xk5OhldcjmiWpPVHL08GGvBNNcVo/DeBxT2HD+tsQGpgmuzQajoNYRMzzf2tzhs0
8p72VQMVzOYeqXtgvE551e4ZF3XuSoMmrlcoCWynmK5aehcfiUU+q5V503lOwR3ynrFNmGSnjXX5
OqhNsHMJZ2nDLiONPjzXaGFJBZmvOupvzhtrm4bls+lmz/nsv+sLUfsegtbFetN7nxEkkCUQkqBk
xpnOslpwgSMXWcbUolzTV7KKkMOTFX0gHUX5jc1+26NMQoY+f23s8WAN7QlfPBYTPhSPene04PAh
ql9dbp+1bQvuS1pycnNDCcmq5BkMyJ+UKshXfQ1LfI+alBx19X+I8ZBpg2jzEkwHqgrzg+A1Vck3
eQuaJEnU3Nvn0S8dxuXS8ohM4evGhok+MtFPZaF6CfWvkoTUukDYWAvUYzFNvKtEXpxqsbLU+vKM
QZviI3PwVrSyQlzkDIfKDsddk5mPQS3HK3r1Kvw/hJ3XctxI1nWfKCPgzW15SxaLTtQNQhJFeO/x
9P/K5MQ/5ouYuWhFd0ssVaGAzJPn7L32i9oFVVZA7JqvYfscO1eVjefK0hAyBrENMZqOlAFR0bhU
4N78SmIss48Uubn6a9T+Ocq1RkU9lMjIMmxxtmuu8xCbW4eDr51IYFB3mJ2iOENS34JveG7H+aH2
mt+1h8Q84P6yxUh66JjiCLtrEHSZ9jvkRKAwgCxAaT82R0tn2pvH8Vfcot+aMviEXCiDIe7aTOKr
ypZRd0Uvr8HYO19j6s/fyY1qKbELCHtmc28XdvOJbGVu8ulWW59zhDZAfYY6Mn91ZrxrHZY2tVoR
ktB9E5/1zCBdiAIvkot69Se0MgzKstgzVSXCTtxLkIXaJNSi32jZGcY4KzAtpo1au9CzLruglHKX
LidKhO9vdJcPj+hotkJIyFXJAaiu4QP11mlevBcVSEWcb/I/2L3/J+eL0xayJMdy4dE6nutyXP1X
9vFAtEwCVoMJiqyh1I1cT95z6AX9ZhIW6FBM1LOhBeizA/iP4OBUFHUSR0e/JAxUs6IP4NSsVZr9
tdTGO2bzFrcRTswuLA6h1jw2rtf8j/dtWv9xTjQ1RhJ4VonTM0lB+M98sqjwLcaverhte+tc5UWO
pwEhtMOIgS9+J/zllKZ4X0PzrOr5KuqfUkJn123HbI/k5GWvIjNGnULDBqTQCnE1XGr9wB7zAych
gD09UkrbW41iqDdK9mp22T6FkbhOY/2ZR3fY+P7nwH6zhwb7ocriBVzdfz8UG/+O2nWxmjgMv2gl
eNB2ac3+B/Dd56xiw9dFbDLzmEU5qUoi5EynVHGiGokpiARnWPl+OSNwbGFhYXwdrEJL3FS9k2po
Y9sqIWpYTiFzCT8Jm+YImJ0tAAG9+ubJHD1SPa4BtmQAPgHs5ORG/fdPY/47BPkfnwbgAloc37Ec
XXYA/qU55hRUvctCMk5abLrY/uqtDmyVgW0ohLsTjuFNb4hu01o8iZhrEIzLs3yleUciYkgHm7PH
WBtfc8E4Xz1l6nHPhD8eHL+GyWZ8YLzfeFo+U+6F9U4OFpK2s1f2WGL19Cf2VirUjsbrBt2NuqiK
AFlb+yH68z8+rnyA/rVNw5dnu4ZuGo7uuBDcZRvnXz7u6I1pgk0l3iIfDFa6O2BcfTRnuU3k/blk
draFcLMtk+ABJ/pEeUx9YegoG9V2qAo4ucSpryL3pO4Wng0af1mwJJIwl6zqmf+UhQHGeX1lHfiK
myO567j4fNxsaoGhkTSvGVg8G8Q7jp7x9d8/p+xr/fvn1PmEum3R9CJJxPP+4yYdO23hBJw632J5
PKndJhrYIGd2ZeyWZNsaA0fKaNhN+mn20+dRhORgz0W51TPx9t/fjenKPtG/XXbejkGTzCYkgbx5
S64f/3rZY831QxmQ6Dv6JyPoaB8vgpNGJWvogFw2PBtykjLNRObVEdF+ELd3dRE6Wztwbr6mZ0zi
9IclDOhrdBpzdw+WcJBOx8Ai4Cmy+MGhvaplM0jjn21CCUxO2oVjKtWT3EA5eXoNTCRVHg21nOoD
5Kj3iYykqyqE6n2/rNTZQlV7AkHH0Q36Jwu+Jvsl+30ytnvNBjdhaDTSMd7hR+WV1ePv0V3BLKk1
tMVVqlnIfFumigFBsb1fqcU5MPaHHW35aF3LI7Cs15Mkxf4RfrXFdOfJOX+fdTtzS0H2W+3jsC4S
mj+0tRocuu0Eeip02KqILZVyevW8NDHFSj1xrvV1Ms3GmbDidhn3AVazk+oxasuIp5BYUbmvqCYD
gXb3oKQeAQqwSjOwSEmNxL4b5no9YuaqCF/LhLadTOoOlVoeVDL4L+CdgKEkao3HIByhw4qm3jF2
OI2guTm3tG/qIKb6OmQNPCwJJwmVPkXWGnXMGP8NU+cC6O7DtBEBpy5+8zYJ4Vn4BlzlAAGcPXT7
tHSYqxm4EbvoNXT2GLXG7xJ4KvVt1lu/VZh3TorlpcnjWxPi+IRqg1Q4vePuQX9C8NvDMtPqKwk9
JwWKBFUn+cJDt9FgGI2NfYoyK9oYHvWEiscLqxkm0EhrsYnES06pP+jLS2hQAcpvi4J7OEBTEcwa
2ZuUAqUFe7ifxVHEaK8YUpOlJ8bd0OI5sDgPrAOtpQS/qcw/3VGwk5JEGMinFdlRcg/IOuTjZVSR
TAWMf8UA403tJc4ExBS136daclN3pqck6u/iSQ/YCv7mDW24Fic3pC42ztbFFBho9VMo4hc3BhNo
IvBbTYT2rVx3vofz7J50u1/XBHJifyT1bbRBYkolN2J0YroYkbY64iS1S40lJ7aFnpv6sF2Lazee
ZNaiP51sb/Au1qcq0GKBtp6AC1W/ysWR2Kh007K2Qlc6J0V0V9owdf7MNKTFLDRWAxhrmklRF+ie
s3zZ6x3mwd5zj2oDcaLusaIsxx9C/YJICZyebJwKBPWU2BF/W+kZe+CWMCNow6RTDLQqGI59WT/7
UWrtApOeRNgk2MjkPd9Z4iFBardWS7jw4K1XaG7nvAhOY9QgRsGHN+jp37xeBM7sUb8EiwFjF7sB
EA++GpoFImdrljnuEO6gehCso6LV9CY1V9pUB+rErVHhkYeY0PVkYQlhFe16f9NHxF1W8ZkWVghx
AK+O2zLVx0nKj8pCogiAKJQ1R4F/dnFDtiPMFO963UWrBZYTE28ZTo+SZwGYwUOfUDBR4la7Svdf
ObtCqKWNUCb+U1XaCwb5ANEyhDx1UukzVog8pgXbYYOwKzQkbZfkR2Zee5GjCHOaiavrC17OvhkE
SWx1akXVsbSasZYj/p4ut3+Cmk3VYxWoQ0XEw8/7Tz1MmX4EWLvyff/kyVoFGGaxxk1y0Rb3Eejy
zbKLL9VmBNjSbXu2+NBrINI40uM2HNVHH+UqAdOrIGzJ3utayJAumL7vLtB++rntb+3vIbh5SfM7
luUXCoD3Ke0O6q5VlaF6YpBAMijggLRyjMnajUI/eLajX9RBkBjQH2AZl71R27/7ZfhfMSbsb/9n
D6bOYAfm6CerK/TQ/77pYVOfe0iSFMXgDwGIMi6OShi3S0D/W5+/jJHVxKUPoiGLR4+y72L3yWnx
NqfpKWyK/HmcXh23fPU63z+XErLLzPmgDSVqfZvAdfVLiJueJjZ54xNw/CT6mQM2etTrjV41M0nu
O02rLoA87ZOG97J3H1wHd23t+H9EBpUdzes9G+iY6qQEOOm8ta74+aPd7KYJzDKwnHruHOIQoE0A
ZHzIRof3HHQrhhn2ehhEs7ZEuBxb9qVFH/ptaKYs4CPdBA7jL6V9pQlMy25yCpCR7iabdf1FS6++
3gHhFM1y6EhR9y15LNM6/4LrZIuyNriU0H3WvkiorGrxqdvDk+UUIclc8bmBpHxA4+hu8JE3xmyv
hFcnx1mkV1Aq4UbPSsKlhY2ONYu0Td2jccI2iK44FRtqsBNr/T7VxKkR2aFBQz+Mb7k37ztK9ti/
x1YD5gCUpRvsdLE8pm167aje9E3AzEcSTOKw+DRDQBNW/7V0ROVM/Sb3Od9EUSXN3yOA0C9PiJck
9B6jfuuOhByY+BjpRoaJBXHcpVtWRohQNcSmoMgnVu+seyrg/9I6n1YREkz6I4B9xKWYzcc2zg4x
vmVnszQGBQNU5iQ5zNl8ysWfLj/WOclhqJx+eoCpVnAONhBrftDx3YELeqdbT4Tv/GrCvnWo0nDj
5c8tMs1E14k2B1cKCCP2IgQixraqUEqU7rU5G1+9bT5ok8OGUN2iCY+gh3KsOfBWV5p+RfJStzGM
hM86Ga4Anpx+We/0nA4auWrXObn61Y+RkhitkfkQCCh7xPcQHS+vYxa+DV2+GZ3yWBQdTGpEh/rw
5Y4VTc6LiwrOWFxiR6ROwThYwH5WUYzlxUIKJjkKgOX4GzFUcfsWr2mzz8+i9LfaGG58uobNA2KS
C0KFhxmnQdQPkgqy8lNx4BLjS2aYF0ALK3hJ3UGM1dHE0TNMHFPMANH1r2GdX+A3nOmW0Lx1zi2h
HikvXtbWbxs7rejdXxmqlqD8HFq0xVZ6nDHjDql/WzRIZ6hktrU9Pk8W/Mq0sujYDyTHRRuZFes2
+a6LpkfH6OAI2m8BzQUtzs68rQ9g6nebT5sFoNPTG/I4SET2GwCyH4KQgiHxDuXoOSv4InuM6Odi
wt2QV4iDcwIq0oD0Ub0gwcI6TA67htE91ByoJ285RTkKaUczaPAauEcBy9vw9XJ8JEFN6RSMJxqR
WyPiiGCnOpdhiA4lVru+iTe+Ud8xcjB5utgZgbeZ/xQa2jH3bkhSHscxgOv+g9EkodzlPS3NNXDZ
D80SF0IZMI+PKKaJWgH/N+EWF+2tWipAzsWHLZ10RGDiImJ3y4vTRFhtUBSPBtlEadleO/xcYfgU
B8iPoHxUnr6v610Za5fIMx/jLH1ayuh9coKbX/TQlqS6kgBsOseoLVlINg7M7VkEuxTRraDFG/kc
VQXw2RBVj0Ha3ZPfxD/pZf72Y7grltbdx8o/T/5FRFRu0jJXPpdkzpjJVh/ezeivHr2ei6JcxX27
lX79OrM22nPsOU9FuHk0hl+89SlAz25ywnrtrdegQHPnfpXWiKrc2GXhYenIEulLutvuyqDcry6c
KAFV9Svv2qEo941n1Hlo7IP5bjR/tOqmISQVBgkPPPLdjC1m2lU4Awu8PMGcPeFZAQYv189wPXLA
kCl6ZMMH+Nb8BeVR1zz3FH1Fnz4SbbMKNVDp477rinPgY71BOlpC5cHaw0h2JsYhC0HigVTSO5Iw
2lPDA12hq3V10hiY0KfDb1Kk74i0z60V7nAQIi0OzpLD4rkmYi3C1ytmy9bTYv4hpf4wDc3dxrbU
4srDQbUarQoLe3YKZUeHgbDQh4snyn0RftX+zPHnshBurA8E/Dbdxgfx77kfFgY+L2SuZPRbHwYx
R0qQ8g8tRPXBbkEyDGucnPusoCmPkKppi7UW3KLgSuFzqHXgY0aKZHGvYSaBAHrrMfCYqK1bu6HQ
/j1UBnLn5oilaGM6FogJrkGTnqYJH7i5LSNRrUcXlZA/PuccqNjFrT1qeUxIhndsSuxGNEeFvmwS
D2RU1OFMacn2GCj0bIFIU7sb9nvCiR+7+mocMNUTNx58lfXZlysJutUFj4zrfSKJWxsn3RjXNUx+
0PpQ02JUdrTCbOdPbzr4bMszkz+MI2965K047ZMi+KiPHMMY8DvLPprfuxgzd7o1AwF0Tju605dN
xRUZi9S9r2E8vcc+ygEZFVy2Lz1vUQ/LEBikxkRhkhKBu0WnVzBOmKjrkDhsZ714DbX5udEY6ftA
ILl0J3tYTiPpywyuecaoU7O1paF0rJOIoXuFOVh7BKuNjK3e60281sh3sbx2nwuU88NHtwQGgFzS
/IpqPANxeNRM4w9c0ItmVgfQNmzOQNx8thcTNIF/DkAtFKaLJdq6VVH6B4IJqtyyY4ZUuG+pGxDW
NOnwMzkzlJ+WJsHkhQy54/P07vvol69u2p9QsYJLTJ+XWMYCoAHR9eRmvOWQCB1xX7ppYwTmA+po
a1PFzbOlh7cGFSUFsvVZ6qBeIoiJhc3NvLTpZdDcg1km93689riNI/N1cD6roTgbaCCzXF8bborD
Q55EqGvgrujVqS3ee2hauCj3UWGwc+5IDFnPafnLHPQdCPCPxnM28LMwonjE7qTpE26JYUnOHl00
A5YwPdJbZFm0FTMoE8sG2/NN50e9D9e1tynrma+BZz8zxr3GZrp3uPTSghISRiQ4d9dL+Zp63aUk
pYYyyP5dd97vOuhPzlLGIEmG0xCCZUFZeDag1W2pmhZOBkCfmlC/0/UlwCPTPhZkW+gQKNsG8sGe
EuugsweNfkqWiS6x3IbG2pLov7tsotkWYquzioY6IDKZVG/yxtF+MY5mKkha3uRnwYm4PJrY8+AS
YFA0lxHTJGvHWJwrx49OUZTPx7TQYyZNYX0wRCCeG29aVmLppxPqvvDFcchzNjOv2qjfxSU9PqJV
PA35HLZr0aH17rKCvYgfDWyfRL9iInpB/ifROtq5Mud89f2Hk/mvQ5bGZmDORMTSkr44bsoG7E3Z
ya9DcBKmbqK2xy7VBhC+UueMkrt4A/uYYWmFMGmOef5GikV38JpqAn6fVfjxOrGeBhvPWQXgW/2R
Rm9Bn0EN2KsXmDKgKEGw4HaelvzNJXx23RKdclK/a8o+I7Rh/aJ+10+QC8GsJRGJyDyGtMG7Xxrb
dAQ+blkBvHoyveFCjYfEpKIIPuZg/t1qvPtCIhK0t6qMjyaSWye/J9DLeBwEWYvMi3t3PtCswKJQ
EGJKwT9g1BmzPxLzXT+Ra9QCZ6/2DtkbbFnDbmwhbxLmV3jNxhrMZ89dzNVusug/0kr5kTDqpJ0S
v4/tJ4PCkzYVz5EX1IxkWEkxdCDfICBnBBJGTbKimb63xPLXY6eV/+hNDdeHA/HoDbtaI4Mtq4g+
gTOhE+DDkJHBYMObzQ7RaIy7DNaWXQDg9focOB8MQmcGHDLtMOTSA4rCV99sd73RbgtgUrEb3Gto
n6s5WU5DCUETK6agP19gs6aVH+67pT/NRv4z0nZBvzg7ORKNWpKksDasvZJ4dI1SD6avWyENAPGN
1EJ/8gEpwXK/uiu0H9D7DcHM0Ak/ANQhdSGRAL1EvCHEC3uVtzzAz/1gzTn5Y/Fk5rCkddMnIanx
mRmyRhWcZJcGYYyxjS1WWzznN/ymhjYOKNHacFtWzpXWGXNi+qv9SIQZOrLkpEXvTuOx89MIgVY+
/ek1OoVm6l8m3EwObjNR30q/47Yol32nmRurZezeIMefKrfZZ8D1avqaG0p4/NfEUhE31sze34Ly
wK/xiVTHNsruSe5dgX+uRWq/pUj86hE9SYlbyXAujW1u5tHG2hetXK17tmrwfp8VLxpW1l9ammSk
Bqi03QMH3teiyHdGYgeQbAWk+qZCQFJvXcwlhmGuuw4lTDoTd9WVy5uNLanR6r+GxKk2bgKcg9pu
bAY8yJJEavFAhzYilSSiT8KGZvXpwxjT8rYDfA+lWf0o2Qhxh5s3MW8QV2wDL9uOTj8Aq6eyCQYf
pypwhqW9L3OI3RQdxFRHry5MmLlqT1aCYbhIEn1fvZmZsAgSWsE1Kh/inuCBONrmqeFfhcMaUTO8
vjKiuPX1k+ksCWFWNjlfMg2NQ4ZqJjmGs9AHyDZ1ZThnXVSkTEj/Wad38V4vHElyi454vQBAAw09
OOUrEuZpg2DiXnainI9+53YsRUDtjag+peV8VaKJBQoAWpTlPcB7fM5gYq6C0LS2TeGNEDiD02wC
EM6GJti4qaE9oMNw1tHSBh81w21QBiI8a5m5tqmo4n1Wsizkpl1fx55cJfAq/IrGb1znxBOeTImW
JlqHM+QcPC8oqPahXtUHEjbP81wHZ5JNzrrRdpzZ6LmiiTH3Xa2ZZ6P32Ld76OqGUQyHSEc57iyS
LuVZNj5W9z0nHhCGLQEbodbdPNP/mwIP6XHEICSiPh8g8F5EzrYYp9bTqFMH9Th2DkotM2SDuW+K
8KyuaW/sIGOuqpyw4N6yjD0ohhlNjkWfPwXaUXULaXMu+FFvO1V+uf5WSpk+3Umv7ckLwwDEsaFE
KCd+Fa33VMzBp47IjnYY4/Yl1P4uYfFMbWJv1KWsUARtZzotpfemepLmXBqsaeOr0kCqLqjqmhMx
gT2F4UFHcWm5tOocVERe6mDWCsQ2cDggYlr47puSuDbR3JnMrWPB/mUeDpU19T/GwaJMWdrjIHlB
Q2+32z+5ktGlpr5Zynw4qe6ZBo10HZJaswc5EJziLOcxTIfz4JNvaiJm0Eq0dxruZGJWYFQjCVNC
wrZBYUEnurswWvdl78+K/ANo/rfcFaDgRUuOegNOIfde1SRNTd7zCGvCbHjJRmlDfDpMK6qdvV8w
8LUjTG1yTqI+L8C2v1A1ijOhPt+KGtUUxkb/18Xrhc4U8lYscwHlX64mA6pHrgYqy4iXWH3yMneJ
DKfLroSQ6pWNRRNrsxi26n0lRiFetHC62h3OHKm5zTyfRj3HK/WVMB7N122N2hMdOhza5on9Cb/Z
d5df/ZFIR1G4eEgrvIzbQ8iZIGrGmgVuWrtSHweynd2QvErcF6ssqYoNSdvvHazxVZ23T0OP0kG1
l0tTO4xR1Ozi8Wj3ZEZN05+ubtqNjgrhW5KooVRkCUt1GzgvUjipJKl0Jo5wRlaplVrgONonzGLU
z3JYFRrhh5G3e9X1d5FHaykjKqgO68aH3O6R+e6iU9nQLK5WiauRkOEp/YVosEd26BBYpkSSHlNZ
1LoUKGP7Q7XB215/W9rlDH0l/26M43WH1Yu2l1yt9l1pK5fl7jjJctWB/KuP2Etpr9FUABgdba/W
J7JkuQmn+plOhKMGL9DNPoeE1V9dMfKhm/0YAxGQqhE1dpil7i1EcGcOc0YjB1mIalurQfrsN5u5
aTnE+BpBKsia1NxCoBhDC0d70GUCsxY6x7TKB8sx2m9C+CGvx/VUl1sJ2QKM3GG+HB1hOdDlNYfB
vY93kFaDILOIDVVDIU6I1j7IjHnVDoKzX59fph4Uq16gdVM6vs5jXvEtBhXLFzmFBQ0v8TL47bcE
r2gSwXERlTXEeDlfx31okGnm89zW1lFuUZtKc7hCYbwpA2ZuA8sIBzFnNUWZS2oTN50yT1J/MQvw
Cjjw5rhWMw3lNQh6xilFER0Hjf0Tyw0VhHzVzjZf7bhhBZTfCZ1o/GsMZNRkW2I2TLPETG7QApCz
v1nuIhOHJbL+vhhfMTnvgfrrtKfX6n6IyIrjBkRPNei0cMR+lBYF3TGqdRRCKnxv47ba1Dra2G8h
oVayEMAxEsgjZQpumB7iJje4Ybhvidnx9up7mHrGOE38ohYHx5dlXU+fuhHcdVpxmKHytx1nYium
p2e0j0pU2gzDt2wB5hCWzbLbZXV4jkYcfhky0rVh+gf19WT06FCaIib53oRNo12xmfnfj79dUbNP
LvidkPapz7gE5p5YRXo4ruy2emoq1iKjDY07Zk5WGZbp7/GOGm2kE0L+iKBoRob+1H72S24rxVTp
+y9ab794sbuDt0kpLIeiqQtwXqQTCtMZxY9USwZj2TI95DW5lA0HEka3DHzAbPUcq9NhZ7GgSAXT
96LpMx0R7MReVzaQ4ntqYx3iAZaodSL5TGqRt5qmJtvEbffqhm9gV2Gwf1SvHsT4FuwhlZZFB5/l
QAfZSIbPsLQ+xtARBOuQjyB1b0kC2dwacy5D+Vs3l4cqrz50mlaR3/woIyRJsWGvQCAQkpGazyYJ
YwfNqsNVG1YboVXVEc8j8nPUJWWdy0jcFl4Bz/c/9qXeOBqUnOoe0qBHEMAE0ztL+l1D7deHxpWw
WqYNhvWzDx0oYH3OcKAaK0ZvUtTcoVAlF9ZdqVVS6cjUMqFu88Sg5grwamie/qDGnREatk3vVmCS
MzgZMLlxMtbXIGcuBQCTIo5N2HWmRwvzvFLmD5ljAtvnkAMIzwOGXFVrteSl5BgyDnXQUnMLI/pY
DnUToYC3IuAKVUrkQ02UKvoCA6HD3uisj0oW8qmHFSJGpTYN+tfovsrkgoPZ2H8sQWJaMPY/YQnu
Ckdmp/BEryykBXSV0cgCYMScPDtkwPtGubEjZ6s7JiEtC0cJhBu03NLJ3ns6SGP1QdTjrx5CTaBU
Tw38h8z0xLxnhn7ww7L8VlXmA3jZKrQ1phfLppMT9YQgyVVjcVtOUlcemL/yftnjZyYXVT63cKqg
oEMLl+NKbfBpu/O4cT1/K7mQ0uCr5UIteep7MZAWbs2mPqnvH3r4p9ABcalCTQ38TAdxh/FROCPM
YVk1dh3TVdg7K8aB7oP6IKVUgcrN0LGNY6VpjFmj+K/j2JfCImcTSNNrL0f3Na3vCZvutYVvoKbN
SUBMRVzQwiPaQy3/akPSUhAYoQ9Xn10hMmzGoYh3udrYozw9WPkFM5tSbl3AwnguHUTh4omJyj0m
9LsXWrCz0BGoEiFNbXavCKIoKWPq7X4vUqaPq3XWQLsIHna3rLjhc4qaEFHOSl0ldXO61MEboovJ
FKArc+qbgyoplVRkLMIfsd1/qW1GrTpJ5z9paOa+d5/tHOE2jcEH0u9lvi+/Zw/0HOgJvGurYvGd
XbJwzpWKTVIbfhSsompXU99gNqG1dbLodxHSclR7rzbZLPLOA1X6/Z+bcRcQ/Axofp80dFvdZjwo
xagpvSdO+hNhPBGSuLsWsjgIOebYJ+f4dmxdZo5MnPKZqbfFQrRcaV2lqsBtQ1xdANTgG/GzSnhT
ekhhw+SU0n4InOxjQOm9z3mOa30uDupaJdVADvMUHNWDPtBDY91EWYJUnCStyILXQkTkypiYzamR
ekPexWoK++Af7phyIH177l/VTFkNvjOSENZOYz/qEXihVHq5lJtZSxCthzPhoNXoHnDFbTxTnMfE
uM/YydTSpoxRStKudpfMxk1vEAKFAq53B2RiFV80ApRPyEik8bn5VZk/opzIHHh3E1d9p3bnpenp
FGvTOsZK1LmsNRbR5jgTuPXQUrXU/+KonjAEBNXW+NNXCVakIH4zRXLUh4TuWubB8jOtYq3uDKXP
cKXOPCJEaa8eXifjqmjueEuIMlLWGvRuL8tAtQMk5d4SKG+RtbqktGikbMEkyIqSAFoQysF1PAdE
R/LY//9ywUOVLdVQU+tv4yF75ZMSAGc5R9ueXtol6SgHeJtO0L7PnLqNHuOLFN4QIohoItxbBmzd
oUFbI8o/Zmd2T6CDpSyaVTL0EHMVXviAW2/r68jyRiPuuAk+lShaSfPUBXHBgtOsoc+U/ljGfjwY
A8rwSh41kJBcYotALF1qRpRQXN1oyluoZBq+geA8d8MF/mMWfIQLEshm2ePuZLbV9H+VuKCPpGkj
QE5lasRg16Z2c1y6p4kdMSpoHAKT3WsdcK+WmrFvq/KSYjneJomzaWV1KD+y2VXIQ4fuW4nedeyE
Ye2+2Pg0AYB2a3W9Lb9/G1qZ9smaJB8SpVdWVVIRvlhLyRqmNwJH3U91Z6jSQF0EVWh38tSmnrS5
tO9e4IBLkS8i9za6enSm/ZVanQw7+nIgiKvfCWa68DP0z2io9QM7FGE+0gIBiFyee+ROoHFsaaaN
5jun2u2eNT3aJ0RKbAfKyabQYFA3/ZcoKUNngj7DMOj34wiMMw+SdscggEcYpYosk75XMGkL8npr
V/bw0IRmXOp+LnYwCDjWNYzFIQgQQ8zF+i7sx8mjc9BlnE3nmzoHAPoFw10TtaGeQLWGJ24eb+vu
u+xrY+Kt2qBFM4dcFzPthQPexUnyh0CKe9UJ0jKSNyhqzJ8caerqtXitrGWj7jx5fvGjTLsLfYBv
MBLjxh91YO8D2+YIqZUbtTp0ffNbfXNGPt6zST8Q9evynFKLKWed1Pz6S2mhuDP/qrpKLTuqjkg6
xyd9qyNihcHDzIBcdh+UmW+ZWzycIyYtKTZWikYbCwoQ2AIHDLuwkv50g3R9aPVZnWvVDa82sKIM
b5L8G9jaW+wTx7K8qR8aF442UASAYmfW94IwBoz5umL7Wk/CWDXy/kkrjrt0YPepmUNnN2FrJJ5+
iVvtfQy8L7VroIOWyZTMMTyRb9XJXamjAi2/BX7xcylQn8Vd598Yg4Tm67d6SAPoEFTLNXa6O7d8
tcrEVyMNSBqHR/U9zqnTbUOE8ET0UamI70N+MLgv/3T5AXEEQfAElDc49b1AI1/QwgLxom4MuTRV
egMlLkVUEM0/lnBmLcHYcICO/kSICYalDP5XkqVn9VFH4b2YWfLmkDoLU4npmfq7yiTTTr3tALSW
RgVY+/K7YU0ESPLVCJ+jMz1rtfSr/137IZVr4q6c8mDLZVAIkWzEYP0QyVmMWn1SByx7ynDcxPtk
0YxdYNFw7EvkEso8Y7FwyqVCfVnyXxJ5FlAwRIIw45GZV2OFz/m0EHQm34pmINlj1vHtFVG7XU9Q
N32I9IuG5BU1T3HUHJIlZBmuSsmZ5Bu6GxXDD8Mi1EWWOKjIQiHoiaOsQ0/G2htMZrFGenLRSCi4
pAbMRSAPdBXZsm00E6Rjr4JymuF0Pg8cn+jiFsm2swexs4bqJRyq+hx4+t1btP4fThZOlJxb+pag
ATWIodRU67i66dX7S+wqpEzkgOKlFr2oqP0RVATzzTTDC/Kbks76Gy7pR50FxHGP+3DyYajKU5Tt
lE/TAuDScwDzSzv6iEqJYx5q+7Qh+cvVCGmzKRwchFOM5QMSIXojBr+bkxwEUB3+2NJlqBqcpWLK
3W20yIaUGDLY8Kq7Mr9xVBjPdkZzVX1ZjkAuA1SGkzq3nHIR94lcvwCJpZZ7VfstcnmO/UoJiAdp
BBrVLOZLbcWvUWt8ReBy1DKuzswugbxbuIuYz+XyAfI637rRcs4SVu/U41PgAwmZJopbY9PnEWn1
ZFt8IVmhMQ+o2CcdAhelfXKqmbGz81rw7txhVSbsMcSkkiCwd6u3qNDtba7H+2jglcOelk/OXFPV
Yy4sU8+ntW+j4Zioyw/CzFEFDu096dxn2lRcGs6rWdAHj52UfNUwfH1zwFrDgCoHgnVMaI0t7MVt
EeQbk9xBpvRo8AtzcaC4Ej9qjiQx61G/14fG37mQBTbkOp5sdAUsbH22a3IqsJGRqekNFQJFmnyG
6+RbWMe3DADmjsHxLzFZ7q416PQX7gFwLBvMmPwma40MA7v+cO0GtrCRnwY0MH2NHz0VabHrmzMq
6DNHLpY7Lwk2TEofiTB4HUWU7iOQ+Qn8Tq1J6lUUduE+MXm8hGMT3gQ3ZgP5aUnINUk8l7AgdKRz
3dfnGqmYU6Qno6EHnPUDM2uUt71IQ5q7OJjIswFfnmAvxSd690KH8Nql+TuO5CE0NqbZsY3PUUjM
2dximyfewna97RJPDLHMUhwN7sR1QIZo2OEnNTDTrmlIAZauyO6U4IS0urW5X617o/K2SbjtR627
BiZcIDuw0X3YTyYUOA7+dJemAmB+xwFjoxMcaUQTTL0pOuhH0OL5Zl7EyQGxDZzZfOZ5CNsvUjv/
RA1PyaBP1tkcrVs31T8WsJDbYYTkpX7BEc3AumIVNkS5gyh/o8NEw7o3vxZQWYe0WjammOpj4Gq7
vNXR2YGkd3q3ZxjNV9vm+De4MgXGFRKk5tDoj1NBUk4Emj/z7Jtjec+tXbkYViADLszHu2F8r9v8
Utg0hwwXwm9riB+VG4KIsKuJDCIZLeP1Pz2//uWHgLQbt0DelFHrLT5Dlj7FC5n02aH1jZ4JoR0w
daPlYKI7Gcvo1Z/hKngoQ2gxG7e0SBbSKaLHSkXh1pitIcOuvanCfCbPc4yffoVu+MRIHDXg3JE2
1OaAzKJPrA6kmuG4g0Z6brwo3vqaGNcdIVArD5RZPfUD54VkIrv2HOUD/cLeZ9xsh+us2yfXjli+
fcI5e2sm5KlFjfy5OjbljGSf/D/2ziTJbiTLsnvJOUJUAUU3yMnvO/vWG5sJxOl0ou97jHIPJTUr
qQ2m1B7qAJaZQppFGTNiXBESJu70cBIfH1DV996950YdFFU7ApIntXoTugjChz75QrFh7qe2etHo
s049zuAq/0xoRrVDp7dDdkejy300/O82YooLMFzkg85wtvvafWn1P9zS+G4OrrEL/PBbKAb9JkTV
rU9ecH0Js2mCl8oIqA1vYEDQ2jLsfNM41N7+ECAyoHCJGbejNoLgTP022TrcdDt4bJkC4OIuN70N
JrOUOumRueFumMy/tBJWa4PeMYMIQFhNhD8ZW01fyW41lrK7kfgRe0JI4wj2dhQQGOGCmbUL9Xmg
h3POurkvVDMigRIDos2L/nQTDZxZ2jgn2+jJuYJfFHKKQhBCyUHMR1ro/lovaeOJmMFykP+I7QHM
Vtoe6Y1F56EkFbcLQZaVBDPRNJsjWawJ06iTwQtBqzVXBXmaoWb0CTfqYnHJDQcOO5FedDH0bW22
L+RxmPvaws+Pk2kLQsC7OPSIVGCXx94unmnF7Q2ga2vLRBmderqFqyXwCZTp65uIHr1WG+PJstMG
TRiTe0G341Q52bbreApZ3NBYxOc6FHNgG4K01O1Q8ZjciML1AXNrkOvzuTKyS/Ubq6CcaTxvvUCY
51y8c45DGOtbHJORkU6jZwSzjbaQNGPAcjo0sud2TZPT1l72djVbcfTEu/Cd+b3+6rTNAvzJOcJk
EsECcfG2WDxy8CNklb8egx0+zT7HvDLxnFkhGaV6EyO0v5boDC6zo6XSeBzGoLgsJS8UOtDKc1KY
K3G8oWXVGKIuxUwWPJLF6S4dJJgCdOIxKS+VdzvX6eSMrb3IITBnVqvbGkz9dEBBWkpMAPNEwJ7H
UJqT7OWAkmqxv2a8fNigtnCei+08/9AJrV4r/RMTGHlZyu9hMGkq0tyRMr8ZJDKztH52Q+f5tZU2
zxCWomepipZab6CQ25jArXrHEbRGDNbIILyx9eBgF+mxNWboc6LtGbC2nAbR9tG1Xw693A3Va5/9
0Olf4TL/9Y/OEhbFbqlH3IQ2UWjL9XLqS1rfIJ9HOy6nybBUs9CWBNBoL2aTIC3TfpObRvPwsX9M
vjMpSt2xxeyMNTGIuY77q5KetCMw14lvbwwBwee1Ik3CR5tcl7nXvTw7idN97cT4p9YqxnFtdO75
PDhGqTFDhq74KpPjby7rvavNoG+Iyk4o6dhSvaEjkUwx9JyXrE0JZmdNKhHvl3pS5gCZYZ6gLN86
Nr010qB2x9Cw3wy63v6G0oRx8d0bZYi5NawsZo5kGr0xGrgBYpBkhqtXc/MkjW/0iM1N9MHnPEQa
PJfRixsL2CwWxZrJVtYyEKXXaPag7zs/Dta9KWmQommD7/3K5JkGeUTX+KI5SPdV8F3ToDyPZvw1
FVOwSng+5LMX29sakaLef/Hs3N1rI6fJyvdgCRUPVsspCRlx69+QKMVTZ+dMELRhxRjuurQnZeSf
u1QWVyDaYURoCKnod2FYZWfQrURDikPXAjcZtN5E4RiaJ+mNz60UtF4zUIGRrfFvcF5a3tjlZByV
NDp7prbLETk0ONq7/bfRbizY0OPLkFJb+l8AFfqvBJpuFi/kWfQwEGtJz8JZLRfGCfKl4dC4MnLj
y4Aj/dW/a2f7pMaw8zrIguCeDQp6y1wQDXNgdxwQw5aE40PZQyuYW2UQGxkHztVUOw7BbEpCreBw
PJ1L99GIzY1Rip0U4i+cWJeQSMcMFkzPNHnPL+B9k5G3W4qFyMNHhoftdX20HMPc25ela7msDUXo
P5lB/SXJ1P0y9Hx9RYvu25jLP2bTOgiPvzT/sCwd1MrDdcFhIaZz2YI3S19X82yqGPsVJ7K8VX5w
8ItLLninltduNv7W8wB6qTkXK6uY17wexjh9oaXBs7S/lz8tsi5wIJk1VQe6X3nTh9flhVzIUMtl
11a/jSqTngGtXObq6rpcX2v738xR4fqmVprxVTX9ld/sRO+QbYjybIBxum7CXSTGB9Tcz6ZUL7ND
TlUdDfjcpke5zKFrkzGmVZxdHCaDjYD6FZ9jtg9jMzug510KOQqjmkY96G0xbQPbe1oevWLqzq7p
VbtXZgOdTpuTw8qcX7d5TNC4PUfB7BlY5XYhQQGA+p2d+++slGpeIjEjgUtRynxj5ybHNGstM6Wp
PTOy4gQPYCCtO0jpFOI9J+hYETyxcD/qzNz3A26yRqq72OPQt8yntFF/rpkKbD5eLI35bv5qAVaW
YDjMOuUoHVvUr3fbTvKM/Jbe2vhe/qwA90zzCNN1FgQXma8g1K8NQ29qYiwmc9c4iiC9xDOQjbV0
acBlOZIDachj6mOoSX7MBs1lpV2q2KVTXtj1fR9EBgJwmrpLX3Rpo0kTp40TU4BCubt8/NneYxv4
M10gkbppCtPiE/762ZzA9acuhXLtz9wg04o+T/FXcu4/RfMCtIiElkViOXTIWVSyTJSWZWt53v0p
+EsfzAvREM6LY6x/dQR2LuNtojA/LZf9/2GUSA/++td/+ROuaFOND3/5YZ79wpTk0ft/wyj/z//8
t3//3//27//jf739V14xlIb8Gx12ziDoO2wUeC5nlf6vuvnXf5Hu39h+dbZi4Ro8Bw7giIyRJ6xJ
W/yNVreYPYDIrtne+Ef/iaF0/wYz0jYczKw8Qaa0/hEM5bv3X+iWzXSGJcAmHZT21a9PYtTiR4mU
Qmk4h+CUpoPlkrm3jKk6ahNLgCwAASm11kT5HGlGi3kE8nbpdxjAWvjJHl42OhEEr/x0E+9eX/Sf
AZnqrRuSG6Jjh+SuKdiduv7mHXHrnGxoYhM2+mDYl8rIi03h+c3FD1lbjfEQB4DjX3HXbLgbzQv0
G1djr63i+25sbgo3lUfLa21ionKma6alwSrysMXhzn4iH+W7jyeB/EAazKSN4YNoAnulIM3vkcaE
jy35zb4pM+oJ3dhEFSRfnZyBlaONwU3d6uW2180veO2+Zzr3RyUdMsaFq50hH50T6V6azPpRKtt8
Zrrz8d15B1CBn0KlZHN4M+GRWm95DWPal64VAo1rwDBvLPyAa3ae8rI0c8FVSQQEItpS2+V3ZopS
ejUUXX7143z9GsneD0g0PY3w6FqeCo/0NC1ilOdoxmkyrf4mD/JjiZ8l8ktSVpkBk61IZlE1Ef3A
zIo+DFLqjejoaQ99I/czq99DJrjpmwwEsm3/5kyvvz20cpy3XEMYpiGVLmFD/PqktkMSBwzysL2I
6GQ2/XBPtt5tSk5njeZYubZ5HmZOmNG8tKabf5VWSGB6Yx81HmoRuChLEfz05XCTFH54yBPvh90J
7yY3bFppw0CPfJ4MiZaY1iW+VjcqRpk+5ULQDXcff3+Ll/fn3Y3z9/wCg8CZ//euqM1jpwhhC0SM
xu1gN3i8RGHkkkKJqoCdP7wLJPEQ3uC1W3HK0Inej011m+ktELCuJow9SC+TSD0kbXwh5hi7p06p
OaI55wQvFM3Kxt0asHG3VY8/OzJIiZQOVK9Rh/zolal7W/sjBAr9sXGab2NrawdHS2YKDzlNToP6
F8gf72e6m80La2FhhSs8TwElifSDZfUoefWigZuntqnGIffjO2S8LfuFJRWHLW4QrRtHvkUESRTK
ostHc2Mub1ZPT/BAl6m66IZF4m/zJHC4BC194EzDQZy7w6epITfLD7Lh0JAQbLXj3mmS4EuJstTW
ZP1URZ7E8QtLxpp/XemBtm7mLgzgIFqKcbkZVG1ewsH6A/WSu+XHc9zi6+xtI1mHAwpPRFrDrpqY
F3qDEz/6mn7KSl2sGcdat1kcWr8r1t6WsrzoBk/8zHcShsMt+fWxz4WG/1fAtvKZxywMbxpsLUiU
VQJ/91LEJKrloWZsJkv7zKDPJ5YClgArAGp6DV898RY7pMLZ+uPv5x3WiAtjh9KVrRy2MONtMet7
WTm2A0pDHcDcZbkyElf/0PH1Hxp32KZl8WkBvmtD465MkuEQlFjdKjGTBt6euPU1bLCv2ctJEnzN
I/8GK+B0UqUa7r74mBYvLNfNJmfa9OTG3lddlsWDABX58SeRb8tyYRngmRRbKauLySn411tMNBaQ
BKEggC6jYUY714WnEWm6fe5w38k5JSiRESFbdvYgBIWZbUX3H1/GsqH9siTMl2FZLOgWXzd+wV8v
o2w7BhWTNVflmMYi9SLMgWgPL4keteExYLCzd6NSsoYDhIlYQLZDxupb5JhlRWucJHnGdGcByDcm
IJuop43dpb77JBkPN6nV/4ltIdz/5qrnAuHNVZuC/3B80XXblvOy/ROpB0qvRNGFEAF6QIFpl5BE
KJFAdxh0HfQ0tDddTD9ORu30TP9YXINJ+yxR/N4Mof2X67b1YYpi+xLMYQm6WXmX2uoISmQmunZt
jcC0wD+FPQCfRh8/fXzx79eY+YoNy4R8ZIPjfrvGWAyEukrQZXAwHshatZeO5NbU1J6FWUyf6Dnj
Ua+Du6mW8biqSmqPtEu0xzREUOFJ2p95552r+UfmGn8ugjONmNdbqfz83nKh3JMb/oLtDVaHV+R3
qt2nwugIbar/1KLCeu5HOprOtHEYXRz6Djlk5Bb60XLyAgGDLxhe4AgK8bTBMGRqMsTIlT++C++q
EfYim4eOR1zw8Dtv20GBkQ55FFbMRl3hnjh1tNjiShp6DVIfO53I88sbAm3L8LNfBaTmBENHzKgx
XTQXoFpdof3UZHBLiMDdtC058z7neraNQ/YdIjuic6yF8CDTbvtPXLgtbIu2sGHobKS/PntC1gQj
yyLY+oVtb/whxNzju3eN1USM3AywCVr/XcfOvMZO7wbzyFJfWVHmt6tUU/sp6NLnWnceUOscnXi6
1dLA2i8haGyjj8kNdG3/9uNrfgfaYlszIXzATnNsDv0uJ/uf3xemlQkN0djeuBrMm9H9k9kBc+Le
7VGgMndDR0aktMfYy7XM7BGJT7wia+XsaNb1v3HMlu+3WfZLUwoDtJvr6EuB8NP7SyyhjngiMTYW
DuttJ5LmodOCH69xFAW5l1FcjF/9wcOZhzhG5x73o118sUj6En4tjq+BlCQDT8DCSGoZuqbHMmrx
6vzm1r1banhbXXZD6gGHDtcM9P/51oWFr7LOwmVVeTD+Amgli4puSVReyuVXtbdRmufergewV9r9
Ehs00or6hzeN+WK4aa6hbMsw9TertYNGs43zKN4u/P7l+Gn6Znbnpgin+8A7qywdbloTFkSgjlFA
W6/RyDH6zT15VyVRWnL657bwX2m+3YX7bjCNQWDJccXgF0CrhQEbxnMQM1RyRSoCFiDlZevlRCsG
F7C4ZySM+azm4IF2nQeo4jd7wjKRebMnWDQ4lA3IBkHT0tr56Zkacfm1VT+xoc6ZLcu3ok2gDkYr
kZeycB/xjRHFqyHhY3AW58SfuoHrXjvZrKKmE9+QZj565OldyC4MNpZCLzBzKJ5YH7cOp+PPtvAx
J1rdRmkmi/a8bzuRE10DWflXpW4Uoul1FwcuyiwXy03tYx6epbbk0vpMSKcjKsfxKmXi/WZReoeu
4zTB88AIjpYa5bt4M3vIkswpnNr8j9ME62UHFCkEKhx7MA/yAECJp/nYuIhTeU2c8g0/YNP3Bay4
4jmxRmT3acsIcjk+NRXBcNIJsg23OjilGjEBpvS+BPh1TvkYgUEotW6TLG+cifM0EvH0dRenoVol
U/ONk75+SOXwuGSDK72bg2M71N+c3zYoBL7kln3OPYJ383yErVIUXyK9r29lVAs66Va0M0KrJHpL
uy28yb/J2ZRXVQIERJYEIyLupiIjvirtbUxAuYO4uSzUldzZb6i/iXdQRF/ixvZ2I8E2Z0fFzJ1Q
7K4Gt0QP51jiQuCm8xIUPq1H42LKPj1NfgU+e94Y/apBut13p3/wxQF3qExaKzCXaMGItwV0Fxpl
yC4t8MP1+rr1EaZNbkwygBOtYw2hkBVk33uKNKpdiEqa/nl5fUvVwbZ3TPWbdue75jLXMx/9yM5w
6Ma8awnmQqD5FWRRhW2CrY//B4Rie0Wyj+6jSBtsBtkhHBlCLGgScw4boaVDRSbChlMeJom8G76F
1NCHKhqxPpQln0qBeU1deRrAwK7KQuTHIgTNYmTfHNSRG6Mzhwe+fm9vCa9GagfJ+ePbbM/b2c9L
wfyxaH8oRl6mYOT1pmpPPZ8+QZON236sT0M7Bx+JvczL5GUIWK58Pd7EY5Hm66HGSGVY3dFnQH4X
M2T2m3brtZr7xxi1A+4NVol2DKWANlqiWppNt27GSb3041Oax88yzzBQsHWsJ5VBqzeNfluYYsSL
O/bxQasQVuZ+pj0gKiXVKI/WQRpOZK+Rippr7W55umu7dVbjFKC1m0xYRtz2FYcx3pmIkguVfXXR
SvljWaWSsvYvGXTZddbDofbIdYtGzMaSEOlyznuEZX3S4Y+f9E62a0enlyD8rN05kI/Ppl0wKjH7
cz2pLzILg1URRgagCWsjreE7aSA5Hy77EiYlkCwPyiH2N1YRomCvIrXSvdYMDXoOhj465l7yIc3i
Ny/J0mP/+dsTOqdBC0AvdZ6l2HJ/3XE9MxiMIS9j+jlFuPcikiTbKRjWdRgkO9H1F1cT45GR6tYa
ClLE0u6g9dlTYY93uIHjh1Fp0YNGyCAE8e9ZMhEBoFwPa3LXruwETEpCoj3GUOKzQRN4Jl0Qq2u+
Bpb2R2MP1qZK2mhTuLa9Gp3c3ouo+tNhMnGOp+jBjpArgnKenpWn35mRePz40V3GOW8/PA1YPjf7
K2e1N5W3UVD9cirnw9ezxtAFd2Qr5I5dmj5WXB3BZ2b8UsF0FencD7B989DnxuMwiO7UuhUY+QAc
ASWRe3VA6TIHgjVAq+Gio+S4NiWmxN9c8vtKVlecKRGru0Ch331fKkQmU/W22sRq3Jgl2VqG4X+b
ais7F0khVgY88YclxgqYBBoiJZNtpefrIGuLT4nVP4pgJPltiHD31/4Bo194mOJK25mNg6hqEE+a
av74+KJpWP+6RNBIULT0aG7Q56GZ8OYUn6khsCXO6Y1nJ5vliZm0HDRK+RIGIFpSx1wxNytOjaOs
jalZP1RBGmkdpeuCVggW4A3yv2H+uOH140vT573650cAyYm0OGHpFuWFqdz59PXTQabK2DzqpCeO
bMxYuBwsL05GcftaTVfdeCiL6LS8HHIML3VUXhVBQ89pwevSYnI65pl/X4yivzUrCQoMIQk4EfRm
vbN3jWpA/Xi/pMuSTUu2m/JpkszLdJKIiwzgAlQFcu//xsFRf39wZGfg5Z4LEWtusP360Yijz8uw
EgSlzr17xyYHl8zlI7/4GbcfXvg566aukQM6c4jykhAsXBviO0w+XH5HsgheZIjhSG8l0ZimWCd+
aQL7ClYaM3LDafG6ZuN9UDjdb3aVd6+mwavH0+IqTrxMCey5Uvjpe8nYDVUTBC6IHlmsugQjYD5l
ZrRNUVPJCexV2aQPmK/yo+H0Z3c0jWPjgq1wOYw0xNalCPyqdgPdhm6/GxPL7Ifhhe+ItEOT2cIQ
3Xz8KP29OouuDslYwCzBEb1VMTWdJ/IWQfvGYnawNpLPWa04DUEJXeOl6D8/jA4qw8KxjPs09vQN
VZBx6iNCpkZQFoBZCUUQTiyvIWGCpyLR86sTqd8MJp13TwWFqeDELk1nrlLfLvhpXkZDOhnBlnaP
2PmjO6vei2BnicI6gvP+y4qHFUlP8Quz5HE/QqO1k7NlT/HFkI4Lp1Bw6nQjcYul4pOOjODWGvRz
wme4CGfK17Guyac6TT7rY4L9dnT1k5CxvuaiYM7isD5ApyXwl2iecF062XhN8XSeM5KzmWDbWJ1y
tfd0f7obTpDt0rvIGI5+7pAtDxdvPdj9Ok4778imGe01Yq/rzjx3bWue7SHkZDcnzyaVUqtGFyNL
mo18uveavU3p4SIt38M1szZJMcsMajBa0qzvm/nPmfh2Vzo34yynaI/EN97lDOTvCGPWUB0bmyT1
1Q+tq85k9eQIkz4bFUV8HxKPS6v0Qqr9lgD1eJ/0ypyplfizZjXk3EfPxoiPjKd3uFP5NFyUVoe/
K57/3iqLdIFqlThQpulv6lWVCztoPF1ny0T72JQkFuZpmq07EXJ7Q6JOXuMNA8d+LEk9MkP9ZnLL
TZgHzje/GZC8BcxP2moY112LkO3j9+PvdT9hj6Mn5ZXmuLicj396pSM6SJVFr2kzsU/lvdeSeBJd
InBZa+UA5c28ukYQjbQ4DDkAZ32KVlQzjqMoBpJ3eHqSCEQ3Ct2HOk/9G81v9mGkgmM26QTO1RSO
1RR8+Weumidbt01+vOvmdIMOEafouOoJP9ZkJYplFGySPzQ5+IZqOkYyXuGY6q917e97i5BYtrqH
3kkBM48Dmi/YM5OLhaW0TuTVWAACseFm7U05w1VCyJm/udPGu0MC7zgbmyCQgKHnu3Yfp4LWVx5U
YWASCJZkBvyxkQdvRMw04CFGHajll8KtViOQ7uUBtb2Q9IKpuWV8jVA4n/L9pOTW6qrwoQEO8Vzl
6hLVw9dWp9Bw9XJgi3P0+zxABV0EGT5eUHiiwnDkF1P5A7RjoruYYmVxrlrz68ffyruMgnm4Zgp2
bsHUxGQ88ev2ULLSTgIK+Pa1KJaT3Wwk1oE7vfsmYuBVFHFXt0Rh37sVbuyoKDeowpI8bw42UM9Z
2NIcEWSyJBUjurG5JzH3pRByZZyAI+NxQXlPDS32pAqMDSSHere0f51QvzdTsUlpLj65XRrfTnO4
eRxr04ExXbbv6xK6g6+JfccQ6+NPrt4eWIRFf9GYXyCF5ODdtCjE3juSUctCPNd/gVeRDhYXW6sC
cS6rPj8IzYeqWuhzOJDyWEL50Qv1x6sJaIQBVAWdf6OGApcnMJBdauOwomU5i83dT57XxWeiZvVj
mQxrY5Dqto+nDrM3/jt/isJN2E0c4hVi+M6p0hWSz3aVWRqOYxJX4gjXNa65/Siky00DYBOM0FnA
di4AiiVOmczmm8zOtJtQS+8oztE65yR+M2B/4gFy75xZSxtoYfibF0O+v3koImfFqKnohjtvT3t6
1+uqniV2MQXYnT5BuLSz/tg2oTqGXfZizR29adzkLNYOzX9/asXBLcXnxZoWd+74NepgkhdA7vR0
2AmdjEfZpM7x4295ydj4+Vg6D6z4fiFFC6XoPb4py/yiiUqzLS0Y2tRXAwRLkrZDaAyzsySFRsy7
B9FyQrM5ChtOhS4+W5NfnlyOEf/MxUCtFraS2MHg7P76sgk7aiOtkohaU3Ituwp78ZhGcldVEMZI
MbSv4TzKNroGNNbo2Icmjd1tlwTxMS/S9B/d5+ajIeGtTHU4xFC3vTkaNkY/5VWZuAgO2Vljx5W7
Jgr/MCbxsmx6QgGg6YwKXmym08xKkYEE5TNnbR51IjiiUnsJbI2JjMtS9/EX927qz8VxVVyhiZbT
tt6qbSytb7SgMwmvmw/dvtftmzyyzoUfxwfyTO5rlJK3Qa9olbUhuAXtyZ2Ud05VU2zcNHWPbd1+
j7PgyRna8LwIOSTpzxusXPm1GPAGuXVwk022ugwB08qJWMmOFMxdQzznTUOqd9dSN5UJG2ct2/IE
ZWVrVyMUOspKOLM0VNPSwgfDWzc2KLVbeiWlXob3RIBqe6K78daDBmLYyNeshvD88R1iiZ4f3p8f
7vkeMVk2UHtQy7KU/fo85XFSx5UgHVaOytotUeZtP4bHEoIKMOQ2R9FRpvmltJ3s9UeWW4+iyp1d
6Ga0kxt8ehX20uXv/PmXlr/q/eibMXnRaYrLazT0GAtFXZwVAXQnz7kK+p33oZVfFcqas9kS4d3W
xSe7CcfT8ktLn1/rrK+dobUbhnyCXs3QrVrLlndLBzpQybBXYwkufdBpuq9i5M2Am+wUQT/F1Pzl
VpoJ3Zkc+v3yt9LyvLXoPGvfkJuJPUk8NI4FpFZvunMT09mKyh7rvMFundZbHirQOyNehl7h2KJE
iK6hC0O1msCIKHqXB6cwhnPef83qvvAYE7dXh1SUp4mSR0Lj3r/OCYzK9tiUi/GsyXE8OzPN9/VC
Hc85+yr9qrkK5tOAkAilZbbWQqgYWWvvdTrsq9fvotfznO1i7E+FQnJRdQbQemGeSpyxGgS1q6YT
Pl7DDV8FcUYgeaoZd90A+IcyqXkyZjlnksRP7NXA6PomfC5rku6KoWoeApKqeLKL+8nX8hszGT/7
je0/NaY77IC0y0Mvc6yeue3TNLe/B8oYvxK94fzHpcVK5lsDJ9Y6wPt2jBXzU2UzFhQ+eWaxFA+c
kL9pTGxgMq2Ze6ZPDWPqTc0plHF/Y0DUiMNPptk8llpqPrql+UL5slX5GL7obeERSpiOa68hFNFn
ePzc0Xjv6+BhHBSc85pM9AF7/Kbo4HPa/WMIVPZRQ7L6gNTWVg18NNqCTVXmN2XkhxcOX/ZOa5Tx
yWbkm1r1TEoONkbck2oXBtHOdYnbSUtvkyiXNHvUQ2t8hKQjWUQN0XonN1N62c62B4EnWAvuxxxn
1TAytmb0gp2vZRWorAyoFYkwFCtWxxlGbCpLprei87NbPLUbwiBcokJJ/zsnYfapaV28SXK1zAMa
K4EL6CG6g7hnbTkbyPPyo+y1/fJyAADRyV+QAZmXw76q/PQmsJ+bRomL3TFPrgKghvGYBTel6u9J
aBTHjHBUMuPadPaCnsOxDHf4qF6crPjSu8lZuGNzn2TZdVFmxAkRSFKgRCtldQ7KJF/DioGm5LXP
MumGde9F8lK3LN5qzlhWsh9AAjcvrMfAjFDKFl4D7TpS2m5pJy+/q7MMznxXYA0zyKuKdb3CU5Np
K1vR+OisAgtcM8S7GZObouHPhyamwoOpiebHX9sQ6E/GMNl3QYUh20BxsfXtXB3YetE2eJhZ/SCN
vstyOljD9Lmbg6PnvGq4R/eBlVuHEfDxwQYIvzOgUWN7D4dzFfr22k/rYLfo8jNF4CrJw+j7A/2q
5ca0C+e/6i0EOL1NOkyyUNgVHH4FXGzfzS98MAZI/moyfZxYu/TwaqmgAhKbpPXnkAXDTTrdLPox
dBnWzTIpI7KH0SHHXSgudB08QpBCP/yRWjLctIMTHkNd+O0RR990TXnOr7lfARiXvUkUceBsxURt
Jk2C1YrwoKyqY9DWYpOalwMMzp8tFt7VyOloq1lETLieP4eJ1t1T0s9Bm+CsL2N4iz1FkbJlfLX7
GurxxFqdGRQQISlqPj7UL2N/M2KgvwaN1G7K7qLHZX7VyLIMEwdVOMmJ/VjdD72fHZchWsWgcYP/
piOeCFrLMoBoAYSc6tT07gdhAmdNM7aXwQGH2IAbTeJ9gaPyu+dwSB3CQT1oQbQfwyLEcZfWZ98v
FG0JtGQDCN9DkSbOzgq6J53VOPYm77z8wIUUr4i6m7OUQrzbBYEZaQOmIHHHdC8Rn84u80fqx8Aa
nnLQnHjvHHSt8dckyMRfSAT/UrYH2cR1uwMLeHWpG2adBmbWZfWAKZLfxOTnrF9lcoLlbj9BxzAm
4w4RB2Hh8/tX2ICRnaKn+9Upjq+Ya81z6SBBoDn82IuwvuRpCGiMxaVO4VItsZKVhfGsG7KehYEe
X45NbwN1wD9kOhN2isBZGLTrwyk4gpD3BxslYJYkx8FI609tfAQLuYrqKvzmIDzawJa9QzyDB9ZA
KSt8dzzXOjgGKy8pIDTNPpX9uG+pNKyA69FczP75BNDP1oD9yNz7SyuelyZJHgpyyEoYh68DoU7B
P57LlqohJmgcWuKe7GjbWmm5NXxCFhLJn805L7ubiBM+TKG+Br4crxLEqneLhtjDDL6MViguqp2u
GU/LLUoM9SMOKwmxOUrIn7V3o2Fp5+X5CS3ig4ClVQQPwdV1niAE7HiqywfDH83HRs3JHJvlPTP6
udIm2uVIL/gQ5YF36cs43iy/T+14OyCgVDn6t6qtGfEQDL6eVRRERSHrsiWBZHogDoqcopUlcTqV
IbYgvSLYffSmS5LAp0ardKr88IS/jCmYxfNhAbRVY3HC0mjjswbNVWHCqlpgdXg48OnRt2aidcqs
Yw8nXVNHZhRNeVNUTwzB1sXobkzaPoV1G1hEUwTfJwy1TvcUDH8G3+b2Eb8jL0O1g34P/PbKsBTH
e0Ln9y/r3si+sEYxeYVp6a0KoMttNog51EbfhILIYzV87Rw4Z3bpf2dzDG7FCMbPTawnS+9yRp1h
sdMwR/jJyEYUhQSEmv63uoy+xM70R0ynFnDVriidvfRYW3x9PLMknwJvg6k9mnS5K2MDj3sRTHfj
UF+rQfTbzmsiOhcUaGbmFcfe9ex9WrCHWzZ4CQfT9In8op7Qm4nWHPv8cQBqscvc6LOqk2sJmnJf
jRiUvG7cm7XPXCqMgD85SMJVxzG6ipNh5t43e7IO/cScbjlT3yXzKN72x0+ZNxr7gZau5pHQCK6g
8MD81vjMJDEZAYf8otkNXE9k0ShIs8vIzDIuBJqr2Ki3iEH7fTNE4mXQ02etli8NkTw2dEnwYKus
sNYIj7S9GY7DoQQzuuFb9xlM9cV1KEIC4SfrHCFBG8PgjgW5XhEEv5uYAQ3knko5AglizkNiwB0p
ldui7uSTBeXDqe0fptVdelEc+bUfomSMRaCVjKpjoVf3+ASe01qfsNWFd7453Lv6WK4sk/lA0XQo
c8fv5QSnGfJ9t9MrxIA2dGHNTa8GOtGpGC/GlIF3KsVT3BjpGq12QQ5WQ9Bij1vXT1xn4zVmtrYY
CHEc3YUQuHB8q11dR49R7j2BRXleHhQkZ0B/64jRciOI8igL5+RiAlgXgbf2nRLGt8/4ObrTnPwQ
ZTlEFe88mT9cs39yB/u+wkZGLAXSBkx00LxD/VYnCnFIx+3U0Z1XGLJ7ja6Gnq4pbwVDd6bvSC4n
vR5u+dpVJMEPxKYNTAqGSZ9xWwz9OzpHuWaJkpu0cr/F4fRt6oebfGwfeqE/23qESLAyn4TEsue1
x7iL5U0fipw0mfEQJQDdajogZGDa9mezcRsS6jDPmaVj3WtNq+1LyMHrLpLVWgKg2Xe6JCWoqsJP
Wiy2llm46//L1nn1Nq50UfYXEWAOrxJJ5ejsF6LdbTPHYjH9+lnyh8GdhwHuNdpylsiqOufsvbb0
COwjIgSZm2dfzPoHN9vKrb7s3NqnUqH3mHxObUGNoZsnT8eNKJuAkyN2iWFrtt9zkwORvKGStRTz
2HnzNcO6qeg//XwYofuiBDSq6rCAu1pVRX63DTZ6tx83kzBRWrPlSYhizKuLValDWbBScg6X9iSj
TNnOuvtGH80KOvTeiVfMO0BnKPgflVRBejR5b2u51P88xPEuo3RjeI1fRHS0vXPMJIpoPR0WBeQH
4IvqShuws8jUjzIWCM7l3J5wYN/7vPReY40MNqWcXso+Uw5x62l0TMrxQ4/meTXGM/pUtnSlHfqr
kYjnrMn7j3wA6JgqDuidQpT7qjMeBLXpyGA092VLoEWzzDKkmL1NAsln6fUoX51Xi+TqUprrsjE3
kql1ZEXrweJmjUF7MBnu3lu18i0KcgM4TkdGFpn2weixQqLnGcMWIPbTLPlzwQBqGpikN4aVYDV6
3QvQOGRhFsMcwAkgXDYmPameOXj2EDAa1Y9A8jK9XicjTyI7RLWZ8GETZmXuImHlADCcjPvH3at1
hIdemOmKMKGV1W+nbrn1Xc8GM8tyr/DkVbb3mkb1GeOwEQxW8Q8e+wWl4NbQGTFjxQgtZxvVqR8D
0aOZAd6gXj1QnYggUM1yIOr/ZbUeWgsDEYRGzkDYzARFAi6qazxrzYc6AsjPXtC6Ffe0pY2FzmLA
NkzFe3FT899g01pq5fYrqxTfSqs/UdSHcVRmm3LpzBsk/40obPXFUx9AI6JUNe9PXuIAcQlDKoHa
gLygEF1ZHARWVjx3+6FRD4oRLxvCjr5bScm9bInAe67yNjqRclbwVzPzFTo0eDBYWffEBWP7Lhey
g1xktsOJmfGu6mtgX8uU7WO3qgIzrYAC0gPPdLO79dGyVeXCxRZTLCa26oS9+6IxT9Yalpsa3K/N
vEpv5K4fUvdo1VwdFmdaZkH4Rj1pjBubbAKngPC6zHp+UdzyVmBz7JtcD+s6TjG018rNqLsjXe/k
IAMrOzrt8CgC6Vb/GpXu2eByLqieMwkc2TlFQBzNBPAHa3SdoAlw10lOWpsw/Z5rUGGNa2J1HS8g
TjNUdJG3zrW9iy3GARZPREWYYRfnDD06q1Yr2nVcs2jPeMqD2pDZVp+qIUyTkpeGbb1U1NDKdBwo
gMIHrtoAcUwGFB9AzH2o0xfPIYxoLqoN2po5LDRDbD2625ga9PzA6GctmtT81BgHBzyzD22sC96B
xx/kmpuTxKfUwz9ObSPidH6tCA7aKVH8LQjxW6lkzvtgdmSIMP0UWyzXbED3Dhy3kr+pP8P4o7m3
lLU9nr6KLF6rc7aWWNstHJQwiFBQ8n1PKvqO5zlndU1IgS1fS/m3VohwYDfg9rSSgtQTRt4AQWsr
5wwIfbhyskNvpYS7eY/U5qENc0OtyeogycWBGXeYchmYUZG/OrWlkzfDmnAqVEKtigG+5UTW2DI7
fyA+oF+iJ5C1+E46f1RPS3TKPPtgPLr8tbiMgJRqo9oOdl0cq8y4WVOC+6eJw4EJk6ZsHr+WOxlv
yUzb681oMBdELaEiKaS5G0eBTUUD9KDOnPpHbEKwn0mnAJj7XBmAzodp+md3+ZfqDhQW/bSddI6Q
Lgk6a8ajpPBwO7b86ecMI46wV2anrhvmPF5sAZdjydQAHXkMU27zg5dIRHo3vPTMGLPXrPqXle9g
bR1OBMCyymmU10xJXtult9YzMu39Atj2bRizE2C6jeyj6dzamf6UN4huuOfVntMXe36+R3R+cjNb
Um4CahSuqr+1SX8lT0zoxaFaJlRc8Wcn6Gv2XvKSQg6ivAe6SmpInZYHO2fimFTQkB0HMWOyLFsh
2CAeYlnC73agzPWyd0JkB6uRPBBkSbFvYGxR52BS9jknlDIYRx+sYDz59gTUJbKNQ8o2xO/BKJKg
zpaRdnxrAcJoHO4T4eCfS7RQhyVcOBi4qrkNPb1qAvLSuxfcfWRjNdL5p9h/G+7KH7c2nqkKqYz1
twH0qlkeTJOic83GOaKQg+CCgCNDGkfuFgEWw/DtpCHso6iiB7+fjKtd7jxypbSn3vCY/D2pxU8M
2UBBKczRhW4EHOiR7B/SOsLRyYOxAUdyzrr3MboOBm0Vdi4dqLm+UcgJLkIop0b9TIw83H6kuYUS
zlOQjr5DpiL7Rqxui6QEvUmqxWCsY/EX2vp6qNmqu2/STPgNcVFcZvd9pqlYWX90KF8yfJCGSaHq
QdccZPxO4gL9Uy8QaJXsDdugeI3QHLg+d6DTvdGYAO+dwhOo0co9jSy5xcrm6fY05bLYie/AtPY8
Fn/VIBVhMhnxEfBYxvlzXkM3k+yQAcmbCI0q972xplOVNmagOaUd1EUsggJzpyyBa/e8XjUVF/E3
ItZYHMUt6zRtMwOFG3LPJEa11F8JNf5XqYBnOmvq/CUum1UuEB8r9XfRP56/ooT47Oa7Pim8HWcd
dJizOV4mKhXgwqDQlQAd5UzK/bSeXO8qaEXZ9vHBihuABivrku7kon+1Q5eFfdMjMu/MMBmt9Fji
k9hPg2VtjCkxLwtQQb8m62qU8qmLIFqmqeecSHgC4kFIzS5hwSHuJarvkYl30jRToGyNe8A13K6V
uTkZUtupRCojZTjY9A1AvDGbht8p1U1VDwHYJXan98kmxRWbHHndHDO1QYZLio+p1sAxztQKzw2G
xKh4Qwm64jcO6AsDlPO9rvQdY1cOYLLxnEDoBLwY6IO64stX3Nvb3IS1BdGiTYoDhxUiWDqR3Ri0
knjZduq2xwe5d+S1nrZFhkRhOmbYVu8qSLiFNUFsHAmWn/4BfHTcoC21N4wp7peesIvFfGFdd0Eq
Dtj7sHchq22PnUqPD9tnYBmpCFVZULA3lO9T4Wp7xGqEJDRkBA9VaLcWTJ824LUHD52fOk/sgNCh
NME9CczZmNygNaqaJgH7V7yV+hCS2gQ1svYbUe3HwTqlzrQd9ac6ijaJNDdzpMAno4zNCJBn1348
z8wjQADpwNW4/mhPeWzx8vGaeI2PoXOdcgbLSkITJ4Bh+PxKdA/pWnchpVcvJZh5/a7pHSoj7gCv
CAZDA/rmhn1UUvBXG70b/cigSgDF20iuTxJUKwUzRwbGE5Zj7B4Jy/GRMfqVRu49SouputGzDfS0
OQJnIUqk0XsCE9pN25h7dirQu9kagQ0N6xP/peVnOj/VOvqNRBK5tvijVOlIAJrEiCM4VqLQYtQk
kfYO4xqFPkoZc+2ODcw/bApSMqXQNkSVhHqSQqTDA2vjBtfoNWwj8Uk8xEpQHKEh4i4VG7dS0TC8
cnZnJzI3TZYfS3mZZBHv87TqbuXjjaictz46IAzRwzyqDjDPEGNUsmU/6f3GjemS/qHV4RH0IYpU
eWWWs40jkigUL9Oo0ojwZLq/Hom/US3gWOTbKLAVswZLngMzkI8hDlkX6LOLjCyNjoxPQ6XxEHMR
OjtPjFtovb5tKT6JImAo/4kqXJgELUPsVwktXDIEXMq6yXH9hYNYEjlrwzFCyTWSxB9G+pwjvO0S
c40OfFVW2LSr0q8p4Uy2tx4SpoqzGVBw4NlG0JLzKftLknyI6m55aUDlvq6cyS/t54cCNyOhnsV6
3egFXl9rJcovFqXUvnIdODs7hj0/Ajq0UsX1VQUoutEhEEkW6Fhld0r4JU+PrZ78cOiJmv5XGXmE
jHC4OROZItjUlaB1FG812yUJo7UUB70pWDt5r5CLxpRhcMUZKZwFfGiBe44PlB9Htrpte4wFnJU6
fOQGw9NMg1IL9kzfxV23Q/3Xncoco+G4FDFVGNvH5Bgne47jb6ZTV2K3OcAW8yHCnx6t2okcmrqG
40tMESEug/MEEvvMXb9p2o2RYt/pJGkC1Xkw1GPVJXuX3pkU6bGmRTnhMWbiQ8d5yJ+j7uGamABq
la1OJeWAnLV0p7mIVrzAmk9uuuhAvJnzWc7yHWG4RmzHM0a7aNWpT92bJauLkhO5tJhnJ+4PkfKP
4N3QMMqN52gbprkHRUZwlv4aKdUeQpqFPCEDRUdFHqehu2E1agjlifbppyPdftabpy6zg0qSZcC5
jB4VE5zL3P6LyVbU9LsS57sWK4463tCxc3RnSZ2iPVVMMHEFRMONXgy1wa5UAuBcOE0beuGIGv6o
+YaaleMoaBpPThu5LDqoJlIbp/Qioui1lVjPDYoZMnEFwTRwJA60Bfat2by7RNHtzKFEUFN2rq+T
ArnmhHBLZf1VgrpHDxDXF3vQqkvptPUlM8s4cE0t938fa2oTQzG2HeLdqx2yanMvoj49k+rmx4xP
DxOcZJUjnbh68wK9XDG7q6iZznaIzNnaije0t/HK7r3mLlopt2hAOAr8c1vXBfgotMBL+DpFwMZu
s+4zYWBwGRguvOr1tZgc+4UfWh5EU1xrl7vNHkR68Ryi29JGHNo6Mk9cw+gdlnPlLg3BbHV1lTWm
kgIyTgyZ7sWdPY5C+UtMq+GwyEo8CmcASGWfQhl1ZGAsWmgBfHifavcFjlKa2Ls40T8GWvanyBQ1
bR386xGBZjDrDq6VdL6uC+VelKSqaTHCW9fDuJ9A8vEZ49qHyi1+xt9Aet2ZDr//6pdF20hVudpX
LUWG1bH3my0UKjm0RATYNgUSEk/pBIWVW3ROLZP25UWqWXMyaX8DhZ8OFVF1PAVw88TJolvWbuAL
qlVIVdeSRVllFUfw1KLQe7xRlmQTadDZzYzcVeLnqmOiyupIC5aC3DbCuSa+AYB6gu6WII64F/1N
dZRrbxTaG4Jz0ssV8gTV8i4VYERRTrCIuSzwhBMw97n0UtSm2Z/EMXoGm6R02RU98rhE6QTDQWxM
+5g0YEyUHrUpcxbq3ikn9xCeGZQFDl5Qvt2FV6Jx12ZE8FQz9lt1aq4ZmfdQMhJByJ6+vDvyXCg9
f3H3PFKnnqbc2hFQvVyatqqPS+5hQdGmE7RTAgDSt0Yrb7ZM65WdYIkXBuVo6z4Cj4Vqr7mfYSlK
9MmNxulR2hgeWpomAMgfzxN57lFWYyZkIGSmbv62FO0V59Y8fIx9/500Sw4ZK/b8tonnE7HSKtwT
JT9iPKPfZZuvNtvxIzbvFGvOwR7nPyntIU6NUFRhH+R7W2//IYMmN1MpqpWbTjT8HhDKPgs7qZN1
VxlRv0cPASgjCUkTtwPyxH7GLLIDEpMONaF0nE6JDKxHjS5RGpX733/998ZInY6lg8AVm5NMGjkt
UcfbwSIgkIMQuS4VRGESI8BbON6N+yBbUxNEvnSmL13Ny7OSm3BEh0rjTpWUD4tZgLvtlLdYp3JX
+q3VecvW7RgY0aG7wK16IErRqk+POEaDg1Wi2K+Fu6VAFM9apL7SK9IDkpANXmdPOwOL2xQqSJEl
MrOrs+j9uXF4/pkSXOfuK07IO5DgG7fE6dzrAvEeQS0MVAq12f/+y9bIlIekF61+BSOtbWQ+WEfC
vs2RdFrcRcVITpCYNfdlBEW43uHrDlFybCzAHKhUzQbzBTROjBEA3z7rYjdmwEpeG8Xi8OT5ShGg
ZvIFLSObzT6b0O/2bbhwZxCpnclbPaUGe7aT7Nga4/eGWYDpTt0n6+EcnrQ2HndOkewWr28gmr8z
wFgbkfHsaJUXGl1rn+hNgkt1DyV//dEeSK+F6l8HA9BN6jfZhznIxCMqo5jING/BLuI2G9sD5+wU
wx5B77czxiPRB4SOyVZhNeH5dGvFY0BvJJC281etE+ZhrpwzJqLyVkYeufesW9TcdfRGBxmFcfPq
0VI4PMgGrYQ9C/ZLb+5l4ZXPZSfrFb1VEuY0wPSasL/MzGWeBH3U8+plRwTSMljpYSpdI3R1hB/x
csHW/GjxvYya9hlvNR2SGZ2oddnyktJ+tHfD3CyvbR2HRIWto1S7lWoiz3HS60gRmbMllde9plpz
xyN4082p8InJWrYF5ud1ayDDmRqKkEKM9L3xR9KYceYnb9T08+PcmcblntfwmkVp8cHSupHRQBfS
w1qf1AlVxUwgZx+FhAquW3pxKnjtunXqc0HXIxg8tVsvNGhpBD4e5KdbO28wLr2wSB8o/s5Dci4Y
9ukdKc+/X/z7RqgoJEQ1cBQykY0QLvC36srXquempTu0bqMAmsI72TufjUPkR5kRlFGsIoMUc4m0
IDA5aA3OmIcLOZbSqJygkQq5zhE2YnVo3+bYfZkKfE7W2BYhu3iPR9WrfR1Z05os8kKPVkaSMLgL
aFCqEKSVDlLgdE7KdlxnRfw9F5FPLsvaaqInndNgrRebTrbxZrAvI1M1vpSyvteT/ZTF30rbbQmB
9nWkuas4q9dL8es+aTaS2T+IastCt78oNP/sCt98ES0dmidDY3pJ8y7RVDI9TWP0TTi1vkLmT2s5
jPi8UwOqNxRe48Ll/Ysq7FJ2mvpicOBoRMcfXHe3lPN4ZyEW6NRNQzKpbzekSDkT6UTT9Ne0H/WU
She6xQDrFoiMsEiYGXlddaUE1P0Atet1E2drq+9iENqIRvL6ZqSVtaZ6qlcKfd7CQ43QOBkx4g8s
6hiCeIga5VWt4Xsv5SA4KtblOvcYxJsNTRKyeVJfM+lwgLZ7NbKyWWdLsp8NJxwHRkZFeS4hMTVV
qj+z5TCUlRFTybQ72hbiliGrWWxE9c6cTGM2zrgPdVfYLMniWxjBeJ6dbY5Z99IM8mOiCjcK46ck
kOrmqUswDQZQWPi0rhO0c6mEnRKbr11LxGnH1EThZVyYvVPi1LoaaLwEsfYekWs22X9N5gO28S49
sUV5SfajudJnQMnm1cmfE2rZpDipxptKcyNGReswCM+EQ9ecgbgCIkm3kr3F8KKL0u++5nVRC+U1
1e3y0KtZfM5vUUv7MSXUghPEpyy/0mnB/M79aUfJIbuA980YHkX2lYXg4hVu8RJXwz4bXbgjVUpZ
z+SHRFan3nitcpwfuUaQTBY6jqDMR6FTRcBm2JUYZlfYsuI3MEseS9ViQTaneK4t9Fhd01S7UckU
mHP5lZa1M3xXYvmgxbOm48gXJuHMeNOkqRO5lF0E7WXqtWzvlV36ZfM1l7OvlEYYZ7z2Oh+o6JK9
2hFY/PSvw5OR5GQGqPfZ8kB8/VaCS2UiufgUMU18oh1XEeAmjNt+kcjbwGAqRwZnsQusdBO93z1p
CnozCgfjRkkf40ZWKohvFdjNVtnVJH3q+RUzoy+5DmUBOobGCDcSiZMaRWVvB2139uC01vUf4RrE
q9rrasEJi0KnMHdGAas6HVTn2mWTdyo3jsmm4yVx/qfjmnLj6Z5OSXlC9IUAhPBgP7eN5E8cubvB
dr0XnAFyt+RkUGe945d1onxqrlz1JnqJxMoxaKFiSMyVQjWSYKMpB9Io6ejEOYPOa5S/kfo33JV2
48b7yLP8yuJCty9MDob5tSucZzOLDL8rIVa1lgqOuz5nRmGu2tEHlf+BwG/Xxj9o6BEzyHWb0TDW
vrhglfnfwqS6TldjyYSOXu+QYmxg0yy7KKyjxvR1UuTXjM56slUz1Ilx72z6clLWi92KuxI9E8FV
3XSavielb5iqZlmYHjB8zNxQRBZL9alX05fBqApaZLB3h2UQX+Zi+kpnMG0AcdtcY1QIK0hB2U7a
RML38PpoGaUTWVbud4L4+NqQSnTRc0ZYv4+nCUbZkdl12BZPytiehscgFGAGbBd1/OjRzGyyViIk
eLzLzb9HNSqftcE2wO7N7f8+bbZRkUjBgq81HnlE8XwtowGSmMtIIgKTDm7KuOXJdHswygZiYQ6Y
g/ObNRrJSirZ8MmIg9xvOdMH7s6dlzPkaBjpv1Inrzr2N1rzJnrRnslLPREq5dggroowB8GH2scm
4JUo1AwLtIrrDOvF2o2fZ5sTWvzuza/u/EKCM3FCLMD832lUgVw+cEtibjMbHYUJ9ZuXZF2pR8s5
aQyKm4HgppEZTfaG+GCtumXQeiNnfYqDZgysmpMhEe0SeZZ37JjIKYyLNUqQoac14QyUeaCBPH/q
ptBIkO+15GsGjvXv4VUyJXMzctr7ZsYJRAOGIVlMU0hJUnpx1zr+MYzJ7/PPRwceEHsQI0SF/ayO
qPRoJOEGWzvjsk6/Z3tea6Wyrh9tGclwoijCNlX9xbokVbxuMVz0JFtY1al3vhBqESIR76to8OHV
+oeOI0aXsqe+s0pm2pnZ/koorxZ9L5fjFiEa7KxkVTBtkN2TQY6JSctB9Dpt6x9ShVZZ+97Xf6Sn
MKTq1/V41ESGDtNdCfuCQCkkK3u9sMtEkmeSsUNjIIzVXfKJ/rcFlo630ridRNSspgUBar8xqNtR
u3LFZb5kkX/MG9kmfIvBHBWpLwys+uMzCpaK+X0uJB14BOnaTYFd1/cfdHYZWdc023bcCOu8paM+
pY8m/MpsU3+y7hhYVtJ8s2zMKDvF4TrNS3IJ0ZXET479HBNQOap0RNonnslVy/fSGmIziWRfBCMc
l6ueVVONcOWbn+jNeQnlCjY+bICgJk6Ewemc7weubU3uNVhVNgKEscXWrt5NI3zwewb+yDwjB5Rf
tuYoZ+c/UW/jHhmxHdFJEcxJvH8Jf7oy0XJ53E8M6sY/tvlpxH+LLphw00wvsmfMqpzdArj2o6X7
OCb8ONTWfB9hQ4kykKR2VxTzK7v501Z7yy1CDcURh9GVosLP5EDduV+Z2pKzxbPZ/OtE4SPJWNXI
DxTtuzEe4a2uPyUvg0IWy0LwAC9AUhI5gdSHs8cKbtRKJBOyE/ySHnyWd9dt1hhjaMgbYSeCxRBk
33DFpyNKsu9O+8knRhhWSQ5QzUlcD1T6PhxyNllEWBXeS6rvIWPIaShrh5/AL4l1aDV3DMwsLh6D
LCIw0557n22S1yBA2DUK3RboSWUyUCFtzAmJzEi2lZuUoVV550rtxYuuoSeRDq58J43cj6h5ZUpr
IIa/Qz9Dmd0OFEP6t754u4WxyzMug/F5SYkpbscdOvjpRV90IyjpMmw0yIFv0aR9RlyG11Sa3TMY
7UBa2ZcrzPiqtNGwJ/6PfoktT51pboclU3Ysxuc+8fK7mucm41pxUNspv2dtqd48wrm9ud30Nt4g
Jv0INxNqM/oFjrMZxzS7IyZM7wgWd3oco+srqjZozSW5NwvJ6oqabDQsmfffNwMnMLtnhhHnQj3Z
Im0Ouk06iqpN3rPWLWxVbMrfHIA5Y9rRVzEOxZp7j1OoOsmtRuNna026e01cMnbztB+/RMxnDHYb
puO2q2ttb1UErPTAXx3ZpQzLLNwCo9mcVGzWvs7spEtT66VNp0uWk2De29lllFyoTOmLTTyqNgHx
//dNo0bIjJMQD3L7v4d/H/nvE8wHZwr3+bT+7wPs7ahdaIzTETbM0/h4s0zFNh6bZf/7UEZKCFfO
4wPkmNDX1fP330+TS/Xo6f+Nxq5mkBmrJ8OxRpKWI/d9mttqm446ydKPD7RLq57qtPpqk6hdQ+Ar
kb6R0YGSl5i2Sd3YptOFmpUQACPTZ9EYf9Mpzg+aRa8LKDVNJ43QlLKzsw9C7yyf2AlnbTG/eTBh
mw8iXEpuM11NWbR7QVhXMvzwK3xYreK8VZdh+i6b6DseEvJyZWpui4syL8tVq8SP6Yj+gzjaDWIH
vImVnn7o7P5j191NaX7VcxMF0zy24eQqPL0zfXa9vZVGdB9NpLX008Q+U2hSDOQnX3KbtqetaJvK
pn2ZR5r5R9gCn6emkMlDx3nJPHyCQDU3SALHd90bfauq94JcrddsaBi8NOKCqtzZtMrCHEfqd9XL
2z+ZagaJmnBCnIRxyhUcSmSkXauY8DloURat1H6L1e97EnK4Y/I21gKuwjYW2XJ8pOgdk5iO+kpM
Q7xttq4+3pWypO3vogMgoH0Vt3a9HwkLY+7jpc1+wC1CMMyy1RRj3ckmZz7cboqqo77iM7PFCbDw
JFvCatLVw3K8XyzFONtOQP7TFzFghWWcTDkoW62JzE3fCPf0+wbLFB0NHbzRiGT3tx30+0aJUroz
7nKkV4qVKrJI8UAbYW2jHnCf/mgb4enq3dVChC9By6qF/p/O0u8XWwVdkKgxjotXsFb/fq+i4AcN
jtYw+OHz6mRB9lllyqarSP5B5OuESMNcVo102uQ0jf385LSivKIq5mKriX+Jc+Vg1p12czQTKRvl
rdMP1xqfhC/KXguY7dS+0qBZ0Nx/U8dzpw+RRrxbtpv74aeyGYx3vXNSrPSWZ04RQsTog3Sqy2dX
eWz2S/UTP977fSju716/oWdo3PW0mJ7trPmuGSUfxUiG1li20xZjTOrjHatIekyM547w043XE4T1
+66do7HtHEa8v++mXJeX2dMOTWNhHGoAzCR0VJ/cLkw6lz1+7KAoD+5Bt2j+u+lSfsxaC060JodA
c/uDJUR3yWAuQqIaz0qFSnGm3uydEuVh6qBmmZ23uFwUjCmrYqB5PUuBzmxyQvSZCvWq6pyMQe8Z
LZrYTauMyAl9NO+JNrhrUMZswF6NWMIdh3eRmTSGpFz+2DUi46oa2ZDib9LP/DmaaTjVhXFyTOHN
HKVwQ3V2P+zcQT+Lx3u/H8WShzBikFx53lihcy66zP9/vu73n79fzIV9Ndux2v0+9N+b3++lOIay
R8gc/n+/dNC8MogFGa///eDfT+z0+dLERbKpSR5zHfOTaJklXtsEBQUj2U4iZhgFzhaiN08eg/ux
vTwkXpdFmOeOtWv/+17tyIe+RVe2zCC0A7l6tzjx7CtZSamzWLc60oqt1dAWSIzOINfDZTTfztlW
9ta9iqbic/BA1rWsZKvOSDjJ1kt5G7TxpFrV91KAgkuIr0fGxe2Pc/wflaTYk76trqylF5CsciNs
vE9hKjMRjSd7SpLVEhs2I30UGqznaHDb4m9ncqi3VH3j6MtZPkBMWk/jrdGEEno5SW0abVZF101f
ezQ1aHKOQCFNhE/EdWoD6ZOGGv21s/yhCujbo2jTcuUtzRB0WPX2ZEM2LPFt7Fu0ekJXwgSyY+Md
LaVCULdzRKP7F55ItMEi4uKe61/0qKBfOJC75XEyNCLpI8LSd67W94c06Zqt3rWnKO+6S/ogVahL
t6zqDq7z3NHiJ+3nMpl1c6r1bhshC9vEDaqwNBaI1XVUOySu9izRoePBmXGazcLk9MM10DEaeZbs
wEtGTTcccRqYR1NUBOE2FaoSc2KzScU57kqPs0R2zWruZjkgz2/qGLSwFXccdqzyFEF8r+soRbT4
UCSMfeYnoucE56BtZQNTkP4kE+sNKUqpS10neg6/nfvXmNCHWDbNb8bae4RUBAVx5hYOGvjUOxQL
otGKmN6krb9mWyFECHYnmeWi3laFsxsGioyqaBGlxk8tygjyr7wfcjWeEfpWYTVxnkcmtqrwfyQl
HBsHWm6mzPG2tVptLwisj/RoOCZSLc4WroS258Xqu47jsZFuUm0RO+KtGCb3mi8NcvdqbCRsM+p8
FBU7Y6ZEkf/7rj1FtAEeH+idngP/f+9j1VX98Ukvs8VP1MUKVHN4GT3kSJy0HuH0aHWUIfvT9joB
1/3QrUwAYH6mV55fIhWcikY5NTN2yW4czYsuzcBzBO1D3HkT4ey3iRL7rAkGR81t8JLpYtCeAsaj
HFTc3SsObTpZGMAEXdb55wpsFbIgrFZZko8nLV++pl4dNvXAuHACCbBCOA1mdKYfn4spLBQrv6pK
96dhmL8ztR8k0e0xb7z+pOMglC5W/ZbwwGNJ44LgaYlVtnrWTcJYjImRlyiwHYwyp6it5WXxjI0p
ShUOsfrePvZLx0jOJejVoeo+o4b9a1LQHYyDWR8qamKosnQo0kthJk/q4BXbMY2ZzVbZdrJbgAlL
d4EOozj8PR2DAX5dCmvTwrNij09mHOh2XN+bSBcBRwEFmafcFlGbX7qJEZzBYhXmanSNiVQPEgUo
Qe9iemmFWJBwO/Mxs9nxV4xEtukglLO3pNtBgJC1ov415TS6mj1UBzZb3Cqmmoa/89gJugORThy1
C+sR7U5HaWzLAPmyQrk69p04fLRFrq1bhfs4ayqS5SIYe51Gc9aeMD1N2FE6uuhO7/zYUamekMfX
TN+1XH4zQy+ZFC1xqgRVDDBxWJQeI4P5jxzKYs/0JExyuLaAZw61RMjlFloKg1Wkvh7X7bqnGnIj
iQuOiEaJ1AoRCb3UVB6r2b5HreGucg6Ijzq1RlOWrK0BX85EuO8aYrcWLiiPZUtuyvSI70Zp5QWV
lqM3oiqJac6oGqB474GzaluLunlJQzwbkPireIfA51Q4/4erM1tuVIm27RcRkfTwqr6X3JfrhShX
Q98mkMDX3wG+J/aJ86KwXS5bliAz11pzjgkqPQNkiUYZwk8soTbUfvfRK7UFHQnZ2H3JQRUOAcs6
zsdj+2voR3GVo/nMibf4yNDQkKAj69vyaaH/cEuvn8lfOqWTuc3ARuSD3z5F8WhfUweR1mS+9qWy
31Xj0HmJS23vF8aJKRvdOJyZmxhwnIFTck2o1ScCIrzV3vjDTHx6r7ruboyed1xEame4b1412auo
ya6113FDG8R4ag0BqLMrtkUkVykuZpH4LRWzuOQhkMMWWtg8w6VFH0uiG6OUfSTPH7lNyLU/eO+F
osBm0GptFa2CPIrWLe008JPe0aYW3BjtQBvR7PYYenBeRs5rGhIjNE7qawyLN7urYD4Uv/qkYZxO
c3aFhnCdxY1Etg2wRaQh104U/DHzrDxY8zQ6815gKZG/NB07uxs3EbJu9O8BHRWoqm5xG2KvOw+9
/xT6ctdpv2qWwEtR2cZ6AopFVKK6jYWjY4Qd7o40nUdhulsvwWCVWHRBekXjZWh1Y8PCMOhyVbTi
puNCKumWusCD12Bojlj37yrWs71qohfdmb7iSEcM60ObQbeUJMZ44H4+tLEcjujYnvXmD6z+DFwl
bQqgdXifLWp0NeMjh8gAuoL/saz1lRw7D4QgowsYX6QWW4O+lXQs7nrjfWCS907sKMNJatOb5ofI
cDEdd1jqJ9vv8bKCgK1zPJiiQDvdQPJQU3o0tJ9WPpobEuoKUX46RIedo2R8NRqaBqNFvyiudftc
Vt0/yyimhwlrOBvoBKWNOqV5W+2shhkBmLHg0HcpBwt34t7xzasxxu6TlrCgasG5zOvpSB/AfaRJ
7T2qevgHJzY4xvNny9cnzMA5comGLEfXTzKk2SzMWUszsk3+/0M1f+TgbuvxlNApTkrFoiqAIi1k
pCQK0UTOD8vXlo8cGJlHQ88YRA/5SSbCXY+KHMzcl69arHfbwch++VXmPZmUJ77jZPdWQ1FhyvEI
7bPbeH3Vn1MdWDWFH211pR/qlDcjcIb4wJ0tEueWRiI7GzniUQYrfJgTaoa3oYyQys+ukBiwRGAj
CbczWhGRYqJrw8a9lp2FB8rgRS5Yfk9OGD4XAySOvO/Kc+PSKZOKuJdIavJatrq8Lh959by3tlyK
ntn+wHiQfLDuH6CW4LVO6OcgGyg3qraTd527xuJ+Mhn+/s15/hwCgq8e3007nCfPHc95AnFs9E9G
ARxnyHqJ3Hb+Oobj6fs7hK+ak0ioKOYdBpV9enf01aQjxKIjm93/+3Lp14/M9uTp/3zdkDRzaw3C
xfK/x8HNQFbZyGM648OaRZtJ84HrcR5z0h1bvuxgWN6TCEdiWKA7a12DcETFJ07Lg69FuDQIzaUD
y3tKo2B5XL6cyjm9uE7pKc75qv895FOa0LtjT8p9vxDgW8ZSkBjep8dmUi/LNwZ2zlsnC8JQGv0y
dQ2r7vzCe6Q7nvNa2yxfWh4Suwall6IQw9xirTzHk4eKjTaic54MKIAHn7pAq/ZlAX/aRgqC8tR6
y5NKu3QO+3Hh6s4PR6XBejSn8DzSp/rRfuHSHa6kYnkQ6V4JRJXvnD7lTteCLyPt1RkhTLkuQn38
8Cx3YAzkOwD9+HRyGBfgjHVvAcCRd4VdaCxGZMjKvI4egtTv78Ish7aKGU/VPTwDwj3AtgkxPQBZ
vcKIZaoRF1ANTAy+Ffqasl33RDZvijHICFoP9TccqBzMOVRbVAgh56p7mnC+89F0f0p0JOvByfEb
9WQBRU64W74+0efZ+z4kV7KLx0+9JIWbgc2rW34I3FYXL27+90PbQkqIIxs9RwIsdflXfRT/8y2w
q7JNbhoM4ymWKJX5z8uPacribrVYHFrUkV1rubQ8Uu9hBjaWbLdUm5Tz5SUvhj2OZKTiQRHtRzcf
n9T8END/Q0mf7nrHnlCxt/aTr/CNuI58cmzm+YCcjkoUz743u4umvluV7VBus9qnV067bWOTOc27
afW/Q/kR113wK8mHO5nO9w5i59NEcNOTkclgm39IpynPYxmIczjqyEg9UT3RCKFfbKPYSAaMBiB/
3dvyQBHT7D0Nx5LXjbzB88N//1qiahZTorCR/89/+P6oi/pNFLCI/fcP8F/7m59tXCC8zywD0TNR
7c+25qpLN39Gt6N5tJmkbc9ny3clgl27RRZFy6X/sFJkS1nfvZCuW9KxwVzh6JCA/c5PcSlU6SbB
wUj0dVUfI7/bLQKi5YHWl8QXOgxrrXLFkbn2mgRhAHbtnaiSN68uk6sdc3pyk75DYQEjgdzOC391
vh10o907GedXr5ll/nQhtL6HVdob2cGxkHDXDfi7BO0QCHZihV0mP5PvcXmrxGaoXqidaqZ81SqU
TVmcMML2+/dJGLOGEbiyu4lU2l6MjFsXMal77ZPHoP2lsBR7VBrZ2k/VV9aaPxv6DTsNGh94c2ME
2Fs4Zx/JiZ1wDbQj9SjpEH6ReiclsULWiJe8ocUQDB3hGgKazcLMO1kpd1kliqeEgxkqTA7sDFRP
aNefWg2kROkQf5g2wzwM67BgW2x0qVGDc5+ZblbL5ZAruhke9fMKskB8wtX7aUZgWyjo9x7YR8xs
9FWr9i9T/vRgxfc07bFtUKJva4+A6Yg3d+0JCQKMptwl9D9C5YhDxHnCmUsS+ie/4OCFECzMcBPl
kcFFY28N8refe0LOKSXSP7EM+1ePkVHiRA1mfgxzYmyNi4U37FxgiTIibzyU41ftJsdA+M0p6V9q
0yzPjoEFrNVdjs9Zuu4SufNEjlhKevteQlQrK4KPR+iaJz3JX1xq4i1vuDpQvyndfp/5p1TGfU6e
eFn+GyLJKH/SGaLU7Yeg1I09f1ZiC3vd9kOH2gDod2IW1qmcFc/Y5c8wY2luFGAj1GBlZz1EYdCB
RmYDmqcPiFhO5Mit1VCfXGl7+7Fj1QxV1O6Lhi5Znz+zONT7sGR31/TOfisteezC+gsITbnKKrhc
Aadf5kkahzUj/d2azkRhjw3eUQjb0uQlJWfmZKgYBRgrJMI6TGjjiKNBTuEuSFgoSPHJVr3r7yBO
8F1zPnrOgl4ym9grC3BnmTE19OLDmCHDas3gPDpOfyDYo+EYNfxAu5EyCzfFrtIV/sN0PND3qlb5
nFEg6rHccByk9t4M6KDcZE8Khn0thQW4AgtIQkdjRO+4IxQNsY6Q7h1+J3QUV0+2AlD/1uUAt0Yf
ZN9khD+mg5KzxTnXPAgVRbSKnX1nA8bCJcvTxOli3UbFNApt3qoFF74LVHGaOJkLyMDbat7REpdu
XFEQOtN23RZFYr3mudQHU2UXSrxs3fdC2xETshtiqF6SswldIkLOvV0k2ZFsoyjQpQZPEKttkA31
29SNOKmMyeJlRTE7trQ+3WvuFOIhx/SryVS57iT6kAK5KvfaPh0yeIoZnjMqoUNEatfVcZxwS3OM
qAOfRcNNqc1sl9GGhhtNq2zyYVJf7YuOc42JflBL4IbQyEI/2GbeWmva8SaZiCfupLEg+P6B8usw
qQChbCRRO9IFf4weEtjGaMt9F3nU76P+UjlMlikvAtqPyQwaR4SfktE3WCZYIKFdbSi1F7+nFIgV
7mOUlw9t9GwUvnq+6nRWHqQ+sIOYOKPdeBpK+duq/c+ynSDGv+U64ngbB8jKgRFh+a9RhfsvTX3v
mhTtR1lAh3GjOL+GbvhLxcYPS6bl3sA4cZ1YXHVqpGdXzV4liWKtaMg1arPMP9MtyY+JyC61LcF8
iXDPzriSnIE/SQ/7idvojRI2vlrzQ8lZ20p4lXSbXpppgHSZaFo01WhjisLQBC9nZ+RRe4x63CZ2
eoINw2C/CLFnKH4iQNuDlWHRLUWY3y3IA6Il3ccPXQKklLmxRvePXYu/SeKHzPbite2nH5pdlw9P
wfaIIkiN08fgoThqDThIdPCf/fCABbM6cZKksvdgP7uIrw+ypg0mS61E3To9mMb+1mEE0RQSl3gE
9zAKvCfVFD6ikaS0zpE8807Sjwikdozyr8G9tJFe30JH4i+GKeSrz16vkZhqaLkA3/tNkZAzhxy7
KRPsDx+uMbbIqsNZUYaYqgwlTscAuSzZ2zsSqfVD3no/7Wl0TtV4KPRyoFqcx/m0dC3b7rfJTBIq
69fUS5HJowiVyMKUOE89oplu1pdAJF/XcFx4P/EqCI2eg+R6FTBlDiItN7XDzC9k7rVqLEkCkaqu
5EANlC6tuW59bMFF1Cgsy7SeZ+ZFnHFkD8ippaQrTjj6/VNlchAW2n6gmXoLGH5b3PG3Cg+VXlyG
OjCOo40gpAijZKMpyzg7/e8oN6trLSQZ4VKlG4vNbIN9yVh5kXuNQpTdLUGYB0DFEfL4egui0tp4
ovgInAbp8zh+dooA+izC99oD4sEhVaHbB/PmdilKhCz+g56p31kcvdkg0opJ/JhvBdUpTapkmPEE
EXmQ7b6SDlmMXvSvNYwW/W9T4jjBFRxp8PRSTxLHHf/Lw8TbVeHwk8pAHueet9LnrCGnYzyVaU8l
1qh91+J46nu/X4dAnTZSj5/Aif+0MPghHqteM+zhF6WKPTqV37EYfsHL2GslQl8wicamwc+OwvqY
ja7aR31fUXTTrXDdLXyN8igzeqI66vNtEen2Xk6lSc+/gLpboOurBv4mH80qY0ftl6ZF5kGLHfuj
Eu5LZSd4WUoNcAbJNEdLONO+n2fbpCYzYAi94E5iNPZm6XIYHPXxINvpvWrSh440uA+tdjuolHW+
bWcGJXTqClUHHWjG/TR1N20FWrVPNnFElBsGpqe6lS+OUup4oMIG2KDIvct0UGEu7zc7wh5oVLpF
2iBE/7vOkP+HdLEpnl7XvQyts5tJmH36Fu6de7M174+XT9aqaoEp1rXS1qnw3oMaDUBcaS59lmyj
aLI89wXg5DL6TAljvw24oWnPTWtcJfqZ0523Q4+2cTQy5DiKvQrMQLBVRlyL40PPk2bnqhzvNjZJ
b/jwi6Te5KnO+Al0iMv4Z9UY0y8VhiNB8h9TgizOSVMoFyWvW2//HHEo7WTiN2tLGXj9UwOgjzK3
U9Q9T4zpGLA53XqU80BWmebK9ut/CSajle5Uf6uSZUC0yIubX6bJ5By5u9wZAOdp63EZJlZ70cqk
X5lOhUgujtyj2eykbpLU6EQ3potfSBKnbctJ0Ey76BIk3tEYNA56uYeVS+MguDxYoZs9/FD8rQxC
PpqGhm1VvRNg9BfWhra2ymTYedLYG+QvsX7QEe8MDVVpGR8Cm2XZzGOGGUmPncF+j5Xkj+EAhrq4
3E3h39hpu+tgahxCBc/QTnlPkbTuM7S6Rt5r54yJCtQjgM0Ti3f2x1LBvqx0jlFR8cvqjV+cQuJt
gkGd0Vihzj3J0nYXf9pq6u8NFQbw1nBnaZY8+118IXJXRxzHiaoPFdz08qbmrPm0sftXWpxMisNx
59ojCTwQMd5FZqM7lt0/I+nSTW5di6bur5qG2p56Abqvhqdviq+Y1qcNKqoEiwJho0hFNnqWe6hR
7N8J2wP9MRg+Hq+dWdP20QfnMBkVNJqkgCHWHkMfFCNS0HEjQqmttBr5p1biOywaXpGQkhyX7SaQ
mHj8Wn9u/MjYMpA/qDoMtrMvtzET7Rq4bO9A0JhjzZmY8RcxwBMDeQ6Jrk0DGKgmNilJmcASv3K9
+oW9AI4i4T8MzMsXPbDAYCckq6Ylc31u+ZJaCo0qpahgouoBmSvA2shSx+wpA53ZYX+gYGR4kNOP
JTYMGQKHWqlGsPaO/1EZfbsrtSmD8GUeow5jBcKfYTNGX0FMvrHT1nManMKs1o7tszJ8svbGfu/n
QHxRpnbX2s/RjAMNc4uW+f78wFjzp2NkJLInXKkzfYLlW7ykJdLwaGKxSsHElZpX853kODElT3Ed
0N9Ph9xYNzbsPcwe+GYn24ay4fv7yq28vW3i1evcZ+KdxcsCRpP9zItLbSa3VljsCF22947S0d+N
dL2tKP3jALjeu746liET32xWNZfK0k/KrZ/HzCRkqiGeyyDNetPXytxZqMpT01n3Po660HLia15g
/Rl7HXIESu/OV8nGSQbt7mbskGllZu9h/XvQB/sl9CRUogB4HXBFuEwmZ3dsA86qyE1nEwvfewoz
GiH9/Ct16tx96yLrM5S8G2TxZH20t0r4ek7BkGawo/xOxAxOYhNFS8KIJJJF9CC64ie0vnvPy35S
1Oaz6GwhXLqtKDcm5pU7AP+/beP3bL7ypQ6zgntBypflu+xoGnboiwiFxPTb+BrlZJomh2yoOHdp
yX3Bvo2edlsohY5pnHTmEcg2tea6vOgLMtw3JAK+GZzo16UGYYl4gCKiWT2HtXgdsW1+DMclqIIn
1ljFrCfcFpmJgsnVzk2axpALGPjUFTNdp6pvrQydK81nEA9wEJbA2iXBgFbN2tJgRNR2UK5ro6rX
oNVQn3QIwucTqIM71eavW7NyUh4TvHFtCMBSsrbOWhXfQ2VPJ0nl2VVkUWtmklypVstjgFUisQgy
I33Ozbb1oImDqlzSLfUAr0ks7e9gCNOyL1ajMY7yY8ZfcfCul9V0mVAr7aGcfzREtZ1iUPa7MLX6
Pa3e4ZtRqfzY32MvpBPHrntZPgoi3B+NU+VPQ+tuQ8PtX/n25SIKiIHCNccpbnnoWCiKMlnVc1ST
Ib3ntCAqy6f7sJp6itkKoz0XcCSZSrrVJiARvWs1IiE4szzpmI0Y1DjiBTMIdjM9Igw0p/jM6cSf
p1Y/uQLV6YTr9Dg1PtAnbFMeqymWnefaN8W7NY3HAVdkOwfUxRpPLWRCMGJFWC1pT5AKx51oUYHk
BrrnFuEuAuxohPhbJP5dSzqIjukM2HJHfTdYWOtrP8wxsrKrxAPg+VAgpQ6T3988T8N8b+ZIgeUh
Tn0dKezYHgUaIl342EgsK9mEoaexvXPs9vr4E0f2XTM1ZGvcg9f5s6FLQgTRzHbHZAQwipyxHhr7
RY7eqw93+iY5J+LitM8V5iGGzNWm62iVYI4dKBBH1E8a5g4rhxIjCOx6oOLfcCUg38g1j14q/902
k/irirOtV9k7PUApk2uJ+/2OR3HkUwgRai3YJ/wkLW5hFYivIcxYQhDqrScVgZOw/H//RbNqxIvF
o86ENJOIPGsdDOYYhf1u0omDKcIy3wBS8w4eZpF3Tjy0SQfih1ZFZRboW5Nxr4li2seVeu2kOAHx
53mbKDcHJcJdwuz2SjHQHGJRH1vZfVRMXP+CUlsH/iqdatAwUWiveYe9KyKqcWuIgXMwUWFPC+++
6lt6r3PUyfIgzHFY5S6N68GHbZSJ+MaZlcP1GD6zk0BvDSaTDdPPjt/PXwuzd2E914xGOFsi0PKJ
N7fhv26iFpMsGgHeRUkCbR4l2WEgfYacKP2B3jrbwVZotoUaWUYaDUVd0x6cYgqeFLCmHA+yPfn6
L9YNhgKTOe4nz/7btab2RlMfCND8ekFlzmgacw0bxosfl+5T2tuHKAuPhgmXATNZjbwbP7sfWVsz
zhAaMbO/Mdd/zDv4sQ1BY5EXfTc1A/N5oNkcX6u/tW/hLucyfiwvt1v28rDc7niFGTrOrRybnbxi
PrQNDMbOSCNc+v05XjrUo5XnvU3+SzB20UZXniQTBCjSd7QMHS9/00rN3X/vbQEClnKNK/tBdR2R
RozsXBqWu00Lw9qlNk6aisEWtbVTHzT++YDsGHAJLKt1V6FqTid772f4Ile6lvzB8pzvALFsBkrx
CTlt42X0Ejo57XNUxa85kOPjOAeZg8gF1yXEpsfchCY/f4g5GG/JM112gO9w7GWRxoZlnpRX7UjU
M25k0xGZ2eBjG1zDXpN4SmhcHRzMptU2Wiz7zYQt+u5L/S+/Hdoqr4OgyQNwIRhCZzONpf4K2IFu
cmP2T2lZnkKlfzg0TJ+0DlFIqatfg4qIm6Sz0Lof35Bkaz5bTXHhX1VLThiGXB8PMPIEg87ODrix
+2haROyJlqOp1BhM+o5GPBuGeOVYBzaZrxRx9cc00sfGuhE0s5AKDOu8ejcGAk5im95KJiXtzEqf
cLMyUufojPu5WUWmXXKSq+PykibT+NvTtFU3Ggny5K8QDNq96ND4dUPoXgI5oK7uZk5YIC+pS+y4
ZYYoMuFBwbmFdoXGsfb4RcmbUcIL4b+NYhfjHjmUEcNmIhY2ZieHp2XtxBfElCFJQAuaGkaeiXEs
wIVHMW/JRpy0myK2t0sAxBADhIoKe/d9rRkdruvcsn6SYepiOjSh3eQtPpSWGehkjxjENF8dhsL4
2cUq2cK8GB5l3p3w1HHICHFyicm0TpGJ/qMipnxlanSWkjj+wwttfghLpzwj8FaHqFPR8zlqht0d
hCgw06cWWPuMyRXmxMIIjKeiCPEMGE351B8KkTWc/fNpS+IgSoPOWplTS4/BtAscBkI7BD2Vcqk0
pC1zfFNlA7WSkvtisES/USZ4ELdv1ogYhpvj1WfZ77PBaO9kHCTrOo490NWclHL8MsurtSyFNETF
V2YZycafV4ZAz7EgOHZ3InLrr+Um+baauRT0VXr0rZPxOzSBtarNwi7mbeeqM/wINe8Q3VrPgDzW
459dXrYUV9nWNQ+kMlV3T1B9d6G5LRKpH9xlpWr0dlczsd7VBt4cb2bK9pULB9kOyQ/w/INoCoJh
u6+xJSWTDIvP5bfqhu3vLT2jCU9H7h3Rb3c1aoNwGe7aStebY96l064Zvd9ha72andc9Oz23QRxE
zHgRO3MaH+Qdb+oMzWhuRj8ejapw9tZgp1+jROQYFyn+VFXp27DLqsdYIDiKRWffuj741GBqfg1w
idEyCLXXuRhWqhnyHcB74DLzzTNQMmEMwEua1OE6KlX2nFZzEgcqrcKWzZPsmQDqufPs6SNQzbkz
TDTtpvKK8NKh771BI//ShN8dKwBlNLlBgHcVZBMyJwk3IpQqJZaZDhpHb7Nn01YcFjeGO1tzyLF6
LC8NI0oUWGTENvMknkjT7kC6Y3oOU45CSWhph9xISuwMHLh8SoGzZpfXqIaeOkh5L8BfAwHjyZID
ONsarpgZNh1cx7WdmPUx10GeNgkc+2zOwJxw9+K7gJaZufyINEfhYpHCdAwNSBl9keGOnZPEat39
BSjSfWltFgWjiOZ5JQh2R+osLNBiTnUZORgkagsVXuUzzobdO/qFBWQF6dgSCKakM608r44vbY5b
z9Dzd3uUw69lBWB4VZ0HHL/brubOGK2q34geAXRrsPzLZPA25IXx/10nu1UEA3GkZu3KVIN83DSn
EyAl1mQDxZ6ZfQ492goHkQIG9Qz3cVHkl7iNJxgbI0rWUD2q2cRX4E7b6F7Fj/A1qE2qLrZeih8p
KpvhmvxrWUyd9NNtxu7mx4W7LlI7P4DbxyDNtrrysQ4/W3Z99REEEPKp3yz0X+sCX8+Op6gf6Fuv
xlptI5eydnnFm8gqsfbjfa9ClV7QYji7qRCcSiflXOltYtgTaA49+jPbqmmqY9mMf+jahOtS75v9
NPyBDoyWsSdtwAbx03iavw1cdFdM52uMUgVW/lCyWwTaSqDu/NE2SuyHIe7xdJLeJWB0ITTgglLP
Ux34zwLT2a7sjeHx/WoV/RAhauWOMOsOqwyQAIRC3yUs4Nizy+ILS/xA63/gTADtpLKKAwyF8Jx6
FkchvaG0ZKHdSI7u22U/xj/FD8FZKQ4dclZuPWpLG1l2+ysSNGmj+Tgu7BaTq9QQjlYOFsuhWw0j
l2ab2S9xbaO7Gm2eu46Oel7zAH434ha3QX9tajTlPiyAJZJgsiitp6oCbAVUZAXmh8kLxYJllHc6
ZP6m8TGVanzH1tRVBF56pnSJ4BJWbnQvW3WwWu0JzGvC9KuHTxIjfsE1RFsVwG2l5dZL4lc9pqOG
YJwo79ZLwdlHyd2LOnkJZY1MD0HWcSlSS2kiXg3jFzXel2u98HDtKlXB/UmGO11S97yUqECpkYI5
RK2RN33nTtM3NIkbEiwA8ytXY0OcnWLaHGfDNNTaai3mBB8vzb1U0aYd3FeT2+jZ6mP7ihnguRF6
d+xN/UKvtlp3CO5OEwQ49IuaPHd2+F6HxbayRyzeRWddPMP+LN2BK2I+Qpk967ua9DO0huYsyVOT
OM5Ci24kiBEqHxHBO+2HUyG9hw1MZW1lo1hj5+Pd6rUL6MX4CtuPRgLif/RyNmYXAw9p3OjWDTF8
j0o01Y6Et1hjZ1+irK433x0ChmAuGLRb0urv8ZgDRewzeSuY716bwGlPwyf9lJItzdfu0WRhpjCn
d6NHu46CA8Su0yE2q8MWG+kjbDDse7gSwszY9B6MBRRewVmhUEVNns3vbKJRLPMXk+vwaEvlbbHN
WAix1HYE22E3mfbIDIu3xXP8dTzY8mNZ2qe2fR/IgpqSVL8PCP3WuY6rtJqIBrRt87nq4Ew5Acee
iRbOSYTab68UH1Msoi/bY+RbdIB6UNe8og2oW+Q3Dizsu6jrNwqr4WLlfb0PCHeA6kebaEyAuOii
V0dDWqtR4sIec4id3wdcrYw/Ne7Rj6L2plWcSudKDxR06Fh91iJTt6npXCTKEfJ5883tAf23Yx49
MCq6WyOjN9ZNbvioz/ll2T6UBynne/FPnSnYm/Nozmtldl0+kh0u0x5H5iGIeuuhNeVHJ4z4h0RD
6g7qnlrIN32ci00JMJ8nrfF7vc1YDjadP/j1imp/x3fsbA6Ms9Y2PuMvPNAbKg8dnJ3zEGnRmeqH
gAdULr1+HKYmfqYWSN7Tiaq1Fu9u7hxisG+m55AyZ9BdDUmCWo+pPlyUPSJvGMIB/Vr7Kj0dUouq
XzCkMEfAawrNIlTvtGCwODfqmAQAZ5brxAixsbfDxqnTgjCFDBB4H1irNA1/L6WUFTdfcfG5/Ca0
S/pLYbEkqu4lSibDZ4kbkis66z3NJX1D0jYTA42BQxFCBrPm8DPaZsN3A4HJLhAOLrZVXnEc1vv6
X60ziguNNrmNcbWUPRQeng6Bzx1gPbL+vfRIl7ZZqvU7fZj65++FOSIZ2cRZvFxcGnzSDMW+qnHw
o+81w6PecnpA1JS/Yp22OOAqqtHRn4w1R5LwWnRvzNZWoQqobTP9Z9SCPreH6o8z34YpIqY9yQQm
Oy1p6TAwVkPVBBdOWEC4erbsqD4ONq68vLY/sjDQ3kePg0XEu4n2IPXvLkdR+HFG+HtK3g1ieP5M
LUuIaNPi2RtTytIpSg/L4iiUF3yMJklx5ZA9VcRYPwEce5Klkj+SmjE7FrBwp2O1+BF7A0IyTcTg
pBR1IyKyeQ9Hl3xNAGGNS4E2P5QATkY0G8elDBQG+UVZYaqrFo2gnPz63cMLsmwzUwLv2rI6Mv/S
khiC77gPzxIfNcC4PAnarZ/F6MfGrNzZkqEQBeR2Cb3I2sY+lYN8McLF/yB0PF4Y7vqqPv/3UOUk
FggGXWeUoHdUKQZ9iii9kFym71OnYHEeAc4CEd14AYPLZWNsRtJ4OY03h9z0jXXOLO8v8V0Ay8YG
3LicAPxHsBM9xuoXUVoxg+Wo2Sc+bxk+GHUyxFxfSVS1pR8z0afHRflklWuXuEF37ky7Z9hg/t5s
21MfxRokSjLeSHWFwiIKxlYV5oRYVOm+sOhBlCWH/2BuqybKLmlPdY+MhOR97/PTHFR0K8Op2gft
rfIumo6nN4Txz2KCTKb16BBpMrPemO1z0jTXRk3THVg3YN4M33iMSurENNN6Zd8JNr6J5Ljzbfoq
HBmW0seZ2kNoTeBYxCgPDjQTGiJYRcrQGQ5SYfmosr49d5MXbWY7J6baAfJ0QV4CurivhqD6de/Q
JuVaS9+67OQv8UVYOYH2JC4UocrCbAN5Nuy16ViVqvre4bUCKWzrSJyihv53uZikAwEu6bn/bNE3
T0Wf/M4oUTcmTTgWBPMjDSK4Rry07KybxBTRjxHYVGSOP1jPDpHdJOswFfaLGU6vGRiCE+275gUN
aXBaLr7cAWtVV9l7atgGdHW0errm2/smQWaFUrgzxB8nzQ4wITA0Dte5Vfg9kcAzC+exDKOjbCx9
E/SchON0am9mIp88s0yPeti77PFeeLU88DeAbn0bbFpvenjxMVkA3jDlKk9kfrUCJD2Qb66xKsPj
8jY0GoJve9AvTNCYS3smpwOC00EryHWsW8FeqDxYLxFtVcwBjRbCK3wod48DIlo7rY3bi8rRtVxx
EPhCCP3On+XEnCouxVPoFM4f4TS3zgSV0tKA23DuXFOpGY+U8EKSlDnkJtS54ZBqrxVD+lUxIK6A
nXpNK+9Rmz0txpgW2NJLhXEYFQ9LDtF2LPo/QKxmjGZLDFOEIwoZlUJuTTRbnvVPS44m8L8UmZkw
3oIsSHb8kaSRzD/DE2tlBlsZ9OYbNcifNKeLjAR+ArdBYS5ijc6u34WXpZ777izUP0sS3Z4bi6yg
2cau5cZ5abqaHIDn5qer7NnrU/yjsdmhQjf966jID1gusuVUtKyOmhWCNzPQbi1fS92ajkvmPE21
+7HEj1oEiB+9FLskCOAdxcA7w2iPF9F0b7ThwGM0UMKXT43YI3omF2JmIn6m8Ag/OopS3JT/j7Ez
WW5jS/P7q1TctbM6x5OZjr61wESABEmQBEQSmwxSInKe51x7bW+96IX7+br9Dv6dZNkl6VboeqOQ
RBBAnvEb/sN4DXTvBgJudhBYxxw0Lvv58yYHSV4cgcuVl6n9QagWxssthgYIm+M43OLCI6IxfMRd
+CD0AFJh6jJbtUTlqvVKFWGz9scuvwJ90S8wjXgBKg+baeSen3e0VVq3pYF3mDLdaVorvnle+gD5
uuXSpwhciJvC7oxnjMofoQCjddvbHT0S5MCiuAHHHmXlzhqj97jJ052Gnsxd44Fx4vbYwTtF2lal
+oG94Mq3motKRe7RgW24qGNDw6GGStQ8hfNnWR2WBR7ZxT6w1W4//80UsOo+K54CPDd0GZywxQg+
S6f8W2baEW0V7zYntONcouUwv8ICghcn6GY4Ppl/iP8boCuYomEzXSkdeHREy8M7n417hQMAiCl5
oIkkfpvAYc12UhP2C2Ud490HRPjFBrckPT3IIfWs3s5fOaUBtO3FtWqG0+Zze/pSB79Cf7VIu3g5
H+8gmoq9MfrlzaerLxBME1ftj8oOnFcVDvGmACivYymDtFC86SM9uu7S4Smthy8mIeWcxmTJON11
CsjyauO3JTmoOhj7oMsn0hj+nur0S+PnBFnmW0BB770B5vQzTCncAr1NN+wPmcp+EU32gpk5WLaQ
vFGJ0Cacw1dIvS4hgd1tmuTJUDCnKKWM17zjMtJhePGU6cfqoaMhcDOa49cQ0vYBGpN9SJMp3NWm
hu5xPLwVanKL1Ap9BQ07DZaqRoWTPyyY5Hd5O5D3ugu9E/ppctTD521vOvreQEumI9m9qzOzehCs
lKXuYKUxF83NBOx4z0UZps4Nttk5lRu0PXwtE/e/tvI0/4mXvGvatq4xfa5uadKR/Osb+8evf/9N
+y/KQFkGbep4bdXXepSiy9W9NA7xP1wamjs+5PIkw7aSMGx6KjQKvPWOjpTNFUAP3RsSFBiml8gM
vccmsD8GXVdxNRrxe5smHNTdj87p/ftG/mF623yAkjO4T5kDV30q0lWf4CWnZkWxrUz8PcsMTAH6
GuAVcg9Geo13lmMBgkWNCGnpcR+keM/rldjbQqZpLuWUqoz2vx4U/Wd3U9VQDdqCmnAcA5iFKj2I
vxsUmrFWakwOlMkwgwiYxsZaBbJJAURDVM/B67X5MhcCgPU5G4cdg8cRNQB5giTBbZ/0931v1zA8
s2lj9gPygbqa7kRB+hcp61YRxq5sO33po2yaBtnH3Cr4k4f4g4O40MGIWCaP4NraH/yH+yAZNQO3
ZNSLGsTyqI7fRwNyOUJF0LOVvaAoB2T32d2KzH3s0hICrQBdzgNaXOtNtvPreLwKFKx0YukIacR4
+IRlcTPbntstzYJg2vzJ91blkvveW1YFO6xj1G5YLjVG2/p5SVKoZZqFijHGoiFBe7Qi7L3iBqkt
muLmMlLj6Rwlxks8ddMjaLrPyrWoaZrRXQ7vBloWtmyAK5a0cSinmNDUHe9JcrIArKU8hjVK7sKF
f2dlqnGKWolGy6prUQic0NoJk9EhK2gSppL9ZXK8jlPypQ9bMBLGYu7tAp97hw097jragEtUMzEE
IctaFNBJQGL35c5HTeo4FLyfR8nPJwO5IwWj8T13e2oN4ORcoxOeA2XITdDDjzBGBnORovfEsV9u
Mhze93VQn3GisiG2qOlm9DDBNIcpPM41hTgziGld5MyKVPd2jnTlcwBwuaL/pjfK8EqZita3bjpX
AL0oAZgprgBZmV/hVEnSUVYg5cZ+3zjiMCF5nhUeWQ5SwXoZ3xooTd0pdCw2Q4sTAXB5iLI2dZi+
2YwFgLqqgV1E2xjXw664KoKiR5EoUKVEwG0TA2IryhaagGzSK7Znb1r+f65tZAl2oinqXKjGqnsv
VnDNMe/KjojS8bHiqEP9xtSLZ73SPjviRimkcR3ZaiVtIj//WjodRGEZqfvIpnBmQcpMNRvMBW49
wu5eabUhUVvF7tZFymmXVdP75+1qWWaJvmxSo4gDDrAv4JhZOHrtddN1t1aIOnNIWnpE4NNaJcTa
anzORtJuN/Z1xFXoy+gDKoCTwH6prcfwyij7DbjYDFqMgU9OB4Z77g+iqlIvWisM39tq+qLZ6v0c
cok+gAruTvV9C5QNOWKaE5wiK8MMi+ch9OAtcbOxHJ41DW2dGgEf0FaDRmGvTY+tNan3YTud8jqg
jBLq2k3QwAl2aFJitdDgiVMNXxy483RBuuraMmDKja0JXBiVUvBjUqAq/RB9Pjw2URPfhAhlrBLv
0ewxIkWJd12BKJ+j0QRuIU47nrHsYzQ+BEj5pTbop77BQCY02n6fmfrzHBHUHs0uH80Zki13P/+t
6ZpLb9rUZn99TFj2PzklSBOgMkoLalOXx993ZzR9rsRBBlBbGUCO2PeU3IwC09Oxs2gUC8RkfDaw
rgTKzfxDaS6lxr3z6lrVdlSp4WvW46cdZ22V6tZKLfd6JHroZHveF+NX9F8hHFt9vS0KzhE1Lpvj
vHb9k2k2FMY7Yd4MsXDQj8QfpFXhMmajHW+ATHm7gAL63jFsYAIW+JQVV461gfEHsKT2EDyKBvN9
SkccC3ws5dCj3zre8NSKwVm6zai+ZvglQb3Uv/jEFQKprBu/6nA/a5A7N3RsHxvTg7jt6fukrcZ1
YZOj/3qItZ+HGCE7FUkK3aE9rev2PAXfDTGqr8IYR79a673PriQUyALYhNLedG5t07qyofB8MyvM
y7BDpnrT5bjdqNTXodVe16b1SgaGr4zRKGsEzL78+gta0ib+x5vCMHWDVSBMC86hJYOb775gHDrF
ECeOuaLL4Oy9fCofiaSesMwMwWpw1JkQ0kbS7IJy/ym3Rx2PQWmrTovwLahdYEryF50Wjf4KITPw
3z56d04O/Goa6RumIDY1hgcIb/cFTqezF6bq7PU8cIhyHUJ1HYR/GDY6jjMIkM9NjSryXoDVuZsZ
w+L70cHzokfPL+ttGlrOnuIdjsVUdkDHKie03qkEU3GkB4DbpPfVNhpcF2y9vvES7cMhl95OI1e2
3nbFWoROukeNxtz9eij/EPIYbCFHFY7uGGwn6sw/DqWvK6g+SNBdl2E9BsQrucpLutwVuoqd5Z6G
kmq9rzvK2jBqZ2s5DaK3aocjMi12hV6gRXT6CDkHd1VkdlZFgvsjdnLPcTaIGz0DSRlPh6jwQNjV
en4bwa0lebDzP1u0zh/XhGO6hMOmqpnAFX9aExJ7OGrFZK+KbHR2Cpq1O8i+u5gDeEmPHx0BR+ek
C0Iu+xZC52iJQ440YRUX9sJV0Uta5FEebUYXwboU5M3LQMkh9iS65tdjrv38VeX+QuoaHJnpGpap
/zTmCso6XlMFJCajOy7VsufUQLOMAr8Cc6AFBjAY1hFhg/IaV5z4PiQM95H+Vo5lg/QhUdqZE/A8
1u0mBTt8C/vL+ZPvaKh/HE7TNnTV0gWgAlWTW/C7LVY3EOkIjsTK1MpLPZTGNaX2BJVoKoetJvZ9
JCG5ChAro7c6jE3Ccg307CUt0ydheVw4sGk11VRvMDValRGaoVASgHVG8RdlwukDnKx2g6AxrGGs
giylU7HxoGJdx0gvhkq0Dz0z3839LyvSrZt5Dv7l6/Bf/Q/0OZPRz7P6b//Kv7/mBbqEaIP/9M+/
3YZfsdvML82/yl/7fy/78Zf+dvWR372lH/UvX3QkbcnTn1/yw9vy6X//dqu35u2Hf6yzJmzGh/aj
Gh8/6jZp5q/Ac8hX/v/+8C8f87scx+Lj99++5i3NDt7ND/Pst7//aPft998crst/+f7t//4z+Yi/
//a///v//I9//7e//Of/+rf/+B//7edf+3irm99/U8RfaaUJQ1U1oK/CVWVm2X/MP7L/SkPfdSnI
oUmv25rJws/yqgl+/03ofzVczeaHOrmJjRf1b3+p83b+kSZ/BITPQpYYNq9r/vZ/v+AP8/iPef1L
1qYH5P4aUlUh9/k/7gbLtIAF6twLIE5dw3adnzaX6MxYCBNbsLqc6BRQoK8RWlqivfGs5DQJKdK7
YNfKtWE3D3rIcdxlI3rGVBjyAtI5CphQdbn4Bq7vhZWa8cqR+lFIAKlVQiJaHApQ24A9h7doKIFA
+cXaN9ERKsdqQTNl2FDmx+/VUTeT8O9gxC/K9gPcwcNYx5egd+jNU0Cp3PRWMfg1musHbJqchSEI
ySv36KIXsUAZbVyEQ7ejx3ZG8uE6Vc1nxM52Op6XoWZwz+FvOgsmOtG0GezgtVEx9fT87KzF+VlD
Engl3y0cvxp1dfvdsvj7qH8/yvq8/38aZgHW3XY4Gxym9KdkLatCIwGfYiyRZsSfxE1kZQN2ZKHi
GidQanc93PZsXIuNABUge0J7ucwupkfdF7uAoxyLyGVwQ268hZtn12qpP2cuIwvFZ1zi4gQ08GiX
XDyVdduMAWLuLuJxaYG5bJpSO+P3kJZEPtWNl1OKP/NkIC9bOfdV2QKBCZh+C2wfQVkKMI1vWSjJ
12R6RtTjCC7pEnXesQ3tkwZTtjeBDgctWmfNi974J690aJJBTFiHuDxAjTjF1oHKUAdiZIJ7NhRI
ABvklyAbcFNE7sDy+5VGoX+RBvAYjY5qWeYpd1UBJbr19VvNOlc5YjORB/vBcd7wuUUeMKBIhC4N
mFu0cIc2RZa5Ga8w7LLQKw3QpIlpjy4U1zlWLRM7gYqSfzEzNVv0iGKDFYl3xiD6be2kz7RLqMxF
PEslBrhyVntF6QiRBTM5EwWwuPvp2ivzx4ZqPDb2zWtvOec299Esy+/bPjtYjA2aHR9G5hwz9MT1
IT/WPeuRjVdDkeAKgM8NpjRlfBxw46YBjIEX1wpg3ylQgN1SGuhy+zgg/01P8DDvKhDYZ/xVUP0a
UBqg8CsinKrxhi5cc4n8x7LFhJn+ZL50nJBOq+lfRMfcuhQmFpkLM0Vp0PWSiBBWmVzXUJoPFC2A
6zRsaIHcc9K/W6Nd4/oNfI/G7HbCSBlRHAZC9S9jRv+3NU6VfJo25iTg7g2d6hlGKBxD374ShYl0
mveY1vE5xHuIMo63VFV7Wigaz00j/AXK361bM7SgLi6lFu9bDMJghz12tF8U76kWMMKjVL3IB1BC
rkgTtN6i8bFEAVTdm1GxBqVFh7T2LyX3/cJo2idgIvi7JOj0m2a+qbEfTUKdyNIaDjHMRrB9VIQV
AAZt19+Wfv40r/1OZ2gM8GBIXmxGo7hxAu1tfjqAa+df73fnx3BAnqqYNdiqSc4lLB2i5o/hgKko
6Cm0uQ4HLNrZPZ2EzM/eXCcFRa8YpyHX9zZ2ZHEwbkagOHqv6otoQEYpzJwD2Akft4nozTZciW1R
EJPB1yb3JvQophbISf5oPao6+6CIY5QvERu11X1lwXKMOvAOwM0NNOdtTftoTD5SrZyDfFUMR59+
qw6IEmG4EE6V631N3WANDJn9UUzj0u3S+wHnq0lc4Zyz6vxhjz7Kvi3St0ChQ6DATIkcpGzi9A0Q
Vk9P58NWtNOU6Ec9kP6p6C2OpNhIkpFJIgaNlFC39SRP2VYz3FBhiU8IXwc8HwH+QQEDt8C+eyc/
Ru89PDPrb6Z83spGxkcTwzegapKXKJ9eQNH69VRp6o9VzM+5MmzKC5qra9x18uffhW4Mmx5OoUP/
qtBPLs8lhwmRhn3hoZluOydKhNs2184JaCQwiemmrCeaWfl4qxbDUb4a4wuFIDTOFi7+NK4qLeX1
c9jDJktsStq4rlua+qHY8Rsp6lpTzDc/Y8g72RUbcO6UvhzwpOyHGu1ZIzdP4EIz2hpsuTJ7HxRk
s+GcpUX+plmAMfGQeMIE4c0GqLLU7PStMeydWtmviWANuSWjh2CCAuAVmfYBx0UkPWrUJTDrZQAJ
NDwYErs+Y0iBiuNhr+snWSDJ7e4AoeCgOzzp/JMpzB+srD5Mhr7HETRAcUE295HD7gVeRUgOZZDT
YE/QF8CyDI+5XDsAGZFyWOvSqnGejzLONV7W9uKgjyPlXXyOYhvmAx1GIZ9AjXC183AfEhRSN0F5
Qri5W9A/kCJgxYJ4A+NrS3+3e5Y8cK4J5GsMkcP14u2EbIVlIiQQF/FrlcR3v14e9o/Jx+fqME0W
h2bgW6TOq+e71aG2SugrpaotDZsLOgshvDuwq53DNDFGAss3x2B907NZIj2DkijWxvOmy1nTPldu
4VULoWunhAMgj9X9/EMtZBc2EZMl8lODP6Ol2nuY2G/ylW2msSrG9E1J+AiZkS50E74wdaS4Td6K
xjyBnjyFvXswKvuQWxB+kSo+RJrDWMYMVqsw1/IL5KN26nR1bwQsUPCtXJqZnWOxrGymvoTRyyc1
3YmSDbEU8kcLJXOu8X3l98ZlAcsEoumwzYwOiEi4s/WMt3WhjcHc2VG6B4ndSV1/3kTjj87jD5Qa
12GFea48BBSjWI2i3QYca0L6L3L4YY52+vUkuf9skmzo46aMr21NN3/cwmOm1DxJpS8j0TlrxcMn
1dDuGi07dHb2Vtv5W6Gzzhp8SxpkCZaayXqkcprWSNszf2xrI3mTJ7N8vTYVKCpiAYfsKiaKSFzg
xOK802ldTbhALCz6IquMX6COvUfQEETZMwzKR9dr+SHbUmDKiU0Ec6B48Sv1gUc5V/LABx3ChrQA
FmOnFGt4VNVbD4C9HN085Ldy0Z9i1zq18vRsNPPQeFJTDpXd8Wosm9tQUFBV0Zas5Z3SoiHZ9Sud
AyPoOTCAkpygw+wzNAyyPjo5nGaaxS5HB3GVxdA6i4Qze6x7fFwURNISJBOtflnmnDSewuxmYXdG
fQ+unt/dovkIK350UPZV49eeOhYpxI2cP+gjB3lg2zl1eLMtFsgbnSruuiHnOEeyJF81erdPHOtU
+ahvPFBcVf7k5DZteYv+GFTjLOayR10KGQ5Cbz9OOwPo9xgjYzNh5oepyc9qmZ5RJj2YaX4gcTlV
ATDvTsmJ5tJ90SlrUZwscwJYke29Fmh6UKAdhRRGhFAiUcNQkXKXZXPywh1SN5dCT4u1DcxIa5sn
YhZkW1N/ROdgXPvBda42b1GZ7RWRHLjnicDcR5CjE7FMLihmJ4RRJTV9BGyiS1b5F3i9RNHSVBuL
9thc8VC4vmgBjgqhu7CxeYwdx141Qe9yZCoRBoC4LhmQStw2h+KCspcHqUOlArr8jMv04ks80GtB
Cp3i0kPjmxAC6nujIRsyd7kSqaCAHbBMzC9VfPoSWR9vVZ/Cqgnqthzbs27l+xApHYaZuNplFIoe
QcYOTxNh0UHILUinVAvQUye8pwqhLZ0WkwHC1cGsrpCLOikNmDzlGabcNoBhYVaYSgDpsGHqqOCb
ANph+sSDoUXnLKhx7TOvFdcj2luLEn/cHpL6ElsLYETKKWjxmpaUNOqkURlibiHQ4+ZbeR3ZhJGh
DVIMXxWcozvVRzRBRQRj4FEcujbLuqJBBO9iidWuujAJmrnKCsK+gHcDdk7SKWl6AbI7k3e0NSLT
HNEHA8229ZxXFCmdrs7exyM3DWAvtIaT/Emhc6RONLJDHQNfElpWUimjzEFnzbH2nCI7i4EY2YEg
SjNugCkfX4Ayg7+KtW4Z1cfOt6+j1r+FSbSNlWKfgtrG2O8mdzBN8eIzypqXZpBZSKJdV3HwrMnv
PPj1SyqsXRtlV80YflUawO7YOi7ckEAKHiDsoOgcUosnQFI+5kx7knoV40jKJ+yr8eKOkFGVmFpq
Kojtx3VYj6+xN+16M7iHJnwRISB4euxIBEaP5GFo2cpUXhr7oKYGnwFVo62BRSIZH18JZaLjUL+L
iPYBIjD9Kqp4Et3s7QWhOLONfUkvzkmanithH03F3Mro3mN+sbMi21DwJP+GXeNBMGqKmeyTwN+U
DGnUIjHjthd8Gy/o86uIsr5ETfoceM5xXg/ISG8s6ZTcwiiw/enQOum5l3F9aJPUyKkx+vRLCS11
aQUxCjMY9zQN1vQJ6tbrEL6N6Z+x2LiEQNSWbWo99m303FQ8cy8nG3TTgnbwi0xp5vUmU+8hyp8G
KSMkXyZzN8DImI1aeKzn+yAOz0ntHLl7jzDYj4O1afXsMTSjLYR1uu6sEoTUyLrL4JGK1HIIAehk
NqM5ySS6Kb7YVBNXPQTFhSreu1q7GF699SN+sUzJX+XpYje8XubfgYkHwTihLSIf2oUiEwoAjGhu
ZM2G/vMXmrbH3IOARso/HxGTDZ2nTrLzIB9wwGJotFGsqLjUBqN9Cm1oob6LR5TvwowYw72lkWTP
yWQcxk8NNSnm1T12YXJGgYPkGu1cfLItRL++FnX9Revyg5Kr1IDs59y/CbP6RX4cdO1DbxvrwcFq
iLT56IOahqSLq7LCRkHz89Lz1n5raYsccay1aw/bCLWkAjokeQPP5/hAyQZVOURWfy8K+Y+G/0Zr
m/DWvzijcqzwDcTDqKAF4TkLFC+4wJUnWQMqSftLVKVguJzmx3dZ5SCiiZCM9CaK8UhrpZ4ty4zW
s7Us5exWU3CRFaFYpdICmh8nKABy42MsuzaJRs0E5btaIlDNMTsXYX5oq/JgjdeIQx9gva8TSG22
mx3qjrITWlJyxcplqVTA1cLkohRsRqp79APQXaoLPon3YBXHKAppdnKSRRzMY/F9ylR8nKx4BcjQ
xsXTOAQImQ4FELcY5MxK75SLJcb7RH5V3eDy97v6G9JA8ttBEOhQTbS34LCYHNou3wYp9dp6KAnC
4LwTE9OeK2Tf2DMjQIpDbkPEN6kMklOpX3PbuO1rVV+H6IQr/rZDj8ilf3XToBclClk1YEo9eUjL
xZGLNYU+wL5MjDw7Qi0+963GnVGYW1dneNvQPco1OXJHyBVTS8cga4Lx01Ouic/6u9UX0VzImCdZ
R8Scfo+/+XWk+FP/5jOcdy2iRJTohU5+/mPIgINM5U1qowMeQIEyUOMViOgOVDkKGcPScAHmyqt7
pCSg9vE5TWl5gIC8Qn3EWc2bss2hT3jtl8rHdte1mnBNM9+UlyeavUAvWKYwlbnky6sRKPqfPcAM
qvkp6BG4v7iqTVcU8IfsRn6XkEyWbuLmSbqq6tMe3BsII7wdFV09mThbFQm5mJKgnRZXx3J4mDRy
DGsiF/R7B3hLDU02kIUGGY3mQl0DTV/JSNQDIOipbxHt2cUEunLRDrCujGk4yoAyERGMkihe1GTL
bGNFLNhwqzlunDTwyyzSgzE4V157N6njbeSSgmp9jxiDICCcE5mMeFHWZ0qrebBKyhIF3kfERowk
ObdGlDpnwjKfDnUeC98xpFrCcmUa7PpBN04xNBQPWrzbp9VmKojYQyJxKyK4cXAKyztTwsvLJ9UJ
nhDPCdZ6ne+swQZGr+XLmASgdO5AvOwoQVEFJD6fIng5iXrxC8kfWDQKerSG0V4S2J8t7vWiHwkD
qpexI2GwBKI+NtrFlJH4+n2Dnz3Fb9qEoBUL6kqKeZLlgdHrnhTji6y6zDUbzULwT2u/sTN5KsHH
zimH4yDJZ9nuopLRN064sjLl3OVeTZSH9CkajtduhuFZjaTAOi+jE8p9evOYxMONHCS7adZWKg4S
U2hVAYdACpqWjKWxoErYO48mCv0jJKXNjrA0QHiYs4mKry/xS9qpoaYzail8DHvOTZTBOIXIv4bt
rT9mJz/3XkvnvibGgYIuUwOtWOmBQkkZ53Gkr/pbzFCPOeC8dS8UsM/Hkom09PwNXZqr2sb9nBlX
ID3kGJ7WZb6R/+4H587JKOP21HTwzuSZWSBdfFdYz3kKa8Fi7REZYo+aWQfXqJ4CVazKjgGvo2Qf
42U61y0Uma14IasmUZmbslBPvg+ZmjyeaFcm1gbQdllfmVPToTvCpnNAGjPWcKwWfp58UBsFi5jl
B5OkDZNPFohMY0NMFsfOvBrS/KZn2dHeP4CqpHQn90VkWjusTJa/PpiMH0EE88FEz93Gp0R2Y7Wf
+zCq0fuUzyN9KYu1c5CZILnjmNpn7Zh60LcKaJNOTDv3ZTqzv3U6cefr6j2N+c8Yue9TaTJ/U9TE
/Hja7OezNH8OaS0BTbSvwa5vIxnbmh2WPEN8gd+wN3qcHlN1UclbQx7QaTPscw+4O/rT28E1z/IC
/ZPndWTH4+dzTHdV5ItdlEVcVZZQvzvHcqNLcUgWfLIM/+LoWxfYG1NGyxaXqS2v+7n4XwXeseNr
16O5RcPiHLXhRUbX8mqVSRVkE0yr1r3+BKWImJHAHlb9QQ4UurvXEH13FX7jZAWH0vcx9xJL2Q9B
bWWDvoBOS97XrqQmRzZey0h0bgLJQNNaW2V76/rEm+BHjkZEyNdVGONNfIyL+phVqF99K9nLbNKw
5IgH4Pzd8jER6SFAhjX2zRVsqSuACAUATe+INJBBu9pyLSqtOeV5vTPBeVn3YoyQDokJYmXSmBf8
JXqHY0wWip/73FVLBC5NkX6ef6g4dDKKjEyOuxXti70cDflYXBrBcqhAJQhKM6XVcYUPXPqcMXeB
nyPLRIhjhrjQVejkQpZG0KPmHLOMxwHcBhKSBXjo2TFarqDoOoRyJK/zOSD3Wz6uTjiBcfltUcVx
YKCv4PE5NB3EKkX+dc7VUrJ2qNT1uh8z3AqV8FJTrENPCsaGnTjUIvFMKif7Cg1VSjXE1DSR3AV6
9t0y91kCdlE82QPUX9Cui1YjWAd3sbSU4DpsfIC1NMxEjZo+sIEbuVlkbCzTBheTkLG41YkwfKRT
8vRd3uQy/7ag1SITgA4JgcWcyKQ+14r8bgjcxCvZJopoPCwQzIkfRItvIPVu3FSqBEpFuZ2BO8hw
8ctyqnM7W4YCt+00M2/KybpE4sFrwpGCJe/q6qxVMhqdNs7cShPSoRDuz2tq4hxjEmrKRBn12wcK
T1tq9P1qKgmm5ghDxoDqBBozHZa9F3z1ZFNHdP4VhK6VHyjHOUufE1D3sbCKG7M14N/5GydRbsYw
P3k1XzNHTIJFf4ctodwLtSe2cvUGHR/j6f0p7bb/eB8tNfdCVK9Y+2x9V2bMzIkxsZ7YNrZtfeAA
rbfoFxfd0Rr20D6OBvvyM0PmpTapHKvkhdBpku2kuYnVlQWGaclBvpfMTgPOmxHD6KwU94aBxH4r
euw80XxCurxfit7aFUK5rn3OJxkrNlRy2gQiMHqvyRSc6U8dEkXWWRg/GXYGURFv5mjUsQk2HSc3
N4lr3CUJLSPVGLB6sREMssmdUEkNsNRpx6xZWHl5pfrsw1EO+ZwlKSoCOobzTaaj8qOViBEM5VC1
cRlQvx2UtWwTq6jv4OfKvcoxKU+KQvDCOugOgrqIn/HoY1W/ZCpeSDI4Tjmg5qxpziAwUsLDVy+p
QMIr6j57wfNxLIZq2nDgM3wj8qVlHIDPZJnJ4kJEDG+WzR2+7isMSN47+92lVu/42CaRVGfMsyfL
HQ+UfvkNLBZk/y4mKZVj1I/9lmrGWebgTU7qlnOGhmVwD53zNiH78I3wEnNgZWP2nhXpU67DGETT
tQqtkM3ohdu5Ny5zKpMFwZUouxFz4qSl+qvZEk7JtAzQ+80Eqls2GmU6pDj5mx0G5IuMUIu25tpq
uqv5aaHAEkzLfWr0TwQCH6ZXsT14VnWqn9zssQxJauaCSqYl9xOO6ZsKclTWWKQINr5L825QimpZ
UnWQJYt5KtEqo9YSqTfd6B3kQYfy1nYwnWXB0fDr+2suKf9wfQGlU0F10Odz6Pb9XHJuK/m/BuEs
rDxWAGtG2ONjPaRXsr4w9Qanr6md1GAbio2bVA8oPm4NDKwd9G7nKstcMpDHnpymKo3uPX9aDPY6
K6vbII8vbpr8yaVr/bM71yG9dGXeQDvwpzs3pZmBgO4IJillnwfJQZs4X+GIkbxoCo3C8qvdKsvM
xKm3ugg33Q9HieKobHMrZIFUzBVM71jB8VwkLaokcMV1AHfyDpprNPJ+nQ9z+T8IcO1CZbwrVKbI
VNsbkbS7MrO3okz38lSa76/GjSDGk1+FUDu2SRyumky7l9tNiSEu2+V9otPN9R3rKI+AOTm35bdJ
S9QDUmCKMvuat1lk2NdARvAYRNrd5UN/PeumbCT8MOuaZQPaMW1TFxpp5E+9whBEN4oabPVGN08W
8PkCaEqbk6jIlpDnJS9u+upYgoQoIiajIC5kx03oGVI8HVhUwliJ0Sj8Bt1ToslRf8Ih7KnzsXSp
aMag20vSgyPdnA8osm0qOw1SZnjOmWR7QfaJCECnJP4m+wbAm8dlPUgHYa/bltpI8yLWT3Qg9UWO
bs7CDMZlJ3t9Tk3w++sRMWTC/MOImMh7SwoCHHGHvrdcct+FcVOPk6qtdNrS80Zcfa2rcEKQjyxg
3+ZsfFoYWDkpRy8eQbvgKlDYw8NnPVeWxtBvgRxh7uUVQe7VonePwjuyPFD8t7BCj+oYcrQ4BRxO
ICRIltDcvOMymnECvW9hamQ+VU13h/Q41twyAgwSghRoyF6ZLCfZJNcH+sd0j/5kMWh/aBzLI4An
5vsgV6fOi+W7Rw/VytLy0cWrqo/eNaU80gOlsJOvkhYWUkZQ1Nm0Xiz3ULfDFXKNj7HPnWAFWM5N
IthIA+1fz4bm/gF4wHfSHf6fJpRrUzr8cTqilkvTgTm+DLv07Mb5fg4/ZEXdMYZlB3B+DuQkAAkh
uksgb6y5Tj0I/971H7uieclDkEiyzJqP4ohn+iEEUdn15l5WRGSxc9LFfe7sYf4Q9xkUg0olQS4W
59bPaDkJL1oXrPxsWuLStVOHGfLiyQmXvz46gPvE+xyEzVHMDGzqFP2aSuzKQwFYxk4NOYcrC47y
8JH/4WBVTFO6IQWrObDm8E2AZUpybujQ9I5NQ2FRc+pbV7Hv0p5S1hBT90zRn24RuIfUMedFSYQc
mFlRsuCMlo8k4635hArDdgeLjGrO9FlyncOYNpNHDeyR9fyRcz9FRmF1vvE1yNkyhARje54g3gRs
gkUnq9IKPm+2o77N0KFEaSCNIMrO1eBPZAuyzVJZ0QMh0n0mC06a279GoFliIjC6ddqNr3DN9WIb
6cFLWym7ovMwqx62VlxzvTqoz8F8ZYiEnKi5eJkRWkooC4S0QxCoO0Rml0KW0cZeigsNxlmILS3Q
rdagR4FL3WquqepA/loPNZFCdjRoJ8oSr72UOQzKSxfDzy+WFe8DcgD0G2FhdMsG5Ne8aALZeEiM
4MsY1DeynB/H1FFqfDDU9JLp/aMO6FxuY13WWU0VWmFS3hXUqGW7Z45wRiP+MEPzs1jdJ9ky9dwM
QmLKQJlLVNsuZs9+V9ToDWExXGjm2FbeJ6Xn3UKkCVkJJVhgqltzAptOyI+pFPLBALMcJFqsHHGC
tXZd8HcYnE0+EMiOQQmBHTTan7SjTfUPyTwtSdXUNMhxJpSLmTHw3clApTQxTYriS3kORhEWFVzx
Hh8vo3SZnMg0QPZerJikpr+2aJLomOTi6HtMgmw/JvEB+9z9APE35t+yk9U2b6XvPiCncR5k9V4e
maVG+y8pFpVsHMmmhSwny70iG1MyScbr7x6WFe1Q2WMyNbGgB1ktBxWb0EZ9CLxKnd+oWSeY38qV
09OnwrNWFm6RL77Ixqn8BghCH0F0yuN03rcZG1U68MmW5mfeLQKIO360DATOpjNuMYAnCds9RhyY
qnWNSi0uds1bDL0Uhav0jP8mVqqDtiqaacuayCya4xKz2FHImf/ij/eK5r+OYXU2qQEsi0FWBrKz
XMWpCUDPJ4nVxv/D3pkryZEl6/mJoi32Rc2M3LN2oApIJaxQQMe+7yFdhTKfgDJlmlHkE5H3Ifh5
ou1OowYEbIwKBZpNY2rJyjxxFnc/7r//f3u8Xp3lrgIXAuUhR7lu9Op6ByYgSUE2eEGNngeG47ry
ukRtdvXkUaJe1Rl30udvZIAJ36VOIPd9OeKuUd232M45A2I1o8gpWMGxTC5inMII5glwl1cjJavW
FyRCY2dj1DeICHzQ7HifLdnDQD/FRm5L0Njn1x3hcD1kUz9p/eBzb/igjrAtSm3terW8mkRYR8BZ
wfBfetnFqYB468lT2orFkhcqyEgPBcSDJK3oxia8pWkOFhMYBtzbhKMqwfTVGOdUNOlpPecSQpE5
4+aSHsKMtPwT5ToqLVQm5I6s58mrq0QruSt7FLWupUQUEtuVE2VPHLyCiHLtyNVLHl5HfWUFZYI8
SuAgNHB9va2ad6aBFZNru+OGF1DP/OqEvtmd4mEavxeja7IrHAzkYwCDoATE3CWKFCQwa8yTuJ0r
7FibtbsYGcbv18nrDF3LC3KRTBLlmzYgV9PSHE7zHB6ruMiZGNTgsfHgwMvOMjjIrO8diMDIfyYn
ksLPLuUZOSIGkER7Uul/0N6qkWcT8EBHka6az40ZPl0Bw2l7JZiGpTMbeKRMnkvltWOJYh5nYdBJ
HcCYrDzKoMfO+dg0A6kd67PpqpcZNwtuCAdpxbjZ0nyULIM6rqJcfftHEOS4qNAFytv3HIgV0l9x
I8PPPNnyAp62so0GymJ7vXWBCDtPIQdgtj4Atb7CrNMluelMZfe9Ykg9ReotqZs9mM2wiccAov6c
oJ3YSrXWFvDWxVVO9QRfLMmW647SKKYv3DykMCsVLFTK/qpcdkgsaGoClx4XGCkDyyVZ0BFBb/Qk
oeqNgJOvdzrb6B6QB2uco1yixSFImUher1bEBET0C/52TD40QQRXMYDQhKyYPpkw3YpLlyuvbGYp
L7osHioxiE6QTBvJcFFhrezqIlmJ65097JKLuNpCcvM0Fi7JbdpO/oICgXDaQWjJyWmLJzPvb+Zh
+Ui0tEnQotIaSqUdcGHeVO5t8sZJw4d2iAFgq8V3SeXahqUQVPwEax1jk4kLZAtfb5rXFEQP17Wh
81dXFPekV5/s+sk1v5JFei3KdBsO3umrZdUWWgXcZ4vF2A+O5+s5jaaaIOnHZPgyTbxxB1tfwtmG
hO5DxRtKu0pVUV+ybRJl7A1UDhhlXKBcOaroUDGyzguKdTdiYiUXAd0BZ8d9yK+IcCnRVkP0FR55
Wro+XD17S3Akc5ly+vLU/KAp7v4aff5LTSI/7+z4oV/k/66P5P/BJhEPXNL/uUnkf/63//7v//Xf
/t4dIq//qztE/wOT7oEsNMAWeqZugGz7qztE/8N2TJccg8bVSrUd+dVf3SGm94djGKoH67aNz6a1
5D+6Q/iVQdcIob+maa7Gr/+V7pB/Kpc6cB5IHKMSygCss96VSwcazzwwnhNEjCHgumTl6G/Ai/3Y
u184FIUG66n9nI7n3rgP3QQne69bXwZa9mvACUb8wMFamfP9UkDBmMCoQTuoCpXcmzDZ/21W779f
Of/eY8F0/HARfTdU+11uA5WFDoASbWn2cGml9fIyWN0qMUzyuGetjH/zcbr10w8UNQEugHBCvEeG
ZnOQV3SsQi/EvHRjszcdpLX5Gg1jLp5nNCZzUq77uElXZvHWVJC4a6t0OHvRuc1euvJhrt9QpQG8
slpgx2fQOeghBc4nIL400b+MI2GLfg5icpG8SaE/612zZu4V6Byn6XmGoXGOXpz4nI9vKa9AnGJs
3uzwoQY8RnHMB/G84uNG1CEWdLbkXfrqGT4UjGidURdqgCylEMDA5/825Q+JJJAFoe1HT3WHGjuN
22/DRBed/qb3z64Vbmz9DfDfOAlGVN6bdv1VTRMjevPbLnhjdCk9C8E9A2nydh05CTRCO0W5YQ4y
4znvz0Z6XnBqBroVQwShzfCmYahU3iczKwydtmIYFWD/rHy23Wc9fiCDABd9Ahj1TYHilZ9R5BvP
jnob/Gl1z6UNfd6ZX2Zwp7oj9E7Vc9RPfmefghkYWfyGnAfSMs+ODZY+3qj0hnI5Yl8iYMD16Dmc
CCVDhIJhGHcwuDbbOjx39bnhViFlb5qJFQSFgX6PGt6YIND9onXJTl6ZkxvOEKMo4HI5JfPbWJ3l
bMg8DiCO4B2PNw6xqtc8N9mL/IUZPAcR6t8UksHyrzpdO5vpBrj7CZQGOCb7eYbSXPGH6gxrQ4lm
ckscxtMUFa443/O8MmMG46jg/B+hWtOCZAej0HoCzcEVceXwH8x8LsXqyj013ZsVPcgJlPEDMyq8
ExAorsD3KsPkA7lJdCjWzxYkrckDH2/ZKm/MdBlvjXkvx7/iJeUDa9/0b/LRkV1BWvccs+NlXLwK
ZZy1UrNmAcQIZ0bPM7Az2ThdhVDLG0ZC2O0gcBhBQfLjFFWJ8aEGcoi14M3ByenXHcNZYNX4iU7S
vj0V8KeZtv6bbMk/5XDFZNBaR0Jbc0CDaNjlv+euDCV2M5Q38PB27sdEejO4+3OgX5S4R4ORIRSc
L6xdcu4onmvcTgcUDYgTQbav9CbYG+AbWYnEYFcAKXUvKVlyaPl+bdre59hknIBWbHC3OqVS4904
I2LzoRswbQPgurK98L8JyjZMW+esMXdmZP3mE0lm/sSceq5LfzC+ic61d+a06+p4HNlNKxeBRpdC
WYFI+pwTceyCigRfku89sCRaZ9GWAMMjZPUWHPKKS7PUo+ZwK5+vM9Gi1x5wSaesASabZGlHUAZp
GkqV86P8Fd/F7SkL906Xr6+vhsHBCwtaUR6VMfM7FFBGOPEXIXCAy1beu24BesDp5/TWtceBqAew
qAX2/BIbHbkqhJWzp8XuVhltC6VGPfEyBrz9cpn8yVHWENj6RfDYdRetBdTbcsW6ZAHXlUyGpag8
J0xD9FaxNUwAfOo613N6ceD7DK2VUHKmLs254as8ksxHaDx2IQPkRhsmT3yOoz022asFQRFcp3sZ
tGWdhbERDiBIyrQ1FFzollyGSluz1ZYyOgQwN2v0jiTTIysss9ss1/VmKhMey2WC1B71vvE8dkjG
DRd+AcLLV/uL/ECGxfxrPHZeny3nkV83Cg+u+5r6yB2atWNxpCnEpSUajLiMR+3UrQybUGQbNOFh
aFjJ6Kurbfoc46hmfjXzYIxLS53DwjLGU7eq5kfeDV4ZebLCfGQV7XYns0HzaBX6cgjS1FrJpDA8
JrXmWXiVZ98kZU06Kl9/P3ElF3CLDZwhJwYhAVU3elaQmk/KYk2m9PpUEUjhHqpEmVFcAfqba55N
5t0QgRTAzvoOFbqVjJ3BXDeoylvStpGibyXf52C+WoUTw4Dk5/L9RCa+y3povy7VRI0S6IHyyuVt
ZS9vQXVsol3xdVRpkwhfZdUa8v7MfR1B1knEg2yazJ88CestnyNbcKQgABuedX31wmahgWsj+1Qm
qkXUKkpgyRnPrHCDIeQrJpFVi2loEQUwt1hrQHvlF1qzI40jcyPhS4pPUTltsM+uR56TXcIiTPbF
ziCzsx85WLI5ctDPHUNKNQN1UgY8c+7Eme+b2yChgHmGzLaqdgbkDfnAa0wUdW4m9oi88dXEsagv
ZnuRAQ+tLE6/itRizYZyXHYfl0cT5JtmUkq0gGRiAbtHGSGD7ZhhrmNrXqQzVn4iww69x0LX/YiV
LegbluVApE3lMamii/GSnZZxhuVdpr7elHQPKwhhaVEiJ6to2VbtzhoyXwyvvKrKhWuL2Y9ZVmYV
lLcvJ0p2ToMcI4OFck3MUYMuIE+tjMIKYK3mjN2PNzW4Bo05pH3NRXEvIez38OUAzSRxj3RSiSAO
Z13FUrAuignNkHvHSNJgXgGiMPpHGYC8J8Rme3k/M74EJASgxybCwBu6wb4n/oxgkKEXb01HExQ+
PD+Hb7CoycQXJoeTIQ+RyUEZd+JuUi24ngJ5lp6tKr/OM7YwS8nfaM3aBns3kgKSdxKjJJsaRWE2
z2MJ/o1L69VeBeGXrNum4GtkMmW0DF8MWaPeuPqfKldK+YX4NbaRoZpidpb8iVFF8Bf1IlTanMXd
iYVic7XkOBAMkgVgH8lUKvrFo9KAD+p5CblLX85OvzxOGA13aICFEXzhpQpH5QqMEAKzG3hg9R0Y
zZh7WRoskY4JDqsneVRZL04FOuJr+QTxtGBj2UKy5rSAr8WgMq6Wu7Gj1xt1a6eU2pn49Dw6KR2x
iErgpjV8iFXv2AU8XGWaAEXaneu9Jso9ZOUbkqG+DEr+sB93wJ6vE53Ehs99iJLSB0sBUYRcJXaY
B5G5FgdmhvZqoeakIvsoD7ngEGvYb5jazNV9mW3xF7LHxH8IaoBfiVVc7HsTriKFXeosWzsko72g
Fv2prpmCUt3KPpa9K1PEEshczHyQGEEPsy4zHwP7b9pHsZFoL5ETK9Z1nvnX84M8HDOzE/fJB16X
g4kSh4CXaMzvdlhc13enIdpp4pQtgF/iZ672lZ+Jq5wmfCxnV7xR1Fw4d+KvMX38qZLpYLmZdE1c
ZwAxXcSZ4Chj/Ga0Sfg/8AdIcvOWxiNKmfzLvnQ4EHIo5OcVm463nTnlocEQQwM5lcxXiU3JDa2f
2T4WH1SeZS/hveSTJUwg97GWbS4uWh5E7Fra00ODHRMfzofJ6rBgOtMthuPXMdjPrnuuTZyou9TW
gJy+K/1ONHuNnhlOK5SLV6aFAcYlSCDCM6p4R+lm5DzLdEqYJnsKZytfMn88cc5NeA6fFhNpL6aI
83w926jx4pw5X9/dqUc1pmW95M+NYbnIwRXbUYevnnXK4TDgmLpjtbF4WMya7EIx93XeQO3Jprc5
NXjaDJvRYBfH4mIRyE6PMivyw5rjxS6CGnktkwTq3f/1RBlSYvx7RZho1bVtQAYWlIAG1C0/RtV6
RG5dDR3ItEHTyfPj4Ng74nQRDt0NzWf6xfBbSCpjfPGD4kXFDsFiet3/8rVKtHe1TUww1tajJJkn
JHFxIXIgxehJiMG8OpDQsWl+/RCa/ZPbPU/hOrZjg8Glsv3uKYbJ6AfbFMbki6w2Q421z4W7c5xr
3Maq06okM0rAIU+piMlxLgIwkrCF0E68Pi8jUqm+Ks5jHxKg8EIiQ/F3TkMQgv2WgIa7Ax8D8RjI
rIucEKtF7xHjsoSU06KtMbRovV7k5bTWyDqPOevM3Mh/YjEl/uODSKX6DoTr4pmIIMTTym/EQ7K/
xKSOjELiDEwjretXlyh+5mqDMZ5ZSlvUZlK/yDsUeMHSoTGHsydBYN+i/xpg3+xHiUWvT83LJJgk
mmHX8RXhDReEZiObUNyN+EbxodeZ+n44JUzRSYorCibye4Bj2Le6i4347jBl44qT7PLcl4hC/Ig4
APEbpKSAN3xtNMQArQuGSK4NOImYOZd4XTqW5AxetQHRB/QcJNRz2myZfCD/XCrknbEv4lUC+pWx
8FgaMduOeR0PbRhIcK9y9J84JwaKsgTh2N8K98NwCXbKxKQgfBYrzp+3UFWq4KWaszwj9Tn5oRI/
iSeWtYTbei9hgHhOPh7DKcsvtpI/+fW2/dmmVXVP9qxuGob3DoyRQhM6BDCtiMnBFvE/8XDiMfhU
iXx//XE/u0C7qmFDnklzpspN+sdDYiIIiLTe98+TfRaSf2HHs9VkCbjWSAzZgfY2YHar26Mx78sG
283Uu+UdgRQhjVz1mGVWcsb9/8nc/XqQP5sTR7Xh4CF1I9CnH8cYUaUw08AY5ZxKnN6FWwl+JIJg
+ZmX68f9/yT4b5iSoCH6RRL8f/3n//Tv/+V//JAE5/Xfk+Ca9QdYFRfUO/kG0Gls2u8pcOsPl2WT
7QxSzRS41X9kwC3+RnyM60JNQBOwJKb/4kcynT+Eg891DMsAgmfjqP8FfiRdjsw/vBk7RtVtVzNJ
vcDa41oGY/h7jmhxyPIa3RKve7ODsTDTI3waMaJSUbxtF9eDyTtpgfwAZ1y8ftnR42oCIaZyH2rq
wciNbZ3obQwG0L4xauCUppZEZ7qW65XqVfrm+i2C7+mub8av9IGhFVebld+NyLopi3H427z/JE1+
PZPvHshRPYli4HyyDfPdeXBGUGlKGMUoCzmvV8pHT0ghRSzK9fpPdJ4MgFAd6Jx1qLHR8oFyWzgN
gyWlMu8kw8bN4n3ceWd6j4YP6ITMd0HdonpfUBzLAnNXaRYQvgVK++8EgODKv/MBSrob1mO73Gp2
ON7kcUmeVc/ROS+W+18/5rvecFk3Q6dmASKBConUUX5ct5KOBxO8Mw2l1YgqWlUrzWYq869NOyQ7
mAiHdUb3UUPZ4BTD2b2z6rlaa15ofOwDp7kj3QYoDYGQbor2WuXNt7Gp0lXUg9uwlju30rV9nyvT
feLkDUAaocONpiI/ZMHCZAaBRx95c4CIXfFVEZqpLBQbDrYehHdDbiG7WAaoHs5Yw7pEinsItc9d
Yve+UQ3FfpxC37KL4ra9TRzbWA+jh3w22Od97xjTZtC74QT450SnNt3cKPT5Zm/apynwcLpZGH5q
B9veZm2iba/fTgWFyyrIrNsIgpmTO+Ym9Bo9UiWVckC++KVHUoKMbBcYB47jrTLHy1rpMoU41UwR
p4Tw9fpPrLW7Xy+U/qN9/r5QkK7grXSglVAn/LhQndlWbWXT+TsZXc6VUE3PWQX/shIP3KyVPdEC
LNp5ot9QlKUOniTLSVVMMnBxYuyjeXoFW4R6rF6Wt/Szg4IfZhUtrdq4GVrRCMZ1u7IHYkWBmjEr
Y1gr+ph+jLpcuXGrnZzUWLa0JfwuEr5yq/541MD/qBAWEkmZhq2/O2rVWKFZrrQJMp4oqiLaWNUE
vvntGDvBLqrh+Haole+mK+8rbPSAonMyrmji2UdETiv6roIFNFpcQ+HilT6s4fkObspP+RwFt+po
GedJb7Ozp8y/CSS0H4P466pAdu6C1WFpbFLAP67KoJaoQM1oHxL1+PDp2ocrAfZVkKEY3VPVzd7K
s7hUuHMVnqyJ+kAe/Q7P+K7++NcwdLqsdZPwwnLeWd92GqeuV5OUjBeiI102uFQTs+6EEM9HujVI
uXs6oC75alaLetfCZRvF0p/qOk+e9RApg3csIcI8Xr9CJDv4/lVoO72vDaAZrkzyWkOf4WCzPn07
om0KW+Dvig0/m1ETOhsIiGy4zox3FwoYM8ABVVoKOUs1b7opHU6d8dhmsXa8ftPLob5+hUBus2/K
dt7Hskf+8c+yYDPmBLjgVZHy6iuyJtwoY3MqTHppgd79xo7+bCNw4vF7mkO3LBjfHzdC1XeGO6ck
ahyShYUSgtKwwLwMyZRuQlTO/SxMvuaN5h3yQDF3tklqKf2Nz9LEBrw7SEQHuhhy9gA6JD8OAqxh
b2cGqRJp1d4udfhmuanm6wU3GOy8evZC5Bbhwo7AAsX3TlQPv1m+fyIhFe5NleZWYpQri+O7eRjm
OO/pqc1IbWbWKdI6w1faDBmWJKMwpAYntxRSBCNFcgRJhhhY0mCMD2ZdGKsprrgNoAkD0+caGqbh
pEKmgjKr16e/YRr8yVQBRyTSBadO6AMr/49TJSznrl4hSSF0XTSPG84NuHJkGVvZI319rp3B880O
mbkof2pKLTr+2qBfTcOPi8U+4aOhBlcJ0d4bdNjAUPjR6Rpdmv1Vp2KKqnVkqs9pltafbdR1QdXQ
/Vn27cfZjvSNTRvRwbIgF3NzKGXatNim7gKspvAI0F108kjHoF+IvMjGw8pKCo7EYmc/qm0Dx7vj
mQfdarutZW3tyis/OYPNTXqups3VoefD7CCpXL7oKbBQVRTg9YZafTy16eZqhicbLuFfT4P2Y9FO
TBd4CQNRAU1jFlTrnenqAg3BF/S41yM6NOv2tegTNN+r2PHRhxEqswbKtiKnvVmEc3tj9kNgnqc4
o/7cRPXayNv8CB3v4k+tsZdg96k9IR30uzuj/s+HyyFKclUdml1Kfdq7gaYuPCqIs0AlmKDJSjqF
uHRUb6OW8jqknzfeHA0Hq8+O/dC2m9lWP2hNYXzUKFej6ZkdnUErV3qOBPlVLlXtjCOkUc6Bwp26
jkXj/Ncz+5OJJa1EuADi3gOd8m68y6yaERLpf0V2Xa3GO3vUw3ODSibP4H0aO3vtsd63WTP8+evP
/hHYe11UFVNISzcOCRIBGdvfgL12HphJYvayqEgcfJflWwwlXLcGbPMMmVMPe/pvjM9PAgl0Q9lC
3Cbwxqb1znd0RRt2EzKG1MZ19QtECciMNata7+2PiQH/MhRgj+mUt+A3wFOOhtquG2XY9UOd0JHY
lNZaz61um8XLlwo9vZupb/K7PoUVoA2C7kldJjqPoKb6lycLhKWpOzgQel7em6Jac2FOkNytkaPO
HsYDAKA4u2k7iDEaPUedPBtd/9ef+c8RAxhT7pLEXJhr1BpkBf+2Qr2TLMnCFK7SWsNYa5/7uu/o
e54evCj0Y9dxkFMoUW4IXBpTQhgn4/wYuIDqDJc6YuFm952aPEE4+cVLSa7Bf+IvefDJgBEXcg1l
19O90SRps0JQDLy8Zf1me9P1LXHhDxYULAJlfoJGC/CV6rzbZQnL03lNRNuiSdw4u+ZDM6XVDnHy
bb8k+Hs3gvQ+inYZigY3A0nhGSDL47A14QuCHL1GzMTcqEZebEyLBK+ttGB6AvhJhooW5XoOzlFk
2etIy5dtXGT3FfohaxiCax+5SdTswuZhWbjGWoO3NUrNuyGuPgxakW1bU/lmVXAAa/FGsVEZWcr0
lHodBT7LfWzpecHEuJS/ILkuDmWiHFNqMYc2oIjYzXqHxGWAOuLw3MDnWhcL6nCWdLeqbbTDcawM
JbnNATydtP7TgGYn2pYmLcyDB1qyWox1bYB3MTtoekB5tt74sWho8Teq6JswgpfQwK0KYm6fBDRc
w0r/p40Uys5JirssX5mom2xoDTuNlQJH2kf01NunB65y1QZpuWKDYe7WIxrNsPhrvjot+QGp8nnl
cjP3M+81RLoAjiD4CAYSTkcV+sHIHMmRFgrMGKP9iZZ7ZdN27L7E2eRaUhwyPrZJw+lkLto9BBHV
U7HObkbDSB4cGA/JfBmtDzPPC63P4bqf0bRLIc+LEMTuS8hgE0cHEQV/Au1MVNygXd61WnUcSnqD
k/6hhekAYI5ZrbImIPEqzIGjrvYohcMfF1ZVjwvMuTV2w0bxppckn79MSC6QP+4DXymSkaXFeDmv
zWxsminTNxPsvT542SNCa5QMJsvYtscFDfOTriu3U5ZSqBpA2RmgfCCJhXe1UN7ScUKYq5zu6Jaf
b1zKSE09f2lhbvcVDa2TLHMAa9B/a0frnNsdqV3a/PpEqdZd8dqh0AWeYwn8Ku/pXQhQypviOzjl
7JWbEpkTE5JsIawBJNe6x6o/LA0keKngzpYoOsVUz9dO8ymNjGnbKt7XngbDu6kCOm6AsNux/3vg
9KK9qx+bUDv2qNJQmTe+gf8nQe/RxZIWp/7kdjBCjOn8UDaDdhN6vAFA6Adq2SX8OvWXqCLJD9Lt
uKjfbFK9wPJT2gXSCLTvxBaHUO8FLV9KLH2AknvhrXX23mEEe0srI10aHZUuYcVcEGjJUbrgstru
hXM/hJGB3ClX+byo3kJEBQHBIJOjZzCAFJQqVomovdMwpxxjy1h3PYITZs/bxBkakPOkjNTAird8
rmlpIfFd0Z27s/r+WOmccrK36lZZUsh5s2HZBR3NNahI0WrcpOam6/JxH/cPY4P6a4s98SAG2fQb
q430PSWGXb1oy65y0qc+R+c1inLDzw65TppKSSuoYqf80KRT58+6O+xjWKZ8tRpphIuMeANHH0yn
/VCuW7NENXr8mjvgHKEvTqJyo3H5X82Ls0EIxthOevSc0Sy8cuyy8Ynz8iPGfvYz1UIgJKmoUo+o
tDfg9xtbC+nWUJ+MAgS1mygU1DRoU3LIbekKHeHKegs6r1419ldyhRQ6XfVDjUVaZ5YLkybSSdCQ
wjcba8F6IHXvB2XzlGJgdknqqAd3+axqk701kuKLzaPplQlNp2dOyB9CNNkEkM6YLdX6wf4QFXN0
SpH2tBGaZY9qKbSJB1jKAxobatqVYUGYDHQZR7XNoC2GDiI2a6iwVNod4cb96pGBqPI89NvCpfup
uIek+9jH2Qe9PMRR+Dk3EFYtBoeWM1B6bgExZ6Mo5cqrfGRkMwCPTrtJvLH242ZuwZMjoiwYmqgy
PjUGXyhs3NwbzqoHgSAEw2+dWIqS47mE3SGdqE8o0whDOmnDTTxXr3OVQJxejf3Z7KjVtWAfo3G5
0I8VJWm9TtN4RgnPhk87H+L7uVXu82Z0V7UKcKD2EthGJ+Wz69V7t6zMezrNasQQcCBQgtBfEemH
Sl+SI5d7KKuspMcvxI+thsRR4Xobu7E+dcns3LG+2MEF0FZEWtKx0k/qWGjbZPycda39UGVl5hsR
VB5KadIFBUywpwjkjwPyzvrs0AcA46CJFHyAYgI1qEfFjoJdEqGzsyjpk9rRreHS2Q5h57x1SWfS
GB99IMj7ljtu+zC11rkLmn1rxdrWGWp9g346fZEN9OxeJvRleZmvy6IBNSnVtHiCziIrEUKxl1B4
HkF8uJ0OZ5iZvQzWA31/u9wCMwjh/mGMnPbQlKgu9pUwL0YTxBsukZuVPk1lBgl8HQ/09KY0Hvbh
G/yGUGUNeY+A6cVSoPiO2oEs4TnvgcpGug73RgnpSJig317cmXaqkxXMvppeZTyQ3yOpqNhohcWv
lWyNuoevVaN9xOpV63MUGrBv6PHB0/pznySwIFnhLa7y0FDvqzoT8o0x/BRpMPxlpTFuUJ+9A+93
k8PacEbe4JVbgOX3fdr49TQes6aFttFSbzFTaIlC61zrjKsBswBPK0KIyktE5weXbdpKgpiXOVvD
M/wu9cx9iqZ9GjfLujHHdZeOim8Ykw3VHTEvHE97ZPDiAxnDGy2z8q3toMiUKvY57YNypzXkUNHn
2hmh+gaSh14a4rXJoJycw3UHjj156eZaQVyMn2MrXrVSvUN8ZNpEFFkjC06opngtzHk4dKJPixQs
TFarsak6EFLVJm3bcRNofbPNaVfZmEuc+LrqbDVnau9oCYvY5rO+M2tl2ABZfZtRs1qNk6gFz46z
10kVc5D1j1Y+QMDBUTrHWemtaKyiHDXr+7IvX3Xlz6wb3HXetjimeTA2aIm4PrQuLblfEJZqcrNo
AX6162C/pA3Pk1FmvZU/KD2NIMa5QibnMx4v26CESxhRD/7oUEA3be6ZhIJ+V+bKqi/4WzJ9m8oY
j3QxQQZlm87pw5jkxZdmKJ8K0apVXXpVsh6BL2xWuAmPZZV9KgztCS3REczILqSjZFqH9Lc0g32w
9OQbvEt7Ctuv9FZOqhVuI2M/VzPmbXYhsYBtNM9Cd21htVe6RX9x4HdRY+EDcsuvSRNvohAzr6Yn
W9WFeKzE3E1rWqOCR0iJ4TYFSwHD6L6e2MFz4UX3yLBBr8P+r7Vi2BQWUMfW9ejNn+68COqvXtPn
vd6YDVFv+NahaugbYFjDsL4rMtDh0POcidMuyH0ZG7utEOsePw9Nr5Fbyg5hUyN8VxKbNla4ngbW
tO3GrRrbxJ2dn9fLS2/O+7ECNa1N3Z+9uXzxEkT0WqJNa0TWbnwN8jTdTemYbiaz2+DG7E1vjPeF
Qv+7UgHor5w7rwZ6ao3RU9OrezBta3jXAsS1KpiZa8944Zb4QZ/RxKad91QZdujPqr0bl03iZJ9h
cie6KmikU8bkxpj0Xa46/Y3TBp8tORKZrt1iTItdGivLqrJCnXtRdz/0ebhpG/ux8EIXNE/50Yz1
+iDMY6hU3o8JzAy9JQLbbnFSq4U4iYZjAu2xivcYWWVTpsb8qOlkAOZYHRGXv8/d1jsk0BL6i2kF
R8ck+iyRMwCUmM9G9wQvPLRmCjyXmaVTWku8jZEon9N0QvZN29t9jqoavYZnu7GDVYoxyclCImmY
/9mTUpmynNMR7csaepts8CMLyS+u0OWT1ha7Ennt5p6kL9xfsYI0Jrp8o2jzqSD7ELT9MJrml0lT
7oykWtnQltRdfwgMlLBagVVYmHmt7f4MaZ9Wk2+ACU21vYXsnmsN8aDemxA60ZOoq7CNjXtuJfcm
BAVV/cFKIPEUzEjWIsergoJPkKHLtQs5MYnQXkF39av02Richzkl9hkK9EnIkvRdRQRvKI9zjHok
3dn0KwBzgil9XWoL1Gi6t4MIino5fP8gsaH1oyuiJq7q1UI7tkH3wqUkHWg6U7hKrbKwJ+AYA4iO
veU05Nqx8BLuax4tFpNV7kaUEpukpomin51takAiTxQzWsfMyoyNQZuYbwBr+NAW4yloLXYVjHSr
OViMlYy0LJfw4HGmBx1N7T4F5WEFjDeAaaxBeXjWHyN6GopkpxbxfUaH9KqiulZ26teoNB7KVgt9
mI7Ttakt4b7QECMgY4eP/kyx1VynfRmA/4g+joOv23EF7K4KQCQ6sGqY39TU+qKqE5zEamDQrACt
QalM4AqLG24+xcqtvRo21Pght+JzosbDBnoqGFqKlywNPnIy6EK11c+x434xEe1Kdf2TyczmRGJR
rrQoWiQf7TC4heaGTpGY/t9yRf67hMPcHHcQaIThC3fLuakvEG98jqvqoetsmo6bxnc7sz6mCDP6
XIziA03O0CEtz5lnvuSpflNXDvzoOl01Zk0njWkcnabWbubAqWGN1g4a5OJG1aeQsXEnLrS2xVsi
Z+Xg/DIlIrkZN7sF/epVU8DRlOtQJpaZelT0QAcDCnSsV57pqqmsbbwA5e4H9UNQmMdSg4gRtAoM
s3r0ZxGjO6aUy/Ose8PKzeli0eGRMvLdrIVQakWQE3O7O+Jzt6be6rc6zOErWwltvyDos8tlrQ6e
R2E1e61b5TMcMskm78xv9PBucoO9g50LSvMl9aI3R2Fe8de3s1MT+NKnS+6OqwdiVZASe+tsKiEP
VxQSi168y40nUXTbcwV/MiBP6eleXtsRlCi9wdI4YTyt1ayq1sVCoJO36iGK48e57V7j4QbXbQ/w
u5pBEB6qEjxVAl4wTZJ6HZXesWgUAIqFvyjRRVHyeh9BQLMZDPSGxrTrKfw0h9K0H+scqFlGqF/t
If5wN9w6mbx03DvhKUB3DHR7tAVB5awX4cLOivjRTUkohbrzNFNT3tsx1YfZybCSbUx/P0Ymn2nV
hrkyejFNUOWwNIKMIxWzsYOioWK73Lg9rU/1nCo+VlPlpmQtvD/Qtxi1nQQcVAR7JBIgw0Nq6+Ne
T1OHbm4I4yMdYbzWBUtNFzcdykWAKQokZ64M9+awj6xI9ac8Xk7BIXZMMDgD3WXtsKHh0OMK7CIG
qw+HdjCPCllb6sXxpda7b0FDtGQGKjI3Jts0emmmhiiutVHPdvkHFurCtzLnW5nWG+VxIVm6qwKd
DiOyGj0ySCvPiKFJdodV5wFDc0c07Kasf0jL4RiVdr+ru/Iwzr2fWnNJqKRlJxUU4zqt2EaQO8K/
lhiAqJfyz0xrpmNk237ocl2YW+hqp8j8bCZUgReNec6C55rM9trp8TSQOoJCym5MjY1ihzB0EMPt
OxWEVz9kEDAhpXakL+x/c3Veu40r0bb9IgLM4dWSqGRZzumFaLfdzKFYJIvFr7+D3rg4B+eFkGT3
3jJD1VpzzRAHtYqOBHNeylH+nZWzKbqC8NQZP0FntP29yCWk3fkmJdk1Trg4N7lhv+WlMvdGVzjb
URl653+TrIwZBW7aMenlBt1GMRz7mgAEI8jQQIt3A7+GLXng3Rb93GMo3PBZdPiGwCqEPIBDHWtr
k7cFERh5vcPNdRtNAZsbTFxWFYhUpXEUK4bUDOqS1TV4xira80BZVB/SoGK0nxfx5BqPkowCwcp+
qpQLLrG2nVH/HaWAfWOQfDpOtp8qW9Lv+t+NhLOgGv6ssUAxWKSv1RzmG0JtWMxmNqo6KM0dOQOf
BCqwEFlH7ev9MhssA8lrtgyXsa324RScmWV9UdOkm7wrXxGEn4e64uqMXEInewstJpOZJ27VJwNl
2l+vafeZ0e46bM5RkVmSIrtDjcEiFZBstZVBeCzC7gvM4JgOODAzH5+38EzYRI3Iovgwyl0vwmTj
eJyQRI1x7gG8VyNegS2LorYLyMYtMDmcBxq9boQfvECnqcoXudQ7hwznW69rjlqsvcPKgcW9BnW9
EWxyIp9m35Mo0i0w3kXasaDnwI5331gsWNncGUTpdhS+yYIler+tHdC/yjPqg6kdbFSoSKcEFcgC
N45MqV5sl3G+MR1jFzTWUxVZ6Sm3/Ybp6dhvsBhjqjktryrI/g2++wY+gkgHZr2t0KBFPvRXPHlo
1YwNw9GI/aT+rtIJ5SHAXYC720YJfKQkFhLSzgi6c39YUwVQIhcNto59NelYK21CwvNsWh7xOipk
fA3zWm6PKDKLm3oZXQpH79FGDFhlUh6bhMzPzCX/PPkxtGrhmDbBjWencW+M4SazhxOxkRQ6KVWO
CW5ROTVOPfUMr6TH0j9bVSHr9RDuyJwUx/F5Hh+VJQgrt8QzyrvmRKuX4tRW7frOW9H0IcH+eTxP
pEZjhmiTngub8SbPjas/X3I7AETCVH5XJPlOjQ2OUIOx7DxNAaN0EHGrcWMOSpJ6ADypVsortg2l
ET3OmJUIMpOMMOiOc/7RN1l2mzZy5w9ib891wgKBM/1i6VNdGm9R+eaL53H1IakW9yGwFCALsQ6t
1x5rNb9B8IG/3ev22Apj28/OkWw3Pkn7d3rKAp58hqZT9C+idwgOyajWs+GyJMYXildijVSxWwZT
YT2E/UYhyVHI06CPm7k9VAHWADI7gIkL+vHhRdCNdZ6Sp6CdapaFKQ6akgXPNsFPhA0X+i3CKvoE
tzzC/nbbBSB/xWiSphTRVEbJvjKRadoufIYwKS6MY8pNm/FMkUt0N3TDm9Nn37aHV6jvYBBSC8c/
5pW39WaVE906clayO6OWT22CB2cEv6lYXhyvvUR2xeVPnOVuaaXYpO2cxUpZcSjdO0myws6pE4JL
lB9BNYax0Prd30br7EAYRRwkGPnBmUKOQzqUKEnfEMiyhIuJykypZ4LrNtYEccZjWNBMeVzhDLi3
pvHWtz9mV5gbbS1Qr7lAcdUs16FZEcnI+DtQK4gaQt5St+FNPVZq001rwSRgoVYRXjm1mN7NS1IR
y+OljFFIraeUjLhVunncUMucycG+DkuVbnCSOxY05Qz4I3xyCte8oS19NEqgHk9UO1YXWu+6MRgi
MXLEfYLpcom9R4ZWs3KnF7AsdZP0nt6bphVAhK//krQKc7kZHgx3DWiyOzqJGjWtX8I+Nq48itRJ
Gnid+zdUQ7j3/aLeudKKNvmXrpfvliuwERah72KNNMxXxbDrzUd7UftWLc9BawAHTcPRTVY+N146
WztN0u1iF7Rw9AXDgFa4Nf/Ya7JMHSE4IgThDIxJjdSwAXdYaRu6YRrhgLfO3fSYdjo2ldUepnIO
d7qNOhBYpEhJpnhkZbUnswLLMLVU+8IfMrxaacfCQF6ALdp9YKovI5LpPs8W/DK4p3Tgig12KHhq
+uE3jRWrtetc+qow9kU0fzP9rZ8QeWB2yl4lu4ItwGVp6kvPfvVBfSdkKEM1oJhJ5h1obnjUVvc4
ioHfqapTH/lP3oD1Z9iBJEyZPgd2+h2p/mUK8YHKbeMEM/AGLA0dUveDCgBYsn1zQ+riLHnFF+db
Gsano5XcGEnSxr486zkY9yl/BicS1pM7eEuchdBh2OdQdIe03l0D8Nd6Dr7UFkBXSk7D0sXFxJBx
TJsybjHL8ia3PlsLHr327O8ggPxpBF2CjQTP545TmH8meetiu5bw/Or6brSgAYXdhg390acX2XTc
qdPwvBRTnGVldGJV2xs5vmIqe6zEOppevUfCxLaYeMif3rAuklDlWJFulIvhJBbztmu4QJWNiWAI
DSrJlu9K3wV9LbjTR7a+2iKgxiRw0e/eeJCoB6ofQhhLvjWq0Tpl48ugHW6tcOXkxJXXDZspYGTR
R9rfWr37MiDjo+diRWKrHqbkQijhzyKLYUP0y7cGjUi6YgVDncsylved03exkxn7ZkFrbBEqetOT
WYUm3Lvt5jk2+zS6dacm2lqCr97Mb9MgGCAOWbqxR/hhNY/KxhllbE7BrtfDd2V0r3XSHcqoSLFy
SU/O1bSPc/QdiI6/AwvLEasyEkfiRFmPyei+jwkrc8c5AG08ae5bj+tVaMdEcmmiDVfOnTl/BkHr
YKu2qhKiZDtNu6jy+Obzn4ZBMSluG/IS8DYeB1yT9V9XD/TDYPdd6L4OtndnJ4t/YpCBO3uGO14L
0bEsDnNQpIhhalwD1lK1XzjJa37OVMtrmal/ocMi1RqW3CZqePScXWU0CfOQ6W3oeb59iDE4pT1n
IcFXmuOmsUjuWTRWCiqkZQowASZQUOIoXGKs6tTRllFpv2nxp91G0tzNPlBnmF0jH7cariruEZaK
LbciDN6TBIcX4VPn9wAtkdplQT8SOFohjE9ERC5QYG4VFH5TD/atYj/rsJ+jIm7MnVfLt2Rvy+xT
Wobau/lA/VdOKi5yTCllUj+J2Vm2LnDXRtHrWXOZbHyve3XKAKWPX7MFtMR7CAM9Ufll9xFFUcdi
Y2goMhW2irSKBL+KWhxFwTAf5hP3p4/fH8ZiOyzKaImy/r6xZbMbHDPZ9H79BuLq7u0gBRz1gnJn
0YBvkva7AjM+SEDjG0WDdmN3XbwMDFkMUvJyIPGi5dYbjOmKjUSw1QHgZQ3pmbbB5PZv7D8BJd3W
xUJ7Y0eUKyxuAjBkevcUaz7BJN7WNIpvf2F64HVK3ciuPoMFUSr2IRsyzfFqZo58BHh7sM9dzZyq
GnK+Cj7JUzqKsws7hXFjmTKrxlHXEhhmYy1z4qL/1bI6wuTG0b6gFRqLbZZie+w5pARU+K60C2Dx
oKBeVPgJLzi3hLXH9Em6/5RLfGZVCf6Vf7Db6DjOqt/1GahVsdWSdpYA4OnGPtUKZb2eFP9MoTyk
f/BcI8CEgsw3W2ps3I1TmvRgFzrb6qo44VDD4NcprywHW3LNgo3ZLjXnjrtSQg0I8EYFCjggqLG9
NCL6yUB6jFsFaDMgQbQw4jTeU9qSOgxfRyO5hmRHQS0y45qs6l2eMy7r7cjaiRmT8KobmRdFsB3a
YLjN2G5zo2sP9JXk0rh3gIma5CSFuy0wv98V21yPf2emyQ0YltLf1sAq0ts0DvNMTlpDa9s7zjrL
vthVqhB3o+wUi3gnhvM1KZxz2OfE8tpvgdZgcTZ+JZFQR9Gi+DVEs8VYv97iDv6kEtwngyyha8sD
4tYwxZyMiAR1bqExOELcvsyu12xs3zzx0OWbYSp4XFqCPNJCvgFBP+DucZ3Bxm9M9ZqgQ9wmLMYo
L+ERipk6Ad/EHTBotA+lYkrY/vW94gQhgEc9CG4L2D0AT3qPRerTROHZVOziy1RGO4CPjz9maKBw
nd09kXFYinU4ummzeM7b5EH74k/eI2YqErzofXQcsI9G2Hqu/cDozicRKqRvamYS4TNSzbJsefc0
1uhZG/6dGppxL52O8xR9i2nNwZRvvUysXZW77x2ryM4eWJMSkVzFKkKnjU6tB8wACJqmES+slvZw
OlAXp3n1lsi6O4Xtv57eH/vsZxO3x6NXNC/mhMVfHnq3mCU9W5HxDvvs1E12hM0mC3MjAdin2af8
rOcH3cqL3Zv+oUT6tsVY44J34s0knqeK6oQZL9z5ErECp5OoRHI43QdALv+UpKgxdYrbL+pmVMc6
A7JZbspw/Bm0gspQRI92AWrmVDWRcVMJzWJAdccTroz6qbD7nzBNzS0Tgl0fuPusAXSQ0hQYcnG7
4VbNFoavhvT7fTp7PoBkwRZtE5m8LA+Bnrhrm9Lf2eqPV9r1zjTas1XhfB6V1KetLj7acniYkrbd
Sq5VbCT4DLYhYif929qkW6dFwC7BWAOnd9dRHKQB3T9Z5qNAsu81/WGQzYusyy1dh8NynJw1zOlN
1HP+wpzao29BddaZ1M1Ifvmxq6fXgJkAUFGNE1KjWA5pB+YEf+ginI7oYPLn1jT3Zq1hFzYPiWTk
ZFnij98BJLYNBDXP69F1I8vG95RcUXv5a2ffE6MOgtIoo2p3k43dE9GOu66A5lHTCCR0AIb12CfB
oQDrpdLwKftmxoWheTvR5nmaXQO76++SiMobUAW2hTIHHMTicpEP3UwH5AcXr6nv4cHB6rFpVXt9
Qw+wx61yH2X4PoyDf1hMZiWagqtJ8veik3SM4FaRW4G/BUFD4tOxEcHnaNGf9dbyxwviOun/hhFI
VYdF0FaW+hZ6zLyl6yR5sgDPrgz9kvbajEsGh2KKbsdk6Nip4by6Rn1XzsEZ29WnQjLPjwAdboak
vHjAJQfXz0+1m6/WlU4Vt0xtC4dE7arf47Iu9u00YVlXwuzh/0dmy9klNaB0wdc8KV4nwiN3mcF2
hhx/YYPwAkSR6RScZPedu3rbUmExu/BeqQqzHQJ5vRqlHOeRMB/ZYdlQQiLB4jVD2UnUKVa7+FJO
E0wO2e+JFnHjNukffHcmDy6xYwMaPif5KteEF38EtZPtHz0UFlMf1rGqyF5GfzJO7MHkLyCOsQDS
JpDvXtbORRs8Zx7ISFeF8PrDZzv/K0vr0VLtwNKCDbBrA3/ixr9nevyTZUlBVpp6Hxqu9cTeLukn
Y78p/jzWdUipFjiPnTY2fkJQYEVK2WSOL4sqoEG8Qtts64gmYkJvY8S4y+a7VjbNbuxoh8fk1k7A
zBymR33oHqoI06bOMTa5kMFNFmp/l0dkg9bjZ+10eBEynbkRw/CVKuhI0MK4Xb+DCUioHwL3bqHd
yWVx62fqRCGOEbA9eLusyl/LwvyTRmV94xnWj8LL9cZT9rxZQqz7jW5B+wIhzo0aFjG200LrJA7m
9l1bxY85wooJBnJtRANHser/gfX4U/UozOJUztR/bsg+jtFc3IaQFJaoAWBh+nljjs3HGDQPrjXF
/lTkWLozPihxY2k8N9lNZDuH4dYXDu7tXbWacIB6pRHjGhsK3kinbtc4KVq9/WMmengvFxLTdjJB
45ka7lOuWX/wmtpO3vg6FtW7KCkfmBs8d+ViwEGCeDwjgwOPAbGlvMj8IN17xYcTrK69fvkZzFBK
chA9MIZXM+wY+rB4oyBm2ayJQpcFIZmNZ2Hr0AArtEziKbaqctPZ1aF38r8YuP60sDfHArP6wYMK
NzrF2+RU+n7cwRGez8lgzXiZBcV2isRbv3i41SdNtTX8Gj4hRAK7dlb6kbPtaKPWR+Rfl3fvFmnz
a4TUfTqB0hO0ty/F9DTjsbWdnWkiV4sngGxarqN8MOcu1vW6gBkl9hjt+JNEAfNHCD1HGTp7M5es
kFDJtoQkf0SLeTar4Dbky1xmnHIIHws+cJzs9mOnT2bo7S2SsVvXO8My+hKLi41N1IqtuTj4ozvh
Tk3kXhiSuh5XnEdb91R/+i9Wdg6YOhduApScMbi9YVeOA2r4zZwJHJfJK96SgTZs5tEgg8+cv6ws
WSce+o8yfX+zQK/cAKvF7Jt6U9jUV8hddkYhp3s9PbRmP+ycJEjwjRV/rUG8mtVX7s9y4/jTyIqn
oTCoAfyGuVTdwrEroAy0FtSpcSGTlwkeQFx+toKk2qPIgSkvnL32uKiF1zbrAN3fRU53TCP7C3/8
8iTNcLlv/Ma8n5zsobWs15AAMDyUVfM0e8szMY8VIzDThbWpTrXETNsisBv/z+KKqb0ECYahQ/IK
YS61PIkexHZOnOuYqafSxFatWYwP/Age2irbL97SbZ2lZNKF2inxMnG3lP1tbrN/T170ESZ+huCv
g5ZHUxMjUyeXW2Qg4w5xwt54tMGfwHVhFnuo2efQG5lMYcmTmk0DBF7715mIYzIZHiwDbNRNdcqg
XcjXlguL7FDeLoW+g69cPsh2tbDxziZj5XMWSawBzYL6dXkzBJCZmemUSw5FK/HBZZN5+Qkoy+fC
eCJe4nYaMur1EFQ3zJ2T6RWQeoLg0izK2LQ5FIzS8x6ruYg2LWRnPYLmTzrtjwuxhZDmFiyGvNBn
88ZkJHTn6xzoz2q0LrONYHEsljepInEbMsrf4DlwHHL7qw+WLfl79sHHfbYVIKxOUTkbJEx/PBOZ
XACxbSNU+jgCCveG2nHjQwdsbsXS5hsW0Ozsln+niQVeBNU1iEyXNbggG9bWw3YV1Nv3MD+THQDh
cXHKbNNfZ0piDMzy4eR107Rh7HyFwb9irpi9FB4Yp8dfWLCSquRKOCs8cBFiKYJgvV2q8dLMwwWm
N3wXt8bIJtq3mW4h3DdI+dyDLKeLGTbldVzEwVPBwzDiIahKpzyZfR9bw3Ltjd4857omcg9Enroy
OdXdHGDPyFy9EzsH2AtAgWBO2I7RU5F8zrocTvWh7vujmafPYogendXwvB0i8FXGHv24HMSSwhbQ
3n1DnGVnD0cL/pUu9DV0pzhJpN6jyRPHyAA3G0rvrQb8vymxQTgNRlUeBGYGMyZ8qg7HXd3lzotl
Y6Ovgib7V3ax64/vwJY1tkdReFYzpdqk6n8qytOtWSCctOGd3Lg1htHNIO77WdgHy8jjJoBNmisB
L4XSaluTVrDJwGg7w0uZl0FMjrzk77wsp1HX2X2LkzOPReYfRr0POLM/YW89hr2L2c0iHy2Gvo+j
M2DqiHXq6fctDsRqM9dQxb2kNc52akL2blMudYk6lBhQ894NfHnpzGyvZGfdj+vhv8+d4L4LRn3u
HYLSOU8eQ+duvC3a4pAu5LvVYs6ePBFlTxFJgEAwdr4XQUCisW4zC+/Tur3rWlofK9MRFta8DWYz
jTH2Jia0MQ2bR02zqkblhXXbufs9DAFgUeimwN4Mgm678aVRCWVvmsnrnOczXEGne4SD3rnYDDlz
mJ6NJFxekaIRStckd7/vKsh7U1KnD2owN8OqNikTdWUDd+9ysJJnPGGwivQJLfz9Ye6mzbEgL7Bx
I4ra3nsa/KV9wjCHOa73lHZszbXAM7zItw260kfHSaxHs6vObuq1d6aVVcdEEomZ1dLdN/AzIKt6
833/VPdMQxVJV9kQUFnrrPkABn+elAi2hN1H8UiQIDi4m22IFhBH9n3g7V+VO3S1gshDrG0aQpzP
cp1p/h5KpZluis47FpJoThJgyZpw+1u9Hn7f/h7q0b2YwcLIyxzBBotm49dedIoGtMw3v+IxIQzG
0EGCo7fuH+wP3/fKhzGJ+gdseKN9oZB92R/aNq/EhW86+Pzvc+carFdiPKmszN9zk8oxHCZ4GjK7
11SOO/5uGfueqs6ew7zQybovRXTlnUDZ8SKt/gvj9/Iu0EuEFXM0bdxF0TUH2WvNXOE8tWECnTz0
H+Brrz/5PQgp3XNVjW+wc79NWGzPegSksULfeRVV3mwHRn/3VadWXz3zhWigNaMZuh0CsDZ2AQVW
0OK1DVM4ZojosG2ahL7Bc2tZomsDoHAFPcCN/RpYbXRFLDfsaIIw9RKmc0Y05Zz9rHfOsz9+E50N
hOwBXAS2eM511t5ZQd/eybEgcmKMznV/HCRGTYPOshjvEUyo1oMs21Mzd2DUZjU8zjJB1RPmuzoh
gBI2l/tRNXuUgPoTkaARN2hZ//u4pL4LYIx5hvnQW5V9n2vAqGjGFmmCEb1dIp4p+FnDxhEuNwxC
jI0B6PgSrqlrRonja1dmkBdK6DJLuYE9nt6KpiZ+LDmFCLSOZiuq16Jr+uOEcObRWPIzIkEic2qD
gUowd8fKV7GIvOLRCJIgzkZnZkRIAC2WdjZ7AlQaOKFqU2byzfKa6B84ba8QMCmzZguwgum8lgX4
l9QLMJGvrqXwfwArXNJrJPawVmPAJOBJo97yngBPKtcan4Ki7q5tN8fUz9bZgA4kMMfj5e/BKV3E
6LpC9FCU0X5O3owstJ/o8rMXew6ReZPmgEVXQ5CmmnZViHpZqZ78o+aaZerbFXZ6Dqd53GFqWp+6
dvhrmsx6Skl1iM2AY9/q8bmO/HHVqFDKB4OI7b4lvlh5xa09D/s6cO8lOyoevr6z578nD+6oxieY
gSTS23HlRunl91DqJvvvVdOq79ZEduBLC1ujUuRfaLPglbK2PtZOYZ2mYZYU5056X4EgMh3/o+DP
fJtRw1IKrPPkQ0vc+5Y57VHEFoffddgOwvqUohq76c3KjRvE3zsjT+/SfvIeUXum9zD4f0i1nu5U
NkS7lOw/AwLfOZCs0GY0+fQTwZ5Ktd4bmv4tnycYr62Z7H8XB7WuCoviIjJ6jy0YOZ4JwI46o38I
vJ5Q1TmSJ+wC4JcW/avdeJCYIgr6ts3z98TM8lhkQu0Nf8rfgzz88Kq2jr01ldDrtDyndSfPzvoq
EznOmlZ5n9LuM6vuPoIgG/bQ7d04CuAeSo2LSBkyRxwHZcJXdOrH34MTuG8G7Njz7zt0RDzOabYt
WPr++wVUDMs+NP7KxGGSyq59Z3R7Ygjk1U0qefVzTN6T0v3pRHMy6vZv3WUjY+s8fxmyefVAmB57
IyWHkn9yNpDgb8O+mKkOAIZUZzpfpstEIaisby+FQN/kJSR24c73btktd5NmMmNGq4WT7rdRNU87
Ubj/KsIBMHtkoLjBYE5ukqGi0g16cjgs+I19l4CwM7SLJfs7WK5DPthkXpr1YJdgVZgq8tJVTUak
IRjH79uoHpuYuaYPKQOPlGnpMkbaTXWavFV0FXQYNVkFHByR7AmTKDdNH8LYWV07ZpQYTzZEaIJ3
I8Zvbpo/TdrOz7+/Mo0B6QI+LBVuh9Z/Azt9a0NbfrVh+0wST8EQ4OI7Y/bkuMI6OAHuQVGQ+Pg6
tozyPVCd31UOzgR8ij7G4HAqu+zRHprqgLGijwN4tNo1OPhdynuVVfoMUK6wS5JK3v73Us1TXFqz
gyYyg382ltZrHWjrsGREGlgtNbmVWMauqeEUd5VnvVaky9cJ62bpUGI1ZrmPZPDIYKJABcbssKmB
S2VEAntVMTrOvWJHvec/aWCaO9h/lyjpuz3rtbtJ7XK89+bipEx2hGlQh2ryWgKxjWznmB9m0Y93
5EF4ktjwptyGXf9VDLaxNxY5b0QYjrdEKfhbzzOxDafFCaL51YlEcygrBNaWXb1ACDEUOe6GxgyS
/HqgWKI1axrOndMg0454/O7H0cJk2wPfHZhg62CEIiMzcaoZ6WNgPpxaZf/gV8xI13fMM2x4E8dt
+BKWW99NxlyTEUZlUhb90Z7h22GUae3bdMxvfw+20ZynLJ/3BUsMw51Exnoq3i3CWTcNXDjQW3B/
6kcLm22AddI62XVcrL2tZcPS9NOjrNkvKr8WXskG4nnXxRFMn23MyiczvJFVlex6E3a6jSPJgw6b
vWOqC/XqvHd8tSvgJl/KwOXSsc45sHOJSC9e+nI4KGjxH1XqKXKOAnh4jHmDGS6iyoeE1Kmpu6AR
MI/t3JGLsXTyTkyrBWCly+dMrVBaZXl3zQjP1jDmtwZo5Ktx7f9erJ8YLSBoniLVQNhnxQscwAPs
roiwoflxRH4GWR2u5LCoCnMUlHnBFKY3srbtl8jnbxBl8gRJPtbvvdd17x1mjGdJN00UfKffZ9c8
TshFM1hIC6LOUF36IngbU6ABuoD5Qn0775e8H3HILTGKsNaHeKi8p9ma2SGtE/l9xmMpg1cX2Rgd
ZPDk+HkNYMMsorZEd49M70MWYJ/5lD4Pvj1cuwEdHHfh0+8BtcqDKg33jF9TCL8whZD9f4rH3wry
9zMokwGEgx8xWd0Dak7UiHlZ/y2n8OCXeRkPvRpiB1NF5Xv5a7YyiyOLs8wmktzmgxU4cWZjOuGv
DcDEcnFXmsOXbbVc1tWy4PeQaObsOiJTfnLUdda9HxcuTVCkhUc2pqp3UWufLSvIzr0OpkPqk8vU
gOsxX6qHg16XLCIZyeJ2cOCl0srM4VaNE30IczSyfDPrEsHRSfCN+SwWicUcl2XHzEUeKtnobQ4B
/VNY1tGvyuillsVybMb8q/Hai12wC5vTZF3t0GB4nQFgFIO+QwMb7fVMij1RWybJK6PeJGHODhiI
9PhbWXZGNl8LvAR42BT/4xEM0Icff4/Jw3AXKpncpBaVYA3t6DiYQK32qAcaIUQ+uu8owVYzpJL7
b7IyMmwMmLOyNdvL0Iv24gkRm67Qp993VjmeIrMqL1o8AdEE98VoJw9GYDzNkLftPAqYASwMEr3C
uu9xm9xF5UhW+Pr297NoYstQ0ypK1qvfVtUJ6zwWAy9pV/50tm72LgMt8rU4tL7fnhTfIMtCcSuH
q5EJijvYGGc9DhasJ8+CyxrO56hjACvwziK2Z3SOcIa497tkxiNw1M0bp4d5eKs/8yIjRLqqmmMy
KYahPsNk5a/qML/1IMEOwXPhYwUNovdJ44NNdziBrVRQhTD+Si+5WRYK2+8suwQ4kNVS5R9rvGpt
Wg1kTbPeD2TXHXrbl0+dafPElqO99ToIQkZLcFfeuacZzR0zyZA0Xb8MiMd2sjiXM2IaTG2vizwn
KCdfHYG0u5r0p3QQd6Wdr4+ZN7sPfhe95MhWcR5YIsTMo3/3VkcRpAnLY/C4eL66gBnf6SFHrj76
qjqUSfADI7GJRye1zwja3iEiQdmopiKGxEa7OmHz6MnFvNFuIo5yRCrehxVKVsux/bj27qIxXX5c
kuBRK6T5HWdlYDwuzAMS2PsmcNOLJZImXhKr2bXwMuLMr4KzQGECVBMta36Y/nQGpvWRdsZryUTq
GkzFo6vG8U/bJXeWLrtPz5rYyLHAf5zdCsuRSuvbJgGaSELP3qc41NLiduY+xbckblU0Xn9f4c4z
XbNoeUaGpk6tAO4M/AJPgHXdk4utbuv+nRgy944U2/7g+dO/tODdLxbw+/mkTG+fZT6aZ90IZnLQ
mcyWuTT30JJeYPk0EqHe//+RoaZoZ2KZgrI9sE8uRLxfZxRjXWF+Xzm5M+1xYniVXarP/3NYpu5/
v5UlAWvTiHvPf7+Sw47qIoGr8IpV/H6132/qr2OSjGjI7e8Pxpxi0LJ0cVYiOYt2mT4th3WqRGDF
sKfM96m/ZOekH/Tt6PeM+FHzwIDSD0uVzA/1IrZ4zWfXZJg6gi//tGIQD6nNz2fH41Qa2Jyuv+it
LsQSRVJMxGV5CjGh2zjZvWBQf9uuh7wJIMX9z/saBmDkV1cDMfwfC3NQtB+9fBgi0M15kh3MXBhY
S7bssOP7Ni33OcuR305so3FuqyPhBx/wZBDru3BTQtMMNoWLNN4pYm5nVunII9rEzvMY8OBo+M5T
wbdM04fRzqZnacyfOSOKoU9gCYo4ZUO7BF70zrjd2GfzbugC9xL5RbrH1CjcuNjUMq7edG5pHOpq
tp61PaF7Y4Asahdm3Fz5seraW/qbtRQraMvKZjlaijMfuu2namZ8o+g7DukwQCj3e+tmToevNqnU
Y1OMpJIV1dG0q3C3qQ0I1TB3cnQ8xng2W6rFKIQMbeZLcuvgK3YbzT3tdl3i/Mc7iFQHBLevSQDV
BP8Qb6tyClelulPZp/edRCreWZnx/xg7syTJsTM7b6Wt3sG+FzNkTT64Az6GxzxlvsBixDwDF8MS
tI62ftK7tCZJi9CHbEpiFWVsmZFVlozIoIc7cPEP53zH15n7xc2wnGuMdYVIdkODqFJMUBhah8R3
s3ZvGnsBIlMRXuMsL67FOtAy2A+m7Ykx27chWGibObEbVh8910UuOfMnf+4HNJROn/lGNDUs/tuJ
lsLe9ebkYcBxIG4jW+2Zx20xvurbHC1Ou6O6QYoe4y3XWGin+SmPSZvpVzNXXFa3gyzOcceUEnRu
F9R6cyij7N0ZuluiaXot9YC6Ny8JDuE70RWX3lMX12qcrbKZWfEIww+hVceG4QMgAbRKQ7hpZxz7
yNIVqi0xPg3rCsXskAHp1FF+lxP/ki7Wie3psokQCK7N+lY08/hI43gbQdZbp2dM1MX4YFbsUVqZ
YObRPNEfJqqPaLqyUlRMWFDdc7LwxCL2Hu1G3gdLS8DgOOTGJUte2qp4bhaXuYRAndYIK+gScLZ2
FN03DYtdWOPrOOnMHPpmCPELVNIdT27B4xyXDHTH2Qw4uter0wD23Ss/JHXzQBcjgqaSX421ty2k
ZFPXG1dVUR6XpmSlDe+KNJv6tiuQRGtRfwm79qPqkjcNe+N2iMbyQGKBSQMeuQiWp2Tbtfb7lCaY
FVTbBmoeW/xnKbT0ZIcCeI2uKT6ixTsPdYKiH10kasgQW0OMLKDIuBoX3QWx/22r+YsHPCMD3fqq
35rCfZ2YkuGFYvbezjZp5mPiZyEyKsyvPI3MBbNWk9IS27xK8SOKoGfgFLgdWJignS9+gv6cUXiO
wSQXivyonbYIisIjgpVAa4bPZhD1HctTfuA8n1F+bCmTXMwAsGybZulO6xVUaulJa1rnOOSoN0sy
f1puf9S2kQVuYZwLRbBhjHd7YF0iG0iamZzRjCMKWZ3KT+6o302ZKPdz0vxQ5ZxuDQl0xOzDwUej
W/nhsCt1172GncjucbDxdOneTq/Fh9cz0mA1TH81kpEuM3XAel/sligLhlZex3yQgVbE6dYFKoLb
Ap7CYHVvWQOOEBk7mpflpdWrPQB1RifPigjOAzpDD5FRbQbeUD5Yo9UdizS6zlQDUUXVk9+ZrMid
jFUg81S/zk3ORfUg9ZC8hdH2q3B6Nfvh7KliP7bVUXUFj/++kGhAVLuZUoypIRqC1EP9JdwRJjCS
5bvoaPZxsU804pYaNS3A0uJvcmnjE5Kp0h86DMPuWAYqFsYxE8g7aNoCBnTGLhoJ1hp6bL258RhP
i8Z+1N7pVYuCJtaHwJ4U5ldBk59Yu9r0Lkppe3sq2NT1Y8JgKLxtahmurh8L2RsbE7rV69l91EKq
4gdIGzjWvQ7nn/c8j0OxiUq8Xu5ob20P4rugPeu8s2mb/SHqMABX7MC5s3mIJxoAbs/e1nm0nGQU
H/MRaYGUcCcmUjO3U1uSiVzFKJRmFN4WjHc3HN8QzQB6d8272qi30Rh57Jp6XAg6OztcJeEm7N2b
vNWSIC86OldsAQPyq3nSkUkZTXrIdSPHecaBiMoLASC+5RTZAMcYJwbVpZ2ArC24IBx6Em6SGf/A
HPXnvrcuMxDXiz6oXTrLINKHZ+UZzAOJp7XNGkxEU12H2Wj60rGmnV7qJXynBMfjOtJXFbuhvDNw
eo9scu28p0NmcbfluMDjQT2BthKv3IBCyY6yU6zq5orl3Ws/q/NchhrJjPWbyy6mWcNU12einzHi
1nCbssduIyR+wKWNH0WW3mUxPrSBJEtqgvfetFng1G7lO/XwHo4or4u5PLM1389j92C4ycnUiJBR
ltns5v6E0xRF6czkGUaId/ba4TErnNdqJgJVV49118RIXSyURLnDmqiv79xl0YNFYxulivo7D/OA
DNIwyKTSOej8RptxG7YYLRgJHYoS4gDLYmq6eV2O0OZUiXPTjw55m6oROzdbdRSpDdRBl/LWQh5L
StxCfOXI0jSddo6l42Iw071XSXywHMs097BM+Re6DZoBgjf1JszPMvmcDZQ4Go4OVa4BQA55syG2
j2oR/Mm+LTh5/WSUxtmDYoxEBFM/vszdbM0I4SiYS48ep0XUWvSsVE0U9cjzWyOo7eglj9HQRu5T
olGVTszOuE3C6VhGfCiUY93EtrSKCWrIKSdTD2ewmRlficXc6bqOp/CSnil1bVJGY8TfUG95/N13
TUtHm+CZKKwAeBgiMFitgoEMiwD05onbNAiC4yFIZHPMqjHiXiS92M1B+GjjS2U17Uunl4/5YD7E
g8Y6WwH4LTUDz2h0Exdy4Uk2n4cSBbOVskN35/5CQnZ9oR618DF63VHDTqVhW0Sruy5L340xpeSA
sAO4Ywgp+at3YsHru0Zi0OtTMu69iBSLsWSQmZdFoNb+2Ah7+Aq2G/QSfbylT+9eIu+zvr9WVieP
kTH9bGEdD5lnHJxY/rQfdLBot87koXqwYRnRk/LkkXcLcnPfaaw7LdM3U7FYrGVBVCRXer1kp4Yc
OaQLSWAwOtuScL866rFXxoO4hc1yqN96u9VueBjjvrRgAcTLho0ebUHd2ntU5yjfbkG66j6yZU6K
8Lnux/PcOOYJTjQhdrL74Fb6VNlr5vZtkGsAjqMRgALM6+scESdWuW0aqoGbocMBrDPsLaqWrXUW
LB7IfIm22Tfdgaz0eiKFhWHoOHrfeqm9FB3e/9bs5u1khiv2iXWQshjR4nX0/EEfsNN03VUyJIPf
2oPCLKe+FafBOUfLVBsKgIBg+z5G6Nm1DoXVYJyqXt8vpXgYLY4pOwzdFQbkBAmmePz81GuG2+K9
kVsjQ1aGMtvYawjzPHtCkQxhDEVauauy0jzXZvomNR6fYHuWmRbFFK+9DuYiNW/CNH7GEZ3urBXO
I8zOj7vswNGPkMxmKWRiVtMsjF7zziQoc52/nBhiSoyB49bMo3aXzGQ+RFp8mj2eqz3GiC3N7weB
5UgvWjbMiau/IReUG1UON2KOHQxYIARtCOD5GLgpu0hNoA2e1P2Yc2faBcGLVEcu7ILEe/KsLU+q
muIYUWD8pnILKXOqnscwP5RFNR3zSv10u37bQvONWOlsaa8aXgia87Awj0h/ig2jWIjTefijHn5A
ilyNk/zOzhIyEVH6uezgE7V6jTANcSfYtIVzuDL2hVrCo0qWB/QviO4S7zV1te++XKpdmrjgZ6Be
hymCjzp1f8x2RstV3NthvKpoE8xfWX5sjfxGed03w92nmNMTM2IY7ppzW1faVWODnsjrH8CyD8oi
JFx58DusgeSMmspDTPeqXvpdV1SnPClmTI/JHpa03GEBKLDvIRTJ0AM5sf2WoDL08zBm8KGehgU8
aR0ZLZoEZhtDFFtXCyLWqG6xwLS5gYC9essNDJxkGr6MMFDqGIL204Isv5wRJs7ayS2PWuPKvelU
Oj6R6mV25F2DZ0ShrTz3S/YKe0/SebDI9Oal3eiNxUcpKzxyeOeY0i++TpYWt01nI0p2Mz6j2L10
qrxpNBsri10/UcPsQq1n8+a43LZ8ckE5PUHOGlde3xs6Af3eTNR7pOHgFQ4yysTgAOeEPObKbgEm
hJ0v1ppYt2rjjiTsH25XoEzsbpKiZ3xf9OG+0hx2GLn4aU+fgrlyKu2XVGJ/NTz3va1qH+zuL7bV
49gQTMS98ejKsT/iNmR5MGIJW+z1VuiCTtGiaoVxdMX8AEBhA+z2NuRZu01X1eHYG9vEjh4sHMTI
uQAJygwRNZ1K3SNRJFE19UdjtHYVRXPuQD0xI3SurWr3A6mqOFrwOyA9xVOY4iTpMS6piNxQ1Tvf
cnFP85A/DLWOlaWzrgfUBZKpIhboCEwckG/AO/aVfeb92g1smzYpDzkQGHSHmkWN76H01asB63xl
7pSkiRmyipgiqw7wkj9oLg477GVs31H0tcxmqdwEfAKJhEk3oJZUCRIsZod2qkbfLZD8Y/gtPKgj
WoiVdZzOWFd8Pv0fiQd/ZhrSN21o9mEEXdDBkMZi4YmlYOAQRYmCCwV1vbzT4RLWFC78/TY/2Qx6
Bz/iAyE2aiM03LdW8jb2+E6y5BR3hPw19CuO1iFKzbMPCD9EakOcq5v42uuvuLn3zlD90AecW2xR
b4nAfPNyUtplj1p2WHZLi8idXcV7MTWnKBuuOnMgVqxTFygY1Mh687BoZmBqFdpxqV4i3CibOQ2/
k2U6ZDFnk6tzseAzhi6+cZz6ZfTMS6hTsMfS5KCcrgZlRjtz7Naz+cOJk0DVV4v2IFpGRbpeUtQj
Kp+y+3r0rnIjPC1kr2+toXrsLOe56BD7LBOl6/qqm7x/sgEiFIyTkg/G4zbSJB3qk1Y91xNtTWM+
aUOP57BiXKKLcS89RZbqovagQ1gZRX2FAGbTT+w/XL28j+d59Hk+nCCHB4159KiTIj5dXyBiOMz9
8iyLttwJnpN494zibmZfx50f1I0qNvN6gECGSSkVzI3REptXokjY1TjrYdrBYBM51rrSetJinJ+M
0DZeT0RLw4l9NYC1NEq4ho6gSpsbJpPF6gnLsXZeTK3vSXLBMt5HNYNnp76dPLSoTTO81bH2wlSg
2YXVJNi5Gp/El6PYBzgw8ClhvJDBelqUsMdAh0ftdsA7t9qo1mTz2OwOjFNv0BN9rnqbCKLErjQs
0HgaEkdHRQH1ho54AiNjO9nPyzA8ou8AmOaUpAURphuHN1HD88gR70b87URd6g8tw/O4iK8z1sBA
SF7ZXo/bIr0e9eEKjsWTITQSvyZ7qzvcThiO1vmM96G1mDjTFr9bi7sYbq3OgtKFPsdOzpE2l71M
7gw8QMwWxr07i3fT7h8n3A4EDmkpM2PNrO7jCHZKFseodksIG6It3l2t8w5jaRFzYMl3LWE1k7Fm
9q2Z39QbzU/GMPUmNHARhWlLJCGNo8OehkvJ422oRp43VKCldh+XPATR6FSBQTuwkXIB5Z1gRlTb
otcSNMLhqy5wKEQthpnasYIQufUNdeMpL9VFNeZBK0i9yL2j6zA7r8cfRStudGSSPnLJa3AWt8Yw
+0yWHk0PZ1wCR4R2uQxqS2F1tDVqQwkHUHcLzj7QIdvOZklpl0i1ekPffeqwGAPXgArT5CiXh5ks
PMpMfUF+4sj2OrFBijnRcJhzqndqyBkvc+1tJVFVScu2ktm0PaFkpHh8XKLyE6MKw9FUYT7LJQUO
+/0eQJcJ64tiLP+yFutN5v0jTR0shjH14ZZehW2HwVjDyWPT/OHVbSGEcNVrjGk3BcH1jgC3NBNa
d53TFFXsLwCs1dLg3Xc0ZmbOHneeh7fjNhfa91LeZxAs96OJuNgdE+apPV1eraV3KRKC2e0ZEtiK
nKXZ9LvSuHXq8oNlQe1bKn6IkC9GgMk5hJKgX+Jo47mRcezgrKSd89IO2c8a/d7MQtMvHP0iZ5bN
Ayqb8ZJg2R1HQELwlbygrUDfuMiUxIQeOMGODWIOIuRch1Q88WPnWeZWlNyIlXKoZux7XbfioB2g
NMRu8pyEZXbuK6veeQl8UDE6TBObm8QLyZWMijnIFi7InDiPMcTRMQMgKRvtgw1ozY8/aLF1KL0+
vjRWwUcS8jxOwtGHpsfGZs635hgG08I9R8FwXLyIfZLmsjPMhhdRVNEVaioQVlQvkAblyvuxJt3c
NKzKW0e7tVEenJBZr2jKjlN8SLyt4T0nTKQCcCblplp5PY33I26R3dI4MMqerC9U/AtZnopm3fZ2
KIwI9xT1TqvrbmsvDDsXD2O5YpsEcELyra33ZhKcaSTVLez1BrM4imngthAtse8FnPHwchCd5mGR
wEHjWY8P66BLdWhwIW0zJ8RkLa4WV78vgSZsItvbx2gqeNnOiKbIUGscAVGeSBHxCMZbxD4cfbZr
XqxufCkMCvmhWBMgkd/SwjALmBNGW43rfSJ6AgvTtGe60fJUVPMjg7+amah+BXr3R13OrLfbYy1n
dVu12mmUl4Z7J+9ca9svArbdert2gzedxGAElhx43gzxcyROodk/jRNXf5s369V7TbTzsxWDSes7
p0WOLGBXZol7weOjNhJnUkDx9Vz1o4BDO+8se3mNTJ3Jgh3u1GDdOzJC20f6hSpAgbpCnRZNnDW3
vS41RZqeYH+czrRcgil1MmLJmCmxZ6zNBPTEt4Ut3kNFT81xdeIWQAtqDhc5VPe60KurQkUHevNi
wwjgRjbpm2U0bMa0fsXi3GFPqNdX2zPoPGVIFYLeiwQXq+NXLOSu4R/HmJu197aktvHcADGSxwOX
iNdWAsaCZWrNT6Pj9kf8CCEqtW0KDcbvdIq8IY84qO3U9K3Buti4C4BrVsyR7cf2SUvL1c/jTsCr
iysxoATSBsWlFk1B61lsdyeQ55ED+KTI8kNKEOr637bLrtPG1S8ZJn1/yTK0x8hUMLfrd4jDXITu
009iEiz2jzsQYEEZmxOlJPe2brGonBhaMjLhPM2sPBj7lpGLBrmr6WhOwmxH77ZHT3trLdp3mVZB
pYP05GGT4r9z1iVCfC7cHz0RuMe2A/kFymejaxF0UAeFvRF7F9TwMYtlPmlGojvdxich7DV4uxC8
c64o7xZTxVvhugsVLH7uOmYY4UQNTfeAnh1DhbFT5CuFS38945OySlGDFuteKtjyQZis0iLt1PfO
WZ+mIGr5JYXAgpBKbTk1nYG+VN+7Th/duS7tYpNQYqU8699My7iZooEmV92Bo26PseGetbXqBYy+
7BQW843Wj7felOTB0pkHvEjDdcKllTZM1lUPyTsS8VGa8ntekNdIS20nTfQ8VeurSPQMiWxowh6T
Br3fZlX0aXd2CAMPZIrJ/e5XffuOHIThXMoCazmbpmudBqzUblTeSs94WYHSBDyZkqeOYTrTtr+O
iZjaWvxjv/TyoLrsuXMj8UoFGOHBCG9bWx+uaePHq9KjMs/b7Jmlrrhk7uSevBUgZI4PhlW/FSP2
z6n9hFRjIQ3obmAIs+0QYC+TKI6uzOFVz6V2ZcbNBWC0vU+7mK1CXXN461kgMo5gb8aF4SxYxrIE
6UwKd31+rRTLm7gjnilF2evLmi17aVSX8l70fXYsM+X37HTobMEOoZpd9tOsV4EgqItzZRtHBO90
E1AGKJ7nKm+/jFKV2ErGeGUp4ZiE6Be4wntMYJ10TcEzyNTag3BxTqAqCbyRyk6Z5kOdmPvEdLxd
MyV7j7FjPVfWTQ6p44F7C3Bs99pqKJlzBqYy0FFKetXXxLGvC0YXlpRsAkf6g0EbEEaWE+dryBq5
iSw2oaAGQO6+Z0PzXCvvYqh3pxbXHWbnaG6KVxt0G+3YSP9qVoo9d7O8GRGTBTPZgVSat3qvJsYh
6qTDED5n1nPc2+nJiip724Bd2fb4y6aUiQh41xyHKCCPGUbUjDWmZ9Tk1jJIujaYZo4RMUeOL+P4
zkrTBzDk9r61EXpOGCLynoGmE+Gtbtr2xR672OftpO7M6rNGtOH67y6NzYcxgouwOmtMkQaEnH1r
1HI2TV2gL1cd26F9pTs3VetdjxEDYalm45woczkCNGE+DNoG6kIEqqxvH6eedGmvz9L9eOMtRnlU
VfVjzEUg5ahfY2HWffELdWlR2ynwLBiVfI4rULB4mvZ1h7MkKprbzBuqZyiVPyNfGoAzaYMQwDJk
JriWJ8PwFDseNkOuKPrsdztaM+7X5jrmqIwlaTq2Hl8kgPNt74xb/UQeFs3FDCLMxsTRs+NHhZfc
JBaFg9XKaMvD+yuznZ9hk95msip3xB4DsHCbR8nkDZFDvoV7cIwEOzZqANoeQwfv4gUaFTtzmenE
gsRuH51whQrM2BQgAECX6ZDkz77VzyaudcAWmp7tJrN9tPMvtxnNG+ZqAzLLZCFtE+FAdRmFe4tw
9soykmbXlZ+18KxdN6xSGo6SgjIPIx+nmVVVbFPymjlweJuO/c8pkk+lZTOCpPXNM+dKw48WATRt
OvalU8SomnoIRCQ7Cs5G3+p+IlnBIY4a3x9H9TkA8wn0In9GaDuB/eH20lX2tJACBSVvG+a4PKc6
PzTVqPCyUjFHc37oh/wmtV0RtPUqtUJWAuJ5yDhQjI53KEG3QnVc78hEPo7gpQqrC3HH2I/1OPjs
93/SiHxEAyXs0tn9Tujzvu0a0DcTvAmDvYXTW9dTl4CTmF7MVd/YNd5HaFdf5iq2cEzotS0zENEK
xWgHNgX1z3e1tA9qKTGmM16pc/jT8HBI2PW+0eljFRzcZSN5OjpC21VsHG3TvCUyrRJNsrdMSnS3
/lmgrdpCcqq5aeaifkMn/4FkddfOoEgFv6xopbvRyxGNpOY+Tqb8USjtUzbmKfGs/qKmfVlH944z
HfjuG42uwy/DFAaankwBOt1LDf+dq8bS4EawuIik9ghyxtsu2rRzW0wqoyLLrRY7LDpXaFAwOrPg
QuNO4LYJkVmhRDD68rsY17FPj1TANb5DZXwq8dTCm1MsP3Z2C9o77jzTL0fM3q0mP70MAa1w0eY3
xjL5+SLGY4oYwPtKi3t8CT8zI+8Y75yrkSWtm8/pocEoyBQJFNhEc2BS403CvgC+VYhdm3Y5QbIQ
rHnI4Siz1zC3GTVxZG8A5HxPGhJeoyAQG0n7o5OIV5PVC4IH88bOUx7ebMnTGJQptpSY/Ih52oOE
2VTRFv3MTWxk26b+rpwDXOxkJ9vsg7xGVsrNgJRicdrA662GBSANtgtFn+F4vJ07Ayh6Rg88AArR
bBN9RTk/iUycFRrmhcH8PvawpOlAWSLk3Yjqkk+WXmfsoVjkNaFtR839aMinAqCJzyzq+V8oNcG+
PEg4HfUEfagd1pGu6ezSYqQ+jV9a270nHmK3zG581Pv6pkRhovi+rROyJY0AFthVwx2Yxj957k9c
hAvyEHp0aIAjh0EKGM31noEId1dhzAkuWxnuQs+8lQ1Fht6qs+4RwuAmzc2CVWSXjAjhPKz1tlb7
QsUcvyTSGLnzJqw7VK2nwple5gQ5X4X1YpOwWmFv3rQgstF+7GOn8aMoBTpoQ6VATg2MMoP0ty7C
Bmf1xpGWqLvpGctxX6bfHKeKdXBg9VwD6TAa+9jEalomwLW6nMbewP08xItvjZCrQxohaPyrDk69
d4BrSxwyPMbDn1mJx8JBI6yTMHRSkU/77wV9z0u0FVaY0PjOBVHhaTM/awNvYoN0HMDQkycn/K1V
W7IDqviB7nzox+zWySkbFYqTaZyRJEYsbVF0+xG2lKt5yg/OcKilRxAyPVRXk/JuZIMI6PQi5BDy
BxpSLIRJ3/tZTqhVTBTPuQrNWxulUDLiCuoN4zOsmXDh570YMtQO44L/zHAKsWZUj3eMsfq2Orto
CO1U/8zY4w5RdGBqQ4AxE8jjbEAuZL9z8iJpbQ0ntugLKn4n+RCm+fVQo5itee2lnBETDcZPw2zu
5mHUgxJP6e1C7B/MjGNcGsspXywRmDPUOdzXvRSPdRgNlOvxuJun5q2JuuKQIC+0G65zyup3IySn
QKxa/a68YWXbnJakevMAGeNOL/du7H1hm39dwJ2mqfExC8KNnRmWkuQ6GFXmsgJYfGnPd62uQIcx
IqgaKzt3VnEMrzuRu3f6uJzH1oouFtauAKNr7rd1Ppzr2rqHD93dmyvkZ3ZaHoeLYkw+2mvLjLiA
ovOqsjxYP9I0d64s9UBIUZ7biqw1DeNgWXKS4D0o9pVlWvuJMqUuNPLE0bAs4OB2dbx65Sme9lOD
49tzx8UfO2X5ta559NPd2dJLZ69wMQcal/vG0NaKyTytSDtyHfQzIF9gE5gdt32CJr8X9R6ovrdB
eFxejx0+wO7E++ZtNU3n68zCthR1SOwNdSgK64FTnw08Ow7LbMWxRL28cW0JPQ+cVxayp6rK5NQY
tGACwdfGhAE6xPrPlhcZKMEQV5OJPEsNnZW+ZNZ1jZY5TGrlL9SNfCbXcdaFZzvJntNuOqVFxsCp
AAkL2IFojeQxd1kcTmnxDslsNym1z+biPkGy7sbawcuZRQzWVN24DXQlL96ONrc2jCmc1N4474Cs
gQWemGGXJnwXe/rucvOStnC2FbLBNiyTfRjmd2MFwk5wH/gycb9kVF+NZmzApM6PllG9VeDBty6T
atx5LL8d1A96Lz+cUB9BZmWMQ/pdImsHabjSg2lwwDfW0beblQ/5wpasXZfqBqWONXnPXpy8hxZR
OIZEXedN3BWlSMn3GRKULpw3xDcALEv5NCGusxPnaMw0iYGSXkVDX4OR8EBgAbAplVocFOLSGRxt
FNsgXVrBUNom1AkH5tUYzQ+jmeASit+8CM3ukhUwNeMgJjBp71DAE2Rn+yGq296WiPFn1z6NGa7x
Tk4XUTVnSImoc9CnDqyM/3EImPl3EXFENDqOaxtrECEhYH/IQWcqo7Rfi/KSaurR4zqeTW95m1Fa
b7DFnyuSjq5FantndlVtIBf7jTJBHWZu/jvakIe+ltVrr6FUynSXpfQqsyL55mzCl+FpghlF6xnf
a7XgLk8erFYT92Bpbc7ktroYwgRIRZQIZv8SGWnB2HjOzNsyYl5bVhCDoLc8W6lRsclBml0jYNzE
5XSjmUO5rYRsDmy0upvaCf49GzbpMUVFesm6ypyzuzFEEdd4s3MJ8UYG//jNM/4u484R1LwOiG9D
N23jjwHRBhc2ahwN7ZzZ2GuwjhOE1eCdOpdlPagfcP8CYs7S+nPdIXmoDW9XIqWlwJxPbQaixGCh
hxYu2mVaTCdGVt5Wb5JD22YEZkQQjURiHtOacI50YmhqdAjVtkNV134DMOnOGhoM03Lae4Vpno0q
JwR4dNirFpH36M6aj6bXvWuGqdm5ALL/g/w16f1d5LfDAEUIQ9fXIEvb/MPVg2YRRIuBVJc0Lxw1
lS1vqzA+p70Wv1isvZkXRuz1CnbyNZaZ1zaPv8ZuQhyU0K6LPGkYXZW0SRpg5AA19czZVM7XGegW
XEARrqrBQpvK7PBXhPQCXwyl6ikmcuaAUb67i23+oXfg38wKxEhGus0VlcWb0ZbvXTu+AmVewYCd
7k/t2ODdZZMz6OnT6Ek0fT05bkVv+57ohv0yV/Kx16S9W+WJQYSGfWMaPFyNWq8e8jR6oGun+WPI
c2XEAqAUR98mceroBNsqp4cBxq9BVLy2x43TENIh1784jLDM6jQXR0T/a4INJp4662DegacpeiBH
c9iLG+bJy3FSFsVIVY7bhj55jWZWbB8gBy5DxIy6pvgrXP0d7q93YyFz9chEuITxfCoIfzg0kuxm
y5g8lMDRz8qMv3Wl3N3kQsvqckR20Up4L3Xyy38FsuaZmUFcVqBeNE1iu5PyuhXUYi2EJvgqq1/p
8Cu+sTEApM4OEQThMCQA/93bKQTmA/Kguo4tFjjAXN9nIsHmnb0y6GMYOPgN5NWvf0ylLa8KT9zP
uRP/4MWBKB84VY3xKexq2x9zWEC/AtabSoXnqn8jkudaRwF1IPQr2bPG8d6ArVKSz8hV6xY5wtLt
9JqbM4gcXbwPoEu2ZuNcDGJar9kCoYfXuxs25K4/xtYJOZ11lvWCItvuyttY6Wh8BvPdqUaHwp5d
zLwu9BirfxrzJPe9EpOvoJPdLe0HxNQrrs+C0IJyueh6VAdeg1gAnCCot6qJ7wolXpIqyWC7gDeK
V9FCu5bO7PegW0LKvLg2ujcxscDsjPYxW5oVOll3zCGhj4MNaX4IjpAsna6b1Qu9zEihM40QRUYu
Gz0W+pPdwZyf0Vz7Swxz0TKW7gjRrLztFNDoGkex3zqpoMlVFsp9DIOhObJaicYMP0CT7X4dfv/8
Mf2n6Ku6/feQxe4v/8KfP6p6bqmT+j/88S+PVcF//mX9O//ne37/N/5yST5a8ILf/T/8rv1Xdf1W
fHV//Kbf/WT+3//66vy3/u13f1hTKvr5bvhq5/uvbsj7X6+C32P9zv/fL/7T16+f8jjXX3/+7aMa
yn79aVFSlb/99UvHzz//5hFn/M9/++P/+rX19f/5t//+X//b//i3//I///O//vGvfL11/Z9/070/
kQoEP8HWHdu1LJMnyvi1fkV6fzK4UA1B+KN0XEeSRsxDqo///Jsp/+SQ5SxcaeqCO8okxrWrhvVL
hvknRlGWIwxy2QxLWvZv//ul/e4T/L+f6D+VQ3FLmm7f8Wr+ELytI3LHYGHrhukZQrJk/30iqEkT
XpiRTRwigIQ8sdFYWkZ7b3IThUzhkCYTZR0DzdtI+Ex7V5mSgX352IJ9YLUHN3rN7QsiI75ppD2R
RIRkJQd8cIhrZnP1i4NT5fpv3t+//hJ/+6LlHyJAf71o3kzbXLPj1zfi9y8aMQ4pciSrbwvDqAPi
+W7gDUCxZxljRl8wjBBnRmwxDHe8jdaSvCJ072DGw+E/eCH/r3fPddGfuRbvH9XU71+IIZrIKy12
aWm2oK6P5ol4EaygS4+q1zIZ9Df2tzf26Oi9qA9KFp++5S3f//hl/OGR/Ovt8IRuU8yZmPH0/0XY
ee1GjmRb9IcuAUbQBV+V3mfKV70QZem959ffxezBTJcKqEIHCEnT00plkmHO2XvtD5+hB+S/9r1w
lv+OJPqVxar3tFNlTe7CTMkT+fNvE86cIfzP5DA/DY6UkvxV/hGWw52jWx/e/s7jpELZj9o6Vqdz
0UCR9swvWlddKq2ZPc2xSQaJbz9HOoGRrT9+RfPhHSe4C3j1uQEobYM6eAtgolCTJjhEnnoTRZWD
P2RlC5LDJEz+bdwX4Duj+jui+QdmOzJgWMy3NiK4FbcVJb3wsdNLZHIoSg/U6l71dtD2WVn62zji
TN5EUfhEwZkKWWofwkIQO1Gf/cTD91i26xakyVrUyjlmIGmw37H1TRcFm5dpfO4bZ6WwPsM7IajQ
StzXhrCPZSLSq8VhDKK/u8hCWo9emIZL+jP1krovPhOv+9mW+bCX9SOyrv5a9g2WDhjWXhSJDeU9
TKTUufQQ83/tBE9NpFEd1ibQwiBQ9zhFFgWSlsiU1qkiaM1L4Bf11rCFTUjRmFyObYKchXQL6CcY
ac+pORYE+gLFSHTj3PRDv7ZESOGXgApUWtoQHOrKWwyQtB7AdfhrRSTbcrD9ZzKRnhNz0+NOpkpZ
fp4qmW5ix3rz5Gwvqimmdhih7J4oLdeH7jL6kH9cv6WGAPGArHlVIhErY+pepXkynfHQGG62p0sw
LR3QcxdrKPDzpuGmyUlXgXmxHRRmEbp4085wmhfQyh7ycu8MrgjOxNhA67c4+RqdlZ7BxbbIUJTc
129UK9vXAvkZp9xxbRTu+NSAY6Kn0QnKsJVaIcx9zntS9YaukIdckwdKA9HGN0QP5MP1FoJw4jXC
Gn9rOVawMSM/XchQ69ddVqgNx/j3VHZs0i3rp+emHWd5eDiOyrvtXA5FZSVgDIHFaOaL2Wvvpmhf
R3jQe3bLxUJolIZ1pytWGhD4vxza5IdD2/2ZU64UhiB0xjLvU+K3L0RM+Mzq4v9y6OlpWET+wgzF
ykxI/6HtQ5uPWAgO59RJOQsoQOaV8zlEHEpTNPfOpJncepoR7UTiJ7u6XdS54dV7Jv8OWaLOXoVL
TqH7UIUJoqdnva5bZk2UUxqMPbhPxYm9eXho1T9biV92Er9M4fMc8escInTddhDL2CbhM2rOXf/X
36Proxn04I0WFDMzpBuZe9IeKXyFD5xv2kXDDofYEWuHv5OjdnfsnSnfaK7nrfIi3v95RjN/fzG4
CHRHWLql+MeeJ7x/vZikzpNQDDBydagBC8eBgAY0ON0R7FxcxpTIITMW5lHOF0p5I4UZXSDltFqQ
kjnYvkXRy7UtZvxuVgXU4SWaFoPnmvNrELXiW2HgZ4G24F59l8VgkAsPpc4qp50Fsk431mFlHnqt
HRFA2cUT5xbt2KQR8chhZLzU8TCtNaH/dOiBkPbUe2/STxG5Z4G9SQrPe8uK+lM65RVha7yFf357
hPH7zSelcLDxk1cuXePjh8X9PCiShFnmBHtwHNw7z0nqo9YAc/cFzfoG5jKNhZw2gbK+hYOKf7iR
tYQR0rMu0PZIG8u5eHTMdhP7hoRU1A3UleRCDc5bikhJyErOm4a94FxRWXjkSEjcojc9+ZO+yIiU
2BYNGSu6M2SP5ZwIpqxGbRKMt0/Ku7boascfhWHZdEV65wbEuz8jGVjfvyM85YvlpghTKLZAgLeZ
f+Z31Q49lOi+cckC9IXopiGZG42+0n08K73yFHTqwH5K+iFd1tG4koDJuBcr9QXI1S0zjekHGoEF
mYgPk3TCG3zCS8WOZasPfbYppDMew7wPCcngVF9WytxSQCl41OB8TDqMUr2nvYFUDduFLrioOlwx
NbOf78yfeTT7vzSH/ApUnzBHUVq4fZ89QILEAoLi6ebFmNTc3i2+Cm0bDG1zJfLVu/qz8nhyx52b
1dXJRrN2Qh4JNi0VO7cyy5NkclyC5kILbU/OttT0dVOStFEQ6JVKDHX4GI0XMQQuh3azRUEu5UvT
mjctM+0nd4qwZeswk6BnxmVLH1CV4vlJgwDPJ6tZj5xt7EenIerHVWQlWA0an6yGJtWE1RPmI7Xt
8BE+5DOFzFbGeJ7tQniK6XNjyDhRsqL6azKHG7Qgg/CgO7I+OEZTH+T8FUodZ/fnW9z6UNaRpmE4
PLP0W+AUsPX+sKWxaS4kxLM2tFUEfAnAzVeKH+hBhoYtBgAvDZcoSRJq5yfyMzD+rQMRYBdmyNVE
196SysBBB3bimIiSy3+/RQPd7QpVfM+KPad680vRl+7SskeU1lXsXlJF9YwdDSDhbFYPQE/Av+rH
uG35Sm9p1nYhJdPUKLu9NkWfAi+LjlRmssdIc79VHalTIQWoZQOt8tqJ9pn82vwQNpm6ek7vXLm3
afNqL4hoClxdB4xKPTpREzcbXMOOIBjuuRmPhPQni4C4QrVUyz+/vR83qKZB0cSBsGSiYJFCn7fR
/5pfewAXQWTh1isiT20tE3KFK35mra/tLKrIf/kw5cfpnF/nUEV0oZPYNsWqD9N5WxLt4DlsXLJE
xt9q04TiGTff8pJSY9hJ83Gk9U6fqflcNMiWLUNWr2O3YuPsv7mPqa+ukxq8Pd4j0ovM5FsRJ0gw
fVQMKGjdlaQhdqPXFu96t//LUmR/PFGYBqXZ+UCGL9lwdPvDutjT+HMSCxmC24gju758n0+7gM3T
tcohNrEPhYIERlHgEuK9M6BTF29jnrcnTBTrKZLIiNED0NhH+WAOGFs5QolVXdQ0mdvrSFY4tUhQ
vwVT0KpMghLYSxfvzLH96UO92jhB+VNHZYYgAIVa32hk83oaaSY1nYfcNrFleOwhorI+aBPKvt6p
3aXbG0dTOt6rTcE4ye11mCKQwCmP07as124PjTETMGFJocHvUyTjqbBpSGuGbq3TmpgsFCQIMqy1
JB2DPKuxWOPXR1GdU0nTXdJWy7JDdynM4W+r23zM/mUrYlLLNS1hcIYzkON8PALHApcGohCAerY4
G1yWaUigCjkjIZ0Psq9QGiLZ9n2IMBSkt3ozGlszRmZMGfMxxX6LEbWkL1/k5LZQ0uFogMqunBBU
lcyVxYAWEpFisvG6Wh78BFexE+G38CTiChTYiwSmyF4lXnOyXFc9+yLaykjbmXbOziyq8wtN52xn
VVW4MXrpvtR18ZSrsP2W1OY3OTyBqqynSMBdK0MgJmXyVdbxVZJP2FnS3UJz0jCu4utQgQRNlJI8
PW9pXeqMKxHm4iq69CIRvOCKA2dI7Jb+CPJIXIZgIQqCTVStHoHDHaIQSVkkfRSyU6HtO2P0icQo
d3nf08JGS+vubbqru7QPe2AUKTU+9p8G+iJyTPBlV4+kRlDII1TKgCX1MNhpc04aNLZxiAEBn0aW
5Fep10fEwMULO3bx2IBGk9z8u86ALpza4tJlKnwxSq0kHzYA9A72wx5AVymOc01g9NsJJ+eq9x00
nppevGBxsanXO8ZTaKA8zvTAfMZ6iHScu/4C1RZ3HMHvmiLCdyKU5vDn2e/eE/j3Xpc+gWEKYTPx
Ia4x73v7f01/hWGItuzyDJOA/mxOHFj0iFhpGBntbK9e+m1fbY1o9sePHFFiL0kRM1jlKmpLj6Ap
3znnmnUKg70NKvfdn+g5K3pI5EuNQEdCJ90CcfOPY0PiWqwLkqHSRdbAQ6QJuU11s6XK+UaT2b2S
EgudxOUN053tJAr07WYoP9eRuU6dPWLGd07Y+aYD0vowADwCcU9F/s/vh/3bcsCizrvtoKoE4SQU
5bV/LweDZVcFXsdkUdVuu0EtG+xyLGMxs9UVO02x0gMHXAVtEw65A6I8p60P9xppHUbDxhvDZEmW
Jflwehlsx6i9iM6WL9rUhFdjukIQA/EjgDznvl1d75eQ1N4jooFDEiX1Pz8yDYgfUku5gWofeeB/
L6OREcEjb21A3oWB2OhTE/FUl04oDzji1UsTTSs71ftPTkioeh1mX/hY/GXFHv+RHg0eSeLEvpZe
t4r6rjvkYYEjAn8S5D3Yf17nu4fcV6fBERcg6M1Kr1BC00qDCklvfR3AkjwlwntCP8DOk5A87C5P
UwnXlHzXrP/LBGj8tlzycTiOtOeWoGVRz/n141CkJZXSIAJFKYrYoxEBa24BRxro6FadM3KGBFQh
rFWL6inkTFK0fQmfE0oFLbnmgZDlaevRSVnQaKbo0pfpNyw/0hzCNVhCuaRKqB/5vXQYqqJe56MM
bk6F9bhCxlRzkvHpJdBqcemfEhX5qc6J/0ipXkWZlR3/fPOJ+a/59WFUhmKHZ7HM6jYVs1//2pi+
h5fqxGU7mpuw/ay/RqlyPgGswr0auw786VAdpijecZt5q6jS232lWkIGDRQprXGzZtjhVLXO3x4L
+fsrMy1OV3NzUd4Lu788FmxKE5CN9LDxO20CUESnej4KAQ4cD1qXfDNyitf3H/lOYZMQbhcbjmF5
isr2BMZD3Dw/MS66Ly9Dk10NDllXocyfhT+FmJyhxcQ87A+CdRCJPciFsnCqbRZ5EOxARGDXcS+d
LvLTkGPaIx9o+kLQzL726uRV9pq+baacKGmVfhFlPEC65ALo4jNpKsEGMMNrrBNpjIr2YgkzPA4x
arbEW8KJGV6HoqZulqmXSjjIc0KdrA2bzLwM8/1a9co/5dD8gCPonGdzdNVd235m1gzPXZfvimj2
3PgXvP2Lv9wOxjzZ/Ho/uMJ2qKgo5jxhf7z7eQh7e4hNxBqoMLcEcRDMWAUj9VNacH4oTyp2syNG
h4sacgpqkzbunCE3ofSEIJnQKSppXtuuJ/i0LI0taiLP9uHIYPhYi6alu1SKL1B/h02tR91mKnxn
YatKbjg3FE99vETXSggxboiXzAb+GbSu/t3AjTAYfbnA4dQee9tp9pyz2wXpZP1rWjZioxozXZFW
m27QE4oN6mVyUIeheKx5+3aZG6YbvybqYYq3xPOwtJDWCl4SytdDU/j6kSV6JD2gv9W9mz57pYMF
Qp87XK37DViYWEdFZdJMZ/0ojaPuC6SdJATzRIQdCSmB3m2h1aG9cTgieV3unfKGsLvC/GojGz4Q
mGo9ugAPWGWmL1kHx8RqdROTT044tQk8uWUvekpi21xlveOAguFb1UYzQ55eVxla7qX3JZbRyDzR
RIGNwSF1FRMqtapHO7qmedGvU7v0sVdES/QH1uF+sQM93CD3wbBVQ74VdpC/qjZ7J2xOnJJZ/dKj
Nd2kzOILu3aiS2mFpyTKJf+xSu6tZCZ7yCY6JARyHFp0iXjCRfI+oKNZholAHzPNqmqUzMRUj8iH
cAxszFSEZIGXW24290hKvXsMw9E9Dia3Agmo4z6srO4507a2XkgYfXX3XPkGtCXsbma7bVvLOPX/
vdS6eP/zne7+ts11hOtyorDZ5HK8UB8mPiTmTtQ63FJ5m78YqZ+uNQedtGXPRRE/648CwNMRftt7
qyNyGexhOt4vAZGoS6bsTl4Hea2r+dpW186/6uLCcMuLFJf+jE619nHQnV1x9jMvuNY2JQAzT4Nv
9KA2YVWCVPH37sYOvmiBJunfw3W3mqr6SZ374GE3WSZBbG+rRDOv/NtfKNI3+yYremR7j8F92OLR
CJ7MZh7yPhzrKYb3nj5343OYPvvaf8ZUvXjec22+DNVLab5kySsjN1/S8ZURJa+V9hqOr2P9lmmv
DB9eilalHSwizxgW7lD0NzfIN5VfuJ/TlL06ptd320yCdZr3zXNbV39ZiaX+286IfiAFSIezH4U2
Et9+XZyEJbW8jOnYC2I/qr1T7Tt3r+t7wM2Duzd4kyjzdocmPDK86jiJo18fa+1oPeTWodWOVQFl
bx6De7Kzs7oPU529DPoJG+cLpKRyvDCm7JK5l8K9lPm1YuKfrsN9TNOVihqjKG8eJpDypsSt4Wtx
8w2bJDzek2d7QgMMMOSZlo65k7F/1KooWoWVXe4oPwUXn+Dzh9gCMSt3kM66vW7uZ8oysApvx5iq
/T8jcPcMQC0MlRxi6hLBMTQPdnmsyCH2jgWBnPrRyE4MkZ304TTCTHVOZnJmBP1ZonW0z/WmB+AS
X0r7PJJBGF8K+9J3l8yeR5xcGWGCrv2aO/MI+mvqXGPn2qQ3BoSBKr2ZwzxQuzZyJYdb4t704Wbn
j5F7a+DYHFyiCuLWKI/3A1VukYIRkjJL0z7qDm4Op6VxdB+oiB/fpIY82W+rfmOF5aM+PVrZo3Ef
IntkeM4Ny6ZybtxltPHjbm06NzO+Jf089Pg/IyPC4j4S60rpXjVX534NmosRXjVI1sYlDy/IodLw
EjfnGA9Cc2b4Dfu3M5EATXviWrSnOp4HRJ3IWcHVNO8jyY7SPZDBwYirQ1gdqLdpwSHr931GTvre
9XZx9Jcih/XbHsyZGxmUghQNRAPM8q+3eYpS2KkCk0OKDPI5b0WtukZHZjcTb0c0dmevdvlzgOBC
8tFXJIgiGuzb9lwrjFOo+LciKxB0zj+6XyACGicTHwmBJejMHIofUCUQhcKuC1xVn7W2XZeCkkMw
dkCY9CBa3ymkQAEWtojVG65qh8YQzL47r3r+uZOO6m1slL1lWxb+8+/rTP3oSfa+brCfIgfpwXSK
7nK/ZLreXULs+xtc6xBx8/fJLMxzBT/0qqfRNhbxN9ssk7d2qKtdnd7+PMP/XveiNatbkm08Z3OD
Hu2vb2tQK7o4oY+pa7KeozhyD4Y2rU2aZn7Ys7nSR2ep0FMdszo7B1mHWrubHuzRf8qHdHiiwfyC
gCHGRgcIji0YkmaIhRR4NcMs0XF33iUY9klFYtqfX7n4rfzKK6e0IRSTnjB+24Qpm5WiTYEKo7Vv
N82EB2Os5EtCMXZlmhQl47Swr0Wcvmsc5l8taisPJBCQOtKlVLaLLiMhHACiI7NT0sTVvtQIXvvz
i/xNKmHyInHzkHCIY4P0nnmB/dcxPqLlbHgFHpEGWxalMMq1FgzDbaujMK1BqJyhoqIJ7MMVeK9o
QykDhwWoysWd3ZVZ71aZgvcTrbkdsg5eeZ8eI5daixy9T0IEl4bkzM2fX7X4bX/Lq2blp3Ojz11A
NT+L/3rV05DOOumY6LDWK14ihUAdnAAOtg6yn1kbIRgt1gsPpErRjPoZKRHghxpQf63Gz3rYEgvg
cazLadWsIhq7W9dSHHhRf/7llYrfDqJUbQWSSrqC8EPsj3WSQZ+Ae0ogDo7toGP0gl3XW/oxanbJ
fQTuNkx2YHFygfBtHhNMuXQeg7eZvE1qbODuBP08qPBqFHlD+tlrAlEZuIFgU4y4gJauhqZvbRrr
wfvPIKeb50GfNq69GaeNY2/QZFrFPDBZZ9jKrW09bMNg988Iit0/o7MIcdnFw66xdnawN4N9hnx4
TXQCsBtZEjKbiR2jAHfV7OJmFzY7390GyS7kz3G3MdyFBi8B9Iytlmx7b8MYiaY3Npmx8flD8nl4
wSbCFuKsa31tEUnWrBsO4ytcugyLP4Q/y1j3KBvuo603jGmahzuRIwpU230WZJ+rv95i1m+3GA1c
QZWcycdi23IXHP/rFmucjig4C5yI5VMsCJuq33rAp1ZE6HrvGXasaeJcB4rAQuGh6U+R026I6c1X
oyy0U5u4UJ4CnwPrjSHSW244FB4s3Tz879LM3zIFoSdhXdkYXviUkDTyWcQ8chASxyMlTfemtOpH
X6iTb724yas3vjpEnfhvwX2UzZthv4HvYRADa8WbNH+P83c9+kQ6qCHeu+FTcx/V8An5fuJySqqJ
Mery6qm23Otfbvh73+OXsydvnEu3Ys6VMx3rYyGsh0sKliDF9KRrl8oOuvWoT/ams0T/SVEc1OIh
3XhxJ9Ymmmy2P3i8SCLct9G1KhTCzUr7FAiTpN8cJrWDcQMLe4xjMQy+Gqr2rwgG5MKHtnGpW0c+
sGgW20qnhobADBOkMXwiyNR+oDr0UGC/wL0jHGK38uYRo99nt8yTtSR+cxvJtAHRZf3wcHkt4Bkd
wAV62BTrM3bFdusbBWCFvDK2Fl3Gxyr1nqYmMt5aOUIxJyNQqK9Kd9xDrabxWM6XJi/HY0oCJqQH
me4iQW13jMMXRxnBi+vfmjBFJ92Y8otEs2/Dgry4s2sxa0F4AZdjE2jZ/UkPh/SIOwuCcPpDj6fh
uU7DcmPFRrEzhYvqS2n+VUQ9wqgWlCubVkhLcXAw2mL6lpv5566h4kijttmMbtBsrLauN9VM+yal
Y+bptWkJKXI2QZAyPsPI7bDP173m69thRfhcBcTeGh7vF1uA/Ih71CB/u1WYpX+5U9gkIfhhakS6
T6fywyzOf7yF94Pti0p3uR097dXs+p+Eh1UQ92R7CsNrTjtmE7sEgBUtWqo/v4Df9xbIThAi8hK4
WZVQHxY/n55kLdhEYWz1KNACNWioRzw4Te2xzcVJmkEgm6IiAEWjr9j4EX4KrAKQAae6XpJwWRI8
OaMAVfspbdhEJW+oBuQasMs36qIpddGxeESpsv3zK/9tcuJFMyU5eB0smrwfe4/B0HidYF1dUAkh
BdSeLlk4O7GVboFVMb4DFRhPWkuw6l9+r/zwkUlpChthpy1cDnr0T39deMlQqsdS41eB8noO2LLW
pDAdKTEW29wvY4r05nWIIZyKwsKWpPs0/93aPU2u/NHrZrFCrtqtm8g6RtVUEEhVoL9KAbvotlUY
FMjY5lSm/zR53fRmqPYxbwnWsNBy3tKwvspoSN8NAAnYA4A/9N60DwmYXzsxFSCz82gVWKG9GtNh
fLxfIBRjEk3rC9Y3uMZFc7BUp44Yr4pth0+YcsoCjcw0q6UtrHFJ9tgFFplAaeOv6/FT3cqKB7YL
NgOytn92y3Xe4Q8Pi9cxwoiE7w1DolS7ctB66GOyP7iRenUi9Eo2YvVdpkR6oiKUwr9K0TewgCzy
MbGWydhbq2gggMP3PXNVjlQHO4WtS0+NV8/IjJ3QVfXPz3mAt2Et7Bc/tYs96Ob2bw/jx1M6nyzu
D6Ztl1lbmO78yf9rvYs74CiSj/0B3zO8zrx9s1sgygMK/2RKg5UX9BltZELua8eXV7KM6Zz2HjRB
HCpVZW1MUngXcoRhViDnf/rzjYek+OM9z2vT5WzymSvcv+t1jKFyA89Br9NLcD6dqY6ZJpM9Oe5r
yGzA0sQkMCdBLNtEkhig2vTfSE0KUfRML6UDwTvLjf39UgX0mDPEV0jZRyhYk3cY5qYTzTZQh/mj
VQOBG6j2vDgSUU/o5ulxSvz0ZMOCU4gzsXojtXSLMn6RsT1sUowtQX4Z27Q4hBKrcurL8nV0MkhW
eb6JQBocvcaNN4ULj9jMpojuX2a8lNHO95rq4EEUIN6uRy8lU6gwQW3u7t/dL/gFiZlqabEx0xso
4ZXYRkWiP3sBqk+TA9sSWx+50lNYko7J2hFZdIZaz4GPJNP0MXOGpS+Hds+ySloE3Yu6tbM3LS4/
NyM8Lr8vin0rnO4Y6OwhBqszbhI95sJ0dfctG9S30AmH76ENijLRjLfAsADbxaKAgjcYbxROMpSK
TJqjrG+VpWtAJspx0dMefsmcr3Bptg6owIbY8Mcy4l6PXY7gduvZB1uT0T4s8++WKOKNlntia8JL
omaWsHx7/B/aOhUbEaLMtFPCM4PSN5c6aKtoVMMSp7h1wWq9wZmLazkIxOH+lZ6/6UFbHYoCN3Su
SnNDnCRhW7JVWyTprLgGuSVNxU6is6D22XP/w7PbU44e18+oLFNK3aV+3e04aM8WH0OSDRSGp7Kn
D0mDSyBOSn/ODVBB2CICUk/uCd2ZFkPjxAd9BJ/ZJ5PcOlS+TnXRw8KjInxKUhEcRNYczFIfLuix
4FUO0Zc6h/PLbd+9xYX5TfPaW64Vr4Gb5qt2TgX1GjIg+kiJQ1Ml8nD/qjCT6YHua/OmnV1v8C98
BD3OTcXH0NRvQTQQ/oMGDmt2KR9Nx1kP+eBeRkor9dhkB0jRyzGfARdahf+W5JrmZFAF3GhZ9QNW
aXPq69bbQ+hKKG4rYJmsakGGnbw0vod++dk/GI3fbcZ2YMF2B/OMhUSC8067pV1gJELgpavhinAO
wfDCpGXuYwJ4QlKaXRCmQdoYb0Y95l8dD56mXk8Vezs9OAZOPWER43+Q9hXW5noIbOOGx5tqZZPH
7AQhldNga7bVTmU9GYx5VpEJ4btr5AaKylwsFp4IQ+BrhG3W1TSuS6DOW7/CU1uCFX4SdyJpORkr
QTLSis2bvkEARflY46SiZQmylLHKxIaIpmjdVdCHQGxizalGOjbohfHLTT8mPwHD33vPoJr1wyQT
en4tUGI7L4g97VV/IemM4yHV4/mbBJkOuD9oVgF6rTNGbGsHF/9IVkV27dFdkgMPXldWxNwg8PGX
Sqb6loM4VBPNGfeE0z/Uem6DPqQLEnhDt++qmQnRjGKnSZukAF3l2wLvLGpMPzkP0vWXnsedaUZ4
a1LZ3DLfiLcBniWm7HarFyQfVGjXaQln5brIZ9ixLZKf4xbRrFoN1A12RTq+U6tyTghtIbYQ5Rim
9aaYvT7gIwExx5l86ZrUOAz/vSSoiB6apIVEqieQzjLr0Yiyhspe9grOPP1iM7+Qe0O6Ak2DYFlF
Rsk+mkfOVdqJuyR/oo4OTROeKDWuwhpXJcoSJOuNe4yBL+ihJdFijuO6QRq2Cx2yuWKRQZ/pqJbY
9KulEUOUJ1jgwbHRKk6qtg7QqS38+3PmVrsfnJKgPgPaWOz8vH8GhYXg3eUzXhYVuautl25jlLBk
D73rxWyPrEp/NfTyp8JGdah97PO1fO2wwuyH+dIkIdYuWiwPOgT3bZjRSCkHnJ5aTwp8EqffiXp0
zkrF0Y7nFIIkn8KOalSPcNsZHtVYLzIjG157d7SWjkjLXd8U9bvLkkyq+mNUIRId0LO9qQwnX90y
L5jGm4Gzd2nojbYjStz3EQp0stdfwXKdbeWOFxiaISLO4drUmoVIhETFYgSnVYvyhVibvauAruS1
LteAIv6TBGrFaBSq4k33OvnmTdUJJe0Kd910SBOz2ORkaK3jzvxm5k32Rc/bi8OKfLknLJqzy1WD
0CHm3kuYROVKa3N7BRmhPxqwR6Qiypq1oHwwBC1f6Q0bx001/Gbdc24ThxgXotk5JFK/IpleiVxU
T6YvTpEWezfEWEgHMGKsHVEUB5aN4jAQz76e3AbCYh/sRotT7WiTDCRUsJzKaTqmFC4WHcrwDW77
H1kdHBMzn1Z+gJ/GS8rm0Pbxm9TIknmwBxAu1HLDXTM073Y4fTPCzngP03gp4O2srTvhs7QCGtOc
D72g8JYR7x00jcjbthUxZIaEaZCScH5qxtZeGy1NmBBLiEpLQt3dMODMyqE3jBXqtZQM1sxhgpoz
El0VfvEsWPXUQzMSXpqLTq7aWeod7PFh9FYi6SiSWCXLUvFahFbxOdTK21A1DYhA5CZOo6k57mZl
zCEw7tAPzA5Uf3IRGrfE1nZJPeIjqnDfknSAEaosn8Z5mYavcogGagqO+hIbzYsMywLJ8VxI5nlJ
LMIiKWHXUB2YqWd7ZB02au1WFaFoKcz7oHb0s+lB22Mz+EBM5AiMIfVWFsHQhNCqdVkm2b5JoTqA
r3Dhxwfttckdd68ZsJqgJG3ayqxejeILzVHjqe7aaK3lrn3TQ4RnttOuWmIvFsKM+2NYTQq75pxY
z3P5teJIi32WqbKfeiTqGT6ALApebE9cqePALUr6aJ2MYcQ7Ap8rsScNv0ppHpXXPN87mjFnEIAe
Vj6iCYyn5ZCGe4OZ+1thAllxLBrXdt3vdRLkD3Y9rlHPlUeSRvxrV5napTZv3IPyHf1/MYN9F6Bq
tKtrjNrFLB4dI9sXyEU2NjE4TkfKYdGmSwmqH+BBkH5Gb7wTTQjyf/Tstd9Oxd4dfA5xZCwZ9ZBu
q5YTF4qJ6JJHroWTv3JOgfCHJ2ilpxLo7krPi2TJySUi/MUiLhxI5RrRPYVw1aizOfIJ6QBKKNEG
wynNvtOYJlw8hWVntqBrdfzwD42YyVmVE+47NBGXRosN0pFqyMs10kZvoO9pBWlyRrk+vNmfygnQ
r0LFDwgAB61HmrIgFnul1URT1QMAIcO1f9jY6oHJu9wO1eM98/Z/F6cOvS2UmkukAuZ3gTmj0NsX
P7CzY25WhNKnvbsl8us76CiPrVOWHGNVfoZBTrZroKHmabpPNiC+fWkS0dnkCfkjjmFc7xelqb0Z
JorzWCwv5fC5GjVJiwDPcdQG3wYp4Ab1scfeUWybwDL3BvfVoijasyay+iHlMb7FOlDN0Gu/amlV
b61aI6AkHq9eGn8XJvGtqRZWe+h41RZRULtwK2CHLlLrZ72qSjAzencsC9t8SIbW3qSlSo8q9M2T
JgLoUYM7nRtLQ7KABfEERRvXPJV1F3gzAEX76ExZdEvJlouqHwq8ETBh6aUsdr5/vUva9M7WNiy/
xiHqIIOpLvscoGNZargpZsl8uVQAOrb+SEXfIcB1GUGBGclNAvoXt0TMNSjBwQHd38y+D+y9BRJU
NMq/sJ5BAOkj1Nv/T9R5LceqJFH0i4jAFea1ve9Wy+uFOHJ4Cg/F189C92EiZvpK1+hILSiqMneu
JfKviLIIOUm5HnOwXdKra7rlIyCg2jkrvDbKso03b6SzMdJVPKR9a5E2CwV9ZwuSrzuRlo+ZaLuN
MgFSBobTSL4n0Pubwgetq3f2jEYG6q5DRnjvjnWYgMqEUbycRvKiVczb4P6aqvKvYB0ktMAJaRI8
yJOFOcRwlNw5VuvcJeMSO7P/bu1JXIwm3yRhmhPu9FtEsCbPEhcwfNKz2UVSy9zheywNfWWVAxDK
DNjj/8N18zxfYOTtyW6kf3SEdfobwS9tW177vUbiY8Mp7bGryulFTHuVwWkfKrYylQjNg6FZxqGZ
P2pKgD967Y7rSeVb0hfVrYyc8r+XqEqADND3rHqYuXqZdOvacLTNRAdonfW3cnSIFzRlt7dGgPZQ
I9/84QU8rwUBSIDTdCghAM4soUZAzQ7TOoUSwR/YOUxrxU5QfFs2TdUqfK6rXq3IcnQPcVKYC9lU
/aroJ3/tGlQaEhqCq2o0cItwjN80lZ5vIJ08pnMNBsLpeyQJLre2F1Olj6KzX1A1M3k6VMlonaoq
adfIl/oXNuIfoMIB89ZT4bzmqik3hE3S7d+ng9BA6gnov21feUcpw6fQrXkihAZI/srs+JZr7IgZ
gHLAbY2T189lCiQl5IgHqBf7l9QybgMzLZpDnId3ouHNFbJFdlXXcSbwxJnrHlWU/5AL8baNVn3l
WfzbRAHnlJQKae+73VKx8V9VpodCXQ5nSWUBpxQGtCMY+AN3tclGRreuvl2BnSo5r3J+87FXRdZ9
oBaymspCPBmm9k+n9Kccr4ALmZGEdvNwbaY8Aox5H4XF8duMkPC4OdzOUNnFRky5/1hRuhqmsn6p
gmS88YslXkJYP2eU8VyNHAj//iHzgr6bWOBChP5qk5XMKid+Rcu009LEOyQUrQ9N6ufrQdFHdhzR
X4TqGaRqoi+wl/plyEIOyQlRUEbwCH5rBDOZrTowOtECpYrVm2WgZcA+Q9mzdLGXJ5PaQk898EfW
J5SShHkKpvZF7VsEWpFLI4ZpdonT5TAi8v4Yk5Rexzlg9LZBvGhH95Yg6ol5qmjnu6P7TQgpQSos
1Cbukid7UOUZ3ly8aQpPWya5YLbD6r0b9OHkQKLuG6EOgyN9UVdXKBhwrnu8bBFYSJfr6qxVv0kS
QA1NzI0Lzuwh6IFOSD3hgBal1uHvpaEyunPhig0SdCUCsyNZwGPEnPiB3/BbxIDqbhopAIieJuai
QzQ/UFXE5tBXTHcjkUMuLa8D5cK/uUjKLCWghgS+V4fjlJwldlUtXyHComtXAmjw3ah/DKOuf6xh
g2Zpty8YZXwxqcwv0RdZhExNZ5V1bv5UgYvxRd28MjLSnSrd04GerHuAUD9JuvbSLv5hQAmedZg5
j9oUwRxC64VyredB0iJizOmopfnDWAY/WG+1K+w6vOEhhct8xAVG5tvvmExHS4VcIiwJI3G9PrQF
xLii4wurHlSdgjR01OcXzxo41PS+s4ejC4XVDJq3IsSVansfzKlF1zHJElJ4U4lprmhoZBPeGbQJ
8B6SxAc9M+5DF0+veZuz/wb/DtZVsqlxGAuoRcuuLKidaxOBTOdoGO0gyD8bU21veyZNw1VuxTxB
OmEffXjdi0QLFbsc3ydb6+G5mvfYUd8+amZwtlRRnsT8MqZlwVYws5+NylVvHjceBY6puI1I4cj+
mbOENfkWJZIqvsTCt+KO1I1Wn+G3nwx9CqCceLzo8lc3arm1fJ6KtSRS0FbnVkxrCnz9smwiY+sG
0DacPkrWZay+kfOU20Dqw0OAhsuQWblHcEhygwGlC83d7kJhYma62RlJpYTDa9iOT8qXd623n2rA
HDfHZ5apSQlz5Nr0Wg2cD2VdLqfWik881RPawjpnkKLjih7Bf/T6Ef23dmM/9jFovXsSmpuvY09/
5x0wHv2/YOVAOoAb2TaG6BrNOaUujJdVoefnys93HcPZL/ZQH0HOdL/pXJCPPFLZmvk8jt9UOj9d
DXqtoU2odsTsN2YoV16o2fNe+Ry3KIwNBZsxJiRr2rUAOBKDZqUuNDhwrACHKrIUgmgbDI0fPEXq
P0FyQrsJk/G/Zk5OB4poaatPMem6h78IDGgJFD26s6/wqVjEx7fWPAxdg1pYmB0DfENeuNcm9N1r
C//34HE8ni/omtv/rRX5tCHCyzFJZJfaQVnpkazTjaR5qEKn2+D0TrkfPkiqiucxTDdRZYijRgw5
4o1di7mICXTgqcwYJksYoYN+yHviUgVmlCUATJt47TodkVvHReasCdiL/cydkzgOqUhWPN4k8JH5
MzlkX03RNNjQGX5VYvJeI/7VhaONNftLG+pzKtuF1mjG2dfgDPKlUvKTno4gJoC/soliqk92Tdkg
NeF2UVcwtry7yLJRrR3rogbQ2HUzrMLWl5GmTfvAGZITEWUuHWOEj4hdV9X5l9NrWOMLW5ztPHuL
TLoy/tR0nD4rcknImCXXhdudzbzvzxLc7yHu1C7uO0Qz0dTCSVP1emBIGIi2RCNviXA/v3ulXziU
SngLcSH+Q0+SPmlD0b4Grv3QyoQq7t+NMr/8cav8cHBQeFAnHaX8Mb0WRE4t82fTG6HP2hFoe8PY
FeYkd8wefeVGFS2GqPPevEpi/EJCcXAbq1l4TnwRWWFcCgM/Q2IXAmh4yuo/2sNrVCHe83k8nDst
G18tyIw8cdd1+BF0gwK3J2htBqN91PkDvWQYLoIWxzpA3RYF0C9DxwsPuR9nZ88ekO0o9osxZ+P+
1TWYLKWZ1B7/PkrGIjmizzBYzbmArNnV1ae3qUBhOJRBeq5UdNEsd+aVI+QqbYatOOBX5zEu6hPl
jU1eGNZLm9dPYLD0uzPGDk4yIEvcqPnaodS6zU12sKbOb5/IjPNk0XZhWne66UKJJzcDW1gMnNig
mjzyC3wxelt/6QP2hnDnQYiK76IGUxfXkXWZMhiIqQ9IO/TkizXSkGnDrJsfsPCp8LofIVAvu8D7
ZkunPQnAFpvQg5AnE2R0wi2oWJhWvjHn7JFs3ANUFIzKeMOf4JorzKq1PrDZz3NvUzsWl9ggmld9
emsZHNTbPjtbtCfRIoWoZmocXm6qPfhh+GnmEcM+kQquRWe/5PbAbj+hHrYoFdPnTeKfGboI2SZE
GgYCN9i2KoqefGhJdsiPE/n9sFdTx98a+lfNxFIYJ/opojzzFKfpOhxnVDIr8FvtFv4lCGL9CaYt
QJeuGo9/nxpx7qzqOk+3+CUfIjPWz4Iu6aYOI7Vl+VzGc1327yWzg50TW+CdFXzyUDW5vUBREK0z
roadx0QVG9b6I6NitrVlFj4jMOU2tSSP8YpWvRTEGP255uyD/+68OZMWyv42kP070YBjgwySbEcP
H3S75++aRKj7YEY7QAw2too8fZ/6nh6cMmgi2+khjXsiQEkWL7PK9m6hrpPRGSlIJbYfnvk+tg2H
0kUzyfw+uDggU033d1lLEYrGzjrsy+rYskcJAGebJMNPjc32g9CAuaUBq24NNdGFaainNEzNR3Y3
a8FWdBqgSRGOYygjZVBcoa66VxhETg0LvzVMe8dNtEsed/iXhfmWN257SgdFsWj4+PvEr4bXaSRW
31vG8e9Fs1t4JJVeHWhNnZn4y97tyH4J0uLWZcGx1GT3YIwUQXEfIxHznoM8AjI9RBaXWx3N8nmz
36EdhBFcKjq4muYfMvBau4A9jCyc/CUcLDwyZUcogj3CeXC0t4K5wVha8XcYTVc1Nh/CiqDnJ+JX
+p1x4qRkLwn2By+W9wtwjsuGQbZ4PzrgOIwMQwrjH84dgoZB68gcD85IHqLtqmlf2chJ/ga5OAs5
q6ZXw8aXzxDFMiKyes1YjfDYfk3VJm286lFPbR26gnRpu5HwAyp9YmgLOZfJUYapTT7i74ehN9Mk
mW5vmAbYDiOOVDFPvXuSoqrj3lMnaa4q7CX9a/59KS3MfYkXLBSTELu2DcRhVPV0jCyGBiTQskXL
G89Ghil4twaDnMjmEE0Uok1A/hwp5Os0ITuJGfs8Ass0Tm1r6/BQXWJiZcXIPWxb9hNsg+tD4HDi
anJ8j1b10SdTfnI696Oynejxb5IIwi9b1g6ntxhSf5WX1BArJIiHvxfRzkDWmUH691/0ARcj5oJh
xBA88uhPZ2tJE+awB/3irTJUtW3HjCNe5sP/D+fddvpKTTG7uBkMCY6KYhGrSF466ZpnDbDwfPzK
fGOnOZiTA6vVHhhNrrgaEmePmhAyeC7UkvN/uWSbUT7EqbWnLYR6q4BJm7g2CWtLxKeQobdVRaN+
wSF9pDRn63cILZKyim9t3O6Hqr06JEOJoiEt1VYUxb7r6pWu7ORsaC4iTE3drMaY1l2nO0xFEBTp
dNzEQ8wOB/5uXPvZTi/YHiVQIW50/adTletnK8LTnAdQqJrA6G6Rl+/+OtCgChOmZqiYV+6jBa9t
W+eK7jTn4pMWGixjJjkZW0pWwDk6lSq2QXVsr/zUfMo1w/3nO+4xgOwYLcoOZ2tVvSOIOLXoepc1
F8ahNdscT0tvtIx2utPBcRUy+qGolo03MArR1+xztfHkUIDcSE4eh7IvG3oLVbocGb7cIiCD00ct
/cr4vkbei9JG0xk3wELxRtNbxH6peCY0Z71GUGUXuqq8A+/RD0z/nTUa9jXUy10nxBt854FRXKhI
3Aksm7oql0EwI5NNKS9O0J/1RHaLXLmPf48Oj7M3ggSxQszZHazCpNxXKRq3QeHvAE9GTNqa00XZ
xpMRtt3+77OgNl8TlvpTOADAllWYvv33kXKejLE2b74H/kbhZthOoRvcvaHa9pGfsNiX0XeXosX1
WmizpcU8+Uz/ZM3ulr2i7201xbabe1RRcRoMN4d+wu+qi4N+73rdqaNv/mIYVnTyU0tfaC6txyq3
6Oa7EGvslk6fP1uzU6QwUFmN9UAFn1JU+Vl3ajiIwJa3yjj8lTctV8hT1KK2LKV4CXzrJTUssWtM
sBIV7+tUnFxmES94UvRrwf74Wqauc8xEfHAT7sSuLfRjlsViybBt9oKlG9l3Egfv5hAD34mRFI1T
w0Sc1LcjP+bGdyZSR9BLF0lv3IvBNpGN1sFzUt7ZE4l1WUYEMawkvrClb7fNMP55ReKLDGFltIzy
bA01GY8sT79jAffFNwBid56tEaZK+veA35YKsumzmk2D7LyKi9VUqGoDMpmTaWj7LsWQmnSiuAU8
HVYwOKNLE7bXuuv7y5Aw8uA6jBa4kNJN8JSrVJrhuh7NYDWEgQXPlheIx/Yp1sN6C2r7X4oEdjcy
+L50ODFt+9FIXoFzwpvCnHj6+7Qa052PLCnR+sc2TvMvTzfQ3WH3QFqsQDCyHY+rqf0YiPLLvk73
feLlNzcY32m+B4ccKubZI6bgTI16aFNbPdgUYkuHjbvvN5cxI4oBHD3fZkSWViyS+ClIeZ38+SXO
c30d1FpL1mMKzm0JRps27xB2exCSfPb3UiInlTUDNw1xtptPeSbT03gpo364BLiNbcMd8KhZ3cZU
DGS3lWFCtJwszG+cFWXh9wuSrsaHHsrnirHzK6LvL6fIR2w1MLQMqS/MrCufkLScAh2T1d9nXVkQ
ptAS5pttTx0mSCNua3a0xMFPghdti409Kefw95KF7RuS3OjQDzEMFZN0cuhGIJJEA2AWzAM+oJbx
d+mY8d3Ou+QetJCzrfLoDvlzW/TUa6mhXxm65PbOimCDuDI6EFFnaEjXsY+goKqaUj0W/uQ9TjRH
FzZn7j0xBu+Rzp61i1vCqMxB7ZLIs07GZPaP1kS6wC6cn6ntjV0faxrd5YyVC9kFLeE2e9EyvQYx
UHWfdJn2EkGfKsaMbiJ7sFQV0fnvo78XGUzhmZPKcw9mb1MI7AsMPfP1YDGn+p0EJzWPIsRHkETh
T5emj1bHFsNjzJTlbu7eJWXPzEpJ4d3Jucv57O/vZ4Grr2SKvSgm33SPOGPutLpyFwh2z6GZ0MIn
nXofFfpTrRPlU+YyVR8kdrctwBVQVnSHe8C7Eucmo1bRMNx7bj9nSs9FVWh7OmE8YXr6WH3547r5
Sk+0ccWmzjtRnyOkp4f2Q+pMwW7yKARMLc3vbrhEYTtse6tC0VEiZGZAvFg1zdSDUfNOA7/Cs+k4
8aFpCeurSWkIeAri+U6GIiMoSzgYNC02NMW+g0phTQ28aJcZOG4o6dNTaTVJaQ5Ldue2WJDLqTvZ
80sTmszSjBB5gpp5/17Ge0fOPHaN2pZR5wwBTwwZszJA2aAyJ3CxBtWFUfQncgjl1SKwTIDNH85D
NL7Vrdcf/q4s+vP7POIbVhG3WeFYGRGZ+UOOa1BndNcvNgna8yUsojeHi3Wn8jQ4565mbgvJ7/jv
q1As77bikUl8O6YCYlBMWlpytHZ/n08+HfHBptM+6Brrnl2ql7S1n0AMiEPY43ZrYdGehUl5tenh
a2GiOOWFs41KT2BFgPcOU3DpGgun8A6D8HcVzf+0w7xEtmZRiv7u80SEL7XU2i1NCEoI6T4tojsZ
7GtIOtgL6czCqe/9YJGTVIMyw7xAipHOvaQA8qRy1339ypCAP51oy99GXfvMSVck+axn7sXJaN5S
GjJKgTQY2z0RDuTxB6f3ujmrgooN7a5U69zt38jmHOp23WcRbAPCWOrDpsBblGKf2drS64+etx6c
t7jhsA8XzDMMRgEOZedf2qnbDQaD/E77w4+4im374gXHEIpM+yaND6s1b7QAWXCitUH9UhUhs2vv
dpHCzKRm4lNpiaoVU9p5PJA0Z7xt/AzOU71Ly2ljGLN9rOGYTj6LonAdvIj4OHciFe9EBNibYaKt
yx5t4vhRKbStxEhijM099f9+ch+b6rOxwFbVAWUBD7l6t236L1GrA2pnI99isGQPHm6SiQzfqAN/
iVB4+Dfve2AKJZ2okj1P8bNuvAPE2zXZwfD3gR4s9VzbEpPDroClYul208Gzv4p/ubIhxp27vFil
KBlydfBadCTtyXcY+ebXz2N6DWPlS69POlkA567AkLh2S3y5Xfnl42SqVaRxViWkatGubkV5DhkC
KrRp2w4aO1Y0quwaRqc7uCgwfdLqIxmxSVfLqKWznVEC7ki96SUDD9VM3ag2PDiWMct/m6ZHEZvL
lEmmst5kUbFsg9fAMOkEkd5sOMQfo4R1jx8dwsdyiuJ95k9bUo/LOs9p1FHWDNJknQhKs+VTDOFa
5tjn04S5PfPqGc15os6MEi9P4BYnSOSofDpk7UYGULCS+c4HneoT7OyV1ZshsgxaNb23riabY0jA
pAzlucRZOpxTFlosTkVs/YQBIXpYr8a4KbhLNWvndGwIRe89m+CcVJnecs1ce0kMOpY7DBFJmv6k
3CxEoS5U3jZmbHIs0xa1AFhk7Tv1qWKii37IXGp4NqrmHxN9W0Lnz0qn0xKew6ndZkAPa1Z8ke5Q
qODS4VwZ9s0+7YCYAVQPeUclkxwOz7Rx+iEl9qR7EXPc1r3uxhX5HgbRebDI8SnzQ/PCb2M9mZ8R
Ti3SSouRKYh+6C5kdVBI2QxbwmGJQRiJceNwz3apduH5IDeYQ4xCA0tQa2upCKkSCxisZFUVjOJI
JA2GyB68PoBZDvAzoByHjKfVw51Q0QG6wcoP4nUyC9rIwatAPo5OuWeoYJGT10kAHqUU6NLwXEXR
EurHygGchNjm0IzJsu+B3PqSqdligZecAYWiPwDc2+o0IKh4Ti8hvXTaK0zgI55hB/4by1DwLVgf
BZY0onAMC4SnBKVdw0CVi2QuFdODTZrcdebQPktk4YdbOpm7Mp/JLNglhh1dvQPoQnQ5BQEs9ULT
GN5sK3ZO6a0S7cD/NOdfmT31/rBlgvJmwPIBtxWgQZnlamG90ET0KxtwN6G4jblLhC7jLetYqQVA
8xivqdE9Uq8ItWxdx+ztjZF6U9tgQnQPmZU/wfLeUJMgycJCXtCY1wAPVwlD5XxV9mOvcegsuokw
ecNmw8SgO3FxZShAKgqcDUjeSc8eg4xBnzDcgpJZ6HiX9ak/Wsr9xqK68sb3UfxDBvM5TNnez7kt
zYm1pXd+Ue1serSsnaYduQWvtDiXcflDsYhUmrH1KyyN8avC/rzwGeTpavmVWh9pHy9MxLB9V15R
bSJxafwjCdSNbYYfVDeWoeWwMgnsuBDrN31SyVXbBTS7qNeB5sKR6MXFxvApfff+yjXrdVnUnz5F
2l0/1aeBqISLFiGTJlVemi8NGZxKaQvPbNZRxNS0JJ2jeWs3APUhivUAFt8y88+BFYjs93b2RfcW
yGZb20RUcViLU6N6UwEnN04KdpmcNCghPm1qrZxuoaxORlI84yu55UTtuP1PsSFuwPFXtSk32mis
pmKkpuVeclf/yWwXjcxj2LN3DiLKNeZiCtAiBP4xhQnRWeZLmtZbxyUQPV5JIXqV9zvo/tYdaZ82
3nZ0xBY6FSw3ngWdpKuUjiW5RAPLZkwQptxPsvit+Y6J+y8KET6G+fALXmjNKgQOuks+gQ/IFexH
yoqFebBC/z4ZBFejGL1rvQqsipvYXUx2sK8pAWJ9WEnLIuTX0o3W3vFqsSrSHugEG2HG+fCCHNRP
mOdUYD6rhyTIEJzFbKdYv4x4a1jtIcDjm8QUAPLUX+QREWlseJFGdsuV+6qMv5CcnKaKIZjoksOm
8vDsSC978jF6iW4WG1bbRNdO0gxoS9cUVdNgI2vWJyt1Diy+D66fwV4kMo8/kcrWD2fBgzJ0fL/e
S6/X/8gKppK+RbDRA+2XOa1TWdZrgd9JKOehBZghpnGXWeNGt8VaRSWT1RpVDE/Hd4IwQH0LPOV2
8KssWJt9to1zHy5hu41bsRnc6upE/mOZyI0kL9liWBgDPO7e3ShNZv8Ypsl6HEc9cukczXLlPusK
Lri85A5FjxzSM7qzTEtOJgMkA7paIOF3JCtE+zCZ+dw0fpf3NATU4zAZ74Nte+Ai7WsVowDt0Mr1
IKCTHFyQ7DgDlea4M+nxbI3mGHals+5jNrQ5nbaVEV4Y12aHOfHt5kvHV6ugHLYypb2RuMgzY2I4
RG/Lz5Y8JJW0tWDWAGqnKaZNKVpzEdTVRgz6XohgPtSlS8jjeGPdpZl9OpzeuzRYlaV/KM3nGEVo
AMe4Dot1lbuv+EdRtiWnmidK2b0UJlubUN/XWrwJMdH5Qt80SONw5NGW7q9OEd5HEjSdK3ep5j4Q
GCYkHZPkbTaiGpY1dWET1YKWFh/t7DcyteS3tgMetP5uKMFvpmdd1AscJZcgkoe2v2defG/c7him
ZH/QSbrg2olYRSB2+zaGLxk+2ja5Fp7nXdPajOF4P1nCNsSgSrbI/ZQqJpkNO9F/R7d8DicRr7u6
VPuGuMpqqod/EK4wGNP/or+GCVFiQU3vsVccVGdSzCqwobFDCtoy2+Jmx4QmVjrNBQKEFpvQiJY0
sxcLmovR2XUlCJfqkgfVN9I9SgujvKZa/FCOch4dtV5C0ggdYoNFZRK3UpR9C4MxxKYN0aZwXh74
gGTPN3N9jzmp7cVARy8ctb0XjeXaqtCHlUBxIn927mScJWLa3rbbzJDwX6f2Lm6n/5K9khCJDXj4
Y8bqpZaBbh6NlhCD1N+QWDwHdfGmjx4TqAz3zsAQrpdRY4FqIbyvRkVMS4prkrkd82/JuGzc4uQR
W1zKsopJx1Onb+UirNNvsuTh8qWh/DVnvr4NJ3XRhh18dkKr2GBSRzV0HnNF/be24qUu8oqUNwfP
yIyW3LVCwS10PI2GXsPoTuZuCwaN6PIjtVaKEXOL56RhDMwq5fXaIW9qSlyNRS75OhCOzLr+RGnI
NRWlK9NKppWec6DMQmfNvP4+dNrfknQDNRI2QPYYJgdacaM5bEojEGSSeza6Q/3mZM8MAZOSUqS6
YX4hPiphqQ66tZwH8QUcBT9MNQKDNejK+qRKmBexZYHRYfdFhCNl6Qnow6HJsxI1glejhbKudHPr
FznbeYU1O6LVsUqDERld+jK3kq0J1h0d4feRKviWcPxbxh9Wzt+DGU43wXDmAt36TxyhyU2nvtvC
TQEwhkk9+Sgov2Dl3o8uO12FoV1X9d7S6+tfIw6r+aKchEEYmR5+/NFYdrEqsIov88F4UbU6o18h
DOjEs/YpiVbjgAcJK5ZZCGs5ae2nJJsf2N/OePTa+Bnxz/Xvv6BjnC1G7WiH+UE6+b8uHO6VUieZ
2JwMKdXFIUZQQ5ujDgaZnbj23rSg3jQU6hdUE67MDP+WXfrOMrfrsnFPcIMtViCOTLy41GT7bW0N
wIpCRc3WeHIZ9uEfK8SShv3cjS4RMjODv2jYbN00ZyfliCMro1pI0W6pp8ZXYYZPc71u4RiGvYlp
1nZt/V0NolyMBMD3GYmpWFhHz1APZvGkj+200GN4htL70gPOupl/MzX9NXNH+NWMXSw1Cmx9mx9c
rGfsucJ8YdAWdcgYDHrfLuLSvaoeenrf3au+nM2oIlsy40eP9Zx0jELGNTd2Sb2kos7bJvnelgFb
A/WqwY5aZrPwsdajswjkvBOBsQetiq0VEku9+OlV0HAIH3+l81maRrkYhMBaZbXfLmZTam8l7Y8m
TZ6zmP4uTZ2PlLAzSQFCvTp8WI3GH4uU9YnKBh9he0kkmQRfy8NDdnUdmppdlnCnJeU6DQ+xJABC
QMRfZPbEjAXhLL1PL9IqHmg+VYvYsj9C3JQQ0ZxlP9JYFJotlmTm+5SNcsACkFPHX2oDez1r6P4l
8kfPULDzBIaZDGh6UTF7R/sEYLs6yFxUR0XDwrO0YakZzbjUQrlShgHbuntx6R+sBm6xnnVgFmuB
eWQ32Ase64VlLRKzei19Nm9W0MKDB2cYZOpfLsQzfXOmh/ov9iHjcvqs6QVz6mHaGVT7p67/6FFP
t1yfrE2gQYzQK283ZJHiG2P0prI5qqNk8grnpQWHjQ6i31mKnQWxT/xqk3WF0MmF8OTWzTp7iAXj
d5XNEmNEOQvjE+zZ9z7uXnz7oW94Yjr5W5qG5EPAwS18AYQwKnKkEQ2BJIiytKdvriaoiTQV5MDk
tWqNgxZTZ6euDIac9nzt6qe2Ml3qiNa1nP8P32RpjjkqN2DrXURHWC/+CYfze2JFDSY41mSVEvdw
KMwgqrjBwZjnp64GBd004URTAuwBhB1BIRo8d1W12XEaCbgSAtDE+DEyWzn43bmNvEOgV/tZDqy5
9k3g+zbCbBdrxauvI85z3GFvjEx8wLhPBhx3zML0csaAn6NuHi5xBLet1a4mw4NKB665yhm2FVX3
EefxuTBphtT9B6vksM679F4EDjlHm5CSzxG2D94j3zUpkDHE27qCa5cp9TLydk5l3xBncoNr9lvN
2teqr8HT3kWn9kP/gBPxPJZMdyTOY5RrnymZMk089yYFCMv4ChgSGJx+4wa04wPS1yNc0r6q6czW
zDewh7DG59jQn4COnMxgujNPdYoYTFyMOteIl/CrLiF4NL61KnUSxVrCQbUoEVC5I59xuzc81EeO
3UNNzogZok6VOk9jqupObN+ZavlMM3FPPRK2EN6HxVCDvstscxXP2JUq/nJiOvPh1A1QeNsXRzZX
3ZcEihz5xlD4ax+d29y55+wSmbvQcExJN8evyU9UFdYM3wxRpheM70YGY2SDs8Uxw8iSoT0ij0bA
WvLrsBqoNAapMssCUteFKz3I9q3E6wYxh7ZSfdFz4zluurf5r+xwX7Sqo6ZE9Uw4j44vN11nvMxu
r0BEn6PVfxRFQqzOSjeuRoZkGLSVmaAuk8PJz7Nfjed+nYNirINuNRYcMf5+hjBnVFO2DyFhyqxZ
mPZ4HnqeUcH8PnNIegxrkMJtf/UG/dxayV6FIyeP/LNmw6CP1i0wyb627RprYkxFaggpc6I1JjO/
siqenRTJZDw8abn8svjNgmsXQTBRw2KgnIfWox0DpbJS3CjzNe2JHgFv0R1avaA/IO2lMDngWPrO
q2CEaMHSyvUfGhAHvy52GtEbL0zuTlx9sd+gjDT9zjc5vGQj09+smg2S6pmaxnoZlNnn0IfnwTO+
+iROV7KFx5N2nBMJCqAXHzlysXEa1ohNKFjn7bXkeour4tPo2HLhnUQ9sulailnGdJKBTyVDHmX9
Fk9Gt2QAipxNEj1VNhchgOX5e9QL89uPg3/4lvdIar5c02L8icPIaNbaQuUGozJT/D/Czmu3ciTb
tv9y3gnQBCPIh/OyHbmdvH8hlEb03vPrz6Aa96I7q1EFsIRUZlZK2puMWLHWnGPSl+9JT3e2fR5C
O6gixK/UrizE6S9H7WObmAHeLoi3b62QJ97QG1y3R2sIi23cE+jbj9NhgAbJI+6h6D6RyLsvw7Ut
J1pjUxXWYaHPJfSUNz7KOBCH4qOFXUlc3bIZzN6mieVe7fWWVi7s7cZEIZ5eJ8dhzEzGeN4VXqFh
QgAjXWw62+bsZt9OafNl4CbDVWu+mROzM2KpvEZZh1arGJ0IcHiEELyhXqARWPRvlsq+JhvTg4E/
eNs1ww6T93xATjVtqfXOA+JZZnQXU04kEwf4eS373oroHRMgLNEz8P5kYMQ3g+xuM3rsA+6aqkf7
phWEZtQBr3zl6Bc9lSRxTGv+RuVcgoEEllSnvQbGvqbwYrKNxEfp7sYlXnJTjKQvNT06RLPi7DKR
hUjALUXLGPxoxJTv6QXEhiSisSA2dbJze78QVroV9dLTMEXnJjhjb42wabGiq/CYgqkb3b1buePB
Ks+F3ZL6YF5D2Np21Hya4RBsM1R8u/ADFznRp8LeNJqNgGBE9zBa+DVznQSPNW9OZT/CXLsve5ai
gi4zkra86gRt61u1xrJ2rSi2zbKlLyfJz4pvcie5G3vCgBKbwMdMPKWZo3t9PDqHVl/WtAaOV/M0
PPdKmJuxNOq9YsR8tlYXhK3JY1nmwanPdccL8+EmWirbi2o2E1iWW9J6gkNFv2/r5kesDRyQMp2m
P+NA5IcdmeUIiXW9L89t/TGnqzNhoD5wK76SlmtH8tPP4QTEkyV7pHXysZT6j8EVAzsJf8eYfTjF
5r7uKOpEpO4dI9C3+mIWxN0Z50pMQBvIX2UWhbqcZudkyniby/B3woB145Q4rkP6ero73dguw2yL
KYfL301l+xlMHNxqhLaUWDAtfxvOGyN+vrkXIke0LQy2eAtSExhU0eKtzOONEvmHbIMXdLhYeMMF
FGVYeHM2rq0EB5UbUcllG91aLvqDvuNkVZFxSM62Xj3QuSJ+vp1/dwUZVBGzZ51uLy9rth0qZ9wQ
93Cxa/LtERl9oXWDclj4cVpbmwzPxqaQ7LvttJ8nUt17QCEbs4q/gMGxUBXP1myfqLY5i4u63AfL
TRKYmtdp86kt4asm6fwSEuSxmdLT0FP4FBGHLq2tHtCVImvDZVZzI250e3xucEKxQwyULStggboa
b6MkoDU9hiYHL80mMn3iKFrgyYkICIkYpSIOp6QqQDX1Ja6joQh8V5io8LPXEcE+3hHjVTI/FvAN
3DDWdtZMdkkJO4DxICoXMXFKEf24MQMORe24s/ECqEkeiyq40BW6Gui0q0WF2zs5xC37VPrZBfPJ
1KOztOBo6szzrfa+xNMWWM6lXq0/fHHIuHQR1sTDfpW7SmCTjk1TSW+6g2RHtFKWyhoUHe2E4TYa
2nZjp2TgoUBjTHKaRgVeb7X1RKmxSwz5hq3+hxN3X5SH724Mmxs/oY1JMY4ZW8SMx4Y55cfXfyl+
ti0Y5VPfI/YrAM5bLa023cRjlKNaVD1BKTamzxH5B2SAuxrV6bZbtqvgbPf9p7Fh/KSpVm8wXoYd
E7AmZMCek/uHKlLuJHFNCzHqMIJxYyHIXNbNqVAhy5LxjHb0h16ayS6MraNskk8n1BMacO9Z1vhG
XVwCbdnrWvOEoMwT1InD1F5ry9ot6fKapP2raOpdzOkRLytnc47b6JinxybD3ltMCRljySmnichj
MH6oMCKSAIiqWPM7R2y3ZUS2LFP67ZBHOIzwGW04Nrgw7hr5SCi73NhqhydU37Q17uSSR8Vom0dz
GfFRAXWKHbugazLeta1HduHCX4fWNqSPaZE/CxNxora+gKOFop39F0ZBwdIbf2aLwRQYTSdOywQw
ZnbfdeZLIBbfseu7xaiA0JmXKtW5gc0WY1SJD4LpvRz5Jw29e5nlT3Po3U3Tqae2ihDkkPbuC1eD
UmGdA565gLy6gJ5q3/aXoYhvq3JiWw3nazft9DZ7JAwu4kfLHtqxP9VdcKZZhHLhxU0jygO8Nnas
Xuzxo1riW0uWZ03UT1VRXMwQC3fVH7Rx4cUYCQRSavgUVk8kPX4YZLsGm4K7nx26RZoTL0wbu7sW
jmkhKWrheqh1mqbVzh1VBM94F+HjzYBP1beLAKwUJvpLg47WtQmiTSOwby7VcRxQxMLAovbdaB8i
o9Ar8ZbQIt9kERDTkCdbVjZ12BS8Jw4ZeMa9NRJei4+toG7N543zXgh68UlMsFI48LTFYDnXm3sd
sREkYaOPZbZHd64NHpKSZbqYLjWsjFPtqnusOl9GXV07Z/4JjmaLhf4paRnPMc5BHdtbvorQWYs5
iTGpqE9Cm56TYWA5XN9N+JVwFer0hQwwZiosABuHFY4m94iLR1VPuLM/+h5iXhWjxAlWhiVstH0S
7IVi9o3BM9jACPLbKrnalOAHYga8co7OkOzZkTrOSDkq1Zo8HvmWNFgL4ERNO3AU9EAOThjcTJp2
GlVK71kZb0TDP0uT0WT0kbbtLWUw6eIJNVIWOydzZITHzs3WKD3Tzp9lgi5wTO6AyuwQRty9FgVZ
yMKo8MZVLtoJxTksxKHodsNbqotmb3ZWukmaOj+E8/KB4vkpL/KWQb75M3cYIZKyybsOn88eS4oK
BwhcBayJNPR9GTQvgGDQteHaOxdYQlDvakeeO28pap6BMIH8zdaFCYz+8DJtpCV/YlMlTZoVhsRh
F8tRaRH6scyftUOTVhbJZlgttJ1V3VnxsqtTiSYhMp8TEVO2pOEbzapPHlhPm0B/4vUdaFodS0vV
UNWG114miT9FDc4ACbQ5UOdwdMgxAdoGb4ghi5GUCKZpJ2JZ38yphY+7MN+XwHmtxQUit0PpmNH1
qLVHp88w2iWUD9Wpnec7p8qIJgF5iEP6HsPe2kEOngi3cRfjy65GHBdETG9yaGeN1pxV77yaxW3Y
cguNJd2nRufZQOlyKgfnmilnkw+FRUoeOpO8ZonQ7IE1Lmboa2VXLYsPc1nsF0hJnF3bezUb59Bm
G1K7GcH7RreUNzrPWZgSy7jmI3SV/mkiaIrTisoiHL/qHqrqilEK9fHZMfvrOLZbNfBVbDfMNobS
040pL6yqtL0aa9hIB49LY9RvOE+o+83hfsgJjSkRIlRB+Dr12YNrxmfEWMQQUHVFPbBTs8DvCpVr
q7hnkIzSZAyvc2VyiExooeRm9nMYLGzQeAAYbcsQLSYwALObH9Ui1datb5oquh+dHFdg+1Lj9dpi
muK+LtPNghgCn2/3AbvmQ5v3NfLnDV4qOTa8Ag0LY6d0fH8KvfdLYmQ7V7oXqvBLmKQwOKNy22T4
WTLAUqZGpxx/UXBqNLRsekBd8f3PGNnrnBpPuBKo2WV5XULzq2dmsY3m/IPeBiCm8WZurJ7yHo9N
PNYvgWOdUeXJApeuORm8CrAFFTE8oU7DY0zPRI4RQ0Yzm4qzu0Q0BDexCInki0/Kns/4yOPtkGIq
yAwNeV4C1Sd8jcrWIS39NGYjfqf6lYHg7dxoP9C8cSpBleS+DjjTI9d9QGb1ObbqZ4WeaHHFr/A9
NjlMazN9txq852iZhLBNnhzSNwPt6UrCSxkZk0w7tT9iNngE4/FZZqOzRycebOE1mQARy4RKCtlK
uEuS17TmzoxN9wkAOSUVBMKW/bUyGT0Zov9F2M1LLS0KnphQpq6Vh2xAD5piz4BU+MNlTK/1YteK
+r4fpt8MRKDl12dAPr5mrPk7VsVwmkgPc3pI0oaUnvUQIGZ11msKyJ4EW7xs0wMDNY1TGC4xNDs1
AhdSqLKtLN8Lqv/JrdlbZ9zgmldEOFUc2fI6JDWbjFZ52cSJOaKPJDrn2mY6GEK6JI0rsn1p9PGp
YZg9cqLy9bB6lHVmUZdnwH4lfKoxZrd25mRnDma7qQEzQycjWcSoHoqiRCnYVA9WVt4EYcAYGdBO
MqhyE2TajjZsuzNS8pOCH65CmZVUId7qlcCGpfBapS5witBehS3ypkxZVbiLIfWGBR7TuYkOS3mx
3eoD0DuWQp1qfTHKI/1R5rUOAasuk+G8bcz9DFYSy334S/boswPYfBs3v4P1y3kzRFuI956xtO1g
imsp47P0QdccgBu1tVrltQ1wSFAm3BecYHjuYpLZu49hYIstUzYmU1DOlp1VMh5SP2olrrG0b5qa
HzPUZO2Zgw5Av1hXmQEMdgiBhPzWYop33UBHEbAZBaIhTnocv9gkCTJVNvkxM+43DT32JrDkljOs
n+vjb1Z+iBrhvWG4oIZyZhYrk3/J0lOoMdMO6XjhokkWDl/jwsMPgAgNcG9cmcr4LBIlxo+NFTK9
RmdTUQoH9e1UtNpBhirfrMzBg97K9toRR7vpkVIdjKT3ytgJd1PXp7t8gmAW1jdj7r51sRHt0IS3
RD3sDbvsYAY6y64BHpdhGTwC9cybBBmIET3Frkj3SaHvCptXPdB0VDhpjdLaMVxa5YQoNebS7kua
aG4Be4FiS4Pgoegn0vVC9dM8ZZz4z2wuh8jOHjVCdT0DmCkakV67b+0Adp1BwI+BVUtUTxYNrXNc
65i+CzPbp3WLCy6Ro98r7oVYlQ2nPvEjHcZh71ii4jCYRnsRMZrWg+TC4K90xnsKeHdvhfavpliK
fTGE+EMi48GMxOx3LY8BxhSCcvseObyoUNhlC+cbJ4Qo19wWRsV0eKS7QJ7IhtHcqXJy7YbNvdrO
7gwzbT3bBfOtKBgvJwx1TtQDa6ACibUmIjSVx0+DoIGBDN7eAbIhGKoL1SY3BkarBqgyUztSWhE0
QodJtV3xilSxp7UKJWqIBMK/LkL7Mi/7MXqfkJqfUoMMWertbaKqcB+4y3JGf00XI804cbjWZ2QR
A2SL+T3OynxD32naR/qMtWUuz1LbdUYTwcXuuYVDO9iD6EvgYkXZMw45JhxWGnoo4vvL5ICoQJoY
JPuugqEE0INzRIexhwFtcwdteNlUhml5NRbno9YSIlozLHx26uUwKPNGW7L8i5XpAFdHfCZTQ/hq
UY/XoEh/xg2ZRWbE3zbNkoa2OTHrcUPrX58i98nxBUEYBE51zQ0tfcjqOxE281tYO2+u9d5OXzW5
lpd/hWSm9Rt+fQ2f75MwdLTi7MaXoY7yI1GitJRT8hUr1cVnQbsVyQGxLGlQ1i+myu/DaDC2Df/W
1qhq7fb7Azr67Bil0Mew326Qh8tnRkfVHj5Wc2X8TZOutrkVyuVUEAF7GRZh35n4kIFNpZCMlw+t
XeRFJRlywsyYtjh+rcv3hyVRCVLZ8lAE4nFus62CvoLOrF5e24Vz4lio4kmj3SBrp/907xBqNz/b
tWC0gw7bL9RewFApmK4x+D0SXhXgm7jvR5d8y2K+aQKwV0X7RkGGQP87kKtRgf/9aWqZtUcaLOth
v4ijbrDJmBaZ31TqHVhruwVqKzOD9qh9JZyJRDlZTdchyBKCzPrqUswjeDbhHlENoVvF3vLepWcX
pqNajwXMqpONLXTnUhLV5Cu2A1qGVOGjYRV+AlNnY9cEZ6A9tlndive2Bl0DkKS/MRZxD/JWu4bk
USINnNKr0Y4rjDE0mDk4+tUtA/AIVvAWBVBQ0jTTd1UygCuOOSO3kRM+VQEZfEtbfM46QvnBwZRE
Yt1yoxNwfKJrOjD/ipwzbgkEr4mgVMTY8Wlp6k4keX2fVcuTISXUgp7dGg+DwcbVTMnehsx5KE1k
N5MWIbWbYIeUJm2I3sqo96CBI6oqbxOXXCFXSyCfObTI3Tp3b/uVX8jIBPtqibLJ7ZTrgRB7KEXX
opdzUGRWU71LG3JLkQ0Me5wDJQPxKSU0PhQ/e63MbyxSo27G//+rMG/dI0XHv37fsrLlWEiWSFVO
2TnLsXRbeta+jvQ0U6NLfhFS+jR0W2QFzjkFCbNnWV/hMk1PhCXyEjC42UOJ+GE/1h1xz8ESA9+I
BAz23ptlQ7MQLM2cRNORow9PI40Bdn5EbCtvdASm82xEbGsTY/I8Ml+dAEFpzPSa02dMuFze3WFa
qY489TpimKc66Mo70VY0nNbo2TB5mkKl+EoxebnEbBaVW97rDbBRYU9oTcuKv9Oii1hDijROUde8
o0vrTvRaBUmJJ1xIp2y1SU3xTZK2/HkZkT/ex9k2mKb5oFrOlPCZ2ceTU8JGc7bdzzqayHzu7JjQ
JQtpZUzDBs/YLugXBMbTq22UrOkSMr0LbYl+kUFSSxPto0bvD5OeqSse4HhrGaCSlzSH7QoDoqYB
xC9TKX9HYXbGgTj7as2KciaoVNUsZlJ0l/HFJl4NNCyMu3mIj1DKmp3DeeB5LueVMNe9uqOh7WtE
zZ6TBvkrAkqZCuSM+iS2lt3YmzqBzZIKF4fJGi3pWvf2ancxs7LwwoHTR+sO87ZhGIElYYaRMYb7
hN86E7rEtHaG35gM4NpVwBTHCOYdM6HwZNaM10cw/51VJ4fvtyedfubWFN2ZcX7XlkFL0IvWIiSV
+qPForHTmrQkx+UaKiRpINBqfB/wnGaKUp/JfbhcZlEV3qiZSMWnFxfj02PRM0YJ8Sb7k6CTogCs
72jgYxocg9t2IoUlKDQX/Z0DumHM2n0f2uiuei2/N5vxPKF45jhSMBMMSKBhO5ri5xB+3MOMVgms
svlJXaQ9GzHfnzJI0tR1zZtE5vD2cJwJ5o+62oHJNJiQ/z8DqC65zWDDn9to9WZW5qOukLMsbesD
eMI72kvpkRexHC1ydGa0Y8YcjPh+0Ru5QKT9OVyeXTznni4ndaZvMByalPq7wpaROZa7tTt0zqKN
r1IUb8GQWo/2nGIx03C6Bq6ZA2Sviss0HZYq2tsDAN7u1nzmWNhml0VakxeSfHQqHOHiQi86SAzj
dGcHFZ4KKWH1cURGFLlrgpa1ZT3GNgiy7kfMG8g/5oIJFflRYY2AFClQNLGv2a65t3VaDQFTaiQ1
c3mT1uYj+vrU+zY9VQVqHeHSs1r9vkOn2tsIFFdpmjTTMDNF1tx4Qwt+onON1VXKKLNbFEp8wS1Q
Zg7N9rDybPzMTFXl3Ur2PEhCfB71jh6A69KD0ixCYBK7OplysS9wVRSH65pZ9OpGkn16W5SJ8qeZ
jvjSU36KrDlC4SN1KW1oYKBE1n0l125ajlpoqAebmTapBuPKWDA5jG2lMtzT96eomI4NvMl7266m
i8rr4VroZXShAblF5BmEevc6D/Z8DSs46c0Q6BfsOdmhNkvUD0SK7MwOCYxWMLwRczTiKOYdxuk7
eFnUD2dcEnugPtFLWUKQyUOYOX1shS/mpH1xI/KNrjKJMMzGC1gu/TDT27sPkDyCN5qNl7bsj/Ws
e8GEgrvJVPo4xbejXoL8zhTyzDWv9JLLofAggXJqaMHAGQlahBQs4oMRZOGV2fVjG3Jbmek0X+ip
jMeMQgexokUfY+VNceA5OLbFSjSCeV2EFR7cPku3HUpecM19/qL3NjLosTtYjU1byWimE9ZwjYBA
/TZYTV206qwD49Kvb8ZSX7c+sVO+bkfpqzNyOJ2W+arKXW9oIb6QKTqwuF3iasVO1xPfH6eksg+e
SS5XD/CK7Sp0H0edLSw3K/OBLO3bChgdWxTd7L6ESua4B12R/jvo2C7rlnsiKQHnNd2n2ajyVrM6
f4l4uYblR6iDFJSk+DJMsOQx7kOvWR/yiGxZGmyt8gXE4LvcOQJ8Pc/MqUjiwnaRzZo4gRN7IDvP
QErI0dIeaIdnaTc+Fa4FOin+XFq9fUVQic6zB8CWK5w+wPRn8mPPJbZjBC9Z5w0dLQUxHfi5rOs3
mwYfccC2ixK/UALfnRFH1+9fxYI3jzaHTKr4uRNxcdZphuyQlOQf1P+vNJQuM5O+bhZw+OwawdtA
p5alNkwhG2wcbUlPExSPx75oFXd6RlMWvXVXQG+lcXNTZ03D9jC7sG4gP4eT6G76yjFvJgHSO3BX
o9qkVY8Ri/rSN0wgbHBUHU3ajRzc+EG2M46Vogch1OY9THEDI0QS5J9dnlzy4HOk0126HfQSFRZH
g3dit8QRStzxnGg2X4BTrrN+QPqbQYkYJAYQPgUrUu21hYwj1C9QQLPy81/r6bqodmE5HQtWZPIH
4b3ZuCP3Pbmpj7g3oERY8UtuazbDCcsXDPF2chYhuRhJAvzQuemttCRAr0NsghCFLm0NWGeVsrjl
7yB1bc9aBmfnDC0QVSPxwjivnwq69ZD+LUpfqAbIg8f08v3BEOTHottjkCyLgcixmVYZQ8/3pWJm
1fSGdWNUyKNw1bzPva2/z8jotgoNb9ZUcH2T7w0xsb0RYd9dFimXrsbYvoEXfInnJPkUTuTJJvVW
xdODA8/geZLIwqG+Pn5/tqzuyCkun74/g0ENNL59rhoSxJqmrTlKFzlzyoppY1TUT31SsBgr/GIR
PZl71UmGhCtiSnPXminMjGsuIgKacZqhpssdtFnVeRCD+dzQXRZ0Ti9uJJfrmKT6tc6ks0VN0e1o
K6UM87P0yY70uz52xG+pBTsOspg/712pzZ9JT3uVts4B0Q1+3HoKmMs2DS/C+qFAEnGeEO5jqWqQ
h5vN+ftX4C4pEmKCe9bfl7ZfWu8Sqt0Xyj1NmF+Yd34yAA3u2LaCUxA5wbUwulcAevpKigqu0xh1
DHZLew8WLbkFZqCOy9g+zetnDkKAjSvawdNX1BLJJL9oA5YvtjmvTolI+omK09esAmUE6KS+EV1E
UDWD/VmD2D5pQr05c/pMWY2dC1lKLHTtfjZ0hgYJmsXcFXwbzAMCCGu51gZnJ8r6h2gcfhA4RyEh
GhstY6qfvz+k6680sUqEkE7vLbeDubwwqlBma/t2oVvPTabFu5kYTf+bt08sNqmaCNz9LBkOyzzV
xwDiJpNDlwcoz23izGrj8n2AMDrmSym5MfD/l0ayTatsQ5hUcrHWaJQZfIje4Whsc7BUetzdp4R0
+YmTJJ4eGEgOp/KzsBGJzhA77p3Yfh0ZBm5IgxPv05zt0i6GehKUxqk2rWHnmob9PhkFgrSxvzdm
w74ZuA8YaTjD2nDrD5g5wlu3ncNrIoetzizw9vtD7nD+l4lLy3PQfqfKdfZmYfT3UOvqXecYt9yB
FwrV+UYn3XaLl1/90Bl06xl9ujSF/vhdmhYdeaw8acsaGmxrunlCR5Kv9H86/fn8rvrm+PehDnJN
5yyzOSyL46///R9lCr4XqiJpSAt7tvwzfGwBuxGossu2CDu3htKyG2lj4E7gTT9TzD1PIonOo9On
vsxx9JwB1J0aINGuPaF5IypjxlyytYZlPCwEbu8jkLk7xHMORydB5o9Cq1QZD+HkUa3qLAOh2OZ5
yckTKxylZPKrsPGgdDgceJTjvd6JX44bEOE+dA5AAcSvpmkSmznKFzeT5Jwg6CPtTexqhVEKivY2
rFwiYuZxQisbl54euYnnSDJd59b0xmKc90blmTH5VCoq3iKXrKPIvgjH6HwH86hs62cjmH5m1YyG
bAyskwi4ncYZYEWFG4BO+/APURrS+vNVB0ngklEuFZUsAuk/MlyMIuOOTFWxrWBtPDEvWKyvGMjr
Y2Jx0FZFnF6rWLvry5+co9PL9wfTcLD7VqQzyNEZ7uruCz54cjNxPJwmgxPfRFHriJdmtrGYjeZO
rSe8MUbn3xCaqspY32VWx+FumasDkplgNvO7kFMMjR+dQZizxl9M8Y/12OIMPaBrTnELz8NjklOD
ktU1H6GhfNkJb3Y7gIyu5si8yQENb5BSfYdXWrUTo89nQpSrOH4qw8wry/mxzdNLpw3lCeDT9IJU
YV8ipnjOx/Rds7W7uA2Hpwmh/dMQfNGdb/8pB9BYc4z+4zZ3dMs0lRI2EgmUW39Eq1ROKEKN5i12
9L3V7JW1Xu73FTeHhbSzZr3y5jCLw6DhXjpM2gFa7KIdLEYnGJSM9VKdF+ISZW256vl+cbw09e3G
z1MfMxuXSYxd4wPQQWIQtb6hfEuBqvJt5cvkqGBR6XA5fdR+mvK5EMvG6TFx4M940y5zfK7C8SsG
0LrfOH6v+6Puc2NykZ+i83+3fp352tqM8vrMd11P+75M04P2gQiEqy1hnqwXoTlc7nIw5YHIRq62
O7j0PsJDF+9Zc7E0rXSWZNLdeyPrniNYvZcFC045IBVer6JcrwpfOv+WPLTfHyHPc1Vpj4o5thmG
OaL9RWeAJtffr0+2/ucbJy0SBh0iBnVY1Y7+R0CVTsQJwFbuVreGmxgKdz5p44CtQyhtO4bjm2sw
2Q+ifsTlBxHMQn51g7rwLMHdXpQw1jy/fqTVOLyS/zwjS9LFDarHZKeT+QO5zfzdIbkG3gdLYNrZ
0dzf2u1cPQ3ypFvyBQ28hssY+3GsG8/Jju6PcYCcpEHHvAsWSDRJVt0n+ugwF8PgU0cq+8TXBYgn
hUhfp+ohjN/xFslj4LqkIgLSu0mJ85t0UXwlRu/sNKYEN3//usn/9rpZlilsQ3cVL9u6Av17lhBd
ZCMI0hLVPmPMZoU/B1FYfkDsQ3W8Vk32mAfHzNDPZqbTHCXTqPwcYWKnCA4SZysBPdC6cYrnchx/
l8l7wr5vRvYLE2hzOw6Hoi8wnneEsdNmYglXgcty75g7h4CVkxwxH7T6vPCC2QHzdpygbv9uNy3S
1ZKom3kg/sngG6T2+IjlSu/Ha5PFVF9Nx8gfSsx+NgaczwMsn4DDFgMNK/fc2DW9wHDWvr38USZW
fzHMbGcJhii6LosXqrQ7LTWqu8AywFEVF7wW7UM/xDcVp53t37/Of43BBJ1isYS7OmIUmBB/JCun
aMN0MYbVVujxcJkGFR+bFItpl7rnoo6nvRRRzrgPGiPs0nMZzuOl79RnVibgr2PV8Ng18TYoUx4p
FObAjkfpI7iM/yE37L9+p2RKKVvxWihScv/zjqCtSocYdx3C6miCFxJxko+2uZsYT4GqPkfayZe+
JsSX46C1x8B4bEjuuHUX/VEWst+X45BxAk4+8OrRAO9zhmt1YO3+/gX9S2Irr6djUo/ojsVaLd3/
/C6DHHdP0LXlNl6g0Og2OSopqb+7sC2BKyEe31Y51pe//6LGX6ogSXPCNolNpGQxDPOPVaYqOtHM
IAb4WrUXLGVEKc95EXhEL8gbAbspDuaQVeArYGcVy2wexWS/AwCCkNlqJsc9fG7/8E399REWYIBI
6+Y7EroS65//2yM8JGXTmERZbhPZHXtV99cUzvgx5Dy9n0li8COjn45VlnQoBsVxnPvnf/gO/lKm
SEGMsjRs27Qcx9D/+A66TgcrSEtnmyW4xFxgwTiBAiAIfCmBCsUrhU23KB2OnDnJsIqmV0p0f5Ak
ZBDIZP3Dw/bXfGdJ2pVj6Y5UilBf9cfD5vSICMwsJoIi6q+RHGqvSPsEa0um3rMGljjqgaNexPmV
ztETuDfjFXImwOdE2NdUW9QJ9uWrzIfsSE1mcHpLo4MkiEMyXzxjZ48YgbhAU+3W6PedEQd30/Bi
2BGZ29DmrKMlDfBgzI7s4KGzC+3Lqa9dK6IXEq/eFnPC8b+GfuRWrYGhTbLLNPZv1doV+v7gKkgZ
ubRNX4KAe2ic1t0nS3SXcdi6sUge2hT6FL8tFioxre3H83eX8vuDFne/hZMH/mi14eUf3mfxZ/Kc
UJaiTrcUZanDg7f++b/dajocWg08QLUdDbM62p0gd0CZ5S0FeV/uIbVDEKzlbs72BOg2sAK+r3yt
uPf8DFwN6/c1rg+IYagOp/GQW+s1AGJ0D07qydRT7gGNtEi9YPasxnPm9cqkl3xfY+T335dmk0vr
cxFtiGF5HH279K3vCxSdwe+PPtTacvSn0h9wNEMsKP149LvSD0dfhH5V+gUo19DPSj+zvTn0x+8r
sj1z8oxqpitopj+ZPO/jus1uCSjFbWfRIm48d/bMxsulZ89eKsmlWK8hIpxivZrId8r1qiJ/GBm6
+93oo6sMdmbpE09bjT4QWa5i9DOG+uV6gVSI+CFCX8OrFvru4Btk08DdBQkX+gOIl9APbY8rEOu1
TB5uM8hbNmP4XclNnngwwBEQcKUOFtn1mpGGFoexP4zRoY8OrNt/f1P8tYJQQsCsZ890lWG6+h/7
BQC0rECkzuirg6Wj5ymyjCTvHg1CvguOhj56C+dxhY9u6m6JH01doc0Z49y38yE+JXXBvMREDEiv
vvug53JuJXVO1KEjn9Vi3Ebhu4tKk0bbfFPNQ3cB3xdeoyW2N1XpRm/6OPIGRdh8cN11pInROBh0
NgT6iPIWRE1+qltCLlLCxp5DJ/u5/je4U4tnS6hbhDMIaAsDTosOxhKC68m0K8yIPaKiXG/Puvw0
1hFihncWkxCOMXDvCPHm0HoPbe3XNOvdjyYSd2Ou/YwSe3koIcJsRA+Ghla2dvv3L/h/yQFnmSVO
FDykpZu29UfJphCcZU6v83KmcvD7FerS1ZIBahU/2vTzdWD0eKuX1zKMq/P/cXZmvW1j27b+RQTY
L/LVEtVRki07bpIXIpWqYt8u9r/+fmRq71OxN2LgAhOE7NQ+R5bYrDXnGN+oiSbaYE7tvVSPUxSh
bretDZsGoqynlzKSTDUsevO9FfDUjvqLlUKmrlojuP3+fWvL3umXvRXDCIMbs2mo3DVt7d37jvgy
K1MN4o1jCpoVEzv8ER4kEs26PtF4Yek3JkcIav0jzy93r5XP8+iYN3w1yifLXv3je6GbwRJHV1nZ
a4b97kGuQUgknQiAKCjQZJNFVXkBDvZDGbhurMwgDg/o5S6GRXFIMrxhjFTzfTw1A96Y/RCW07fE
WNzRXYqETcx39MD116mU9jGxQRToyex+BXx/cxq38n//OZrux7uwwzZVGCrwYUPX1l7Nv+7CbVhk
shjhmQ0ztk7YtAm3pFyZtuDw4VmrHe3Mstd9dzB1X1kOnTEMXmRjYF3/obQiw49znjaYNXbY1hYE
uFGjzSvBOBV5QS8clrgV6fLeWA6yBhFKfAC5kpa1q6VofWNIO3991WnDWznIdm+3qGhLOyFYlxZA
V2LhJqHnoNANIxChD/wWiBh4r2TY2Th5j22WuTTLXSio60s4+PKkil2DscZ5gos6lvuwUnCHdLqF
qrSyyK9DUuhYKQnkkqHZ+rtpSqot0FjCPpbBzlja9qYmT8xzoka7wtml1T3Z6EcjI3qoGWJuwqZH
2xTG8cP6Oybt7n12Zvn/n18kM1CSvoTRAXgGZx4i48DhTqvxd247wxD02jnYFSQIZdHJzaOXoEm6
qTkeV4xLA8JW8DR5J69NgqwrMrT6gUkwZoIRa3jmgitste5gBmX7hVzDr1lfOmjvrL/iIp82GXGF
fhOn4wFepUDIJg3YBj3B8Za2hHmwMzeMZahBm8FoS9Q0TORFhmeMm9hpjNyTFc7mUx4AdDGTIN5l
dvygpQrmiUVwgX8A70GnEy6auQDWbJm82cMgtqMumcpPjU4jlsdkKtQv0mnCh8JQ9BfT/W5adv6c
M+EL48A4pKaMTgM74tP6qu+InFhfVXkNX6ztAY3JsPZFTghU3VbOsapI/SpQWd+1etv744IG6VgX
+jljXtR2s7tHnAVgPE2+EYxMMBYTluOcTsGTHiqv9PQveZQg9Ax6Q79kMmAXYk4pkQKzyvyKeRL2
1uYP1SW/XU7OdYoTdO150V4dFiTrT/WUz1unZtdJOEhLCoZmtjiYWg0NM/6xqLmvLSV/0ttw+iJU
PD5aEj20LsHeNvj3O2HL8k46NslKeffWG+Vw6sJwOI3/faV343AqXE5iMOU8cPlrb31bzTen034o
piS2BhLY7efvM3kZgtI9rz+tv59cc4NVCGGYOZ9EgHepdbPpAT1yftJ0nuOTLcYXnmw34JAMkTUb
QJVRB6c07DG/zEtqBtcVXvZ4+W28/hYJN+PM2PTr1imuAp3JfipVvHiIvy4/D7Kfd4WydDhKS95X
9tQeydm1Np2hLDuZJe+JW9udEY+Ya6tejPuWwJC6z+XFVReYBP0ntx34e/TXOTD54Gy9XQav4lTX
x/UH2Cbo2ayjOnWmdgjNyj5lg4aZO5u+AubPn5Ui3PEgd96aMXuEUzQcSXExz6N6S8La9eshRwG8
/moudROSMocu/lYPDjOv2iTRaZ3LDsu4XlrjoVi00Yv0z0Xp/fPgLD86LprBOjWHfTfOsNbJtCUV
qH3kzCw8ic3Hs40uehoaB4FfXt+vc1QlTPR9HwM9aifcyzD4EsbndDBbu6Lnxx3zzomM8Ng6PA/0
wq4eVEy4cdb0V1bSf4laqR9rA8M2bAF5TlFZn4K6fhIkb7LvF8kz+ahMZaRCu83A2gDRsti7/D88
zDpKdhN9PFlOCWmZbDg4z1Vjuit0MkUl/VtULKFK7kM3+ynS7dOMn8IyrOkcNMl8Xl+tB6DlrGpJ
vPXCWLw6SlzQSYysi6M0JFEUOlnLZf9My3v2FUtMm8py9A0b8RkhfIilx5mhxEF6fany/LW23RrG
oJ5uIyMwNrIyowc5Rr5RyuaktvDOzdyct7SYsHW1Qax7rYMWDb0Na5dyobPGtDOd1qjvTVHXuAEz
fOldo9xVVqhe+GCYmQETD5ctjt5i/SpBeBs58vcAYeO1r/ryqphpeBU4HrQNtnHoa5UX9cOwCxi/
fImHvjqyJ5Ubo6bHGpGLdtebOIMDpfnn0KGchhDVIxmwQLs5YbM8KaL2UOY5kZlcCwnW/ru2rIoD
Hku47xYDDpOVxWlWoifbDJM/xGj+JdXa/NqbNgCYcIpe6vgYVHwbkyMmco2y+eeBPHbwHFbuQIg0
NdLEqwSjXrX4aVPaZXPZ+DOqFEyIV/b0nbUlhZWTYsOkJR2/k0cZYfqR0UNIyIUbK9apsobgES8U
cE+UnqT6ke4TzeMVoDxx7dMMv63DxerM6hEHFJNrBxqGkhJwxS603k6CGMWEYcYlTfKjlnfTtlT6
v1yFzRjstQqBOdpVGlGPmhECUUnM4FSG5Z8GomBvTEptl3ZIyzUzjJ+YohvHmDjJTRHJ4ElG9R9q
mog/rLD40fQhZtAeZhTOAYehCsnuOhI2gswQsI+R+q1q3fJP2Zj44UX0RrBL5wW27sPLIR+gyQe+
YKREea7Y/v8dKlT9flJZ6nYoEpBBofFjts3qyRxNItkNdM0lMq29wmcDKF8RnNT646jl5rGMxXTP
toAxpA1IJJXoy3+/TtM/LtMYL9lcVobt0qExljXov5ZppTa3DvcGWO2L3zYQ2TdjCuN7ZyRms3E8
y2j0h9GoX7u+IBsrnSW87dLdkwKge1WW4YEaXe1u5zV2Ih7SyImPkR2JvUpH8CF3p2eNRKmtFWp4
vFupRtcuq6NrlcHY+v0f8rEjyBOAXZlwhM7G3zSXrti//hAEykRTdgh2o9qsrlGjHzg31K1Kj92J
S0QZnW/Qodzwv8VU5y6+UuHAi5g37BanS50k3/DLAVrs3adS6t9Ui93cJ+/xYz/Q1uhOMAIwaVs6
zrsFvZUa8YDUDl9zMRS+5fSeMRryxcHicSSea97C0+rv9Lpyz2ULUWsaecYvImEnKhh5v5mAZcyA
7ITlicgY84/fvz/jY+eQ0amjOxCUDUfQcf/1M1RYt9qEhKabGq/4xRHlbVZl50VjTRrI2CEva4tw
28TOn2gQup1TGAtMhlZBt8TIjpXVe3YXsqbN++C+DBeEmq1d1wPZQvg3J7U8rD+25UsMAN/QMWO3
BHU9hs7XJjdolY+wxCFpu8e44qLg1hxfhSp85ibOFS3IJ1047cP5b9vsThiNGppp0NB/16K154pm
uCFipIn5id5lcm8HtXsZyOVJHiYoG4cgLM9FKoMrbOMjobjSN5b/bNTm7+CY3gAUbAoYaJ9sRNfP
+peNKG+MRilDbKGacNneTVUB6sGggyW26dCGXRRFutcEqRfEZuRmSPw8JTLHM93C+ehOfCs1Apa2
+KrmkF+JoqzO0TzN525QjSu3wYKIg9hkROaYF8C01mURYaNrEMGu0EGhFT2I2nn8lnT97NkAfY5x
EVuPrH0BERExswXuCAlUkIPRop/8/Xn38dqlNWMZDHe4DdHOeD/QrBvTlGjm2B3o9oZAc2RHrY7L
SBfKPabd3dg17mNEq0zHteaPkRKBB31Lc2PbxZU8E5ptXIexxemeY1tg+RbupBY7n/U0ltP/169E
6GzRmBMJ3i2DqF8vjzzCfsJZCXpLgAVgrIG0tZnalzlAdZiTjhhOpX5DLqfdsiSne1imW0G/9K5J
gyc2bsnZLUsy2ZzU2ogAYqk5zceOXBGCajhY0piR5Jho8V3CNH//GRsfT3TBpETwQTuLC1p9d6KD
rkizusmzTaM7f82zJVjTg1xHQ60BiDQVkOputWtgyN1clqwbBQ3qq2YjzAo6K96XVYQouKnuWQ5i
yeoj50mxJjS91lcSYbNLysNpI5UYKu3yI5N6cUKO0T3aGg6pWc0FT3WGy02GoSqUeiU84pu8CnG6
qX0XxOYNk3pm40+fK0nMT5QhH9s6NrczTdUMGu66aZvv7rxKrOgxg1CM3CiwiE0ZBTyh8UvrCvMM
rONP4BmgStmzZQ0x8FGkapcirieIJxCK/j++CY1vgTGEqTJseX8apWbqsp/jSdVccmy/d2XmTi9D
iJbftayBwCpwPUqZnaSjZfd96Ag/Cq0XNXDRC7FPP6e1Y93cTgOIKcI/gb8qR7tgOzw40ezpWgYY
ve7Oa3a6OnMHKXX7K3ks57zHVhqJPn5jA05euwERM62t8Zzn9lcCUcSlqxryU/C87RCewIrO2Bl/
ciKK5cb17iqyAOqZ+jppZCLz61U0cWZEJHwh2eiIAZir+7QW4RtQDJobOYFobFudfWDBPebNjxu9
Kt+A6rYXdS5xDMiMvOKIdLx2TOI3t5e4O6zsEvXp0cwmF0c4wUuWAnQmTUuBsT8+cN6NvtkGM4T7
uHseSqw/siKwWt9wk/XIlCSOLTB0vI4hQcm55t4KfOVbS1TiKpWwOhGFGAIB7tQnMzfkHVEc4y4c
LG66y041NFsUe4DfVLIUFRkaL9Aqvsap/NKjYdn0UEfYSUiJ001rbrGoqoODd2ro5MIykV8QxYhj
Cqd6p3epdZrg34kyMr5WRmAzauhI4pzynDFxxCoGnaeXRKk8Wmwzv+IOq+Ts8QFGQBvdHibBIi2K
nR6WnzY/aUplbiGz2fvfn8MfW5M2ch8e3kt7F8HV+9VWN6UitnWV5JTGQiEc2Leib/5UC/AsBfaJ
fWo95LNe7WUypkB+CKQzR/0GF9t4dpBbdkVzAkAUPI4koZG34z5kxM76pYP5aoCnsf6kT9X8ySrx
f6xwkM3oroNqxtBZK74buhGaAFqtg3FviGPd4Co3xnpD5yr0UrUCss9XcSiIIThqpXWMIph9UqLN
k0SLbFTFdv3lR7F8j2kf/BU4A8L8diKfudGrQwm6ZZNMHfYUnXS9Xm3FPqAFibe7YM3H2d6CJvK1
0EkfUPQOd+QGj1+mWf9mxNkMhEFap8aEQ/D7L+vjGofHls3aRlMNx8X2+u6GgyAunGVjkFutNgGy
TEgajgUiVBoZSRSgZzactQOTMr+QgA3setrj22S+n4vpTLTuoXFdhKZQSXbpQAvs929vHQX8ckPg
7bnLrVBXl0n5Okr418o9ysGqj8RWYXKP2ysqOWfjsi/biNRqkD6aTXZHtyLfNVqrs0KGUC6zHpNI
D+xm1jPrgQ0OyVFhoW3bqkdYGZH507iTuGimjlNzdPCodT3PryjXVC9npXANcxLdUtWasHcqd1hc
nZeI/fUGnYnGdpmc5H5qkp2uxC6sVavYicgwPzkZtWXo9O4PNwzDZDjLNWRC/Pj1TqjmTCppAReb
iWWX35UJcbuipSuo3uWx8SNhR7tD934eWFdbAX+tk+HP/v2nb3/Yk0BhAyTC7puFzce1V8bK0sm0
fHFsRTtVh4oMAvHQWstTu6zCE/AYmpiRc9dkIeERaI53Ak3NM7DRH8Bmmz+xMp3kPDRnqQI2GQrE
sMiwR6gK5h/EPRY39hn1fTen8o7TU/XHZbM+sVl+gtuGHqbdZuRweZUp78ZIgscZm+rqhh1JHTnm
iWlR0rVVB7QUDFea0SemgwSOOa6OjtOqD0ZmuF+UumLKi0wIGX4SfBGiHzbScMvj+q+m2iZeF9wl
bcE6UgTEc+A8ONh4Vw4hwNptMBrifo4UOq1V/SLg2Wl5pC4I43Trxhru1uYyqPS7JjWvDzzb3Ee7
tifEDEQi/P4L0f7X5WrZOlswMmu5W72/t4I7YpQwpxXeep6Pc+gSKMqWZH1Vmd3NNk4DZIb8lPXs
WI6EWFBju1SXHef22LuH0T1w7rQ7ncy6dqnB2LvBfjKWaoY9UB6AoElHjoFeEeeg8WDZCEe7TZOv
0Kv9Olb+z1JD3zBO1lopKQr9iY0SFQdHQ1vK0piRHOnEDu5h0SJgetEOQXsIu4MTEPBF6uB+NPaz
AeV7b8u9KfekgpQCJd9+5ulM6zA+IKimFRr/KHqIIoehOlJtdAys4zwem/jkEJcbn+z6ZNanfj61
8yl3lkqpzo8yPwbf3flDeM4Mn0JW8LPIkDaqpcr5nM9ngf2P4Blsb/mFwv+WgFv45Ct0lyHhuwvb
YdOoo0VGgfBh9lXIpKomMEdsIuV4zxDXvZKrFrEUvNfHjviKOMlvFtzgISmdv2XP2Lej/RcFcXq2
NFGeEjsDBB+28VMS/GlGdX5xUb0j9eWVkmWTH8JonZogPdll/FXJVfPJBjS/jUSrPs6TZWxroL+H
GrLVrTq3BnkH7KheBxxKD2UJLmSSLvHkMVBKkQ31QxiaN3WCFWe6SySN09kkA8gfSVLN922sqA89
bm0a8ZX5NRdFxiQ6YwGTI0afY8afWzIvaZ7yx+LlBoGRmgdRtM86XKQLQn9xSUQr8CCaNqJUl8E3
eyKADtb3xB6CDW3obmswL4c+qVmQUYApIV1ub2Te/U1im/uQ5A2bKEw/X8o4dLdEplpIcqCRyV4v
DuYtUwlU26hhoRBaSmKA3aYC6IUr8QBh6JGxbuysEbiQ6Jt2kxp9+aDlyks72/mP2Kl+0IDAnq4H
fCSfbOOtD/f4Rd2jmio7W6TdHyTpiPCn3IxHbq+qHnvMWgY/DoBq9VPYeTLSwiNGhOTiBCgqnSG6
jb0J7LARj2jk1e0a1l01ZBnAPI9J4awsiGnstJyhkOg9+LgKF7cXj3iobkmPxMVWy/QyW8DwWohv
wtPTJjkOo/aHucxIU5a4hNFv4KmWHYoPOeaDrxAscmIdWR9rvmc8+0LupykgubZRdboBWoPphG6O
rUb7KXX6m2sxe4/7N6M/YDhUXxUkpuephYSFPb77ZK257s1+uZqWtQupQI5pcVdkpvzrY9LqJexv
pyg2dhIb7F/IqFU1eq1rjzkuMJMPKASJvxwgmStp94R9EqV72hePczfrdxO6+oOr9PFt0BnqaXAW
kCylQMiaRKAN7at6x2yy3ZnlUPq6nmK66ntGHQ0rANVxZ7/vwTu7tUYnmVF9tKw1+p/qJpB4rjeg
wCF1zXW2WgAqc9WON7VZHvCdf19/GhLd3TdVUG9ytBY3t1G1A1G5kLAWPWlIvsEntyD9wy3IJtgN
Vb5LwwLW13vJ7KiUdcwylVaQku3ZVpZPjAjje3OGeSkj3JOJ0RxMVCF+lNdfK8u49Jygb0o3noO5
e+u66dzYo8nmDHeC1dfmxcR+cQcRAihiPx0nxIykff4FJtz59vsn4P9ofcEeUDUVUQErAk1/18pN
XNzuTFHh2MpbDZnhuStb+Dw6FrX1x6KsDlYcdg+1O7AbVBzLUxxohrSxbc8uoAcVPaEdrHrnb8Aq
zUb1ZV2CgM6OmRjsa0hr9z6cfXNaVof4sOZcLR+GeAohCjVemRCXAeZlPIZz1b8mqsDoaXzyBa1C
kl/Papp6uiNs3RKmY77vBfeBbRdVatBzr8x5H6XZcLRj+22yyq+c2D+vbWFOj3HZj1sUKaof2sF4
Yu4A30XjpPz9h2597P0uDyrd4M1YODned0hsk0GqqNGZKB3ph3hcnd3AgHOqByLGoiy6TuoAAFrY
/xysEJ3JOFf1ZgSwD+Nl08QRcFpxrxtG88rp1Z9q7LUb2qvNa2xYYNtml8gdvw1NYkzbqd/ZSSG+
zARtVcSMPKkZeeFjoNRXW9G+NkFrPRIB3t/VbpPduzcLqMMrXbRyx+JJgwU0t1vZcrmDh9iUcD5Q
JrhfSHMdrnFZIMZTXmsEC8eQvEzu+dKmxVR1m6pwWsKZFPuWJuNrGLeq32Nc+uSm9T+uP579umsx
DtdU1gHvzmE1bfRE9jaby9y4WEHaMKzPBNGaI/IWScCxlXTjCwaqL70F8yyZ8AQqdf13yWV2MwkP
3c4ScrJlFc9xaJyYXVZ/AOW8m2OwSFbw0upkci33f7MyP3vvSzPs11OThSdqZZpUJrtk8e69J8G4
WL8ruckRie8cBbBD1ajZPlAjse0S7FyadLudNef9Y9KPE5egxMdE8uoxKm3oAK567sacpIuA1IPQ
FRkQG6zU8fJKCQflLpNadsBNnF3qYiSfqhdHc5nJSTV//P15jU7q41+DHJSWk86D+KPuFyelpdGT
5ZuI4uniGJN2DCJU6vjFo83oOsWxKczmRstFhfAIW57d4LF3UujCk3bqcDbdjL7Gm4SweUP044wY
lkHXnZGrfr7wXxv3e5e2j1HUz1d8vvMXO+NG79iDu+X/8r2KfMcnT9PwU7i+TMGGACwDP9pB9Reo
ysK3c5RxkRJ3+zkq/xaOUT806rVRoejXVQHwYgzPq78pmZtgazMex96I0dvR9D94dO9mRbG/WuPL
0BXjwaqlszMUO2EijeFFTeQh1lPS2QfpIYVFK5GF+b1bWuxnyZIJ9hBWYAsPtBoh8tYHwKWdpzsS
dy9xy0cZ6XBlMEegxGClXsT9QzE7BnlloeKpkZZvjdrVnsQWQdf0pC2v675osaiU5yqfs1sQ4lOx
siI9EWdZPI01kzcijC321vkSSmh6RE72r0UEpIIxhJ/iDfbcJsZFqJg8Vcs/I5TyV4KTp3MGh22T
x8USOuU23syyc0uDEeVSn6JZwikUg+/F3K6RdGvM43cnGe76wcK9MEUKuYYDcw0lQtq0SBnQFjaf
9DLWLfsvlw6wAuSOQqg6DzDHeX/pxHWZ1TrEX1Nv+uNQoNcZjdc6icNtlhZhjY9pHPaTi+tJE+nE
EKfP3rQFX9zqAHHKkZZ8CvYOuSOhP/j98u9pFb6qqmv9CBvLzwZr/FtxoLEmFThjCBh9NfmSab6f
g/a7y1twkqhTuoMs42cLKNlXIlrHOwZ01rWLJ/1mpdWDyK8wI+eTirYdqfPyMkL2ejKzwIbVqdKo
whd3X0ia0y5d2D1432pf5LZyxy1tvOpFpiK3kzPBq4H7zbAcpOazRWyZ3Z1mTvrTaj0sQXMUdyoJ
vN7vL2oGpu8vaoSFLGxo4FjoUmgd/bomhHuETzfXGPYTnabuw4TUsYPG1rw+sLpDH9YS/IJKLD46
01LBdKzEEe+xk5xwyI7yNMtTEZykdoKjXRd+P/iy8EfIlzAVkvM8IIU4UxXBVMm518+OXKoOL7N+
pqr60oVLNYjm1+prWgRLTWsZCxv8IoKLvh7dgKSbS15dYSUpqK6gVlTXRLlQsrrGGq3361BdK+VC
NWu1yoXqofPa5MF4kv9mrUG7UBMpbNGFOYUZXVCcGc1yzMxzsB7V7kwhWjSBrdo39DvV10kk6qZ2
ZXnLyWsiM3hKnkhm1O/gp+kPs1W9Vgb4Jb/gdlWdu/DsVmfBC6Q5TBPdM1tpxTm7a+k5lsGlxmHZ
R/fDUu1wadaS9mVMr+xVl0wX+5Lblza9JgO0QUJgL0V6je1LaEPDWOrGuMixLvZaSnJdYgqHjdZf
dOsy95dxrcm6GIJG2KXL/qlRnKk6u4DPb8WZWajOOLRcKirPU+BTQ+BnSKY1P2h8Bwpq7JPDalsn
I0Zxih15KTRjM6x25ZiiCzGOVnckpyZ+ZWFJre3SA2GxTn4Yu0MF2JEemLE3DZKUPnns0m37Hyc1
KwXLFMh+6aq/G/nWmt2bCvFThEBwr9pMkApI0gUKGGJWWMqotyEzAG0bD9vlSsVJxD43hJ7nIbUZ
wMpKb8q9Xi6lmd4oPcNcylpL0DUzvVTx8rVKgjnBGK1F5k3HKaZ4Ap6uAp3FIxeLaiyvteiREoaz
1MiPLfRxr2+9gQch4yawsK1nFl7E1hPoFDmX5JkaiK22NFGpUf5TfbylYDihHdTdTa3ytAcBu9FQ
FK0VwnMOl2LloFRbJ9226lLNWpVCJtg2SL2CBMrUgy5FzbWHZnisPfx13eCRZtGi38Jr53ggKSt+
CVPU8eRaGk/KeJfo3kgQoeNR6Vqx41Gh41naUsZaZAWz4114Mx70QnLRKD3x+spTE29KPJecSXdb
sjeatrm5hcFgTCxHt1m5jUntSrZJQD+HFM5NDmdjyXRAErchXLkg1L24Cw5I1oiCG/lew+2cbc16
i36XCU8C6Vnbgi8BMUm+fII2NvTIZaDmtXiOT9IrXlImddIjmI4QS1ZoxuTRzc74Bic+Ii+0SNJY
ivA9ihiHnq/bWqpeq5g9aQEt9jrLk+1S7UxioAeDUVtrYl2GSTVGD7eNYw8oR2gspZEtRny3ZHGz
bYttXzCE387uBsakY7KbRkm0HJeNIjJ/fVMInO3kmW5deqkpwYLbpF9KqtuaSCVrqVLhnzgttyL1
qIkvdFiOA6V7zeB163Hke9R5J/DdeFdLIVGi1Bg3pzfFu8LxQKxQCf8lIB2iluOdrXmm5rnC03pP
AHnqPVWjvYUh0xuqpbq15sRz3C1AOUZmhbnNzK05bck1btttQ/wrzTW+V77dAMPURjvCDMUX26kb
pNq/f7qtW79fFxE4EIxlVo9N2Pjo756qLAeeyc4q0DGkmmr0hHI3egoaw0M1mB8gnEdskhzVQ6jA
U05qxhtRiKEGvT2gNQa24MYystw7anYc2O6hagMY6sIRYpQZ3f/fIWOCvBHizRVvafeGWFgRb3P4
VndvWvhmrEUCEPDDlX/4qmSvtvnSza9G84I7nwrMF8Hr4JmKpmf3lEW3ZHqW2XM2PXfZszC/UFJ+
6eSXKPyShJBSnvCzWcWTWMsR8DiWSoZHw7zJ9NEyb6VBNgaY06rMSVyNbecpnRRA+WXwV2LHxTOp
Z4eGPeeDM4DExD+IPQJL7id7h48WPWFYFhsuFx+naTmrq+hfkym1l2D1AuIarELcE6Yu2W1xmDLS
JsqM+NByoCk3TvqLWiG2Rv2p+XWdfEVeNmyJeDC2Aw9aFGcs0chsIVciTd4m18VWTD7RMcMcpMIy
bnRD2yHNXcKnl+ywMldvXTbzRHdTP7dQFq+/kvx4JyDOkekYucSuOKQaKELzhBM7T9NIhnjLiCIL
khfylS2fyKB/H2JtWyxRznOt3fX6wHKGfEsG6yEZ6orzxeny+i7rG+4hMJO2QCUPlqzy54aO5Ccn
+DplfXeC4zLGHKQx+2Fj9m4gOdp6kKrNzAleOzznlsZCKeR0RKFNje4x146zeyy1pZL2nwphfrpo
Y5YqtaVwOQXZchwZMQR709l219yAib6Phr1LbgMbArFL1zJJxWh3TbFUku6memcau2jcgRCkekru
27WmeS8IDLYh8h5IT+/Gg1HRKF0qsw4JVR3D6MgXGIRHRsWIpRa9FPzFuJiIJ+9gtYjovB5KhU5Z
4NWdJLt2Uu47MECfUAXEB2UPVkecjjbL7MVytSp//nWWpgTrtoDhKlw/i1gdEvBZ0uM7T85D3w3k
sjKMeIubmQ6f6PchUQxwW53ZXw9dk6l+k5A9X0NngtIQD0h8NITSmW5+b3VtU4H825pzCXGkCtP7
VSPH9fBnlC1QnP/+av190zQB6eIy89Z/IKbs71GfiBJI4p10C4jbHXR/h7hav+Brw2Y70V1+c8Gx
bvJkfHHD5EcprcSbE9wU3aDDz49nSNzW4JzClPvbNNoPvU6zJE3U4lkvFNPv+iWNsymKZ1XE+sX5
YUuGl2Xtpt9ILP0edFP+Y2yDc4/677lhDzrR6vKrAoat4kK3cGOd1lSrP2tSr2+uLJq/LbVW71KT
vWRqQSpuZygeVZtXX35/p2ez8n7Jx+yX/iyiSyYES8f2131MaYSTEk4uJuD6YqoXA22nupSoL2wU
3PoSqMsWAaVQqF3YJaRrARWUcpejUWqI7rhUzaVmQ5CdGJuR1dZc+uYysTeILmOzbBIU48wmIcKG
0J0Txslog7rzxOtsqQxjL+pvKIaTj9Roqv4ptUKp4DNspJJ+GTZSU376OW9EF25zka4jx4GHTHZk
1KgR9LGMHGW+VJcfGDkqwTJvbEkTrvaVgNu+LwQAm4MaH7L64IwAWw+ztdQQHceK5+pRH4/qWm4N
ov4oONYnqwbtfOoIZJ9PKfO+tZLOp7j6MhbJZ6X1+/Dchme7WqoJz8ggq/lcrOU4Z0QW9qLrXmrM
L7pz7tmj5Jc2vzT5BfRxlV/K4UJoYjp4MTCz4RIPlywHkHSJmBbCRu4vTs8I7uJiRwDeAB0lNs8S
/TcZYgP5kmctulTduenOobkcW4JUeJ0tpQne9tkQ/jD5Fp/05EcsnoK7/j+zVgatFBNXxq0MWuHv
M3ENgyOz1p/j1gG/C/jP/4xb5//MWv89bv3vrFUOe4P8m3Xcyqw1R4SzzlpTrKz1f2etP8etzFo1
aK4Eha/jVvt/jVub+ZRky6yVUoBqGcvElVkrO8VknbiyTazDX8atMztI52ytFc9IDC+ac6Y6PvZp
r/4h+dT5yBlt5YXJMJLwG+cT9cs6HvrlYcMlJrByuhg7Gam/Fz6ac5+3aBKrTZ1HKTQ8oT8VObk8
hB0LHwpZckXfQTBrGlXAaEYgwTo92m7JKUHxY94jNjFgHFew+AzMkyBA0YypY3ZfuKyGaTGHOyyp
Fmdcme2kZROUEIF0bMuwuWLoaLzQJaKBJq/pC2VkVwCm+eJica7SgKbAHPY7VWGiofZlubVzJXqZ
hYsQkdbXJ/pzHgsfbzc2T10IHw4aKOb5v95uGIE2ddKSvKz22581YYS3t0XoEe9WvZHsTV8tGD2l
8WTghROqiaVEunPXwrU7wJaZdo65C8wdzzuh7PAJUkG+JzCMyohBJEGv2yOooiZt32C51vb6Wom7
H7t95u6hDxTu3oE+tFbj7q1uH/4/zs5kOW5s3c6vcqLmOEbf3LjnDJDIBLNh30jUBKGG2uh7YAOY
OcIzjz3zxHMP/F72fQd/yKprF8kK0eGoHaxSUaKQmcBu/n+tb+FeItd+IJMrLPQQc9Gq0Nm6ZRiP
IQBnhqjCOA5hY6VxSLU5j8PG3i3AgOydtuySfh2ohbTzaMQOy4VQtzkVVgzY6railHkeEZscFxHk
OgoIu906MGkwiI2wFGyHWFXWr4BPGJDJGZW3hRVC029Mdz0DlygA9XpXp7uHGkOPvjNwpeg7zdvN
Gd3SUGbhkIVTG47n0bdY0sK2DeW8jmEOu/NXNFeaFabE1VhhMYeTFWbz+h/Jvw+xirJgj4ZGsw6t
Cec0XJpQpusAHDG6O0bvwgvdzdpOsqUcdlW1M4YdKWIMGpeNg1Zwm2rbmFFvo2GrVOtIPwE5772A
HSujBaffB2RCRF3QNYE2BuwdGYu9DggwjKjdpqgdIdfPW6ifjDHaTufRtwhHd2NLi37nmTtCaRRz
F1vriJSdEGxBwrgMExGm3CznQXJmWYbdEA7n0ZahpYWSHYcWzkPoaeFUhopGlE8Y66E5hKCv3fOY
dVZ+EqpDhnceCjET/BXcIedR2jsJ3MkG5rpD2HKVip3EmFrs0n6Hka9G5GpvE3ubcZcM60jOQybs
qondoLEYDNQx8B/N0PPXMY2049aRk5BhBy2K5/MAUZm028TYKnIrjG3uEaW4Y3QpO7B1NHKn6GCb
d56+072do+9Ubzdxk3i7kfuEW6INB+4N7hYwoUwPIdAiAHrMlFUbmlbYzn+Meg4Z9LikFebcPtw4
8zri81DA0zWhN4U6sRhNqIJfSMO5CUfukZSKeji4OwYzrTvsGndnkyM37MoK+ekOESxDjck93DKU
YcuZQdRbD6MTt0m6js4LEJgwlG4deLN+vSsy3tXB6ETa+DEcJilDtd8eu9K5mJR27toNOviD4yzZ
qY4FUSHqBLyKcLi+yU7n/52wx/v9vzTDnEjNLuq7Ra+GjduBeLOkeGq6JrocdRDIOWD0z+Zac+9t
ss8LSyG6WXE4Ibllu5/4qGeDiK82n+9Iwjouk4ivzmBGKx4EdrKg7JLy0IkYN2/Xu75lK89upg83
g5eW90a+0nWWD/aHyNPfT9jO6hiCpEDFm13i6wnbayORp0R9bWw9Jm/W0VhijUiGtmU/Juuvzv9L
R+CLhZmRmYc4Rq9wqKjBF+uAwJ7o+3Gl2++dfm/n63C8i3K4EDReh4sMcYS1Dgd4frx3QKbUewJX
dwY7sYTAlHW4y8FeDot7wO8r8yNjyI/jcFSNdXji1DQnR5yqZh2DdyqaU+etIy8vk+kyLS877CP1
TkyXkbxU7HVk+VVyHgIf4XgVZVdu1sbkczgKTd9Jx5KAcDKgUa/Ux0gcRbyO3DwM40GOB6c4eAUM
vv0Q7RdE2QmR93u33wMMtD3wZeuohouhWQfGOddah83Li/fKtI7K3mvJobD3hMhm5zHlR3IjRl6g
e5DDkVS8YcDruI4aYUyDl/ZkLie1OaRb/l2Ulzg0GfF0yUjKS2VFrX9wwNPeE21czUXDYbJiI+d4
5wXS5lKS50uACqZCSmmjkrFJKczrOCL1eKxq437qlGoT2zST2AI92UO7WdxkIa1YEh4A0s0QZHPk
et2FWDV7tD+IkSXko+2kzs71IPRDaTndA4bR/qEjiG8wuv7KXkpmrMTYTSb3SeUs1Se3yXfpYL70
bfJU2Z54QBTTwoJbmZtRD34yeamKcfxWUnSbbRqVEyLMtReFmVY0GknUKNdNJrVe6s1NjeRks4yt
glKQxMNEmcogs8z2gcfUZt8tnyqnfwToBc9Ax5SL1xR9ctzYfqoa/dVilfUmKRfrqxtVV7HxRKeQ
QJ1lIJswJx/GlU4IupUU49KwbuZCkUGrJZ8IQ3Iu0T7vhddetUatALghK3GmWUWjR6pPbawf8DvZ
IG4LdWvO5FqT3GR/0RX0iGI2rmd11I5DrE435y9pA2u3hhi6dc0IwFiG0GZoy2M8z+p912ifeH/k
YR4LCBOJRV+h007gau6J4iKAre7QytuuuSY6VdSE2rUePBQHQ9K3E0PS3rc/xxnHg2sW2s35izKL
6GBsUtksm4EAyCOgUfNTbR/ZAZufqz6qD7M1kbCsiuQLHvpPal3kV308XaOFqplSpbrVqR8RZNLB
bx5bcLIOWQ8RWp8oa+i/xhFJv6ySeldd67Iqr4qIODInQixdm5X92TS1F00xyu9TRQ5ragpsQtal
59JhOi8G/+H79C/ipbr5faPe/fNf+fX3qp7bRMT9m1/+M3yprr4WL92/rn/q//yu13/mnw8V6r/i
l7/lMvneVl31s3/7u179XP72P64u+Np/ffWLbdkn/Xw7vLTz3Us35P35Gngd6+/8f/3m317OP+Vh
rl/+8dt3VHb9+tMEmpTf/vjWCrOlefynVXP9+X98c30n/vHbv/3H//4//9t//V//5T/923/+H3x9
9ydfvnY9P8T7u6nbnuV5GIosi0LDb3+TL+fvGH834bPoHshcz/0dTVdWbR//4zfT/rtlUE3ymGfg
VFqrPhm0/flb+t/xhXJ2UPl8XQJfjN/+/R149Un+30/2bxDpbyo68h1X87ZwRbnDQjTGXwYaDsnz
m8VtFM60wGiIEMQU22rEAZC6Vb2rloR0tVKOBHLVJC83mAInK4Vn58r6sJDNAJEQ709NfC+Q6PrC
KCXpuJ72EUns7eKrWRwYAa2qNOMo/771hjKxoHxQ0AnKQbc2VW8G+hRfauQHoX1x9tWQO6yk2rLh
hXxblqHfuopGPE6WYL5CCuU6NEbiKvuSd03Y9XlNhMH4gSnx/ZvIRdpMD+f6tE3j8PUOYawGmBrq
oABMoFs3z+GCt4n5UXzPInvYdGkZbTMNpVuEd3c75PG3nMRO22j2o+3JwCz0iypNbkf7gyLv747C
Px+8eftMzaIsaXLzoSp706OPdEtd1NIWG9MUbL4reAJLHKXAEBW4nPQ9yj2+w8duEI+kjcF9xWy4
SlSuW8Ux74ZJEXvEhwTSddmPSbL4iCy6slP1cyqKLLB6uw1chyOKw8qI/MQCy5AUysZISnikiQZ4
Avg405XWXlRuREINSYgX3TBDWu4s9XYKXtjk6bs8IV6sSIdkO4Hs2oO8wyTuOB1luDEkg8kJFsPI
b+RUan6GOadonOlyIPiRB4VYeidzL6yhJkGOBoVncfwoZwcJdbtEu3mGwmC4yTGyJlJHTetCjODI
KfkZlOCXzMckBpxNKNFumGr9Gph/oxBvltZTHBgiaXyW136bdcNFNBTElivr3rauDoVDcmY8Ku1V
zW89DMTipVhhLhppZvtOAK3TmmGG3kNCoWLoJ3QegbP63FBfF7vEXGMgMrLURnY+XqY+ablaBSCF
ab9Cp+dV6y2pRTMR79I7IJfknM7cfiBV6Rt6thxjzfziEnoR5tmCFc5MhmBm2YDEWj7FVnXKsJYe
HcJLPyjmvPNxrvcUKmoDBiy7YfSTr+/2ljj1uLDJGUDEo2M5O+VWb4aD6RxYWxaOxymANZnr7Iom
Dm/R9KOShPHRKtI+/2m+/WM2+/Ps9U6lul4KOjmMO4hVV73q60vB3+kUwo0VP6YKqjIN+0XhhUwD
HPE0VAcOiAwAWLtBLhQk4ugJjglJjl4VB5pNmKHukeCYJtKkc1xPV3P17NKMOxT5WsgYnJ+KpP0r
aLTHSPG3RZU+NAutaCmFLx16uOrccPiS8RhYqXEPsF0PFdl+IAt9BxPlVVoqRTOWA7B53lu4NxNk
q7aTG5Gi4yG9oEl0VO6kvRiBi/+cg+6G0iGpXBk46FFvcg7ouQCnm0AjIUL01++5tk5mb6YUrMso
glnUVPsdCNip5GRGmHl9s/mmadoPI3aMW3K+SKUHmyt07CXRyh1QcrfyR7zhmPbITVmGPMjrR0TA
8aGOUZkONWmA7kcMCiawv7g+x7MMYG2cwBAvv74nyioe3EwhNseQn+yqNUJjMFyybJdLZ8oRb1In
xVLxvIJ7LhyHJULD5BlQoYy3klnjOdWs70NUdNemMvnzrJDINeTJxTKX8TX39qbrhvZCFjnCArTq
Tzwf3yHRdFTGU4Qy0ewrUYfzlR1l3I3DRkk40SrHxpyq5x/0UpnYRnFccks8TZN7a/Ft5Hb5Z9eJ
bxOdsLFWVi2ZPfnP2c1m+qoG+/96vrRhfrcLTMM41wK3xeJB/kvXm4DCOYRuYbcQdzRtBPvgQ5PS
q0+X+rnqe2/Lxpx6X4a+AhkzMMtp/KZNCQCt5Z6/KjtUc0P8KZtVmmeWhfs6HdDC1vHBVJcR/QPR
nXpvn+pR6ETetfM+rW2iscbvqVaugVg5igamemLRJBsHCwq/aiQXWEi7ozs0Dw5JHA+RN3Io8y7w
UVyqZexc4Gelrb5MhCmK8ZDG+adI9Nqh6OIRs0ALnYjMuZ5S47I0w3YltzyRfOwEdm7e1Iq0gr7Q
iX5i2xE44F4yG/ZmPSC5aU1oRKYxkxhVTfWuwD9BI3VwN1lT4lqT0XMuKaxRCUS5SOPJq1CbeMgE
2Yb3Tk1xf5L7XrlXIGlc9+3yLedd3+UqMaRNqW1K2ibRUn93B6k8wqokxxrDBwblT5KbyV+twhfE
wF9YKxeKWfCxL7VrV+05q0TmZVZTeMTZn+y8nlclRpt+DAtxQWoOqHdSwDICp9fkdSNC1jOiQWxw
pbAKBt5CEkoNVamd6iKQQ6H5idU4rC+G7cv4h2cX3eNUGQTnuYSJRq44TiqdbI1AoZtWjNHBm267
9U1zG+uTqY2fhNVlu5GfSELQSx6p3V7UkJuitusvtaq7mTRZbdxsqUK9XnhLOR3Si1Q3vHSxdeVE
vTpTeF8FPiloHDTZyW01EJTGmaLuyKBRfX2BIWc6ERuC+MBzeezxAhjMTv4YC+HDGfkpsLcUMElC
vSCY1RbJCzQyneCVZY1Jchv0wGQkCekS2EV9vLJhB+9nyc40FVN1MEcX6UqfUDym2R0s6Of9MS8A
CSi4EZxGIUdg6VVCqNv2PuYF89Zqd2PbeGEpCDexItXaIEgOMIE4YdM2P7Mu3rdogvCFjXeah1lJ
cdx9hivjZiSQ0vdS0t90RaZkgiXji2VeWVF8TbRc//WDmfYv9r42MyiGAJqWtv7WhIhpXat49hVf
dir+oillFxxPFpHc8XOLCjhoa4uGSORR7BzLaqM7dehwlEQlCvinXtKgcWXYanA9gTOquAC+RClw
mw8uc91Dvl0QXNYni/ODyn7r7R4TS0Q5673iCxJvvTGSGDc8AoSr5EanPfNo8/a3jv2QpX0UJLNL
7nfSLxs3rpMPqpbviKeslJxjYMi4HmeZd1sTC7tQIo1C8fti8Na08GIjdGLcbEOm2ziArHO5aoev
3cJT9uqaVDTXj7rZLp8LoT9AMmTL1fYvFVJNihra8OwimPZhyI8XjeXdE98273/97p13S2/ePaz7
GhKMVe4PaPT1ctUS7NHj41LYubQDYVwdSyXg56Ad0CsURtUFptng5lXt3eiJrz11uKJhL2LSuFFF
9TVKwRIqRjeSL+lcnw9kNvciIGVbZ3tqGr5SJDudxyFwOqUlvTp+zGzc96NbXvZm09Ik/f/6HCDs
85qwSuq01l+/qMIGkZaYEC4r1SVkaoom8ET6ZYqTcOtJp9tRR463jg7q17Jx2uQu/a9Ge6mh3JB4
LLYKP9sviTQPsa8MZH80X8UI27+JcNoBDYxPANS+/fqj+KuNLdtaIFyaTrGPf15ftW3FbTc14FLN
WjoAfjAxeXN/aTanRndmAp5MZjuot0En6F1qsbHnyS/9xhX5za8v5YwDeHNXcORVca1QOcDh8eZE
OeWlMiMYFht9WFPKp9b1FZckDjwp49IgEpw55A492F7pTtpGLWV9k7Qx5VWHWqETW0Hp5f292rnf
WTZ7YqmnT0sOzLPU2/Q+tpq7jk5xrckIhQ1zhKX3W71Pu30P6zpNomXrOmBnMo/IOdlkYAhgYYkM
0c8AQ7B1zRx/F3UoT/ZfpxhMX9II86pUMn0v3eVnngmA0rDjbMII/AEbF1Do9srOnW3p9Tddoo6U
1ZQaCReRVQPtnKoe2oMANrInBgyR5lTou7jPsQzn0B3y6iiK+rtsmNO7rLJuuwkCizpsKq/OHh3h
7XNjemgpvpwmD5eBZsxfa50Q219/LMZbVw7zC15iOEmArLlB3oYbFbKuDL1bFLLZWVCNvPSHSeuO
JM71voMZfcuEfRK12W9bh95JUsqfqHZoWMJ0yPVlWwjFCJbBqo7S0LcdCzzrDmJLq9iS7bgxI5NI
pul60BF+ZjaiXsLWK4y4PXc+LJFtX5KD1NTE7UDtXciS1CQBniPZ0pdDFtWsBcoHU+o7Wsf6kgnl
JKqKEpXLHfn6oYjaPBeJihDDGamPipToP12oN6roblsOZtfxpFabfrUmjxBot5MJQbSK7ewyY2db
sSz5WZSWiIO16IDul+CzLyJLx3syIy5yFD9+WRlXSkEoQgVMkQ03YvB0qtgFjvRIx6laNpRtzK20
yniPC1XfEJDxSRkJmGvkUyf05oNS/zv/CDggg2AY4GsI5DhuvTlAeE6tZGmFQwpsI/RubGsXbdHe
LYl6MMY6uWmLl9Ktx3064t93iSyEdsh9aypz/iT0lJl7eW602LuJKV0foR7Zgcz0ke6IATMrTh4U
UpV3+Qh/VXYgiIE4TjfzyObGmem9ZwPp3OQSaJTekFpbcbOtiki9mdkOXOp0eHW5gIJLDN2XmKyB
87TadW8KABtEJbnF8Ag6LyLsbwcp615gQ9pUYEFlG8mgpO607Yv+GKFP8IdKiM2iunulzU+emkNN
lpFPxwEkEUZlFu1R/egsuy5nryc2cw0FwJIHAUp7F2/ixrgsSTGB97GgRE80doqidkn8tABimpwd
FTjUOHZ0AgvIzyTMO2t5xd29MXPr//pxfmdLWz9pwCeYAxGAcV40X9/bxYy3um34pGcI6LeNG+8c
1P553SUbqQhKAGs+gK5f9RZn7TqKg5jtIqbGl8ITwweVznMkyLt3hpuOLhPBGO8iEwZlGcGaxuzx
1s3p3JFqWPKkQWRmHigBZWKX8XxcoLhj9cneJCNxZ+Nq87LL5V7V1qOUghrSVIZDMXH2t+K426mp
VvjqBOC3blQeL7v7WnY05xU0vFsFSCxBsN4HLgr9fYngXJumKIPox2Nz8/p99dRIGaoB8LwXB4lX
4pkftJMA5U2eLYw1WTfPVrRRexUZday6ZIA4qOCoW1U2a0O0q6u0vxgVirkeYkhfYFw9NHEcBW46
3wqj05/GNYG0L/WdopWcN5X250SC8DNpCL++Rd6xOblF1gq55hrkFDrnjsArpKVJ6tI481LydiiC
WfUkiQkpJjAje2btzxJPXLeiefJqcgAnsj3FMIwPJGFS4WQTaZmlcjSj+KlsW+9Qa4T/tXGKDd02
D2mRInDshbVjl+/t8hIlvlcSO+VgRiUv3flgKtf+6sVQ4cfw7FLsp6v/doNTK2khB+rUROXhhcir
Ctpo9AT4D79PWtzgAkS/XyEngnq6oWIwo2JJga7Hk4uEukxusumHkwaLNjRfdB1NRCo01qgOHwV9
f59937bP7srsoVwZOioYBLYJHeoJbbh5QW6ACTHqPud1jGREkkVs2qLYjzCAQC1wx3qpIa6mvh2J
t7f6i3lGREytkzlYtx+tlQME9DEvcvs+UpgbltX/zgyOZIvA1lPZLM9jppxwLdeXC/hQd6zaeyfW
7kkvxMDgwVCOZIqg/aIlKovW6kTAUutYgbNwyJ3MGbaMzvmTWrS7dKcy5lQ6EJ6MDld9VhxJQuyY
nHSnVXeNZVGFUfZ4oTNsmWoRogu6j9P6xvNgjtiKqm4kkaOkOKEXT6nqCKQiSC3ijdNzPrfLQd8t
DhlNnTInAf0+KvQUda2GxC9vLZqZzQJssyOpEHEq3pSJLbK+EHqrrHD20nT3hMSn+z75QcMDHkdf
yWv24jv6AH6kN+YX2ykoH2WF3OGH1TEktupWMd3mpkT4vS1FawVjXAPjZzmlqas+d2SS+U3ePA5q
bx0TeiqFg/C2K5pH16JONllklv368Xpns+Dxsk1nNWkaWC0Yr2cKp8Ci281Meo42LSQfYWNR2sE6
Oia2pSFz/NSj4uJr7m3fEYCHW/mhXhT3EFnpTEWHJIPGVR9MWPlBHhnJThXq3nSoxjjF+EPC9YeQ
AqRIN9qWylk/kNyz6aU3f0lKI4w1Vb8TmUrdo5oRlqlmKPKxwJVXeMeEavsGOvsSNjmJM/U0/RRl
n95qjQazf4D2XwDlcuKI4CbuDBXNuzlKd5OPpS+zCZmCQ4pTbyqEuyJUFGbGMZSMlUyo5TebuJpo
0lSfFJH6pgesvdGBAp6Svu82yqgoZPL2iH5h/lZee2nZtdhqTjlu60Q8EAls3DUAydl89Acz7pTn
qZlIT08QL7WSKQZwEdkkSUkYUOJkn+f4eYliJFIQu2wtAm0H+MCP+zYNIoCGx8labiO30E4GbYNf
f8B/OeXgDWU7RUAY9L21//gnYTzLVlp2OqEvRj0DhTeo1giReEwwdIMGAsDQDDnPTUy4rBMfkzFX
rokUM8gvgxtd5FZzoeUWSQ8zbfmR+oJeOdYNB6fFTw1L7iS2942Tky9osJjtCLbO5Is+IfdXBvUj
CspflJYhBnOepYXPjUuq2OsX0xbKNBa0zlB+58k27dPLxO4/kbT9mWhwj+k/XdZPAbNZ0yYU+3jY
lo6Ihy6PvsyGEt9aq2rJUUhXyYruqBPfdA107dZV9D0S1/nLSDLDVrHyr0IbES/2S7bFyIxue4gD
JZk4lLbl89gb33TW0lLXkA2RJQ0d1PmswEPZlyhY/Im6dSSz8s4geKovLDIlo67ijLFY2H/aXUNW
0absJ+OC4jry7KW4tb2hDdiZ7NvZQV/Z5fIDt7CxLi2vdzeWvZZm7FUBbL1DW/S26syjyzHCogWb
NHIN53D3hGsPu94rcXDVWbeZQc5R/TBBbxJdc13Gy91AejbMiHpfZdlDP4M7z4UJLZ8Kxr7Jkpno
YghI48I6MlhftNgMRrfHHiXp52WxBWlIi8PYHODuevgIcwBDl8b0GdCK+8Fc9i4SlHMhUxiFa4d0
C8c+z3V/utWTmApzl9KqtijbbKTsLtPOehbkjwfZmD3QVDv8Hg2grJ7b5LbfJp18MIfpSwZRY1to
3kdk8b/Y4HJJNM05sa78nre9kHiEcG+MkHEnI35q5/EprumFtBJ4QZYoBN0CmhIyK5joJMB7Jabg
6414HfOaC5P2BxvudwDc9S0izwf9AlVNtrlvNiBjpFgiyXLqQholbS6421RmKZ8E1eHsM24QSfek
Ube8mmGzpHFQrDkCXcpFZyXsAyhJ3+EGbKfeJWJLmStfSZa7iZrubavZ5H8Qia2zxDcFBmIYyxyb
W5ddr2JQGl98eMoqZslO29kT5zc9MraxqwRoz297vb093xxylve/ngPfoZXPr9qmBQ+zmITPt3BF
2hllApIA1lHkfFEdquqzLa+npWWPuJbK58W6NAm78S2wBZt2qV88g97Z+fkmaAfmb8Oy1XrDsB3t
Za+kW2uokg+0Au9oKVwlrGmgCTqdRuMd8adrG0IqRkpOuTU+UoEIYxUZX6Yv5EDkfiYc0hOThAoj
t2kJI8of5ukBZeSTtnbROUqGSjVy2k/ltJGZ2QelTKft4NymleOEuasP0OmUzyxohw/eX+Pd3OLw
0K1d4HVmplX6elpWhbOgFOMun+Hz7Z3VrJTizkPVneQbu5XldbEmVywFkfOoQHgkzK1t2CgxqgMB
Gh9ihd5patjIrLjwVXzg8KG/Kd4VSW7pqsUGdfBgphWs4DA7TfJhNT1Yskk7gQ0nD1pxHnIIauxH
9C8JVLTwfEw7d/rJn64nbODnGtAH79a6SL2eiR0uD68ThW6TnvgbxY+mmLIoEcn5noy0U6xOvpc7
QLGgv0fURUJOO3CJi6ZlLwi8EeV6Ix5n1Xr49XWcpSdvrgPKkY4CitfNv94cvtHdpRYcYHYGQ/Mc
LV6++F0sr2bZLsChEZLrnUbl13KLIBnjdAcRtPTjhlOYJL6JjFjNwD3d30ltbflweAvrCFH1UmN8
I8ia6o3lhZnXDL6g7RWqGibZlK0+hAmWVOxsJE0ajdUGCFGK7dDIT4qiUFwGUhe2uXGqXVEd1c4h
W6ToFuwMnrcvC/N+1LPbed25AyS+KjOXU6nh1hslGqjRlvWDG1kqJ1in3wIW7n0vsmxIgASAF52h
HMZo0T8SZKzv1Lt3EkQ+jDYEAu5bQQaymyiJC/pEdlmWe/cpcvTpQEpb21EupcxaBWZrbBKjPKhS
NZEsVjdnhWHTxdExgvz6wTR/bky9uSDKOx7Hf0or3GlvH4AKt7BUcTVP6UjPMQtoY0y0Y1Dxmy3d
BkfPUj8XWe0r6rqYZwQcjjn0bySlnCJ1onooBd3Vif1DNKXcc3YTt8aibVtCXI5pi+Tf4VxGUz+P
jlNZYOgZp/YiU+yblrk0G7KDBhH4wq4AGjpG36G5uSvxL97OBPJtIE+dDJfJf1ac+DFR6nJj5NVX
01OLwOzq7naVgm4MfRShFdtFoObxR/r6M07/9VvEZ6V7WG8NnMXvSk9pMmlz2tYIPBH9EjxB8lmv
aclRtbRu9ouaOYOFeD2GFPfLbNPTkyZr2AQao+lbmDUTuifL9junvhNl52FPgPveLO0EvL/bePpX
d8xN3D3SDoDJ/qTQpu3V3P1mlK5+oEuv3gJFakjbNkA7ZMPzUE8prBAnxfGoAZDq1vN4MtHyzx0d
ixSBV2Z/OTndEdFXcRFnY3GMkqI4jupsU6OecOa3hX432vyNKRW7azA4TwvlpdARHVgJd/7RQVkb
kOt3nWHvRKsFhjljmcVnGthabxMR1D9n/Zpp4uAQ0EmFozF81PT+qcYJU2e2zzlD8eGjedPBaOz6
FgJtoLviadEtE8Gxa9AeR/6UAEvy7AzSRGxNIajF2kiBf5lY80lTpQCFTsZtLmonbQ969lks39J2
rVRXbbXzVnTW71+8j8KI/+I45KqoPcGno/hkF/zmBFERlePVuhQgRe5g2bq+W/4wKuU6GeHoWKXn
y1wqR/KCN23bs0VJylNSzWj/OTe4Ke574nOPSMc2RFHhgZjukyn140GPbotqCXGyYj9dy4dukQxw
3roOOWf2wU7hHSMFJhmbBV1jyWU/gw719XqLQEYHWR+xi4vJB6P2Mu7bvAudScdocKHiUHAi924A
XRL16XRFS5hcUZ2NnHUpEnM6cZlekFHxhV1XPaNJLKD8uN9/vb78RTeP/gzBIuy7UB55b7OG447Z
sBu4XUpy4wJbmR7FjBqoGUAVpoUAWZDQ/42WsvBz6rpYYuu7qY6UTV/SAvz1xbyfoV17rbwhs7U8
C6Ho63fMbky4+HUh2HYrK/4HK1L5waSrvW9OMZWo65K61tfRxb25txo3z9Y80XjjLiqAWw6WUIcR
iJ2apJp86hYEZ5HrQeoW1PxksHkwKZKoI0aPJJ8HwJn5T29solNGaNOpzTh0FXp+oP2c16Tc1/pF
b2ihxyau9w0e1ZMIR7Y5J3ueftQJPaleDLjLEQyvjSidSqKcv3N/JojwaxoZsmn8rm6kX+bSO6pi
YPq36zFEOM9RKKUXMajL8DTPXcC2yjjo430XZcNpnmD7OyWsdimNL9Jk+6717KbKZMGdlH+1Depr
XssFJGYfb6JsRyBL5ZsA7vb2nIKvsZ/AAix+XdQHfUGZ2jQRmBcxEFwnvxkNINAyvzFoqwfET5uX
U96D80Gkw4QWbS226cZUxAe2SXCY44d46RARIZoKck9/6oCcBnFUOEFi9RhhFPXOyqlUFq247EsO
NGlMyI4368VN7i235KxcoswQp7KdL+cSCcTQZ/muarjw3IrQeyHrGjP3cizxlbizmW3bjO5iNWbM
30kV3wn7QA8Sk3ZyHGsvuRoLOieELdwrE1kA5pRej2ie9lXUKZcOKRd+o2IUNDNTOyYJkH3qCOSf
CSIRCTDtvRMPhU30ZnlJ+087OisXQJatb+t5c4iVWj3qjav7pgH1iIKahTu6AZHPBCxcUwkn3YLd
rMjio8f3/SyzroyGoWp81vTB3TcagmmcSjkQqrChrvD1HIiFjfhz6zjGniNW7WvfMZHNhzHNjDCi
Q7nJnVI55XNXBU228HGlq4j4nHKYKvOq7aNYoDsg90WWw63rTjSI0wuJ9gY7FYk+snftjemW3zti
kjRKB24/KmwWbJe0idYJ0f1cxVndYZRKj/YCMWHMUJoDTVC/aH2BbSt3iguz168SJ1Ev9Km9Oud/
KJ61hGN1KIFxkGXWX4IfGtZ8NNWqxCEuXmh9ZAsUVNwuUk3pe9eWBgBi77hxdDDlCtcG27djWYbC
UCr6dZo2xvXkpVg6exKJ1NlP8DtfaWs0EIkP30RpXZFbS8q2MjX7zGpuodF8VbtpDgVJ3Gma82hD
b/VzDRYAq7LfSCA99czhL/JQOIp9arFxLicLdSICKDAVQccrjEYqzHq3lu2aLPNzpD9B5i3jRaIJ
InkqwuF0yo8tOz4LzqcnsK/MPSVwxFXqdmlNSaMffjJVixHUmnOnuYQJRcZU7gp2PhQJZWDVHpu6
1o72klbyma9Zc3g8QuMSyC7B79kFEhCRcxgQ5QdFHMN9lwhAZ2SdoSmbGN5at3wzV6/xhTNgi2RD
SAW4+navka7XVtqnTi/G3dA5G3uZv8cd8ipXrae1h5Ftk4Szyv8m6byWJMWxMPxEigCEvYV05b29
Icp0gQBhhOfp98vZm42d2d7q7kyQzvmtq4NXNN9bInvFqBKNF3LGlCPI/6DR69vBgZW0yv4J5MRn
J7KvJiXnOGt5xhvKjIpebPuygRI3OVlMTmMlxdDRxpqSpuz/1unykKfZS1ujqN/Gey6yowA87Odp
2ZNwbIMcbPtC5m8+Bp8k/QDNKckp6FA5eyAeEY8+LOEQ099yFCvfQrZQMbi6zaGtbKrDZvFLTCCV
lhuHBjGDjCIVmr4aerSwxMHt+xMt1edy8MnEre89MN/GqcLV1+unOajHHb4iJx78DQ5TlImen5s0
+uesvRPT3UX1QIosjG7Qn2DN43XwCxouFdO/S8qDpI1Ob/JbtruRp5LiDj4eJANdh2ICEtOLVY/n
pG2eCDXdi4rgEDtIMVQv6vxZWl/tQBTV2Ds0nOXDVfiskIkdag+5G7UHBBs1hEJvckqWNmeSTHGy
GBpaDBgXrRIfvW53vd0tFx6f42ATrrU0fQH4an2uFXbwrNtiq8Ol3XlPhoeDCC2SOmjnS9Yo3yPf
QhcIc1NDV+8Lr7HQIHoYy4PbjjYVVWcOrtaSHMYi+0TTSECFuBEh/ahuy4eDdobgIjQu8JiX4wwh
Oq0AcRW1QRKDxVzDSWxc+Tu7Fe+cQB+rJpyATg4aRsmFwQPYx+UaMBSSVFb4/h0CgNvCbfALF2iJ
hahuC1WBQirK3RqR3+WO+IK0vCIzezfm/Bh2uT72WjInRZMmUYBcf+rpwhM6XuvxQveM3q0mxW3K
qo9sCp62tqQGQH2L3Lmvzln3lCT/K6M/ty8feEg+opC/bWofTMToX+iSzNVAvqT9rBKtKboQWfc7
01oR9xx3fp4TRoa5SPoR4t7qzZL5qaA9lPVwIre2aZ1k9O/DofiyCWLpZv6qY8QHt9FA6RfTqVzY
ZPyMf2NXN7KImgQGrYxrCR6osvJvNg0fsFu/FHbSB9kNscAl8FVHyYn0C6qmsrvMLr6irXlSKTkE
wQS5Qm30UfY8DnzyU+IFD4ty+V0YWSj/5H0pl/QyJSo5YVxGX77JX6f1DuFirsbBIWBNOVsSzE4R
201xlffUwVrmM9/q621AZBBU6X0pvcfM1iw/4VVpdUSqZzaIZu+VBwF2GW/uKSsIhrUdsPFOb/nZ
8ExXYrWdgtn73tA2ML+OUHsBXF1EiWV7t3Emnkmxijg4QMM6/dg6TD8UNyFUqwfEoxrtSaM+FxvM
dVXP/72ufIM5qQSUjeYFLiXfI8KSN4n4L15lNf1F6RiPAb1UNFUiKQ5c5oP00emGZ14e2ujKbB/0
LVoeTOwiszIC0/gyRGXusm74apGu7szy7+xTjUebaQ0L0s+Gn5bHWrX3zRD+erLWwKI4u7OQHy71
uGtIF+I0EbHxyg/RLXwt+tFHtQmoG30JXsqIv4/HpJbk2GPi8sFbRytuakpacuuvbEn7alX1oXN+
20Vth7wcEKiWZHBlkTpOZbFP6/JBWnS94kClCzycKejecB1uBD6ekNNotAfNxVK6/GXS5QsnJu+w
07wFvr5atPkiXqyLlXyzRf819kTyMpUzME6/WcuJ1Tvrbc1pVTUoF9OSLxqn2DGc3H9eS7qEmCgt
1ByYWflktfZlUOdPUZU9daF0ScfllA8X9rciIo5MtL9WsTzqoH+tCc+bQqzG3cZMi6752rHUdXfO
NrMCPvViY09M6bvqbfHatdJDPQn23YbiwWmD0zpz3Oo10LubthE8uFa48aMS36ESXqUFjzjgaTyi
b3MRPPKV+txDZV3hZj4g4rRjG0ZfQHolyI+HJB12jW5GTGyc8IcgWqCfmwxSbuTrTYkIoXaX5oR7
0VB5UIga8nqrntpekHZKZlTbpd1OeHdi9MqdsXIXh2H9nRdrHYMZRrvVBPsmXH7a0pxQp+PImOjG
3EYeNrvo7kVo/kzII2tJTdrmhCYqu6xdXezEypNaBPNTWg7PlP/hRUlbpBgtFO0AzA429EMY9hWG
s8Pi0y27eaT0q/CtHaOIRg60ffkoCKEZoKpW+VTXzjt+OLlLsVskdTdftW7J5dIcVoJkYj/nmTF+
k2RhlsZ1K+fdNKGhCpdoL6dD62QUI8z89fIg8+MVLUs58WVlXUaVkvsmDJGrxil/9bIgpFccpumW
zNaEi8rpQySUVIf/9x/8Xk5fyf22MaKcFalOhCidXqezlOeZSfrHD7sy8WmQTTJ7pXs3r2Km9J+p
zXAhzmRM5TI7y+NXlBAbvvIzUqBHsgnsce8Ki2SyJvoDBrucrfQ5D3mYBoQqnuAsqCy+1HoIbykA
vp43s1uoPa51fhek1oexiHPwgh7d/uR9AMKBnJYgrgSncVm1b/AP7/aKfQqzSIpmJ2x5l0hNGb+a
Oi+ShdScmGpP4jddHu6hYcoBdiotH+4zAtBtourOczqeZzurkzCkHBfAZBi2c1Vz8ejS9pWqt0oD
MqavobY+zTmOz87ymR/ifFDtwRfZm10Ztl8ueJJoDCpoTBtT1L83KQI66lcuK3chdnvTSa85VdsB
R8zYybdBr584shUxNdn7bLLndeXyd2ts6SMvtpU6PffcwtcFhDTbVnsyfk64WZGBzLlZvAVC79kl
AMP0Ka1XHHImqcftzy9NGuOsj52WpdEnQaPwC0rHfZyHm9NdLeVMbS+FxXGvxjvRno33C+o4xiFU
qLzdxVYxoTEirDL6NW33YUXLcEjT+z7ED1RthJMHXnZXjA3THB1g+6F61JNJCYwVv5UF845pYqKB
m1uu01fB1HvE2lhP5Sgx05ivbeaerCoaAF3Ds9FbxHqo8KUdMMHx+mFVmr9oTdG7iaD8g4Rnpn+j
LMtqp/y7UWVP/QAL26w6zuc532UuXCdc6MEZmOEav3gaUIAkevzXkr17O0X5Lynjuuf9S233aDmc
ZjwCb1TCcrZ52D4Ej3AJ42/nltmlxNNoHlI0OlVI9yjyN55TZUdvWSTi0aOLzFr5DllnX4Fc6Z8g
KT5Ci6G1Fe42zPdx1JqLIcKF0znV1xwhi7P5G0+6YKpC0AUf4vHgcEk4RRXF5Gr0rOi0JQBRkv9K
PAitPNYBtTYw9EYxp734dqK0zTWliotxM9shKIpHu68+AskdSgbhc02oQd7VZqeYKmMvC+gxJBr9
mLW/Gdk1yATLR3tyln20/bhUEshGWQep+4RQBlxGXk2i7JyVyKNkUlvQGVtNm+O8LJztJICvLQm/
q7ebh5z5pQ0ywlWkOdQAOIdAcaJxoMcAKYDFjfupkddRKoJkJKQBKVUE8w9Wneg6GxN7pS7MsR/K
rrXjBapkT7vpZQ+mvs/mSsZtMx0nV1sXHowKFfQSRN2hoyYrpRNLn8idfvmzra5iz/EPBtvQjqVx
oAHus23HCkkMG6Wgh0JPCI4wmBSoQn66LM/J3e/OObLzhhAV6SUlIbvOd71kwE/S5YaOwG66ooWX
lJCQBOzlGw1BdqCbHjrIRAciuIqTWIJdlAbNhVdmNxNbauysHkBSh33Hd817uhHxjkmhSfptPdmb
zP+v1U2dB0jjt8hnmyOGk3KILLu1C+sVVO3St3XAibwB5ARDYoX5+1roS8sARjg8dKoi9tJR5Y/u
eOjB7eOITzoerZ85DYi8lbV7cBrvuV7U70CDPHtbdO2St+Kp/rpdfCb22iKdg+CteWt/2YTu2tLp
OWcMKvOlZEQ0wzu/sI51Wbrkyj+nVWbFPYa2xO94IhqMbWvavS86Fezv3oOf5VksjaBIOGhvhqxH
PcZXHWgTl0H0JMZojhebA6Lzr/Ico/o498wjKyowByRx1GNczkiTomyAkls5sdihGeI5RWmn/sVc
mbIuNmpfgxhymuUlTPUAhc3L/qzdwCRZE3wuBSYCNcSZHvZgyPlNCqXTdKNLzpXmjpj8i1Aj6du8
bOItaS9ER5B86yoqV/uvKfI9VAD601DskYCIELayLEc1aCvJIp1oz/4rctDMqlQdKBfHLR05gFqH
1IYvbKburx9yxV1QEl5tThbPm13Zh43wIU4D/VbP8w6/53AgK5JbLl17NrOLocNJntL8TvPWe2Vy
hxWwQtIY1vcZ8Q30gtLUOrnu56CjgX2SwWWz7W9a3Vr03Knk1BjI7sRGB32ev2328mstWOSrQfHB
2sjmu7NdkMMIhSAZJ2v2b8hWkpam8KS3TfK1Fx9dWZx8r6S2ZHxaO/O4eNJwO6bJ6K0dZE+AH5lk
pusio5KshAXJDE7SPDcvLJO+mvHh2BDy9GufLJIdMyJQYtUMN0FtlztFQL6Zx107cv+WRLWwkO0m
2VYxqaPFIRsHjB2xvXp/JthMnLcFbfIzVRoeHQmVHXoUvi7HdZrNSaGc9jaKOW3+HFMKwCR4SssU
s09nWvJNiR04FjfVRkbJZEf1pXYy97WNon8jj1bsB2biApX8vTTFWHx3ChaYTMJ6c+fYSO/YIstG
fYC1wOI66BYkm0pWCMnDW9Ha0Y3rUgpltAVy/IajlW9bFsGtZ1O+tv0HVzTN7bjE3kKj67Jyl+ZW
pI85DmpRlPGw2mI/gmLvpDOXrMriJXM63NZO9EzsxJKk3vpdlP191m+vzlRUxwHta7zlSNPpM9FQ
l8FtwPgFxA1JN60bL5yX3oyasHUdkuZngogTQT9FJG8zlif++X/clriqSaaT/qOYmW5VcQdh2CSN
6skyXofb6NmWbEbOjNwfIPw0u11/6LrxJTtXvWSkWap1S6ZqCJLGAHPmvLRdi8k9x0p5cvSwy8eS
nAmlMfJsTxqtONHm61dZce5ZGeqNPCqTqtPfRSXULsfFI87Zi2KSl6G71Awu6rFr+cmE4xfxQiqa
HOdjHqGflcXf6Objzu/oCA3EsIvmRsej297MHYu4u5INx4CUnV099hoiv82yny2PKCSZPU0zQrZe
yeBrCnp1WYr0s2f7pIYNe7nglF2aDvTVjA9cmJ/pGZIovUaxbHgsiS5xbR0bbB1+t/XXRhEdrqft
c27Tc83NEM/nXGWEAYdRPcNzHinhnWO5TYgHiCLMZkatEJw4/apld+V65RxXblMmZuyZc8ajWysQ
ycBPjJA3LFUvtbXO3C8Nbsucz4zRx1FIlVku8+EuDyKy7YmfjqVDy4FQh8yDiwkK+6Yf7AeAs1c/
Q6XJY4IXKA8uOSBxkGeggYHihpC/riSRAhnsLq/xAm3Kv20tceG2+q5N7W+Nt3kYst+ogfpwhwfX
qhi/qj2xbA/+0CWz33cxm9CUz58NkSwJ/7yCFZgzz7UPkRPapXsvxfYA5jkedJN9Yapdj06dXtS1
uFt0cN/apmO6DisU+c313CgDDJNgejyP2but5qveCFjKgnBvp8X3rFp/1xfZjQko84Ve4p6+Hxb3
Ss+TewMzd7OxXaAjLy/aqCwvM4L82jS7qZcgSsZt55nUHKWV3taR2HY9WeOhTB+svHFi5qGKP+ex
GM+nTn9nLCrDuSWhcYNwQXJZXITuqo5V9s7zVcnDstls8R1ZGl3fvdT2cvY9dgUTYPUbRt2v8hRP
r82ZH+ULwpoaP2rfF3EYBo+cYd9dRUvNQnUV6IEuLYDfyTC11+NvUc03gQ5Ore4+QaqcW9ctv9Ny
+ga/tk5RDTnjG2dDk10yYNd1Yi/s/p5hfGxTq0uY1mke5KPf9AeqNlYQcQi38YfFcz447vTpGOIZ
UTBS9kvE/FXFuIlQzrksW287TPKcU2L9mfOvtobxXzf65Bl2kq/UICyxWgoqzq79QX2OVRfceOPK
dCoNCbeIH+Allms9ic/5HDQjA3IDxDB0GGx6Pyma4tVDUBZovZE5ybsrGNpqpMpHL7TgyU2I7PJN
lBQQeKmr9tWwWxYSHMe2+3IsU+2GjZjNzpcg3unejjpSH4TkpWy525yuSBx1bXfgYIs/vgxOCSBG
oA/OlcDCkn7LppVjRTAzG2aU7XyP7gipavryxmrZV2qa43ZxHmiqFFdFU1GivnCdydSTJ53RPLkU
JOcZEOMij+oky+FWUftTJJAtrFHRcOOsFddqzqwrnOXgdhRjstSB/1pP4OCdOJuvTK8enaLduX7w
4oossfIkn8NpT6ekDyXq0DZAa83ozcMxAwUTaKeuvaG/VmivN81hgKIE83kxsbBUS/Gw1kiDrUwg
uIFqMvozShcqQ3LBnRrSaxOIj4BQHFTQxTdTtnXpzWbR7PTWcE6Do5bGs28Dt7utrHqgCAuFQuOT
Y7JheSwqcAoWwyDueveGv3R4uWYiuHSc7nfxi+owCH0uuDAcM2sLlJI3AB3t6B98z/n2qs1N+hjW
XBNdZz1yVZA3DfmIcr0L/YfRVQ8qx00TIlGqEUuA8+1Q+NQgHXCrQ7tdGjs6FipaHyO3vQhsTmK5
UHbS2SBlKwkC+7VULHepuA1K4Ooiu1tHtzoIy+sOuanAIan7/XRrr0jaoHopz2KgoezfBRWJWsdS
2MjfJSOgFx1U6JHmh8d2CX5GPz00kdaJsxXf+DIel8Ed92d4ikvEXEu8bUzPjzaZv2bJrhxuDjW4
zb+BSry225fV9Ekyg97TV5rFUI3ymhNyH3pmSSjaGsSnkzW/Ith6+BOk9qDX7llVbk5hWVz1koVo
nOn3yOnocDri8pRHqskSTxqo81x1zVWDcC7QPgmN+V3Vdpcb0wgMiJ53YWgu5TCdP2QQMq9ZbivP
/ifX8YOOeInIzvUTYa0noPdXxcNz6xj11lb+JxeEv0sjc6clV4XpecV8AviEBNclqHBMED6CfPUR
vg7MQnknbBSQ/quqphskJkRhTHTCmO5G9cTwY9C0m5KzgGKBehT3XZ29VMFP6loUXlNkk2PLjgPt
4sTxmCBw8IIXU3bXpdG1Nd+FRbpxmFK9UxTWyc3IqagNoi4TiId26ptk6vkdwjX/aVZzO8lOHEML
AqPu8a0g3SpIH6jhwkb9JySWJ0sUX5kFwl0TgcRrcF/5tUYQ7VIfM1tvpUvKsa/D754EGmYZNv1N
8bssJEAlDFj/YGyffUc4Vyh1uJnKft/T1Ih99KNbaTfbSm7Zjnt8isqOhB4qtnq63OImAK+t6CKK
nrxhuh7Cy9adGIH5vR2hFwb5hpGQkpva1iQe44Ecg5cty3gm3BFe+aXzh6emPAtHUo9AARun/jyr
kJMTGR0MHlRo5H5mSKv2zRwceE8vjTeKV7Tn5F/gU8YAZrpzU40NM4ATL84Gi74s1KvWOHYXXktc
QTuxL6sKp5VXK0zAjJxx4xL7muKG612n3uVS0ADsiJeVoT2Lao8ooKbaz7UN591yr5Vbu3cX4BJO
b4cfSN/8qun7QZ9OG5tPtHq6HW0OGZJRYELNYQ0JdVmsbGf7cGHeOfdADsXlavwMWR62t2Xsr6Kq
RhlGBPM4TwP8q0pMPqcX4OJ3bm7fWNJ5V/XYXuUiW+LWCx6F6e6r3p2wuAUVrExhHYqZ8Pg20IfZ
asWeM/hism+KjFPZzlayQ7gx0e1S0LW9aUNiMPOMJ6LiWq3e0Vqj7ECraxQXs/VtgAVP9hIWgJOY
bcZ8vOSI+8qyUuGP9ch6n3fLmatIm7PEfVk+Q3e6H7v1K61VR8ATQW0owGJfu+kt9gnQqD42DZHS
0xi9LRYXgJSfYy8EJQVUNMDSn3ydeacG73LQbSdS8aLLdQh/BlU9O+EN9W8nn3VVUdQH0Msm5bQX
arKOyEEvkEN3e8QWVwM1c2zlRxvOicwMMGZQI1JZTb4nuvIRjJ0M5Aibz8ndmDzrJbzyfboExLw9
R3N3PehAHGepPG7pGgRZ/fMGu8F14H93hR8wsm63ZUp9uDEEA9uk0lE6dsLUSrWqDP+6XEMEu/zp
IO/AzRyukxCd7AkNpHU0uf+Q+vmhWsR8AOiCYfAtiXCoYAFf71gPCGABut71qygP/TxzUZMZbRP0
hDE22g7puQM78sbXCJ/PY1CJ62hZL3pjebfAoqfRBqPxvO3NCYnrzYRPZTX3c78yPaPRuiR/FOle
W720TUllTmW/DJSl0CmA37OhTJm8ml+3lFeqaQl1OfsIy+Vzs+R3pEfGRlJOSGb6yMmQP7nATnFN
poE/Fh6cV/tVrqQJMGhR9eBeaAJooNBODl3LsZv58Bj1/FyG4loUZh8t4XMdQRqHgwDaAnsgZo5n
OmIMQtCPiaLLr3m/OHIKSPwldMrDEskX3Hl4l/xPNBKAEFP5tOSsKhUPCx8M9h2GJrv5Fzr6lfSh
gUurkRcUqN5zeUIq04556tLw1h9bggPImhLMUKIgRXT0OBbC8aLRJdWJEkjVKaFP/ZyY9IV49OYv
RONxzI2XscaOP35RdtdpQ/wHKYhY9oszpcPOub0s5eCeCgrL6LDeuxVGUCkFBhByy10QBkyTjyMi
m8Qd5N3YDp+4Ee/RwOButTYwt3WBCmNNNnn4azVfgx18UuiLNqMeDkTz/0KPweaS3mAb+R5ZLZH2
QfZH4sR1hF/nxAwE8kgIbuI5YY8z6iJYpLdvz9lhC8SwTyJbMrmtT0kXWAB0KxdxdyAp5AWnXnTg
ArnJM31OwHW490r/noHraiF1LB5CB78oBwgMBTzgsJJPV59x28Bme8EQxbAZbi3UfEaJ5kYwVu4W
z2QW4GMe7pBOggL9F8PiP9T1mZKGqdxneqONp5tfCgYG5ZJOtan6vXWRctvNuCStA/JlopPFEB1v
E+Y6dwGMwjS5r+zWvajIDwqg/RMQfIrjKF6Z5K8qhMPTRuOaTp8UnB82VGrcm/NVly+7UChihqk0
IvVQPKo+OtnhpeLqJ7ykjMsczpHNjz4874Pwhj/CkHL48Z4c/+UXsffmwQXJ8JPsCKxhpPDGsroB
zvrg/02aoRF//dYUscrrU7RsScPbvpJ7H0zZCH+uQDLoB7Nc9tAu1Xu5MFavBinIWPGva/+Ft+44
WkubQIA5x2kpD1K+93n/bI0A0QV60dhtoI10FXzQBF8QB/FXN93yYVb3gkyC56Fb3cs0c76GPrsc
Skiaqlm+OkmqZFBeLN3NBlxzFgwVpHMBCsFUFVn9WRUL6VR2Q/94717I9VGL/g2B2m/DPyeVPvaw
Uye/IJvFlfTEerjmONlABFd/BR3JptPSth906tQXUrVNTMlmfP4ZropKAvFpFXSm68AWGDXdb9ud
aTrI4t54AxISwsfTgV+fF+Vv5+I8HNOcu7V/MtGVzX8bDAkBDY4Oax6SqL/qbetYbOreW+iKFhZI
eR6sKp4CWeFWk2Ms7erBkCQ9gnImBADWSUB7apyHEknR1P9yiX2jHHOR/Z4xPNgG7xMZUKwLsR/I
jdx7jjgqzwyHeX4jxZjENZvNbNyqoxm+5cx7bbf9lSKLGgUS/XVg9k9Q+Ajiw51lpv6aBLFGFfgF
LTdPoMQvVLQ9r9r6SeuzA8MOE0VI8WOkxRVHFfOeKl7JPnkvwv4HcyRdAc0NeV1vUxg9lCNwkYWk
Ny4dmWw9vYm55JNwzy+cNq0Emihh2IG6ICIM/RR5v7PkD/yTDeqSnlkR1uSuIGDPrzToCjwnKSzF
Dn7ggi2WlcecXcypHyXzii+JEqd9vhneo9k9Z8ZflFYFFg6z6fcWXXXonvyJ/H5LJp0DEuJGGdz9
Jt+LnKzmClKwESUEph8+BDNzND4GMMsZ9jCSmqUJsHns8j0/B45b8hW37jLiM+hOrs5pCRbrD3KP
wSvRu6UlqeqkHRTheHJ7jbdhRd9bhgBS2YIxdFzZdTlfoopEk2B1OK6BHtUZI4TjvsQZScmAR4h/
aNaOfp/yubInD0qihpdL/YdssXfeOAKghZIqx0Aet9C/xjqNYnZuEzkvfIH59uPr5oDaGUgABdBO
2oO366KNXyVnWCJQztnFgK7oJOaLsGhFiFCDDdUH8YU0+XnEeQ6kSsna45UhRnIsaIfUFpraoa+I
BQrJQArQubFCM0U7C09O+TJDhYNj2Z/sR2JQ3Fc+L+A8VpcR0qL9YuCNVG29apV2lLSUMe1RPV8m
VAwxVTpOdXlnpfKV8/c42CS6lfX62UpaCnt7C3YoAFseT87z2UML61iAvdTSPU6yWY+0sNH8ofoV
0NdHWDA2BUQiIB1ieO9xzAP23I1Hqw1vGc0G+IIqogNruVn8jsxAw8Q2Ry/YuIhHUbR9Dzj3JX0F
E8on1fBHrdiJzr5b2n1Jo+/md5rgZMJzxZsMOhK3Fin66Wbts8DK94uwz78Z4Hj/IStP7Nu6OTaV
16Jp0DuC+GokSQgKJ5sqe/wQST9voPc9zLVv+MXtG+RqRjEJzMYKO151r3ZEewiDHAa8rQY3NMip
jF+e0KPy0DvoKWufu2QQAFAuSjjTrfWxa6bbaCEKlyXL3i1E6yDJrkm7JSE+WyRIcc5ln2Lx1OCE
qY/kx/fYklJaJgkzJXJvrP9Jkb3NMvynU1YiezjXARTNc49YZofi98OHX1gsABUVCjrk5btbNTR4
rGY/ExQBA29RQhaiH9PkT+0VPDh3lszwyTdxRQJKkld8fplLlbfOnbMab5gOXj2hSvRr1uRlTs/h
sihfkN+KTp2UwzuYhhwz01oy1TR3tLzpBD7MA0toHyunAe/hrc2JUUGfAa1qpvR2qLv3IEOxkZUO
pEGLgo01sEDwwaN5AfO2xh0C2YMDKxnbsnP3ZCzyp/YCtW9neTIzSKID75tCCO/+OyqpZ+O9jwo6
o8jMznPv30zB9yRLmHUi4mknfwNqsZOx/goqALV5qs+3rOJbbst2r8uAYhZ7X8N1kkZKs9fC8UgL
GZjF2BOJpSjjJBYFumi+c1i/YiuQwA1s/BzdTP5e0F1I9BksaWOi0hHg8mwCz7l5zwXUDHqA87GP
0Ao1b93G3tDca1VeD7m3Xhkx4arN0DhINFk1pZ+l5lql9EGd9S7iNEwj4K7XoEZxtiOAG9IzRdtV
bdNSM5UosYcjivk8iQzaODYPquTy4hpttKYpETFDesLx/+SPkUPCCAKZmSS+espBS3pl7rjl7bjQ
pNwhUCGxht5xLOE1vDbO9FqO6cHJgKD8maLS0GEZl92bQLvK5w960Tj9b247n6QVTORFr9YuQ1vn
Gf+iHjkElthXkMPE/qrEz5qbfCnsWHcIFQanR2GCmGBvj87dmt7MKamVKqdWyliFQNFgCP9B04FS
oT/hnOh39ZJ9VYiwtMAuao/ssMBV745c6ZWpmdKqM5BCMfaxCA2kf2coAha0uLsArYPtwHogVdtj
vefibEjkRCa9C/vFXHrCejB9aW7ciPDVnMrJzIHzR5r+7pCx2YSV2dth31/ghOdd9j63YAa2tUCm
/XZ57hRLB9F5fIzBcu9Oy7hbkDoRwzqwhkg6ze1Hx0HOoLhIj35fTtwJjOEkVZEotIzl+eh50yGL
4WoPT9Gc7QYTfZ/TDsdyb1HDwIst5wMKVjzHW7ub0upgKZCKvDbgQc10KUQ0MSOPAxHbEdOVDcq6
TPw8civYKZgWnueF3hHOf2cUzxvcozfOMBKEbpRkDoXNdLIiXGPEGlasH+wk6HB9WOy4LFGgoXR/
KfvybSBeIcFkYe3obUcSFNa3gqy9zItgNMChGXTzowjSChL+ws7GX29tkVmdAV+vOkuP7ObX1xul
Cgs5WiVFtg3m5M3domTBu/DfeJNGBLyQxDokRd098zhu5NYA5TRklHNd+YgqzHfQrx9hejf47F1G
416qaWY3WQQSCK/bVITjtlkyqPwZf4d9rDpogIrNgjIMABUlBmK2+FgJdmSx5J8qfBzVOtAf1BBN
U0UWSLdacmoyR2aYFCJap51A5qavhGg/MkqFMp+1FbCcCZCLFGqq4u8AXFPPL6JXJ5cJdL8tyB3S
yh0uWz9PYwONLWj2iFUk6526QE/pJqvMntYeJEhsL4FfFRQmF18djjludOfgDa1HMC7p9Y0th321
cK/4BFmgmAgf+gA5hxYeOTRaMenqYzV1etdhMT1J0/DuSP0PoTW5KaX6AYd7DhHo0wXS3gSiveuW
4J0174+8YZQ8EH+JM26YDJfW2qty3AOAYg8Q3YvO7echR/g5uqTkVtqjGqOAZi36G9RiKrEzv2PZ
AfJ1FsAnD7DWkf0xQiZ+ThMeEz5Aasr88VFBC51I9P6qIu838KlDpo61K+fvuir6nQNFzYKAPccG
h0Yc/cUf3lwu6NBjVnsUEY5HBpj9Z9oxv66U/vRT4McAZRu6sWW7tyJap67APsK7tlL3+QRyFioi
Z62wfE9XlMSTpm7PEl8yJet6iLjLiupM15b1fV543rOf17eYJP6UAzrjYQn9mkKuQI9owxrx836m
I30TbXTMPJRINL7cdkq/LJvV/Y+xM1mSG8u26688yzlKwEV3IXtZA3eH90303QTGIINoL/p+pL/Q
SFONNNB3SaZ/0AJVkl5myapkVlaWmSSDEe5w4Nx99l770DHcDo72I2oMtSav3/pAc1AE4vJjqEzz
hBqN/KrLG7gP+5TD0tGS0dlb1gFca4/nkVVlL/r+FDb5Tp8jEIrIvUViAqABCUYs+CG2U1xMBY1V
uGO4g8A3oWTNuQF5IGy/ZKB74Lo3s2tvAwYkOttY8xBqYOOPw0pfINN4JXzuWrS01Q7VjHwBYXdX
tHlvAxyH9sWab4Pl4NYNzOFAlLj05xY6eETqjBavEtdp4FwXCEGRNRjlpIw3wmY7q2INe1OLypt3
PXEmvnJR8bRtRuuapo249wJx6BW9b4Il5HYUU7qdndfUteBpGloM1Zf+HSqE2YigsgW4tBzwtPGo
OMcuGhDl8pNduD5ujU3f5KgpJWUXIWekXOrNQZncSVWdO9DOkYlc8zWchO0TScJDx5mNLWLt4/Wn
fyyaaVGO6eC0oWyWmkrWLl+KMZpn+wihaR3oqbWpY+ZmYcTRHr0ZRSx9tJVu+Rm0tPXUm9gZ2uIM
AvbcmqP2VHzTMAX7uICC4y+8ZFpd0yiT+ykaHiNUlJ2YXXfr1CBX4lgXB1yil0QPdMawGeZA1SZE
0zHSQA512e7yFPKqmkm+GTEy5iOTF+D+UCfJlrqEkxI8YmWsH8RSSzDHJs6rlptckFMy34yeB9a1
2sQZOz/yC6vFOrayyfYcAmOkIbtreSZC5MEGCby0FAz/0ZzEuyDI0EosegKrooZulPTnQqfwrBGI
eWXjsEmgGsgeHO4QBWX3lkjyp8jT1p5xV7cDn+3G+4hTAw50Er54eW2SCDbe+6nXt7IqXzpo/FdS
yqg/0r1LkeexK16GeBofCXsjnsI7CxkxXuhBe/wF869s+RN8Q74WbHlDFPlzJwShRnAx/Si5J4S8
rUZIoKatEZSS8EfK+fc6F4wFouNyaWG7+cGANX8yAp7mjLNvAOEPmVFfpxEmMgZTRuiZM0dqWKwP
ozr5iOk3zbVlIp8reZIhdhHPLPeZaTivQxOtkeyCLysd37SEk6Rj3lsmthKdGPVqqg1x80T+pRZS
N6op9v9RddeaeEK8xLBR/OkVU/ZDG1OeUqHgG0wGR3exPvIMM274mWxcG5Hnl+18hrmuXvjO9Cta
304ICIizlG81K1om9RX7PvZa2HBORcEQ2KfmS9651npMqZ0dBW8iw057dRuyC+KOyo/mThFL3Ygu
aOgslK3vqDZYoRgWpzwMt5hUS5TBQbDPt56cwerXcHcbbGLdWTMHQhKDRqV8hOrXycQ3iwcSCv0L
EyQ0PZdaQ17f8yBYTFcYwq0SUah7BnBi3fReUUbCaTEcrbeqY3NaQuBclcr1Nhy/1cvc2GvXDoqH
GAtcE5X6rhJxtquSXnuJlNh4FEHMCR6CQGfnSB6GLR8CjrYnUy8f55RTfdcuM5DrtT7uGOtkYFKY
OAl+15bogEtFo2c1+rX1VHyLCvwmfcHDYRiKcK/Art1lnUXBI2sZP5y1ByPU+otGfm8XjnG28XKK
5TCBBzxjzyncKwyjnISHwO79IsxxuGtCbYRZPbizeJ2b9GrkNIP1YwVMbPmUesSf7wwaIq3hZ4aI
HXqdcQqNLwmB89Tg5ps7fI/uYBqbzCaBx62rPsTwCJAm36kMM490gPhZ38o3hSu7NNho6rmqaBm1
vsp8rO7ctif151qaPw55i2xljw9dwiTdnwYP3bTM9OQOEYakeLoy6iA5okaNe5uWlEB3kgeMIGeD
Xq4VBxIdeFf/NJnWKeUksxtrNqaw4dYi1IwXkl7dPgNwYDmDvsMkvdd/cVQo17FYq+DpULMfTNO3
CgP7hXx8QZVrbPtRwiK/r/X32CLyv6iJtt2n92nhipWIdHV22znjaEFdqUzD9CDgXzEHBfmOA1hP
0WLcXzyOYqXmaTtWQBxOLRZXjd6feomztOXkYwhtP/BZ2AtM8nXjbGRp0+9Ya8I3Fyc7H70t4QaM
dKEsz79onrWddFvpjFC+wwxDuhGYzFQlfeUapb9z+Z73L0M/xXeh6q+dAeoKLww+VcZn0An9Kx+G
tIabodjMDPGCAlwuriRuMF4VgfGYatEW7M0xaavyxKdv79RdfWgsdgN24Gl3IxtASkKm8OZ13EFy
a3w30/4GjvfIuYjKgxZIu9bakg8RjcsE/wokyRMC/EeSJlwFsbKwJizRs/SjDjSTdTfXE7kV9F+v
+HR14xkYHR9Xlb3RImkfQfUjwTkXx6iGC66R0Q/cRX1rcYRzazHvtDR/1wVP8glw+Xnmmb23p6We
tO2vqH/pOZdTsaXt+ThZlXvOCwzgLtpiF8X1SRuAnGLfLNawQKg1cuLHNMmmQzUYuE3HPL/pn85M
QQ4a3nQORzZESFKs2TQSHKXoo8e6ZsNsxsO9ZWkpVdcAVJTNlsts0ButPNMwBhCcSoIKIbHvmTC6
cz9jY4jGIbx0UB12XkfileF7Bcimo8ogTwZvGwXI9p7+UaX0rOdVOt4lgTzkxOxf8pQYJQmA5bFH
qqYvk2dltpNvdtCuaLPmXisWkpvDoi+c+vaC5BCtVVSeqWNnzkPwWOVEOdNmYEAonHw/m3N5SpT8
PjI0bcKScMjsJd5m8CioAf1bbrDaU4rgcIyDcvy97Uk1QoLxG71Lvw3JS8KIRewqNtagjT8bE95s
FwWWPyHC4juJmM7N5J7CJ2KKnO34KAEgCZv2hdT5qhtddLvEurO9Zrx2CwOtjAqceAzrLufabp4S
lr9yxIGC+ionJHravfqjeu6yQvsqtPgY18lPzxMdA4mGyVS1w7s2cZkF2TGVsFK65rWhH5qGJFYe
sGO+dGIVbElcxo5JhRuN3B6fCkbhacKaXjy6mmbfx86IRiJ4hdiRkkXq+YjLD9EC3jbSaN5aEje4
V6PMxcmTbY39zeIncKr+xrv3FNYIRUbbYXs0QYEa9rXmrr4CIvOJE24zEcj8sHhgN6HzyZbbeNam
5jPiWUs27DUivvA6julTX5Xe0caARrqgY4/uyjeW9ZtJ4SmCcz+/Dcs/TaXB0SMIumOYBZQ5OLNO
1I8/hKWV26nG0KYT5Pihcb7pZ9K7+SDTa9j0n3E2MxhPS20kcufJKmBpwzTZaG4sPjDhHDKtOI7Z
ML1BRPMRcGekoCSF2fAYCQ9nvp02h8JjfUsNdhiU6qwLVHnDBUsWh+B4y96m5z4272fWb2cdtIyD
UEOHbRvmbAwXodHhiduBvaqtxW1uMwfO4/dMS21Mm+xOtXKRC23vWGpxdKChUq3iI4BcnpINzLmZ
4W4VGZQDiLZ74zAe4Yo1of9NVXkALvkW5FlKmypQ1qppii2OtzOnfH5qpYytoMxh5bol+jtLGi1/
ie0ypOqLmwz7AZJgUfuahLNxNqCNx0w2RVYoTpIWx/2ySv2ZHisdaaLT5CGpBu9kgjMnVEKtThQ+
FI3tPHXYmjBrLX2c+QRAwJtPfFa/Kc1xjwmWaeXEGi9hcVFB/9gGAZTYgE9s2w3Uklj5x2zkkorz
+zqYoGFguJ1qpR01GrRwm7our0JTXqkSthhY7pXB2+FacCwTAPI5ssw+zhFYw0S/jDNLB95Kd2Om
Nd42w/7MRYdFZUKNo/JkpRsFcfJYEtp10yetQjPn7Ik/sHzzaGWi+bklYwbBVgPAulXcbmoSuvgF
o2Oemt+5LtjnIvsnwpo2bZP7dhq566Z7lRbpUsBNqAx8Jyuo1DTBdNFPySCh14F9dfofAsjEOjFS
tYfyDx4opq7Na7AgmxLby1g8daD6dsqZnjmuaVub0NZmYINC1WVBzhfg/XYaFsNLUy3DlHHuQmqy
B/zu8Fxwh1tXc2qm/VyID3jLxF+Ed8fjBRlG0nEetlxuozG62OPT6uQ27y6Ju6sUE8Ksmo4xdsRl
Ck7Wla1haWBOAhO51XU9xl0CUNCNpndtiB/ltLgt2pEdGUKqsrB1KGqqTUdlx5aHnV7PwL0GeOy/
HumZy0K008GhtMF+1n8dmRgLcQq8yF8lom6ecJGxcNEdlLLI4HIdkEd2k2o+BwleAn3zKI3iyQxo
edN7iLbo8SjpevjqSI5T8NzUk2RCQclb+C7NJIJ9rMzm1JWNeNAL3BtdS8I5wu/AkZp7VMEWJZ4a
6zzZCVIpAYGR08JmTODgAAf49bbVnc7mRCseq4KPCR/dlJMxyHon0fhIY586FcmwNQHtP0w6r50+
goGOMUaRfVubSZeva974NT0m86MWT+QJoy0yVI9p8Drqk3VOSvwRWFOjK747VhU6pSzDHGn0n8sb
DVCLjc6tnyubWtk0eI7q+sp9yLMwbzcxh/yIU8y6dDQMrXbgIBZTmEfGA9s1kXePY5NHMXBGKQX2
1WTEPWUmhT+1lMcHGLl29tw45yZLDz0tPVrVm/c1nV7rcjpOTuJ+73GD2fUH28HphyJdvZAqwDEx
6jI7tTRuBMExiyJ1NlKt31b1a1yp9hLQJEPDFW27PEyR80xcWEVaOw/Fgl+eRAtWiiDZRIjxwU0J
hFLuE59hWHjGW9+2+Z1eRuk+G416sWPe0VpdPA4uRMJ5xLNUoVJe6vgkzdmH84v3e5ljhHOkl8T4
lAPLJ42/EK+fdt8ut49EN6prlQzNq4s5Cp7lZN/1EReK1oLPFc1DGoeslgGSrYNIhXdaqI5akr3l
Q5Z/xoE41hkwHH0M740c0aS0PWjD1LgtB5V/DEL6+7ob7OyGq1MJQ5+2NH41+v0bSCre0th1CXCu
2eQh/rDvD3OPYSnyAZgVR46i6Y5uB24EGBxK4htBQSihnoZ9azj7iNo3v/dep1lnisR3WQq5qzs4
k2E8GezerKsLGno1LG0TPL82LZP3ucSE4bdNw5O2UsM/+Ynk3/XNuRiJHFMKODSep7t/ht2lnWck
BbLkpNePo3BvmkeShEWnBfBjnY4u4imP74NGh1ym5Vtu1fGOH63y7ARIll5dPVpAgtwXY2JdjARP
aBAjMsQdGn7TwNzOZ/MZD4t5xGwHZUQbtV2ohH0L+35pmixe4X43hCj4P81i/W4q7gJTYuVneiKP
8tDaZnHfqLA8KpPrgAIZdWIP9yExVx45mbCBqcCp9K2HcAuFPpycW63ID5tYzjbKtcJLpI2wUnVw
MJXSP3srG/GrYhHNQDjuY77Lo5jE6ddvdcyPJpPNoanI7LIcva/TabxidWZrXXjO3UzexMbEf1Yh
7isD5DQ9KH7LaeSk7MK4uM0sfXhn8ZryD/1ms5/aSiunk06KQzVBFZw6nMT/+Lo0/47ZybsIi88S
EAvNpRL3j4SuEs0nQaKM10DP7lqzlvtwqYYkQnLWQlIRAYVSZyHzHQitdttGfPRzw1yoiuTHLb2+
X54ZRY/3PqMtADakHLmPpvuO3P81oB4kjOlkRDijjW6OIBMO70NuPZHh6rdxV0eb0eoeK+4ZtQmv
1DFbnP8NnL8Gd541q/ami2EHh1D+k7YT4/91+UqXxiPd1qG62X+6fJ1mshI4psubTUae0abYzWXV
0fQymTzBuc3OEdqqm1kMoIOH8m1zPP4nr763wJz+gEN0beBldCRbhiPoPPoTJpzYpD444YDjrU65
+YQa0FncR9Cd9efFz4Tz9Vxn3dkda/217ecXEhc41Mbxi9T4C8lw71250fdRlM5uSdlBv64IWA+A
AA+4DatVOwviaajbGMPVGlwUlCiNAXzWupdYFN+cmWyta1GSNUAUt+ihIttJ/LTE80akHF18Gfwa
78RzD9NEQM9jMoAbyPufA2d4n5EX1izaTW4R/MMJyADWNVccQqvGSUiHDDHYstGvpmk4mAGBlQ6X
1kwcc2NX9DLZHlFAo0JzECh0HMScNWn05yx+n0K8tBaRz3WakMxpPetVRtQkpfznQF8y9CzS2hkh
yi60b8ubWNDFtOqYz1f4y0okSKLwE5HymZhgyl2A6p2HkPERZApM3lm/IeCxMI7YRxMCJ+tq7+sG
TmZncDRiXRwUOicBaZkot886XqqJH8BXMWW8nYowBgUA03LH8/teazbgYJby3m9YnxO/qVFnIm94
62xKniDwo9eXnq/HzhNpbyxDkF7ipai0adQ6baZw2y7TfBiWZ4ytZ0JhD8oAc96EFOGCh3uzJQmg
5c7CtN1CqsI12DINSu73HQXqyMp1DQDv6Kbk7Z0RHT6RoCqE+iyFfrccqFPRSfA9+IsCyx25FHpC
7ZpznEV+l9RyYu0z7O3Z+abXEH3CvrwNLkXGdf5i6dV7rJG4GwcowiYu/7Ab4rWw+XsFKR5su+VN
QOeYOQk3pBig1+RrOLOPzWjgnRMYdEfjWik14uyM1JaT6Ni5vLTOtKMNpNySTcLGCMl1tCAC9HbF
ArlDpx1oxyGvAamnUFG9Y8GKm5qWB54xrbwVybNdl2qnOiqikB591eJU7iq+N+kV8wNHsflBWuRx
pyxJjqCZ8UZGTznQ8H1Z4tIqNT04VYL3c0R92uK7KOj4DkY4jgKqUJzu5rD3TuRMtasQJLOtoTiU
jqcuYTCrS5/cJ6Vwj1z0+qktTAAQhsmc6qRcnu2IppHHiC9ZlLJ1sYU42IYIr17EZZ9a5VtigHkY
CqTQzl4vt1GPhxRQUId3leN3VmC5Kq3F+wWodYnaMeYNhOQS71ZynLxFvftYNHgAgsnBdr24KfTU
YeWWNTfPwigQY4rxc9PKT3FoPZnGEN1EpH72k5IHmTGYhW1+a6ktRIGM1vYkrmkXlbtEc4Cz2FG+
MwxMETFQhAMx2iWdjcXbAw7rBHRS5Dgu2LddpkyH88xqcstq0vGl2f8gxo/tJkdMogpEUJz51ase
s0tngdu3GkduJSYDI6frhOZ4p1+JcepPOQADCATEDTpOEEaMpELnwEMjkSrGyDkLsYStcGKtHSU+
hs42L0BHnrUhk8c8zrB6haC1VGTVB7yXbTkeBPtNLgWGiraf2r2UjEIYZ0LKkfOP0akpB8KxByMB
wUfNQXyX12zfgtg0zqTRpd057B4tiOtK/Ww6Mz7EmVauZdDeJSbnMRwZHNCc+YkofH3KcQETrhz7
96TYuviOsqCf7srAwc6d2AQFszY5xUM7rdKuGu91GfotxolHIBldnWQXng7PEBabu6aaH2aYRNwR
24NWzJyFCZksqXNeQRmoS9yX78wVYERjO9u4evhYt8nHXBRwHM0Pc1mPodeSaojKTZ44vGFDAiQh
rmkk6o0MkQgZ+BcUskzHS1kys6Q0rY1sPH23kUAAq+K1rYzmHkbbaaq5fHMnSjbJiHJLQ06+7sY8
PcQFu1uci4C0NRs1quCxokMk2c0T/YW9QyINB370SuDad22Q5PpoevumRDvvS4BPuZO85o4yfa1y
uaJhScQJfg1An5GfC/RubcAVmVdSPVVLl+Uitf7j5+/yjP+7p69pcRzyMLtRZv/H4Wdo5UQbdp9g
4gZj0lBGCsA6G8iE1Mae2NK9EzMC/fo7/9338d+HX8Xd//ryzV//lX//XpQTe8ao/dO//vWpUPzv
X5c/839+zx//xF93X8X1m/pq/uFvusTf66IpfrZ//l1/+Mr87X/77jbf2m9/+Bc/b+N2uu++6ukB
vFPW/vou+DmW3/n/+4v/8vXrqzxN5dfvv30vurxdvloYF/lvf/ulw4/ff6OP6N+8OcvX/9svLj/m
77/9j//4n/7bf/0P//0//5e/+zNf35r299+E+IskbODqEOQdoOnLcWP4Wn7FcP5CWSztYXR8WNCF
LX4lL+o2+v03S/7FBgxLk6RwGbJoaf3tX5qi+/VL9l9c6u4MnQOMLnXdlb/975/9D+/h/31P/1DI
Tgbmj9cSmBAP7jQHIf5J2Oafy8rDhOIyKwcon/UptKbSLHHb2m+WIy6qrG75YLELBffTyYkzLfFU
n8/bNou7k1ak4zYu8UQnAXS5JYGEVoD/qINXW0l5pxcBd9glsaRf6WLeJSNJpJyhZrI7XF8V2M6Z
CnbCHEFP3Kvy8RkRwP81jzgtHdftYojlN2DxfjGsVG0a18039F7i0StpVWhxHnoZH9NkyV5VSwqr
VRMmckA8h3AGrlLYxn6kqHDFQAU+Hll+Y0PEkmlwGHvIECS9SiJfOdEvRM7KjwiDxUsqLECqW/VL
UkwtmTGo8KTHlhxZrPWP8fgcEC/Tl5xZb3rPeogbiaY+0I9UGlfMkyOWmciNMG978dHKsIIhFWu7
NCVKpudwO+Mw/ogH90zKYTjxHF4jQoOhNo5OgKuj1Yb9yG7rWFQq2o/d8C45lwGNPQ/S9AvLQ16C
2sJ9SiFfsIrJ5mEvo/Qra4cnc8C6XEwdbkagNpEDVwb/Omm5L+nSTjnxcrCg/saoCbXS9n5i0b9y
GbJ5KaaDZ3nUWwl9B20crFYYYmseOygAtv4+O98zMwn8QEU7Ur05RgaIcFSEbKb8pAfIl7XB7VJB
Ol1n0RE7u19WuDe9ycVd7WDC1ZvuHufN1vSoBjJsapSKqmZWb93DKN1DDLsO/0q9GHDhG3egnmfF
Oi800dPGyL03uyxdDVP/ajp5QAzLo6XOJlckWfayrkNb5rFDYLQAGWkze084h2rzJ/dRuTbq6LnN
xJsRvHcL9UfLvidmiwtcZ/9QSulPgaCcbyV1TR29difsctw6HSnr3mMYN1S2SloSSuziXjxteI41
764t06ekgsowjWxMVAeieTQ/MrqnCSW7xirXKUN0sPLgsidi3dbC77Lk7HX4GFUUIQ6ICXYqfNZ2
fI1zSSNQ711Jln1huU03863Hh7rFykrBtskJFbsJaQrH3ED2eSbOkZ3rZSdEwDy9E91nMtbYi/CK
La6WjUWQkCJemuA4R+9g0l9S613oWPANYvelXjC9jZpPKyqRRHsY/LRtWJo49XYOjVfKZxnCRlpR
J9m6pINgBkxttY/xa5Xj8Clldick7HgjyZk2PHutRI5NpOKxrf3wAhYWSUMZ6Fyzqeto3MvtUW2V
wSFidGdtKyIsq9Wob4o+ZlZc7M+GmPI98u/aUHQlNi20fYxrCg6o/MpSbV+1QbaZvAoyqZdi1bfn
gXy2UW6n0MPa5zmfqPSPQVLKraPrCbY+8pRyot+rkeW6Z60GZi3qj7rHGt58sXKGgRZYG3di4bNp
w+6t9Pt2ZLMZJX4+I9x5jITk5yYujEbSeiSjF4vaJMzf+bdMy96HULJTdDvMuKP7LaXpvWNyKCdy
5kVH2XftWreAMQavrtp6qVYxB8N9tGMWoGXEq7xc3pjelnVytYWJVYEjwI1BsN2ccPdi+p0BWm+N
ZOdGQCL7paA1H1Bo84oG8a5f7mawlSt63nOKQLk6SSr0nFmtuP4wIXKtTepn8adSaSdoomO1hAI8
sPbEdMWuRXOeNbM9pZ2AYEN6LQ4MMmWY4hctUerx25TDnpljdAVbyV0gwpl3k+VwgD3bcWV5apdW
Pj2j6r1PXRgqd60bTOe0f05jp9tWrKWJQXzOKTIf0SjiKwV0h44VWe7e2TqMrUg7eAbpN1lZh6if
0GiajNcJftAO6QdoGz70vRVHz52FuUOBh4JRDBL6vmNZt7ZHzlsmDrF10aOVwYQIO+4BHaMj8UkC
C5O4rzLtOiYeRNkYBG6txc/Aw3dhzrArYzLlc669Glm+y/mQhmx/pHjrxdk0OrKTrgbVhNy1dPHE
tYchd/da6yBQ2LhOXQXsLSnkF6kNREz7R6c1l5g97YoekuvcHTVBmtC07WpN3IXwY38tWyyjKsB9
qVFwAOyD/aohTx6SD4az0drMTnwPXjeGbbjm4/ImnY5TYsinesJLWwjuC6YdIrXY4o2gPEliLLCQ
PxGDBhdrZCHvx7ZAeesdvzPzYqPAe2Wj8whhgLlXhkejGk88J98sCpxWTfdjDJS+GeR7RqWpL0EG
lALvKr6dek2t5bE2uW5gAoE6GCNyucCy12n2FkTGo0wI8PQDgPkmJ+3d0VHK7STbAA96EIRzOC6j
bvIRznQgkCmvGLcDrthRvUin/RHauNU9F6xk5H6fjDohpU03UUdpcEhee9U14VYbKL2QxJ6GbuRm
zTM9G0PGBdwRq1Kz91U57HULoApWAVzkXUNjPF9womjR0EnJlEQ1SKgvOUBYMUnGzdEOaJBA7Vfh
MS7Te8FbCdeyx6SQP/cxC3iaT6FJYi2t28Dca5lrw0YttsIAOlLJnt12F/lh4QS41gWaSrzPFU9Z
Dv2AIQyc14VHYXuYz3gVh2Aro/YszfhRm80vz004W6FPBfUlrOs3a1EPdLHEj7z2gd6ZB6EjMdn1
bWBO4FOQITLEELU0IoJeTpdOG6wz6+LYFulknVo50HoGhNuP2sHIEOLwBSITfZIju7khIxMLGxOb
ZE9t50SInGaARGE1tmCDDCXe7TGv37kdrIceHcLRD01XcUAL2nol6vahCasJMQujY1iS/ekP9Izw
oTHdFywCFiQ2Z1dEuLlMOrE2UU1CwCnrddc89EPYEwU3Avg046EQ2bTm+Fix5McsYGt3UE24/9fG
kY1UuRKedcSynvgUbbFcQESaPMoCmkuVM2J4ZuCSl/KzhczhYqfKC27IrgOEvc2Cx2ru+Lrmkhvv
aEsg4ZwG2iGXhcA9VN9s1izeYuKcaxircrifCFOC9N8wD+ubsq3PiN4P05L+biNBC6z9vYDpyYF+
acIGsRXISyXjYuWpD5ElN7iAI+QaG525QGzJPXIZ/bgt7IYboq3tkB9ZIjssB9m4YdcogJg+0PpY
ERjsS0q3WspEcMxpyzFUUxpdLeKARcNv5+kNNiAbx0lo8E14JWDpjdYYnF2YYCsVLvUgUwaiQrjr
IcGjVR8KfPlMS/QFOVAbyLESpjSeoFFKIqTF3sReepu1D4s71VqG4Yvs1AEm5czAQTMTqek1FOXz
Yh81O2IV/fQDLjPXb/PgQU1FdtkAxPqiUxvJk3uIB2nR1rZjH7xTO1X7U6kdMYKUa2BwEWOviw3P
KB+DId6UybdcFdOqgeC0WcYaOJnXPCLuyDo6wXmCkSmDvdaCGrQxIERD+5P1ru8skEwtxfBejie7
dT4ZwZhao+YYDkboi8Lg1cSQNAjvPAZPWOIXfFX6bTaT7aiLfeNOrzqofhbYxpWbJApyXZNgy1z2
pnaOE9fLzK8pQin2Ypc9NzvpWClKF238Qs6jW7IbIjsabPJC7mMMJ5R0szt2p2SfONq5RbraUzX7
ZmIrb8w8xQrE5z4sku8eusqURR+UDphrBqmFS5svFkzC2F3zxEL7PcNYTB1OtuW8A8zbdH0bNvdu
NofFjv2m9xhpezxRetkPqAnu9zRfnpklQS8gvX1jfANN9xi1aHGBnH8k79T9xIhowU53uTdWpPn5
fMXAHlSHAUdvLuYYnBqEV/iRijqr0CVfCQ0kaONNE9hfI+om7Uq1eWgGHou4MRyHmT+zwSFl3Bq0
4rsM9R82AgL2vJKsXkDxI1q2MwUkj2IbElScXeGHx9tiyPeFjutmUNiNDOfTkaXOy8iW3tK6XWoh
GIJl4ilUpIPfM8uKKaqgEmU0amQdz0iMVRPe8A2JHrbVQM/wNjmaitlvRufCc4c9RCsytiMvU7dE
QrpGnaLxBBHV3IlmOIVA7nhZaRGykvI4iKeksOmPMQKYvE1f7LLche4n52/2VDBdV8yLAPrXbGQ3
1SBfTSZfihbuBs32VcnOXzj3xmj/VKp+1EjHZQKABE1HnAf4jNpkjVZoYLeGd2HFhtRdDRkVImk/
bEs5/Ag0q8Q/G1wwjCeboeHF6yr3EIBE3RQIrnQGE+eL6U/PScVVY8BV054nGSB62cTqJbmZVMRQ
PzlcRjGybZE99hn3ArMA6oeq/Aju7S6q1HM6eOwr5uEgl3KnUj+Ps2fhfsYQ0acUASjKar3yLFR4
Siz7kpTaU+Pmt2KOPwR/zypYlwFcMyNS2laVwV6lZHmbjs+GHePb6R1nZf9QMSxk11E/moVWJN35
UZomPQgu6X7ugs7wnYMv9+m0eJol6FJEqs96cD9HOTorkbqETyNIGgVVNE62GRxO3aOHHtAFIdt1
EdHlk5zsqjkPNv5MT/K5j608ObhkhLGPFQ3A1q7bTGG7IKTEfqaAJZ9Bg3j8fPBLnH6biBBInQCS
hCHVZ8kpCQDZPPXMsyw7dwvgUvebMaZXoL9rw/pa16W9TmLH9onMcJ9R5JWxpwWaxO5k62KDenNv
LL0sXgNdY1C7vOfBo0Vlhvdx5rLKjRtWqHZNufZHJ0hv4mxcQEeA6ht6YEkLv4vc+wxfTXMwmduj
GINc9WZ1TDiNM9wbNblJt/Y2npr6w8i6mQmfkJMFI3tN7hcPMPoI7kXo6qkN6zPnisiT/l7MFsUo
0QPBZBYzSBM8q2cB/y5Bo8duHocvljnuJRxiIrf7rD+ZJkaSNLvUBR2sfDyiBxFkLKA4kufEJXH9
jLW143Vfc/97MKebJ9HKaQ/hiNGMvg5i2Mm8fT3a+8vBSpFcSUXShxkcGgNEkdb7c9ffD8YmaJxH
Mc6XKpKX0O5+Op1PmewDIS+sLjRwrBwjPswDttfiKHUEHacoDyXh/43jNBeSWk8KF4s3RhtcjTRN
FNGbPhafgQAqVqQ6DHdEAm2pAENtXkvN+6w6ae6MgJbQ8TbkHIeJluiZr4sK7tLStNaevFF8tJXC
eeuhLZrjKQtd3DLOT4/ZlqWtX43daZTqPqeQTiuzYz/0h5THIRUFm9lr72q89FPwULoaBnVoG1nz
xRR4td38BGPvzgnQnupUvdCocYmHi2f2B2H+T+bOY7lyJ8/OT5QtAAkkgO31nqZoitwgWMUqeO+x
0kIrbRWzG+kJtNRbTT+EvmRP97SJ0YQWilB3xP2TLHd5eZH4mXO+g0JzwPVmiAfEvajUbq7vXjjj
EDxWDvc+Y7lzXORSXR38tAmSnBYKu6o5p0l4rLnxb7Kp3bEgtCG8DXn+WBv12QlruKnsIvLSfTXt
6AFuzFND/bsk46Gy6TBtdtur2ROE7tEj5xCiFgjoRXjOKBLS5hyZe9dijxOU3h5rDLnbNuWRJTyQ
ptz/GktheRYG7rUwx5lrwPOy4eDizVBbx+RQbzHt9XxESZ2cTXLaD+WUPuZXjvwGCMB8scdHySI3
d2nA3bI7+cp9Jn5eA05KGgNuW0i14mCFWy0k5UD8MGLxOVrcTxWc83XHkbeoz76Vl7CcLhHiXPCW
w6bp88tIDkZthBISUvjGqonwROt94sUvC5d+1wI1ls27KHN3Vt39cgfvuGTFmZXILuFfraPgx+Dn
vxeDAY7LwswQPGV2d+Tby5XzCGMVYJdFQFPZnStiSnhZzBeVno2Z1IXJ9K6qFbxWVFCbQAV7wv+2
g4gfstT9CWsXWb840rjtAoX/ZCjtNwzWR6eHJUXqg8INBgotz1JWOkJuJdC4OVruTc8EExqz3yBL
JmlfQ83UjYzxAHad3mcAjWzLayp+Ldl3L3pMpdoOlvvKegA0VDFsxFJ+rZYBYccxR5DhfbMqJpPo
pyIf7wlMhS24g5dJhZdZ3ecDC9uIkh9rSXoi+2RaYNx2Hi6LgFWRLEmUamgKkyJH6+KtIxOTu6TL
MrD9ewBNYFg9WKl4QXPtgCeYq3svRzfVltI6dAyUYtv4jVids7h2XpvMd7c5K6qSKTw9CoOgJmAK
403fe7phzLN05cD4VgYq+C2r45wdNG2UU1SH3iRaMVyoP+kTd2nCYhx11EtrotrxqK+xhuyhkD0q
ksoHbCMEBSzOcZnMo0VxgEzYZb2sbwWy1shZXmD6uXUWv6raOUyUBJuyHR8JS9mVJuOitpyH9zT4
KBWELwK/H1oZGyuvxhA80J8gMIXEy5PtMIUxj/RlCXICwFcyfABGYcOPipEDFJ1J1pNvNjAeaHwm
3iHfk5ys5zb3b0VP8xk4vxmhoOsBP9G13c8G/2QTEuQS2lSTVYlVwscXtOU+5m76pp82mA1gHs1F
xEIbqk/Qh4jkW8bqaCMWhx8/oXo8tbIs1kVRfZpp854wuj1w59j2zcwJxhF/n4mWNDnwUIls7xVp
mX4qnyrElUQHMePOfUwldeK+QjcerwZ3utqhG4pD564tm+JMr2cT78I4B1phfFM4dLiho/3pq/Hq
eCWskpSngt6JzMkGZSk/jls+pTcnI9ZEZBWTZcIUIKjPBHhpRb1DkAQ66/nOrB3WbMb0GTOTCxec
eE3LnbhxNB6FGSrKVEZJbUWidC/3MR6MZKlPLcX2fcVuGM2i8Q6L70eZDwFaJIbAVuJ/5rWzIykD
lxuwooYzQyiaOo850ZgFzU2waaVUxgdhUde2Sfs5G+ZT23JyBUqdysJLN2x6UU7hO12ZMRE+BJAy
l6TByBLuIU47BatM8aI6Ta+gYHKAFWQtslevsUFLHyJfYG6TYgu44UqF9jsZdAudLgqCNIO8IEC0
lZDwAW6NwFtJVBJqY4+fEW1tyoBiX6OdWFXpSAkUN1BrGJqMqeZXGDPDR0tmmJQX0JgeRa4cnss0
sh8Eb/BqAZM7hzcc15X+3icEm4ZYM1hlL8pgSDCVAUzGPaIm1k90IsOzzXrWA40UId/bZaH6CB2i
V/xg3mVV9WHhHJMG/9YyoxqIY/tXr+BOV0u4cJhHLD5w/GPeX7ZOFT+VS5Edyh5zcjcM2coCAFXO
jBpaxNey5R3ZZyRYpOHPOonIEFfdDkujXJN0t2xilD+tN/1QBBMwfMBuXPSYbGNbrv0BpHrtMfog
eKHf1nZ4R3zm3sCWsePy4s05MyNzmtZbp2JGGd22Ds3I/OkXoUv1po4Eh5s04nSFKYJGRsu3iAUA
Aw+NW00jTJbkL4Eq2BRR/2kqdU3r6G6sKTTHvjgq7r4XTNKntoJ6ILIOSii6d0JbmhvoPK4oRnzb
XnmXWkYXrKV3aUDhh1LqljsaMItCDMnBemy5qBn97HmBLHOxV9YhL9Ngp2gIcfPwAkwiDHZdnd3L
eryVFW7WJmVBwQlPJyuIp4mMC1MVsnoqdK79yWLZPRug5am1/UNlPgR3Ruz192zN+lXGD1BD0Z/A
NMpNVjlsSxb7UjrpzxCb7mH096gRUIH4DzFIlZU04jeRUr3E/YqUJZR2NQKtxUX0GS+noKvrdTyo
ftPBvjnVykgPKaTIO3NR8FlNJMSU2iB5lHls3fgBGdSIsZWxPmF3wA/f46C4lWKcL6V5JkLGu4Xk
DBE/5QECY5fCYIHgotnbOP7ABMgqb0I5CLhLAqYsXap6oKnjICaCj63m2u2oIcym3vd94a/dmPa4
CS14F9DBVwNYzi77hlWXTdg8n0gxXVVMVQnTvYIqqtfSdrbIxtMrgucDvHl1nrn20ON0EOWZersM
/0EH9HeOaAw9O7tvo/QCB2bkj+28cLOYAeSiQvtxm5lIArSUyFGWaF0PXKd9JB4cybWKtERS4Ird
4Dfp2hlYpkap89ETrIV1cSAZKvgIJVN4pkXTITcaYm/xMAckYoDh4SnJnBTDeSXkbG+G5ZV4EGLb
wsZiYuuCFJAsCngTr+opu8srGJqII+vNZMHa7jvdGvxKOzWBmck0x9f9MBQJIbPf43Ed0H2MZb9e
aiakGBY+0aw9V7E+ySkCsRT764T779RAx5n85tAklOLQB944UQiyJooeK7U/rEyU7m5bsedNa5OE
G9ArtttfB2CuJqyXCWtDOJ0QuaCFSu3vKTjg/bKQOLO4GOby2YAS3NxB0QmRqUafqYzFvqMDa/Lk
F4onIrww99QgzpaZvHWpxXvLTBILEsRbQobnmuVqtR+96Dl0KwaAgyQFCWDBPNuPs+oGbse5Txtu
7bAo0pwl0LWs0ntPzZbmDlTxGpCEAc0sJWo9AFY00m3XzZVoIehYNjQckFZYC4roHAMDwrPFCgKF
YRIGAPxN1t/hgPXAMnkpR29bMetCkvbdVNwNopa5r6SJ7DujPSVN97PomJrAGfIZ3LTPcUBQXWuG
OklsInlrACMVUWixMWZPOShkwCEbCrJWtnPRmRi2e2clI1oB3rPAzWzeCxXdTchg3mkeJNYB26vf
/DHrXhrRP3lRSEsf5AhYKZ6wPImNLPS2mqv3EPTBiXcdcqkcj3wcpGSRcRr0FSsJg7TgQVF5wRYj
ulUJEzkk40l8aBD7M2Lcvzx5QpxUaaqrUeE3BVe3rhGXo68NT+Qif/PCVkHg9N6HjMms5wwFKYjh
Fg49Skn0LAyV3Dc0VuvRK5+GLLhzTLqi0XuGJQijeH727f5uLtJHNyLVpdnlFtFEvARbYwDZpVwO
fgEibEVq642MKr9Sj6H7Y/YcOMUEp8KFih9xZPfwZRACoJ9uzPEeI3zcUOlFIne2s4tutoS45rn9
z7Il5jsun1PPeyE9S0NOckJ0hjPxhGcz6x6HHOdQmex8PzrUbXG1LOiDcf6zUsNv5G2fs1m/MZ5e
Edj2zWJqvwoFMy1bLfWmZuQKITO7hpLRYOXYm64ixy8ZMQXVlknjRpdBTQDzuuY0N1mhRUDX1qKJ
jb3MMP4FxUNqhC/TUh0iLz2PDUJmjIXY+8zHpCZPqs01pm/2f5HrdbJmelCkbZEd0JvhX94P9Y2x
6rfemg2szdTgcMIt7s7wCqEyLNuhA1aWsZle13lF4wjCKnZxeJNUd1z7KSpdNx3hTCXKPUYSQYEF
OQnBOWC0No7ip7aGNMja5STzwd9Kl+V5zmTqzixY9paiglU3zd25RY2qDEJRg1YnqhLRhHRwYN7l
wqVGoPQd+6q6oGV+MkDCHnJufRhZKrHr5ti/hYYipYHeB73MTeGqzLtuPEEW8/ZdPz/BlnVuHBB7
MgPBmoTwAxw/CDCl6g2c109bOOrtMQEGJwlwYVBLKe7KfL4kcbMQJU/iRzhCDHONZ/JNcnPeq3l6
dWfqpNYFEMI895Et0bIzFgDywWIfFLsMitJ25+cUFwvSz6kfzlkM5aZ0jcc0oo8f3fHR1frKAp4+
70owMAmRbSDb1K7v923AIpDxPXuqkXHL7APuZVRY9fQOGGFXcS+xUTTiI3EVW1oZvVkUR27vN0za
uXrgKdFPalezpsk0pFAOExWqzAukCFyZcJBwG0wIXbaW3b7iBsbYZDPei9MQQUmTpbvQ67/7KUWg
3k2ZXVzcY+VlglR8QwN9rOFrr00jyPaTZo0jgQUdOSEJ5qJgDc6dBOKK4+8VSXPsTocmw6luhU9h
2L36CEn3yWinm8AbHsp4CRkWTU8sZRjDsEDwinQHrQ+lTlY6B5XFl7E2ioNXqJlY48ljql3thzbM
X8rwl1DTcurBdPX1Uu9NwHZb/mpkBNU40EKDPvHI+hyYD6zr0Sal1cgWjhsDrKDX1wcPKuHUwBjn
jn0E4QDRpHc3kInXkdc5u0ZUR2CA9SHwKVmbXj5WWbXLWre7jLatnXoRsgUEXIzTURVBvQy2Ycpm
r5nquyAB1li383KTfYnOkFiPc7dwN016Mz+GytxLrE/0ceHFC8fPZGSfJhYDk9e+h3umJUJksJqC
qUvDcLbMx+k8ldWTgXsX0/rknLIgWfsqREE1Ew5cQUUhigQdchQlu2w5plKKY1W8OMH0TKjxswTN
o/kh3Cel/xhWWOQcCxvYCLBpDrp+7ShbXHtqB0A7NCboHzchVfIhVfGNMfawn6KCqISF3jkJ2SVV
TVTtnCWAY0UxkVvJ2TLz8JobrnOw2bJeksFdLuGAQsuWhmDzmC6nAQD9V6K81nluVdAzlmrZmLvA
DlfGmKPfN2D29cwfk6RbkKTdQ7jmAGyxVkg5P48NC4ig7r5Z8pdqSDRO+qiEyBcmh5YQglUBejSz
xUuKlQN1KnPFCY5qCmJ4y3XVY2cOX8hWgsWwxMYF4m8Abmo1Mq89+LzbDuarcL0XnMHJgWmv4PJn
Qt1b8ZEcVQ8hFCLUkqnPzO5ZYG/ZNVz+FP5qX5FoucpqoBXm6Nw7YbFD6SyIuwAUwyA4CEBLzlZP
3lN+xwGR8Nt44iJw3LVRM56uHQrYISDEKwa9QvN1duHkME3NboYKVvXQudvFUMeu155cDCAolmYG
ygKxnlHeu7VxCcbiYzLbrZwVTFb3ONviMHsuLADvIqkIEV+1HwvYKsYm8iM0uTPXg9iiXD5NAK7J
951WiUheXecVfhtTKucCPGU6ycpehTAtdklIBepr2YnlEIdDWsoPgqP2Y5GFeyPvn3GyiYo5uCzD
ew9n99YcuV5R4xo4mOFczzGJQk6btRvSPG0T2u88WvUuc4bkFHJzJrKe2ASm4aDMyuc2QYu+WDFg
PNkz9SNbMmOLb5TC37OdOgz9dMzc7wknQx2H3EZ4CXnXbMrFIEcnifKjTwe1CLR/VoyMORnIrVDe
zAY5+u7n3LwsyCwrp5u8TQo8aMOqcU82xD5A4raOYkFETkkMecOcCyoEeFeNxDHfqPoroB7ytwHW
ch+66V00MeAp5oUQboEBwGHuwiiuMBNSr1W6UZ21R7Ez74KCd6gRM9YjbIBxEjiyiQhGAiQY4S2Q
tfpkZn2aJrjJ08s4zw5ZmPNNe+lovShikjuEN6RW4rKSBhIcUzqnFGTDaehInUeBzZqIYrFySI1N
ur1IWaWDXtvMk/iRscBA+sMT6OfLDO6Rus2rN7ZZ/O6k8zgUcM8SGyEcwolNO4eXKPO7Xd+BYzJq
+LsZ6hWb4yFSryaMqBfMJ2svLbkojMmmnLBOqoFJbCcUogUpHpF3a5ssvmZsejeDsVxxekIQbXHb
1iT2EYUVe+lR2hmMr97HWFICSW9s9xXQAUNYaV5VAefPiSLnkHbRKY1ZGKsCcF5XYZ3g+Lk3whLH
OrXfgm+SWqc758qyTn4Dz7JkjEp52tYInpp41+NLzfFzrL2hOOdVeeJPpSXduSlhU4JGf4ioKNZq
mE6e77/kum4l8p1OMh0+fJ+qqU/ZzaHiW1l59Op1LPKNxmfdB8sNOcQAS2nS6LE7kh2G44hyUHLq
nWvmJRQeFRlWCU3HOpjS7ERI14eXwbEnvJXatCQ+ywHVC44xPrgdVgmqmI2R28Yu8tQtwCWOII5x
i2U33NFV+ERdDG9atiyJSZAa624h1DzCEBJ9GpUboyEs97H1kpETZkYQEVlswfht6kcwS3cZJ+qO
3fRJMpZap75ot65xCnqlrb7+APjOo6pi7bbhrfXZwagCk2nq6PPvDaTLLcUi3AOPUiluXXNjSwo9
4VvbZEFC5rOF9Rur3C6+9jQjM99ngYTWSl+NXuNWMSlE0MAst/JZr+VMCAojfFC5m+yLBi173MXP
Zh2Er7FXPBpEGvNNrfthnMjSkeXeVz2+HLbXC5341pk4mryoCM6LYuvZyi/K4/iWNrAIInJ5cB5C
YpWRM25mKsL1UHKVlakgh9EftrlPjjnk2QumGfZnqODoKc+UKt0K10e/wSyOe7kazm0AQQlJWjXP
V2wVw85nY+GQn0JVzoAbvN1+Gv1tOxvIbVgTpH23gUnDXMxkTV0GkbO1S9wiWRpwGS/cKcbKueVu
n20KCTXekBmrjCm/UUhXm6wDW5Ml300tNG6RTCmnP0Aqvwq02itWsHd+Xk2QdCkaK22eTZPJ2YCm
+oBINa9B2WyxYJXbvPFYNXH8AZ17tN1hQDojv6ULijGbMGkGioM6iLwEhw3JM+ekDSp1hhryRhRh
tZmC8R1GBYSFFJEpwGJm83injPrBDm9GyGqjmPyHQVHaZiBj9zFuNLuBGNu6fgLmqdtXwUsR5fXF
jZmQyCG7S/vSWMcmyzUmJnFq31ed96NMNefMRBhgOd5GNWhw5xQ5VJKLPav5dE8GAOqy2mL+ILeT
VT41zNhRMRWMSHkvrbJeR+DO4VM/BzTGICKQwsB6U2YDGdG8tzF9IA6e47Od98ljqKqHSqIeDrFJ
ZSIBEdWJ6lYancV2gbFEDLrccSkkYs0f8sGaz+DNzfA6dMlxrubvjtl/tAz7VxNpZIzQPlrNR8cO
/cR/j7kmpxfRb1+T1DOQ6rKErS5bj7eq38JRKfqnBdWjieRB89g7AxDBDKJ9AdXegWwnX4lgtq4S
61Dz3IGYQMxIePfxExoQ3OF3c/b4WvAiLesIKHyj6fB0BL8tCS8+p+CxcOVojjzRftz9vPcZRyYp
B/A1p88O8PykCfQ2KHrKV3J2MwR0zLvxmfC6LuzDvFPU+ocZmH2mqfba1A3qG3bxMLKLAn0faQY+
LBSdsoxQEKIx+otPMeQ7G2w+oFyuLN3Wa6J+A1pfasY+9MZ6xUwlpyfwDyUgfkMT+ck8ECcyYL5H
mtYvkPg4Uf8sMnhUkBwytBGw/bO8UQ8Zm0gx6T0H/P/F3boReQDs4GGoEBFAqCxZATo1QOn8gFwn
CbQ6UyDvANmRKoUoUycOjJZC5kwIQUAYQdwzlA51PkFAUAFWUWLXiC5QRBj0SnAQEmqwjOhAmX5Y
yFqKdamTD5TOQOAlMhtkMlKnI/Q6J8HTiQkh0QklEQqezlLA4vFdCOB2NgX1VLafBD7tUpf8hdZ0
sT59iArQpUEdluukhpHIBjmGTH6j5j5XA8lwzl2n0x1cYh5anfeQE/yQaIUInvp1k0GpYLzZlZl9
6PPnjsgIk+gIX2dI+DpNwtG5Eu3c/wx10gQRFMu+tn9lE0QToijQNVCOaHkzRAMWTvVIhQnJiGAF
F7JustbHk0O4RayCW6Cq+WAtE/UBARi2TsLwcDaCka9e9MSnHbNNDo4iJTxjjNC9BsRpAKCv2L3J
94C/cSRwY/xK3tAZHH7RzqvC5C6ZFsgMdFIHBk9eMrI7UvoIvlWKHI9gj4CAD4iX15CufixR5Js6
A2TGDpnRARn2kXduhTSOtJBKNR9zyc5nmbqj1IkirBuHAwSDd6hTvHEni0WXJBBueh/QCCQluSRO
Ks9J3XwGZUtsKy8d6x/znBBmgtjAxfyfPWOoL7cOgSdoAOJdqzNQRKBYXZKKYhOPAkAg3A0EpjQN
ySkeESqKKBUUd/EjfrwXX6espDpvBc5ZBQOq3zcjSkXYFuku1fksqU5q6Yls6djNSaEkKkZG1KnO
dfG52utIPVg68cXV2S+Nhc880HkwWJK7XaUzYkou6FKnxqAxNQ7hzErPx1pntMmba5k3QKAsHgid
sTvSZ0QV/7I93I46l4bobOKfiKphFfUUm150RSPKrLGyr4N7GE3xlJesqgm7gc8YbWUPHC2hgKlC
TDUtbevEkI0V4blpSe8qS2ZChOiEhOl0qEBnYq3Wc4V0u5sPQX6byuJp6ryfFeT5k+LNUvJ1R+f0
sG7U7TamVJ3hY8n3ET/Tpu/9V2EsyQ4/EDcz9k5OLG78BJCkE6FCdV6zJJk/XHu4J4793dfpQVDu
+GWHSDdHXUKA5Psodz8gyJ5snT1kTKQQ1TqPKB6NHxV4UxppsooiQotsnV7UBe9WRJ4fuOHXWOcb
hQQdlTrxCOMcLvTrwiRsDLhwPRnR7RGSRNCqsSt0blLKGmgXNPV9SaTS/xMb3r/rsPsb696/Z9b7
/9GGp0EI/+nPVrd/sOH98Z/+yx//+//643/9n//yP/7zv/y3f/4bM57+k7++zHjYmP9g+y6LRoPN
vHL5/5/deMKy/4AW1LJwPFHi47zDVPmvdjyl/uDYBr+EMkcqCQblL3Y8xV9omNLApOcacEVM9X9j
xzM1teJPzkttNXRsGyaj4i+EHuB4lvv3VAtfpUpR1KRYceR4cqoBvZGKz5FtvAAsr1aetSYfJdy4
ftBv0AiqneurWxrCQQoSxz64BP381cv4r47Bv3YI6m/7756SZRsYz5BgS5BFrvai/hUAhgmzn47A
NLdiwEwSLXgWTO9Ye+adsxR3MHmGNzG4R4ps6vlweBaqMW8s7l761ttPiXe/QMiSVv9G7X5mqTdv
h7FadrDGz22uIJzOAnFbIz/+g+f9t5wMXkrDNZRhApxwHBRl0vnb553YWeQT+9dso6ryHiLbu/qz
nV68hjEUxePWd/rHqko/M5W652DuiluzWMauo04bAfahMULE11HAXRyDMLYprb/VXkMIZ45YaMEi
ufsPnrD1Dy80xk7p2pbif5Zv4vn86xea1UraL1UrNu5EMaia4q6fOWOhMtdv9phj2M6ebDF0jFK4
MYf2mD2YNh2+WUK/BOeMHpimbMj6J1uTp3rr96D8i2LGUYxiYUXQfp/jcT7/n5+27f3jO8QylcvL
zdXhKd4sf/9K97Vf5RkIqo7XHGmMQ1rjXx7Cwu6OWFGO//al2Y3ti6EflAU6DywUH7J0CDYRMzhq
mj//BWICheVhk+VWULOy9rvpnGvNRaVDiL8++vra16ddlRDrGZWIBfVv+foFGiw0VctdLWR8X5VN
g3j/JDBY3vv64evLkpHjNhzKH9NgvHWBsTwAt8MFNoJRc+38oRWsajM5dM7BB+cq0ZKfwRKyQ+Tq
fGAVgoNlKeP3wsR44fV7L6rN7wyDCFa2gEfYcQ4mcQpIe/KH72a8WJfUYyKERZwNWzEAMIj/8rlh
Ju0DzdnvusvNg+OK/tbGbF6LhcDHNqzYnE8duy4jdU8TA+oL3t1mZXf4rkKvrKGF8bWQtraKa3Wa
zWi4BMoYLl8fcdhBa8brc9Lzah++D343z/ZPUwc3wfPNacOJ1J6nhBDMcOgwD+pxSqofrJKJ4rYJ
MwRdX18dmgKMTua9ohTAZ5WD8DLJxy5XyZTE568HRwibqZRgRN1G1pltr/lXD4MDkjic79q6ae/S
Drg88upXybp9K8hQfTespzgyxXfY4uOBOM5y9/VlkzTlzhvq19mQxiGRvwhrNzY9CPKXBYzVDv8L
cFtDFS+iphuE+ElmoP4UZ0GAeGggQ8SB4BU08gJoON00ll/v01i030LO92vVJiz2mu7b15dy5hIa
uNmfvz5l7pIcR1drYZEbU25Oj4FVTI8jwjpGixQEf/pansN6Gu3N12eR/m3k3Je7cQnmzdcfYDCm
cL0yMUQA9IyeADipwUpxqhf7mk/jnz7riI07yTl4bTwDaU0aLoQNw3s8V1QpmyZiQMmmZqWDhu6N
3LevFEmbVC+9AlvgHesxKX19GhodNwn9C0Lwl0dNvRG+nsIlMHBcYtURwi4V4hD9YTiKPXDG8JCg
FGOpE1vEP1ojRrpywp3LdnpauwlTEV8/BIHgxWmI3+jdhksvisRpSOyAEM06OmXxe8di50zNq/WE
ZngH9rDd2zMoH+pyJ1wHCH7Yv1ek/MTmpe0YWYKmTc/LSAiJ8OxNHPbOY+5oo2/YPpjM/8yxhJTr
C9SQMd7z2R/BYdh0qFVSONfJfBnN2KU8tNUtbAbj6OXlz87rkv2QFOF2DJPw2SlwXToRvt9Mdd5Z
HIoksKFZkagUK+GsFQra85xY9P9fH5ozgS4u5jdWYy2++CF7hFvMCrMqb3mJAKfNU2RaZhTsCpcw
ItQj5KGP7gyDnEwAx3wWTotGvp3fdE7QoDJcbARiXAIHH1FT6bm2xSWQyiRh3mun9CmSmG3a9lUX
eu65Coa7vLDdC3IFzAx2ew9jVxwMqZhMB77zjW23dVcXLtp7u7gheESs3cUxnGdvvJLcQuROwBgh
ZIs1eubjZEX7ssWNCmcgPpIGNVyjyr6kjv8IwLd8QRZVcAYMtxD03D2oGw2NP6XLfWs5wWYEJJ6M
aYp6AuPAQjh4gBp/lZmQAqEybyztNumqDr+IdYjiKqbzjYbtbA0Xj5z6TTzmxDqa1bTPzPynREVW
sjE6kfF2kYKdqwUFvYGMt82xTWlPDpFkLE/uyyDYGJ0tjxiioy1ws2oLFyo9+mBL/bw27+uxevNL
1R4sOhoGZ91wjPp4PIAnYoE/wOo7OwAQiyiJmYrHFqRaoYoHN6ZJsXP7ydAPXARr3qoZ6k8OQtPv
g9cgsslNX5ynhhOpzmhbSYlDZZ7ML8acvtZAW1m7+FilI/32QNp3Sgc0Ei1a9mrI26uXonAtyH/Z
Anz7UdNpEA7JECTIGIOSRf3DFmN/U0rec2nET18PRWgdAthXaO8uguVkFV+tismOy6b4Wi+jHFet
Zb/W87Q8JZ46ebqnN9vxWzZNV/iAyTaaZmdNnVOfg8WZyBSKrYOYxaNYmr1Z2PODGvfYHMxLUPjG
BYfOIeL+TrQJs9ZNGw3htezx26f91U9q8xZY6ENLe/KueaKgsYANpgceiFcNWnE1R+MgWAlBHgIW
Tf7YtSSpPk6a8WeABreRRnoxi+CtUdLeGQjgII3uqzZf7stxbh4Gf1rV3RCcIjW44OYX3OnLrBPj
ewNdNpnuYzJtavA2yxI4Zyv0IVc5JdCr1ohurX6YYTSi/o6XnbDnu7l0FSfldGPTJxDSj3hDpN1u
Sp+ZQOpmtKKqRRVnQ1aa43QVkGckoDs9+P4SzRtzCsQ20Lxw0h0ZbGYbob+nAbUUa6kygELbzBfY
Ez8h0ZFfigQCmhHJYK2AbB4MNkIGVa0teS9ZuG8qu3KOZcp4TzRtpEcCP2CfLVQycj4TK1NX8YVC
uzmX3jeDMOkrppqPscV1aCU1C2BLm6q6vj3kRY8eJ8/GPa7zezi0OAVlmmxFyb8i5eTtzbgnxH15
CaY+5N5eufsFXOuW2Z35GFBMsNP5TCMzvpJcsolt+GaMhdLx7JpI/zW2sze7B8fsCnQeomBvNiMS
XLzfMYOX+2C6aB93H8/fI9cd8J2i4MiSHon2Dmkn8mpXYtIU5jyf05HJ/zJF5Y7gRtj8HMGLKuZV
XsfLFh++u0ESjqK87n76cZgTOP5qR4vmYvobUyq1o926qOqnYZFSFwHZJWSkC89m2VwiuDcAgBog
vMQEEgBUHGDlBZtcjhYq9tK+dFwQwMU1UT7e+3WJn9mOrEtnOy+zl4mzqIvn2m5dtLqInGrQCiGs
8MIMl7UgFmMbEI0IpxpV/yxWXdRyVDAGWquu9XdkPeHOjZrTmA3hzp2yp1TOHohtUFF6/kzan2yv
/hT8Dms/30+t25/7yHwtVOzunJmYm4q6orLNG91UgX0NNz5EqGAXOThjMpcAJ1Q4SDX6Ag6AKByW
uq4loB4gCKnNut0G9Y+RqBcxVO8oy50zCFUf27Rts3DFchlYqPC8xC2e/AC/WjQx5DNb8r3c5Teh
Bem5EXZ6rkoXYXc6+BtqTKmjwNaOdNUxjNxxj876sf66ZsmeI+avP3YD0JauQo5m6otggD3EYO/e
MavqLNBEoxCpf6pmKbhVxwE2dowrLDtrQ1hocigiUcKwB3VPeQLVqRqis+7FsMv41I9ojNzy6sFa
PS3jkK59DsVNOgVQBIV7TCf0R19lRadri9jeeVnmsPKu+2JH8lx8iqz4gSrcu030gquqFt5duGzd
oEg/kET8wOMCvvOuGpm7uT72hWpOilMV9e3WrkM8EwYg4MGc24OM+6eZVD5usMEl84fmUOKBPrdK
puta5Dg+9FlpKvyLdclZ6Y0Lu3qPMDpwbyYpV4yR/+0B0OjEniQR62k2jg5KwJ1hBijOu2pkRQS6
gq2zJPiSCyj15XLAsQ3vAlkB5fD4AdRPXdiAPknfig/SaMvj5M73kygEiWRb30VKBL4LuYhlqf04
ItZPluEp0BidMYzevXICs+I25W3KmXMjIcNP7Ep5z3QMAa53qN3K21f6/B37qV1L5vox2qX5Cme7
ucTp1aloxgwyl3ZxqmP6YgxwmbwTFIo2aM8n9Mib2rQxmon4Z4uDYg8jucDzhrx/sNvvlS9Q5WAV
pprrmdRWfCs0pwqbMtEa42ZAH/CtDAMYxyYuJrs/exZv/Bj6674XzVvVdPGeM8PMeow1qPSOVZK8
ft2OciAqV7ArpOFMtTxJ6dwZZPJcx5q93dImat8QHclQghhAYpSJFVCAe1/t/03UeS25jazN9okq
At7c0oHeNNuMdIOQLXhT8Hj6f4Hacc7FZmgmZqslEiyTX+ZKw2w//vcdsxz3EYI9pOjXmXd138fX
rPHzLUWeF3xdDcVxxXEmI3TM82/GQNdjZFo/TIROP+7ao0xS+LW+RA3Nao4+s2xuwiUEOC12dIIg
p4idgo/eJGsfDQWFayOPTGt2AAvBD2/0yJI7DbTrW61X/02G9MDovGEtHzl9goPt05oO+YzBcdQM
5c2ezu7wx7Ga+bud+EeijtjQbY0JThrv2oaYZ90K6+oUTNoRSKJ7TOXPZq7y5qtx2l84J8pfrpeO
J4lv/tyEdCKUNsRwA0Mvi30CzJA9o7wYeJcIvMz+uA5h0xxeZwS3rb+AAVqBCSP7HMKFKJ2ReJxG
AN+NpyDF0YlaUTXwfgj3b+PlIihG5tLgyf6CsKvwXYd4zYD18IUB9knOu967c+MfYgNffugRCnB2
TuSJTxF32IwlC25dhWePN+SOXxT7V9kLgAO0WXnY0fhInKB1He9gle2TO2+M4JS9EwbAeapyFmQm
xR139y1YoOzshRkBOoA2XUo6nui3e2nw6G6AtZOraeqIgRu57dlmTZZLmI7CINz6aqF04LT9FLZF
8MN17pIWKVKNNamXsOPOyQwAy0qhbzOjR8sypXEiXv5DpnrxLm11lSPRbaqExnOjeePGykQwp5Z5
z3y+PQb2n4Ufuut7Rx2KNitPnUEItaytguwwJQm9a2f7uD2yLOlvje1zps683UC4YGWwtT8G8h2M
j0A8lj0l5xG5/rgZFE8gwZKydNytlTeUbFcqPQMnem0v0sgJgbU0JRZmlG7SRkU3Zcb6sSahdxg7
397r6UeT2/q2K7O/nbIASC7fxTYrfPZhG4+4ao5+wnhjWQHLFNtIXDJzdIwZrJE+1ztwRzkmTuyz
EubHLNzm1HpybwrTvcx4nSnyXNZDZVDYPXnfS6M/JhhrLmGjmRdTRMdeFGAni6FlfNodK8NvL02n
hbclp1JL7K0icu59W2nHuvpdjIX3CDO8Bk73V0ULgETCA1MjnvBayYok/2gHpiiJSUzdSoVk7QDn
j4eJurOdOaACYRdJt/VyHhRMXqY+9U6vFz2CiZ+GxJpMUttvNIIkG72OIfFb0trFLS1x2pi2p8wk
DJuk2NJeQo7izQ2t4mik2XtWEGHDvEG5rz3lwCTVmF20hBopbCIXHosnuOFm70g9fQ7hoiTkgyIc
24e8tVq5oUuqWdNzN29Hc+B5NBL3kvb8cGnEp8ItxEU2I3M7G/zAxqHRArKXYMgNSfOzr59CB0PS
4t86zZZB/KusYLHihQ2mQT4hdmR4BedLZkj5yBuSvLrCPpnXBAf09pchbO2nPrdBYafFI0/NRzm6
4R7HPe2cc1g9a8aGVStpfhdlvveoJXgnWb2EBvLT60AQEjthF2BVyUBNYRi74GHMWGIn8gVJROI4
1/1jKtvba7OykMWOtT/djd4xPkITQA2Ooskfq29mnR/jyaT7IUMNT/r2pNopO5eV8zVVDX2Amcvv
7dobWpfCfUQNTlC5/rDFwmjtqrB7I5+fbwpXgx/hpdNJzfW7apz6IJawf2sS9owA1h3vr2/LnIAD
hqtaHrS0hwCJH0WLYnc7hB6wi2WpdN3yT1Pa1yrLubCk1jtlifm7Deuz9esDTuH6f99MAr01Y6hL
+J6Sg3CKfLykNv29muW0ARVjxmOI/EAXrMQcp+Nj5ZXmAzTqGnMrWbJMu0E2PRrSQDVLyzWbsMPv
rNNdjnlBjjRrcfFnEcmh/sAx4yA+FT86pC72f6vcy0pYTyCgA+j4Zgd/767FZ1EbycWhImZlFH0R
+JFr4PgiV2WmSNB+X2qn6aOtaVroSTjRQmca0XQiGkXFToRW0qUE7dpScDNxm5v0nWJLgVgcrQrm
bCvfZ0rthbH+XwplMxlhS1J3cO01lcEcld25inXANL57Kas6oOLDPbZzG9G1gs1WT9QlpvDppNGZ
hWQx4jotjburPl97f5s2sLnxFxqavytqP9ypTPzhoMxFMryrAS2FtrAGKbGaYQzCNtNEoziqc1gy
8la7cjflPps+X4c7nMdk62yJLbpn7fLdTeuM7bV1YdTmKu3W0m3EaaDOZ+MNsIBFVkw74mb8JTNg
66uYSfBjIFsKyTWMrzYlMKmR/kpV59+dyad5rRvJIC5Ubmx5IF7EqpwX6S1VXkDu9oS2vszH4b1r
Il1bIhz3cM9/5Wb1rcRHevaVao8JdkavxFDBl0/uqmGc3t2C+YldZLSlUMGV1M3Rqwb7RG8ewtWc
9+8+8SMsQ/15MDWeTXa32M7MzZyRQ6oLSz0i8mGXlCFt5+VcAcpoh4LXX9ViAgsXtkfWF4BSoeox
k7e7M0AtGNpRWQfcWKfb6wXayHQz/S/eL23lU2gFYjGazsZyQX7dkuFxob12HsDSQvZ86XoetCGc
D1R+SNBWjnYyRW4cnIKoZkNzSuFJMxBR+rRoWiLMQZKJnguDcO4MkACbO/2DYqo2jgU4kTrqiWJA
z7qliU5WMJsN7Gy051BpfU+WXb7L6T5Rhc0hhegixzzzmqtev0qrH3C5DMcKGN6Btd07SJ3zQexK
6GCvw53nfLgGbHCrG1Iy4Y28axTe0JU1XATKZ5Tp9ZsPtYBobPxWjvlnU/YECZd1a4qma2XMal/z
tC8NQvJkRtknLss4QJWT545zPqgdEsUbx7cC0Zhf///QRFNugeXH/tVyjOAQOw1fNJg8zf6aFZ3x
6KzY342h666lrncHuRRajDY4ZV0HA51afnGEo4iS2W1fFxZTDtg/ZX/HXepimP1V2Pqde7V1p91B
7SJmTuuxNfhi8Fxi5JRRnvz2svZLVOHD08fmPE91wjrt2ggIlnam4oLYRAPZTiwSsOMO+W6cyGxb
hnLOuWU3kMgwR9sueonVaG+Zo/7OVGAcxVwXiAh7Ym5al3x0HEhRviQCKcxMx4viJxQaLLb+IDaN
Y9tHZNUto4by2GpuSKOd5UGuarJToqkrgRZiSGXLnCLuw8AxyQFXuL8COeTkbARU9IkRzDEa6yxw
e7tgp1+jtzO/t0qSZwZNEyFygz54D61VGk4o2VLg0Aad1j5Nt+L2If8WYfMmuMXs+F30cd1GeYRK
ou9I4c8BYFHzJHextknchJ5BpzO2WoYIEmeNuri0z3RV9VUBHeDP6e0dR51ph+t3s5fq11iriQc4
1g10o/apZts+2QMao1+A4hhyf2s5SRKARxlWmQnuIQvtI47473NYQKUS8yEq3mcNYoo/ANuPQ+vc
CYOIFlbeTUNjJHdo7ZGTDr/OIudgOYZ7w1UU/pKRXUk94iGKiZxmxf111ugmhVUDTPbd7WasEQtL
C8/JxtC85G3ob0Nk0XEhrOLPG7jNnJumoO29W+ZgUMNjL/4xdVEfFI74dGfTOVQ2hIGI5pAwLayV
Ek4XjFysAifzfqo4v1eCPk+z1g5Fx7WrIzaBR1OvOVw7uNWYraH/z1QaeU5zGswS+gNXRAygFozI
Km33MwPZGG/1OmEUHMRWBdsHi3zQE5Wa++MEiUSrkNYykBDkpuabOY8k6QSNPU7ZopH02OkJbUXX
titvpCp3UlfWQ1+aDZyGdl0K+5qG5sCB3vCo9njMjJntsi7iwBzqcp8AusR6jL+8SWBZQqOk+XQa
2X1ZkPadVw4rDuUHkk0U2gztJ+TP+a12Rzo7Mg9f1o/O6N5H/FGrQk3dYYSWuzOyWO2jPCVLiv8p
NrHwRFX8HyWZ5B3gNZAqYBJkWmO3pVQA6qyYvFUVptz+ZHYaUjuYXZe6HoPbFocrO/ijSmIjDed0
WH3hvIugVWDJLaBTLEdCYud0vJK6WEuH2eHADf0kLfVmWZN30DVD421OfziO12zLng42tENYg4Wj
w/rIso2iyGE9Jf5bCsNlbQ0UGlQ2XsWMNsP1kPnWGaK8tokWVd8xNJvoNqSOhLj5xpvH5Oani33e
ltlunIswSJjgJn3iPbxEP1XEQfNWfdgzdfeYWdMAam15ivVi2CoPUyDmzeba1swQJcibtZMMCU/s
jOhWQ9dJ5xx3cq1xl4RRcx/LfyfKsbzqc+ItSF5FVWx8gI08Y1jU9UdVqwMmfvDjEz2TnPvPeacY
/MbnhlvvTO8lK5oLomuSXyKW8OMkhL7ERT2N0wMxQzIrhr/XnP7boHNBS4vw0XIsflovj7jnvRvj
J/m36pwTLCZRQv9WkRGnDZty0/lds0ELGo9+9dEJOtYUD8TOcYY4SDEl3JLGeorE/oNh2Ab43x1A
8pt80yQplUoiU0udk87Q+oAH/JEsI+egDJxLkHE9hHtSDIfYafQDwYHflRxSQPrkvN08OSZR/QfM
+Z++jB5GFWcL+OCt5ZIYKEnJbCmBxnb2cJW+MukiVbRfTdUJDK4Iusq653Og6f3Vr7LPGgmLm0o8
4LGiF5o3dDiOWkqfztVqm98RwYhj30OTj8Qg3wqHBie7TnfK0Ulr09Wyj72QwHW4eakOescMznIE
q7Q9nMpYaQcFeLTpLQJmQwHRQI5ZgPkEh4ZS0CKVdTDEkmara2BPynSR/rW9wRBswtdKG1GYZ9/V
OHQ704brbLawBNxsqLY1mdCH6miklvgMVshh7VuHO9hMWuzspj6eMRsz8ID05traD0EiI6bU6lGh
Bq8apPut0WZEFJmjH/VMw0+mxbA3PNzc9MtNdzG7IVbuud9XReQiSUf6WqncAE/Vm+bOssrvpYuV
XfbiEboSmXyKwiu3EvoBaCDeIoaklxanOjzX5pTgaV07JM8WnWpjSqsN5nBUe8aZyBYaCl/f3wom
iUci9jSJs6sLOrOY/nVcuQx8x8xBay4pqfuIveNgde4NEwwRZiKKUPcasXUoD3K0ilSeBWASp+m3
vkjySx3j0dBytntWobM2TPHNMIqba1bG25D6f0mzdut6ipkNp5lkTWfUllZGf6JGJuYEV9IfpBGT
k9LtL6XT/jc2kX+2lPjyR6smR8cyCD5A7UXYHIuyGq+JIjWGIfGATe9PCwiWcSAoHy9rrMPrLBJ5
3Dn+3TyS0UGIb7Rj8qHhpUR00785ahDrzghH3hn/rOj5pMA4wj6MChXUGmxWtP8vO9M5eM4V4Wt6
PI5zDsMBfCQHEaWTXUcIzKc8xfSMs1EMw5MfArmumwTVA4Z2nBmprhxRTsemSXemy7U/jzjZSwII
L21GyQSTf1pFQVUQBGTRTM9lRmICYHLupQvJERiSpQNWCUdBFwnth0wFyDcrOSi2gKfuWdW3yClV
MKNpbahJMYOMnO4WIa95iwl7kJ85y6x6xnFC8tKokjdyO+4x9mqxn8HPLX0i0SNllGs1+vwoqDx8
3ZlUMlHHJwd2Z8PA4T309jWetE/4jcXHTL+LNS1cSXRlYPr9Q7m5uVc21uCUG+b9dWrJRns3jLFz
SokUr30j1SgjGjqS7ACcMjO9INo1D5wVPsAG95DbZvhM8y6Y0kcirS+Sh8M1bRfa71IDQtn4rWpz
sTV6I7pGJUtl4gDLiiLfoRjOrc7haCpGOiQbDCIGXV8aOxlbjwz69RafBdEqnfCy5NIWmJ00+SCi
81CO/i2iYI3JjhwCpqfWLU6/9dKmHEh1P40E5MdstM0xp6PnG1WVoujebK1Xj7QF+1FRxZPFdN0L
x8D+kIVckdz/bCS5+9qulH0i0pVvXWZyjGrK9u7X2y6v3tvl53iRbcKq8dlzw1ng1Uq6i2WJiSgI
JUERpJQbLnuDPYdx+tTRiOOPSbLPXIWUEbLMIJErN34WRo84MEIIofsaZEG/2Oi7Mr9lNEGvmoqT
Eca7ZEstqE0rUK3fpIcgF1bq0GT99B1h8izKL4feIDiE8m5N/Yzvdhd6MKNFEn0fyJh9b1q2C1P/
TSOa2EkRGRedtfNCRxwEyZ67RTSJy4C2v/KjrkSx8OxPv+51bOTQw5nSwhSL0o9ecNmsZTcGvDEk
fBZLTsfHtCUkrGHn1RAY0gYycIsfpnXa8ZaP1F9D4mdVLPCNOOTGbEIjPsbkHbs87PAqjLCtJ8lp
Vqjm3HZzDRZ4pappA7DxrGqju9K+CSE9tC6jHyEVz8l+tkTyJlrIOfCHnV1aack5akDYN/Hwt9fS
4a0z/X0cZcUh7QxM467/y8NN9ZTRnG9kNFIYBcq4SP13MTNykLZLZ5FFzMTUpuFX8BLkyC3FGyR4
A80FI5VwSug0fQyVehkvNRoli+TJUR118LS6DumqcqaD1aPipDU+cJA1+c5AA1y5sxayjzVQjTtP
sXzX5YEZ7XDIix5Ur1sW/HlSuCjLXL/tH178XoEMOGpu93sKJ/1ZQFVeNWn/xqDPvwmoA2uRkLwY
ckecUlOOZ2haVwcrNk6AHJgU2KuTlxm4UyAy2ttsdhui39VAJ6SGHmDWj5JPO1RK3Fz2P07UJkVT
dNF8KwhBnOJMO1QAmu9so/c6ZE5JVyG45eXQx+JC4qnLMScxIbpOWQMuY5kODI9uVP7RdDrgm26p
r7S+Ql/SudRDmTeCzENusk1RrTKfB0TobhHgwlV0f/coPh0cXtLlzvU10mnaQpDzY4jbWu0xD7Oa
iIiPbaqb4R8b3m+Cef0VADkFeTkbKw0uwT8tHMPe33ERe+flBSNjuk+G8vJ6uOZ/ziUSRL4wzHMN
XWutR4yirWUXrst42bFE9a2mKe7gGHl5NYf+Yxx9sbPmyTk26IignRkV0H166eOSiwWD8/LQqpZE
sMXskbBS9KT4Nr/6HQqFO2PlHMlCHT23mtZuBhGJ+kh1di0rO5UN4q/b9Aw5wIXVALFi3CtrBobi
AlTSD2ibJEI2Dv0zbRrMMJxSluIle9KRZw1gJy/Z0i74V8rM95muIEot8ocYiO7yjEhO6pl9nRaI
tlOCQvHZIa/0BhKhw11YM1I8x5WF8ESuZQs+kLsAF9lGaOCWjA6oUDY4F24hhzaJtVNj6T9NWNPm
mHFTDMvikEcNLo+h8elXso6+oGmd1u1sP/oeaX/RAEBrxoNVxOaumvEojhos0LqInC/lyudsA9In
kToFWaxxVp3cXenbgEUFxQgEjHZ+a/yWCBvDSgI9eunJpNIyDLyaths8V6xdc8npDeZ0JWEDtDyW
FIgk9d1rRuuAkNHsWxbTddYN/rHJmzPZHUCWdvleMfnNZG2dEGSWcXrOzaZbJ0CSHtWs98QMklPG
YnIalhpWT6vddVjY86WZYFh1efqgw+EEZxNDBH3yQ2I+9NH7GnBufEV6JI8O9g3G/SAfaw/GCYgd
tbOSMUcPI1dHiUaxy9vizSg0UGZlBIol77I7o4uWrvvRCiye/hNWBf4UFEhbbsO5pemSYChrsiup
D1LUr1veK/lf53BRcls72Y55uTOdKqAI9Vgs1ZE2rdMBw/7yoLuTtaodbCzVlxiLhDNBVF6T+gnm
I30b3HE/I5TuMKZZNJFQl2iwHAU6A3U+BajXg79vYars/ZoBr90aw8Kd8+mwT0ko2aAau+WA7YRD
RTFybFDTOwSD0KN/kjkTMoicPu+zzg/fRSOGs0KoOjAc5u+zde1N/d7RaH+GGa+2eV2keJIcsN78
TaKRPaEG3bHsGRKsz2ace9AQbnayFledYfRdIEgV7qaIzxC2on91UvWJLR1i33L9NDtSY5rFF0jh
/Pj3R/IR+UHY0EeGLcArIRI3fZBIF491zxbGwLzZFntEmniNOAwC25PlSUtwOLyOgLaNbgSWGX2G
9sJSp1pu0WBN8K4bxjoO9pXZOczL05ZkGCGS6tGqedw6/72ugA1p8rPTp8NZD50UBA6jRFdWX2M4
3skyR/epWQzgDCw5wdnPtuDsIZE/jSTDkzcgKo8CBokbmtdY3/qLUkwq7WQD6Fk5MZyu2gVXaIpO
f3RcIRMmfCAj03JTWOXEDlvUa28xPyiOCYEZs/1MsOj1lLBdpdV/FY8TsaKO0XkljV1Wpnse7els
mTaGkyS9v8rf+oisdslZkMDdb84UVD0vL8w1vK1NHRfILPhvwVR44oJdqj6rbl2YEKjazH5y8NrZ
zeTfh1IPjKV9kTJUl7g6Ngmo/vGpKaS40584rW3ceYEmClzMy0g14Xk+SU2Om6nCAwUbIXlzXHwZ
Sdbz3agWux+eRSeNHiPkeSdEiNOzDAMb++x3ZGVsfNM6d6vwXpfGb7vhrN56pljXSK0rrwnrK8Ba
3iCr//Gv8VgjnI+VMDwBkgANwewpEPGZosviXtjhl4hM48LJl3IJr/4V4tXdSaOMwLd16CIs/2tb
q/Ar1XWPKE3/7mybeMvTRTvm2mDz9h+z3AUkMiOSzVKd+M+LAKbzr1lj7jYuL7WRcZQrO3yWZF2V
3WGu0Xzq/HIQw1Qaryh2CvddpI13o8Tb7KVDuhofkGzCE0ITlGFhCCB6rrVnKqhdu5hv40tzMlJU
Z6EX/i6pzb+jqH6DitC2HpaLbdTpzhmaJ1ChsK4Wx2sLMq58NoarL6m98TfI5IgQaoh2NrXMHXLP
tVaxZg0b7h/yNC8v8eL1EnX1pnPFxIA/ayhasfzK0QlI8V/x55GSj8kPzF437VpkV8oBh/nh0tvt
FwnbiOV9TdYUMdgqm91/oFvsSxX+1qnbu1iKxcFYXjrTKmfs79F7Intv38pQCwCkg6BZegdfLyJ1
MWJr2k0CfblFoDk5kRXD/mVcjJFGV5Y1+AecI2pn9hryx7KOxkpHVKoZpGS9h9+ZUseEAwrvoAcK
z4gVBuxiwh9olQ/TQyGromdkczSPxRabrXW1nS7atx1w1xixQRdy/HRQL9Z+a0YnS3UQ3XTTD8xJ
tXvKBEg7VwPWidE6drObB5KmPkqkbLQdr/xgejYGk27TCECEhDS78T0DaBkrL9yPTpXvgdHCHu1r
96ubvjDa/SQzZ+PIMayHbzJ+1VTnbjX6WS5Zi3N5gp8NpJFLMtv8R2Pi0CgYyWyZQDtBbxmBgbEL
S59tPfIBAcIqxgBceh70hgULdiym41yjfetVTnDErxnN1wO6GqvjPbU5fBLvc9fjQAB8RD/fQ5hc
FiK/OJMIQC7xZ9jYtjNcet1+dDJ7ZrPUD60AQsBSXAYJhjmMLdG0KttBv2kDoU4aqj5m1745dm4y
o2pHWgrBNyilMIT14Fxmy6QS5LtjmeUhQceDkPLOKVMP8PKkAbWnJn4tvAzdrCir4mrAd1afV66h
hdeuHrDpqCg+2ZP1jdIG8YGkG+2mlIRsqNmnCPjDmfB/th0nuEQQIYZfle25Z9jqA12xvL2V2/8Z
4u77UNv+hjEXzFc7HS+cJDbwcBA5Onv7unfXvgDpO03jMWvsHyT54R0AG/k2FzM1ZUmNy8oO74Zf
BMrOfrg0A610pxSHITZuTDunt2z2KQIryn3TsQ+HVjw8W2n/nYVrPi2MSDgJrL95+kH8sT0D6w+3
peE8W6ZESb+oS4ln3PxLljn0oHCF22XL8pxFTkim548HxDHWtC0PkA8KiUvuTIp3XabOiN+HXkdN
aeZhQufeslauAKo6794saoiIhoWXvM2OJGn6HVIPBGehbKzo00+GB/TcMMhfjSOODd0fvb2RYHFc
vMlWne17Tg5GWkOKjLygcQTSuxqLQ+J5cC7GMQ66kOmhGplnsIePOyaeS+9LOB0aOd9HcDA3B/sS
7Sroc9x9xm1Vp/qbwMhG71Afcd0wMO9+6+rFvenT7NT6Qjzisns3c3vpeyNFG8nCDcosgCJYUVBa
TB+RXSse1Xk+zlGFwOqFD3JdH+mc6hvTKMGFisx5G3IUFu5M7yOniVMEaCRvpnDrR6F2BW1Mv/pi
wcnwUV3J/FsfTArtUxFzEk3a6cr/uPN4w0c4wA/pc9EfXsb1qVUne+bknU9tvPW5sYM7WC6jvdMM
Z+e9t8r8HHFpP/ctw0M50nxMbEA/m2NfQ7PrywXsrl11Wu5HRtnnLsKSA1r3Gnv+HIA2oJq3n7Ac
eJlDm4hBrdTrQW1msiNMZ4+AnmhqkEju2gBEPJdkHUrm3ad/dy+PJSONwacxwQw3SSr4TEfduvkD
NgR+RrIEeZ09hOtbqAbvnOtpE4hJOQB0oW9amuR2bqfT/XUTjsnHo6l88AmVp7w19soCWIDxGEZ9
xy7czyQk5nQRZ9POp7Vb7PNJ4okoSElkCYJ7Rs57pVLuSr5HtfnygmXP3TkVgBE3LHWqX9oxPmE6
w2YzDseay9Fs+fuhj+ob/oKI6gz/e23F4q1I5TtYoOEo+qaB481aMLR40SLN+MBH3q4Np/5BoXJK
h7Qn3jkKagefgggCXfDLMsvLt3k7gnq0qZQ3m59wmNM3C/bx2u9ofXdnt2fFcMVRLS+FBOfTgxY6
UNtIH62Uz3/bb357GZAzj2fhn0hKTepeyK5/GiRkt27WpYj7HKwlEPEVPcj+ZrDhBL8mNtosr6bS
wmPhEYnHTX6IW3gzmpB0aEtO2i0VVMepS7u9IbfQKgNr8aS1OMRe18qhTIM4xpIuTS/fv35VkPff
FwPlTF0FohX3JnpK0VVfIad5wvBtjX7KuXbuD77y1dl34k862r1AjKiPuL4oQLbRUlTdtZd2eTF5
yE6L7FbJ9s8EuXpnTh2mgv/3Ih1TO6XAM3duTOvkS2dQKZVr/375+mesEgOB8vgxgf7fWJgW7rEu
1S0lzFJ5xXR12mrDLc7e50Pz3dF+9qke/xgcZZ2MqtRWbo2uYTo1N/9w+KpkjU2oq5ikM08uwcL8
u7Glfb0QiPhrVSOrKasPthqFK9roXefoFK177FuT2awHE6BXHZlb385TFmtMGsLmrs+qtbSeVxQ7
ZFF/kT5tZ0MNAYq9goEfaJNr3GUfmd4U9yyhZ65jJPG/zAvHhPBr8t/xozi1E+7tfgoio4d+sLyQ
xGmIBA72tshVsi8WfdbneHKYFjNqbHnmDjPeb10gToBn3xqhwSU4ar5VCbJ5xGhzZRKi0IrqHCec
Z16uikUe02B4nXoKSnx4HB8cLjY5x5H/SD+BeVHvLnUy0FYjOIMggW6mhZlt2GAVBxiUh9p9aCr9
3if6BubOvAbiAdLdGpOrKb3k+vqVANC8cgbTO3jdBXhT/YhAZ10s6PzpJPnqotS4fNb4ZIV97Exa
OddeyY4rfOYzZCzPAAd0sp682HJg/9EMnA0sM5Vlp8fR1e0DX1I2WdrxBBemK1dywRfYRnzK/IAZ
NIV9ZqQuxdB8SC58UzISNe2RwQWGEHA46c/WlReme7tels29I3J9is3uV+fzvYqNiuF8qN+oIsey
3Ov+jucvunZZHV2N0T1nlXzrOxEfMjSL55BJ1DMBw2xMILjXBp73ZsnENhnGvkpzJMQVVlETqJxU
frrpPByB0XJ6tWYnP+bCu1YhJRVpjr77z7umFSSpAL/JNdtE9dNleOHlldxXJObW8aLjmX70U1H0
FcQ5bv20L97yROuwzTdvhH6iA3zlelXaJl6CMWjS0n7ETMkOXsIYoMqEv8d3O+4JEfvwhhfMD4ab
zaSoqtNDPr3ELs7YvMEoG8Yz9pIHKD6P5hUy4i+NtQ0T7Thm+bTKipTrg1AhBBhqT17hptmLhjvu
Yr4SK1sqxYxTNG8tAKLjkGsVtStdswOpBLtmuZ7ovcdhwcJvgMhoX7JKQDwzeSg4bVxoPWV/GTki
cOrav8w8NoIJiLlc4nt1sOI4/XwZcvlnIh7DldvL78yfxfbfpmb7DHiaDAh8irb6lBX9MLMCYm12
VJ17fKOxmMW6a98JBlOnS+Iro0/k2cD87SayE47Tm+fWxMfbk7dtzY+UJEqgp7l3trzeIx5KkYgS
J2Yg+lmrWeHJfO1dl1t5n5z1yRhIYgprJxjvkjeZAPM76S1lGrrnwvSzysBp6/4wETVfIl2xTgjT
8jiiWvbwDgOfqf+JCwMNKxXKyiveVXnePpSg4l0EOwp/hzIYCTfyf+P+WyMBMx5aPDX9k1gVTup4
vMxqYdeDRUmYyp4STAmn3qokaz9tnbkGxomOLKM9ddz7iFPqR0kYkaF83XzKjJ6iptGJmeAksOp2
gnwVYsbAOzrAIKzai1fN7SVcXlSFu9lOKdBC1OpBz9EaTKd4lW7h3G0su3SPrxdj+VUKgZ+NhCnT
yi7jDxeC+bHqLJ88Ld2itmz3UTT9KREyAQfETFV98OcvYAAZxmnNHOy/OLfdu2tlDrxcPJuZHiGB
lvLdaozyyLWXKwqGN4pylkd10Zo98ELFbDSUENFe1EbLwU8C+ck8a6YpR9d2GKHFpU0oITJnI6jt
mB4x3f2w6yEnFKs9EaUhfrk4eXhyqCaaOE6IQ5OrkYkhbbz1stT60tUfNFp4FO4O876NPX1lTTo8
p5jO4LpqmIc31Aga3PgW34gfFh9tAjzWlrP2QE88S6Pdv9KXZENBzzBkB/i+9PyGhOFx9onvGYVI
EJBmogCsahDba1JEd7oR56iv7u0c7ecmm07Rcih11JoGI3phSys5CLv40OymPSBN1vv/o+xMluxG
svT8KrLao8wBOOCAmaoXd55jZDCCGxjJjMQ8z9j2pl9CW6201FvJ9A76gMhSJZndWd0bWERGMnh5
L+B+/Jz//37c6uTeEgdo4t98tILqUYP+uV60plnV2EfED/1jZRJ/Yk5nHZMKOkTopqgEdx9rUfA9
l1Zzjz3hez0VwZmmnL8WsnP3XoDlPAnrN6/QHgzmoy+xUF/ZeNSNE+ddjbh4nRXi2JHc/kh/AHLN
hOOlxbvXI2pikWgIO6CAu4YTvmb2j+mYEsZDcUNTkY7696EydoFWH4Oy1vYogCQUeCc+5OT8KdY1
HbuVMVY4Wwex6vadgMCchA32vFlOtvTdmsjM944FcklO1mvWRClyhJb1ApP7lsYIBlM0rAe/z9nR
LeyIS/W/fGrAgqpN7NZy30Tj+DgC0+sCII+GrSU0LrrnZMixeLbxPVJkrHH5QDKFkZkHjyUPiJs3
vRFgcAlsXXvhrch3y71DOpKYHI+WL8BShyHAUGW/otktdo2p0JeWNPMmu7tMoXYgpXs609n7HkLp
PRQWcPo0rr3bOHN+2h65iUjq8EgxuedNVysUic3Or1PnoUXjPcP3e1rQHLYhoQ9mHjy1gY1bGu1M
7OaMkrqqesz7/JfIQ+PdDEitUmNj61n3bI9xj6KNJpyl2y3yCc6MsrWtVQPv8n6cV+APVRBC8+9J
ZiLSzA2m6ELR4w7Ur3oLOr0xh4ow4L7fBRh5MbkUbwwWsqPupflWGnGwy2Dd7kcMv2uwueNJ9PE3
TUuIuwwCWMya29+32FcdyTFIomYnlUtqFxPs4VpmLatuP2dQeLAw6jZHNlal+sY10UbZMf2vNMGE
Wjps7mVHTC0xMiVBMmkFlMyAP0b+T9Jc1MiTrQ0YjmIGWXu/67VDPYsDqyLSKCKy4CQKhlIzG5kW
znNs+caNqchrjA6XnIdwT52LeHBmLiz0hclng0CDePMnvb3n7LxaNvCKvIm10FKBkbrA/2njisUm
cTX1GJA3IpPNADqDtJZDlRCSbmSPGJ+tbajq4FTOK27r9OcodQYsI6jh3SGMruO941WMILQwOrt2
FB6GsD87RYd5Ni6rLZxAfNI1p0cy28TaIOPuxghtplnF1dwWoyptyL0REaloywxuuRgCjoSp+nk+
+l72hXx0R9d8JIbqkyRPoRhtRvlN92iQdyl0NgRyWOLDh6nJqmOeJU0+W5ZwQO3TAYPK2AxkhDRY
ew3tOfXC+nlkLj3l/a5PZcjonLxfk7LtEutIvgsx+vtwhEdSJ+JFOLW171WH9YyuOPkqLr21XHty
irA+Ld1TYWgZXPIhX4f6O4zqLUOx/lVD7LsxgUAW1TwyYZHY+vgbac40wtjHurgJhVlPr6lIODle
ATxbyI66hy7RMA6h+BB7zxNfs+6hx3B0l9nghPsUdvOqY7DJdrGNWpS3bdrLk1XmRCDnjNxIIYD+
DHwsvS6X3HZ/+0q3eFix9F+SphH46/kM60RHVcJ3utWQ95Aivolk25zpSdEbjkT3pNVxeGur/A2L
CNvaL0ZD5E0t+RMRJZMZGLjg7NG4IATeQeSXT45D2d4mFiqWWmGe7J36sdBquM5Q8svav2bsTkQS
Ik/ngLIyaq95tBh3bQYJhYRHGA/lvMCYuBlH6FtL31VMwribc03Gii5BE0NIzDs7/5yyp0457iCM
iJT7to0SN0XOf1kuC797+YouGUYiHiQ593mX2jhkhr42YoVmmgP5EX3IJ6vIh5M3Jr8skxrLaH5J
zVTulvlsNw9pQ8NGNhQxP6Mx+BAA4zmafYXtdT5KTElNGh8RsPu2hCFbjRxRHZV8K+zyNSb++SRn
dkc4guXOeQoPs33/ztBYFGSAGKd3r8u/e1GCLRenUjq7FK9tagg3Rfw3By1tk7lZZTUYcq2CBoXw
gp0Yeli6UXXwJN1iM2/kubcwQJDri6CcNXFQ3S0fe3OXAy5ZfyybipcDMsSv7+qeEaMPrKYZec/d
Rt3XbfI9YECzTXQLIRHs+dwtgIbQCL4l5PJtanyy1H3z5DWVj4smEz3i31fkDo7aIg23DKM4YNpi
EJXal9ZX6lCI4uvkJpuaBMwHYTgXl/P2LmpEdCS//k26tdhbMZIwfGRsmLQXCJOpdgxvGdm04aNy
nqdB19+wuDPChk9AJg58Pel/9+oogFgLk9KvjfKpoq7b+gx2ATxEqNg0raaQZhb18c+vZbtHdISi
omm+p4wGCipZ05v6J6hKiBB04sBw84MvdYpq95t4YB7mi+6I8erTYl0k9RduuDO2O7vJJNZ0asvR
dstd4eeUvt14XPy2wCgOY+96mEhZfOFUnu1Eexjn8RBxui0qR9S7ZLPRtSSnbQfaI2ZAAMN/lkCx
gHg5Z60onkt4MhfCDAGOIc7LuHuZ0s7TdSvmcKaYUs+XjjBpTuanEFcAEhfvAbNldzHd5IpyDy8W
+s1VKft4N5GavjH7lCS9lnAbPbGfp5xwdG4bfCuzGRrjkn5I0YjNR+aBAquKZgV1H1yL8tvyf8A/
LM/oSleIR/JjRcR6Mjgs57yko8lg6dS5OcqguqMXLtUdOYW35aHOoTWtxtgyD9GkM14ekmmfNV8s
zYxPcUN2QNkNhPi1nQYiwunvPHP47cLNkm37ZkQqCPxBiRKsSeKOK0l5soXT4l4WN3kcA9tERMT3
bIDrPJScGYvC+4yx761Ly/JFGIjL6EjsLZSVOKGkfWtnoEw/X1rnyTOq9ANZ0SBRmM+aAdp/tdXx
QJ0XVYgpXiCcrZMcGSdNiU9aYb3wgpwD2QG0Y/kF5+UrpdC9GHlMmsk8Vl0uanGXE4tlCic7OU0y
a7dmREdP7kAZhcaedp19Wi4iMBGYmOMj4Doa3vMQFE7d176t6XpoFM4rXZf9Losw0M2WSYKr1wTs
NMRVGwHSBSbg3eg9N+gaL6NbRieFKf3jO7qau6iQtDFAenyyOgIl9Rx1q6ozY0fSOxrFWphX0Vvq
KG39ZGi0C3rb/cV2J5wNcZsdIml+YaBsfvY0IjjjGiAW4sb3ZSRaZs2tdOrx2JAZsFVZkiHQZlQa
2w+Y2DAw0QKyW6YCCUTjjWU6d5bbEDA0jch+etnskHQnBE27xMdk0VtQQHjDkcb42fMBuMrkNvDp
XVrvKCvsaSGp1RutZFZhsWbsYb6CnifWYqMiT2fAQC5jHdr+huSbp6hFXmoEyTc1q649kTNvZYWr
pbeLuVdXzGKeQ8HAZlkN8rLh9hYNoayxNnPOJJBZlNWPy0/5ffptGZe2owMBTRJgq4XdhFUO8S5L
ykYxz9t2hUN/j+HvtQ/0dGfpGFN8a+ofOjN/thD8FJEsrrFJsq5TE0bIJmrc5RDinW8Tkq5yVNYr
PrQ7MaCQjDt3/NIeeCKxe5goGwxzOHYxD4wTEEEkhrsEHfDVjgGHFUIkUHcq+7QoqBB+UG/PrXog
EooODuWDnQQ4tCzg4Na8VTliLy0sJ4Nq+TkBGaE7YpEbvUNlg+705cC8TXQCTkoiro7OZLPGUpBB
vx9b5W99z35NaMxA4sVVjX1xlrjb5Hb3enJnoQ45+bXz2Ni0NDwX0qc0RXtYJKr1MH5RBGWdnJ44
1CYGKK6RfSjrdDzGfarj76rI77ZoDreW86VkGtw3Vv0yphwePGbQh8IrUICTyUWb1D8qg9y6hV6F
BC3cFTGfQdp7mFRVms5Wz/ZCkADvh0MGbTvEHdwRxrZJh2bA9fOe5wf5FDM3+Gum/l1YsjrTVGp3
icYAVMuLd3qy7kYJHrqI8Is90Kcv9I/MlarZNRGc9ET3GlfgEOs+Gjle5xii6oni3gMJVA7TZlDy
pXY/07FrEDPXh6rPFZLIQZ3H+bJ8a8bUfYOkS+zg4zq6EDTgDEX6A5gE/aGqyMdTyOkizRJ0Gnz3
yaXFQhVnXdreulNB6D7ERuM+5Jz0XI9jkuuSMRNMmvmQOgV6ZEi0u3ByjK2fc8CuOeWjtzKICZnv
IosYW5wuIHITpP8YgVJQ0iPNy3GC17RXmZns246iX0wmPIjZ9DZmfEJZOmWHQSdUMB4ICAln1zfK
vM/DyECrRHOwEuNwVq0LgL1qd+O8NlTp5OA1QXtpcPpdidTDmkOW58W7RKCTkRSq0ifIh9bbIpcD
crtKpzg9LXr5QkkEjAh/QmmHzIxH3rRWXBb5+OBTZAa2i9Q/SHbLURJR8Rw0XNPzauQjjt1kE4cA
t5hqRRcxVBeMMBu7AAYu8uhZCMs8465ZiwIBMhJHpBUQ9TyXuYYO+D+bzYZaPaY7t2Ds3RJ5NkZK
3zaeWz14c9wj5N8mbB6Zvq5xmbqPkIK2YYl5Kbhf7PVFLcYd+sc3AlUiLAJc6NrOi/JcNqY9qPsq
vPNbKR41A5+BKSt4WwJ4PPc1nQaPsSEJrscCpRd7eG+cMxpQ60W57duYhNWoG7ePioZe2WvQEvRD
6YLzIdo3vnJeDS3eDjHrNvida+K9M2JgCuRN2BZF8Ex80koRVHE2kHPQhnHgMg3QtlSJe4gV4NzG
Zn+HjiWmsZp7TIRUcuncYLjT8uhYWYw8F6ko7++jPwX+nrTLW6M7xqpMcV4vxbcL7PegMtDwnLmT
a6CNkIYr/SQ7X3E0zIwHyTy86M0SxklvMK7XcAQxQtlZypQHkovTM+uctiWNLrGiYwETHrtkYD8P
8Z095fj6jLT+JDTRHAcGoWhQp/qTg0r4ZKFWXNmuVX3Si+yLEux6ZmFVi/x9bZLleKbLujXjOrgQ
KLAyEeojA6+rje8idpAYzTeDS+PSsvpyi+tXJ9Kgzg7g1uC2Ii6i88K40IWM5wtxaUgqNWu8V+ns
85KFQJIZk7tT6uG9W/nBPklcxl1DY6E4BWjvphCvisBk/mq3O45pzBjr9NC5hXVOqc+QQRg22o+g
uBlliYuWFO770cyOJCSaswZZ21Mj0GXF/gn6aB3pSQptUop1QshcKRoNjoCR4/IhZajlRrgfeBge
BhsMKfxIUmpmviMGRrSERokdIA8PUc28pVbzehh7wVrRbh2ZRCAxtr8yZcJskqJvLg+50s9YNrKj
q8MU1x3yVW0U2pthXiuWC6/PJ+SShJp0zvSgV3kZmY+as00gYxTDQW9bz6ty6kRzgCtxydiPem7z
RnqEhmrY9RjW+ik2hKawVzZG4HNghe6pdz/nDIpvyyWoxRsEBUyiPMhnsw9JIwERGo+Wfe1m2oIR
cf4tQ06tBMVSTY10H0XKxpZk+Swr0Mfqnn78LU+r8lbPvV8ngITruBDi8QuXULgQ/NH0727el8ly
8gcprPbIZr8CEPPF8Bx95xioG0w7Hi4R57eL7kbg74IcoJMZ6Xdm8TCkklIaxO4LDaJNntSvkMFo
q+MB9ldGm6FFKWf+kRd+QhxC3sjUkhfgm+/+WLSUQGmO9YULIMQ4otBaqr3lYmpiOFRkUtk2UqUZ
T1AuQ3E74okt65S+ZZY+DH1yN1lVftH56mH5T6HyvhvGLD8w/BfyGpr9ou0ugZedfY1St0v94z9G
F9wSp8JFgZWM0WdQEcDnaN3fwjraL8WzmEEag4uA0wTX4xioApEUbVA9Kj57fXh0zXXDuehbp5KD
FxT6G1FXv3hN8WsWZ7e2IKehHhDiIWIdXxNwIDgLqVm0/orkL9kkraIKHFHJaOUcseinORkfQ/ia
1jFj2QaWOcX/hqohutMHGOZmZT4mhIM8YoJyCXvVPFo5c5qBSy+wps8lMnvGEDHDyeZOqVVO1dEo
RbxvJpjsQgTtoQ+xMHCDuE9YuPsH0xrXxcd3qfsUSzzUZoorW1Tzt3FhIg3mqV3+wJS5zq0fi+vy
w0Bn8pOK8muUlB5IQNSzLnFp477JnRkZNsxkIyJOgjwx7qa4+ToUetchdmBw9NuXngPlzKUjufzH
yBvTvREWb17sOacox0Kggsw9wYQge9CNxV7HQbQvU0rBEbVQrzg2OwI7Ws9UbWWbUwjAIDAP9Ppl
38c3DY3qralVZXDapJrQVAVtKBKCBu/ff+wJ/dVqQ/0gJ6dknBAkyS0LOUvlAgHd8huW/+aHNnGg
8YzPSx3yWNjUyrWmA83AuTWghC1zkFLoMi/L98slSoo7M5DtIRbFt3EB0oUG8XnY8FGnyceWco5W
FGy/5a7v55NxO18qx3mFWOEjm2uSA8r663IisQqXY4k3/Xb5OKUkevMBf5456v57/htmu17o5d9z
Um/QhjU/ffsv/xGM/Qdi+zOUjDz97z8A2n/8tf/yH6Lff/hD/O2/vbqZpf7DN9uMWmN8aN9h2bzT
1ml+T13/z/7wv70vvwU/2Pvf/vKdWPdm/m1+mGc/stmd3+Gm/0h1/x//+//+67/9n//5v8C7/+GP
fSDddeevlrAd13EcQUHiOPDL+/e6+dtf7L/aOtNH1zZJi5IuNfD/B7pL9VfhWoZQho762JI2rO06
b5vgb38xrb+iY3CFawvbhRnmyv8S0J1/zu/o6QovkUn31RJSUgSSjg05/vdQ79xKywlXG46znCTw
2HrjnOeB8u1J4fUnZOMZt54ynwl7UpmCYZuiNklse69a+dkR6ETb/qmSE7uH/16Tk73+3fv57+Dd
9Z9eoEHD25CMKgClGLa05Uyk/x3enUC8OTXeZLeyO+IJpRFRY3FaioROx98h6j034PCu8JhvO68+
BXn0vc6S9iksOXnlKK5Yh8iVJXZGnui9emvgYsYxL+pf//yVWj+C6NFQuoIMVyQVuqn47Oz5X/K7
V5pAv2sbltePkU3uqzc4nQMWUlBxQdXiGvWrB2KjYV7BC/g8eWguqbmZEPVOQkhzbhx0cCdk6skj
H0v2YCXJQfYTkX5tMX7BZXkwWAhrUDzKttAOmMjnCxMdeDuTS6K0hn7ljt9KTlBBQm8BYhh1FSbx
bMORtr1z6lchbcrJMmp2SsRXhYH+TLKWtitNPw02acWAQ2nMTzKsx4KUu1M9qF+xpbX3H6LxjIxU
zoZ0HLWIjmOZTLvlkNC0UftPwP7z7f/7W3N+P10HZdT85BjgX3765CfNKPSmZ20sCu2ub/HDs/eA
UM+1YRc7SBxDzz1GpXdsRnZp2obPY5BFh0jXk7UX2eMDW/nrn3/G+h8/Y51cNNN0bCnM+dH58TMu
KY0xXI303Uo53PeVNlyyaXophqm59Q2krAxyQkLCeBcXv05lDFd2NjWmufict7pY/fnLMf7wcLBq
6A5+NyFsUxfyJ7I9TJe67VJSt4ZGUNE3QXBNQQzsep3gNtHkb80gp3uYOPQUw95GfybTZh8OGZAe
D+m74XTUkmBpTsjGjjmoPqfv3VcZ5XgC2/y7V0j73GBwWjt+SnjOFBkrnQnksUWYudXTkYC5mXSS
YY/5J3ED/85b7eimw2MFtp8FSP30VmdlhVZ2EO2qLosX6bBhU5PMUgf/GxGK2NVIzcnSdvzkeF9l
r2Fqgg6/y8xGMdBnlPPnb/WcIvGP4Iv54XZ0KZRjmI5hsBz9dDO6o2dz3J71Hm4Ktizo9C2+XgRh
sUjvpQ6wf/Dl8c//zj+sfbqh2AKUbsxPgMsH/ePdhvOVJompEHZic9ZmpXVulnSrOglYohnbiU+R
9IIgxOxBNmf3hO4b7r+BjDBMXq3ETy9Ln6+U+qsBpeYYgJVYpTYKnz9/pcb8Sn7/9vBKDR4Iw2Rv
ksp0fwrhyEY9zDBoEdZumZ+JouRYNujmVde7tzpDd7USzNP2jEVNUjjjzeC73qPdN94pats3NAXT
OqtlT3S18flDAmol8bSNnZk9l5qnlunsjeLr0ZnhE7glThVkgDtk1i/uIOob4Tx0KOmo4KdAs//n
/zhb/vzh6zxblq0MOad2zJv2j59DSHzcEJsNE5Yqdo80MPZ9Y1b3CRSCcxN6WJFH9eylRvZUo7MB
yOz5IE+LdzGmxsP8s6HAXgKPVjvnCg8NOk9t2xPHs62rprwX9JBbaIlPcW6/tzh1LzDa1SbQQaHA
gTrRkkWaYFXO1tXyV89lTKPZ0Zfe6+vnzgGfDDHTS8TwyRU6Y6lLNUBCSdXoHmQLEBXgIRx7XJIn
BvnZE32pGwNDdag9A9WBQQh8ZzGKDkT5togNYhsXUhpftdTLAWsAZiplrB/psZvPqXWlqW1+Svoa
Jq0ZXPMUF9qyxlUeysBsIq621vv4UNR9d3Lsnp2poAx2jaA4cqKxnmgcPGM3cXcJMkAaia75WYhy
28UqXBVl3jyyak53kVccB902DkUeuZtFNV+Qo3dTBoatmHP+0HViN401yRKc7A+RNRgQZAL/ilIX
6V4Fn1/wlx8NaeKECu9adm48pI5/LYxHV2/MaytYEMOCdG3IuBCwTU8eHcwH29aWYOA6gq+dkDNC
N998uElywGk9ERpx/dwYilML0RWX0U9tdHtSK05NpRkHCdobu7jXn4vReCUlyzsvnAU3A71Yzqou
w6rcu+VSToO71TwKmgH76CZyh81QZOKdouyUWRiWfJiTTf6QusIhOpSxfBmXwCY99KVd6WQvRtXe
1a1PhIDBCmBYhnkNGL/zsDWbuIFa35nlW+ugjwQY5V9yZIYR+bRnUB0Tnzdf5WONBrDNH5rore7d
9Lk2+hYU97zA4MIK1m6oqgfQd+XBymvICxaZ0gitX30nGKAEVhNKajrlNbjJNamIxqkJXfOoOqPf
qQZQvcZouppNhE6x5jie7Gcs6FOSy/TO1Rj+eubRmMruTUqqFtNtGE2KujwzQcPKG47fity0f0lJ
zk5i7bo8CI7l+I81cXpEn51rIrMxajnbBg3WRiyFkFShutOAoDA56YG/d/qnyIfwZww+6Xg2qnUL
vX3ge/eQ2vEpzsm5pzj3GOtwfFw5JEIQnUdnfQYL2pljXJRgpJPJLD4alQNtZ5YLUKyyqs013PJH
S0S9D5rjmWAnA/tYEn6Ov754CV0Ej21BEFJeevY+F9OrH8xYaaSP+4FpP3qT0MdqZNGfc32L/029
IeawzjZFqg8CJ50vY2DGu6GK7IvvYaJDvf60/N0EZ9iX1OhK7mHgp1pS96swp+ffooPdIZV512co
R+wAv0SdAlTTyWgSzl8hdkMgOP+pxSCP4Mum49S8Y0XvNygp823YkwmX05WmJUos7lIxmIYBxWFS
8qnjHJ/q/UTzwo6vE9aCdWVMxU7aZKhi4GNFmT3IXRWcAAqnz3Fnpk8DTWDp08mOOwuUMO+e37ZP
bt3uFosDvhA64LZQ90hxo9VkecFL5gG/5+Q/bE2j/Y5KE9lSV9V7xO3zPHc6t5lVXSaD9O8WlsDa
Jwn76Mmx3hY6eF0teFhkbXmWfvOhCX+mxf1W+uFR1tV439YRnicNq1gXkB1c43sqcxwRDpx31xPJ
bcoBQUQe4rgQYdCj31B7gvw51BoKRjMdsE82bnvwvpPiZx+LsFB3s4DZK0pxTiLtS9R1PagPtCId
TZO7mCyhXS9MyASDs1N+H3zAZvrBwoXv6/3b8lWdBv2LNc55PMdEKPy29FxvWAVnYOUMsHSy2sYK
WOvbQGWISCZYisp3CzTe8aeCDOdHnr43ZY0j0LoG7xpOAShQpFlLOnsHQbbiqpjhrQtVTUHC21Qh
GCqo8umu46i8MhQbkzl8Cy0JHWOmcwZogSWSy+MScED3H6w7QaWrZtngY/9EQ0k7cTRCm5ZZ5VbD
t0HmyeBeTbgVq3oWyuFawnhX9EcRxr+W6VQgLxgbQlz08CZQcW5grD7GWvciKIyOftQbRE0jbKud
wX+UJRSlvjWrF0/F35gWXQvsx+vcKkjkNrOCLA3Ebh7Uwiddwws4DABNQMLY5FzsrNMyTHBTJqqB
NMcvoXY3tP3Ny9v7qk55yI062CspYDYAYTvnJJDIpGMdDDS9viwnLuRO7Qqo1pr2cn9fJ3KrR3p9
MwTR2wASHGQjzsGt2vgtTrUb4+YD6L0MuVdHkoRm3hZSS8COOvPH812bYFiS1hlpg7fF9VtsXK/D
mj4bn/FJpWtbN4eNm7rjLjrxQLT3IX6te/Tdzc4RsN1wO+9tetKbksCYE9oupkMOig3VmI8F56RN
4uuMWaK837dAXNqmOARqmOeL8WW5QI3DedF4ckVDK4A2mA4H0y3m2OkiJkUnP2OMi66JIGUDgYu7
TS3AkqcsCupLMV8socBOqgG72yyasnwX3AGILMKktSrY1F5nfkqjwjmkpnf3YRF0S30fSyRrXev6
n2BxTW7v3xiRrbgN3bs+qrs7XqDa1U0xPYE2vqu07tDl/krPDfdbT/G0dua3iMmBSdbYFF8COoGX
isRO3wwmMLYpkl2Mn6EUwZPVY22dShf4dIQkM+010iid9NpbpJ/G7OjPTumBO6oSMGl6oW0+6L2B
HYEON47LnB5tRHWpfOs7+paUsY/GOKeVT3Wf+7Bfx+ph0vxPKGDqNanR+mPRqH4b4wQ7pHYWA+Rv
JUhbVenYNQeqPItZoBnnZ2P+tbay9HXUNs2eubF2AvmCjiaFk1APIaMQVtn1EHjtOY6c/DMP9A5o
S/roheIZVEJ6V3mFvsrNel5tIv8hDU3ug8j8hFMa3HfxOAx2/DAJ9YRKJ90spwG0QhZEKZ9ivS96
zCv8FVQx06YtyGRpyXh6SXVjHyEuD++w/k+/MBgl4kOdqG0oeP1xWqeMuT5kbmbmPy7k407C/2JQ
RPlT2jcncrM7b+qeyfhCqR4F/sFy3freMMmIT3YabSagmjX7nTWm28KDzk2ENOiScSAcxOvJ1pCo
T+eh41R7Gs8faodITq9OVP4CJCPbGYzFg1WXz8FJs8eJpOpNR/bNtop5dPWZcDolQ00fNYR30r6a
gwsKPMue63k3qsnszRuM8e74WIkAO3fozLRe8rIt6RnH1ufj+vNzhPFj4h+9PJsTkpDkNzjKYmg5
B+z9rkFEeCK9cx3Hvx6GJ9TMxj5lSPbIKY/8YG34YtYDeAzNOZVlEG06p463C2xqufiJ2jaW9B/q
tvq2vOFBaJiAxQmjNYCpR8n0T5odfzjT2Ypxo1C8bINV++d+ltGXIvEcPM/lkEAbmefpBlj0Q52q
+opP6yY7u7vFiLG3OZPN+z9/t5Y4wR+OlC5BunT/LNfUbeWon46UDmYgl1Fxs4pJ4V73RYiMyfU7
9KpthdxVVAcZwE9XueODfHbrm2K26OwDhALkYrmXTunToXWQLdOBods/o0EW9aoXhc7+z1+sBJP5
0wnYQIbqSMkpwrUd5fz84RoyjSuJxnL1wdAhiGDYTL2sLqCg5RFOF2sAs17m0XP0jE2euO2M5pFg
ufHMRMhqv2kUDS9TO5GyrFA3IiWQtz4YBNKqVxFJDVFy6n9tRLYNJBp+fboMXdWVm6xwVooh+c4f
0wZPFJNxSgcmfo7dbJZvwf7/9gNZ9/pO6M1LW07+KW719GgHnnGRBILtGjeVd4oM8m3YgJ5267Rk
Fp9AblLOoYfO+NyXbnQQwVoTpgLEASdfny9se+N2UKA3XZsKHoBdeRtzt7s3Unx3vQTBTqDGl1C1
7wzT5lZYr4DcwmwyR4LO6H/uJq3Jr/+4EIpBF3oU5R6zfPNoulO/a1rcwUdA7So7ynZU391ej9Bl
QUqMm/jouQyEmejKTyXUKxUnI7L0meEyHzgszXFRfkyERYHlxtU/YCYEebrc1Rn/otBv3YcJcdic
uuSsC6Rvz0yb8HR64z0GGnOldX355vYCIGLHKgOe6eviKlgumhnU1xBHd0/Ex0okPNv/eHuo8r86
ZQ/8cOYvWUQglLkClTVGH2ooy4nsI4B59WAz8TcDeB9NUT9DEx3uZbTWvlsVQgllePlD3lnD2QBS
g5YFn2hOP++wLHVU7VRCwzVFD30uGvOdeep0PwbR97gn2bjFBXiHCjz4KJupF26chKiVQ2ifaY4f
Cqsj3iznYSKc8BZE7QNMOxj0JGcSJcA+5amqOqlqOJC30iVS+1J3SuLNjXEwjQTCA8F+VpFyXzIr
fLUGpziKnMMzRz72GRebmBEBOLSjEpTeoK5Br7hvUpcoAh79o5aG0yFyMbcvH1fyywJrXxa+NIae
IQL4E7Ue4Y5jz7pCYIH53Y7kIedCPrlRQWg2PsKb04r9cpKwSZO3pRasvXacvRVYmrEpY3uIoJJS
an0bhiYmlQfbIDgSD4XjtM+lVm8BscQPVCfTyP6ndcb4uahwmUZ5udURd974ghSm1PreFeYcn/72
UZCPrmgZKmCbDXoJvMGSwgCdrWCizn9HmHTaSUvV1XTtd9dOZodeiO02Pn6cteOelnrh2K9TONDs
DvRfwWqJi40k4aiJ9KAhnCQKikjZfTO4PVZhoTEN5ysOAbPsJ/TW7Hv+2hepc+4Ir9pRBsQ3t3IO
rU5qhKFN9Rlj/bhDgWY9SUPBnI1H2JdQuB/GcDA/W031KWnC8QCLwtpbGvxD0NmfxeC9qlh7coN0
+lIhJALIHOLjj/VTGFrkPGIhLSlFn3FRUWlBD79De4lKeLQ2oGXAM8bWu+D432UjrE4m7WsN69e7
buNPLbyrkdvh/TDU7rNWbaDCbQTBHcxvSYPY9ZB8SEECIxjmUQDuVDgHKwIqP07ucQnqqZlooP/z
rS1TVISqpqufbBfbTzxDTHrHw1psj+iFVZeiyUBJhz/JpjJKnV0d4T9inoIONSnVKmk7kwbrYelS
wTxFBJdp/kHK2j7lpLjsLRl2PIY8wwnq6uxbklpbPofxNU5xRmbojKN4np5VPb4qBVCodUJ7u5Qb
rSr1w5RSaHvF/LD9HQgg8PfuXUa4mFG+FkPVPNoig2WeWY9VjNe0jlu1avGWO8TKGe2uqR2FrGx2
cjdViRmCZ+y6fBUaxrWUUj8twhMyzoxbbh4BA4r1FPvutsEZeN9Oyr9PhomyywDUsnwbMrbmLJhB
ZIjzlr7RyCbaN89yvk8EZKuVn2JTZL4G3RoMzYEslPIeSpG3jsV4DCrVPOem9W0sWxyokIYeRN1s
S4tcJdGY2aaBMHesMkaJOdoU9Aak/eH/sdzhIDIXZlfbMtWq4ldYqwT6+X1ITQhDoKhT/aXpt6b8
f0Sdx3LkSLZEvwhmUAGxhUjJJJnU5AbGKrIR0Fp+/TvIemazoTV7Znq6MoGIK9yPJ/W7Lpudng1O
2BJugvwzgZ9IY/oSMS+o6/Q1Raz/cvvhgNaMG/vCv4S8jDYkOhkX8HCSgpJad98NTcmPC67/BXWA
2RMgxGTIjJP9MrD+yACKY4WQb7Mmm7AHWB4MCbgJAYg7sM0JgrahGXAGFU5DfQRF77qlnwiNYQ5p
wFdEZ0TXRzSkt2llXD3rnVJfTKIXJgOsCaT99CRhevfQQU55FUtvMSWJDW4cP2nLexvpJrOhKQ50
h6GllcZ3DJiXsFSdPHTmjCg8LLkHJ1vzB9KmAgJjjVNr4YkDSM6r7tSYTFdB84S9l5wuzIu2otlh
FTcExNEYAYZclPsxzkvPBhvnpygB7xFx93cm8BH8fbS/Tr9+d8bktaPbfbZwtXer5fw3VyILY6HW
55RRYMRIxvrRdENw7WFIUY2+emEJgB7icqOBcwkj/4tMCWIwSz9MoYOKK543W+0ZkXvxMse3VemC
vwsQUDCYsnhsphFeHal8t6DDyCqaT6DFvGXNE1y/AslGipA868VpzMp/JNahWIwwSeFHpggVF0Vz
XrM6T8MyU8BkFd0fQLLMw3AfQm3oSMSYNlGjman/gXdpTj2IDHcT+HAr9Q8OQ7lmE/8o+vCWlnw0
fdJVPsoo/QEXE342ZHKVr87FEkw57PhZRXLdsdjd3UwNzWZcFpsrE96SHowCQt+iy+fx9gZP1DMe
A3MsAPFGQyKH83L7KyaQm+WqR/cl+7OVZOb7XBA3MMhlZ3cR8V1R4V7kakX9sYdGvZttw3hkzrkn
8WW86GS237sriv7NZbe42Ye+zegpytajXcp3iAvIbXULtihuaS0x02uyfQO20md+DJxwnGCdkz+X
Pt1+dKQkGITAP95+6xvL5MzvPhpV2kGltTKclrS3PJdC2l8moe3+/V6m1frQ6cNXNRFaMLndO5dB
hBxW7V1M4AgIzFF5YJ4LoXP7q6aJlGAu5UTj2co9kDySD4QhnieHsmAq3PXcbguDJYcgRkT4RzWW
sV9A44mg9kJPsGbomQk2me1Pq8dlhdRQ/rvreY/yu34GL0AkOKAHyCz/a6VuN7K1xJiauKFoAG/l
QRMx9p3n5UnLu+JRJ7SHjuFxMiJjU/dFVzuK7EeteYZHlBziGTzKsp0urYY/Arthccq5tg5qDKWy
5yE56dGA9n37UMsJlKdWWwsLLWzTVfTbYz70Ut7meVGWJxv6xj34rN2/ZUK/JTuiPnvuLBT4lKRq
QKKac9BK5KIGBrVd3EK+st1eXGcdSbxNpuCxlJp7zMY63jHM8ooqgkAAY/ywMsC7NwvSD/PUDSe1
2dAhSnYxeohA7pp+KOnYXfuZ3AxhUZGqdimejaE6qREep3od609Y81/plml0+yFLaBwkfeLDMgi5
BUUAqBgEqAvUYjLV1cMTaF7Gd02r6jfNiYKmL5HWdvne2kCiE3zBg1hIzBzW1X1oTNd5gBaFyATn
I846otG2WafYrtkM6DhlXk8Ggzto59sPnZj0g6EvJytfl9Mw3/9z/NzyoZsIevM/q9Sg122QvLLr
g+3mqKlnQVtEbbxZnlr+M08vQWPYynL4J7HexNZjj4dF/jd3NnGYm6LeahR4s4X4M7CZO7eaMKEj
EmWgF+p11HIsm096skDXIByq0RhJ3X50qf4tJgd7f6wXy6ki2OP2xN0eQKNg7KQvSnqUlsNJUvEw
sf6WgDCFeUgH7tBaEc1T4ZCFa4+NQLVLhMRmV1+1ZLm//ZVTq7jMKysUzdx4t8Pg9gPPsRZ2NqR+
zR6/U5LeL9MwTvdjN3y6/Zo/E9vhU970TzZILAD02UOOB9Kus+hEBvPPvz0Uknf4z5AyH5kHFmFG
OGEApM+FvGMjiNfrGDMDiLm21PGCj4RXpV08vjDbIHREB02vlt8IMcyPrbTyB0QSvtETpTSlanzW
HeJCljbiBC/nD6NXnSC36vXBVgoSYw3AHcDXBRFakfBHSWMWtTYN71qP+HQ01a8c0nNuvzISPsfE
wu0IEDACFD/zE18lGAfdeF/jTCG0b80Co0EKEI/kNjZ5/17KfHkZAZ0dJonI3Yaz9oaQ5a5X84mM
u5L6AxUzqz8QS5y6WSx/rSl9xY1lf7kgqVgkGpiGE9Iqtnv0DJ+UVOBt3vb/vzJDuv2aDdI+GDDZ
GoN610wG+9Ntyckp7ES7n3P8ses0/ol6KwkLer1dqmflY90WcucOpuHffnUM4zkxRX1pVAbjoIIa
4rdS+TKmMU/ViEeyz0r2LZA1gYsyWNRBFsdmttJiuvK5Jp9vn+FAHNOhAwS+mE/AScwnrbA/lGUu
725/q1tjEYzstsjMLYi+2P4sLSrwc16SsHj7tXJEw95aCRe3BLKeCNpgs2d+uypsqlcmvPAZQ5gy
9Sd/Anoz5ugVwxLsCjMJLH1vXblc/dtvCY6Hl85vXHw4g00ogIQ0+mDmNfkYZfLX3RLNbw9oB4/y
NK36PZE8Z7vTrZ+0sEKrT36BOo5PlrPFzUHiPCNnPi2bSb9RU5T866GYl98lawGl34o8Qrgs36Xs
4FzsgXKqnAu3gzteuX5KDhvAtdzstyszAVh8R1FTeoaAapKvI/bmlBnmdlxvmcJN3tRhRcrMYdr0
u6C39ouo23vADC9iLvAt0YD7tOvK52bi9WCbjA9Y91oaeRi7XUrLWk10FUkjcaou3Bg4q5OPOMb3
tCjZQZuwiFLQuXca4i1ALFn3bcFDawpIbUM3oH2WTncc9da/FTIg49orlXf5UIx8rl1JuImD2Pl2
1iL0oGsVeR8OEI020sf/fhiAFVH5fouhV7jAbb48gw2AphavbT5gH3Lt1p9Folwtm38oqVC72y42
phzjZtslW3LBynwqkCCJT2rfWS/mtAWOaSHZhYskDgU2srnW/4EdelFTq3vWs+4RZiRrprGW16Qx
yZooGryUCPwem2R+IpxXhnANNjA3L0S+/ejiobmY6IsGI973jTFe1i2H3JKFufGvJPtrvPmLLI4m
d+wHNonGXYm2uy3mE/SBWbRUl4G4WYgBC/ht3ej+9rMTM3WXsDDJli9Ad8v5GMXvybZJsPomu5ul
4+DfAAGyWLl2VyxafGyM6GOmTfbapMwfRTJVpIT1DzdLmpXkgCc7tvWYpwMUfVeJXHtvQxg6iwZ8
wG3UlC9jHCwcyqnfsHCEqBKdSw1SOSWUcbyN520cAXD3EOqsZb0cbXfdoZGDYSNm9/fSdwv8i7Ft
dlZq23cwP7GSQI4nS6AYtPGF2lt9ki2BerEDv3U7mBc7IgGvxB0JyNxH36Xe3YpVUIL2ISJXiuEj
hmk9KQD+02vxefkm3nwP+R35cJk7BFaxZOd/kwq1c7LrtJ0+M/fRsSLkbWsUUcC2h3YiY2JJi3Nc
2HemuTQXWvfoqsdaCQV68krm9kwtlMS/CT0MGx1nVPfXogL1ysfZfudpciTTvbwmQ1r7pTm+Llk9
XI2VjfYNnWlh32EaaD7m2XyARZdd0tGFUap3OzGu8z3Lzo9ygz4o82pfm6i0ryW0SCIKCK8s0W+5
298fLQYPCHCOt//W7W+lSwZRJra4cTqMCbM20/3CqHrq3Yc4csVzZ5KxGecNrHmufDa3MXEdCBtu
9VNiVfe1Rmx0VmNx0dvSeJ1U6q1qgcL1r2m3Ef0rlPascQfzfjsWPYpPjil7rQMAL+q7rYvPNa0y
X2hZey/iQaLbaKtLwX4nXFnGk6TEtHVI0WJERDvymvlQFK1dhNSq20SQEGvIPy954kYVp2DJ7efz
PxmDacyCIqcqvUkK5NjLA0lEX1FntMdlsRIiw4zo2DDv8qOcwYvoCU7Cifb3BiKOSgWmU1I+9iyx
TnPbTJd2Yp3EFHjHJ/td5prmpV0O2GCjlfR1/XBzSysqgLJJI95RuBTDKOyWe5XVMLdREZ8oexCK
WMOV7ug/mVWQcVhy7XW9/gt6klwITK4AVGzPrjX5xyyXaxVzN2aS3A9qT7+MbHQyGYrLMuf90ETL
dZIw4mVy55I0vSHnmWpHFoOX72oArl+yUPCLMT7h2GBmLv6M1oInE4amOSVM9mRyanrrwakXCdCs
2EVLNB5clyThzaxX4ivALcgOnazUNACv/cGyKHMxtuKp90nHDlZDTVFiZCQ5TuUjeVjU1H1gcWrX
Hfk7FdGBBd29P4pahKuygrx00SCZ3BTR5C7P4zJJ6j+kFEKvS5wLNfFkERmaBoFRkFkRgyRMpGRO
ahyRUDv8RTRpyTcGY0K1InFtiTNFLWVbpMPaGbcdqt5K6p+UpONIuw9Oqz0DxEQo4Dw5x74Ay9f3
ygf7DBJ+HJ0Y30I9xlHmK/SprOrdPkA3vrNcZUs1gyGnAF5qqCnnaWTVZvSnSC+rcErSU5cTRjOX
+Y9WU1+t2WurMhw2GACTugkiQ2p/5dSwHtT1g5jF9lA2UZjV5GtYpMgMJB03QGMeGTf5+tq/mpP5
AR/1K5n9Qklhlxllhw6VVPl+/NtFvyRIXaNk+BsbE4i5vmxoJpOAJ6fApPtgqVG1i3KlYgLslsd+
3XQYkeLuaKB/iXbCrJ0GzSIPwHVPzEnK+yJxvDz/6KeZKNqEAQmsCDxic4YNKUaFvSrLf5li1md8
qNiNoSrraUYb06rz2VKe1hQo8KiheSohvXPOOg0sHmya3eas65OM6MF4eELpOlzI1nFCNUNPP7cs
WWbyuLnqi+jc4bjbs6uY8Eklr9uc/c4qMrCOy5eIGQM5hnUuFcnyxQHHWrvMeUdXxT6StAz5J3LF
dJ6zPIHu1bjMCEdOGXXS3T1ibc3IdICVT7NTAHkx5HVMzHY/q38r0/kLuJ58EoNaaZRVEgI6YuCI
hxT07c5WyTCMbJTWxgx5UbHOGpJjHqAWFFugtMp3qhKOV8CHKiL7u7IKM2DeBkcaR7g6UHBN3fLj
kpUYokoDHblyucyAZg+yS3voLezI7ZhIxAR4l1wc+wSHdxUu0bmu9NrVzo4g7F/zvOxBQVPFgioq
MZHWLiKbUo9cb2V+FxfTnbJqwGHy5Re7EFlCzBvRmPixLhhuKisai4hshIHL2BLmdCmPsTLDuldK
ueOxIcdLjMNjhOnNkdtWvUDvOCLns2VcEw+duIGaatKLlQyqeGU9o/jJ79y03EN1xj7HTknXkVMN
K3EiiVuqvkYpE/RoBIgGAq6ER56IgaUvWcQvXXZsSsHRCaNMa5Tnhci1iai3hJDUjrRQtJCiJow8
f+r5A7Pw5GTQyYn2mEceFHN4UCt3OBnFsQaGjvnPQwbeoQyDwyYI7HZ+Ki0umM3NnEFq0YRrwyc2
Weay05hMrar4EVhH4d1OnbcwzuSkMhgxWiP2WMz3oYL5MYvsZyrAhsjh+m9lWVmQT4Rq61b7qA1v
2KSkLzNi7Holv88s98tRp01qlDwOhZaie4j4OhU2KVr+uN5Xmmt64Btz9knMXtfiB+rBujOdp7KW
mWeusjjg+Sb/g5uVRUk3NGeEc35u2f5C0PmxmMlbEAUd+WiqaB5SYor7+FlBEQfUN31bul54Y2zm
x9Zqkl3LiiMcWvsd5YD9IPjOV1za0wYd4Rsv91ad/lfPYx7aVkKqUzPvqMpcHOpIidMGurBs9khs
sf2lKuc3ILCzMdh3VmY8y6hiVKUxpahJ6rDSYoCB2gH5GRIjMORgILH/w9DnsuZVtbMlaEY9HuKz
SonBxVAfFAd1gYioQUvZ7Us4ytbqPgH2W4/qdFoStb0ggG48hp8PnFlADfiCdH3VPHWdfnREKfRs
HVmSs/6bs5QO0gy3X6WUF13gDmYojWlT4gKLq6QgwGK2wr75QyxVtfU+TPEIu/HABTie6SyNh9cv
9yfJwobWtGAvUhYedhMwaUy5KrZBAIpQ0dY2iR762BECFY/kJ2uwOBuzhUYUTaAonAaLp8o0NgaA
Hth1f5/3vAQkjHOUVjsnGFa2B5ZSkB2W0dQvU6ftcsjxdZweWqe0gzES7KPBIiYkaUZF0WAMJ7Wl
SBLrggiwif9Tumm+RAtle8yBFDQTCSRGzT5cRs6uyNfQbFzyNNIPlRistdW1PTcgCKaSfXbS9p/I
F0mCsz6EiN+EcOsH1ykw4fDgUC8HmsQZZM1XVZGfKotfj13gHwOord/FlK8mcBgZW+Kajt8jhxVh
n+13oZEpX8gYJgHDmjoZ/5YTYMrFmLljh23toa0vCQkffuomoXDKp2IZFFq8aWRiTcxlBz8ysiJv
Tlodm2L3Zm9ucQOH0xw9rLm5BFbOTpmEJCBzJbnvjOBBXvV9GabmjzFSYFAjR4EEkacZCVuujEuW
iyT3CN2V4HmUX7TjKF4j7b5ykpK8LPKT6/aAmAv7afzGHxvjuTrv6pTWBYw9Ale+LFq4qWxLvqJE
DxjbuZjRPy1e0Z2OIURHTsqBxMqEmgMh7CwwVo1b9ilrBETVAk+wLPym4X5bOiYh8dwfCwxDfp+m
f5QKqjThqndz5H4PnT5fFpAlqeu2YNu6u2LkQO3yGJjSt0go4hyLnLGy+evY7TtP/jPb/TwkKA3F
eSRR60yq+diS4qMn1GnwPjxppqhtl/5rosLaExyVMZfkGl1V3yBj1K+i5NFyIC1GdU0iU1yUIWAS
Uk4XUgZkVGj36eqiRW1e6jVmKKSUBNuLRy2boDbr+UsJZAaODJ/D4nx3eh/KzgkMtf+RveSppotR
2oKT2H1GNmz7fYQ0cq7hoGVlQjpMrlOJZ1DJMsm+dRgsX3bwBR3wDVArKfcF+FAIPWuQFlD5lZIl
JZRw/bUFVwg/7+gs9s8I4kyd5jGMiEdQ2mEKdUI1vMkZ9MPEZBFlZn+HBD5aGPKBK3nvBy5ycymm
wHGBDKSTZ+SN8i7GNx30CwxA9TqJHCgnr71DcE4NMiGQFTUEatA3DCeYfhP4BmODHhbvFn2qHKfd
nMkPjQs3SavTslBrAfUoqd5DPUuf6jHvvVyorOoR7tWRwhOptExV1by+V5Zj0mmdZ1Y50vuIc5Ha
TyakAQ06ISJWT6QpHrVDwsp0exFMbvMiMXnGO/dqxpsSOtf3bIm/tplQHhFYYDseHNZgHvWYqfHK
wlWkWBImanFwWrTREZh1Z2oubRG7NDs52Ig8/ZurheVVmqKh33R206RaAfsu3UsteTWNOb4b9HtW
EsluLRn59bA9Fq3oTnRMLnXXiCq+tr8j2EAMMzhMBdi4QCH7Oynba4vxPC+tBqDAX1mHZCc2Y64B
1QIhL+c+sC3z0I/jO1Gk6Z4xOKVXvvDSIDpHclDjNWufF1fPd0mc+EnL9W26svQUY3tYHKDc01ZR
5253pgZWgBjx3nKrpzFtPd8UsTBqg8kgqgMz7V+WkoBIzcbdbKjKLneHLeHFpTGmNV/neS8QmXmy
NXYs2wAu93uxJj89uLtDo9l7sxk1ArigrOgr75KWqRaxvv0RRe4QLClHQbVaWOE0kKMuFVJ6Jo0v
jcjF7tEAspuEPTDHKJZTQQaTbuwI2qiCHjw6mwQGn2QaFoJBVKsO/lBmpG6h9lqj/keV7pMK1JPc
Hh2ZcDsdjaj5wGjBIMywu2DzUfnuQtwMAnk7JWlesUWgQT5IGUZk6Ky8hXTH515wmBqlAYTB6L9y
t1SeZnZoCb4iy/5TFp37qdqImPqEDJpB9PQu5C9FRSuQA8e2j3MDX4iFxdBmppawfomjyGJJELV0
QRosH2Tf3lzOk9eVuOwz5Wz1aXTKjMQlrga5lmAq3vf4cqw1NCKr95JZi+E2RTLMc+iCS8mEGYmS
WYz7ia/YwEMcli14fmsAVYEu8DRUSe45LbgmTH2PlY3MpJmsU+LCFswnIhsqZHrj/B5vcdg48Mew
4GSV2LHCop6/XVhzXpO67T5xfym05L6Y7UdG/h6wfNYmYPcIci7wEjnaY8ehvHfYpDMNVsJajCc+
7ovM7MkXA9nrc/We5C30HhOssezDFfUJbJlJ4s5dEQg1gaOh5XcG46d2mF2QOw3OpaIXRcLEcC1l
nkiKW4OLFYBCi0pORw69tsKi6nBGvpVjlhE9nsO8xLnopWW2ERbwZ4z10xB5BIyQv+Ey4Ei0zE/M
yUD2ofJMZe2XIV0I3m4G31pzCP4qG2iKqDcY3+sO7+OIJ6Dp3kuEsDsaFRQ2KQM/jAphB9BZgcF1
MKOBwBYa1cEBro00NUQXOX9LEfQaE5w27OAos+CojmaE+xlQ1D3f4HoYlwadgvsqqPyOLajsyY7+
2N0AXQ9SDRtj4U8qPWQXA8Ou80pyFisCNRS/OswTzj1bQXQZP6NhmAETcNLLhr0+lfq+hXala4h9
qnWm2Ycwgs9hYfR7AXF4bojSCFXybB6b5Q7Ko+t3pqTb7LOYIw2DRqyWwLu7sgyNtv6t+vJa9TBs
bHqj1C4/0fal+zpZP4lOt/jMIJKkluFH29emd9wZccwjCxBZ6GuQ0M5xFXIGmurC6JMsI1vQ7wO0
CfViy5k1D8NQlZd+nOVusyj7SaGdCZ3gSD+jP3QOcNQWv7KdFaCEzP1ubpljf2e6Bo+2ZzTLAdEz
NbHuoR1Pfl+X0zmG4ZaqE6g7x72TyfJmrGIJW+WqKfJrsY2rXUIAxtFMbGgHzRUum/ASY4NKmLov
EJrsdQfNV2P+zXQxXWvFekXeZ5yVdXxW24/ERJBuI7hi4YnEox1ZoSsRgb6wRptEcsUOpMRKgISm
Ck4HcabgSDBZ2C/386AU96JUmYguzWnQUptMYVWGrmkwI0vf21aaIZUvlJyZrq1BFrJrTQpBxOoH
TOr3+SwnRMt0vzbcp2m+2S8Ssdd0vsohZw0KVl8p1O4RTRyCr6KqPKFnp0iOdugW3cpOe/5qy+rZ
5d/cmxKUTqPRHVshhCc/8qRYwvhQ+V2X6OwF+hcV98U9uusD28oEeZ98TWokGMLsiVPQVIxpaEYb
0wgHyB8NHkYI6DMMJeupYhodNtOfFUlsKAuQMkVZnrsGosgwrA86lm3hCmphs31i/QNy3uk8UZOq
NbZOwiM1vSZtbYW2MvfhrOXlDjteoGoFF4sN5HHJUD00ehQwNX9eIDed8/47rTP7TiNvqoyIco3m
YzcjGwRO2ITMAu5XCZ2nFvHJGnSUViXh9FZNaJJJ4Ds1rTelzWc9dG9mm++WXOft2LIOna59sONK
oTxYjpyp9b5Lho9olNqhUrI/LHLjEzNmwzNiZJbjZCKb05VwBRPyPNjWCZktHmxXld5qnxNMd/Am
ToM5/hV5+jvkBm+MO9AwzNASc3T9SffilhUxprOZh26u/uaT/sSYtwzo5mZ6KfsB6PYfayyGXdHE
vb8nbqVhztHMQY85G8rS6jcTk4zVTMeTGLLXCsYlisOqIX2WOX/aKhG5awOvALIqNcn3tZX0AK+W
w7LBeCicxKEv3cdUwsLaxlaWPc47PRYiTOde+LaNLkmkKBfIl9lLYZDRR01oEjxyUYvhYDjCILqD
WXg0MmqiAd2iMIc0aGu72kfz0rJ5ZNDT1KBOx7U66r3+gaxuYP5DBrJm/E1GYN1G8rzY5C3a6fyG
vO+nNiX/G4FmyWROkvQI8i39CSPppbY1tOhrocFGXJF/Lu5yv7QvaXNvdHyxA0oWX+Z8RyLRmVID
3PKM6c+8dvc9mzUvm5DZg4rKvBJRLVwlHKzYDiAILoee5a7Xav01Qh5B+ewEAlCLz1C4LoV6Vu3y
W2/zO7vOTUS82mUYxX+dJD+WHM0Ha2hchppeKZnGlRF4Oux7jOvYxOFe+ZqLu6ZDhUhPObb0t7Jj
8GXTdMisKZkGRWTCL/0+XtloQhi8E3Z+mcYXQriVYJoUWLQR+zVRiMTjSvi02lReRIHgQxtyCgre
T7wWoOHD2kkNDg4EZEOr/C6G/jZKRd/Rfx80a+ZOrlnwajqdhMH/O/KaCz1khJCYZ4TH+ktGAGxz
3vwCpXl1THWGe02jDKe03gazHnshZkMgP+9Ubfke1Fo9DU75zTBGxdjCtLjUlvYqy3skda/CVY1D
1aZfulHhnRvmPyPQJp/5L29BN7wNpWLdOene4DVM8deF5Tw4TI9X4gh7Hd2JfGfSSGYVgZdelOAF
aRnP7wEC/CeX5nFlDdtoc3aOVNQIQ2bXfI/K2Vab8V3J24Nam5E/KWMZWmbC61KQ0Cj0J3RWiq8M
8fekTuZBL2PYldyvfonFiO2eykAbwnmTq9dMkODbZdAQ3SX/SnAh6bhmxoXOZTTI7osALKQ2z2JT
ao/pUOaIMsshXIzuovTyYVCqv2RfotBwqCIdgUawWH6mSCXMtuAKXVhpvUu7Tx8ar2QZE+utvo+E
WzBoSglbw+cVDGLctR245HYcj4WBdqw3SVqwC0h7k/EO2WTB0gXRuqFUzuhyaXQYkgzTe6t0n6Cj
yX5ejXHjH/piyovnmHCtbNTmS6md6g4f4ir6nbkFdHPB/3QrNvFB5FcnQjXUQlUHPImlxtCzQKxM
6EaX6hSxhRVoLfzztoSGCYbvfTSSMwGy40HoCQVfqmiccdu0OxuTRyeBSm+jSOrZjp+jVtz39qDy
qQ0j/XybMfNpJKv6lhhs8Ar+WkXfZD6OPmZdncGIkpwINHmaqlTZFaaNObGu7rtUW5+I/n5sCzXg
gU+vmTM99zZzuGF5W8ahfq4tjGjL8ImTobpDU/pmtUEP0fEyl9GlaAk9qdAWWU30zHqDxk//Tmbm
75mg3h6/m04yn4q08m74GDWVZl7nGZcJ3UAfq2HnLLNnJ10GZrFByzmSOIJFjuuVbpfzevltItiI
emrcDaizxdx+ae7C7BxkaVCkGN1HLfop26Q7TymflLviVstatgaJWuaEzETZvx98xF7PyocMO0iG
QxH/rZx0q/nkj1G6+Z4Auo145wKlcmwv0aiRCUHNUKzTzrHKnER7WOuObz4r9plBz48UEGjOn9ZA
u0cmimCKSWyY+ohxqfTLSv9Kh9+ZIQAQb1W7dMPCZWpL4SE2/jMb439JQcNjLIhOy58l7hAGTAw+
c9P6SF0a7kxrvMmgfRhz46uUhoN/n9CGLf1JlDFTReawBFPjFU/31cZHddRE522CK4BkI0wmUx50
xBbmSkomstaBcHTrBR4wKmiHdjwmV2yEbk0QJPT7Ye6YA0/qgcAY1uUa1AVUAd46MULkJZ1M7jn0
NEoA0FV36IsRZTuHDLkQsSxm2LXGb8+2wdWMPzOtpbeqXXgjvQ7MSFlXjNT4a3wca5VRF2IgWi5D
+kyqmNITqdu2BnC/Wbwgd38zjPjNVDjU0uYdfgpx5vp4o3+9RsrKhQ/uODQGHb29o9Hc18PJVtPf
Xkb5qajKbzq7N2e1E1IeID6j5XjqXKfZtwyyExV6KsnLzCdNBkPj92KO2CY40QHDvU4LGiX9V4r+
h89cC0AG0yMlcfNVo2XW5yii2YL0WNXd3p1Tcc1NwP8kQyYDZqq13rNSgmrSOXHIv+iXsFleGMJ9
dzmu2mRrt5Fo6QpZG2hw+vqEc2fgHNhWClbXHpm+fTo1Q2ah0xcPzRKOMw+eShOmMg2UgrwJ26JG
4qjMcUFnjXkxBGUB8TQ5lr+839HjfkVLj4++/0rKeAZ/xxRvFZiyo434S3kHeCBOnR37X24aTJLd
tBAgNVZBJyqujpF84kkx77J04qNt9CRIOhmYDkOScaGzcqX5vLpjfnK0+X1wZBLGWXVinpYHTYGI
oxmZntvWrosW6wJ5ndeSFdmIWCvUNA2lXLdX1am+4FRmOzYEq0RNbecoyJpuJatD46wRMn9NRiYn
2ElPiC08S83Zvc0lFkqBISsieYYmHgSrxbdCoh0g+s5zR1ia2Yp3HVvGUWl56ruKC0lJGBK4hsUg
jEWub0+ELhiMCqiJNgyovGT4fEJj/KMbrrkp6AocT1oWxBVDeKte6IQ0+dRY+p7NbrQbG5wLPSVj
ohYaXT0gz4rgm0zP2PyL91pOwAbQeRsGwmZ11I7sPfBNrHIIXOu5bE0ghE5+xPcLFcGHfACEMxa/
JAHb7vQZ0V24ql0ctcJ61mXlIsXQGKpSfHQRABKWBfWfhhZ/ST56tZ3Cxllatrg8iDHHiTpSnI4O
cg5lWnwwIGEhTS4AlzY90tD3R05CdhzzeduhLh0qJuvTCpUU/c1C80XxWdgm/3ecBmzSRi9jL+dj
+2Qs0BOJlDl0bN1iXJmMoLSzYhrn4b1APlmJKHtqq/wwiX4Iyeui8qmd48wAgEbepVTDLMyRRrRq
/lWvPJVppH/GwihO7jYb3MYoVrvg7JgagglTx2BDiv2qBirbj8SNoIzykKAagWNnHs1uE9j4pAM+
96NTKklg1mPiyxX4fUeCJptwb2ghq/S0Un5VMGljDijnLIeVTx7SUvFPsm0+AwwkgvNOPClD+eO2
3LHOfF9aMdIglUF5j7IlSVeL8nn+W0Q5oWbFUPtmxTa/M98RXqDZtIfswvAm9VuiX7y5aCrijejg
eubkhAaWAQnof1NjRbrtEEY0Ldhv0bQOhKj5zrY1QiFQXtCRB42xNPy3M8JcVViwNNIx/6G4Dm7y
Pm36ZBNbma5UmOD2qKOubmxGVys32GTn8KQz566bFf//yDuTHTuWLLv+SiLH5U9m3jugmty+i+5G
QzImDjIY9L7vfVQTfYUgQBNB+oAa6J8qP0LLPFiV+ZilTNVYwEPgRce4jbvZsXP2XrsQVnG2LU0Z
pqsfqTfMa4unRPUwZ+fMmVdZkNMS9rSvASAYQPs2IyivP+CKpPXcR/PZCvyr0EEXSAzd41Rp1P9O
RDfIVygJSQFR+pBhPIoI4ZyYaxYrlOOr2Uu64zDhcA/podWBi5h5zuEFZ99GG6q7Dw2Pg5BooA9F
q0zz6WtiOcmQuu8namCLOnmScY3XknzDticfovNLZhcOV5FVPyHAOUs7sDfzjI0aIIRzKLBQc924
5FI2Dae6aeXFxUNZhfZGyym1g1Z/tfWUfujV7TRtR4lj7VjlVnUPIagzxIaI2XmnJHDu5D6zH4NO
phSojcpgTOfV55kVwQAwu5aBNR6jCL73NL1zlAPma3PVcjohXGIE6j+docDb26qftmbNGaTvLehB
7MEtrqjTBBnaa8qKBLD8yajsG8Nw59tapS8E3pCs6UEeszgEGadN2ZrChDBh+h5Ba1y7sBqRd1jJ
DmVAu7acc2WG0wqF4dbODfOEd5FbYUz8rTuMB7MfvokuQ4hZFgUaJvuOliP1Jj2DTTbKzZZ59nwB
vaxooQbhFry4dct9bsfGYX5Oc/E64Ah69JVFZEy+hV6a3WEMv62TN1ir97Qq+ktp00ICAohJakyx
2NDUQXxzKgCL7SrLMemZh5/jeka4mX8ZQIYgsSWDCQsT/Q3d/sFAzaLhQUqhNfp7uzWCjVfLZy32
bpI4u5GGX6LgFNoGXfNDgPEniqP6bGb0SlMhX/pBrN0pUciF/p2kbXjb6QBLnIisufkSWj6KFAM9
dV+/5gmTnoY1era5hKOUQ7oH3irgXjpUStVozwaCBZrVXVNs9Wp6alxhc5agLklyzgF+ma5DTAx6
ZqHG6RtaiRi4gsAqYDHMT34QAi8COQGfJ2wFOKCSjqSLZccMaM+g2NsNIl2zA0UcnwMcBOm7mXvO
GiXXq1YU7caf5c7KSU209eAJ5yzK8jQ12fE3ZST6LS6vGojgYNnWLkCe6oYMGqSjklIiDAPQXBm8
7VIV1zEx6GjD4UEWGv5AYSAcCTznZBTXGl6S0+4TR4uvaC9evSUnYK5MvItik/co04UhlRI4vsRU
VK5t7IzxR5rQ/9W7R6EyYCsu57GqOVQJI3hIbEH/4S7V4mlPK+4iEL6spKeVmwhB7C5rrqVLlCo1
ekQumH3CyuzvME2s/E7mh0JaOzwpNmTYYMuAhuTHTNAAMKatpfZuu8v6iys47Y+2ti1i8GUO/EL0
hEOn7Sbixbe6RlBKODoq4AlgOTPWuf8GA0IZZNti6034Wig497jghgBe3xSdorQ9c73x9vRzunNO
jiaac2WJF0mbEfIHebED1WCPd+yCk+2FYIKCrU+HlU9yfC3pN9d98TC2/c1Q68jZKR9KmlBIgMOb
zA+9TcCpPdZL2hjjXZsDlNGUiYSGPlm/I1h5rZev/byW0eNA8z3gl+l809MvyDVogInIhiorHbX+
NqDneBpFeQUoSbLcQM+zB6s9Fu29lOS5V0ZJ0lPvfKGcrlCfXKoEzwa85OJig3C6qZC2ruqpv9XK
zjoFpokz225vSrxvOye+17V7aYXQMAR9NqNxDwa102omHZMDoyuwuAFLssZy4t9wvd2SMVsIAMZ6
HQb3mHytFZIMVH6es22UsS+aqJpCVHFIk0gIH7ngjHEGZRTqqDeJW7xrqhqQd9Kzd6XMPungeRWe
fShR9tnRDI1GjMYBCDqCUTn2wTWyYJUT/7vn8ITKEpr6bcawn6bL06ILlTlLl4w1cw8eDl1K6J2J
M4jXAQpxBvi09JYfozpMzqiA3dXi71a9K8WjauOBy3BucNRFSJ/Rqj0jTwLQA/6mwTxFUxDGHq8i
lVkUbzFVkVHE0eyJLFNVufTfxpz0JsKKBXXuA/tW84AGW6fJBrycFjnQePVCGNZAy3VGCoj0FY4G
gvUEWbPdjTdJ5JIMUcpjjeL1ucmx2c0loeeWZjNWx2YZhNANQqS8z+EQcx6YxbXv86sHzPpO14h7
VH9Ukm7JCarpL34Ru+wcCbbMPsyfeu8ramYKz7FooIXxFermaBM2eHxDfgW+/4GqmfFM5Rmf6iKo
0TrqWK5jKLDLO2ZHZGJBLLy3xmG6LJLUMEjNNVVicDMggQByagQ7vI7ZapItjW90vneOrMw77Oy1
SuNIsQpNRP0QHEoLRI/1tV5Zbx/R4ZnZmk82JbNq5VLpUM3jLIb2TrO0+4hdcWhqwCjdLaHfywdy
7w9B2Bp72dX3M7OUx9HbNyND5yHOtQNUsqMA0notGAKvAXkyw9SwBdu5c7P8fpciEfAM58Ua8SwG
6JAM4hQdapyeFvt2YQY5k9bvhmKEZef6++XZ9tbs7xFo8mf0EfPh1MfPmDnrbRomiEwXvpHoMWJC
kMaPy0ZNTZpam5j214F66j0nNBKlLdo1NDnTPtDgfgauFV/Id3samnLAxOo1OOww4iQOJj9uHoMN
rME0V1dPrJFfzEaIozUiokIG4j01cP2Vza4DLrawYzPQt9ukC3wKJFB1NGnKVQm+EPF0ciNFM25M
zA9ns3DA90yjv45a1scBPZzWF9b3MTVwutHf7ezwacrYlVKMwhsp8/c5n4NzqSx4GHDgRsxTjEY0
HG8Ar+3DpoxuUSmiPg3hFdpzmlwH092R0uif09l5lIuJssmqu5zPmhpVbuHn4gEd1toRVv2tI/9R
qRXCh1yOBjIr3rrYZtwyRu38meRjZN3DfR725fOU88qW5Uiicf6ZtvBwMyigYKrnPjLY7n4cnC/C
MDnBdGOZrbuoGOK11cjsUhLAfR9XlNk1GYlraOJn7O7NQ21SLC4cGBIiwIn7BcraNAt2Zo7YiqXH
Pmfzd42vbyfckhh0ubqQcDw6kAA2hHQVL3pRbHy/L+51PSng7mVsSG3vnEtE6AxJ8amisWOMbZbu
QdMCJLNq0q0rZwzxlNM9rELGGfjqF+JQRJ7DnR3GN5KgeknsdgxcgN03OiNXqy86kwUSKzJtU7fi
K92m7DSFxgictnxeAHTOFJlHRiXmbe1XM3uXc08mK+uAIdPz1NRrP6d5M00h8scmNjGGDZKWKVk+
Vval7kbOj3H3JVUIhgFl4orUumGXpoCq8MGdEgfsZUF4zM6UALMCMwQIH3jxycopiVsW4HuDebHy
QC8vKtKEbVnGKt3KQfKJr2GxJdYhjAODfvO64AY8uNPQH1DiZhyTlVLQhPXe0KsKFWwm8M+WNJy7
QZl1QbeFO9/A7Tw4mr4VKZmpy1vihw2G9YSuPD+HN4TB7a2mhd4uJy7hFiuIHO2SAMIg3HW1zyR5
Gk6FacnVwjKisPNW+TDkVy2unV3eoMv7828HQnwDd+Dc1R1jDw7P6SE1wq9IzY8JtvdoLOq9SRdy
OxYSXB6wtFu+sEu86rzgvCqF48wjGjZZfoyE9VKE7Q46bvmlNlHYp8uOmWUoI9pZrRvh45gTvaMi
y5cFEUMl6Is83dlNinSg5PgDtpNDcuHSs8LgOZD9uuATi2xbZb24LJttEZlvVhf2kDzi4dKqD53A
AwWtTBLcccdo5MImrdb3f/2QuV8cvRB35VBcB3oJ1Et8i3j1t3Iw09Py2WyQwFYNQ7frDkv6guG7
NW7rFjlCyUVgTaZx1fJmW7V1/5q31LiICY2boMiiCxoGvtHT0LAQrVH3vLRyCV+aPlv62Sbh9pg7
nb+egyz+TIgDo1pb42RR25KmhELYpv1b77vGl8ipyMf+PFZ+9A7RBh2HpEX9QQ1qCqs4hv57oLLm
WxsHAPTfF02DsYYU5Qs93t6pcNVUY7CTCSoAE6nhkqjVIhBYSTrrhl11F13xTqxJviRZZtzU0cvP
JB8vPSP6/ezUMZFLlePdEVXLg8iD+7gprasOxmJIzG1vhGz6Q5XfICp7gNmnbUwj4MnJxrwltOZ1
wAJywgDpH/I0mLcLOoFA5PtRmdzieCqPSy5bPnnXCUjd7UQ0zDOJCnTZnBjgnUZom6H8cBY7ejtW
lOozC3drafHZRW1+U4xJSe8NV//cALfSejEBCZMoah2wsm1aj/shHpIHcrDIRjPp6E7sdMd4sq5j
Q6mwigcIAEGg8CrpHokItDKfFkFU9XdRjVVek+gNlH1nzsX5Y8Ov3N5D2c6wCqOf1vJQRoPcIvzt
H28OfqmCQzHv9ToBMpGSeEjYEGKavHuOaTqichuJPA9xrKD9bS6BOdeXKLlZ1hMtyMeDFjsmjhVP
HDWqkFXGjXJYAHbz5M1H+hQcHDpGjE5SRd/AGTw4rFik6k1U+G3tHoVIKoItHOgo2M5JvKrHmyr9
sVQ4Gfsax1e4T/rQOrsklcn5Y38vEme6L9zypTctj/4tq1FoYgxE8FFtyW25Esdb3Lp6bF5jZq8z
sVFrT5iEZM+BTrOmO9pezbSmNXy8DJND73Hyj1yU9brz/HQdYTDZMDw+CRRVd61fMBdXNiBmSe7D
x0NAVKih9+nLg+EE5acJcaAS24F1acrypMWKOYvK9WSH5ouv+eleRswd0QYEByh3TyVK+4NHmMmB
LZbGEzAjXkv1S6Bo7yHrKghl8WBrGNGyxEdYwvKPjxgtFSnXJjSCtumKp6AWN0gAbXpANp9RwK81
nPFP+cDZSotNbG5lc4ntvLrD9caZgduBtWT6jMe7+NgWHFxVXa9xWMPuvqNbIC9lYW8GXdSXhRvT
WeVPpE++bICGHqtokSBbpwMqZib8jG8skrPIAUF4Zb41jAS4rba9yrVLmAgZrWE+9EEJtiCzjsh8
buM0LNcLRkb2sXkf9CGqV5R+aN1/ABTh7uB/Bisk/9cHU1Fbd8tDkTTZy32Pb41l1de2YYcxl3YS
6jPSur50IbPbrGnucOFYj97wDOlgP6dx+DVIi36dmJL+ZGR7u0QwT4Ffs18AsF0fZTvSsu6XUAJH
YRkl/sgKA/ZqxrSHEu7nkQX7DEmWSDuJPxmdY1yQdrms+lZIrVwFzlGiRMJLGYHiUYcsslCDrdVQ
Ti7ntrLX9TViCYTj6qSGmCrYNmlE4CFgTcwP0Q8R0EpD/78bM0paNH7GARcyynbFZOz9wTzGQ48f
yrGRH1btuO2JhNr0C3dAxulxIPVRac6ibWOS0cu5nc6Y8hpDGmCgUY3fGoGoJU/0NVBpUMG5D+Xk
4381nCH0X2oizirrxXCB5npxZB1QOFgvJJkzd9Xz17xxkksOworVqCtWXW4bG4ns62phWDr7UfU2
mnifFp7lVKNjEWRHrfTCdR6nhni+uv5BbgWWVD3lQ6kzJgxNVjy9Gxji9GhpMfrt3EwF2Pv+kwVx
6K5m7VmykZCj8qM9fZdiEN4HpZvXhxIdMUiE0Tt2LHM3USEi16LSGXyURMuRoHQdcZTRrTa3SEyH
UV5z36STmlTfymrSGMPD5bAEvLOaLWdZK5dVk9WzzDudkfAZjFqx5iAIHX+gEHQLGgcfiU0yPCPq
DTZtaXUHy4GVNGiGB+tKPwgZ/OhpG+/SKWO4upCPhwtClOzgIefZT559ico2esraCxV9+bk1M+qf
2o6eAII4H+uOyQWgfrNVVo+IsOCdW3jmmtvW2dVuk59KLed2so1HExxK1cINd8L6DVfmRQpm5RFG
7rvBd39gOtNpxNkkN/nzfWP3n+bI7HZyDGkN+Kb/VBCD0of2fkbIskYZ3d0VrXYgfMkkGZZJKLMj
nJ5pZN7qAQeyLPSRaneg5FQBr7XgWpe9IRAuu4XVbrh159tAnxkkspINJA8XfTjt84qiarIxPVsh
Hd88t489ApmL6Y2vAYEAZ8ea3TNrZAIBhplXyhr7WLKe+eSMPTU6h1Q3NV9YtuLvUdo9mFnmog0J
TkzWpk1JV/8wlbK+dblsV0nN6GwsOmez7PZqyE2bbbosj3lqH3PSRu9lXdGbltQFCwXW0Mb4OLfi
uGxmlrJP16bgNobqroOxVYzW5atTFXyBptvfhJE38II47jYK6mshB5132fVOVjo8mKl+qBT2uyr1
h2bQMAHYPTnWeMHd+QKypNuiPs2eJn+aAUVQQaUc/ywFF4FwRE7ccglDXLzKroxP3DDoouaOGt2A
S2uJvn748zeS1LcOEOdpS1bhva9aClPq/0AuZu0wXL/RXjWIdC2sFO5rRKIkTt21k7kEa3fO1x65
DaNx1i4CgEF5lz5qP1VVhLl7siOwCwQ4PRh5/IgfroU3E7jKLMZy0tjhJu9gBVDvTzSQ+3qdi/QY
jg3MffKfbjoPeVHlJuV9GzCS1dk02vVIBPkG9+dntJXGpwTL9toyqh8zAoRjijaQfStwOcmFmwUX
m3ka019Y3sc5xhrJ/hjsLbM2b8q8p8xhmoElQd6YpR8ilxt3ohinw5JDq1htd2Gd3ZX+HNyAJvF2
XZgAoZ8PeLHoAdW0BuH8oGRSUTTQdkLlVuBgDeqKqUoMY7qqnu1kimnCec6DJuMTLww0ig4v6/Kl
ye+eLeg0ayuT8MsdTsiNF71Wfb5Ps/RTx4iTUErrNbHpC5Yx634uH9EGDs9WDyCu6HQofctCQsv6
NmvpCovCsp+SWNxEocRzmVsxESFDdvyHkn8+oncpV6FXVdT7mbE1MFjv/kHoYe7Q/7HY7s27wsJ6
rqUnKbBqlGbwMhLUXtJmriiDRsyFEbEYKKqrH6B/ojk6onY50IF+FZ5SsdbmoWomCJiVuwoNeg8D
ZOjKaF4IyGA4GeLoQzF+D7/9ETHlFssU20GsPxLY9q3U7W1eAPuZi1JbJ4F135TtRYfuQWOdR2HG
hxQDZ1D08OocK1sxTnxDNvRMoAIvuYI4u7l1NJwYr7xuIqJNhmvYkcAm2Idjv37kpAeQiFEuluXW
K5gYYEkv0eDUUUsnZNpq+KfRIA8Ewm9lCFwZfKl0GTdWBmOlmVB2M5PbQKI0R06pGQI0ustrSvTJ
Ia//TgCM8StRFWqV45lSepYLblV3fgHAIgox+zYuanQtTJv6xKa+pTwdi/5sOHZ/RpN0RRxqMOUM
+ucRDFM6w35R5PhLkmOVcGiWrCoHML/PiQaREQN3bpzx6LWmt3c1C9sfSoITrZjvA9OYR6ohMiJ6
P9qFjbC+1A7MG7fW4MLPWJBCz/x7EUd//RSBktom1bRn6bp0f0nfGlg3xyxxeUPVoXoeTUGYvUZY
Dw5gRv9F3hLvTmdRc5oKPSQCYEv48fmPf/hP/xqJdv+B1P0Da8l9EeVt849/lL8GLUnPM3Ei2a7F
n3FQ1v6eSxwyW2ZRYMJKHiRiOhYjhng1JbTigX7glJYCBUcUQbSkhW18A9O0xbAwdO3qO1m63Nf8
9b9D1f2rCCD1wGyb8sw0iLbTl+//BTB59iZdy1lzkLtm4LxIGS9UUwTLaqXQpY+FTN86SaNeyyO8
qXVMAwkpu5IDIHl1cGz+7VfKNlWg0l9CiXWhmzZ3l4s5hnfN+PWaDIvcbnzWFsSR7qoo9guulNQB
AibLDUOaARBU1+wDmp5fWrd8E57TPzZ4o4/otfIdU+asCGibCXamVk/TkxY2ePo8SqF5RPBpwb6g
4SFvvKpfp6nV1aimEajNwnsJ8xRkLyOdQGvmewin71FjJ6dqdB+X+rnNaLAvsWL263KcWEruj6a1
pbE00QHC1yLt2zhM4sNyZyzdF+CGDdEe3B5zEH77COz5wJpG9D0Iw9XqB6f1vvDaXtOWqKtC+gP5
HWc3J1lcRJH5hP33boF6MDxNH3T3s9h+lJIQXVqQBqV8CgYO8Wk7DMcl+GGU1jd6qgxGVEMxypP7
opybo68C5n23R95R7YQqoHT1odCnZi0+8j360DgikLRWDukN23JsCQWrRxqmdYMRqIswUyL/G9/M
/EdjOO37APpgBWuSibiXRWeMd+1dj79tZXMSh31YHKfYyj7xopvY56JEtNflqQDnZNLg6ydbZ72Q
lm+sohCzSWRY5dltPYZcvf8j9Zt2x+y2OOYaewN4leoqUkF0Wm/ZALwdCFWmZLQ4xl8qoibeW4Mg
5sRhYjfhdjNjvdgSJJvd1F59tdNq+mpONBnB/Xuf/JEJd1Bn49OAGoZWYN4+TLjfRnJGDCLR2MPq
6XMwscAzw0h2YkZ7xbk7f5gwWbFcG9OrdHPa4sTJGHN1CBNhPTbc3zqdWSjsHZMABZbvHHRdhTNc
jMlrb8zGPRspoE4nuHaZNt47bTqqplL7gbht287ccMsBdZLF2lNQ9QXpCBL047JhQrmTCoKissUu
lY0IhFxwhMqh95oUEZR7+eaVsuR2NQXttCFbzcAHThh82HZ5844m/ZRc1R7CnoajWce3S8p6xHyu
9lBEGZNlbhBxc6mExs7TW8qOwq11jNz1W4WL5rmn+X/7b5+1Ga62mS4XqE3Pu0cMYKyGfnRe3Kbj
xtBd+sWSasFqauy/qD3joWi5UKeHpBHDdkiLdxshBzChKKC5aFyXw/BAkMiJAxkYf6K3UBUy5a1F
aqKSpzGkz/kmYtK3940eJUQohmNYzZBcO2vmlIZc8WNxnWkGbR1BQWfg+5ncELWNFlzQLFNchkPK
Dch4mPsTCZ01W1tEnP0nq4TBkZj1vR8z0Bti/XumC/cxxNB3KFuTg3Tg7ZcObdb77F6e/F7F1hNh
KuZtEPNBFNEnUH3wYvANTHISV1/rIUvJDmaIrAMUHWV0mZP0hqb9eF8PUA9QlgBVlwxaXKNtzk7e
TnAlSM44R74a/iXzaVQkvdl0fnKRncrpbhHfeOsirFyeCfHveuKel7rSh+5ATvWl8IbuKDRx08Zu
ds+uk5Grho9LQmja0WAMAOjNzboTaXsNg6ZfazY6o9kcHsYuKG6WD43C4QZEkKDnSfWjsLPo0c7X
WWb3j+MUO4R+IGmTTl3cahmiNIOG556pzI+sc3Afl5p+lO7OItCD+TZpJ+4McmrZltEAieMwunu7
Z74mNDKPl0efzQLzQZEdls9y9zbxvXWs9ky/P8aoCfZQlscXV/dPMBr0j0b3PPiQE2tgUjPZR6fe
GVLoquRZufZtaow03TQhd7UFZmGprDOoDW3nUs2pOga3MGN5sD73YcvoEOP0/qNAd11t7/FuM19H
sWWIbA9j4xypMUQVug/Cis2TbWItq702PpQT4k2NUEeQLjPLFgiH3Khv0OLWOBOx3Y8EFm68yZ72
bI4wHs3k1sRPuDYC6yt4U/05xtB8O83O1xmbyLkWuAamJYSae+TGkEBDdAHYYppALqQqndaqQRPG
I43a1C/pcZt1fmitpEGEgJFeb4LyEiZWAy24mw5pOsKVxoWPDoHeAdc1EM3CgTfjpgSyLIfmjISc
KDW0+7g1Zuxc1E+lw5o21x22vHHM6XQH+8QauROqFjcfDlCVuWY8Cmmc4NJW+8qxcvyAxnnqiuk1
N8m/IZOazuIothjU4T/3yVeaHO6Wg7K2T8vkxRp8fesmHsBBtMT7KkDEms+afubgCDdogOA6xPIQ
6ZV+aPDgmrhkL4Bskj3E02YXlKX7YHAqXQXV8GbQ6oBpJNstwDc0zymCLx/iwYNOrNKuT7Pq4oEH
+RgpIzRJNh6DJ/DL6Zs21ZiMi5H+qPqjDdCJDRYocfHK7rNuD3AmLLgrbWz0n3rxGdvQ7UdfHMej
y1X0no5PU98/ISdtv2rxfIuOMC9nsRZVXm8XTBWdBUJFzShvvrTTRDEim/y+dpq9ldNosEpBuOA8
2msDCepnuzOu0yGuRv+ql1m5LgPoi4epsu+WR9XxvGmtJyvm8MmuJnb7QnFbnNGc8JQH8eaYqXtq
jME70wTcFBjqd27Xd+c+ghnp9IxZ/Q7Fhl0rH5iVgV3uZ7ikwROibGyd2YM5Gf2eHLd+7Xq+UoqG
mOH6Q2dF0bdsGvDYN/rDtJxOUUIjPFJzQj3t231WDR0iFRKmreiTMJrjhAB2mw9SnjWTBuNASgWG
DCaKWWz2J1lAQRLV8HVmKQQQgJFPxyOUrmeYbs2EWKySqBvU7NjMw2PqwpRiKncQC43QIDp33daw
rqRXEbI3mD/SPrlp9Zl9nghHJVHE0IJJZw1gEE2MmpI1EEaOkS44gnI7ZB+Eb2yEZLJQCe96zJGb
KEB9gfaTsaOgVx12+bNGsQp0aQzvptSt8ZOZTHbV4HzGscs88TJwYyr/KdZTe0rw0nqfxjTpv9B7
C2m6OOGTrqBlRjE+W4LMIdgatFiw7z1U9l7TfgRSoATPKUgJoHQYABrdaRbFcJBtVH4MheP0Bbgi
IgUFGITyCJk2l/mpXTDmWVZsKmsK79EXIG+rlWie9e7YK0RsLs8DfIf1rF7JrBgxXHQpBDa1mHTq
oXVeu7dl+knDQnfqLLggIf2Z2tGKJ91qTktcQwZjb5lFSIOGoz3bUNNIM0C62A8Qc9WEOnECY5/A
d9iZIvmiFAM7qjSmUjX8rIUoXnZcWaKrLn/7MKH/miWrC8uQQqLINaUt5a9ZsnldlV47xhVSqmIz
8BrcTupD4t4nDTOmypxKFJN8cGTJB9v5+enytaAljlJ4eC9qzNc3SIZORkDI+1rLU44EhoB3YVnG
w8eHkpFKMTBrW57Cz9ztn0fHX2LAf/n0/89UcPVe/tsR+69Twf/7P/3pf/7T7/LA1S985IFr+m+C
IzYHWlPleJuOwxlzeFeB4HxLp5PGUdexha6jpCWSJyeCj9hv0/tNt2kQOJ6Btdv1BHG4Kk/641vS
pv/nStOVSyT4fyQR/PeRwpbpmJ4rXBc7MmHWPLxfYne7Lmwtj9nqqsjfZXoXoUB1yeAtiBBNvZVJ
z/AvXpp/p/vw7/09Qs49HrljGob9S7BuMqpUjxFpcxgT4vd9EHdz/zLp38fs3CM++dt/TKrz+Z/P
7x/PTjqu7ngSAdhfZUo7dl1BEXYYzuDzS+eX4KCVdzEebr/GK2K/q2CFTj825iOE+ywvTmkud7a4
GiJAkPX3njtl7q+Ph+RmS+UJW7p0hGOp7/9Fh0MP6hwWNI6fwJ4fa3EJmLdMubcOkVOV+oDm5c2i
5QvHcjU1F+kpskNy8MVwX7f5C4vlTTJ/i6DVc+J1j+hBVw7erCi2GDNHD5Vl3xoapGbPVqDnb1OQ
I4dj5lFQsIzeQ9jTVqtfkn46gA5tuh8SH3o1V9sKDW6Rd1DWSiz8KJTfDSh9DmOIov9mcH4NO1bI
laBdlEbhNmheVE0DChX/4yrDFSVNuG6+RgWF5lhmKFd5ud2j3nVrgjfX7bBv4mhlcVVVtBUHOiA5
JgRSNtbqOYT85iS6TQq8w0ZThQkkLXAXEYnn29k6SvhbQDZM4zs747q02IBq0qknCCRdt4llC7SG
/iSMYVdqW50n5VlkX4/fg3FVF/lapyvKcMUcNr0yz2PXhBcIJQYCL3PjjNDTO5dpnVPLdYM2Dh2F
BRKYt4rzP6WbRVdOwDLDFwnbiM9qCHwhisTE+w6kYI35b93B9yLNiVRH9foFxV2LucnFYkavKONP
GXN6wGkB9TDddGiEY8hh7iS3Fq+4m7xEswERZKfH3VpzX0u3WeXceW3xwnP2k/tBhfVk69ZBLh+8
m+NxnF5SJP1IbDfagKd5hBmJs8BqiHlU2m+cS1FgrmpePZIy0V1eogEpbJNC7KN5pZXbYC8hi/Xg
l8vXyfpeuilONYNsH0HGSYeikGKW0eoQYcmjEVJSYgq9XWcoNZWXU84QpIn68cAEB0DQmmDrmtoB
3PeDeroz18vsB1scfRifdLg47SrsceNr39P5UjSvQ3Tx+mtSPahBJUF6HCUhmNHbjaqtX92VIDRt
xqN5/r1HnS8nfeNoxPC5+cob7gztVi9e0aNwjOFG8ZPN3LxgZsMPuepzrkQJBjl4l7ztNnR+yPoD
lwnvC9j+tW3wdhLpp0XWCjf7OmXOEhukOvC9AYaT+jn1PkQ0z/BRof66Nvmdxh1p+1cuCR9ONjqI
1ahjHzDkVgvCLcEVWwNBi7pMHFQvYuSCs4It8SvbnFxh303Oxbifq5n6HaElbp5RQSwzDfZHw75+
Vc9Qxu8h73JDSgmjQ6DJGsygYF+K9GAyydGtdZtqO7OAt8U9C4+AYi7dAAJaN0DHpzYgfZNbIX6v
uYizZq8NcN15llH/LgvmXd+x6+OYDNYRFx8IN/VSorddZYC3eoq2XADx0nglZn9bOOVtmyAjRB8b
m+mlstwXVrQt7PbnUhvfJJZTqHJk0YzPRmFS2po3bWDuK5S5vq4j+s82iI6kx2GvBO6IcYLHq74r
ZLktufFr58tQYqHl8iwtLDj6e0LccoL5OiByqxw3hgH1rnqRiGTKjgCe4jt5S8yatqAWXCm3am8a
xwfHfKRvQDNCZfzyoIZ3vW1x0HFoyEiPS7mmeJfCBrFwtY9jhI9TDe3BhmcsMeAzL0GswePr7OQh
DBDdVHKt1sU+Eyxtapeg5uUVItGNe4Vr0Vlyq/ESvyc1b7PJNOw1Tr6GhFWUBSeN3P2Gg+5k9fYt
/aFljuKXLiPAV8yPI0SOgjxIeHzq2lU3KveBMLy1EC1iZ7Ih2Z1wRnCUBDMj0TlLFjA7AbbcbTSo
h2LVNJK7GjMv92JaQfEnBHV8qcaXmpsoYi3Vs/eJG9BBhMGDNYdu3RBjptZx/LKgsljBsI1UI+NH
f5tq5PmheHBJS45tVsCcw6TJtkjytD7NK61u11p1V3XBzqv03TACvchCzOaEU+3c3Ng1UbCr0/Gt
btAHOLq+w+l5Goh9ZwrdfPZsbdNhwVPmnhElvPLwcKjBjA/8hscaZe9MaCEvcgXzphi8MJlzLcj8
6PRrHfPyDHfKqwv2ZgPGgOzQrVqDEt7joYWmHthHfUgPCvqcNiBhSddUG1AeYnLlnUtYw2z4SayJ
ABU8dK+FB1Y8qo+AVg5CM7ajBimq9r6UdCNEa166DD2ymahLO/gYcPyH6uenIuO//6x+560opzpC
Bb4Mb/782U30VhdN8aP9mz+1fy9uv2bvza8/9Lt/mer956NTVevvPuE2idrpoXuvp+t706UfjyJ4
L9RP/r9+8w/vy7/yNJXv//jHt6LLiQq+vgdRkf+uHFazvP97/fwv/+V//8v/+Oc//df/9af/9s9/
9WsfVbQhfxM2zmTalpKyUaqy8aOINn9zVBEtBIWyISERkrL5s4Z25G+SXxAUuDpjHOHxSz9raMv5
zcP26Dj/h7LzWo7c2LLoFyECHsjX8r6KZNE0XxBkG3gg4c3XzwKomSu1bkgxLyWySLFJFCozzzl7
r838S+gG/d7/zxn6t9GlLTiFa5qmqqruWtMhf5r7/elY57cGtq2mNImb0/PJBG0BrsUfZ2OKISLI
u7V5u2jrsNjasVIBUCFYY44HEWYHr0XUMONYm6O6RcDbeD7RcVZ+xoaUnTQvr84e0INLXKUXeI/Y
g+AM2ENrLY2WICAq2VDvqqsr6pMLVGPP6Xpc/un1+C+HdiqOvxxcbWGpNldStRjRcqkd8VuZ4DRY
hb1c6qtUtO9o50tjpW91uKyGrNrrrKzsyzK6jugRnLjGnuz4KTPUsCKt1832vT1e1ZIJgT3YHHWK
ojnOPpf5U/wmBCxKWh1zui62gXgTDzj2RtO6GYXZ34RNHLY+4t4EnbkKgymjKs/fCBgwD0wSENBP
ijGNUyfqv/HmVj6kzaxo9vP/TaMTFluaRC9Gky5bE7NnzBSHbAv0d3GtRnu3leY2TMu77XIgGfRq
MvSaFACIeJL1bGBBrXmIQKWBiTZ6bIRkDasNfDgxxS1OmZOhm2KxiGFgayYnpiAa0++l0vBqy+Y1
MT7kiNAVEGx0ytW+ByP7Ofdrs0hr1jpzVRjgNH8aMT72pW+wyJonNkj1yUwV5MjjVxN6bv8qDXSi
qOPX4zbK7Oa5E+661tyROIYsr8kPyJ1zPUk3R+h+x8n2Mgk0zYC28hS2A00IxEQgd3iD2qXe2vqz
OUn2XKI2liSVXUukHuShi+ao5uMvGp5oWZycaJ9J6xKhZzHaMkbbVAZPPqphNwmdpWybDNJIPm6T
5lHnvQeJAlUuuwJM5IhKRtdxcxV5gIigK/RT0zv6vvGZfuToVP7thv1tljzdsIgIVJXYXZM4W6QJ
f31LqgxQe8h0bBpKZp2bIgAMXgfVkViR/DVBehSYBPNObeSvFzqwE3Xj6WN/tkJ82yZ6yOP8MFaB
fkR8ra859g87MZQvDd6/U5KiOzDtzHzGCzLUP/uQOS5gBSCPeB8wnk959bR36f8FCWCL0RXOUbSK
u2j7BKSkjF3vqHkJAWeToKj9LpNKO7WKbeyRpz1owcjYSu+KNVcH2n3ZFvv50zype3L+8I77PmwC
8lA8Etq7yRTtR+Iw3yCeysZN6VR8c9JROcmkyHeNcEtGF6UB3y4vVzFCuWtOrMxKM0a0jKKyKEzo
fc9zPAx/gSsBu7F/4kKO2e7n1x5HOejJpiwXqZ4HBuZdI9o4/Ea3ARnZPN1D7KIC5i7wv7SJuu01
4xLHPcqaUnG2JCI72zwsg5fc1i5+i2WvrpYxNxdxdYis2tw4oROmJUoFwLB0qDArDuh2RWRdAn4r
32iMnQj8+J7pBDXEVbiWUxhxNb9bZZ35R60cvLtn0VFLsVMDXsY/SyS1pxWEvuUCAlW6bofe2num
+vTP6+RvegE2As01dNp8dOc0Gje/dzeo+tEPtioydoSSK+ZluDenB+v/Ppo/NbMOeladp97G682b
h3Z1O69UOlNbeswDCaii569Qk7stAZ0y64R6XtlMUiIlOfp9KPejml0rTXbH+T399cYez2Gn1yTx
TItDgHvpsSUGYmm6LBBfT+Y6qOG24Mr3lYlAkiLaMqmxew+SaqWZz5l/SA3xOlsKgoRXbyycV1Qp
6eqfrxXCnt/2FHgW8DjFFGWKfPpvDdHClEKNmwiDVz90R+Q6qI/oQB+BvFIzo19XPBAkpoEBNkpX
sRi4FaNORRs0aafnVjkXJ1wa5IlxVO9IQ5Dw5CJxdlqT29wK3w1wIFhnkMSfIhoOADUfJW+/XYpQ
i+KwirZepUusqCTRZ4mJU9sHIuhmbbWDEIOOsgoRbwA0p5y1PXWnD7gm1cQCjjDFkMwPHQv72qNo
sWrIAPMOZpRId9KEAWiC99rm3HudM+egWd9DJ2ZjNEoa3GrXbQmMokkxrQDzO1L1PYYR7BQbJ0bk
69iQQ6qGUOgYhdAWRaOHFsu7f73hlbiFlQPWgFjAeIcNgGilNmEIag0JckPcNpNZxLj1zFmRsQ9w
yqdPTURup9wZ9AYsdf0jE0zzRvyy53knSKZPY824Et5i74PErp45nKzqwenfKs2v9xZjx6/NZnKY
2xnjc0oRdzjIOLm5vqnukSVRCUxCQcTR+WoenWtOM+4DtNTgaTR5k1qSb4LWIuUwe5n1242XGxvL
UeS3HpKCt8B4YexbMz8ICDn1ArIIGFsv+AwdtIIjkUezaSYyXv/5tjR/P+lMd6Tl0nu12TWc+Tz5
57NcOAajWXQpEbLxqJxxLvQPhe8/W1IObyDwlA0chigYt1Jq8StCr10jjfbBzpLHr9tPT49Uppuy
bsYnpszhMTWKZImk99u8I897s2iZjwmjXM1xTgiG75nbNTsfpEarNOWJmITwYBDja6hlvPt6qTol
774sWDopziSdxE9zDDsLXZvXEbBnf+3UcnwVpYdLJHiat+feY1zTSoOwuU7CgsEA0fzLXmtNqrX/
NFnZaulFO6ZFP9M1cee5vzU1Pd+o9Kzw27VSmQhvGlssDH9Iv/tSWzcOdETYNOraVFXlYNrUwCKK
2zVAcxBgsC83mlPQd8785GpMH8UxiEQvhdk9f2F+TpN+s5aJYuwLZUSKMum9XNmrHEhKru+vWClH
3qtBfMbaPayinvi5PghbtIsFVTUX9+zVlr7+2iW6sG2W9agnq1aIaFPmPRCv+S2TVswyO0OKTVqp
JooIKCxdZ1nrlAivpkT8Egz0MGdtciExsc3nqn+5AalKfrucNho2S1fRm9HnN6ev/6mYQAQWu6Te
duuvVQzTfruvWQwWTSNwnbn2J5u6dXRhde3rBlRr2cGmErm6TKKRgN6sBFFK3gVHlTA8Quf6aYGz
oG3hcq6zphx6p12LOMI/hIe+4b6wn7qh19aJHdV3u6MJA5Je8FcnmK+ODp2cZjqVAL434ThnNFm8
2mtPgaO2J0I91Z2phdaB/PFmAa0M3YQ6mvai7iUhqkO6zdh4TtAnnX9r7lv/5UrRUVNtcAkmm647
vZX/dKVsS8ttxQQ+UTVy1FaRwj+bNvhZ0NegSTCv84PqJNbVEPqb1pXOLlS/Ba2WI3mJce+rXvjk
JjBNxopmLEkp9UOE02ShI8w0siD7hsmcCG3TCfaVTaxuJZsHchaeZscWaHdz0eDfmrfuyDPtTZjR
DYXKkT1mJiNOIqp28+mupKtwtJX8oUqQJHmGUz3oiSB4mTihla+O2rkgauRCavdDZwMjSwuQ/LN4
xUR11diodfI0wC2clQezjYYbRkBy/NLOPMwPVWCZSAv1d88qhn1aSfiTBQ2lrMeCbmQ57jWjw1k+
iXeHLluxP33v1LK76F0pb6VkKunbP75OCGEP4A2twmPpmDsC0ZqN3zOtzxEmFREDyCbZ924pTpXl
A9iV2IsvHJlj2ISTtmuSA/mxesSRDBJqyMibAq29zYTob13gXbxRpZiYzMnzQwzf6o+DiVM7p1na
83VvhlX3WtcxiagqEVsRRKVnlyM7eG7CaQhnOesZSy1esPjoishfAyJOVy5Svf3X5lQmcfx1Cf06
X4Q1qDYtxDGkQoxd9IoO64WV+aloVczgJIjsZODGO5pyhJi4cMVGXbG2nk42bgfNbPc1qBexS0O7
ykPa7oinDXm2plprtsllFQnZUtOJnYJMmjTkNbVTWp+aMg9ookfWGsRsnTmwo+lkzfu1tsm6+KyY
jvsWELrklr69cPmBx3kIPn/KIenHP68v9u/HLku3DeS/U4GE3Nb5fQ49FKg7hinG01GbB79xmvpE
5B+7rq1u5oonKVn22iAFdzxVQYEj1WVvJOCkpSsnsIVtn6qhs0+kIdPqd/xoofmNcslKZOO+Y0RX
N/bpyGr11rRkfmMthe0s6GfmQ6buSFYhFja2gwtZHQu9IQtOpuHeSIGilcO4rlum12M4Pou4tM+z
0LAq2bW+DsIESS3ms4hRFzgsvXWm8oPn27tlh1wprg7v2DGrG84w7BuIlzrHBp8yoC4RernHbvoy
q+I6KKp+qxrPFH3kZ5EkfYp7xX0l577VnOeJZlx7xXBEZWIvq1GV34CNqYtaIdF9aMcblnHvX5a0
v22lNJJ0kzGsZtPBprFl/HVFQ5dgWR5a4mVvymI9swvYt2j5qkQiBRLJESG9VWbIa2dJNrqofO4i
1VvpUdoFRLcIqsi4WRg9pB9XVcG9ZiTErPyO4Unot4c5Q1JaZb9CexhtwNGBSaBHRifU7t5CR92B
+BnXURrTI08sijEnNE9wCvFKSboAfjvNfuDJHtN6+OocjH1CqohmPpVS9G85DJ2B6gL8Eye5P0rr
WjP2pCq2S181SJY31XWWdE9aHEz6duw5Rdi5/3Iljb8d46hphGFyLKE5aDNr/uuVbFITKkzDKMVn
uHNSLYGOLPilToYuKScfUhz5hIka3bIcybIQaCyv6PFYW4ZY2fotrf1m8oLaAeWiIuawdT7VqZkC
Xrq1VXcevgT9HJjoBuMiJ2tTobUCScT1VbbnSafl50F+H6Mk3FhGchozaAPI+tojMA5CA4v6FkQk
wkq7qh8TH72X0QbFv1yI2VPw59OZQOXvQlFyEZ1Y2t9G4KACBXw4SZSaWodPMvVIFgJ3em3GSAEA
r30qjEE3OuQYFjp3o4z5eDRDyOB967yV4BqOzuDkR11OUxWjx6tV4fB2WMvqMeNdRqHJ4X84zi04
ADrlunavduHiJSoMUs8ThdBWj6i9XkBQqHslJRYrbjdBF5YnYurBmhOBGvZW+r2mdO1yT3nPjQAb
r+/vVBGTResyptCc5JfveEzomeSyj4WXuO/0u56Q8Km4yQ4iv3ywvZgMCmC1VAzBfrSgSOsU+ths
zA+gCe9ZN9RXJyWAiMYepyY/tK1lNjSkVmDrXbp5DU3bw6Rq0nQ85qr4HHifLNsoVkjuo0CGDuVf
ZJ8Hl/kjfQizNW8wOLQT3kMvvBuwzvIwtqJdRRDW/Kkza6TFv/QZrL/d3UgLeClxydAUp8v128mH
OBRniMac66aPzqIoXUadg5mQE9RBm2fBXul2Yb4OI/DAUSOfpQiq9ghz0nqK84E2jBbeusn1n6Hv
B21JMI4KHHwZgbxHjdooL8HESa4NerKkCSgvRGx+gwJIa3D6YuUfmoBhVAQXC9D16O0CGGEwwckI
EgpYCaNfJoH6lqQ/575EA1yBw1MDBlxHmy8EBt3SDKMVBaG1yMHEbd1IkccuBxfOANZc4XV03jCK
Hand+VawGqGxC9vRveQGlLQBFSgZMAXBWwBsc2e84yXIv8Y1TF6Ycvy3rjcr7l8dOzR0HEe10cdg
1xHO34+Yegr9FVZNs/xqP7SuSjpPDw+q8bqFxliFZt8YvgZ2tEtpRHMLMF+dA2LbRDxHxtK1eNel
MUpV1Q0pgFCQL4LOVnYzQgqSN3zPuRVIIf9Nc/3d3NxIawxiVhY9mCZ4qWqs5L1v6nbr5XEM9yn6
qfZeDdk2h+rc5N8ztpIrvJTvRs4pkn7hzlWC6MEq28sYqgEFgwkcuIkPetzcnTJmDQcc9gQd0jIg
4Ixt8KDnDZb9QJevpBwxS7PrbG+VU/dy9gd1Shos08p3jlgjj5WdiptZ2JBS3Ka85O0HjkrrmViL
7tY66r1x/AetzeWzNAu4mQET24RMmPXE7SagwPoaGFiuly87QRSTobfPMwVr6DlIuqVqwRHmKN/X
j23hmFfaNfgRa3dp5zGxeUPtPhLO8hoPqXyybffmFw0lXJinrKrMGPKOAsCFzpOUdFNYw7J7amnK
sZATKK8oSCkHXHVsfWTAign9SzhNu7E9wkg05NOHDEDOIhMElAxISMdVQ3dIxSO7NNPaYvSYAA5z
FLIO2zhFqDF55LhwNw5s2loqKI3dmKab0RIb2QjfunNQYAofivzds92nUberX0Z+HasdAHXnU+Mv
Q22r2CuvDYtd5urVLieFgD3J6S2GEe5NBFp6JKvtJibDaoa7ay1LzsGdTrhNLgPpwd53rcnYugsj
wngKBWbimDvqtXdVc0HiMMa41niF3IsBYCS2pze/FyM3/gK77IcJAn2h8iqccvbp3Vg3QBrQVKIh
5NjlXGaGWWKo1WEe2syfcpGPiZIk23msMz/V1d7KqUF4A0sonjJCDyIi8N6xvoQraBrekSw6SLIa
+hezB6NKt89jDF3WDHpJUg8S9ycJTh6xHP/7kLrig1SQY6fTkbMyDmtxwhsod9qzkmnx2UGlgbGJ
qyCYqH6R1Gxp0kKrA2cFNNK7/OchVoL7kNOj81xGIl8H+oSB3kmo/h9rqFd6I5Phqf+U4ZPBRAB5
2EwqmzyPpj5CaeTK11306AziGMWdfCUwU1/TbXWv9I2uSuAbl1lF6gKsJU628zZ+BZl2Xo4V1M9h
5hhXM+ekKjoXfzHsGThCMjoTZ6B8ohVkX5172ZFevoyNKx7mIYVw+2TCUXmnOBmnUBXrZik50MxK
N5771LhhCD2OLsT3WbUb4DQkji7XySwLnzyaqK9a3yk70z5/9UBstfS/UHcjbnpG7jmasCJSqMDg
9IWzjz+rol2Y2VSBXdw/kJATX2k8h5yFzSfFdboX0DPXecwF8CZlQj+Cz59mAS4BdxfLoTFZj0X2
YIApgaco85dUlauYoMNvUdEg+y6U6pabVrQMglBuv9pcSTwAtpCoA6N+pAMBxikcXcBWkfHktWuw
2+AwRnXYj67VfKcf94Pzi/MWKpP8QjrKUe9lSrMXGw6BKxmsOjhfscQ1j9PpXuTtH7eXrgQKHnok
TDn+a7aWJn7QvlUDow2jTrFkBhiHFlMfd24O1xNEYv6IKOK95XBGaMNy2Dhoy45pS3bfxoqL+ij8
rkWcZMEOzxjduN7wDntdW3NS7YmswEbPwVF5AXm77ipHHLJRQJrXCu3ESFU9FV7xFDk+55Oogi5M
CXuckX1DQjx22BJkY1dKeKzd9Fsexc2hgMwBgL1mBKjX341SVGvCYMlem5wgYGQ0NynOjBW704Cq
k2hj/6ggEsLyUpFqnHV3BRX3EtYXLEDa0SuzjP0f9OeKXZ2S5kROZHkZExDGTUQQL2iRbKUyENsg
lSsfuAWadayqPQ5i6lyk2nuzQ91jlOl7Z2JFVwGEnGkxN1c8e1OeZHpwxsq5E2j4qx/Ab4q+IR9t
NPxzZkfdprV9YMheYbwyEckWKvrXkwebHhPbNJyINrWvPBODwbuztBT1e0vb8RhnCLJCaTGa7nV3
m8YAVOhT75QOcRyWj3IdloyfCMv4acYIr+yMhcvPVXU5D47svvDxbwAboD6SbN3Ks+0SFuQUaXAm
HSM6KASc6YaFsA2SoCRP82gWk8GEOvq733fy29yG7XiJjkR3wLwXtX9R/TFc4UzY2xNfxO3b1x4Z
XDXm/m3M2oi8c/fICY3I74Yb8aAknX/wu/T1q7VYEjuhuogn5wkxMd7gmM46jjZihdPv4+Qn9cRk
6hNPs/PAUPJT2nhXACDdmUNSfSl1QfM9Oc3/PBTwu1Lo2h93NkLky7z4xKjkzz3MzXmJ6QLtV+ZV
dPFMYl2YcvCyy2SAlpX2hL825j0SvyxllIwCaagqoZas664alq4kP5uedA75V6mA6KYyC9b0w65d
V2z8JtaR2Gd4h8nkS+Cp2LV7dMlCTUd5UnO9R1MUfmfgo2wqfbxocZPtPHq7jqTxqeFWgLVMOkwN
5FS6WzzvENh9RjWCLNbeqn41cUqqulJ+65ICSWaE0MtGoNm49UBc9/iTyh2Rq7ktQ/TFSq3qyH1i
1G4VXAkV40USB8x7++xUiMRdVkTlrYdJAxTDw98MBrxYnekXVd0UtFdo0DIIZF75bc40EhN6aJ3L
atjKposoVwBrBlWQr9zO97eFRsil5uN7qcpLHfYdozZl79nYGU3vZWwLVNctP0L5UcJ2IKtDBLAE
W6SI8UeS5tesS38S13Kuyg/f9m9ZqIOTBO6dhAdFmld1fCyU4sNOlbMqu5/SQcDlxzdiWo/C2WIj
3TcINITXHSdUoukO1rob689xSjZIRw5aep3cU3ieXqYly6Gjt5MV/VnR0lVa0SlkfTskhBsOxaNd
c71tiKj+Cb3jZ+bhA1QtOsiSHJxmiBY51kq7wKKoETHglDCFywRGqP0DQaGKpoCwO51YY7zvAxqx
PNngPaRRnAybwQnZbHOoSZV1oDr1V05P7B2ObApLk15dCvUWbWbaYHLUaw3snpH/6Ct93wpaVMVo
YVJOxgdtLM7SDk4ME78pWbFnFLyNbMhQdd8iySFVMK5BjNfNLUCUofTqC4ECV5xvsEuyvWjFKqkl
ioq8ONE4AOQ13I2aJGpVO9ix820wiGLi8HHygEeVQ4e1joMbpaH4adpUT6br08tib4oMxvVlxo+q
k3dTnUSnsULsKPG9Xs8V88h1HZm8BR2E/MLctV322vNnDoo4kWfzY0zFoyAAfWF1NEpkG7wUIIc2
phnvxgZYvDFUPgHJhCQX4JPVpCEkzZFnJR8ebFd/jYz6UkS+e4cd81FiDiFyCCSacNC1BFX6ERTt
A+PJtQmaMIK8UpFkp+bZqgNYnthTLJIx+gzvqCUmKqpMBFwqiETyZpjyyZn4/g3byRiIu5m35WJP
4Y7u2iQ/NSzO5MsD1E0SIsALksuCnrBs3QzArUt/lYzaB6HBq9rsCjIlPUTsFDxwriF3OZ2ABGQv
RQ24Je20hzbTfyA+eU2ag7AedTzpC93iGC0JGmaqSRyPQsYPslVz6TQLpar6Nd3YrgXQ0jJcXWtq
0dDGh2CvwRXbVX59ChQFg6Oivre6yHZSjCUadYgRWQRk6MIglreSfEHb9NBk0XddA9HfapUkFe4Y
KwjKWRTosQV5vyg4s/RN+ywR4CLbsT+jSF1JTz0yViymdJ0D05gu7Rfx6F2MiFgSmg6E49ry6pgN
r//QIeKt9Vvl1Y++0L8haIixK1tnT/NJMldQE1XDyvGaS5VAQHWB027wkC8zG0185/VHIumZBIhe
3YggHNYYCJlLt92zNsIcb+rwZxgoW620F5r09r7f72t8WUvceEy9+SPtaAih8bUkNcc2fn2A8A4j
MzmcZn0ntBcd7XF0Cuj0TfcCumjXCS4wQzIj3ko8zwu9iD+dInptZbrR3DpYavRt10ke3QjrDXaN
Le9GHJJ12D9p/LlAAwlHzkNlI1jsFqQO8gcHKLIsZVcW0S8rEG9+n6JVoD8VxOVKTJnixCEvcfT+
9HPEspkpftXWqOOQHzVEI4XYikg+8d9xG48TkTru7mNlHBKQ41jju+UYdO2JweMptZKCNKdN4YKX
TzixcIqYHAvpuB9RtXtD8kgRnh/cXGO6ZXgRTSzRb/zkCR/fNtDL4FDzvaqVDCzojotKdzi1AR8M
k8ecQISLZblrJsH+KjACZ1kE8jkf83WeZh2pdEjVhfVdN2N9bYWof9I0Ug7a96KUpDxZDpm9mkXQ
CmU8JE13wNVOBI1RWndFFRzHKaB2uYf1VDmo6JS2JUM5MFEtFUGXcgOHxnk0wld7iLotJ9Bsh/S1
gVWh9SskJMGhvMcWGcaFnj3bynCPAlaWAtQ7WHX+wdpqt2z8e0uLv1eiG87J0P0EcFqs6qaOlqHG
N7aptTJhxnOrZPYayvtqGIgYHTUUuk4NKxzpYMMkh5EJpcoSnTWLQkCx4NgA3bjq+cLVQzEFfBzV
MEPdjqsZ8Vw88O9LML38MSktv1VNFxVQAz63vAD0EcHeN4vJqII+OE3QPDbVyuWlmtqZE1S9NQ8D
r8pCBUHUh9C0245c2IjUJKp2GtNqXS2qNinXHDUdkmXNnU8/bJnCQERPpW7tIE6OBO2uhBZXu9RO
0p1nEMlZxfLsRfpZGdXPQB2PKRzxJa2iX5blfx+FshzM5t4V6slS0qMTIRurg+chcWDq949kRdzp
xrH4mSD4Qjy9gZ4+2o2f7G3PPzudCRQVE/IywvP4AYn7CI5Ree6m1Ig8Tg+662UHCJ/h0rbplI6Z
9R6Sh7gOaLptSCZ6qHrTf40Uh14InV2BmWVj58V7yi+z8Szjk772uuTXX8GYAdFHTqI9ATWi4MTY
+DOo63US908NULNNK3u5yoaWN1z/RtmYA5MDeKaIu0DCduFU4ayGlHgEqVloEgE7ZnoIARtgJ3Kr
t27MXHDfbXQoNTOiJUKKoMlfc9GnhziQ3WpUeVewOoqzgM17aIsAyjGfjYO9bqOw2zdB5OxUbluf
8puQXU4jdqbpO69rGa1xTYXDAkS9s665ufdKGCbHzoGvH+D6dqpz5tnGumOpz2KGHZ3sq0Uvtc92
EvI1DnTJzmLa1yDIbQL7HSzuZy26o1BlChfb2YDr14v8+zhHc2ldvDBFES4jpX4HgAPCNlZ3g9/t
OjACK+abO1NkPax4aiGNlL5NoVbVuQyq+ywRGeigbrOMLBxjUoyMo1yLDHCOJ61nSj+YIzUAf82I
7OemHoildon8nb9aWhX9AL8hSsjWrecYgSTVnmEcfNglTO1L68OGLeB7bfGiRFq5ax0/JGZdM95K
Yu5IgrA+yqFmWYsB2IpRDR56zj0LtP7WR2b5v0gpGh7NmFluSEj5en5+bG70A/v3KkrSje3gaSmC
/qer1fWx85SaHpkNsCth9JPYen000EGyIXqiX0V27q5MbBXkI8hnguqrm11UL6mPBR0/cLaPBcHj
wSjbV9Mt5QrQ9bDPp6+mVfFUkmV5g9Fo3quKaObp6RHI00l32LPm/ykNjWZT65ztB7sMjqSPBA/t
CCOMlIVVi8DpAY1E8DA/P0Yfij7SAv2/Z0KjuLp1E5+ETp7LUroay4CEyaYwvZlYXePD/GDXyS9g
UYRBUzt9PaXrxdVBBXT6+obp+ZARmzsmzuU/Tyn5Aux3flRyon6k3nzLi9HA58QyhLm73tuqU/Lr
D90ShDXW+RKziaNmn7oNbgMARHhuXTe7DpEVEoUT5Z+Z458S1Dkval07W5zq5hZQ6fii0Refv0Eh
RYqoILnWjVg5p4Wq7jydrnjbqmTDtnA+Fd133nNhbXvHIasmT1WqACrVhuS/88gI87VmVMop8BXP
eoug3CTngjTSV6fqmy1NHrH2bbVfWVJj/GMRWOGOtdxQxdTUj0mGjDF1CUWL67uowBP6arJtMCee
ucOzZWNAsxBCfWc1JHGtKu0DklftrguGZNPzAJtZDKI+OeK2T++iVq78aEInHcZBqYcRr59yiMeo
vOM/hWKYiE0UGMJfhOPAm9yPP/yhNfGluaTYhnm8rvXSuCQuUO40bn0OioSDk1y6MKYY5Ig1kjZG
Wp/J4VA2CnDdi2sl/iZqou7m5GG8Tkq33Mc0XE9mJrmv07H4UUU2s39D+aXXzqVQ9eFUq4MFtYBO
S514Jb0bJDKJVosnq7SblVaQOytNU9s6oig3JE7SliRcGh2+2+0hCTqnJOj7TQ6H/MFSen3R2KV+
BSrZXFCzFgvUJdlbnzCThLhvbfNa5m+NVjxZevVeNs1OOo12H1Usa8CC4oNZTde0ztS1UzrpZv7q
lPlrag10tyHWHgKBQcZtA/HEFt8vfTeUL5ZaE5SnyHJXDaMAO+Gi02nomjeF3AwM3V6p7gqn/iyr
wpmWUOMYcpa8AfTBwz99AY8zemHNeqZes1aZP9505q/bVmvdZ1ylN76ufcYKyRdKEZYPJU3qAw0d
UhBLq36HmL+Yv4NmGFQdSzPOHQqdNe3DcRO/eH6dPgyDXT0YIdArk0ZXgKMnzRDXx7rvP+RhodwU
Zt5n4JRblNLKrYpr/EM2HsneNq71ZojSMqCmjPCbmeVd71ICYxvLTzZyJMVjdGGmpBZLld/AE09b
KAWdq/GX8KmnBq730NVGeFKGMNpm8fg2fyEzrP0wGNZOWCG17/RATIpynB/gY/k4NV13Olum7UoZ
akAGrN2d2iunzMn+eFA41JyUMBKYQLQ4Jukm2c7fMvz1++bnmjo9EmSavpSDuU4bdwwIbPyokoRU
E6VaC32AxSdCFaNWzmxIqMUeGYb+ozayxzZTi093zH8orlVeBicqVqS4rkpTKpwkaHNw18JV31Lw
1af54zC3W/ax6WkZJT7TN+hSyOoMvHvTk4Zh0FdGMdtGJCr4nWojsZOo7eYPSyZ+p8B8twrpHIKm
Y27hFDcn6YqbW2NThQ7/q5ieGoVViIWMDfjgenCcv2P+3hg57DajtiD3xcWWmteUpaSAXNqodlFu
l/oq15Rh02imToKQHC7EhGQrqZXBe8srrXNY+Wnk9itd0+6FtgqzD+a7p0RFDGi2Ool1ngjfFDFe
529Fg3XJZFK/jQ33uR1a5RlxsLMyDDQgrUW3MMWw/5bxo2M2pO+9AsuqAlz3SL3R7+IaEXvVAyKR
PlOy+Vu6UD0lTshcBtfDmrkgEl3Y9tdBltVy+kGoFb0XrDpHtXLM55ZU0H0cttmmJn79Q54QldYf
gFzDjdcil6o6urkEo5zt6fk+y4ylMbrJeVCM8mZVdKYjZZpX9FyVtgyhk5qQjuOyL0goyrnA00ND
IzhGyXs1pGo8hoXT7/wPTw1JXxmmvJoKaga96fxeG7iBhfU0f9JX5HENQfnuSq3YD4kNuTeOwmOF
bZqExunD+cGOqvAoCyzPPVzGztdIMJ4eatf746P5U7MSWzKk4kPyP2yd13bbyrZtvwitIYdXEgQz
JSpYkl/QJNsLORZCAV9/O6C1j/c97TwYJsEgiQRQVXOO0UdtgyIiqJ5xzaCPkTo9eepmObyyiIAU
FTXoDsqs3OZeZTDHUAgbYwr9wWmz2DVd40FZ1jro++50FeSGst106imenFQN5kk0dvmjA+B8MVft
OtqpiDhycYwwSj6umzENLRa4JKWkBPmhLcbFfikb6mYDWGYw6Z9zYamndUPnlIrPsjGIEVhAZTzS
Oa4MrC56/vuU9db6vPUV2t8nr/f/18Pr3XXTU0fc1XrN4dbM1SPL5waOFfFPIqwew1GmcC0zg8Tq
hYNVLDvXRxqPzoVm9Zin2bXuX19PlPeC2U5iRP28XdrX9aPdU7TKk/Z13fX3BXmKirTp0uy47lMM
+VzUKBUYBfnAVYJqKgrPBSRQtbDGY+tRCVJgbRYJxf9BDr8JwmjeTYywnlIHA8yL17qLzqJm5qPo
2XSLGtXw+3qa/IiE4XYQeD/c6VPMWXmwZqvZJo35Nc5gYYsy1M85NN5nOULcrcYM0WMvw+fcHBjS
BR5rljIeRs3nptGbZ1YfPeUySctjuZvM4RP47SqoW51Sb1gOzzYChzikCSqTXPMzU9nrba9cpjr8
PUb6WSd26JdHE5SwJtKXklmrDgKB6wFpSnswRZ0+YXWhmcL6+bV08o+EUClHtuG76ejzvgvDfp9U
c/GBzwcgbJZ/dlan7tQF1o/PhXVbocevYTXeVLrSnw502S2uMBZ7bWs9KuXc8GvOn7j5tOdM6E9d
OzFf7cbE77KfIDHsn0moVQHwW2arFT5jhXSfF0vGRaAaxKw26Ty8zI0Vnlqx/MmjSrB2zuA5LJQ0
NZ9/F7VZn9d7mdomDxZld3vV4C9PiEDoBqLCxztQMaBaVt3HyS7vsV1pgTu2xjY2iGMGmnjELBcH
iYGGs6vipRm43KTOhmTWbNwzPJHf/VRGvwByv7f0uF9y1kyEzDvOXkuT/NUr5tf1Ca5aAhUdq+p5
4jw5erkR7QGvaT/cwrtKqUe/0tYW5JiRGxDpSnQa2qkMohhjX29QQVp+iE3qNWSbwBWUC9rcsjEa
6QZLdOQPCgBzmBYE34k8zV6dBsV2WvfndRPrxhRoXf5RSgmGVy6LmZYaXxlouVJvYgQ2O6ehjF3q
DuXBZHplXMuevVygH/ZquBRTdOn1l1Tpx+X8LDn9J/yE8XLZzxiWhGyU1ykeORrSKPndo56Z9BnB
k4u0INb0fVEPxetY9YHpUSLLQKJQj2LdaHi/9HnJPxGYBIVpn5OZVK+RmMTembuP2MZcQGyLGiSe
IT4yTTnNeF1eoIvm18qeOXaX/axInz3UCNOs1Q9FGf27AQNpA2aYiIhOa21fQp/eEHkyPaybJqIO
A4lD2THGQj1xvScSf7ynplpw5+XZDvOfQ2N5d1Ij9JNaOP9keufd1w0iozHAwpD6f/fZan3KkviF
AGs6QJVNm9+W/TEkMlJYFgs8HaWCk5VO4NHpV3RZALLzOKJq5YXCxL5VTbmLDJMMayqxB6vt31uh
xrcYUoWKtJp5gFFk16Fj1T/EvxgyBOXUSdzWW9pyCx8PTH+XxMhIKk+R08kbyDt5C2lZ3Na7ydC3
lCtw/ZnQPGKlGB8segIPonCHB5vgJR8yWs73wd11n2yVf4AV47SlpGWVWGFcys93RwrrikIMmmUT
3gujxXleVOaWw5CoYvB618qg8AmjEaqZo9fHaE4HQo8y7eRJxnzFGdOL2vf0sAAkUqqOYWfUrFMV
PTWY6c3pvS4ryx/N7peXRcWtneSfPCVWjeIYayDAFlo4N18aaMZtz2yo7bVbHVrPzLRd3r2aQ2r9
8LVBxLc7Pa6n0JceTSE1JLgwlz3+nlw5YIAsr309/vcGYMTPAY9Go2ltvlfMxtnpvQsof4rwKeWG
1Vy/b05z6F5gRda9ygN1Uj8XUrHO/PJnUSh8W4Mln9RsLM69ClB/JlITNwF+5H5o530ZmxVlvHRb
dRT4OrygO50i0AkJjn1S0BWfCBMYySGcCXH4n30dC1E+5eXh9YldpJLLt94PjbwpN5Qe7ohw5KEm
Q/6qa3NLH9IA95pI/brusz1X+/fWsm/MSVEShWnsZvKXuL4sO/8+p2Itp7aaCtH9P2/w/S7LXVEK
edIKmjF/X7o+um6yCeyhNyAM/l+v/fsGNG5HeA1JH6w/8f96nj562zbs1fP3q5ZfXjVma9rIzobf
WE3ffwuaLNK6liWe1QgvMEUDg4PU5z2zmwcrUsZTQbtkLm7KaJydELFVxNL3QGop5HFJokRjmN2x
1Snm08ZCij1DF5aRUO+5AHWcYDuc58WlQ7zCc6g4/dWBHsSiyokr6puLtLpu7gUqSXKN3gYzQcqQ
5uizZZ2GQdsPww3Tyc3UZHKaQy3UNqNKwL1uFcmek2FiEW1NuyL8M0yq/qAqYXxfNyYW5a4BwGY3
Fs2d2J/0aHiiAVdeSGn80bpq/+Q53Xg1YNdq6fjLkulPRXWiQ23Z2mPWwo8xrXyrQVQ9O705YkLt
i8BIL1zrkve+r92TToQGAB7ydUi2ShZjmg/kHymFtE5CAB/iageQVBf5w+IqaWsibyvC0vh5w71t
m2Zbtb3OLLy3b0XZv4QzNo1eM3/kM5gbJE3am5O+ppZ7U/m7vSrrTjWGsiML+70upoouKyVSU538
bia/DfXW1pHIp5B9i40jOH9Nvaco0mwLYxqe7AmibAOsL8hIsX1xxAJ77U3he00dvUZACk/oaoiC
XR6t2wp8blO+k6WivLRZG95zsCnrY33iIs+T1lJHkOCLhTH/0Q2j3n3f1dedGVdeyNNs/us+kGwu
9svOIemb09+7tpM683Z9JDQltGJ8StsB0fFTNVvxU23yB1WJeMS0FD/leP0vLG+/H1ufFbf+7FrD
LUTv9r2JQr33QxLB/L/71lvzjJWobMf/2u/1k3Nz1o0SIoKt9JYWxH/eKZERCK3Cso+pTqeQmObm
TmYSMcCEC5yJ0K3O5ZuRi3C3HnlD0yT3ccSEVsgHNErhZyzeZsMcmIdQPiedy/IhjDZohoxqRw2E
FqYxoSM26qeEquhxkukfw8EjlOX2PcQ5dk9lpAZYeIOQSdYmghh5p7U3UbfsyTdZjNUFUdvCrcuL
knFOOl6Y+KMxuI/FlLjXuo4Ds2+Lc1OVD3MSVhcnaauLlkqBSQfYhEM2b+6vO9VJ/fdhmzBOZpBx
bB1FF+7WR/9u1rfBBZ9iYHpRUeam9Tx9uIx4ezyhyd6t4/kDwQHrUYdahl2oZ4gBLjoP9qcpTV8l
LJA1mwkKRLMyL6mJRivSXsmJoiCo2IxhSJPBneNRJwP6qI9gv9U6HwNroDHhlc18cmjybav+sddL
fTdpVLIho05vkmLcZu5GgyZUOb0N6d5TDeeH7lTObbKJ5lufhb2FKBaYBbtieVESkXKgZcN45lv8
0jJdBF6ogISSFB87N2CRJ6/ii3gv+S5pb5+tMQuJB9Xs9842InxztXLxsJq9mlbrk7fSHaiY1HvE
ud4h9FK5qTrXiOllueIwVg4Kk2wQ0Hhw1JadRgNi2RQNeUUZKRBhq/y7y4UqemnLi2cVNbE3cxjf
mnl87lB9HPt2QvSQex4AtMmAVZyztkagwXP+bvKGyJos5ciprUY7OaGKm8hbt6osoESvu9cF57qx
NKaYWajRSAcVHljRGO2NrNffIr0hiyIpcjAaaftGh2vdHUbMILu8uK7+y8QG5ItTDT3VYsdEopk9
rCZMi24pbQjx+L/2l4Vp36b/fnqG4oRyaXsq03w+o8udz+stb4o7VkA5WqepOJOK8+/+MTXkeQ5A
TytflCNxWRsAzsr5K444uJoi+2EPeMDi2jV2aZqGDBzpQXf79E0Qi5IKNdm49dyBz6+7ayT44Ndb
ql1J6sqSksLQV+dCdsneiiIac4Zy6vRERbVCGpoZN8U1Grnwm8yPqPHBvW0Sl05s5LEvrmJ0y3xz
aazmZ6JI9Or75pzat4SVMpeLw8TUg9JmpR2U2cs2qcaVfKiHs2pzEeNSfxRKLcE92/mDTio1s3j3
Pur5Z5jA/cg98SJHbdqqrkl3n7L4qbCLgAmddkziSJIcWMvLemvdkLT8n30VhCsvxA2Lm4eiEBZg
ouP+Z2PknXfJDfRnuM6CZmjgVUCTmQgZt0MH30njPmLNDY9VI/9Jl3vr/rJo5qOGYyNMGVqnxLkX
nkG0wuzt+h6bTNVU4YGZr0OtnM6AmrXjKYNszzixMfRyfizr/p+40ayzNPmQjXb2jkk6vTRT4Z5x
K30wFTQ1w2Ct/4mLKzumlv4+JjK/WFZHHIk+cTh5w7FAXd9ACD+2ebLPKv1Vo4RObrvtEiMfvmGY
xAHlwvVKhEvvebQrvIY9DXivw+GIRx8Mrg4djOqsSbOybQG3NQmeP9LDSN1xfqda9By3qjwWCpW+
VJ8ODkD5NBF+GmvJ1ur1r3FIn8fUzfcEmyHWVo6GqOqtWasXjotDW+m3wmVsK24ePW4kPRyKwxKj
gU1aCwjd3SVa4jzOxvzQaMriTpWQyKEgtqGnbydb15DsfVXMA/HE3LsyH84EkVfpMAYj3qIt44Ov
Z0wQSvc4kdJESNPLCHrtOpO0xUwnAj8Gsj5NsYVaogd4DWjR1GW+6dOWIqFbfnpt40+o8CfOpzRy
ik0c2y9qJJ1dH4373tNZFuhjht7GO8YjozYw2XgbMSGeSIUsRpoornR/5FZFFkNRPDox8hE1EUCg
kzTxBbOjTY64gdhpGPCpB4TQTRkSQ++My5ASnzaaXNb4ACp19r2kvIrUIHin+pHX1RjoAyyvkuJr
WiSlb9faO3ZPWu9t+kGoA6hILX+q0Cn7bPgbLeMk5YA3a4rsHeQF60eJJVRdauCouK9FVPd3GfVX
byA1zYDi5sInILri3RVd+VbTdWSmVkAlW+52k/HUoY2/xr+9xNWJhSAJJTaPGBtIahabcRx3SeP1
b6mAxkfbE7I8osjCUSX9YjJovTI61h2zHQAo9kzBgChUpspt1JH77Njod5m6gn3ryUDYebOA0aa6
Oo0FFK7k+gQTEa/0tXE8FX2ybcEhbPPRhB1TInV1NPcpT/qLmlL9H4hu7RqW9a4y3vtOvBpR1ZD2
IxMfrzyco9hCy0orApqMuZ3qGieEyE9NbP52oqxH5QWVEkoEZMy+24uY7O3+DyXwo6w2UyRVwmbD
f1SaNJuK9v++s+VOaFR1QsakrKZRnOB2RM6XaVvE0lKFoZPhe25wBozULEZU33WFDF81p5dOGu2Z
8tXGtMXWZjILjrku/bRG4uVV44829hR4EOmBLGDllhpU3qxNZm9xeUyXVgi8Fi4DcqIIVKiDkiIv
joik8ZTAQD6Id5kRqTcG3F4d7TDYiTtkDUTAFrvEe66Ii9vWzQA2MGE95LhowlJx0KO5fZhsciTL
lOIgiD9t8ECAmDEJSXA5pBlUMVIYWBMkldKFxOBJqqnZ/Vwc7YZMb/ZsW2cFB/mIaO9SltaeuQy6
FCCFWWjJw6xQOguFEvpMBF9Y/t5Ca0qP09j3JNk20ymEPyUArF4xlTYXrCu4SFPvCK7rUyoLNUMu
JnNEjmnCSj8XLCGqsC+DXCVXnhyIL3B2dFlH/qDZUEneBvPxwsw2UZFxeYGg0bOJG6GcnVm7zVyM
HxLagGRneD3V1E7Jq3uetuUDXcAthrhdSSPiIa/w5pB3rlxDumxlTfxgJHvLdztmeG1H0Go0pp+0
C7ur1UgRmMoCBomn186mqmOA+fTls8FhsQg2p0tSVPNFpjFgyL/311vDnCl+Rtn1+4FRQb/cGWmD
k7zTfPIAjrE2i6NmJHvRkr+O9gN8gCBIF+HtjfiA8eJ6JDVS6jopvY1FyjP3GiWcIyR0KqGcljIb
KBjTDtUj7WVCp1yTjIgr+RkIyxIFCOGmyJ1jmKm05xnrdxOD0QYm+5dT0FjF3RxUibc0aGzEShgX
hBO4w+idTLsOVkdB2bq/GgGsyE5IzQtrYsSRNxLrGSpcA0IYt9WECGNc6mNZQ9eqTVKIU9WOUOPy
Wrpt++jpwCjDsDV9JWqJX0nyxwqRE3IKIW6zRkZI0lqbSLbZtlQU86K7ABYUUkPyFvxAwjVQtb3k
g8v73iCCxGIQDLCwvw8q5wd9KoTpPZ0ydNx7M+4OnjbV13zAOadkKkYtZFmi4ExuFthM6GjtQ5iK
68SzDtmi7SjyxMBVMfg11/2ZOjjSdIETG2+WJnKPS2TExRdlZG66FxU7cGD31rtAO4i2pq8wEyPz
6ekgfNdq5DwMu7ZhjQCIoLlYmAouuhr+wjSFTsKIWKvF5kts5XJPKwkFKKMpfT0AthXXECLdO4V5
0IwIqCtOitSgSHH9HNCjF0r5S8MWGUDdI+08QgdKnRyhb3/NImM6Vd7PmlZjQIWCjyzX0dmyXDr1
Sv07DAuHNYnX0d3yvNtslX96bbxOFPbvVOsRcSJu2vRQTvwilPnPrrOe3GZKYV65fDVGazxxUSO7
L9TyQ+zM1t1g3RZ59mNi1XdCxjWMgbpyIBuaubmWU29XYWNMwryt9+x2bB46mThIRjgLWqKJzgRF
oAsnv6DMGuyUjmMSRh2xHMrjfaNPD32VG9d107aDcVVa8np70NA7rEP/PmDTaqMnsDxxMusgdJjl
rk/++9r1ltFQSE0NvOv/10tjErUQrpeV3/eWAZkHyfj3m67v5Qz6rbE7YCTLi//rR3L266fEtX3R
RH+Sshx3TBh2Ud/Pn0R0kWWIQOOdADpqbmQJUq0Y3K3UR/MJgyOgjtgsHvWBBIh+VqmvRLOyB361
yLLEK5J4eVbVjZKzF5/P25g4pMc6BTWdSd2EJb0+fBI39EBMPrS4fYg5DTrgfKdmiQpV87z4KEoi
VC00iGe9SSlgESdEFKdmxfPzpOZUZ7rROjW1esYFR6rVqOovNGlVhLKtApGQuzVGUR8HZLxf7za2
AhCixdWGdkAe1EXwGWEevdht8Yf+/PhCFV5/sop9FT9NmZu/jMumtrN/XKEMl3WXMNRul2lqHjhW
dG8651rYoqDEN/xjxOmxB3oCmzjKN3X324FD4Ef14itISm3H/FD1lb57FM3onCDgkdnQancFQ3dO
TOJuLBnA7EYUj+mVSPvSd71E7nUlcyHcYmBvSsIjhhKLVNyKw5yXXxFpP5ssrUk+GJicLUDWiHZ/
o/8ctbZinc5pM3bmLa+7IHeG+KRiWt9ERb0vhkAj7cwV9qeLXXBjO9EPByJzYcsH5IzkUZpoJZu6
2HPqWR+VFwI7dw+GHvcPedSNr1aEYNmhiYm+P97nznyY+wxeTTXqflNjHmhHpv5LvOxb46mPpmIV
V01Hhl5dS7N4olP0UPTtXs4N6+bhkPaNn+JQqsgm6rT4jfi2n4QxQNCrlGNVedtRjDfs3FrqoGGe
MrFp8YYURhXg6n1M2+RIv/femPYr0YmPbfQ0UzwVFuZPspL5RRMA4pV4cCNSz/RTz+ksJuefyaiO
fH1fPRPkojXgpgM+rgVh8I44lFSA8tHA3PCIbTdQa+WUt8Cw5ietnH26UUcn9PEMB2ohcZ9NNMez
EKVUPBAa6zAfoFTf8SXO+kV5QvGKYg/vSVbM9kaMORFeLA2IwCxIsKnc+pDq9idpwwvb4rkC+rSh
rYQYd7D3TVoGcAKIhhkeGyqSXj7/jLrwMv8qxprVgvVhGU+2LA92oiNyJ+52sf90/DMlOiKnC5TR
Bv03kJM6X5GrH5tcf0Vq/NYnaYyQSQmqAvFcn39ElvmoDfJEe/sHoVz4qpD8osFPkqVv1wQgcsDS
ew+uIh7hFdnAy2vvCSZb1JeXWnHugEgfHV05UkvZWC0mTGE9qIN3HOqpoo4s6cLZ3QM+D/Jp7+Xk
fnqjfE7AfjAnwpsXMpWHxTwpjyOXflPdU5fGG+nMOBegEyf168icC7vn7gz37Y8i7RMn+Qnk3G70
+gc1pUsVw1HC+USjOineKybOiKuehxwmOG4RrjsaQ82oHt2MUoBQrJ+NSWsBtn+HVsyX4AbnpV25
SJ9jymVOo/5wSlrG3VIMXD4vqkBik3NabSrV/I3huVH7z7Io0b2UiN5srj40lgk7ZIEgOxT5THPH
DrRanojPSfWOhZbsLGaAYwIBZBGpbiURYgUzm5RrYmaLU43VloT0TZRrey6lu9TTH0cAKZYzHcdQ
g0GY4T6JwpP7c5T2kSaAYs9Ps1d8CVP+gBN3RAVHCFoRyMm8Yljc1bTAo57WlzUvX6ZPkuEe+W6Q
TDadCZO+T+vDczsUEw7mUb1WqbyrDtX1MaZkYmDj7l8YRMj2DK/u+JMOLZnVKqvWRNcgCMwHd0i/
sACCjq9ujuBRB0p4CZ3SwvLE5Xz2q9jetX3+wGn+q+i5cOW005KYVl16zdXk7nC4OLbnA8N9aCPv
fZD1pk9YvpbV46FXN5bRHqUxXPrGPGqacqj09OK4V1ZPR2vsqq2TLTyY7rO0C+Os6b9r5aeFUvBQ
a1wbW4iZgEwhGfzqdO2LxF7WTngr5zxAIfpkWaIhkwHT5TCcPTv/oFuByNKIEO7HV2mrL8yzA1sj
U1uQbjpqKP4TRX7MPd4uHa0RReN3hEegB4fyCzn6sbY5aZsW7aVDb9xAEB0G0yI0xAS6cawfjo5S
IwLjPibzS+9WXyjDNDwqpGny1XcfkzWdWixhlVedrV/YiEilGm8aAxPOryKPcVJwXkqlQ3l0qYir
9xrFNzuwcXo2vk/NjCa0giHl3fDRPFp1GnC0LpKTdK/L5IycJXCL+RRFQTHON3vJDZ+gGiHAOpWd
dSFgahEqM0iAPUhgKQ7yxfL4P6JbObq/4jl+M6L0Rk6FX8p/SmZKM6nKXfuGrKI/l1H0Rw/DIJPZ
uLG1aO8RbWUNQd+WPN1GG8Hx1lHaGJoeg0BzNVm+uoqGkb/Yzbd6QBVuo5JAHnwpoTiOFgUKK+uw
UEfuWRvGT5YsCE0I5ermsPK7OH00K+U0GuT/utVhGW3ULHzXlM53C9DnjvpjMnEcOVTu7NyA1W6V
ezjP5HgTU1Ep7fsgcn9yXpBr3VWpeUFjPGSD9WV0HHkDsISOI7aOM3wf7UeVh/fUZgqBRmNnCBUx
AaL/WUfHZBaCBAnlVqOIw9ef73Q80gqjHZidDYWDYwkIbzY+zdD6bY8tdkoBN52CiwbZ/Ajr5V3P
5QTdBiBk2VG4Mq1HaY4fiAGoFi5IfF08Tab2bpUXFsHuBkt3hPukOBgzR9NAUSSh2Q2Z9Wba1iPC
iF1VjmeEa9jXO3KaqPTqFYVBkQ1f6R62wr5lZsu8qv6puNn73QTavLUUjWUX8kNnUE1fmAxcrpt/
Zvg7qZXdsKf+aMvynzlMHt0EkBCLDGYChv1qtticS2I1GmG2GweeQ5ncEpWu4cA6sa28XSuldoDm
7k9e6uwtQLosU0IfQu1NL82jDK2MWmP2p4zFq+oE0DliKjVMqHDS3NTESHBSzHvbVj9VouLKXN+h
NiQwID5ZTMYjuhUhoUqKDp8N2+iHBfHGQqFojBRSMqTREBamgaAJLQ+GcdhiSDAidRdmNTmb6k7I
mJQBEfQpzVaMUeRO7dIkC5AOm3mQ8bYpbzQDWzLa2I9Fvut1qNdtesys0C9MSuLTVsRLmAXNcGhd
grZ7Zjl0PEAziQIVeIeUpdxTrc4InuxNBlhR+6j/dvGo+Vh494YpgibvDr1j7MRQ8E2d0lnfo3UN
tCrcx85XydopQQNtI4smlvOol+qFfL0gTl752ZeMWA8aPoGqTDsSRu9cGU8TmM6pIr5stPehZuw7
ii4OBS0xToF0EdsmTkB6dwB1bVdDACNqsxGub1TTLqvkUc+dQ45zd6CMUaTaveena4YZxOgDcLIR
F4h7vVUOwkK+I15KarkTw0eINp2i8DHKBtr8FHc69QxDIqgMZzdmLHhlcqCXsFPJoqgYFqP6NtAF
Ccf02KmwbmftGC6FBrwDEe4NlnkBEGhkFCN6CxUNOF8g7caId3CtvQaPrLTHINGTY+1a59GukYgN
e83pfDOdAiWxtyUsEWIQtpIDfKIQ1VI1cJoHqGN72cwBlcId9qZgQnthsVaGL+YLQWa8BnS3tney
lQfwGUGrI6io3H2lm9DM3N13wM3RI8jGhLOWUmJx0ltSiN0MKKXSbVTGzkHp552T6vyPMZl0hBKJ
FOVpDM3zziS/1MqzPYnJzNWT3SBG9B7qswtUdnm8chT/SUkqXy23WHOOuYLhOZ/8WsmvWegcWcDt
K9vBWz2/RKS9YOUmM1HtjMNiwl1UU4TJ8/s4cXqgqXgwkfvFvbnPyHk0gZpkHcL82TpEoA1ZoJ8G
Jw8mOM0JGRiGfuhSwt+HihWDOJMvfskG81zVySHCuRKVxq+KtZXGwRur0763rL2dS5854wKGm8LA
Ee4uU1Ty7+KboFYL3eGopOrBJaKxUY7F4Piq9SvLCHqrm8BSrFOG11Mm7pHz1x/Vg1DaE+HDQcan
40qmde4mM37LRdOS90HJrLMabT/DqKtb1ZuoxAV3c9T8lHZPjcyGyKrtYGrvkKDjmFJ8WA98p167
Xwwb1MhnS/Cl9/i8CVyl+79scFEeyAqm0TWgm10wpmlXxMeaVdfFLYitpMdFCI9HYI9SqztIMQ7r
64XhTg/12iHJc5E6bYoqREycOtfWmp5GMXzQNMJhU7XyuvLv1k2rWd9A7k6Z40uOU0QUWf0+joe2
p8qfo/bvbfoiHZ2a82wtkdZ17uwIuc7OMY4q/AFEwUCkUFjrTu3dxKJGqEirnVqjnG+yPOvFJ7q9
fwHgA+k7JyufvzAXTj8p1isPBKdXvqYCQQBxiN+EGsCxiBUWOt34VQHFSIllomV7iyE+XtNls2aJ
4jXB+rqA6r0qbLjee+pFBTBwMYforRlr49WirI1Q2fU1PUoDrFjqZYVOdgv9f71rImVcJoq/OqFo
m5UTmGvTi2XOLW2rXC0Du7vSChXncf0UyrrlK5DTHDBh/F3Q4LhE0s44hjwyqCj7s+IZiouZxOpJ
M2eP4aKnIlPEpGKmMlC4SvkrlsbADX/gArVbWaBlCUUbpAMT8Copt1x9jA2obne/hj44cEoo7dsT
mjVQQ9sEAvjyxyouiecU+LfCIYxppfqIWM3QqobZniX4Q62wvsGN0O8xI5pcKmjih5Tsv98r11Ny
eDyi0k3sBmUnQ+YObHAco8MeaMZzqc4B2QDFq6lWX/9uyrGfsBTnMnvLRxbxVVes5uzsOSpgyEw9
OSt9czaNIV8GO0Gz2oMJrYS9u81JNN+tf9fYAaAuVUb9719oGpiKx90p1KY/cVFbtxTj5eBibVpq
NvGxA4W54uoz04v4bUh/Xjdd02HBsYWEB0F8/WYc5vqs5u1R99r+4fuDka37x3Je3T4zj5OppMxk
2Jh3VvXDVc+jwxocuW7kRCht6SSfMpmtoNMW+lGyxErqN5Vi3s2yEZ+sm87kMkHv5bTeaxYBU13a
NxPP6WHlxSgLmKhG1wk2PPrscr0x/Ps3+SKetI/GcyrGa7j/2qwqNMMyk7UTP4noUH7o31/p+77b
k9pI+mz0nXK5/k5g2O9EQyXUM2jzPA4Ts46oFi7M6W6CgJ/8GVynPUyjsXRKVdTyhrBQSHqqsrOX
/IgVH9Y0+VMr4+G43rMj81fcNCOOvk5iGDQav12YWINpvrZ8OIckmbzLYDe/C30qyWzm3rqxtK5p
/fUmlvLGV6t227sT1oC0Nt4g3V3mUOp714qGu6nfx1bqN4+kdipqCx9YlSwo9LrBaRltwogy/rqf
352gbayCkrK1NqXTQzy0SFD/PzIPxyarWB0hIu4GbLy23gZT6NkmfncTBdGyGc2IHkWXWii9kMHg
Gg6Jv2p0Y5NKrArrphmxKuioS/0izSG2aQbXgLChFl7MXerbAF5gXrUW0xmRPFVZ9JKV8YvSxSDa
df0wUAvfI7/Ff1kvTJ/l4tNmiK+cgTocRGtOVAJJD8t7o9AZjqE30Pjx5IESQ/LaFlyDTbRP3+zS
zJpbrDuUh3o+HLIw1DQwIX9t2uWPT0K09C6pIMs3PWvJdCP2pbph2N7XlVY8lTOigXqICPWaKuEb
oQYrrM+3/VKO1WVqXuneGFdTlb8XBz51s/El7jCi2kzVD/0IR6DVHQrL9XpUvhIroAc0iCjhw7Ob
hDHua6UPu6PBSLH4qGD+xj/C2CTGu0qfIPedem2eTgk8QwbbskA/T+BEOGQPCQv2o7UYfonaSW/E
pLPMTht9JmyvKvxcoz5sLjMbTy1hFVS4vuXMDzGyGJv6cvXuqNlexsKk24+YiHzjs74EwbrlFllO
LPfaQmUGbLhFUuecvwlZtp6T69D2rDnakrqaOoYvoreJjNImiZg4gf22hKD002AfgBC/eQiU1YWH
ZxAcsx1M0mqN2L1RYWrtOblik26uJQf5VWC7IhgGaYqo1OpKzYVkPAqqm8Kr/x9X57XcNrBt2y9C
FXJ4Zc5JsmTrBWXJMoBGzuHrz0Bz7+u6+4VF0rYsCUT36rXmHPNUhuDyLAUc/ayjOxXtJo4andYK
klMn5FY1jaqhR6QP4Rq/gYe9Yk6xbpH/HexSceczfvlVr1oD/YMjGUBujODfrcy/5Qg+ZaxrcRVN
AHqqmpxr0g786Cm/tq2aERhf1IX3o3Xn1ALDe3U4IgWG2m11xyC0BgHkqveARXmWE6+qLiExZ7Dd
rappzTIb8KrKkCG8Gzd+XYLeG8pgJb4R8yfzBzyzvgeq1R6QbHVIiUz0cvPLjC36rNMic6iA1OI2
9nNeDN+xKNbhWIWI0eAf6CXJOqkhXthuUNvVjZIzc6qdrbvK9dzZtzGStmje8Y05ODylNkMR7eJ1
T5rgEEPl6UFdHKuMuTrHo7mzxackcX+7Tv491l69ldejTZJ818HLorUpwj2IxXYnai6Bjryl9lEm
y6sYahVDmLk5NYpPrW+o4+cvFwhgiEYRdmc+jdDhzbw46CpuDwQPyel5scDeZgdYn6Rs+P1m6OND
QFzL3qq11t/YBcjxESgEuYvz7HoqkTtj8j3KZzUhv3Ar0qWud/1CrRVFJUAlLQ95YxxkuSIfinlM
F6TRu9nOn2wv8rZ617zkSMxw7mc0QEvXvkcpSUJW2ja7DOGXz1wGxl827h2VKaIsV8zEw43JSCOh
GFzKBAet00xGquPWSRziRWfcslbaMYZJIJWFY38LXIpY2sBpWUwQ5xqht333YPYBmLDx4Rfa+zgQ
5qQW6qZ2RxI0AgOkdROMDkekbieBV27uaB8qfdALTOPyI1McIkwbOklVGR/aVkdd5eT9GksvCkZX
h/0T+tGjMakrmVGg38ZdN8U7zZzFr+lNPqCHzG6zZKEhCMvTo69E09ASACPfYv0cL2Xipnu5CD8X
VJVUjKWWoBeR6+kArE/Re2R1fTU+P8+95aVbgLV4vnVQrM/6qyy/lQbHlFKrxtmbHxAgZienU7pb
ryEyk0vDk8NW2AjLUJsYtzGN+HGI31mVem4+sz/SdNT3ccDQ0i1vEntQI1+CZTQvg0phdWcNyHxd
xRetIuRwirAsEchiPzzTAVIQEUhficF++D7iANa4W8iEbYWhNNlpSapfAqxT+GmBPgZjGzLd/lly
c7x0gCRS8NibJEHqbzHvWbcCOEdMl3U1IePbamMM0Ttv9/zZcI6ZS+8INxm9TzRhwYua9dHdJgsx
gQ61hTQWLNoU2OsigCF/BhRoH0eSwGH7k6XS06JEPADDWCjeWb7nARk8DyIxdnlovcryLaygccC1
P/aACnaCZYTYr/EiL1sVJWjRbdqCHOvz6pDGtX+xDcO5YNebs1xCV/+ZuqqxkyVMAKJH9clAt2hR
XVXKyo0pKsTZZteHawvqMBZwBhRdRqv8P29WdHj0bdTFAEDkymXN71QKWbEWxo67hM0Tg2KvrBBp
FiNBpCtJHqyelfeIgGnwXe3o2K9yCZIPbWR7y6FkABaNhE0tISbsG1t3DhWJFte4rmjGEYu1ddIK
6QiezdfK+sLR06y7aVZnZMK7QvRTz10ck0ZDjQ0xNiYLFkivNRuj9vK/kX8C1DZFznhodWxZsOVc
XKRG6R+0iNHbUMTAuhX1RQUzfNQjYd6cRvsOI0YIu96ccZUcMW5oiHHokw0y89kobcAxun69tRr9
0WuDvzVHBPXJXJDCaWr3HDVsd9Wn5HQanCf29IXusviILKxUHeEF67C0DgG+uI84V4AcO312T2l4
bKYRVaU6+Ra1ncFUYl6+mr6vNgHaIDx/JemLFXyeaUTI43rBuLLjpFylFEC0nsrkrSXs9USEhnPT
LbRm+uARSuC2NrATeCyEH8CkDWG2WM+QtIbRwh6b6BUhcHSRy4NZhF/y4oUVrd8mNIMNhah3U+Kf
VZwz+LQphpukOTKVfwNmwwkiKG+Wrpg3Xf8bTYBU5uCzkZa8lXRs0PIbzvREO5YAQ0AE0oez+4wu
V/cmKXuO0I4jYZN4uKLqmKn+qzH/toH7LgsqbzsKtJs9FZ8Bp82TrXrJxghR7vLhgJgz72vyIW8I
qW9qERHqYbevcWTcp7BotzNy+gbTZ6Pn2s0ROGmf12eoEEinNnxFAk82lhbCep0zYsIIIJ7eoB3N
HOJQOnYRqvLkjaiB6Ec/xyzHSvdW2b541dSev06khd5jI8jifIWbRLkH4Vc4f6slg45DKIojDgj1
Yk6JstJCzT+jsgQLCaM/eRJvc5xVWnDOu1ow7rDctyDu7yhYpkcorFUaeNFvFo02V1/kITg0hEuX
J1WXVoFGEbXR+GGrWkJjLsqOwKAJFTDjlWP2yVtgjuj036hutV8GBipMKkzKlGrn2bFFL9+tToNd
/SAnNSePihg2HGHvRpm+G5FHiE5pvCsIMBdCEIziB8zU67melButW2rsnkZ9j+a1TS5wuDGglNNN
WBLnpZ2DzNN3Q0+MaqcQCpNSCoP0TDdkY+1qjbuAQMNwhYb8wJZn9RhFuo8JHcJO1zRxBe+K0s/P
MR7xKmur8GBgvU1gEFxc8nhBtTq3wWsctjgfCz9BtZ9paOL+6NNTTd370rx2yRAAkymzm1OIZdxA
qtFfZBZGTVvx3HUswfIf1qkD13VeFlM7BOigcynKcFIvfukgIHQ7NHqQH1aBrvxS1A5qSfAzVDUu
uIYvJwXHswuR/+/twtf2oWtn/LSEcsgHwv8onMYkKEALEHgCOOUlzSzrgXrGftQ5SR2ku7jbbN6/
ULQefNdmRuCWX3kZRT9cL3ZvhTB3iKKjH0Lr56qOEo1NkNleaL2B55yH5dYv+SpzCwMaqFuDMOcP
LY0gr7Kg1+aZGe4XREdBiYPp30qrYoTHqDzs46l0V141fbagvRLjOwnbR96iOhqKL3PmX1N3wNBh
mHLqJug1HF2xhmHm3hUjYGP6dPTxqZrDERuZOq8BE+Mgr4HYQXga0sJWrKyuIfbECpWHx90q650m
qD680TMeNWCMtceMbS1fJnpWwz1lygfQydtGXvqeqO6tTMvxzH1hvQ6T9ynGuDq3cRGuR8jTW7ty
uXg4KY4jamHSnUVG3HNgHKxufEVSkjK15mSE93XGCBGcXgXJqY6Gem0HGXaZqcu3VfejGpLiBL7g
CE+m2sZzO2i0vlgS2HsSHE9poCSXCH1FNyjdpdK8nQVSfcfuzdDPovluReGrL6z0HifGT6svfJS8
TrBXFWd8d4mgLl2mzr4+VksZc+KbjX6iRwZuVel2pjB0Qr5H1HDWyD8Su0pv1sxk0OmH277vkoU7
1d98w+4dA2W6LcM4X0cWkle5gAeOrn4yoXXgUtvQoekKIwVWQXcnelruuTA0Gcc0Pk3YhLaGaFAr
14SFCE3PNzr9t12qKzn96bpGLYJqFiBwdGAxLAFFpNGBUmigZXAVlkg5nWFLbVHs2FVkvKM3xo06
F4qdG9nXqkYHzNjlOy+6XVI33W2KU4DGLfMUjlVkVStJudd7wWQnMS5tGB6NiRpbfi40GyyxP7fu
gNyuq8myjhrtbITO4SMIv4Ut9G2u+tlW55eHfw88DYTqaJnq1t86H/NjMWXVbvLJjNCz8c1sjOSe
gYnZaNB5wO+YxyEAz5/RADYDne3BByfZ+inqFsO8G4UTo4eCbhcZ5m8Ki+pEelx9ks8UW3QMGsh+
dkiFWokEY6M328oR3eKHVq/820kL6mvog74Ni2m6mM3JVN6h7K3dqdDPshC2nQ4LHn1nfT60GfNx
1B1iAQmYfpDqZNOPWqc8ey4dpsUvNYA+x+wkeHfpIiyyQGeWlqrfsmFp1+Wuxd9LP7lk3tiQFtFT
4TQ9Qhff5pLUlrLtB7gQVT+JVREBAhqEQoBuYtTuAQtPm3jlO9BW4wCf62Y0wM0l9r2fIeGppleo
2gd3SZ3oLVwkRJcekPq6U1N/mVk1aJq87ddaE7bLnnNNven1niTrubVj5E6+mVpLoKTsxVFpM8Fx
m8kinVGUwiy7Q0x2GffIdzt6X5IEb5A63aYqheTkXEzPf8tdEy6+6ohthQ0tAvW9Vj2iw/xxCI8I
Tf7zQHJBxFQl+MwyElt0aG+3DL8KXoQuhh1JfRCl9LAzBkYrq0RlK2tjDjH0GwpQ+LDod3GPi9HT
aphoomOHa5JHFNqgg0Hsy/12SKs/SPU7ok00NNK16W/bAMK7VbVoqyvYBaIlBjD1KehWJMyFLKzk
y+uZUV0T0CAMMi5J7HonBKjsc3ohRL12c5QLkWvUVDAs2FWdd7ugHU6NYp0YIVB2G90jKJ3XCtE4
fDz31OG/DFccjy3knPbOLL9i0wGS6eV4Qlk1NeTwhBUOKWdZ1bbgEHT6ANLjHvYDc7qqu1P7vcue
gY3vdmf23YuLGKjn6t6Mwu0fsa5sJ7KL3yji61WT9JxZvRYE6fyAUdaFPEiMlO0aWzMR2qtFd+pg
zuVbleU72/TydTlh3tD06IUYj3JfzkG52JSa5z3Ap4e1XTXspfyKRkwwkjvq3892gT7kP5Ooo44e
sgGw75QBVERmozd2/5aV4a1gsHvQ8xgWJGXe2hcqk4wiwls45cfESX53zgy4LNN5ktn6+8iqgWbp
1UM0TXQLKsxP8xG0SGj6NXQYFkpfwaZ1sQOXisIU1eYg7itBdKDfoN21RuW9ojp7NjZmWHNLWeh1
udvsbSj/1VBZL3h7UWxGxmJoszmOpv70MvIDSHH+VXdqvxSAKxigFv25NlzaQ0QA7qB1Mm5IqzWz
Ef8DiOVnSOWjaYxIvCB/57D5nbDVLsZpMg5jNBiXQBg3s4nqQ6wJd12anAxgvCHOncvdqWxPtIqN
H6Wv2BeR3FEct4u0SZRbQnTJsVIQ4moFVh6ZDq23g3Kx42Dl2taPRuYde0n2oqV6vAqdLvoZOxyy
AQa6B7fB6TuCACW9Kl8+m0lhihbccmlW6ZXi7/zcg9iciGDvecyzw66dXRy4MqZe+2K4mr5qipKf
28Byt6Qc93tCXNdNPCXwZ8LsBhQHqQhRcVOj4Zo22Vd9VHuuln/oWRo9nv8nQry1mntwUOH7HkNY
E1fq7/jHjErU8+wsK2UtTsBFDlm86pJVNCBeUFSsnPJ0k2dVs1YMlTCquZfpRApqPI5lK/mybs1r
3MZ/7BRQp+so9rmZ6uaOlPKvty9XStcQrAuT/02XTHsIRdgbzHfA0qAQ5iegoAmcmE5NbChnLTe8
CXkEs6EmtCHPcWIMPp15rCBvhyAtE/gLc2POyDNsFrHn/MhS9QM7rP0H/QuUKMt9dcba2iCbHC/P
0+Tcz67AYMOUdPrFM2mxBYP7PmVquJxAVjzSZCALmurM8vuf8tOphQTfJZk7bOWaHTd1RWk7Fs+X
cEfpUxbgsXOS7swCww6/nVdD+GuzxaQeu/07X1McBP2Sjc96eQgj8ZtsimZJ2IW2CeezuRq33pXC
v1kQl5Zv4W1O9cU0I87UpCN4WXiuOJNeSyOig2YPf0ShW0ekoeFL7BX9ga2c5ozyiNqw+oId9lC6
vvoaedKLqFrWEYATmQcI3Zexp03ypU0YZzZMC8NqjB8MbtHLkZbIuaMZADf1K63lXIYkS7YrrIaT
34Tvfun2k3bUTPoT8hm/QlJbouyzZBWgA4Ii5N/MuI+zAgsWBCC1tIbVaKVY/itSUcJAov3C22gp
ORkbIOWrGCVWFuOQnVtwsvsmBlQ5i9qcBmwvaYeZnLgUN6vtnQLm9Tg2agbm3qL5PNI5zxXzhQTf
dF1hR0XkqpQ0vPpHMN8ghUX2ZouofCfGAoslGVX+InaMo+kP6W7ELgBJndmszfFd3ppFUWWzVsXD
R2d1J5hR8MjYgvtTARlcs+1jbehY11SNsOD/frrkoIRk5GtVuBGoyNxncTITPuawxpf4wKJVVBTE
I0Vi+O5tVh55eqZWdBecrcptG2vZRsXiswq9F4Baxlf0imDJ+uNilopIMbB0YW/d2DJfbPgeR4Kw
4EbPJ2IoxPkGFbmHxw0zN3YNpKpyBgeOaa+J4hvrZ/WqqtqSWZJ7l6/YbiagDcDx5Muppq0HwEpd
I4Ijadug+QOMqL5jHbF2lk1bOrBER/aOqREv6bUGQCqbsJD/7m3yGTN27AByQRxUyF9zZ0qenKgo
m1PbF8+35PsxIqpl03bkMdiKc/z3YMcFCvm6fKesDvmBeSX/sFV/W9MvWbioWQAe3VMETiHTP8gT
Kv7o6FihBJVHVZB4eGSp01c6FOZT5qflJu7i7KXIO5rxfBDMPeFd3VKOvP49RHG9SkLA/5ZKvQaF
d9GqevSzKEEe1Cqm9LjRzetQ6xb+hYho2VbbUWuDijKMrd+4nb9RMBhyMpmvNdDmELZHqK9DWyVY
WTfe1d6t9wAUV8i1R3TTLrSrZqhuxKA21y66/XtHvj31WKXygY2Rzn63MiLmaJXGkYOJCKJmgzxd
u28JTCw8c+ehzVrFVgMiwkEQYODjWcH5gfKYC4hyba+lV+3OLLV+hjxX87PKKdOr/RJnpnPOkAT2
QDVWGcZjFC8oj2mSmeeQ7Hdw4vb0kdvUx4FV+wdD8TXoyegFpEKCvJmYLSFJS/o3TlPuNE7eOy9y
qjsO6WwzpIFY8VFDxCKCZjslLn2RNqBuCH2wSvPHuspDc2WHtrGhS2i91CafmdIMPr0f8lYxiSLR
NiziATr1LrwoWZrfXatY5hZEdLljNi4T3twBL0fMCL7MXpyV3mvumpKXb0RRj3A6F0NNJ8C0DOul
sOjmAekB8mWrFoP4fCgYH3buSY9TFxgjmTz/XkYF9FjiArQl7CVCdeQt3pBVs5fd/JKf+gBD6gLK
rDrVYihOiPynXmxzAUIyJx6G5knPRQ+JM6ef2tZXeXBzvKH77eQqpXzjXQajxRk+LzbtvPi0NmrY
ri4Yn/k2yNXSxqtq5Q4jTEs88HBBECVWVL6ySx+cZ3CUS1Utv8T8kNACxMsGZ1L+wcjkBPOsGn4P
BssTvYVm1eSZ4MvKtG5Mkaza3Omd62N4tzLsY27z5uptyuwE21aVGw+YwDSCxIQevPLj9VADibWn
9hRbNH0Sh+ncRNeK0oKBpdZxzK/rVlxyZpe4O/EGwwai7AI0EV51P+XIF9ZQsNF9/muDJ9H0K29+
lSa/QZmcrI7FByql4ZgIqzn7rU8bLkZKRnOAbK1KpZAYm7cgpJUUdBcx5OmrqqsIISJI5Zz24P5b
2jWKVPEoUYp46XhvxZjsCH9i/B3pqNo4dp1zpxYHLbDLtRfU+tXUu/ewFzhe0q44t2n8YjvGhAbw
IeZBDn3E8ppdEUd7/Mj0AFB4H5+aqblMyuFeE1v5q9ERc1kNmU+hXEUto/zt4HivQt2mO6vqPwaB
PN7Qa5zmRf5jbifmTjC8Mh7slmOtfaIQQbohF6oBidCAaJ3YJu7d8Fy2L9RXsBoncy86/zse/eh5
wvQJ0wFihyo/YHORiq+AFMiZsGOep6YD/BYzTlBGFxMZ09DMRr7gNiLamlMZ8K2YL/8puJibpfWM
6Jj/Gttts8kqpucgOIfzc8HPNCe+D2Iq9npOQ8ZP8mRvzgwD2bMuMFkv0yyOlvI9ff6Rx4mxZ69Z
7kZ28JUUQ1mojNTQs3HfY4mtGlvdiqp9htHJgye1foptqiAIUUUc16P3f2gBTQlwLBA7HNDupZ5+
JrkCIb+l2eWjE5X5t9MUQDNMo2Yt42SnOtSP8lmStBPTqowYb6Yrp462RWQ0u4bkd9IErEjbdUij
s6S4+vN8RvZY+JsuU3hBKBU0UJ9ZuR5f0rx4kZ87HTD7Igj6dpHM0V8cLHfcCT0nLF75YUu0RwEE
VYpAAt/Nt3E0valOlV9UY042zosCMXmcgCOLGWhojC3+J+9aJl8XBn5h3/C2JIfYuEsLc+dmxAj3
nXXJS2d6oElYF/p4hmwcLeGkFO8V/v6Nb5LADh4OcIKTjQTyIdeQD5GtadDtJmP1770QJ7Jjjis5
pYj3qsMSS7B2uNV8VRzhGKerelLocPiVIIgtEti/+QP50vNpklATSQWfB7mYdQAPR2cdcHTCHpof
XEZJz2fypW2kv0AoeNt/7/uhHS/FpCTbscHEjmPZ31LdHajF/YMJUOoI95lTAOkEZ61LiuVoxR9q
7TYXeWfNrywC846O0T6nTuOsxLILjxVfAWCrDGEMFx7ZF3aoYAcN8rUZrSxc+SGC5Ql3StShy7cZ
lJ0Y0xAEao7DrSZiZqmBIsQLM6+Bnd7TwO2KXcAQFekl/+O2x2a/kcLDuuRO34J6KddlZlb3QTvU
fmQu5ZfyY6bPQR0jQHSCqzMQMcL1jMakfcMUUBzdzN3J04fjvpiiK4jfIz+z8Y2j5STBzW7a8ITk
2VwUhdlBE/IF/jUCywoD4UFdtTBq4vhPJ0AoA7ixYMDCeJ7HIFGARQV4R79vaasfCw3/awjbfDFa
Zb+DlpnRgeQhyz3t0NFOT93hIZcRQDQPgeY5gtd5dkufyV9gxJAbojzYODLxt3IjIoR01KwFp5eG
rlrzGsVedJJFazCCURCethz8svilePhgCj4XI4rUc2F02yAsXDDO50CvvFeZC2XG6t92DvhqSErZ
+1WHWNvMmp2wzXhr6ZH7aJzejM+TSSk7DEVx1k2lAHOhOR9DEbzDhb7KD7HSeFckQ/Fi6M9+GI8/
3SzT92LCBNoHjvqL7+oN/c6fKnJxuP9/ksDnp0TYPf4Lk2i1kEZyG40/xyj5lpfSLnP6qolZ79TI
t6+KpSYw/0r3APrbWtI4GI/MYHAjrkBQ5Pcsr2YOkYaXsm+JQqOuIbKj/CQGN/vd9a90B7VPTPIc
nmM7pkckpouVhkBoOY5dyFbxd/LeUg2sA25NEpZ8ac2VO2Sx++jrQGRIRFmYWh9eh5QEzkVHiswx
YcsulcrZhrDEFxCy2DGT4s/8pAYxcWM1iRZOG5e7eiA3gGyhCQce0Xt5FO1rNVC+3S/XFOhdeuV7
fs9CebOwTSt6Qcu8i9kj7iYgTRb9Yo41IKXBr7gB5aVsDWIahGn+pcLLwLV8B2CCFtnND+mNL5No
oCQBbbDK7fBrcFLrl59l7HEgAiBndNtnMF5tpdfS1nAvN/ym3aJlfuTGm6iM4cEYOKq08D5NPZ9M
cMYYopT+rPuzBCnoYQkyqTmg44uAegw0bNIQJb2SWwfRO+2h8ErcS4BlPJ1vsrTEIczK8s0nLl11
8ZIyC4nPNffd1Sp8n7G48c260O6i3MHiNY8BE11zsISH3E6m2HOSci+Y6dSVpcTZo8PF2M56A7m5
yr5GAcForYEf4vIr1X4y+7tC5k/7PM1AdCoToX74uqFca8W4KlrsrXW3YibHySzJx+53kY6ZTj+k
yX73qTVn/qhW/mB90J9VuAM04qTZFhly/p+gEG8BzpRDaNAjpARr7sgQs/nmn36TkZQtUpPRWxT5
f0NMzC/+MM8obLZkKePhXCEF0hM+uLOqDFjwarLPRtR+tLyN99z1xnVvw6qbZh019TIeEHYf08qX
JEvYrz5d79vzuGR2Yry5zJkDJFCjuYBPam+ngNGsGxrGmkwwFqHcR3CUw1hsyF9GiMoISdF0j/Do
pfA4WpWsYYve7cb3rgmKLaRVvPHNoC/lNkSi6n82pH+blIOMTA3rs1LSolXasN9oCuywhe4G3vG5
hMMYip7CYHjC+OZGMPpxGZzHISIrLiBZRrYrAIg5Z9fASjI3L+TUDDHohxcX1vapMrbTfO8pQIC1
ECwLE8B4a0dRiGbB/NONbXNISThdeIDxCsYx5I2YkbXxc4oamtbtDe4QVlMGZZfnxxmEQbSdYpRN
mXCtt6pHa+eo4biTh56UVX+Rt9i0M1I0ctJo33BgxMswio17rJCTgwSXhCBysbS54igbYG42au85
85YTKRSnVVYKbSncut1zbLAXnqtCzM48LJ3B/XlM4FsiX4+O/w19S3ALf8uVVVRxcaChggARhcmt
n0J/lcxksy6dnAPyNRY+BaWA3eFHq6Siq0yBO08ZzjnVo2Xv2Fb9wEfqXn0SNww0U505J3s37US6
bcGMwAUwAkNJGD9IQbiFnHbhRzgkm6T9jJ9yQMch8aLjJC8HRmdzmxNS8pSCd2W3VtS82VRTrT7E
/OMy104r9MnMQWPnpJer0sV5ij3jaDVlfFIhYAFs9XeWZnw1U1hiyRvwdtMB6E5qyBnt4YbxrYi0
irCJEFMsSTlGkbsnMbbJ2Y8alTN4XHxEJGYkbkYWadh/yB9zNvJfSdDZxE05Lp/XlnGIWUzIrMOO
VvDcvmpGzt5uQVqFH7k/vcZMfwo12zkmeVGl36qr52/oqf42vQT8mKtgVDRbZH4KvahB6nL0rFrK
YZI+T5Tks/956TV85wSWfgCIBPXjWgL/sm5kaznDS0LykxyTbtU/hbQyy9DJmtwHXV+eB46N5Pnp
JfAOV+FjwDVVotC66jaxznPBb8fEkXXeiNUl84t1CnRjZWm4r535oRDte12W2MMNwq3xK2QHhjRL
2oj4BPBxPEu0/9mQhwJQxbpt1GrjaEm77bLI2j9/I89dYqipJebfI7XCvbWq5IgX/awoQ/wajNED
2PX43vfFV8o02Au7l3weSZS9P7tzCZsxseBJeRBYdefmT/iXIdWQFjxLhgLTDzCSJr+kwOOf+4Mp
drwtiWPLRFs9q8Vpdmj1ho1wyLhJSbGK/AR+Dyac3kvaZTFZJlrjhzwAC6/cORbsDNgT1xjM/dVs
LG+ZEWHAGKK8674QJ/L3iEWOipw4GoANtYlFRZZ9mkFiLcB7gFF6HhpMmDEkF271qcdlDga1ZTJn
evUqn+KJYqx1+HgpLsqKat9PSbrtLBxcjguGONGRGc8DKN1GYGobVK8iNxRcb0B0QBMTDpabDyjJ
zWVs6Q3U1G4ZEXEiTjEKqzGQ3Xn9f7bqi8BdW2pH/UZo32m0ajIjit9K4acP31StUz+zyXvmuf/p
nUUVQ6C2mECglBERuKxdS6nRNlPf2bIuGfth4LJNTma9YOvwVmli9Jul4g5kOA9W+iXIxq5AlzZ5
rV4MHOUg5QI6ZkpVNivZl4RdsPbZlRhWI/peyMZkN51d1AHxmS4jqqnSQ6ffJxzfZ+Ung7glnfJ1
1rH/amXxyEtDP5d28otYm+IXczQUPTbqv7pGPxonFK+O2zw4/qof3nRG6z7LtgDfyn3UFm39YJGL
k/4r9/HtBllbvKdDzV2tZd4uzjT/+Fy5ECz+jOLpZiuUXrQ7wErpyrFpYUoDP8gvzZBuBwpN+2D0
ZIdwTpU2nq7DjDOMerrsYlbwTW0wYTdzVScyFc8Ag9u/jtKePasZ7ySOEuo3hj/CftQO6Nvjc6bM
vg+tArU5t9jLzjY5Xwy/zGzAf+7ltOFSdMuLCaI5+jQLZLYd1+seS9TSnm9qxR7G7UR3BdM0L+M6
PQFGxoUOnuY0YJhfmswqGSwzjbRBbd5UH4IAkd18zfnk0c576k+nmohFdVwYNyVBme0UfTGjBCDy
/94C1XTs4WuicqtS8kH8nv5VSWQquVv75/kjhCQkOqbAiQNlWc4UxIQGgUlbZtJaLzoPQRwD4BoC
SQZmD+NfoVTuqQ6jvx4L/Ovkk6lWgSPOUbu/5nFyoGQIDvLuF/1MDemIFNAq57VGW3x43iCIelDa
c+wCA3iY8sR5lQ0RmBQEs0UvfchaqZHsQqRdTffcUmHgD1G/nRozuimO6l+fU+vBFNZOWiQmaj4g
hqZJEI/KXDJTg42tVGIhmwLu7HmRz0IHbpN8xjHk/uxXhobj7pEhXM2p9+/ygb/vbEtCoMAM99jT
5Fyt43O/kJY+7p1okQK+OXjpXzlIrju25wp7eNnxeemz5gAEHob80Ffrcl4+40h7CdU83rlCZHBH
iaXNmnEvyw0TTwKcXZSYviAmJ/NYBzKO2QlVFHi5vnpuybKlLx/4pJXkR1MUynLDIuWMm5JJ27Oz
PSj9rQugdmFJtvrZiKCiUsehP6yl7W7ZcfRj/NJ+Eg79ppL4PJlxd0qGtCZ/tN9CVlw8pT92xk7c
4dEfC0IwoRi8MaXD6zSPDfGqGQDJciY788QnmJxmUat4vnCB/cxCuzv3JbJbJSd12KwVShDA2gAH
hnFANh6Fa3W+ZvKhjqk16aVDxpk/775iRDfgtCGdMKZWAKIYO/mGWCTzyVPrlOKk+HuWKOeAEdQ5
yGfywdOG/7zUPAUm+fyn8r0iJ9DXKWpvlVVhguUdhvXh2atyOtC+ppqRkjXfWMjIMHdneJqJ57QP
ogiPU2Hi9+iZd4oGwY4xOtq21lwBORuF1XMGZKUJ0npHg7Ij1C+8h89DgpIk5SVLmpNc2xJnhRiO
5BSdZNSsofzrfOiDUYxu+fm0ERwqGlgzqy5UdlYLSOjfA3QaDugq1hQj7Uq2Fwd/IieRwXA/4PGz
HARa9IHApN3XTUK0r29pK7g6Q77NnL2lv3p6N36yOopAsBPQkePIpZES56nxJncacXZIJllRvI6f
Rr+y6+F3wNa6k4qKf2OtyUEaEnnI/f0GcLPqcV+j1ereayI1JnRrj5qy86UKUwJmhbd71p82OUOY
5jvyxGdNrJHXL3nAnh7PnrwUAMPzgEHQEa6DWUTrBY6yLlu4G73e3iu9xx+ncqLxchSxPs3CxdQZ
YlsAs5cj2c7kirQxqV1TLmjN0rNeT7oeHCMT85Z8NswvR9qpu9AzdvJ9vP8+cZ1s/mSUG9oWpVRP
EwT6S5Hr9UmW8HlKD9vO6tWzthX5VBKqgzGef+HgwfP+awme29taulfSbl24aYyUk36aFHVnJgMH
MWHv4+pQu0NnBUOCvlHk9sfz7kg87KTkJMibS95mwjTIcE4iRiX8yncU6TS36eQss7g3TlTI5zSy
K6akA504cvyssy1+akg4MG+jHQ7gwboAov+dwXRQkIlvdftorL4xN4wbabLF6gDYYS4eOiMXSzl/
LyLLu0bkeTDM1uOlWlgvEOYjHLVoTWWSSQNt50TO/IUeVxsAvAG7jThV2akcm9dxhzzo/7h6s+W2
laXr9okQgb65ZU+RonrL0g3CtrwKPVDogaf/Bwr+tk6ci80gae9liQSqsjLnHNMkBxzTHmcQOonk
yIFrUj07189+Y7eqzjZzkCPxTsxQ1aSl8QgutMJxM2bD9JM1+T3wmWhm2kwWXEaKjd7n7m72In5r
Y1FHrfsA+ukXVWqqbQdvKEU3BYlrkbyrJoxq3hhOTk+4Rj0wVoeF7tZG/VTF5g+M5Om5maV5HkYM
a0I0xYNqySAUk1Tv070FTu7TslFZaYUfvfRMEQ9J7fQgEBZtRz5idPWa/jUPAMMHNqfAvpGPwiGq
ku+muQ/9iIScVMJQSr1yjyKo2TpaXxJhDpiTQFgEelhOoOp1/jj9TMjnXL6ZDcszo8LOJziziQj3
NPpzk/XTpzCjP0ES5FerSNe28Xdn2Gl7mmpuKIlixbPFgXuG/f2KMOwkxz66h2GF7J8J7rYei+od
iCfgSlw/x9GD1IsjClWXbuMDgc/kNzNp6mnCfl/6Z6HJ6jG1R/jYBZ78oG5n1D74rf4df2kEHDTd
6I+zgwaO6oPJoF9vijxpX4vc3BmJUd3h88gfy4zj+VrDTfnMl8hos7ACeXQnu9qFTfqrJPAWDqCW
P9quxbcWtxSKvka+cEM17oEWeHbgSVCQ0KpQN5KdlHI3WgUxaRggXtu8ISCdwQwYD1oYQg5f0gIH
oXqBle7+lAmnIBQCc3FAN7jVoBdcGwMZrzC7/uC4KD3Uy7I1bMRQyaaNKe3VUHbOSu9pyaNX53B0
PpglTeOm9vk5hePM0BTdAid3g6CIbNHJtlE+7lh1IY4hHSE8oj+0soPkIB0SqRuRXO1Fz5fbTXcy
ZkZ6O0PslKhukE6HX6C0rs00IgxY+uyxWREFVHxqgVae5LLqwBj07pUQOFqWI62DgYi/85d6P7jC
G6ph3KIbdLEMLK5/zgLZtvCdOytHmaQ+UJLEGjzK9clGjvOvwp7EiylAY0cZfk4ZTdr9FLcIkVrS
Qu89b/TgMjWcHODt7yuS1a5qfq7G6bKc2q3HWQPMJp6Xxgc6jZSxP5uVjQHRyRwwXQZIruVHV+NB
tZKmXvOuF96rG8XNVc+7iOFGidE8GNtD6brjcznpFbliovoYHevfs/W90Y4OkWk6gHbn6VJQVHlJ
gMMMwQgTpU9uerEDeuldhhHxjNDFz7WwG8uiWbLfxl3EVnElC6HfxxHzh2YZS/hktBwTFrvtCPmT
bps/01MJcmurOhZ+L2aKmkigwgvfyYnK3no0+Z6d+z+x2QBgccAgD3Vj3Tuk/m0MmYuXRQ4NTa76
Bc8nemBMov8Q+IbRQppIHEf56qcJHvUKKAwNxksbMKYDlL0JS8K9gkVg0Ed1eMf3d9Ro0t9rNCEA
Y7QgWipEi/97qGL/30uBPueA5MHc6fSVCVEjEqn3YOCpDQXr5LinYVhsA+xne5lCysJvPnsnT6CV
VIYZHxAni4AHbrd2n/HL1rn+ouYWicB0j3pk1xmQYZdsxfum7Dx9R497CSO3MXpZXfQymyLYrKb4
xkRDOU401xILQG3uvyD8Hei6xhRUeYCtcai97h5q+egl1lHLSF3Lin4ZBcDwO0o8QttpEZoNMghW
bkdZ1y8Y7glbqySH7IU5wNkjfc5HxEZIHIJ5AMtJa0s9NIt5eDJd7AKLG5d+rcSN24r92hqihr0D
a04hPCYOjhULma166TvNdPphxSg1lVwdSdpG2qA61rOEFw310efYyrc0lBfZFZ+BdO/VFtz3wW/E
48655ViEtTM98LmiKxyjAbUBMUeqMFL1kHrm5ezrw+j3G6tpN6354dPZ/wxoZe0nrXPOnZ6T5xKD
FiRxpT5w09DrIeFrN+NzRLAL8WQa3tWGqy5kL/LyPRky8SYlRJKZpmn/qnwOpcn8NFjmhdNG/lpN
s3d1vPyPW7fRPTPxaC99B2ak1fYAoLMtoyNBSGTPolQuKJuQMNoahZTDIHm5z4uq+a1pPi2r5VXt
SxTxWdIdOlCe2PlDDi6Le5y1bF9WzlkpH5iXxD8smlVbocHtbnx0lZwgLjMJMWtnKOMVdlsTlt9p
hYXQAXTJ7iDNx69JYlnarqnr+7e2+6t6hOqhdMR9QuIamsIqP5d6XF2Sfq5BZPS/VNEYuFZzqQbn
T8hNuF1LUNZfhtQ4U7YEMrs32v97khEXH6koL+lyb6ln3w8mdnGSkbA2acVkPbbQw7ZkAvqHeBEG
NwYDexy4I82u/ysrnbk136yZU/D43xAW05MGN+YU+zqpS03xrvc97FDOx1fLAQAz50Z5aWPvbah7
8y7LiW4PTU43SH8/MB1xytSNryiiIx43jCksgsjOHtHxz4JoN82Fzol9mxQOGdOCA8KwEenMF7JM
W4ROC1a5dlwPxBrTAv25n8ry0Q/srXqV02m6hoZZndS64xa0wW0JUAlf8o0P/DjLyjyrJtRo1f9o
Aepld7deGwYaN2UXlQQs7NqJDtQ4cSvv+6DLdsJ3MI7GkSSDWas+CHewdwE747nPiSQWAeaddZ9B
Df/j+6xPxE8pN7Etv3qkZsfawpCWm+KvXJyt6iFKRv1ODSCx2iNNgqCZ1NrbmPXRoTOBwbbOuB+M
xn/SEQXTFamyf8LlUtc2WuAGH5Ud0+qJq/Bj8PSzUTbg8Jr4WkOLf+vGX+v0TkcJWc5u+18DfFwP
aFtrVaXdE8mDXNmY3Icm/qEKOUjj0ckjk2kjBzfAsZ+eahvBqqR1BcMCllueb1XnjtWTBtUSqs0Z
PRhYmzudoMAiF6AUEnaxvMv2+oCGcjGMOsspQ5FU5hFu4GyDPWhTtIbCTpEkqLtN+nvbCD7idKjg
9A7Gfhzr8TigPbsXYR7cEzXNpBLckydNieGmFpcMIQiHcvQowsyHs3JrsGiScWLReLAoQYIh/1kP
lfXmyeqsCdN9jz3vKkLL+cLOfC2ajlwm09v1Iql3Y/4OdXpn4yO715efiVZMCu7PZ+i0vEz1ftE8
7dRQMmhbpHzYK6++NrdwJ7LpTP/dkW75VltM+JqhezRJJMM35vprU6ZNUR3FBl01ZKtQdP4PWaO6
42pIRU94H0X6mViuCpS4AUZAC6rjeoZwTa60mHT1kzRNC/XbYsvmyLOJp6gkqgB6ZwyX6ZBHCOP/
DSZoW+CfS4vH3g7qfeSQtble8mU5H1GOwvFZJGmxYxU3t2YuPQXELC7tX/Zgft0S09JQP0AQBKVD
HNwt06v25C2K4vwiLA++8iIsdlONHTTGKBMu6hCHbHlSSyY62tngm3tgpJSctYn+tpfMb2YLAmsU
ALkjYUn2HIehG4wAim2zdq9G3d4ZtJ9OSq78rV5OpU5fxrdjNkkrEXzWob9bPxptGBBZewmZ8tHQ
XYKqNQ5rGeROYFKYSmWn0lkCksapwEUXtNoLpUyz/f/McknOJo2PJgu6YnExR8N+UA/SmVB8GzDb
1cseb1fuutV1UiQSqjzyNBLvPZwr7M4t4tFTYT9WumkfvxsS6lmFRW5jTGjKVKdXzQx0TkBy5N9T
csyRs81+rfg0V0+2338vS2FdhF5+VtdKlPKjNwYRMDUYnSZE9m1bafoqNXfXxtSYDZs8tDua4zqd
uHf1LG37Gk8hAUbDYgifdAOlo2dZj+rB6kG1ZkUYOj9jIxM7LXMzpofVO2pgUDe2kUTXPm6j65Da
/2UgsYxdl+n1RcfXsA2ot57IsLRe1djDl+hzWEou0s/KQ+kU5iVpl4gG+nG0Ssx3J4ratzSNObKM
sfmaNuNrt2gQaUP1+1QMHGMIoY+2vgaMr2yEvPgyCvxtnvoQyH2Et0Ylnhc/+I3xX/6aFM9FA3q9
MMP+52ChFJ0gb63P1Ht0avvNsLy3PtPT3WCAL4btmpAee12nqIhaidqkQ8YhOgk5hpg9wfdxeF/3
jr0ht4wMc01012b0XxtIP+fWjAxI46K8b5ayTT1zCGqlrAQoa5K+JKKuf2kIR310Yrm+cq1Cbjkp
TRMyF/Y6xB8peFLVOawbbOOTiQRHHYFky33DCCXcqevUnkrKzuXvXEtjLLQMmbp2CxIJDrNFIYRw
/K/eesWPBlU1Z6RuYho6/TUKCXdrsZB3IUyOdqaylz3GR3geCa2gudpV6fw+B+jZEchVz3qEPCJK
iCn16HYwdUUpzVRYHOoRdZtnCeZnyxLhNdZnqy4Pdn1wcTOk4k3cigYnAlVbTQqB1TAQVBLARCBY
Uvt4Y9nFXQG6HzLvXOYnjHdYadmCbQA5Z8vOXW/FomD5go1imT/bwamYnS90bkiU/MWJcoYl6WT6
o3W3fiyiY1JABTwdcgmb0GileZiFLf1N4tjOra7+4AeKmcQ08WO1PGsCgiXcfOMIwzyoEc4EJGaz
6OCulhFauzZBcPGfrHvkj44kPnU52KJ3JIxGSaWMGdZ14vXHLCc/tolB8n9T5Wpt9PBb4DQkb5Op
hzj3S85wPSXppUC2SuO446dq5t/MXeko1dH4MyUaIRqT87oCrGQGEwc5RS3UMwOb9yHuAGAy5Xtj
C5t2ZdVqt340nGPq+Xu2yYW3hVJWPeQJfpEGjvvZrn82JSc+e2l2+cIlP1gdEalzOJlEFSHc5fS5
cPhqIgm32eTnO/N/k4YojcrtnEbesZImxljp2JC75cjkpnuLLONDS7zx0R3cL9awDX88vnAsZDgX
EQrTEN0iNDG+6GK27wineK7oW1x6r39Sw1i55EmpZ6k8MhvAGYXdvPd1RH6RdlGz6nhyom1CWtHa
zSCH9VQmgwMPBRjTUDQUHMMMTz2VUMOYGS/qLNPq2nv1KiBbEG30omLC9Glth6AoYIN5lK/Lia9o
fcIrxHRgLvs4TF71EdvCJTuJ4CTHZp1Ummdh9DCRiJlL85T0EjVs8b0guJqWfwUGU366uk02jwA9
LW0T3Dr9zbNY4JiuXr+bLjbqlbKYaJ+qc9fQ0wdrpW1VoW1OTvJYdvQbhu5WdFHzVZnNTWfA9tPw
Eej6yVZNKis9rU6SqR77LP3gMTHGXbio9RMvtjdGYd1LS9Case2kAkRrNg9W7p9G3+HIJ5KvVXkC
hgvmQNLcrXL7QP7pSN+8jfU51rTo+s1aA4szXLmFgmMwjy/UuQ3RfISql07JcKkx8NmZQlCcQqqZ
DI+8cd76fj81r1McyAPNonHvmETcarTNdz4Syq+q1dMzE97hZCTZeylm9zkmaWhvdhnSL+qHkNuN
0rYxQ/+Dnivc3T72P/DxIv+qKU+n5KVJh/lotMB1TYbbQGb8czmjODAS/cIwH9R8N7bPqhOcwAFj
/rSNme/czz4ogdij+NVcvoQqozb0jAUe740/igjyzYJE6YyqZ54LBxSDg8B91s4vPV/yY2S4e0Ib
5pco5K1qEQGJGfO5J5lc6kUdXwXr+en/92wYSREYqoU01kY640Y8VR1m9EsSEVacuTTaGr33rkuJ
3ki3+49p75FWIilwWA0P9ujhqQTl966bSG8kHog/Q+AfrCTWPr0imSDicDUHE/3kruRQNXWAWVzD
te8GrEwblE7yoXN0ZyuHkvR1NVaedRsj4qLUaQ06QFGYOifVMohG77VCvbftzbo7z4473HuA5IbW
/20V9PW472wRhLsUZvYlquHQVhoOPBmisNfzHyQt/GwG7+b34x91fuhK8q3zYlrkhBS9iCwWBnfN
cJXb75ZN8Mj/t2x1LhcXaRVy6xskY7RJWL00dd9sEw39uoZcXQ3+8Efk58H77WCrJbLEtO+EpAvs
mYUD/NO1wM2AolDDy5xdnoHLBQP5s0/BtUpSoGQ5aLbb/qhFMKeqoNJ3Yhjkh03NwlDiTfez+qKW
TDRKCbFqfr+PfgUe41nVxE9BqOyrCDEsPiNmJbZ2Txh8mG4nmgOHPmnlzkLA/2zYVnuZm9J4K6YO
qTjSY/hxlTBJD09G+8GuaVoXvZNu0iHDdED/GYMGTaw6e+GScM54g5vHaUfCTAC8AZx1htufeWlw
BBa+chuFgKvAnfqznlILk3aMNYltFZld/2OwZuvR7yxoGmWKfYf/z1r1kjJHSiG/mnrZ+bK/Q3J2
0ew4xAjvfqjlU7UtrCUlScrjDOQbA15GApDknGDZZnVoiRzc2LZ7TqeKIAojoAf4P3+R43E67Ggm
qXlZbhhfY1A6hy70b0pBHJfTT4we3lMU481d4Ar91HL+iKZ1Pg9rFpFN3r51qVj62/GCOIXN0tfG
vyI07uEbi3x8L6/qugCk/lD5XrHzsGW/mlr9HIn+b5o4C0SSWoxiqAXzkP+hFdyNn3M+gAT+Lx/C
Q+t2Hmt5easjEoLo8GyCJgXH0BkSEvyyqHaB+zKY5ZOj6jAIC8QoRcuqD/slLsIb09kYT4GFUSb2
0mNmayf/ZfZSDTD72HyNcsDS0hrMbMvUSkFGaW9O373GmRme/bYDBuYkMLNVnWGnnKk5a4QXTmT4
9xLjXj0YXRPSBc4ID03F/FXx37u3M284R534mrrJIcGO47clpvwP6HOnzok7iJmgGDgygJEKBMh+
Xpxqy/yLmKm7fb+vXmLufSu0FJjIIp1SD3Y6/5hKW1vfCt3W2lYt+VRiKDISrYvsYIuWLvmgOfER
GACqfzqekVcCcafgUCO26Bex93d57NPLUpUfVb1ztVOHRilkRlH+tEgAOy79tsF1WlDm9sKV49kA
DuJM8YnZGvMZgRhoZOq2x9UaQ6Yout9mnnLZlIY4mdP0cz33qk27tK1yJ8T0Xpqe/E3Goyp6jMom
PmKeYKAvh/omAq7hNgC9yA4xD1x+7WrS/z68JYkXHpqmuJfzWF3cwrtgUD/3HRBIQ6NJBC+AKVqv
Eb04sMxjuaPHUcus3AVV9Iy6v77Xl8a7jWbLSGmc9L6wWGZM8gEK96tNxw/2DuwyAWxdddPpTjzf
G+S6QGFGA6f8sNCyUjR5fPWL9j0A3JQG/zWM35apTvscQD5BkR6dLD/RlpCZ5FWT8aMe1SO2tgbp
ABj2a09q50ZVHH2P9hZUHB2qjqoXf1h+ZtxWbul2G4fCNPSdG9B+ApeTbPVJc46Jl09XpFg7F27C
DQXJD06aiGXFEpTJ4RfhFLaOE6Q2udVdyuKucT5sOQzLMk+khKfTPleYSH0w21upY2JvDdLDWdhe
EIgzFqtyupQLVsHH+rzheP8TtShG/P5hWkB0WQ9GFhyevydAZ3wp+2AdrGFUOCcEdJ7xnsc7qHbu
omgpoYuglJ1tDcP1xETECcStp3V4tmTN3jp4xglfuTitcl+aVqduIldPbVHxzCnQAMp6ymDpwkxN
s+eumJ+szsTol2HqSwrzwaQ7fmFUjC/FIVEsNdzfTWzGOOjYudQgbgh189La2WWo7f2qaBoqOjh9
7Iy3wqjdXeiijq2I51AFXlz7W+mO7Y8wy+7MqPKOwVBNO1Wgc/7cDhYWdK6vL98Y74vCmr9o+5a/
G2H91zJ4u6gpBpIO664a3XKjEQ22aeLhT9AtjBuzepK06++V4DAE24ycoh0fE4MkdzUAGAvARAaC
yZ1twVaN2vIUcgUq84uP8eMONgH0DssdwHMn1kEszwqde1hJxjM0ttsu8ILT6GTxU+HSyVoOTSi7
XxUrqWZ8UThFdgEv52z0NLYJdnKyc1zb1SmrPGJ/aqJU1wYNZca2NGwCcEo9P6h1f0pQbOPhsSEE
CJ0FKXF3eoP31I8RDogcWCbh1Y8cRCL82Xp/p/xYqBzRmcVQ5G3fO8Ixjn73iT6jeh+a4xT2LP6e
2f1lTXjwqhKxWFQU+1yDxPm9CCA9RfYyz+GuxMyz90nGOMUWpHgsCdPnRO/NdvAcoc0w9ylX630R
1NXG6Wl5c50mZ7232k2IuO1kYi9iprRgcAfE5ZLimdo84lQBYEjJ50pXNJdVCDuhme9awsdoHtnP
DUcQTojt5zyxJmz1EOl5DeH/yNXKmUaLaHyg3LlmSwBgRG7c1ZUZE4yRrK7llRXCqnI90u0xEz2W
VhP9ntre32Ala++Ccr5fneki/wR0gZ+WTKN/0uw6NR/ymizC0ZvuzJQQOEsJprRhlC9aYpmo8eru
cUXrqt6Fgai8xst8tPq8o6lvZC/YuZ/KwiB7qTZfOrulGFqsEwOQ5WTh2XBe0blzS34X9XJ5UM86
MFX7WENjFxVG+qQVlr/hN0i+8va32cjowuaBoGLBsU9ZmF69uquxbyyKLuJxfjjohfexpYv147UK
sV0/XRmE402EN9kznkjKagAcjlDF6EfUimXyVkQ6uAyIN4bo0ZQs4whFnERzSPEpyCJaDPt1xPg5
rkZv1UIyCy7v+qL9qb5Lw5BLGDTCx43H/X8S7M54Hha6oT+7wy5B8M3lhhOafXG7vmejR6yRojy4
QDQUID4702YND31VRa9DZuWbKUz+kpEXv/adTvdZR7i/lyL6XI9/RPiGe/5bJ7tMDfxHzIh7MeDo
Uacrzb1ibQGxORDL4/Xc6dtEl8eqJW2vcUz4jqSuvgJdJVo9xIJYxMk16sgwM7HuMkyR04UYhgf0
VDNTKHDY/1zVHRGtcxVYd7Qr8BjbtPf9Nv2nI06N9KiaZAKn2s4h/mur2mVrzww6FwAQxsgmHsJO
E/mmrZOWoEEetCQPr4j4Tu6iNVNvzcn8BRTBQJqVPqjtjGlr8qheZZBk17EbKp9hnWtWQjB4XiIw
lNFDlkxDi2wquQ2wDjod3dSkCfVnNU7SXfHXirT4VIele8tyYWL44hfN3f4l8BCbm/0PP7WCm9LG
siQED1k/vFcVbltMvsFm1bPRPXKujXYNw2peBdX/WvLB3F1K1BL0KOfsT1sZR0Zf2b02ht21753n
kXSVvzaUnLDtX7nDkUnI/gNyUXGcBwhdUVoctXpkU+Db3ZiDmT5NlTuRpeWe1PaqHoY4QVFT4fpM
y19Ta9QbVUYgOEJ1qfTUCVeZEqXqGXZ48nb9YVu3aO+U3IHvkPkppd8mig0oYkuTUz2oL9Ew6AFW
uiHJi8NP3ccGwBnFUcg6NHEKqKsezDHAjp6UH4OdwlxdpDUeIgpCLSYKAswXmp5jdUpiuP9aHB/G
gu6QMuxCqSPnRB3FPT2RO3p0cTrdrZM2WsTExSCzLiECrUKQqM3wDgOa51S1oLcXLLl68Ii3gmJO
O7Cv2v/EQvpJokQjoW2aDsFC+inn9k9k7ZzSaXB2IN53ABrvPfZCkGt+tPclHaG8BecBM5EftA68
a+yQPddWBUd5kca/52Z+k0eRNtmvsmv+MISofs1hdeuCv0pbMrRxdrHzeAENBsY18QTnGS3ARLwK
fKqp2Fl4VC5Cy5177U1JFNSDkrQQeIq41SP6rgSvu0sm4T/RrMdqTM43ljD2dlTRL0RVzuwUE7d7
GVzKMYtJudavZKvYP2Qm/gyueLBiv73qtLHP8Tx+Kbm5Oq9FxKVtTLQMZyUaaazSxVTT9bsaVr3S
LyFYCI8JUKVN7InktyBoFknvArGBMyYzpBFOt0tdkiwtbb4OSWo9il6fMeLkf1AqOpdS5PfK1THn
z6qBnDLW08N3Ftfp2CznOsNjV6ysvFj7mEZIUk3q0BNX/YEAzQzygSLcUKmComLtbSD97FS1b6WV
fiyPtPOnF9P0wKHF3nOX96euCsSzIY3wbuiiHBpSGe+tYKq5uIgAyQdOcWIafiH2BzOjyV9jKi7J
IEErLBP7cnIM4iCp8FXRVNCt3aCibxFPERe16srMyn9WcxnbxngDIYjhrFNtDNTeV9HNGV7wRZHT
4KwoUtu+VnRKjn4icaqoQYrQ24vZ9vR4wWSQEZXFp2KQ7paWkUFc2ejcjTN5ZJgdgA3kLFtyQniP
gm4JApqSp5khG07vxjs3S9CGDDC3b9RTsQTN5L1NJycnnmij58lvNhZ6PcQW1SGpQiwN2g/b7ji6
D/QW1cvY5xP2iFJ0l1qcigHt+FX9ggidvrJwSvY9aq/VemcvdLm1I0p2db8bHGKuPH16CEN7+Y2i
JCQMGeiYqi0yAzj1JNH2QSFbsIdCa0BAmpF1QMOb7lU92hKVGoIu2gS010/qcixHmi3rvzJ7tbH3
yctdOtSJloZPxowE2nXdPzkZEk+RNjeLdSPYkbQX7PsmnfncLfR+snqYshKrjD2fYsRfpybQS7B+
BF4JE8VZ0OMiVA8+utj12fd73vKn6YApo4Iktfv+A/BVJ3IaL+04lXgF3OdBaQfijDpgeanWY6CY
eHoyl8UR6/wNaF/p4ydnqa9961dvFdqzATdqUxg6w0Ynf4QsBQI0p1bRXIdadcR/XC6ZP0WiI8SI
5du8nF8RK+kLfhSh/vLS4LBQ+0lNN1dOdJQJ3YEeuhUdaQrmXP2hHB8OIm/SHyjlUqCIKdCB0tQY
bIEUnw7DyZ1q+ZUuGhcDHc0G/eYBUpzzszDhJ6oppdfl9WHOEKlUk42ilsriFLXt/Jbhpv3Tty2t
lDDA2orRKYmM5nnuY4bKoNHvTJTx28hkrB6QgYAhy0URSXF1L8c71SkETm1ey9z9odqZYdN8laHn
LWlUTM+qPnwsfbayvuZkYY+1d86nnBAj+neRL4A8zM74CBlS3jVxmm00Cwo9rZinNOfjBX9zNlpz
w1Ct/3B0kNnhVPcoZwHcqRWEgtG6hmiFnjp4ipu6a30O0oxB1dLUloyqsjR6/p7xVANbzqCl40G4
6XjvRCh+ejNdBU1LgsqDDoXUbscO2XIwHufOe5O+1h1X2x8e9/seAe/DYFeXrKrDF/UAXucZ6XF0
U680WALgJgEhtUGivUhwK/9UnW6SdBuj9bynCuu7lgXVR47H5t+9WIINbYjrkmxTYkD7yKWjkZe0
7Ds1A8jEB8VlAMzbZXj7PkcJsrEl1DrvvIPSg3/jFuoWIeYqHgOr8JmA93o1CQJubH36tyrlpLx+
6xnUMzoBsgyujkPMip5ArhddXL80Boy9ekKUU0tTviQBVuQq0F513/afc1iSix5OSjIcbUw0a1sY
wWdz6KlOdwSQLUTZ1jjOcXKaGzP4FBpYRI7bxaYy6wHg5+LorON4PtQSTQJxhdirdelh5NaNU14U
HSemsGCgXUTHoAvGm0+DEvV3TJ21eMXmYonaIgcrs4d23sTcixurbrJjESG4zamNEQgtdiNadwNa
i2jagIauHpCyUFMCN1bA49FjCtw1OL5QmpbFdvpjV/X0nIXjM8E1L6uQrSMNuJLDMwAHItIGRtQk
Mj+7NLqetJbe1dqbT+2WlOnQaS+6KH6Ymk9nxfGKbT6gd/NyYe8jzotPsJEFJDKNEFa/zcnQ4t+7
Rl79y5nq4qhe6YFOByfP6MCq1z3BibsOWuaWHt10VX9sYyt3Fln8dPVmzznGzDaTPD9VsX3q5zMR
keCljcD0D3NYpztVNneNtosK5wDaG66WOYldBF72nAZEPU3Wg9cz9uDEm8lLh+dNnY7VtPv7Qb03
QEcAzV0/q/fLZVLQVLN2Zzacu7KOEYv0+3Tf2EwCNlHnYusPoJ2ur/Nk+DM26X9hQVrbWhHxU766
XmfeRaVb3xVSRleSPTjPdJWNQ9yKd43V/WC5M18cN/2s8Z9tcmxzVyXItyyU9cn/EQediC6WOwOw
XSyxpuN/leZMQjdDjF0UWhB2KRJf1+K0r7hK59A96m4O8BtX9p0VWs0twxyyA0oUEc+kd2QsCmc3
I2u9xF1G8G5KFura+BBazYHdTN0NW/mfLug/Jpmle8cKA4C17U0Q5fXizbF/HHQyBggBvhOG4b4T
5HFO7Ny6H8CxfBtZdA2u9Jg/D0uWx8xIj/9VN0aO+FBUTREmWFl9DFPOYvQMNFCkpoEcQ+mKBGF0
Y2xt7axqHgbfe2fL1Fam4Lc+B/Ex20Q358gYlrvG60hbsQV8V9eTX9DgKH9sbTa3Cli0/p0WpCFm
smo/SJDYDBSsd8uL8FkI79D6lvWQySvUhw0M94TimGS1dtNbVXddn+owKTfGWficuFYFgOnmId/r
MunVcYOreWvYa94d7RgQsTQQPUsLDoFPJ0eFpATQ9E5NGrvrS3fJTIFli+Mbq+7ey5OPrEUbebQg
8ZwUNBJBKz11lePiSOvF1ybtOkJreIb/8LtWxocl1Rw7w9kb++0qQiUnYSbeFxEeYwbUTwS6VYdE
5zzEaJUqpR2jrTKZmZbAM6SeJpW26wj3uk096HHw5kBMlbg4/FwbVnVNlAjMn4dw7AHo2KJ8RtpW
3ugZntWreXkrEVxtIiwvpdP/jdiDW5uW33Kyq7wq20hjNPlxXKaVFVkoeR85ULbwaxBqoh5CH+s4
MVbO/vs9etIp6RR4Q3rfKXcdArFTQ49gv57DpGCqODhINaUBeqpMP5Wjb5CZu2088N0FQqH7Ip9x
NCApfisQfyRu9DgaD+suik7kmJrpeJvHjqm7zLNbmgCc52O6M6bWPxTznN85qP3OFonPykeLLIJ8
RgDz0E6WtXlKtPhIQDaTUjvwHwILAWYUCC7Mxc9aZPBHAie07+zZYZnWG5oAi941Etq8c1IC4Lgy
vuyQLBJ1FSH9uWRd4+7LcCSHdvEMG+WSwe1mHW7nFNlvYQZ3psEBza6DhszWVN8veFRaYwa6pOVZ
OdvXJK+MfVZBzaA3bT4i/gVLCKxxMzGb/YiL/DH3xqO6r8p4MlEiL+o6PeSkgMyD7RIuTKINr5ab
60+xoPfEpTwb6SeBlN4umlww9NaXElQj4jp0EhNeZQkLPtpCWBjt4THxsJwoIHcQYNRNtGvW4Hxe
71G+jG6jKv2QGOqLO5GFLcec5Gx6sb0Tx7+TsUUFmh7IpXgQQECOqzy/zjCVFcNt9OvgnkF+eQNU
ewP8WT5qNLz338+0oUVAb0OwWmUtgcmcNugkIeCVpR9Hl2xRJeqSJjredYHKsiWD3o2cq995cC4D
y72bODU9OujSmMg4z0lQto+0hNvHEJrVOWOt23gUe0rR4QHvOqG38fZF2Y5rsUdDE4zwHMTEvOhE
9DrOF/g4dpyhCx87q3zVEulwoM+nU6nPPwEbyINEqEWCbiH2fsiSohlAKJQpLGxyhHEB5JQqLw4i
wxFPZt8tmJN3McTaE8bm/BhV+nSzDGjDWAh+e9heNwicuVhxauCXZDnrsTBP0aMu0y82KoQKzuS8
glwftjR/MxjamvM6bKxfblm8qaG8o/vtkbUyPLayYaWEL37KmSId1g4PMnRmN1lwgrc5fhix/dK4
VZWSq4o+RcY0BtG/p8VMnpIxansoh+MFaDVcn7l5yP8fYefVHDeWbem/0tHPgxh4MzFzH9IbpiVF
iXpByFTBe49fP985UN/uVtyofigEM6WiSCSAs8/ea30r+Eozpt7LiYKnv+IXg46ms++Q7V2HxJjW
7Jmq1b1xqalXyHHl9jzryAGqX1ubwAn+zN0suxUY/exBI+AQgxeeaXOIFpOIyy3q1cEu6zzr0oJG
eJQmtEkYwO/L4yQKSDgRNgp5UQ8VogGGVtWhcgkoRLFq8L+Hw5nYkmydiAyDge0VWcrTszQUZiVi
AqkxGT+1nEPCZNiNM4RI957dJPhhvPYcDRXyht6hlT7DaOICiPcDtEd0oMQqhyLQno1VqJAH3dX3
IFI+XKG4yRmM7Zw5KA9JnLGzHub+LLdg1fcSDNnaE09injvWq5IgW9Fq0yP3pCLLedaZV9pdvdZT
DDNNMXeYfVM8x247NBdGzQ2UopzWgXGUL+Tb7Aa1XdUD+XNE30OO7DVNQX6LTVi+FRnVY5wxOI2k
RxxbH0qEbZ3zHPakXaKcHYQC8J8HHVDZitFbtjdNIeeBWnGULbsMLNiuqQZjHRAqsUIaRn6ZX/o3
yrLuJWyzHWNxjWxS3dpYPomhqmiAJSJ/ogWninAVlEA/E3JKItZuURubGiKoyf2q2tFwWFZrcnsw
5/o3K1QhHbJP3sh/nZgctAbyrpItIsVC9SYxBrlOsE/VThos0OKt6Koh4PyS2Cx9ob+MEXUcrDV7
Nin3AyCuHhGj7DFwaPWGav8DS2OCgcABo2Nmt97ygsesvLhobQmyMMJGYpOmNU/p9GGO7pNuhfIm
aktK0lUpGDbEiZb0U/ndlX4sb/KrakZ4ZA77NtHqxdsjDT4t5A7Y2tWXBftKUR5T9JfTFz1BU0bL
YwdiULsHEC5W/J/TjxAj5tKn50OpxvC1nDtlRxLmCmv4rBjcv8x0XoOgp5weXzA/jI820Hys1TPX
fCFCs4lDkqfMc8m8kzAOZtJkOsJFgfPZB/tReEEdPC1HngqUS5OfrQRv4qRSvPdpo1yXamOkvTji
s+hbgj6lGE8eNPj0O3hYuGEa1T51igYKYLLDj6ouEQNU3i+RedaE9S1L1Wmj5r6zpVV8RDMMo68D
fgAcIGXrohB4It5yvKhj3iCGccpo9Pci4+ZAgRsdQQ5BH6HNXoYkJ9PHusjOe2gBP1gur0ixJwEq
zjfzqNqksEIxoFUFZsGjtX0h1dlQmidFfn2y7f7PpRemKaa3S1+g1agrkKdwXv0u/sPKa33Vtq55
xQVpXg2/JLZtJBZRmhwdM/2eaG2M7nPw2foP3zXIwM+ciJRghRVnQiJL/zivyGLQohnGTYHgXuvw
I0kXm6H0vwzBjNDgXxneL/6U37O8AIFay+4twahUY0hr95IJN9m2R3suL+jF8sQGHxwhNOvzvZyV
U28BtZR3jELdtHyHRMQ99RVDGxePMnsX3b1rCvhFqd6R/FsYj59C0b1XyUFZ2ClZjTRwdAlZq/vp
rTIcQUhMXFLh5D5BaHSn2UAVJaf6E237azxTvg0QgIvCvcn5iV0jOY3sGCGEmKlETv/M2XydtdbV
95Vn6ivejjYx5Xqyi8n4XWee9mZUln9pjS57I1wR8Lg3PHt4abhNmOFLGdfMNovUoPnexC3FZZON
B1+d4muQmE/5ONRdXBV0ScDdiBqnU1QyS8nb3fhs0C+kBnbccw9qP2cXlrZ2TnHonOkSYFaRZw+P
0kEXMUoemwYeEBoU1FI/u0pVrpAM1iLajkl/MXwbGwLhuV3uskXcAAbGlQmAplK2yWgVWA3q6hRp
PXU18QwEJPWgAt3GeI5BOiD96i9OiNPXN3VM1UOGgWVRmXrFeCMqQAk05677CCc6Qt1PUVxAC+/T
q+rA76l1Y2YGPRYbRflTQfhFDJz1fXlitFCSxKee7NquDF7Ybx6mwAyOg8UgTKZoECjeLwquRKhU
OMPmEr/sKz86Zvuf6tq5IHvuHoE7q58q792nj3RcPn+ivv390tbth/Qgn7saoM4z0cjhpnYceyOf
vTLguy+Hs2wE2fhWV/3wUehpuPMiuznNagCHBFzfWqHp/4R8BAoly52NfOmNpLMzMq84lzEAa/FZ
ym0jXJJpn1EUXdJ1iX/2A71wdCzR4Gwt38he1XkGo+PpBHhY7kYOGjACH1FQYzcuc7hNkOHXtnBm
17M5HiXjTJtVQD5J/daNNlSNkSFe5Naf50ozLhNVEFLQq4UOZA9JeVzJl/KgmMD3YsQQejpNRwfc
1T6s3GkHhheERjVlq6LU4p8228FgaocPlfQjphi3fCJGehSFai8Ojh2PJ73sP0eigJ3z0H/p8W9Y
/22Ykv4p04mYVSJqjMo8fTC8+CbbfdrcCnC790KT0D7k6uAcIsaEu7wg97uecJZEzvx0jJJ1BiyJ
dBjZpXOLNPa4s8c2WPbWVXMkulOue21Cj9Oe4H62FasElI9V8EGf1bNXdqhGIn8F1h/Kys/ZCK6s
gpy90yME+YSCBqZtXgv6GbuGjrVQMpfrqFZeCvrjP7uueB1DD8hYGUH/N4m4yXQ4VBGeg8jPy2sb
BrS0DNd+8XTdf0LAfJIclf3Q5uJztFlm+YTG4MgsPjyk8w+Ue8ZVj+xpVYrct1m1+jWYnK9xMFUb
OaV3FezzrRE824YLL9Xmb5gKy80YugS1jqm+WZZkXYv8rZxMJj0JFV2ErkvMKb3JGG/QY1c1STzr
SjjqyAfPjq18GYyfjZAu8SSeTykAZCywnbIPzHjAPFYfpfU3wee7qjJvvipzuSUD+SMrcImSFvR1
RvkctdFT7fobwBodmR+Fh83YVoRQBZesYdpI4nazk8EKvZGQSh5kwKY84P3MSrRz2MXlwTGLc28H
+tGs8MEK6leVAnkilUU/WdO8sm3T+DOJ64fUyMIJgWuZO94xd2xQXqmu3jBmkzOHjTThWXuQUS95
DfC8DXN1h7xYWxkEoq40qR0gub3cF05AJmJZsdxP87Zuens3RMZG1smVSYMaZLmFeolOGTjcTx60
jZWtZBXTnY7KJECCBbAKrlhgTWTlJbT+Ld636GLatVY/hgaSTmPFEHTAZ2/IumqPBpV6nCRoQzKa
wYVFq91TsodnKKR2GS6jXzUkpdEh604X2uqx74l9Fy8n308IAKPYofVQ18c6LoqNFdkI5N23Okrp
Impo8kRyq9K56CZKP2Rg4oTfbQI9Sh8YcNfSMZduYYsooXWB9184QQ3TL57kgKKdDwBcaoSwfU4p
pg+qT/8IIVjw2Q6pJAWjM2jgjuYTmVmjDaYUbmx8SEwLPw/ESGXdF53GOsWeuYzao7j6izhh6jMZ
2jVVasLqAozxcTB4O0jK7W5Syp+DZl79nuQjeBpYgXzIlyvNIRsmdzAlZP1I6dVBaatf66Z1N8us
cQEu4rBKkXOP+QmEzbQznfKpDGbETzTH9J7Ddp1M5H3Y/MAbE2PItq/GmbsQ1YhHqOxmWW4cLS8/
ubX/klvMi+x0hkohgK2YzcOVOSfKR5gVu3g2nTfgQuPRHxHBdSbXgObqxOzGog0Zv9adYxzxb+0b
oe91TR+UZWGEm0plf0ADh3woRD2XEO/uKQiyLxI3NOb8jdrJyUIVspBqsugGjDzIeAy9qDUEkZ6i
Y6Ehp06b7HLPIyHTVpHvDZ98yxSztq66YTnJvibgL+SINjTjaSdJhioDMWBmyPJtr6QVr0e4S7Sy
W3s2319wcbC6rWayULwcOpmcTzdV3Z+y1BQbmLE+FX0Z7/JqprdfZEh40UnbyL1gUBfpC7usb5K4
hG7UXNlRTS2aGwNxksP3MM728xy7lxpQzLkvuIQmdeieZgXzCBqgf2gi8ir7NPBX8i6zwsBYt1ZU
rtTC/owv0P5JKXdUlPkbk3rUFgSUH+vKcLe5AEgrSbKx6vlSWiphQe6oH0NEyuvKyf7ozV7/hPgE
u0rNRLQPiJGz65TiUQjUs5xHPIb8r4uSse/YSJEdcWva8bIMPdGIdlt/9DZN5oenPJq6NWKKnXx6
Zqn+3ZnDazE01htMtXzfAmzeyJdxN4C1BT+0al3mL17scj4ElkSOPPFvBsDNTTZzVhTv9ZEBYlEH
JjCYsD3TUCQdiETXR2Bk53xQkJKIV1HZFvzCpFSCrjN0VcQLCoyL6w9Xu3AQfnnW62QE6kPa0hKF
3W4Uz9kPBel3D9CD5PeLjKQFtztfmJ1jK+fWcNOu+SS/akZzvoczzy7TmbqVkrfKOrJ/xMYc7G17
KknJEjP7KSfhXRayzNRldFULwucAvI3wN9T2Wz1pSFM2dRopjTNsg6R1Dp4Wz68IZJ9GOIzXQU/x
qGTmyWE4filVV6MwErO8Ecf9YYlpZr4RFSuuVhRvpOZt9BGivM+lsg/p4wxxSJiUuHCRT5a02AiA
VSyMCGLOkjcEwwV9l5zREuD01q0XR/VuAcaWexDPFRM2A2a3BV1EXqUxWRdb9vKfKvIETmmKRpgc
4ubiqMYb9yRjk3b4TsKf9ixDtP7IZW3iksEAwHeM+AzGWlU/gTjotlK7AL8k2BltPmyionQvPvUz
BKQ+Pjvka8UNg3C5LpSKf7JmoK/BgInaIXBsnafG3YCH/qVzzmo4wJ0ApnLyo+p7JiiJA2pLqz8x
l+uh8F1dZ2Cfa+g6V/esbBzatLtFsljXDQtjHx+TBjK2+CJQC8Ym03CnjjOpoE0SFDvnmozwttvK
uxa4CjdKOFJsl4z4zjjtGDCwIVg1klqkuBUty3ncFCmZPdKFBH2sBXzjvgAkFbHHeJWkRrCqmTHI
/p+iZdnJtNVw5Sjq/ElrUkIhlYva3Vy7L04VXY5rMSG9B5KxjvV8+CS/QnGGRGYESJRoWvQy1ONj
0ckosZq95FmIwUZ145ui5PugNXqer3lyE3MedRYkn8mxq12KCWjdKxmqynJTW/nwwy1Cgj98wUJv
Rm44d3zEM+Yl3wjsNW26ZB9Vk/8KHGC7jCp9FOd9f0kqrfvgUarsGeOksH/dK09ZVN1DXh4gbzC2
DIKjLGEblUaRz1q/jybvDPZXZ2LImMrIaQxSOCqUtTUOgYGwd+lDHYGbUr/oCzMMKvZrr7dC/6zd
9YQCXuTBqRAz0al4fcu2HcBf2ZFk2jnRK43DZGsWmKq6tnwlxtv4U6H3xX85EWopA2YlMe8KKeMr
3TXLjzJ00q0Lu/gom/wsPpBMLAg4TkspalrVwyZieJPJyQyPgJEtb3D37eB9FHQwKMn1ugYPO4CV
OTY2GURKpWurEgmVRJhNIkLMMO0G7YC+aaba35R9jry9c55LxVIAllPICUmQIl9c96OL+ZZ9PUVw
KulKzh1gBhbUaBVl7K4cnIOvE3UkJd38jc6QhaeIRA/RdH3xPSdaNUo2nSph+Rc1wUltpm9WaeOe
I91CtgaG1mluacOGp29MqPOiEnbjIr/CKN5ABKMXbUX6WXHmEkEmauyYBEbuxfm1tc36ljMS2xCE
O2+rng5aUX5YFtqlTNfMTdS26d1q3jBqgvWomgk3GEMJT68/KYzd9jVJOInbIwHv8xdnUv1TSAra
SjfdmisDyLg0bORu2iwv4/kZk2lyX9AVeeBtOz9GWNRo207A78VjIewLitjJ/Ygmt0FUqw0bpc8C
9N71mc6Ecknzrn0WDko6uw9e8J+o+36eftJSUVMsA2IqtJgmRMGXtHl2GhPDvw11fXKNNbOmLFkh
8Gy6Vv9WRdV7JwhYVT+cG0tzXiu/RK1sH4apZBgvxvSplu59HIXrxuirl8StyzMTU3dHvIG6baHx
IE8Ymxe/G9p1L+yoGlxocF0bbcrjz5qtvXuMn350o4eEA3xgnlovkejiBOLgTiQ2Krm+KUI0tKXb
mLc65F+dk+ArVCJ7vzztMNu3+2qAXEAbIhUUxvhJAZB1jXrI0CfgKae562SR8ckk6GGFYvylF/Q9
p6TRKK88x/g8O/nDd9MK8rnoY2C2pKOelRAMhEMsqFXrFDnKNdE+0cZw7hI0MahYVJqMemhU6mZP
NxE5nRyTqxnU6z5fk9GS7BOhSYn/cHCK78YeS/DyT9gRkVrjnNNCNQvn0udmd0j8+osEjPU0hKGx
5uO2HIwKkWYPlMwukb4JRl0VhSpcJeOAPrB+KLBpt0rZTGiAgO4uvKoiRaZepWes9d0hqAGSeGb9
GTk6kjqM9yA3OzoN1cCiZZrJobG896DL/pC2M003SGZwC4sGlEeLP0BEGurPyida2VFQqDOp6oCK
ooNzLdI0/DLJL6nmftYV+7tUV9aZu6tQ/1WI4Y4VkxBazZZ3k88J1LLtBoVaxmQlp32MZoRnaf5m
mCRRxxXDabF5nBFnLFzF1A5K+m3woloF9wX6EWmFHQYROZchKKrb9husPpL/SLtfcEeoThg5YGHN
jJEppNiCioOmhGube/HdN51VegkazfnmKKygXVIjA8TTvtJxpBqrNODBperwYKvQmL7UrfZ55qfL
FYxo2g4XzXxZWtGO5QZPLpHsF+OcebkrMDnmdxW5KZsZYUjVG2cdEHF40euKSa7RvaiRtq9w+rRI
E/WIMVfjrUOqxXH6olmjsfr73/73f/3fH+P/Cf4ooPdNQZH/Le8A+UV52/y/v9vO3/9WLm8ff/LS
81wP0q+parpuEFrkavz5j2/PKA/429r/Yr2yOBFzj+1SGKrDsgNpxOR3NdVm/5QHZSThvkZad5Av
cVTP91x/H+ajZJ4yhY9eBduB+6ElvpuE+LwhiLNRw6s8DF5t4rFRs41pKNVLMTKHdDPHI8/EtMF3
ioPl9Svotjlwmtp/LH1KZHDz4lLivszWdVJ1O61pvW2jmwMoljBdJRFuk6KKoxXN9/prolYXkDLn
vDCbK9rZ8rNWXB11zt7t+U4CxXDvcvH7CY7cXA0sU1pXnPOSSLRRXFQ6XaONUpONLPXzTRBCG51r
rOhiuo4UeheyW3iZkqZBqZ+MEGGbg9YWx7/+UHT7tw/FMjSTkF3D1jxNN3Xd/fcPxYmBVCWVw5hV
uIoGZ7YOzCjHyxSyJGzgQ1V/zNETUp/5p2Vm7yR8PMK4XJrodgxi23LHu2GAHZ6UpwyTw615sKtk
uMW2M54I2P4uHYZEDw/buq5YqwOidf/Dr6F7v/8emmq7uoMnzEZJZRri4vuXiysv3FxxihyJR2L+
kPYM2wWyYuP22wWlajGsBtVOHy7Gm5XcZENjQti2WqpE0kLw84nNsuFU7oF/5aUV6mn5VhIV5j7z
jHRl5SoVAnIHV1PfNFH50yYAtu14u9yprEffRu0T0X5EQ0eoAzjv5N+K2SYKZIvQc4vLBJuZwXR+
X8VsrUAMwqRtShzPRfu0Qc2ApHXDl6KmE5ZN8XxxAnvVZjx0UIQMOKErIhDBCNzxOjwxK3qMmrxH
D7T1U5rVFo40UWY5JSlLSVKlK4ldahMiobCWTs44rysarS9z4GtPf7avMfnnAf27H6EyIGUqB3ox
4kdnw0BhMpnbpckhe2ljU5UUyn/irfLe55H57lKkKsghGW129WkarPDEFnJXwk2VlU5jY05xPB7D
KGDflxJsInTnUBe9fyaF0mdL0iJ9tEr9YJa6CvczvlFzqw/so3dpRSUK7roIwWYrCkCesBZMbEDO
BgVLRArJE9jHQe7j5KHKCG2S+0TxveS3UCIFA5pdwx6u82vvlj9tVo2tb8zOdZlkxsyk9qo5013u
HRXoPdvP1tbeEkhNVKw13FMpsCUqbDUSqg5R2NlkbJv2crHpQlwEuZadSCQmoWBx5HrBuYJhvEMV
m240lqGbMvXFWYvecVNaQMAaY7tAScJpduEwAnmUy2fqWptEc/RTLEjJaZfoK7rlFpgmoDi2WcGC
mqeB3u04RAIxug8T3/6pzWwRBx0EU999CXUxF1Un/V4SDbNLIr/cL67NxAreMoBgrfDLME/W2VfR
eW1uDqsoaINrDRx4xVNqWpo9pi2aEl71btHplkrCvI5H0BbDY7mPBnZyUTyg+mdLTK/CcXbw//01
21lnb5XGfFqWIHkRBXjQ9t2inQfQyuaX7FwFSahc9UldxRA1bell9PTmSxYnx8YRrjBpO5haVe+I
SRqAs+MnDLnbtnLzrKnWhBUf/IBBF24JLaP2/9yXwHxlcWVM2nvnTO6VzqfxCf7Ue0LriZ9VgAxz
rc3XksAlD0z/CCqvp2L/108p8/cV0NJUxyUa2uYZ7hmup//7Q8rUyS6tzdHf2JnWbpDEFDuK8ngn
nyRKjqJXvpQn1dGra5cmhwKR74syDmiIx+qb78IzX8n3Rs6O4Acb+BfnJHohrQqLf6OSgSnMCn2A
wqqtZww2SorAVry0SeFcp22lbAL7e5WnqNx8pqeFsxX476/dOJ+zpDZuUxVidq1b3FuATcuk5akI
9LpuBm+NGEUlwXkCSqA4mQ4kHrpj5IY0fR369j4VyvavT5v7+2kTXAFDNYD2eBYnzlV/P21hXjM2
DHe62RX7xWHA4N1eddU8gXttNq6rMjKbshQLVIb7k9gJcEx7r8THStcnPcl2rd7NNuId2Pj0uNdD
lZRPbay8t9h3vqDn8C/yz/JwuvrJtE9V7ehFc/u1iZFiT1WRnUdywFZly0Q4FmFnHdxrwHdIwufa
XkKAhjGCltk7NIBFxR4rTUON46rbMRGRFEVl2q9wCF/cqQ9PSBWQscshYmj7ITJe4k11MfOQ6M5J
RdoHpOHh5mp3Xp60i3vL7EFCxjMdWcg9OkheAPyeRh6kVVpnnzTfYx7HIP199c207NMwlz+1wfTO
hlswwcR9bEWM4e8gSaODXqhn05rVnWWb8UcHfYwtbkP60qfsVSlMss7xwN7pBbebGP2ufG5his/3
pQm8FpL0n3/9aTuiDPzXMpEBmaNyo5DbQd1qqua/f9qJNdJkHJR4tzysnDRRb/GYMRMfMYQ3fVCc
/nnwGQHqhf+t1Ab/xeppi2uNv69rSvtNpsXOFxMjB4MWmPGw9yf4ICpzDKbeqqI054Hdw0p+PH1s
w1pH5XEoBUtSt934kDspYH8hYB84p6eprhlVh94lmbXxMLvKVSoJpLqg0uD4ooY/6qHJNKPE9LXx
MwWMTZQ4R71017RBDqYaFLceSDo3TTPvYT2UP1q9nlFn2OFZjdBV1+nGEy/izvWQO5RklmT1JSD9
8kUKLgasjyTgksLiDE7MSAK+hqzuMXGYO1VFKOPo+g99gkU9QV+mV+KbFDnsqa9//TlZ5v9QcoHJ
pdoyHJ1BpC3+/F9KLje0x5xi2iFYtmGHqhjOJaoUdeuMbbgObau6BDVsc2YSK9vSP+wcFk6WNABE
a3fDYIKgQ+aSrMUAQZk8xptlL+IXrb0aGvxXythax56AUBUWSE2vwv/jl7eWc/2KjjNhbTC116CI
IGlNnXGY1QKDSOHdMzN7YRyv3weUD8oQ5quqdrBkMKMuohbTUhggUdKaZtP7CdZYITExIcScAqNE
yi8qOy3gM1Fm/y4fx+KV2aDv1OcjNpTkbrHXPeOKfca9Z9zlQSudn7FQ8caOycZZm9QPueLRbr53
nutexqK393LGP1K5bOSvL8+IPIQEDWVRiBSygzuNmnn+2tlfaLay8bQxZcozrInTrGBnPw21e2ZX
/qWi1f2wy7TeF1lqHTzGYq8z8tUivHOy1ac8APYb136cAZcoKgo/qjO1q6Nb6k0P5N76eXQ76uOp
Ie2Ess0ikKnwqTjN713JyAX0DqibgrvFzNTplOTWm29ZxavnpuWrYfY5AtI0OMv36LBGJ1rqM3Fp
/GnHXg+IJrJJcpLfmQ/V+EEoSE5qCVVjEaxGFeBERVM+ggCFkmwnqAkPnGWjqIUa4Fq6IGxNaxr7
dXWTPV57Lk9cXFcp9OirqLsZzA1Vjywbh9yGhDDUI9JTRHdzpdwlNWEp9pFBohSiF7MBbBjdO6xi
B28ubgN+F9Jj54dUHEGZ629yxBVlNkFxE9Jr11HoaIZGePei8Nch8bVTVc3RizUJJXucjAeg43jB
ixGbi0HhJoankKA6MKducZAX1+yG32pFuQxx5j1VbI1Ia8HtiIl401kYc73eWpWd0Z2VMRD8CtRd
4Pizu6K989ebR0viz7oAlblti9g+25x6xlr/+Eq+19KM24WR9nn5w8YAFmfmG5XwR1SntLbIGO2O
yjTy+cya+UytH7K3q/p1yqQt/pGGnk8fJGbezl1b2t9dZD84xaLgFtpFA2yhifuTFdTZbm6GeGN5
RsZTh7wtNruw7iEYw3+KRKZsUuylGW0yPpf0N4bqvZh7rB/ckPfYDV7jOHRWsoalgZ6aGpNf66dT
ts5RNWyIdOxIqTHcndVn3Ync747vKVwJCBG/lSWNuVgQWWVEgaMOf3QzohPUoocOOtlbk6pbN2Tn
GqXFXa7cbGtJpnCdeSPmgdeabI2rH0wnzx5M9GwWb4n3TTO1dnQz43NrD9ahnXPcnciLB6vR7+04
ZkcHY8mmtIjiYZuQvQ0VrkG1BotdwD39RR1syhC0jNXUj6nvgl2vwW5LG8t6K70Udjs7u66tvWVY
H+pet3FA+ckOm+H0GdsGFNVxosanhPiZlVwG5FekUugnPedWhtfAdg/3R49NI6ZxOM+KzipYJ9tZ
nfG1Fp4zressDT65gfIoix9S7fBPFIde6jN4KNwr/60LhlCg6cxqZCnih/CgVafZEb56G80y+ym+
KPwSdYOMG4wBh2+q3O+2Y8Hgemw7vFVW8TCEozQ3x2iv5chfh8L1HzXj3UdbwtLi/6kjVX/xo2E+
0/asdgEBGQzSSLObsmjiqVnrL4liE0rrqIuxNaJMObix9ZQk19npwxXo1mplqtl8GrzBPoofzceS
tU6aOiRp6x+H0AJ6aCtlvZPv9Ym2Z5j+YoxGc7Bt2FBkxE1fQN0IgGUT32qtsl91ezz2lVNeJ3v0
153dwYj5GAxQJ30aJUjmrerk0dXYI4Tz75b7PY4+2A1H66Kau/flKxt795Rk1GKzv52quN15ddsc
W1wXBMmzl5WHzpn3AA9QPzX50ouycaL+kuvLfDxHkGWsOTVoZhj23bI4S2Ky44VzvZ8NQkdRMJbH
FqYYNFG076ntJHfHpmurh5l5ZUyDPSMKdow+9VvCA3ertHguVLt8xENvPtEJq5NGvL2u0IaoyyUl
GuPur0AbSO5MsaXBGi4Tq7aj5Fda2gcS8IJz4zI0aRxrQrIUzptqJO+o6JPXgh7TzrEccF+Rxjru
Q5vhSVoXII7wRliT53yqjC546djQgcCy+y1tTW+HE6w81o3wvkXWsMvHikpAqE4zY3htZcQxpnvj
1Obavp1r8yGDQNygjo4RuI6TWQxvspum57QKln6A1yndNg4nMn/K3txmnavdS+IbYAK54YGQiYdM
0bEq6+L4wds/w8Gwuz6moOlfJMWz77tsjbeo39XesA3jYXguagerG/k2euxcdLFQD1ULDzyCAOrY
420RrFKQWju4bde8K74vsk9bLdk/SMUkitdkvcQVSvXfgoDITNU7taI9pQVuucM3NqzKpcUAEkNR
AMdVpnuWs5Wyq/4Mv7FVVn7Jwol78ll8KeWjUnsFNlycbLyQa0vt6UsFyCrdKN+woS4uxVRb6yLx
6oOTh/0mE+1KZAdEmY/4i4NsQnX4XZmN4CIPYjYtRQ1liB5HSuZNDZyebxJj2CVfIy8KPqJ2cFgW
CSh06OEdYi/JH0ZUf1HgTD5t8obPiAky1rJI3fx1iWqKjeG/biUs3TJMdtyWR6GK8uL3rcRIKEzU
g6dOfRuaTe9VDyswhpVX4YwjwOg4srXbjhWUILnyRQj8Jn2Iz/lcNy/mZSAyjQz56Hsz+18cK652
Vhq2R/HK1YZ8DQePPgzSdVboNtXWAfaAFWobBrsCVK93Rbwpu9LfxmPHEFqP2pXqj6+hUELNU4oO
gQYkMR5flN5tTwN2JiDFtv8SeEF9ctzi8R/Oh2jm/uv58CASsrmyqOVtW9Xs385H7MKitV1CTJYK
rAGDJ9s50isqv1q6OxN/JVa6aaUT3yBnBrInLA8GmNSVwxBmK7lAA1mmG0/Jb9xABIHBCCOrN/TQ
7Ac7P0rQtoism6XtZ8ztUy7lADM3WWM6F0+Lbhrx7+cW0cgq98AkhjMzbn8i2aS3k3fVB8zolgPQ
QDd5aGNUfbQhaA4Lb/YagLKzLkzdfHQ2+DMbwY98NdladvvrU0cv/LdzZ2H3tAyVy8gxTc22f2uU
KyG0r7wnmSZr6ukkhz8p5MVjaOv3riv/qFCO048ts0NmoOsJq55MDmQ/54bp29F1+hqzMfsUt7Qv
kQHyILSanoQS5MPXWRzOqhY5y5dmNkNtklMSK7bexzDy97ol0lqc3vgc5uNBR7OpZsFA3GVQ3X3U
Gcwm0CFl+mOeUJwnsUZIkIh11AfGaEZWlpgfdWVvWOAfl/K5q5C/QejCKqbDG5nHCtkFTWgCOI0j
RmVwcXbxo6gN82jWrnYboeR4vggnE9JXXwGjE405WUBxaT0iq/szsUO0oLLRMRnMPYaISEGAg3f6
l+NjGM4unG245elTlhkNdt9rUhRc6RX3Do/CazzgVFpkUlPn7zBNkQtRaOlikCqn8BJWpQIbEyiI
VNlEKho6jbJ3IWc0QY8ZlPnqh+Feh14j6NJq0UqJmYo8uJrbbMFRPzFG6jvgoN2JqJD0MMYtOI24
BjXUAR8D+ljSZcPPqXZh9IqySKq8QrZv1gAkKfOILYSuhNgv9YpdOFe3uvTGL32+HSOvRJgd5e9o
l4Knn3yqWc9oNviNk95k+6SB5fwfBiCaavx+feqe5zmOIfqKyCvd367PdiqqFIcCnVMnac/S6v3P
e1ttonnLAERgcYUU2TOICmMinUOiEp5I2fYMMqr0yNf9F9v3g31oN4Aq6ojNIFA558Um7y0JkWHV
uRXzDMzBnnWIiiLzLc1InJONEMWz5j2Lr72yUFRskgzMj6S8JIR9bOUnQ6SQe9bVGe6j33xO3OLk
xdaL3CSlU/uKIOc6aT3wElZt+NKdSRoQSP1uwCo1g2x0rBkRP5PzRsMQ0VWU1KZoXhuTneIuHAUh
Xsw0krJkF0usMEMPUmyY3wHeS7Md5EpmffzWdEoE7sabn5rLyER1QN1m8f9n7EyW5EayLPsrJbFH
NmYoRCpzYfPsA53uJDcQ54R5nrGqZS163dJ/0B/X9RF9oGBmRHiUkC0SYuJTON3MANWn79177l2h
ieSht8sHqeSWD9XABZp4L6UNraufFW+0H3NMvReRkn7eToH9XsvxzOHGJf/TT4H36UwOHNcDH6cO
ykVpHOViIwBDzq8Z+tbxEP22dvmoeBFBH00SP4U0plc6LepXO4mPqdogi2gOqjOZT2Felfheo+ER
kSv9jPmjjLi4n69xwnp7CdFktXXbcJleMUh723lzRMVRTkm17aINr8MSxsBsAPS0B7gk0TPJ6SQQ
TXq0BS5bPTQCasDoxnQFRNDvf0+CmVIVJRxry1p+Dbt5tZavvZX08RXxT7cGQogRsqiDTVGV8TmP
DPezrlbMux2t26FRVjacJttDqkRUuX2aXsDSzGumxmgXLHNP1tudPaj7jHrxouWYi2Y4/+9mPPmR
MvXkjLeFc1RAVxwX/2MXfOAAyQWzCJhD84udojlgGHMnM8wU2lN2EMR3IyWTlPcR575a+q9Cn4x9
Grf9u65FgVw1Z55+eNaSJt6PUbUVId7UqNW9Bweg0JFFteE9rdsrE7CzXHZp5xdcMSlYh6o5oqVP
OaIY1X09jbuJHKgNKB0G8hDv1mTNNg9klIp902Ct/Pm7/deJKbUAV5xQKZIEBcGbYsD1bY9oXZtS
fESLnhAQZRZWu8Um+a4b4TS3s0J4WeA1NFVMU7+nimdclgxEUkU3XgEdsaRns+JQc8umID+rXRvS
fNeL5tqoEINFZW+dEM20UbymWqB8wNB61XQ6o3IOM1quuSWH8NPPn9tfWpOugczAUTmpCwodw5qn
3n9sTRIu6CYZvKe+b76wV3vvTJp3R89yOBnRpHyHZK95lzqboVftat13+sBChkid28Ig/cATe1Oo
+BTyun4AjlQ9oDoHb6U7xypP08cqD7WdDckG1fskFgilhMaTWZ8vGxD+brHBhrcqNKt+0Wp7L89q
ogzSg0uDaR1j9uM9zsTJKrLskHNoQgdrTicR+TZqfuCmHfLYGoG4PRC9RJE1HEncmuPQXC7rNPKm
Laq5r3EVGvc/fwHfqgLm1485sUrBo+q2pb6ZuOiwchQyI2yyjNCjTR41/QhklEbQaOEt+/Lzf02K
DP5cl/LPsWvppmupBuqQP79djKV0PKMUc8s4Dv3/l3AsOIfGprXzDHO660eU/or9hKUR5ZXtz6HJ
yT63NWXH9KfEXwuTldqii4pLnKffSLKKDtLaR8Tj09QTfSM/04G0WYLe5BigyZnmHgOD9nqblE77
ixvsrxehpXOHzUB43aTqfjvtU0auNiMoqh/VNhPk8grFwzt4U03u2qt0Q8qHkBUDljooOgr/Dku1
c5rCKjwFhBWvkkQZ7jhuzEh5y9gaWpcc+gl1qlKTcUbDVN20FoinBKbQTSG9E2ADt6A3XGVyTNPk
KUJ/9xgrdOkHz1bfuxWH/khjNosOTGxDodAbRinOQWx6diajvXn5eGMfDD5ntJbWDE6ouqdpYyDQ
4gTjs/77gXax/Jd6yv37FhvZL44qUgz0p0uC6SiHN0NQzvASvi23fdIPoRzMeQETnU00UN3B6zT9
0IT+l7odn4aeSYxspabPiKPxFSLNfpgc/UCBrd4HMWnLCVlgyICCZ1Od/KOpcHLu3LzeqxX9XP5o
Zd04zKKpqvpHP+j7R/o8q9DrxL38DI1jeuxUcuyN4BlzqgGtOjev8iNMK+p6iFuQkYEoLz1a9mZQ
6LtF+k6GRNQaSLU44Bwz9CAxbF5v5CjSedeFVXp2RXuMiyB/zNCV5cWg39eEi1ki7Lc9TeOrQQbW
0aeB2lWATYcEikmd90fpXBoa2IlFp51lo4GKgfvUbV7dSa8fneZTh/d4M0w4jn0iDfANZWdXHUBC
kC0wHUVM4AhIrbu2UJ/lr7OMBCUAmjDf5TwD3am8Vykmn39+k1tv53qWppMy6VJaaI7tCG0uYP+w
JpsKvs2ytmL0HeFpUGLkgg6yVQSNeFeov2r6gmemHp8nVQzn0TeCq1UHH8D7uTedKZMTlXey5pcP
WLzXZpeKi4BFuBcDujhT64M7+QDkOWCIbTC4MDOU4jL0ZgzSczEVIJyZwqdUyDpb9twnXZARtqF3
JOyRljQiu5Dz8CLo3U3geO3J5SixrXITIzXOiHVbETjTq1spmaznKFNmut0loJJWZ6e8Cy2LQcXo
0PtBafvzF9J8e4rnhaS9h/iDroZwVOfN5tbgBreYJCbbsfEelQ5ZTwk0G0g9H4V1+y3RfMRF85fk
Ny23Mnb4iRHA95N2/v2hJqTyGFseLbdZDU1QFd02XE1t4N1kTqJ8sFLGHipT7Rag2Al8oXIlCdnY
1xrOas3Kr4pV7GpGkgyOsspEIuUyIOoV6yha+k6Sfth6vrUt66Teosw+0rdWH4AzUGU1kfsQF5m5
QYCRPmYtrJjeabrHniT5jTZhlPv5a6fPF9mflhVL13SbRhPbjeAYP5fAf7gIVd035hjNah2DF8KA
SdxsVVcZxwPIpbk7p/T0wJJGmMzHsI47AMuVsyrVVttbIxqH1KaKxLhz6IesZuU0zkM8eqdwVCuE
hnEK547OZ+d1d+68Yqe5of9i7moYf3n/0elpPAf2aAFZWrzZLWtt5LVrMPsFab2XyE5LmwHAKt0m
2axRzI4Xmpi6biRHFHHlgzTaUXb7azVL1TVWv3Db1V7zkMdpuI2dD1Nr0bJuzWw/mPm0oxk8Xmvu
u3l01XHmvi/CjKl4ZLNIRDrMffTmnHG/lWWEQ6JEiWC13cdlFC0vIqgHEM9LglhERTo6E2RzV8Rj
d1dV1mNoGtpm+WEjGn6smLo30c7QvH07urA3zZJ82RkoVDmHrnKKA4fmZuMNjMxrIliWctwuAJAD
sKjRL03dIbami5GkBw3O0FGT+M8IN+s8JrvLGjN9MB9YbZbGSp/2+YeiwH4wzqOs5cij+am95hrh
vvLt73Vfpl9UhjeKB0yBJt8Y5sb7ItKSHTtXsEmp+jmWdfVDHILczQZ9W3PgvQyuuKh4oi5YpK9R
FYXvnGyIt0kETijIbyMd723Qc3j9XWKYqemDQ8AtmvT8QNrMWcqPi2zm95kCRC0KazkSXUwoWMTJ
ruj8bTebIgIdBKbC/e7XNg30pgiuRGiui46jXE5yzJYI5XidI+raaVptbZ206dGUhSFH19E95KLL
TgSB08SE9bDBRazfywfDt1Ypqpzb718KIAitBNbZQ9MExvJjIhq6nVkSjhNRkG+SuvsmsVOiNEn5
G7JhFavddDMBpjgiCHZmAasD/+e5yg3vCTNDTWqD2/Irxo0STuE7jZ7EGoJbezSdrZygB/huj4HG
SVPyDKhp6DgtpH0519WRHv/odvt6H4NA9m99ibG6mYXqgqV9U1WjsR0SUR3cQcf4UE/mPFY1t/it
3BMuh5apJWHECo1LhK3wG4wehcIIEbjqYw7zoXM/FIl9IAqNVPUeJaGXh9+cdBiu6si4fyLcVstI
XfRmFV/YRd2udlLGIoPzPfMtDDsAT+hEE94JBbs+dGZ0wSMcnifzkwRJS/zB2Iyvsv0JL6fdS42k
fDDGKj7ovDOa1T+ocLmObePxJyOd3Gdhwnge+3jFcb2e+ce6/1mJhvfMhEKiRMXKVdXxI1atq5Ip
tNryySZ/AdiC/Hflg04GD2cXf7/MMfouU47Mk48kx9PDDYv0RtmNOTYpiEDo+vKjnQT1RvWJmvQ7
xYeXA3cr59i8it+XDfYbu1MBszn6lJ0N+o6SWOYQCSANLxwEjCPHslOuJFBCrIxk6rjNsK/U5cnX
h+JSu55/DJS5/2dDbA/15P38jDrPYU12/VdJyKmi7qoERX/ilf1MIWbvihnnqrgjGRgMBfYSJqFO
ersrE24lqwc8bA7RNU2N6ZIlOIS4aYPTaOeoABsjsRenOAlf6upHe8BqagI7cTQ4ceGcmlbjjTOD
F8Qlgh4TcZAcVJ4Wv8VgAcVjQrDVVFrEdUP4J278cOVVXXuklHfMgwbvw5H4kLohHSkgSYhI66yi
HwJaw/ydVldYn0NumJgu1k71dQAcQ54+4WjoL8bk7bIi65+JIhq26vRIDFS5/n3otFSFnQu40IxO
mqp+0OrZpBURrAYi5BFF0fiuy1p7paRVfQBYlP2iRFkO2H/cZ5m8UL7baIPYbsHGv1E65k2Q5zCd
0+0PebXjf1oQMcgLmY7ooFmMgoxrs9ecVRS5Kp2D/lJavr8ilyjemL3Snlo7C+/0GJhOk6wYDiZb
z7cT4ljU4mUYmnTVw7M7TUo7M86Hq3yQ8mpFI50N9upKEJa2ksE9TRqe7ELYLxE8gG3eR3tkJZiw
VSJ2eWmNh2U78hUlfLGmydjZLq5zOtP5RxLPUg49Hw34DvyZsxQJwjPXafOjk65i/elK4V7iMn5v
JwjQrH/BJtjqoCyXydEA99YI/2wQVWVs7OjUdpmFnowKJI3onHgk0SqB01uwVc1y28ZoFVvDcG7y
YTKYmeIuIjGAcTjSqImA9KERuJVaJOLqqyQcSEBl4vjvlda7U5K0PucAup/iqL73lOnT8l5Mmubg
cUxpFBMQgr02oAb8xkHsvZZE6k0UDouDmoHXm5ruvW2Y8LFiL1plPTjrtTuMvA1t82XZMDmwV2vp
AR6jYrp0g8EYWKSfBpoYawGLcad5jXYx6eiuzZQEHHod9H5mo90QPeHO629Wb34leVE5TGBDd66C
HnZg7LOi06l8JmNxk4ZKeoPbNmwYv78azCIegOhPd7bjTCujQLjXajZdEZqAE5d0jxLVU3ZD7rzv
e8P+ITnXEn18h3DkB683aLWjolvaCgeSfmzo6W59qxUbNG13Ura+nIwwHpUw8UEQ69nCM6x0OKPK
APjMT5hdmfihOf4ne6Sw9yGzY8rh2sMu1ePhlYPy0q05qkMUvDAh+KpHQ/qU+Hm+9bnAVnnaTDf+
yA9JqSVn2+qTs/wHvLDLDk4qcgB0Q3wuQPqKkn5UU5Drmpg+EP1izn9i1Ej+k3EWYfRcpr5xQ9z6
Il9d+RlvwocC88KZoyGgRmWKjy0rKIHrdXEiBAL1TxTSwjfdWbQQfnIIZTACoYCiAEUy6kOwg9Gk
PPdZaa5Hv3yuU+gUhZMAh2A0c84YE0h2sxxNhxlftjF57RlqecdSBRlDXal+ZPn4gBYRaDSHMeIw
movW9vXVvE8rtEL5BA7+B7vaHL4u7oO2nT4SYNR9dvpVawNJrAXVTmOWDPLhu8A5E523KyogVXI6
kGvVjAFHKyA/FWYerbsxzPZVmJ4kLiUeghdHQ5NhOIW9HTmurxcxrRici0SOqLFgGluTfrmUabG9
5ki1DlAgnsnWKs9K+8+P5NeciLzDRb5rpMi17LAItiDk6x3RLO3j8h2LYLSDrAjSKdAPy5Af/HD0
KOIuI2hIBytMIITrXH8/TdbNBFBf2pehhZxj0cLQoxbVMSw1mLYqzxInhagKS9a+2ZzSkuLjuciP
qhJVhRKrYl3T+yX/car3EjDjobYCGmzQtOdxTdote6+TxdflhWgs67EYLI7lbPwrzZiRGqTFrYxP
vkceUxtUJ8MqHOLT2r6k48A9HIcKTU4rV/cSmoCzhgTNPlD3QsdFuiAtOCyWK5eB68FLh6WiMQsa
/CtgY18El6SVdulWzmIkbIXiMtsvm+80Aq9tgOuf+zZ7ZHw5XMu0vdaebp5cXWg3Jx59VsRxnZag
PTBjqEd9zBLuk1iQkT5yQZahT+cs9MVJrvVGT9SPi7XPFgVEI5MQO0lJyfvhgywlf37gNN7OVJB1
6pbrWOZsTdLMt12PRClHLQA3sXHRxswqU5+wEUQGeCvk36Mm01e9Q7+dNtbJyjzz4IbKtEeFSI56
OXQrx/SyW2hFn5fCLKwJ7hQF4QKMagMUeB6zLgyS8XU5EQ3ptO5TtMBJDbVbBgRwZbzGnXjGgzMe
x2Ca0+EYqMkHPLzVvUcS/bj5xRN/q72Yn7hj00i2WUaZKL2pAJhksHl1EE8iu/omn6oV6e/SXEyX
MiHTqrLUZu8UXn+2qifq/EaLk51tDOkut2nmdLE6nbv5a1WBvlAPhuQh9ct+G/X+jkC1HmtWcMiC
puWkHdonB8Yk4+vYee7C4cH04NgU/l6H8BZsDHDnv7ByaP+NKYF5K4MyRiiEA9tvn58wuoa6yy52
y80T4a/YBeoXowBy4JImsdVa+8FNjGgt3Wj+wObm0KTcIOCpGacVwjwalaPusK63axhk+lYWMKKs
Uf2TEbdRQ+av0oBWClKbl3+nVPpwGzitQLSPi99VPFQ7dFFk01GaeEbOqzlxzU3uFje11sdr0Sj0
nDHYtOlKDVHSl+godhLB384mN7mEy48Krz7UDmFjNT4qWMg2pzLdHJjRCabGRZL0IGYCezE3qFDt
bpn+KkAd7mjWDnTOYCDGLXnoHWU2SlF32qWJpm8WcbjTONd8Qu2RFuEmrB+XFc5XmDNlwmnvOcSB
7bWoEN10AqU8O1AGByW7mgxs/sM8bZSVOsKCfMEI6+WmpF68ShZ1O1UH2UrMyQ64XwSi1qSnvJyI
7PBwVmZI54c+OMcLVewdmTmtZzrn4F4NVzaJh2u5lckXI7TSq4acL4Wm8+Ap6P3Rs7yUWrq3tRiy
nrbzyC1jGgOsK0cW4fW1sh+ymabZz6GFRa19W9Yxgj/ZqoA10OIPeoAMy8JaRXGFIGNeUpsqXEtp
TDUfxkfFW54eM4vhyOHmO4Gu5bXwvosARiVsKxWuECIMztPG2pp99ISR1Yy7J+1gAcRe+5mxGBgV
pQCUgp13JfwxXAcuFxaWU5Rk8kF2IOSQtneKbqtJdoWDIvxUICpTRQj2zuJEVVe3HDG3rIo0F4JX
CRXukKbRZvAj5ybVrYWWkI8LLH4XHsvDEtw44czeoel8HV1C7ftwwFwb9enRl/rjUnkNYCHvlgW5
g+xhJPie3ZQ05gF929pnR9iOYbz3iTu4WJqp77Wphub5q+VKNv7+eGBxGTvZBu0010FWaUkp2R8a
g1BrSyt2ekE0yDFCrXNyta9ZFSQwfLpuZpWRIkp3o34cqrjbDqk5Kz2Uw3Jq4FbceCRy3Bv28A3S
yXjf6VZxMkXtbg0V5vLote9SLcsuqpXld00/Hl1apOtONQEiz+j5NG7ueiaux0A6tDuokMuV3jJv
rmby4FIXFSPTHmlMnR/0JnbxaDraCsH3RylM8Mssv2im+dIh9l8b1ALchoODT5+HusrFHpo3qdVa
tQ30hijWEqQzbYto66GoXGO7m27JNEw3lu+9lAlOYflYiUasl4sjafX2GjuecYO07e3stqp+0aR1
/rJnmpjk2L6ZOzrMb98Ozvy8FpAGyM5i7cgPuNyYU03dewjMRI4Q+80RjIQiHVGxlMJH1dQfOwdF
DkcsY6YTBwLVsWJ7K2fS1r2iRXcTTL+rV5kbtpTmlGLWP8mP5INJbMi+a6MUsicYSp+18iofCtv9
8VFow4vAkaE9+dE+SoJjlDjFxWpy8+h3blCshrS819K2PdpOYB4YsNAQckNBMI9Q17WASioXoUYN
rkpDXp1OzbZrdLcG3B08W7MSRZZAJMi0KFL8jgrd7UQkVtngn1JSvSdn8vaaG77GBak4e4GXer9c
fnDMZ+b8FIF/C4e17hDlpcLwWid15G5HPVcAg9eoEsVIKk07PtDfcE+hFxe/eOfEW5GcO6vkHNXU
HVfg8jffbvqZbTamVjTrZWm3qT8ozZT4wngRqsHcTS5N1AaB1UACobF8b9ajB8y93zZTkp3SgQ7t
zPSIpz3KZtc8SskQ1VV/yCsNM7JIaMMygVyHpaA5wLDyaikOJkdU50FS+c+obdM1AFOAMfNHkY59
Oshq8Ooz+dcky3qY6Zt96N0TvYA5pFDdvY4RqEmKEMAyCuwu0dwDdg8W69YLd3VUbP0RkXHcwPaz
04cudNTHGgC6R5/+1qf0PBUdT4X3iECmuNbMTWvf5d0ZdGsXRJxbejd9GovMYpQKEGjuSTKngIds
dwp1HBZohtcgjPA8iby8ymRnz1M+Zwi+6a5joJE+FKVP23Pvpw+DAd8+jjJ2iRkpVnE+W2nCzu9I
DXE071NY+uIGJ0H8oqiTmpA/rpKOo2vqXNGahkXX1HgzehJphWkas8524TyWLUrI+WXtzPdgYwAa
lJl9qiNPrD1UN+/7JA/WOACcl0xFIUrMFnNM7RzND23UaPgNHlMdwWc5I6BZKe11lC6O3ojp2Rm1
DypAxx7dtX8ZsIWcVdFhsukCdLfIksnlnvs34Chw2lVO+MNM2fp6zZwCqKNSOMzkEl/E60HVki1T
etwoyagfpPykHuw70pjcTVFwI9ZitG8jEW5iE3nM4ht1zm2MKEfkd7yUE6jvkm5lhtNz0yEaFxlK
WyBKBo11pf4m6R7SsC0/MnJiO/TEITpXtJ9/Xl5rUsLy9q0wWM0EsmYmWeo8bv3DhmWEvchV3fS2
cS/0lZt3AeRCKyAhngfH8O+yzNaP8usBkfa3JK7R4/v4cpB3E18FQ+s4knNwNiwvPshcEqYf3zmr
wB31ByKgVFhqsiStRhdboR3jAM2S2Kcu9NXtCPjXg4u+slMo5FJoV5ufljMlFh+MIKmGZznn1FgV
kbVT0/5716jpWVDv3gwfqbMbJ6ypZFQHXSWe9QBWLByNVhvTjW/1Lu1V5SwdQhPeL2GNzo28gm3t
kU8VK4Y4ltOo7BfcAdZNlrcPXdX6a4wYHpaBIj+ZWGkD5BJu03baIbPtzURomdp97ax+vLiQPY02
6aB0UhQtx6u0+ZiB0d0QuTwXvJb9TX6Te6lfMpxk/z4asnRZmdp0jC+dBZ/dtRv7ooUxQ+SiIn05
TlGIKsPNpEF6TgO6wguawE5tonW9HDA3ZoqMGeUOCEq8qVGCbbPC8zXmtAgxUXy5W63xaoJozGkd
1GmJRUan9jbiCCc0DfQp5QhbF3YLVRGFVoqKkFPguA3x190FIzzPksnZISfAb6vl/a6u1X4tPQKQ
OavdUpu6oju4cHVh7QIeyzqE/CgR9l3VJ/dszv6Jw3LxMaGGu8jBu+L6Mb3AkS7Y3DtiT9Y+LNtQ
Pek0fIZx2KZkIdyNyCpOUVnrBHNgLtcHmvBS0lyPziOjlgRFBsu9HcTgUMNa+ZLkw5oMFgCws/U+
KDULlUzV75Dsf118girmvu3PbyRdkkH+dCMJW5gOC5quCofl682a1nYJWOq8GXeB15GchrgzNUj3
8/IpOGaB8QEjh330kikAyINuVyGmPQObdy93MyBbO81CJ2LNYi3aNsO1M7jRKtyxr/p3L403qJ7M
73D7rhVJSZ8mLtHV1MVnK58jjJ0M7ryGJyXoHJMeDmhkog9Y3GkE7+WnSg0tKrfZ0mVSHFTs/rRc
q2IIhsMoWzQFsSfruLLcHZCWaJ+HSbKRcrOWgv64WLTqQJCXRmz3Lm8hd6c1k1HP97VHq2jgL2mZ
etYMxzyT3rZtyiY4d/4cpSFiG0+lsQnwfOCxO7Z1WN9rsNqcRu32do0poph9U2YPuT2Jm3vVrfBW
TLhgZ0ueOljxAYXZkz2l3RNS2Iioq8k4NrHdPpUtU9RIzdpbkId41WKcwjg3kXy2e20uFpQOngTs
O3Mn64Auxp76+wFNzazF/KkQf3ySAk6SfvyT5EEWFVyWtDAz8Fu4MfVpFPcOt12RmjnWbjhMtCjI
lJ4/akql2OErGNmImJYtN0ZDASXJHlVS1SvAJEyxB2Sojha/w+AZrcRkfnd9rUQSriKPKNuciCrn
Bbe3wuC80u9pp24jfUg2gZvZVy98raegeMpQQ7bO0HM19d/qOeDIK6JmPWZ6uJKj887H+tpWORHy
HWTraD4qSZpAWNAuXd57u0NYGvaJ2HWDS8L7DBtQXfTqy99u2ejgWq+915RxvJlzTWxG2T222EsU
aumqzQCVLSe0OjbEAfPCndrV5BlEjUFQczTtOgO5g3x1tD4yyQmjxqhBbq+cJGe3l4wYk4DnNeHf
2bEn8Yg5a2OuaLFGXyMWT8gDWyLGVpgbYd6zSUSrzvHNQwSD7bTUh8mAgAdGDsHLZvFZL4psBR40
dUH4pn6BpG2ubgZahZ4g11LSUaDeVZuuHIkxmsesOVN+omnCIzXgPvTbq9TrsqUrV/Kqa5uIVDkC
TsLRvBDUco2ajpY199nKCquj1ah7cwy4ayOju2dG0OyjDk4TS+mPBxqVVPeTILyQvdTbcRXXBAbh
xC1r+EwRAzRPYmFqI3hQcYSdnTE8pv4QnS3gmZvSHh6XZc8c9Dv0Y8lJHp7SIDcvP1/KnLm6/uNK
RkaPyn/UA5oBQEFaWP5QEkxocqc6Nbx1qrrmiVthPCuIRZhZ8REGWHWDD99a+lEi2eiwNu6TjhRQ
VpJqQwfKm2fU3Z6rlL1v/jTXyv6QJjYchDnlSbFJlZ1MkrPkp8icmlVZlApeoAGCnByTygjSwdS/
k/BUn5Ukq0i/zZi1o9iGN6O5y0WlT8QV+wZDZsm/MPK91JT0inGuhor9rrTfWxqbAQ5v5yFQ3GRl
+gQD/i7Kj/3X5Sp0GXlYebLOxwbKg+zp9GX4osH2OMA5AUcfq3tJO1HyL0EMnb6ylHInKS+ZtD+I
TLPXWqw2axnx2s6sFIZ95Vl+Kj8a619IbP8iD4Xwrgnkrg4NRNsx3uqvNfgNuadFNACt3jlKj/Yy
XBwmM1/VBfrBxbgdjdYmgou9XjYh8tFcjSQpGRuiI9Q9UxGrKR5++RXCb9SzHx9Vqvd3qhn4G+Yo
u9Z0uYARqskk6lhp+RlOkRF7AYb8oBnH1VJaC7WMjkjXD/UgeobgfR/f8kLNVigkir3aRtbWNQPS
mGBwvfRwSmEwWi3JEBgyuIpWWqr5WJbN9rOH9ifTcAEOxkTVlpX9L3qwfxHCcdo0NJqvuop8HR3U
m9Nm0Hhjm5gha2IeZWtMEnhzJxsGjKxaXaW29gyUvwRW1K7HaQ4sErMsTQeTnHXBNqrygmQWQZYg
kT8nZOyVE0PlcZz3SIRLxgwupsekV94PNkj4OBbORw6JmzzSQ9zoaD/R+u160nw+kWEOCpmpyrEG
qgKua94tCw0XTGw76DzpFuXj0C5hIzpOy7XOtcE2RJHVJtXXwYALqveIiUrvCRBIc9FHhXnw/GmY
RPovXjntLbrDRT7muBwPGEuoaK7fmIXcNGLYEza4i+dRiOX0Pc1hNb91hROuRmKwn5veSvBxOund
pA79tlSRrftDPV6qVHV4giF5xg24ToTd5UEoJb6QutSumpt1W2Ecfr6y6X/pCPH3Csemb6W6NprH
N39vFWF1mwY6iGnGthA2nNvo5/SDrtzkJ0Of2nfV2OAXzhB/N+W4VWsBC0dm1rqQqdvU2IP0jY/k
angn+SBUIzkFDLrlLm+FKXPvbrS3SpjZkLLDCDWqp/1CFa6/lcHOL71LqcmUHfuF+faidT2jcBCX
1eskNh4cGgwrCXc0Ov3Viv07ERYnz5sHn4VXrGJN7d/7GltOBOTrSyuOONbSzxOym03bcpaLYlc7
Ro1r3+QZVbE1GCzeD6/I//gTu7GWLMcveTECcAiaN5/+4wl5SZ7++/z//Otn/vx//OMafsEQkX9v
fvpT+2/57TX9Vr/9oT/9Zv71H3/d5rV5/dMn2wys1/jQfiPc9VvdJs0/GZTzT/7/fvPfvsnfQtPl
299/+0JoczP/Nj/Ms99+fGtmVmrzhfgvxuX8+398c34Cf//tv/7Xf/zf//Of//W//+df/p9vr3Xz
998U52+u7moaMl3bNU1LzId0arr5W+7fWPU1Gukuu7WucjX89m9ZDiXh77852t80W3Xnw4ipqhzx
OZHUeSu/pf5N6KAaTZrU2uxrNn/757O/XyqB5W3774mcxptOq/z1JuunYWjQ7sBAvjn7YKlviNgU
KPut8quimFhWQzANGASuKPv7TesyPalVzmWlWcPzZUX3gPskY/9iJPku000S7yhlq8F7EnVKJYvu
hkFYaWh3TGTFISQmWeCnsjrmT3rmKNvAfPR8eHFscAGa4vE8jbc0SW4kxX2P3eTe87NPdrlPvIiM
v/hW2s6T7g+PkdKcPCv+XunRLQXACzbgHa3IesVZ4dR5wXdvFn3FAsCyrzS7tkaaaRrARZWeddWq
mg95+cXca4375BvDo1DIzNGTYlUxV5ipYpNrHszJW1t6vCLfCtDj1jewLWnIcgKTIBT0iI8KE0yy
JZFeEn4Z0V1deQMD7C7tjG1oqP4mJ4Brnw6ESAslXWmJY11VL+i35BZgo/DH4irAsV+Twk/QFgTu
Jvcb+LYzuM7Xx5cUUqmKlmzriOGDU5A6SArPqjcHe8dTvTaExq+ygr+6N+PPgf9NT7QNR/TvHNZf
8NiFZGtnj/iwiblv98qA5Z2+pFhP8Gn3VpY+ZxpGajcOmdYzV5p6s7qkYlT3oTG8t+BBX1BNjxe7
eiwm9JSiyvd2SRnCDK1fOUGpb8cpVqHwOAocyogXL8vOsLGQxjTpe0KAir0bEexoWF91W7HWhaHf
42V0NoR6A38Q8SFqlOnQQOwld5fBivlV55WAFJF+0qu23CTtO0Wb3odYjld5wwOtqW41nOtmVFeB
G90sPb8AgzgMVvdEGAYhWirBuqobIo97SRpiagKQ/W4XVetSgOqBwfoYhuEX4D2XJmiRWlw7334x
O6VcJ8L/UhX5xSWell49MrGWvDj3WaTDOvW/9gSeoQB90WNdXeMojdZDjtnfMcs1uQ35xhi2na7F
CHZNLFEVgOgJyPaqG5JzWEf9ZgxJyYHOt0Gn66wYaWezERY0FPY/PbcOgOw38aBsKqLcgn78wgZg
MRBS7w2NtA6HWIIBPrepM5XoYkJh/U672W7X4QvvnpEsk4iBy3iLPPOamam668kcXOkKKXqhoJ0V
j9W2Dyxr62lqvbo0EcZqFLHvhhpPjZLyVEjWq3ZOnh6nmmwjHNl0ioZoZ/vqY+NTtST4F60yqKBi
uM+m5b3kXd+tJwZhqykqnuESX8IJeJ7OpV1G7rj1vfKhtvmZIvvSqt2dw4Kgu7a+UQIO0LRrw33k
1dsi0T4QC/iJDAQE8k0RrsD6ngpM/V7w6mn8//+PufPIkltJ9/tWtAH0gQuYaXpblWXJ4gSnyEvC
e4/R24OmOhpq/GZPa1JvQj9E8rLI6n6Xammic7rjIgxQzEwAEfF9fxO7GAlGPdtp9JAWGCihJx+2
UHQUiP/YiM//xz9Z2bSocxkh+s0JGj1gBMx7syvcNYKTpwJrjEOf38Gm1A52NfZHM3J2jjoY205t
4QAJoHgx+pFg5z+1jf/N9rK17Te3wkwuZut/cSc+V+rxGIveeVBsN1mWqVkss6qvluiD5KtJNS8Z
CyPciw0ePYvYhOrsKxVeUQDxk71Eka49q4tZVgSvZS2MTXgKfXKCkee+dnpiIQ9VsZE1i8ceNMEi
n5BiUmz10lQEndVAfSoxFEBslDfbaMJ+ToP7osQoQBTK16w3d4E/PmmedizGpUPgCoKPh3BY5L26
/hAiVMD3lQ3VA+ztVz8EqdrhbjF6hHULG/hfrqKakxp47hZ6vVAj5FXiBGj0cAB2ka8ggTskGbRk
wQxxSNNiZxJX7fEyGdF5meBTrisj+zpkr3GlIeJMAgccE8+amnxycx5YPWNFEWQf0cefg6LGE8zX
F9I2zkJOuv/S6uT/bOnx/7KG+f9weeLCbvnPVyf/6z/+59//x7///b//29//63/7eYEyn/V9faJp
fyP8bLLRZxOAWMuMTvq+PrH1v9mQP8kaaQLFQGvOP3xfnzjG3wRyn0hhODO/0fxpfSLcv8HsQnwA
OrFjzuuNf2F54v66SyEDBn4IFjoXMhEN197vkHOrQcVIRP3ZmV6SGYCHPmZxhH7eQXco0gVuRBn0
jblRFuoYEt6XhwGO9Me3c2Rb/2Pg2ymFZW30GpUT/CYKbIkHLDKAcAAabhz1eD2sUeM4RtlIVNZn
Y3GtKoV6tBXBSFn/6fB6EtJLSIwKZBZCODIbKyHB5KijfZIFSlQdPM+5nkKeITWapNjVJ+ORELOa
H7TasU8Ke8wlq/V+JQeW+AHnB5SndVQmLV5lnPzTdbB6EfyxwXoh0jpuIQXnKyCb41JmE2dTtx40
9EHWZAHVrcP+XWmrU1gUBOzGeT0AJvA6UJ1rV9yPHCPKcNM27XAUsyLmpFunSO3OQNOBKTMffAIL
czui8vCIXp11xDfdX2EbkX9CMQtcaRTdg9istljc9WRnu/So9JEDRBZ17DQlXkEL7J3s8NMd/33F
+19+0px/L9sy30M25FuN20dljWu8j4nZQkQ1y2ntjN7HsCE41hwwm2gOdauj5w0DoDkUTYam3Nwo
q/IoTFGWdVW/XvAUFAdZ6IlaHMh/AcCT9Z8OZd3NUXFyBuYUwn/qjYg3SN8nt7Joey25zckt98AO
9z3q+AenaWOxjMJTCuNsCwD2lGT+BB4AiIcJNNcZVPEpqoaFFmrqR2Yw/BESVWxaz8qeLH2C09e+
jk1sboPIxb8mxctXjwmoCqdzTujmOKe3qmzLskJszUL/IGtvnW9jFaGP3cILsYaKKgzt0nEjVJK8
upOMB1WgboOi9J91re1THRUp6tcuOcqrjfHQFc2fQ425/+0kefTTmMZNkz2q50tVsczbuu7Sc1Kz
X4iQzG+yOLKB/8ZEZSdWAkXPqjXqmHETWBu349R/tWZuflOYNgEeD2n+wbKOb0VqR/ZPVdtGiDUc
6wFmMOP6CWBqFzBJWyaB9mWWNZ+y1o95WDvv0BByO3RzgRga8hV2TBA0ciR9I74LxiRaDz5YCmEC
G3fCWLnOar9suX++dSVW4i2ay53rgJ+AO87OkZ2eeC/o0g2qDbreSJBL4Lm1er/eitg7VsiWIetm
dks7+uT3xfgQF5OyK3q2FAb+WwuW3iuA769louc3ostCQO7z4ZTX6W7y2j+ubW6xtcNKe9C0O4Bh
1YNqZGI1qrBQPDagyWLqg+4wATBKFgPbuXWmk3NHtPy+rJLmbPhD8BzE/sc6SW8ys+82gxY1Pikr
0ilhakAKbMOr3QU36F8/1IKt8U9x7us3Q/yKeUGdp6j384KBFjMMyCQ5d2O181wlOE3togI2jMem
LGNbK05dpRSna10e+kgnxTGIO98oICHniOnbmJotzDFsb8qo/RwDm1gOo/rHAI/pcUCyp1dsALuT
4V7wsVyilaocUqVQDpWVeiSX5sOBcCHr//kQsVVEseWo6+FPA4wMmx9UedkpszJUnAY8HXohNwT9
sBIZ9EhAFRZHYmjdhshAe6uJbNYSc/2nDIDRLnC/xuXgofcdmdkpKAAxXg9DFQM0rVDrjZoH4aKo
/N9ZRLi/InmFTgjPAs6DSghwNL7xd8E3L2oiDIN696D2IMRS6D6Ht6JQle/VIc9tDHJ+1OWYTja+
G34dKRuhBmxw2SJJ959dVnag42Zc/yiQdvQZ3/5KUREDUHFJxw5NaU5s+yHBxWW0NtuOjU8/oxd7
reC9ig9Yd6grRLIR5Y5XsgeKPz2w7pPvgwYly8hXhLtrmzx7LsyyaL6f89bT4NK+UwqLXPt8GVte
RsIlI8Vdmy5bG9PNJ2ZzvQZ9m/jTQdZhfkwoPVPlkdQ3vN7DRddMzZOe5AQ5mqNVjoq+MHKnItsW
ErLWsCtpNV//II9kGx7kz47Ogr4Lx9vWMtYlZOpTlbMtgB54K2vKPAnIoxoXvt9EMok1/foYzhIh
TK5EMy0iSP+gbzG4wvf6yLBRIgaxgSq/fvG7XoMYU8c7GwTqRbZpk9ZvDKOd4B6jbNNC7AcA5iKO
m4qyuGkd1jGBwuJqruGbBBxAduRmHpxq1jRZ5xc3fUz6AX7iNzB2yqFFdeYojxKB5eCyqA0ezV97
8F3kIY1ES+gimPYaIWTSi3kK6w6EHOLEvUOevqqdQzVa9sEiqQfwdmBQl39w9co9xOnkHhXkL491
DQlI1yN1JatvRTU434e8tbF2cI+IUE7tXu3S8SSKvjiUkLaQPB9OSW5Az5CHzRgrsKK9+naY8pZX
uOEHBzEPytQ63haa+YnAWrQ16/KDZJRJ52KcE2byxMwwk/VhLL8fvbVFwaAtwbqik0dw76rp6QCi
cQuA8WLWT+oGr9sUqknsztT3BaIPqC6VffEbxNi7nKTQBUFO07B0EI7EyljI/wpTSmCg9oNn2PvW
qpN8JMQTkC0MKneb132KCbjRIoLnKKehiP0lyaubxrAxF9FacazH3uONThXdjHbbONYISXPunS0o
2R+X+8HtcEFzp2qFl151P2FcwBs1u5E1BYod1lrFs6wNcV7fo+vmr4lY6GvZJgtir+sxR/Hkqs/p
+HCFU/dytaD757U6MytI9RT09+rgXtTeWHXj5D6nKKfN+o5hnfngd/rs6PhApTQCf4vcqIPPjorp
Rd8oIN+yxyDDu7lvinOK7YU7ieEiC8+Mx4uTTi+2VzSHt3YUzaFv9024skC1/gYKY7wzA+LHIrOi
YbFAioW9IMCUX3+sxlAm6Gca8mgxdtYewV/MQh1esPIQpi2HzPLZSUDwWhc5W6Jgrsq298OdSLfq
RekUGWHFEFlvH+73+0HyTHmNzixtFoE1E+G88zAnFTn3KT5dafyyTRZX4xJ5KMmTgYnfEPzk09sQ
2W7I7c3buOvRfFVCttfBUuVTSbvoQHSCoExd36SQAbRFghxzqwHLvFZlDzhlaAbJN1kpC6O+qedC
VvFdNFHS6C+QPJtr01tn3BL2S4e+I+T95wlv57O3RAoBQR6AXPTKDnlNWR31AqCCzZpUdiAfr5IG
R3Q773QDr97K2U0FQcoxdF5yQl+3VTOTO7NvshW6dXUm3tgjtMugEGDFtpha8PZztTIbZeHGQKnH
ziTA0+v2RR96RGyqEsc+FrcKMKTOXock11f53C3HFLWJYVoWHEiK2mcn6VpQjrEGl7DXb69V2SMz
zTLnPDUYPkHDWlpei+WKNLmZCwlosmEAYx7d4qzRpzC4QaYvMRHtj6nuledMzavzxMqmW/WpiaUQ
W8217JFFg9MzSNB55DBqiDPm9qdr22jgvK3pYOCSUA3u9NHeTFqgP05jrj0i6bpymIDvZa2wymjB
ZybANndC2UpXXhn4O1n1eHGRNqjVlazq7YtX9smtmVs3pKf7I08KEa2iAslvzu5skk3fqcrc2KBK
N4+RNHTZ8dO4NrxRUre6BKiqwQ1twT7N1Ev2S8lODetgLatuh5TyzBPYyapm8FWmwjTPssr+fqXB
nN67vccnnbUFZFHK9zmmgOFRCR5bbWLGCPX+HhUBsKvosSHeKtBXCGeQnSFJUmEr8OftHG1VhOrn
KECVocvs6rbt+++F5pOPTOLbd812ulchN90Mv44eig96ybZDnp/0/SFQAN2/sdQj7RCZPFIJXo3c
QApqybLTz0isV7mwl8HMF7p250HCXcYpJu6M13Hfm+YxY6TczSFm1g7DGa2l/lpIEQqoGf3W5rnV
0X8suR/2aN3zyZGdEseIKQmak2aHK72YLlVbj4uanOu9LNShnvhhMZ+TVa83y9uWabIuGzVdep7W
rNtyxINJuIioDr61KSt9QLMC9cscPcfG9L4iHv9VmOyVNKWv1vZQhWcv0tA5qpxxA2plesgd62Mb
Z0vp8CiLrmHXoVmo2wdm4mF1B7aLH4+dyFy8dcg22Ss7zJxw0dsZeaaD3XRhib7CMsiXZW1BrcHS
VGwss8fr1w4jZza5OcA7eg3BRp4k7VW6+LgWdtNkoo5mbhQGiGl+yLltKnPriPYd1EI5eG5r53Gy
dmXR2lV+E8TAd/961/eOScnuw3IcgWQa+6n5fxIN8hO6iVud5IYj6o1Vj/WXwpzuRyIgB3UuwPq1
B1n1kdnuWgPTYf9UD+VaHRt9O/nduGBDOVv1suLJ9cQ9B4PtnAe7c8+yqk0gHhXb2HS6ahxRhVjp
rMI3uV1ly6HJqnUZCTYVajQ9hvYs4Ty5u3AS4SkerZj3q52scBBSl85vVtnGr3iB7x/bEURgDYvc
7xy9/Rnn3Ti5Dw/aaEHvZt0GxEn/4Gm4TUR29dU0YVFkJXsyO95G5mgt2QxrB1nY89GEizZIoA/w
yPCQnw2Dg0T9rEFw2Tj+NB4yNNX2zaA7T1PQklHCvT6A1HJo0jE9kQXITujZvAJpxyF8XsrK9azP
ivU3n9KcE80/BTvkjwsQylFtVwiQgTMA5Kcf1870xtP5N2xKHCC3BqieGzEXAP3sbV+6n8EQtrgh
zm5+HTlpWUULnSSYY9wUOe7qBrz3o68q47LN+rte79ubCIDZLrU1viXWE3t36qNFXjfOrSzYiOAh
WjiQu2kq2tGbzVijRZiU6Ye+IZhaNS4IcRdqX8U2ApXf6Kl3Ru1mUm9rPBlC97VhvfAc1NjGMg9m
yzj0rYVW8KcrNNxvwEkRPfydkeY/uyVYm2ncEIatARR4t6bOIckhZtc3YI8Ig6UoyF0L3cO7EmHV
YpO1TncoejwlK7eytjTruW2vi8y3jupgIsqUWO7SQUJyNRjo3Zlt7FzoJIBSnwjtgKU0tPIy4e1x
iXipEfjhVzFFvizU9qMTfQROPaLwXqNt0SU8IdFvnvb30a/5hgCX5Apz3lpy579bimrlQLTPKRpW
jK69ZZdQCF5uZb8kcEvGHNDUSRaRT8K+afnMb209iOGlKhIdZbM0ORqDi8ipY8Mtbav6LDToNCVs
sQ5V7TK9IZIn2ENYFUB1KFtntPh4AMIJ+XJ0aKDHu4teR30jycvuRvfJMQNRsMjmozRTWTk+onbb
rGPLLVZu2bQ7iSYK/GSXx+UNFLl1pHji/+J5IcUCTxH/ThWQyDvgRh6jljOMbr0Zer6JDkboycy1
eA0Gq1v2tnY7KSVrE3eAcmNb/o0YGrQTvfRDbNvYjaOsO6yEkbK5LqdbU7Ci87QCZnCTdFgMO9AR
FMe8S8kTPorhSx4V9sNAfKIPxoOWl+MBBDsgi1B7qmN/OCpO0OwcTdl7Qb0u0YVfTZmDx3HQaZes
H16iUqydsEm+mFq2wQPE/NrF+U2pR9anwkZHuXnBcx3TisT8zfZTfxcq5DYigwTQTddgythAyH59
r2AwoRaVSOpN58MQScYUJ4oaDVNgHre57fcPuNfdBXGcrkpTz/dVmgcHxVD/4DPiaA6RhLDKYJ7M
2lH2fT7gMw3PJgiT4Kao6xvVb7/1xO5OWd12u2B26kntvF/C5FLX1pAqN46Yqs1fT4TyXfjru9JV
NfRYdN6UuiAI8+tnYv0SVsBna4gRMA0aE1NlTO4JKAnjVOe5c8jRQhi8UDnNgJFTS4jkWrjJ4CwN
EUA7wAmlnT1FWeujgFqH+lkhEREhJ4Jp/OmtwBVqzeJxRsJDvnJPvRG3xyjwh1NYlUm7kIejWgyn
fi6mvtpG8O62qtsehlYYWFUp/qkXKQ5f2PB1Bcz/GaYtOkPsFE/B1y6p7VULImJpVWbOygttI+Qs
tNwu167eAwTJjO6oYV4ceE0/f9RhUc9BRgyw0xUqhAr8BgPzPEVbe3HJMjDQev+C6kV0Lao2+KKp
+Ff89c9gzBPv+59BJ3lK7NNx+M+7n6GFEg8NJMATh69rQOqcZEhVKd4tVlzGvvuiT93HwK6Um74B
pkiU3zsorXMK6944BtjIdOQ09hPT3d4W4+cp182TLIYfR20DsrdUS3stdCM6TOgiYV8SndBGik5R
NT5mmRGd1XRsz1jMAjuFo8jPmy8gEd799ae1/smnJX8Gqhz2vyAf/G7OMdMA6dqRmxnFKm1Z+ejj
t67dnxTViTf+ccy8hRu56bfRD+7GbCtSozxFZQ88hjtBmZBhj6p2F1ToNFX2vldyBMUsC5MoTDL2
hNfWXpdnJLGsFq0Swz1G/fDBjhJWlmUK6CKvkNHtOneLKHi0CiGjrUkExcdkLkA6wzgtkxGNGoVw
5Fy0nemCbrEf3RlwJYtc4q+K8oxBAp6ARjFsUAMZEY4fN2lXxfc+tplQwLtLHNbWLvOJ+OZWmC4t
t29WVjY9a3qmLMIpLw4Ezbq9FShk56w8BCENyy8rEShAKel3rFrzH5eA6Pkb85duAYA1hf7rA4/K
9sSyD0oiIdadN9sDqpPodwG56zEHl+LW2rC1rQjLuVke0cZHDvY27FJn48a887MpQSYBiRwiEPZr
YRBLZ4G3yNROnX1cwPk6OKX3o7d0RUkc2wPLo6jjviOsFXrmUWlcdOC0aB+MKEhYrdoeSBaB38qN
nVAGY1nCCgGsSBSNiA8CjHw1GAiVlZXtuiH48q/firz1bJudjsaX8h5BC+m9K4oirTaIl/MPqD9m
Vdq+xmgDrRV9jA8Ib598KMI4i+DJYg2Os3VcJ3qw6q5F7dNd+WoG4yWPSRyW2AbjCkw41bIQhXAh
Qk0ZnBb8fUukYp+wzUPRLnXRFVKR7sjGz42twh6dJ8KIW+5gq9sxHI2DbeSofYCXAKAXVYvcrZH3
iJPL2LfaWVKxSJfXW0gjaNwho6F4enVdX/Wj8cnr2T1i+ywO3VyUQ5xuzUE5h8VgAFa2gE1qI2D0
UgFNBXN4m/eY12L3DBIC/d97TGOce/jfNWhFlsz6sRvHCn/ypPjNwkPM6653bz1kFjSNUO783nu/
8HAL2AilC30Cd7W9EEN6b/vVH+kggL21qGLlga1vzN6pzqYWqnvDU49VYrYIighzkbZTeBFV95iW
aB+m7rYow3SDZpW+U3v8fcN4wjnNKT+KRsQr5rMJQMML2SfjIeMh7bAjTHMRnmNfvRDGDFejk7Rb
5qAPVZvYhy6xIyIJBd5Mfhls3MLcsU30D0rp4EXsl8z96WdziIdFOfv72LGGgcPou8cp6x6kojVs
X3SGUZlAQCY+ygJBSGeJkLe5nPTW+g0+QX5d775O24S14xDWd+x/IFTDtm1LvBl5tBuLDWUvgnUL
Uq/F2XapwPz+gFj918EpX/IeiqZhRnzDnd0gZxh1W0RBz3rvPiJLwisZ/5dVlj/7SbRt06m7q3Tk
YzTOf0ANFfCWuQaBRmSrqryPKRsL4GaoOCkhKnzaEDBbzz6AM7K+jIGaoplzrnxEycKu+BJW0W8U
AsU8O/7ywSHiuJohDNcEfgEW+td3Gk9TXgzAMNnR4reJ1/Zx6EtjX7YJbLwQ2RFF1ZdEEbolWQDr
ZMzPJ0ETFS8IDAXLAWEB0RTGQzw+ToNjoneM807jG5cmhrbSjy7wmj4ZzoRGkOx0Y7L6XrAZ7AQP
lqzCzk0ZNpFg6276odiMOG7uVd6nTeGbJcAcHUSGO37hD+ofhklfVQNIB76dL3Vl36lhqiz4sMmm
j8NujXF69pCKBcpw7KgdgdMTzgJ95G7GKbMXejlbYudsuoYKnCDOvPsKfYuVVuWPVSDMQ5tiOtiU
xCv/+kX5zs+D0AG7Q8uWjysMS/E+T66PE/6MipXgJsl+3yxdFGRU92y1LK28Hns3WWVlok0Lk5Tl
Gb1Q86zfyWY1atCMk4ey8ESNFpqS4YQ5X6RArGddsHpcok2V3WW6inq/ItqNkXQZbkC0kd1SVz27
prXjTt65lUQvxRwxjM2bZm+12XSJXTxoWHeqX8CAirxVCcR25gXdpG4V+gJsJZvRhdqoIJd6UnLy
CJ/q29ixou1bu254enYdN1r1N70z+5mArC0y7BoeAnZSmyZV8FDz/OYciCBZZ2LqnjO//ZzDtEZC
IXKCC1sI5q+wGsm9je1aMSL7ecTrjVUM4Z4q9eznyenKRdzp9bkLhvyUj+LZqVRj64sMa23FHg5Q
kAgYEFk8O6Y4FK6jEVbo8jPG6nG85VcqNpHrNUR7m2BYsIjVfvNSgZX7Dw+XPktSwe2ZIU8YZ//6
cJkFBGXDSsPNOJpoAZv2pmvK5IPRptUOFSX0rZnXX6zyCV+o6tW10mnNfOHtC+wnHhWUMWqAqa9m
PXVLA/bVWU+nm2IoxM6LAhRt8tq9H0o7WyJ40r9MfYeQox8Tfy75pZGfXDjxdANeWXwiE+MsQlS3
H/0mIf6puHjZimZFqKp4CCLzbKZheSNroLwQztIaDJD7nIizy/u+7WCCKsT917GfIWg8U5RwJVB3
3NU+1NoEbFThP0rBw7nGdik+azX5kFIJH9F2+ewMlnO61nqtXdcxeh6yqgyde1QNjF1ktXeIGZXp
zCodjYsLkMZjVfQq2qC79UGEsbp1imphVMi4pYWCe23iqKdxLvC0YVsSoIts9KN6wphMbZGchx7c
6hsHQNZdbaCXBxeg+6Sg5ocWnfjWKpjAx4rz2WCPvGgc9tdRXStrkkXjqfGITJlei/CmObw/PY17
U54eRK372awr9JhTL9nB51aWvh0C/okz/4ICPfHovMbMyc38vU6IGR9wdzjyTre3kTuAeSFQvRa1
qd/xrCcrA9PFp0SUNtP0mL+UZvElQML3C9njPbcDPKmWf7xSNyEfNFlpcWV99azyvh616kS0+nNa
B6AYBzccDkSIh4M8in8cDX6t/mY1AqHj/Z0O2pQgCDqGzCZwad5tSzIL2W8b6dx1W3r9SgR4lIAM
t7HowbHW7CcL8Y4wHjcWqyRuFkJBqyQdFdIK93JIb43Bviydx7ok7PtWlHPVdY364I0NZvJ/dgaT
a0Dsrb6PlVVdDz1goPMYWX8bjZsZni5a3azedagFpG1kSsZV48TjsftRmLOJ0VtVHsm2RPH1Q9E+
doOBs2Dqh/wCQn9NPB2fkyKMsWgeWSUUzQVhHuTL7aS6scwa08O5XRDvWxqpNpLs8YcbzJzKhZ9p
nYXJ5vhH32ENrGU68CLuqS+B4efYY7IJl8VVq0wepvPaqah1/FLm7mEAEBnWrK3myHID/gqxcoI/
sW5X4oATVwN1wScYBJdinBHsEIDZ4dWbzKk1tAfG5xzH9ZMUB/SaXEGHsgHVgd6ubGq0HvEvyDGr
qND0bTea7snvjd0oPP2TB0dsGauldmEHiGgd4QXk9EoN9VYUShS48EcwXa9BlqJwHKrPKgJR7AxV
KOZwza3DYDE/Jw1ySYEfaqi+xemXtHp02tx8bZpSXXl94+86oJVrxMCfAp/lKWAYo+fxQixrqMjv
wXevkTOhUGc3+dy3h2Jh2Hp9xLzhe8/VdV7WuyQ49GGQ7+QpWjV5izYFdMe/012ioaAsjcEyipvA
Cc1TueoIv7ubxmDaxR6lJIycJraCmIbWV4vCUuzj9VALcBqOWvKbaUSPFRPRlt0/jZGHSYzDEbwV
wuEDHhJr2SiGSP/NU/mP0w/8c3j4RNwM28Lq4930w1wZ6rWvumshVGzngoqt2NTVJmK2/krNdGcZ
1cQfpR2WpNLLo55Ul+7pm6Q02h2cC/Q75yJWxngbKwoLhlnSBUN2lsby0PB9NP0KfSBc2/mYms79
8mhAKhdEp71KUOZlV1afZJGL7MQ37D+okY1Doyf0ZxWoB6z4brhode9v/3oBhka3M+/Nf1rnmryW
bFCc7JhmTzWCkb9OxezyBgP1J+RVEKmK4ZTA0tY+41Er7q6F1mtb32QxFs3CLkvH05RVbAIidtwW
03SzF6w1fTPdXfuJBj3XfaUf3y6BRd+ix+H5VjaZEX72GTu3nVbkt1GtmQdjtseTApE18bHbNC1v
06E2D4iGNLey6Ud7iAIp7Qnyhb+2jUa3a7tQ24da4N3qonJvWzWzl6ZZGmtZfesYlXijKp1yqsjJ
IOCdi71fdA9qZxBDnIvO8PVj3WeRv5KHJrjjcoFb60WpnWkr22KVaGF0UTqUtzFrGtexl6k7Wc1T
3OJ5Lp751OUp0+vZYskKXlx91kFnbXbycZx+RsV2pVd18IKe/LgrhkBdy9OHcjzZ1h/qGDQPit40
D4NqrzpdHy6BQc2xlGHNlKOSO2SE7qfNJRDFWnbKpgx1t2UxtNlettnJUBzjCpKO7L0WaXDX9KmN
ZgqXRN063RpuDWhpvqRnmeUD1uNepxLaQihoJfSw3MqLhUFknMde3MmRrI7XVlGZF0conybAPycl
UsWDmkX9xgeTtupr33qwBrO6TbThAKE9QY67Cl//2Vh5qqFXnydHs9kqdvOmINWfzaC9V2fVDqKc
T6Y7hs++CJHdAb56gBEfXZJRyZdyBJ+x03rzi5qujNgi8pSmzmVKhmlXQx7dyWpo5MClszH5bOn+
qu6d5isyB58Ha4qfc6ub1ogtwCyYC/4h01p2GGHwOVIjoPGhr64qiFn7TEuGRaCAe8enAb5zPHUJ
77g2vkdqMb5nJfYh83LMFOaapkzdpQX7iaDNso/Tdew6053aivQBJMdeaVAr8B005YdsspeyqsZE
bS0tKlHrCLCBNMsjvEAYZU6nqAR36jL6NvCP1Ca9e0isNofziP2DrDZxXR+LMEoWvai8Yllnxc3g
29UNG0lCCQR0N4WNrY2s6jEijGqKVJZ8pOSD6ASKtrURXuWu79AieF9H7gljIlA1i7fnNlZyY10J
x1w56SxrUooLM7j+NNcsQOoXSKvGkw8fTPZJfaK5rwA+cu3DZfdfOE9eU51leP7qvB9/4cffk38d
PEpxq6LXPol7B7mZzyCoEyiSuTiHcBaAMKfGir28+amx+yU5QO2LH5ICQnzduTSjEh68ECNIT7WM
ZxFXFzmiHvI/bKOsHodSMbdjKcZdoOHPqreoVskRudsd7K5LPpqYbq2NonqC0FySG+/IUlWRslF5
kd2JeLZHGUvzozk1z0wgpb/46DmIfC9UoTxZQ2d9JNmoLpVgGO4i3Ek2iptOR3kZq3W862VKM9De
LgOYksuc3y6TV3MuTq3cY5pgupOPzl9cy63S79dylPx5foa4Vq2wTUiRmzxYiWGcE9d6CGKef/kk
kz8ly2dVN1JESo/CCZICSyOYs3G/CF03OElZvYqtzYKE1Peq7JXV2h7w5y3Vbp+5tY8YnEEMQ4xo
GSFyEy6rIO120hBYFmiQGT3hMxcUhDAE77SgOViw/hZSwLSCGvCAS8JCLb38vne98AHp9Zeo06fX
rh7b2R1JvbhVoBOCjVF9mjviPmQrpyvPUxemu9wa4i1gKPdji7mzHGAqIeujnk0M2+vzFfCiCTiS
pTpHdurbN3CMQTtLEpWX5yy+KzuIQC9QeuuWjRJlOwDZvMmVCKAVIPxXRVW+FV2W3ytuE5Hc70EU
c7M8xFBrXbWPn5S5iJDGKB0je7C8iJooz+iQeLdyQIuKyKJG4PEsO/MRrzwvdaqDrCpKVkGX3MY5
TI1avzB/kR7wVeuLkkC8DAztNcuGArWrGnp1VVrmKilE9SlqhlVmxdYXwZ4XfENn3AXISe09E4/R
wsnyJz3KXuQIKxjujbQ5gyHqnqYphLzWhvqn4ceRL5RvsunHgRwVYGL86UfT9eA2Nmvrdkqd4Al9
JExL/eJDVhT9uckI6ptzVWDKts0nA8d76HUfmtYmKFb6WAua62oSxs0ss7B2S4fYZVfO6CJorFnc
kVPP9HIfJ1GBlljhk0kBgZSCRWyqc6pF34siyjVMfhpc2v5sTwy+cDnira22ppOlFh20e2cG//04
P+xTZVvE6jdeKx6Bdwo2S9hmqG21UkTzvU3xWgXlFayL5RDZ4TLLn1VkXd+a5FGBrUxaaGgpwgGR
IzPLey6T0j8Gmf2hI8h3cD39oyMCC7VBJo8iyb0Lfo7lMlOVcDuQQFUWFbDWdRP5OUgquuXARLdn
56wONnhhmsoiRZLgjCbrjjS2e70MKXyWfQmiWh4eTG7XXjJoitxjzo0+15JfajDFe9nniri9SGVc
cjb1XTfeOBOLzFjR7e7eih33Fgp5domzFvvk3hq2UqhNFvg7WkdPuCd1UpdVgbxLbWtI3lr1vRgw
fJ5rhd1qvIDTnR3gWihrfoC661Ch9ySrmY0xauImyVZWdRTDdir0lFWmlS+ezx6qFCmazjFmFoWu
fLOUovojj4lN6V39gq+ARTZ1QuaoTsUpVthBpn4Wv+h+Rl6JoRgFfm2VVDw6na1skjC29k5YNv+b
r/NYbhxptvATIQLebOmNSMpLPRtEm5mC9/7p74eiRuzuv+cupgKZlVVScygAlXnynHsPtqnlkIns
R7ZF6ClamZqhb3Solg9OrW8D6ubWQZqljnrKrBkjSYPkVTCMHFI/g0tDra2DloKjgRfjGgwoZYNI
lYNGB9xYxTz4XQq1j1rYS5lOkD55lZVQtEdZeM1E3Pxy0oLyd4jVYY8Gm8W5bk5W3HYa80A5S991
gurBbaexFSb6Epa+obb/lT5+/2/0gxYc7azvEx8dd/80eqKs7FBHD9xDkTkd52qwa91QTq+fi5oM
NRG+nN99mKOui1yaTjfInSdr7kg/jErVXyOYvg1Rje+QEOUHlcLbKjfN8d0reAMOk9q6+0OYPoel
v4b1Q2Bw2ge7OvudwYbrtxVvltZU3HrN+nUyQJ+QYe2/l5G/zoHQU80s65UfZ/mPwadDJooH8cZN
O1y1hWHdF5M7s31Z0xHUXHIcMvoWrSlEv3BM3fY+KpP7cE4Fq0W9KkVjf5t031p0bhI9QRs0bugE
6o6mmrZ3elFyyIfKCnrCGJhXHNQ/gjxYeHpZ/wMZ8Zsa5PpbnyftqkvD4BJFprKxs2EXWWSWpDC8
a31XKTtSt4Kweoz84UoLFRU/pNsPvN/cw+BBozBMzSMaOfVasft6B+9D9l4l6tlXREVaDaZhMYQv
hW6l714dcUzUO7GRJh0lxaLjoHKGe6R8sacAzi1Wd0I+fVCRrssse/dSdVrChpEfu9jIHuuQtI+p
DeZhiArjLTf77eTU6hNNjulDo/SPkuA+BA+6D4vWWEVO9qKB+iJvQm0xzchQwCfVIZ6mQakd5omx
y0z9b2nVVQd9RtYl3ckguSN9t4Gui/iiBBatVVR6pN+ZXdJPXoQ0lbIp1YUzls0hbMPxvQh+CG7U
r0Y9jAhGNBA+z+5WBEg05hP03bPyXTx+/88ouBg/9gph10B7+jXTA3IsVS12Opn6BwF7/tbmvLgE
Cs0PgIoEECf4x83V1tIsXYhSDw/KMDkPpZ85D+FYbUClaGdvdnVGq116ZKDkXDaBnXamCYrIqdhq
HLWPjd01x6yH3Y4H6HgPBQlAI/5KX33NIgNR5t53Gz0HHgp83TlBIhxUOd9TqlSLrt7RO5O+VBEk
IaGa5+c8FSo853Wxm3hfu7enNlpZyB29J5r6CuTe/CcqLhZHbkh6EOPrM/CQma41e+Qg/udq/Jz9
zzilM99pV6yfwrJ9a+2pfOzSSD8FOTrZA/xkXzIonBeoDpvnciriB2N0/44p+nwZdehelEQdj34b
iZdR8/Yy3nZNe23Urs1fjpnDpbYRjhBAwKjCCwRVN6A53Kc278+0rqyhvYhfxylUDmYYVugAT86X
XG2+R0lYPZhabPFI9BCAgsvmS9/22RLoRnJK/CF94l34oZzjeeKla37Vad/A+vauQwEUKOYXstR5
6J4HJJNXJWxEq6vGlvTNg28gUgGdCQ1nWHLStuqPq7qgBhDWVgKtKb5rB1MSTs02bZDukDvf1snF
ukGHP3LWRQIKzyzG+ngbuOc0/21qjVMfp3mQK/IoseDtydapF353+1498V/y4lp0R9OeFh/H2URw
xF46euXu5KwYxmwdTiP1yHnWorVtU1VQ0klTl7woChrCgZ0lL3zyEW0vscHb0bzz/DOaXHy/WmXf
0q8QH2XoaIFFFnMFZY5MsiB9ialdC71AtFvExcoc2uqJs4S2VLid76RZ1nlwaq38VVqQAldPiQV2
qWvRgJM+L6iTfWYmvMtMdEYtLaPeVBSY7q8ryjbYUN1P1jQv6wvLi9VLqNqPph9672nv2UvBl//e
STN3GylteIDMUT/VY1OsszovXpwYxc8M0ukfBmdG+VcD1u6n5byMTfc0g3wsV5A7hbF/KtaWFoJN
qvjzUsLAugPPQBsfwLJXHfqlvQhjZWnNJnAscyNiTSD3gmlUCJdFlph2crYzFYdWUE0/ytmihpgq
C6qLjk7m60AvUGHWILxLw3vmpRSaRU6AiDyVuwmo6VlU/NKye0crTW0LPQ04Q94F36LSKZdA5uCt
nHt7YPDcCTglnuK0qh51UgLSHYaadghiTppykRBZtp4UhbbweVFOiyTEVd1aJEPyGEcBFSMFCV55
2pTDNL21WTnAg8UhdEgziJISt9/JA6goxo/40ArSapmnb0OoD49WHDz1AYryVI+dYO95cIeHWcGb
Cg3P5rkHxnWXgVz/yacAaDhTNWyWMtrkAz3r8yAnKjBSd7VhLaVf60r1WAPy6Msgex4a69y2jXuu
jCZ7hn8nRNZ49LZyslSnaJ8MZAvl7Bin1r6z3WBhtn10DJEN3iRK/jS1VnSULrSeP66k72b6ngsB
/y3mT0v6HJEWiux8tatnPey1L1XcFKBk83hjzqbQumMX2cUzEqnqHdItzTILQu1LK1TAR6M60gzm
+w9JrrzJ5Zo3JMsitmvOUCStc6Qul0UTJcd40o03NbbXfaEnz1RdjPsxnl7kw9wZQ32nxTk55TlK
LnJrG/ppPuM/LJJRKfDmcO6ZbT7hCe0MS7qZ8kqCF+SVHghInjUN4AlQBquEjnNxC/7/1/621RUM
Mf/c2/aofMXwNtfIiHWgdaysU6vrpTu4ExBJejrhQtf3Nk/DEI3g2Xmd+mlBaowwd5dds5JOOUxo
s+eQvc0bgvbtt1nuPhaFsqLwKcS4tmhfX9Qh7bGL0evVcxq409lF2oFb5UBiLf1wSX9t5uPOFvn3
m/+6NGj5m0duq95AezzZq6It+nN/0KQhlzpGkG+6cVYa9D1+WPW5M5WBr60Wg2SaXdf9DB1GjFHo
yE0I7uQN3xcIj2P0melyQBNulY2+cbpackIOVVPutUwYh3COvfkdVYvPKVxsVG+jnSn3uIXYfLho
qJUuGdXPHyEv6xa+dFgPkXL63PC6mjMNqFij0RdXW/6ELimTc53Zj71dQAoNmGYtq3yy3hfX3iXy
HRgdZj0HwynFyTTFw60WCPytWMtFTZBoSPK2zoUEdPrbgmZeLvewe7NYA4Ws17dNPn+KHfEyE3Fb
HfN9pKnmJoJZ+1Qm/nsIbnp3tfKsPRl6OEvmzbOhw9cnj9m1nmekTw4ppDQQw6lpshaqni6NbPh5
WkaX8xKoJdxtGCl/XXeVPrmDDAkDtzwGaERL/08hcrY2RwO+bw+dtFFbmobTHoP5t/IVH5VYn+zI
yZ0Haxz/KUa+Hh6EBSfDdM1uJWeBNbrw5LolTQrMSJ/tpLR2SBs6jBkFRY/y1SnnPzYP6RGbOPrK
wF7ErxBGgcsFTfsU5siWUOI4+y7qUE0WlFsYx6OVkqVAD7vieZrA1V4nB4f2BF8VaD1a+VNjZf09
1AArOSk383vkTamzwukx7+bGkOiGafwqJ+Uif6aBVqr3JmjynaxqeVJLl8apL2Ntd/vfKlpdbV39
MvaWff+M/2mP5t/YW5i8+vTfEvHSn7rOdW9pXX8PvVi6bXoJyzS6k6pvMgvT2/XDH1yT64aUc7r6
QYY2TvsgXdKSmRuOr39aKPeSO38uTDs6wv6wl9zmM+q2vQy1rPK6/a97gZcN7351yYVyr89/UDcZ
f7nl/E4555g+3TJSWp//gj/s91+fxh/2+sM/6r8+oG5AXcSzg692hwZ245gXpYHYxveydGMLU6zl
C6SCMDRCpH/LOemxcsVc2kHvALnldbSLKyT1xvFZWhN1qqcqG6NFIYL2+oZakvZbpw3alDyNlz7Z
vVNBMn1YKGqDwJ+O9lod822UM7Ln6DrRNPSJ8trKw0yGJ43270qYpqYNZSPEamZnNg/uAGhs0jp6
IWz1lGj2IdQbD87gkIH2g52Sljptvf/6EMjJ1kWB6LIMkRNAsA04joCzX5fNa00vPxZeMZ6kK3DJ
FpYw+umN7j7IRXrDSYLO0G8310CT6wZ+HHspfXJlW6d07MeFu7n5ppndFayfK7KLLEeZ0/gsLVmq
+rTknFL31zlZOpqtMtOzy6+R1xJXlzwicT6k4XM9KyaErhGuSmVyj+g9z2eM8DnpvJ/9cQTtojfF
JwBs0blOEUT0FPpHhFZHZzmocRBfr0STN2s6Q4vl7xNzcFGFvH1b5tefFsx+aQLvAz4cxKs/7juH
ebW+rDv+pOQvcg0TSXdUKGnmFCxm2kdPPUw1OEDu0fBP0+/576X0RlGq6MjkEhXCn2qv5eXVKwOE
Ufn6ErzAjn8h6rvzVqH0OcIlqYJQwaoDp3GUQ50k3hEFwbbd3JxZqpBvyduN3zVqvw8zbtygU0Je
p8Tk5aAlVSSWpPc6J3e5XiY+nDlB0+8aTgvnqqArAWKwY2lUkbNKq6ndtoFTLtqmduxt7KQ/6I/s
d9fpoRmbgxKopy7XXXs7iBwRNiGQXZarmxKhxak6FtC/wAQq9y89c20ag8MfJB14ud6HG0ThEQif
mXekj+bVjyvF1Md6kavxexz11q6qtGCnqzlpHZEi3W5qfXDJgh5MLC1oNxdEF8GlrIZnJOmtvYwa
EGOBo12lScLs544lsQ4Ku1nD3dYsVXpbzqLmOWjBInsdzASB+JruFgr1v0zIYFdTTrEdJgfd6E0N
8k028PTcPCnjXu4hPbfdasumbcs1X3sHpHIMNahSq3RXzYPIFX9cFM74TQ8Vf/uTT15WI0QW8RAv
peV9LpOmkrvgX+pZIa7mBdohJy1VfmihRCBllpiU5m2QYXoERYg//TzpNKm15i7bLu3GraAp3Wqj
RsoDTd5krfK6tgYiGDzJyX74mOQTQNFB1F+Telxe6xc6PGaX2byWOqRpKdPPppv8Yv62FpGEpQZj
IbyxQXygtjc9USzWIW9to51qBNOTrqfa0eEZvZCz0tcn9TGGL/IiXWKyzbXa2BS6fNYHgdFeur7c
3+LTHiBZG6k5GFK27E2vARzLEanpvlgk8LWFTcLnnJZOfrZ9L0FpuCB9LAbM28R8JWcTAcjYnqiX
reQ0RK3pKpLOOeb3db9uGFOPWgb6MLUr9JiNjWYmnguuoAFjPrTx+moLqxwvU7ELNSu9v7rAmn6E
yOKPlblibQyGttScgBNmqdTfg951N2UUoBszovUgB2EgDw2CaqTjqQ/I1VnlQrdL823KMmcT626/
AVpqvPm0QS7MWoyQXvfq3nWjapG4ZIPQ5DMp3ybWOSf5ABisCr+JmWsmLyh9T/BEhyiUb3vdjJ89
//sNDvmf6Mg/hbTG0G/onv+q2sqiBaVk1Rx+fn9D1CcIGgvjipGSr3JyoDr9k5+qQrqa4Hw7ZLl3
imy3+CoiirMeBNAvGowxs/qnzXenHLb6WME8mtTZkWTfuG1q3bhoqa+vUp/SatcJbdFWRvqVavQ5
iPRnVQuVh7bS6EHLGniN58y87ZuURZBqP2kIBb0599fTOoxHp96GEVue0uWahj+7TTgf7W9r8kLp
39wzGbFpoXUFilJJOt1ZIdymDVQCz23e1U8qGf/ZuA5G+aTATDxXE5gvhb4c9YqmHNLih0rQ/xB7
xYNwjeah04eGEnm+k79oRKr7oAG7XcpfyRygSak7M9lL0/Kq66JwTJqnwih20g1h6scijTP3XRvF
xUJJdNS+jOEtaFzxOIZ58FjCGb8pIS1dSZ8cwkRD130y4t3NB/XCwfAG9yRXRa4jqM6r69tGPtDK
nS4CHbIiNpeD7gbaqip40Nx8TaL+M3UeJUJRwA3YocdWptBIkLejkZ4GOHEnbRLviEREFNDGNguh
OJqDHDOtp7lL7iPIKEJa5XLav38KUgOBDJuMl5FByqM45+UCwbnhr9oo2mNvdn2w9sL4KE1Hnm/M
9oXeEtDuaZmhMsrgZ1p2nxrpmmROf5KuqbKagxj6h8IKS+tkZznik+DcXAMdyLjWdqEFL1saVPqG
ViE0S9yXvDaSLwWafjuSlB/uLHppnZa7HzKLoaOSGU21R5r0W751qo9ODWbXKu4ZXOZORjTdpalo
fWl0rXCW7YC4Wf3bgCLkzkI3t88E0uYbx6mNv+3+teHeT45zyi5+VkH7nwnkgTX9TlUG5HW1v9XB
qE5yUHiHvV4FnghXkHZXK5LAzbFPQMJJxajbfbXyyJfDnLqJqi6iN9tfjjPPh9sjmKsntH8ARd5m
mdIvyxhNRzlZmAagXzXU2oPnTHvpQ6ZjbpkJ6YNx6dO4c1pvxXuQ+VfrVsbS7zx+U70Sj1RjfuRC
Mf8aoPJeQkwD22yaARgInWQhF0Rq60Eam4hl2pqgtUSjQvvqnZK+oJ7/aY61oISPrsB1NpKz0rQK
5XQ1P4OlTqroI3HUBHoQaujB59aLNd1i2nPrm8FxjLJp4TeG9uzWTn7vqc5eTooWl0BGuRga+1G6
0jj8USKFeZKWi3SaxZJjlqjhyuFOSnEMYnj0UJP8zunqDE2z+ZKOxklNjON1FmIqeFhDlQdDzCN7
qCKb7og4A2FTfpXv5zpgv2U3+6sO6qMEZHWSGT2fA6LVqArOY9CQGor8IlzKqczRrJ7X1+ku8QGW
8LfX7hsRVve9n9ZLu0u9b5T8F5rW2j+8GlpM2OhySlYlxc3P2IxiHOhqw5WxAIzNl0IlSZnVzV02
19ABMu1JoHR/UTwAquWP3b1axHQkZq6/syPfvtQmBeqkz7oHn0bSkwEqa3GVLbX17qRnIf3Xfme8
GLMpZ5tU16+mr9A9MdRGeQo7kBKlHlcbJbThS2h77WEiHQi1bJh9z1F7tAzfePtTRBpY3jmf0BiQ
afCkf+MDmPv2SZbLQebDURIWMLOBKP9tQibQB+1VLroqSckIPQg+Flgh9c7GjlBZl+XhiqevZdEM
RPPCU5dNm2R+zpi0xtBiC51kNJvKQD+XH/YOZe+5pvzvIsNIvae6UX9aNMBYqSTVpaBv8cGqi/rB
s0EOxV7arQJLKqmL6n9tJam7lVzTz8K5JEmNtfS1syl9t33gBxP0jBIStwKCfdpbzkWt+oegzIaL
55SxvShFC5Qt709Kge86oRTGORnurov83u0vveEEaM5OuzCobHQWBpShay/40tABGK4NTRm2Ffqe
qL4TfF1nQyC4Nlr0vuXOoNT4aS6VthX9MME6jcbhIsPlIFrtdUinHQiBlC5mPg75j1TV0GEReDVp
yn+k0aXOQkOM6eqTwTJO+uRHIIO1z7jr5yltY153+6xu6+QSuVf2jdZohfbb8M7UK/suaDX7Towj
idqbLa/03M4RmBjLjTQHkZYfMeFySIfmzGtdtwfj8aQaJbUjE2z9Gd307pygVLZKM0oLo5yRTjnU
gG4gO/WMbZXF/blqu+58XW04XxDmrZfQS8NIp+rhe9Xe12rtAZCs1NPU8PlL90QRel0XpXuNIov/
0saJQhlwUh5VkRxlVBcV2X7S1XFRVW6xQhkWASzbNu7tIDXvu9rTaAfm6D27zNkl/ZWXbvs6aU/S
L4cCwpOlNwzNlgowbaphO20gw5sFt6sYjvOBrzaMDA83H4KR9UM6D9JX1zQ1yBA5xAmysW6MJoqL
cqp9nvnDn8uwUeEmq9VTjtAVspwD0mtIub6Oifla5ob9o0hoT4Kk+8t/hha9/arAJPyDIyg53OYj
VBg09d12TYXTvc6h+bxr9b+7FghYQzifLy1QD/c6DdIrB7GTdVnkvJvOvnwMmx0iwCPFmH990CbU
pxFuc2OOkGFyCMthpZhKgbaP79wbaKUdhzx+HCbDQc8KRv+ErvFTaiGZWpdo/MJ3x6U39t7SULNm
VbWorl6dKeQ4Jxk+RqAfyQUMWxktfT+tbmcmgMjTjvVIZQ0g9rxvMjd0d5q+oaqjHW1SSh/YUce6
yx0IowbRHVTXzh5p+cke6eLzKWto3lKackLT1WnRGkWxlz7ecbLHRDtyPKwfnNmAGQIVXGjzkILD
lFGJ8LSV3ibKWobIiVRVHuF64hY0/ygvz/xzaveb209HxGHcakPcX3+6XOSjWERzSDPubj9dRXC3
16rooHrBc9Dr00kOlQleZlEC7i2Hma9tntD5EPhf4cz8sSHE4dIcB6Fel0S1Yu+8KXhCFUE91Tb0
8rQS3nmtAUkxNEFTMA1nOditN5zDnDoBfPqkw37x26VYq2HswD1OLlKm87LI7I60DRpXSfjQb7uj
n/LsNkSU3A1KYN/p832IZizrJ9PPOm/lhJDdy5A/xd18FeUGfZppaObt5NDNVy6dUpAt22dYABGG
Is0EmYcdPAU9SlBNOfx1zVPMyYppjhC8KByk7zOCNu7gyRNesw+R1oXyYNDuzcxIF16QTn+VDTBg
XdOTc9LUyq7slMalmZTM+AKEJioAhuOeHO9vadQDDenyyrXtBK09yoCDn9/dXPJqyqN/OnTidr/5
3b5sl4pvPNBkDnabphzqkgX3y77foL5E8w3QMKTsk3Rre1W5rKCS2CRWbN3borfuPaipNmbqlSia
6jDYu2Zc3vmldydD5ACQMIKFs9/qiaAZx4BZD80mbSHZ5aVquBGFdF50xr5N9NJYaTP/n0qw9Mmw
AKTkqo1LdylTaV1T2fvQr59/z7iF5V+Tyrc8ckbjEbAGAlNoSr+iPOEve3RIHjytQ1Y4N7MTza+w
Nfm12KpqRc8PMsdADq0fI/fT+ZWjubsNaSLaO5B+nr6J6ovrG+pRTvJ+qm5CHUqP2tUO3TwIlAlS
oFdc2oijX53pLCUkTX5ppkeoLzZOkr46vcFbJen/Y11BKgB8MbM/Lr3qC1Vf+6DPNJMIGohtWPYw
VAY0MHd1/Oq2wt66oeHRFuR6L66WXJxKdN+8gmNqWsfDfYnsw9F3Ead36Dz+JtZyXkDntnKmxjrm
FByoNolxA0qhp4nS6u5y1Mu7sTt6Pblunoy4Orv+mLyF+cpAR2oQ1+hNEXKboCG7mNT2kCByfXR9
WB9AFUbHmyl99jwhr+SQ+hNgCLSeSY+GRrPKpf1bUD9VDz4qWUdSKeLRT8K/1dHzyWdjTfNpn04K
LeumB+npu049hpH3LqeuQREHvWisk9VtTWhkwbKvBEmteR85RFq9p2YeoguJS7VRRvS1fHPbiB4Z
hK46/S116m1DJfNSzYO8suYXOupZ5nXCRXTaQVv9HeybTqKusi+hGTgXuJqbPc1KUO38snyEGXfl
ZCOCEnPsdblrGPeBCXv+x24OLO1hBAYEreAlyVyIp1d5XSYbf6bElRK61ysXyeObSUHpeYDsL8yg
fnUFSn2Z+sOMVO0upZh0mshxTqvczbWVxYNsLSE5Xm3552waP5rGnMx6cn0XcJCfnGKO4Fvue3Of
B/3QcZvzkljn36Qlh8SBJ3IhL0e/Ax2mB3dj5iqnW4i8ivQgRUlh6te6hoxBOdXvptJYTwkd12Pl
Gg/2bHVB4iwhgwAGNptVo1hoKfSnrBvqJWw+5SblFSIC246GAk8+b19ZFnadKgCZ7e4cmo3zMIjQ
uZTcX6/BHoewoxvH32M5GYfOA4eQBBrg8qnzw9fYgdt1ocYt6AJtePOCJD6MsxVkkXdx60y7y/gW
0E+RpZRdvH7NV1msrstkTBqof1xmjtXWyXxOvpa+L33d46DbAJv3Kx2yyflSN1EB9zJr97NPTstw
R+N27GWevpLRcvAF6ParDW8d+Zg257Vh3kwODq0yICeoX9yRiQydNj65tJvsnBEI3GwZShyDU+BK
zMNIBYPn10D1J6DfE3IAnLfAjvTqT2YEAxYt6ZEDKPOXOLkig+qKJx13v9LxraOSz5y9E7IgtCjR
WGRulMAc7pAyGu50LeAb92lmQaZkgF7taAE8srsGevO0jLGSLG2BC/+7xvJNa52MSCg2KqSuC7ll
AjjYL/NLM03epdERk4e84yA1qOUw1hFMjXq8B5HI/3Dp68wUpuiW58JPztrTnwOyQgcYtbzLn9aC
vV0pEDnE4Tmq1WI10Zvx4gQZVBnQ//pWpbzQU3vqWmu6R6+c95YRKdxyTCGPpIXS7lGRtdukfoDG
pNqXQ59vWyfSnqtC/yEj6EQ8UlxL34PU69aKlhtHOw1qMg2oxe4q36t3f6Q1uTKcdDMJSkVNMVs4
IMd/IkWRMz/RoNhOTbo98Hh+/Bo4RdC/lF4ErQF1nG3UWN+Uma1EDu7MVHIz5VVXt3QrIB7zm/8W
69GTvUXK5pt0heTYqYVLBpTP7XS9B/IZf2yS+f25HloUVupCu2/oCV7VOSrx0qQFTbtPHUQTYNj6
enPJq2oY0Sfi7TiAgBlNhnzi8wa8si1SX72XISKdbwGc7pbSlBNqyiPBVYyV3NwY022Kkggwv0zZ
h1F0b82iVt78GovQPci7eeDGFq8QDdFWatkU+kJOy0BjLA7ZANNi4Ii/xiAukSuFejt13HKneiOZ
Kqxx1mUoJRF3mvodnUkzdG8IrOGuLYL3mqrSyQId++wXgVgZU5/uymjqnsNhtLd56mQrOZu1RnbS
E/+rnCy5Pd5pSvhVg7Hmoit2dDHnoedQxu3fLqAV+ndCXg3VmO2ikb9taXqodF7kVTAo9t3E81Ru
gnoO8H25VTsFW8VBewN0gXVqo/ciG8XRhdflaM+DvPqT708hQ9LSWRhNq/9/6dDC65Dp+jppUfdo
ZnUPctPK4WbKq1ZKeshpacsYOaRz9G3J1adWHbIkGkxXv+4VqSO8aS6Ex8FgWPmCzo18H3Q5aDaY
lJeDOqW8s1mRsmunMj2icJEe5dU0z3Qqh30HDLen2fVKU9tuVTotZANZluhnOs3mhFxaxc5d0Qaw
dxfZ46iNzwoFxC+xoxnrPp77VntMkvGLNvFKGu06cYQLJ14N9eA9ZpO1beALOlbzEKXZWOylbfUq
9EOt3m/CXg/3jjRlkBbYPhy4c/z1sqqzV8OOx72mlZQDk8KnDt/HDnADlaOIpFwo6xQpB8s/DnGW
3UvXLU6aVmslS8XuimORuvu6sNpXAIvdTgnnBqPa7L6gnse5IVK/9qBA141aKTMliPHI5/7dS7Tp
a9rkPCuCIbmn1rRQszq4nxyfrnhVz7IllBzTSojo7lo1beYKqSx3Rjmv/wOsX9KSfsERbUHPUr6s
DUdbGjYkuyL2x6dcracj/bowWKveexQO8QVIh3UcEcBZdKJqXkkuhJRvRUoNFjOGxmVT0QUCBj4x
l5Y7GptEdmGpKk2UWdrs0jHwz9Inr9JUexOmh5RCAKjY0XLvYs1DaXruxfKH1yTts8PND599f6f4
7lYGwDLb7zvdjRZmpXgPwgdUGJlxRaJQ9Au37mG2n5tqmzCId5A7f6Gh/AIll+mspiK07zREEagy
+NOGB0aw0ue27yI3KkRCaWCypkZ/GX0QG9K8zXadi5L8HCxnpak2dNu0uR1H/9BDUdI1kfk7S9Gn
lWzqdN20hzYji+Cxp+UzD41vQ+hWFy1r47duN/RT/mZrprJWeU3m0fp9csAPSeYJwKn0I5nT5kZN
0VAMQJAFXHk/CtgtCm8stlROKa95jXVlwEhED3GdiFDgkAwYQVVZvHb2007uYyXc/0Rg3g+RF9CO
S7e4sIrwBbwWRLuzTwgxwED976y8kr7cV+iAcGh9jPXc52PW++U4TMPG7Qr4SskLtvsqmFCXtRRs
90dn5uldYE7VHZVPfd+02sb3TVQSpS+ld6mB/cmrrjHSqVnoMXYE/ubvKwemx5Q/ejTmkJTYGjON
QFFPD/B3Qt3op+pOTZ3gBHgoXgu0opaKSMKTXStUzZHqDA9NHJJgzKpuk6Vq8jRlub1QqU9885Rw
jQz38I/nGKdmQBc5LU2TRwg/oXRpOqc22ewiioinSM9Rmm6CbIXoFLoKRYwE4Ehlx+RF+TAmIQgy
e372uXwjDnS2I7/jjufeTbMdaprx1C/o4ek5ZZnKJWoa5TI4wXuYRfFBWtIfZLF9iDi5InCQoxbg
WdEjYIYYRkoUrLQBDM2EsFm8DN1nAw6b+yrrzkK1tF1Qoj8RWxWHZ3n50xDkb5nHufnmQuHPQkwn
c+bWhiMSOtOlDri3uJHSby01bKN14I4PNVwQh2ielSGcrUjwqQGYhBacM+LV+1iQpzb0UaU4Fqi0
bkzPcBPVD6LZcLNUHkyh+A9eDsVDrGt/SUv60zI0YVx1/GVQT/41zOqGbqmWWbeVcV1Z+5eO3mZu
5u6TaYl0HwWptjFHv3iPxnaTU2H/Figw6NuhOZ0Vz6tOdA8rS3m8jzskd/k2fqlnunZDTOmhTdL2
SO/Ju1DQ5k3NwfiaR+q+lqXTZIIAGmbIH02YUJ3yS/GqRaa2GoH1UJSw2t3UFeZ+NEL4kgfjpTZN
aLw0m6KjG0TRoQHpsbjWCryRTNjvdjfPK+Zcm4lj8mByPdhke11MfoqmFqXoUEvOLqeSY6bFPFjs
1te3VRUYi9ZBetB1B3G4lpvQL3uy6UTeN2VrOysbSqatUdohDGw90D2tT1dtaimnlhcysoxNDmBT
N97NyNj3Shr96AySXI1I4+dKEeNWAMjcp9EkVoXF4ULqHZgkmHkTTy31IG15lVFP/XBKWw4IvERr
8DyXkobzMTfd6gqcMgs1XylaFK2yYebnGt0LNEs+5JBdAypiiKdDPw/ySg6egZyKHQXdIkc81VqU
GknL1gnW5izc0dO7dZFXTc2NPHNm3jqICwbJUvDpu4XdYuc9gBa4QAXbTTG/wkiFM1WFhREWLmw5
XO3Art3/o+y8luM2tjX8RKhCDrcTOTMMkixZsm5Q3rI3cs54+vNhgRLoseza56are4WeEUUC3Sv8
/1FJ2m/WPNnXClyIfKcvmFey1jiOXHV+gK9CfvT21a96fnZT4+6pdoGZC/KDgzmFw0tfN8OLzCCZ
4OZvdMpRZEGlwm+Qq9ME1nQ0nDdDsfbC4lveJPnlTk6k6akye/McePO7wi6/NlrecjkOjE9OmX8t
xiTauVrnn+rKa25BHIxnwDX1F7JjFuThkfGRegLQHcC3Og+9pp6CLg53QL8PX2WW00i+zjZZucmM
Bkg7S4l5kpXaey8ZnyFQaz57Prn+3glMas5ZAsZSHMMkBk4ts5rPFFEs2KBZD5MDS8OnKCpxf/Xa
rHwhgPeH+NSGzTOsdu2DGAHHGB8Cn8edLBut+yWj4D7US+W5hePxXTypGWUSzRdZyZA3uU8loGE+
BErvXXPX9K7pMnjkFHmx9GeaFEjgE+Y6eXG5FJ5o2kdzap2La6TJXrR5qFrPeaC+l9Xq8Jy6Tf8x
9LLi6OZUspmqZr3rKMk5ZXQ7T374QpHRk6LG3rmmsv+lXAZ9jsIHAPeK3WjDTrsjBlq+GGo8Xppe
/SJMEyKqcs+7pJrx1a5gCp/MCGDLrKoo71OH51TTHhsS+L+IqPcnYERdN7x6bRpRTvJI30iiH121
aq4yAHNvn7lLA5OSx1e3Lj8PtdqfqBJqVpB6kAUAqZ+yT3mpecClglsvAy+u7hiAgs9z47usrDPj
sUz0izjNi6coS9yHzP+bO+mS+kAskmtyHE/7NjaqmwzwK9flroIHaZfxHw58Axqq3howwrsA1Wog
YofoZq9TPyn9BJ2V8GYB8YJLKMBbUk92p+gDeqVdoOuHrIkUWqe4YcxNVPWPcvmQe8ZsVC5PIrvf
TS1xtTJLdpGVT+8qp6bpL9cJeNs0Du9yOw2frDJ/aCcngo3I7z/XMyeiNZVYzDQNW6lifLY5vIRm
aX3KaQN/mXTlTxGrM4FAyiWM42yO01HLw/igLjH8HLSvB5pFf4OqiHrGcCJ2vSnstPtNViIXgiCZ
iReozL/J6g0j0OIuSmBQ9sHUPnRGMVxpjR6ubRC8zrRufLv0+oEIfRx9cOvZ8eALoLQIoo4vYT1V
l9Tvp3dl/5EcVg/nz3KisyPKw+Zq5vU7ubzN7OZjU+bAUBN4rC9xFZCKLIzh1FGUw5vJjK+0qV6o
PwhuA0iiu3bwh3dF539xabT8QqXkdKYphT+81ovA8tfbHUwRIa2JSftrRUkHedPoi1t4020Mw5bC
Zbw8cAoOvUsh7RSFHw0faolJH/vbPBbkvJaZugybbFumde6Vu22Nv2vm+m7msN/k7UuilCWv+yr7
1ozxXjen8SvBrPhYWC7FNmrCwY4/+bSDVNL3KTiIm6D/mLRU1nUZiHirtoEFMbO9nShFpA3Rc5Ja
2bNPEVNPxDGuqzNN7nn9HqLadqcbgAW6AylSGRzqCvcq7Elw5Vb/jalU/Ubh2sdGbYdPRUHZzRg7
7dnRjfrqL7BbZfzH7NoJHI5ewGtvXupkKuOzMXfDOTNy79hqcXT0ALA79LMTvKuLQwNt3IvdeAkp
M3vSTonS5vtuysJ3TpcjVPv4czUqBWE8HGTQUlO5QijwfvmPzI95zLusrvOrt6eeTgk/5O1UnIes
/T2gyOim1ea5cZdfa0lhyfBDMctvf+l/z3LFHLBuMx6S2ppTtX7oXeuP9W1fNuU3Pie5DBo1ajR2
/HVZ5UQzzAbwxpyuZkeprSdrGWSWuKFFXhtGUuBnrH06zOm8E+Fm2LvZQx1SZSnyNyYe0M9naif/
UGPdAlyYrd6Y9BqY/LUNu+ymCUwyKOPMI7ZNIUwm+Ax47Vg+jIU9X2Rl9JNbHFaFAZsdJ6nioaGi
68IDP36c1HNbV8VTNlNPnWkUNPt0CY87EYI8xRSkp/FxjB7XlSgic/oMSAalW8B3ccxPuj+L5ObY
Vf1H6NQEnWJn/AAL4HD2/ci6TKZbvPg8vA5AFodfDae5iE8aV++TsuLvDbjd1E/+rLqpJ1Hu9x8S
w/0jJ5ZyE5FFdPXZtd2LrCZIKD74NjBADax/x2ps4ve6/R/qcNX3et37R4387EGWNqfKnWLAXR11
uv8+euKAbr1Plvk45MpNa82zMvrHzKijz0M8O1erGfirL/tu7wWadSVnDCmLOYZg2imcVLsKypSk
uvVaTf41cV98ICWuXtHn17KtTxbI3Rc/g2BC1fzyogE+uC/6cSYqGEHrAaTr5D00dvTrZDr1MVuS
mtTPto+z7zqH2gXrhMoaH+qi5RIlw7zckLblJgual6lMwlWnLVb/aHrnXnnkNMtwiaeEN09xnh1P
cXmCEwBLjlMMGXU8h8WjzPLCIIcv63QRcreeb04OMRtmfutRNbgpV18Q6S+apfw+0EHfB8k3DTps
av2n5CWo3OhWh6CItpmdf6bY8kVuAcDsfXH4VfsUxTkFrkHsXwAiaB9rmJoOWjr1n6eApztIc9WT
Pyn959wKdl0/2J96oPpeun76TawMs/EeYgcUOllaXKoPLu08F1n2CcVDjla+n5yWLsbJW61It9Yn
uw3hygKwLCbqeLFbM37OqyA6KnNhfeJQRs1nOeZ/jtVH3nnWf914+lRBTvuljsA9U8osXb3VUTUu
hG/iZ46Zr961HqU8p4Ni8c5SID0ie2fO5eckz+KPNCuHFyuLrVNt8ULKZlBF6V3+T9nR/O9UvfWs
gTn5lACRTUEdioa/SDUPiq+zpZqgdJb11XFr72EcE7qjUl0/VJPZv6Rdr5wX9FoCAEn5aCeFevIo
EHmfeb6xtyzd/+wk9TeqsKo/Q8reV3SeUSW31RnR1QimBVal4Ixs19Nw60dnuCncoEgEzxdZWdRu
gTgclHG122zW9aqDMn68iarRNKBnQgACZLkayS5+CT5CM8B44vdWCGISA39N4bM9vihulD/JYhOH
lCY8hzPoEk3m6uc7hRjDfqYfRg/qWXfZzbGqTCUbFYWXOon7lgRDGxl73iZPaexavwZF3DxGAR07
E3HIX1Ojqh5sowdodtF6QHody3j2zqKN2trdBTwnbqJtHBdCIld/13hQf0ZhkTwkDr80ZQVWcqOH
AMqfWgtQHkqDQufotXST5knePwZl/eQBcBXsO6PUX3yPUpAqet9pWkSwgyEBJSMG3fJ5tcqt8j3B
QecW5Q3N27MCLKbSGPFFjMWXSxDA/a1pnrZdDJJYx6HX7YMNxUfAoyjMz3BNlHsygO0TuVbqj5YQ
0zyk7jGGFeroA2TwixOP7bsp6I+k78HtmywyYOng6hcxVrjqXQ0VFL0S+MJHv6SBGryMP1qnCi9y
NJZBTsqL3LT52W8imf2QZ0NX37zYfTBhvLjJMDchaZyfLAMz1rn0uNlutbNaA/CjxXDepm8cN2Hs
lvqRartsJ5urBegtFWwWcFd/T05wrbL38Rhne0ktyDDLvXzLS/x8LaaSrViTGbJWM/NC9717KaKA
tC8klzvo6Y0nq2u8+jyNTrvTBopVNHK5T36i0e4lUzFKdmOQ61QW1+nN5qJHG/groF7wq0590d/w
80CFH2nYsSDtAYLttAHobZ4io2F/PhUjf7iiqNUaHkCv0C4Fp92XLnI+6Qs4aJ00vB4sc12J7sdK
dIullH2BmrpaSvfnD8s6yuwjFRbeUXpyIXx6mJpofJH+WyMdqpNnhN5BlHaWZR8AxRLdOvDHBfcj
cKnSqmv7ff/k29EvohSfxIHiKPfM/AZlxlcerr90iaFQ2N+8DhztCJI3TyLOFd9WiUdr6i7222ah
Z1ee9MIAakj0oA0Pp5ZCAo5OKwX9m4DMvwRoRCUBm3wJ3fSSynoTwJEp7R7+K0a61QIxRiiqAq8S
RHnyUrHFdSbSbMBl+uwGtxXRFJl6UUaCSp2W0lzS305rt6CtkHGHmLTWF66rHwBCAiW0Lc0Fi2hD
IFI0iqnSJHT2YiLGVLP51Az600Haug241t4Z5rdcsAdlpZbfti5tye8ExR8rNqH1ai0t23/xv5Ow
x9r/JzuSVug0FxgMtXdPkdM6lDYYDsUKzLokcp96Ylx5kGbXTT5UFhTBg94NJ0NNxt1mvG2gLbss
vsRPMioovm+ce527M1WinJmT+c/QBpR7slk0eS/LvB0pxlxmmTepD7Wd/EmnG0wCIktBvadWOIRL
NYiGBMaUMHgOOlP9kMK7teMSD25/lWgf6kURqtVjvazEwjUn/ZDmPkBYi4MMpDR2ZUcuux9Td1+n
/bgGQexG/5QEhnMtyhBS8CrT+6NaGdXBVVWuvtTqgJXo1ReSFIR4C3089X5FYZZg06xTfjbximwj
0DX3KDYivEO6Ecwbm2amfdHRqNbug5J+LHAhWx4shbFgJH5fze5sDwcnoIkgJOO4PlfSxjxytbSu
8gj5GZynF0/tvqUg8yAPnbtnkMhmUkwPPlxussK0fICUOyWf4YR6snuDAyre8/TOoGLpUax/tilI
t9oumXpvfVY28kAUw2QBE6Ur4ArC0ROksvTkOcnzVmC/iIpFtMbQl2WoDMmzmgEo6UdxS3t80j5O
bfPHmt/T8vmh03TrRdJ7Ju+SA6iE3MVz6pxJo3gv81KPlE3UqeXaJ5FsYtvsvIUQPQQdCVMZsnb6
fVYV9ywF+Mnyf6/C6XGUpRTuy0yGtTw/DSqi/1p9eCODvPFTrZga58GgfAY5jIPAkhWQZVikpzXo
/2O55ggc2mHPgToCxtjyvzaZSvxBBis0G9BFYGlIFyI9kdk06phenTzLKjRg86X3+EIjhc+pbYz5
W6GhnCOwAG/y2ldvhkFLlvxS/Vg6aecfesCg9o2ihS8yGFMQvSQBIeHC0a3TnSJPw+wUGuS97hQD
6CeEMMhi/NhJoXtp540Qfkm4SgJadtNeSbjPV1llEgeQOJaLIiYBcymGb+lCOS8DkZV6nckyULtv
hUI5zJ1clpmpVk+mz1lpGKjc/pl/PRXxfkqI6FA2FOyXY8g3x4fUZUyn3zK4Zo6aDuYTzdfpO83J
/2cL14dwprCGd2XgQvpnUp8C909/6pt2uPq6uivzll6veExJsddgjJoLboIMVm0Zt7q1DirdDatI
5IDF9vjRWV5rSvm4Ljc3u7S++J1Bg8tf3bQFdwHc+ISCT0s9bg6bXWEG5XEgm7EXrSgazX3nUjh5
2SBbi8EmS53F1xXZdVlalR9d1yeRoLoGRT0+cW1dFZk0mIlMtL5nAvtb7j0YNKhirOAUDfWn2m61
pzprjWk3V6CLgYG7h+oC2aLQwV6ddrLWei08ZyN01FVP8PggetnCVFVjX7sxHYWLowxjkUbTAnfz
JZyLmtcIm4li3XFdl3uNA8zRqEbvorVj8MF2/Y9uOaS/FSYEi/o4FpRhRelvE8TDGskW4pBR/Miz
kBwtRAGnTC3Tc1UEzb5oR+UGrYv9eQYAfQHPBBlXAa7Y+LUz8/ejQ2GqHsVwC6TVfHHzKtqJTAY/
VNt3JtC0LZACq1yz/W/eQJJQDLSpPbiWa9GAQhjJlVhSEdKotZCDbzKZEfgnlqQsBa2ythZD37Ve
DUWxVbreOYux7KoTLLzATXiWcF2+Beim7PehH2OapQlbi1JCeLL8rlujfZtFqv0+VpS2i/kmFkd0
st+m+/t+g5qTSzDys2a6r4FRiY7KMlGdKDjI1G+dk9/44WWkFLU6bWHUn/ltWkt137pZY8LtRdRt
bdDiJlPfjMajS/5jV9Yu0X1aU+vHaRnAP6gfo7JEKGszIa5AHWZxEhtRb4ayXAdbgfAsNE4jMVOC
2gx6UETrDGjxv8n+V7uQii6QMuyzbBe07h+zY7knKlqyp67h4LCTqQwmhYSFlkHCZnvZ0yaXmchm
6N+vVhY8iOjeX0zayAa+n/QlCTk+Y/OV2SAfyXFql8amerO4c5AKA7vOneZDZaRcFSgNBMKEGYUr
XrGTqQxkFcBYATy4WLSb/KfGso23pHdEve36jzIdWvqdGlELtxmLr3gUhpZdrf4bh1BV2QN5M9+g
kdtxE+2vupSAweQ+39JSm8uLTMVG5y1/sCoqcOoBcgVacFP1tqohBtvRQFscl6bsqzP4xrXStbdD
8delaO9km5vsIiZ3srSDbNGKM9CJls9QfTrJdz/7zG1rxa2LI9gFw85ZUDAsxXgIMhDXq9bNn6ny
WKAUlnqxatZXxVvZYtM11kPTjC4goIvZIpKdZLYotXCE6gPSpD4hBDT0HoHpxG6jBYk2uVWx3rxO
02CcgcIul1yjEdJD2sC226rAi6vKBHx/WCgaZTu5w3V7HKezbaT/AWUajVFzUraW4dWyCRWaisL6
uPqI3jFzkJ0XxDz5fko027T1tDYwM3//4qIFHdEGGJR/kQzmtGCOmBRWUM+PZl1v/+Jtx3tNqsTZ
LqYe+BQUU3urGwc42gGWb5nFpaKXO1mvU5HOdmyWu80e3sc/WitOT6IV+Woi63qAjGK/Tpfd6Vdo
b6MbX6ZpjK6wSAeHwPWrw7iEPPrRo4lQkRhHrekQDZPIE01X94AaLhEQWYLWOF3clKP4Ii8iuklA
zjxW2mDdtsHyLarV++QzxTDB+U7+j0tK3K2buIqJh39IAdvqv8kVzwE/QqdLdpgTYLEjs+d3wLHq
c133lNPqIcxX9L17h4if4OGNUCP18JCagIyLDeRR8YuxDDq5xadgrLh+LqxZi8hWXPUWJPl5fZ67
lUW+iIzTfntsA8fVrM98ka1vA5l6tFIepliJ93cvh7ngMqcVfXUQ9naDDwAPoLJ3HlnhK2BRI4eK
eSTnA627xXkxP8iaqgJ3V3RJfIwXtcjeqMV8VIPynMbjV9HmDdUrJWiigs2UL6BNMqOuc2woLloQ
mmboJ/d6RPsMb8ki4dREq89OzGQQRCd6yfK9a+rhIVU0KkHpCIGyQ1OCm8xmXQ9u5LcW8NJF82Za
uHlMma94iYMSmM2uUWnXjh2aHcylcWKBm1lnIpuzyL+OtJ7fycPFYfMqRyOjiSwFN/6vCjHZfCdy
I+QF+vK4fdhglfEDTchfpeanUZc0nD18kfogGl0GOLgWmVrMX8RilpqhH3b/KJMNwqXKiJjumz3F
YUpB95i0GI4r4NA49s0fW3UaAC1U/ytd0jCk+Kc+GeaTGpbRFx8Eh12pEV0m8JBTPBAemjyJvyhB
YF7DrrGJBcTKp7747KULEwGXh2UMOR75y0Afwp9qkxpHWa02DnlFay+CbbDFUdYk+l+9N7XI1s03
GyXx3fVjNlkMAMNZoZlfRFbdav5x/VhIL9V8t85FmSpd/zBB+6uUDgRkgddpN2MJEctMBth+vsLA
M59EPtjFd7s3Ln+b/nBa7cXV+uu+28e8sZFPbD3rK6kqymiXr/Nm75+6rN5jFwS0KP6iOxRfKcr4
Ma/14CkkR7d3M738DdwcEui2Zj2aY25/pMn6QeS5r9Cv7o7uAcIeaoG+DtCa0DVMYbXDhX1BVil/
82P3XeUCjAucQ/OsVrAFi9xuOjh/y2G4Wc0vqWMkByWP1asMLmSf1ygbh2x3vxbVZrmpE0A+Xn02
m3WPbS3mjhGNrxtv7tuWwfa5b8yrJHD3IR0M+0AfHdhaYpd+TyM/BHZjgVqOTIZysp3r4FYdTJGL
UNYyqxeNzEINTqt7H9HIYLYdMB3b+p+3FBuYWagmUgmXbH7bp27bvPlU+Sp3Nqt6tr3+QuINjtBO
v6a2rl9NrlrGXqatqtsZbIGFk60GYpUvVqLfljKrVEW/ykyG1U+sfW08mF1jPIibiBoAN7gK/3AR
odNYNVV28BqqFGF6SkjIaRlkJpWYMiusSrtuy9W6lMLNzceXPVbdve22n2y1LTd3ZzbOVV8H1F1T
H7qZBbpNFt8x+/1EOU2xG4iWkoobmujmx0oJ0HevRTd7GUSoRWNV7EC9BWVfBDrR5FNu9l/feG4+
1OkYr4br/m92LulSvFGaYlDiMn5pA1JbjVO948+5eKKnmFKLmtfkblvn/JESN4yU0yZ7YyM7wNaz
7iAmnpRoyFSG2adYlqeKDwMKH5A23Z/w/VZnt23SJ7J6NAotTYCy7LV5bg8kHdMno+ZtP2YXWWiL
ZHJcjrdiR7t3Ri+ioYCAXE4ck1GrlFWBtqm7u7ZQi6cxIlQ9WKO13764zNZvL99lCV+4qfG4fdk3
X97PKaWMo9bavxFOTVV1hzw7T8OkP+qQ/DT5OFTliXCCfyD7Od2yuoMwV6YyUBA93YpNKGvR7MrY
GG+b0Z2PLFdHMLGn1VCEhhGU1e6N+xvp3Sarf6B1hGTU/osOdOPZWHp6kpkaDRnMpWjQAgZoVZRC
xlkDYPRGKIbtIrtTbDIx2fYPU+3YznQVlI6bUyzBYNfz60AvcgAh+bIm1D/TtASFtV9lxWozZT2l
G5s5QJXjobW1ZK/LOe2npzX6+QKe5hMNN8s5T45xXfcXiM5tSTOcdSF4b5sPQw7FRU0KB3ZtP+F3
wcZbpsHQcjTsS2BO8zpdbYhhJtCMfreW2epiAu/d7BbrJo1fre93jLKqhBualkuxcZOsouNv2RKg
6ZEmvPaTZ3c0huUaJbFRDZBw0Dsz9KKlFz7PXTfv9ZQO09AATXWXZMX82E+BZZ2ItLQEak2aKwIb
7vkRxrnHrAuxUuuWVOXQ/7puIpo2t7prbowLSiQby2eIosx+M0HbATBs2SVaWPqmtLrE9gjAwTL0
npFQGUfldgPJQrsT4Zup1nQaUp/OGU0lOr/4FEXx6p1wEwMYsLegE1iExvjMcU+7iZkoX/0Xt+1D
TajVHtoguYnT6i/Wd9v3LRjRsBucKBQkm57NpX6FApc3yl8Hkgn6tbYguBZFlbnfrf/dRbRUQJm8
dcRnnct2b3ZapWNi3myn187G8iAv0pYHe7M842Uts23YZI68AUSz+mwqa9lo8kqXGqBst8l/to3I
/geTNx/3s23cFJTVoUv+K8o3xj+f/myLe09V3mYirYcUnvuhS/ll+v6D+ecf1JuPHGo6ZXO3dHZ5
CuIKnc/d1YJQI4UjAzgJ+8dAHwrCbS2WU0/YZCdTcRd1pAPvv24na1HLbPuIbZ83+959otjcye4+
SutK52TVIDws33P7Cv/4kWKyfkFxefPp28et//67j2rI1IMxoDZmEO0MxaweICm2b/YSb5jVsb/Y
1gB4BKttMCKN9ihZi3H7w0PtIzR/9Vut1Zkw/GnVrxKxcox+3T3Q86LecUmgBsTXouP6qxxonH5k
KkOxHE6qZdDld0TWsxyRNj11duFRTyEev9+jaKMmPIm01grL3m9OMlt3kk3f7N9TAGPDgrU3Koda
wpjslAyVrb3O/l2mVSHAm2JjjP7/5PK/bn1nd7f8f33LO9+75baVCoffPopU9WDHwYlAN03Oag84
VmbxtgCcugCmLd9RAQyCthfTGy9TsUnApnqYB+/jnAB6teunlJT24iyDbUEm3DTAPm2ydVdy0T1M
Vbp7kL2UwNEhMJJPaPL/EpLKD3kE2cNyepShWc53ayUwx7CaOhz9T5F1i6KKOfMcLOs/HJutW2xE
NOQS09wafe0ltlvPvU8WCYyIRSkWqgR4GzBMHm0UYiYKmQmysnj9dcu1jfiHYujy+WwM2TfwUQjo
LoOWqM2paewvwP7Dg6PkBHZFUeZDH52kyWCVGkqYrj6i96ubX0Fy1FVG+AvxVuUyKv20QAuDHhVa
zjkB1eIMYFL22BGwegyUiphkmu0otuN3WWSipavu1URkq3pwvOToD7a+ExtvUqBd3TYTn20pjvNc
/qdJUvck8kQlCNUZFHkPsUOFouGl3bNFuqwr5/KmArr+7FJJ9izyoBn6RwW07ju5KFXLhZAtgn5q
c6id3tIWqFb90NBwclgNl00dy7qqQQgi8F9zRlu66C6PJEvXBOWWmi+AeckvbbZbuuluOyvLX+Ai
bM9hX1agAwTVTem+z0Y7AC0KMqSPdpX5J9GK3WbyRtZyDHahCzZGzaSftVFOut7761JtA+tFFHbR
ZCCJ59NJlpvCqMzLkOrB4yZSnXh+dKF0JC26SwrNvUoATGYySKDKW6JVMtsUd3aB6c4AfC6GYnPn
sm2z7coBJSQBGJY0GUg7ueEq5Un4mAegs55KWwPAaIAYXvcBpKDs7qWr9JSIQz6clM4zr0lFgY5e
0H61k6kMcHRQl/pjEEOqkV5lm19RQyxT12O4F1mukBXbbeptL3qrv2tkH+oPimsZXWpeATcZ/KUs
wXbT16XIdEOvT8Uw/VebDKsGRg0TUWx2P5P9cPt32/UTCXvzgl0+F+q67uA1kXsSWPcgK9vHMg++
yUrQ3+lKebHB8wOhEtz3jNsjN3E1XIHiE5oQ3tHtvnqLfaBRPaoq1ngVh6qKo0sVt2CTJPb8SzrD
a+ek5RkKu+S9Tz/tS+TrxMPpUPoNvFpj3wQNXws+nU9uDTTAkGu/JYk7nXoTlCox42awK4qx/mw2
bUed1UGzeui2f/TrSKK5iCYClyIcQuN7LvlNWpl64eCgZmq1F6M3mr9Nuedc/MYOLhZEK48yGD9m
utZE7Y6CaThcA8ouFoU26G0KLtWPqZO1EA6UrrpvwTJpd0HNVfONXqYh/RBXSN33oW6F7U5kVTBz
OhVzteLlJ8KZDvWd3mklwAPss9qoXTpfrKGuqHOHmfDJqzwqUSKd39UF7yrv7ehElY+9AlyJbAW8
SqzUf6RtQEQy3IFe0SUSw7dL++sbhKz/z6YuCWT10Grh772XUb5lDsOnvE2LW+V7IeSEy1SG2uav
+s066bviRs6s3cN5TFX6D0NRyLL0gWhK6VdY+0XsdPDoE1y6Rig4iml/q35XrMryLuUCitdWo0F/
1+zDFlrG0WqYL5rJ0h3asWnsehRvGVw6Tyuq88+z4O2JoewTgzV50qAr3a1UJLOQmSzDynAypw3B
P+E1KR26x0Abz2kHQi9cJata1iv3iZi/usouPxhSxB5Ije+0Kf9ibzvg/KUW2DxaPV5lMK3eo72k
odaawswk40e16OxGfTXYTEUGQQKWm826XkgmtQFkr3U76vNevT1LN8zjavSPe959xLZcvxAAhuMV
QEwVppThksuVebkey0yGQS7T2zr5oW6WK3QtN+FNLbN02UdmoBJxuZ7S34HYMtb9xU2U21Z3XrLc
TOIZagWl6GAa9VqCa0vJgaqX802KDWTmRBFRLdvUvLOtdk93Jslk96/lC0amD8p+3ahd6hnmbjJ3
TQwyWmyEFn/UWt+BobGo3trKpwy/ueOSqpavISayxfY1pimzgcVZnEU4xUCIRmZEcbdsLsK7L2dY
mX6sK5APaisPjWMZxYDCm3BpvGSN3V59L46GP0RKmxC15YZFl6Rpp+MBCvFWD15ER11Wd9XM3rtM
ShP2GWVUoN5c/bIyniJKIJ7aEqicksbolcBFoToS6C0GQMvAntX1JyFriYTeZbXpQiOEVpXH1hBY
cFBH8RV85J1FCLncGY7e3OBoaG7aMtuW92qxibR0hNHJiCijVcns3T9n4rj/nAQOBNfLY2Z7wrx5
MmXyPNKtoNxtes8oP4Fbn53BSg8eAccOHmV2t4xS3rlx283HNPKhV9hsZOYP5BgPm49Hgas5TaB+
sOnq0XHmwW/zHjjK3crpoW0H9UqmTwWkoVXOjWeeZSXy/odyk8nsZ0vitAC7beqf2dzJZP/tG2y+
/y5bv5bWwelgqBSYUoYC06REcyWQK2Feyo1ABFGfRSKDxIrj/Ean7LyKtwAwm7iQwjz3RU29gFZf
5ZbgpBGtkNBs7xS5YWx3ke1ycXfXaMkE7tKcQ+Wbi8ybm8t2sand0Li56kkkMuhJCl4ZeG5OxEXs
Lhgexll9yauEbt1/CLyLg0ToebosyKvAB8k/PLWKT/4IeJv8e81qIFlehfUq234+ov1hK/LtZ/pD
vokgDq3PegdBFGD66k1Poevdr9NKDaqLTIc2fQyBs3kYnXqkp2ixHJ3KUvZg7FOqUfnfpX65TIHK
sPfGVAzrTqENAO24FGCJJxzFUXUhMrkw3M/+A7f9+AN8xQrYyGn3MC411iLrjPaYFHX6IquksaKn
VPGfZQX1dvkU9vTOe5PzRPe08yQzUzGmK/TM7Oo5T7Adv8rdtKdZQksLGJTVvfPeM1RSOwsFcdZR
3TooU/uoLUueuB9M3Unf6bAh/apZ6i6t7e6jpo/+L0GowqmAUdqmcNwo4ydxSQcneNSS2eBChZL6
HvBWh7E+iNb05we3o9+/ANmx32mN6zyCpOA82jE30iimnYGFiC3bbt9aiKajCgxkGb8/bq6i2Pxk
pltK8ZAl1gdZ2cumm9mdrZY4kPro7sPdlmakXRMTkq5KjoxOrjzNEUgwVkVnVgg4ar6IZBg0SO8N
igNOYguUKf1CMgVqmPRU24C8Mp4MI25f3MgBLsILq/ew2IZ+F+5bBd5sS61+T4JZgzzifQZ7mHV2
Q7c9ZSkIh3QWTM8ypCApwYSWEPPu9EY7K1M33YZCu4K7bv1qF/UlUP3iA1gz/DF0ULFH9q9uGlov
3az9KjYKZYA3ZQohTO8169fR9cpza+qUTi07wH9KYW+r+A+qpb6MwZxc8iUhIgN4VQl4Ytqjynv0
QUSD5GfuTKjhf/UQRWjNj6XjdHC+/ZDrUQ+ms00A0lL7mj7GIreeXJs/sRoAij41m8MKACDd/a3e
Pti+PjwKCECzIAGkVe4+TPQugcu4YAKIMHMBOTddOuM3ZAAjn52nQjPgmSrUM+WAEJZHBTXd9D8k
NxnKZeandaVD4QIFq50pwb4dKYSqvk2OBcIrOSDXnXUOlJ5+o2uqCw4yjZe1zETdOKELhaMYFVwl
k1RTdm+EYrT5WFUPMd79OjeDj42RF+dt37vP6urYu1SZsZ/apJhOZjxMxynxOISkI13QPBfJB62J
0EHRLgZ8YBm1ROTyuScynbvCuN6vV5VI3zi8mYpKXC1tqo9gIIS7N/u98W8AhH/9QCM9WlAFUDTu
z2+GZnk9j47eZxSXo3ld/8zmu+zfTUxYetb9/93O8y1qUtbPBH7g4Olw5PzsK8iGhQbyrJH6vxiN
k57SKDMebOJdRzeyrL3KRZjCPPe5jKxXSOFwadPp01yjmQksrLYPH9LUzLCiY0/a9GQGuTQ9QDJN
EoNWtvhsLYDzkdu+r2gPeZKVVvXRhTcSdWOL8oeFUZh/juYwH+jiDm8bEqfMRKZTzQOEzw91X3W/
xKXJvbFvp5tbJNNtbk1r3/kPQUPkiuakttvJVGujJ9fsrYf/Y+zKtuXElewXsRYgxtckyXk4U9ku
v7BsV5UAMYqZr++twD6cm9fV3S9aUiikzDNkIkXs2BuUzDw5QZWmRW13UW6lUrmakqY7mczf0Ght
LKV79a9DmsD/ICgysx4Iw0TVRIGHAiSHI5RaG4Yq+sE9O0U+Xs2+5SdUPJ97nBzvepXze1aP5t4a
dFwC3m3U0+ykgOj15cFcmF4cGhnIkaimcqm0LNvBCfIRFbvLmMoxoXQGBKGq6iXPkTe72McZHcTU
3TGygQlHTvpqApgIPlvVXcZ42av99YNZKCnmRDXkkOFg7+amfVxN5EGTZDMrrYJgZWkAefZrW5po
6za+yIx/ctJviHehMszj/p3NRrTVIty8/W5ywWM76IEYsjZ0s7ZjqKv33ZteocprrPwLjcgv6ZP0
ABItfwtaOn/fjv18qq0ML3DItRbJgmaudTz5cHbKDNsLDaXzkClJDZoYjDYKbCuCYkscG+e0qo0z
9RyUluBb1krC1UYTSVbirySoJUPujvu2sk6WNTrQn2pAhb7XuO888RnaCBuvzD5FscfPZIOiggOg
GSpYEcDauo5uhD2RqrgOAhRm5BgomxpGG6kAyHzEtWvjQ4QaR3wSJ1AvXKW3R7IZGt3zPH2Gltu/
Joo+5IjI58NYjFC7Dh5WgrNTbLOScajcgdYCEOTiopmi3KFMWQC58ctGExJcEC0A+fChxk5keWEG
B9JmzA7DEEX1hkUggZ6oa6iuVTGwr48gNVSYraaZcUWn7toIBdFCBBU4LeVDQzaBLKDzARDy+sHa
DF6c4TuBpwHOjCwoM44/93vDQF2FPPn7mHrML+cTuAFwSGzMX9MVFHeSitmH2GDNSdPRCGDaQUyh
dc1pwo93ot5ipHnyJGPsJah6XboPy8kpoZ1Wf9oOn3Jsv74cj3d6iSB9JMVwouQY9ejPQr34PS+4
TvyrjVxKr49/5gUflqzD3zquL//bad54flBbtQdwr28cNBcIFQ4dz4D+TJZVl25I3ZqQd+sf9IMX
/TFpRhKE7rdjJP/wX0FTOcH11L8Bojk1C9axEwNcgnPTcfGmicXnYWEhdk2UuufByRuofUB3gTN+
AEZ5ZJ/fh5rgSfuiGdZXM5Io1rH1FEFHD4gwl/mIL6DpdVRLLGNexNFinBIT1LSjQAgnavAYXN0L
8FvIZazJFE60aPE3+9TaeUP9rZBR0E4d5K5R4d5vmCLAX7p1C/EEB5xEGfgMjzTSkKy6TJ4weqhv
o0vGtK9E4PpDtB0jrd6BpjHrkMMcIi2gok4q56RegT/fzh6hhbdOrKWg6+xKcAZ5lurQu24F/mHI
p45jV4ex7o1PueFHiOOjJLCITLCNOdNnYg4emshGIZ2iEzZA6mOghOUiy+qXDd/MqG3tUA9CZMMs
tn54rax2QPQOp1HRo/WqoR7ZHoari2Zib1TEYJ2peNTWHVYbb7JLL+dPEELuLmCbgZykUhxphjH5
nuTt29Rb45sDdr9d16duAMb2Enw32p8DnrVnEDMCEJCWQD+mSiGExmtDPtO7owWZXVCrpGNQ12X8
vNfxeHmmrqvP8TMqDo6ofEeCWM36ypTI5i88+fNWlnsc4pn/0joepN8QR2tKZgLslEp3BzZ7EdYx
otZ41IBqc7lvpxHfxk2OcmK6XtPNHIckCKr/vJ+rq/oy559RgC8XMk06AdDDfz0GWI2+Z2ZWHx7s
C8/D6vdweiBah4clZOuSfdEy0NG5rDADVtbTCbwjFU6RfJ5AI1HUiEYrK40dZVzmybg2eQJ2msVz
mSdXl9a7kzUehLS3ZKONJlSmQIJUbUdj2ujDe6AZ3ZZWMOmQL0bwvm1moA1U9tJR4OhWNj97qy2y
8m7rGZqO1DDu86D+gg+YPDUroDUfrDRepsjLsFIsiHIcOnG80ELmGV8dz0/3Zu3JC7AHgamhMBiJ
b2Bwan4sADugkXRdDYwNNVhPqdtqxU4z+Hj2IGMjABi44Nbjgb0fRyNqUmYodbdR39IwKpKebVJp
+edEAFavTkvLwQmpKmBUy8kNBLA3uQOIKzIm9RM1mecnu7EAPfhqK0qgc4sRMGLdvJPZrD73sd9d
xgYEIs7MvTCBvgdgsUNzRRS0udIE9ciGTMYIDLmHTxU8HtzMdhxHCDv0+0HLblBQdPZclXEkVMuh
6GSnJn/BwU9ii9/bC+KgZcoXjPb4AOE/nUbU0EZqD7JDt64P8qazto0W8Qs46I0ZBbY+cg/29EI2
AMG05krdqHSgeS6KU9NB8cjKEWemhoayAFUKDmHfl0xB4QLLp/IStdMCE94uiD5loBTDhzEko83T
Ml58aRntMhQTnqPga5y3vRb9yCznS94J4xMY3KtzrVtJEFdM/9Tro7ef3ToNhdd9tcBjfSk6MP6N
xh9sQNE4DSqQuyFfH/1BowZEWi8iread2w4IMyt3svFR00AVkzYHrpdvDlAvkJ6fIDopjHwTQSDw
SENSUwQ7V74pEuOnjUgioE3107ZyRkyl/VIKtwezgQHwS87luVNcor3ih3OISnQd0zTN/M7ml11d
LVsIbTBQd2/2gU9EpeuaZct/H9NMBa1n1+RHyxygQtBoAmzFOg/7Om22y7h23QQC18yBZLCa9zRU
tQ3ibtoeoq5pdI9RBIJSgliwU0pdWxWQ0piaZSgVA9OHsXKn4YflhmY6B5Sgblc/CNmiKkdGL5Fm
6aHRIZe05Or/Ex3wO5tF6fwi1fSwyZt6QwiAR0ennLezBA2Ib1tQn0TmvcBpE3ooAXV9xdGH8hko
lNA48Vhx8jSPzeEH18kbrK0PtpigTQ1otwh92NZVYX1yEIYKJ1zfdhLEWE8cYb9nSFzwTeYDFM1k
kz5Tkw+ztqkjx9qvNq2Oqy2DzFRYTLG7Bb7Uh7CHHd3tRKtR4h6HrSO0O5moAUdUG4IiAHxrA/eg
76CcJ8t4Kj1Q9pGz7Rf9wXJ8dzP2tb4BeU1/qVS0r8m0i5E73bNRueWnGdFXFRJs5wF8u7H+7NDI
LbKTX0R/5NwJLWZPl7ZUB6YPXc4jCfxzF22k50UnKBLOF4PVsOGUN1981ZA7DeWg/Tm6HQi33+0f
dlz2SjtQ8ECCGJBo2vthn8XfBf9EmA4JQn7r21r8yUCvO2sa/jQZSvtWn/W9fHhh8wZuMuTE6Ydb
31rmiHwvwLOJeONwlZM7bTt9NFEwIkB3Q8Z1Bio/ZmBTHGPAwXdoTbYD02T7hGhEe2wcI96AI93w
gYGD0RmGU5Gz9pL4ZfuEy3f71OR4IgFTXm7JRg3Lk/lWxe6yqDJw0NyMA8jgOdDf+9WvnXSIGPMh
3iQgTH1aJ9bXebe7efEfr6MmtAKYJgliDBRcD4jqF9HfBRSNX1PNmA5OLMb9zOL+j6m13sDBk//I
O/e3Dil4m20PrJZ6EWRj7/zFE6TrwVrJ3xxrSvbxzEF8XA/G3Y0g+9aMTN/EGSgh7ETFsj1EpzoZ
t7skb77TaLXTkJo4qlBzQV0E18tt5UQgSlK8XtHkDlsZ51qg6RJB+pXny4e8/cmzbBTGw2+1U49s
szndTbOcjlZZlAHOGOmOAskUXEZ1DiA6NkSXZrDOkqmMk/pkps4nMq3BaVQjF4HhMaTCVKyaZnkZ
6fdmCJZw9eiC8UDF4f6TspOG9Sz/VKXcSM/+YvYkGs51SL2HpatNrZcZiMJW05i40T7WkJpVosm5
OdtKZ3e7kP6MeWTfhqF7HC6kPxE0f8mZHn1WOrdnI2EvlI2QStS3EjhAPWYokpS9DhkbjomFcqAl
gdFmGRK0Gg41EzhDHDDALBHAoohFmI1eCRgAPmMCjFDbos8m6CoA42OqJmLgUsERHrTHariCf2hI
MCC7Sfe9U6cXIAD1e2yDuLCpQbNKw8mdjTv1ih4SNjZCmy6vjLuvmqJqfGCQ5NT4QRInICMG+rUC
BgF1yaw8Nw3gkCiVftMLg79pxShusVG/4Gs3XkyDLI+ihDIdAlwySPrSCSE0P1xGB9qLpK4YiwwS
WhmwmEqrkezUCKAQoH6G8yxY0k8sH7oNS6zhPPblp/89YUyJ5UkVstVVGwd6WTbbDzwrK53K5EIQ
1MvzeUskLcSuQo0A8/Aep9MvvKwLFEQgTD3nMVLM/zn8YNNAT8y1gm3JRo0YBrHzvQGk6OrgPKSZ
Oj3LIbRR44uiEhyXaQKZOP/u60HvxCDy9xsBGikoUa1Nm8jQjx2wXb7bbQ3CVjVT4tAjJKwfJmSj
tKs6wDlows3idl9o7rDx5VDfLdBBh44LqFRkihpE9olb39MqM3ZJX2iLDzl6blOHqEae8Oib9Je5
yNqg7uQcSvUQkxXXL0YiUbezjqnXjcAkNz3kN2eadnQT7u9rzCr+MUys2NF10SstAxIKedKhqBc5
NhwZ7ECouLNlWsgk0DVxkp1/iPVpayNaeuLxMJ7Ye4+GNEG2IWkBXlrHNL0uWXdYbdRrBXSIdP3v
B/Pq//CK+hBPy1uhFeuydQUYkX+9lQcfGv7uPZLN9DrnqMs7Ez5+UNXofSc3UGJ2IlxCRz0wDL0N
oG6JhDG0DV7josRX72jITRXr8yvZpGWCqEoTqHds9NdhBvVy407VjiZ1XmQb2Xvg1Nb07FUYzVej
TadvHg5cmwakR3dw8+mA4Vys3NQB6Ky+z1anHZgxxGBj+NUMkdmh6gyVbKuNejHrnYNpRT9WO6/c
+G5Vnn9D9ADiYgcltAAKniR60uw2emqHXgNLiG4gI2wydKVbhXjGGtuKt5aGkpB8ODhlDgYM5U4L
ISU6XWSRXApyIZtSnMvxURtS748izbMDhZrXSHTyHpO2PXwF9yb4h1REmuzkllYCXM00zktF22xz
z8bxDlyxY5tFqBUEnJjrcfFETQti3xPLmk/+ZOaLieyWupBYiNUfIjzkQKII2gIozRSfMqMpnjIn
HU9Dgd8wKnxQYOiO8oRvVMDlUW1+zib/ezpVeRlYPUCg62w5QZKsc73QjWocWyHeDF4nkg5eG9+K
EqQ0EYtbbbH67Q/qK6EstHT7MNEUeBo1VvSJ7MPI4p1VCwAg3k8d6+kCMjICnMZN5myzGrh38qlM
d1yOJ5NjzLs5Sv7spjg/TzXksqCqIdPNGJtTyElUjqZGkndolYpcrxp8nC6gqATqPVVf2KCGv7kK
eFC4FgdvcxJfoQbX8b2aqO0ICW4jbfl+nfYy6Nk22b0yQTsBGvbJ2TKnGs9zXO1tLn3oxnU4SfmW
XW8dpETBquiY862cq0Mx4b45dWx0tjrSBQd3AAiQhkUZ6zdjAPUohGWLXTvMPUSI1TpqrGPn2v3t
gzlFcBNw7yFgRpkd8VeY7vjsxltQc4IuQLevk1FGf/Ohwfsfna+RV45B2tt4cEBdbPOBDpy6xBWe
tSBejmwoDfx2moxEHt73CPJFXOxYkW/d6atnVfMnUUceUml5dbRLTX+xzQoUFDP44KY4KwO3SVQ9
azd1gFWBDLy19MuImrBLmyQGwh4muPf9DH/vvvZAmBUDiNI6Ft+M4MTY+V3eX2rPAyZWTSw+rjLS
TOe05cnzGUJNMK12WvE7G7TiQCdXg4vg/+FML4mvg+00xvXp4a2sL0E9rQPW1TPl30bTQ3gwdrS3
RB83DIyF53Qs8zcGLrfQbwo9NIGffZt9nlzGwsApx6wc0DdOGwfxtVfnbumbJHHNg6Zx8SWtNQCK
IdDkIH+0g8TuBzvUiAeApPwCyHErqz7PeQvR2iYGjSCENvYIuMsD7siflqHhtcW5maGans75D6jM
bLiSkLEAy1Kxb//sJj0Yjyo2QzMN/JC7sXG7czeK/gzQRr/0Vpv09TJCPgJMC6YJ9eF1ZnYn95Cy
pk7/yUawv+saJLRYa0evduo8QdNs+jqYRr0lu63sCHcudijm/rRHLNOgYGMeIlnvpdZ0V0dl4btW
S46NCVI8Uo0nWxqNz+RBJlOl7XH30TY0SQ33+2cLz5HHPSboL1sOdEInFT4sXT6AQc/Nmo0TR/1O
T1swdNZdWoSzj2prBKuaq68atgQKVbdPQPHSOdE5ZhFWO4Ns9n1W/5MzwJSoEapXJEm1Q6lUv0Hd
Fvif12nq+XMRX0v/0ZwpPtSmU8zPkBkrN77uGTsyVnZfXz9slan9M7U/7Uc+1FtW826Mr639uP8o
4hiwCmjsLAUKD6R49ihQqpCO8R6MAxzs2KqI4bGeYXF6qHegIXSJ9nUFGSVaUuQC0N3YO3o1+LpA
yHXBBc24ci02rx2xPTZzJ4+Idt0zGVug2FbTP7sR54iQgSciUe4f1pBTouBdkS35noYoUIMyRg74
9jt0diKUrFPNTWi0YFxb8bKrD/WoIWDtg8uD37Lh6vO7rWmbh3U05H31FXLD1c7PhQHB09HKzks3
jbsc0azKx1260t2gV1NLt1HPug9Wp2YRAuTKwRr67FyVc78v9PK2mv5re5pqaOelq/YcoYINtIra
aHk5CKyms2FApuDX3nni2gHnjQymSGvPGUr3qk2cVt3Z8Nys2JEVyQQeBX5fnSoUKR7KcbSrDc1Q
82G8eJI1VZuktB/EKecAh/k5WMbr/OP6D1u5Hei/LA0EIJWeamDvhHiBiJrmpgErczPxwDc2USy6
jW3yeL/OJMqHhmJgdznb7pFWyIr9XEuThv5n1aGKkubW1f6sOWfE98PVtLyU1uTGAffRr+sEvVJk
o9gqRp4/MYGiVoRG58z6klcATc2eizCEasb3Xg09vHqzuAF6XG9onsbUS0aQCcRjcl+XrNt8cFMv
NmY9orDr9PoOWCvFVnhVHtDs4kjTNKZ9lneyrunsIQsAwcIDbkaVsG8AQU5qzYswMxQ8TYTd4q0T
yeZCtkW8WUdJxaHN0+8ps6t9JGrjag0W301u5B4d6RWvjLMf4DYqvmtyUJh+B7hbZhunPkpBmIUA
2TeWggEODlB9xrlQGMa5rAow2vvA5Of6j9me7LcMiMSXwU62TaPZb2SqzGarx+BypZGYdYQSWXal
kTuPY8C8XhylJh08k6UWalrjh51ajoNTceS1FrQ4+p/oIS5EkYV63IG5t46Ltz5NHFRfOsDjqGe6
DWbNF9v+QgPyT/Lhh2kVzoWe+aOMs3A2oK5GHogoQyCwN8cNbYbnKbRsXX+DDHj1mXkFIkIa9O6Q
eLQPCeo0j31VRjerZAgm6IPzqbH1v8ppHP7xn0oxWP90vfPNAdPxshZyLdU91bjzYa3hjfPWdf1l
Lf4pow0QIYhYKtRzguRzOEQ5D1fUs+UA9YDLdY4ycBMSonUTWn4+PdOCdkTdeSrtb0afzkDPlV9B
VBZ/hzIOyFD9MXnGhdzE90vMwOCBCcm/pI3U3kCtyAJj1uUrKD/8M6+sv/NBqWiMafOlmErr4gE1
/6ozaGfHCHz+9FU2s/U2eTfUz1nj1a8anxE9AA9WSAsMnB6eUiFDO2pFUOpRFNrV3F1c1QyqmKpU
B0nqkS1yCiOYVOkVTaSeD1UGi49Ou1n65IW893HKx+q47kO9dW89tqdjgrwh3nEF4lckR3t8+yQR
QmVZgqsXdfusFy3U08fqQmNbOTOz4Ju0awBOVkOy/dcamkI1KU5ZNkIsH1arNd3YQ6WtNQ/Eu0c8
fKhe4WfqkW1l6TOsroK0n/vlwU6+v1v6YLOyP9Up9dyCyHtAMN1C2Ajo980gatygLJ9Dq8FPoDYC
huxlvPqQzYgzXPmBt/q/mNWIfq3r/E/Il0Y7aMongA7qIHy3dCA180mceOpCnE/dZ6nRSu0r8JH5
JWMeB1zTEScwhP70cLVsrztlLb7p0MvZlMCNQjixSnG6ks5hvY2YGUPgl8bvs3RNgXY1JCBi5uH/
H590yLXuTCRBn+iTy7UWwdPRKMG4jsl0YNaeiywD8A9fEmY0GDegaO49UNhN8L6UfAv8vweibcvj
8h2Az/FeE3W2LQ0HoodaeyoTM7evODOEqezdfenNe9/1/CdqdCZB3NVGf+rT+NPEgHi7Z1a/IQfI
giGwofXt3rc0cHGrleQ7QhoGmsx+eSwhY7jsNkUiA4226SH5BWqC3Eu6kIqZqGSJKpp8265xEtS3
q4l65OZSIRSNdXyNLtVQeoqvsN7h4J7hDRToojREDDnF7Rv8SWSj6pr5fWIpJ6HaGsey0lA6UK6O
hyKonbq4+4IXdzBYFPdhgMxBy8FDz9zUtzalmmYVOMqLIv1OfojQYkLLpXnWWn5c11IvV/U5wtuv
5mUjaBNvc3u2L7Tj+qqalr8mEL+DOCjew2qf5qLZMMMGPvR9Iu4jsddyqBoaTNfOuaj8kIs2R1mJ
1MC0DxtN0HBtyEazZKNhp1VTYPHOD8iGEixNLtvQWEIn6ed4XVijZFu2dbP73dZgV+rCKjfA1y4A
Ircqp/1ienoSRHM2vbWJ3yHWz5NnhgPgzpG+d4VUdgGt9xlcJChiOUSGvJdG5G4q1hdPsWHnT+Bj
KZ6cxjkzXN0vZLfxZRtCDQmCXKRm5yuWcs50FBxD8TNcjKK1m1DqAIwROKJDocxN/EKe4mnv3VAw
NYFMFZhiNarcEPhOd9FYgXprmAzzN9JRWTVTPgwf9FdoppkRj8FPDe0VVJiXQM7M3jZJigl0UQKR
yL4am4DZSDb3ptRvZKPGUrN4O73riMVMDgWYkG+gBgARKRhCNqtt2U3tUccIFAqoZpIvQItJ4CLr
gUgQ2NComWtfVLvmlE501bbSateXuAF4TpWBTrizbqhuQlSKR9+MFNTJWiKs22qfI6AfBUt+kIkm
yZ967cy/M7VoNZFbWbGd6zqQVVChr1wFwWTc86VHNvxx9qUABTBNUrP60tCvzM9m2f+FB1FxnLu8
hDQf25Z6Kl5BtXUCfYBz4chzXRCp7Q+NYTyRabVTTxsnnOPJb86h7Jk64ASimYHnNUCIapt1jctZ
f3B19n/t1dQCVaRguN1qWnFe8JSzjeIlZ0q/SAspLj5GCJv2qZc/jeB7NiOwtEyiKJ46UFw+Cdct
d+RXzToSyuRXdvbiB1oEextpk4rF/WLCWNkx8I0HTowHFox6qOowiiIIMSoajXUd0WOA1vdFRKjd
+sQFwJPcbO4mH2u2jfXShpyo0R0dfKUcPQhPoJzJsO7UzIozQzKkXWukArcPExrzvpk6n45kd43a
upc5amk7fHon9m0QmravLZxgjcFrXoAGbF90S0ggz+1oTzZquPbHJLh4Br+gABHann4V9JuKeQ+y
Vzc+kol+b2SvhygBDHf+L1/wCy6+AwragKsXPmQw3DyUHW8OjkzYZ9fQv0BlvXySpmu8QRUVUZme
fS5koe1RTA/pk+mpGyB6YROxN6Lb14XNGwQN2RWQAb6fW8ikLMaF+JtcqcnjCBnvEepvy7w2D91J
Fs3ZtFl8yQUUIWPUA34pI9/exlyIY1kmyZd6VqDxyn3RzSF5bnvxB3kBCRTtUwOSyjRkdTmDqq4b
rr0Y8UzSsujoGoUFYEsl9ss5Wx22AR26xjjIXums7VnMu+VtvRNm1EFVumrLQ82LW+EPN7BHg/rc
qUFrsZ4lpaxnfUcHQQFh152h+8VmPUG2Qkuql4096ZCBJFdA7TYFd+zjvzK8EOELMcGsLhM0E7Sh
1hdymdX+O1+y9dCmiyrQnYN5vTKss9sixMtGUIzbDVCACPS4t54x92ZDiGYDmdJuP5WJd6MJaupW
iANCTenivK5o1TJwb6IIw1GSutiJGlofcf+G69PcmIEOyCUaMwlRM4ACxkpAQs0iBURX6SMm9WhA
TpzM3QitRLIuY8hB7txuSo5kq/Pq5+yyhrzJqENRN0RYDnF6Fd3znSQ9SpnfwUY36yey9UV6dM05
Pn2I0i1dU9FwDsjmbMnRLRNEXXXv1cQlbitcTR7B9sM++51/H8veeO57Q7y6abWYa1dvToM1gklD
eWVT9XFRPrp3X+bmc9RWyyKulckGAgR55u/BoxQYCKv/icK1buM0lgeyw6F6SdP4rZn16k8Ia9mh
g3jzYVZu9tRtIJ+rP3MkGSecbkfW3oQ77wagNr9GYCAOB9c2IEXeDp8KY/ppd0FehSJefdvEtnXq
VNPnUHdYel5sfxyqif7B9jB8d3nY6v+xPbkgW9vgJfd2Olh3anTNse5ti9OZwLXq8DDB2V9VV/e3
1QyhpPo0SveNTB2ioXenPjxIeIhMVHtZ2F9WPviFM371k1IJhRTABu1ZGn0hjvgPdPE0Ntu+bzfU
JcfBcBfHVn2qGq3v9rPWxs/47ds3azaCBE/v51GZqJeAW50j6HFfTR5LnvGcgiTlu6vQLeRkhIfI
grJRMyWWH+AqU+5oSK9ST4MXlh3LkVToMx6gulUeOgfltlZzanrn3KddufcGj1/Xxq3zGJHyDlfE
ObH+4rlR7slWOg4uh+QoS/GZ0peUqqS8ZtoAVKpLEQOdgMwnTYwakBxum6GuFqZO1/AYbiqcVdNa
xtAUVVlPZwIIGYQpR3wYMB3N8Fz3Qm5KXltubg2RexdfVSlYXu9d4qTqIAI8vHRleSgcJ78jjFrc
qTeNWXb/azXybMiXGX3293MDLPNqIjegQH64dgTctNqJGvIYW6ScQScEIgc1sa5KeDxuoWsxbVcb
vQGRTcNOtj0P1q0ytVZ3zOgQNfaPIbeRQidnAIucM8RGDg+bLD+A1XWoZBunY6Mq92ZVzeeZrnbr
a4Fy99KvD0z03qGymrc+BjKUGp74Mw7ZhCntCT9qKWTp6jCZx9GJy0xHYMhALYBViucB6nMHqDXg
1pnq4plsjpkp1Zn6i29k7UkI60epXFGCMl5FJA5246fPTTylzz13u6dWHiC62nHgDmHP3Qio8FQE
edMjZgbEWm9NoFSPy9taDEJFI4L9nIvYc57IT07tOc+VnbhP9fxkZV2bAsqA/33gWf5YhkNUO3vJ
iiIgXxkV7rOUnG2jqmchDWkClbMj0qVedmQgWwb4Oiu3ZdcZd+aAHrjtmhZSDBhqpW3c4wqNN3Tz
tjEytrULiOoYDYg9pKqdyCPOkMZ0PCBZ1BhnqPwQs+EF2F3vmHhzDYkmkeXmpk54cwa2aTwYozxo
WdWcwW8ChI+pLiw0pob8Wm8cq2XJ76ZXW64/VzlKETJIgXQR4voRMmZXrtDlRWv87PEkGzHRBVoO
ihkUpGIWuDx0yUdCmA+3bfdoNoAYQiPrT5SGxq9VIj7z2XdPvjpy2bNAdQDq5OaRyavtsm7cUNdQ
46E2eOAx0YQoSsIMGZGTRJZLNWB10nbQABMojfxlayz1V6BxrCNLVsQBDQC0BDL+3Y2GqRUjiZ5M
GW6FCBxUEL7fzEbcX/JS9hfqrc1qA61esUtEjoJIQAILM/sH+AMcTHhjnwfVUE9zOqXkWwETWLDE
RtWgsEIbAR6cq/QMdJ7KuDQ0Xpa3MaaoS1Mtfjfgd+iqkOoDuZbui0LR/dUDikvIZtgRCkeoKtBX
pYHUs/RuOqX4nJo56u5XxIsnknkH0UMA6BT6giYUbj6E5Ha6Neo5C9IqMQ844cevuNxFV2CRb1TL
3BjQ10TmBNxd0XQA71YK2GninP0C/KfVaLfh7DAo4SqblWvApRdXeu77Jkq4e783nkzXxEU4BoUC
GNOnrzThQpkUakvJvm080NwJRdkTI7iOklnVLRO7d18lcNGbmXUcl/lYA/ssAgantZmSzgM9piql
IiOujcmmMIweCZeqPFce/9i0VgKertX44JOrJXPvesC3A+eCarT5lNnudIrrdgZHDYarDdod+I3Q
uBTlvY1RKvI7v9UmZM2OpfetKtzu2pZFd9XHCdcpGssUAXZHgvq4GJF9Vg2ezMUV9LPA1KcTStQ5
EDoyRhOP14IE8jIgZa4Rc+396JTPTdLvPH+CxEOiNa89TgsQnEyHI9mAEtdOyFKXKHCrwgxCp1fR
ahBIYgl0s/0OIHxf2HoSRgKn7xFqjTIf5Q0ILID/uj7btMzNDroRIaw4vazhDgpToHJOnpyZXR8i
IDSsFQBoHPXD5CGWU4MOBdnlfCjvqLUZtk0d69thcvEH9sfUDvHcHwJZOqjz06zimOWa/WIXHt9G
ZZIhwiCdFzvl5vPcv9GAHFIAu0MB6EUo+xoPeB+sfwqum+Z2js+U6sYKoevhjLC3WPu0mnJbgpo3
gw7vEXexHfGHUhML8OIu46by3gqfi1Nq5ikABKh5goJ4o2hDfj6WROEBuODJN3pIkd0o4umQ+NBs
0vmAS0wdQUcIUW8x4auJem1mfrNZYx0BOvBD5oOv1ew18QxJUzwXy9wMTD58Rdy2AgxFjM+GYw3P
rl0wkD9mt9bw2QF1gUNQ6E6+8xo9BxqBD8YeLO/R0deiUy4nPXAs/813816B2L97lqt/KWpQJPSm
Zuwh7pm9RIk4Q0/Y2Bbgw9kqUZZ7rJopbvo7hB1QCWdIAzAV2FKNVWehoX6gT41jrkX5l2kGxMiN
HXHVkzx7brgrNrGJMzMITVC1UliXstbZh6aFlgfkBcFDbLnyvE6Sr8GNqNvkg1tD94GH9J3qe/M/
ehYheay+YenLkb5bJ/rGXL9mH6eVtxTOzerFFlqlxt7kXnqby1zcqEcNbrooJRE9D3U1ywYJFKtj
F3sko8ZrOeQDzrlAZ7X0IRTqA0eylFKiFI4ZXXSvilyld+foTI03Ajh0pC40msE3ry/2RHlE6ySq
kKNzzXE+7cb0S6tXb1RW2uC4DbE7Ae3VqYz2ouuNM5WkUkP2OmJ+4KEmNCRboXxpArWp7Gg58o3s
Y8MGfztgk1xt8j+EXdmSo7i2/SIiJJAYXo3nKW3n6HwhKrOqmMQkxPj1dyFnl7PrnBP3hWBvCbra
aYO09xr0jPud7jep3HZeEU9deEFB8uxgQAh/WOM5AsJ6H+fFMMumECxkb5sbkA+teTKirQGJHUAz
+umgzxiQ2xAKS7LFPReTXOwLsDCglPlnok5mvS32FRvOWOM4Kz14z+szRvC4NCSozKjLNT6Y8+0c
Ihx8nyYgvBIIJOalJ6F3g4NmR+sz/PZ/u65Bl3/l8W3u1AwrARz1UJY0Vzc189X92vslsW0tegpm
s2aMhEOLHUxerIFk6w869e0AyaSDnlG62fqWB6Zqjo69nN9ftfhioWEcDiWMmfH6NQyRsRlhIP40
xNx1cKhmaAx0Xy9mw0kW3QSyvqe6rH/nfSw3vIfPU0C7Zn1nCmqSIex+vwZ0gVyP6gF9Bc6+rrgx
D3XSC4r/uI0ecJ1MAArQenBhmtR2rLv6sn469lqYx61QYwRGHyIetoNnr5Vir0CbegMfdGsXjZ61
02fYa9lyWaKyCjUuudY5G3oScsnxlb3NafMYHxoKG74mYgJSThYofzizG9fyL3ZmmZfwBU+hTxKU
cXDsK2+BeiDfwjUIXxPN1tS8zSxm40zUgJBi1XQJTbNcW+2Ajh5g/HBDjWrgDWPHWkowaze67RBo
91M9qt1QdaxH/j3vW6dCj87baWFTOf0G/BmCX0+WbfPXFtzbZePmRbZQAK2U6NAf6GQkrd2kE9cS
G/iXAeqopwRW2PokBbRTzxEOTNZmA0PxGa/N/3pdJb103kmoWWq+iHCYOghFNzdGiA7xKNrc6CM6
xAJ9c/OMBlj1PyZP1+o7AXs7gy7ubJxK3LYY8hNBc60aneKoU/qQFZW7IIo7vg4BzstO+qwrxbe5
Op8UFoytoNTkTM0d/ZHdPu/po9YfciLRDS+NT/2nuX/sOrxNnf40dg2FHoejz+UFHxF8FQ/DUNCn
oQI8PzScca1DBx5V8KgZ44UOaSADgI16VHOBBnniBklPXafgHo5IzxirHF6RwQPlEvVzGX8IUfoF
3lDXsS27ZSiE2OCPOz4FVDzpCRBAwR7MrLwHlh95C43ce5NFN1P0IQRGkwmstu4dlT7PgERKA2Ph
sj7aJ3URgQrDACa8x1EASfK6+akHDaPCu12f/h0X+rqkELnfEz4DjhM6zXzsTmAjln6UCPE5mleK
R9lPBw+0WRFUEJzkRghItRc9jpQBKYAFykJv0BIR0r3nGUWKZ6sALWQCUrea54UlVSQMvtKRPoSa
2HWP2QTP1mFEOmjegyvk68YPbbE6Vx7DJuI/+0Y6d5/W4cF77xv1sReuIKANsk1r1PsmGB+HP1bm
YB600HzKoHLfqS71QR80UTCTsF6Z5mh/c9QjYESYnikpxL6bWuzuKCqf1Gm2aabQMgtnRUMvgU46
+vFxwfkxyuoHHZn0ymPTXSVpOjxYIYvmpUXLa6/cg2OExq/clevRzZ33Qsa9jyKpsfTgTo37Qe+y
hLzxugdVD4/QOO7XLsqjs2rg4A/qpDOCfESwnBiyAHPg4GTPYyrcOW8adQKKtDlVJvYIOahtGa0X
tYFuwdQ6/XZo0lVPAmNfmi2qWe5rSZNXGE4mb4mKWzReZLLE2yV+i0f0gUdAaI48U9lLhKYmcOjx
26QNv8sA5/L1NCGGZk5dkKf1aOL16zY0dly4bE7H+Ix9Od1DBZHuAQBGFcLWcG2dCEVcrac50LbA
I/U2rucHEIYW2CzB8caDC9eY7r1UwAJVdGZ8hGiSwX4yiz7UzAxPdgGQs0tUfoBvpvVclqjt65Dn
5HuoR++TyTT5HkaBla6wchznZS/VpSR9B87CSDbEMuqL14HUG7B3PQZtwPqSdmEA0biwso92hjpU
HBULKJS2Tzywml3YAvSqw6gxvHOX2b6OYsnbp7iCVMEIZhoaXe1Tb8XCb/DQWX91nTm18WX707nV
Z7SClF4MMYkFOEvDDo5OoEeCuIlyAjBfBozv3GGRe4GaRXB0PehDaVfVAaWA1o8g1zjXOYJ/8GGY
DveQ59TZ5Jax0Xk9Qw/+FYKac4WDbgDfZtxXz7jfQ89V0FJbjjU+uL8GdBhkJUQ8Yc7WA0eqysQP
c54fw7gx5wZNxtcsitCX5MEvx4aRH3ZrH14colqXF83DkMbvHauehuklqFXYyHRWpGUOS/KhWOjc
fQDK1hs8pfL9LU/IIhUd3UBXg+5GroA61qe3uI7MnUVsQKBHMUlzYMqUCqvJNPLvS/6+uqtAyQ4q
sdXXMBqKxUTx9osa0hMAObzXwOQsUyAz1joM0cRvg2tYm9XaIEaxFGYTv6d2uEy6qHiB1MWwhfAv
9lVTvuDjUzgY1TEeh5XkCT1VAcCHlYPmIjEaejKETU8cugGbIecpdr//5PQZdsoNDKxO+kpiM+wN
CwIyR1rOlQxhcZwoup0EV35g3YTCGTTgHi3I3i0p4Ip7CDeGuxLWsCsrTctzFjrEz2nezglogL7+
YLA8PKUyQ4fXgeNYZTZYrwwuXnlTBLsZMfcmm7FRO4xlYZstoAkHTo42JNOz9LjCnwl84CibuwlT
8yazwmMjiNzJIAiX6KCEL1XDrnZt2j/tasSK2rWuvfS+popYSvi1CSzXpqk8oFeZlvXcrVS9UJMI
nJjIeJRE0BjJagsuK9OhYW3wPR71uJ5qmjxbAYD8oCfeL9GDt3m8h9t6lkTPnuH9EkabX/oxpru+
wcbI9dL6R1+rZe855SskQYp16PWT7Spj11G+6/HWAo8S94IOVtyqp1AGZ6cZ6x8j/AP8VI6rJOcK
xJvx04bG5Vb0WX3WYppxan4OgY0anJRkxXjnongew1ci8XJ3q+OoJG+mmbRzSHpu0lpGD6PTNsHc
G9ZjDQTyLRoUoJlDnil8NfH4wNtJHophfDFJGlxUn+f7An7cvmFa9Fi746euhugDTzN8TU1Usu4F
k1hYal6igYoPHoD/yQg40O6/+lRN3nD6DE/6YjeUjzooy1ZsOm49q4Ky50EY0Jhvzfh396p4XP9O
GvK7gpPFCxq2EZ5vg3toGy62So3jSsJJ7xw1+LRoGpvvXQtA3nQRGCDrEXYUP/B5FH7VhvbZCiLw
9nIT7dvSgFktc2tQllyw0EfVy5M+uG1s7XI4bhde0HgznQPRKEbVtKo2ded+zYP0u4R2GiQS7jk9
OQky2P2Ozv6ez8uOQGucQnmhyuRJD3QF+RhlCVgY9AM2vAVuOYHg6qNXg7jAeTYJ9RFVzdElfW4k
N2clAL3YeUTZQ1KlE5lsNNaAaUQPmUzR3SFO8NIq9mmxgvwe/dwtjJeooVBnhyo0KkJ1fR6VABh8
yHYGD+uzzpt2/i0FzlmJRgu0qXWboR7o3GsFTB+T1HwIpkMaGcOeosDn8YLZMz0NMoco7NnoJup5
Onc7CDSNI8Ft/J5x7W2y4BH+T7t2VXRg0nksxZ447Y5V06JgbIOBBhUGuiny+IJKylfqPigJPKkd
SIn4o1UZEOP9M4e2KJETlAlXDc8gsBykv/Rbmjf4b1UZmKb6Da4PKbw/gQ6z460OW8hGnohpzXSk
r6pg6LECj+P7VWUGGVcDBQRoLcfuCjRwZ1XSNN/0aCjNHJvXF30Y0ZnxiwrYioYIdct1cp04wjzr
CeiqZxtzxBPQBsVQ+NnAha9M8XWBGJJfSQnTeZNFkxjcJAH37bSc5AFvsS0JuK/WFfq94yVTDPtd
h4jPqIt9EAXAzSPqLcI6Aq8mcTIjOBdBD640UShXsB6fwhhtOB+vc+bffpTa6TGbfrSVmy1EDgE2
mNMDQ6F/uFQPlwnkQfvc8ss+CEDlyn+SBmtN/LHpcbAFPeLrTo+oIDTLwB6xB51yt7l5TJ4dtzq5
NYXHIR4UoGCigVYWzqmMygHdVxMSyX9yPC3FSnrh2XRHtepQVH5lCqKQjRN9WOD3+Swi7AAFaesY
ljVEIa06+ihdY1dBStePlPK2RkWwnSB1/BCYBn5j4yZpRbzAA4elPtxQ4H5k91DBwo77khWonQbl
WU6BzsA+S0IxOwVTtyKlD0cBcrF+jyYbfiUWxAPSyO6eoJwdLz38uPyADVl3pE4OdeDCapbK6LJN
bQwd9gbsaYwJwOmlSVGVaDvwN+K3WzUl5lAMCTnotTclTFRAoxkNhv+M8T9yCTiAMnbisL09FUjH
ugQdK1c925tQR8u8wNqWU+Rg21vO9Rw9O3GxLHTGHxw/XZRnzLLaDmabb5QAT8wxsA2tZLEgZg+1
qCmsGrB89Jk+ENFjfVWo1rfSqjjSwILW9yhBwLXdYY2KUj6nXmg9w2Hye6giyIrcRyPQvxdJM/xo
WtnOOseyTjRO2ClL+/Chh/LAPWVN+arijyh09WslXPtAbSt6rrJlRVzzOe7S+LnIlvUUwD51vPTt
c13nO9tI3RMflfk8GsUtMlvbfM65+Bb9GTNSK30awIIogJ6SlvFSDqXzYHeov5A0fG3bqNm6tEWh
dxrsiqSA2EvMlmAVf5iNa88BszTO4HR/Eicc3jkzpipUFx503q7Sz7T1vudHD6y/rvc6PMjQPJs+
tDzMjQvA5nMzIubzEDqBjkDexM5lGvszU49NkYn16zNBCWw/Du6q7R3qKxcLoBA4tDeyllKpt7HJ
h10JNWAM9cMbUymF7AGvgatHiIZHmrZvoxn3uzRPRz8U6fBmGtiyuDQMV1ZtYIMH1w3wq4AQ2ul4
xPdjV8KEGk4U0/i3WJnRk8DbD8498mrFaXG4HwjwHt9CECKuKozwEP13HjuqGC8LeBXqFxYKcC3Y
xKOF+tw/L7F77v4WG3sIGzt57zPogVylN3lOmPJHB/3GRRM3cguLeuMx4sWTXnJFVVf4xLbFEQLW
EgDv0J7pATMyPuAoSy42PtcdCcDYD6Y1HPzSF0lgndQITKFCqfLQNfzrQEG5PyQSO1rQQYalkKUB
fz591JOKXTGE5HaBvlRaWAIZdXt7pOrHbmuOyX6nT+8LpG/P3W+nVephqhiyr2XUfT6HHoxDGDxa
QveaxV17KBI0urKIJSAmkXBdTaHX1yHYLqhZ6FE7dhu0W6N3PZjQJD+wgWBx5OdjAi8xB+5XU4tA
H1qtcTlKVH3zEbvPDp3bmR4JFKyeWJxECx0WrXKAMTTAqGKk9zvWJuvQbMVj4ebRkeXkCBqdePTQ
FXwMUuXMYrwuNzrHx0jtxzB9RzNgzuvIvXQe4It5C8MCo/KsVzsL5NLB/8VKh6Dig7AaDsBrsOQN
msUxXEzcah8Tb23Twnsgnk0cPFbaagEcIwyOp+T9AEbrc2iYbB4nUOe3DMs5xI5yAEiI3duZyEcC
4ZvUmXcVh5+CHtYTRZe8ZdA49pNsFPsaQnu7JjTZEsz6+sIhA+oLzpMf3LY2DivY7yBrl9Ksio9h
spLNq56AAm21UF3WgBN9SC1CNy1vT3f10jsapUkKvu6M9rcdFnmSznoCt+y2dqV9BBgkAU0T5TZQ
lttzME4gnrGs+Ha0x3NDsSQqQk+sq3GEPsDEZgnwIEupYA+ayGJ4Xr0aBoiy3qkutIDtGf71D9FE
htEzcisL/Jucw5/rb3djZr36a9RJbBD40CTz7zBeg6IpVmSWXGoI721g5O0h7MvFHdqrzypIzNzm
6tCIGrUG9qL14Q8G+gxWi7O4i8mjjTL+qaPtxm2SXceK8qVxxnodhCJadW7A3lzP8ave5j/sUDVz
rDvC/QgJ2XPoSDmDBFG4tFGhm9dTdUpXpPTBzZJNVEXt5l66UpOogB7UuXs4zRUoaWzuKT1N37KT
9LfMsP1DK3vidZQxrOfg5eLMAgcUBw4iGJ9FXlitap4SrH+m2EulfICVK1vBh1PdQneargcKI8vX
Ch5GM51z9CXxQE1s7Ozw+y3clGQbPM4+9ET9H9R3ULVtblB2fb3fVOdzi+VbPoaPt3vqXDsk0LLo
HlAUyd6jEsULgIZ+NgzriJYH/JGrpl9hHSA2fTsUZ/R/vBmtYvmTqC1tePWJSl0D2l3OHyzolW4N
KOiAS0baZyeT7+F0M2zs9l02Vm/Bg7HU2iVatWR03WqtUCO/q558k97WU/D8zYG8QXluFgFVPess
iFTeYj0EKF/lD6PH15UYHhX+Hy6OioJD0WO97BgjuUJRSfhG7mQH7g79YwSFUZ0fTMBDojpjayiA
0SuWAAXNsQSV9oOsUTTXz/dmehPcnvo6hjDNexzhl3Z/RdzeBkXq0V1L3dtlt5xd2MuSk2BfymlN
YBitrzXjtKobLRzoKs35YLMK1SRP+ZFR4HPT0nLjKPkWmJNnLSin5we5iPdGBNbmhC+6H+52ADr3
V3jP9TKJgBcVz26wggiin3FVk5NdFuKIpST84BwItODvhMXfn7NuCH0bHL39X/lKmMWxEFBHmAb1
fFEGIZ3pU+5AnMnj7W1Ast5YZMymPrDs6TEO+L61hJn7aaVMYOcqc9XzyrtIh2IXI8j8NlpCVm5e
8LzGMwqjArq5l8EBdRHBLVP2bFG4MloYP7S0Szc1I/ThFvYQy72Jy/01rOc4Fq9Bf/CKRWvAjhvv
/100icpCYcQ5GoYLlDiFOpThAGOoc9mkT6vP4lA0sEHy8I2crtCT9YAO88LwHYjL7NPKAlxGDzRG
ks8TN7ZAIcGdWSMeBmW7+7LKCFBF5SfLOnoJG0YuKYHKqJs4zkqHYSTtcwSO0TSmDxbQ2Us4yIg5
gDr0QjxoebcRdHYjNsq9iqCRikZpNrW+dUYfgoBhAx85w3OIFhuFDiaBrlWQlO3OCLDO02fwdpwW
gyZMJD0oEvs66U5zblpq99im5gc1S8DOdNvGhO8P+HHFuoNl9QY+aYCyAA8MVx00de4HnfszLUqA
b2A9rRZQ4ht90qDJob3S7h5q+kznJAypSAKUgU5p5zXtwaZDVzn2emzdx3uelAp4ckBwDJKF0Moc
h2MHm8qXHpAFSrrgyYXEzqVHvXCY0pkJxifWSNAYm8IStO6V27vtwigBjYoDo9vIiV8Mz5k9GKLs
cTBrd8mEReZVL/ljl3fGgx05Kx2B9cUf/z0/cuDwq+frwVDaAVYp3m2+vmian07319F9vjOm8TJr
C1jdTBX53GvKfgbA4CfmkpXOZYxAxmMaZQwcg1ljAkwF8SA6a4mJWA/dD3YHItXXMrDgW5XnDA2g
ZPgq5+l16rf4VhUAnxmipdNUPX5bso6A/KRozEMPVUFXBqCaYmMziMOHPGkj7Kj+HasuKjd4SsuZ
ojbG7/ODNsYC2zLstTVVB2oaxoeQQQhoinqBv9NsKtYIDxw5XU6o7MA5iQQc/zGDKKfO6cmeyvo5
6Xu10LnepYcCML2TUni9Fe4zPqD83ANlgcWe8dKQCljVHl9EHZIBMt/CHgJwSzEaid6GrFsXbYeM
AUA7qPJLYV5CDBHL/v1dbz7Tj782BD7Og4jcX+hivcabBnlWkX0bmGIF5Coq830CMfauhiz7dKYP
AWDRt1yfk34Vd9HhPvg/5/63Ka5X9MuoSTMAZDys3ZsSZJeY1OsypqhyQQBy35FcLtOyjC4NA1Yr
83L5FknYlvTK/MUmNlCVwREZCOTNWLt0xaLa3HqdCxEZMlyr1oULN5ScoZxo1U+xrJ5JmMYfiYLH
mJV71akI2movEkPO9UCAlUNBsuFqwehhWVt2AXZLou5XuowSWCyiaiZrUm0NPtk3kzB7z0v1oJyw
DmEc8gymLNxz8vxnbRL1Wnt2Mo+Coj5Jpuiq7w2yxX4ASnKRsQ0zDw3FJDehIxyRXdKBDclqGICH
seo2ZQirqXJiq8UpwYFbFd5S4LLpnD6I+knleI6A74M2XKPOEJUOFzIeJNSwYizAc4jTLFDk/Se+
j4/cBiLMTvsD6YCWcSieKpXZ9XDDtPMVQ0vrLTHLy1D0wbmERjK+0O5Vp++zFKQf30wmL8YogrMd
D8coqcinhFbeg20R78T9xyCQ4QuEkqqD6WGvq3f/FLWBOZozfEM6q5sL0o071ZFfEfifjywYUHKp
vX6VGEQ924YHvm6aff6XCZnNJqNUgho66nz7Qbhg33YoZeRtANWDKdQDVjeQvci8V4MkMMUL+mFB
sIIHW5nwx6zNnAP05S/16LDH0cn5o121J4vg+1hqpSgCo641THEjON+4aT2DllwE/BgOjCbR3pSB
C0Hcns3/GtChnqInt7wBVELH0PcotqEFwGhlQy0ZpJreSaOl1+X5k0IffReaqOOlqZM9VXbGHhPq
6zGdyRITKt9eIvY6Z5BoWJiZjNDiw/z75be7Dbb1OMLuwmqyJ5o07WOcLLBuTPdtVC8hLTZssmlD
jy9butd5HQKSgEdu1oMhDP5NO6umql5fm+0cz8nGhz0P21MDuPPbiDOVBG9x7VpngMSqtc7p6wZd
JnSmiqGOhVfEWw5Ut76NTkX9JIQH24Z5OeYAg1VGAAm/Egh1MyjQEYjEeVBAbzbYJv60csjXtd2n
Qxrl5wOALCEDaGmMA7oMIyqfRyv9YQAj9bOs6x3Kn+2b3VfZApJZco9+o4LUQHIKbGw4R0YBRq1S
dYXWm4AGy5UTL1kPJTpnOozraJmgqvfS1ooBmAr+WjJNgzrmWxc7AuDDgR9crkJfzwfN1Jz81saj
ATrZGUj/nzovS7iNJmZOlpQm2OznPWAy9dhu4HXxdcanHOQR2w1UAf+/UT7N03chnB1EZUKkZapn
1Tk8MZKkh3LenyoYWPIRZNrucfehwMHc60yTAOiT22W4z1RhzbxSqFPhKLbDrsaeJ6ndfFwdJ6g/
FMncOXY6JpaiBVC5AmRyPcxqD+BUaTxD5NJdCVMBpj0qFCoTd5cP6mFAjfykDzzK2MlNqzl1VIl6
/T95/MosLFe7aH3PoYRcQfe1ZX4rzUMphqum9QkRviaFzc8meooPnkGhojvR+ryuKUEib81t1o78
VZhXnWZZ7ayFaXcLHU5XZ46wz9iFyYcKzP1vVzv492+9qpP71ByvvKT1s3DaJdDa1bUvE1gmpK25
NIRXXrtc7SCOEEKmmgHvLkPoT0z5pKbKdyx0rvXloDajVIvLq8Rtvl0OHP0Owgvh00hrrIpROCgM
B5olJF2lgxVeXentmODksc7M8pjHFRjJU75trGJeW0G/NZyOvdUfOps5Q7b1UACY6zAOHFAAvMo6
jvheQ0kFmmK6oglHTfeQlAMkefFR+1izuIdsGFf3WqaeIR2y4uMAxgNls6pwS+hEmicbSkE7YHte
nYpNZIikLXcuk691zuQ557U861SAVDWlRqcMZmD8AMbUgJzgdEOx83gEFoM+FWOAhzatr99yeuK3
+HaqszxLpeu7g1PseD3OCgZChTfa5mfUzEk3xJ+JVbl+jI77MYQ80j7IQAggdcavNYWgfiPNzyJw
hpmHpt/ZzpQCUKiOViBfGU/K9mHzJQEW5skZaLkQO0DAiYRQ/EcGEcUhDvlbSlDPSdDIA0AjWjUe
zZ5NEl+giFd+eC4U74PIG055Udm71IYMpR7AtyUC8PaH0wsJttnEH8Ia9ZwofAp6gkjNq8Mc9xH/
ELmJ8aNcJnVrvCna3O6QBbXtB202HOAADQHZoJLgxMqjgyfvCjB8EOc5LM5WQ4mmop2VAr4yU8xD
tAtv8YAu6sqa4tsqEP5mAKT3YOY1lQv+VjCODx3JxAO4UxQrSLQR7gOASoiHJGjoTIr2a4Cl5fgg
poG/rtADYeBgoJQUAnToPOhbubGicwnNiY0w6fNgGPaVAkM/h+oNClJo2rwyoGysuHGuTVfKVdIV
8SrOXOfaDqgJwrrtRUIgeSuVR+Y6z6r+rVRBeKmrXBxBPrBnshzASzOMbk0sZqxBeBv8zq3ok+F4
5oEF6VVHgeL9IwEcahrSh9Ly9vj4yYOhLPqUQ3R/ViQeXMHwktw0pjtMT8f+QFvH29kuIO5TdNOb
BGUAhlTgNdzCf89j3OgOsDh9rYdRHfsuZut44qkQkHneKL7Cs0y23d6cQrTBAuVBZgJerSD3B0BY
T2lALOoFSlXVWod9554j25FLuLS1q0wzaTSmH4qrPrbu3a7NaFes4gL0Qxuao0CfYasRlLucAA9E
UJ67dOBeQf7fKQ7YmtMNttJs3VRBfcQzuFwAvSmeuA0/WNsag/c6MQ6OB2jyTA4rUZb1SQwogYIC
CGJkG8hT5rnlvivTej5aQ/wR2A7WN/F4NVz6tfYO68Q6TZ/CEIIvVUQU6BB8LvdDmFTDvuTA3xU9
Pt++B6HeFvj2Tqe25eKr1wmJpnOuZtRsjLMye7YJPDBIPQALXk0bKHRXWh8JVH4zoGmgms6eGqjz
L0x4LOylEWb7xhy9RRJlzpMninzWT+Kxv3vIKP/yZFTMTMOGMXoEAFZfGi8iDIwXcP/abSHwJdIh
nGugZdgl1lKHqdVA+z1uqiXqJsI3iegWhufG18Rwf2RVEpyS1htPTpL/tEyWXBOlqoWDGtsabw2E
6BI5bZa8mvgiw9d+ZL6+2utKdwaVsO7QOHnz1Dtf85W01KovU7LUl1MiHiq8dB7zTpoQTUHTzL4M
KDheorZllxbGMkZb23sdVWEBmswIkWgdGg1m9C5z8cJqo42+qu8c6JkzF4+Ff+6B9bo3NxQkzofa
Ybeb93BrkFm1NKMIUnFsfEvGbngncc592y7aPRQEyUX8kx+mvPsnP80P3GB474F293s1fM1v8EsW
8EbaYrEu532r4EvGXGhuW53xkuAt4kecRbt8+pvAne+Ctv94amQ1vJRYcU3ZAiJJD0Pg3v5u/dAe
aY7fMId6zGvjkhQENBMYAEKHlzyBBqtpvZpUBvukiUFImsK4DID9gmYOnL8RSg90gP9xUWMFk54z
bq0v4o1d4C1S/reL0PKwHwPqrHN3MFYtj6B/lWTGQ1uFlt/hBfheOuYy7pPmF5RPn8umz16bJIbo
QpqKQ1bE4y4RLFnWqRk/e30Vzyw0+n+llpg1pWEseB6hRWI4HOrVOHDV2nuAu0BKA8XEH0xh771Q
VtVcD5MpNogDKD8AdzEz7aWH+tZllB34pAB4frChXxDATqBomx4lkIhXacCaqsm6/lTyXKwti/fA
2Nf02BWdOfOC5OyKXD5kjhVuoGhP1wUqqQ9Qxo7mUWmbbymFlRQZ6t8dRYPXyYrPIcGFgWk2j2hx
4QmBIvKMNtAiGurQjXxH9P6IZxNMqKYwdaCBVzUwt+jaMzdlcYbuH+HNOU5Fe7ZgwnrKgxBbryma
8gmBnY5VKSzS7DUjrnwCU08+1UytIR5TnW6pEfhuA5CujR6MXPjzAWTlzPUoc3JsJEn4Ww/a4L08
/dQDMGuVuEG2C1SwgYqoeolo3q1rI3EmbReYHHU12BBq/JHD1xYKITTYYmPBLgw7Yp33xgzuBn0o
gFdk6QYgCyj3qP7pVm8ihJFdRsavsFTtLbxVqyIXnbppMnehbtN33dziQbAVZKD7xFTeIjV741HZ
WImwioKnn5lz24JgYunhh8akfPdcOEfQqPgF++liVrvYOUfMgsQFpa9Ga1iXieqy1/miKYf3obFf
vZzxpVN32XwQHjY/if3ewLsBdmVBij1/6y07uJjssPyVEH7Hj8gi7vDoqZDNmEHMS58Q2L3nHhS8
TdXuKLS+QCqZTtUktzxkoJcrYTSztgiuumd1b2F9w2jrkZQQNQdhtfF1eJ/9V4dMh9k02TKT75O/
ddjMuoLuZFL7mu2mCW1lC1XlqYOOorhRG/MevMcb/00Ph0XXwJN9or7l0xx3mtPRDIbDdp/6qMpY
4yyKbO+gD5WCN7CROv0Ce+vgkBCJYX3aUKfeQDD79C13O1Wsu6Aqn27+vhkWtAw0hzz09b1FOXSH
NlkYk36/BaEdOKtWv7Rovz6MCk7u0o1AZLC8m8C/zlduvCjiJD/ep3YRrHzKPLE3+mb6gsxCNdcR
vFzqnFkzFFEzSMmD32+D+zh9BPhRBVgHYafpWJX3RRrUI0wYYzy/j3+7CErM3C/cmoEb2FhYX9fB
riRRdmIe4zNQS9oPm5YHC6oXL4aNxssAmaw1k431zMv0pCco0DpnLh7cpyDPIFzjBsa8bn+HtDYX
ppW6y16aaPMlBAbP9rglAKltdcgj5vrUS36X1ZDOyjixnnuSpwcdBvjJPNH+jLIPqLKw1prTOI+u
YxjUMyhC2UfH6qDAGNNjAM7YtZOlvVQmyVY6TNsOXRKsfEgAe9LbhwsvlDAt6ttHrT9WloMshepY
8H+MnUeS5Fia369SVmuiB/IBGJueBQCH69AqcwOLDAGtNdaz4p5L3oM0442GvAN/8KzKEt1W5AYW
EO4RAeC994m/2MdLYqx6GZbuLvZqQnTZ5283FLT6plmBt1yEGbYVgemKVAHTvx67bBSzzq7DJJ39
aLID57cTl08Q2qYHMtC7y/GgKwynb4rZH8h4roRhHCCOKIdp3bscuvy05DgV5aV32YnzqbuKKZxe
XXbHPJH2Ff2gy/HvV/w4yZ1RfXwUkXL/cezy0+Vi5rrUswuE5X87dvkpa7FzlfhDPKwBCkcgzrq9
ICnlAGljh7IcMEyzcGxhx+cL+PL7CRir6p724+1KqjS8yxm+Jt0YegKk1kbz5Oef/uXf/+1t+tfw
o7wp6ayXxU9Fn9+UOIy3f/8ZJa6ff6KhuB7fv//9ZwN9BhQNdc0mVDZkiP46599e7+IiXC//L5KR
ANGhbeNPWTQ7miVXz2UIjTjqyru+heMfxMsmyUX5nKLIcDKbQHPaqaiei06EWyTMUj8aIow0sO5B
2xvDRHCWzzAK9D2iWTM2Nb8es5tS30er4eLlEKyTFoGV7Dm2M8ln9ft+7nL4x2cu3zN25i+f+XGc
/qi+/+3SH8fX5WB/2dO0dt5lEoIbEm0DKnFd5shyXt5ZKRhyG7Veb86n1L/sXk4Y5nQzKCRKmiWK
u0rlLUFleHfZu1yFq1i6osVxyv7xRUu0ZoF5mO8vlwRF+iArltjKdlofL5uLUWAX4hrRQ2R289HI
vcsJkob6aLVBhM79enUeiWUvjYAAVzSIbsUQ2FpUmS7wD51XmNbi/PQdGzLNSIwo0QSXcL0Y5VDJ
V6GW467YMXHHAOZaow5ujT61vUpZ5s3lWNKroN+TfuVb1Mb+sns5gd2HR5uiub58KkdV7arU9Z3J
UPTHIa+8YTW86pu+PtH0vf6+mv/YvZzs1isyS/t+xfcVPfl1F4295vZy2eWQtajXelu1txOGLLSd
04M80lOn72ADeixtywWvjazChdL7/VRLV+v7qcvBhqy93F4OtuPyMMjL1yyZRYV1KXM3YVK4CJqs
+Gm0278eMpr15xGjW4YJWlnopqIquqL+ccRUhhbPfakOfo+4qG/wvzBH/7qJFunc23F0yEPNRths
pCpthtctQHo3zzJxh2hv4Yf4wKFzqtFa6aYPbUjjJ4a5g7/HiCRLl5My9/BLPXVVX7WrFPyppekn
G1FbT8otfwwQq6PBrzwjkPaeTuY1UszxzhLDdHvZhOErneDqhkJz7xS8rbu/vgn2P0wbum2bsmyo
qqJqKi3FP94Eg7/AJCxqfA1CiOQ11lK48xgNh0joPajvOKLni2dpUurLQYy5totKeWNOcn8eKryv
GjFtzQwOtxpp4jCZ1rkxc+07gdFmwXdAGQ3bPo/2hrFYG2kQiIlPwYh+dTciGYwSH22lwBVl+phO
9rxf1PAjFMFIClnaJ2bsLxgeZ5swMoe7xGorp5zx0TZb605RvHgaImp0lXYCWa3v2oj8QAU8Ejba
Nfr1d3ohqdeGKll7ZPFfWNG0a7VQSFDa6UCqWN4oWJ/Ccs9O+GV1XjtV6nUVlfkeEsTXepiWszma
y9lYN0FddSRxXeqoJb3vog2kZwRceLg0xg41naMXvZ22Q89cq80R7IeUvt56eGx0BQtlWLyXDzUa
I0Ru1YmCplQ8o2yTi1EincK0RaPCP1RGeN/ViyP1pZNpkvoly0z8L3UwxH/99FXxpyFgCZSpFFy1
VE3TNUQJ//j0TStryzaYO39O5NwfV8H7+cdGFK3lLondu5kaZk6itolbxmOzERdHx8ksUG5waiGZ
lJd/3aiRyaOb7Leq1ivcQqvUKbTgqUsxscNkKrpaAim8sjQlvGr0JHP++h8S6+v6+1XQEoxoC1sJ
1WQp1Iz1H/7dKthlGgkkTR+/WSb01HI1OV82URwinQH83+FFE/7l2JT24dGWxQbOX3Ffi6jx6qgP
/Kae8nvQhj0UmHgnt3a+GqKMp7lAl95CJcalsWyjUGubZ6GX5rmzZ/PcrBuRJ5+GghiVIiFCS4al
x+dseF/iGd1c2bKuLj/12D1RBbVoua8nLhtkQXA0mW0Tba31o1GCjypauswToxFdjW+tnmDG24v5
BlM268gjCW9Huy99RLJSpx7y+h74N3heXppBGWDeamV+KoNZpN7lx8tmsHU8A/EP+N2xNaJAL7lA
F+avn4Zp/sPTsGR8VHUmMGFQG/7T0wiAwmHnkGGFLGT7mv5Tsnbv8hWZe9mQ7zWbctELt6IffTt0
lo04/HTI139OnuF5mItcboSkI1cUtK22060ZgT3hFREsHnXUraPVxS3OhoIBHcTjJqqCo4yV8U7O
Y9uBZukOmoE6TeJJkMs8a8rybWJM5kOShPM26kCBURJXdmFrS061zvVlZZq7SOm+daGkad+PXU4Y
jeUNdt/TfuQyibKcl9LwdK0Q/awQrsemTFX1nEnVsDFlvBljljq4fJDGFwnQOcmVQ+0tdhsF6bQi
ByWXp+PdhGuUg+iM5vU4tMCfHvq7rkKp2YwwH5PTfLfknbppVsRIpwSA6mfBEhOzXDpZpIaOTfZN
K6a3Fi9Z38lslr789YP8J8PKUgg7VBX/X1kY9vqgfzesFDy9RgqYjR9a9RYQr31UQqE2BJCWjf4P
+13eNFvmmYd6SKrdmCZopo1NBt4BkRmcen79MVKT5nA5WFmo06BsO3tSgptTqcOzuPx02bSSbfoI
iJ7DSICe/H6ii4ytXe3KWa+2kajUXdiw1M46Bm3gH6frBuAwXdt509MXPl02k2Lmp7HEHhbyP3Bw
eR+r4ts0d3A8ylWFTBLycIpMNpdd0Ww6bMQOtmLlx982S6CBuw4hPjDTlU6gDd3eptFtjoF2qFVl
pZIEgKd54KMKgxNrxWWHDobx/1ivzT+v15ZAEVBlwbaY5yxD+dOT0MHVSvUS1tTi1PjQhwu+Z0YA
q7dH4cmQrPA20KzBSRQD/wFbtFilIN9oIJCtQx28ktqA0RJG9QYhKZnVeT0IIzq7KvOGDuo4GC6Z
zuIahjTsZFIF/DzalhKMYj1msmLgXVdUMf0G7qhiFcIfVilD7AfCazNXqiu53qMnXJ6pepbnfIF7
XagUbMnLPJwMxwcVAcsHzYwPZDbkmL0ovjNOf8cw/c4XvVBHL0frjJdJE/HxQk7W52ZrtdS9qtj4
hdtsRxmpsDI9r/LEpnO5bOrK0BsyjRmhSOzr3y7+8XmTiMHB1GPeIhdQ3uSJfP7rUfMPsRXPypAt
2eB50SHStD8FmJGt94lqi7U4Af0Mv+nAV2Z9fOjLJdzDkxrdZd1NwvCM38XusoIwVagbaUZTXTSl
cxFYnVb5VVUDIAN0Jj9MNm04y4Yg1W3Qe5TuBUpkuyHRg8NlAy9cOkxaDmdNUHCE4mvfaQYKmRjP
fIvkeN+iQrxHRRC8NmbaLZ1cWC0oj+t282TwWAhoOi+TpGUnBs08WJHUou/RDwfbzH6/KdLOprP5
4+DlmqBDDxsW2jZe48dpjSSXdXPZ/e0YdlBmhhTbr9f8djrr0s+orfp9NCUWvSrWNIAfABxs3Evb
HDKQqmP+1XfKUPp27CmrlaoZp4VXklZtLOop+y7rIueSpZBeBr4Vl7NbCyI9RaZ8ZMpFcIXc1Etm
gE0mMDH3cmUpdyLFVb0svv71W6CIfzJkSTB02xS6ZQrV/tNr0DdzNpud1ft5UgSuGffarjNh5m1q
zTpiWQskNatKnDOE7ibKEoGvwsUnGeq3S4xcWnGzdm4e8MseD0oZTUx7VEXzdr6DmoLu61wf8AiI
DhEiTussetnEatn7Zp1+icxuuuoqbmGKNgmwx+VsZUvO3LU+uVGOD3i89noHd0OdQmcQ03KC0/7L
5rKbayN17QWFzHZsT7PI2xOL6k0kxfFWTAVKiWOW3U0K3g4Ia8XOLGnKIVNsbIwX9RuN0GmjNG69
kndQRfDoGdn7kKh0x2azAHrgQYidxQyW1Zk4iDWfoM0QHsKF8v9EN71Mh+Gg5fJwhs+/VftqOYQ0
YbwwUHIaOna/mYYY+6QC5lIUlfSQkMRqNDk9fT++KP1W0YPQDfKk8fp4Dc7WPFeJpZMlN/m+S7sp
97CKbjEyhKhdoGW2FWWtuZ2sNlSltOLYda1UomtFf7UI1dOAEGpdolA9B0jf8j7u89AODkWIgMEQ
yRHksLw48AcWPJkgPyj2DLiWiCRm1TvqaQgIsjG75piu+4M5a/umo+xpmO1DVEtfpaCsVshl+9As
auMh7LRsQ8p2IPDBx0o85ePYWKkztqTgbtI2SH/K3VlWRHO/tAjPISFpuaip4+RjjfcyjIlmCuv7
UKCo3kXtsrdRafKB9HjoF9QHbd3E5CmHy6495rdUFofzrGWvlCqhq6Zm99BFT8Xq88uLCqb7h2U9
Yb1J5xbnzUhgShfmKiECmzJBgeevR5T2T8JK2zSETTdSh/hrrQPud9EI6jwV1dax9em6hujkR/NB
1zEJlsv6l58uxyhFrUzUEfeo9CBQn7nvwSYzTdve9RKu4yxdll0BuP1oiWwTsBYcLp44oNPBzkkH
Ta5VqqVdtxsz/VCBETtWOGhu9bJ4AHQiDopBBmmOsZM19KoWqdqplr1cN6XVwejFVKnD9+57BPAv
fyj1tZfS31tZzQ26w92fdv/9AXvKMv+39TM/rvnjJ/59+1FeveYf7V9edI7fmrItP7s/X/WHb+a3
//LXea/d6x92NkUXd/Nt/9HMdx9tn3W/lizXK/9/T/70cfmWh7n6+PvPb2Vf4J579xHGZfHzL6fW
Cqei85h/lETX7//l5Ppv/v3n//zv/+v//Nf/8Z//8z/+93/7j3/42Mdr2/39Z9X6GwGoaTAATDpG
gnrQ+HE5If/NXvNG2wA4yvOXtZ9/ouTRRdRVrb8R9oL+NIl9ZRl5yJ9/asv+csr4G99BCYnMRseD
h1O//ve/FGy/P7Z/XsAl3/7jOgHjUFeJrA1QAmvmaip/ypYg7HezImzhDfqyjYq+OtLTxFVbzaaN
BBXrKBtpeARBSXOmOiz2LQPTi6zFzayt0pCVdvum3wdzddcFgQNknK5rWvtk8ZIrhsGxyhYQXFsg
2I1KQ2pTOoEfJjZKj0pAn9U9PQcJZF70kFf5DeAi5QnD22s9nN1FSV+WtlA9fdBCP+1RJIj70yxt
IiMD89OzhlEgf8a6Emh5GO1a/Js9WmUoMdnbDG2zKLKcGcGLY51oZ5OgRZkEuLeldoYG0IqaGsp5
lsfTkLaFh+YY/GO6XjLEh7CEeA4Ibyp13260F1NIrW/Mqu4KGfkU1oZWK7y8tL8hbfe65K9Lor2H
eufrbemi6unoWux30vAoAFfrwK8g9Gvo/UupL4fZbaxrV0IQPwfZR658mWAHUp9fBlIrw53Lgfuf
Ba9hVB1F9S0qBqeXgqtRzW5LsnEtWvYd9JG2ejbNiMJt60gIm6em5SMOsS2aybOUeSs6TO2oJ5Z6
uQljq3Aoo51aZcqdJjQ2sFw8vQx3MA+3tniU0D/b1DNKyQ0gzLwVpKsQ1YLhWxv6GQj0EZE/Oa5L
cn5MpOT8qS66p+RkJfJHbJY3601uIt0T9szKa3gERQfk+/xCQWQM8HY6L3CLIkfSxLdBjnbIlO4S
ulODftZj2oQmoWc0mc+ZZO8NTd52MfpUGlOZrmJ4oN0OienAndI8Sw9IYFmIeOugPQTWLojDHKGJ
RT1kXGT1Xbqxis5lZTzVMwrp5mLcpfRpH2sl9RaE96PkBryOG5JqhbHhDSpflAlpTzS3t7FRj4pp
W+ovYaKvdigUv0l93QTpUykuXjN8D8zIQEx1th9E1qjHSpP8XEVYGHMN6oQNhUBdfxyG+LAETlrB
zVWdvu3eIPpgujc7c/NKo3YPoOO9eSQdOXbt9AC51kNwj0ZlVHpShW/tQCjgiyW5NuT+M5DKjY64
B0oRQHFEOW062sUgzuKtFlnYPBgZjnXQICKKTZQpIKNlcvoSTTReyfu/0ggwqILaKWMP/sJUR1td
N4i9jLhyQZFVPprFiPMgsjZuqbC6gPO9Mj/IYHjGZvAGSjX98KoZX4uAYv43ygBbEFbJfojM+Eo2
8lMuKyiw2yXWs/0w3xa13exlBKQ2bY+NWZAF9l4pch+50LOMDio3PCILUHqAeln8KOu5/pDjr3jf
l1eEqd3RjobbDoNfuWncAdnSUXYr5c7egLzwIhpqWfp1UU6tKI+RlKLnA6cmSh/omoLhid6G8i6S
z11Sg33OXcNOiXaAOyAtagFoLjCjV6bHkNY6H3Jmk9ix+8RSgxYPGVMykSHOGzE8GhAoEER1RgX+
sFS5zahe0UGEpKw5VKxD9WVU7M2sHhRz01HYyU35fhgQ9AdqaBivgQyNNkPOKX0ripIi3uJUverI
arkJ9FWWDIFvmclxleMUwc3QnkU1bhqQfVaNDrwYnKmRQJfco+C9nQoshc0GBHiyaVVaHy+C7lST
fdXKndrJvOa1FwygbY9VGrgZL0wiXwWhTOHutr1tg3oLPvNgdNjDK4+SMXiqcMLmSjMUfyAyCxRp
a0byFpPAI9VWtDqubS1yJa1BSOALrSLG2nzLY3LjLvVq/r44BHFVaLuFQlJc3UaydVPKiM8pLvqY
KMDnM3jlHH/1qHgu6umhpJpGk8yf0hRjA5h0IbKhiuQaQPU1iVIZMoJPc5L5MvpIiBc7ReLF1FiC
cH7KlR3iz94iPlt9OEj2DJ2odWvcUKYu2iQT0vDFS9mkm7l5jsXZyjGP4sTkY0HvNwipz3F2ZdHd
n6x4CynyKRzjGwr/+6zd9Bpio2+Uyem0bGg0b3NadNTInQLN2wwUcLtqsDSty7roxlbtmK2+oQ7i
hAWyMOV+dTUI0k1Vhm6dP49WfN8hbYftgUdT4UveA3bLoL6qe4ECHdH54gAl8ujHhPYLyLPtgLR3
nqMUpnwNo896RnBz/my75K1OE5QdxHaMMeYwHxokXVYpqMFWb5tBcaackqtKQsVyZqR49w7vwFCc
1NSdntlEzz8XbWEFMLYSBABXafortW3PUdLjG5rs67a8TUZQHJEXYmCfmVujg6u/qPZnYmRfLsds
aH11MPt9Ut+IQfH1q2aJ8YyQJaw956By6wDT4Fy3UA/VatVPS4B+48Sdip6GRTsg9bCbG3AeTWrt
urnDkCe9NzL4q+g0j5C/Vl965UugXE9Y0qvFNzCAHn6oHvRZRMlLgNHf2vip6OgIjNCmVWZSY1Ub
jBySscLJJJqc2IyOplsm9wMiIeicnxr1jtaGl2e4XrwwgjaCUlLaLWe5on4FqCjah9CGeqX8lkbV
1ig6P8fsjvAN2spT0FG/jrFApYE6jcV2toLTYHwx88nNZW5t3Dgy7U66KlCCwqa4jqG74CfgBPge
SLlgncvS3Wzmh2aiPkelNETFBhLqorXbHuxeLrpredY9EzCZJY6t9G4zuyIl73bGR8GUhzi+b7Ua
QI2OUGJ+yTvsIyh76uhk2YxpZfQtxBDCfNroYeOVcr1jed+iPrCdp2qXtcIvV0CjDLiwrPa5OpyV
gMcmN+m3gCZZPXwxOtsrFrN2y6ndhYN9V07KqYaGVeYsjMvg1qyeqBk4XW5/hvq8C4L7pIjg88qe
yNW7M8o5sVvp4r4N7NeI4prAbHHsecEjpUb/YXYjMp4z9fbtaEro0BX3mcWLmpchThC4gLt5Ln8l
jiGQDJIwQpKlYxoY+hstiodNiX1WOuq9a0pGjvZReDABnjjF+5JM75mNZbAxGI91qN8ENug93gBL
nnf5AlxRClAKxousL0SCW8BwF8aLq7TbaLZZIsNTZjZ4QlXWi1QlsQOia0f30QNz5mE7wUsR3/cW
xKIwmt8pXYXI56/RnAXj335Uk/qa6HEXFvOdKcNtyuz7SYEYDZeksUc/jRPa9OTzw1UtHztN/Qw1
670rqMy3o0tJ5tCM0nsTMktidVjVLfNHzXQA1aGaIEhZLzqwNWulcx665cqoxAaLlYKiEs3q5M1I
NPAimW/OdO+t+lmk7/2g7bRakPJNrtpKtB4MomW+oJ82vRG6Jb7gMzL1kAwGULw9yr8olE3zN5zB
nDm6xStnGxTVsdezUzVMfi9V17ZOoNbmLOWANRQUGBQZo0+IAoH9Wdprlbmh1B5vQNsbcgc3qvWS
iHfDVJgSG4ogTzHCjCOHFsGUVVU7JmlGAWQpZGnsdHHMAHUWqF05/4CVupNabaF/eHV5ryJ8X0rT
E1WiXUDlMi68WbYcs1TcaUzOdHvd/gkfRUSx3uOsBAePGdKMklwNnklGJkVsdMRxTelBtdLdVGf7
AEOqEs0jcGv8/tydB4QogHAL5o2Zdy42XstCvwd6uujMrgqSWcTeToFva7pMx9y8XxtC1gPax9zd
xrFhvkdQboxZ3wyj5DZx+RDryYEP+lkpbgXD34Hj4Y8Ao6tedytwdnQlX0ZD8oLwjWF6kAoJ+5LE
7Ud5JxHGR1p3a1MSzgN9XyiVscde7FqV+8RN1PSDZhbc8+ku1wwnHFlM4rxqHZkoBvs0T0ukEH3c
QRBkmultH8/4AAuEFsqF6TIxdJ3KlvQyVPoXy4zyDQv8TT1r94movCAwevRJJ15FZAXaFf9BKPLW
6ZmTL9d41zoU6p1RgDXuYhfxYCfqTC8OnjQIvSWxdRm9U7hzSrI4ghwQuMzYyE9y75g6kSq5NfTS
DUcVaYT3In3sTADqFbyaOvGXNNrL1l7n5U1ZvVQgzLgpvHbIzSyBzpqkOHYO7+wunQ4dhjwyYLAA
38+ULpahA01Gp6s42qV1JeqbWk5xbp8Juio3Xsq7MaB5s3oHdYQu6X4abUqEPT0qHFfQISJdd1vk
ScpERWxxxPH0qHYzOduw6afgEVy7v9gYqqFFb5HiqtjVREtxbba9Gw+yj7X1GdW97prFkoWFdSig
YyvC4yQ/d2INfiHSd6/pTCMq6PfxPN2FhgLf6TNMKgdM6kC0UbKodUwWQ/GZvS6MzXhFuyUPUxDu
NCNC1zJ3qjL3GupCbRWcQ9tLJVJOddhhtLZTUG/ME+PYhqWrCMnFJMzNl4M5ajRpn2IR71Lzmdqj
mwXfEB1zu3TYKaXxKAOGJKnx1PIzyVI/Rj0CCZiNWdwp1isSlI5Vl26lvTUFanX2a6EcwY1vcyfG
xjjwFz/VHug93CQ5pcxkL8cp+eZNPzxVxGAG+v11iu9htwmMlyGMNvCPuAyTl467GuQUfGEegzNC
aNeSJmfqHijqbeUErzKmila6N+bMHfGPyiqVrkXqDmiBZq1NB/MZqhaLsuUpGUvq9AUCJenp9czz
SczQX2Rzqwe231UCVdeRbCn0GxhAFRjEBhKXbH8bFkKXzPTmYtmkxS4hvFLnc5UikYFs+Ny6unbu
i28iRU9ZeafL70sFInTtLl6arRnHiLeO/mJmGwOrj0YdXQuwVFrexWN/zMTGKPvDYtiOpXYedBZK
1IsrlleTEF7NFLed8q0gwDILCtpISsdW5XbQMPK2PQko2hbTznyyijuDvkq6wv6qED/5m6YxvVrV
rhTEZAwpu7Ij+0sv54CdUpZky8kIO2apciBVwnOADM4z7MseF9be17InVf9ssuUMAd6BN7mtcGGP
dQAUanwaeuBFY192m65M9qrdXCdlVABECDxtkL4ZSXxLV3k70VxxRgmTU0PvKERIwQaCEQoKiJxF
0naqh2fKpnQ6uYOgjpwqWWp3rMbbxgxHT01s1Rs76ZpWji/L9VtuPsYFrA267ptSyW/TMDhaYM13
nfwYZLMHCBMcA4jOPj8E2mczlg6Bqd+aYNftDi9Q9KQSy18SjJWbeTeiSue25fUkTl2BzxM1UDwd
WbDbLQxxxxjRaEhWjgiM3Ny8nVl9Gsy10Zk5hXNxS73Mmd9ayG7UXZDMA3rp5bQ5UNF3+1J5s4ye
VSo7rO7mQ1HtQ+4QFLkvI3MrHiNeSY5gG3ivJc6yvGn4Xi5GftCDnLXzdeLdkLlvFUV80voQC5aq
QM5B065kKX9mToA0tFcj66Ms2+2o155hU71KBl+pcm8Zerdqc6ikNOQ77LiqlCZx0jvqcpiz6CqY
XxD8SBy4nOCYX2QQigm1/aodnQFORGhC3tbmhwVnsUhrVnClZxkPGSxL2F7OOH6x9Y85e5/lZBvM
6a41jNu2X0WrEt/oW5SN0boZWIBK2s31jUk1KCxSMHTobkn9q2kjcU6RyxnmbjPeZbJ53WeOOm5W
+F08vo5kr41yZwHHPUidsUsrKL3wY32oKJlblaj1hMUGYY7PokSvJOtq4BWyGFxD6Q8zKgLHc8wE
9zl0m1CS9w+ifkzMd3muN+VI2Nmo3BVJBLh7krhG6pLvI7yPRYi6W6mlp8iqPzT9Q0vQINXTk0mq
TU/PL7V5E4egtXryfrEsRCPmjUAKAPlhftv4NS6lJ4MOYInscsrwnlgdGlkj49/2Ix7p7WGqqWbV
lS9QHxgwp8g28oSOYz5vpV4+LBI1SjF8RkCX5Ebfow1aNjSMNGIwiqEjFtm1fg+EnZt3v2A7ooj3
JDVQjd4ZtkDXJ/AozGys4YvQL2qmrLowPOI7wTiYdBb5avJAx2JoL8qrHscyQRplCPkhUCuIV4S0
mW19nWskYIKDPKiubpaHLlneSdedaSnggtoPsLpr5DhMCBD9SaqfK5b9QPoEeoVF3YsqRT4p9mWl
BFDyLLXJNtZJOOVsh0MRKzARhPFNjfvEyWbfHD9g6BAxmkSJcunCEoKf9DkNZ0ALcFdGAHMaSLSh
v5qatSBLimbCdCJ7HgjzFTX3ihYdiXlyyvZOzWbdUTcQtJAAHG66KqWmFk2vQFwRghsmJi5+lyWZ
j03aPOFn/Qrf/KNuOkdryMwQnqCCjfK0a+Rf1WUzSlvKgzg1A53VK19WdODUO7gHhDqUMqR8ky75
YTRWaYjBUQk8KMO6ldE8YxiD1l515ONAe9KnkZRRVncoDu2EfZqT7mTi+bx05yk3tih7EdAi+d2U
wG7iWz24z434CJnXi7rndGM7BeF0bRqAw7JzMz7pIyoW73XTXg3NQx6wdpLT5jrhMi0ddBLu8/Gs
kmxp4OXVGO/rtKgrV6iDOwdG49pVtFPDIdpZSvq4+pyEuXETNflRTXniWY5PmvHNnm2cAm3EvcuH
YcreKyo+UAjvC6w/9DjctOc6eevHcAu9yLEj01dKykhUAIo93imbYTC3dt663AgPRZqjblgEeaBv
sINVVAJYoZHL0gJMbvX0qZVBDQ6Rp9ZPZYQ3fFE/TOXI2HjLja8talNV9oXbcezEdi6eDP0xNRip
iU7h4RWrkc2MR3efCEeNaqdFCV6lBRgaFK3hTpAlB2N/P6bME6WOg5vlZmktnEy1/WSxr6wAGS77
ayJuQRU4VvOGENA2WTKm8G6L1/WHAQ1Dzw5zMO1G1XBEa/ttY50MJYbuw99s37VNv4ml8RFZYQnX
FTkLvY7gJDVAYolNhiDWHFfenHwN06eFnCMyvtoGkx9g+wBVsDbBMAJdyWzxMwP+TkhHxIru7Up+
j8d4L7q+2fd2M20KPEi8FOl8IGlO05rbVimoWaerVs1hrtQzMfpNq2JUlYXm6JoBw16rxAEOOUmu
ukh+luH3EGjcKqXNsEJKLRWhWDoainZOLAlveOshWuhCkIgz+nL9usmI1SRgkwNq2FprmadeCqt9
IuxnJenQDEuYGWKEps34qeuXkfmluNFTf5pj1AbMGX3N2Fma4sCiOd+2ExO8lcTPZqfoSD8lhKO2
ts8zU2M1m0CcEjXnUadsOn6BhZU44WRNWQhOXokUfsmM3Ed+PO8xbDpkwE2KJkZED0vMlV2Hxi2G
p6EzhcOWvtU2tGiulqaTy+Gqp0YXWvFaUyMBNZ+ptrYNRNy8G/0J5YuQmp6ZvMyqtNc7Feh+gRqZ
aJbnKpfcKZKi42VDNRVqTiKfksC+jTWZaEHFQ7xJd6E2eLg4b+G6QsbLfJjfZ/jGu3SIcCN5G1nx
adNEcH2rbR8lBmQu9RqozQNk4LihV1ujwVRY3/D6Wxv22CYGmavN4WcyMPLTIw3klyaW3lLAYlVI
7EMFFxsWP4SA6yCsz+qdTI/TZD1bUV+66kAIOKsFro6VV9ir91G76y3DlzdY6zlTsTfqnoiUhVWL
gBEfmp5lrkmOkWAKqia3DSBPj9n/Ze7MdSRn1vR8RTwgg0uQbnLJtSqz1l4corqqm/sS3ElzTNky
5QiQKUP3NdI96MnWYICRMIZk6eCgcc6PvwtVlWTE973rZS1UmN3jjIXv5bafNson6C/MxjpUgM+C
p0Xp477gHJooVKMrDzvHXdhFFQ9+DIbVlRcCiAeZNR3XmjvaO6ECq2VZpnUgOWCWP9tOneyFPT0Z
SvuKtXwA7C5yX0vj+CLjJlT64JE1r5fnUc7XQeu2Q2wMzc4oUCQbxut6f4sXpz4A99tBa1Ok53av
xdwDJRWgwgbRxPeKSwputuM8aWDUi3f3z6Kpm8vZIW3dpEi1byJROaj1AAw3yTeQIYqIksu9nS20
C5IQEWZWiP2ft4ROwEJ+mijKQE9z+VgcBxVbJzeuL+uC2ShdL0sZVErF12aLfyx910eK5i9TSXZ3
Ch3//kGe0IiwiqXvnieuE216drbqzSreqAMrX3R5pA2+DezEfjJJe90bXuA6xoM5T9Mhdac/g3Dc
HZk0x+peGduPkrAUZe3aeZwPg8bnozwQI8emtIeHoKPDwhPRkEFVrBAbkypOMyEAYe/WoUE14qlA
+47Mphr8ZDDXU0GmJnI5TnuRJvs65hagopgwXotfYcHTvsj2zUYwefTIeirMJL6g2eftldZeW5S9
51t7H4dRhDpa3dbE359LqoS0ON/xQPNal2y1I3ZihHmABejtEwI9gm7dwA4yvGQrOuHdNqHObKrx
WJL1EHnmH7dZRDg2fbaLWwfUcWk+JOxmXtX4RbZZRq45X+m0cU8xhQPHIc4/8Sys/tjf24umha/L
Y392W+t75ZEx6d1BqJKBb5gtxitkboCYxDcxKxX3bEg6Gm5boxGVA3geu4vEba6/EwTuBR0y1GCR
UNO1xXNNGt+hkfhipPBQfsLqyblsj879Le3C+S4fazHyoJKXDYiz5+2HMcMc75FTtW3nG7kA6SP6
1H1+p7vIcP/lLJ4Zxcr8msQHH4X3XrjLnZQWyHgpcLCSrzLRvBcb4dxQMX5XXVTH5ffJFA/S5gYo
2nd30qy9l+Y/sskY/Z7y7UBYfENFPg38OvlGFZ6/rOOctXKrOBBgiiIVh8y+eKC3CCciWGYu37OK
KmptQPkDz+WYxrT3+vJ9bPh7sa7Nfu+mGRqV7rzkzXawYiMo6vSr6asXJn3P51ymE1jGt8RLP0g3
IilyaTcGMoA5dQ9eI5uKRTq9ljXEmZeKm1dts29jSt8tTfo2mePkO6P9ANMS3wh04NzHaXEwRwYA
WuU47BI8wL2sb3HSEyjgqY9MuuPPvqt3rd3CUsukPQxC+27KQQORZqR0BIqrfPxGMkUkxonRHa3v
UW3OC9XmtzKlxmaut2hJxHjMa0zIMoF87yp6gtvUqUJ7lOBgRBHD+6x/YmOLLJ78Y9lugb5ysqSj
+ceCImcSnW+JSR9M27ecnajbYDH40O5/mMh5+YUrMFzrNhuLdR7uWOeY1Z9a0v9ZKCg0X1ZSzHZZ
Gp+6TjGWHtkd0oOZLqzu8Wnk3gaduKdqTsPG6YU2rG/Mp1kDq4pL4NtFDQ8Tmf44A0LXtQhYqCg5
d92eBGTZXOgeqwwskRyHrLEjeXAaoUt5k2hHrehoWbFkGDu1Fur4KUp+nuKeWmdWVK0sdJhqTvO7
3xYJKFerZxf7L/3q2mnTE561FI+Y7mCsSIvh3exiwhrq4kTDAe8Z7jQNrrVwJUuZ3cwBeTrL3I7B
tupjgEOa+zar8PvlCYPKWPpenQX8VPm+0ba3xp6uZhN73CdK7CpNP0/dudSKOuJsI5qNKDIQrwo3
ljrkXfMj1u05oIjvF8wSM8fGw1BVYbJauMzN5KNqVYyGW90IICXQakwh1DZ6VhO7YVxikRYmGHpZ
UMKNGvmEoUMGND17EXfIsEfv3xG+6RIajVtqbN0m7PrZppUb452ZZN+1oQ2qQuuOXed+W4CadoVw
qYbgJqtiKkMNVCoCGCIgOPslmfvnxKqA5tr5mFSVv0mzZn8okGTMDvkCjanDhCD1K7ucbREDsE8U
sXEg9oDfc/boEo5IeJk6Z1lvE7Pu3t9d03ilepyK8lkcrWRSkWbJF02rf2tTMT430l4hlwp+JU0i
+L1Ij7Y8rX4hX9t4tllgfDVAD8xipKy9EXsPT+K5VR7dahKHSFyhnfGmx9Tt37TcHQ4kWqwzC4V5
KD1RHRZOW+Q6lX2Sm6OFfZ1SkVFL7ymnaFXZYOhADsZrhyqKPbC4KqFbodZv9vfajvImXn4Ir7cP
eGoxtbfNZzzFyY8tr35qzZecmvRh3dT6iiSTfh2CscMis9+HqZOv5sqZHVOiE/39v+3qLeyf4xBq
VvaSVSYnDHLqsM/6lqYGm3DbBXqu7dPvvE3dvsP7EuW6U79mKt4zFEOhGX17coqCH72YC4JFlbq1
OMB81L12lJiGujEhB5nknkXMnz2kS5Y/0F+yBrGWzr6z1grsBUDD04ht+fuHvP+vzKm0o5s+2nYj
T3pXgxEbE7BgnJqRUem/KtGk5m6u4Vx6KIDVHR+tbcn9Ajk1l0pGLIo4LODO5B9yEnQwW2F2bznO
02Q6o9BBijzjhELXqR6M+x/ocql+IJL1EOfctmO+ao9Onw2vFI1EqeWtr7OFvMZ2PkxcDa+xZUFs
o54Ms9Zswqru7KAxyMIy6Fo7oUjId9ZqL/vZ7rYzmU1YWzX5aEObLIgMSyFObQcssHasjtlWFk9G
KvZqqL80T3UPRUFoUcKqKUURDI6WX7IhT5HMlIdupEjGYrvbm6iEN+C1eBXVrTJ65Fp6Wt+2dvlT
tWkbJCQh7eKsrt+3pGmCIpklr4VNpXLqjmElInMiWpWj3AoFpTCvtbJ+zCb6e0zd1GZwjbzbTp76
Tk6Ij5PCWN9tt52W300ioEN3m+5f1y2krF/O3l3GTGfQX5uOy70UmaM94YfBHc4cXR4bDEBtJ1xS
P1N6f8x8jMqsM+n6qN2oIfknNJGNnmhX+7NZeXrOx0OmW/W1F2oLSFx7yJZ1jfAtqRPj2lM1zyKi
+bQKW72Famum9NG9/4H8/SflMysWAov9Rouv5MRrV+P+R7E0tl8Y1lvOauAvjFC3PtWXm8gdsCeY
JKza8+3vP8dQx/I64TGt11EL276Qu86WYF6UkOJmKjyXFd+uyGkdznwWePsd/J+2m8xnoVnvW59T
XK1ziRStNzxYf1vLDYEmqqqyfe70fuJp60E4EjTkbprUi7GHAhirULh2b/r5SAzLxKCNK842Hz1n
NcGIYxE5tQ5vP6zivTNjD3ysOtRtLm/mqv2WEKbcWiX+ycVzkOnlwHlT83MFglZjx26YrxeM/cPF
UDX7AKgnJBsGVb3YytDR+/GRYIIxnEixg2Hoo1ngSxrYZvOtp4OAUXaee1RsXQ9zjz5AxckYtlLD
4dDnyevY2YiIVnKhmF4f9KKmYmqmpx0rOl4uE1WO24uj0TJmO2MbI74zvw/3LM/GBedKqoIGwaSe
L7UNp9GaSZUS991Ln0dme1TmeBgtYs2znrR2Eh+Fj+4tu5p0fhWt7IOUSICPdGtCDu7425bo6HEK
NIe8v78Q7DKmUa1exM78LjeuEW6gQ24SlMRhLG+rN8ibFwNUJ7kGwJeT3Geh1HtNzMV+EXQeFUZP
uTAVFLbn0XqeW4dCBKje9Ae7pzjGQSBG0+XE7juWDBONtQLoLQlLt6tctGgTZv3cEWDCg7qt06yO
WjyhaUoNyCEAoJNJ7sP37r6UedDdC0JKCnDXmyxAMfiSWDTd1XyosmXf931yyvTO2Hdm95NWR8Kl
YOjCQnYA3DSrv8WZ7J4YyV+TTGvPA7q1iAS3wjfqrtwvaMjuydwILeL4ms2MpCWYyaLqLHTMvDrM
9fJS4FZP3C7f26MLz2sV1vcsE1jwweBXG+O91ZZAPYKQLrVOX5jV5ffEmx/62Lm6zkLm/wTHkdC8
fBiIi/CpPcyiUuUsjqEjtvWB5MWgWGgqpar2d1daz5U95JHaSgc9Iq1uXOm7ZrFvs0dvYsvq6iQ0
nsxTfA+JrLqgW+BtBhQUu4F7MUpnmmEIQXvjL+66Rsc+lFlXy5BknjUfdaz/yMb1nV9Q5udJrAPH
m5fVRRiSNFBjTTk/1nrrvZFdEaTebP1cJ+N+5XBpLjVoeVKN3hNlG+FmajIYm1bDxNHy8xvtEesM
PdtOiq8qg9qeph/4OLZTRzUcEjP7NZVT72tknEOVOQ8536OWUzRapLW9L2m+3kFvumSrBovS0ZL1
M1HgBeBFxWmgjzFlKvgq/La2Nn/odHRtRIOcbbss9/Vd+VWkKbvCaM1ECmMftSZv2LfMsxYUWpxo
8Ct2GrC7d35bmFWwFO28F7pzvNc59e40849dQmHib5432E9p8oGU9r2Xa3xoR5eoomZ68UaF3oGb
s0t01C26yYB67vK8P9F9RkfzsqS3Rbw0SVMdLPIs/taIIEGad+vWYMKjQYKDJqM63PQLDxDRZB5H
i7frMFCFCbm9YTFc3Iqzwo2/SdZTX5eFGa1CJOcePj4kiIizc5rMC32YNtBhPTOhdaYvYjBfW6mz
ibEGwwVKnTo+ukjMHhANP6eKevuclld/rMlQy1NZh4lr3aUgxBXlKZSBm752Xdw8LMgF4I8qOxT6
jKIsHfHaJWg4W0lel13yOJMafa3WJL+O7uNAD9feAhreLaMdM5C3pDt7W33M4CvtErjGttbHFpNj
SI73GZ4isvmGL5nxsTYmpQ+t9jHqTh8RcpzstFl2oUnbUVSm2a+lHPRTNazHkpTiv2naQ32Rszex
32HGJz6q3Td6XR29BIvN9DQt5KAUWG4DQx2bpf3YHFSg7vKzuctmCmX8Frmw0R2BYdIRn4dDNgj+
xatelC0Z+LAIFG5XvoATu0hF8ktJRU2olUt38pZ7TaZ3pUDs96BrbRjTOZ8NAJbL6j2WFlo+O+Vi
RB5nB10GxZSCfTgAObvBGkGLUvctdzkHycMFeQASKYahhv5dTIIxDH5pxqq9AD3R7bjKnV1bFKxm
zV1zUPRn8LMBHTBo7qwR8qXoeBpARiyZwaxtBhmH9Zgf8BbmXC7bI4m3CrbHCWLdM6KNNfqgLaYT
Kad/65b1jxrH5eKl1kKXBH94Qova1okPVBKzijDeR22+JqSAmIXvGs4ho703qBzzdTKbC+Nyt7dW
9pm5wuw7jEo8bobYHvriu+VVYWaRUIX79xnOAIvrtK7Xbr574XIyiRpiA8OcSBi/AaQjkvshMTDb
EwF0WCzC0BVmoKC11j8kHMmnzVbuk9bMdmTMC3odbXkc+yw5zpJwBzguKzRK3d0DZBzxIxtH2eo+
tZz2yXxN9E2/2CXOZmv8ISaAp9olA7z9zUFeR8oljoF+2o/chVonWO7Ldt5Sb4GMcsfturnHfPie
zqMDW+FWQdYzkHSZEZbrgCxzygrkkR45XGONLJH1eNGRVVBcDiLOFa7a/pHjfIf0dzmucOiFw3yy
xZ9u2TTH1jB2joERECcb3YNC9cD67NuUXbyb1jdMmTtB1OYfh/4bMWA3sIDwMgf5+KgeKwcFxFYs
7Ky4QNAKMtjbFpvVrOXH3DRWenjuKvwOs2y12dHSoDfMco5ATVXn2SKRS1lGEVp1TlvQyoJj0HkZ
Zj2FeUo0FlKB/JGzayYAFLqb7mgPj/nJqJwXUS/ufmipOtXpMfDmFG+G2VKZUPUv0J8xRVC5trMT
1j+TCoPBjV9bR1dI4flBXDRYDnOklqa6b2R2fhs+RysCT8d2jtwF0NZ3pVz2mDeXo3KadxdIaT+T
GEf8vAkfhS5DDPdLmsG93lBSNjE2+YFGnkstqrdpsJ5Fng1Xa57O5pI8cPb/FP32K9O37Bgz1y1l
funv7gSjB8wlw5ZHvdGIzmFYdOIoT9wssuovjlktVAlui3Jy2gNL/eWvwXtiYEH2DOkmzA04KcAz
0CHfnhAkoohGi5OfEWtXhFovYd/d86T0YgrWzNnpbv3VIe/biJYxK6QsVsb1bkyzpCBsP7bOdLTL
5LmcOy4vowL/7/ssJGoFKwyMorE2MPhZs0+2y7Klyx85/ahHg804rwYi1X8nDfl+sluZ9FKdwF5R
RHOJCSEDAPE95s/7krnykaHrp8rkvHq2CnpCTqsyY5JO37oxZrdteV3vf40jUidc4+JN5DuWZvw7
E5UdOHPE7W6gzMmjdna8UN/MJRji/otuMRQbwqh2kjg6H3mvtu+rY5aPeyIOUCrRIUjUl5YHNd2v
4SzhGlN4J+zv28rQR28FM9U5t9E/DFYY42XwrfxV0dLgezLxdia7c9A7fPjLKgl4u2cBzv30aii+
wURiE7e39mc34HhAiWKTbbQ8u3BmwdxirCzk2AT5lvyecDqUACInSzdCAmUQI3ht99B3LzRIgQYJ
ZpdqtK86tXHhrKMNctgH/dRBf+EOb3GMKpXha9rpExGWqgZnmrk23C+8xgTOW2nGaffZFpiOc6IQ
fJgOdu/MMy76lsy7xcCvOi3fVDW6fw8BtyZAzQG37EbA4jQPWzelafhE0maMAm2lUXLzwFKBlBFf
zDsiQahiQxffE+eiOIp35MYTGKfW0DS2b/Hk8BmDErC//dBSs90PyW+aorqLphkIn0sC1yx9Oops
+jUYTntnefTD+iwasQUEbM60aQL3uiXsos0CnsA9yXlqTuM8QZb2DSNhqv/URTWELlUPfhw/qUHZ
DGLJCBDBx+1NsQavN1aPsTtc5rToD66tPnRBUYpqNc8X48abvzavlsZZAWzAL2gi6VIi1rPsT3QI
72RxdT8aM3uwKmn/lrGG1/PFy2l2WPpYvgLc/Zo5qC4JroFlLp/oMrYOZVKdRBGPcJBz8ZKq+Tbi
AgjkmDrEcC/yACqGqR51OFnQr+OSrU+DzQxUv7k06746MayDB3frd7n9LLOuudTjGACnNL+suvZl
flvwNx/shE+fUi2yeYcZ6SOrINH2NsQw7yUfCbCdV2GGMB2N5N7FMQ6iK9+LuHXPhqPZe5zWqS+6
DeWlwa/kr2vwXwyM/8aY96/Wyf8He+W/65z8N5bMf8+E+f+lvRLT479vr/zv/+G//vN//k///N/+
4//4p//yfzgs+Zv/4rAU/yDyzvFcR5CCJ4XAufu/LJaG8w/XkpIzQZqm6bn3nKl/sVha3j8c3TQI
TsTiSdbMvxosLfkPSZaPLi1bmAzy0v2/Mliyjv2bOBoMnpZj6nQBWbZN9p4Q/5sRv90SuU0dlJxg
7t91cVcfE9w4S547j5RGv+ZEae/HQhCn3Xa+rErBpAAJP0kfCNh7NI0Z1p/ea39r8PU6pfWaFblz
IXTte7eqLGycDYZ22dwDLP+2U/iaHnvTxU+3DudaA8vW60wENLQ2V8HXh4rDtbSRAXByN3OvD0P2
aqB13lXKE2FplSnVwZl7NNXWUCE9NUcc/YxVapkvZcl30K3zmaCOCXmFM/u1ogGjXlkw5oUUidLB
TkeYiX5grHuR+uNGZQ76oZjZcELWaAIqjPGpWr3fVP0ArCuW+sF4LlkaOdbWDiEs19yGkUFPeP/q
J6vM35M+44uU6FnFYFMJkujE5g27bTHcAJP4Sk2gnkDvDihdLaDMAX1e58blQ9YqKkm4M+dkTaF3
FmgozXixZYwQafiR5OMXixk6/eZzNKtQFe1D7KWHusmjuWoeBIzuWFXnMoWv85o3SeIRc6b7nuTN
W9vLoyfHT3NAqLKmBtqMwcaCtLDqFtGkrzexJsi1Yy6AfPmOB+O5K9uBT8irdon6XAb3uZoZmY3H
TuFxy5bM9HWuXVToUxgbYiLXMsIoB9VfPLvWeBXW+jbWSTS374OGR2Ys4+vkNq8dipIlkT9A2wpW
SYwjdDqF0p7qENyFIuta+0mQq3MgjA+/fobhXsJmZWntb/RWwYw4D0rTTrR0vxRpiTxmRVbqLRsF
ho5mRC6Q3D0FygKSHzBIUchZIdbcpcRHxVXt7DvFkuPxuc6KnmSBWAk1hqUF6YjnkBGlwjSZBEob
7xb24d3qhh8bsjppd09ZYryUCYr2TbN8vSt9OQ0IgAXw5QqohlCruo+80GFbRWTIorFBenUwTAv5
mNbSITNMUE8jxwkAYd9IgfX83B4y2jXmT+bM/pQoUKoytfCj4RYhd+t7A1Sxzi5I5eBbs0GdvUFK
IbFzFb8qfhDFpLviPCT2gWgyL8N3SVZG1U9c3gb6x5JWgKJU0biAVpSljj0xNn02+m1nNu5P6t9c
GII1xUxsRnU9eBGezWlHCNBz3BnEUhC6llDRtGuK4o11vCXLv7sDuskVhorvPwG8g22CC65aDePR
0dlmQh6wC6fSecpNxjTaGb7cBgvvnHdXUkQRskoW6419NO+YIEzwrr5dUBGS3zGpLFi8XccDkVrl
9GC2S5RbI3gO/8qdJNvZGbs5nl9C4HVoeGtoqeQQOZUt6lBmRuubyCV6vEK+VpIC3+Afkenyxlz6
NaFzwmSJOp6CxrtLYr7xL/KZFPGHK5t0V8RQNatwfq89/ttZfNToMwNeBVJJKUkg6gKXoWamUSOo
Ikk6secoL6DgvnXNYAV2h1e7+r4sYDjjCPYCJMVxqvUHo6AIKZF5wc/xa2Q4DZir55Mn5Icx90so
07nwsyzdbyS3BQNdVdRypM8rDjLkXtz7TLDL3miRzxQmOFItQERcmvngmCzAliGlAkbUN2Ob9N2k
wVNu7LI0lLp7R5YDTG5HNfGAi6uwDhjIiwcpHSAipXyve0B0zMTLIWqt60lkqR1Uaw1OgNMQGa9K
MO85GXlEA/nPPFed2jsDZHLPo5RZlbODii9YVQogZEI/urtuj8/zEVYZodBKFpxBPvMCNYpCpCet
niMkd7ELINqvtRmcPAajmX/qM7CGMlGUDMCyoFJPlZGJYxXzEcUpwSmt6T5TXZdeVY9ppnW96bTC
zgWxOSqCSJhq66Il5gfHZdJl/mygNywRquqE+SuakuH+to1wwoRWzb7wDq1dfJqbdala3slMYAuv
C8JFevZ2swHf1at6usVPXsLWxyoLv0zbWJoHSuLtdLtvfdcFuWVcloFsyH6EKyYpGMgiYw0r10e7
qW+lW8dRMqJck1ipUFcWcYQTytisnWeAwKl9wkcVkHrAaOztKIpRPgqvxzye0eyngvj0/CKWmKUM
dpJK3ipwmq17bNuWt2dVgdviFp+IJlH85zK7zbGRjYqKKr/idH3IrflLI8U5xxcRFymx4Xx1dFou
126SXl3CHDeaXVAPVmIvY3m09RqH5WJ8Netqw7+bq2+UPEv1RlKeLlMO/hQHZT/me6Vn14xGEXYK
jGjuhDsGNMevRp2shKQYueZw5nTu8ivl5+9AD4MlmSFcEpw/Va2Hs519DsAnoifmrHOIuV5JqUfj
Ei7kBuzIeCBIkqiaA0mDrz0qWTJi+l2d0bmCeWnbDU6LYzWzfpP4QqjXQA46bx0gYvexbUgc4Vv3
ZD5/JKwikWTrbJHeEwSBP7YldnMymaBj/OckTNZN0EGvTc2E0bfD+4epi6NkTSAnXXXu5m8UE1tP
m/vGUevtiG902N29kjGEd9Vy7BRNUzL4m1Ozh/L4OgWncc+mcM+qYKnHVC/KuCKBj5zKrMI968XY
WzCYEjbBaBYUU4a6a9j+iLV8YL3johWhW0iEZAOHUG7gPcxwrVgdoRSF08Mfdga6kJYQsUnFlAnB
P6D6Axa/c8QkK7B7NimyMJRJLhAQumjY7rz/ygTADSj7jP0r86cyxts+La+xgyaJnx3YzMWs4+C1
VYBiufc1QtQFhHbHPD3Zr6HUfzYTZr0OfOOWbeoELRIU/ciI1refY4YtmeBiuauH+dcdM/K1FR9V
ypvf6cuXrmzvMBrGesW/zKMLRw72iwdtS2P8962+RxfMLkg2r91sj0mHtxGeDWwLvRh+icZFVkKt
BorQzLcxUvZ18qi1lm+2gpzZoGu6Gi+CfW3tBfs1j4mGLOAB4u5b6a3dcaPsnp/s7hHr7deVdAzN
GG/EoH2wVCfB++pVWLx5IDfhhFMm8kNrDD+l131NU09Xqbx7CVD87LKsCewNzLvKckTmAuGMNxBz
UWtDgDQHF7inoxQECMYOEeOLMFE9gn4CQDpgWOn8qZfYY7kDzkts/9nGHAmB9rg51tuSUEeoVQkS
HLqudkr1XGkrEvtC7YuMO8r0PkQjaxTBkOKOfEKEkPtUEJSejbarKMKefr7OJGDW8OST5TDpuf2v
ntfvJyfQxDv8HnvPKxC+Yf5ExkkRDr/aK2NuDpYn6HEfXwfrIV0/W9qM7WtT3n7l1q+8/HBTAltv
W6X7JsdGlu8Hw6+5kRDA+3ZODrb6mBhzmm4jEvWzTd5b1lHDCefyS4njbFx1N0BnYlaRIbBNFRZg
W7DYKNoAnsb5rJc8OHnFF4BeoPJ76eRtS929ZqqoSdCDFs8dgr5B345NS2Ny2cGsrAc528e0mPaz
h1/27uh4xGGp8zWg9PhpB97syu9VwSffcI8h4zsT2IIpBNB2ciNbqGhQYyDzj2FV2Ko8Fvk8zJwF
KzgFNsZPBNdLvJfJr3zk4DJ+aoQxeP2TZ+Mkx7PcNL9c/UF500EZV/U8my2z/XIbgXInhY2aWEun
CdCcYfyad7J6IyXKt6oOLfrke6QU6t8miwm0ooBFS5/5pKJhBsxKioex1HAeDj5WvwMdMXMHfI88
rOBmvl8PlIFXb3IkEh+Zsyu/16i+ZyqhCLFQ7R8dugCC5jnzChCDLvTI4Zdc9Iw3JTZ0vti5Isqw
sfNTCWFcDxuh9gwVDHnkdANJ8cHohp/H687RblnO/LO+qGcBP3az/mCLUFMQj0H+2aKtFBh/5n1G
M8aIacsv0xAvz5agPAEcDISMsEUOBCbYxJscgaJ308zJ9BZ7oYE5GgwOFMsJOlx0TsDVdUH6Ef90
MOo9w2ExqtzbkAs0K3iHwqUPGwQwJLs81d8RIZA9M2uhF18T48GBbs0Y5Op9g4NOP0zaB7lqKaVb
KMIFfTe4SqL8OFPwZU+I+48TZ3YfukROa5JmF2w171PJEPmA05ibczdoe9aPXcz8pi/PTXqd1wcT
GiOTr01+qmZSNeEKyOFGTQq7XvPL923tgYGgpyZzOWfOGVCu+uBh6SKXvI72laO1K6O0JGx3r4qD
2R3aNJi4GQLnKS5OJUFmjIrJwCYbkS9TF5cRkQDK2i1yt6tenrZkn/dBIvYkGZHAotRXkvnS+p1X
vomfFmsjjaMiSLUremVq05PimD0zPw4VoL0vFPb5kJSvDn2xQLBI4gTqx+LSXdSHOLno417K23Qt
kT3+4GDNbNr1dsOAUxCF+o5Dgtyj2D0jiLVpRAeklhFhCxi2lO4TA4dwjJPXoxfSDVInjPc5Tbb0
sjxB8s0Kex7iyyVcvAepyKVGBbx38oNDtAuRY8y4drTmx2bFbXGy41NOggFP0mzsY+Ok49Wx2F/U
dqjU59x85T/aa5MdUDhBBEw3bDnWmy18s37lHQm17jD1FAuEdYytlkMHcu9ceS96Cey5HRI9CQpx
4rFSVPAZe2zta/PVcmNzdrhPWfliItsu6j/wQ916/662/nuJBZh+QZ46qFRLX/DlHoryRRj7kmAa
SOQbNsOy3iEGJdBBsRtFPH+8ounwneesQ/2YH5fo7qZJyL84x/WtInNqtSKN76Y+z9tRuqSCByQC
ZMrPl5fqse92BL2uxcs2Yta99djv7TPy9sQg3Das+G+9xxfoXe3PLEMuvXORZO1sBhxSNyJ22rsG
NcHDEEojgPTvzGf3/icH/I8kpkN159qkHvnNR5w8gDa6VdjoR3d4xgVQBV71A0cNwx8yFiTT5q1c
HgknQQSI1vlEXx/1LIkM8OOrGFYSxVaIa44LunQPC93Xro/2zBk/eM/NwXeXMO1PZn01CDLpDmha
1+yIQ8fBdwJrjQJp3Un3ioyDEAsp/PpzqJ5h3Locu821o9RnClR96xJMUCgkdjiO2u9AJ9kfzo7m
nUAXIlt0BleDRYbs4aOi6XPktfC1HnEMQHTg8ulnx6S/OPUjJRbrxyr2osTCS95xTgIUp2r/ZHsQ
qBEG3czTEQtGDBmeHSJroJM+8/lsoZTpdDdEoJxoXphLLvjUaG1ryMNayJ3gsdfekDwDqjG4Iokn
wFD3wtV+yiS6yUiV+8G8kY9RJwE5iJ7LjBZVH3e1dHtuxU5GzW4Oi+dkCXiPtDWqp/3WH2LGoy1C
08jbn2gvLd/xGj+uZK9PlLylIYp7aGbZH1IOi3rviFNhkoiGCu7dc4+87s5wEQaykEOxbzB9NYDu
O5fqSu3Z4KxOs2eeH4VzZ9SoCmYqXV48812IVxfhRIbgK3GP/fvA71Jgq7hYYq9zH6T7/8nemezY
rpzZ+V08Ni9IRgSDHHiy+71zZ+7suwmRmeck+77nqAp2AYIn9gvYE8MGbNTAA8PwO0l6B3+8sgSp
ABeked2RcK/OyUzmZsTfrPWtJt+m0SbBU9qduSF4SZlDJGxr2nXsnQifqd9M5yZ5r4hem56TFCL0
pk/WA2woiO8rQs4N84FUMigSkEv8CQUIFhYGesaWX4h+KQoWPxypnGWrgWbN36iDgA+KCelBh5c+
Xjv5jslawx0TQQezdlnBMnsFTz+huJIbzK1mvmZwksoDr8ZkX1VwtZgEwEuBTcHpLlfDu/3tUDzl
K/zRRX+dtZfw4lnrmqEWJe8aEhCvFJVEiV2SN5jOlrxP70c7Iep/qOO1V2x7nG/JKjFWplhhq0Nt
LImryCkBD9a8YWs7Xff2RicsbfAoLz+7YVyIEqcqaqwjN/fU7DBcKgXnFAnSjsebjRvLXe24dcO7
OLytiakv9pnYD5gbZbHn4J3SY3ub2Ed3XCMZcm4mhbZlLaptto35oRH/U6YYL9W8LX2gDQc9Xs3G
KQyuYvndsx8Wpyw9TGrnYVyy7vJwW1h3VOgUu5sy+IrkntfMQC5iIBXEEYvk23/g7mm4l9stg2B6
cGY34cYLN7o9mebBLK64fA2uP33l+ddD/1E1PPojCkuUls1LnJxR7hvjrq+PnntJXnzzbtN2vITb
bj7COBPwVW6WttIhZMA5ILahDuhhXQhWuJA8jwZBkhPH517ETxOH90TLvB6/eBXLfkAiwqpx58Q3
+ERFuR1fHPdKAhh65FmM9bGZ2bk8LdSNZmcbyw9k4eHtPwsobbxd2LVgiSUHTmsBQEc8FsnRZ74F
5dva2/6WG5vbe+ifLGMXBWySKDd3vbHjR+rqHWtsCpqCL4F8SvIGbEPsyj4H6TUbUAYo5c6ecawc
VblpsazqaxAL4ABa+WQ1609GfmKm71+nX9y5pgc3hbqeuKw1glcynIHNjOf0kSkMpxPvDRctbwgV
gmV9Ccdb58NNADLAvqeKBWLwYARnxf9iFtEhZVIHC/VE9+IEx0+YAwbMlUs4sNFn9Ncy5Q6TS0rC
nbo47rmUh+rdDB4a0FXIEqon3KlW8xDyxZPLLJ5sdQNuO+HwYnK6ncQJEyTjGMq1L6u6ZivmeFhH
N9QmKaH2lNLDgRcn6i/sF12iLDYYoG1OVOtI+O5OvlOesFC2+rXszvx6MSAEV7U6x/OVaPG9Xec0
j6jJjZuMrpyhZnlVyFMoJbCDAxiaEXCOi5vwuki3sfVgoBsTMFy3fEbU9NJTG7UnwIyZs2PAjhG8
Yo7lrWe15YlqD33IWvgc9UsJVQPi4cBD47ti+cYEDm7PNszew3ZLLIfgPsGwM264OaMP7MwAIFj0
W9az8q4F3hzBOnPb7wZILC0X/6nL0Uge5LSKniVCRtBcmEgzgDuvVLb8v/hmsntu6LqHw4xsd0UT
z6DDMxhmLb/vEo4If6JaDTf2s2QGeyYkeMDYf6i/KDpHC8lNRHBylMnPnHdmgDGMf4mxWcpMnITg
iynqDi7HzpIXU258Bk7DDqV0/mtF4jb30QdGYYECobr3j929zDdQbYbn8JW/DOFXC0R45XzockMl
aCaYC1bTk/nM4PlEnjAzOu7E2L9UN/oLgEV270frkemnIhxqk26mJ8gOLI6nG0pGmoxiX5YoVe0N
JCjgeAakylGPdIL3FmfIbEHEw+oQ9OlR45MpOjhZuG9dWRwTKgU/ao5ipXS77dqIWqu2j6Phbnli
cCkb9IOCeVdutUQbNOl1npYc94iPG7wNfo3aeEV4DXNhIL+lIuHCkE/UXwH8pWNDC4wA8hrAQfkq
hgd/PiYzira9J7f347izfqSviG0xctjXJoGFz5N1mslXIvbM3dtUtUB1k+XEyIwtBT5tOMLH/jWO
7uM330WqgZt9gZQMONzFzshoapBbrpENOnKnwvQoUKrjeqgQIxb2UTQbN9kIj7NmTZ5MU0HbuvTV
tfcwu8u35EIWsDdTeTtA3yeDhH4+XsX9g+5fCuaNarbRon8Tj0T6QHQ1wgSsuierj3fPQsDBafms
cejdRPl8QPUFBM0BjHUFfmaQF3e6n6N9aPh3c/NWs54wr6HecbyP/gVfyYwqhWRHmX+7GXMopldV
i0EHcGFOzxZr9EuKXUaQZseNSdxIh1q0MYBduvWNH/LOIi4L4FvioAcz041vsbmhmENsNlmfnXcz
DPoRQtVVQa/qm5SRGITPFYWGs4Wgvcarf2f24Z1weH3MaPMQ3fhlt27d5NRVM3gaEu0sMpLmKy/q
EBP0R9b156CKL1YNI0N1ZzXW9yJdV/BhEHHTRpcArPC34nRhdEnjvysgHa9QUgXjvdkm+jhiUte6
PSIXHBqygsd8jrcVFaXKGevUSVJuBQpc/PegMK0Gt8x4D98bPHvl30dZ9owBmmtAGa9e+NamBBP4
k2eczYBim7K7Rim9YtvRrmIfRiYC4A7xUa9OY+scbYc9bGBk1+U8JOdKUtEMtok+KrZL0Hvxt10K
vfOQOjo/PM7aEvXzqukRqFgo9nQ0/igBifZ1d1t0zQFvxVNLUsZ6suIa+OR7ILnUkVhfIZyjLwRm
0AWcONV72rKa4SykirXLY8X8kjH/Uv442VUBeNQQT3FU2oc5nEG+ev28Y+20ZcCnrpBGOlsx4W0t
ppIdT/SzVwmHpoqfEidVWxGH3CV2tJF29uDYwW1gfNdx9aSRsIbiKi+767Z7VSK7RUsIbnZGg8pk
0uxJFETOdmsVyDqkbe6pExHphLmx6xINHwfILS0P29Y2905l5jBc9C3Wyw7qP+nTfkaaY74qKKKS
HG4LsUvbKrz1e9I3dR8hq/FJ88k8amGP29od84OdfA2Z424cngRLsu47LH6E5N/eNaEVbUTusNB1
GY80yVMqqJhaVJNtNeCnUSD1Kv0ThJ9YT1MATCkN2JcOeDkQtuBXsdZA/5C9p8CV5hQJZ8kEtcox
cISUSFJTwVpeLfcmbPdAbszau0egemSJMNFbk8ZEtAxVV/jihQ2+apZH9InTRKdVZ1Tj/amz4xdL
F5zXBkCeGI8X7nHWBnYGzjeS5qNqJOV3p5CJi/pm9t5Kob6y1hxXMqUj28LaJZWLubfBYm7llYxA
8xgyhC/eCRj4CcKY0RVjd5Y25fscSa4Q5LLsduEsVnZ3qMr+TsiQrHmfeOSUpauhxBYd+SoR9qcK
2kMWy5ihAPVdYmFSRz6xsmLm2TlJPywCYhRezKrdJkO0mzxboniKHHc7uBKB1KTHlTtCtgnCjlaO
VIeq8Jj2Fc2zS9jbuii4MRiWlm1GEpXTcJ8bfJwH93lw6Ra8mtes6tTb4IZHX5ifZkQ1AVezKgvj
mLQDbZDC5ciCh4xEYwYqHZsr7VhPwa1jwCzIx4Rao2dnYDOxDWOb6zE2r1xlZIAa53LnL2Gvic9s
OAPWV8N7UC2RHC7mucTS04Y83R9JauXwCAkLsBvk7f1U7uoipSaAjrfJXUOtWdo/+QMpO8Tc0MlY
r9pV7sZkAbMD6zq14znrWnvTtGmO23M8q+Vn12P9Pmf+VtcxdzHRn63LNZf02bPu1MOYiR1Q/mNX
OBFMnDjadIAtCamyEVdN3yS+H0YvSbmZ2So7Qy45/mDKBzwsH6WCwf4BZ9UtpqVwDUj1vTGe7CIB
hhZ/wxk4WiHuf7OosnXlcbJb2BDgzQi2DfG+mYLHsaZMruOLBBa2yK2PFqvzLWTqBV2EfompNGbH
/tZNp8vYM2RKcFYNXNxRqt2DIJ4gfTZy55KmXggbiBGNP/Et9fArhBcfHTTyV601fU5xtB8UFheb
GaAi/oyUtORGN+O31NwcrYQx0jX3ao6vao29Be05YHAje3UiBgWs9ImJeiZkCBhJSslHqV8SjrUi
E5H6G2ic4C1EsYvdO7SZFmsA16K79VNZbcNwmQPp6EouW0xcuy8+VBp0sq9+PDabekbQZxZU1t51
4Zs+9Rja5H7kI+TUdsTUPDrnbsJ8B+Vjm4Cv62sgCFlJYRGC19hUCWQNID85m6FQha9KL6e21UBr
LOuneSr2LVhCc0weDDHB2ogY7GJh5m1XLqcqTKoYIxhq9OEy49c5uQM2tlaVpwD6SVMgMHUZ03Sy
2MUhl5t08LlODI60Zd64DgsNYUUCQDeTdxVvzWqmba4JM4tC+8HwjPeW4tWm6/YpCXAlIJB3MV8l
8hnA/GUQ1lvYdh8KCGlsNgc1Ug9l4AohkAtXxucSks8gXmrFBLgOxdao4Ee7oxvvs/xNaISX5Zi/
dwlDSSQbpyFubmtwPXVStZu4LJ/CRP34cM38HQA8WyrrLSfpjNYcK1JcJi9jQsufl4Coe0iCkkIt
hRW8JlRqZMsKiHjq1WG88yes91aF8Q4VVGQSnTFE7StXyLw1RPGZ9d5TYOM/7urrsAWkYRY2g+sM
P7xjsm2WKnBZvodHAjOhymV4Mbw+PyM/1Ftveu9sXWyVYIirVH3oBlwxys0u3WxsBE7H4+jAbkeC
fGB5C+8Vz9VQf03+0HJy9/TQ8QN7yDtYwV86CYwN+xPE4TaD3QHx6dxqZ5WL+SsLe3dZam+yMO2O
lgyeayuxjlZPBrojc2MTJ+MNRDQ8xf0l4cLA68JNipuJObqrzp4qv8bBP9YFwie7Yo6VBf2Nzppu
n/P6IEytj1qy4Yvq6tbK29vZtjdIzBGoC9vYB5gSkURg+WbbFzQQdiFlHiL6pKx2Ye/jr9x0GpS6
Hy7oIazyg4/ahfdrkreV7cPNz0Dw5sZdL8S+rcuXIJh/IqmwWbCwsEBXRVgfAIekWleiJnqcNQ+E
y2mVtmw9qvQB9QwjkgRBU+9B8hmlBOw8MNabdrUqoPGA7NixdD9DCPsxKB8VAj9Jte4160AzQtXs
WCB9W+IUGXWJ+JApHyyVOz56AWuptrQ/hxC6LrlJHxXiom1TMKgG+bl18TtuEFuDf8t8VuicbqMf
Odsyn0At9flzqk1xsFX9KKs+IAa+IPOu4J6svog17rdc88MazeCLBOSBr41ViRVHSNHa7irLvHPF
lQbvqjZWw5Bj3kAy+GvvmpuRhyYZP4cPCaYy/KfOvSoC99sP0vu5Gs+aeJR1pEN7PeIVN8LmytKy
XiVztyx62xkSq95LJs0pixehgvc0/wEQMUvH7BhUT2FThAtOZNzaaYky0HjWCTNL084xB0HywjSg
WsLrHXefZNxfcbPHXcCFMx4Kj2ghaD2YJgfwJ23Ocm6aoH6kn7Jzss0Q5Ycgiow1EtYN1sUPl77X
Niy42OjbwUwsOqnAHVihDLtgyEtSMl89qwL2OQY/yl8j4wIBJj2QCPkZ9qFOvprOyrWCzZxQLYnW
u/Xd7lZ7gcUu5FVOqbVlMUpnKf0Xt3RuqhZGuBnDHvCe3Jxxa922nwr6aUcnEzXPc4ivoZ8u2FeZ
kUJKxwrLzhwoXTzDxQQa1Y/tWyJzvgtfH+AgsaEH9HHQCohUybxJ1E/92JzrIn9LIn0ZnPCMNOlH
ZcCpA66cAuPLmcZWkklJoPpnogujHeoDkEPVq3CpJufEhp/vvJaqR8/D0rRifIv+rGQM5+ut6rm6
jTjYTRHo8kDifdIhGFPN42p49eJ6IOlGiusix2MiTEYFqo953w37WIZvw/xqYd/dNj5irxLyU463
PLsLJpMFn1bs/1sTMLArjpVarvjCTHdGsgCTE9bBkWOuwc6yOoFTYAceI855fpzr8QzOvN1YJc1z
HMn30YFIGdkdS9oSA3fJcl1YJnozcJudeOimfp/Njobzy6y/i6qHaWyeykyfQpimYytZFmV2syNV
XSTAKXPiV6VRvrgjFiukVXwgsK9YwXQHYt7BHtdtlMlypa7cq6pKfRYt09YoGAaVIx30MNBMeBFu
4VHshZVv+jiOb/rG464K621msIZRsGp6o6vP7oC/QGvD38xA+zMLgUzLzbBp6vGrrbS/RwaM/Nv3
2NJAwr1SAYQWtE16a+j5JzFRxB9pRdyAbRyMGrhqD8FMDNU2Mfyj6fTwk4gi4DisoazkPGscN8Ze
hqq+mkZiPubaP3d9WF3wEtBWLLQqV4XdFd5ZYspKZ4yvTOggian1FfTXe1nMRwXGdyvBrJvGgDN3
SJc+/LqxZiasQf+B8BAARRONoEQwbovBIFXMKcodbe0uh2V1DkIGdCgMbklvy68HpnSul90kkdmc
gGUgyFp4g6qAxoMK16jC4FR1rNpc54uYm+C0+E8O8YRW3aILCZUXH9RENrua5wcvGzzYJxTcIUc6
NK5xjfK2OfQE04Pdke2JOCnqVJmk96FHrxWHkXlCktalEIw61P0jMKdIzenBcfstzMnwECwk3aGU
946EvozsOMHaKDa45Y1rEUzezvUYS6QR/Y9qOFBgxh5Mga6zsJFNxXOSIie2t4VH9jCp4dcswvfY
hKcLtqM1fSitMVmTa87ratv0lIqmH9Ns2WL/65fIR6/eqYh1JM0jGLrkbAg5M36Nq1WcWMmuaQjx
SBvrfSjt5KZsqm8I2fcINME6DFxLscoWyiaeeCjSDrxW9lhWhZGqWQ4r2wGxI/mTbHRQk5k1PMJm
wm46npLJ9I65ro+cldWV03mbYLGL5y7aw1KXlDqpToiwcz+qBa7cjzFeUpwq1RA0QOojRaoNFGR3
HvqztvsDIBr6EyNjIjhU1yizbYYypAqQ6vzhZoxvEysLtrhuMLUQx2AO07Eo/JtAzawiE/w8dhGj
wkiRQoWceprI4yFeaAVLP9YvElwoSQhZq3djRPgwDXGOPhHiZWb71iEb4HYPoblNGrPAKueNO1Xm
OVGALgLe1Ac7NrJGcyKpHxXjg0x7J6Vl+9F00b4iRdrpDOfDEYwjclt+COQIWY1mrHGi4QKkPrsq
g7rlEeX73krkVZ82KNZEx/6a8VKaTWyRsYsLzYiXmBjMIHDHN8Ps8u8i8Thhrn6I8vGATp+qNUXy
wnv8rSEQ1o3+tlGkH2RL6OoQw75oPx3De/Ey5oSp7U7oqjE9VmDbkNEmkPxLaeorNQYnzkiJrDo6
8RDRF1SFu6rcgYAF+C8IsC4dIgEziNGTtMNrXU351tawZDOpW1KHeOzUKmiNilVTJ+feT6aVNbLO
k2L+dtzc24btmDBvpHAquuI7BMiBZJQ2NGiOMjJeJKG61NJZvA1GeLHACSBDSmzTNvp/ol4PbT0E
x6jETq/4uZziRHLTzLCAgVg0MmnIiQUrWealQwD6n9I9dHS/Bl+68ud5uMQSfZLW9VdDThJlmWDO
EWPydcM8XCe/grMtM9+AFNzphJ22yQgkaGzwJUyag8Hw9oavr2iQ4SCLKy0jrElZNh5ajw1JTJQe
B2HIbqfBYKVntrx2BE9zQircJsg32Fo7XtFf3GBkhcJitZZ8tDyf2Ubu83FU6Uvjp4cuRxPVxZs0
G4pNarAh8Pr0djZQnkW1enGYVSCRIZ9vAjq7JGw77MXwl/mHyPlQ5vLQirJbFeDKzKz7iVs3PTbb
ocrgAvtQpHFRXrzBny7pPsuanQ8HGq69ZJ2HR9BheIhwxSY3gjqNYT/WwtJPOpK/q13ViXvPQzFp
DH51qAyov26rQEJpPn1Iz5bYyrxxQkKY8q1mPTi7kIlUZTKpNdN562SuvSQT2Qj+PHTG8FBVQIhO
NEgmGENebdtqrlgbQtwCEk1038+ugVbCZba3qhHafe4s2kMzPyj6VAB86pCG7CMBLu3yGJv+Sg93
vTU+5tEc3Hluf8dfjUrYsgMWeM0L934AyQINjKbJAMDkBf4ev0C+BlDH3mJkN+qGcNupafMr0/TT
fdlwSLTEdNZTnz+MWNnaKL/VMAIY9RBTo7tXD9wSy3Wo3r1ki1fBvVxZsnkZSBxFOEksrWWWcjPH
bb2NB+YFfo1JXZdI4DAOUBvaiHwMogElRmkLCUkvwrdIg6EvauMDxBZr3b7Ety3kE8fBVM6kkWLU
31Y2xaRbeCgJSBckmwq5CLeEH1E4qJoPRhRBuNPDPXAcuIvavC8rGnUipK6MsiEWHEFdnsICifhW
yDSXh8Yn2aKYZg7P7L7WUF+dCfEqOP0XnRGdxerAfDJ607mWIQ8siup574hsOs9sAeYow+5hIAZO
s7k5YjpGdgG8AC2q7/+LL+znXxe7hyHr/+8L++1/+8ff/+ff/P4f/uPv/v1vfv9v/+53/+n//GX4
Hn/458eSsYfJS9iWS76d6WhLuM6frGHeLxjDyLyT0tZQUGzxZ9Yw/QtuACVN6RF77Fgax9b/S9/D
HMa4gPmfg1oa76jUf4s5zCPG789y4zWRgJZjmi4iZb4OnncsbX8eKdmZg+eYNSTb0gYHgr+mgY0p
dpLFrVfkdz2zGhr2tttNpWi2Ek1VpjKbgRQi+lbSITZjYW1iKIIzVgfknxNsVm7/nCmVZpJdooUQ
DI1iq0JJOZFcUODjT8h3sdvgM0rzg9f1W6AVtBKEgAegstlqK5CmbECxPiJ344Kb8aq7Uh0Cj/y1
MXJOeZa9jIrqKF4AufVMVUTps5rVcG1UrDoy4BOHACp5isYCPkK4ChI7uYNTt3KWMYrRShfJTe/e
B1nx7fqS9fqMTLFvbmVOJTNmKWITEulZz8vh2PXGZ5UyTdctChpbH8s4ZS6olcPKgx4VwA5ymWHv
uqm8TBVDvzChK7SAI3knwwC87Jq4OxNrQHIgmFkWBhMHr6NT8pe212ArtCqNgzKKM8XGCCzfIE9w
tNb/YvL8615m3rp/5mX+L//9d//wm9/+77/77X/9X7//+3/8yzeZP/mHN9n5RdnEZ5qmjSOTt1Pw
jv/B5Kl+0QJchMc/ttDLW/knk6cyf7F4uyQweq2IQPb46/74JnMAYB/QnA2e9Dgj/iabp1L8TX/5
Ki/ICiU4blxtYh/9J+mwU6nCQHTcP3bTtquR8LaN3XKlZgFjKdgukZ0UhxgiNsZ8BtZWgZ7PexnL
IYNp6DfbrGSQJcN+K2v2fSSg5ERteF+GX7+EFuyZHk45zQnqSfinFTs0/4alBWoLDO5FgRLBmDkH
PDvFBtXcDUm7gRiDu89CeakEUepw92o2mlVp/ghKZv51uEjbcGC0u7Biw+mq6Ds3a1qa+eAmbbG1
wsWqKNBDSPfT8kGG2ZZ99Af/rky5MMOBuIIAjqSImqdmWY71GBmgEI5r5dMLd1hPUv9WL4byPo0B
DtkXmsU3j8DAKPWODPT2sYADmPfXY+6cDNifl9Z3tpg1+5Wd97AmAAN2DcweOD9rn74lF4x9Z/Sw
WZQX2yhHI1UY917HSeBBnXRBd6/zgAq5z2zsM3lOqYojZCyxFZSF/mGNcGHcAB2InsMlulR+BtRp
NJemd0iM4rMbKgxdAqykVw+MaVVxD/UpXInvNOp2hVk/epP5GQo57Ot2OC6nmhiBbdEuDpWV7TqP
NO1ew1AywoKMwAaxSdtAd+3QVXfhUFD/Qcuo2RbIbHpiCHhO4xsol0wic/maIjGKshBhD1GBbtCQ
4hZ+a21+4nhchWjZetztSVQ9asXkLLeGx2Z0ns0sYGA/+8gw0XRsgyBFscAPOjTOvBu69pxY84/a
h3cmm0NNVxIxU1vZQKzEkgCGD5jFoPuBL9H/4XWwBJoFv6c1rD/xgxmOueaiqnaW6b5Esv5gs87j
0eVtF1DuuSVUJmXwmc/sebiGFYmRs3LlvWtKAiq7Vu4yhnaOhzDAbxFSpC1hL1GJAXbQT7mZcjpT
6VP2oqLjvtvVtGpYhQR3ohnjTq0XzdPCD9bW1mksdKvJnWmwH33lzsx3czs/W64wDqEtLAKNwh2p
CwHpy66Py3Wahk2jyvtutFBAjKi6WiY4OWulbu73ttcv6shhP5PauQp6NHK1fKpGTCKqJFxgsjUf
6tBZxV95Od1pezhEXvUk4BiuIF4jqEOpa3bq2emKRxOs1xoI5akavLM7Jvdp2D/b2EjcgWAPo34c
yvOC1pXJF94VMsN6UszmEZgSGkbbj2jgbee6z5sXt8fVllXPnt1u0hDZQwRnL/KRTJArwnrM6l+4
qnDyGXIr7eqhsSr2hU1/3S4Sh5AuJh+rE7C3z7xk7qfptktaFrV827GbotnHfWd2iLG86g2z4X4U
DLvDmxShnV+xWiAY6EswHdx2IH1IGmvfAys+8Xg2s4o+EpvpI4F1YwnpoiOe6xC42alrkW0FwdSu
cs/6rPuIoWHGBDyB/RnkTwouN8lHi6292k9d/FEkzEbTUX3lKQSSzBuJ9LSp6Ce9kAVn70I6+Wtt
Ex3bJMm1KnqSvYfm2M6RtZb4AZx2eg0GhP/BiNxRLu2hlOtxTD9iC6fEHIcvYUMmUerGzdaru7ek
ME/LvDZFpxRn/W0gacuMqsfFgBKl1+auMwzOkWk+T9I+hXMV8YCISYgMvLhykNc0LuHFMuDExwtJ
pOLzB9IYyi+6Z9pFdNyj4j1O2Y7guavH4zDDXAnH7NW4jngd2LCBD0LMs+nD4bslVHTtDZL8GKd6
aOdxwsbiI1CjBytBa/gGElmNZWQcj1kPxKLuCBtzWRNjlLdv6owMqLlAm96c8rq46xwL9R6/j2Io
WGWX3yyuD16Vk2A1M6vzKaai3n1vTPWWBMEn987Z19EdbCpMP8P82KDv4mFOXDUNPO5VJOQumeEF
C7rrVeuXB8NMMMzU+HJnJh1wbjTtFU4VVaHRiJM8Pq+NmkoVSm3vHkOomhiyTNImHEw/UQlzpDBf
rHrRmAZkvOIFzRDQGIlHOp9ujm7eM/wwb50YyI5bMWcJTf++DTmQrfljisdHy+rARkYW6LaOuVUe
p6+RGvBfhiiyCBjecQL5O9fv904CV2U5uZjJlLtCLSGDERNGwyLJ2I2K7oZDmYKvis4SaiVOtfro
Y0AtJ1Cd7YxCxMA9vU9+tUV3EYYfCs4SfbGt2VTbY34K62G4EZl2T0JQkWeme8DmgnrULWqGskjR
GuTQeJHTC1IGjDlUJxvMeVfKIpqsN+mFRXxdm92wntzq1AlcHXYZ5mQvZOv+znej28gb4lMYlm9w
qV9ikP5o85tgXwXp0S69b66CGzbc1PvFo58hk4oWEO8IKXltSXJfCO8K8ubiRKhOBRqx5yL1rzqj
u1W+T4yie9cm9tabu30UMZu2uvg1qAZyNQN8GVE3P2n8izThxwE/SbrQhAKXm1SH8UqV4itqJLEu
CSQ6o8X9rrr72XQyFBnQYl0Difh48Ua9h64ZwE/Ov4sU6aSb1uDCceSjd4nU3tb+V6wJlqqSflGn
fRSdla6sdgwOcfitguAVc/gm7p3nwBBIUUQPmgF9IPDPYlrSwzyUZYXXvHmQIJkV6W4bO8N92tnn
fync/6rCXdH5/jOF+//4n7/9D/8OOstflOzLn/lDyS6ovikhoK8odymJ1Z9Kdtv5xbFcam8H1Iqy
lEPj+0cui/sL7bhFPWArSzrSpS//Y8mufpFLQ+4J6VpLt2z9Lc23xffi/ZOiXS3SANtkVcoXMoW7
/Pevj/soD5p/86+sfz0PY1A6lURnxroUrLIwKNopPLGaZgiQiVrKRVzhHYCdTjQXkU5igYWXWEzQ
oNF1tp6NLztEEllXgNzGXqBFwvtmR3N7ciYLcnDM1eQttkwGVJ4JvSoc2IBir792wsBfa7fZVDTT
KBZbLA+2vq0pZjj42dNheY4X9m79ijrSQTqyLMYL3LzgldgErmwXNJur2AY2/QiLtalOptKI7v1g
D+YyXRXafTEeUBDip0jIPCTtDMQJy4L1yPZd2BA6uX3DNb+no9ca42FMqmPLqez0c7dwoH5KhfjP
wOjhW/mPIrUWRVh5gHh9zbqXpNNxeCtxjMFq3jhz++i0IEat9jkiNtKywvlQxL61M30gktMrz7Nf
t0at17qKnmJGqKjmH4y2n1Zj6gVgvF2EB+WuH8MEeVuAnbjGzJhYE8lLBjU5i/rbtAsuNum4GwG5
gtadPTQimSLOX5uweHPjEqQbgTyhZslozw2KSbN/7cu6Zc0GAiBI54X4vgt9LCJqrDAz9XJbENOV
65+S5Io5DEnVRY3XjQfLrZ8z5GQr5Ecr1pcSPsRQbxgMPnYkZh5KtLgZy6qNzpggjHn9wyIndzTy
byHwuTBx+azc9mNqph8T8hAagKP2TWtX+yNsE5OKt26IWwmZ/iNPh7IwTMi9aBhRgyDVigg/SCrW
QSM2QMJ0VjEd3QbFtkl0YC/GJT8L1c88ZhAEoMxVSuzMml1oYkWwSbNg3uPFmhmyA2x0rlNaV7wX
i1XE7LN9Yo/HLp7FMZxa/J6WjLcjO4kDYbt8Xz60+QbH82rQQIsAKNkHkBDNygbGdqNLBCQeiX1t
RrZfwQLZdYlRqwYcnXPy1ot5PqEkgxNQ1HtlL80pP9a6nXM0rO7LNM2fuWJ93VrkF8b5KHBT8iJJ
u5yYValyS6ZDsq0VN2+r5Ei+Y33IUrN9qs8BamtCRxCPO8SpdXH7MszjV2wOxiXLGFRlcvSh+dus
aOe0vpd+9y5psGCrfyQsMQsWyXw+PPR6+cQgzc41kdDga0j5fc3a7HURyFcmJQYSSwbCY/ZSZ5CY
gbxuzInol9wMT9ldFfTmSSJ8Qq9fz/flVFADg8+Tw5RTrJnxjejtu8IcttrP7mnBn22W6HEPPna2
GXClrS52iW8yqRqxATmFOFtlf66r4tseugf0HclmjtCECYdUjMQZzkSzY1N1KDdQ0+2iSJ0M4laO
rPL/L0nnteO4lUXRLyLAHF5FUlTOUlX1C1GROWd+/Sx6gMGMPW7bXRJ57wl7r000k7EVBpWsAMKl
KUEfYVxnLiHbITW23c0YDPWBWMM854gyjbTflanV/f+/2hYUhDGZ9MIq6u0Oq4acF882D0kEgaSA
hlyalL8uK59SEP2mfpJ5ZBlV6EvZr8UgxM2BlOFEJOEhqyEzQAX61xbBbqhpm+RGI68VYwl4LlZN
SJSrwfN55lf1CC1DHelvdAW8uX63zAECX4fFN84zV581aqpc0J0QeVIz0hCa0rmwgk9Ba5xGHA+E
zvPhpeJnV/U24KDSrX7iBujTQJnjBADqtFAeThGQg6bUXn5Xfxn69Oog8PCvSXaG2QY7EGAERZHc
zemhtNIX3jqlYHrQyuG4K8P0XE7hugTFYxcMkhxJ8DdknbOLMDP8n+yZIR2H6EdRxJSpz3q94UcD
R3IwzH7LI4ekJO8EJh/qzrK6MxiWzz7ybToFTVrYIFHIOpIWtNWyRyhH/xS0J23R/g3KjKTQSLZw
UKSB4UYeqZ0TKvMeZM5RDgL8syZ+GLSS3bLSQNsIoQFxv6KT8hl/z7GFISUPWxDRcCsAoLEqZYeu
tv2BLb+6IvUd9uoaitCejs33IEN/mEgRbCNpVapWo3EnJAortQ8u8pxMdqOQIIXyna14QFkYRD1r
K5VpVg1CvdH5NGY6UyXDhgOKhfkXABKgDQ+heFrWWGz9oOZvNeNzOrA1imfsrj3upUiZkaUJKI7l
NvsbI/nhKxibxgDYFaZkxf9SRZwadS8fsoAzs82Is64shO1lxRbHwFeXdVdBDuKH0KWHbMggkKgN
QifDn3ds7d4A6gvI72Vt3ZTGq+zJs2tazCIsfa8SRAvGyIK1UgXMkEVx6X6DoWTIngJPFjoFCHJv
4ASIkANNcvsh9AzmySTBPqF9s+uvmLw1KG0gGxgxHp4IkUpZjY+yhKmQ4T0iFK30QkV5nyTt2jWo
/6KhvLZd/dRRPRZLteC352rMdgIRirapVssUjQ1oGYpbGmpWAQOvoAnVsQ2tt1TaMGi5DPzAvJv9
QZ3E7yqpNzo//IblYOQIWsEMqv4KunCfhHumckuq7aceoK9JMvGNle1H2YLo7q0bnPDezSBmuz+x
bwrbqNe+TOTwBEr7thlCdotVBnlcvmodXrRWjs6Zdefoz87IqW2W6ZBrGb3/B3mpSgxkpYLNJU87
vFSmwKAmRFQE8S0MjSsJnWdNAdCdN8ZmLB9TjdABJbpvMzJbdPUAXayWDaoy0rWhrEF5YCq+3cME
q2o1OygFG3glGx6subUdQsl1VF1AZYRbnVyGhOQ2N5zRvQvzRejLU6wiHCBBHfDvCiTnUtFA3w4l
LNnoQtfKQPhjSFZiUAywO8HK6QUZlEQbbsywvrbtcsMG4VtRwWWxWHJA8rUDImqitiZcjqsnC63N
ECjDpod2vdLl+RoAyHcTSZFcQNUjUKVs4W3J6FTrk0TAGRO+0B4aNpPgBx9CLT3UpgdcQ6J2bpbr
sRW/AK3+1DMhXGZ/kfXiR6mjXYDUzanwN1hRfRbm8kY7i9CmncFXigvKVHOSVG+3QVJecr6O2Gcw
0M4bOQ1J3es7eaMZwp5slmU6ghg490e7z02CmnDzhgFMIUXSKW9rteW14RRGXMWFTjgRhKTZeKLm
ZApmhn9WXczrGYsGFtrgo/QB3IvxL1Q2akKT2NNq6G7BhA6iiAooL+zUMTtJqoPAprqYkQDnwRz8
jRpHAEcAo5sEZogYzAaiVnS/4mnVqASFIX6ctQYH1SipB6hozDGDM5cegUV+hCSDnB8PBB6CcTlG
3R92q0ickHLUcHfaFptVLQwQDwz0h0U18bv6IBqb311ZPAl6SzAYLLUVk3ChL5ZER+GHRHDGZ8az
A11OvhBPWfVlta9App9X4sQnM9HA9aw6XZWH+IiKJ1I7gRhh448oi9s8heF6NACGtMsUPceGFyYF
82qeEtZ27J7P3bOLSkYsxUeDOjql4NHG8j7k0dmv5I+Cl8SO0+F3Zq6gk3+ediKxmlb0oxljuClS
q6XQ5QWp4gTGVDy9Q8Gvt3HxPY5quq8lK3VEnl8bCd8hzTBOlBQx2Cp2QzHtZVBHbqIwFrCCcK32
THsbMZdY6V99uS6dWEy5pySW7aX/1smYm8oI/SLqpkcqLLG1+dB7OH7N5U7SCyDV9AczyTyONQ7M
y/LOiwOdCQaZ0j2+KWXqPsU4tqvyIapQ05CDIogbMev5GswldSJz2kQ7iNlhb4JEGROQVyxq0XeL
EboYA/EwaDzMYQNY687/RvSV7Sew4/xbEVoPY/iuRvF96lQnrjgUJpQD61qO+RKTgtsdFacwN8la
x4XsN/qB0SMrGFH8RvI81DkBrQ0miKAZ3mK6NM5bFe4TWRaZXqN+BjSeCMnZINJSgwS8CvXxJbRP
SYN0GMT9sYb0tmpJA3BQMK4FnVEXjq5bO1K2MKilvIyinqhnTD3+khQlT9+RulA5dXHNiiBBn8rn
Pfh8Z1UGkDq3jK3YkAcwDNMjVFKiz6LhMChWghdQdyulzy9aGYJ77EbixRnylcTNGEY1UjnrO1ko
GTGio10EHYgfekqlLhrXep/8ddaF3J+viee9mFMEIeRaNwajySAtXqLMuNqA5Otg0WldCmGbQB+E
D2n5iFlHO7iR8DmaNXrkrrEps/Deq2dFmXK7zUeYmso9b7gckjnAsBeX2xFrzxB0RyHoWndmVhvU
iYz7iUhxZj9RlJLvW1Pt9LP12YvvcTKxG6mZJE5ZBJGCjDaRbZktaHR6MrrcHufYoDPZMdPlccio
2YcBGyGaJC1uN3PWiBzo1L/F4b9fIdXDrwhHohw8Ta1uszm9fIZpoiW/T8s/ZlZKBDBsiDRFmR2D
ZR0eaTznXTXWa1ylvkoKuxgb7N7FBATC9NtZfJ1WiUmY0cAqK8kWErDT2E2Y7HF9dF4GFIeYI8ai
2ZIRzdPGzjs5WwIRhqaOJL8EnI49jlNQAfY0sIRQChp37HPfRMfeqhpwzMAXuoIgjyO0ZrUdaDQV
qA5Z4GMNn5H+FMjJ0xYjbVv0z0ljR6+a9ZH4AirmHFRJSJ7CEE64GdudauIInet1k0yqI1OxEcE3
A3rpsd8C7LSVLPgUJyTOFnqXrFjCWPlDcKUUQb4qrhDwP0mXe59YRzHtgGPQsk5aMIdc/NVBj/8A
0P2aGnrhFhXwmEG4SMJHqxtXht+baei2BkpUK/V/RvlhTM0pqfPPHP0/oRkIy3q0CQkKi1Vs7iaj
KD2KNFJwEk7oWIjP2YiXHb+IryVvqcq8G+rZusI2RJ02BduqjX8ZSHC4FC+f4Q4UBrodTPcxc20w
kR80o1gBhvRWIJ9MVAEatu7Jc81rF/bqukkzjxXKczSl3ylkERcOcQFWt4UeUnwn5GF34Dv8DL6Q
uniU+vodIFwO+CJ7CKKQEVZsef6MTY1Z+KNs5ycyNYBn5ceyos0ikcCRRBy2Zq97hYnfFWeRk9Sp
4YZUDKaA2bprLxURhHhquh+ClMgVpkwOeQLQ+K1A4vHAqXwZQ7HMxUmtrjVRcnLwok7AGVU1AeP6
hLNuDDPUFK3KL/XT3eg/Kg5ynINJiFqNKXjif6umUtnTHKB0W1QcRrCOH4jtsjWXo0DUQ+7ocf3e
BhSSEkvQRJauqGg/iGOH1FV6rRiEDFbQOmEcEdGI48ckZBDxmSba+ui/lLZVVjh8Iwd/3SVDa2UP
fRm7abgXMqR1GIkynOiJo8lubIgh+hIFuxQtk1zCsFL2NOzsCKb4z5/De1z0bpQMCr4EGHdlgmuJ
xPhCym/4kehbZ5IWmMv73Rmu6pHueDUHx1B48wf2Kaikc/gARB7GvLhHRmEHa0Dy6DeoVDSxfZD5
WdozAW51iDfUqs7qYjKLcSdEHZs80zzXAukhgpgz6WkQ6KIQz1xzwb6zhJSNbGNU/lVpgsnrBfDf
AaLIsdkzntdRsvBKU/P/dqyXcok6o5ACAgYXvpepUP8/WsTqzoB8gV+mPJMBZgs5Ic2QZU7d3JnU
wANM+RwHfxwpEfGrsqOQbZSl3wEIiEk9dZrEyVenlyRT32OLRfJE/qwb82ECUf4JGzxguJPZhsV3
fU5Esl/YukoBoUkavfQ0gazSAKCIoji6hcj6VcfE0Mz5q40V0IDqxOyEJh4/IZQhI+ucqrRI0VJ9
cKg9hvRgMQ8a2oVCH05MD8o/BtWQ9LqMDFInwTcn8X2qXFxqR4xCf/jzUE3jhkkmXbLH2vrLpW8g
up+WIn6W+vwtlTFg2zZ5DGq5CWZIHoaIw7JAR510wButKTiUaGOx4iquUbAorBAgC9H0JM/H0ZNu
R4jQpc2wWFEgBiUr4iGzND5DPPBJU3rEOH1HPtXpRAfdzSj+i2KQnZqznTcII31w6wYVVVH2Hpsi
sbycDZG/D2J/31bGK9Siwa0qlMWspT3fZ5WnmfS+RG1dF/sQBmAey7a+qovxBufVVBN/2k6oN2qZ
nBeatL9MBks/06Mk8dTYYCpnonGDq6jp1lYvBE+oLUK1pR8lYruVMjMN0uE9GquzVijKqk+kl85N
v9I7n0Fj0v8lcAGTTH8OYndHrRyuJyabREnM7wyeclxRc781MijKy1TByiw03LJxzgvlwcLMZW7C
tmis4GqNPIr07/xIaf4eqUB1GEgnq4LkTKOjBBZrBRmWJfMItagOJMqsjvM3Iy8HXBeaqwSmLtAB
ad2DBTGKIrGLuqLyrVnJqFJ7mCdF9hqFiSBRh5/qqGMxUmlZGmtQuHIYGyY6ofPMZXHlIfpU8mKj
++KNTDXKK15WtsHdNuJjZV8krbWlIh5rjuRU6m6Vwe2PCyNp46PJ8mBH7M0VGCGaAvaQmP4K6M1N
ASsqAyKiBBfceONWlJmeMUjHR8hFjpun2pITf+4Dxipxhbszo9006cSgWQJTTQcgB4l/RuH+kZVM
iaaiIINCmm/DQmwbO/Fa88O7UybCfTQCkuRE042ZQrpbJcsuBXPxLTIfUGgKIDaUevRECGLnDm5w
pyv5XiIPd+WzH/VIBU23DN+IoBT4JUyGl1Be6iZh+ND1LDnroX5YoNIHlVRluyTixE5VHIP9GDEV
GQlqbrgTsopQb1WlE+hEpsd5lFaOX3LIaAIEMWJzay/AmQhYPVncpEcoIN1eCM9YJ43lmzHtoZUO
NYlcWzgGFxZtww6tCL3TJByx92/jTM235M5CUZ5z2cEPRG6cZ2VVdSqs/FSYWHUHi4tFsoRzJ4WP
ckp7p8FYQ1zJTUCJLXBrSXhtnSaAyJqEIi5BPo+0xKDdZAlgYSvFRdSwcxWmYRupLQGVYeVJI2S9
oVuuBykjtF2TvMkaKH+L95psJDF+WDkW676TRrY3Ap0PZimmVJhZ+DcnFRfENODXyAusd13zzdlr
+1Zo4bFj0kxs3S2SiluvyXuxn985jkBI5OLrYFaJzGWqRRtVopgKw4w1j0gKkbyMHgDyC3YxczuK
6nevivm2q9U/XPTTRicTd5bi1B0Flp7NogxLjHE6TLgLez+/92FMj2cClSoyBJKjv6DaFIu0nhBY
mNa4rMBtiqhKZT9UCEBKVUJDphBVZyDKbhmAsEkw8ss1zzmJdpumgBQS9JSagtB/dqHJ4iD4IHCx
JGCSE1yF8tboKrk0iuERGXLWSyvYZ7i+h1JgnK8EEvguJbMDXb/UBZntHTieLIG5i2ZzP8pXKwfa
MCp4/bgymRUyDk8iIlkSYVvKUK90vIldK8ok4Fm/yhJc1HVCDKHQQH7P3FYgKmVdt+TRgBXMBCiy
OGeWIkRFPRVZtBLWqtHM6TQoHUXbZG5zIopovkdvHtVL2XFIK9a0UyIUsXSNLr57mhKJmEmzpQ4V
M8XAsEiULvZ43AICTrUazubI1adAs+6qSzx7iTEZTqNw0mvYbExBzzxyzQUnUsE+zir9YauCkhIN
Vv5SNyobMTBxD1QKbRPgHzzHuXyWJpkFNd8SsFiagtEAO5TnR55/ljd59ytKeOVTfHhragP226Gx
6lhnRWuk7LywEoQSWS4V2MjZMckW3q6lu8iRE1vOgAoFKfBSJs4d8YXYEvm+hwwHxNQ1r0lnSNZF
4kUsIDtiB12zSaVSXKpHix68jN4VrUqdUS9/21n5Hnm+/aRiReJ/ZrL6JLPgNsWEC+APLTIudQbP
kEBnfTdL2nvVyig4GKEZNJOgjt/bTHk1OXYcnKdI+IsQ2MVc3kM8+uBKZoB52ecYfhf1HeWE1p5N
8Ws2DzFe5+SsqlAqSuYw5ocl34MO8Cyx4fJDT3ZK4CX9YcDgxqTU2HfgzCDjVyeQHv1u0O85eRB0
rFDmtLsi3YzwYLAa0IPrIHv8vbwFPVslSbuZ5n2CS2h1b2HxlPiYcadLC95hVm1yDmw2JXSyMCpG
dl8Vk9Ivq7oV+nHuXKW45sa0YrvAQOTDDJHEoY1LXuKgH32/sZkquYr/nP0tBmQ0R0wa/FMe3RqG
oMN9yk9p9a+nHM+m71wFNTaDNXrk6t2cDp369Oc/X31pxntUQzgLN9b8Tx9Y5uk3AdfgvCcFPRlB
zx70du8DRaqj1gvNA+6kyt+DB/KzvVW/1+pNJFpcB60yl9aaTOcJynDcbMWWXuwNDebaUn7LhHg6
7CHJoWXeU15EfS9jci5ehvS7QOOXeEg9O03NX9c+C/E6q7eg/IvVV67pHCAENkunNv8XBl8tcFOR
AgKyNLzIHFYW957O//JIBx9a9iX6D1n+8hkB+epTlm6KX6xlhpVx5fBD9xB7E7ZaErmisAYiDqko
g+Fp8phpgKgIgEb5Jk5sCSwBW8pI6PrAiA47eflPaizUPc8MdrOR8JZRjo/6Ty48i3SrFURUWisM
rPgwCUEB36e2t6o9TPiNoZAlR1N+Rjxu6oF0DFOw810y4Hnc9cpbOxx1Tu0kR/Mdbs14bUSbMdoo
wTZXT/ydCUHWxnk2zz0TIgYBvY0124KfGVXVJuhLp0SQKDBYGYZ/GGXZaw8g28iFXfw7Fcts4Z/G
6S4y/LfgGQZc0Crja3o/xDT6vjXhk5DRKDFAmlOuAmZOBr2HHG9STMdUwKtW/0QtQUXKI119jFBZ
I7lYSZRSoZG6LYGFy7DdEgwgNNScWOiQd4LPsRcCmTm1XrXAgE1CIi8hjgGG/8vybD1L7638HlJs
EJJ4TpNLWv8LxNAbjUNVbFtYWBFcYaSMiht3Z2KR++hUQWCSHgSaEe9N/oQdC99Wj64S5GRB7i5Z
bw++Z3Khpua+0WqoN/K7WBdOwVQijJEPybfAWtJ18V/xF3Z+cs6vATa0ARLEnH3xikjxPqvuUklK
xn0U/7L0T5J/EtZ5RvyvnpiyMWxIlT+RzSTQukm5TsPnWJVcsXwmXOjonOC8sj2InlycEpjU6csE
YhOyzUlmuF3IK3T93zRckC0jQwQ053DwydPfSC0tpqGj0q/IN+43TJXfOTtsLJArTjPHQrwcKaGH
coX+hxAVyO2J9DSczHxE8ieAXZePkT2xw0ch4qY2dgmzxDl+wSCn7ghX7cQjP/yiJ3EhQ5k9eMHR
38HZJ+Ya6ylOB57yki9peS8bzpyWPwfqY4cS+1KsbCOlGfhBtf8hvMaon0b1p5nvpvhWNMe0epU4
ZKVHnJ+C8U31P2s+i5AJ9Wi9lYO8+MidDv1W40QBpVSBsDe/8rgzrLM76Uv4aABhkfZOlUVs79Ng
52TEywhUXMmisZHp13M4ZDPgnhrV30Bfq/fxaux5ij+H9pMdvMtsa0VJoN4mA1E10+4yVNn1AFfL
v82MVUHtiQIazpqI4UrZY95dhfObmfPO89QT74JScEWxBYl22Rh+Ru1fyk4khfEgV199vWmZAmsI
hZezx8RCKxrQ7UbLW1IZq+lGqGdC90LGrK3we8053Kd4YLdJmRurWAVNRwOAQMeN3fm3Qg/CerlQ
3B67Oa8bQrKiFGGzstzgag7abENYtVvwNiErXQkgjVKccXHuw1dpePArJDollUwJh4yV85RR8MG4
gk+U8vFVmHqphfR8M4WIFKbWGX1gdhFFQS+4HYSKJCZOD9Rda/TOkgcy2BVsU4tgA1F8TvK0oGF4
9BFUsu9XIaD1wkLSLdet8pYUIA5V3nOmDSyLXF2tbZ1b1S9qN/QZxZtMdOH/MZ9wkuIDXclTJeHF
7JF1k4YkVG7MP7Cm5xFELgjBKK9ZC443A8VlVQOBNYCJtcSLwgGl00cAlTQ0JrfF0VowhEiTF0aZ
br4JzT+iNKlLuIow9gUa0pf7QN2l+wIm7wkvKE/veJgw/QzsALPux4r2hnEQ4/Og/VN4j4v+hyQU
m04NA2DszlRMk9qup/ljUvdwQNaVsiWQZcM0z+HhDxJp1ZJQas2LxO8DAwhOT35gLlqRA7RETQzM
n1nJF0wYHT+wyKA1Q8JuBcicJDSj6FeXGiElSs5KG36N7kQlwE+ITCWO/sHEWsuEpl/k+PhldePU
8ImMFqzIyTbTdwURB2/K8vG25KliK960nYHeh9EshXEBCNUCYSmQgjpe1PqeUL3GlFLWT919mOj+
TSy9BatxuTfYh6IPSni00J9aPFIa68Be+SlL/KgGuXhfovrZZAccFxRuAY+E/5chb1I4mn3GyB23
A+M5ylCYhTzgEV1MulhIc9lmF80+Hig91gATrm8iqevC765Ez9pBNF8FrgpWJAx1UsAWlQtcbCln
Dwiq7kMwnpJ02fa9ywOaVW4cmhGGxC8t2omNcNS4UwkIsVNM8Ys1Qk8ZRsJKUwNrF8Qk+CL573Tt
0lkxP0kGY61IuIOWd05etwa0gpIBmIz6TdMdzJ+QNLpdgQBCDECiZkSxlLoNP2FT9NFRMKD3dOGp
LsWdmPkbv2e7Kr038teMY7Rl6iarpWeN0d4HGJREBWmLPEXT6KEl4GcdXICCGC+qHdYBFPy3YECe
D+PXkNZ6VHpjVmxDbfZ6NfEmJrTBYvGV1aOZWVdzCZGph5+hm/YCaUakSsLs0tczejqxNfHx3OnU
T+Zia0fjVZgGzHSCDMfZM/rklvQlWc3CoQiiC6RuFWP/gEZoqzb+Tbckz9CaE+aHkyuX0nFgTpfh
dGibad31OGNY/2mzYUc+Iisxd1VcDmo+HaTYXI/jMlIjGodrRs/QGUTFs/SHWyumVO05wSiZ9AzF
7r2SDbal2TFvGmCMwd6okG6rrWeGzHtN5a2SxA8xsU51o95FDbwfyd1F+i9Ksy9t3lhGc6rKbWOB
hwuFvRQXezlk8E5hmopElAXZ/JJV65Lm4t+YsBWhCTiqgnQRWIumUrNJd21d/auF+K/SCCAagkeq
O3pZ3yrd+G1gYGcBdpk4Pgb+tCVAF2eRXn2mFlNkjg+M4w9UajqSxeVsH8yPKsvp3j4lRr4Z8kpJ
4XveVlioiupLXGzsvQqy9zQCpSv635r41mbvzyRgrDM0VhYDS3OXp6gmrpO1bULCE+5Rx3bEI88t
lh8FpQSImOQeqd8RUXBYyVd5c+g10ut9vhxcFgGjA1CLkPYY+5jlP3WVsS6A53hqohd8SliHmNeB
WQwM1ASbLRxTlZFigT+psTqZR2m3kjxJ/mA+42Twr/zw1ue/ZHfaMQv3zCeNdrJWT6qV8SL2u1w8
x8qV3aqth16WnaM1+wbdXsYS4V85XsuBWwqjoytChmz+8VZzEB+x4jh4F+RjzKUttQy5lZMVXXSX
yZQXNCdeJW+malIHFuUIStF8QkVH0QR1u6dUID0V1hh7uuDZyBvVeKQcwJkEVUx5yvVOYkCagFLx
hg5vus1/IuWgk/aqjf8IL9yKa9qR4k9J3giGagW3MDfIDuZ4G1Yv7srVwk/TzyYxsSuwJOS326Ac
q92wggylHTldTFjwjmIj069R1knfKaMTxLC9VwElbbdK7sZu4YzDNg5QqjkRnKEvLi+wSsSXb2Oo
Aml5VJB2Sv29tHa4tBHfYpmBShQadmwzrjHcvnWEH5mZt+XkDTz86Uvpr2AoV5nxL+G4iK7LyKDj
qUDHPy6hZnvd31rSGdwXN8aFit/UH/W4y8KPUb6r/aua6QMfmfAR6S/6o3p2W/JYrWdJOZ9Lxxp+
8cqkndmw2cckcuN3vg61S5aQKOh28W5ck0Cu783i1Kq3soSZix2lmc6i3TogBmhEpvFclV4v7of+
xd+WKNtJO+fmxRQdrVlrEwHuW9FBDMqLQJ0O6c2FLSKvU48Hhwj38DCypSTIScm/s/lX0O7VsE7t
54QI6zf0X410C6M/ivXB8pTwmrQwym/YeeJnoP4M0LutJ3U43qsPXTrpuieMDw5j0bwajsBz/0OE
qisap3jbriGXG9Ux4PdiM3RL7/wz7dYCTvYLrWglFR86g/Fx3TosiiNCQNjnFFzZXfk9qO9T+1sL
ngG6SD1p406I9zOQQBt+rfLssmPX7UX/mtvPDK+P0g1u2/wrNaqrbRnt2u67p1Az2luEqyJHC2f2
91g9ytUmsT75/AllQAl9HaXt8lV4S7byMYkf4USY8LId2ptu6gn5WltRl7KX9+EsqcVbvyY1OL/M
FKzGivMIvEVlOMBmANL4q1r/JS8AuU1AsdhZb1IHzqy/NnS5MqmJM5IkgR7S00WgS9VBs1gob9jj
rAxSG303o06E2rcMKWC/wrONsBJFNLZIB/o3v/EyphIol1fGNamZg4tnKd1oiwEj9PSMZET+cJRz
HMu87PXLb45j+JY3n8uTlo9w0SLMRwzsdfjOsc3/S1FSVv/keh8pW2ZjK231g6p8SaTM1cu8fGPw
hs6LlSefrtZwboJLKHcrQ3Bd2f8M6iMtEX1TwV92mmr7X0D6qUNhORwKcT9Zt7YcF4gibj82wgVQ
me0k/BloMWqBaXv0Mwi/BIZ5qfExUWF2yqUtvpcf8OMiyq+6QmeLxHJsbmV+qaqtwbbdkzTPtFha
7uv60VSXmrLpHTV2D7C52jbCK3Q4cB25P9Iv8hOfek7dpLs2DgAK6aPwj3L9juQGvd8KLuyKyoWj
6BSCHem8gbCxFeMt5RU0x5jpAZ+XDSOZTv9GkBVztnVKW1z521A48SmE0+d/+2l2ejKOlk9TPihs
4+P0Hih/JA/1t672UISm7wWzVmZW7T6y1iJkd9+N1kZLIR1dfG0XLUsZemqq5AW9ahcTLO+H1F9D
zhede69DwEbBTbFX6LuocmcCA9Fcx+qe+TRYMwNFaaFv2+5LhgvW7azg2s37afUpVi7SBpqTndns
MxZvU/beJ57vcrQiN183LKicIiNWhfqw+Wvc0qlDgNooNgSNtWvD0lM+zch2p4OgnXRtq2e0PLuK
LnJQf+iVxPAGmYPP8mYGXkm2q8rycG+ke8k/FNpLSRhwbcYcOP9Jw3kn7UQ0H707QBzYx4WH5l/q
z/hSmQO9JfWyvt7l49Higy+EvdjsBfrmOP4O5u8cZ4+gvi3KcRoUO3BkevE3Tmestv4G3tIiR+UH
GB3Vo7yztQMWUgTNaw056mwSSNNwg+Otw05gL5+m8qRAD2B+lmeF7W4/PiegLJb3qTMTp2rzrG3p
AS6aOM917+fJd1cGWxxJVnmzCrytrjE8ZU7zYEBS7fXlBZSoIe2CwDtd+KlBxttxu4bSRqKeQah4
Bp2H925RMXhR7ZkuCTEoloVNH2wayIDzq9K2Vn3KGClbK+qcVXhlwFfR9q604h8LGrbFGHAdKX8M
xY4Xt2UVpO265DhGHhiV/hsh1QoLxHo2V+Pqy3RUlq5nyugmDVeacR474F6M0beC9UosYmkvMVdO
ADxz3Rxwsa3ENaoOn3WQw7CO3ipeionuIhkHi4MYBRafRAESPmVYex4NpiBFBdr0rU0vXX9SKHiM
N12hQsLa167V6qNtKWeZtXsITv4/DWmoEs3+1WkMYemo5gIX4dLKCjl9mhdhSjNdjsX0YVBRbUhb
wM3R0D1vSs1WWZYiolrXKM4uEqdBstfbe4rl22HHmCDnPqXj1SifEHjYZ/BcZl/g0ZEpbwr5U8LZ
bjKF67SdGD2grXPAD5Mj8pIr29p8oWAcOTHyQxtdeDNR12fKQM/+km9auPdFHJPcbbweWWUvpUZn
fAjzHkAomY7GQYtPJb+1KeZ03oPLcoBv8kgmRA3z+prsbRF82gmxBZF2nseHEe6EdBumb+2LOsat
LZdHGqj9IYfyyGZYXKvtncU0U0AyHifqGaYXIoI6HQsv8/MdyWIJpxMmhewk8MJovCAs4hVKX0Hc
h/I9o96Rc4CuG3wkFL2AcngYk2yN3qQv9uZ4GqwdcGKGAIQ1MCG3Iz5ZA25uTwBiMP4Y486CQJeT
XeU74E2JKkGI7vOn+qLTwyRUUSohRIYmsKpU2tn0WLwhQbf0Q0NyHitRZaPwD/E3eumJI55e0ZHZ
74j+HsyaiVyCBLjOrlrCJs6g9fDH0lnTYlWuj6f1V/G/R/mtBfNvRuYOLSDrqFs2nts1kOasxneF
skrO9shHan6G9CMDvgUXq2LJ5YYYjH+4ynXNa4Z1Xq1VKG6Ro+ck9/Wf5vAmUq4qy6CMzYmq3nhl
7CHwTEj7EduVZGOIx/Fv5DQPP5vxLsxHI36bHICG2X0p4uZ/QXM1Q1Ywa9JYV7E7VTs5O8rStAqH
s56/c1xq6m554XX/Q+wYf+j/lheqa/EfEN6H67ox8R2zyNd5WXyGXf2bFR5SYStON1X71ydLDVmJ
p0m85PJOC466ecY8pUwbaJXwQm3RP9ImrJqSZT5RjMlbYP+Po/PabRzJwvATEWAOtxKVs2RJlm8I
u20x58ynn68GWGAXg51uWyKrzvkjuS3AWf4KxNPmNsumU0TiXqAeEBsypicL6guqFdOgmwBzc4xo
m0h75qyMBiROG57EbmUBv7MkRH7D5Pvsx4Nd3Aa+7KE72MOeIE8t2rX6GoSqRX+SLhveLHIEx4Z4
JQVlG7+bwwLtvUcyqHjCQm+tlhvjUknnWD4WyVp8gLq3xGjhU4DSdS+nuxgb3kY121odr3lLalf7
J6BTCY/29K8lNSAZXhBMc7M9svbo6r2QrsgV8CjxVLqEKvO7qWtxOWjadSCC0NjF5qeufqjMaV32
aqrPsv+KpM3UcmDSNxyd6v7IgcuMq7GiUN4GMz/O2/Hs+SQe3hzcdOM8m3VsROeOLV7ZswzW3nZA
nWgFTxnC1AXBBWjPTtPWtlcdFtR6AwY9zzXcFDSKEXLLATSGpz75f0JWW9Lst36C2p9PoH1HzHtr
uFQVLttgqngo/qZJdrK5mKQjPVuzVvrwl8GC48VkJm2lTxZeduVxDsuKnkLa2s4xwddXXgrtV4cD
IJ54NipAfAifVeem50eVVOSo33nFT6Gf44mJ+onEOesXSrIwMmC9TWj/VDKP7mOItuU/c0ZqQ7WR
LRa8XW0wKuFKkLU/oMReHhj32lmERMHJ/1LjL/ePzoQLes6yhhOIq9zx/6zg19TXA76zbpsUAPmX
sLqU8f4uWNKD36wr7WLgqIkTGhWBiMd92B2d4BclgPyjc0NMytIh/1BQkFwSes0m4bb2a9IMJsk9
VGKdILM4mcR4MZJOyVP3d6r0U9dcXRyZ+ZXxoXQKcBQEDvlerW6a/MkVlZmMo8Nar1eJME/zdElX
ccugGajTDYH/NuTBvdNx4aAJl4GypeEoyfu+/BHeuwhkkNxSkPqrPmgbPfkrnXPc/6vSq2kzJmBE
Jk1sBbjMUf6tpaioFxRzsfi43RymFyMSuaMkzmn8kPHWq12as+b4mTg0VDqFggMGr0UukgBug79R
jZVkngkdhD+B0eFBkkFR8XbBSNwpd6Ti0YzQvO1Aq5r2kBZPEvZw+nAIyogC5uBoOv0P6mtyEZNo
VH8Zl3CBttP58JKfuLy3zZfdLFtzGfk7TXv32RutUge5yBxraL9iYUuTLcG7lH8Rm3no063uHavx
Ftc/RvlZt49eufOFaD6lLKug2ivaNiQXxSIAg+Ue7kCXMaxvtPKRtZiWxnvYXFiB/BzYpJcXRvpI
i81U7Htr66nfRPxh6kE1uqf0Aj3uv3bBcxzdyYvgtuDM0C4qrQalIs0gjWnxoU2o/lO7PV5PCP93
T+GGvGtNplPSAYlqWZT9b1jZC62l6KD/ZbuaT4SNxrNfyXwMS1Tu6mMABfHX5spxNmp40VGd5P4N
o+ncZz2hKEbmX6CIhICFQD91vLHcJ9Bi8fcAEit+DL4OJVgkxOgZ1s+Uv3zp3CsXQ9mXI2cWYz52
3FkHZqxMqxSHjCdEN8k50JYKZXPaj2nTO+vSW5T+xCbvw3PC3t7Q6BjkV9LvV2JZ01RO1qCdU3u+
SmdvhYY1zhWPV+zYdg+bpyMnvMTrH7aH2iO7k6enJ3uWAmRwXMuX0Tyx5jMki76GhXiSStjAMvxI
9YOzjoqDBbjIGIzgwkRkCilDr2VQHphgcm8XD7+8l9nwIQHQsV8b1nnUXOltT8v4lYarsVjXxoaM
ThK1XAJdSvXY2O70Tkk/yMn1PPAmKOq2ouDQO3EGcCqMGDQUNla2L+JrZ1r5T+13ln1rg6tdHHpz
XRWrhCvR0j8roFbaBsUqJ6XsssanDZPV5ydv2PGHkeHtm+uRXa5kBPXfLbg0kRZkOSIrsw4ANuVy
snYjS39xpIolUTaFf0HwjEyWhI/0RauyqeEEmllzn6afi2S5aLilEWwfymtRVfv//3AMXwNZjB/R
eAjSfyWNX3y0hh+iqaaZFKXbkN+NfhVDAQfZ1eGCMYgNF1M+LHnLsG6t+nHdMNtUHDIzUA+S6clQ
nwce5ywfk7TV01VoH0kySTrCPr/UEDnLU1cXZbeqnfs3rXTliRMlWNDlZV/YImmKW/fx5wQpl3FW
WslPvyanDRYzp2YpBRXcxB9mshSfOYRFaF8xs8wDmcAzzJrjOvNvZvfX8LNybxD+xpYw+w1MLtEC
7/uT7LUZDT74RO9yvGmhZYgw+WrJDmmQzHyq8g8je6fP8nbNHVrEG5g5PNsb8TRL6q7adg/pi9Pc
SNaNctJqhkxthXqaI3nV5OgA9wLWtFTEi0u73kzJLVBezArKuFbpucr3WXtGtwR1e+/mrIrVT2v8
s2mCS+FKBIGBenGQFo12EX+xDH8QTS++GSm/Wc4evniEAtUug3xCY84nAuQiTtlmiWIZ2dWXhaCn
ab64BgeLktKNPy0pG5l/k+WBfQOdAaOq20HXudFI2Z7I87jq+ikq7gDKuYWydDhjNgyl0ziCx63G
dF+skFN51EdeBIRUxp+AdaZ2KOibUF5K9vIOOchBdUkCa6mgjKynrwg+Vqk+7PgpOSerodXqUHU7
GScHE3KPxicc5qnhi1clCQ5R8TvqpPfkDw2oJKl/SqycdJuTTLU3Z93c5Mb64pZCqfjkazfpG2TH
S45kFC3H8ik25wG8jdkgAGtESyZyBUlItTlWtxWXXjp81cTtAyVIhOZk3x5pRwXGnJY92NrSHcob
t+6GC9c1f5i4OaulueisO8sO/l+qHTs2H5rVfPkkjkejWQf5pSCKkO48y7nH1Ol650ahB3ZtYrPu
yEtfFkgk478xJqKr3QvUxQiIDoIM8A5p+KrbGaSZzKwjfVf847h82ekX4mToyF1entLgx0RhNUSH
DIDG8j+IW0ds8U+SN7lEXDcoGjwKk4pcH2T1GrrfA5Ql/rp5XT5r4k/mlkvqOgWo4k4wp00KNjS1
FLRyoGt/nvEZek+zvTvmplTXTfLT+ExH26H4mdovSUL8y0Ue/I9lUyQdyF+GdwswnAt0IFaeYpXX
9Jtfbiv/BtQ8z6Id++HCFjLVbyRghKnWDJTMFTIXD7dt2lPtONzA5alUITFtLFeeT3ES8V8Fz03I
0X8kfH6DD5V8X0rNKoJScFZ3TLoeuAdxz4wMb8EptAPjoHOXxyeRkrSO7ivENhxz5U8fkOhS3DdO
e26KrRqgtkk+JF5XRLtz7I+ttGoq1Jl/sS0YXXVmULAckSrhedSY+Dye/PGSf+gNcKWlmiypSggx
Oj86NPj0e98VVg7xvI36l1rc0vqYZ7+Ol8+JoEW2fJPll4GfzzMuPGgDoh/V5wfOrk18jm/RdKGe
zgFqpopszHHvuATi0+ngCo2bD5rPX1+osCHAJMjWOfeGf6iZoVWBNxEuFtFKV+7U5IpCA6QMT5Rd
jAUnK7iGMk7CDR6IRZJdAvcn8TCIkGgL4NFxxCeLSj5aKJ5IjVromo+b15kbOu3l5NnacxwMQ3AG
GGLLNZ1dwr5d0XhV9RgKCeYYD4rGWcPvNez8/CXexJwmbAcIj12zBjKNxycJyvPaP+reRqzcYkng
muBB5M4HyCGJDSUkZiMClV9OuZmkZeQRu84voIKKmtDNvRCFj/fIWXfjDanyTCtO08ihgcSXDqV9
mq6yaEFPUWHvUzESoE0o2hP5nbNc/dHif8D2FnWs2SGl6QSjo6x2rrgbOqpwhmAzKtcBvMFeiDC+
Z6YsE3Mvf5FVN1frK9LdhcNQW+DISXnRmdAsc22Om8K8dxX8ER9/nF605qGZmCSXSXG01bf4JCzt
Q+vvmf9ZfYcmmW89V7R0YCXkpJKUDbyP+oylHeDk4z2E2Lwuo5fPpJ6ORovFw//1tXWF5zVOPqds
z+dGc9m8VWEAZj0CS7qmP0t9GYxLJgsy8yRzpfRH+u/wPaLis4jiZSiGj6OOqMLk29D+sR0pqETN
QMa2jRk9xiikhxe+XgUNX836ABc/Ib7M5E/fuXjVDZLBNVEukxBGasHBPjj1om73jfWbhp/DR1me
MeLb49qYYVDk31ZANC76brjTbib+lI4Zij2FSclRmcioRKm+0uY2jB8eI1w0oDlgeM3YnVfluudg
F9874kKB7eUWLbrtj2VhzWwulvGQ7Z0evvP5T9az+I7ACwMu5UMpU3SKX+8QsMhXNOEqLNIJ647l
nzxzZe+6Mef5eVTTt6S9WvONKt/rtqr3oxW4Qmagf8ZTna5m9xB8jud9Ag9rJswbkpRFfqN4IBrc
pvwt8BghcecGrXREAvahoX0h5KjSBZlHA0rlcjfT8leGy5YB3tt50QXFneB8rJiG1u24MFfo3WQi
VfSPIb2X4VuDGkb77/CEiFSsCRYkrnjNWb4rUrmbzLgiMZtXyr7Ftq1cyK8rwkWypJEx+cgJrRBV
QSawmTxRipV9ZcVLHK5m803O16y/qLS7emRAypiH25oKdY4MJ6PxGiRanjURullim0Mk0LHEsTCX
XMv7bZbcEfHbwsI6NY5r04DXkEI+nAL1t7Rmagvtc3A6iIPvKWCa4ugayazvMl5U76WQn2CQmu2Q
xeUAWGojTu+7710YGSYbHgPHFHbchg6vy0gyrVS8q+DD6Q/83FB8AMvgibdhWblDHG6F46XDJJry
crQktfjbuNnFqOlimxJarlec8z0N49Y/FXlPbnJ0FcfaouLLWxFBL0FJam6DwBPLNcwnpXn4GC3t
2cJEhEKvAuqO6IL/QIpZ9ESqwKayhthkupKP4cFmdYZIsktI+8gIDNoqykVn7dS9L6n8qSauyX3v
9suo3ZMC5nJ/h0suFOP/XQb8izIBNoxj3J2FQNtrKIEqNqX56JQJ3JaSy+GZeM+xY4d/O9KnRAdo
SW0Jsos1jd3xtGJkXmN8rREvjRtj1S4l5OeIMbBv8Ao8vzl0jT9UgHDmomkKYEvYqEbcXx1XBZIk
vXrqZL2j3jPGT7EX4kx0qpPYO8vqp37HnCAGkNaEVqjKTxp5pgT1QEjkV6XcJdWf4R3BonJSgbKT
Lq5ucdfaPZdb7ZbWFfpNKa82It6FqFW/CaDKshMwyX8qCYKKT83EUCJLF9VL2PkQLTUakr/unyd/
284u0BRMbj+ZeeSTYYcJOWtxALtC/gPqF03knd0HFGkBt4FINFC3hJxQOe+qzzRc6tqpaA+ez5+I
NNXLnyEe+qzLiQFgHJe5xQImQGLVohzr7LjXza2m7uwKSH2FKE5HL4vTHSRRoykyvGs9q535D4aK
2Ii/O3pU69PpvkPjty+R/Rm/LTMWaTDz0eP+grk35hI78mokpt+dpJWeQLcuQCgZrogN6pCwG/Ls
8Gja0i3A2Cw4Ha8jtb+8YWdqLBrnl9D0ClY99GftdDSDK9+pPUHJMRpFDjUFzSEZtVn5yjixhojG
pa5bluOfiSImAWUt23PF1t8ivVNsiNjku0pPXnoGzOwY8gLSKBqkUP2Afo2IwWo6Cy4s+mikt1Z+
T/4m4kIkhJHjHoQmZtwYqTgGZY0Ubml6rzMePr/kVTWGua8Aku5q+Zh/MAfFiErkW91BrBTrXnop
AQwy+0NGgoe4qKKcg/FFFHVbYBzIKLXpxkXESZ2UTCAU1NJrSnJN4K/B1cniChQaLXEYoFDTLl1Q
c7bTlcr2OAktrI2mEsI5avb8QavQW2W22ydfCQfJzMObphHjNR+Ndf0xsNLqSwBux9g1DN/h2cKv
NxkHh4GvxCtOIZ1E09OMbmbanlmQ+VlwxczRnzLY6SLLhA3DG49KfhbPe0JOR1p+lHz5FEvNuCsJ
C+BZWvHl+zdxLwu9CdyVOm7El996z5oUtJCe7jSgzxJdfQay4+xUmZU94Gu0AHWYdriqTeclT3ut
uJbSR07cDN3U2YtDgT4yNXwQ90l0MaMHXXcOEGYR0Odp8d+MuF6OnfZFNgLLHgJQwEzhesFBqxVn
7HiukezE1BW0xpwwSRAGaCzezolMMSHC7ithTeIXzwm6oayaWFsXt5+R0SbtmwtavoDHpXWhT6ss
rld6nULIClIPQSscUEaWj4axnrrPhlJrrgKxZZktJeF7jEkAY4Vk7jwwVIeZaVg4MiWgG+BvWBA4
M2hISUEZfVWX1kr1d4XxQcdVNv8uq5XHsNOAgOLHmmWA9cQx041GOpx4bEAUJWvzZeMGUvNfU7mU
04HIJp3iqKhLXCFKTVS+I1TQpd3OkxWwHb2QSMN0gmtKSOMNfwWO6Co9V/p2AtN1ZG4/8x+rA2ol
ixe3s29N/Pa5FqAOjLOfnBsdzBWNKl6mwPoqsehrGFKc8UfIovqWwpgN+/Myl7bUfM95Jgv/NKXr
cLwNzm1Elhh0UGnsA+eYIwC7KsK89zR3OBF2o/KoKgKpq3/5SyvvRoE0BCTNHBjykQfSO7ShTtXN
gMVkm0yImLc8ytzhXAWwQ96uAzPrQIgzy0KY0oKVnRPvywB27OkXpSNStbaJgShVdBo5GIuzPy+R
sU+tFe8mDlPxg7rfcl1B6MhzWaFrxXGADFFGoa5K4bg5S3mz9ZxUo28VRF7KTz+YoKlHnKvzjPQm
t57b0XmMH7pyGmGZhZ0ksN8N2QhScObCmYJh7VPrKuFsrb5qb6mJqKtbjcIjJABH7m+h8BNA99to
JEC25gaSeAGAVWE1a+bqsqBhHtBhNA6Uci4q9clLvC6dY2t+VogzRmJnIx/1OK/ISPdIFY28ceEC
rQGKhLdkMsP/BNk3BEStr5keJA9KicMlkTf1sKv5IZR5y0z8XQrIztppPktXNe9ZJXrmBeAn3byU
/T/eZDlxsVWrpOT/T63dW+ti0AQvE81CsOy80hlGpwQYuHdxExLig7ELrs5K4R0OtUWcC2oVNLoE
BbjUiXQLNFqVC9DZrHrnWUUsCfSFO9x2Nb1ufJLxF0NkOFGGfM6Ng59CRvF0aEw0JJi6VlH/8xFk
23yDcVQQUfjrLfxlmG28b0NoKXcN2DIfZ4TMD9mLbEngJS8JfbHl8xt67hp7wryVUorMGPnwo2g5
zDax6QkMQb9gDUrzGSAl0sRPzkDC1h9EsagA5mey6SZ3WHYkIvGSQ+lPbiYwt108st+zIivEWEdM
h5SqwXEd7PbR8KsSl8pplCgKK7SzoBZ3oQAA1qUkanDcqNhnE1qTfxROoieXqiNVeDOJm5PmawOz
Q5FXs39/VX2GmOXPeiU4QLr8MTqHGGdafAsQXtmoN8x2K05rNVpyHc10ZS5hKsGh7rw1ooaIumRY
98ds6Xi/uXwX6JBSjUxW1dLJ1UWrcxPw08nBnMo62iAQQOytDhDw0lPAF9XLUQWJJhzyL7Neabeo
l/5Ky87iKAiCA3mONE+xjC27casSYhFc1NCVg6OA2PBYCH0Mysi1QieUay/CdAXuGPCPRrcbd6X1
WQMBmxHBNcnWQaNtZw8nQ5HAl4+kybtS94KmkAnzoNoXM9/kyVWtsnmrXGPLgrhGf4JovtcowKNv
jUUoOOkrIooJR2r2/EpsKotWPaQcgTXzpJq8teTbI1bjt+RKE98DQ/gcMxst24rCh5kSvOIqjOj5
SZwbTX5zyr34YIt4Zb143sQVkLSXVL406rGoeteyp01Q5BtromNrcogOqXj38iWdR8D7dCYuvIwQ
gFJnaEIRKESn+u+4GKiFhUPYTdNfhYrMMja1/+lrHxWC57ihjT19ydoXorP/PzpwJRSvjkxm6bhh
b9Py7xJzCgkWEsh0SJRyBLY0WM+xuYSYjPL0wzLn2YpXr7i33Z+EQGjUGJeaZV48+kW7iAHf8JKQ
nQVdeioKeTaYVx1co6CxDyCjfEb+O2s599GRcEanwyPjZU/IwqR8eD5MSN2VdZUtSvue11slugTd
W8MVn/sNmRIk9yiN26wjVg2Kq6gWDVcgtDN1NElfJLQbHlJr9iSpL5MJT0cGW5avsnbfEVjNHsH9
KNmk6LnQNUDi9YLwD2XWvst6acprEs1slrl2HkT3Mvs1gw8/+RxxKkzgR13/EQ3E+owXxgfnT5G/
5PFYoVMo7uQDoRZc24S7vnV/FX629uUXS492860LST2YPY71eM3jC8GUeju4LWxoiL68q+VlaYIp
zH4NpjsTR0r24AJQpC1wH4fFEjIOW+7OdkuCxniJWTfjaUugRi5/OfbJo2y2PmkQ79iWMbuwnckI
sW6ehzNeXRnRRq02GpQ/KnmEqrG+sfjVW2ywzvBpqDgSoMDE40Wl7FYn28y0ff6/KC7ExksXN0px
pJAGmgkKpUcZMTV5VicwuN77qGChi5cuHQRm5dCFh/wiys+42GbFdKKaAimmkAtJ6tIPyIQhNfQi
TjDL+5JNF1X7LBZ2D0QarBkWw5WJJ73iCEyi34qWX65uOuTIBu+AHmJcwC+4WOevmN8nk2ycRcHE
NKFkODpIH8ydD79W6r/ldLayR4b5saSnpeal7zgBM6YeLN4ApMzkc5sQVVK0DipuJhvdBV8LadLI
ZNhO1BQoaYdyslK3Fu4omIX2165fkP4OxvcZUx7wf11082+bM+dAUNWsKffjD5itpTP8Vs8Ka4Ku
0cQ9oFeBHyxTd4RME0ukWb8DfuOphgOSKFGcNmRQYYFDG8Pl2g5nbKHJVWtxdKDuRBtI2i0DJ3kM
FoSw8aqgb8Uh2JWYyxBjm1vuGT/aOOpjcqmlKmlRRSoNsz+W/8rin5quA+1m85MUwLf4G73q0GkH
rIHcbrwrSEER/qg0lbHUp+um/jdho+wgb8kC1P45uJHN6qunzSJcG/nadmnm1tmCZhmi3WW8yQaE
RSNAz/+n2QAqMuT1QsKsF26h4uIBtWXLMKR8lDY1Emd/oQ5AI0u5+lYIeEnq/4lUI9+arjRvYQoW
uluQRFSBU/PHLsghAz+IUW+RmIdZhxpWB+kNQw7uZHDVgZlkYyCrSvOtjCU4PtT1OVa2fb8nDJi8
pDvJOAcvvAwcqyWt8ywsNgO6g4uQUT5XkLu2GMIg0RXw7v1UL4f+jo1/lsDmBw1eXGiIZYg4n846
yu6XKX/vH1V9y8B/iUWILSjK1trKWOjS0ov2tbTUCMm12aaJK1kGAHhARhCicgvzyLEFW5bbizx4
PVTgZ/YTtr0mfJTFM00+wQ0z8uVZdpUFF5+J3xdURqn4VUq4JpPZhaS9DkJU6Jd7houk+ncndV+l
UU776NnDvrv+O9XeDpFu40I9jT5BXWup/ash8SLji99kQbiUu4cWv9n+FfDFDaxP1V4T5k4m6UJ+
gmIY0roK3mTdzHuVwrxbwPdRhis5IEf5HXW/MmJ6MKBUu5XmuWXw5hOhgmAzXKkL51ADNFoO8jqn
Y7G6EBtHuubHCPghZkVHPZDPO4/rG6IR7kYT3xW5ufLd0M6AfzRxjmhyyeUlPFkOUBAF39+06OJv
Mf+xvYJMBcMiAS4Lj/67gaKdpIEvBSMZmoZk/EzbZec8gugRBO/GvEn9NfP2o8xoeCLJf1kau0Ld
tyn2S8YvMpAqoHeTjbOF05Hgd/RFoexDrKnca1SUjqsiPpv6SZWvfU1q0LkI3pqzB9zKy60IOv4p
yxWxXRjr1oyxLhytGm3slJO7oM322kw1rnJj7iXHsbuSLmLbz8Laa6T8QXhCK2GxnB6F+eFQ8oqQ
0/gwALmMYmf03yPAfameqWMXvzjzWJ9dhJSPBN9CP1YaoMJV4Xgegl8VKpUKjsRZUL6ZUxeizXGG
0xSetA87+5Ca725B7x2QadyNKCkxibFp6zynIYGt8UQsnH6Y6N0lO3c5Njzb/qztV058gKN28SKi
QxpI13bFxBizmAG39AUgxWlI1mikeMqN8CzQ+IlwAIY/LTiq7YjtqlqE2OT1naqenBBHwFYjIgaE
s7kSHwvIe4tAJyb1g8/BleCjmfD/puaUhL8qMU+d9Ha6NUJpoYnOAGzs/tdLQZiNL6qliaxy9YG0
GS4Kz/hyupdyMPSZg2rGIV7wIJPWiqRF+ooz8ZbMJ95qpk0XWA4pgxvkC0Hdt3i6kFBF0jthOgCb
nVvOb05jeDVvddKZD4UsidkFRanKgSFi8ZZj8J1Ds6Jsp5qEFL74rtmfQCSh8gxf47jspaWf3yPS
0KN/PfE/jrbGnbjAJEcC6R8qjXpZrHOkYsYn2BW6sNphNg0OGdwY4w65ZnV1QIjKCzMQvkFb6f/p
FPKR/0WmRl8ykW0i5+UV39H0G01/vH+uU+98oE+1XQP1zhXu5GWBDYwRAB+pCG1P1gLz5BVKvmTj
QAXpnK0Yvi4mpHdVask8YLr2hZhUoUkN1CI1N2ryUVYcmTm65+QUtpvc2JcEsNAkNWkXfjzlYCGR
R3MQOhcZRl3pKbKB+S0gaEAizHKnwkxwodFFAYL30GGqjOjbsX/6jrEZ80y+IBM3tckkmE3dASlm
Z7yyhqtafpAWNYuUtRYG4u5S1FVfHQgRQKq4y1bI5/VNuY5W0OzNwdKqc63ceVxg9iNtK0T8hnM8
K8W5kE9y8gWJhPhc4si24l0PfF9Jb2p556OENZKLRUFnXNoflrQh2xNHNGbjXa/ZKKM7BMb/dGPb
x5chp4PV1TWEzxithvw7OSTMzd68IdYhuYojYIyenXeoTaovN4aDGdLVlQUBNmDi/G5ZdS4/bP0X
gCPm6Gl5ilC3oCidG8mWVUE40FZQ3M6L//sqJCWwQ8ebJ4dS1cjA2cT4DXIeIwABcrqlBKxyIq3X
SFfWhkU/XyI6Tt96flbfHkets0MqOdLYAsWlKexJziUO/+pkp4ULP1/BsPj5I0XgPw0c6CXTMYgv
0lT6BXwQbeufB92QVdiacfbqxokkn2AVrSY89A3SN8TpiExcKIZIheRWu6VPgagvXzOGPm1AadYv
CYRUwOD4RH12+6vUPRBWcBN+oI10Ne3LoaOU3kSAuNr46UO+4BS0WFqKCWOM9xBObvsrIw0UMMb4
z+Jraj3s2rCXjLMxHznYvosnPV4yA60a/a8BBhCYJ9cHDvQaQpwwUVhMFOiBura9e9V9O9lvDC5v
gI8uknHiHEDr3GyonJ/5xWbs361OPjoqADJe4gvxXAETBYNFh5phQh2Mq0cnFF9uwCL9atWrm5B4
S/sSqz+KfTZTfMXE6dsVCLBHWVUIeq0cffnpVO/WnrXrcd0Pe8J1YnnVT4fO7WAvrrL4apnpOgIN
6HGlZJzjxkA/PLkA+wE9prSYv8NfSDVB3ejeaWJYTG4jtgwfWMFe0rSdNE/hc/FTFP4++MCB6u8O
ZGiSEMIdexfKqN501i4pd2V0jfzProcjoIuZiDE+a8/fNz3ilIB25zk2lwWDP9NHRAwjJ1W/q8z/
bSEeBxMEGPD9LYNtRjbFNcBnjnbk4Gz6NUK9JFpIfHreOeZZp6y7f7IE2vlCMgngABUEc8lHNo1k
Y5l0BbM2r0EtNIVYcq5CqX2ArM/Nct0sSiyNO3i+DmNyzDpE1DBluDO/4gSjyjK4IIxvm10CO0pR
ETdCIO+G8SwkjhF3XNBI9NK/oeGDZkvuPYkX4Kp5tlEROLckuLDrhg4WGyIxM6ToqGkqaydb63pY
UtEs9MmEqjXTprZXpk+rUDoPpQNXSpI+1fAKAI8snu0St2LKvDMLy5vdICAkY7nW+O7XLNjJ8JmG
p0K6tsGrS44R70Y97UE46nW/FvWa3Dt54qL06sqDOkfTnq0y7c9mlcmb76aHj6x2CXlETPH12uzU
hVkfrJZfrlx60o6zG4qcZzNZOfLyk9DjmQQozzMJzj4L/E1A6L6y6PtHD9zVd8g1/JPIstDMo2MS
C7eNycsjSHP0UtdSXwkcosEJOJA9kHNRF7NnM36p9ae+dFYIpYRohWx+gE40VkDkkbIbjW1XoV80
04XBX4+dFl4ZbPRSsWVPpY/5cu33W+APSzriNQbk4pEjqSKqiRJHTtXsqwceLIIOqwY1MU2Gx7ol
EouDazU9uIvE8GOCTueIFOUqgBT4Y/DCpZw/ow3/VuUGv0Vm0CQI44qADEuNg/SncVNDmBx/hYmJ
yP/0MHbnsH0m3T8yAzEP+ECIvGfoKmvZm0nNV9Tch0njEz94zZY5vrqQl91z2dHuVzE2FJD/8ewd
aKjxOBZX6soHvR3Ywfz06XPeMLghcSel4h65cA9II7tzZuJbldYh/d4gYOxE0Y2hkZzTCP+i/WjY
02kTZwPuu7NmnTEEipKXYKUbf02yTcBWFDYKsVenWKAg04ga8UYIXGQtmfcIFE6IaRtwxuEtar5K
bLjaasAgz93LrxEAT6brsVsMKr8cC1dORP05KBbTsPAFyz3jDVzQfRYK9kO/Ue8hNB5d8q8sGcqD
I495rzDNdsNsqIe5Q78b+hiZANlf2VizO40Vm1rvts6aMWGo7zgnOZ55ARCRkV/nhtI8KODJ+Rqx
URZtuUrsPX8i2iGFQEqALPvbbg4OfdeF5bmjdmbDkWEQ8VwxawhQ0A/2Dg+BGA1JdXSrikuC+JEQ
GLfLr+QIkkByTNvb8NUkK359PboyNKj1hve5zF8Sy2VX/ZS0wnPh0l3JSzLMGAzSYMfzJXZrtT3G
pgVYxMfl/YU/dJsICZY0cn0Ul0GPaDkJ6Pje1u3Z7t9YFCREGtG4CuLV3bdWwk851V8qOUIEkbbM
9zZ6b4am2nx3WjZLLCIP2IWEC4Bhl9ayKruqNgcQEcJ1+BICrm8zTOfkaqfOKYi3dvoamLrrIkLb
gBcweQrUIYMs5pMwIsyovquVROL1dHaH/2QeBy6u8gZ4jJM/CZ/U68x6J+Yew6rAXRPitlJeFbdX
nbGG+BfdIMyJpCofc7kYOQUFhgRSL7YRtmC1A1a5RuVdVe9SuVfs3YTmUlNdxqo0+cqYuCee/tS4
FpBAefaCbzbNtewwOMtuwu3EIIrIoPiC4Tc27Vpp17mzAxbLkEiBpXa/Wgl0YFAkBDc2KSApYswO
imNYsAIoOmbgCmssa3n7MN2WokWbZ6akDJwSkNlkvlL7uxi+MoizGVxEDX48ulZmoQmBJdb4Tjg9
04Np4kXqD+KU58gTZuGca2gcqTHcMsMQk0Svj7qMKObWtpw5tf6HaVN4ZgZVd6tLOPy1yCR5XYk8
CosbZ/Rcqy28bA5z1RWbBsa/dHqLtwQVaWz/GXbP9c9lxcNtk/qDXrpiYu9xmc/jfhdUO+aEsUGm
1AHegWeJsNdR5OotPFdidgMYT5SL2NJjnfOOcKsQNN5HRFCM8cIXscioOfB/zPnHAiERX2r34Edk
YvR+uJXhacZm+13jPVwNiE6AVbz2P+bOJLmVLEvPWwl7Y3mU901ZRQ4IwNH3JNhM3EiQ9L7vfSST
tqCBliDTSBvQikrag777MjIrI2VVJg1kpkEMXpAEHPDr957zn78BQFlF5lZmQYwcaVAqNFROmsPw
rzrzJIcnAxK4sqZe7hEOwo7CXt7c5SEzn4uocyIQnUdB9NSfB7zz6mxl6xud/hUWP6RODPaiOXQW
Ywl4VELypFgZ/GWbnzCTbxR3Cu+hg7KPjaY8wEORkR5B1M7y5WRvGWv2HRF2otQVxLdAWommjNoL
BAExIq3xltjAeDwC/TPlypaMClp5rrTz1/olx5BEg06uzgLnRaoQTmDLIMNyNAbIkEPAuiAuQGb5
nyLrscVhLvwMlA/Pxj3djdwao3qm/XOBaKjhoR1eJB+UlhoEWnPPXPyVrVTQklmpSCPFFidZi5tJ
xkDD/xKmdeEtIiLCBHULjKtpHvVnGXWAom1TTKQi3ICK4hKwNqM9Su5SQsaybqqtU5qYSbWLdFza
+ryMTma4BU/EO/mhd60Z8BLXxfT1OmTXiE+tBvKMRK7eSud6JIxL16F/MAHMZu8Ujwb0DcttrccI
Ex1gAhMEEn8Hyg9ccRpXNS9S+j0ZdN7pApcXTCkeNLbuIV8y8hT2BeFPbfKEdnXXj2tn0iA9YTNy
bpm40VyAYi+6dhOJ+AWTPfpkSyfZfPEY/DtHhgIEpjjDpmc7G+UZI/omPZgyM/lpy/7mG5DdZCFm
jOi8f84iLIJj3x1ytfwenBsbmmLp1Qedk5WmTbgazpXiIEXAFEq6SHWMioDykDDDDGFpPFWOtEp6
goKmXQSJO+SAw9oteKBP9oNLUyONJslAVXd6fqTVwtaOg1SFw3uUYQdla4wJxBLTme0zqiw6Nlij
nVXWIgKnIRxWitARMgTY6EuShqO1cR8Nzy1w54jAQiLs1RIGE+lFFkAv+29fXWUgPhLMpws2X75E
DRN/stzl4ug7x9h7qoOPvKsJZnMPeodWAIDKOGWgLHFBGALX0k78N9xrxG7q1oCNWpMBUNOzljDA
6e6R95XazuCmoaYtlmiJxiW07Xb4EBtrQ6xDUB4zCdUHmRUZJWIOdY10lx2aWxNXgaL8jLVbifz4
ZvbPpQVvG9MNbXr1GJkZ2admMZtWp/lBbZQHa3wTjWphGW6lnh15A75hLeM1845mprsF+fHUpcaw
HoZXYduWxPSIUMptlx4A0hMP3K3Pbh4ay9SkdVN4Wy1xA5wSJGpddRX0iwwzb9OfldRuWfOmWhbG
YnxEj83X7eU5qsCBKojefjBTaCUYezebjMaEyA9elLP7ieXGfEnYeWn9q6G8YM7DU0c6Kn2foKK1
F5DrB5o8NggDFy8+Sk2F0YCvWjwKNiY1w9tPRDS9RhJhXB8pFuDj3rQ22vgKy7S01yj9Devqp+nD
6AP7iZ4wfffDuyaQXf8WQIFsawdNPuPv9Ji257Z4qMkTyHGwEC+NzgXJgV4/xiPsMWrBscGsJYS9
8uLoV4vGybQeBc/XSY+6/Nrjf0QeZolzKTbDiqt1e2LoJGXJ3Cg07wl72hjqzJefMNKFy5KutY7S
u3w2PxHU67j11yEJQfTWvU8yNvxoAsxmAksCQZEo1xT5hedQ1GQAGPA+OJ8wBiN2rECEStTmjFQP
nOreCvUbdxGv2tU1OZzeasreUwZOhtbxN8AYQIdQ2gmruYCRUSy2Qke67sgNzMneeVOhGoTG3Yze
vPI8jrB4Ka9a6mR52TnAKWSyob95DukXyx6n4QcGn+0c61CmNxNbgh4cSpNbXzyP+XtB6lsED1Ft
iqPS3XoxH1mJ3VFhvhP00GGtb2AUUhlhg4QP9UeMrt/DLtZLmsWoEkyAGqljZ912PXx+aq3Ds+Ul
cw2iB7/FiQIZ9qwU20qeFWAxlr+SPr2SCoZcMm8OHDMs82qdSQRQ+/cscqiJIUlB6G9X9dwBGN2L
MZiDT0JTnHL9SxlIVCNTTO+WAT26NzF1LB9je6me9O7c6Mc8kx7uOWZU7VromFS8vZ1nQLuHOj/y
lFvq2aw6LPPAUK5msRkkeF/zpt6k7XuJXVua5twnzMPhTRIqlwsx+UIWlNit0T4h+BAa5s0zs3Wh
4dfRNA8PUAAZJfv6G5MJ7HYdIb7aMHTVuf/FcC9hBHvSXclWAgAG/A/i6+hqS58K65EYLzG+joKv
sD8lzrZb9hH6TrNEYEMn9NBZC/ChOl4N7LKRSam/DJWz6pz07EDLo0FvgcCMxQKsD53lG9oehzZI
F1RHCPOMgvCotvEIZNP1JmEHRsUdHlWMvUjPjOF5oIuCRhO/dQ/Yj3wA6XnlvBxd9Dx4Ap00k8a1
+sq0l7wB35Vbd5TCRYjCD0IbFhEUZxQc3PcW5VklrMOLq0TXIctbTVVQ7JOq69zkBnf/rfQBCo+J
TFhf/PxOOiVvxVc4s1Cl4fkJqtYcmBLxmrci/YQAB8WA1CUJL6mjD5OBxUTtW19pwcUA2mtOYn7q
A5wM4c5J7sX0+DveFyC7FmnC0RKzQin+MLW1T35UwaGgvFIqR+txaY0HEFOR0j4tA3NZJ6dMd2aa
scNbrp3AuCitlgHdqVI3rtP1czPBy0I9IW8D9E4BxAQ3SEyOupTv/ATXPpc86kb4V+HGFtAvJ3Pb
19y9R8neSckBtwumnkLsjPZa35bKVYV8OgEVVkWziCAEqawQfxHhHsTapQVreQZ+Tgh7V8RH2fMC
4yoJMmqBOrMpRYM0o4mmBmJsEAnquXTHLBdCPB0Q0+AUmp5lU+3Hh+SMAX+CR0jMoLO/Ch4feI4a
41pCy8F+LARYNTMsKmDYFBoHYHROH86UEBrpN+EdlxiO8C62oHPCTscJiu9X1JVgLcSuzaVyTrm6
yPOtwKVJqQReSrwPteSB/xqmZ9xxmQrhpJFwIWX6opRPCn1dTYDAJCRhHNwJVltMXDPUgzuVF7YP
DY7VWv6WI84sdkx0h/zLqBFyLpma1N7keulbLKNlpOljSmfxRGuT8M4kLMxEWowZVDdgeAibVMEM
q8k5eU0aVugrKgfPTwImaGbwTBPOXs4ugSPXYMkzVacWI2knZqbjO+9Ffg8pIuttY+7TJQZe2Zp4
PLezMOJbilkcUAwJzoyUmTvTFIyY92SsUKiCiiuUOYa0TLX11OxRvaMTZr5W7LHPQgNi5otMWD1j
ibCTTKg2bltiYrBJ0HvIxiVAAYTbKYRSZ9YNDo3upcQ1g4EpUFptrfGhQpS/qMdte0U3atOGJdYJ
2/YHr92CLhmIkGz2mlUEbUv6qvt6FRTxjJwxcB0Y5Wg0kDrkFzaWVn0MzZcssdcqNzBiUM7iBC5c
tsVOl4EJjKXOCrBgP6n2LUSq4jB4vrB3x2H6oFnsJ6unaTZ0lyDAivnDxk07q9U5kV6LUmW3I+5A
NtlgXsZ6Be4U2uRiq4jrUYrnd9k+yj0B4dC857H9UlEMty1rTNvhPueWYHeUh25GWOuC59J12ltU
XImkwAmvmRU4ek4Rcxi8blZFtu8dCf4oKCfmXCVbI3bOa0d+mn6yuMSJojtHRkWjB42ITVVMxiGW
WsI5Vd36KGKJbCea7hxikWpXqHGRTqMEkfdVtNJkiwX2GdMCSrjOVEdzeKkznOVemGtLEYRs/TvT
iLYBgASeCv2Xvjio70Gxwm4D+3aOAXqRHGs8t5YCgLAdQp4Hr9u+QhP4CKcTI8ORwXnN1uiETOvq
81gc7fiptz+j7t7L04pwAIq1IoHmZV0Mn31AwZbpILdLuuzUozAnPkRHEQBl5c8HTMf98zgdpTkL
AoeBqNaEq+a8iZSFZwcoi86tS7XnnWCCJxqQNTU9gwe1+0qxdwmyjzx8lTCBq96BSHGOM4gvLkAT
ztbD52gfcFQLlG+DDFfnGsnTPBzeDLzPm73kfBvtXjU3KpoA7+ZoV036ZqFO2SWKIf2sbVS3R1Vd
ICTU0Ierc6v311pCEQALkTDdOYYjYXbUrFdf4QmHRSSPG2kRuWW0pJEUB6ro6rhy+GALybtOEDfq
Dk0WfH1DjNubF1lyhUhClTbM9lWQGiXGvPconRH7FsrACP0lVXeyBdEHS41tMfRsv4yFICiRNMGU
dw2dLpzlryojyTYgGvTBZmJSYcjwJhNh3y81rCHT8FPREKIrF7NqGZihghofB6ZE03JYlUvIGcWK
hWiue+b6YfQkgLORYjRk7GnRXssTNFodl7LGLaAGY+XbJIAdIcWl2YC8P+HxPAuVQy8DQgEyOgMO
B1eLkyBnqSRo5zglIdNQllNugfU463HFHi16IC1zUUYLY80apITqtdhwJnThCpA+np7rGjPJfaad
k/Ta4iUQ7lDfSKVrsNwZ5yycJV25aI0ws6eSqItrSsdMuA/CuXc9i+HqrQrabYVFyQxojgkFdPUB
/02aujp6wtxlyL8HUBGLPkMoVRoVtC+d2+TnKDx/Blw/bV1v03FVkceG7U9js3czN/Gaj7S+d+Yl
mPmrYfoMAjJUUB/EC8d4T2HRVo8/fe628ANbcQBRdtpLL6H22EJiIPgBIPIroFezybpsDzVNla2v
4uIlGC7KlPPkbUoWX9TtFP9lCvb2i+6s5SnYmWq1cEYisZ5rPG7FgJpJMhutsEuUa9iU5kFyINYK
Jze+5F4YPwkCJzMtEqQoI3Hm9N9T0suqlPqmNanOuTtE6EUMKAKXaa1BnCZYdkxpgdUergKo/9HC
dOOpg8WfMxErqhWIkaG6OvOdtK3IzM4JVgT5rFdP+IK2C25ZUZ4MBFq4pVu7Fv65yjea0sTL3aOM
LUIIw29s9vBdZx3tqHcS3QvuyILebHdLMW2pCIWsDNYh53+lFMBE/UMMCb+Gqeswk40lHkzsnoAD
J5evCi8CvV7rRBTmn5WObYYE8Yrja2JJaBbPZaCTki6t7iDcwMwLLCD/bJOjWx+CR9cQwAGfBBw6
bq4xxZJvaA90+ViszmoNgbCPiAhfkHaAgEEbQlhC071qMIaGs4ZhuE+wRz/cKuz7CxTBa+2WYzwW
XQ0VHG48qcVZoQcvKBXitwnLQDi+1J1wuKvbRM4OdQ44tcae7kQrvVoMzUkXgwhRINqvJ95Mw1Fx
2zHEVV8dHjIUc8pKDA5iDjDsH23jRiAk8+Yt8zz6qn1pEzc/L/ELFciFp9PV0tRp42Oibxk+yCRb
PPrF68/NRx5he+58VpIjHB5on7lT2AsmuqtGgKAYLPZr71KhyHczeQvrtpXPWbseLddr8JZclR4v
N8cPAJRJSzaeFS+N4lDQiwyaDPvZBX6d8MvKdh3fZ4AWEHkITbcyl+8JroJ4eOHwvReUDUUY1AcG
XD7v0UkO1rDfyL2L8a6we4GcCUMjKMiJfPapYLxzNRKzukqhopSr6Ql8hvykYQ76zn5EIxcFx5ZH
r44/rP4eRvMO4VYN7PBYBXvZvNTFa1bCl1oKk8PepVprmT2VdY8VH5Zk5TK3XfyqygLSuet5e8CQ
Pn7ThNY6ZNKM+FaT2eS+jeEy9dhtSAz1PjSGHwrC0HVsrcVM28UCNRnmtVpRMgBeB/uxfrQRa+Cl
TuKpxzLBmCHBRWLjsxD1fc0xuMCnM3gHHEoYBBDBgWQImj6bns44V1jcFBtEMmHzWCuHUb9ZuFWg
7YMdGntLnwe2A8pb58VmGjZZeNPHZGXqb7n6xOpUFeRVMDlFBztBFSo52y1UKbjUDNMK21vsSo7M
njhNRcs1oYXpZ6SGPIzqR6Wg63Lb4uyQ2hyq10F5V+Ga1DzbYTufzHDm2K8jhWBMaNLK8zZNsNf0
V8U/Y/8qe5tC3yfmJkr2ZnhzrEcIbC0eFa+TsoaMHATXGBxfsU4+T4C2YVkXzjUAVvEBRY07s6Kx
2kvNzqB0xk9C9taImcuJDK1RcTMf6pE+AonCupRebKJTB9SJLkCXjudRRdjtXKchSqDL6NptkE7T
tJb0FxUyTAJyJUugtMnrkN8Kuq18i2la3Ir6ogv8BePnWfU0QBeW+0++UKklRWKbQUeSMa+vyIKw
Q5zA8sdA/iavGwvH2tx0wcorF7k+w6l6gy1kArsvh8FpyicPk9tmLYhfnnkM+8ME0cRYZvn7qCxG
+zHXqcTnHLJMuOxmYys7+YoRplq/auGjmj9NWHExYJGWob5I8B6GL7vgDSh2Wx+T8ldwqCkhwK/1
ljn3OgVJHqHnO92HF/AkLKaEgI5XG1sCcy6nbm8iSuA6yw5tH1YOIFxRfwmq04B2CqZmB5OGNhKz
YXPcDYRWV1iOAKxKLUJ6BFfRCXsDvx3Q0i4c60VJKLn2QYxiC41EjoeGjXTRf9fV74hr7RHgydYH
UAsROa545gsLD79TAkMJsHFha+tUfiIocmxOGD/Xxh4YazJPZCiCwKKlwuv+J3E7+E56HuYJM9j3
fPxMaPjMlKgM+QJ9Fi5Nu8+8ZjavpReMklCJZPlFxuckvbXW58QqkKjgU0Fh7J/gJ4QhlY6yISg5
Vm+CUmdjrfrEW5LDiccyQzlmAgzpMWEpugUW63OvP4qxRaqls0j9EjkhkXIbg0e41JoPPRcXgH2n
HKsEWGSvNxupodIWWF3+mSJuodA3rRWbgxhptSGGnU8Onqh81cr0kjYPTt0TFMSAhv07CDgMHKBd
e+c1W3JouFt6uxRNvfp4CFI8AnD75xVjbceTgyWKh1fjUfhcYYnViElDUj7UAGRJbcwajpXIOIDw
DJgeKf1rGhkPiTDG8L85/vD5GSKySdIb1p/+FJLRcDCTcyK/6BMmX8NjtJH4cP0mJ8GWIXZFSPuO
8iooTyNYVkOTm5ufDsVV7x9+Lhygv2ar+AD5PPLEXT4mUNEH7yvjY/VY2IsBdyPdGNyXcKbtEmoL
HTk4a6c+DEoH0IB5xTV1q2FfZqRJuXRxbFctpdVPmK+dt+AeKWZ4GOFitrONmW4wq/eKNUMPslGn
4lT18Pk5CeFex8kb2q80gYy9JHPH08XNKv2djgdEiPZb7Hc+oyS+PdU8KspKpWNDJ43opMLTgI1j
r8pfAgjGGK6KXjT7wN5WYyKKx6/zpiKlrPOXQAJ+x6R9uCc6QkOM34JVBVztbPXuxebKlBcxmrTE
3mkcA2tm0Feb25RqDflzvelV9juhuDywTKZ4zXSJjQ0TESoa0nIBc0asNMmzgaSIx/ANQRtmnwqO
TjZbjgNanW0UecsXng838tOgAgV86y8RXHiq+73ev0/DVqmIa1xQANoyQBxxD4z6qp7X7r/LHjfT
JSCPV8JeZEC2iSkYhq2BqfZuGuApUD4DbQKUOJAMV9Y64JHrrnnyZSjXoVvge+J8gbxa+VeZH+Pw
MpjbsV02zQ6mfQ9nsIYDJu0H/dEBBiUgrn7UeSzQ5EbfigwAmAM71bcpu3p3o5/bIZP2nR2cQEy6
bJVQ07SAJiFJQfmdGFvG1Al9FHMgXYeSiK80g40OHyuYjdgOpOuI0MEkcNUUTuYmIr1EOTcjcJE7
ZUtEB60EBQfnQChT2lMGOby+dvEpjF5HqCN1DOAwdQ+VcWgkSEGPGbQHDP1yBpRXkfUCzCM1l3Lc
CrN2ip6BgKINUz/LmtsVU/Fj6F88+daUH7V2CdVPKcQrHaJ9sY3pvlzeMohOEnq9qltM3crXV6XF
YxvjFr/3MmxbnpISxiQyTTDrbs0DiWcYE3Asi7GvHeuXgYK+wpSlXaLOQB7vzxpxIWYXbCpsLGz5
0mGTw2Y0gs4cvAJH5LVJVjf3Z3ho0Ey4Itm38YZVRrAjEBEjSEAYxLvqziPlQd6HIdxRYkqslaU+
RtKzw/aP1aygG64VUL164KHplyNhGvW3HhVuxbzEHFfMOVJUhz3mQCvVexzyRSuTubOMewmznr0V
fk3w4brCHUaWwawoZtR/aImKZM3uazofHpPJ6MlOXIJazHJDbL3bcBaHuAjgwwjdFjIY0Rth+F7i
doNwvy/3YbvUTbrFHWJUM70MdYpKS1D13CxwC7pzizp5fGrSe69yEFsGXZOwhmLWT7UVEUEO+prv
re5qomCvqw9JW9iD4GlCdqnwvDC7k6nCpIkOpc7SstF7IozaKZgDxDguo31EWo31FA+dBxe+g1Kv
r/HRpH3QyXXoIEgiBcHWRUwd06MkRWQw7gYmJC1a4bB7arj8yUDHOce3qnuKYoJQgQJrLPoma9nh
oF0uu2GDGZcfubF1aR0qH+oLBWUJKsAOD7EAMiaiFmOPfW9qLTWcH7puJ2mPRfuRGhiGPvX1RhoT
uvMXBoYR6hjOp+QAEbbR9gb8GutCDAEDkp69E+fxNGSpUZNsCXLRx3tV7GwQ5oova9kPW23aF8Nx
lO6SSPX+SGwX/J4M+kle6dE7XB1LxtgEGTcerkdnXObsjxkiAw0Bt3Mr6+u4DbOXHtACjFoGfWdB
mc03npAmxprVggMU/gaIUYKT/PjMm4J8YIQbyrSO/bedvyAnbUHAgg/PYaFvEgwydJhebmHySvho
UFhGB/IzLaYdUX+0hvNQPuX9LeOJqQucjcYPycKFEf19Et7TYoFjrcU9CzZes5JUoBnrbpsXA1gR
HjktA/QZ4mULGtm5Glym9t3AuEVRHkk8aKxtPm0dbaNn9QyerFzPZ5CHiJKRId8LyBeDecM+YlzD
asigXBD00kCSOBQY9frAdQUNnqnfevk6ZXfi9kSV02sricNJ2ApGyHKYX1eMRflIjN8z/3GMn0zr
QzyyYLHRs9BRE/84K+lXGBaBtRvVpTK2inom+GsSewQaGSt3w/C1hWqVcsK3dP9JAC4avooqFNUB
zS8eZ34L4+Lbo83G5UI5dP5zOn4lZjTvQ0CWwSZ072jwEOeLAUOtJMUE/FQYWBTb1XUcLyS7pgR4
xB/cAfy0CXLomdMMNFao4mCF4BkKc9NcJhht81c82ND1Gdfi01DYhOmue2KNKUhj/8OBikc1Ct2d
5UpDxE2pVPxhLA/Y88qXTqgb1TNTjpTP1BrMnQ0RKfFee2ecedOa3W4dO08lTlu4yKifVXYrGFNY
0GnlR/rGAhNIJuv5mgVe6M9cfRJuSUHnOS2HIz7SDcJD/zUlAszDRZkp9qPjo3xHJXDWUJtjfium
KNG97r/4Gtv+ZNnbMH2SnSWgKNWmHV5S9cRXZUt7ANLAx9hjnzm4Wu+RY0puXp5LsF6v37bSEVRv
BH2yq0XWea5UX7D4bemt8gNbMcHY4MCQhatajFsQO4uF4yMLZA/QPtkG6bB9YlLDeW1gmlo+tGqx
7dL3CUgSSZK/mnrsFXahcVOAU1oGDD3mPGjiLE4wXNMOQYylwItkblI/BwyhgcHUV2PSwGBowSfC
o1VqnvpuOy2naMNbJ8OTqL74gHhQCK8TRnolRvtrVT9VhCV3X8q486RbYR1HZ1cXO7M7M0TAFDUe
T6H6ZcQNT+C5qi9RfVHlW5Gdkn4eg1NlUBrnPCP+QEbEt+LdzPSx57gLltK0wmS+Kp7zuKPtYqzl
Y96LiKRhBqg92flltE8FiH+UnlUwSHi8+keA99OEhhpYHp/9t25axxOkpRXdD7qdXL5G5UFk8hok
zU3galRVsJlxWVZgL3f4ja5a68mAx8u3zHaapBt5OKnKgYAfP3rSvWnpFIWrxhFhusce6roGghZR
KfAe/E6Ao1hfgj6qHEXhJjfek9Saeb19UOuBznCjYI6trY3yTcPC3tGltdWCzFvnktl3gViO04/O
C64LUb3sJEx5++9OumDcpQfHEZoJMt9FWV2LPplLjc3gu10Ds5rdJ+Z9kK/izm3BxhvMv5YxhktS
1UBh+hyKz0LDF8JttG2Cgm4ckWJ96xABMv8LVr7kIb1/64rXtgEH5qMDyR4p3A2mWjDl4qUTvMj4
86mgwxSTiylzq2jX4Lhl82hjM2qZNNZnn650nDGgGPBJ1teyQnMRg8Z6Zzw1tfiADKCudon1oRtE
pcBjTHZTse7NQwkULasvMfYheO/h2KktEuMjq5ligS5ChnLwuKWcj1+H5KZYuKijddOp8key7xib
KBGQLDR65RL0r726cgZ6oaf4PbchaTXsOgFmUfXdaClapPcJ0bEOp8QShkD9llxiyEx2BXnHDblk
o+KcryD+3Gt8VyPEQzs2oKKA9Qfnkk2mng5+ec4xSZIMWiLpLY3fYJrRqBQgFlD2QGEckgeYzSGw
g5VQRguZ+ZFcJmxdm55Ur37VaO7Ybor+vRTYTQMXr71gcqg5HSDzjrPPA7hOqN9a7d0DBpvAbWZN
zwCeNiqIbyOaDG9rp6uqXZGuwqHIocr5FWQQNDQYHirLUHk2RgrF+NLiOMO5xWjZlw9CpJhBFWFW
y0OmArETie4Kg27OTbG/+nD2Bc8+NdYByRQUENqGHvnSmzehipBXeIXhc8M8lE/mD2dz2BTlc05h
InWQfIYPQa2JapcwRdB/jgYPXnsPiG9CEO8CIfR9loRNhnSPvG8LOCuHf7TPu5cJkZQEmtqyHXnD
VVdvlnXNZdAMvjsFRIYNkOTREqIcIyX9QFaxsAnweFvLaSDnQEIWLkmEAiQvtUQu3DpKn9PpmWH1
YUpXvlHQir42+pmaCtZ0zdk7Ta7Obh/gXgH8EzgEhb5P1TE0NywmQTZXfFTcJscuqWe2ROY49NOK
fHEWrdYII40SyO2799+qEOgWgn4Kruy4DgEAZDo9wVmLxpdh2NC42fpR6s/9+FmV70745dGDlCbZ
BdYmK5B3XHN+Tn5I52DwLHPnIK6KU8wkoGLZhFu/OcjKOzCYwMSInn5Q1rn4uafNHd0n5iyG5PYs
VQq0H3rNAJMOCbCImQgTq+jlxy//8Kd/+of78I/+V37Kk9HPs/pP/8S/73kxcvFB83f//NMjRgJ5
+vNv/vo7f/yLP+3De5XX+Xfzb/7W8is/vKdf9d//kriav74y7/771c3fm/c//GORNWEzntuvarx8
1W3S/LwKPof4zf/TH/7y9fNVHsfi67cf97zNGvFqfphnP37/0frztx+KYf/8ov78PYnX//2H4gP8
9uOf/+t/+ef/8J//x3//T//b33y9181vP6xfdUPRbAf3C8NWVMfm1fqv338i64buGI5tOpqtW9aP
X7K8aoLffujar5apaYYjm46t6qri/Pilztu//AgWh+qoFpwBmT/88ZfP/od7+C/39JesJZweQ4D6
tx+qof74pfjzvRYfzlJlWzU0nf+vqY6sKw4XUdzfL2Hm8+vKvyPCb4yiYiRxRUV0BBlJiqDDNd68
Mod5d02u0OtnWcE4dZn2izphRIm4iGBeTLYsJDfPqvyt+jO1hF/Nb7Xnrnj3RdDpC3MnvQYRPivm
GnqyjFMCoUAlbbgNkrM07hnKebgB0Tq5O8M2MjCS5bldxSPCuWsfkRSAkCsMVjIGAmz5qkKiz5Nl
bSIUfhDFtYlDyG3sQ146rmwvWsjL0y4lkUMol2piDjZ6ssFosMTfnzM7nvbUwjF/WS62cBvL6CtE
PkgytwkVnWI1tGfpm0TxHD362mvSu8ZLJm3CM1TuCaei8cF45mGlZkdYggFwLmxLeGg1cn0imn/w
q2XyahtbSZn37/ky3GVLMqOvPZsg4S+o5KAOVmtpRVCw/taKYJ6HwMWeD5V8IOQ8M1rcfHnpVsSP
YaOE+dvO/Pbg14IIZAecw4EA4UJie4LAB62sDuPduVbaDL2SMDFa+7VLC7uVV8iLbKyESBRYFjsN
gjXj44hBOAZySAlDV6dBltaDs++4HohnJBF9mMlBHV6NZkPel0d73QByPOrGNofo7blmSkrRHAKG
/iGaHkJC8bZ+QITCTF9BLNwidZ6PVCHZnMkCeKalAKLCqXxo3zlp2L+MeKeAQ00HiDj41gO6DqNL
hwd+NYIHbmyLGS79C4xJYsFmxrX41L9H40G5Iwo6JKc8KHadTi1NbImq+192XWdYK6bYfnS5G9W6
MS+gzXLKBiR9TNG3U9Q9B3G6/X+yD/5rO9zfbnD/+mb5/+M+aGr/9j743/7nf/z3f9gExR/8eRNU
9F8Ny7Q1R9ctWUWtq/9lE+Qniq3phqPaiqOyUf7LJqiZv7I5abJjqWxNsuYof90ENeNXWzZVw1EM
Q7U0xtz/N5sgG+vfbYKq7JDjY+ogq5Yhw6T44yYo934KckfnFOR01GU3wyqnYP+rzX5hTOVBRzUx
2PfIVtdFDMMxeE6CuyqSMPCAKJyFjChZbmGvhXhkoUzs6cJLNrxKviV5vJ3sYJ13KAU2gwfpAtt1
+FnnScUMvn0v+i38qax9t9Jvudl4p0w6GSN6lU3y6CPg8Uhl4cogIOG2k5LnJF+i9Dh5xzFnCiKQ
VDfSVPwF0NFsUcaZI4nmYpM14VI8DQgSIXcKrjIyamdwTSiQYyfRRmnE5CLDwljGDLFFgG6pMlMB
h9ci5CqzJGWLY4/D/KEA1Rygv9kl6oMonvc8ueLrCSSaOVQdI1je2CERjetNlpI+LPERhKTRX1WG
hktw6oYSFOH0xY4/ZqWMqoHv2YRamnuQnqi1Yli2TOxn1YjhRIGxz09IjxFvNPdUhRS/aG6T6hli
wCH3VzuJ5gbXPXi926sYm+XBOk1Qw9DydGG8VHBZTDEY98tgoQFB1R48X1SwOniPN60zXHo71F8F
ipc2gA2Pf2Tsw/fuylkc3tty51Mdts0SHo0JB1rBTqpHL60REyGBruBJOsJ/h22tOVyETy4bI1hx
nZJxw58clcO5j56NeFaUuPMAuOFkZj+1401F2nPww7dchs/7bkHw03G4DPEM0ywVxs2tKoa5KnH+
4heq3gxsFnPlxjVlGhK7XINCcxNXGRpk2kklXowi8+Iu6WT3AQ15+eCWCpYs/N0EmQvPXaQvyjId
EElEb6yqChge37R5iE6DHhUdJwZizqliIqYPuOI0ON9wo0qAwQ4+DNUkLv2GKeM84yMUu3dlzSwL
fFKcn9JHCl0a1gSmPjMpAncIde4e8MyEMTBQMpeVcFvqFqVljFTaxDqMUN/BgQfoMFOKmMhZ/bxI
V3oON6t6y+tb3dwVnBGFh2NF51exvHpfQ9UuMx5BYCkPc0RRD5mMTV8OuS+4YBQo5TLHzuvQQPSJ
JLeo7QdVfoWFrYjaeGLxsHKh9CP3ZOxXs2p9xkrQshtaC9+8FZE6kx2y87gTLRrNjIxpubjjd1tC
9xEGirGNiPoW46lnkbdasQaSVHqwSGfEQxN0ZNlpw7wEB7ALbcYodd50fEh6nxEOrkp/FIdQAg10
qMowz8thLr6znrUi/h1Ceci0e8HFmtOI7bm8K8EFB+IZE5I9VDgwI2rScuDnPVNwsVaskwk02EoA
IpgMEEnmh7Rj+yC6/80u/nvF+LcVosXW/IcC8efeaMiqqmqWrMuW2Dv/pkDULFt1ggaRPG5qdV7N
p6NTgC8mGjI5lpxH3KZxS0WyGp5DpK5vm0TlUZMwbwVoRCw5De7IHe9kZd2Py2ie2WwmhdvhFd6C
uRUNgYjMEI0aZglEYRsbSFpOKtKmEsuf8Fk4pU5GPPt4Fw/ZMPx8Bur8LDOIZwrgwBcawQP+F3tn
shw3kq3pJ0IZHIM7sCVjDgYnhUiJG5jIlDBP7phXvehtr3p7rVf9dvUS94Pqlpkyq26m9b7NMmWS
SSQjEID78XP+//s9BDRl8lHwAAX2i8fQwgGhyiffYiN2+pdoNoBaYVTYH172tdxF/DSoJy2w51F/
6PbJTJzhs48oQD3BtU5nmKS0OzCKmeS5RLfnT/s/v7ri3+48v1xd+fur26u5zBlzrUlIn3PEEDlO
OBc7As+oysA+c2zu2h+uh8PqfrbYejx0Y/rOJ0zyz18JW+a/fs6e68jAV57jseH+/pVUg2UFo8n5
nHF0QtsRdy53+wzSGZviyuvYtS3TpRMiaiIFI7RJ5tFAZWS2QOle14il9xK5fb839tmqNgWaj+Yp
r9G73ej2o/HPrXVkaGal6Ar2OdNDWx4am6lb//Dnb2XdrX890nDHhrZjc7+u7yZw1nf66x2buYFt
B7jQSm+nw/e+Kza9jZRMkQOmb//8Z3EQ+zc/y5XK5ZjG8ekPn58WRZgkK7Ju9IBocjTfFPTk+r3P
KOLdxDd/8dPc9fv97r0JCiFbUivZkoOlsz6tv7y3MbAny4mQp6/rzZI5RxXxWGFwzhs0ODC8agFD
f/pwrPYLjp2QPWO0QiT+L+OI0yWOtzX6dbpn92LAOp6vntbk7Ij+sq7yqKuZTeUvJMHfTlbzHmOQ
LA9hmnzO3Gxf8ZCPafebD/A/Sq5E0h4X/D7COMCYyWsvUazwKooiezTBiGa6PXjVh5r8jTvvdMBi
wZEOJb/9rV3ibdvjLOCcQ+OQzXUtIyxFjzxjDEkCoTnzH9vrhdntdpzRnWG5QJg0URF4NHMUodZr
40X38Y4BiDs8R9C9jPW19AQpjNah45kHtZYtZPsVB5ZQnK7cqdG0KRVMYgoZLBjrzpvystftwVHs
ZQNvJVrZ0dbN+m7j8erkWPRf7J6NFtNa7tEXYj9hyVurBpuvsdaHQ+OO8Zn/sdDrSJ8A/WfrSRPO
iYR8+TpwFpa0mbsRPUSyd9j8PMaFHZIbz/qNCPNX0z52IAqYoWacvys1bBs2iZi6B5anxsE242fp
4QkO+cpR/e7lj1ZDL5lZotNRwmC5EPnb+r7WDaWsXxdYJaolYuymDaggIRP2MOUm8TWQJPDwmlv2
vBnBwFqwDS0knId+5oieqK2Hh6MLTnlMAVzzzTLsSr51q26sCqEq22SPy6klScVNy1e/1eA+x0uN
lpspmO2mx8QEaNos7HJYhwF1VzFKjzd3QJlbr4pfQVGSbOuYYhFlJ/nIRAx7HCUnQsoN4fH1WEDL
GaCe4ABRMD/6/QJsX8V4VhjtsWl6Dt8dUUYg032Nza0kZXqTysvPfXkbrFjO/JtJaP9SwEbyReAO
aOrvPe8iotqU2KRNfVi3a3fk3E551OQ5XkwN9NvarDuSX37QXLeX4mVBWyEApc5A0iN6w81TS2pv
TyHkcKb2sviaVy6l4nkIsk0WEwLYxGSuO7f5ekNYHEjJcjTPg5jumjzZDP5w6WJqA3gBg/kYg3eH
6low7Tf+nQru5gDAJ2Vt8O7SOKgEOgXIYPwEbLw+N37Ni5uGU1juagPzUaGLoZplflrHRITFbGWK
LzandR0YRugXMNksz9n3WXeQJIm5OPwoRahuQsSM61OZGvDEIM8btjzGKtwBN019sFy2ZrgKGGXZ
DhuHWiNxOBA4xyR8BOF7u64Xqo23lEU1gS/rbtX7AkY3/o/woMf2UJb61u3in/Wt5naZ16p6upbd
+3qIUK3784yh23GrnI8cvdv6KqqMFu8AS9/a5lm8dcun3nysRdToHdF0BPwYjyo8CZMNqO6bRCXb
xMJotLzl8CLWolhKkDKQcbqSafpVTgQlEBmWNB+VeW3y5uCMQARQQSP8y0IMx504SohYJqMa4P0M
2IegT5hwOwhc48AqEpFvDPEP2kSH1v8U0IFJ+5eyvd9lzEfWv11PFibBslTAM0A9hnyzkEDc+Lwm
Bgk/DxbcDevRIWQXDbnRPEkBG1DMGQs5AbRlKktp3dTpb0CJtuJLiI6gg+46we9lkVbv6zV3m5ZD
1oeuWPepM8lEAExCkZ3rw3qi6kXxoBTnOfx2Nsgzr/WRK+HPzfc9Y7w2RubSc2IRPWNx85DrmEzg
9SZ4i/q3OgUwt/bseer1G5Sa20HXGAnLAx8r6KCXPiMX6EdaIVei7+7Lgni0edPwGmxcPEW08RlV
dNy+iV7AYRwaSnr6XuI2w1Sz/j/RILQArE3uBZVDUSengr6aO6W3LRPCBnEAhrdt5IyUPf6tQzdQ
dNj9cSrG9sGIp5bcxYRhxDXsz0Xy7i2QFfdR9IZ7NcWqGF87KuL1sx6rdC8/FWgXeu/HP19sjbM6
7J4FQaZM01rIDqmydkG9yq7YS5x9W2SQDEDUTPPea7EPYB1jpKldwEtIfFsfROG66dpoMn/Y+V0s
IBNLjQTkMtAspMpA3x/7pMeo1wrPmMgYOzEaMPJSJe8Dlzb9HPRXVtYY4WLv5DsaH3sI/+n3xCel
IT/b8XX0oFOZs8W6GTUoXjBpuNcp+2axPLMDRDw+HFa7u1xAxanJnvMXQivuquLaworpyAkiyekQ
QWgQJ3DbXf1A6413sRZB60e29C9oNWpmJ6rYePjwh5TE4AArze1scykIWRu/hX4BqRD8rbPzwbnk
0FPzGDlWj2TBEicMhKHSR0GuhsN8zIpbYpHpkS4OjCSqPmHjWe13XStvU7SUIfNs3Sfbtd/R0vPM
fd5BS8+TMMucGaIIBzSz3FGphVeLB4nlT0DPDWE5ieKtofDvMJma5DQmh5rxXUauQ4+ikA1BgTQT
K9aVT4TerniNI6aJBNfq9QayUHiAiVYYslkkq/I8WYYFBn0HPcoYmxdI42h59Z1r5WCA4P3zHHjD
V+V8nvHrFrigQYxIVH4poBFvuHHI6ckHsnogGUlseaFTIe+Er8xw0EGr6vtwwGeH8gD8dW62S+g9
uRUq/Im+DItkyRS1fNUQqSbEso6Mt5HF7kB0fIvOcQRsqeC9JdSNHlAExXBQUk4qMM1octcfrDmK
tol/m5TmWBKb6+JBAeraTz96eiA2QzBkcgnFCyPrNGY9NPmPVY1aH1z3aiHJ63ugFNZ11PTTnR8u
7oaKKZa7YmNm0J8ONk//x3qjOKxNIvoxjVfkPLdliY4JA7Yye5tY81r+WFzCNbkkDeucnpgB83uJ
kO1AfA/y0R/SJrHBUHmnbxVTBS/0wDONt2LGlSneqhnuZsw9oWEjUhyVuDkyWg2e4J8R6Qv2bWOj
ktApcz8G9tOS0hQebnyAbVWEqx4qsWbw7zjNFpTvz39f0K6xuEYZ0nuMTVJBjaaZH8/lpkMfkDfc
dgnyp6LnASDnKsNTnxOFPPBCcwjtJJGkrHYWq0My+hy73maG62huicLkO9OQL0gGXalv4NX0uryT
Ue9xJJxQIZWc3dd/FiLPTQPcRsgW7GrYYR8nPYfHzKYI81Ds6PjZMySuyeptXljokX1rUrFbWt0j
zgFaYzQPshLUv+ewBKziC+eOuIGiQC3Jad8Nph01ygSVyzL5tqCvtrjWoaLXPSLDtwg8L3OInVgq
BNb3JHsZ4nmXZrslx9KpYzKy7bd0jFjVx202Z+hwaXn6CD+pxwzBUbj3A7azIabjRH8v9V5MmYEu
pBKlbWjQdtnUeV39FCO+iDyxHxt844pJBoVnbtiKp4mAena3PN2V7OYueqzCWsC2U2fgMhjFN+3z
yPeU43ZDhpm7btm0/aGbj1fIutwO6GL8EXDm2oOcuhN6PCZDdECo0lLwPxWp0VGyaUHJ5xmYZwYu
7dnlnp7Hj2zdT4+EsZCw8ZvBMqbAZYcjOG36PkbaiFVelgWrXZmg6IdKkC83vy3qwzBVsekSrkUW
8SiHjlzc0BQMcPX96JJx2bWrffvFhY/dJ3jNqvT55+nu/09Y/2rCqjjlMor+7yas//P//v1//cff
/8//+Pv//o/fzRfWL/vnkNVxVOiG0vaVcAIOyP+cL7h/c5kT+PbaDxDrDJYGzH8NWX33b/76N3yh
5yvbFYwr/mvI6tt/U74bOiEDCcYTfuj9v8wX/D80JGybuYcMFKNcSDoBE43fH9pFsKCszUG19pza
d8KmAyYK+9nq82zbhsWlEoDZqtkjmj5ngZd1BhNAQpkbbdQ1cfl9KHt02oMhPTvAL08yFM+MPQB0
MOE+LvpkV8cNOEhFenCrdxmP4UPRRHsyHpDd6RaNl9f51HXFo2idoxCg/Ia+PlfJxKnSB3yRgQ6n
+2ntrcz6Li2TPnq2mC5xUaOi4xyXR+lMclwACNBtEQVr+7wUUb1XMYeJpXP0VdKbt2QI4NUvSNjM
WCRHEqUPNT2+sLExV6CSWQrWvF9uhsd/9D5+bVCKf3N1yULymdoEzMwd5w+NK9ubg9YNdLBiXx4L
pF3bqqbEmOpWPDcI5r3QBfvYbrvAwqndZTiG+n4zG7Lk7KLWB5O530JRXBzkMJOqpr94fZI77NeW
zfrp+2RcO5JZlUvv9g8tm9lr61KPM1P1cD0tozaF7xhp4Z37KT51MVQOYl1Q8mWr1I3C9CbPG2+/
SIKYguYupCu3MfEQnThi1Wf/i4UZtvFi564IiolQDPsuD9svcxqjM1br55324b5p8jfZsBpHqMx/
3gHlsNwtLVKuvpuG/eI0X+3ExrZFZspMG/y09MQfpru4WZkOY7LsLKy1OBYF2iVUXaZ0hnsnc9nc
USbHgyw++TIRtGyRsvnkUCzeYt/YTfrDGzrrvvY1qUCZe4mUch5IDMekxak6xtcrIgDzxLrygal8
2fmIDU4/b5CqXIa/aM+pP8gb1osvmS3SC/Q9ZA7e+uH80i+rYmUPKm8ZHXHkbEh3bchEPcpYEBpW
TudBYLh1jQwPwqb0jRLg0O18LTP14vq0D8OGM4vJypIyMEv3vkcaCUhrdXSz6jVUi6RDArhgJhOk
Xqb7MQhhqrgBGXG0Ntyta3C9ags42JBzTLKES4xa91usCBSv+wVNdDDSQUrB2C94Lkt2qgSy+qPt
B0dJ+/kYpnBhO8Ivj1HEJGLu2azmojYYx0qO+2NP4pVu64uOSQEKNb5kwJCX2vHSS77EX72+JdKr
7j7isDL7JlpiLFX8ImPD6AkV4r6o6N3oWAAtIDkt7B3noI2Id6YsxbYo1OdELiEjRNRukb+WICKG
BFHZ6V98UD8/iF8am7ZY+7XSZTTsMQlG2fL7D6qRcTrx2MZg55Dq+ppA09BdTg1aPgA9RLxXXXjt
l7Y8E7Bu3+gZ61iuwotVKQKuG8kd3SKajVJx8jwbzUZjzglKzzAZ7maOlrzvPSvTcM77HsBG1Dg7
VM7BuXDjNz80033GqsfMwhUXN0PF6cS0NmXsIRWmsETwFh9TTTy3Krdhp4pd7dkII5e+2w7r+tpN
7SHkepERdTf1Ha2msd/9+ULH9fiXlUQiFRISJZHDRuezy/16M4+uNxSiQ/Fn6gSAS0LygamznY+B
r6elcaNDF2rR8BrGKItngV5tZHSpsgDiWqjI+k0WEFja7OwRELrXvTshhPxaNvfRNEE3cQa9rReO
UxZujG1sud2ZJ2HtPWI4W0iJPzYs4Lcg3fRxcB2xy0WNqzW0rS+F3Z6R7LjI5TkSKx/nVpBm455Q
yv4c5RZcbVPxG3OSo0Y91KJUtcKCvoWAVNMvOFWXihRnm9jsHBQGc+VrajsHD/nnMYm2psHevFCy
0q6kdzOzecGlok9e7cs6v69Vjpx06jeB3RPfRHJ15wU/yIOCMhALcRQp001cHMRmVuJjtjW2FzW8
1z7zFR0tdByCGpF5dG9KWJ5N4324PuZ/W4MW8zNDl2uOEZo4cPHs+Vwyih4Lhnl9GHAXgmPHQQOi
Nhx6sRVr+GQyzuE2jZnbY8efDsZ0oHYsY90aZ20s9RxtVdFNj0t+YR2YdjSQD4E1eM9L5z7Xtfse
J9Y1T/ibWFqvypOg+dagnHkui0NuYBF5ttduw6zKjoONpiqZ8q8peS9nHyZuaLx8m1spAoRacAiP
+ZmVo83Jj5yvuRNFTMSm76024SqKZW2LttLPOOusLzNskd3n5dfFibACdcF3u0GR3WsFtiWimd6i
/1IDzexBfBGKTqZ2mHKXyWZck+k7f7TxM2m4bD1gXwucwDR+ksZ6SNz00A9B9SmW8Q4UclX1XzVR
rRgJ1jFxBlykLM5jA4rc1CFsiAzre9dUqxUuvE28LkaeRqJg55PSPMpiVwyScK50sIlvUPltHNnH
EQNoK/x5663Gy6wgegrJB67dNPqt6Iu7oUvsfdDW5F25d7IDeNQk+ZfQFpD+yC9NQ85ptQHdcKQu
dD71fosoK1QM8QNYwFBvg4KxlsE11M0WhEzp9OcKMb1HBFozXEWfdPQBoy+LHD68yEkRYJOLPcj9
NPnQ2Idj0Qm5hU8ztAozqBvg2h7JjQuW/ByFdYIDvHvsQ6IGYsD0vTXbx6Zpq3P6o6xFcxzCkLGm
v/OKANNAVXz0XviazwzhQuC3vnuq5m9ZiqUvCoOrZfR94c7JX4ygVunh78oZFmqJVMYXUirp2T8X
qV931GCAx1DTzI8SlpOQN+OiZ8Yyw4OcdDFNEM2u1GfOdAjRTSTegP0S13/MvUpv5y6b+vfO8b8t
aX3vWPQvUs8np7d0Ln++XArkQf/yQj3fDXz2cCnkH+uuybVqqgxIGzbhz6rd5k5lXYXD8lnUGGd6
GkF33gpDs6qVuzXCNxj+4mKtp4s/vAaqUqXYcQQrleOsr/GXi2ULGTtWT4s20e2xm/Lh3ETevg5n
yCTCT+5V/RTl+edq0NX+/I/qoeXp2fhIbh6qAJ9QnVr+VkY+skL0oIAiwV0P2mPguG47s6wWxi/x
QxUhYIlL3Cx5Xof7ugJEBtPLOlXrLz9/x75rSBXIL3bp26d5/YW5lH1qpoUjxWCnG3tYE6uy6WFI
F4tcedpSniLGiooSfCrybgA/ucdQTuL8KLiAWPzTrYW+lZMzuR5jPDxIxla+2yeflo6AbwIc9n/x
sQb2v1xUQbVPuS/9n5Pe9Rj460XVowoq9ERcjEW+lx3Q60WXu2WcyASoq2e3ggc2cBrpiHDq+oFe
gcSv3cLoafts4r7FhNeWFzWSlUk7py3ZG60JeWLeBMgPkqcpgmiZDS+KMfmtapJv7UQLbgmuaLGU
SMPPXuKv4YczffEiAJymnpcgBO41jwNokQLR2CYp8hGmeKOOOh8f8oVplez9b1I7FF0D3dQudT4a
JYj0UhyM6iE7zWOY3rhFrIFAETRkaLt3MjzVFvYsuSfkzL2JkdFI05KzOWK0ZHJzoLUFqxS7p+kH
2jRZ8kLW6cNUpidGpl/cBoAxfULHqnctFr4mr7wzbHnYNSnzWDmRqmfpD7I8UYLliO4tLQgKxgsq
HXhUxPWi1LHVVirWxjpkUXKN88lzXNxk/inGzo+JgD0g8GyueeMOp9Laa2WDdAohuktadllPz0ca
c1eGrY+VkeAlWuM5xEdIpZ1PBofxzIxGZkj2vZ18mcaQIwQZgM0EtDggztCxme4hE8Svi4+/Ziph
HBeTbWjgDBI+vNUVCe20csqyKe9r6HmJjNAR+wsp4fmXbgl+K4T58HwcsVOrvFMN+2HCe5RZeDG8
AfpL9Oh4NjYTvIi6CId9T9JPWddfeZH4uhk3PoQfxq8OsvLtR0UtkeSxzyvg44vSKWXiwuamVH4C
52bAetIG9LdMbBjxqSdL0k9PUmBIYQ+7o8jCk5tYRyc38hEUxey+9aBaDpY3XRIXzKlvGKJ33T21
7DMfwzu1MQDcMNwukZc9Kr3MxEFV5XaqJE3UdXA6tIJ+tAc8vGQ+6QExqe0KCu7EdVzKaKSTG36L
VLWnnt3HMrxh6zfHauEDqb2yuYTQfArLhmxUIr7Ts43XTSyHoSTztfePyhSG43Nd3E2L/GQHzbUu
PP3a6+U1jwAV+4hkgjmI4eYbMhurnuRHVGq2pYHmOgv5teTLW31IIoI2q83qFqwc1uv+ucwKic21
6GAS47F1ya+ZoktZ3LfWdgz970OoGDMTDLb1huCto/+AM4YhO5y/xS3X6AbFqajoiERpXlaRKYir
7LXrJnfr+zyZFY/H7aItteHmRU+wEJo8G8B1xIS1bOVRD9guG2HRVuOgN458bBY7ePYipOqOcrZj
ZQXPceAQqAPNwUl/c9uoOBO83gLmZxBN9aMRvjkzZ99klqsLtNi7MYCeYGinnZ3CE6/wYAqL6Fkh
HkFu6hGXVEEHaAAM348KeGiqHsYRa1vhZdeqcckIrhD22TRPcp7CW4l8/6YRG5MJ6HYZM7ISJs5Y
Nj8QhiJ/YvDCrdg1T5Ig5SL3CWQ3LUQ7Z7g27P940r5M84ht2w7PJnCQDTqcS1vntEAo3fkWMxgv
SE/LCAozo8wrmrM1Ls3ODcf3qglA13gsk3p5H5YAWhrF2U0PDiEp35J5wmCO+EEvyEmzmGyHqZAk
y3s10AC2kth8a4si3jectct4/CKsub0LdJMj0q43Uytu7NxlJDRyevHYguDbd+0WfgGKO4N+vK9b
uBBtM52dMsWdVjngqZVPCzyHhhXr+n52DBCNCVTUyOknQebl2s62hDm0zEV06Tv/Es1xR2FJ/5hO
X3yblzkYCZkC3PWIq1SK1oQmKg570Y6Nq7316Co7RC5ZTpsdZg3SS/Y88gZDdmkgJmqIpWEXPFhq
oPfMgR3vD54Fa4iR2HLf06d8YkliaDwt3/B/ACETfFlN5OCowbjwmYPyFDkZ36VOt3aMOriIl9NA
3Pe0hn5VVgjhqc7BxmrKYkmyVG7Cc2A3Fz/s36Zg5N2a8JNc8NYmcfgi5gQPYKzvrhw55nt2KmWS
h4E9iPGU42/TGsFoOsVPS0dKnT9RrSuMo+FkXeTS+Lvcse98ukIx128L0Z+2RgYgegis02T8a5lm
xPEiDwj82cUSbm0Dhe0q60C9BHhgOxNjDCwQH5SNnZzSJf8hR7VcWguFTjzU5X48oQaKnwPhzQe3
tSh7GepwXnRQdgyEWXWl2BMegC1a18dgKPc4rc6xsb+w2aMMzLxbS0yfRCs/DUIoRkMNhwMr3vs+
0xKD2GCFDlLuJsQELc2n3Bk8imL21UzG5QEq0YuNFgXe9uKIV3+JGO6hW3EIG+qGE9SNkOzyGJoJ
YWKISml63dsxQYaZVeL+HA7pSB8U/Qzzuo4hiNvYH1YFcKHs5VW4Nj0xJwiwPO/cqCKfrvDxdZIo
wCCageGStl9FyeIbjs6TO4Wfx61Ee0DG2nxMkvkOQSkQdM2oaozxVIy6JqxspfSYvQKEHFVzCq+A
bJxlKE4qsR6kpQwNicWcBi0DJAkQxQM1A/iAVqKs5kkl028CoS16j+iYTMOE4sCD+wn1szcAQKuk
eSvRl91K1zyOVpHt+8D5qukTxHkBWQIKk5zpz+UxdsJkQTvk6uAyoBw6dDXyEDRZX8KPaQi+swBg
LRnm7yr44SxkFfYhjd4uRE4V5CHEWzmBhK1oay2YPaPyQxUrEyvdTUnmbMZ51Ptp0JrMChiCnZbv
0YAcgBsg2HQyQPy+uNUB3ud6vMu/lWn/MURtdwlWRfKiH0NZk4vYQlxtygqVIqc6RcmAzHnPyfd7
HQ321pIdQ72kGzahD4UuS2NugtkjbwdGVImdtBHBeBoiKG5C64ek9s8KQNhMucQJUlhPgSaGYvK2
g4U6jI7QAhsye0FhOvWFe7E1a52rwVdL4JvIzcS5piN9lhneoGS6Q2K101XXHVwz1VjDDYkICxr2
aVWXJnO67Jo6pSvPAl11tEwDTDy1smEn00W3hQ+l1qtSnoGquB0CEJmzssfPFvEgh3aG2SeHObpR
86cW3dl6GjsuFOe7XtJtDTgX3ybOdBGmvGSccJ8St33trSx8AGgQ9AYQTvmO2vrgLMbABcWoM4gS
hEP92LttABqjgQe38qtIoA0lxn7d2i/JvKMyDWMU2AbECfqu5NaU8PkSfGwY9SW2Wo2MPWa2EKiO
grUgFzZw5k2N25S2U/zi0vu4UZVcUM/VPzIn0yfP3bOuEwmtltelhqItFzg5DXQFldBjqRHvlRNM
swRI2a4IcEy7ZHC2PDmCYVxtDLnOOn5MxrEhA0QesmL2N04LfMgKwhdfJweRLtEdy01+nlroruuf
bBVEd5OFXTifCGhcpno4G28imt5qnNudHWkCQaeSa8q8Ovan8Zmt5F1Ihr11vBCwVDTpoW5WIkuj
3yaQJOe6x4U+GjOfXEYjFO/NXWYM18SK7ZMPvGhuBThyRk/X0DXWgUEtqYIB6PIYRKnMYtosygMv
sW2UssiJDL+Q8elf8nY3+WCNs7nYdXDDBycZrjKOn/LpKVbuJ2GsI90UMlAsUANJa/xHj9g1l3Ij
B6BAZHs57Z0uYETteV9lTq605zZgIwzyNuFd7bz6DUjlwuJXfHNl0h3idaRCQzbN2FLq1fmm3OkZ
lXe6G/Laf6pmaMApFdk4EhXPsIGDzdRat7bvd8dxyxc4nwQHrzShQztV920TEOLCjOQY5g1BLgiV
hirMbnufTlYKYfUYrXDJzBnNQz3RwmMf/e5l9zqw5CW2qaC6YjKXknH20vmvdpg5p9QOnppYVo+B
6iPyvqGQri/Bn/2Xrkrk0aMHw0wGcHSz9cSYPOQr4Xdy0/rczd6hC+mD9x4wLtG/xHjtZ4jO5xGc
/iTEDyusYff70F3XlGLZZfEdLgsA/Cgv3kuV5He5KTU2cU/ufMShk9Dmwr4MV8F30QJ2k3ywEjqk
c7pOdsyz10jnvhqjZ+kN5cFJwAT94xuGCzEkk1E9IyF6BBXg375vwwM9JH2Wg404yW2fugDiTy31
NV8G3BBxq85xxbqpeMv7n3ODub/AJCfCDOmQSZLhGBdzg7DJco9zVr9GBSoEJNcfqZ1884vvrZnf
qoggrzDMD7mOYrIOQhujPwtvzN4+i/jBcKMR0ppLtH8gpqrSkuefv+QOdsQZ+/VuZox48Tvrc9FI
eJ+rFimZob+qCjYGp2usy3a+a4Nqvk+Ktc9maBROUxODCRLVc9I3r9FcVmcxMdvkbVsQL+Z3vx6r
k/Ez8Wgn1pb9CIt4g3PfCWX/GHWIobooAppdefq+twdvPyZ4JKqMtUZRau1pxjEdg0d9MAW6S2/q
jpRx7dVBx08p/uCFHLntgk9XVy5owGZXW8ghPJwn2zTh6CasUpwTCN9FjGopKJmYOfK5ypNr7tvA
QVM2Ke3TzJ4ZgPXkqo6kChSLZfaslD/sZb7r0FVveqebHkZFBbomDTjs8gZhsLXAGjN5fdflsr/q
eAC+aNKz1Tb9eaXDxrVONyJN0kOUefqsY/g3bte42yq28n2Lypk8Nk6fi1tPpzxDkZqnpr93Cg0S
eSweC9OaF3CQy+CWr+ubqBxrehyEvekGra7LsKTHuZme27X5XfgN8hp/YVtWPo5+CfVZJ8S1DzRP
Ms45aLvQXZVZ0m9NzKIV2+V3230ZE4WS9paPAADe0obg3mkgO6aj912P6EikaDZjwh8XMianpbvP
vKzGY5XQo+4Qf7uWikBjV5xfih7ULe5PV+AoUcOicMpEhyb3gOR72Ph7snxU0JAH2hNMBT9Oj/0z
zxnC6jqB7BDP+PDyjsP/WImLoSO4yZeWB9+9aDQzp3rhhmlseafrEQXbUF04zjapx7IaOqSsdjCk
Z5N813iu77zCEMdcBjxALkl6TRWOxx41tfIxS1UesKswgG6ZUaF04Ux+YoBaM4wDRG+q7S9J6HCe
7tEnAdigShwtuHhhdsyiguEcXdO5w8LneqS2Eo+MppvEGs5B3qmsaQwN3oAIrp4N3uAyIckg7tP7
OAM5kCBClV0fbJA//UicRB6GyLkXRcgSHkeET6kO42zVckjTA+7t0muIThrRr80Zup/G/ezCbnPn
toXBx/cns9v+EnI+yHxBkMeQ1s/hGgCqXIc2miPAjyfAmz0yjhtdxp/mjMVvpWDanjd/60DvJGXM
XS3t8t5N6AXlXVK9MAoDs5iBXGcOc2yStj/imwj3RdbaUMQ9jaE72zXdMr0WGqlbB0luY+EhhB1d
5I/hYDgiDZgo43p+M01wSfN5uroDZxG/97ZtmwXHJnLMnUH9xVZ0Ar1hXe3W5dg221/hdrnbVOcn
u2K8NDQ2J+94hE/TvjCewZTI5WUxV+9WOp5aWUPQbujrlYrio9Fdug+H7mu85q01Lk94Y5d8F9Wy
F4aj2Q0s8mvOILPsufqsvKw72jY/QsWMmmxHQ9ww4d1qST4v9uemX0HEI0aBWryWsf2c8wbCRLg0
BWMiBnx1TDNyZKcJGr9SRY23wdtZddUcy0mjRijr7ZIzFtNMQVM6Y9uaUnrdj3U47aspkYic2pPd
9aefd3wXRqRNSljzleOvHe8BLHk13OUtibvoPGiZWkF5IxTjQ12qDCAjfa507m+iGYNVMIz+Ftjk
vvOhk43oQQAj1c2uqxuPpnk73HdF+zC2ARQVr/0ISI1K8hDUKbugrbQ+/HwIp1ni/NfOyvThZU3w
NhgK4jVRX8b1fUi7so8L+Fv9bCR/ZmkbHoWq3/s5/Bw3TPTGBIAI3+EuEQW+A4a72dSOB7wFWBCY
wnBiXGxiwZIRf4Dt0UBybfzz9cegOEX1VZqcBQSSfMQdsPZtgszfeKWF/n6h0veFfctKU9z4fffk
/Cd7Z5IcObNd6Q0Jz9A6gCkZfTDICPbkBMZMJgFH62gdwAo00yo006AGtaoq0x7qA5+e1ftTVf8z
zTWBJbNjMAJwv37vOd+pNMv3xNtmeGXAI9PhkGE2JIaZeTlMjyDPsrXnxP1t3KGJ/p6ljQEzyBjJ
MN2v6ugshKGkxBMbFdB6FyhYoVq1c1u6srSo821RLO8YLCjbQU4QDQ1/NQrqFT0fdxMY8c6iUUTj
EcvpJL7KKnH3XmkRsGInzY3r8+mo8lX1pnXXhsllgM6+mUS7N6pmJofECLBX0CupRzxzhXcyLOWf
LMd6oxMXsbUj6EBgbWbXFVK/k9YYRZmyoZMHXZcud9/sv5bCae46P67XTgk6UZICU0VklvEEdQCX
S5pOR71zLMTH2uOkNC3DQa3fjeVGb4zyVhZls5kdQRK5H55jByfS6LAZSC8c76kts02J1PGmiE/s
yJxvZ5shR2mPoGJn0FnAJtM+H3ZmPcBbFqhNGvdiONkNo+xmF5BHhIId2boXTPPWNZnI9XQ+mvA+
NXkB0oGiICrrkNWYS+YGG8Fgy/QQ9PLUacwPfuJ80mLw91HXHaaGc/As4Vpm0LWZaQY0gmguOMaJ
xlPFs+pVFK3Ge70MbEe3fJZJBPelRlOsxijb9Cr3Vl3mAc1uy3JTLQO/zgwPvW5Cbi9UrlHICSkp
ps++QohVIETPXFBsHOCxu0UsHsQdoQdS4U+362e44acuUHjLB+NnVwpG5N3TVMXiXpjRExKl+jZM
TYO4iI5c8xRXrWoQztg1WCUOWddTDsJOeml56WqkZSkxLG3DggsUZjMkZHSVfvLUShTN7cDcv5+s
V5cMgTCos32UOcFR4QnDUVE/UW6IGOZCRStm7Y1vTjuBwOX7tLiO+systpUZnAtFjaU1tgRvQinq
GFl2+r7Eplmw/WsQNUPKjZNCQxULmKcC87Sn5XZMo+zOCud+09johvQUvVqarGwRkPXspt7PmfbF
VQWsqOttighGdoBMc28XGgbUnSUrhkE+xUywsJvsd7fXh6lv55OROA8yEmAZJeswJOAWgk7JeRUu
ueO069CoMADyirXPvcKDgfTGrnBJjP6JHfIhY53gnumDvaWd6dYz6w+3TSfk8lZAr8I6FhEZDmlF
zojJcdRTdnfVTUlxjAZ/3HqdfevHgu8w44DOE0KCytnE+tpCwoya+TXK7EsT+SdVFs3R7ER39qPm
l9u0yVtjoh5wnCbcoQz66cXOtPiRfthmRRZy56yTuQtvMzQAuQOgr6nfMiN/5kwaYIpHU93716FV
lAcVhEeZiWYVahCso0AFUadhu9FFQqQF++yr47C2u47xUnjz44Ty+cryxunGGmiIlHw3VHTW44NW
MRE8Y7t3mhgp9YiRs5yXglgOh4bu6anAytz3+a6ohuC6GTBfj9FX1KTF02zPn3klXbrdtCmCgBlr
HGzmFtQ+jJudlUFtYinp0Ieg1nTWk06GQ1nWw2HoiXAtg5BwyPBzCgNUDFRCq05Bg4xdWxFuW8MJ
h3MbuIJ7x9MvOMn8TeGO+3xOMVXJol0ZZHWQ3WKfHIumejU23oPrGSCyUCWu6prlKhMPcyJfu9jB
ShYQwip531dH3rJyxXmk3wBAmKNgn00JhL+MPbCBn9A45ngYk/apKSNSwqpgBrPwAB7HvBIB9LJ6
UsRiVtU1KxzPms3QdhmXrWsJlkEhnjzXXTBx1hxfes++y4fpOW7HtRVQ+ibdc2/L2272aA/6I9yn
7F5K+MONi5Voph13FexSf4Eqh8l0PeiPUlEq1Bb7iNDIMrvyXtHJWg0amFUnQ1K7RoJC6Lm9d9Ji
ytZyaHMd2jH+uAQg1T9p/AGz9O4iRTXj+8cpAr3GzXG9vJiU4i7MXXZfp+BVYuFxnPChcKKHphO4
qhqC2vE6BL0DybkvX4rcvxtnd9wiLx1xiIXYq/q5gIAQTaDDwYC7snmwnf62R3NIUkzmtKe+6tV1
JhRh19KHGmFk8dpldUQ3hCoo7euvvB7yTZGMxqaJ+n0/Jjec4aLbuOkMIBYY53WcAdebf6pCc+d0
NBjbJCZ+hHZPYlrgzNv3StMoVEuSqv/RSe+1TPa1zoJtMqL/6uphOtXCvM2ansGF7RMgPv2MBdOG
tKie3IEDVV0OlxCL/j4PBmIbmQ5Rc2xk6aCRISNlxk/Q2cvxZHhueE96j5JPozhpRv+haKJX0doB
Lytkrq7lT6OLH3yaQ2jYg3LTyZkyez5XpstwticRx6kw3OW0jcYWw6Fnsi/TQSbSp62qFXVvQMgW
62IVlQAY4ZU2gXM2avYCqkmc7rTO2yWoRsUV+JzFxsuUAyAPnRh+wAhXVm8Ej3AR6sUNU8XHBEnX
P/GLSnOKwdxRlG+IBM9uC3YyFowwK5T9xEYOPLphe9sW8tTebwNHI+SZzmU5HpI4gcZ/GG9yA/iq
zZF6HqYPGxOOrNxnl0RVFfT4XWzCT77cpN1mRvrozNljHZv6+p9Mlw5pXQiO1pAq85GesVLiIXSq
g87Tx5RBoZ17t30E/elbQvDfOvt/pLMPUbj//3X2//4v//a///V//vs//9v/+h///Aed/fLP/qqz
NwS0Hkz1oUD84wYm2tq/Ce0Nx/oLFmnHRWOPF943ES/+jWZm/8VyPbH8iVgAaIsh/z+E9o75FxM9
vM2fMEUP2ef/K0L736TgnqBvEyxEMztczADW7wwDXZX57Jqpfx2HqUQV+jkyV9TV7N61difWuRs+
BklrrP2+xf/BqByitLfvFwd0qx7LOAwPlqj2IgCNQi9rWv3d+3n+z1L130SuvD7XQgluhsKjs4wa
iDf275UrbK6yTBwkecYosk3cwy9rTbCc9ZF6ByPYAHE5CYPd0BQ1frgqvSDNddeoFC9KwW/38QSI
QlZPNSTjxloqp7oXazvsiaxcRqNBUd955X6Ox+Q4t8Bul6YbovyPunIEh3JGjVTWaFbjiaixqnBX
Zln3h7iWHwhGx1uiX2OSZ9NL7GB7a5KMaZZjfbAwunvkuPF50I5z25Q+8Tv63iGB9B+9Rctb8H91
wMtbxBDQsbjFLN9zLes3cU8tpgrdRAVXlA97A1UoOH5fctEFx1rDgveoaa5Ei1AlcyMS1wWxQp6t
662YmvG6UjI40hDbxrE1HpPJAkSS5fFxRJQWsrVe1Gi8ktlExkBvRxcf+sTc6/yxEtZtrAx3246M
47RS0SkplwlFwNresPneWAygSS7e+kUTvGheBY0Pxz+mSERelobs3CfyMDmBWMXEyqyM2FH3k8dg
+s9vom9502/vEDwsjswurRnb+Xab/J2mbJn6FHHi6OsWPcU4klOT0zGJmXzcp7kT3Q6dQ91K+vwy
KgMlPMOFrCk6VwaKrSMlc4pItzt1g3erRjfbWH2TYhMY4f424m6y3ewkujY/JYX9ni8j2u/f6iTS
o3DAjFsxprnYwMpXuWuoDX0/Ewg3l8ID1Gwh9d/NIfhSzx2yS0hP1k5j8TXl7dkrB3VpZvNGz7E6
qtGp/nrxLPUfX4pIwRDFGhHJzL2lgeTcmmkld7prdlmiqlPmB9XJiAD9ZLED8R5WShpU2buXe/4G
TTygF8ezICqrZfSW7IdAtihk+er7tyQHphu6MqTL+bgnOXuAKpm6Y7eoLNEiYsOecAPG7q2iQqeP
g8f+zz8++4/6SW5wAbHMFj4CUjRsvvjtBjcyTGU8vhyUA8MExmTnt0nin3lbJgDcTrONTdIOOGel
TzgvUUwFdf5YtKBlE5OgaW+M6dpQ2+aakOWuC+7rmcGcK2HklU56oxyV3bbZxI17mw9D/aymRUxR
iepU2hjwnXguthwT9Um5Ov0H4rxg8bL84d4UYCTZGOhdesuP+NsCN8xpJqwuJX9D6x+IK4E9LcOB
yJ3knp7aKTFHRoyj95Do6M2dyufWsiQCqehnIomzMY0ouXz/1jz4BIUJZGnfv/d9KQSwKDFwMogm
kxmBI58ZXiS7Ic3cVQAj7NloKyKYQ7nO3J6AlYFcp++LP0x7ZQzDrS7G6Z5DOdQfdEm0PPkbSZNP
9xgYMQyyA6DeuRIibM9FPJswliLilxHbrb6//L74Teozog3i41BPxm2kGT1GfOwf6PbP2RQkT7ar
hm3p4B3Phb3oI+VbMGVvVkTouWn11ZkD0m4krDZ2hZGuxwa5B7dMyDdR62IuKw79pHPjBrX3pWWK
vZWD6Z3NeQG8BZpjV6s2pt/fC3zLd4104udY2Ifei6tLn9YxLPRqrSjy77WrPv/8/vX+Hx8xi7Sw
uX35fJEA/3EPw6okpBnNPdNoj7AYeOBx4WaP1UTjeG5f49L33mKUK4jUr1iv/cNfL3SeEdkT4mp7
1IxuA8KcWc2G7FkCe+fk4gVDcPN9sbMiuHFyIMEFDR7ZBWBAhtx+H6aw24Ychm6QjJSHiZGK5Hy2
tqRT70XrWK/JfKf60L7pBQZmmKze0XS7iBA7hnv5OLwmU/CjqDz3M6v2XePsOlWVp9hLETPXap2k
rQlUe2+kVnPI8pDkxAkPMmD7+m8XvxarP387rd8IUMt6AKbIQ5bgmkHAM/MbrWg0LHtqaEbA0Fkn
wu0PaaF9upfL6bjwInClxjR0+4QWKtpfIlKWS2A9ooE0L+ngx7d9AJyd/xme+d8utSZBd4yIPutE
dI06mpKBTB06MshfatQnQaGnfYmUklGgd8BSNGxZPNGMgtVgnB17VXoOwmq+L6yECHInMtb0iukr
MlKo8FldmowWYukFBOI47kto8YgYoZ5I2ayhlzmfE+rxHSXUyDnKbS7tcvHsQS9mHrWqvWDNqRiq
qTXF+2BuLmaY1ce+B+VlWpG54Z0ilNhQ4Ypex7OdjFBVkUumTJPuhN8fJDL/4/dlniPvmBvJu0cT
nZ5ta5z6jF5eO+M3duyd0eXReeIcemnoHU5WZ568JbKxnSzaSrV99pdL3Y4WmYZQy8dq7rAGcULm
AEpbMlT9xTQHcxUqo7h1G7JbohhvQtczKO8gbngJEkxFMuhNNbj6OPtlvmrzsnrXcnzt1djcjzER
skmIBAkFZ/mu8u6xoPF80zKXuXxfqnnaMkq1D6gBULNEvscU2vFOOjV+BmZV/vzzu875Tw+xb/k+
+iffdgJ0jL9r433Sxcqp9xkWNKvRG9Q97kC1a1RkXqV84Cevt8tjHqKW7mzoa0nRDxSV2X6YWkXD
O293RVd+NV5BEySpQvRp0n+JluExLf7PTDLDTQwXiQAo+Dgkz49AuVZZxr07aWDorb2VkuiA70tR
M42IpE3GRiKGJ+VA/dNyfvnzH5m7nxPIHzYnuDMYRE1WL5yYmH5/e9JqQAN94MLDMJe9fqoevy+I
xqCcCPtew/c6xWPw1uYeWvqO4QryqgLvEPWmN2TyGW9LeWNEIblRyJSeUaGLgx78lCBr/lREAoOH
63vXrXaS5zFKMOAyj8PosJmUlT8FaQJMsCX6ASncYObdveHADIs7RrjfX7Z1YTPQSUI2SdP7GnE0
nsaK/W7qgnOjEF+2Zeuuqem3JKOBZQaZZw2jRvNWP2P1RX/LrNaS9Wca4QmKk/odb9S+TeRnkGl1
ZWQ0vrPwPfIyIPiEXHnd2+SEr3Tbg+v+F7Ohr5LErlllACoMgJ9JNr2PDhuaQ3sL1wSqtVkjTYqn
j1pLnBUODmARZ9cjyMnrWbjbsIpJDch7QOc50pNaB3dYGaP5PexKTRK3vLWQ9nZFeU6b4S1tvF3m
Zx8YeLdhDQ/U8pBGVnUGtSOdWcORhUExCtCAFB3eBWD+ZX2RehbYahJ5MooQkZYPMsPowAZV2QOC
qU0/hFRRXvScyvS1MR6FqB+GCdBY6gL2QYz13oEOWw1CvxglZwejZxBSL+T30bhLA4tYVxPlsluM
TzTb+2uNeqfVW3uYH3DnXaXGUxKCPU7KEGkpiDu/U+sxHrampfA8t5J4XRsziWQgWo9VsSkaJrKN
FW0bu3ypnZYsD1OiIsvR65lePZGENec7MyQCtmd/v4asUTuN3NaWs7EyA9d0gtfNqGmDp3Rahj6s
N46Kf+KpNQw/+KSPtWeGl25smbgbixn4nqiq0G0xChnjrYcwlKltb6LsvOPMw+pETi6uQAY947oI
zXXvklMc9KW3z8l/Gw3SMCz0iKgbAjAqvQmyGu/BQD/UG4wbF3DHofRQPffosXRippynkbX7yOZR
A9qRD8tFjaSPq+zITwZvxs2JxbUjemq9je+UAIN8Mu9MZX0lRAgfBxvjcZJkC1utvG96k3CqbT8w
5gsCtRO2Wtklh+QRZZWtvEMS5vBtRxIFFckWvJ8MRGpNJB7mc28ivsPO5memQOW6dT0oNj2/z4bo
bwSr3s6zyZkYiXt1OezuhtEb1wMiMVk+h13wUVQhWLgdrNWTcIhO6zqzw73VNI8wKb7yhjGYRzbH
SNtgaigwtMvHWQsESknu4KBMjLM1P9ReCfyPsSXgTAT4e4vpC5Ka0N1NjL6R9ly5tnVSY3ju7ZQc
ot7edgno0ZmRHNF9z4ZpQvzR7EXxC5wkKIzmbhDDVfYokwVP0dWwBCr/rhvl3WgF06F76UMowqMK
3/BvbsMCKcqcDSu1bFTOO56rn4n/ZhktqTx6iSKvrcMw/kJ5X70VvHA9kqfEMM+/FIfYacy7YpIM
qMwIAXHNwzx51T2snw+RzdbC9gpX9DHSKxFXcJeMIF7lgQuoRhrWaTBHRpgjIoGxnJ48me5aeEeY
RtkInb6FUKhN+2A2ZGRZTvYJE8096LJx13NRj4BdhA/vr76EyH+wjaC9ddMfeGrKbZoSUEVHNIgw
GMzTwCkvBnKVh+W7I6d6B/fleVbiXByigw54Ahs97oqaJ60MHBsaCsFOQx2GO9hDQma/AiwGuVNv
hrkr11FZmFtPEDITwZT3GAxOk5h286oaQEs1tbYPqoweqkuREcuCCJTWbhG9ox3b93nESEkLe0Px
90zpYZxCbRGL53uoM5HRsu/LEP9Ma0bugbnvK8HwwQ0tmFs+8K8053W1SoLUI3hwBYOv6oz+okfj
qhMIpdAfbNVUDiefuT7od8WHEPY7r5fd1YBav/aaAzPmwYf73Gf8N7hTX2NTdEgF602hGG2rBDgS
Mx4TDkL31EapwFigav4z4kMd9YsxaWjdS2bPKWwCNIGls46bfmbmabGfRMWpUUtsRjS9dIpkm9nW
1kpFGlw/Q4i13/DkWgbsoEGSc9Lq6NNyil9BIPPXIouA88ToreVcnEvnjJD1iWHefWMDzY2z26bt
L7Lb1Np5LCsyjiIlH/zOvdHesFFpOtOAnrGtZfmvrm3kphhHvTLECEHBHwExt+6vKBcE8rRLaHgA
MUFPu8COAmbwubwvfcXS53Xb3h6PdSd9kg7R3cM6AgTFJLAJN3Zu8cY51r0RUO4xNmIUNF2btYX0
1H203LpcpYgnV3OYX9LJtFBsQFBi5KnaeiEIEQzml7uyqPw1DSBzaxvJSspPO5jrfZKzIOpZFnu3
rm+qPhLXiFhNmHlpteFRUPXwM6z4RT7k/laN5o9EBQziwRWm3OWPbLbP9QDBOhx8dEzSOEHFya8U
ETuD7etblMEF8KnsFwa/YRMSx6UZ9cHUhH+RSg5g5jQ+BRy5NoVT/XT6xXaWlk8OQvTIeUhBAVwL
mMueQ7CLBsCvPGapvQ2HKcJVmhgl4h58bbomwK/O45Xjlfg7XSYKCd7O1GdSb1AWH1tDvWo9hlQk
4Q+TVGDmgQSHZiX7Q0XYuuxvBjodmGWYTRfj4KMOpYGlJPGPQYJRqeRDmdPUIacsC5GMjd6uQuCP
LmwoplPP6Rlxp6t3ooNy2Ls62XujdTK96B7y2GNmTluLeywSjVjXGu5jFjdoSKGhTDL9gSTw3KQG
kU04QtaF0PjKsMGF+OhQgH/khW2T4acW6K997DLme98Xa+rZmtj8VOHnNwLf1ZkgWU6gfXFTqwe6
kOUxzobiWJJkeeRcAS18DL58k22dUSYW2mDjN5i2OwyHG/gw4BwRo1+zabUrBdezca96W/Tb6MMe
IqJkBpo25bAEfzrDK/rlV2a+zSYomJHJaHzqO/2OAWzpWhT7oVqOuK0Rr/GHAh1M0QdLDE2kppD9
RqEYAhBrxuC1VbQJC+fQ+Lk40iSkfvgk2AjXrkdU7gAPEEEwhM+hV+YB6wH64PoiqjJdD2GA+XrZ
+AR7vS+7NeO3dcFLxumniWdP5x90+0ihd1kzmwn2bQ0mZl2UxClnGdldbQAfkXzpF4fk2QwlWWsB
FvPNbS1c3AmGjXOReX8YKX1WkG7CoTmoFmVH7yFX8arkLSZGGOgTnegZJJUqTmYuV1MTvyeC+09H
d6mfXPk29ZDmL0yaOmby/GNoJvvEZ1Ld9p8yFjujdekOV4+a6VPWESQNE+gpnBBqjBpyax+stTC+
7G5GKudG4Cht4Ib4eYF9D+sM1jId+Bvm4IwtUb1dyfhghynG27H7GY3okKi7riO7fx3NoNlP86Hr
aR7EnGjydpCo/Oc95ImneV6pEOdXuvjOXafbEAhKqAhUswC1ns+IBKBEuLKUQeIGlhe3AaBgRYxE
3UXCIxFDtHOH3Elx1PcR0NTdXK7FF+z+PSvUlese0zGVx2S5xEW90z0Cswn0LeZm/J8mcZKRYihM
+aRS6H10wDEiBYjqH+2x0bsMCDQi+B5/oGOk1yW8zdDCSDzMKJ/MakkHz5FRSvQstcU/bSMsp1Pg
3XF8pUotKY6m7jyP3IND7EJAHnyMWqm1xhbxIqPhRufhLpXRuSikjeAHsqLXhnJrIFmlTJrvMsN+
mYncbpEveENyV5V8boEmsNJIm6vYpFXQp8NBsEutW3OJxMy867pAZesa9bsOBFFNKDm5twGHITWE
/oOMwnCRvGXc7UbkNvR0kp+Jcu7zCkGM7gTCE1V9cDZlwZGYl+2CgtaGiHJAtoSkyUCHmXJMyKfm
00mqbGXx6q6yYycGfROlzu1s4SdOM4mqf6zt0yyoBsrGvxILo7HOGcUOZs3xDZWRUVPGQ7Z3eI5B
/C085SRZhKrjJcUneHDm9m4MYr2vTIn7KAmhiQrqQk8e62n+KPBhEE/Vn+olWi1scV0i012L1mfN
rznbJPN8ECYuZst036apXxVDeBMW4jL0c0RrJkDFrRrSJnsyUENv6G56N99PQ/ukknxtLG6ULIYt
pRiu+C6+3TYz3/Eu5gejKZyrQNbvLeowWtTYyAo7bOGruHfR9OZX2V2KmxDYPkHIBucCYc0fuWnC
yrftzRyTdW+P8pinbEW24nnrktsmRs4t5lmvxoD41bjw5/UiEJPNp5wKcKEi3JgO6e1q9OFapWAY
dCGfC2CgrneXIco7x9345LKoqBE/bFPyrwKfLlp0GUcgsGZyX2B3A9xwP0ilSZpI3G2B94Ecek7A
fhbqe6804CrQas/aG8uyP+x42FteIdj9oPN1ZbozUYf4rC+7xpLk9iIhu+7hJVsor4bIx+8QeJfG
SN6owJl4u+8RQx9UR95Txug8G1pvxZz+bhhfgonjPWKgHqQKjwU5BaKHq+Iu/YQJ31Ri32SZYW2r
SDz1hTrH3qKoifWqFDjmOsM+Jx0vo0TFp1QzHKZI7BAfmzb8r8I2cHRg0OOHGzHY2rNsVm0p/P3Q
EcFLII8hZ7Vmm3tulfvBEwYQOuQ0m5vNhNwA/UwyJx94+CjNNbJyaBhIJFuV+ZucrEovjyg18c+W
loXmIO4WHvBrpvKd0vwHRs/5uzPgdFaa5wB/D3aZ+TON1WvsgBbzdX/TkzNFOCAHIWFhZp3dhwKq
dmOYeh9E+WPGzCxJk6ObIXUP7BZGlGeTXR3PL9PCQH2kZ1WtbDbkgyGyvWTeBV9E16AJJR8Qot7S
MN+s2rtluhtdB8jNrue++BVTkkIJ9eKo2HZ6+Fm5Y7mvWtKStLmRWdnd2mdc5gq0odVuGGwAteh7
FklGpnsD5H7YDQ4QpYQoo7Si5zFwsIy9cz2b6yCIY14w/rqKNa9JBSlUCKAQl6hrpNwsE8AIMFVD
dRwasesG/4ai5iGqmMFMNqhErKBkKXtfls26yMDGq7MNdpqHaL7FQkF7YJL1kfRHfNRNvWIimkLt
1Z+DJvMBZMEhHDE5ZwN7SthYR2prmKb9F/R1olHr4dgEIEiG5gt1arEtDVbyyHyDWHU0CpBI6bIU
xR3s6Abu0VUcmkwLvbBbjwKscHLkfqUjYOQGxudTGlHz59L5cKbyw1Alg4ahuEazBGTeuR5mZtEM
O6JNAPctaNyzGF3CoT0+JAG7jh8BFbGYV0WArcuu4nuzh+CO1+jJdzpwTgmOIDBdnG2TQVA9gBKW
VAyTkotYlNvRMFt2rTN1MDMs1/dWdcRcq7PLDRRbb/mLfLshu2+MbN0RBabt4q1xD75fAD6KoORG
+KYl7jp0+iNAA/HkgYk/9hMdarMiwFiSui76vtqgQH4oogahcj8UK8n/M1e0v4W2qEipXxuNJp9z
7XKfGDcyIt6MZyhjqZ/dGwMMl6FcDtgZmTxxe1QM3K7rAblPSTGw1kyZfQPhphzPcSkPbo+BdSA4
18toEShGUdeNLL4QhEMcezVEfgTmiWpSHrqsvnOIOdSIaalH4nMXebCfGutXbofndG6426b+wWwT
bHf4v8Ad5e+tMRJ4qrl1aNXxWWfvSXLXaQWoPQPG3dZ6G04YqbX5nLnxuJ4h0F8NuXMzdi6QcEkx
as0S/K+FPMfqSemYox9Mb+C9ABbBrR+tyGh66PNZnu/VYCJE7NW9ku3JsEuMdjE+iB/4A/NoDHnY
PLicU4VCnSxW0WAxFgWWovixaqxHPByytzfFTOojPQ2+KD9kWO/LvtspFzssDN8lem2xvkIsHwpC
kDJ3RFfsci7hNPv9VTYyQW593Ee92NpOG+/agR1JW6E6lJb9XDZE6S6jI5vcDRj08lk1TszJjcw3
Hw0oZlCbwwlSRTNBzI8N36lqWt5klInB/jV20jhoUGI6A5jsRvXW8JCYDIHCWHNlo7MrvSbbVQFx
mVlOir1NaS068L9jwz+qPqSmLcTrwgQ7LhnVuKPCtF6lnvhwEibAyuk9klbi66KO7UusWypwehvM
xAaCw5kOplQ2o7afXNG8VCPdAiuc4i3Uqvu4IJ40Kc1fbQFpYXTj+cqeSai1SIjSs1mvaH8/laDU
4ayLO2z3OB2qjcfBfBcTFdteGhO2VZPh4+kSYqCMlNbFIN62sq1esSf+EEE5XDlGfu59uCF1jiCx
iOyLmXRfuW1Seafxa4TZJ82Ls9XV+hDqrL6y9RDtiljc9G37mVlftR8TsxyziDj2c+Bb0VWQJ+2V
MbBEpCgvshJ8k8lRSNVy3fRdcSEtYDuGMtq5iAPjgzlOwd5rka5AIsK4aUcsPxDLxylZ3ZimSw8f
5BPPf7MqcO7hq8O0n7hPBDp4uAR8EOKWCG7dseqvgK1xEsLPfJUdaqaLQXV2GYQ4Bh+SZzyADaOE
lPkJjeU7Ilf6A72xnsKZjk4gHqKuuik8pu8RFlM2UlapJHv2dZrvDUfRCDSpsaMlFmSs74yJVQzz
JJHfGVWrk2NRNyuwCBa1oJm5YKeWEscilUio9iPVpnnUy2Ew7bytGC0IFzSKfMYLfp+cxrnLN7Mb
uOsGO92mbEhhH7WDSoDuhONwlNcIVLSVERwTYblqcCWEzB12GPd/VnlLi7gl54yaOLYenJk4DEyt
+yYH0VSDjO/gXFHOZjuLzeuqsoeJFW3+ZQaAzdGl7GgEqDUIhmafgqm7KpYsinIcPySew5RG+TXQ
BEaf8V0OULCfOtZJN3vJMbb1oMMeTIS7eiRiHfYTtBazftNGNO67B6dx61OyAiZEqJJrDNtA22qL
U/42gZ4RWjYxjmb8q16JkA8jM3tmNClFDoqtXwwx0L0WNz2PF9sFzj47D9ptGLLvF9KlrvlgLeMb
M5iHCwUBKbibLHlII/lAEAhFKDeQF7Fy6o4HMG+QDjV4DoIyrHZzCWaoyHALDvJoI77c16P3Ziyf
+cxcdOfNeHXb5gfbgXEl0BGhn4T2BrG1qcBxMiz86oz5l6IHuOLo9WFZ1MhwFUwG5ecJvcyhzYpd
HlIrlR6IRU6vHc9wgP6BqNxce/Mm74ZXv5uv4io9zbAEtsm8n1MOXilAJjt8pnVNiwP7up3So9ON
/zH6nJZlSJ6tlVc2VgZPHkLal92U0QYI43Yb2+zGQVJB52LEUCcw67OI9PLI9O9sqCq25dG6M9aK
gcVDFPbgUTjTRGNxn1uXNMZo6Mt941MK+RKig9/EJSoq/G3tL7B4vHc5rSzeyO0QtJcunWEKhJ3N
wdl4Kgxpk8zmEjKB4pcJBGnpSb7CZW2f/w97Z64cObNt53eRjxMYEkDCkFOFmgfWwKFIB0Gym5jn
GbaMGyFbTyBDerejh9CHvpLi3l/SuSFfDqPZbDZZKCBz595rfauXEzghYf+kcYrSVXsyY4mZrir8
BaxOngLHRPdTosLtaWn5QwWRpPbeKPjJD6BeaWFVnuwi/JYxSaMt0dhHJB3cpjXOG4eqs58hh42h
Pfez6l2L8o1OxbzI1IHxkuSM7isiR7uijhe7HfeZlfk3to9mx7See0AEzsqrBwVXu+qdTQqXs1Sn
aeVnEy4BYqExKTsHBCTN2fAkZzM/P4aaXZ0V2QcbaCfLQnnN+uLHj9iBtNxsjizc7SKvvHEzUrmt
beH8NoPooJeyOkZzhFKLrmfQiuBSlElGn7KgbKepTjR896XAMsisMdvpQUi7LtaqM8Zgc6kVTfMd
DYsoL42FamTqDAAy1w0gp1NFfAAto6xyK6n2p75sU9x/GUr5vLnh+0+bsr4xKFx1U97TAwNKR9gW
uVQ6f59pTxZeuV3jW91TaEK4kuj6tyB28ZlFn23amJcoqqIb1hzzMJnBQ9ZKePvzIepksg4Eh3YD
rGdghSAnKJhvnA+QPQgPP0DuMZEO4VqYOQYb/FzDxtOK8drLwri0CUcJ7b1D1bAPci+8xlMRXRUK
2cXQeO12/mKfpGKv4N+5aB3hq10ZMTYthHKh19WvcDARiFgGjavg1F/bTlzfsEDXt6oWPINBf1Zj
s7o5+egdePGPGU8Ceks19mGqy7tnf/sFZ2aG5MUC01R61ExFEBQhyqOlAZzoQVLhiT/p9nBSJ727
p8nLKIvyxpm6vweqUbljMYWbP5+qE5p7gK0pKWn2r7zlwScSNull9pyYonoWcf4TOxkh4WVdPctM
t9Exps76zxf9pmTV9jF0GNFNLQPnrdfh8NlZSWzT1BnPZs88tQvVtScpQdXIGDa1AZRDCUV2133e
Qs4irMp+nd1tvVWWxqiIcyq4XeJiaT3yQeY/eojvE2FjegrMjsHOpFgupILh7AShvwrq4DL5Uc0A
3f40OmF9VEy4lmUlt1Us5DUTDDmGzvrlzTktbDqCh+ZzSIIPH/fWS2UA0K0L+xpJgnO1vCnRT7W9
21Z1tpn7p8fALKM94W7tIS31YxGlBQJZvf2pKv3ZViz1Rkq3DiMNAE//XozpGpRoeRQGnXKhAHmL
5HPgGyQbKybaoZbHeqjOdsRYGdcWth9hjZu+WdEBql7IqSnvMSclTTu14di95ZqXo6Q8Qx1K2A5S
DEc+DgSt1P0D7Oa1lan+MUQ55ibms4yIaLShVwRGHW3htNwcJc7PpkICRxb0AVDOWD8pyWzM59Jz
Ubw5mr15TU0N49xkcm/54QqwZUlGL4mfWFPfTMqtvWqi6w/NnyISJPXg2rvFUfU8ksO4h80S03QD
XN0YRXCkvUL6ZKi7nkrSl4QkgyFGam4VIYljTD7SvUhyJFjZpjKhFUNqxhtTKuZ1tJLsiQb0eigb
5561GWb3wj50wtmbXZasJU0kgvgQeeitf2yNtFylY3Mjs3MepOiMPWReHo0pNfclMTNVYCYISDF4
qkIeUoe5R6Z33doIAaXohshQKk8frL/e1o5tZdeGERESjbXxFSe9aaAYttU8w8ytByZOa2cWSKSL
ZhA8CeEZkegjolw455Uk2CVLyXjmzL+p6/ISNwhU/Cr46WtNnv98yAZra5epsh2RCAIL+g01is0U
+sRU2l8xbQQzIUwVDyij2EEXx5C9yFHa6hw7cjXqjr8frdBcVY61ddjwoL727UZa3KiFYpPR7Fk7
w/eJJwXfHTrWJVayYcde56DFxXkKpYl0JiXdeg190AmyiquIEHZaV4wHW4FfqlkhZ4FylvLiv8JH
pDW7MLU3flEa32lmuHMkYqrV6luijeOR+SAiiGiI72ZuuZoRycOfD3mITlrxCRlJs6ud+uKGI0lx
ZfvwEbKsVcYo+1DXgq2e1x9qbpNOmUa/hE4dIf3RukoUlZD+5sbORKO2tptjRhruMNVIHTtgLrCi
zo5DK6YsFByQcZZdLBVdl202gasmDPg5bFWfutP8cp60qS9uMbuy6BMqrhwHr9CsluGqnaBhAcMb
jBi5Ir9FwpdV9zT9nfnZdoyn8UnHIvTi9covpUSrrkTjOcQFvJdxvCtCoBQJAas+GVwnVakWRWeY
r2OTmcdSEj8WgXqHqVOc8HthemfC18e+do0bcqzFRM6YAqSbitUnSyItnFPWRSkrHjZTpTVogCDd
RRlRXJHCTFc4LuLWyeFQ5YoOto8DSgyaAcCF8E82ykSyBleW3pmr2PC9YwGkjB4epAczUHs3ZoXa
OMY4XqdB7IKpsM/+UPfrvE6aY4QzeSClZB3Nfz8YmGiDYCHqWFySnEGiUxsTvfmGnJWQPBMtavVV
PZbkwXCoxCw999Yj0R/HTNiHodKJ2SwIHg1r4tfk6E2viVA3SqCHn2R8aP0JD+7khmQ2LjXVJkcd
6N8qa8d41+OJxMTGh8SLaDZkhOLVPQJYp0X5L6Mv6b20M8UKozzjctZzsUpKw7tloedQcdBo0px4
DTHQea6t2nnOy3edKduTmOQNgpS2zqY2wT5fCDTPsx1cquY+Mvwzp3nOhmUZXustdOmFnxjalb6Y
ctKAuLWtZuyV3DMY6VevE1PuTSB5zw1bpit4UHSdyiw9SmIKA+Q9y3FKn1OoIvD8ptr1khYRohD5
kxe3xZPZRsWTr4FeqZ8DDPaHOvbQz6r+W9+Y45mH9NphBvkhDsEua9/NsnrgbGni9v1fdU7emzum
6H/2BAfT7ofatvuMkbpreanpwocCFi59BMZqu+F/MxeVBdKtrSTZ9b0KtlJxWrzRqViWegLGMELv
J9RCvbAPNaxvcCicgSKlsqNibSnWnkgg88JzFbtNCVMwVFtvg+9uXMGZqtd8g38IA3gVUdPYz1bn
bRA1zN5xM3r1p7Vq1dbeyK3fiTNu0iHIb1rQkHQiM9AcAAY4oyi5m7Tq6Fa2lTJkS7qTRyxaJ+8O
w8Yst8y74dCPqvzwMwkSuoB+Vh1LD9FLqz6JQvOB5Kn3FNbtsadAWlaPyg7NdWG32rOXgd3jSEEP
dgqdPUPPZYNrYhF2Np07lV42CE9n5fu0jlBVVEc7SenVeRHcNNwna3r5TBoIrmZpjJiLSK+0l8lU
6E/kggG3bAJjK1KfyKsC3FTZKfEF2Ruz/ors3vkz3QMyiPZSbvBqR3tI0J/C7FrkZ4NFbyJot2Qd
5BvEgcaS/mpxK52iuInuF9rQ7MmhbjglAcebejKPvl7wgTETIYuw4LTO7y46QqOLjGVzkIZ58UV7
g4SgnQEx9M999KwHqv7y55PMuBeOgv/T159N6uNTYc7ZvtHkvI92gY+/Is4xDZMNdBzvWptjev3H
CkhmPH8VQJqGLXSDHoE0daxaf8khKeOgqzsPARE8OwP1TK1erQgaqG2AmxJR0Ryc2QwRaqRJqi1Y
yGwceIiCcWc5oDAMj1QvtpR8EZcZsdagY2ijoVkJjNc08hOaEpq9HCsdZWFeAFsbco/2YmVAnexn
wcYa3b0tUdvbcXPifJJfcPg+4VnqTn8+KDit3WxATvPnUzX6KkIG9aludweARG7d1fUW37F1QJQT
7CpcyQcHjNVuzKKS2OkPs2O7aslogsXRZsEaPMcjxcvVRDK9dPOHoObengxtAKchqYO5yZK1YdDZ
NAh6QrOcvSRdYx5kYKKWyTuEreRHDi3ELyDWC9rX8Xai5FhMFvpVDs2kYBHO7fL/iHfDdraKXcwj
OPWAhE9b5DKS4H7z5i0bOtybcZKdi37qaMrlw1KJvfzW0iF2SfKw13/uPCOEZdUop9IfHro3RK+M
ZPBvDIm/b4y3AWHN7c8HKSjGcNbo6/yQY+Y8515THmMYk42t5PeigXP1j++f/000bFuoroVtW7rU
TUu3/gKzLrPQztVu7o8MNtPEKswZShv5imy7SXlvrcZcdshwCNvl30RR0+9Th8VN1+lSFdhseMOi
tR0PBb6IyDwFEgcwi0p4GW1iNQwgxAvyVb0nxRBfeZsMHE0QTgQeArhCezhYCt2sYf+q0/rWJXGx
9jTCPzl806TWYH/iG9j945f8V6+OLVWChaQjbBBoeNL+YmfxCx0Idscbpxgd0Is4+m2lyk+oUdSW
ytyN1hiFd6ZP89nQwn/jeot/DTA3udmkdCQ/GaOFY4q/Xm+1lH1TlE1F8B7JcIheczd25nTJXF95
minW2YDCstY52+M8V482aHC19sKnhsLgKVRR3eVq1ewJ1lgUjlW/DWGu7POSsG2f4ua99ed5S3dO
2xg1/pjR08z5Pj+wzkH12anex5QVzVnTK4agZY2GNR+gFoXFWyBade+V6ZuM1b2WMkfBAOMdoL2h
pFSUCH5s/sZxLL3/4/fjj3/oX/qL5jcEojv2EwYWmqH+5RYUmVP3YQhr2hvFZ6KEH4Mldl0aYfCH
A7CINbDlc1RFtWIIS/abGD5FImGjNm29/ce/y//p3qBBQQ6z5kieCv1f+2BYBpUoJ1yOnTb7NdQV
lX24i7vAZNDWHqwAmrItppbEQv2fb4z/71/+N/zL+uzn/b/7l//+n//r3//LP/39P/7Tf/tP/+Ff
+pf/fNs/+5d1528Yk3WDmRTmYJDhWAT633Xz7/+drv4NgxXWNUwRhqmaElve/7QvS74EwtqeHRNC
U2dL6v+wLwvjbxb2CSklA1K+0Tb/n+zLzK//wrbXsc4IzMGWsEzB7/hXA11QM9uBWkp6MEc9mO4S
jgptdB5Gc1eW6TGNtZXjo7z0HDr6JkwhWVonb4oTOjdduZGk2JkhxqxaxiWntgBPDadekymmHtFE
7pURVb5Z1pAViBNI41pblYzYy9SzX0NJQy4b3hA2MleSvVylMfgvgRhCfzVsDZ42/HOGhN+jjkVi
GhJYWHqyJ6sWawuHRqb69cpSLTADcQ3LTwtOKI0TxsRdjoDGedZ7Z0d/oFoNHnLRHhkHLMVbapcC
bFHu0itT3YHaD1hlBYyJbNnG6uiHwKlIiSgNO46OsUFPuKqbdRbnNWtSuIfJQo51p9/HwEBCGNhi
RUML5XW9LQbYm2AlEHnX6s0nxRwTBpohC4Z+S9uBMfLdGbS3pA5Jex3Y2HGAwPKLO21pVNhhfBv1
eDvR1J8MJloq41ojMjEB8w+mOEeaKZMvvx+aa6Hk26x0Ijewo5uW4T/Pe1IPLc13B0zchoGrI7Aq
qAZtdpoAScD7tGtiB0IigftQU9cKOguOb25byzdQdf46tcIVI0KJvxDpaABASZWMgvt9QIvsOObE
uYXSWHUjMyYrOw9B9aWRmrPEDOuvvVrc2wqsfTPaTIzH7r3Rf8zcyfGStdc4p6YKwTGHDAwahB1V
Q/am1TNfm4YaRNg4MQr6GmICnEctmVaO8zuuGCKbfYFCy34fCsNb2npiMH1tj6KCqZqgRFuMhfoo
ByxBIdnkhNqBqui8et3oMj+og7HzLWCyPdBrlFYobAbF2KlWh0qStPd1nmLSEME2jKFCoabbwAr/
9IXkvMjQF6QQxwWivUffr6E6IyVJ8wDrJ+0Ttf2lt7HpRqLJliXcNRvZ3dHQcCFozknCz5hSkPiN
MQgXsxFSOnrC6Deb997zOHl28tanyYneC2VV0tlu3aiPNiTXsgs7f6Fg6gUgrIJfa1x/0OE6qjY6
FdG7gUXs9QTlfDkWzSIR5KuPHTL6Tk8XRu3ABx0zt5uJQW0A5dpmPNCPJBZ0DdrQYCA4WQtibNRk
txu1l6455LljhHFABcmzsD3Iotjb9lGv64Rmdg+9bbHZtcSD9uUXweEo41WZLBh5fHaZSr9haFbz
NolzQxBnocFajKcHuF9tWdlYHerKeFNrg3XEfomnQOfs37wUXNlASQmHLlDnekl4GfrywysecLff
exVdi58TMoIOVxs9VMaZsmxD5qlWEmruNYOo6irPyUwTSx4lo9MDlEvk6IXAfZmEWz+9ls56hLT5
6iWUI6Sf44vlxh7phK1QQJ2rtFFBiwNDzBXtWMnPOrKaTRoi6QtFu6sRJSywAbzUhXMgBc3Frzbt
YoQeimZ4kAz1jwJB6pFDh9Xk+wn+mDNgdw+jnRpFhIlhVqUTNy6HLC/IdTKee6VAl2AxhDJL8aCc
epp6/zKyMm8jZUB8jvaeYTtrHr2OZVXOIh9bW3OopBfeobxiXmQbKJxr2/z2yf8AO5WXSxPWYN8R
LJF5wboIZ68FPoil12lQxhsHmpTR3TQIrls034wPEvU1ZKKy1HBLL42Qqj2Jx5PalJ+FCAfIR6TR
xerg9g3HD3DhAmFqeDAjL7pyskIaiHwuljWjDEINi94L18oItbyXGED9gMw7egO0uEcgEdxSwkaK
XarfCMOgTRoovNLQcYVHXjEO+pjI9ueJscEla5NHYsSngZA6V5PBL6sq7KXlYJL2fFBgDpR/jZHs
Ss/w0XsS4mSXFvBwwvZaF5p+DiTD03qEmNCnzkogrLzmowHzoh9DWHw1y7wG3DDqEHLVQC98ZJLB
iNVUGmlKUhkXMILOvcltUupBXt8DDIaRV6hHksBmRK19pSOPg1MfyKws6y+zyq1zLL1hWXTtY2Ig
ATLcQuGLMw2vm/YwmlgAgoOCqwHK79pnWvARc9vJlY1Krk0r0POF/E4N8N4FrOBxLzqqRssataWE
yH+KGeG7XVaUrqllc1oiA1o2YKwsL0FppM9lBqNUUYoNcgCd3mxVrGMwjxTbOj007uomZesx/Fge
x3R6VqWRn7SJll3lOQuCDO2zUVZvsTH6pwnWNM/ldLfNoNsSL1+wf72pWeTvEy1wDXsIzpYMZ2Xb
VatmRwMHo60YQVeHVvRumsh0UVMpF91HJCeNU9hZYh1M4r0Pfdq+Y7HHH0B2KDmjqbGqp7h+IfXl
qMZDeEZ97SbqmWN08SkMnN1AFRt8VWsa+oZbz/S3oQTyZOD13OLh1stSroXRpS9iSo8q1r0O6y2E
hjYRuwwdzH6wvj2SCTEydeV2bOJqrVTwePtKtVEkR8Gt4TnfKhXNzaYdd/TlzTWRTdlN1YMcUps1
fNjYEdvBXyFD6D59exBLswzjk956sJO0WcdUy8qNqqB95JV5pSNpHnKVwBrqknOX+dFbFqxw97SA
e8PsKIQRkbYylug435wEsaqM9wzSykcNDTNk0rEtAhpjjWEEl1INIEnRDkJcnC7qxqQ5Pn9apwi3
EgUNaJ2r+amZkxgRwqBry4GS9UWK9sczipW0WLQc4iEOfY9Yh13/3ZnHANAQ+uOfP4ncWKmmwdun
YhTEIcq1kp4uNlnmx6fA/hpmaELcqMUSZcMqngeDoQ7uJFMCdU1HDdd2VHa4S9kpYOOsHZqA3QLm
OHOYUqJqDfZ5r6N1mxRuDS/vxZp0NHGiAaiGuoknCgGPkqbv1JXeFSMyQHWYwEX9NNWN2CGDGWMF
wpbI8y2pFR39lZRB8uRvLfrUjPCd3HUY1i46BcVT0pbzWAT9ImXerpycje4k/cEynDcCUNlC7U0k
kKCIUaO5q3Gr5vdmyNx0BKCmJC8pq9YihELulrquLnUk3UKbRevM/nXbfBBnCDkXTBmMkffSemjS
uuglFnpG+wYNQ292H4iaw3lsWs+tPzAXSsjVoOynX/7kmB+DQg4JobCZloETGAmH10hBd2PUi1NF
Maugm2I1tynNCj1eRAYiHxIhaLIgjOo0Rs1agyoYT4ti5FzuBk9MJss3xvg8jKb2W0U6vY7KiRA0
vVlDUINZQxSAZj/32WeAmqGX/qnFQYAVsDt2ZbwfZbKnkDt6vr2Efo+BKT4nbb9NS7kpy3prsraj
IN3ik91UyqMNrC25mPTVUUfFCiNUILZKSRI7fqEuaE620nS8a9bsduSVWd2FRxHJT4LNbiS5koZW
5mxaiuEp+IZ8RuQSpgtmI1U+W+ET8NPOomegn5KLEZRfJcqzkIibwrkg88dZQwI6Tg9rAJkpO+R5
YGeIf4JmqrSujsF/XjgFbGeIzFycBpkh6LomBHJrDVuFV6jR6o0NDf3l6KIQXhRoA+vKdlsrJnIF
cF060eCP6NCFjggWemPQ/au/zeE70hpi2PHwUrVPVBqqA5UduFodXiwcPVG5qKnHqog7EEoepq5F
gRMrxdM4m2FJxjkl2ClzjeCIYloGWfox6NfU4bzhwftZ9fTuNatBKYmluc5fyGPwKGzjrZq/jBm+
/QZ4Gzmo2Ao7EzyrosOfZljG5OXoE0TVxzkIfq4kZjSh00zFZxYx4AEptygrWqq282oN0UccGdco
CZUVeB6kLVgErXbaJGlKkkpJJCCDhmVtOnveRHzQcBMFNaD6XfIjKjU4E++6a/VfjaHyIDwyEhbi
xlmYeou4SmONNhYWthClCpc+s802Z/bPgznOoD2A4wO1zTQuolLbBG2+sUhMqwc9WHW6uaxgzSPD
PAQiItxdzxeMuhmpslFyZBz2GocGxWmUWRLK/YG7l5BMevB5oCKBQ5ftjMh5JbVVGRNw0pgrJXir
Wueui+lqI6paoJde0gRftCV8Z3zrwZNpM/osrZmZayY71B0vE5rthRgnrlmt32EC3xAU2ovIHG9M
AL4cj26xF0tgwIPHy5QpzStMmKCq0bIPCEsRKDFtKK5qP370uLQWhUiuSpPeEIYgHAvKV2uk4Gqp
jpFQpx2RBUwKsFXW+EQU/8nyZbey4/YpmdHD+KfGVv+MzOpkD9MDkLnPfoKQzwhWbak/KgwvD9Aj
84oAx3xEwa6NqMYUPfkoSvWhKyljXeTHCi+xIS6AUT73tMSJnIft/JOfUlxNWaH3ZPlQvwssRiEi
hFWZA8PI0h8Oe9xsPIbR0OibxDO+vaq0Nnnm/6pqa2PNtxmKCeAWDtsXjmLXacg68ivvxQ8dzG5W
8dWkdbMbgvQnKHHTw/zCDURmiTqoq4jm8k4oJgB9L2ExsfKj3qRUaGP2OtSKsXeKwY21Yhs0pnId
Y4chsjKHnjDhpHXO72jpQbUYRlMnMWfkUWSF17vL0NZ4EorMpbkbr8o0zkjks3HqZSbA+ZpgmniZ
JnKgy22Brgxbuh9WfLP8yrUbcpdyT1zjML6mNstMaefrLLPl2st0DhwJ+hPGKpSIZ2BicpklDX6J
Mnc9SzxpPe251EyVdRT1zRJBNDatYBhdLIicik24MmW5H/LsKeChJBlclpCzcbZhngaa5TNhr3i2
YuPNSem4MO2VHnP4AFPbTkesNKD6DnkatM+gObfhQfYoAlYTX3eK+8CZvHcYUQfhshBPsX/Pi9tg
7ysrwxTF0TX8XZefw/jLH66YaKr2MkLyHx9dtitf8uEK31pz1jUJSpZ1r0OKTf+jmn50G/N402IL
Joen8l0qwYWjHHxOK4VF7A5iv5ztMuzfIxxM1ZPSfCbjU1cTRkNHJs+fo3bkFLxFlM9LDOKbmX7k
Fhthu5XKGQLqo5vegnbXoOtPyBp/pj3BmX/OKG+WCrro0ruNrNngufjJ6I9Vm4P872DWcXIK9Xme
svzZj99S794iza7Q0hh9/ek7j0iezHwrw9cYYqzy7cMy6PW3nt6NjYN3YPfhUVkQtFz1m3JaGeM6
Qf9aD4QCjQQ7EJ5TvpnDXumvRbQqMIzDUm/2pmSC9xDZW2LfToN/QHoZigMsAwNoM4wGdPegIfrX
uUwJEMxDB0JFuwVsbzNANGWM5/w8TivTP6Skqan9LcEb5EePUCdkyCA3Cw1x069VbZ2IU62whrKn
byOkYdFzGL+C61m0vVisVZhnSh/wPZ8pgX0AkJZO/9Opx2roF5WzG6ybVtbIJugZeZ+lsW+NNdv7
UG46c1+bIF59TB0Foudi42so+5nSms5CaS+zBYf+CxrFfTt++O1nRfpFriFy1q4SOnD5Oho8x5LJ
jDz44YmuN+TNuvkV6k9Nai4jZrApXj6i5DCFssRkhw7nkRg4SRQgevvPxoRc4XyhwV7oGAR7q1nR
xYleiG0Z5of5PdButdQWowYogsykcLyaYptRGdEXAUD9asbviX/0ki8vvKTUSDmQhaL8sodVlm08
4zhDc/UHTtpFZ53HYpchV2Guw4C6qL/UFHvtSsRnEAaaRyLqyGSF0bhgsLdEK83qSLvIUC5+be6K
2FpYxnLQ94p5UDPs5ixckBewbB9gPHnxhvXTgqBG3NuJoC/kvy1nh8l+WPFHRNlL/qr/26TNoyo/
CgCJ1CLt6FBkayiBjviliV8RA3vOs8hMNxGzgwl7Nvk9W6/f292vND7rRbvzW3kFOuFW1T0mOGZC
VmsSL2O89QpE3h9LenuvR0DfPtX+naN5GYf4cQHY21dJoeIJZSewKVnlR2fs9OaJQb+BbFdBlZYS
P16Yn2q4JwWMVUgl304uC2cjCXtOOyQDdClDIOn5BUXm0mwBiUFrFd0L/4bIRm24mO0eoTo7u4OB
v81f23DHlu0RBUGnhgYxKixeo1NivqWw6tRz7z876QuCNX6G6pxtiKzKh12YCAXRu9JCkNm3Xt61
aBOm15ySfZAXO7/VBuoasWgpt9HTOGW8zWKCqYo3SJo8ZD7AcJuR8bPuvdbKTzD8dpqDortKjfWJ
DoDbjBcveFOMWyZuf46BRIUmP7VzGakzw4vZXaviODhHWBeO8qoCkO9+l/ZVE5em3Y3jdjCWTosD
DzPaNakpU+Gll6es3iv0rQ+29RKPT3GC/3fVpyvNQN4NzhnbhU85b+2L6eHH10k/e+m5j/Z0UPvs
QLb4okhrbKUsYUe1f7d8trktptA+/ez04jDqJImYGz1ze+kOyZqrzAIYIozmR0vEnANKBEMGi0wc
Ne/kVHzvDnlJmx2UGGHvrdIVbFIri5SxIvxsy0tqHZCMcMS5EpWHOb05OcERuoxTnLABxuW5aXGo
XNX2hq5NahtekTXiZzh2/UUJ3xtGHNF3VJKj112FcRmL65tJb8hnHdbWg7fM9M/Cf2+7KwvNmD4l
8txFjzQ8TOOtFG91cVTyXd8Aglz20y4KXqz+mLOJdbSm0t+2fxudO2tMmu4JadaCQ+NdRfGZm9i+
AD7Oy6vvUORhZKHtdJime6H494yrXZe/YG3MCzJRWTlHQvVNtl8I3RZ+8duadiCCDVjtyngHdk1F
6pnnFK+YhX3VpbcRQ8sgp8nf0KNYAiFnZxgj4C5fmfZJw4vf3qnu/grHn4ixFL/CCV1zpSwGw+1T
OsgFzo1VakXIGH73/lvrP6F5TbUd9jO6+QSe6BvalnbhcvDjMqbQmTpaHRmYo44XFUHty9eC1WGj
+tifN0UI8fSoGTcHh7+hfISIVymalYjON2zveI951Sq/y+Flqp+TcJPFT3XEqSeem0uL3jQhMrHc
9Ma2GH+hQFazb+E/h+lbE7TEhFBkO4PrAfsnK8jf5/4W1eiIf2t4AsIG8IaAuvjEpmz0a+4flzZv
P8dtAx+XBzM+GhW6uBeNM37mfLbNDf0TAsM4gBp7Y//iyjQCYcWdd2UC1KZrWxHsZYcm7DAbi8Lv
XqPmoW/njF9NMZBwBtasfx3LFzlcZ4U31Tgvibdgyldjd09APCiY2AWRXHsx7j2cxP1XypbD/Zs/
2PsixJATNBqP09h2VN5M47fm44/bD7Dxq5WNoU5b280PHPqF1pyb+HkwcLtnj+lQ1ffWeRX2KsfY
UvS42UYk4E88dOQ5GhIM/y4fPzu5TfSjyeBXrtvpi3H2oHwTDmc7J2Ed+KFKtXFUXKxHc/zGO8mV
BSbiZZh7n3wCCFhEI4X/9I67lY4aFTs0Tu5Xg7ZftR7ohozIp7U9MmWW08T5muKXyDxG88NtbzJr
g4wHtw/9Dv6iWw/ZgpqqD9E8sL3GGXGqa0P96od9gsSWG4LweZ1fNlCXBI24ZfhSzJHaYsKXNG75
VCcTK/kTyXL0fdr+ErMgj3q8jJilcDdQWKPMHrtTJbCx3JXUWlq0ZKvEWmkjyQMZ0yVilcri6GAU
xVPNv+P9sqEL2t2lxmsRKUu928VYKIaVKomjVhhn3W3vyNE8jjYThXO/TOyPGG6fza+lj4s2/e6U
lx7PnVZc0wDD3drBOtVDkTLTWz+sKu0o6PLAC1dP5ZBy6Hwb+0+CMBieLaJiy+4XdZe2YDY0qGu7
3INiRnbf9y/p4Fr1t5psm2YHn8oilb1a0k5DLNlDuCRnSYa/TRv/C45qa8NwkLvY8J6TfJv3S863
iboJK+oQNkQlWw/1zxSs/QEF74ithXxF1rV8ZQarwFwZ9aOLXliK4wwHl7esCIe1XR5ZvSd1B5EO
RkQ393etN2zJY17SRGtR73OexQO68aadN50I+WS2aNfbiltcvdX/naXz2m0cy9bwExFgDrdiUpYs
OeqGsOwyc858+vnYmIvBGfT0qbIlcu+1/phj7RoIwxKd3l8BZ+znPn9WUZ+sDmpR/6yxCsuniLwr
/WJk+Pl2OBIplMlrFrn6TShO/XSa0q/GMDaRuhUH7IousP0mTq6J8pYQEeE080Hcm35CskTGQX+v
tGcef+jNrSyvIhEeJPKKrmLuy2nHD6KX/mwcDO1G0yHZTfaA6swz1rLljE7i117YttoZ+mHTsYPQ
ooNQ52tMr0l7L2WPv5LNDKH8YRAw+zpK76u8ByRQhzfF+G6JOcnRGHlEgLpyvis6p+h3aN7Rm2wy
Cr8UNvpxuUzTR57d5f5bU4haeHSwgikZDD3hWxW83LXRj217zGRH/lOWe6K/iyVslQh8k/zV1BUA
4Kmven2d4luWvQXV2eyOZZNstE2Nsh6PBSEsR7O7xctlUP8lsVOTAFfv58HVpbsq/SbJPe5P5g5N
RuKj/nPM0rY2NeuFM0en7hjouGq/KgFrwDEQTxlZC4vfjNdl/EPzCt/ESZ2kG8rfQb4miraZu1BZ
xd8uDk8yJf3sXapsPJBd7FXTO6ubTFIM3leaqQsaQDSBP5amLDyk7xP/Z1Q+Fi22WZpsVfzEI8+/
4QD2QA/u9ARN8Dm2ziXrWSztQ+hY66NLjhbNiYg6tYs5DhvIEcyMn1a1G63PKT+iSyX4NsteKILj
Vf4xOCFj4b0rPxXKIwzrUSs+zzlBh01xqZPPUDh2FL316Z9indCaUlY09HuwioBKdOx8+iVc0Xmq
KzIc2xFWZI3fC2ODwj61zSYvG325PwbgwsujN/iMOD0L600Rr6Z0IlZJqHbr/NVSI28cWFXA9ZcL
6Vj8mYMzdDWRvXa/xs7BT3h657XTidFdu89wIZQ2TAPhQCxSKPwt+p/pu0j6j154j6WK2pvUKcky
moN/CH4B9V75wPPxVQ55DQ8V7nR72ag1ujo24+ofDT1Eb3CISVdZRn95KtXXsfRD4qFVJKaHdB9M
r9oaZSgSsPPSEr8MkxfqZzF/t/QUSds+6+5m+JdD8BQJbtzxawY8TsZrSh0BVvy81YjFJKmNAsQ+
AT8qkbjTs53RLrmHbg8PQLtkIpDu89VFgf3Q4jeKdEPZp+KzLl2hO9TmkdyyzRrRpHB3YLrleAe4
wEO8fAL9gmD7z9KGjZrd1i7T9THhyraxG0Tqb6ATOJIl9rhWeJ8EjiOKT8sTX5Yabhdaa6JXoYBo
Hbhm/vVCZvPcARZcIof1enBjV8DH6mBRzJiJKdDlcrafLYDo4EH6Jx+VsVWCvb5OtC1+qLe8LXkQ
oT35T1CjgXtnHinLW6WdxPjQCZ/UUnSQ7qcVuN4n4s3A1gwWjWXhl0UVUfZLPjKCR38il8BU0vc7
FkeLOjJRv5bmkVuU2M2F6Jj2XIhvFrkLrmXnUKpiekXvCxyDpdCTPNEV658QjAliw0b2u0mH76Gv
YaEB44E4u+mjCE7adNeqLw33dg96xPaVXPP+KxxmNxd+23htr0ocYz5C5K2PDkWLo3HIDBA++bpu
QLjtaNrbxNbnGkpUEnWUdh6xVFa9V5IvMbuaoyuPTy14xqYICFw4JTs9knt/0OE+kptRPOT6PDhP
grcazWVDnj7rANO+b+jHeTpK5ZsMsNIS0bIz30ThSCAeYaGM0EyilbpbzNdFcsvymx5jscQKfBb0
CwE7m1YibW4bh1gSQK5xPfIXaIG157kiWmaMtp2+l4eXqvtL2j/FIAzAAo7IsSnCVTesG8VhiT5K
LIfjL4V7m5YbWCSDJnTT5ruVqdXzm4mPYitJ7+bytQCAMUU4kgZinH8Jxo5sqDD7qHgOSplkDJlK
K1v7b4CGHgQKs4q9JnyuuBgNgURglC4J/Ei/sUbOr7wdhGB2KbJthbeeV2Rlon4z8Ggr2EvVa7d4
vDwRQ4xxzfTSjqP7bHwI1q7cPImYykl2M161+B1DdqrvS/XE+ZYp71GL0eVRNWz7B03fmlQ6BlvT
/MKwY0c0cXN+SgGgBjCdfDcFlm/xRcQzbW0X+UkTEvDWSAgQdvnJ5hxliAwuBMVh7aOdF2aI45f6
vKIbOYquMLsydwD5OKS9yDQAPrQ52/KRitO+qvYaE8fgkJHKSxVjBS7MLX4SPfsAXJu1V2k5NtWe
xDQt1t0O8mKo15mL7EAQSd5X6QfsZPJaMjpRRPXuWO5DMbNzqpgyT4fEZ6zkpNdeleY0BuD9FT+t
7HBAKIJX/4nJvqEPAFq+9o3sOQj/ZgK/1OkWYuAz4ASURNzIw1tC2II6PzQuleqshH5TbRlfgYKS
mqzBxm9aIGiIOrTMbA61fAnoUNP+tcqXmN+L5pQlb+VMOg73o6OPP0367ILMjaML+6POq9DYmuwQ
uR9txLek3jKWCta2nV+K4GXMt230Sf1CqHtR8m1hHK8oax29i0lOfIZw/jXG3BsjG/5c33sL0pGj
6sSi3f7paweRbeluGBx60pOK4jg17kBCRuhnMs4ECB2YaznJ/abfS4MPLieCQQZYOQiC9haC2/td
UL6Y+lspHkKfFAHhVkO1tw8lMehzVj2JY0nY8HvxDFr70jjU0UkLxW1uDJtQ+SqyN9FNgZDVgzq/
rlKp/+Kl1kOc0EgqQxpzL44nACcookPBOZIWHzzYLaadij2vs7ZD9hYtdyt9kAin14dWufy9i+ZX
wtWirJhod1Und2q2DYtyXgPNA32lm059r2fFE7LAFgJQyeWRGU/NSPGEvejWtasBGYf7GLgJm+yO
p5Meyml6j9ak0xw34PSihv96RGAjUXMKkuGev4QXFWMULPfF4OOMN9dIY6ieOQq7u8yc0pi3abkv
3uLQ94i5zaZSmnAYb7ScccOEhM3IoPlbpgacnDHCfHT2SnMjwIRNyi+xPaG0yytfUY81HcmDjQkm
YwoL6sDuCPjPqO6YNmC8kAqxi8CfHblNkLAwrKVY3+12Y/C9u5OT1C+G/EvGhD0RKWJTfMuLsgyv
2fpyQy10E/Q1PiLCdEmaka7VfA9Fd3SftbglChdAHmS/b5DBsfvLnkJRRbIdFaLsbMyLxbVn7xef
wvg+5KdsBQHo6NXHV4kc/Yjn1IYrdtTI5MLRuKWJRaS4Upse8YTesIJ2SD4sm7x/+bL+OikbCMk6
qDpy/SwR6wuC6IjGoZVO7Xqhk70j4+u0CJik0qxMjmW+b7+H5lT1n3xU+gCOr+5lMhQs85ZVn+TG
wokR0cfbYcdd5ymENRPcl8+fanRAtCWwBvHXDyJr9UYfSaX9XYR731xM7VtL3Xj+F0Ym4M6v6pH+
0d9y65kL3zR28u+za9h8Y/OO2MbuoO70gYw+PlEL/Jpt29UCyrwlaguBrQeQL/VPmu7p+BYC31rm
jhlrll/4GOrMtTCxsqbTar1i+dK3wCNRZLXdVXcFIiZ1cZf7a7LHTvESNhCKQvAzUTXV4uje8ZUZ
8S2sz618EsNPSIAx3oK2dmtyCzEoh5DdYGgOauHldrep2Va3wY6JkYWdi1HkNiGhfEqC1fBsKypy
qvk+hc8wgKiu4W+Fs0q6dNy9RRitrJiYgKy3WyDpGnMI4jPKv9J8zVQmHwyQOQ4Fu2NM14e32iVF
gM4Qv9yq5b7yR2Qv/mi9KPOrahkbrcG5IN1EwIuM5E+6e5TRJ08MdK+Sz8hiQUBoh0He9YVqnXAu
n/tesU06OkqHTD4IajhTullosE3oQzua2qfVz3ZLqverWl2j+WM9fYb0TS4PFF27Yu7HxifRTJsp
NYnZS3kCakSxr7TmurwqlaOCVvmkgJAA7MdeQF7uXg8EYjG4Q4wvHR2/QecRY7lGdhQzKmq13Wiw
p2+SwYbWbi6W7FJDm6Zg7LdyelWFPyJDg+BdmY+Kvtd7pJJ/c3eSyh89fijSDHAAjPKRZX9YYWkj
+VdgOrgCOQDAWbSSCgdmjHACo/qKiyfZy6jo/iED3UR2jBzYh87gJy9douGTFzoAN/TPuFUfYZxW
yT3/Azli1hfUyyiiuduQcLHsFwfGPT71Lqm31VWEn5P8TiRlYUuSlt2D6xTkTNohJOjEqlwEP2H7
T5zeavEyKy9TLrjkM4L00ua7KWG2rpr+TPlvuXYA4LDH8djAb7YsvKhbHOBRoDvbIollm3+Vwmme
P9TMy4j5awjKTqq/huSnIfT64rMpbtr0uTSXoPNMZAiK9CsjdhLqLZBwwcFOcXCrvtYtv2f5IiIT
jKB9CNE9CEbjczI6pG/MdoSmFCDgqJZXbmQH7eJmupiMyLvIrwh46UXVXuBjBouRvjjF5bYPDlN5
IuCWAxntREiQUnU3KcDwIp96VwKtvPHX+je5pEPglSLyRMEE3vaftBYEqKVGXyyug/IjEua30CQU
F1c5dzlF+2+TK2wA+m9k4nIa0pNo4W4ByBbhKfWfnXFj4m1YRiKXphKWUBCNmyA4keRJ5rvOVq8M
jFKar/AFdtUx1X3FFuG1CVZzeEHI0arbz6B6Jeu5vOoMKjQPSCUp0OMKGKd2M7ZEOP6LtVMY7xDG
80RIyE77A5rfTW5cLVTMPKnDnaN24sqSrIvJSxtsoWZA2q9JcevxMZqWnVHf3mCatsXsXsHCt5Bx
6hcUENIbgss5x8i1NkpX4ayKd5VALl+5wZy+EbtToex02g0cC/OxJ2ClNAWaGpF7cpYwNkxCwrN2
n5x2g8M+QXPmR7u82IGn+C2OyfaAaa1TftTmuSrNRFRLfc9tJAGGTj1fZLcxOXbCDx3r1PqDS6An
44r9wvlFZDxW6/yc947RKHbHrhty1QjoCpM1nKlp9nWxuDJZIm34mkuPNpU8kEZ0GFvJeGakJY+3
tDpWqq+Wjwp7lTqd6aQO4mNt0Q2MJui2AiZibu26nNUaB6hcvzX5Z16sAI7XNN7AspR/9MZvb/xU
w1OUnUE+oXK0MRe1jsmN7fApguI4FK0R2+gnDg3FKaEriDd0HgEe2/hHjd7z/uX2MSQvKo6E1Jec
2GXUwbHq6uk+o4Ynx4I3Mkp3YLDmvVPoIzC2LD05IdxnE3iv4LajgWOjKLGNdZCV8yeF5UWdxYFL
jt3Al6DhEOYqaHL+IQ5qsB7VtNFF+whboY2QI3D+Uom4fkMGxlPaCy511bkzdAolyjjP7kUMtr7X
4NqbLcEpYX6G7wCsHlgW+Etti3kJsg5PNRSOQKzAZ3wzKDMYgT9aV7TRf29CQEdCA+KXtaE6GEZq
cjsvZtoTKRzvPJmrEB3EeMxVjLbZlZAwCqgjAysTr9w58BRIkKP8VTMjRmgfDXT02XON7OF4Txyu
A1+yvkAKIM5fg+xHnOLjhO1/Lm5CdwX5oriaeKUZ6pvhlmvSfJlmWgGwdPSb2ZakX53yT5/Ttzs3
NTnNyFo2KiHzqVdl4Ljasw4xDttMW8GzFg5LR43ve5GzM8kcGuIhIDaxre51oIKrrCEydgT6IHpV
42cIQ5KRgYRgCwykVYehTfnMjH9GCxooXju2cOzC+eiAGOdPAOdN8iAmBPHFxuDVaApHGrfY2loE
29ai+SXC+obaoJxzNeKHaviPDo4+z/xqqsplbxPvWwZ/aqigvt+O1qmfV1aMgyXvCThGZUwP6N9I
VCjWSgql9Ro1jmKPPtDaivNE//5/wcjvaIKSne5n4/2/CxWysaA25qfiOSunH6Ui/17am8WhsnYh
D3H/F6mPcAPVcWFFX4t2fH7o+pRvLhYyqSb8low3pJBo1ggPCfmCy21YF3xAi533BDmzx8vCQ0v2
hmXz+7CBDXcirJw44wKIb8QOpMuFMgaI5888+weO7QjINeDJofXJfVYvyvAiXUXmCNAv9Ikk+Hqh
4udrfCqfalj+scVOEA3rhTKCadtUKCFp4G3A+Z0n1oZqCUPUuV93JFIhcCXXGV0zNrbwn0menk3o
HRjnfJjYu3maSh5chq7ByJ1885j/4+pQ1qRwteTa7RaQMiHrXIE03gwvUPc0oMEjO3Qtc79KNDOE
WZMB5+ZNTgjSSkjo8C511SVOLZIoyK0qv8fqA3XLRomIM0PlyjWoOb07s4mJsEPbiGtGr0BNcdkg
TncEg/UXNHIhPDL87OWXeH7U5a+MfaWfHrr42mBTAtE3HL05M7UFxS2GJx0QBazgm07AY8FmJxbf
oUBbDcrj+KhjI87/BumLsvhNHgY2QjNA67+WRyC36VetHyErDHCWLH4SAOlqFHvjXlhahU8YAT+g
Hak6tkhG9Qgmkw0f2u9cf8gkRLf5brSr+TxW7zo1sFVL3G31i0WpsXwtgtk/jahP+K7r3oPyCCVH
zb8q8xz7qmMYr9PW3AXqXSg+5Xi/dDqS3pZUPSg8DYnUbeJcZhUq8cAAw9sx733/gpVzRYQp6qVB
ATFl+C4PxNJGP0P+bUBA0FnkCFm+ycpXPilO5BVxI+jX2MfzSdZeyYFUqks239c/2hIeJghDgRxo
MlMeQkSy0c2qEmdmqZMIpsVoqt/YElRcz2tA7AF1pE4POfQ6FGka/k3x1xOmlq4zD2key0ZOGZIm
7jokIBoIUdbvrZZePzptvUYJXIUjCoVB2T0o1gal4vqJ7vHoLvKWPFprxTtm6OCJ4nkQLLJWcGK9
GcU7u8AmT1yyJ6dtSueVj6gdXoqRmLBXu8aSgqQZ2aov7ovdCB1v7ddfJaJtGpKjiL57VI2PFoaa
dC87U357FGJG9FjYxOdhYYj8WD4hD9v0Q+L7xWiEQDuLWHAOgkAEZ+lhEFiQkcdZeSmpIWja8zA9
Z9ZpWn3YjxR+UpfLkMp0Z0IGChNVwFlCLcyESg7ELh/4/xqmnwHJyboIZZUAkgu+rF/Xq1sbzg/k
cSoMeTo+0+Y9LK+teGH5VtPfiCBhMXmPlhu7vhR9TQ09gtyYwBfEf8FJ0tmywQa06YIWFo6UKbT2
Wxo5YOv27HBw2ULkpVziLUcCd2s9EN46/mjN4Kw/CwAr+jUJ2LK/rHM9yS04dFZOqA9PJWJe2jmJ
N7mFMo1g8UbiZB7eYNia5YjZDwWssH0CV2pMBLyJo0qdzEgrzNqxAPMSiWjOXJPqHBPBqy+0Z6ni
RH9RTYIzaFQsum/TGcgW2vAz+ryJEuBzpL3BxYvUiFYMmvmZQqB6Fkl1/AqmfUFrkXLq5kvArNh+
iuJVFC4Fy19BdGy27x0UzNZlsKlNqV7kfhssil3Wuw6IBzZ3kzR+y28J/7FiTS7RKrCkOW4j3E3E
Qxvyn5zfG8K3vmrhhjKK5EaY3lva5RyXrwqNNMiXoRyAO2gtreszTT4qtFO5FpL3tkywuCIyhyz0
F93X81HN/XW3i0gKcrDsxIcquRqqk80+3dIuVlCwt4NQ7+rcl1N6m08MQjUJPOT9FagteO+kCfjn
w9BJbbsbSFbTVLaD+F0xv/pY2RhAktfQdDMHGjG0IYjWGQrd2ZQ+UlQqzuTV8S5bX6xPKT4TXODW
i9PjLLNjb1A8yzyG0lOIfjv5HhusN6TAPQSMcuQNgyiYyIgCMF/UDCHQXv0VIeDhiAhJMn+QgtYD
YTia5ZV+X8FneW1xoQmNNBcw7pXDwC6xPmVoscA83KziLdmVICXVQciOzeAbuZfCIKfNL1sgT3xi
8bjHP7jEosjrrYukIYKjtobRpLyZmk9fAt1kwB8iY7aDddZSib7ZzlbkjerHCMFEdBhd1NOxm26l
vs31I8gRPBPJWjxRi7XDjEPLyOLp8kvCP1/ITdX72I7TbaqysSfHrt32iz15s8vPgt6+dfm2+TzN
3WTthGcFlD3tu+GdKR7FzYYcsHUQTokbUDk7rDkDA2aAn2VbN3OinsF5OB/gYwUPVhpbCV/BhCXN
XJ/6ggVoYHTpEiygdkjAjXawOEA0XFPf+Mow4u77HDWdAKxhUl3eoE/0Jgl0e/kjJhTuP7ZuDa9X
Q1+sxQiWUHQRn/kRE2/YJtO/9oWSG4Z01WbbJpkusVY9Rzq5pLzPxgyEyMtc7xfYFbYxKCZ0VveF
EkMwUQNIX8pPTAxYDf24MHgaELFCcI2sly5cTHKUhEdQP2f9a650Vp3eNQJ507WAbYho3lMmvir6
L+weeQJb5AI6hAlzI0qHmcd31qatWqubYfg1RKxNRw5XrDe8uMNW3w2aXzOfbHR/JlL+bs1sAMVZ
j3cz7Kv0lTGfQVsrbB7U56IKf2TCJZIVrkEvyo+YxhT5LWUZWm7K8EtQpq+R2rkixdlhAogY0WAq
MdL2mu2+BWLm+0dkF6WPRgF1s04zxV4htR0xfq1p+CB7iv5FFEzT6jbblPEPkWLgrEReOJarJ4eW
IQKKbt0rqoX5h4EkIwRogM8m6Lzd5+XVaj7Xgav65Yjr4q/EYMk22f0KXvkVhp8cTmFojWkkh6hi
HYEpDxOEZTVGCF491jvURGL7aNcvxfCfcepzD6HocjVth4Snw+c27duAYFqG2Sa4JgKkxYZQcyw8
TzX4h0ACF6UBjXlGCb5e4CtkbT8NWBKxTjb/IWjtsdGfDYmstfylpJDjO+iucbjxGPSZPz+K/t7m
ZxFp6lhSYkwqPRr+loMTYopgEPAeO3Ci6Cjb1PYkt5U4ohmMUCVQ5mtJ8QhpKOxdqK+eMrGYmS3r
qxKHHtG6r/025XJkNIsrD/mLiBDCChR0SyDd6zHX0qYNrQbKufqfHV5mSdta5m8s7qPiJegeM2z7
Gv+6vieUczMyNjWBYtkP5TKQv8iN74T3ejPfowdaMW/QDyg0KFWuFl8LG7vs4pDYTLuQnMOsrcfp
AgLUtaswhI197h4xjAeRNMt+JbzL4L3igRBm1FMVvCq/O68NKjp3AvWBQ4j6PdmhdclX5dB0ohrX
CXWPxs80vvboR6x3XtiW+OxgWyu3uHoFpcIGZAgcYBlW1GsxvcocfVH3Zqrf3zNQdWSr6jt2bDtU
/npvBJWlGlQ5h5ufmiW1pU92HlsbBqnUnPYli1YtsiiB/qmQo29h/+iQkugTHyjic4tfJyNCvwp+
oPGX4drkJzrysvavKH77gOSrCrl9/zQtAkt9lflNalW7+y44g3cKb8VHjOQec+g/CRKqIkLWMEFX
eB14vIRPzpyaGPZ+S/kGPUp19y8Z92N5ZqlUjswK3K2/Cl1WJFqvtx81vZdJvK/sf7wV6xCWAdRw
fIHAFK3aJmCKYojcHRtEhto+5SRR+d9dHireoVWsAchEPtO21z+18DuHGCT8m98RQAH3LxQKOT6P
muTUNVczU1xh2HPmqfqZRj0w7suqbSAfhMvr3ZKImXdZxQeIPG6VZcCUxN/PG+HlPq1IshezTICV
xvQaxKuhApBRAc/ZMpwC+kjNQbOQOQQPU/pbCvYxHw3HZglPqNBAXHL7p1P9adttR0rhlmOK13rM
zkO0DiBFjCrys613qeCnHEm6g1Gctb++r9Gp+cvKuggFAKeJZAve5wNVQF2dazyC9fAN4EabTBt/
AKiNCfum6iGm4m02K7iv0V8P+YTY5lV2r5ACqACUF7tidoTiWiy7joBtvkP5X9YF/KMZmkTfdMU1
Fg8kd2/0r7VKdOgOTG00tZaSEzXUIVJS2SDhDzOTVfWFD21KjrXLbTpvV9Qm6N+pr0WyvhImHmKF
iCLlCDsTZEKIXRCFE7dQaBwtwnxZGOKPFInueNdnuD2HNaAdWJ4CdIsQdqvT78ylvCDjEppXYoRn
VrGAvcwZ5m2DlEZ+USRf75FNMX0wda2zH+ry0RXCI3Toeuqjd21yGgrAgIZbtRyM9NiKLHcMh/N5
qE7oVxxgZRF2F7hJyJ4kTODa+lh7IEwPR5auVUgA72iHAf5lbEJZ/6n/ySRyZbvO9EX4xoUQRod7
T8I1XmwTJOAGHmfq9myFNE53scfqRPB1S7M0jxhXH+YmzfhbXRIC/cv8/GwbLTx4EaPPiaDszGsm
PyPzhUdykndkNvgm1JhKxgdlDqAYH4ZLZMdIKCa+XsjR9GU9T7m4BsQK419U7WSOKRa9wRF4ksTN
SYIcbuFmKuVXsL7N5p3ePXY/OqKHYttJsa1132uwEvBxxMarlf96j6CPgPN+soE+UOkHwIjYAobA
5Hg3sar94L/0YRdZT2aXe60/rrq4PvcV5A1D3JxaOs6QRUgbWoII43+skH2fvOr8rcGAevzG0b/2
u3VuCT49gn1iVFgZCPEWURGSy4OX0klFvRM/wWLYIHDFWbRQbIKvacVO0y40AOENQtpjruq6XzhG
zmBD2+n8iQWQoThVKAW4ZI03CzFX5BNN1GSHJP4XWi+yNG++Sacgw9ja6sshaE/BD/tF/xOKB8Lu
Sp9gew0wb+Gsw05PaCEwKq2ZlK9WVJ/sGoY8JsYxFZ01agHTHiD3f7AfWAq7VtfvWeE2BBKsy2qL
ktSqXtvy3/zeyNey9kbIS54FydWJBF9OGlr/9rNBtSm/GzY7XnYDxWgCdEff+Wkuvwsn8jQFQj91
sGZO6YuGgDz4sUgwHCFD4cRweXBq/zOFHaOyzNeUZAhVBJPtGEJUYK1nPksPCfJ2BmbmAvO/sUoT
r4jVLg1PmEBkE/LegafizVSaq9md5mvqo+pUd61f+sAoXPtYXU7MDIGENT6yIXiGeuB7eycHgTCJ
B7+bSGwhAfump4EXlkRYsGxH31H/7KTHf+i09dYhWiNdZBOgmcMswsNdx9fIs2x5tI7kWnB+vei8
04V0XvsbHUaNqbrUCF6ZmRgStOwyBcCSDUrH7JW7KAUayumLjUCACc/ZNEq2At4CNrdV0jWiOpG0
U/6ILVZ5fBcAGEhnCKJw0JN2nu6TIoiBg/17yzLgme2BaC4nXnAT/FoV9Rdfc7JnV6bJcJS2tXBe
ASX+m9UQO8fI2R2hlMse6E+lJISp6cR0g1n5SCxvV3yVxaHciogc/OifHEP9cuZ8m8p2CFDcJD9x
fxaKNzCOWvPm7zn+1BhT669yehvZgFemetV1xuM3Ug2OGwVxGmB+/SGpgU3+7xrTN9S26pjW73+7
P4h8SjqaS2SKDoXFw4dCnaEK7Lt1F2+AQ8FGDlHxNvPyCy+p+CJUpzndMuDpCNTIl/0StIecT1Dr
8yYyAyJzfxPtIeTl3RrJxoYi9AR3aFaOeRT+1skwj3/F7tL+Y9iFUqMYlG/tbQCIEsY7we+bRbuh
GVYJUtH3QXxW5Is4HOL8i3gT1DSTr0ZnWaeIAVIlYHeLr7AH3ANZR8DHZVS+VvKkLTgjGLt1wyFV
g8Eo32FSts30RN/jHyrp7iv0NLT6yDLUE/mwmxpqJ+T1axAN0QsFzwu8y4q3CuwW87sVX9lmDMJq
RX8EcUITWDnkZIQ4hpThfY5+ZWnVhOOv+ajVs1Xs1uFnKl5WERhyo2HYz9GLjjq5E76t+ZDV4qbL
32KNCCPMaW/D8i4w3qvt7KhgNbVxbIePVtjryc3KztmiAY3y5o034EUcAlDCW1Xw1iOAkdGCtWlq
f3qWKRaufTsBSdD08ieM16n9UFD3qZc6vYYLN9+2GrykZCw5ZrMLN5RbyAmG2S4QxPVQSK5CExUA
RnuMR+Q2gRd2l0Vkwj0a5q3X73H0FyfvI1RCj7wL+JJHpNFgwVhxVf49uGXCyDFZurxC/OJh/Tt0
Low9B8Z3i0Cxzzmd6+sikANIY8mLrlwFkUowxTYQx6+K26y960znUXReObl1GbLStxZFY6q8hBKR
9Vtj9mqXiwSW/J5CrLBRdxWuA/2aKfduZohIn/Hwm/aoy6+wAGidWNsmzG8aPWlt9KcL26E9SIie
wXlrW053Vvm1ruliewuM++/npGtO4AJXaI8mBm7u/6Flm9FZvGBjnORjzvWeCN/p9F2eYfnXUEVm
r0r/WSkkAwxngfYyCuQBTYw6bd6stsWesIPYOiir1IJ2Iui3rdFQRvnZVB89JsvybeCrUaS3axVR
0EbnGhi7zKzd//WasT7nEulSkW+wd67bk98yy3RHIKbGo5kDsTaaVg6nMOTpNl0r/EfwhAe93aCL
RpmMoRBzS/dHTOtGZQDprDd2J/LaBemJa8bogbQlhBarUb56rAW45CRvaiy2s3wW4herhrnnLFjB
5hFB+L5rr1V6agn8L/eRx3TKBTD5YBt66s7Y5yqulhUjoQcUr8NKkKPbXJEVhS9ESvHzo0widTIA
LFhlGjafV3sXCc5dmm9Rd/vWgY1Wr3WBsvwtS5htMlzuOSD4Ppxe55IjD6POSv30NQMd2KDsrCMG
VCGKZHrz1plNLbdCtAU/0pqH2UyMEr8Sy63xHHSYX+NH6SCpN0q1A8NLoKJCmhQ1HGFLdOb2ssCY
I5Q0IG+xgipmW+vP2XgqgAVyWtmycBl4Z7TqHdiVyxE5bW0z+9Zv63I9wI1MxSMcFbg56tz5F3Sd
r3FtNVePMLvtZpiuncqgvllL11RPrXdSQpUUBok4xqzQ/rEhIEXZSHXuGISFLvwgGptwSx9G82Gq
A+kth+XJ77/CDhYXCru2GI88BxyhDWvFRrvI1pUIk77/LcW3ofkshH3VbSOSK4AxkffBj+okM3hW
r28U5u+pOOnhK/SBLUHz9BwNTcVLBYkjNmDviDMaXIqC+D4HV734FzaMO+lRE/Z9jXUFSQ3eQnKM
WUbsFb4I7yH3BFHkYTv4M5dF4hDAMr0QY77uwEQPE53CbwgxHPA7Z/3vBGyUSs4wPgSmSxhnSdkh
2A4VL8ps08cUDrIeXP5TWCzXmLGUoBkTfBoxkqh8teA7wStUKnHWqKt1aCejjGyTIzopOpdEd7sh
ImxEnG6YACfkmy2mts8W1N4N+hNZ4lj+HLreY6d0yMRp+I1bIuD+GwMsOnTo1oM4DvV7IpINz9ee
jrCYBUrzS6DcovkS5g/NspNlnwoCwzKHkw1ZjYzUjtyGJLwN5gh5TwfdvJIcji6Om38/DUHrY0sK
iUgDmQ222FM1hmMhfenmG8hYCaIaGS+9co83/wamf1zUyIbAjbx6G+0mMsirtzo4pNYZpSYfPXk4
GH/TaViBhlXKvQRUHWSfRvQaqz+d/Log21NtwIK42+qZJ/9kbHYOQpYcu4ujEwBCEztkdIUydLwZ
ylEZfAJ40YnT50aMV6McUfujkce+0xnQZVy3SuxnLE0xwGuLpBbLCYRREXa+LC2YBtG8cozv6+r9
fySd1ZLjSBaGn0gRYrg1M5WhXDcKu0DMrKefL3si9mJnoavaljLP+ZGvwne4tTlfyp7+LGSxA3BO
fy9QAPFFQz/MIZoYYFgFgfw7gD6luTjcol157GYITvxZZEH2zTpoPLxZ7FKQAytv2ba/XX4LWD9s
c5on19BCHm6cESfj/Z2FbLyeOJ+Yqkt5omfsynPWbNImALFA2hAZMrh38LLaV69/RhBHba3Nu+Jq
Dw+TYEc5IJHlN/EpcVkgPZhp2c9QFwjzeFrp4pYYseUIeGDyIGylULNF7Zcr8XzZrKJBnq1te1zz
rM0a9aDSUd6cIfwZtNb2E2WFONDcgk/2o2NtUsdjTsiHL7gZP8dNnH9G7VGcry7KP+Icp78Sego9
frnKbxRyJvkoP6o9nx4oLyq+HUUvBowQTXKIoOppr+VQwS1q+3YeW9akVS4aeb5ef7GytWafMSaU
WB08nazFS9rD+0GCWB9IcEkX4+gPN0QmEcn2OdRcXXi4Z7FD0qPA/535v08u1Va847QtIinibbfL
Az5A2GeuPmAO+AKBC+rcusVeXY4LazhJCxlH1zyxnmr8Bztvhg/iBDzk+rJ+timVz3ZSjIKKBjDK
PBgAXa6PPFHmQ1Us/IEZATllLt9c98cf0kWLhxBxpS796M5fkN08IhG4+flctXBB8Ntk0DaUUfE4
cWZ2HxEbKmbiUbmLqVELvuIpI0t1+kFblpWsIME06i/UiRGVQD95fwC8aBCI1D/ZuESdI76IusCp
p6uE6JAOQyVbAnD4LbkYsnkoHPRc7X7AeR2lOPaJbkpRLceYpsdtxhnoc7LAtZZzol/EDJZGq+7I
CYOpiU6AJw0D6L0mLx/lGpfoLOf2JgEMsN+eOZzwhe3MWinhBIin615Yu0vqv8DivaeCajfqSQXM
MD6w0ahX3d3wlksvnjaf4dzpf2JwFwfAywfItfPq2x2BtSvihXjrfXKWhG2EUK2SPQTJ6JNKFDQA
qz4/jCABbW1NvO6BgluachlBPQrDCpRxtxLEQR28a0s4TO3kXnkin8gBysAaw6tejUI2D3WIMA47
5NJ002VrnfWUdEP8aWRWfxP0htpGEJbmuY8+e0GWcNYK+LbEHxPvBr7FrH/xrPPqAnaYW5gaE1av
5AqPfXG5agXcxSt9exaYXv3HZcVDFMyrcGC0V6d0sEwjzJtDD9bBhKpWn+ZwGJfeulIf0jxYjsZe
ABlFvHSX3Lrwe0IkpJDp06DIoKmNPA+ELVxdtv0RiF+Cuz4lCg7M1F245ZcqwbJoaC5J3Ckxbp0a
D52L/RfVBDRof1Sf99HdCk98aTMC/VwuC4Qf9uRWuod26nIPvHTjDWxPNzcurq07Q7JMXQVpUjNF
GedBx6/D90f+If6+lTg0fKSlEFkMG7X2y7/Dc4cXDN5TszZ2sO0NoMoOVEz9GrRTIpF6TCdKZ1bL
Ti2Qxm0rH3nOCdhwxl48VWyOUh914iyi/zdeaznKeR6O1k7pTsOYXdz0V2t+C2e1GTxSzH58MjKc
fixOCl7PO0XaSBMQCbGagXGQ4spv6gD0VucWPVGWbcVJUFokIc1jpC728FY7PokIW7z1lZaEWVco
lvQ3FQGOcQr1g5TscvnPyq6aiDOC7vQ+o+KnLz0yZXh2/W2VnCr2epZPEkqKjRFd0wT373KgBHBZ
AlAHMuson2OCFj3iFQbK4X2/Ffm+KM6N8W3zBx9GSttQEMSKAL1KdpEa4QIT8MSZNhpDFrcjP0K4
puhic2Iswdt07S69+GP0LwT5hAiV663bnmNNgKvkyfoj+QSwhwUBD8h6vPW4sRoMQdwAla+xtqvQ
R9Gsgx8r4ATCA4XxJIvQp13Fc8sqOCiHpS1LK5H3ZaDINzku+CtQ2jAzOoe9gtmelKsejr9mmJcZ
rrLpty1Qcu62gAQx8f7Agg1obRF0FfGkgULkxpvS/4K8DqKleVpuRnYgor2Y7mrekdFJ58hqSxc0
L1DYRe6kwhnlp6s8G22TlSeIej2/4JixnGcUW/x8aTGELB6tP9HkqQP3WS88tks3bTGfDVMbgsnt
HrgJAY5B5L7YZEmzAmFkYjziHy6wOfM7e5ibA2hgVb0apvRP422MQHIHarmmGSRdpLYTZ6c19I+x
sbAGmcVWbELuiFVok1NSAmdM0fzeRNoGx1OpqzzcRfLakBYk/cr30ViR12vabL9IQ3km9fHLQgoa
r9I1bg51R/CgWI4wGQ9EpSDurP2F1dZrJ7joFaKxGiZ9RTsIT1Pg4ZqF65534neROfIZ7uwWBBRV
PG0dmHtnrf1k3RPWg4xvWczDFMFNeukp5aso8Rmbr5X0QfxUd7fdAw7NLiAic5h2DnpvJ5w4Jlp/
NZ9rcTNDuzu3QIKA+F2D8QvLw4zidb14NRL1U1fg8DQ7tWg5PIByA6mgAhMLZECn9961EJYfuvil
2kycxH9WYDbYNYWqymKwLYdfZlO+RvZdiF3zlacsXNpeMvhLVFztbQDEUuD2u7h8H/GXH6KUAYlt
F421i9u/vPhQUXuQj8WzRdYnZQInLm9CmlCvE+zIqAULa84yJB8S5ROzEZUP3z7eIOY0wktWqptP
E759Iih0m6rCDMfoq8cvOHl3Ke2kACLFT8mfNLQ3a/gQX0dp3rtgn8PDREunXOoqNrNNOuwiQF9N
6E/hGk3ZpsmERYyw37DlQsweJclJEncUxkjkgGmw0B7kTYjjlJh6OGeHHBeis8GR79Rp2NmhcWE6
PTzx5FoXmOXyNZmmufIONMYKZyvJr7L9bjTQR2pUdNpDRKRTDmGQW0hIUUR6/rdNnhjXJNKUj1hc
xzTdFhdX3RcptdM1Eu/+3wPvcdV27BXpnJBAtHaG+QvQ6uUXgAydmz6ea86BFFhkWyLr0ZjI34P9
YpOk9+GYuAB+3+bwGaovQ65nRvnQYA4IyAGWHHatE5BUABCEeFXAnl7+J77TQHqQPTntsXkQPISJ
es3xzBdR024G/ImjImGZN1Z6sKBZzI0/bekzd/5MfcupkEkPF12FlcuTIX3wyUiihp0lLm5PWXgw
c775mo0mIpNkGc3DRUgQA5SMhnYeZU7g0Ri0tox3Vr90Zpfcv4wSgANxODMALnBxCVEi5bLxeFHY
NLQBcDNE+xjSuLfjXxEwUIgesWVisLWHGtKKykijzUiUsnxwmJllr5RqTYlnBS5jjYes1VhiIpTy
P0GCchxFB/NDTJkngrOYlhVvQ/JPCugYSi2CkXBay/xHzGtq+yFkTBzwlMW63V6rr5bxF8A4+PUZ
ksX1iAVDSmifgm7nu2evumFFA/CeU6BJeazEz2Wzc59k3glFCsgixARXQZS93Hbvm3utOZUAQclP
RKbpsKpKxsranmmV6Nr5tWdElro/CDSnMetmGOQocwj5CQUkgNzZOKKXFBtvW6nYqDD3pUgzawTP
J5XorEL60iptUlqfNKSOY7mmCBZJ5ThPbfQh8ZUIbwwBMyDzpMC/jpKPjQJNeGpcKl/FcFDt4hKs
mnz7nIgcn5chGmk5rX7z4M8xrmp5ld2b8zcsBsqnNwyRNKVi0xXwn+NumdVLHGQcG5NLSyTsG4Cj
2IS01jSOAT+wFzEYtHrPIdZEfJjx06ozU9vgkgjZpSe6uYOoltxPoV632rs2XlTjIfx8IyeWWn9j
zRILO/twmHxJ/tsf7t2AVWtLaXDLy8FDqaIOrmwKNTiqU6z3zkdQ4Uza9/3ZGsJp0nXTG2xd8Feh
Ea3ucXBOy4DcjJeeEPY0yRmxP4gLRwyCqW9FvLX7h5qRdFLiFU1Is+Ga1h9y+QWwwBy2GDXAsGWH
xD6TPwMu5+FmbGv7XHBFa6j2RHv8Sudilo71RZUffvVjRzSOztHo7rpuGbQCOfTm5kwqP3znzJ8i
E21R6BPEJhMVAQC+RoOCrhy1Ec4St4M2L7ma1oq66UgsR6NLKhZ2De6zqcJd/SJj2z/I3YFGPhZ5
npO6RCCxsLvPCs8mF5W4l0ELkGgt5HQXx+Tucp4R8On9qFYPeI4xj3ejN88ECXqTk44AVtpqD5KC
Shez15viVTk/5DnvDsC69G3Vn6NzAz2t4VpsNrB+PJRgLC7I/z1Ozh1AYldi6xhvQ7GWhlWrXhPM
bGE5MSgsoBOYhNcLM9OseqLzInCTMK9s6cyFymNULgOmSmB2tXamitrOHMj+1IAW3tvqFnOzHn3n
6ttimSiQPvJTU7LHsPmrRNiEcyII5XCXVGuUTG2+DaUD4diTEjOtsspitOqclgZ1DIgBxfeuBc5U
0xdGsHbTZ9U4k8HxVhYolhD81i5flTTngxNjV0bkgPCaI2aQHgKzwu0wsaEedPcgPglPfSbWNhsJ
mIT1H/ZZUM6q7lmZ5G8yelkO1S07vt7BP+F9QKtcolQL0XrX8BK2RIRdNNeQW0j5QYrmTX+3ULeQ
0U6p1/MGdZ2eh1k+VaJ1kR9TlWXrKP4CYfCgwAUtGESvcoMSIzwYZoMjA2GL1X/3qwD4iGUeaewJ
OHkakdRYSKcKzwbqeNqYlTGf+zb8woTqQ0r4YticExic5nFnOzwgyYvKSkevpnLyTPRLQmasQXqU
p3+n1UHLP0b9y0fCpqKJa24MVGhBpE/i3oJuxiAU1AudF7zY1zMqmKlGdSlK0IjWpPOMlDAVpw/w
lvKba5caX384T0GTXYxIUXxVAHCrfGM3J5irG1G7E8N4V/I+xU9cU8XHeeV9DsVdReso5E8qD2Oq
obA1kK4DVbdw62gTUMZxmBZIvcN8bWVHA014sKSYgqEBkplYQNgbfxsmtHF/JDJY7fTl2CHhRJzk
A6XzqLAq98sJ9xJvLrAtWrsZcQd+sdH1DyFckYNP8dk6Heaj8loHLyfBHwhkVxI7MyPRlZv9a8jf
irVpCL6J36W66od1ENyG7pFUn1L6G9bv1OAWgm8YyrXF7RS6yB2OqKlwH23r4pGBT9PH8G9bVFQS
u6kSJreY+Zi7PStOJB965Y+NpzWtryNYEsv7oKcQOG9POWbF1tAH0Nkv+rNatE1y85azLYADF3ga
PEvT3bdIRfyNDB4f0suJ+SOKfgt7PgaYSBcW4Yjqyhfb/6nKjlJ3s415ZhM4kJ3jZGVPWFbyY6T/
NbI5tbESfpvI+27W3JiT5yfIX9f/6fozYs9RfKTWpnWuBcYWGh9AV148Z0WBJNlaugF7Ix9DtRHg
kIFOgsYOlizNX6CnGMTTjmqgeIQoy4f4UKUbMxeMdzs8xIuI9WMAx8TArJBGxQZCW6FvvUMeCEm5
FzCtrf7DNzPKhwZFjWej2lPxSCyUQtxgWzXba8kyHI+yds8lOttHnsUvHzkG7NJCIRzRmCc7w/jM
0mc87i1tj6GwjD4TjrDcPqO6IXt1ycSgq0vTQmB0autV359yC+WCs4jyGxUIKUoI1vKKzO3/rVgQ
JBz2SbwR+H/N8aQbC9H4EtE+Mm/qL5saM+KihAwSJWljLhBLdRSXEOkkHfEeDFidmZioSlM+yo7g
oWdV8tgJnajgIjm+5qPBusIaUYU1paQ/vfmmIGwWAb7NKdJuTn1GRcq2N1fCyRd+abiPcfsSpesu
hTg58vd9u5TapdNCNJKigbI49041Eiimn2/rM9p62lY4+ilUFT+4rta2vPLUVadP0nKpyW/qMZz6
FJCEjWqHgN2FbNNAcsvgVRCWT0r0L0Dlobr6ZdavMSmJQxoez2p/M++D3H0gt0CGweFuCLIP20KQ
CltRLaq7Va1DIDaPPteLZRxxasTvjAgSGUQcAKrw/iGbjv2/7gAcUj6ScYtO8z6oS0NlSGFnWDTl
V4L8llju/gBR26obGghgONYIdJEywDtNc0bTG40/U71YaRqDyLZvfhnhEJKC7PLLBuklDpH9dgAW
tzDjouGuMr1gAdZERsYhSL65HvzkapH8I/3LXIm6HWwrmqoQvFdZjuRoXT15n/MQm5DDVo9L8zmA
ZlhkXCvlGfFUIq9SWcSpStHOWbDE1NbeIqIxbG1W8XGqe39lexDiABIhkGvzOf27no4CAwvTp0X3
gvA0jYTzGtjekqfRgURhucbyOe6T+pLmV9cg4Oq7LkWA1SFHpG6C2lU62TtvOz9pSKuljUV/kH8A
1EyiNQ4bPyBd7FjrO2alpOIQwpiEizdfyi+ZgiDkG45IfCD8h1oIEMAraQBx/5O7W5tJnEKGEhRJ
5tqpIX16cj1gp5nsUlQq+zIgkUhgIrz+aBXx0fJ5Lkbz2BMvhPI0N9dZu7N8gt6ogiTvsLvnTHGO
ylUA2a9R3bfC3KN2GwD+HP1eAzamA5yJdSbu9WVAS2CU4Y6MZ2P1IErMTd7igS5o9Ig1gK05aYl2
fGoqUuL8FIh/KdIGHeA0kcVaDphEqp1XAEOcNJMmvTcv/dTHrATXzQFZIw7VlK+ywRSwbJo/D5M1
wxLVxTWKZZQOuG4Fm5p6Hxqfju+cemU9LPSF42GXz9AO1XPPuv9+y/zv2Qzj7kcXWo3Spgf9x4UD
QyU5a1HOdfK2czakT4c0OSWIqp2fzvoTv4NJpoVbeNOqOlcZMOPcZUS8FjM0j9m32DsbQsPaawhW
KakvcpTlfIc/nSwidSArx+GV05aDfu6l20iYs6Xdh3jjeWc0ira81zThpAYS8baBaLlY6vQ5Z7te
udXNPXYelYP49COTD567zoO9BXg4LYmQW6Ngm9TZT8T1PVaXQp/r2q+V/qUa8Qx09izq+issbk78
Vp2rPPHnXnOmsWE6LLRplD1lWAWhczTRNVh9yrSVYVp9NM1eI7wm2FqiyHaBu85Nby3YgFLSx81j
RBclTLc09ayTZmDEWHc+oZozRMszgl84ZbGyjN68AZMC8/frjc5MoNVL4xvKlcwaNIakAQnDuDnn
RbC+gYBAc1Hl0Bdg7i37WiWXuPsOhlOm/nSBuq6rS11qUMrEAVHCo1uvuNuN6aGCqY259UYogly5
yh8m+odk/e/qhBnzPkTyVWI+DPSG/YogaR7pAyFnWvlhZ7uW9aF08gWBN4RkASOLPUVtvnUMG8ND
ZL/U3bJqj3V8lgkCy3YyEChglj0zsH6EHpgeZ6WbivBlg+GLlzJZcl+H7aEddmOF3jYm4ZhXCtxM
JgbrwBFgMoMhrAguvvHHoUBmiqWvqLBxvV9OAwR1vyMijR5Ql0HFxQ6p/7bMzCPoYQfxGKlP0gYM
aMiqYrLrtlG0acY15oJp8BdXiIgerQul9d1XawWyDh98N8+R5+mPmD9YPw3BW0q2KodFR8Rg/9GC
oBQy0yxRCzqyWyf9kdxTbiyqETkS5NdOeF1VTDvFupW4ry3O7MM/GZV0BT2apgXZm4sm3qre2pbu
qkFPzBKrxjrC9WWg5mh4geIzIX9ag2JehNKex+CYAQGzJIgMD3ymwgnQyYT17ejRSnfBQKjoEnnk
nMSJtH10WN2rdGspO6Liynxv5edmQiYhWgTiYfKrWl1g/XMs5xZ681mYLLhD0UnV3YEK14H7RW4o
yGF2hKgm7e6zYWLMimtVfQ7M89XFKi8Ol6imrsgOTADpIjQ6AqgqpIuh3ugHsppD4JfTpH+2OgfW
+A3NL0K7a9QyyPPttsIJtyG93VwDf3ftk4aFKS6FFKgPYAJ3ICuhVpydD3fAX7Ci251cubPl/tn6
fkQfnXeI+zixZL+f+PlRpTxZQ5zA3LXSw63TnJx+R7bmAPFOfjtoZtQ+Io/zrjrYLPIqHRNtcDRB
6/O0Rj700LS1lG0S/SAc2GO5VOfJHNuz0Cx4BwmtQyhEBewX0SJJl6SjC9+M1j8sYNaICIopkpgM
1Jms4247miu65c30pBT7EKmWdDLZ4HLE5nfD+FKGSyKtU2drkN9VAZAq1ULyC9KgbAI20PxhCawP
jITT1PxSOAUs9yn4MuJ6Uada6WfQHQnpmGjJfiw2EaaSGO0Oq/e80872698HOHxgqZ3T/xe6e9n5
6NoXSS9cMZK7R1qdKsj7kDKnS7Ey6dGH8DOHvDgyVs7KfSjOK0DqUhGLzCvBydgtLAOP3tbzf0Ti
XEkyQLZJ8UA62qdXyUv03M6mqlFGkX3uWNN83iRHv7rklXALmZsGK8egPnT3u7J/kc3MagSBFnJv
caro9REaxA5Za2fMyKRXEWOr9aDpOJYVAhFpYXJRHG96DaL8UvPCmLvEvuePPiY91cIxxH4hE7HH
t+2TpePTR9IgYHF5LHudtAwMJyn/aO3sfuP3P51dgE7joGFnxWIGqVKSySks1An1xoeRdnjEQtUi
4qlyl2h/cCXxszUmBNiNQP3wlK3Owm0bJ5NyK6HnQyhDOi6/b+YTa0Cx05R+ZMXcJAAOKfBYA26W
d/STEUdoLrxkneF2s3fiGK2cubKAnvmsh0fYrG3Wo/5KVmQsEWlvQCtp0ADjwPG4Z35JwN/Q+scl
kfVniIYp54ts7XLaHmYoj1vr6YpFnQQo6Ke5QxqyTK7sVruowT3FH2Rhu4NlDE6k9g3BIW8WlX1H
Q4PsntcRS6szXJTgSrq0A26q+u4hV1+irIUTqGFUIUugASwl/Cnpz1JzkKM7etWZD85MzFS0RVYa
mKdq6i+wjBsYzOlxd1dePQOp8xf1ytYPPmv3SrfnYXRkZk+I3GgQG8soYcQt0ZKu6eCh44rQG8IT
cbgijjZsH4kwsY9PSDMtINKBacx+IEPnjmrik2484oxXyUIOHB3j+IqQgkxflQhQl1ACa+cL4iKC
hieViiGZMOF/eiGfVzo6NPUCxIotL4kxEyw8995rhPIehmZFDFSEoqkrV9Zez/bW7MZ+aE/GOUXr
zBMWZhnqc5ZtBBa8IVRDY1jPNq1/tZG8S86sc2lV+kJkGE4BJIOz2OXRlKkAs+qhNIDK7zXSB28F
aZf3OzHl40SVeNt443k4x3YjDVtiankYNTL1yE8zrNX9i6pAch3lDnH2KW6XmUjYIpXIucXJQrj/
8ktHpbO35tZ4//JJjM4VZIhXh8hscm3/BfYh1yXUFiLSQj6T0f9OmHJ/Im8BK6tn2NMUi39GsL1M
6bPJzWhoNVUGE+boCavkgtw8lmeeydahdm7VRmcok4dGPjjLMyJG8iI845HxhvjjdxRSrCd8DqR8
4oZzZ1m/H/xNXLI9C0iWJKX2WFmIH5ZaTzAS2SFU1RA9j7ced7XSLPlrk0jTJY8h3NvxFgm6S8yB
vbIROpkXnCPTqoZx23lo5EkET7RNQACxQUnlASIDPF5WD2EF0gsnQvc8wxtJyvwFQIhjVP4dw/0w
q5HDCHgSiUoXLcfkMyXwzqm2wbARBmSlmAszs2pv8+ocaPQmk+WPuJMIGx7X8lbhz6XknCFdpr6y
YF3YOBZ7GuqBgc0Kap+jSm3PdHHkwyVrwunowUWKYArICMngvEA0/780WmEk4tvrSRglSD2fS3dc
ym25HK8kRXqoTNP+o9SJK/H2Qf3unWUrHLPwj947TRZKfjSTDeUwWCTxmyJRv475TAAvbjKTmPHV
fRQ/OkhNggpUZanQm8myx65oEEUlxPyDcm2MT+HFCr8yVN/2eBbbnBUcpFk4Vdq9h8zKoxTk7hXr
UVnZ7q2/p4Cu0lFyP8piazk72ViGITZnwjHrAcHFJRZqbh8MJnzcCRaA+e+178A5mRDNkfUMl/6S
pMMx+CkkjrbMnPbSX0ymX7YqGuIcEQZXOe4955LKW72jO5AtjrjdgzysHXkmEwoxCK2fsm/q956P
oWYurcoTsYfZcC7o8un1YxjvZSS2+gnxS1zUE5AAcf2G2pqXtyi+6Kfhq44gDDxKqES8mM/T2s2F
rzKrXgm1gypDP6cmcWgZAgPQ3oLB0MuWNQus0E9Kxwqhh/Qh/oINSQKJvBzsh0eVaYD1Uk2QsJCK
GK0QoDcl2sZhZUQLSb3rQAGUoAjgpdhZSMlYhCx8jv6aPrlJzRKI8qwNuMvah+6TCO8ew2ypkePa
O1ggsO0pyN0IGARPbGNuKPtozkjKo8E7iqY2hyjApAguEEgS93mCnTIYllBjXKUgOMsmWNEbrJVn
7M09G71dvsnhE0p4+2MUs0oLTWpchI65d77Fit2tC/I7qi+96eYpds03b4l7bpttm+wV7SZswyC2
XrQ1+42qE/88o3dlrH/14rMx3x5qhwyxrVKRwAz0YRSLQZ8b5ucAmUr0na8uxdoWGBfhXtKLmeTt
S+cAvb2sUB5D6xBTIOZkxT53yifgvYU2wCONDxKYI7S4Z8aiS3+L7sZAFH8w6YY1uadC1xsEf7Vy
Cdx78juGxzdNxN0C3WY6/mYta42Qs25DyhvSdcjnJVNHBeymNZs8mVYOLjAZsnpDMBWJkCARmX0a
ubShAanabO9sx2B2ZnIkayQiQBPNjpwe6ShZxDykfXWR3T3pfkLTRcYaczT/twDxygIEli4OHjW+
CjHKaSqv2F6kQwFD55hlDBTtUMqPVHrWzhUHswHwoH6k/rMitNW8ojNoxA0c4CxHH73RbVoebnK0
bgQ0YKKmrc9xsUmRzhBbrDNVD++sQoTqzOCXvN+OvhWLKEf0PEIaTkQcQ4/Ff0XNaB9y5MBRk6IF
P06elhccxLwhR28If7I/UK12a0D+OR0PA5hWs0u0ZQHCrDJ0flf+Rs+RyqLtilewP46xJ1xyUhcb
4VeEvRaINiu+eS6J4FBCQou1u1au60bkJhvxok34hegY+StnNumz6jr2XqaIH/H2DOv8i8R2o6E/
cp0TzNnByt5SRcRqQgRY11olVPdqeSocGmQc97EHiBxm2VRlIzfJEO4cEcCFimsRrVkVXFSLLPTB
SdYOas3rlpLyubMJgQC68I29MExH1Zd4zKM5//eim7P8kI2sZpAYRC6CH5dHYtwFuKkFFwoK2GJr
7eQQgpsxBWgIHEiyEsxCqP2q9SXpWHSgsBEt+etZvgvSg2EdMS5SFXvzYOWYZ6Ztwcol4fm1WFZI
vy6Du6QdahdtYget/qXHy9SDnAowQlF4TUSDpCNFApFTdoMJ5wLoVaQ/LTlI6g5ITgtuvnHJopWp
bgrpo8rQVmwMlC4kR9obO0Hoo83BlXErcmZU4TZvfwfm3yQ8xC1K8JR11HqVEYd0se6pCaKtTGxY
mvIqk5QYmWfM1WdRotVCmJK2pQcD9hL3XprFS1XgOqnDXqMHg3bpcEaG29IkUiov+RBnWeddS8M+
VFL415TFF80l3FVeqs8MSTmNo3AdMSsmqfyn6c7JT8Z7IhNAVSqENIDnqyH6MV/a1lzEZb6m7vmg
WKtBz97d+NXRJmnz5Wo9vVyedDDJkh8z81ElxKP57dIGz/ELb5uRcR8myb5kkgzkBkpVuaEXnza4
+ImJ6S42SlJiV5EW4n9LI3o3MFkWpF+4467zVS5TbCCFvnIgU5qWB66MODSHBav1Av3/VA20/d7v
m0MrNwfLUZZebl86NZEhXBrO33mONlDzJXQzGELb6OL341JSdOJGnaUcMW5K/VGFi0SSYWcOyUTW
oq3NRc+eJbI2O86aUq5/bD2EarDOliO4HXaJmP5zhG8OurEhydZWgF+UkD9k5j6ok5lfCpWk2IEs
OrMnfLGfhxlpMtawzEZ0LnTPujbSK6IlXa9c5iMMMFRUrb45jKW2WykJnYPasOlkaR/76S5vA4rD
xlWMTLBB+KB43JuwCEPS0b3m8FIh/VGTRZNry4adsyDgNdDZjbPoNCb2rXWwerSmccrHbu+H+dLw
CPZFj2zFyqwvRG1OzkI3ojWMET5KezPY6AlPBBNWgu+NFcxJPmPcJ73XHzxMQaRt7gwyBOSomNcW
maLkPgoaIwuVc+UQw0ZHGfXEi4jXKPCLXcejwWBCgJ5Kp2WxDDML4xmxRETbk1u8aG2CtKAvRoXm
eiECKumiUbgpFTzfdrtT9Jckv0cCVXJx9vwoFgE2FhUEFXlaFaQniKnLRKFzAUZMSpC2RDo+3R8x
lsTIVgx4/f4U+qDlUEshakPfYE1CGRjZEOUGtB+pjfAWOrixHh6c+DNnrxocNmeKNvqDVKN/oBhy
NEmnIVqrxuhsAKia0MTDiE6sJvM5iWZhw4bTE+8KrZ4n+lSlm8ImLmzgzlYZN5yXg3apoB1MQUrY
IVAQP0dnw8qdp8uw3+TN3I+UiYHhihPYk9mN2TSDceGO2yF+FmO14BedU7M5jw3kdSODbvuj12BK
wCTh0bZ2brBNcX0ApjIpz5AmaRXcOueHhV+hF9uof/WNlaXQAQZzSW09E+FXO14YupPonuPxbegg
CyxEdmATyNACqZt5frKsaHew+URivB4xHQATF6DMle0Qj52FEGFY6wS4ecm8QtupA4RIiXwDUWw4
FsXHO4pcG6oQJDLwLdTVls7HhnZe/HIBC22ccT5oj5YOo07IL/kDc5NRJWQPFZKWmLZBiDEaTQYP
yTt2j4GZqiFvb8B+zXXdZjOvk+ZqgN7W7RcpErwRr4CVrnIf+rECXmOpRJidI1EIBqYSooFU9Oyp
QmAqJsqEEKhWTGo8SiVyLfQCJAigeWj5zPV0pRHqlbvRTi+VeVIObBsscACD88L8KHN4sOA3I/jY
BMNQecJFupdRJ7MROjcTFZAOe3TFB8jhTnxhOVyCms2YTUSxgN2QmWY0ZzhIHXK06xYpdhYJxj7z
Mvqr+k9PXjZWYpFOUangwZCVYmKFv1fiR9kSOattyfC6klxfsQkTCMSImH5LAUgxELnScYmBaOcV
o6GFDqwfqrlH3F79qpOtRQBaD95Vwc3J3NoZv6tGEIkmW6uulSd2WKOsCKeYsXA1ZbwpdYmK9qtV
3r5HlmjCx3zubFpMWSWrudpjCxkpB+jUbVx+1iauMGiErn537qPtD45/i51jrt0zdV8Fn0rxJLTC
Lm9SvOfh11gvlZ4pxWBhAeZHmpCrzIMVMQPsHzUrQc8/Z/2iqXSuDCQUvbtxWhd66kfviAHufhtE
awJBFZiIHN5j7pnc4gHCT3lO+VKS6NQXMPrqK7XBHmLllofEu5I5gtViFpKk4KaYDTJKCZBtZKSI
9/K3SLWAzDTMvUKi1GARdjxwi97SHFFfwHf3HruTZX4lqKHj0Z0L84ejB+hK3gaJKn++em0ahWQL
MDcfMJbEpBqXYxC8ggrUnkooqg3Sv65BPGmidlCeFUaDnOAQ5VeJ/mxQqfwrRQYassxd5eSNS4Er
gHbIsxQdlZJMr2eAqlqY8NRLEBK7jnlPKbNZpBLMlkzWI47Q4tXqN7O/8kl0eEGgjImWiyQKuYJp
amx6+ezl14QiXcKPwi0VsIpJjxBvIKw3jUfZegAekv1lAjMbnZTo2JKoNWnUT1lh/ZcWPoRgzHdE
+IXFHqfhUCuqpYGebdCmSeBObZiAminUL8iPlikRkXJyxDCQynwWOCpr2IL/ODqP5daRLIh+ESJQ
sIXto7eiSEqitEHIAgXv3df3QS9eT09P9IgiiaprMk/a8sE/QuiH9cn5TDllhpyqRW5MvvT/S7ET
tH6YzE1u7FaGazNwDhn9ru0Wy5BRnA/JNk5q9koQI4cPv5vRgMm/hj2wwVCBphDBMKGILLT5E4wk
Efj5dsjLbVwt5/wQGhGXjTuyiidGVVpMmMrZIoaNNiPdkvcGNRrE8j83pX/oT+TcjEgo+3W+x+c4
pWvYzHPFbrzwb2r5qhwvTnQM1FUDr4emvT3ouBdx9Vj5Lvfg9r0k1c8E7lUD+9kyprDFff6Sp8VH
hS0l4CXn3sAfjWRdCCLsw4mQVUydErrcKJ22EeogdBUG3VOig9JXKNStFzMql2Z3sfx8bYqrZr1o
pEuaxpfw7076JYJ3VuWTk/1/9NQhTnCHsh0pVIHuqRk+C/s9q86tG8A/sgnaoD38NTlB8meVEfX2
Z4Rni0TS+bHM0l/dfTHcr3o4GP5TAXzGPWQIYYTJdPE3qYr1aLzG8VGLdiXvbx2sTCXXjokmQvx1
DL/9N1hnQGEr/8B7qeSRaQJrO5YxzUH3jkTx4Luv5aHCbpneyvmaVZ8Wfd9o3kXxnqaIbP/4nb3x
mFs3npBxeuRcs9n43SPkS8sPQL9JfENhOMHF1M+WrAnoJi3Z2LnDS00dkJJ+WJvWSbJIYebfCE7E
d53rJ8LZXnkXvWVGdfLLq9N+Z+W2HCQGX/oWhYmP0Phs4tpnM1UWL0bo8sS8ZPnbOIKD6m92c50r
BKGjxV3n2DfFJYvTpRMeDXHt7FvDDCWBW3ztHNLN9nJtBOeouxoU7+MhKunlziSk8++WcteDtpgu
IfMR37iZ8r0qxMLmTk3iJwxt7BM9nV3gU8XpVd3G8DtNP0W6ZafZWtcUfTfNuj09Gc0OB55pHHTS
QkR08PURU+2mbN+UjtjxmMQXme9d/xoyeINq1/uHilVldy7KtVUDX9i39tVsEVnqL5Nz79EviOwM
Bb2iZZSC4U39lGPY4Y33xVuT7evilIh3NZ314WZxELTqha+M4BjA/1x6v4ZnH8WEmI0bc/51THrR
OvvqWOu68Z2hCRh2Ffxp3StjeTGeVMTi9F8BFoGSLDCPDss6zIssUQIMh8wu+/xeiDvxQghgn5wI
CxK+w+migYWclxZ3R+4ahkHWMcHrG60Lj3WFfWS3PbaPlI18j+OHznbWu1I3xhvffuJvqviie3eH
Uay0GVFmnOhIE5KLXb24zjmsYA49h+UhDVHx74YJSeQWuJ4MLyHyRSIjPPMpsuXS16nCN1xyrMVd
VL8DtPy+f3aSL8AOCZ9o3qLLI8tlKKi1OD27G0HYRfabwNcsf2Kuv/QUBmrVoliQobsU/qtvbbsK
Dcq6xLLkfWrV1xh8TtGbI/GmakcvvdAdLDdUICFs44qzNDd/Cu4aiQdrQE1T52h5+mil2G7lwac9
kA9NqUcaDtrOPDmPITn1dKAx64dQfMbha969Oc5LMbKAWVXZCjOQPx6a7mgkHxbb+ewpCK82/x+k
bDNQMNqT1d117pXom8OxtpdGgCdhoVhLgdFrngrrxIClZlKMgRCZKYKEzxQFpfSvHgu02r9GgvoJ
7oZxM/wfnQ8gf+EbUaZXq+UD/SuYlSFi5KM3EemCuW33FsLygG/tRQ6HwP+06n0hmI/lH2Pw3egb
u2f8XZz64RwRF9PtougJnjENvOy3ZNRhruaAj3/np6m91O0pMI5G9aDH1iF6RtGbBn+TMsoyv7v2
NdI3JapJ1hreIcnZEO+U8cp3NSm+62qHLG+QZI6m/3IkSARL4CQh1ZjhyavCbCPA2onnEudkylnc
wYYEZwupfeHAeU6hhzEKXVIWFjJYRFIyq/qdH7B5eFA0zApPkX3IxIajrbVeCzIA0C/a6V/FGl+R
MUkHuECJAlqHV1aIPWHIgbbTHaZdKFI5TWS/r7t3fBDNxIxr74sjw0MPV3UUPAxm3FTA/+oeqzB/
psFatlG6oKMmU3UnWwJHzV9rDlSgpunR9sXwa3U5q+w5UV33WWZXm8FCsQ+j+9ym8WK76osuNYDn
LhnDzoVRh2LUrcjL8FFfHbPk18SR1DH+VRgLbXXvxwftXU75E12i9Jmgtsxfl+VsekgDttpHGd+s
5LcVrPf198H6LuzvMv8rEfRnC9GTKrgP+x8nHhYYXOf+sNV+5szDlD6sq26W8QYXrKYK0Rjmh1cM
q4zRP0wd4SZeUrKkkp0v92mz82tQZhtBoI8LvGozTGTDX5v4JiXD7kfonZPXitwFqIo6jDskdlTy
2V/i3VqUvsU3tyi/fB9cczg4gGpmxiwk40vBVESxTDzych1nDdSAEEqHJ47C7h8PTVi+8Qwk5pOG
MSt/HZnrJVvD3o4Z4ah3FRxdmNDUKNW+4m9KsnRXLxbW2PrEdUz9UYEbR4RLNjpkMj6dEkcCGxr2
Uf/Y4EHfMEgJUhv+JnLvEQMizonRRbmys8mXRJ3WFMA+tJ054qLgYEyCgjVKzYXAIzMihVfuY2sV
48oaI/Qg3keXTm+eY7wWesWQiWWlMX1Kv5tZh8+SS8BA4dym2XnkT3JuXmOmbsq1Tp2JbbSXYIOi
fW2aPLI5Yo5vv7KpIMadHcOI84Z0l8ry4AzUBkV+9FHRp5ItsQSmpyH6RgowgKrMk+riuP7lWLTp
sbXd2Y21CvXMRr/jXCLXQjlHvhV/BP1eBCmgUYaxTeKtmdaHoTePvRbjofs3SX89jcVaY0jpuREI
Q1SUIYSQ8DH4tCguZkC0BThaN7bdbNKOEIqqIL7aFsuiu0Ig205ueBZ+8FzL9rkZIHB4Iy33sUlv
AVDp7rPxpnNHcdSEgARifdVSmrbFsC/Vh45iIB2pa+E7tcYmU8kpJZK9zNCm2AiHCXVzuiefs17Q
rOvdDYNA4T6NwbBNGe01IRARpFYjSx0TBlDUfOr58yzfVbhgYlLjstj4V7JE1Ix7XI1wwMa3OMpw
7kzHFg2HGDBNNkdvelFJsJwyopFyEnnI84qtcaEXDarkcVfHXx2uMEY2MZkSWP22fJTrPMGo4s/W
uPw7AIZMO1pgX4n/bIYhZIJCtTKQ1wWbmB+U5oTU0uiOQNQxEi8tA2EX4HqtG9ce+WUOkV82raFN
MVYgdHQNXMvIKmryZroSKL+7IpuZ84gPmlmsQd3oD6An/HJih0sAUdN3N13D/tcmnDu1018xuXXp
VaumTa5IKmuDoynGvazbG/7EKR+OyDOPejLyQImnLGueaYA3Fil1OGtwjUKKGMiph5+QR1edbL9S
am/J2N+05neQatu79gt4XVuOVyNIDl0RbC1ytBqMvU1iHkurumtl9KslxF05s7y37o/eizsUn2VP
TK/Tf0V1disE3x3qUmz+vWwvvTaceyHOmTOdwxiJMadkExKzxybMc2absDl+1/CdWpKNZg2+vkL4
kJGClJTJZ10VHCKsLQYiGSho5M2DDDbQoiOZ67yrgCZW2izJYS27mXo0JaujE6CzTyYEK6GlHyS9
Yu5f9iq+j6H+l5gm4K+4O9fe3yD6Wyet59yyIdF2S8eatj3J35ndLz19eMJhhipChzZmWgjxKC86
XnTa2ewUUEHnSEBtFS99vtO9o4Gfdd9RPODkST9N/whchu2WPUtgLMiYtUd0k4BXor0ZqrwRagMT
2jymQXlrPcxnqWU88jHuDsYT1H1u0zJ/BP1UYaP+HrTxZ+gJRkGguCvBzh25Mj2m8h7jw6Rt/1Xl
XG4g0klywtnKWKqj708vrkrJbhjVMwGICJs0619Oqm/Y4IjrOUGzkoBdk32rwJZDJM0GDs3NqrYR
1ctiKljVWHa1L6KHSUiVh7Ae8AB5LWorjXBrTf7elNWuGiH3QltB8tkU0cGgpW0TVF/oT1LJul2m
+ym0STfqofVZWwc6haefOtKmfBP3HQySgvUI6ireoY2s1S7vo+VU4LRvqmd9xDgehYBPggXOkp1r
9kcngJWva0s/dN4VUK7ETxeq5zkj+1bv603ltERm4hCuO7qw6Kho2EaV78HqXAUB7nz5V5OLJdkS
yFDvpdVuxxbrU6vvRfQ2dHy5RSWuUzu862FNzgetdhQ+6UJ8l4h0s4P0fZSFQITLYVUm7W6WAjCW
b3nTmDuSvQZAfog/nYDlusW+I6ouQVHtOzV9TyQk8IxfPMvZDS135Yxgc7ihrWKZdR12JbzxqGFE
Op1qjc/bno5WqB/swDi0LnQPBV2fAsFlu29FHz20qwTGUopMJRypsR1IP/2xLaJzGal9D3JyEEhu
QSNgHfSL8TQwbAztZmuO7VoLoDXZ+SaCEJA23pmuBn/WLtDK8/xfO0CpXRGRItyz4lBnu/WfGnby
1TCtEqkx5Bt2dVSjEWr2EytAydSzBIVPZPwaqBJRpMJZNKD2k0BcjAqwzlOY75Nw7Ztn4pP5a2jt
4D907cXIaaOZszRnskArsEdKfRcD+jxw56P3U5tv1dxGpp+5tnH9R6G/uPYz3hoR3gclGAIDtPCP
FfPvqvxSjKOCuGPIzmDLeW8qZ5kwPBgvIedYCGuyFNrChdThhQLOKgtMSFnYgHWBg8K74J9tvX3P
wR6oj9a8zPB622eGou8tXF5d9jpPNgPv6tEvmKA1hvrSNfMLspiMliSv1hX4M/cz4LBtmJ2zYafB
DltyDmGZmOq5wT1GVdSM6NtPpGfhyacOOoYETwQl4/0SBHG8rrUPfgjZC+GrzO4FF0+B39YlZrdZ
eFySVu0hJj+m47Nbrlp9O9HOUvk2JGxb1WsstnwcdbLX/CcRfFbWn2EiL7+71mdp3RyT3hV6r45y
17wZ6ofvexpAvP5IwVoG7htMN3xHU41m7LhWM0nulAMlLEO1BNHfDkzLmM07a2TjmGB0VsRxfB5Q
edkh9HEGBRkGBs0ljaUtyP3jAfe0f04LlxA/SgOFo3GhrWPN7knVnZJH5DBB+uMXYQTkaYxj98ZL
BzrS4BqTJy2558yOZYchROGL60E217M/+lETNmpQIHFZl/OsjamwPX2ZgDALJmpE9ljE+Gjyw40R
o7EvSgMkTn61+IrCgWM5Xoa5s0oI4qlYzzlaQka1t/Ivg8lCLva2amwx46EJ581FV0riAk8R+5yh
yTa2n6yjZnbOVmuH+bXs6BfGHdIPEtFYEJPNEePgNf0HqGVSH0DCZkCKgz3Y5IEJux+ZaJGaReAQ
oIHt3bv28jdMuRR1tmGQdyxGyXYwsHR64e2P1gpxW0t8Vr4VybNmvPhRyo7iM41+deMhWhqKiz/s
yNb11hFHhXTOkfwobOBAwbc1XmT6hO+EFSKF/FRAJVZfM9rNwNLWnob2krGDGVlf/d9v08nJ9D1Q
/3rxmgH7m+iWOjgISfmaBbi+H5RRqfwJ9DfHgCfyEnNUi1vbsYVp8PQ7KS0SUvP+1XGPLh9D6NcH
R/tJGuKEX8P4eaJtJihjMl94OqQ8hNqzmu4BbGoGKInxGbN0CKZHkGN/hVPNVp+TZhE59oILlZk5
m2ftQRgUYvRbmOJu0qCEPAaWshJhH4+j99nm+nqKBR6ue4VOpkp+B9JZOsGhq/7s1Gbxx+p71DBy
LjSLoCpmpEVyRwffoHixnY8o4aVNARBN8qwYyra/sQvhHmkH60zsLojpl6pJluzw1rnjXccm2cxf
pTYsVzODrBGrgFpjHr3VstjaARrGAcKX6MiDhYQaoz5FGGusJiNcMVXCLBNi48H+Z2QrrzB2nkbq
IHreweFKFe1ytP19yLTJ763DEBcrh31qoQE0IwfV8RhJWv064gruIeJa0UASCP+snm34e1Hqpz7o
nwe2cYnNw4L5OSXBcwjjHT0z6UVkOXWSlfUtiDgvJ+usrGIrkG9oPqp5SgxXhGupp2teNZnj2Tqv
qJX7cpNFzmqSCcIX8V4oWCflQHA45Du5GXv7HFR4tfKQDcgsgGAlE7wEUC1kjFCPsW+P+oPyYFkE
0aopb3YYk8pIql2I5katw4ktH3Zl30Zhh8A3oYHWdQ3aYLw2+BWigSfc9A9l9qRkdsQCDXKk1NbO
5L3yr/bQPQkVxXPqLCYdVYABF8SAiFXGsK+JuYIUYltQ4QAhpACZJgM98MABjDwyYWGU96zasOAU
yQpu0aKGC2bPo+emXOaUONRmYXMcSICJsv7cqGmVovLIIsh3Adv/Tiz7Zlz1vb/XmAChzRXApSp+
3tC7WwXC007ajRxdoJ6s2E39qWWWNvnpyltU5JdYvrXS5LgaPfLV6bIdIJU0OCu76Ldjj+0FRUbj
qXUHOlJH6qpcA/HShAvn5Dgo19l956DegkZuSiZBjCxG+RKJaJ+Wcktf0ur50m2JftPcR117S53B
JHU6fwiq4GsSbYep3oeS/M/FpB0dGjqHsipm+TgyA/EA/+jUkgHB6b89kyALxUk/W5T/tPhNL5g6
xcOyxxcbu+yHMCp6Cjtc91XCpCmeINNKdnCms8jnFXXcIixmv0tEWxg/3JKA4g/Fcn/EKeq2T1b7
5rAlyv1d7Vxj+9vSPjp6/linmhHPVXyL8O5izj/YIl6bz2FwCvKYLeHU8Zrqc2FrdxVVO+Yz+Som
iTqr1WluDYtiWnr4dQZCUvKrCVCmWyfRUwdSIVHvxnCvxJebnMzu1862g3rTtXVk3iUJntkm1i9V
9Z3K3Tx2H/N+p9PJmdox6pcgzH3x6kMMLp/tNl6lJKuI8jtmZ6YaBHfysxXH2XQUgEtHAarLr6xH
EX712GjYqAx9a5acBIumzVeeS+j6e2jai55RXsxurre/9dmbiYFpbaXtXmn45hQF5aunv9SaWPAf
AO9hRdgby0OzhC3Bfi4zPIjpwRFkL6COow10oE9SkjgCh6BeE15EUnhFhDFbsPnHpCnmCXdkPenR
YMwT761S6M/Njpz1m+ldxgjGPsVlA+wbByIbCKRYupP+tOzGhVnvGo5QLbZZzat1wjayw2uknWuB
xq9v9kFFCksE2yAIGODC3YcVmUPGqIxmWeHfswbWYc5Lxn1Yey3793ojsmkzeOaqH3S0qcO6KOqb
Zn74HNMug1cw5crrF6YXof6qN15prjvHX5q+WovGWnaxXHdFiSb7wxxpS+DieN65Vi++Ef6bvEuS
u0j1XSifw7rCe6BLn0PVxPeQfDcthreYl88qb6ipA0GrWz1hPsRSJ095bF0YDetjwhs+lxrYPcjY
6z2CU1ARl8hI2eSCm4RVTzYJjXWGziUNx03qM7QP3jPkThGyisB6M9AKo7IqST+bynw7Nh54FHs1
xPCZUFuoiXzHcSCwHfE9ZteiJNuMRA1yelMD0VaGYZ3NVc4a3uN47HQm0w0qlL+BCrQn9Wg+TyK4
1QO7X/xv85q96kZu4deGDVEmWbPY06oe/cVQ1MT+YaTkxTWYLVoyJhO2zgpFi3EwEh5lymttERr8
A646WtFNrF6LCPUbRg7Ku0Y7dB04oZ+CDVluYLxJ/4yG0lu8T21LeFKwRGk2D1SLdVe5/yw68Gkg
uk5T28KdVtxZ5AIdG7jdDkmjRdAeq14eZI3Fwmg3iuCMMQUdahWC5QZ7mOTYxSFJUG3HJTA9gZx7
RwqSMnW2R2Ofi+xkuPWT4oXTEVcRvZ5r15fEsj7HtDwVQMEm8WQJ2DAuj8Y/o8QXMV/0dqKtp5Zr
pmZUUg3npG83RUuuUiLOgRfeyk68zs4jUyFyNCJ1kAkPhV5gCyGi3jjPT4CIjG036j/kd5/8PABn
JreVPvKgNTC+HDBr6uwIqHd5ue8n5zJZJ98Lv6Y4v/kMplKtfmNex+Q5h8TfgJTw2x+QjWFT35Lc
QkEBcI6fqonxex4Mtk17jj34StHMC6jOAfHVyYvXAtny0C0nL6kXrVxsUXE0vLZ5DeaEaqV/JEBb
as3aJSM7chRRyKowF8bjOg/qJyMsEKkn9YEH6NgJB52JxZmGJNkW7wIhxmwz0Kp33WV3ZfeQbqeD
KOIdg1QUWIjWveqiHHpNmxtsrKpTRSOqIrLsnOTRWRXijMD8qWW5toPgzQrsV1/0V59dnKffCQC4
JrxJowZqy2Oe9k9tDIdzRdI8EvD63aNpaCymZIlzsEd8YFG80StedV6dbTF/Dyg7M3HPPcQwYnzx
NOJcBoO2qVDJmztFG2lRGTvWXx/kOz0p16JX66r3r0PuvvJjb7EVnE0UUUGJWLBHu6klsOpSin3H
6Z88D5teSynPxuu5UjWnDqrfAMNhVUBeRModmt9hTXJYRW6Qqx2LRK5l8QzDfynJg4h52CL2nHVZ
H12oWHTq89asuAaox0e2aGZb4iW+mtNwmSKsYtj5tAoV+Yw3DQmTR0DEMD5KgJ2wouy44YShTnk3
PZDCUZ+PJ775aBMfOnbnhPEma8vVSIp8a9PMTe4tRkChGxE41/iEj3otASo62S0N0g3Oci0YHw0i
hSi01mhcWfSSK+9X94kxfhsQfWkYxzH2TnbDJK5lSpwf/InA8B6GKXRFB6yoMyD8MTkWS/NropkT
mLP8Xv+r9GQlensbdeZhjM2XJNDXdmvvioKtJxmtgP5RHqxTFdxF05zRQfwFubU0w2bXwI13+3XH
160jQh1Ge9KEuxKlSIg2KyJdLDaS9WQ3X2Ej1717ReK37MrkXFHbqPw4ehkLIhYeTGVhlu9crFyj
HTAOTS95RzZB6b+MQ6YtKUieeucoPEFkvAL8I2jamF7pTkvJTJY0umhzSM8yqp+HfEuMLBzJwdfO
aQYk1ESQ8iXlsDV5fqcUpyHwDcXWWBKNG3PZZxMSl0kcyx5bXKsj5LUP+LDf7Nb9G/5cgk0NyTzK
OrEZFdAvmPAtLPlU9c51nO2bjf07T9eM2D8Y7BfKsLyUk3vUff2c6yNWzHHTDIC4HJKx8+4yiwdK
uqpem2BCZxeZQdfLQFJZUlubTr0VRX0JeqAMmLOFlzRrmpF/NcAAEfhACl2ojOa6AU0gxu4ATrh1
p2Vnybe8wgrqs7/J43rBTALl27SS5yxDdi2pVwPMCfhWYgtdVFPcPJRqKkVtgLbQfNhdtR7IPOC2
Yt0XOYtYtvuOHTQMezHGYGs8Qs9xccQeG/HWv7YlXUTU9ssyHY8DKyES3z/Lhpy4+iCzdGt79dEc
ul1iQmdmZtnZ0bEKkWa2hLnLUzng0TuKEH1Sxv6qtwnIKXaNBtWXS0dTqH4c5viNsSBPPcXXl3MJ
knlQsC5o2ubsvyYIFqPxuy3SdTF6C1By5tBs0ylfx2inRmURdSVhC5hgJoxFVzlrXe/WBfj13OaD
T9l1+fVGtxC/5MMyhcCfDhuayV1N6m7DjN8h5rumI8eHeSwJptLpykoMC3n87oJOrDEAgTGVH6WE
4v7QopxOCm2EQJEchEs+4rVKHKZ/6dKfjZMo/sq6AbfwPpDN4C+Jnvfw6zVQakcw43PVXTDYJDmq
pxG1mSrYM3EBV51iTmLOkjVE2OVnU6HKQr6laGpN0lkzhWOjgO04MQZjM68w2Aqao5T86inEQd1F
6zfXhKujc2E3HsybEusg8lVEktQMRKZ8d9UxY9Etw48x+qqnRzePiFIwhg5GH3h+/JqfmdYuc4pc
ri5cejn7xnwtTWydzkFnDaUqyXyGgbtuo86+GyrcauLZcEjqq1QDTZsCMTQFKTutQe5zOocNEtGQ
txM+BI8OTFiwvgqt6HZZjaPPU8iA7BaItQNrf8gfbiXDpWVSr4dv6eR8mVHznoCEWQpdLd0Jw29j
lPz8KPgwjYjSKxNPqiLjx5UxilIJ/6TXeLWAj4wYMUdtGc9OCeQslQxrckBzJb9CHtuUgS6C7EyP
IdGkxVmUzaWGBBmUCtFum7nrpjlqPleYYQ1y4aaoPDUCVbtp3qokfMlCC17KpGSxzogfMRNhbBW4
E68sONUEom8Zo8OMrCxiX0zZOdgi3DpcPqShUkxC+PWDmLhFpFWD07uMtuNl7fr1McdcaLgWyZ1Y
mTXX+ip7F1TrQJCjn9yFS2aFFrffQPuWXeKsY2GspIFZmQHTQtIgZArZgPPjdDMcRKkjT9JMQXYA
2hb+1gjhcVH/Ym0mk156iGHVR+NmT3Gh3WPLBrQT0PPnx7BvjpFdbpO+oIp2EBLU03iU+LfCpNvx
xop1lFLzWMNFNu4tynwIHYbfgaKLbl4YPrsiXcUpXv3JMWnVG511CeIAPP+AJhEC9hpyBiEJixtm
9CjBA8qBHxIodxfgaTYEjo2ykac0BofVgLLXCdzoDcbWhh2iCpz/kmURK1MXQEEwcIfoiHrtSO6r
lrVqWNyMwf4znWcSOYAzajbRP8Fl0uGOR85bR4yt4UD355VHt8ZI4TENn0NKZAKb5HyTWZDRzJAv
SVDezajAhmIPGyvh4TLr/qC5nbnxsoNqovSQtv5GuoyRU5ceK0j0fjukwbEsQK8o5SMbX0ruzcUQ
wPmMdKD4WUIg2JQkazGGgD6UCfjd71ZNhU9RMqlemKPVbiqeonJOPLKrr6B141UQTrMGPd3G9kyv
gf44GNO0HCc8ms6sciKXS7SqXzeZNqxkMfz0ZfrdGERyOKKmRWeKbzCm16OXitTvXTJJArkS89cH
S1k6LKtbn52tWad7vUQk5jI/LGV5EnHJUr2FhqtiAF2x20ALw0khWQgszFdK6J+gyXGwxBPyBvGZ
9Ui0+2IZZczeqsD+rouiX1UgIXWbt6mFr9VDKhETmYsp8RR1mhhwb2K0ox77dyd6x518n9zWwKie
0j8RhKZPrLlH4b/bCAHyKfiuUhStsUlSXYR420vTR9FFztZU/jHLWaQ5wLPKEfBi5TpbnxXLssto
6EzLuukQ5tj1bQTZooULWJ8x2rQtGv0X5caU3MsJ4dAYgF8c1GRSD09n2TPTqbsed62gFiJSKFWf
dgKjtffvnQEzN2S9KXJElp0IVkNIqIfGc281zldkdIeoIokgm2yiFDFOGOVf7/t/o2AeMFAXqALx
XBnTlqIcyAIFK9k917RaS1dHju/pHz7TnmFA0hMZxtIaZzW1gXFZmd6+NMGdC8199+DmdRBpausW
S5oJ0/Z/OWtSLiwGFfXVxmsiuvFHmKUG2oR4QahZhgsqggss8fWJjUhCTeK99DVPRjZ8RA4242gi
F1ZY7ikv7jHjKSfqBJJvPg7LZfynbXKq4n/SdRZmHgDi14kW1ipC1oSW+ccAm5oJUU7OLLYpT1n5
JP2j88qVDczKTzUaNrTTbWBQ2eQN3tuuQFNRl1QLVy/OD64F6LomhjuKFSibDvWsn7tokfr1kFks
NMcI8MRkHgcJ3cIowifbelcmOADfBznqz7puSWwEhIQIFLWweDdKCBiuO1wbszialqEvy4kwU7Zb
tQvFxmAFLGn6k6R8Y037lMocKLCv7QyQ2l5rHXLecU5OZk514t86vjwwP6GyaiYODrsul5O7HHwq
eEdjf5apk6FZE5Eqz+X/70RpRSujMvdxy9yorghLaxtEHrZ2KZHVJZRdzE/xLLQp9q6B3saVdose
9FoyY0gQz2Bhawl6sfEe9iXe97kSihv71asRd3rdTgQFvlPk71XA1EtUzTURmH1qg2IlrSaYTOB6
EF0JK3+3woAt2hBgqosVbVQF9YvQoXFqdqaqzWWmcbKXuOrs0ScRm9GLliG96eVHVCNSHPSMVb1t
lWhATt1EIIghPcbyGsQ5JMhBhwtRh9Y9v4+E0C8dVGC1U11r9D5wltgsWV7+yPyKLZjJgC68VK7+
y3LgJquKgEVvTbQv4n2vT9GD4qJzHE53V6Ac9N1gq9jk5DU5ZHFKtIOq2j3PJWbFEENaPRN1BgMK
BlzAMcpQN3eeXKIAeEn05igaG2wRkSCc1XsL8S/N2iPjMWU7Fi9CRdZHUevVSteJGW7Uj92RWjAa
JT0fOF62b+WiYl5cavaWJ45N2cBX3R/AkHfs/ZMoYO2AocnItVUeu/zvlkDDh+6tHIkz8qpvZLVM
Vms4jjGk3DCPXzuDKa3m4DG06Z/cwEfSy2yo4/FhRnO1kixZdphfKcDzRd9jLPKiNmAbIW5gRHNX
6Qu78hICipkrZmTTolhESR0xqC+NgnhL4QGQmLoVHsPRT/Vl0/7YmU8RaHUPm1OqrOHYtOx57Mq6
ZYj8OzMDVD52zmpsclgI8jkY3DlgfII20LGtTpBshLX+iEwqI0v0MUJolHktilrq7mllZM0D41xs
RVAfnODZLGqLgwz5Uhy6B6dl++uzGmunuFrwJcWU3Z0jnZG2Ydv4tg0bzFayJ4YBsyELrU6rT4Nh
//gT+4fO/tXGWmffOjD9TxiTWY69LZJd2kOQb+rvQkOgMnkzY59OpdUfiF8n9oC2l2w0R75RMECN
U3wTrZSwXE29iHj0GO4hZxoL76yq50Qv5wwQwFBhi2+o74Z7AXvAitl04yIndsiIpsV1auIEz6eP
jdBCRmur8MWWZrB1TGaWqvOcTVQnLLU6PBBeae3+Y+9MdmNZsuz6Kw93LH/lnXlTqJcDMjpGsG9u
N3HwsnHz1tzdzNuhAAGFGmisiWaCNNFAQ/1Tlv5By3mzqZeChPwAJRLxLskgGYwIN7Nzzt5rJ2yp
lxbUuLLKv3m1uJ07m7jr9lVqtkyrcPkZ5kemGsE7bYE6kj01tTNfdvVtqhJeDZs+TT/BVgsjiFKU
rEOqMFe5KRGZ2CTsjIHIUmf0A0FhTiol1heugDO3LAfEZkYLDbZCn0bXf9JJBYjHx9ub1Xa9nhV5
3zCBz3vd4F+c8KTP6nuYryGMFXMGFw8FxF3a6XZ677nNF+Yuc8Bxzsrh8AydoKGY3JWRl+AacB7d
hH5nW0zXcoiIlUk8fzuMxVXRGdpWUXbjFhNeLM5dacbcoew08Iy+JwiG/nRjfyeLIjtXgdtwXU64
qsbuFfMi6tgFq5GdeNsilOaYlMFdY8yzGgo6baj39hpZw9AHVGVTcBuGSIhHpbBFUYbEZeTsk54T
nE23rWFR9xUZviZP196GRfiqidZtFPDdFGefRS9fQ8/MO7u7XAosQj0H5bOAATMVDqApI7giaQZU
PcVkZ66spbmZrBB3q1dEGzcnkC2BLqKpEPOkokc0YmryNB2GIkaDOx8Dz5DY48T0WyL7prA5wHsp
vNWaArorUUdiDkyymtFe2h9Iw9kUngXJxaHu7V1ilcf8vEGmfe5M3o/J6xmTYjSIF8pMK/e2jR6O
4NqfXRljtO4YQRU1nDWbDQXrkO9RfppVCteRPeCnjQ08MHhMfPTdmYzOIh1hCWyWauNa2zqcvw7y
h9VW32qr/WZymgVJjJNFZfprJFPMbYaXP9X+kyMe8xq6N7RX4gJD1qPRbJ3CfV84unIZsyPkVncu
STs1EwzDwngxUppqX2bqUGkN6RCXAdZPZeGBs2NnN5MljeXxTEvoG8lVM3ZwW2Fzrl8fFcdEZIaE
dlyOazCe8emUFwjzNqClkxiar26si3xVWshVmywT3DpiPV8vdJWb1eDea/2dyPWXEA2TvUQnZyg3
Yy869GocRmivbPqBCMtIcUKeR+dhShmQk+JO7+DFF5EDXItHV8U/gmoilnAmlFJmSIBoSMLFINo2
W4+89BEZMpE7EDo3OvK+o6T80SztQ2D3u5z+0nk53lnesKojNWhA9aWeQBhI5lo6XZANlGsdOGGQ
9hzyug3MlMzse8ANqEv0CG6yynGSBOMuTmF5zJlFbHjPADYEtdS7lyS5jSAq25zSTw6U0K5kXKxz
A23NQWriX7h5E+JEqattbfH0hjm+5iLyD47FLjKO7kT6bHqI+gjBte3hk4qi3dLgjEP09XWq6h9S
0W9aOoYkSCa/REpjOfP31pQT9hnFjDzoOWZ1cvi4n8nSLTHP96qyH73UfWSC8YJB/dQLTtauR1lY
1R9V0kHKmqeZWeSw5ru7MCrt/D3tgxvdPuQ0CgDU8Cabl+Fray1vtYcqxsaimBRP00jt43fmSXk4
umuOZXphFlTcua1POmD5XZHsGLVqEy8wAWo6BH0l0JTEYm8gylb89LNg/c2eBR3KZjeZmYYQjrHQ
LFpJK0WxaRyL+tYd95FFzIDnYcHLYzQHts1qxXfRr/qhpf9SoWbNMvlVVjHk2gcx4uP0gzLYxALZ
ncpwTzbIDNm4GP4y7GQp6Poo3bRSfw+wl9US/3DrIcuUwfAyNtaTjnO5V1/6JJ/IXrvEC/AcyIUS
UwNpaRkbSEULKpUjTMW4eCPFw11VM25G7UMP/TM166FAAInEqfA5/p33PdZOABonfxjSLYBXsECh
T0C8rUjuvcRO+DYYeZf59tEUPeZuDjBKQCtwe+3jREY0VExxuq0Ctha5NQGplyFmhCaJD21M4dKM
UbUVgo07XN9SRjzi271xk1FvqoHXLI7MkzcgIFvCF9sSLtMtiOOsVWL+blK8pAK73nlq+JXsPiUo
qOraKygu596pTu1ovlbxU5X6x6Kuz0t0anOQs9tNJW1ATOGKGWhZq3m7tFTi5dS891341UkPXeLd
8ohORYpBcQoQtkEopn+d7dQ8cfToadGMhfPmkUaaGOZ7S6yOWTyvXUhwaNYQHrwQcVQxQk1fOAz2
XjptwoRDsjdw2JZpwjxq2rRwTf0w+NqNPjRVz1cbdqSJ8b7LHJOti7kea64e5nOPh0R/OE23RNE/
CpsmJrPOpxSaD1EoM3OOVcknyq8mojnSTWpkPt3F59WQ8Y43s7VpqdmXxkmQL4yvrsVa16UUQ9My
H4IG5GMX8m7rGyp/P2DE2cuTKDl7TFnUnqV22fDXrycwZ9dI67Mdcw6sZUMp43gHI8aV0oGqIyGe
htFMfk5nGeeyo96XDjFHVTkU80I/BgVyIgQDBzV5VzGLOo5Jnpk24ZkLvBKrX7VdiG8BITpC6Gwi
GuclGJ+KjmjbZtG+gYE5NTinSrGboDl40r6tfYTiTWLBS5oIq+wNnJQGlmxjM3sxYt5OHWmxnAWd
rN6GskkQFn4v9dMiOPYXhYdjzgV64GFZxQ3KtSaYodYVUH0NRaPuFIIFrunGV0dnIuTZpGiPLB1e
UFpv0oq3Y+nTCxlzeEUypWM0GqZFtOLwRKzItzRCwFjP4+fIDcNjQ7Ef5vSnaZHnC0rXACu97uv8
Sg/WvWEd2xdT++y1jNuckJ8rgl6dJsb5Ovd4vWzFidWZH9JQqYt4Ck9tr1aB9U2t7PCYMcA8F8o5
zZK1qpFpd+B8eLA6MqHTmiavnViUCqRAlSl0WjH74W7RLF9eOX2LbbStQdjKs1hFEQ18bGgIf7ci
5/LIXGjHqofdMfLOZORl38A7yDdTjeGsi4mwUOPr0nDUM0l721uYmgrGmioi61ERN1MX6PGy3uij
34u7aB7UQ40YjSF+zwjrmloHsr4NDjmRuDzMnhV/3to1oWJL843eFscsL6JnwxF9XrB52iV+RjZ8
ogu7MxQ3vKLNA22oiHo2+iYS51rMfJcUDoVyF54rRArn2GcOtCRxtO4GSWjGZLc9shKaRUszoeMS
pFoWFOiTlAdXBAD6HPublp6FsqA/Lkn3Vq/ahfwizKk06xLUb5itoM6RU5J3liiX08ycQCVohm3C
VekVF0XAx5ELSxwmR7dFz8/6RZZoW/hfHJSavcVlZmdiZl7bv9PPWdBwgX1kqa0RRcfVpSFbNxqd
XdWog6m810UtxAJWrPCxtU2L8N6uSHHxpxXVKO2X0QBKUqN3NTrIfZ36LUmb8Xya4CN7mA5dQI/C
yRj8zIhhJRVx66iSrNtm34gIaWyhGXrW2akEAwJGGUdNE4aPQqh2X/jTBk5JetCckBGMxO8FV9p2
Sb95eVcf0qFYHzJlMqXWXZN6jEZHP98r45EPTsAD0i7L3WhZkVPrWdXBCxC7tWYqzxsAbBFtY5J9
OSrP0QvGqnpwoOZE5QvvKhBhy8DaXy/nc+oDnxeY4FKqPWccUdzriotes7h0GgU/VzZRQAN+j4mC
2RITSluKFRjWaNySCnRHQTflLOo4w3j1TCCALDS272aXFOa73VMbZYP8vMihO2TEcgl6JzqkSZsl
zVWFj062yGTTBVnBPM/j+diSmFNYj+VE9ybSrXdg72Ee6NTblOjwrsqXq8x3cM2nyxHeyxY3Bbmo
dfySR5+nFgJ1YKPdaNLiNs2Gx2qOoFgpl/ELat46ZF1a6lWeWVbPjdNdDRkTGafibdO6OTiU+k6W
aNrdeLXSS+/JBPl+8ubPfR28VA71UlKgyPQnZvawmHrCasacNyYzkGoBWycY5kokA6if3u0EUnrl
kcASIumI42m12vXZJmdQt0/jbyyZ5tyh9MJKQ3Oqr4vzOOq+iYn92xMs9doJvkpjO6c2RI/nahTz
mfvMXrWbfACewochUMgGLRWSudKS39qUk1cx7LxIq42KN6NAPhlQxqqOgzbhuBE7WTwSfyOhb6XA
Fa2OeYGMgLevewuOmJ3PGJ8k1FNW9vNhoQo7594XokaEWbGewPYQ78gQywEQy1ijBJ8M+uX5qQ2S
fp9zrZ5FfXtRiIReYEz1i1vytg6DJ6cMzFYsBTNH6W9lCjemtwhfDRGum3TJtzF8jkkm4B8Dn+le
2t8XJSpULBiTmqFihq+TRwtWx2rXCUwbc5o8TlKQtFSy0fi9fGtcLehXWscxTYihzzHIEGsou4Td
eqb5UUxEb7qcrKHVU8p1PW3H+N6tKEsTU/LsS5Q+QzC3+3a6TOJwZEe3QeD7EUFsVbTt23WK15XJ
fl5onM01noqoqNpDYm8HNV/NMZ4+VfsXgduPF4BObgb7s1lqUtCHGiG+YgPBjEULIFQ7UEGi4Yrq
COrUhFOBPHiZANi2ZfvOgDHfeql1EKMLAzimt0o95B+oHXBm0yzOMnEXasgLDSYA/PXoKecb6bfB
ERXlcLHM3VuO6gOWaWlt5pHaTjpPdGA7FJaGFYGz8GAEWYb2JpkzEi8CuW1Gg36dHGLPChPuU94u
ygy7DGV3CLjJxDyfiMeItBjrrSedL5Vs6i1TRysMYoL89P1ExJqGMEMqBsnYISrUpTRvGaeeoxMO
dxYpHZuujL8WSfIj1V1+6RmyItJQJheZ1UBAQShX+gSi4adDxadY4aVL7zNw0t1SKlpDAwW6Ll/Q
LoAndV3wDf7UHoIofi3G4CLncmRd0jcjWTW9XYLztNDRM+IIN318qnx+hxuJk4ygmog585gwhkCP
LBv829JZW1kVj9HsAqufQVIr+dINyPrqYgA7xtVe2iIGIj5dBN1J+mN6Oy24sxdOswjxSvYpcoLS
gnlzihOmUvWNP9rVZpI0LhP8AMduMvgH2cFcOllY+WagCajXRhgJ+3AA6m0a/xBGQ7URKLhKH/6D
6yZAh2qa1PQmghBKa9B0mEoZiOKIKr4FDocIv3fHTRDqaedV6mv3ki3xPvXwsGhcusPQbKv5fomz
bBshLN+4PJtRAVMhzciLS+tsszTIl9iQn7nunwkOKzhVT2+z75PfZOEPWpgvx47VXEqLQ6oFEaJg
AFS4y3XdhRvz0pXC24lAP/p5fbng71x6RuvYmZgPkizm/3CwiW4jXUDltqb7ebmKNPWiahfgdyVi
pgm9tQOAUaWO9xBT1fuSUAeRi8uip8DM/PHKWBBxvVWSPQtk1JSVhoxnzoo9kjZamKF7vnJDLPe1
WjvbGPXA7JQ/ctzgiB3A0bHxr8pjlKISbWZs6MLUOfIrHXjBgUpDxri7Yt0uR1b5Qx4yUqU/SkdM
1Hfa9a7axeP4OaLEWGuYEgUmFjlKedW6y0bCUvWd6Rbv1TdfhIo1UOItFw3kuw7N4AjbPeaJUXq4
qBJn5pq+LXsk74uFgcYkPtzUBJm6AWa6ysTsvEuABU67tggMAlJ5ROMKzjlRNNSdCNfA2IF7R8Ed
p4T1+Eje+4TnrXKKGqd8BzM0d0AvQhIsBMsDijnCaDKld3nH8jEums5EVLFcJMw/8dntvA79VNvS
8TSSgyhsWoSflNHNNJIfiEosdLp0PzfmqWghNGH3HDZVx79G7T51zE2k1vV2COtrC2Dcpsu3LRK1
DbLqDLEF21EWV/rSljvyh9PLAbo0K1eHorGHktbR2rGyfZOy+sRBNR5yaW78IWSZqgOUk0H0mKQV
InZDa6RvwbbM3XRZuOFyCGyGuziRrbNPv/zDH/7pH16mf0zf1K0qGTTW+g//xMcvmAm7LEV2+PsP
//CoKv7/8T1/uc/f3OUqe+mUVu/m/3mv/Zu6fq7e9N/eaX00f/nJ/PY/PbrNs3n+3QdbdhIz3/Vv
4KvedF+aj0fB37He8+/94i9vHz/lcW7efvv0slYX609LM1V/+tOXLl5/++Q6/scT9fN5Wn/+n764
/gG/ffrXf/8//vjf/vmP//W///E//M//49venrX57ZPj/iqciKaT79nI4SMn+PTL+Panr/i2L2z+
FwZu7MXi0y9sekb+9sn3fo1jP3aiyPVcZA5R9OkXrfo/fSmK+VGRK2KKOibJn/785//uZfzry/pL
3SN0y2qjf/sU8tubn6/2+ufhM/SjOBaBE/jCD70wDvn6y/N9Vqfc2/l3Jhc1xxxazbGqOZbPBGIV
AO2DH4vARRdqDM4Qt6o14z4uhst8frMoSsKazJcpgP5dmXRnkQmZMnNymBzREm12j13qIcKvqMVJ
ZeveCHbb9nHzBdv3SxtO3aFYYP0CO6uYHYSCSDAaCpR76qVKn8egfZFxC8W4eJh15LPoI3LXS3dp
qHdQd04SlxBrCHVrK1A8rNBoEgy8jVu523CdxnjM2YNVGmqH7yEUPWYjFXK47KSw9E7BvCtEBsa8
C5nbVwP0OecAayWtrphQvgctvdQSgD4X9m7W1/HYn9yO82XA2aPyOEWJ5i5IXKjL9ub/X2V/31XG
247l6P92lf3Lf/lf//E//et//ptLjO/5eYn5v3pcIgjzeSfAT/CD+M+XmOVEvzqhvX5SQBp1ML/8
22ssDEOgm4G//scO/3qNueGvge3bQRRyZdie4Jr984P7O64x3428311lIuAy9Rz6l6HjumHEOvD7
q6yZbZ0VxOtm7ZqkAMGfoDDRIe4vzX2N1w2d/ANqwdnU9RP1eVf73R1gKrFRXma2jUXWYiH8xdks
WfWig2Q+zuAsLnpBH1iCy7mWtn2TI1TYxf3ooRt78CLHO+IaIxUIblpGzEbfTSHku6x9chwsi6Xl
fektB+uINxF9GTD2KrLSfnaLALnASMjZYHFcgYibmtbbdnbkPvkOUclDLgrYM6tip6dlOrRgg9LJ
x55vUYcu/svUASJLtHBuUjJ3K4tzgKk+F1GEWmVZ4ps2RbU4lg1EgNzNjmVL2qlnk3hWwj2smq6A
5nuMFBpAPYYgRjv0WyYkp2/yaeGgHjLe0ayB16K4GwpvuUomkXCUT5NX5nUwmBwV38hsfLH7cLzA
GkWSZDaYU9WOMEsw3GzhzuKLxsNCKLKNdl2hvJf5kO9ZrXGErt8f1eo1kU1/8fGQEaKftOymAzGu
0cH2quaib0xB0oKLQ8vKbprFmq9lTupZPJO0hPGUWL5sUgWOPvo3HbPBYxXP1vHjXzQ9rOPk+oRV
eZpgV8YBSEwsCzCGtuAnIOW9Dpp5vjZeNF/bJhCnCXiwry0X719/W2BXp3Sev45LVu4BswFmHWv7
3k+v0H7YJAov5MSnSSweZvpitExbcxBeLx8qawQ2JDhu5cZhfNnwnvIdWnnW4ienjxuT1wK4pQ9o
7s6uFwbZGe2kKB/NXukZ9mX0mFskeLJD+fusgWCTffOTjTt3qMDoYqI2WB+mF/eXbUTpatkBwUP+
jMii6ABg44lAKNQGwMnQWbsZvTORuTFUz8Kl+ZlF5x+vohfX0c3PvyaKKzh4jq5vTRdOWyIc9Xmg
Yf4y1k9Ipe+tQ5EsyenjpsmFAyhmfQg+VRL6WYtA2WkG2NkO/f3ok0Gh8M6n6IEos3a1bzk/Jre4
gLxgbuTkXxW5bx0TP7BRwGEHT90Rx8l6E/pw/fqS92CEyft8yvL5yNsp3+D+TNAfj86taK9KCvrX
TlMZmumUjG3+RBsWkqFG5zKCyJD5Ur34BCQoXNp2F8rTwgzhllldvTGDD2pJ+JymIwQP/ZnzKuw2
u0w9EJOdDvrjz2fEAo4xJHF3t6g23HWBzBn2Ft9GUUafrYERgDVEL/SZo+ufH/k5WQDjkmAuURbB
ELC5a9WTv5s5T4Xo8FLK1hEnPccEOzKx24ZuR4dELPbDOI6k84U/P4jXTw82bgarwgLHACBqY+fR
UeKxR9XA2EPLW5bq5lvUB9+xWSvwO+V7NIH+HNaPRBEVWysvxsPPPzUq08966vXNx03chLdhNz8Q
EW0f67wO7hI0mXFO7kDVcF6IsxCxRIMFD+tvYWFlJV7mVukchfIA587qYtpTiwIesN7TsjCtZmk6
b9yiVdcDkoaghJULX+Ytqt9lKsC3Fb68puc2fmf0i9Q9cBIOR1y3QTlB5HGaL7xE5T5OkPbZTDN+
sLSIevhRSiU2YVt3G7zD1NFd7T1ZJnyVuYvFo2F25AyB+9SXyWtQIf5r/Hm6DX1yJi0fzQd9UWi7
SJwZ0Y1femKeklHeBpmjriZnEg9FOr6T4k494Q7DScGQ2jKKRx8VxXSh6Zr1btpsaZBPV3aDnufn
s2mIBr/U7A/nHLLkxdgFzFckiEzsQzxry4mF8jNoh/zBSgOylSbn2Gkkh0m5SBzNXfCgaL1MRVFs
OzljM6gjaM29TJYzKpdqk4rgkMf0xGvUGEOJgb9fkGhkWR6DK3D1zdIs82lhctSYtDuWhXm314u8
E3Shfq7eIwdPcoPmg48u/LZvZY2zM0XAWdxUM2b2uZ8zImWy5ks8qPbc8WxNu9zfOG2EgWC9cYMk
2sf2l9re9H5wPeuU4TEqxPxIJDgQgOzCLxt9k8eLvukm1tRQiY7oTChrRQMhvy1gDg8owa/HHt7A
NJPLO+o0eKi65klUZjg2EwDf0BCL8fHomSRImhGwufC20rMt4RrBclzu6sgmjUF5BK7UnbwysUsG
r69uPt58EcmbiiXZSfWPou+/pIijIFBYMJ5HH5n80mkuawmrysfpV1rm3iOfICo6j5WRpRH6naow
sddXga/8996gEaDnGiJ3mFz6CY0O513TIbAvfHD1XkRzoR0b76mh93w+Rjbd2Ky7NejZzkXUzFAq
CTHPsFUPJRMwOWbToXDgGXtcvH7ohkfdYrUSNC8vrJXZ2ZBT7fTX3vq6TgMaOpEE3b5OQp4BRdJ2
7qMOssNOXeNeUddiscrL2cOjshjv8ySzZwfJwVfbH04NnU/m2lN+LBDCnorJ6wD9FtCnl3Z+GKWN
z42Z+pmXz92rTWSbxPsvOc3vdSHENTj9o0bdHXryi4gI4qXvOp1j5IxY5vRwGZUNwVVjTCDSUtcH
Yn9biKODe5mO0YsiCPn5d/9IU6AMoXE7qEpoR89AOLtdMuxiqXAQrOu8XG+YS0+XjpvuinkmwFyS
tJ17Ev8imuaNmdzxWQbfe0WW7qiCrzGdHFRaGnpuzj2zcsxJ7Bh8GrpDuY5oyMoUE6ntRdd+EzG/
CT3lme2h90TK5tEORhJJZXIxW527dyFeEyTOzfqpfI4I1G66u7irSThLg69Rr24bopWkR0u/r4bh
sYuCGy+m4ZgkhUsLKGyONQDE0FgGsMRibqaKoR2mp+wYSqaCNgPW25ks5IFS+96t/WeurTg4povS
F8olNpvzacyZh9g/vzcNnLtl3ulkxAEDI3AjxzC8wlrhn0bRPKb0STcf653sUrUB1LL/WJmddXk2
AIH7q1xW9Rd47P35MrvLXewS0MSIy48K2JcUuk+Z0SffouuW9DVxClTAlwsCvMvE1dsJlTR+UqIW
p8VbbjPb+g6BAjGOlQSvXTuc2160guSn6qoQBDAq49LJ6pvmS+TkxN1xQYjRc3ZTPrff8sk+YakQ
p6Aq1iFr89ais/+SocfYO2PibF2kJF+QvjA3T8bypAWBxwH+ZjuVCK8j7dw3Jt+MXlTcelk67LN+
RjY9YwrRLQcONAvyYRl750paEMPz5joscvE5UnCU2x5TDQN3cx/UmrDfwi2eE9+7aKR9GHWon6ep
3XkpclkW/m7nk2Az0el6Hfi06gd5NyZQnZIF2OJQzxjop4rMo6RN9oZEd7R9Jy+LbcC86mRncr7y
kwbHnDqJj88OjALW7QTJe7WlBRYQ/xuuWRFYnCEcCUwTSPV540tWeL2cIbQZribdKaRdGtiE4ils
o+lbCdmdHSEosmMN4uNjq7CwglxW1Mn7xLU4OfVmuGFbaDd6cGsw5S25IHFM6DxGiUPlxwvsy3i6
nWLSHCwOmNf+3PvXYQDUbRhFja/KgTcYR/0VEgD+eE20WsiOsCmnXj31hi2jJYbhZCSeD+P44igX
JszrofnjZjZFeEZGAsMhMWxLg2qqHzGYhCrGmGhq/zoWXrMzTsTCo1KaFumoL/EuJ6/rP6Y+118D
YRGtgvUAH9uFn5T6xstz5PCdTQBqWRsOHTlQPQothmD566LNO/Mn8xiwt8FBIIE+r6aAAPsGxdlf
/rW+sOMSydPH5/96D4eIrS6KLjrP6e+lT5dD1VNzzaGPWbm92hHaOT1DTbotHLkg/7HR6X0coV3g
OjGNHNoyHrFIzapDgE2uODIMGLQJmE51pi8F+Kaf54QWHed3zhlnhdUCb0NU8fNYKZaYiKwcRno+
sGuvVWg+1e/OElVyI70VOKFJHc4XWDmzNTy69ry3g9K99XMfVJRrXX68lHWURwzDGKOx7o8rLe7j
xgyuvOzWm3/zORM0ZEFXXyXTR5Ji6vw4Wh39p1aRCUwdmfnB5QB6/7Kc6QKJiRc0cCt1/XETpbnc
2hjOZNki71z3r5+b2LpnZVXqMaFhE8Pcac5nf4LdMybeVaLttX+t/KuPDyUXGHY5CNFu7O7jxud8
wljqEarHSy1xCgX81l3Wye/KocrtGrMeggrIXXZXfaHtd2xxE/+wI+KS3DF5bgqZ3aAB11sty5C8
iXp4mEuCxYXbHTiG9iZzHq1yrkA2MX/7ODiuH4UFPjgtGZk1RpyLvje3DHWzyw5fZDfroN2Wyt3O
srnoID3gLCUB85wpshomdVckQ3ZIQHid966nr4tJbH+evNbXkAHvz099dBMYWyqEyUVwMilTNw8B
0X2aVt+HibjxnAXAMln3kHixOQQhtBWfAezD4gTdQ2QImu4Zs3EMUve23TgoN8G1THERn0c+D8OE
JbVX6Dw2Ye9QEtibahr6S+Tk5RkIQL2H8lTdyxzaPn1vqC7x1HwLy2K+afUS7MYUOUQfApAaAK7a
U9Z+qzzvIrHc4IEWHpu1KFQKWrksIYem8LYR/HTXJTob27jiJSnXkIMiNE91XbO2W+95HKMmbSFg
0YDdITadLqKk/qwWOz3B5OFtrQ22/3hA2C/RaH/1LXXt2+6m9piS+fUcnn+coL2S8VjcgG77OHNL
fEzgMVGX1cnQ7olDsI+za73NaVrubTHUu9nRFM09gfREudzkg8ExNiGCB0U1bzQG8F06YaX28pGC
T8vYHNuxLfe9B+QIKkQWpPqOuf9wY6FRLKqg2VQWCsD5vg6G58DN4S0BYKgcDqpxiOOtYewWOQ+R
pQjNcZ5sF7yE4Rh9Jt5DZFC5TL9IP3+o8vypEcwbI3eLRxg73dJetvFCxkpFue/r+xRfCkLpc9cP
SdpChhTZjEJkd69l7p0FCMKYoAFeuAaY40HNAnqEMUw2LVmjkPi7/AmtMOFSXhdgosXAgXQpzqMn
W4n7qLOt84wjeYLpXA2o0KATXcKdRsY89uhS8G2pJsaSYc96Y8cajeCUo0maVg1b258ALW7NoJJv
EOE2ODDfqSR8Rvt0geEB/EiqABumxlpTZHF4tYxUs8YLz2isu/AHybkp2xf0KdWVjQBz9ufvoQV3
NbBxvI35ZS8R+C7NdYyKeVtHxBDOwt0nzmoNKTz8tJN7503hdRZ8sK2TGefDrq5oR9WVgy9ngiDQ
rP7MFCNkFGT1QZn2OshFC00JdavbzuUh64F35YlzT1uFd0cSfIF+S83vaEOO7EjUk198zxZoZSQM
fE5XNIJbF7sEcfmxj6z0gHq+rcixR3vr3AyW/awFFh78B7seX/VFMkPqtlXeX0UpcNoW2KlW8hIP
pbxsabdNrdNcjGvcRY1UuCqwp9Ac2/ovpaWQAmggEgG7naHz7QWPuovqU8/UXeFff5oCvV36+I7Z
Vfyq1U2JxiPs5+CmrriIRAfC1XLFuQ/aY7JyEBQ1jZQuNWidyFjKvemuZA6/ydEnUrTaZ7g0LJQ5
95EjwXCjGTgHQnvBpILgZBwjGw9WNCauGqwchgWSFgpa+dFdmTH3j+oCxxjua5Et96qgT1klCZnt
3YUIZYeQHFVGO0FarirxWESL2PkrGq2NfXXeIWo5a+cqvsIoxoD1mLYBgMnGc6A8wIIQHT5aelcc
Q7yaQf30To3xnucTirG4QxjSzDk9IMQtCWuQMzJAtdrmJFNsrWQhNVmCXAGniOeQDIBbl0pkVtch
wRdD42zzMqGmJcWW43B2VxZHTejbhW1jOcJapSCekfsyFl5E0Tn6+64ZOOEoW13NzqU98Hq0VbMc
I4dnZAHzgzKM4DaIzJ0r+FQ/wZ9Y0WNzPquLIen25Fu8I3vuzzO0bPvQsX3ES/JrE5l3KHSLgmJg
q/toRsQkqn0+koMBfCnZ5DT6Qu9zP3bEcHYAAVnKj5PotkGwINIIafW5tnfQjn8qR3OKjUUoBEE5
XsIpn3WBfnKNgh3XeRJn+qF2s+9K4v2LNWyjkK996TosI7o4uikZLf3Q3NipfRuG7qtNfDcGgOt5
NuCACtIv67q6R5zU73qL/Lwl7SC6W2BkaLrRQg5pZXnVcAzD8To15WXhJeLCiknyCNzxGIPOXvKe
Y1A0vLBF4bgc3Rsx6f/N0nk1t81rUfQXcYYFBMlX9WJZsh3XF46TOOwF7OCvv4v67osmTlFskQQO
ztl77Rd/TKwzKJ+tiFEoE7+XdGAa+Eys9XNS6ZNpxcZXMbZ8vkhxgW8qdEcm3QotvdNgjh907PMN
6Rifhumpc436fIDs5FiQRZRQgqKyynjzUzvbj1Uzf4BheA0B2C2fwSbwsndt63/KBJysYixPOu+u
kTb+OYSRXEoHjW9NY+syRPaTy9GDPoiRVMnWykvyFlmUHzJUcTQ78yPd2KNTMUJuA2HvZwfoN+Sw
6Fnc9MIhSJI63ted568C7V79jNC3sfKNvaghFoMaqLFEoiQgSMBvUd1McfvS1PW8i4O32CIUd+ac
UHi4iy2Iy31BQjxZ41XaElXDbdC0FnxQvLw8sOWe5oC38nNuTTQ5lIvVknZsvwODe2865t8ePKvI
IbylSYt/c08sU1PRle4USg5hz+O2z/qZ3tpgr1rth/Shc+NUjfVhLkKA66P+V8noTD+QyGEPcLRj
PKY6tPbTNKZnP9maFK4nCDpbTGhYsdRM2JNCOGiH9ZfToMWxgDDnKTN/OyT9JMs5nY6IoatK6Q+N
fjAWmDSdYEFyBVG/KuLmhrBP7+dSPAyjvPam0Z8s92iTiLi2e0tRFiON6BQQH6PJ/tKvR3KBDm5X
z0QVpI6sbzhrHql1fxcIYqnQFiTWNVtqqcRAyaDaITqb7jihOxlqQoXLDdt6BVIwp9/dBJjEK0E2
NOZlu0ATa43wcdFfXQfv1zijLHJy+5W3ey+xFpDmhUc1myZrW5so5ZJa0vOncl7bHQJRDW9wk3jl
b5aUb4W6i6oLaaF2eoLU5x685/AzC/UzYi7CTIkxo0s97uFub7d29aXm4CHk0GZ7QXa95k1GNz/L
dzlCK2Iau6c5Z9RQNC23vv/FlG3hsIqfaColdker2NQExUU+4lSd2J+STYzeTmvzT4mYQVX2niJ7
2qv6VdWV+wbu+8ehN7ZrQrV3REM8RF2KHZ/Zj5rp4lThhzlawZGH5FVaqjpBGuAwAwJhTWHtkzaO
zE0W4UlVkA976AV4rNCollgvxABbEQWehfplF0oyGz0LPZCD8c9XNMkd+0e61p/enmhA0MrZZhrS
mHROgDN8eP0hrCOCDOIKN1MRZairxuaCIuSXUtM1gMuM+zvXG91D9i+Gv74XWTCys+e2mnCowepU
BGxFiFpAKIFbQ1j22kaoW2r5hJCQA09h0HGV2LvDASN+sY5Ta1V16COhCPon18cuwJ5BB7Mn9NNA
zm0E1fCcxD/gmDg5+IdYTh12VQiNof85xHQO6omGH8tyThEHonlW4SZEUgIK0TABNuI/6IZ8zxnt
amVjcPTBFftN3MMERqc3lJ2kBtZLImsX3oTX7oUh2/1CWQ1iSWUXmtnr6NxqzKCnsga5F1stA7Q0
3LXxhNcUoKyWjvgSuJcABTh/Ui8juTQzHwHIhCPIUdGm4bZgpkiGDbb1vlBfksITLwBUaS/hR65d
c1y5fguCY5oEaApzL/rqmMTezOGEprdY5GtFedUMqzApoDZDBA5LnCdhMJwACkl0Q3CMxjhEcT8v
WFAQw6AW0ev07kOs2XjlMKIoz2rSXtTDVORHuYySOE1fUhlCDKGBmUdd8UTa0yl2GwcVouY5KoaD
RL2G+qqpL6HLfCepx88Z8NG2smrUXYIoGU9F317qsZSgRg2tFuQZYSOmCwcrr4t4mzeIt5p67iB3
k7JYNsHnBLfhytV8CBqFjWOEb5q4e38u1EliASdQpSBqOQtIzUKtFla38D9LdHWFJ6EehWduMFgD
8PcDvc77Cr1++hfKkbolU72rM+3TKmgIpzPSfK1dHS/4uefQ8P/YkYl2vqTFllPyeKGCfml0T0bs
08ssZLVOsU5CUA9s/p2LM96F7dp4i+IYIwBzDf2x1EpFSzCyMSIaZHJ2K/0Ix32gu9VsQ68z0dET
riDICA62gU1TrvY1HhRLHD3O1MDt/EOU/Y7l3OyYHtCxzcJNkTiPpmCEZUzuTHVAflwP0sFZnHZZ
xxPLEbFwwEL7nCnJljGbk1hQaLpITzZxcivfhrXmNhDkZttM93ORMSGU743p/MNWvc4acRtyMlTS
MH2ME4MZOv2JuoaRiHR8LV0MYSGlopnPR6up3w0KpJUTAuc5Ssv4F+sJpk87sBb68LBtt/2LLbYF
lBQmJ7PB0hCY+oE5Mk2bKbTPmHemh9GGzGMsG+PsOuy5vJQ6Gs8R3OpZZIR4ITa8//aUZuKYzcMr
yhbn5jSaEPgQWaxRMve9/17l72Ut8xCXAgWDYZLdkARyWsOrW2s79S7M+qlX5phzK1/VZgxVMIOo
bLR5dbm/zFkPD1/g843sGjc2+suoF+Yznqv2JBcc5f1Lz57mm8OIq0rG25z7cMJmr9zSv6CDZYKP
iHxv2GZ+LFe5XTFQLxOmz0B/a6pMoko5Z2OIoU9nsOKIFPlBXo3FeUZTzHdv+tEZ6nO8Huope5ih
xB1rK4fdIxAE1W5q8aW/62HgbCw3BgjS5TXGqMrZhstEu6mG8FzX0fa/tws6VAXZlDSgB6bh3cOt
EaUMnC002EPqFzeRgYcKDMde+6MfQcoCdQGpgG0aysUygSaUrryBOfyyC+2Bn8QDxPwPx1Co6k/a
3QaHHme8QDfZlpG4gyGfsyLA9T4S9awCN32mvfkkm8aBrJxnz/7csV55o8guYkj1LW/6z3pq3Jdg
jtWzHeIEw1/aeWgMRt08oYKGLINVigd/5421+mw0QSWV1++j+D746WdKO6clctSObhTV2xjlExJB
IzhLgmaGmvPa/SXu/XNUIa1aekSRLaOTCRQOH3b3EZlR8XsUMKNyvNthRyIZqbWLhgNcFIru/9qm
Zb9sV8SIUDx7l3R58Y0hP6uoJrWs9s72TN6Cn7nixVi0GmNCAgwOzwe9TMCCSCxm/HSdjona3O/C
+1vYCzrOGjgDRdyQj2MV9Vw9f1qPAzWdGzQ4T0LXPZsogxuqGR8WNzVLuMOkYJ2qNlIE0fCSRXNN
Wt3Uk2ytYpvGNK0AUj4aCWYMRcQGcWgCPqSQdF0YoENuKg8FCpPHspvCR61syWkSq1a+aAu0Vugj
ZP/XIat059Oe6Eo7f8g9OPiWXHjL075wNYt47IIPK1uNs8Grg839He8vBm1Psj0bCi1l5SFDw8B8
CIwi45ZJz5PepIXtXkRn9/CoC4xqtZ9vYt9qXtKkm5HPLu/ekQ+u3NbaVVlovUQhwcY705vFhspj
Wsk6CM/37zcwQ3CD9+5SLpB+3z93c/nc212vHZDeoj5XZkttvuhCZvqO0jOnU+khIuGgw9aVh7tR
l+pat2DchFcurWm8LMxWEgAkwNVJHlGldQKboa5EIQ4QUCOx63Q5tTgLSastxvFPkC4gL1PytEZt
cBaod1e9r4YTMjtCWho8DUs/dyJsAmiBlrvSbZsnEEGHsCOZC/aJs/rvR8+TGqsP5/5zbcqP+9MA
jwRbPNP0dRT01tnJhMVqya/qeCLIOcCPhJsOsKH4c/9f0JCPl8g7lovKSC2iIw412UM1NM//rZad
aYLkL6BYI2j87yXCoZZWRNcZeuYPs4xSJeoayq6oupAVwMT+/qs0ck49CZP3a3C/Xe4XokIzAZBK
amtjZpzjFI05InC4HSWdqWDwyUUGvba7P4Wd687sx1ZnX5u4QIpYi0d/eRkURZRcElKF7zwZbjAe
Cpn1Z6ZjdLdt590fkWVOTi9I6xE/tglHiglBciA9y2OglxkX6nW44g6NpRkk3p5GroZEUj74DlzM
ofXlpk4rMNX0rNt8UYKjnNnfbw66eUz3TynHF+BP8pp3NAI7Jjp8RuYGS45EXAk2vEyLPStV+V16
fstZsqGQote70rnOoEWV1ck3DLTkS+OWcvShG5nR3JddDnSgd+5/4DfTT2aQBQzxGg9tl6NhgqYc
B5W4kUfouGn7NAxzfUAURw5DCJMtqor+obYkkG6VmuRbl+DKuCHxvxNWbgFsWtfI3Y4DMLkjuC8i
Cpfxf1L2i9nLWHddW+8NkfivyC6ekUcU4Deh8N1nQ0OoPkZLcAxzTAIz7gKd/zaTVqjoZKkAE4aw
BVsNJKmAWBc8LGH3Nw1f4jbsDqOVwRE1LXikFSfsbogjiq2l86yX5jfJUbBDhYyfSIbBn38xtGZt
VIn+T8d210LVAzloAzE1w4haTMYMc+4igtoziVLIWJ6ZRv5EJMS8//fI+xO+oTT9CwZVf5myZO4W
ckz5b8oT2NiG76omZ5lpDY5zy+LhweSCwlgi3uYuIZNx+RfTys4lI/4ZBS7yFr6KRkrzdHCR3jB4
e8VwtotlgGXMnCda6dMFF57c5WXp4663NoMY7NdRetf7bomMBZsg/6wu0mlvIrbFNISC5b5jYlKf
LrjGsLEbNkb7aUzwHTr2VyA9APWELdwLgtGh0rsvEfcHBhaMXvkGVsvcxF11X+XuL3Oki83Qs23I
ZADioUxSXRbbz2QXz7hShj+RWz1HE504ewY9HwsY/V2GnhmTwP3956AwOHMC97TakVhGUYH8WWoy
3dIER4us93yIv0XLVMNEWmXlBEn1jWjeRg/GcsawcOnt2016k27EPg5ADFcJFJ0k/+9HxvU1Elao
v/9byywXrxDzazDIbMjQ6LpDD4cxFfizQ7/OP6tkeJp1P/7h2LxzRD+93lVF0xZn9qljivanISyI
DZemEVdk0EeWsuA4thKUUhX+s6K8e3M9g0KlYOjsNuAjyoFTgB9A/ExHgE3oU9BwdksgatAWmiVn
0CfL4XA8KUwdiTPuOw7OW8s/lQysH/oODGKYNy+GbSFX0yYfVzKw9nYAtfbjDIQWlJcR77zOaU7k
wnLknjiysfizALsjQqcISu9yeyUTUqLUC47W4sbtY6BjHRHf+zBDEaMivEWR46KidH1AgkBP11UR
zjtfmQTbmUc67dXv+zipH/FiuPhApqTibNWG5GfSTqsP/pB5L40DmNJo1AtuunI3gUsfF70VOOPv
LJHOg2MNL3aeMCM2h+Yp04R2IAdsdkC4P1SXj4eS3jWTqY8CKzalVZcdyuXLPB5fNN2Xy/17yKT8
yLTMzqUvP++DbmH59cUZNPP1KvmuhNAfZl9OWFHC7/ukTlKjb4ba5xRBH+k2NqOH4IcmQ6I89Vj6
YbNhVsG8IbLcxwGpAcNOn545Tm6UEG7l/l9DZzGIpJVlH4xC/+Yk7qBB68FsOSPrZDNd/GGG/96Z
AURdOXJ9+t/SiGYSBeh3kUPlb2tH5LxELFEhEASALJQEiU80rkhJ8+jARCAMqbEXBY//LZYxEt8x
/0VHYnEHU6VWmI6Y3rO++WMR78Z6qB7D33zX1km38XC9Kx7TVKByYtKzT+lYXYK0QKgnwmlreHF0
lZX4Y9H5eKdnIo7NCF0lJr6qN6RD2qX5Ngr/2Zr79K9RRK91KPO3oiz7nefDETctLyfOKziYaVn/
vwoSdtfc4DKGY5p8oOWn/GMYa1u2QRCNffQGsTTARrG7j71ZTYKNB5KT/AfLQEyRP94Hf/cXsEfT
hbc/NWESbnA432TXJySAhqz5iX6N52L+NtHeYOkEfq8ROexoPpbPsh/J1DXrT6vOH9uUwh7in9ha
ywx4ImdgLDMXeGqSvGBhYn5JOsOeXuR8Tn04n77n1bdm/LwfNRA/k/liC/MGkBTDNdqUh8xS1kNh
YNO+C6WDAmezjsDToRW72J3tXZRHISl7cHwa7t9p8gjU7Kdr2XAWdsLFZqFoHfbFoouM0mHV+tY1
9Iq1p8N/UeSgajB8+9YDaxtNAimaqmMygvQmNAuC9bz4rRUwSjle0xMO+idnGVd5zOjbxgAemQ8/
jNkNU5WPQ4QtYwgxxRvq6EQewbbRs7QCGrPMdkJ/vFmyn1+mfOcaBippTOgV1o5rm7O0IqLZjTTs
yGWo6GXQfkmTqt23OmMqwygTOwuHbKblSD3zhPQolWzGMPhGGT2RgCvPRZH7B8lI1KgJcKIt0HlH
HYw2/azsUibAvuT0Qf1h7jI/uHCnOfsI9B51KDp69HWshrI6iJL+Cyy5PEnN9eQj4OKM+r3AQzax
sH/avvkHai/YmymAwgmCGko7knTQFTE5+C1nElwHzzukLbR6KEifPeXrcUqys+3gKkUvukIsWx9K
Z8Af7NGR7GoSJeoe+65E58HgbJOEyYvK4xPV81V79mlAi2jOyURD77stEgKBg2Jv5WCnwyVSraPz
vLKy4iGnNEP8R4it8lHIz3KtArACCktk+uNbWO4iy7p1gQbMzdnfFcawH5MgWUdo5YS6tC/Ctqcj
1+pTuVa4EkOTHv16PEIvMp4JtVn02e+FmxoPbo25puyiK9JnYwFUMtM5emH/XUy02gecSVSaYJYa
1Pa0uv1lmaYLUs8/UU48pGkXDq7M9MDshWxPRe8a4inBVaZ1zD21TgvnRQOhoEMF1j48Gk6LTTWN
DmlDnmuY0n8YrOyR3DzQfstMv0a6NQKmQu1JVYBNYTd5htiiI8p3SK15ruU6cnkK9AjwYzCJ4EBg
MtCvOQ/99D0vYCGVkq80UuOG3N0r09fnprHENvW5wGlN2491lG4jsuaUzx0bUt+TllcvfsicS4MZ
wlxu2pmPKFZgnlP1oOPgRZZCAVIytpyK0CzF81cn8SSNkO8tpEi2IfcOhe/kqZs29/SxNECxumPQ
GBHdwMRh9B85c8SHosBGGYnXEfPDumj5vypAh5hJFitmJy9ATLmB0qz/QrQSrltMCfi/3Y0Jr+5Y
QskY15avwoNLPp0jRfHEMX0rShu5YFYSakpyGev9LhuJxTQl2vc5cd8SXX8nhFoxUCFvsm3/5hGs
9XEIUZ5ntKo7NZ6SvLgFBGJMZP1mtN3WyOT/oYh+Ip5iiSkml57B7Y0tnrWnTH8rV32c50F+4hFf
xT5sAsdLg61NjNi5b5+Eu+1aqQ91U5Lr4u5BCKIiBtXQjv3rsJjVTaQY1sx6B8BgpmO55KAK92ek
YsIQkz+7oGn2o2eT9VH0750rXvuUTO5u2TayAqltJNUBlSmIRM5uQJLWyulhLs4OsmdXfvtkINHe
YdpijSsiU0iUBqe0H6rvkZTPLKez6yuwXVmWE37m6y1PQAZ4Xm+4/vVAOnfq0cTw82YfRcZaEKzc
NY1x0pX7M8/zzq6YK7PozHHDjH7WYFpdGDYV6gRG5PmvgN7gVtTZG6lV1RZ389lzccJxR78JUn4X
JpvHXzR5HoS3Rzj2CMNIbQ2X8BWQduguTIgBy1fIsa9KMWG3CWVmnxcMMAkS8FyyX5v2WOr22zSZ
9ZUAChlY4mtZVdr5NUPeiRhglcrf0ZnGGggJeK1neZykCHYA4zICiLtLiIjhbMnuEozNcwWt80SF
Oyc3xtgvdRxSU6n4gXKmWRFM+dsEHpVaAYDwsRnWyBqwd3c0JxtfPEDVqBm+F9N2lPYbpJFNP08j
OjSf2QAw2yi+GqQpM5rmZi9GtWmIgwmK/AvhK0tnGysc0P1LMkOgyuzgJhrrp26ibBcEyY37O9t6
dfURx6j9kGqdoCGkfcnp7nOcAGskxT/uHQ0ggj5jinvG7Xt8y2VOMuJ8q6xC7mZFiHk7kPoCWYyp
6MyUqTsbNbm3vsEIilEWvwmmoiHigv1AkmttPIgkRbDA8Wbtg/IgLZfdqwox4dvFJz/Wws5lklMF
5YsOzQoRnLsGxeZti9SewC02xlmWb0g0va0qeCztNNpJIGXkWXUE1cbngfdpyVIAZbd1hux5qhPo
3DaNnNYud3VIVCqSHzwNIdOt7jFFPbuSCGMBgeEZVw7My8IgPipe8iNYN1cqBjMvqSSXB+kVJUJK
KRQ9k+NL1KEP57diiZBEdlUKPI+yZlIbaap7EwKJgHYdIjAiemd0KK2xKQIEfAwyn7wo/54IvXHG
xoJ3/+DCStyYSI6PXmCcOnNbuWRuGr5JMxWwN+0d5K6JqjrgK13CJDlBGafhfoQrC1Hgvh3YhUkt
qCdFnKg/MiX917nMQieL0X86AB8E6QtSNTtxyISSmsx/PWgp17Zq2Eqxglo6UeAeEhx04WNlR78y
+DoM1Ilmtw+d6f4jrHzcajFug2ou0ILZL+3gPSyCtkPBsTKF/sSgzwfmO+ganZGzcRomHX7FecfJ
prXnoxupZ0ohcZtxmW87WAtMcWLulw5LQ2gYK2pVh9ukX3RZgoXMseCJ9HRpLGIxyw6bj7kr2+ZY
guo5tuPwR0RhsRdiKwp7B8b+J/PtBGMV0mrW/kePj6j0gYtNQbHRBgLbMinHddOlR44BBsWTXW26
Zx1bv0JzfO8K3IEmTzAEIpue+cjfEDNti/RXCaj8WBB2nfX2C/Mea9O21IPo0FZy7JEDVenK0MUH
Zri/RRN3aw9xGKSTGAI3+kHkgHrdhimai/fcqjghL1qvwmGmY3n+Huj5qaszb2ckZLwxwbMacEND
cerQZXR93G6YavIwBjR7omZONrZtfVdu8daUaNZh7eKoD/a+O3nHokeMHHRwaysgTYioW4cY6QbU
glYXObkHrjMCkjp8QCtMznpk3cgCYI6VDJuxLee/ISYtFKCvmXRYpGHok1kGjJrAnA5l0UoqK9wZ
i767fGtD9GZp9h414uqHhbuhi36QjvtqaNpNuOK+hgCSIogay4dcAgRqXbvgc3oitvKcnCkrIb0g
5NvwPWyPPmlKeYDIbo6QbFM+xan5zcIOKXR8xVeOOWAan2XFOZC7Rq9khiFwZPQIyadwnhmjZNp4
sqaQcXL45HnbOBsKsh26YutYOROf6bWVbXTzpXPt20M3ufEbtpp17tj+2kx8dD1M/Xc6YhrWVn8h
PI4pkSCwusDOKqI7yiEnKHU2LpjhfFYkF8rklJzNiDQ7294VpglcLp2+PZusKs8npEIROyar7Bro
zzwQ19wGcjvaS8InssC9l6gvVjumosaYn5rM/GJyQWpEY63TCNAvkJZ5V8XE+pXqtcAI67tDR5oI
KxqdXRBunJf4NGnK+IV8yofgYWJGbZvi0zFrfx/NM/MrF9EdknsWpbjbNkEr4ZDJbU2Ifeijz5DG
+G0X8ZmWNHmute8vQtCtg5/liKHxCo5GnzI9PI0m01X01ZSitDdI/2YpKoShtoopvKludU7cLBRy
QNTJwOgimkGoKvuSAMKGlevB2jfEY10W40PDxJdNaY6JIJy86q/hc73L3G13WUTTOWvlqRj6dItC
cNpYrVetnbr6FrCF+NiYJEa18zyZ8Z+Q2OKVmXXzgWQ52PHVsRZI6mY34Zpit12NBoTEaqi+Akv1
WFQIqDBBfLNk4bkVuAxFARbMjpoVKZJM+Rdd9Gw8lhxpDppMd8N+n2rytcNxXImW6MqkJwEpJ914
iSJgbhoc4nB4SGb1HmaQN7zB2/WRoKZeejxM7m6O9s/CgqWZGM7Vn2oi7QeNCJWknGAgt5MPDZ8U
UUqQo6BcxhapGMidS1NRawUVLlQ3HQ/BU6tqxI78ywqCHcCaVZ9PQGEcVE02rIedYtwZxTz+ggNb
ALHgbCwvI3USsCGcYMfkbzJ3jCutqdm0pjwjFxE70EWs2QUye2QzyAHTcS9RLhDjEaIq8jfUlpSe
Wk2bjpVP9TgfBYIPwgHZoXMKEQKFaM8hGjpyXiMHg5Fx24sSgtJpNEndDuyeJZHdoWDBicvxjxWk
y6JzSruSQLGZSTlOUJArS0wocWEWibCDNeUbxzO2oRIRvkYC0KdgC0uFjFNIYTJwXk0HFpzukl+u
rn6FrdjTYjzkLR5KwnHg5hwV4J8JNCxilXncGUz/HZQQyRheI1mspib6mjkx93VxUTF/IakWo4tC
uRR+sBFk67wmDyE26pNVgeGU4XDTXU0lPLUIe9gCuZ/3tK7yTWX78tC89Zxx/BIYYwrlCCLmgHgV
WfK2DC1WI/qcjH17iUlk/A0Jmup/1nCJa/h2i4A+LJ2O/+3Fs/AR6ylOt5NxMzhjEqobmSfZUVl3
pK0jO+Bmlxb1rPdtcTxbYUqX574/+Q78SSJOP5rAovVI6jHfK2Q1tJmaMEPtYIXn5EDMFGnGCxz6
WEimE7bffZVd9+oV3tLfgy4zOMNHWHcfXiIBovtQoBzCVVbG92DLHmUYAzNvrTRzwVTbrOADru+a
3uSuHIhh82D3kpuNltpuGfj7/2wKBzgtojgvazEJ4DElZv1CPCxMPozoCsb2zXKm/GE0jYOte/Pc
I2L976We7DOCI2QVhW2vidUO4fRQ/olzKcE+hxjpt0Nc+mA25A2vx+8ILgkkqIasqRhGvJnLbcwO
kDXTfmjo21n+cyDmC+1W0GZdlG2sXODQ9TWRyUOhL9Q023I9xOySw5AFG51SxFRlRmhAHO6qBPij
EdNgzKeB8rPxKRFaNF1N29LtbP8EGVoBRXtv1dr3uMg/w1JLN0b9EQa1cU68CqNqQHdJ9M7admE4
1XlExBc9T+ada6tt8ZND+CbTAs69286XwWeU63Aqdav2LVnyIwPnJdXiqU3LV0/7HlHrxR8vs93d
rKfXIcX4OXQmCEW3aAkkhmPdSeIOmvjHKZNiS0tshKoHUVzDQnOrgD6p51wYvJANOs78F2X/qw0j
wqbL9loG0+9syL29X7XTplLDH+aiEwkiu74n20dYLj0Eq0LhkxTHCMcSUOJZHePkr2Uwwo0Tc084
p7eV5SFjZ9hWLboax8iyC7ChRNPa0EH+lAwIwEyhULo3v9pO+dfAmdiFONEEDTkujvVsMUBHVLAr
GOhmuqNHyHNGSwDReGdPZzeMuDd5KrD9JygNEiSPluC8XP/KpoZ5ay57LpX4CTxofKGcoiXieKSE
azDhZvlPb88tyRvpfBxIVpWdeAjq5KWpJ2JzautX3O1Il38y0keG5YpCVRGmkb+m7a3GTHmre64p
d8nWsMrswzVoLQmP6rrAiREQxU1yJHDuJCfolsiCZeu2mJ4THSP0+A50f965Rc41wPbEhAfgZlI6
2yR2wa1r+c+NX7rkApf3R9juBlEqQRmx79LXa15n8nGWp5QtOJX5mmKQqDIKp7D1P7Bks6MgDV3J
cNdbY3MiUbtLYdjqzupRGpXfzjxQWeugv9R2tW8R+8ChAoQRzv0T55REyRlNAW9TWpR/oVv+m3Mc
3GkCGnmoPkBfIECNDFSC/OWZZmjQi0PQVbjmxsh6qzm47kLtzutOVMemCL8MZ+YBzehdlvTOSfsY
S/s0Ooy+Ce1xtT5ADZVrqVgvg/45JDlu37hlubVgVO3YEXAn/STkODcWRmx4pyugHva2F8i9Brz2
YzxV2/5IPHotb0mdv3kOqUtZUH7lPbEihoPfM4uSnqjeiAVrOJs9pwfa87+TuD+ghi831czYNWQU
pwuF05X1jsCJWCAZyf7OTYQIdMS5C50ZFmkwNc/4QCNSD1LiQEv9WlQT/jtz+idh7VwgfQ87I4Q4
7Ubw4+eYI9yUjgE0s9k6WFnwPTGbozSho2qGpJZrgnMNuzGv+QlynPc0TCAOclRAREBUn/30Y9TW
KR45XZlGSzSW95lM/Z/W+QK/uh6ScTMVtPnZRPdjHXx2QY254nW0fA2tEd95EVwnNsZV0gqEC29p
PzLetg4TwzfSg8iV1I9A875zKCbdTCJay5DLd5x9MeGxq6bgBp7mwih0JZH8AnDmqDzTHdAFqkSY
iA0NIcSQv6fyxWrt8Ib2cGn4IvWoS6KyE9MF9+UcGWLH19r2z6Er/nE/ql9x1XV71+HslTrzhbFq
FYyb2HO/Gzd7g+3XjPO0dUonB9iWb4FMcybWfXmox85DIGQTxqLoHZoNZ0o+2jcObxZWa2IDFTpg
0SKMywS1C9PlW2fjFYKFfpJlOR/7KYBGjt2P4PNuGHgjb69689c85c+swQqnjox3gROZZ8aM/yYE
o7aHXKBhBG7YrLXxTK9ubA25TZ2E03MZPfQCLXARLhv6POzJj44UtazVVzV99Q7tXBSfxED+chXv
bWmvLGTWB6B47rpOSPwJXK/bx5ofh6L22JEjv84Dc1vYE7xI23vFCxAiotzEIU7rnj+A7b9axKCP
Nu65XXSLjSA42rV0djqv0p0ioiadWh8fC4zf4Hfbcgr2mWeRJ+EcSlWxtxQeN8Vg75TA7te0q97V
/rp1sUK4eQsTPEr1wZOarOckJMyj4nIaKn9Hsrnn+GKskhRdqwgWULMxVoyS4g3Bz2IVACE2DXqM
hq6fkjK45EQFULq+mpqfe5hfVDrsxbwzsNGtnWJ6tXWVL8wCrPwAbkjrBsQnuRMR72LI6d9R8S/K
ZfWVMPrA++mJoyvViyI2O0k/DBG+gYbACeKyDlbZS64UETCKXAUyZEk2jxN4ALNcofZ5EqHxXTpG
C1HGf7SdwkLWMeebUmXQGt3FzK589n3l7Ns6+R74rAyvRQWd3+Iy3FoqfvQ70INuOH95x3r0r3VO
7kFMwt6SakBTS4r96JAhZtjEz9Cf3SsKqbXXDd991BHoXo1YapyK7Bknfo0y/TUiMuYe5Xc6jmKt
4f/rfpqCs/3kBB/MQT9xSRcOtX85yy80wls/oAXRsNseyuzRiPhUEOfBQVZ/ZQD1xSViCjPtG9Mg
Whe0bLkppzWHmX3YasG5zefK1cgl7vZQjyZUmQbieHeMsg0ZdMP6KSaX13traRXQBiTL5xADuLY6
rz1HTVic/kMSGezBRRUTII5bGGeGZgJ3f2mYRgTY2g5sCf8j70yy7Ea27Doi5DLAYAag66+uvCad
ZAeLRRB1XWMc2VRX/WxoVn8S2oB/KchIKb6yrQ6C77EI9+eA2bV7z9mH0/kw6UulOuMj7fMbq3z8
hCyOkwGKcbQkArswYUgrZUGGnjpP+BAMTo0vSsVsF2NyL5VUbBoD4FVNWskAC5P2G+VFENrJqe0r
F6wtwov1pc1AiL5IYrwEMTHyloFlojGym1mI8QKfMtk7ygpYs7mVavTeAEyJfwhRlcNKt78UM+kf
kWX2N2bAwSH2seXNVkM6DWu5zktaSC50NIUjnM6Lg97St+NlyLTP6256GpvoG7K66LGLWxLV8sy5
jr5gYu9uDBB9Zxekw8P76Ngu43ufGuoSSbaVeB6mL53V3jcy3yeOZz4DHc0Py7pVrcPqVvF/TMoI
LU894Wxcxs8wjz+CZULmPYcPUFprllIyQVnL4MEEsJhztW/Q8RG5PX0pbPDvMiLKso8IxqzmjJcy
+UlvL3tda9OibCwgVqHLUUL1R0HI0lZns40gkLaRzr5bPuMAETDm8/Jb1bnqtHxI3N31aQUkhWcz
zpYQAezluV9t2f9w2y+/Mor56owNzd4s+oxjdTgzckIwnMwPvutPX3wEXls9/FQ6U1eFCvUUdmN2
qsbAucHzxunY0KmyKjStsxuzJhVm053eoSvUswJqJcMgM/Sih2oxYPUxJ9vZ8IvnCTI9Kmt3/poK
6kE7dqfHOTj3y6SdZrnq4+5mugZTvkVu2i2IVadE/Pr+bxucJuklXiPT+tL1k370RK/PftiadHb5
Bn4Bv/2TrfYrr9D6nVf4TlJTtlIQ0skwdPRfeIXEmsKgkN4fpke+AYfFcxGajG1zdRliW5/6Of0c
A+sqrVC+xkh2dgo5FXAR0i1YZhdp7nrJ8MJjPRyvscv4zGlkfKqqInziSQfabiPJ8p/wOww7V+fO
NupUdvoX3wjguV/Ai8s3AofXkho2sxbOioX8Fbzo6p7NuZjRylWwBdtaHKyseg5bY1eCrNvRwqpO
i1xfFMGrW3XBggH7OYLpxTgD9IWCkEMmgodcUR77PUU+hAK2NW09GJFxGcPgnwzQd+je/+Gzd0Bf
/v4la8eWSrjCs9EaANnm939hRQ7YmYOwIv1NpYv01s7s7JBUWX5oUvr5CRagz3VrndzJkDjKk+CU
z2ZyK4aGPulcWnhsadccCl2OSCZT/xw49DtyZb40TnzOFkkMkj/UkK518Rb19XopSWbVflARr+r7
Z7a+/h7XAF1RkJuERNITgC1Rb6N51lvXSV5CMVs7z9YE7ixKFDtm9iI8UEOtLa7Ncll/pVv5RQK5
gL1j03QCHXajFU1gZluQ3usDt8opnGf6049MVHFFuI59CNSMfsF23E95Ry6FYYQPlWPUb8saFDZl
8dI2xsVPI/SaOsZUJFKPTkVj3yfhMB4J2eOLKtGDIajhSbQ+0tU2Lgh24udeW+1jQRmUSFn/i2fG
+0/PjOu4kpvNlvzHBnf4+8+NijGk67WEU7HFR0V1akui76ZW17eonB4wWtxZoaGzg2WUEXkgHHFK
wZBtBciBiVAvgevTzyaDBbNteRgWalOrALQjlx1P68tOl7gDywXmINrnqkuTkxEaGGPohz5XEYnb
sWO5B9ut2Rpsc9j1AFBZibDXVWP40tTzi56c5FZHCmXrzPl1kWhmI2ZlEn8JNfNydQU1zPAOcdC6
XE/OCIxzNtOLDQIHjmgXXZRtk/Xje3R83Sa7IMo4JqlwPrrw4I61m3LbZj2+oDA16OqmMJBgnPQE
3SyvVSWvcdUxEcD29lLrqDrOvfs2Zt7TqkNdL8iLn8CvodqxfQKxM0pNfwq7D4WB1l1qMX5oa/PR
ryTH9jFDtWFb9GQmn0AhlTPsIHkLMlE8gwjOFSBm5ihl7qnv7qLS6zsYZJrwIRL4DLYEnOmYJlKP
pPj8GyV1cvzne0Wgb3+/IOn/tCB5CwlTea5LKa3gVvx+lxih5kBkAqnBm+rtGzTWEBl1szcUXV6S
28SxnRHtBA65Gu7QeDcI0d2LnFiMJu4weYfEDURjX+K+dRH8OZG5NQ35oe+W2GZjCh9m9cnRqnmu
YppygR9RfdUce2LzSTRtBjjHSH+WQ/rTK+cbykzjojqOskSs0A+aB+NUxrLZlSEa6xXGMjcoOQdT
HuKoT3dDkE4PLlaiqHaLl/VCwhvIENRPr1ZJzTKNo4uKVCgSSRYF57IWjLJGNzXH2WlQ5h9RGjWf
jSJEoV20bwGAPxgMmVrI2OlHsJDTBpKnffj7D962/rqseiz/nlDS89jS+Ox//+ClnDqFs2pJwvVw
m+iyJKYuK7KjI3ciG77EIplh6YWCGOFCX30SVZ/DvPla20l9XwsUXTECOwRcBWMbtBb0OJ3gBlL8
MQB0/RzHZsJazbnWrjF7LtRAFlfn7Pjj51V8vV78jqZ6ZAbfAL7jGtK9Z32ABEQgWk0cVdONGx86
JI2MDAr9IjYb7GG+wthFdOXQjwmL+0CCd//7z8YUf/1wwJQq5gsu2WaWrT132ZN+2XMayHSlXyVL
aGoYHowpEEdANJTbYXlciVMufkHNkZtWn7NRuZAf+Nk2CXvOe31SmkSX0Ht/ySSZxYT71Je5G/2r
dIY3pQOGKyCgzMtKCOxa/QcHKBNqaUPGp9l8MHLRnkdMSpDOglPc+BP5coUEJjEQeY+Uke5x9Ann
Uwjpyeq2tBizmzW49M/tIrtFnU+fc6Yf7k1eeGrCPKAJThKRQX3ykXMH1OPJ344iGW59KlvOxJ5+
Yu6ImoZPlFXUuroVsXHo/6nresDmCv3odiWUpQo6JVYBZNs5WKKkNOl89ibxnBQJEnzXQzRj7E7S
atiby8v1PZe5z9GoIhCP2C6CKoYFq/S860hnQwprfxO23nFaJWl5NNWOyVOAYmE0p0ulDZx2bjiQ
c8qxULXafq1lfR+VDRTNzvmCFuUnQdflkzA41RQJUuAVUmpggGeaTRtcz484KZPncvFBoX38AZwx
uqyvgrKL/sWTZcplZ/uTbq00Nw0LmaLMspSwLSF+v3tggc6pF5JdgoOReLjFEVYtjjA0m/OGr9tl
ouQMl0J1jDXsos2/Jr39He76l16p+olxD2mcSQvhLJu9rWzRSrJREOdTi+4ytr1zJoQqJNQZw4HZ
2k+DJiGsqKvgGlYyYwKzqKk7t2Cq9nl9x2GVv6gMGtX6cori+sEofPHNSzpyv+Jy39jlcI1G0zy7
3IkHOalmqV2Yw5iYql2tPRAN7Qmgfv69GfSzXTr37NgzjGpUpL1w2NdiDwpjNcxHzyepBjlRmiRF
iFaiOzOEKr9FNo2ukC7aR5zQxV0k5gd8Fv7V7r3Xdx+MgWbx/aYbTCR0HlACIHx5Mm0HWtxn8njz
F6HNb2HnhN9mqD3RNB4YGE6fGNWQh0FWy5EZH8E5DpPXUAzWLuU3NmFHohomRACLYxODd6kwrKZQ
zRgLGu79+w4dFag5K8esHjyUoostb0ARtpkqcCvrnb8u/0PTNRcOTAu2ZXxkTtFs5rSz9+vLfsEO
I9R4km52XZW+cpH7im0BI/Am89LjE7SxqUVe+wCadSLf1i0+espkkgepEycx53rdGLv12NlU5PGl
xgT2inDceOQTtQx0B2zzbzFN7S26RP8ALZOls4tFc2D+RjZEM8yf03R80HKwf8Lc2pjsce9k/v9r
VW7ay038+01uO+zNtvAcalWt/lLezcFoZk5Fni5tiATWYJVuYx6pjyMgzzvfmYIfQGuWZEbi/hxQ
kczSG7zaVvVkafNhtMz4Qzc9tED8HkoRH/M5BELCkJbWc6DlISnQabSwF4BBAyFhoIs4UkFnZWIx
hzsnFdaljUn8mQX2QMfpochEEZUmw4rYatRjr5zuA3H3d81C5EtNT93agdtOog6K89eS0eyzMxIZ
ujwybTi2j++nhdojTTAacEwLaZ+7SoYv2kT6Oeb12Rxaktd1FGfX/LPThuFtvawcTtVSJfFICbpm
eBkEIZR5V75N9NT3mcM9ZDtB+Za0+lV72MFCG15fjzDjzohI4ekHBs6rSYivq9wq4l92q1J+vQyB
ciiBEvn+XmCOCVJ5pHcKft2ZqQ0ZD5X0bmT50kgEEXimCxESYtuDb0wblFV1D4dHMXNdMMBOi898
ynvn3ogm5kXgw5jHPr23J8ypv2XG19FW01GJxEXRb/kPdaYdYseqEAIGeojCNNODC6ISzkG8AE8R
nTr5S9QNAvySJDGOaptaloFGs4y8WZDrM8W6/QykZIswzfpgSSe4rzUCuKR+d34infvkjmN68X3Y
aGISnyNQcvf9oveMJhPqaT543dHNEs5mmh0LPTWzPVUdOt+azYNF875H4Y7G7h5BuHH8+6rAgsz+
yx3vWEJbzCS1vSztwgZY8/uyHg7mNNmJj7IIB0hqqaOToDoo5ueQPacE1Xos6Q3T3cQiO7on0y7i
Yxs8Ssn00w8/hiinY3hqk5lfnKGTryQw3nuBu3vfKk30VmYDnWHEYgqmADxeSc3Z0cM96Tbf//03
4/3Ohueb4anViv1JelrxYS3f7C8VzsxUlTZSQ1prZCAZRXvyZpcMxlYbiFWyXAYLDCyS1QypojvY
Q4WhZTk0ibJC1NgMZ5ORLw4DTthB5qFJWI1r+HSj0wzcFonh9NY7sBOIPi4LqX/gVmD6HFdf3v+k
7luDAZ9RAlLsSGLyawgklQXZkPDt1W0wjTw5HVtJtMidosi8yipFErbaGkk3bS61Mg9KePG1iSDw
lj4qLiuCIRkw7Xylo+Ls2jGxr+74kk4Mc+KcO8do1Qt2luFmrlDtKv2JaxM/15ARYzNWODB41Ckd
pvmMioYgv+HQhy1w2wJ2hRlsG8tLblODNoDzZrvLB2XtQpu2eOv/CBOfwXA59EfDU6cZ9PdmjEv5
5oGi26Dmzs9Dlm/W+iT+ECh/OI4uk9UVkl6l4jvYNe+CeSiCcpo8rka52qJjHteBOq4vS/hp/+LG
dn8/qTt4pKQk7MNkQCzRQcmlGv7lXlChho2v2x/FwsZcUrX8O2v9bEq5kKZZXu5KERiP8UKH8l3r
5mCzJrLdlJu4J5JjpWgbE13chbqWOyMy8A6jxkhW7AbXZ3KTITDtoWsPFf3AfZxTSmBSIBE4rns0
8fZ0B7Ojf5y6RaTKVMqkuDpR7oHX8cluLhI0hestgXjsTxtenafBoZ/wLViuXX5ehHqKNc4axLDj
AZvPlpfR0eZNSP4AXYWjEUpYFjlLSl8RU+cc9eU2L8fmkI5Z8xTPwJSTuYJzvBqmdfmgGS3DL62A
QkcDoJ3Yb0gRePKnaVP4UtytvRq0+tM1srLXAffL2egLZp7Lr4JB21vddcXz7LLl5FdLNy54pwDy
SzBfWn/euBGsj9T8GTaKPMY6phmPysvzv0Zp/fr3z7wkkOK3BYyfsysoSh3AyqZy3b/UpaDWnFQV
6Y/R+jhIp38/yXD4Lrfsqf0xSsP6IZs5WHRJ+NGxwiPIx+mLSZ4Q4tDH91tiiPCWxG1P7TjRlrI1
n0Mvq8+VT5sgS2s8MpNTfkYaCVv+qc6c9Cv6m++zdpMXI+2TczkquYORsQlYpL4FwTBuEsnJiJMd
Oej51phlQM44F3fZYIGO//2nwAHsP30MLmh8UyIsNmHmOcvj8MvtTssv4mhM/3KoM1RzJpVj3Fvz
V5VCY/eDL3ku5n0Wp29Tzc8GM5i9d0hAQ79NXwe1JKHSOaWLkKjCImbhX6v8AIrvJt2m/qyI8Nym
qQ2UNCw/lSEb8pRF0+N6cVGCnu1wBszlfzKzAlMgvxAN9Xerg0/Li/l/vUu1R7aUfhvyOkFXA+YK
92RF8BIFSbTUJ9o2XhnOFfegSjImdDOiLfqF+zkIDjxRLiM8OMg5ckrUPsC0wrhDsQhVuPg6ZQhM
8EDWt0B7d/Yyxmn76FM3qgTjR/l9qPLuwZHGM8P65JqP/qeeEEKkdml9syOjO5ATWqJjy5u7tTsV
ZV5xaRL5Q1ozkBONcRs1Jb34uDhiv7XfKp8Y1UzjWKrrGsq936kPfWgD/ouhouMwPVr6jYbDj3ox
oZayLdlDcpzVBItvLNSF5yVleHnIvXKz9sn6VtqH9bG3p9Y6pkvLjsH/+x9S+MHPQbeYwuL8sZ3+
iUcmXgLhEtzOozkiHhkH/4+xzY5NiiO1JkT5Dld0c5HLhdN5c8GBowaRXGi9Wsf3E4rlF84hy/X0
IdIZyaDEPMaL3zaok+F59XTOo3rwRnnvR0l+6+vAv5EiQh8yZUj9/m8ko/MgsriGif9WonV/Qy9z
Qy5o7BGYljsoGuE3iBel19BknioUUUFOAda9WvRrP2RhiLW+c4+ljVfZk3n/WBZ6AuKW2udS6+5k
2QNzFs4vhZjTQ96FwcaonVdyoYsnKdN2XzCfP2aF9ZJNhfGkWgexUdXelhkV9N/EOxtSMLkZJZGf
DpLEee7aHShSe6sm+KxQftJtW3cO2u+ICGErpCDU5IRFi4HXUIa4lSShfwRPMRxV76TfdY6EfJ2M
+eJ7B1wTRiLBtVk1Hy2ppps/T/59MMD/tFUgD3ljz2dbEBIa9MX3lmULY8L00aY+vm9gmx2Ruxzy
YMJ8ROr2WwrLfFc1FXNNDTGDEMbWHN+mya8hLFJ/yN6IQRLSgapk/TO3+DiMHDhIIG14jsUefek3
si/vweC210aJ9pDg2d37XTAcGxW3x34S6H6q5hToZLwNpDaL1kyfJYQ/8FzOc207w3YFtsYqm87v
tGPbFSwM7nDLffEcxJH3T9qxpVIScnXxWvjwJpMh3QWDN39s6OzTjoZrSEYythPszSPMMACEL6K3
26d1EfwvBav9v6Wmvf7/GL9msTP+bTDUP/7jv/3jP/79H//9f/wWv7b8tfdsKCn+TVFKybWtbWm5
DAyH9/g18W82JwiHcCg4bqy3f8avuctvCZdqXErlyaUj+8/0NYesKUdJrSnV1t/4L+RCub933PnH
lzkmXxlDGY+KYD3Y/7L9CV+ZhY96cD+ge5gzJc7rxVTjDFgqyPLd5IbdOWKVREgGWmqCN3SfZUPx
kGSJedI8dMu00j6ksmuAWqRvVpYcS0K6b53vfqJHWhwz6ZMCNU1iIjJcQyiYBA1GzuY9oeocKvwz
7AZmcX0o966ji+2oh1ciJYZtTJrIoxoMb5fOjDAy10VjTjohkQXGl7V7aMJHvhh46IWpvCcfM7HR
4fY1s8DZ94nOX/Ezn9uCwFu3PRZ2ews6oqCjrEetFSQSBWhTbYFmUWALLIihhy8nC0fvhGIA7mAk
twjCrFNYkGW++B02tYVorg8TZErMbN8vpGRuGciEJ9P34ovlE3vQWTA+65gmZCRL585wCKnD+lxf
YlrmF6dPOKXH0t/Sdw6ef7kBH9/bLr8OqP9S02hGo9JFPsfI3VSMU6y/nE1nF0KIRVDdTpYodFPQ
V2vK13vUVzWoJbcz3mbd2D6v75kGp7IqH/zz+tJrwu5h+VtpSg8FKFm0YaioXtO24fjVY4jul5ct
qsJj3BPAu/4uzWz3GmQYL4Wa1Ks9sfInRfwcUXnI7drNCPxYbDsQdqCZlzff27/Lm2il//ebJEoi
pvbRYPug5oa8qA92UzZPq6v/z/fWNbxdFvL1PZIu6sP6R9Y//OefW99b//D6XkiCzr9of3Fc/utj
pICqmNLkBM1TRJTGXw7QtoX7gCIkgKdrTIdEORgzlotbWWjVlQGfarnj4nFUJx/RQ+gy0cS29B7a
I/y3qBmG5+WNUMKamlwLY5xv1RdkN3rbRc3C3SZ2wpzk2SwbfUReZmMZT/ENTaBl8Ql8nymXzjXW
2dMAcgQHNkm+pdPg4SRL1mym6hq5RXUdnCi8q/Vg7ZsxeRvrmMAaNWfYttLvsm2mZywwTNcKnFP8
vJEKO/2zF/jtrZa28RxeV4GRvZZFxpq1Wpyn2VeXXGh+ZCC8AX2L9ALdKDl3JV7OyUfuXpZKHzxD
fiJxigej6UL2Ozor28JvjBsNZ28rJjCsAzqoew5L6woTYPfZFi35Eb4xvZEXmj5QaAR7UVo9xvuZ
/jnAVKb5NAMSG5LCRH6DCHIcegWJrKIr5Nmw6/wELXsTRXN0n5OPtHNxwfCVWuTKLhcGy+02MxQ5
spWT5ViFi+5A4y+7Q1ajQQ4h6w8S3W2155S3Al37LIijivCwmoa2H0wXc3ePwAxibf/QyyJinUqt
I/9TKBOIME6uMFHnoilMFR565C/TA6bHs+93FvMRoptmZraHrMJFKbJoOJQk/tIlimh6ZpW+lYqH
A/dof6typ7s5eWTsMx8JDzuNd+3m1L/OnfBOzWgsjOHg0rY4q/0GerYI2/soMQ8uc5TDWOGxnfO+
vmFr3ZFTON1XDv7EPPyWGwwoVoCHZN2788cofGjCm4JqL+Om+0MMxXc61tE7ek0Smv6A4N3bDGHH
tICInlCa1aNP6lMxyreJHu7BtVG7DFnvgJQ0Kw8RsPW1KIr2mtAEvJaVwnCbZMG2A+99J+1CnIuy
Vc9BMSegDbR/nC3jFvLzOhdOVRClUD2gJ4xP9AyMa7eMCmIPCqXl+/ddOJKZHmcg+oKBArcaILch
RUfK4HeTTYsOL99AkNyBAUZ5cBPQA00QRY+WggUYtMNLFw4beNPORyfFsOMgFc2CiqFmxAOwBKtN
SwqV4SHKaUwDitaaKNX43aErix9zlh3RExP8sl5+vg/9Ah/bMAHx8ZPM8fXAPYd5DJnJ1aV3kcih
j9PYnGueyct6Ic2svLD5fvZmGwTWmMbQwTyeaEvf+a3wH+SDyc/mcWBZH83iY135P/NAPupaQ0xW
JQcgzccQjhE9ZRSFBhqWDU4KeWDIhZOoAmjYNOln1DLqjOZyYRF5xJxKjWnCDWmIa3ZYUK2Qthc4
Ztbl+V4tJO6V/qUNG/RSl0PBJ+Cga2R1Xbf19eLofjwVdnKZVeif/7xUiIDDopggDKn4sgCsDyZ5
IhYKFPwmQX3pYlmBtPss0Q51Q3xoU6uC5K5GfDD1dIChMm/8mvWoQV2577WDNLnrw60TgpncwKDj
QJhF+MDtNBiQX/8YksJ6tnvI/qH7EhAsewO49GLHaMXitqq4eyDN2VBytt5AGDLz93t8uv1zb5YO
u1d9YxfjAuiDFqBsd6YZ23s/Nn62Nc2aPy8VGKdCSOhEvRld/ry0hGfd1Yabb+fAL2nRu+7nWJR9
c/Rsw9u6FnCYOyY13TmpB3kUJbL7/QTJcj+6KeOEwPQ/xmGDLWQIp/N6mRWbwRB7xt1YyvICMoyL
6wD0jgXC7qa91zXLSkLvZrO+7OcRoVzu622ABKSAPzi++F4xncI+gtFRyaOXdtWVEGUPAG1THzvi
zJ5nAAnT0nHMs/jCqiQvbSXkBSuDvABDwxphRaeGFs25L2V/7pZfVa7zxGHeP4qiEizB04ZkGUEI
ZfhGvk536PPIvtikC106B0ubI63PQ+d9tLMQf1qIOb6VRYbexYNQAtXitYvKJxK4EMwZ38JJVMha
XpnowpXEvdMODeIaNcmTxfpNN0qdjY4HhIHJwH1+8Uw3Iy6iRM1vzTBxfEZxrGRtxEYH0GUqy+ga
YkDZ1w2cVNPBdnGHukXv7A6lvFXW05WAgflous1tXna0qCKPMBX2kVFhfpiBl/vDax3Z+blo2NZ7
QUoMWiJkWkaOCDXBAQQK/hPN6++TKEe4fk4NS1XGKF1H/Wyk7s1NkN/4LSGgQW23l4JQpz3ncn+X
G8tgpvPBTC4dVxZe5MOAzcrceWjruH2kcdjijj2mES2ncMbVtTJWKXqZDbF00LjssH9LWuJM1tVT
Zxu3VMMitKusPbY40kCYfBZegqFKOBG6L7xQtT3EeyY61U111VsZgg0Bi1RfWz4scAgtAuE+IigL
BkHhoKYviwe6m+bnoDC/VLl3peVKlZAF08lL5sMECL5MycnEza7OY9meI9A/F18EHgI2BzmsNuNd
SBvwrjWzGl0Hiwg9lM263qyXPmk/+tIjTK0oXldEp+FoB8G4+d3oCnJwMqayJftnlWfyGqU29SkR
JXR5OYu4UWUdJ3/EMjqA/q9CjtlO64xAm3v6EVWqz9RUEbJgnR4IScd1YCuUW4DfPc4yD0Nkz8Be
omofmE18j6zHubOFSZxcQ3MztmR8WDlUZVgDVo3Tk7KhMswK9sSwbNF/MuTm0n2L8ql6T2xKHWA2
jF6I/bRb5D8sJxuEv/Ud8e/pyQ/opARN9jhN87YWFh7IYU6/VS02ZiLgnbMniwudC4qrKVSP7uD8
aNqB9dyavnhC3sd5ciSDqz83Gh296pPHfpz9Y06E1s5K530VFOURdiRudzOenwocpeekzR+ycYbR
Y1nBZVwuoQ9qXYChWwGoonKfmROZh+UgeFqY6ZASrHOuLevc9NX3NMH/lzoGcSpJeMuRFVLSiZr6
hc3SMejXW8tJqCjoiRULhJ1eydUP7ZH8jzy9NibQkbPvtXhW6PHdgxmZtgXmlu1Kt8tSCTUyH+jT
FAcbpMG57OAqxXGGSy6nrnxvs40+YCv0zWc3dcQpiQF/xel8kSL6UTsdu1VbOtuu6o9lreIDcnj1
1HeURopMjr0lEQsSdzuf3LkIlrSXQ9aWzZshUS/nyNxwc+Q/HD/Fuch0p84d/1iKJt8RfpPsKkNG
j6V2sZQPzVuWMpR0u+BsqGk4IUFwr0UE+4+y3Vk6Z+KJbABjG+f5IWpC466RmRwAcSSPGfPQJyMV
O3bD8WyDIz5G6H8fOMzSOLaAORJZsRHeIEgE+lxXur6XVqHOwr+Pi+0gy+5K0zTbZxlZXXLRIhu9
VGSdMWsqfXNplY3ymAwWPjbVxofEBjDQ+3CdGrJfDgVr0tYFmHuflsF3YwSbUlOZUyHRZEyY1Wzt
ShConqXgkl34OiSTIkg5NWnqsRHNMzmco7xhrUmOXpB/6r0EKgsH4UMpZ1AMgIeyOCTToRqOaVUi
7U+CEYco/hePwwqpId5NFK7Y0aDAdkFNy+GZ+wau4NvoKLUvEfVdJGhleI4Gc2n9UHJEOZL7pq6Z
rh9VpqyjmL3oNvQjuYJOdCTKfkFsGZ8kT+zeq9W3Lo+Hq2iT8BLBEzMWx1BilOIS1iLg1MHYU5h9
unXD+gn2BatfnMUYx1EajdWomCkJYhpH9xYXctglVZLuxv608gIbZ9jTqMSdumZwkNjV9fnPAfvq
w1A9hQ5t9KbCyh4G8K8Tuz92jTFucrzVd+2oBVtaHu0V2Y6wk02OzHZ9VA2cppJZV9ZhzF0ihOyi
+sNUpC1wfk02WT0lWPDtn3Eu7WvVJxzTrf6lsetmuuOIs6uGUn5wu2EPeKy62hkGJXzp36MRIpaZ
IUXJDWWdrCJVp6aQ74IKRMWkJzMRBRjj0aTHBlTgIOhhblxtmE7wABO4CP0cXPIJCr5MuxwITjVu
0p6W+Hqp3GTbhbgODe6sC2qfzZpQ0jkknw5wqO5m354fuhZugU7FBsdi8QS6+tB25fhM0wx7c93t
qwEdJQGH1a4r+R95szltsrjgLiVj8goCobvGsn8CLRycOuIxbsL8UHt4kbQwJOzbiULG8A8mkU/H
WuTiPACTOWv/mvZfZWJZxwEA3rYqxvilcrr+D70AAMuRRrY3cWjITNlf4Kd+6JfINNjBoHBe3CxX
n0L7Vabmo4vOO1mAy3ND4pUt451bdkBG8/KrqnriKvoIFTfxy1u7d4s9CAJUUQ48bIB0r9hqExwZ
YKa6NumPbYb9V+d+usPKdamy4JJmun+hrQ5pLgwF+U3dt1r0xcatCfcaojB9iSviRfF89JtNw319
65ZL0jTVPo6b5hy5IkA4EBvAOnqLoWulvsWzzdflAQ7uG1KR1jXc6WFxaaNn3hMn1bXF4XtHtla0
9104zq0o5l0y20Ae41jfO6OO9l5UB3vOD9u61A2NcVbc5TZx0qF6DFUcX3RJVrbzuSJc7xYondyr
MDO440zsj0EHvma5BJnVHqRQ32ayVxFGQMklN6PZIMGDw4uaegcmk+DMKAHGmxDO6SQqzrduW6Np
CzJ958QqPwvyK+5UVlUvthPhdynTI+preYVR9CExUn3H19jylzzvUhv62wD/+Cki6A7g57CFll88
+c7WpVf3qJTHjJIUGXxlTbGs0MWrnANow6X1bDgmiVFYZg9o9m+Irk2iHmPnOLIrdUsDMGsnC4pH
/pEPGLnyUDisXBMx6u3MHNPJ9PX9EkJpGdOq3Xb8hSt9jvrqEmpnimhbmBXLI6RMTSFsuBlu9Wmb
LGlZ60XHJOxWiF3v5q6mLF0uAcQkYnvRErwYfVsk29kaHoPW0ceVX8tuFVx9irV+rrLLeimVDz86
njh/eHB1/AJBQVHeKqC1d70TeTvaSoqqKbH8U0Y82nrOyEHDg1+y66+jbmMkZ4gO7wJMBGexHE3W
X6XeI99l+WjkmXgSejwGRjIAwXOMC9IEnlwK+rsJVeme/C4cm7DZ7lI3UtciT58EbKQjh7twQ1RF
CKXK/lEJwzqvlYZhEBVRzfPFtsPq3GXioqJ2ekg7rziEnvU6O+iIR3STJfiiC5LxcYe0Iget0A6X
HgQtqEP3VZC9ii4Ohnmv2xGJTixOXdLlNAf8zYywvMCu8Tlxyi9hAdq/kHX0ZrvR+Y+qAmhUuhWH
hToctq5NoSWNaI8EbTzDPn9b95Sc0diFysp9ttVdOrvNZSrJ0rJNs3yO4nsHj24J2ffS10l7c53/
Sdh5LNmNbEv2i2AGLaYHR+uUTHICI6uK0CogIoCvfwtgW9ftO3g9gSVZxSQTB2IL9+WfWeBgxhLQ
97gdEVf4ibb38K2cecExAzchU0ij9cKVHb8ezDrvD0yhnomNMYPHtNzZ/IXXPBMEqWsT9OnFT4Rb
oTj/aeftDPmfGK0bORDqRDr4Y23Q+rr5nkNwW1abw0EfixtuW/x9gbjqS/fpm/aPiSAXt+gD7iNS
nqZuxBZojCMFa/yxZg6IXLP3oyHQZre52MmODoGxVIW8ky7LgA7xrImYhbKJ96+s6a8bE+4dSavV
OeWFEOURoTFQNXfUelMDDZ84irnHsFgnrBEQQqtT4H+4/ZDtKTEqhjsUA9ZSFgjR3JBMa0dL+osJ
U+hbE3p/R31BzEHTVUDYG20odwXp3tfUclv+MNvZ0bLFLdIYp/WN5GT36ul7rQRpZnp8Wj+Qcfxq
jX6iKfT6ixc5P/uOzE4uYSBKlKa3zjX1u/LRtsd+DgoNwEE1RRF/mfpyQStAefdO6W+GNtHFMQPM
NguNu0DCmwV1SXHFYAshHD8QQuvJLGcg6ONfrTWcEmRDV9z7m1pVzRk5TbGP7d86P9tV1VWlAVHT
kpdez38JyUNU8kbazJ4R39nLj22bvuS+m15sQmmhvI3HwpgekLC8k26Rnc3EisyTQqTbXHeSl64q
zG0/CsJqcMW4kbZJTFFf2ybwtn1JIE/vctpackoFqeAHOn+SeZDbDpOTH/RU/eKfYu7pTbE1KXlN
ZNKRX1j75wHcmJbj4ANtANFVZ0tJmrO9SU7ucr8iGAWK6g2UWOswlungmR3/UqZ35axfoLi525RU
o9DSq+KGetCXgUZ1NBRXRc1z1QVjiTQqU1ph/qzEnBaClvVCuu3xUtU2Ld2xcryK5IoAKi9G4bB1
MgXTYR53yOmWdzX4s9tQpR9OF0/ANSXIj4QpTYtLy9eEc8OkATy6L47mPKSnNo4uaxMEJObvoMb0
YQg24Ow82NbgGgHPoX1PpMfEceRM2e2+1fl2xCVmYdoxL+v60USkTnRZT1d/ABrybKMxOrR53hyE
7X4gGhsOWuv9nnyt++bUwzcmqgxDFvL+vIwWI2t+1IFqT2ZOLWBJAndj9uPnoCaxEDwu+jQMOwds
otN9PVR8gmgkgH/h6k2y1nqoTjcfLk6vbaGnxg654j8yzrKzVrTWnb48XPNVOl03wAdwq5UB4/sY
sRqjb0oKvdX30zilT6kBzsK2Qx5QwsRAcxt9h0RkuuYmohxNV0fsEfW1ILBsJyfs9QS4iAsCCHnA
xPeZW8hbtbk6phBluc1TlnAC2kw0G/nrigA348SD5thOt2KyzT2TVpdO+tUDTQZJdRqZKAvn7QiT
6DWOuuDJ6b9XLmDobBo1uB/E4VR4srUYp/v6VWVegArLu4mRCX7sfJrzzjj19agfaBTYPZBVaOZj
+W7oYyjyYrpkGclgXoLnxVkefy3qESvN312N1EGwO7NKLuZAUZtW9ygo4Q5WZfMs3Prm+213iYSE
vWYCemEHaW0JP6fDqzP5EvvlB1YHcBYzH6zqoJ6Ifvi5ev+wTsPDZTETpRmi0Hi4pxpoLkYePdlA
JXL3TGefNXVYyc3gXUcfc0BDg25GucWV5U5xTREFHOo5s/vrRMzEGQqCf+nXEalIxoM+0YE4wj5P
hVecer4lIlDbDmPNs1mwlnKDqYc3lvTEn0OD3hpcT376dxyzfqW7ghS4SGf35/kV3DXFZy5m7FPZ
KxJX52viysloL7cj6D2xVEG+nSa7umSR5y8Tusz3WTzoww/dDtQ5sNkA+4xvZU0ZG0Bvv62HNmvN
HSYi2vIp7e5mUJAiGZMGM+sZNToxSTcAHHJfqPM6yXBmzOvR5C28zwzEAokMe8dFxdezpWF0ee3T
MT8h3ckOU8UKigfrTaVl92Aq6Rxs23gOvLETFOP3xlLB3fNTjU/0u+5D13IYIR0S07Zvjmb+0nJH
krJaRvjh8LwHRBdWdQsL1Mx7xuMtc4ulsc2XFndU0bs16uQs2GCp95Mu43tgJPUe9cYRuMlbvhZW
jvaSkyFDsBBknxEggRXn/CAT7CXycSOwKWCitfzaUf/vgykiJAPU2W62x5c8g6gGE4lEhSBvL3yK
7b4o6x8NNPqzvdQT61cKhgqRrhMRg9FdZczUWRDCRU+aE0TK/FF71sIFntvLnOkQ55uGs1yxpouB
MIVCz2CWRKl25b1ORkWB/dLqTXmV3HtA4ryd45LZYQc6aclmJDZxHXls5vQvMSXlpf+/h9kqFPdw
AbB0yoleJKKMmD6AlDyCCARiYGd9Jl1vwRMW7qvIChJIeYtatUCDE7X39auepNGhHrtzUBkMqgoJ
F6UfAwfppN0sTLfc24HXskNbmCCukqg7zHUacVOxQCEL9Loe8MHWR4ERN7Cb9mgW7k0Be6doJDfj
VFsNexADZFc+MZtLEwIXVCrfpen4aD45dFIE59xWn2gCo31cWGQXLYfEZW7bFghj118GYxzwApEX
0i+Yay8PjvXpYSw7kMAp737FTNm26Ok3WEWzvR1BUJKeRiNAgYecvjAuTu/rl4l4Ijrahc9DhEDo
Vfga2hSxUu55nGF9YIQ4kHFDfGRVnlvgP8dumdm3y6GbvAR+RV5vp2VtsPgPWAwWPpra/E7BafO3
J215S4r+pygQHMmideCYEOsJeo6cQEeee91yuKBbTHfxTK53HsjQDNzhGdu1sXdlQ57j8suBK1B0
QP2rxm8AtC6tzxhi0XaIpcfSk5dngnMsO9SWXWufutbGXMq+fw+YGPpLPhXDfmJHpZbTPfIKrzbE
8r4iqvYIR8HGw4fO5N0OqCIdkDOELr/a0stY4s0+7V0PiZAsJQVK8uYGOE5Yr9jww4rqwYiqvJNr
xUdNcoQUj6zq21eW57+rLifhlvfImYXBrgYAcmU2mpDr4iMQDooKrwPhThtFk7O19WE6B501YQaR
7jZPNZYIRbpAJQmBZchdXbs8UVvFRHPH22s8G0lXHDwxcT2QCEaxnZ8UFRFTBjbGdaqfEtrwM7xL
FmdFpnELGt225U651svBHVBylnF9crKmJytr6i+DgQ+V8v60JpfomQ3mwJpnHHkxBpw40sFl7Tjf
463rhujGlJrwn0Fe1kG/VloAg7Wc96pXaVeafP7uhdKgK9aqlR+A1AHdaAwkqnkytS4EHTw6P/Wh
8sYTwrYif4ha5o9ZkizuGCkJl0vt6/oFsU/ks2Bp1jrqa0IyQnJTmkthzNpJmXIsj8saZ+1Ih+Xx
QHPLezvh2zDvk+f1kJWuPLuzfG3LVP3HEozCMQhLDIxhutQXa9RtZjGZM+rkS5aif6MrxFUrEJ1b
BjRLstrVPlqC5xrMnfw8CdsUrrw91P+BtZcZXJFasEReDoXpjVvbAMOQJs0BO71zg1To3lyLWd2m
seQnnCCiqBZop1HEEKM5FIyk2L/NOnYlRnhFX/PyH9iwkR8H3y0v2z3ST+8xWMOrhV3nDL872aU9
yod+4ehBZZVsPVFOMxvx5CF3p1fXhKuSlYS58S/CrKjIoCo18zWmI7sEueTgKY+d8LdoYqATLPFd
jmXPw4Yl2s6ROZiumlGOF2dXux6sQ5FYbxMOxZFcFD5guRwihbjGW/qmWlhMjNmYxbz7UXYwZRHS
lKyLjPQFkcAZW7J2igp50VPbPY8sHh5AxwI26l61ryzuRbYfFTG/TnIEH1qFUeJ+G03xUuq1uI3u
1WRfdimXjT/WzWTDjp1umsjUVPON/dxq3saLcQZttD7yNxn6M8ylLFTXg4FuOqpqMgXlDLvQRLV/
0ZdDCruHrml5pQj8F7umFXAtJQqv3RS36NbGtBJsUQjkjQwJdYlhb7SMfQNpMVHwp7+LZbvCwGwI
fUcOoRNzG6wHBDM8v9RiGhh4U+xYLcQXuyhy5jkJ6yRSMzauZllQJq3gItlmXiyiA9lh79QSz+Ys
6WeQHKJL7GeM2KI5DSPLXUzK0nO3Uc0cF6N/xwvcnZN9ahdfeOTYyDioheiBPFyMZO6MEbKqPBI/
It4N+6Zs5AVCs7xUXn1UnaVj49UW3oCv+qtmIXkDp2iaEgBk2yBx6zRmRSB6du4IQo+pD0KjdTrp
QcZepsoEKc3evmziLAjtAVRor/ZW5RAglPxVIGOxSK5xyb1LzUPSsgVdD3lH2CR48PhopJn91HBc
Wulr4c3jQyIbD5XEyEVLeR1dLow6MuMHl+0HDsUvEdvGKw6kCha4TtID4RSbHm1E6MepdXDm6u9p
4modySQl6wjfMk5LYgNxuhwMjWeDz/L3Vgx6B9CCu3QtRNIkVtd4SQEtpWnD2sFawb067uYmQDHu
9PyPidfoMEqUDAO9YjxkE4B9jDxY3PbU4F7j4C7PKEdUn8aAwoGU0OWHLPnf5rTbsYULrl1ZmKdo
ze3iV3xIL5kdpzSeJFelpuweOZOSHhfupi+46QttaJ6GNkQPUnCsnDdCrDMub8gfDCmgFGNd8rjN
jLnAMrxFJV8eC2t+0RcNZG9ObrXR652nY75uhxRZZEPuGwwypP3DmzH7tD45DpztvNQTNqqJi9da
IJ/YizjLMNdaDspQl/9dVWgvDIB/PZ4uCjfLdG0L4LKrm4Fl/JdTAgkY/1zSLw6NaJnoz/HRKwIn
HES1Haamexa2/ncVi3fq7BHwSczPMefmEh9YJEeK5Avqp+nc1fAvhpGJcjvi9yv0nBsbdneS26FU
zNvpYKI9HSan1KYtg+JzWS5111AnS1J3edyiG3eChY6bA2OBwiXiTzrBsM6wIVasOOfZsV6mgnlA
HJSeuP1unJgdKI8eYI6JHFRJtwvY+WwCyWP5fz9N1qLz/X/Ok2276HaJW4N4ZeAp+S9jjS9KZx4d
MPGpv6xF0eqcfE/feYNvfDBB7dl7Ra7/NZM3e3CCqg1VoBMxpWqa4hEt/Jh8dLAmbp0PqPU1qxmt
1o7SX5wcStbUM27zE+OyAHjfiFNdovvU4ohgRDQBnrNHR736WUescEX+q9sxQOgJW0t1Xz11FZaW
Nf6KgFEKmMUY5O2z3yTSDh0WcFk5+Kc488Hui0F6e8q/z1xNnO+oc6NTAwxCqxAmjnjsDE/ARvFG
7PlaBFanGqyXiLCRYbCfwMR2Jtx0NtEM+INy0pgVLq9+K62ejjF8+K6wH4EqD0njweTA9HmspiJu
wpoxZNsVj3W8qoYMpPpomW/kEhlG1OBupnrT7QlMTOcEjLcs/WpMPPvdlaIgvWK4tDovfld+9Ik3
nKPeqo4NFY/yBntb2L1HjkjRUJg41Vsbp7+aws4OelkT/zvVaP1tjy3S7OMMtGSEn33TMdq896TT
71PpAAsrJegsqfSzVSVt2DHR3RoNReZ6otcpaYeKkLl5nu3+WBvRx7i3UankKfBHECV6HXwp+Qua
L6v0UXyq/LvlS/Sv0YDFXif6OHNkcr+xjcqAnOLL2LcCKpYMOnmYl/Ou0DOFPLvpO732u9ZwbwQd
WsneQaSUJGnubIRZ4l1cCs0G9EsxdXemcNrGjRNzp7z3NTS0Zeh1habPgpk+knGXty+c8acYxvGu
bB6fnaY1W6FGknrpOIg1LkfaksYcf8+l5h+gafYbqaJxHxkF+sEgBcG0fDp67/8z5wWxpGwljCZ5
Xe16MygAzAzs/fTK36E8z3arpxIfdbsttLnb5biIH0kuaFnr8b0QEYjyZNhZZTDz/Nz5bGa3RPPF
r3E7qKMpLeuPfdKrMQ2mWfTS5gw0129q6mjDRroTEkf64aSnkxnyL32JG6+5SmJgn5FlfOEY+STD
Uh3XdS5s+HgbRfABW9DgLEpuyqD+Aw64g/2nP9YD+0MyMAwUIcgsyDvhKQzcj3SXPr97M6CXhjcI
gtVkOOaQKsJYFMZhbIL0To6ixkYQURCr5l3FVfC9Y5yJt+dC2m7/6pQqO7h+mt4TVz/gfYmuppT/
QNNzKW7EcFBEDF+dSsbcFW16zhWBBIzLnG+4it+yDKbhnLwITTNQ19MF/MkTSzOipC0tKS5+41Zh
Xg8fTsN0pmHftAgyguWAUDsPDeCV27WkdEeqHm7gTYMp13aGFx0a46sYOZumY4YlGwEeCYQ0e81Y
34j/hnugPLQ9CzFEX65QzD8kQsVbaVvuQ7R2+Rpo8nUuxqPMzeFtKYmOZupoEHdYE9RNYezX92nV
sAMMsIuFPVXgUoiT2uzc1pK8PY7xKGGHgyfnle6+Ufs5CHnz+qb3p15ov7XEQ8NYd6zubcVp51zP
W9uFiLcOA7Fnm2e/7O9r/S2WIjwS+rS3u+LnWuH4A9xulhfxnu1bvhnwEe3XE6IoCgZEG5fekuP/
z329yPH/88XqsWvwDLwXHk4qW7f+68VqaKPwlIpb8lArIHw+e8b1kC2auU5Lv/dubdKaIDVDo5Oj
6Wpz97VB/XSvO9SygW5F4NH7GhcdcQOxyL7glNnnBMVTWGkgOHyMp6YkwYYsqZEuDz3E+tXodgzz
Sf41M0QYeVS8sSYbH+sh1Ur5YIpth2DJ5936e33pj5jPOPRd81fqwcRKZYEXY8D35OTyLlv7HND1
va6/Bbk43RoVT1hv+b1MTNUNW9ilrzx5zXUWCfaiC/r3ly1qEXDJTRO2TmyeV5eGoVkGKzd+uX6l
d98B4B44YxmlR9t8TqODKs7omi1IsTer7WAY1K19Z91M1mwfiW/UAYKdOa1goSz3tbXHb2jJDtAu
5XdqfKK7mQoe4E0LDCmoVTwg3NdgOfhVQm/itwZKc0n+W8rqdpOaqtzNQQXJAMX2fHYWgdJ6qFJ0
jf97OWH7K07wPy8P23Fp4QI8+j7raPO/Lw+rJKt+muHRgx0kK9rybnzMzS7W0iZ0PAE2SmkfmVki
NO6C7CVzo2+YWEooCTHBvFgWbkHbTDfQPyb5tXkxO6Dv6QpSsJJtlflHlnTR3SHMgEwBP8PwTgpq
1Ntbz6XnzuoKk+UifxbJpN1cFpoba3D1HZyZYd9AOToPjvMF+VDb+0M2nk3NB07DxbpzEkORWdpc
0X2aN7b0PLJGGNKN5TuE/4kvn+jnPq+dl1OCmfRYxDwuhZUmbzxs84NGONlGt8WZ/ZJPihR5n6rw
EJZp5iMDRXWFdjZsRJkNCHRz94A0Qmytvwg5qm5TFQUXnoyhC6Zhb/vE+Fq4+th1lQTI9V5MYpTb
vaay3BTOX0PTRfd2kXRRk3wIyzFOROR8D/og/VI6hkOgAg7aWhzeest+k4pjqVrH4t2cHox7skeU
kbDQTZhYk9nNnjFW98iRv1cgiNGpfruwU4gPAsM7VCZJqTCyQh5s2c0p5acGguaCK5YFQouSrCqL
4dhF7ofpI+61W7s7OQXfMXMXjL6ORjTP0ovGziA3k+yC+lRda1s0oYBsrNGz0dP4z5XFkw7MQ7Ra
knE85cmeGJL0ObpWCbGCsDCX/OytEwyfZtacBq910A2ksHvMSVFv2eS3R3Wx13BbwRrMuB159s92
XdwcFsyEo/ngFzxkZPpZ13vrPfalcUjoSLYl5qPrOMq/x2hM7oU2PsoKKpEEbvq0y9LfRlMGc7+c
9DORjuSVovyLu7r6QHL2giyBUqNNf0WWdVK5vnFN5dwq4BivBgoCTJbDFPq6t/Nyou7xPEeAYfP3
lV0f9FmYkO53yci7zE05ndqyi6/8MfNEFiq1o29cPDnzhC0JYfET8Hq9HpyneEmwQsQFas5IHzFh
ycyDuH98tpSHNshKLApzziyNAxj9rJ+DQ5zpUNtRqL0vSAzmG5th9tQ5HVAzjI7s2EX38wMpbX7m
RVRs/OJN1JF66xqWL5GtqS1zK2PndFATmJzFYYML5U6rwnaT9MenyZiSteKkzjGhvXttMr4ldRGc
vDnjYVBWINUKXL/5kk+tz81rIjJi04rgHlj+/C5qQa4Eqp2DGylgO0kQP0pQQ/sWorSH1PBUkI79
DlmkHIS6e6SLlx4mGjdbQprGb+5kyh9IrIg1rkhisynLn+1IwEjr7D0AkspR4u9lTS6wFPXejYjd
4DZh09s0LkQHVx+bPVvPAfI+VsKqyssLlA7rUDuVf5/oY3ca1BvkkQ3LAD+7p2ZF7ZdWwTGKFJNr
u4XSaLAS6pn2bONcofnJhvZ7WTraoRnLDtkTYxkBj27bLDHqNAP5teQJojOHsSr+AhSxYPTiIb3G
c55eZxLiNo2t4FVLJDR/liNl1Ew70EblZdZnUjCCPtpKrPNcdbDJzGgMNUNrrmSTf0CfQJ3CkJU4
n/YERFnb1uSwhqsbZNSBsHvaee5LCCeW8H7lrv8Nt7J1IXmHWGjR8O+s5/lWo1VBsNu9mFl6ayeA
/F084N4vaX9IVX53CUyFJtKmIWyj7qGV4hMlE24HiWiIJYna4yRm1WmyGY9avfuI0vnejc1vk/B0
1huBHuLoX1JNoGNGAeLVIcp/DyWiO4hxxaWYyhfsxslL00cHBzfZJZ5PQvQEZhKQYUJWTYNDXhYS
X6dJ2gLXARzi6a+sh5RZNT9c20WUPAU15Xq25COhQhEyqplrzEQfzDNx8UHAieC+ktUnNYBxNSHM
3MyJSCSjly7x2inPraL7RQyFt1cLAHHgyXMd0WeOOZxxKAjDtiV76KwjNNrnWfcjNpsXIpS04+qj
znrFheaTFwBJuL+sB2oZxYvkGUVjtemxzh4M6VS72cDJbWjlpxFLnPTKRBuDn4tVHoAmniEbxqrJ
ow9+IcJcamOdqQ8gmZUv2zoq2K8XVr9v0OCcWdr450miMftzstC7H/8dLU6le8sitDzlMIyXdnQe
qhm8ax2Mb+yvA/w3itE9P2NQTOdmqWnEcoBg3m9ax6p3OFOaqxuzJbdYtUbL8hThnn0uBUqZerB9
LEVBTZbHDHttUxZRAu7SwzCQJdxzqx+s0jLCmkb0NK2AiT+UBkBu8Q9w8v6YrWybuCY7mEwpghQN
ghyhlMtQW1A3o86OiNkETjffuM0dK6Jhch10+9kuryEVp8tBUIUOVtzcq9a2QWN4JmFXEiUNL4aG
rvM2lsFXsDVmVoMy0ZILC+9wpCunixyY2pB6vV9npZ1uPIWmkzohE+OGFAuLRDLvirLvnqBM0arg
IQiLRc3HI9ycyCJSeJLA7RUg/mWHoWVdvy0H4isZAiRUrIR+jbLNb1nln/9MoRiPtwflxow18tg8
FVNBSl+Xl0Qz9yhHe7ejTvDBSzaZb17Xg6wCf2+77VMjA1EOriKzFrFU2EIODguFjgeWu6h4rh9I
iA3GrSKdGXyDcaiCiYzA1PuccITj8nCYRuPc00ejfFTTdIhGlHYdOVibIGk0Yvhg4lcT+ypz+HSX
KWfDu2wixv4I5eOg+b59sjRAUrgemGNVNcnzia3tGChHIyE0jl17N83XvjVdUh8HyybvEScNtNKu
Y8Oe97u2xt/Q26QCGQbOqX9bNJCxhwoWXajPNaQ8zSrfqqa7Cg0tad9X0B4ygtigjRNRzys2aTN4
7PIhUIFdWiGb7dqOTvj4mKJZp3mRH7RTcwc2yLxv/EvPS3yB5NOk7vc2+V4s4Tk0IWo3xln84U53
pyruTPOqF4jK7Q3c/vdC0/crQ8QagvKtn3axYbAmLoeKVXdsfSTsD8Jsmn7mpt+EtL4EA0wJl2zO
FpbkNLLx/M84wS3jT9ZTP6ylrFEb6mbCk0tS4ZzdZh6u+qJ3NSgdjmLZdDBOI2hVnqQF9x8JTPVW
a0Z71HG+h8DR9zqIyJOHOfbi+xarWwKZbAghNz0ryps+9b/ypsX1q8hzcczZ3q0LB4tt+64VOP7S
2tHsTQG9I+wzgoMDU3zz8z7arw84sDLpYnTYIqXwr06tYe5NeFnFJG11VIEQWWrvzLY0IWKa4ZNg
ZrAxMjHciwxK8kDw3Y5Nmn1VaettBlVPfx6c6zdHZ0mEXoIIoDGpBP0+6Rh6UqX/QagVojWQVzjW
PUGpH0M11kwXxEtll2FPtZuncX5bskow/6Z/Wx2q8t7s2XbEvc+ijwe8iv3hGLS/OtEyCBji+lZR
0dEoLYS2zi0Z0JSu8dR102R2aZXbpi+sY5EH8abWCXNj5gh0ngzj7kJ228ZFuXLSMu5c7KW3qqVP
dDKwIZSF68FueGXF/nwjiqEEplSJPZVeizg1769sSRw0Di5pcU36OrpSu9h9RtemciwRyyPNNDE7
9nj0dugGytDiIbBPJj25dwPZF2AP3wpNsQyZRHKACfwTJ03HU9UZ7/Ro412LKroHHq+NMdNqwDWE
4pKjD8QlVdO3kg6LHwuiWUY2TjLGN1I/amTWkUEoqMWjZTmsX41ISHbp4jIkOg9zw8D4LFsS6Csv
JjSn4z84rAkemp57J7+SCbPAFKYQ96iP0eFBgGKuiLYSdebd23xSSKLSh/5VZEX71c+6folHdvWj
+R63nP5+jPUX+iadPRsq4AmS0LTwpSM8fWwvnONswyFt9HY8DeXc3OiFsRsF9T2jKnvonagelKWX
TqizsNGbrtQtwsfktk8gx0+e/gz8zDh0U/lrSKrxH5MO9ey77V8pGl/TL4KD1iXvVa+MJw7Hp1aC
mdJM/CVtpAc3u6FepIM9r2JW1vj+QRTAbRbL0SoJrnDsnGLn1zRGdFAwytELFtylZU0QlTdCfcmJ
dHV4K6G/V+zzlnKDVZ1LbBgWjaZAbZRMQl6njPydehYvozDyJ/tXqG7KAA2dTkeuRGNb+KX2UBYS
WiS7uBIYf9YBbygcOHu/5vu3/FPMUM/dOnQ9Rw/doS2RR+W4S9pkGmFKN2R2M3uoNo2eguOex3Zv
6lN8iO3xty0t72pJyGPMdslaXgzrq2vd9Wp/j/4B1IsX7FIthhdmNjRkZjNdGvJp1KLEXw8FoKGj
8hKS3UnBqVpmieVKLwVb59bcMauwdK3dEDTcSUYz8FJXOsBQ9A3rbrIwvw2TxXsK+OsBb/dnETX1
ZT1oGArJK0pJShfmYZZo1ddDFOVPLxGCD3KoXeSaw5XVVvcnkmRNKeGeOOrmDCKvx5xodNUtme1l
vo35SLJvpMTDrJ8ZMXK/2kL5nNBE+vqoTVu3jpAWQBsCdrnoz9P+S/VBeYgCs7wuBT/7e52wn0Us
V896uc+d2th4o0YQANoh/NkWmZCGkNlDl/5vGRks1zpT7NirTbthcYUQMH4SzdxcqjlT54g16NB4
r72a4hcmqiNjwYIUagSK333r5/Jp53npf7JB+uFyT2097Nxbv8tHLPkEqVZEJs6tYd0qy/nHZN/5
MVXCupnzE0WgYo8q0rCJ6d7dxYFftP5MzAjx1M2SH8qLe5FnTyQGZMV4WD+pxDW/luIP96nCNtJA
YzEbs7hFIzsQM2B0ERWOCh1tNk8KCOykkwqWLNhQR1hXD3jcaZDt3U4Dc6nyklNRkkCshvzH0J9j
J/X3OmDaAx1QfqmbbxHae/DQ0AygL9gK/y1JHt8a07DO1XLIBmHsTdt8X3nF2uT7O0Kcx6VFrs40
RLeU/fNdZ71wMwj8JEbvitLs/xAmKlPkqNJQApN9dZlzV5AFNo47N3Lw01LiJ0Rd38hxSe9Rdc/Z
iz6jXHBLwP9nm8Qv+6737mnwjWZsvEZxLa9Fj7irYiQPIKw6NP2Qf0Coi1/U3pmzW9IL+beW4vUN
GbYcNCraTQ1y971PfflqCvIzeXx5gNhOaToFVwJjlnhCss1i9Nb3dDloFAJtMJOOwnpzqjmFa7ek
8LRddIVdpk6bes+0H1sltsZrKoIXEjIkiA4W875WnzrNSB6Aj0PJpX2uFqHmeiCHory2CrWdkOgA
1x9KSs3dR+3wTx4EP43cyg+mkUxXJ2pKfoQGORV66RfgXcQRz5AGi7KEIpiIp18SIMlTcP5wYvkg
qvqtZ/r/tMyc3bg5g55KsuA4mu1fdh9nZEPgmkXf9yHLOH46yFXAZfTkImo6HFWLxxJjl+FWL2AJ
p1LDbTaubUSUSZJoO4KNWG4nCaspIb0D/Ye5Z+jm78ektz7RGuMijM8Mo9XfVpH+JLbUfZ0aAzi7
jfLdda3PxddfmsgVek29OmnDkM/gWuaN9SALKXvFPoRvUWHU1Zf6LjMqYnos6+dc+uYHwUxRaOQ2
l/ZkOhuXFs0DA3HroIpUkikDXr42YLLb5VhWHr7RkbM8FcHWdOx/vFZVVz1I9kQ5RgfitJMv5cq3
xcmeI8cgFgjhSNbi+bJqqztlTr8XC5Yb2eC8axEz8bNlxhMtufEs2FsX5fCt7r30xEVcv822Ee24
g1FRVQBUJqd9tjSbl/VQDbRWLkm+22SR1aSNbdHxMTQGrN7C+mCH2WVwD9at25+DPIwQPf687NbX
3urSGvVzj637QiphflXVyIJ40I8y0n5pi3UPuEYcmqUCorLMOJSdY0+MlIer3S0falG9yTaLcfCp
AyqdD17m3s+Ty5716jNsOcSJu0UkpH3Z3kzNbwXz3nfpr5va+TRydWfpm79MroguQVD8XhcG9nBs
iB3bWlziYZAEcF5W8Zs/6umhFt5bvTj0Vl+qYyckT5h0rJrUunuaii3gUz5GDDhHHrk9FXgUE7ci
kzOxEgj5Ikw504wjHqdq/HB8r9s6iMm2GAO90C+b+Uaqy3HliqwHTBZkoHvJpbQzxEZR3L/aZIaE
VoBlRzQ8J7TYkXc4R/o2KQm0MIjxvrRawDXh+y8Z+r770I8H7hr/JSC6fZP0iFBWjzdY/fiG+/d3
VtcmzpQq2qwnNClk+WDYOeCsms/t/1B1HsuNK12zfSJEwJspvRcpSmozQbSF9wX79HdV6fxfx51U
kDpxWhIFFHbtnbkSPPe+rVyqey/HbTuB2VpDCKk3ZmwTeOVz+ay6TicZScovDY6+504SPzxSJHN5
3aEdEowUInYm7ARyLs3ApfXFF2cu9F0gNT+eXMJKRM3KmLZgCH29tc+xp7M1yv1RvQrkJpkl/bQZ
a1Tiumy+DFKvSkwsTUSHePhB64khcidmrXPDbFS+Nd32RwT2bq9OvTqEGyiHA22asGH0TBZ7cImA
h15sqYtXr+LEbY6Nixg+3QAiJzwsuuZ2EF356L4LZBvnsvXzY68Rxz3ZQEayRjsw/G8RaNm0UVPa
SBeY2yOw0y64xon1h+SvCcZREjw1o3qJtCH7blXTOex4VEzYZF968jcOAm3dCddDfgXic25n6xWM
7CXW2uks6AFTiHFsUJZT4l8AtDr1E6dSfszL4C3NJeI1ovLgAe5uM7gFSD+/el3t0OIjqinLxbO1
E1w2do8AGifSU0ee6ce4sJfK+Qktye9m+vy2LzYm+jCC2Uh+VfP+0iWatsKfjPqkoi9fBd4xj0eM
brGUEQb2NvdpudKTTa44b6n59DO/kH5Wr2IXD5ltVH87k0wxQ3In/sEn2iF9QTpe7BNpfplS1yLV
aplP02vlC+mQc4npXiJ6PaDgkQQQAtns7cnTOcy09j2Nae/DF9pybeITtA1Kiyn2tENvUxMGo+us
OGoGD2rk+dAEGBvoAnjXanD+5LFw9uqdR8+1w/a4CmohjkmelYfAnAlRKJdL4AHk+Ye+gY8UH5D+
f+Vp3V1LuYiOjNOASB8NEOxWkcFE1pu71O4q0tv99Io5Hw2jOz2d2OkvDpZUi0TMbybUJVjYX6uM
AFdYox/KUwoYYG3FensJmRze1JcoyN8Q2RB3WyF034ZybldIaWsZJDvP7dpTnITkCpDkRlqi/YrZ
okbZUEfzWS1O3yY0lg0SbHuOVPsyTe4uEq5DfYjSqb4og6x6JSDi1qRKHpQ1E2UgPjzp1MQAk+9n
1/w5aW577G3jDaHCROofmw99aLRN8UREsTS7a+0Y8Di2L+qdQS9i7Qkn2eQSrCAU/CFueXpUkV1u
WoQLZz01bdgn8qWdMV5s5H5PeDRiW6kyVIsrRYeF0V9tUhbHGVLOyFA53o7tyJPbeDfJmDobbRE8
zQlKms65YVN4JJD2yQDavhfFJW8CG5kP6umjOTO5cIWPT5/FWbBOZEn6My00ObxCzgkiyjqPwbCm
z2YhX4betfJagWJa9MMmFRGdS1m4a8jDNmHNYEPN0NWiZKvZ/HMGTH9W+4Za6mDsj1nfouLtqfXK
+TFNXf5h0EuZh4awD0HqrJe5o+QP3uQcXJRZtVe/feC79dZC+oCjE2K7FFBDUItbjc59JFY6Ar99
ao7di1PD+AF0Oxm7RI/0rS+F+v9aiOyYiD9Nsk+dmt7CBGk78SkSwindeEZdn9VCtcceXoNsiYfs
7z+npnrVDeQsh+7w2uhMwaoiG1/VYvnaW++DEzG80Xg4GoI0fBx5NyakT8BqCsag/lmG0yEhpmrT
5bW1c7gn3zxnXuf0AV8x1Kx9iGR27I7I7bx02IaaQAdXCu+kKCEecLUdabBfdb7jzbdh2qqlnYo9
gvHveht/t7Ww/QFNZsMAdHovnXxENJoiDDFzktTR/SGuwTUnakKsG48DjxtjsRp4nEUuSp+ld/Rv
ME3NtddFXPYITz/p6xHx1Sv0QiDNUqqOVethyexr5zhLwYpaXDwWF40RWWc5R3ZInak1ihqRt7Kg
QYrHr1tsEx0tEZr1+g06b3eyE/uRgJBSg/+c+LZPCYB6OzYynh7heRiciCrBFi2ZLa3JbDAYZoFu
gpn3Mse3OB7HVwLlwl3qM8WtPWHuKxAN66Dxkkdu2Ml+QgeNMAlvtnoMloRermNQCYhh9PKIp/f4
7+HSQKY75ONyTt5VoRTlpXtvsuruRG1N3LszHdSIyC7+lH7j7jXQ0/toHmOGTCLC6eu3Zzvuj/RC
whuOr8+4HKBT+k2RP7IWPm2Y4t0v68jc4aQo92rAVDkyjilllKsPjfZiUFkk8vxXJGCX/LhkKFa2
4aHRiGhZpF97ntvfSf9TOMTcBTkD/5J+3LpAUHe2Ku5gDExfEvL7trP0+anRcF2Hx4js6Sgsn3iK
6a87T4BVesv3pLtr9v5vp1n8W1ZgFV44Sj1wvHYb4HOPnqCRU+pEUnJI1QQVZJBWtHaKqD8QfpAc
RVm++ZzyuenTcHHz0DPmIBC2Js1AcjzmpG9OU2ulJyjEnT/LjGM8wqjOIkaWeJnRNCAwUhK4LHOZ
oIu63qp6TS0WztuaaokOOBYuPzZnwSYa0q2dw2dS6FmyCce4WLvAFbbVHHnHwRQ/B0lHtgc5tg60
5KQx8XTQ28qGYHMsQB482iL86WJRuhojs6iqD3j6c56sG9l0YpL9Ix2wE/mlC96C/xuTWvqS9fgH
fOPLvyuHD34+6RXCy5UzpsVXug5UpBMOtIXKLp9RpRQBDXqXCyNnnrdHVvVKuH0NDSoseBC65rb8
rSaHNmG/K3o+fNgREXMA0xhtxFV3nCYm6cKchyOZQObaFl13xe5MfrUHFSOhy7PlpD2+6XVFWIpr
c6/zUSAWdp7dXP2cCTY+gJCI93GmkY4iqwHTmMMDDgJ7g6b/WztOw5aYBkbLsdddrLzoVnVUTS9T
PN0Qf2YPw+5/TUnWn+gtZY+gb2hPlYaxzXqisZH9v0KSLt+DGiWbieorm8mXQw4RvQSmp90KPcnP
E2JH7NLbjIIUDPxUipVd6H8NAwlO3ZSRzTDeJNoxGP6MvfnFSvwIUwzndweLxblwmYCPoXXS6cCf
1Ct0Xfk6iLRgHaDklqYJtUTUQec0QcEZBfmj02t/ZTPv+kKrAw5XNiL8h1oFzS1dR5IrUPXecB48
zm/2ABQl0cz6uvhRQzQpi9eXu9gvy2MjvYBGaOKaWMKPYBhdEBjs9dtQPmnV4raopm2Nqkyib8J9
5bftXR90sU3smlhq034VdjifCmxb5IxJQWcDG/AU0my8pNm4G8Ti3hTMruvLGJlM1uxFq9ePWkN8
a+RVd2iyQca1hVK5RqrcZnQ5QYROxnEm01DFS3xHm8fDeWHrWy0jrRVEDEdVQqurtib0zg9mgrlK
fE6HpdfI48EFD5wkDU6RkR0dJwyP+cipRjQAFJVUmDq+23SZzO+hichevpwVVKCVlpug4R6hA7Of
RWExAQZCs5SoWKVIwzV0phNVS9YYklf0WVrA/qKhCzSyTd5oMNOE1X2UHwO7Q5kY86MzJqZadZZ8
ageXsMv2KW43AoU5hyVC+Ns8HOY7kidjBwvP5dasDlY991STMX0xz5q27cAoKfZAfSjMu96ac70K
UoSZVaaN6xov3UWYg7aew5oTXZa1J7PmoLT1Q3RfohgJoJcXWrowOe5CIi5Tky3WlEVSMyYmg5/4
FQpOvyFiDwF/ntWv/XLXKmBNBNcl55SAaSQAvn+12KZfLERReaGtVP4w5BsNP/Jy6sO2fpbgAzZT
HhZQH3rxCt/pGJgmNURrx1c3s/V9O5MqtSBVuc1chRsj/RX0dnC3bdPdD5QIR32h+BYLj5fUQMcC
acHZ573fI99LLP4h96BrlWAfS8QrEXIrJDY5WSOQtly9FM966FARWWa+7ZbWuBod7V6Ify9l5aQ7
dEa9lNwO6FIGmXLZMKlwQu3ZR47/Av+Ubc7k6alGkJ4gBIVnk0WFx54e9G/jDDwvtGlfmOyOPhhg
8v6CL8zqxL1INRw4yLCfI/gSoFMQFtroN/6uYg0bR7+Tkzxua1Q+nxnTbXSwPd14jM3QvzKP3DuI
++BRjW/x4u9dszXw2Aifblbo3tu+KDbORB1Wl4QYLxJfnDE2sDkMf/4mHMGbmyPRkUhmH048iGug
eUTwEV237YUpDcB9+ccxxW/aIys1HunIlbh3iC96J7vU0Yg2ZS7+e9V1Wor1NmMYkZOT0FclT6LQ
eFFL5vIvEwnar+EK/F7mynhLanSLtQEXobULTAyd83RNW/A51D7ZA1RqemucWgH/DvdB98VoJp5e
S/cuKjYhD++IhgVUa6oOmRtazVzQmW6maZORD73hQGW+J4iP16Lvvs+uXhwYDtXvuhG8jmG+/ATJ
QHyA/3sqZnYe+YO2Vs8/YlQXPQToky1csxF/mFcaowdI+OkLMmFzyxGj2bpjSvRB1r6oxLQeO/O1
IYO9lgDPpRjNjRKqIV0iD1oGQ824iIbSjHeZbvc3jyStCWwS2thk/hoa/RMNsb2BgMp5jx4DJ9gy
p54+WCQsbQkBnr9rzHi82E4QzfP8rwGaPrDk+McASZU7IfaZC/HFqp0Shlc8bBordWmpV+DUXCrz
ejKDjcgzF0ev4220cfQepp7lQCuane6j1mv88prjknsVzNBOvjZla6vfLdw291J+s2rYcsAiMqD2
yW0UqcPvG8foVKbmUZv174HmNBSI+Gl5Wg7Wo2G6Qcj9GUWphLHFtFfoxB57t/hmIPteO4UWYs6i
Y0XidnHOhfajlm487IOICMayfNOK4q/ZWSP7FDGHOKSzNewCsU7wlZ/csQs+6BF85MRVvaDB1bZO
xpJ2wxcvZG5MBFUFH3RE64nFkyQ+FzD7HMdvk9EkDxy7m7n3qpcyMA5TzgcPp62197Ukw2YecAiP
LJh1kCRMv6EuI4dK3dnYcFXiduhzuhKxMX6NS2wwyivsNB0zoWapD3MvnroltL3aKwnCNI8+0Ac7
Qw2gG7DompgUFisEXQkQWds5kccDGiX96xwvD1ol9bPT4A//b/QcUEWvSmKE6GFhNVC3YWXiaNdn
JHaI6MZ14TtfZqRrIMar2L+UMCv3mpn8LiWvD2QqkqWMCGvu1GPSj93m89+otZd0crxjLIVucdx/
kTfPwZnDhGJ//ltKPG/TauELYyminXqAR+prNQNChBvm1ax90HW2vkpRFzBOyIM3j9kTRW1VvDMA
Wtajm3vf0ubDbx5zf+ehtPyIrb7c6EldX+opezVm7XvQBy5aq8L8QKi+SQTUH8Vei1LtxfcBQZrp
OF9w7s+XIe6Kw5xYT74Z7iis9z2x8Jz9yP0t9rTW2NHlhubiJd/3PHvX0+Q5d3TMq1GyrdTiSMJ9
48zknLftBfCvxoCahUkndNE4+wh4zFcTKB8FTJmKWpPSIzL+pG0ykIsuiQ/onk4WffZdZOrOii6R
fqtiK3vD11zswKotW6rA+oC/tlvbsA/vg55/Y3Ckn6DzO3e1pLN9LXO9P8DHMcQAK9enBRGIPPnS
W+RLzRnZy7ilzX2fmDE+2bncpEscrkq2AcpjaRvui2nfZUl7VE2dtPQKUOy9d8jz1j1iGG+OsS8u
tpahemAE34Rzd/RkKdmooVjWlAebfwL6oXlGaAkCUy7aqAsO7XTT0mLvtHrbMzvX54taeGpGwL+Q
y6hjKwOT/06x1kR/PPLJmH7vfBq6A0XLdRqgYdDO04Fr09G2HxYtlr3qUy0Dk2DawE9SV8wjMBFS
J+fkKDzTfYkJQEb5ThpZblylFHw1+tavPBDTWS1Zav33qpCvSnD7xxynpKeh8Fuj9rV7FFMkve76
ugju2JH9u5AoPM5RzyDjZhFMjwaUHA9vSOd9u9BjRjwCajZyLvzH9EVNm2h22dRX+jeSoBjkVNpp
cKflkkmNh1rUW7361Y3E6tR40sQqhwdzsez5oU8cz2mb/3alWX6YvPFs9DHUrqE+NHm0cC1wgJo7
E/Osel8bTyQG3an2dZIyp2gAKYojJq7KrlshNsE8j2dfDjx4hHjkwCVTle3KKCBLMhfeeZALKifv
nFocQYtlbHe11WgnLJkvQZqZL4rQHtE8JmIQQeISGeY+DxpOJ3IyplsZVDD3ICwfDE/RmQg0QO7M
8y0muK8p7Y8lBfrEZywOjjN8uI7hHFzTcx6aTZcnYJtyE1wLIvtaeHq4L7rqR94a6dqW4ZBlwORX
1D6MKBsDUwK9Zx2T6UkYAsNhNYdQc54OpgfnTyj+fcPIAUAbH2I2nkD7mAL5QdgzuSw4OjeMNeU4
X5eL6v4nIX7jeUqIzcADEg3/t7RDiIhuzhNcNDqHGjlqGB3UtTLJT74xn2hCtPOshHFuWX3Nypjs
UaVCEGZUb+06ItimhJWGd2uPnUk/qaVCFHjqzXKPUpqpoii3cLsZwhCDrZbJ7nW4LVIxOtHMsdpr
I/zyZhsGlDgXz7Z6CyrOhp2JMDSwBE5iO3IwBHK5BkPjH/00u/1ri6pX+ImIuBJ2SqTF/3fr9lim
1gxqUVHLGYZSHaklnbO/UR3ZiK3JCibzVIYTcYMtIywBnP8/xhylAE3lJ/qrj0ijUZyU5C1kLaDn
ThsO9SD/vo2Yaf/qnJJw1G5UAfivHozT5cCp3QDGyaMotwgigfm/bNvW/hnGTgLSBmGBCcHQ1+3r
MAYEKkDl2wBoMjejtEj4PVMtVZcOnMJWVgvbxRnbepMYoHJFQfLWpKcx0XMBFNjQs5BHiXxtucLe
RSPALd0POShN2O7tFhQuLZEHPSVx03o33SFCIHe5n72b6xBDpMHNP2BPN/rfOb1j2EDiVUsrCMxA
gIkJ4ZxB9l9wmcO/la0jQ9S8+N2MnIl7hA4/T2D1wElqnGroPaJN7FnvUIHMn+pFluhwn2BY6X7K
h8asFf4McWtrUzMrTnkRGdXjOAHamy60nN3p2sWAHVRVaTOSBLCcrbTMjbZNOUcYu7z2MLkYjuss
24rZIVXGZ5/O/Tn7VIRglIqh3IX5fvEL/1UU3pY2bHWYPeiBblZH+8+jOyGlBAnIRn8ZArIjBMtE
YdSPl1TKBtSCUZZu9jTvLKYpBoTgYxES9boRlLdxwIzZJU3xEuQ8obSaewiyJcx4jzOl/Db51OhM
i1LtapTa+GZBqsAZryyByndnC1y0Na1gYfKY9h2NYWRXWN75kabgmtSNo+6ZsmV27YLLX3lVHZ0d
uahXYxNFsGqafNctaOCDsY3WegEsF1gd4EYrra9G6mHVtCA7VtUvJWCc2JxTg09sCObvGY2CtUqK
C+xqxE3gBmhAWKbIijZ2nQUbMHYSqAiuFO2JDz479N/8KXu/HpuAqG21tEmE1tjLOJe3w8asmDnT
016ak7XYB4XgU4vCnGRecPtMXsw6uzyPuj7c5v8tuZGfcbRtNBH/Ql9RcGzk53kh9YIYRX/S2IJa
58WuCu0UDHQvMsmkyWgjHTHnHGKR5esUJQZaI7pUajFJeV/3BurkPBe0VPSUFmBMrnPfGMG1qbLf
9K/dQ+c04QOTpvaobPvwaJoadSZ+mOvYO9Y1i+ziWKBBO6p+dHIJjSC8mk3AZelniN4x0awmGCYr
d+l8GrUNrsjQNvfWOE1SRk//WzUv5MAia/z5EOngGR2MIsy24jI4ddYqp2RCC0DzOzHY/vqm49Mn
mWbr4Q7/bD9gNOAUw+9tS8G6WnR6lNNvCjX92S5NvUUGad/mesgPFQwkf/S9C1/Xr62gP6aV79If
dwwJCmCOEF9SeQOoJZRvE05CeE+TAQmxo6/GShvBjy75lrpObgPOLyty7rUdcETp8uat1qAZWGP9
6nkpIe/IF5DvWsQSxq6xbenKae5M0genoVWqun4EtvNYjq1DrVs/xkZzHj7C82sWpBf1jmQPFBQG
+B6jJSEnHyysqcJ6b7KCt15g7T0Luwzzh8Kzo6sSV4psWbUklszIMvkQ5+knYRQz36Ju5VkQ0m8A
Rt7r2SvIX9/Zc0UHOhl5nMFimxgOvQF+OpWp7b2od03TSa9Mi3nOhcIv/5YCZdpdLAPdbmPeWyUu
hSmpOm/dpiAjMJsjoZK167h0swStHWLk4/uwrX5CqZthfmGG3vk1qmEiQqAwzS747Rb9UCi/Rsay
v1MVhqo5qoQgkwq9eZQ609nnOXPIPcBhLjy4y9Jq3k6zB3e1TD4IIy+grT46DUegxNvi62F+Qidj
1ed2+OAUgOt5Fi+TMZKtWBHt2pVD8tuPcPfK+6AYkoOTA2zQ7NpaA9uTqD09kdg9GOwxenwjcp6a
Q4x2H4bfLNQXfNRiRdjTcFcLbdkAK1L03vvJofVlc18L8In6Ni5iGPCpbHo0fwGsFQelLhPa98IU
IOb9Pl51bVg8rcD8WnpIqKYBY4Dd4scHoAAUzV+YDMJ6SlfVQIar7jeRCr2+LoibtnH1h1gc91wJ
K3odAfKt7Gxof3SV9xjy7MOJc/uQzcv0WnKc5ZAkH5NSCmRaJujqmio355p1OPc/OEs7B0NLXoQD
hzlOw2Dj1Nb8VSf/sbL+4p9wvw14H3duPhiH1CpOdmcsDzzvv+xIlEdOMstZ6/XsrksXXlGoxFRA
8Oprnp+dJ4qOQ1UGjD1ix8pPcBxXjRaRm5WRXJnXbfjMq7AFMO/90RfBPHSqv/UMvZkq5dAzHE7k
JqD4q8m85SqAy6D6Nqed13T1hbN3fYFMhWoyGCC+xEwLKsAynPABCxf+M2vwXvRSLZxY9LLInKK6
jsqtEyY6uOv/M881pp2sqopH65brtyHbmNhGO5vvcWlShgxclkhes1PjmT5q6kUDuGgw+/vf0N2P
sSST7QyXxeiAIiTzRW21hhtmF+x5F0TnPfx80W7V17N+ja1Gv/aZJY2ogKUB/6E+rqHSEaiq4d8A
P4UsO4d5AGlY/f2MAv8hxN3PoWSZ4eL1+/kPet7rpyAi7+QUoYRsQfdVbDSXRkZGLO6mYqiQuci5
8UIZ247m9koNmLJPiTb7iW5Dqwi8HC2bPBqqQ2Khj6/MsI2dNgZ3xo/V3h2qoF4Z49wCjZV8C5/U
2J0aDShQcUzIK2OEQnIXwmwfcwXjEevEHvSfd5grG6UrB6HdkpQgrl0evI1kM+iWXmzsuZ026m0/
tMCQ+7YF4Q0QdDaSGWdozgiX9Loype0qmLbFSOz4OUy4OjB98mJfxC22Pn/wYWC17qVf/wMsKa9D
JZjyLGb6IBbHXtEHptlmJUhfcogEmHvFm6E1w5WYUmMHgTHdkNMHvDjRMnJGa/FR9HReAkKsVyrU
YRh1h4KV7YmQ7KziA6nijZaa9hFnzbGo6JGtuuA96pKC1j3ZMK7n5u8ZknmGPxWqVbpcW4QO6Wbw
s/lsJ/189mIxri3Lmtaz1MYoRGweJjD/gMgFWajv1BmPCHlEVpVNCJS/H9E5TJNBPv1Ql08049ra
BPCzEcI0n3NmDRs/1ZNt1zd/tH6wXwc91Q9TQnd0xvDyOuvMuEzre2IQhxPDWqwskeyBg//GHOUm
exCDq6bG9dToornA3P5jGFwSisyjlsJ95CQdnnySRsoVtiBjA/tvQAhAjZb3vXYyi/Ll035W9gXB
MjnhQO2sf7RpcEfZkh8rLqiHZwd/WnTMO8UN8rnJjmS/4XDSmDYVPBNVX90zONOjk/tEaqpHCkIB
BFmQdtI6x7Ww4AUHJX1pB8PcWJgLdo2W5x8QBxGqiPlRsOfdIxIPprz76H2mtiCYEZzKxc7t4dTg
mqtNquoQgvVmQlF7TwKaoa7Z/GDjSk9lF74Tw6YdFYiPk2v5EnvmUQygV8eQ8NzAHPZBCkUrDLX+
TLldrssUV4fy6gwy5KII019u3D8rTh/nofQuDuX12rTqWy1rS4RNbNw1dGoUtr+KOWFIJpr2bOCa
xu1mf2Xgja5xmDZWid9s7IwQpBXPPK/rqr2xIH+sYhfhOZanowls5dri0RFN78KJxwJqmkOwhbeC
nL8gLnPl2gS/9CM8v0nMf8OKiLutnRQQMolCIZ0nSaGG2MbetT0oBlIHlmcpmjS7I0jFRerT6oDO
a7mUTc0JiiY0+BdyQVapND1gI84ZTHGgEbFjn5ymYtQLrhbBMcxLbD/OiVa3c+KcRXx2ncUrQx2a
oOMj+/P/IOc1TyC2zZN6ZXBAPs4qj5IcoqGz2h3DTn0j2mzYMPPV6baguF8C99GW1h+jxcLaaOF8
rOCXrWMih19rVAFOZ92h9ZqrEGDRTkl81MJstFk7qR5vabWRbTwvly6pBxPBn+av4TIZG2yA5lXs
igUQnOX8VDZqKtbsOuDNO5mafeekg44VpR/XcxfdQjflvGP1+YGT3gHGrfcIx9k50kVuqTJ2Q92Q
XVG771D5wZs0Cfk4casX5wZ1Zeusu875aRpRvf/Ejere/K4X5JIoDKaKWvt8Fe6E1VgXXQ5wZ7kE
QYrFDEkoeXBT7W4tILt1ZPBz8JNSJqPgIWgYM0KCPgPVSMV2og3+B32CgyEYOcHMMR4097Kt6zp/
mbLC2JfDu8AGmtj4ztGvo3ujjf2tkA9zMF8LpYzOHVoEW6ZwbH9wafcQI73/WulW3U5HGqQFAaTT
noQ6+z3wyGJaFbWTXrS++up53vgayKVLnVOyAP2J3HNjesnLMC6Ews3MIRWF798CtRQ3bDsg0fIK
+/xvyVFMrZoIOY4WLAWpdywDpv1LnDQTSXPuWzRqEc7A1HrYPpeEhg+vm5CltbIXOdAMP6GBuk8x
AvHA1LVXlIN0QUJmdbhQrkJ1e2SPp5MLHOrfGqL2I/qj8rV1YakNnjttI1xYxG+TFDd49nzs0Yir
H77+H841XeZlpxfGn1imlSnyKWgvghOlJc7AvnFpEDPQtMCR/yoGKLZjV5Rc9VjVAkxV27HpWkbV
XvfohXXJhKOSBwMY87L01idqEdHo609Eo6TFxDHjqDmPyd9hus+b8eyUOH8q0+VmSYR2BHrsbkgV
w6Uk3+I4FoD5e4+No3MOlZksL4oKYNjDKwYcbUw7orbtD3dejNO/RXS+cQJtzwwDtLmG/B/NgzG+
EyQckU8/fOCun1Hw6F+R4o4I3n140GABbq3RDcxG6z+MgnDFhiTKWJUf7gaGf9/ga4Oy6L0Tfst8
w+VHfzZDSZKh6X03voeSjqgWt5/9I5bu9aQYrDkhf3tk+Ss9t8tbPgzNBwEJlxjl3S5PKqbsdp9s
XUTtz5EzKkVKOn+lB7kiAL4AjIkS3umCzF9B605uI8FLdEL3ceK55wwUE43UHMGMfMXscMU4M/TY
Tg1tn0kzba7V2skgigb5YdQXayNlLqNUg0YVMEvLwKBebXdTJH6HUpA6oIcZa6Ew3NURhiXd8O+O
FYwUnBUGRC7vjuKJwKmA6S9mHCe++XJRr4zqresizARBcGX/5NAwO+Je8XMcKBYBLxG5eO3NAdEa
PVb1rsxMEzJ1gqsp1k6u8inLBTc+KiYK+3WThb9HHGFv0hb2Bg7LjVAOaXFsnSxNlG+DgI3s985H
nrT3pgZjWJTVbXaTCOuXs2wS3ahfzL1qOkdJ396q8t7IEwqdqCMTkOzgWg1drXLE+lgx01RSS0/q
XOhjeSebsUzLLGiVMFV+4IRMNrR8yFR2EXhmQ1ofOAfdFGNRLVPWPLMB5JFZwcH0GrtHWzmikeOP
MOO8WyzAA4H1JehQ0vrJol3/G5QRFhizU9k9acK0pbt4hJ9kFRPWz+Adcnb1qttFfWsSD3sZds9A
1+llRUBOh47rsI3Q+Dtd2ZyEhMiEpk1LpHTmQ5GWP9w0LH7Y7XEe62w/miQ6cOBLeCB5waF1bbzM
tOwRX/GXPrT2fMtnzTn0vXWrCByFZox3FY8FW7ZbNPmBqKuCI67nBysmlT+HGbc0tQOSMtnZSXsT
lhhzMm54FF8RYjDkBkjYZ80Tx5xQEdV0bQyCs2eXXL6m/vV5pGUSMxwXw7wrVfRgJyXsqr64inYy
VzONqlWqEUbqyoAtlbJV6bp17Yrfi0B/WkqCd1BjfYfHVTxaz6jOoAjkSKGIHUgFJf4dzqEzeolg
uk1tF1GW4CtGvMBzCEgbsXceTna/m+g+zNmXcopMAmWSeF5TgtmbulgsVB/JeZEnvpRdRsv86Thm
zX/db3iu9nkOfhseoFVLLr40Pk8BEGi7qaOt0MYaFh07weX/1A3jt1pDi/xP5KD0DZ+N0s5Fdy0k
yB4jEEGDKndQE8sbSDjuAQHXVpPPH7UwrBK0PDjfbv2EuLJKeqiI6S4uiba8F/3Q760ajkXlMLB5
MQW5OgiUume/mMmZbbrkeWNoZ2eq3wAb/SfnVJrOZcCASOQ3Ui7biJK3JaE7mQ4/oBRMq6rkD5yD
UYAdj/hOLBSzQ+oi1y0WSisRGz97UX7/u7jLpZBAJbWk4IgvXnCOQh6Q/5a2M5eNy9koQ7qmpCEx
YQ0oNPFmFMhoL7BqwT34gfGkMYDqhiu6cCEaTS4aGewixtSekqF87eUUTi1cp2TmtemNMsW9O3JA
qsVudp/snZXHEzumHexyUtxv5dwS9cMFz1Mub45qODzZ2odFnQhwznjpqdZvA0J2X6mcvbSkaR1V
vz/9AxjMjWPE6d2WvLhWs7Ozq5VLBasg/3Ajqo9YmlIrTbMvbuoiZ/XcHd1pql201Rud8TOG72r8
MoJ5/Tzn8vfpSbCx7onZgxGfqwmj+/TegGDZ2eOQn1PJJEGnkuBdgtprYfIkuyj3t9Hk+gcogv/5
ZkY6CkdAVGSy4x60JYgnapMRAyplPyaxfp3lbfTkNH2cfRtdnUXyHc+q+Vo02u8oS8uT4UK1qKm8
3KhEgxBb9cnpdoM94DUGJRXExa3SBmaHqNGpjYwxumd74RmgAnN6z0jQEE5O2FWHoAPkCRqwZ4L6
dJxJgMKMrnbSbDHKEcgl2Wn8AOPLgkF7JzT8H+prEzqYTzkfjSCSwf/Hr1BadBQ0pHRKnyVXP9Gh
MgYho6N942jQ3drlmtPfPWlWTiGaVcM3o3N6WDxMSxtJCB5RAUyD8ZIZsIdi7JE3AuPqPZHSzbVf
3JfKDrI3nvr0NBfwqVlKmb8EdXHrLdKEqESinUYmBOSwvhBbagCxbhuzeQ7F8tvW+3xFNwmpnRxO
+lNyw7moP3pOZ9uyMPLt4uF6N52RBJAAyLRRYxBVskarTils/ZGkNIu/WTJkZyPKdyaBnPDLiIfG
sk21FRSQf8bg/zF2JkuOa1l2/ZWyHAspXAAXjayyBgTYet9EeLhPYNGi73uMNdI3aKjPq4/QuvBQ
xntRVZkyC4MRpJPhThK3OWfvtV8mmGr7gW3p7tf2D2wR1p0Ug9roYZyrmeD9HC0Zuw6gQ55KmoaQ
cmiqxg5WvR9vcaybAWOU+zMHfdsLNSOmNfLFovdUGFIND22Mu82kLugPRtHsNwz2dshVMpKth19h
T5nHpifOSebKsNokSEMjqKcSSNF7PCru/4c8led0HOYr2FfAxBiqxhvHjXYonBFB03W8Yi/pXlUs
zfapgfcynZH+NSrSdru1HVxFoVrNaQ1AkUsUExw8vienLCM0Yr+W+RF7OXOuRIR+fr9zNOf3xdC2
DEqinAQKVa5SXfVFxHjEIDG936LhE+81Pn4Iu/wCquH5y4Gxep21c1MClz+6Ja3s7c/QAWTD1wuv
N0QcDqxo56I8OG0zF7Fa4AinEGNoNqd8KCZgv3C63Q5WPepnFASPiVe2/iIIOZ0R+V5vB32m+D1m
fHFUpw69SHRlq16VpQ6t2w6XzDhFqmnsRZ1+cR2QRTsH6QgpgB7+tzFar+Zekm6JxCsw6bLyi4wL
qgm0mnbtpmAZWgY2Rj7cR4CZMNBQiDunjRN4C2kujjqAJsO532kdGdVh8myqxAVj6FbeXnUTJY9Q
DWXDt9G3+STdGhck2AbEMhrPVes+JXCSA5BZaBj+/uB2y+nt4vC+jI3JduNZkPtTjJwEWPVXXpfd
ZX3bH6l4UOaaZiu/oqJJ1uwUFoGpbGxSHaaKQKGioSRt1agl+nq+4Qu5nke4JbeZidOlaGNwOCqo
3DZj2A4NRlib+tkH2g6ObyMpeiLCxgjWlt7/6njD/r3tX4TalWB3qYQAsWl9Ro7UHgyszfz9HMSW
dTNGGeGE8dd0EjNhaUoOnYK5w0DQVHTu6Fjblu5e93GBmIo4v5dpTNglKw9xyYKY2L6O0B3lLU6j
+Op9Up+T+H5RZvHtkGOoIZG5aq4beGeE3SQP6xF5H5YxrR7Wqy3NNceg72h1ctzcjI4iS223Noej
NtnZCdPSiUaRfXHz4eeBwE2qy32IFoA/1TT1nwe0CZCWV/GsTIbv89s2yW3Tnba2PtZ6+yKcBJpK
2naXiqt1O0sWsrrWyCCDkwVgpiorm5KnVKYUO2uvZE3E6abO1qWtri7N/jED3DiNmiEPQqXfLazP
70EBjFTJicaKvDuEYiqmTOHAVajbKAdqNEQWiAtEj91vgohmMfmK0NgKfvVJmwqirBfbbyPQwzNp
mi/xVpVoqTsecBtbR2OkENHYqUWR0TTvTQVuBxMd00Ih9HBxBHjeUcUDISfqPbEeaj5yS7mdSFyo
3g+gvhF4qwNfWEZQ1rIB8Ovleju07bqe5r69ZdxKqWn1TIGVc0X8Gz0TqjPBdjo1g7bX2XnvXAsf
pHnOBJNENRQtau8mry4aSjBFhSXKXQVdoA7lSgG0dDFSkFoRwCXk5RyBHn9hPa+ZEiXMNGW3IHKz
W6FMT5WIVbWyix67pFOQtOkmcpMZDtZSH9YFgWPjNdkhpRX8PFrg2rMuLi6jpOCPiN7cLerqzNmm
1BTSuVoZq4fAXVm2/Krxb7f0FkHZuuApei1ym1aYmc1XWxDhpFRLtizFGXM09gsCcDOtu0uBHSCz
KLD5Y0Z86DCIHCU0FTppjWJHgRdq4QjilsF+xvt12s4ix3yYo9qkbZtaN4PqMce12V1BKAw2G1ql
+PWbK43gyjtG2x6NtPkWRY9RUkPt9qgHnrIG4YIDtyxoM9c4jt2I+9i9oL23HxuVS57n1Vem7CZo
6vQtq3jjg6qhB2a6DK4s5IbHpkKUsTzBDBhv8sScn6ox1f2SktFJH6idagJ525YEKgRxTCXjJfSq
sCCX0Am2RsfW8lhV0cRLMUrgejGSsAI3iW5mcT6WAw0QaxVBSKCMhXd2KsRUHcEVWmfgT+dK1fRX
tbVXm5gL1h3d9wZG0CKUmAXAnudq1g2daMHBQYD3puHpLYgKbruPHHZcq9F0h6gz+tuuhwcFe1A7
lMMirtHBxKflZejnfu+w6b3z1EFQqcO0LdN954T3zJfpS9k286lyoerUSXyIPbneTWHXgk+k+QZW
Or6jQsOhBkVWG2TFSK+7q5TwuwWWzuQGIsJhirr1qC4Fa9F9qKUmeO0B1v2qQpKggOZ2jYkevPW+
Jo/rOrF6eSWMF4I9yEVQX4NNZbDpDeZu+BEnSXPWdFug2F0BA/bAvmFC2jfZhDDHEYcR2y2dkP6Z
OKDy0YsTQJ+xjjej6y9dKoZLwloQYJ+b0M3S5HtvZWuwjJWGdtLGN0wXAO6hGuk2Wt22rCrY9bMb
Bs0bF+PPQ2+aw2km04xGCDyQmuZVWFos0DlrBMmEpUbIHJhpNlpssMWd1Oho6umHamytV7T0zm5i
t3iLrrU/9SPy2CTPR/qMpv1tSF4h5z+vQvnQ0UHfOwISW1Yh91mUZ5qvG6HqHaLnuCGvIl2Mr2g/
9WNN/Dl8ulW/81pSJQYW0v5WaUL2B/pI1ZxyGRE465AwEs3tMY0tojRXL0ERYzM4WfhZYYIrRNwm
5nJ0WaLUW5919cdvb0itNJ0lQKHLspy71YUXZGXQ2ipDYHrfuHPgShuCpepD5vR37ws3ABYk4Jpj
g/cxQqJETw5prEKTbgeCZNlwR3N5ycOmOUlkzAdaDw/gN+YzLgRgfFFen5ETvsX0ze8o5DZ7Vm76
SViUtdpsZZ0I4UT4M513f+vzRVWD0qZxj6LXfiQJ6vUx9NoHucROMBb6HEioupEthpeQ5chGsstV
BW67VagyXOOAuKzpibJbHU8bpMKIPW03hROQJLU64uIgo2rKCUFhz7JtYWh9ynNrZA85YcywQzTB
ItfVzF2sUSDOdLacVJvKHfAAkox62iikOyAMmkdyyGLpoIoXFKS76KGArXDv2Cz8qbM6rChjeYnX
VV4o5KrkFAUdW0M8zbBWzEIuz4xtVy4IFJ/9svu0xFb6oHVTAMTAfSK0ZsT7SJak/Htoy0ZHSpzX
JCJ4o8rGFzjA7gkEOtEqjJjjrV2cK5V+1GTWa+PiKtga9xE7/P3idiSA2Sng2zbeDxpZ3Alguo+1
bb8S8LzuU0fwd5RgsjeaGJ0rcuLpJpktUrHOXRGzUT0+zazXbWvU7raDVXfezmsbAkTtwgkm0+Ir
bkHzg7uItJ5k95uFntvNdqvKGph/k/R1TTCbrA7hhxIwz27Qy4lieocnGh7fcZDQaDvaXHpf1He6
7t33aYXJk8by+7zZ1sSzkfm1HmzLNfa6gwXLo7J2/3GaQjQ61VRf5g08WZvtq2p53K6TELcjoWxB
Pe0kdDLyyihA4sPuGFcRr254pu3gzsN0Yv8U77Qh/kaWiX14n+9ju/gncRy2+xtcXdGzpUGamiUN
wZZBwde/fn5Myqj721/EfyP6M/KmRXj7pWRDzN35HS795yJclwFbM9K+jVe/NUv1qEB/gr6ETYt7
YTkt957RfCtg4Vw8Pe+Z7eJHAzHI7SxgZk6WzXfYRjHvMYTfdJ1xuwyuRA1GnuswYMAjV5PINOFv
BrFFucTojtA0ciBCI8SsrraDBqE/cKqWbCs1lq5dIX6iz2+nMhxvqL7rN3SHOtZwcgVAx6TZsWyh
GbVoQVmBLjAr/VOn2okr2KCLA3vyOK+o/vPWudetc29r+gWqM07LOdFo/zNEGlPz2WDXS0XNtol+
hXzER0XaYgUs3nLzfamPxXm7IIR4+idUc++3T8Wm6E7Mt8KZG67wjN8/lV7HLSFpremY4CH7WMHo
5M3Ndijk+PPWdkoW3wIa5kL2FDgcFem+HWxU1eQ2jQ9pr0K9u7i+kyOCPPqIRGDpCcttlIgG4vGL
NppljiXEqsnsccsAIjMWwZRCQlNgtOnoNEcljM5Cm1rEDSSatQqHtOiVqlDX7j6WLDo6tQa5ToWW
vvZkTIzapevSq6HT5DNWAwpATJJk/HikHJOz0SsPBZu60P/H7xwxFf/hrUNwKtWbZzC4G79/oa3W
cQ2ZFuPRyuHbq9LwJgirVVUYR69BspejH7YHKsd5RX1HyLzmdJft0Iusf7+1nWJB/flA7q6EwBLk
HQiqje9oS4oI4gJpfb/dZf0defnrdLtlm50M5qro/O10O6zqRTqIG1IR8rHs2n4SgWbdDrm1WgE6
Y3LHVFl2Vh6BX4df94m7zqCCsT0k0py5SZTrydS7x9HOtDuaKU4gVONxO02QQTpcj/mlMFEJbvdt
B4/YgvMs6jcawDs7JVQ87zQdlvEywR3u0rgm3JfJF8NcQ88zicB6XIcddXnZsn412Xw3XBU3210b
6m47tC1mFCcTL7/dH2MYudl+Ak4FhQOyxva/7tse2J6xpi1he0uHXUyp4jd9vOXliFQGhvdZjQK/
NPO/TtkRUDnczt9vbs/+9fh2uh0K9bK/XrtqJpjfeu7PGSVKFwyVioAlIENnSvJZk6c322Ex4oSo
enUeGTk8ixxK5qie8+tnQDdmfzilMHAeJSu8qFWGaVWiH0YQ22hLkj3xQGhU1akT2WVHPmAO31pl
jeQKJ0xZbL4WjMQ+kiqMvuq+Xw/8Ok3VA7E0RmSLRn5JNTe+NfL21qjKq6xr47tyneiSkqe+UrIn
vFNao4pS15t3PFakMvG0ZD1BcErOq7KHvGOz1K3tVKbM4kbrAn6xv5GE1dwvyBsDXRCxWXoUrte2
7OD/LSkdOHVY+py8xrCPD2glr3A1WadIBeV0agMsvZh8TkRyVhyEJ/u2QeGyD6PUDHIQPPeFsgoC
KqLJKYG8bvcRGDze/ePxwv49tcsW0N5N6UjhkHMoHePP85/AjSck4vyjyNv7Au3AD+0OZ5X1RApg
dNLtTF5TXQvhhnPRq7PtgDwU7WJBxRP7PfEpcE1+PlKPDWtyMD3pwdBSgn8zm4Qlwq4hIcBznrpa
3OMKW+9042k7MSgR30xVvBdqatoO20wVKaTRf3k6UbzaJSYXeJM9z66df49N9lUUh5sdb310iHvP
voUR8fNQxxmpcMjRtruw3fy83+zA6PYq+L6o7Ttbica23Q0ZugbrD5KJo2NmgyWkMVhUkrLLqsJD
vSbnJgFv8z9Zj5j/yedhWbphu45lIvHyfvs8Foi0SKekPCYo8W4L1zUeoom9a0YrL4ct+rDdFdOf
vipl+/LrrrQKxSmBjrHL1JM63aH3QTwiEWhVfTNWOik4NBBuQr5xZ7i1F6MsshlcIg80hQXWNsV6
scMuFB3/8BAzdHfADUgWWTGl+wbFQJBtMDNyYTx2Td7+H38jrd/jbvhG2nQPDWF6BIi44rd3wMuY
uHQXC2mJXrTNv21Shu1AtkamqD3LcvXrTieL8StWIt25RDAeCEqP8THp+QdJQYwIhxAJ03aaVNoZ
Rw5kCml90MP0ylZwnIqGOaT07ehud9jzRL0wOqjYTDYdbeZctgf+8DPbnX94PCy8EP0VqVXkiSXH
BtPJ0Sr66TUvMtZesfkhtwx55dz/k7dKvRUVFU383t/+9heb98lDMiMs4diObljb4vYPi9dQLpnw
RlsemSHTM/GY+dNMm/Jq1fNvUdyKChcHb8wgqaKkZbuXeQmYhRbffB1Rg2aKc7TlJB2kxizpPjuJ
Sr4rNRDUOdFZml1D8pujYJ7x53FtyFuA+vLWXFLJoiK9NWZCObtZd5AVVznbMPWoeIgTd/3DT6pX
8IA6bsBi3Lcf4hhHdVxMOQw/GMbbQSyk7/3jd8dVuUh/fHcc7C6WMA3H0wGbQfj689BW9/iJxii0
D3ZfpvtfE/M22S6c+7FGKjmfW7SCzGQ+334mjuOCSPbxVU/lAyMMNadoeYNfkj416To+w0VD3Jyk
3fV2SqyREVhxXRy301q0Lv0YmDvbqaiX9Va9EPvk8Xm7q48+by8m1+I/f7GclucfXgwV088Xg0yx
3pa587C9zgymbl+TI9mfDZr7Cby85wS/1nHygIfMzdg96/ogbsJGvGQNmRs+qodK2u3T9qND52a7
rG0AQ6ofxSKQ7hcjAs2rXqhg13Bmy6lhVORRi/iK+2Yyju8vVBoeRkWvvN9+lr4d1kM4yeftdJ0X
0KX6EAbbKaQxuggZPoDtlUzNMZ7oyG6P6XVXHrdP/b9/nf9H9L26f/98u3/7V86/VvWCISjufzv9
t5vka1t11Y/+X9XT/v5jf37Svz1XBf/+4Y/8ly/0p9flv//56wWf+89/OtmXgDCWh+F7uzx+74a8
334H/hD1k/+/D/7L9+1Vnpf6+9/+8rUayl69WpRU5V9+PqRGA8Mw/3B9qNf/+eDt54Ln/fv/+j//
/r//J8f/8Jzvn7uera7+V4sAdFutBtDAOBZXy/RdPSL/yrLAkp5n2LYOlkE9wsq+j//2F8v5q8te
Q43SPAneLwNUVw3bQ/Kv7DPQCrmUnnAy2+Zf/t/f/qcP8deH+i+ole+rpOzZeBuW+HNsJjAOaNq6
zq/hWMLl9X6LzTSTLmpEYhi0TDM2drBj3B6FuFy5hSz6dtW+9D023d4NxSV3R+ZrK7Yp9xjLbgSe
ZT1HUbXeNiE9VOJ/hQ/UyNh59nTjGI8pyayQIsB0sE7aN1YMu0B3v7np/HFlgtlZydMy2iE7x6+4
0fR9OZqYuHvjUzeuKE7r4TilaDM0clVwMTiQ53RGPB0p825wI4V8sr2j5UoTyQh0U2tYb4ZoPYDO
VB4CiySSFs5AW0BWQFCG0UWTe5JISLjW6AyNUOnrUruvkxAUu1Bd1gYgo530qBqL45AnICREhogv
0wKoA6QS0PIMJmoVO7rgH0qK+pTAUgI9CODxVemfvsIcQO5td1eGkYGCSEnrQo33xbC9uykKIcJi
jiam3CKb0fheN2G+j7Gmkm31DHnC8E1c33at64Ex2/3OztPv6CS+QrTrL4n1qmXXwu4Fin1Yk0bv
4vO2k6dJuAA0RpR2VrQCNpwojxhFxLY4+zI0tSAVYoLCq9XHFnGxG1Ua5rD2rlcRXmtueL5s80Mz
dB/ntHmNI1P5JlmxNEsElQGry2THfl8nFz0mngna4+2cpS2ZTuROw0M6zxIGMo4mMxoQiDufE2M0
r5Y1eYoalrBz5t2QwNczi+FlQawYTAJlva1R949blL6eO30YWgrhhAw0Ox1oLWVKxDVT1j1yYfmI
LHcTcry7DPnfYFdXUVEsaEVsF9rgF6stln0mrMeGsgbkCoCMqXHwCnOfTOJQwDYK8qg0QXtTm7TM
+EMIXeOUg8NZRSJu+75/brsEwpdvAbqIiL741EgpdwOQ2DEhpA5CFOmwoDrQdr25VKADLx7RSRrZ
RcurahctOm7dQu/uNQqgPc1r3QB4RR6YPI4z67uGaAF8oypsEu0rcRy3ph6fWMskZF7AjMxmA/9U
CyzHnIiuGKcXsmvETg9lvCfSgDKpuzSwHIwnYdblbVPrtx30f5Fack8sCr/BZIH+yXC0sGPc6RnZ
VEYJu4QcmpdkMXM/cdQG3YpuO/nJsWYoyhLNQOV9IG1ofgDv8bWgq9AP8XBEqurHJt6Ipgf9DBq1
9aOV1DVzsOj90xjTtfit0R4MaD37vtM/Goj7rhN9etIWLJQ15c54xRwC2IEiGpHash8Lap5z7duf
dMD1wCu9zEcAuAZy0CDojb17mlg4TwnsP0E4Gd6+bpzjQw+e58ZwrBP7wIPjmNbedWSFGTM6hmWN
QaKkQhuTWx0S/hHE7aPGNwcYIY3N2SNXVoamryNPL9FJH6FLvxJhnR61unkdVxuoZzeerL5+wHrw
fS5wxEfNbF7XcsUo1MNwoovl7luNj7JdiDGyynu+aT1/c3S1dmV1k7uETGPNqVcguoYd+aUkh94e
DLLPj6bpRocWBi2KEuxcRsbHGVfkENlA8jRCHmi9xrs+MrAp4rvGPYJ2vpm0bO92w3l2wi8mBkRv
tPozYt8PKflghWRJ2Yv1VoZpTIsT7rkOUy8uwMLJHTA13Mzz55p2r4ENz3dQiGAfG/j4+uTU4+xG
/4bFHcmGW6PqWROzPli0HIq0/hLzlHNM+7yK7mIN8OeUeeCaZHG36okXxKJ/qyKbSI1emP7S5T42
NgZYN5TBwMe2tI8S8UBSZqbfJKQfayMVqMH42GSXYs6nCzAbO0jZM+yRgXQHaEAurDB9N9up3IsC
8JepxoaJj030RnpyBvObQ9g54x/EVHfdO/ADL3zDYkLRwMBXMlisXA+cuXqxhvAhAhtFzbG7AcBE
CZcYUaW0IZKrPSauuEfbD02hWuCmg69i0azM7M592wqMCd53dFLYTIVEzOKsnz3dGfcIMy4Efo97
LcIy3I7zS4l5ecG219DiJMiDRq5DI2u06YuwZvJJWcx3az9c7ClJePMTGLh5RlycgG6tAbuWTI8h
mjqayBQ3Q6CLnQUMTEUHOpDeTO4mbXoFrgQnGjs7w3gaosFG2wNwYFGGVuyQ2q7SRwPngNXuY/KN
4bHl9Q5xLIxv+AKyVXuRiLZL0cqj3i2DXzgYMaM6gRk0a7u0sb1X4kEWDaJHNN4UXqk9huX0hmkV
Rqc5JFgTzP4pA6tKI4pcHLojeOJQAKVwQdewPIbL0TUcAUCJcMeZZbmfdv0nV864siCH6yHzb5dr
j6OYvqnr3WByOdGf8EMzjI8ZLEgt0aPdLKzngs7NYYkSpLrUkq3Fs9gRk7cT0bEln3bcLR1w77Ay
P+KU5hJauvoQCXbLNpKsoDPdc1phcwR5WQAiyGFUYJglkRjZq0DPydVcLbpvZG5gpDWEGzsZP5nt
isfDHzLnxWhX6DvUsXdt3fpNa6p8vIjIAvWHdTrNO6QjZ23FnpCX8vPaTofSKtdjPOnfs7zw4eIG
fegCnM2o2odIKCQVgqOe0LhcQasmxvQxBs10WQzlBjXa77JxsGuDiQkT+SNt+wfpLKeRc7CMZaAe
IGMFFRrYC7+fTTT30k5h7fT0nqKBcmkBDzjFsY/+5GS0ZojSD9QPSUM7lGtRQNvyYSajKDAdYrpF
3x/BfQ3PFD9WRFoETDlL7lsO39dhvvR1gUOeFZkrLPIfCI4/kv50MjSSdhlrgNwKiT9QG49Tsj4t
0fwK13BG67Q3F4sseRsKWc4ORTG5AitspD9PujhSOSaaoAfK43yeGHsCk9XBpFEg1C7Ebre4hvUP
3egMfj8ll7gzSCpMq5x5zzZ9O51IAMrF/SpvdI30M2GhUpICvXFt3ICLuPcWnCZEupmdi6eww9aY
OlXIEGWZ0H2d07ACa7bVBFlAskwYmdICnaaXfBbaSmMiJunWMU6y0L/kbojOfWUezlsYSbHzWSpB
Mjp3WAEI2JNZny+Gu1zbxjyf3KU+6TGmW5NdpDQo0DnmwTDq7gr1QRsU4I3hqmmQH2cEY1p13YBu
HG19F9Z2S2b1zCuPjPeOxUzvFohNPZ3Yqygil24mXXqlfEdf3q7HdMfSyrpbe6BJRY+IvCMJFobX
Li8Qz+eGc7ah+D2CMn8eR+3LEFrTuV+1FU5EHvpw2ZqdNXb39Wp6DHg2b37zIx0c99GpNfewIKcK
yoWm5xjnD6zxkl1LqR1JJpdSnN142XUs3PicVOTdmeb0DSsKSQziGyifDi+m+zKEOWxctCNZPT3h
OOsAqZCNEeUvVr2WL4k2Plnl0YyPQl2lOU08KLZY0G2Nz7P/KmS3I6r9Qh+WVi7FxZHabGEahB5J
1+9cmtOFDSQpQxoUeXiSbafZE4OEBskgaRa+WX10bHAZ0760og84EhVCjmeZ9hjtkxKuAO7hXctU
aYVviOWYhI1uDtj6KNwVVuO5wTQSGykQi8Gknch9I26tzF6yK9cqBtZt8kz4WOebNZ/oQl66tOSR
xWhxrMpKhQ252Njj2hcUOa48ASekEoTy1QrjVbO1vrZwpQK2nGyCGUcfcq4KfHVjImSr7rGp5SMo
6+EKjU2OqtkFBYui4QYl1xXSJfdBu+1lca4bmQGrR2MyVYSQy4nANOJ6VKV7rkmcRTqwDwnaOYGZ
+qqzUByd8pNra9/xR1NVbJEgJ9VnMSI+aLvyrtPxfQI3vaZ/88Vp7OGY0oBuo644rXPz2R3s8UA3
FxP0sDz3kpCoaqDRver7HlnwpQFqURbuZVWBJk1DQCirkgfh6W8rXukdNQXmpalhJkxviRV/GjG5
Wk4sfajO7LwmuVxWluBuKrqzR2tpVw9RdGJGSxzrm9ouDm111ViBu5TTAy1unU3SwI5GhNpJF8uN
psxsg2l+a7BE39qAiazQuBf9CkYqT+jQJ30fJBMh8bEhXgu+5jsnrhRtXHNQHxu7RuDrJDVtnfMT
oBUHPUtHvhAYlWXid5+S7ICyFoT/lN23lX6qvBb3nEpzDcW8BnW+fmj5GkWjbrPx1T9iOcmDsITc
NzE5DWyad6aLl3B1fMNzxssIciVb0JA0efjWSoKZOwAUpRyBsCd03uuWPU45sv2L1yAzyWkjV5WG
jUrHsTwfDJ55FOMaB6ieZYe9DFjUD9AOpptemWN2PTqo+nJFi0GdDioM4RRKrWoXR2zrVEY4gbyk
ZLTTZWAld1k+RUp4jqNaGVbml0GfLs76YOQMexhUUOt6INRhjksiqlVYlFmJ6NAV1R1qsuIcmv2V
hEGFlMe4l8MQHgYDMXtRgoWLkZKReMe736HSYp7x62wCKCL5Xhhr+NpYUXPdDzYFAwYKyMQD5QNG
8b6+M2c9PhNkfzAN+xGe2EtSTGyiLOdQtyAyq7m/6BjQTDaTeYwlB8IMnb30YrsT2cqa+3XWCK7q
J9p3tD6vsFZ/06IRIb9swGq2/Xlp+aK3uUt+ibhi5v4Q4WrcjcyoY9tBL+tMiM7TQjqNyo91Ewu4
tWwg2DntvqoYJoFAMHm22Vd6XSn+oPMiv9OMxqva3yHWyKDzUwqhjC+nODA1LWMkJDkIRMHV0Fp3
VSPRdyf6p7YYnkEEZb6IcSV4g/0DSQiTQG43GMLiT/Tl6X9X+sGW82XKo/sFhums2zd2CZ16aGbf
GoVkqRJ4+ZKe6glBQyOuYNJ0V17lvGXFY+d9L5Udt5vOdofthRw0sPz9mu5pDH1Lu5w+pGtaAVSb
eDdYKK/gGJwH/YM3mt861/xRMLAbaxvvWj37AVfCPKYm03OM+69jabRBzmri3NxaP+BkXw8eak5d
mw/hgtZp6r1n3m5cVjbQCeECxkNJcGMZybyvwrTfRTPiIXKI7lwHRV8NFGQ+Yqzu4fRYl3LUvi2W
eDU193mQ67LDvs/Gn3rPrlvCCwXLQ130Xxe9+OwZZG5zKaW94Mqu39Aw3tOoSI5uFDTSuK8I+Kxj
7WB0Law0l19Ig4uVeD/YSUPt7SMbESUy2RWvrTVAsxz7H31nwx5KxjHQ3P5QQs7bRQ7c9jApvne6
/XWCEu+X2Uve8gmPi3nrsM0oIwMVZqvWpkzWplz7w7SGP0S4fO2K9K2Z0LFW9jMwS1DTiXHO7PjM
OrE+jBNwqpbkPkMzMz+KQrEnS7jmbyW9WMeGkd/FS37C5Dn4id2xEsYYdDImki/IdKUkjNk2wZUK
ycBJNKA1BHWMsRfv52n8ZkfgOKAUDayD3szOhBxhNNdzMWTBEslD2w0kWAsdFCmM48G2Yb4dqF+T
TxiJDxhW31rLvY/6EtZuWvup6aS+0TtGkIad35VcNAjOJNafr3np1ofCHK4t3b7fGl5LyZgQEbR5
sIh8ya27xviWL/UzkuzsAHNtb/cL5NN6Cdaqo9ASeXtcZzuMLCVsq+G52+vFemlzdkVmpO2nyDqC
01dg45jptE3PEy0n33CJ1nGb51VR0LNsLA9Fnd/ntvPGtPs9b2cilTur8ycZ3dU9Lil4Qujy2yGE
JkPg5jlGRTQjfvcbAAwsu/SArFB/iMz84IzdeY6Alun0adDFpXr+cbBaNlnD+lmG024sTHFNPeqo
dbQ+a8cjWXvE9e+Nl0UP60smNdoHUXrl4I+A/GNpu3It9pXTv8VWu9A2xMZZmnz+jpmxBTbCLygm
74flaK318NQWIxu5mZTMUpK8DS/LPmUJXaMxZaUUiglnDTJsA1FlHEU/Zqb/pMgvTpY8xt2A/AhE
H5oSAFQtOQLM+UGcJYxAIyUlQ28fmzm8B+cbog2j7NTI6gfOPnFMvzS5sV4o+0HrCXTyXoNM4Osz
mgrhJ8MUGtK7Yh0VTO3VWazskBAtuFsdYAvlc9r0K+Af9s9leQNti8YQwsoM7qvUzU/rjL9smvPc
ZzKFdzRNP3Bmva2l/UhDkgLf8FRSbw2o64hkfSkUTQO4OLbH4qA7dc6v5D56YXO0lBJO1YZ2SLhl
YOBVFQXa6Kxk8pl03HfaiOl+jnG+GCsXDZdbLV2kmDnpm+Xc7Bno2l3tafTf8ug517rCpwQfXcpJ
f4pdjNsrK/TQTUKIgFXKZrOVmKcNceo1IjGmF6xrAXyW/EAJfPRf2fVXPjpHhHd8r0SXNUGfAQrT
TRsuc0EhgCAMkaNNBP1JlTglfYmyll+ZgCoqiAmDF893ET3ondVbcjfFNT3TVa/2Ii0B2JjOGBBN
B5jcIYRkNYby1KtE11EVCAmpQ/IfJYeCJPrdUO+7OswPtS7DA0awflc5iS/D7nGt42fhJVdGQ/RX
UmqWL8C/BljCSXcv75GvdwycE/vMtD12U8ZSJ6o/umHztYjtl1VMh3mZ5K6L2aMvZGHQSiDbgOK9
gUoaJZF1g4UAItYnyj+0DJrHAawZYiRk/029UPuLX20KajiF1sdEQMsBJmTsIXaa6LxITj7Ek3iz
BaWqtTQAxk6kPpK9x+p5XP0iNj9lzQM73JtyNTOSWUaKwSx3ptFUcrEfMy4j34jcT4MIn5YO/TxR
sslu1YtdFbqHtnVQdCNVgkTNilM/4LeC1HwTdbZxt87FNdFRfHpjQX5BJ29DiqI1fO1Tnzo/0H4H
esOAZrtEXeqW9rJGhP1JGKxsU5NT0X4qVvfN6srPNQmk2PPhgWvjazN4B8Mr0sM8YRaKRdOzO3Qu
c2l/r3o57Go0w6wgcTMlyQenBjJvDygb04pSR3yh4ln4tQQrqa19GoDmBWRACvnKfExqLT1UU6ey
PU01EcPVRMWWkWcULuZjok+xB/tR7Bk+LJlHNBgjeFH3EbhSG0wDS5XJChlrZn43ayXPqCKsCxG1
qONPoichtbHmnfd/mTuT5MixtLtu6EcJwAMegKn3Db1hH+QERkYE0fd46Gb/LrQJDbUprUIHHqVS
RZQpy2SaKAduTiYzjXR3PHzNvecWB5Ef8bnzge3dozbeOFuEYKfxj6p2nUcdZ/UCUw04baZHSeDJ
Fe8t46/YXNpR238yQFNWuna4Z/hpXN11+IIWvlYzC8jjZOv0zstMrVZ5wL3P5UjLp/d4qCNmS/0l
qCA1JoZ6kbqrc6fF+phwSXM/kPUSHkuDyBZPJM3idOnKlyote2zp4UsTz7BVp0ke7CR4bvL6c/jS
Q2eDKgq9TfRcYojHkEHo1ATUkl7ZLTYjB6JhxM197UkkDogfuHnhf1HqtUaehOshU2tzijeZ7LXX
MRqOwdCCnAkKa5PDEViKxupPZc3JJuxu5ds9UTHDhEuxM5m/YEFCSq6Gb5lNnHQUfRS5tuut9OcE
0wDknNtcOl9bTVH1zl4YMVyY3ZUNKUmQd0s9s7eV4ben9GzQfa6SqunuYY8XoFt9KNBBuxQFL0mc
+HhzRS8XNWOsBUFZFVgB8VJ3/YZ8xBOoK0QBxU+sJj6NGZ+r3vPdVVYbOp1LI9YtnMa9E+PiaIGN
Vr1EU98y6YmgRYaVz5g+tfZNnk3L/MPRB+tS4hkW4wfhb/1GusanHQuOrk4j9oDMsKYSWIKrhOzl
etBpSZodKPRNQodlMa0pjXmHZIxfzG7Qr9sF2Rokppgxc2Fdr8YlGhi8zIZCXmBqO4Yn1Ul17WMa
MuZzKBzEGA5L5uUvVlF/T0gOWCmcCgs7ZsCCnQJLNAp4enwQRT5n7iCTFz8dH0WX23s7ZsQoe84g
Ilkctjb3pdVdnDJ/qrkcFx4angVbB/SqLFQvlo6XsTQNSrDWfE7SXd11QNmzyUC5jnK/4R6chyJc
eaX/1mlM4rXOz5dFh6PVZp+UczENVGmR0Swa3foBfZLUS2RInHr5ynPjaaUygsBTAOfKn6UJ4snM
RrnMhulVOOSRVF+JKB9CuzrnGZ5JFOYBwZzOZ1/+iOfBH/iqhpCSlaPnD04nmffniCIobcw7s0gf
yiH72ckGJnrB/kf5b0ZhGWyDWH2KyF3osgd0KMon5aWkqkyqXbLFvnNbpide0L000l5XYFDkGw0I
lrrad38qIjx1GuUxf+gq+3slC4p1f6N7A5z/ce/gC2xDfwD+bX0XBEsJ6NztWsxu/8bKPiJlfeMj
PY4FLyymc2GfYfeoNXloH77rERtUuGcD8KMHo1vWEIqnT2MMV6UeA98w1AID7lc6QaMd5XWY8msj
Jw5Uj+NX5AkY+8A49w7tMtuZJunIzMAXsUvsWrv68x/ZupAMNJtbh0tGmsjL6cXxD0NXBiyQO5sR
NlvvodTHQ5C0b8COVlPcwW8ExzQyqjzNwW1bPYv3LBD3Y+YAQHGbN92r0wPE0gV4bW+jyZAkA3ZD
dPZRsenhggRWXy+sImh2nedTxqPbtRxeJZ152bGu3fzYADBl5A/6hcQIeRBdgbOrQfX4S0IcE3tt
2UjEEE1rTL8ew6D4cA132lSieoqdcK3LyTojBWw2lhXRfjKWWyRm0mx1S/LB99WxSKwT5SrSwVho
22ntRRREoY0gN3CTQz0OlzGFLKRTG+vU4tBj1bWX3dsE3JrAw4UdNpIxz0AFJLgwwOp0mPsWqQ0u
uy2iZYHLhKIGeh9udBb1wdnCUT4W2rQOhcGmzxYdIUy0nnVWnHMkRndFDLOeeEhCizQCxt2Gaov5
wa4sdLnEbcTHWz4URp7MrlJjHQQsvb24PcSifdZD/0AxpW90LU+WzeBqK78edlkH3tcOUqJ2YUFh
z1JHhA9ARmqup5Fbw5FisFgMCu9HqoslwV6UrCX7Tz/0iQWLzWc1FGwOknpBAYvEyqSBnDM7ItdM
7oLZ79wmeL91lq5V37KxcZN1Rl9NF1Po7K+neNkFRQAqhFN/IEincLPHSE+J4yKJeQkHIFgbkniH
yNY/Bzsv1iJnR8ra3tnxodiJFKFYovknguODg8ZBQpW9gztvbGZxgTOFmGML0ohB5b2Q8/CIbPgJ
6LNa2Xb4Gb1WWcuWVRAAOxLmtwp0eu40+bRMlkNOSWKcF5pvuCD3E+eUryPCMJdNSZibKX8Y2ldC
4siqq6ORi/yHaXuv7AsSdkDTO8qmYO0IqRYED4QqYKUTTpvQKFY2Wfb3FgnQApDYymyJWC/6YR1F
QUWMN+UgyQwG68z+x5h9kX/2U6bDs8FNfbI6WGv+RylJfkpYNcpK0uAqXDdhUm/xJD/oPi90Y8Sk
s+XJSybLDwRe2UE02U8pu0Oh7HGBn2KEdSYm/h7+Gl0Uz77ZMb5GvLyMqlfGMnS5Inip9fwlsZ0n
LXE4QhJDLvxh2Ds19loziNGlMnlaIFUJ9nqscUOvwWimQXbJzZb3jNuXb4hP5TqHJJE/PeT0a+jm
Ky1s3B1JXYx+GiaMFvm787h/5HXLAcrpdmkt6FpWXkJ4HL5zfTfZoAiKCVNsodFaMuxsXQKiqs7k
IzjJJzux1FKAdlgDPYVfE0Q7RlBrKxzYi1SZyVK7oWmD1DKyLq/wpFh5wO6/ahOmVv6estnd8aK/
d4JLVIsJbow81qIWS/i+iZdVNpu1zB/4ZsUhzvDpD+OX5lWfBRPbRY0/cwWM1Dj1PY6lSP3MCvMd
iSp8wHnm6lk5y8EF8Lxonr98qty/Z1B00vwk245lw6yOxX/pM1QzFYF1ahkbabSD8sqCzvM3AU0S
qGx+GNzcjz4rIbQ40ffASXX2sDmkLXi9oZ7DoJkfqLvAsHQ1adO2bjFKInXCUXVzjNvwpwlDYDHV
JTpIAMlEm6p30w72hhmLOwCHKzMyfgKnSTc66doLW/GDVsfKT+uNBPQYW1m9Z47Onqxd9xPrmikh
quw9oli+w6bCytz/oJpZjC7cp6CwP3QlFk7lP4aFVXCbG6hMgnMpuF4jQoDt5CVuTc6PUb1VEoJo
x3ypG1+Uk6ll6vZkSeGFa3jD6X5wfxnTQ18WZz+L8o1F2NYGMsmDhUf8AMKGDKuR0xjyx6crbZAQ
Mz9cUS+tJrLlVlU/YWJWLDHB05/triP6o+c/ShgBkFo3M5qYTnc2DDrg4dMaTle3qwmix0Xwiqoo
PgxVg+FVTiznHZoxb0oS+BQOc6Law59Qi2hF373r7PS+hb7BhkT86JVkYkpY9qbt4w07agbsw6kY
4biMAwcddJE6cjoOeV61TtEOyfHV4Fa08Kck2AHeNbEybypDcSh79iuucG4mlv6YCp0NPDXWvgJa
hElwE9v5uAKm3S0zU2agjmuT8Umw+0jzOL7U2as23BfMiztfr0maHn/4OnOktGGVblC7qCr7Ho8a
0Uvk2sCfXndGmK5ZzFw7YsyWgUNwwMTOVQGHXRiKEIwwunCRp+91IhaNW/gbHBX3lSAHrxT6Oqu1
bl90zGL4jHJFw3HYgeb4iCMyTy3zocJFuLCtqGEwTbzjVFpgztJ6J/Wqe7XnVX7iEHGmBwZV8JAc
R2DgwVhdaU+/YJhFWy+yoHKlISOqTCObcQpf3aY1NwC+j9mgXNRkfotTgilVvG1zzjTev5euGqEU
I7Jbgjr6zARNY++k72jgxM6fiud2OGcG4FIyp3AgWrpOFZR/qHbUaSzHj8lt07vYH8Wy1PHjliT9
adiTzXj2wjAwXmpzW2+M1c7p+ndWKskGKBMzO28iXqda6nBjiJZhZRr6+Hz8NtvFJYH1Uau/gLP7
OdStdUCTbq77lRN7/G0amixSc9lEZ9beruPw1BTTm5XZjAN8p4czoZWgmCMSyLsna54gR/mdhnBk
6RMpsx1aThAiYViVktjXFBx0NdsynzGDQwgHyBeABNE7TRoDXvsd/jc271aqjTYuKj1FzxPGl8aj
92w7+wv34klLW1RGdXo3OTk9mg2XMzpbcUpwIkOhFaaEVWW09w2S8IWdjjukwWi35jX6fxR2Vk2t
x3qprZDlaJb3I2fZKVT/yHoXnZN8DRN3mxYd07teK5az09MRT7GXw7WYmJ53fNihokEDrN+Iv/QW
/6Eg+sRYymxcrag4hpQ2mH6Wj3m0VJR/cc8sXdODN8UIx+5ZKkkt+mz0+DFz06vpOuMCXuGsqckO
Thog1KFDVGzVsV3gukVAxUB4IF0rbQ9J/qYnQ/rLLfd3Ne5vOtN/qID/FAv/v8iAf1MXb38Ws9S2
+VNR/P+jVthCqPtf/pce91+1wv/1P//Hf/9vvwmF5//g70LhvzkeujvkwK4lJOJ6ZMe/hMKa+zcJ
KMxDquuYQs7OzX8ohaX+N9fiXdMxK2DutJED/0Mp7P3NM0wH5TE2BuSl9v+VUthwflP9M2GwTWnh
xjf43VzL/FMnrHcikrIMkfap4ssOBR+7ob23RLI2Zwke0yPz8YZ/uD0Qf8IMg+vyTOmEm7wL+0NZ
FvaLFkefwp/UL3n6b+r034TMN9fB/3YlzL+fdF3By+bAVoY9zQv7z4ZjCjKXGBOuybDs2r3sOmyV
QqcbBL8yltJa+IItzO3L20NhEujALvlb1dNXRpzhVxZO2pwbZnMGcm+4BeQh29YXXluWq8GcyhWc
ruk985L7MrW32SzB533LngjaJcwy9XLoys4lsIfvmIt0OL6NfYilrjOBYQ0jWqbVC6ERnFnRIimg
s5+NHxtM7pqC27/1WdhBy3ZsiVJEO5sBc8LMhPzdWnm4Dywt3jZTm72Y5ALKuqE8aBtDbp0Rz9Rw
ywSqy2Tcl1lyLKYeV05CS2+HIbb5SEzsAIz3JJbRZ1y6EE45ho5Oz+/tBfYLqOJoPj5WGoTUY8TO
cXYEUm97DFPNsMd5S6O+EdXAhsDpo7um97KnfozsJShvRjq//rZaUprZvedSSav3eZx4lfLbSCNw
sBTLj1JJ797rghDIACZMNAWfGtZZm5XwT0saX7rVqmfXKP311Lf70BHRpkTAB2uyXM5n/iKsRPaU
6UHyNDLM91lJjglhwEILV50s8BfKOtsEffBQVHnPmxA8hF477ozQDHeylU8I2Kf7imJ5mQNDY0pS
5puiz91t4zHh9EjgVTTy1zbThiux8uTAVSzABRMDD/zCk9Do9FOzREA9f0nqTXYBpuhdzE6azzKu
/IustV9fKV0bKWA5g9FRE4+aFcux8PplMChtW61+sWHaqAyPiZnvKb1W0p2m55iEz61l5dgnobZA
vz0njJ0vtwfcM9jfteg0NEEfEgVkiUPZFuUuUw6iIwVqdEz78Vs6teZKY4eytG10iY7hPFlD35Cc
Mg5XbNIj47KK+mJwT7ccn7HpA6w3mr3XAhC2zBXgoqd5j8QNWqiLBfsHWJG93+ruN/RyGUUxyp7R
cx4N03rE05dcaCBHUd+NetXc8fZMIHbFTmP3lVUl1TajvtzhSZQstU4HNGiojLfMtKmKfPGkGIbt
atgXFDuVvM+tePw+8kSL++lNgxhgdVEASbnVH2qLoySyYEg0JXiyX+FiscPgY0gi577s1lKyMWA3
4dzLLE5PpZ2fgkprryYF6OlXuEiHupbB9wOKy+Z4e+/SIP4ho2f2Bv6dPr+ZOd+IvRnvpJqzW5bO
UeTy1LTW3yOzvBw9pXJ8QjGNTDv6WAe3Ud6MK9zfhLyoOiWeuuRKrqsnHU4bAzskGZquPw80WwsX
+sBHUVRX9kTh5z/dVf5+9/3nw9CwfqcvzIch8yvH4qbhGo5l/un1mwBgqF4ndmCqPRIHFKW+QD4s
IoM6Ah30lsXfdFfbsXEVMYST3sExXXV6cJqITDoHoeLMll38HCCJQFsem+uw8a+JGINTnQkqsZZ5
DI0g/WybYpGjBGI8WqDfYnSPliYXD7dnqNRZezEPU5q3bTPTfEapZwDrCwgvADWOMnh8z+F01qYe
PTaqBEZUu+8pB5dTG9D25wddkwj+Kh+5d5NFJ6tT3n2vjd+zPDW/1RxBZAa95WFkvBllQ65qWWp7
u5DxtyH6qFWEja6K+0uXkNbnEeXzogqlLYXRWoAgczo+jp+lW0/qpS9RWGRRVt3pTvp5Cyh3cj3b
M+nlVTBeasc8KlPar2mPDwA2k3uK1FJC1zY50JjRmUAUVgSAoJRoIfgUfgiG3nd2sOOQ3dQuwmtU
sLgALCZHdEdac/IT0ohifze1zCddxYHiusm2Lglo0CLfvGuzdMSurrL7SaDsR8PqIfTK5NLS1XhA
cYpVwMkd7IVzUMQsWTaOVa7MzzFCZxM7mgWqQqEuMgJYpEihr/38TONs5FYZpKfK6iYCEcnEKeK4
uVQ9E7zQQG9sSQJS0H44B8BVzgYOb3nWUeRugpzhQeWhXPXYS+t+cxFpyRGVXnQtqV9ax9sDUdYe
hMMsrL/hSqKMLIRWGE9kC5Hm7Af9rncr46lMfZZlmq2tPFUcNYTNV9e2iKTMVcvs1V399ZVh/UsV
Iz3DEFwfFq4g/vnDu9hrPdKvhqDWfpg+0MViGWDhuO70Tcun7BCO2OOh5bmrJPH9+zznI9OGPfGT
UVptjahB56iT30XEd0v4RhiexqZ6aiYb9JHv2sDpgWWkga0fbs/M3BpRmKeDv78dksPYjReU2g9W
A3QPt+uLxvgRsByLVpf5TVLW17DxypfRZ8cYtxGklmjmK6JVoH0Y7V3kzZGzExOp4dtIPbYGVdEc
sdc05A3zzITKsfnr10zMr8lvlRWvmcCIZtoGkF35p3W6swBbjSZpFZzlQXKIQn86CEt/TTQG2jo8
2lVRZ/797VngCYISIA5vjHRc083ZL4II0LMTONxIuv6Ldd9bPtN+s5n7OyLPWBM5U0IrT+3HVIOg
gUniSQoSU6OxazdahhLZIDnBmBT7x8ZGYClCa2OGUrLJUvXVkFl9Ivdo04tYedDkRHL316/A7Pj7
l1cAbxxGYAedrW38+amBMhYwX0mWhcwNZivmMu40hOoAXZZxoVwQoSLZ4NUXpxszzvC8dOvNXCJv
iD0GWPG32xXShY51agtEU2GfKMKxE9wcNVKRfzwkWhSzcvVf/s1f8LvLjxuC43h4BucCGa8h+oPf
q+OSaJwMmyvi19xkYaL04tz5WwEuHAotRZZqyjV8+NGMnROaJOcUkhbPgZWSJ543bbcjgOnNdxrB
FDaMYbg3Qb7XU21zg4INWbb4618YQN2fr7njMqs1aG1Y9M4q3d9/Y/avmh43GavVziF4wUREbZmZ
eX97ZgYtu6BoOpM2or9Gfq+vJ748An9uzpDj2DHESXRswPZhmOJhxFRIv+KYy4dYJxMUbWP2QGG+
G+vkTLCHszRc11uOdTVeGRK8ERdYHgI9RcfBYUfWmX0kxlwhQUYyYQ/4SW7fm1qk6YZgSGCN7Muj
sB2RwSVP/Ar1XcNiU0Ju1vRdGa6rofd/trI6h2Xp3rs+iYLBgCICyRCZa+3r6NXBioyk/FAqsoYw
YnZnU3AHtDOxv311+z6q83ibOkCLyjRmeGkk7uEWRs10BkRLVeMW7uyRRRpz766u4Qt7zVqVVbgd
wI4fUTIjWUNwv9ICu1i2aeFdfZOp6K/jJgoeRNujcMZltLFGjelHlvZ3DZDsIZicg6flORxbrXxL
/Y6NaRZfOwyfjw2g71U7YNK/BWOZ5xsGMtEMe90F7MKJ2yWIruXF7g8ugwegL/hrVvSzzRKuWHEO
Mi9k26XIgh1NaGp6F8tlPPXjO8k735TOUqIuYoM4jQr3XxTk3cWW1SpRWviAzDl8SOPx3zEjfkf+
2Fzu3Cu43HXL8man7h8XTS7R8mf9kEG4Vhet66s3wpIUWv7IPzvmS2kEw6EGsIcvXRpHwl6uZknm
jy/lxBzXdJ6dwH8Z48YFF9eR0xMl1lmvCTew/ENvNZtb4RkyoXmYv0rxOYZdXr5NFfI5W+tPCeLS
lWWrei1k4q1RaES/BjX/x7bZMH6nQtz+RizGFqoS2nuYL3Ml+U+oA+qckeEzCvihKCV4UX0VBjZ6
JJs5HtK67JOrM2fVNBdmmsrX/ZgdJgRX12LSXVLwVBhQu4GKSO16WMROEGBf6LuQO7jOaNWvxKtb
VQCk9Qf28WqbG67zAJNxq+Xxxq688DGrhvCR9AGNBtqqtx6T4l8tZZhW0bae8xZumYsTNDgce3B/
UPkuldH7AB5L/Qk+2q7DqsMVhjTKqthZMPQ+SifYjZRh+2QGLg8ZIUKsHNudiobsasQq3IiYVmpR
chWZ06ROGWxE2takerMtyk+3RAyApfMjYgmxQh8F0FQQcStb5zMd+ujMOKQ+2038o23UBWEUIWRM
CGC2RfZBQoi9sJxEb5Peu9r0mJF8vb9lUbBec7d5CksURc92IIvl0VZUYKB0253h5k+OiqoLWk7A
wqDn7mHM55g+gF0w0AP6CWI0IgbCQYEX2vG3cgpwQdXuR2roJqDNnCX+ajAK/ycgyUWW1vk79tFn
33q+3YE80BtzujNqLHqcSDnhXi9Rm/dyhOo9X9eZqh5Iul33bsqIB7FF+G9AJO582fxzPcFlxRTL
cwyP0/1fm5OgIHOjcNgT9F6KeqB4q3wfHNigqCMDBBR4zCNewWADv8z6wk5z0EWGKqdi02hOqDZx
8kP47IIcjf3gbtD8NE92Fpx64ZEBYZSvBXoe1N+JAXVQ48oKXUblFoVK5zgfcsjcoxnrOYYOuMh1
0pOT1LAUxKGJXqeu7E1l4plEK5HtKqM++kMwHm+fIq1kj1+DZTwwPkcxbmRPISXIo5Eb68FV9stg
jHJbm8YXZjRcY0BtXyaA49AAEYH1raG9WLiDJpNS35vC/kgmb/jQ1164cElj/8h0xWeuT57JI6Iv
uWVLsSep94VbiRM3N2dv2PjMaLTYuGmJf6+Q6qx1wzhjYk5WEfOl5wJlH+TCoTrdjmIemkN/ezBg
k7YZQ3WMhOF1uOozwbN2LTxcYVmvbkDP2Cf056/v5TOt4M83nKJdmhA4oQ04f5ZPHirFwLb0ZBlr
dXuqzKjZBoyr18nQWvdKNT9aSXIQAg7vyUsqvO2Zthc3SszEMnOri56IKl9l+0DwC8vEfM9Ih94G
1lTfTVr+kZWVc6UQRlvv41D869/e+Z0cZFsYskwPhINjWbrpUQb8fkJGg2GiePNI1alGjj2inhtL
9Kc6bSN8Uc9RUfOOJmnNHIFs2zz5FiHWPNIbylOeYebIDG/Xz2+YmHr/vnTJ+yXAe46w4ntKgy1v
w7XyqXUDm23V7VlhDdYui+p9P2fu9SChoaPPECUaxwm0cUSAHESaRTqZ4tXqGQyaWnf9NbhJfTI5
LQshlll+dkVGxs3IhD+nC1yGTuuc4vnhVuk5oH0OdFrb21e373Pz6rZ2jE9BI3lz7bgs3qPZJwyd
YIXSuTxajUYQcxt0/u42SM3as2s1zgW/rnWdcpS/mK2t5S0LJxnwqMoUvlc56utG2O2bKasSkZU/
Pkls5m2PUx+IoL5tteDf1JDmnweNbSNnYXIuDFsIyEd/oC38pBtJt+3rJSG+HaSevribY9TEXN9a
wyVxovji0/Y8B92DVgvtpXLL1zIq6PTuFSzaS2V57gUzDr1wlpvs28sQJf6Ufh+d4DFpC/uZ+Et0
yU6y94GiritUDycH5MVffwStPwsRgI3CETYUTYM/xP1z9q4qfDkQtfhDymYbAl7HEqG5RM12NQFd
E57yHqS8VcIKQkC11yEQrBAmdTunYQkf56jfmbol30Jhv0lbcCf06zdJOfKKjHIRq2B4xhg2XCRZ
BIwaFvBADo5pD+9m3qLJ8Jp83WXWo92hyYCfi3mpKRAeSvWpDGY+LsboPXPme9MMprtAmKjbOok6
Wl7szg13sNGjf1ObGbr887qUriWtGVkCr1W3vD8H/roxSFKeLHxgXvCOqC2D/jCyW58fXKSG+57V
GQV7Ft+LxovvSWJCv2MAN5x/4vYtkgnZjMWztVKClBtEjMJhiNXWzY386jqG2Hu98/321Wj4dyMy
vK2n/HI7TbU4VxYJOHsC08RV1N9u1zN3Tu1+9Ar3YF/s+oK+i1ASWrpbh/dHr1c6XbSsKT43Flyu
pyiwV05e7wNT20aaAheuRgYEYLjodGgz4mQAwjgk48pFPv/imc4PxEv1V+wv2sjXFvBR1dIZHBv7
dSJfYlIziJ1y1/xMszNlLrZ24cpVqq51H5r7Ukwf0F8JiOk8cc04LdY47aN9zj6TCSick5Gs4lXE
FOw+YPJjmXH+5OEcWHCpzffZaVqUDPVXtAXVVYs69z4m9zSaKe85vvgj/xLZhI9MiHfJ39dptGeZ
IV6TpHrKzfgrUtE1qD3/e94k11wl2BjngUeARSdrEv9B6IXYera+1tIm3GipV7756F0dAgSPoVED
a+mJSZ6msF3DtwYDMzMIYq8bP8sYUgtjum80PPYqx7askjp4MmuOGPw+0TpLbGtvIjFaU/wkK6Gc
bski7Q1sTH/tiWMmJjBZ1219R7xyc2E9kPFRPKaJLo9go4zHUCcFuLPumeos2RpFD4mU6RZsurnE
tWiACnDKPVDwZF9pNkunCk2+ihBxy4mkFQfCt9V5AGg6uz0YbZxd4pDCRx/mprSxY8Izh/LQpbI4
aTGiuBx11zNWY1QJ5NUvWxnel2NPfFSDqqTnzvosvTi4MzOMMWz4k2eXVtPEvm2YRpwt5OD3h1Ya
f38QutL3JVYPfa7jkUki7SSu/teX4/w934wLGmpTrCpsoIyw60ugCWMLp31Y+Zpt3XVlb90FEVjs
CXEYoWNnhNP1GX9V8+tZjigSq1vSrW//1pl/pJZ5DtaDYrfC15b4lvUtJjh61ekiOQejMHaaN0bH
DurZptEzHBca3HLfDJPXOkMVYcal/TIZ3tXVWKfnzDm2Fk7Ek9/hVk6aFydWd55Q5acEfAyJwlNE
PcQSSlaYrdpsKD4Z3y8MxweYmbbFyrPDCSA+R4gMXe0lLymqhhoVSbZWJIWRVhEmD41Ftdj39TEL
JCrQ0otALmsPdNRbia9w4/vYrI2CnJg+Ke7arnae6sqPn2Tphg8G0tOHlNd6NyB6RLvLl743g21Q
Ii/omStUWgGGi+lBuYnxeHuI6/SFzU55un3lsbHaGJq0V1FVPSp/Sg/wkodlpBvVGoBJf45Bdvx6
GKscs3FpKsLMLGcXRs20zWKreuqG6hBp7TIvswDQgCDa9ddTZTJ2dej3HMYS+6LS9oC3jyPnzbNe
2/q+6vCt1m3/ZeuAOBOt1I/WnNJCCJM+A21GcCKazaOPkW+VTFAkwsnfFGWjnUOh65uigk/LZsY9
3R784QxkCCm1m354M2ZGxdUXc7urnlfBm59pDOZ1pELRsANoZq3IVwJxLVPjrKZhOpO90usxgBaz
W3dzqJ+FAvmuNmfhSYf4n05907Xl+GjNW1nZMzQqlUWoRupFd17op4s65d5YW7LdRqRiP4u8bjhg
sLMCghifJ4V4P7b0boOz66uanA+ravigqCRe5C3FP7o+Ju9ckmbIFZpo4fPIwEiARzeQkBo0Y22V
xG82W9WYHVnmJxfVo28dEjddIj5ZI4eFmeIR42ACiraKrlmZZRTxCSKaMKjAkuslOxr0u3SEMZMO
3jnP9R9q1M1B88LtzFk1CtFeIPG/DzaoVbNG8K8/lpH6rnvxLm7dZucJ3LaiAArfoOdeaAVQwkZ8
TAGpJLUzrTJLLkwDC7037bORkNkp6hkLBSwLMYhiNnbi8pSnYqI6HT7skYzikP3Xnk0o2/4JGh6U
THT6Jgy9ol4RAcM5XZXsoTsceHHLKKFM8iUz/lcvNtO1asKLVQwfeorAWkOF29HELdKeTol9O0+0
h6FOnwUawK3vOfc5/69jNGrXrov4+FfFD0Kw9INOa07OhWjWo3ICMmRxplmkUAUVZgKPONqtdxIT
pjc3ERH+xjFZFJoyVqWBgls8sLjmFtnM/iTSRNc+IsBlWZBmnHLGLzoPbZTUgVh6TKWYo06bXpfG
ymzgFvjmDoy/REmUwi0cjoPVfWQV2x7p2K9yJK6Izfl9HLY/uQY/bUhV1qUX8h4B5sbCazhPAiy8
srUBtJ9sI4riZaajwrbwro1QZtZAtcblrENcCdc/hO10p4IqPmGsThcjDutIY9GNfHBRc0NcNXZ3
IqU6WshRdncFHnjdRvVrl5s2b9YI3Y5lzQ65KTWwV70N3nOwoYzlx1b6j3gQ3X03cX8cf8pmOCZ1
h6/JjbZtWH8ZAQTHsarvAGrjg5udZ9Jy16XvkQXiIU8ISSTtWvHSt1mw0i11zwvPrc1o9cUscNX9
/si+nbRep18Y5qDImmc46PCOQs9pttHQKvhFgpFHjxSJHMx3oErrykOiaHh+SWbAxY/giI75M8ae
8YDdtD0q24yXRInzt0lz2RskTihm2svA99699ouuinCCVH/IXUSpaSw/WuVWGPHwlnDck4V26KKd
lPhKa3bGFMQuSPZ7UfyMKoY22sTij/gEEB4uuBffNaIlLpj2wJSfCkLXfg5x+VQE+UeOl6xUyVft
iWk3+Ve6/h1XWL5LAxPjVAKcQy++CWxxy1iaG5vCgPOC5X7BeAdy5hmUfTxV3sIqFT/e9oux6z5Z
g5KgwLWobIygrJO25HAj/G3/J2HntRs3snXhJyLAUEy33c3OQWolyzeEk5hDMZNP/3+k5sec4zkY
YzAN0bINuZus2rX3Wt+CuBt0pbFtUiTibTEUq8qGLZLWBlJEaA/OWGwSmxWTuM7+KYEzE2atsg98
fcNHagGiyXPU3bRMQZkZXYPhKPnoXaICuqqh6T1EB6gXELcoHdZ2C/5gZCZdpPqeCoi7rB17T9dz
fjiJVRfUjmOH6Uao07GvcnSWNeClyjAeHPrOaajO0m0PwB3MCNv5EjIMwSdvH2UW3HSO66uqL7vt
0PW7bCxGXFUuCVe1jzA/kWDkNMblvnoUsvw6xbucxG5P00lg0PSnxNU/zFa0+3Qqv5TqXOlp8EHS
WD0F6ly7lBUtGHTjieUOnkvyuZ5BamOrAiReOywwRzmm8tiVNGLHZkb2FXQns22IhkC37Z2BpDFJ
iB3Hn3mFdbVGGjObzqh3bfUjVraTECWJlfh7JmHtScgG3yo4kBfjmxNj4pZuvxVFGezR7Vaen3yp
BfOfZGK99uuTyLV+V9gl1jAihNaGW1v7ztAPWlXh+64tbB/+uI7SqTr1AO1DVXkiQ4BUgIpJ4BBz
JiPsDUhRQG4R3lPALqX88G3p7lqOSOt8dH4Osu8AYFkHhIjbMdaeAj/DoWzkHwkE7pxGSgRMSEWy
fGhLZ9P2/j4Qzmtf41oQIcKUJJSK50+gEZogfbJ9ZMEaY3QvI1C+MOHIJRF8DzGQsUw7apPVGUbF
VPisRaokrZmiTa9fI41hpokbbOhH8DZjEuzSIaWzGhaPLbJlQBW7ILMkdVj0axowvA4VOvw4C9CU
KsQ3huVHU8S3uCahIGy3oxYn29TVX8nRJEeBZBs+OmoKks23Se+zpmSG3A5Ky8yjTdZu7xIMFgAW
KILv0ZheEAk8hv44B8M+UEM843Jj+t2bLyZrYNsAWbLq4IjEdmBBCd783CWcFLqTa3zRgll/H+w7
x38ra/6NfWS/KEXwozDYeNC0ujySM/bctH6YuWPtMeL8jGTjmTJpDzqu3EbW6cFx/WNumXh2mOU6
g03zOtBZZlkGUWjykd6twnjSNYXUDj8+I3DwE2QG5EEwYxKrngVtrJvH1iZ4qf8AuHO0SKm5sN6b
d6sBQZgRe93rHOstabYHrIjrwY7eVEPuxiBGwFLusi6EFFDHlyryTz0aCa3ZUarpFgkYNa3rNdxt
ZELw5LJM+xoiMMMY4UUqvI+mA2apGRmZeH3dYMqWsEkk0hc1+kV9aXqGUtx0CuEG6vypER+2TXVK
V08+jIx+NiNDpyqruNnM8buOhagl4H1PcDB6dkVqrMcd7CWOgnx7lOmW5ui4Z8HaSeTPcnLEmqRA
dxMXJjk8CdAGOuF7TfAE5Jm9Y7um4mLn0QcOn+VGWvprVafv9uDWWC0YKsQqwru4fs+ATTNYaMqN
xoAhd4x1YPQtMagtywWW/CQP2agz2Fk+BKHBxYBMmtFc8L/bgtQJpwVD5xCq6mTaNyXV/I0TOGsK
XeiPVsSekPmePtZgvwrEIkURfGAzuOPGw1M+rfEGC4812lgXGuoDSIjEJKbWlWrUOAciOHP03Ejg
CphmLMwGLt1xzLe6xZLW5uac9MP2ZZg6HWkpsRXqHICy/vN9QfcdwwzoQFGZ6sdUBF95ZEOvNivA
gLO2HYXfShDatWI+vOskYg6U65Elmdyw4if5OK5z46RFvwzzVIOOWVtOdXRbSlbydQ1cGhYTRPCo
dOfDY2/IN9PCBRRb/OFQR+reTu66hAECeYA9R51hrgyDbI5hK7t7ihjk4lwm+kTtflUdTAz82t6I
4qzzY7CLOH6ENL+4E2UNBtO3yVcMCAd2dChJYkyrTH0ymT51DtxtVBYZ4W1kpWLe24QSH62GJN9D
IrcWCWf0oCc8LrMVDbH51+WPID3XvdbDmLWqI62gA9BV2ymb7G08+g8BvXTkTzXps1Z5yGt07INS
/PBtJr8196g2w9XUeEJknWn7qTYJ0gqpe8Kk+WgVgqasSdkhF9VWwnluiO+5sQTbK8v6OmvqDBQ/
QKeAEhFK0zw1aqUeHJRCmFS5hBvXPPmSJYyotUglRc+09Ge4ryW9DesPiQT2701Ey7VhA9BGFKBu
oBj+Ns1Uqs5NfWQYPNGCuVdXzrZhkv3aps+PI+LSO3DE5N7OQEliA8q6ic+k95I66qDwFRo83siK
jtWc76fY1kZxtSu8fbFlDSye0rrRVq2CctMfXGNLQlR9rEClrXU3MF6WS4nj8XNA2Ltn0i2AfSrD
c1ko7jWcYm1VuEAQYXkSCdBabYb73CYmDi9LKScUtvj1oGo+mYOPOFEtk2NIlMkTs6THYqpocJJo
dgASZT0kbD5Om+FRqyQwjCGrH6/IRIFszdrIsRLv1TLOjMsSIm4bgu1vYnMnkkrfl6byjjVluLZt
+R5CgmVu1H+xyw7AP/yczxc7Hy9RQ2TUv7d5jX+o9lBwMxej40z+uUO7978nDcB+pDHIgIMB/qmC
/tR7TpD7COrnPE2+scOGTAY3MdqPMblQWLmNk8pSARxostgn8/istiSOGqq5tyPdOfTzwD8xU+PA
3eA+MliilIeXBril38mwKGdFjzynqTqyvor9MJjVJUqGzvO72to61MKbpDLUs56jMzUbDFCu0h7s
ABN9oSUEXpeKQVCN5fxJcGP9d1ARehVLJTpqzs0QAlyQ89tb0XWu2TN+L9YoPBXQUwuZXWZYH9Et
d1syWs0rwLB3J2mcdQP+8aY6BqAnd3wYIlybi3Y778ioXy4dZjenyFCGjUsHmKcrL8GrFQ2HzuCi
B0w7hnk4Z/koEyoCAy/LpQ+pRwj91RrpePVFhN17Kl1S6XCQrUJOyKzDGXuAVYVbxpl/q98RxXzL
GpUeOsFrthQtHaZM3INEEVdmIMaLQMqcVc0WLwBdTW3EV211dLLtUe4q8kbLCZ/U0AKSG0d8gWrj
i6uj7BaxblMpP43WH/eLNlKOcIiG3uUY0Pm/JOadihNSGR0Uy/BPy0uuDMzfUTODyGqHrZP31szi
Kd4Sx9N9BvBZID7mrsto1Rq0WuuxwBYW53H6Dr9YMuMftfMUcvYYHEzWLRsIncsoP2UqnpLccLN7
JiDqOb17n4jQitT4XrJoeAhJCIubV5Y4bmnMKOwXAd6cUydZXtFHh3Qa5rVoDNrgTEM7A8UVCkyt
SENglKWPWUqVJzI7X5eM2KCaGQ9xHXTPo113z0g/VtGY1Te1a/dBHcNLsjTDsxu1A3SNWRpkE8ps
5vc7V2V9WS5BuXlJqWo3tRiVXVMBUjZ6eXZn87qtBI9D81GQxu19rkNZqDFrWX5GOwPzUDpd+UAW
ZbwaW1N9H4k0QBqgxyfyIByCTPqfn3PiKfXPn8JHC6G3CC7LCwvODz9EuaQYbsM+kHVXjQHVRpUO
bWByPb1ZnvrQtf4X7OOvqhlXr2oQ3rIyDt7NRLl2ZndWoKZVsimeI5OPgJ5jsCrr+odimv0X/LaP
apBaT21ef4UzlnvwQvxNs9xcy3VXOzfmS81KX9ZZsK2Kp803oVaKe1YytLaqwn60SUL6zOSj10Ok
IC+oUvHhTfQvADfYW8ex5cFNOEKObe8pVl28mQO2TqMKxovZFcE2JZdgXVawtQOOYfulga+UGVIg
XLJSJtWbGaBYUoJfwNaOuvTJcijVm6LYya0q2HLagaPPoh5tuY8P2HX1VRfArymGOvWUWU3ThlHv
YSamHB3NnNupgFGpBhy8RNMk+yhBaMLx8AAV7EYYT7It3EJ9+PxkkoiIM2OuteMA129aVhR5TQC6
W+sJ6dBl+bBot6Yoeh1teVcKJPeBo/av0IqgnXBzkVmM0eJU+bn9GCU8TvnocwyZLy3p0PxJWrlW
Is5JVPfRRiti5dgkiXauY4PjdK7FWxWVo+ebyXDRmoHlWXnR3v1uglyR53QA4j8Ifv45SrTQ0yES
sJnHW6b6u5iTEO2O/0FXTui27gqrpwCNcyWyyt4QIvU9Ng31YGmFSw+G8Y+ORcPTwGB6do3SgLRX
FPhSFHfhL3o8+6eJAHylVdm1GDJ5YZTLJMWs775BBu/gy/IdSekhqtX2EXzF/lN2Qn7OvlEauU4j
C3pbFB7qRBX4atN+2xEEtEqP1iz8joeomt3LqWeKwr5Ae2Vw7WvJn96UfwyKeVOQRqGVdyzbtq3f
tIZ1IhufKIGCTgnHQHRW9WmaX6KJnhdF4lIdDX7YHTQX2BMDTogD2OgP2EzDxzmtSMaNeKpAQLRp
Gj0KjOlmrhovy/d5D4H+0ktqDKDaCehGaHno+uqHPpHBJcqabKXtEoXBO3N0uoS1XSnXdpM0New7
30Cjoqr+pZwKj/gBHLqAHH9EvvVgxmr2agBr3cSGcW0yszxZg5addCAwu1p1kj8IOYz/sSvb1Cam
QExBlfL7yBWYvqob8/sUEpD3fQz1knWQARDuk+ieYmVcWwEqencQxPJpJXsvZumxT4eHMio9tIPW
ytWy4kRqOuIjCx1sb0Jxljp6TVnVt67TPgYntuDzT5XXx7W7ZSMOtiIviehVWusqJPPmVvCoBugH
90Wz6g0Sfae5yMRJ71AieGlWTlssDN1TmgyzRI1JGf2hPwzl/4coWLUdQ2f2zF2Dxe63mwaeTJxo
NlMds7OMbdFAjfCbkU001fiAeUGGvpkwbL51TvlTdUhE5wagY0T40OOnstZxdz70d9MJiEFoB2PF
OJTGimU2l8CIyBYt/UNvZfUZi3Wz+fdqUzP/obC1VHQts6oAiyA9rlm28x/SPy3VBZ/B7L2oaETH
6JROy4vs67+++vvXzA4OKo1IU+xDF59BYw6bmNyKa8Vg77HWArGtOiRkWazgQ8b76y2qTp1P9djF
+cMwi0SBt1qWrO7LRceBGoSrX++XS9rY1dGoUL3hxysO0ghmeahhnIIIqge1t3Zz0r7YVHrp3CZK
xnMZDlfbqYNz1kTzQNVXQqIS3juG2PulSMjDxt8RBwsCz0AlOiQsyccE0R/e3fY1VXqoLyho65Dx
F3niLzXd2y8tNPa1oUfjI30NdwvTEjhAJaGslS4SC9CCfaAbx27UvkxTPx+pB33fKW11boabbAPi
w9judoorvi2VD0dm5TE6LEWRIUEpaobSehrsp7voMzoe8XiyembvVYRdflb7LC8BtSdDNWy6clDV
Myf9dluwPqOhabNnTQ+uoBt2CsNLd98mwAu7sirXDOkKMPGutgqZZl1jRUlBlFv1TmH29+mUckII
eTqTARKxE3WXhWz5Ob3NFfBK/SXrq+gQqK27XjxQHVJXEtJLd72s23S2691MwdBnVZ0iVOWx4G6A
kSnrL9IavxpYA/d6m/K2xAjIj4RkVZflpe9xbQ8Zw59aFjiexxDcJiG8TAhaSvMpBRdU9FO2xgvT
rfMYuzaZsWt7Sitj03WhxV2UHag8hwP5wmm4EXY5nDNIrQhT1BN1v32JDBluYV92mypGTuCm9H0L
23A2GQpURgFKfdezxvP7ob1l5Bn8YUEwfhek0PSYzbYmkjHbReL424IwcVe2tspmv/hBylLfu6Il
OGYWuZplyov7WA2OJxTYFx6En/ykJxJZtFIlx2moyaufV3YxLyeY3OYxJUz3TpYqaRxODgZMOyEu
eHGGybl30npNOnf8CisHQA9W/XOqkrtdxum9UP0tCkZvTAUlkyaA9Ggajvxiik4a4vDTv68k+rxQ
/Kegk384Uhg2BVs3TPMfnQUfAE9S9wAIPhUcda6h4/hc4YJfizjdRa5wK6b2xBR5YJ7i8wj4nE0z
q3gjQS0/BVNBtyYeHmSu6vcWKYyWjfbKjfRyt+z9YeTal9bSP/79Z/8tp3g2RqiqMR+40Xg7rvu7
ISh2OMtlok/XJhMWxJ2R82UImQyRB/GOPPwr2kOsSnTR73XeFfe4VFdlMTQPVRcX90LoNMOzqN4b
hGtYTZ6dHWCxO9wY3TyQTu64RK2NNXbC811VQZAMMLJt8BD2IC53seYz+slIQ7Wb4pgyTohNN34a
pP/NROEAC8W4h4NRn+083AHozTZ9XxNPqlv1fXTV5zpI1xazJ92t7XfAscC2W4J9sq7BiCzK+6Bz
S0TZRKNvcXIQXgjzUTWfGsYdIPBkufn8yJrJ+sFBPzkvL3ZK/3eoq8arNRhsy+28aEnJ9viixG3P
bCYLT8h0tfWYOnQnkuFPriPtH7UGH4xjqDhuUKSpmFb+e3ciMi8JhVWiSs58x6MXIV4SIzjAovzR
VRMSNs2q6CsZP4A+fO3VMNpCfUdKYXcGTXxER364KYiIXyU2lcAYS2Nv2iyFUKv/cP+bv3fWuIcE
JQAee+SG5j/0rb7FCDHHXUhnEDtSz0e8tB8CQIPH5VI4brHr8TaskXtrZ2G7P81aNFuAg39FLjZw
5FZqbr8YpssZoYzkaUokcFXI37eJPJexoytHrGoVP/Qd8DYoQtAlcuUSi8BGjpZ8LFeOorkrZF0N
K4he30CNuVfbSLXHPtAO/VTMIvsV7Yn+ZsZkDFhA/jF0WQyqoOJdqmGM1onWd+tqfhvLAq1EmuYa
+iAue0u8RDRuLqrTNAdF0f8gDP+nXtNWTXIaVA2dMP/9fjYh/oD0Qonl53P37xvlVJHFR6QDhnbM
x5iX0i5es3oe0mQiTWC2h/DGrNOMcMQ08uA4+asKmNcRrrj5bhak0Ktg4U27Db1lCwvNbctw66+H
nfJF+NNbPYn3f19W/tc/RRDRZugcKbAx/f5P0WtqJV0RKc/HvAank5gHLeWGZym8tIWe7ZUAgmxX
QRQe+qG8xzYKA1Kv2dTz+rlofQW8KZ1W25X7OhPKp40hNk9iWacmTBk4TMSdaEX78JdVELT5Qw5e
a50Xo/GH5qT2++5mc0CiE4AK1XJ0kBK/PY9jQAhchE1rVVKclr7BkYdUqQYz1apvTGeHzZqlwqiu
ig5etw/M+sL4l41tIhlk6pSU+bC1p7/xh16h9rs5jwWCh4JhAlR9DJ2/LxQJiZluyhgeXUjU7oFB
nnJkfG+mDeaxU8fiGAwzCNLK2qPAn/T50cc1SRmdisAGJlb5p9L69w2RH8nhYIBEhHIAGsVvrXZM
L5YdctxFfZoycBhbce3ypiIkhratPfXPal//UDUwYoQDD9glLoYaGesp7f9oeNXV37vK4O2wgru0
UYVm2UKfv/8fZX7nA3wZB8mEi9I8Uavh2vE59G2xbeaNqK2m7lgFwTXo1PqEHU6cApDFRJWG4tEB
38qyhD0TafQmi1Tfi1q3vsjc3tezYUPPLOI/hPbVbPp0o4+QCM3CrG/LNw3BMZkyPskB9xURxXzt
d8aLPTHIXS5TRXt17H5G9dIworCgLTfN5z2/dLadYb39VR+B5zctDKQGycA32ZF7oORFsq8x2ZJO
G6D2dOj5qWnIral1ilfbPB3z70Xk0DMpJkC27rvSq6AMeiJz1yTVhd/dtoNiwPlxN6Vuti1MJfdi
s523PjLlStIKN3JEq/eJtuCU4lzGpHVv0LFhYbeEXRHI8maa8tHMSEQjZ4aYPJ/39dPbFujOk8VM
sMqNF/p1MaJMr6ggmH72tCLgjCf2Fe00Omm4V2tikPoJkSmtPXMymjN9D+3Zsdq7EJV2BZmpPTOX
ZXEccRf4o7PBKEzwDZTcLeizZJf5WJz8nlw2RW1mljAi/AX4MGm5hGBYmU8Rx7cmJZUgU1d5G1Qv
WkF/E6WHe46TWNuXauUj52gwIZnKBXJzeKuQmG4/J0aTQ1pdnyr2Q+i6G8eKjFMVCmPXMULN7eZX
WsXi4Oua8wDgJjpSoHDPMQlcJ+4IUKImo2aFc6K+TAF8kCbIz7VT5mcSmf76Kjw3CuHlBlSO1eST
xwArKzj7VjldhgK7bWREiKpbslkQLdwFqfT37fLK6lrc3QR+RR/j6CaWtt/b4ZDtSrf5OtJ7uIlu
VDZtaIojOn3zKPNQ0nI0DiLgzpqGS21gru5CM2dFc00UJ0DTlg6j4pfV1nFz52CMDv2/WqQ7Zewb
Mh1MQHW6Q69ZdfSXqpkC1MTERlI2JbOLrI/bO/766Y4ZrEJWzZxm3vw/H7r5K0WMj6NUgU3Pz6Gm
NOTR2P3r4MZfphLCcOl2QC7mHOmmksXFBaqOlIjWZxoh1jalmlPC+ZgrFY5Z4PMnuhCj2TzI+aUn
quUTD+P7EYLiPukvg5M1j2lqvkbyyUzGgLm4ZMLjRqVOl8YYr9NoDxtSKJN1UronerQaHBVeRkUY
m8KSCR5+odI15KUloxx35PiwXKkmo2l/tmaG4Edmazcadf+6fMXOYR0KXyVBkSjwwnefkxk+Ppht
CAjReteXblAFvRtxQmdntqeqmXJWE2mc+txKTzR9/Yti1GKt24X2nYPmmGy6sV8D/k0eMgws99rI
Fcb3Yro5dduuupRzrH9BCl2faEa7AA6bDt4IARe8heTQoyneyfnQqDsWJIZsRB9YIMbZCDln5cVx
0G0nYoOwaZnDg6l3Kugd9juO/MHN777awTQeI9Mej6idGEcv1xxrilU/tj+X9k/mlioIysS8VAXM
31R05DwL0HdOijzFsivLq4X6QH9jPC7cn07ZfvosTekT5oNL9j6aiFCq9DE3xMvn94Ik+hpQ1t1y
KMEbqwJ8CYsWBbIemdteoGKc/1w1iOxxGB/S2ftoI4HZRjSV+Bm4TMY8vFRakm4qCOdekqkwppFm
0nvUnruKrGuZ/xpNshjJ2hCPzfCz8qMRVmdRb9u6Vn6QvvjRjJ17K6lFrnRw5NYfYJ7Es/S/iobx
bJTil+a06HF55BV/j0cWUVk/Vo+FnZY3xeHOHe9//6ri6OGlZCmW39E2iZWVz/mWtXbIl6ZLQrqb
TxT0ruR4vTeKAYab37+7fPJf4A2sbIq9r231FEI9eUrMLNpAnxruKuxwL9IIYPVVMpyqZKKlspTc
dVN4ep4pu1z0IPomvJVTOzi0erve31q+234+dz5Q8pVRDggj5ycQJDrDjALx3qdbuUGycEQ5fs6k
zTFeOpzP/CJnnE/hJvqREsMhUMfgo7oAzxiKnWbyRg5j+zWnsfFpkVp8UnbuqgRRzC/CEKwyHYCg
INcvceoGO3wg+cpEdER3samIr4HNrZOi8eT7erAflPgh4/k+F/NLonOG1snliKsGcSw7+TN5B2CJ
Oget2sTBiImlFWN6QLz8QRNpPXSO8zAq1ofb4JLyg6I/41ZpPRzMhJfNl8s3ar95djgP7skC82GX
hPAzHQa0VTgql2ZC7R9mlDjmSNgGYzxCzhTwxOlIDgcJBO1L7Tv1utSM+va5/4HGUPf/+Y+SiQxX
XQ4ajPRj7TKw6BBEO3+pt6+oPbx0io2zmprBa1S4P50uMA6fcoIGjMTKYXQStKUGKlN5UWEW3nzf
LDa5w4kgsNqXpmqx5JrlrlVGNEtYwHppttPKQKK5VnqLyoy8ciAtGYdqtSy+0y0pVo6qIgyM46q8
FR+V+Bn2vXxvok7bxxUPTze5iIWQH3hMWi4dTMRnW4QCgVtcJlsh0+lCu1z31EYPvLol5mZUKzRV
84IftvGwGeIaVZ/NqIpUtTfdR7pMqKhzykTrYJMe4djKTavI/GjxlNNp//vL0UWuJ1X7C1lWugRc
32qnPhPmMcAEyUpd1yQiL6sZWYYhOkvH9QLFrHYjTs3VYoNeCDe1Yow3UX6Tcaa9IiafDmPDjj6c
6kCpH0yNUSW+r9gjZQcVjlboPUu3KqZNDi8+VjtMNel1VkGC0K8FumFtro+WYWtC62HbJVFEwtHY
NivVZMQlQxPuT1mFT0yG4xW+Z/dsLaU4hbx2ymjjWqXrn6AAEFUa9Md0Hj+G/aCzJsI+Tegufc5T
/56sNva777yNXeJgw3cQY6os5ctlajXIqBJC9zZTSixRApWDLDq03Xiw7U2cmvkx0JJfS9dVzBbL
5atCt4eTGqX02HTtrNkIY4TLvH4u5urRSO4WV7ULM3sEmmRbHY3auvUPZU2Lc7mMKnt4dLWp25cc
18kKy75ITf2IBrK/Pm8PRHVIh8wUmnmVYuHQnCsjkSc03LZ/kgnpLxOFuhZV5rEqUet1jnLxI1IR
wUuPX5sUOr4kMVUJe2e7DOaKtIZGlYVE7cxzul701T7SBaqqKSifxqL77g6V86bhCcyo447LSzJ/
NUbdW1uB2MfTFz+4fvBLhsQ+BGyg3MVk2pplOX6xI3rKaqTjduJ3MTD9XuiXMC6ii9RgYC992S5P
4q+cGpjh+WxcaHrEwQUDs1Vx1r4EY/MSTuhaOahjcLICeYtlf4Ciie47y5JXvL9robfuY8OMZz+R
K7ErQaM++1gIWQysc0W37hpobngJkvBRpml5qMbKw1+vXUqr0S4pDJvLchkTjrrqU/kN/kF+y6M2
h4NHcpVpoKldLpdvKPXjp2wCxO9+7C1/bQRj9gNqca1l+vdpGH5VdFcXvhRUjVeHo9M9zgZ5pUAz
Vrg3wOAu3AP4RtKTtWUwoCiqPdBBAqFHS0VrUxv85OPkyaQ3cGVhuMTpm1v5lioO00QFOi23w1U9
FfqRB/Xz/ERVQCDSnADoK0lxxZAudj7ZsmCmi+4Q9HMSYRD0l6Itm10RqP2FuqrZhcpgbxNt+DHx
lJHnSDJk0ujVt8INbxpP1AuQew25tY52k6xIGDDxc1gq2SYDbrj/1KdkuH3bXOVyLs6W75pNPe3B
6ynblp6HR4Oymyt7YGymr70SavyTMAT1qvmV/oqOfyMy4MhVMbT7KkHxNo9fT858wsGmDxCuTo7L
1fLr9pAYkmE8vwUVwf9/6WAuCzbL72rUb4HlqkdrbBzQ1MzZ3NSGdzy/2PNLQfyHRXgEX0YqGPn/
/vuXv0O69S+l75E+zd10TK/FtYSzvhkKwNbDPF+Q8PLBSP4FnBhnDLnlWLfMTpwHDZ3N4ipqJiTL
ShN4TmRXj/78YmYDKYGc90lpkPc4jFEI1+F3vzAJy2oNj+hMANTzRDnIyr9elktKx37dFDo8eds3
rpUOaDlTlQPoLZI9mlI5MSwMPFOT3Y7d2XhJCjYSkRUejvTsQllWXGNBjD16gszLJwk3O25ND1le
4AXCGL8mtnXg2RlfzKzc001raYpqBlpkoN8kNFk/nQZXod00byaT/iCD8zsIh/iPeWBnqtlLokr3
hPD2EddDeF7GfTwFOywE3PuaNl6rOJiueVGNV5E1SKql+zD/n6fWg5UYw7EgruS11epXEbnKzWGK
damC7JuPsxPvjfVTiPijSpLwJQmsfttISyP+YOva9vBidw+kGZRvOZKzK9kMz7y1ngr84ldZc1yY
B3eTo98sM1G3fqkEBzK32jVzrRrFW+8+m23aw+ZPsHPNcAFDc9P9qA1Q+gmgK+cTcShLDkwBgtCk
zKDAza6LXi+/CECXu2aetaU1GSl2Qhj4MsmYGP2cxh7FNW6B7NnIhmEV5CMarAxvUTSY2Y+m5wDB
VP6lUcwfZVi9hWnCocgdBQfJPqADlcmnAJP2nQ0BBIjs1Z3jONFXGHzLSGf5ZWcyGOe46B98s3sx
kuBLP/TKDd2rePkc5Wn0mQ5o78XBKaI7aeiwxZTdAmSClLPRUr9+sDGuHhFEQv0LaIMj4PTv5FMU
rxBMOvZawZkqysN3HgufwCG7YD1v3JVVILmu+iFhqFTmSD2T+ls49nunl+qrCrZ8r1N+rIOy/AhM
Rb0hEcOoMn+Fxi3YTr6q3jhs82ulyik8wS6ObIOVFYDYt1pxgSSm9k9U4xhyXakjoE2aPSz8i2YU
4c2IB8x7dsdBYCTKwG0pMOu0PSYtf5mTBQomGBnszZmREzdInipW5DQgcZYZVb9vTS3eJRW2KXPu
gTfapu1EfG7SNN2JovzGvQoNQAs7Wg3pNiZicp41vCZZAh5jmLoTy3P4qtvIcCMDbePyXfCn3/vC
zM8BYnNnrtRxCqjnYNAI6lAxHiQu5yPivJpdwl9NVyHSvMUMrYx3/AfR0zhlyCytIjsAy5kndzns
px2JYt3O6RPe5LzxvbEc493omO0+Z2T3MtCt0zjyfce+D/EpH7Obqo6XAa/4FiPydCgK8nqCkqKN
oOltPkLY0SdRXkp7EN7AVvjkuyHJV6byJU7C8urM90M63w/KfD+AM+qeUEiuBgajriM4Cc7cTD2x
lYdmOOdj1MSc4eoBVit/xnKz/d/V3VLiEdl16haYZ53gPpYxigsEmFG+1lsy3Ii4j09R14m77s+8
8iJ5th2N0W9E5jroV87aaV7oSBDMYi+H5ltVu9Wz67bpXrCm7Tjl70Ok+7fWzaiHtLz8FfKRxe0v
chgJPc38YCfKOt8OBdGolhKnPzPCyrM5IIq8mRpT6MZ13ew8Mb+/Juj31qabZG9/bdiqc8GXrdys
MedwLyXn/Sixnoga858CV3vO2K4vbaB0l6IgyM9xzjD/hjclr7KzZaF1kn6lvmopIAsSqxb2au1n
/cYiXWQ0Mu1pDJt7W5vOsx135yiz01ef4AYzrbV7KNtHc54Np9nQkI4+erIhyaMjGdtxu+LUcb7F
2l9h4S8axT9FuZ6eAgHgRDFj86JZYbOOErW5L0JWVXH3RUUUFoJzSauIPhd4xcaMRi8nS267XBJ9
A2ix68Xme2GVw8XVkwCes2Fh5S5IsgMewb06uR4wQHkZZNNuWFupiGcU0P9xdV7LjSPRlv0iRABI
2Fd6J4qULdULoqpUDe+RCfP1swD2TN+5LwyCUleLLjPPOXuvzXvS77VGQpso6ISRaYkza5YOqjT9
4wKXsBMkrMko+GbCgFhBh1t5kxwfiNk8E9+5pxTNs0m/VEanjlPcvA3ymlSYgAGOXWnitsdw0OsT
F9Hy6CSvYVo57zQEiMaswOeHvhU9wVStPiaWXy1j3XAqGaPpBKsvxtb+NHxYfFbtEbtDQCC60OlS
KwIXpJkam8xK/V2BJcvG2qCAHM8AFehCw1oVrrZLnAbfjuLZGj1e/sSMv/Fm4rxOn0JJ02u54VtA
npxllbtAjurFv2KuDUBKOdtlS1BOVdzbRgeMTBJIbLGTk5pN9FPl8q/3dfunGVGWtI3THRgfDR+D
oY4tspVfekyWiBIMkDkZIlLmrLTclEqQkgI0ZrtckpJ4GlqkJFL043akBHsdBjO85Zm5k4y6Xg37
X5ZTq2P5WbBjpZ40V0YMWQG6ZmqQg4w1MUV43Ian2MntU7dAf+1epU/IEWokqlFwrH07eQn7Ijs9
/izMdRZf8RJJhtfE62gG8FR8LDdeUzHMWiCnVGwprc35m52PeXppQZvqPdZR0tdLjqY9HgCZPj3u
WlqaPmUGzMqgZ7mtY7w9YZybD8QYS63cVGPlWce7QV+PvLWJ/FthNtq2C/zmrtutfAK9eJQzr3m5
8RND29r88ev/HuvQrDxlVUT6EC1UmusMARSa2o0dD9bGzMdmZ7OvbljQOw42SU3agtmQ/NL8rjoR
XRY4trIIyWHqACt89h0QRtVvgGPV+9LDFzhXSyIR2LnipN4IERWXxvcT2o5U+oNokCtZ0T/MQQJO
FQT7sJQFbw+STjpCEV+QapPpYUYn2mmzXHbGlB7ARAcrJwqanZC92lauBDtN0NsJGxvr+qiKe9WT
wlEmJtlpTah+U1WTpWM6P+CttbtuHoMVETEuCz+onxVG/920prrlBhakqdX/kIIQ/NWTP308vLTs
UCfZpJuKRfkcEyA0opAl79NCY2BAU9tNw8j+PJQk0+iIINtYPhieHmyN165lPpnhpj9i7+VApuk4
zxzMhTRTlxsk53e9ndUT2fietvzJj/amk1rxbTlkSvuHnbnZrbOb7rnHp8LuF5695cDv9IQlLtfu
426FSD5Fpv8UeiWJd6N+laUhV+nY+qdYknEUQ2+EcReiwpWUZAAVZq5H3e4NaJyntqXqW0rcetQx
ofZaemHY9Ro1o88X+yJLpvDMpqG3T8r6h/EDtt1CRpdB1vElbYLfXtFQkcp23DauQfbtAV62+bf2
vVdX06d3xBj7Upd/l7ePRD79xcPI7cwd1/lzffcrVlnio4cE02mlOWfXb7vfBuCdVRsm2SeiUkIR
Rzc99XDEN4nL6GWeOhDtCnQwN8+qNSkOMOmuAaDAI/U6QiFjb88YhbqKLBPIUfR+YXcziNF4thlQ
kEtbzBmhaRh9TfDm1nktrHOAiPy186kvnbC966T4XHIVfho8jw+O6wx1QdotV/q0HoYy/8gCXSLT
QwjrZX8iz0++gwzPyJhqnzFBp1trcEgjBSd1bYAlO238trg5+tr6HbvDCFgYE2aKVuM81QhXPaML
rkXgqa012uqlyCobYPCkPhKdjmZXkMMcknq9xUJcn12X6f58Dlz2s8Z+rzujfzd0/Y+W+/OpIcZs
oZ4gbsJ2H78x+gws7bX5Cm6CTnzdF/vWKvZNB6bVyjrmYK4/w8/xpZJk3oMxmB9cfhwatnchV0eu
rKkDmRpM4dN/NyX2QdeTqBlrW8u+8ZvnWqWdepMNm4pivoUbR89lftTpI283tfIjNYP6qbB0WG0D
m4rTtDjx5svlB6Nu1oTKOTW66tr2T6WXbZef/vcrac8wtxm0934O9hxRIB+1Agd7gUUTnTuPeWKQ
T7yNezQlxAboElG5HlZ7gkflpZ9JIMu9vPti+tOBKfcZFJSeJy9tBlFQGyu8gzjY8JViGA8Zxr9n
WI2ObUQbvhq0b+YrWIvjykX8T8xrYTvRWfPN/PLfDdzEBt6G+700HMNcnx0DWJjq/jyWwjz3riPW
9ujI9NOMhHzuOTZsOg/zzLKa2GWLMqkEyKEP8qjauF0Tfxlcoyj5Xhh7RZuIY5zi+0GTiCbZls1+
2YdQqKaXPjOBAMgnuE3Z1hEyeqVHdixwQ10W1XE0dgOQOZJ/F8g+caZ6+9lFg3cg17mz8jnVNKm/
Bo2U8aGYeBKfrCmn0AVNMlKvvMYEJx36kd76oMtfYWl3h7QMzKMr1bG3TXfdUDmc2hThZ+QzotDH
jozntmu+vDD75GjvbCZnloNpU3X3pLNZQJFAJoE+9dha3CF56g2/+YUEiO9CbYRPCXvvzdZ4zbNe
BEdBgMR20YtMVD8r4TDB+Lf3Sw2/lYI5H8ZSl87RMGFUqgnP8hHpyqDH1EWQdVKJ/tkY4Xr4LvLe
Ze9cGuBm74ECEuUfTWn+uXK8s0T3u6KDap+ZLv/O2npkYsJVRYQEJBurhgT3K0C1extT318D+jvp
c9u0GYNqC4GKsaFkKECoaflbK3mKdV/+pbv9j4xk/c7amOxqGzYi7X8ixaxtHZLraqJQfkDTJ4cm
L2oATj/zPjp2EfPg6E81Pg9+c3yYrVq9BMONAlJk/bWfOxkLXrrHLSoFUrnQLuRGgaa5NBrFhzFa
w9ou4/dh6OX+MeyWmYrPpTjJvHE+ujHGVz01Ppkg5jmi+jpid2cGTnfszMpGdz3H/dGaGMfm/1tQ
skGPOQ1sopnt1+WxxP7DPjmsdTuPri26lHU/KkTHJWnXGPm3Df/sLkxs+23uNh/xJY44kLmMxyB9
shPOfKLdjR2iB8CZFdaY2VRNx9N66c1IPc8/9Yj7OYuWMwqzd+O1dNXB7/z4hw/d65gMWG8ZQZin
GN7mxkbgmDpu+u73fb636rw6Mpx07mQ/TKsigFzrhNYBCRMBpar3tiQ8a+mWWMHnXmn2tpfiU5us
4OzPN8s95YkEIgMpiQzxPpBuTPeWQNBbbQuCZQnr+NKKqNgWmX0JaBw9FUaAvwEN/ZcP5HTd65p5
7pQfv+vg5CA5GqdF5vDAtOquOR7Y1gRHt2S8qUi7Me3RPsxm/BryNHhvgoRxRChXpgMCzHf48sAd
/LfQi8m4Xf93oF56jloRD3tgPe+tNzKyUq3WHwtnuI/x1Wt0QuVoW8P0DjlQzMO/5Z5y6p/SY3C1
tOsm1wivjn4eHO26WF2YrKySKZpWHAvsS5UOR8AzzUbOQS8RfOjINYp7Z+jGsZtnz/SH8bNMxbt0
QPIgE/jZ1wSoNIEx/Q8iY2xMDR2HAl7woINls5KB8LIGBCQpCjdpNBNfAtbLUKtJkfLCqb7EhX72
6gAZto1M+tAkPuty1aSXouNDXXXmwVF5cGopxOtZ9bn8jDTT9FLVLbm5DRG+qggmVgQdhRSilpPX
4vrrPBntMw2bNRvnm2cEeN6Wrn/siWmNoHOelbmQtks3D7eap34kkcGK6P3WxuwFEBLWImEfCRUB
c9fidczN8K+ANL5DHjGs7Gocr3rdIUdI0ioBQRBaR1ETIjOavEFaHp38IkVSWXIabTTDPKY6MtSl
OnW9qd8/PioPvx5Wx5jeAuXOmJEtLCYRbrqE1F+L2RBjUpNvqGRwDkxnt3iUQ9h6L/OVwMB4ezwv
Sf/i7oT6vR2wDNpkIz7qJJrww35xY/ZOSByKSaRZNE/lBX29SyAad2MN0NYDQpU3DOTjC5xYdIrz
3CSo3rRyLD5Tv20ROcQ520MlttEUasdAJm9Zz8fabntiEg1xXobqXkgbJgTTfKyq9K3Imp9j6FnP
RpbQAqn08qYxLqR0bNsD1JT87FQOxI1G3LXCjH60jkZpT7UwZQwVZ8jJIsMKGj9eV10HkSeqf1cm
7VOLSvCN+dFrZkTl0edMtRd5gCqK5uh+MQjoGQFGWCjo7ByqeaBfTZP+zN+xAQsmf/Rx//L48RQ4
fFI8GFWVq62IsmyPWjI9Dkydq33AEgn2ETQGC5C805I9Cv0Jpc4x9IOM4Gv8r+HMMMNaVJPQ0U5b
ze38j35QbzUxLF5nQvMw2lupX6xZwCPKZSFFFfqwZSBL8B/1uNPb0b7mldhMYAA3SaqHByJlP7Io
1q60e+y1Vk7BViNvLe4VY6Y+mecHcEaUiQzLQ+x0pY/xoWdtfqs87eYV/XiiqYNYpK/qLxNP0mq5
iUrpbh9mSyhxI22xh+gBTRZcTc4+q2g2r4+1bZCUjEmuJ5dxFTCbBJEZ0L9ovNJ4srQ9O0B5bR3z
aNMAPC56cWa/jR2Wey2QFhgs/bRMH2xdNXfGq4Sw81WexxoqVwNcRm/cE4Ndb+OurjfNMMCYLFEE
iTja9mGAt5uB+qMVUyMhOkaNe+0Q//wI3DHbVpH615irwkOSWBFwtEp8RiUd2UrznF1qm+MrZrC9
1UwYwDPwRssoQod2EpdhBIWF5qWW25+9liffUYYSRREg5FbMCRfTW4DcdNfxmQdJ0bVnkJLtubUr
exPWnCLs1ukuy02k6z9NRiIcyeH+srim3TEWSO/iAM5EiT42Uwzxx5z4pkU+qScO4aVJw9JnUKDU
kqQDe6x2TN8yvm259ez7+o2907kvX62gtdgZi/65DTaurUcvrgzmymz+QP71ZNJ/hwWpH7ah9XcY
lxOMFxJVHp+xUNeSVS7gl7B7CpI5aUmEZp4d2gwcRc1yveqgJJwnUYlD3MDh74cJ5AA12REbRXvX
ItQry6VRQfdavPZRGBmXuAP8jWR/1Ta984E24Egzni5wPW4WIX5LHbLVGA/e6V+Z6+W1qRqeU5rL
PS9N2/jPrpEzRF9UiZmjXmTt+//jkjdAe7D6+7zMaBJx1u0z8nxK5STnqan/WT6hJdIrpho9rbEi
wTTahD3WXw8YdXmvG4+Zfi+64JhA981mrc7CZKbnJaEXv7ABkKjEOszEWtDo88DjeSbmWn+I/JtW
tX9oyuz7EF2L60fuOankb9MJAHbPp6Y+ZP/KMvJRyFcqL4nKwheGqzutFt+dDWAnscT/Fa6lqXWR
MQPNojEZNWcDKerxbGiLSe8s6QUD3LbynFSqxkhWSmVvVUFDFq6ufRycQu3yAMSxGkgsJ4jrLWqL
7BXqK4Jz1A/kWtL8mMvnJJXh+bG95DOUQvZAYYWHD30BK/97QC3pN9SZJo6iJ3XNmC0+jRFBT6mG
hF599toHXfRbC2c4hRIzUclTp1jYUBsn88NtOJwVvk/+mCsGdP8cd/+7WeQMy2XRW+/anO5khDVQ
xpkKD4s3fJNEy+zjWrHjW9LZRSbbrJvAR8UVIG6TWa7alpChhfrqd2hCGo8VAzYC2UJZYV7HBuJj
jwaxo8NwSGQZ75SJxWNekvwot9dFnETbCKYvkJamwqMFcxbdJ1npZBNNlAbzUJm14lylQblvqyz/
Suu3JijLXVkOGcOW+NVwS+2vgL/aUmmvjMJCWIHQil7+rMDQApFoTCATRAQWGBhNhR6MPMG3ZpYh
RJiqvMpg26iAh4ZYHA5x0RV7M7O0d8gR96SzDLQTRUmBH/kAGtoQO4VbWHvKiGf4Bci+lYVVAO/6
hEWeTHffiay3OviqWqX/DR3te+BNv2pIhzm5tvW6ICvkfblHgGFDNwPB9dE26361GE2lwxrUWOM9
yx316nYsEXaW3vioaggiGdKGg/OjqXzzsARhRGZ+R+QwHh86shqVBd/48AxV2F6VtTn+nFIkpvqg
+eBkpHuVDuHFDiHVreeyH0T6EVqCtknL5CsiDataB179w3Mb7+JCYGqcEXigU5XbhPPIbmk6We7k
HnqdwBon5Atp2TReELBXN8y66K2pG1zVmOuoIiq5mFVaRJivQpV020WzpZU8vtwLhZvteoan67Ce
fipHDk+1l8X7gMDutZFEjERV8xpU6M3GlpQDuiHuCRyDuSdenuCbgkGFFpQGyb2JcU9NCMcsdiLo
zH0LgW/dslscY7KEkdGwRcaD+0s2TrNlGuK85L715E7lH508qecEjz6CX8LYiwLRd2q5waGT1ms3
Jdo5i1QOfpJ/UM/88gdwlz+lxbgbc+Y6St3oJYbhtGdAj1va1Q/Y2WsqPDKTM4KHwz77biZbXJVj
/SKFxj4MlLGIAIni0jgXA1xO8z+p8g5AgdIfQSCR3AxNeaoIily1th0y/aEx0NnTL6kT25p7ZOak
w4A1qI6slZlCEFoW8tHDQV8kzQ0/4ZOylPmeaWmyaYXmHhme5zgjc2s9QMElWk1WjMIRgGwm4dsH
RzbjKx3oXZqiqjIh5V96O+tucQX1Cuuys0WZIt61mLTJPPoBiYj8wb66LrU9CzxFVP+qFX/7WU2U
G/Of5ub0aaVLS1loe08LCfJu07cs0/liznyfx9LnSPN9aYnXWQI+IEBRsbTEyVhcgxTdG3otjzLu
vA8nHbcoxMefTojEEnGbdtSkgFVReEyAdevmhB558cDLzxyiojeLF4LMs5semulnnsUfVZ4MX1PX
JCBkk+nV8rJ2q8Z4Fyh5cpVt4X4TP22UKTShu+jKihldZWB0FLBOuS/0knB0SGNXLcjVW5QicIC5
/WMgLfmks9ltdH+6sk+81ENNKwHPzj0PPdTBrqv2UtjxawbWlMrhycQRvB59vKVhoX0tsvpHn2Cs
Kh0emkIaLPN8543DlYZivkMBTtqh9LATJC0+6Wmo14PfuTfHGqJ1NsJWqHMIcDnq/ydiJa171kzf
y3tR/r/He0Z18LoIMOaFQlQw20Opsc5x0tefyugvwgl+WR0hTlngiatuAj3SjbamKkPEWDiKDh+f
jg2nTnStWF4V7V30KnieBLPCGI3uj4RwznWSg3AiDyfYDrHP6hCZn1pkMMKJGye6gPv1hvGHDVtD
qbI/qK5L9pVpEuKF0Owq6QQlVX6th5gMdatl05o3C5HTKkWXjYk6Ns3joMxfUYaHzaz5eqIMLH74
xmbCz/hp2J11cRGGgwPoio/QnzDB077CuVOULwby5VVKYvFJlaSbiKpoyavO70nQNrexBWDkyrzd
aAhxN1qdedvUH+yToPBeD3Fgf8BPJUbGtdxt5bfoGxzn06i95kKzpL0MZpXtmM6TdOn/XZwrYrav
5OSyrPj4BGeoegEEsj1InWxb2mK81Yn4QANb3fUMgIhp+n9sUrcOQYjucOmD/NcWUaa2q3TtMtkV
/clB7DOjNuhH0jAiIVw9w1Kc5xgZSnU3rD59EGsJja4WY+Q7VSvBQp5FtTa6iOPKfDosLfkwQXSb
EGEVUg7E82kxKxvrOAZDv/ZKZ9iVk2IZxXn/bEaOXJsEmUOVy25a5EZf0NKtPsVrrrX/3kmLrW6k
4UeidfI56vQGYJmk+kP0RvTmyqCBdE/G7ouQa7ogPpLNMEi8y+NUjtp1jslzy1VcW2Ld6Ha/cxhj
7IaozF5bTqm+CK/VnPyLCbe6NNNkrpZLA2DCYWK6vXGPMNjrovywMlIEh8BEEEnegtxjK23emOMz
/Myt8q/QXkY2+/XDj/NYi6yYdS4RgX5RWZ5vqinR30RQvrkpowakJT9dL+JQl9KlqWtEEyqtXpeX
BgncFkHekbWzvSt6cuAasg+md+J9EjNHUkk+cFo862g6uWexQvNMMuBby7uzdTXH2+GGBT6Ip/IS
E9lrwe65LZYJSpLgkE6wClMRoy1OCoXgqLBftc4+Zq0angEM2a+Yql3mzzoi6Rbic4d54VYWFhob
usM68/zjmMfjjWO9u+mU7WNV6gBis9/tXddj0u8AG216Od4fo7MAaOAmLEkj6TKaX6gemj1nD2fH
uXvcLiYLWNb/Xspuku/TbSGqGBnKuWRi/rCYrJOQCA/mY3iFcnQQeNjoa5BQfPEcKye6CltVWIXU
kfxgnS+6XqRN9dqLYw6jc6cXsZVYxRjtzomA1knwBlhWoiVb2oHXfiH66GbP8w4AZwWmixonYwDW
hi4WTyv5KbwIhNAovtl0n0hexOxfissCcgtq4F/N5F1Fg+ewKEaIrsT0jLCbdiRIei+aTvlW2ayO
Mjzmj6o6RHnkCcfmf1ierD5K7jr+GwT2utoWuYXwieHTx+NegnxpWd4Ns0lXVVginswa5yXlwL9Z
yu3l78jw027ocU1wsFC9GL19ZrbWHLuwfitLfdujVYUq4UwbVrv4u5oUCMRa9SeXFBKanj4Lhip/
mAS+bfOOwe7SpeYEuXm8PtKzoDbMO4+RhMiG2E1OgxHsGqNuPyaEoEevGVqO4ba5jnsSGxKz3jp2
GPxtavOl0t23sBrrN8vPvuE6pL+wRH33Q70j7Kj/0pz8xO5mfSYjuDhGjczkhyhZR26yAQub3ZWI
aGKPPiadbtD3RenYoOkhvvgDuDLy4p8VakBQgMBzDfasHSb2f/o5CNSPGuvgtz5g8SS/mcOEkJ8K
+9E108NC8mGPrZWrB+ozpBpHHvnyoPF58lYJL1tFzpR9UE7zyhVF8yxJYDqYSQcAmqwJjYP3a+0H
zSkkh2VVzxK+5bFQ/XVLoAKt7X7odWbBjUk+QixnOPJq8embZA7rppZcjIVOUac5MtAYsHKMbA/O
CEMhgs7Gw2NtIdE1eVKocV486u89aNFzWHoDggYmnH3/FciQg904mRsQRpys4bJWaF9yU9GpNVLz
dXDp3qcZsdlpRxM+Jr1gR75cutGxtcAWoFU9za8lOQjPHlqVs6raaKuXvflTJe5KyqzcUw2jtJ8F
Gq4D3HoIhDqIZZvATibKULyMeamvRaDSY9i8AvkU70EY20yxlLXBguTumzChqo/H9GJ5PFejcOXd
anpmSFb1NGWFtgkqDNcrw8vG0+NuwLB4S7uOADR4dE3cfKNGg61eF/uOfDaAmMxq5zVTN0eJbeTq
ykq/1ozy9z1O8cvjBexdRP1ugvCyRCf8cAbZJEM3jrC21XzTZGr82QPX1sXBpxNz/F8C/NTUi+1D
5zhF4zXXUmTzvjlu/5sldUw8oHEwyZktT7kcwPlxSEXsz+BOti+5SKicKk+uMrI4z4+/jLS4VTBL
kBa3TRtNJOxFutp4S/M608GKA8w59FHmrsJmEBfLysJDyizzcW8phHC7tJyIq/YeeZFxNjlc4mYn
GXBZ2/wCiVYUjXPbsjqxI6nXQIedH4Yg/hMjR21RK1q5DlECUxSE5FdO+YqKyf4dIOTz2U3fVdX/
IOujRaETutv/1h0VmO2mHtzfk41VRNnSfhFllq29tGSvs8Q1TnR9rTtMkEqBacFAJtTiwiAVbqpe
RC5I7TBmbm4wamSg++KbbOrulIdpt0nyNt5nomnpH6btJYPKR50N6SU2jWDNP65dW6zBnK2p8mku
nLXSyf/Od4rWxjKWdmf2pGJ55P//kUZ8xvI7yy/T/mLsixKtNBxekKlwbmGU0dFkKr5FxtmyPCT2
XpTacMHbgjSLJtQXHylsvyREPPte4j7TE6uYabjaFzgaDmP/0TmXe24FsTNxt1757GmgVBLajM/2
nG+HUr+9CIL23lEDRvC6VPSEVyo4d0X5M6BePi83SWwS2oseCN6YdVRRhXmrDqwjThh6kR0n9wbJ
wnvqwrfvHNZ6LfKzp+UydfUfwUDYz7ZxOL5BtSu+rCRAn4V8ctS14JjNshEcmnI1wul5t/peXCoT
sUfSWP0+k3C6/Vnx3+bqI5O5/9L0cbPJ9dY7uEp+JlM1nFLDS2iX6PoLMSIAXmiam8N2wabRgc1O
fCBTAiWa6FWz0V/QqN3KLnHOSzfZdUn0lnjG+TyS2EKQpiCPV/ABrtYA6RjGm8rK6UcHP0ehQNag
WRbrmubGXjXVPz4OuZ+j1mPZBgX4sJlKxwgZ9tJQQ63mbiDL11/orv4JMv6WPutf9IbYxqjH5IEN
k1hX7GN1nL8P84WmeHj5hbC3k8e9/35Vr+TwLNpi2GC3qj8xE2+SGf3gd6azzZohO8oqa2jf9ZvQ
oI+LU6AHDw2YyhBMVmMHKHFeQBECvvS/rqVVbV/b3DTfZfqsSV9uXNGJW+OOMAui6U856qwXlabf
3LRsTxq4+F1iINIhjq45DHqfrSCuxCzAEhaKQVtaVk+ZHk0zwC7clpJDLklJyadeuzXcJDU+xXWe
fEYxsELBKMgzuxptbHmq/TD9rKBFkcYA3Xr5raAufsvAK/ZVD0be8mFwGfMGstx0QfhW8ck5h6n6
96FKdC9dxEg/8yeqzMgK7zgx0svy+6nLeODhDesiPo4AeOQr8L01upqNGZgT4v60vzqOrRDqEEGb
e0wlOfekG2t+jAPhz77J4Cw3A2koWHuZj9O2S2n6MOJEd9jXTb9WDq4jMO3qtWzR8Jh2y1dlaHaL
9GO56RIvR5aCYzDJ03FXyF+PiWMfKeLVqs77BpNv0Un+WyfovHip+rcaDe6q1834oA3oS/z5RusF
gDU7pB2DcyotODJUo/Ec58I9mvQkCeJGy9FL5f5MJxA9cJs/GnMYaOgqY5vjxj7pNVHBSNdmjZyb
uOj+HOcMyZGuUdf76+US617bsPWbMN79Zlcm2XQeMpqCqI9LhhhO+6VVcuJtSDacge+ll/Q3PymY
csd0YuDjg+5kJWrMAlMmKJfleNlaZrRNonC4WJ3ZX5Z70XLpsDWYKr/TPbdfDEf7aYXZvvNf2loX
FDHcKFFNZ6c+eQx71rUoqW0WXBqO6XuK33XfRGGP9Ks0vkZ1MyfH+5nYE5MX595BW39yme5joMH4
s+qbNNotD2pRE+1HDVFvWtVgRxGd100yrXQ/K3amyAYwH215yq0RS3LmU+1bT3GljA36faY6lpip
57NTjLTCz6hdmYjAvlLNcw8lkNl1XDnpPsikNW0VVv7aYsns8tx5KaF37qKmFqc2CMYnx2xwCyZi
+iD64Jdpadrf1uI9cmn8Erb6x6QLOpYF1mIc959+CXCiz/3nQToD3s15mB36sD8G99hh110Zc8zp
4BrjsbLG4ZZ0NtNWJiljU1EtM+a/asJhX1FE+pouoDPRJ+1pdEkAolU0rh3VZae4dQlj7bNtSqPi
VVhtsQ8rEkap1n4bcYofQdJg6/JRnKbKam+PzlBlOis1pwjmYL6xv0H/6eZLIuj9jZuVYt+F4FBN
U9Vn3M28euReHbCQEhfdEoTelgYU3JhedeBYxY2cqHhbtaDmrVQ1v+LCPto9fj/JBGtfFlWxH/tw
OKLNcm762MZrZTj1dwLYrSlQlvmZfwFMT+jKEJdHvHveXi9G+2x0L7NB/lcz6sFmQjNwHnTEVKM5
HVsXaZaeMp4DOhTLCrOFO3SvZhg+i0IMX+xSY+Oha56LZoSFzQkvIV56LyQ5UZg88fle51p/ckXi
7eRcZiPgB1G250hG3h3Qg/1OiyoscSzhJGvoyQXmOoOqdy+kKnah4cRPqWGORxMuB2FJ47g3pCof
rDr0UeLSI6RZmfObHFJL9kNYPg/rrIzB/aGDfWFOxuk7UBvNjmtMByp8W250BLM4L1+XCxcnHB4e
w9qF9TxdzAm3cEtl7MLUHFfWYmim9c1IARXp9n+6bU3qNUlRTdq4+HKaWHw2lVEeNOba7MRcCprw
69T29XNSBxfigV2UtUhn2RsBl9fHUBtpy1i/l02ZcDL9UutjQcbkKB8CQ6lmSyF25ZUze2IXK+w4
1sG5YAnQ57RwMqc+0tq3ngc11QfldqBxQzdYL9N7LXXts5ugSFmm96ZDKLrVRhvfGohjRsCIS72+
NOPzwifEvyOeyqE+L1cURqRHLezjx7nWFY0Fh4n/agTuiaEvLXeLcd1RuO6gQ33lmvlzmUpGs3Y0
0zBfECmFUbIS1l4Wkm7svCtn2AqdLH9tiFVoJ736ismI2wW5f5Wj5V9GlSSH0fPaY2Fo9aY2FaNq
ukh1XYWfytHhxltkqAC/8l5g3m0Xx1Mswp1UXfXUZvFNmwb3kGg6QNCg7TbWwjqODIdNwCn/eVzC
eJkH7qRIF6V/JYUGeasUyDIjae8fR5rSUK9Lo5sQF29Njrp6NLoh/fFEppguO12dXgC/ZRK0J3Hx
XuGToS7mSdImbG7IwBMUXheNyAL6t/Ndj/7vJZhvmKx7e5G1H8oPmFy4Cc5h3wqJgICa2xo9dWeR
PndmS62RNeGZNht+LDFpG+gM68wDCjXMZUaeWSbkj1zQTaKn7ZEH99zYSX0YO03uW7ckpistbnFn
FavKHa0DxqF3x5sH01oXEXtM8JeBELnBjFbEjGdHmVXWSnQQJVAHzBNqOQUbSEZVw9Qrb73Phxhs
jKNsG9WDswr7kJRYZPFGh6oQ5xYCImMqjW2hZcgJe+tpLgG0Uq/+xJ72Ejpd8MsIPihknpD1JN+2
2f3CH5y8Z24c7hksxZvHluZPJByqlmNWS6H6hy/VLcKl+cG/e+qmvlyr2m3es7GH06A3zl8Lx6SL
n25ivrkp2AvxcHVjc15uVO/+ew/Y1istxmlfUifYTx5JeRe/tGmc+/EctD47QKpefUg+IIel3LXT
yoKaTvYUL8s/eA6Mm1XKBO+X555HR3wmZmhfLBPkgDWZQPjnsN8lDZSsZdhsHEEfLwsqB9r5BoDl
5QahT7DHLNiv8iH497HlB6ObYZpFmLGWUf+TlQf9uvt/2DtzHemxLTu/SqN8VnM8JIW+bZCMecgh
cnaInH7O80z7ypMrT44AyRFkClDrlXRb76CPUdV9u+pCfSVfQCEr88/IyEgGeXj23mt9q8oPST4G
52uxW5goWBUDk+0QedfZ0agmxl2UYjhexOFVOjw1oaKjo7ZpK9pCO1w/kzvjYYLDUq8IvLYOSRGZ
Lr5a5VlNw++WfJtvqlcXR4mXG/OIexFrUmygaES5P5A2tUS8+5GRuNffqXXk2TQpGCB++6rrGZ/k
eWSiLSBS7ZfWTjeBdQ3T7K1YXLHUAthr8kY9VNkI2yLMAI3M2QF/kVE4109ZyZh8yXvCtrRTDyuG
XkxzvMrDKiufqIv0cQUWkJQeMxHku4TTEuhlYu5qxtVIKaMTWDEQObd8aNTw0ODlPzBgBJ24adt8
jQ2I/mCnSbxTaZugAyMA3VwPstyfzbBr94Tk0Vev+vO0/FO4RCwGrJpeO2sAT2tAIlJ9rKJ+OjbL
h75Llw8GZPNCFqvRmGrudgwYct141xWpcAqZu20QES4jhwETk2bmpiNxUV0hmJGcPxBtNd6qmd4f
GMEx610aOlHS+a5co81KaGdcYOY40bKKYAgLjsgk3gOyzdfXr/7875IyEsiqmA4SHdxwpbWUW5NG
yleZWOh9GTpI9M0/R3ibSVmbnz2fhDH/gqPc4FaWmfJ426pZdi+Zwd1VGFQTCQGvkp0M2oSMxPP6
RUZ6RNv4cwRU4lp0yc9yPgO14WrXer1QHSR+5Wq0A2Q4y7vWxpPtkFoO9b3IjBsi8BiaLiNRFZWk
2/TAZcNlDZFiwh2A/ZA9JjtDPlBRVlp4CU1tQrGhPBdohJxSlJh88X8RgkhONbfdYh10FBxiphtT
Ma87DDZloK3k3phpxemK3I0VBpuc/zvatksansL4f+HeFjZrnR+VqMw6FjyIL9I5N/sTYwT/aaT2
XcuZPyLZj9ZXjbg11fdBSpPlKjAUQ77LybQs7fGlMYTvEZv1FVhStU+uposqoaU35cCrLIswSUXK
TkKSjiUDiktlhu+Voli/fKXICDIsrOk0yfhmEkbjCWnX0/Wr64ceiZwxg268fmVmCmlm+RLrEcHV
StPxrhyrHwqt6zgm0IE2yPO1aSuTtbnEYZxCCUFYxY7/jf2wWy7ZtZk08IEkeuQIkuJUPlp0dwil
zlNz+pZ64jP4Jb1XV2ZgkabRrVVoZ+q8YVeWcl4b+qEyXwcNM4wX20uotzEI+pILfy1m/sCCxWQv
y1F0ycbdPFvyTtftZ6ylKfY4IkrZeg6n1spe0K1be/xX2XohMDvj2Acb0ZCXBNe7vp3bsb7teln9
K8k4f8mvNRVZ6LqsaLaG5uH38dphPdt+pBICorbxK3dmUDM98oVAkFYqG5np2klA6Fe+6fuBlm9C
quiVtvLLVhD19m4YD2oXMUMItNozp8K8Ifya4yeRiEnhcNQCOwdFqcR/BT2q6ksQym/YuwjlgHhr
KrcWIKm/zzg3yB8IzFpa5KFWt2YQkxyviHnxBCIpfe5JfOzGaiu1WbjJRpvkqkgnFzqnMMYL4PaL
Zm0w4wsJHE5Eec6uLU1vSZQoHJuu3oFxsFhfW+FlrgdUcMBb/CUd20+V0VNAtLrXnvZkTvsy0fKT
iLdaleVAplGAjhBdWLz7aAf2vnEbrcMy37XD7ciWZYHXT0127Amb3IzISNUaaSdnlnEaVZSHdtb6
UPDm5kT9Ri4hPGBUK+KA/zF7oEPhMdQ/o3DBpwxgApvrPLtXQyNUheMQKdoZyUhy1wX+um8k46Fd
Pth4G5nyPUlx/UG0XHPXiBSpaR0WG6sAEkNcrrqeltrBCHEpjBbuxhRJuF6hDeSmnm4yxI8sHYdr
Y3dcurvGknyYsbV058Gct1ch8HVqlqu+5YUUytayjbrOHdmmSescAYw7aKj2Y8B99VeP4ogBeM7+
2NSIkuirrV9IyYlTX12VQ148ZEMxk4YXSR8WMQDxQI7e3FZHCQ/r3g/zXz+gtZK20pQdtVwUXlvp
9W1ZDs3G1CMSQjHlk+k9lTfzpMFq9Et7F/bzVq/09CaKg6fWzinGtppBalMDxuVlgjbhRQZOtTBJ
WYqL2KuCMH+VkTYDACCA1bC7/JVos/vImm9IL4zwxcIFSGrr+9rqKSYYnHVPjI5SV1tcPQjU51+G
gUYR25frEMTyVfHUMQwEuzQV52HdLm7ONp9QEFsDv1xV1O1VXx9WOmmbenyXJl14AGfrjX2VYIpk
xqKI1MBL0z7JAovTSLuNficFFWkGk2f5SQROUArSVb3oegKdTmhU905oa8VOiRY5CBxjW7W8vBJn
eWGFXz/gOxxiLA/Ire8Z4PTnlj6CE0XjCyG36bEFS3CIhfJQpKzsUmyhU8LFss1HQYNiGXEUS5JP
AMxhR0cF60sdtDvdaD/o2RU3RYYssGDORZZcA89ymdl3OfGrbAtIocrX1z21FETDnUay6mAPd3nB
TXzV4p0Zc+KMG22KH6QOEEZPp+h6n+y0ogKO09wbHI1Vg2JMW0VWlP8yvYSoWO0B+xLojHTYMhVc
W/JouOi7YK8Q1HKYbdpdVhjoe0sZiKEMkdfZ9vRS0Hr41ym5xkJE/+3iBZBBhZVuCnC/uv47Ynpu
q1IuFDa2QW8MTiflg9fPIjoWQ/sd4IfZEvOkHq+fBQGJyHXVMRERqOskiGOv6LHWJsM5NjspQ9h5
huTp15N3BXV0RnjpCopFJIW7JQ/lGJBHeOrtdHNFv1zV0mplVZ6ixsjQlUkFsz+XjiGBG7Whyu57
rX7V8H56KnF2HlwMcYbh0HooTYIdbPcLIBrjJcxCC1dPszNtCw2D4nZlNL3ptZJsDHH7SxlTIkld
Z23KVdgTuH39DOFyccDt+1cOqvqXNGp4w4Zhs2mw8Y//PqSDELE0q+UCGvVsAV+9WvRlXzYOvrlE
dQj9ozJl+xhWWvaQ19KzZkzAXCWfRgozZW1vAJjsZYjLsrDI7xm1k96BNpmmvri9Zlfk2OmdqAx+
vQ//7ef4b4Lv4vaXN775+7/j68+inGq0Ke3vvvz7hyLjv79bfuafH/Pbn/j7U/RZF03xo/1XH7X5
Ls7v2Xfz+wf95pn57b++Ou+9ff/NFyusMO10B0diuv9uurS9vgr+juWR/7ff/Jvv67M8TOX3H376
LDoYvzwbLIX8p1+/tfv6w0+qyU39b//l8//6zeUP+MNPf/ov//V//dt/96c//qf/+d//4U//8T/8
xU9+vzctTyL/rFkKuxdmZrylS9jH8L18Q7F+1g2VqB/ZBKxNis5PfwPgpA3/8JOu/WzosjBtQgsE
n6ggn5sC9SjfUn5GWUQwiElfS9MZMP/0T6/vN+/jn9/Xv8m77LZAZ9vwK8kB+M2VbgJ91TTdVuhf
8EpM9Zr39i8gxH7bD+DZ08QlSf0igdMqx+Qg571XysxtiFM3xUmRzC2jmieGhFsrLO/sFGtGxvQR
L3kvylOlRY0jVPmmNGzSlSGnupHOmF3OHwGvcrFpuYM4ahtYIZy37tECCLtiT4MTXYqerbBfAWRo
nQAUb9tRMA5tWIKMyM+zBK6smvVLp/Q5fXEF0ZQNuxPN/6HISgppbbck1hahqZKvjDQ6IzyRnag3
GMmtyMe7vsm+bRuJ0ODPJHdyeSUzZqwsQqElivc0SBO8SDoAkWzPxBB6hk34SGQVr3nzCs3xnqFC
zHgISThUmL0VZAMRkdYrytJ3vW4OdHxfRJ9fmnQbR9krVuaHQrVbF4toRVMQlIGVxf0rhWWNvQQv
WNVHR1gzCWLUNDykUfYctLmPNMLHpIo16kYJx6W70zan1jfLrV/mF5p6Ph3mhzBK3qQ6f6xs/AtJ
/RrYDKo7CRaDPnAwBQaVGWnJFNH35p4IIrUPnAYxrz6pj9NYKs7Y4uzrmya+SYMBkaWGscnGxgN5
bhVmY8caCxagK5DHq731OrV2ue5s/14pZyAv2pMmPkwBHdHUU82rjNIdMa3xxsCTnsMlvRZvAY9S
aPBDXAJLmhTUxbPMHFQrsIala2DNEtpK/96YzfeoRXhhNKfQGkMnIAUsJ5LXASgzriMj9wguJSXF
x7s+P4sokxE230Y4njxrIJG6TcYvjZEaWhKKqtTYNGKpgCJULH2j2CgxbuJayJBFvmdJyVZz5j+P
TXtCuLGGnUx3Gpm7rs0vtoA0qKPtmtJnZK0OT1rsiiAJdqH+w1ASe88QP4d5J9ywhTOKqAHSmv1O
svkJNQdyJUrRBpG1LNov+tE39pIPNcgj0jP/qxdZ7cTwhqEttI/VCKMsoprv0zKglZa/zA3cuHB8
KJLENQUonLF6rpt8a0FUDaf5ZI/+u5Zq56miN4g6BI5GtdfiInZiXd7GDPm7XALnPangITXMvoBS
ZgYB7HHIv1U++5l4QCVHW8ScM8Vbzr4VC1sTnOoWb3CVvlgQaonIy951carsPnUzIhC8oDF1eilE
g/Ni+nS+lGEMp92ymQTCA6XniZxUvMmhelsnHM1Ix0vTltbHwPm/ajv1OW7pM0FFLm1y55M12NWv
UbHZOuH/SyJ2RnkxflvEJZjh41xZR79CBL/YTbBrsTlwMVAixo/WNtfOmKnPWkJCX+K/1qr0I1ie
hHQbZwzTDW3Ix5jUO+JVPNITWi8iocHLhbhVRIH9SOXERvH4lUyfSIArN2qbi0SJYk39JaHYZqby
rvQcqmm8INrFZU+fSU8pb6NnDl6bKW5bwY0p0n6nIPEgtHCV5vk7Vcy8lmr1vQmD1LOZublDXbvq
YD6UcE6UgbM6sTnHw0zh7l3w11F5j+azKBgRFKesO9pK5SJ/2hsy0IM+gAqS703DX5kFOdxDsR3x
h1h2cNYTSJ7VBjP4Nk0X6zXMu7n2LBMolYajE+GO0SNAsXtHQpDcoFtpmb8mthdgzx3KW1VMXhMH
j7SRkZ/3xwaFmI6FSJXGXe/nu96ksfXkW/46G9sjl/UWZuB+nA1v+UmgOyuL3jbSbs+oiWwAhjUQ
WiOUO2Qiro6Jt5VulORRaK+6Pm2TvN6YbAn5/ToVbVy+jDJZtqF8S2zdJjc2alfUjjFE0P50L8xh
lkZgFHyc/XQR5H6nW2RLxRPx38vOTOAcyrd6yfrGPKJNwtVyTLqyw+RB+5bI5XJsz93QQBOAk67U
tMvtvWlrq6DLGYhAXZo1pLWxfoMo4NBJxjGdJwCLSEez7GT3P/z4UImYDJbbRUGpT8E9l7kXG0DL
1GI3FQVyWXNHEAxtFdMx+z1Ecs4BGQvvsKoTbiAldLWQ6o2j5S9hSGSELP/vpfC9K4azFKza5qXH
ERSMzG6DABSujv0A4ALZB6PwL2PZbIJObKz4eSAxNqmG9XJcY7Q/YzuhA4XNjHwPjbyHms5Dh+ja
UOHlsEZDelMwWPF7c1sW5Y1oYWYxnjtUMvjdqfxE8hs46CRuoWudw5ytNwSvOq5Qk37NI4JV/1QZ
yB8nKaVAeZGZA4WkjlSsRCo3SMsoyQUousdCS1+0YXikM/u2fI3S5gWA7C3jqRufVjuRwRfeFdcg
G6pusxPBibf6mNwmcnDfYtKs0+pgNy53yCO8gXPQhQ8zY+PGzrdUmI/MrM4lGV42tvSpTG/rXt5n
KOxCBLy0nB4nXFQJi2iqjV7RQgTCF6SinyYo4VEy1VtlDo8BiRKNKEDZx6wyoCPJn6gj5VlWfAgp
H7XgFGvB+kXNG8bDD9tvvRHKY6AEdyN+qvglJxYMyxaV6z3KmYME3m3SxnsidShi/QstFBdgxNn4
jCZUph2gmnFC/CHv46bxSlrrxOeyn7lDkrCK4Vd2NEz1ZCLsXd5W87Cm43QUKebnbK8jFFKb7r7X
ospFNb6utZWspzAHkXaWiLtLG5Vafz8HaPPs4MkOliwjFJxBvPYVecWc75DVA4ndDJVDTFwlKQ35
t/xqlck9FpAzMqydqKZ3XR/u0/Ycle27lITPqi5e6yYpnSGSbzP5JSy9Fo0YVtyTiSCNjKeCJJEJ
Upl0n5nj82TFd8s1I5TGE4X+7XPaZUFxCGWFMmpELD4fEhfHx6WFPNwI5WSZ6kdajWCsO8+H81WW
M/65EGt1ilCheyN7BaunYwcSpJP8FBUQ6TRDW/nXcQ9TCE7ucJg2ZjPRvQWsWRG61TfneJZfioHe
17vabtr55BNQmGDpFLhsM0gQ1QDItTi0E4r0cjoRn7dHxLlJF8+UIZEcT8ZhZeanzuS0ZqIF8rp7
MmFcumk//khS/61KPywol7XiWsphRCwqYzyeKClBId0F8vxSzkT/qbHM4NbcSWaKInGL/cjtau2D
FLpNEqsPbSjxN3HN0QViZxzDneTmOOvdfRQCL6ssBF0B9NcAZb5esxuAe9I6kpl8VOXjMqpXCrjS
YrhhGZ8xa6gG2w5TXUV+8hJQ9gdNidhOWyF0BON1D09Pw66B0b17VOroPuoSiDNiG5uENIccvdDe
yQ1TxUQ7JHZ9lgAaT3NyOxRiJ7UXbmNAlcbHsLLg4PN2Sw6awAs3wMe0kR4L0T/qIxdFjrO8+NGE
0mVQFG8Cc1yH5tGOzUcWkAvs/LveHHeI312h+pd4ti5k0D2rVnzbqXSrw5kMCrZsyI/HgbWDFAyi
Ds7pQJZ8jtB+VZafFCvyLqrUdyCYlmO0JULMKmXLkWyU5kH1TWy9kAWdYrFaEMKcLva+xLpDn00u
a2ceUeGfmu5u6LZJEX6FU5WvaE/S9BalhVhbXxNoorhAe9btqDrMWaYD2K8dxPsT8hOO1LwzUnHy
5XqbB8ad7POoohCEe/jzerZI7jJq+t8hXG+uwNEJEZdhsXHYc8ucAkyH7GgG51qpxGyw15HGaC/M
mpPUxFsEA9UMTdR/TUdDDm6HY7dEr0vVcexTpIWilhgN1eYaJIvTGxUZ58lwBIiDrK0kVQC7suLJ
nEoIwggWzI+Q1I8KWgmvGHrdnY2bMqheOyO4Z4iuMTFqfUetH0fSzRxKUMRrAchUjPwuItWtbgyP
jchPCOitDbMKWLFIi2NUSWsjjLcFcwrQqytq/slDHFkf254qS4vOI8zGtaWn2dI9POQKKdAUXqve
5IbMmDJBGUa816z0776o1hFx1w3ND5RbjIfIaXXa0OrcEgtKocorOW8+MeZttF6nSRTn53ZJTsY8
+VrPqFBnuOeYQGf8N6jA6QQT8CtX7/ZAgCLxQtA/LAt8OYx7aLAjN/WUCJGtbBbr0ewtN+rIOp65
2tIPVSPxGAKZsu67kovR7dXqKfa1H0offtOHYWQsJEe17I6Fb6AcMszb2UwIyJGABF+ZScmSjRLX
tbIaLBJO6WvPXjFC2GvbHxFQeZj71Xwz2EBo+UsQZvWmsilLrICmGRS8v8NKN4cGX7sA/jHm9Ioz
P9oyQCcXUKHPg+2a2y36PzdDiLVujM7VGN949ViqNzrN3bI2SPz1M/YzJgHLMwlAetHbK8ibEWIz
9SHtRUJMphZ5dVGtZJwNx0i5F2WVPBZNzP5ZjP0Ww5i+AkULXi+bkvUkacgrab47k9+RQ5BPssuq
3bqZ/SGVnIqaJr79pjuge24AjojMkTLN4lSPS6pOzkUahGJlsB1wUkQtLs6IJVACwacWQp5BLe7J
Qzs4Q7LjTfDXC6dtFXHZKGaSHsvIH1ZakXwFgPQ9JglI9ed2l0xWRYTmkkKbIJNR7qA7QsexosQL
bJt6CZxbnwSP80K90XrJyQaksKptUzyq5ORZLeq2BRwoi6B1qQiJKGd8TuRotG0Nvdn59S5RF8UF
CxBKtWTEfc2MMiaxIEfZYW7yjGSELotVNA75O/qmPY26wTG5nfLep5lX9eWJfeUPJGeINkuHGXv/
jE/zSZTad8+M7Z2ootTy6ef79ei2I8FMsU+BCikqoENaGNgAo2mT2tE3a+p0w7uRU/rYa4yaIEms
fT0JTLp18+tnpLd3O4XJqdJYEW+/nK6vis5JJ1ynG1QCOnGb9jibHDuWpkM25bcwDzVOkjFztaWv
4hM0/WTkNUjcUuUkCZR12CT9JU5vRWapqEUqEu614oOZhXEx7bMh+25lo5IRIvmUClqpATmhgVrf
hJyb+37EBhZMsnEfFUzfoQDLN4kNP6JCEuyUC6iSjta8tSbhRBM49SZkXDF18mcwZ4LWPJuPgti1
rMCvk4WxfZhmAKqJrq9n6I0ncGTDPRXXfqozf4ezeF7befUy2nq2jYMKG21X3lnq92zO0h1PDTSb
NWPbjkNF04fKRuDk57Deh+HzoJaMLszwM0d192oYypPWQpGv1Jkp9/wktHg3oR4CIBtAN05DKhR/
n1fJFgjZIcKxzk4A9EPR4Js17opIYpeOpCN9C8vsm72OA8fircnSp1KP9lzea8QEm0JtwUfbyt2g
6ziV0T416NH7/jSFNSkLtbFFMLUyS5BhdPZFFjDfsx8aabLdCrR5xqiYvZFFNMOwSFsLA5wsT4Dt
2cCIScUA82vKCQIgAMaU9pEo7+24+VbmlAmgXvC7u9QrM/CwY0C2qg8zz3F6xPjAX2DcLCD7btVn
09GwuWpmlhSELdZ6mO2teKuIMEC190OyizcL/Wgzn5AqVmn/ZafRV13WL9w4Vjqax0A3d1WdXtJx
20+o032Q5wrNJEwNQEungGdVgwd/xmTn58dwTo9BjNfWKIYHifaCO6KjcdJJdnoIVNmYfTDO26jG
vCJTZFlVNgL+z4lm1MrP/T2glWcgkakEohyDrW7WCESVvZR3X50en+Q435mSUjuKH9yzmmzhD78F
MdwPv8EuRKipY9ekrKR4Grip3kWm/7D8X/NVB7TQfZre6UX0ITS2b+x7TrUP07itFNK5uMbdJBJn
30yPjdGwW9ogGNFw7QOb5b5Kr7P8KEseZSLFIPLGUupHsOTHtjMfaMRcbJT5A4EBdWufLOOGZN+K
ixWBSlYHP3yLqjkGU4+/OBXEg+nz/GRMLVd2xNlTpG9pAZ02A9MW4v5J8H+umJF+qLOxixoK4cBP
3gL09lCnz8wZIrSwJup+H/5lCOCaoGDPlh/TisYOtOBVM3NM8iwtCTXsHySZ0GtZLQl8j0JSmRqk
IuMEXGyuEQpXFW5d0/VlhV2xnl7mzt71cnQJI/NxApJZ1R2bGt6MISI/PE4/tNTHPqdvTDu/TaL6
Umf1y5DWWymwv5RJvGa8+ZA8pH1n6lTsNDpV62EkQrznUHWInB1ss2uzoLVHRIYSSoc+07ex0t+h
QZ1Vzjm4DYKwFQGXz2my7EiL4NMu+JOmEj3TYKxSdfph8gj0AfhjDLGOmnBXKHAY+dwiUx4AgGve
TGOwrqZ9DqhFtjIWHkFPrsVNEBnGFj0alZz17lkNiF4LxoCMRLpkp9jF9wMuVsDVq0Z0p7zT7nxD
nNscxS3+2TrQnUhG3zryWnOioWPJjGgf3yWWtlVaLLgM3bmeLWL3Oh3MMy80133GW/zmIc9BrPKq
ffodOHP7rZQGD7HBajkAdoDdhFZnF0dgOiolJL+RoalJP9jOxK7JOVNTVkkNo5ucPLdtdvH1lHb3
eDPX1Usgc5blUnYhp+suKXQ2s+3S67fsSxdwcHyFOLsWr2IdU5yMoF7o8QoI/aDD8hj5xwJDHcUu
IaLrVJR7yRo/zIj9Q4tMpSz5mQhchdvrn4Ew1+XMYSfArZqstaSTK6cMTotSy4XIdG6xuJDnBhiA
UmoKVbpCI+mfZfsyNckPAWFkRcbv0yinN/TTNjFzapxzSvJDNTtvkPpTxYEHTfGDcDzNQafiyX68
a2te8tSxzkjGtpJr3VPsb62LGAFU+S3W44/mA48ekw2JgtHeh1L0EYwWIOZ0pbfzk6ICtCatrFZf
5dhcF9wcWuJfA8neV13+FgXqHXSZVUCnrjI4TyeRfEBvEYTm9KdDQYovtbW2T4l/K8EeE6TMG2pM
97QbXMh9x74X4BDyS63qd9wPL3Zg7boODyZCh3xmTZOLd2uAOMc5PS6RotD0X6C5RhuI9h8/SIvV
2pmiQCchJlHvMk7mVJbIoso59kGj3lm6gKdawu+eu1fTeqqeldzeZQUlx4BkwWO7kjJDiL7SbtyQ
YIueAgu0HxzqqXzBw/OkA54aAYU3PnX6aJmUKVpxq1FJimh4MmkoVJHtLAejpRE6SimvFez6GNcl
ezljhQngMjf5Re8gLBV4kQou8ZygxUL67OGMOdOI+qYa3G7EKmFGpzbO9lEvAZuDyUeXN0MR5Jja
8NSHn6Krk7XZsBhrg3iA447UpMHOxC1N4BNB0FU5hsZ9zVD6o/QwTfq5GIoL6eTrqpGI5ROb9wBW
BT7JbUUrwkrmp6JIV5ovdsspS3bHxzQrTmxzuxyN3rXIsCsr81xqS0iH9RDV+ma5fUd+i+/Z2A65
escaz34AbSwmhV2GQQkK2K1CzohDVCaVVn47hRqRAe1JDEQm6jXr/BhMz2yHuSZF4wxd80L851cu
B4zTyAHVqtaDdn4fqfNtD5iP5qQFGzk31nnbMULz/JEzIK+MLbzRxjWwjrIZXShj9BEdnf4OnSwK
LKRnROpIgUwYXw+gNRYPIg6Y48++yeYphDRM3F6wGOF1IjW3TcxEvCCUokeTHxAJkSBOAZmAPaFL
NK+x6er0XJurOB1Cb1BzdcWu7Ps6O/11jPub4eQ/D5D//5B5GTKjE/g/D5n/8Y//8Kf//N/+9D/+
+I///o+/nTDzY79OmLWflxmyjdpMEYqiLUGy/zxiJq5ZWb5jmrAzFx3HP82Yxc/I01Sy1XVyaFUG
1H+eMas/qxrjWtsStsa3/99mzBpZ238xY0YeqRLKznBW5rX8LnW34+SdQdtWLjLHTldbV+/UkZGr
cqitogLnHiKsLXNsW0nple1ew8q5NTJkfYDKPbWQgPtgm3MyNfdEBuAILOZXMFXo/KFzYbHMmEPD
4SMIEcBVJJ6tKWYgCS9hKyzlJhkacrOje5GQjG0f0VvjyOzHXVRuSUqj5CeXgM0LsSRSLS42yX6u
hWo0z/zBnclGdZsWj6fOKhwmb/Oii8XaUbrCGl0JX7/Rxo9odkAI+1QxZj2w4xvJt/OtUwbhgWJb
3qAyOfsjCrdamb6Gjt1qVUJzHeX63kYU7XYtMZdY/TxpGC3WE9g+ZDytRKAb/FNZclPIWVsBAlrc
AYWw06UprzCTNg+60BhNbaW60tcoB5iOm0tsODyiFbyukEUjc1KyeFdSOG45f0jntjcRWS8roiRr
qv3voqxuask0t5MKwXlGy7+y8vDNN2IIHZ2IXFBxo9eVEGfzQWPLpgdHwOw0F8XQMdeTIgDy1Tep
ldJGsbtt1PYpJqa9aIY91P5neySFSsGjHB+IpfpKeCActuTdl+qAnoB4o2dD1LA+LrekdD/TiGac
qP7Iep8NMAEoY9suXgUf/uugOJjcwFvUpZvO2htCqMGwOvZPgGH0EoaTIqDvliSLdoAfoDtWa1TG
H2SvAmo84r+LXTKEFoFZo/DkMZE1NbgiTJte1JM+mfkkIK2rNr+0HWWC1gC7ExEa1NE/dYOysdKO
QJ3pVDI0UuDN9uETKTZs04x4BwXA0ZsEQW/OBp22zqqRSI/gGabQBq/iJzs8T2xzh3OZZZmz/FyQ
xhQQ82scY20YFAqSPlfOQ/SjicRRlvQ3qZW+kCQCKMPnRgnoBtzbMHjBTIZl97RLiBJhngrckW4d
GsqGXadmnHzJOuF3w7/uicDm8HVd5ZiVeAeq+YSbx3DHhnsXMeUOW5szQK6jyIO73LDOpmK9GGxs
KfLh0YG5QjkOcr/G6aWB0DP9flfl/Y9cCXcjRBarnG3qIv5kPevuaxlUoUL4rtKehWZeagXHn/qj
DbIPqFM3QIYfyf0+lj1MVuldiGkzBMPkakb4LMLhbhr3BorXwGjuQfl81oG/CWg8d3F60ssIeg2m
7GrFwTtMeXXfVtGu64+Zr+sOZnr+WDiDHt1GUg2Uh0CwRfW7yg3h8zhlqr5UdXDPW+2qr6YoP5CX
cWlYUYClRvrUrOglaBgXljJj60MXGDQWe//NogfrSG2DSfnArK73iFvziq4g9KIa3otG27UAF6JY
2eE3AigDilbU7xLzZEPvX2l7KQ6psX7JkmSjO0Pit7OleQsBRWMyuYf6Rn0vd8eQrOp66MH1JuZB
lZMn7MxuLXAohFCpUCtkE5Oz8TWrhDcG7P5StdNda0w+tvQB2Xo27UtEJIFtwTVLYHKKsfQgg16i
VCAU72hsRWHCtuOuVgA7aiol22iru9ogTZdsTbZH4/hMJ/3cy3nudHLwJKaKnLRI+2AQAh+EoUcb
JmBeUxJ9ivhrDj2E2Z8dhGpSV052lpzNHrmMbFi3UVV7cj3zwDC87+aB54HWZicWSjcWfrU1H/Ii
f44GdCrQvW90l+FSqzQcfjzNrmFab9pMip/ZMMfLLUYeyiau44ZyMDhFerZHNnEYZP6olKBG6hft
5FNZ2ULZkTP8pdWFBiWPtliCv4JSibOgDHwXUCf9F1k6BDZGe4QqTyA2PiIR1sy48XHKdC0oHu5G
6yNY/jG11ZfGZu9NGs2EeoS01+Aka4Kw2NY4gi3YdMtrsKIR9BCXbUvQw9Qqd71VHQyYHytWVJA7
Y3qPtg/TKgh7I3hTYvhrwCnNAn+FAKWJvkGzIMzU7Fc/p5nYhawaRoeqlRjs+bkvkdpQyoBiTEjh
bOLFa08c0dgwT6HuCyJMRbr0Vs/PtnTCbPDlB+KkJxquCUF6GFTbqkOnk4v3KGMXDYB2Q+n2UlgU
UemMEqGPkWxEbgRr3Uqm9//N0XksN45sQfSLEFHwwJagF0VRlEiZDUKu4T0K7uvn1Czf6+mWRAFV
12SeHMk2BL9hPScczMakEezleBw6FY3aZPpvMe7z7dShVjaRXHTRQ+16r/bM1L9Ky98sjvHmY8Ja
sRE4ETnLydw7+6xBpQU5jL7FZDQjoYfRTsLzFqOxGlJiuBf/fejNf4hvMatUTlCGUK6XAtFt9dzg
OuHZMO+DPT/1YUdRbDOUcYDihal2HxyiBx0fzi+S4Mtcq8j3xNgtC8y53nbzTRIlH01vkUHveP26
in497YCsiVWDkfRrXCDPvL3khjvlmvi9YoV9ap/bnRqfUXvrHBBGMd1ctn9GSrp7N2Qc35qzAtAG
iB2E+cqCfMojv9Vw+aSqHYd8p1zNGQaz5gg7Yg68tHlPuhonrO9+Gnrzog/5bWIFgN66DKqB/Fev
ZXLIPEam7DWFyVGPQI+GBH17yC1oJY2zkUTCrshTfVDm5d1k4o5RwV5uwspmEFIweDOw/rNJrkNO
H27OgDj2GkHYqTNck+NNg66Ca3rSt/OAALsekeygli0MB1Cx1qyyyfjndhOLlPptoqc0IvY2Ye6c
NMO9lppNOk/yk3uMhZpOQCFeMOX2hbkh0fhbaGxE+Kf9tU1l4LJV2ptJCCkwBKuRMaD12gabfy+I
Om6vIECpOWZIrgjlHiC7TUHs619kSaNymfdxvVAVRJlOfqK6MUOmhQBGrLZ/0ybExTNT2KBKJ3pR
kwB4UbqcOIYZmDDYV2nFOLGUyP8RdAepFNcU7CZqhXfqoWzlNLG+KYf8qOsDNV9L5rK3sEpiaRh7
HLnceOxfKlCiBl3d4nOP+6rWnExsk+juXSb5mPChjkb9D6nQC3QONTuZWI6GP1YX/nHtHyZP30gd
SkK2QKlM2GI3S3HkKYaoFO2tSSRbWmfuHGLPMee72BzbVntI23xjNEB4oG9gZiyyddhziJECErQD
Ool42HVi/o6ZkGoKostXY+Z9qImuoyAYDmyRrtC7AErDgLMjYdDwRcQahw/tkqMUYrgOvK99gTcW
roll/2BX6ObxvyxKmBGhaIuKnyi2n9yUFCV/eiVqAzZdDmZituNPl/394JpbbVJaiQrBuk+nXIqC
SC37N8WrWfX1pStiVq864zOirgN1E5YpvxZdkJ2BLeMwZ4jkSg1jtY1kvvQKa12aOUT50vnxY/0e
J/nOr+0bT3620m0wqE5dP0M1fa0LJbtPEiXHbx/7vPgSZYtwi1H6ymMOO1QGxerMmRUnA5CK7EID
xePXVNE6YxwyOT+tHfsU8O1m4DY9ppa+6QpA6HEyftWC77kd+7PfNeYeQVS1NjLtdWqW6zIzGogX
LMqwJRGF2sW/NKwfezfPt4bdzHBbWOEO7T6lMNTlzOw76z/dkOOSyxc1FJwSvzU4Adg8sEbj2i0i
NPZLaqQBydUWNM6RM9fSzQ2Eoe1QoiQD5miwky+WdVwLHJQpCi9g6OAcPZ9BsACcukyr3MnrXTdV
P+kSUr/oBwdGVJh5azFTAPQaD/zMVK6t3WLLGKzcdwOrhb5GyhlViN1KNuGBGK10B8NqAYOK0pet
K3cIIYhG2pb7OfpIa4a6nhmh89A4OLpxifYdWfcEEzU7PQlfQ+r4baF3oE7L5MHOugJtkWevyLqj
JqzyA1HHx2S208DBLsQxS8kcg8XCLrDVIuYOjl7+TXgk69F8nHrFForFjz2h29NRxXI4u1d6UG0T
FidRLYTeFoxQ6moP2nwrHWw2WN1gSFr0imACgsWM6SFt+U9PbEobzUDOW02B02TWG/msbCIZXTkG
/hCD6QmlUheYLsllhJXVw8ae+d9EkfADMpgiucpLLBa/ZEOiXsQPYu6WlO3fUNR/vd0diQzTcI7P
H9jWrCDH0zjg6aZfXcTGBP0xt64N476USNGAP9YbeyRegRHinky5MKjTEk9bKIAM0R3qqThXrv0h
HFI+7LJ8QbvzWbcjh14eU4CMKVGr+uvCsgMu+ozwGSqk6b6L0Uy4yNp5wzJhNxh6fDS6vZu02cZI
F5DHMUK59JqR1fXCqPLZASp1dEU5Io9RGVuoggHIqUiVEdFMdUFwwNEw9b+db+Gvil1lU0zXWN6e
Ju7YdY28nkQ+9v5OShzElIf0PWiKQsKKTq7LaJ5H2kFQOX2IbhmwNFvutojQjIaq+9BDUMwlZzvF
t7fVc7lv4qjdLzGhJU6lP6SFhmQM2d1xJFqBRNGXcEIj6lbVITLml1lUUFhSk5ebSavj4N0wWLav
rCZBdTw1X1KJ6vpBuzKGSBE40b8u2LV1Oz0BoabVC//BbHaP1TzeYy+fV3bNLEK4PJjjgGNJ96Nq
Z8E2XBUW/y66APZUHmey1oF8jpqNgU7q0FjV0eHpIgu0rbi31+jTYT1iDOSYinjvOZgcxGpBnpk6
rhRbrIruFvufCOrRo0NQ3bDzxtq7lzaBk2Jkn82rFgw967ZJAe1CjRfTQv8AFu0CafyK5W9LjW+t
G33bNmSK6YVZrxjFkirhoYOP5fiI84mxnUcfD/37CO2ZmjKa1gyOBRN889Er5d7NOF0yu3stC93H
0+zUaJ+qf7NEgzsYfhporba1EvQMErDJSujmvuJaDnQfc18Ta/fI2NYJIt1YULfMideswMSnZK08
jB7yPplniHNQbDLnRTyj0/zQ00o20RxJ5Br8lovLu6Ax3UW4tSbfp1t5omX9ObEf6rx62JZF9Y73
mUIb6MimcnUGCQNE5n5aN0VO5Qnx0Y1TFEV8XwD0ufEMtE601IHt6EawrUyrgtNJVKjtAvyeGEbz
d4044kqPW5McMz0YcCyuxRKRTzMChXSZrrJgcPcJI4MUAyfEneqo9RSd1lQ+T5n+N0oEC/U8sefG
fxwyVEWxjqshMg1uofahC82LEe2H1n0vpvqfaHg9irKaN7UB/AJBasc0abs4qY4AwflAU4w03j4W
zd3xB3wFQF9a9FHMekiTrqd8T+AkD19tVEGtoZTP4y/KsqoMp1VmMGDI6vAnZW1a5+MttExq7Bwq
HTLLi8Uy5/+hRI91O2+SctOw5abV0falrF8maRKJVG4KxFwYFuINUBg04flkBeDd8hVAYubN/CKc
2jguffpstNUfRnxXVHuOWiuw7aYN7IFtjQxJzJNwmxhykZ4HSHL0GA+4bC377m4msxGYuczWzngk
c+svjkeNtkOj1RUQibqYIUW8kJTlR1/COw1hihn6rffTmFvJv+lZ/zPrOrlOvP+rJkKpF3efnfQi
zGXsX9hC4oxfiQrmmVYlPGTg7GwHsRBecNgJz9y9vPJ6+CaNggZV/xGoQL0c9dYkxG/mI/41NR4K
injONFiUOu90KwnSaKu9E3N8sdVATYUyDQQS2nXb5ipIOatkVX5I394NhZ1BNWu9IFzCT7+pMMYZ
V4/VrdlYH2b23C/WG0U6Ppeo/R3T9qbnc8cOIiFzClISa12GnH9J0b+71ISrzExpYZqXWBJ4LtJ/
vUHgcZatbPWVk7j8MWZiSsp8ayLHgFoUoRnMRqiK9o8VGVRK4hVf6VUmEat0Svm0DPdVI4K6csQq
tYm3cBvSxaruhZioN9ES/fz/fzcX5Xdr6e9A3sqV63nbUpicaJJVQyqj/TRSxBiabBXwZA9aKw4q
LWcamyMIMFPyfHLrwLhz1avcaiIFMAVBrQ/alMdhmoEpW+s6lsYJ4rgMzfWScMyHERcr6U5l2lfU
i77k6lR5YPB/+1219M1mwRe1TnjgqQ1hfEXLRzJ7dAuDjWb+rQlBWEXW/2IgEPbgZV0ht83SIG+J
vkXvfNa2+TRCAK872dHMj91acN4hgMpRA8IStIFiMWBFOtNB9CaUoRoiY6XZ2U9Ca0G6z8sy6i9+
hZ5vGOh3NS9Zh4Kp3CTJnTGGfC3E4j146Qb37A9Wm88m4x5tUZKt4pAOPpfJUYetsSrnmDLOjo6Q
s4DOy+/OYXQI97rfWE3NcMAEyhzjwzDh/XH1YxmxV83YHuoiOnfVTjCdXMaFhY++rdWfQwn6Dskj
hf/5Cu9+H4ty5zWuv5KT8kxBz6mGtGMIv6ypghJqbuvfyO/B5q73R8CJpZGy9ipucWfdir61MWNE
/B9J964x2F/VxDWsSMz7aL30w52/ln58BxAFPog3iV0+7tuY4TUT6DF2XiuRCtJo9eOkOUwEjZ55
WcTVaYltQnoHfVXLWx77/3KcJ003HCPGFeFScUPF/DJmJGnGZH43cZsHhs4RPBj7UQdATlU1BTok
Qz+S+3BsaE571rXQtJ7zcnon7G4FF99hzIQhTScmxDV7Y11BJLbZ9C5mR5vmj9BYw+KjJwndC+mx
iYjFBE+tPGvIVSJRP/Vt/6gX0lyjKs16O9mUXO+BW/TBkFnkEOFGQQdyAl9JzJ6Mf4Hy3jEXsPUm
HxFxKp4cWvj4YONKYTCNuFTvHjQ5mFj1PcbIkhOnqsja1njhYExfsK3j/6Dg0NTgoh6UH75HsJ07
z0iW+qMemptxWShBQYmplNPfdGJoVDsGXqg2Q+lRi0+rcm5uJeW6aIEQJ0iYgAzTZ6P+YiqXPOVt
T4WXPYoQxwgaW+Sd2XQ2wxnOR6i/Fp4q9arwGQ+yHSyhPM8TOUywltuke3OQ8U8ZcxYDJQxwEPJa
bJanEMKDCh0b5RIAE48aim5hJ/CJbKEeWbOm7b0OqGldnoUbNUFIaOOWB2rNZnsJcn3G3KVjXC0l
lq8MsFQii61mcwd3LjgNQtqQDpTVBj3dW477Kw+tr9xvGSpxYOG0Sz96PfuKTOQJ06Ldept9CMBF
ortxWPO9gyDS43Qjp/KjKsTz1MFGBKYIZ7NDY1yWiBJN8864ovEseSSnMSbfD95mFisskxiCRAer
T94K1amdvJS19T2TOhPYyP+QBgADdgeNQ2kp0ci1dr6OTX/fO/afGYU5vVuOs6agV/RiNzCMudyn
E+qbeqB07pqJKUhcrWfUa8R7DM6qsqdiO0QNrE3RrrOOzz4MG7CC2m/SRLvSKKlLe6YARlquTY8k
VN8jjNfvvxM2a6CT93CBaMPjEhlxUSFAkE6xGcT8NmdOq5igq9geEaICBUa3x3Yc8VFg6/XRKApj
nTUfSSIfsxEBUhgWHlW5TshBz8du5wKIZPUbal9tdiG8YmiwhVgoOHU4cznxFxAdDBZKhDYWTmKs
Wm9JtiaZYIzA/CX8XRb3jPBoOMRIUpoGfHgCnkP4tFZma6LfjAm8yw3aS5GsDGBpK3fGo+KY+sqW
zcT5oX8WrAXZbnN8JnEVSFLXUs2/hNp4G0fnnvVC7dhImWc2EySlA0AzSydkrrssIQSac2WaQe6S
OTAZMONMs6YibNKf0I5XIvzo2BGINr6ZNuk0RWv+m8L+Wycfg2epWpvEka3iiBNfeNwzMY7aQDQ+
OWfE603z8GZR6lI6WM8jSe/MXXm8EcWiGMRl0mg0V+RFS0xgjErS3j3UDTEFZNfhE3SmoMmTrY52
3TPZZIUzApamqViK1t2GfL0SwD8iVhoIL7UdhLrHMtGjddSS/YyS+GhowBql72+G9sev5w9vqtO1
VruowlOmsamB58WCG17Z42Go4M4abnHmaP5n1JmGZuZzLinQUZBxqUjM10jn6t5ec0mRaRh1X0s9
0FsU8jVr4r9sGfdTVn74bmGvKJjjTW0xXZmwJOCnCk+ZfCbC76Mm3mQ/t7OLj0wpC6J0Vce6fnTw
ThYLHGuISunontIo+cxKGdG2QDtunF7b2TlFlucnYG14C3W3MOgbimlLo7iprCFbo4jVzf4kC/cl
zh9KDm00M0T5jkjlqMqbdU0xNcNmIoo7YWQ3f7Qu7q25zDqWmz73rWHAzB9fsyXGIZyg44fTFNQ1
L13rsMSxC++bhLV5240CbKY1bjKHL44o4lLUaNiWxdovWvoFlBhCkSz+kV4er4xFZ6DTebjSRKSC
4BvsbnN7duf4R0K5opzgqwy2/+w61bSysogbE4eehKO6o0tGlTc+1aF/qklzouoDQ2EwfWA8blz9
jHUGKcYOqgywXd2Po/ngVnwi3ByGPHB7DdZcThbtwClo4Ao3kl3uJs6Hx2lx7lGj6UFI9468VGyW
yJUr14YbHpo8WTaFbdN14UZmRNAbTs8McHHWuuF9hkb21sghARbY3tNY7GEBOYFHsuSKSuMjs/U/
1MVnk9qLm5j7zWWEDStyXM9cv3RkzdFe4ifpFs6Ru3FXxnRhskBDx8xqMAQTdlEkQV6qcae16U0C
7P0sJVG8a/ehh0suI4BqA6qDF6HJfwvP+5S4IEpGh0bEEnsxT2icMfhkskCiMnwifO9I2oiBcfwh
P4VGHzFYxv1qPruuM/IkEexOn7rq5Sw3aThdZRR/VyZqWFYQWx8wZlyah9izHy1/G5rdADBIpzqF
/bviosy6d3jQvEtuTqQCk6yuGdLPqM0p+YXdkE1q5VuRRk8O6hkSpgkhzZLNRJkIDouZlzHNxQaW
HNpQqz4kZCpdG93fAadcjpVVbyFvlA/CJVOi5/X1FmPbgHoxrOy5Ckv3GZHynOVb+E4ne5mvIDyK
Hf0qjEHaMOPb5sDfpjEzrmiu+fBmOulOo24ZnTTfyr7/herI22OP3nHG6wKA010lOWaJuQN6m1jm
atCA2MZD1O+GsCJBdTlHQvr0g0O/9kMwNKvJDbFWdRH56ohNC1f7GAF2QGOLSf3uGmB06afDBrBx
SASctHhTTCl7miFnsz+P+ElogzdYDI5O352isvROnIwrYCM9eH33gBSiWrv8stb5aAwblGAkW/Dr
dm46enEg78m11hwHUsAqr14QXyFLqlktthPWZmxyKxmRTIZYa4imiWlCrNebKMfuSjRRGaStWa/H
VO7zaM4YudvmHqAdZpGKaayUrvZQTcZzlgxQymQ+scPD4sCPhfOu9yO4QRT0o46mqzQg7Y6CvCYy
RDtsCnzG8kabv3AGnEz0oQyuOM2X2t4JXPKABBh08JF0i2dsDTZba2mWXwS3dkBI1k5oJVgKnXgT
mffcc/CbtvLB1UYSqDEhJCPXmUdY3toBRUzE2L00OieIJG0RAuhsNebuuDZ877N2vJHUdJqNXglE
JLCfPm/cx6xPPh3DhqMmary8rYNBt/ksC2SKmaDQse1sh+r/0ELfXy3eSCpeikccCOTRzJ23RLTA
d02QULF7GPKexUeBpcUDXkiEp84Mwp53ZoSA3M3NANJOtvOxt6/UQCyKgHg1wy5WOTP8vP8yNmYL
DJcd8YAZm9/ipsPxZELf08r3Jf950RI64fNL0CfEP0YzYURp5XsNlaeMxfLiehWg2zS7+w1SSUPU
Z4zMIHbLd2RS3JAeC0FnrBmmNcdGt1/qjl+FuRCgaBhFYJcqdm0kgGPel+TbY65FDELk1p/NvwnC
CkOQrqlFrytqDAD5HQk9ThAs9UbDyN1pxJPVNnf4/tRhubvX5CIY6BDAk/A4lnYHW27hJ+oYv20L
r923Ld7UppDpRrNzjyEq19ng3kuPE1cLMdoJpJCDrumrcY1aoDtNWZsj5PbzQ9gfCeQzqUDC9KVw
9ZNwtCeMcX/eXMyHwce0YNrte5KPPyGhsnYS5kf8pkNB2xKKXR4zbO2m8Rg6PR6J7lgbtE0TRpJD
T4xGARhtJTwy4eZWoWCb5pBWBPBNGjenq+VGACn/mZCdKKAaHHlPcELoWYewtHPWcWXg5+Ac6fP6
kbLr177r4dgfQwwBXt2+9Q67HZhdDCsy/zw7HAa+BY2TvdQjBrUvw/E4KEZtL/1Rrssp+a57/zcj
uCSx8Ui2zfJSaeY2t6c3WUyswHmrMNOzkua4WY8C3xD7Ly1ZsCgRxIt3wVbQTTaAxMKDl3vIzPEy
Tqw/ZW8zas2X75g+1asYtCxRd2nGlHso0wkx6VlZz16rXtqQlzYGPEfSKMvQMkKam9orwoaS02AW
P2HT40jVh2jttB6iWe8L9tpXgeo1AExUr8QbSi4IzLswaurD1PIRqW2ljLI977NaZsZH4qvq7X4Z
s+3SwK70kpyR04hzV0lmO5As3JjnQnDxGGUf7nyxHRqcRy5mE+ag+helEcv3ZWYssZ+MmeXrzG7f
JUuq5QRs6EVZ2xKKEKqoTiyuApPbum/9d73633MTlEPKQLNDA7PMaxcgcyfoScBmJ4wMPP20mJPJ
tLl9bcCRBoIdeWBMgKtRh1p7O7xKRHVEcawnslzRgsnlkbC79eShv6/keYgsJDzOi1uJ/diO79VY
cuEZ/i94xj3X9H4JFwR6Nlk24fwiS/2foEr0wvRpMFn+Rk1C8lp1I2Qt5r2nqwe5+TgOek8Qk3J4
nLgliTExYWR5+FzosZO7HdcUrtm0YZfPjv9M7PjvnKKfA7QKJdcnwbNAxxzkWjeuGM80rE70TMVs
SnINU9NojtqdqKzq4Fb9MbWzikVtMW97GsS01f/cDmbIbDTPTk3Kow5Jjz5u2qQTSR2jGuVqvRkU
oenies4oshaXJDjE4DBX+fzojrGsow9mErvNI60FjVJkG9eirVCqpHgmo6CBaEDA4IvFojKNfhwj
/azFHDE0LfHThdjWIgZRA+rxI5iLu5hktzGGpLnaKS76Mv8z/bL4torl6pZS/NqVPLh5+dFxRz/n
1JJUzmN5wukzRZOASRABDARvntB18Oi6NKBdXd/7xDxYwrsbBY/vrBFeJsby2EZz+tVo+fNU0rA7
tXRpV7tq20x4t5nYsdNfLn1+KX0RPcim+UaqtjZyzz6yhuB+m+M/sDCHRHfbs5KXheZnSCjOqlpo
pyY5fHn19Fa6Ork5TI1XGacpVJdM4Pa3bpEDsHipmex0C+9vUoOr5ER+s4eaiKlUvuoZKL6Bw/sQ
8gZOYZdBzybHpGe81s4tg5clnANGInj79U3kZwazQ7gdVSRhHtPPsuv1/GknZPNYFnH34FpazztX
QESRUjuGHbnNzognnDQD6xBUrQlDZCgvuQPUj3HT/LAkTOw0Yp06d+DyssJfuLL/pNHc1UkGAmlW
/lNdOVHHKP9GAqD8qaNyqjLQ3mbKuzou8ypSblakCKNytybYXAnqcNYzxldXOWATobywNAuzcsc2
yicbYZjtlHN2Vh5aAzNti6mWkcRPicm2wmzbKdctKwzFJyTdmaECXsjwwceiO2PVRaykdrps8aTy
8XYYegvl7EWqwweB13dUrt8I+2+HDXhRfuBGOYMrLMJs9Tkn0n2ivMOYDJAoYSfOla+4dcpHwIU3
C8MxOkQecizI0LIAj/7vSm5vlnIpt8qv3GNchiH7MdtPpfIzkxI5qHrzJLE6N9RgC9Zn3ElEGyg3
dKF80bVySEtllcanuijvtKdc1KPyUycYqz0M1qFyWmtcbWsnZgybKR92ygDXxpgdK4f2hFW7UZ5t
D/N2r1zccGaZzyl9YAS1RTm988amg2iHeVVq7bXJELxIxjue0A2OZBeaZb/PNRdwuzig3dqIzn0k
SIQcVDzmHTbyFtN5qdznCTZ0w8GPXipnOjpm9BGY1Qe5b+VzjoG9YOSoCbRAE9b2jF8zcMcTzs5A
Nuw2wpAw6Dp6nbLdrLzxfi75VzQM8I5nfSEE1Q+99ZPWfYtcFGtriskehhZjP3kjdfriY8JX32To
FFvHzS55rb+ZVvii6BozKlIu3EMdL8+E1bzGvX8bLO/kzBF0He6GMn7NrX/+LPfWEl+tZL5NenzH
6HUrQAZMGn6E6S0CJJADFCC+7hT2L4wbDhO4gRDsQAp+YAZDsIAjUGYSLWIr4dJPtM4+Blsg1JVi
8I2O8AzM4qsNry2QA4KtN2Qa42nw9zEQBM0xNjoTvBk4wlysbFAJdP9HfIRcTrfQzb4NRVRABQgP
xzTZtPD+JQ0tawyAAZzDtTL3oII69MHcmf/zUTqgDZTZryYQhx6YQwPUYYj3+Pz4Wal3FfOBAdCB
zv8druvzZMmXhWtJHQgsJGEXuYAj6vw7BSPBnfLPUVyJEcCEA2gCgQhLB9ATkKUfLCbYmWJSmLwh
DZCKCVhFB7SiBl5RKojFfLBBWijGi0QhN/kQCXZO+z3aD1pkvhNrAvc02gx1vNGsBZ3aspumPog9
RH4gNAyO41gxNXCSPXoKslGsMku/EBP2iWn+6IDiqPDB+KA5BuzlGagO1zW+W0d/7DB72KA8VIbE
8lCD94gEfxPch6LN2OA/bKXUBAcyefA+wYOMYEK0CvfcI/xHB4BIDUikAygS1etcvA9ARhpFG9HB
joTgR2IwJFl/NvEQIZj5Kuj3MmAlLtCS5QP/6V8JyESSbQ/WJAdvYvKh8ApuPLAnNvgTDwxKBQ5l
Bosyg0dJav9YgEtxwaYs4FMapZzBXt2HxC/X3bXSyd0OD00vH5faPTn9AB513kfGeAgnM0C4FaBS
2ITds0sR1U8uJWaLzmQ5xkwyy6LdJWot/SWII+Am3BBK1pB6uqqN+AuTGo+P7myEjYm21d8Uj6YK
eybpy4ttknma6/sGzlSqG5eu0W6aw9iNzQd//ubZ85tHE6bxa1R8G3+++HMD6Ml803kh1QuIVu1J
Gt3GMTJCEoer4c5vZQYOB+KG+nMfsVR4lD02MaP5sJ+kFT0Tc3Yh2/E6pGDms+Q8ZNXB8OUL3UiA
DfLge+6p1bsX9HhX0Eu3vA+fZ4UQs87azAYK4W8p5E3LxBugKwt/nYjERZQI5HO1pnFO+ZRc55hv
fh7O6LjOCZssU3bboYX/Y8bXuPXPcFs/1DHiDQ7LDH2lvvtJBnmdwKCKr+ok8T3sShBQ3LXnvI/1
JWqz+2gXxwhwnBd0U3/r/pHLouhHEa8GdXA+nufq0unY/oqN113s8kYT8zgm1bpl6gTcAG74zMih
3U7JfBLA6fosvUwYNRttPv4v6ksTElr1S6zLcyO9j5aZmQeyXLd4p1hBxhftKV+28BfXnpyv6phT
/ym7rVc2QDdzGG4N0pB8tB9xj1wbsEYsbq6OSK4OirFoiO64osdkPOsOJ2OfvLFBvsjBPRN3e0/J
ybYaXHcSdH15Gdz5Upra/z9Y18Ex1qybXrH/1c7q+/HV5zkwp6QqK0cgg+XRHFgzjTnslpc8JBs1
/YrJZ+ln/xx3yd1Mo3PRcUbzpWx+gtQBslGfybl6VHwme5Jn2DQv6heg/v3C7B61YeeY0RUl0QM6
tBu08LcmSQCSEG/Tp+/mHN0nB60xt95n4ji45scX9UTpg/c4uT+K00TTfO3J/VbYLA+FvV8UVIHD
leaf5gPVEQ9fgu89ZU7thhPWSXkVHl9LOmf1Z7kV7pv2q5Ul2uXkPifLW14tz+qHWqzkQvvWGc3O
nJdnVo6vqZQvKHQ//r90hPthGCMlLIvh+K4ATYnrfjRJfLXbjW3Kyyyr77Kdji5ImnY0djEkemh4
PtM/RdMSWvMZLxJtMmCaYVuQ1BoSla6+BdKB9l5/GvTwQ71RfFZnXepvwzC+5nKXDunZ0GcAes+d
ObyMrYUDFssfySTsBqAbpnsZCtAa1eX/x0YMN/X0RvaEExj5AhNcckIe/Lp/QdPzvizDNdXEG5Ka
D7LPGToUF9IyP5BrwOq2tzyZXBAQzObwZlQF1CZ5U/fkaBU75U/IeCPrdHyG5/kq++RqR38DR7Jl
RndLs4+ewF7EX2Px+f/1WmbRqxT9eWyLR72CQ0a4x9Rk35aZfbZv3tI+h9swDW9t8W8OhycK3ReF
AIrD7pyMfHVb3lgenpW4j8VWV8/Is4FHecOLMNJ3UKIXzXJUfI30QXO105V2t2LRFk//lyHq2/r/
1wi/fdVhSTJRlqGs5evzB354///7dIyjNrxGi/iNm+jKAIE671P9FE5fvnMCP1vO0fcirJ6cZRHe
aCt7N2LxVvBQtJOD2lveehliGFkeRiQz/jrvupvlGk8t51ajFozZ7L9MoJWLeIvAfe+1/A1QLSvT
QTVSbgV/TOajFcXkqjs8aarL2pht+d3X3Y9OVvxA/+TQUbE8iu5mYW8lJ2hEIHI3ldsOrVnlrvi0
qG+7XVEtj64PxkATjw3MBduP9inwt5Sa1KVjJ0rplLnaK8KKQ+FWD6w/TrYO7gIzdoJ5vxmzZ3Wz
t35BMmf3E8s6ICJkNzrRXdcQTWm69RTabUB61aPpKidLX13G8n1M9V+Za9RJBsdi/TpZ5bfdTvfC
dP+6cXgq8qdJ869YaWGlEAdvDa+pwWmbEX5gejur0lc+Sws9utrwGZzSXIeOu3dBR8qZqOhmOsze
eExQVhYQ+RCc4z/T/XrvibU7MfKS0D8QF6Fj2YUEig8FfwGpk1vOMESNYD0jr0zCmbPBCkpfnghA
vZgQFWHEkVWqP0ZVf5rTQ+vKHfrsJ8Eib8q38YVLIjkzQN3nIXx0xzmB/Nn0DKp78ZCAvgtj2O7j
b50qo+BwBUPOW588NQnsRExNaFM8JzpZUfPQRwNCaEh+otkJYq1ixDKCsSR4TxRZdxjXp7EqAiZ1
ZyX/Cz2D3Xz4qocskI0CtRTexRwK9h87VMpLez1GlDBoPYUgQDABpIjeQoVpVNm0VZ+zqiiRJQo/
OqFrP1YKMjv4HAfz0R6yc0TN4dnfJBtdHZlcZTo/YzZA8lrvfJszjUX4UD/lZXbxECHiD2OZs6Dq
jPlOIlYJ6CQCy0FINPxEPEVGyokkh1vVDy+mhiwyBVXnd0rQbDD1AGyWc9zw5bL3YtYKfhn4uLRk
V0/z4xCDPrVQiD25H0nkop6uHxpGW5Pj/1ldebSZTTi2vpv/Y+9MdiPJ0uz8Kg3tLWHzAHT3wt3N
zUc6nTO5MZBBhs1m1+ZhJQENoQEJ0Ebv0FpoJ0Er6YmyHkLfjcquiiqoG1UbrXqRkZlkRJB0N7v2
D+d8hwFahSHJ8z4dspRadugRC2g30DnOBvUrbd2TVFd2TpB6Z91CmmPH+27K1jlLSnQajBIIx+JO
1NvKV+R3ycfrvoDtWqzqFPSJmPAzX/siW3fOtGMTvNZAjMpvJsInkumPJZSUjsFBgUYXbjYDNCZj
0bjlb13b22zQt9LxncwQFRf3YCjlLtaW88DwNmzdPSapaV4DUvV1B8rkjCUoYzITxu0GDOKmvYh0
8N1k3jThvDFZ0YShvHGVtZjcAyiAZm3qGHSGfVWoFwxih2Us9kYdB+0My9yaIcXl+06rwEtu4Zis
UJj6Wa2zV0R2SOj7km4bHV+OgVOpXI/qp0sPbnEDDfxIYceT+9NA4opSgOsUqSt4S3cGrnOWrwD/
Jetl+S4Ukcnwv9mQor5hpXeHef9JyQgb8NSzBz+l8ifVOySLtWWqkDAQTe4GIHaKUQZ0/a9lLFu1
+Fpk5msa3qVImYbKPDgQXadL6Ey3KPtfQwbmdFliUNHZbB31aHHrLxXIvXZ6QEt2gpR8O6AuEHBT
M/Gc1/k+TQmq4SqAVHDmvCGrqPo22oxqLB1djjlfEcizpKblkZtRW1pHZpgbzt6j5Mwq7yAfeB0a
zGgO/YggwSZjYD8q2zFsSFRmud7cuZlgo5MWZ4COT+YIS7RNbhw3A7o3fQtVj8XyfND4rvHPm4bD
irmgQ7c2DdYWAvpO3pDtcHjgub3U4XjPwuRWyxSOQPVsiRGRqklKJGpWTicDx44sTeuIAceyxW18
Hi1rKz/NEx0Qrbt3eh5r2F8Kh9MUls+MA2MeTRyENAr8f1IACQX66JbjduhMn4gOYSpnOpJVehpD
v5gjphzxzWQvATpqvxHTlvTvHU8gH+KVj09KuoRwD/t5m2+UYt7ID4PM2ytOGHBr3rBLHzgMpOTc
nj+kpmJGyIgvOJAPQgjX13kobufWhPlqbSeP9E7mffGVicBhNi/RgFiwQsLfujeFSXabJoikMC66
2wRq6AVpfC/Y4JLxZkVbHHR+x8CKjIYxJMyCbtASAXnggb3Ur8KIroLHXgJ2K7ZOCDyZoEEJB31R
KlHQ8KlWwOgs17YDfcDmaE3wXA7NBufUZkAYaqTNplWaIJwG3yjsk81ifCwgmWWjryvZ3iWZupjI
b+Ml8EY80/POHq0Ntr0nkfLGUeAlSORlN0fHAj7OuWel/5ws2aGHeKx/yIvKrWF8IIgG2eJOAJ7j
JDCRo6Sz/ZXm+1FlOTfpUOvETpuM7Y/u0OzuI1qZLDdeaqEeuyQOFA1EeLw3x9IXFnM8/TRzqZQ0
iS4OZ2t4LywFUCEboCY/A/rZ1Xs1M24tHQcyURqGwgnTD1v+YLEbO0xrHDtg36Saae8UXlDU7l6+
TN339CZXfMXhxdMBRxmrHy85X6s1l03IUo7Z4qZPqRT0jfwmQbxy/HsBE4cV18pbz8eMLA4mLJUM
qLdho2OJogjg32kS+voImLh6zY1wa1fuflKiq24al1Y1t4Dbr4nSn2o8h0zICBay2SCYAJ5NnnGP
yoISI543U1ztUMmsemnJ61VGCWIrD+ahH3ZxAheMQzWrjz/OapU33VPJwwEIDAad0bzfx2hoodzx
aswpgPKq3I52TOYYV/CQBIoDwiMaYeigUEr6rTmox7xzbrIyP2T68ChYw2ULNCi9J+omPGDS53Gt
H+PQRDHsBWTWYNkCvVVP27m0bnJW42gVZXgYXLTls2safl/BRCZ5lldyBo4Xj81lEfl5FMrV9qi1
TIS0KFfaJj4tAxcdgAx21zsUYystEke9fdGJuh4J6io1sSniD4e+DvJADrA6dYmMLLfopwMmSRv5
RtcO0o2ESGqrPORXcIdBlj9EAqS1ZV5UxZB4j4NDUCikHdKw8gOsgV0zq0GY4FUj2QY2AIG0zQVp
9yXMz01V3SZJCSyoIFB8uhcZTQ9I3ynx9o2Z79HLngol2aQGXwmRzYKvM0daofI2ADYnZcPdzSUr
U0pudzl1M0TkBeN3m6PaIqXmM9dTI0BhVKWiRqoCUcq6bVJCBPIhfDR0Bd2+IBP+GE5uDExKsCAu
6ARCNPX/BhH5S5IqIH/oUDX+ZYzIr//03/7md//w338miPz2Z37PEFHMXwzVtV1VtWSqqm2Yf4CI
8CkEd56G7EW3XFPXXeIofqOIWOYvhFoAD3E9gxQVIB9/oIjwKdUE1+ryh1TLtk3tr0mq+FOEiEXk
BeQQxzDgdRCnxd8KYuSnmIrG6BWUtvKWiUrCHZ5dhTYLN45FD/TT6/IbhubnTAz5uomfs2/4Uppq
opQxeCls1SCw4+cv1etYPJyWLzUq+RGo3AraNXICz7yN5irQk+KYVGmAO/DgTXSrtXlP3B8hkTx0
cmJ7nXondf1erX5ldBhxNj8vprKrjYV6JTs6Ir0VSkorWl1sRbn71795U/3TPI8fL5QGylKH9EHs
mGvLEJqfXqhFFONE0CSYrJqQIVfRLj11IRg5SHSxFwAFg2g5n9DVJuk3s0ZsW7l4kpiyLMndCDJc
5M8Yvk7Egt6kRFC7b2bPWD9Mor2BCwJxMpFmqovK1AGA5iCxGGf2HkwaxB2UPtJFVemi5pYvGL41
doOyYC7Ja2Y7FkXx21jW2kpRcXo6gqQoLdk6s3dM8/S2nrFuljbkQEIL6/huLrxjRNobhj/ASQz7
HYEBV6tBs2Vwv8SIaKHLm8NseLiqeKxRWrPxJuWqy42vmDIWo398dJh3eaxuW5M4UNBpDYNLUMHV
RWdDvoESvGY0y/jQc94R6TV0v/2aC+1q57BQHG2i+5y3SLcOmaoEpN2+2izLm5hvBXTZUWTOLcG7
e1hx2xSlrBcxU5LJJpqNCSRuD8MQXkdF4mDMaDXhxC9c/EMhYgRHPylGehvH6VUrlZ1X5ptMj+Eh
E/PDxVHOVBiVy2bPogpGLYb1Ow68BndNCfK7Dd8zdCnUGgSmkxU7ScpBqPuwKQcVobHL9edWwIud
Tdyld9BtQLNARiXBcIzNoECZTqYC0qnlJs2RIVnKA9YRZC/d7aLXNzzPNyLPgiUf+W7sY71E/ijs
d3eKryKqGHtiN9D2xK0GqZ7cioyfqBsjeu4qugu9ehuxkknihEIiwWJU62/hRPYK/dloaicqKLRQ
FSIflp3neiSj0DrTh6DfRE6gpT27rIiErxj/VlVkyLB72ojB1J4pVtlq2KGBwmD5sOL4nr7/LjNH
Ji2FtIwNOXtEF4oBosvQsCb8Vlyw3PPRVqesNj11CtwOg0GM4xLDow7dpu0Ci1KJ2U1L4Z2KMEgy
oDxSrsZzkPxKNIYQujK5oaQstNNq24SdApq6e51bAgitzyhdvjeklDcRY1oFVKO5PLORpOKJoLIO
9fxqd+4OhdO4SlIVzZOcA9iAbPolJyiTO9RLCF2pa41JVIrjQ5mMk56Xz11pHb0O3fOAZceLxE3R
UfUisPbqG+AJgZpyQZAwvVI79vtuhdLUfgsjz19safDuJ5v2ykVzKKVtVXYUY/hSxbwS6ihebLPe
qbpHSFoWdAWEFRXbVKVzm5eue98yv25Ccot1EgTmQFna18oNyRAoLv2cgqkdceIN/qyhACnEjZXt
iO7eR2q5tjLrfRLZUxN7VyJ8nyINEhnpa1YMad9tXzzIsAV+y3WR8/W6cFeoyjU0w+850R6oyn0X
Uz5pXU/z4t5Z7Cid1HoHNEw51Z3CFcRV8FGZ+97JdsJzjothvisACWaKvlZzv5qx3k3CeqeNH4mE
DmP9lBYsFzvxicJpLRz9GhbNTotUqm4HrDGhKFb+XItrbtm7fMieFJI11m6XXaBqELp8Tyjzvpm7
IFpMysT+rC+E4ISwRrj/lgFbPrI4FqlwirG/YRnae21+ybKa3KT2tgdYMXYYmXuuO0WPoQuxTmVF
1bXJo1kVG2guwTxCRxqVW2fsXjjY36EXYdJfkzdCX9fsXK09lFl22y4zfqbslrDwO9tu9opN7QZm
nHlUe1MU6RHUVoCiD3Td8qYxM5rDhow+haIyehyqiB0I/oGaE0vEV5rw5/YjNwhAgk3csKPpzrnW
U1tmQWRYXyUipxL252oh0sVg2lHPxbiuAWglC/PUZRrxQ9vXhiaCZk3cNLW4CUP7KEgy6W14uJNw
3mddPf1blfcXVXnQayh8/pUq73/9h1//6R9/97///a//5R9+/U//+GfIOO33f/yP0DhyyQhWNQ3d
1hwN/tvvoXEElpm2aTtEjCFecCyHL/nP0Dj9FwNxJDw5j9LO8ow/lnum+otrqxqFoGPaBEc51l9T
7mm6Kyu6P5ZhMpjMMzVbpQAziUFDKPanhUyPp2RAOw2vwJv8wY4Y8o2djRERY4mcCTa3yC9ozdJb
1XSPlmgeZ8UNyJuCBZaik2fEZVX47ZROGmir/tIr8Zul3xBw9WjBvhkcdg+johycKLxh6bt1QIHN
07SB9Qj/RLNf3KU+EQrVMVtkujtKwx5jrhCFbNhus5j+b/GgDjDJq7IU4wURR6q9+L2DFCP3AL6p
VbeX+S94px7GlBBuNdQqKBHgzyJdjBtlKZ66if2jxeG9UlIYHQXxJiH+CGNOpVolA2eGGlBQqq5Y
+qMknrwHZ9aQiuFcrcWZ5NnvwnOuhDNNh2I6JRXABEQTSNA6ij5m1p5VU/6xh1zFM1JBpSeWgmaQ
tYQJ88F5HUUxI1T1yhXWekyB97DekEVM4WsC5B6+yijdzQuO39Uo0BGMsYdy/xtmDpya9nQmO3O0
oYLVU97JQGxto1ABdzqiEKdba017yRRG43iGS7B4q6hxbw2LjLUKl6QDEz7rljNUrdsULpmfJEJG
YDPvkEuHtGRpaBj9m+0M7+rIiC8cF2ymMOcy7DgaBNHQrFkIMsAfskuuvGmd92TxTIlzfkmSZwDV
H3USndR4BOpf3hVKFZMeVt5b+ma2ljOIBaqyJroMbY/kRjnpEOKLNP9uCus4GvHNoDkRswW2dbRI
D1atewRyfLPC4Slx2PxbEiCnTHB4gECR8cdzWVoveDdVs70t2P3HpvmklOV17PJrNxJXYs3Id9Ad
O3YN1Av9rMaoFBo1lqauqVqwvcUj5r9726ExZ/2z6tgcTeMt+HFSBYR66tUFJcnU3aM/WCuZXCz0
uLc7CsG4gO89uveQN3bIdLOe6f6SIebq4H6M1Fw0B+mxUMnX0dXhvqySoEi0N6o4ey3aA3MCCydk
jA7Yu9cWVmZliCwyKbD+RAJ97DA+0xA940agekeMadhB2GKtwhbUJxrwrPIEUmbnDK9thCM6s6N3
JTb2i1QIp7r7UZbaY+EQV0UAwoqVzAOILMSR6shEDGJchNy/6biUIgTr0ULJW5aXNiagzq7NbwpB
XKtuKJFmwOujYlwnrbitcMKRZff447NWp0D3oijQW3oCY/SAUBhG0E/FQRmx4fWl+smCbhUTth4T
UQg1ZzwIlP9Czz9Gp31V3eE7cvaPhNsfkR7yeBip4+g0e706lDbCMDMrbiNsveiEp4sl8QWH1Akp
hnlINt2W5hpsq80PYfa4fYyMuw025HamvJi92QdpeBrTxdet8Wo67dky4q1GlxKP6kGQ42JJ+MFT
tThcw3p2mmaTJKOIJYy7N3NMxu0o0b3w+8C5G5NYFzLPrBzAgehQb1dulCjoXs019qZNOBrPQyYg
NvDFaez58am0Fnl3i071QzBPuQk4ocmpkKeoveiTBFN5HnwDcgvJTsK6FXisA/GcYaPpq8GvPatd
LegEhEWvBCIWiAeZwMvQ3KVObK8ala4s7w5VHqPF7NUnxruQq/npiB5UsAPctD0zziXNiULJHEb5
4tHFfxQm+Xd9wpAOC25ete3kF7a+zioZBZKBxkX0v3MW85Da6XezptzJtBpZIIvXrsCdBwMFS7Cm
rBtAxV07fzEnZX5pNHdkM9HOFAMcimWxZkKS0kupd6S0DSVu33Ly7baENCrUIFsyd40W4rkU4m1B
TkwzSabTMlpBRnfMSxSy63nFusS3Wb8C2PxCB+utmntIVCXfNCLKFles2UJe6KoLYvGb0kVvymF1
HCILNtSUfqFBx98kBIRgfq9icINpifqUpuTzLDpbUeyG6zH1rnPN0BTluO5P9g6Pnw5Bj95xrtSP
2XwjWhITijqnaxpyLB6DgtgeewLhVjxJ8n6FB7TrySG0R6h1pUJgOgN4TLbqV2hmj1Cv7p1l+Jzd
ZK/P0qMxouHkiYftnp9FczhbXL19KhZb21osbdHiPub8Indk1VpJVMg6yZ0nWgzitFSkXfHPeDDt
mGxDj+s9rCg9i2Y99KBdeMseXCvUWI2nr1p9VXkCrIWXgPdwXtIC03FVdATcg66EroaI3aDkNhkm
GgRrtZZ24eHHjstDL+kZH22fA/eZ0A1BIYVlnykrcwhvCGo4GS5XTGtbPqr+UxOycuzUdyWqv/Xx
gTH+l1Nf0HK/LLTt/ZL5o4ux0DTrN83qeFes4tnpxwdLz46t/dpZy1MjilfNk3zZPAm5/dx1DYkr
U8SDCPNPHXEq4kHEy47ewMuYErD0zUnS/WqtOCkNsI2o4wE6DmIPVebRQXTGWc8rkrQTZrp+N7SI
BCun/bSnGn9opW4sg/xUUhuBXenYR9mDRAypWFWXN4MNR3HReGA7HoK6XCF0RbjvzKkfUwYwtNTd
g20OhIMhz55M80aQXg0BDIr0kJvnfi4o4VEwb9IWO1itHfOFXA+j6Ow9Y+NPLLewtFdVkh8tdKqF
pVPstwbjGA9rpZr3M/kGyCqbCsWC1nQ+p90FQCP2CUAgvHzTW2erR3wkgDIeoAnwbikxElDjPCiX
aPGuEWaZlYa5c9UP05NX6F8lHebac4s7YknOHHcBM7WpJdiytZ6MSntgsHgYsVgrEdA+i9YtfmAP
lWD+0AJPaekazcf0mb60Q/mJrXq0G5uxUMbSxjm4E5BUorOBaLiYy9W0uxCNwyWMU9vBIwPKTO8I
3/TWXKlnyNfPJgvZwMngsOiwzOibjmPbH9rQ3NdFs/e0JXA1yR16+VGUFcwb2phx14KNslS3lSi2
eeqcqrz5LAz0bqqwCMiJt2E5fWvd/L5WxQs6m08XeRazerxA37vWqtfDRGesiebSLTM00CQhtM46
G0XrrST10bPz72nKOx65wCpAEa+nOkWFEQ4hlhLNwohWnxzUKXWfUUPib2RoM3DKIt6nyntpxpKF
tIK7s8S6pjRJw9nAsyy6T/rodlStcy5QEnfkz5L4zTAIOlHpmq+KmV60LvrOk2+Vsm1dL7r4CD3t
YSSsXpaJRWLvR8t+mCrOnslCJdLBO7FR2q44pD9SGTNPr7DKCoQj/Hz+nE+PahzBkcBXRDDfQucJ
eW2J7c8uKZ4HE1dhx4O5ipcv1DgcX2nkl7H7phvbMWfzV90pDSWukKjb0MFxW/XW3TKYe0SU5drN
caKEIIcdHuxaeUgliRiJ2a6VbGIFSPEkacWxDbcYXxLOF1DG1QjTWCwlWCZqX0jQzIR0rPv40MNX
JcVDlTQs94cYQI3JZE43PjVnbEhmhKGcL17goGBK9WE35Xbn91RzDg09m0rDYawAPWcoAYdFLXxm
ATl+UaFKW8csL7RVbSKVUeGjzJLt3DB0clDKbupxhvucI2aMxuwBCyOpgsChB0mJFhEnuzeJO6n9
xzQBZgcly6cywYvQwEwTChSUkjtNmubZ+0GidmBSJ8CpbSoRAgTTxygOvxzw1QTFirUhMNJ72mux
cKVlY83mredBSoVCak3KHCXy1kth3tsiITJGsrIrOYhPxa7RoWiDAw/CkyPZ2oZ+VeNqWLMnuwwo
03ZuT2UBsfx5iDjLiRzkXmM2CqQJkCWTvPUyV5+20zbr3io2DPllGYM6ggyaBeF/HsAE6ndadtAT
RqiFwTlszcSDGGmN35koTVme9sxl1sZyxkVEAcReyZQLJkWumgLVGNut+WMazSaqlSupyrpNGZfh
3a0xhAVT4+pEmWqfbU9+BHgNsB3stypm5IjLrxk39kw6jeMuiJmseAz61nq1jIUTqeGe7WA3CJOR
NpAlFUOr/qgvPAmUfjwUxd2M5TPrpKdGzpnN3nwhfPrKxu6aYINYJexYTUxVcd68dXiLN1xWFB3t
PYDne6K4VgshNGuz5n3BO8kYiAOVhyWbdwPDo1dl64yRkr80CGQ0FcFTZPP9uvig8Yd5RCtkwlrX
4azAjp0nPzEYnTcpPgWPsOOBqFiWmgjbFftk9JAZenJuq0TFg8WpmWnmeczLp7DPSVLrjxb8Mm6b
hkQV3ONJXu+zkZN7UMC0CkN5NBK47FnDW2mCYeWijnNE0QZSfbcn6GRQcYsznwhmcAaor74WJrUs
OJMFm3ZIbTmMCbO4jA4F13ronOMxxQJqTWJPhqLvSbxYrbJyULvG3BraQLzz4F2wFh3LLk2PHbsN
s6hiJrda5yem7SdcaIjJCEwl+nVVdQ0sqDJ5LO0XAepgs8zFJS7NyDcTI7o0NE0lUWdH9PimPfgx
JXxQlHQpQoLBs2LQNviNrlNK89tKw0U9MwglbaLdTE32qI0V8RIt8GQgDGnglrQqkdamNz9+WVId
qpWWYiYgPzoLJfCim2OeyUR+lMX4YqCtw+yrkoVWPtdRCncv1eiDlHGNxZlHW+Exc+41kmPzQj+b
Ocz0ojoPOneUcG6IyN6jtSGJejjpRpc/tcb4wVvbYMadxBaxCgz7uT67Xf2DmpNu1dDeRgM5FkSU
02l5C8Kceb5GfdRg1j+XBnPqxkrrz7C+QsQVj/pY36TJ7J2czvqCM7Ewx0zwVjxmUfqQqDygGyM0
1oPQkDcqX3XdPqRMYaG74wfQ+nrc9Ak33WjQTqkqfmVkX33XQ0OipOv1ErpQ9NzaEbGagKrwoPR3
05xAZLce01x7MezqrlORGHkwJ4c6urZ18WmUCUYW565Az96xQJjS9tqH3nAlYXSrE5u3jbTq3or0
x4qjl1HYLlPpaQ2CyIEDEpilK0Hkgl3psHnp7Owjd742HUICB66Fzx21aQ2ifSjeSFAa0KfHNtGq
c+srhTL5UAzvyjppuERSdZ3m9q50KZOaHnKOStJ5GlYG6DzrnAxkVRspFGR10l+mmPM7MuqSGi99
d7PROJRXfQbQ46rGd8UioKmETUgb68TU4T4xhEy8ozyXjo4SPMKwHZzmxlDns6Nbl4RGsNaNA1ce
KkUOQqt6NR3BUz6fm+3oRh9Zt8/rBl+q7n2DiP+mO4jAZ/PbrNSv2gCCzyz775Gyxy7xiFWWfsZ4
B8oGaQaxw8KzJmPmq49UH0KehqSl79t5/Bq1vN3RnKBgvVQDJ78LebdQWPik1QOKjZOxlJ8DLQ6B
fDKpeKIiVZPXaEF/7bWbIY012tVy8UsGA1QD8H9R7ZVDVWFfBtYAmgU+emrTZYZbpb9YJWCHKqIY
HTNnKyV/ZPdg1GYH5OzaJsN8GKYMeWIGSNKnrnX3U67ew3VNVzWK+XXjOkdg4svGqYGna7iIw84r
sQrP7aZKi3oXhs6jBeR8q4+Qt9zPePBNxDUG0FXGMHOVEjvQUiY5ZgwsI070bYH9vkoYTdqVY+6J
fnoPCaI/FKp5QqeMnovXfy26+XPIlOUI8wAi54BNIfIekkV9nrAEtaVt4EnNh1Vh1++R3XxfdOcW
stFWCxckKhlndmsm4L/7UMb2IIEhZ6zfdKxeU4tOihxhemlWGPNGsTqfD3Wx860i5xZK6ypkkInZ
mJFTMoq7RoILLA0JJfbCsBwe7N5501qYUhXxL5BAeso/1dxnzX3W1uIuw0sJyG7ZLB1Jf5nH+TNb
jRXAEgVcYH86iycwmDdPg4k4zSAmM3NtWJkVkAzM2ytQRuykZmvrDPq3cAb0jC3+IYmntwGIxFbr
DIlADBt/cqaXPEp7///vokCG1/wcVvNbmM3mvXv/+7/96X/8H9P7K1ic+e6L7rP7+7/lT0Zflfyd
f+kn/4Z1StLND7P4+rt/963qy07+bVFSlT+rNpi9m7bLsP5f3gL87v/819/9x//86//4n//PP/fb
+F/7xWGG73nM/gmAYWL/0/hfNTWmmQaiDWbwFgqDfx7/G7/oSEQcx0WCYWpsCP6g9jB///fxOe5z
U9UN868a/zsmmpI/G/87tm5onuXyV3K5/9n4vxuEaxamSWhl4X4ZbCtOEM1u+lkVj71+HdKl/lyK
kWbaI5BJNAfD9Xh+MagNGPRxpiG/anN3O3UqTzsonqBI2nPjCmUNNU1skzJpg7ZZPgoq8CfHPKVE
N27YKOxJfRrlc7WsztaP5ywP3EE+efW2rlhrx/1qazPo1SKTJ/RQgKdQn1kL5Kd09KK9s8wvvEC0
FyDYoUPx2/UR82LeAGmk1UMbqqc3P36BC0jdpmUBzsN5OxkKJUS3FI88XzplOM3ererNNvMd2nLN
44RdVJyvdRpvdBxnfNm4D0ySalGNLjj4j4oW3ptaHF9YrTBjReLQ5Z23SatXfcgeK5vNiDdxnCye
yh8io7Z2HJ8yofMrUkyohMOgkLVURlGly+pKp8xaZL0lZOXlyhrMoxjTZFVGjkrEd0ulhkJgoXDr
ZAUXyVoOGeiynmV9Z1DoEWvPgU/l58oakHxD218oC9uqAR47sE9YZzrNlNORRaNFyRNiCRsAK7Vl
SpFZ/Kg2Zd1pU4DOFKIsMICuiae2t8+YyKh5HdhSSaNRNOAX0t0TDzZnn7KbnHIuH4v0kFnzgALi
vYEPLN1WFDG0ism0VosKWmFJZD36ow5pLJV0Kmtql+J6kVV2IuvtUFbeIYkW5kAKELABOhfKc0GZ
brT3uqzaRTZQv2vdm8kIDQ23T5goSDNK/ZmS36D0L39oTWQ3MNEW5MVdSJMQtgPdgmNiUimxactO
gjy4TSh7CxIeQeu4zqsRiTEwhKWCx2MlzOhtdsYrLh+YYrJT3XlVzjZk2bARoOZGtICIL0PMVyLq
sxD3tYj8ZsR+CaK/GvFfiQgwQwyYIgpsEQcq+blCKtggGfSQDsZICBXGEy2SQrrIHb3SoUZq6CI5
XJAeakgQK6SIPBc3ef5APRcUV7rHw4BosXYrX42WjYmENV9QnXfVdshPsapsQl0miz+Ew0eDIj4y
u0BHMdzbL7FaH6Vu2kArPWPfNMiLBZ91MmKijxFfoX45j018hxdBFrGk3BMHWtFMeNmzNZW+LJry
VP+UOmrogicmEYck5UYeke4Q1KyzpXERe0aIPjPEnxEi0BQx6JCPaJHFPkeoSdT3o3SWWLg8o0w/
TsAlVKvcCFIQlsbdV0Ya4HtEdJqeOn4mW+epqfL1EKcO8dtE41IhWS15G2wkrDNSVheVKygyySpm
s7UbEbzKDxUIYHuEsIju1xozXq0VO51Xq+mNtd08zcQPuba15YvumHquE9ZQtTaeyBi5yo8XVH3Y
fa5k+ED7V7au/trr89ZABqz3uIPYGcp/F63Y5qI6pAhWdVtKlpJ3jYQBGpogoRir+BgTVN0R62Hw
IDaCLNbVTU2KAXdTwHqE/Q1zxsHHa6MgF4O0P61DC8/2SCZPMu8NptXyna4IzxwR+W7ly5GGy6bH
UOEZws8y69Y+iFzsvKQksZY3Y47pVt5bjWsP6Yj8YuSp5Cow3amCx5ju0+zNEgnvrHbMFutFfpc2
trIFkjmrtK0717ixDZ9ZLs/dvVJ7Xxbq7AWVtoda27D29WJA2SDSES238TGg62YFdnDK4jlD752i
+07myK8X8joqnCEe3hOdbR4cxQYwteHgMYGSVaQnBn1+3xWMAiZ/ophz0N2YqM4V1OcdKnQTNbqz
1CxTwfIDptfgRv7IoeBl0kUF4+mM889HeMfR50G0WFhTxIRn2Scc9jmf6ozkaifdq7yU5WsOygSM
1a1j0vt4K2sEw1xu03JbS0ZafK+htzfQ3afo7zN0+CV6/AZdvkCfH6PTX3BgotpfUO9HpM/HyN24
ilD2L1Lhj9LfQvGvoPxfcABEsaQrflT4Akb8Ab0S4PG/idwwUHEPoAj2I9wX1Lty6uSzdVt3Nscf
9hOctxBMd0Y6bg086N00B2gmz/yDNcIfAGjyVAu9M600XBuU69gqBYmB7oI+GUNItJCkY2zkQSz/
v0dmZ/G0ZqzncyGgi8H4xf0olTZllZ95oG5n/YTYZO1YzMco+X/oquHC2TgywKuedRwakK5uGxwb
NLwX0otCfBw6fo4WXwf+yY2Hz8NiECkwYuD+sHGBKLhBMlwhbHfXGi4RC7dIjGvEwD3CdB1rD36S
NmIIzN2Ay6TFbSIvqhj3SY8LJcaNkuNKCXGneLhUXF4vC9fKgHslw5WBEjQYDM7pzD2YS07ytvUB
UCpd4ZxiR8zQxebc5MXOxXONvG3ELePhmglxz7AAe1Bx09i0vNgTBxfYJobR7EPBdyPw3yj4cJYb
F0/OiDcnw6OThXcljh0F506Fg6fDyROZZTDi7Clx+LRLkqyweWw56w6Ql23PV7KFOFsMb9PwpFbu
XazOm5E8vhL/0IKPaMZPBJquwV2Ea5n/cnActTiPXBxIJk4kqLcY4kbcSTYTSg+30qR+5gDWaiyl
BsetmWGhZJcvbTzUQH0M4BddLT4TXfjVwFuSqztQs5sUSxbwrn2kiANKiUuzjPuREOEMXrGWclC7
yrogqCGqxNGgH8nihSfP6HcXiJUbhZtapCyRrKHdMJLeZoRnZLS8OvwmJO6zy8RLOzs1B1GOrcVC
vtu7+1YztskOzsJ6xiMmT+ZIwaNBF9rzI1VoFXP9kRcFqhwKkA7XD46zHufZgANtHK4GfrQGXxqT
3JUNlWVi75rC0tNx58SY30zPY05PYBIfj21mZai+ipDMkfnMUtqV8R9cBVr71WPVbHHKVUzo5ZXj
nkLvU+Clk++Cg7eOW3Nt4bWb8dzJb4b4gSMAk437OvesGe9HPHqYwM4oD0nI7e9KaeJjd/3SfMQ4
+yCIs03E6lfj+bNwhjnCWY1Vd98V3aMeK1ezjE/O8M3CMahzGMQ4CBOchOpIGirOwuhLXt8FbkOU
AJcF92Fo3YIzDUb0ZQPeRKdP7jK8iimexbgJbByMIU5GA0ejwNmY4HDUcDpCArDwPTphHAj0jzV+
SGQubAHY8eX1oaicXeTVF9uAcInXRbG+/i93Z9IbSZde5//ifXyI6d6IWFiLHMlMZjLJ5LwJFIvF
mOc5doI3XgqQBG/shQFb8MKAIEMLL/SPvtZ/0BOslppksUnYK8NQq7u/JqtivsP7nvOcJEwW9E01
gzmeLg4A4muUrtgLYjCr9T7DJ5dp4Vk63Iw4NTUcmwHOTQ0HZ8WihNgxyvEtJSDmYJyeNXpsgfOz
DFbheYhNUNxq+EIL/KF196TgFg1ZBDbqNmctouHVgX535mM+bQhJLSitzePJbDNZSyrdODfQAw6c
8lCeKQU5yLE4Q+G9AMVO/FN9xtc4H6p+U5j9gmIahQsGiBHfa4f/VaGlCvhm7VDSKSd/LB/QCCwS
16xCS4DaCAMzkTAzKHwbFYdti9PWLmLIJzhvceBKGiodjlyXcglSmQKfLvjqswjfroJ/F2guOX2o
CvH1pjHyw/Y8xe0rcf0OuH8HXMBSZ12GKbjHHdxjqMYrbE6mYfBiO2VyEevmuT7ZilEo3eT4jAO0
9i6+4wr/sYEPOenCC6SIp+zr5k47rNSMXl+abs20O1VH50oJuAms8BXGUgOHF1Ga60Gna5hMFUas
0m2/UxxWqfijeSFr3NI1rmkf93SLi9rETU18+4012as7fNY45hYNvmsT/7XEhk2/SzcBEuDOtrNr
Dc2KTFe4XiF2Y+F28HJXeLoRZg8MoTE/Ll+Y0ni/p4kwwQvuglvn/uEPb/CJl/jFqx7fOL1fAx95
hJ98wFeed9XRxWcu5KbEdW7hPjdwobfiIcCTDpT50sej7nVXPo51icM+mhzsONn1ydGOs72mPxRM
VneixI7TD3pQPOw+chzxkQ/uoifLY7hOnfOwm/CB8UENkzvDH45Fku9q3PUdGwa89iGee+7Wddgl
B23iVQCnSO3+OFg9oobnIVOuh7WFe7+4NXDyw7l/bPBJ5QCe+xKrPo7/DOf/NHNN5zldhQMZQEAI
mE6rgxggAQews1Dq9qqAJzCRPgR8Aexh6+mPTWCQ6Y9FcAhqlDQCLsEAn6CBU1DCK4id6ODxErmt
vCeaCrlQfcmK+S4naYro0m0K9bGEBZ4VwFeKZl9W9bUF6CPw00NjjqxYcYQVqO87uEERKBVDe1SH
+ui4B93vt0RO7v10bWXNVQ+iQbeLfZ/HhxHWSBWBBwiJMO1uE9c96iwjEGmzkv5eswOM2uxhYMXp
19ZMiLtYEoeK+TLt7aMlWijD8aODYsuJl4B4L4pS3LN1PqaVco1ARocjMb0UJpij0Lbvp8eooHka
+/6ihEwBgGIwA8x7FifXX0ynICzlutXjXV5+i6BbkIp6bKFd8DVfgxTEat9fBNAwfARu088cKBnw
bWkttJcQPg8WFA0Dmoaf6+eg0C6LMjzU1fdcl7uuTtGFdUdfyvsEJsc4IaV1KB247u86qB059A4I
ereK2V33UD14spdWBsy72L3wGxqFhaB9jOFZ6I12q1j+zlN2ii6mBKTFdOJNohzDwt1pgXczXVTs
F5tSwzLmnXX2ZTKEhzLB+VInmy5ojjSyck3b5olzfPn7Yb8Q5IqM9BrezcX0kIl3ofraHaBXH/qx
2nfWdyU0dtOh3FEgUtAOY+Dd5r1yTS16r5EvCEUFIfTegqoSQVcpoazQdbxMOrEroa+U6c/XprDd
Yy2rvQmcwi67S4Ur6KsVnsi9Rx7pdD6qVZymAM/YVt1Pv+r540ERyrWqkE1Z9xuCPS/zxD+oOtq7
qjsbopWEIBNPKJkKpkwPW0aHMSPTa6c6sHWwSfQenPPpwghqm3uHaWlqDOfq9ygvr5kkunjl5fGm
Q/iODTaq77Be+nxlbreg0kPLXbnofQ/dCmqG+hINLO1xsY49tnca5wgphri4Cyt2jjpMHd/nvGDs
WIxbxHDeRnyRSijPfFg8I0yeETaPIUEbhUs3muAXzXUHwcdlBC1NCN80CeH7UGi/7lgZFHB/bPol
vJunNTyg6eWb3ii18PalqG9CyDDTF9WY7sHZaWl27xoRq8FNjtUW5pCj8sHE8UFHCjid/TCEmGNK
Sjra+fRzf7SPXqLd9ma2F5Dxcp4T8Ga1Egu77m5TqEeOTnKeF+8j37lG3nMY6hqtD9w1lWaH0R9N
o7yaCCKlAmDIqJdOj5pnIgxhxH4YVDq+8IUteNxmkcynr3TUh9tBhZ/ievMkUbeKWV/Wz2XsXIDw
vKuXnuYeahOmql8DUI0eIWQ9dLW6nmYHo3/UNHeX8lfolF4gD6bQyGcV+1UvBsCGAGS01YNS1NfT
OfnAZUjLWk+VGdsqriVUmekapzcbxyaL3mEzfasCSH8d6Zu0wonqd9fVwJQZIvTJlGNqy32qO2d2
BfK92FZ/BAgZPeL+HgxDnezM0ljUFKW0YHoHtNvp7vpWB74lucuzyQRfPmB5oWgUvfwzRZtxxkoY
AHJxG5TlTovHEz+6GynsMOllTOHuDpWWrjxVYQEXh/Vdygbb8vZ2hDc0Q6XoDKTtsvyJNR1drgM1
GwoXhdOTvLdODIqKfrl0IYBNC9S+xsPeEtrGiJoiWnj5AjARmyYlzwgo5+CfqfpNFvFasx6cXprR
89cJe17EfPNIOFemzbpaH7bCvS2pQtTN3qqVBxC78C0xAPOfkzM5jRFbJcqLI7mlH+NbmM3MZJmm
mw72ZoRShHzDU4I0lrWenQaiA8yONZ+hEzoWOtNDLsOFA0y8fUaHtsvTETcwEArwZXVVbgPznHjY
CAlGSrIT89YEVUgCHOAap02OYM0SOOvrvUTWqaBP5alQEyF/JfKJQqMTnSt4pNKToJUr0i+2Tsiy
16Zi1J42qn4+GXOnv47Pb1F75sLsAiBCWcnSc50Hyrr3VeQ3kDzzOyOlAiEXbV8ubDIcTcpOMr/3
zasezjD3dbrPRXEBi2ablMFaK72lAUqAMt5cUG6c7lat8ljicUNbC+RAeeZqzopZCoHZRKJwu+40
IxFnkhvHVX1W0Iu2Ledq+pOMU17Rn3D8vOKW+lRBcXjJKR4QDEbIdmowFHKVg3Wng9bHuhLF+O6N
7iQdIDOR+8s96aSzVjtSkujeSeEuKyvdRBUBE223iiIXymIOU+ZMjRlMlU0vlGc3LYBHxT9i7FDL
CIy5Ql79XK3aW6XttbMsCR7iSWPukxEQtah5XIpSjVrNmqR41EOkfqHZbOPGnAUq6LuMSnzQ98tG
z3eBgxCSd5FCfrRNwPpPygcUR46VwJjW2N9F+TI0syvhOj+00S+WRoUYm4rfPBbiQuRhcRKGzrHJ
vWMFDMkBP+ZWwiDTtFoLL2qWLqzbkNS8RSEios0MceVW3XkVNc9N4AYLWrV2H85pnhL8bbLNHTIS
fhsyNMa8e8r0hv+i6o9kIiHbCx4GRx69KjzJNIKBnR38q9NYq1HeSXPeGhrqTfr8XZjO81hpZqli
n0Qje2kldSP+Vn/um8YTCc3PHlsEr0csHFdbcfBDgrWskUIesiK0Jghn3US9tcbmrmgjgN6iWor6
3pZFssPIwOJCHMMI9GWuJQpGNGvmWQpEDNKf3MAAaFtSNEyd+pxoJm5sQ8gThjIUhIzRJl39nnZ6
4UANHWq5zTQo4FBu4fso9sLXuBs1zt5tKMKFEcZzQjhBXbv8UpRFd2JMj0GF+FfRC9BjBhUNv/9u
EggCPBqtmF7Au3RL4oG8jqYqUJgV2VkF+8BibpRU4BNlQHqKbHyOxfK0aCoS9GT/3HXeSeno2O4p
KIxTbh2cKEQzUbIsZf2tM5vryO7WpovWTrINnWnXsstQ2cF9YeIF1GhA4HSEdeXknTVXdIcEw9JB
4ohxNuBRz7PhqEtojVmBb7IanmqrSVHtkMUpApZmEMdpbcdPvJVyFg/uqmD+0qVXz2WMaVAbrhV0
pTMExRqxFT7q4ZlhK5umbepFkqAN6yn/EUKxAwy0CwSUVtst5P+FcX4XfMdgkD3XL63Nf+t7vvQy
//RPV1nCvz79lT/7F/0/2E/VVTqLn/RS/8N/+ee/+ac//Ke/+v2//+Mf/va//f7X//n3v//f//yX
//j7f/2H193Vl7/lZ2dVEfI31TZNw0ZK+tMM9a+t1elHpirxSRlCE1L/k4/etH7TTH7kSIxOfAOC
dmyVNbX/7/+dKX+zBGEPFp1XKfkd4/+ks6rLt41VYei6g3xzsmqpmkY+rP7WV2UqABoDHAPrMEvz
pZ51e9pXtxyX9zI5s4KaFqUByb6chP4Z30DuN7tkCMI5iUU0BEqVCLm+2Kl5NbLbjrdSG65GZeo4
5nVL1ZpfaiaFT2rT+sQtPwb6fkQLhX8gfkhiFfaO1+7Q+SMYJXm2T4kJAzBASHr41IT6aeeYN6g4
kMGa6MLYLeHhCGZmmZ07PshSDZdtZg5HbViEHkl7VejndA+8xzoHjuWrzlKMT7HK1y9NbImtYT1y
9B9J5FDSHuM9gYIpER4YZYSukA4UEEbiNEvN1C64NVBJ04eopwOnP5W+hdDfynahiwaMjxnSp1FS
p7W/97T94nTMFkrHqNirEexhgl7Bmke7sqcxzMIQ8YVVHwI9JzjgKbPFSm1GMtlLculFcUeQ1YND
HSgu56nmburGqGYdlc6htVYaUOJlUkePvoyfXMu7EK73A6o4Fmzg7JS45lhj4Pz3hEUAbjVOW/HD
xjUQt0QvZKF37SjnfW4cxtGOlq2dPXSDZNNFsLanPFd18ESD76ow4I+h/9jYdbwYVS45lTiMOhiJ
A9QaRA46CX6mQjukYDSDdKaYgOj6zibmhdj4XIMASwPJ7cm5YVXNlpBmJGAuzgyLXhsnpwxyj3T+
QYBuWOX6ANxlD67Xf+yoAo42UJoCzZga5fGCADBBUOpz5co9oqPlZHsgwsslTSo+KM54C93MQQ/I
a2EhJSUATTTNRVuFi7FQlxHNfTjHXL3b0fxPqm7fksbA5JT8wCnFC0N16zRrxaIG4bZSUsDRbMUX
pbcrSPladjTaOY/Ip0uG1rPDzKPF9JaNLHisXZ9MSJ9th63EORudi5z+8bL3sSWWFSAVhv1ZBcp/
eiux3P0QgLxL1QbuTp90w5t4bdTpUz2520NbwZUu21MzNGpahUjrYczpst3E7rCr4XcvEMOyqPPB
zA5jUs5S2AtxEuLGkuthrPj9lFNtgvIgDH6kMxFhy9EWSdGwWmYD5A7c47QwquWZFynBvBziSxg1
F5U0k5m6TWkQxV70qOvx0uvNtR+W+wyNYOvgUwkxOvuNBSTJuXB871CqORk5uCHjTsHnMCqbvGdU
8PL0UP8wQudU4z0wtfSBcChwSwK0oQ5hJyX9jOpkHJYHSyULoIi6m36wVszgD6/G4sNPN+hrVsc7
VIdB9V6qqqmjUtE1IHPvRCIyVTPTayxvbce8FFYm1kMoT0SAU18x45+u459CnQ8Opk3ojD85Uhk5
p6MZtFhNnaOiWXg7craNpimK73prgkfqmeochOlcGdxWs5D7Jvg+du2uUqPz0Mougqi6+/xatWlg
/uXwjqVKQRkACNS7gZtwXgN/nu6tsygCaWrZcw8zPOkHa7hfDAkvzyJBaocUxU5xn4zW6vNTmMgn
788A1aPAFWyzZ9PVtzfANLA7FkLz1lHb7kw9OUMQeVqwCx/MeEmC+Bc33J7+vnfHo0zE7KfpqgWQ
xXx7vNRQq7Jl/FvjvkLFZiXrMjqvKdbMoK9goqQpKfzxFM+GM2dHfmNV2kVKbmSh+5vGfqDbtRZ1
us1umiIgW0ywvdwWYXtjZ/aq0aMTIy/2igKrISK3uIjrhTXkS21kqEsb44L0eGrynXVamOFjpQUb
L3/IRu8RPWaP+AbvEiFxS9RgD32s2LPc0M6Ily/nwYDtixTNxsGeauOS8/3uW2E4V4nHJrIqA4y5
PMJl0NhYGOl+Jrp7IG/NKsq7sEJfQn+7WueNdkEW8KKED2Zq4OcJPKRGlBOlOYw3emFfebZ+Ew32
FSONU4uroQhI4CztPTweTG+RdVq540phCosbEk0Y2sH1xD9hOX+Uth1+Pozq7Qrw3T/+xZ9d7b0W
z/3F/2/LRt7FP79q/P1//Y/f/+5//uHv/uObNSJ/5I9LRNv6DdAIQ4kjGVTUl5XgT/O9Yju/6Tr9
bszC6OFt609rRM3mD/HHHN2WtA7R2P3bGlETv1G009gca6oFCp2B8F8ViG+eIYrEP/7z61H13QqR
Uctx8ETpOpo5mJCT//81QqjRiRBgkVqta8WfqgZLmTcbrxi/GE1Y0r7+un8ehuomEj9oS6AI3h5m
GAvUieNAAJSibBtqVzZGKXJFNgU2G/w2OmLTxDx99Rw+uDb9w6MK4EgcEqqw8+6oEZemufqkSxJk
oMRtuPSr5s6p+q0YhrlC4qCUEPA9St6NvfByY+3YAqq3f+AJkNleDHOyRq51DG16on8LQMQgLnsg
H+TcHdTLNv+Oou/Wqb2rzChOFWRsllVRZFZuPr+Qaex7NTa+3D2mI9blqDct9pdv757a2LkEulOt
Y8aFVLqntq/cf34INJu/HsO2TaYbdg2GZk0/f8WS0jpMRz3q7XVnhz+mNZ9wuGe13q9qf92itwaN
RVdL2vxbxljlMmpqEUOUD3PWZBOcV/VqbOSVZ5WXBd0sHSmhtcpCczuijTeVbtYG2yYflmUvLvTw
0qByzp3WyXeb1WNIPSxbE/+C7dsRiy8ubnrQv9xAspGZXqBM2OId5ssngoq6SFGtZUxlJevO3Wyr
NeXKkOFVTlIg4WKEUFl7g8eYob5Pwm7XAq/FGTJrie1LbLkqLWcZKKi34mZlRxLhfnJGB4OYgfy0
I2JPSiyb1FZjUdwHrLbsqN9i7doHfXfuO+E9mTr7zy/rZcnzy2Wx72ScwBWqvud/KcIyLEIZqjWG
hslVBlyiSkukXEADaq3ZK4JNn9CnGC1vZsXGTk+MQ21sQtdn76NqlGgi1A2E7n1+Ym9xHnxtE1VN
n7462vcaTI+37xJGZfxKRlhReF4mFIFgLZ3o+VVVQB+Lh1Wkaj8rGn92uWa8H8ZejmjopgEtx7DZ
kr89oiRSbghTn2od25lEvxpH9d4S0bFMwsvOH1faoN57aOHZ5/iyJCb1woidrTEap0oWX8sgOLpl
TSI9ETdecmm3yGmp8ouYnA+QPa4bXjpE5TnZWYRrVRTNBrH/yvGcraYMBNFi4TDZnraiuSM38vvn
d9N4tzR6uZ3CgcCi6vw/pNq3F9ch8S2pH5Trxq6vSrZkWYmI7lQ0JE5aDkJdk6KlmGQquOP7UdPn
FvLP0l/HBT2jpITIZozhJjXjXU97tDWSc6wGd2RdAl3IooWW2vl8nIxDanvXmFCD2TLDbLCjjUp8
IgVk/EmfX5NmTwvo1+/u9MQ0RlGmOXLZ+L+3FyUSnHFxhLQOuQ82q8TOMbaOD4Nh3qbaYJ12jXsW
uCXnz5512aF/jO3OXvnSVhawM0g5wYm/xcJmHKDFI5qGyqKzfZv7Y3E6qHgy2wjnPEqoM4Bz1ItD
8vWGwQtPUnL+iEuHk6s1gN1K5AipVj7VHmAFjQEgtT2sqGlziU7jXrZVDKjMtZdlmdLc1OjFlXxA
zpXv0BfSjA4xg+/te6veZpIUthDOxqjZD+1g/4hd6Ls9bLOSoFDfsAEpOKgngsssHS0cajkJddW3
cDQEEm1rnMO+BZDRsHqzJfFmFN9haZkyOeskxqXgmbUddYp43rghCqNEPkSKxF1D53pBq2w9hu23
iCicuVFfdlaCTNZq+0ktEs28XkGuWiYPcO2iJEKsSPc3oxKpNP3B7ipCnALruwAfq7qoJfXMxVRk
k+g9LjW+BsimeGVDfuJXUBJsK3gKm/CuDs7UtsPYBbvXRJc8K7SbPlQecM/sKglEwzHNWTkNonGf
XyNx1GX3hBRK5u5RlsYKgw219Pi6EUTLh6DGogOV1nyJdHmchVaJEnIq5quRAA0zr+owWWvKkR0Y
imO152WIOnjYIZqh1jPmRDFuk6ae3KYt/JswnBmVf+Hia5SUpN0sAfjQs6Otz3VUOWiWKbD3XRHP
RpUg0jDf1i4irs7KTvu8KKZSsL1q8+tUuXXCkgRPXjBZNjTPkfWEdF2GFqNAokaPntdXi8JVeNFw
HwlyvyyCsbJvfet8jxJnl6n1qeNSdiLXpdfp7smR+GNraQS3huwvsYmSYxdgGp1er6FsKcwgd9EU
bff5R+e829T+HEhMFmEmLmW2tu/G5Sxp7LhNqpKBwfWXZPT9iDq5MQJC17OYTyQ2D15+mfeQ0gpc
4dYQoCfyyWYm4I6lDemavneSEUS6aNA7lUN2p1lAsscpQVRxZmmYAvZjRgEUAjBbTDFpx7FvSOym
zdqY6DYqE+d5EwLwh2KTwXiTRnzfhw3UPU+jMtVmCw+iIgh/5CO1ft01mAgr0/+m++Q3VRXzmNqC
H+zjcNYZ2YkVhPcpVR6pFN+J7Q0Yz7qd5UU/mhA9f5PbOCr0+7LjnuLsPWpEfgVR8OyM4nzo+hN8
bqV52Uh5kqcgdNxzrT/hXE8Ux9lHst2VnXsvEsr9g7+ifIY+tMRQmJcerYg4/j4G4WUU8OEF3mUj
9J7oTPQ6M0uByGDGWI1ZF4zEv85zye1Myub68weqvduk/3ygljCoJzOe6i8zx6tF2+CpvRgh864L
M79NugETlzIv7K1WpRRu6e1Qoh0JK7U3Ffdad3ZdlJFGhLfb6gR5r1Q5C1ucFE3844sz+2hCxtMD
MFalKcuU/HZ4V42sJFM8L9f6iCLXJ580CzGhN100xdPG2POHVY2eHHYVjGorAwSeRQ+Kc1dQf503
7IwHvz3//KQ+uFumrqqGY5usSn45J3esiC1V6beOqXUQE7Inj82jx+YHk/IhcPOnz4+nfTBxS536
v0VNw8a1M92kV49Hc/Bs1M5Yrj01+56ZVLYrw9pQrr5odLmJjejazTXKxKTOweP//OAfXCzHhnVp
aRRvWDi8PbaSVSF6ro5FgzKc1LK9VngGjgzPTMjTM90kXPXzA2ofPHKp6zxxSxWazrLv7RFFx34X
wwmP3Mp/VH4/Uyv/UIZkqY81rnBBDl9v7ZlcY4hW436M15WB2xD0YK3xB5Loi3XTh3fAMKd9tKVb
+vtlkyxsvLMOr2BbbdR0r+DIZNExNytnHxL1/sXVTxW5d+sZqZumrbLJN3nx31092dGkerppuc6F
eh/RZAi77Mzgqxtt5WkUyaWlxbddl9za1MTrPjjJobDMPz8JY3qov5yEJdgiUji0pHj/wml4f/tS
gewNBYRJX4ef2rRPkX9iZrk2N2TdzKNYPy2keQzJusOEcWOF6bdUaaOFraNnbsMQLTDdW2tQT3P6
L4ui1Y6RHd+aGr0A4YQbk7h1cMx0jdCsj2U7G+P6YATgo3ovXhEmyqAS03w2FIZgm8f++UV+/J45
eMEkerRfd/WyUXI79ZCaeLl5tHwGfchMxwIhcdWedU0UYz0PqM7n/ne8eQfm0Ss58Mq7+Bf8cZ9p
2LE/P6Vp3vzltjtwtPWXcqmc3o1X37lFA1uUHepWNKeXtdOtBeoxcgUwuGT3HU22XuEkcX98cdzp
nXp/XMOybTY9DLHIVd4el3hl4vqEKNaASTZ6kd1S8PziEPoHawasoZhGLYE99MUh+vraAEwHnZoj
/EgwDzUtZB7upaXAVqZYMGtsDCGJu1VA1dA6ojtSWkgbVZsZcjBAjE1PoI5Y0tZk/eVhuYr0ZKrL
Ui6orj9/Ch/djddn+u4LzOqg130PKfhgt3PKWsvB+6ot8MHGVhqM44wo0qEL8W4B5cmwid2xw0YR
KXs707yFCaQOf7hFIABe+SZgcIsT4/SLK/toInl1XOvdbOo5SE3ZxhVrL42+eSZ6b8/Obu3WrecC
Rv+koK5UuIyB1EjsaL6XUuyrAFaQJZC707smz6FrlqgUyVumt5aZLbvIIiY2zY5w7BhQJ1AqllTo
ZqFbLKoEgjD7xVMl8R4qK/weeBjfTRPnk3TPG5Hc6DWLxnxuZ8NFBNQQdG21KxJmeReCtunH95/f
gY/mFozKLFqlNtUqp7f01Rc2VFpKAHTDwKYwYsU9OMJiL0L/4vPDfPQhvz7Muw8ZrS9K26Yt1lSR
LpMUv0cWHPvxpmnjJRLepRyw1HYNZMfPj/vRe/X6uO8+ZBBSTsBCmQGkbQ8pNbIeGxbqEQDyp+Ck
Vr5dfnFDPxxFX1ZDNFvwmb+sXV7d0c5Sdd+Mq2KdkQKsi2qT1T6oJ/bG9lrbpl7DPhkgY9nuPJnd
9Z2xjqL8pLVpt1lE935+/b9Ualm98uk6DDBMn0KbHOqvn28qG70fcytft6Y4SZGiVbXK7joq9nGd
XkhFXtale2IhKjc6eO+CLcCAkRjS0yy3dwXcqLzoF5kvEzrSHcgkc2GYxVGU43GoeHVL39yPhXmb
FCTTD+x0eXUKNdyW5uHzK/mlJvdyJRbDrqoZOivzd3UNAoDZ8fcJ42WuPfCJ3QolX+U6VgdPO0vG
4gQ07fe0clEuwNARA2IwhE2kyHlYtFV8YvSQKv2L7trP8u27qYICIRQAKTk1Kd+NILjoTBnlKVrD
nJvVJfLc96hX912FzKmyzslkPrOtKTfGQTINkQ/tNl1wTNoz2+6eQ3w7y3J0VqIlS90s83latO3C
941xnhSkbaH0sNrKnfnEDKBYoIzbW/mNV2GFUkM4cG3ZIorOHpSmOqZhmS26kv/VM9XTACOq2lJj
6Gv6x46B0zwyv1l58M3WiDbWST/S3ZNOpwRQo7fVHoTA4Ztm/HJuJe0s5ZMMTYHQBJZ+Q5h7lEDh
gg1KxsAK4zlUebVDDQHLvSXhKwnzvQwpD0XlKonHXewNsD0UlGpgMlsGvsWUi70SLmQYLd2mQaKj
mHSytUOUrNIk9y4gqbxJr/wQsFUkOkE2AHeyyMLuJCnUw9hD6pVUstr4tG+7E70tjrnpMG2WLI5M
fxFPbNM8XglRzwJXPzNAGZcWtzQrpjQqdAJxXj17QuB3zGZ+WTxBKIhSIiibaB+m8tHS8pXqtzyr
hjQGXCGdzw6CYYlk+zsgju1M87nAQPLXNYMByQ3vMzerOWV+n3sdFxyHlEeIGmvwfUEFGl0NNbFz
KgN+ZjQt1e3LLs6e3dE4ZxicMGmPllAItCoADsa5uLZB0aTVjTY6EJqt4h62K49TJjetG+0V1doi
piX5xfSdZQfNcjSsrVFBfDSJi04o/Veu8ui18rHvYpUYBiT7Hi9FZjf3QEyfozJ99ipvrycT+DXa
G0g7qQPOQ/0uLiwyU6leL5OovS9E68wDEtkrADqW/6SZIXx2P9xrCvjMLz7tDxYYYHn4fOjKAbJT
380OveMWblUY+TrAMpZn+nIIFZZ7AH378RLR00FN2p3R3FAXPtoiPHyDwEMbhU/oixOZDvTuY7bh
dtiQOTWV5d+7lQ6h74aTqEO+Ju04mCeWtWUbuM3Ki7wUWxf6pdbeZ4SekYeKigPwaH/3xRl8sCDh
6zMnRSprfsaOt+O1ZVu9EvrIHvVOXPh2+JDhmcpr80pri6WfuqsosC+NIH/Cb/DFTsv8YF9n67YO
k5wYGlPId8c2Sz8eIsqL62wscIBEbJ8pyJRgxdQDUL97z8ifM3hCpV49B4E+2e63saRgVH0bAH+g
CJ6b93pVR2u8i0D9fIGU1OzKGfqSy6GVz6GKEr0X5WUmIIZSyli5lXYdg13UBt1ZiLh5tpX8qI6x
sSVp99LF1boxK1ku0lBOas+zsqAMqSnilBdpHRDQ4uruEszJsC5Cc2coQ7ISE4J1qiB+8WQ+ujuG
zuTDJErP6UVZ8mpeH+yEnFOyI9ZVnpwNefhUqgqiYkFBtcoeJLqDRBRHUoGuvGG8Gz25UTz0NH6y
dPJtQLLIPIj9x5ib9sVO4qMTEyqLN4v6ALX/6eevTszsCjDlDeakREfFHrMrItgcCwqS1/POM4Yv
bsQHK0a0l9ME7HA3aD2/PZxR5XnTZX22VsicG7V4WRZyhan5qx7ctDR7/y0ypbL3t01N6u/3frDo
iiYs22ytTqivJkAJHV1HYXiMImWTVN41ab+7BjIJXgRzB1fUKsl4jr6c4T/6IuW0flKFQI76ywoq
CmPH6NVsnZcaoaWBvSr78hCYG4HnZMBxN2TDsi2BsKdh+0Vh+aNCF1IpGqvTllxK692zjYCFUETX
MshyKoZWr9/qMiN1N1m2mnaemXBnnfg5VZKj6XZfHPyDNbuNdsGgNY7C4pfuWDPQZeltJ18T53FQ
QpiOZpNM1fttTq6uYlpHo5CwINQv9GgfXjSKCWmDVbLYHb97wwTJdJliavnaQhSpmepNELvLEKyl
DAxCJFEv5oVGQjlCIKzCt59/5y/9+HfvHZ0zYU9BXJT01XelnoilSiVSHxlsJ24ogslZkA/nlD8P
bUlt3azEI7KOa1kdHe/O06Gi5u1KjAZQL7pevdIG9H4uBgw/89r6Xkk1QhVVwR01YpxsRbwkL/bg
yA5I/EnuO/oKPB41ZQ3oRq7rK7ut7i2TBZlJVmMqrEef6jRRyixtROjOR3DGQa7dJuhvHVJ5y/Gm
d52TvPZWhKZ+06ryaEXi0Ynq+1wVeAXs4Rm2jsLgdG5EjYBgVolZnoTZYjE6rCSygQFcnzSvCoiF
lkBsIGxA+/Ieq7Fksdci46c7LOiEcUJp7yyMprmFZ/EkVGMZoJRctEFx/PwpGB+8fFO1D90M1Rfd
MqeZ+tWgJmJT5sQnMKhZnkZprb6B/KoQJogUrLU9ilBxvgAruxojd511pU7QkjgN86Sda0p1X1Ow
w25gb9UcSrldKqeizulCquKxHNP1qNTZTqfr6dXMJ2rTsDfonHPYTCfSis7ZL5G8My1lcx3zK+2Q
wHz0hgwXNkaTKZw4Hux5m/JKaLUFzaC0vhjTP9rtODa6Jtug4mmg7Xl7/bVHbGdU5tnaCJLHJtA3
kUlURFFe06WJFohr9n0R7FVzeMinXIVeystcdc980psYivVSkl2ZJMoXp/VBx1xD6IGaxZFSIqN8
Vy6IYyLEylEwHiUWK97K2AP7taA64UCsKIR6mvlYdAAFNIHAUOdtTDtYtjbNlGUyuM9jZOxEkt20
Hd3f4crn10HpT3zBFYr/hOxjbqUa2Wu96u5H1Yw3bVvfEwNmzPqbYsA7b8aNs/j8Zftgyz6t9gwA
aAg7QMO9G3AQ2HiF9S+knUmS3Nianbci0xxlwEU/0MQd8N6jbxg5gZFBBvq+x6jMNNNYS9ASalID
7ai0B32IzJdkOL3olfkm+R67gAN+cZv/P+c7LZyPuAJYqgPuDXM0iOlkAmMNo1XcR89GgiGr45kr
CafooGM0oQR5JiXtKdRItqJYd+Fhn5kHFUVjF0ocjGHjNDg5u+etUTY2ORvrlspSIry1Es6qbZ2J
JSAgJJK3fk5TnfBcvbtUODkVyrLWyTKUOrLxqASz+s6VlR9eQLRcgU6OQr62ICPCLYJsCsxz1xP1
oQScOxpjW5f6IdXVx2YuDFj9habST6Wbkw9wcvclZbaAVIIcuWq7QwU+WyjgHDL5kxpnBPoWS/hf
3dp8vORp18/CzxuYZcwG2O6OEVKjOGPBzesLG+05Fejj1ma+jqIJk1WG6c04OWb4cmq0asSzbbxy
a5EMgauLxyq3O332LGgG5sXh2er1h6gZn9Iw+oxPdKNZphOVa1sCFZfkj3oSLjMgD1r6cuF1OPvk
BbFFCKAIqnzPdvzhqxcTeDlLidh5EUloATauwf4i5wCxh1fYk1wZ4lBn2zfTLM+PcEmisFXnRrBP
zmC+0upDmtUru/5y4YP9tPWcn9tsCTJNhSPKu1jphw9WJF2DMsHP12Uh7WZ1cdGYK1TNTjCU2xnd
D8KQ+NkZRPRQNiXxYdFLXt8ORvxYUQO88Gl+OrWefJqT41IkSWEAhD0H40WbHehBhcmSkrEbeLt8
NBzVUB+pFNwgW8T4Xa2CMN+UYbEu97/+IGdHEyBJJGG0ptAyfXxT/cwcpj62id+wvgSjWLS1umkU
N/evEqXAb4FqCXHAr68539uHTdJ87z9cU/14zUbJUrPvzGxdYuTrLLEwupZEUaIz8FX+c5c6eVk8
2SupXVnEqgNbzHvOAqCcle5OXGyAzdrfM3elK9DWAXrSnfl4V6rWFqWBYGQ9DaxegwX1rBp2pC65
QflZDZVrLZ+OHmsQCRBRcJDS8jUsx32M06WFBZ0m6Yvc+V8HU1+p0wuba0Bb/oPUjfu6KS8dSMW8
9//pO5g1gUwjwjatk7U4rdjooWDNyIPRN7Cg1gOGICLqV0Ut7+dJpC/1ZUeURCCtzc7cFoFHcgDH
51RAv5rNzbqTBEQRZt2z3y4xYQN1QnU18dYnfRCBJYlWkue5akuhrW0vrLpnZ5kfPv7JsDX7uGtF
yhAydHqHlJvrpREr+67LNpkcu34z/Z33hBkXhwUnqp/a6NFI4ymJvGydQ7+f9ciFpV1VXr0rVBVO
ne6k9N0IIbs028/fw0/f07vfBMW0Zp2OqhpdE/onbjQcOa8ZRurC3VL89jDhNiNpzMHN5xT6Jwrc
WGGD7V9+feYhYqHIJkL4pyDeYdLjociYpaRsdBModB7fqF+BfLLaCyv2mUlB1xUF4StFEosz1MfX
xxe5YkxRwPQ8e8A9nfOiugnq2I0l81Ld/cxSoNM3Nd6ljgLO7sdraRRf5MZj8I9tiG2beKAKHD+N
AwfN5VYtWVtB7LXStMwy3NBaeigDItz8ZIR4aN4nXXWhXnHpA51MU61WaL08MAuXoUGlx2C5rlco
K+9+/XXOBZCfxxMNHYt9OEcDhb/w8dY7TpaksXI0Guo0BzeJNjLLr4cZcNvopNvVqEjQfSprNdXm
nBvM3qbY1KxIRalvfK18kNR7r4Pf1Y/ds1LollPV1PoLRd2j6ddmvf7kSAoELaUEICeum9K6FpPn
4NBEqjCBtS8T+lnpSJu2xThpBo9S4kNd0I+aXeYQ4vVVbtsYrlFQNeN9FpsuRNVslatip+jwUafq
MQgGNhiWk6jEbLbkxTTaPlS9W5zTFBuZfQplB6A+dP02OVpejJ8o1iDo4HGIKybbKnzQUkSMQRFc
pZr8ORXiaQjyYC0UjSO4r26NQf5SRPuBsv56BBdRq/Dq5KK+ylsB2gWNcjta9yPqQbeQswOcU+LU
Tahy/nBMomw8xnVwnPoGlivQA2JHgx1P/CshTyiUg/tUzQH4Q77YEGUgH5Np+GasFRH9pkp6cNuV
xKDGFQjfb6bR2Cve7Hw5zkxQKXm19HDeyJNvpqHBrbK+Rq+FYaLTAIGnn80YKJ9ENcEc8mhVVepN
EWiWoybk8A2KcMpAJYC6tHZ61Wz1WpGuieR7Dr2B0S6oftb0z40Be2dROUMOCXWMn8te+4IV4l5V
/IQc7egF7/ASdYqyhAxGOM5YvwF0b+psSfhgNDNOuwRAs8cfEpBh2CSUuU0EnmBo7W9Nq78RLmBK
ltvGc51iwLRstNhfpwF6ZY57ssxDjKLesGknWH+a8aVRnrySz93EcwINB5bWsq9Cj1ZwOHXjsugx
gCYouRgDX7J+id/njVC04Vir8hc7NR4jNqHZqO1aKf9GUvJV00WfE6/8Im2UsbupGiy9ufGbGYYv
Qf8Q0BNZ6BmX80ObDpoJ/pKgtDlstjVjxgqX1aC4YMImY8HQH0gjL9HDBrAgmvtQ8q70kHTtouhe
lJljh1d0dEaiu5djrO+Ye9ChorVQC3oABd+R7aH9UtWKyUWLEW4QDzvGNFrTyaNnhg0RDxxtGGjX
c5zJfewdyHhCq+orvdOQijv0MjlAeaPtZEoRqNAXet7cxFX8yjEhWqUK46VM0b/IncLsEr54unKQ
gdImZVU7dpwg1oQxh6WWCJWJExoyRdkKXotZdNwl+lIqtWsjpfVMomPWk0JYaupCp/W24Gx933pB
vOwqV7XR09AzR3YgZc+GFJHLEPdPRBrdjMroymP8kIWy4ZoTcIqB4d/bNTEc5Hpuy9A75I1136vD
XaYq96NmvNhX0OngTDGgZkAkXnniL039ui+y18zkGC2Z3hcbXE5jxa9Zlu+MEuPxyBkTxF8NbFtd
N/prm6SuSqlfKUn8Gtr++C6/Uj06kUDSyJ+pZ8l3/BpUWctRGNmj0vSf0ECiiixJYzGq286H8DML
t8Cz6L61o/j4GNZ3WhOjOscDGmRQ2PyEITCk8b1kd2ujQeLFqfOKjR3N04R0gCoOrnPF2pkmOJ9O
zo5qmO0VllJHjPJAymN701ZXlZEC1hAZQdGm7DCLb4p0ZFiiJLFS1VqRBc6jhpvIXY7HUqKyYcuE
taMoJBHeXNWKBtyzuhGR1iy7B3VjtMB+0rbe+1btmvDZ0uRzMvS+M1gp2MxpPVW+jKg7VVZmkt76
+mLA2OBQWVAWudgGVkw2Ey+xYncQ8QQ80Fy66nWGEDlOnXLk7cuAabMAYCbrfp88hB9/zplAPX90
5Kl45n+fJaZPsCJVh/xN/UKfZAOvCSZh9dJhele+0IC8NqCvGlphbwXximozxPBQYN3KD7lVJ6uC
U5ppG6+VDf+M0z1bPsggHkZ5iB4rM0RYHxs2ZxgwwYhFHFGTIlKgiluQCnhThLW9iseQLCUxuY0J
ECZs5tnKXrRB/BKbZOYVekWwRw3DuwWOM1r2oYtDurfzLDMMGkSdPCNk2WYnrNNphHfcmBaEtREQ
lQK6TIC4pyLoL/E9SDDil37O3yuLfD+Z7bgp+uEKj/1SqCPBkWpMfquvEwNXufTz+3WfQhTQba11
pFYTyKjTCjRECbOh5tCQAzDkZGrLO5LN+wVmLPJMUnYu9djER0LlYGImJiFWhD1et3bpgRTmBfdo
FRNAEYjZn1auDKreyyQKB7dUe0GFOToqrCo7CwZAVI5vk1L16xrCG6uzDhFT0LxuVPNrJSUsPyZv
FgVHqtjdU+Rpv+VS8pzHKFZVfcxIDaLHJmq3Yfj5PD8Czl9Tv30sDP5GwlwkUl4+tfhm2o41zJ4J
ebjOewNg1wAUSoGP41ePhUeMpJmFiWNBS1/V2vy6Oe0AaD6qb2plPEZ5dBAxakglu7X1ERKyzXRV
CXMx03phe1iuIQWuhfltIQzT8RGPI6sGTtPWeDTqz7lNUkZGB4L6/50Ua08F1dFNpAZu3BXfZJsV
qVOYkBUSyZW2XTZCbBMWp84Tt2HLIPdZK9k1hm+mhNYgUAtmmNxjoQMWkDfxZ9T8ZMwCDFspanQ0
Ok1Z2FacbPD+LPpCija9rfw2qIO1D5uaMf2KVDnAngAdo64T1Ht2Pa4REnzpzKEDZVd1TjF56rYP
J1Bl2ngwRovFUabEaZGUIlj2uqq6jYJmpUa4NglHJoYtNg89/yg248dxBLavVNa3IA23KlxN6tUL
fHnzCusC3IUb8JRb0o0BacuyQP80IxeOhcEbRd24UuWXNPOgdaMfdUwjvjZKXgky2W/lGhb0qAKw
BA7xXDXVU0PmWOhnh85Ln6SQWaTO073S1w9+zeYqHkp3HD0n6fVNmoa8TVMXrioPSoJtRg9mm78B
piAKQIfo2tE2WqcyccThBGp8YmJFzXHwpOQAhlqGcr1XsmDcVZa2zWj6LPXM/maQMWvxReB+gCDS
oE6oxu4h8FMbFdcapx0LNQjx1Zxfr7AVnrVy2lLLCpSxqgTgOsjf7HS4T+Z0gXQkIG1gPdeKdMOB
Cy4vp5Rl3A6reioghmPUcyuzgM43LyMwgqErV99SjmnLXm0sBzRI0cBQTGcNjhfHGy3kvTPLZIfB
Ywr4rttwK40sYiZ4CSQ/7dKYkpeqeE3qeIZz5+pCiGGvJMQMzhXlvEtuNAtbLHPuJ9FjmC+KmFO3
X+91q6xdO2BrHYiOXYYB2DxVge0nX+2yKygyBG86ET4r6LoNaxsMsfFGj2reTjMhZxcLMP1nws5I
jd95evQ21Fq/9OQ3vTCCKzKRj+ABlynKHRkj5nZqQ/o79ItBVsCQagww2ZZNqNB760dzaHTjTe3I
ExphjAqnNQinntChLqYsUZzBfjR559CPdLs8GoqrMEX2MtUVl0yKmzb3mo3FhreZYpvJK9uHiIAW
sHqPRuDRGzDfVNu7L4gjIHzjK5hkIid9Kox+MIyIj3Z2Fe/6tNsJnTgl35dI5zxG+FTQtCG+JvPl
ptrI2k3RvUnmrUcic+xMkwPZSWUibxdDflMWD5n3DAV+VL+qvJZzZpiaP8GdTGGcG18mwqdNckCj
4lUMsAOEjgMspvXlkxHUL/yIxlv/mxcesF8ZKmiQCWfrZLqKnx6tNtuOwPNDM9iSnrFO5G1U10fc
ZI5KjyqrrT2r/NUAUwuF+C63yU0SAu59dj2Ix3gqrhPR7AxP2gZhvE6Mdot9F0wpU12DZIBW/nA7
xD0dqmBF8hCVYXFU1AAoobKpo/wgKdJaZbDREadhIraKdNN24PTacG1y6qK84oSEdyZQnDNlMUUk
Iyv2vgZOm884mviN5RQ8t7TSIAdKrKiQJdkVDkS5xasiA8qjT26VYwjz/H2qwoTVSODTjPuwwy6d
zVQtf5mFzcaDfOep2qrt5mlvJRR9E0Mu9Pz6Aayk2ZZvUufhflSvfd2/bzrywnMQd4m3VM1ub03J
TiuD+9iM4JSm87GHxNt+OdJlA+gJMH28oyJ8aASzl0SG1iSJR1Xt9m0lvtpN85LZ3T1bmyO2wqKr
j2rgbdMgQUkUL+2wvdOMck8zdxVo4irUc4Iftw0vGbC5206vN5bKidiw7sj5OEZC/0Tk3Na0ip2v
eS9TlX5KeFmV1H+ULPVZxiMpHtP6GJNMHGK/yMdh5wXSJmHN9IT8hBFlJ8v9A1oMguHZxdjRNpnM
N9uTt5Wurst4uvVyadPULbMmmaZkAM/8M2JVlyrFYS8Ur4VszRR26HvW1WhPzhj6x7EN4D8FtxTv
WMqg+ZjXQ85xu5eXhiSt4MYRUG6t40BdelrhdileCZWMEubCwUCxnZj7Evxj1zQLyzTRU2QEUxKv
AHdSJuG70pkzy2Qpa990scsJUkWJsKWnSwMs2iTwppVqDv6qXa3RVrYG9bVdalbxntoZcoppLSZr
S3V7hXBmUe7jgrXXTrL7wNJuOpB7oIhKNBptIG37vkDdZa4SCIvQG5xhHB80m6r9sPaIwUpbGS4S
kiPcaaSCk9f7xS+ztTxAAOejp61wayneQut1GyREca6hyMCFa0pORoWN/p6jS3xI4HZaB+1EtIRl
desk93eVaa48q942LAgV1VgtgFkVOIRqrJTKvFKUaGfgthdqto1ysa/iLc7gnR0oq1qqNrQ91iSl
3qmq+TBxsq6I8OhraWONXJHdWONDZpcQ8muR2+OvVLNkk4XjtVGwlWSxpdmuQwWV3VqgMWcW81gj
y8KgJNBsCZzcGOQWFUq20Wt1NeLDLEYqH0rgtN2utTdtC8UQz4tHD8ySPsvTN+CNZGxijaZqWBEG
gHqS5Mx8AZoRlS655fDxeuIRrUpsjKhcyXHkygcrmI+xkjNDL2mlrFPkHTP+ZVdVHGy0YkdlHKek
5GC1W3Tda8DmIOa6PGjg22gA6ME3Eufa4qXuTYdOvDs1vksCpUt3AgCLtRJqux7IWTWiCLBXeoi0
l5qX3eNLD2XBFtvfmKZKLjZ1HG9ycz5RGpI+cAySfsmJfSH8l9ECxgSivTbWVdGvCrbPHskEVkOA
gZIsc3GXtAklmZq87pD4JZE+keK7Jnlq2TW0lLtxlyYjjf2GL4R5I4AHE+vkGEhLCZxZEmG0ZIM6
leoqJmU38g265T61gtDBLh1ED3rurwj7i6Zdh5tNMmS3hFWJRaDJ1lFsO8rEkw/B1JPYK5mE6KbC
lTwqR6P4jJ7HBdvmVmnJMzPXaJhe0rS6kVfRSF1bvmKioebTOFU6oaXQyRMWW34w4ISYZCpSY0eY
EDkkMzrObYAExk+hj29VUhslC5mRh5SWECtsWE5rZ1BZE9fmWgWLnlQai3GIl1XesDUE55Urm7DI
V1C3gPU43gQ0scwX1SSWGgK8OazrdVQh+sJGnxMzS0yp3ninZJ+tgThWvN4+LnhPwgW+71Sbj2o7
8jsN4A4LasJRlcAqJ/6atsEqHPVNRSZ0m1N1IeBWDtNVMBSgZ8GTQbNUuDUEhouM/Fcb9m2JSzoB
qMkoWMtFNrudXBNd70TajK+GkK7kpTVouwL6aS4TPDpUd0mdsVXuNATqshOQJDGgQYzL8BD7021Y
irUAJdJq3VqPwwclJYpGKNuGVIO2GF4my7iGwbUNG6KP+2geBisJ5XKtsbUNETzK61KRV7Jc0M7D
nd+y4NH78ZpwXSlkPYyES5B1CCMfMQ8ijHw6JFOyMVSSA3C2myWhq+lSQemcaESEcxXF9pbzBMou
86B00lJTmC1t4hZzD4k2imW0tBCfJhJgspH0MlMFCrLqxn4ne98Gq71jdLKzsFYjqe/aULhsFUFw
8mq2odOZuuszr7uFFbpSZ9zq0gselJ2SRptCmFuC2Q51HO5TGlp+y3yvzYZyuGcdFhQyrbKVEVHJ
mMqVCEoUwPGuq/L7fuDUFccyuv+EZGHrLTEpGEfDFUXkfUmyugIEieTOjaqFqJZ/KwLrKm57J0B5
73veFpjrJslm0ikizV4j6fYWGpxFBRpUiGv3ybGUg31BfhRnnJuoVraWlW665i1Ff1F06bUU6wSQ
BtuQcnTXhW5BGoTdZhuvBstbwJCtV7FZ7pN43BaRfGW8RmV/JfPYfNbCnjAbjHorzwyuOWTL9sBm
iTjZa6gU4PTdyD8idvtSl/3D1AyAiVs3q4kjBr2l1uAWidcBwI+YtAOCB8aKABJLvZNG8n040bfk
J3Vq6AqSq5qmWEV45VTYj9HIuT3q27u6KqpV3VfF7vt/qlgudpYc33dKXq7wGtW70A7oOs3/7/sv
gyAF+P791yd//P4HJ7/3/mPGbPrjB45C7hHV/Pnr9z/+/u8u/PH7XyTyYQbwGVsKZN3e9uN+//7/
vv/n5PcKL8SQ9v7HVUPRQYkqMqf//Hfa1FOl+/7r//TnnPwVTZCUh3dmc/L7P1zu5Ef9fqX333z/
N2FSytsRldb333r/f7//PergTe436AgSVjsjOJSa/qT0ervWE6k5iLa6rVUMtyUJK4vCa76NUvcg
eir0F7o5Z3o5tECRuOK8wm8oTpRHCcQFI6Sfs+5i2J52CF0wB+wbyvFVaDJTIS9YWHgjLJF/mtIr
UWYUGDz3wqc406GcKVoEWVqkUuraSSdZMSUj9UbEZn7nHaoQmIw1cjZ4qdg/kL2ziwH8jCBvfA1U
tR1duPy5ztkMK4FSh8wXpevHfpYmByWYGeQmvW5sLaVbwoU+TpL+1/vNNEJlyBho+1X1VLoWRKGc
1TlzYVe3O8gX7MSYSOJFyAF4JO6Azualb/fcnelwZZDSzBpmc1Zu/KBX0XKjjxqTS/Z+u7JhtXpQ
8bqWbF2/XAfE3hYTwHOR3lhsUPquvwtzixD4wa26L5M6XnjO5yRdPIE/P84pOiBPK7K7Gx408sV9
USI/LbEjxRlhcsW2FSZFrlluTbWuo2dioYAt6s2vh9qZpv+Hj3Ay0mppkKqUmDsIDuW16l0H0Ys1
scNhyi5J9BRDs/v1Bc/dNFDCGbUIqRaR34mmQ4YuIYqkIbqjSklcR0QsdzClkudI71dmNj2FLZ3q
qULPF5iYG2qL9c0wL5n4z4h0uDrGCktTwVxb80Tww1DIOAJkGeyStSxC0rsbih1laX8m4voQtdl9
SxYTkVyfEpnk5V8/gZ+NxqCQcSwgDBJ4W2T7ZBSSFd+FQ0VHPBkSt9XJi4QzzN5OiZeWofislU6c
YzNTE31Tx7PCu5eJibBoH87FoW4s7qep4UBBJSvVops203BZZahoU8LcvCa4oNOYO+UneokfPi+o
zI+PqpAyXmCTR0Vm0XaWnHuWdkG7dUapMOtAGBVEE2I9OhkU/mSUCYyRfK2PzT4zKANcqZJG8Jx6
4UJnNDrYLrEFKqiZNfNdbP7D154adhV4PTOAFVe0oOAtxdptTtu0rP09x5sLYo+zlwMGaKAdhsZx
KgmaONxUsYZmErjWckiOY5459ghEczNjan89rs48Qxs2t4BCommI9U+m7Ypss1EEvMr5xK518ihv
AJkn3VnXbn99pTMDwhaoJdEjgrtCav5xQAwwouWCF2M9hHOYH10v0VgP/9w1TkQVvhigV9nIZCKc
cQnNECxmF+bf+WOejGtuAxmOjnOGVehkCsDwxe60k7J1Y8vQU8OvXaFtAnmUL7zwZ78YFCKzS8kA
5HDyuDr6goNscJ3MnJ66NPrCqnI1w/cAifytW/p+qZOnZmp+V+oFopcisaTFFHdObwHFTv2/PiXw
yL5fZx73P7xGUj+qg1lySzIgbNlUb6U0uCRpPDvKdHhpKgwbWxcnj60djcqwvVkoZRJN6YkN3sy/
883g6rOR75hMPieipcIaLRQq3EZJgBf7bMfLSGcbXznQXlhnzyw3iLbxC0Gd1LmlkzlU7uwsYYJA
6zYlb8HYORMGbi3YQ+lMTeO+BFI/2ZdMG2cHnomcWWU/q/wka1YqjzzWUs9gEBX35USvezZnqQkp
wd0Fb9K5S2HJUg04/GxaT6HGYyKA8MQGA2+yr2yJQomvoHCE3hflxgVl15k9iz1v4YAumoB/zNP3
tm8S3c5lUkATIPTKfmH5d+bk38T+BVHbuQlCY3sFzX32wv60P1Oq3PD1bhYopgeY5a8zDTo1wwv+
qnOXwd0E/BaXK9/VydigVZRaPn2ptWpCV8yHZVn5SwMm/69n1HMqd/gHWLhknc0XptqPL22ZDUx2
Gdep69mCQ3mVa5FulSf9Fc4QcFrJ3pdDkq+4fF1SDjS+UbboNHUt2pQAOwzrirnv9Y4obvXCq/ju
XzidjW3N5DyAHBTo78mUMtXNZHkJg7Wlsk68puEXJB1BtC30lUTpEsUmOEQdeZVBvwfkWP0So5GQ
Ih1xAiqqhEQwa6GV6WISRODmhcP+etdG2mJQ/V1GrUMy402FZmKu+FpasbrweOev6Vc3cLKHqYNa
t+oZb+V3WFXY2NK4FWtNfB1UjEKqmGkCriaqC8v+/Fx+uqyO/1OeUe6YEz9+q5JIW6KJePPUgGzu
iZIj2BqJjvuQv5mos399l+fGKvunP692ssCkI3CnIuJqWit4tbHTtiQuG/e/vsr5e1KpbbNJxgB9
MlKzIG5qa+BRDvq4mOlRgxyQu3uA67DMDfPC0Ds3dwHk+PNqJ/NJhyQqKnKuputvI71uUx3XuvQU
iAt3df7Z4eARs3UUsMrHb8rraOqkBVU1SxpdKbuV7Rw2Q/m37ub7VU7eo6Sb5No0RIbs8gUH5EIj
PwiXmKto/+TtnIz3Art/N5KWTgUuR0r1mogXvRQXxtvZkYDBTaW6JOPtPDkrsWhbHXP8vKGp11L/
ppIunUs0SIkjJyb9woR/diR8v9opfQjzSNjWPVfztdodfBvVG5xSSzDKrQtf0/kbYz+Aq4dS0+lg
MEq5UGVjZLpTX9oAxsZz8DS/S6l1ybp4dtjNO48/rnQyICBJWnJHm5tUX+GE/c7KWwe96oX7Ofvo
gG2yn2ZRBsDycXDXmRp6WctoaPLbeX2BheKq5VNQp3/rQhoWC4X//OSC9rXRzAyT1T/xCT/MSej2
6U6T7aalF44gP39FsJ0VagSz7ROdxsnMWkcc6KA7ZGtPMlczMLsG/N1glfScysz+8gaRi8HbIoBC
fQcgf3x+nSgCpRVMrPPFEAw9dUmxDgiGlUggTNWDqPcZcN9fz7M/Dw0uSqnPIP5CgLI4mZHiyU4w
ROG/zePJlc1nyLZXxMxceIfPlHy4jM7qZMjsgTlqfbw3W0ECa6Z8ZSbhSI2b5ijMAFCHv8kHBC+e
vR3YYpC9C7m7vlBuOnuHlAkARRCp8hMkooSiRU42r1kjzfhnvPO49dJ+cP/GgzS4COZMCyfLyVzY
a7nk+yhQ1r6HvIy+30QrTIJE/OvLnH2SOigSW6VwBCH75EnGsfBsr0tY7EWDlIlep4TFfbrLK7Kn
13IXOBN1M/NNfs7Lv36LCrVKpipqtrhzTy4diTyJg2hM2QyDFs+lA980EODswhT8XmH/uJ/BQoEu
QAMEjqfw9NgnT5pUh7GVrks/lVGKaQRAFXSuh/xakhFiYH46atNEongFEynWqYhpYU1OXYE6XkQC
wTM+8iacXkMVj35sXat285zUPJdau2Rh+nnW48Oy87TRGENpPK1h+1mXhI1NijQRX3faraYXDl2L
G+GFF84889M9fSr4SwRyBm32LJ1Mr7S3EzUx1RR8Mx4GS+eGQ0m/sKL/fEhVdAWFDcVxUAtsJz++
p40V4WVppnQt7JG39HksdcQrv6Uyst2xdAValoyY9V+P6fmHntzZh4ue3BnlFjSVKI04gwPMh32g
6j0yWZQrHEPsMnSqvH759SXPTOx4CnlXGc/w+0+JKQgbZdEZHZcsqiVxIWtPn9ZBRoc5RHtAfvCv
L3casYR1+z3aCCIZfBaqJifb2dGug76S03TdT+miVswVIpuFDBpbn0oX0+rSJDxhHDftaAJlvnTu
O3e3BCv9eXXx8VttjSKeqDtCFFf7ZRFiRugGN0S34uMpiVPj93niL4XnrL/lV5/Tb/Xfy1P8LyTs
zJ/mz/BGonv++HTO5+bzh19g7wib8ZYi53j3jdCi5h8BMvPf/K/+4X/79v5THsbi2//47695mzXz
T/PDPPsxCEfnlf3Ps3P+4//+7//4X//n//3Pf50TdP79307/4T8SdMS/6NRTsRXg9hYmdrI/QxYJ
14HGZeiUcSi6/higo/wLfE6gy1iN55fX5t/8EbKoE63Dzhko8ExIMlmV/nH7N7+/gb+HHp3Pz3l3
mf/4olJsoXalQ6MCtkxB5GQfKaVTKyejHa+kOrcPEoHiXarsWXQPKpYXAw2+S9WxX4SZFRxClaSI
ujIeAqlGiDX2RxL1tK0wyxshwWlWw5bphTA7wyosFCm3A/lODj3vdYbdZJ/J1jVNAemT+fWHp/7H
Xf2YAqSgTj+ZcAy6qvOOgJKf4PGcUhw4LCd1UBITXPSySwZhvJQRwTugwb3N0IubTMAS8n1lHeBn
PBLMpbklPAAXQsanSO70ddNVi6RAwQYwfYfQHPDWoNhOja19SQLdWywk5BAEORtIDZZkfOsEe9t7
2w4/SVGoOHJmutPod8c0mA5RXhPZZeh72QfanrKdZSuxiNiWXYdtpS/LDtGNWeFvbhNriYtCYFxo
47WFSQSp5Zcwrt5KvXkN8JEBm/K/wsP51IIOdoMeDUw+xMXdGIzXVqLcmqovXSO/A41j5V80aEWf
gMc96p9suJOfpUnahLNVL/LB1/kCE7Ugj7xsrfJAuWRZGV/U2FCxzaM1PpZsUFa6P6IRViaf3Ib4
MSzVpzzANhFESKvaKVr5hrYfPbtCRpgriwC1lx0jEDSJiK5ZYmLSvpdBb67tMFznmR5vynJ6GAyy
PLSMlACr68gDTl2jtrEO+eik7BpgGbt/lC3ptEBnHq66KI2Xahs8N9YUOsSoYUYfjM+VjJsjFwHi
4fhVmxO/LfSDFIP4OEeztxS37JtnzLBLyx7jOzbYDau4h+wpFPoeTxuJiZLP3sG7IY0OsxNaj+Vg
kxvtk7js9JO9zQtU2paEE0xgD8G9UlzrU4vufOybdRtUjl21h9qLH2szPbDB9kzRHYxeklF3PSPE
IEgUeNJCTjUNdaoaYZJBp9qlwD16+ImLhJ4EIctB5NpKOa48NUD6r3ALWuMvpQQeoOdR9uoa9dab
8pe4QZGrF1ZyNCJtI8XZDScKe6lKCBksJPMEV5SOkrbtNkyRA/o9dsegk9OdrsdQ/jNE+F64qyNt
OsBzB5OopN11iBoDPxmOwqQI5yR3xJdxxfJRNOu8U8sXo5FXULojR8/oW6pBpzoiha0Qp9mKbVrE
UM6/9SJ9jCkKPzVvehCgL1Vv1FxZjh7EqDb1oxUKMEbbKOeumSWkeFihl+4UJc12ZFh3nE3yLtu1
7YzdFYSb9DbxNfngLfRmsKdllfS1q1b6W6h4wb6UlbVuKkA+e8sZld0I1e9YF2p9VVW+uc1qF5/W
NU1AkpdH9ZBP4QuL9rFUjKcQ+h2+z98MAURdWkZdithSfSDt5Dgac11o23f7agrCZasjeg8QwON9
KhfNgBlmGO2V2VZPXqZ9Jhr7sS6yr+yl53CG2zrqNmGjfBKiuKnb+tFvgEHSBSeW29vSulWWkVwb
GzXhwiZPuwr6x77sN3078RrYXQ/OxnJHYzagEF1aMQbsWznhSwK2Ubb4i7W4ObKY3w5hXC5ZDtam
CLdNPh4aRcLGruV72U4TZirxPEfpQt+s7+qpJVMvy15NwLFNvuzK7KlKpdt++I1eC3AHXV2REL7L
zf/P3Jkrya112flVFO3jD8yDISfneapiFYvOCZJFYgYOgIPRlydDLyBbDyC3n0gdegd9yNvSvfo7
OqSOkCGnWDkwKzMBnGHvtb6F+rMQy9ai7JuxC6Iel3hLwygfJdJubzJ2dshVOBTYOUs0WPrYOkud
Td9S5F9DzN8If/2fYf4tkv22FhLroflBvWCB5a4nLUTHXQwAYQq8m5u7aH5rbPFttRsy45hXCV1w
+1vXy2tOlHvUSLUWdbKdnXqTgLzepInaeW7zOmgemvclAKRt2erl0mX8QdTdnwrcJZIRY1Nm8scs
L4rMGgzr6P3oB5HSUe+XWCAJZ/PtH3rdf/M892eZJ0evxlDXlCbAKzdFEujUJAfpJn4J56aJ9oLh
UG7KypOYZJuPSieFvYI7tA6jCUAaoxBkA+sYpl21qxu8K26ynWwZvppN8dByP1hPGL6Wz5mRFaS1
x+AL8cB3002Clw5+BJEjthoOWUw2U4fXb0HEzLCL4AvyNEKmCEMNN6XMjmWpJv5i373QafYZgprg
BIKEEJghYk4No6UcSbjpcm8Rl62HblHm+zCi16mhwfiGMPCr0oz6pcSIgymPgaTWps80GRlN8Vm+
xINwt8TCa7vJs8u7mfYaWG0BbrsJQ0QBxiEnJfiemtk+bOSw93WSzD0+DRXP6FpM+Q1xPpejjMOd
EVhwA9Wr9I0bF5N1QnC6n5zRuuVhtMsradyl39arlpEd+29nHcLa0WY5r/XuwZwE/R8fLOSBs0X9
FAlN4Tv2Sc9hdUJYUTELwKH8d6CmVwTE91dbqpaNILEbYU1Cuzbl47ntpLWKSX3HWhh3a4yr49UB
PLHhHO7OGT4DfB+4w4yWghwK42Rh4Hl/hGnI6CQNkg1wSdCt0buHzPTpkOsNXl8PZNaUltoB3O2l
xTT1KIyaSm+mvQJ320+9mN5GMSHkRER6GWziepqwAuST3TS847e4t8gRArOwM9CI01uPr6orw1uC
BswTufHwDEbZoZ+0tUg+J7/U7/FUmQ/dZjFQJ+uBJNeVDVX3mlfjtKwovKz7KoowdMUPM4yjtUXE
58qrjfqOrQJrQ0E+jpff7Wyyj8WUSs4rv7zmpPQu2Txtu9qu33QZrjSSqmxZYRCwfbWv+wgnvUjc
2eeK7L+5Z8iOgXcf6+pLIft4n1dc3lQFmQDixl+rod+UqS+YXedU6Txd43Z41XrMyrW8cKL6ay2j
BypAyU0l4Fu9S8m0V7hUlY+/S3YnFWlYKhUwMH3eiLZ+hEdUvNRjsYumYJfkSb3IUQsuvItbNSc3
1Neam+6i1uLFEOGPdpyvfP9s+PGszGfZMZYfSDc2Pf7GoMJX4LTjls/ULqQV7B1yPThmhF6Fzs0Z
kn3lNYs6KDEwmB2Bz5gImX+9H43ZnhI5nUPT+OFLVpOB/CyKik1dhy48rcqDMeBPSRyikfWM1VWn
46YycT9F7aeyaTx3EBNWwgfvEGkxJQ0M/Eu3QnrIOkcHr7t0lXlWdvbWEvc0CWKT0wIPnslSpFU9
hiObjbKYbOT33jqMw3Vr1BdD2sBZB+RCHdCFyvpNnixxJJ4HqwvcPefoaxV1LB3nwOihe1VxsrMn
8obqgdQ1AsJQt2/9pEGZ7GAB1yiwprAZF7rm70IVPJQdv+QyMTHsx/irNWxivXUwI3+v2UUOoFD/
FF3zmdIgIISOMB67SM6j4X2XrtSwLSuQ+gBtj1XzbbJIpkquQ0EaeHuvW0wYeEO+gHM4+Um6K8Oa
yMpw3LSOZI5xk58eYh0MpRg/cAi15WgsB1WvW1m+ZbbIF7mevJMCdjeafleP1TsgvByroHMwxvC7
96iMEjRW7MKrVeJ70Q0vA7FVVf1mSvD/lFn4oMMr250r5qwrV62KQzwG9tlp2lvSMwWmYaKW8UQ+
mRszQIS7INVIKB6gFQxDR0q4fAcFEK+j0iLFSSR3mVw7vXqbvGDbZrzdojIgYsemscDRsDM0jEAx
AX7AJGnWlCHjSqa27BJZeqUsltNEv8uGMncR5W9031gfdHClejU+XPQXCQWGfRdsqtrZOFpN7JAx
HSy7ObDCi1dUuKGOCN4J8hTrIAOi5L30txCNvTTpZ4MWNJeYrPoaX+SUfy+1WCdqG0dVMco9A6Bh
upthPp1snzuw1/0cq4zefkg4gOG/WuMw3eKUWT/X2JzUXTIt9So9s3JkamsNbTM0J53W173vQh1r
j098iRDWUXVM0SKv/XdldeG6EUm8sktrN/X52vBkuQyKoDqlut7ejTI7E2S3GIW0v2Zh6e5HOL+r
tmmtr6k2bfO8eEf+JM990ambdKz3EtlmKd6z1AjPyMFA+c83RS+MNTlNGy+P9hFGx6UqgBUv86Fd
jZ49XPIAK5ZTibuAHnAIchWDY5hzwye8G21ajFudBt6GklK1qtkD3OFg8YPl8LJsYmfbm+Mv1xXY
HcbwFHomIWq9fRkZs/2xr17q7lfWYnkKDBqzUXvrvbB5IYeueA0eCMU+iahOL2MaaF88v3o1vRIA
e+q/hxURczjE+JEnv4qsgBLfx8kjBCvJoS3tnZO3yeN5XxdZKz+byA2j0x3bdrKxYqWvAmHvgsSS
F7rvDCg4Jaxs2nVj8O6WjtqFYsJBWfpXMk3unR38bHLENgAuPmShM0WS0x5O+KCxZ+sfbuobC3qm
7cVkyVuPPe2/iCxFALBsUOPiJN2mW3qDke2riQh1qwE7X38t+8o99zWGUrPX3qu0JTmok2w2LOxU
SHBd/YQJZ9gYnSdXeLqN5XN1BIqYgThP7WNqJszOznAhmJuOD8bKQjQPjdMIFQCXeKo864UVr+v2
8dY2PItzdFnkdrdv4FquSc18TeS6zNOYQK784mVquI0C4DowfbGqxqRfPf9rUchilbS/TULgmMce
ZZPHW93TrL1uFmcQse3muVqL7bbbc9A9Yf7kuosXk8zcTdNG3SbEVOvjVh3TAh6xCZfaSIc7YycR
KphcN2Nm483zJtL5ktTLX634LQ2HbVck+VkUBotHtMFLAaXhs5KFt9AaUDi1HTXHtDMWBWdPket3
vgx/pTWUMqxoSDepOwK5QL687TQXClDvOwsrNKxLbetX3TCvwVyCUUM5x0PWWG698GwA8xCoE1Jz
29iaC8JBFruWaBM2tpa3djO4Fl1ifKVBxjMKs55RGcHWh3iD/yb/Ucj6s6wckGZcivN+Nfd8MENd
MF0U3+IgoZA0cXidtZH4f3L+SrJpLXs6jG0IYX+8ZWFw68yuOwpbDJup4sgSAPo89P1Y5IvOkePK
r+rPYorlJo/wLg+pka9iRUSfIcgJjhkBJkwSm1bNHjbJZ//jOFosBvLBS49IiyPMKu0yBmGBk2+C
yqKR7eTjlA9r7/a8m3xqYhgn7W4QqgG0lfPLD1DQGR0o9UTIYRVnTr+VI6Y2owY1n5tLJ/GSjWsV
v4lIzJbF5DbLcCARSuTDxZyyAO5i9bMBL7HStdfaeXVYgS/DKmBbkoFtscIq+uOca2zfwQnpLQBf
C3IcFD5fzc/WsvUHkqonteszGEwsFag9VUP00tcxE+tIXSqPujdyLFgiVNlXG+rSQ8+cVZzYYlWk
sTomo42d1ai8c1eNh0ibKnrOCk7R1ImbN28Nhrz4STkSgA0Ciy1Oqk4XzTVAkwvi2J7m47X3upL0
hIwtNfS/N1lG3qE3sl3HIh0AoHkooGR8HbN61yjHeB2Dsl8a+EbL3sGnmQOeN1rdunjPS9MjiCWP
IMjkdWLvn0NCHplklAiMakplL27+uxKBf3pe5Og3T7WVp6eEwphDN+BW2cG7rCmbabJ9IXEP/5wD
L6cecshKfdSdh4nMjNgiKSGwFUSgxHD3mlb8er5/RxjNXYuddZ5/LQf2PLEXtwvDbl+8KNBO7Xzt
5EhpgdAwLJVDYC8HEfE+nXqplQZbZ0TzRyyQxDTWqbGIgwmkYK8d6tJZl6alnxNL38SaSk6D+xJW
K7+zrH3d+mSK1pNFGYgvkZ7Kj6wZDulAaKDp1MGVIRx3f9Lax1J7SbFmrz296Q4VztrOs5td72fs
tuXdwnJ61MX4qZStn2S4ZuNB7mKW+tCHS7lVZMouzSZ8qEqPt87kvpC3ne+GeeD1p1WuZcYe/MnP
53fPefbejKZ1z6Zq3p3B78f/cjOrns0nUBEBFiMbhphc7PESBsZvsFcloAc+AUJwa6drBVkiXuPt
K0xjpOKV50zLtjqL6Ls1TeuiAKDNRLs2DbrMTjapixjSV8B0OYFDYwvSQCbruKI50c6kq1CFZMoO
QCxqc1p2GTigRAU3NtDsRAjBxCSKm55x247Ko+9HbNccBXlHhPYyDtpZdjCbB0JPPMxGXxBhRY4O
CQirJBf71Gctqvoq/ynt/awwj0RyCvTaWJAe0FCOYYS3KuzWTkKRrMp+oNuVV3jc+DNCbEdDPx4r
qSKKv1ZH9KdDhW8eJVhgyY+0s8lad0jGcuMAG+LvrLb0U+qEX6tMkY0SxslRdsTOemNZLnUyvJZR
RqJW0fflslcpEUiD9d0SWXMNwS2o2gxP1qjviGqt7ybxclIbbs9xPVPeutazacskI6HrxR12xl4t
nwf0ecVorKuTPn3otQi2Y5dkW0tPvlg69UnoSGj8gOQbzEMrOV9kThucwsBO8ayyIKXuau+neLg6
acN50LX3YvYgVAl+waBgHhSuszIiraAElnrbXgDasMCK7PMiJEk3tmq0QFG7djK3XrhR3BBU56wj
pUeS4qXFzjfWUdv7CUip+TTK225Oeh9G+MnFjhohEK+koCVg5D98nLNrI2ux7aa9fDe9g9BH7K+q
SV76H5YNX6YtvOhVWN8NBRdoSIwGPp794fWSdHom0sUQjTtBvYuBnROc1AfGL/Dg2y6UP9KpM87+
vDzuMkqxAfWXeTwyJ4+kG/b+f3yjWtvTF5iNic8lBQCVHlexH4AjRXAnBwKlnh/Ez7Joy8V5NVyI
8ZEaqKcGZr1mZgpXRMwYB6KFKLzQNDhWGoW3GKPVS8X5z+lXygMEqWKv8U3i3qvLi9KyakP6sk2l
TtsP8ASOuZfhes1qF1Ftz/ZQOOZvp8iHc1X4/bnEyrmZ8q4FMWq3uzRsLQjy1jYDS3rVGCsemqzP
KaVGsPn9qQ7nHT7b+2VS6+aO04jjEzfvIm2G12Av5jErtI1bBaUn8sUl8hhMKMhcY9PzDmM4PQC1
bJ6LlwGyGBv19kjN31rpMupI3B3rO0PCXoRme4P/FkpLf6NkBpCv5Qpysl4sMpygP9P+11STxhRX
Ur+BrcKKFWhvqSSccUnqa/mIRozmBij/XabLb+GM0dC6ARwXyIAOvOWiyafp8Jzw8XNuEyOOzvEP
C4fqZWp8ljqeli00dKGHQqc6E7QygcqgFZuMUvwhsFgZQHPF0yJAtw/6UjgEaUaC+r9rjNnGiIPZ
l06kPfCo1KiME8CXzwxnBD4dYsnjCAuZangv87xhkea09aJsk+W42uuGBPq6dpfkMZUr4lzeaqgt
qXYuY0PelSZfc3i0MJN6cohH0rllavBHegfWhlSksTRM1tTromNhx/WMqbg+F56kzjdHGiisBGAm
dq72rVHFpaSmDJqG07yIwuAUzItHzU7qPdmJdAA0+Zb4E00XcL37OE122jBWP5OMaR0j4Ikav/hS
ypxsmyh/aCWbNwud3Wil4ivFdyr6AG2srnYvWtPfC2pSOeX94zQNP6M+0PbxTK5wIYlcGVVZb4Sg
jqLKcI7Mu/WimvJo1zj2nBXgTvvYVt49kSnFRNThnfXeBbUCxZF+hj3tmQab7/K5xDCC0PriVPwx
CgC3Zw1VacU+iAEXaX0RsD82PPB+cuWlIPDQ53RrTxSPPOhPGvFZm7wdrgbgCUdU4ftzaFaVpGZi
hfkJtd9MKGtmx9W6Mr3mrJkSThcgg7ob4qtd2cNtGKD84XRAEJF4C9PK7DP9hI66eKKvktEogUYk
h+c7k05ovwV98xL24S2kqHmME/gXfrq2W/gXz6VSGuAft4PwrDb2fK7Y3+i9nYZmIrkHdqEBqeOY
BjRDJk/KW96lh8y18luf0vdSEanPlZ1tcSoMNxUD6G0cOi95VTlkzegxE6ncUlY+55P6TN1pVuay
FepLAIEapPwiRwFQxmxdm+LITs/aZBrnJWlmKMzadNGLY5vWJPbYVPedXp/oAo7awjYgh05ZJHd+
/+bqoIsW6HbWZduUmz4LMKl5JKJj4AxH8IdGfXou3j0a3ZvBJ+28D1HWjtPKFPmxbiKLXWHzG1an
uWtt7xHbdbWvQHOs7NjpsBRBURe1OHqmvu7j1t8YFAWJdmy+NBrlDIYP2qDztaYZZbSiSykoN7jh
9rmGp4mnU0GR7XQaXQXCJ4lIY9OytdsZzpvFfnk15Kretc43qjnOl3LuTdQpdTVIc9W+YzO0zQBy
7n0We60fDvsgx/xq65UNCouLoEm7F3b71t6o+rtNJqSWBfKjd9jGd6Aa+gpffQwics1cH+3Iy5Ek
iXx9LnEjRUG2Gy+W7KplaTpcLvPRKXuy/oolpw3a1v+TwO9fqKk8FD2zlMpGzoPb8O9NYVOImCzt
iGA3Zib1YAy3mraB48b3yB2d1XMtGlrBNcUFAcgArloxT8jdvIh5vkd93qaZWh1uB/pXVCOtgzsd
R6nyBwbZP5Qy/ybtyCs82TL/f6Ac+ddEKP8fakdmC+i/rh35b//1H//7f/iP//Rf/tM//ed//Ktw
ZP5f/1M44iMCQexBIrWPShoTxf8SjgTm3/BxOwjUEDzMrlvrH/5dUdYq+vf/YHh/A0ONZcfWkbDB
ouYF/1k6Ylh/I2iX5ztobJFIkXfyb9GOeDp/5a8yL8KpEJ0DB+TN2TZ62lmo+RfHWNoTYmdNRbq1
qwHynDTgp+pqZ0X9Qwt+5wIS2RzRsAOcSwUXbg5z954l4Zceje9eVM4lCdur69aX+FuhBfQ2g+kq
sssgvN1sz9HS/Ied+S++VpQ04eKP7ipC/70wKFELepl5qt5w/F6SFLRh6cHI0XDKrlp05BGM+MUs
9lizBD+UeOIXNivTaTiK9C0LzV9ZbpxHU2yi1ma3TaOjHJg5ugx2XQW7o6YBtyC3Vi0H+wuAgF0W
8oJBPES0ckS0tNCMZEX5ygV3m4yXpA2gY6MzX+Bwp0Oqpk9QeQi/vthu8RN847c0FhQMtsokiFqj
QWgq8aC1ALhMJdWiz7N3HThd5fYkG9BQpQXtMFKXPyhqg3sLaSgGdDrs8eFIgNSktlB9r7yF7VXx
EonPqg2tEg/N2MDS0I7V0P5CMLIXLDlWo2PsKt/+1AriMjNCrxd14jxYhy88o/qIy+5dJBEBnsH4
aMnNJtqA5k3kXKnui4MRq8UUM1ojK/iNbfQI6zdgx6W/2hdq3KyR0hgYbOt/ttYGKdDIij3q9z7Z
P4VuLvzMHcCIwX3wd7meGieWgyRsJ1lCd4Q45rCLjYWcrOpWOYDvEh+Wue39hvC8yQDtgjtOtw1Y
zZ0B83cp3dRYtbBNFr7+UbYSsC4VrlVrUplAY1CBCS2ijZJGDYm1V3vNh4hL9O60kNAgLW0pk+Go
9dFa0Ntd9TilUlrFWhEEX6K+6VfgKZFtmON5yEz6jE31Vb2yuBnY5QRfMxukfOR270MXHjX4p0kM
K7fLG23DNFlTVOupIiUJqKkakqioBrnpc/mIdXlh84EjZtsXn7a/DNoefCwr+Qh7dxlFJ90M1gKo
SZ/Ewa6vgCbOpEgv+WZkHiqsrj8FAPAiei+rOnBOqc2GKRggCtMTXdsUtJcJ3aGhQBYb3SZtZTQl
BbHmWtO9aWwKGDWzFNgSx0KrOPlMaUQvXEJdOatpU705QqdDrYHTUaEZryFcw+G1V2g/ODt1lS5j
K/jMSe1p6ugh2gS4mzAOlkDLzhIWIVXyQUMEhKtIz3WZ3sDcXl6Yjk6tUycL1fpbjNQzd3vYCUIt
DrbUNq3QX3xqL6Y6ilp9hHl87ux63uv3+qHKd2kB0hWZwzX2aUM5lLYSAnDcBuNYmnQwUKyU6Mww
yk5d8oC3QPQo6wSaZ3G8I6j7Q8wZorgnz7imjK05qmply+k9l2oVcfJCJJuzStXODWFhlLp85AbY
U7eeKXF1k9xrIyR8KrPjZR87R5YcI646Jzy6sI82vcayMWnCfBP3brIYQOZx0nFdQYIl54uskN2U
QsNy5rhhfxCnc6qIDZvKlyYb9vgcWJzirZETsQyd3JlefMAZ9dmh/eBUV1SYo3bpW2FxhK63Roj0
fRoV3JrUjvdG1+P/SaggmrT4tiHpI2ROJMtIjdUVZRxrJnblYhBi1dReSwu12/otjLQwfBNuMNAP
sipEC1LQPzD6jR60+ORBII7Rw3G0EtmVtq9hDR5YQkFnJrAUTmB4KgOW4SIqna1lj3uSwsNFlmHO
K4L0FyoA+ncxYbshNKtCMdL7qdGuQJtYXKHtIyEfYTVkESUA0IO2PRXrPACDPAkGOVQaLFD0Q8xH
bEufrisERtXo6dmJjO4SkYNjuHZ/lzEV7JHkXsoxug3/kE7ASNMJmEK2UAznLcXmj66GRi0hWd6k
zk4ZcQLoOT98aZOAuNwcvEI4uA9Wzs5bnE4Mupr8pfphE5touAAZgG6Gplg7Ij3WAdtARGYChcFX
UQbjsYRMCgd8qQ0mG4swdTgmsVh6yrWOvd+L16quYTeNi1yb7F+FZ1wQvrlXPe3xzkYsux0nK96Z
J00MjHpKAS9jM9uKFW5pd621DoGdgwlc1m03k3TrE9/zjquTbM7WTE9uDiuG6Lz4EVo6lFeEDk7i
1LtOr8eNSTeAJrczgvJVwXszZK9NPAS/BhBygVl+G3tfPmjpzdS61D5pjeOd49hmMNAA9Tt6fCLa
8lQjSj9Iv3iN5e/IJ4K31GhhDhRTBkBvK9jWM3GT0xSg6CCD9UgGURuP96mT4cJ0GVrhVR9E0W/d
vDoA+qZck9nrXiNASz8Xbrq3BAop06Sx3+dVwV7bYu6KVmXNdwQKA1iq4VzjPHgJ6eJQMsyp61tv
hAhMqyvZsRS787s2do+mM+1VntDUjCz4aZOPHCAV8iBT5wU7U3MklcPfSMobcAJN60i7O9xRPh5O
VcGBECJaJXS93iAzI2XI9ffKjZKVgWzqG+QOQNLlt1KwXWr0oYGf7bcrc964mj7ahKGyWpR95jd7
soJHF6UvylDThZrRd8tvrHUaYBaY2M3vxhDgXobzeZFX/viS+eEbsT4U/bLy7FSWv8so6qzsAFRZ
UJP9xLSOZlMcBq2PN9EUXmJqhnLs1DlR9Xn0xmQXjDShgIcCqAuCccucRWSVNtfla18su9gHtQVS
tIrEtivnnVmZvw0W1q0s4gzR3OGj7nqWa+3EuCivk22FFzPojZ3rNN8jOldHPyZw1TdinQRqRpYq
TF+B1gNvb7qGSHNTLuq67vYqBICJ2YN1RKlNR7pFP7VYDjcWYnwI6pGuN16GKf49uca7V0+IFP16
o3U+OcOKzsAI1rED1fK1pmdNN61QCzqZcub8J3dT6XLhUPT/XoxwW/RO6++iwg5uMKswzjuPWkMe
R9naubXxm2rGfuP2RrSke0WFuWHCyeowPnKBvnLtNPswH8tdmFTfWDXapzIMrJ0/GZ9BluzDlFRG
lYDuNkiOSo5OxwTLd02HBelsP2pi643RpSAAIyYIo25ht6SUvCnbgZJHTqYHyY09G7RoEZ3rOU8j
oxvmxWB9x1xtbadbqtg9BqmxlUHEeYL4gWQOZDJfdJI65JzY8YzuIMOjCJxNEn5lTdIsZcGaauB9
96R+SNB+o1v9KKsZ3S5oD7Bpb9FCwYQQcHep7bfg4QeyRGKqmEli/8gNrhoKINZap4pnduhnqYb4
q7KiDaTMHJlQTS5B84p8C1UumPXO2OXjBLt4vLC5WLky4AL26IMaCVdFUzarqSw/siIpF6ZRIWpW
+mvcogZ1YL6rGefVduqekiJ4MmfUV6DE2zSr81yRnwY689s4evVndtnzR1AaIWBH1SIrGMFg/uXO
569RafeCBAee/5df//hf9cR7NC1z+y8e+fvnl0+AGgDw9jD5n89H/7hL5up/e+G/3Pt8Vg1FdW8w
6JYzR66afyQzVu558/nbNJPg/rzv754SRzNv7vnw3z3n+QrTEyb3d//nz5f9v3q4n4F3cM1IdKQ2
duiauDikFGvGpZp/fd7+85HnfdAutSkU+xpPAlJIrSoOfz7j+dvzvpaaFh2AZeAw5y3MoFDrwEl+
Pl/x+aM0Owrqz1/dvOc5DMlkmZObAMJIJPPmz/ysalmtU98qDqoLy4PvtMS8aCZF31Duu3H657fY
zu/i+VIicN+7qqvwvHPxlb2Ro9kY8sPzN23WEJcipPZfziVkzTIOzx+I/oja6er355+i0U6nndgc
in78UW1WGj8fIEGnQXSJdFAfAAhGTTGvHTxJedAJYpDEsyrj+dvzcXOyefx55/O21+JjIlJl+edT
/niJ5+2/vM6fj5fNNOybhHDdyu2YnVr4r9AQKorI/cGcQiy8Lskci3T+ApRvwHHMUHQRaYMwq58P
aR1qPF7MR/N5+/lbrYXdKphQnD3ve/6wZxqmxSgPNno+HHYJ4dWCUoIS3ex21Mme38HzRzwfkT9v
Pr8m5BYmfbhFW6fZ6nm0nj+ej/158/mfbHinfxxQ2CDMDM/bz0eeT0zAdy6FcRGutRIhQRAQ8d0l
9chNUDtkvvsL4ruRzfXWS6CQ9aX5ua/E1Ta+x4GxK6buVKHY0wsDc4m/DZuRtDJzR9rVuky1DaGF
q4L5dQRyToc06juGAONBtxE0annDFnss4jcPeGmqB1tPI0Ye0Ye0y+8Jcg2ow/G4ww25dX2xjmq1
U069UTY8JwMSrt5vaGVU6aYGG5PKbs0weK3tauWZv8PidzPFm9wO96NjrhyHT9f3Fxn69J7oKLpq
S69uU6WkhLCeK9pknQVXTDSrWSMIprMel5DQRaLW2rCdSXXhOmrD21hoX1VdfWAzu3fDV0xym5gt
b5oVJ6v1NkXZbCkwrApqjK6dH0uyzsENq+NA1oNqWQha9TbV6efnCR+CHUzx3of2wSPPpIe9jc7p
QNLPrrT9k9sMO6SHO5EYP4d8fG2F/dHH0Wmqv1vtsE/D6GSY6YUJ7drmEzuC4dg19sHNPXJ/7YVV
9OvCs0/tqHbEye/qEnmHHFBpgJEnhSbLLl3HVKItB4NeZa/NxiLWAd5DTP6XLi/vfo4AIqp2LfvH
hYq7F9bBiNwnqpX23h7eVLou3Ww34U9sB29f5v2vNDNe8P58qQP9SjIOTkwkadD8k1SREKgemLuO
hWV9DqiWdZBfWdryb3FFcHyWMVEBCCqFZ9yoO+tltB9UtcWfuM5ih8O0pim3LNdW7u8Sc9r45wFt
sqOyE6rTfaaZW+lVRO+GqCL6OT/q4Cn5FrbDsZySNeXwlW3EWxNKxzhcKjehPWDu7NxdKsquVTDc
hSkvKVpiw88Ok1acg4G/jmfVf/dVui1ZBeB8P2jOO/E4m0QzwaOKs4boQene0Wqsl9Rt9iUagBTt
rRaOR3Y859H6QqrULvbNowr1G8zza5ugFAaxzMFdq9jYFN+juN8mIxRkHQxjC/l7WrkDB0ZH1jhu
gwDZty0OreOdHL8411Z2Knxz77bxOfWdY+m9jvaIpWKmtngISCg3NPHXNove0ax4OkONGrN9a5vH
1DYPsqxPlW9tfI+QJBqGjpksCrvqF7QsDnVPLUBbKuEdO3ijEK0eJRCatH2zhx/maO3jRp08FJnR
YG4iyeDTtKtwBHAsllXV3PQiZMyMf5axdekKpjvf3SvxhbbGXu99LgOWmsN4dObqXqcOvUWFwj7q
vfeg6b9O3W4/JeG3wewInLIulA8OvPKHM2QPdtQLayAsgyogi5dlGk13rfHnIGjSKIgPSUDYV/oG
E9xO1mBzSD2Au+EY1cWvFSJqwq8r7zFJ+5DgzJKlfVBefdf86KUNW2SPBWstQMExeh9GqyLcMkKx
KaV/OqaXtOi/e9HvSdHar0oUkc2BAHi+2p3GyedO4T1qu48qbY6ml61AO6+kMnkFwtpt8yMzh50e
6+d+wi0DHb7GupHp4ksVjfcycd6DvPhIMsWGX+wwjbyjvt5Stlx2NESlKve1NxzTIqQFS4VuoORI
Koevrv+DvTNJjpzJuuteNEcZGkc30CQQQPQMMoLBbgIjM5Poe0e7i3+mJWhv0iJ0gmUlfVYqq980
1ySTZJLJaAB3f+/de66CiyJj7G+Hv+JpeHEKeaNu2Gp1uAGcsC+1I55CEo+qoxzn02BHl1Cau45e
iGiPZUSNNWYBYKxdZkKfr1ndU/GcKfJRR3GVLscp5CVWy1tNcZDRgXHN5VHhJa50riRFe7TTdBNq
0basLSaVcp8b8TYv3BPim6c+Kf0MYrSBsSpusgfseWdrsC8cXx9DzXkZwvBZwFS0o3Jboa+KFG0b
KuFpyJRnM8tWVVOcECEB8MFU399zH5RdVrg+g+wA3TcC6TI7wXq3LrYabysZ7ysUGmiqaYxqu7iM
LhghH6xS3y55su5hdBcwo3tzS2KMrzLgbJYJ8vhAgJFDqFVyQrGxzR00pG6P8yY5jWN6mIV1ZoB6
M+KUrngusFodKhPMuV6v44vRvCRjs+4sCj3D9FU1D4QebcMw36pLtS0NhCjTu9IO27F4asJlX+vO
JhwW9ic1+LnEjexlTuJzjg+6ywc8duQ4tTu96lllOoZm6TrXZLCo80njKgiHeaemRHp076ETP6OA
9mdz2tFIX+VLeamSYWdU6h0bC/Qf3fQ1hWCZogZXcTxUFaz4qPRDFJjywLir6IEZm+ixY3FiEgbK
W26ziuA5Ujglqgotpy4fimNeRkGWJXsxln4qwzeGXb9FlL1ZSNDCrtyRRXCXRnBNA6W3i8uSVLeU
jmLmiEB1mlOZb1xI2emzam4S6OLu+OR82e1tzM5NCIidSadvkjcTGb4mPxpMXAg8Sm6jB6HmK8vQ
z6V7MXO4UZp2JgP8wnz2qeny52SKduTfUpLoay19YLbqGvUWjDjH+HvHdYhvtVO9VnUIgzz2wpgp
e7LsTYdUmDk9Oawn89x397bwSVSmV+ELtTHCj0qMM9xYIZmiy7wEsVlxJZMbkeg+j9gW9YezlOeo
SQItRzyT0UJUAt2adiGniXBjyuqYmKYvd6Vt+U10QkGzElZ/0ZjxhQZHTDHsLSM5m+LS6iR4OB0g
lczPM7ERk+6Peu4j8FlP3bSjHttaKpMFc90IOpcxq74sjmr4mGfmZs72yWTtqqG+GGiUouKepHN1
iUVK3bOQ5lnp1L1Qs8BBwt/Unl5Pfpi/zTj31JgUN4IxnHhcd8V0oDE9F6gTrMUbrf1E3JIM9V3Z
z6e6FftmJN8gbD6pmnOxn4gqM1GpO5vmLstu7mv47M/saATKYEuO9nFZHuaGLb5RPqkm/cR+yvIu
aNBe93VJH3wKCHbJNZIPE0E/nXalM3kVqJUmdzfMv4NScPyKdj1sfGyZa02vty5kgLL8ciLUwVri
F3TPLfJNyR07qWFLENK4dp0Qj9nyqAcGtLLafLKI/rWZ0VRmuCtLHmhI4RxVAQkCod09Ils8TBXD
h3n61afLxVKq3aK9wHjYz7G2yfr5ObGWo+XQmKWPaaVke6X3AOFs35LSoRnmLo8A7Sx2MBIZQweM
NvMDXpCjkK+lrI9YflmPMmqJ0Qfa5glKpJkuN0mOO4xmLOysKXiByrvmny42quMoMZniyNUkz+NC
4JaoAgUVFVMMn+znTRJmGx0hjVBYvrPrRK5ppIQ7NSpPecPhG98rDadbL9qNSbZviW2PpLOqim9L
Jc+TqN+AeV2d0KbfGQdM99agGVd1/9Hpw3rAcCwpeBr2xXYk7HjeE4bhD3egvspJmZVD0yDUm9qt
TWcP+yAi6ppfHG6rN03vd4TjbOG+bizjm27e2lCL45zGByOdLzGA+CWajvyHjFKivRpxq9zTNDK2
z3tGGyPBFlEdk4ahC+KKibddrUeXQMiJmZllBnGM1TvPiEeT6wXUR+cuqELc9ezUQdM/5vTyC9yX
paWsTWM6qA5ybWcM+sxcm1LBCkcyQ6360CI4yhf+IBKmcM2tYjOaFj/p0LREuMaJtJhK8jvSaV3b
GVeSdcRkc9BB6vNPw3gn3XXBoJKMsNicXuPrhLuqHdmjOhg7Y7pJqhrVhvWo3PKUGsXR9k6BJFXv
N73JBMrgjN/tWL5p9oYwLw3oKntZKSs5DJvFUEnLIH5qagiJI753mYMRe6uOw1ivfWMyfNs5mB25
lIrqI0H0Q9PdMAsbYhOsT7mnU4nugxkKURJoUHZxXu+1sdpFjtwTAem6YWDkhLgY2jFBXHx/2jkw
XKevdrkq98WfZCwC9MehSzapbmw6TBBKsxF2u42V4QoT6a2qaLPW6rlxODZwuK1qVnGqxhrzeTMj
sR04q3cTthXp5ybZIhNCrvl5InGmQeuVdOiQOuZoKXLfggKn5UmQNIj8dN3buY+/ZYMjeG7lTnBe
1FifQ7GcbTUFC0/CQG4fw5nQJfM5KqcvAgFfst7dq237WheP/b08Uo1rzgG+l/S1XaK/1Pk84mGf
0ESakzhXIj1HifVoxcTkNAqyX26gND1Vg+R51Ouii1nau4MwjA9iD3ewqemft5rxd1LJhPnVNTZM
nLGzD8gvOUTF1iYb78sYSc/tvE0d9XQPiW2J37AUTkmStZ0VsEytdUpiwjzHAWeUYysOUC79oUlO
Zs3EVxtWs6YxFrB8pJibzu3Ibd7Eib4dIBfWQm7rLsNI1W4mV18vc70Gib+J8mjj6BOFi3WhibIV
KC8HYn1KlmYjJlCoEYEGL4CMmKBHFlQSdVUQ5GWDfdI3fWat+rsE0zIe0BNtSuXUL2Kd5h+wsnYj
G9bSi0DqSCbLxmstujK6sRU5UoCyujtlKZYn//7mFVJZo4P0zIGMGoA/Lv+zfW/vDP0+IdPWUB6j
Wt+J2GVDlYjrQRhAf9U46WMNCjc/zZ+8bUj+6RghVtKgAcVAqtonZZGq/s+HP3/E9y+SoeasndbI
YC1mCAYXIrhQAtz/CSnCffwQKouPo7lm71aJB8Luz2guSvTNjP3wp/3xT92Q//O1f9VFSYb4s+t5
IAr5A6uMYf06nDqycLrso9X1bGeOdIf+dwOtoS/vYVabeUFoJWnYtzjSTPA/RTAovb35e4dNdHj6
/979cvuYNMjKoWz6R8/np6UzmBTvQNjbtVoRO2zWE2Ml80HOBfd1e/dUyGJ8i2xVI/kOM+Q4pNYN
HbPnKs3wFleusxurfFi3+VA8GaZ8KSoybJgj6kejVrvXtCZQqwqPy2iT7QtS4VCFsUoy3tC+JYXC
hRmV9v7n05jhURZb2kvTT8XpTt3kBnDbtxhc29ps8nz3820yEhtrCjcCba03xX0ftOqZwlo7L6N8
B9mEcybXMqTwTropOEMFE1OoNxun09w6u5hq8GwDCbgpRrS2a6I77U6v/Bwfxa4blp1bU1u0hmJc
si7nvGIlaxmN4W4gWQQdJBl1dTrsZjoBV7Usc2wu9RdBv8xvFpebAub+PQ58Yot7MM0KqEoeZRuN
LkWeEK3T8AyftKa4IgY1fBSkUre0IJsm5dmY5R99nLtTrCGbLcyCLJwwfCc1d1inbfoy5g6UhFxb
DlMxoGvUsnUUUq5KrV5LPTz24m5uCdc1ZvSChc+kwRlrtEazXxnUuXbyIpdZ1ZGMTyXaVypROkds
4glJK8luKDd0CkrqnXun1BsqP9QYnp4dBy2CLzFHTAoWjKNZEltEjVMlJaiM1K9RFVTEwZiCBcPV
NxE+k7HSrxgeA2gzJI9J5pc878HcqdXyiA+FVtm8m9vTgCIDXfZhIYC1vMty0gU9JRLWooJyfo8T
Y+pnC+++XNVNs8/TpzysGBynGKHHXZ+X63zgWnCVoBo6z8r7nQZaXocb4XSxr+JYqXV/ITJuht9W
alt3olwrSz9n/h8tcZDZxn7s4q1C5yaxHX9R22BgpkKzllbgvC3I37P/WFTjzFYeqvEFLhtn8O7R
Qe5aLiAtyM4MGd5WmRtY6BzLNlqnKpZUJdnhGfX6ultX0YfA2Y8cEfNn124zzfW6kkkwwI2YFdIr
PyDbolysiTM3HmlymO9F+J4xntdwCyT7mV1V3VlEE/fzIdLoAuJ2HvVmrdQ3TT/UxgkjAW/tHvbo
xDw2YXWKA1HQZAsqJw3U53Rep/Fzaz3yWHgZuuw2uW96+8yGCAcMTMsqJU9t7q+yZGXX3tLkrmAx
fYdIlNyyAzlXRFX9ZsLq5QrKTPHJR9qNszRO6ZyIY3HTzb2N0KuNXk3uqz3KZuKOusOsOsdSn9cG
+BOtt5SVTuQeyZauzUldEAYid1MtviZnJppQflNQGdjUtSM0/Fv+MBrO0RS4ZOvziB2q0+QbZyT6
K7QYGzw6qCu68Ca1c80eI13gCO3jjCxIOsiiio97oky+NXFhiOqt4sW8H/PjLOFFNQJb0akCBViH
zPBkq21lSh4W0yuUZq3Nb6lo1Sq5WDtp/5RpCxNWA9f+W6SX3NnKo7A/VM4q1XDIuo7KYETrn3k9
VSj26lWZ2M/OrO+KqCV3cdo7VvM047FYYns7pEjM4rn3K7qyjthVTN9V6Hu9aZxcq3rGKUvBDUNe
bTb5oj5F+rhVu0Ml3M2SqbuFy79vMuSr7mvaajRdp0MyyVNczds750KurcglAmVY2WO1sqiM6zXL
TCa2+JFAwbTxNkEjwwy9WKiuk1W3XIf+q9Y3i74hk3ZgMY2e7re2pm9yo0TXPeJ7/o7VZ9QeERnQ
9YOtPITi7t18yJHdEuzyC0DSeK0ht46+qLcmSWDGAdMh2Yl9fkucdyd9H7I/KfdHp8JnglkGkOpc
OncyVAHwLtrOOa2Z0c122AKBuwzPM2f0VBLB3N+MYdwnHTeuGgYIuYJB6kxJxCqOzu20nEhwPOY4
HDlhDEoYYNDe3FsNijDfipKsZ7yDZYYave59E5LtSmsX1jCESYpn6Bb+fnkKR4ckpursJs3nfhTq
DYvbB2pM5qPdQ20vD0amHiuhHujWlOwWQ99e25YkkVGBJlWfJqNcY94LCKdGMmNyNacPPVqGAT0C
c/91nWhbG5dj71zy9PSDu+mGR8EkfrBv9Yx3wHCfewvHE4vj73Bu3YtjjN3etkG6YYZXPyGIW6R0
bwUOE4o8fVznbWEeyWmsHwoLnog52Pkv1z4WTpJ8uTXu//T+DaPG6WmqxEEprHjNMkyzNT+5i6X/
0hSOLkj8NUbFbXQIq9RCtGDHb07m7n++w2qQ47SuqK/VxL3ikA3hjYKUy6JHjGXrUb3PB9v2JVM6
SnTIWEjO7efG0dUHw52vyKAfct2wLm7bVZuG4ELG83XzXslwh9ehfaZZnp8iVWXduTOHsrzHs11W
2nHp9OhmL3AqZrvGdNNcHcvqsYg5vwi8ji6RNJUnGreWX5S7ao6R7JdKfm3TMr8m3UEFjnL5+Yqp
GtKfNEf1f/4tHyznWOfRo8qOEmp2s5/twT2BbaAsuH9EoeaeOksZvFkxP5lAffXxlMogX1IcmuXP
nyqSpUM3Y5xJneTZURCBrULMHnvn/sfPR5GSPRhm4257pRwndvPhu50jppMpVn1LiztP1C6iM6P6
U5c04WaVNMLK0I/wqvXjz0dzFeqrPMqrAG+kRe1vIgqUrcIy16INSdwT1wWdBUEGI4dclrJFYkJ1
wo5TLjYVJgMMC7ppvtg99uCMwb83FGNLUm80sNEoG4527fPPlzgA7oZ0as8pZra0hrhjAEHA/n6P
fuNTnfD3oJggtf98CsPm+Uf4/P8F4s//Hi6IAvvfKcT/53/77//jP+7ycBiDf1WI//zYPyTixt8A
09qGSVaPAPpwRwiOfzr5X/8Lyta/GaZ6T0ICMGDaAGz/KhHH1mbBjrYcYSLrhl35D4m4/jfweS6E
FGjP4PTQnP8/SMQFWvO/CsRNU6f9aJHEYjqGAKX6TykIJFgwL8osKyCodsOM0BewP3XC4EcKlsnd
lpHLSS3x08IOBvKWw7A9DG7IAO1ACOZZqmA2+uzca8k5SeaXuOi82R1OA5H2DS4UdWWCm9Cd9LHI
Zj9aktd+HN5R1VwMq+R41vtOEX7U2sJkdfKLrP2qHBaSdvGXvgw6vVtp5UuCSoUwXcaakDaK/Alu
nV8QSi/jP+30nyRqOP/XC2Lg9b6r9oUgOMRw/4m3mNjdqEsx4GyZW5TmrZ0fF3a9FRLhJFL131HI
ccIcxWWWanRCRFoyzqZ0RVr+gOPZXmsiSq4YpOArD9U5LtuXCTvPe6qa7/lCv5n/EQabIuOnpEen
N5sMjNR4wN2hatQ+U75tzcheZaJpL1oWIKAd90ZcHQ3t2yjmYedo2mOe0sXXE+HNGqNfEGjg+5gU
thkjzrJK9IvYkyIax7WyC60h8TAdpZsW+9+qHMr7iH5kPu/OChsEgakp8k7CuuL1LEJx73L1XgQT
4aC2Peex3tIuhYV01EwVl9mM6p6MEnJYTZY6j+UIG/BuPJPuvlGNhdlACzy2YTddRPtgk7y8oySJ
EWsNTQCEBlZCHhXnRVsYf3bOUbfm2ocZldEDHLQzdcdvc1I+DCvU4HjJt+jNLdG0K81REaLd/eV+
/RdcSnFnwP6VronuHicGJtM7RZj8wX/yR3RxaxRxNIVUCB0Fa/ZRxQmlQcjsulYhl00gD+aqmTyq
UNIHx3aVpcWHC9hM5mN9cTl17Bj+e4s6Rge3VK5Fbt8wZXaPiOSRR0soEoCz/gz3D6rEkQ8akt1Z
79yrM6rC1woQhnakW0j3rEsSsu73M8DATqdPEuNoJBpPWTVOmXodObJV0WLlIBtxLe/py1aJVuHf
vyL/IhAEDDS8XJaF+1/3leevjpHYaRChuVCIFJwfvjOiximNLtowmQoUx5mhMSYc5dyZ0rHTLFRH
4peh2skDFokgTW18cj3ARJwMdF1nBASTGfuDqXevIpYadTCak6K9tQq4jbAoiI92fjmzGu5NBg50
6ur1f/KE4Mr885tMw47cJIw2ZL3gr/mnNY64Q0TDbWQERYT5mu65zOJikyTN2eIy3CwAIg9Iv4no
/PkQG0zN5TpNlGuhOBQpuoC4NhFvSrlXpinyRzMlHrlUOp9RWxno2oyhALBIJM+qHAc6LOCMHNX2
k8p9Eop+96ao2z6eK3iNZ05m19EqML9ADCN9Zrik4TdmUQqwPH9Wl2Hjaojp24QCvhqQFakXOazU
Sr+hUwnKpov2aX4LZ2BXk3b3nkyE2qOi2DRj6nhtBIbGaBuibFOCQ1P9LVqcL9Wyr3VI1VtPlUXi
73SN0/HWJuQkI9h6HqzfdYEDQuve8Fes434+woJkncifU9s+9dgeaNtOt+7PwojRsxqcw7YJM00a
XlNghUiLsdwmd3d44zGxPvLqpat4EYtXD/FX5DSV1wH2XLtcKJM6fMWYGOG0pUzfzKdu7LJjGMnH
Pg5PTiK0rSMTmGUJBbwiPlVigachGXcIMAkvBtjUWHXiyQnLUQoMi3n0ak6ntybp9S+ay/gGMuOL
duL3UNnMoVwf6EXC4PdMuwypA7nfs20M56xrMJuqn4xX1mVlRytsJQkepAhPDEZUz8ico2FWVJau
VD3VmJ7rIQSzmncfNWCSu+jScxRIZgrqgbWQX6aQ5a5wFklXDxU7QoT0nt2O7tgXbXIV+GUHbvHD
uLQ0+XVChFXUAisaw9QsaeQcG7VjNBojRTLiyNOXoVjlLNogeNqDWNRPydChDJd2j5/ceFzaSAZI
BU5xOj+pEV0g6oZ9KEcatTGD53HxJl156wbtguoPdKEhkG2YGyGU4jJbOOBD9VzET6inu8DFyuw0
+FsLJKNCqhnPs8l3c2+cnGw3loAx+CqFNFiKVWGScZtxfagRpiRH/pZJAxtXbfwpVYFmmiFDAUux
D6blFkFPc46obYUfljJdD7ggG3xzhORBF0uT9EYh+bs0aDDDfNN2oWy+wyIK5rozvHpXtcye1dFY
ldMb+EQIEHgxLJ3JkVEW4KsMdU0Ytrky86+hRTg7zzTA1FTOqyWawZo7je2VFD/4grCh07aEUxkF
xQwTzM2+5kEJWoNM5UW6n1M2PkHpPCB/R0Jmv2t3eVctZ1/A7F2FZaVuSwK8m7hig0N2ucTqU5bo
EwkHARkKFQVl7J7M+0Jp5lRCOLC7lorSNNPA6XBRjV07+4lG6QkPN6a7cW8Gu7VndNVRyZcn0YPY
s1wIEEX9qOFx9SxTXAcbddk8qRjzet56e+73I112LqAoUMf22midizVUY5zQ7qNsW2gyOcx6QXs/
b0De6OJ3wvAPe572NlBrE4JT0NlNX6krHrWR/lqsk5uUVZm9buP20Rpvaqhj/p3njzacn7KKKriI
z46N1YM2rme39bsZ5p/TGO/zxoXHYat2kHYS61LuteUc+e2g9dvEVcK1UTCRcE3lpIRih8+53qgZ
nro2ik42J7EgrBNYniO+X1NvAvsOMzKm6B116jUzko9IV/QVhuxdY8gaxYh6k3qqPGTSeBSlZa2K
XqVbNXvCGeGioQWyjQ4Nnl1UoNBoEYRl1D8KFzhtboT7eikM3w3DIlDrWgY6J63VUIIrcIxO3bo0
ORqHOrkE0dRY2A/KvpY4KcQHNBKL2a7e89CbtP8dmyjvdCXyRjX60MbpWhgqon5zKlcxAbJxQiuC
w79kbSgteL8LZ7haX8937uOEbExHkKUjsKQDWa+cCV09YhoiohUgzNhU6FfM/iKSJyW2f0tcD6um
QNtLpHRHHwYDMCVluaKb6a66jjearO99aKSjHypFz6lDPYWJtTPKoV0PLUCoXqbfroME0ax+5SSS
eX0vOWIu6jWb5KMCJGeD+B9q3gAZWVQq3Ou098cQYbzuAs5LbfwtYfyijuZbbNDc0WZYNa1qf0Yl
OdGV+7VM5IzHCoOsrIgBO+bDsDby7jmfuAldXsFRw4VjWL9p+x4yNTym7nCJSt30tHsrlRXRXrVh
8mQKZinRku7o/QdhrhknJfso8XqsMs6v/rQmsX0kpJLBKI45bKRhhBaPjjM5Rt9KP9HTzteDBmxi
YblFo/iJuwswlDxBfvpiVgcn0NR3Q8J36Cy0kVkLrx0zk4kogwzEXG3iD1Gk7604fooq/Gd2vOnM
csQ8atwm6zga3HyVIJYtGtoBV5nxJYz8+R7HVNyjkuzuGfjycTAVPHrleCYMkA2Bjlxolxl3rQp3
6zciacUTZnS09P6zjWYw59F3mxyacWYEvO64LT3TciAbZlazMmTPG53IbcMsiZpomtVbYxOgS7Tc
NWd8zPB7+J0WVfo04LMTheuB84Nbpak3F8KEt/Q6vaHqG9PkCOWZ3iOoINbeu/OGRHiBvBcIQlnj
oEMFYGW/75MExE9XdL2G3XzZ6Hi0ItmXes/p2IjFGmuUYluv4be7kAo/SwcCq4N5wVXLb1Vpd3NF
t1Xyrb4Fc0Sp4uOUMy4m8Ie8mSr1IbNJ4Hpcc0YSXRQmM2tZMuuyOJdZsddNHUMOddNQKAVD16L3
yNqTG/0y3Px9wheBOw1cR6sKuS8ZmZOaPG6Iqv+2yvSTMhxLDE4bExKuXmeB29hixXKA2iIqL52T
In7gIdjzr2oOasX1JT1/8Cb1qrBGkpir1w7gQFYAzBJzeEJp9tq0JUe+V5cuqcdGWK3GWn1EN8UJ
Aju1UY0+GAV2YJ1tQDdJ1LUz3I2IdNeR1b8m2vxiNxot2mSGGir3moDBeqcmPGp9slehta9JAB6B
hVvCE531IR0+cwalDdRkeQZTstYjKgHiK4Bs0veDFnhgNhv7bbNX1Aem4C4nxYooZ9bLPmUgMSp0
002heRUTMbahi2Utf9IsSYK06bejgpZOtAf0aKCuZY6fmhwkZELjp4KlzSMz8bnJWmUdddGuM9FS
9bBV6la9IRme2XL719hYWL4YW9eKrZ/n/LWHHqxHDUJW5C/2yBxmnicu9eriMFzTyh4xOP5by+Vw
I12sghRV+J/LbZbMX65tPrrNUoHqhJBu6vZJp/k9uzho9BIHaNlEcEdscz3YLC2tw67SKPX2/oZN
Tnm2Kv27s9QdvUS8bEWreWH7y0AAtU0lgKRqmgJTTS9lOB6mPltWyYKMf0xG4CWSDHLkP62NTGdG
H5tho9EcdClmCTBEJM9LgeRo0S9daj5WsjM2qTDWY91D9MAFvWWOgIZWP2GvzDnR2S9WtKAY87Ih
9JUMeQ+bxb0OKn3EjgejjKk7mpCjmPxwoi5YurT0BgTX3AnGV6EL0DR5KJFFlR81kQUYu9NkGQJ8
qPifVOvTVLHDObbYGiIlySHH5wxWNhyVY6EMr+rIre5MzDtCe7pCpz+E+GzjpPUSrdkndn5Tqu43
5dKtiSyU7hKfGdZyXFVt8ZrFMefPmfVt0jBdsNnpjf5Yd/pprETNztO5Hr7eci0K5Hb9JB+IWv7S
a554McGJK5L2D0rXAfRpYn/gc90jOXHq5s/QmVtEEOyHI5o86Wb9qu3aR7NTvnNL+1jidK/BNo7G
8q1fZrggVkP1T1CK1rxlIvuG44l8NuuOknNT0rH5yTD5E7r1S07Zx90+kiAT/0YIQFVc+4pxp7rl
zim1t04Zv5VptxdpLO5KxSCT8lfWAixWiocZVtYK5Vy7ivoeBJlYwL5uAZmAc3UJejIH59Ow52Na
JueykE/0uK5V+hHlRuoV/XwFRbMXw0Mhkg+7Nz4Wt2fk2f+2Yu2jQzSZOFQ4uRIUDjokQnamTnzm
dvln4ikWTXue6bj4hcqhDYLEvmzMyctmMPdDZK4GEgQ2XXgnNuTmk1MLFffb8pDFeoYMSgqPgKXD
7ERhIIshCrTYQqFU7DuHlE6EsicVjPoKxfRjUXQ7jbPKCvL3FxTTdpM7L5zWbC+KI5TOkbMaR36Y
IIOvKQNRkDHDmKC0DuzKniL1hzlhfwCCiAWH9WSkBPYczsBLhZ+6yri+NelpcXHETMW0NObtH8re
d1OQUyGNHQEMwtEWC7U4BoWpxjGvyOSb8u+zlEXHupUdG41QCuYbDzagV1qVMTrA7DGDBLAGWMXh
Mg2kTVGFXf+G4ndn6JwydX1+NgsFFn82flf29NIX8St193HQGrZ2Tb3gYlxJS6+IOGIWkFXXyTA3
ToGwqjLGfVrFDrhT4a6cfvKFOQsO7A3drxQRYM6Zv2mmGaZgs+r6dsaRGiFfsL6KBLKFNlRvzZw9
uVE5+OsBHsDKjJmg9phWpb0u1fHz50Uf7BaEYsehJDvXuuzXpiOBiubWr0RYmGYHUsvukfJUZmCr
nUNq94Rv6iyempWDxYB0r+cvU9WiRFbMB92SK5XZAVVI8lSkEKS1QiDw0OE5iGvsoGNv1fhQkQaz
KmrugqIQt4S8DSMyHsAy0djQ9zOtOYo85odakT4vlvXo6tk51JWbanPTQQWiHE/BhDJS6AZsGmSa
eK72gpzwUixgaiuh+QBDtx0qKW7TM03sr0wxQfotF9uBpSeKncNbAD/sUODgC3p3wlEEfFtvTlK7
ZoxPPCPUvhjkbpcU+rilUrHhEMvhBpVPZIqw2E+1P2fZU3m1G8tbtJHWp4DpWjGy5fcNXEaM/i9j
GX21cbKtIxN7BfKInCJPiZLvQU/L9Rz29B5l/zrreFYYb2leU/7uWsJh9bqtvMxJti7FdOGA0U8A
YQEvlWGxG+py2LPSHot0+RryKvHYlq6VqUGBs4onUE8vfQMAQWPWb2jWVbfNL010awLQsgVmNK5K
xbPn5FtZHL9fgA4kU/UrzeJ3fVye03GqtoXJdgG2uS8wsIeYJVKdLIfiwdScG0nfD3nxKY0JsrkT
fzdRvHEcbKFxtrMxdpgRBUYyi9d4wY003YiDH1f4ZJ6WvuPMc08HKYg4MYMR38bkWPtsjNiCHfBH
6p9KZ2LcM11u+vFIB/udDR9nRCps7tt76EgoObLJjTXj+s4rvkxy9VFHN1mNXDMx/M1VnIV/BjMD
wgZgmfH8U1roV2NKpnXfIWbWzaCzxJeVVBGpdfoxTthqG7t7mhdaqzMlC+5NhGXGV1XW6DyAEIvh
RdP1X0QKsOyXSJxff361kk/7fK7RJxnz3k3H96yF34iJuJm+hlLjRi5jsnOGx0oDkRj284t0DLpS
nHH7fHiT5Diguhv8RXbbtCOYwxhQxaOsncCm3tFqqwgC/thakdePAm2r/cdR+ZbCyJ5i53+xdya5
cWxplt5KIucWsL4Z5MTdvHe6052dqIlBFCnr22vdtRUkUNupSa2pchH5XRUCFe8FEA+ocU0IBUJP
lJxm9/7NOd8ZRIgNpKZu/ZZ5+nvX+x/W6O9sYXBoQmiS0y/m5elqYFrCgAQ4foFZfOqtiyybaV0W
JJmaCjHqBeMteJc1ZqfcRBdUdYy9q9plKmo5Kzm6CEJRRkhE/uhfz3FGYdDIswXflYvMg98CdCbU
41vdGTd8aj4zo4jt1gjin+mX9IiEMLYy5cPrYl1snDh5iKyaRs9lUjNgFplwa6OvA/RvzdsuTQWz
EXsbyOogcQWhivVDMzqNtRFTc8iL3wOIznRJDs9qHAC9N7Hx1qVQWqL5h930QUhsx0thlecWMaGo
sBBMhrHrBl2uveBaURiJHCl3PH3Xdcvdk8/7Ws1UXoanbUlb0vetCzakKlAKZEEemh4bJ8tOX1PB
E9yBit4MRR5QWQFp6RegLJVtPNK/Wcelw+LikE2sz759GzwXZOrinQKvZvPgDBpiLINWY/GeOA6t
bRfXw/OCYio35A+/9/1zGg/9vURtO8+/ECYkTyXkWV7Kx4IQh00VkZYkRJLsx8BiqDMb2Vtt25KJ
L3kUw2Bk2P3550Z5BV2NQ3ZvDUGxd31L9VgpvWcxaJ9LpWYBNTr7UWduvkoU/jNW+Sn04xT81CGt
1T63rLpDv0/0XeW37XNTV9o+SBqYSHW5xq2t/eDehUxRZp9EXYYGOrKDV3jxySOLkBPyoYtRSxQp
ZKAy0tzz6GdPfhgVbJtKxwk2M1tGxibAfDNFufdADcbRjGNPjrvIzLAP5OCrM7+X+yk2sqPshg2Q
/uYjoElnwtDrdyYMSIs5y05kUKlMQkDOdjElL4BdiXNZUutsQazeJNc2Y3szGVNAizctt3Y00GkF
Q4tiPdNuBZqPlSdM9zPivtHk//mdRudMj8Zyx21fHphTadsl0obX1NevHC3lT93X9vrcRke3g8sK
ABLda1uDydALeLwTx3nrGmtHVs3Zzp3gKJiVM2opHgz15fevkpa9PD2gS8vH6i5uLpOvM3gVIGgu
NtKnrW55YCTKu1UP5SUvp+L6+4tnjyUt+XBCIVHuSYIZVm45GfemX7qTENmvNK7Ne25p70PsVOdx
BnnoL5k4dOiMnkrOxwcjMZ5+/6/fX6STXIMx/mVNDJIXPknek6E9MVlg2aYj42xj9UU0T13s53t9
8sVzJfMf5tQ0W8fQlkPW94hGvSK6FYNM9l6uHm3+LRFyxidmkKyrdBVdVZpYXWQNsb0KUNj71bIa
evKaSMFDhl1I/pMpW0gSsTveniw3r12OWUFDVI980B+PeXx3tR1iwa7Kp0sJLHODGqtbJzFFGtUc
wNnJQ/9rp2EcmOWj5tMhLbp2x3WJGL80g22B7vabl7mfaZfIra1RcS4Oj5FoBcAYInGiRdxbrbNO
Xmd+Z/eyZndhPHA3Im1knG3pYrmMybyAypyzvS/lCHMJiJZb9ME5ShFaGAy5vRyPnwMO85AHSP6Z
n++YSGHwIQ7kQiKS5/ftWQrGr03AnA3hRujXDKh5se8a6qx07ZcSxXoKk1NyZPZaHx3J41yDi0Bu
XnM2Jy2DaJizjzybUVggqrGNJD8GyeBf0KgGtf6t8WP36Ma2cxyAvvEwJUFouZyXtNX+vmsltEUJ
nSiwfPLVm2cCaqwXqg5c7UJRyzVvBRInWheeqV1GR54ystEJHIhMXK8OD4vu7xcfwDugt1+YnCQz
kiTdetCpdiMiJFxkc32BJ/or4SdG4IsHesjUKPGyVu6sID3rTZ6e5rxE290zmm+BQudxeykqrQy9
GARMSZ3cYI2+x87j71eunefhoe0khylSW7RrRXnklAIQV1ablDXGyiqLO+U/WvV2WE5e0vZkXWeE
1FTJ/FAE7Q4ojNzXvh0cYyWc7yat2WomoSQzq0vJBPMUd8PRRyL7zjDrGKT0pI02YXGrPA0OTtPT
8+rjJaj7V79LtGcxdV981vVpmerX3nUdLMmL92hxkxwsn1u/mc8xCrOPoBjeF8X0nYnwCXF14XET
lnYUqJ14SpiBk+MTnSP1xcwLCb6iWw3SRr+uldpepll++/0ld8qfgLPRO6Etx9d4CxpeASByEC+D
jgy+bBPPNtjrHGky684jJnBweyMRR/57OS1EtnkvGcJ9NvzaFbEw2Vsplt5oss4iMwcguH6yzzq2
JKOl4M6iMR4TPbuWc3fhreBQn2r/wUStu25KuOiZy5E7M3PB1EqEXGoNjzwdAfUeZi/XdunosyW/
CnjDEwIipACGfUpJnDo2XbCeFvD7ztyftZKtq25om9G05S2VzHPtC5lx6S8smzYWvxyz54Z2rV7P
TgwSvYqOQQeZn/5r5xrGc2IvWIrB0SDYi7C8TSpkwmzIgdPx541oovZab/wajPZnw9Boa1vTuKaT
diEr2E9msCJ9xbzr7YiK1GgPotBwdJnXnCCcUIsyAg2R6BoYfrf1gQWuuwvqrAGaoZRTc2Mdbb7f
ULABtXnc8GiW9cVOzW0rgvRecxnb0uIVxPBiKa4o7hy0kuwU6B6sjtgGDNsNpLtJa4ejVfMSBZC/
YsY7XudwUgnyKqYiPi2u8ch717GdGsztnFjFQyPS7zXzil0yZuauxuMfOaiNdW3CPzH1dyPKb8NS
HI+9YiJNmfFaSOJVuKlXMvaUU/7aKY4SgTaoECmyMxBLs2ItmT3DJFvxlxgLHdr2YQQTMik8k+I0
9UNzLLVhR+bX0VIkJ4xWLDBS4E5AniRmlUx4JaWuB+hDP02KB2WNAj5GTf8G4HvVOl+FybA68fOj
GRfkm3fpmUb51dVwXXb1yNgNQwi5iXCHCVBo7nNZfi9mwBRdEnyJLnu2szh4CzpdhkM0s/SOcrkt
hrnbx8JfT1OPl8l0k3tbMCrO4j4/l3CMw9bO9qM9dWfR6MMWF9J6sWEdQQ90Ny7kBEg1+KeLPt/3
WomybrTLtykZNICUooUo7zvXLNYvZZPbX3MjVynTt7rOo+eqmK1TRr7OOquZmnSLwNZpxwUbod1A
Ocw2jwTQhdSVGJODZhs5Ou3qV0M4wSptXB3zwkR6yNh88c99W3LDfp16+97wpKyoD5YHx44YnTI3
Mhok9IaJCdOzEuaL1jQzil4eGLO2RQXkzJ+LeF2S8LNPYRwfgilnZtD20w2aPCr9lvXZTETPpGnn
CITPgwvbZVHq6g6KFxosh5Z0BAfcVxsR9Jt+wTiqkZgBpVvcLeC/4FpGmG0Vpxw4mTgkrooARNBu
JYi3XLHeEkV943U+lGasPM3zuMH2eYLyhm2gpFEZs9E+eoS/F7QZzNu0m1uOMAGQm7TYdzi8o3AY
ZBtGDVBFidTbn6frGPS7roNVFyhqXWJSknqWvosV0a5WbDuN5sJQtDtLce90RcAjOyY9SEXFM8Dj
NUm/0U2LcsryyVBXDL0BmB7oz0+Dha7DdHOfg9sLwO654Pc6MHy4qRGWih8bLcOkEvOSQJzhsBmW
ee8pjp9QRL9Jsf0SRflLFe8PlDuVRdMU2zae49MocZjG1Fe8ROlaKGagreiBnuIIRiMFkj1X91Ry
MnXJ2O8ZhfIK6qFJuK4dTG9mXzPmtVMDeThi/ozxDtP/94m59D4zKLfSJsbNbt3c2crPTaD5a7/p
HObLsCssBgE9y5DWQGk8K95vjXLKjXaLYigONjTFaYgf8MlV28zfND4WM2MMkj37nk23EAmOZXam
2WfWHTf1odW7X7BjoZsN+XdTEdQSHd0C+gEq+659cu0U0pejbuvNgFLuNXfEAQ9kjxibmf7U0BjH
jCO5sGNocdML0c2X0qtYh2DMyUtjy4nc3CtrqNfVwMLObwfzXupyOxZmsktnDcq5CL5pYy6J7ciw
dKG8FsxMDqoOnj6NoD62ucpTIealkdWWT+ek1VUUdiWjBtse4L/baIiS7CoZx8HfqMXFUsDLfALP
lqVR6CUVyiC/cqFzgQMblpY/bd+01c/ZZuAK68VmUOyPDR8OoZVMeasj7P8+lK7/C0cd+wJoyW2A
FLeJH1kxkarrpH2IleexNjF067UvV6Pa6Oo2nuVyfv3VF4S5NTa2YoS/2GaTAKpkw28zAlbIZs4x
BPY7f69HCWceBmIfcc2wXVpQxuMX0Nh1yTJBkYba0bOXYe/QLK5rJ4EIW6Q3oRwOohlwozgzZrre
qXiNne9Zm747KfIDRofR2fKqV41sEBpzLhP0OLWg/ySK62CzWtvqpYZBcxGrYfJ+dWbKIl53LhNJ
vQPDgojJdx9/cQ6NBypQL7S9qA+99FH3GVuPDCOsqHqJBewUi5k3nF9mg0aLE4K72jLLT0FBk/UI
GHE53bxIVxNoZlc9KvzQy4J9xKBi440soWqT4jhzmzu80z3kUodBDiOOwFczPtxlKz2pDz7HP5h9
g7of5XoS12OY2yN74hoJxotMeHP9YIv9NTRm1laQGWMUoThyidbljQ7V/jdvzT5si9AZizhsoZr5
2Qwc7sFKu/cmak24gqNFjBKYyXrIrq616/LoOzPMt1TvMSp4TwapQkg5nFOpN0A5qYqfWpyGrD/X
g0FRYMwDmvByeJ5nC3nI3MIcwZGQRSBEsayTYWOBLErHZTcPOBzVLokta7K3AqauMe1TATv+Jepx
Jluzf5pMc9wOZfPpo6lkmAcnhM/vW+djMBvn57Yq8rVRRjb3cArck8yEJAVIsiCNYIBcntKxhGoP
AhR5hI0ugBQfiroOVkLcnLuGh9QxQHq4JvSSpZpubvSu6QkpFNh2iowDYkSZBSd1E8E0L/T2wAPG
ZiQK1p6rJlEat1gdf87QNjWMJoeUCDxziA4TWRMIF4p3e2SFZtgV28jk06/2fYElv5+vo/0Z6OWN
gGTCFclGa6M3s8ByZwtMSkTd3gCiMt9VWSRZ4uHZCc4ei/21kGx1bH1+zBfjkd1mtqkKxKA6ZLFK
WE/1ONqPqfqBQGrGZ2EYFb2q8T44AjC9Z7/nxBBulowlCMXgL92JAe8FBysm+zUWGXK2gSxjJLSY
jgI7YnE2h67juCdUZfGAuI3zE6RQalmrRJFVKeVZcWC/4dg5js6CGICZRKLFdwt6mIqaw+3WniA1
P6ZNRgqdR2JZnKn1nUnMMxMmLngiMk88IIdM4ZiSZgR34GM0kfslFQcxsNd0Oq+9rGPZsbJxx3vA
OJNJOxHCfsJ9NVAGWpQwXjN8FAIZJ+6ZmagXMDKTv7bc/gW5LVP+sj14y/CtLe1nzyfGSLN+kmuM
Q7/KN6zWHhBpfqUWfFZISwjMYp0dlrEtWg/NoFNh8bgXZA9zEunfahcFUmZJhIF9vxFZiyaXDJLA
0K0tHjUXSQ5c8OwiSJmgTrAPbkVFnCzmsYrHOwaW7dTIb1IQR5l532Qd/2wXPh6vNn4xQvo+DYa5
8WRRnIJHHTGaA8372+xrWTh5RYvyytRXMOCgmeow+oQTr/kjxVbPB3aWFfSlnH2oIH83TzLmIhbZ
BrTPZ8NeXsSEBbYY8O2lBfvnXJBkmWFB9zReEn9meg64l+4uQqTRlJ9+owc3odR5vI7omRkGIdGM
drql/Rx0ynPXw5FoktoQMsNF7GwYn95kEibrMtWwawYpNVl2M4VWaLZcFplOxFVPbulDkmvXsYuc
g0wHqlvMHF6A1NkwcLsTkssAfYH/GQ+MvJLgxvFv7VOVNeMEY+gAujywm+CvZaOmS3WNz0gQUtDP
2bXp+q8azHduGeB20LPos73RyUZ61IT905AuLlJQRmH6bpnR/MwGPaK/2vlVGmAFb6GI6A5JI8KY
NwGLyWM16VbIFQ+XivDwoTK/CXeaDtbYogZKc++6BPm9c+r2WqTQjIp0rZduDdRckCoPGibsmv6D
PGlsdVPwJj3dODdms2wnk1zTAC3SovftZrCBDVRwLbLe+kgTdmSx1tkEPjI8GYf6RKIdDi4ZfMMJ
vWyRYD/BSTW3C4khW1a5k+8DscUe4I/yDTXXOjHr3b9W/hr/JOW3oX/S+GJldQJT1/8k7nbr2S0o
qajD6nFd5HDFTX4MuMmWTY4WsgwksZeWKg00Vi/DDEMHqMtc0GTGWe5vzIybSQbyG9N+42ywCA30
gUi1FsH377/q/zfY/JXBxjf/4Wca/uh//NtX1ae9vPwov/7j3//3//jP//pf/xODDVkMfzDYqP/s
7wYbk8gEC/+MbgQ6ajSXp+DvBhvvb67vIfx2+dn7DpO1/2uwcf6mmw4uGtu0fNM3TJ6Nvxts9L8h
V3Ss/8cMBv5mf3QYINNieY/2nL+A6Xp/8pN4Beh4G0csikMXWzyvYNBtiE9AvYKUKqU/LT+IxAkT
tHxj3j4axnyefEp23feheU/vqVcdxsWBqWmeoGNf6MlqZI/lcwTE6B8+XYpPGdfVv1GKPWIA78V/
/Ps/vTDocXVW+DZDIpRY+p+0/7VrNQ6AezD3HrUEcoesAUhWPbZ2fJ1Iu7GXx97T9v/6mxr8FP70
CfGzw3xhurYekOLzp9cUNgs1aArh0QR0TrxMWKCcq61zDDqCmRoTfQjr4jtc+rBhajE85IX15B9c
i9Xokm563a3ZlVfVX3wYhrIF/MEbop4pHijAi16AEetPf6+xE04nQRlv4QpsJZCuMtYuFbRhgc4Z
38xCj68hgp98+y9MSL8fij9/a5OgYRfXGAYV5Qz7RxOGA6uPNDbZbQXCXJSqB8CaK4w818HXGelH
iU0XXG5kE21ckvLg+kPPT+1s5xAbAGor+QJ26ADvyZBNiptPm55N092YJTDH5b1Gxj+8jK54yMCj
WHH6WDJ8o4s1n5m5rzrpw0+PNpWrrwPBNFE3oOrzBGcZVwU+XbwGevCSEseZ+8naHejXWE6Oi/fi
S2fXw0b1RyJtXPT1cBRxh+xK6SqcTChq54X//N74CDTbk+joEpza+XREcwC9hLPbn/Z4dZnz1/wJ
+kSgUIfnebjzl3u18bW6ZkRLK6Ffu/JnLEipHZsWfYEkIH6k82wANKz673/xjLr/9DC4+IT0AA8f
r7Cy3v3xJ5KZumkUXK/b0b3L/FAkoRHfu/GELh66pNaFXhSinSlM1BMrUHLiJUnW8tWFlRlsYOSh
3ol7qH0r+WIs6BaeFeiETf2PLljRrmCPZ1+NRZtcJIM0cSJWN1kdmkMY2NfgmCvA3q2E/rnsigye
FMXXSCcYty0Bu8XGbLZz+S2yL2mKiHfakH/kyquiZblrjaBwM33K04fCXI/OVS9/wm7s4V036jvC
e+o17E3bojo00BG6LagN2ztEuIz7razOZraROslqOwNEU7buy50bb6opZCOT1I+DT0rewYakod+6
dN0kh6G+VhXK2x2GvqjbBGIbgRFqQpuWWaeiXpn+c5MCDdyZ3VFvwK7LUwfsIEAGfmygabDZ8PEY
DBsv3ZNyvmrwn9skK661CJYa6LDbjGxPkD+1a9MrD13aXGCnzcG9W77Rzc/JU5weFj4l8mBSg8wM
pgpLc55rc62hYRopJhk5GdNND7b5eJHdyR23ls2cZS0+yZQevL86Sox/ugXU4xNQVzJT4IrS1f//
Dzk8c5wg1y/8fKs7BI29edNTgIAYnhzxK6vU0lbusvAyoZ6WDwxu8H+Z69Rk+BiLO+OF62LmuxG6
pCs5d5BftbbFPu/FpYLS5qdKG8O5NbdUoihnYDCNa2N6cw2TLJkvXOVr02J1Ojy2ZRyC0YXMrIdS
WPuahh1ZPt5kbWPxvM7Fl45CS/YsEIsvjx6ypHNd8jyMDCq/aSdpxMaiwiOIKmur5awOdmX37MCl
k6Fu7zW0GFV8y/oPhJy6fjGr21w+ad5jUACn2rOQJb0QiuXQYRsKfYgONINDcWUIwygwhD1jK8Eq
EVkmEaYTAlMreLSCC5G5vtjXzh7359K+6P2TLd/s/NpBpXeQNHvOm5X+7PHpzShuJw++SrUgngJl
xdoyhf6oiZ3TfZtRxzdR/Bc/XouYpz/eFMx/A9+kzMQ1R+Hwpzs+9ZMscbyy3Lba8mMuRbfxGhP3
V2UZGBBwL0ZNWxztVOP5KwmF5tgjPFVpT4FSGlKezaS+6f38EAzBhxdB1u4QtEWOOexdazg6IvpZ
jNHZMeuO7JNS+Rt+Tunob2DYZ7s+EehBQTNNyFaqTMa7oTI+NF8DaKUll399ElIk/fm+pqYi1Yzy
CMuwxbX9p2c542i20xSYN7LhlguiHGEHBWwP8LSGwp7Irxs+SxPwdTrqtLkzlo4xGpAQuMx83OY4
zhlq8Zqjv3E+YezmUGTsDy0xHnRBkE7kfcwT8BKvXOaV1vbDuh0QZWn5IYm9R82ewJUY0EMq7RBk
QKgDa9mRPGJsY8bsIve30nyvYmh0jlv3oNKA/lYlbxQpNUVGh1KU+zYzNk4L+PRSABHGFMv2pog1
BB/1nonq8yLIvPOddkNSOjxeK6NXts/NzBuF3AeqGTMA5oic2ToZSeBiynMySX4eZUfU1bDC1Pes
l/kmM/OIplUNVxDdVC2/pa9oFSuWaWwPp/QgWggcHahilp9EBhDL4HRRSDi7Rn74Ps+S5qM2SezV
ROOHZdEEq4CNGHCj6WZqunn0mxL/QqAVp17NGP3UcJ4liEx+Bhppg+ZHqfKvTN3P7vh3w1p2ydkP
/DVqLvMxKhzz0TH9Fzd2832L7gTs50iWY1kxZUTkA10XfY7QOq5rGy1rpjl8rM506HXNPXIIbWnk
/VuG6+RxQno1GNa5Wibk/05nrQiyYq2ObnsDvfUaWxgWwcQzXOzEm1UK5LDWcOknq2HrXPd3b2n7
tZn0wa5tE/iaWX5NTP0ltgrjA/Cbc+YntIq9eDjasOcMq0M7ro/r31vC37+aB1PDNTglZy0T1CV9
+lXN2bDVSAn56PNMHopoUFY0J92aLHrOmf978hR/jdmAg7tJiRqMUSV55tSeSVB6ZW8YbbNBcGHU
yQ/pS8DODJ0ZSCRy0zuutoV00q79IF/jRwB/7flsc6YMvndX7qou+Iza0TsEXY3dMd+KJgt2BrlK
hGQd7ZLWvUwEIgbxpOKOO2x+vOMWquM5OcaugE8kC25f52MpbCTVZba3+uTF1qUME9imq0pWd2ck
LB3lEzIvrwt21sSsq3big1M58/r3cKIEnFqQOQw+JwB7EX+gT+g3MbPKFTrEHn1SGey0tGLNSik5
JiS+FBQeVYQfYo5u9ozdB3TNKrWHN8HmqNIRLsLHeJ3wdW4IrK/WnYO2RutPMA/PU8H9iTZqneWo
2BPJ1CFyrlrtNesqFsiEliDYDjX6cS378vxhAj2bMUqYLKByX+1QMp21EBaZebdPDWIzzcL4JfXR
2GXjcB5KVVYUgBsRzRqbgocNoJHTHYvZfISNn3JHDeXJUKsmR1i8G77NYdPk8XX2cPgkIFfDyHSo
5PXyo+PndArQUB6LfBQI5bTyqa5hZA39JRg5fth68krapbMGIfU521l+INqe/NJFO9asWOHPGZu8
D7S1Lj2iVLXX0pxwsLEhwUxkr8eMy7Niz7SLovHedJJIyDJsPcoel9mClcJxWxai2gO5jQeuDAhl
+8RS2WqR6LcpFM0V8VjU5F2OPC63N92AQL0u0RiUcfvmOyTRIJc+cV4bG8P3lca8DKu44Nq0njNM
OAzK30aCJqmjgMx92TnASBN0WVdieasn+8TmEgRJSeLEwGCus14j4uOVBVax0oTcOvmQ7dhq52nu
7pBRWLxZNTPeBaadx1eC6HOia2YOyUlIwfSTCjBrmtBg07T0zbEFOrA1oyLMNIACTd846yKaRuKZ
V1pJmFGCjaHzjWw7N1DmbHqKMGu7HzGOrVXTShwjJt9l4nlm1L8gvsSkluB4IYGhB2c79AiNxWmJ
MHyZrRxD3WfCKwMTw05nQw9zBfN4Lti4fw6I9UGB2JNO0VONZm53wPm7twPtnQSfPJwrSvRuElTJ
+AzS5pClv/+EBUozCuxxQgHIPf5SJS9zg91Jm2byC73pjWMb/yG0hzC1DCuktduaI6I6DSYxALF2
hy3ukDIl38Xz8EJJQoDLDPsZ/RQ+3B4eq0tOIwDiYRPXLQhwG2TUVHknC8VtbCIAXRaByEeatwD/
koZqHdwxRzIAgQNLfI41k3Wxa5tPrDS+FVI6e0adm2YS0UHL443Ou8DpXx2E1bDgqIRYl73xHI3m
VtfGhGfz05GxFgpvueluFG3ohUp4Qt27RBix7VsbmMNdS5Kf6GAAYlI6Ju5ER6HRQrJc5WMnbLjr
XW+djXA9CMCmc0xLptK5N4Zljc9UlOQIIDLFErdF74bi1iM+t4lxPXtcGgFiJ0WNU8Z4tifLqrSI
sIHDitIr3rR+e3FwGGlaKtYF7ytimNzZDOYLURr9gal1t7X8ZlfFfbXCNhYdknF0WbCsIqFbD3Yc
Wes5M5zQm8WwmmILqwb3L40nigb3bJT1AimTJVii+frOt6PvHXIcNWsN9lYK9iz50o1CeyLIie6F
jxWAlnbM6RevhTN6hGQG7kkW6SnzLXKf2/kwFyBgo24xjojIDYVOImhqNJJT738G0s7Pcb5Ep/7T
pQY5a2gPz79/RZ2Nl0V7FA6W4UTvPU79DTY9TJ2Yto9Ogwxn1JvNKF1MooF2RzzenXAnPye5qR+K
uvMuv7/klKuXuB07KKBCW8mCUTrnhHpU+vKhV19+/+r3lzaD1KojqrWW19YWAEyR9P5CM2roKqvc
3fSYDE5TFy8hZBei6XOo172Ox5k6aK83EXGhMkvPVcdyfLYvZirM0K4kqM7aA9vXAD9HqctxJqvy
mMw0v/m4ROy+2mVjtiXQNNveuGleg572gq2TsFktK2CQq4wr9yFRXwpd7Mw8rs9JCW9hbONx504t
C3+3OdX6SEca1P46jrPuyj+UMLJgRPfRB2sNwsiaoEV4klJTpCVwhfbQAWjwgqeqj7UHr0lOmUY2
pl7nP4ZApTeJxFvNDKb22WSgLOb1JLmreK5ycsenoB3f/bi5GVazwcBrwu+rWAAGxYmIPZZ3eovw
GYfoLU4cKDbNZDwwfO8vnEZs7BvIZxJ2Tk3NA1YA3B7pA3iEB++j4DMgSSqINrPGUR1MBHdDUDmW
lUTZNjqfs0gmJIfdcvXKAQE+PvCVKVIQEbmHlpREhkDGOdVSwf3toNgFtslJq7Ganr0qCx02h0Sz
aGc6uuXsNTaKjoLooLxbLqW08ZAn5nya+xwhlNHdENWeMdFTfk3aRwkUZT/I2H8oG+E95J5e7bPM
+j7Id2eB2kBryUPSNCc+JDDnWubcK2MWWGK4IgVwz9yxu+ehlzzjMNZTpx3CUjbjEzjxZwH92y0Q
0ns9E5Mhiu1txlWQEmSHnCK4VFZ3l+0SHypGYpT9UAYyJRa3UY1bSj6eKiF5MDIdkymCi4Gud4ZK
50XxQrCA/sq6CyF68p19UwxjPd1r8qqxgICjYex6JWGnBts5uPFNMC5xIIOwnfUfAhVnocu3Za66
zTCsNH16DJQ8XkcnPynBvBWdJiWgX1DSJ0V56EyLvWnU0ZxPW2Mi6QzaS4OMCSH+iCKfl33totAX
Sqq/KNG+h3p/UTL+SQn6I7f8wplSb/AMtstNoAcMGKF0GThCr/Y9UGfTOcEjAIfvLNv23YRWv2on
B00UqbQ0qW/LKBrGUSyPF2U6iN59HAhRM4PIU6YE3NEMoCTxh+w/ptEik7fQmo0YG85Lu/81YzhU
Jgcbt4NQrodOvnuwRJQZIla2iMhMb4EyShg4JkacE3ZrxmstL8/myJJTmSsqdqJC2S0sYzrr+C8W
ZcRIEBf3ODMapWJSVg0zn14bZd6okv4x5rPqGjgcCDc+KFCV2QMf/Tsl35EHxWf5NB6B76JVeCtw
iXBWs9fGN1IN/WtsynOFnyTBV8ICbZ3OWCvsGMOJ2974aTLzmnXSANjicg/RVGzLusOsomwrWqw/
DfhYBvwsi1FTNuBwSZXVpVGmF5wJmxwXzO9v7SljjFcSXNREqwVuLuZW9TdSNhpd+Wns4WzgqIBG
2PxavhLLwHaTIT7uW+c4UeUvOHNcLNf4dKQy7JCfeyMaAHFB8RLj6Mlw9rjK4kNILxNNzka8P6lD
PZVpX4MyBZXlD+pf1Ot4hfAMZSyw4Bq8mA7YykZC3AKxjpCaqI/l2TKUE7H42SsbEik/G8vRvvD4
aOtCWZWy5aeJc4kdy0c32U+Ik8OhQ6dUNt2r5eS3RpmeStxPk7JBleP0YevVGXXEeBQ4pTQK/1WW
fpJFe4twUmFN2VvKWsXOeqRp+GkbAK9I8sQikYg3jCfJalLWLKzKX45p8yK7NfomInBwcc24uXTl
6sLdFeDyyiy+i0MTrqFrcfGBlU8znjDI5hvfjPyVi1usVrYxTxnIdGUlY2KxX9rlo1Ams8F4CoKa
oAf8nJQshTKjBY5/EviKE+VSw622LPdCmdfU92uUm82nVDO7vZ5LA5+5+7Mu1b72tVU2uB4/nKaM
cRoOOa+bzn4z8gT2wQt5ulfNtR+x3jw7yly3KJsdAt5jhe/Oxn+X4cOr8OMNgtewURY9gVevKIjm
Bu/zVHF7JyXm+gpfH5a2m6GMfggCsMMiOO7Q2OBpeG3wBJouZbMyCY70FERkuKemt0PLQLQ4FJQ3
Cd7CFo+hrcyGtbIdAmlLlQ1xKVrSjJVXF4ei1bthLxES4lyclIVxFSk7YyqZsablN6bqUCbEhyEo
LX2fY0MixpR6K5HPsijgPt1R2w5rR1knoWLxz7Cx7ChbZYO/Mvhv9s4kOXIly7IrQhYAVQCKGlrP
3tjTOYGQThJ932OYoxrkAmoHtbiU2kMdZWaKuNO/OCXnJfElIv4PCTczNKpP37v3XG20nHFc+jgv
MxyYbGslUqUEfoJ9M2qTJsPb8wHXZkiQDeX8BzBjrFDDyO8nLHxkbg088X5i5INMItExekQwaVMo
7lBP20Rd/KJm5F7ig8ZvhZM015ZS0MUvnmm8W7HdbkIIHitSdDGgMpYwcKSS78VDiEe112bVJMK2
amv/qjay+jhaW21t9ctNOHXAdMGVegb5c64R5vRVbDRX2hirLbI2XlmWxO002/RpGM2jB1MrfJL7
VBtsc/WQfxpuy+X186IHAk1OWx2VA5K8T8OLFpo4wxTSelgjHPQluzh0fSz67RlnKO1Hm9LNHM6X
pr1g9k7EtYK9gXc5S/Y2DixO/QxLHHNaO7FzWmgr8aJNxcWnuxiXMW7jGddxztJU4EKukP+5Kc0O
w3tyx/nZw62M5gyDgPlc4GJ2hkueevCz5q0svQSz73NcmLdJMVyneKAlXmgXT7RTGNbKSjFlM9yx
UMWFKcSpQBupF22pFsSMpRholah/9iJj3cJ8jVAafE3wWCyHpgXtKrUvDr+VNm2nuLc7m4O1Qy6d
ga+bbJ73RBu9e2rGNm0RDne0D4PoQxXlE6/pSuARH7RZPBqLJxudEcYXFO7y2cVVLrrq6CAgXnkD
QLcGFT5UYXHw8aIjc0xwphuL/9wqbv+uwLVeaPu60Eb20J9eB5ztjra429rsPg3Y3qG0EnyLE17U
9Mz0ACZEp2wGgHUyXPMN7vl6X9ItIDBii2wSuxhHk7Bq32Ci3aNgOoVnheKUMIo4xF5r3nrapN/i
QF/Tv3808O9Xxh0coWUDRZvJGw5/lLCafO2+EEzIPdMYABqOGCm3FXSAVmMCCg0MkJADYAKBEMjo
cvpQBRyvfo6x9jSTXWnK1dmEAJ3QWHRTGUgC2slbQkfmYNqqQD5gB0TXRQPWRpBuJBTSY1rRkyFC
b4yZ1KAdOs6jeTNDQmghInRjcD6BDdimFYZCcnEFR6/cW/vJSd62+xJMUx35jG8VlVdTg1cju5r+
3rQbnGHFAqAOgXqVM0HQkSDYq20WYs2WjxGSQwbRoYLsUMAcXKNvGdDsUNdo/ENAi3s9E/WzsmBD
SBgRnYZFKI2NgLx5TGI4EvAkGrgSUZvNK5cMNQDGuF6rob0weRwiaBQTVAqXky07T3gDQr7f5xoh
Ih/QiNhXkiPPxpLMMzyyKjN33ljxfG9r/IVCZS6D4OAOmbFRtnUXsuWvDZgZLS6fra8xGrMGajiA
NTRgYwhaVO9etKvj6b1Iohtpdid6PRk0nKPTmA5XAzuWAtglPM3VUl/W9WmrwR49hA+UtfCny+Ah
wMqzMpmNK2+8SwOOuk47juvRE89AdOQaSCT2eUP6zBXC0yquBtgKiPuq7JSXIFwPw4zHuh4fyr59
9Eww1VkAjs2eir0xVqCoDTTLaGHGbWmAQW+QfMM3ERp0ojTyJHysNADFhYRSOupCcf5mRjHcerBS
9A0LBpqFmpzukwUeEo87WT89GCsNvQripyAbEsjLKYJWIjwWiXI21IAWC1KLA7HFh9wykzq8T0zm
yAEJcbmggveh2Gx5Gn8E4U8J/wV+FoFIhoTc1O07jYipQ2gXDGwZeezoYY0bCU2m8JqQFdJD4ldS
tUkLdS4ZJWtvMc4QmmLhBEuzaEBNO9Unk5d+DMGEiL9BAurkGPLzt2WQj6m/z0tFL8fUpD07PDXS
6I6YhlezPsB3unVh5DSwcjyYOfixEQ1hSIHhh69Fg3ViCDupDw5m1NAdKd8NxJBrpXE8XjvfiylJ
ViONdY9awHAVbn4YPojZhjX+ots6oLjxq/kexWCdIqelHmnGmva/Z1Nu+jz2JtNvZsibBmZQi7ML
ghB4Eyzz7YsDWSjRiKGkeMvFfLQ90FYDyPWqbzvOzf2VVvOvUzhFEl5Rn/UkQEP1mJK7Hp5RNAA2
4nIiq/Xog83uedaLe0TLTNqgIY2qoZQzjh4Q1lOBKdVof8yttxEoXYjNYtfqHYwJDfPgEdZSNg60
tA3xauQd4YqEUEFlMjSeadScJnhNiz+cohb9SDiMneTi3PUgXPUcyyZATyGR3+t0XjIU8RWOAfsH
zj9x0emAnCw+ySSGSKDJ16ZGSDnQCDBmTw5EpO4Gx/x5aplnLtypATk7ipdnZxoSRlXVXeQzbM40
rCrW2CpEd5TfpvsaTs05oTovDkatfRfQeEc/+kQxcZ/4VsN66Fjr0CaXAUdDWAJYXzQ0q9b4rECD
tNq5OZIgdZsvFb0kNwbpkeY/FfQt6HcfvcZx2RrMhdXtpO3MC9xm/SoQ/rAVIa/+TCffsMEfGBrx
NQ1cCQ390gr6bttrFNhSy7dBhoShgaxoik2goWElVeHK1yCxKkRlOIMWEzDGZlhji4aOSehjyJhh
XqQNvLDWo7nMQ7yKoZWBHS9WhQaYOc1wO6bBD5cCEXXodDO3zVs/sQM7snucsj2KmeclzjHyaTwa
rdMLEs1d2v0piyn95FHD1EQDVs3ijE5iHz7negG6lkNfQ49l7fmy/THRaDZPQ9qUANdmw21zNMDN
geRmj9Z2jPlDzdY5OmVvXIbKvncbiy0BDlykgXAZZDgHQlyTBE+QxfHfl2O9Y+lih81A2GiwHFOf
87bgq/dRWu2XQZxUYQCwl13FLV2Qj7LrDwZvzZYF2yB3kPk/Ua5RKrnJkO0khDtwpD/CRSPvYN91
Ndw5Q94XRNlNEd2dFJ1MnN6LuDqaNv5I34k5VJizWtGgOEZW+NiQGtVr5N4cLk813HMak9Zb3+l4
BcWNDiwsmaPaL05F1g2j6jrxySyoboMmDneMcVYqxZ2GnvXU7dvsxLMjUICmfVtlkb/Oy+IInOQY
Egi09dLpOsGNb2YVgUyABbuIDcht2dDDJpu3rQwQ4VrYCEaP1EMnaVDGJj8tYjXoVqiLAoMJpKVd
poGGJmTDViMOG1iHJczDgBBTuuTU/DU8ROySxXnh/chjHKjMw8/mFDEFBMX2E6UIU3Hw09diZtiV
W+FuQlvR+dkGX522ElAnFBjnMKZqSKPGNY4N4EY3e4W7CIRUIx05PuVbxnBYJ+PTuqKeKKcn1wQD
if34yd/HZiHWOWLhHt4YmnjrpBktzrB2/JZClHQ1WnJGccxzGsJZLpNNqwGUw4BggkYtD6XGUw4a
VOkvvGPmUm0rHJ97+hZv0vE/lNgWmnI5L4wsSjKEV+Qhh1ulDrNlXVBD4TbVlMypKbhJDdvtkl2a
BqoIQAN5fTWT9LsqIzO/cWK5LwFGIQDhtQHGOQLlrDSdEyjbtQ+ucwbbuWh+J5lB18hQL5AMtDu8
ueLYVE1zOpW4qqP5JQEDmmoeqKXJoDYULU+zQitNDe01PzTWJNGl6mzdFDQRZGnOqCaOChZb0cS3
nmaR2hNCcOBwksNijmEPDwPan9B4SRoyWDxNNB1Bm5ZaRR0COy019RR7w53jw0EFbiYubNCohB/E
7A9QFHIJ03hpqUNzy9+UcnqBI3gVJ91wNfTBBhXmfDqXV7gI8THpKBdLvkCO+UCs/GpoXmsTQ25d
QLgyvko10bXXbNdYIk0eHEh9UZX8sEDcobRH1NDZLzMSCTUw0kzJHD9AzriAPHVsuYHnMhPXZgIv
uaOmGkHNKpCzynfDTWjmwGFU8GKFEGtdTahN5+CsCWuK1VcxlxBszWFZG7O9nmMaEw5milnzbpt3
H/htpym4MThcMujvWkNtLQy2Prjc1mqfSuw6SfO2eN5dUYI3sZDxp2B2S83bLTV5d3G9W+z1ryqx
n4SoD16EkAPJxLJC0uatrcTr9oYxn1oeWj8bHR8zINg8dH4D4GXKWO6jdpVU8w0i5BXOnHg7FXDL
wAXbRnyHX9hgfvnhye6mC4kNkvCbscsFmADw0EMeZmE6SMC0hzr3rk1sl3g9MjpP7QCLpbvCgr8S
gIxTTTSONdt40pTjRTUcwzWsz1oQHY5LdtqBWjxDljdtWZKq1WB3w1lV2Twtn/81bvqF16i8qhI3
o6BLaW+1afejMi+GPHgLhygm93lo90XSfFRTQ15Q7O/tMETFibsv8vDY+PzSBeZ5UnjPydK0J5+e
6LmlaEYDSO+4jI8o5YE6iOnSXzr3JOhDAID4yLddnX9wqp0u+1QS/lMNB/QqFoGDNAsCNbXnM3vo
p5W8Y5PjIB2eqSJ4wOFmbXDjQUpScXjaYalcSyT/fliOwCr9FwWc7BBGqBV8cDVjw1wSwMODFIl9
cx/nuHcAYxdbr8zqPZSG91bTK3oru1+myj3rqxTQZ0zmN2nrTIBd/B7umM/k3kwxiCml0MGl/l2L
ZGUuCvK3aEMQ74o/NXPyG0Uw0WIX3cbtnWXrI2veOPIwmNEp0TrcyrJeiB50wA8PSXKoJaGxJQXH
6LDmxR+Ji9xPZTe+uzGc+TTMzbMAfBMEY/MAVPnEisyV6FBVjGSF7KoYB7mceQtcp7EOfe48dglJ
xqWvgceVBURe1dbRILnQDOtdnVfyfmk7OErTHfGF09ZlW9aQkoqpT3OcjVCsplG8OTlVgp1HIA8Y
ZhG0aOJ2wQl0GAgUpKzPsochnxCZ5N0dRm/nAM3Ju0MQels2bb0n1U6dzhQJBYq2e0aCVNal/aSc
xLxkgb4AvJGuicWmn4+cLig5yRf1a5HNFGAMfbaO9LS8sX5m0HoDhqiiiU7kUOU9ki5LHl/PaLAt
Kq6au1xWAZk1dkwzS2o4Ps3+cyz1m2qQ4xkPF71ehotrMz2zHQooF9czytXhQcW5fZI2DmM/l5As
lD7TcJg53d3ROEvQTxfeZhmwaefmtBNmE+09ldrneQj7C1nkbA3Gs6zoWqtEJVcGKjvHoorRk21r
AcqCgI6x/PTQtOnFsIhxG3a2uw+XanjsDJ8Sv+3VJmPAu1la/D8tgcwWUMAffa1jdg0/3Leht8Eq
Yd/PAyZ5xSl8gGe86gmiWcpxRh8yjZe1AZRsaJONHRnZIWIHu0uCwEFq59xklSq2tWfV90Xfkw3J
NGEjQqRCkrt+puL6uhUYP4PZJkTJiM3zLEEWKmCCCDE1VxK77mYexYfnDhIgEKfIJNx7taDLFWEA
9EbexcQo8E72/bNHjUob1cU5p7J7I8b2lbu1dWXUcbo2jP7WFH5zVdNuNCi3r8pBUm+V+SXqD33c
m0vi5fDG1LKwt62qysPisULQ7IgPHISJYsc5dj4lD9EE4yEFBCMW8TbjAHyO4+WqnXnWlwkwc1wg
I52MNr4RPMOtg/xhYTe58ab+A+pOfDrgz+uy2DlZyrJjQ8iaQw9QgBdzk5px++RG09NY92LjJyxI
UZDRDWsmnuCiMM+M/FNO62wJogF40PLb5pJ3dWDrWoVTJM4XtGojnY01GNL4pJr6zWAI58old2/X
8tWMvCRmJlRUztTAq9ipflYWeJSPsVPbOe6WAxS25RCHaEWxixsS1ZHZU14OHgI61TdXqTTF2RyY
yRpJR7AdJTtGjhTvkicKPRg/yh/EcOzNZFqZxGaVpEwNiHCR/4SbpjO9yyI8ieMAqbqjgn2RawF4
jXqKLOFwZ0jDRAJUvPlSvYIrHO4q8AUnzMdX6ehaK3MgZjaLtHERQZxHcs4qx+B9bzrEBsOpYGsA
3b4iMDu4nQl/Plv6Hw3jQ98cNWQ1O/FLeBt21RbnGV4is6EyNCzaJeBmd13b9WgAaVgWUWz9GAP0
Ayi19twunwCN+UerelowffgmzP6a8dqV4S/5BbL0jlGnj9FxOTjlck4YS7KmE1Zd0jI74L81NxGd
Ok6hgjYj1P0eisMwxsmNzPvkZg5KBLEWp63PfwYKLDgUQfZuVC5BlX5cnaJ3eLS8EtCaqu+m1Dfu
F8tLL8cmfVM3S7AUd2S3t7ecl5Q15iSMkKNcD+/ezIgKB8kmGOWl4WKIkHN47rjBsB/s+b1oY2eP
TqNaG17hX9fj4l8vrlkjgqJV3qXFvFdL0K6d1PCvVY54xi+C/rR2aphCProLT06XGY9YW3QDTQ0E
YWsX8Uog0l1gpjaaXyt47CCv00zDrfb5t+GllbmPYeN2xzn2qwt7qh4xPQNzVeLJTYxlE3Wji2dD
yCc/gxpFbnELtQ3ec47oLcFwPgBIFaU4NEESbxgbhkCMGvUIyKJcN0EgICSRslrmBQG8JEJdZ/a5
3yMxiuYmWy9wFeoBmF5mGDY5chHB0PO0YH6+K2kRraY6IxLXi34KBUJ5tCp5jvfD3UF9KfgHeGxX
BYsV3ZvqxSDtamWfhnPMEYMk496a5DqDGeGH6GmsRJJAStezh/m0oklCyVz1p621nEr97mH+3/U+
yi2fmyXE9ViPN4XDA2a5NG7yKH8osckSzmBey9Qz9gs2ENq2HboV3WmhnV33xMmYBt07O1kOhMBS
YdcWw8NsJjjGA1xv1g9lckUb9dpKNNCNULVtXz2OE40WNeHEVSlVq9mHByc+ixbCohJQI+t4RFAj
2/4Yp/Ki8gKUXUiHxqsgX64wgtxFGbEVgYm5M7jPgIbmw3Qbu95LbXKSq6wStOqNOYcvYeAwgsUs
UM/1I5JdYMLOdWYmj6kk6Aot08MIL65juqwzFJ485d8ZGVp8GA0/O4emt2FMOzmTKukl6SET5Tl5
APdDzoAGgvZ1Jt5n8AB8l6p9pnFlnQV2V60tp0PDUgYvgI0v5gR4QCLsYu0P7Rsb2lsgIfrQqjgJ
mYMQjbcuJvpX9B/s1aTSW6P1bxZDHRIMUKs6xvzehGyYpmrXeKSRakYMhJppJeiQc444wO+5q+hJ
bKpo+Ejg6zoyQyrmESGY1thUavHRD+ZrXeOJNHmaOqu5NGiId61HR51SOUlwa3MTwR7a5LemBSAj
Ohb091atzB6czr5YqF3WrokSOc7/Q5L+/w2F3xkKfdTo/+O/ArH+MBT+33/7t3//1//97//nf/3m
JtT/n/90E3rev1iezTRd4fgymTXivPovN6H4F9MxhUAz63i27TrEzBRkvkT46P7FlZ4j6Vva2jjn
WhgA/tNNyJ9HR5bBgBQu0irivP5bcV1/aO/9T4cB/0Zkl3CdL9r7wvH8lqQsuZUuJ390OND+HXSI
NkHDte/xKobuhzRac0/VhN3KmYkVxHcQCsI06l5d+YgC1+7ovg+9SM4a7SFIcNUTDz5ukcueGk71
wxVoPC1vyLapEdg7RuUgh/CareZgSFduWD4SZnfRRxUlct/CoyL+A+QyiOvePpGvSp8BYmTBqyKn
fEPJaCCMoQ+cUU5HwxitS0knOSDXHesLTSqLRBK0zO4dFcL4TfyPZX41Z7g+7lzbk4yDBDZgodOB
frHeINlz+HW+2IYC/3XuVzdQvRiGds4Pzq+cBJ2dL7pLqOdbpMLINme+Gnk1IZvkvsUHR/k/LofJ
pvnEmIUub4iZi6NWUnQW3gB8kdaCmKYOEOfCZ+phhc3gQlaRUseazlMZivfQtDjJEPs3C+uBBOF3
W9Fu95x96h5LYyjPSJ3cJKoC74n0Ps/RBxlqrGhQIDkIGBXsa7f7WdNCsEgKVd6ym7Md8PWMRbV/
lo52TFKE72wVb6ARPLX1dLnkUbFPIHck+SAZgJF0mTXuu28tr21MOHmsfKSy521aP9vVYOAG6s+E
wpdGBCv+oMR+DNIp0UnjAEL85LHzg3RLDEKA/9T0ciS2OkzWeHUeinVv0tb2OiztjS8v0lbtetO4
MyEwEGUoERjVNybR5Ae6sw5dzjua692unXAPTnP37prHhDSx0jsJ22wb5bQJZRi9pBa4Mse6/eWN
P/5pctXW3t/cOvrNsUx8ndLzfVt9fSCchsodtCgPRBkjJ41dlMhhdK2iEAZMUROqlqWPbrTgW6rO
fP96Iv+YwDZt+TOYnCMHwqTnJmtwr9WGCHKAiQpuwAQaCD6GsamJzwAd322H5ChTqz+navqP5f3n
9D/D9/KffoN+z381iKIlZX1ykfNgLEOvr9eJXx5qDl25VmFZyO+ZBM0tnZrBlYdG1S9+KW7ocxxi
farssoV84TG8rsZ5N2X1RzzJcDOBaKhos4D+RANE8igaDVw5Rbsti3eU2Y8jOLG/X/U/HHCu7xG9
5UFBlVx1S3yxtJZR1aXDpOhuzNSRrvlsJMtH69F0dmJeS7N4dY2pXxXwMITJYK8kVsKPmvibK/fn
zfeUQ6MaH6fjmghgf79wcPaDvqvBXSHIc9e2q56o/W5Ayn33QZ9/0u+3iE9ybU8BHMGv8xk0+Ost
qoawcBa3w8eJ6dAoVLiGB4NwtnnmRH0xosKD464n13Z9CQWGb0NwD07M6GQWI8sGpK0UjgwKUCyR
UD/c9Te35M+VkdKLHcMWDpeDc9Lv1yLgAQqrqu+2C+k/c/sjKsW0zqu62qZwoOh+mWR1hx7Jvlj8
muUj6gjPsJaHQszvRnz2zbf56rDlAVH8hfEeHJ/7x51pyXZNg6Hptu5MNQtw0wzKl6l2n5YuZ6tz
gwMbUqf8dZWUL3//7D93VVYCEwyAK3T049e3KTbG0Sz6GAmsWJjedmW55hFecEbbywr2GZ5LuB+5
K77xeVtf4wddn8YdhYFlgyew2M9/vwP9JNu2ACOClg1741jvh75+CIvyyrOqXRARH7kN3fEUhN8V
+Vh3f//V1tdcvM9PdyV1iyvJFP00wP/yhHpQQVJoLM3WSsqrfuzvqpEMMgZis6+IUZdvUbzcBH7x
YBkEQNCmcoMjhrQH3HPIpZvdUtbffCX7K4GAr2TDAnEUBRVcBufLutZKjkM8rhASLPMGKDGtY7EV
CInMqXlG4vcswv4QdYhM4+nKNfoLYyaxGU8EgD/9FI8o/pBCDkN1J+KLkpRvPwPq1vWvc8s5TGZX
mTFhTm12HVe8AF3Vqfqbpe7PJeb33/Dltepg1wxByG/wwBHbhX/0yYbjTh++uX16qfp9geFzPNM2
sYRZgs3g94fHNXLgJvaCxTpsHlQ536hsObXXnewOI6mp5BufUm28ScTu9Hk2JlMfrImMy9elNbxm
C7by0Pzuif7HL8V+RM3lSmF7XxASDH26pIQGuQWeB1+73y8GnjkweymvV2dPN9gjD1lUPM2pd5SD
u26j/g7rzbaj81qj7pmKozFUT3+/Vv/wpONYpWbWoAmT5/33S2WWSZYzC9IoKcIUl/KpF9ZFy5Cq
mdrt3z/qn95pikzNsWD1d7yvGx0Sbd+sMaps47TSceYt58hCaeEdUgG4aqsx9g5ZPRAIRVeW7KUo
2sSKqvOb7/HneqpsgVNXWY5wpWV+eTz8xrLcKcGLLPzgaGEviw7hdOe7F4aab9yoee2kdzpE4u3v
n2v/8+e6nuU5fKj09P/+y6pSG0TlkJHebMPZefOq4jnHC8Ok0rzI+/rJKPOreaquxqDeJJvFA/Ml
k2dWZWuV2QGni5qeoBkxFWM+90ErC6lX82BPyMb+/j3/oAPppYYsUK6OVNJU4str2oPgNuuubrZB
6B8tObyGVvUEZJH4hmCFhxtpGnG/veUeQxMoKwKm+8ZEM4UKdLt07U/axJtCwEfxvaOV9q/x0Bjf
fUd9j76+4vJzO6SRzQb9pWgiiaisbUxlW5qJ93jLhDBvZsu+mC1cI1b1gDt7xnxdPjf5vAlib6Ox
lH+/TuKfljMpFesuJbPi7fn9frJ65D1kN95os/zZjIz5YIEhSGHi5Nbt9ThYAOxFzSy4aM/QCO1I
XrsKkUtBH4vXchmuQb45TKmJxxoSa1cDXiVbJVtPhoWWExzBkFxTCLnrmeM385aATnED1yDdL2a1
B8zkEVVpMoPZNKG3blDcTfZCYqYTiM3ff+ufi5evCCNwqA35nZb48sqYqvAitLQWrjl571rOdFKG
jMp9xZhmZhQwGON3NZi+g7/fYXZel9IYOSfvjPxyddvRdgnnyyzaZW7GNIrphLO8hAS9GoUYqUXQ
7dnLeJ3bzrSx89bfKTs6X6oaXAuuwr//fufPe826xRcykVTaDg3Q3+91kiBImRgFbLNoOPeQzwdp
fJm2HPjiR+jll3PRclKjozaMsPWQ9xfTdJle5tAobLuldDLjpzn0IZWoK2d4j6D1rspkRMeUORga
qOaRnZ2nUOcmpj5d27xmteMwBRFrugz2ehQYM6Kf+bCcqLh7ivrpOPgKMxHzLw+50zQw3GZtMBcC
XRF33kfhVdVyiVAsMqAZ1bB26/QhGmE4Vt28MRANLiGpex4257Q5SfLkAUP68e+X7RPH8+tN9BiY
CYo4qlZ9rvy66S2JbYsywscWZUiaM3L0rMl8CHsXOoUkbNTAf1VXql65afjGAMs5oBS5Jjddzwb8
/+4G9B/fRlkCHgWtp8+GyC8LcJR3CfZAItSxDjGgUcB3K7gccdn1KBOT09Hq7PVSaY0W8babZcSd
MKju/e8XRVdqX6+JRL+pTJ/3iWPQ748StF0CA3GL4TVeUPhV0asnc8yv9Z5QjYdSopGtl2/e3z9Q
Uvx0QaPH9ShmBQdj/YL/8tOnCpClQ37VFkXLvdeQfO4S9CUmuhxI8QOUA64VH2bwGUY+k/YQ8RL9
tDp1JyYfJ1PmzIgvEWGH4jq1VPzNy25/fdn11+OoJfQ5g8xx+eWaOMRsJJ0CkJznuEwI0I398Cab
br0m2FcpLYURTgOtBnKRm1JsUjgNJBPsCEHeN2ZAQ3+4SmYnXWX1q7vkL+j2HzvS/TDJ2skqkS2I
UHHy99v4tSDnK3OCZdn3JGQwUFRfrih9jLYIia1tUwP/bJptgimUJ1D9nyxfPaqYGOVpU8yR/00V
/UcdwScrx/w8qPuWFN6XxTidjb7LyGfYdg40b9yX6MTs/Kl6Q+V2Peesx/T1EaIu1ktH0IBCXM4w
65VZ6pOEko2ktmBSi4aSlgfna3WJII922PzN/vjHOf/ze9oQwtioqcM/n8lfnrm+lpEz0inbgn+7
9tvhCqPGLhljAKQcoEtxxlwJeRfitBpHHmFXWOXFRVv1cM7cE879kB20dL9gn/2mfrDlHy+hpZvY
/IuNTZ9sf797dKSbEgQGouA2/SA11LrscW/AADIfiD+SpyNJkSvs+zsQZy/shyOGhibel20e71mm
SMLzWJQLcI6N2A8tOaVWXllrA4P2taT7mZC4e+a41VVQBY95FWXfXVyN6PuyjFBEWkqyFJlsTF+f
gj6rmQT2xrBtURsNFgBkx+BIjrZLelW8x5/xkRHvDVCgSfYkhJgkcDUXVlNjbc+C3YBUEe0aLkNM
nDi6YHBRh49nZdRvpJ3MG3An48HxI0b8KTaEalkPTd5vTIu4PylOBlG9EWXhn9Rd9uims7df8pws
P52MEIUjhUIdbePJ2k8ym9CeAeiZUnJO0T6fmOXkbeKcvjmGKZLr9GVMslJtzNo8ktLir0p/JCYP
8sbaC31zHyNfXCW0AoCtlIz5IrymkPHOa8KUNnAburUK4y0K6gPN1VOiUtqV2zg3prMkK29mkFvJ
9IfZWdikEYYb0YdjlA9EEqKrzYo3xzmi1gN5bOc7z05eLWubgCDYVXK5wxVxjcT1KUdoKRISEzrL
EuslwUIR9ADekD+2gmeii/1jNcGkQAJhMCLAro9GAk8ZszwksUQcVP6lHxjQGjq5bJyh2ND187f4
K4CBYhI1BJkTPtp3KlrzVZjTzSRBj08ZW5Ijp7OeYCCmxNFpbqvLCrnmxsXTvrKDsrlygD1UFBIr
O6TLGpjwTqUR8fVSd9iWsqt3dhudhHVIrBRSyVWdO/mO5gchWC4+AMueX/qFyx/Msjz7fHo64vew
wuAsGeKm2PVRi+DQwq7WOuPOC4v+6e+L6R9nQ5wVdD4VrSZ6kN4fG4Ax13PiAJLehoW4c0J5PzXe
K2SUZ23gmlz5hhHmxkvMDUeJcDZ+fvPxX48TfLzrwR8D4MQm6csvR56lTpRMs2bYGlmPk3MSFHCz
gxQx3OTeMU/gbTQYic+yYUmhgFXWrrKArXNgvfr7N/ns4/xeHfBNlElKiGXqYdqXxT2PF9yPbjZs
HX+OoQNuNRE6GAabtB5WdnzRhDEvDeOiIrkmXOrZnLeFUOIEWlYMS4PHyjhxgia9QeS6yvTj1Y9N
e1V28a6u2vIyblKCM308xvUU68Afi4fHJyrSc/DexyJ1cB4Y762rR0Gff7DC82X3PyI52fvPd3XM
O5ZmEYHRQQatcXbAcvvzMcJc0CxohcboiFSgv3T7PQTPGorKsI9HEx86WS4MBTKi1t3+ZJlMce2j
NbRGdVaXNTgkbGj70OP9ZRoff1PE/8OGJFnYbWCauqvpfqIMf9mQKGJmvxnHYUt2aLCVkIMLz7ks
3ZLH38FPY6sPP4nSg4Aanoz2B6BUbyt7F6/EUqsNorVMyekEtAlkrLEfv2n0Iun4s6ig+lFUYnxL
X1Ck/r4tRRZy8iCgIVQbtdgH7YgtIMhsXYUVEHnHdWO41xURY5eiIfIrtFE5uuOevKwRemS6i7ve
vLIDMV15FFOymbKLaUHsnVjp3u7rdj1pmDqy9xUHaEoEakBrqv27kWyRtS+ado9aullN9JyAynU7
IlurnUk1scJRKQ5znr7EWlhL8xFhc186a/2fVj4Tvi0a3IgYeboh2Vad5ZOe27Gm+PjzONO8zssp
p5yZZKjLtqLjQ5oHCHVtHEXHesj7glmZ3oKHPsmhDJPzkMwKzh7JFwgziFPYV2VZo5+hrMOAOO9o
HgW7IF14aFJj45nVeOli9YgiER2BbwGRMyqYNkraCDyKcZfpe2gZqLTskvRgHwh3VFIfQabYO/gq
LutUHkJP7OvAV+e2wAU1IynP+Dl5gzazTKb6ooRttK6mM7szKzyLKPb7Sj1oMwvYihKaQJvb66oa
ujMntt+WdmO6mXVe5OoNRyFhggvIpbrg99oJTZOfdePnd46dFbfAGdgg/Y07J9Zl6zsXUxXLK6ev
4m2Yl/fAzMRJzvnTazC+9RGEQJ8t7qR10PgAtMi2oY2QpS0y4AUyzE9msEo7Ut0xxfBxScN5s/DN
t8hpILJ32E3mMP6xRD+61JmvDdv5CfdmhgCDuq3v0KeU3GaiJGO1ZXdpDwzHOHOHLcI9fUgq62S5
DGXyCIbqlUZdcZ8NhMVlLfFMc/ecVulxgBfNUpRj4uZJMCGqIvdcI2gnEbn00Act83k0v1UzRtAx
RKsD2FOFvFRqsX96Q4JhKiJjSMnx/9F0Hkt241AS/SJG0Jvt87a83zBKXRJBDxKgAb9+zquZ2XRI
HepWPUPgmsyTD7U7q7VvTfduuNDr3oi2CADbY+5nzaOmG4mjGMWiXb0554DgrQsLhX6j+mTZcJ5+
m1u5qSYv+K7ciBiZqIAaU0osEItwL86NzlCQBq1UBpsfUF8eFqcFYwjpbSRMAys60zTxDRTivATJ
28RSdgl86yiQqVI0ddFa5GnyVq+UmUJINeFTgYt7X6bttkhuXKE8JIuBdcW21nre19HG8fxhFZRB
/lJP8XDuG/up6KLHNjD6s4H+ClD1Lg5z/h5Evk8Ms6kv5LoYQu8FYpH/WLbVVWRg322vTi+khnko
gch6SDsw6L0sNror5w2UlvAKDXc+97ezNc4CzDB9COuhrqZNEyPqYZlQn8vOol7al6a0Ppc4fYDG
wgcVKmxFyO4ocsyns3jxqh8sVFeoPZBXWid/WMKTjQ2eskhcOmJOpiT3P3nG3SlhmJWSpyY88nJo
38QRj8JnbUlzCNymwZGn9pAEUc6FZEt0y65uxl2SlcFjZ2aCGHjE+ZTEoxUDaomEdRdM7PmtElI6
agBwFSBy2uWDxb37NOCfLHz/pZvb8WaJvwf/mm+tycXoyhFHO3sRVTEdhO1cfHx1K8XL2AAHTm79
U38MkN3+/s5R9bu6xVZ7iskLCfdWihytiRivJBP7P51yP/KArMvFVA+TM6xaTuMnJAHHGC9g5MTT
GfsWYEvW9Efb5YSqh6MQqL0jyaGa3ypcqfBdtWJGJB49ECnbkiWLJFZ7fAJYt+8qE647nSn0Bu3h
txQzNL5TQSkITy/ewrNCc+CPzsFt9sZ36UaEIGHKE1+9hcmy0qeIJKJrprCwlSn6UL3gJBAd2eqR
V7/6jT4sIy/EXioiOATmsNxOM5KNvhOE7Rdtm4GrGOkePdkluP3Dz9PLiIHuIDonOJO2tEM+PGMO
i+uD02ThlQY0vLqFG1x/KDQC/PjXLNLzXRryj4yVwCkt7avSZAhkjeMcOw6MG+jPu5h6eetT4mH8
BAEFrounTJKfnVXTsPv97WATYGEQ0sPIbCDvlZn87Nt5DbAB50My3FFP1usQ9sjO537bZU4crZU+
6+mqMwq0grJyv0hKDD35NrPSmWulFEAz+J9MKXKhQZL44w5WsClSSLt8Ol7FcLVs5od6WaZVO97U
0Il87KIM6mGW7yEo+EfLwjSVwQtaUfkAxo0LDHIL2hF8zGozuj2IV2l9c4/tZzrMJWyD7US+E/qK
9DoX5yikF4rzBFP5NLY7+vLPNEbK6hfDpXMZa0jyCFcdyV6rONjbLrZTCy7Quakrijo2aH33GWhJ
mE3XnFrntTZYEBAtVev8VuabIHnmhsLmwaKy8Ip5y+yeqA2vAb6Vg3ggA+QnDp3jb4PijiMqxVtL
0yfjfY0zowVWfWtPqqJ7HUzjbJjH+EfSD6quHvcajytaGOFA6QgfK1IUY49qLVfqFmKe0QZbSFuM
AK2VOd6Im7brD3DZNnlatpdSpTCUCO/ymanu1UJBM6gLA7fykoz5xU26J32D/kxB2qEu/YHNeyYT
8oZssg5hbJznHG0slOdB76vJ9eioiILCOR+iwclJGH5KxvJgRn78Xqb+7YReB2nk7JN8IPQiKMWG
5c6wjUvYO2L65yp4XBmwUL8LzjINg5Xq8fIWLLw9Vx11uxwwfvxIT3MxQ1ZbuUlv7SaCpzd2Tue2
qAWAc2TKdaSJRKrkVdbNm87MN0DVZWVmNPF+hAC6bCLouzJZzRiv90WQBKhhmHbIdCQfHK4a8nic
cLOzXKoeaZBVJzymdn6Bqb6x+5zw+NHuyIPu3yusa0DBt8yEH+EDWiTJMM8hSYVwzwT/nKUgfbb0
A1Xc7GTr7pJeCojopLf31EQ9uSiF/x7Etbr/7SXjHQQuiiLgYTtWzcsu9n+GGvCLHSbHNOr+uguu
Y3VLRKP+YIE1fAvi+c5uRClpzw6HJtBsFShzjoL0qIT2t4yjgcvW5aZqUDshNBv2ZY7SdzBecSyK
5TJW0TpIouKJcPb33kbtCxIUJX/XxofaIuF4srOPTMF4kgH0KScN523vzOdJ4RstS2BuU/rZlh2S
c7ryPUZswlma8zM+WnwRpVnnA+4yLU3NN3fBYYGVIqm1tfXdP4qQIiRrB8oPrm+F1Q7OJxgo1rS7
orKvQ2S1zyYmytGCv9SWENiysjaH1vh/lZvXRyCcMAoxza6DaSCkY8Sh9dttRQlkbiTNgDFueUVO
CH+MVE5Kvu6Gxp198FTQv/3mEX8IOv23KQAvZUK4PZJycNXK1CLP0XdYSB9KEEqX3yfRNQGEZgjr
qj3jUNmL6TYp9kgutKai4AXepCECXqr/jkkEV3krwAMxi4g0f6atJ40dfnias+W5FVDJG6e679K8
4eR3d67rrJtEwjzLunk1xL11nEVoznEf8vCWKZyeaq9HI5m0spSVcQkWXCcf0BBvqXOquAxW6B3d
CiSk3YeCSHSXDecw3c+tpF/C9kfsZPgAr5ebG/rVapqM2TP7S65jmCeXrpf3QZx7ZzKw/8oeWCke
QBClOToBSTaaMqDs4kSog8fGuM/K/FAgaEjL+8xOvQP3b4yBxPSHJviUUcVSvSSeYBKQFPMp+bSm
EsJ579cPcfjV+biUWht4x5JkxLwMZ7dLCJ+bheHQa99m288ui2XwzGcLOsR4sGGlYNTkgdyKGyaB
mpBRQGelhyTuP5sceBRPG12HhBPm+v59izkIk/CW9y68oA+Nr6QFfM6dwLGJH3pfRMGTYMMFIopN
B60k14DFoLhnSL7iRDS7ZQFxSLHGxVUOT7/fALw6h9RoAin1Hycbv5ocJL13m/VVfvjs5U/DyBHR
6hKuUYTgHwitgd0cuIRQP9D7AfT0sYAnpGp4WfhofGiMHn2LIwlw0nP55uVFe67lQeBLfRZ+4a7a
abgP0WzsFuUenTl97aA8bAiNwbZ8ux4SCReTRexPufAONjlZpVHgHd5kroKr8HS6zg1TE8xzkBwK
mSGz5O6Mm8o5eguxT0O3X3orO5qw6dZT12fnHP+K1XrLbmwYZ9hN/Z4hUF+FI1GKoE2yXSTAX1QF
6EZojtCtmbhRzqHbCJAIFc+Ww3spMg9THqG0kRmnswV/6wDeXXj9SQ41mdWCcZztjzvWHZyTlnC3
M7yx1EzyA8OESYmuZUOzwfDVAnAio7SOzqKIk0cS4Y5dIUBk500OZFVgrJwisiLAQjV9c10s2oap
6zipVU6ZHrreo2qQeVSm2UxeStvdigNPlf2Y2Vlwiq30w8ii3GCQeUPMShW5FKQitoy+x10U+cHJ
ktl/AEmoUYBwUPcUGavXeduNSXdGs/Wd4h3c62D69u0uXs3433ZRHPHqAwaSVhHvmfx6ELtJTtbF
RUHaKUOnebHc5fyCl67fyQRD7dKMq77Orj5aJ2DIoKga+TX2vY2l8UaWxGS7CZP8mcHPn2LUAqQa
zmLlYhm8t/0WoySJeSQTgHkZpvK/EHXwaZZ89Zp8fq1ao1dhNkWPCmsT38F5h0eGIeg8R0/zK1NV
QGCCejUKwXo24T92ifrEqlLtRtiD2zKbIern68j1l2sUwDKxtN4N3rcq+JQKKB7jAOklze27NNFP
/dJTcRZ4iGOoySz91n72MZROcUxy9RT3MEuGMIt2XaUfllDuJ1kA2WiXebUw6ViFuv/IpK8wLHjJ
tlRvoOpg06bsCH0AsAQjcjXYBFZA0S3sVmwLYLWFgDgyL88eCAQY5yg0TYsDqzOjBE4DUU2jeoo7
ZfYe6HonRcqsWf4T9+geI/iTmyHMf2Stv31hxN5lbbJ2HP1M56rwHgc3u2PGZWt/xU0ZMXgJ7pJ4
JFhZJKhqx/GrcqiiwtA5OXaJ0BrLNZw56xAP/uOYBOEpTyiEBknksz1Px2z+UxfqWY2ASovP3LTB
ClESNX8Ygaqq9OOYc8s4RvfYOZx9VFgHPqQ/xKjyrtT1oWB+QOGMT5cAeRq02gOJ4XCFpi5YYl4N
1yhEOfPA2HUC98ggEnsbxhOdgDK7YQkrMkb7LoDHgQdnRe70jp0ZDBVpDceYWIbWzeZVF1XhbqmG
j8bgrWtHr90UdvXqxgOBjshohvBTD1jj26F5KHaehPaZZMOwj4b+W3WO2ZY01DibB/LPx+y1hjgp
wSpjjMkXIhac0wKoGDK3gKZ6y05PEkU6R/SVMfAkyhEzy4DNF0Jn/xmlFqJHbd/8s2V1znsCRwr1
qVsanEzlB0/idpl63Hnj7EYrl6Edrsh+644VZ2AP976P5dYiwQdf0qVvM0BHPvV474XrdtoWOQOc
0T9w5xLwykByF0Il4UJ88kYHBFnGGKsIolMqzEu1/EUrnj9qFygzonaez3aHGJWzKOWijhEGobkF
5kCVDkia6DIMqgP6cothRZFsGq0J5vXkPgVXjhPOPC1Dv8+F/0Q7/NWEyyWg/cPdcdfN9sG+aQVC
+ha7xehU3gd9fKXPv6/c+AJr5NUds5m6kAEbrifjqWmH3zDewJjlPB+nt8YvnjKXtS0SWp4iUtDj
Ns8eWJx+WhoyZ5TLr7Dy3IMDEqP9zawn0RIbc+HBt7V9/QPUCKcWJ2FHTbiiz3nrS+qEAhq9ixiD
AeTE+Jb5RmqI0Ojz7mESOtm2E2IDBWSaTVX4N/WNPPdnwnTUY1v7H1XJd0ml8ymNl+ghpTAPkxK9
IIbZLeFo6W7W3brJNYUqG7MVjA8galmQrlmHXFrhQXvQIRIMrOgNVHEP1cm7nsNuH04vgFidQ99R
NVikD21zrnjQ6GiBWt8Q98hqh6truVh2IrY1Y/ZD57h3Fhz2rVyStWvItVaY4jcqzMBMzKfISc92
TXRQwbLZ2auwE0c8oOm6rXoGqMspIKl9DZzF3Y9Jvpkie4BxYG38EY9871g/AJ7/+k4zbobFTta6
in5kA3u7iMpnM5rNnL3acfZRVXRqlWIr6PTtP184Xyp9mGEaj11yyaISX/qs8YS14RejGSynQ/kK
BOjgJ5pZcU3yk+o8fmGqTey1BpdhCVWBW0HosX5xM++/SCVnJ1Duow7pQepbIRuW9p8jCfBnp4WA
2zGRFao4hGyT8VBM+2WiuolK+VZ5nKG8zuswOHRzJVqFlgTanVcWO6xIcO/b6Y2oQ9BhSffOjCu5
F7L6O4cEFSaay0g7PkdIGvdbbsYYKN8Apx289Rr2RXnvz/WONlFCaE/E61gagoK66W9AjXOOIlJ+
hQ/MZAmZH+csQVjRvBfwE8jExeidWPk/WGn7QZor5E4Pkl/7zxqRURBJNNJpaZ/ED4t08Q3TzwmM
S3BmWCfuCsD0fpTJd9rUxyrGC9FYhnVKQ75gF453AX6cJt87xv4zeAAelKCCiqrWP4/TD5P59py1
xFXEFEbcwKOLs3vUQAaSwTrkA6SIju3fzVWYaoyOcK0IUp4LDMStBcVb6hPm2c/fjTYhJbwOMr3X
GRyR34pcMnXfM7fCjlSmd0QrY+AZCxym4fQF8pXIT/GeukzvRW3ydRUpDLE8gHAEAoCyC8gza9tj
K14BJK2JcB/2QTX+mS0spQ0n39gRtSQZRISCHpnc3H7lxewgxFMS7UKW0bIFvOfLiRzp0gYnGIAi
AR69oINmm0tGTj6p9cQkikSZ2+3wFcus3yy5e4p6NhGylmROiezVgVPb+HSpreGa6vnCMAUqCYWd
d/3wXPTa2iDpB0iXgxJu/Z+MmbWLnNsLhEcd7aPQitaRB6AFHACm87KT698srxQQ1sJLs/vp0yUE
uLX7lVMZxCgYyamcIXwQrQC6bFMJZNqW7fcrreG4iFC++qz6T56NdrMeyhdui4e+sHPWaaSiGM/a
cmLPW5R4dJKaxIp0DvdjT6A07a0mxzzO9L9GQYiWPcFeWd5CvxkRz0ysepBh7YYS8qbDvI8Fe3ig
5IiYDUBNi33F1eqnOHQ6FFj44wFo3ga7jJLBG9FR6S8LzzpIlIAPBMQUF1f0x/HwbmYZeL2m3pHa
ORFWE5z9VnW7KqDgsQeMKl4PO66SzFVyfQntfbft6xtOpy3VrlEBjraqOqgFX54YYA5UIC3x/CJW
5AdwMyLImdjsR2gAYa5mOBDVUx0BosHLe3PyoxdGznZUkXgNEc/tLdevzkP7ovquvSKjivS3CVzr
0ubl2Z/G8eT6D1WwGwtiJLR67eF46SEXpy4NNlOa9I9j36DDHGk0qpgtd8SnQ38rSccisazSTP8a
itWYc43slN1tP7wZPec8V9aXk9vBAannd7FkNZsCVuueeI7ywj56wbDWXmaO/dDb26nlv4aFp6V3
iXOkN9kU/9RTTg5uRixrHLXBtxt40EWWTMBH+SDn1ueKY7Bj5dWNs5q67EadVecoUtiX7C2t5T1R
vOFupuB1Mnm2rSlG+FD0bKUT7xguD1aEti1rq2qTwD8n5HZ5nT02G7gLnPUw6mM+De4ha4mDKrHT
bbjBfyqgLcQZYkSmM2V2ToBEo+9EW7fb29DAOF58WZyPgYH6DvAjR4gzRBc31XCqdXse/9kT1wYa
yOe65VlKJMkopeu510Aho+n87Mfn5y769hza1sHlBtuXYweMKa895Nf8f/wWhpTTei8yGVidTGig
Pd6ibvDFro8Inc7VV5mU5yzACp0DY5yxVw5Z9ezoqVureXYgkQ1Hj29FjCajN6jWLM00i1DcV5dg
GkJl7qBkWOul/hnyOaYYRRd1yexEHhbd3lWiOxgr+vHr9t9sYwHTdLy1XDYDQP41aTe3pJtjzDm8
Md3U7DzRPrVVQaee3abn6R/d8ziNZTptMmWYSbNBOiaPdXHb0uTteHXd3KWGsFlFwX3f2g1NglU1
jIWhmOzLmdKbCYSiBm4QI7HvY3KYA97Lh+Y4h/QBeAS4aB0+2AZr3Ua2N+Ymlr61JGbjWCBiPAg5
EUGWfPvLlD4Kt9wNEoKutiLKVSHuW5sUPTfXHrNkRlNJ3MIjq4lgVoHjn7TlQH4hkooYzTuHCKUD
XzD7JicZ4Aa42cONjh4pLz6HVrqVY27dsBjXIHW2o2Xeq44foJ+x1QZQdbYNSc8QzVEzd4OV7+HG
hpx16yZt54cZnaNMhHWaUQfANUqHbV2Ut1j18GAvrv3iuuMbHb7KhuBx4Nue1g5fwJZxfNpN5TYR
hvQWGK+HRMNItWsCVlzb63dFQInI+eWAEWXnxhYuwbMOj0EL4AiExBSbNINqCoTR3xYSKQuejPMt
bTeeZnEH+7Va+Y6/a52hfTUTw7heNWs8r5w1efXMPr64xCafKOkhXNjiuQuyz9/TonJD+qc0xsI/
5Ac7wu+a1Z9KRf1zVgcXy0mOVS/nh1ygg5tjuIhhKbr1aHpwuF6wmyLhsrvMWI6zCmKURUJhhhRC
Re3OdupvIiwV3QteRV7ydyLj6pSr4RAUk38/9GJrNS3G2gS75n4J+Ub+6jQqQCbrha9OAw4FnRJo
Q9sUj6P9PQIzMoHHFDFj4RrNBzdokr1oBUCj5U0kbXukdPv2nUlQ8jtHaSA4M3Dm8bHzK6k14hj1
BaBjp9e32eOucvLowZj6lU8UgHEw0HHDVZzs8pO48NvnDgy7dR3IOXiot+Fyg8EYyyaWrSrO6f+O
0JZ625BRcI8gjZTXQAcgu+fqaIVfkivw3ssymuygC+6sLG9u+t0VPY75qUz9rzR0PF5n3+tZxtfg
xnuhlGWxk6Sb335A9BNAUS3OduN/xzcCAelVa6eh8FFg/DG6ArdtVMQynToqZMS/vi/dqTv44fKh
Zu78yCW0QDl3uMPAIujoURu+HCTbWJB3zT41vDiAqNAXev9Sypbzu4hhATGs7QfKrlQx/vNST1Lu
UMkMIRhsCwoCPgLK0BmuvFMY4mFKSNceESydsZlgcy1l7bLRezts9M7p4z3bCUDrsuDbS0L4kI4p
jXe48azyb9Oh04qn/B0Q6FMkxmejbQDr1vRZqfyhJM2NnaCFSq9neJwOxXsny3ftgylsYnczu/C2
xhkLd2jWIYk8ZH51zjbM2c9CUl3y8gVfUrfBeftvlqFFYHtz8vriNfO7ry5QFFX5u80UkAsU33qd
sXANebkKuI7TEkJvspu3JfO/R+l/+F10nTvvjyYcfZHo04sBenmhWHcUDr0dgZmw2AJipiGcNwTb
ymgJdqJW/3FPIwsB5oEG0t43Qc/uFI45rfs5TaKnug7+EbFDCk9AVEEgLoif74aRxWyFWETTk2wt
2d+3EZUhs2wH5BH3brIhjeRYNkRTeUzMVpZ7nGrnSWblczNxo9pN9KNZezcjMks3qhMSeJERaEQW
SwodI6R7kojLV5nHotJ3xaHrh60XdS1vefOSOf5Wz9G/LhTvds+fHb1Z8McApJDEzRPK99vms5pC
tffSbAZTVRP+GMLHDao/sVSXxMVsINTZdvVwUhOXEgMotl7VFVfYUz44POrABPZh/+ENVXjVDV2o
Fs5mLhFGh0k17GyZ2BtkUfuZ0sZjF7dCF9xtscVPIC/HewtJDoS5nrCRPENcBrwc0KAniZIVurhX
bvIkcqh9iFJJIOKzrIuhQZVNrAXkcvLCO/DQKFOkLO59/E+bX/e8bUEOkZ2nNyw62Fmw7mf0dT8H
r0IHC4wDFAmBZ59zyLebCiNeB9GmCahvoLXniwGf1piL42zirjgOVYMKhJBDWIKbqcD66/WoeQQw
Ame8paRi9bdaBlcZI26HdT7gFIoRe6rnTQRIHnvxjUJQT6RV9ZzinmL/IxlJVVnExEmS15UO1fvQ
U6cmLjMm/j4a4E2SkuU7wJJc2ylqqMyoj4nKS4WRtQoEFgtoQILjJLU3WcyrXOJwN9gsfh0edaoY
ZzOk/NRsGqAhejgyIFl5L8ySIkZZ7H8Kf7I5jZNLTsNuCUkPzWzHn2GlzRljaLH0mmloxZRptBjb
TNCy3eapd3zEXU028gRY9ibKYQViOIruxkmbbdU4yFHeAs/hpMuQNIT/8t566rBqIOk0zI87vWv6
6m/ieaB2nmbdRKw0qg8LU+6K/gKpQabvCNzz15nOvJ25lLRdO6tvPwmvWYvAe7bCddUU+zIbtipf
iMxKMOXKs8NWXVb239zFYIEGm9CMjnAR6FdP+RL+BQ/G3KE5jE7Ur8JY/RdCq576o6QTZ0rFkToH
nBwLoiK/AvojwgIaRLi+MedorVG7TK8Ys54D0d01mM9W2S3VRJv82ochZZhpTkvTutug7B+AnKLl
qSemxLdJzbI8RLTlAPg3seN/Eem6RkIrC33XD/KOVEe1CWtapJQ2zIFsZ3vkztXySlbdqh75qGLT
wqprxTUOluE4M4wsOofWOmCVEzUcZvFHO6DMaoNy71e0XS4jj0GiK2KN0d4XIlQr0wiC4Uqgw6a6
FiBEV0Z636UasyORcrL0EORLDPIhSzCnaGwON7ckFNSwDFQHUht4ZBq+6oRS/ij5GtfstyCZ5Ico
t30UAwYuEwDYtbsIcxQl7nAkcgkkfawTy13pWOkmp9IzIz0z1w8yeKm2cBXu0EeWBwtIBg9xQGs8
5M8uVd5WAYBeVx1OLD9vdqVLkY5/MGLEagh3o1bteQ19wenJBnVNLfZVqRFOUcIPEU/9R92N37/1
g2RdC/XzvrNRbScVJp8WdgwPbxXtPR26h0DS+ZROtBxdzQ4uj8z0E3N3m7F8RI9GKeF1f2GWeR+k
FgKU12J8wdy3bKrILA8SS6CnKE968m7XKuowVbXdZ0Ow4E0JLnc9SVOBCB6CfLk2irYlRSW1RpuC
aiGg7HcnAGmV/18c6i/U939o6/s1MWZr35B6MBm64WjgIWPJqdPiT9Vmyy6EU1DYpDNl7G3kgK6a
vfCBs+TJnuZDHKoXMjYpVh3e1jHcxIR/ZoQ2bCO20NMk73XpfzVdcdDzck6G7uDG8ylLo2BlJcFD
5LcHiS781sGrXTLYVJ+S0Vj+nbvxf8LjgkmQUtkKTK6KSBBE2rsnRUGfDXF9fPkQNUoiN/2O0QpU
X8nbsI0H/e5Cv5GRs0lLdcp4chHjsCguvsYyeZy65q2bJQymDyJUXvrb9j/z1RNIY1TmEQeY7YL9
F+jF8fATYtaSfsFqmXic2zQf3UYdPgKlv/YD8TF1xipZpn/8rCQSMN+MNSfnQEEmDacI99rGn/rX
wqZXXDr7znLL8DCzAEWqjx6H1e+JfBbUO+7wWvvNQ2eZDzUOu1DsCt5HIuXkT+vbtHnht8WwcDKE
pI0x+DZ6w5Ul3Wtap8OKxZSN75p6Xs5HZNFCp99zrQ/5CHdRPjudjQhffwnlvOZZ8iaNdW0WtrYG
yiD5NIc4yQ61whpA40JHr+467Q8X3q01uXbEBlT2RdrOvvEUOsHZ/dcRhbf1Ji9e1n4NaX+eElwV
TAE1SJvDqEkiYvyd1idw+f//S0r95v9+z9iPJJ+JmHvX1CRAoixZua0DTcdBfFafTCgpuJz6xc6g
QACs/+st2B36ONEbL3HfXTF6xMxBwxPerTKdfpBkd59QMm+IPovmTBwSpBtPdMYrqnf6dKce7xsG
guzHrPgUs2sJcrQrAYLxMe7rkzWCVBkp7KFfh/XZS7pNJLVeL1lXoPQZknVvt388WB2J5lxLzEC0
GeNuYigek5Tbt+876iYfpWJEJxM7Qc11psZ9cHMB5YLokGYKXLZp1WPtZyzgPXQwjkA04vi0TL//
jv/QCwCH1VKPoEe3jZO4K5wbhunnzMelpd6j8iUGrWzugZXeImFysnkyq+WDYmqeRyUCTM3dD3UX
ejZSTBcjeNsmd9pqFzb0wbkghonRW71nZdwP3sOc/TMzYbdCu862MaW8VnvQ1atFjyl4oPK/qEY5
GvAClni8pK1q14rA8Y07iHf0zOV6ECRpZQUNTBDZW9pislbDGvcognJypuqtDaKKcFdqCPQjMIbm
l86Z+dLl+R4oxN5uCfGZVGK2XuU8ePKvi8oUEwnsU4VZKTznw0I0KmGp6L+6k79DN/Mi0LZdNPS4
VSdGe+cihF50wqSkX5Ai939EH+4DGYlzo7ITLrnP8pbPJxGjYYe0N9LCDNNg/MEsf/Ran5InwFXt
uvNfD/rqfU9KCMkwOHSJOX1hZ/06TC156QUThWpOnxhY0GYN7X+i7P8Vs/kTjZCv9FDubZ7OdZ30
ywbCJIZUNNWjwlyutNBkpBNVxZ1A9nDIKJZY+Janzw/kLiM08a5ZPkKVLts4yT9EiW9gnmHEBuzn
8iUgLcft8Mrk/+jFb5nxKt0S/eTyBCanwJ9Y3mI2nZDCYtqqProcDD2buZF8dju+tpJbDQHDaZrc
h25MkgOBgmaDbaQg/IiftoeqvRt954dvIDjZX3MFo/O9z2aCydbJXUh1ZLKB0DFlNWVBSF65I/CG
KLDmtQ1SZAMzacWeELs2diMEENnJsO3ZC5xmmjHNOBchfRUxocsI09CtnJPtHANyW7eCvcTes9lT
J3qu9yh3mU9k17oNgRf3wR3xCy5QxPivcZtlxSmUE6Kcvfr88IXj/EcpMPHGb2w3Cu6D5Jq3Kr0b
pcuMujm7FeV0IFq+eZRWZ+WxsfDAQVEFVY/MZwKaN6dyj6bwXyQLOjmNzXOB4fFx1vyhiVqVqjzc
Far458qmPAYD5D5fpObUCd5X/YYi0Gxkgba/Dqp/FdPRwNjLjpz3Q7CqWr64fgtpvjf/pRE4XxWH
68YhNKAhCEVQfRC5g2o8Vqgiq2SgKu5mPgHMhXIMvhWCkTwPzAZNc4yuEwPeYpsrATaAXFHpruo4
//ay5ou05yfXwbWWWM2NCt4Xz33C6TiDTnciCnrT+YjlfBDWRST+otl2t/UiHh0byNVA2Usm3QF8
rWbbqDWLfBZZedaLHYTLXYCpB33KeKH/2ESQlJo5O7D8vnZA+9e1w+G9+Mk60t0fE/CyrDLYOejI
tjepvRc+yan/gddcMU6mmM2ZuPWsP+bxnFGH3kKjvU3LcnkK4rdyJPOi7+FE9yHRzxDsUd8wcNQU
nvnMDVsQUuTZutnb8zercKbSLYWlcRgGFeF/E++yA57WTIGzZwWi2SFgQy8HMnbLBa4MQZfo119Q
zpbbNiJoPrHmJ0E0H/dYNi6wH5kxFQaYaOTyiQRVWzB6xzYzqZB7xnfXuQZ2jpIeRxH6WOnzR40Q
08ksjtmLkf0/4xAcfzBiN9C2GUqhhV1u/VAeuMtu7t5RQqDe83YKA4W9NHdBJv+L7A4Zhn/W4VRs
BweOMEDha7mQhgIweD3NkcUxN10rRtubdiE+S8W8giR7Zc8HeVIQPcAHMmfdsW1uA7M6+hsrvmc3
raXmQmeiWmpUp93d2LrlKu8KxuRZ/50O4oSJrtr6FX8Pw1/qTRANW1sl+5miSWbbfmeTeLittHVv
BsQDWUs0b10h2gnUA68Tx2JwrktqQNJyV5TjA7Oi2WcKwQJ0+z/MnbluJGuanm+lIT8Ksf8RgCQj
951LkiySToBr7PseVgtoS2OMM+NJgAC1IUNGG4Ic6Yp0ztyDnuA53WIl6xTnYCBg0AuqilUZmZER
f3z/973v84ad+yzbNtsui1wn2X81lWxtcFoFpTPGmqGatGXLUEa3Hyr6a/TIMSfQr8pbXAhuzSRO
NsOX2jKzWRJDq43aAQlhft6HBtPq2I3IjOvOSqd/ylJDWud2Sr5JjRAlMGR9UQRNOW08ayIQLwlm
pGRX99eQx/O91eb+gnZvtC1awbPXbTet0Z0HKQYT3S129fDsuSk5MaRy8MwvqW+McNeGPSqCeGDH
4Sgy1nq2gEoy1ccJvOMKsAVJy5VPt3Rtx6x7PdtyWr3DEtpus4g9v6T4KV7JD95WXaNsUCLP+8KV
j5JWY1MJmUHJlkOPx+4uC4JhJ1Us2xd1iVPXHTR3k/RpuShBAr4J1XzHaY95SjAjAoiYVcPPEnff
soIOBpPnvsA/7gCm0/2yIXtVvwvw4C80QsDQ+j83yMqnxMmpSDw8PJR1daEa6EgK1D1VQcNDlZH2
K416aFzrYpAMjBU6EmAnefabI6MawIWgdSoadxNvQOVVd7YysSgmyz561MpuHTEGkXal3t2p4ogO
7StdvWbmxcpXItbZ8pglSjCd/NLRtjBqJN902wRyobfstgoA7wmdxQJcHUM8xC4wGvEu9KoerqV0
dA/lBKXzyC0xSI1RebDEqW+ictfUNF3Yv0xLV5InaWkgleG+D8LXUspXRsHY2XNQUnid+1Qz3BR5
fEdyyWagYnXaZ1vIZy0JRcRXmwRb1nlz0dlQa30KHV/yH/2ApBzb2+KWvDEt6StBbQ+glVzZxAXQ
bEPSPiVXuSqk4mWW5RiL2nx4TnlaTsstiMViIcU53b+ufOzYKunhq2sN5YQJkvsoKTTHjBaJC0q5
Urqq7Tvfyx+FUj31bvEkd/JGV7yprnVcG0oKvg1mQEO4oN+QZKti03pjZcRI44aB3k/j80WaqXQd
wg9NLGWCpmzZRPKWjAjCQZ3wSVcdxK71C5yLeRjgp1AZernRxiVJVNWrWyCojHSYHxGIt7BUQsLl
0f5LHcGWrvf6mWGcW8azTzNIxNm1rJLViy3hgpxYToz8CE6EtSErbolWvtRpPVQD+H+PZ+HMU/AA
lbQDDzZNdbY7vhkvPS1oJ3UMPl9w2dMn6oap0TWXQwSjbjz7UsODxeWbxpUSTJM0MJZkLk5y0D6Q
MKqZWtAuxvHmLxKTxxE1y4pawi2oz11UiUs/6W9gRhzywC9Wmom4z0T1z94XZXkbwVmWa31rFO1l
CDT20JXJplHRP/hCWjeF+hwXjbcw2oxZmpZSqLedOskNhlgGWqWYuGyt42q1LPOSBw/+pMQ65kRg
r7yIZpVXlWeqVueMWshFI5Bg+WbeIBWFCyE1jmVimWsMXPT+CmD5JGYTPBqD5Ku66qi72nQV6OSt
Ip/K6GBfKg5NzDcBTifZL0ouNUsG0w62LKQXeOXmXZu4PK9osoyjjoB8tCWRistUKZVVQlrZlNk3
iXkyOeDXiu9Zq2pU8iedz1/uRTRTkfktbMvV55LtP6r066Zl4AQsJuRLdgMtFD1F/905DD4s1b/s
wSevkpRwikK251IDl92mdzXLEJvOckzyb0tNm1nDyuS7nNQGG32fbdOWelGlsvPVxcZQGUoERSkW
opZwrkhtybVgLXJJkL/EfqjPn8ImWlhB/OAQBDCvXCoJuRukeUlbfWopPLJr3W/XSoS+rS26qV6Q
TijykL5M6PKA9Oxgnie6Oq9a7SpiaDexap/0AG6IeSZ1zKywuami1sj8TeY2HkNW5/La0ejhERTc
zmGEbwcX6cyPjdL6R4LDiBBD3mIKUx4hUN9aZVtJw8gjq/kceDaBE4m60doxSxVzYCvce6cB7GKI
naNYxzhOvFls+i9drGNLLXAx0iG8DqLwQNtkMf6PrIJ2Eg1fM6kw9wVZGpXbsGvznUtaTuvCo2+O
4H3eEEtLn9J/rIsMm09Kdl5bsY2rTNec0/8wx9kQqdsN9/85GgoDjnZyrbRBuimZcE9CP/GWNYs3
r2RMYTCEn8BB3uBc3/rHDaHje6Njq2G1Uk5Oi45K22m1UcvWWNIqSomht+yM/U+6LJE9xJn8Ohit
OzNQAwDzP9D0pv4lGnbRiOgrBH6ujJRWfwqm1wxHRgi8/Lhdk6d0UQj1vpVSWMWI7uhhwvhCegHQ
D7wWum4tESntePM1zMg2NkhOsYKI/dmzNXIPkjEEOy2TrZMByG2KT8zdI8Dm9HNDUEWJYOt87Deo
2TtvtyYnuTtgX5jXunlQhpSZr+U+QNnHXIWCaZKXvIcfX4I48j8eFJoQCOvRr29a5sjoeHdQQfyy
SrZ7Pnfry7jIXhoZ02SfX7OqE7mL9wDSwoQcocvCURMawyqRxhQtXRKriy7GZDDGawMhnuiqxdII
MV8iF1g24k0jVwiV5Bkp3C9SbpZkQgd7CE44G/TCYQfZ7KgWB3rs2pkfufPIEc2iElpHHhbRwwNL
sJyjIXTDR5eQN8NmRkx1XC5Ef4tn6k6NmSYSl8DRxMiKJ1RhLldVTEOXaCzJx+vuFAoGok7pZkZF
zmaU7TrLjndufg3UTExySzvCE8RMZS+gWQ0To/FqRvjZJbMm8qfCXZhoF7kltjWcsmnxFX0MKRY2
mqa+o+lBCTKmyz0HzHBxo2C7xm1FRVq5M6+T7ukGBGrGgDKlN2I6Z3msbYkIIaOS8zXH/HUmWukw
Sq1AtYbrVCUbpvJNsTs4g7BvzGLPSKHGV1O6izINVrGvsINJkzvJwJWd1LK1lXSC+0r21zQvbasz
yQrlxJPvsS366gEBaXldFLsfXzMfGMvCgOFK98JWGJPiTjy5ZOw+BQLZ5imPCWT0XaLv3TT8arVl
yoTPqyaWihnMF81M1fsLejnhmmpZhYGTX/fBLDDJmqidDkM3ap24xF8UldWdCLWnxo/nQ9vpa5MJ
8tSTBiKXB3KnMy/9hKP1gTwDNEdVbRWQlMp8yTr5CA0/yXy63HNj3KbIKBlzPd+2BF1NMGgfDSmH
3uGlv/CWfhe4f+8/FfTOXqt/O/6zpzTrSfvzqjeq/f/73fIlPTzEL+UP/9JVGvPf07/yzcuW//7t
x4CnR1z+N7+ZJxWAuYv6pegvX8o6+uUt/Po3/7k//MPL26tc9dnLv/s3T6jUq/HVUOsl7yH8nOl3
l9hHcP+f/vJP/+G///wf//zz//7jz//5f/z8v/7Mr//w83/5Tz/9/Z8+vMxfWf7KFxkOqQ7l2cAK
L8bF8leWv1C/6BZNNcaLmFNk9EN/Y/mryhfY2rZpk3dvQhEzgFOUaT1i/vmRYtH2twFigJQ3fg/J
XzlF7WH5MwDd0gfVBe/hlIHRkVETNaDrFsJgBz7UCVNo5IGqlh9rk+4YnK97MXQ3JigOPJql627Z
lCr0JZ2zzoFPlolfLr3fhIqPcL/3z5bxHfEs1XVsa9DsTinI4Fr6CnIAYQAEyJgV+nZLam5Ez3Yu
19pPQLH6KYvml6MZMAtAHwrOwbcPldxmnl61pEMKV2EEiLqHYTYKWAQ6QcnSVWY82zpytTxruNTR
6qOLvfAbHY9A293oo9muMvTr3POuesle+6UzGwr9VQ6ljqoD2USHXmYolVlJWn3eO5vao5LTvpZQ
rQgDogUgF+U01jDCjsosKymeJBpuLWSFWdZb3TIygo3atE9GQwXvn7leQcteSz9hB37/pNuaAuFM
May3+u/dsxXnROM3OY4vtOXYdl0G7ZocvBbVGSX0J0/y0+Lh7ZQrND6B5IGhe0O0vztWjgIxp1h2
F06C7YfdU4gIF3mqm02rMgdM2z29u0fPf7l2/pDU8XnqJ1XJDfKdi5yqlV6ybAg446eXVIFrnPKN
I8p+hjlQWnlBcl42EOCj0rmSsWSlFh22zKIMk4yVDi1j63vRGbpABHphs2dbuI/l/DwgyKYO28u8
gAhBXe4ycIzm5cqX9HFT737CqFFOy25O1TdvnPXhfckzjiAadvHuwsCE5FntTSz5z8GAzt5xGPWz
4m2J5F6nrbYCaYEIh3x2Wh0d0P+cdifYoR+fye+/oXFRshTMyKCxv31DTh6nclNE7gKd1BULxUgj
pW/HjC6Jn5PEWEU8wRCEdjcqaZFx3e+k2l7i3ryEZ3H14zfzhiU/WSlGXDypmVxMhnH6aEyRbLp6
bUhzM8+uhSqdSYNHEqay7/MIdovefO18nemxU+KU8nxQZtUiDG2ySoLqNjVbfMfOpVPtdGVR1Xkx
beLoUZb12xFyQtSPNnGifF4Rab7W7PiYCmgtwmRURSqJHbxCO7jR3JQEUAeCUs1GhwlhaeFqeO5K
E9Sf9whp6UqWqltFpWOHd/De0rBz19ahJuwbVByAp+oyrdV7KTFvVFtCt36IKhp3jh3znds0UdFr
12h2mfMgomHDzqZBRoQeeK+1aCi8QAd4xq1Vm3NDZd1WcCvNfnyaTwuQ8RrUwIVpIxGdkfPpCunU
/oB/F1pVH9/jdddno2pRBQQ7aVQuN0acF3i1+k9WiQ/l/ttxVZjRsiJkrO8nyEdR1xqKIo4blDOg
Rdd1TctIVrQLzRer1jbH4nHqxQl99eCTy/wte+PkyhKsgyrQUPZ3inxybCxrGdtw31v0nRFtiQ2d
1YElMa9oZiQQAEkM670R1TgxMXuJ8kqYVrpzOuA3Y+9CV8KFmkLdHoJ0l5XYIbIi7GkmZ4c4UMnB
UFnKyaGddcOgoePgGRIFYCKlcrRRhvKZ75c4eZSWpO1hy9Q9nPdVkWIO6m8MBUg5xc1nH1nRPi6S
QIdVXJ+2bRKCcBoC4JVFq/YJITxs++DElsy69X2tI16N6Z9mmliPZk06fg1jyDKY1LLz2EhL9hxI
9AZjjenpHs6YTQ+pOCrUD5p4zGBcLOqOPagexueFbixzObrv0ehBAMBuyO+giAaQwWh5ae5jHooD
5vluTYTHEnwPzBQ7WKrJ6Jls/ZWXmgcby/VMAFnoC4kurXwjlaSNM40yRb1Hz4w80Q8vJDnf5K3/
XAia/ZHDHq4COSjqmfNkFwyLwoo+nwacExAMhCDbvzO8EfMmoFMl4jXSmcG1YSdPbGxJ6ARpqrZ8
oU3gmpNOFj0kYe2yqbRDNHb8/GYkX2T6VTn0c0c3OuRiRjXNkY7PO2vYBLL0gKjEnOfqorFp7A4C
3RS66mQSq9pKlQaLgEKPzRFUL6b+VtycizK6r2PyEV3nXKVFAq9nH9TqpkB/mqUAAapZNdInErzt
oBa6LLIXBNUzxKNpaSX2hOEcIiFTXBVjwHyPYkhBIc55h73W8EjLBTQFSV8JvUOH3eCVMhBWxKzh
deCHM9P3lrBtn6ow3PagTyGv0jQlsDzMEAIx4LmMq/CRdWNlhDq95WZOqUZ7ztQufrz+jM+4b+9F
ilxYutyImilTEn/7yNFlEtAjRXPmCWijcY9tTrA0ZFMtDR9ZIm4j59UJOmaw1Cu/98gsOyB2IClT
rCinnEJiQvjSxqG2QZLmpEgutLreFTnXQSnYp+vyuhb6Uml5Uvz4wB+gs0RBQbakLAdLx3BSjCXU
uxKJP4URB8kad4iRYHClN0GE9WsYZAdRpPrCoNfethE1h0zsopFf1BWojxg3CAmfqKcGi6iW8lpN
deBwQ48g9LyF+ayqw82P36l+2pThnRI4aWMY1lGgmfJYwbx7p8DvlIbbRszLlIXJhjhTElo7VUyM
nLwTMvqQABFZMmcI5Xoyw3kXYIZTS4fIMK6o1gC2W5T2jmyuRGOuozI5js9YoXBVyjGrnkkGd2VJ
L8jDLyrNmapet5ft9Nhg86AWCZCdu9jssbcSlcLI2plJfPSy7ZCgMc5g7LSRAiLGB96RHUf3Pz4B
H4vZUa6pmhr7FYI0TvdPJVdALjuQCw09Ow5Mhkp6yz05TFQNkh590tD4eC9wXZjjXk3RqXfUk7Od
+a6VYqOCtdOpjyxkW0xNy8hPjgWj48LQL0yKkA5oxo8/5MdHw7eHHX/+7kuGXpVwohmGeUBVJxFz
tInmReeWUnwWh2DI3zmhCmY5rihyBqjqTm53jPhdWRQADV2vm7dFRQvp0sCpoyc9HkJr7eNbrKFl
dh4TV78J7uywnhlttxiQeM09hSWOQAufuQt/R4LP7ibKHUGLSHDSrx4j6bYvjkNEf/KNuEr7j/Wk
4Goxol2jjuMbs/QxgSuA0xm2Yxe5G8Zw8iZDoefaNF0J74gZHwxnau7j4RTNPgBpBrBXOeZ0tqgY
jXLSufoqXKZtNUyITnh1M/3C9Woo8BbTAw3gCybSukrO3SZH/Z9fqBGRyUSwAXvwxVLUryGpHtth
nBzaOvgiDJwwku7knJZ/YioEbEYLHq6UjOE5XmyCHsuGoYbgmWhAtko9BIqNHj9XwaNfuGguVYGU
ETHG1CAO05jLHtQr1140SKImeaL507ymdDTa5Ezuc2tqeSWyQwNjhjOU5izx83Ukt1u/igCt1Pg/
xl0JBBQcNlddwl1YFERs6NS5PZBKx02+RmFPsDLfQs54C6MHDR5uEShpo3MmeGy88FmHTFqZyrxu
qWf8PcF8aHNUtlKDXk9DiaefzW43JfRvnkfwcDDpUJlAlkGP1F42nnPeOzwymywDk2aMG9eS6a89
4D5POySIybk5BkVYKPo0aZUNXTeLDfexdHtIYtiTvFzaNmAncX74r6E1l/3o1q8RseUYZRjdpueV
LW0MrMjcz/req/hoRcSzoOx6PP5yBBNA3tildh6Fyc7K2n2rxvexXc8svzzm8H6R6qtngGrs9FJy
bgC1oGY3iC9q9ZmV2VdezJnLTCwNeSmHaOmZPSnNogYGMBFtFYK7yM9hBelrPX7EhtAvIXry/Vn3
qsQI34elPSnV7NzXY9ol3RKtEnm1hnoMUwm6W3Zu8bKz1q4fgXDMCTFdonrVkR7gLRdgKyMWSjm8
j3HdIX/nzGiHEMYpSExyFCUQYBNVR5cumKlKUuEi/4MFDVbzrELtxtcoDrmlrsZyogpY9Qujxnma
yGclmL9EEcyEGYxn3BSTWtTXJh3UGkrqBCaaCTqU1cOCcDaJaSlnobfPOuWijIaI0je+Z/R4g98V
mh0lF0aYW5o3V9TFexVoH/fvppFG4BPQfNeg6ukSzZiWSfjsmv5rJgJ7mcVEzKPJLS39wga6Tg2N
FhxnF/Sh5gVF/RPNzhmF98pXomyUwEtgh6uXHNWPKJmOi5J6A0zZGkpAMmk8c2FlaJZaDGwQslA2
6B42UQw+sYtaNGrzB7Pae21+G4zle81UAFpUB9Suly7VCm+BMdo1PKeoEDXcGYgq2kYleXrARtcH
zt4J2r0jBc+ldlUiMkBEGTymNJ4ZiZeLugV2EzMgF2F+1qHGClzjmfRjhM6GeWgg1E+7iDqboSSS
u9qE0dY+M3OjtMtkWnn90hTtDOrATaZntxAstmxy4Be3zoz7YlKWEeYXGapoXiIsZX+sDtW+ts9J
qT/GNdRHBXG0idbBlGBB6GdBQruBsdOIuUNUM6hFtvCEe+71OgU4BufiSjaMW1ie3kR41cZ3krVk
JATgiis3NW4qke41NaLTJvZDuqtKxhWSyRfkjuIJwnvIO9EuGNkyFRkMpgdjkwZ9PtvFZspWZY+U
IOQp1M6jBsUEzMlZBpmEkB/4eKiqluRFphPrrAraV3Y7JaJb9aZSnQdHJDstwqLvP9Ax4U0DPZzT
oT3Xon7DecSeZN2lGMHZa16bfmwvWhePtlT5R4bCc2JSMKgOwUFk5KLouZ1v6tzgHkugxmUImeH6
NKL9GlcR83vuCauiCUjQAovGmALAIvuoD0gZBjiQrgPWriRdEUrKvEn0C/RazbQGajoJBTpjD9o4
MCL8jS6KvJmwIH6RtIF6sfePne2sTI9Xabvo0Ke8hT7agr97MCFP8HG9rSXl0DTS6KL0llipXT4E
myg6KgayQEKnNeTOsRQ/lFEzUQR6A7Ww0N1xW+oKdyHOFzZ3/aTQ0KliIZHDo4iQTtr6kylpw0p4
jjUJKyAZmT3Ns2GVpulRRqulG+MuyaclwM1+73VixB5tgAQc5KzDwYM22GVqunCN/LZTkmPpmslE
juo7tbePdau/En7x4kcl91Pg8bACiRSmG7Tt2I46/zEp2ke3VqflUK+abni2I/9ZU2k7EafDTlAq
1uEo5IaPNLdVky23c2V4XCOZzdJj2i1Eneu8GUM36GvbQXCJhPShDjlpVhU9GlmjTUo5CSmyNaxi
Fl3QHkc8TJpPqqoxxPdkZ2MrBH9aArS1SYNl/Pm7sioBy2RISmHPWxhTbmYtOtC0USjfpCGbsCF6
wK9oPEV4iCe+J5am8hDCNV5DJ/lKyzlWo1f23v3Yu0QJ7Sazt6Ibj1oDqsh6oBd6A4k0nr7dVm1H
k6ptUFaFDb8ovUekD+ta9taNdT6gL4UDtkwl9ghGcVvL5e2Qmy8RQNrMpohuTO52pv6ARLJmb+r8
kaFxwiJt2OlJgxaIGAExXu74Z46JbfLKOYwBSNF+dej6Amhwd2/gv+4HmNCOpVMapUfPwocpOZei
zz4py98igr7dNZInaWumBX2HAYp9soPSU4101SSF+d9T4JWvacceKtG4QKLKRgjJs0PtaDZQO6Bu
jaaOW5yLQA9nesBi12TOTJfFbeDyVJG19gbDKL19rJCtoh8QdJ8HQ3LhWN6F6g/Qw2pfTKRenv+4
7Na+s7lSOYyukaGDTWwcD72/QAJSOsC5ePY8R8LlNemuiFnUYomU1SE4L4PiNivy86gSGO+UcqsW
56prLiOXGphdE+VQGKyQQD84I69yqKLzsS0Ttph9PCxPDBFEzldWS2KtyunRSPNjqXsbP86hL0ib
OKPs/fEn+pB29rZd1BRB95jWrXna1Ms9W/Md2rko/VDXm4l8zPF2pLhKZyFdklUNM7P0bkfBW46t
Yz5e24iovRvyATBCKCwsYZyCFnGvgiBUlqbmv2p+IX/S8/zOPkuDtq8yhxJ0Hq3xi3l3Z4qWg9jI
f+e+m53nA1f6QEfP9KYYcR5YtsS0H5U7473y4xP0vQPzjWsyQwoKGuP0sq3UwvftAYwNBfPETkJ9
phMWFTThRu+sa/IaZkMMaUht4c7++NDf2XhpBpNGNBasR+L0jhmMQAqaAC5p09ms66ZxUdTmGi/S
jQEQPBVK8snlrYxd1JN7lLkW3R1LEUw537og785y6gW5Ho20kyhnvU5sftU07gp0s0S7z7sb8DW7
CjXB2/JTR/aVGcS/DL7+Pwy6vz/D/mYy/psT83+Fk26+jN8OqP/5H//003/9bz/95R/eD7X5F7+O
tE37C8wZEz/5L2PrcfLy15G2/IWemcGVq+soLmig/W2krahfTObrlsz+nsvLejfS5ke6Qr/dRggl
K1wKv2uofXoTsayMF9U4olJ5qdNIRaftuzjO6OuWpXtJpiD7RpN9TrbinloK79kx7K+tan99d4a+
M2Ucey/vr+aTo+ona0beGqXQRIIDTIiVQmZR2mz+ZUcY76d390vc0qOn1SBmQQDQPt82cfXJ+nza
6Hn7DOOgB186Txz5pCLp0ZHLJb7k2dDy+GaF7roC3PRnAWljD+fDqXp3mJM2lt63VVMjYJv17HOL
7lqZ3qRkOf74bJ2uZ798FsO0WMzQSpzKxUaNEY5XDpLVKwWM4vCEEX2CEyz4REOgvbVjP34eemTk
6QjBFuTbL0YOAsRadiRmahAso5igIHzBcULGBvpIOwFih+IsABft6IvSlKdgxZse26b0JLlPMoa/
0d4Zs/szF1465gmUi1a9lUjerjWyg4bqin39Nhe7KtlH/REs2lLqXoTSTxoipwTmeWSCoYKYICSf
Jha3iZTvpAI5r+SvvYHkjwBYABERxqzIDFJCXvsCF3BdziS6P3XdnutW+tBmyInYBpaxs/BCY+aV
QAzM54Z+RzjctpE0cXY5LNCQcE+jb+ayBpeYrNKSXrSMfAEYjRwb8zimMSG0aWWfd/GFbr02MQJp
jA5auS8ceUcRSp6ANm04H6nirWJYlZkzJbkK02a4DEm7oQu1SehTtDmzZBD1Ot2b3jOnRX3UcOb5
UbAZ4x+d8jlNbjRjX9LfzamSW1gAkBv5RPZE7gvEuk+qgud+X5vnVX/vhtsBar8EvEuWJNgolEnK
hBcNo01DCZ3NauNIeu8S2RwOfRgzfsgmtzI4TQ1OPWVbAbzvlWNlsxmVbxstnGp5MudWbI0nI2Nz
j3g9SOqlY0x7PVt14l5PLyLjugtuZYZfWSkQpa7gxkwdyP8xAByrOtPpAYV5sVYU/IMlAKv2FgLR
PCqespXWDHNoQHyRT2YAAGpALRGkUwg3kLuhQcOBRFgyK+jKBfEtBv9VK4nzNHAORlQ8tN2FSWhd
CFtCCO06YVMrmlFTG5izStUutdDceFCXoHnOJBxEUqcsfAhxwE5lZkFdo6PI4FqNq63ZlrsB8Ems
vhTKNboEFtVNt2pk/+CGzaYkEUyTroqAtgUAzgqzM1tbPdlJrjHLYmaX8jylewGN44UooxnOjnmg
1duxMw8NZVE32RIvNuqLpQIbim3eVEuMBZDCRZH0W5WAMCMosGmFmxpHVGtE06ysLpVC3VZyfQV0
fQsqvyluVBAAkdkcZbfe+oR7Fq1+bmbw/P0a4Xt51inpkqtzI1XpNGGki2Fwo1vtgsS8lUUoCiUQ
KHF9ogOU7quvvlGQg/DsFlhl8Looj0YAOoRpn4oJQwdr4YNLkqZE2ETwKt0I16qGmjPUo1Va6bMi
xRgdttLO88lBal2sQ7B8uOCVep8ZNnZpMl1FOTNwkpNde6eNAdmKfygi3Iq1RIRGMoJe9XnMxSVh
ejUZlYR2uzGLZCpmae8+yEOIZDwFt8MlOoitPjjxZMDCr/lrRQcLKLDYC/DuSX/RSa/Cq9cKnBZS
C52tY7o3Yo1UHV60us+t7l7t6mqH0HrRk8tWokzA6LWD5D+z4NNL0TENttC4Mw9fvbkdwguURBOt
2bLzPouhPDmtt9Q1rC04X5RhmDV5NBcoQFEVTUXDTqtE2oQXgs+1aS0BMI+bNr4I4cfoDl2CAdyY
DsgKXF93HL+GJDgYjPkaexpijSV7bisq99Lu5AWsXPY35kReuC1dJPKDAn/ffJrF+92nOtOIvy7t
J89czKuaS+6LgF2yakg5sX6Z6Pyu+vNfUll+U3/+lhbzX2H5qb57mH+QWf78j3/+p7/7y//5yx//
QAn60//8409/9+f3hSj/9q+FqPKFOlTwcH+TrSGS/VshaqpfIHKjHxk7K2N6KN8ccNJRQKmIL2JU
lYyiEgv10BiA+qu2UjG/2BqVo00s2Fg5Ur6+6V0Rm/5aAqJT/U0po3169WCXoPtgGihJkHcyDP+2
MKgDz4pNhwW6X/ZL+CO7fhPtkp04y3b2mXQWHrzz+BAfUv6TH5zNsHO33drfilW8SjfpxtjWe8qE
WbknPmCf74HK7aUDK8++2gJfgbFLTMiKXK6Fs3LX3cZfI3PfpDs0wrtyFxwwq+6SQ7vTpjiKd9Km
XbfraNUts425Sjb6NtpUe3UbnhGisffPkr175hzqbbD39sYa4PkaZuzy3ff4zyiSOSGKrOuU+jRn
hGqNRdu7EjbqpBrhnApxqR1moRos2uSz4vI75/ybQ4x6pneHULSuh1LOIQQzjNbA0Gx9KoM7rZPH
j/H2Idi2ss34IIPT1MTXfChHhl+eyclzWMUb1NsGkB5ajO0+N/yHOKSos/NFo7aMkeoZ+MW1UT15
dvLwO88p5BzdYsulotz82KxIMZHjzwoHgJfmvoqwg9Mw//EhPnxeDjE20RAjkC5raNyB78+phFe0
xVXRz5AYQDVIFpDxJ9goFj8+zAd5ISNtFKjc0Ny4yKH18X28++7UyvPr2NbaWRokC9rXZ0nVfPUq
dxUpIepwgjuzatoQUtnExka07sEMnGNRytdamNx98l5G5fc3u5RxGSD0niGGRRg5zPRv34yTW6YW
hdy8YNOfMYUerSo/GlpyrgMUGOQDfFGmeb5+IP4CQnC17DEZwHShkiT7osIXEQn/Guv6sko0uNEj
q3ihdzCXJFx/SPv4vyTRF4mH8Kkto8WI+YjGWWUplVMzYZRsgwmeMRqbhUw9VLRjvVPWE1Jab0zG
1JSC1jicw2+udPe8nUkqD/gZeV0lL4+knKy5FfELOFvbuih0sKxBBztBNeJJ4VBZiFAnRk6ACsSa
IhXaq2MJcpCk4R5g1WNlIj4UHu830Du+AWOSy+06rDa66d5JUXn0RHEkx6VBYUk0SID5iRFsZzfH
ulZB+46AkVQFSbB14yQiIBDlZVedeVJxN6QCbGofarMEmtHQRIxUtGfSu5W5M45tdLQayK/Y5Ta9
j9qmPig9nIycxibMONgjir8IAv6kdThKV4+BtYLsJSqyCIw1oHX+rdShobYw05MWkFn00gUd4YmW
ENMVNvITdeMsHeOkHFO/gLwnW1U2DXOs/g33GYgvYwbsH51RkSzLVj8mXn20Y/86bVJeqtC3JMYe
4oE4GnWoP1kmP95vmKq4lRFcqkj/TwXLaueJNA9TFIJSfmegU0YusAhF9sk1ro737fuN63i/vT/O
eAu8u9+IdkloFo/HSUZnePAQV/bU083zFK5mDQGutIptWXur2ht2ZWVNG5YZO0oRgSWzzrgz0qUC
Dy91jPM+HplP4YNtUrwZ/vrHd+Npx+DtjQoWOGIn0I2fnpA0YhNZySj/ADePSTZzZ5CvMT9PXCF/
orH58PzgnOAHwHkgoxVHc/btOelkz8rYfLYYdm3SzfItsVefHUL53ucxbOw8qqySkipOCgPciQyJ
UWq8PUA0qzir7OISKzx0Z/vYgZPCSrt3R/sAshOGOyU8ASYQLdgrQFduEeFXSF4Gzjmr2HXnQN3I
hIGm/d4Q9aKKnOP47p0c1H5XrlxPuhzie9OJHoxO2XGC8ZNnyJkbZAh2O+57h3RKxuC8qVJ272Bu
TT26UpP8LM6LrTwMu1jJEBuVZ2YTLtCiboZauRak0Kjt107nHdnBJoZB6DnRS2aQa9F7qyQKHzCy
bRAPow4pQJDAOSvsmROX25SbtCvdtUy4jVRHC3xNU27MWR2ps6JrZkNSQ6I5Wpo3VRNkbePf1chD
zcg1SHp2OOLr0LPYKtayC9O7KkMg2UuwLfwnh7wJVcSLsGGzjd1tahIe6hfeJfiWqPfXYDKW4xmX
tRwqrXI9VGRkuy1ZpjkAEVVauuT1sVu0W/m6Gfl2ilSpk//L3pnsRo6t2/mJWGDPzWlEMBidFGpT
Sk0IKRv2fc8nuC9gwBMDnnluwPDET+QLv4M/ZtX1SUVkKZzHkzvw4BSqUCeLQXJzN/+/1rcqgCos
QDdVbN4Aul9wZNhAJtn7RrBpTPsqtUPX8Iq7uE934VgdPSVgrkptV23qY+n76xK/ISlzz2F+tGbC
w7DqRIm0iDgjvSIZr8R+0yFWgVSMhsJIXyggrGhng/udh6F8CEf1MbXLl2S8LiSOTzL9b0lkn6eR
SJ8I1QtPpkYbwIbKhNjPFPllHr01EOspNoEYHkyNdwlBixkHAFOxjsr+qbZGEMrqo+lTclGVL309
XYUemybKAmH0Cbznmp7tvZqn5J0b7ZM3UOwQAnS9uBraep8MxR1CmHXRB3cAyFEqHkQmXdmKv41R
JQUJ771I1i25xOiQHlinX+c5TW7FDZnlV/UtoAC7tY912+ylot6jbP4sCDYUMxAkQrmKnzfcZlNF
CCxAtgjC8TgeOkM+BGQRyhrRryk1JCXcakpxFyFa7UCYR0EOBa5fmdS/5M5/qDP+a3mW7LLCv441
XpUyq9e1ndl1BmqlEtBe+1RWxbZ/bcZgi1CyJS9Ews5rREgv/T39f2JprBsz1x4TfSJk9jmUCoCG
xHjF+iOsKbyS1tc4pk8PWQAvaY6mMWDlUYxqOfEbpE5zmoBC0qiQ8JHkvFCaOlQ8eDjGRklM4lCg
SY6U7bAcPCnSlC8m218kgjEwbvTOv5/nWLm2XlTRfRMd6Qph82N2jlnxqzRHXNXd0mJXF2lT7U0R
bgth30/96HZxv57fvhQna99LdqkS4+K34m9hwbw/yIe2kx8jpdv15bbsOxrCpMUyGc3YbLNNdnpa
OUFf7ysl2jUi/eIP+Verftb15DX2mjups0l/5Fsay3u7pUzToLgeMgcY6o1Zs3owDgt+qy9XT1XT
PuU5gPiOkwhftTGi9jRBpPZB/lmzs53QNo0P2GlSDlqg30xDvSfb7BDdJS2Jf3nxGTYW/aGkNhbK
WNz5dQY74LXUH5viToT6VRZoeOoTKkgRu3I7bJ5MNq6dlFA56ujjk7xIRnwI2Cj9rMcZuqnmyQL3
7yXxjk3RylLbG6+J3PlPmD15pop5Q3DyrsrzHViyvR1OVESS9ShK/PiMS2Awk5ltpDhzLc18U/Ch
E2r3qEnVkcC+L3bX7PvqDWvtBqXHj5V1CNOdCKujbnlXXdY8ST7Br/YMrezpdblegFRFgibqBVRn
E/tm/olkVyCcSdalTYklCjaVPjMxom9dDrwjJitO4SuroQ71/HfJJO15uIiQZo84NWK+0IYl3OB7
KMbyaDN4Ev+vLfP/r2VcMI3OpsqPemn/7X/+93/51//0P34uYcx/5N9qGOofOJQ13FQK2Apa42zC
/mqmmdofusoWEKAH8mpL1n6qYYg/iKzE3Iw5lL/h3/2jhiH+UAxKGzZ/EWizNfE7NYwz8xzWVLz2
aNNoSOu0h0+OQXIxyXqglyZs+tCZlHKdW/Jy8mLXVu8A0vuvvqS5KqSolO+z1EEGkWwAXkpCvkj2
uAMMAS3jix0mm54kE4JT42rJEXOZCOKDQR7+9HB/UWE4bftwKBOmzYFYxu6Hev/0qCp3ZWmpnr4a
aF2Iz77SLxTvOhcTu6jfbTH9eS22isRd6zo1pfdbReAM9GVawipCPivYVVUOrQqFU6s7hnxhBzxv
xd9t1bkvW2gUG3BisS89ORoPDbHItRUSMksKC2pL6u/3MYZTJKlS9JQRAhNydvv4WZ7tUk08CNzW
fOHZPX9yfxwNMxGAEF9NAxC+hWcB98keh+Dm48ucvzIuYip0VlB+qGcjLKhSo4xSUDORfoByKeF2
0Uj36Q4p8sILlzo78ZjztThSGXhJ5DOBxTi1SVo2vDKt4AgOOt6ArfViK/mqV4uDGV5r8WPDDB7r
D2p/IL8wRTaZYeapqzerehL+DLZx6+at6R8I59TTiUYMx8s3tKfopVHLZft0utF63gfIwREhi1BW
kNmSaQUcznuDQZik3w2A7mOXEnO9igy2Dv5tQ+ZUC4xSqr9jhVkRuUYGBXz5IVoHfbPo+rcs3Uvd
I30E67HxezcN9jnYlbJ5UAGhdxWAOemL8g36yUrK1pi9t10ru1GUbYz6LfQu1sDmI8r7AUnJCTOC
Pp9PeXEn56QSH6yFMQZkaKTeN6W3qWnYzPo+zcJDJvkbjf6lPbz69njUu36T44Pj8H7hhZ4JvRAi
UPmS6fhjiufNnoxRgjwL4qNHfWXkDzI1EfpXbpUHayU01jJnUxGAxEzifSyWGvkmaCrzZw/qykLR
v+s11ZRIDJ/ajn8jpLVSBnfpML70dnoz0QGxIjzDot2F4q3DSfrxWPxBhzl7gj/99JPeQhFJU1Pb
k76ClOEKEjpzeFFWJy1qpJH1mhoq0d53StxuMzZjadNvMH19/BvOZ5X3T2/+XH4qAGilJErSYOhU
DYjUiRsoq1e5oP0lU06ExVPQJ62j7LfnaK6qzQAD2aKm8+N0/NNVk06fcL1z+KTSArhSx2+Ypk+l
pNM9pMXHPxw/vs2zeso8SFACIJCl3GHZ82P46YIjSTCUZEtuE1rHMH7ijA877JI+41fz2D+ugpvy
/VWCXjcCsiAYil2w8r/p4ZfcO6bawYwu3M6vLkRbg2tp2GQscXI71P7MEfcXE6Z4JByIzA1OVy0n
a+WtSrz1x8/urB7Cs2MdxfjMsmMrxsnFGjvtk7YjT7yvvvQRSrjw08cX+LN6c/oh/HQJ8+TBlX2a
4mHkfmK05X5BKYJzh9IEa3xitMNBi6eBGxTBmohNeMUYgWJzVZlkXKKkUMlTqMeF31dUjT2nQ0SR
mQMUb32XKO1Oq8Umisb7nmC50QoP1J53EmEMXrJq0S2LqNgiOtTb5MFqmOLz/GUKKCfG0UMSf0eQ
u8VbGaX7LiKXJ7DWoB9d1Y8JV6Q/SpJJUfc0aMHvB4Yzad9y7x7g8jpQBXFpCLyRMOdLk2OdkYor
Qhq2FvmRrVlfp57C0dxzKPwSc4wCQo03rVffqmJcKfhB9KZehPqLTwJq1FprUtQ2yEwQgKTLWf0D
qYto52wtR2Jd4BPURoXs4n4j9dk+Ab42JO0uHwkah2cYlMOG6PLdlLY7j0tESX1s0PRUxrAqlVub
jNGptiBLdWs1SV1TCpYBGmSIfjA7A+1bSjU0zHNQ52IjU0E1xnI1Yp+FdUOKOyeUhmwRrbuTJhz/
44uHkjwnvwG29TGahgPCwW1VJdtQjg6pT8YYJZkglddp4fpBsS/Im6MI6TKOlwPHTNFEsCjFcbKt
TWUSNlibbkiPG6nZNjK6O1WKN5mEdCSEdqw6VyhkjqWwN5JWrswKFKxCd8LiBVrlKsZ00bYcBIfq
MQPXbasPBqKB8CHujlZwHHNSw9JblYhjWJ3j/Zi3qxTon+D22IZYq9j6IlcoRDJQfxVkOtVfdePV
3McnY2ohE15offbMTYeCVb9vDHJoawWF+ddYJ3hbovcGR7BF1EhiEvJnrAFoT2JHRm4iZq9YCaKX
gDSxoninm5hxj8SGNLMYObyZr2uZsN7LfmukyRWotK0t6ltNGWBNoRSQ/DkLfSns6tvo+UAa2wO+
+EzmKyAuIJDi701u3g11cGN0L2FH0rstP7SrUm+WUhZuEPfhiUZBwmFZhO54UGvjkE32tjRI7E2V
VReO6ywzN3WnrkVdLTxTwSCgrDUAhmUv7zUl3FM53iQ8ADswdlEWfdbNN17VISwi0v0YrEq1VoKv
kjwzCRF4IgyqiV6N9fHQa9kd9S93HIa3aPB3fd5eC7kh8FLszMDcGHpFbCjtFcWEw247g+47Iq12
alntaoFDJW82sy9mjszYZEJe0+hYsqYca6LdpvHBFN6NYd+X0/NE8S4vx6XhPeE2xBjX8IjFLp8z
bLB8y1C6RDm4BmITDaZ3uMvbr1EsXVrr5ynsbIpj8eF4ByfQPvUSI/nF5VW2LHlldpdR26hI+/JL
vqr52UrthgAApxmLh1LcfTy9nm/imb//ceXTDVKnRbJSxmAbRtRRed2wt7jzSRIHuHJhWf/VKvvz
lU72MxYJeA0IDI4ocDMwl6xKWIEE1P8zC9JPN3SyZxmlUDfKAHWNX756A62tC+vRrx4Yr8NEfg3i
7oxxIvmtqRdGxDJOn15eS7LTeruwvLDzMn+1iM8MHFthYeWserLoDQRE96XJ4UqexrUpEYdqSuuE
70TRm5eWDIzIQq5lDqu2HlbjlK3qAQ4cG/8R6IZtBI4fKo7g67OIQBrpPDbSl65MN2Kq1gR9SJ6y
S9Ua106DJGly6kh2VIydaq6uMGWRPUUApfEZNuChI6mKfK5FVuG6QiMmkowjBBFf+vXgjTQhH/zw
VqYU2YfDvrM6jvPNetCNdcVeVakOUvFUc5ry47csUnc6xAfByacmrblvD7gJfY9+v7CpBuCswPkH
gX5dFvGf6tjfqj79rQD7nUzm/0Vv8+9QSqNQkfn78tOsoPmv/xlYGYgyYGXvilD8wb+KUIZNpWmW
/Jqo/9HSyOzy/ipC8a84VVF94PyPZpdcj38IabQ/2IXO8hrZ1vH+z7PavwlptD/mfxbEJdBMYzX5
LUU3/9WT+ZOzgs3/dAoE8ozzm7+mn3bwuA6LYJJBFXe5vUr81y4Xm1YzN22lHWQq68nc8SVPAiIw
OV0l00666mKZdHdMlAquuiFVvmSFxVpvqRvq46sBtBO45zVMZh9BKvso2h8DA5yYCTy5+bEwPvmp
+Y0qD8gWtjZklCyCJvgWG/KzOQMn2ORLPzY78qse+48CwpfUDK4HQwyDqjP68TKskbSV2pWEPYu5
0VFGSOlD57Y1UStwGUcg8LbfrPxE3qZ0iWLjyW6Ek0jpuqwJMUirpRTQCw8IMvkRiL1VwN/ifL3B
zoP/Ml/3JKSnpurIQG8nDOsSPnILihbJ02slUSAFYPwu/HKryHcdwMp+AdTNag8jWekEUDshu0tF
jT9L9b6PpL2Rp9eWDlsEIrFR8GOJ1tIVHHy6vcI5uCppiEWlspI6z/FBknY0dkjSuOefmS+sdQPl
hPSYPAyuJoQJ+QBtuepcxabykSe8DszBpDRXGxJWjoWmfBtF+6yn8i2EdbA6CIKC+LbsXvIeF5uw
NpYdHcM4dkz+NemeuMnTmrI9QHt9ANsfqxV7XV1bkuO5ALoPsB/Lo/WdZLstBJOFFolDXih3de7v
YPi2lFxqMo9FLt+AXF+rlb4juXPJzpyDd34/36nQv4Bz3KTk1ySBzNocOAr9Vl3zdpg2HatKMT3X
K68ZgZKTxogZ2HJnVmiuK58j2AuQ7R/ne24z84nU87VdpdtWmu40Hcp6tTXN1pW7Yd3mbOsJDCBZ
6gCdfUXwo9oB/xfNsC/ZbQFwj3ZZBrlijPdlNx1rkbrJGH3K2xFBkUC1Qc3FSu/AE0DGhpeXRseR
05nUJ6t5fy2PS4KeyLIf1kPFvl7+ZJQ3JRpXrLP3U1nvIJQ6hnlvMNAK6Vr3Hmsfd3cAS7lNr/XG
cNESL5oiv0om76Uc0GCLOx0EA0JedLQkj6v9ZkipSvgwklJ71Sr0hwW5XF69mofnfA1dhsCc2HQy
Gyev+ShyBVkFeUCyWMXVdr62GrwVJNRh4iIiYimVKtnXyipqG+JD9Z0EhbRqh2WexVBMBwRjD8XU
uRE37flYxUVynCRtSZzNPhhvSdW40ubRNAgnVDrcfOlGt8g09T0UNbynqd7RKbsiYHRvCby1YQNp
V00IMg29l8wwUKPY7th8l5P8Prflg4+KvyAWFI3JrgqKdcOSqZEvR4oDgdscjwhZkbIl3xbHJgr4
jmeORwKh75UJZZ70TCYOfkk+WXrgpI9Ywa2eDahwu43NU1OsYa9p3j7mcJJCKI1t022LBDdft5kS
sTEJ/u3k4oXUYEOPbkMr2TR56xTxuK8a8NG2Sh8Jm7k6kd2R7McCc+WPxeK3VtX/i/Xy75Sn79bd
v12d/x0uqrNU5sNF9X/9h//4r//lX35eTuc/8tdyCtgTbCs+Rzjk1Jlx9/6f5VTIMD+BFgHRM2UM
dzPg5C9dqmr9gRhEl20qVKawWAL/WkxV+Q8UyDL/f2r/BicI7Xc6OsrpzlPG4EMzAdux/ed6+n4t
1QuzqwmVz11V614iqMm7IOvIuMBDeh2n9bTzA02HU9GtgxbWU+kT5QfgTNrqE96NnnLhYkyUBbb4
0OGwQ2Z02koXzhJnCpn5R6KYhU4KVgfQ6cn2uMGYWY0G6WqVgeYvEbK1TsoSV4puh9cIHPZNSbWn
x6hNyYA1L1PNgQJP4hRZV67wbSJ6bfK7dApl4hgVdfvT+/5Fm+mseMvvg8BD+ZJTAn242cz284Yk
j9KRKyqZywTVL3lELeif1FHBFnyWYjVzqiCpl5DDYK2IsQPzhhOiUfXpmpjZchtm7QVR0S/eqknz
RKUqiFMYYfP7H5QxMYwkqGQuhNCcutb4Bi7ixpPpzAm13AWebv85N/ytvPn0oMQjmMmAFFWpC9Ig
miuHP+3JRj8k7jMnT3tCbO1axjZJPEKDAkcVuXbhef/yWuwlqT+SrERj8/21SDQuyiojh6GtE8Op
g/ras5Erm6PKa/asC3c2f7rvjut8GhwB53InPkLM7SeX69VyUho1S10hYMXUmjfH08mPcpHSUuk6
eVNQ4rWjFmWebJaEJ0n+XoUDRoBJuCwK/hLWfoPEyWr30wS3Xcbj7lATmrUA5GRzvNxAW86uobWP
F/xoZ77aHz+eti/ydfqoZ/TCAfFDa5gUKn1D3NQNYUI53AY84x6cDpaNxiyuRimg8hU+Gg1ZVBjD
Uufj72N+QD/XO9DooXdWkOspBq3RU8EeDzUXUtYzNoKxWMk+RKQxvQniZpNb3XboSB1rDLicH1/1
bJTMV0W1B5Gei599lLpexC2xcqlrZ1iaEB1pq0Zno5Pk8kpJmuDCTf7icpyIfuDpwG5gJDgZlI3u
R4rwE9ca2J7K+SM2JmtRe25ZW5de6tmI1GYMnUnfcjYUsEC8v5ZmCNzgbNhdWC4k9RYDHQxvP0Xl
jSQFGIp8zthK881oIF409UsFRorIrUa7ULY4k2jzYjmCoVZgMVJYlE6+DC1sGog6Sexiw6dfFjkI
DR0zfe1DjYBIjPomPtsGH98YfuYU8FUr+xtp0o+qFz7/7stmcYVqyhhDoX3Wfc9atap7n6cPIT9c
NlXfI13W0huYU9ZOTfxvH1+Os+zJiOboi16Tvo7Gyz71cpDxrreWRUW3NPaBhyQqdXptH+rVfgij
dRzZD3lcXpj1zr8irmkzq1u2YbP8n7x0va8ITJsQI0FkPEIGmE2KGysxv8St/zmMzTct1d5+/zYt
igDzTeKePiVBt+OQmVVNzE1vZZ8GDJP29zIG+GQld4rcgiXF3udP0oV3ebZ4aRAe+XiR21rgFk6X
ElouSMooIbsRZEf21YoeYpYbsmWs1i92+fjb94iWmJfIVsoE3Xeyt5AKzYhsm9AZWy6cSkoYvH5M
YKS2zTprGYwhujicfMnELv/jK/94Y+/nRUwvJtaI+V6ZpU4urRBIFY2G5bsWLuglhTma4ntdrcwD
QtCmz5Dnw4vaD8pb5IOWNkLFvhXVixbGPh0vqbyu471de+1aIsDpeWxaZ+hu8DqKJr3Sh7K+tsbR
W6V5QekjM796em0vwt5Xj1FiHiTD81B5pmLNI3DtcjRfmtG8bnNvo8SpOEwCj+nHN3z21VhQosHY
I+6gysk4fj9tGd3kT8McXecLVAqI/Qiy75MjgRuSOxTZobIHXJ9QzvhvXLj02Zh6f+nTHWShQiEL
JK900eepGobZSFqW1GOXNxYYyY9v82wl4Fpoc5gZESHY2qlXJKz7usAuUbrUKXYxit1qHPloO7hX
FybgWfP1fh7iUqaha1Sm0V0op5eSwnHE09mXvF/5GV3TM1FHBGg3KIKgwKWetWvj4l6i/YgkHNOK
RPp5iNw6GknF7KfsLc3UVV4/szzTGKH7oEsgbmuQQStjbL6WDcgyJtaNQklax+8ZKD3uS6N7VVK4
/0GQz4oAInoUY7r9+CGe7/nnW5v3WzRIfkEXj4a0TZsmL11/jDp+HI22YrDdLrXuhqa8j3KTfMDA
i2Y+zxGZOCl70s4DiLkeI+VV88ZsAWJtcvwZIvfxb5uX8nffLT9N6MxRKjgejiQnM/FYB5OUxFLh
ovOheh2laxLi1N/dT3CR+VhoCuqtKnFL7z+WViCRnzytIDis+Gp5mJ7NjBZgEimOPlwyf5yfYNBB
MAsRSK9TxD0rqXYVWE2A+FxNYMs1sRDYUAZMk6505xFJmgnL3xt+lmwkunRp7x8MHArsbtVFHV7a
tP5inkAFSRsEKSNiw9Nlx9CKfqTvXbq1ZeARnnusJrHGq1qZjm3dvGQqToEptLeK3d5//Gp/PNaT
d4v4khM2x2tmqdNOTGoUiiyZauHK88rTkdNbm0W18hKrWjWBWCu5uGqEITulJ33W6bQiTCcLPdQ/
+xpcwaksAWd6IZW/CCij17WfcixrdazayynTil1MpMamH+2tVqCsb4YLn80ZLZgtCZtQTioquyH7
bGsYpNDNEsvK3MGmiUjaHd6paWG2m8GPKO42LVW8XDyaXmXs0kRBtRyq4K26pWLQYk2b8E7vdUp2
ObGZqpzK+zycGYgq/sVeqy7MlGez8vxjGdqcVW1dgSDzfoxrXidLYWxkrjHa+lJL9et8ytZ9mmz1
Ujt4AdnhH7/eH62Bd6+XHRt1Fc7rvOJfBIpMbc1pm1wmHCPrMjaS2550NTmX05WtcwLyJXJK44Re
NVmFZSFwgqDa04sJvmAdqsu4KZ6oJRIviumxbuOlkUCGMMtXzvUb2YadRxVzge10a0rJkYFCkru5
7pL8wTKa64zV1lCyjdorV6DS0KybFD578nwqo9nGikIwGf0xe0C1IRkwNHAPqAubEv+yg+eLIKaL
C9jcrfQ0pzdrgfddG/V9T01G6dCMSPIjfCqiCct0JNnOuypaWVtLLTF9qeFdmKDOFx/2LZSO5qYP
ETTyqegvrYy+bgw9d/VCcXNVPdiV1iFjYLFhyjgkSZis7DiOkUARQUqe3yqFwuyqvQZzPZqeo6YN
HTuyHwN7vI5SucAyaB7J0yNtyQAvN+MOc7JWZ/J53X7qEE5WswlvaIfnsCD5oIvjh7Q3QP+Sarz+
eKScH5znsWn92P0alOhOgVTwcCLUf+T4jt5z0hdXQsuj5YRLMe04bolWWlHZkZeepW8igTzE9op/
4utA3MumH3wNBrGTFroRqF5QKfwCKfc1p6j4dP1euonk4EtmJQZzcigubCjO1wHu2obGhtKcyNsz
DNcg17h/sUa6Qcm00cb0NUYp2qsmL0l5nvJgWzS0yOZmUQXTlUmGsMMu+5QX3ubCC1BPV1lOlZwt
mf+prdn8oveTA5EMehu0IyFEGY01SbZmHPBWitGoeN9HIW3NvHnN8AY3gbLRk6PeeDcXfsLZQjT/
BNZF2pnsz1Vtnr9+KmrlYdKyXvaZW7DP0MvumzqEGixWnbytttonYXNPEMW+x/4N5qLzV/aLZ4zP
8cirKq3Jgvw8divb/m4HbJe0LOIcUV5CR/5iEp0LOzrnFwXRzelA7WzFa6Z4yFzVI+WdcfiYBFR4
AkO7nl+RRE7Cx4/lbH87935/uuDJuAy7aSCsgQtaxS3ai41ZaZs591gfJ/efuRLdZmKp0ByengQT
PSoHI+BKraulSUn3q7g3Tf97cuEMqPxqrFFjZgma0WOUT96/aLzdlVVJfGrG2H/tKntvgqFz7uAI
2SQTy64kSTeI8ZVVJcTrVGaLITcv/YazXSWPlQoyZ1DeIZvek9Mga1ZkVQQBuqQahE4AdaF3uvno
G1v9tJSF8MiNqnNXynxHKdh4tt23KA6jQ2Vo/pKDonJh/vnVD+L4jdOaGYHPfi5I/DT6g9YwilwJ
U5dTooalsn6NSYW6sCIr822drMiUi2cBPrc8j9/3V/GtcMp0RUpJPUd8pweBK0fkWvjq9ciHRhbw
3u6M0PVAAlfj14/H1xlUk92SxvGJbSYMOu7x5OIduIQ4K6iTN92T50OcimyM36gPbuw0J0YXYY0Y
vraKuYtx6C1HT34uwqNQkYqbGqK/2eHBYGjsJ9mmi99Oineo+9s+llaTLz2CiH9EzUYGozI9m/70
rAb2jqRqAkqy4InebPubbIYf94Opgf0ffLmzKnwD6p3auM3DRKyNcC7g5FRV93YhjZfe2/xoTt8b
2D92bzOnAUbl+/c2iYLP07NSt1NYKdL4akjwnJi9zz90RrNRa2/Z6/ZjS/gpvKTpWWABGBO4Ax+/
w/Mdu2DuU2b7gUkR54ztVskY8SQzSN1Sislnk2vmZGxHRuwZqGa/VDO22MB3R3dokZY6IZieQMQ/
fTXI44ZmNj2PiorQKe+mZa/6aDmldEY1e5uO87OtNu3Osis2dlT7y/TCNuMXK4yuzB045jhOeqeR
GZGh6NXoSwm4XRBQhYX+oIjjramNn8Zka4/DUlLJFFAi68Lu7VffHeV4hQmHI6x+RrSQ+nFMGslM
2F1w7s91n9Y24Tl5pr2VoXcjN9Zzijtzupuy+JIva1YlnQ4e4I7A81Q2WPTzTgYPGRlB6NMiczk4
Xw+ZtJYU9Zh70CGoPGCD+Dp0zwjvgJcLrOTBPY0RdTXYRCgPdqBtTK0kNwd3id3dahP23I+H1K+f
zU8/72SF8wINPWrKkGqMO7Oarn7Me1ICI6/sbwvVdkZUzupVlF/aU/9q/8VWk1VoNvTNjeH3X1Xl
Gy37fpKHtLS512zvxtMba6HkRrAjoJvuzFIKBZkvXQpfK1HWii+vq4l4kai6tP08k1mRVKmBK6IA
Q4FfPoMf9KGnyHFfJG5N1HbvqWsj6BBaDN1rNwKGH6ZV2w/DEiSFDWpeAcJiNGtV8hyC72+y9pgN
r6K0vihtigf7Lqj6B1AcX1m+OFD1kUPObKhzMFBadOR4hRy/tPylMH1toXb1Kyl694OCX1W3g1uZ
ouwiT4PHvvv+8btWz7dP3CVlJl43lNKzYJ9pbDvLtLAwthE/LIGgspACPj2g9UOs3niVhVYFIEsX
J5/lyXjhLcAEV8ROS9nlZar1aKmStCi1yU3Y/EF1I+xG9lmRKz5mmodkZPCH9eumVgtonU4pIenP
RX+han7ejOF1cReCF8XfUKF6P3RMrp60uYkXM0JcnY/IxSabn+DH6gPBU4uiKHZe1x1b4L15Q0e8
9RekYDxEQmcpU+3o0vbBPF/a6Twj9GJbxeQMmev9LxKGl9h9h7Zfbw7zqN/mYYUwrFrVGZkQhWLt
vdJQlx3f0Q6xTRZUVEYqjfgEw3CyDligkWfrxMfL4OVt7+TRkyKAmFuJ3rvkXTRrOWjKVSA8HRSc
uFNID17KppFsvFAOHqDvR4362tDw34/RTqt0Y2e2xaovQvlGClEk2+029QRIHq+/hqT+GRy4scLH
/RBEOrwsIb/MoJG1Fli3UdX6QBKgH+ud5dHwsr90Xgc0k7hHqgKyd9Q1asr9oI5OQXTlgkRkse10
h6yguXImRUvUY7UzwqDhoBBz+OQ0m8rX/JqVpz9P2nWg2pnrjfZb7vffldz/2pPriBXRQKE+DXOq
iXhlUqJ7mt4pjaW4tj906xzL5AobR7nEgFeu0FkRXQpXB2Fa7zYexjUW3Whm9o1sWJrmU92lN0nv
F+syaDsQIgawvUG8MR+LRdNU3rYXSbjwq9C4tezGuCXReynFaxYGt+w9+9Xs0QpetXILEyTIduFA
PkvTe9sJkcb1oA290xCVpvZXg+g+612IDaNvurWVNp7rYV5XouAGQE9MHXnw3YzWO3mfzWKyum+e
Jz11iWa6mcY6PJnjIUt8IDQhsTzBiBZRuqvJFHd0dYK0I/o7C88c2SywQ9Squk5bsaZAql31WPqK
UoG4hXGD7xVZmqnuMfoPWBhihVE2wQhRRlp2lvU9lVtlbVkJcT8CoXrjVdsomLSFHRImaFflg0mC
3BKUkAfF/nM/pt6ioODnxAbN17S7CoO0cDLifwbir5a6Ulzjw3cnO0e7ZZQIN3PLd8zN6FEx1vTs
PvRDOmrk7JJiNnxG0sUOvnypo5yMIN2KtpF8FRS7NH+trQotGvnucimqgzWHDzEgajipJVNIJCno
9ztDrGxfNdcSct1NtGa17zYQnwpHCNpJlSAptWk3YaeWTipbR1j8LhkeEgu9zrjrPk0JlUk5BFkQ
XumxifycSrAjtZLbGwg5GL3Xgy9JjqUGrhQ2m0LVvzY2Qr5puvcEbqKy+WbmWFbAdz75gfKmBIpK
5IQ/ArSiaqKiMQ0zu/pkdYqy6zNgn3zo6cofAmPDs1x1qhKDbdLdmJyLB7pHBPMETJVaPDyPmgW2
gfbqMtJTKoQ2bqwmU6HbNeB/TEIuYQXX1KRTa9dMKsCMRDjDJ5R9/RoTs9uiRmIsmi8CjDvI2OGQ
M3bWYT+Ea63rVlnA6pp70QvRqv664ARwIMXT5aV1PtAby1SCbRsCieqtxHPiImXnmCUvSTOt5JmF
m9kldI8gslem6vvbqASklZu+tQttfE/tdCOl/WoyPHgppRAuSExr6UWettCa4jVTgn7tUWBzuoJo
I7m5w5lr7OtQUhZZCL4qxC+6Cg3vxQtaGoNxGB77mCgPpLUUp+WoNB2Nxp3reUO1mzT9eWgg1Mhq
Dlmsc8OgZQKolGoz2Dp4KxkJbK1kzXVPXWkhmdihhKUehzyhHkmEX508BgkeuiQJxoPZGfp1R7Vt
3ZBWmVpiXAR53Dn5yOxapZrvpFlNPAlqim2p24yRuL8PwJw6EkqhhW+266LxmlVch7oLM2i67lsC
JKC72E6bqhZSZYCvsvTYhzGpLr4A6DupyHeFjCC7dag/YC0IrXZZVN4C4aV11VXfJJGswJzmdmEu
fBWilzeFyhLEzrNCOX3h1/5VNpC83JGaXAxl5xTlF69YJ63uoR+dgH+3Tmz6lO9qaKFNQWV7stmC
+ATAO9Gb8Mp4pXVWT75h6a2TKr3TC8xtrCCC8xwqElP6ZLPdBCv0vQKqSvN7MP43Z2e2HCeyte0r
IoJ5OC2qqEFSabQt64SQWjaQjAkk09X/D94ndslhxfcf9I7o3t2GgiRzrfVOe9Jk67Bxeuv72MBi
oaJS58y18RqAo77FDKi56vzG3SkSF77liXFb+FP5Xtf6PXYgm6xR20E4WlRJNjVr6COpG+M+h2oW
VsLmu+bjbPtY4L/d0aUwYxZ2Pb4U6LI8bIm1XFvW6CHE4zgKDa5Rb+oB6qfwPEbVS453rLgKrKp7
8YsF7nMXTSDLD1pLVW/L7Gmy1hwlX2+jgJnftm7ZrLrWHvZOIfMQxpi2tWM7iYpK7lyxxEfSY8TX
RfmbjpnEja6wrPa9wQmrrEbHXmPgO9um2JUT+xRRjU/dWF45/VDtC3/GfVkb4PsWS1Sas/d/nV5C
b0K4QLlGU7NmJly0FURq64JFLaNC1PMmV+1MiWn720TXjpmdI7xvBMo1FF0OCRKq6kPsl4nkTMTX
YNYP/64sf7H+fu+Qf90Nwmy6cYS5tOR/lj+pdFqYSYOMRscnLjTT8eQ1fwSx8e6J7KRVNSJFSctq
NUa6by03OWilf5sMVKDN2L0Ovk5g3cZqtWe40P8R9/LYN6PiEHcebJfs4KJNAUfju6psvk2x5+MW
rD0GvDV+vvzhp8tzn5rF1vLqq7yfiLixaH49e+VQ5896Vr/maWWF+jcSNO1wFpSKepc9O94Q34qG
RS41NLWKuV5/LM3+HaLGe9qJJ39JO3CI5JQbzmfToMvR4uUju2h/yiHu+8ZVMpoazvzJClHU6nly
J+v0+7/fzoce79el1rqfXA/GBrrz59sZPb8zsWSXUZp4/5VBjP2Cx+PJpnY7YJcUmhmOC2au7dQA
R2/0+0+Wx2Xnv16f2QlTW/orfOwu1mqXBUOwZImMfFGiesVaIpxM97XUrHvN9VgvRkL5ljy5rfr6
75++/rKLdQnIC4/R8nD3YnX++csZsUnTa9s6ilGTxE2nHzl3wtFv6uO/L/Qh4YXfiGAf+hAUVLI9
Vtvd3yeI7li2o1XIOipLeSvbmRBS8b12BrKbMzcJB4tc3EYquMdYYKAr6ycv3sRLje95cNYMfStn
4WwK06ivqo7MMeYoYWKQr/jv+zT/8kQc+BOQNn41LJeE0oZThHXnVZHrdXcm+z827NiUi/bgYyex
AR9qr5cUjykt23VJSilfFNaWtMgC9cjwfdL8+agVyU6nrOSnvDkYT2znJR+v8jQqSsu8bxMK9E4k
03FlUtjGZ9Ocy9WEHkvnL2Yqq4sC06Q/n3RbFU3SBzPtQNsZu94t3pOK49er3dMENRfpjjmHDMnw
0GIAfeeL9KyCtalNkeFgT1tzlpXSPcDgNm89oOxbHDD34zR8uiYu++31TtdmG5QddsNHG+Talbot
qiEqDP3kdES16rNjR0bHJpTtJj8f76a8fVgS9U0O+dEoMnePjh/iMljDioXqlB4oYjjSJzf+P6Zq
/O/mPPZsxtGg+BcfZaOcvI+nbIiSeq62BZzHrZyGb/9ebh+gxV8vimS1da5CkvHly/KNBFHxAG+r
rsweVxf1PsdMatMyvuvy9EfvaPtmzm4TTUWjTb/XyOnhk1u4bM3XW4DlYRHuAUnpAyXXyKxEsieq
aGVV3geKKNLAZ1DdxDrt1RoC13p3Wd8lGOOjAJ0wQ/vko/s1W/99G1pvwQRZo3/FTJgR5J9LlqTz
pGnHRUXebN3bc8cQoubizphctZ1dhAsTA9jWS0ZgNVqurh2cvVN+86w5/+Tr+cDw/nUr0NZtkFYq
y1+DjN+QDn2kJzYBWKMqG42V+UQtieMqnFm93E+99mYGpGx3NLA4q5mbNLPaa6syDr2Z3AsbtMZo
6h+GJfYVcQZlXSz0FMraKEq/fSvlrl804jEoWz658b8+Q5i3AWM6HSr85bhQxFOZSUewkmgaSPfA
WncZYSekOi3EUt9II8BUPyB8WaVXIhyVs8oPWWv/Xk6XSBHPjzdJagUeZH+JV8GvVFso9PuI+SWc
7myjN1r0/3MJ6AbrJIny7mKWpLwFVFqn4xXF8JYDwPad/YmTylqPXSxIliLhLPCOPOSlF/UaAjfp
GJjcRo5d3viZ6DbmZF5XcXlsp243uMM1WOQnZ/F62xfXXFU+gMwuAln98izOPS/h6KEKUDnO5HX9
LvRha2XYt3jys1Cvv7yl1WEn4JOzIGL+Wky/rfKGXOiJkXMXian6qcnly+iV4pOV8PH3gBNi5/6r
onE/cHedUUuJySwkInYRgqyLqOzpVanEk62u5uATJvzHV8blOE3gP7qOYV0S4VOj6LqBuUpU5P5r
NzlXGU63hWbtMpvOp8zGVT5Xy0+2LujBH16b4QBLe6D/gJZEff+5d0ldBOWCmyqGkSOC+1jgYlHZ
cjvR0xhuMSDiwzAMd81o9Bqa/8DHAyFfDqIq8GMpCc0Rs6fvlzy58Uqmn7U5kLSiPBfexfgQk3Qa
JhlGVS0wqNcVLpakCR4zcVceklpDb29qTwaDZnQoOHaLihTDuNdv26BYjkPSvouhbW+VF4dt7yzb
Mg7qs8iSfaBpNxnWD+Bx5KSXU9nd14lBuJP2Rctj936ZyJMvCWGcZkzQ9EnDfN1tuJdEPE4KIy1L
kdo8zHOkjH4/OVV1NSnhHzW93ZhAtls70eL7mFyRUz9XT0BmT0VCcB9vECc3S+ziNk6vVTpcBaWt
3/h1ZtwECg7hkk7uGwGY71ZvIpQKKAxjv9i3acLMIvYysAHNioae62RG+jyS6LiZMYbJSzxO4qBt
DkwvtTDX0yQy5mUKkw4PgmQELuH+Nu2oD1Hfwxg1C01uiyX1Nlns3Gq9I/d1X615rARDmv6DXg5E
MwTaSmhiujNQBdaLhQ64iJZaDmeZbTHveB1se+tSs+YlkJnX8m7clNOhJEpztuJxU4ihihothRk4
4hmBl0JKjPKuxOZ+2zeDAX8A96LFTxqE6TzgDMdfAIMuY7Qq+1OFzRFOOjwAZjwbi8jDyc6qm8UK
iFDJBww/zSivvJqHxzTU9Pt7epmotTllMEUlrTUnpNTBT5F4cJ7bPA7LoyVI9hXI0zTNYx6qBxgd
F/lhxoB2NPzqbDRSu1UaVjCkjT/DklvjlmS3tSqyxJGLqVnt4ZWQ6vmVzKltOqnkVmjYT3SFNJkO
lvW58ONznpB41jmFda1xFOrVvuzdaddiVw/JfWDI5dfH2eYPJ6n3blJkFicB/tolYvCbJLbag+UP
B9k5T8vSaw/WMtSbNsi/YaJqkPnbm1CNq/sackvU0I9Wg5Xc4Wcq54xYcxQzdx7nrjsy7APznnbV
GLe7iaYSzixGAHzN8Jl7Ux4TM1d3+J6+5EFyLey0PC6ZMDa9gtvhJ704IijZLGqZN+NiXmG1+OPf
x9nHfRKtkE9rhI+ByUToogcDwglkgiwrMnzwg2CO35rurPz+1M713f/5UgwhqOOotZmNXB4xY1xW
EAW9ImKjefZmcJ7BOtg4q7Honv99KcQ2HzZGm5hVVK54lOorc+TPjbHx3KZjU8qiDrUjzkgNbshz
t/OcMiFsTSakE7RYPHnNQXfHber0OiLukUEDvKo2dt9s/AMi3SlzAsULa1c1L/XkGodUr8i9GpFO
Mk9prwI7f3HGoj8tShFk3RcGnz7hQ0XmIwwNcKpysWmKRUkNnxF6hQ+ohgzUeGnM9Nq3Oh0Thbje
L0XN7Ljsf0ote59n5nm528NwTgnNsvCBguBsJ9yT77hbg1TubWvJ7yaRZ+G4WmKPo7lllsRovNL0
qCKrTG+dt7ypk2go87ukgXjOhM6PXP07lJ73mUKXzcIYkeN3J42Z64759z2KcsHkhaQqFzuiSZib
3CqoOWT6Qwn3tkzA6qa+Ca4Xy8EZaOuOQwoADK20GXFM9fNyTeruDzJJFZiOIDOpwW0iSLFWhUS+
BbbOj70/atumaEiJls3NmFXQixLvOq0N9Kr06Ts4mkPUshoPlv3VzJN+o7uFcQ3eRKp8S+ZRmRbu
qejH77JxzajTbe1KZZ57LFvcFtiMvnlorXZFTkiZT7y8prIvpMEJWszmfTYS81DhBx+6gka6JL26
1h/EmIgDXoPGRjV4HQR5LU4cmUxtmcHkRoqNsmH/17MZXNuyyrffjV5qT17N1gI79+y4TbGt9OGm
slw+IWlpZ+iCT37iGlRPrkn24nY2nWRrYSe2cx4IouyOWW29+wreTeN68LsZex4s4DRicsmM6ib/
2mznN7s0fL4WEzNNOwcJk8zoPA8lQpKcCJgPsOGY8u0wYwvk4aXpJm9TsfQgXM19z4F8ZXbjsdPm
MpR+nHHM5sM2qW/9qsQpwi/mrYm9XUTgTbIxvK69x1xrTX8bUfVUxP8erUoDysSDMs6v88lOr0fb
gPm/UKzlHuMDttBhm9KH8ABdIv4WPg1A9k2WFdSOWBbUmVvucGd7ynANxYHD5oS2FMrU0eArHIyV
ry5/SgFcPxTGIR8ziRHUbGzTrDqClqh915qHxUjkAZuqaqNpAY7pOcekBgJ61FAH5LyaGzkuP2Nl
fAtqSW5Rq1P3Z4nazRmeqU7xIy/lssv8hiNntA4VRzlEMuea7xMjP6fHfUNOkhF+Ax/A14K9wrO0
m+WXorOcWzel23dw1P+kQP3fgOGPkhuxu8FcijAESLXMwP7comLLG3xbdEQX0OgBQvIlowQq98bi
gibhHFGMywEHChVNSXJu8W9D9R6UGyIJ+J/SeehSxz7KPD3qdVfuW71nJuuOvwxD7zSfkLe5Nawb
19mQqvDCF85T7rQoW/z/mNaGsujag60Z21X2f20lOdazyIaPjZXDcuWRUYtUw84sg5tpHiRBC9kz
4PZPNL4/XSF31DkCjLo7psqtb2r8mBmQ9XkoW2QSYu7ACNKvLY4vV9gStsQgJuVNUx4HbGP20yC8
q2Vyb0U5vDs0qsfFWp40f8Al3q8GzOtkek6Cnzq59ppV1FdTXNeHbsruS+FBYJ2X7hBYx9TS0nOt
vtP+fnW6prsfPe0xzjSg0E54IR7VjLonPd9SE0YlyQBHUWfRZOTBeZpmxBxQ17bZPM07W+tQERZZ
dZsFb1PwXFnti6BM8IJmObqJ+eAAWZ91gYUiX3kb+WXh35spFGAsiMK68cUt+Q/zYpZ7Qr7IklPe
uYjT/LYisHSzlPRttWg7ioHiVjWav5/d5HXsN1rtIVxpy37bwE3fLmSf79yu6IGK2p562IG+LrFS
DIbU35TWoN1per5OaQdoOGq5Aa+S0CL1/ey18lTqfrxHCVV78miDXX7Ct3U+NG6QE42VAk3ri27h
w4pF0+EsXptFM+h+yNR22LpZASdn4KdZZftm95jDy5S/s3ERpHR097IIjJA4wmeL72sf6/vCJu0h
q7pkV+DCCoBIzCAR3MEOU7awT/mk60ydCl1iHpaoZKum+sGwtO4h7SrilSwUIvYUnGS2BGcx1yVH
9tNs5M8pQqFwXfW46N0uA470i+t34aLIuOisPmWfnBDx5LZ+HLVKO0Io3KSebWzKSahtVU+3cZe6
T7W9hEHdXPc2VSu5JgwrkordYaZR+XeR8lFZ5ps4R/Eo6bohdV/KtwK/FZZMpmLvTNgt26paJ++W
vJ0Z4YI5jMt1nrlnEzIe2EnvonspAHnJPazbSW4CT9s6wWiGom1abAYN9zMU6/J1Q7m1oFTSVq6a
UPeyT8cbE7yogYyajRaSnOJkDhCAc6970GBVLMaE+ZqC0BmM47PmTM+uuexgO/5QHZmhmCt+8rzs
y1p1lTGCNjKkQ15NTs36//82N6ikixZVOUy3NPfV60ftxgFm21axNhwS2RwboFa6o8rdubVxN9jd
t9QrD57M+3PL+L7PAFcSUQtCMaavXVxOB9MXelgQsWLqnR4mfp9Heg+tynZIhenXEjz3khtbxdXW
R33sVWBWdunsxWS/OSXRQ8GMisoIxm0/lo/0TqfRpMt3RnRhQeVXEWxhktaMKTSKutl0dTuf+jR4
F1hGfl1y+RlV7i/cK6xYoCagZtLRfV6CSWY24Gdn1GJPWhPaXMClMK+bH61FLkllEQu1INcPRQdl
KTXof+TRwrCI3gofkMwFrU3h1n1y0jmXQwooe0jTwfABegBgLt+bazej181Gttd8ElmLuP/Vf54y
vYdzhTXyXouhkgdZfPIT299RVsZIOvGozeIZn6cUs6fZgv1Xxj+nTDuTAN/se4z9kSw5APid8yIq
Tz+ko4qconfZH1JrzwsJntyeM3GYhqOv5u48uKDuNjCWh0+p6+RHbYZR4SVOcNcauRmiKPwhxOrV
Fkx04tPyVbmDed0OTQfLpBOPXtf87J2zWorpZXYwza2lvMsng6bU8/FeMtXKNhj3QtcKvErRFqO3
22NXIB7Mnr+RabM3TEiM/95IghW++r2SYP+Ae0xMOdNCyJKXlg+mL2vgCPhTFit7o8nkigetHXyW
P1UXdMEmgL0/zOluJlzXthIKBRbE0Dy5hsiPnj7SEJc5WQHCdw8W2Besqh92FcfHTuoE6ZbzhgOp
OI5mfg+bqgnhv4wbK/4Sj64O0SAlvsSYThW2pr2tpQ+yH7fxlGqhDdRzkyZil1fyRZuo3FK7fe3c
mKsvMbHkpfaqADuuJXEtG5xbyEJzFw+JeYtgfOI9UUIVBzjzw8FtlooueFLHQTz3xE0RMYJFcDbg
uZYM6bVl1tpNUmi3g0IxJOzqKvF8bb84AQOHchw3o2mmG5cvY5No8r8ssfEELr33rHHOrNrh0CiD
esGkZl10XMZj/m2p5H/uKMmWyIfnelKs4ZkjbDa/lUsA9dWbh9PiQRxxib82Mk0eRHHOsyehoxtM
hNy4VTt9ti+vheEfrxtVN9Ntc5Wvw3zHeOmPfTB38gabmDjdj0ogAPJVcChM9cC7WI4B5NQD+ZU/
m9S/6xfGRSp17U07T9q+DfQHYNZ4/+/l9xd+roVdKHCdiz8pSNrlDKHDNrZVhGAJN6sfcoZVyCba
koqgIFSjSzCVLiydtGb7YM9Nf8ZtFvJh293jKqYfxsHD6i1rZgi2pCo17WA/eXaW70pxLWWsb+wO
f/RF03gJGAsfqkD4j5Dv4B4F6oosxHWsFpRPsddRHtZ6ODlze22uTLUpz9+CsZXXbZrZkYWj9yev
4gNgw9aGtwvOFOgPfmECf74K340FLBAn3Zdm/SYdbdxXCwbG2CiTn94wCOyYFElhwBIsuyvXTpuv
Q7Lcw2pzbvrFu4ZrQ53saxlHPZWP0CGXmjZ5Q4nxkOppdTfExn3R+uLp3+/sA2DDjXNSMB0BAV3n
I+ue/dtZ6tq5U3aGwhJFQnGrnPQemTvENDi5vlXgLDeoMG6mZ9F6py6A/F76XyAxfvn3bTgfVzLB
nSxh0C4CRC7H5n3umAwBS+pCGNdGFzDEC/Kjv/ifXOeXQO7ik6HUMgA6QX1t/xKfspcEQWtH6cAl
z4kj/T0WSc9+bXwh7+55cQo/9AwNpTF0osav/S2lt7kD5yIoexq3OQFzLuRYz0J31DgONGs5RZXh
7XRveNJWT0fDgUyuGAJT+pO3qdNTB9qdXWc7Bea9UQayKMeoH+QvThXGBRZPeOrooZqCQaORZhs5
B5+M3P72fFcECWUFnASGb3++5bLw1MIbFHuy4mHvT8EXuO2neWWz//tFfoCS1/WEZGzdAVZLmMvh
HptMHwjszPdJM/eP9YQjTL1Di3TrJEdPKVLDLJDLhdYwk/BXp6RuPykzLpkH6x0wANN1Ax0HlJZ1
IvjbitYGR2WGiS1NULevziKvofa+NZhNNUsc4p9MMScC9CXolT/57ZdMgl9XZk0xP4W5jwr5zyuX
kvxTf8lJ5xptaJtQ7iWhkyHWycEO18WdI/LrFvLlrqL9oZWZNyZ3JMrHYIxfmMe/GhoC0gRcxPWY
d31yd39ZA1TxYJUohU2sLC64Lzmu652to1zr9PaxSNGVx3mLDZX3ZPjZfW3O+9WRgwGzwsoO9T24
n+g4aKe5hYeM3rT3tE+W5cfGAlMDGh+8dWAdYTzz5wNjLKtSvRmyfd+Pr4pQsZL9598/+y/v5I9L
XLyTRlYL/emYIaTb+56Bpqd7T5xVtYlLzWd5Lx8bkz9/z/p7f1t60KrnzKsoDvKkuac5uaNP2tOp
4Jij/fj37/rbpYCdfZuvzcfl7uJSE1ze1GnIdZTucgPgdqIY+IqBL3oz+fjvS/36sy42zVVWz8Te
X0lazgW4SG5ARiLE+rOmZJc4Ar1T9rNzOhtWSs1cGUKs7uOqXrCvbQMTNYU1XHPu910J5V1rDwOt
9XXTBz8H680b8BlIaTRRTbOoZE6mCxqKTX/uJZmdgw0BUTXfOZaY89msVD0++6t/q5XqkTsyl81s
eZNZ4mzPBd1og6mZvVqU9stEKlG1DOzZdShIC94FqdHgsptmIW5Cw+6Tx/Kh2vatFW21bLpRiNeX
h1ZbtPg19FDng1LfCRNX2BarV9AmjUOSPCp2to7BLOOa4JacwnhlM5J45xJQO6HsMTX1qgZav9r3
rpCWPljlxN5crhTrNtuTFoqKqTShOHeIpqckcgVkA8Mjd1pPYcf7JIla+rPw+lfRAodOgBk6wnzg
Odxo1tN8rovHztPCVaXsDexEYiwA5FDq//tJ/G3Td2B6Gb+8AVgqF9/xajeZ1knJYlQQpOt+oLZr
2u+VXbTbtG3SrRq0jOCx+lbMFj/I7pkXkxH5yeGD5Rwf2MVKXe2c9NVnkmHFahT++wcoa+hSekYe
C+Z6u8FCd2qWgtkS5ta9J16cJWHFxGm6wyHxbdbFeLXwOoJ2Mm4kq3iYDechHe9KC1N9Ai4Ohoch
hmiCJwhf4xXSS8wR7WQ8BLW3191e3ho6qlL+hdUbbJ53JPPmDOPtK10AkvTOtdf1al/K87QCnT1Q
RAOKj4wIoS7gYTgzwQnTeK0NuzZKJqs/9hre1oupMEwKrpU7dvt5h5bkGaNPMi98foCZG/NWL5S7
bbTxysp9ouy8MrkyQESPaKemCKbbvpw1N0pknO6o+58rhfi1Ac71ktwOyyxeZQsAB75Ou4pCZuAX
hz0mhNuxaF/ycnlLrPJkDU0ZjkLGG69L/BBR65tNhtC2N0y0cmM7RfH4atgkiNijLjdziWKV0SUa
kdJ76SybSHRYnNsXBbi4ofaDTieza7TiIDt9cSwy9ZhMSF1rMVYkaZBUU7cMOxdIboJ/HLSeHRZO
cp9O/+kWHt6qmvXI0ZeM+kyB3at3M0ju/TK995Lpuc+9H+53RHXfITtsy9nDL3b0rrA/6Y2iiCrT
Jg21IIy0Il8UiVgTtYX73c5wzSzRQ6NfYZpGEDhozQQppc5xniJSjdOvxPW5Id6YDNg9qDTV41wm
ECLyPPSBL5canVE7sF0l//WujuTw5NsToeJVQOBADbQf0CpXqn4LZuvbr+FZZk/v2eKIzeot0+ri
yDdTE5xAgMiYvGtZdxw7/wG2Hh4T/WEiep79TXvHkSWDmV0Gux/5tHSkLpCNbqz1bC7a0wzEu+nz
7jEjeHxr5P0N3mXLpqjHJaLJ/QYCHeHNhbU6VUJUo9iiLSXLwQIt2mEMwQKlUkmdlrhjVHEbax0x
YqMSw6U6GFq+a/zYO/azvV+op0LWlYmaAMFBp+E5URTPsohxqnO8s8wJhtaQpW9GeySYsdC/9iSQ
+mkH4iTksnVc/jE2AiecvSzMtFCQlDK4AfPBAh7nmsLUrzyb+JPJ6xSWXj6qlQlrakVuY+CwjMvE
u5ELQsEeGwLG7o9zLx/ztn/NGZIcJ7d8cGxtOinptZFotOupuFdDQ96LkZ09ZOIQqF3xMNb1VTvb
3VXXYc+/IEnZKTNvblSAjnTql3WeWlv7yR4hy5a6vZc2Ba2rn8uutHZTHcz7efIYjMY5nvjLs+Fm
b8QEaaq7pwp/kxD7UderkBnuBAa4T+HMHUbRvfPEs12b8duhGHh7o1ZfHNGgCcehdrMMLeEzDlm7
LrvWbnKbLw1ri4kjFsM6SOsh0cbXVkli2DTk7ehXgo1hOVHlxEZYjie6c+/YTA9ebDCiMZ40p8Kq
BhmZlTHmycYqTI0YEYeV8MUl5iONEjlU1siwUmu9Df3Dycfwuy/mvUxrvoxYvsO3u9eRPt9k7nJN
4pN1YFAzWE1/47bZDjAOQkvrDxultWrrBpqzMXFC/V9nU3mS86kkRwoLKiMZOJ4BykNT0UVNPoBv
439HIojNjs6gooegJFyDW/OMPMQG5ewP7pVeZNByCjQ5aHhJ8a21cIaHfRgSB1b8uyNdsK7+1HfP
hR+cqFUHEgdME1M9Zg8aHu9BnIexI6kfanBwYyH9RSAuNKzFZXI13GXyUUuG5eBUSIjLnMSsrDV3
9liL56pDGuExlwr0F2OoyE9i99jiv0MKtXjPsTglYqtAzNFtDf6bHqNVnul9IuYwawm7IsZ+OZjB
d88ij9snt1FW1D9x10OjwjbTnA00pkLdTrjhWtb4LEVf4dfCq9Cr+mBkI7Iy+P74+KuTQQ6CKnWH
3fGu6nJ/mynM3Z1aomOcvf00EXbMCG+j/AH1AOr1zCAgcr6yywocYxWFWXr+tTGaLczinZrbEnVz
frRG3d0MI04XiBA6gsEJjNKbJ0E0eRCMDGunFKBHUzBS1jGNLsKiV0dhzyCPztHQdsMYvweZdVPV
/Q9CvnrISswPQGju/CoNPbWKrF3C1vM28PeC+LTSyeVutHvkOQRDoO7EJhB3eV1h2V3jUTjYV7GN
eWzAPrDxRHGcew0LrmmhCvRPQJlNiNUVDSBa4bEN+z4+D2aHorlA1CsFGWRow4B9wVCcynoMsNTi
mS4QfZKKSEobcjEFNHkzyXySZS3OqeENYTEQzUhAmBNoKHQXdW9BSYiWEkSgKc1vKlHfFwM1ZTlz
0i8NB1SmlmiQ9XnJO33LYws1r78jaenQmbEK1y2J0Fng6vhdn5sXIPt7F8/uU1e8qdR5qcFbtrbm
nLvSvJZC5/79bNwawg/95Sxn+FVSNFGnOPgzbyLry/W+WGbncRja6qoNPOynCn+r9Oaxzfsl9MG6
65iDgMVcbSDnAc5q8lVhtuvq6h6+8fVUkSytG9kp71x9i0B1wccpubdIE1cpyjydsejGpzsjxcd0
w8l3G6IIsHwiviPZwmYM7nTN/laPHg7mCAqaTiKf0jws+IzbxcurXeGCqnpCXrsqhgzg5tiy4j1G
dnibhJ3ePMc1elqvDO5mMntnNO+bygGStRDdJ2CbI/XALDMMuDKKj8a1v3Q+I2ESX72ttqABtE+x
SNXBs8hky/u7cYFKV7peu68MmPkeQPBmZn7D1IZo4OWICppanFG3L5IY/XHWIe6ssAVLsxsn01+I
9nbDVIOD5MYrgwzPjsRKDiMR7ZtJDM22XhjkxFWgh9IiJi6ub4bSFVHN8b9ZKvbg2uzXnPmgRNSA
wp6NxIggmpp7zNbarEQ05N3YKMfhBak6nPPxh512aRi0+k9RU8rhErxNZ9PmLFveu5JAe4t1x2eI
sltPrj3trLzikURf6H1+GcY6ckTS2IpQ2YQi5WO6bI0qkVtdN2/bjnNCowgMDWu8092628DXRkBV
TeaNSdGrsbsS0+tcxWil2QrR8WGsOdyUC6kvmBOfqXrqbVY1TWhZijNwzHdDufQYwYERJYy8VKoh
MWyayHGWIfJnlW4t/9lLCb3QGKzvayLOytLLIr/NZmDdhHLAWSCqFDbeM7Ziv6G9g4pz0qQedeiO
I+aU+xSH3c3g1N/9VW7l+iO1L/hw445EV5Da3rp3NkLIRBn+TtIz7YbGLkPTbuyoaDKic7r4AMUo
exRW92AsnobwPn+vjH4VcpD3tZgpw5U4Yc8o7OSqd4i+m9TWSk2NGBrXjqYU0KPrB32HZyJsfwG7
BbYhZEuJ511AnY2Y0SZ10dcGmBbzStukNhOFOR+SohqvCoMOKzfhf1VQW6euOqhsMT5puMx1avFn
n2ObjDUAelwGXHiJ/9nn8CdWNSV3HJm5eI8NsmLE2jYoOwBrx42Jqe12hjK746Ecac3NSI6S/CH8
BFYSMi7wuQyHYBY0xuZwmGf6mcZrIBhm4OsV487ihRyInpxB/zPz9b80aXTMmEIwgEXn8WGckLVu
nhYMDSKK+Nde1i8m3gi1DaWngch3ZGLzPI3/VbnrbS2BNGugMIHx0jLRDwroZlm/8wvcP3EdRc4U
fCba/DCUYj5GdgKaJdA0OJEXk5WY1L8RZTj+y9K6HVtmuhOsg0/eoPVhSgnrHbXOCvzDgQS1+/MN
rjph5TUpff4KmmWqbh57PjzgmeYJL7zXxECXbqoApLJsg5M2ayEOpP1uqGdxCEqpkD/31i2SlCqc
sAbdwep/8YfROQSCdJu+GhvMKBSxS0VR3Xt+i9l8MB0JtYSD29XgX04hEMQH7Ub1o4OzDXKRTecX
/SM6wGuDTeurM4YmI/GzWVKRJ7H+agaFOntp/YlJ1AdcmGcBvwBzPZvn8WGWtXiFWeV+xxiwCdJN
nmc2vVixcdd0OBi9FfyP584YPvMD+ctlIREQIA9oZWIcdTHW6qYG4tX/o+y8duRWsm37RQTozSuT
ZNrKsiqjl4AsvbfBr7+DOi+tqg0V7mngNLAbWxSZZESsteYcs5LoQwrcZmYzWuBGbXdP1jaBrpMD
lLmObw00hZ/8+B8/X4awJlEqQOQ2LKr+rhW7OESPDqJN4MmWhF9sUZfVUCwXY5KMhMzsLEXrhKS2
cuR3f4g+e6ZcGHexgVjfGyt917kpMiUhT0nPq2nLdQq9nnCj1bgvDYz6ePKsYwd7lQ/4s/76x8eG
4GcD0oIBtg1UGH+/uQ7YCKmmqYhGACYBi4xvap1303coAVNYQP72LqslyRv/7jL9GVL8teihNMKc
ZePP4qHhTfn7wkruGaJOB0Hk15pG5rh+E83g0l+VjV+SgrXJKnqiBLvpynjmsfHaBtMgcMjVuxH2
0h6Q8QEWH5VHRazxwUnygNzdZu9AlfQ5yI4YtLXsgF7+UeFkfV0HJ75MkrZ980NTpBGtY0cXy55Q
izrIUYuRgRFnLDoUIcUTmBGmnftMNz4bLHzoanHjrkqIwiZ2Ybjxbq1AlD7S/PE8nJvDUa2611Q1
ZDi4w8VSsl/rUI2ftTZ5ku+eNHJpm+0FNLpBpt3fT3rwWsLeR9ONEnTOvhzSKkjd7vXfv+f2c727
CH86mHBujW//fQc77rSUSnTDvU/icdsCCEMmpDYfg39fZ/vLfrgO4w4sRhZp3u/nQZAO2lwbCjcS
i6X6MKwrf2rGT27mD/zz76ugssGgCR8U5yCCwb8fmXBGIpdoN+EiHYyISA+sMJNzlTnMgtnhAOjl
HAsdNeY4vk3CvfyBLmZ2U7Ue8jMXkCNdZqjpZMCVBmaJMuUomcflD4qHZU+DtXv2Fq/0rRQEQwpR
6aAOyUFdTO9UIqyLLS0yVVnfdrk3f/bh/dHzvbu5LXZRZXAKIO2DcIdqtBWNqpsR6c49CXvJo90s
SUAq2Yge9c0re+vI6/Qm++mkKG6CXb/8Jgp5kM50X046Z3CiMKLS6W74ZItDnKDsGReg1OhV6Ai4
2o4WEzQbrHo7t1K/YXo3duju1KYyD8iVCwStMFfawl3DYUGZozWq8dB5wgqmqXhcemn7Wc1gwYr5
YG0nf8gyK6cPapIXN5NELCpOjC6WvcAp4JswriiOVGHNpmmOjwQyrTBhpl/T2FinNMNqayboKqbY
q98moMsBdTNNC51xTm7c5LSF9yBk9GDssuehLpjqr9bPkRTuUi1ihKX2um9xr3dmXKOHNjrUjy19
HGcnE1Oe0pRlqFDM19ZqMD54D3Nm1Fe9y6+xrcQH8hCRhzsrucwmRZeTN2G7khhZ1g5+2Ekj77Xv
f9jxCSlZ9TS32lnxKH+smA4L9EAeXNc5j2XqluRhkN+rKsqDPk4XRxDjKodhb3aeFZle+93Fwryn
bVxvagVJVZNMd06bfsWH9bquOdJceumh1/VGiLs025mUOrt0KZDVtw5xjLiH8DhQPtKJabekhq/T
ov6kOaWc3YQQHYMPFc7FS9Z13Q1CnNfRIgoWEJFyMLMu8GY3vhnzju6kWiSHNGXLZdWu0Q5tOPd+
3DtUDlfVSd7ablUZ3lqFv4g+ZtKyZmE2l2QAoIcdB2ZIOoL53EJtTI7EU5l3VZBVI1SW0laO1G3u
7dxWV9qHZ3oKAgXXysjens6xyKLBraxQr90yqjMt/tY558R1fRTvxb3dlN/tkiVfaZbpxtLJjM1H
A/HaZHZH3e4xiuD3Q4iolLs1rtGul1P9BbL5nRhHAVXH7nyA1WqQ1qa7A28EzG3AnYRp4G6pqI2n
zuuf5jX/ZvD+G54kMREdGre6R27qnMwa1xJyoy9jmkPnsJyQbKjpwF/dDEcoCXtHmLjYVvZBxwOa
IOLmrsUzdqKjNExOfOs0NaLDhZC/2RHrCacXHq/1scM7hkgWK0g91NfSptXdvyBnS14mxDqnaa6P
NKMZHVVOdVidvgyhid1Sh5UvceeGNA0J56zSPlRKJbk3RkI1Ne9FU5vsIMwGXJO51ui+veKM72yq
LP3ZA8ji0vlCR/E8pXGI2Mtg8kInr0NbW/RaH622tdfyWe6GDjiAslbAWYw3OmqaPwvLODCayEJV
yVYI3I4bOXH8FQS6ekIsHS0o5jnOOjhpVLeGTu4AmMsMxHxKUUeUOgiI2ybeZz2STIhSOBg7z9iX
c4oszeYrcNC4p5Wqh/YiGjxx/EnZmpVPTb5eJ7eTB2UVMxp3Wva9KC4NYDvfwCV2mBvX3WXo7Oib
Ttu4VwMhaLN+mePcRhP5IRtORwuzfD31Ks3F2kPmA7UIq7S86yudR9B0Y0h68rHVjOLi1bMHp9zY
Jk8whqH8mhCV1F/2gmNvqlfE5h6rUbem5oEW7ZOYx/u6gISYmNvQxBWRZzS4DWnU+AhL+gNYbiPQ
W/VL2bjJgSRbEpmBHdZyeDV6oR05CkhmgzCtajKZY50Gh1V4093Y3mT6/ZpO9RtKXLyFHe253Ewi
1hx5oKqWVBGpcyvnKr8aExJsXj8ySyucLCpzzayo/QXM2qVGhN0kSXbsKhZkQaiDVsoT6hsMj1ly
Uw+tcVXN9tKaR6+CzSdkvg3soBhKyWypNqq3Rce11H81ps2RbyPXdO2hfHSS30vRSr93TFrWtkbX
a8ipE5f6m6vOB71z1F3jOpyVK95qdHhf/n22sD8ezRB7gOnAuwErmHPa39v+glRHk25iR9ZiNDsp
ZY97qfnqZYybKaGeCqr/k+bWM1O+Fgt8T0isoivygVNRKJnF7EUx6rsK4foeyeuQmidVqd8GCFm+
PT1VKv0yx4LIZ2UIdziNywOcW79Tl4DH752NZeFJaaz8y2IYhGWroaYb5XlttcmftHkIphbsXzG6
8qRrsdwrs6DLn9NNdqo4DkzkioAuzmqtU+YZRN7klXk0MNXYbazvtBaC7qrw3s8MXcwUPBQtQCdE
Xv+lm62vA8C10BiH/tAZwuKVBIaBGmqMUnv5tih9d4G5FHNKf2qxe/itcDZU5TCe51mI6N+/xR98
0btTCtp0yml+f9oi72Xq89DQVTf5LVpF4pfsVnnT4zkNnM2O52jDQAareCxZFinxWnnSWNYrbbbO
bldZ53X0nlWzOc3MumSBR4/3GY2XsCvWpcU5p4ke6ZPSH3uNYQkD2uOSDskFZ7AdTKveAizK7GvT
87T/fV8fOwUkXQGFtgl3QTn9Xn2BX7pV16a1I1LlK8qb9TtzKXQCbrcj8zX31ckjw0BFrT7HUv1s
pP7h8ExcEAmhQCi8TQGyFYP/o2gx0GoWywoeTRZUS8W8H3NsE2lrBtrSXLb9/ZPT+scPigsCvvGo
CByVnIO/LyhaZkWy4IJjAf5GqdLmygwMArZF358D/ukz1Pp/XhDuEM5X/n3rfWRcXqHyGGYO7lgc
jq7BTLycTOkbpFK1U2sihGLk9O9f9GNFQrQqHVfkNOjEPmguW/6X2bC45Dh5dDlp2Pj87J91Gf7r
KvxsW2sDTbj13tHrLrFiTVbpUC7Hr12ZoXa26R7/+1Y+vpwQm1DAOFhYNPMDkh1mJMjNjLBocj3I
0PDoI6kJ3ihNu43zIcU5j8tuya6FMj//+8r/8buRH4kvmU9D00C6/v2iuAsJU6JA42DW7QX17+KL
2TTpyMfeflDVsFlRuP37kh80V5zUUFCig6IWB9Kl/33JxVgSOWLqjmbONbMp9w6Lxc6Z8WSKrvuk
Bv94f1vMFDl3fPnwf94Lcwt1VVcmD0uU6WVgzlMb5rV8AQ2JdxMQnz6+/PvmtPdOaT5wvjg8NXzn
tFjeM2e0KlGt3C0JsYYS6LuDG+ipfAP9YES0StKdIVOcxROi7o0SyEvx8O+/wMdXCeY3/9FZ5YCe
vMfvtF6Xi7wYyMmlFXc0J1VAwyQ1RtjB0qcPesLZPa0ZanL4+EQk+LGlxaUdj5Vn68vp76WRrdp2
eV2PS6RmZQrZdaeNBApz+y9gY1U0NXYoG+OTlsHH75N7RIvMUsd1qaz/fpviWOssqogl4qBdBVR/
BYMuwuv//VQ/OoH4WXFK8X8s4izlWxvmf1Zw0vvikX1tiRzaOgHyvpatETnOYKoVEFPNO8YxdUFD
R8sCBHLTJR1FE573pdRvJzlHg2d/xur/j1tn1WCgYxgkR34YX8CG6HuzT4h+txyLk0uW7qgxfv77
zj9q8tGRQ7QEnwMWBT3Puwes0HhoU6tYIruZL2YnfmByqSJT74G2t1r/qLfXcq0etVhYe5Fnt6s9
xHutMIwoNzGoiGaOI0neHPXBbppEcqOtu2aolifRWdpupEzn5RTf/v23/o/PnmOqBfeN4QDQr3dr
jLmIdh46Zcb6Lu8Xmik+vlQi3G0UGLWt0zApP1Ot/seHR2Qf1D8U+CRiv4/1SaYchHu2zJGCEoLp
81ezTEmJGu3HtIjU6tXNAKJUNQiEf9+q7ry/WVpK8H22Vi6NeDaqd1JtG4KsaswwlDbMXtbTf28U
FXu8W0fdxkJe6ZqMukSYNy3Djnb2t3bs12Nre68F6FrfmRYy76xkvsmSGDeq0VPw20p1hnTw3K+L
sU2x5y+y4JhCmyGBGzvnwFjN9NhnHiCOPj5DIBd3qLbxT1a+BePvlZcDqF/PN5kSqzYwADVEmZ+h
vTmk/mhLaLYLvBEozwxr9cxHG1G/FQinsZkclUqTtw0Oowf5BY2CE/QxMRNAvaF3iJx1pMtkRL2F
XtVcLTxaiRUJgflXUV0lckcVVQcKer/uFytMMObR8HD1J1F+R0SQHYoYMBpj/mnH/K8+KyjMgMHr
P6tRfWmlcSicjETbuHEOjHg1v7ONh4Gszova6c7FNLwQykwRaZ3x20uIAR/qLL42ZF9RAyaHKmce
pVjtfGpMAKuiWq8xJNHj0q5ib5g/G81cfY81I8jHud6pmYYvfebgqY13qYThWuFBCJllKcd64N7o
PDBqEr5n51/Mia5dtUHIMmu6xxvUHFW1PHh5J0NvTJFiuHfebOO9IjOdwQ/4gWS4b3P5AAFFu6rW
fL/o5KLEHjgHfEbXYl4m3xNkQW7eMt8sAGTbLZVqUq47vR7edBfahteoVlT09vOgjrs+GSG/uOcS
VZEWryExZkvQlr1+chIwysznm+kh1sQx7hl4Zz3LksNJzdeT6UFLUbo0RMNFORVBDmpph+GP70O3
4dOtgBf1avOJOeNyqGY1SvElHwQmar5f56grMHWaztinXYnDxFLqgyPsnQEo/qrmMtQSxdjZzlgf
WbB2RaZmvtswr+4J6LNcwA2TntR8HVL5Uk7JkeNAfnKhZfHv5HsFZhMCwY3Wme3gifQ5EuJEeuJo
FPPvzBL62c3G9M61S8/PKoMuYWkyzfiiZLRh836dfH0FNh53yXMyFLiS9JspB+iKXItOTtoqL/pj
iwDyLLJ+r+Z5GPfKeoeEbApmW2txv41kIXb1a1a0CociiCXmLI/IW6J5tsXRfgSayNkBjuEe0vkO
1bh5AceLYz3j6ZoNYiZt+bG4g36SsZbeGBD+hL25ZR0UZaCLNL8tMbgjr+1CPTV5u0VThehFBzUR
b3Q5j/rskSTgCbRcUBJD10GXAlq933VWYUX5DIS2XhMq8LInH62NH/iGAe1zntgtRX7joTsE+ZKc
wdzfeYAM7tJ8N9ZtFYzYrg9DpwYM3sR+Gjb8ZuqNWCQzNoq1L/08lut92dmCQhyNBFECHVJZ2+Pv
ZF7wr6Y39PPNzEqO6RaWKRgQbBYfEyHnJ0eKDyMyeKHqNkB1mC2y67934HXFOi3e7LRRNo4H+ofY
Pl0SIMgufhyzZDdaHeG6bvJDyBJbTJqFyWwsN3T896oSpmmvPErV6q+5ZiMLLuY6wscLzzr/jg6Z
4MnGAqC+oERyYuSI6zqtJ4FIJDKolNlGhmdskr5OcBW93LFjHjbYiBxfUUBezcxRQ9r639p4+Prv
feT96W27aaKSMWExkETV8m7LTI0cra8Fo7d6kiObRVKCF+w1nZ5kTnxCOivNDq1t99nJynhvAODC
mP5QvlPx2xoQj7+PVnnJxKowGthycnqdO6i5zD5Klhv5qrm0bQuh7L3FrvYT4QJtr7f7YgtlqucJ
78nqPnhCPMbsXP5i4xVT+4qzYJk+EPcsdjrq8oMRAzTOqyrdYz11EUb2kWF/9YSTnWqUGn6uyos5
GgPiwYRuwDybYbURPKUVe36VgNwwtK7y7Vlrd7kCcYkDZoWUy0kujfGlExWzHFzheBN+5QZxiamp
PmMRODmT/Q3333StbW+5WLO5HzrWjxG7XDESOhZjdInAdjm7fvEemtI2bpypfBiFuhw8Xdv3Gv0T
uLgzSGuRn9Jm3atdizBxVth5BeJzdpKcJW4OlSUBjS6875kq6eSPaCo9e2W6ag47z8MiXRkogFK9
vNM78TLZ9YO0ysZvWh0iKJ6qjh/gwZyAo03Qjf3M4BDBe3kRG6w6S05VitOMVIbjaEEvrZukDszu
VG8oWowj3tq10G8KAiowW+INXbCn7SWyk51lNu2OyNJ5j1mFrpocXwDR2zvhDY7fmfOtUSK397qj
ihB1tKZodX/LkuSZPEUvqdTyBvX8/ZJze0hAuxurmhHoqonOVnezocmPudGDdlbML4R0qeEf6tuM
AUtUn3WQ3k9aIR0zqKcL8IfM+cEWXiXY8kkvaSLXbkS4jpbmq+303R2hzv3/fYp/roSGWcdg9sdh
+fcXMejsAjkZo1FctL9JvVKoGlmS7aqZ/TeV0c+ofKId+VDfbJfcjo8mlZv1sQ+QO2ICHAT50BiK
AjHnjOl8Y+D1zdYmR+gFKp9I6nFnItQOPQW5QpNwcpeo2CCaHyv9s8KDBhG3+XcnkrqGfoizPQYc
l9uK9T81V51a+lAKw44KW09we7DDbqcZ2ebuoc8m+wpKf956P6uz3qItnWD9EIfhNvGLiv2P/dn9
QS+VRA9bekD3i/UMNAnOq0qMA5E/CB7sLG8v1tp81xpuaVb15pIPhoVev6qIE2leBt28KRDL3eW6
Wp9EGbBlanw3LTkrs7XNTSfv6iJILLt4Cg4TaWThTGsqUHVO+koFclY3YETPWvUTe3seCWh+geuk
IAERye7QmHZ+oS7ICjlMGDkyHZ3mq68P5n01MhKtwQqHdtmGutI+gsXTmSaOakC43oj0eDzChNLY
TZgONGPNPMSZ74zt/9UCL3jV6LgPoW84NWcLnPmo0e1jp8/8xVOFPB2lYhEo4luZx5yAMAo7Wdk9
OU33DWcqcg49YVzGyXhvtSh8VPMnLD8NJhBGsXbylEN2qHr9ttfqS6Nb475I+gLziWfdyMmj9pWI
ynl4t8vSMDyA/eVvZeb5jz5oysyJoAXNYSKRQ7NdDREm9dghZce27UAIjAZ8Vnmc2aw15cVdQBpm
DkSGHp6MNOj0VcRY7YYGV2LDmVfMtRq5yb0+sqsqxgCIEWH9ru/mO90YgzZvzriGZPBHLVT36Zui
48ls+lmEaL6x4wClgntyURfnTumlyWxEzU5pDOEEES29YlkqId4iAVJD18KpUJ9UK36VCFxCbHa3
5PH8qI3fDuXURctbe7eWbeuTDRq3BiY6E2NGGjv3bqdXUbZh9BYkAEyCtCer2gh68NYPXp/t14w/
cKgASLXwa/ZWBT10tfMDZd7F7oQaKT39sgTD585wvPTqmjfL2tkHNqK7cTTlTVvwevR4/ZBAh/2I
HZDEK5QCuadF82QoUZIWc2QIEzi4hTV1IiEaTeOrYK85Ir59gpKuHUXJ79Pq+yK3W79Hr3uW45cR
ammQ580UFE6qXjrhPktClM/ULYJCDyNE11J2le2SPFZyNvZ6Wn1Xk/xO6xfxlD+hh+3nnS1ma7+2
GChcKla97Tmn0+A5twrKeDep7lPCT3dFVZV3QGGA5ShpYR6rFQBomlhz4MSJGajs51ONQKsuyvLG
mrtL6hHwwuZrnyCgzP6QGScrMX7xT8SNos0sFu6uQStDBnrh7QlIQuJNRQ8rClFc2dTjzWCsQWFM
X9IFX8dUub/GUXceyJXaK6N6XtplPiTwT6lDziWekD8fkjsQJdZmQmN87w1RbazKHs4gfhJ6GzvR
OU+jtdqHoVZIybAlhXkKgjrucV4UaAyZRjNfz03GlOXEylok55wLXU2zPSR47/hj0FxIXanDZcvf
qEv1vmaYFDhWXtykZX9CMqI+ky3w1VkHxqJQXAJjieGLdsQHeWWifUnsfbMJvytZ274iaP/XpYln
OuXyRrEq4dAORtgO8V2jTnZIWuJDIZmjugp9G57Ya5ouzNnKpIlwFgWunsDWKpRLzg6/b/PQAUF5
SFa4JJWlHdMesadIY20fr/lBHx3F7zQCjJRil6rFA+qCEOhida6mIfUTj+MTZLYhlClRS4Z5FJlm
BnGp1pFWeHwf6UJZu5RE22Qoe2JyUnJtfJ0wzp+gg26BuKkaGvlKcrFp3tSbG480augduMVp9ewb
TkshHN5Xmq7tDlksIr+pHf0xth84TdD+KDkelpI1W2+hVaLzb1TCyxbE2rOkIDUHtJ66iYJWd6xg
poJ9TWk1agRe4a0pCQJedaLYvTygT/ZEoqa7W8z+sen5p7GkIHJNZYeiusR9AP4xrcC/1tALUjz0
Q8ZU1Vx4g1ILhtaimbdxZuyJgCIWL1/uJIeM3m6nM4fVhfuh+h3Nu5bcjHtZ51crf9UyXT+uS7mv
F6tkUO0xra4n+Ffm0mJTHCM10iRMIqyHKJcb+VM01DLgQrKgWNC2PFYMHp4xGrWh52LfK1HpJ+Kx
Njvl2wbPZZvHkjUR7tZ0qBes9FnVOHeLFnzwDFXY6Z0Q2R1ATnUKE1zq/GOD39+KHxm0oz8AuAYi
uv25QrsJW5ydYdZml4lSkkIGsiEZpt/YmdTnQshdkTdqRKCa3M3SdPAOLdWmgSEKfC0A4nUd10jb
i6Gh10z4nSJ31b7YRf/W59gluzupr21gVoqzS9phbw0wg/JuKi/9mlymxrrnCOdSfbK4S7cKGTWq
rFXx91JXq0hf5jgAAFfukvFrbRrtoSN0zF9VwonW4dUtp2guuaNcaxEw8Fb+UY3Kko2ocXPXl1OG
u4UoLc0cfuqtRV1c8krbzrL31DjKcy+ioRJHeJnI51CoZRScfRmUkhvTqbzznBH1sq39ruQByoW6
MmtQo/YCbf9aaA/KPID2gNcYuEK1AlFXBcIRRFFPNht5JBMOSAUzAebggLJd6wAZb92B2H008+LR
XM3unGrQKXv6L36arQv7OwtuXaKHXX8Xv2a6f9fWsV+lnX+XGPh+sK08e/Qsv/Rz7+NDpoLKvJcs
rbW9vW4w17IDKCO18r7jPaYtqvKCN2wb6F0De6ShUEnRYSL9UVuD8VZX/SueCHGPeGi8ElRIpL0b
xZi172Vin5C+msFUF/B74RmgwsUQOmL/Jkll2rveagUlcg5UIZgtvaQc71A/UYCAJGVRU6ZL0nYX
ughlQORzUJD7sbcn2jTu1GMtWMfhtisd75wtTdQpFqBFtOMoVNrON195p61j34EurHX7cTaB9ya1
Ie/m7t4bvmvFKk5wRq9jAhy5bOxv98ssk69Vetc16JAotayzKrOfk+W9trgrwK9O+FEbJEPjgSon
u2AEPeKfpUNfzXR/xjb3Jc1XH4HNConOVvbA6e5sdbYuQ9y8uO6pg4ES8M4OWK3h/y+wZ30aasa5
b8dLj+gBrh6LJCF1D5kAC1Dbd5WYLjoIwSCurOwrYaNjZ4bu3KlRSdqfn7dtRjSjRlKdrIMBtRH0
gxPrmH6wWiwZloAn0k35neHM58QwFxKigFxWQFG9237Bcp5iCjzLNMdFRq8CDjbdI8K0YWez9IPc
ecgQ2deuveAC48BZtc2BNVT38f0H4/w0jkb8OFJK/1nPMacC0xbKDeXe3mtGPneOU+7oPEDgenL4
7BDg9TuIG5wRyAxyDPoAaOf2OGemsFJdH8O+E5ARl6KBK1BkCenjGJFleqMY2ZtRchjldU6pD1R6
c0N5IT7BRaAYOC0737DO7CW2iyeG9UKbIa8C6A2r3s0vBa8XrXTar4utPedzt5xtq2LR9gQRXJVj
h0VWvdLuxrIUe7CwREJQ12I4/iDEYUn75trrU3fI+/q7WRZPbPePa1XNQZezCXU5yxdWxy+ybw6x
zU9JJCTLaG488t9yN/WmX9mj5hepSRKYPrpB1s60AQzj1MuX7cidVZzy6lk8iXWEw7xgRBwS81fd
eM/mTMKL1udhAkvprhzRNOZUcI0usnPM51rsmrao9lpZnqk0b6CsfK8c3rXBaGmaYqQITINWcr6W
m4q0hz27LZqJwaMx67dyTn4tq+XQFZhklGvezjNmLNe6xbHMePKK/lyMvKrFjFRm5ozKmeNsatpR
t7zpiD65cPtQK/uj04D070d8A/H6YmWwGnCrMjkZ41etfpz7uNo3BdYjw3C6wGBgG60xqlAl07BL
VyB3yGvntAUboxu0gbQ6zJ9FcgWD3/BpSfRy2wzOtGrntAKizEcLJvxqN5d4llsE3Ztd9cnVBmtx
mkaDMqjmaGv17e/Ytu+kGK1woEHoL01ucyz/tVlp97Knj12MsUpFMkxHJsuK/+d3TudBHm0c/Pl2
pItL/u1xPPUCK3LVIVPrpoHEv/7OEGR5Tu38yeT1IzqCabOFwIXmhGsSGfJujG9PGRVcYm2inZSs
MOPV7uixm1kfumLGUuzFr0hNvYCUtjJxK9SCzSeDdiwxH8p15m2ITThvErbxwX/Sl3pc00BRI8pr
DjVmspzXFbfsbBlzaOBXJlcFVepk2kB5N0DTLK32VfB6tWqoEjZyXooC9lxSGlhG9edSJ4xJGEl8
yEZD97vkK9nWN/YUp/ddIe8BnXYBfq0kGrNr29XugyraIBVGvFO0zLgXqfilOXFktqvEpxOnfkoK
YufO+m9JQzouyuzZLpdntRqBGejG/JA2aX1EJhbvOdMf1aEYH6xe+VEYHqTbqX9thMgfDH18q2DL
T930ogtc7eQ/rCEYCiMy1SKPWr1aA4/O3YFYa+8Lhs88eIqT1oaTVbBFMYHzmkr11yE3qfmtm84l
NyEnS86v3ebQ94UXzNncQwKIlx2yaggJC5b52BL03gW5mfhOL0nfOlfd3SA8Cl2aumZzUxdSB+ZZ
nmvTR22kXIoqW6G6PSHra88lplAYZWI/ezmP3s5+Gz3vf6rIq45vKNB7TgGEtD0Xff0C9vHaUyvf
56s8rl52r5prfzdWydEzEpYOd3zUE11Gw0w9oyvDVSMa64gpIMYzk2dR4Yg46hc4H1NTrvu+m8zA
Ym/ncECAIKOe2UYlBGgrrFYnUgAPPpflcp1FHHblVAVNqS7hBqPlVU4i0SivIyXCbsGrx/TCfmJ6
xgmv69/WejaOQN3epKKRPTpJM5xrHFg6TOzAURuwIOnBMAuxt8xx2Fkt8rpsxJhFAWku9Dbptch7
Wy+VI67SsPiS8qU+WdLRdvr3uovTlwVvy22iLD9G9CJ0q+hBrLNywt9c7xJLf6mmsbho+mxE2IHb
s72hF6yVo1zHxnBgUanOq2bLI7mayf+tqaluUTLF871c7dvK4huwBcvpjAtyNfue6gDGDJEe1h4S
iEvvdw2MAVmt0k/V1Vrutfmmq6Z5PzGJirxBkYcsLqud7SJybGojvlRSvxBRoN22roY4flSetW5p
TvjZ9Z1TITL9d7fy4+Abjx9zA9r4qrN9/e/adI5ZUZQnYFWmvd4tAFDWpgqcbuDgJ/Y2DmZTXXyj
+mTE/x9KG4h7DCtQYxg6hqZ3kozY1HvQod4aZa4qdimoMvim3yxjJc3UC6VKf1nOXaSt2m1WUx7+
+64/qphYZZlZ6GxtoCreyyJclRNXWiCnq1X02HM5/MxVVBjDXFc04uXTv6/2x8bzdy/U3gQNloG0
hjX0vWiqUfustwsdT4yysDwakxs1nLwwI187pW4CY0aP3BkPNtzjsybFy+DRUYdfuviL1TTh2oHC
hgjf+MjaM7/RoBjUxIANihoHXjypu1Kay94a2b8HQsoMK59PEKX365JMoW0ij6f9gkkOJ3m0pPE5
Z54KwGK9Nzm52MybKT0aEpaXEfTPeCzWjlOB0lr0L+xvY4laORt4r3k+KS/3/Pbv5/N/Op93D4hd
Z6MSAmcDZrC9pf/TLC6wdcbwLAHbLEI9u4uzq2piFBZbKa5ToKUetI7UBpVtKN8QR8NMwFy3m0e3
8Uk+tXlVx2CW7rIjpvaPgvu2LX+JOCW2psS5Mo4picNdudn1grIRD0OOTdyU+k9gdb8TmSLipukH
c2rVLlS6T502LE/IAYCbuxgIR8u60RfLfOuHGi5MM/HHZ8xpG+bhFdAKn8nc177Oxpf+xkmJfk08
qz4KhO5Brzjnrl2fGRdnd8vmU8c8hbSSQJ+LRMcfzCYfH6IznN1O077oM5IFEtaLncREflhMdz51
5reVnHGClHPt1bQQL3faON7EU29zSq+YNU313bx4+ZVQX1otbZue/h9zZ64kOZZm51dpKx012Jex
qRZ8390jIsMzMhVY5BLYcbHjAhJtjDoVChRIs9FIgUILFGnGB+p+CH7wrJrJjOrOZBuVMastKyI8
HA7c7f/P+Q6a8sWAoAsEBXNa22nt1mqy+6EIqkWRmME67U288WlZrTtiWGZWhTTfIcsI53ez0nu3
vIyi0eZaV7+3Uro4WZ49mLZsT5jI/VkJJXPtUjEcnZDCsb63StboPnVSOsMjvo6MPTJHvYOuB8VM
A1/MIjmHLfOkZWa/9WBeLA2az1jyF5FiBSs9tKudGREWRfV/TcY897JNdthurUtcaDvFkGLb4VuI
HT/fGX1RY4Cw6Aa48uIUEi4JwL/t0PqIaBJfXzRVZhA3jB1JGCYpGybDyOXGxW5Sb+3QcZfJIkdV
u6Heryy8Rjz7sefO0lztd/T/tUMU5HSN0/DaUYffh0rj7wZixjmLlg88ysOV4xX1hcz4mBN3vSdT
nUK1QXrimFzgsZyDpnA3LJDZrLeIuvB0lC1dSt6jEM4ci+hisC3xZjSqPbt30TTxwXHbJ4/ZFtGJ
1SzE0AEiNhprI8vGPSgWMKbWOuV2BPTA2idwaFZlpJJlL2GiK3mP0yu3jkJJHoJUGLj/O21VxsFD
T+XXGoU30+3wrhcDNofM+BTRfJ87gqbosB88KikewY5Lhb5Mhh58/YMB/rpLzBkDnQRkYj4BRM2v
Fc0m+ZxRUwRgQovhUHdNASePnCpcCqEZnYkiROYjMPykwVVNCHd2fD/7UZPsJhv7dpLBM+vCPb2x
grXXatLYim1ETBnx3iZk/SjVg0XkyXULgmnu6jlMk8wEZlOJeZbNKGKMNA14pnJDUj1hM6TlbFvL
dQ8uXFgvlCqsTZb0m9FHPoB9R5eQnNBnJsDe6C/LBGQQgVeNK+uFnQODTl1rZishuepgq2ZA18ql
UB15Mqir08o+gEUJ6HlTxvMpA8zL6hJE9jkONHXbUcWtkh6gnhtTri4LHG3mnfAsiqDpPRa6AcxF
52DBdc8YAc2tqRjHbnToRwUlmh7rjXSGHY3Je2Z/Cuc9haS8eYE7Nu4MpXhDnk0OvU25Jws93Iwk
Bs70qv9MHXY1lCH1ixEbymgBHmhr4isyyLB08WMkROWD3+l3XpDrh9R03yoJM6xWtcMWbfCBLfY5
RJtJaEd4p3pQwBwE5qGmDAvApxVYJuvJlT2lESI85rZOshcbVyxjsf7Qa2R0hYEK4agHitRB+CMG
YZeWabYKlR/qmv8KjABUHtBSG48qarzXzmrXoaRSAx9aZTFQlMwn/IUU9gV6NsRTVrBJE3gkbcn7
TJr4s5LjZIvGBWUm6COcrru3ZYAiTbOoNwooeySAk52UclXMHzM1VNZWB2wjxiLoZY8V1CpJmm1r
mpve7z6remLNAj94cANev9BXiENxY7aRNSPw7UNf80hOU7ORPoLZCH6wG9Kt349PqBI6SYc4LTkD
uq9EiGreUWbLdIk+qGDibgiWGHOfUzhiN90LDXAeQNac1i+XRgnxLGcqcSkprkxFRTyQ443uTQ70
NvWHUlbNPRn059ZC7lKJjGXPW7taCVRLwCfRvK7bkHnSs+ujPtgUSA8krJ+ZXsu1UMKrN4hJC0zQ
aKAjaHNpjFCGt3Zt34jtCK5gZhlw6ck93yQSxbBJ29XPm/xk22K1NRRCSPLJ+ygad2ANlNmWBppY
OhXhiqbRbc1UMNMl+O+q56GSG+IsniRZ3VQh0oOj6cWJCM+e+rLibONWoJ3QkfQoKdZR164FUFNs
YrUt5Dao4mhpoYzztPGuK4n1pHPJjozAmRnRC8aqzlBjOlAWQJwpzhvSLw4VWqo5Z4pilbCipRAs
zmkzblTd2GGu6jHp2C3BoDWOTae5ExbBWU6TZ0uPZ3NOjRdPVazQ4jaMcypCyo8quW2xy5klB1GV
7bLU36HhQ+cJo2ATgyYotSTblaDtIH+pR6OPZ95QWOsADBzncpNGiRlveyOiWhhWz13dfQqNNEXD
YR4Vv2o2/r2bNwDt9bCACngI1SC7GCBWT13SzfvJAGTRAVhoISauquSC3ZZyvxYUAB7xaXlkLi+D
fIr9EmXNtl6TM8pKH+IELVkc9Id+QuF7kSC4C7x9bQJxKSewI2lDq7J+qiYpH+4jc00vVBvJvG1i
/qGT2zPDVQ84MXwf+i5iPpKW4+jSpuTleNbArDt6zZKdRPNQa+OONO8l9nW5b3IaOLJNwqMnnrkR
JvUBaREDKbf4pXhKC3od3Efz0BvjFHBGX6lw2uVo91ebEFDfMHd6gbKKYrOJJHCltV43L8whOkzK
myTGr6A4yTzq7GirmiRD4iNbKEqRUJ/2L72OZFLxSs7Afqwu4oQUhajVr0mrV9tBxbGtRsZWT+1j
iBdgnfvmVfga3aa2Yccf6YxDN1rTqMa96NKQKR0SLb0Gc+AA8XhOkzJYpajM2NTwAPgIjEFjahfh
8bHUIww/y4m26QCYrB7EBxqU6dzrPYRWOV77yjsWJF/UUW7D1cDomWXhS6+qF8+VT4E1vh16Z9u3
g74us/ETzBA2vHrwUHnPgx4dG/LBHi2jfXAwbOzMFJJaVlX6rofZpbGT4lhzkDhZa8WA5t7PEcGz
KnHo+P5247WkGhcHcA8OEhaUGB1u36vThGpJVa/rfhV2OlH1Gat9bpNJURohyR8p1Xn6CT8wib0W
4E2/k8Rfx+FEi8botYUKSFZSwXGU4EY5veC+W7OBnJeegmP+GPQOQFtVHr5/nX/FeYli3FCx+SEc
138H265IvfQrr+rRXTU6umjkPjYKsmCPDxr5tJU8KgjBXVI2ljXxT00DACt0hpj0RpyI1DnWYETe
8hokFOeM2WGM6QmQdYHnz1zUXvBOremuKJvQt9dN3SDnwiJRZM08G1HcoIihNP+Q2dlzonhzkhPn
QubPZeqomAb8CyW7EWQk34nm4dGiP+tW7HchXj3LcVjViYN+DaIcVk6YWQXN2MzCd9zmwVmP/UuD
m3OdZ4mLL90kL6XXsADokn0svL4haRq6BwnBdFQwVjzqkAhqsSjbB/b/6iqIRqYGQxlnSv8BhtaP
Isv+yjNG8ATUbm/iwMCg/vYZSyTWEZyh/SrO6s3opUdfetFKw8HREaS+qGT35Wb/w0f5j8Fncfmy
Ua3/+E/8+aMohioKwubVH/+4/ixOz9nn+p+mn/rX7/r2Z/74RmT89d1vOUYfK1GLl+b1d33zuvz2
X9/d4rl5/uYPy7yJmuGu/VwN95/rNm1u74HrmL7z//WLf/h8e5U3Q/H5l58+khTdTK8WRCL/6dcv
bT/98tOkOP2Hr1/+169NH8QvP/35n//Ln//0p7/88/98/SOfn+vml58Ux/pZZS9nY+2w4Ktzy376
Q//5X7+kO6CSoXDhRaQO9dMfclE14S8/ae7PpoYegIgvXM3GLTGzFu2vXzI4j6AtJq2KY73102/v
7Ztb+G+39A95m11ElDc1r/u70j8SOepQaBIp/Ru8kVePUS1oNWu95i+VHlJ286GwN6I4eWwyCmiA
VIrPGSy+Ttm1A/WK5dhNdADkD/TXOopzKgEr3Qdbw0NwANxoIPwVVG5UImryO5ywbDw/Nf0pZNPO
T6p+DgoAMZrzrMR3JmEhTXBM6veOueuGhZvATt2Be62wULwU2REIRmOuKvOcBsdCXRvIGhiQajvT
3asDaWD6f81pRIhDkuhMyL2LFUCcA3vTy72iPfXWBpDvLK8ebfMMHYWoYTe765qzqg2zhDAmF29B
9d4dPwbuzied1DZmeb+pbXZoR6N6rPR9L5dq8L7PjsAXhPxs5B9q4FsaSr0no3gc7UtpIgha1PbO
sS6lvoG5OoOsmqPgi1ZW9zDCrys8uPAfbg/Z3zUY/+Yg+mZs/s3v+nc41Ewmub891P7yv//DX/7b
//rzf/8ff/jLv/zXP/+n//j1iJt+8rcR5/1MGc82mRQpg5AVRGX31xHnagyrSRKLXZV/eCpl2d9G
HD+FP9dhOED+xOSNgP23Eef9fOuNubws4xfO/N8z5CjvMjN/XQbAdUc9g2kbgBbmuNcJFX3fxaMq
2S96E6xm6H2JA4AzaItFwrcPZTN+Msyi2pRqhVGfCiPIWXUGsBfwcTeDp/7cqgOwAOnPco1TftAM
+1GoV2aMtef5D02YP6cl0lEnmXJ+Ioi5kEVg/Jc4nDsIsHpx12rAWg25GSgnpkY/N8Jqp8Ywo7vi
kwkFL4FYzf/Wh5pI2rqkOovgTDlPa87esMpjmrKgJUNtzOhJ8dYrlrkyYEgO47Wk/UMLdZ9E8n4U
6LYct4bp2bNfrCg/ahX6bC0drgW2IxJ0m3vd7Qm0RONZxOM+zzmaat2iy8EJp/duwifTFOSEYCg4
eJky7xuvmaNDZMvQOBsBx0A3umtkh89TQJ+aKGfPARyaIdUk1BlhZL7qlXRH/wNiobxvnSpByjbu
/ZrJSqbPBuYBEqrqFdPtafrtddqiORn3vVUdBv9xiN/XGGLDfNwHI4I6p73XjeJgadcMqo4rhke9
93E9jVfVezc03r6z5RUF6F6vo2elNDed1t0LPhdrVK+cUdC+9e6CEO1V2TFN6ckzIMEVHoaNbRbw
A8LoucrRlek5iXg95XRzwwF/E4v+vuTzSQSZObQbhU6IlpOzbQ/xC3QIuPLn2K1Wt0epnKDhvLqb
y72uy30Luah0t9Mf7bpdBNI+hQklvtE6lahCyG5A4GH1n6JwPNlG9OwoxibgCqcfGHksZPdc596p
Ne0T8dfXXKFMr7b3VZ4952N/j8YXPGcMNt2Gj0HFMUrCuSK890mUPndtDE4rVd/rVrRta9aEqi7W
CaAiTvbxy1CAWw6sE4XjZVIPrCzDvhrqFdkaezNxT0rMSTAf37mc5W24udhQ3oVYsyw1fR4CeXX4
4KfbSHz4yXZfLBsOrwpreIb++c0Q3ue+/HIZyrB3tKNqy+N0cwbNPMWhulfBnw/QqadfJwtE4W38
ogseDR/HmOzgIU/gx6I4ZBq7S8WNn/OMIdMWeM/J3+ij55RrVDMQJ3W/lkYz1VX4c3fvKPYpUbpr
WhEX3rEoyvE43dzpJinDwIcueS6MD6PiIROwT3l8adlGzAZ77wSkVckwx7Fvr1rP3qijcbqNw9Bi
XFOivacnd3WV9FnC/SVgd+zWShxftW6LquXFjbDQCUGGononXR6qujR/0La7VWS+ncXoYMEd0Cla
uab22vAT9qkl0iiciGfyPhHJc1C3jyGCf9B7L16iXtm/XW1dv5YKdXNPbELF2gxZ+uLD17ar5Fnp
IXUk7ocgtdFVkhOgJC+Z1+nzumZAxvQj0pBH00uHJ8sHedKNPXEH3lmN9J2a4lzBDfwy/XKIRdvK
q3akKL9UtXot+Bu5HeL6/t6pshdjimX2sq2YJstpjpBzx0cZl2naoaFzsRgkZb8Rg19DeRUfZfNJ
EaB5p0nHmqYuUdoPLvW22G7gso77afKqUuVz1aHhrAinGKac0+g5TxqmqSh6mcZtb43nUr8SKUDK
CBNUo0BkbxmzGtqnGkllnfT3WWRsphhkrMGbr5bGX3d6X+/s3Nd6CiQzLHVY6jmeUYt53d90QqTn
9cT1nZaHBnfm3HO7ex+AvGtXWzfkA+yZqASdjdR7FK6xdQcHo0EHdZond1pQemX4kLbmMp4mfytC
qEPDnOpx9VRG/nNqLiu9etub8p6Gkpz1TbRKpSSghochRhxuK2+m+293OOCw3n8EcbYstigUMvKo
eR1HsE7hBSYtIXuxlGqVknmQDtrn6R7hz7rGvBC119WoJm9FLil2W9dpvkQy/mx7+JA9hnmYvaCB
7Ga3MW8GFr3D7qg0j2PbPdy+wbdwc/YjWOlJUKM4HkLiGnFSk/TrL6+CmoJAV9D3ZI1iOKVknc3V
Inpx0+jF5+/bfRWqvg5yoHcOZoCy+1Ix+Lv2c/8/56Zvtnx/65T273DHN8XsfmfH93/+5c9/+s9f
7/Om7/9tn2f+zHYMFo9nfL3FM3/2UN3Tx8UVOe3/6OT+usXTjZ8x1rtIjzDBTylKfOnftniuDpzA
o2rDcY1//V1bPPaK3+zw+A1wFWzToZtMUcSdvv5VN7mSvRyE4URr08FeolgtI8M3ERdGyP8aYrS7
eqJAVcjfyrbo5kMOnTEmYPngxaV2CvtCXiUE81mT2f1HCRfbhui/jUITqaWxKfeeGaV7x0Ue/tXH
+1dmjdus/fWsrtIgmxinU57SJBd49c6Jeo9rxADBOmPp8zAHrfvBoyzSFIdosEjiq7EPQ6ns1kmR
lVD8bR8d7akKxhzCJh1KLnwrPdLd3cx5l3hnI8TtRj32Y1GofCUJ8iWsmIvqxePVzMZFZSdPQk+b
pUkG8PL2ddqE3XJw+wcrKN1539c/4j5zRn59f8BKAlIyuT2uyhb82/tTpiIfA+pCq3J6U+WAb6sw
NLIwxmoC9eMWbIt2WcWps7bVoEL/Cqm7d+uP6RDRHNPycV7BzN46RnHvRJjnx5z80X66OLWUC9Ug
INsF+00FI6iCzVC64NN5Er5/s35HbuBmuTxf4E49GkZUBb69DIAsdjYOirvqJss/SfRIxGE1bdWA
iL/A7QA8WqDe9QbZkqp3w3FsL6KauEqGgqqlyasViN0CnJ15IMPHeNQzchqECBZ0I4Y3dKpDFkBw
QmXWsa9xsYw6VageaNdinNK7t0U5lOdYAVwncp0t7aCcAEw2syBxO2iomCno+D0Njd6cCBcYqNYH
bjjsPL2/NJAxl7FFLw05B/7auMH20Tf1e6WfNNuGGx/dfHzEh8WOuyneGeFuGCp+WTVubyKvjMN7
PUkdaFINT71NzyEEqCJ9nDzhu7BowZnX+DxtOR5aOiimwBlgf27N9FmjTHxKBZo5F53DhA0yTpkS
P5hu3SCnILQLGNXcprdN3jfNnO/fthvr9usxxsnUReQIC9dyLfhCr8ZYlGcBy1/XoVqGexaoAcII
3115g2/B+sWh23iDc9SVdRO9aeza2vMJk/pdgJTHf7hqhdzcHjUrqZeR4XdbYCrhbAqXKWiyf//N
wsF5NVamPPTpuIxAi1mNXcW3D5nmkCnWEqb2ZS4bmR3WalcMe6OIMRUWIMKxMyobWEjl2ij7Dy25
wZdBRJtEzTeJZckdNAyHbIvBOsZadh00dhRhnGlLwpPFLCKmZ5Mr7wG3dfPQiLCXcSQ83AbmYOvv
RqVTFgCR9KXwYXOaBlbizmv2sVPjWUsN/Mx+DPBRccRWH+Q1SUZGNC1yu/bdyf6jYtvzyBpDLr9M
KgzLOsTaBb8tWlNwQ06LpXPEELEfnLHdtQbhKqUKdz4AfULF/QFp5XyQNT6ywNxZYiyXmVe32Gq0
dyg+u7WqmWJuDWF7EIFyNbCULXpk93hGMGcVUp8LJ6wX5J2WF6HSwwx6AnJCPByQ77Nj4PSPMVS/
2/CzK3Nnx7q1z6ESEZlly3mXkXTeEZWBBMsPV6nOU59oFKOcNnoaTDJjbiuG3RbLvKgSTinhNcsB
h2aVpe+r3ECDUjXR2pWxt6uVBPvdbaTpHuov4ptwOpR+OrdCxdxlVnXv9n5ztGSI8cMLg3lLjOi8
BxCxjH1z2PQjBXPsywwrNSebNtIQDuaRdSi7dEc2yeMQGvKCMjsoCveuGzArNdnwSeVUiEXAuasM
+ZG0EM6v4In7iE9eS4thV7XpU2RtdKfSTiSJQ4/tJjX9FDJcIljGvi80bEXIFQCEv5sON05Nqw+V
dg3QE6j00AOKUVwom7dVpsWiZI2N/qhYT72LXt8z4wMixzXD0d/ToTi5CQTg0m9bIGl81HGZ1uvc
zKNtp6aPt4lLmF29R3Nz1jOT8I2wiJ7o5t0HeuEszapCVoH9Z2VTXlmnJhAKr+42XEt3sBvNmGVC
VJfKTD94lUAcFo0CCb6ScJaLntIcZW4LYW8NFrZZqBKRs07ySWKOJ2PQJl6twvM3zQ0ZjgLcD6jD
il6LF35JmOPcaX6YWX6TG349JTHI2aWAnjEm+Jg+1cW+3rAMoZsksu3itTEMPbGGoblWpW/MM214
4wz+cEcem0Oi4xZsIE87JAWrDcs5Qn+LyoWOZW1a+3IA+WtNck6gh8woDLtdEOFvwtLhLFMPOPzE
z7RAIix0q3V2kTbYSw52EFfQSZ3zNhRHLckfKHksqtav1ybT52Z0oKuql9tTLWng/2AV1acK96tr
Nyd4BCkA5HkwLX977TZQDLJjfDqaSn7QRQhqkhV+hcZMZZ3YNfSrd5yeEgMCYkaY17obNJynU+AN
6CIsIoZzF5EGxym8n8ic0lxAMmO0ZXhz2kAzgQeVxbvR0d9WUs0Ok1fwB4c9i2rnt9eg6TYbWJpx
BBognn91/4zMxCGV5fE69UXDqtaGS7JQdJM4h0wp3qdZecl0B8BQhJm8IljtjP2P7MOzGMLsPtWT
j2aHEgvDD/CbsMrWftg+JhO8yNCG/ssUYhSU+Q3ZbRPT2iZhrG5M13lCCBjOCit50YTVzYa2fari
TN17ffyh7TDMjDVFRae3pqXWPY76HnGGsfcoEKxu+1clVt8HrUT5qMOqzuthoZjkG+GQS7BAQZWl
FhLPm8Hu2A7isK7atV0PqPYVZgDE1cfYbX3YE9cwUxffX/t+J0qxWPFMAhINiAYUlPVXC/XAHiJw
EhmuadqUpCFGGAlNCWKY/eM6bqH/Z35/qRVtuJAovaY6173xFLmMhVLey1UVZNW+0oiD0VK1Xeml
xKo3xOUGAEOy9yiZacSpOyluwqG6bytvIaEMX62iPVNyxbTS9+siMz92fs5RNs0CTMv+vtEibY2m
AG3ttOkMUrXZhsB2WKyY5sfwwfCSHv4sZv3QaRx4afmiBrmE6DdfK3gr5l0a3Dd9Ga9ko8eLKnR0
kifVl+9/eNr0yH0zrDT6XUwnRMPdWpSvFD12L4tWBkiOaTuxokn5XklgM8W1i/pQY2fWaPruttNJ
ABuhc1AIZt0m3p0nA3OLDN/YYtBbqqKUPxDi/Q7QY+EzIYAZSK1NjQTDy7cjnjJ/ByCASbtX3IgA
QQvDFpjmpjM+K1l7gE+GyNhwyi0nHrnUbcQ3nLRsNxK0ey62KZxjIeJ9yII5G4vxEfeGu5PemybQ
yzvND96HeNNmJGSelLG3lpZZF6tWYvcVqjn3kIBg82i7ZdWjeChN9SRDabJgx7iXsarjwoA847Oj
//4d+V2znstGA8kReJIJmAgiv71sDZtSg4BfIyiteCjIGV2PDhI4RTc4drbrXMhhG6MJy9p2D+3Z
3KW+AcEz0B4l5ti4XRWNj47KKPFcpEW+dhJtxnOUfSQj7ABU+FmL4v6iFmrLRhBwUzg25x6OgUFd
qTMr+ygbsQlUhLdKF3V7N7ApzLKVuW1QPC9DjJRhx6Da8gYF1qoOg72qZt4mwkTWEgp/l4NUz2s8
tD3Q9VmH+39r+tbFS3KxbAuzI5JhiCj1WVRqGrZtdUFyWEzYJp1IlDHE4ZmqElLFpujfaVg7p2hP
K26eKQLne8umDguQZG1bcJkHYrfqIdd+oJiwpg/5m2FB6YEx4VmYHZinnVfSEMz5itFzZFypjR6t
qBScYwALuW9s/YC0oKoI9I0DAyHPKNtaflbsKTqtevorTuh1hxy7UrC0UttYjJkyxeTICZ0sznnS
vkE3oS3R53OcKth2WFWtIP5NHHuu1eYbj/gIbINOcATDyIbFyiP0FkqNxpfGalDG7UI3e+B4Qj6E
neLvSUyaA58AImIWp9S3idMobRzjxDcM9IVbgfFoyMOj3uKERKxcrpSgJkRiam+ITo32Uk/XQWIZ
2x88yL87kvAZmoTb6w7NOMqc02r4VXkF9zYSLguxYB+1Ho4e/FhGm2wDFdHxaFiIWkfU65V99WMa
QNibqFv4obkV3cJvlH1O8u6CSBBvrZelDrGtAUyACnRuE20xq9X6IXGicYv1EfdDUkCZzIB51V2d
7wp4GMTh2fpywIg7cyBWAuS2xmVSYAPzIsWelQHib6UDBTFGAXHToUAUF/v3RetvlGC4G02krMKB
7Kqh8nJd4pjz9mNfpCs79frjGLAMFlLB8QSmYmsSnCscDh2Klz9yZuT+9u07chxDtly/vbXbXtFQ
KU6alJpY8aOlnfAzfjm++/5HP2XC/+4BZpdMwd80EA5A+3q11ehxwg4Nm7OVpUH0DkRhAtfzEwBN
o70IE2JI3ShZmG1NYnjIsgkB2Vx4Bk1xTc+9CdWdz7veUbfC8+RFoQy1K3TdP1VqBZrIb0Mkjxx8
ULPJiySxkmSfTN2WvuceUAm2vo2IzCzu0562XNRUd0FRYwKNgK/rPi7QVtpTGqRZU+0dqQQM3iLp
gxCSSMINGlSWPynxz/GUc54eBSi4pmRfE+QfPBIqDqLam1am7E0oCTPCPLC8jEbeLoTpHG7via5s
Mq9yicqwU8adqpFCqKbNfV3bxzjW/FWKWZHyMUXvwa6AtpdkVNL+q9aVoX/0ytG5fLk2aujLqYQP
mAN/s06S+TrPfawAAxQwR7hzmwPOxWf/mI0dCl4kTPRf4Tfl1Sj3NW2mze0TrWrzLII+OURFjEi6
2htmQGkFd9k+B3GYl0N/wOGhTsMyL8fi3e2/hNOOy9tZnZ7u4vbx9oGK5dgxg6MagjhqUgpBXdgV
GzmW727X6MTqspcY0/t+9De6b6ScTjgB9UR6n32VbN3bC3WDeNMbbn3qFNvYqlhjOJoOywrO5JIV
KDkEnZFzryO62hSJVm4hSRvwSdSgarLXQ/leLSxlLUfiJKdVEazkuK+S4KKQL7xRmhTUj0pRH8e2
9+WmBIYR76AiWStM19qboimyndOo+kqtaX2zWa/3AXZQJSbglB2nsSjCIp4wIaTRhgFV2OnxEr59
7vXuA6y3ZZ+72j1BAOCitHxJVIZP5vjJLMbyBb92bAHqr3v3IF3xYoZht/cyw5lXdUpVg6MaWwlz
Cq2MgMzY+rkRhbtW1OrOyWtnwRHqMHYkU4uAyGlSgXUSxXMxTyyiKW7vPtJ2gTlWBzwVlOOmYdIA
2J1lNRtC3/OeDQJrZ21RKhiTsB9PT1/OGa2mXrlzSgOCwWSfN8uQSNqBqsmtoDGqDf6+BlynF0vU
tiDyC8wdiFHlKYDFFHnFW27jiQtPzhlrA8AUecl1CjV6JMHThEwt7XRD65rJK9EzYJV5kjICunSh
+NlD2/j2kjVPLrxO5EujyEgJa/t4r7R5vFedNltqkU6HF33eS5or8ZxZ6mgq3OHaGh1IdLa3hp9z
5eYqCFFTvK4mGYpup0Jhde2HUqkIM2XBu90uN6lqahbOO5nE+n1BBINGi3ShNi6kUtGeVSPaRyVh
A0OyIYG7eHd7GlvOGatRCrL6SmSZVPxQLKuSVW7QEStH4bEB+XUbJ4Wa+mTA1tpWBM2GeMr6zIN7
0lrKXVqJspC0ehz+yfCkhmG9v41qDWPfkWoMU/x034xx4EHvzepgJGTIp4i+UJJ3ISgKSDm3b8k7
59y0tnaX1B9M9diFhfGQZnbOZGUyptvkc0lY1kiL60GbDO0iQ4Vsj8MmNGwM87q9y3oO4FYqzCXS
ZQ5+TYuvl1BSozR5clpFR4vlv7X8MFsIl40VUoNinYUJLBKOFuvMoqhQSox1Dm28dRBHCFOSZGEb
bfjQGsq7RnNBgyh5JjZQD5ON5Xa7wRY+Edt2sbcbKiyFW2fr1qbijJpdb7Q1j2GwK1I2/B5H1pVH
gg2nF4d0k0nQYsOCJcqzBrNiirsg8Z7RJT8GPTBdZ6Txm7mpeamQ97omxne1L3ZeSSczd6L3qdqN
R6sAXwFETHH94X2PQw0DIzUSaGobjZb5rMWBBpCgGcAryGAjWp3nFwMWBGlTLG2jeNKIq7nrjA76
m1fGHMNkeqIk87kzrCmoJpILyhL+3rfcO6elBJwSILDPIsvFjA8K3WzVgzmO59vWVUUtsVUy91GW
BnuoAU+dwJVA5FCt32mDGOYGQzvovJA8mHDo7gJp3cPb8AkQOwm9yxbj2GeIY2w1AVdTPKS6or1x
KptMMjMy7m7lA0IplFlqK/eVK1ME3Za7NP20Phux6s3qKs2zedtxBM6hr8wassnmtx9r41R70KKz
dGV4COHhALTRvTXmg/cSRM+XN6WagbeMyck9GaQT6YFdLtEZLGqOC+vKFc5mgMA485qS4mlKye82
AYRZT9c16edV1L1R4WJsbFCznJTZgFjhGQCjsoX2EMN10POdSgPh9mO26qSL1vequyjY6OrRVUAf
QEBWVt1oD4+tl7zVAnXDjWWDZCjniNrfRiqJSkygWy5rvVkbqQLTrun8kzn2LGKTe9pg4847RJmn
l7iviziDXVZI4wi8+stF3iZBy5AvsasgRsxV5T7v1WQ2qo9EFNWEtYyLIKC042hVs3YE53wNJdc2
V0jm6oSqHhy4+Bf2zkgWi2xjylGe1LyElURN6vZSaJA+yL5WVgHYolkJ+Gloe2UV6RjKvtxEDa6a
XRGZXEXlJiLHi5L1DNMntcOxIHGYcrYUDsogr+Z96yEYHA75c1XtLFBsWb9x9Y7YXjhddLABZHVs
T8TQAxczIZGIPl2XAIMuHgJp2XQljKa+WLggUIF9mN1GUthajuXQgAaicI8ND1a2ajyyL21OTpG/
t1VyzQxqLWVRmZw6akHxNSmZftpwj1zax1NKDjVapawW1nWIs4fbhRVa99SGqrxUTosfqWdblSX1
Y6sAEb/pq7BSILKSVbEI8RDhUuKTLRr8jgrU4xl6m2AtdK4UbenbqGezUJbOp1w3rpmZvVNzg4zx
6UdSof9f9s4kx3KtXctTYQK+cl10d13vHXVGdqyTGZmu7WUv28v2CJDo0mEQiAZcCaZ0L8yBx84f
8QNCV/RpnFQenROxd8S2l7/ifZ9XrnGLNkfV4y3rUi16HrAFty8FIvVXNXgU5XmZ7dJsTkrTJwoC
DHZW7WyAqx9TyGdHAwwCWAfORsO2x1sQ8y7A8H6LwfTtOQF/J2RC7zn0mnVRa/GDKtp7SGq3IsXi
XHlKbWqaiw1jTxeXRPDNZpozChWforLUdpaYeBjF/Q9Zlj+rzFsNdq+9wx9h7h6tbMZZH4GflRhH
u3Y1OXZwGQhnjnRC06fWqD4YeGyHAq9DFnQfkZLmagwLRaRghoq96dy9m/b+oYjSY2574zVw/upq
r1sNdd89J2ChTA+jaQsteyMisrZHv7JPlhu3+97Jta0iZ9iT/attV+2+yeS3ynY4/hCzX3JQEoS5
c/yaOP95DuAmc4FN7T3CTahoGEVn1TTsNIemZ9C89JoWiNoS+S0z0wjAorerKloW16IR4caA/+hX
xV9VOtxLhqIsi7LpAtmCBrO9B37qfseau86qEH1M6w4gJ98BgDR0m0hx64qbqgVyw3N0KI9MTvxd
JamL4uDLDREXJjFLzYGx5yGCAZGkfQ8KOU6eyUSHxFufzHLPqK16GGqAWRGlV0Fq2JpCh4eRsp6D
LihfqEpnZ5yJDScrn9vGufda11yk0D//HPXJ2B0yY0jXMb6BW4CIuRJVQpGY/GpsnWyOuMP1gBR/
jZcp3ls43GsSIQEjucVPC9ND5ybBhRHwqWDDcDRFWwAoiT0gMvYpyoruWNmRu1/+LYL0sdxLYIci
I63RU+0gSdzhneDx1lMwpN5wCgcgfqE/EUiVgP4MxGQeKk0hN6Z/ZTjub4NwwsfEVbQudSBiCu/3
ilNN6wkuKcN2WpWR9xnVRXABQPrlW99DmVdXPacJwk6BNGqm0TMzgOxVc88Os5F84gxn8FB26yxL
BXdhUG2y3lbbuNYo2TghNyUInhO5oSUDgnwb59NdcS+dRVqvVFWYZ2Qzd0Z5zqFSjNPqvAEbDkjs
xkPfPyhH/lhOyTHN7vx3cdLJih8z75vi3LpiMMrWuVajP9KZDeeR5258dgObpLNOaHHksSZm7WgV
JVl5bZhtfA8vV5vFMZbmaDfNs6Dl/+gZERwxRQUXLE72kdmg+MxpUNcdEARAG7iNmqLYZRaFDGbP
Zu3Fbbd3zMTYemjRDmlhZmvwcggcYzN7c9yCzzttfrPfZ65aot0AKupgFWm7v2oLroIxj0aWa8nz
cw1qrAWHsZrdswZPaYc7PHHbc16D1ky4gkPXD3ZBIqdNChUmEmX6Mfn1RzRgCuPE13iM828Onw0C
QnkNCfjDudhBWfQFJir2V8LQmxfUw+inAOgMbf6et4wsaFzsve/G29EqnFOgpe/Sl+XWTMk77EcR
7tm/cP44pHJhiyVsAVwxXlKrzI+ZSInz6/34UmjqnWHqXpRxePQDdVdBmLxopLMj+PhcoJ36kKt1
7gqWhjYh72gQWd6Suajir6VUwh6o2wPq5IDkYqHem3RIbpEs93ZdpbusAiITWW5wmCr3GpkdT/PJ
ujOXiwbb+zbkDNFJvEEC9t7On6SVTO+wYqwbxfV3ZvlsJCh+lqPdBggLYMW1DtxDl4B1xkYmgXUk
p7MZGucF5fJhqUeI1SXX1A9+kfCh78R8HYWqjG8pyh1KWRdktDRfx8I3XqMMjGvV+cXdYqzUp37x
CGOfY2cu3lJbTmvbLdUd3e0vaGFoEl0zROKQ/iBE8m15fFE+1+dIc59qXw/OYIgApk335X1oqXmJ
MIPurJnPvWpdIh/0A5vD8FKNw2GSNeOQeY/kjzW+A/rYli701NviYxBzsY/s6dhk7Z5kVeI45j5y
GaQL4c7iCWx67mhY2yhUlJ/zVGOR6i36JKV7lOmYqx921P9wiEx1QE5qgxcd48Ywz3/6plqAbcvq
L4vUTMaO/EKHTHYn4hl3HduafegJe134/IL9aTppbjJdW9ighS6NjSULtaEbqG55AuNobrY1Ez0d
HDoXsnky7PKp9jeqxoevTXZIDly6M9PaPGX5tOlHM/9QUnHVh7n5muY2ztPAePOdCVkLMyVXfxD/
Z50qDYezhoSF4yW/h5639xoghCIEs2MfipEhq00dk9nw5kKrDLisnX1jCrokk7dcm9jISjo31ACf
0VD+iLY2ZKyHHaruhltnXOnZZLyarfZ7THqWwog8yDSEWkTUrH1DVPVIwijcSxGN50KDOeGqQMi9
aTPjChNcb2M4PS9VJFvn/ciIdex4Jpq1aFe9ki2AMXAKkWh/KyNRh04D7DG2ukvJYumbYoC8lHUB
DTRy2IQy7jFggllWKElj+/uxz48VRBctQvooMkaYfjtBxO2JJU4wea768UJTykxBK4+FJt3XYf6l
+n723SjFdGeefBw9gFlEfGN87SyJ6SBBiJxX1dWb5LciwH6zHJ+8LsW5fPasu4PEllaH4cA0wE9i
KbLBdxA/AIqccD11F6TOV9+RX1KvvZfcs7mHguo0OCq7s0+gmi1g1iUNRlovQ0XWEI7BDSmCvRDz
HBzc1as2uF8acgTHjOSpHl+Ju1WPhhpkV1TrqdlFGQP1oQBL1/WjxVk/WIeuNYAodO4uKXggCnMW
FDnxFzw4IlQDTvS/9T64y4FcBtXeVFq06zl7BTsUoudG9BMVj/wgavO7IXVgz7Szsm7kvS6rLy1q
5UXXUa0qxUjS11kHxvi/x2oCNyXHtd1CUxA+tCZXkCqZ6xxuSz1QccNuiX5l+qDBYKrzQGM61BZ0
cAMDI7wJzvPQDIhkp63TAKTFF3/zaVV7JfqD5qSM8ewUjD0iBLczj7jSvYM1Kw3dcq5LJ23YZy0D
JuB01WnZm7c9iRp+Xd1ccxc3QXknoCAH4xoTDoOqectemdwEIF6IKqa/lNL3kdc/edJs9hk5Vesw
7HUUf3i83dD/yxqomxMOwKe6o2ZOhPhJlGm/4/nevg199wjdmmImfS0tYVzLoP+rgrjvdybgs6K4
1ewFH0s7ZupgCdGFf5bFFOwL3bqlbveOKxn5yWiVxDvzfHJ4wq6Wp4c1C0RyXzwpx/KPg9ewcNas
Rxm19t6URnHwQbQFfbijDzzFmWoOqv3sDUW1EFsvQ+z9Kidz3HRV3ewmpcirqRliSUPTb70YmjWq
neXXmOOMmAeqtmAGvCiRSnPMnlXTYOP1znZQt2+LAktz82Yt3LJcVRMZRGZuRRTxaDlzCERPjmHn
3J4e7UUWyjdhmxRyLsbfRXOyvGIWWMyCZr0ONc1MqkvOIH9qq3fOAXq4aKwfpQ2GDEjpLswt2i9W
CrlXHEVdnsyslCcRT28NXLLbzAsrJ8CpgyJk2zLF1uoIZGCVIZ7+7Fs/ItcUeyH7+jwJ2iO8KExy
SWHxK1h13eCvCPpDxgSafTNlw3d8zXcvIy6JkYqzo+BlnNLNG522eqrMncEOZuVk9RMUaVjaOFdK
S50tA3AwAQ/GvpXDa6TH5YM8Z1CgqbNBXRr/0RJ4gRgYYpErEwtitoATHits0puhNJ9kyazcrS3c
UItUqaab2mlWldLVc6TLFqdvqsW03fQ47CkAKqWDvTLT8d3iGHtHGfVhWLw3l9c3IgwIlXribHhq
xhHtTuoMa33Re+Wtc6XhSDedGYZbz2yfVGRuiGaN956lOFRoQZoaLDU6EGeds7eugvk2gDXHcNxJ
L+A1nxjLd1tb96yNA/CpNbS7Q+sJehP7jmcW1U3TIkq9hghW21DxHU98gA+JkVuq+97FoT4eJiPA
rpx4q5GycltVKXhz0727YcqIrvAp2b0coXswPvOtjbOtZlnEfEk18+2Xzjei1B2wD4I7BSzM2yQK
59YU4TYoDPXgfv2LESwSlEYw0ZpoCmM/Ppe6CRWJQctGTSxO0Ac82qaNTkaknStG1gcTY/Ma6J5L
dQZvHsZierBbyhzHtOttG1jpzp4J2L2msl2T+E/+PNb3Z1Wyo9p0tTQWyx+e6KurWzgvWg+HxpM+
ai1vgqBcRJeO+KXzLz0RwTHWGH0AIw3POXCBfNUbAumNw99QFjHF5uSV39qk7o5MvoLdUH7Z81DW
AC9kiOJW1MUhTzBeiw3Uifh5jAD0zTMyqDr9/CNi2C/XJlK4k6rs54YGbGvlGXAFB+/raJvZvS+6
L9HGtNOWld/jLMjWPkHqmyxPyCU3OVPJmx1XSW04Z8cWb+xOxN4qaMcsIiPQuNTARnGabcIM95zH
L+Y6hgMQLnBhezgj8uAhBTfdkW44RuwWHQZXQcHGLz6y52JmTiRJ0qUkvxlGtS00Z65Xc8QdVAdE
PRG7HLTxc7NBlfYjg0sHgKRbuUYV3LuChLx53HcMfTX7F2KyTcad8nKF5rAyr15oDhsKI2eDBqBb
EXuMZjB44eeJtpXjyVdiDMi9ZjC8muipXh0ztE9tSeQ1wwvN7ZNvTd6PMCPAalRmG7NoN50VD/70
gJsfilbRkjvmojN0aGpQCvN+JmW+GaJ1Nizffxp1rx8zjB1rP3RA0dXkC2gZbJ3Bj51r8ZUwGgSY
m3MLKFdR73TaykktaOxGhyYQSQvjCc3g+qF8rfsUStc8bZRyDqIO/K+47V8H4WsbQpC6bYkcfcv6
B44RXqCQLcV+eeZkdt4eI6thN6FeYdxmoDKBqEyu+ediAemKztDxi/XyKRdOdrY804P4ZX9VmQr3
XT0fe7K6JcJL7lpCY+UZNP6zDiwCGboBZMruO9aoNEMB0ldOybYpfXUtsLLZCFWBezjc1L61Jbhb
kZxePg3Ato/0CPcikfrVTYXcGH14WO5tBvr9po66aOe0ZbeyywCJgOe+2bV+glilTss5o1fVPWu1
6lQOdntdHmrS9kjqgrkEKobdfRGR+9bTmfKXk0z8Iw2vfIqkBjEn6E5BBVS194f6ADHod9Ob016z
kjuLhU/RIM6IOo0VuRH5PI08b1cmjdwKF+NMmwWUoVZR87+E9d4p2oM2kONX6aNzbrT+1lR9eI5S
70uh98BYh+qvKBzB7nAqb2xMkFWJRD6moop2AsE5l42b7rBt4duJJRphN/Z3g9S/SXts93oVdlDi
05FNafZb1H68j4FqrqyxpRWp0+tyaUwkv/lqMs4g5dip0prfmto/a+FknJY+qneZn6ja20RBZ5xV
4n0ZZsGOwSGQe5muppPTAXqyfnq1cM6xbTwYxk8X6uLNOG90MKBsl1O4digh81bme8MewOvNr9XV
rX0pXRakcMIj8iU4mb2QANAs9X9KEYQn6gVgZ/dly1I74as2merEQCvmgulyXISZZNpErhf8jXhX
xi5C6qHdDwmGdfwlO44p7zxCo2DazqgGMlHJbmtjJtCozdGBaZG39T3s5D0liGrdG0F9FhKguV2w
dlUgDE16CAoKLn7lIQvMoxpKKUkhfDaklNX6u25zjxlW+26E3MK2dTEQzZ8jgbbXn/PpbRQOOwZe
xKwkvcVmeKyINUVC6PLHZ2d3h9iW9bmx63ud1+5F5EUFg68KGNy7L4PTGC8aV/N6NOSLFNb4Urtc
Tcmw9ThTgDR1H64bfxEVQhLCRH1pO9oBQijzTCs/y8h5X4qw5ZI1rWnOl+PNuYe4KKtzH0MSaXxE
mgSKnpaDggS0YleayVkZ1bcy4jdTimwTZTkwprGSx2DyXgWa9C3elI+a0vPmIGjZVGn422PBAr8p
MrYD8UDKdMncSv9CaGXsPBkEBEjJg165Ot6WiUSQrmMr4GrmbuIgRy+1Lc0c1JEdVyeGVJyvs3LP
7IoXKKTslpxyfBZoBNd9HQTzcwVdoJYA7JbQY7Q4/SsuJCi9sS0RKMXmPighYKGp/Bk0sbj3w7SS
hK8dF+0zGUYob8Hp+0WqTsu1yMnZn4oJwv68qw+S6AKDXoGe838lbt+DmkXhiLQqrYL2HjvRZRLg
9Af7WwX5/OZ8b0a8sQbGTHwGNKRWGF5V6taHRXaiIjCgKGpAukyOc+5I2b0l9pyGJPxjnxv5cblH
qiQ5erUGSpO50Gb53CpyM/jRxZmNLLGKhThgXnd+sJyBTr9xpW1+x6UoSBNj4GIHhLlMCFxDNBXc
bMmwNjGP3iDW7SsnfY1Dy7qm8x9ymGNacnnB3RvdGu+MrO1bxArzGRxSd+nzzln3UGGylyYxXxYF
RO7HWHlQvkUiYherM+F0M5iVyGd3+theF41D2LrjtXE+ln5A+a8L4z2ZkdRLz8CQYBZLFa8agPKh
DvANX2LXgZiv+PvUGeC8ZotLx5D/Vunq1ax7+62J6jdac1Kn2ig+dAOWFOyS5irSQHP5YcYX8Pgn
wqrmMWgPBQjJSH+jGKkPoR2Fl3bWTtfF+AH1Fwcyw5okyCxYHe33QCTGa4Y9a4plBoC066HIWfaF
0ldtzGBw7prB0yRz3UcW2s3N79oEbWO+y2kAbtL4DUqmvMKj9gl9ErAjAwYOtWlcZKptiYEWzzD0
u7PhRk9xa11MztO3XnT12kDMcG0SaD6DhtY1jMiNKJq3Gir1cWK5Mc5bjixlOUVdNhS/BxRNj+VB
57jMniIreyYK6Clrk+JqDuodx55YR9bUXvyfY2p6T37Vrxy5A5FmbTsLsFE4vZR6k+8iE6a3NWu6
6ty+xJMCGJC6h8AFz9P3yFqi3rkIFsnaqNVvpRP6h5RZmwqnn8sqnsENV1vSnVsrQKmqlyQWyODL
bn42vmS54Yv3Jgav5/SzWwC+aYA655RxrqzaaQoYC/BOa9RPxVSwZ0NH8qiZWgNwnKVNKrCPnqnn
K7qgb7aEy78utNbamHkHOGVeVYmhaE7ESl1Jenghjg9JyiQT4kOMFQtAEj8mvXrYmt0hNacvTjp5
7WL/r8yPG9a3pK46+rTmlgvJnfWvRTfJ3TR5LMdtCo+gH2mxM2RZHru4NUskuZURyPw2s36RG0De
ibTjx9SesFdN69AL7Z9MfIzshWZijhv3mHDLsX9YeQTAtKsw3aieYRTt/zUbomOqwWArsoIwBM3y
rgpVKFbh3qSw4Blea8JdlzWiD2eu2X2ez9uR2niTRUR9e7rPDMif748kMS7OKnVl+UAfVJQHp7Hq
C/g956NLBrFyehh2uY6cVgOZ+2H3/PZrhH5fY+/Gz0yXctZAGybq4TXg0NuMpWNvu7ak4DLpZXEs
EqbipOOcoVLdTAdebajTwJKvvDNKEBqy5gR1wv5ZCzq1sVVnfJr19FUHimMe+YvhaOjHJPkKBiuQ
XVjBUce+QxjxGFc30mHBE+XdJYKxubZ59VUYVAgvTdc8Ll/fjCwy4jIN7kNHpBeMblAGPzsdEYfo
I+PTqYF2yvylQJh0yQmOwkgQ7KaOoMNoiJ8JxAl2kVo0diZqy9LZWT100GUSGmk921+WWv07UhMX
5GXm7btxgnQxv7nYUJ/KHePjch3EGU17Wfv5UQQZInXfqQ+jFV91XZrX1u6MOyi9uIrPJEp2L1Ai
w+OslY66TMPcV0/rjgjbI3S6baLKF0Nh4cBb+4ufRNsLDQtJaxO64wblsY/b8eImZQdIC/kAtrE1
Lvj4sMxzJ0kDGFg/TdUMax7G9Wfdqd89fdfDSqmfZe6YO7dljELNitKyM9yDiUB4bRM9tArrisET
GsNrCGoDTd0PcF8NPJMRkvmkMd7JiLqImNGsBwYWL1POKCXTrGhbxja/JyM7I6H9pnzdeVNQHafe
3o5e6d1dpoYjG/nnPrOezFRw5WE5IJ4yBToSF2TsNWOwyjVb48gy7qTlundjPgQT4P08r6xjxEKt
7B5efumawbs2TS8hE6YSxKrZbBogp8eAjO9eNP4mikW7a9RryADy1vYFwMmeBUpTVUcIaerJS1hc
jqxli0Fd6gKmAGF+2b02xo0bJ/KSMTP6o8WrGagcDeZjIkchRUIuaUgQ6qtbaoX5jUXVSIznMpcJ
Rla/f5YBE6uebWPp2SV8W3YHilZirc8+vx5pwZ+LHLgcuzFR22srMH8aE0TCSFj6O15iEAgxOF/p
u2/LazUN2aNOGGWk+A10iV1RTRcqIorbRRkH3U/bgb01ztwHpBiNYNcLt4L71Of3USmmNyOdO7F+
XL82T3yCKaynpPfyu/bl+BoTxsZ9Znn6l4jS+ZVAC7DtZw/be9kLVHwi5Ak3LLPgAiuTg8hxG1DS
GRNQJ0luelh0hGkEnP0c5RayzVetMA4yYCZaNiwnPMx7y6Bb+R1HapRqZ4vVwLvXsIjzRo5uqThC
Q5MiwTbxlQ0HrfMJ69HcN8/I/sgL8G4gcphbVFcLD6OZelenphUseg8dss+cMnJaeYsEV6S0OJMj
iBbrfFY8AqsMPvDTFap4DVzvUXmggCKqgu3Q4EVqZ4rKGBsmRBRKuqU+Ib6Uzt5Gcl13LXFS00RQ
0PwH4+Cvegine5IZL3qF6VcbcAUDQWLX6lhXqwu2FqL0I8mFzZoVbnD3fEBdy3XgDdlzTBYM6WA/
jTZ9E/ASYeS1R0mk8jpqSEg0wuBXYHfWS1ipc85Y4bUI5gkoBzjwhhVxcOMjxTKDyqCzbwODg4Rp
jkgFG+jmXM9e12lw5cH3P9NS/vRBql5a0X4vZj8j8oQWfMZQ83NMpNXF8+QlRRRmo9GthDER2NOz
Kug/Ba7abWyZ7dF1JpLh6jw+lX36c9nZ9EYF5rgLI8oDqzzIykdSYD1plf2kKaJDbIRzq3KWjXe+
+NI4Hi4gukcq3uT75AjjyYisn37/a0r0+EcQy1M6V0ttSxM0EU/72TrTfpqbwihMSi7dNGfBEq0L
xeRpTINjWakvFtNAiROQIcrRtVPeQUgUBjOTrOdYs5uZ0Dw7T0WRuxdXub9Ra3G8silG8JNMswkp
YcdDkp/CsXZpZhUmAqhyW5UhR0N8GAD07xcV4iLd7OzinKOfxEMZ1Rx56MRCsOZPi4Zz9gdULYHE
3PSXSsld7xvGNXYj+WRi+KqSCKGSj1CoH/HSZl0s9gxoZ1g8iovBRccTZZ0EisRjjI/oKU/3lZXR
kMZ+/jSpUzHLiJuYoquvu28coSZGVIf15CKjxKSbrawYEXlntv0ZGW5LhTZLZiOia1cF0uMzk4oK
UZYHxmleZibztBSkAq8DanKlQ4KCeAPGIzFdSHPRFS6Q2Mg+NqgoWFtglyy8Wfs7atmhCzNng9DJ
/6Mj9wO0DsEvzkOa46phKDVvHzuB4gfhlTxGZnJtzKHfoTy0v1s2TUs+HrQ0Cg+lH3+hIsah3lv+
Y+ztepW16bTqcy252oJwqtyI5YtX27+iVv9h+356M2PdfGOh/gMsXkra66fpt97T2AFln1r/Xtoo
c81WaS9e/HO5/exb0+PsJbf2h+411c0CMMiUldoDVxRM6nJ4a52MhFm9IE/IrNOH8OoXs26DNarw
384wAAEf5YvSXMqQ+FkvZzzRLKiXKV59ZFzWrS8vy51pIoKcd8H+yTfy83L4aFyJblvatzqB3LR8
nYeOy548f1e60fC0bMlzSnFsFR42MnTEq55l6Kb3OvQVyxslnIQVBGJ57bMxZHIoEDvsCF9qToHe
MRjUOjTs8weLYL+/hPPKMpX0OCmZ2WGsfS+z4T3cysFUz42WTLdFCL5UHXY+Q24Xt1SXUGHrq8y0
D13fWidQtQIJIhZsm2H1qR5SlN7zzz0q6DuQILodxhKAaRggy6HbBPNWH5bsp5aGO63qjmbliUtN
oMqj8UPGBqP2WTodbEE34gZgknSlFZpWwk77rZ3ZxrlS/kw8opxoWHqtcYBxmDJ4vk9D+q3yo/zG
+tBYZTqpriau7Qpw1PJYJd3wBwm3zX4o4+Ha2SMqj/lBJQcqxiRnzNnW0j6XTv+cUejelh/DUN20
N2jl0FuzCY+qLn2ue19fhejot6W7UkXZ7bLYsy5q0nMeDF68Tf3e24Vka5PrJl2iAbbLI7qYdGRC
k9pInwWuKtS5Ms0cm7InD5lGTGSFWSUZta9EZsU3FW6SkcDNxG7FS1IHyWYatB5tn4l6wgq0W5YG
3RpdwrFvDQ+FifFmZmN1T2hZdW+M7tX8Mbg/fJZOj8xWLEMadBlqekE4heqVwJ4UVOXVgAg2/6Ns
D1FF6zjPPLibp0BBtLCVk3IHOADtprYGn8IQpC7i6+C+RNJMH9OMeXLrCycZzCa/qPbdRMoCyKJT
yXZW02LrremPaVmO+1rlb6ip2dn5mCZC8levsiIyYhANocPhFB4jBi1ubF/RxRPL6tAMikyVxzyZ
LnPw6qX8M/XABkQ2aIHGSoRPU+hrrwWxvGVhTcyHAaT4+m/HtLpjYSLIm7WZEeq7Eg0pXIP+yu0h
mFaMxqYMcipUpOFraXXFq6/XFyXQtLqIH48FGbK3JqneZRdioDay1yAY02uWp+46zuhl2CaImw2V
TVmYfwI2cXu0KIS4svnbeW76lOFSeBXxG9VyeJapnfzNqREEu6UzQLgnN2hxk1ewCZLMqPlaNGKM
kE4axVvSlokL7jVm5A3pEWmW3WSha0edA+BPcdhhKyBaGB97afBgiiAPHEGv04mym9DcYdzrfUHx
pMbmqQSd8ucVFMJ/4m7n4CcyRFfkekFhn49Lr+VZvFzzqunLXcSRtWZBE+2D1Mr2SBO2Wa6+p40S
z0YBEQRMymUpjfzQ96+5qfJjKNAzJgoTl9JT51qClN4nQaH2SY+7hW7nzQQhuaM10VhYFv4ezlrg
wFWfXTRZYj2ybiSbM42cazC4G1Rs3YECt930ef0x5r5+CVhyLQXYcpBZnzGmKUItx+TkNVQ2cwPv
SkaZJUofZD/6rZyF6ABOtI2OuOOih5+pW/hwr1Bc6zIedksTh7NEJ3HMmp4Sv/rmoDZzXdme6/ji
E8tFqvQ2l657dPTwYhRO+0L9cGWoMjNZW/SPDF4SBGgs+QKdBZ2o9lFztYYBNKDr5CiIGSdHg3bP
NEPbMkrJoLCc2sL4aylVi7Y6pRqJmaUZBNtOv6U9QyNo6+FmNMxqXhN+K3IPC0sse9IVY27EcrQe
TvVe8jie033Zezjlqz14LTpf4R3NwvJXGEHkEUTdlxHa3Q8hG1h6mKYMx39GocTw0iPuGGfCL1sV
+UOxXUpqfUN5IveucPNwJXGGJdqArF7Jcueg4NiDIrzGVjDderPuNjGOWWJ7gdK6ABwJOPCR9r1m
rZk9udqJxdqtTbLip4agZGWHU3xu25Gmp6AWLdlWhGkS3YeaaEU9tH+PSrgXvSVicxiqT3uIt0nN
aEBHBOV5+XBq0hZmnAg+VQHQfCzHC6z0+g+a4P9Dwf4F4rKLIfv/DgWD/PrP/+E///O/+df/9b/8
p3/1T//xH//bv/u3//SP//7vIWHz1/8NEub6/0BpaZuOGcBa/XsWrGcCZrYwW7kQr3Td88E8/08W
LNh28LCmgQESrALf73+Awrx/cJBr4d/li3xDd/6f8MszSvp/cQODnuIleGfMA3iXCyr275ysQV3W
ipAotV08eYXhB9uw1H5NhH5sLVrkovFeyyBz18mggi07M0isCi+GnXgIAvC6rBsCD5nGkPE5IrAX
0t7O2gWXdSZDQpTTLXBB5uJH03DJoLfxpuFyRWSUH5UMvlf1yI5NJ9un7aI3xBravwA7Mlzv//wZ
YVPogNoAAXjw2P43w6hmSSfpAZVvPaOrj3qZvQdJeIrttr/w3WoKeCgaAZmcK+na9h4QSbEqSz07
ZU7FQiUbCLjIUaRm0n6e8ElW5kNSoepBI9cI6tydqZN1ztTnCTUPNt2EirTg9BYi3Dgd9IVRZr8d
nOH7xpgcNISduLQY2lyHJDO3JRa26tvu0OXOUzewR9SgNJ56g+nMlNorsgTbfcSW9Qr5CJE7yUFh
T95ZzLpsBT7QO6vRHVfFyICISGWCUttQo/Dgeye9hHtkTA3jxx6AYlo3ByOKf+hB2K+qLOBn0HVe
L9RCgqL8A4mkjP9NYgmsTpSnVmdl0zX+pyc0iqjA/3AHbd5rW8HWnTPqhIMBJ6lstuIIAtMRIwWS
YbVZvmvd99g9Z2apy+5XjwnSIc8O8X0h3qRh/4jnSSHU34+gpZiL+rsj+fBjSeRrEGvHTIfflL1p
XiS/RyPMs9r4TqoTlq9ETNv5Q5wMetXMCO9RgGcoh6pYKvLeh4aJVe7hOhHTpzE2Gi57xLIz4MaT
GsIFpV+FO4v7dfNDTTgLgsRcM9Mmc8llLpCZhMOW7LFXeUaMrK1FKWlH8GDrSVF0TpRBjNYC6sqV
P++TKmM2BNnaRbpTtA+r9EgqjEH+2YxW9qhzuu6ZNI8GLUV0CoT3AIxZrJl9eGsvwHcRfCg3AwFK
/7F08mbZpYfQEKdF8qtvi6p+FYxVtqzg5g+8O0883A9lBxKTEQhI2LxGP571wRb7EazjeSAzlf4P
C9HFVWrJpbIY/4IIHk7GYF4yGJfkHSsyJh3ruHjl6UaYbebQk9U83JGhBErBSuwPHyUT/Ozjf2fv
vJXsSNr0fEU1USKzhHtOHd26gUYDTkV3A11a67JpMIImeQGM4Br0aZAGr2j/4D3wyQInFtOznIn1
15gZDNA4p0Tml594xVMeqawqMR8DCeKjtWfQGNW10yXlZR0TtjCGfSFGWB0h2dQUXpH6oDg4kNfl
+J5rqErcFiHWutKjZYAhAaIAnYctH93cuYUP2VO779euQorl0IY99HVeTAQrCrvZ2hordX1AkwFL
zyNtm2pR8Yi5cddM382U9pdtYePlWcX1mFV3fQ10GXbJVQFSaCN5p8xE+WkIQnEENmTWJd35nvkO
T6w1q0vvyeB2fZI9RuPYQxkayHIvP0SOEl9FVWWr7ZcWPmaqa98L2wSdZJBYAprfjTX9Si8sm2PU
I8BjgO/3e2Pxdmh+Pkwmruyg49/TPhOnyXZuoYP+0ND9o8JoyksU4xKDJsVBB8n8c1OGxKotRcdb
mZUspKFBLIV114bBG9jUjo75KccV3i/1BBAidd7VsCQ7qx2YbwA18td4Hcry4MRTfVB/ZujC2fSR
Aziqp0hcAc+B58S7YATYYi1atJtC+hlJ0N8jTzvvRGRgt1uI9uQi0eW7MTPmILI3EADjg9Q8Hcvq
crx6WjHchpY96mGJC7R6mlNlKApfMvjwihIwXM5jnLE+GurtPGrR24XZtYP0sg1NgyI7bWDRoHnd
uedOrWTbrQgeevqghaO20VhCncPeXg8pqCiw2dRCxbBzcPA8X7l6E9i3LTA3zKdQ5rYGBIzXeFBE
QAtsNbBet4c9t6dudr9rHv6H7dJ+G7kveNlVe4eUu7tJNac+L87y0BQQvNNicuGWzneZnt7SfymY
9ADKMLPk67oc6Lc8dBiMXdC2YdYCMZ9KI8Sokreo6O74sL0vS/NjvdwlNT53pdFsYukhAy4VNct0
DLYmbwfnpnKDyAnnDYUL6rXTFMrduuDnQe3tLLnrqyw+CxUmCfsRhqp5t7FF7lFZvmsDRK3Is2NI
ordePtww8vB2RYGZVcME11+XtdEB7xX2/OBp9EnW91bHLg0P+rUmIMl4ng+aFyF0W9oP/RJHp8jO
r3X1/VYZXcWyQ8KuQK5tpZCDWqIL5TytT6IAZIBeOfUO/FULSJ2/2IuauyiMClJv4dCkfgoudteB
BCQRMBfawJgT5HO/X2OHNuKvCUvolOReiGQaZsKZlhF7E9rwY2XtnSi7lLli/kzmBBuxJB8fGVXn
03wOJ3OBPqxj7WiVKNt4w55VARgRV5fb2tZekp4u87q2NIGJUknjtGsNgD9aaMDsBJXPLKIhooNd
gUcQaoxJ1htzcyCOdkk8oP29+LNLTz3JsEXD6TCIRbtDOlnDYaoHc0n2Tu0+H2CARygEzBg8L6E8
5LkA40lx3wix1yXlJCiNmrliuI1g+G3DWCfbcrncSs8bqHUmeDKaHkRKkgbChK9HONVYo1b7vTBv
5xrgeYd2/66MGDhnNRMwulvQdwY8wDvH+5ZlQ7Hz0DzyrUZcuooBj6e33R6633WBD8epc6WB3Aim
M0Fer0Jwm3UXdYJRK4JThaflYGARImgXQxxDuqBm2ta3XguLIEEFqlDHAQLW34Ii+2IukGWbBZ+k
oMVMPnaOLBDwC2o8N7WnKhn0fadDMiAEFb5RkH2gC3oKUavwxZBByMcdSU2s8F3+vtQ1bV54qb5p
SGtj4Gh5wOCnzHWI2nWPHNsE5zbDbM3Isl01psxHZPAG+r7aLvRj9qqNW2rI7/dLT4OwazDFsO4W
Sfe4rEN4jSNzI8X6g6vEcFLG1SUxwz022eQvI0380i2eXBqosZF6/prahpXCREjokHhmjQIx9ShM
jhUjokOlXoFdXFkoJYyOe5UEDDgc2RyQDGs3pjriBnUOpPO58vBg9eYIkio8bYTs9hbaIdsmEMFj
PpabNINSahNBHmwib6AV9zmTyqNtms4pd6+KqRSfEzPImS2kby3ccfKJ5QmVNPO+sL3HAihcmkak
BdK0D2hjXK0Jer9A8xVulPzM1602POZ1c+qnvL6sP+CpFZ7Elp/1ZX5K6CBudQ1tPQ7gJ5gqNqAJ
IiqCFcQ1QFA0vilRu+QB4QAkd6P90kwTqnsYNjCT31h4gooYSlupMhQB57Fxhh/hXPEcKs7wKWT/
hB0IV5FDYJws7BqJG0kDlIgOGzbAmDVvXUGk8hrMIlrLBqLHX3Q7UrRaZW569EMb9IglY9kb9Ctc
2u56exiT7DUsaaTLao62blWeFSfeXQTfED+0ZgvHvKrzjaZNAAqZZZCNaNt4NmZQu8Pb+lultvcW
AdKo6rCZ5BoGV8RXcQMRMYjmQ9PwNwy1GUOsI1oVLgYvgbg2fYuQJ7iM3sgwVnyjlAdVpEGWcLJ7
L+DxrTkx2BYPe/ZSjwYAvvm8qXu8CooKgtz6JlItm/ammT7b6hB1C9BvurgLpRNdLUF7rEIt3y69
Y++8FIuypC7y/YwbmrAYnNNzxbXeHsVFwzMD8WO5lTT2/UG6uGKo2wV7xz0bKPdE5DR5jV7oktO5
OhmD+rZQe7bzagCgdjdx8m8sejjgbKS9LTltgL+mwZPjTdND0hlPrhfiLDjasO8NrjkEDLQZvR7B
UzcF6JhqWA5AKJdI3h9nGOVbx5y3QRgVW6Mzsf6sMYKvzGEP9kM/MaCCmdLVjIPWtKW2h36TgbHy
mZ2J7TxDKZHTAyTSME7gVa6DmnVqzVaML6SbY8OMIkGoU46fRtezt1VNWpVBJQ717mvaNc82mfBl
6ezHdWJghNgV9JRDuhhrzCIQ2o9dtz7q1bgLGEZg3E65GwDC0SfkERx3jHdZRErpWNMD1m0UFeEc
76hu6H+OKp9vRrxJO1V0hbSNqkyl6GQ0qD/766JxEwQHFsarcJZzRj1E5HzEhiSImqOjiqlQM+/C
DqZdolVX4JxnpEuqx6GQ9s4yJLSkivDUFzPKMMyl9KryB6Nb/DhkWUfttoaGeUqh22+wvsbp3dFH
LC7aY+6x8WZ7bHYNVkKUD+XFLiO493eWY7a4s0zfYTmR2Jr4mhkdMXKSaXVGbPUbq5FGJODas1Ul
3W5lkfaL1VK3pEjXVYCV8g6AA/BUAUAeKZKIou4mn+sbywyb4zq/phPX3Keg6JYJ41DDzrpre1xa
NJGCLShe96qrp+ei7O8kPeydBXzaDxB12aQDW44l51zpWf9SArHeuwXcTuE4jx28NNBQdC2sMmdK
PbHx3LJDBDS+BXE87mHEcNOTcWYmom1bxwWUo85mS87aXqvqcINA9bagr+c3Y/sJ4+2RbkT9TSne
HpC57DeVh1GM0yHtL6mpdKruTTbnzX4wovhgVtNp6QN+Sg3YB3gbc4Z+Tsi8byfm8HUNNYBJrjO3
684rlreDjscjkFiilhABFmRI0Y94qQ2BsK/tjFjX4e6YD9Euj5a7NVrOFiI7Kx+8GOyTm/MeTVrL
A8k7R8JwBQ4HiwlgEgxhF8oTc5B+Q2/V1yzA8Jkx9PtGJ4XVx69z0jV7SrYBhjaN6SYpS99FIXXj
DHS+c2SyLtQA6BUsDO/wjTunmuYXS9wfSyuGsjJglRI7xpNuoR+sJwsjec+4G2agkrHLp2YVaQtg
eReKEAWPMxGS+veBOQo5Ri32HkyChnW6LlYG7y4cCYVaGcLN1Fvudi00173VZ4ptwkh1K4n+6P3S
PFfrXeLP++Ce9IRtZqosFudwnJ4dEDTR/BrFKlH05Flm8BQTA1ttkC97kNm0nNTZMWhcIFAVtmXI
iHX+sYB09ROzQ148ya67zk1A8Nv1pqkSEtbZ2HMIQMaW2XvRU5cti8hRieqBUEf31pJ5V5Zbxr45
nApDew4agwuyXTpZ6lqjdNnTsCn3U8OJnFj9Ducg/ZBgFKzF71CaG1gsy3O3VNcUJ+0ukM0OcNdD
kpgT8jShdcgbMr0MsBim8OLk0U4o3Yaplc6gQEXyZnDTbdqL9yobb5Ja4qTB4OewVCAgPdLzlIkn
UqjdcKjgX8aqcE1sd6MYX0eVLu/qkCVIVj9ETknPpfGDxtytQIV8wGetScEIJ/XCees093iG8J4K
8akVNFESSbesbfBRrLRW2wbuLRSCdmed07wkf1en8Rrdemve6kbioNBG+QGMA3YaZ4BEUhBtZE5E
OPLyxW5BGo0dqlRrlIyZspkuw4pCk98XKpqi4PWA7TgazN/9dWMF2BJIbDu2I+k0zwtGPONPhJLa
MjspsFER+GtEBTF8O3AD259ZjpOAZmsDv/fQ+lx/y2lvNKRXNwtZ6T5FdWolQgMjpuSsMJ1TfRE/
RSgJ7V1ji23ICQ4GOWb1CoiWBd8S/NLOxqG4KTtSnfFlfSRlS5cvnR+NgJ0elp7wxU9tD92PDBuN
uko8hrorfLUcmBe8jYQk/np/TGYisZdFB8ulJFwjBXomL+YMqdOY7tY+C8cAsY2OossUfBsNxZex
AlrkQKLsCU50PJhzTm1SHrWo3NbSfkEtkIHa2CGS1Vmv616jJBM++59thZyYFpx0emlGZb15Xv2+
zO1nFikYopBOyaS/oRUd7sBr0t1TkGkT1/mhGV6EWeKyp1co7KVfJ9oBMacTQKt3hFigHeTpbmq1
jZNjnyAnA2GQeAcrfu8AxfI15A999BkADNS48BUpRV5RNKc4GJ/TfVwGkO3cDBfJoPgcjUdF5eu8
4mlakBlyuurdtJtDGBF/OHpKMZ61ybif8kHJo9Abyel2FsoYGRPmo4E5PSY+XXUTae1nSqprhjXa
jZ0Y41bvJPKGqo2ZtTHtIVTl9pCKMIYFCbWxUrz14ga2R24szOBrZnQZ+2jJ4sYn1Hzt+jxm6+Jh
W2EWZhgaPXBwpKqLjhj4SY+xcYI5Hd+4VbMbc/Ty5GyhvdN9N3Eelsv0qY1w74kM74GOH+3e5LOz
aE+VlR4h8+yFjalm4BGhIeG7Y//SzPkjfhDHJD6KgZu30AzYWillDp2JHDnH7Sxj33PKdgsqY9xB
pHyEUyW2VWxjoF10207gumVmripg4r02furATjMp1N/GDK0TWFEsWJxA0F/vvMbZoCq579PPSPTU
FqrxVnMvdRGBJwd4FqN1prs/kjyCD1m5X0UdvztZ8xyYvenD/j6Wkj7iSGs/6u6TorobY+zusVtN
h4WMW0PSqwvpGJDmNTV0hNl4Q5r5qtHEvIv15Jvbxkh3D/VN2aD+Hcn4GBrZ2Yq0myLkvkSB2EWY
sMPssxkB1ZVK6wJCzSvSTbvII/ZLxMNH+xi4xUM4ZzCX9A54wHIjSB6gUNlkLRAlkMwMkhGBovjc
O8NXXEkPS23fszufjLr6XEf6iG3Y+HRDxbKzo+5HXmn3eeSWu6Eupk3llNe1jf9j3oJ1GD5PBYma
0/Mn9dSfO8M7DtH4A7sP2nhNTXcjjrZL8KWp9cEnu8altgB1j+XQOx0yxAetZyN2QQkA85xqFmWP
uKrnliamltU9aeZ9GI+f7dB5q9D4pUw/U+9eGzyzsTqirlTL5MGq0cRGLca3NXoQY9bddF5L7yoq
kbQyHZqmJN0MhHxTiDsTTEDStt/70DzEZfapwn6t0cfboJQGeRCroQDDZeWQBOYsuaAefhereEuD
jGHQ3G3HgKU4gJwvSA6ZXIvFRynD8S2rTWg7iFv0bJ3TkIAAHZJui9i5v4S1d0LEk/UAMr3JRyCM
Uf4UGPWrNbbJvgNFCGacxIXioh3CLUTs8WrrcT7cmsAnTkW3vHG+DfsqqD5JHSZYcoMydnAITCc5
pLnV8SzAwaNz1FrJ5HdRuJyyoVmuxjjaJ22PZWeduhvZVCinRcumiQUiw4FyupbPsATQF3A7puAd
xYAAP78VHAbbEYD0xqvtfWi7LyDmIGJO9T3yELcU+5JIYpEiutUVlFtkZ1AAOIxoXG+nwSsw9UXq
AFIm/eNNZYff9MmQV41lKqPD4qhktHfFjZn1qCcKvm8SKTlYNYDfadFZcCc/t62NPVvQDQr5habj
nqiJJn+PZIrpgvK2BrzJ8MTJA1yMN4/ZktG0iipY5lYknozcvaBU/lg1ItxVQwKaH3q+X1fRi6sv
6dUSagfmAvchb+szeGwNw2t5KibEliM3jy4gA77FSUi5mnnFpZt4Qa2GBqmrPePHkJ5lO9JsiWG1
sHZ7t3lY/8eYHAxMm2wE9ts/GqnJgELjAiIQRl+aAd0QPUQMo3OhHBkBQhmu9oITXoctWH+0FoaM
eU2WjnHKXTkkfp7P4tB6nZokxtlt0sZf0f/47DgKDxh4X5DYI7dBfzhoGySjfqT4PHAGBi0fE91G
U440K45nBGkX3Wln4vTBN7K33iLqXxYAyu9Xbe0+B5aLdEKbXQCH4o0RKA1Kk1kA2VLp4WffuWSX
lvSNqbrTcgd9Gny4DyOgjO1idC9A8NAZGvDxIwvF3wM1mjxDdoKpAPgqagbbXVr44wyFAB4Dy1FE
7yYEIQiYfsUCaooRYMZ0PDIdEv8sn1AwoLW2dh8x2GujaIcL3CGJ0P5dpzbrBIsN4u3EtDxUacHM
pE+BITMYm6nOuxg5qDUBNxJytNC1d63WesdQzZBwVgCKbG0H0DJwp+lcG+q7x5xyzDqNRg9tZQYU
yBp1G8mJNWPL8VO1kmY65vTggHqT3siE2sq+ivRTQLm16r8ERs7CdvtnqExONn9ajPJlsakjBrkk
aDOgCV8H6T53vyH5PZL6DoqeRLoOjD31Czt6QwI0+BspcuOjWbltSBN5NEyRDSkcW36QIm9n16Ye
turdWhfWTX/qbFB7jWHRrx9/9GraIDSK9LGFaghPk3NY9T3RfK0ZaSZj+pAP8rE1s2MnaHRr+A7+
gim4+6nI/at/nvxoCwFFRvfoenqGYZuIpX8wV8oHJjSzbaLXpGYdqHKaIHDv9KXX0RZDrESdUyFV
6zbA124/2A41WsPMIukt72nNlEu2Fl3r8ByGMRoQSj0QAxyqlFh/L5nu3LifdHo2x8StoGB9p5Cl
P6TV32zdPsvZPpERMEIw61Bp6TW0QuDau0poZczydOvI+UUgi3TJxyDyDVA8FweBp0jKE1yd8naJ
39YZ0+yxAt3adX3YE7p/kSMBUGDTwtwdQTQU9eg7UNHxmLcCMNlPsf1/x7D8DYbF+0vX8H/+n//r
H//1Pyrv8P/0T78iV9Tf+h25YvxmYUfsIvTkYBTluSzQ/2djbBu/uTqjqXVpgmu22F6/Q1fM3yRo
FhS6ES+UFpz4f4GuGL95AGCAYXjQP8Bj2P8WjzvjI6wDZVlLeJJeNv/maj7AOtzRTTOETBJfxyml
bxp/IWGSVATEXgOjuiDRwb83jMw/Ocxf/np3rqYsv8roq2+X6NfhzqEs9lZ30l+AM0apF8Mii8S3
GQGprx0rnZY9HT2LoWdK9QRDEDmxgzs0u0wEnBD6NjZe//oyPoYxdRW2rfOgQQsZnvjgcYE9gESb
e0oYS2HF1SBcq6qCbDxUMjkX3HxZGH8Tl/7k0Ke+02EUagtsiwQ6Mn8Uv68qw46ngRlNpuzNJ/zP
XF1hBnaM6FWbezsgaxxU7a4I34IRB6X6qk5KcjekAHpwcYLXUsRnLT3DljwO2p01vMhu2U4KLcCD
QuvXR6xwnz6iGgneHd1pPJHVIwTDsPnr5wcl/gMASt2Nx1u0aByS0Hz0wnYL0ZUTOEo/ADCrnhhy
46BAEcJ+gwF8VG83BOxpGvMho0+TGu2u6yAy1LB57NdGN7bKKxj14M3scXMzEyc6ryYenR4TtpQJ
uJsDLOKmjbK4Nnk1YkYaHJcH+qWLSQaAuK/6XnWj6p9WR4iXj1w0LIA9fWtHcOdMIBh1s7MB0E/t
zrCajWheRzhz85CvPz0CUHRjWs7jQ4Yqf6n3fuDMT272FvY17iEsj1Dr9jkqAOqa1NNEJOtiz/ZN
AjbFktNBxP1evUL15+qCHMXX4P11ClvJ/+IQu5pTc4splAyRJ2db9kDuixd1rQsSbA3XqA13bcNS
XyFKP7dFXKIcnHkbi/c3zWwF3jR2Hg8DW4JlgE/yxsYU2uhedfRXlqrz1TqIqRZB0Zx1aB5qL6uf
Vs9ZPYiEpT40nS9tMuKaVY4lqsWzDPliJCe8Bm3sniSxa8Fu8aUO8FY+2p4dP6KpxY9mAgnPlOEE
sKG5BrrO2g356RmzxVytZT6cX6Mr5kfenaUcJUzWSLvXaa42LE+zkzctQldq3wP+2NdDeq0uUa0M
dfl9YB5Dd6Q8bbhAlILUulDPndxm16vUj2fcdJ3fVdg28/qa6VU9tCkRx6QSR5M+MF0Lv8esaeE+
9ILb5z7XhyZ0f6luDGa1f70f/mQNuG4HT8fS0TEdQusHd5Ceoz8rbaTp1dLTI2OrQpvazK0SQZyh
CPJYNdoaM4+dB8N4cyOmZqdejMm0qV7SsxCvKtihRU976u/MCw2VmX0MvEB4HMCKGAIS/v4YfmZk
3RhOE350D42BsOeFGNuZF2BwDMwGTAveT0HfRS0V3lPlNX/3kP6VqCsIZLYhOHp0y1H2IL/E/mou
KimZiayXoCKEim0t3dL8oQleZQuryLpTr3eOX9Vu/P1YKJe7CuEk1GDUSyT7I9U+lujheOmTWkYO
go8JJGfYZYRUkFD7v367grP347MTtqOTTpL0gi39+OxQS2mQf+HC5+wa3rzNpUBwOqiwZNrtLgoa
dF6Y3HZ7m5JaGdSryGGwEqn1VbBTwUGyVxe2sbKpXxcudBD1BODTWtp4UNbtas8uHAUmZC21jytJ
vmrZW7WPDTD9lvWVPvQlNeQN5J0jOsA7FTpDADRo705Neh2OdwVB7K8fwJ/Sfpb3Hx7Ah7MrwnVJ
Gh6ndu0AhiBqqeXdEA7U0aLeZGpikk0QzEI2JQFdmdSPakWB0lYvjgjs1pxNRX79N5f2r6xrwYpm
4ViG4QhBtvXrolooIG03TH8e5SqcVxzdWIhsKxayelExFSSasDt1GWgUnPFZOv71NfwrZyGXIDwX
N1cp3XXr/bKuw2iEwTHFia/WgvpatdlVzMc18Jy3rHFNHIW1/I0dlrRVmvJhT6sMjqEkwzUTCdc/
3nsMETarXGCgWpadPYJshFcxbSmedkLdNVvAkubsjE3VIXP0S132e5XslARtG8MftShV8JEcRzUO
Ak6anFmzVpWdx9y4y+edueDmwatWKctcQ4QRrNNcHjnb8uXVZNVWmAx7KmnhCPbS+eBx8qnH0DSc
QiyKAIC/OlLUopxguw8e6sjiNZymq9z7JNjzVjr6KYFbmCnyJMZ6ApqmR3MRsQ+lxi9AFMfdrk3y
a41Eca5J1UKU8pQ6C6GMZVWn5h3gkotB+qDL5aKeNwN1gCOkEUGCZiUHKqHD8UbAC28V9xon88Hg
RFF7djato8p+oXjvATlcRMdfJQVNOK4b4vcwoF0laY2Hb07VbXErati6ztyh5TJShoMIYtervMXU
suusmBBYIJ/WHvo62w+tPNb8eNXqF8V3Uw9C3baK+HndA2nS71Sqo4HxHfzk0Itw7wqEnsHT6FjW
sVp7iJ0VOMhXlRfb3APKi0fBbptZ7hpJQllxbqbA8jI6y0RAlV3x/NeTkmhYmMZWcjDnlXOj7lOl
IWqnZBzY6h4x16Sr9/OqTXCQDh4MyXRYjy4HxbxkpwNcCmnxLxKzACIYpDwV4Hgg6uhVb0ulOSoz
Eg7EStZVxbGedawz1haTy62H+PbPlaEuFnYTHeEAFwLcBQhgDHx9leuBCTuWwMjnAlQQndcwfFRf
0BLnxEx00RC94cbU+1xGFjCHhF7OB5VuVUEMpOBGfKsTY6femko7E7BhLkJFKLAgVKMwZ+CHOPts
PkxFafW0Jmv8FNuELVYn5oVnOs479UTU9ankZCLnCKZun5DvAXnKQKA7PWkU+YVaAmpbxGW7U/9F
3eKgbmVAu9xCWdZjbca6vhEp0DmP41abL72c6UfwDkPQVKRpKv9DLQSrGr4252WA5lvelloeM73d
IyREh205RHhZqm8RWb6rcbHNsKCNGXMssYQevajU8WpgxmP1Bv3J5VI5rDr+q25SA5yibk4te3XI
qsxT7QT1jktzfui4WrWAVSJgDukewaB1YYrhIA1uLkHLDyzzQhRR+a66cRhFKE2/qvthM6sMWC1h
9VjUjnWILSwNtSykjYLjtMWf4YI56LEIBtRwGszpSDQ5PlTSFjv9YQYnXII14cBgFXTctIrY6YSx
m2U/D+PwSeUDKGed7Xw+yPENZwZGHJQ4RACVTfbcg4Gmq/pQbIsP85Rcq0pS/XqwkjNcYSVvNtEp
q8gppzm6Vreb284BuKjjzBePOJFwepWyJ1gmZxEQt4NXEb6qmlB9LiLPF3SFrxfR77rpW8IaVl/p
CvNIS2bfiGbfUc65Tu6PvvqTLCYjSbq9ioEqJKmPVWm2iHYebmeuS/ghM1V5tLp+ldzUHZ3COl5/
DPrIc0fDD+E+3LDDs/oZ9YhU4ltjKwFww0Z7KmXBWYELjKjd56x5m/xI3aOqB1QEULWA+qpw8QBS
UmCL14m0T+UN6o/VJlXfrI5HlWZHHJcqV08rtVUk+JmbGee4Ev6cKgmUfrRFCcOnoJh1o75QfYp6
PqqKIBnnrKJRDIPOParPVQeCWteqGF1zy3FBkw1Efp1fqweykI4OM16jBr4EHiy75jODyYMK5TMr
zpD1Lo50yBqgtMSrCqxMnF/IFyObpZ0OvkqnVPHAoUefIBg7ENfHkb4bv6Eer1qVnFcqhqi6QLC1
VZ2DNJaOhmvfTRf1flRYDnhK6uEOJsrEwXwX2d1D2pxyG4s3nvvosc4aC+VGRFsi9iYVp3qw2nxr
LtSqYbwxyysXQ0aAnKqZYC3JWaVrXSZI1R7LKSHpjs+dojSzaNYKiJem3r96ea1z+P3syFKKIgKC
ejkTaZTKCVVxi70PInjpWcU39SjUz6iHrC4lW4bD9lrnrasqWp31EI79YaAEgh/Pb6EHvFO6x048
+qdeWEcVQFQVoCKd+gZVLgE53bpNelbPv+je6nneJh0FGP+opbwmTv/eY/y7HiMFxP+fJ/fP/+N/
/+M//9M//tt//z//5T/8ocfI3/qXHiNHEy1GR+oebXibUurXHqMDNc0xUQqiyUhC/HuP0f6NYbrp
etKzpXRs5b/4Oz1O/ubSC3M8S/ATEnmDf0uPUaiC6A+JKarqtnQcIeGNSSwd/piYpih42UhdtX6D
u+rQ1ddBBcS1iOebCW0tFiFU8ByXM033Zdq8aj3iIhiTKbijdWuKRTtKuEGbYPo2J0JBmiB8GVG2
65q82lozx78srRUHkjT5yeNETxlKeh0QG4ypmJuEzBVSz91piM2dq/opWtxqY5nydqjA68m8vZ7y
EihOjJpCnd2iyHmxHec71JyKtDlCa7EFbF3JUx/Jm19e5t3Pp/DrgELof6oXDIiD8Olc23Th2H+s
gxcL4zVIjJ2v9QyGtJKx3BSc0T6/OOGA6FwPHHKKxD0Fz2vaWrvMAjBT5jjIF6bOHLWKv6Qt0E8s
3x9gFm/ySd6XDSy42IR48oJ7gQU5T95GUTPCGc8Ps3CnQz7GZH0JowO3+uIWIAi8AgNCIz8h+vts
BvYpxzyJsfyhw214m43PRYbOszSRLIGcvrWcZWvF9qMxWPdRxRuJLbD7HZMTq3dvEqE9T2Dco8G8
B1yHiDDyFEROfFzn8grtatpDb+E4XyPEcjtEt9JCdjdpkDXSY9THdEB0MBM2XoAyhgZtGrSahI2t
od5BShpqpe95EZwmJolLRXI3coJMCzL+Vvw+CXGTWvI+kOiP6eJruWTvQZVW6CCVX1vsGYFsXUWe
c9c13ietAp3rjV+drrxKo/bZa2vA8igXtK64l5M8WH3NcDh6iJYCKUIkIOL6sR3G+162cIUChJIn
3g+6NDMa3d6X2ONi25DxXx1xTjuM8pd59HwE1zhulMHNl1yveR5o128jB3NYC75hA4yyUr9uh4MR
CgS629JkWq99i6PumM2c5/oQviM7/x1x175sFaDfZjBvWwYJj/05x8Z+sxj5Z7VQtKC46gxBzw6x
4xnJ6VIniTNGEwopXEBsS7KFobsbmnyC0BHar62d4URPZUtjs7exhe+Lm2RWzrW4DFGsMdaMjfht
/c4+C76TtF8l2YyM8SjekZNA2gJfUAkHIUB+YwPj6xFRuNcgQkjdtZOrKRX4xmHwB0gs2kuzeu45
8FFPilEEk/fduB8mRz86BatkQueG7nU/78vFeLJxQCzyfjjNmHVvtAXSE5qKOOOWQwwRZRqONqP5
yvlmYGRwlAV4RDwHtJPTsKAG4LN5pxsXXTZ3eNTBGq0rHToRkWXKNfwS3aNpkkenbmH4jcXo2pxR
FIZ6uLFcbzk6A5o0UZZSFeD9hbpiigwi8GmYXkWtSOdFtbdNTJJtQKaIbes+Khs3rZ3G+65bjpqX
3DJWsHzLNi96g0YMUHHqrOF2cPX70kYoXXO/otq+S2s4clH0bqf1g8Z5q+XacwQPYlM4SkRB3rcI
vroMUqM4BZ4nScSyAWgV1vSB3aO0WwC04ybEpiF5laGasMPrL7Cpu0ZU417KmyoH0YdTEp2Z7DZD
/PxML/Qa5teXuGwYJQ4TgRITFaNv4EN5GqPOKHwPQusFB8pbGzEaPxscJF9ByWIXtO3FW9ah+Re4
abpBv+MHFilPVvJu1V6xtwebNMVwLwZFq5OE75o7Ao2U0PkKMd0KF/HDJkMRnPlyuvMgTLTesBuj
9EYW3QU9FExbJcPuDigSGnDbJo+PVYPezDA8qHLX0sfQR4uwP/A8ttlAiRPVn2cjes9m5VDAfsEH
hsKxh3EgmnTjmBpmtDNle5u/4NvFR+UOBG3H3IafXUbyFxkY9/bcgP/LgZdUYHsrCXo5aiDBLlAh
cNS5YMMGnDWO39kAKti058qOaz/p81PdthxpqMT6VgtDR07D9iaqlcZmhPdDS9GVZfJ7PXTevg8B
wLkNemkuK8ZwEnwNusAPqho1bSM8pILY7i7292CJSdWWcQ8QHJJkGwCtoKqz5+8UAycvd75OWENs
Ii1+jbiYjX2U/axTnhKODSi5QHhZrYpAMxdEKmBQ+JUh/7OhpkcyMOTQsBb4xVlD6Dbix8UKfjRS
3DcNMMCpfo68K0aUYhvNGRULhBy4I/daZkxAynvik9EyfFk2U4b8nYaNRsrq3EFFp2TIsDADlQBQ
246Vf4eSUR+6TzQRXBaLSVQE/Bd34S0yQAi/6dHfdMPEnxqBnKqkQyYzPZfTVX7oUXbVNJQSjXA/
Lb+bNo41A4WFl+3Nar6dc+uTYfVHHOLoKThHhMxuu7w4LHqy1whbHDp1PRy7oHgEuVbVsd8G0Y52
i58kPIlk3EIZRZDOryf7q9aIU2waGyTZNpEUJyiQemF8KgPrtpU/9KS4joX+KeRgkjrOixj83Oa6
/l0E2o3lmm9/nU38uTWrbptZnMdsEUzGR7iDMfU1arPcNrnMJkFTEXsY1YAZ9YCaDvI2WvIJjS0T
rHBdwTMFn+KiVuN6bA8Xk2V4zWnDKKso/qZrvOYxH7JATDKErZQSBDnqhzdiY/cXZh2ib9X/Ze/M
lSRXsu36RbiGwTHRaBRiniPHyMxSYFlZlRgc8wzI1KhQIEVSp0aBf8XHf+Dy7G57dW83bxv1Z1ZC
lVUOEQHA3c85e+09onbDpcXrho09vHbVnax/eBjFtE2+am265ba1lvh0DgjvfSveEFZKasD3So5X
KzMvmdXxpKVviFwgAwWOvOORPyYgdU+ZTnd8V6FSa3fgTGth8eRF+lU1ieqqOJjErUxioNuJCUp4
88wGomc6JXp6V8flPkqsQ4+oJwCW5XS0MaL8ECblDmlRpU+02JINopaVKAnCG/SHyiCb17tIthht
3LTHhmfD7aYtxW3g3Ndxhv4/fYhcb4v+ceth6jNwgsu9kZRc0jSwZerAD/78HnD/bqTPJ+wwVIe7
cw060H+QvKR94DdhVjSrKnEwj6JxWpPQhKkhxDkqSXLKcCrMHNwL8JV7I3ICM85RYTiSLdmIXlss
51ZJ9k3owDkVG0lOo7NrV0E2F2ujmjcibABZxAuiPAZGkfIEtAkZzNmSZxwoASjvLSfM4I0IYret
5Fo08lwFHB/znqUNgfX3wjAxsY+rRYmGcTn6zr6RwZNelQMvkRj6kiNUZ0GOo2N9t5qbyAzcvfR+
GdvA1XAwQ/DqFuXPQe9xVLSm1wpbduA2jgeBfSbKhyBSJ6bdURdkuZbdiWjTZZoGGOgBOKYZflfC
JAimI2ON0pksHm4b5tLlP1mH/n4UqB5IX/gmpZeju0JdrF+mAYloIV6MkNM9psX0pmALrf1Yz1vE
jDQUSc4EZyTmIyf3iui9KMq2rS1WhOHs0rG+ZJ1Y9ZmzswJqGWR/jdH+k3HF3yXBIyMxGcExqqQE
NKlrfv8KzXTq0T8YzQozlfssY1MorfxTIosV7COmCcTAfOql0sfFLJn1tOZzNHlo9rEwWMh5/JES
2jsR7oLpJ1uFeSL94v3rlv63zsA/6QwYOpX8/7s18C//9T/+y3/7X//nP/3PX/sCX9/z18aAa/zG
cmvZtNstX+mI/rUx4IrfhJqP+QaFucGB618bA6b+m640HB5ObV+GO780BrzfdNxcbJ0fCu5r2f7/
T2Pgazf6dUuwfYs5iOUJQ3fQjjh/eDiI9p4CTY9cxjcsBcZkhle7MNetJlexqdu7L3Jbn8KNOwOW
o8fHxiAAYrzLpHMrYIvZCvut41jclkM0w7aR0zbYJnZfcb7BI/iKk4O98fr+6uGkio8hsy6U5hZz
IOsvZj1JPFj7Xy7CPyjpDVddpt91PGwOHLqOegu9FxfAUB2RX576WnKy07LZRo7fn3OQy8whQH3E
xGBRhZyEe+vB0IGcZlqhYzL5dy0v3OiR3w+582oW1LS0zlOIzJCxhA+GDouvfAHTeVfBVHLiNLZ0
1NFAI1Neo8z4GZMBdKqFTWNDrYkxsM0pFJTxpW2y3RYu5nHtj4wQchLJs3uMwkN7xti2hKbU6qZc
5ETSDXZfbnSTCY2Q4TOi103QaVADnqBS+NY6zjUqSh11j3UloaVAarO30uY9phZnEsLOXPyMiSKA
ndyaAWmbRB146TcGMsckcvcUM5eCjAjiJvqwebCxZIun5LtRaFe4iAebTuo8dRezTu89I2emUgHU
uZck1a5EotFicNx942Q3AoUefKPDuHvYeBrQRlGY+2F8TCrvqXT4v3x49DkxZ0Z0EidbxDvksMe4
qR5YwD6Ffh9IWhuZQUPTLcnAJQ5BlPY9AzCTsIYf5EhDk/tvelveaq6dQYoW7YXiO6BKwliflBTs
vlfeQD2mJOmhUdLrnYN62Qa8KpPsET5+874I2lPhBGfOVZ9N2WLDkj6ktjz1SfQWdYcUN7ssN1dU
9Xu3Mk6B4RIU476EHmwXNlMHQ2oH6oVmhdsGyuMITbsztMbmWoGrhBqtn5aTkOzlfR0Nylc4eBex
ffTbyV6kZFi7zniMyTSd1Gie1FByHcfx4sIbLnFGpgsQUjnGRvBqe9+ljbutbq3wJj443qeZ4KcO
8/0RNM4ZjvkMwfAkQvESBPpjO6XYaZqnZoQFjYxw2ca1w9AmXuDPOm84Pm8YC7i6u6lj4pAdUYxr
is9dFdrTEv8G6brWAXBjWRH0wNAE6FPM+g+/aD6SqgPYCqd16dXJso2M/cjpazM58OhFoU7YgfNa
pFWxSjjVLivp3uOIEy9AWVETmxZj72Qi06pHbm61d7mrFyvMtY1FH2QXXwtxXS2SDEuECt4zQHpu
V+2+0hWek5RbuEMXmma0d2GJr2SqIbgKcUCoabD/xb4WWxNqZqKYB72xj1h7i31vTT/hmeWiMxJW
p0z6oPEWisVJfQVn3QW+eeMu0tujizHyzm+cx3LUXMKqZXkWgosR42hLHPzOlPOOS2nvhpxOWE7w
SpkU715Q9Nsh6lR2bq2tu2h+6NuWvPF0/DZCdGw7jWJMwOnxMZYnV2ZYk1vYxPizs47BUldfb9Aj
ZGxZgfMEGe0jz+5wS4pQITdqDBVMT/2QH5rIgOHIjNswlStrqJS5AzQipqBbmYa7zqizbd7pb7PA
mCaZcJc2Ay9Z5p2cGGPVFi0oy1/ZQ3XxMaEmx8/9hrFZvgUK3eqVZh0076fElfNYgmd+rTVWrQJD
xePoSXAGcy5WtGg4WptPYO7lNXFp7hWYP9igMGuIJw0exPO2pRMA4RDBRGuFFHnkDeiqWjLQ5oQs
GIU8Le0yhNROycM1ZU9J3jd5hcepxa5SiNckqIgmrWcmxunPqWOv6X1+eVXlyV53cFJtuhClm4J3
olEka3iXaNNP3OyW7pPao/BAzyw39ZCZG6CHj7bNtX3RR5fSTgmbaZrLl3GkwQ/IkolEqSzCYAmo
RffNY03tduzC8g470XM3cBUywTEwLGum/X5M4qiwjR2xU2xyW72trIuYopdsgJr2tfyWtwKfW6q1
xGCq1XgdhkTtMSunZIdLfnKMoKVluGI/5Q4sQqzl6cJQzVibJKsFJ1E6aUJBEeO9Tet2R7+bdKSC
8WTH1pnV3amRpbkkSmXtCUZENcFmi3Ko7yYc4nNe3yacXfpYYbnsHPohrbG2DXrCFaiHppgPXahF
JTz5IS016M3e+nBARALFilQmqDIW4rtYcSRZllzjjiZjqhiT7qemiJNasSc2EEoEjOK5UCkSPEWC
qZQtIZ5eNtYL3P4FqdhyZWreXeZ2MOi1xiIYEbg6ht1Nx51ysIIXHkBapEJL1r2uwpXnSXvpjQB4
p3LSZaBwmhquxlSEzazAG6mom6bff/3DAcepFJfjA+jYitSBhdwWit1JFMVjKJxHcT2FInwCUJ9K
MT84dLbPmH7c6+BAvuKCagAhJ8JYk/QbicMVL8AHIzLBiWzFFcV0MbMv1AhXWQUeGSBImmKRKkUl
EdW1LRSnpDzANcAlVxFMtJsYT8A0BWFzVwA5pVILUE7APZk5/gjJHQE/7bqMy11fOTMtCs3GKSD5
JiMTgob4Q2CqQW1hNP9wd1OkFWb/aNQmLNDrALcsxWONgFmRIrQsusaa7b17oFtCTuFC0HxZWorr
shXhpSvWy6pbZfz3hqidNsoXD2bLeYH0DUSsANFroMZG8DGUyvPJrop5r0cl74EdP5IYZHlBS2Jz
LLcizDEHv+LmwGhdNk9dhNWFG5tETPTTHn/H4rqJAVBOMouAcwhdtoHdOgW9KfpNA4PzweGsAebD
x3ujU6Scrpg55h0rqSi6AZzOVVxdAGAnFGkH4OgSmwl9VygObwDIGxWZV9pYDEDWQaJD7eXgezNP
mlA8n1RkH5FPK00tF73VXY00fI/j5KkHBpRAgRYqrMw276ZuInWsmfem4gdrQMLIxsZ0BC10UhIw
y4oZWU4myuSmD/RjR9IbQRJt0MRxKA7kbi1QJX4M1fTcgDB6oIyeV5iLIK+uRCcCXPceuKMc9mZv
077zjwlAZK7IyNImhRetPark5jXP+cQcu95PiqfsACvHWNtN8XDwFHHZlnTyNfe5w8EuDjzOO3N1
HhSl2Xn412R19GADcLaYVX8zzek2ld6wR+f77AN7TpVzT6ju1qymtyGUBycvQdqwrxmxaXNAUWc6
nwP4aJH0eyIMWLy08sEDMHWmp1jxphrgaaj531N/ZmhEoBbpJc4Bryk6o9Cqbqrh8RdeNT09hOCs
ueJaRdlcvCwDQpXZt0qxryS4n7pCfGAwnK3jfDULCcM+xsOCdjFog/lCWMjSSuu7Mu7vJwDbEtAW
X+gdkT4mfZsWj6P0UxPBWx9mmPm02k8G7CsC3hawBHgSg/HW4LwG+Q7jM5AOSjYMKbD0BowH/3Ws
zaho4BosmPXZOobjUwwubClumBNAQ4BjS84QTLFUdHENZoyABesURR7PIMi5YpEj6nDFJgtFKduK
V5bxzgVfbsCY9aB+D7D/yBKXFZMBPjq4TQX4zCDwpgNCawDRMWB0qwhpB1Q6CrAbU+i0YqhHYGof
qLpUdLWhOOuQ2QkGOesKmdHSqFxtZZg/nJKpSQTbvW4N+y2vc+5UXFeE1XpbEoezRWXHmGIozrtW
xHeg2G9bUeAkDsKD56JHRE63gEjkYZn5Am4cgBwnvOdAEeUAfgShcAAqFG2ORwGOR2W/hypGDD9b
9+gMD5VQviho/UDWPdB1w64JWvbzWwfUTsp2A+JOBk6+ShT1nm4SEHhCMvasmjTGFR3vKU4+TCHm
8RSfOaXMm65YtyaJTP3Y0yMHs4/B7XvF3Qda9VlhkZlydkz77K0cKw6gDbpjf3zPFLsfKYpf0sDp
v7j+Uf+wFelfgPzroP+j1X6aWAFIL6HBiENbO1EiJdkaLKJbtgMx5I7Gqd1KOwaLdfbUkIoC0Uwd
jM/f2tM7JFbuPtHDV6zLnjPdmxYhab4chvbtsCPoYmWC9yU1Tni6xB1blykoeJM/etlAbGczbdoy
uuj0QdFMgjrMMrWWUzgxt2iKXRC3L2H/5tjevMoLtCpV0pBjwb7Qedhl26JOF55LjowxX+vW5yki
rLYxmu9JNWCu7Y/IWm2Oz1Z6T/f95s5n063f+CGPRZbeRlYHjLLNhe5E2IGTPG1ZHCHc6qkzMPOo
Cv1H5/fwG7kqG8aFb9T4doUNYRLK0qWgF8CMrhkyiwgLGsP+cJpc+5NgrYrKwFu1de5xou7fhySP
MIkQRI1rvuCoEbWL4sRenCwsrPRaYgubUKKn9x9ri8jLsayY8HvRwukrcz0KIhQL46XLSBTseB8L
xqhkrlTKxqNl9sRc8yNMshzP/2LexHb90wjG9EyoPNFkGt5/kcXYnScPTeamD+L+GBrJu9YOS3Ok
Nk8K3VyTs6yICx2ZZgAtzL2OaHOad03tP1lKrppiL8toet6Uqf821YymQAR5EsvwKS88iRuNiaW2
1B5mov6wDOXYMRdlscZ4iBtdjjlKCloKs0fIQ58RdpIya07CGVcoQ0eDVGEpoZzUpkA/V+VY7vW2
WXalZq9Gw8UJjeiRLsNhuEpfO9HhY69eogr6G6IIwzJ/fplC77tDSi31bfLYhFW51Uesx/BBXUx9
6F4s9eg0dRNsEm/aR8yaGIk5lASiwivTz81N2nr4QJUE3RTap5NGeMhlcj7n80hWiIG2g49ULOwH
y+2sbdMwHXRxcsU2uT3kRPRgBYuLm++Oq+p5GtnsqvDRCi287RjvXiKGtxGC2a2JiRTZD8ybmMwf
cuTKe815CxjTniKzeuhDsqvDmm+tHDVIG88WVkOxZkZnKgAei2XIEYElNKQZkoh0P2WjJLMvr5YV
6o2tnacPuUqziahYs7TzMINnWaAF3+6Rs/m++MEKJU/dJojoD4Aor8LYfte9+d3B6yaIs+xoOYyC
2uGcCka4wg5O0dRcXNz51hixc9b38u1gZfahCpl62hXzSm1wytUXRFuD5snC61cZZMcqI4n+SGNl
MIU865mPk4fjvZq+5hxwmTRWJB6RGKURVoMjbLUc86BAE3nGVyjcFcHoPU1B8NgPPE0SMcm2nLxy
EwcMaH2rP3S4zq0xBaCBLvr6NAztI0Vmej9JfdEG9T5yxQuqomqjLoJTo43I0DnbNVWnNU/xcmTD
9CyN0+XMsxRRszHeVN37zATUbgkBzy0nOCRVebVDLSeuHm9bM+VxYu1899OR+9lycjL6EPolRs7w
whUbt4x3X7/Dxq5mVeO3nPqet2fCgEKmDeaTIZ6CMmd4qlcgtL3YRY1w97HLEmahQrBQzBXRlZrD
QQ6RojOhdzZPmTzPnbzgiBiszImU34Y2+bXIyXnyApc4S8s/4qzxFQTYDfiNZonGlDWXOqLo7qNm
j12NejDvzHAyEQVb5yLX203YGZ9tihe0ZyUzMgEnWSXPWMM+id6KHwYMo0rrkrQ2aig+GWxPrUWv
I1sWIaaOVYSqUHjGETFDuB60kZwq8s3vU6sTpMzc9aoEbMu42svA4240an03S2kuS9kuWDHGHWbl
I+rWEq3m7N+7mrfTicq7w2mJEcs0jhj/9pe4i6fX3tB3jmNOq2TADlIV7M9JVADrVQ95FmjPuYNz
UZxO96ZovKfEjXb9oG+oaOOTqAVkdRCQrTzfBVP5ABKOCZvkrooinnI9EieGIkBOFq1bzrr5ySOy
JvaB7uuJvzF639leM66gsy9Z0BEAb6RrLGasbUd/FRKTO8cq4nWYlsHBYz8IGcM1mZPRRsr8LaYM
3zsmoqc4MFalFNaqoyGDb299nS2f3MoayWwV9+bJtpqVcCUaeoGAtaa+daOKF9dnpxBDBBZlio9k
mJ4KDgurVDNvbN/DovEq9LgYsa1R+L5pRAhuBm04JwV6XzJYxTqcArQMrke6acPpBQkLx7lMPkxx
/NQnyXtZYWtFRO+LkbMPmiWyHbdhdaaSexoCmlEtoabs3Olnh3R7GeJiySypPIi2/dZkXnoXEbbM
g7Wxxl4cSowucpOM08bEjiggtm7lm5T42qxSnfvR3GZT0CwbRnhozeVbgR3kPMf5MyOvc9w5w9H2
TzbDeWQ50yXvWxw8NAZz8VDai1a3wqVGs4qetnMNqvnNxv9yw/rwORhlQJJ2X68E0Av2gxiU2237
czC7Zw/rSYS6BLdi1bz7upvnEFIAcexguefGJu6xLbihR5fIFhtNQz7hsDRr+n1OEPjeYk3mcMcB
Kc5ewwg/7XTMb1Zf2wdsv87YsYYnMLGixKyRvuPRYw2jgUFnvBqLR8Ns24fCQVskkZFjahsedK26
Yr1PNMQ4f7M1V15kk63w4OOD6cdgUwkneoxxpjVcd1sJQrF6IbyNNtsscJ170Cp82G1B8rRerWTl
ItkIjGSZWFm2naee7SAUAwHRXEXD0w5jT1/Tx/UNK2ZwH5g+PIQHFrqq7epl7Y9sSFP92aI5oxna
cfSkDXoqyz44dG/QJbB+WOhW2PSx9aUndwisAwmt1qGN86XdSecxP3pp5xxagi33kiU4MmR8nyC7
O5gyOFRZhW9HkXRbSFjG+LRstr303Dst739ORv1MGnV1wuqILA2ddAzvI+h0AWpaN2dGoq9aWlds
+BVCFuwfl/okafAkBbby/mEmj2lR4qC/cTK73fEY3wGLl8wqSdyWyNCjoT3EE2XnlzGekXo88Gi2
0sS7tJwkAdMq81D0DtFBfuwfwE5PxszhYsZXeM2HZix7qoMAJcdRJ/pJ9r3Ypo3yG+kTHVPP7MI+
Wh3JLIkeMt7TEJGSNoTjUXM4DJLIFyBcnH2ULzRDIo8YxtI74rbH+u6scHjA9CaOzANGtItUBWZN
BHtWnBbukQVeZyIZEj/ju3PL3SHBexMqTEx3ZLgZ9TJfOm7ncxMHN41e5spNFAWM8JkatUPx5itA
uPCwT3Nb92ylPS5YTl3upmGujkHWvk5RzerZZgeHvoAWzgcvC+8Y71qrdiJdlzSeSxw9SW+sj/ph
Tk5dRccjnBBgZ/6kkdA3rMu6jw6tUx+KVLMfv9yF6zieNzMWmumQh6eicyJaFFVJQFdJ3GEUjBiE
4XLSh9q3ILJpgto/uANG5OOnpJnrbeoXwWrSil1ekKTnR8xCWiSehC+iZgviaaEsNw12jtiLrF2W
tlfSaOxT4Y3HfI4GDIEFcZX+6G//8muHOsclDWFHJZSBzBR9iNjxHs29xXH0RMd1OnmpRG0zCKJC
te7YDvNSd/N7zoHOycYtcjM4Be334akBz1sXSZTvdc30t3x2uJLOlMAjJjcXhwTgWETu1ehQhdit
yDmRtviC5eIThW61IQKrXnGUbHelSlrCmIQg8HrbUX3ZllyNmCwFzio2qA79dBs7zHUocNAhMslh
4BCsMGlwF2YITIaP9oc3Wwn+LBlKmi93QCMi08BOokPvo1aW45F8LDy46v4zMknOdkbkyElcvWum
oL3kF5uESmfjx9JbtMNU72Y2NF9t9iN92x3iiWcrdeZdLIkYTLiREcDeGLuWNNStJyYNyHXoFaxH
jW7CbPbOxk8Y5WX0FAxf2kfb1cq3wDbqzdS+FCWGxI0en9Ea7geq1IOLn+SiIbWDku6bLEkC1NtC
O5Z5j01m44BsDe4G+xTVl3bdJYan3X7UjEcbQ4FtUcYxZgNhvM4n2e9GHoepostHwKefBmii6DN0
ZH30Y7iN6S+piUNOV8D+FKSLH0aNBORkIuAMK+hljy0GGEFIWYSt85YlL9pwMjtkOZ0Q6g7CUdLv
U5eHe00v6U8TdhIHufXKiSW9N/xwfgbSP4SejsbWkOkpyP3DiBkOAlCKO/hFsigz/80uIA8VMqNX
k3fSqfYzg/2x01yso0iNIpiCNhAaO0HfDjtKU5+8besbN81v6eRHn3rZgykhl6NqnnaZaUYLNwxY
THPPPOe8vz+fEyt/jz9OiX0k8TbFrOHo6M1/PyU2iaOrrNIR62Cq/C1Jxx6uBqvAIcBvBLc0KkSI
Mu7YPYl9Ww5d52zA9Q9eovEOWhfdHiZCCeaVvpZOsFHjPU+KHzTzrnQyBC56921gArdBkHVIPP3R
skpO0x6RR6k3vnRBgC33sLUner8uj+nR515IQ/oXqZkgUtLyxyDbjVMVHP3IOPz5m3f+KHt3COsx
mXPgcyJc/EfQH/w6Im882vgudwCZDwE1wQTuMpSLgrjPFMnJLqLEMdA+Ym0meC3RZxdcqtLu79gC
Ee6kG8/RdmlUuSdiX1s4pf47eWnOttKt95Yh38UveCByj+9C0UJMC/E6BI9tsIwCZIIACr6yvYiC
a5lsm8HPvIijQ+mFzqHMfsz0LD6SNLozrxhZWpdWEv8Shj66McJOVraR0ATB6+II82cvBiI31k6G
EDqpsacIsavt+eclzro3l+PkypP6966W7bnKbG07mdmMKBDj025O7oJQFxen/WT15FQiJA7geTKP
GyMOipOFXNqRk3aySUCw57s/vwagHH+4Ax2dR89ysccU5j8QYET+7BOjxiesV+J74xfPaIU4a1uc
csOo47yVKp/rYu+Ar5VVcDUD5HNJFH4XSjdae9lnb/XE0k9MEznd43HrpSvbKySRcgepjoMNVkuY
BAIXkt0IXyade4z34yd/JMHQl9i/lqVLt8NwsYEaEpQgHhCobnNe08uRQORhlZYOd8lgk1dRyA8j
rATChvadoc5j1+gR0s7hoBEEsQoHb1jhUvWhMSdfa4YxbSzOv/pYBVyQVDvg3gZbxxMRlah6JeME
p8i9hzC0v2WTOSz7DLE2xrzRwg7mZJta5luGd/e2dhiblbZBKgQZaB3DlMeAmTrjbYukmx5LuNEZ
Vpp44kBw4HSzzgPfoemB4I55T7j0dbqi7YyDmSg04+gF9odBLOuKCdh8MqPqe5g4Ym9N87eG+/eo
2S0Vk4sVtYkHLeLdudiapBkRLETlkawMVADPIeEzlq2crBPs0ZzOsuBBuLnzgsBOLZEEhJLSd2iT
/iBzo3uLxT4yeJQ9WfKGSKVrYzM6amZ+qaNuH/SGsxm7hoOsTtpilY3DOkxizAQau9h/3bFdFC7H
rn1pR3n3VcZ4kfGOqWm6/ror/03s9c/EXmoJ/BOx13//z//7f/wX9F7kpf1O76W+7W96L+c3ZL/4
nVkIuDiq8Lj/lQNzCVBzPPLOHMdBveXrKJL+xoF5v7H6QoHZLAJqPeDn/Y0Dc39DpqGjYtJtH1IT
ndN/+Pcf478LfxZ/1UE1f/j3r6jTl+rp93IvXbct3zFtHUjNdZVm+xdVlFvPTVw3jOZkn1Ge21iK
XkRSvFUQYosv/cB+ytuH3u0eAoGiwtGJiKgy8QC3ezF7smimksPPL5/iP1Br/d0ayDtDKYs9F34e
vE/xB7msRqSIM3oE4A5jz/q7S5AhZciOlEfCVI4PFvHkTpd8Jk589tP7sUkJ/J7eMUa/meNwC1CP
Uzl3DEHCTzOU7yKgZKLd1i5H+jEOBPiCJHP0O/9EuElA+B9Wb/XKhY0IT+nnTOeP8jk58caK3Eo2
2BASPe1V31JH7se0KXeZh0qsK4YD7ZwPqaOgqDMc91K7vCS1w6zpgv/pyfLHc0RpLUvmL411NN3y
Kjv/dTCsO8QYyySHgmjd0xTLoztYGzPSXuh2nboSk+rMjoidyS34jnhaZ5TsQgS3SAYjIZt6QeuG
SMU5fJpdBvXlsGmHEE0KgsP1YHUPfoF0GM7KTvigdINAyBTJNQ2N+zQ4BF161gCaCZGEXy8BzqNH
s3vXKVCmmEwQxyGqBo4loQ2AQijXF6P+nU70ShczucBe+KoTgUO3oMNHnxwNZqyMWW6yFXujpY/I
EZlg6TY8mMJd5PxeJY6yqn6pUUEy6ia7OvJo65tVASTdTKtwnp7ttJwW0E/G5usrxJh+VtVtKqBY
cPTs8IlszrmXPwVNm66JHifZXWO+p+5tNGPfqGL3eIoS3KUnFwQz1wSOWZTxq60PX5obLCFuhcsM
zp/LZY/+K9S7B7yUJWOzne6UT4m5kJHzozTo+WIS2SlPI8u5azF+XOgzx1ZREfTczSgHJuCfzA1/
NGb+3gkKo+Rq1M6uIaUbjxBSaGrij/2a+IYaC27PmwYUvJjRZAn6v6yen6OMngxuEO9Ngq7acQhm
iv0XY45OjMu/RdKzd7615CxERlbMG8jDeB8UxrdyyN8HS0xLOgVKRIj1g0aAaJ3wylxHR2QAAU37
8DkffaJ3mTobyhXcdj9cn37u18/iw5bwITY8AExN6A7lZtCnN+SsZLsYbKS6j+dIm/30w+FqOv6d
y4Sl5JC+ztumP7v+zUrJoJE4gNNeBMgJ45/8xafB/BOLYQaXNddkMEcUdJIEI09mvGmVsRcY40nH
17x20IcbHveBV3Bk9uL0sxbgP1H4kOlBhnSD6rhX75Q5mOQYv44dsuWxRwFL5EwILQDcuP9KYiay
gts0wmqyh6/b1MH4RAQNg9ag3FYpP6wLLMZxA7M85TBPPkqBH1D4EBEvgtUxoBIH04VIuQu9GRyI
5sKy7xlcdDmZHUQLjZq4ibq9lQYNoJQSlfgeIvZqZFp2ZS6LkluxnES6ikb+MyzuSjzct2PoVoST
0MjtW1w6rbzd9AUamJG84SVGc3ZXXtu+2RXTfKP10BLVgQsHeBTD0KFI6k3QZrS5kuZKqiO6qxqu
Pq0o8wSNka9YvdGp7/3cBS7NA2irZDknHGvIDiAz3vEvg05ciJ/zbc4w3QZLvjCpv/QlpTi+Taz7
392ZbKY+VF+hyXc5T7esh1uaBEIumTMiG1PzLvLic2snaCKJOXMnht4gqH3jnmu9VTWRurTWGaux
Dk1l/q7gMT+M3vnycc2Dc6yNYlnnWrb2NOM2D4xU8fWGnBtvibyGSIpWtN3bZWY556Qy6FPiiQEo
HCsvZ8zYaik2gU2EtmZf6zx7DyP/RwijOWU8UlXckV9CeuKCG2T0tolUFqTK+ZTIjhgxJwArrFFm
87XS9igffDyZeUEpstOF9FOCI5WFahPJz5nMr4iYCJxhLBJ+/OAWC7gdeirLvmDDqd2ELocPtDXR
jmYrcqv5lsuW9UattsZ8ZM3g+qHucWImzbEx3KJ8ZzVcWkmIBjbtQBJQxQsMDV6LymRXCHnjld08
9bNxp4Vuhj2M/dOoy/cUd1cG2pgHJbV+RkV4VwqupsGPV2bgD0QWE1EUYxsmuJu5nNk6MI743yG9
1MxNheib6Rd3tDaWH/RYsD79pMHWLruKtzvqYtf3/AapgljqJH6S6YRe0sLUxmyvNNWdZdgPa6C2
dpnT4ccYjvyegu7718deBumZsjuCCxkejKx/sIbpGOHeUGT9oWDQ0/BMC1kwfDfBbO2sPc9pdTdP
7YPa54uxeTDZmUwtWIdj+B2D4JuXOpCP+g0a6SOPxbIYeGUJxr4bxDp+o4l1H8BGlO3LHLYkcsmc
8mO+fUktRW8eWnpgXcIt25KVvogcqEOGvOxUQ78tuv5S/AxL/zz6fKJ0dPND0hx1yaRvzOZnXJAZ
w2XWaQjENsDUH6iFB6nkwczT6sOegdgs+W6MTCvsLnvnrNcuCznejCp8F7q5SSxnX2ekcURcwZqW
X9qAdMw6IWfm9KRbvIUxxk5Z1iG5dVipJJKPpQxLVAgx6DWHLKpwRMe9hz6MbtDguphK8UICx0ND
hRw2QQdM4cTlnzrEXiE9yK/bY7b6ArvpfBuqiJs595Hi7M38SpCgzatuilWBGiJv8sPsDOUqdwui
wSMytFyiLdKQc0WI3i5t9DN1DBRnwYDRS+NP5NUMqgh/VKtlzBhm0fED25Kb8OuGsAr20VJrT21S
r3UiGBbYF7csasDPJs80XnzlRusR7Ooj6fGJsD2ieDqYW35vkcbvPbMsftlOq7gkqc5D8mX6nNi9
iTmG9vD1i/WKWzYx342iyL7uYTdNgZWsSxYH34Z2WJmVY2xSe+BZivElqmjK/l/2zmU3jizdzq9i
eB6F2HEPwJ5kZuQ9k0wyKVKcBERJjPv9HjMDhnFwzsQGDHhkwBPbgNEP0AP7ibr7Hfxt1im0qKou
ueGJBwYaXZJ4ycjIHfvy/2t9SwvAahdwn9mlEKKFr7UyOCHrnX/TNgI9tvvqI2n++TMY4+ohnaYd
fPRk0SaZv8zTr01ZRliXv9p8PxJpxrLt+sehVTdvsSGVk91iWNhYAOijkEEu/1DMyJgLFJJ0ZvVj
kssPo6VZRA5M17GF6wWF7bjsPmSkSC7e5NaxUq6qRv+S2UqwbOLS8rAy4+NH9vAW8GGU9PcM5EpG
PNn7aQzO4xg3215gOdXrj75j4eCuqSZn+VCgzm9MTw+oMWndjlhAyl0RxOJYUzbYI9HBDSJddmm4
HWcS+7DTi7WQOW5ad1aEUaysgN1/zTwYs7lJS3tZcPDgk03vg5nIvrf3N7nzJXSrkDPrgMgHZ2zf
Q5cyiiBZAAS4U3vzlUys51xp223dz8wvxh1xMNqGfKPjFGO+1/Q7N85pTLQ2nTD0gOxc0OSqiU2r
YRNJ8NnbmLeHXqyHJCCClU8xoI0k1x6tJryGJiS93aYu15gN4JY3jZQWoZ/9RPcMVBPyN5jjcJy6
eKKTzwjS00fkn7L2pSLt6KBjZ1Lhro72F+MzMuSvTBrMzyOrhCaTezhO8GkBQStWbGaLxCG4ZiSq
pnZozHEA8QOeyreHcZiyT6ByDknevuqdoGel+bvCqJkewQK0mrtz0+FVd9A7yPOCOcafbAPbv5I4
V8oPSycZeOgY1EbLogXD8XNbDKQ181lAyNGWbbvOxrTwKr1mHh2dxyL0abEVBCpZd6OcZiObrxhM
vsukwqzSp4e8ofI19MzaYIFv435+4tG9DQepc2PvwfrhABpgpIqWK2FaXVY5Mri3PSpp8Y/sXB/G
skEdOzODYq9E/hkcdBCJ7uxcRhPZhs7DH1EPQn5CmhISm5KuY/Vc5zG2Nh5lvwbZoFrZMot417Rt
wbeROpFOebpW8cSMUXnvuIK0XScANa8kJ1OH3VqZ3JmIqX3S3NFzgx5cyfCoyRU07USJdvDDOFYT
IbC3TeQiS6rHFRG4P0Pg58Dn/IS+WkvzCQoG/YI4Z2A7xdR6ltMtyznNPZ/SOI1OYIk4O8qKTxzX
LNUxbfYscBp+Gz6+IeVVZcBoaie4olgD3ZgKrqMmBZSzR8fXIKfS3o47eakNln437p9t+PCLumTS
ximP/j+lZWtGzqErkPygcXpEiP22EXZix186/eeBju4iGzgs6CZTb3sKdWSkkRu80lOgLu2Wt26C
tmiAuwHTLbiGgXKlA30ccxZjy4AXprmMVkNBnTLQJ0OKsoIHcgqy+CloVbF2U+XOCvJVokafgp4T
jW4Ua7Ojtj3xF4uZgl3NdN/j7TBTDmbNEH0yWOB8s92zFtLcKJn94Vd/nQw12QRkDCiKdE6oZDYO
6K/8hIGg2GxuGqh1rGkSV8udYyPQPKGxVAY5jOT/zchHUJlejYpl5O1f+k6ItWLZ88oen5AHsoyR
Mb4c4bFlqMp9NAJGV3Ay1EkX16Y4JOgAhK0K4rbWvvbYn6FgAU19C7AddbFoM7KsUvbDKvXIheWK
ETYYUs7CTmgydbOzpZq4yLB+3bTgFZDzwdY02DBir21pS69SbEArGjvrJEVKIjrEaxqtsmUzyjIf
ucOZreZ7N61JCk3WXZTbq8lKxbpuDYKeLecYphQxu+R2HFCv2nj/0C/N18AN1k1kVxvTYE0Msv5q
RgNjJqWwLRqyqWgH24xJgdeJFr6D4STqMQUoDlgXpxyfXNFUJOb0qRdrk86Rn3Wlyfsr8ZUHclkH
9sfa8vdrNuL7urWsfMA7wjLoGqop4BO9qySlBEKWrpbE64zenirKx8kfVjXl0L0bM3aKQHls0Cl4
YdCO66kmX3ROPmU4YxCzk6Ml4WdFz4B4u6z/X7n8UeXSBEX6tyuXf/rv//Cn/yptqn/6p3/4y7/5
w7vipfzJfy5eWupPtoxpcFRw6K729qH+lWKlkcoHYhxgMfZTm8/7l+ql8ZPjUFZ0ERpraE90hsov
1UvjJ51Uenq2cBBMYJF/X/WSK3vXrXPp0THmKBK6ms4LfueTds02VSj/5CsNxeoz1Aif0OlUCpef
iylk1lEZU9MPqpPy8n/1qtQmbdOAlK9h034/0pMyzoSiODkN98duerC1O8Hx10gAASbPIXtxwG4B
0KX8oWTWs+ploXw5xRkSTXLMK89nndFCcjmNr032IDhxR/cuoWM+RINFZW+n5to5NrSihwqCERnb
TvjREtEPnldpJv71uxBCUHemOq0K6Zf9pvJb6+rEjExqcU5CfV4+TS5gFIcJVj0m8O58oa67Jrh1
4HSVg+OZ8wfkJKh1mVc4M9EkqgjeLd2PNt4QyymwwJB8gntRMzAJZfswydeIhivrRYs/mfRf9GTc
VTaoAx2CQUlaJUQxUAALM/00hT0uwrvkhfhGohYfC4CJRmZ4ejd434xyDj1TUOTf1ru/73DKAUPw
gy3r5rpJWf79m46a1AyyChVjx/k8QstTuAQDYW7M7NeB3Wnm20slMNe//6ra91VhXpY7rDrSwK1S
9P9uxKD4iPyo03NkRpjnKEWYVMfcreEXO3ekiwl0Sen2WWZvsQKt8yrYuZUAjSZl3QoruYSBfBm6
a95FW+Noo3TIiFCyzppNxlLzyQSz5VJQ/f2r/q1xzlXzdJPRQhvC/K43UA/9NPO+cjLt1kET4DQo
Vn66Gx3KPNZrw9LTNlDyw0szohvIFpZvYJx81IsnWmpAtT/10MqFBSD2NoKv2E0cyx/agPgsD7WU
zBNaFtJSpXB+sLJVU19t/RqxDihlfdBr/wcj/jeoClytRjKOxN7R3v9uherbcBxtZMsQmzRyrtBo
VC35csZqmGjwFubCDbUN6CRkINYOLNgR0EOjfBnzR8FJu+V4a6LoLMdlMQ4/aByI35jJ3l3bdwNz
KKyhU5uZgald57Bfu9hKZzZk6IDJpGMjUZ/axFmpEKZ+/1MWv0aTvLsrtryyb+aBhssKaXjn2Daz
lUAHVc8R9Vy0ywuDY0zNvdGzgVqjvvRta/WDV5dj6Nv+09uT8dfP5A2c8s2rq3Ffp23Dqydl5LkN
UOnsVsvv1VqnE/0J6dmiYTNXR75HBdVDAvWDC9Dko/erC9CJdHElPMFxv5sGqWeHmVpy45GALwbc
5kgvSdyS+FNsPa5nFNkqAb9F9t2q9LOVrpCWQDWxtZ8JDyfLlMjIG8HTISu8NjxZPXpis41hB38V
dDlcaxpa3R/ctt9YgoSqA4GkeWijf/nuQ+s7xVUVs0fUn9I0id01QSSbk4I2MgfkFwM6yzJE3jaS
GQfXSvNsJ/aCDdleYT75wbXIO/T9HdR1WzNRoBoyeer9AOp6l/Ls1OarCFgW+VerbniAF2PX6oJe
xHLEThE/KbD/SxnHeuOP4Y8e7N+aXmFpGMJBEwPQ6Lu7obtIX4MJPFLCE+sn1qYvhlXk1+ewD3fl
fCRJ7ZZCxb1rFqfcz45KuJ9rBcnmsEIFsIEyvi6d8PMP7stvDW16ZxoLrEOSztt09M3QrpQ8we6K
vikziVYJh13dhjutRMtjmyerrtalKA4azh6YYjAmqosRWz9A3fzmw/3NNWjf3RlKsk0NMY8NEhrc
0ggXGnclSZLHJsi3/dTdAAXC8FsduuSKNPVHs9rPWUXfDQ52SBp7R/aCDpvB94PDJ4QhcHtOlOXo
AvRBoEH8d0YjDo23Ak/TCgUCqmxZGC0yaY4BAI+iOVgHo36spnYD+e3k2unHaBBrv76PRmOHwH3F
iy01JNrFhWLkqgtI+GbzZLlfiQzzLEAaZHutdegM8ktmXG9AniHwJL12Fsc87jc9XlxnMlYu074A
U+jMdyP2AzMJdqWAaVll2w5cEkJsAsphL6kErXR9shVOuu3tCLavyQ7N2eXgvGtH3xtzeEuk3q6w
DVpF2lq+lpRm1wjhqoA06cI/jl22RWG8TXR1Tf9zpRu+V2u+p9LwKhp1LZndrZptmwwzlHOPKd+b
YKjbPmBt2ZXj9JelEM6EsVLVdtM3+JjZcxkc293qLrI4SvaK19raAUE3BYwERenXHpoBP7EXItvG
1AYMsRNOAIQSQ5qpr+S9CsOjaB/V5EtppdtsiC/4mZYGv16ZrV1AO0qldJHgZdIU+nEDe0PteWx1
HCLRQsx8LtozMG2IVYRhK0crWIghXmrcfJLOPXpUyyZ4nMZTHT7LQmKWoPWcsq2tPXRBvYSeu/Lj
50qQ7WNg6FIVD3krRXkXsZ1YDm27wMKxbPSMTjDLdoLqf8y9Rs0OwQzKMhxIcex3lhlv0JyuJDN2
mrKP/nByVTYS2Wrsbaoxj9OwQ6Z0Tgpj1Q750mWO9iltWWVFZVFbA6byNNo0g58ta3ktzO2dBdma
u0qNnZwPgLiUdEZINhzFoz5b9gmWM14uz74k4MgghnyQaIlQK06UNunINVeh2ZxuES4jTD2VhXn0
VbrBoiEKmVgolTR6diJzyll+4t5ZTyPw2G62MCjXS/2zedeltheGT6KLeNN3PvpPg6qDrxOloiLZ
B9+eouIyRbD1Rb/POoHDJUJvTZEWkarjnEWdIyJmeIuD3dvbIqZCpRNUDPJfMLABpFUFNaNby7o6
WuUFJZAWwlNBW4JBYTPXLZoEIqlkzLfYQA64aFZUm6lhvy2GNgLvYrrNIQ4OZcONu1ZVthwZKjV7
bFnUEna2c7Rwi7OixICkdDOYADiW1l09PJmgHitX5j3CoadzltScGYg9wJ7shRi/R5dCpTZ4bV56
OrvENow9E9pKC4ksxk9YwbLp9Xlh50/VdIlmSAzdIpxKD/jusjY1Twk/UYChQoRmAsSB7Tw0Tr92
ELWneA7mYlhgWKx1UpqggNGW1TyjdpYtjeEav1uOUbJOKb/SIo+GZWGzDQcXmEy3ZurJTzJgsPjp
vuQpjEr4pPiDKz4frclpKQ50sXJQkYWnIhFW3WNWjtx5e+V2hpeE+tofgrWYdQ5MBjKBYFEpANe+
1HQkZn4g1cKlcL6UFDj1+Qvb5Ym76jtkf+rPjIdVKh5aLKRU2ZHlGxhQgoWO73TEBNCF5DAFN2pL
FYx77W/aPvG0uF/nLXuBslh1/mfYEKuU/WUo9A0ZZVsXi33PhSGa22c0jmAwUjEuNiPaNrMp1lXf
rd0+9mKHQPPeXkUW92/cD4g1/IG3iufM7MRKxaKsT69qgrEcOoqvoX5nRlNaCYJKtiYJomqz1x19
E8wagSEGLP1iBbeJAaZiLSOXhvmjwQ3Z0lhP64Z8eAjH7EMnOu5h2R8cwq2pyC5NoC5103tJlixo
FVEtP4UFPCOXEIoOJkJ07jtJ8rw2AWTL+i4yPpj+va3VSxEWmBvwHjjQDUbYs76+EUrnpSBPCWR+
mOEADPqLa5La466htdAvto9FTDj9Wqmj23FW1hJDnIzZku60bBYuhrDYdDw1Tl2cInvw8nHgd5W7
Eg1SgOh5EnRRNCh9+c6gbAcQpXKQJDaEtXJDLUx9xkAJfuoOhMhsTXgrxhytpiEj1ZfJqko3LQ7w
OFW3KZbhUiWjHR6VyjsJQTv5jJEOBOz4EPiPiFMB1/PuvQqEaINH2JofpgC4gJ5hU6YRgIqni+mR
AqWptCu9lj7KiFgB528kXh6VXkO8ewWFv0vNddFgBehICUguehmwIOHwCzbwT1a5Ih6zhoSxpNv4
ir8FDbHVinQFRnQTBc6ujrW95vtb1Pyyrxz32rrUjhVTEeV5xJMtcWnqfUmUb8Mgxgh/r4QW0Kbb
srdWeupjv2SNTsUhVP1dpB/M2iatGvF+IuWYPo43fV/XxgnZMjEl6UbOXHNl75pJXctlmOLTPu11
jJqPTTp7OguaXJXpDB9ETrQHNz1Bsg+MfZ8X4tBTZsl9c9UBD61FsoWTsR/seqMILiqjtqPq+2yu
N3rUbiAkejx1q0zjwtlZCHYE8t8CMNJyxVC5cjlHFo6+Shj3hsxOx9XN+aHhbPn2412wU1X92PBS
sSbWciHKcdxYnbomDR1pK+1zG4gls0RKiAQAKE7foKPkbolNVFfVK9IRMKdW1WMG7mOQq1Q53/eO
sjVMlidN2crdzdAH60o5to5+ylNxrJ7bEq5EJnDaM8Pr9WZsa6+t8iUKRogK6trBjlMO2srqWQId
xXPcEwWatWStIyJYx6Z7k7buTdfbN12rIGKiJx89q5jV5EYrQMU/rELV2mmaOGZg44oO9kHJTTeS
yxRzuh4IYE3CizXoB/n3SOg0V3DNGu4ViQBOxJ1Zpdt4MvchXIpOUw9BqLBx1E92zcpcl3uEInGn
kGnnk8o6PicD/TvFOGdBuMOveTOOX4LSuFS57TXB1mkYJ6F+0GOAXn27eSv7cE1ykyQcDL60N/x0
ekR0vtNGhafyXqG5M7PxSIoPBhV6SzGJjM0uMiHGMvOVEM3GEe3GYtyGs3bARu0Vg3nu8WIWTnEN
zPQ4tUhcfOcKQmDLrnKtVcZeDgnIdIT/kYEy+duRSOGYx3Uy0P2YNopyPhGXnBijvw9q8UgRI1wI
2pgL+A5sC8l3pzpRsT9Vff9aFQlG2OqOigXQ5k4/MfCimGW48JEpsQBbVLgCWEdtwz2vHrWYuQDH
KlbsrxE7XxF3IBzmjaBUutPx8SJhQ9WAZ2pD/ezUDrECjWLA02Ba7J2efAuyAjWuA5Ead1YvTnnA
i6+NudhHqv+ql+xBFfWR0+AuojWNpBx/uX/jxOlXzt+HzlI/kxl/1IJxHVNGTOrx3ETjs7CauyYZ
71N2ZuQhFzR+jCelSFA23sSz6kWT+jlX5uchrO8MGPYghhcD04EmK2XZcCzK6b7N8Vbo7MtZMpYB
KjvMl5hcmsk4Ugn8rPs5AWeW86GtiwOr3bG09aWqjc8TL47NsX+uVHHvcy+h9q2m7hWgzC2yv7MB
IMyZn7VYfUyFde6j8k6tqocg5cErdexX2t6OX2K0dXjn7nWVs4ut7Tl23wufVkwDRcigbapnySX0
8w8qbpna7p70er63amRGQ558nNSPRjlgNoyMZqEIJqjUOBWEqsjnk1ShrejvWx5D7ivQBOahmtNH
ra4tM7nMCcNVKCzunKQYUK2GQzGz92og1lUdPadsuNxrzKeDRvloFtGuZJi6/kQ0fc3iH8yPKHsO
k0PNFx66r+uHTFFPTkTPSAVNQHwYvnT28u1CvrkCKX5m+jcuya/4B3c9T2wn934iWRuUQEwGC6wl
GA8EReFHI8p7oAk+ZiNtrwebG1ntG6CvtugXrvII7pbz3lpUz8Y40ksLVqFeH/w43Wy7NLtg0vs4
EgtEeBBu2a1AeJj77MympUFUVhO+REHoGe0rcrTlMCqUzCKoSzglltwilhq6pCHiVDO6DGWylVOI
P0XposkblmwefxqFgNjw51IM5tZmz/NoAWJQ1/DyN/KVrIg9L2dDOUmF8+eCILIEZZRQV0MZrNun
zmax0/U9IipPxyAqp+4s68kQWKUhntjMpO3HGSE2d31CXY1jhTxByUVIVpLQVXPM45DGfzVmlqRk
gwfMOnPFWq6jtaKd5qzbdBDL5XIYV/Oy6JoNLbWVW9UbbTZOifCvrcKmcPC9XmDWSuqNCVJJ60uP
SuraVLxIB2Ohujdj4e5s9viNwimL5dnVL7pqnwvNPOvQaSw2rY4Rb6u22SRWjh2DpKuG+arMto6t
rnNb2UJkOuuNttpD6tgPHe31ma2xifGcmr+j07TkUkSVbJX5PBSv8uAqV9Cg5YyctRsie489Zyqn
5oM2vcHmr/xwzemUNMqjPOLPBadOjnlk2YNCU9dlqVy1qL6rx0s3FNvQ9q/ujEtxoqtTEBelOHdW
Ze7n2URT0m5kcvGiyrOdZsMWd33a9kEZMcj8o5VvHfrTYfkgL8lkQNk1CzMriCGSj+AHgKZR9WW3
NWpiOev8l2N8R6gVR2TMwnzUBaHqhPEUnJJnm7tkrIMqWlf4mPkYoDIh3uKjlQUJlYe/tMUyqDlB
pj+fME1GkzzSF3hYYznX1f4WFfnb9wSRtXAhDmpOvRk0e2fZ+knBF68O7jI3ak/uPYKWQjUVAtmc
CVhIEOrQVG2ASYPDhHY9oZHhQd1MGRJmOuGTtocedANi5lhqLN14szr6sG3+QH1lJ0r9UFdw8nx2
OaZ+qkxqmTaPrqud88DaDS+MMLZIXqCRpW7pp6xkKwOFHNrbStf0g53AGQWdlcqaDr/IQk3Ictip
hIWO2HKV2ylJL7E5PctRJPqMD8/cYTpbySuyEfJBpNlA6tfAWravpWQWYt0djB3YkFXYRPI06c/6
ys18L0lu2nJeyFsYcbyTTxM02WXHDrxQUNngYAwpHClSw5hRPKDoI5cTPLJL+QRmJk9Dpa7lrtWm
ty4fbPmAC4D8tU9RiCcvCPX91GZUgLS33/G2k6XuAaVymfrncs6ORqhCiqJmU4SbXMsXWW/uJjE9
y3/j8fAU/JM2hDndvo1B6TehySnO9Nys41jGlfFK8grlfWiAF6g+LmxZcaGENPuu1/JuDKv8kJuM
LVmSU8h8lFWrYPNWmfy7euKn6HNNYslr+6/kj31mkSR9I2zfrCN//du1yPjf737L3/xF734vnpR/
vrzVp/bTu7+gAI/a6dJ9rae7r02X/nwN2Fnkd/6ffvFffH37LT9silN+/J2m+P/4w1/+8Y9//rd/
/NN//p/84X1TnJ/8pSmu/US7QKjIHUCIv4+P137SDIGaU3UMAyKJSbfhl6a49ZNDfJNNG41pVZDx
9NemuPWTZVM5d03d1umWY9L5zsLz+5ae7wvyDkkDgMHRs5BcZAOvfF9zbYD50NBIxhXo/Rs6zWQi
4LpGAK+EhAQxr0OhAiPosp1QCdL5QDYMXQ88/iGmaFKjyxuZMoxMRZsm8lZCr5weDdfd1kNzkxUD
/iCO6Gl5GKoGaijLLAYPU3uZyfno7WZXxMWpz3UiT6tzT4NXSZ2dzSSG88CLHPRhsORiygHTFwIg
Nw0ITNGMj6BZ99i213ObEXv2sQUIVTsNMQ6QbWDZ+H53AEu9b2YFx4cIt10E7tLYJma1UEfzpGXD
bRhoHjKUhcNOxgnu8ji4L+3gtbRPoYKFU5uCJ1RyMVWamO9SlINm9ocpgE/ft7uWuoMZHCbqA4WL
vcPYW+V8ruAmAMuf0A+ODYcNbd43VbGbta061KTknay8WSE1kmooGBfhTmDJSWEkxxm3BO28KDy9
DlE9Fodk/iKPQ6XVI/rqWGL6dUTrXajZMWyG89jYD0mmPEYchXI2XGMOx8u17t1RuQ6a+4D7BcnM
jGzAvom4nfBAt0qin5J++FzH7aWVZXEKY/bgHg0b7fbgWQHvooovUZo8k6gFBM6C1qY96Zw3OpEi
MdZWdtLeKKN7VyvxpWqVNTGRn7Q8u0zFeM6daG81aHSZe2n3bqw+uhtrXChlFn1UoFWJqvlghwoa
rQp483Sk6nj/989V/zez0LvJbfO1OH/KvjbfT2j/D05VmspT+7enqr/8hz/++T/9eynh+Xf/5U//
7Q9//l//8dvZ6u2Hf5mtzJ84aMtJRXubW+SU9IuEx/7JNQwmKZp3WArfUPS/zFYYEPGBG+zsLPx3
llRzNWxww3/9L4WNugfWLTh1QuyIKbf/rtlKGMxG33aIwBlgE7I49+IjRkz0HXA+j/qgT+MGt0dl
I8JkHNFlngplnzvWuq6qnWCnAUcACiyAtRpybDjdCNOCSWl4TRMQnltBPC+3yMl3TSRjioz4q9X5
x6q7y6bpoPlsK1jpKScttLLZ+Y697vtuPxXWSqijR5mWllG/DIyOAV1ujFpdpcO6a8pjqDIrBnRw
bA/J3a0BYQHX0KYYKLrCs5yhlKZmDhIaOWNV79mabgOnWQeEPWvYpW2ruLW05GgNnD0EMZZTD0Qy
XwwwSaeWnNDQOdsdVry8wNvn3hqDf5tEw007n6zWkf2i4xDGVyVIb3vH2uUJ+wzkkxzo12Ig7cOk
ihiftTQlBo0kWabwrhs37sXqzHODqUsjzrJNlgnzc5Lf1sAIEwVzQ/qKnW079MU9eXCQMey1TtQo
ruEjcDUs2PAzXfNIxBd7+mHtKsONcTeE47mDuJUP+jYPemBLEMmi8uedyTt76rfyHF32I78dDPSz
He1No4N4TNDgfr90DaWBx15EmTdFO9IFqF+ni9mkM9BB7tTJgCmDlam2i4ZvcYEHhpgem/JOUxuA
kaRh6claFTia+HaAwFvQqLTyvmjOxQdIME7NMiKIvXFYDIwZM4K9yqsJ/m/zg564vMz3b4OsRgPR
D01xgjxY0N9pKuYBmyE+zMDrgZRwzDRZilPUOvnzGFjHARHHnGBn+2YGuP351397875XMjiIs799
Udkl/6bf3LnjTN5AGsDbKO8642lEHFTJmo9Djvfvv9Sv5CrytXgxOtVyLvhVpnsL7CUP2yigZAmR
HMH9yh92qD9XHeq7yiTnK1ViaJ1Plqa8/P5ra7/a3pjSSC0N0Ew/Unn4/n1aYakWM2RdAiOUPdvy
MFX3CdRQFRKN7Byn6WEuEa0FlPUiyvSczE0CbVD6P9SN8Do3vqlxfBRKdc20l6LqjmF0iZT6mDnj
7e9f669EsdwnTNzEzNiOkHux7/rvVtELl+ALiGAJDEwaDpi+N3GsXWbTuYYjPqG0vmdSiulGHOzG
fRKT87lqDy0kSsL5fnDrfvtyHBYD10KACULm/a2LSJdAYwRkpFI4yhh2sygqgspgZxZT/UQfq4Oi
tPZT+8YPUDen2WtTciYMsqOJC4uz+8+r+9983qWpm5f87lFxwRI6ggWAL8tt8bejVs/xSs6GD9W4
5bOrPpRmdU4zynI4Ux5bTSK7X2nqXgsT6TWgthke6zKxTEIA9QYvA4YEQEtPhR5zdnycy1MRJx8M
GXoXpRx8OYgHGW5PCApXmR+J2IfzW780G7J+BiP9OpAsIQ/BrUhfwti8isC+OGBDnNJ8KXQit7Nj
FZkXV7hrN3hxFOtcY1fpQfk2FEPyctn282WkRcolvgU7go4w4dqhLz9p9CrNMD93lnWs7fQlV8LX
LC53rqg+pmU4keAICKWssf7oQNPEF1OuDpoC4Lypn8y5OE6+fpn1hGS4GZEo7zWJLBIPrbf38pYo
WuDI6QbjYtjBQ2eREZcegxgvRTP5q65rDnVunkOscmAwFkmXnjsjeZWXPhClRs3RvDQiOIyYCVym
f5rsVkcRLNO+NCRklqO4mBPF35x1LuTjKaqXeSR4o7DPdmNuiFF66YuCTMoKw5KZ+h+HWTvhVyOI
rgG6F/omHSfj4lTJphIWFu6Jmmbv2Dunrh4dZ1xOageBMs2Xc2Jerdi9tGH4okztkx/as8edWMQx
mlJDUiyjhlEBTvU44VnUdVBODQ/UBIgRD45xEknwpRCsmCJ5jSqOMZq9MSp6Q/A0r8Ns70i8vHSZ
edDK6iaZcIPIM0/S0nfT5m3bt8+lmyC6CI52SzApDiunA5tJyRVcydC13qQEdDkowkXgIL0CLezQ
k6hH0QMwSQnL7hNBsZqH7Plc6ewQZtP6qPoU9+xE3XUjoKm3a3W00evJEGhb7A5TS6daVdVjZn8M
DJOQyZCzRNLreMCoMFRDdYOr3giDBw2H2iKvshcrtc9j75yLKTsC1L1p0tesZBhNGuYQtNy4OoqL
Yoc7AEY3WcxXgA8gdq3bJYXNnc0I1ng0Ep1eFaIcsj8wMi6CypVREfGS9jnUakvDJGJRWMaLH1E8
Z/94FhDZiLsZj649QKWyyZ6yAUEn2dtTMQyfORp84TcS/cLzYjdPpRtMi1InX3jo2J1Md7QF+AQL
KFAjeBcAUhBV0CZwRb4NcbklBtE2ZCqsxi/3lei1c30vjSmkkdgl8V0j/H3gkuMdRKWnvjSUnyMu
jGbmV8qBqCLRKBVOWKPBnOrY6MB0d2/1yadWrz4WUZDCele+0msMFJF4dsMUKOfaiZ3cEEC8MoLX
zDXpOjndnbCVW/mMVXn66kT2mb30DnL5y4Atg/cVLqm8MgjsL6SBIEaYLJDufQowiz4xea/yGt9C
HvXeXAYifzbwMtVi+mrG+oXl4tqH7rlxENE47OUwfwH8oQPAnahisckVn8A80P3xrRu2T+z7GMkp
6DV3/FiQVLl6+2502A9QFykIxlwWU1yYvmr4ohXbuTNzgoem1gp/vrTaT1/0Xr9BdnvwcYOSOQT8
x+ns45x2T3JO8TP+dapwXrWo0pv0PBv6parSV7VOj3LPq0G/fmOC9CnREko97OysILPU3ikoeXIw
Phh1LsU4fyKAnmUjp6Mt+XXK1ezMTW/aO9Wyz0CsXhSX+jcMbXVm0MottV9aEPP4zPTMviXLIPGz
fRIMlDuZ6tU4eXWt8dTVlrLQe9F6LR4tZBJ3OKApOXI3nHiqtjYPuahuY234rLodRuRW13hsobsN
bKXLYO6XE+VM+cEUun0c43MiV5pSc3liCQB07ehSFvV+nDP2wTV1CQngZgCrZkTdX7CYFIhLJloY
heAD66zqKSr4BSFCFKxbENCbe7duTzQDl6GKS59VVWe1idP8DAH/Ipv4o2Ox8sjIO2CpOe4tQGCx
u3WgQDYuqZ2pKy5VRL5lLG563zhHPXdBidHSVGV2zNvsJTJ8CB7BK7GvV3iTuR0f1K56kmGlC3m7
YjX1dIEPEk3U1OvQuLVq2dVXOkhXqslPacybDvA8MseixMuSV5O6DTZIfnVtnfF9ntRP8k+V6l7L
rv9c5qdYnF0CTNiMMzf1Yfa5qs5da1zkvRuZYOU7dXrlmnXmRX7Qka8xGLoWAOnBCZ/Kbjy0pnoQ
JNSLXt5VOW041lnXYPr7PNh6EqAnz92zmPTL2xVqVvDiBtyiyeYH1Ch78YlBpt78ZGrF0VDKJ0UB
sq31PE3a0cHm2Mc64JKhgsjX6l+qbNr7lqyI5KwCk2t4dmbe9033gSiYlmMfC+AExb+z3JvarQ4p
FRFyW3HIsh5jUn5Sg/Al18UlyGZkRsJC2ORc66iSsdHg6DPl2sWrDJ/aQn5BD4pXgoWf1Ye4JPHD
Efe2YV+zoXiau0/2GB3k0i23W8GAJ5u2BLU2ZycX+jj73+ydyY4jWZaeX6WhvSXMrs0LacGZdDrp
9CHC3TcGZww2z2bXhnVBEFTQStKuBTSgWmgpQBsJ0BMpq99B3/Wq7I6IrK5Ur9VAIbMyM9xpJM3u
Pfec//9+gqmYy6k/X3f2iZiWS0V+RTFU96Nj3HAyQ2blPLClY/VnEERcxFBYl/RSNyk7JD9el1xz
bXODZv54VyfYnV0yW7hRK6zWy7k9qbPqpG691ApZ5RUBo6wNOFvhInc0FvZasbYpBGcuxEQK0G5g
tnakzRAHQYQygsJBJUZ34dZF5raW0IE0ZJeVeCV7El2Z5aysQXt450DLEDNtGB9aK7raGpSPga0D
dccaBsDzAOluIavsqqrzJNG+pLN7IwDx9vzp96WfbPMpJyp4dl6Mgu1dlfW55IaydYP4pCjF2IdU
RRuOdBBR18zRHor1ZYysi1+xTXquyipfqoZA40ZXafbP5aBdkvCSkWPMJ0AV4jp8Au9p317ExZm5
dZoxnRYAyOlDGFSd7/uRVrFOa97jGPuPsa5/9b1hm4FMnmJ2mxq5pTaKS1BtSgbklKmJ6k1eC7Xr
RhVfi8Y3EuSMU5Lwtd5qLSGjPCQ4Fr8inTt1IaCaBvrA0DAmtSX3ejqpt9mkn+bC/dJiryQ+hzq3
ZPyyIGNn50YZEAtDsbwburU6ErVAWU0bp7tI0XzVhwCtl8XksbL2iM+WdT9hXCRwR2UkZ37wZcTH
XQzeh5DiDHXZ1suSr1VDMWAWrEmTjxDEBV9tcx+1cIcDXVyylAqh0Z1sLeha1AyFGxOHbB9esyG+
Zpm1HSGP8sy9BT4lmS54lAObLPK2uswh0ijG8xlliI8eI5hs1I8C2ap9NmLjLnbZ2KoQ8lwAtuz9
ljU6lQfKKNHMQOI4UU6MR3IBn5pPCYSQamgxrWI1lRbt7Jo/a0X2feh5t0MDgwUI5We3ATLpqiwP
G087ig+gRhVmlWYaGuqDcJs12lveBtzj8dFKOVGYXo74trCfBciW0KWCzQIcGASb2n60a/LmOYqT
a6c/OW1zEqNJQ0dncJQxiAMih265RFGU05u2AiybZmBfbIwNaxvK4SKu0bKWM7JJSxU4fkPmPLe7
P5Uup9SOj9YP4dkZ9Fp9b+OEwY0YhblIYiI+NJ7Y2CCaytGYRJaztZ0rHVEI7ZGOVe09vJW8uLs0
aQ7wdSvmYdxyyFNJnwAbUQOCMLEHreBdNsukU/E45qWcCP6o1XYIKQs8hEPJNQblUrPDdScT7hVm
yytDtO9JKSbzPZJcslwnlri412AxHFAxzcjunAe7sd9wEGLsNvJ2ZQQZATvMS1tZ+RBdg0PmQKX2
dNmS1UzsRTvW8DlqsvNEZ6XLpo6Q34O33kJMDQlmXia4/XDx2i/6aEx7HEgEGoJ1OtLYus0G/zq1
PrlhQ/Dmt+x25HYwBG3zOwlJicCpkyC5+v2/zJQMhqIMlKm1zlre6vu/ph8aLQXBCwh8iro7J8xB
uTF55mKZPVFpPqaOcTHR7C2ywo6XLPqxGj9L6+IEPjPJnrULCNEBhmSz6t2+RXNtvY0gNRehQyeP
CSKpj0BRQ7XHyuAyFc66CDkwCMgjK8I7Bg9Oe/csHO+LXSJdyKOedF5nRA2XXdXxraZ4XDgVO3I9
pzrqY6pCkwNtxzBZuMG5ks3z++mNdtCFG/nEv1i90waCMXjhgHLb6ixOZNp/HWyYSSxl7+lVQMTS
tDiql8g9VCBdclXShLShEunCozV3zy11v5TeITDa59bmMtRuoO6Y2ow/dvrOtZOrKm01IbZZVh48
ddBsh7M6XKh2xZSHTIlYzWfuzVktA30RfR3b9KvUeBdqBxxCrSS1CdDTEAbQa3GIaEVydcf0A2OJ
dTYi/ot21SUvo1Vb15+dyNua0SUu80+xppEOhU4+qYi2qLYdHVpJIIyH0iiawCFJwWw7+KR33iN6
WEQhBEX7s7VoacIVOkvi8NpX4s5wonWCrdENkl3Z1Ts9RtPamPsC8z5gT5pzM5tOO4JH594igpzY
h1b6y0TqLLQqsZ0Zc+j7VNfgJBZ9zDEH5cOl01z2czTlGhrzeviIjhaFh07KRQ+hWc+e6AmzOE4K
LbGqVcLhNKqxMd90kD/kgKP7Qr71hrOzjQ1x0R/ZWPck5T0g8QfjUD+OUXAwgc6w/C7ztOUSoaUA
Dv8cSTpuTW0vxUChak3sz+Q59FX1qai49ZnxEJykPXqSrUTQLF0EPJoIKu6aILpmkmcgDUGUNO4h
JPbLGDh+9Wx4oP0Q2bBPpk2sWHtA04Nx59b9Q9Xru/d7UA94rcJonicnvcLdRyhMTE3WUmOIKrjA
sNw3/pd4Cj/8Rmftx7EBfTVsx6bp6PjNLVTrP/SNciYTxYgzroJQqvc6lFFXe1QNgDqS+6DrKMit
bVgu3bjZDTHIizlGH5aMnHE0oB6/dTm/uh4CplyM77ru4W5mNPz99YxT0fa0Uth2XHlOSmOF0KeL
DrHElh/Z610S6mcSAc6+Vx+wCxxKNPg9jYecR86gzwCI3Lk2Mdo2dFAC0X3hsb6VBitBvdY4lFmU
+okVbe1Wvx9abdvOLPR5634ECHKvTmqiD48e2K0uB7COOn2qj0Vfb3DyOaDmHEhEGAjnFvFuluAr
9ZCjzkj8edxevYzsTQ/pTndWVbGaXqJXA8Ktf9Li6VRPzYPuJ/uetJYuSZfgZ/bc44OPuLphdQuW
Tanf9FO46m1MtPWIclOjZYGsohD9kmdwk4iMBbrkMOgc9TTYCCGXfdoTlzBAr+Z6ULWYWXztw5pl
FSn0ANLX4ZxgR0BrtZuoVUUunYPSoymE7PwmyZ9TBUZhK2XDK1Hnje3BHb27mSNeath7GLt7s6D3
wyzBSMmIiGmVmTgJKzondmIRzcdRO4qv0rAf6mwiaqUAC5f0NEKCYaPoT22XnhseUbJcCFmxMD90
INd59udDaNoPoY1nifhi2+K5Im1uS4zvF1+v4Ach/W6mW6ktwqQ+mWO2NEiJ4AyLxztjdR+tI8GV
xzTRcKCZt70mfoPl/KsJhKMLQwgc+nhdf831LIHpOm3saSsgldpaZmDQGRHu3egltJOPSUWZppbl
33gKbGXn+q6by8virEXfIAweS/OHBrPA4wz7kLuJND4Qz8FkLpjsxScRcTJ7bzhnE/We3UPxgy40
cQndyHyclh2HGmzve9WbnGplxaaslNBIARPtpkDZvdhT7KF7VgfyPpEfa36LobrB7y2KgUaCegpU
fKfhXCczvaaI7VSHsxn9x9xtnmXh7adYrtKofVbB6qkKUsjdHGeGv68rjuo+QWlRzNZk1s8g9S+q
UzN6ahujERVWnCVVe8ZUpxl1Bu3VplYG8llyEnYaOkQ4/dLZP6uWFuapkzrhqfeoMYWbKapVo7YH
CGcVn1u6Y/RY2DpyxNqtlM8FBbobjGysOCHG+nlCy+6W9pbn67Esymfa78/q3ia79pJn6zqNryKu
nzsyOyS/E8ET95/7ODCcs+aDI6rnlt4v5lMinOkUqB9/XzMQpcEs4+zmqkHaCAEZYf/X9yM3uzCJ
IAROpKoues9gIfIVh+m6SThLhgF1MboYxKFdiMHGukwhO5umo0F0mcBl/tk3RL6tTH0f6pRuWkcJ
6xOrtYxTKhyChBKs3gBLne4o/fASFOVBdHyFcdJ8wE52k0qSWml4XxsmeZOkdAu1L6ojQhj5s2pd
hmX1jKFxUZM7PZT0VIsMl40Vo8C1eaO+J4H1XBO//RhRkPxplf+zMunPI7Y/aW3+QQP1wz/+m/8/
xQg8x/+0GAHF1B//y/9EMQVJRIkR/v0f/v7f/t3f/4f//Tc//+4PP/+v3/HP34sT+GW/iBPET8CH
LeG5BpvmN2xkR/yEk5gJlfAtxR1R/+kXaYL7k2WAg1UDYlLyTPsbIZX7k+5bzCR/gZJ4/xxpAqCD
X61m6LIMygyGjZyxftzTJxnWYsQbz/RW3IUC58uAryl/ZfxRafRwek41gDkIw1o69RNy1SZ5cvkH
37oHxwlODTE6padOKIPub1x7oBgHidetPPdFFbBoj/C6ESDqHatAW4aaArlvpeXwpIAFEfwY9h6i
eNZdLJHeP1rDCXX7So8fw9wgmudr+Ra02dKrIjrfGB9Te125L4Z+HVJtCRceXkC+DgNMG7q9mtC4
ih6dfG3guPponwbxkFYOLWbawB66ihDwKeNblK4GXbiPEq1tc6/n1wacvGwh3SJOZ8GlTfrIpGwV
RiGdhnpPTPQW5chaAJNCbcK5FWIE0uypDldO6uBkobPUooUcUUSw2Yka/TMfW95bB+Hy7g1Ov0i9
EqpiskwWJQrJGIThtbFfgylnbTg2vHp4a9CVEnLdVc890nb4XH33KqNz59T36RxurZCsP5ynRR8S
Sw0mLkuPcGa3gkAnw36LhlOLl6azuiVn7l3WOsvcQwVMOQ9TbDsAhopMwKOyORv6zOECBuYA5qod
SDdq9nGLTlXSxS/8mTOzGd4HY0vvAPhpSR1tw3xpb2oIreTn3c9dc04UwbmICqKvw3ulg1OfQSn7
fS2yYxMEt25OC745t8R1hFhulCbd5SQjenvpyhYnm/+gPtKJ6nFyj0llHe/Vxc55t5zGnqCTYYNO
cRc6/n3rpq/qMio5b9VHX0RiOw0vyWBtnUjbdubEfJ5PxOcbq/1jZWa7Onkthubcz+bB0Li5zGWi
o4TnXU8JQbAmqGrkrIAGjqmPCsxOjyDOSTIBzoZkejbPLr4nq09eE7tfK21cChPMCqh4/e4mpTcS
0bkYvWnrRgFn337TYLGjBU9Vl62U7q0j7wjd/9atmdnNI2HkCegVFC4F0mDtayxH0vPE1k28Fb9i
56HITmje3A7QFIaOY1PzOe7kUifEewhWfCn7kqiVYtZ3+Zw/pjXEcLC3HnXnlLxo6c3AHiG81662
N3kWrc3xCQ7YSuteUTp2CCW48ULrNqEO7KX94Ai5tyU24mDvtf5NN/v3WkAzQOe4KXbO3O6pfm7H
2OUmCpwFQ+Dnvh2POSFoSWly1T6XAyeH5yng2ErikwL26hhHStt5s62P5miQaAaDrwxvnAJfWDFz
XcaqTaG2oX2Mnnv9i9GVjAoI77bJ7urkdqRitvovs0j3tS2o8CPok/3StSfSNuBih4TkemzszCUb
8yOR0YuJhK5Rj5ZJBAvW+5IMly7BwvZVzvgx6LrHn2zcdCNQWUjaCaFhIUVyTHXIlDvQPxbVLQmp
tx5g4t58LKPbOVrlkyINl9vcE8tcfzKH+0ic0YNsfetLXax9qn4zSW+7JloNUb8d2J/b0lgmfA9y
q+MJSbN0L6FQSq3miFEcbOWQY6GqGwB6M2yb7IKzhDzQ1z5iWRJkT09XvW0WrRpY6VcHModI0n3S
9Atf4qbkLC+b+TkcCf8YJxZLcnJ6bxtN28qY1mIc1wPB4pXsNhyN13rU72gPrBsW7JGqnFBchp3z
wsjyravJXSl5lSq/laa5o4fB7NPftGrQj42/sZgKeekO2Nw6l92aLBccos96P9CBZblr2o36MXiO
x1Cfb2Qcw/+7IhFZfbPB/gWtj2GpSvr7Shvpi4XSns0O5fCP4H4RIpsw45HnKcl39mDvGFs8WTnt
tLy4i2meakO0HgVGQr7cAhGvAXPaKzDQluHaw28QW4y0JoSvjb1z+PekGq7A6R2FVSwCAJsuIVqj
Y93Geg/D77USULu9+ykKP5B1tYrDeZtJNrPZAeHHKRzSodOzeRkR3mPOfLT4NA2JqZEgu3dwLtvL
WecqElYnVpDBCrcCa3eEwr2e+zOZy/B3w3sKSrJxuArPuU3mfiM1GA4R2ZDkC5XhQ2r0N2rfqAYN
eR94TORc7xeoptsu3kRj67HQTcS76xIQCmthzyyuY+ErRcIfDbdowg4yf66d8NZjVJCTath59x45
XWOmHfVMu4A65GwAyM6/ZR8+qsU2QDbSSgOcckbuZY/ukAWrZdF2WezamGDThOnQtO3KnmCj9IMA
QSqwGbvOwdG1C9DA+0QfTsbsPsXpuG0HRBQ9c9go38k+vbCrHhUhVI6s5+Om7DCOV9lOF6wPNLaA
vBxCrJwtPgxDlnfk3IPJirbKvTJIOLhcqzUva6WX9qJDbu5MLdhOpsWUg1YX6ZtuVt51VXnXsvIZ
IBYw3p1C1vP3u/Jf6uPf8BVQoH7z+Crfwp/9CEpt/K//1T/Uxz//1//2x9//7R//8+++q4fVD/9S
D+s/eZS83NwI+D3mU1Skv4h1jZ9UIgaQRfSyuuKX/WNFbP2EdMpSTgRbUP0qjdUvYl2TtBCPtBAB
bM83MAT8cyriX+NkWG48GoQGhYXpQCD6vsk1iM5xhwQS0jzYKz1FVpo8l/IeUyawI4amNgm6BtXq
rP9Gf+3HShy833cvrLpv32gbA7Ab6A3VC/tni/5Fx2qhPWFIXX7zxfyFddUR4od1lVfyfQwUvENW
Vf73/Sslox3TMeeVesW5s717TdB3M8MPFWbPTlBfmYpppD1UVXHHinfvOWS0GexmWcE8rThWRrfX
NEr5QZ9gBGRfA6i2eP8YwdBIpd6WLqPEyr+vJ6zHkrG6tSbaaGlk+hYx9MZpYBCn/dlm0lpo2VGM
yaHFOhQ280oO2odaRs8FYefmGCPIf5U2hsF4CTNu64nwY1XMOMiSl8alaKuI9sQHN9DRClt56gXM
nUTcMqQ4SvAsvmLYBO1N6WofUr+/GQXFHg5SAbg38a2dnlKZBdOqocRqetbtwb93hvY4IY2IqPIS
0zr0ZXZR1uUp4ygDgb82Wfjzuj/Z7UyUWXBMwLWqDQA/7kPLMhw1/qoJ8VQV0GyEvSBY4vpl7RLE
mNUae+su8Ric4KLSWxxXnn+fYtRUlrDAsHYOkcRV6V6esSBkDpgPfdXjiB7oWESKewXBDGAykJRw
FxFyn6y1DNKwNoJfomVQRWjKvUe1PamtKHHkmoBlK8/Xklo1y/HgjsgKbzuDPJJZ2VBY4B1xmxfZ
LhXhy6Cnuy0AlrUlh804gLdwHybmFwnVLIGfZ78GeVOWR0UEsGiODrN3lB622CDdYgmucc5phCcW
kBXmwLlJaurG9K0V6dfUjF604qZLq31r4b+AewiA5hi6jPjjaJtE2rHwzUNha8c4tAmPsqH5bn1m
ji6N9hbrBjLJpfqkSkAiJRvkULEfwOKoKbbZelH/3UzQ5XPXXvbgvlO9vAsszNjeuIqsEE4ybpFA
blA27bdR4mCZHRnGDushjLa+uBlRIBTEWUmCqrnbRrbELHMOuiQhPB9PejlsrMTdZQQjz3VMBCR1
a5YrociFvzPD6vZVO50ww0Nz3msQjFsfT27lEmKMrRgLTj6d1E9agb1U9y0ypJvSZE/OqXBKyAtF
cJxdnqxJrjOAARE4qV5XBzwQGDwZRtee1S2X1M3b4BOrkuPKBBMgGKHUnXVgb9+N40MfsP9BkTad
6GL7M+cdvp58WFQDGzEotyhBszSA3wusndc9dvP47BrESE7xizTp/OnNmWD6V/VHOwAEyjg8FXyk
Ptm5+jJoo0dSEgCr8PBpQMhpttsuZBEjvicNbTek9kGw+8rY5pDiPjClPrrtsA6GaTtzvEzzk1MZ
d5QanrxRT55NZraCCYQAvX2PWaK9VK4moPTHNGyWcTkuR6JaHdwA5pztSq4DgcCuU29eVFuTcbDy
ZxXDhnqZcGVu+ji8BSH/6f27JRd6o4osUY3bJtJXehZChYB7PYaHrLU4IzZ7ZqiXRst2miFJfTNX
SDuQHobb0bF36j1NRKJpcXvu9G4PTGyNYwregU6wxsC0qN2bQ7tPqVfcpDgOzbgtcGmX3tMg4o1X
33mgd0DmRfKszqhZyfIKKCvgcyvT5BCHw4ubP1QhBAuLSAQ0xCwP9jIeLhzGVmOQvOSCJ7sJ3Ke2
1T52JUVmIElXRUTJ8ll15VvrFudYuLdFY95avvvZ1cNDXYX3Va7sVt3eysu7UAs+srEC0eFmit9D
605eyLHrJqTEtevkaPbZthY4Sx19FdYvdsLSQdtES7MbrJpAmzAAj/y9CR/11L+3WfLNgVNU7ldk
C6gojQjOqIi+RvpRww49N/LaOJgbigBNYW4d6jRat6zqekHgbXuKWELUoKCNB55Jbv+qeeuC+hzD
ps8Al9gqCSJ0dnXgH/WgPSOgeK8EJcZsDtBHVSdH3YTbPcH/n5mb1CBwFst9P0LJ0I4RK/OsVMk9
n44Hwsjg3cjaf+iSlhym/Jhl3IFRf2PE80mPqabT4dq5xHVDAqlra8OH8TC7uOgH/VhDnNd24eDj
CwsWXqMBEAM4VhZ8dAEUL5YXV9z6nYVAL7ur4uGkETqt7sr4zPzloirfTEt3dAlO/VDcucUX14SO
GgFkAefduMPCgYCSi+pB+vjxZj6HKrlMQrtovvfQ2tFx9rJ70SRI38q7PrFv7W66MoHOm62s2qum
Tad08J5KaGyL5ovh9w9Owa3Ld9Jnr3Vj3dbhybPEdo5aGCcofvzqbEz2LUQARv6chxhXh/5WZtXe
kxnMGgQVdncN/eRVTzWPbw1RTjWym0H5SNvxlCEIZBO/IZlsF4zzdnI5dLFMxfj0/Tu/Ld9iKA9u
DPmbLhJ58ZuGb3rSsYdL78l26abFhMB2800TfHFm5zMVwGffjvfRWG+NIqeSMF4Ke1X0zX5u8BVn
b2T3rNxy2iozY22S092aO1Wb1Ijby8a9H1zotjH63hyE1CPuQtKImxVkiVUNeL4PaaBp1q4vowNj
ya2PyCOxWN3SmUhhznqzZIBGRz/KiJiKXyNAQk1bEzBVvfUJWodKyZRSr3qhpAHTu7HOYYLdhgJK
5vg+43aVflLfA4PBsyAhUb4FHOORwL79yxnk/8XbLFSI3j/do6c7T2v+59//u59//4ef/+Pf/g0d
+p//+3/6P//j7747iqjf8Y9HEYsDg+maDs2FP1mZ//Eo4psAo9GlQyAlMPabo4jxEw15m9JZvNfR
ysX4y1FE/0kHBIk52QQSA27V+OccRdQ4/dv2hy9crsv3iS70dHW4+b5MN0LU8noMlN/xoIg0KuXK
blSuyocsz1+J4KNZyw7Gqt7+xlHE+LHzol5asWJR6BgOBskfJv2NE7d4Vkx/CVenibSH2EUuYYz2
zhrrB02SnKzyj7J0+pBZpVyEA9o+ok5R+RAVxlhZ7vMcG2Pe/4bZyP3RSunAtEabh1vT8vCYQ2z+
/kNBxOdmNVnQSxplFibn6RLWZbjx7Snb+XQwGEggl+KQllYMLhvNfbZ78TZD/TMiQi4Y1HTkaJWE
/KXQ9bK2XjkmIqKUSWXnMD1I3GnZ1WGw2JG7QUy5KHsWiXYTAQ5aNVhvzH2Sh/cNCvPOyjbRyL5f
VCw6fped44hph93v2/JTZ4/1KpudO9cLb8ssa5gZkPhgxqfeDwUzf9QsZT2wb2jzPkV6anc+GXLN
yeRkYgrCCOvkavj4FxskSrV3UhPdcdQ/kKBwCdKqIv3P3/Zr3wCzqOvpVbqltpwt60koxoVfgSGb
p7NX19RcHD2wFyrIU/FpFlAjhoJQ4MqhpI4/p4wIUGiitHDDw2xSrkQaMROmHnwIQJBYhTfuOSDu
yhZZzghuwuvA2+YDKV42ChulhnCM7NVsjU8VALBcMkVVo+cosZBJo/4IyOpWChuXVtDSN2hwljdu
WLarvLK1hZxdwG/Aw3TsQojqIlRb5k2X0L6zkmwdOoh2E7IqQhPZj9JhGDkIvbwCKNOGpGYhKBXX
Oqs/g3g9Bw08zXk2kQxVvHEHdceCrEEwwaGvkRbYi13eeXTbDLREen+b+kqPCnXZhZm+QGWcLSrH
f3SDid9a9ngZUCElNJigux+6nlsrStFfdiOkNrPdoldZOrICBI7oXbRNego/cGiifxzq/rIVFc03
zIPweqpg2+uco3Rde0oSbA4RsbZ4VXj1ciZMBCWBPRDB866gBw1IhNqbMjr4cfmQ16UE8hojZWyV
jq5kWEebbA8o59C3stlpMrwVTK+O3hDc5lQB25Q1D303rGRWmHhld4HSCsEgA5hVT3b3YHflIU9g
U6bGOkQU3jo3lSV2gzN9aJsWKTbR1zbfft9kZ3OEpBeU8P+DLIayQHpHZljLuqnJm7cmBCJe524H
R8pFkSIOIhMeV79lraso5LWrPLmZ4vaUiNldOj6plzXzvMCtpkOTI08fm3kZZg/2ILZhzqfCOa1F
15y9ZkjBu/HTONrHaZjuq5D3nDkZfFv6MEU2VSs/6x/8AkWL7aHFDKaXyinmddPOBjk7YXua1F86
4Z0cU+Q7cA2OOnhbKJe9KYEtGMMvQ69U2M7GFdmnbj4lPvelXaUTz6VGOI5B9J7kh0SUv6obOqwB
mqboygOUhZl9aUsW3yw0v9BRQadjl8txtvZhMBfbLJ6rddLhdjNijemJ/dQise1ipHBJ5m4qM7yR
frfqKlC4mgF3Pm+BmkaO+xz2Gr+U4zbKGtSHUpDVE/TVXZOC/iG657MgZbRDDU6gV8VHyqObdtnR
iF5yJ9GXZmpwqwBww/9ZPoRWx5tEGFwE4wc9h88/aM9Bw+NQmVw79ueFTLqbeZa3eTnpfChcMYln
D7QCtpHZ74mHQL0sonbJPJJpawCzR78LJQ1kP7+zCwojvQcuY6RbOs1LYq4eG9s8Ga5x0WeEMLr5
tTaLx86CbllLHvR6APNINyLUsghFNraCFC3iDFnbReDCsvSo2fZGDPwRT92bUTGc6jnZiNZEbJe8
0lkm/wfivlMEN0NbLowOMlTMqAJG2topWDnyLLyz/XgjC3wzZoRm2EB4m4ryubLGD1OFirZTY9yJ
hYG9IouTz7GOHARO4pCU+OBs9rvRfSn06oZMN29RdiEMNHHIUJV3yj1PZOtT1+YUnFHvrdrevp+r
8EbXvngpGyLW9olO/CfDdA9KORikfMmec28nM52FgCWt7MxzHk9H9pZ1jH4dOc5BjVJA+zFv/1jk
3KTxwBYfms5pyp0TGnzL4+t+t8DberZwO+woHrAOk/NNChcYMNSdK4YNHVJt0eruIy26Bcstr0NI
SMq9UKXRqyuS65TBJGoB9Gl8Jz7Lau09pd1T4BLpmvbRZy9gJwzH6FpNMIRd7/huT2lmSWJXZbxm
UXEsUjZKl0jxBfGvr2FwsJkbv78y2eb9pq0DHgdwRUkUreLRbHcJen7XauCINskrQgQCzcv27IcO
WUrigx3aGOELrtcd76ds6TS+vdQL1uO5N08jcEG7tA9sVx1aImdDGurdaDsDZotHdpVoEYfAaT0Z
P40uW7pkdFfDEFzLeqJtiysshu/q9QDb4oDtaYaE9r7bV1AK8IjB+Yy+yoiPS47BoxDkoQlrhb4K
XJj/5MmeU1K2p9R5TCuerdnGfgMTUNLbImxsKrwVjr60ST4nfHgBPTGs4drGKpKKnL74WvfFqxJp
DYl3mhJKBN2M6GyE3U2ddjtZ304dpQrpemNydhj7Foy5c9WyGobxa5DbnL17ZEANlBSiKD6nfnkn
S1j0fv2WZJUBYJsVYJY4M969fbbEPJCc2roTq0H9IOTWRWIwGVGKdRKmDhTaD7F/KSzprUTlsRR4
+tYg2hEFWmSuS89/Ye5WwvwkiT2TxxmZRVD1t1TKnK5M2gat1xzbXoU8lneakR3jGa6pWyQPZQ6/
K4bpt3QbAfu5Z+hGWuyUgvl6KTOcZLLkw6pbtb+zi9CBl0tDUxSIAcubZiysMPrcdtHXyulvcyh8
FtHHqal9Emqil4eYScfGu5YMs8H/pw7Joqo0elfqsgqylsbT4xg6oBvlbTxzlzoTa5xb5Fto9RG3
H5+I22avQV/cmbZBW5gaoC4uVrVzC+OMqJ2cGpwqQbttyuoktOK+cthxZjeq1uFERzpmSj31rB6F
vs4qbdpM/nnozO4gWgT/fXKc2+KhNGoNofjMoG6gAZmyBiXSWnpRpP5PmS8RyPqd9jmB6eD2kIJ5
QaZ3wJUWRkAqSuGnd0lnruWQ3YdZ8UR+CR/FgLSkeM3n+yQA0T3PtD+KZFi26THqcTZ7ZWlt2rKs
gYa3j14170EkevuBKXnvkQXJynCIEzJMCnMTDdqBCvRDKsQOcpggwjnEqGh3glxoV+6wyhOSOt9m
vt+vjYDo7rxqb6gVR8FfqoSbux9RvBma/9aHPk1+NHBjGz8c2im72pNxyYTABUUxltnB53zfZlmP
UsQptjgiYRgQuWtULTsda5+aq2iLHrTgYrjD18hAsONptMp9HqMVlEFHRR8Nqp9PDq60rrB6+GZH
SqW8cV8ds3785uj4F6YkPx6BlNTZFtCqXMYyjqlbPxw0RNAimeobNEa8VYKEldKRrdsxedYa+yzm
FIE87UyWKKPO7tyR+kgJnlK7O1xcl+Agjp6PUQBN+69fmWB29u258M9XxtnHQxluWD+mGvmO03R2
2YN5kh+bcvjYzOFnx518ZCX9gjbIOqVkJ2P6sY9weKX9cxyQvorm+m2Sw1KUpb+xBjXYYhmvXDGu
vL7dzR37eEwV0aN3sa0aUasqTFpcWfCbESUNaCQNY/yNYdRffDOWboBrEKBEGPN/f57TgOnZRsbR
RcThZlZG90r39gZr+qrpKV955ucArUqMlcrK7wp8inUTHVg6YPs5N3owLZXWOa3ZKtMR7aXdHh0b
xnydC96QVz6PAUAArVxUfn/X6+Y+BLUlzbD6jXdiKM7FN8f196/FIowQvoOiPVg/vJNBTrEu50Rb
uqOJktrXP8ywo5bSOWiZc3E1ZKLMwCdMOtzGpvby1+8KNR389aujyqfBS+dBDVy/nR56cdvV5IMT
Fah1txYHs0ozT3/9JdQd/+NLuBCUXOGq1saPSWRTX02QDgh9UWTwrLFOUtcOrWRN/euvAzLu16/E
S1jorE3Bx+n9wEuC3JyzGCYBlFPOzETEfzDsp3IaXwjLITQZbhJzS4tZ38IVakkXFn6MuvVIXx1I
/PSJcs24HzIo4Fjrim3rQkBza+ODEwUP2VRveYIoZ5vos5ZZl8rgRsfQfxMpLQKv4FD9RhNVf41D
+/+ydybJkSvbtR0RZKjd0Y0CUZEMMoJ1B8YSNeCoi0GorUlqDn8h3/3S05XZl/2+OrRMJjOTwXC4
+zln77WRF6ytZtDJxE5/s+bc6cSGYsMSLfmxKM7OhRswXuRUT0B8cHFx/bmjruFAesWNgTWuwdwM
THNVCIn0uK4Ougc3gkRwF2s2fIIkIu7A+NWu2O3Wy+1mKf1dPXk2ilva+1c3iOY1DBFEfEiD0dfl
56aTFA/LsKa6Tn36G4bRbzEBXs+Cm8JusbrLQ/ozyB6xGI0a7HHPdLYJnJyDR2HBT+4t8M1iekqp
p+PuNcIVqzzK23ESvuSQIPjsZHfVNQwoC1Lt6FrWLregFS06ahdmehggCG1Les3hiM0BbBKm5PdG
qntnkIfcYww7uHcKtQ6RBuUV4wgGHLYXJyNEOo3Se8aDO2lrdFuMmaC4KLwr5+rqMWNaRRL+bycZ
YXUtHOzjMlVcJHEaCJzBgnCa9tgfcu7AHBgRbYtFYfjqdW6wRuMnxfOQpI/LM9AS+7Vy3ekulilh
lFx2g5wXCe7hGvTUmNFPUhU3c8UbhPqFhBpjNaQo8BOSObQS6bedMToLf4My30Yd6bdeUL2GVXcb
Ke2nGDFltOH0ZNvgDYzu1rSTU59mWCXcQ5vMz2qOvyON5IUWWG4s72wr/Ay4xvcxpo2Wc8GTdb+2
yl8K+Q/yNuzgJe9YaJXV3QYNLfd6UeC2zU3IGH7xlY1JcsO8WVIBEwEQ4TW0W7oQUSce0x4PdoKG
vE8+mVEnnElcDaKloIpLKF5RdQSGoWigZPcLtoiI0kfgY3so57T9Qw4QZ4cmYljVrnhMDP5aBL98
ZebsqLpDBUnpmveLxXBxq9dV/N1RmsjivdPb9zivn2udK5KF7N6BHfgHY1FW4m4Kk09zxCg9GtQ/
JdEPuqJpEN1B9XvKEMBVJty9P9vH/yp0/geFDgryf9pn/5tC59//9d/Q5vxzK/zPX/i/rXAJn5ON
3XUNw6LdvXTJ/2qFS/rd6HEcIJuCo+WPhP0vnbpGv9ug302XHL3MQqwisOs/uuGaIf+FowixD9co
aExkEv7/tMP/Jgd0IaXZHjoL03EcAxWQ+TfQlIxMIso70iWrQTc2XFTzzRCqF41KblcV1UszU+bW
WpztjAqoi0W7rUrB+/IY0VaQ+spNbGJsu5tCgejMmi8tlFhk6+6ia9ZRzO19J77MOv8kosZPw+6K
sYuqMPZ5nqCyxTjtzNfZom0c9Vm7NoAqsLMiX00CQUwv6SmF99xXYmkiu6fWfM4nrGN9F2zbFNmH
9+o09AsLz0lWm396J+//cQb/Mxbtb+GLLnGLlm7xTniOw2UKy+B/Pf0LzwhHTYvHrTfSDiasV8vF
KQb9iRvykMjQRhxLPIFDNtI8AmiHXV/G7U9YCERGwTxtl6jv1hhu+5QRmz04N0bWfdXA0Y5DdQwb
Zfm00UhTVkYAyoPeKwZjTyv+x6A187+c/MsLYZ1AFFviTpmxuH97jx2ThifEAn0bFkZGeeDeFwqB
J4HuD4AdwnWfU1JYDNuPzaM+iXyXJtjqdWns/98/UQ9F2t++FeFwmVrwdgyGuGX//RISW005ZzGD
Pdpcx/wCQ3J4CQdr66bRY9Q2Yh/ZNuLcsrVBnesMVpOeIy6wUgJmvDtwYLMP1tyn/W3djAOW/aXs
7zZxlITrsPZeBFHHRCw8dnBxLkweByJnaobb2xbmowbvVRT1pzcin8QGbm+iwqufE7wZlVffFJNO
cEDl+V0tARqQxc61ElN5pbpDwLvs5FxB7ThXUCUhOmdh8TAjV4mt9CM0y+1o5c/9rB8hpQSvt4XZ
xh/CNNZ6QA1mtKF6HLs52RQOV6iuNJ4Id/7COyYJJm+SQ9nUC40bnHwUdHuZRh4iHh6Kuhd0Mw9z
FZL7wyqllrXrQydr009dsg7QUj+FBuLqTq/CtUe8yV0fICQBibWW0zzvxIzAlkyBj7Gys9vGubaG
PjwW5yjQslOedR+jEvGNK0EclkRaov15q512GUO4cAmS8tR5QP1VNL5WqLRQ1hvxQxNQ+bq968t6
JJYvoeE5CSqlXFVr5B79hi4nydPAtmVgzbuCsfWSlvLqgZMh9K445Xb3Ued2ibxoEP5kOd9uW11C
lA+7ghvTDameDXIH8Nj9gPW5VeOt8txqHTnIrwqdGHk11v4o0kNpVz3mk1xupsyattUkT3IKD5UW
Gh/1IOTaYgJwAxwK3UVH3IJuxiermgkPrRhO02ga/UKlpxZavk7uuZ5xgyj1ZDcQOTjS2nnWYqhB
cwHdInSILgrr9lsbtHYruisbXAG42HXwFyCcbxVg9agAuROqU8i6GZxp3eW49zJlnyObCjFy2DCF
XtXrximi+zns+4Nu36kOARLnAZaG3sPs21yngVytPLirqqZ5iWVz0SSa4zYI1a6Dho/bB06/bRq3
k6V7h+GrnYJPaCTkA09EH6Fkxl7fuxdaqQn5K3nrW177O5b0jScZ3GSadUI4qJs1k/e88M1itFd6
bvzy9NCQ5wX3N0EdBb4G/YsBfNYIyH/LlUNMiU+KPRVxEnq0EidyzXlgcIMTSeXSeyiCs5Xn2X2I
wmmtl+TUj2WTnd3J3GgdfYi5LqrNYMSvrRjCvSfn3ZyOEhFSoEg5abHNmCjHQUncqNj6kG443anv
krpvY3VayrupffcRvbvZS7eVZ58JqAcX1p4i9GYU14hh9MZCkFMgKCka61Ua2WPjMEVA24jtXnmf
npagrrCOpUMariLKceu4RoCJZUhpiyaPVpG8WmBlfTwXD7XLZz2bF5Tr9iLPkj9e4D3OZQ5adJyL
+6ZyTj1Sydqpp8cU/QILy1qj9HYeTJ31NhkJpOqBVLzRPBvtdDNNKYYFPBOCXHk/9cRvMrym1dTd
5AnCt6F12N3o9dITo2sH2tkaiY5oBY9Bxb9K4ZObqxIsoh+i+wuwSEGJNP1xnOunsFke1anJD7n5
SCDgA0r/W70KTGwJ5so1k2KVjNPr6BLNGthTR8QDAY/koJG+Tqplk380jdhmqddsu7l7oYfzlc11
+NRFRXps0+AF2NVZZImvauMjSEfoJ14TrYP6B1y9t+w+n/piQKNTt9bSjnLANI5yMZuMWTbtjM7C
AY7enOuQYgoSzg8J65ulmL/KZMiPeKxbqgHjJlaDtx2kIuoy73UiCaZ91nd7Y2zVTaEPLyJBUaRc
tOqJ/d2Zg/7sBrR3i5FUh4gp7kgO3i5hWrXCSCyOHQCGNYOGVWJixcg0erMw8zegSgkcak/9UGjH
THfNvUqZ2SRiWf0JFZMqjQ/paYcadaKWBYsixzW3uuJYT5prnsj0VUsU4BiU/733RelDo1KbyBGZ
8VGgd4ZlJLGNzzB3lEtsZHkOIynXcaXUxvTOxfjlKP0TH9xGlbr3kMXuVmreXThZp9l58CrnHEHG
9gfNm3dBVj/PGYVF0EzvZd8G65lMaryEEJe0PliZzYACpw93xkJZ7F3z6Jbuc+akma9GGDCZZ+Kc
UNbVqu0RMGFChhf49Nkyxm2iF+7OW1AtoU8X9UOrdMVmRWIYa4tk9A6TbinlVxMNy+uKyJ5rzDdS
v+56WQwni5LuPjVa/ZBSeioBPChPdpGXmgGOaEfwb06Er/SIN101nGWkp5eUVKIbO1QXw9bSi7V8
6LI73N7A0l0QAkVd/vXpoWWAZjkqO/z5i3qv1YxD+QY1NsJaUBz/+dq56MEYNAyiEPdWtnhu0VDd
eZMXP9Uu2Y+pPrxy0a4PegEpBOAiUOgxsMhoI5mRBV758+RgtpvksQ7iceN5ETO4cUPOEpLPIX4i
1wc+GNSSQzWK58A1zlU4NSsirsj1SmYyGOOnoA5cf4zcFHpcgX65fQlM9oN0TN6qLkDXSBKeOdTv
pkgfSwHswcLTtCKN6EJ0Jv3sDpaOXV/Mrpz2rf2tgvoFunXA6L/gfhFeE3r4aMLbtSrq44z7DTSA
TtW6dLoRiVLfl9lpLJjPM3Akc6+6b4tU36IZFcesRHln9eeoY0zZOckPalJvYzQFAb8/9GGIaktq
vhlXZ5RlMaiTv72oS9/qn1lNybYsmnQlKlHtkkwPaUpbv3BfMVClaovUkC6GTggNw4l1Zoh9uFA/
hjojf6R+77sypg4YP70e5g4F9G84EnoH2Oa769ClNeGwnqadDYR779UY0ax66AA3yYcUuepmqsmW
tzX9XGN1X1nA7nbFzIukkGbdZQrxedpdepk9hbUxw0Vtfp3GwYn0WZOYtm7jJF+rUmPmPxq8rq++
FxyAgKJuqzT9jF1sQt6U/cyAD9bamAYrpS+SiKSEFeVgRB0ThQhWr++teNFnNnm1afs7t9SgW6tP
L+qHTTJmoK/M7LujE4p3Xr3ATkluRzuF/OjGvpuV3+D11J1FmgYCOv4KPkiuBrI6hKFurUyydLYp
UZQKiK5bK2+XjcY1ag1zK4f2oTXH9tTV1PUs0BkPI57HNJFHYuqmkiCXWZ3zCNVipls0Z8Z8SRml
y7AgzBMSvShDYkn0iSduB2tiBuNmn03S+XHm3PeuzXP+J2JXzfWqHRg6zaHgwrTkRMtO/yB+DCUl
XUDkKPC5yvo4zM62MY3iYrb6jxZkPhuuhlFBFXdlOJCu11i30p3BhKjiZTYjxpKduNVG21e2F1wb
Ali54uwcuwj8QJmQQ81S4KMsbdzHtBUtc4BP59Iml2m9iR2hHhLsuehE7WofMvlgQF+lm9iObxJQ
1TvbLbfZMMGpQNPJzzm71ApduwkqQo75Ed5ifk5HuisihZTVSKDA4LJeM7QrRwKszOM8pjd1G5J7
NSEKHQi5lBrTpIx2aRWklyl2cQXGUJjz6l5UCbGpcb0auBZuYZkWRy8xvjCd4xIu+zPXzrMUbXyB
UgXzywvvokYjuLfVDqWV9r6uFT+RmFomsMT9WWNAgdPLTyPGGaFnz4pM6q05Gw7OjuKC4H5l2OiC
knZ4Kscl9NGCa1qBfvGR9hNc1h1kUZr34JmfaTcsEDuSrFCXnpSBOKXMNSDSpMGjroCC4lSFsYO9
w/JJ4DJVC+lP2gj+M4+8U1ueYD0CLWzFvLNQqnVPWog8Tldm8yC42I+WhZoi7m48Tjd24eJdTh7w
7tLdp1qxswQW56hRO2IUueEoOKTNKEwyNuNXhT72ErjTfiKfYuiRp8Q4p9OWnyopFl8JVwIu6BR7
1qGmTsXu67broMjwrUbHcG4BtJnWvda075DK1WiwRgSR0N0yzEvucEdxccdMZ2U2xkr+HWFGpEW1
G/awit7BWW/Gg9tDyU1G66fptfcmyeFNZXeoo6CX5lzWzFJW22QIfoEnsyiHxeSnjhoPmF+NOvdZ
fOZtEx8S/q0VTNjncWlLcI8BnOV8BEF2ThUHSt/B5kjLH6O5ZsHj6KScoGZMZGCynV3noFf4Blph
fHiLvF2Lq4VGMq0cDVAqt4ddZ6nnuGAgoEygqQgWdEIkrRlTOD2C53Y1hWfJ41WUB+mYL7SYto6z
vGcmO74dM/MJSc+ajJOBtZZUQJ49kudncHooCyYQ2f1bbJKmO7PRo8iG2KOJh2hwrl7jfhRNeDYq
cbXS9NaF+uk4xTlwvDtBNFMSVYcuMy+OBiLRNN6yNMSr5MG1lunLJM1DM1rX1gm6VaczxUxiLjrJ
dJgL6D461Hw86I/0tJINDNedltuPmoHPczJ4dTFmGYp2K44WBV53Lu3sES3/A4k4fiAJn/ZiKv2y
XOEWugsDtR/L+CNwqiv0ddQdDbDjmi8YYRnmvIyNxa3UWh6wNj20pKpE0t01TvYFv5gDr9+iKNFT
B5BzkjyMQWyvUytu1iMuhYBOuTGqSz7f2+QBtJnBQdfdaxKKUWKawBDbGz2aDomrYcJRhNdXXCWR
8e9nkJTyaCUCxYzoPjrbOYTe5KuilDst5TVo+GBWo9PtdTWK9Wh4m0DcVFVpbpJCu2WSL0MsmBVg
AKwTxK2EcbGtMlJauZ1tnBB3bW2U74GrwrVquCgO7t5gPr4ypB6vTQnYcJ7f0rQ8w/8j13TA5TQI
VBmKV5E8LGYV3XNpR3ylrT2uA09wayU422nxoMGG9lZJ6hA0N8ZbaUCwUzF5oYnlUsf0yNuwSkdl
QYudBxEdRo2kyG/a+CsnL2MYZ4HjQN0t7ywJR4GvOtfPUiBsrbYD5Lcb0JUCX0JXpZKdjppx0zv2
urSMY2SZxcb2mJ44EahmtGVb04GFRtmyqgFE1N34NcxAarm5ibYiEo3OxcLtrpCgHIqq+BjKAata
BAke36rJxJCLrfet9cNBG8gjkh3y+UGRSt3hs4WkSOhdxhigZ9Sdlu4r0oF+nRMqzqxv7+nlr95X
Lz3u2Q3EjGcSmX7nZHwpwU6F1GR+1GtfMokeotG46TL9kynYtBlD/PWor9bIZvtdPsuXMgf/bIRE
iQn9vVDio1KFx/UXlVvlYs0oXJDC9XQxHYSOIxSDcErvhDG+I/j9CdDKEmpuPo29fgykfs+YCaKe
/ZXlJVKduV2G9KjprIKgE5tZVvU9UFysvYHsY6skkNNyybNIp9uwmq92Xger0HkLAkOeYSKlhVVc
qgGEFkijuC3fEAVwAGvdtGGQcQwjkBlQSf06z3G1tE2xyQ5kqr4hV7IIylsHlpmglYRNMpYoFZwg
Y5oR5ofa1da2yXClTAMDlVy6oHXofwEZnKTxG9dVcbvwiYPMSa5VmAqkUTjnIte5JqyzJ6PBZTK3
sDZJ+XVk2TzZ/N+cmtMlT2X9hLbgmIrauJ8jSAGqxJWXWd5bXpfebeKl0RNvnksKeouFYfmtMRUK
rpiM8STy20ZMOSnx5SEehbeecjk/VRjlfQvFzSYSggPDGj5KK1ybsENa0+wwezlImmvHu1Cx3ViL
gc3sYns/GyJ/M9joZOmlL4Ey1CmZTBBjdkvyJH4jTcBPnCaT9HFklevA9cRTF8enOjLpKXjxq4D2
edcmdLi7rHxLdSPYVZOW+/1gFW8qde8ZwbmXsRQ7xkbtaSgmcqSW/1Uw2dxYMSk3aazNL57xGc6q
eCsaTmmgSSbs+QFqgSOHN5nEVwR5+mXW0uLOrlAf2LbRPdp5c0Q31kEs6dubuIf+PczWPh9Dcmta
0DOIJJAumPEFbfpVkx3Xjsl+DeLwaFi9vA6uHp7ieNoPHUe7QxprrLnNtWooS5xhwiennMUSBVXO
NLkGuBXNm6IksNROi31bU+F1XNhxRTZP/WR4D2zuXIJN+RmnnEZ/vpRBNZhuYPWeGc8w4aLxqU0L
7Cll8540qYF+RL+PkEDVczdtl8nddsBgfKgqDeuUaz4bZIudit6cOQqD+E0qO0RuolHpiSTeZzVl
eyVCdFPDxqHqPYExpNlqZGQRziBzRONUm0h9DRULfrJAnM5e+dzFCJTCUnzY7qJEcc1Ht8uiZYXc
zkncb1EdHYVqkhuiMqUPmICuMk2ayFyidJBWTVY3brN+PhJddEUARxB5Wv0awbQtPdFvSG+f+f7y
qyl1/G5Fzxgl/C1mTflG0vhOKNQZ0as+IqtKcKx1JveHxg4FwK3Cukm4StAi7HEdycnaTaWCmCoj
e0sr5pHub3076n13NfAjcY8sT1mDlrcYPjWmTVvA5qUg1AssA/1al9zl7uiMXJrDsL7YpdxrNp5b
w8M3jKB7LZI+vh27bt06ovCNiQS3NgN+7zb2wYu0H5yyXmwQHJHn9EcK1G92jAwACBP5rfgFGfgg
qxPWduo6xMMWkTuiki9jVMU7m+T4NNN1HuDp0E/5I/oQdCszMRDEZS8xTzgHI9CsG0wNJRW0uDS1
+xzG5Z1mDdra5Snc4vk6d6ExLo3PYAch7J178FvSzMNjn/dnM9ffo5qZeofRCHmPGaJYLGnAM0ZI
8ujYtrLhLb+S4bQWobJ3TmjEPp2jwa8ynYh2A0nNaATnsKDeKkZGCeEiljQHEHaJUuWpIRjKTUz4
7BkoGbS/bnuc6cQ5tcgP0Cdm6CW9yclH9xy+KLJUTpg0WwKetLwAAuFl4aEh7s2hUU6x4rwKLyZy
qNY4qMP01iqChESmPCTCuUZ3ride4tte96iJX3Kp0et6+z//TZm2WKTpTwPpdvYjV/FslWtGeUQc
FqHwAJ69G4z2bA4WP/og3ZeZ1R9nFXjM2ONxnRtxRl8ndRgABkd9bqYtHWDmRV5NnzOsDtyEzCPz
N+uoLR+QC/uxBV5Xg9lOIc/3hoCvPJbL//mP32rMD9CcI67NXLnvWBBaW0U7d5jOou1v2iHHAlsn
47qPCFhHS4F7WHJbH6fIr3Xkg1wTO0ZED3mRfOfDR84a2A+VmW67urkrCUFo9Ljd6zquveQ7LSgx
ZFZUd0FQ89oLdC1T2H322Uy8Uus8B/lw7We46iQcMEqymLnrDn0ET8/L3dQ1b8W1z8raF8x619Mw
bDAHKT9PNCbwJXtpq4D5FDESB2s6MNtpV10zvYQJatw8NBAzj905br5Nw30it5DpwCIzQLlQj/WW
e/CTlxY/ubS4iM/TR+tByE6M6gFpob0yi+ZIh4fiYcy5bJfOEv0sFLpWgTI3QkkRdDVb7Mi1dQBr
7s3eqU7eprmdMe0lL22AaIbgrN/ehEtDe3jlhtmPjUC2khbV1wIHCTXq4qDv906vLzLACs5p03ob
ixDyrICeQ+7ibdoB0Bpr88BkhoznKEz2XiSwjI+G4WfVNBGU0xTbIWp49KZ8B8f1cdZtVJuTttIm
QM0yXFjikhlAZY0/Xd+HJ04jb7FHVk6cPyiRfpRT8mjqxcmeTfO0qJlhaiZnC8SzRwe01QO/GVEw
MiPzVr0DpakMFUJzKOO+hRdgkbegtYf+Z3SaA94XsX834Za/K8H7PozMGWfDI9FpAf3Uy+3Yblyu
zamGwMWoBd1Oex1jqt6OXqlWTB0PMpF7zInlZkY+5ZvtZF1czjkmAdTqne3XuD99J3d/iv4SD1q+
i8u69pt+xVy/8gEOPUXsLj6OVhRmR3Mi59nuyXNDtNSCLhi4YinyLh/nOAJckEEPjhh/pjS7W2Fz
pnZkyMFSRsgPCF0s0v5sGdObEXkW6TXVF0uxe/GgRq9GK3sgllZz3u3gFt11uKn/oDInIDppVryw
9r08fzUqPdjQrsOOGZbTnSXvHBQsSxouHlPMW4nd7Zx6+M0Wt42Lfjicu2gdpso5VrSVUmgL27y3
1sGQ1mvpRcW2RdS4jzrtPajZzNuC3pCjCmRbY5U91kWLoUya1zdsFQGAWgYqNjPnLJn9oij3ApZq
HffGlv0LFwsC342FNIlCK3kKqHzXTcGsJWj5UJs91818+J095IixYtNLg51JpvluKkb2sj+fa/uw
xEo7j4faPKvZW9Q+y6fq5cOfX8VNRudricyTtG7+fF4r++L4n7/lUGOiSg9mFUBFOqp80fD/+eWf
L0QEX9FBt4eNy2Twrz/5xy8L7M+ujONdWma8x1GC2K0cjPz451ds1x92k5zhd+u70pzJF9WK/TSj
LO0J6Lhts4GmNBZgnUaP79qLLJfLg8orw9eGZqBNmZ4MO4IOHQxQPmrt0x1s7vyENuOmAH/lEiOu
u86l00o/U8F9LuXk19icgCvNP4pU8KprUx6lhQ/YSkzqhcW3Eon1oIOakPE9ylF3q1kdR5KLqEzn
2sgxRoSQwaPSW053dqssPnSV8ZohbrgxA/2H5BxO8daNt5pn/JikL2/zGmqJ0JoDGScxC/DeGkRz
M+APQTdK8EXVj35v8IrmSjtgmhLrzNLpS6MjlOn41OB7cgdsc4RxsOjonzB/Rb8WWD9u0QVI6oW3
MfPM28Saip9MkpK0oPrwhL2n1As2Mw0mT2bDiRP93uxQarEuN2LWBTz5+uRFFqPoKsDcxQkkqkUa
Pjv0TpyuX/Xwfn1ubUz1uDuukEU2UEKgLwZO9O3peu2r6abk2nSa2vELQdByBSw+vYJliyLmEtdi
ZL/obayNL2lqHFtl8a/2AaR/IvV2aGwevYaMATzymBwCKilIs9meiHBCHKN1OWxtcPHQHYAa/lmx
yhz/Wrv8XcIqC99elv8/lvqyiP9zhc8eICxXp2WxLGkTugHuk+VL/nzQrD5YDzTSuKrNHiIIY3rI
pb43El1tG5Xt6XNg0puw35uGvWEEEm8QorWbZuLZmwLKJLK1qtvQIpSgm+cb4DV3eht8NBqyVUGw
/QrkJY0VWyc8Hky6Idi83HLgqaCxcydT+NoTDYqtHc1yJbXpG+dhfztKm+FQX/02WA4BJaI/T1bo
JQpa5VT1k+tbFpsqjgXq2hj1n1TW85/Qs7IwpZ8VxlfVYBwoRPU1RjYKOEQCyDWC/TCxFkH43XYM
mtZ13lzazsbolQG0NHNF4lI9PBNb4K3GjB/3NNjlJoV0taElQadAQxuaVfO9JgyxbvQZ3l7cXpwe
WMAnzb7MN7XOZrS1twfDZpCBq8Wuu0PGZoz+VMlV+B55RYUvwQO/2aEEx0q4NppBbRDyiRpMR5SN
R/BdIufWwxN1HeSoHQMGYrhKAGh6WfQsrDlcJQPKHLw+izKGcS0W5yetAPWgItgk+iB5OsKkJFFJ
rlstdzehYYCimQmoQ/DB4As3bJV2fhUNN2oyguc8POQ7E2ntqvRGAfaNCzZzwLhZ2T1xKcxZ87XO
TySiSKYnSInmFT8Zp8eKY/qZvVkem5JpL8rsi9tnoEHHxC9o9/pWlTvrvujPDGXxIpbIJOZ51NZ6
BGHXrATTm9hkaAN4NDSZjpWSE5vjMo8gb4+E2TOGk9PIj1WNjPz7gzbTlMC1R/hE4NDSVtaaMXG/
rQK8kLGdE9aVmnsRQ4+Bp37DrvrdDgGT3TB5jTV99Gf3nbqPIAu1kYPjMbsInmltVH7U0AtqHKD3
JQvBt1T0lIAToUkwONusTRMfVxFBrfA6KW5hdeavZhqigyWoJiiHG61T7tEr4ToPATS7EN4yzFR2
8NKK930BZj5tCZYxgI5O8fQdZJ3xI6I3q1tUobqsDwk5BzO1QWwkbE1BCi5KFKeJ2jOAqr7DZQBD
1fZKwDUw+uqa2fVsz2/MMrJ7LE14dmV+1CNLYbBsT6qNhkNGHyPvgx9H5ryVxsVW5uMYTUyv6NS0
ruGtB2NmMMj7Kx36jjxvj0LQi83wBzTcDvIAKIZEPIT6DfTPxAHRVDt2PkEtyXQ1i0OEy50LyKgw
clys+Nli7mwrGCwP2bJWdZeet5qvHIoUSslIoGnmCeYp50Ezb2z6Kgcjz2inTDEzIs97ligirIFn
shbzQ1PPJ4UXayhAQQYLHYmV7YeiTTcm8lgeXnMrEM2suDClFLrGVubXxDYyv4kDVsxEw78q+bmZ
FoLi6ARtBTx+hUCWGe4KCiGSgjbymOTDMqHUqpISMwy55bCFXqVrDntnQrEXmlgisxHruMb/Nert
eJlxTvbgOqfJtm8jHUugMbs8kI3ZkE0hf0v9lWCiEJg4d0jTUqvM5mZmeDwPGXSktdaC/sVPkKVz
vGHtEWde84jUVQ2M07b6tZkCC4xjLaX5pE/Yi/vpBG+ITMF4fPPsTLAENNyDY5eux5Zw8nqGR+uo
oVvhmz4loGtrBKXEZCmUKEiTWrP6BHofV/qHns1YxtQT9kDa/9gRNyWdFFJyaGtHUpBzPF0nJzyo
muakE7v1no3Q8pOI7LIG7VObxhVkx6jcZOwl0mk2sfCCzTT19ZrhszyApovWUxRjIJmNPSZ+scQC
oZsMmO25Kl+NQfsqh3hGYqUK8m8UKM863rvS+cYyzfwMYGjwlYCE22Y6UlHp/TRlpW91E2lWUJ+c
xmKFOiSQtU51Sh0azRESvKlGWt73ZJ6MFjM6RTHUjsjFsI4cMTYotO/DiYAsxEgQTYUdD/s5TS8I
X2nJGC6dFdoVc/1mo8gxO+8Tx/SKgBt9x5jIQPJGclK01BJBTHY9tp1J66+jiwqKdxD5PxKkUCSL
djWiZxCoXdPqG54TjOe2I3iiTG0du65gHA5VZRB00gf3o05H84R9h/dY0qFgd7Q412mpkaaZNYfe
i3ZNNRt0hXIMF4o4Xtx+W7e2Oh9Sg+CNH9nHOeJbhnnGggKIyJ9nkEG9xZ0xUAXoV+bdDUI8hh5J
f2il/UtAhHEcnW1uc873xh1p77R1GCfv7OXrWYfHKdDBL0cGAIr+3bDj+97Ef+7GTy1PG3bQBiJL
meCbc1GZwYcmhoLR7Nqo4IKGUzcyR9AJaLGNqzLpl7EAfSubH+YWdVdtFXgz60LueFof87E/GU6Z
MdO2sZgUp4i4EFz9jH4Lnjj0UGTuVAHGcqiamwEZK4O/ZMuB8mhVnraLynDNXIDbQMVB5Y7RZapb
dPzBuJ2JpiVqS9/HfVz4lYQbp/4PR+ex3LqxRdEvQhVyA1PmHESRojhBXSXk0MjA13vBk1d+tkvW
JYHuc3bElhjo2kdf8s4HakRPtq0d6qEDP/PTZ6OG2gFB2rnRfG/FDzLmSeLdyy5DokIaKl1iB6D3
ZKnQcLKY7tTGhqnusN2PomAlBA6ao+Lgr0qCVZvwoy8wPY+OcgTM2o9dtm7CiFBvfwjmLRvvQh2o
RatKfyIV0TvXKTlIY7nE5tld6zbdaD7akJHYs8b9X/ZzkEMsFpHFBaIky8hI730hF4L+WcsEFVJk
Dq7lfzR6w2Egpkox0+RsspMfhpnorY2p+9KjPluUDnYH3VEeldaKeSZcbZmKLlwYw0cslH0ZV3PP
46IrwvdyiuPKnRTzWPTekXZRZhwS99Z0JhNHhE1PceSaMuejx3/L5gqtMpNrlRcu7otmJhiVAte8
p5q/YADz5oWfrpLGqk/4+0BSNJPFIc9uhqifuf1etd5XGjfNpjQU8rJQkoIJ1cBVu6Ba6BiEh0Bb
Qo6MZvLoS7XdE+qxHQgZ1j3sJr0cejyPKIiSEco2j5HrWtVGN+pum1UhejeLah5VDoSVQc2Bufyo
JnXFnezPeafrKzftHADKAEQlr39ii/Tw0Sn2RqIT52TXp2JkIJOA4ZS62/NI6pe07dQ5hjj0oKR/
xEvHNTXUEzTPKxwEemlFK0SmvGqto81iDkOUXhh7e61bcCKyRSvixga7gj64Fqnjn2QPE6lCS6np
r5f13g7l4HQTooyoYgdNg+JiJaUvBgxWijlxirtSenx3IYto9m7rebQUbhHwP8pZAXYGD6d9RTPL
jRaMVy+pYcWVa9sIVI4dEJxJ+k3cLzKnWGtlj8gxxG4LFozaNkUZrQULQRwISSG7GJ/aTOsa8qfH
YEVeD3NNjluYM3w21ppJZIO+HXHE9314T1TI/zq7tlFz8xvx4CeaC08CPfQgMNLOWEv8NN32Patr
E43vZUoiDmWWO22Ve0m2LusaEnQCYzqQbMSPy7qkRaIq8J/JuiTDOrkqnUOcp/k0hbfrI/fP9ePX
lNhIZ4THeYB1Pj5bBRcVIPB73fg/cUyrqYFoRvW7pwzclPR0FQBkKs+i6NNAxT9wkjo1DCSSmFUZ
RyeGw3yF5gHAX2zdpD/qkdz0w35McE2oNpsN4+mmaAnWj8w/tZy+pMRqN7S/8rijYVkFsmBYxK9m
elvoLuIGyHmUBtIdV/6VbsfV0ckvLei/bOmuY3VodkINPnvkebzp1Ecq6A1KcFJiVwj248dtbEEl
pz1oJ8RxezjGdq0FnKqhB6FTLYuaOcd3Dexx0XR+lwvF624B4QQUYTam96/uEUKyqOlLe4oeDCnK
cXPfmbUuKjTC2Y+KXv0DiJ7DOf3Zg6dtKwec5x1Wj5iA8dvxKGcrm3c2OUKJ2xzrc7/T2TZXpK2+
0LryBwxxhkVFma448ym9C37gtE5drNOd14KEFhvf8P41OTEoQ0tCiV2RvB4PJPnFDh9b+cG+L2ek
2RB6yRg6N+1dMjjo1iWMRbQpRUmij0sQNxCa7aJ7wM68k5ZGX41dAMPJTVyEL54WdZsVUvBaI+rw
BrRNsX6bHhQs7ZfASaw5URaTKcv+JVldDO29803EbvD7GPsedooq1PNI4xAn2UmUsXHyrhZwG6Vk
fnFzDHPRpFkGU61AYI2Av9EXWGJIOS/yFIqDiiDYkegVQAHPq7qjMbFb9yFDWC34fRCc/Xrjwaj7
z1yFOTMKVi1HxRMws4V77KbBg5mS6/gv1RA01Q60Dwq9Axr3jeqwGoxGskPwtq1NwlFiMAVZFm+D
W2+GKthO/zBsyYlT7qQPAIhSGaYG4s8YyBqRAab2ngnUV+U45c5AIpMUL6thXfZcjCbBhiaXo9vm
W+nCeHoqBVPErwMH/6puiHQpkJdB5uzZ5oXU7K+mSQRfe4Q4nER8X4/aeW1qxzqD3RTSf4vNp+UD
mXr9LU2870w2Dj5FEOhu8O8Z6ii3j590WzCnB/E67bH662R1D2P7OxbjMyUmaUkNoLNmykPpOJnv
JLxzSY+Eo+8HKNi13qYvp692IjCocPOKbYoLCoET9RHaiMKhEA/HaEdCguzfECNzNChf05FF6t8O
NeE6jVBLK8F4MzDESOKGyOjg12iU36ju0VGr1xpKi+RBfeORXuv7mTsZeU6dsB2w7Phud3gew/zH
qciXNTuApLQRbKZTIS59fk1/5oU76e0bWwBfbqmZwOrmt++QRqM55ZJCjVOjlXNTY/JKA4roukD9
NqZB2NGZUYhcNIbvqDeNJV1Gt9rFkRJShuRGXMhCIXa0cKHuXeCJhNW6yz+0cSQmsaHMpyFpOXZZ
aKfRUmkvBNicyNtiymdphVEo+QEmKWR+9NaRLKgR2ID+pfbMczlY2SJNerQC1BLOM+8V6PkLHAe9
ZDFJLwrSQm0MEEPZPDyNg6JJYaK1YCfMn0whIiyvuO1pujbPwC8LEZXfrjo88a3yjNjebXpOzAbm
nO2GBgAqzfRIperbQQauGecOujHIK96ahrRjkTEyGZ2/cOIuXfIHpzTUzpS1MGyYcHM5vSCjHcl5
ZWrXIUx5KYF9aafjefJ+xtZjN2swCRD4gKbVn5nOtGGf2A0OYWCuDWmtUQ0Ql+KMN6900iU87KJB
IxY6K6KDD0EycGbaGWyrh/my7hNoRAfJGWcyCG3HBJZtQmHcqKHfKykCZCWgXFDfVX2+RZQAws3v
7QTuOlCVI5TmVNeZ37UUHCcXydr3kc0NaEV598EF0/wHI/U2TTryk6gts8VN9PJIb9OZU4WkYMpf
bXIkhUaymZLUW+pLV1YLO22F48UwAmSwJes/vat3i/XZaOO3FEo6H6tdYBHI5PUlpWfZVqMuhAzj
PdrDUzgAQFcafuRQG5duzDwVZdV6Ojw1Pf34/0MsVdK88nw8jIW5JD9jX3RMvVler0TcY0GigMOX
p1iOj0wYVy/qbh2x8kXcrxwl4AenGmtowH/Gjl+Zm7/48De1TuxJjjfZyy1Uwr73rSfxzjHLBXGd
O+zmzUpY2tHnpKP1s18HYlOZJLhmwwsd/cSnXVJRHxD20QaDCClfhr5zwl32rYhjmhgnJJ0eLdrF
hgi5XTFyyIQDnVa9rwKYF/vpG9HNFFFZzbU6kS5hly8L1GMzUjRWfp4s7Kp7uEP2w2u3FUqwxOT1
cNPhN/J4YjViq7PEwiZuf1IJyiPXJg8/ilBGS+80gioYvfI52MYkKlHPJMOcowFnTRwbBwJH3oqk
fxgWX7W0zG0sIOTGylPmjudeaifDMZZpO9MyN27jPpr8b4jgTVkHwUW4U1hceE96JG1w4ZnaHvTp
srLDHK8SaKGrFzco4a8siZah4E8yAspY0l2OiXbHtUfMWtu9kSwRz210+MgxiMkGIyBLiUN6HMU/
o2Es1PWXFjeUDGbdUzgVoaVm+6LNc+9K+8Aq+KFl2jOSv6ai2EtXQQlMwF9C3uLJzIuNMR8wskRU
Z1Bzex5qqoHq0SFilBi4qMe2YYYyX6pCZMy14hJqyEOE2BJEwB9CR4Zaf+Tj8KuSaTpprnlHQXt5
LWITnWFOh26Dgyat6Out6SqaCpvDbthjQ9smvr2QrvGeuf1C1XeWKrFBqUy3cDVj8YeG5G6bLX2Y
JCWC/fRQuLXy25rKVWb1D8paisQVCquL/J+lI+QYuNG04FUanrmUc6dKX4OGpT2nxmQoSDHo4u2g
0mvbF85RtYkUZ+6qqmEfWRouidxbkKZH6d3oPsqMj7UPQRdEuCFalwzUZ+9rXM1JsI3xl9KQdglq
/ycV/nZAhkvEJdb8ODoPHbhO3mO0b4xF5WWs2bbKnBJ8mRFVzT3+w1GNUZA52b7pwJy8gcYOx98p
rnzBEJMSrzHFq886goA0h/gB2oFwNuZY0Fs8YrXrVEuCB3S9PWURwJrXMdDrUM7qjsGhmnWosTZD
W82EkPdStuW25eSAhdg2XfYyNcTcXQw3YAn9QWmvT/0LDG4Taxg4GvveQla5vspTOqBW1NTmQCHN
KrFBBoCCPuxgSsZWolWXRQQZK3fHBX7MZQ2K9yeiKW0hG4F2rGNbmJeUemnwEH6rLHEgKhJ6HINL
ZgeMgGSekF8WGc1n4B9MXLEn4mnPGVdugrW3cP2vNrbfa0N7jHG6m6JurbrRCLbgrxzkVQypxinC
k+WG+r4eSJQWPcxaCMCDc5CSSnSbuQTvJbi7W1KIR1p9vIvjvSoFuQukMyPaLQEmJRhHOQB3Opmg
m4j9itKuesmm+OYLPh8wzZdak/k+Ws2TbWcT2GEwD+nBDEaJZQ45OBt2b2fbGnIi1l4pTM7Scusb
8cJLwiuWY8su3Aoda6D9QJ2x1WtqgIOxe+UUPu3jep4X1dNnH+ZSWvqt/mZE2VXgCEVCZ0KFD3cj
Sz+b3LwZxBHMg/DBPJBDGjaPlIdlFgS3Igkp0Up2eagePMTYPR+kahqEZVRPq41iaC34WfmT2Ppz
mmDKsEYz17fVyrTaj8nL4U2fsYlyCQWhSWe79bC74FUY7iJui31hjcrS79NtE9WHou0+wiHly3Y0
fnJhbWLL/+dYR4glDhUsPkLLvvIifDoB6VESJIiwZyoSCmutmOIM2sca7kqYX+3mO+RwKayfVpnv
O+0LdTXuvWOKWDMNhjPGRdT9rVKt25pEci/mhSXmFIUPlYfJzci7s9Z6qEJAOIXVgYr6ETJ0sTX6
bt+V6YtqgFpXjiX8oIggXZNX2fjIVrU3K267dZlCGo8UTNmGTVBd/aPm48Nu7Itj15c0KV9OW18E
RcbCFs4SkRaCXn3YeDG+fLoKI2QYvrxniY+dRVOOfL3Mb2q0UMEJ1xDF2KaBGxIn492dqqAQ4UBB
yC+wR1q91Qfwa0q6Bt8G5bNYPvBizV9uN8iFGQ+fOX2JKy+PKLmG0cTW8AGWkWEyAm5WkZsXIjXJ
98TrClAik1vM3EICHGqeGAyG/5QSgchYUz0npqwLMyvXpfb06LVY2PQIeB6Rd5XMVpmFOA3T2Uyz
jsaY360RAZxdhnelZrOQ5YBEFWwz5fGwlHGl6MmUhYX1KAcqc5T4Ai3wUwHvoLSaKu/cW69j/0bK
x5KSNCf12g8Fdc1KiakWfZ+M/XvoeG92peh7FWByptD6yKd0CgAfC0nNk6tgGWMWI9XB3bXc1EX8
aCzxMrGszCRpDbM4owQjsMhkzCVIB/8ugF5CiidzQmgP23LU3vswuyZ0LgeU1ANjNQkpBjg8c7nC
eZFvpxsnMsmTs7OHYYz6xlQZRyldpaWScmjz4dY4sL3OeE+RROLMLV+SDTYaarl1afOiTfBDqPXZ
NijZdljTggrHYNQa1gylhwesHx9MPYZXzxfRWGw0+u7iokGeafNSBjWBkoNDXL+o+38OHKsfu8Xc
rOXB1tI/rt6112nHEhr9aBT9BRT2FLecRdgMX+WIftqolK3bD/N2BFdT7YGdLV3oIVG+Q0/7KLOo
Og6PTltT3ogETFZI0GV7GZ2R8YBdEVQAudZMbxaeg2lK3Q2F3GSkN/FGcyyjjC9K/RACpUZZ687J
jd0Yeb+zlXBVldZtHLR7Sh5sGI+TZcVB/1Dh6Iwinko7DFep7d5R2BypT3zrYsSt5nxaoltH+Whr
iEpruo+Qt4NQ6jHdHz5Us2nsuzhbYQM4M6dyd324jdFvQiXdZkBQvAiLxIzPVWA8ONtZxJp4hoZp
L5pwWykBeG11MJQQIjcmWNAWD6krsBzDcOhH9DQ8vQPtT24D14L+TM4KozvXIkEbGcqtLokLSzDK
Z+bOnGKFDTq1OOK6nyFrfwJsMhZs9IyUN8Ll7BFqHmUzpeWCmkAMl0HU7Dr89zmS5bIAcs9cpFZJ
MPBMDfonb+nvGEl6rsxkJ1LSVJUx/HVT/Pu+USqgf8TA59l3WfEtjthti0Zp90oNe6joFP55nbzb
RNo1MqjnrosLo2+gWSosBgzo5Z1GopIFAWYlJJkd+de/RPoXg5CAhR0pRydOm02qBguLvEM90bDV
/qtseVCc8oyq6xznLqlpNgoy38fy7KuwOyCOD7Js90Qg3/WeG9oDRsi7cF0iA/EHbRlo8V2Y47Gk
w2uWtkq4TDW0Jym2Q27pYUzqpYrCCU7onHN2oVRnH466e0G0PmHyFx1hMGbfr7rINgpxbcskMT7i
qDyAq82kGO8jmB4LHUSOQIJnS6cjrdY5eXb7bMdmY6nWaSgikvWpixcIoueu5W1o2aEfcUy3RX0V
Tr5BY7BWRYHIlHiloPc+8qzETqas4d9nRkrxnlPVH0T20Q8BL4PWYTwjwaevIkZy6QD6KwGNe2X9
qkwVfAu3l2v2NAaoCrO1gSDBkxpjjn1rqJur3ODoh+xB6titUiFOgYjPWkIxkIcf2NF5b5NiV2AG
GDQFQ1BFu2CM02VyESvMluXAgoKiB4zHOI6ZoHI+R2bWsfu2TgvKFW5YgQ6ksOIpJ8VY+O2CR86l
tI8ob5vF0PGTrdFg6O4xVmP0sTxxaWL3M2KUo2673g/I34dk3OQKkpqefrjeU8kjrApqn+2LGuef
+tjqc/hYoBo7rzYiH3EyYp4EzdC+kozSgVxMOCHr6spRgzczUbO11ufJqgWcTnB8bFAnrYqx2SU/
vGhvqcoTUqKdnetedAd/Ubd69EPqpQT6tPiO04EiGb7FZmz9bUDcLF4Oxto4eSI2cWeCOCm2h0jb
aKq2IlSPSPO66QgPzVBst3+9ixBZR+mGcu4zCBRxyKxt1PYt3fFJtsA4bRoqImC5LAPusciCy8Vd
AYYtwA6sMSlWntXvlZAnLDQsdF7tuE+GHCtn5+G3OKtYJsouBVvpuHMTcmyXHmqOuTboT5Nm6oXD
ftvr0+1WByviqsh/UgzOG5vDldlei9D2F/m96LKdP+xEXjTLHDdPolbDRrHjqbWde7sQpYeWCvBI
cTCc24jXTT/EGJZxgn0Hta5dhsF+R+QVLOLJqtvkfDaWvnG77ljyxGSK8akY6iWya3KAiPQIqbmd
JaVLN6NdwZkmX7aJtCmRQiywilv53s2mRjw7dteoij8THbtNR86syraIgwtUxRNHvdMwKLIh6lQR
Jh0lUXkX0AvUkYuNMHHlwd6saLNpQnxXOtlgfrxmteQl8e1+XhjOyiAweUYMLrYvJ371DrIHvIgL
P0/lIYmybVKU7wGilNZ9d1NN0DCYVXyOcxt36VxDzK5aCYzTNFMz5KOtkS/4rkOigek5FvdyOUIO
SPyd81br3zwDAiKtja/et4MdDeKExYUrT/OIZxiITA67/YCyDcyMlU0tp45tpq8Js25JzSFgqVw2
enxXqRNnT+D/YbwntyGLgstQFhfZqOpNdbuGgIxSnRcNwLJpEPamQt8fcTkvC8PIz5PMdKakqvJZ
j5jKjSjJjlR7OW+ODN4ZEjhtUzM4l8RALkxTL1BMtvo9Vs+xoRNzGuKwCOP2kOr5uhxcmBue+yAK
vrJOp6vL1erFaAl11z0sy20+y04ptnFKs1DQgKEaefoysobk/UG+Y/UwqddFjupSpvlSWEvpnqpn
ZdZX2yHpylPQcAOlZe98shdRD96Y+rGFjlsjucClZFtPVQm6V+dGOApzhWw5Ecq9rZPibTnZe2K2
+Qs1Sbtwak3ZjVZe3D1X3dajXEWNnj+osyF5vOVXHJKArAY+xRQpkYNE5yWEE63hULDwT59krL5M
nawbjbiVbaqm5E13zk7ahfeZJvq+r+3uHbWxsk9VMB7Rd8XDtyRB9jU5pVRnEY5eQfH20lgYRn+S
LtQq+gjElcpnqdoUokvvOhRgfG7K/jz0W2e4kqfg4gYn6hQZHgC9At3VkBeu69rVVMNF2p3tBD7e
ihtsrQ3qETN8NpUdbfrRJ7AXuZvldrOxt4/ZpOquRfBWUQRPFn0HoChNsGjCCUOokRKhGx1m6tMt
2QhdVBFl9Gr9lArXun8xS21LJAURr0eEvRIzLYveGKzNwLgPrtFyy2rXKE5nFkPVzsvGE9C8Mlgl
YIH7SSjPSuIRZbaBDzQ3Jd4h/pzwAQFP/Kx3Rl4a1KRqcE0abkByyIEVuvzi6hHxMAX+HgXZp2v/
ayP7xnBGrP70N3DFJ5gqrMlr1m6JAhPsceho0FQggsnKpdF/96Hm8DG04Twfx8tYMYIOMC4oBXDJ
exugymdltXLnON5Fa1LUdKp2dsyO2lWkp4NmEBeTyEsmEZpRKURJUhDOJpK0Dkl6Uj8iwotHwlqt
AORfxyFiuipTBBQnYGSiYZmL7SshsunKNd4iHPK8ky6r6rqPlGWo8K3oJfo6y+DBC+M/C0ioQhY0
l7L7CfHH51aozxBZpgvfALi1C4sccS73oqAYoXZsrmFCW3q9A2BwU0onamtWVuR7j00ckdDpkuo6
gE+WAwMKKBYNEAOpvz40NfwOy1TfLGMH46BVAFKGTKBaFm307MvO+pb04qafEaoLr9Cy55jFUSr9
Cd4Pttz4JQISe2v20BS2xiTUhpXd0BSaVU+PZmo17dWlXqgI9BwVRX5PyWp6RTBmLvTG0teSZRNZ
JeY4pC5Jhj6HCDUEwdjHRb1SaRvLOnIjO0uuaj/8AXMNOesRTFl5SQEYlg87QRlJCu0DsOTpyeGC
1wKimze4RthoAdYZ/U2pJ61Etkkd89GjYlz4fba0tYdQ8t9xbJW5UTcr/my5p+PW0K2jXvb4TeM9
QkOa8OrcnAl3peb1V4nnaFNo4opO3Nhqh6zS3ltifUlUUh7I7xJfXjPyHi5xS+poJ9FLgPBL/6/x
9G8n5JPU2wqTbXehKnzpM0cvSUJgYSalKwZI01EPBaRJAHlMxgu6a/mtJLLO3hrfjRoRmJgaJQzp
bdOq2mQu66MdIrGrQnwYbKA5nYIzrvMNb/9vBtBtAM/CBp0yV74ncL9wVUW1yA0T4XxUvyFe5Buo
Sw91ZnVTKpf8HFQA9f+pSDGWg8gOZ7Qun7xAWouxIS6YqZGQynvcOjh1yEjblsVW7638BLZmxl46
57C5KpQDEr1dfSaKtjHL6iczo5uF3HsS7QI6FNEXyTuHdtx4xk9Hf9osa1QXMZ119XxTEC5LzbaZ
fLZYtGl65vwjiiQoyEyblJa2QpqOEbcCE/wfXYC7vi7VVdDg0PJQcJsD41Mcsha1pfvdYP7we1qw
Q0f8GKTc0y9Qz1TIa7NBaRddHe6HmcE77ZA3PeksWcESkt/5cetI917jvaXqvTLkvkAEQU4nqiKl
WIZ9gGow2wYtBeN52JHRXlNX5tWoZqUkPbvWs3mmFw/TNh9po2Pe93+Bux622t9AUnHAjdpBa3Hm
oDHmaJfNrDIwooNzJoDps6pUISP/Btoz89DD2gKtVZBoB02W/dTgK5YVLZpa9jTvZtqqqW/EOzA3
GkAokd6fbaxxlnFET0qcNr06M7x6kBBISCyibQekRETof4apU66dyHv3XHfXd95zcIxrp2vv1tjt
aCXqeVV5AKPqQyst3L6R/IGTZX2ssmJWLLshB4GBOtqUOvsSveJIAr/bnMerJQa1DOYV7dkcL9Nd
5co5TrNfZH6cCOZ4iwaUvbGu7g0SY9ADKZjYiMPJUwx2ZfoMeh+SxRq/zbax0b8TUmiLf+LVRJyh
TW4d0dl/O8EpteEn+X66Gc+DfLa+DBfFwOGkyk2quFgkXWCGtmeUbnMUfRCvYqxOXRcfs6pewmJh
PJJo78YGRy4UFtCzt1C7Yy8nR61DNlUfY0AwJvVk3PFvlx3SjXLMXlV7xL//p5j9p6+sCNvY8Y92
gSvXulWSpGUR8x51/TWkrAxF88u12R2jJSF9/DfIkCIeI76ZWiE22hA8ucOODDubKMro/m5RkBKe
K3XjX+cTbKRGuLucAuWIm6GPjUjSKijUJQ0T2SWwM/3uQ7klj+0At3jAwb0k2mOBLzEglgORgAyT
J2IIbcEvLLg4tw6qKmoWqcAw3nJgyjlCpQ1g7S/gvGMZA+9cHG5i46YQzAjcHeFlTeujGdPUkuHi
r0YE9EPuLrL8IybQOFWo3zMDcTVqiD8yNIAfymTTw+OtO6u+Zf8blWI8CBUFsxazzxCHRPX2kI+W
695JS/moirLc4X/l5kQa7lN9yhIILMSAuKQp5B4H/Vs0pu+wK3OjS9ds2TUU/zMbGK5qncvU8Ur0
4wZVNih2wpxsCI2UtFEJCA1QOgQJuNHLLQHF27pN144KJ1wRdK96lEbyzM7JvVG3yLS3DCMoWS7x
yIriRPlZ8j7GpCjBGJ4amxDm/t8g1EcbVrgVSPQ7lUO1t1oxnjGMPWik+aeK8ivWOeA9rVC2XP3K
oluVpXv20uFQcydi5+pPfLobu25uoRbs0R5jvWNnNkz9USW4NZJvt1xRS7avGpI8Ro1PJaJvSmjF
OQ8ye5HQYrroRuztfSlYZys+mKoCtq+2vZe8BGJlr6s2Pun5vU2X99AniF6C+xjaV0aayUNKptDT
jQqPpM2+WmoELvUedaiNFu6iljDVsdqWwC+mg291LFhwUXrUiDLWKfFmodWxL1Q7qTn+wqZRYymh
NhtaW6zii13sUgSY7ibLy1INu0UBGhvlSfsiSglAuWFIsceVSLJobWnDJuvCZdmi3E4d3LJYSLMZ
48yD/GPmuhJ/OTqTCEqPmzaea2b2o+XOLXPBFwfMGQMz1BxVVc3IMMcFvPfRdRa1+UDqd6d9wJ9n
lf6tIZPVk/CnYgSonfpiONEZQfY6t1OGZASeUMsH/EM3qk+xDQZby/CvtoHEStW56ol3PpLEdxqp
Ac7iSF97g1jbGiOoOxAbiHV0KZy9Mka0xetPJ+Xfas0L0j4xy5Nu2+qYitGZLrCtvQ169yXN+pYD
UHQVeIab8OYbBMb59KKQWsa8wtNRIXQamOUqxVsqysisPloQWXq1Cz37mwSfc5ygU3cGBBxkPhRm
y11fLMdRojPJr67AHtXpzFrTmNIawLOezywirOhM7u+BSDGsIprDC2/dVbe8pPW41Qf37mdKjme7
2Mdl+cV4PIuL+llGKVMltrQePT3NnZk+cjcZrjOHNbu03UBcto3/LUhD/P2eshk7vMw64awmH6mn
HZFK6XNrtA9+pFy7MEPQQRFX4IuT4SecCWlOt3yz6pB8GDq8grCV55hcxZA8ZIjGSNJQSyFAhjOJ
UbAzL5a609U/F1sfHCovGO49wUSsdoKZPHmTSrWqKrRQduzPSX19g/4m8CRgn8zaIMGOtgjzcytI
OkJTQCqAXxczfSQJaGAS8yrnSLpbPk9RfORUbhtt/kMJ3MvVtF9t1iC54fKIzgkq6A7r2MwBwp4b
iujQ5ecbDSl2psRfPmgimgZiaXFAoNTplLje1kR7e6gVSBogi3Btt+af8N2KaNnyKd3go9fqQ07l
VmXy6JY5fSP9nz2CW5bJoobNwlWqULDD6J5jMqii8CcugpNApjW68i0o0RvQWLWxE6Z/mOZ9G4lD
AegMTQOeoqAM4EcGrUgRcJSv1PAtCptJCg0SH+gXTVzrYBWw3GqH2PEnbGHfFR91lGIoJwcPti6U
T1OvjzrpPVTuccwNLwSH7ylzGl4Ac0U5Rjrv3LMxqOGqC5RrGCUv/KT3VPCckzVDHoH+0APR8TON
XyPCPDlKyezgfOMxGukcYMqo6M8lwddHFkqBdVRb4Sp3IdnzZ2CEb1ntnApHAvf1/rpXmrmW46Im
RnafV/zCdTx+KKis1w2dLKqafNrMN/6UpCPvDgU1SwgbNrNev466Rqua0zwd+x4o9YeqE2vWoqpY
1IG/0fky1lbCgdT/0wPrTqHM/3/mUlf+eXZwFvnO8TkLFRSB80Yr7n00HNvERtEZGUs9UC9lyIoF
lYkXMMce0bHpmEtdhz00e//LLEckdCQDwdPd8Mcc7EB92mN9aATBWBLfQoxOyyMGF89Yuy4tfgFo
s1VZtN+YVabXNky5TVOTiK/YqL5bZ6YR7FPwps9dTiFfDnsZWc9IKdem5KpIRuq4Ksi/7tvyuAVj
cHqQCmXXksmycC3jaqJIsAYJGZSfNX/i8Akhgbtu1CX2RkBpMZQLy8zPHeXlZYd23iaWdGY7trn0
E50hPEXAo95K2yqXHSGtdFdR+ezafw1zAUPmphEQDFiY5o4j+bBDEMGBAo9SL/ZJDw7QAoRFY31U
vPg70HqJ26x6xz1LtiAb8XJl5dohKrmSgjDb+n03zGJr4Yvm6YKOANeB7k+txx0sqTegtnXgOtiD
oXaaalGa6JIoBP+zBveFBBi7N7QymwiDbSC7ZdvOI41DWdRXt0EH1qa5u2xoNB/67DP3lXfMK5xZ
4BedplzQYOykPulesIPPvdF+TCNVVeJIRG6uLO3BxPgTw7wo+luuDd3knuKgoQRdichq8/l4dCP9
iUxrlwTtN16k2//pE5S5k3k5sSOdw9cocg6l/0g6r+W2kS2KfhGqGhl4ZSZFSqSp/IJS8ABoZDRS
4+vvgu+La2TPeCQS7D5h77VTpMk4fhCKXYwEB65XdPdwYqxQMG9kEYxqaWQm7Sqk9REYCwU7d2c1
ZAvVz07O8deUuP+VVrvl5/BEe1x24V1nHcOSEQ2d8k+bFC96oJ10Y/WAvvviJNXJdd2/EU9Gg1Vs
5XnjAwAh1FVGd2apvuzmqkUew/6ryJ+i0X3D2LTPa39em3b9JNsZCXJzS73oOMTuTyDnI/nA+6lI
38MmReRvsGAmClSyX8p4MnQUK2xPAECCzj5hEU+8pcWTwylokYA5hh1RBEqeHt/QW62cS7gM26P4
M8P6eR7xgPjKu7R1xMKC6jdNrYhrnn2RQNw6mN+9r7+cILQ2nW4WlMywbdv/E4SZ0/rGW+Q71kqY
r329OCfh3m9qh30xdaE1HEk5HwlKLHaziZuhF6x7q9a50QS8aH8o1habe8RL6UvfMcvWUGRZv6Rb
HfMc9HjgV1lu/ReGe25ZZhwKEnPgOqiaH6cC+3xiQUFgdX4FSHO123IfVlBCDcO6RkV99ckciWsU
mYKG3BSXDLFRjvzCmNInvh0G99ODqL23zpDHZRwAT7IEPYHo1UN2nIr2XZPPpUmd3MWdUtRstOse
IqehQSY26HkbICbhQCHGlNmeokbF4B3dGITxJrg/0DgfxgJ6WwDvUsxb0/Dy7dyU7z7K6akljRxi
UJXkErCJ+JkcuidyCv+twj9FhDMJMi8QDXJZclbb0F+bmN7ZWOwCpmn8iWT5IzfxQbUTmMBs2bWk
PPbkAK3bMfgE4kU9mOk7lpUzthY9pYgwuZFWaVN+5GWOBKCcXkci3dbC4QGtqHK8LP0lBdTY5L69
yd3iu4PnuYkFeouJBNtMMroH3S+DVcI0ngxJFCADhO45MG8xmkVgA/QSajpGjoBR76fEM03NaxAp
uDTEzaZduM49toJVxQzXbVGZsQ/RZirJPOyuVt3dPSP4ylizhyPVrz3DPVvU+y4BiOxADLSyuv7Q
kfHhI2nULR9QrSKSXxkhr7TLC6Z686Mo1UvglDdv7O6gZRedDKsD/PXvY7CtJs4uu/KuBfqbzZya
P6HFYNizs3c3ZYZB+B/VR8uuq8EJ67+mBqquBFipY1P4pHTJTo5/IpjlwW58yQQn5gi1tv0L8Klv
2LbLvkwScutvImU6u6BxAR/HH4lYzmrXLYFivHpM8Nm3NttCcavYAfR9u7+GEwSRFDDoquxsvSlw
LRQMb5yayr28e50at2rMLercx9kqmwNHKRoMw4CpAcOT7LhVPDv4527EEX/kKChrw66xDvZ6V6pi
03UrplvstxriAdr6l8EFwM4ZRs3MBKtBC7pqc9wUKoweLMVYj403hsVlP0WJIrAT00cz07QtpGD+
PvCyF+Y836lHz+uUT1WsXkOZfOoMrZiouRQMT0ByTB5wtWUbkBmHRsHflMVBd6xH2c1DMLxErAHQ
MMm9kaJHwBCXHccG74OHtWiSY0vla5zaapEn0j11YfsbO+HNqmxCzM2fPip/WVk0kDlPWRH9jT3U
YolGYtJdHTs5U9X8LTLWC35UF1jKS7xa3XCtdXhzxnvOn2xkH5+y0CF2DDiUg3a6Y4GVxvqXWm7n
uQizPEzQ6LNLvfcn7KpRYBx19WVNKvsenEsfI4IOYxaQTtDzYyGRS7yYBxrTMgO7lthT79p0jMYm
QLWTwwqgPgXKfxMMBB6hke69cPyjx7hh5qiw1ixUzNTZdYWqEJFy//nDwgeT98QE3x9zy3qGzTQY
G0c0oPyQfsrEsbvQNctV5Nlr5JUx9Q20mwiQMRYfVn79IKFCqLPrD7x9w6uPmr0mMJMhV/0uE4oy
ctjiGLJlpDuczeFZLbqp0XJ+wijhLuJk7Vr9JUtu2qx9Iykj3NYy/EqC5GVgctH2ybeVs2oIvJ3O
6Xta46kQJYWeXb9JxlUttokVjHWeu/yoMh6kAXGYM/wXGs6XSfiEmxXZeoZih+nZpPeqO/jqHiPK
LMFmEjj0156tX3W21McUQTMhDiQT9kuyWqT4+7RjQ190yr8KTSL1CWuYTl+NGFGe24in3vCDlUMz
VBYoedm58bKF6ppkjBIwQbcK8l/owwxJGPhaims9zdpdtRjyZf+dNM21G/Ar4IM3inBDqfYC+uYD
ycdrwe7xWDikZy/77WCu92j6OIvmnrClJdJUfRq0WMRrVntSq774LJ3dWN8GUIjLJvnuRBTydEt3
Ugt+RrfaR/Uw7Xkib23hbHu/uWtsvSAgQ9L+oOqRLfyDc+AwDo0+2kks1j04XG/J8M7nDQhDZ6wX
qwZvZwjZcTFYeige0y7Z5FbC9RW43kb14TMam62v2KAIKqWo4rYMKrnvOxsotWotxP1EpJrxtXrp
l3eiX8Q9/vDZ6f7HD4e/BvZ1CS3dgArUVnu7RfYrFTQTat+ADwqfpqQBmwlyAMtkkkMNY+7s8XEy
yS6umiOO/l3YYYogqsDF8OM+FBkyQcvI7wYMQwrX4tGAnCotI3xuYrbNQLL7htVGCGw7MAMk6s4D
yD/aTHt4zGUX74KCEz6At2DxfQyJvUMHvOE+qmpweqpkiRrj94zL+IXZ15Hg54N25Yvr2BfVQ0sh
ivmkhHEP7CrGyz+UgDGfKit6SVKG4JR86aHK7B/tm5cSVNOUROdpqEhFa3edl0Ha4kMmL5NRSzSr
Dm14fsFNQQajeEqpS55129xZFA4m6C+rXXdhihhZOkz5mfiWHEJQgrNdZ269CixkFuDQvnIwFOty
HJ/qpKcfwmdUwE8FM83IJ2NzKxjquYA0cjXhWsY+Zo3CI07Ix8FDQmvHQhBRCIEu6AWZzIYpTDfG
YbFr36NsuGcO7NY8dqutylhKqvABphxO3MIg5qbElN5RNrIjxVsLv3gibwAk6mDcZ6Rg6zTNA1gA
1s7J2h+TvTvPHUMBCwI6wIjojIp6H1rTayp4B+uc5ayFNcXFXWDkPamrLtbeClXV8sDK2V7/e8aw
in7lnoby9gje/Csw1BMdarp1HPU9NOmzng2xqxtbPlRM+HF7i3sRTx84tFDFh7rYTpBbTn52s/yA
nWisCYAFfrH22jbfBbHTbdNkenUYHj+65PAubTozO80NE2eEoXYIhsqIeGkc2dyDfYnyEGVmXafB
nufUZrd3xPPfsUQgcbOH9DJS29Us8EQWvoSjyUi2H4qtckJO2a2J/XwYynKjrKVXmopPU6fMmMPH
Nkn/COZh+G6JmRV1taPWxiCXUp9A7FgzoPX8CipfiKgiGqy9BqXUMhPG4b7OowX/3X50GIMnMLEW
t1EzmCebicsKdMBVNmwNSWc8Fr1+L20O5YbkwYCpQMw3Mwz1T12DKgUsgrK94+9iNuPvlks9YaSm
OUTjMvpwJ0Zv5VKuG+4cHCqTvpNVkB6ij5xyHGLgd+nygsTSFSvVZY+m4Sf7QeJ5SYq9XWUnx6Wa
8LLqZe560uU68WOhWS1rGxNVGSFF4XEZhuRIAUuHaw0XqZDZ2IudqqxyZhCo0ZcDlRIKpHoSPQqy
66eI19X7igZqzqSmrtESAFfWjt8LX8OZhbFWY3PvpfffQDhtT2HYd0Sge89YZ86ZLru9wzbXjLJ5
myhqc3tZMXfQeE+ZjF48pVm89NEz2dHUfY74g6E+X/dhScYLgnmnPCoB0c4KYJuoQOpHgYg3wp6z
mqWTswBs0hOJYW+jnQqUqcNvbgKMgsmxlHP9nwxtKxaEfcRC61iTjdlPARkg3QV/zKMn+UAP2rkU
KmYK4RFXIbT3Dth53WhanFm9GmVanB3x45futo4ceMW9ee/j7MkForWonezN1A+HjiayBrpERLv5
MTAkYiLzSW4KEYhj15+mHDTUXD2nFaMyJ/sF9ukXkdgGrDlEHd5M5iiRaNdxmdgAo5yfCQl4v8h+
BiwC2O4+JuYRSx0wM4ADwyWuDtvBnQWcFejZtJ0ggdrZfpiQyjPm30JbfjKaCQgCShkbN+vkgQd2
C/YQ1rqz4UDMeH+22ovPQBTOXRb8J3mBYp+1hMfwhZt9XC/dJYiZM/Xh1XFy4D+mu8vIQccl+IK8
hhjAYg6JM2KlIwCwrdwqfFMWqOSlZfGLedsI/283VRz2vbHEL/1tW+gMlelffGDaSTYeRmdtxKxq
a89Ad4Kc3s1ibjkWEm3anMuZOtzUYIK4+toyeq9C61sEy2lVUzwk6nWuk8+pNR7kBPTJyRAOJwl7
ZyfbuUaBUZIVeuItsrd0M0w3DiioAQGWREAJjP3o8KNgoe+PMPwF5XkVUz3l6aIsWpR6GNiJMP1h
VkIvZmXEOLBA6NS1DikkhrEpTm7MJqh7mGo+lNMUXhCKo/kI5Wc/eG9mWp4mgdh9kv+5mbVRDZ+f
TnDJLHHBRsNz0onwAliU28+6CJeUjD4on3o3BMmzgHhuOUlAG7ey/WOkcEVXdXQwpPGuXZtD0MDO
brJtKttX33T8k58K+I4woFjaskz3awIrWKrC0hqe8gZvZV2+IzNymDk5tAjK/pNgipJhf5/d8dx3
9T1jaVnWHrq9/EB1fK9RPUa6uLV9gLW/ZgTqr21/fATb/sTVCyEvbN+jRfQVahQZHKUU2FS+cfYq
Rfzp5uBhBNtfLK1b7ZhE4JbjvEvM78kdL3Nalz9iIgnNfxi87ub4BncscVkLrEOeA8xo27yeyBQq
5k9rslDImUEBvk3jSkfnQcafNT3qIt9MLtguPu6PBF3SVdlItbKJRbXTxohfssC/drKfsX5wkbaq
CHeWVwJT+i1qn8q0GNUVcQpDXR0VR6/bJkmeXsPR0Vd3Qp2ey6Dbej1bagvDuZVS1jRJIK8NW24o
hFjpQ9Pzz6PMj8Smz1do0fPVpCw9AUB7R9T/6aJG65LTv/8TS0BSYcBy8PnyDxiDiSl4yZOFyCDb
OwYJZ6XbfNvl+XOcSnapoT7NoSSWFJMvlmACDYfxGAvnMromjyYo96GCQDOARJrhFrIKNRHWF39T
Kd1Xt3Vvs68fAkO+17IKr0FmFdjopvZMs6cuZdZjeW9/RD7Gnx0fWfs/KdmQBehfHvIhpniPb6XW
0x2LtrcDiFmC/cJ/nCl6Q+oHDVKolj9dcgFZbf3xCInCHB74qyxDXF4QR7vNoIBbo2ceRzKq9qnr
1s8ZFhjGRcHwi7Bwyw45gqd1asbA3tTZkenAuIkK+jDG3AaqJVFfEsVO3pqt4jPqrG29PPaEErRb
HYTj2l2+UYmDYM16D31pH5xE5Zd7VN2X3rLgfUxFf6W1zqEeILYz0+mKfIvOA0mS46QT2QjJwtQH
XlMYFo7NdCoOywd0I3X1i4kCwVrqekfL86GBx6yzgOlwW+bNd5ixXmowohZ95j0Sol0hBjLHX2G4
7hbFMC6w0AGqF7c3Jy/EL7KWq6US/RbSTfK6JPivso4MuKpPHxxB+EgLRqQjPepqtBVXePNgNmn7
G3r9lw2C9mXKl1w9P3wuRJ/ukCINT7ImQVsk8G57tKdZ54U3lzEkTmCnCSWRPVX1GJaSZDPChP5k
tSUPlBvzYcZaeqnc5tGscdBV/PvjEMzfUXuMPYhEyATnTTtE7Y7HM0coNgbY54XYzrH75U8M9wxz
uNCqLyMh2CvGwRe9eQsVsieXA61ULOsVOJjIm5GE1dTQLUbqVSPlkldLSmfJ53X/70uggszUQ5Oc
Dnvx5HgQRBFkQpEti+aIqGCBE8aCNR1ULmKLLv++SiqX5W8I+lpGb4yhq63lSb1huKic4haYM3s3
QvIaO2PMQePNCCwYNfb2INQ3N27oo20XOlRIpEvR1k+cB2t2Z/O1QDDyVEKLHrGdW2knH8MOdgxe
tdegHyr+FiN66nhHSjx0mXLnTRGOYGWJZ8IMb9joWMELIXVpW2u4AQsdb/gU1CM/4A5bJfOiydRs
NCXO3FYR4gFM/BJO8cl6QuvFuA3rxYxO8wZWRqGYN47/vjK5oCEOpmdX+wCelfs4A0PuCRrc0FRH
W/xj6a0MHffRJzCiRuJ9dsdpPS+cOr8Zbh0hzMgeYW0AVosRN26schCHOKx4A6OQ9qq2zm6q5Q3U
2WDMjBBKhughW760KP5M0C4IC+jnNVLlZ6LJ1KMIY9LWcEIhlyDmrcmv7ZQwUTFZl1QFc9paPdgk
yK8cpYZfne+W98OutXjMRgZkKGReelKhaKBkdoaZSiipMZx73uQRY63lWNHHUOFm183Fqof2ohMc
VwCA1j6nZ+0sA+bZ0BcSQYHCTJT7zMzyGamNY3pio4jWO7mY/7zfOcg4WeYKP4o1XbFPbiOIKCmz
v40DsnsVhN6PNd/TDOTYtA9R4TwUHhsnlWI3FUCeCptvE5w7PBsfaXFYhQA3mXU0JeJJM3X/mDXQ
pMjz92aMoizVaXDG7IquzuJu9Fm3hJCH0QO1E4Dm4CDj9E/W9p9RVH5GffHYQk5aFTz8m8Jn2WzM
GcA77FkowGYJgHtaTAmWuy8tXNEE05kXw0fHBFkRNIsI9Eaq/jgO4PX9BpwuV/fjNEgGqT66j0Kk
0TrGllb26F11H+2zyAXqhM8QJz+m+JAu3AB/jj6tPTgMvIPkwUCNtRq9/orUEdwrR6xw7nh/WOS6
WCoMHaPlMXLkNj2+jdH4itv020UXt+KkBUzKf4FletzKWH9ldn5hRoUesIrtg1WkuKy6adPzPSuC
O9awMdZNAL5gbPN4p6qzAxlroy3+5qa0tonkYKtLGmPGwsBZCINqPfb1Yc8hn41HUbBMkYwIKyiJ
xKbMa9UU/Hnsqsu/Xxqi/vwkWSTk7RZ4Kj5temNdoo1yVQeYtp2veOVZugWsZiC/XrBSnExrXNDU
trnuE3goweyeCc9AWU1RyrCTHJB6/EaOmq6deNSbQX81JOteSELFk+d3x6myX2MLMhTAaJa/6HMw
NDndkC4Y8u/KzU0clP/5wMIVkhwvMOKLRSCD0RTHanEycYqQl4MsajUV3Kkq2SpRsC9UEPD1DJCL
0ugWA2/cTR12ibTzXMh97CQ8YgqRAVIgGrA2tiUSc1wkWYDYJ7ynBRLkOjbDg8Nsjy5h4Nvb66T/
BHVOQs1c0fWPtf0SZS9JSFtoEyN/6FOGSkuOVePzn9CBHdmh0vB31HYg+deFFP5RUvKmU3BkqcNb
ZAa0EqN1SfGVLVfW2iPp9Wx794EW/dAmGfj+/rciI3bN0uotkuFnzevq1kzXatB1PuOFlRYOMcp0
rCSz7giA4ifqKKikh4N9+aUeeY/a0YB9jr9x3fcj1ODlMaj9HbrfxSpMxhDrr6eGO55PD/6FACpf
Ry6oKGf64sTbY8bCZC+NjahailxsxnuRI5AhYsOkkWRZl1cOCof41xDexhsqCMaBYCWErHoNkhwM
fk7RkitiwvwALs7Yll+4G8FJzgHEPI0esrIoQpis+aAY8ytQfZYFDu9vUhcEpiyKIRAMPQNDjPHG
uMkECe+1iN59n5snSwhpLIeXiBYiDme0OcB01l3t/oUQUm59iBReOZS3Bd0IOnEXVuxgq/kaJ3z8
4hdbpdXJV9Xe6drvVDBdKXrIuhNeJR3S65nQn730K1T1NQDZiPZKWbvETsZHw5L7AodHoYeR/COc
mG4rziaiFa6F4qkyOXC0Hq1VZ0cIVSApNN6M6R2bSFAN8a632b2MBmdBRdG7CZWY1t7i6IgnXBpy
Mj0YSzYkJs4hpGsU1vt2QB8WuZT0cPTXYc01HAwjGjVr/jXy+UTvVm0qfmzmckiNpwJ93cSSyMxO
eFlrDpQEjQeOAnDdWxejTpHNZ2ucCCsrmNT2LISrZ4YgVxgTZOZ5cFeUz5DVlTzJZsQyETHEkrNw
tFqPh7b28PoQ97nONFnfVle/Y2Jc6kqUCzY/4Ty+zEPn7IpUvAriYSCBIwH1SbQDfJ0cctvfeh5R
gXP4rCoJwsjsryY4tCDxw2M2h+icR/FTCBdMVcE6vivQGA84/MAMYD1HprTH70VXR/LxiOBYhMZV
SIt70E2eQvOL+L98B2r31aZ8khYihDLALQnbSfnuvGVcTn3ELhdPckOMVIRxfQyeCL5MNzg193ni
rjgydwvcn0P1x+z7ZcJUUbVL9Wi36S1sneZiLL+o3roQwIsINq8eocXMG4Pd0xrDfX+ymPWkoemS
iUcQQR+/wVOyTmzJrHVcxai8TKILue2CbeFdB9AP68l2obLl5CGEPvlRjmg/tdGg1o0uJNRs89a+
wQ/Dt5AyJHyW45wRNtw9caszt5mN97Z2ProB5BDT3eaY5eBSxmADCxrpQVkc4QqwTSuls2TQHqDP
mvbw3VU43KoQKZ9EFzLIeGFOWEeXLCXXbjfEXy9J0QqzFMIdwougi3jiF+M0PPM5GRYF5YtrsDSP
QvnCS6boM2DPfVYq+ywMdyMSiwyRmuKLyGE89GAkbMxxPV1t3I0b5qz/EXrzPVrdXUmSeunv2S9w
AZHbcnSANPQRd6eXA19wTNg/uXEFAcRrhXgiiTEhGHqqNlBMOaW8szQHkx1rzBbQzmhbrF9LjL/Y
ObQ5oiIzmbQnPqsyl3CLut7bPHbYxqeGXWqSHWyDbXs2oZF2Ow/viNfsx7lgQkn1ls3VX9bPwKFN
rBktYezrMDLmlTbajwp+T52O89tM8kXqmqTozcs2JRhZPG6gkjnbsMP3RhWFOxS2PsGKLM4jOjh2
Z+Fw9YwJ06CFC2JMhzXkb2zpsTxVkfFGYrMxoeejHDRHwl0xA2Oz6P+6cbIZQQudSWnEZAJ6iUYY
mXXH981WUOGxY+1G1F/7t+u+avvo/XaikatQYfYIXaKoRd8AfaUOS9LkhUL8uxvGu1cIi9qY454q
ejWn8jC46kjwdftl8O6inHsQONSWheEN6C4G95yGH1LxsevsZ4HWCxOopKisIRBpcGVu01DB4eHk
cdHvRRX/6Vl7zjfRMpVIpo2dS/RBNxPmSBlZr2y6JQhN3BDpC/XLZ2SWDxWLs3+xA+5xWfUkTnTg
Fr5aYjr1Dmfo7Mvo0M45cN+C56Z6tovoiHFrKzG648v2n9Pct1apgexeksaXcSllHBir2YJ4QkbX
dql2AF29BhV+V5MMWc8YyAlAFV8wx+MdZwVCsgK24oc5naFRpMe4F691NYzb2cMRsqgTlMHELEiL
XzvnnR1m/NbuXKD3nv8TQoqd7rq7MVFXom5DYsKwvOrRBpzjovzJGAhvajBOdZedxoLPHBl0G7v1
/zZucQj84lVU8aVPsluHvgY35q5tiD621RUNHqQcypvzTKwcsUM50srTqKhF5zF5cXyJ/8/4YfiB
oji/mwalydgJsbIwgoBeOxSFxJsbp+rB64E1maZCWYh/1Ytv8TR/V+xifc0tlPvlf50InBWrIdtP
jD8hrTb0BOMBdfyrMuHAs9TehqJ6cjqvXxfAUudDzk2FihM6osdWRwfDPpuBV/vDvmwmEjn7ad9N
xO8QeL2ucZNN4P/p2lfVgGN2WOOEfY/RL5Hr/d0EHui5CTOSvQr9+lXbvN5ZxZY/ieTrj6YzflKU
2QE+CphEuUV6BVNyE3UAb5FgIy4+NIbRzi3Ss8m6yW72GUu9SMZ/CJBkUNDocxstn+IJEHsuKXux
1izQ+clJgVrb8TaTQOC5MbjM0ZAa1fTmSSzrY4nFIsYVhaiflRhHtMD8AsYOKNCWWZI8pvxfkbSF
5yA33webO6CDXuexiCfUs16JZQbNNIsV2EzipBH8nSk4IIqck2RA++/yo5UsJmoBhY9t1gTEPqUO
gA+Tboz8icx4gGK++g8q/D58an3z24PgvbbaxFw7qOm5DQP8P/vIwWJVSAihhW9WZwg9v65Onho8
Z0bvv8VtMTItj3G6VRGCqo4OfOo2xtSeQNwsEETGA4McbmNh2dv4T20gEytGmnsraEmZt/GITpBJ
2eF5q0ElD4E13MsCUy56LHiQTVUwMu/Onk4gMxb2YZbzf8i7WGAPwNd7M3wyNI0MDPY0uWhmUqqq
v/sS9E1JvEc4jF9pg5E6dillgrROWF5YTBZKzoK4TB8tzXI2DEGhieyU9w22hEVdjdY2DvkH9tl8
o0W7dpVJ64dOZRZkzLSzQ4FN+lHBUr8RwcZV4XMUuSiikz+dz2xuWrhrQ0MJEfEYwLWMHyF1vreG
/GNbIJ0y6xM8XMEm3Cv5/FL9tdGrSBDrW213kxF6zSgeGBzVfKLjZWMznxEY20en+KHdR2fO1ZAU
896rKlhk0nmFnMDyWlZgOLrKZ0giH436CQYaVFt39jd1SX8uKSOCZhRrN3/yg77bEG//yQzotlSE
HPQARYFFJD6Av6kx1cHoHMSFlmAyNQ2IdabDKCcWdmJbCZie5Blto6b8VZ0irRroHWIJh2enJ9LP
i75ptV6ixjZW6WxcCzZ9ejFFmIxpp7oALsQNGwuMRrQyMCxJSeEvSct0Q4gfAqNcvDIviS9dw3mj
LcffY24tti5H+QX567Fk9X/LCx2fiHxi8Z+0VKCi16cYWdJpROE5GbHFoDtL/qTlKK6QIP99kXjF
eWbpfWfQldn9J3zGfg+gk+eD4yZmavgQt+0rkT3eJVKnytL1Fv4QDhm7Su4JaD42pnW4RWXwVmLx
eLQa3yCwmP1mXLbBzbVYZdL9bAbbGS+D6bsPuV3z9JujPBd807icHCo2cAGkVmGEi4xPsjmjk4ks
9E8TAsAJ0NIXOEB2PFzWSx28s7jA7knP/ZbDgQV7DMX835eDqhFsWUbAOr8+thnD6wEw0NrSjEh1
Bhu/a1BcUo2sB9saH5l57XFsyj+ePfXYxUy5E/0+TirmsfzDmBoYkkTf3sIU/7jBeLAPIuchAuJR
kAm79aCVnYk70DCnmUSpLO0f+hhNamm2zYNRalxyOqa6b/NHSgITaUCF4tlgTjAkPXJe5tvGWOvN
3Eb1pZ3h+oyAD9ee5UJFNWDiq7ZXaz/bOK5Bw1Q7SJQVu4MiKwY2MInNnL//iQhKwCJeuncvi04h
BhbG0u1QMzCUEfJgnXxWoejOWmZPXjQYFyOrcKkqdYtRibN2nuqPDqYCSqwJbimKJo+CeJ004x5I
6nQQHRrvIPVbhJL1d6Wq5Im0QXlpgg549GyKF5lEG8NgFxXrmTW46cgjaD8SpEPVXLSj7rToiPVJ
AvwaBPnOWZlWrGj0QuuhDO5npY7KFuIYKofzrbXj/aDGCIFa5G8CFlCbQUQ8Q9zjTwrY0Up0OMIl
KKEdnQ60eNkdEzo55pFA6yAa4p2w/N+AYPi/rf8eoKrcm33ASinrlEk07mwOhyApLVavamsQM/Ug
axGQVhPSOAM84GFsg6uBR3dbethmy4AAtMACfNXz4HyBed9NlLJ/s9i6EsPDcECgYJjpgi5kQqHa
QxfzChM54IzWjI7aYRszNH+ip1APqBroDepUf+KIuxqM354b8hHW3Zxh8SNFdj1DdHqfTY3ssuzU
0Rlm8svqJYodPdMZ1Jz5QGH074vWasytUoGPHB9fyqqv+0sXB93136fFo83695VVoAqPk6hdlzSV
R6OGfj52pvFaiE6g4q4+ibH7ry3Hh0EZ7rNwtfs8YQo35vKZSZ1xijGRrKbQwXPlJCQRjOooWuse
j4788UfnnowsOOLYHy7LbwfmdDFDVwCsNvRx6JFuO4AgqGxTfzdKTRuv+/E1T9V86gl1efRq69AW
bnT794tlfKQ9atKx6J3nJbcbYaNX31Blk4iJk1SjIPsYuyFYU/MjbrDc4iGfLZY3S6Fmky62fP/s
qK4CVSqzddT3WcNg3h4+wJTFf7Nc8eDPTrETMXxA7BDkT9QZALN5AjPJAq2D5AmpLNXvXoF4etCt
88RG0Dky2MOlnvzaHfun5c+Jiwj3fZyQlCO9rT9UHOnSdRGFp++ZCpr7v98yjeo/q0VS3ZLqsm1Z
4T1Hk692yPXgbJRm/Dw3mXOp/XPS2PfMN733DoH0zmkGe98m5PayczmJKfPuRu1Oj5GV8nctv89u
lfAFNWxwMJLSl1bZS+BOFqEMC0ZQ+UBgGvhVbYP7/t+fthZoHMVyA8ZAi4Qr8oJ30dNP510ZnFu6
vxermjf/fp8QkTeGQoDZuMD3rVNakM/ym9kl5ndSoOPoZTHcPCRNq9ad5o1miAgDV9afuSR+tR7N
b+mV3nqaE+9izQ0lBHAUpEZdhGXeK44RaYWIZnnnWZ3V28EZodY3DsyBILH3eTMld1OJzxxK1LY1
0R7bqdt84FzFZDcN2AzL5kk3vPijCJv7f1Ae5XpgXf1RxIiEWsgwZ7MCSpKq+PDv9zFbUerPOcO0
UX+OyrybXdvfI0F+qlEwPZZIWVsfkhIiaesM1c/kCizxdul/cRdUyBmm5sgonZcULZGox+EdH2Zz
yE/whtRTOKjhwfX9Ex9d7TJnbZFblHO2S7Xdnv2MdJkSF0zEZ3M1oP7bh5zHjz0okDX2YfPQ8CfE
AeWgTzzHfwgLaPZ90k87cLne3mCEr+0F+cBL82KyHkmHdnhzBmmfCbtaBx3SwJzFx2sTG/aebYna
hq1pXrhYMu7SWu2dWE6XeDKexihsnxHtPcdGQMwYXURjLr0wEcirwmiLy9yZWL7hF++oEeHgcfFj
kedLUruJsVHZtXcr56VOKKXIVWu/KmxLgd84HzTJZ89O0Bfaw5u/YBHCPICPlnTT2yz8nRu0/2Pv
THYjSdL8/iqFOst7fDNfBtN9YOwLg8EtM8mLI7cy3/f9JqDfQBCgw0jQTSdBgAABEqAnUvdD6GdR
1V2ZTCpzpLMSVUwGGRnubm5u9i3/RbzP8ZVbdGn4yI5cbmthGidhg2K7zC4nCJYw8aOnkGYLKIPk
2hh692C1FWW20gg/NE55DXpfe7SzEm31HivLhqLoUCB4l9gUCYJ21j+YsVhO5dz8Qq0dPClOD7Lu
rT0smXYjxwniUT0PbzOjW8dI8ZujF9xUFSbSsebfUTw2rwv1ynNx7wvCTIC7KIEcpY6zC0n2L7tu
AHhw0vT5MCOcuIQ9Wz3CEXBJYGX5ZCX5x0zO08duNpTyDnkm6Tqwn/6OanrxPmlA2ZeNl7x1Zm6f
Kbvmfhhxs2pvR5kPx1l9uXynt35/LJ0+UgqP6arJm/BNC0W9LKhZDzrqJchwgyVHwvxdAyPAFi5D
jPwevjNafWzt0CTttxdhGzxf5j5LLP3WLvBPBh3im7ZEHrH16uDBltXBy0Au1QgrH6euJjEMdO9G
77Ahsir7bPTTPhL5hBBnb8LBGglWYcmvNRq6dBAjAakhMJ/btDmnfkRegKwz8tH9W9r6tDNr4xaW
TbQxogqFI/KLuOeu59SFkGcErWRXmBYYvWOCy6s9yiWhRm4fJiju+BaGDAUabm4JXdh1Hy7bnN2W
Ob1uPGVQ7vVWPdUS6lueB3rA2Aukqm9HIIggcoTYFDZ0lTHMIBz2mINVVrQjM5rW7gzTGdlgsoN5
nN61o+6t50RqK30qtk1mmo+2Db8dcWL9kEDIs9M+q68y4Zb7UPfGs2+jWIF4irbBOY64hsVlGuob
iw9CrboqV20emZQgcYOivfUGLYlqg9bqXRQijEvoP71DIxWFMsO19xRxpnfzcF35qH6OqW0gooeJ
3dEog3bdRcUQ4wUvMccp0LUYxVTTCshwok9N64ArU6fCpdOlPyJ4XI59T2IXxy0LWzrVxkrieLMN
GlWFA1N7h2PThyazaPk0mQd9+hHNXlQY+WagFnD5RkPg4im0mkfwsne974ynNuv7B7unIGLqkY7T
W3ebzT1tC7f4EEJmvop8f3rX+5jAZMm96TWYEV/OwA+8XRTRubEM690AAAnGTLosrT4/0waNDlI3
Pk+dvQN8ad97XncnxzpZa0NU7qJYSw+X77QeMmREWxoYgbyeBGpnKD+H2zBv9eso83/RZhluu4r+
Y8okbHG+lldhd8PDoe87p9Q3hme+bSzooGIuupsUZWhkRmp2lkgi46fhz8lzhEJNF8fbeWYX8alp
aLDGANhdQWtSSmEQj2icVfuuwRwGnelyc1kh+/yDkY4BErbNRzr2TMMpcZpD7Zhvc/hDheV86iE+
jHmLZBaiAcBXi+vLl0zz0FvwkaQzABrdlqW2mf0+PwXD4OJdYMZnD/Kj0QK3x0po3eHFVQNMCoLt
r7MR4Ydh6+klsPbaGVeipd/c4VBd4d99b/i5qhWN0VqgbA19cXbPznRXxA8pDc97AIb9fT/THLNl
0myjsXsMZ7e70/30Fhvv6cEu5mCX5uzDSenHp5EE5apv9XXg5fkDeh7OjdckUNct+UYvayiFokfK
mYmMBgceHrqMdm0XNEtbacWxNznwaax6f5lICAb21BRa7rODfoXXGps8mORSKwiJtULTUbTtXfxe
BmvYAuvbY6kp7uvEAOY9JnCmrcdZwHsh1QTn2Zrp+vLSRYC6cJBexM3+cu8G36YgI6W2zRMNFx8E
+PKkOQ12i5bxUAOl6GqbfTS0j5fvQPlXy1EO0du5juMboQkEbsYEyX8s+Dqz9bcuwAgqGFetgfKa
41JDU9lY3dWfCw0aNop6aGKACDrVdOdQPEWpig5xP7bDxjBLJIPo6Z0KjaLRCDcUzmUj7tNiUerG
tC2CuVoGIzZTeZPcUkeWC27QOo/K97BycWSFDOnIMrwzXRwS2imXH0XnnIwensccuTcJ4NQzIgxP
Hazfd0Bn55VO59kCpsqq2nvygLAq5xiIDd1/9z616SUG9fBezLVxLm3jkZAH/rkP+v8ys+3UctZE
285KtSnfOlOJypWFNocXp1TchBPtQxPOfJGM3TZMDONBh92/xuKXZim1VcSIUA1wZ99fDzhCobZm
dnvAmXCNhH24xEF4VBcn6s9QwDUaTBrypqKKgEakpf9pzLDsUgvP5Qt+vYcB0tym9EdUZ6cUOdOm
q+4CqjmLAm7GGUW0e5ITevOjL8+NnReHsE26FfQexNLjU4D3zymyYn9h99CtYOIEh9k7656XHMa0
AoFokXuagNbJUf3kvnO7J5mzXqO9jmxW5S/Mnm6LRN8bgbB1LcNyX6kOQpEJMGVSLzZe4zEy7PuH
LpgfeliR63AYrJ3WFVSadUPspXPdwnS/y7m4yz5TZtNbvEDMjaZQwNpY6s8yDFdG7tSfQoiYNAPq
8s4PPwUjul1t0ZWPuaMEJ2uJbX2Kz5+hgOAhhtz3XUS0RuJt7Xlyk0M7OvEiYhMdSreA5dVWQO15
UledQfd7RCjsMFF9PZhwdg+Xl4hIg32bmoc5nK1jod8P8Nmu4w4uRVXqyKlcXlef8moA7IgmzaKL
oBZcZZWj7yI9f4t3RbGVOSiBS6ml0wGhiQ7MtUUA9ejgOb4YNdveTrEZ7nVVxRij4WlwTW+nTbN+
DFvwxE2AeEVlUtYOp61rZzpFjjJeNy4QZCvrd5ECBdesSMfEQfl2dDMdJK7hLENch0dzQdkDsfXe
8GEai0+QQXr6bN47D5AJhWowLc2bJpLo0keAtjJWnjvPr44CzOVbcPy7vGiQJeNRXs6wfBoiSzvC
gkNtqIWdGeu2aAtVLEvWRp9Py3Ecuk1hsXi7QfQmD3NCnkY/Vk3iHAuTQG2Qrv40AgBDPOOhjfrk
fs64ilEDOyQpvNIuFIdaRduRAT3CyaW37k2bVnEz3gZmSzwAEP1BMu/XEdnSkyee49as31PIGlYd
Dei1poU3mjZOR61ANy+3g/HX76BOTMcB3nVeoY91ecdkTfGWbOm390ZcoFcO4hCCOEQRj5Tm8gWk
QHOjpx5Y5wAJUdS99i0VzbcWOi0rlNDFwi/QS7NwG3iqw20ztcUqkEI/DAMnZQSpt1YEykflmle1
ycofG3cjS0t/o2WQDQYdH/TLSw8vqjwOTt1cNCfDl9Zj1YzPl1dw2ECDGvp4xKu9TPvpuWg7c93R
3Nkiy5E+eR7NeAePH/aRA0RFvDLSDElMjvVUhWKZlpBIqBPfmyLw0B6OUISpmxSARAJQNen7jUj6
5Cgr2yesoxiU590bFwjIFasAtSz1cjacU0xqd7688iBGRuzKEIGsZ13ia9mEOnJdgbXyK2ndDWZ1
rJFUeacPebiD5OsiBxU8lpByH21xHWmB98ErUWPqRDwDRamCcxsRmEae/3ZIwht6hNUNbgByZwl6
mbHr7S77d06EcwpNCVEhSza/BomVa7mUXFA3zQM32+Nrk+1zPd25uVUsq7EW93mAhEqQhI9uWbTL
Wo3gHOq7EYKPr1vltW5pzZ0VhQXty1xf5oKSdDPOw23pjdu2cWzgbzDgLnelAxCznSp3Z7JkoFI6
1bda2b4P9SA61UjJOyCmP0BxQwPUnN0TBGIahhJPX3Ct0+IyX1PTvsG1x4XgIexdV1l3Zj5yKnWT
v/NHB5oIfzBTqeQbF3diTf1cQB8BWzq7mxYN+nQab7rZlefLF3zurfXg2dmiTax7hk8/XgaLcSES
mlO5J94P7wN09ZU4+hPi6vhPw0Iwov4d9Wv7uaNBVhVUALOxcFDu6bVt1Jrxit4aIbktT4MXGFAl
R3cva4MCYhd3t4Y/PLlUSGm/ht7BwBLsgNj+kwsQAgIMFd259W5mRKiWQwwmb5oK48GIcPVuYkIt
LWajbJoYj4L08yUINXVMyGRR30hydqhQIHJDlFGCxEChCD7KKe2H4hrcKN1TpcBwa2RiPeU70abh
kzbrzs51CwvZWks+xQNpVarNz7Zhk0w0bvEm8p/GuLTedqIjp8gTxBaj4fOE/c8bNOnMwlAKI75+
A4xSezRx+5nx1LnWob/ESHl6FHK1fgtdoyAeK7Js6zioP2PCQkUULp/QcrQltSje85x+CNBDOg9V
giWn8J1NLemONEjgHiRL6duqCHdZOmt3iWyME0YSrGxmO4tmTbIvr6Ue5ufsLRC8veU1qHx4BrWQ
AyVkuS0xAbhz5pR8hGG22+qz45TRHk0S85HY8Z4gub4xRWs96pV/EHO8DJCc3qWQZU6XL9Ar3TWK
UygDux2Cck5/kmHX32f0TtdBk5Y0CQJKOl3zUet3ZSXqT7kBnz9qQorXcO13WTK+qxOQsGFmXGWB
GT5OEaQbNx+tG9hyM02a5LHqETCGlBlex9YkuWkkLMU43Y56NCGbix3X76dUIOMNa6Q8/v5zUeX+
ph6QaDJ7A1OuqO3hQ//tX9lD9TZyafsKbKUvl+4W7CbVaP/6iKZ5A+6rmD6lfeSsNfa47Wg37dMo
TpcMtalY4f3IXdnzhIGkSoD8YgQBmRxd+CsnML4V0+Bj4dcSIeASQHaMckUbSWQNp8o41y1iFs7Q
VB8aREjixsMbyRATEreUaTBVMU6ZKtOF1KHw6NmPlduC+WdKADo2r/tLKpvTM6JV6dxmTuJ87Nro
2WngPusAHzZU8hBrCqxz4zXpIUWuepljBf1O9yh8Ci1CYQpMZU/DftSMJx/leD+SGBuqyWFiww4d
azwmQpxLPTGPqOMGt004JNtp9NBjEt6MAurzZZrZaVYceqGQm2Z2To0mP19+7uRAwoDV4bMjKgS8
3aZ/GEhydkInVwKHNW7RH/Y3ERotnkidj1oIpqQ2G+dWIum9g8dcrZvp02XPbyWMOSmIxaNphyME
UoewSoakROs5k88zWf4ptTyiAALqzURZjsoSX3T1Bdzy2UYAX3Wvd0EVPg1dYqL+FyV34FZH2EkC
fVXLktvLPEYfuT42tf4hSkkoWXy0I6ireRenBeKzWPsS/kCCAV2WAWm4yS1KIvFMupL0PoXRNh+u
ljbiXqdZi5FdU1YmvhLB9tPO/9CivhaXtIKwYnhOOpyvjMqYNiH07dM0WNMJJhcBHOj3wYO3LMT4
IbWLO2Gy4eg8lPiXwkIfbdp3JWrwl9aQT2xnmIHzxhKDBP31hDS+czen0153PO8W2jrqjy24UFQl
l5eUBu2SaZEKHyNdP9qjPimP2GVXq6ht/fPluxwEzVEXzrshQy/XztoBzWVFF+2le5zypH5IW3tv
ZFr/FKZIqMkROzYtsGkf54n/gP4avl66O64uL4cRud+sUGVW+lFXTaVH+FGyHSWaoV/7vZGcY58B
7es0fx8UbDKphLg6Z2a0CfsQbaTJTJ71SjtSgj/9/NM//Omf/uHj+I/yc3Eu0kkWefOnf+L1xwJg
dyTD9sXLPz0UGf9d/s3f3/P1v/jTdfSxpkX3S/vdd20+F6f32efm5ZvU2fz9kzn6b2e3fN++/+rF
Km+jdrrtPtfT3Wc0/NrLWXAd6p3/0l/+RD+WT3mYys9//Plj0eWoFdx9lhh3/fzbr3af/vizKfTL
QP06Turzf/uluoA//vzXf/ev/9d/+89/+Y//46e//Nc///U//fmv//bPf/33//Mv/+Gf//Jv/vmb
j/n8vmn/+DOQsj+Yrm65Op5XSLzZlvfzT8Pnv/3KE7opXBpqwhKGcH7+KccWIfzjz4b3B9cGK6cb
huH4tmXxq6bofvuVpTum6YFJcXxBZevnvw3IVzf29xv9U95l5yKiRcAHGz//hJKeuv/qgoXwhOd4
lw+yHNO2TJvff3xP416qd/8r2+lbrWhjuCaZ8dykxecRJ56E2CwmnMVq96NVmNejgtX05Zuoqe6+
GMDfzufL47uvHR6COrgXju/45teHx1TK13zacyAG5GOQOTscafZYl6+wDdwNQF++fzjvtcv1LcOH
SMOtMBm8ry4X3d42dgfHX4rUvmuMfQdqyK39fd7Ud0RKyxz9iKo21oOgkpwZyGA0G1f58M3ieu6t
g26YuBf6p9IMHiKvvSMbXsrZPPhUqaCSXacEIS34AGfnteJUq0XTXkUwi0cknd0UeH+WL+cg2ip3
wj7399KoWWe2MFVWg6ltO7xSomiP9e7ozh+DFHqqtuuFvEVWwIr3AwypOHR36u1mYu9dF0R81m78
oVp5JpSSfM92x8onWZrbTadXd65xHNgqCiO9pXZ/IxBgqWBrmkW9gjwN5pdP6lrA8/Y+Cd81ybii
RHNQH9q45sGe7ZM+eb9Ab1l9/1a8duepY1PL8xxBgVb9/ouJBxu6a/LQ9mH6nEp7RATdgilyDDTr
yqmNxf/LwYRDpm9BevRezHIKD/iV9gKA8VSt2Nk3BVIDcX2IEopidCS/fzTz1VnmOKbHs2UayGN9
fW1uDJmwG7DiiXV3M3v9jutfDE7xCNNbs5BSwIqLJBy+2nUaOFucsw5tlG41MG8Sj1bUeIyj8KeP
w8yeTQLS+/4vnf6jh4E15JtH33cdQmVHtxwEIb8+yxBVXJH7k79E5WqdMV3S2n3IRXgCLfn0gxER
LHPfHszTdYv1zhWWI74+mG1BKXBTDpY62RkYxKZsBPYXeBcA9TUT9K2cfi39YYXp8j6Rw6nTN1ZC
uYCHEhj/Jvb6td7OSyMvzhRuNmU5rJwh3jcNtRCAYuQjST9tAmyFJP/3OtD94nNSyTUl/62PJwoK
pAisK6k/icANpY2ZtzWCDZbcw4v2XhpugC4vLEnC2uFLwl4sDWpaQbjxuoGcCKnxoacBAzVDRiuj
mZahMtRt5UqjYuHFct1ii6Un7zpzWorB2lvTCD402qOOs9LH9xRXAsgRpUMjVEPghQ+jY72xANmZ
07TJDbHtDfRIcrFoTDyThnDllMPBEwB7zWxbM0KpS5Tj2lss9pZW2SKEgiSHjpWelCsKWyDS3/ra
7Vg+49O0itvnAJ5FgQWG28gNbRyUYCJqJgIj7HiWmw6+QN9gtwxeN4bAPM9LD5RlEdXoqQTkzyHW
2wG+Ph0SLGIrVa+Iy6HStWozElAY2bnlg9+Sa1Sblhk8MOPQmRRsWvlOTv6dw6fCv1xPWILgQcIl
Q1/t+CTGKh41iqcQtJJ+NdvtISKlTcDDdIaOQ3No4gTbVdsoBlzVOMMxgO9RSNgw1VActIrYbXTT
8zyZyAyDLICOj/6GAINEABYeygJrwJFC2AayGDx//SEN4BZVzcFEEhXJCwxsec140I5a2SN2EC0G
TpkG6EFQqRGLmJ+nuYCLCIkq6nYRzGzZdQeUu/d+nR8NbTiliBOjNw0TG+tnD6f0ArVIKhRyzz5/
06bBsW3owFVMmnLa1D69eLvdqTW+w8ylo8Sd5v0HoChX+NctIs/cxgx3IkY6HutSwjbqvceybXcI
vyg2D7uGte1mxs/7xZfptpQ9LB2EAgAT+TboMGroJAFrpxtPlTwggnjQimA14msE33arNCkQa74n
NThlUX7GRMo0on1TulRiuWpuQoM1AnnhLgdBrK7MSyErasBwq2ADrwx2zgIA3IkEgC5MuDWiM/oY
m0iKvekqn4lpic/fMuroikf21qDFaPM4hbXcfH9B+Wb3IFhxbDQD+MP24RG3fbl7mG7pQMKKACSX
/aGW+bIy06NMEGcx+ys12D843DdrpTqeMHXbd+F20jj9+nizB64LuKa3RFDhY4xGsl/X7/EDvZ3Q
041CyGHcwNoMsLmpbkJuhTP6pL3IW1oampZin6MIboFOdKr31ERQNEEAP+RRpDAOXrhboX8GTc/c
g1B4sln3SiNCZW5eBvovUc1jmaChGT22xXyNusK21pud5sGz0rG3TtAFI5tEJAgct71VD3bvWvsi
A4gG/p05IQN7O2pgT2l1GvlzK5JFHI6HUfslVK3vMT1aNszMUm4alPbSjnUFRG/Snj16/DE99ykU
9GBoUfcLn9UmGPoPozIx8YyPuoeAeYSf0YgVFKdhVP7x+4Nvqu3yqxj1Mvhso8gVYB4jXgZtDR6B
acTgq4EuYyb1OG8yuS6C9tF3eWxnJIVKAOxaejYs98Hy0mu5cdE1rdLLur+sG7D5gC0SCwGP2r7W
m3kzWvIHwawhXjlTyzWZkyCPmCXmi10OAV8UlxFyoBCMvV2lIRs5rPUy3ucB4qLTuo3s62n2j6hN
bHhgjiHLM+zcvZm1N/HoPQLb5hNum7K98TFkGGE91gRpJpQfkPErtS4JWFHpmNF9ZXlw3Xtm5apn
v/HktFE/G0uIeBUG0u3i8kyw8KeJs+gaxKlMalp2tMdTEeJPsLIFiTSY5aqiuEVXp2y3radfBfm4
0YBJZCYQbj1F9sHeQxm8wmtR8SXrpNyttKw/qDVMBAsEQK7Hdt6EdnirRN/R5tylJj6dXbpVy4if
2tsyhaRahqtpBNXasAH5LAxev3JaCaxn3uBVsPDCFOVM9lQAWD5e4ahtw5NZJCi8aPWwCgITHo5c
6dBgRi89ugbxglXTgVwhfQ9lEKt0U95rJpp8kA6nnNdMSRU/5La2il0bzecZoUQ8K4pwNTTBSn10
Pg0rFR2Qf6zn3NqmmrucTWop6bVw49uIcfCScB8BdqaatZZi4EJRZBBb4cIEm2ZACskWggNLN321
ScBHk3j+xJQRFXt3PI2xs6Xqe2tb/ttC1u9RPTgLA77Uzuq7g9s/FTmSAuoUsvEUA0LOCg3lMyqI
qfODMFhNv28eJN0l8dEdkkrrRVyKbh5V/Dn1lwBqJuol1hipSGP7/edV+K8dxjI4gucZhq+r338Z
2vtoksDB8ZeG0YOIxUESv+0uhNngsF/V8g7ix57G+lbQ62gGHmTWDRRskckFyz7i1sZe4iszj1hf
DqiogUFd0KW+EoOA3uE8SnD05fSLC6MwDrNtW4b7MsJpydDWbvhkx286O3gzReO6gANvj/RgRHpU
SPQQTX452Hsak8fJqBHchQaVId8K28vgoCX824zlr4iozunBSr0XuOCmGhBSIDBQWzp2iGejDmnH
U/rSqh/cIvu1e2RavmtdMnx6UF8PXm9Pzmwoqk1ZFcpMfutNGXYN8X7U2oUOm3RAakbpOyOSRTul
W2iLPgbDT3ii8G4mBefQt67VlTTIUiV+8gzY7AjHfNXF0XruTxDQd247nCK3XbgsCYOfbosMUZNo
3vQp2N9yV1BDxNpzMcbTpqEW5yDKoAPMQyv8lNhkjAjqXUqferpVG8D3J5DzTbLAgk8tRrd1XPCo
drzc3duBBlde+ss+jOhQKYGAK99jvYsHKmioGaqlPaD7rBMWQV9L/XDDezYJXOWQnELFbb0rtjUy
MG37Ti3ECaRoIcX1OIntjN/npNl0l2PEvviIno+e+DsugOOxSqXdys0/R2jZo4+3xomJ2dksCovF
mvajNqRQI7V1aRPtyGSrhl7FcE0+L9tH06boR3TfGulSx3ojR2RFwdZAkywrDaoddIoSw9RwqTfe
Iqc9JyfS8IayKuH1UI8bM2x3tmx3wHJWKU/A9wfXfC10Yjm3sfoSvmGbL55OCBGxXrmYkmhxfi5b
QpRoWAsW4tZwrgLEx72OQZ6XfkU3xktucQrYwNIFxIKgkG5ep969ImnRJaC/XILHYy6qwfcQqO0k
fgMEA07+rBZfdd3fP/vXng6LFcUQrmE6hq1mzhdLC3TOMBJeTNUgkqsMCXLTG5dj6/9gJ1f1gJcL
Jc8glTlyY9L4F/WCGimdsTFYKI2RfTFFwxfprO9fifFaSGlDxvcpwhkuZnZfXwr+8XUyUhiGkBLe
xUxD+rKbarIoCZDLJtG+IET0CLSRAlnpFYsSi5nHk6DFKHvbNgSe/Aej+9rU+PKUXuwPecnJdgGn
1AXdrtbFFg+08+w4RygXlMD61Q+GQAVuL4eZmqNhu5RGHeG8GGbhVDJodekvhyK8s5HITzAt6VtW
qkSuVGRclfkZLcq13mOj0TkUDOJFNtk/WHMvVb9vz8PXcdu1UWDVX6w3lIyMPusR8PPJ53tkL0cU
LVQ0H1XEkcgzpsS4eELmFt19jZBmgA2m7b4/GqY6yjdnYZu2QINIJ9R9MfqFVveh7H1vCetr19ML
DYPxVFBpQHzzpCbDlKtJwt/sQLbBbhB3O/VUquhfK7pd3jw3PewQon21eNv4C37/FF/b2DG0/PsZ
qvv5xdNXN2XpGRFnGGSrGEfnqZebonk3IXpXdJRy4AerZPf7BzXUdb8cF+o3LFlUySmmv1iwwqnS
XIewFuJns8gzvAconNgVopUMhZsc1R1BSh8kDZYrePMRg33/DF67bNdwVcBkuoahv1h0ikSC7o65
7KEKPgGThw6YEW/T0mfgQVGz/xCI2OmPVmrrtefDNXXK86au+7b7IhYYaHHZc8WBL0UaQbEG7bFG
pxtO/IGuHGx0eaeWja4cKFn3yKuAF8MjV1qrLtxWCP7iLwYnpDDPKlH1s+wJO4el0zFD3OwIdWSn
pnsHa38osf1rw7tLSAt0lMJTK+Um99InQwv3Wi+uvWlnT/ouZdn1MBeVTQfMt1uo4plKEjVyyRbT
FslDlJB5avhPqKgvCTGeLNdE31dWra0yFz8EPVypZyymbjZkZL4K/Ndv8WBbxzYpmwpWyKBU/cym
MNqyMatULjOanQqFLCZ/2eW7qT5aZBEB8X/djuu2JPZhUwta7XEUyXOVif2lfmgGdyrWVmEnIi0L
GzqrCjHJMAYAC3GvAj5kFSl/Erhj/dNvkGa1FxkstCE6Bd2zWn+KeKlFiK5IkiiOD9DPFDFyjsa+
jxqEyUZQMdTcqJNpfGAN/w7+uoodIF8h1dIeUOlATsZdoselMv+EHFBHzzjvjhOyIgY1QHi9JS7m
pP/OQwiN3CmBIsFM91j24NhsDc3aIneyEh0BnjltetJZr14h8oSd40PJPgHGkioQhbYasUStvwoF
WWM1biBTrVQkktDbNClcOsmndNQWeEkrIZJNg01RzPxqIYt3VPYIxtdVj1qD9YvuaEv1rxyW/xlX
ycy+Uel+R9/Ayu2tqj7IGCuQAC05pUlea+s6j1YJpoLmhIoLPOYaV3aI1hNwA4LZpYUmlNrLEJVd
CxSgNR3MTq3dApXcJsa6mOSmht/Vl/Y2ift17WKEQA4Z0NhQt0lSgKhabUnDwmJuAKZ86LrySdb3
vdMdzIisrKHcUVjXcTusg5kQzHiqUGN0Zi6OiQZJcRlO0zI6p3RVVZwi2HpCUIXq7FL92gVRmM8Y
omAK8/2V5FIAeLmWuSxkhqX7junbL9YyA9Kylfkua3yfbXPP3vaR2KaGs8DOaoVI0TK0mZBEsrq1
RWFgXzXWHjDxsWnGvYW+9BQ2nwl6g/eR0X9WT1FIjcjX5UYt+KoUp1Ko75/za8E4mCbOFWciw7rE
MV8s+rDOsEtRpxyZzzDXSeYeKuxRQ+qPqjLYyu4Hu4z1WvTl6Y7jeMKmO/Ry2cNuEG8nybKHKPsm
r5WsRb6kBvRsU1NviFhThWBglne6vQe9sW3Yn1UtNom1NxbV7oSSf2olW+B7IDC9o0b4qjIdWTCF
cPjUgau53cFJhpUFdcLJblP3bkDu1UJ5rw3C9ah9hoH/60D+/676D7vq7OjAD/4PXfW//Jf//i/s
qvMxv3fViRbF7211ptDfuuriDzrzxiWDdsihLzW437vqtkEw59uYMQtyIJ6+v3XV3T84WNUQ37LN
moSi/1dd9W8mME113beEmr4WZ/Ni39Y8NJhkbgZLuIwgbKbNhEjWF2N0/nXJ+FHj/MtDvIhJoHUT
zA4cYgzta09pe8plxAbcY2MThcPh+0f7Zg24XBA9Qp2h8dEW+zrwa7U+kQB7gmUNjDfH7cMmHyzo
14RUruIHFXx+/4DGa0cE+mDYjqEDhXi5UPoYGFc6QLKlRzdPXBV6elB9LPC6ZP7TpsqTRYRMh9os
bPTaomwCPUPZjwaJGuypzxc1BV9dc+6/f2avnpiLzKenC8EZvoiBkYQw0gK9Uny7tLvSSrfhgByJ
0R2kute19yjT8Vc4zq/Pwyv3+tsImOE3vjimmm9fLMFoa6N+rQ8B480mLOg0pO9d6mHgw2GDbso2
QgGeQEyp1ZMcCnoP37/o1yb0lyeg0vIvTqD1EkfUFRddpjENASSD7WT7/UN8m4RxkY7vUfai6gMY
5MUci90JQU3ZcscDkk4dGSK2R41jJYic9tMOufFrtcOrDcBvi7M0FGVy84OzUFfy1QbNWbg6YBxP
N2mLv3x0axsca5Lgbuvgc0HVL4GxP9ManDCKSHL/WFYoatAQIQqMhc8E6Jbd9KbKvMewaX+AVrFe
wxG4ZKSeT7VDp6vw9bD7ypLAgt+1tIZDHtgL6v5bH0GJhD6jqqXW4MNKF+Sd7j3mSpyQ8EjvKIpM
SEu5+VVbjctZ0qNk71PldRW0qZxF0lFG+2pH+HnsSiJTushTP69taokESIKubd9Nyx8M7WuTiEfZ
g9PjqcrTixtc1WXuYJEWoC5I1ZxOe0snICV5s01UipCaL7HpTZL8aiaWRCv22uTpmvynsBE/iDC+
Sei4yWCrQCGYKuN/WV/MApcHeMAW1kU2dpzQkZrg7mZndKRWFrmdZSJN9oP5bX+Txl4OiignHUSD
bejFpmBJzwhqhbRK9IcYESZB5jIPdGPwK1dtomy2ViBwDHoeeiz2qF3vKynXeqId1Yqm2gs+uEts
R48d9c+ok2v18Kvml2oejq68VQFN4N8UuHjQ3UaX6d4CV6BPaJnTcNeKdOuX1Y1qLMNqRbOBzlJF
pRQZXYHnJec1ifAHDxQSla88UZ6ro0gFGsnUXz7XcwgDSmtdf+kgCWzY2bL093NKXdt6NkfEvDNy
0PnsNFC0A2fZCVWypfJO4SufujXcwR2qlmug79gBvEdHeuVn8T6GL6kV0RP0mKuUgnQpyLfGm4qJ
DQOI5kC/VrZmJM+XRlFAhuLWRNykHKj3sWY7MDHju4lAUeE/sPJZudQxUxTr6g7cukvBx+xXozUv
VW0zz2g+cL/UgOsRJVPKdRNqn6owPWDJGcInVHm5Sw0UsSqyUdo5xbrwtG1I8cYKtRMpZ4+l5k0P
tgWO79Z5kg+4QRwmU4PrpwyV2ys/pF1BcjpO1l74LD6xee1Y3SFRaiNAkZHrWikESRFxGda0GT25
UqfmwHnpBrmhkn9E0nPR5Uc28X2Mdi1rduukT9XUHlSjLTab3WBp2L2Om/9N3ZnsOq8k+f1deq+C
5mGbJMVRpDhIorgRpKN5nqdVA64GjG54YaA2BgyjF/bOi1540e9U976Df8Gvyveb+h4XDAP2mY9E
JnOIjPjHkBGnVR1nPgXonmWnMKLQKsGzj1eXEB68YjfykGJLwFgghgPxGj7PBETUSJWHh4EaYk6B
pmBKZL88E7zVqZXKHfFB3uuEy5CQ7Ap+P1y2JvmcKXpzGCPAUPlJyCUHk474xcoPBlZt9nelVYS3
MmhcFtGIEyhV6sRcKA1H7UaOBV3Q6d/rZXjeb7uLDdn6LqSawr9ewHN6W1yDJvFxEmVSf26sU6Pb
JL8d4plIkZWxPRJfgx41KrT0VrmHfYnTBc3+WiRkjX6/WhRz1TkoSQ59o2bWKp3NmUS48Ejhl4f6
fMnqihCSFT9tA6CkXiHt7Sl71UbJdnnm3AA5mCQuBBJZ4iV8LqpWhepfBWrblaQUExlv1mpH3tEa
AXvrYlJcsRVhxKpFDj8BDYXHw8W1jcpc8ORxh/vbXHA2ivMTTmM5MooUshW3DkZ3OT++axBJzsMa
5A96b3EP1K8UK8NmuWCmEAYbglywZmsnjCMrSm7gYibMmcNgb3tJ5uDzzRZ1jfPiGP8Jf2k9ydrc
8tb7unXk3P29gdsCnlxYFSUNs0v+VQmKKjMiEkORrQW78w0LEb6K835nieHp/eAQxXx3wfxU2ITL
Nak5r4ZEIbwIpZGYrQ0J5gqxvFLDAkNwOkRwI2/6qN3EoVOr1XsXPC7PK4kt7oWGu3tQoGdLrSGg
7HqHpY2z1NKlo5gXGw9DLEBy0KCINBRr7JMUxwXU/PKdItAbrV6jqzuntMBmy10V0uFKmJb4Xkih
qG0xSqzQ/BtkmZKIh9qjpGoVxs/hrMXTGGGVOeIblxltQmMHHDwVjqctTviQSaMs4TbNLeKyQupW
vjH9tcnKZO4Pd8oKUMIBi/GDg16l8q19KFJUjZxP8s2xaUdodsnAVni414jube1tip3oQe2WEjUw
iou7tiBS6olJtbp4tu9LzqleWguDaCJzWTSfxYZzJkVnpeJscDqL+/rxXJpCzFfiiGowo8du1z0X
OcFG7jR6siVli3jExZhWpV5xkYOR9XLSLHGgtbR2JEBsweoKhhCze+m8GpIzFC80nSxvVXXkkhNV
iR36QarDK2mPyrRcwP58rg1/Hxr8TERgDuFQb5Go5h98nu/zqb4l2UgL09CZ/GlX8n09TY54fiKC
Kz9Y2BHBrSauL5zS9Wbp+yDEtVSIODVbLV0sg7v10lwywjMnlBbbQ1d424H8usV7TeNMlyVBFaXz
yDiQiEMiJjjj1gR6jth+b8JHOC8pJ5etYm00qNw32aKUkOFEjY7nYARjaV4HWJa8EcaqNRDy9+er
9DMAg8cEi0wTQwnhs98CQyrlLPcYNlo6lQOGo0cgAX0cjNBKZKcBR3SIbNDF6b4mmvrJ7wLRDYv9
sFS/Td6VcqdKRl/Sz1rN0tVFf/sEXZV+BvSwCJVzEE0I33ewtVzbkiB1S5D1i7R928LVlqii6v49
kTARMTG+W9R3Kn/xqu4fp7F4oiWqUQI1fn+mfkpZX3Xlu4l63kmAeMG+rtcqT79xInPi8nAcry+N
5PefU5aGvtMbsI4Rw0GQcQkK+w7d3benVaF8rbT092M7PBarnXqjQDpTzJYUrXo0Cb5h3+3vIxKN
vHQJgZG410357r7OQbVVaIvYaFHgokAAyLnV8haH4HAiFoRghMfy9ok6X/rJtIDF8KA26myFH8Lg
6wtKuTTOBCjfKFkodvolMWaXAgKmx8pRSpHDyCTKFvK/b3d6A39B870JhSnuwBu/P3cyNT9MXQWP
LlK3yIGG76ausG5UlqdnEUdoKROnwKHIsTy0mBWId7v/zLLwE/29UWxWSqUa3mP++P5pxyoBOxy3
J1uCvZMyCOuyvsb1J/Z0sb4Xrp84eivFnyB/HtlqgYLhbbXGd0S4rZ+fJPngkccqiASheGOrNs+L
9mpjNFplbb2laM4IBEqcglwiRg0KQbVv5Z23ONacEYfMhGQuZJLeOdVTzXlVHvh/II932aq9tuCa
rfdoLfU1hYArhA9IWLHEr7yJgTkeKO1OjMsJr9njxPnRCvmtkaTPuwHk4hQlBwnJ3Hivt8z3ZHFC
zO0K8ROz/vp0CUovUmA1W95qU+k0lzXner5rK6I9NxfiRneg1fM6lJScjXuNIwVFozja2GJavd3w
kOFNgv8Utxxa3pJE4aZvOKUAeV2f4Pn10rgeMXIjG5sEP1WaN0N8CWK/EIEue0IQOOm4jf0F3w0c
7rhFVdgvOoUKyXU4CXy7BlUyq93RAci/xhHRt9lEk5Odd2shhi/noCD+cmIZySqmiRNBMC9yT2qr
gpmLb4JGqwVdgmT317WzWG7md/YqlSx71dszKkwkjvcETMI9nMfHiENCvDLi8pHoJsHPJQqzj4rt
K67X/X1rjQDxy2Iham4WZq1EWAVm/ALBe9dG2amWr259ZNWOa1fEjUTWEYpFbcJoW8WPotCU3Etr
gxOC6T5QhfWKCLk3vcqa4pfPzvNCrPH73hZ/WOlGRDfggkroVIBDyyPpxOqSvBprC3MaKftz7cQU
/4dg6OV9XNjEdYrDLdBRTqhLjQMh49eW92pUcX0tnQcpI2Ul7tdTUNwtohbFWRbb9vGItkADq/et
vSeRA3amSiuu3TARPCudxyWr1AjkQvHcESfV2qFKbJamBIcu7xOS9LZ3zYQwHEwTNeKT0CqKK7KM
XW0J+d82Ls6u/kGwCF9rgBZZrswbR4yvZ+pUXkmRud3qpRtZRRqcC7oRUUfJoZe5gl/hy/+QqPr6
qNIRL0Rr0eiN0I5HLRSJ/cuXbkqkapVKQY01ZMT6LVoE8+PFeuJRqJF2SHL51pPK7UC0HSreJZMT
AiTD7YodtUnUf5lgv9Kx4jzIpyBRmhVSsIntYrnahO/XiuzxmGUwuRxqm3CPGUasvbWrg2LZ2RNA
JQEUcjBgQVO3E0krOZ9P0uTXZgjurz7bUjlKjIVCt3IiYgEPvj/ubdlzAkB2rYst/u0XaINKL9ap
/sAscrXrSBCcFMaVHNBldLpVE4xBTNKZIur1HfbZRcMtXqjUemCaCywXXrIa6pE4jZ+PhIy/7+L1
EyfRj9a7OicfOeFWaRCn20Jh/RaRtEoEIzA/aFqLQixay44zPRK3KjH1QmqCN1abRdxo0OMqYWVE
TJ0rnwXu/BhUQ45O5BpGd86yEZ78bTdIhFU8FyvPln7ZQt3oOqOF1IHCjrS7fgJzKj+JpAJ/1YnU
wzPJqdHvx1zatwr7fYEswtXa2im8KTW3fF2pc35ZRpzz3WIqv5VPY7GoXaqbsFDjrAhCZsmJ1mVh
+kDxvNWuZIhbRq9DM9nc4VyVslNsJc8bDGb5aIvLu/B8TOqStrl1s0mwS5pfKvk+yYi+5nG7W69y
WGev+/2APZCoUaKGHjiTa5QvOLzyaF6EuSwAhgMJ777hbSy9UAjx4JKC1HyQH1ysxe96k6PDTUpc
E+z1eJCvmEQQ1mh0czm35xwalQ55ThzSH7ikSYnQUcg8RIGr84OAdiKZ91jaDw+8qteHKpNhsUVt
LZIpE0RsHbYE50vc9mXXeGu35WJAQi8yDdTf/r708h9XGDR1X9xjnQDNjV+stWIJNiKhVVB9U+Ly
XO9sHtvkUmvvK6uQ7Ibdq9R9b4K+a9fSR73CeZo1+6WwaV92jkTOlEkR+cLj/6QQrmhwHIYp4uUn
+bqB4KH4R8F5L3SxbmzRTKkFE1/vh6y8W8Kxl059/Sb7BwUKiWysVq+Twnk5ez3rFeqPYzYiFUCh
5TTr2KRgIAVMdJdFIapdL+MdUC4/3XIfxYc6SLxCYscFp3N3m8XgSpDyinynqAvr5WWpJI5kRKAM
3Ml59B8SvEEo4qi5715rI7ItI+HFnFDmrNMD21eFfojhjlzy0YksWcggOTRDgkSvUG7FG7qBzTqU
0xYi0U5FdMTzqU11PNXEWrQttDg2DBfnKIK47Knwhfm1zBln/peaxauyTon6GxWC80hagiw3xMWK
BGkcGz1SDKrGlcD+7d5btqgwvCGT+ZHKA/IoTpUsdmcOxxAni8mxccW2ctpaIkso/6pzlEUfcTS8
ftluFCHomoAAihGIDaTeaPUl5HG7YfgXArqpTUf6kM2aPPoS7F54R1TNmBTYvHJK5rYo9BUHopm9
aj05FLbenoQWHIShaIratx5mi7CnyxHaqo6wnTQe+ovzEuQIH5GUVUIOREU+15JtsxqvKRRzXQSr
882vbLdErWM7au0cqmCJWUniQUThq53PwbF4nVQxXCwft16VXDD3/SqlILxRXVLkaNfajVeboiIt
iXl8cb7y2uhT0k0rPFfWpdyMqrUFmWXXxuoxGr44Cck0NpJ6c9etcgJoX3+0701f7EtiG3hAxKNL
c/psYDMQ8xHivEzi+EJ9g3jnPMmWevJEyd8eBN9wxIYgcWN/RC7WGyalG53WLSPiOg/geB2Cc+E6
WR3XYZUkzhWyoAuUlqvwGJLVG2P/eUNIAdk9l/Vzh0xfwJTV6TxuEhJ9vhX6zeoT6FKiMGS30lxj
FrhgEiCH1IuwdbGPUz94/C6f2+tdhRItNdBrdenkUfZU1foblQNYORHr+HNRDIiBEk34a88TBmwS
qRZJ3cyRvcOLk3HAI7GJkoHLE3PS7z+u9IOJQM6a4OqCr5EKERX72+cVV/Xls3LdE3q8Zv+WN4YA
TjnQQx4xgFWhLfu2fuAkRPkTefKTgNAq/ghC5tHscZPUv/OPUDESB1n1QdJIApPer5MmoVhYHyyx
4mzeRVPOdJAGJKsUx8va2kOr9FaEv0sMlliKFtBuPht/U8TC/94h//+TbAHSnf/XEgE00Jj/7ZCF
X/7pn3/9x3/95T/96y//+F9//Xd//+s//csv//mP/P3LH//7N3kApJW/RiyU/4DLqokLpIFnPj+2
/78iFip/KBbJ1dQqE+1erxLW8FsegMYfamWOauCrKhIO32zy1m8RC3ICrkb4cA2tmbjEvyUPwI8H
4yGtVhECxKddI3LiO7UYLHPcUbShpBfXDb/6qOvrRSVc3vaUQSbH5suo3qJygaqG99vgNtohQSnO
W90a2/fBOpN3s7zYISAktm2nrcJ7uaXJgUbKapcWJ6pVvdD1MBSPqrnTASaaHMu3iBA/kktV0Xbe
2vP29Br3ffZ6XtsctktKC5eDjlplc0Sfu2s4aMjJszVW/E2B0ui9a7RbRCy2Xuhe9z3ZxHfUkiYM
lQrrF6qxv043vVq4YH4ukKcKLY88KIUjyci2O4TXWj9XDuatsnArhWP6vpJovH51Vjd2d7VEGu8j
dWTevf17PV8fLs7+wYmTetW/v296ffUONkvKIa709fbuFOqkQG6sjH358cX3+39h6w1Wm9VxNl2N
/z9IsFETfvtv76tf//THP/+X/8hGkhwbv/zDf/jzv/zpz//tf/z6D3/68z//e8KEvt5beUu/7S20
DolOw53LLhM/+l+jgdh2hPMQ1VNtysHNJuagv0YDNf7QahDtDlNt4pXl3a/3FmgeIcAZFJAQWQr+
lr1Vqv5gEK3XyLQqPSuSugMt6Vuh8qiQWHN/pepAelBBJ8uSJFJdzwzsKMGjpS5qq1+0t7IXKjio
SWRnwVtFb9VZKdsYmkkSrNTONL1u1MV8o5LoqaKu6fCLavP8O+O94QxvtnG0rs6jTUJVo6zOJob9
NvW8bZLLB1hPtKKyVjrufX0aO/3QG3hO3O9bcbxTOxVa/bUWxjelpxRMV5m8Nt2p/lM/qHlnasWh
ZcV9N/zEJF9q/WDK/nZuqt8pjpXddf9CW67oLjG+yk3v+ksDWvFZY2qKTpq600461dNOFrgZpeOU
3Y2yNGgv1KQdbZXna44/5NykRgUx9TGzr3on6kb2SgVpJwz11DafKoiSWXevhv5eDRpaZCcnlSjz
46Sy1N2piYqKWtqvKPetFsasW1d1RfVqZXa7BGqqbrc7i+xJEJkUINJMr1dUDh9xKF10Q6OuBif9
Y6HN566bzo/KHzbVmErtaqH1HHep4ni6UW6fqQ2nvg/mIs9U2DRuDLG/aCsrpEiumrrhZ0bePDzk
G8OqTC2ZYpogBwi5KMryV9ip+i6SyGrfKusdMi2pLMumOr0IY20+dddaf6c6fLssK6emVqpsplmf
AwZaJ3vrZI1SUaqnKbBdHW1CjtVc6MOa76CQjWLsUEfWoeQ4k2DpLQXJygJs1Ejrh/Ot5nYCFD+V
LJSiOpWCiAsqmS3bBa2runYSRZE5g4JbmonEUFG00nynrqKPp+rWdWok2lUqI1OcUrsqopu0i75I
MN1or/bZ2NlFfRvhr1OUYVa9nhOG84VuTVlM96FYY8/j5ZEaf0asiFam7McpJWtGEWlNfcvv7AuN
wrtMoRamtGwW6faiTVomjfi0hqIYV/uuSIPNX2nDO6mi9tQbqh/Y9klVIWmMO3o2Scxu0D7bLTY9
c+a62UalJyaRCgEqqGomvjtZq5OyN1o0CYIEWcvsLNTZYiqzmoKFdOASYe+h4jAMIGTaWalJS3uG
CwVhs3p91+9pLzU9sOhlLXX1LIPxRG/trXk2bc0i9nffZQt1KirNFurS/qAUo06hOT5PWnBRL2MS
1LWTDGal1yACgL5WNCYLZVAaUetS6FhrKt+DTZXosAw2mrFQ/FeGhvZsQwoXqpo2pUiYKrVL7Ra/
MdSpd5tocf1ibGiyrEUrZ0LdAZXiD1d4jBQFcLS1YjEPTFGJAdFm3uOn3j9q0zCDP6b9dEWbqSxB
Rh4Qk/2lVxS6pHYx5kt6e1LBg27cpQtqyvYanlU8D/tYitl95OdWbtMgza1WUTzIfanwppiqlZqS
TUHrY5fkvn5vSvyNNu2nZS3IpqFzVmnZvOonRbkLneLFaqW/LKw7tEThZb23VCR8NNDCnYyJoqYn
ZF9QlAlQGxY2QAGk1ZbeNOS5pLlU7au+gzjwY6vubNuuWBsnoEAJAx5eGP5bD8gtySxV2m/v7r31
orHyG8GzvRsvu5zMPiYHn72TEB/JRUttRl1wEwOgLotJFgCLgrcaBxNpjzM7XtGu0vOlzHZDBgzD
1eyJrETRnIaEiqmZPeGcN0yQo56sckkbm8nkJJeToYB7Ewyj+uDcOWqDdTvZ6om5d4vdR/eohnW9
pXlX9bHSjGUbq1O72L5rg3pwVQNYCesxMwm2UINIdgKsgY7oG5MqHUZVzQpaIhM6oKN366OlHbT2
JPJM0uxrI70722l3FVWVt9NskYzmVb10xycGnR0nawmdtyPPgzkXtPFZjZ2PnTbGnL4Kt/rsohEC
ot/djfmx0WanfN4DoamUs+vG3A2hJfLbandrqXcp8WZL93t7bTrSbtZIc5As3Ppxa1Mjm2GRZ1YN
ZhT1o4WopJZmSDgi24UILObs1jYnD60/bbAN1VMtER8nbmNmu2BddeNvK4wN3OyqS7QNrR150Vzq
0YFBP5XtDXf5+h+0qCt8IUjqahgEJ7hkN7poW0Zc0NoBXPXsUvRTX6hKtNSRVS3Gmxy0ZZvTQpq8
suGWnXlgSgakRWbYTa3qN2HkN8ge45d2bpPtRMg/Dcyo2/3IOgkGcqOue3c1IBhJY5SAdo0zEpD3
Q7sJo0NoRNGlPYM7EbGhzJOewJeYisg0u77jO55vDJ9aU2c9cBV5r3ahI5xi6V+NV9sZ+Q81xhio
fxDi4zU623kzqOtUgGWlYW8dWJKZQPRXfdKt6leDXN3K773a9eCu1Zg2Y8uzZDgBxZSZYKEMIn74
3Ksgi95+o0OSFXtMdQJN+uyGR00bXPSGZt7z+6JJ1mRrjKyjMeSqEWLYaCBjFtBu2b60iZ9h7pq6
2W0qWOgScRkvdMKvEOPO0By8zUFdfXgUwlRDAizVXfPmGzWN51Pq1/A5PWoV46G3TNwG7ZEavDV/
4IxUWfWOyi4hCEVk+UflifCaNcEIC6271L2dfeaNmFbWGvzqaK6dcctcwwxjnycu3fHWoGi1dlP9
aQzvD9dKYMZcm7NXZSbuajYwY1lXZKC+pGOc6dIbZlON1FXb6HttIdIfjsUlDdhOn6+XchEXL42C
YxDGGtYn4KShr/TpS+skMFSTHUCREj076unFgDsKCTy0k4X3Wq1toYyjvfGv9tVDlFGVifF4W1WD
rt8G3najCf0g49w+vLcCG3komU6RM7LmyJrpQmcnCr9NO1uNnYPAABD1y8jMUjtw+3gy9OkDzk4p
UEe448aCVb+MlPNw7bv+1Pf21j56D4c0Ns7BOsDZGxT6UBcrXCqroVIWEZS31dJJBBLq90Na5PPF
A9wYWAPwu6m4rDY6RX90t8kkd9JFm3VnnmWqiPDSp33D8B02zkO5jKfQdo/ptb3XPFxwqmF4vrPQ
kfBhPOg5W653IZyQDizNpkYoG88TfMtmk/mVeYLDQGBaD1Y8NDxn6m41FmlvOuZgqdwp6ZSCqlt3
tVv3ZhfMVZcwpjZUR5yeIseQBsYfwaKhDQOO1PWb0NNYiAt85wyHHtwAuMRO5PXh3RhWtDmjCUEN
DiVQYTyCT1/2MSdysqJo3OzEazXe6fFS+fF8by7aD1VUPQO5zi4cr5Xr9i2oDjk3P2oY3tXQ+9ii
yUC4IY/1R8rYcOmHsDd6QzNe1/T9cpuEsu0jm4DQRJ2ejJRPNRrNL9HExaZhKNsAVm+NuNfzmzwW
AkblYA4JBVPS83xvhdqKKdpqLTt0U9fpTecIac2PIZtwrw3HzDpEzSZssmt6R21OpoJOK4ZwgV5b
07LWGuhgDFj87MxSqYEi+SMyJI9bi6gcAl/yRItfge394UBlY8La9dRNOykoLbOjIONPF2gfhlPX
mvahvpSXsobqwHaBeTmS4229D+KbwNXtWRTZ8N0osVHxvIEaC2M1o1nEJu8q04O9elGOnuV1FD9R
Gm1UynYyExY88D0vMgeeaI00ww0aywkpxvGcvFpQhxXPYWXC2PhhOWNR7eZgo3kYjrTQAkuHf/eb
Dt/9go6/PqqCmeqTufkuIGizLGwrlyZz00+zTsjcJB36EfbdNFupdhqHU/oXoj2laRbwA7AKykXz
ExJwEdb2JJGp6shMhm7scqmbho7fQ3mhySxhFuyM+zMIoLOD3biIzmAeuh0mVqYrYjIyFL8gyXhA
KivRyVJWIeN2gcdsQ9A4WDiJuogXlxVzaQz1F42dHssjWBszStMgSRIkJivDSnxRZWx5xFOZObo2
PTMyE3liN0omNsuCMOzy7c14Ll+BbXozWuAN3/eNQRJkSTDJOu40y6RxeVYSoX4GsyFtMf68/zyP
e9D8PQ8ioFnPGPrG2PB9p0c7Wk+2N3slDlHwGGQY9xzDH/uaP/Qd/uo5kELIEsPCQrfvDqEmPw57
mBMiT3Z/zMvMscU9kFIXMvK4ZsjdcZy683DMY9ZqDtOM45jIVh7q9Oas3byPNIE7MGGiu8Mf+0Pp
Fhf4nmkODQNShZ5hGP7QM7i5n4VO7AKef5/WSPT9Q7SNaL3VSg1zaZlTlt/Hmx8erTpHVcpl3RV9
EEU1YyExLnQClhrqYvxCKNDMFCgWhn2hhy/L0oEWGILLegthCAmxIPzKJvx2U7SPJIC83Dhm3mgz
DSEeSC+haaG6XKrSnLyFuqQJYYlCyJsZGg79QXemU27YD6fQP8TKlfySe2hXJg6bApPJSxt+8KsP
xfe5USY24/IsY+tkQehomCDcrAVLAbkxv1GUZSxeKG0F9PygptY4ZoUtNlogtwZczbUQMR829NYX
lpTBPtI5s8JYuNXtZ+BNNUnYLNI7yIi3ZE+yV3mLfci+lY3s6nIh18jOzZikQJ4bocgy4pRdyiQH
6JJZh6s6XNRBHgIRexrTTsvcQneh+DbPpbvtg4IRsqGTDD1WJpFR0CI9YaJov5Owe8MOexg1Nwm4
Pue0DJ7nnOhdMmH7MH5WXpYwZPdmbCzpQBDIIqMr0zrN0hlumHQmaJDBhMfQJOOfZEGHlqJ8YNzH
LUIlWHsci59ODFkbYvnJSUI2K23xONqmVXuCrUp6zBts9ySjdTatyeOYErollrwkcPVQ5t3mnyD/
FhJhmF++ICeWHO4klAcv4CIsCIGwk5lnDpVnDthLAYrQBAsXRMPqImYWCr4PRxBFM2UwNlxDGAyE
8RHZ0id4X9CZRb3IfynLc2BKXThjzrK4bMA+9wwDZOrxFIOnGPz0osHHwGsqA7EPKzAGw7GH4dAb
+jwmSmTVYM8ztvYQNMDd9E+YimdOJsIb2RzBhG+Gz4BhM7QIxI+QTSRrUIxJpBQMTyZs6PTosZ/k
3Y66vhnA7gZwQJqkUccYwBM9f6PAN8Ou56kBVw6FvH2PHYlclAuH/tiAZXlCavIDoO7ESM2B8FDm
botdD57EKLsyOQMTkbpXZmabDBBGByN0xDQKY6YBx5GhQmH8oKcRQ50xhoghws65GS1AuJzwOfoo
17Efg4jJG/C8vxjemApu5mnIaOmTY4yHkQ3N0A8fUdD1hkY4RQw7Y7CRj35At9FYIo+usSwOy+LL
S8zR0ITpHxVUOPe7Bh2mPZHvjiMd5TFYS1QEzxZpEM4tfzigUyaWT09u82YIOPoNLx4OefCApWbO
mA2egfVSpmbo9xAwT7Qq+L8fO5iePdbBGLMIbA22NKsmM8KV85gOsRxQjywSPD8OZfPGWDrHznDM
yz22vOOMxz1njtiHgPzh2AktzCkYn0OLaR94PRaQh/fmcAc0+LGIKhQettwcmOKPKRWuYU6lUaQY
HLGHndXzmQI+ekbkJfaMqWQiQH5zC8HjmdBVAH3DcByvx0vMGM+L+0w7DVmCirgeWQRMkL3tsGaQ
nwVCkifIxxxRBf+UQbE2MU3BdONQd1MrBbaw69vC69hwDHiup303ix0DRhrGvgOXFGEb+0OaAwfC
J7nZEoHkIEFcmDVMXJhr3/kikRE/wm3pjvQsTIMw5kkwXxGtvIjllheTDo/rI9XA3L4v138mQ6s/
hOSKDG2K01FSrgBpAXRfgdlWYdd6XIgfZqCwnnmIYBAwJNKd2cv5aIpRSPhMQKVPefGLqEuRbEjY
nHMzfznQEikgO1xELryQ0cD+2CPynSUCrtqZmwWeIVL0y+tfgJkwbNimMGF5Zv7kTB7L91+YLry+
qMkrSNcvlwqSgx0CscX+lr60LBcFIp47/KeLGEbKpchga85Ks2SZ2wktOssMs+zOS8UW2ETWh6t4
GbwgXU3DuSwXGHOuxQ73uiJL4dCw94z1pIOIqpTlC+G2gNKE9YtZv1yMyCSBL+QHKzfn5jbyVCZF
rkXysK8CpHA+WcIv6a70s48miUjmb6CKwAZrDmXJaGkLQuA31AFYhdTYL0gpa45wllljkEw2Tptc
9IK3poIsaNMVQmJaaFrwAh3ORRzIP98OCKosEIaFmyXHzkgmEWt2R4csBfuJQOxBikhgVgXyF0AM
5qUzO2YPvmMJJMjRCO/RiHx1+qGF0Jd/GV9O7LnsYuBJFEx4y5bXA3w3CX4tbEHAFPMDVRYJzTQB
39CeRAMA2jFljJ0H5hObmEMBQEiSJIE7sWY4Y+gzPCrpS/PCfL2ZYHFAs4BnGLkJh+2a9sAAUMkc
GF1pAvkgY/F8ADoY1kAL+wt6x+qDoPPN4QBGisjESstkWzAw2J5jwG5EWAN/pBfSecgB+Y7UY9pi
cdN1PcdHLZTFyTp9gEzUlStlf8BXZTfZ9sBJvgzdcVA3eIjIrVxUYvocwo0hklh+w9KQD0PNM6S3
SKtY6Hke9zS6zj3okAAp2+YmEYSxNTTtABudxVBDJArKAxMW8HwT3gjhwFwFQ9CfTsp0wzwRxawI
EAYwka/GTGR+jq54n1eQNSbC0R86oY9MgbXTDd8fmrDinFihdKToULDNDDkhIsQyBw7sPkbSweYw
L9gJYCMfQQ8ZAAoQJUHkkPm2Zgg/NJzhDDCEFiYAYohAmPd8VgscwSuCcJFzrN8AGWag6HC7OIFg
+ALM5AtzGRqOCAt517ATu4tg8WbRYCCwGQ2IwQy4CagjCz53p9h13RDRRZe4TdCRtPBSPuRgCNph
0WXWHLQlZNLYwfE07GKGs2VFJ5McGcnaglVFuV9qMmFgSxR5TJXgXMH08hrDmBw0JlgW+6TEnCqW
ANH6kfUOayRAglGwCoKaQEVjg8XBPwwW6Q7wC3dN4yriWqbHmMfTEEPpAHpTufmH+YBWjR70B+XG
PYQTohiG4mBHQvyzCvLFIJgNkAJtGBh5hkPZT5EYkCANQCNDHrJDGB8KecAeFaIA/wxjmCbkB5GN
/bFj9YZM1RhoMPbjWDDaHMVoatFkjqjGiHdaotMmsIFGWT+MmlBljCksxnEVukUsTzQHoQAeeqKC
9lhNeA8PkQVNK+jrQ+DJUBs7a7HXz+fxHmPWFOIQDjXHnjFlM8yxu6SfSMhKfkL8Bz8gJ5o5Qk4y
QmTktwISj+ujeCSqR8fNCSOb2OBIX2xu7GJEJTYC+JzwAVZJRAjMS/QCdgGvCjMUQIjsACInsGB4
MTIA7oR+I+YNGSDskKmmQQxIyFFiASAUEKTsC7iSieEB8SncXPRJeCKogn/StJ0/AaUO/ofcFV7m
CTQk3ABkj3Ff2mAjAeuk19h/EA2hD5/h0sg0BK4gF+AqvMA70z6w1oTTyeOhXtsDYYEXsSuwoOxN
rJeyqXx4isAoHjI22J8AclMYJOiMbSNcQJoWjRzlC2kKKIQUQyFFgJk8E70nZLRgHRFofWRJBpLS
5A7XJQbBcULX6lufrGa99nO489tqEmX1NdxZrjhidbmwmik6DTPFlMZ9kdX481HFkGDsTWYDsCJq
lKACzGTAAwCfLDbbWEQ4az5BUAfBDLAj90Aawl6x6DHVsjdz/QSbaJTblESAc6/OUGkydcEsSADm
IINx/0V4cXeSixTIB1qAIGbYCMXMtNOiGewgoS8p8CmxEZlZigGabQPyd3zM3BmQBVCDrSH/6KQT
GxGV2NmkfRKnvC2cnrGhEuf4I+dG4sHBKGXyLgoow/4CBhiCiDBDFh0kwZKBy1l+YdzEW5hdKDqx
PYNfmKdQb4TKc4oSSs/ZOZoFrJOGYLGAbTgqfwqBYiRGZonokS/YWRd7WU6uuRUJloyEA3V4MXwZ
q7DAFuzCDo4QF9slgpCuIaQMX5sP2fwgJuxYU5CcoH/WEJ+bcC4UW3YCk/flU2x0mPFQYGGqQBgu
pSX2CWACoURoiR+bPqBKC905XRb5Ec9h+7omyLzTB9DPYV5p2nPoCZqF0AwuGqAbxhWBPwArLAbo
RBa2cAVy69xEQUQiAAOnEDXzyNbwcUTyIT2HBLJ2OvfjFvEZqDL5B4qh7Ay+QYBE62CdlDngctEI
gkAXUEBPctXlk7AH8hb9YL+tU4mIbPscFiS6SeKrvt4fr3V1dasSQiUxOthqZLO67BWo207AxpAq
MjRKQLOwnowZZNOkmJkghbLWAYOmWGV4nR0BYfMO9IoRCowRoW/6kckGAlWIhY4mgkhs3HBIz5N/
se3IJjB5PYoGxC/MumIc5wFCXIg/kz7AUNiemBihFCynYifwQpgUu46pnzsQpA92Q+CgBaPmQXld
rBvQLs8SKhSlF6ofGgJN4IcgIhRDRgq1AarFXvVl37uOPARYADNC/AN1ZeGQpaJQer4bwwfdUJvm
qNqdM0+yx0GtaeijZ8ROvl4h0yB823Utd05kgccWZRQpOiYCTyh4/ne/a4QnY9vPFrHG8WeOqJLG
rfVdNFDtfj42R7cHTA6Wg0hBi2TPC4zmRwHYPeFP0fHkE1yOcVDYHKxJ7MmyhUQxEi2Hry9qRF8Y
oXjE0BzmuRqd83AYkpjU+HsaC3HSCsPnPr5T8GQnwMPbT1EeUNXgelyji4bH+IWfijB0hW85Vm4f
Fc2y8yKgSK4Qduti+Qd2+ZbLFskFa0JbaQcojj+UMaSpGP46GX0SJs0IxGKJpeHLos37IaFNvI85
MVc5J8JaRTILBQvtGJCP4CAhoFxjlbVhxRBEHXyStjlLOslEbhIhiRiHl3I7bFu2ZY4+2JBTRoLY
FrEfTJhruQL2ZgDQwVo+9/FQSA8jlPA3uNgE6hfdCzUCvUHaF41ZTLlfVERUxhxdAixoE0snw8Ty
wd1sFzBthAVUuiQv5LIacZEzcyFyeB9Enn/QvihatI7RRmQVEyEan3B4cDqIjfn1DMATowESRFhP
ugsWSxCFXAZwyPm3SH+TADvuZXfyTEC33CoPGwq+AxrkdiHMRxiRxAkClqZ/bDtMeYbYfLhynNvz
PhRWJqziYv+AX4MrBB3CdRnCAL1FbHGIqtwwOWT9DUxckAJYg4vYOcYAix07eEoPBKquEYLMNMYe
fnKFJXgU0CHmKHqJ84gtC4t3/idzZ67kupZm5ydCBSaSgCNjb8zgPOXgMDLzZBIAAZCYSAJut6EX
kClXcuQoZClCb1T9EPpwuzuqdKu6KtqQQnGjzr2VeUiCe/jH9a+FL//bt81kdvmvXTcL6iYUJ+B3
nv3OZg6TPLmUaKI7AKf8Cn5HAvjNTGx0Gdshc1075XUL2UGQeJlTLMdOurbv3ezt/nJZ3nfNonOb
DUQeuVDdCijDmS49rjvxy1dEkMQTNwGoRyDMC/hIXSrUfzNH83o/k8G756WL98l6Y791wdOzyGjd
bXeAERT41UUowEYYExboSziNz7Srh/SPKNzvq9Td2oGVQ2RRTFlnARWlM3i3fb8sgVWDpgLR9qJ5
2RyN2cU16t0U3IXM3amrxvkh45lzRxnBrHTMGQpydRdNGj/z0njm8dQnSNAh1UTgmdFKUT9echQS
frRVlcjhrRfInJeH+3f+DbBAauvlXbZu6Z62E+fxco2fzsMf4QtvOv3zKlCFudAjQ1jA0UyvAOYw
uJdVCco18ckc+N+UNvmuimvR09EPAJJsn+8MAV52Vy/fgInwVeAsqAIDxkq+rwFMKTOBjkA0/czl
zbffZj50oSKDkwkQRrLkSVpRHxQU2dzzVhVPPhgMTSVmIYg2alAQzjkndkplFZ/xkIoUAFLEv4sA
TZ1gxqajq+MpIi7l+zmYtOKToSl5XdkYqxxqWLnJo9SjexY0721QLSesmuEU0UWugCg9joh3H/sF
EqTuOWDCNbzxbtcUKAVT5Ktr79Zfj7NAnCLfdAHjvc6V4+Go4ubsziHggeDi2aElf8xN84Lek/l+
DR6RHcCltAC4sSgq0fDmEIzdBQw91hHpK3XBgPZx6g3uyXls+yPwssXp6ajH5CYg+UUbZj2ZX0Bq
6B9e4SJrujf8reEYc00XDMDeACPXQq3FpPVnuXyabmav6josbwsOznWcfxQXVpsF9ao4f38ANPOe
jrZS9goQfJZ0M8Ab/G3IPn66rZ96rBLXKPmGods3g7PMP0AwbHRVnFfo7ILbQDic3r66PccEndUA
xgkkIiuf+MbK2rIZ1c/TgTg21G5C+VU+wR2YcRVOAWHVbCwqMW+3Q0oPAIbt1+dy6jGCWa1K/7pT
nNYvdoyQoaNlvnNEnPxwPzCk38hs03aOEqrxeacXQgmV/Z0jm7nmizpX56VkDjERC0vmUQl8hjlE
PZqyP3ZwG6/ZbW5KM6pfNc/iBHFRMPK1N2oMcJCmdKVQhn9sjFUP/HJmi9ZTuJPowjjd8uS8W1zq
FpxcfHcMLu7q4r6eHYCMvwGluLIAmY14PHcDWJWJs6oWDe/+nrpmVMSraXiJKi7BRGi7BL4Hr/up
jtOokQgEEYpH97iS4+eiM+2CdvUfYMtOXHEFuJHiMt/q3vetM4TEcKWj7Qt3EoDHAur5DJmz4O5/
DeK0CXLMygP0WuGr0cXtJDgzYJsTsGyfRmx4Futv+z7XBkwOHyQb/yoHD4I4Twkxd/unXN2DNCyd
LOzd+FclUfRw6x1CD9iAFWBD7Bd1iFSuOj7z5Gv76v3mVcvs7ezyox7oWz0vvOsLuMPi8Am26SJu
ROwzJwfG24jbvBMXLC0fPGCoYOKQp2iEAd4j6IgyoNHpexNhfb0Viut8vQuP2jiF2whyDO2t295C
CMHcIirk7aU4LJo4zld1XLKyheyP2hfw1xcjFbAinPVI78Vsda5kss8Sx9o8G9e8rpPeO20w99CC
XEF2gmQdwlZz7hVkNe70vcc7AC3jlwxuFu4JZJ9rjKCYux9wYgIsFduXuk0AwhagEYqTIyAR0Yvg
YjkJVhy1EtBbznM1fFUf6uLpcFQux8m+gT+aufj1KJ5ydm5ITouMqUGOVesbtTvbTzKhmIjoCFMV
9kNyHNOLLICuOVAzIBdviskR5WShe6rKU7T+aYfVEbvW64Xu1MdsnCIAl625Y30GbvBjZInd3TlC
4B3ceAWHmayIeGv3kLcQ0z4idDXnleD69PkDbvjlOPqVzn2uNYkdlnA3e73Lm0FH7anx64iUxbgc
MvCC6vh2B903UOO5ckyZrX81FgtYZ56gpHOxfbjoVAizFjePUzAfvSEx6CCUM7BZKq3e/swFKOf9
8rqsZOcbL5MALWQAzngdkJXMK/Ew2EmFM7qayZX5lJdIESUz5+4z5MZa3+qhXQ/B4GQevBPPuY5E
ria+VW+r8M1+Zes0UBcP6tuv0HQFWmA5i9bRP9TDV4UJUN12BT8FYKlSGrJczbwGwGPlK+K2KgD2
vr5nnnrM73K6Ab9neLmcLjRclSpXqd95hn/aMFvPTLTXBThIf2u6nCtNbF6n0RglnOTrfuIFF/EZ
v6NncFSwNBmYdDVq56fF1dNf4p6Pjh8551xzHuCDOYfO9im9ct9H5+CyHYClP10ckiyWDffrKk7R
sIcNPbaBIZ98C/y0AlSrCiPNvfmxijmyIlPqPlDZhS5//cTsFwBhiDwE2HAwfe7ZKRzOEebr5B8/
sYQikRpbRHOcf++v4AqyvQb69bo8EoMAzM6dUwQszgpKsW9/Zd7M5fYCwy/k1dcAygHKFV/nBfPB
23do3P1rNAMz24JPdHTAtedgf+G+N3IIMR7bfF1Ela96XrJWmEKBqS6ie116a8i+gFRj8efQ6QVg
fD+YdifKubOm9Hfnr1f5iTWbP3CIlfhhAzktALLdR/D044Kstw1fb5yf99kq/L4F9Xx7ke+GeESf
lCF8xJ9w+unqFjZSe10N89Q1olAHRwfRurC9rfWVONdl6+TrEEjtw+m9Fcpc+tFw9HCEQw7eNWrF
/rLMvIqYbDNwstdLgqDgWwFZPPPLdXdU3S3hgNSC/shGXiUwQg9hphLUsA2dqbv3K2CbM6zYYp0e
8pUmL6EO2Bv8/Xn+9phfVfGRrm0529iDTNc+dPXxAMDwIk3x0fpZw8el4cMp/fvRrr37R7K87Juw
ZcJYnAtp9V72AdmAcpNFKvKf7qv8MMDI3o4FV30JDPylxZ98KYCWe6LCUtjrzG0/chEx90vs4KVO
t5vCyy6Gj9J9xJFui0nuVAxSvPWqV56k+WYQMaRec/mqS6DxNoDO7emYrU8LDtL85CMUTkyrCPCi
l4bdNQG2Wj+Wf90itfFWv02P+pHphUMaMFCY3cTsBVoPR9Ew7DhiyzWc6wZp3lbEDXalCK5MYyji
O1thmr5Pb+Ux46404rLQfzGM+/2U6uqM09QRARDPGlRyqoPIbaNsaa7KrTr1DaCMGNOVHgyLaZyu
zG3GYckxpKXbzU1dFHs14C99ZMfLuvRr0R6JieX9qGFGS7/Yu+0PikKDhJXpnUd+fzimJkzF70ay
eASj4pTwCZBl7d9w6CvOfzBDRyWapOKEwhrOJlRvHhZLNXyiN5SLasceQ6NH8IFs5Op6PL1fX2qn
nWvYyUvULyafTSUgTj3tFXk2JApV3GzUm1cfp+Xl9fRZLi+FnNTeyV5M3o3lM+5NAX+zW8y7r3sl
ZbbVLR/hrNMXsp3x9sQ2P4+TY7NH1oMzZHrLi2/7j+Cxx7NtbdILt9oXTvthMY3NCOexfrnHD5Dd
b/q6eK0yMRspjyWsMHkirov+Kmef0+/e1chjDGmElauYrvEFcpiphxnX+Ikl079PEb7hbCORItKJ
1/KX55YPPWjjpFsbx1XDp/FVLGsM/WsHhp4ZfBWg/Z5IeaUsbebswNjvUDnwE4+5MigCY2RalglD
BKCgIZpwD3MCfHXRbCeWqNfvJ/i+xJgEIXjKCnYL1a3nuoukhOiCGE5UR91wloiusKJTme30tbIZ
IkOqgem1QH5Zqk7k892HSuCReIBpA4Ted7P1+cv4GJlHljohPjMR91h9M/wZ1tVKxDlzLEfDlyQO
M7LuDP949YaHk56E5eUfCqfyV7bUaqEcpvNk/GBcyLySK4UoDFLNebaEzmKOu5cdaeZ6hkHcXeL+
yCK6dywVQ01kjtX3KSSg98HZ+2cu8bL81O9oGIkrIciu2N533TGRj8UEr106lyXqMbTD7s7APHGo
8bG9RJ3Pq7hWhD40KQc5i16UxDEIJ6evDYlt7mVrLiPu4ra9icmcSRiBZ39j0uVt5n0WoT6O7MX7
NHjuNa+S35YwpEix9yZofuZelrnuw5j8UTbCHxhuWOpzhj1WOilBmHHrGGpInK96iZQaQwv91+2o
hzMfXlZv8vMIeucb1mcgTLWbL6/OelvNJ1O0Sdwe/060ZSBC4j3gJVGd2RF2kEUrWxQFxLV1FbJb
Jm++lEP9US+LUCPwezq55cyiZGlCCmdsCr7lsHwelZ98OysibsPU7bvI+jKyUNmYqz6X9xpVA4db
D+X6JOHgBhOQ+K/Kx9lX1/CX3hHtakSb7W4Ywc/T06/vXvMIrxA6Bxm6Ip7uw6HQi8bNw3peuQ1a
X4tH1OEgNPL1fGXL/WXDWZcJJokTYzlzfBYhe+Vvu7nBpA6cmsH9+GTW292iFkoNofC3VzxA24tv
IpMa4bONpYmPsfvwYksNs5sjGYqP65xmrTvDzyCnHNveM39dF1rAWNQcYhbCnwuDDssToYvqqY4F
1o0unho8Ji6+YBorm9sPJBYGkQWBiChwM+hCHG2wUa18Y+3wPZaY4NcSHP5tKurtrBI5o3QXqbbI
vkX2L/vNZFhjUW+nzEVV0jTkjFSsDnvNMbRI/erOjnoT0/UDsHspisXFvQTtmG9AV7biUQ+2FOE4
k/X1ETXOsEUwJFBB99NPzSuWK/9BXaWMb1gBTdxubkG4/PRPhlAz38LzQKhRBhDCiALfW4pJIx8c
d/SSbtJuZAdTy8Vt3s81VNBiNM8kR47GXEO+fm2JCZXXGvtFTHSDvswiFLw7cc/IRrcof93njXtj
0Kvztza35+Jub7tkV8n1K/nKlumiFVOauGntpYEMRVQRXJbYpPE2VXC9EhE2S7Juwa/HIVouO1sN
FQrhzTcpEJMkmBV0MVjjggGkFMvXuhMGzzq2oWPCKToRFXHWPZPpL/UVnjDe5Ly3OgnJz89zA+f1
+RGk7zMie0YvPmdmWDGa8DIxQw47dYeL0x8mqtArIpfs5D0WtxvR2RBOB+IowtD0g7v7ZodnD0vl
kcnLzSJ3XilUYBQHcotiaZLSERae3XSbBsTx4cyr95cFY0zjJBYTiPFkQRmOKhu3uOMH+WiLQG8R
FWLs3GuE6xDX9ydYyzG2HF37Fpb1r5nHgJK9YNaKlWU+iLJW41MWiWm4jy9Z6b9SSSxOAnQXYE+Y
AfUuzg86kvCD0awnA5Fvufi4EnS5EWenC215ZdW5GolTkXPMM2KD0+rCVzVE+j1lEA0JeHmPPZxO
qIkvto685HNme5B9bMa0hejQGycDE2LlB+MCRJM4lfdJDG0pv4RbjF9t9z2B6OVwlWStFzc0MHAa
U3djMD+V54jUd0V46DUE5RciSF73acof+evzmES53/D1DGbKuaX8023HVdECAus6rJjFYsyH4N3Z
nwPqWSozNLdxoRof0SC5eX0yQHZmWCfzG5aSuI8rNR4qK0SrCxIkUW1y3o8UXGiBTazJUJabRu7V
50sRkifUK5og2fT+a+qmvhbXn8YyIqB2IdeT78mqN8SENL32raDBJlzlV7E4+6S/SSV2xJR3MtCS
4Rds/TnsnI90fl6nbEHDOaYbXWJ2Jj6ZwWTDT+cDfidKfdIz5pYMP5eRPaZc9G0zDOFNfj/YqWQc
Nx+z6vO8d740CSnXOI23OMtn1MbPaJC+AUjCXCS2nHwnMbOjjPuh6R0ojuVNjtpP49l+EQ4bjY9s
MTqmmG0ea4bjjnkvMPOrfAyHexLRr5PqdJ2winlivmtMD22ZkmZpShbuSq1lGuFVnAs96oDjveIY
bmfBeQP/NiOJK40JzjlBD1t4EaarvRAiGS/xWCAL+4xQZcp1f2I3C2kfeqeW06/oW2MxyyUirEco
696geKYGWlAVS8BpToUSdWSBPbkgNJYRrmubH28Ep0WY+l85w/JfZweLmueiIzAfl43vxpoRmIxb
cSK6sKW9bTgFr947g3OjsRmLT8SV72NeMiZ6FEzFlv7y1/WboVli6Vzs72GyegVjvFixCW1MsjJm
XpnF2OzMVciSGFIM8CaxFVYR93jTLbsRVUPSKsikKG3ti8XCfHvlDoj9dE2943NNR/3iquMUGlXD
9yHo3XzVyTZGhlbcPksyuHBKoYtF8u6McgOCfAoCO76+T+EKIU8WnzqaW2welKb4JJwcRxnvEL0M
ERNpFPU7bzXGaf7EU7AY88RRGRa+yTfFfc8cXpRhGDJvQUQ12gi2Yjq/eUg9FMLYHIjBvu6831bu
5l9nFxpr1uIe6JiDhHiQX6Tuzfva66zilGOOSaHOdP3I5yqvFysS6YsYApoNirciycecFq7NjRtN
oOFxD1juxCWTYWyf1z6pH5Cw0mJwY307jHNUjc/debUYP7fFfpwMfzIdyjtR/XPfryRrlc/ksjCY
2736qW9iRC+yjNOopFXBBDGLQFlALvAzckXJBbAdu0hJj8OpU5hcnZx5tlmavLM9Vu/2t/AezBYw
zlDNuzBFjV7wYWVusN1CDUk4eFDKISw0cbu8UZIms4ynTGMnTIIvKd7JNG7wc1tQYx1X+kJ9/465
fsV44wJXltM4MNYAL/b3pz0b6BtLIlb6DBYeYVn7L3dCkSG6+Ppe8zuAMvBGcoPvsqIgrO+fmECL
cu7cdIBi92O4iNUKm7eOkkopfnrxZrw/I1g5+HYm35pAhAXakSG1VK+dVt5kteekMGJ6DQ+dc4Ze
ops3890QnddUcSg4cl4ID/kPpkFd0zH8Rhc/uujm/FLCgi+SDSHavPSTb+ivuDR8PdRuqJgpOw4k
9y0msYV+gRRJfMyoBOvg5RMKLyYtGV9ZU3rbVC5rukKFnILcYkb5JaidZcJdOYkNJeQhoLydRJl/
4csbIoJsgWjPjLqoeKGH8VYuxlVksBwFiTFTH77hqSTaVmAvYCWoY7sGY91LIipK6hrj/joqCfHF
o0AXnWWxe34P35e3Hlku2dnBxXAyyiupRKKi5sOmrwWDjRQ4GKtnr1oxW9ziAUBfx/vdAiI/fBsi
3kQZXCxn+16PbhlafVG/LM/YGY2gvx8DV2nLF+gE6NCww4X8jubYdJZo/gwazuJbyT71DomL/NrN
LTKks4Ov4R8cXM+sMgOWm6mrgwmkm+QR7chZj1tIw8nWZA9Pnu185AtXe++d8D46trDBV0D+Kbe4
dP8pFefJJkKeRjbVMyVO5YPDn0r8/MQ/vNlcE5iRuI3jeCiv95iEZOiZIjLYt4LI+gTLBmuL/RTB
1X16tzDeqalQqX/a+wzLEbXwuzCRyS3Z2AFqC+zVoqf2xl8Jz9IMT0SN9JssZpJ5Gofeo7nNcY+0
DKjcdePnRl+qPAe7PGTMVf587GieeQb3ga6M6mteaMrnF5TpjBWjQ0C0hiegkOGVy4TqWRLubkvK
jAajmaTsjPYyqBdo3pHS5IWL3FP/tzGm1dUhbyoPZNAUUf1xfc/ebW47dAZaUZjB1Ss3d5pX7tN9
fnBRAk7ql8aUKl0fSogTGasyJvxzen/i9ByLlhDkGmai4RaY48l7gct9mURWkNO8eMq726KxTsrH
VLMuuGYWXRNom3BojK6ytPel4hMviHkuD2MNtPQVDjyFkh9N0uuhl3TZaatcLif+bP36sct8O8wW
uk9ouB77TFGBioLAQL2RAdo7zZuFxUu6U4ImuHuW/3wr/V7GQymnXBfiih+6hPsf2BBLwqKkj/rU
m1JNDL9b4grCdI1i0PKJCyE8eafGwDe3ucB9jLQJSC6LpU09khZxeh8zAXZBnsgGYlvDl9D2cvLg
vjgn4pdCuy+jhlO5UbGjtycvXk7mn8qKK089yaXjGFNNlod6kRy45X4XoCfKSDeBBM0SP9kwvV2x
p2A73E3Jnm2CmhCP8alGbEo/W2iCLkfrAVLCV+IzVh378IsMU5ziu/thYT+myzIkMgwMSJIp8NNG
7ZDK5sKV/itXU0yXiJjIeoERommK+ZSbp6cGv1SIBuArIuZoQvOl92v/lfFfduT+rTpXHpaiiKiY
+YU+ZHENaVkc+IbOsQ9e6S/IuI/RRbbBhKpyp1CH7t3HZvA2s/mZYIYeHQ98Dk5rLbaxmaskNAlu
X1RwZ7p8xI/IYnYbGn+igwfxpoX1HOuGBHMLhWbdDFKUHPaWOJs3PQPjqgzGNsfT4xF7WvUFm9vC
WSy0dSOOVZzBBzIyJ4ysS5O3AhVRvjTSNc6ZO86x6emNNXdKafQsHjtdBVhz4hjklOHvnInrHkAr
ZcrUiSlZhVmwXpY+HbwYDsRljzWGWmgJl7yY3cSCEOUa6LQ6OZUIVtBhJF6Wu5FdKPMf9G7AGKS7
yj0th5lrzmA0FeXi0LfiCRnRJLRvXh5Zz1EE6tG6+ooiLRQtceXA+RiM6ZEp3lzNntNsdcYvlUFv
70NI6NTvXFLnzkbli6mfnCU3mz+51nR4g/zQq9RZdSIUKgXfpOTlcT83nhssJUbo8ZA1nYr+Km4k
XtUx8/RqoW3rnCzseqSENFuZejxvoYH96K6UFsXkShvmmNIPzS/YdZClxFFOO1rWKenzxc2m2ylx
pXsh2dKw0yiFMJXuUJGiL1puKRUzJs9mKd7jNdlSN6HFG6rwPygR7SUehlLqsl5q392OIbQ+aOHj
hqnkt5QiXWWR2cipb77UxCFR95K7F8f6zZ7Um3ZTrH7R4vPYDggxI/A/M9rxF4wcB+PQ+qDIVLL2
EydY5XIzww/0gM6RCVdX4b08ggkVy+i6byWkUMCtUjhjTgs4CIjdIaKBHj3MA8zCPGpekihQzlG6
yn0zTr2zVD+XRCuL43HwUPdidgqXNs+jB6Gc5pVzep3hjC5lHsLp8fkEKFFBnAPTk1uGtcfJDlhw
Md2cjyiUqFCj3NwqbjSJQbG2j2uYYKGNj5NBrvB07fWAG6tCuk0u+AIVp3p+fTARTHOwWZ1L0Xwq
zkGD8+NBW7z2UorQPobsoLndqlih6ErXsIsbVK08KjT5WQ7fBYQ0dLqdzAdzsXrE/LmztgWWZcDq
ZYf2MAYyOCAGfuZnD5t2MBdqcBKj5E+UwFYwpX//CA4Xb4Y9pFTo3mhEPyBpUub5oVNFGSWRGecb
bUNZCeuucktL+vLJnOsutJ+hpkba0fxqyT0z4qF8MXbHcB71sca+UWT2rZf0lzkvVtVI/TG4Ig9G
o2N4o2UeiSouXLp0rbka0NTJyoq6rT0iGajeETo/XX6qYlam/uSt/k7Yr+9686D9SEj21sfD+51O
7n6gxuZU8+F4xWfXG3tNuuw0EE2MLk9ZYyXoX/oHjOd8Uzi/QDcQqZaxgvefxjMqQT1noDyMGJwB
p6Ty98MT3cIuYGfwfVvaqLpTLqHLUH4pwdm5fxEPKEQ8YxYiopvTxMno/cEWTAkKftHWjVpnd5JK
YG1g5nVoynffcRcfMOgE+Dhcl6Y6tOaesrriqHOqMURzTqX+nflu6y+nu4GiWpDyzQDdA0YdYVd/
Npl2htS/N9MWKgGN0ejXu0fJC+9RElPcHBAtbAaJo2/EJRXJPCaoIj+psAI2bgqAS2AvTWheOirV
N0rDqZxsKeCPcUThkTSlHq3pGYx5BMJ0V7lumNERs2hzLnP5kgs4JWyH/BE2tV8BMDli7b+NHdOm
f8lB+39+x98hNfupdTHNnO8ItIIspThj32AFWmqfp3Vt4YJHkJHq0rh86RYPUDBjYYe8rNqah3E+
ZAhS0i0NiiXMN6V7Wnj89EIDa+yCUHLzxyDWBy0LQs8HhwvCHdajlirejDX7pmTCSK8l1n1G4t55
g1R8JaLUbq0fToMFav1mVziE82zzaDALkABcV69cPILTEi0FOX8B7EWo8gCYAAkaBvsncTsiI32b
LKCUUVhOG1DbAb4YXsztCQsCEtPTPdNTBX1OCs5TrEFP6Qb7OuK0kMyTB5yzQ4mnv6LHQxJTfFrb
35b//wLx5l/nvP3/kM12ZE7mDP3bvJv/9A//+Y//9T+OVJv/8N//nGTzX174J5pNG1ZMY2ZOZvoM
9Vwgjf9Ks2n8QUOFaBSINX5PYWv9QdPRu7Z1A7paFe7bP9FsWn9QJyMd5mRiIFylqta/h2bzLwGX
k5mFvu8E8pWpPVV/Zxk0dfKcXaqZ4bQGk8v0htGAEEb39zQ5/wpfJaJLU1WHkxp1X+t3o7HpzWjq
h6YajtYSYJUEgcPmDPO6RrtDHUCUTOHoIitur6Vvpba8JTAlFcHQhlWb03dQ/LpMAPLskic852V4
vX8N2XxqXLxL+0DPScAkQ2+CYIZS4I1uQV9tkjvh9WC6Z60OdNT7Zs+ZfNglBXM1sO6w75nTv2OE
/spiWpqpIsmFJs9sqv+OlVOpZwif9rrhWA0JhLGAoVucnt9/dsj+CjGMbvwlJp3Ngr54VOHU9Zn+
uz07a6dEV9MJi6kjaXlvUU0cVIRAa5X2ISS8KZFaPqnc5K4dq+fks+qmq7QyKewaqqxP267fWqfz
wSpmsqXBOf3urj+ZdXhMzg66qcjY0xK666z6S0W393anHJl6+nWCCOTUtR8GrfFT3LWfA3UZJBxP
MzJE83N4bNqp6XW2ET5Z3UdHB1w3RVFb0oIX/jxFNQ4ZQpU+dkNXML3QcU8xqyd9iUqvMypyFrev
+51qlUnHq0eK5LbQC5Q4TjPZdw/npu7UHCmHJ7HBlH55T5s0AUVjT51TrfnFJbwME9nqcqqCeNTJ
49OfSwpq7AxEg6DGKDCl+sRVig3CjrK/3+QdNcaHgtbLPXfLhNTmRgalfqP5Ict2RoKRR8OlcKZK
KyzTPfUgfG50jClg6khXTgCOwtav8foZnkLhtwmBf3cYGrrYSuk39ndTX4K6o/OgG16GMGl1Jxe9
LvKEDirCRcN9YQ7f06fipFfQMVm7MVC3nLSFq22qpHENFOvs+yl88LAlKs7o1jote3NPNIHOpW90
OS0xVnsGQDibbW5m61tTYnQ79yCnjq/69wXVTavVxEn5HO5WfD/TJjbhdroPIqH3aFhCyxC+KEp3
2h+tz+twd66V22d1YGQp5gAZFEsNC7NF/KdaJOnrULCe9fuMDdaGqVM2hjvQxa6JqBolqrjguk2V
ZRD3qSUs6wyqt5wb/dZ4at7kQr4y3ENTeWxPSR/fiSmRY5QZbcrpo0Ob4yvloFybjn14LxIiQNLC
1Hq5dJuJ9pQTPr6fOg++4lDmUjNrD91c0Q1G9Jzi2tUDmi10A/WlUZev5dWcZ9ep11S9VAZtZRhn
52nQLyNxmpWDa6Mv2Y7hczbqJjZheupE6bMc4dMQbUr/qgERdR+oy5+tRubp+12nDWk9NaR2tWfc
nQCS/O3b/VdNiGXCda7Demyqv6NKHYr6dtMeveHY4A6b9OeGcbwi9Pa3P0X7qyZkhpIXXmYUnvkd
zj4761pqX7FUakNdOd2pDbIEYN5TzjlYiwdmIXtNz51o27vTKnGdJrK52sKkgPZwk+nz7zzQX/EP
wP3/9DxjAPtnAeq9StOnXuIfLmC1H5Z8XH8KO26LRECq4N8o1py7f7aj/89Clj/n3/8P/ybf//+H
gY3+N6OaP/6P//XH//Lf/vg///Gf/tM//nlUM77qX0KayewPkPKrts0cLw7dmHGI/zWksf/AoZ1N
TIIaoh7V4GD9C3O4wq9gAB4V9CB8m1kj9/6/0vIrOozjSGkiVYEG0SgjMf33BDWjADoH5k+jxlOT
4AlGc37BY9ozSx/J1f7sQPEMyVPtLBXpNO5qrp9Xp35C32rWU2xrnyn4FvOcrDh3/VzvTOe3v/Lb
H7/9/Lf/yu1q/SiLKvrt/83GN/nnv/a8gqfUHoCXxp/99gIzedyWNvheu7vErZFWh+5mzLZp/pAP
RaPYNv5B86hVb8jBq9f1xR4+6rzu19kzA79iV5vaOgHOU6qwNpG3w0RcnaSmg3vWcg81vO2kwHVO
ystTdLnSOOVA1epVKVMkwBRr9m0aIFZK2wIdY2gukkrgIarHvMsuqm9cSR2M/h1fN5E6glJhgzJM
2GWo0dzO6iotrXZ+BTN4R9lWPNOs8pSBGYCT3rFuPR8/YZahjB82/QWlnGTr/KwCT7SNra4aYX8x
NaYUKmhTLdBgWUKe32sQDFstXbjzja7Ds77sYNaml/3sKZ4oeunVDwpOl3qJai/tYEUHRXsttcXs
FKE0acnc6ifO/dqawe25S1NlAExtQ+lIu+cKauQ8GShSJXYbntWLDRBdXegpoUr2SNX3XF0+nopo
K/Rp9SQD/lG3Fs0Og6Zsi1o1Q83QK+rTtXK/XXyk5HFoT2+4GNepmKZtv2p1ZjGIJ32246EoiZjc
jZnb9wPNl3y2tK+PPC5m/cu00yfhxL5VbgaOubsA3UpPSSNrKy1kopsH9W6AnCh5uMvj/dKnN9kj
OHathgTlsZlvnicAX8r60DwHUMbZI5HngekHs7a9dvJ166zgfqKyXbR0M9r+5VFoGyVRGzHGSK1l
xFN9VjqDdVs8NRxZP9guYTb1aMZolO7i9/cHx+C+0K2rn+jC1C8AneoRMDMBTvC/mbqy5UZhbftF
VIEAAa82HuIxztx5USU9MEiARgZ9/V3OObfufaFsJ52OHSHtvaYNHjTnHkAfOcWeouP3w0Nm7Lru
6ncrgm2DYc9sHP9qy8HJTdW5cCDoe/87UiZZzZn9F0dQSdX1Nh6Kz3Rh0C4t2zzwlyCym6bBUdt+
dHH/O0lruvY9/1BIlpTdX45Rq7AypSerNRB7E6MowvsBd0vNJRLxoRm7cJfLYjc3qJJYlrB11n9g
+UHbODbNKsoa+BoSjle53wa1hh7eQliQeWiJOthmqMbf2rXpF1mIOC2qCG/Kqr+BZxBs8+98NvmW
xhqaly6N9zLi9zokf5jS6LGQQXMfUwjZZxUlMBKot8W5/MCFqba5dLslOHYmmnas6zH9CmvdkvhX
7y3ia6uXNM9n/CFnTJar3EMccH7+udQVKXZ9M7znKkHyuQAS7XgLeDfBNE3e2lLLryWw86HARKnR
TBoVVXfBfEXoDkKdvWUN+dXpjP6FZaaDut9NRdnEXXOKWZ6u+jDLNjPD/xp33WG0DhRL7A4kiXYm
BzyBGayrmQm2MzPWMon/TLhVsNKhqUiCcT+1/CRY/FXF3ZFN5nlyQLExauqPpujVMmmA+mQKhfsy
bFgKEqCN9CrG1BF4JfTRdfUrhn+fg3HC9Ox8BiZRz3vasFPXUmy0WQcs3vTPjZ0uAwa5s1i8m6T5
7eP6C9s3JrgOHuOZcF+qGLo0VvmS9Tl4KeFvTqa3MISUXC0JOoCGrtAuwzURTGBQevGWsSBcHTFC
Ddt4iBaQUfagg/yjDQt9mjF5aBIUqIcyAHJE3h8skJWGu7IjzKyco/Af4MTCKPv54FhudiEJ8TfR
EXxZ/lLTxB1Er8bDzyMmQUiGMzxbZnyuMwuQLAo6rGNYN+r3PFog2E/8U21GUkYtKNf7v6zYMh5Y
gQtf6AmHJym5xxPjMRscy7qLmT3w+0Uu/MGLeNo1MVGAEzkVgB3dFO5aOkMyKlKMiGxXY4w5o1lx
VjZ+8iLbpF0B/0OhoKP2fp26CWPZaf4RyAK5uCx5rfLooOIWUgjWDKXm0ZHbvnqYixkio6H5xhAk
syUJGhKu3+cUU0ZjzwALZ/m2i+d263P8mfu2itfjrzCxy45nDMhYtE061Ia6XvA+iw8dznwdx0+Y
yAtGnYOCEL57jXhwdflQH3kLD1bRknVUDXo1LuOTkB3MFilY/0pGG0xL/atxmL705z4L2N6npNnN
Mzi7OmyxEnU5T/z+YZmoxEq4cK4etWztOlVFsWWDeswEJk5LabOdwKe5GYT+lYfQPEslLoVf9qlO
/hTMfruw2bFGxUcVIa9/olCRjBqWt1Q9N4xeyYLxskkhUTQ0j/EUYoqb65vdxGKUxJnp1rHP5FpH
Hxnx73Ie220Shkduwk2vxMdcqU+2iG7lwumxVuD8CASvUVAcK5xPKuw/MAih2MzNQRXo98aEXDBg
aDcu8SbCjO2Vz7Cf3n9QkbQloS1EUBOBdsxa8AlDdZXGyVUhko9xGNqVzu1r31SfHdnUphuR3lxd
ff+kVQWut8CJ3AYhTtkF2g/I2mu/IQWg7EgDF2HhfM44cHrtkWKs7H4R0cU4sY+EvUHsOUUuxaC9
EeRTsVmGLiqFC2+L6z/HZEbX2OKMIU12FEGvXpkEcE62IoBiwRUFNPIEAjvQABP8h6Sw67jIoHgk
cJYM1Us0YRh65PD2Mb8O9ishLzSsrm58bjDFrZ/MKyf5vy79FPw0LRKkhDA76kUO8R8Y3w5dtww7
jmFF80Vl6XLD3v7HY1Ir5QnUkJ3+69piq3FHb+YRKIIl7iXXIxTvYQxkpqi2SweRk54/x7x7lZq+
Y8DcNs7gWmLtlZHlwUkoTkmWgFCQBrAuJjYBTuDrac712lrxb0FPO9Z4A23MViKC1rJSM2iANL5g
PPQlhTklofDamvxf6NtvbpNmNfrhFNftRzLO0GeKtNnxFKLVOH3lmThG/WciKDjVtM72JILrzij0
qahQNYaYoqgZwbQy+JxhKGvrBJnQC6CKrA+wZjC4tRb9uU0tGuFebQYTnoDA5PjFsdQKuH4SHPjY
Q8qE49CfbPaaWCXXAUFFIEO2j5r6FAc4y+Jm64P8lI+wH0VBWgJkAtiPj9ZRAmyOYQBzG5DPmfoj
n4NLnU3yyAAB1KNgq2Pi2JdFGw1zp8eyHvh1yI9mduZaJMENQ+KBVJsadA/ws3Wni3XbD9v2hZAB
osMi+Boqs2xosuxJh9FWIwnybSvZy7Qk31Gufi0mxogt84zxQ2cq5lvfyHytWHuY7oqCccYBiskD
on7Vd1SoiPBKjZm8cYAdHGeHNSnGazFynvWgyvuv380KxiDrvu3c7/qwPdsi/gyL5oQOBfCCTHea
Y0KHN3+zHHUhX35hhPl6nMebywDEBOCniuY9VPD1zSItySRvniz60GqJjLoxmi+6QqWmeopp02Ow
GwJxjPPoFAt3HGnwZfhxjh6jmOwWMrylhmGpx2LDtHvKAgqeXiS01CkgzRanuHgfsROmtToOcVj2
0yjKFnjQFJ4rX7X72FdXTdp/s2Y4RaNdhZjC9RLB2qFj9oDzeKedehCjPiRMrmR+S5YFw6CLCI7n
BkVy4P7qjuych2xSEnsYxvY5i8ErN27bDccmVPM+Sziw4RGiHjd0Kz45zD7pBXw+3ENLJSI43Sk0
S5krHtxIX6UjHxL/BhPNll/OAlJJM7dzAxZXk99QpB2dPPYxSsucT9E27sOX1hUABEfMTIyfGebC
rWWKnqnDNJBFP7tUQ9sYQrVPh3Y/JPb3SKMTFwpjRpORbRXwXcyyAllHGGarxbewH2XJxDsrZgjd
l/YFu8hTP2OosVs8SoFA9Ycujoc91UnZoGpYpwLOZYHCvhQ9BXddZ5s4WzDTFVbToW6r0tDp0oQD
gLNmVi+i8c1Wy767YNhrfEzwLzc4F0AVL5l4S0KxgJeXD00yvy0LUMicMQg2UwNJYDqako7N72BS
0ybqQO330YOftTwEkg4HkdGbIa0uRzQ4ARqqA31NQo6O0EroA/pWbmTn/tGlh4IyCgWqgKkAUhRE
oixyAdnhzN5UQ/KNZfETjSdYYLvuaY5ytDRxcAIhCIM+lxAOGTscxvuFNwnETqaHDGgEylULRkta
QZOQOq3Wkr6CQ5CHuWAbNQ5Q9LL2ZRr44NeGXFHnofgR3ZvwAcQn0bxvlgktSwa4VFgNRYvIKiB8
uPs9g6Pqfgn7Xh5GvnzFfmLl4n/FFB91WkHB1rSQzd0vynU7Lif4D0P/14/u2wca9rmID9i+xt3s
hLs1+IQLeMkp617QU22XuHklFCZLGV59KvoHowzovQT7T6MqyN8xia+T8JJP8JGMPPzMcIycTBed
Jh6iHqzVH9yiehsW8hLb7nVJ1KZJF5hSg2esoGKTyTq+pEEPvSLBnt2I7O+MsdQrFK7ZugsxXG80
w1s1TwL+n4ptpiaXcDSgOgsZ/AtYUZcxa3bZpKCBmfhjEFbtOSbxswv7bmMt4MdmRu5EDQ4zHC0+
s7TJUHhstTXyMXXYGFXYQQ3UMPH42U1DiuMALtROQsCwYMqx85pvejtsudLTKWFgT4axWVdY3msc
J81qEQGGlHaqfwyqGArdKmj3GIKNssWcE3SsD5zBoNqIYK2IYhvh2mk9h7BjeFjm9AhpJi+KfdFk
+qaHYTwP0jywykIO0IppzyUckcw2CXADSOa55WcWXlv0i2Uiv8da7Vznh7WoVPw4L5485rl3GyLC
abX0xWPQYqA4WcKzM2gusSuV3Ygbixs4zlSlO0CT+ddg/FpWRXQr2pDcijgfAQjjPQ4gMVSTtiVv
QgyaSAB8F5DpKFlB2J1hropIKdw9CobqbNkzidJvNinfmb4Zb3gbsPx6nz30tIG2hNpxL80LS3R9
HNP5K+3Cq2X0Gcd3sqNy+hBBEGz7qHmdxIS0AfSsS+gr4EB+PmAS1j+DDXHd0SHYWfpXm+pMtBO7
uZYfREVyT9ICYSGow1ZtZOWeE1mi2ByxorW7JfpPGLH5IQoQRtBVmHnbqN1AZ71mQbHPh2U8t9Fl
Svt507EWglKWPxE3R7dJYROIctPA54mloZSqEDaQtRqqcwJGfHHon1p6nuoJOq8e8PlkcBr7+qKq
BlkeGOV6mKq5OjBgM3NXrC0TkL5qFIMdmq91kWMTNfKhG96jBeha20a/M42hzDpblkPWo/tJ5exW
ixo/atdCvp+MpRN1VOZZ9aEkt9sqa9+mJXjBYEKznZIFOmu17IeqKA4/l3ac9CESn0Ly+ZuOIQQ1
WbATyZAeiM4Q8uEIbl3VLO88gx9NQFKF1vqjysymC7u8DHMAMazPILXmSfDsPM5E+1oPef89hAEM
SdIPNy4pbte0xkpUqKO4WK5ZsWQPI2c5DDGqulHi8qesnt5SuqSwn7gt69vhKLPcPS4z7hfQLuTN
NTGKinnfhQOs9ImA8d367/7+My2tIJFQhQJEABtuGJ6Fz4bT3OBWcIGMvgEO9TyofgtMWy85mbK1
MTpaezqBsnd+3gdD/e0KHp1GnyVoMw3ZpumQgi6bdwIH/hO3c7bLasyKr+0I+5hp2S7kKLrURYRB
qdqRPmI2eIYJ4JQ+8qDfi2Yz6Tg+9yqtnrqQZpel77e2A1K4xsGSbBfcJwB9ARcFvH7KQ1s9aaqh
U1XVeZgzCB/H3L1wjSqtC6BuiLoruBuQNxH5VRNohywmPAfTvCNy+PYLhwvKd/G6Gh2gkVwYaDGb
Ebq5MM7Q7bdk461i8yrpxvHsu3Q8SwZKqFsmCMVtD0NzxBCy07XTOfB6nMpI1VDPSMRAuLiBJUAx
s/UaY55Z1cJgUkRT6bCbrHUiog1jBZJQuqw+54vFfC+ioPAZ41LaHL6Nwj8N+JPsmQ7MubfRfy+O
U1gsTX4SifiOpzHZFUra88+lxpaJSmd46Ym6jWMj9rUs7Lm9X2pKCdTSQ+/O3Zg/n2nS+725P437
2Z1xr7rzz9OfS1eJxzCiJz3WIAb77L/f8J9HLeLC8qm6TAtFjxkR6ODZsOcz704DaTBPVSX+2swd
gDFVIUJosv4KhjO9zPKseRte4xyqLx/j9/t5ujAbXrv7P4rH+MB973cJyR9rPnv48PD+LxndWyoW
ICwDwU5TceiTx3w8DBN7aiYVtJuZz2QbcYdh20OK8IiugtWp5eTaOxddAY+UDcnoQ4v75pizwB37
voLapa8gQpm4O2aYogsb6v2hiaw7NsswAYCicJibzMJ3HRBIAHmsjtHDzyuYgAL5VJNARtlK2Fj6
xR5/Hv3fpcjQWwYmhSUqCMxRLFjpc4/R4skij2Ff93KlCgMBtOQwEYQJh0i3opABd6h24kQJQFud
8Ggnm7vzNh6OYnTD0foK7On96c+F1xZeo6iY92rhvPSWh5tR6IcJ+ZfXvL2187w8TZVcRTE4SO9i
9dIW6K7phbVD89goXrw4tdM19a9DptuXuP+CP0A4yPGyftnKuYW4sMUYPCuqpxGl3mtN6+dk6IML
dbV4nTr84ik69UNkwzsa1hzyJQsgyeyWck59ui3Y3RznC33OUks2QeGQNMSBoFhR/yKhPJvkahPg
ZIC+6nLWtd75GlSniDNo8lwCIZ3ChyXB+d8rOY2Jv+yWZpH4SFTN967BBPSA+s/AJuFTMpvwqbbX
NH4kldtpFqpLU7H6zXUhonea+GQNcpoWU7zBQuHrWb+roiIXXST1ihfZunF5ewmWjwCr8aEINO53
mm+LsRfPmBgcP4dVvzE4td+jYLl0/QD3Kz0Q0Oa7oh6Lkw35k5W526QzKP/aZ+g/oEKnplvVGta1
Gt4tmfJiawg9LAMHN50ue48YGJ8YCCi1gi6rk/ug99XWxrjZpirbDJWla63BkAN3XQ0NSiPbd3BF
APIq7/dh2qHeniJ/DDIsoSJkAeriGcJq8aLy4Mvz8Zw1KQr6e3pMrZEjFjHw4Aqm2iXDhuTTBQR5
vc6pe2vTEE7H3qN71fSfqpNX56CbCBZskphcDY9RBrQboFAVteM5x+O0aG89JMlJb/7h9o+26yDp
y4Iv8E8WYLT8GCEZpWq+plTveQbbRe4iqCgGiHXRuWVpP66TKYL+mpak9n8IjSuEGPR7SxjZ4/64
8ZToMsnrcziyYZeTADCeKJC0wxD6NM7s2esmwb6q32M2Xzia4hrUeeZat/NmhPItw7SkJfjkRYsC
q3IQjNp2I/tiSwvcLQwOejpI+Kh8i0wGKfimiOH2HaqR7IQUpBxHlWwMJ26T8fg3d+KtGVW9YjXD
Pm/Nrl/qsjCSlssQ9KdK+Xei06POyfIsp6Dk4cLAemU4uiyEC2CWcEsMYalZkL8loIBkoteVFMGj
6+zLlC7oyuOg2uspDAEbN3Bc1DCvG69/LfhurV281jZbcA4k0xG1/4r2HuBi1/OrQxmH1ocdRtEP
n94cM6w0sJK/SdxHqyWIH0UaIndMxm7bBGSbQ4oDkQly6gzaU5c34moUO2f5iNqjN4jyCk39tlgG
u9LMcEYWMWwudyYxn6CFjRSjB2RRDkfvW7JqhiBe80rAa31nFivF8Tct2mmX9lK+xnpstmNHstKg
wB2mfHidJ5Tvrk9gj0rG4ZUk3fBAKpRzP19NSP0kVYygPFFDwatI/1oMkz6DKf338yxO+uTKfHbp
ZIFYhKJZ9hHLAIdWNeJSZsyUdM3yKmtdP/c4en+e9UyrfUH7GFtJjZZ3mF9ZJ6pXFGg/TxzD5PQc
W/xGpn+rmZ0k6oS1HaJsnbXJR53GkCN/aq7rgxqGfY2p1Je07BRyeoI+ApYdNW81kImyWyK5znT6
Oti5KwsPN7iibdnfNxqwFPCULaTbm1490Tqj5Yhicq3r8bVn5ND76IFTWpQzKEowX6hjPMjGVZUB
4+hQlsy0ORcZzq0BOS6yv2GZ1EfBZgPeDzLvtliaW5ojTKCTipU/T8Gwyq1VAJyo4XznhAR9dv++
n6/OaeIf2gbt+s/TAk6GFHf+xbLQnwybTk09DdB2FwIpLOoRPT3fzoxWZUTreaOq2JSmkeOjFdOv
MWr0YYJY6lGzwj2SiG9IBIgEhAi88vfXo0HCq9UW8SGnQJwNeR4LGJCgCsSZ2shNnJzqSEIgZgVi
38Z5n9Sg7VwrAFSx/qUdOOBjAReCq/WH83aXpiIux9niTI7q5VSwT9LJrUyIP7gCW2co0wCg/rxu
hrFU/BLcZUiZOAQ2OzUCsK8hPayK8XPbgUMOawiXpIcBLiAvTkx3FV96DL4kc08zblaT1/0rjytV
ApRHE6kc0gnu2KsuhuiE9n9deImq+ROQRHH9uWiGcZSygoUOhdc6L/rxwS6AQ8FPI80lcmWCDpvJ
FtKxpuiuWqgbsnqBHeXAMkYbnlks7S4J036rPM2Ar6zlVNcnZcAwsCn3D0MH9XRj5+dqavSr5dfI
kJux/T5YgEeihEaxq5ESFmqE8kD8lDNlEOFIDh2B9Nthc1+ndFJo9vwpNIas2MSyc4QNYCVAyZlu
okeztCcRwVliZ7bXfevRpbcHlW8gW2jLJkmukuUSn139L5/5C4oXR6BCsyhoNgOql8eaTGcf70Fi
b/OIveGm/6o4XpgsmE+dd4B4iV4HgCCHNl4tfEaqw/IKSQLU7MgeyAT/EzkUZcHz1LqnlIaXnBGs
23nrsLDQLgEdmeTOardDLdhSM4HR7jaj7vL1GBfwGg4nPXXZNm3NC9rrS6OA7GTRG50s3Gl0fqPR
8mWiFr7nBqKtzkzzqiv6bx3UEz5neSXZkv3uTH7DITmhDsursqpA7s+4Pa0A1R10CArpQvjVZLxJ
gvwCkFmAx1O/oTBJPtohxuRWG8Ad0JJ67Ryo0cnk68YkTzlBNEIA5m/ET1sbGm5QzX7ENRSK2aiB
N/EOf3nAp3JxGbRzTbzqsa0XvEUUnwuCcvTh786b37pL4QgMLYDyNgQkQZMND1sIyPuwHFMOsRSp
ToUfv8MOuTkL9UisyxKEsE1im+g7HRM/5Z3/CFyL2NCWHuLQbSGE+CUGiBwVzUF2R/Sa2AGZpbP4
sxBwTVOBX2DmZm01+SgExHPjhDy6prmTmgX5jeIaVoLuK+onkIBTex2bBCxzBiUnpCX1Ahd4bn7l
sGJL9ovKCOFwLd1P9YLQAuxpGGOzShIAoNKkAGMJal/TMcDZQLR0+lCzZCtjic9nxE7oKHTlwaqO
5kdARGrdN+y21MjxIQhkIP6aBhYi1dYn+LF/fISbkRGPowsOMpSNmJ5qs3cgUXteP4wauN4YzvO5
7RBAxPkV8sSXfjDb2dfFg+D1P1kl275tf0dFcmhYB/sRzliRIoBlCpErhK1kRdC4RO/eRhiJKuxv
W3W3hqnnPk7pytvmgd/BX9nxatuKPMLtHSBchKSIEEjyW7EkiBVr0azHUgylIQVDGxx/8DlhKx3+
DoHxltBFPcNQMePTBCaXb6Tu3odOvfOQfVgsKYYfNoTNmpu6WtF8/hVxUAI5QLBxTDDYVEM9NLzX
Y3CrGeJUfsdJAXvheBdpCl8dZ1djWQQnUrNrNoRwPg36g7U44cFGhQv0M/dfwMv8DR1oRzkOK4n8
0VEZCGSHSwypwgzcFeQU2mkgwLRHrk7aPDlU0YDb0l1ddE/FQJE0p6rHFE6nfWaD7azA0+b8lY4E
AU8QWRRj/E/H9qJqccNtWI6JRmnKI4xrl0Mp9AxOiMMwK4NLCwDiUIw7G2c3etcsKoFEQw530oiy
Q8TdOUPf3Td3iVP9qzDI48lVc+1nyzesKr5m+wxlZV3WRZ2XMQ7r0fSIqJWoRkfQX3UPK2YEGiI2
r6rDri4qDa9NRqEPSVxJXPondNPjBMgP+gbylg8CdmTT75ekYNjrBda2Ieh8EFI5Vuekx6I1JoUv
GUWbz/S+q6sv8PiwukWQfqAkndq/dw2NA3W11T28gSEg9IKJreyzjYRRplcfTcf21OS/Bv1Wgzjf
FL7AqFY+DShj01J0BUjbeTotOrKvLTAKOx0XIaEoZUUPZQj5K2DJBtyGDtfUKxssaq0qv61CF4Hw
XCdL/9y1cGXxFK4/PsC9GCS/k8rGazB02MZuUB8E63xQzZHWzdGC+18tlmLaODQRdQQ0NBIOYqdZ
Y3TrGG8yNaPUgOo9gABgY3DegcVoEEoZIrAyVsjblUu7mVAfrhog9WFXseMgHKRYNf9MUyBA0G9R
CY0W+NSvMMXWRN38QjjiQfKpnRAPOcVlT5G+GcG92No7Et6lxylKkFIa4NAQOeHHGnvCbh6idMd0
e27RL2E3yLHj8Kzax1EObZKKDgGcKr4OkHI6tCPU58uXDVOE9rA9qn7IsmmHCqv2D0FU6VNi8b8X
gPqA78zZQS80O7T4bFQYgY8T/1jA3WnAgOh7Q08Zxq+rgh16tzyAcK93YoCKuhX2UKXIhomRxBYO
xVMUenZIB4CGKyge+TqaI0zcde21n0Rw4DgFDj+Pfi5mydnBkQZm+zyaSxLWAdJSDNhHeb+grAwO
UwrkvLJGbdJBVsefL4RAdaFu7+GnC05tjJ1JjHcekIBbL7rgmOR/44yYYzCLeuMZci48vfWiaAHk
p3fP7BAfwiBoDwzKrFixA0RX/73kHtSSLrAFzZkDaY9tadNrCytk3ngQWFFsDj5w5pDnWu9NAtv0
XSGT3C+A5f/7KDBx91BA/VzAbNF1CoPZdQFw984YTffLz6M25cOBJd2Co5B8t0rQA/iOFGQW/4bQ
eQ/rByxm0NC7htRHc7/8PJqM7/YMdNFcB/WRVENzLCiy+AK5PLDAVIcqefR6kiWQsxtAQ7IFRvxR
T1WuVknlce2nOtgqxd9HAtO4FUAb258vT2NOjmks4qNP8n5PHD21kYr+32WgHmF/yTG22Ow8NqVt
Ie18/M8lCv730f21Rp8o/kgH9MFA1X6+I8fOdpQz4Ts+5M8/L/EhzQ/1ePz5EjQw//8n/LwWKqCd
hbURykdIyxj189VpVEBjgPRYbNZyU7MeFi1lwXsV2j0OnVZlKiykGiqBnC408XdsPD4zjuAxUL9A
1nCqB3H1LzLmQ4g6+JinFIogb+iTzAfIwiRdzpNC1KnU7T7P5v5hCqsIkktEheHACJ5GFNNr2Qfi
Fyift8RT/JJEJicHDjGQH3SOIbmXGdRed8r05/LDoIKSrw8g/XmOuh+TEuy+Y/zuggCNBBUCHJlo
Iew5DwpzdnrZOWLs4eerraboRwR9WGYDH8fPdzABb2kVmBrs1kQe8lx9BtS1sB2gP6r785j1GIxu
bIY3gowe58NDTvRHTiAbyAokcUtw6OeaDIiOqBjKfJpDk9ANpePyu04GxBlji4Rmt0F8dN8+zowN
sKWkW2NiGLjz6DXLKbR7UEAEPBRI4oMwQVIUK0EDmoLAZ/FQTfJNIdQBgp0B8pmmpsc2QdQv1Tgs
QGsHYO3KKkAYEqxLfohgwsXBkDUm3UQmQrJv9gg8KEbpULEBER6pRSsgqwuLmr2k8b/KIc2hcVGw
blX1lQMeTVlwi1sOv+KCCg/80QMXxZmgMW1VO++6pfelT+cPkgAf7HN2BIq4c0Ajoc2u9nmNGARo
W3B86WlDYQWJoG7ZAxlfzy1wYCayVVEo8CSp34TE/7bUBmViCCKanD2jpkLIYAWQXdce2Q7UJ9tR
YmfuiAGsLD/nKCabbAZXMCf/PBsfILJ5bV2HqImCYblm7ZPl/hp20ZEiVKKFmnCIkYWqWHHCGfMU
MNxa7BWIzTeHLFLa/rMfHBChOuZlGw33nZr8SwZk9LdzCXlUs9Y97F3C3OpqerBKK5xB0DTr+dpF
yGlrg2lNe7IO5/UUVfUarMafvkNU0l1TzaxAOt8cXvPMbfLeovsdUbgncrSbsGv/JLVGjLZW43Om
XhjprvMSH5KITeUAdwi6mwofHw5el/+6vwH8Bum6CfFZ8YpcuxbreFr2o4AK0jN3+B+Szqy5WWTZ
or+ICCigKF41S5Ylz9MLYftrM88UFPz6u3TuY8fx6daAqjJ37r1yCpGaFbBc6V55PHjnXv5Shva1
t6enruL2HYOCWZRLXhYb26oT7XttFnd9qxoLJ0/XxncRqwlhULk2HRbOgZ4aBxKVOWP6uwQ2fFAs
17lMP3GtuUF8XpIUVES4/Fe3oCezkryU67hU7bUA2xQMhxTtrBW+e6o58+zeWVZhFmyiUT14jPQ4
kwlJi/bqNfVF9gSzq4ScdsXIuO7VPS9uLyZ5MfridU5waGLxY6nuhTvtHkNzWDFvqvSR0htihi3u
kzb7r9HLa0eNskmb6ZI58LPsJVy3zU26hmjndI9FisJXJO2lDFq9SUp1aBumk8R5Rr89etIad60T
v8Teb7807doJOqxu0X9NZ//UzmBWoTc/IWcCyVAULUW9S0bpnuiuixukQl89p7321XAuiIfRLqj7
rqalA6FQBSxokIpalqETGDunpI/V5cVNsH9QfrY0PzKeMewksIBG53VJhmNTK9YEOJhDEeW8AT9p
2eK4JPHVT6OztqfsCUXxgbZuE3nztJpM56/1Z+pT/VmqeFi0s03CMcC7PtFYyq3VpJdxKaat1SI9
IEvRPU+nOE6tf8nymzvlZ4FQi6Ep+KwX959irGhSbCqTqI82elmc8U3Huex2zXueQ0D0sGfqkRFA
nJEfsu+JcjDuWDq5wjeaoSLlOP/F8jEnwNDn4jV3kqub44d2HYz0oslf8OsVW2v2gkOKCKbj+KXx
4Tk0TZVy6/ITyWyzU1UQ4vwCbD07zjXts3rjju2JO7p40ZpBLDU4o5f6O617MFcHz6TxJtfxy1AZ
RKA+SlC/sTv2EWNAx/a+G6KKk1u/UImCcZj7n8EXn46fXuv2niOsOLgTzVWcEWEbr14nz7lx0CsZ
uhTVAsxudr7SEgL2ML5FU/bJrHQ1jgNy71zuMq5zLOZoPv30NDXZdYgbUAP/OHD6XZchkxO8eO96
bLKZdcenA6uHqzOowmoztBmTJ49fiq7fEpoTaPPOtuWAWtLUOzKM++pmJVbMyk9dz1jifRKIe6W0
Qejk/b85kmuSMfVe+tWFpp6w3c2hUqKgzeYZ0WajbRISSfODqZxQpCffpaPOdjQcjapoqBVXd+nd
9UI/xsaDFR9F52XJPyPnv7xyYR4tc8DZHO7T3qWIuHnVgiMqJf1pJWfaTUWtyfC/RYTW1qH0zEk1
EKaXzH8QcqxoreL7IKvwJuUYCQiDPKnA/yNO0a3NZMzKStPmQq6A8Zbp8a/oJ4yo//VGsPoALNIg
56fx9qUm4/Q99r5AS3WyNQ0tZdXA6ZlxATtIuKji3n1TPYeRiVe+/2G72j70RfAYWP1DWxPdbUsK
7VrIde7VX5ZN0jCpMsQFt/RxBaWvHboddzJh3wvmj7NfZ/1GNBzFoMcWbJeZ8a9jiQbKRHWOBKb3
EIZlCuHUypZ4HWlvuClXsIVkAAODS5jrj10FY6PtFTcsZO8xObQywp0TbapifK/ngsGnad/ngALc
oTij66xsyve69jZMOXk9ruusBhQjuuZm2hX9fIwrJInIDz44cvibaG1U+ptELq4TpibtVL1ongSC
jQMF8/yHj42KvlaCCnbMeJ0GzzUJw3IVq+Q7TCi4rSq75qiHQkXPeTRQ+GbpA7aTYGViYW1kxa1j
9+Y+r66Zj/0nSle9PfzZ2fC+zPVhrknAFg0lpBP2lK3n2eiD1MQv5756z5g3iCr7aiVGDwuIr2cf
yg7HUVGP77KsXpnIM21H7qCUxmUCEl/xxjv6XRv1ZMoawCCB2buMJvbDuPPqc2Ppjaoms/OjjtBu
ZF/EqPaZCpKXplq5sQ1Sx88vcfkQCW6FImnqe098yHZOTqZcroE9/vNdxTypZ3AsgJ/0FS54qwuO
pmuBL7ozoAdNB5466NVW/zQxmDtQLhl+bS6Er4sb5UBpVAzgI/8JezQbWrmUafg+HZfb8Wxf7ZQf
aSyt4OA54872iys5jT3+M0BPhV41Fl5uqWNQL5ysecH5Yfl0qPlYqyPqPRPlZcTu3HxVqjzagZeu
w9jPjxGlKoA0g5qz1i7U8HIf2519nlpeV4doM/ugIgfYbZklt8PckKfO/9NS6rvGS16Xxh4O2ipY
YjRafzK4znOLVWXpyI7l/a7BuIcHkCJxchN6+JSRXt/uhtx/L/GNt0lNsgwUexl0WxU3aB6DRFEa
4QXPE9fLYI93aRjAnvObH4uJyLYbsZna2DEjSZefGKCFGMy9dWlkt5+bL4aAd37BlNRyxdrN8PzP
BeVUMB0tvJJM9aLGfrKkvXPi/JrVNabS0b2GtdttYgLPTpX9LrfPQviWt56T8RC+921EhltDG0MS
rBZGjmJ6F9JhNCDA+4UDOGWCBWttdQ9zrbdJzOee+c0/l9Z0jXz85Cfi1IcMSmcmNytCJfkuZcQ0
9sk7x6R13ybqeRQo1X7xV0WBWA8nywr9ldH5J13We07OXdXqB0f51c4y5rDS+MzYy5d28f7mZskI
4ZprLxLwM2V/7lJWiFRdC2W3DYg+JxNmI1bo+M3RwUZ85HKd13nYBPeFNqjU4Xoil45+D3MgTvt/
okPAnoYRKO60PHdEu+SSKzo5yvk0fsHWB4V2Gc9a3w/ugFk680GACe+8tG2zCwJWOwwLpcpNjFIL
T0A57MpI/wWJxZOacCwEHjWlY4MZN/W1rgJYKJJnA4PFKsDEOAQtCya81qGyWXZ8aEQh5+SZi1sh
fBDRqV/GeMZsG1SX2A2edYX2NlTNd6OaJ8YrWM+b6RHdGVt/6H/4AUsulqZg+h9DI3LtENUvWu4m
dM60iKAkd6CzhyGCkoZ/nqliiDe5k4c+dGLaIb6RZprQLYcGabE0W2eqB9xl5YqRc8VpI+a9VxJ/
wNi/yTrCPk49fWddDgB2zmycFUVES+c8OxRqBGq+5mhhgcSAEkR5P5BCQxmDdzX1eGSb6osShqZA
cAPUOaZ1XTbnJgzOYdxeurHGGBcVX1WD3bI3zrlmQZUA5uNNwJkrE64qoV7HSNp3aUB1V2T5ISjv
/ZtMSq4HiGfqBseIFJfkNrFaPSFe+emZWcV7MlExdrIVx8bXu8Se7nD3Fhf8h+t0Hm9yIMH3MDQs
pJmXZp1rFewFbSAC27/6RpoW3XIYfRzIusUGSTxxneYMpcYa+02pe7Lslp2cZMB3ijkTYcd/rQiM
NBM5+fi/QWlQ2xh/dzURfdOG18arHwvPBo2YFS92l97WTXTuquRHRYNqi3Vv93vhYCkTejh6djZt
gjm9jol/58ZztZu0vS8JDdxX/NbIIfGfjDJ71zv0JYu/nNLYjX8C5gM6NECPa7VdlJzWvec+qMHk
+EzGn6VGBCkClOna0oSsdNGv8bahpuMw8iPWQwnuwTBSCBOL/cOUt90VKZOl2Z4w9dv73Er+ZRyh
xFmXZxGmIS33zR+N5ZXrcxYE4UJod/UmdGqor1X5MJpQnJLaNZs5Sa9pYLI9j959VFl/Qy+X/c1h
ZBlcLkOsAYQwLU0dnpNsAiql9E9rFn6KS2u4zKxVllvMPayEPUwWK+ECi3Fjz6PlyjZnugrfrefS
HvzkxTdNtMrcW/WzQN1u+h8avXIn6ySn+UDDw5LGPgWyUVbc4K2OYthp8mtggnVOEhy7VP5Y6gLC
gotXAlgovL/K9h6CbvlpvJQEzXzbZ4YvzkORWsdxSVQ/tF+IBWbbuC3085xOb2PQAoLlmuSkKEIe
FMz7ZOX4P5YMuSRy8ITbxV9o2qse9WEO76qJtyhzEK44Ild1JFKMRsM/VZawr2xeU+joJ1IF5KOD
+C2KJCsdjPdZVIm3lr5iq4mtdl1kOG7mW8Cvsz/l1LGSYBkeAykPlkFPsfIR7gSifeKIL1fmnwpR
DL/ALhrc38KCxExzvp99Ab05WiVwN3a1qb5zmy1KzDw8cktYnWbIa6Rf/uN/Z79ASL9h54HY5wPo
BhI9hF4iROQm7g4pmRmCUra/9rPwThfS3YWze3HN8JonUfyLH+g4zu1f4DnUDjM6aSuZ+8X5vMcv
7ZEK63+aAipHO4U0EERi7pTKCFRVjd4NoUX5g+mJBFzKcqGSOZorQVJ52ZxcqRAJwmb2KjcvXZC5
d0UD/2T0i4PSUbeXOrrFYrjQQ1N7d9EgX9IJQ1ZhDY9tEtPKLjUKvFXdYPa83iOZje4xUyCtpym4
DBnG/dxbyl1aBcxqErqqselwUQ01i7fI3aOnWHe2wIw/WGG999sfgeCeu7nE2qo2aTlx9zrBneys
ml0eWCmrQf21vgR1PiyfS/BJC0fyOMa7mef6VFeMOa22S3cFIY5N5eECIeDwgRhLhjBk7E+ptdOo
JFslKUEnwDJbFUBKDAteK/gUIHziPi29dFN2/cGNnEcXNxm8ixHMb/qTspYV8gQao8tAbWDvod3y
cLtkinAJzOmqWcDygwBYMf1cZ2HSnzBngm2R/BsnzEUidFNCQLR+NamrTcQFtOFZWS122tMn2wn8
G5ATPCpvaU5lNi+M6el6aHJFcUBtOhg3NoRRBYQ0j0hrjJvS9+ifhqLAOusmO42uijnktwiGYZPG
hp0iCz6SUpBSckdU96wT1V5kZDAXZG49LR9i8J+EXTCFq4pL5LX7DKluXYysHSGQ2h+TMLvzQw7+
tiYp52rDhgWfjSaWR+EpmZQn0jKnPpvvyPgnZxW3h0UrcYiqxN/wqaK6Wl24mTyBASysZ+Ycxc/s
J/mdh9cZxyIVgYrv+5j4gRpNvUNkVacO1KCjz5nH3DLOWyJLFqph5MujN7e3fYQ+oaqG07Ealpd4
iYqtGGmh86D+KCdS+31WXWsc6h0Z4oOnoDLpPHigb67W0/iiOj949Fs2fvmM61ODxdBUH4OFWD7l
dNTMHdngkzX2NoOFk2W93NvGOi3whXbgAVhIIQjeyPRchVi6tGbGaafuzlvYAWHxGKyDhUDLbKJ8
zZf822bzmxyhmOiY77DyV9JrmbDE82Nhw27Jm1FvpRUlR1lYK19F0MkDxQ7OfPwkF78rnaPr+NO+
HUFqNuzc6RkyRtR4VGBpxfC29MkVuz+8xE+3peLxyCHZ4yPOhi81xp+Vv9ibUh7ocl0Lpbbt9F9U
0/hx/GE0Sj02H+TbIrbkc9Tlw4vtUx6FspZ7aak7VTX3aS28je7sr26J0JCrkUUwQBP2xo8+u8bm
+3DiL+fGmzA+pIGgWaCup1yRGiATP0yKYhUdBeCs4zi+SaMp5hRmv9rdO35Pad0rMgKjhwiblMdh
QOSmD6YZb8kiNjyJ43gz2XXZscSytupS1lQUPvJai5ZaxQ6Z1BDzQrxySsXOgoqcRxLRcgh3cndu
Gb0n3PZ8FRbI83Z4clpmDuUtU44VnxvqJQyxZJJrMlsUaLZj+DsPxRY1L3gzbndoTT7zWFb21hrh
1JNVXtseasQAH6GN8RUtxFbWzeC/a7ci450HYKuq7OD4GOvHuE+3Kiqo2mP3zSpNdh43YRixMiGy
q7OpWvzUxcfkLc25D3qcwSx6yzxObdtLuXvCj1FCj2pyIrWTncEhlcOyxo2GE64tj31R77Vt6nvT
nOaGCnns3XgfduWyndpaMNcud0jGgCCK9AcTHwBLRmHHqZUvfje+q7L46MqeBXoV6qMJlbcJCNM7
RbnmF9ucspvAl/q+vyGMote6mar7oNJ3Bv/2QTG0vXNq9RVPHq03A+itx8FcgbyMnACkCbZVlHoq
oAYPpB31b5lWxyo88Kh0F1RuGB/9oS7FHem6GHtb+ywpWA7MWzoU0VrcMebBApsR5m7wdoJSG5Lj
rLLvPqJQJaKIq9anmg2RKxY2sMTzYaqmj7gUf2WdQrAqImfb+wrWoI0eMtjBuFKhnR89nbEZddLv
unCsw9ggECe5fQ7Hhh1UstqOOUBZ2FfBqsxsWBF1OBKlm7NnY80PZRedZwIVL8HEvr9EUNd5eA99
EQKZHkmu3XI7pONHe/lz+xgtgsAcyk/z6AiVHMU6W0CNBCSlk/DXSjBbCIdj16/mh3CmxNV+95Vh
52enaOCNwdVMNpvFzFHNsOUISA+yzF+w7uRPzOTtvQiShzxJwUqUEdYWm0VD5e2Ephi4d80Mc3H2
o11DiR7Zgl9XhiGH1FGkBZszjM7uE3/6kS7gjkDX9nG0fYxjOIwTQcHl1S1Je0d6m9l6yqmT0Mp5
qozXL6zEcf8BvfjXhdhO25n72kSAKVywVcBhzmGvvP3SWuwy6CNqVa+5N2XOmoW0yzAUZIDLesqm
0ZzVQ2mW8txaNEzlNNr7QPnfaVtQGQm2i40tO6cquaD4xmwhSVJx5CiNgKQOkgWeNy3EDOylwxG3
p7dUwXILGUAfLhzIBV0n3mSBQhUxYF0Nrf6ObVIUaePvkuEnbsmgm6Q/Sq97sSrofiJJv+PKOgZ6
hMztppBcxUvp/WdLefJG81toF+g5BRU1KoJ6Z+E/ycOUaA/LkxRen1BXXBLRXbmw4KP0iAfXP1kU
vPa1OHZifqlb9WjGP6gPHXoGBtKyvkZ0wYQWLo52ONX9qNjMtPY8cjXxPlYl1AR3TGE+dMYSwQLr
gB13TAca4THF6oJtKfvHgaji1KO2Yxr+QiiG2mc2mZWCfoZqkdNKHBpN2T2G851xvOc45cOVOrhL
pijZ2RHZhqn0+Co+beMVB70wpg2hHCCiMVXo2NlCCnUlG7SfqUy2Uc9n6uQ9o3jl/MUDwH/C9aDq
hX4qoyen5GrCKM2SPrenTAnZJ93eQHtLfsTZwsxsRhwq4yy/eAZJE0V48PwOiZprXHsczBVQlZX7
E/VYndIc7SxK85/EBUZWFxxMfLWtqR6jFvZdYPusdC4Li2txnBhkDeel7rA1J5IFcmb+XRzrJXar
6nR70XmaPUazNWFZhcrSsH1O+GlFYEqepsBdcFb4V8tjuVyRDOdpHF/5M/aDxOfWG5odH3y9DXmy
fbVzlgBSWeX/FrLYqCVbuMRAYN8C3sXQlBvXD6ddvRRm1adMhHoVX/D+/vVdfKbcpG8pl3859e0q
i4khhZmLpD20TxkvbmcZccpztkE7Awqlb/foYjlQoqKgQHbDt7JQ9smOm6+bF5NvcF1ngAZje/72
atZmmWpGuYh6WJR+8OmGDQFFNT2CaEzXZHVZT9Fl+T6D09JRVWIwmkBLzzS5uUX/gI0Sz2AX/6vN
CKSuWzJ0uqcQ54MuOF9UyRJcTrZxrW080w7sZziMJnvss+A9pyWEkwaljqkuHp5D3TrJjrJAxclv
0Is7o+qfWWhAzY3HT5OPqQSwR2LoP4GFD29Rt7UKumVF58SH8sxUCChC16xJJ/kM/Q3vlTxxkgT/
Tai8hk92ysxMPWz+SwfMgw69n08Bu5snidNnkMgwFfORuEVk93aWoPtVUTnv0yVW67rn9dbZ8oAn
6+T4Zg22iCBFI5gipwleYhcXu0T/yNf5IHlgPMHEL0GugYKwBMtK+eV32X10fvllxuSxdlHBxyDu
N2GT/ejCvyH6GKnMUd7sJyvuyVOAGnWLjyjuGPlXqbcfiud89HB0w8g6VE54ABWxAuIQrOG1VBhu
3U/VKIwZ3P+xq/7LI11/pTL4znxYV2EVlXdjtFw6Bdwlb9ND37gfRRLdd0XP77wCZVMg9LnCesHA
9zb2byrmMyLrwy5BCAR3S4jHNXzNjOMfDKmKvcz1/dLqf32cfy2zAL6SOIwo7S+4xjeoFXBDi7OE
eh4yO/Pw0k3fwT8wQ2ACE5V5yN9Cg2lYJkv+B8uP/VGPH74h7QLB6K5r2aDXx/tqcpxTTsI25qTA
PFsxanRClgjVwbeuxXO7mO9ElOes4+foW4hv7sim1Sn3Tln+DozmNMztR2ORgxlGXITehBspecqA
ApUDg9MgyB/qhnWBcG8e8n5y8SpGbLMsYZwnw3AQbW7w6zdbj9sQG4aP0V1TYYbVX9RG9XFpg7ee
Eo2zaz+7SXAKkHOzNP8dxtsYgYpuawfl52hsEr5n0ST5dWn6C5P9z6UZLqZyo00e+7vlZt4KEncg
MU/6upU4OlEuiXl5O4f1mm5ObeU2n1WR3R495GeFbIG0/I5P+5mXdVR995AyryrGEoMa/mbYPyzN
quU9v6QfGz4FDteAwoVe0hucU5Esn9HIr9KVGRs57KQjY8DCnQhKeFkbSKAfC3OrmG9j5aqUfV3N
/OHL4uXm1V1C/96ofl7LtPiZyN2svfKlwfrguFkEgLPkknHVWXIo90omhyrICPHiN2NY9icFJ1tR
Mfq88T10XD1OC7YG6FX1UZqdUMV4l5So9Hh19zaKLfYL761PQD30dviWaiu6Fua1CUqeZXopUea3
wZ81bHq19zweWc78nSbeirLVX5QV8a/qql3SamvtUU9sxtZ905HG3Dm4FC4tbj6zpGd+hHzI8LAn
PItxrA2WSeQNP7n3Q7+95HA0sIYG68QhIVt7Dppq2qtVg31vXXhttB8DUvEyGjqMFMvzkkTfZFTy
XRcW9yCFn6VVUEbaw4lwV41QZ/5sp2FODS5smyfuMZ3KXThMdPZNlDEcoAwwNnEPT2LbAV4WiuxY
ZBFw0jjYO0nyPjpQV2YieLdzoedmNbg+ig/MBQHqNItTm6Th6FLo7LLtvXV4ozqUKMyrOQAFM4jg
nPPD3JSomTLEmeHKbV/540ZlEwsjY6ysNEe3zwzxNXwPdcwWz+i2UVjXzOSTdZN54tT24pmn71UU
esNkAaT33Nl3/BrgHwXf3qDjVVdp9qhfB91RMMcFyp37OcMtWwt1rPNwepJ9eKksl026/ws9D+mf
KJc/uZTLqe64wCMhDr4Yn2vOrSg1N4Moxck8SlYmBTdlIcCr5ytYOmON3dfJ17e3auxBccVkP6Ol
vZ0J541lyWlVi7nfxvXysKDBbKZwH1P5QZuhk9E16zGmLt3CxVEWQJYmukwKU3WNbh3jEUMjVayN
c61Xrw7wm8mG6arYSEAUqybCLc3TyHXiiEvl45bJVQMtVshjxXQgxivmkhbYeoHHCGRur75jfQUz
46ulpRsljweNHxglXxnmqawlwY3Hx71L7BvmLeSqxqm7GhFkVy1tKAQa72jwEPRqBm+vk5KWKsGU
JgwZ2bmlC5S8QVeMmI91BfpLJPHWrSAs1bhodxbOWaeibhizhh0RMDauKQAiBVvJutEmYYOwaijG
V96BR7iIPlT4iT18CjUOj0kPbM27qbEdJqbaE79zA4yvVGd/xq/VRhQ6/6tc2DOtaY80fCiIJZiT
fCagvR6WbYUX9ZBi0iSxYDFPzPuLaJMX3STWMSN1q2lpR0pN4zg7zBDJ0WQN4BUXpoprcFR2zQfX
Auc2PGI7u+SOy1jAC9+aWr+Feuw2NXwhAtznoobVFGXpq2nA8GKaPzj11mv7a1qDxUiwtSeNePOU
OqNflBxB95VLqR+P9kEnzJosnfM0h/B9J4JnDIR2YmT3yM24nFo+R21v74zAPyBpRcrI/fBCR26a
yn0ymQ8aR4iz1ehP7Y+/UYzDDlbJOY+S17rIfWAd01udIankPr9MnA7fSaYflx7ztqdv0GdSDrpk
tYTFbJRH9a2mUNkSyHizkvwck/Fc50X9kd2ClY44cVY9CouJ1Cyc+1721U6W5XMfs4CVPbpjuS87
liDBTVzFZjwrJtnIIMlvZc1XJ5r7w0J0ZhyDp5rGdesM6q6SJXsrp5+eGLoeIqQGEWzDvGfPQIP8
ywPChmY5nNXCyYEd+Gp9w/DgJ+Ni8rE95z4vv29Rv3waHx2o2G49IB+5DcPLbNnLQaYHVIRL4tus
QNebKkKBlrK8F2Y6Msbnb1LfnEORX3TfnVxx8Pz6b2qhJvFjgsYjxWOBReXWqrA4j7ktI65xr1Dl
Vt0yXKKqgweUvns2O4Cn4WKDf2ut/+rAAFjxFsVXeZjAeAkcjlR97EAfHPMqZ+ve7QhmQtFxG94R
bpaEOV3Uo87NbbtOVfwf+S1vF3tsa7TEw22gJUvq8QJfMhUdTJoJV8MC62RbWvZdNcLO9Lzxccnq
ZdU4j00o2VtLkFl34UtIAwNCUb7MioI3GSF3YrJ7dOrhcy4tBqINCso4Ryn7hVC/bACYOK6leGta
9sQGU3bMlpAB/KLnbVxVW9JnD2mfkwVz6/6rzytmF4m5cQ+X0zyqS4ggi4eiZracZ4xZHfWjUsWy
l9kJH0e7JyYm8s++GyLE+Bw/8u1P/dbeOII0UCl0fLbRVlYktJNt0wMVTyzZP3uduYwaMQdj32EE
lHZnE8p/DtP4VJnZ+4iUfrWN/zyL9AkgfX+Ih5SwoYkbiBHuIRl99dJigzqnZagxTQynqWk0Hiuo
SbOVVxdnkPZTkKXP/OX0GWiYbdHQiHXZ++wNm5vqUzk/GYnId0Hm9CRJqm8m51aCVTTjqdMNdzil
9kWZyCckzgc9udVnM1t4rsCX7Bns1Z80KRvpRf2lDdOPNhHJI45rjN5h8CpQr7hRBIVS4Be45bDY
e0P5mc7sPuLeae6COszfbSSO+fZfdXTqHURN+5+0zdnt/PBJMGxidkhm2JkRJ104Q8iQ3zEDc9Fr
QTngc1eVanlNTBCuE7s+dgGeMBKYySu3T3qw56rZ/P8/LoN/UjYWqv/9Y9HV4X3uhp8Dw40TmxLK
dRZ0zsPiBaciVx2BUwuwOWeDp2qiKQA892A72DTSv6eZCwMrIakT8jNq4jx4DQufVdMpM4mure7n
dPnrZ4DxFoF+6+abzhHZJod6340i6Lo5wfjbfM+FKUHvyOokV2QbQHUm6N09wtSnvx/ailWRMdaM
mmoCbJyzsi0W9lh6hhh5q3yj4rOkkACAsu7Hjk1OzkEknbrG3ScByegmnz8vYLfjIinA5uEQnxAQ
a5u9UcTvWq8mmSNJQras+1yYPecl/t8pdH4NRmsRIqGF8wkN6VUM+GO1LP6TjvmyTH6JkhG1Gacn
mAc6BWdkCj7tBminq1Yk4QZvw7fdzrj22D/h5e6jKOV70tbjPiebBEmK2FIQ396H/TNIls1n1kM8
Wr+WZVg3JZBZXP1uJ8tfHXhvU44fyBnb98iuwf43Bz3br86cj+tcuh8uJtG1weQ5WB47lICnxA42
8FAj6jRjx2L3GWunCP9pC1Y8Qb6pZU05PIB21Xn5t+WgEVIZJ6m0Vq7J261o2yOGtY9em98qjHYU
0ivH71lorGS3dTArowCAjLdNtanYla19drXDBAGNk8HWwIasO5zeFuHJwdovQ/UvtNl0r7xoF4V4
/2ssGILXGwl17ob0t2HmZrF5XjBF5M6qjqiC8NtsZu+ufCwYyq7zBXe0a1I0c4A5KZIF/lQHxFTp
LTsg2Y8qxPGyRL9LKGkvSMMUCcsDa3ZxdME6myaIvXCq4vbqJl+OQtm2FcMgQ4G9CiZWkFPYCElt
bOXllxd7ZBdLv4JmPW6Ckjxp7YIZ1Cjz2KCto+fBZ7Xum5skfnNZOFB5pj5Yk344LNPiruKCPUeh
Hysi+KRcPTjKg/lmoqW3oxOerIPArQz/C2mzrjZ88Hy283Qs++5cAS7MSO6A39APfeGsXQogHT0w
GHkK0WunBrB9FzEvqFm9FWTJ45IDklus/+x+5O4oNr2uf2Mlweph5h/yo5gHyrGbXZztAq7PeqmQ
ipIo17VNiO7RrTyHwvoiy3wwoHsnpJQJ102oeA+Oy1ayPn6s5+ylLfurh4YBYeglTZz7lIz1KnKs
ghbde7l9s56LB9f1i5fRxlJqV+CqbIzsGd4G2ODr3uekQyB6Nkoc0c/ex1Be/FBhbKk+C4xQ6zK1
n9KkPcrSEKNnMZNfgd/JXjxIw6INnsseJHkvvzGnP0dshGi5jRBz7R3IKFY+uP2nUvMFTBWhUYv1
8porFZIxd6FzB3lxzZmwztRSbUEqLSvXt7eggN6hBaiF9yMuBGFx2IqlgRsmeHcxXhdH/h9nZ5pb
N5Nm6a0U8j8TQQYZQQKV9UN31jxb9h9CtmXO88wV1DJqG72m7kX0Q1U2Ur5WS5UJfDBgS59CjEsG
I973nOeIQ5xj+5blY4fhzzaGjFwXkGh8goS0xwGiIvNZ6IhCqnIOlhtvOO5sBtyEJ4l/L5q7NCle
sr6b0BhJGjXplQglz501XXipOgkc70HGJRCKBsch+xqX7drKdZS3daeuBPHI/dw1N+z1f2WNBbDN
nKdVY9Cjt5z4shmSM+5+4KXixenDpXcxHiJ91Wn8AwFFAgN7fZgRjw10kaUlXmmNrH+2wsugsTa2
BREJgdNqBMiILYXghOsQBgyH++g0dmIaV/B5miBH0iIPWdhL3pzFzrTaHwmEIJRV1KBiHr4qpxDa
jfsi9MimdqOneuTVrniEToBVTRyISroLiA5i0kPaQu315GH7K/Jv+OsaeuLd+SAh0aqeFlhpNTds
fgl7fbAkQrlWz7sx4TMb5jPHxPjLokBbz4ex68c0j2Z/xDVW5YimfcRpLkcWwOJYmbHikUecGGda
B7AahAd2zaUME3om5JoDZHAqmCbBm46kp8HWDAds0j2UaZnvYyAmIs1vzdmEkJUPBLWK9BFz/FmM
qeC7BRZ1SEhJCTRP2GzkL0Fdk/PpoEEPGjp3MrrECVldat1Gt712r5qivyImANN6bP7gVJ2f9oiw
iduIYLdXgC5x+lwHNP/HSO1KHwtJ6XurBP1WD6lhrT3jDHEmJCs3Ol8IJKdlllqn06SfRESb0Sgo
rQlBs7hLg+yqCdNTMYzpKp+iVe45ya1MgnMsNLS9HXpUOLJ2oR2dO16VrI3E8cEo2hWJnJzBYSiU
NxrlQ6QykMA5wrOM2hsVHpSTpk7YfkQz+g038NnHOjshCd7uXiEqcoudl9Rm8i1mn91N0eOfgjdz
ASPrdByN7FJIauuzwnJnji/CL3PkrfYGegZ+RhtRLF3p1p4Rxbrjs3Z6DieB7mmQIOuuyhmECPAN
jjSwr8LUuQbnt6VA/H2UU7NL0H5edCaSjwS8N9RC+iLQtE7wMNGQlDOpv3h3doZ/WQkHXcW0ngv8
lJp3wcBWeePb8CU5p8JjGlo21L1Fr8O8c+rS2xWpvkocQCO8/zd2MbDMB6wclH1W2kKQpjOPJNdK
F5dVn/6kA0gsYxUfjDKOL7I0/5JJXnxtgGeHk9BKYaZd+232XWNSa3pW6KxaW0w3fu3yuoWtvhJo
JNZWjE0hddjc+SNSpUnR4Xan9KWKPAw6IwQ13HYXmuf7rG1+ZCZGa+JPWGJ9jtXAflfqu41wAoFc
88uo8MR0bvoQW0l3G6fleZGF6bXOauDCXlTuqhzNnzTE1Vgb4hxnFjE4g3tj1UN3MxpIwCarKvbj
tCNaZVi1UJ+8rPlpDLCjA13/cvsmu271+B2IanRtVN/6Gt69QRd/Ed/AVOxWlojTtW0vwQF4rDYz
/zQ08leUCra2lSZBPGPxTWnLosF4ZA0rtmhrfo0ph3Ulvo8wOxa9GMsV77tcn8T9jLczDF+CjoDH
wK+vxri+y2etT7t8AVl5xfVcsOKn8wyy00ChJwPq/oO5ceANrQyjByxBb7rHBiqrEsr/7N+iyd+M
88gT4ddfwvKnZdIMrq3y1tMQfip8mPgqbucEMkWuC3PNE3Gf0T3J/D7e1NQKRYQT3KLb2bRfkDWh
jQtRRXi1r5bX6UMVz09gnRF/md2y0Vx8Tg7bvGQ4SOlYq7QMHmTvBDdNs0a3hl2HOtbaNhQ0Uxqt
rUU0q/ZNi6OYRRTrNBQY3BA1uONQH/I2G56QwhJ2OUQPvOLTy6l1HqFarXUDrTXvg/OsLpLbSrvl
tY8CrHRUScmW/qEORXJrOWV66NuJmwJK3u3r9wY4i2kWcMJr08vXfxbL12RQ3sZNNp+//o+1KgcQ
bNMaN/7EC9PRW6NugHBM0rwuMzaHmqoCWVKx2Qr2JXZ63aGjP+PQeAlm5GsfhzCJwsE+yV33h6+M
BtgJ6g/gnnLlV6LcAud91mnGCnoZiVxRRjdhi1nN+GUe6LzVmA9NiqeJZwW7YjTMVeIk6dahDtIp
61SoAjFZH+xMFpPT2ug5IUAcm1K423lPs8f3xDeAdUCZ+vZxKFIBGy8et2Ohr/L0dsDvrQ3vMonU
piiExwIZrO1SfM/GH1ZxXXUdgZM68DiLVFeu26k1SxQMZWMTNC0qinjpN00U0TXySFC93o+M8Exw
t2nsJk9RA/ZgoEM9YlElzoAcUd5ffhueBmVhPvO/C/ByVGE82Z0lQlkIrnLjNIAa50pSGKEDUZQ0
2MFQcM7BKHVDJdDvd/q0t2nKtQEoyUiDEptbdQtaPr/uxlg8yuJnhV5ol1kDXvei+9KHSXk+xu0e
3TKqk1Ks7ZrQlCqoiKAuxHltUYqgj0FFPUue+ixuztrMnG6k1CWfMMt9ic6WdKZx500VbBKLDoLS
JWj/ghQrOBxzLb9PwcB73f1peWxNvQSvflGbzyqNaZHxpkz8L22YJ8D86uDBlO4PK2++lDDyN3Wj
mc/sWSYYGaRccEjZ2ncajsjEWZ308fCkJvrwXmmdAJYC0zXLi4Zcs9q7S/skO9gWdsnUyeoHWdrU
/vl/V4F/OoRYfiorgj+VISYu8J+d2KNkWxE7DwPyGkhd0D1Be267gBXNlUV33kdPbuT8MqxZYuRD
DUW3fQNT5FxDl4Nj2GOojHbIPngcmti5mQdmZmn1GYUxgtErT1xT4qku8us+J4dqlPq+9Cb9kpmL
iSNLrzOUZexCCHnlOdtiZHmSRXjfs0NDPTmwQtFK27SSXpOpzFM0XGeRqb6P6M1OyIThvNLH97BI
nuKSJkmCb/2E7lGwSQUvK7NszoYcY4phUbsm4yXkQcDH8NPq6NJwI1HBeUaeNl6avXiO0IGcm551
0Sq26jNoLhZNoD3OjPtZDwGV1+iJ1I6KkBwEMRHNXG8OFxIY3XwbVNOqzuig1fNVyfZsbcza2MjY
3YJoYF4Bj65M6zWgMdpWfTWwNzF93C1evebo1bMb1qdmgs4nN6tvopl+4QNESB5m26ThtN6Bf6is
M0FSy7mJZ4yawi+b0ibGF9qlbm3fJkCGOKrkfNpUhU8cT38naRFp/8HuJWC/viQwjdUQ1UO581G+
noRuc1tWTfNFQ4gZB3Xvz82dqnoPB4/YFbDg17N9OQV9f6idPLxWAoF2gCcRPH3hbZ3aukIkVbCt
5PMHH0HPDs5HjutYcYhdoLOdVg5TKYmE7+582lI4Jdufhq38bW4onKigZzHOnemUHbaok2+oi+qd
Vabn4BPZytoNK5CpsIV6P+3Ww+ucVt2e4ni6mSQ7hYK6+9aWrcNtDvQnQmq/LZ2MWBaP7nxcuzd2
XNcb1bQIG7ktY5ewA11jTOj6TIFiSqFIo711G7G39EVlYtYuyEZBN3Y3NIa9mUVyCXrwMYso/tKP
d8/UOES7YAgfE+yWFLwsjpgxjpp0LIEJZThSMcsg+mMxj83vQDyJcylLtYsQ7tKkxEqdcFKgz/Vi
+ZUDKUDR5ygQx6FIgghoy+cMY9WoqAa1UtyDY7htQvs+wGKJfsbdp6X+4iQjUuSUqvE4AmWswaPx
zQiCfNVciG+PeG7TreWTMl7GZyali71l27hVlsDBsH3ww/ww19m2Uv2z14GLJFIC7HgXXAdBch66
LMvsIUx3vh36eJdRh6sCa19V6qw26wvMdTCLsdzFHJPqhiNm9uSaa1S6BE46zWkLmYak8/pXKFBx
9svZIwhvHC9d980IgTBHZqEq4CawEQ+2L6+mkM7iUK+dxUndxGGKyqAZN32NZIQeOdjoTWiin650
TlqHf6+d5odjmtV6EvmTnTbVczH5h9kVRIJVQGvBO7YNaro8Hu4VtIGmXPIyrusscxDLBOd1WTxP
Ehsa6ZOd35xRtH9yXXFJE/Lgm0Q2dJ7z1ezZYNZOf0bi2a3r69sOtHRtcud4ov5Wd+G9Vsmzb3tb
3sWboRuesziW5+zxbqFkb/xnQmAfg2mxhwzjV0BJIFqm4IdsimXfe+cXANRGCRELIp7XlQ9Zmb/4
RovLBR+u5HaIR8SlJoQRD3MLZ1v5jMaQIlhWbErhGNCIufMKJAlt6B3q0rY3VPE5EVfN1nW5t8ve
kUtEBBS9rjlNVHwNuLyi9+U/YkSNzmnPbgaKYmdicty9Tlq8NWQF+XRqVyKIDiT73MjFzt5wE60r
x7jKKIrl3vjDbEbocF9E4yB6ryqqDamzAdpr8/FfSnTHq7qEfZlnOdjOsX+24m6z0NPAoBcvVT0/
VGwp46C4MFHkngSALRq8vmM5XJgTePLwoDnH8HLEdNFmd2zgov1YpLiKONDGIvQ2Oe3qFY3c4cFO
Q0SnrDklLqKg7tgTYsJPVJasLOkicc5QBXc18mET4QO7hEDSGERoUJ/UaPiimSJIV477NIVy+Fog
m9AKsrbTv25s1JZ+cN3V8UxTdUSxRjST7ujreTQKaSXy+gskSnSUhdZhJmFhE7q8rKmi/LLVfJq5
dfUzXSKh6FxVmdN8KaIyPyR9g8urp+FdZ+iUA04GthM8Z57TfnX8kB665Rn3iCDYG4dluYvQbp70
i7mAbY6/ru3+3F/EBOyOiPvh1mEjSXHRT0IQBBqvTtWWdw6+982EUvQK5sP1651T8qaF7/HLK8bH
NMXuAm8Fewc7iF7QAEfPGF8LNimXQY/qBuamaakbkgKofxmlPpdWAXUT6nPkJ/eJEzbbtMpoS7LR
oTLVUraZ6Nb7OgI253IQimce27oNLsvUA+1kNvuhKMm2k6uUB2VFazdYU/KG3ts4l4TimqciuqVi
08FxyosbIILWbjK6CEhNAUoZtfda6TY/eDNl2UqLrxOk3RfhAiFvK5PMGrCZ9AzlLg7snY0zfQlL
o/rZprdN2t8E9qOZa/PLMH3hyT7rnR4qZG2Y+yFwfuWxCziD6HE7R+emXVYt/yfacqCJ3hYBz1p4
V5XX31pxbq8tq88IzLkLCqq4/ozaNoOF2U8SvI4xPsY0kmkS4VvJwQg5MZtJc+WCgioqnLrhwpNs
o8peMjgum2YijKhJ0EGaSOPr0TgZ7G1U4mVoLBsLoMdaVqJ8pmBBqz6gFCUq4BKGHIMt2YLP8FzI
9nQfwhZrfzdxrjExtrZJjnvHdYnjNeqbSlF1oil6Z3fRUyFIgeL06+y7fj7DZ46czp9vhqR6BEx3
O7kooePxovXBRjgD1H4vyicIZMCLpPSesq3TwXRop/i5LhB1Gc0DrWV64BFide6yfY6yYg6fJrNK
CQMVuCIs4AaGfmzL67mr5KmTTax1IDc7TKNbHeNaxv2cNkF76uWxOE16nhy/bnFwaWFvY1qsUJ3M
Q5O03FQBSi8dz+4+8MYAaRKTKfuI5l8IciThHdE58DZ0TjiOb3yzskqt2XxYK0dj4WchnwK8GTq4
5Vw+nBaqvMbk2WdLULEZYiuaxH2GNDzyWQ3wm18WZf/DGdVDh1LuRBdttpoTYgVppo4eZpte/Jiw
BorCfMzrHyB6HtOyouoh7U2p/OdgGgnIixix6+qrGtXSmCZfwnQ3cFyVQXYWaJRNJMkhbVlEdrFz
iUYKD73dPSZ0+RHsYPGWFMxpitaHBrxkVUm1Ek12AZL4W+YUZ0FXIPqZWyL5IgeL64DTxkSmVYft
ZTj29ICr89J3biuSCG0h0P43Edy8gEYpNEJYtyjP6E5QEmu78NqdrV1YExsSRgFGsHNMJ6d97ILZ
tsLh4NWzeRrziCEOr4NTWeXFxqWTdJ42NofQcqzuTBhwaG8TQh4cb6cDH4u/RO6CvxcbB0oNP4vX
eJgx4Y2Cw2t2FtbTadQSvkHPx9xZw8QwfB5m7F1EZsyOKeGck8+YBt1MUCauhzV9B1JxSjpZIefh
qAArmtbTujDu5TDCzSvSEzWzU5WgWNd6NjaTLqY1NNcKs1G2ygIg0H4cp5TJkFZYmj1GNzMfIRPc
utd+m5zjAlWXfW3ueQOGu66JvgxImsaxPIvmGhstDSxV91+LELlDL11a9B6Xk9XXVc/Lcpjdc+QA
PKzJTNrokN7NLtFIYf/1ldGONHhYRVwN8r9ztpw4bnvvpBuJ33TnYq+y9DuO1RpuY8DKown7w0Zz
4VHmdquuJg3HN7dNFBgraWHraMOAS4WyxDNuHHy/qVe67n64QYxGUHiI6GiPU8j1280oS2AkVBbJ
o6xOHZ6Vu6aAAEeRKb5wmRXEnYh6mOJSF78Q9FJrM/0vkUq/jBl2NpSD+IRnTg6ziUm2Zs0JZugZ
fY4sIwg4WZLANDDR66FOYFt0QBa0euijrt7jlE0ONfzcrR10zhev7BFXJOL7pJeCn+uPV5XrludJ
IymvWLP4Lr6okAjVRg7OukXJeCiiEG67Nz6a5TkSlPELRDBIWG3Y8gzxV6xM5IE6drJ9/aszUmwA
1J2dW76yDwOseu5MVF59/azawbj4xx+hUH//K/1o1gepxt0//u0f36fGDG2uoCznwAGcT16/gl3K
uGhaPvJ2+vr6Lw45CYd6iIjco12vEqRjKqAoZaSViyAgX24q0PwWAYVv/ogJHHzz1+Wrr98XJNbC
YwEsh1YCbrcFmrWSu7lvF46jjbwXms2qqpPp3h45EQDPH5DSmyhdm5E6rJ3rM9Zp/2CShm4kNrKd
ceGlD081GUgLqlqeKCu6r4P0dsZaBAbHpOY/LCeCMnhqZNfSBJG/5rkE4BRX0+k846JDIDWdTtkS
BKiHRevmZhd2k+DCGCg7lnSDKN2AUsEYwB4v5KiUlbiO6hD2ADEHWl4iKX0pnfBHCn2P03G+MWpj
Ny1CuylHq+G6A/wUyswrv+/mizCMNl2xiJ2jO14aemuRx9AWQLA7ojJE012MRUlN9ETXD1EZd+vU
COiOVd6zX+5r6uq05yKLtIH2RUTjHU/LXZiV90Nl3mWDdydmyEQlLi1/IKZcVWg8CJILLbbPEvRF
NH3PSkpzTvmSFQB5S6haZXETKU6ZEz/C7zTtWP9SJGwQMggwDaCDGnUse2r30JrmyDYCWllrfFH2
eAGzmGPAMD63sbk1YvkYu945JOxm37nOvSm7EzOM8LQ5JNHBf96okGzWFHGIrRBhDChgJF2gtlQv
fQKEnggEFItbX0Te2fKbuE36nQolqoSO02cdB+0GjzlKmXoCKhymtyJc/EFmtc/YXwH0O8X+wJuh
/yZD7o8ptsA1lAqOBOaokrageW1C6JFUbXvff24izOIpMQYbICxQhZ/6dL6jS1WdZK4FwEaVzIPl
rZOu/FrhuZ7YFK4rj5/cyyULJ8TeYdTOlTDGG0wUkjsTw4MRjeX56x/sd2W6zkO1l66RHYpZlefV
8ocLou70NU39n0oSvy8y/vv33+K+/+Pf/2cZ4b991+6luHzOXprjH/XbT27+4/XLwUuxfm6ff/sL
uU4QAG6Ia5tuX0hsbF9/i79/5//0i//28vpT7qfy5W9/+VF0ebv8tADx3ttIcPvDIPH/87/+63//
138ef//fI8SV+qsklFs5nnC0MrVJIPzfI8RN4REvbrsA2WyJz0kwyv+LEDf1Xx0EbsqzlW2aCF+I
9W6oz4R/+4vhqL/CgzFJHtessMpy/qkE8b/829v4cCU9AaBMKGkLS7kMydffxIfjd0Ty7tWQXGix
7+K+S+wNoTdYe5o0SYxTlFbe6vUu4sNl8q//O5v835DlXkP8bpu//WVJJH+TWP46pCUszQXbwnSc
JdH8zZA2+WwueqPs4PRdfcgmK8A3PtJNvQgLzx+28xi49Z5mS9ufeU6Xrz8ensz2P4bnkqUrXSbR
MvXvw8sgdb2hh/UZu1XKU2/JJW0zMchnhsFFOuzHwy0/7vhqlbQsyYuQpujx1RJNZ1QlSbyHuB4O
pqjQL7n9hYiMX8lMvaOT3vXHA5rcNn+OSC68jS2QU6eSv19gzB2fpHWQHMogQzEDgZm+gw+1N2JR
y03ruexxlDVZCLtBJznlq3zaOQWts6lyXJogaLWrkIpXQorkqjfxcX38G747Jdy4LloYpUy5fEJv
bgCTkk+Imik+SIG2xk8LYE9ZdKoz9vWxF1xGpT58POK7U+JqxNMetS7bORqxt9hkGgodTVfjka4E
pSdAmydqNH/QKb74eLB3L+/NYMsv8+bykPxM0DVQ3CvfvQ5iccg6E7k0rWAiNXeqYFf98YD2Ox+4
Nm3KzMAaXCoNvw9YRnEMMSHHexr06jyUTrUbiga67sfDvPfgMIUOq47LNFpHDw4pVqQmGV58CHyr
2MeaeIa80x5a+TTY/itDOUJwf9DjfL3F30xhploTxUyaHMYEN6cCXLGhUSGh7Bnqk8l7nZ3jB1Rb
rm3bOFFNVx+tgJYqe4eE5eRgausGIQ2eUhuUOCoUOjV7imxLWuUuhU+CFeacbNKdK4DVfXzB792g
b3+Jo4+wH01kACWrhIxruU8tWW912JGNl4zFdV34/ScT/N4arG1PKGG7LP/O0WdJSVo59ADJ4caL
0Q/NkzsEd2Y1U/Es9n097qpI7z6+RF50fyxL2vGkcln1CcA6mmfiNfxgrHR8aEr0Ea70ySwyeuu+
tFC9YZOc1+g5X3yFKYntcvbJzfvuBLPkCFuyCDty+fqbO0rAZWuT3okPfo5+3Uii0zHq4EPI6kIz
4x9f6vuDKcsWAO2l6x3Nrm3XUUmvNjkgfsf+FKBzItRhQFevy/2EN/uT5W3ZRPwxt65lK8f0hK1M
dTTgaOYEg1pRfGCPv/jsCkHpfR4A4uP4pOGOWtEUI/VG1xEPZPLRpKMf1fcX5jA5SJImCmqGG03X
gQZZtcvCqn+JaTufiWzpSYVO2y7W3MX2EaN0yz55IbyzsizvK9N22YfwRj5anjuNxNFB5XEIK0pW
DQC2/dw8NzkxzR9/MMs8HD/rLJCuNLWW2vOOXo3SwcRTQlZE8wQe3VwcPXm0tbzqR0t4O/1D+d87
5v/vXsd8b232XGBSSgvTFO7RXS85/k00e+OD1VbETaIF9ccVfXecsOi1Xus25M4DWTMjsMULUebc
QCL9HNgVFpHK9klKrGXo++tZVIZ9KprB+PXxpLxz8/w2+0ePhqEKnxO6EZOcScJC6VvXTsfRuMA0
zrn9KkhnkpSmbeJ0nyx67w0skdKxDUCZ7spl7t48k1NbTGEDt/hQmPbPMUA8F4U+4aDWs7uYgPvs
NMmtG47U5x9f8DuLH4s9+14+FdvmKf19XI7XXUtwGWqskSZwhkaJvM9iV0byaxxF/cnQpKcmtu2P
R33nTljWA55SubzWxNGdUOCEojQlk4Mja450FgSengSZjwd570kSNhsc25KssuLoSRota+otx0oO
yKHwTMKrHu5i8m1rgm6z1v5kp/POOmejjLOhFWrNG/TokkoPZBS1twQ4Ij0uA+mcCZcmkfZti3vi
X7k0VrhlmyNN7/huoXcNuV8xf7FG0GEv0Uh+CLsMjfsn98e7n5RrsXZ7TKM+Xk2LOEPSbjISdKRv
TurfBF4hPrma98bgAOhKFiIpOBn8fg/WfhiLYMo4d1l2fQFTKH1IFSK+j28HuXwCRwse+0FJRYJ3
33Ke/H2YpLVNp00n3vNNiZE2Mgz/Z1VaONWq2eu+Ga6LQsmvcDzBY/X9fWqORJEooHc1PNMOGRXi
ZhhiwLhSezPyo0piCzkznoSQOqmR4O89F5ULAC3rCxY1NByDd0Vdtd47M+eevQpDtI8FqVsZMTp2
aeIVl3Q25yC6Uq03/ZyFN75IZZPeFRCjPX0yBe9NtO1q7dmuw97fO7pHB10HFTMTHMJG3KPteiSS
YvxXxuCorjhBW4x0NEauB3vo8eMc+o6mk1967koQhnz4+MN879m2IV4wBDQUy12WtTfLZdcgjXHE
FBw8jOzX7UQCwolrkCGETopK9MeDvfdoO5JyJiulxbtrmdY3g4UoIJvZbxlshmQaBQ3S3hyhkxP2
imA+29p9PN47b2bbWY7INs1LId2j8ZyIjE/C7YJD4ZCbfMKOtXBoisO8toTXo3gw/PYms31Uph8P
/N6sshldnkMKEtbrE/TmQstQcyRoediNFuFQNiMuqwg38c32k63Ae287BFEsyyZrpuMcvXUAGzhp
NiewMHobuiqPZOt81+34TbJbPCFsEB4jmOw2ppnx8SW+N7egDUwt4WuxFzk6XHROmxdwCygIYDsi
85HEeQiHlfGz6dAwxD4qxI8HfG9O+Vg4Wnjalnyov988rQ3JRhfMaTb6P1l9CLHLwlPDLdr1xwOZ
y6Qdr28WJ0TJY8fDbR+976gVT3NfGMmhxaatVI+bL9uK2tu30nhKgelLD15w6G6q+LOD43sLi6Z+
51HHsFw2k79fJLZYz3KGiCcE5OVZYqGiRxyYbD6+wvem8h+juOLorkHA2LBRZxQHyceJG0VfGffR
Z8f+yU3y7kBUY4SreV38sTWm/N7RrWsNBN3eY+jaNcKxdDzP568fX9C70/ZmnKMHPY9y7O9uY+wp
Wrg7RTjHIRsK/5M78L2HTWsLkptyURZbRyty0Np69I3J2BMglK9olKo7c6jmnegALCqvLrdVCGag
osRKj8p0fn58ke+tnmSoaIs1jSrX8TlDTQoqfewZ+1J09H3A5pI7wBuo0wT3FP/C6Ul7AusR1UXt
HB+sPZ7ihI2fsTfjZqSSKfpNVQOlsQ2v/eRufO+62KdT0KaURrlE/n7Pi7jBBxrzChpkRqe8esnp
+np1uq9K8/njKXxv0aLfKbB8eczk8VW5Hfr4cVTGPqoF6Pc2G78NqcDbbRr1/bK531ru+K9sFlwX
WiZlNIXj6+jmpM2NPKFzseThfqLnM+o18Xn2J2+Cd2cRCyvpEoq7xDpajwXwUqeZSG8OJthMcdp/
hel4yFE5Er5RXf/z80idh50mpTSLzcPvH5nvlSD2zSw41C35B/MiJ6ytey+zz4npLU5kgdz04xHf
XZTfDrksNW9eqSKsyCpTDGlHkI5R0Mdrq2TgNumqbZ0Kjt9J5BxosH/poblu56yyLz/+Hd5bzahR
clxgmoV7XN8KalU2s+OEB1miN+4GCGQOwj7fQyDw8Uiv9cGjVxA3CpUTd+nxmOpoWwbklHKKYiiq
zNaWdhzwlQqsA51boqUHzus3U+ILDO+om/Q6l4JykJtP3ndn8rqnIbCb6zYBp46/Mmjdg3Zq73qA
Tg3M21yot8qnrXzSRqL9aama7yOQtcaK30SP9jigI3Rp+qemNd/Had2e+vE8fIsTd9jZZBfcN4l3
g0NSPUR4qreNysi9N1PaLMxchEd6gWZXAPQvG4Ae36owc3+AUQ0PpP3EZ4ZX12qVtZAIIH4RrbJq
q6Hr15EZjkhnzEj/JJ8reJwjZYYHszUgGsaGX5wbMuyvGmOG12BxqT8V7igyX/BlI8yK+m8EqA3t
2oMKhc5a9uFzNNM19yhWpQdXt0N1aVS2+lb3I01qYgDmmzIMZ5BWgx22nFJI3IAr5/LeT7Ppk4P6
O48nBwXFyk3RhsPy0QcKwsCvp1mHqBIqTVXA8S+cmszg0Br6LdvU8pPn5Z2Vjv2g8CQD0hWRy9ff
PC494uUpNMAxG7TiTryUI4RCqA2VYQdf5Dt2l/Sze5afeHzLvh3x6ApJV+2aUfWMaA0JRif3F6/Q
01nijbOS8deU9rcfPyTm8r79c0QukBaYZH09usY8bdHNahEsAcUWXrH4vumqC8tR97q1HqYMo3KK
3cslKcxEmBU6n7y43lkPqI1aS0MVfgqV2d/nGEbKlMC1Wa54CjYklHMkBai5VSNI0Y+vdZm8Py6V
kwT1Pt7+1Ht+HyoMqxFiAetBi5boEOhFEdg6wX5qYfclSZat7RzXoY278ZORl5/8dmQkaZ6lTW5Z
Ko5/Fn9SQ8c1pF7n0I+jfqIFtEQ2heKTpfX48VhGwQ6xnAk9TrzHp4lwno1Y+KM6pDUwOyoyqJ8D
Y1onPlpLPN+ftSr+aNAsAyq6dqYNp0pwUvt9QlE/eBXUfAXlKoE7QDKh2kTZFPuAE1GpnyWl7Xbb
ZiKmYZX1DsA2fmt8cwCugdP6UeRiIVtO7Z88Rcd7zNffy+LRZTvEyVUcHQACYeZYwqU6aNfvT1nL
+mvbL+BDJeG8IwLnuSUY6twh7HoV57q5+/g2e+/D5nfmbI7aXlL6/31WhlIQuYYA5jCAfXssB4Ow
ejOznj4e5fhmXq7Rs2ktSpf6PJ2b30fJ/MIOY12qg+pQm89ZmoK8GgF3LBIq0jfQ4BLOUK6cpu72
Hw/95wWaQghpmg5GbKjtR9M7hzHhtrF2DsYw9/1mSKSMoJU5/dXH4/x5P5vLTWXSFQDQa9vLFLxZ
fmsT9OLUGoRWqPHFlbLBJaXuJwKZocHBqfl4tD9aNTS/BK0aiWTbQf9wPJyT+D3GxEQerLzK4SI0
asqvS7ab9Qbtzteigkx97Vjd/HOYUmBmqAyNlTZmAv0qJYjwnsdqbDdxBQyJ/BCSKU7mXvA2HqC5
pOjUyXZuqn4qoe+DGf/krMEDx3T8vsgwXa4DeEpYFvtz6/fp8ibyz5wqkofeEfPGa/OzKQg2ZYIT
xB5K63wctAJZldrkYWcP7YQ0FqwF8tMJFb3rTPFNx0ZoLXNl7/pJ34RDe2f6Xb7JAtChrSAmIXeH
7zKZS4IP0Le1DuENfZdaV7MCBhaITICK6XFDl6p3VxQgifjDxFShF0EyizhqAMeHmRbYYk/s0ZrQ
W5pKBgAL+trFBphUvWssdVeo6jTzgOWmQ31WF8Td2FGf4WhSP1x0Z8SJ26cwfkh/n5Gsi6pix2Pg
+pYDbmijry+KLkLQhsmnrtqvcFZJ8w7dn7XIznJ2/9sJOPx67ES2LePgxQoLqIE9KLbQKXGehNO3
oQ+9C8I5v81h+F24rUVEIgcCv0/3KFQ2IYLzTWXbp9U4wArN+oeixgivfSATRmETNoLnb93hEAL7
vDDzSmPXQ5oVurCIPJuKLWrg+nrgmET0AwLbEP3qOuZzQLrfAO6snBJqQvwwW65BMlE+bUalvoe9
B4M/z8t72xYk//hQ/d0Sl9bsnA82xBhY9skSxpysYmfW69ap7nOz1zfLBLSZAdpX/dDgE+fm/1J2
ZstxIlsU/SIimJKE15qrpNJsSdYLIdkSkIzJDF9/F/10LTus8EtHR7stVBRknjxn77XLI5kpJMDX
E7GCjbWBaf+gZ2gYcw80CUwaDLZ5p+rUOPhJ9lq0/hUZieHdZCB0D0R/jMkh2IEfuoEgD2qrexbT
eKW9GrVlln9knRFvSVkEOUGQDaaUDd8UIMcEN4yrCYLPvPFWdu0jxK2rALartVAZXVYzH6XuXqLY
WzVleXSCQXy4RU2sjXyVJMtsJxPzqiku8lJ653LS+1kZu75yv8U5BAuzSDRBC7E46CUItfI9XH05
0hkaTi9d34MLt+BWVC1EIE6b/WVaq7dk4dlmJMBMaXrZyvjVJ2QSPJu6T5KUdnqkakSOpgMsaJq3
SVU9wF4C0AXwdJU6GW45eyQePpSHTuNsbQM72MquC9a9EuTf8Z2s7MF8BbfnHLSP/d0JgfeBJK0P
kJbIq+wWq86ontQQXKlO/sxKEAqAz+46MS2F/obB+bwrhiXdx65WfbOQF3jgDigl+7vMjpHHY/gz
hPstDxxwu1a5KUcB0y/SNxN5eQdjSQgQ6LbTBh6UDvD31ycT9iFBhlZ4jmA7tE3zbE3mY6+HJycB
R0UGhrtNXXYUq15yVyQCLFrAwdrgwwFmI1DS6S8gfF13wwQ9YJr2fWcfIqM8OW6Ord0zYE4ANpF5
PKyttHghY/rOzqrpCgrRD6+cSMcofL2Z5yLYkO0C/lgskmgiIaU7Y5LINPFA3gnmFx7PEAF7Vtfj
TmIQXVXaghSeus9OITcR9O970xa3Yy6Pnde9ZxVEt9IA66nbsDqnok9Ya4AldmV4Ntwk3MJF4EGZ
o6c4NH+y8/zEkv3YjdI+kjv5LcmR6Axln+1a23ptNI0qIgIOjtuzsM8AgKzoiv8g9oNn3Dhmr1ej
zcoRFtm0r+3SgbLlDWeyuuFKz9NR1/6NwMB7JW3znNbOvazIkomb/nHQRNRNhvqed9UrI11SbSVN
5kGAbiCpMZ2EuXEUzSIWpo+qFurkRMSJOrO4Vz0+0EY5OzwC3nqgh75Pq+TSKown4PdwXrC4ryvm
NmsZz4AGmyDgSWMwZNnqRRj6QojorQhnTQM/KPaB154bvzqZTnOYOjzsWTTciYBUEY0bL3HZxuqy
/hF5Cs9hXO/L1Prh2BwiSzv46ALcVqH9xgY4bfM4f4wM+ZwX3olIIXvDhOnY6/qslkghVz5wqIJr
JIMbGcGKzYkN+mZ6HYSY3IO4/F+OX9YCOh7vmdpuRes/CC8EWc36gxkJ2XHaq8cxddsD65O9E7XX
wTUQ8WU8VOOmoYTHe4//KtVWsindSpDXEPsc791uXwRQOBYfN1mBxj1On70XYhrpcutBJv2TbYzH
hie6JaniBG3y3ojMqzaQq2Cq79l6njt3dFd+JTcNXSgRwxNTRPLSuKmSbcOwnPFB8uYqCFWi4hfU
g3tLVDz5C5hapip/HBNQpqbcyx41NIjGzeQEu7LPR5h+vNp6SMiUdyHYzBjDQWQOW9G42GBaVa2r
oMToguesMftvbhHh2G6uJx1eA+y9mhxDreO4uSlq9vDe7DGE+3ddwDLUDlW5C/zoodY1P0qKc1cG
38hvIscmgS8ZKfchMcv7sVbfBh//tzSLRyUJaivKst8SMLWPZ/N27tjd4jQ4dwFiaFPx5PR+cBXn
+dabZ1LqjSvPco+gjX4Es3Vd+93PcLRfcGDt7cJ+o62wOC+MPaT7Jyrn17wJTmGZM3XsxV0I8Fro
/ITNrd0Prk+khWvciIhdgXLte9vS5giS8q409UcYsaq3nv3qTeGLPbAQVOG4s2rAVh3YkdmHmV0X
HC3MejikWlxoOR2xVj2Ui5dFayysQvv3HlC2dZuzI+kiPQ9ypPUxC55C+zbX9fciMS4iQ3n7vmRv
HovxELTGRYitazMbvr0niRV3lgNBog+e+iq4MZSLWlV7963M0TEJ5ApNyt1UeXkTS8xIYR3e5ilg
JlPbt3FKwBHb+Mqf69cxK48W+y1zzA3l0GF0E1BZ40uUtphMu300iQB0nHuCI/LDbtsfhW91h8Ew
Tn5uvKXaXrDe4btthiCkXKPiXZm7VWLX5BNl3nyBVO46QrSHwU2eAk/mXGnA2u8PhELKGUpQPt3E
iDIwlot3vjV/VUcNjvn0Ng0CuGzBuWmR1lMXV8RT+Pth7Hq4BtGH75QkgiuvP2dQnlg0PHsNqPuy
cCOsEl2DgZV7A4ONc/Yal3F7G9k+0EugTOsRuOp1nzO/LEz1Hs6EpKSeG2yULh6puTKCjWi9dAa3
FgctalSaUT6eM6AIzaFWdkUE81jDhZtiwnG95IGu+HfYdgp/WjTdaVADHXHBu9JTIJ/gpblRgwaC
XNg9yh+MAh5xETzCrwPp3aE3epcV+zQaE09dGrD21v2SdFsb8CpxbKyHLjf3FPrVWnkyPmQtj8MA
DSuXVvZjKshn0OQuHO3ON99EodNbo7H7XRLBsBXDPdxYwJhYxVcdle/FOAdXWR8Gq1ZlJVbFxtl4
QxhQ8ATdAQ+zcyyYYGys0BL7Lske6wmmXeITNKbL73VfqG1qMSGMdRucnMGYOAD2EKM9lummJECC
wp5kSYI6TRM7DBSsUCNcHBU+6KoS8Iki4oeamUpljsx3OdsfAuxFb2di3Sd2v1VTbu4Ur+gKjZy/
GqL5EMqAX9LxNAgms8GikntbfBJvZApc2ilynVLB3e2saom7DC4Gx5ipewBozRlsdz0fwzQ41SN5
Fy1GUM60cAdd75gq6Jvx5Owifqj29FPWie+2EG9CV6Tohv5w2eZi3KAEnQ9w8bdFaR7KOV4nSQdb
Nje+F0vSYBTYsLvg0AfGgl4hiT6WE+j9GM4NTnXzXkwCPoVMrufBPNBFfK/9hY+grZuWAE4jm00S
VLJoj6wmeqDxyYHNMl1w1PgMo7AiAMv2YtgV05qpyi436m/x4LxUkX9djQMLBGwVuHjOVWm6+bYi
RmhlSvuhq+RzULXDutKpdcvDkKztKrjNDHxllYWIA6BvvWYD1keRBLd4FKm78EbtjRqwC1zQUi4k
zTS5klmQVysHd/OqdICA9e3cXkbQaldsWIAcmua108a5mKtmUzdTycaRRjvCqX5wCwmpHCFzD4MD
ZqKBm2wSNYPIOqww3UhNeVw/TBYRfJAvjHUS57csorjt+HqhtS0+SfLRjZQeuWhuTGIb6e+QMZkX
x3y2yLfsguMUtCVSptA6jS2gS7vAxZ54/mEKs3mdp210MGcsWmWEZxYyyc8Ac9TBERhki4GnMuLE
tc/g95Ie3VwGLsfqFQclc+WYHcCctrlyyCE/NojfM6d7Rz4DRZnD9FpkCfWxwSNrE1DQ6wDjT2L8
8EsFyjyv9wiTr4RuWPbQ05jF8DYW89vEw8bGEr4bQUeGTFkfvK7xLlKdI/EVVO1O3VVH2ybvpana
V4hCWLNC6vHqOGNHRVjd3jLfVJssEZL/Lw9Wvuff2ThBd/0kXvMFYZDm8SUcHXIESvwbnf1ET8i6
tibyYNmED2bHDhu1wwGgMalAhXmQhTvsaIhy4mb5JdwzPRdD/oJ91jq0TcWzTbN2NVi9/1AGM2hc
rfArkXEUdx6t6cnz8Tn37btB/uGaHueOCuOCnserXMzN/jywALSvUQOQSmeGfVHYANoHQqnQq135
bnbRMs8njy7izNnFI7sbZCWUwP6O4vyWKTQhwkRQ4nwcXwgzgC4UBE+yG4cvOjG/t+8sy2aISSMj
ELSZPo2Ii3nutTma87HrzMWkmwYgB8koB5jWrMHzTttqNso9ILloW5Ly+kX/7g9tTcuU2Kg5VknB
9PZTIyUZrdLLyLk6TnNaBKc59WVxa1QiwjBpRMSjFbhUxDoLY8td1T3Jm+c+KeWtjQU+ucijgCKu
kZP7xe8l/9B3szwHJS4if9r+4lPfLYqktrqoAsklyzo5WkkrvI0bRCO0jTqRD+N/b5LvVCMRDWnd
PfQCRfdaWAMtoCxNzNdRm7DQ8ia1x90wyVlvTPxpJG9KOl840ovaYc9ky6+HeOnlVPiNdqim8Jxa
gzO9lrVZj+B3ygZe9AiNhsq39nJwzX3JX6pH99bxkvoqxvD45lm5Oa58wBDfOWrnwaad6gXC19lA
kVqrxQvaY/WEwGrn4ysHw/C5CpQwV3PT4flnG07nXTUQ4Dw2UcUoImqy9QyT+Nkf1fCe+m6OC7eB
QUX+eBAatJVHAjoGwAqE9YZdx2IYhgABe7v/OZJwUgEr9bM9UI9uX5YgusDsDO3rRHXxRL2WPaHp
D4x90HcDYKLRycsNMSr2qahLFzAmrAh4SnTyAXxUXlmTqBz4p5KU6phMbEWpE1ugGjZ/b0v+4Uu3
GWIyI/EX5ahYmqT/1wSNCmgmTdI4xyi24nsz5dy8dqKh87546f6bbX9qH1rB0rI2HQ+6wOeurnBb
J7OGyj0iKwMmCWsM4hWJ3RNJaDoptkINU3VmwJC9VSjluZkTSX+HnhHgiSgkUCSTq2G50yz0t3UU
9PLQzjGwK2VW2YuZzfpmbPxhuO5060O6rMhKvmkakd6Q2On+c3ecFQTVhUQs4Etu3a93rQ5ml6Go
6RxHM/KvamFAHyex6J64GoNgjxB71qZPI4csr6rPv5IRuH9YwfCVoR61oZShQ/q0gokWMOkApus4
um4aXwuvCSFB2cCJkTFALTMCjQPJ8JQVX9qT6z3WuWqBxttlM2zyuqcAp2naFWsTFRylmR8b4DQY
PF8OdQnSmbgH914laHwJe58S6wkKeW5t+ZzDE2Jp6w43m37HQqDytT3iP6e+tUAWgJYB2iQ4wD+Z
Y7yEC+plvD1pz7puraxpzkPWucamahrrTEtHXM0COBjZs6P/JPopaqmfixA2vtnaZIjMMl9PWDpg
TnRGmezamTi+rWcZOryV+E3eWpp86jC4mtn2iBimuP3nt4NuPc4K6TKDQuv86/dM+gxd+jF3jl7F
SL8t4h7ecep80Vv/PKNkMoDyChUig0M0WJ+1bPBzgTyyKhBgEdA+TEYnDYATehLLeRQP87/PV2wb
8Bzy7T9pXQixSkxfK3GUdg51MCrbk5+1zevfb91yaz697zyiHMkxuLqMDT8NkCBduvgctDhaTt3f
lm5bXqP5tw6iMdTDBAL5FMzd8MVI5w93kjE6LDdYgHbgfZ6x5CzwUJtNcVRG228iy5gOsHw/YkLY
v3gy/jA8cvhUFmdod5n4fnoyaEWViYfL52hWUSIfVajsn3Udhx4NsICzNhDRMDr+/ZY6S2Xw6Z46
gefboAktSQ3x6b0vyInz8tLsj4oOg3/pzlYJBaz04uRqItksgrqa2sOGY5pSpxjQYg9nVGM4UEEQ
3BdZCtuzqcdIXA3kxvh0RWtG0wmZ72doIlPznLl9ToqPW7ePXRP25cZsE3dhfmiYYgFh4LRojNFp
P7IBQnpnFQPN3ziz2n0ZjH6wS8eGIUPlDiBHwSqA0PTtjvNMGU+x+8WO8oeda9lGPIG2Cd3WZ2MX
CUkCQkM0Hiu+cjg4qMlAMMSVX+/+ftv/NPmCrAthDrEpNeNnbwW0qUw6dQFzRZmJ95G0kNqv3Cwy
41ukW8awLdtU2cfWbkJSmcBP35qqUx8iH+SOcldMaPMQIq4iEuU5Zk+1FR0ICZbmSVWqfS4nM/zR
B0162XQGySReMFjGF4/O7y8GzwzDdBRRKOSYq/66kGmf9aXjeT5qTvhbogkR5TNf57Q39aP61wVG
4utx2OkRJS4irE+PaZVM+K1iyzoWmu1jZfejgcU49cRX/tffBGeuxPcmXWn7FpwmZBe/fqyQYRAT
x4hII8bQZKeQX5VZJNqnRcNQRhP1nns2TQYxvtFuZygHqueLx/C3hYBfAfklRn1cBvywTwtBgDqL
Fl0J8T1JsBOp2Fw1bKW4qJxhj/HN/WLh+e2bXK6HwHXZkBj+f34YleFXoLZ6QWwxtG7620UG6XKW
T8rRzvvfn/zf1nCuxfh/0eZTZXifv8jCL0SivNI9RrjKk31MX6Q5dpbdXVYOXdKt6g2r2YowAnH8
r1fGFmhjLYJ3QDfm88br+ZT8Gl/uMeopAqvGC0/tPOXfgtHqNvFkL3Mz+gR/v+hvKwpvN/P5RY8F
Z+G3W0vISmSltG2PUZGPFyNq4RNp5sMXy8nvXyBXEYu6FSWN/O3tCJLeIHo0cY+VKfHNBAEsHtyI
ZcoJSQv1/e+f6ffHkzoVzS7OKSoiDFS/viFipmE4TYVzrNAePFaUqySwkYHp696+IR03++IeLqKJ
X7Yo7iE3SlrLNU16dr9er7QpNSMEBKRBl/HGzJhjeJPr7kTuvkFYybd4fUF1Q1v59ycG1R6TF0mt
gYDk04UhpQfaBhB+7NouOdigy2iOco50OLa9VKanLxB21F982j88MZgP8FhRuuFB+Ox30MkkNIR5
oiGyhDQ3Q9VTRbhtPWdfPDTL+vzptnLiQDcisQFZiFt/va0ER6b5oHvzODHJMmnzWRWjEwIsPYbg
AnEAFlNpxP9+T9GUcTORAqGd+yym9ZB5trYTWXgQGDnNtGRPCfF11PJj+jPTTO+H1LC+kJn94Qn6
5aLLn//fibRLe5tyOTCPJOGGp4COO3mqdBqIykliAjdwUnI4Vh1Ytowcw/Ffd0pps5twtsJFsOxf
n3ZKty/J1auN+Th5JahKgorFhT0qOS/VUvuFRvsPnxUiCQoyvtUFxbKsFf/3We006T3SmqyjMw7+
dgp6INFG/d2NEm83KUWq0jRZT+3ofOXA/cOy4KB1twSvKhp7UDK/XJigYKaIyWwd8x7ZnGmpHAqa
r04JKu2NB8Zu88/LEOBD6gLez4Xu8Omuht5g+UMzzmh8w3mDrXw6NJmMdp6EotXPNPX/+XquY7us
sUt16P53gv6/G5tC+CM2sxHHJejivuRU++JlTGi3HJzlC2bzJv3iE/6mdKUKWaA+uEcFPjbco7/e
0oGRqZ7nzj3q3vVPrWfinLaJBsKiKHAhwWmWQSUZ0Hf5uh0nMidcxghGSP75v392Oos8vljO0NF9
WisSH/1jJmf3aAgZEZuXF3mwn8wyggwgAoumV1O7xf7vF/29VEAQ6Qa8L9Tikvbmr58+JhC3JHbc
PVphBPi6XZKh7Ky9LpmQMsETr3baD4e/X3N5SD8tioJz0KK2pQYM5Kdr0ixuyfcxnGMpObIglini
dzMCErmWCOf9L77gP7wyXI2DusUI8vd3NdSB3wGxozpQNsnpRGTdjlOcbUKdk7ZgojL7+6f70/UY
AXhLLbJYkj8VlmTZOJ1UjOqCuWHGkJTVhh6Pc+1hrL1hMuy///16f9jLMLHaJqcDYB3u5xNtgR85
N8FFHM3OMHsS2Hgr113vRj/+fp0/FO02cksB/MpexNL+p+czNLMxHiKLBV7Oobtz2o4Q26lKgnED
KaQ6la7oLmM11PeVHsh0m6uONEGG6+5Xq6D7+2deWABULPSQlqrs0z12dJ33jaitI52shSCp6pYE
myIoL6bSTU6umT7FpmttUsd70IWXXuFwmZ8NoYKNHDrjnEbZI/EBK8IraYrjo57faRa2yAEy5zEu
e4FQiklKnBAarmGKT2s/Dt1y04vJIrfe65Ys51YFhL1Bo07Xsq186H/8Gi8eDWyPbOq80aix7PlW
qAhUX1978w8UXaSA52V/Y5BZOW1d6DzUkKEDKLrrk+pUzYFz4SR+/uBkkY1ca/Ct6ovnk71iecE+
vYBsIUsviZrPYnj860vftAFK5HSwl5WGu6DGgVFBL5Ib063L9bhAFjqCLw52Dm7aAOyDNAnRjJaa
TMBsQI7UWePJtbD5BmZoYk1PyIJye70xhFEfo4reoAFaYE3gbXrN79ft4e9fINpF5SZ9/d1beM8l
S+Da4alac04cXp2wuEtpLgJIzBHDKpMDhJ9B9Oe85BOulpSkmthg+PHmMyQlWy2nuciUSyV3ZZ4F
a+i+3U9pV93NbJNGSyYfs1ssDBtVpDcys97KJgmYNNbW2vIbtQ4zJ3ljtJje+0X/Wi3CDTRV1WZw
q5fCrM2leTmeSRDmEzX1tEvGSd6ovJ8f/DG5DMKOELGRAIS47s/Aks9uG5d7ErrCNWqAkjZo0R6J
MsFrYy0qPEw3ZOBs/bBOziOWtStSzHKGql1z0ZPHiQTRTRUyzenVo0exmmC8bTq3m34KmfrbSDkx
5MiQJzMCyTPHyXxsw9BFOmUQ8zla9wZvJfclfyyM6k05S7gEwl/SSUwkVnP0GqK+3HbhSEZUydca
EEzzMyeW96QQwXyzBtlfpyp8l4pMr6YtXSQxDtxaXN5L3HSoryyHSWrYZdN7mpvpcxS6M7M381lT
JFyMjRWdOl8759ynuzwH6XciEiYyNRKSJFd+a+p12BCaVNFZ2SVGVO8C8I3fVTa8z5X9CObTvLLY
GrY8mY+OgrmFRlXvBtdxL0G9Kexwvnyy/CK6dLz0TRuZv0EIBRysjK/mBE0tiYrhCX3EFeJLTW0U
lVsDW+fN5Lvk7VDvopu8b5o6O7ZjdAiiEOWbFw3XSF/tc5Uxh5j6jAgYs2P2xFAHo1/2oynKb6Ev
k305ZXqtcFvteijLO+nG+kQNcMtRLPtAiW8d/Fbk38cuTU/0wa1028/5dJt7QfETSsqdU0cFzD6j
OhAkpZnmB48E7FpXaTiEBMv67mU++B5hDRmkbYMOLYzOem+4FnrOUdsnJ0mfwVjlH2bi37SGFD9L
jp2XpVWnh2EWA6kGrM/HFv2uQuMzkwgBNHHVegG9lRBGtg0V99FB9LWKOQSuA7d6zLroiee4uDQ8
j5ySMawvy8QkeiQy012EHvUYmPYbi9S9DkMHxWX4mvpJeYMWo7+vaBNvlVM/kUXZrZiovY5SaJd/
8+9z3iOI2gnUeSjFBI0tSPpwyH4axTCtCpN/pEFabBObFzhaxoukbqZr7YDejMexvtWDMTMKty4M
S6LU63HFvDa1pQ4F7GaS5ckXKs0UrDPf8EVS18BKU2s8m+OkT7HS/kOM02OryMoAeOuCbEWuywl6
ibfBo+dumlgejIyMgxXyweScqIK8167b9LJ5tHOPbJTITdZzO6eruPbUXeSOd36hERfUgTgFfrYM
HtubfkCz4jJc3+Ru8pInATP8PB43+QB3WrXVx1Q7BpHokP2l+2rZ1UttdWIlLRl8m4pi3GlTjTfN
aPpbMmeLLZ/JPKHGOgy9ka2NjOlpGpEFzRY16muiqIKrYI7qC5jsSKu8AcR9wXPJWDODHjz7hBin
fs+CV8SXGirFrous9zBi/+rRpa/wtJGKydziLhVtsNCI0e65tREdEkUUXB357z5iOb7tCMix3yfP
EPG+VwmVmZmgfIIg3u3DLoYpPU7e42BW+sFMBREvk0quZo8dcgyt/hhO6SLqz4FFVzoD0uo1ckE2
eu6Gs5J6HhRT2Kw108u0NesKaKRiyGUTuheaOR1HZFVMluhZtwER5HJw2w35I/IibefsdshV+TYJ
Y74DIELmAf2vcgWNYQK4LwsIvyNZtx/w10McFUzYynUYQ74TUetsCxeYk+X23roZtUVyeldQf6a+
t5nctEb8PTPZXpGiVZOOAWdpBxnEvPIMwgcjcsNIrBvLLbFo/u2UBNDL5wrPw5gbW6MluieL0uYA
XoHRKDvAxkfbeOk4qKAVObzo6ZfIR5NNaU7CjwrR233bE9iW09Fi2xB6bbipeOgMO1uT+gXYibSN
n51GNxSKBEfUDOOzsAGLY7/vEDQqReO8zUPS8mx+alt1+TeOZIv5xJ2+O2YTnygDBVjybvSfwyrP
SWn3ouK9QMkb427V6oLP213M1Pikdw5o8svas6+FrUkM1InnPMxpHYGzisJzGSub7GOj/xAgKTdl
V7pXuWtMW+nk6iR7VcDHzp29MXnj8xRG81MtkG8VZbuI9r3Bfqb7Z9/LGrHLEObfbaWPUWYYjJgK
+aY5yW7GlDhw1RXe0STaipxY07jJ0bnyVRQe4//yR9MU6ia3RPA0zulAnpJxE3tGsNOM/t/LHgb9
3HRTuTLMsXgVM+VwkhUZYQUZP741rIxoLhEc9WT337MoxpYWjuiEau+ym/34FA+LZ33JBmD6irnE
fI8iTAMdSCGaNsq7C13/spoqgV+mMe5gfXUE3+QXdUDJZ0fa3jrVYN3UnO82GrTdxgAQCxoZveKI
lGw1j8lbU5MmI5owY6A7nWUWPQgtYBpUDiHVU7flVFJvp6R5mEi72FALdivboAUeInRaNfac7piT
extvzpg4yCTYhhUPVx0LbLdFdMoHIb67achgRcl+F5KtuHK06e+dIkf7WTbjzosFDUX2N79Jp53Z
D+26tKr0HLvytUrHbGsiW1nZ7YBqPY4xJzijocl5wezR+2pc5ZNRgP7T7ta1Z73Pmbzsp5ytM7Mg
jtVeG5I8JHq2uCm+RTrd7MqZIMAiK+VZDeqVXDuCXjLThlfq3dk6Aq4a30Rx31MhDNWmHdsHp69B
g8gx21jNUK/tCdW6lSrniIMOqDoSP+Lh9F7E48BS78wbgy74OtMAb6gtNLVAijLY4nMAMdkJ+Mob
A8mjn6YPQ6TOztDC207Ipevr1j7UtBmvo84Ij3Zq3+Q1uWJOYDxpxFf5lNkHN9VXQywc1NjZ3g8r
fYt/gBQmo+cH0OXBFcJDKwR5IdoI113oqXU5pEcafqxcrXkf1Uy6HN0032jb9HtdN/d0cpCK0Ppl
Uu43p3oonH3bVvF9L0LA8iPirsnOL7Rbo97SCcGEsFM+CEpJz33e/2xzD99CUZsMMulDR0B8Aen7
PSYhrsmOSEJNbb9hpsdFRWrxSrlesRnpZsE4JEsKKaLeyr6eWqLNDPMQaxaPZgmuGNgtkOK8SYlk
kHAKZKHmmJs4xghe6D0GhA1MT35msQ6XQTTxjHjcFvGO78UfqB7D3TBMNzok4BlIULXp+V8JkWJT
ZQdI6Y8VzkWXwV9Z+x0wbY4RbEJ5Qbx0GlCgNMWWvLBiPbiJPlhVHW+7dv5Jdl6K3tQkBIWIuFwb
8q7K6u5iMFsHoRuhFwanqPNkcHhaaRNdNZRScskFpjulh3EnJoJIPFeF98Fk83esOQ125G0VhyB1
s1f2cBuTme4fU9lHG2Jg5IoIFORzdaGu8APv+GD2XagTAsuzZvnD+s73pvqZeQYSPpong+Giz2CF
ILonujHblsxxq3BXhBuT4Z4h/ZTd9OYYo32pY78+umqm9bxAQ0FrFtvacZy7KqkTcotSArjnyNtW
eqmjhvq6sdpmY/q4WlKg77Ag9YttDmgtG7TFjFweHTwVa7Q4CLh6ouKcqZVbbm96QluzF4rk5bDl
yIRnpyDeoMrIBBoxAGJFOqD+g23oEx1Ok4nDmCzOasIUBOuT4E9VHUQ4PaRdXG5LlQRrFxBCo9P6
qJq52/tFMX2kpdHfCydrd/lIZqpn6+yKXgxd0MrXT4ZqyDqfWZPePdIR9j5FGWcQ3E3FKJ8yL7T2
9VzfJ5yVUKK4sIwnUhIijYa1lao5tik5IlPqnGa/VisT2S8vXdy+FMoybuQUImKT7No9prwVz739
LR/YVnExda/93DlHJ2Ta7oapgaI/oqU39gb6QO4UuWI70+/IwHTz4TSh/l1ZfsmpOKKyy2yzW82p
dwzS3LsGWMFpHLgBhtYqPFKjpm+k7BWXUqkfbPTpVtelfMvKMlgEl+kmMPz2cuom/2oSZXitSJs+
JBGlISF+INXqwgm2paZ8Ic2+X5dp/2Q5LeDO2Zhv0b4jR8PKRv7aIoS15wlF8vyM3eOeEOBuQ1db
MqF323Xn14QvexmA+QBqR0OMKs0Ig2Agz4x4csoj0uRwBZvM2iZlLNdeqfzjlCaUMSQknRkll1QS
6Xiidr8iSo2QkqhDztNQfqGsjy/K0cG1MpAkVWqbTqR0cDGQHHOhwJ9fhUkmL5p4Og9jwEM0GfYh
rrBwVhhVDgic21Ua87dQHIl1aiRH3s+bPCBBLa5ku9adO21NjUe817ax9fKR3ZLj2qar5xde5O8s
iOLCSy1ecUsTZxg7785oXpL/ejk0POGiYI1C4EDEfONz6XH8wZZFooZp5szLCAeMAn3hDVHyVo75
s2sFGUZDG5K3TE7M7ElhLJWNnav9MHr9IwtR0VVkzV4i9l3cOU20mnXxENXTRTuq24hEXgKoFSFO
pfeTynWgV4HyEYNs+yZimHp2xKEJqXy3Vl2LCpCtGkAn/Cfi5k51m8UXaA2+VSTS7Lt8OMs4tolR
sYxVnsIrDppc45Sz45sxqey1BXT8kq78GRWGdRl25IY7qXQ3URX+tIc6WEsVmtfUW9mGYnd+CXKU
ZFbKI2hn5XytFzUqqDu0Aj71U1jG94kipKIzGPv6DeeVoH2qMQylUys2HsiMalVElntRZS25mUZR
rBvBObKX1Q9wsg9j3V8JqVB706pax73wGE7mH1S+HmUXa1zVK/TNfBvuquoTtR+scuLjjG+Z5f+P
s/PajdzY1vATEWAOt012VpZGI+mG0IxmGIs5FZ/+fPTeF1JLRw1vw4ANG3Z1FSus8IebKXW3mQZR
ZJz1n25fYGGt64+VVlxnmjNsRxPX9CHSHxUlRX1G64ZfGMPdlmmK6+OAMQIyLaAPezy0uUF/jJr9
Mpvjbd0OB6tTWupQiyjx1GsP/TwqK1WvHT+ykaHG8jzBsga/TKWAYdvgJsgtoWBnipO3LvGFm+jQ
3SMkjwBB7Mxr4KNbLL7Uy7GfzF1DFWOXqpZxUXYdBNohnoMezQbqQjyx2Kda657msx9lxTNFU3BZ
cLIuSCGxgtU1l/y3bQG0juod9CiXbd/sYDtpvrRNTMJd9nrX8RRg0eVDAcTSCmjpupo6hN9bLb5O
MbikEaveaP1wYeEaB/cD07yq6SbQIBHGzXlcwGYjXC4AUW0mCXdYJaelxCIuuGBe4tTAPVAhKCtx
b9y0VnvXsTsA8XevtakswbFo5Y+omNbNaET481ivDQaQq4LXcBVNM3fnUAmqpEk+YggnXyZNvCFN
8+zVxEBcUN1OH7sUd/hkP3v5vBnV2AmcLAZza2M74sWu2BS9/avXcwpUhErr1AtlQCUgfgpbafwJ
c3w1qgT7OeF4O6UqF1AgRny6flsDBnXBg9yRq/uJmyabsRnzV03DMBZ3j8nXUQGkPKWAVpTwJqpE
kYCDvX5TI53X6/09lFZjQ7Yl92asY/Ymu59J45p+P3riaIVlgnyvSnJqLNUzRBqC0dI2VkdKD1Ny
n+TRsDNIO7b4zvxREhOiaQQHA9oOz2feiF8j3m0bNQZT2pta69dt97wkwpdt6Q2BHanTBY/yqxlK
Lg3uGJIx91bIhY/cl92NV9nOSiRkuWZBb60KG6T3wtjcAurEKdRtODSw2kMKPqtIhn/sBDpgpjgj
0tB4IdRmNR+rvsO0PJt/elR8UKuee/ChjYRyT9JNEqcHAKRgHEPtD/IML+SsOOKUo6wy9tnKrpCL
jB3TgOTlaesx0cINFXBEMopmA+0ZaH0nrtRRyQLZee1FYxsvqjE661yHRAWmChyJUu4yhIFWVdwh
haPK46SkUGIpoQSql74UWpnCHwg7SC54xshWqBhN4R4GqxRNITNDixZM/T41O6pYsfbUab2x1QfV
uQq7CmIcmoA3cei569ixim2Plspla7fm/WR6r4oTZQtQiAnCQFyxMdj7w5Adhh6B5gIr+suqwAQ1
MnL70Jij/TzJyr4ZKE6s80GKK2ckQiLTCGlvJre5UTzZWoQPm9pemLm4iC0AM27bX1OghDtvLwul
Dn8HLx/BrtUiiHMiJ7tq83WTx9Bm585exWbeQMXNtCBMUhRva3zLpEir20woxpVRwuUoddMJrEQb
fbMEgjtV5WMKl3tXORTsWkGasGpzAhQvQcmb9EffVL2X3uZ5hOk6sE+Vszj+HmVJ8czLk/4qL4d+
ZU2DgfsXeMEOlA4ZVFZx0q0EverCxuJRDAgGLQw4lp+0OrN2mhmhE2Ka91lfFve0OeSVIcGXKSqV
0S5N1rrED1oz1XpbiJhQpYdmyfYBHDd6sR/z+9ZAVRCIwNI8WTUa97BLBQLj5WjeKpE+/ELELFzD
a48u7dZVGKxIoI2BKtZLe9wNkfAesYwvbwdkUS8tqlqsWng/R+01/yC+6HhxAxOTQxSI+mOlT29C
bd+KSc4ww3sinwkjORUpi4NocYqjhZptgFNjTSbagr5mk6FVPXGptfjeKTXQQ9/oR8y/UO/azmEZ
bpF8E/dAo2/tmHwo6bmAKmOOtpYXmszffUm8jAcEkUR+rokD0CrJ5hDv5HzY26TU66nRo41D5+2o
QnG8BO/yzO6t7pJ59tY5xqA/6HE6PHAeqgXsM0Wsmn7q7h1h3cau+5YW7Z3mcPZDGhs3yJs6V8VQ
vtqqG+4W3MOhr8pim7ZyviRMVu+qeJJUJFy5QnEGfs5iu4oha2uEbyHm4dci7Iz7TG2oYarQOfZm
G8ebqswuGrXFVT1MnFtpJNPGGxusnluMbKdxLi6yFC61ScKzhyfhBjCCcpyNDFLXaNLwS2pDbkeK
qdjyQnYS6aui6v2x7Hr1JUrUeSWqqcH5uAY4qlntxQhHfF1HjbpSE6HvrbF84QkbgqKrES8QqJgi
rARhtYGNgiWb2LvFLNfU5AjyaI1kWtNh8Wi7axXs+w4wX7Ki27nI5gx8wkS7wjBJ7iAFYSxMp5AM
1a4DPcGi3B4HBCNxrbtVhixbzCgxWEMNbNeXxrhxqdEHUdsbDwuvZDu5vEs67sw5bakNNmsWUl6T
tYu1Sn0o8IKMFGGj9mekG3Omnmyl8a07zK1ftcx7KhFBmXLvUgE367tNaK+El2TbyCa0oOaBnWU1
8aLAl96QpVvBKKTje7WlvWSuvNQl1hSkqiTjLgXIYWgKPxnjJYSr7PUQ8qYxjRtWIQlC6Tj+FFXX
WiahgPHvZ9paAQfyXtboizY1xPva6fZGlxO79YMTINDmLboo+Upz8r+Jlrxog2zwuW0qv6wW2ZGo
eZsJFFeALgTuAkR+FCtLnw4Qln/NGK0E7i9buxXhDkZ2vEq5HSAvF1RmDHigvYkszJgY0Vb1mp+K
2t+7i/OGaebGKm/VYq0apCkteENKww5uaN1rmXXJ1WTYvU/FkuuP6IIcr+22AM4vHUjivtZS5DG7
e5G4ZdBpbXjFwmuobVC4KPqRFmlJtUfvqwjmqM4ylK3D6WgHfOMyYiIKhPeZVI5ZIp6HKPnj1bzY
tvog5z4niS2eUkx/fSsMqcv3zR+39Jo1XJAIjj26FqmgDeMhyBWKmCYQuja3ECHrG90tnkaN6mKl
dw9tG3Zb14nZoa32d6SIvho0Em/YpfaLU4hDyX5BR4ycFMje4MddaP3CMSR6juxERZVOnwLal8Yu
M+MwcMt29pWzwPNTcAe9egTcFjymptEV1U6gLWmvdVbhJrAwlXHVx3t7iYI5LZO7xmP4XF9Z/6Kr
DKBjgdIAWQZ89rGrTDhuJQktgn3iOBS5wILpziKmgQMwxoYlfHzYw8hhuGNebmDxOpaPj6pcjBJU
/artbaD/5WiaZ7gFn3h7p6twgluAWKmWU5J6+/HvfI3kkP7DuOS0pK/lJn9V3pS373ESp8310+EW
7MI7CBNTz8DkM9xCd71UfmIZav5OX9EYwLb++6FOgTSnQ52gwXpBdy0f+b6qLjeuoQCp78Hw/NdF
7v/1xPgHO/cOL4B8FKDwRU4MOIvBHXUK7SurqW+kOh97X/pT4B7sw7wBDuajMOO3vrI2V21QXgAi
CHA2XCEItVI3kY8Qgu8FgOT230/7ZFt/+jknG22SQoPNgKGn/KvBmq1arhpUaGgouP/Sw+C/Q8HY
AEgJVulUX1YVY1haYEGOSUlqhfqXIqb5GdVMuRhTD87f72d2irH5z3gLKAqaqW0Dpf64eSwSxxxu
4XyMMVBVUmRCsf615/vYoRFpPWfuQzi+ztPzmWG/WlEwPUiOayiduadWFylJchSqFVWOjfbbPVgb
96Cv69voUOzEXvvbwPPEY1HZ2+szA5+Ik/0z3/cDn5zNZkBu0Y4YOL2J39AR2Lcbb4vl+m28PTPS
CWQTsBDQKIx2gL3ADMPD4ePKAp8wGhiH7sGcqIJRPOfxrSZ971C3yql/g1DV1Rg5toNulhvcwAvp
IHHUY1zhBon1gi8tCBMtOPOzFk7Fu6MF3BDVcUCkoB0XIM4pYL4PkQAeABOu+2JruPtSvSbzMcCm
+M8qEP15DeHjzJDLTN8NyTLoqOIBz4cRo4N4PFmJCZKqWyZut42wm13nrXdEhtaAQU1FVubisS7n
G90QW3XotmL2jolCN7fV5cFxEXH6/secbDwT84AFsga8FLwycvcnRznPrZ5GzoD5sIxqRN/aUK99
MTWUfY24n8iUTSte61NW9We23sndiUsCgEBKCGBoIdGSBX/cD7ZdIlZtkXCVMgxvoR3jOpypxkEg
RX5m750O9Z8FdwEnQ9cCXH/yIjQ1D17ded2W7HOfO9BphDb+zhz38V8u5oIeVYEeang8Lav5cUqJ
A2PHrupp13qJc+VlbrSRSTQ+l5orfFN1ut+6UeVn7o5/SKun2wkpZb4fyo9QXE4eB/LvZKKs1W3T
RrvEk/yvSOVS+qnuQFk+jmmLMso0VFsY/UdFcdZjrmwT1VzPqA5NCYlq12+6ujpaqn3t6elFhc+u
H2oh6DPzzG91lo/6/reCy4QrjTopWHwQjKe4bUxLCOzpWu3SLDtqZnJlGkYDVEg+1HTnADXkE62o
6EF1UYJDz+7aA1KwAu51GSGDuyrb7NWdzXLtgNzjcqAUTn8bo8hq17nzj4YQs5D1PXp6ysGhARxM
MjWvYKjNEFGz8MlTGhTD62FcY955qWcEoeFY3TaJ1d3VdFPoXboUmIzusQYgTT83vxqn/KLRvGdD
K1I/BQ99F2vFzyTNkiCT3MtxNb7Eg8DIvr8EbXhflQaNXRG94dUE6qwejupYr8MRd134lwYHXPmZ
TxpCedgpFUhU+NJYegxaeavSId415czDY4B1ThxwJ80sD8pc7Xp33MUxZaq2QYOcKzs+cxyXM/Dp
y3iIkBso44MJXi6Kd1FT7bahXcYF1Wb0WKzoaehevj8c2ukpXL49x52XHCKmA2fu4wgo0dZukVti
VyX6jWKkxWGexrtSS39QqnxEzzSnEi9+uV5yOdTFnbCSn6FUkzU6D79NPSMRmbR/eWCB1jNZw0LM
dGEpnt7EntaqiDA4/a5IwuQpc0JK9zhdGdQmvCLl4aeONgdZP1bnHoEl8n+/3CZFA3o+BHT2cgOe
4uzHpKyHNuppA1qd9TDqdUJ5o+uoW6qjWvd7agtn5Xc/jbnAvSFkLgw4/vYUaG+PDpbnfSh3jRYi
yDWNkIwoV3pS3WqDkO2maTXn374v3PJI6Vv4llqUZ0613mXdD5U5Nu6uNvVmJRo4lJr7F7EQineK
eEAf8Qwz5HSXLc/K+wFPHrRKmNT/rdrdRaLT3nDVpnzfgWoEgzTdf7+jl//Vh2+4vGDwlyD6QQ39
9A3rBCQWKAB3R6V+uMIXknrKDAxZaJO1Lau83bR1j1ycy83WJzhEnQkkPr3dBrEUQarLgeJHnJoo
YRWjzxU6n9updaJdasz0WYYxQVEvi2+URva/2ziPzmRzn9bXQrKQmAHGgo1RyCnNhzfBEHkxqzvA
DoFdP2meAJManrmNToJFiO+MYsPw4E8CpVOhBr0OnTGnA8y2kQEISz9LHudJbiPVQzsSwWHlzLS+
OBsGUf/iM0dWjIXqx8tpHMsplQCWdjWNywEx0El98FTMG5Vp8/2u+fTVlqm9G+k0GBEimWDbq7sh
fzZQGR33VfJzcI+gPM/Etl98KoiuC0nJgVeMa/bHOUHH8ECTOnKHcam7smtvPg6t5wYVKlr77yd1
+nrwvTDaWvImXV2EoU8mZYDIl0nVMhQmtOBG8+sh8+IzK/fFNyLOQb5bhXyFhPjJN7LqZgSvqow7
VO78pMCHuUi3KViGZjTPKEt88ZEYA82Ahdugohn+cemQ02qhYOrjzkIsIdrKue7f3DiVN6gllx1d
DUQK1mDq8jOf7NT9ctn4FBXwugIIBC/y1Hc5ni0zpJk97lCK0xHINABWdHMEbL4HngNcoa6jWyTv
orXnViMuX1Nf3YxDrlH0lANXnYl4Mlb3Z77vp6tu+VnQTv7Ji6HxnMSYTueoWVuj9Oak1rYDityb
FnVr2sZIJSQeVdh+tyh6fb+rvtjAbCYSM9hYSNapJ6OiIjKYsQv9qU71cqPWOeWzPAUZWAIm/fH9
WKcy48vKOzCi6BHzMsJHPwne28iLERAxx50iciPQK2c1pFVZ0nSbm71eFZpvJnlyaaFb/Fv0BT8q
aaKjZjyh8McjU6n2eJgbLwJXKIFAAS8F81pkzSYLY/UZkF5y5qX7/IvR6fAsBHR10niymmX53oVs
Kq6btqgLYBfeymmAQsRwCWp5i6/ej0EZn2jg+W3lBUXW3soW15je2LmQCVzA5Yu2cYwqhYJ5RDI/
OuHb98v56azCC0K0CP4V1GJO7Mmns4bW6Su7ljwT6UUNBL9x8pe8ENdqe24dPu0ShqJigkYSqbz2
6VrQK7xN0iydd/kAWhotuXqyfeJLKn/OmPz6fl5fDkbWyjsBd+eT615a6QP1U1PuXIAjxKxEbXna
AQsplDO33dcjLWxEHniEpk7y4xqLybKfiNZqKrqUaTegKf0qPGeB8dWHwunIYCo6d/jptu/UkIaC
QO8lzKbbIgNO3QOZifvoDhGhM5vi0626fKl3Y51MKYnmMpSKCybFyB9s4V3DfnqLY+3FRa+zSuMz
sedpMY8Sw8fxTl4lRAxnTQiW0JbaNTBlbVVF7Yac4gHlsqPuzrtqdi5KIW4XrtCZ6OyU1/qf0aF/
Ex3iG851/vF4itAURFIeW0VEUA5aw9uRvxJlx5256wRQuqEp1QcwbQskPlO3wjLQtnMzoz73U5ah
PkaqLAQJjqfqBP8IP338KTj+pGHlzXLXyV7BtbmV8rml33UrquoF0PB4jAlvN+jsx7ex0mu7ROZW
INFduc4UNfGtWJEXeJucU4j5FOYtH4hTRAoEQeeT7Tf+OWoNtpkeohPDYmv0/IhXGpQ8bj75MNrJ
fMAMLAucyWt3/8NBdkyN6hf8aup/H5dEkJyZ6QTkI6MPPiOL5Ro/C+VciP7l6YKnTAwB9/4Tt7lS
w7I3gUHtFGQe93ard29TgWmQEyuu32mxfcZf+FOSvWz5xdlOR42D7336JlA/kRiOTnKHsQ1gQSUX
02FOo9gMCjNNr1KTh9RT0nDdKJBjkva6lh6NTcXMfR23uPsCE8qraLHGXLmmlOG/X/WFXU5csxhA
av8oBr17shq9TicxoMyVWW4C+1O2AVLzyOR6vK/ff+Av9ryhkxzRu2X5kfD5+IHTKe/ogdvzDik1
iBey78cSSCJ0nuD7gb64qHnn/qkjo03yiTKfOnaTZk3m7Iq6rfayVZ5nJOU2BmYVZ6Kwk+Nik3dR
jaZOt9j7LXzxj1NSUDq0JqQG97qlqNdgh4d9r9IEAXxRKltKaQPogaipf7dKAuDw+2lCgeJ//+4W
+Wd4ovwl16UZheLax+ENJa1sdOjcPRbr7V0fxiGxqTqLm1YZjTEAF52gdzwhS54V8XRsZxUYz+TU
StDPWRfEiXnRxMB8qlzAU47UGWShBYGkt/+M0JCCGMJWt5KAG/ag+GdKXTmUKWFlwdB3P3Ax8oIs
4m3H+Kx+LHMtXNXTpD05wNDzlZNgaWAPlbNO24UKTM3/ekTubzWZFcDY2ULbMkHRK7bhrfRhrWNY
mwvEb8Paz8tQW27FoQHHielKWsCfBURA4TuO0UTuJSoPWtwFrhI5O9wnEmAfvYINSjUGTqhUm75s
y6BVnHZdAa6h40x45UqvBkKKlm9MFZhvFHqgwWjo03IwVrpe32gz8LzSQ8M36kR9GfFJNhRivN1k
M31kds2bqZruBNI6h25yZTA6incx2MO0HmJ1Wlfl7ByEVeFQ2A8K3pyJc0O0qQWxkSs/nA4BYonA
PAupVLcUBF5lMlqbJBcUfaldLNLBtbNXjHkOkhEGU6pU0Axi4xEelbeWZTzvBroY6G+1gMq9wvuB
+QPIrLxz2OPWm4RT6cvJeEmQEKaSCrhbSRUJk9izfiVx7O3TRTPZKJC0r9yOqNhSQOawzetD4/VX
RWU3f424AjwYQvzzI9esghBY+69hmsWLUQLj7W1rUUNtac0MhXswwGvQpagtSBWjWM1qkftuqKa3
uIhBd6gq9aoPtfTZGPNmbRQeXZReGXYicrL94ALQ9CIzvq/1VruoB60+uu6oRH5WlM12tgs8DzuB
1Gqo6qCG7BtOFxAhiL+i6PXFxkQP73MMTY6A0N/mKX/rPalsp6pXt43duzDTACpBA9HqjSsq9CSh
cKyl7Ka7fmwezHiQB6tSO3gjQuXs1A6gDFxinouyqoJU1D+lDY8wcsVrGjbP3tTHW3J3w0+0wll/
f5xPrsflMJO7WtQ8ER7SP9mpK0pnVaYuaV3XXgygBCzHDyc3IUl8P85JzLeMg3AJCQAFXzQuTutF
cYSduAIwGjl0raZJbiILGWgQ/H7mMo28jZpavQggtxnnePZfzJAoneIHei06b8Dyy969NYU6xLLE
+3e/UMs2OjCvZ8+u0jNl7ZPbf5kfNSpyMHjQNOetk0tROp5AcTcLEdwqoe3nrY0YpxGO5b0zx8Y5
O9kv5mRQbiSxIGrR+OvHOVmN0cQJtnX7TtDBSSt4zR7E+TOB8xff7MMoJ+8MkBDdTfGA3hOb4wKA
lHXQ0gGcVpZTTL+oXfWBWwEf/X6nfLGSkJnQg0PmhtLi6YMNDnAauhapAdBQPTCyKttAPszv3coa
zkzwq6GWLJ/6++Im655MsIaLzL4xrf2ACxfC8aLlrJa6DRlblHffT+uLR9vUaXhjI77Egf+0xN5t
Q9uUWLFEYPXrqZx2RQcH15Jx7M9RdNEnXH06+7+Fg32mPHASei4b0wQHtMheUcj6FPNnjgYVLHGg
xfV15zsuTgQoFwIt9CrVWA1ErGdqZl8MyJIiXKoSnBDjLXv33UTrqLPraLKUfVkVVRlAE4v/2rWF
PEgUl3CUFXraZ8LdL74jQ9LMABtCaKQv//7dkIOokdwvwN303TAfbcyvDq6J9AQCUOqZcPKLz8go
BrVAyOH0WU/OOfzONIlLbL8yzUoveKmtq57HIxhkqEEzhdctUbTcZWGeBt9voC8muSTNAJvNJZo9
PRdRCvfckJq7RySpuzZt8TufovwacX3n6X8YCUK1ipafjSrTsgbvlnMqBoH2POc+b5zy0AGMu7Pq
qfU9Kz532L/YLHgjIj3JH0TPp9WNodO8UB3R1cSICfy4hPnY+5Dy2l+j7oUREgWK/LdoreWqRkFb
pQWG3B1doo/Ts9NxJC2RLvy42cKKRltCyWbCWSN1br9fyS/uaXQ1qXtRdidzPH0V+nZw59iz3X0N
OP/SQ6gYT51e7r4f5atFfD/KyYnrUFIY8ppR4tBCKEFPI4w2QGaaIGqSWnvsQET+y6bCcq2gaInc
Izm7By5r+U3v9kiYmOAMo4aw0c5gxBVm7SGOoHU+ugLT6/fzQ5P0i2NH3Zlc0aKS6NinPa4E3dhY
ZNxidleYvtV6Kd6gxjiijhIh9OyHqjm1W3w1rvCY0459UVMuKEY99Em7Jx/tdA+c6kKz1qq3sLHv
KsfaajFA0RHOoj+iRRyMVRb7Uxo9CTs66IW4y6oOQ6ZMEyu1GufbBlxFaYnielANaKJj+hejOIzC
vO5VF9mblQmxG63hj9ZmwLdR+0OyTAhjuJANrrlaBm65MSwxrUCE2K0/JQP4do8fo/l2JXr8GtzQ
88NUQ9WkHJofpoyjFyeTpeuHXTps8wq7Is/oPdpfTtwEs6GDVQIvF0yRq/tN7erghRrjWOuIaZW9
9ygb+A5mkmh+i1tc4Dl4aSUS3EQyyTtXjcxAyQRGQI01Yh4RTWP30lDH3alNrO7Houp+ooyKaFII
lw2CVFL0V3CT50OIesJG4tsGzcaI9l2kN9cJ1a2gwUNgqyawahq3cJ96tXJ/EJIJMrIel7jMCu9b
eJarPk2TbdjJVwhmf8rcLrd1PKxdO39KZZFs21m2dC7t4hWbZUBP8Fo9yN/kTEnLFYTNnv2aG8JY
OUWbZrgheN0hHtpsm2VLK2gaxY0gvVkR96rTdij7DoT9KPdzZKWvqdbN2z7S03WV5jEMY9iJnaSU
Kwsw8GIhzejKhc3Z9e187ij86+AtPBVCsIEwwZrQJFljpA3vZGhTfBOkm0RHzNLay24sxbMR6fWu
n/RoJxv4Fg1qHqtEIwvgQz63RQFipRajd2GiyHUfN6HYq245YJbkmC/wW1xIFygOAXK2gOjgCkla
ZK06spx1pXrhWmC8+IR2UbWzMUl4xGBS3wGzQS7OsppdN7Y1Lsa1QOSg1eR1GsIzgM6iPjqK0t4V
5eDcT/QGlLAvt5OFZInbtt6tbmTqavCKn1JvuwsjVpSji1bRVUcc4zdWLGCaDGDO3Q7Ne2j/PooZ
9g8FS8O31jYGzKYyvfiVZ6W5NWMmu0bkAvEusRyQde0iI7RuClLoucuz9ZSJLGW+c/gnpN54MCAG
PxjQzjBxUhQdLJBrv5FSZzf8d8Wxnl3IpfQP1BYm7DA+KmrkDEiKWOoBlnDja1hyB6A30FvJ9MFc
c+0793NclZdaaGb7pG8gzc59FgWFmKddYkj7JaGGcjk3qrwy9UHZMEJ/PdHS4w5zshdSMAxFHOcw
aaN3tLC+uuU1Cv/aauG8FnWTjKusaxC8IdtBM0gt/nJHmvfVnMgNMP0haO3heQpH94LaM3ggA951
16KkoE1p9zBH0gnMtCDd8aI0QICM/ozeXus6rl1TWzRXBU/lRQ/LcCVC2zzSZy/3eufYgdbG8OS9
0v1VDlFW+zbmIg8pmS35I3JW6DJ2gSX04lkbw2ynJKLjykG9yU5dqiScySt84G7yWLVes3gUl4PV
qSurURf7oCk1QdsbCIkQYPhTYcJMo2WVAI+3ut+U6+F8W064r2CVb5y6K/ZjFed/5gEHtZUpHfFc
zIILQlUxFWsnFH5wH24suiNDSGCLg9dKxGDQlyIaPLOsMyA897+iUqZbuy6MlZUY9jaL+FKrOUwq
gNSCwCPMokcx6jGtq7ndugo6ptNE91Ef8IieRNtsxRgtlR5FZocwzZ1DZtOPbZF/udPinDu41dzp
trIVQFdRolxFUS4KbNLaIVnp5YSGjqErCH4kUov+REYbQdZVbOgjWg67CLou3rkuIlYHFLBTvogX
cuPkaXM/Nmq+1XsNR5S0qynUqGVdryorcbMd4gX1NjI5kTroogf6vIYaRH3FTrW4GY9Sy5mgCgvP
C/W/spLaG7kQR0yjtIVpGnzWP2DbymvZNtkBXcHBl2VdHJo49XZaauU/h7E230aKYYcwMgd41xUV
EaOGkLZCKbKPfXOa418jVkqX5FnwsRKI6n/BeY6+irHYrpjU+q7kxwQiLvVLmTV6vC2wVbU3qFzM
a4srYXm/xlH3udyKbaHI4odii+g65wSL1TiYHsqu3vjbrbtsn7dIyTUWeh5g1Zxr0A0lmmBWom/s
KJxtX1Z6iFBY1l9GeQNCJbSI90LAH+2Kl8tFj86BFoRetLYoplCEamoIsEOY/p4GxyaU15WdNg5P
nirKy0oo+WOGJ8wKel3/CEAbeRatTuqrtLDGp8JTi8MQSupzSfPSDPa0bQ2cAb0lQClrewhki2WH
Wva6T6d8j87BG6RNcH8AGFa442ANbTW3kYn9J0oEbIUQnm/ZxApcei0OeGGaFexV3HSn6oriw3bs
sekSVMbA7r2ISL71Bm9tCNPehGBDf770XqHGXU0Kmh3FkOFOiRhxjzqbXqp/ha6KbSbhl1mLf8wU
CozfUuNlkiY+kyVGAkdR9+FllfClS10vr0xVaeLVVM2diceAzeMiYK0O1u8WOQ2/CI38kiQba+MB
tSXsrPtdbNTawY2nX3Y6P9UmpEuKZrcyT3U8BqNnNE7GgDqQukVoD8u7jjs/Cy14Oi1sw2MTWRrE
M6pVWl1TnOUh+a1ODaTtfNY2Zo6tHxgE2FPR0jpElWJjd6lBOdFudrDN42BoY5MEAvOSsgHPOLvt
APHc+WtEBAvWIA4Y06p+0w9YyS30RgiTaO14xU2VJbedHbYrnQIwmFT7gbdG4vYYZoty+t7LSyyZ
qzLdlh2oYcOhC55G+h9B2PHgSnO8aHE78m1hRhcpgiQFlWXsHFV8yVRixMi1cPksbYj0ICeCHr5Z
Hkp5ZynGeJHFJad8qFZt3b44aqduVXiFfhTrzdI4QarampvAHjtzletIiiDjhYpMBNuiVanGG/1V
bU4F1N70YXT7e84yznF9fjlqTbqtPOhdtqI397ag/xTb7owYqqfimucq8VNvNXcO9XO/HfV5o5oA
QPC9oh2jWtAHIfMEgEMjnkEXtZwxbBbN/p+NyA5JWmVAfVoOR43UTqjkzQ2ewM7dMFEGD9s6omrc
DhtpoMTQdPFr3tj6rmKLrxvQrgCUkS9jl/Oc1MRVXalQ+1EgECrxLUX0eeU1uP9OTf0zoviOCl/0
W7aeusI4EU5eNqLgqFurzEVkGgdDpLZCy9xSXBR7Bwy0Io1iU48jmNg2R42k8BAKExo8XGkne05l
ui8LBRoljngBWhrQnjVFDbK4uCj75krMCaVcZUC6MOqOyIOVhJZOfZHlukJVuR0xCNXKC9uGI5LU
uo0W0ghnOeG2jSdctWq9lCuzrD10uFr3aNaGsfHCol1HUzQjswAJEPg20gS0DC6aNg6PWt0plzDT
0RL1endHTyZZq5N5Qy0c9WG+BvxfU4noL/R/dWu+wlheu6YHcmONhnzwplRdaX2prbFqn32sw66V
SkHtrrDXBQ/nE4lhvVog3dATLRtshuyO+eS2fpmU2b1MnDzoDbTrqGFpgRkiXaYm8JcGR/ll2ONt
EUVPWoNra4PuT1y3P4ZsVDb5hAgN7kWbrJWaBvKwzB6Kjgskz9LkEfGfwY+KQb0YswX6gQUDpLRw
INAzeUfRaj0Oxoxnu2mipoXaBKgSFRR0MpkHM4G4ZRXzDzctoeg5VQ4MOUU9JILzEaR6mOwGoMnX
EsrvGhei+W9deSNrEfECENE5UfzHFaMRePoSNUZ4m+BARG6WhbcNFaUL0RSdr2iNueFane7pPyPW
EPeoh5v/R9l5LEeuJNv2i2AGLaZA6mQqanICK4qCRiACGl//VvasT7fdtjc7k1OsAoEI9+3b114O
uYp/pIDnA0JxOKb0qA9QOuQbRF8QCe4yXRaX6sHXrEc28nZasexFx/pGVWZ/ujjzT03n3mLVUCgM
OR7xnnde61Jj63fFxtRBsLQShkU5gBPovezoBSRQ186rNvuvqZH4mzIbf91Sr3ed5aloSlkPabzu
Yrogd4qlzcKRWzySJb8wr8aRQ1YJW69eXIbuxHkPkfyYybo/2gzOTOV4hLTCoRexD+6k8x4JYE8Y
GuVfizfLo9BLE25IUWMm74L9oHXjc+YSRZpmoNxoktlyDhIZegPr40sxiPcUDF7HCIhXyzs5qmif
XdZ/J2HFFDPzk6bARGnOVMHaa9LxaezMYu9SHKyCqTqWhTrnjvtrp9pLY8+Popn3nNoFuXAYSVEO
Vf3XItwRqiGrDaLIHt3K3JakkkULOJSzjEeWk/T+0zYSyhqzJLmgKYuVqpI+EiWZZXagQAn53Q3T
wz3Wl2hN28teEgl8S5MTfgdbjY/5YDzQxCebYJ5Y2uXyijxCg4FWmQE3CPNiyv+XSt3zQpfi4hbm
uyRq1zXrq5s3G1IndPIvQfxPpkZYZjCwaupNv4nflitrqu9N1W1BBtg4dWmf7Y4zNfVpEwRbklnm
/S39xv0oU/gCVpNcC4SHqGpa8+gNMUk+/X03yaWFtZcZDklPHgaPNAAmGoMwsEcYYIgBvgwJ/2DF
EYoW93fwovn+u6NYizMzjkq/THZWYr0sJtGjtJ0XT8/fDK3J6XdVAo0AZkeqG/PTSHO6W8ZyPKRJ
t2wIlfc2Yh6sS82WbGSWaXtcgI+tWqhTX/Ah210zA1X0XXa908QXL5DsvIcySw/+6NhPg8TTM49N
HGnQjzeNo+yjbYnPpbIJeS2kHy5WeRQpIKCOon3QyaXsS/27qatqo83TkwFpbb0sBK9KKKu8GWJH
EvWAmWZ2PXKA7XYHXHPbqPgslPxrEWxcO7qL3cx5rb1E/C6GpVCeEUGcRuPZpMYc8G6asNVGP1Jc
xmHXp9demfbbRMffhcvilsdag76mbJbJ21pbKQWywdSWTWXIcZel4CZabfnq2WKD1JXlq7GlB9EC
AA5NwvkL4syKEKzHFZ892eYz75tpU8vQDz6BjkiOhSGmta75z9lgfVa1f7+1um8vcR5dUAiQ3ba9
qCDZFVX51KV9d2jiZmM1oAmIJFU3bXSLF9rYP3PiMw6OS0yDvnz2cg7fwCrrbQNiNxRDNW3BvIIp
0UmeoHGmb2ozqmLGK1u9mYZTnzCf5nwm17jLDpPL6aEl4oFBQfmv//BL+ZpRQmu9/5NN3okV3g8m
QU+zMPoIIIUdTrJ87CaDXWynNy6+VHFx9F1KbRVg2F45LhS/asoXDl+nNU+k2hqvWK4qhqRN9prW
kN1qCWtz8uyjWCb3cSwckJQ6t4vlkOdSQG/jzQqeF98bN5VN+7TEjgPMcIZCC4R7xcDotU+Us01M
j6XQRj8YlZO/wxHblv1wCOb42lCaPo56fEs4UPmGtEuK0BynrrUF2s55UtU7OxmLra6sW9CqGVRD
/jaz07zuLJfAXf0SJ8QaD/2HL+B0jaWzTxPAGo4AHGOXy21IyTA09fHH8guJg6m8JXniPPC8nFCA
bltxrdkRE+kJRsss2eHJjJfZoUJgjx1QCHzcTZfQAAU1C/SdO+N7kqDDAjk7iLkKH02V+o8GRgAg
wRmo3qkwSnb3ZkSLJN6pXHsEAGHwDyve51wfN7KmyUZH1aKxC568wfNh8aXTMyIeaYuZeJElMlPj
AQRIzUqAX7D9NBQmmeF2ShxWKJfiL4AhbaNlVBlAA1grUL9gQHBw+tN3wkjtpFVjtybglJtZZvhj
baYuHBrVjuWwr5pE1P3I0GYr5CjW8eBe5ChNOJbN1RR5S/Bo5TC/ZPzdmC1bODN9RVCbVzBn9UPe
6jC+Y2xjAJTqsHZ8N8pn9y3vcoOBIFX8FDvgRKhJLYY/fl7u8aNDYetZ3g8665h3UH510qjxJalD
godmjc7iA4CASZwFIo6WwP+1pPtB9BUVST2sZelS2UAdS+JSHFqUTwianI9uCRPYSh9E4DNqhVoZ
TuZy0aTWQzhIn4hX3/s9KCbHKH4aEtzWSaph7MtMv1wlgQt8PmmtbZ05CRbiYUYhQOQEVv3ixOOH
kbVvJb+aKMttqAtprj86CQkxtQ6518gMgVZSdY9B6jwuWqytKPMBn2rGl58nBYjpPliRLzXt/VaW
60z6H6Xp0b3o41Pfz0A/jHGM5Nj9QqeMo7rMkzPzj29obw16GaBMuNsb0BTXatKTbRpUb0Zdfhml
U0QYpPm5/KpWbpMY6znV+RUsXDu0AMolxtsFcbDWPWf6dYzsV4uNJ1rv+41kV9MmXowfS+P9d8dF
HkTSPPeFT8ulPJeiOSfP2awy0nRBPvI4yg3QEaqDpv21tOxjTkS+c+2Wv1Fua1djHn6EX+sbI1ku
A5UI5ouK8GQuWbTO/EdkDR194C1nPLR/lrmXZ68z3gyKF5mqMRIOFhxmhOPaUjDvmXe9lwWswVR0
K3sw2o0/dexeLONvNQXswhneOm0bphrwqwhnlzTFRrYr24zAMtceB1I6pxuddhqQAFsQBGwAz78i
Oi3rOGd7O4mn73KwQTdCyFhVHo9xMAmEjfviZAXducmrr5mmhJJR2+XZCPyYmuPH9eY3v7WvuilO
Em9sItznNhC8ZXQeYIFi/4yikGiRVlWvTlU5D5hor1ZlGJeiio2jofonWTnljUgEiCFZqm096cMw
x4uGmVL40Cv51JuaSNYp1251TgtVjAGh7ejLEcL1FFWl8zTrwxTmnf6eFhN9tq8ZoTSbG0ZRFPH0
jtbmgYLPHXd9S4JTjXKFfpJvMsl1ItjVubFmVkU41JBgvWmrtUmxbv3B3wdYfDZkUXNQC/hGQtnl
2oABCjEDRlbAhuK+mQK1Wyb9bJFszUIoAGHH+2YyeI2XOllJ1QCAb0v96mhsDkOHM8JCYohys0H+
4lyHea2GfFeltnoYEA4iWxn2o9bbFFLCB+jr1xb1YWFB7rPFNulifV2J5YuR3HQXTsAm9iy0YejW
kgv/IpIH/DI/L4YJrrTvyv3IVsDKlAVNxQzoK4Q046/5SiYIXUPjbzqGBp/kMP76jbkrssx/nLuh
PvgV4M/1yK/tiQTX+Kv3/J+GKATA/qNxaAPpUeQkCqJ4O4axSxYBxWFvqOF4pwlHamkIEqj791E6
3apeamOV5OZjcf+xyvMFPRSLn9m/jv7YuRpj+scvZnjPNYiHB5DFct1SkCNR5W3pR1KryHkRsRO2
mQ2wtEWaD7SmDesMcKAlBZAv/MXTR10RVhc22mCEetoVDB4QEWWuwdGtMvmGofRUZOW2gqi3Azo7
rtOeel8xIQxBFXdbzEB/u6B6ouvl1W/1A0Uh0M6c2yszcdXhuuC0ipvdaJm/ZEUFIYf0Y6ZPuwUQ
/Y6XdtpLq8weLehbLbz8Vec406dyBi4LyzlVxYxbqVo05OG8PnuofZuFB7yKPRxcSeKYtH2DG7bW
wm+ym96tvl425gJ0VOpiYa2r8fd+PAaRb6evubDpSZfFGkL0znezFcsmh/mDoM+ftBEK2THsRzdZ
qazrj1qiq9BtCU6oB8jZqK6PCb+ZB5tlwZsYnSsS88j8bUIXn4vxoS7Y9R8N3XwrlJ9RMQR5vs3Y
kt8xQ9EjQ6t2UuhaaFq1z+UuEKlpfiMEVSeymsp/dz20H1aDnIdOtQDAinniKPTyEzOkIJSA4b8d
B+ZfLIt8I9My3S4K/xsBJYrqv4KDZ2TaxlmGPzJLp/V9vwRAsg2GwEO8BWYP5EY+TvZ8QXyoiWR0
xGYcEvGVdDXum9hob5lTvUHm+nCnROxHq1dsIQS3JojfkxyjExq+VOuiRJcLtI5MpTQDUy3b+mAv
jFEg+8DCs+UUDjqSXxC0PyUX0xb2Dl1u5vA4jMn7HvzybiwccbW1403XSrIn0n5tqLm8urM/RguV
y0ar6qOyHSI+WSflAihp7wk+/nZFBojb65uN0QHk93L5B3zXjKLi1iH9XrMXd/sdOZ4tQBrgioRd
MsGygv5zhJ0bKhhy64pV6ZVe+TYyfn2c5/y31Z2vxq+mKHWzg5ePNAUieE5rb9kXC8pQQWWwVbnN
kZlawzpz/aNotb9jrv/oRSyfy4kZTu84iG+s5q5yA5O+6mDf6XbZbwN/KLaNCT2o8jwRiarLnvyC
GoBqH4SUVr8EZbO3Vf63LnVvCxPffBykZUZTsOT7pMIF1hryEc55FhIRq+0GPcbhgPB9LhbFgNg1
nPuODiQepT+X5oT6ix+C6eYMDa5JCs7g2llByb8HGyYPmh2s8IOqrYglDTXrNusR6NBq1vmXLExJ
2SyVW3wA3ZqLN9s7cXueg3srUfJXKfzCC2fd+xzTBa55r7y1Z/MZJPCrIshhKNulW9+IaF7Wc+CC
Z6UxvFiGWM49fIowFVQjGhGA+8LOngMtIFu5kc62RbA6DHQr16JFTjX7wDzqUEWX0GmrH5DD77ii
Rl540E5C1Zc2q75jtHfS0uSqtPPnxGH3w09Im/Fy7QMpY964Qu9ObircS9oRh4Bq/OVX7jnT5Nm3
B3s7SAO0tm3Ef9M0ro5WygFdWaIEDdoEaxIW2jNobHslzPw5W/Ibty1EPsy+Ycr+gDU7h6aoYbL7
7JEBbUWNFmV3YkVEP9blwgqto/krjSQ3+CTJD9d6Ew7DRGROn7AmwDYoa/x6qPTpi4cJhkpKwOJM
z2IWocJliq/JTBjdOJBkqtXPmsAYjOuXxfWRIBddifcxq3/q0Rii0Sq+0qZ7b4rxNOGnCC17WA5m
XjFvZPaU44RBdYeZbwadj991Xk9+VUWu1N8IC5vWQTd9NJq42c34K0j3i5ale20ccJL4dYgWsKsK
8QuFu0OimzLM1TDlj2QvuyjmZha5KhHgHxlj3hHhxjPoeZfIm1jlb1lxF0RyTy3rZewLcU9MJAmi
wOOKnr7pF9sgFCYv6aTqV0NNwfMUYMe1iva8qO5lSRMgdbmBEyDVih2mhis5JeOmLe190REkV5Bx
Bi1eNK/JOHfbWtLcc3AFa8Bj16lOn7PU1+Z90/k1vDZA/rOBposv+6uHegyJsfbAiYp4rbswSbos
TVaLE3+zScLcXsXZpjcMnAOVGaywvFn7rIMSbKckGtFyF2GTw5Go7wkwitCSPtCfAhKFwsZwd0M/
a6sslWMEdL4KiyT/IZRtryoBiEBUm1xDuI7NuN1hfuZzF+zcNUv8GhMOeqi1YX7Ia/LHNUENlLRi
LVkD19sK3ZlKSfDG8qUyQMiC9mb091aqSb9HU9WbwB0uHMKHJu3f9MDskaz9luQKjwAdS3NhJrbu
VofivcpbJ155cnlIDS3eemwRrTyDqtAGzPlai/zW62UKQC7v1m2Ve9FATv2GOGl5X/4ziZmZXxfP
7m8N8hqFJTJLb3XXIK1vTZp7pKbX5T5l2h1xshk70P/yEPQzA3OaSjOTX2Uj+pAwtCLSLdR5zN75
SrXzdLCWSa2w3JbhzKzq4rFzAr9jqgF2Lvq6RyoHd9fIMsST7+Oi0GlNA/OdHELs5RnFJ3BA0jBM
7gzL+OUsc7mwkGRRr9NIy2jItSp7AVye/KQEflD9MmYzrPh/Laj8F0sVdkKL3T6TElUP/mEaTuwl
d3rIQ3vW6amLZUziG4PBOrfCQBQNVI5Am8r/4S38Lw4/EAm+eV+e9jD6/cOOatuCbR6Q9KyZTsl3
7caOtxJGXP8Z68Cw/79/mA3syDQBT7Aziafq3w1c2Vi4bje38d4uWlhLLSxqkZD/gB/8f4UR/2ud
5983RmydOTc/7L4Cqhv/MBTit8sgy8Nr7xeqqVWiwwRUVgmeZl5iL0NQzR3COBgz5NFU0s5GpYW0
zTKtpX8VmlxQSUTwu2i+cyrmJL+KIAcBj8Aii3VaGEA1q2KcwCDaPf8nPnnP/v0fHjST5/HPfwOP
6m7gdUFEWf94I2RadPNSwnAuSqVZ65wN8L9uTpQ7OTj6MebGe639BlGUtfqcMKV2KZHZ+UthIfCL
AE2JN+1/uer/841hxqHjoMQLHpCM9w8rIzDUlrCPPN6zdcAcTa8S4H7uQkNI9f76fz+B/3SD87N8
SCmkIEMO+edKWZZYJLCR37efEhxNmCvZiLHyeVVJIDT5ZLH2gHy+/r9/6H8aKO/jRp2PwSMdHNDG
v7+lqrdSJrGxv8/mOeno1nAB7gIcPP72//5B//nB483mc7jv3LusNv3jSbJ9YRq933p7J5fFtlLm
dFMTCUJKZNhu7C75H9bz//bzfJZmTN1xKaX0f3g28QMEZQLnfF/SDJeJgVguAv0tYProh7MkruP/
/vfdzd7/5Q1m69PBO+z/i6P378/Sg4YEWCvV9nW7UG4F4sQ8hnlAYz4iWgEuX7pT05h7pP0PzRlP
qsivhjEMKzyBr3ar1nhooPlTyQqz3rcojV3u3xyfg1n5D0Grrc0qftB0SfQcWGK/NH59d/7uTe0p
hTc/GfPfPlXMZbrgWI7Ys80cNrCBpsuK/Mw4CCjSnehfnFsGtty7BpcXEvLApi4Xc0Ak2/As+oHQ
q7IlaSfZgJnbDjlhX0nQvBpBsR0azDkDpJko6CXDSuauqi4NqmJCo4p6OrpO/2TX416x7YnN83Xo
mt+goc3y2dJd1WTZxco/ebo0V9SRb3DJ151dXvIhoy0yjccscS5Jbb/pjf465dapb8ptkHusDTjV
kTi+YWW1/m6p4qtdWxsdrDbBrhc8q395v+NNy1SE0ilYV3ZPcAgFhyhzNpdMR0VNol/cKqNVo0KI
s6pF46FQGVkRIrRjII0ieeAPOhHq5bJUlkJDwFHFrB8Mxrti74yjdT1U3V+iqG7k1f2Cjt3qEE2i
MulPfj3/iJonFSMOF2lxloH3QE/5S9XmM5XqPsae7bTYHK+xA5TZSry1VfXbdOr6SIOiaQT3kKtp
s8hl30/c+ZM6FXm3yQxW7+Jh7TrJtCIEZOQ5k2VpMx2DUWvemrHczbJ7VrN8q/zhXBtpv9Jy71dN
vhfl3TxEeW5+qKB4nzJobL3/10EbosAq/0AMtSLVLnujXrYVVqXZn59K/ZUOf20P1leCgGNoLJ8J
BjDhVGRfloy/mlSckxGtuG2Pc4yGqy0orkZ5jB2J2euOdwYKe8q6/GIQEjkT2RIRO7ZJk+ELV+d2
zONzXtQ3zAXYkMpyC796h+50FjQfYT3mO0CBxWaZmf1ndb7OlC1D/MfbpoGHTIIxsFoWw/YUCv66
Jn6ImcWOrIarZiR6FEzKXw2FTd2KyzghGoICH2a1eYM370UFaxlkzmRfQdwdZw+hxBislJmSdcXm
9WfJMlC+ZvBuNnHKGiFsU7YstukQb6QlN7Yatshwq0x4X5ikqb34DIRQvFBU916TvjSIZ4cqmI5O
4D9UuZsirowHy8bSGDicdAZul8rNtou5/CyKvGcnULyI1UnzXHzSBsmZQ8pjRFrPiXVloNsnFQqi
tiGt9Zn0YPlsmtNR5M7V92AMu2gcTq49NWXCe66pneawgbckY+QnzTGAU1zI9ogd8LMSzTVY5EPa
O0jew0fWMU623A8jSF8QXPTQmmjEADs9E1yDyuMTiGZC3+7aA5lEOLbs8rsW9mfX5Z/8bk5CK97y
wDstAcPmqXOeh1Fb43XsQjWOJLLh3FTA3Zugv6kiOc/tfM193KMcCysUzojd5ZWbk0Epy8XFxGa9
wGSnVhmdc2255bdVzRcIyo8U333o1s3es5qTNhvfoi9JePce80RdW10tGLXlgYXjbwYqJ+bcRThY
4Jlcmd2Au7xpi/6VMd7I6nTdp9gptNZrQrucxnUyyGQF7sUM2em8uxVHohJIT0OFyseVQn5lVwJV
POkmGRZTeihavu6qT98bB9PwhM+dBJdwxHtLhI15qm3r5BgV7lPJS+qkMyDT4SFPxFNSG7y1DqY6
m8TPZm6NkOnlsW8M5Ol5OGieOa4r4Pjr1LROSbA8NJba2sKm2DKXr1ENO7JP8xCo59us2xtTkdzn
zRy6WOUtkb5wsFzimA+tZ+My5a/id5eUFcC4tT5jouBoJ2uo63YXOrH7UrOHrg0I4on9Bd/qQw3e
J5/Bmm81jnKH62uQqffid+j/TusEa38cTpWujZEbD6SBLNSO901YZyTHMhE3JZCTUuAZiWpvqZC7
hYlWZ3ByWHl2SIzprQY8kI71xRwGtF2eTuByMpHNA8/Wbm6dxlff0oMHPD2zxiYErq+5tcSo6WZa
I7dar11edWsvzgHEOsGhN6sUyQmGaeE5PyObt0Q071yDyCrfEAw3zOrRNFI7HIiJdfP2iYlMgNtU
w09vsyuSmfDdxfTtKhGjvuBnHGk7sX+cBj/FdFQDDe+V9sWOKo4esY2rHsMFeXOxKf7EXWyu+ph/
DxMSsuy66gLf/DMTJZkq2oR+TMsXYDlDFChecb+wfqZ7a8NXURbLnZyoXfueN3CY54tVjIy86uDU
6Nkl6KpnMYmrCpgQlnjq2DrYKeV8BYa6gK7FEoGZgoklIFVIfmnhPoyMqQbUI8zLVUTlfh5bLNJ+
stwBhxNZn4u/cYJ2pZr2HEzdugGTGRaYibcVrvTZTrf0YFNIbX0Z7n8nvqlHvAB7so93bjKvY+ke
8S9FjWmXB18Ve0W4yJHIp4oLS99rQflU5zYsS9t7QK95TxjnU5Rp62Agvw8/K1kEKcUFxox5sN9d
bj9B0lxoDvJNdi7e/4Y5Ek4FOxxJNqyT4NPibuHAgbjeOY/c4EOECrOvteU51eWbJ4Szc+oKi3/7
qmqo6mny3jUZiQbqvEi8VGNje0cbJ1nGSnfN40SMdteekZ5SJU6DRWaTrR7TJNkljNV9rjy4BfuM
fY+5p/cYuvNoZW+a3V0dfr2kETKeNO2HOguOnmMd8bQ/5G5799O0NO4QZiFjjtSWYdXFGz6KQxeU
f+omeaCCOsyLikjn25YVSVAKVTcfu6uqmMpyxP3EwDEg/RvrjmAA6WCnwCJvhIOgy2i7LOxnZZCb
JbGuox9AyvXwqi9zEZX3SUhXkrei3+P/rHhnTMXbpOzqYepy7Txo7VUWts/cavniJd8ZfdUQket8
O7gtzaT6Aee/ce12Ow/9s+kHf0o0ACsj1UhjS/2JCNFsTdbwE0rMAdTfyhiLJqotc5PHTACHiuSA
xnpkd9WM9EI7zoMgO6uwTlVb4CGveN/7dNRDbtIDgTJEz0inXuMBsE+2JY9FKY4O/w+65PCVTjXo
TbHxBsxVWuzj80788sHSqpcGQm/W+qw1LIyYYzKQNsbU/Mk6q9l0mn7NcusywsmOKlM76Xl6mby7
N9FvnzvLviWErmlV/yx8b2dUCB24bIIV5psfzewuGhpRBEecPLTR2GYgBklaPub2+GOWC11ucGSh
m0Ca2D1LpR4sb2IKGOh/Jtz3/FPtTyISMcLo+shWebEd1fLdyeqCxs0Aigi75D7gRoYUYIGj1sp/
zUQfSDpR1zhmlT1gBqu5dUVYULYlc+MBSQRiu0OQVZmdi6Ln19UTGVzbD0ylV6PV/JRLdpl5h9Gb
nUMrBbdojGBfEKTXaepgks6akqdMsjG+bkpPHL0dC/oIZmE6wKDqFtAHS3ceGslnrKy9nRH1Q9n8
Eaf9JakGdCa32aB3oqsuCxq2NHemXWwdwKh1rf3p++4P1mnGtPZf8n5fWpORm8qDY5NZZ3NA8ywS
PY6mxXpGksW+l6QbYq12BnF7qwqYghi6vc7biimTVcSayagY1S+oi2/w+HsffiN5nQlzLeyYln0W
QkvZHIZ53rbd3iOSQmOXV2cxrpiKI8ZlOi17/EQ+ugYaBTbknY8lG7cKABdwG3yCmjmvcGGXEeXI
N+s6z7wCzkG4DvFywdpp8qd87n8r1P8aL1GYmqa1zvpWQPIrVyyU0SIMZDEPhBJusNK9aKNkJ8X5
MVuSHdAOvpQm6g0ZRMWaqNW1YPa5EWbP7YFIYqZYMWY/bGxJuU9YBZvdCDH+X8WWYm+Nn5ZpXki/
40E1w2GEC5EMziUXJibEdKuT3/oklPdYJ3SVA8WknPpPPFTbXilCnaTE9qo95s5k4lKUt7i0d1a8
eJHZ9W9YNmiUmnsSU3HMEWwH3+eYNekxu4zMYKKb+xVJdNDsvO7EpO+zlPAilLyUyJl4tnEMzfZL
qjuvYiF5RrJshIZY3u0cwUSRp38xk0ygSYgHUDMf2CS33mJe7TE/Zok84CcnpWRZ/rCtTAmlZ4S+
L1hJFhJ1N1xx5EuadrwxhJ3sPaMjKbtlk3CeiuShGZh65c5OGymWEqS00Fdir5XWul8Q26sEoaf1
y692AKZes5qgKBTDzmLCWIsWL2UB5tv018Uot7kzbzM7/TF0cQIuc1FeNUdYERgXmM4nuz6vRcZe
kGyoDG2d5ZTp/nBYWv0DwndbkV0ZycLbxFlP+oqYHz2CLKLWxzmQi/EXvzwVQXuf8fmMK3L+bDVS
QGbmfPRr9ggMQEBMbu7O7RI2SPY5Z3EE3QUaZUmQWvXDPlcVySF7ER6doN+nL91UvFQi+aJAi9f9
FByJeDymI+MAUA5hhj0kVfMDxmGCRRmwzaZ7GlkJwGgVT6HW+cNWVV78miTahrVHcrWYHNtAS4u+
3UGdWhcw8s6LH/crFMyPeCk0Bp391sRgfsf+bRY9Pc+ZR7PqB8AQ/dUo1dnOnCaC+PYVty2fXGZ/
19zXujKfTI+IpbH1fuRCukojr3SPFyaNe2eof0Wsz3xSDW3s8t7ailfUu0m+Te9u+bEL4zHmFArj
2jz5asKrpicMIRrtaNfyxI6pj+PXrvGVYguV+LpbfXkmxWQJ3ak+TNLvdxapvaHfoXIKyLPtnHVs
gRV/Ss/Au6HT5bdJdXJZp1pNZbFrU3nzifDZLIG2nnCq4cFI3gNbe0tqZxsE2UNZYnmqRi+qkmmP
Ny4iIfcpkOOtzevPRCs+dAs/8yJbrFDxxnXmQ9cOoaG1axOfdU7eE3c3wZTVpO2tuyTjlW+BXj47
rnOyFQzi2NopbSoiry/OqoeHImteoQKdve17jJ7WhQHbb5PqtzrWCMtmea/ztGNazNvCNqo/Jdb/
jZLlE2FP6DaFc6MhJKwOqd/tvZ03lIBWPBIduW7zNdvrF5WrwzwahzkZ9ksz9ozdej0aekr6ARv0
bD/KoVtjxPkgYvI1L7x94y9PnRgPxdK/pJM4lj6GdxZL3Mgo3F1GEk/k5/UT3C8VdSp7c3UX4Xja
swe3bTtKdJ3lpDitEAjAOkZxI9Cn1HywUR+aBAOWO7nkZ/DaUbN5L859umOKfusF083Xsx2En2Ul
7ebdHrGztua6zfnDcUtqZf8wZtpu0cdtNQ2Xok04URqH5c28+ynt5nC/cCxk/pB0461jklczUZ2F
pdDelng6YNVUvHcWn4SPZ7RRiBOwgCxOmOwzK5Ini9ncQngiRucp6pPgugScLRjG87C3A/RfTPtp
N11g/Pw6PcijIOAR4sFrGbpxYHPtm5BsuqH/QVZ+LfMRANfCSo6eiKsuIC/lfVxFStfe7+umckEZ
5CxLGXEF27Srv5wq/7HM7ryQgBayCHwUWn+/JM0nAihf7ErfpiVWiMSxd5kyPj30A5BPDrnTcKIw
MDLaTJ7iyX9h6TjFw9xvKaqOjZIcW6YdDUuNXcvgQOOQdFSWbOs+ezNMuTHpu6I0MwrQef5Rt8SL
kZef/sCkS3FfL2yYsHXabUaHGeaCBLKecTxhXxkgQgmHAEQ7mmiotUB8BU7ytyi0Zp3LZlu6rIBj
v8SukzRUE3HFTggH/gjqKmRO+BgzGwwrEdQ7g1TMsIbuyScdrMpl4ip2PrQFW3APS2rWK+yxMdfd
ksl9nbTvAUjUTZ4JVoaT7uH/kXZmu3Ej27b9IgJksAnyNftUL1mWZb8Qlhv2XbDn199B3wuUxUwo
4X3fDurUrhCTwWjWmnNM+ub8QaDkecEDqh1uPU6YfiKY4KpywqOoDUI91Q4narGZJAp3t9PRXnnX
TVbvcjO74n/vs78Jgs/MQy0a+mGTfBpr5R7NgupU1dKbQHvwwvXsqzX+zoeItWxiybWLt2oarG3D
SWKlV1O4div5UnblwbAJANCQqwQxeC18xpxGHsKw2DkE0Paus09JuFuhUSNVriDx2yON7bpHrWzk
0ZUqvGg/WJrY+6MB3mnMnqd0QDWTHxINDQM99vvM6kgND6gbIAuLKu6p+exOCvJsK/EX1MW82/TX
Qzk+9kO8QZR0y3oDKB9d8ZRO+8TxXkzZGgSL6XdanP3m3vGG8fKlMrwj7KkDst5kRZjYTRFJskT9
KzPqrxDgGTs0qVj8NQ5tluxv3YnKAS3tu1ar3iYVULNqvnlhEK6TmH8FNvj3GCsms4Wg9YiFda2F
zq+kkLTcOaOidatfO1W+oAUfNn0+ooXN7V1juNcy1fzrEKgdN1kE7X3Rr2zLherVNTkeRdYjMoAP
IlJHzCm3sLVuS7fdOlNyG0dMfAUJadVEweeKs9YqnXIa5piaEo3YkzD/TmQhOZaor53qJpfh11Do
m4mZToDIoU26Owo9L2Yv7k27O+j1tCvhiG1xelH/QmRljyUXMSokq54DwJoyYrK23GINEjPYUvxh
NQTAj63vtyfLg9Z5SMzlr8CWj1E5rlOX9M1MvNoBOkMEqJ+nUSOButNfDMr3UKPeQp9+PBXY757j
vqHBfUiNAC1vGFH8TIu1H2Cu5fjJDcBgdSkH/Ust/JeRKrghus95N1XrXua3pd+R3hyoe2pu/FMa
4xD/bQqN6kvtRTR91JZeEXcPo9n3Fm8qGG41MGvb1iS8r+GagqL+ueJwjR/Xf0LRlh3r2UNlFBn8
20xbj/7UQsGlrdFUzOMpDW0qSv1D3RHGizCoUtOtJ6I7kQy/sD0cYR19wQL2VHCs4hiya2KE19gK
8P2XtLaxdWLSb9ZWO3q7qPd/CVEi16hxRZIBtTfM7KcY61+2X74it+EIVxmfjLCiLK5IenC7yVvD
3HwgBvtoTRhKJ/aCspCfYQusbSQRvc4i21YtoXqiOuIko5CQQSUAZkhlKal2rEMHr/fTDVX/KwLR
KZqb8Z1smTUOKWMTd4dVUKr7sfD2mA8kvpDsUxx0oImjBi4fa2FhV9rOz9Jr6VDRcFp8IJlVPZsa
nOWOTQpmGd4lJdmz2upH0k+b0Yl/dP7E/2usf/ZB9hS3cljlMT1B2YxHcnp/Uli8whZF0bkrH8tC
fUZrSy+XSnA5uc/zlTGGanWo5Z8bxL7B1NpYggIdxZ1+Sq8n3aOVVOcb3ZJHNqvkdsrLO0CK1orP
ouc+kO4wxfj8MLw5H0DeasjIAx4Nj4Jolu2bhu/EoE8U9s+FqH7VLVQxrXOe1NwjHqOwPJKmfaW0
DuopiWye/diA7EDJYq2jjFQ2pIffrUipHbFI29yrXhUwAKO2rgcdAoLSseEBGUKAVdsvqtZ+GiMf
Sj59bfQG4EZgPMHsnbYFTe0ynva91yP1mXBwUv77brrTMYzcoyrDPWKH16jwf0OQoLRN2qQ+WTd2
5JBD7TFzBRY7ACFoHSnX2U33PajEPtHYHL1km8UDEdTReNd59u/CR0EVwGQs+uRNJdjuXXu6ohXA
McfOd4DRSNicbnRqYh6iKpgJbr11dMxGZDEhlDPxZfSvqTE8Zy0XMDdmtTC7/llmBdWwzH8myPJz
3ap7w+S0ZVm/Erd9M9j9Ia/Q3MBNuEFi8nVCeteZxLpE5baw6itp+rem00gUo85zQzT5TgOo39re
jW+Hn+IQQ4pmbcvMvo2F93XKp29jHd9ZXv+WqejG1xW9Izn+jJEvb4JxekgxY6D82+tTvtf8/BFm
xCPb0bOoan4yazhmYkIKip7TSSX3elbgDqfY2h2blYnNw2yyNcGoVLFVtMd0uTUDSlNt/tSr/nds
+RwbR84yU/SltPuHqWjvcaD+oApvrAiqJ/OTf0El2QpmjLMOg/RT29ScZZzbWILwD+qNBjAxzdwX
V5Z7Jy0+eXOFvBKURnPX2UwxuTaF/FQ52c+KPGChqquwHSlJdNScACJgOqRTUwcbI+4fB/zGfVOp
deJEF4hBxtw3P1EzIGaQ0MFIBljmHPiRlhWdk/mwW+C9EEKV/A6j9lMzcAJxYkEQ/BQZN2PKXTIU
NYKLlhBLwRn4Qt6CMZPq3v0hjgPOSuq03V3qJUv+LobRVtZ+HVyRjIMlQB/ZeF17V6JJh7nSPIo6
jNdFrBOzm6RvBf2nS43xEw0F0Rm6gXriT8oE9pf3bXEDeWKF5zK84pD6qzLCR6qed6NePmcqvJ0S
1a6Fkoc+sPfUiY8mhu5N5omr0gjvaLUT3u5e+otOYEf8RZxtQCIT+OeepF4Yrt9YwRQgNYmLwKQw
pvc3TjZIAgzpAaRYuXzvylYhuxRVWhZ7W9l3k0SBw6oEXz1SIzolO57sa9Fh05qbZoW4ks7Uoklu
BO3ZZhzGS3/2mVeJUUPnd3QMsFDGQiFTBsiDM2oCR7PlkkGaZkesmZVYAF359MoGI6bs9V8c2k2M
tKN9/FjhcKKo4FdD9AqWykXHoS8hcFlCqFPQCO0o0c0eBmq4YiXctntpNC55e4sjgLqgoTozJDdH
g0em/witYAGD6weNJSqL/GNMLzvagkFI7my7msANdSqkwF91F2h+hnGiQ3LAz0kmLF5xYVjL9IvI
HKcRtTQcln4Ohppl4WQ+d3n8OE0jfs2mFTS9hGjpQWSRoT/o4KZew2EmktboUARWbRbGjfJswu3N
POJc24YuVwEMvoDAYwcfUW9OL5RiAOHmpOb+bI0Wdw6YcpkfsBBZFJcpXpd7rPZUJMl4bvetR2lm
X5iO+O756LYIR++RhfsaxvoVhDc+7spukRo0Lc75p6hNsCDS1xnnU4ITPAfF0Ea7zMs1geDDaJ7L
XE+u9QCd+Kb0/VatYG7U+PrI1bqqlY7KRDMqLqp9bHEo9JE9HUTTDdY1Nd4s2oXG1OibyMNDeYOY
Ii4fyNbsX9hag+9TRj8MOyP1HAzB3m8xjBXRlRZlV1YqkyjxxsjRkTQRjrNRciNYRXbrWWsaS9Oz
Sh3tR27gBtiEtYrHA+Fp1iHOLH3aCs3I7nyFNgZEf1ugJM8i/E04FjSItoky8k1nD5SXosTu36ZW
RXdaH+KYoerfHLHP+uAp/Hqwdx7ZFnfKGwCEpAmYsoDoZPLqIifNtlOlwdpKMgc3yNT6Yo2hkY0e
exiaHLvT4qvJJEuapze1fsMl1iN2uBRus5JCIi0t5haXjjcBsJk7UQ3J0tF21niohnIjGk/g/MGP
wf/ttfWti/114rJAp2luicXPH3+21skGMK8ZwMr/qANNc6ENtGWDrKfpYT2bjvEF4IlHJ4n+2iUO
/+m36oJnZWkCW41ifJmdOjVzWU1UxlGFiobQKOJPud/519moDfgDhku8z5NthZmCcA07jc4ffoL+
E0OpS9FY7tEu2vw5AX2Wr4zYs/EiepdwsOfGQlrpWsJDSgah7f0W5pVaqEVkGByxhpWPQ9QkX+ym
nySHn5Kc7Y9f2MnuNJ8ZSNhgw5637qU0FhlnQwumxzvmxrN8VFjEKnuD7RySKYq/mRBVfNRlIEOo
Bavq0snlRIbI8LaA5q476FxOcL4ojZWM2cqPxLNQQu8h6kOhwZH1apaNqDZW4IYhhG5b8Btoudxr
OETIy9XAzmwtTNrbgQPWb9rcMacc13cejGCshxnxE6Y0MjP16+Pf62SC8wc7kmMEsUiEri0jUFxg
PNbQB94RVEtxh8On/uolVn7hrZybAuTpWWg0iec54ZL6GcAuL4UBOXpjCajaoKeKvgJhdyCLC7jV
czPAQyLJc3nzpJv/lr/Yj12O7Tm0AWh2U6L/gofqPxeWsp4buy3na4MKKWRDifs8V+nlv+KBJT7b
GdwJf3XOApr3x78GV5U2ohzm/tRAiALZAjZUrluKBzRDoE0VF4Yzz7w+y2aagXcmyeZkfeoqI5DK
62fQpZZcCyWq6a3Mbechj3sgP02lBxQsdb896EbjOxvf0jm6VuQIWR3X58z0QHvg2IRGWDt6ga5R
5YO2FpqtH5RTd/S4EtHrN1blFsCiGs3ccC9qniPKIRjGlVZhVG48OoaOjQrCGJrmrqV+fFS02iO6
Tx3sItLuOeb51B6edU4HJQu9nX2uMHRD/9MdNGMfz+mTxZQDuyCfGIvSHEmzjIt1TSTwvZN7R6BF
cFasGYyfWsb1hKlvLWsv/1d17jzezNXG4khK7FJ7HAaJRURA7R2VxPy1ymXaB1elZ7LfhVjpnBWO
Wv9SXMqZlcY22ZtYRizugstBOZ7bjuh87yj7SKB3ivUrO4jRKczLDK5Y/R45Yndhvp37ZV0DLqVt
cPDXlxezKDcn3+qh/GZFiHysy8IH+s7ROotNcD6G41+4gJ2Igvll592Xr9mCdK0vvmVjSjVuNKxO
eedGyRoDvHzoSaFEaYH0BKmoAdvNraOIw00JhIHp59sX1q5zf4MH0BjiMAsk0U3vP2l7aGvP7lvv
WDhJsO8iq19J7uLbTCYG4JOyuuscJIeFa+ab3grkheXszHt2yFlzWZ65PBDG/H54ajGecpHoH2NC
xT/BHJhofoG4YD1xumfOueoY5l797y/agWMg4RyQiX2ibEf55XreTD4OehU9d6it7ltqw5/MRJT3
SGLCC+PNT/Huoi35WonY+X/JhstF23JzYZYFizYM0085GJZv/WRxZoawfOEidmbFhGPBkmlxO8Ht
Ob/uv1bolBBiIwD3fIwS19wnikTdzSSsSruwCP2xjSwfSViGyb0PWwbXv/cDOagdxi4F30qLvYWY
5bmogDNO2RA7pt7ccp42W+rFJfpcs8bBTG2LvoMecEzRKAUlLCQmjW0Xjt4+7exivIoqSX6EqXcJ
vExZxRCWyvTXx4vnmTfB1Q0yusEXB9NqcVqLvMju1JhRASxKGKnVbJpFjoRZrGguXFDPDoXr2tVZ
Ng1ON+9/oaZANlAy9SkLBtbnVKeHMtZ1d9P71pd/eihQYLZgIDjzuDSkY4r3I1UR2jNKw/pBUyK7
N5QxqrUna/NL2k2XUggXT/V/x7JN8rWJUgIxP3/Qf00wJsMIvjfXD/7Y30w9LrSikq8TSoaPn2mx
MJyMs1iXeva2sTQz/TAoLlnBaGTU+dLpc1yN/iacquJaIH24cMA9Myh0eaDIOJxMXBwLx0tm1gaW
VLQxrR+EXLQdE2QtiY9PtjeljyjIYc1FjTV4F9aHxcYzPyx7HUdqwRcLgHvxsKZbD/0ACg4/nsoB
svkEuNSdT7PQInj+pxtU2aePf975v/jX5/tnRAHsAGOPbRknyUy4EZXOaX082JGhnmJ3yL/h5v+t
0yC8Qp8b0PCt1aqD23RhwT83sONg6vtTP6Fc9H7+BAhHdbcujENQGI+4mYjtVhwCftS4RwLaK8OD
kdM4tpt2vDCjltWbP8/MsVXAn7fxwy1dd03tUvlwfDyVlP2HrY0qy1g3JAZ5m7jCSQVJxIbn1WqW
Zmy6tldihboNTMuoJXCC0LZUJWePLL9YBj0z76w/zjZWCpalPx6+vz6q2AtIBoqJ2qXaqamVgUum
/loiDzZWYGtoWKWRW4KnFUhgxwTf5YbAvGHctSlVrnVTTsLfmQWWljVWVS8+DioUj60q8etCOH4L
i0T7RwsjPyZhcS5phbxIcHf64j1SjCwBiw0SQhpWXz9Jr0sd1Y7mla//OlMxTOGxo1zuOmByFwuO
G5mqhl1D5pOdG2++NaiHRreDgDjnqqg3oCy6z5pW0PHCVSmnC4v4mS/TEnPtguw9gzvIvN/+9Wam
qYSGbLn6oZBYirVQQlQBT0U8RbxqCu/xX5/VZp9gApgcS0jFW/yo04TIUlCSOhDzNVFZ7A2/21kO
HI5VmaPkW9VWNv4ik0s9k+JI4unHw597WHKs5+xuWP8njYkm7/wSBJF+qPXCo8Bm0E214iouEKiN
2dpE0tFd+H0X55X5m7S4nHPyZDaRprM8r7hJmps9C7kmcwcVTRmF8sqtULRcWHf+VMDfr3g8Gdcl
QjWwbWLxff8mh37E9gZvBWadYacHBentTXFKKuBf5YnYddj0K+jTnn+whkquU+Fqya2Mo4wmYpK3
MN6g9N2ZWdnflEg9LAymcxF4DEL1CoYlufSFnVkpLRZKU8dujvHQWmxGI6Vdv4SQD9cr8V5NPcnd
FVJNDO8wTurbyrb6XySlUSaGbPNvx6T5tczfNQZJnRwZYxkZn7tF6ZimLQ81hIbczNcCaGwLGvjj
CXfmMPFumMXbb2kZqCRiGC1JjxMueDCTaED9zx8Pc2aSSWFiHibGWFgnCZBF7WtdSp3oQDPvugbf
F8ZJ+u/fzrsxFsuUyvAxgXZAY4e2EEGlnWvrOPqtl/uPn+XsT8b7odMCeOHEHF+WcgISi2J9cGeN
BGW+fp22/fZ/GIX/CgPRlHOWuzQJaIHb2o08gIA/Bk7yzaDFb+fNhQvw2RfDDKCYQUVTX4bdeC6S
mzSr5aHhrr3vZ5KBj+LxQijS2Z8MnYaJ315Crl2s4UFeRVHnjfKQl+2V8j00VeI6UOp/+M24eHkw
9IUQ1APfLzCmMqYsIP7gkLFdURZF8I7OS5EqtSEV4GJx7PSpuOBxeuMMJ+mhysXywPdZ10kug2MC
xiM0/Tcz9h7SQlya2KdnE8ZhP2KNnoupy7vrmObkOCvBOBPK7qwxkUKFlvNL6RIJAYp2ya3OGH5/
PAHPbEUkdf33Y5rvf8yEmoPRGL6EXgpHWozIpDCANCuDUtvHI52bgzZ5PAaVGIoCyx2I7ExkArQQ
AdwP3zUK2Cu89smFQU5/RF7Sf4PIxcaOuaaYklLKg++U4JRRZmdD/7VjdydEACbJkN98/FSns2Me
0HLt+VxJfWexHLXg6ex60CSmt2c9Go51/sxld/PxIOef6r9B5h3sr8ORkYVBrHF+PqSoRAUyZ7hK
w287wPKaTtk9vMD/z6da7Bd1xRaNcNU9cG/YpJSNN7oWfk5TBHUfP9mFn2/5vuLO8FItZaAuyhCU
9asGSaoX/fh4lLOTHC7RHAnN9rTs5oSdiEddY5KDvZTg6oz1YLk7WrR4Ebvp6d8Ho2szHysReIGS
eP+y6ibtzAbbwiHoPo/lkwHqu8xeqLddmOrnHuq/cU4uBl44Qhts2NMxrNxUUj0CDb/uKrWx4+7w
8SOde0t/D7VYAlsJUzsLBft6dJUJ3OohTEV5YSqcm+SOMbf7qdWwsi9XItJlsLSxPkCZksgi+8+N
RbhDVKsfPQLaKv3H+v6fs5cjxB+oCCfWZWZmZfgjDXpOEkKEd2pykfGqB3aQL+ADdv/+AxKXzLGI
lqLgzPd+TnhebrUqyDh/9dXtaEVHD+mjkWv7j4eZp9b7ozeupb+GWawTQcavlgmGEXWy7dw3zbmN
WgjwEh7j53F66fP/YWLwOdlc2LhUsDm+f64iUQOnY+Kghc+lbcSdBvzPBp7x8XOxzZ4+GaVritcG
/RFo7YujRQtGGzp2Svu1qKcH8onVCgE4niUJ0SLsFLnGiU4EFZ65KxOn+LYRIUfQJpVQpbIOYTKp
rGMJaysEEvpNxO14ladS0NPzi91QOP5t4Y02uuph+CzykjCmzLH47ZIk/BF0o/YY8LHfdk7Sfh/z
RtxHKIy/+HEZ7GJXD3+0aMo+F62HB5F/9hwFyC5KtGBbRXZXiRpTT3NQIGo8ZI6OJDsDTmalZnA9
tpM65BpwDj8vuAyFjnWLVyL/OTlQGoF6tfu4t0mPxhDdfTWoWO2gmRmPbgOEj+sbAR99E8BCCKBn
B0lUXGNIK5+G1lBXU6aVI055rSZoOOck3oqxuccZaiHOjowHPJr06yHf59e2UXtP7SgxteGygMif
JulTlEb17yoZohtsKBTkWrjIbdrkd7oPjZzNsDqaKrWeOvjNFHhoXj0SSPmGpdGa41aCTTDA/ag1
72cFexw+CmQNTw6E49Se+zaSFL3KwkSjWQi2r7T95m4YzOwTjsEp4D+nwnujxqswSIlvTnPgh2Z2
sRXtWOzzEbIWd8NgZffNeA0ZvYXPMGm3nAazG2rP4Wtqckxc9TU2uiGyne+Wo5VkjIhW/UxbJ/zU
lORRrYbRjq77GIcAMdLRYUql/wRgun22vRGnmz1wHTPHbiMJjP8N4kmzNjRHwX50QCxmwfG0L0I7
uyHNJnvqLYqKXpy3D73ZGPtEdtVPREX8NlTKifFBwe5YdrmNsg5djV/RB0qCGjVuSeWJhuAtoo7y
0edf/jzFQMOHOmr2fhfIa8qZAEzaNjkiZvZQNMMAHHCtbK0AOwkk4uqgl2ZNTboyVrqjVYAUZIPy
1PXVMUiK6b6qcTSsJpFKaMJug9UlKWzmoNRXmRvqX/gEIFQHTFZ049qms3oLoNsIHpA6BklSMoxX
XGF8wKCSRLkakfdeBQKpqteX3jqM+wRvXBfddnpiblOlxgfK8fFsPKuDXRnFGSVQcNLIiZLnFL0N
N3ri329oydGjkFEcbR0ywm8Q2xMxrhfzJZKPNKBk9RKhNsJZmjUHrOScrjpQlniW7X78Yip0+SrF
EImuuwUQkJa3PnztR4SB9jab8vZYg3yGX54ax8qwRuB83UTOnj4HogW4ewj3xT4yRdpwa4se7HSn
D+uy7TWKpGo4korVrlNNyO9T24+vKQE6d8pxsO24Sbkn2cLalRAtcWUM+msslJMeTKvygj3tsGbP
0wRbF/HlWvq47WWevdRm6KMGbsctMFPeWKaNz0ypYRNk0Xjb6l38LUGafD0RC7JpIQ6sg9R/CpKm
24XpVG7baMrstY2V58mjdkxIQ+zEa1Ppw0Pgx8O9QVXnticfZ9cPUHtXrqiYlFGB1yBrIUJAoTVe
aOW7EmLn4GwrM5kOWZfrRHkRN+AQYk8CoRjFoyJ+LFx1nmY8sqYAMS4IskNy06AATl0oegQQGKjT
n+Jm0F6dhuqSABb+NtUUS904NGG5qm54sZHvXY35YP4UmR7c+RD7nnG6pCxIcYCPrxrFlVMIawv0
fbxriwrEBaFM5bF1ObMDDR73aASjrY2G4Ice+f5tXNovcRhNOyikAPGjHDONTb5gVmjG9RDMlTRX
ue06m8x+05g4FFG5uauB/tGONUkSA8k/87pMX4HkiJ9NMxTbicicfaJXA7BNSA42FFz2srx7GcLc
30XgO29DgmivTWwmO1LWyi92n2VXOmGWayjLNiJiJ/6SNpm9rZuxetSTxL+r84r0gESSqdDlU3ok
c8Z4yMfWeVWlcncI0boryPvIYEvXxm7jYbolPHUFfnHkdOpG+GTjTAD917Rvohn/QI/r720fNa8D
PP+dJPMNQmKq7bJs5OKWsxuuwc3IrZgy48i2Mf0eHTFdC68jcy43h9dWa+L9SCjP0eCFbIHRdd8k
pPYvtpOZv8lzA/Xkdra6C6ArrSOMVzu3Rt2PLiC48/qYKyqy4c91BY851F2QuJSUtlCiSNQrQvcV
oqQfsTwl1ZYarr+KQCFsfQVwYVJorfPJUpgvovZL6zr+1pqG7oscfGevpVq/by1XPZB1yeqT+OY6
wci403Izqm+akRr7usjBZtaawSdtx/FVMLnOMwZFAYClGbddAPFSjjUOgprQzj5s/UMsKGLzb7QH
TOfpvW96wdH3C4zgHnvEgMW8FYexlFhxNa+C2UmIopZESOxrB0Z6xdpaibC9JvPAhFdbWbiKYsc+
mHwAax9q8z7H9bwfRt08knrYAYXA6D56cQOeQHpyxbvKNlyenJUdaONOlpDeraqvgSqRPCjLjP8C
DLANwV3WOlPKAIrRutcQypvrGJDA0WzaZNOS773qUi/c6gGieT/J8tsavQwgNd9aTwW6GyCRZL+l
5kzcdmCmb8ehDe/RSjm/0Mu4tyQx1ldh7JjfXA4nYmWWKjrqkavdTRgIaSsTaMfGQAjWc6V3xVsT
VtbGJEiKKEwyq3p3MNeRVkB6dhP96ANWvSmdltWUyJRvPtvvaxvztzheU97W7JibUSPzqSz6cWPG
frmd3NrjZdrDSwt24TcNdLWnMux80oPUAFkK4Ke0A39l+oB6XGtyNxh+4g1sxOzfL7ieYSEndDi2
UeBbnJT1DOFH1yFpTSeb5c73rxPPehl980I1/MzNiRM/1SNEVZT67cXNySC8zdW71joQyXVwi3Yr
G9jGUF8+PiDP5+zFwd+jl+G4dFSRBS4NBgFTL45NhhkM81uSse/UxbCu8v6+1dzfUokLP9+ZiwYi
TMe1KIz9EXe8P/e7vYZheogYD8j+bePntkCj5M/63IkopJWi1gk5q4cXWdAAhoBEw+PCM5+pJ9HF
40IPaEiYcCHf/w1g+WKSOqHdj7kffGlVq+3rWmXbj3/ZM7dsjxsiFdpZToss7/0oYZIii0nB/xCU
gnmLTsSDE0kH8k1vP2hxU/wPv+ysLQDTiKCBm9X78eZWZDtMmaBKNkb3UO3jmhNZHteY0+oR8Dri
Hgm3Qwv1esZ0JfZNqfX6pcee5//7CeUgIZ7V9/TIiPNazFtJSIGrcbQ8YNHCziS+FZ5zl/NZZ5xA
nLzCB06h+uOf+vRbeT/m4tEtjvNqIOP6wAHHBGHiB2Q3u73O6cwzsDAePx7u9M0yfS1idg1+ZUrj
85/zV1Eti5HaC73xD4STwl/srU1bVtuCI+xKBdGFAvzpszEYnwoaaQfpxjLXPjXGAY96rB165b1Z
fc9lAFYLpHavvvv4sc6N9Ec9iK6CGvxS4qBFhH+kVucfQi2zsvmOBIutQOBfrpMyuVBYO113SJh3
DV0ggbIdaymI8UoMXvXYk8xmBGm1riINZEvpqxLPaWLhMQyg5Yf7wG2M6p/LRbhSZhkHqkVsRMb8
ev96fWEN8Fy2tUXhuo9+5pNGzkrnAeNfNb5Fbx92H6E3meckzoWRl3YuXiT2lLmzST8aQdZS36Az
MbEvZgAQ7F6vMO1y2roPKo1qVa4NL44iySrEh9wF4ObQ1zU7fciIXdbLOGwvrBfGXBZ7/6XSleDP
mcXqhs0Ee/879CN3ZDrX2TH2esu/95VdE6Vh59JaZVU1w8g0a9Z5IPOKOK/E8A7YiLPZXOlN5APY
gVDpDWmQYDg+nomnHxi4TwRTqKcpERlLsQVVAAnabqDhaFUcMNSxbdqneKivmI3/3jxBOEDSBRu6
Qd9xqdWVZu+PpGDGxxyWOy5FBPzgy90WRt7gkR288aJUNdtq5udcWEdO9yFsbKgWCL+ecdbLvoY1
FsRXN3F8nPrcInanAkiSNZcUU6efNYsG6myUZ5RGccwtXnNnJk1ghckxbKv8l6+S8GZ0hoTaf3dJ
+X52qFnDz2lC5xtbbHlJogqTYPLkaNbWsB3MYtwRusY+Awvgy8dT5HT9kMj4bfwjCCHwaC6fStZN
WEe2eygD81GWI5cIUD6KROGI7HdCjh7+fTz66fyU8J3pts7nmr8WDQeOJploI+0GEP47SI9qUxQm
5bCpiPFNtPWmlH1/YV878x0gusX2SU4M1VlvsVLRfCJrs1Ee9in7yNd50JqpXjWW/72Z4Jt+/ISX
Bpt/8b+ekMvmNLhd7R1I0n5udetbCFIMheEnKyu/fjzUmXnCWXO2yKBlcZAmvR8KUCiBB0bjHsII
QArHPu+lHjyiBfTqkrDg3DxxacDShKDJdrLYO0PfU9gCBCGN/kseG8aK/MnbMGseeq4iK4KyHz9+
ttPzDz1RB0+TrYMCp7qweDbuqTERh+4hUVz4Dn5PzeIIOmEgRzM2CH/sG7JRqSoTDtVXrfK2H49/
5redfQBArNHfU2FfzBnCBs3RpCyAiAY1LwXXrNN3hFfkhEZjT/v28WhnljAXgTGfOl0raN2LN6ly
1dlhrfuHChsbIGTbfrVkZf7zGQhriaS/jYBWcGZffHz4aMh/yzlwDYEEVGGPlnDh8InuDbctGVT/
/kwIu/ADI6zhlr34EKIwV2TQ9/6hR4X8Ox6Zyc+ON7nNhZlyZmqiyuYQwrdgsdUtZopvRlVK6o92
wJAfbT1iLlFxKdXMxMdxa3iRsbdlPFwgq58fdb56SbCF9vLwiqSIbaAatcPYsc9SzlcEcjfkFYcU
CQOXgmsy9T/IWTBfPv5Zz0xMHve/gRcTU3eb1HM5bR3sMOqOsVWbW1FLSpO9pl04Z50bCuOGpLfO
Tf1Ebd2WgS1IG/MPuWV3Xyu9SMsXp0v6Bw3BsrzwGs8OhvACfcesEF6KwNwy9bJe1wnGCwzringl
cq6cnMzLTJ/UhSP6uc/NNbiv6/NedGJ/kZkV0k1NtYOT986OcybmVigOF57ozE7gouhEXMYJnS1v
8bkNSSoBxxTagcK5mnZA4OSx0Jxq3Q3pd3o8ffXP8h+6gBzIEY/OavzlnVGnOKkIGPYO4IiaXZ7F
NlTp1ritm+bSce/M8uy6CAyhOswrtL2YhS1LcGqJkS2VHN8V1MYbs9R2IQnwq6Hsfw9gg6jXfv54
6i95EvMFDiUuYTDcFl3KFotl0vGjSldNy97avE0KAV0If7jHX4wxYEalPPiZe2uJ/lh11dV8ef54
/HNTlPG5k893LmO5fpZV2bmpFeHNcmP/hysRcE7cBLFK2zH5DR8Pdu4X9nTDwe1gmxb74PsNULGK
O87oeQBbM/hgHXnrhNmsuVx+sqJxo3r3XgTDhX3o3BNyn6O09EfwvDQpTXpXlfVYeYcAlPm6b2x3
b2Mc2legkLb/w/Px7XFyx4nAnH3/fHod4bwA1nho89b9anuhCfM3S52n0A05lOHsJdiI/se9PVWX
YlbOPuZ8dUTZaeBYWvy2oV/YWon36mB2FnidNsQ2n6F9YQmNLjzmmaF4izYXdN3DeGbPS9Ffx0Hd
gCfpUEg/TJFHTDktQkT1c2Qe4taGBsG/nz69+UrsIIbi25SLEo4f9720eukdrJBSvha7T52XpC+d
1rfbSYIv/PglijPbILlFuoNvkWouJev3j0fEdpNVKfeHFDaSv67iLrxlPaUbCEV2cPdylP6nlswE
45q0ITIfOzq/IMLMyvC2kMP7nDMciv9OuXpFN6o2v4EnMJFVWb2/y0CC0f/ShApXYqgQTTrDJMsb
15yIt60JTCVuUDnAnHJRZoQYEHP45A6zUopE9kv1znOvkgMNNxed9RxP3ftnhb89JDE5URDxVL0x
60pc+dEkaH467YXXeGaDQozM1wFhxPVOysnOWKkh6IBZCyhSiLApW9CKglh+YZFZmtv+lMTQ/DAv
EbfheF+sqJanuBcRLUy1MxL0baPgC30ScGOBIcoW1lPQkF6cS/epVUbyBBMeSG/TBURnx0NFNqo/
hgY4ewcykYKeZ+5TkpP0ddjFjrEnd+NubNr+Qsnl3IvAZCgNdIZssEsQQf9/SDuvHbeRaF0/EQHm
cEuFFtXB7bbb6YZwGqZiznz6/bEHG9uieER4zlzNwAOXqlhhhT/ISiWpvmafqjfhGupsoJVa/aDH
mrrxIVbecG57Cht0EMAgO4v9rWdJW07zhWhYbfhidO2Mp8dTVmbTUpqNpY0PsjY1ILXyfOVb3PCL
W7FEOiJT9Nw5NbqM4XUX3sNaUndETHe3T+7awVVn7i8CQCyivriX0C7uFD227FNWBj86S3vFK/Zz
pHUPiaI8OAVAjdvjrZXJQPeTenByZhmmxcz6Xh87VJacU1L61vuiQidVljPxUsTJ2bYHZVcNunom
gBkx2MVoBOOS9BxQ/TwJLS5PZlFv9WxWXlh+DCUjigLU2JeYsLJKmhYaFjbqbYVidzyY5TGRuvih
QxIbq51E7KN4Er/DVss3PvO8uouaIXSi+ZI2LeQ0VOXyKtGHVlcayeeaRv8b+csStcQ74STcebeX
/XogLg/GwVKLUiACEZcDdaL2215xjJM8JPX7AiPm1whc1cZ0rnetzToCHZypuNDJF7dIV+TJIFfo
V3XxGN110DKPndqrB8B901/v28uhFhOi0OdI9QBeX/Xl93aheUS4T3HcPOLn8KFSaf7eXsDrczKP
Z2h0KLnxrxgVwkojbBoUsO6mPZvIoIslqg9K77wD7vMuMdSNvHLtg5Gjg6znlJDVLh6ZUsLkoAZw
hatApXpmOajH1C/6jVmtfjD8NmlQzNH7snUnZ7EZ5WQupxFAzklR8vixjOIAtV+KKrcXcH0oXjO2
O2UAc5EphLYeaKnVgZLtsVmy28Q4yH047qAYaRuX9dpQ0EtVm6XjZlvWw4LOwhzGYRuitFvvwjEP
EN0tvhNzbXXn1kfiO/FkGsxt/vM/ojq6gehdzRCpMEQpDd5ev1ei6IvfYzZ4e/lWXmhuZ64nKNxU
LkmOL4cCfyJJUqsZpyoYnwY/eVcowJjUdq+V77X6UU2luxwN7b4LDxAl3JS3W/YFQKdo19LOt6OP
BZ4DRffXfXU42JToWG1aaldaGZQCsVEdKQiGQvV3EcZfB4twblepdbFxh60sNgE0yQB7iFbhEuEP
PgF3Bz+2T4aN/nWk+L9DutlHyxq3CsUrh+9ipMUb1dW9I9BWtk94B9tIt059h5GakVfKxpTmTX95
/89lWyruUN7m7vl86/yxf4pcy82ggE+AnFyEadLkQTB9QZLtG4a5W1todTCF/jxPgUVBbp71H4P1
Zk+0Ilr7lE9mx64YR6d9SBXRSm6nTwHNXaubwtPtfbv60UgjUTwEeEEWezmoU6kOJZwCAkOpDnM9
bgDRRDOsrRGy+Q9D4auIVA97UlvyHaGtO6OYKXx4Feu7MJRxjw0UcY5ydO//fihK4JpC+AlsZenf
GE6o4gKCs4HZ2c6X2ujMFws4jWv7m5STta9mcmkiwYcIFTXwywUEkeq0basQ5AKG21lh8CoZ3fex
kTxVDr7/h2kZnC/yVDgaSzAOtN+iktt5WnPRxNdhGwdWae0NlPY2PtbKe0oordnsfm4zpJ0up4XW
Z0xuxVCZ3c1www63bO1Q1+NTDCpyG/h/HeTNWhHMbP5eM7XrcrxQUwVmGrglFkFX/ybQDU4Cm2y4
l3k6w6bsc4HW9QHh5WHj4Zv/5uUZp1DL3TgXjGxjcQIMLdWlseaGlLNoPFZYP+zlLC021nNtFAe3
HTAiKrWmZQJHVBtFPObOyaxDBARlLJicAPDB7Q2yOgoaaxT8UG2APna5iqjlBXXdELwHsMuOcuAX
e/hYw8Yoa3vD+WOUxa2IQOKkt2PonKpURylcecYvEesn33lC4fq77WM2d3taqwOSR9IZZH9c1YFU
PG0Ve+KMGQli8krztaiC+6nOJ7eU+3sN183b460sI70dOq54v/KtlposCf4tCRhr3hesXt8BnzIO
RWPEx/8wynxjEPRzyt7UIf6470tdT0JoFM4JpHqNJ3sm7kKUBT7cHmXlgodi/n+jLOISX7SiB8Tt
cOtSandVLZ2wKxB69dSNfrDFXVy5DYno3h4Sk9r2spmkVHnR6kNKaXuGqFI8su9ouYRPCZSGD5hf
aRtruHJtqEjZIP+GZBVqDIs0AznnFK9l3T5B1lC/iGKKp12IOYG5qwwjwm8hMD5Kmjq9i7UY+7jb
S7s6WdpZRHw4ElPuvjxtHZIsqtQ79qnM4Aokk/pCO/1HrzqvBSW122Otfca5dfa/Y6mLsehuhlrj
cx83XbwrIsnckVD+6s0tIOba3p+Zp5QL4SZfMaDpnyrTOHARY3wqH6RMxuRJT/9DYE7uBHCOttWc
8C6Wzg8mve/Q7SNW5Kp38XWIsQMRNaSMDoLvFgVw5QLBy3mOqmYk25XqIjp93VyVt04FjCnlBLGs
65HwicQnLTJxMAObrX1HzL9RN/bnCgQK3rWp4nJOdmoD7rn8br7IjaimzHKqRF3/BlIRn8tu+BzM
Mve+PrOzBL4LSdqjOlPq5QcEwJX9328dngIgP0xf5T67/AltWAb44LF1CrhOSMr4Z5MODT5Rf9+u
g2nOAtsIFZGDL03RQ1MT9RAN+NJBEXJ7k+dtVDA8uT2dtQ2qgYGxAcM4jLbYOg5aQICvgabEY9g9
GWmY3yl+bW6c7bXzRm+OXUOkSu40n/0/LuewD4ZpaImLQeJ/o736yRfqgxFmP29PZm1jUpGhL25y
f1x9G2CV2MAFBB+NEvwoku7Zrk0AicmjqjU47Tpbcq1z2LYIdshR/2+8xWuQRAXqkhbjlQpkojHN
301K/qCPxRde9Qd5amXXcuoXXLJfb0909asBu6aTw7e7in+CbJBFbjNwTyUDl9i03ilh8v72IGsf
zWSrE83RM7rCfmEk2gHnw/PJGLrk2MVYXeHW27gJflKHvx+KnjstY25Kgq3FLgT031cxICzcZpQ7
p8EzrqjaF0Xqv94eZ+2DWeA2TfCb9KaW5Vg9hOk3GIyD44uG6KH0HAURcpDFQ6QbOGxnj3EDfQMF
uY0DsLYzLXSOiPGBCtI2ujwAZjaOalenoJQIWN/HoT31UO+a6B3iouFrTO37kEoOpLjb813ZJzRT
3sCqFloiy86mL0X2EAL3ORV+3uPyVaE7Dbxt40pce7lBIcpsRaqgV+rwbW/3sxWueWoMzM/xuUQz
VJaqd4Ue16gXm87GeCtVdZtC4QwHAdOjkcJdrqYEDtHRB8nAocXGRJiuKl7FGGni04FH8PgDeCie
i1WXYLzadm18j2ug4+wxIfVH1+5rtceyz5e/V3nebZzM1SdqFrsElsPBuaJe1Gme2TiVUMBPVa/G
hwbKv1k0J1GaxNfTg11iMOzUGS4QycfbX3stfOOORbeXfh1V6UWWiV4W6dCEEIqh+fhQgQ9AvQgP
A79TD5HT/gSje5JMa+NrrHx95ALnr0EndG4tXH6MIJezZKh9Eyf6SDpjsQWSMvTTL50ilJNV93+v
wzLT9GdSO7VOMtzFA9z3Tdkh42RC2A9+GTAjYF5rsCq1oXq5vZ4rF+DFSIuZqUMc+kYVUGKZCnmP
XgRufFMXnxw0pjcC0pVPdzHUYkf3vRYqJgYTJ+ruJ6PR/knaZDfImPwpmD1gsezS3924DFenR67E
HQ+84wqyH9V9X2DphLxHU0b7uA60uxHZiIOsJOFGlLFy/WkEwbO+G0xjAOyXe6SqKKYKlPU9uHsh
7ExtX5bBS+L333MFxnoW/bj95dbGI2IirIGNAAZpEW80heqUWTwGnlKlpdsLPGZKM34cRPMuikP0
JLY25eqABMNICKClfCXbbQ9xI2eGAkVR1g6D79e7tIS7joiO6ooweq2U8Nd/mCLKBLDIwDVe6dKn
cFQ1Ket5rXDCxBFCGG5kZhU+41b9oLVK4gkUhE63B10763+IEi3rWBgk6EU8m7ZKWComLQ7qZv+x
a0ovnv4/h1pKtFSKNolaxiAtg8SBi7Hyw5KT5nFAW/bQN9rGUV8BWdHEoyrNNgXaeIU+H/zMFCJw
pBNISv3spDPDFj+lvZJwqcEm0bzOlPGIN6tf0YCZmC87swaUH29cBGsbCakODslMqbtCqxpqlaEO
oksnH/7Ez6boxpeGpDg5mbGegjKhNWbshST70kYLbu0GAt8FmUYDvcdBvTyiPT3TET5l4GGo+an1
I7zVxhcNP78us8GslPsU7uru77fTrGL0Bt0jqZtvqD/SggbW0qhBJPEyxZgiLE4n82EoW3w/rTqP
+z3WQVl4uD3mW66xCNrJp8CAzGAhUEOLUKxHXHJowiL0JKtMetxcRCgfMG2D2lDpU2w9joadwYC1
UPedJQsOuhm/7yGQ+K7VTGPtwbhsVbwhwzy7S4uhiU6yBOF0Pw19nv19DE5gxQU9X53zi3e5QsP8
/mV5I50CNTSewFzlfJCyUXCZ7wATbEBM5r/temnIBQE5zsCtxTXthAbRMUvuyVXWeY2NJEIvVfnG
F1h7dzCEAV9KAj03Si7nhEdL0tUwCz1rpL5Tj798P3rF23DjeVvZ0Prcp5spSnRgl0CHsbKwr/H5
zpGffkgxRO5VLEflwjmi8XhvIm/fyNLz7c21kl+8Ydltqmc8c1eI9lwWSSeFoZcZTp2+GqPU/dQn
MkQIyx3eb3Iv1+0+MkRrHScF8xkXonkUbCzwyh0y13Z50dEtopQ3//kfx8rCgA2QexR6Y521bqaa
mOQk56BHdyTS4kctkDemvT4gNCHw0rxGS2ShjL3QoMGp8TLTTPbxML3WIz5JQ3lsgtTct2q0Jam7
NiIwKOr/5BsqRJLLKcZdZlhJhxkwNgWOsrOHbsIGdACd4HZmSi+sG2QOd28QBmzEMivbd26szD0O
RCcpcF0OPdWhhK3pIJ0kmXHSVImebS1FC4dP/Pd3Mo0BGphvfOMrKwih5+FIDVNCZKV4qkT3A8PK
yMf1NCugs9VJtOvSrXf3DS+9uARmtTIA8Nw4vAWL45kHJm9bBf5dUhLimEFKJ/WsZWOQ7kCrYh2b
tRKqoZbiJyx2KDfRgRQ0uvORNYGUqGP+mwkT8QneLlyytPihchocrqFqTsbdpMZKs8dIufpQlVH5
hYph/g7CF3x7wOi1dmyRppxVieQSQ+Iiy/8RDmQGF1SwrLlYeGsx0hBRCAw6zsnjqkrPft8+xCtB
DpHcLJILIB/69SJ4NGKBu6CUAV7tZPHbMUZVPcUdktquRmUCxYlprLZIB1djcg0yJFktJ4iLY5G6
6Vbn6P2gmidfa76Otd25RSPidx1a3R9LoRXu7SlehzuoNlAQAFjAePRmFucHVyOgaTKxfwxpNdih
utNZrtmEMo/uOJY2VqtcWLu0G/vEBYtMBRKzucJ3uj1WO+G48XuuzhQ/Z76kZ+U6aFbL+mCFVJ4V
yiiI0YGu9nNnb4c7ZrZDYkLeOL5vvcGL/c1YMAXkGYgGw2fZYlZQgUJ+MqRa0RpA3X5h7LZPRI+t
nLGXbP2EZMVBxa5oHJsdxtE76hm7zPxcOahJVIhV2s9BMCLxUh8snKuDcatW+lbEXv5AZKJ5zAGI
00JdfBtNklHEQVzxJPrPflojqYRPbN9/jPOc6wYjbfFNLr8Muv7T6F9EEG98C+UqCmCB/hx/sRcH
LUmKMKNymtg63miPhVTcRfj7ycM5CJ5i41uCI64yfE/DBy26t7EfR/xqf3uDXt9Clz9iGaXhFDJE
ataYp7x4tsevjvFTQTRJy1Fx94MfTR3QksJzzTAPdoFMTWEeTaxNohLXPsr+eCHr4HE1VJ0RYNn3
GL3LhXmfKc5JavF9VQMMFGTARAnNCqTG8e/zzd9h/G0SP29P5OqhmudB8Ma7SDGfN/nytSj7MMDH
0DdOxWjC8CcuPRlSFp5aanFHyOKRl+nVJmJjMSrVWtqFIJWoxtBaxsrhclTEqYSTVU7myXYYIKVl
vGDj/Q5lTS8GPlQZ+HD81TT/HdDgBFN9ogC4TAwlh0p7borMy3P73o9RdjGQlev96lVBHKgKzHBj
g6zOkEIC7ac5+V1WNuUB/n8ZtplniulznFbKU+7rL+0EDkvpkt9W0zkfb09x7VxSNWaO6Cnwz7Lw
pE9jpCtojpzI0N4BCN2bs1+Ag4f0bCBvNbsmLY65bOxrYzhoUbjruy3N8MXRnJd5DppnlgPjX5Vs
YilWsQKNhRfqQf7RzP1Pea+0G9Hc6iBU/YGNUM8gqrvcPGkedApa8cKTUwStWqNWjhp2tne3l3Nx
5f87lT9GWWzRpJLLpEYYyQMt+9UI+u+ZqrzHOz7b2JmLl/VtHB4VSAXgWCkYL15zFZMPfZJ64ZVZ
Ve/M3kDrSBSR7tZJUAyubLRbFNBFEvDviPBZMVuiCwWN9nL9QlmuzR5+CIZabfuxiQzAN3qJLBMd
/snBOJvOpBvLWV24hH7ps/BzayOEWe7Vf3/DXEcgBVAg/M3f+I8UoBRU21p8vL0S0dPXurKGx3zC
wRv/3wqRZ0lDhQHkTEtUx3/qNE7D9otODxm1hl7/fPtTL+v186+hL0CxikyWYH0J/Jb6PE/irs49
KzbumuAeLNJjy8tuDS8ailNj0t4N6SfUI/aRFu37QMN0bmO7LSOef38DJwbNFa5iCKyXK0K9haTT
LnIPDGd9ABI2vsp10+8w0p12+NvkLkrRBbgb1aRh53Oqcc3iQRnLLTjdIjF9+yUAwWwqH7M9wlK9
VLdLOS3xQ/Dkpke/zzzqHb+jdIw7SLw/1ZbjoFYbdYRlW+JtUAIeMB10vyCPLN6htlYmNEyZfgd5
aQ9pvn7XxkWIXJokPxbgot0w73AH7ez+UcNmHO6d9Zf19H9/A5mpSlBNa3spF+XotRMBNM09qbH1
u7Ynr+hQANwleWy93N5yK7fLzG2AKMFuo9uzSNLGvhJZhAGtVzs6O6qUfDjSJkFeBefi9lArFwyQ
I2JpUiWO29LKTon93kGNLfMA6n4J/PpXL097Re3ukR37dXuoeY/+ERnOC/hWqAdLBaPkigI0BLom
TVVVeH3ToRgHIuRYW5N1rgNeotlR7QhdrN2gDa9sVxou1INIdtH5Wl5n+KMY6Jd3uWfK/bOj/dAA
JblZ2T6M6bjHEPETsNMt4NPK5/tzTGcBAw3GpvRjv8m90E6/K/iYu8SDXh2Kr7cXdOXbkXjReKbo
i9/pMjprM3PosqTMPQ28qYthZOmmWn6utPiuiqytrGt1VshrkXXN6ceyTBLkPlYLYp4V19zBr3Hj
VXr0i0C1bAUKqxMjvaPXTDQGD/vytpN8WoGWH+Veqw2fQMbprp6iotkmtnJo6yLbOAMrG5M4F5UR
6MHgEZbMCh1VQ7mg/eAhiWn4J9w8fQMNqLoyd10STebRF06cHoagH5rPtz/hymsLAZOPCFCOPuQS
NoY7c6J2BTONwuST6BWICQg0uUkeAc5RCLupP2TFOyOJ9rcHXpszoRhlehLola63jFGaMZi51zTx
UdOQIxXmryAHeTWW5i5T5MPt8dZ2D4zoGUgG0uuql49RVVrIUVZ4wmCvSg4O0zS7sec2nI0lXQkA
Ub2mqURxHIGtpRicHhllkylYplq1ku3ktqkOct7ZG3tm9cMRzkIrB6/JobjcopbVlHancq+kdhRD
jDFerWj6ETvDbmhyNkx9h6Bjus+q9p/bC/n2Ny+uUZu3EEQ7PXKI2IsAjW9mOlE68gAXs/EXggui
QgBTZ8toBSoJbgD1QsZyuUzfp31Nw76qp8d6FPspGJ29WuvRzkBZPfJ6w0ibYyC3knNQtLZI9pQg
my3A7tphpkmLt7YOfArTlsuVwlE+SxqFx2yQ/GjftfWHuJC/aEXzjEiud3tx1r49AjQcJSybwCsu
bt6st6dQ2CRycpFVxq4TPgUIlH55b/7DQHSbOLWgEqG4XE6qrpDnLeuaSSEvvK/aOHPjOtnYyWtv
16wP97+DLKIeSu5JVeK550kK1RyZttqo1Kek0/Zqbz/SQH0fjc3GvbC6gjPwY47/aaYtEpsWZdwq
FSL37BhDs0TYktfLlXn3H5bvDeyM0x2+qvOe+SPAjwNM4bqUDL/ThbILawlVFKMyNuaydkZn7NcM
sce5bvmRWhsBP6ESqsJhDV2lVBC9APBc5xGyctYv1KEPtW/dyZX86++nB1CLrUGZkq0/L/If05N7
QTrv9JmnNsjsRSMaa26c2OPG/FbuVNpcTGxGk1IoWWzCRlWrkaOee4jZnSxJ+U794PcU2xsSJcuS
2hy4QWu2OE7sRZu1vJyOMJtgiqFQeg4M/Z+jmTvPmFZJru7DpDcn2OWRyb+NmP/d2UYxV6wEuGQ5
VHZ53YX7pk6Nd0NOd/b2Mq/N30DBjyCZ6I6i/+XvyqU8qHt0y72uLvCjkwXmy0kqIzQ8bvVdt4a6
2rBqiyeBXXr9aBZ3ShLrXwxar+cKDYzj7Vmt3JfEc6RXlL9I+JYNxrmuGum4THqWFPyOR7tHG5L8
zqzyI0ph8cY7tjYxygpQzIAUUhdanPdMlQT3Mj1rrTGiD6NqjUejaMq9VrRbUKuV6wxZQ2YGQpL6
/bIyHJV2UTQTE+sd9auvxq94790BDD4P2XTwLWMfIK24UT+5Tpw5IQq1y1kBgn28TN57zSkrOZAL
L40pBNkYKBmd/OqYnyy12vUIefd98APD1q8ddH17C0D//xierYleg0WEvnisUztNZwnCwpMG86ds
jPscfXc5FV9kH10YBS3T9mmy499q96Wpqo3zcXX/zUV4EnWEfh1Y/EuSXZ+2OLXhselJvX4oYvMZ
pu14B9xcc4eBNpXdlIWLHv3LgKvLxr56MxS7CFMYnA4jjzFpLCDHxczzwTGqKLYib9TS1LxXTG8a
6u6TX1h1d86GYVZvOTS689AI7TmLncy8G7RYt10M3An4G03u9SdbSNl0jpJxSk+21oIG1COrOca9
kDzFkvR0r4ZIjHABISe2p6wvpRv6a1ebFuoURi2ELlwwPFSLOzaXkUUfdT/ylI4CbdpVriUZX+RQ
9eJwesiE6iWxs3Gvz8/DYumg9M1Q4pkSTRZ0ea85UZchD8uYNur3d46MaGrPVbdxNK5OPjMj5YAL
TbOGeHIxim/0PH5hEnv1YEuPoonfB3Yc3Yum38oc5zVazkdnE5BcUc1DWu5yPlU2BRST29iL0xDa
IJLrUlp+1e2ALrutf/THvDjdvkOva3bsvlk8EjU82rckV5dDplGH+ib+GV5qwqkSKgg6bXiP5OLe
qssz5W/Xbo2vUWU8goTaDal2stToKxJYm/2olcnzOnEGbd4puAOLR6qtUnNQyjr2zLSu/f3U+UPq
Qt6c2l1djnJxhl5QWa4/IP/VKjgY7Ct9jHx3Js8WrhZF/VNo1UXnIi0tgnszcRwdp03beC1HSjo7
rQad+PX28l09QWwIkkM2H5AycKqL36zqoo3pwsSeltV3skK2jweta43TQ9CkH2+PtXJJIUcOml01
iGVARVx+KUlJEeYHrOqZWpOHbiOV6s9cF4MrhZk91zLtfe/gAtJSwnofR8Xo3R5/7YCj68E8Ncq8
VAEux/cDgFRGaCVeiiylguR+qh6NOgzEA+nV4OywwunsdxhqtZRYYgw5/sPp4DkkgAM2R7C/XICa
3rWZ1BlSuJ15kDpKi5N4VAp0AFAROHL5pH8bYHA2+LoaESNVnKs3ye4stZFMI/GqWlN8zBiCNMQq
YzQwkwC33Mw8W7HxlVd2FHo1JrIVb+z5ayQYEc/stOX5Qqn3clP+o8Tlfec7Ym8m+V+KStCIn9VH
8W2wANHOnO/Lbzol2P9MMr4/mpb+FrVzP1FnQtZ61P/+DoWwhv4nSlr0/ZffLvVLpA1y0Kpj1/vn
eoz1506a+ntZLay/Q7e9zQn+EQ0RRKHnW/RyTiUWjRS/x8Rz5Lbdl6aF+g0Vgo1Yf+VRoOfDxUlh
A3jb8t4kWGjpCVax5+cNAKTM550Tfrpr7Gg43D54K68cTwEbihI3UIGldadc2WVo97wKqORjCqVa
wT40aaL8/SgoqKLGT/96Vme5XLZYE6iZgZ7mIcB2TE7C7FCZdrcxytqyARXgEkHQmubm4sJ0Oiup
haixqMtVqFSjbRwy4kE3xCnv75eNgIQOD/0oHbrEYh+IHP+h0J6DOiELWLWSelZTVJBuL9vb6i/e
bJpebGzQYojSLaODQokzsKxR4kmlMVo7u7Zno/dGMno3r3JoKyUmbUAC8JjBNijoaD5RisOSm5sy
vAvT8b6V5WZEtnY2LY3GSXxuG2sMdtytZvxxmpT4pUQxW9xpQhvtvS0POG+JJEyx+ht7vAUMrQp3
OI1Jyk5L48zcWMeVT0bVlbxRJc7iqlAvN0YRG62lCyYYTOYMi7LthELOGEvBnZn51ufb67mMAiCa
zlHkrBFGaeVqs1uqk879zuAcS6iJIvEZNxVS2qp4bZKqeqoivdbcXva38tblIXsbl9SDjJJu3ZUh
M/0xBWZtH5wzqww/Rm1r0kW1tOwvbSioUhFpzaYitCNm1ObiAPT9NIHGm4JzEtjKu0RLtR3MBoUa
bLt1opcP9jwUNjQz/pZeIMiUyw+HgdCIaZYdnCspTAYMwBVEyA5CKup4n1Y962iUcvSrE62WuIXj
b9k3LJ+yt/HfSJo0po2r5sRY5TZZ8xSdzVJQ/Wj3UpA+KwYy7LqxgaBc7tHlUIvYqK91UmVHi85a
H76Cfj/6QLttpdt4xZYhGMPMtQaN5ipqIleQLZGniT/EUni2tdG618Ow3JtiKJ44PvKLYyXaU5oP
4tsQTc6xTofNEHllRaEPESDT7OduW2q0WrWIS+HL4TnticQOoimcU11qcnNqS6tWydiVKnHF6Mfn
zmm0L5Mzpv84o9x+L+xKAt+GORpQeKBV/X4Yc9PchWkixF51pI2VWtl7IDHIldjqpCbLEkbWVHVa
kFech1rPDoGljZ96CeuIxIjy/SDp8ZGM5EsdT81GG3PlHIOp47WkrQH8f9n/tzKrMJU8Cs6BJvuP
emTPtsxx//72LbWy3yAEv1WCENeg2Hd5tIZJ4LhriuDcphT1MLoUd9GIYV8k+/5GOLM+FC/yLF1L
Y3+xtcdASQFWx8GZspN/0LJk/Jij1bnjdG9x3tfWzqRfQreLjJpr8HJWJmbxVCErycvLsPru2E2m
wWEMoq2u5b/mHH8+mvNB4lmn2EEeQc1lfgX+qPtOANXbRjclLy0oKd2BQAx/9w6KlztDawd7h1nr
yEY1or59r4iyOeZdkuXftGiyxJ2VOnK1m0Zb/GgcEfouwqwRiWGcaO0uLpP8aKAt9KxiwNi5yJAE
xT5qRf1koaTx3AaoRe3GwrA/lpHcviJ7oDzVlhDhMZbloaLmFFuvA7V9320bv39PG0j5JzB4xPdh
VDiPPLFT7qpOUnyR+qb42QRN9LHEkwWstN3EnyVSVR37UqluXUVt0t91TH9tV7VGNrjBVNAAwcc+
1vedEFFMdp0W/n4gQv/kFDUPXonrJw8cFSFwjXlsu9rYqHhnak7jY+tQlC9K2yTBrlSl8hNOefZz
15VjtaumJv2UtHmm7NqqMnusnOy0wv/OwoW1rxWR7RsZB859KStNtPdBY0zuoKei44DIxYPSKzVW
PgQAhStACbQexgPoRToTEqGHKW4jjb5y0tZu3jiVvuMNL0nDmqYUh9EM2lPbWY18hjw8+a6Q6kja
N1Nm9Jh81wW4zLCxv3B1pt0hAxf0rTZmcbA6FvIZ+g/oECcerB8ofDNj+PB8z8qXumYHR7uvSHa1
Tj3aTqbGdCUmCWi8GACbD1bYkw460jOUgHTAi9TuLZRy/e6XUUyTuROoKIaeQHfhXa0mQ7tr9NKf
3KTr9Aej7sPnOAwqedejohS6edfgZpjL/SmkOF/s2nJoft2+OK6akux8iiazAOpcdAFscbnzrZC3
BUJIcC7jYHwZJO0YiN4L+HqENQ22Xy7EPvFPG0h27sYlXo7vpKyL4BiHZYF+aRTnx44yRwJj1Ip/
R04ZPgow94GLoH2/BdBYoqgJV6A6UvSaa7LoRyyvBK0MZCP1a4HBZjlMboaI0fugaoLf0OeSxMX9
anyAjWxZT5mpBHdJE8aHUQ0SDFMBVv+ItbwLXSuIEYZX9TYw9kpu4W8Zy6X6pE1m6wA2z8b6CJwg
TvF3jHDEvb3iay8RLq7K3GBCC3TJc8im1lY7JJ7OIsZvxm8m+7ca1e33alL7zMWQM4ndQYn0H91Y
qhtfe+29pp8LXGJW2CShv/zYgrA5q4chOEuRn3+pRDxasGSC/H1PTfEl7SPk5W/PdqmoOMeXCAlR
q4Skg4bwsprsp2BwuV3DcyFiObpL1Vz73Nl+/xBMlvGgQ6T39MRSHu2R/+ld6mjpt3zsxNdRs/pn
35SC+0EOjcAtNQv4SJ0qWYQudSi/dr5uQ0yRlC0g/ErET7hvIwdByxsp+EUFkiAxAOPNiehD5ztI
fHUfZ9jAObltfJDN/BsqM7F3e5XeoA2L92cuRsBkn1Ed4HQuP0xRYZtTF1JyHtRJ0DLKKsva4/Eq
h4c2s5UH5DtjgL2ZaT21htY/wM5te1eCF/NhUDRA8qGWa/KD2QpruO9qS53cDiuyj32fxp9EZomf
NCIbxx0zSOuuL0Exh+khOQFhlxMnbtRE8kluuxBkKl1Pr6N8Lu0cskHk/TS7pOjvCzgAKUmJ5qaj
qf9AZSHz7/H07U8UAJXo3k+6WHJRi/Tz/Zg6/nNWSO0nM5py+yDSpnb2wuitT0VngFUrzD7aDY7S
y8fODJ3ymEdGO9yp05R87TsN0NU4FT/swNF/a+XIrygbodcbufIVOpHN6RC/4iRJSQ1nkcXlBwmw
SpI6is5OiDajK2dy/d6Z8vCQTROyZHQo/zFCJ/ggKrl76rqwOHQ6mgq3P/7KoeTapY4FyJvq19UJ
qYE8dj1BvFL2w1GuGstVk7gBvs6D/BES7uvt8a66wswahPDcWafeMTeYLjdbRmu31p04OhcYSFav
hR92J6uY5BF8pjH+LBNZfAw1I7xX1V48ZUk3pTtF0wbLhYAW35epiLVjrU1BRTm8qbbkmq9ab/NX
oeuPESU8QlR557Dwj2DMqvWysbowOpdo0QPtyiUCMk062JXVuX7QdIc81qsTaiYfE6f+wTZrdnrn
/KVE0XxzUYE0SGsAIRIyLpapMmkt2ZjDnjHqDX8ZtOqPo536W0efySxOPr0F4MFUueZUfFHmyguj
l8dRIinV5GIXx4r+ZKX9P3HR9xuZCF95ZSxKx3QzgNdDuV7cMuWA83uX29E5aYA7NT20IhtO3b1P
CueOZmzt6zZ2kA7FAT5pUueDhE7ZO4yOO1eS8QEGbVqeIwhanm10/SHpE2dHi63f53JN2SC2rTsf
kq2rFMZD1ScfNcTbP3bU6Q9pXCv71u9KiD3VcCfKSPB/hekhR4LiISlAlAYQdw9ySWMzhZoHhgWc
WQUV2leHFyuox3tKURH2BFl2LGprcIe6Nd2pThEPj6TCi4pAPE1NMJyHwPxhJdLwTRJqvSO6/qTF
sn7oQTnfF37xhYKl/Qs3A3tv6oN5VydVsM+kIDsVU1fspbx+LjvlnyLTjDsbUtaRW6wHMV9CR28m
+YkIaHRVpYgetUqUruha60kF2n6OMys/lv/D2Xntxo107fqKCDCHU7KzJMuyHGSfEI4MxVjFfPX7
oT9gY9TdUMP/yQAz45nqKlZY4Q164u0wC81gLS4tVCBbuVGbDkk0KEdsczFlj/kc6KFhae1Dlvsq
GlzvcdY140Ezq8+aqr4II/gqh3Z8ZydTv61ybtyCX/ri1ONa4nLoQmWst2raiSWa40desSlyDGzQ
9GB+4dA+pYto+LaTHnWZUR47csdnrxhifJqNmM7xwvU/+9W7VhfeQavgLJHseF8W5WBUP6YcKGBm
1Sewy/1HK6WEQQAatTKtQpPfAzXP4e+DXn/xl4FCMynhtlmmp6D3sn1SgqvTlF9GQuX6+8LT71rs
2DEMl8LLwnJxrXetHww7Tc1lNKeLAc4kd4eoEb3/gw/XEbHFBpmSqj9qDVbJVtKOJ+nZD9VoVhGX
o79vLTsLUxm8p37Zh3rRd/cZWLV7uahga41BG9roXpM49n1oLdVPtGjMDc07/53QdLVb1DIdlhz9
vbJrfpQlVgbSqpyvI/7a26KqB2RsEHLO/UKe4iYfdkPdLy/BYDjfejcb98Qh2C6m7YgVNQopHxyz
lffr7Xnn1dq4W1rzfVWm2GcLaaDFzSdLBvOXWWntpkaf5mgrj3K2aLRwqWvjhP5JAtSYziK4JyMa
Ggefbg8ZiAGtggNSvtXGrLIsLPLcj1x62DDQ5Es+FL8VbB16saM6elLCS81jTx2BcqYbuDPOvk/T
bGNZZBhA9+JNUxT5n6nx7cjzKuMklxHbA1erdj419od2qjRee5lt5zIpt5nIqpbcRX+ay+bZQ0ct
ylrD3ToNPlFKk8av3G68p6SpgNDJytywZZ+62S22Bl2bk5MM2X2Qq99dx/9WyNIPS7zsIpQJkQwx
UvD3Rqk2dHDHreHle0HeIcNp9P0wK5ZvDnZDYYsMZYSKUR4FY/C5aIbgPkd0aVML8cdAdPtIkFCd
uH3kndNn9n2TVPW7WVm8nWr87qvqt1MN3xrP7qCIC4OMmT/27Mnkh2dp8l2lRE+oMvPzEsfeFiSu
u1kqGXUo8IROOY/7PHeKqF6GZBuwSfFAmlVEocoh35uPS2JzpDVveF+U/Wc9VuM9UsXGbrKcbre4
2le6SfU2m/O7xkNMBJaniPiWVLkwTwM8F+cb1jy/N9sSQghU46/J4BC5mX3yzVQif8iqoDvYiUgP
WZmZm7kqrF2dlvpDsBhNNNZ2EPZlOUVDlf7qfAknkyRWbOibwFnMYrSoEMFNWPw2O3p1l/1plqAk
2OupoxjFT8pS3yzpLQ+FbrW7Be916jntzA1a6j9LWZyIS/BEdrGF8dul3ttFDnOjcMoNUFRIKjqE
1GKwtV3gzxm0zeajQGh4M+iNR4vcbUKR0iGEo5funWRBHl2l8wZFMLGld8GJc4b3GVFk5ELOiLSi
G0Kl+vdgDMcPb4c8lzUrmu5IjNLmAV96gWHucJtArK7kkTXrdo8hn7aPNTPY6pWntm8PdZk9rP19
E041XXisBc5qVnZDqJ6gB3haXARo91Twq6dYTeOLYSbaHMnRALxYIn44bf51YLIHcOgrs4dxzwuN
DnxUpzO6/GT60/yQggwLhTs3EUDa/nEs6/zY1XO7f3vQNQY6j15WbUUA2+RKl1CUuhDS0YLsBG89
ZlsIhX1W05qcWGtYmvRgYj400JfOsz+65lZQZ6tgvJHVXoY1VNAJoSlioLdxYauTGejyVD3OJvk0
Tl/LZR5+TZAruPcpuBu5afEs6tCdEucWB+dyX8FrIpByaA9d4XGMg+wXO2XNyd0WUNqJHim4khib
3OzrXR2KwA1M6pq0nLf1Rm1tKvZefurjOQkzypnrhNbaUhLcSIsutzCz+s9Q5uv4W7ONHgioT82+
TX9YXc8bwfHfFqJdNq5EdakdmvGGw8Ea07/eSIzJxFbU7wpsWpOk/8T8tTW4rVi0/ARyiliCvADx
n/qWTv5lqsUolF5omVxjwuAZHXeFjnqrlQz6wc3cgJqW1QWRLlN5mvEn+/diAtH9isYBg7ayNc4y
zI4czjeSlL2p5fW2c2dJLtxn0VjwDFQlrfpl1m8B968tJuQbiFqMSt3zrBuQOcoqdacWJwDA9aFr
q+Z+cm46QV9bTHp5yK4AjyR5PcuPRgHcVLZ8MqNr5gfsz72wht35LkODZhsT4d0oJV0dj+MNjW9t
O5znYwgEtTUChuJEoaG6U4GZPph29gGYvR0NCyHs21fbtVsFJhPvBhhq2OxnF7khaJy7eDmeSsei
MKwLEg1UDzb6UsyHuQjsMBuCOES19pZfxbXPx2VmcgbxwboULrfqPG+GrDghFwXlpmqzQYR0T+W/
v1Ug7LlRsHABQEX96fWhi2sM7C1LFKdkaOsI1e9v2iA59jwjx45aDRGG+e3tVb18MBjyr88iyT0V
wbMhNUC9xRwQWijIWk/Ek9Rh0zIj9uoKmirDsrcSzdq4Y59RErrluHhtZenwcGXTfYX/c/ZN6zj2
MhpY4oT11yrF0OTbvhC3uCxXrmoAeKwsGA8kX88LOlZim6WTspCuHdsPulsuYVAE4zcTR/F/fn8R
3SSfR8GW0CY4B8lg+2v4zTzkpzmb20M6ouiQOoW5UdCiN8WS1Xfs1rtmHPpNLbVb9lDWepGc3dpr
PYFazQoRvdipU9+qOp4zhk+z1NgFIKi+ItauiVCoiRTVzJz8FGSJkeJck8/z0dRU/SfpKSkQRgeT
sDZpP7TDRisJ38Ix0cY0TEkLnotWZp+b0Ra/ciTIrH1cLP4c4nwDUR9vbyvhoVWeeEDgMMM6wzXn
z7muJT+SuLC+lno7/xxdZcYg8BE1QYyjqd+/vZGvXA+rQwMSlmiCrgjE12cnsGUvga1np5zn7KtR
utWJIiM6ILDbupD7hBw4ydOjXd+0g71yESKRBJAMUO5avjwbOvbioortITvV6WCpXdEp8RzMXU/d
0IlpKQZmN9mbt6d7pVT6911GSBOkI7zcs0FHtZA465k4BX2WpBtM3b1jDOPxaxJ4I+XZPHafBhGg
VSiWgbBTm8T4A5GsW5ZdV6qXqJpQtaQyz86HB/l64cUsREtjT5xW/Cv91VrqD1xd2l1Sme1XPQBo
oXJj9LaA9rOPVRFMT7IYBUqmfI5HCD1UCnAhUFEepN4tzPlarTs7EMAXWSJeX37aOWC6EaLMXb1N
T86otc+6tIxw1qUpNkGeiofJ1Yw7K13s57EvzA+0EKt9FyALES5VUe6rRFjPHUXZfW+ZnJvaTE4r
xFQPLW8o9pVhzpGiQbQzp1onuLfVFmdodxuMy/yQB7m1rTsxtpHotMbcNPOMML3OOTra3bgcRxzC
fwPVsnaViJfIQkL+0CPFmmzitvaORjPHz8WQ1+8DSNCH1Rxir2n5eF9iu3bXV433Doef6kFoHb09
gZDAic508zQYNAd4gs37GuXTTTaWX8yKdHnyS6xH0yy3V8fiRZ38xJmiFt7MyXX6weKySuU2TnOk
ciqKGFEgYB0NtEj2Qb3Y7/KyFlTTPPE4Tln1fYazsMWKznkC+9U+LkIOn9Soo5NUxAB8o7Fpgi2r
ryiVmcspVn6xMVS1vHemMt4pPceR1Vys/Rg7xi0mzpVXBTifT961hiYX9JiiHpyhtimrOr3bwznW
8kXcm/DVb6ndXDv4q6zAqsay0u/Otv6cdoGemUt+KgcsyYdumiPdlOVR2Y3cZsZ0y47v2kO2ajcg
X4FuxAWl0ACEpjSrzU9FO7Uf5TiMx7TFESTu2ltuz9emZq32CusyruH561M9T4s9aElPMEnEvLEK
e9hkvpnc67Zmb/3OvJUJXJsa8Hq4RWvzm+v09Xh6IsHjYy5yMvXF/oyQuPrV5SCCqGxa6gZi5src
oLUCyuRW4Lm+aO71VTaZ9JdO0HjNUCUmXPgpkJElBxllnfxXjSKMwNamPrA96MaXrI2u0RB9K93k
pOc+MmpJb3byTg52BUjfTPvPsQjqZJuwQ93D26/ElcwRjz5Qu7RL2J7n119ay6YddPrLwswmuvFu
OgdHUKceUoldSr8+tQp3L0t0DG8EQleeYwsFO5Bo/JV9dLZ/7MQrva7xEtoTqrpva3v6iKIuin8u
dlBO0I5bBVYB1Ip5q+5yZSdBlSIpB+i9CrudZXjSHJJJdRltokHPd4kMHATvQfy1HoiTt5cXDtjl
+7JaqCLfsh4WDO9fb1vgKolXKXrTWm5709ZL9OnLiOtdBE3C/iD1qY4oTzcH0TXTFrW57H6x7OIh
sWCskVN3RCt5uZsJXe4zbQ62Q1lTl1nQnwCchEZ9YdAJSjvi1LZVKM4F9nxyB0fuwesZB2KZILRw
AtosihJa4kklIm80gyREXGwKZZvG2wL2ixXqcz0sYZdX2iF34ukwuLHsNuZsWQcUYbSfqk7bl1oM
ag4x+ulDN22DoxbMy8mY0ullVRelIzV0B5HGdhgDAprBEXbmOx8lqiZSvl/PkeO04G/i3rXRjEJa
NhyzcfbwoZmtJUpiKo60P427jMEPtjunm96FC3qwm6KO4tHqd9o8lxvLr5z7Tg7Tlp4TXhNZmW9B
fg0Jkv1Lf6+kPXwwJ+3ZrmaHllGVPibzIquQIEzRzZ7oSqEysTzpQSbDIcO+NvP5QmtJYQntoUcE
fxRfchmL0+J50Nqb1hr2XObEa/yhHbWiCTZuYHVRI736pA928sFpDTuyYz/4BK37p6f8/rhojbYp
QDDtSty5Qkss+XvEC3OYmAq5wKy1QnpWXoQCbbNJbZxBak+4kRhrvLoxOUWASiga7awEa54ndxrK
VDkOMkWznWQwaKDSHGs7LjhL3kjd/wZlZ3HRquJC1xH5UnB26yH6T3mHzk7NS2Lkp1hrOCUgrACc
t0OfvQxqcO81nuVffZr5H0yQpB5kYGehNNxQy3a45NIdZGFOr+/n80eaFvUznXGX3oeetNsM8ybU
AbU7shG/Cw2Z1C94HEzLtjeKwDhNY2GvOi6xPodz3wAXkV4s0esTfupGVjAF2bb22N/btOykSaXb
cT4Fc9s+1pRQPnFXOuSoo5kQ2stA/HQ7OIw73RvVGBpWFij8CE3rybQyYUfKtNJk09bsAKra8eI9
jEbnJX/K2vB/JYs5/yodYmjwgOMfYXTty+JVU4L3pZF+EHqP53o8Jn0RrrBdB2Cbh/Mmqqgt/QwN
h6Pc1sdfFYCIbuONvfxtNPlyn3tz9aVs2sLf1OY86si/E9X96gOjMcLKB3P73jOEJ58EqWEVoig0
xPuZvfBYmDO2lG/fUVcSfJCUVGkIzqm0nQO0aMdZ5tB3PHaO1W4nM7HfTVMJ9g5wxVMJjHDr2HGw
q5elRfTGtv5VBmF9/FZ1eopS6KheJEd6Fbuw1sHrZ64/fptj34zqtptvPOlXHjooHNyY5H+Ayc91
nuhhx+j/1vGxX4TYk6gl92WjFhCXcRA1BTE6ADLnBsj3yqCUmREnh28H7PE8/Ft7V4GpmdkJiKOM
wyFp0v04urqIKqU/ZzZc80rzvN3bH/RKdEvJFLECykSUTM6LREZhLU6XOukJ+wu6lNpi10Pkp8b0
f6haElxxRzgrifGibIIvat2jkQIYR3j63u/0/kMrbu6PK881jZm/mSNTuniuB09CWmy79MRJlQfE
bvtQTqK876im3li5K0CWdXessC4qeVRczl7rvgUvMCZ6BYKk7cK+jUn3HO+lSnLvSzMj1+UsprUX
wpy2Ml0BP5MG6gtK0o0zeWXjAPVBu2cVDVopGK9v31IlatGkxFqAvmHkDWRAjZsMu7pLCY7cYNrU
c3Kr53ZtUG4BdgwMUQr75utB67KsPeW1JdwAdqhmGmmYz4T1aWpYUQ1HdUtdpbwRIV3ER6u6Pq8M
+NlVgeE8GKtbz6fR3IiTjSfXvWux7Euzxn3goZ9l5YNKHcslmml13ljji3vPBSZE48JGKIG47PyF
Q7HYFIkqKS3CbKhC1CWrBUUmfwRJbPkxmD5Ra2pTtir4WBRG8D0JKudfmyj8BvqbOEBSf0QV6+w7
2yQhfd4VxcmcLPlTCp+Xvp1c/Rbx9eIM/R0HeTsfQCdir2evOd5fWkx4S394VuljQW9qN6Dpc2dW
0y0TT/MieWIsxoEGRS7D/j07Q7lrp0G5WOJUBUjChUnsjyU+22CHgCrQeU97r/ukj3n6LQfYfx+U
efC9oUPwYwT2/hA0sghCqkNTyWHzLYeYcUiMSAdP+TEYMvlsg84QUV2P1tfK6HuxH3E1+z22dpBt
uiDTSuQzwa9uCLDd98mIgmH09v16ZTGppVDPgkvJvXdez4pVkqUko/kph077XjquegJlnW7iJb/J
c1izoFdhGHJOLpVa7M1RCCXZfn0mLQNx62yAluT1sv2oC/BtgEj74Xmo1LztiJvLTW64EhyuNKDv
xCp+xpyh+e5PRvV5kmaVRl4+4Tz+9hpcOba0IPhla2HDuMBhTialKsAw1ckYIJVEruqA2qa++bRC
cRG71aXqjyByMJl0hsD79PboFy8cW4zsYNVsWH17zhtL5jR1XVyb9clpcStzteZFBouzfXuQi+uQ
pScz5nJaO9UXCWotYm534u2TdJOiDwdr6MHDDN8tpnjXWEH5rJXWr7fHvAT8MSi3EToRf+Ubzmem
T+lQg1LArbJp5z+mrYInK+und1ZfLCocjNK/n+Km+ZqPzvIU22Z96KtEFRH3E1QVbR48Ko5d1pLJ
1SoWIcAUm5sMeOnPccBXLkykcBF2HWZj3y5m8ZDKcaw2SkuTrzhYiSZ022SYQ8ot6s7OG2TcdVQ5
yvtan9Cat7o5l5GKA5AfZks9FkzgOH6P81WvtgSa+InCXXtndZx/8k5hvdAPc+eIy8/5jFq+c+/g
BnCqnWbw94XhIcQgi0Wk0Cl0291MuZ6SHnZaUYStk1nz/u3lvSxFs7zg2gOHbg8v/bmMU7C44JjW
Ox8BgLik89K5K1ArcRpwisUiQ40yzw8t7+qfwvTi7yAiMBcw/PdI7ueACMWaNE9ePvqhpw9go97+
fdduljVkw+iGWtAFVwKK/jAnOnzHBirBjiIUPBPyA8IMfvK/D0V/wOJeIZGkBvT6Ygkqi9+veroD
QPw+4dO64BjsOd+wr9FuHKRrs0L3VF91xjlQ54vu58syJXMrTllfDSAvQVIFSFmF1D6Mj/+HWaG0
gJg5URwdh9ezArlixEHDrCy9hkRdmrOnQuVM1ouvz6nzf/hc1urtAYBo1f1Zb5D/5MiFm8ZzMXJY
F7e07pXwxigrSfl1PIlf3p7YlUeVDhQNCl5WnETPce8JPrqxgil+omCgUR2QbZJFpT5mT0jGNd+1
Wsh/bZdxVBykd6G8IH6IFunryXkxQpgGtBaqG36xL2lIbqu4Rec/teKdA2Yyahuzwv5h/P32VK9t
F8gulJVt3hWwGK8HFnFZAIFL81PdJNYG52AdcR5fB4I3DTckGK6t6lp0BXwFjIUH7fVQQZwWMO/p
+5qpNxuhsjJ9WmlwxF9VpvIPyOnotxzurk1vJRGRoDnkGueoL0NDYSmrpvxki7Z8p+uQlsBgANVr
MfL795VkYswPqBGH/Gx6su11VRs6j0mvG/f9UNobSnf2lo12K72+Eg8EqxkUYtWkaBdeN6Usy67O
k/wEFN7+UcZmsY9dqagqNvPHeRp+ZT1SuUtlT7dStouONjB71pImDk08BHrPtktvtDnKrrQ8fLtp
fnQ2BeywthE+eNcvgZrCQE8xYJNSUl4SevU8iUZ8qfRFu0Xtvvyw/JBVxQF9QCLgczV8LcHQCcsq
PmwXaNuylxiCZZ67S/vF3779YS9Xm6HWHHXdvKve8ut9S1NJQHxh3zqD+2PUcBXAStg+0WB0tmYZ
ePejlc1bGN63mC9X58iHXhta2FadX0ONPvfjhFXEqRik3NsL2FHAyfMLFmPpDdzJZfgF4It2D0hF
lA4urvIh97HjonWNzIHYDH35hGxwF1lJDlHamZZdWoj+xrJeXgfrkCsuwvjr+3vWYprKLOEBUdQz
RvV7ztN0A4fNbkJtZUVkcppuZKDXpkhjh+YLjyNEkrOta9UwWKuKygYNoAYrI9tsfo9gxfvtXKC2
GAKd0lDss6pb6eC1/bM2nCy+JGf2XIkQ4cakp4CMpqKvOe+AS+Qmlfi61HeGsP0fJbCQe4Hc9UOB
+OqtIOfaKiN6il4egcdl1ahEjGzQYlg6ndCzTTsk+adx1n4GypMHRNhuQV6ubVlnjXDWbAP5xbOP
6k6dFis8+06W6KZtMKD+NC/Q0jvi18Pbx/LazBzCKZ4kYo+LY7kAMvZ4HekkuIYWjatCcbv0zZ0l
nSwyvLa6cfddVjAgwrF3WEjUfq2L58vSvNiq7OzUW3Md2Rq2WlDB9BBp6faUFi0Af9LmLabc1dZS
bfD57eleW1m6v1xFRCSEW+u//0/4Y7TCqAOrZfgpieOwNuX0nBZy/KhNrTq+PdZlxscdYFJtJCdj
FS+CAqsv/aSmkuovYEKaVhqfe6upb3zAazNalSMBK4JLvgBIdgDw68TMeUvoRz4E5CTDBvevwQkb
1du3Cu/XTiG+Q0ir0IVcSyWv14/tWPWlNWenknrCYSybPyIuUnD+2KW1QVFFTRkPEUnYLTfNq9Nc
AZKrWiXU4rN7p/N6GlapC13PQpO3mKr2UKWNPKGg6/wfvtsq3kGZgFjnIi4oZn0CXQdzUdS19ccO
0tHHBWfOlhuhDkUzVut1pYSyJVUBNJQoqRH/v17NhiNgBSlAnnhwizudnoIW9TiRf0srijVhosfO
o1eqydp0mrLpUFb1uNFZhw90Rbpj0vgFGt7LXER4tTpVBC/XOpoJxZ1ZlPCeMzwF8hQNslAsqpUh
nhHjQ5UkwQY+Xf9o9hgcZFUy1hvV9fXTbJR4MpelZ3/qvGr+MNU5xetF6EfsqUYrNGrUBUJkMuYK
QUhdw3zbsOvPKOYLtc1K0/7eeq0OFafO7+IkReRHpHSGIzViVGm6o+bzHyjjrnSSipZgAZAdQC+d
Td2Vw04pAwf3wYY8v/ViRA8OANw7CwKYXPRNDiuq39Dpwb2j7kw81DqTykIogGrd9Q0irtvUBHeN
dEKvvcgpI0G3S5SN/A5ahGsl/r7ruxq+2hzQ9PLQEn2G5T1nYSK84l7zV0dFt/ADGS6x0J6RDS07
eMbt8N4gZCijxBrGLKwSCGwZ4dGLW4/xB81Y3F+OJ/vfMD9mK5K2Bp51RscW75GkTLaankPSq0Y4
QNEyYjhLZ3x8jOvJfpB+zv+2mRZghsZEE+7AbeuUh6BGazTqU4xQN3Obdi1x/cDqD54F9qZ0Slc7
LHZf5AdXi713YD7NeY8c4/TTckf0m7peFH8ckFHfR1UnH/osze7solmeeiMD6LuABd6jc+Y4WHAP
8N58cwKzAQan+j2XgNU3nfKsIpy7wvlqzTO8nRaAVl+p4qi6ylx29qiP/V1Fu+ETIsfme93SNB16
Z56uhCUqATKdujIsFN3YrQ4Qxd729CPbzVhPdY/S9dCZ2yCtIU/4dNz/ZKjxPOtxgazc2xfwtbcN
RJG52oDrmB6e3RnmbNi60D2EiyjKUi0ZLf1uWirvCYg3V7Flbt4e768o2Nl5Bo1LbXF1MQCBfHY7
2mBQYj4HqLqFKN4BOHGfkJOGwVImT4ZyzVMcO9UhWAS94kS1MHGdX5M9mWFeJvGNSO3KS7vi5g3U
hSlqkw+/vlxAVMWDvVALdNOy3sRmM+2gZCX3WuGu1LphqdrHnpgYsHkmxyXyvOkWJulKsEi1k7B7
LdgAKTv7CVXf08Ks4Fh3lZx3eCyLrTtp2R4v3iA0iu7FLLi73v4Il+Id5FR8ciZMPYVCwNkTP+Gw
5E6If53G8RsyT3/GlpoiRpA77B6S2IqcNFcbMfYfcdGBbVwkH5wsC/Z5/+TA/dfBhadxbe8TVGm3
QK2GAx4x+ru20+Mb5ay/2+F8u9j0n+jlUGW6QPeOZdXSQoRShCWD2NuQ6o5cNdW276blaJrzqosj
f9t18s0QhYhor3k70xrVVs22vneXwtq/vXaXyB/WbtWhRemLcgaBy+s9A9ijUa6iOpRWiPFs5sBO
Pw2WNF+8ZEx+FtLv8BNswUd/km2ZLrtWmvJLOxpIZ1Dmr+Zo6CEI03Orkm+LbtVfyX5x1/RaQ2jA
07OFy3tK5/TGVj8/eITkq7yiDg6V2MC4kDuB8gvDP/PjQ7noOaXhrldffJ6HLBwDbiDKs4LiHcUh
SkPLmNihURbag0bPML1XuifVyZmmyfn09nKeBYB/f5ULk4QbCKkBlvX1aroGErGdzDGUNzoZmnlS
HGeRL8e3Rznf8H+HWYUMCGcJaqkTvx7GzjtzGSpehW4OxHQncV+bMP3E2WAbW7V8AcIwDkUYdH2v
I8rfmcEOyqeWYOMXkMcUVtF8yXNs4KmgF/FjYTiiDHn+1HTn4gZa3IFzsfa11msm9Hi/FRuEc9xb
sLNriwUCdD25WCIg0/R6FsFMMF0i6H1I+k5/8JD82Zmte4tKeBZG/l0rnKMR96Fta1zUJGPcnHvX
0+KDop0Auaa1tZccURgzGm3w3jf25dn993c0OvrcwcTLFHzMszlhijDH2aAd0qrUnuCqlnO4LE7r
Hpb2T1fO7T1e2XQV3t4Q5yj6dVgyR6q8DmgKBj8LK6XDrktoEB8Mf4k0VLOq0hCoa6mdprW/5dRC
KOp485VWH4XInt4efr0j/nOr/W90nj/qoLRTkeR5Pem6HlrgokZ2tDrT31hgwGD29Zsytx+rKrgr
bXGkxE3T7ZYz+JUdtLYh1jollUME7V8PHMNmEhq5yVFvjQVW/YSbjZ2KG/nWOd7if/OD/wnEAfjR
xanO/cQYEE5A8t0V/RI2cE2LbaI17nhEewyQnehFCcqOePGPBNf+pLlmgWyhjZY/WHEnu4ESuvqD
uGJW9XQHguw5EY8ao9+hYYLgF3rNIeI2v7TsfwoEaycmSrpqB1HvYKJiTqMb+kbzbyXpvysC4QSF
bQozFnnh64XXVVChYqSlx6ZWycEv8yzyFt1+HBDc3fZNcPOZ+ttSPN9j1IYpWq7054sdXtkGCLfE
To8UN6tkU8yO9ykYO32bV+JXMBXuYxU71t00oio3LchwYVHZ/ugMp/imuX2y1+1CPixYw6CFlbvL
oc5NcqouKx79WWkf0KmxwcGNFT7ACjRcqKGkB5AszlZeu/C2SdGi1tDDMKtAq74AKALsSRQ0PNFV
bu9V34Cd84ZF35XINe61BN9efulQR2Y1xhibi2Q68CZlxqPEkeWQ5t5PE+m3yMyVd8jGgaZjWwUb
ifo2Yg/jEpIPLhTX1LxJFJ8h0tUo+J1YcfSZIz9RNNH2Wmf+9AfDfSDyNo5N3E17scQP6DRqn1VW
mGHjTmIvDId/XpG9CdzQT9xJ5sFGQOtXImsMNuZYYoIxJc2zXKzxj0YHA/WCygnIrEzvM6DCPKQL
2DvAvCfqNoQLdzpkmVNTW2IfWyiz0I+UGxtbBzyIEYXv8Qvdjo3xDuyq8dPP5dCEEr7/b2kX8/u0
svuPCCcluxIzkzvDw6alTmVxBM+N6FuuzIcF0NYPK/dSFDVk89WyZfmIsnF5b8xpVW+8zlqOtWhH
jZxQp4U2pYn3E3hkpW+1RZe/gbP16kasf+Uh4XtS0QZSscabZ5fNzNYxDBGkx0413gfkhbhxStt+
ocnV3XhFrt1roN19rGy43egavD5eTm50FjJ02VHp8AjD1SYRMOfsLV/evrjP0qX/HWPip7WaTFBq
nk2p1BbHR5crO5atu8nbGZZQj6+rzJ/9cvn30IgCC1cTN9YaHK0v53/qcJYLabi0++wYu0ONhY27
Go5Yfp56N9KBq7cjZTEUr+BysTHPVs8n4yp9bt3jZLt3/ezVERtln6gGpZAk+94UqDTgiuhD8u1H
d89V/fz2sp438P+uK7kPvclVO+ECe2NPirSXBtoRymqg7arAUtMWQedgo88wEiOk+mp0p8Rcf1K2
k+0MMucyjOtKN6PVb9He+6nCHQrR3fxbtZKJb63RWT/qf78QaAya+DpYunP4U2a0i7AyNzvCpz4a
JUjgyuw/pab+vgqCx9rUPvilv8upnthUf25s72sniSLp/x/87PWwYVWoJsAJBtfw4ZgATX7vu0l3
1LwxvbHD1111/mxAkqeKj0Q6bIqzGDMToys1aSNT4upE5NOU2lHaa+oZU5Nkh6RQufGt6VY8du1c
kVd5JOM03C+6fbnTt0bpsbpQub/LYSyjVqFDlDtUqFR3i751bTn/O9rZclpW0BgjSiRHVzVALqva
2ow2Tdul/PD2vl4X63wxYR6zVCSL4JnOokwvB9MjW5TmbbfVxE6YadMCR9cmNDEgI8LwGGfh7RfN
j18AbVTJ/u3xr31MF3lgIjEHosZ5k4TGCZI/IHkxqCkfi9ZABsl4aBawZXbVh1493MA9XotraX2D
xWHEtdL++soSSVWIOp2yY1dU78DoCzjz4/2ix9+nTr3T+2Vn1dVdPcfbt+d5NZynGe5TiSbFvbD7
lXEWLP6i4/czGd/0shKUaLun0k8Paqm90M27sLDUXZmOHzI9vxHbXdlO7mpnDK4YQDMl8dezptpF
TTdpk2NlKmfrjWZ8R//Nuq/89hay4co753JPr7Qum9PyF6T5nzch1jIDQFOTHF2oBaHdiexBpql/
4zq+chpB4tFG4DGj6HIerMZyVtwPWXJUNOmjxjPvFpcwTUP4ynPzf48SXg1mvV49CYNaH1rBlADu
btXoZXc5ArD7Fr3gG3nJ1Q9FG4+sC2DwBUbDLONGGkWSHFM3WOxt2XVIoxMuJQRlHOFbHipXl/H/
cXaevXFbedv/RATYy1sOp0mWJduSreQN4ZKwt8N6+OmfH5UbDyzOYAgvgt3NJkHO8NR/uQo8Q7BY
nD50Hd5/GYgQs53yPDpjxvMZ2CO9AJme+mz4TO/k9fYJuPppv421KnC4tVvORs0s5nlR+V5fqD6c
0X2T5v/8DwNxwMmaaSCT373/qLFsHQlHVTk5Y1PsQtsTlD2k95hQ8v5xe6grt4nNEDrpkmvzx+op
ahPLTYY5js+umpso5gkNFpCSTCbK11H3tyzmsDwYydjMB1zEcveBlN+L/ocfsTju0FPnyPF73n9v
hcZyU+Kyc0KyGgthV1F0c5/qmdB3iIU1r/msYSQ/jYWA2oQTEV6p8aTvb8/ElXuc201bGm70MS/S
196Ox85MU+805BDjFFP9rEziGC5SXuhzHHWRPN8e8MrWJYgmacRqcOmxL/fQb/dMDH421KBSn/Dz
OpPEfZMqmYMyTH4Y6xvFkCtjLcxm7jO0K4BQrbZuFRV4mA/COwlNLX8Nk8ybo2VJy6IXN7f9Homg
sdqY0KtjLrRcSDwAge3VqjpOgl5FPHknmGoHsx/uoho0UdjaFN/7z7fn8trRBAvy/8dafR89rkIp
tcE7Ra2qBfYEJDNDtPUMFXSrA3ztHVzKvDYsIZ5CGNzv160oogggZuOdkOo7eOV0TzP63GXFIVHQ
xmuLR3hfnxQ5HmJ9K9u7VmCmqMb6WQseA+DL+7FnLVJhWTCnvRKqQaSPxiHMwmwXoyziV8AmzpPs
Pd9KvZ78QtZ7Jyvp+GnopUi9GDYUIK5PxaJDxl2Fv/SapJURfImpZVuB26Ju26uoJbRjFwejOpVB
FknrGNdVdMjrGnHSYjQ+03fZupavTsqSu5HZkAdzgt9PSpUYZaUbXXhCCTATQZFRc93FcpZyD6ky
/DqVmW0jPqjon1QIlMUekAWEbaeZ5zJwEWHN926KPNDh9p68eqG88TjQ4aIBtvpZUahQqCgb9xS2
hU6Sp9unsnCmg1JG8olKALM0TFtOOutmzpJDLdEhZV5CmAVQ834yRI3HRxWZ3mnSR0SMO9cJlcBG
B9fFPKhTnkUmigm4Zk89tlfc/EOhp2W9lIJU7SDbkZarGVdRzgROYiu0unZM2SVk28T/JMOrY1qb
Ydg5euieKqgDj1AlbdR5h2kHgVXzb8/+ldvHUbGKpQK9SKes0wIji5C5b7nO+afurUJpdwA69kKx
Pw9htAUKu/Jd/GswI8G/gyxkje3T+2HAyjv2TsjwW89pZ3r/VIXZ3RVZIf+6/V3r3c7ruIQE6FPQ
S8aMaX39GGbdQldv3XMJCt072E6efSr0jATOkHgV+FFjuP2hi6Lou0fTW1vkmLSfxYQl1z5fQG27
xCKv3cjdV0Hz8qsQR+VfhyaIDQFw9ZhJRItzVGOdc2xR9vL7CfAWYlf9tNU5uXBsXUbiRaHHBo2F
zvIS0fz2bPZS71V1bCHQF7Ex0leYvIdu6NtXNc+n4anCruGpDoX7DeOBUt+R0MCvmKE0/+UaCNb4
Nk5B5zQTlRZUSdIrkC8982sV9/WLpsR1vZtcoy/3VpRlrt/OZWL5oap1U5Crous3pm21S9+mDWUO
gOnwaqFprKYN7QpR51lNtcMw5SGxIxFMUVL8DKfhcbRke7q9ea6tEphJlodlwjZvlQeMood9r8bh
mTva+yAXwN0OJwb2xO1xVufh7bNsUA1AeZHGsNdrVGOo0kQea+RkyNDIotKDTkNONR7nLbDDKoD9
b6hFDBPZQWLiNSacUnhUqZgnnmWdlM9uZ9Iz73rdGvZjGxVjoJglFiMtokmfxrlB167qiuaf25+7
uun5DRZqHLSql+YnUdbqWiPOmfFLG5yzSpP6aVJFdhjybv5udrIC8hQ6QaRY5bc/HRS3aODpVEoX
I4W1qEvdZWVNQuWeDTHn+7izPsyQnc6TatVH6ozGxtZZlw//m2iwfXQQ6fIw7Ptzp/VGpilt6J6V
rPB2SaU1CJnJeOcNhR44E/CSSngHYc8Al8wftBtfUYj+6PQvk5s/WYMCl+r2BFzbZJRBuAFhW+Bv
uZr1XJbAeVSsjV3UmoOkiugvwZLZlSLTNz7+yrkBdkuJaXFOuLRnzKM64kk1jXMBhaQOZq13DECq
jHu8/U3rMvEyywzwf/7ji3rE+1l2k7hyMQ8zzqqOTULQ5o7e+AQwVXvKTEyukOzItUT/kDSVQl+m
Uooi8DL1exiH/7hVX225oV9eUGxt/oAIAbcOONH739NMdap3sDHOsu2844Se4TNBOH6+qaY9qM0w
/Vkg/99RQj2Iyj8VUqTF3o/XtYOZAXtxMOXBvVGhdncPw2METV7ZfxafLUNRNjBgk9iuunQM3w/V
sIEAkLsuFcp4fGmStlSP+pgpL63nxP/Gaahl+0iz040lXlbwt3rl27CMSVsc8j9dDv39sFbb0IGt
NOeMPBEKTE2PgI1Zm4EqRseH71Cfo97bCgsvb0mCIFBCiFuBaSB3eT9ohaJxTKTunC01DlSnxe3H
Lguk53XTd3DnYoe3uygq7zP8H/a39/TVD17Y0+gVEaOvHx1lmLWxLFXnbOPBEnh1Mu5yxa7PCLdq
6LVq6r6cxNYHX14OaKVwK74BHriaV1FCkUdO7zqljVWCkZ+GBunAoVONIMrTLQXMy8sB/sxCt4Kg
xwFZDzXNkOyrPCT9AFG4Hztd3wOy3fIWujYKlG3QJwD6LNot71dQM4FCgbFExo63dXEu07Kd3SEM
snGrXh3nzQ4I5VADRd3344TprDRzo6MhpOWDEZTdHFK5z+XWAr2hP96dg0W1ACFpi24iZez19S0K
bVZzo4rvksaNZhC5orP2VhfWnyI8KJ49mZA+F0pT5QfsD4Z4R+0yqRDZCyn1l2YVHlSdThlmKGH1
s0cb6QuGTlqOFZCVh7spm7QHu5PlvzN69n93RjEiaK8p1XfHm0eLYG6WZ0MOU6DZMnturW786TVo
qe47oYC9kxbe4j5o3NiDbDmENlmc3at/5dDdjL3QzM7Z5RZYpB3hW/MDxC8wOYPmmb2bjRbphdac
pxbNow4f+RHeWojhjiGyXaFUykMiBvm1S8O0PKVG1rSBbVXjRxrk7Q/RIjNVjFJjobvRQwXHQifH
zmt357rT0ekyEjd8RLK/MyXUGsKL2jB8wNse9XjpYsMQ8TyJRQ8IXzoc5lSMjKLYfBH2MH9WBxbU
7yjrkZG6Ax3wlnjYA4yhaa9jlJQPtjJXXTCGM2lZ0TS0Q5uoNbfQkevKweI3A0zEW3CRVAzhDLzf
ZnCRQsMszPBcOlYXdKM0glyZ6mdTpJ8GFRuRWjckuo2WfqygL9xrar+VtL01kt/vQMo33EuQpEgl
LqTqkrpz5jpylXNmOgA0YqM1n5NEvIoIyTHVC+vAqWG9jbrARqoGV1ATxRZevFOMSvtWkuah8aOg
gjrIUgA3cJLQ8XM3UlK/xDYC+x4ZAW+KRyxLgrIf9Vfc5YyvWQjM2sfox1ODP7xpmVSAxtRAYBJy
364ezwy5CLcqQu88mHb8szQzajLpVFDkcOvRBxRu3IsQWYjbo15bSwrv3GkotS3wwtValvZgKLlb
RHcedJl9OtbjoUXXJSjVDg11HJ8OItGbfQfp+6zIXPtaJ5vghIv7nt7QIk9EWYE8/OI2mZR2lBMs
wnMfl/PHmia7j1tn+sWhUbXxvRdv6bJ1YdUt3T7at+sutdWHcZTlUjlHtpLu3do290llQkvQ5iYo
Bj25r0sr2aeVqh7zGS7a7em+8qVMNUEoerDgLNdS3UOPrI3GTXZuCNUfSHHka2sM1rEuVbnxcl+8
BXwpeQ0Hlahh+dz3h3TGPIuC8hieOSTKaexqcT/g1rKl2HNtGAhKMLHI4C5dofqw0dg9mE2RKaWv
ZpL1kHiUsM43Zm55utbnnVI7lZOFZHqh8AkAvCtlHnHnlF10qqrJA8TiKXeD28sPpkRqtElSsU97
D9Of24t27RMRs+KeWfYnCcv7mSwp9JlDV3lnYZm97uOlIv8yhmlT/OjaJzKFAH0pOFKLWa2YUnoE
ecmEDqURG7tZxekGhUCz4T6rhsAhaD9OeqcgKpHYG33pK/sS/U2ERajvOYSZqxAzRv8I8kAangdA
l48e0iZPDS3NQEFvdOMEbg21uucUb0JgoszDczcnxRGB4OGkht1it6qq59sLx2a/3DUUKiEPoUJL
2WQdeE1jTViXueHZ7vVhb6RzfcCjrwZ214z/EEpLCkhNfljg/R+8kn8IZklDLzw1evWBUqHXwjMY
p1dDQ0fWzstpp6bjcMzrXAZUyfKP0gmrYw/LbWknFlRera5HYkQM0On8KtaTPTBBN2irQT44eV39
KIl+vqehN3/t4kR+jYyw+pGEsnhpO68/ZVaa2YGldvBKOrqG38dOoKZn92ZS+pGiab8ACamfWrUr
A/yMqZQj4RZQtKh/wUrU7+G9o7IotL7YIZQl7jBsq8yTUDrzgUJL8Rduiu7HgTDs3jTFcDdUwrlz
KlXJyUzTeZHVNOpzbZKX5zkkk9ZDwHuflVPSB4gyR1/mcIx3bmL2p3CY5x/dZHWlX/eeeBqwAL4r
vEp+B6SrHaMM1yJE0tJfej2qu6Yzsq+mGZYBOIDqPtL0FD4Rts8oI9ZHDz7S99ydoo/T2KhqIFEB
qw92MuhPfe8Wn/mVSDGWHZi1gxOHSRnINkT1Mqcw8RFxCPtXh57g57GwwicRKfj6FIr3pYVN9VhM
kfVihGGzc6TrfEMhrz0lWpreI+Vk3mHaqdd71A70X+bQO/+WbeTZfpFU+nMdq/2xLZFR2oDaXt4m
ZDbIJ2mUt7nN3ooIv5VAK4nggUNMeKflOcr3djedaOuFX29v/cu7hFHAwS8C5GCU1hu/xPiwdnDC
vBPWVB9LM7W/uKb4Cj3QuCOzHXc9XAg/gkO2kZhfPrAMzPeRly+9w3U1fSgQM2xRzrgj48o/ULLG
SIq21oua18peo4J5Gt1G98s0lrswAQt7+7sv8lV046jE4jJAXYAJWNUFnAhR2RImKa0JEzs2Oka7
woEwb/ZlCKZT8c6tBcXsfxgUAxP6B1RTLsCVTpiVJbTx/C4RnmL6tpEvwnFuhJ5+HY34xiPZZD4C
Jh63JH3fXFneP4sMR0Nz6aARNq7ZYq1ZiyLHR+8uV9JeBAvDHOFblecpgJIHz3E2HXGf601WnrNI
NV610TOmIB1T9dwjgjz5ja4qBPGhPrY4zvUqiZMST+j81AXCrqGb1d8LRVU+DBbtUl/Xi/LRsMrk
Z9ipSODKEdfp0Jm7D7Fdzl+k2hVPWBs6c3B7ii/3M9OLthr/ge5D6/b9G5ylI0pX4BvuKsNJ7MBU
CnP0yTU4pFPVaJ/6KVfRR2zD6FveAwTcWOErDwnbaREUQTVvid5WMUCRw0/FWxcxxiaO7tI0BFvo
FS4Swf2zBxFy9/b/8Elr0J0PwzOd03aD6nU5BcimwGtBKAt4Lc/0+ymAw+uhYhLnd42XjA+dnRpP
tttCq7Jj+6kYnewfJRSo/ZYQsDYe0mt3FtVxJD60RR3HXf7+b3dWi5GmI2NMf3Ux1x/jOo3vol42
Gx3pKx8I7ogwS8eni0toiRx+G4UXR0H8kb1cla78KlCwDvDOUdw9WrFKt++aIQyDEaYYWzRtzePt
HXbl5gBdsajF0IfgFlmNDlJWFotS8V1mUS4/Y4SJR7B0rOqp7CNZHbFiwGBPEVH76fbAVyZ36bK4
PDgLCHx9hAdgjWwbWGXh2MIlCPME9nuemLWzsYmvfSH9foIROgAYe6/2cBNhaDkVyHwsZYrPQ179
i2Npz51Bsly61cfJStuNYO+y8cBQJHZgDACvIqu8mlUpy2TOPMGYtPcPZJrq2ZygjsZWpgYZ3gfw
mi2xmyY57wdxr8TQyHVEOSz5r6KP4UuBs/TGQl8GoAtICMwZCk8gT9c5mGMy2/WEoH6iRVhtClL5
lJzXBBZmWzNqcreX98quBrBLERMNf5QV1lKXBX0CkZhIx9DifOB11Pc6QmoH0eMAIdEyf6gF5BoS
1tPtcS+3FTfmUklAJhmhwnWpGrGRiAKJvUiCDb11pr6gT9xSg721rS5ffAaifYa3ngqGd90GxbiT
bpZE95LStUAUncVWcDs/emqe7nIg6lAn80z3M8UKP2StyDbWc42aoBy1/AC42dxMxB7rBa2dGT1T
IbM7VArrQ2Gja+1QYT1qUheBMcPUj9TK9aHztgc371H7r9PxjP/jQAGus3YhZ2Vr318mHhRVAEks
XRAgt+tWEAjUFOZojuBekyVHej+4uNSd7UdOk+ygD+rnzGgx3RVo62oicfYtQfnT7R1w5fDxIyg0
YJ9Nandx4O1YQSR/qDCRCy3U5sVAw+1BCck/cXCx4avSQfncK5b20Rg+IEpq7BVj6J56L7P+auxZ
33eT+ExB1f5y+4ddnsDFwuuterxUD9dF98aJMhq+NuxqFyPPpCt6v61jea8l4RaO7dpQtOUovXPj
XUIbzBa3djsbGEq0EU3OyDgLmL6ntoz/EB/ztg1RFlrQO+ASLiD67oBvDZYnWEzp42zvBtQ6vxsZ
+FLscMqNN+PyUoHlCheA/b7gk9bFQpdmhprESLFaIyY3e6uPtE9Z1kfdKaeudY85sLD3ajgb1c4z
U/Xz7fW7drUs9znPFc8WoMv3D7U1D+NAVZAvzSxT7CU5mrmvKZ5uBdZXB1roLosWFloqqxdrmuZZ
Ch3NuFHFv5PuQBs9e1nX/7GqKzcIHT3wDmAdqcGuXqmyt8MqgmV9p6Wqe06bQgrfCwckoNsGrXIh
wu6XMZmZ31dJv/E+XL7KHIYF/KgB7LhUOKQwB5u9xZlzLkDA1AMqhwM6+QFdd8xsjWreJzW23rdX
8Oqg1EMo4VO3o0P8fgXVGHZtX+vxnb2kKs2sqHeIxPef4rB+rMKouler8fvtIa89EwvwEfAYOemF
SX3WjZibV2hvlS2CfKfBKstHs0Z1+jgUTmxhPIzf7jl3hIEUNHp58Icar9ta6Ws7iswUxCMbl3t9
VejCjrkivSJ+zTCHFkErmrr/OEROWv4Z5+HtNiCqgx9OkwIZ49UMG+hD9rkTx3dkhP2/aqOVgW1W
7qM7bVkFXrvikLaGGMYVfykzilg7ctOgwpDB08qzlobjiUJIczBjHLZur+ElfmtpKoKG1BB3IO9U
jdW+KaOuiVQWMasnPFbTxeBS9aNJ9BnokTL9ZqsAkg7apBfqsWOXiZPIlOqOxqoIksxGDAAHLGl+
8zTF/XuSnRLtsIoY6JpZYf0PTuhO7TvUO91ghPb8oc+kWh4bHMOdjTLMtYxu8cMFDsMDjWLF6m5R
BI4yjrqkU7jfHbIY70O7Kl6juG1PiBNh6DRFw32RUR7E0eJHC/JqY4tce5/hqdCdo+0CdH69Rzo3
TxNimviuFVbzySQ0K8/NjBq6jxJPYj8hJ+xOzzCR1cb34hxP7rI2PCSCUXl9EoUS/5VK+Eqd0ikV
znIRfaPb630BIKFyREClETzwTl9AhG3UcWcjxp61Ne3ToC+ihK3uHXUzas9mpEwb2+vKTn4jCC2p
0CKMv3pXMECWPY8rt1I4VEFtxsg5o/I4HgV+Os+3P+36WJbJK7qEZ+t0L5qlbSIJTQfb9fqHpiiN
e3zmIr9JB21/e6grdw4697yViHejPvimff1bXguvJaqS2cNMhS75MypNEDXDyd0Y5UpIsOjRoRsJ
J+FS23DIQm4IqhR3tA/dF60OXTyTMJxVI8veFX0/+Zqed/d9uwkzuvKYgE+hMsDdgBTpWru7T3OA
B8iGYKSShlPg5bH3gI5K6sKYz4wnrY7iJ6dVui2thmtLuECRCYAg6l0on0V5jmSkje+tgaZZ6mtD
NOZ0fU3+PFFQag9uL+O1CV6sux3QamjxrUuLiZ6rA9k/pbYapf5B5C7u2cr0jPJfvl9YNwe9K+a/
dRw8z3808gILJ4JHDwqEPLgqb3VVtd3ctkU0eicMsOonPpNukCuLfQIY4lCiouejm9UchbBfbg+8
muH/Bl6K1IsqzMIcfH/d80Y6rXArGAtSt3Ya9zIAiWL0EZzbcvBbhQcXQ63fyxj3aXDY3mlUlRej
Gr+5VvWQ68WLKsIXl3a938gE06TE3pjc699I1RgGEw6p6wa4M3ZKMlq5dzIcBbQHert+PMkXLevL
jaDr6kjwEomBWE5Y+O9nMxwp7lVG650KF+8y0xW6j0DUfWREfxZqvc0ltf8lmqSaBWjt/UBQkbIw
GuFUmFHxd1jS0FOQJXatByXK/9VqcShq6zGjEHR7t6zugf8bdtHugP4NBnC1hAiG5LlatuGpSxsk
BnrvVPX28+QVhxYFvFxmG/nt6kD+N96CUyYFYUrXmkVA9o2kNNXwNNQQsTWjP8kYyEvUNA+N0531
QqPltkVYubaIAGrQrQXEzn26+kjdLqQXeTI8JRJmjh/TpNN3FHjqJ5q2xsb7u3o5/vtC1A0WSOlC
NF0t5Fw3kwGhLcQAvixOzVwnJ4zsso2WzeqV/28Uzjj8B5IfzCXebxfTnOxRqqDTrFTSQoixqZUU
CYLQbCY/F4r+8fY+uTqFHug29IUowBmr8Twzs11RYd2qUoMpfUp/drnP4zb8J4oba944dWtU7tvn
mZCeQazBn9PWJUiBA3rplgaXWJX2ctfjZ/dDHeq2RbVxbl7TOPLQHHRLDB6GIo6/C2u2hB9HefY3
PAxrI+i79vG09heA42K1tP54yTJL/HUWsltU74vYCwM9Gur7NC3zP3uw/vtwSEQYo4I5BA/4fl2r
0UV5EZbvqbfdSfoWGl1fRotEmAdT6YZ9q7uxDvHM0X+VupNl+9vLfG1bgTuhxUfMRs61bO7fwp4u
jqk2izQ8yWgqdyagBh/tnBzIah002vTpfxgNrqJFtYfTsgYEG5llCKk5zGvVuTu1GD+ktfml663v
Sl9v5A7XjiVNEF7EN3uH9cUT1mNmpFMWnqYqqk4lnb4P9AWajeW7tlPsxY4KlQki8HXhuAq1qLJt
KGhWOYOmqyyYX67W7B0BcvDPJ+/3oZaf8ttSYVwZuj3J+ClP8y9TZ73EjZP6Q+M9TZr7Z0H+264E
SvxWKOMU6KttQbG769RBdU6iTLxPLR4zx1oDUtZnsH82vuvKFIJ7x2lraR6i87C6aUzZJWIueSEs
Meh3rjKUh8YoqudwrLegt1ceP8R1oE8h7g38fV1u1zoKrVaEKNyARp+fx7BmLfW5xVRQ1mUG0BSC
9u1FuzIiLOMF+wgMcxGweL9o0ZTlMdhw50TeRGc93WtT8tnKpyCSLkhaq9oSML/23i5VBrg69PWt
9TsBqG5WrCJ2TpGcjHsbOZIvaG/qj2PfuT+sxtA+V+XovXjkO1u4uWt3Caio5RV0Fjby+iGcYksP
rcg9NeXsHZos1U+15mS7xisQyU8UY397bq9sHAqB3iKFQGudK+z93BYKP2WiWHgqtKG668vKfmmq
vjm4cko23vhrgS+ZNfkhcRNZxfLpv589D7D7IkZ3Svu2b86N7KfpgEmw+OmGMyqX3dKUphEap79K
CbbIzyHX/Q/nhDrEIv5IDgeo9/1vADMwqG7eOKd86j/Gk/LBGm1z16veVq/oyjqCRaHoQna/tDxX
6zjkk+41seHCtaxfynD46IgaXz/zvoyrb3+8hPj8sFtwmuNc2qtvKlo5RzmumicyJQJtx3L9VJTW
nnRpS1zrysFgEfgazgb/tRY0R6JQS3AH4fpMTCTR9KqtnmVi4ZPYG1X+I51cJ985SdskPhZXf1ik
WS5U2jwLpojw5pItoek0WDuVsyHirHyohzoJ6kXDOSX68IsaXYLbE3vta9mmXDl0lWhXrzZsaXVT
VYyje0Iz/Jeeja+V5GmXIYBZNzl4Q/9N9+qNkPHavkFryX4Df3ARrBbTm6YxwwnMPSkl7AIx40I8
NB8NRx7C3N4SCbhy+Jf6k04jADEr+jnvT8PkNl3R5mzSwjGye7cHDLMUVI/eyLVzey6vDgUPmH0D
bo8k9P1QonEaC9df9+QUXvIZy+8JAnc/3jmRu+Xedy0OBglMzXNxT1ma8u/HokM7Tu3APkniEclC
mfluZP5y0cvqsCjEfNsfPO3QR6UM5swS50JRwsPtz722jJA9uegoZSzV6vc/ISprD8yRpiDTUTVB
JHRl5/SpcZ9rc3034YW7sVXfounf4FFvZ2OR8yW7IYe6qMJXhhr2ddEqp0XdMQFhoE/hnua0+Rpi
KFX4mdbY2QHo4fBTzq2nQPLvNP0lN2PeFT2cqkOpTQXaoxZWOiVaDUIfPwFUrBzwqknUBggsI4va
9J49Ho0yDl1qI154dKSOE0VoDKALvWn+hSVPZ1I70VHVcbXWQugRzzfjoBuZ+zf/zjoG2Ciqe9Or
+YG3J/1KnLDEQFwSnBug78t5/u2Byfquk4ZFWo7QerLrcvEXHtsfItN4NNriHvral9vjXVtkjihV
46WjdaFKYwCdLXFEUE5qn4ljqejq3pozF5Rnn3wp0tDc+L4r0TitXdZ2EarFKWz5Pb9934DQW2G3
OoL2YvzJTE73qpVaf17bgHJNFZx7j8B/rfhES6LUlYmP6kRx6mt4QZ6sP9DbvscgYd90yVbaevWr
sCeEB7Bgz7VVzW9qFAWUzqScDMTIgyyWUaBXuQhur9WVvQFsCcNdeoGcx3WBocn0HMnbUEGffDJ3
bhvbC5Mn/YqzgbYXWDKcFd3YEn27EvF4RJA6QoqEyxeSH8aYp5mhsGBO32uPo9va+NBLzBzHqste
pS30QxwlfxVEPsHkhlt51dWZJXxd6iqg7a3VfumppQjKBcppwnXkMNpAVRA3MTbKitqVY7DkA3Tk
KCpSM14duzLpvXqEwHWWGAfoB8rmRb6rMkt2CBMgwrrTRYehRGinTbgb68Qajqrk30ba1UTxAduF
sdrFQ6eppxqOa+trbpjJndWjzWu2tTd+vb0VrjxF0BtIXnjXic/WVXzXzVRZlWyFcLT2Y+jeWwqg
dmQa6o1LeTX/lCMXgDCbWqX+A+9n+SG/ndfRGIWMvFTS6036l7TIK2W3GBtuuVq9FeR/u/z/G2iR
Eed5ZYrXfZcOWj8sonw+o1yiZoEqO+ufajQTsQ+VsS2Ro5r6JmjTNFMPvd33/bGcZOVU/uB2Qpyz
whxU3557swy0UTZiv7TDRj+0pXdnlLl27kOvF+jCF+lOm4f4s4xmSHmZMTfPSmVG6c6pFc/dY9vr
/CzrXsWXQ4uxui8qQz8qTmG9RFOnI3XYu5V5oKZetV8qsw7vpTQwGfij9f1vNijuUeem8X1BXTZU
OdeYmUo0fTFsPMhBq9OACeAVRFwXg5Hbw622/9twUGaIoED/gTBYbX/XzCsk48LpPA9O8rWu7SIC
9D2l0UOWFb11BFIs1I2XYHWbvY3JC0ABiGiYYt8qa0MHUxBlt/KcIMPp90V2NOwo9Qtz/lRjVLzD
DmEjcbq2l0kv4OxR7+bpWd3SJblEY3qSryza2Ueopr9TI7bH7bl8U4Za7WQL+CQe5Rwc0KmrI6M5
bWghAKSdSX93EPP8MAr3ljc9tPzvoGR+oj2r+amQp4EK5/IXui7xUyUPhHpMoi9p+XGaFYiNk98l
32anvUucf73R+erWr3aD0Zt2bvsnLd6qLF+ZHvgoHlYmNMxcfc1BA8ZSNnKATZLGwrnvdbc6Rd6m
jPKbTuB6elAlQsd7yRD4k/c3Cq1Jc5rCRDtPmUua4Mu66WKfXDOddj1/b94NwC5e4tLlL4RFlf81
Nlpz6JKUvCyZK/ERbvHcnGI2pX5qo4bYeFCF+bnsMkrghswAm7uplZZ+4mihuSvJxp/FOLRfE51s
BDUJodp+3PUN9j3hXGu73p21D1qvVvdYKYWvdjtS6R4su/uR2LX2L7zZ4mWQmf7ZyUeh3qUNYFQk
pVx7+NjF1JLuYqwo4A4rFuRPb8xsxW8Ls7Sh/1LU5cTmZXawc0X5po0U031HzF6FHizqOju9radX
jVIM4p6K65VnYs/uyBYebb8u6kTbSWmPT4q6OFhPsxNXu8qcyx9CuAIqonD1cV+NEvudPjTRYHWR
OcA0qNaLvxWyyyZA2kdHkimNjYcIHvi/mEfYeaAVdfbT8ybl11hI04JLJPr+lBBmv2IPpyZ+25fA
QHuckePD4Apt9FHsSfejDPPvoqpUcbh9bNZP8HIf2Ag68ZwtgPILsA8CEbWcJ2s+t5Hwpdo8ov22
m/FoGgtnbxgPGtCS/JMePvQdCh2iPXaOfEibaRfBO229ZOv3rAKft99Df2WpsqAbChT7/T7NjEjx
vDmUZ0ca9zGVAs87ilnbzU18gr0O1Ts95os7ived6jJCqY9FZJ1IUYJ6fozK54wa8+jafrbdJFm9
/m8/jbaESQOIlN5cV2UL22jzNqrmM1tlr0jl1KdaELk9Bg/tL6lFuwwa9Qj2hJj+V0yHXVGjg9pg
C5FPvmqIjdfjys8BiU/6ANuAH7Su5jfCNmuPhPAczmLYVRhR7jANecpT73Vjj1xKGXBxw2Vnp0AI
RgJ4VZKqTCTnKM2YZyQNjHQHMKPtMC2EwIfomDt2Jy8px4+FYSSvqBXDc23r4c5LPXNhZyP3qGSt
z5XdfYYOqNTQ+HWIKMT0LykCoLu+NCB5mU7s23Vr/TV2ViL9Fk/zXV5FStAPUf6aMebP2jKr46Q6
rY1Cf1k9NmEePaZV3AbtZKpNUOqN+ELfoTvy8P0IJzM/wIwfziR96ecpHcJHjNmqD0RDSeSPA7rX
nC4g5jaYKsXHUjgJKjcuHg1jnh5rRddPjirt4iAbfd6beVcFsd5VO5up/1pWjghGXYsD8vWh2+UD
XAQI6OY+BjaMsALyAi5hPHmxaj4ls+E8MUeaCLwwIVAVniXPlt0Xhe/0CC7yF7zxtUOQ/zWht/YA
PLbd604FnhIjLf3OQwFyh5cXTSLyysNinfupc2t5Loc5PTaNYX/wQnM5JtO0gzTafaDvne+0ienu
QlKxSDryq9u45oOGr+g+B/qPnoPaN/uwjcVTE+FYYc2NxQ4e5mkvELn9u6xyxMHcRNIH1AZ9fITr
qBy8vEj5rMyzP+tKVO9cu88/TIYMz6IBNe2BdT9GJlXEGNHNnQ2Gm0Z+LeUr+D5sM7yyfxR2Oxwi
CAwvU590QV447qFIy2RnCsG9iqshWPwKT3XXbj6n8RAeBLnezkNl5QAGuzwWWZzusWirPxZaWBwc
Y3JPnaf/P87ObDduZEnDT0SA+3JL1q6yLFtuebkhbLebZHLfl6efj+ozMypWoQidi2402oCzMpkZ
GRnxL82+9ivz5FuZ9CAKoTySwnae8CXV8/1a+mHabenhmjf9CqHywJ5UKLFIRoN4ChKy5U9iX7hr
q6J5ycfY2cFuecrKMu8PA7iRX+pkTTgawWOr3FxhnFwu1KNmj38ySdYOnQXuJdKFoXqhCdgENwp1
xJ5kzh4Vyn44QmRJckxTIByuSn6XbHhXTtpO783k62Ri05k5UYjcFSZCQo6dfyaEGZTtoDcRpLIh
+CBbeUsTOG8/0h1uypXQeyueUJLgWYeM8IxSuoy8YaxSFyDhPpqd+g9VmhLPCYM71lypU97IQFEz
J+Od6xEz1ONyHLuyx7C0y+mIzieueFqsdg+gM+vGxW5+Mqj9mEgU1bG6XwljNzKtV5TOXKFATnOJ
LZElUWk+zfNjgTVxgrFGnT4OsXOyymKblF8HWggGchaZf9bF6PWVerDNCI75Wifx9p3LBfK/P2Sx
AhqDqr2EemtRI8dSHiYn2uZ5d8p99ThnNCj7bCNV3U1YidSV4mE/uAnt7KWTNM+qfkhjt/Lpr1GW
BPhZwpau8L+98MtvUuI0iCZmYBzVMjWkUximgwFvGiUPL2ETDlvIxAVs8FC3MVGrla+SUcdo0WRS
H35SEmnUXlLHbATJlINQo4XjY7XyjLixPeckmdbIbOQGRvDyJ+oqt2rsA21CJzl+tnpZeSqMsPha
I3P1XqY/qwHSlEQZpdFZD/5yKFWDfeGPiX7EtVw+ZfjN75qaxBZDu+39PTlnM4usHF0uoHKg2w1A
0POk37zz6zQjpEmyfhRE9L91RWhHZ4iNr2lVJZ8yTfl+f7gba8hHhm0DDWh+ci4mViRDUmRSbBx7
yfRdy5Siba20yqH02/TLfzEUgikU52gvo+B3ObMhIUdo6VoddcXHdSMeIGOcGmWyIrTgAcw+3R9u
PjKLhUTHA5eo2TiANvYibZT0nrpDh4CdBZwS3zWptj6OUqM0+0xBjOVbqoyxv4GDK/WbzhTW3/eH
v7GwSFxqiHaC2KGTvoidhdSrNdVP7YgggVXBaC7G54CZ78K0WzsIN/bM3LQjHeUkaLg9Xq5s0PR5
SbKkH0tdoMCERATFz0Q14tBrIxH9iksrklcCxPy1lssLfoysl5YEkoyLfZqjQg/SKTGPg1pYSB7j
kRuG/TslbecEG8QfKDVAVhoaeYu42KHJVMaUQY6J0ZNnxHmDPSv0HDVWMy+Lh2p7/6st2z2vA0JG
mkekckBz+XIpJXBGuEEa5tGsnOYg5SAeclKpzw2l14MZlKQ5IjM/JDkWjJZd1K4sFI2igh1s7v+S
G3cipXOktucwzON8kWAPNT9Fw4b3GI5N8bsdmnyvKG324ojU36dyE3qNkNfEtm9sWu55ul0mnUpa
lYvlhl6AJjpCbEcriruDAvdvVydG9ZhgTrkyvxv7Z34+8MhEZZHa5qJdqHPdVcMkUFlEBm10WzVu
fyb1NK5hIG59USAsxG/CNzLMS03qUZLstI1mpdKStXb1zip2csudGkdGjWK4Jbl+yhuAarGGy1Vg
brvatHdy0FkrYKtbn3TWOphzqbkhsvikCWpkoCe4r6K6170A5sKhtArDE+H0o9ekyKVsPRzub6NF
aJg7SW/r0698jjfXSUMFLJCiMDi2WhR5ju//doQlu4VWfUj8YaXitvim/w5Gy55qG82eKyVPE9WQ
fLLoB/KWiLeyUsouytPvlL/9dxQwAzJ3xRzvFkdU1tBVqTumJKZe22CQM7jtUEjnANbszrCwocn0
ftpEcil7vlG8l6T67/iU52Z9KPDdy/KcwgnEAQaPR+wWi9yjFVh8QR1NrrzK7EFco0eEUL1MFW/w
DArarYsMTv8j8BGRWElgF+f19aeQKWAdBXaP4zrvuDdft4t59MAKxeWywWcA3hp9EJVnBaSKNSmJ
xeb9z1A0CpEPBSSta5dD4XEu19mIoWYml+XWkVqoPnnJC8RR2oNk6u1fgW2kK5fMrflR+gEJOQuX
0hC6HLSqNDXPRc6GMoP+xYwbGd3ruPg8OVX7fP+g3BoKeVSuUPDs2A0sQh/Qj1LR6lI6FGomdmWP
h0BcGhW72BpXyjSvIefN3fm6lkAlIISBlJoBDJfTcmq2NuBn56BKXx0ReMHYbqk4uNjhujZN7SnI
tkOOC31H38THz9t2EMRtt3gSf0TyYO3n3IoRfFAEDjB5uEYWN5rV25MG5NSERmZUyXOpFK6gohZn
Yh/pNT6H0U7Vfw9acAzin32ZUdbsSICdbZ86mzKfVrb1zQWam1czAfuVR3W5QFKJjaLlhP5B0fAR
1j85yuSpafLDCNJPvmajgP7H8VGY+B0H4XayAo86988hCk7YIbr398Xy/nj9WLPSxIwBANS2fGWU
SQwPCS+7g+7EB2t0dsKadnX4tXOc58y0AS1mnoYfu5M8VNMae2Z19HnbvjnhQZ2KFLcJgPNW8pCN
o2f6Bf4FWMOlgWc2xmNUZE+mJu0iPzhn6FLcn/31qXCIsOAg6NVAzl7SPEreAmZTg4JQwgDLJrku
d2FeVJ48+vHK5UFbhrlcHotXRAIhFSF1xl2kBPhSVuUQOvg4KL4w9lreuN8far91hy4IEPUXIild
2e4isItB5Wl6az/UIZUd3g+x8ndK2+FbrzjjRlQYEYhSVb3OR/6+1fvW6wMlPaZIDtFH9sszlSLa
PcLyvTRCHyxI6Jon1C2PnP6Wze/QCsPSksK3U5g/ojKxAf8MlEL6JMGHrOiDrRLHPWZZRZECiWcs
XcI2SzcCMDnoXe/sJjZ3gFSmJ2CJ0kctU8yfNWq29JOgSDvaOOy1DrE4CjzRA9Xc8k+N4LM7Umty
HbyPUPcoo7NPo/87uXEDntnWD0EZ47KZiTg+mNPQb9MxK04Z1KpznCnjxkEw+2MSCIdzbAjpl6An
/pAY03CQhFbvfaRdzzSpjW3jjN/sKuVJbqVjsoNVE28RXzDPaWwh+6/qwquS5oVyGh4LdUMtbqjn
fm4kNoqCICzVLoWHRsrRU40sTTYiCMxzGIfhXhucvN6ImNIX7rvmg69aUASa3DpOemQQ65ruM5U9
iqyT7pSZa/aq9dkIdX+TKjTnXIEH9kaThG57XYfJajNprUsfsqFIM034HEx8OTxu6oPajOh+KlO9
zwffkTzsvaQHCcSS58Rp9znXleysIOaAMG0SbtqiFY+xI9TOM/rMfigQkN2oltCBqdnf9YiXPA6x
z7oaRvvUN/ttFITN51ChEzRo8uTqmpV/KYo6IWlLK9O1ulmJIrFR66D+kVLNNqsfvm9bNAIC80Fw
Tjy24K9JDYY9npfjBifKMzn/6FZGq26QfjU9swrLbQJ/8whiAJMnRtsgEuu7iVGjClIL9Ylicbzr
exrpTjZ+pkYb7RD5kch0TP0TAijVofGz6ZM/iVjsFIssdjsNmW9uGnOEbIxgbluyefx9VHbJVmtE
d9J6a/jQq33z1Oeqgg6xlGO/K8mzX7RTDvTkwlB+gMYB2sCUw3Q/aqOYHoI4n3AXkCzxItOgehaS
1X6HYKg+d9BFzv3QjL8N2Ey/I8SLu/0IZuAh9zP9y5iNpbRV+4F+nI44tuVOamPgj6xL9WPQBI7P
kjQG1VAcNCgO9NapLYLsH1EHquwmfRCaLpjDDsSQwgsoHh1pm4l6gvFbm/JE3oUfzqZTfF98l0Yz
+9BoQcUOJs9eg+LOacBFjJqTg5loCwXntUBzGY/VdhpA6XSQpuQ0fY7xH3k0MSPeTHWafsAJ3mGf
pdHXqten7TtDMSMDDAAUML/xr4xkSjlPhpEVPzR8WMstJIXb2k5DCTdNOAFrIhJXwZjhQHGD5FSh
G5AwXk60zWFeky8hjVEhONkppAGi18qdPxlrWj9X+QdD4QdC3AfbRCxbZHlFlc8gE9EdhGGUdNWN
XxgJnXUz3yiy/9f9VbxKY5HJosb8HxUO/vtyWoXe1j0Vr+5galn2S5smuXN7EvnQC6K4MI6C9uew
sW27fn/WZ1FOQA1sLkdB4zLnZXhzlYdkEl2pVf2h9f3uq2pUw7NRpsGn4VQUf4OG2afDTiniTaA3
rox9madpvv7oRBHakcAl3EL2q8/vXg2al1iTUL8BtrssazZZG5K+qB1Ct7H4qwmm1LP1sNuX7VR8
D4zI/E68DF7uD3pjZ9FUoLE8A2pN3hKX6zCoCv28DgHTOu13kaHuHL/fquY7fWZ00IZQH3g0zFuK
Ju1iAxsIsExmmHSHosu83szdiReEarp6s6aqffXsnUei6YoXFxsDNNjlhJJgqs2wbLqDlJbWL7ky
IHL79Wof/MbWtShmoiADdRMOy2JC6EIhidOFPbZmk/4i+lSjiOoLzdhb4RCOLr3a7iwZRv+1wKXk
r7GL86+KWbYyCMGu+J5NLY1XYZfJQ2+VB5h/EtI+rR0EXoXKvP30X3xlXhOzzj2ercv6VW8PeZTm
HLScFwf+KFUA3drey2W3EhdvRA9W//8HWmSNWWdUUpcU3UGdCn8vmgxa4jCgfB8ayTYftDXK0s2v
TWCcuYGwv5aF3bg1ZJRlKI+hHV8dKF6a20iL1nbvzUPyZpTFc7tO21IeHJav15vf8lB9KDKB3d3w
zqL86ykBvTijBoCVXqksTJPQOhj63cGu+73Sqh+7ONiW1fBe7h9HhAsT/u8rsGmJHs2EpmRJOnYH
p27lnQxL/GDL6RrH4sYJ4fxxmSjcwWjcL7aCD4MLR2+7Pdgk1jPi8HsAd3dX9+YOxsU+z4IV7cVb
e+HtgIsjaTaNEePL2x7CrP6C0sdWTddKILe2NyVwJoWvB12MxYWVFVKkRo4KJCgOCuRpClCIQS2i
v9jpgbENkk5eU4O9kePMDDmToEkUoO5yGc+kXDSxQ1P6IFmDlO1jWZ7CzZRJme7WQYRbrxmoQbKL
6FpGXiQ3+TtF2NmFCGModIiQ5wG7sOSRGaLlqht77ZDWxTGZxt2oZbv74enqyy2GWJyvtjP9thWD
xr6PDqGZP5jVuwPTYojFMtZSG1tFNGqHUB7cKVd42RhgNQ5l98/9uVxtkcVAcyx5k1g4Ar+XUTCQ
wNhH/IMcKVUcxxvGd190vDUQo5w/C60t2AOXA1XwNTJqBNNBrxL9XOVqfU5tOob3p3MV+l5HQSQA
3Su688t7DkbJVKa2NiGf0agPzmhKn6jGSvusLaVf94e6ChgMxfllt8MEpe2zKPrxBgdorZTTwZBG
mtRThxtJnwcOj7nK/yHZ2M54KabA3+4Pe2OGNAFm3Rcyeaa5WEdf0us0LKXpoKXl9EeK0uGbM5X5
N4Fi60pVZW2o+c/f7I2wEgaaTaF8UM0i2pWRkX6OHTs+WtY4rvGGl+JQnFsCPIEKXRnKoszvcrBJ
De2isPTpUCRCfVCrGG8/H6hKuKWUGsu8u/W4h2FHn2A3qU78BEIyiJ5Qi1sTuVlaRvJT2KFc0DMz
E2rhUqioKRFZT+1KO1CM2I+VvunGFOrd70AOHn35MQXOoYTZzphQM8PRJrLWLvBbh3L2sZ5VLyir
Lvtb6OHjRSK32iFO/rGkn3mknDrnXNv+5r17iQj9ZpzFFdQXYNa1iYmmcdc9JCHFEpEX0hd2cHS4
P9T1abkcahEzyzRHhGJiSmZdbAok/Yzmz9Tl+0zeOsrz/bGu9y1XAE8EeG9YbHJAL7dSJhudUKtU
O1T2FLma0n8acudv0L0rPblbn+ntVbNIGcwsn0hLiZ1Fq1Jz/9a0ASUx3SvSNU3NG6fj8labf8qb
owgZKuxMJF8PwMeenRYl93KcNq0j73VtNNyEskhhR6chynhkr/mrzyHlom6xuCMW6zk1g1nLWN3S
cjAtb0jKZBMNhvZfbEaEpVDsYtPRm1sC+7GBpgWmcat28UtDQd6NMuPcO/5aVf72Z/u/gZZtzQLf
m0QC0HKQQsl2Zb9rdgAlla1aYCFfo7S+8pq5PR6olfmuQDVnsXxKV5hm0/Ptksb+gMv3WUj2vu9t
+sfmyo68/aX+f6hlEA0UPYkCplb7qReFYIaDybt/uOa/4mozvDahZ64ufPTLnWj6odSBaiZmNJTi
QKkrHcXc6rNB4TFNz1WwdjMsINyvCR1PQIuTPMOTtcW+cOAgV6go6QelKR+qti7cIp/+UibjAe2H
Ldi33eTgLBXbaxzzW9+NzigipfzDnbS4/oZECcqpk/VDOZqfFT04+BQJvSJvvqRW9/P9q/p2rOX5
RhYB5S9VPwhhdpshV/fj2L8EirNT+vhD1GkfJR2Cxf1Bb8VJGOmUImn/ch4Wu2XkFTU3+I2D1DW8
D3Evchu7erbqZuWpM++JxZ5h7/Mipb4xq9YtVjIpZPw9UJE+GHL0NbRs4crdMSj7j76qP0LeWdmi
y2iJEujMtwJGACSUj7cMJXmW9ahh9giAk4pZ7kAa8yXsAJG5tgqpwquwGglc8GrKP6bqI0FoRzkX
O8jrbiWFWuyhf38JpTuafwpoFXtx7flt3SR9m4YnX9fSPcgJjG7KJjsahVM/pmUTrGANFyv973iw
rlF64Msy+8vTOZYyDDncB08+HYudWqSfKsnSXfSC+6ON4uY+h4LyXgTuvNow/gC6k5lekfcBuyeQ
ZZzglENhdWPHGHZ23xmglLPxPFiDeEhNerD39+6tiYLJAVBAMQWq5yIqqA4gb4HU/anU5envSkTh
P2jnSaXbm1rwC1cBKDsWFcq1Cs7izLwu8LyLZ049j5kr1G89tL6sIuTWpZMibcgT44Suyxh9aMsq
XLPguh7tFViJECGyR2AtFxlGEudQZ6UkOaEpVTxnqKcABq8aslB9jbqzuDqYGABOWLOv1q5QxxZD
RZpTUGOpxQm5l+ChKMdsG4bRml/trVHg1eCQAz90Flq63J+xXAfsFT061U41HrQul3djZqylS7dG
oeBBaRpkwrU+L6hM6nc4Yp78rNceugQPwiQtx+f7W/D6bIPzA1zCbiCqXWF5Rikay15ropOd2OED
F3t1iOHBJ64yys9Jqa4JKV9veTRhUXEAkIaOy5VkjFzSYtZ6xhuwhrO8UourjzhpA/sI4+bR6Mbw
XGtBuNa1uhFN53HpW8GgogRnLGKYpHc8zBq2fJ6Q/iVJ68Z+DI8A7UaAZ6MnmZ8EfIenFCEHVxPx
Gq91iWOYtyaJITUl4NOkT8v3mJ1HNfwCJzoVNVWRTTlUzmPZ1eHDVADAU1nun1Gtl8cYHW3olkPW
2JtKH50fA27na6Yli3Tk9ce8MmzpCsylz8WlWUo5BiUDFvRYi/pb+PqfiqKStmPRmS6OG9GPptGL
baQY2YdB9sPD/T13DfaH6IDFlE0JhVuFRsTlAaqsJgtFK9lHxPvqXUST2GtgT3pdNipulRqFFzgF
Kk3BJAABZNM2i0OoQwNAE1Nphw3sBOEVwzg++k3QHwAurilW39imoIFAuxtQnqmYLgJJ6lhNoXWt
fTSsWn/ogBEcKtElh7yeJA+dCnkXlMWaw8iNs0iKOCM/6HEA61tcB1EwqNjiDvaxkLXqPBqxuhMC
4zS6or1XDZB67n+Hm5OE+EGlk44gVueXn6EgM6uTLnWOeqqW+6TyVXh5PsUApyo0D8cN04OFuobv
56zz977JpObdN2sLgrJFxZpm4OIssssR3tQz+wipMf/glxk97jHs8HOPbcBgOrgFeLNpOP1EPikj
cQRLaUWldZS6SkfvPsWBA+KR9VcLJXzrG5X2K2+a4TmQp/pYpMG0U8a8jL08S7C/w/6o/sAfW/5s
tTfsEVAcWyAPnbXDJFGh896gGe6pbVCfsDM0PpaaGnpoPMTw/dvhxa5Kf8ZoVCfUB/PPo9aOX4HL
wrsMnVz5Quf0sTCU2uuKzna5gTTXtAMHUqZVfxjifnKjOU+Di+u7PLFdARWbRmS2l0UUbGBzFs9x
YgXZCz4IISx7MzCrs5/Ivf6n6fu8wgplQmJSN/viey53BZQ0ZWogfoawLD0DEXdxCtMxPousjkCM
YLz13bdm7rw+idptEedpNzVesNva10LHM4dQsd1xDNuf2tC1PzA+z5+dTvNPGp7y6iYQQ/UTSA+Q
k1z1NxNuc0c7syc3a6XqwYBv+ySKwf7e5PhpmnqkbIYhcjY4CNvnjlRnB7Kmf4woSW2GIE0PaC0r
wXZA43TCqfaDoEn1ZNSOmnu91Q5Ppd2C7Onl4GtmQ8kT/hj/bFSp2gbmZHlGOQ4/HPbob3Nohi0e
kNreH8NA3ScizY8tcvNs2VBJP4alOv5Jk6gnMET0D2ExKpTr8esRWx0fJhkflxFOERJF8kNhCDAi
fi3OapuPBn+vZR1kqFdPcQcDWZ3azIsCv/6Vj2UJA7oYPhSz+YAOifpRGXqi1JCE+m8kUGa5nzg8
21oWZG7uIFWj1HZ27o38nTK586mZc2JuMfAXIDAWIcnXc7OKm9A/+rkTnPHaVDaTpMY7xDitXW+H
0gYhwX4lVL8quSzOKjVEHj00q3ndLF/K0VQ1jWgd/6i0Iv8I4SmtN5qZjLkLa2w4G1JmjogDmWq3
iZIx+JZUtv5XOZvkeGqoTLvRntpH6KlN7eZTBHG8anLd9IIYpRe3r1td7NJMBOWLXifVH0urJriw
hZEb+6mkhOqjD+i4fTj5v+QBlJKcJfb8yEu26No3rj3amBPhfbEmAnLjgpzLN0QosL4z0uUyNOa9
KAKnzqSjpCDyRPfWwpSoSuQaSb2+1J6xAkr+Sa1h+toaY5Z6Taf3Yns/PN+6DrieUdCHAHHt7Dxz
urDutKwjWLsCkjmGOp8ihIr28aRFjgvHNFwT2byRc859UCDjoCIoGCwicwGl2UxqfIZz3MUQ92oH
9QM0l1i879H+upd57iCtRSsFqv18M72pBBaDTEBuK+k4Qth1W2CnqOoWqXOWVZRG7i/jrTlZs44X
DsBIFb/KvbwZSxFopDkpc5rwSfgpVZNINkYSi2zz/nFAD/O5ZqfBq8w2ljP00WoL4+SgVDYgXJKP
AEuildnceEyhlE26bs4kHZAdlyundsLMeBRIx4bC99G0peZBwhcK4lqgruy/awYkEYfJgHWfFZdo
JlyOVUSUGDGCx5XQD4zPEQkdZy9GZN1tLIjKx8rU/XRTVYNwHqw6aMW5wEX1R6rUwV82Yb/D0EPO
MJNXxHiQ2mYq1jSBbqwGIlScUPYrwshXvNnQxNsHAMepjv3ukLZadRqqcvpQJmWzUgC9PRTFAQoh
4NCW5RhTy52kkiXpKFQz2NMDHL+nuMQ+jHadrgTdG0ORJjCMTjMJ+fzFuk8jJrCZo/pH/bX2Lznl
n1FSyqfO1tZE3m4MBcYcnSMWD67VkmyJ226D9WfmHE0/0jdDEkhnre7MjZSN8Zd3nw+aQPNBJPFD
S3Bx5tN+EL6S9M5xdhlt3BHMrgaxOBv77f2Bbs1pJq9RaeCFcYUTrMD31ki2+McxtsIHzWl9N28q
JMnDLlxBdczvpMXtyG1scBZhYONDv/hSYWfIYsxj/2h0sXYOezU/O6OVYmolJDCkUuLJpKhenMur
6K5bL1pqyTN+jArB3OK7PJ1WPYSxLVnS0WzM4YRqWAFxNUANJk9L9JdxlUa0Z9A2cVH4mjsgKwEd
v9H+3F/s6xWgPwyLg+IynlBXMhitFjTGpLfhqdQkSgc2POwhDsZPwywjI/Wa4k7GiD2Kor1bJAhT
KPDQQM5otAJHXUTCkrRPF1oZnowoy78IKQeiTEMdfPv9GV5fw5SVZ/AJT1ZcmZYxRjOSYMDiPDwB
aKZPWib+vs2m3LV9LTlqfr/WKrjevhg9UPlFSw2gG7TWy+/aTraaCPSCTxayPC+5jvorWFrnYxlW
a2KBN4aiwkqzCugTR3Kpc42oXCeURMlOciahVubrgbLXDKkNd3FcBOnKBXljq8xwBp78M9DyqjfW
x1hyNPaUnewIYV2tyR7Ssh92Zj2p+ymKYQhLwnOG7/c/3/X1z81Pw2Wu06Eepy4yOdVPY8lWO0ZV
WucUjon9EGcop/4Xoxg6aEtq9ddekiYCvn09NdkpmBpFAchfGOikci4a7/5ANz4ZDWEohlQ6sbZb
JqaOPEAxgJBziluVGJPVEB48ZDbUwKXG5eQrm//G6s3UcVJhPCmvS51Wr+AuV2vpqRgT6VsXimbc
NG2LN+f9ad0aR4XpBO12TjiWCSG5fOgg8ZCipBDqBzmxzQM6qcpKkX8JimAf4PdDgkbhEWlsZG0v
z1bXTZA3ijg90V/E6ToeuxdbLfzHKq1T020jdaoPxSQA+KhKHdUupMP8V2kb4ccB/4zahTlqrHzQ
G3Ec0URowOCKKPxQD7v8TZSPyylsiWPB/P7aVFFsPDRJ3vzROR3hpmmqfNvxDg48BKMhlOKQFBUe
v3L4ff8b3Ah0EDrpf1B45emzrFCmYqJPYcoJAbXON2hXlC4KTpFny0HlQnxay6huzJx+GoGHVAc7
pquarBI1eir1OkZMocI9MRjdF7ms0ZGSQCE5hW6gImWUuatCmaFA2Exboabv9Cp63RJvf8S8M988
DyTLiOzJN5OTiljQSQKsdMgbQ974KuWB+wt8owaMsit2IkjOAWO+kqeyec026OUQJYwhHnB2xey7
pu90Kvqu/B36syler6pop1Gm8L+rpdNJqHYNhhO6MmCC/N1Ra75nILvPmpqzP9Xl3PO+j1EsCcUp
LX3DGyMrPGujHPy4P+3ruD+PQlWTPrtOf3hx6LQ6TwiHADv8FhKFhwCu9tJNZtdDTm7arZaVxe8y
R7MIqqf07rjCLYqCoEFj74Z3klGlVUivMjoldkdRcewyqdy1FSZ++/uTvA5gDMT1QgBzyBaWSxlI
trADLebWLgvdclV1yLdTWxvByoRuLSagOYPmHYVViiSXn6zWNIi5VkK/RozIA6Wag+RcJYIvLdnS
Rivjb1Ji+h6ZUb7mOHp99WB8abFr8TrHm8VZAHHBtolWw7PtRK0jpU4fVc7nIVBjzPbkAvPB+wt6
IzoA0OBGnV0E5yCxzG9NVEvqqRCUXbV9kitNvxGI5cveCJNR3cEVlCroY6Da1NgKnhNHbiArplSu
7/+QW9NmA+v0aGnGXYGBq6Sr+liawhNvXv8kNUP50cRgdtfkybQSIG4OhSzo7HFAjFjyPyWy/UgJ
aXyHvW395DVVfdZFrW1HaBHb+7O6tV8ZhOuQr3ltkWtHZoZiSRWeOmnsv5ciaD+GcflOlNKcd0HM
p8ODDAzjLK+UtonVqM3puvkh18k2N5t/nCqpvKKvnlWhIS53f1Y3FpAHJvcoc1LNK43gKcF+wx9R
1RHVkH4WsoG7Xd3J55RAurItXlUWLt9+rw0MTjzVUSoQi+MwhZBy64jQYhUFIrENOdvnzq9zx7VK
qym9NO+rwEuTNn2B5KiK3dBr3acR1uP00pJuta4/mvKvVA6iYdeJPksOjWaEyDzbEbK6TlkrJipu
TvO3wrMOxZe+8A23rPvKdKOJWwsKao2eHcQbFJ8Bpsg1SqFdcR6V2AJBZ8rFUbN8afrcj3aVbZCb
Q0MaZbdQWol914kDK/GfV+AsHDD/+Zsr1JnqCMcmWpudrqQbZNzrrWOj1WcZAzT+0u9W8CE3x6OR
Or98eXUuszgdwcVGKhR6uamkfgsMasCFoWaPdKvHrdLoa/S8uTJx9aVJGimPoAtK+W0xP7nvzdLk
AuvbofXsKOj37dSPXxynaj5nsSE2da2901vl9eiQoZKPsZctZCcuB0UXxZInXcAhpgn1NcxAEDaT
re9EKIl4JdbeWtA5EqAVDBTgakFNU++LOhgYy2peIpxNP4yVKHeB3Ub7lvt7JfYsee6vc8M2EW0D
8sm5xH45NyV0JEvDK+NkNlHygtHR+NLmcYKKASC5R1ONgTmYsYPmn+3LSbqVwyn9kIeGWWwLJQ9/
dJQSUy+Twno4wjXOz3Yutf1KLJnTkuVXJy+fhcFm8NxrE/vNrq6TSOkQw41PWIlTo9Yn342T7DfC
dP6GtggqtIAlD9M08Arr8nAlvNwYHYTE3AwmRYYuuVgiO65sbKzxSm/qwsjcQtW/aH6EKRrOZLI5
IQ4apNMONra/73Uj+vt+HL2xIej5gDuh9z370i8SQz/pc0ct1fgUZ026beIImG5Kz4crK3H9vq8+
/xfjGVgFU/BATHVZhgxNgMBZKMennBWx8GQE5+Z2tB++DkUv/ZwcuVprQdxIpIAfcCdxCfKhlvD0
DD37uJLYgxDzqw0tJ2vT8D9ItGv/VzQmimdEQXB0sNv8c3+ytz4tZxoROJhatFkWnzZMBL7papIC
7JPUlzoloVDQgnsawtRM5rSqfYi0pvtQwVzMXBmMhLK7/wuWAY2jZygO2RyfeHZUWnxew4G5V5Rt
cFQr+ztuLqgTZqiuKiX6T6p+qqxwrZewvJjnEWmLkA2w2vNr4PLEW85YSUMscDWQaV2FIyyggI4t
bp9ISt6f3HLv/jvUrFaPM6WtLym9zighN4qv3tF3RPQUaF39UGMOsefB0W+yaipXbr9bi4lEC89m
Hhoam/hyanqtIeutjMExVbTjMOgvU9l+F529oVp/hFuzVh+8OT+2Lo8NriMmeTleLekBqvgo0Zh9
lu78GcHsAKnw2rEad+VUruzW1y7P2zj4up7k/To1dTK4ZbBGXymFMpuEx7hWx7Na1tYGYdLcxQjb
dyU7tD9jaBO7Vdjns9WRcUAWr9/rIk7OSgjEAau+NQWqebdc/SSDxySUJUqX2mL/Nl1VjkYehuCH
IhPNiPAvX+7W9J5urvObQdTLdQ4poMO6mwcJ0tJFnpV2s948BHn75ExrWo03NxH3Is9kaNSUlS4H
q3UYbH6J0m0xotfCU/UpUfR9lWnbTmCpkWrP7z8kRPf5gJC50Ya9HK+o8SfyByc4dqNt5vvcMMMc
vQ89CHZVOk4nJFPG90L/5o2EcStcW2C2GHAvFlTR/GIq4kQ6VOgDe51I/wJZ8LWP5C/AIJ/sYk26
59YHJLbRbCL2XBuJdnaOeEuAYFcQ2Eq8taui3gV+1TwPo9hXslOs2UbdCnJoNlFI519cLYuTKbSo
0IcKsS4d+5PNNMbVIRiMl8Cx/JWYs7xC5qWcyak6+T8V/GWMK1oDy4gYQyzTNw0ykdGMNqXIc89p
DftzosrNyZq70BXP1d9pEMkrQWF5eb6OP9egKWVBA19WO6QRUZNJm7XQYhVVlsBB6H1IxEmeNOlc
ho28ie1qfMpY9+P9jXtVQ5uHpuOm2Sgy0f9atkekygkD6jfSwel741kfgu7c9HCltnDNysf/4ey8
luPWgTT8RKxiDrfkBM0oWJIl2/INy5ZtEgRzAsmn349nL9YaTWnKey5OOZQFggQaje4/jPOQPASz
vvxuzEYfUcQx4h9ZNZOkNbWsL3kCnVtiiNVyyHCy4Viyvqe/csTEnNmihVjThOqbZtp7oy+ukyH9
mQzlBfrBuU9OBZ4qGv2MwNZPF9cyd7rQNJTgEv9XOYLSbpf8ah6tjT2XN4Hot0mFMprhxf/mPIzj
Kuc2DD7Ob7Cr7751Y9m1uWAvcMClvolKYXqI19OpyT0ohB9/3HOvk1sd13cffCCV6Levc1aL8uGv
J4eugsMuYs3f1k77c/ZaHBfaxrmwi84F3f+qWauj5NoGPxnOnPIlLZbkMHWNyZ0aRci+2kLjT8Kp
xzDFvFSeOHduUWKnGomqNMH+pGTgyjnVG4u8y6a7hhhXjZb5brJIWS5c6M4M5ELVANyPjitSLyfh
vXftOXWWhVBbtOLG7IxyM8vhX+kLrAz6eaBHKWcD7j+15esyBPmDRWkIQcxfdB8epIi/KSm2elFf
DQXqGh8vjzNb4M14J7ut6pfOTsGnXokufczLep+hNT8mxWEFAAo5HWRjf5mHS7pD7yqRp/Ncn+uv
XV4svo7Z1BpyKr/hIoR9BV5bm7RzaPJbzna0xIH+8x0WjNj49LuPZ33mVEGXgqTZongO8ORk0Vj1
iA9ChuYaDq9cQQ13DiVqxqFbdN6F/XdmQ5BMcThTyXbfg+S9pekQ+irFKqOsfR17RNAIZPGR+5/Y
l53pbEFq1hfiy7lBOcfAuDEu8KmTr6orrJbLdkgPyrV/GEL7unTdLjNrJAb1NlTTcGHXn/2cdCNY
ssCe6cOcbHtR0VOfYyc9mFrZHSrdQohtorTW0qSIEr0ElVLMA2p2iFMOOOxgL1D6vz/+qGciHZIw
nJ7sTUSOzZNcSEdA3lVCSw6tSotmk4+NbSERH+f1XmA+iRKu5lPw/njQM6c2Dhc0GWGGE4H+80P6
ax23Ht01lffpYWkS/Wow1juEDO79pkXkKs+1rZcZ9mON8t+FbPNcOOICwe2BQjoAw5NPnLTunEOD
zw5pEQ/3OUX6AwBXeeHDnpse4kMoZgDbpKF6Mgq68VniyyUjrnbXjR08zkF1k+vyD1fwX1ojr/PG
vvAZz03s7yFPIsPSuG3ejXPGRdpRGBN4g3NXZm36jyTH9QzGZQZFCDJLfnGKxLNtIXCPm1OQ2IER
IQ16YyTjsqX+eSnGnok2VBuRB6MngOLlqao5Anf0ecAtHPSx6b/DzpF/3Nj7XTZVdiHYnBsJLNhK
83MQBTtFFqc+DQCvbrlftSNrP9FvE4NeElW/C12VMx9pdXMmfVmTClLWt+G77bwG7oZMD3NnGjf0
z1aOi1ldCNNnwtibUdan+Gtz1W1dTm3OKGWS2VFbFUvkFfVXM7fuSx0rHWNyrz7ezmfnFdBQpYyz
tlfXF/zXiDhCu52l/OKgDX595dmZfsg7V7tQbD/zmVAnD6hWgTehVb/O+69RzMLTs7S0i4OiluSg
Jzroj/oIpggpHN75hSOeKg0/7+RuD8Z9Re4Balvxgm/HAzcjZDUzKzvR51vhauoFndNpi6snpJBZ
VWHX9fdWP+MnBo0wNCTNccqV96lqbzQMeJGPa+tNgQ3RvhPWZ2NJ9RtBU9vq82HfT3LYNImRfaJP
+zkbx2m3/jvQzsc6a7lEDc231kEGEibKD3oYd3jacAZOt61tHrMu/mxzG/vSec5C+RnoYjhKNYSi
HufdYo/LLnHQy+dNtqvhlRWJVmibJhX6bWkPc2hUFQ/cWfGvRKUHOnCYyXFDoYwL7QVmRRZaTfyU
dOkYiqE+skhlaNrNuE+s5HsWT0bUxxDVqXsloempF6i+f1I/uAf4jzIR1mjXpW1uGi+404FRDJX/
BPwJrfN2drd9vsiNarKfceDkz26buZtklHkUoE9gupkRciYF0dxnWE4lGHvojXgsh3I/WsmXtvKv
miBPwsRU2IzV0+82Hl/IWsqNDw0krDzt29QR9QYVPJRivnHS9qsvy2tn0R8rPdgKpW2tYaRDpAUv
Y69/8XUMl8xmqMMEpmaoS/t+WbybKZh/6sJFXKDbpLnzox6D22oE0idrSANu4rsPpYNqCd6oYwhx
uD8SKykqxs4tLk+3QsnXeeSlCfA9YYpGKkqxXh3lMOCRiy3KjWsk/adUAasw2xjbpuUwKOvJwwUw
8lOdD0a19ZpFloWuI75ItX6JqoD2on4il/RJa9ru0GnL/RKr4dhrzoDtkj7sjCoINm7mSiSzcfWs
BkS3rAnYZRUj1mvmfk+hZVShSOohmoLpe0LlfuO2MGNmPQv2Litj7y2ef50F6XzT9tm9nltcJ+1a
v+6GarhdnKCN5jHo9046tZ8cvbKvSi/uQnvO1dbGjSsyTKnfgOYAwKPPSBqsq8SoxMFxFrVDQjRA
erS6DRbzk5W7P1uU8L2uQRjAaV9mMbYR0bEJOznrO9wDN8oV/o0WlPm10FO+s6OeseMqw1m53aYc
KThOlrSvAj+/dYrqk9H7d+1o/ggwy9EjYQLrT0X/zUrzfo/2rR9m0hi+0Rl9jD0zhP3lXSF/hcnk
lNwLB6Fjo0dWE2x5B0WoHxBz0ceQzaqF2hAjazFbv1qtAHmeuPdWENc7v3WbKw8ln6t5SbKN7kt/
q2tGGaUGWDg0ab5Zk/WUpJO9n2W23Nt140V+ZXiRWxX3Xe5da7J6MPPO27ojQvVzUZlk1zZ8rWIo
wsoKXvzZG8MkNfeVVl1R7cRxCowFd+8xbAp9heT06lPf8+cFGNEjfk1V5KX1AqNUA7fj6g2emsmr
V2VulDnGuI0nHNnczv08zqrZlrX4BmnB2iSThnK25myrcXkcE/sq7toyRGoGBoanXyWx2M5x9huN
2r1vFXVoGK29o+WF0kHOawlQbMkN/SFNyytrMtJIFLkX5vZ01eG4xtYZvwqBrUTvF2I/l821yJ1v
gRQvpJtxODWrmrCjOdBqrPhKi627eqi0zYyW8W2Vx/qeW9UQQSlD0r/q6p3rEcn6THyPUVXiEJA7
UHe/S3d4Kut405X1YRTVBnR7s3dq/2GYAro6dktS3dzULMxNU0JAq2yUbq2RjeipagmxrSvxCYR3
PHcTTtmuNDbe3N2aFGEjmaUmrpvmNSnD9SDHX3Zqfsb/WG5yiBzs2Rj5DNP5XRfOvXS7YY8Pu/fH
07U/VZlOBxzev3x88p7J3ld1JQpRBlQyYItvzyjfKzFm96rywMcGl2eWdpVtTWWSQqMLbhMiK8hP
FxKMM8c9g66VJiqaOEGe5JpgGaTrJXl5mAV2pKWf5jsAvPaFA/js1FaYFvDIFYl5MjWklm3FBaI4
xGXX3aaI76Vhb+jFkRWLuTFCCNjfffw2z2ROEHw4FIGgOavk3du3WfSFpcTgFNBB262o40d4ibeF
O90Wvbs1xXIhbTqb0PyVYJwkavkwT8i4BcywrZ6z0flswOCcg/rnx7P6bxGcJjIWGQzlYEq0GAW9
nVaTKfKyoiI9QwWlvDLKvienGeJno7CnT8DIq1DDyezopmP+i15jzBKaMOyNklKKT1aV5E+Tp1S6
mcGFupGelcTqbuAUFrOTgvXgCJWAoay436921RKL0hmjvY+nce5tYYSDSAQFe8pyJ+lYKdy0q+M+
P6Tg/Dden5l7vXDnTS6HS2Chs0PR7qbSiBDHezUMCq2QQaf8kPgpBm+iyg80/gdKACrb/Pus1l4k
grVrd/2dvqKavFFTzEpq5ARN91pX2veu8i69vTNXUj4/hQbSEFa3d7IGSpGlaWvV+cHvOnOHMnf6
NBgE3aTq0k3g8j+wxWA+u+QSM+Xcy6S1u6Jj+I/749vVB9i+k1CY8wOQFW/7nwG5Jj7PQJb+H2GJ
miaFKR94Mh3etwPRri4Ts2vyQz4Z3qaZdOvO1Sf/wh3u7ItcueI0zXEMOe2PxUKbNBUzHas01V4W
7mevmq2w93pnZ85iuDXjSh4aWkwXwKvnoi5oToq1+JS8LyrUUkMFfmnzQ5tpBVwW42Eqjf9HGwFg
8P8NchIB2y5bcpEzSIxBwENQlezuWEv3dMjdbaDc4UIIPBdxA8owsHYQo0Lk4O03i2viep2W+UEo
9wDY4qsXlNelo7L1HAZnDs34Qow/d6zw7eBHAG6Er3cSdH1t8QKpRH6YlaMOU+lRkPaxDAMQ3Wzw
tp0vDXh2/f814MkUjbmTyzInLJh+xkFbX7aIEX6ymv5fUbFsLYoz0HTW2hYKVCczy3KKz703ELXw
JqTLVJRGiDz+sBdxg5HFx3HrzOX4zWAnl3Gvryo5qo64pWYuNC1AEe0rIjHf3dR/CHJjv8oyueRB
/34KAMYF/kbbDXTzKYR71KqJEsCY05jJuTIuhnWDDnGHr0RdHf59igZ5DoGZ6IXH1du16TRTnal6
kVRrarM6WG2dLYfWL/r8uDKuvmOcoL2AyR2NRzknynxWwVjk248f4ky44VSg1LbCnMFinkTPZBin
Ek09SXk21sqwabT6M38CiHIxa8y9kuw68fL+2HW1dyGentkpAMgBkeNcQb30VJrFq0DkTy7ztySa
BcX4bA/mHSWNT3E63H88y7NDQVukiWqsMOD17/8q7RQyK9Lcn+SBu5dAVD0rIw1Zg8gfSeqzNtH/
fDzeud4tawddehYRimanmV4+z6NBOU4eZOtuxtQ7Wu58Jwb9offj+7iYX/sCs7QYtWqxTLfjbDxe
eACTGZ3kZPQXYU5RGwDQfVp2H5FNtPuGprQT94G8K51efvUne4xDa/a634kZmzfjmC0xqNrEfS1a
N8ZCR2lI4+K1k8twFKZ1QV3tzAlDYrO6ENDSp4R2Evy1crKs2YVLiFGfN4eBuageZUWO6t2F2Z8b
iTCFlQWZHC2A9e389b1TCfRcGHN+MD0s7qOG5Efe5II2SIh+vN0cUWhw8sdkrIInXS1i2RpZVtOD
9avxaYjbFeVTtp4dlZML5XwZbe1fLznUENHN5HIDoRbQ4ylJeMmGXgxeVhx9TZZ77B/lvYQmtP/4
TZyG0XUUMhWWAtn5e4K1GSMCYLl1fgyC5tU3+F1oj3P33LFyfgYTFZbIHSg0BPW06HuKIP3m4wc4
/RL/+wCgYVY88cp7e/sl8slLPPjxMJ/YEa9G7uHrZI1Zf0lr5/QUXMcBVbRCWLnSvAMRZ5XXjDIA
wyoLr9+bS1A9Fk37bC1DfCGWnBsJQCHRhOotoXud8V9rK4uHtrCxvTmik2heY700UkfE4367FIn8
+vHbO0PjWxcxd0bgRJCfvZPBrCFOlDEP4uguI9EZVRIzHOKuvBPQkR9hHldXIw95CyiYHTV0rUDO
DKn2IPHxbh/K7MKZde5zBvTZdaoBtE5OAfAZgg2OHwtEzfwu29tN1kV0WcXDx9M++4rBYnOXAD1q
nnIkqaMqUP4K2PuI3VmTteVX1Rj+0ciL+FKicXo0sHCQ1ERggiXKL04lGNGUyRUejxJEeA0vwZDl
rl3Q1as1ZJpkVV2SRzvzBuFO0d1CpQ3m/mnVf8qpGiZIMB7TwGwfe9EY10AXLolin+a966zI41cy
GnbrqGi8XaTFovfU8D2mMfTXXZYiZAlLwttgOJ1HjrXUPwlA5oXFceazrdwXzht6au9BHxTZ4zFI
guxI63tG3Lhx7MjpyuS3kyMHt/l4jZybIQOh1MnsAL2dBJbMnNJ8Mq3s2AmdRke8yBdLyoCC+FJs
RV+vak3x74/HPLdW+G4E7vVKQVn57VvFpzFtS3fKjkpaL47Q4pulq4q7tDXzq6m2gwtAKMAl/MC/
T/H1M66KByv4lVZRcLL9qVp7Rdz16F7hd2ZsgsLaFiL+4nTdVaOWIUKfqK0jv9ZBoJowM7YZhcNw
GLQMtZJ4iKfNPFuNdoCdvTzFUmbzfk7z5k7qFVI+ghLXbyDEJRXseQKRPWZx+9oklvbTgPm2WQwz
jyNLeN1TOkzViyENZ4woCNvFBmOuDGeuBr2NSNZukB+bwcHSqXFKO10tsLXPC/UPzOkGD51yL6hB
7yK5w6+rZemRFCurhmtmMWhuqLD76zf4yC9Pigr1by2RZYoAi1N6OxCAEoUuZ6jssG2rrNnS+5QP
uey7K3DzVN99FQffpqHPtbCOA3OtaPeY1bn+0KVR3RTeEnLGBkeN0/C11iZ/VR1NJ/eutEUvI2Wm
8y09t9qLKpF7Q9gpmWkbcJ1adz8VvS82htJ0J0Qob16uga8KL7I6xORUjAJGOAZNgshHXwW32YKT
nZ7VKgTib3Q7HNiMJOxg6pXhggPhTwNa+Wtl5ZoftVD5PJIxZ3wQtpqRokur5Wur5ejbFrY7PKbt
1CN5RY4XeXLono24rBxgyKp+goRjvaSz8h06r4lTRpmYh+9zpTf2HgUOXkSFCoa3wVTGojHEXefF
ceosi9QsnFdimnPrpRbsc8yLrzGf1w6ezPNnB3e8dCPzWnyaPGvRQrWY+q4fO7VshcdFc0cfcHEO
TexLdDZcOeyQbiJv1MCSfKVGg3FdXxQZsKh59L+htwCsBqTA+F0fRl1Gfu6Zd2PmJtaupeliRkbu
yD6Kk2HII9vuxq9Vobo/dq7T/ysQCONghREsIulKFObMlHo5EGgWTNbp+bQzq9iwMPMyQC3nQ0fS
ps+Q2fc9Y1ZhzmN+HTXRf/IXWqtUdtyoN41pA8S7o7Qoa3GD2G8vQokv1r1EJ/KK0or128p6r4xw
oOiu9Smux9CAhVKzeKfmhgrmck8QTEcqhMrJoqEYa4QtbTRLpeu290Ey6i+DMnDuDKw0Ce2mK55x
UeSLG2bWkCWYsSp3bp3SeqkL8A4ohmjBD6iD8tqUK768srOSBrABgzqi2VC/elg/LlHce/OXxqpS
FRV+nC6bjOQqR2VPVN+awWjU4yLtad4kwtEPASSE+srKvemVZeWxeJPC+71QdM02XtliglItPeCb
AH80pPOKVP3Si2B6zBpsCfem0EeKrNRwPZIIG8xXb1oC8+qJFdd69dB8JWD0v+ylCT6LYcCjLhN5
IMKpzkd6p26Sxtet2Zk/Jr8UT2g7K7kdY2OFC7hG92KbBIgwEO10r010Dx96umR03KeidreWGtwp
6uG8FmHXFLN34eA4d0qt+hirMidV69Or2WzPdeJII4MB3/oPWWMOKlr0EhO0FqfefywnUHPyIJsh
/rUCPwjjb08MHqHuxngqjk6qmVbUNinKKklvG39QBsNM4ePz6V1usY62AkBghqKje0oumvMgNoo5
Xhn+bfYNNkOSb8aywbPz43HeHUuMg9MXxFNgEugErH//VwrcLWWikhatDLMKCtBkQ5KEGXYUew1x
oGOZtF00OF2OyyrVqKLwLuHrz82TMxHDoBWLTKHt7fjIWDoo1RQwmihGH7q+T58LLloX7k7vTntm
CXAOxjFZITWhk1l6Wlx4tV4XRwvQ2j4wBUrvxNi9IjDfVInILkmQ/IfHe3PcryPSg0CgFBSUf4rX
S0Bfg22fi6NndOPNyov81GiT+4pvxQAyoNSC7rocA9UhF9l1q6Fr4NzIIXXsbbVYxQPedDbtK46s
sA6G8SVuXC3bT6zCL84ARagfF1WE0DBTK0LOh7KygTjvFGpzujw3aZHeOXFT9JvFUkwu6/vv2A2n
exfdyzA3M8TJFxe6b9BPT5kvNZys+y59dTvVPcxFHlyohL/bqBjaw2cALumQzL6TPerkoGo15+WR
QyK7Ky2O1ZRSB537Mb5Ui3pXsGGjIhO8Fr/pBWL/fPKxkRRNgzkYimNZDEE4JpgIIpbRhAnbOypl
8zOeVB2aTeaFvaMMFyYkerWtwUH98d469yQgjF1QqdyYqRydJLYtopoYxK4JlYP6Sa6Z7l5PVY91
rG5vbVcUf3xh2GGjuSxK0SpMsafkjtxX/fv7pxG11q+4qqCRePJKmsYi/TOc4oi3H5Z+rd7OkqDd
WN8Br0Bt/3je7/J51j7qO/CCTAiZ73g6nkJXyLVEeUQjUW5oUehR2TfkYfTwI2eaaBTgq3xh0P9u
dyc7jlYzatVgu2nInZZ7Y9SoHbdjjvHgBJ+zZXhxnQS36Eb9BlqSQZTs8w2mFc6OvmknyF2VFUF9
KcI0EPZVXTr5dZFlPfZlQ7WrHMgKnlF1Fx7zTLxDxYcIxq2DjsJpvHNM9OTcER5lN7hKh2iu+TxF
pRs/P/4G53Ycli7AVwHtr863b+Mq7Z+sGjotP6Y2TH3omtOm8kX5VdblcEGg6LTuvO43lhQED/Y3
d9SToVShBq3IDfZbHdRHhULDVs9Bw3CNGcHALM5G0POL4L/JC4fXmYWGTMoq0YDYKQt8Dft/HV6N
BNllugTZxq+mu0BygfGD2I0moFk7fS7GL511qUV+5iiBfEuBir4JGhGnCNCCJEMDZkqRoa2cP+nU
6Fm0NGP9HDSV/rS0Bl3ujz/lO+z3+oLh1IOZBGlAb3R9DX9Nc7Ttvot1Kz8OzhQhSWHsMeyRt1Pf
91+zJo0jh38VFm6iNrNGoGtb2jkfP8N/Bd3T3fX3M6yL4K9ncEtbBjBs6WckbXrvpJYKQteDaMir
SFaoj43ftJHrD8Izq7tiqq1PiMWZy04uri2hKvslIEU9Ll/topKPQ+UAWfdGNeW/TSknVO2V8u1o
mU3zR9Uq29+mqqhepyr3rkQS2I/FKH1QgfFo3ndaYhmhIfKm2XLotDa4RXP00FFBdLLsh7iPKnOq
r83FqcXDMpfZMShVYR/HClDI9yrtUKwXKPofigbFKKCSoEa4kObuHhX/9pOfxCD5Y4ugDVSydOWu
gwVwsOkzfu9Tp+rCMteATZnDUH7HyDRroXO6RR4OiFzjQtcbdRymPVzPcOyk/t12ZiQmpLKTxy6o
6guZ4rmdDvBg5ZXRGkXJ5+2X0QhU0rYTyqUka2HCjePKbmy185xufPp4FZxdiSwmUjWEecDin1RN
3Byx+2DK5HEAFRDKxVseEifLQj+3xmtsX671ymkjD0WTnQm2kYvb0n77+BnORRuE0EiNEcCifX+S
MPajHFHXR2NAn5olytDX32VFFxjYSUm0ZZO2gfTR3NgojFzgfJx90ehgrQVGNuPpbcOfYtVxNcqO
ojXdK+SMQHnpqeXvCRaozn88zXNhhhsAcjDk/6SSJ3seBLYMhI64gBlrOhfjmlM7yH91qi92A1fN
rx8Pd25usKE4rHEco7G2/v1f29szFuHpppJHb+67xz7ONYj+o4lOrpteCNpnhyJ0koeDz3lHCyj7
ScusmJkBoXOv8sXIn4axNyJb+vt/nxRzQitsRdG/u0NNwDoc0SZoFoy+umm8yQ+TyfOvxqQdL3yu
9XOchsc1w0VCmTbCO+ltCyiOVZsqP8ZGEu+GoXWvlGNiSFJm/dYxBo9B48PH0zu3ROhsg+Uj+iDl
c7IT3FSp0SfsHL2K8iUpaL7VA4LhiBNr1FIHuNDze0eqX88h/z/vGDhInEQnZ0A/GoV0sFU6dnYi
rpwM95hsStl/efDUWyBNsP6bNr2mxVhh6FqUen3zHMsp+2Lm7Uvje5f0Rs6+dbRA4RLwNKAM367a
2i8KzoeSy2uL8kkox9r/lXigCjzbj7tN29TNDwNXpku3u7NvfkUOreV/GsMnu8WqQLS2BtfJ2o6r
K7Ta2gMGAsENktOg8qpcXVjI75LGtd+GYixwLFJq7pRv5+mlma/llkBVTCX5nZXUzVNVVt7Vx+vp
XWRlFDSzHdSi6TCiPfd2FOJQ32U9wnpiaiVI9lSFdm7KrZX5InIXU16z+CnkCWPSnj8e+twEyXHW
PhysDedUXUTkGvDaiULOIky1nZMyiWJ7HC9sGK7f64p4s08J3hBZHYICYluIuL+d49ByCfOaJDhM
OhL427qqMudWLZOBMhoK4OESaMZWKWNEv3ao6lBpTY1BRjkDmyXBuutnu/GuZmHixaOrNt+UeWbs
peXNu5KWJVatVnmY6gmDGFPZj70yJaYDRZP/1GpteBFS677oS+U+xuY8lT8KieYzYi5xRmU4c+tv
mhM03wvR+lArvKl40Xgzdxme2VmIhN5AApTjQnttQyefN1g69X7kO7isIXskjPtFp6oQg5O6n+MB
LwPUq6llwhPmspcVxmPn5tPT0MdpGQ6LaRzxMKpsaoFxYYajn3m7XkehM+xic7lp277cYrArv8uq
8J4z2cfOVTnG1SO8hOTe7aGjNL1lH9Xipo9uPqh9bTbIu0+idn/UWaWlET4w8aMUCJxjrKLd2nPr
4r+mAPUvXhxfeb2lR4DXzWkHqqYcwnrurfaRuj+35SC19EfXb6uXPBNLH5ILdN2G7nsqdn5uy+qz
3cPz+ZQrw5P7bjFEvDOZ2tYSlvrUJjHAF32uoado46LV34skqOaohmkgoqY2WxO5Qxyk0SMLus8D
1gmA07Pu99hwF5+HGa1kqvT1A0AP+VRXI3fFVhSNH4KjbkpMoafR3k5WOTufRz+pVQTzx9Dhi8hc
fa7dUvtZZctYP2nWgkZkhoJ/FeU2zIQNbxMDmHygxLuVVmv9nA2q4dFUp+MdBSHfCrW2HvmYg9l+
psjRqdvBbrTkRq2HwK+gVg6wcxFnqwMNuGtpweSr8HMo88hqqeZtfC1rqfnoVf61WqgPpVBGvRuA
tloSKdstjAenLAsv7Fr8cwf0LdMQtGnxXDpdu0Tj4A33PXyRyOi0Jt3OvtlQKs5AHa9HS3ecFitZ
ZS91d434Bsw0zorxWsPOeox6Fv8cToMroP1i93I91ovthW6eoUVouFD/7KDOv9tAzf9YSi73gGWb
JawzOXyjt2iUYY4hylF0eKh03uI+rX01ZLOStt5ZdsnMuyWWKqwFZqIUmKv6wauX6jNqCRicGECD
jDB2CoHhYN9MR7vr1audoL8Qpf7SjtAspZtvupE6wl56rvxWZJ37xTSStryFuGJeTeCIboqp1Z6N
JofdgW6NaqPBTicwZF6zfK4zo73Bbrp59nSJkttUw+n2pxX56HZZsvXqynpZ+jrY0F63nlMLpf84
xgkgtP3RuaJXa1/ncmmnPTHP3aZOKq5amZqvc98a7b0pOyyeUR0VeVh7c92GGtLDD9bSSIHJS9t8
r1TeULRyRvNPAtgfmx6n/tKDrQd/XlHncMZ0b6al89y5yt/lbtCGblmozbDqLZM0N/TjMASKJluv
t0s6SmxnRLfNjbTZzZ707twyd3cWFYRwNnGcbQuZfBNj96Vt6x4D5mKstlAFQChakOw2WaW++D5S
Dk0LX6Obq3E7gd8IB2vJd00AeoNifLUttcmMMrNRx7i3YlANDvq8yMRADhVbq7eMSAw4Cm7Scche
B5ufUvVqqeFI9MNTbblqD5dgyDesOOO3Sd34IPLKv7OKoNgV/gzjRIxuRnPEm8LJLPosjHsarUxB
AQxtcHa+ckq8AsAtmzhkTSUELXBycF6qKtAPTZ4YaWji0kL9e5GKHxdLBy1hV9lb5U/uEWVzZ2cj
lUjDsh2fi2IgKumU1cJxHPRnCB2OuXFUSlkVMrJ/7y0FO0G6k6tB9GmcjQQHf5/mszI2Y654knHS
aPH6VjZ/pkJSNmE11ClF+KXXrnv00b7hoZajnaxbJXZha7OzXVzrlztrvYhWBf9fnKb9jeEo86bH
YCMiEYORPUv0qMPMV9p3HQ+RWyuZoCZVlRGWjSD65aPyUqqhGq6c2jLxpky/iO+cGnY5RJX8YBPC
N5RxW493M2gE09FMwzSuSg6eNlbFZoqbxtk2dI/Epg2I66FRmOp1rjXtflqy+dpYXPc4F2nyQDNh
Kf6UgcxpXEr9t2NWVhpOvtvge82fVPeIX5bzlUF0dSOZWHRVS4mbXCwCa9l3hW3mm8WNO/tVBCLQ
b0UyNE5oQwfGlDxF6WwV5pyD46jDRQtLiCh49EAQxBKpF3R88QA2+ytICdO0VZqRyUdlt/ofFx+t
NqqIRs1ReLXhbH1LVmobo4dbAxPzM2ujSgnawp9a2nAdTj7GRhTcf0M7sTsV9a6VPSlUeftwsSs2
LeT7+UWIZjDvM9ecmkPhanmy7yZVtnc660ULe63LPhmaWJ6EFHq+q+rc9LZemWAQCkt1aq6KwDjW
gVs2T4GFFA2cyg7l7z6AVFa4bverLTxvuSs1aczQndiAMAylrraAREbr61LRmoS32VJwDamT5vUu
ceeW/nFvdf5nXMoA1kNR0f1tL+B43DjNOL/SIsBRGA5wxdSU9ZvCB1wupNHqT11cCoyFVeBnwZ2f
j8Ex0Jb4qydT/SWGujHv2jjJ/LuyRUWMviglwhvIyt0c6jCjzRC9gMmNRmvS2xDmp5aHpXSHX0Jz
EXAel047GgrQxRHZ86w7EIJiC80Ia/ram+XAuVS1+HRNg178svpArzb/w9F5LMeNa2H4iVjFCJJb
kh2VgyVLG9Q4MQeQYMLT36/vxjU1M7bV3WzgnD/2c7RUx6Eomy0N8634b6HuSpzWss916tGQ7B70
qvPPGX/OwDG6F+TEldLZj9REoruKaI+rktGzm+ngkSjwUi7zoNO1zBUozhzbTdJ3wUaduHR7at3g
hsaksfLATrQvd1x1tdckEzXWPCTCUs9hGeQwDZRIJBVr09WrbHyp6KH8/2yEDn+aOTJx1uu2mFI3
GMXHmt/aEYzGfIdPjLazztsbqBw28JZGHBn+caYw4l8XjoW3VmraHmt0Gs+i9yIy1GuNsYalaPaS
ltzrLsGDD3+BCCh8Db0G4HPUAvJagfaTTPMH4xXhj0WOe/cahZTM3DV8EAVMP/5QGhQoHJurtX+1
SymvCDlWg2Ogjl56xhoOI9fFObeXuj/xCYcX27fd89TP8tPf/fzgE+tOL0Jh+veBJL4zIZhKpdgc
ivBYqSjeUXAEpMuauvcW/p5++sbL7qmDHczTVxwRBud0N1cRNfXN6+S5u3Xfj9rtqQERtB3VmBf8
JBaFvSX72Ktj7c/1ZdsFTcZ8zMo9qMW1XopaRXctLPClK8vurkce+ZDzxyAXmfr6o4y3kuy3mh7k
KlTuh2lW+cL6Wn4Qyqnf3WES73Po5Bc10tV10JYcl4R8ap5zWFGZ0GBnDRT44s67jB71ggnZsYhR
W2PVb51c1gvjLTKXnTy5l7grFA+AjHjatAn3B8+2KnGut7VFBIH8FJCRP3mJObCLsNY/YnL/Popy
tO5iLczdWqw1dsh5XJZjkHtGw1m56190+m6bDn5fz+lUYGdO/M0JLiZcEApU6OudNC69wXBKTP1p
FQDVyG5Mh0m1bGakNTQ295la2qU81Gbw5gNeT17b5mPhQLc6UlkHLZVZrSvjhMDdcU7LSOXPPDcw
Np5e1Z6gL27PdAtun6YoBSZbH3VGS1P3acrXDZd7iJyB2paqPpWzDh5cRDdnfm7qHoiCp66OvsAn
iEoN4dn0/qlpZ8accHKb49ZWpAt3srQVFjNaJZOVo8lL+7qNn80gxpfNku5NPjSNz7QbOq8MCRMp
KHsssliBTMN8jZ9QOf1XntvNf9Mt2ixlsAvPDXc+zZzIrO5nfnlmi6jDo6rZMzLKyhaVGrC4k0/1
Fah2XHs+pQlh8MO1XRo9e7zE19mYsgXs1stTNNy0mWsTrrBMPtdqlY/1LfSlZrHxZiDQdNC5fKOI
lJ4Vn16fLZvlPqokljGA6V61TboTtv8RUxrQJFh+C5pdW8OrUf4UgWaI6G6eag2WU6p6SawhV2xH
7rL9G3ePbMiSiJc/E2lq1kkOVXfk3Q//Vovv3t7XPfTSfWj7MgkohfjVjtL54G1W53Xu4mu+6eh5
tS2yEYhprijLXGJMfFE//gnobsbCHgW6Ok9GqTqZekQImS1y+3WVSzAfEMk1RbrHbs0KEt1ql/sO
JdSzmqX339hyuYmpraKsjIf5X2QRgpConal33YwymcYDmymrsM6FxY5FKGu8vMUlmlgf6d+rHUTq
0dWB+hPZtwLVwdPizbOcQh62cBW/Cmlbz33fB0/VFuThwcvJmE77fY+JNEDK9bg1KwIFbyvCF4tU
4OgSmrrFVL4Mxae09/JpHquB2d1gMscaBQBQTaN/n+cW0ZCF9ty7Kpq90xTbVLWuzojAGT/zxkOX
m+DVi2nOykNXvStXyDw1bEBHRiq2pX1bfRaOGjLRC9bpT+2Y/LiWi5sSr1Q+jIIJrA6UfaesGfV6
7e4Xz5tF8Di5hTtx1lEymTtxXWUI+bfqGEa7fl6LxvpjI1N6bwxyd4qUm+HSCCt4JNdZPC7L0l8G
wSKUxOO0McW7hK0lKu5pcRTIG3/uDid62zria0ESmFXdzPcbVnA5kDpjXjVneZA0jSgfWg6EMqlG
GVw0dswPyjTKn0y0DBFFF7b/RvIfDH5tY6/HYG776zY55n5B6PSX8I5Kpc6asxPGXTQ50Nm8SOD4
yL0PxaCfSOhcL1o61hOgIhu3vTikMzex5anjymxWHjvykJtDWQUKOKGJyjajChtfNqhBvv+dC4+p
uGPHsI44P342imm1j8ViHVpUUPWrUXy7yPFa0ThtkSPt+03mZZMhmJ1gu0sZioJdBlOMm67bQABD
LKWjs8Wr5Xb1NjOPHIM3c3xNovOEmLKJmxTZnFoPSx+oIUPGHMyJY5eEKlNjWI3XVRhpZTH5HFMq
GZ2616UbC/IQmJopZm5mbz+tzjQ0ZFG7xWvudR0mcj6oPXM2RjjycKq8/zEOBGMfpl4VAvDWUbSm
dHuLfUOtg30QvTSGdb4V4cEft2i/7wmUfjGePcbJuJqOcAzbq/VdPEZbzK9+wMQc59o5AtUtPXnL
W/EgQNd/U51e/eo6OkKsObxd2VHTMPZE1NbeXnXPMGGFzQfP4CrTlYtBMHS79jeoWIct3XfnKqna
rdRXsgNy54BOjpCREU1cmbLP+cwrftOYhIKHWabKHQZ1ygcz2YgyJ/sfHrZCvYadQz/L/79+RVmF
vxukp1ZKpVrs3bvWyn1P9WkxHc2u4ijBYmL2qyEY0U8lgl0ni/yWsg05+IVIrRbtxjUats07MVcW
06FGRF1dEfauHfc6Xi0vcQer905EZ7TsAVGjzY+4L+X6prq4X/6LIVD5Rsu5q9kKfQl+EudzfAyr
wfyZI6XjExHAXUBeGpVvDzWJCnTGzvNIZ1flDVU2xJH65sgJNCnbs7JRIs59eNFgVc7BL9eFlBUq
0cPENmtYp82oID3rgNyMo+NGYkzziNz7dA33uHsouKO+F9CFt70TtEkXouq9Q0Hs1XD2c6SdQGBe
+VAWhd894NHu/i04oMYETNXRiRYlLT8FKfxutkjqea4W9SRMfLxqcTeLyV2+FzEHzHbzPp3zeivH
h3UGbUjDYRq2I3rFPH+2C6d8HatYDazf0Uox7FpSZJyj2NGpU7Ql85rptk9WQkNa6NaNI4uampej
bUNMH4obZJGaSbTtMaD1vs0GK2BJyEefMF678bE2kJigyQEpbMm50fjtO0kJuj9H8zytd7MdE54m
AbUEMTM8+g+V6HcX9ew4jwezShp77Tlv7FTvxFETlTU3bhLn9hKnet2s/cgk3xQvjJB2frHA/qeD
3ytZZosVRP2dY8/Rz3ZRgb430gR9IoZg6TKqxeXyvrhx2771BDHLdHI0bn6UFXEP3WtqwpBKkatz
vC0Da9K+NzNXj70w33Tt9t0CLcsfUbFb0TGu/Fyf7bzt/DsfJX3MdGtW+2pRCELAUuxVXhKQhPfL
tjTSUZMTTp7ijDAg7JoEmrR26Xq/EvNBkMW8lZO4d/Si/2g+Su8YusxzjwymwJDDwFhxrcktji9l
tHZL0kzbPl+NBPg8RESnAdRx+6AO5RnjiohalGIrrHROhQ3dIz+aUvSvgyVD6+T33fqzWay2f6xB
IKN/eZTDJGktKGlO5q4Z20PfiZuKhukwPPqB7Gi81SiXEofOkxFob7bNdbXXWgFrYF5JrGLb2yzs
TUvTl9qCU26UVR0aMiCgiCUNtSBBcWxSbceg0pbCRnWIpMM3knafqOMSrfR6Qj88wudsBONlXR15
ForZXX/s7jCHpAm4LVptJADbpXTKJT7knXQjpHC18A58X8E392rZm1+yErAzaU1nSfRB2cbewNAP
Y6BQeZuF6B7KYpzur6d9E9yFLF3FPXfZ9t1RDGgSp5KedyY1Zd4P6xYMHy6K5pmgiUKuR9KuLDix
kbDFk4qt/S2cEfodo2qdCOjRsipOQ2DXyzvYUuedC2dW02VhjojPi2B0/qIqmqeAYQOTYTSZ77id
tEvDeL/J5xFf0HyYy9F4DzmhFOv6wzYEy9QIwqvV4+rm8S+EnVqR6VuRyqouKtxFIeEp6RZWoZUu
6J7/G+J+slIAYBYu0jx50kQVRj8Lvio+0HWLwKIY7GJjO61c5+D0mOrOfe96HnLseVvOXsCB2dex
fSvb0077FlRgLHdOx+WXgOjs8rfN3xkh74sroYGytRtPHNlywerEBhbq/OhhDlAHn/0+PFmKdKFD
20WSZlJ+63CpnRgZ81RREU78DowUSG7Vltahcc2ynDsE4OOhyt1Nn8Le5bmaghmZX0nVc5DkHYNI
WoKvyD8Valc7tdmM9Bup4wEnMuGI7o+utxzrJoSsYVZwk1ZTWuTNWpJW4ajcatMJaaB9yOtIe19D
TeR0xnbX4kjYKm3++LgO+rOHDGjHZDGQqFQGs2GXXwtKb6yl4yuO3IpPnUlb15nuS1okga9K+QKM
P+ZXe46rD7+eW4LPfSWeegSvJdVdgWud7c4V7QlfURzxjakZ7k9OWZXF5yp1MD5ziYvpoZ7dcuNb
4nXLpfSo3uEpdldaLFEy7p3/j84UUmBRRdj140Lcb/Af0pB8TigtLOMDsB81J9rZVAEggeIb20Pj
m1M8V771W+bNEuqDRjVOBM5Wtvo+V2re7opm2Kns9pzwn7U7vOymBrgQ6TDMkB0OOU7vC1VY3kUo
znA2Sm6RZMubuQZybXiQvoPQsf86u7WoK24gfzrkturlka4A8W1ZJWVy9epZ9LchwmtuW2YwsHZJ
q89Yb9haRRMvEBiyUfHXSK8M03vIOvyCV2/EImQW5aUhuc+anYTwEQ5sQ6LY37rxc0VDvJFbapds
F/djbTcAazosfo/7AKukBz6d0walUN5Hy+aV907bL8NVwIHupzAaikfO2G08oVS23QuwoBteu93D
ZlrG8bAcSbzKBU4AziOINKlpH45r5y8GJuaSKCdT8whQHT1FXLjVdVu2kFS3Ie7GL2nHuXVylTPZ
iSqM96u/6fNR/tP+eq5INlRfDIdsWslsebL/sUTlyr6vKmU/clXwjQg2qMa72trt4H718lg/SE84
+s01+dy8O4G/bGld5NYTz+TyzKV5A9X11LQvQ1RUdVaOgyDcqp9kn2oy1qtD5W+TPip07qQTYX3A
wcDuTMS7h9tgyYagjZps3xb8AXLhyUtilED7BUREb5mDw2Y7QLvoJl24jTAwKq8yR3ClKUZ/kZMt
Ztmy8Q8UtE/eleikPXx292GOU8f4/m+EnJSeDYZt9oBzqyEzzXiEjkxGO8t5n4J+fNx1M8oDj/lY
pV2jQuvOkmXT3G34idaTC6pFAYit4iUdydjn7o/GrQMic28NRPhncn1oqw29XNMafTeQElsQtd76
y32njNPhzAoaCfhkivxg6lm07GXGxmBd3FKmtsGeHU4lKy4OylFVfbejjdOAK3LLnyoA/e2QRzhp
Dui+oBl0yEcEWNv5/2GGmvzUtjcrPwzObDm4Ttq1yUKLF/ZrpeMiQm/v9c2hq+pVZbbLYpyGC3Es
Bzm5w/oNOtnQ3dOE8XpoSkO5MktZTd6U6acuQaGCG2xw7e5jA30bMl95hUj6Ihq6+56nVGWmFd5T
rkSzJjUkqQe6tj6Ho/eDbi8eYj9sG5FGs3C71B4A94m+2sPyT2lYqf6FVeeUv3YB8FVzSzid/VIP
PUVNlF9qblO4wVo8jIOy4WuwEoUvztC7oJa9D0we6dC7gbetqQ8I+fr11EcWIbZlA8uXuHN4J6to
H385FYhvEnT93DOmeG2euW3rThccUtRTILYRIKB1F9QUipeWTZ9EI1AMVFPxc1gKT2VrTIpRgrbK
/Tu3pfhTy6ktHnBUiBiLHddjpqe9oULAU4hSas/W8fEWTTxkAC2+uredis4YTaha8xFDr/SXfuj0
z1s2z/61eHBFh72eMOsufiuGk2cThnLsqQ3/UFrGm0lC2H+7prpv8wBxcXMRG7dbPWgc+OM+H4Yl
19a1RsMv3za+PKxtGkbmweyev51VZ+hTa0p7CDB574PeD6EzdDLtutwL39d6cfIMwVZuffULx2Ja
R71onnz8w0Tk7nKI5nTNQ8PzAPYdQvB0g4kOjAhe/4M5v7W+3K2OPjuxVO9MhOE7tC1EylRvQL62
sFof7pG6rocZDri+EgUg4xPOT86ARtlcWVoKKJtJCigkv9wf1GRElCg78H5vmq0YB1VIKEtXxrui
xMT47nPbSv/vjFDwv6aDRz4swvGoKBIMzi+Akhumz2LP2xS5K1BZ33PkHzGKDdSFlFShnBeqENbv
Ev1lAZhp2jZ1GYGKO9/lp373yHqVd+DajX7wQ7W5WP0nZzC/bddeonNdKFUeheayPK7h7Lf/LBLh
IkLwyjpgbbW7aYWQZM5Y3V/bFFacOmNcPUrT2BpQAWQt1SB58oBuVXxHE+XDt7qAQj3SgQa4zKJe
NmcmpnbIUCMvDDXz5KkzBodqPapmyB/qQEBilznSB5KSfdFdx6kPdFoJVIvn1ZWfmMIVUy7BRP/Q
UoBek7+q/1aSxuP7nswLebBi7I20Kkc2dedhL/+UYUk1Wl3uK++Tu/NgTuEekRPoLvJ7it1XpXTe
Pa+WDvtj2GJ3e0OFMRGVKEOOr8HrB8GCHBIziSC20ylEaDAhZ0IB44x5px9KwpoACIOBWbIPlnyB
e/NCBkg1kt9IPLy1ZjSKE6+FZGdHLTSh97VJgl4ONeoa1AG2Lt7moAqJ6xj2rSf7zsXpkkyzrbrT
4OQsWKBYQYrnqv/bID5iDi6keWaBEjpjmWqLt8AmxTLDiLzvx7US7a/KBZLlIzC2m8rdNEDUzuB9
KTTFfbLamGAJYTTLT6/uyjptLYcrtHKb3E2Dqlw/XG1g1Ny2C58mjmDOINexdCpE0/3wI2c2MOVb
j9dz4fhKcEJjjHPbdbOzahj8n6iA+ofGr+KXuVf2kb+0IwONiJQptXFOfTtzEZ1yewtLkJKo/yhc
eztH5QRMGAi5bBlJ0qglrCiSb4NuQ5opYQz+Kwd0XTy4w0aX7UYOYAKlG+tHAQ31BNs2McRRPBaS
+bhbj7R2tG+mXb3vukMpQXcf+yxUte4e+rb1SGeYG3/JRq8uvEMHpPQyuzqvT/Tcw1tBSdVHy7Pg
BpAO5qA+EBzPlu+V13EdozGbZpI0Lm6j9+l+omXqZ6TK8WJPzfIfkDafxk6V+09yZ3lcLCQXqY1R
DFHAzs2YDTYaqlNQB9Z7REqPoDdwFZ8KKcN/mzXYzAw0oR2Cpl+/wnaz7xbC6oekwc9jX8quU7c0
4o6k82Ex3aOMqv7e1aELzUXO3O9Y2nyHKrCvn8iHsOyOACS8b7y8JdGbRA0v1hVwoOe2bpx4vBG6
ZfmbjMlyzxYuB5GEM2ZtXEgBGXTd7CCD8kMLtwpI0y3qcwtPfe6p95Kb8x+HlvcxW5wnhDKN/Hd3
4GpJrXnsb3joDlWCOFKhKqOGeboWbFwmLfexeWyEcT7zvCKtxCuiHSIQFPP3vpfxjZ5VNVGohqlm
m5Z4zFTI1JGuWviv+e2ra09WZz0MePyD8+5M1WvZDR1Ncx0Ln9ZN9BhvqCxjtMGvPIqlk65CC+JO
tKJ4DlstYKQdvPYIgyhLNx6W7poESFb5luzRYCfi1qmH+Mm2S297hG4PiVP1hcw2sB3c3ohxTpU1
ty8b+DgWS+Ge0Tjxp/i6RWnB6Y3ow2IjmHjo1g0NmGcPyS5qHg3DgbAlXrPtl84tiqcS9fSEZ/KG
fiNpJT5rAiyFGVhOZLuSLWcC+TyEqH7OjqrHU4nTvE31ONRfHT96l0a1P76osl5+ay+efjnBPoms
sAajHyK3R4mkFger8dhNIn5ZJO/wQe34610j+Intamle9t1hsuaQArQu9HoPpIsDBxw6+I9iGP++
Daf5q8EHeYXWDgHzqBdsErF3PStG5D8zDjZ/pQdEmYgqkGfZyW1JDCg9CpRp2L/h4OLw0oItXvtx
9r4rCKrfqFKQJRgFWJLUrizze1kuAxuuHXblaVCRPaSQ8ty4dPcVr8aM9g/cyIh0hn2WJpkBVnrm
Zk3c61zlS35y19C71tW2PFEolX/Pgxddege189lCBGcfg9GGnWnsAvwgVG05nXFRT1XSuY377M1V
8zTGsv1reUF13B3yxlK3RIjO68WjH3agrmzN+JeTddTWeYb3etUbQc+pGDZ9sJkfHiILK3sdVtqi
VTBCX0tNzf7Vi9m52xZ7h8daAyeNnOkamsjKdD1JBQW91e9NZ6L1tnfycvyN6s0ENZth7lPDdw49
TS4zSzrJAu4k/xvX3n2LnFxhIwlNzlQgokmzdGC4R+sVyntEXTmDfTgPZ4lp5GU343iOy23+607r
EByt8B/WYa/I1lVEj+su5c+OKudDMxX7zzHw5eukxH5Lqu3v1sEX92rveLsJYgs/16plrh7r6rcF
mKxvIB5cXD1xPaStC+pRSg+aCHbjyi/qbyRw+RO2EHPzWGKwslG40y+3FCzazHsuXD66TaJt7fh3
xxHPdBSOf9dAGbRYps0vQF3WV8fAPGXIV6kaMFw1eTIUvfOYN6y0Z98UxeeCq65NV8wI3AZ5kd83
JD2/GjGYVwdBjTmFpq9/rKIJHlvHuJ+xvSAh2RUpiv4exigwNu2cqslFIhrNzvy884wvpyHe6U50
hYutonCKfj4vlbf6aZs34GMLupC7cMw5mNFxN9CI0jzl3eY8EJpg3hF+j/e21GTo6sr+Ly7G6pr7
HvROEngFgb7VvBH7Gu3kzwJf1kvKcUq/3WL37WlemDhI41h/LVgmy0uPwH48hS3odsohA37Kc6IF
jg/tFUdLFFjKopzR8tj2cUXKQ1h2v+xGwMhTlR29qx1nNWgrNw4KwdYvjrtoBU9TaYtEbM742aEq
yTPOKHqv9s6d21PUT5GVTiWB5de8tyx0IGTj1dW5XmZ0lvhrRpQlaC9/yHEn2Xq09z11kQyVSQE2
9ot0H/mxERXxJvSCQ4hKpym654Pa7otpir+bYCK9xcbufRJqjMM03LSy05ibpTw6zez+KHoftzd9
9iJl9g0R9nKYDVnhu7rIBlc2zhHloST5ObghkJaMvJztcWnqU53voXjsm1EHf8KltMsf/czp9VSu
lDPCxfaIzQaLiyfMJxeVAac68pIJVFc5/mzuCiUyJ9/lG3tiflgm/nzko02vgBDJTqchrD/HtbZP
akCZbfz1F0ZlpZNBkT2CtkOAlzV8Fqk7OVBj+wi+KMk/QD4CasF6PGquSKSAhF6sjnmTMyInn4Lf
dIMnPmwNZ2DZ+SSoTSs9NRXvwltULNzr9hQ8WGzVh7WsnXRzo/U4IET+rIAyHyNJGgKbYn3Ba9Jg
ciTLvt77r1UPzrWNG/cPhKxzajon/xlRVHGe1ykiDMEbnCgjiiTMnNDQXTzj5+cRy61vnvI+QzBo
5BmlszqZkspUopOQpuh4eB0RD/FuW2L76xKj3sD37CXYarRVb4Naq1tY/jjPP9zNGwJOVcxiiUDB
e7Zq0HEe3PHAMg2jV27IN5yq+PStIn5yF1HyhcjJWsekC8SNyFC4mQNcmKxEfP/1dv1SBMB9iUuJ
t8mcYa4yslf2i6Wm6NKuHaHdtQ7SFij93VqD4mOZ5PDumC3OtG2HL0T+VY/+6IPplf2msnK3h//i
vOte6LicIYH9/k/HSkgIBTf1dYSRxjpNWghx5qb96Blif4VrZ57aity5cvXVfzKCkmqB8Eni5hqu
Upgb7BZEdZwja9P/0E70EnDBNDDZQ3hyJxThhW5dDn5iAtEWLlt9NxJ6f2J0+r00FaiZcqOvleqi
n76xxEvDTNynUzS5jAr9/q8xvnNEM82t0bcLmSvroONDoS2dERMWPjSjXd1rGO13zYF0BLExx60f
82PoNH/KlcYjm5pHi0C4AAQB0Du8LpE1X5yNfqtsmafgXPZqvmwzpMVE5UvWGtec8tHpWdzsUX5p
q1iQwNqz+m+EvaEUHEsVUpUGyS/cSFYQ31IkBIF5NJsh+Usgdfd/Qq01Iet++7UFoSAwsEIECCSe
tHkxPzh9e8t+L/Kfub/11zCY6jvOPonqry8ufbxEiQ1HhRfBGz/YnFkbJIrVrgWeOru+3f1TfD6c
gmZNexVODxj0nEMzhuEFm6X/Dd1s/TabKI4ancpnzl19iqtw/s/R2nvgGybP9Q4mkcPjHZRv7HtH
Gvg1t1r+ymkY3k3gaQKLRgSRtfzMI4odo10VP9fK+7QnNESBmdTX2sfWL76RkUn06gwPXPn1eSC8
EDabi5bJsJ0gNJpY/HSjcJ9Pinr11CWO6Kv2ptskAUACMSn8d6+a7YlTkM/zqGOFALDfqbqwiI8J
CSxjOnfPw7K178iNpqMAEz0OIBcvVp8TpLQah+BquKKTWnSVIYdyYfMxdTa3Vdvkp3CtSu+uJRgJ
IHSd7tcgKE9Tt1YygcaLyBgkBoPopRUpW181PvJvuc1ZPMrpDMFkn1p/Gq4Bo+ZpJDD1e3eiNm2x
ObyWlgnehq0J7tRgOfxXC6/GKn5aC57VbCAbJYOlHt5MMa52SktpjqrQRNlGKNSJdqffRBNE6kA4
w0q5tFs8gzSK1AEXnfm/u8mgfi+GlylEw0DkSvcqPWzHzNyjm1EIID5nMxb/Vo3u7GCVztQkhamZ
sYsp7//5mM0fAiqay2Rc4GHN2i8IlCcp/4RWV8ERsoSxNMqq+a1k7HzUOxkuNAg0SSM9CipCQ9Au
sup8fJx7R73BmE3/4LFLsPBKMh9W0fi5y1bebypwf6yuO2Oz73qIjpzc/7x3EXyEwX6mucRkt6v7
kZzi30b0YVYX+/i0i7k7Aznb6eStXjJ1nbNke4lO7dh2K5hD7dWu4N4OipQcqPBdbUuL0myonotN
Rzks3CaYW92daRY480SlRiR4Ajo5sAHlJBLoGIHajHj60a4IXPCL+FfU2KRs4BV0cRU0I3yui+41
WJon+Do4Nrfxo9fZ8s1nvNcw/fxGvD95c45bI5g9m+XPLnIE7938pmx7zApsh29WJYd7J972J1Cx
KfXb9iN3nehuB1I6IvK5gtgv6UA0xkOPWCKr9rVJ+TnHB1Wb4m5gkEVTgR4Uxefo8JhsNUuTaV+4
IIqnvhYjm63s79uytA9D5+bcQMpwW4m1f4LZ3B5X6c0/DCjW1RkQ9PsljOLTHBMqlKFBJZuKiBEA
9ZqssRtKVSPnr/RzxT9p0npuOr7BGt8NIO59yNn+YrZlf1ytUBwRKI6XyXjO+1ZYMXxDhPtXucsT
lS/B1+SVSOCcRkjgPlX8qEfgdrMzZ/EciepAnHx4qAahLjf5YzZy2b2EY22O6DCBZxqxRZ+OUyHT
rbrAm5IxhHIH46n8z2J17WxxvZj1FKvCOaq23+xKLybKVerp+n7fBlq/4fxQy5Xmvu226CF2d83V
0FokbLnO2SuGaU7zxktbiFfUJIE6RxI1bgQmhJhRObc9+0qs0HTfiVJn0TwOJ8tZxwdwyJocA4dO
8dH+a/sa7yNi7pTwU3Wd2HIuvj3PqWCKfdB9jngaUXIXdQ+emt8lUZd3QT3GDyhCkCyG7nhpYy4G
U4dsNgCI5L0ENsMg6leL33UYlFefyPyZ72VkTUdtbehCJZg4BUMe2fZ2nNB0/qK8cMvgxj5pF3vj
sEMTSeDvEyWL48voFmWyzBRTRrP9P5LObDlSJAuiX4QZBPsrkPuqXaoXrEqqIth3CPj6OdnzODPW
PVVSZkRcv+7HIz+dL8LlbMMY9unBI19bd0fS+xs2qowcbSI4v3ifiUA/zsfsOaHs6MnlANnyOOc4
q/z2CRmSyhEB4h/IkrqofPhSWcXtJ40w8wcrMvRHhADiTShwkCxRR78TvkZPsq7TJxRf9gU/ja7M
jZW459SobnXM048Wz4KnWD/6Z62r6qiJ9eJZt4cqNLVEXOdO+2cYHgi2hQIBPBH6pivgOPOFUWeM
hj4HWW1tiqT5os1ChU3HByGZWs6AxnvWRK0++2motvqIU06L9TS0laQvL4+HiHKQLpwccTaz+oeb
aQhkptEaWo7wB0wrcidDP3pm+syjc4n4004nY3nsU+0ejcleD55lX2m5mM8ObI9IxMOyU4CJ9/Ti
ADjT6td+WouNyei46/tub4z2Z987E6JxflYwrB7f5PJpqsfHfqCctF3hY8hCXcdo7A0xTFJhBXqp
N/duZiETm7F5VPoo3aBrxlu8zl9tS3Vu2OHdCzXl8+lvZB9hzMMkb3EoMEwztGOQ/TeX6xvrpW+X
9sJ7giiKz6gfN+w484fe+zk68tVojO4ZcYe0m1lrDABWkdDikuXlv7JMbyV/SyhtFumMdIr3M/LU
m726GoJx6Y4TNvixeG64+RHuV6wSOni1ENYo7gzlZ9GIrEsbBDO5g+Nrg0VOnkcZU3HDT/BdEnnZ
jJ21HDhLfpdS++IkgtCGPBstRe+dzInIzvpY9rud/7tvRrXPWre6ZJJ1h8x4PVtIWa+zlf9Dzyv3
psVfi81TfHPMsry3ps5mx7a6+cREpe/1AbifVaW/mkIzLngD7qY525uqsJ2tW7DCLtHBwpIp9FR2
E46GnKxJZHd4jB5D+gu585gy4Wr9ZOmFrMO1Ad9tkcljYzw9d5M1RpSO//SafYaV80tMOqVfBf9K
LvKb5k/fY25dqq4y9gVOElx0VIHa2viPiKOPLuHOd5A+/IQMEluj3da7aWyLLTFzbVsuwy/NegQ9
1/LbTFryDitNJNVCNJGww/LtV/6Pobl/rNnmVWqbgpNFFeLZ6/iHEp1NObq2jS13ngODTWaYJH53
6TPEIh7WiHull27wU/4eW+MM+vpaG956Wgc2yNzD/b5u7ITf4oTVcmLXirLyRhUaMiOFnxtQ471C
PqH7LzPLX5qXosPlj9/bMJMT7ORThl0XnQoRlKuZvWyTbG08/GEFPZGc66e11GPIKvOzE/gxodj+
6qfln22Zr2mWSH4zNluhJTZDpSn9IMyi38O4YjIypyksKgn0PJWH0sQK6kAAwzzfDWEzFp/cmcam
E8rjh6JSe9cntnvA3jddVW92d8rAZFQpnoMt60QO2sS8kO9mUK2cKnTn2MZl6IsI30y6mZriVSvV
zR/5LtUSQJtXTStWq274Gh2LTfbYPDmqyH+aNDunaU2lhrCvTmthk1yQABNAJ+QCprNtjDNoQnzb
BMDQYMSkhZrjyJdO1H+HUn/hLffH98xfLIPfTeE0u7Ij7lUIcKI9Phc2gnX5DSlueDZzM34tWrM/
IXbdKKbj2CoZ3TXHHg5LiU+WrCa31UwxE8MugUgbGypYebzd/Lheksb4wIHtBx7+ki5I+X/7QbFz
t2ms2GcXqX0odC2H+/H/lKBFFVyfLRYT9pQc3M5zDr0tkjfUA/EhTHIjVqy5z6VXTifPn4aoFFO+
nTwyIVOe/1P+SmjIzDa22fW7tU/ioJ7bKsVEBvYYE3sRatVsUxQOX9sWHesTNY8HFATnbtdxjhMZ
uO/UIqqbj8xtivjG4vxDivUDgwavj5ZPkkZ2Z2s7s7zBJNBewKh9mDSNaevqnTJ8Xp+d65EB0lkA
ZSstxLR38eqdw7bKzlXP4NlO6d5o3CYAGyN5JjrZyY3rYyyTbysvNow641lLUnzvKttnaz8HFAD4
p1RryfdMswChGXemu0u9/G9RTKcy7/Qn3qpogvqKdbtwpl8GqDDO0QX+TIHjKViARe/6SX9y9GW+
0G1XbsxYG8Os5lgSRYP83aj+yEFe8f/Wq4h8ZPMk2NzvpnkiBdybYCJj/mIT4a9d5/AhnEqzBtPQ
ZIHukRjgj+HsCI7dZNx9GEW7REPxoFtaMHPCVmUXytoeQM4pE8dGX17xHb3rpWFv8bDNm7kpsx0c
ekowdcvd+N3U9uybl+ZAlCmPGuwRYVkzHWTzw89jePqWtVlykjn2bzomjV0r7CpQpf9UZylpzJbw
fJcv3q5K+KFamLl2kuDthpw2zV2d/03O+KeZpxU5bT5y3nDoNmRTjEK+sg/4qnuHAcflGELHYfee
iPSCZs0GDBM8Im5BIMwh4F6Z4gMl3g75anXnDF4uTXfqL0kF9zpM7orOY1DJ2Pqv0F2eKl9/8ub5
PRtsbZOUPYEWMRLgQKLBjLbFu47YFePmdNP8wytK/cnOnU8293Uo/UcqJ20kK2EWJLG9FMgGzq9m
pDXKpf9iUDY5HDv2o3V0/RCnvMTsVGvs4bxmC+idwbVS4zNu6ae0w4zizp0VUYpLaV/noTQsPKRc
Omx441ncSuqFN927qtKLsodbK+K9Ql4I4scmJAcEy/QiF2aNlf5AR5xWV7zLsv/WBwbTJK5+CCo5
J5s40KlyH0nTdugDVO2W82Kot02q/Z11PJ9cPed+acf7jD+Hj0eebzIidS8KrwTv2Xk4IXGCYzNb
mw2e8ViC6BOzbcxnSTP+GUxsGxtv1W/yi+i/LE8PnY+NN6uG76pIzvx5shBTnL8xBQNfnPFE6TPj
Y80otGsK/C8lYwtndIa5Bosgzx8h96qLP4kR/hiwTSMnxovBz06RY8svjphvOP+Pa+3fqm76NYuu
DpOsaw5si7FNz55475DLIknc/Lwm/g3jzTWWjApqHEXI9Ylb3bRuCRDUQGAgoTuyd8JK8KU05ZNZ
kRu07OmZ4fjZaNvn2cjPXuu9GSYFJLZhDQFEOo+v9wAcJU/nI4YQ6LYVi0gI37CRFwuvCVsOWMYx
osS5tBv3tWaS3cSLqR0mjSRw7tOdhSlX4WfqsxD0OFb5EjtpOKQcLoX0Biw2IJXnBLO8lebyXtuq
vVVjvW7dxMlCMAQE42j+3JCcWUK7xMaXsZVDrMKwE6NOHywW2kcu0/FQY7f7mXyz21MusDB/kEg2
sdb+pRb56GmwG4gn19vSLM9LXpY7bHLvDtINJ0+lzhicWSJmIj6OKvs0k9oJ5NjfEgvXqDW7+jaz
jJhDFWCZnVp9WBr6D3GCYU/A1f+ay+K2yLZ7V+ihW9g7N94nTCxcgDKaFIt+zWcYayTCrz8pALzc
3K/mRP11PVlk98fMwX0yiAs+zSLSkvKb2TMJlkpazNYJBZdp2xzw0bkbxKc+QnOpQgLH97J3kr2o
7IWBOfWuhoaJTGIF2SjPHcJ1nF/iFqGr70i65Mk64rpozaiTWI1ydSo9m37J8jlZ7DnqNPfspxqH
Yoxi/LDZBS1wRMZK2YZ615+bOlm33A5vxqhfyoKxS6b1VvBB3GA/TSM9nZa3wtN4GDR4+YkekZCb
snGL2fWPUDUvbnswAkLwJQsWE1yIlYZkAL5lr72mVLC9uJruMXnAPyqzCgaApmbu+fnszlIcucLv
+agx85NuCzyZuHvHW/O9lhEeCVz6qX8jLdWv5sOK569JF4g5S85OqxUHTiqH8KuKQwxhdaTcyYu6
hNp3VrbGafX9+DhPMa1hqT9HyuJxWVs517zr1zudVo9Ty0bjE9vIvzxDOME6MISA8CiKNSdjKxtM
JdhwOM5l/0fNi3ii5tbAXGWpUMvFfeoXqBhVuyES/YaNwDiNSjz0+Fl8sXRhTxuv3V6Wsws/efCe
Kk9/rlwz/eskntgWlWWExjjx48T9f8iW7KPXtPWttNivmhahfIzK2EpquW5llrUkpOeMhXdzcCcK
eZdSXVhg/4217MrMyIhTkahx+FVHuluDkjFFebcmMfA/yN84m9rTVFcxmU5QKayTxttqYTkCDYEZ
ukuvBKYwmszGCM7P7jdujTe+l2kS5YBFeHDGbrBo/NsMMQ0vidVAu+gAPFvebF8KPpYvvqr/xWIw
775d//L18d546CCTo3WhHGcR9UvWPJUL5jfaNz0OYteAlLCaQVymT6kzHhaMSxdb41LHoWUEkuwk
x1D312vKZyLZNsTQ1XoEN7+xdS8IxGkSYpK+uZIcot5NL3K0eLfmpOt6jSVniks6ErWlXTW36+4p
v/5OtO5HPzk86at6Y8gx261w00+FMeKra9ZNn+gMuW25iZEGw8EQn2zE/I1OPddh1sbhleVaEcz2
hGLmzuS5Judml+36hXPk1km1Etfk3VrmJWn0x1SRPPB/Q99oTyO++bBSEnJEmShM+UOKyWYAvxl3
WtAzxEdTC/0jMBb1J2tkjhjExWxVmDCx3Szum8ZecZfl0J8JSb6ZlJ8EeFDvGLz9Q09+4at2NWpW
zcb9TnLf3iMmz0+uKIAiFl9S9jvV8A5d0ma5trN7sa36yvGH8NrbLvG+8aCbPKGyTFsjs5t4slXT
h10vjK+ARnqU9bDQ22Kz1NBpyL2c7Tj+yqT1J6VuJMCIDFFRpJyKBHWsJ6sb17dxNtqLWUh/Uxfe
TnU8R5Qfv8FG+jNlyfuS9Bd/Gf7WKerYf+SWMh0/4obYSMJs8NXqBBwqZ/0kKvcyD24bwRXgWUvP
6nZ5qHAgUtixPoT9h6sqhI609To0VC+RT+PEK8UdmRVcTGrbpfSqm1vEXyly4ZPozHKnSG5caSpi
h6qM5Oh0kDpsdLetMzr1rXNYhdoDHg3fmy+Y0D+8wXmiZOCQGTlJpezFsLRNRi6VPSHeUzgU51Vk
/+wOz+2i44ZdEWcCEpYqNBPzBAanuvu15EOTt2eBy2i/AqzPAoQXXGoSRgx/B4MVpf0yp7EMx5U/
Xb/2Rz/NdRgGzV8p6mGX6c16MHRAIBWjF7v+5TdtOx6pzEEd227VT64mv6jTXYL+sVTG1jCTlMu+
7FFHonCNZ/65LPKpwH2zFgIHrWyeNSuHGTWP1r0yPSQdnJb12P5Ny+qeN1QntzyDeQoDCUE/js9m
4RsKRJWW/MZ/6Gyz3M0v3BbFFhTPgK0rWXfWKPxdNWX9HR/5uC2mlCoJgRBNJg9y4z1VlfnC1NYd
6motQ+uR/iwyAQB+ME6ML0fYlz8xYfUbJSDfbT7D5JxkAvzfrc80Ml0WC4iQN3T1uXaa3xNjTYBZ
9S19BORxfsWR3xCVAl+DfwWwfLja2ns/CTLraYH8IN+SBK2NaN1INjWvN49EV2CwKwlZDz4PbXWS
fQ3yQcSfJPYv4D1WAtEw3uXiv+m8+0JnmV+89OGRsN36kHTryiO8dfapwxdq4hFJmEPTo3Iqr84w
NBs91t0fgpPjMxGD/EJclZoL2pY3GcwUH89rU1BO0FhfmjUD7ufV0FxKIXNoWK78ZLajLL3R7V01
PLa/Ckb+GjiO/8ZkaG6YF7JNg8MBWpELcNiFeHfpIcoHGb9m+AV53n25cYqQZZPCSun+CWMZj4fC
b5dtnfTmgQgm/93UCsrCpR/2tVlf43hIX7zeY4viJv7B6TxqlnOPbV7OKtmBkYSgyZVxxmyMPdxu
lu90qZrrQ2K9D4tbbUfbndOwSRLgYA3+mRnT3EUHT0zLRaX2pFTsiPSQtiUWjCzHj1jOu5W7T9OD
Ys4eHdV63z7e2MMLOyILrgAXCyPPul3TnPy+D9tCx3G38YgSoC+Q2DK48c89hI7Asxn++gaFAk9A
1UX6gEZooNpvGl0IoE5cYhgws4DVn/fc4w3Y4lWT9yIWsOeTUUYrKjaXXauFVtWq3VpQ0+RqlhdK
dnhh2aZuxFneYtVyuu3gOCQplOk6wQhMBLBbEhvRWOIiGVcr2/GfUNEFDw16WvWTUpq/93FFwbfJ
FnQFABpVD/Z5rghpu48aSySQ6SytRb2Wokl5k6nkPApHP7pp8+2tsILDwtSaM8GZ8c3Jh+rW+4UG
MWtxD1z9xatNk+MT0T2+satViix8XA79IW377jaDddgDghr3gkfDQZ+w7ZkaqneBuyziO1cCYyjy
Zj86xvT6+HTdtGqIuVqWJCJL570YtbIIEGRqeBN4Mb8Tvafzmy3+jzURgIKaXOzsZeFHm6aM/BLi
TGg38XIqrWx5qoj38vVkn/SmFKoghVz6nZd+vytwOzBxAAFybNP8HEY7/VjnpX5VaINXfaHLHSrJ
sMUi0b7PY2sFiQ0AU8Mm3Yfmmng/utZ3KMsWGS3S/7/IGlQXgfUjGL3l0xom/TTW6WOb3nbXmIkm
qH0LHIJuU6aS9vkxG1BeQNLNP8lYIXYPWJZU0CSazo5skn8bGVuMoXDvL3HMzyga2ka/ck0Wu4RQ
bKg6JDku2WU7TBXmIpxAR2xVWpAMg35tAJ4G+aN3w875XrG4gWvU9u0Frae+ClU1b6Al44eCORMF
mbwTqdb1F4i06dJ7sfZBjoLGHtm0Y2TAOKo3DALeQZlsfkLwLs1NEbjaJ7b16CX02tMok/4+af2M
Et3amzj3h4uBh/qrw5pz9ceRi753RPLeso3FyrF+43Rct9h0xd7kLXPAF8xJCe7mmrT2shuXdt6O
pT4dm8VstmyGa2A8pQznJoNrwfr3uMB4wamZaO9aQVo/ULhZr461gA9TGCQ0zyCk08rk5iTG9ORR
L7PvlfD3bu9x08bomhFUirkKaE+JXx95jL9rDZDAXVeDB4NFnnEQrFGpx7O2Eu9GarKrBYLYEjCT
K9LYqO1IP6Yv7PZWBCsYigKTQu9fhTDlpiJi+gpZzgpQX9ULO/v1w028+MAxQw6U2h+NB+zY3Fla
+teG3OpGGrggsBL051qf7Pe1YtAKhrrsLzHwrsOkl/XL6PayjGwrXT9HmZpnxe3IqFeun7kbuztV
rPbWq9zxkdhKj2Y58MWvzWXjuYxzPErM6HH4hV3imjdYOIjjBYe+U1eo146AmcVDQWs/zaKzzysZ
Ei+QJK6Yw4Yi+1zYYh55RuUgT8ri09XT+eahikGBKKc/el8i4dWWM7+wVy7ehYVYHnWAkTZrtjKx
GMJat4aEshRkAF7soJTMjIHh9mbQWKOOJaidMDhbCCmBIZKW3PP6MEK5qQ6kUtAbhBfUgKBAELav
HvQ1NyXjD9nmpOvz4wpF4gJpieMTYxgestSxvnQbSjyhpIF4LTLypk7Bf6AWeNzPhPa/WGlzdvht
oT/piZqY8s35r0Wd/ZZtCwQ5vx3sqJ7n7DdepWbTrz5/BPZA/r8ScuitkAXuHOLfT1pPvx2WHg5N
DashgpyRy+2oD90G5BbgWMbYP4+FxKvj05URrHoD2RULaD2HBYGHqMLotFE9gQacCmN8ADjX4iUq
mmzry3H4vax5cW58gwXf4jZXTJLdzDScqcMq7exYFDY7WSB8/Rk7K9socKSBbkHlD2aW3qekScxb
R8Bpo2P3BxrhVgeauBB9RxV/zz6+lFmvyisBzfRmDDQz8elBqzSW+QQkwkCuQy+h/RxjXDf2AnAF
r9QIoMfC2tKHvTGyPyEZIdsjk8SPD5ItWkYPU9LqZ68OnFuejxgiFtNszpLP7MbAl/RTVxNvlUFr
2ye7sLRtp6ctF5VIIhx2+IcEIdF3EtPLndKFtaRrq4eQZTorjg4qbdyrMFYyF6Zc/R/NUGAxhbWM
J31I1j+idSSf48H6tlKSvIHwG+PcCAUJwyEJb+tj/HucrObdL5fpwyoBqU1Ni/9BYaz3bd/dpKlm
Io3ABKf8rD5kHQZ/vTGso7EsfzQt03cVGWeKwoBLCGQYxBupbVxO9b/Ix6jEcKt2y6BZDweHRY9l
Ia/EdyRbRsM9pEN3x1rcf9nS+oHZyIhE9JoJMS5eGNPYENt0QS2rWx7ZSngozQyGzajNXPEMJfLh
v0jSsYrwl4+kgFOGhdlex1tecbuWpsa1Z/CpmPiOYBbB/ETohE22X6jmXmmr5NclvnnGmLc08/Xu
lCCqRWy8NIzl/4WkmoXZZyF1H4r8kSjzB8JfZlaUh8pS2gkLq8BKZHfFXoMYAkey0w7DgAuVPUw6
XGsLvWxyOQTCYqhGO6oEtSiJqOROIhvuO7FgxGVkajdar9btIybh7GBtWS8pcFjeVWzhLdCDgYBt
y1nqF/+A2jYv9O2R42F7C5yeREj2h2p357PGor/vGlX9cr0B01qpVbx/8ISXkWlQFavDATpOhDrj
INZ7Cx+wP0RDVvQvWI4GTqsV0TQYoJePqBwF4dNBpZsirz94Vsgoy5KUXBquZ34tc0uCj+eU3+je
y4Rx8ODMvMib2BvmCCFveM2AMB4k2PoINGV/IreEQNZa3YEGU3VbV+szTXt5TN2l2OntsIaJvaxJ
mMON5Jqdmn3rDeiFomzPi8QSUY8zTqAJRsDEiYrTDW8fh6PwDzl1qfCCRG78qTVv/GU1lc9HTNjw
X3AO2n/JGzQYEdhBsWpbw7EekbQ5gZjGe49de/FDAXl6EnJyX0gyZehheilxfQ3NgSra6bNXJbdF
NfM857U5r1cSHNNtrNEOlrLs9hU/Y/q1YH4YuFBetalbzrqmyqf4Ie+sjJ/88flls3F3x4tUPV8o
Q9zntlm2qiiqg5f5sQm7sQZ2RF6HnVPXnSj8La7uanrnDrPckcqNR4o6T8WHU7bqpSr65TTRZX7J
ysS5cFRZ54Q92HVxYpJrjqqMf+XkfAvTpojNVutnCt7iYx4BxWwZt4wIza465VT1xMBocE7Tq2dV
v5UldUFqrDeiooONuGosUxq3xC2t4Wcnh1IUV6wnFqV2RGU/0QULppJ+3EmMIN+Qcavf6DraS8Ze
759m4L4hxMelZfOUM1yXyI1VJ5+ZqPx7xe29aex5OmPVRLOoEzySXjzv2WwvVx5V5rYmuoDFR7na
2ZzVDa4HhMpREorvbJB9VpVXH/jZrbOH3flBhFj79KjbzgqXq80quXURnttgYtK+egRYN6yXkofC
3HZmWOlWsitwU7JV6jrjXuktszOfbJQgZUxBCasPNc1woeGaZTX98ugc32hitS8rNJiwxcYIryBe
qbgAsv5KC4tDhodH1KDXdLVhqMKJpdVbfx3KhhhO4dwdNqjnXhPkAIAcf8VdIt4gAhg7DQf+xrIf
ET2TjMjW0iGHJXGi771+HrbdqIZPQNU51ot4Pendf0tomW5AlNdcM8reFubyrdLkD78iFhmudM+t
NMihLPj1m7IvPp3Jtl9q3X7UYCTZbkZB5roqu1uFdIAxLMn2CtejFSwQLI/EGCUQnrw6YFAgWpXa
n9qSJVHCs2wj4Tv+wCzE4BEP4l1PhBVqCctJQmyDIzaFm3nPjZG1z01XdhAx/TrUqHAmuwEsqhcg
bnn4TMsfIYlt5aaxAmUS4JL6In4VCfHz1hyN39I0/g4iqZ+LcjD2ljI7GGuJcSAAlD/DIeA5XqTt
3YJdvKdtMPtsy65/GPBEcuzZBAUa1PEkLEhqkliHFgFqqjmMUGP48XdJpBLcYnulD6rdmhA+dopt
2yMkut5HGhWvMKKnA57f5WWZE287ZlKXG2NemVCW0idONBkVB6pwRfM6svC6Ay3qPrUxZUc5Lk29
h1ngbQecntsKw8HGT2pjRxtbCbxiBhohCha0xvIgWGFxJK9nPE/GwD5RutWfsiHdaVTae4nPZFt7
IjsZrjEeOV8It0gsq/NkrB8sNTpKZIquwKJBQwZG4kdFEq+lPMb7qJXvBovw35PuuO+Jscovf+Jd
7ai8PBWa1l39UnXJIU8aNzBmh6yWVa9dG84ZXlvfxo1FQr3l+5vaP94q9b9rMci7ZUwJw1bswBio
10PKy+jG99oJCqLtuzkbvbM1FuuevhV14+yqD0OV6ix1i1586i1ruMBS0riWLAfwDorkQ5srd8ci
naAEHzp4vcLGK1n4FGmO7tocqsmxdhRbEjEtY33v8KZUOwCTWPIVPpjSitkytnL6wgsi9kuqVsLC
tTEdh2YSf1ORyfvSNt7eSYnTArJ2j0TWuwWb8+hsHDf+59DiGNqzrv3ju8NUX8xtLcPWZ4/NjI0z
LEFUolTa1s8JxaF4ZDrlXtRAzxfbSGEcXFvxSvJt9bvq8/QA5J1kikJkOVsqzTY91w0GZM4y3IDW
tFUGDRmHatWLcksAMlG7cpzZNU4yLuTG5Y/50hv9d+204ISx2h5bbR7uTmPUn5g+uyjucXeYk+MS
aPDL1wmoDEoDnThAWrkq2LCsQVVXDWRQixBBQg5e1UO64ioE+3JyDOV/8atO9swjDyJ68dCeuidc
ZSndC5pX3RUJ3EuZO+LKtYc9Px9w6AGl8udXDCnV3jb96gfFaXpP1MqqnPRFXrPpLjPE/JTQLo95
Vd7ZMkAdrFVeHZVh9CCzNTv/BVszxSMEfw/5XlOXwsk9gD/Arp9YEWmPzBUT5KwL6LL2UHfvmQeO
CKNhWbwrHamt08eJ5bVb74aJwxy6T/JvwrN76Y0q3jkcpGFnjtqlNAhIboiY8T1lzRrMbMJNokbi
d6GN2pOV+Ml606hmHIH/lSa49tF4mi0AlFVWLg8qlFWcXItdX480cHTipWb30scZ1KA21jYtO0Z2
tYt5ynjNR5Ij+EOWXBzQc5N9m6TWJ3gIIDeimQ/gcdInOU/+eWLjd571rmblUS1Hb10ItEOKPIxz
Lf/yDsr3KApjVFepdUUYSp9MvTO2Rp97UdMjgenrw95tq2TYJmmvDgrJBK+lu8SkOLJ5T+sf5Y5T
5oYGo/vDhKb4+TF5Fd6mANZzRXFyX23bLt+WeuhW1CY9PmNeS/e9NVMjKKUXeB0s2KhxvD8LQixN
QKgMjmOJHVbyKlosXnMBFaL8sKResKSghGW4JzwlX1D7c9yZqfGyVr56S+A+n+GxAeVm9VnxBiVv
HjpoDHD4LO/aG2N+Kji56OftWd7prB+e2OtnH02ja++YL+DSg8bdL9C/nla/qxnC8DbfHJ7mr5pR
LB99RqarTdxy387KeNF8vwzIBpPmk4/OY2S35Dnte3OvaRhNAWPhvq14sLK35Fpx9fGAiMKVh9DC
1LCSsJQltAOXbr8yV/GGD7fY2OSWIq6F5l/sGOMHOVODRZyHoZs/zV5kvHcy0fdozyPDgVsTegSA
EPlJUl1xqMKowLgcOol1qie3BhFuz17gpD1uKIdVSUK8Njd3qeEPu7ElqUl81IniDiNENddUsxh4
CzqY40dsAtBDRhLGdhZXOxy8lR+uC4caFvuhu6zjsO7ThX6RxVH9wRtsdz9C7hIRzhJS8hktXSZl
CkX2W6CfHPIZJ0aql/w+xYgeqAwGQmzLBAAawMWNPXTEu1X3Khpp3vnEqB1v3BitVCLQcG5eaHjO
gbI4xTckoOTHAil5Em2Vf9HPwOmxtHxx6DaY6CLxpEmYOaujrjSTZVPULOqD2jazm+0u5QViSntP
GRc+46XvsFVM6/qvqzIv4ADrd1bj5GdeK83dQyG+mmJeQz9x3aDtFHMXVLujI+0isiTBL2NQSTgR
d8cbOCxPLud3iD1XOyt9HW4lEtmlb7uEFRqo7KOiNpvbIL8TRc75eCreEDqM6KhKbfU8OjEbJIFa
dyURScq5qboTlR4kjAa1buJKj586oLqhLU1eox7JsjLSq4pVp6oVHskCsD8CgX+uC/+Kp8OHE1iQ
lydZCMjZtN3J3rDYe3CANUv7GrRC7pTZtp+O0pvdAsvzWOpa+j6SjQUcIkvxktKjEw5WQuOJ5rsn
YrV8DV0uje82rb4WO3N/sQEhT1KWJO9lQis6A84ohk2sWTHEnPzhiZ27V70R3R62nM5jGEk0d+Ls
CFwbqpbArB3oYiA4rUysV3yCCufNYXRmNRcDugFTM/wj54GmRhApYrEWf5Cb9aPE8WRJ2mSZdgmA
4I1KF6ww3Ri3Lzx1uSBizYTpAgqDk7JJ12s3G78g6U06iRQTRHmxGOq5YaLXA2dwhqOtL+wm6AFX
99qCxYvALzIA8W6VQPF2iFSA4LoabYfPEDyLTaQgbXnSgDXjyZaU1EYZ2bRhYvMJPLRqw3GIT0br
zCdswixLHgd5EEO/A7HcJyzqOdx4t1T1/zg6r+VGlSiKfhFVZJpXCWXJQc5+oRzGNDlDN19/l+77
TNmWoPuEvddW9m5EDLhhe9quG7zT2GehKOK6uUFS4wXYoewlHsQAsfNjnpfZaQHQu4M3YVwyb04j
0j3waDXKvdOVYkcii/htrj0oAkNXOVsLMdAWgz0fVabZzhQDU16iscunosj9O3tZYqyEbR0ySEzY
m89h+c5XU/HsSWfXZKrez0bCOrrLfYRbrELRHKWEAmhQ7mvg5sU2hBJ3Yi/eRB1m741F1cIewOhA
NmQe5Jdb22mwVPAIoIpiGusIgIkdCa8Y9sOcW9sQ2uFPq6z2mWNXrFWhPdReVXPf2Skl7uzFZ9wb
KQd3G599jIvgzpTz61pj+qU82Ibk51q/fSDtjdlm96Y2X0GxtceuMxDWTEb76UwV2p3K1zA4Epe5
1+D+2cN0zWgBo54Yaq4LmFazNUgYAUHyYtQ4WyxiBeH5Wvh8lLc8elKLqOZeXdf4EdkoBd1hWSqN
/peBbu1XAS2rk/2kVlHQORZ1ROLGclGEbR/wPBUnfn8RjYWOz9D89MHumFEnCrvGYo7Wv4IX0dmM
dVM+FJYNOJTY9uYfUejuvraQTKXD6F4cXL3rZpmLd66t5C9P5n7XL3XxSwSlcxZdx7J9DqxDnU7D
LU9FX8RiUxHJyvCeWDoBHlWqVZ+d30KPmlEKe7oxqw0cLOtQgUEg8IOZENlBtXqFxYV2z56diaVc
Tutq2fSn1OKA83TfNtclkfKhz1sIb02XPXDckJAo0mlrmQHWsaz2rV/RILYPgtw+DEw2j8Gs0r3J
iXfSyCBAMYoRxd8UYDq2k61tA99gMOAOlyzj+aL2ANk6WPNOWUX6wH7B3wWIS18cpJeMnPpB3zmK
lGSAZbeJJdbh0bW+u87XR7KRix1XCBZVzcjcmGLvLndA1ECecm0gpvGtXlvGw9h12RUy+XDw0zLd
djbIYVISa+D0OSyVxnXcjaFq98FHEPw4NEbwBpfU3Htp3rR8UrAkXRWmZ5MIiFNXKNYBQ3oz00AY
0MSkxDMGc9eP7NzAwwRN0MCqkU+PVcawq1lGFd30u9uK7SQ9MmEDgMa4ZmAIYE3LQ7UPptJmgdY4
B1uDstOO6V4FpfGTFaMkA3rbQNYyE4Zz0/Ns+/VL45h/ZXfjWg03hwdTs2ytHG3tZ9+rNkNB+iiz
1z5q5gVIaEBiSSddjC24kfj+gwQtZaGcw9TlGM4xDFKBFV7zycjqjZWOs5WYGKI4G6nbLdT5+5ZL
jwkMyXwob4uLnywWihg7jR/cwmr3ftN7b7ATjH0Tsy9jiT7cGa0o9nYfsuBoRXZq0Ut+5+0CuMRl
v0J4RpLsUZyKFwaW+S8zNvec9TOLNTHdoGiIKv3Zbt9qdg875JV/ePVRgiczBtDCY4w0sRU6dIY3
salnFsDafPgiOazel148rmQuY5TrS3BkD8FZBptyJWZoYK0RWyylBqaGuJvlzhla423oUrmzyHdZ
+3Or8rXTo9FUZgymwWWHxWQifMlLZ14rsgYmhpjaNrapcicK/mKJKt0HP5Agu+96wCZqzilRW7Sw
7a/duFBvoRMjoqyCS0ynA7Y67P4MRdfYl2T/pqXWkYE/BAbeUOwqw4FK40CrPpg9SOrdPIzQe4YY
jCw6QMG2d0rlsXYVVh4iaauDCapuv1TpRIYRkIxIcLc+uXM/bSEYmPiK5+HmizWCbcX3HcHurx9i
GrhLJxamJNX3OJX+WVk+x6zHMq4Khbdy8A2fhlaXz4V7U3TGbnhyJi9/4AV7oM4fwSfOPo4rkOp0
LRlsjyJ4XLIkv6Bo7R4zIRmXYdzbsAhy7m57gjW5L2DmcJmsfZMjnqSy5R3z1fzJNrsirWepTfqe
AcQdWQJf0h8mZy1Ixj4IiSeILZUmc2cqMAx0bfeT1fQ6q7GrzA1qT3UNfRcNZqBYkeN63GjwESxd
ZdquSUrlSxmqZq+FcB4U+2e0WsqbIsJ9MNBb+q2CrLSuYAYhAKeXwr84bhw/gM2rx1L/uU6Bd6y6
6U+EFFcdsuVylplZZuoxTp1n78FfOAdQKJHHs2avZf3d+F3swmoAmvy+JHG4ZDxQJ09707NNqo62
5npVY2Iw+nb+IGe098h1boK2SiMuytWdmmQDIxj3I2AF4bdbeqD5gdoXcZo29YH16/xUWNSJutDi
o8pdtcmQLj0G6TJxnbjjDnJmYUZWsXSXyZvyaDHZ5FCJ8m06lt7j3oK+1CW3xOBY0xcIBM+ddu8r
oUc4Kdh9AaD7u2HJidMAI4CpUbMf4MpvnmMEg1FgD+WG3aSBvISyIB8W+9oVQf6XFRXpS53vBvTC
uUQym2MrpTz09zwM8Tr2QQAIG4kB5Kuw61Y5mXa/A7vthJl2gTLfx42Ob81nj6aQNK+CmWwJXGTx
K0a8nFLPauwPbx4d8vVK/VtLt9uSVvPBLv3HZRABTaiaidkQqj4PeYKCElfhU+U37bqQIFiMtvMp
9hOQDKMDLy42W+TrFIMsn+RJ1Pj+iwUDHk1+9oapwnstCw7r0jRd5l6S/fZNEDfZD+3s1Cds1u29
OVfmtVFGTZ2SlrsgRUdo+w4vMFv5cIPM292juh8o7/IaqbaqIOHOmQuTRo/JqdcSUyS2GvPRjXvN
uBRnBoyyAc3ngATEKuhqRtuZNzIbx9ec3fnFKJbqyoQWSzZJvXBkTCsaTOg6I8Ndjxu0bvZZOpge
uRPsH1Q8/MRMdcHiu9XD2MWD3LCnQmwHs4NQEoObnCs+XzbV0ix3qOiRC6HgTQ72pIdTRjwgFHdY
OBAugp9FUG6tChJ4APRj1N+FKjR424FYrBaLf2/wEjxlqu/35B4nOy4xQIu5Zd2PIjcjlAKohYX/
5zWjs6mZWtPI2laIUERWb9xBchdgfv1Be67vJ0gGh74W7p5REUBgsQSDGc0tqq5VY0EjAGqE64Vl
OOpUNBaYHIqg/RfCw3tqA6c6NblrYI+3PsbMkj96KcMnqdt83RDOirav4iMbkW4FtQ3Mgh1ruMc/
k12RYZS/U5HILQu18VO7cXhOu8Bh4dfaht6DgUUHHVpgmVZQyqHzDeNNUuWEz3S72a+N3ekzz0fn
BQ0IZjRJguf76I3OD71M6K5iyfkd9o1Lx4Rs6zlEvgNAWdLNbkB/5w/GUgdLZJaG/Jx6Qjxa00Ln
7WgTxrBNyTVtWgJIHkVee29h7pWPGQPBO/hEy0016tKYQpY+JAOc3mbu0sMYDPYnaPzgFFLmJKu2
MvW7Q2TZlsikem/FtvHCnapbxH0YGp0EplUr7ZARnpgwWJbZZblZ86x+7I+ekRlrKv2C+RmGM2vq
r2GVz7sYpcFhmHv9NqZtylJEu/1917XpziEdkYwFp7U2Dm/JuA4GnWybmvzBIBXmczE0CWBimO/M
0uFFBEbwT3tm/mnH1Z/F2C1iuRMfFiBOa4YnH7BiYEHU9s6rSUemYUneYTGfp7x4GSb9bxjENyvX
ryWLc2zT01lnWr3YplkdA7K//hlT6B31iNgjzBVE0JhHV9vxkxP79tqiVqdBVZtODPZ2HDLkarTr
wdZzzbM0wVXXpjqjenwWBr8rI0N749CG4Icxx6i1y5wexS52srE0+tgb5MuumnOY+5/MYje6r/Wq
Q7LZausuNaE1cRWvCHz6xHGT74N6ekV8M17LmJcwLShTA7ORq8G1nym0zo0Tf7dK2Y8DNsOtbmyN
ACo4dyp18MghpbA4/MlDJ28uzNwfLp85qnqHT/cGBVOatQsS7HwLGQaLRswyxy5iZiAtw0Xt6jU8
l3MQWH/gpvPNaBFzAoyjBBfK94l5/64QHbMGkohMeEfYQ987Qp2OQdvca+2/OUPAgkzqm6RiBBZD
Uyut/yVV4KBQYm2rAmAS4M8E/hC74IFkJlxsI2pCOhZGuMbFANQq+vFEsf1jBFTLgTR8VNypXhV5
DrQp719Eata8ALF1aDJ86UYrsScvJqlLYUdV4957anbvMCSVBx32dDtBOnKWlQ6RXYjLoD7Nh5p1
rOjjawtUBhDucI947JCG46sZQzmzW6xcRR7w1MIuORUNsBYrRXkpTdc5zu0SXEZvGKLY8xHtCYjg
9LIlMvURvxQs03s8c9axQKkT3dz+Gw6E4MKrNd7zeaE/1HN7kQscgjkYPnQTdpu0wmiduymoQrgq
D24J1pDt0bDJypvfJ5GI+kr618xEKZ1OnnXA1h8eRtGR4WIsmA4mX5+hA9gbNkmvbcIp15rs86ow
Y+6oWQ20bgDauCSUCBVcsGLsjhXGanaUrQd/rKEn5we37Let65wJqw/B2oQAqAaEXInXhtup8o6G
DwFJtPFOlCbbUzQmGKcxuZPvtsddavIyMRcM56yngeCTC+CDH4RgY2RA3mZCAoYYlMIv4Cy5rcvs
X83cHp3/gCkM/yvxNLF1TE3wyD6S4UNht/A0uKWoYZPnXDQ3e46fUVA7nLwlsypnCi5B7y9H9vbk
Xil9zmN3IaYDtMl4cxV38Vb3N05iGERQCp5n1VxMC2guOAVMnP9fa1hFBJpY5ZtqVZXGNShrFyHi
YqxGBo6rHD/Vo+21L0A9ztxJ6yllbzDDc41SZ37yuDbXCxqLvTPd8m8y/dE4hvmajqNglpzevlf9
MQvzV072r5Wj7svaoduRHlBuicX6MpQTM6n3b77WYj6OCcNd7CV/UCE5qgdPbbB/GFu1kHsStwxf
gxFYZnKTradLP2DNx5JgGIHH2ma2T47MWZmG3TfQtHxtS1KJlEcORoaJle3rXlJjXIrFeMgad45I
AH1gzLtLVfqKa6NEHBVue1pJXvG822YLUWvTzVVd3gytdXOZFeNjk3AdlqUJvgvrL7CsLvKr9M6m
4V/BfmBONQZbwV3dSM7QEtkybOakV39YCx9cxHL7aRzMVUUmkzRpuItSQ9S2HPeYyGAvTHZkpOJR
cWOhwmlp/BLGiVuuf/fHHIqo5eBKqF/iYOxPI+iYlarcPqKYBL9OUiga8B0Raed2RpKecxs8Orf7
dhF/VuPD/rDybj0btohgT9I8urTnYCU+ew+vetsoa0fSrkKJblVsjcqP0I7lg/KZ66s8eTYGBdkg
TndtYeyNEGnykjFSKlx9KRoBbqID6p2kD6pm8h44Fy7Ee8eloaDfR04FHsL56xodbt3CIXhEIHcv
lvBUW1YUDw2BYb24kzg81xPKsk0axE+o056b2ytecnpi3PJICy7H+5rgALYuwtyRADCviltzgjpb
b4YQL1+rbvuiWru4jvAGz1nDr2/Lc9nJO3MiNhKFCf0voSBBi8JIEF9HRvGj6RY/6LDvCnmLiDSJ
RowDsBlkDfNW12Dz7ZbsutH7yIE/VS47jLyC4FE5JpFhZB4RWBFGuja8de3L0xjKeBvTs2CtZeq0
pHAHMypUDYBwVOXJZirCegGkzDQX7rF3l3NtFKfRdC629BS6PetzCuJ8g76+i3ILv5SZphOX6Hx3
e58zm0w2HZu0doD2sR0+WrHaClN/xBK+aMvPj2wDSRjjpTO66IWZj3yuuhKZHkGvHTYzfrx/7zAe
R1fEZSrnDjRAYNdbCZCE1ztX67hg2DZX4mVsApNvhMQtnWP8bafklOjQ27VzeSIi/MP3vN8lzAMs
s4Xc9lJ/jfCjj5WViyPzNWYSLsPoygAtn9n3IXSQfyaenB32M6jIPhizNsn7O8a7734S/4JIrTaB
1T3DKPiGLP3Pq8wDT96TKaony8xmGBmjeSPjoII3JR18Jby10cFLtwxW7aI1wTzhxhXbYKFTZrF7
GFm43FBkx2JW5zEQ5zQHftSlwTfnbbbDzzlvajQYiK3n8Zb6d+0Ln30myUbbSWgG+mF19Bjd8MYw
c+kdZtqrgmfBk2GHz7i9B12CG9iqH4mDOjOzwEE33riQdfIS1B1qjQ6ifZj4yEiGAKQgGsk98dMQ
E6z+vS+ds3SIEGJFrUh0SjYeVJ8CCUPESvxI5YNonBiLNRg6TI70j1Er61dLzv+fxw+OMZ85Fj8s
xrX4QllkY9MPGSvNA+MuguSGIrDo+s1g7U3dGI3w3iKjDA66t64ZiosCK7WjMDC62YAe+BZwx3h2
v5jMNmRGW13a1OztFTJ2uC5muDpFUWzHuqA/g14VOWF4x8qRxCOZkYJiJawMSqqkbkA07LGsTjv7
gEu6v0N9wvB1pO4fEURfjXbisDXcEiKtjhgqPGPgukA/9ldN430RlXfmRf68ba2xhjLHlogvtSuK
XUdjvnIb8dEVExVKT97NiZk7G80E35ev9bwHZmRsmVlCtRSoQSgYCneNMFZd8SzaazzKUMaShTnh
1HKIqPHJC2RzLIcBEKTEAiCa/snV6SfxukDS0vzQ5FmwsQfAifTx97Ytbq4X+35WxsXOfYIVwjC/
K0ZFM5624Sey5xs7QV6tEnkfKSlvronFEAxZthczaxIvd6p3EwMyQShuuk1TMAhJPzorKeS/zg2v
zKUYe99CynHHxU6KtzhggYS4491urDLKoBGgu8AqjSSM9E4v1UeXtxO+hfXqKP7yqSAxWKfFc9oW
F1z1MFQ17uFcTQeENIfaWH7awG3Wo6BjG7LhI2zl/GCJyiWBs2jWTotFoXHcX3MeEHp0EKA7YkJW
lK9QnpblSYr+YjGMRSCJvVcwqWZmehYB0XEqLSpQuvHPMuLsEhPVWFXUyxqH851TlPZpdnGe5bF8
HisUVKSenHos31EmrL8ls+BDqfKLuFQNjNCrzmah77XiPYPsggU8TD6zAUZflgimuo0nWLHjjKlH
VACLVcn7UoXd0eHiODh2/YrczdkzMdx0MtsVbA6ipJqtjVFn7ZESfHwVtXMZYYdv/LatWEb5wyNA
wmZnxWGyA4KWbKUsSv76DBRPE4SRFRtHA1YT7TIje9CsF9PhlTVvfXod9L/IiDhMLPPVCH0qiaTq
H7TTn8ci+ERlHa/zcnmrQ3LOSKSSho3aqHqQXVLuBm7CNRW9AkddPEOdQIZbvxe3TC2iX0DOeGW1
Deo8OylkJ/zZOD6wid3LcHpWNu3ZnHvXAJvKxsTZv7K6CpllUP4TC+AD/O0v0BbHqOyte8OqOZZ0
/rs4zUu7dPEhAI7PyZGfkBOSbYBcP0qQXhyhop04XvtL33jdN3w8Z2/pJqgAQWgEzKYkNRC32b5H
XcUayb4vrXpXydzfsE6q38khNjeVz5QWaXC8HsLsBHgDngMGum2RmF81exBci8aDjVtYBbgsLRc9
DAB1PFckQvs50pnSC4+9ZQCo0l+8Nbx9uCu9gJazmOotIw7SNWv/sbPnNyeuXv0xO/Lj9vg4PgDu
Exzl1aBTxjMRsY9J7X0oiJILQ3kPeq9hlld7NK/e4r6Ntm1vZimn/VjZEZ2oXN+upxTAIGpZtCj5
KzirCwUOqPoMGAB4Mg8jCJWkoADEs16oxIXT76c4sTIeVjltAi+5t0M6oElvkVzdwNieQLrpgzCX
EsRg3atI5dNX7Zpc654Sm76/JSG26DP9ggmcqHcjSv81SNVy28fWk+X473jXmWPN+PIndLpra67X
uP/eVCPuhG39hEbtr1FRXA2hrza1Uz56L/6MdBsR9g9ouiCSUPP5bprXKpWfIuivg0UgjVA0+Kht
+lltuYE8kmPVvEJ/hlQe1jviz3CVWVayVrJ9R30PVqnMf+wb3SZbEjiPQ7+ZFm79m2lsFn24BpNl
EsHoYlnS7nh0Gu8Q997LNGHHyB2vWDPDfjdoeR78wP1tAxgYNt4fz2AO62h1Jrtm4AXovpI6uwoM
GhvFDANpaYKOPz5De5J3LvCKmyn4EwErwvBi/lcZRcShQyrbbKGIL+R+Ueq7qZajSARdTtZgg/Zw
CaRFcFB5/0NSyLuolbmulYwv9AQ2M53x1a+cr7ApIi75TW7daNgWm/wUObQdeI+hPTj7hK0NvSXy
6rnMZKT99kMjhCNyWx9Tl+1uOOGl0W7joZZ27qqxOy1M7yN39K7gBH5Lsv0atAkOTETWKGv8GQVJ
dDZ5f457KrOOTTOl6+BOr07fXwPy4SJ+i/LU5tA6Mh2TEK/GU6K85462ECnhd1vfFvWi5p3ueQ6t
lo0gBG6MECO1iNU7d93iffYohvEO4CFkjfXapu285o3Gy5MPPyp0n7Q/nFps7jzt42uA6292+5fU
Sb5TC+dVPqo7UtcvFB6I9vHzz0UFC7quqAFRRNOdwVFe3pMQjpEOePArj8vH7T+YDdPwEOa9kDqw
6jkHd76Lwm+oeXaDm7exDz/amu2HJSc2gAPu9Nat38oZSnK2sO6KR4OuM391fRJIqtr8cEzzdSLe
bCX77oQB7SZYQDLoIB8aOaajJUWMNlppuy/CPtyw7LxHj/bstcsR8/x5cCYF3RCPQ1A33Htt/1pk
mkssb+7ok56yJGRrlpfWI9OUMgLtckKnB4Soaj8I+4aun11blJTEERMbzIx9P6jmXtb8qhR5COyn
6pQm+hKm3hOuSPbjmMThqfgPts1xlk28XUE/iLUdWjPzQlqzoaneZYqOjo7kqSiyF9M07u2huU2G
hl3j4jBxe7gOucmt3g+QJr3hE2vmA7lKZPGk5k8WOjvFU0TmywC7OHskMeeNRKWHHvXbqomTaR24
6b227Ttlptu+l/kenf3FyrmUZSp4oWauK2nVzzNp2lK0z1jR1gsxTAxOJQIB4CujDcspMOJdAroJ
jQmxnMyW0My3JwreO8etkSU5WCdU02wGoUkT5W3aCOFlJGNxEmTNRwCAqTP1A4393ZAOV5MQ7zOk
jq9xaNgBVuj2K/Jvdc2fShSlQRfGNI2opBXhbEe7k2SEeayQhM5xPXsipuRDAwpK/iolC/sB/czg
BKuALcu6I0wCgxhjiZytDdFbXEaA0yamXxHZOr+F02X7ObR5lDRY0DKwP8p8eSaVnbveoMDvhHpg
E1+uk7pDohWTXy7M7qlNBeQiiqJUENxmL0BXmr577fyMeGYGJbKQ+aXv2YYVrvsC0g9TtPQevT79
Gjq6pZbunBpzNA5dYslLl1Awezh/toMacAj2D0m/0CQUs+b/pV8imb/71LoYoXOeCOTC3ijvl3n2
0HE6KMe1OiCo+sjA2UdZz5ZtSEgvzwafUYpSZ3PRiDV1/alSBK5YWrCasuXYEnnYocxrcsIvY7Il
rTSP9Jy7EcEjj30mzl7Tn6FzvwG64LYbqoqTiK/X0DM3BZPmMzQxOLjy/7hpxPQGnKKotGcgNSBb
Ig1saSCzGpe4BPsKC+j/gNzZdb492w0xhk7mwUzZ1/kC1DQS1KdyAJwHZnJC6VRZ66Uxpx04hs/b
UsOxmy3NgHuPjUUwsp1eoPK3q9IkEC+9eTdS9BAsT5iP1ZX8qYL0qdbyd1mm8cEak89h5O3D1XLK
yZFmkexAbVUINSesDyJMSR5hA7Wyrclfy9YT+7GuolBkVFQ5YpyZrFM85ruyda5zCP3Gn6YrxBJK
qxR+BhyXdZ6Y5IHXDCvMDIpQOz87N69Q2ocvntO/oCP8u0nR96E7dVgooZMPDaQrQLnHIdXsqBrz
X+qA1GJdMG/8uHztg/lmFvpw0HBHyD/f/ML+NsnhI0geYc1cM/+s2Lp7HZllk8k/4Y/yOrCQfYE8
nuNvBT//yZ3oOaqg8M692f26DCxO1Oio/RXDdCnEU7nor6CWF1VmBFyZ8fht82NXUtLest0m9GYx
32vCXp59keMoxXZGLHO6xvxx0/973R8IoDMi4WGVmvEnj8C16m77uwbgXVYH15w0qMZko5E5+pT5
y/hKM3eX9uyz9XJPcTcjcyHlpEecQ9jIATLEW1O5wX06TvFpYL/ylPlNecJrDniKdFQoOR25Z4nP
BqEIIGJgnHPuRjYqfzIf5m/YpN0mx6aP3M4j8AGD73rBUMD8OyTVkKT0ezNV4s+jU8J4mjdI49CC
zvwe7pAAh0PnvsIhF7xPurEuy4A1gWusZN/EeGnjEK4REe105zNauvSIPh+FzUGbwXxYWTY1B8AW
ovsYzOMW/mzc8JYU0zF4Ln2xW2LLXivILRvP6kmaSrEtiDR5GQKqgtrKljNL7ThKHNa1NXeLR59E
3oNHjyzsFcFyJOogkYVxY0NNTthEA/B27qBifbTS/deDyBAgBGHFjM0WUewn2kF/PStONUtZd9g0
o7ZgjEn4x4XgehoYYSKoThg8DHXHxD4QH4yA8hNoAHRFRufebNWpeTbNcgNICPWiF+ymELQ5c4rn
viE3TS42sVDdvqmbZ4Qs4yr3QvfMlobYJ0JmCqLAh2U3QlT51yQT0A6CDRCT5FfLz97MaUgfgfB/
+vb0NqvyuyecGxdu4+8tK2/YjDX4FXKymH39VdXeaWl7qn3/VafkUUNy5+zzzA3Tm25XFOYPFvP7
gaHQ2haIG3Bz/2LW3WMuVHcQw/iApLfNez4ly6YAqYnXdNvmRavA2oyx/9K5jBeoZvvD5DL4T2sa
+pCcsZtsfu+J/LP17Qd7YRbNp/ejelPd8w/PDPlY92DCXGnhPBLJVhxhe7fPJJuFztawC8Ix2rpR
UXvbSNuAYdjwe5ABLaeBozKRn6iX6gbVGLeeEUCWBMVZ5QjWg1Jfe9P6xUyFCQ8UMFdZ8YHz3X9y
eBvWNjqEFv/QqlFDshtM/8jwvx9tVexZNGE5pebAGoqreA7JZ6/gNLVIhfrP0A+KlqPB4AzG4RSV
oUIu6nj2RGxFWW/npf0DCUXcR/AcVs6jCRgkQjkezR2peB3RbFXbMSxL4pIrW3agKLHKcVj2qyFV
J6S/dzU88b6x8zUECyPslnXe2ckfTCv3xQ47hlmSQJ+HhiBLLyqKDhxa6/nTam5ovMpqeHKgRAPp
2fqBPrkEBayJsfr1lfNaNTfpD6ACFvo82OBr09WsFGMn13Q8sRHShYSdMfTW5IhSrwfSKc+UyKBd
GdwlTKgzsWFzHEYMK5ZzC4b/MHimy5hSBLAGbMipHhzUwUTG3Jf8YnUcP7FxO4e6vFvosZexukdM
duVAPCQI55n+lWLn5GgJsFSaHumqjS2wfjfJziQm9EwiXxshyFCRpHnZWGXyQUo0o8KUnI5pufMQ
kmJ0IT+8UYJHM2BZZ7Q5ei1Ug1VmEOGSd5+sly9lgKgkRZG9T2Ke+gET19YrrUPZcnrK8I9sWIiZ
3SkUzb43wfvWAQK7PAnE1k9b71C56Doyh8tDJXG0oDOmLyW0th5VgzTHPi85R55soI75TcehNoCR
xBzRrvNmMc5xZz+VRb8dG/HrQpkM6v5zDGesgKiM16Oef7VHJVE1EMGIyioJNTXH4TjW0yEgkmgd
5rZ+bYvgL+40FkZbvmEAPDsBBgGDQ5ucwgSxIa4i5Od/y1j8OCO78oJJ7s2Yh6UIk+UKAUa4bwar
/fBNqLZoTZA1bSqrY/vOIpPAA2N0CUNh0IvEwu2q+aMc4zpAXXlTrNFqAjgY3BBpf4pK7cut/Ztt
b7BytQEHNRDmFVrFlZRHD4hL4C2XVrZTFllZPb5pcbMUaYKXUnadaVZdx6yc983SAHcalZ+9lx7O
1mPfJlzRQ5bJ+qXXwbThJDEkCWc+oosBrFW2NUw1HuMs7S8zTTMA+PFlkeoMAOOFPfYW1T2da269
kTyO+WeKPwjiJBTOp+sZ7WqHOOMLYeoD9oo9I/MLQbvqg90mNUHsN5Sg4rnAc08DgPrQBZMaVvo0
SDfeDnXG45pWXzmmINgpJhQImGjnlK7mPSOYbI/5WK6xLk0g7CC688GJIyyR5uhyvsPbJJoUUV+i
canJev6ZOBm5oRY2GaJgKFgzlEdb0TYijMgBlc+LcLtT4RG5va5zojoRVxvLpoDF8TIboniExMhy
hIRldRFIO58qGyjUfiyn8pkAJRjWxCN9kCPs3tuizV8RnDH6D5KlUFsHPcY/rlxTbeVsBYI5RpE/
xJLVHbdrTK4FDCIGlrPCsjJA5DHdNORWnog8zTJGKqbj6G5PlFJXvgq6l3jtOEa3rRjWq4gsYQaJ
gYMHfmg7er3W8xoL4WBLohxn57SF8mgA1Op9MATDFMmGrj8TVf0mEt/YF+D4fsysbk9uVwLqYe9f
nxti9TZtgyfpFliXP41LaCdrjJTzb4kwXyBaEMMRzSfqcB7OXQccZiOwLx09VG8faZ2U+SoWZTdH
rr0M0LN4a/MnymIVbOJ5oclwb4LLliy0x6ZoUiCGlZkR8RzyPpOAM6DW7j2KCkbT8ztz8uK+7NF5
BIkT3LmGPX4XSMEeYsWUPOlLBD7OLWgQv0v1CYI0j1Ba86UJAKsG3soXyBPJjo0850icMjKs+3wX
gsDagan2n01Tyg0rtvppCWS6W1DpHDLifo9AM+a9J1v3I3EJ6GJfujDJY//QoWAYhzxcY6tPAUnD
Z/uwGVg+4W7g2GwxZa3xXYyPyp6mCGAQAwU3rFubZFqfSzcZnIIyFPa7c2x17ykQxb23EakXjNFS
kisKJatJvi0EuEe+tc7ZZtCOrirFHaRYm7jrZnIlO3YIKlSATqkv8SQlTz6Fwk/guEsYTeZ/nJ3H
ktxKlqZfpazWBWs4HA4HxqZ7ESojIrVOcgNjUkBrjaefD5wNM5iWabevVW2uIAKAw/2c//xCZwfC
K8sbqLj+zkOLTz00dldtoJyvad2RklnY1r6v8FhrjQIrydZwyWvr7WiRXxECZ6lIg5tgrgR+GhxG
7AH3EKfnG5nNOHS08eBe16bV7wnXDC/xWWy/pW03fUNj2T3ySqIb+H/gSkVkQxpLnBYVXKQCUjMJ
G3MuyWHFoA1k2CXpFBuieEP+QHRDvki6x+EBtwaUBeZ4SR5iEm5rhFq3bpb0X7HHVHAOQzRrG5Ab
qnQQmT5hrBuPD2pKRHIrawaIl5UkjhMRKdCYMr7HFc51RuXcJMABQEd8i6WrzlVOTWf70BvabDhj
bu4erML+CaEKo3lmlYXAAaASS5zgwG5qjVcBzg6Mmiis0ym5w18DTpF7mOrkR9IWZ5kIcGyVah0Z
wVXtUhoFfpitjcp+iLCqgTYtvynP/VIojPE9LY4CY5C1gYUORmHJq4HIbdW0eFeDmjFE0tVMdgUc
CDKS7A2moMaRzQv8z3Mv+8GbDiGpMvRbbCexk/HnM1HI12R23crCn+ipZTzghl07wMDRWEKFEhdW
0DREweGcGRlGf3Qnjf9YxyrAEo0I1etUlq9UCBRH2F/RV5mYy/u7OBgCRG+9s/VM46YQ2n4K0+Ax
wFEgrBi3VZV6KBjmbJQyHnHcuTUHx1gLizoNFzRYBbVej750DqHjkfZZYj6nZI4Gri1hn0PKZICA
hZ+WwUMzmNWGc3PYSzfEYnLJOe1xRdHjNK044YiPSYO70isB4yamBux8Eg9TKuYmUhiwYWvMrKsh
IlUP541pjfvODEIswkxrmyBoghZDQZNxzhYG511vhbeOQ8plivVSqN1fi3wdtQ0Jvk1iAycxALCs
Rp47bgU3y0IhiU3P5K2BjquzLjeflIsZCnKRi67BbgiSy91vdxKXuiaKnC9YqgO6kIkJGSkjJoPy
vzQB3OLOxvSeaKdqMTBBoHLPLPM7yhXFHBXb+8oklaWOybXCEBc6jUqJmPS7YxiqRyr9XykTjmPA
Z7vG7eJbm9M3jG3yo0PmTtHt3mrSivh2qd5UOtirbvG5130X7pgkYRnl148Tee1ru2h+9crYeZjP
rqycKatH0bZVAySwIBFfO1wMaQqSYo/77bAN6kV7a0Cm8ZX3K2mDSzpXQpfb6tbKnX6ttMv0L3LJ
C5yRJsJ8e3Eddq6SROZtmeU/3NCk0yjHnD+gxipfu/O+wz6rARm0JTxlmdu/ujHBswV/4Nlt77wo
ePF0cINNWcexSSxhYKHOEmR5rfVkTRtZ9udlGvyyChFuqqo6LDW9g/wSnSkLuTTUY+LVj23snes4
e+nN8bxW9W4MptcYigK8PxqMOYcZnBsxzVc2r6sGmqJL0gy6sAAvVmUyMKTJiW00d2nc4jTBFuCo
6NbpeVDAphiChCQ4aCJ7MYwfvptddF2Y9W1euSSTRflFMkZncW+Uu7gfvqbNErmqwiWhvXlqEuN7
I+KfoLxENxlIl5Qeia+aXB/P9+Bc4hXbeLE62ozK6aHna9BT2A8cJ2OALUHtiCsVg7H0U/+UNsOu
IdhihiFNrkqzEwY2bCZ2DeuiFdhrJ94eR1yGhWX6JW38Fz/KX5fanOro0VDhiyQJYOOE5aNZmq+I
GV/GyrqwMrbV0MAyUYjs2+hND9lIKKXjPTHPCDZdiHcDoV4e9IZ6V/fyWMMpJGD+XJCgZMztLi+x
N8J589KiQ96R9FkxPAy+8Lz2IYngq9Kuo60rNPZgqjtP7QFhTlUcbLRfWH/Fq7ET+5iRZZmJVz3C
kKkXbTyB2xRzWF6tZNVfZMvUxMnU+QhZboPdjlpZtItQvXd1MV5CIAQEwGN8oxgWr90eZ9WyCXGM
ncAuSfyk4oBF2qqzLs3LreK7YeeBzkY0j3FQQPtG1hor7GxQJYEo3DKv/kaqYbwJmZ0hvcD0oDar
bSKbG9MmCiGvU4Yk9aM0ukcXkRZyCpvzoYJZZCf0V2QEUZq6lr0lmexY9nUPzDPUW7xL2R8yyz73
IXiizquv4y6yMXOjf1QSRkKnq3qH69gvIHHSBzrrnCmOWvGB3Wdh1F8iaTprq/4KcO8xHuGBWkl7
7yYGlk4G33WAIg1Dq19TsoApZqOZnVKCYlSa9/j7uJoUjwh5haR7PfOC+iclT7xKqvjJXcgOPQ/A
K8pDzbhzJ4tqv6grDnTq0dHqYtL6oBbItLkE6GcQK6P7CLsSlJAZIMHEXNo31pUansOAzQ014hez
toyfMnaP5Oz091FW9eeBg4LNK7IfCTpq/qVUA/qXt/QJTy5SwK1tOckmJ9JzhatHtIEdDjnFOHdL
lxlghN2B4+1ak2ShgjMUd5eFnMjAvkyye7OEmOtG4qqOmmLldeN3Ztz01PMI764l/AB7haJkptZo
ZF5z8Mt2qqslUPKsMqDcuOYM94GPWlTdPY7wDH8xHZASUyvwi3NVmfeFS43S9YwK/BEf98pod1Oe
3WeR+Dr67kFmoChTlz6RATc/Cd9t1kJNz2FukcYXT5AdidsKuvqXD2bi21ZDZg1OX8PM1tubxPZi
LAD3YCqvTOWtR5AUzhdBWTJLgH48gXdWEV8mTvgd+H0/lXm6dtPpJQkD3FToDSLO1kwyXRCQ0PEG
cLDYVEdUCpCWc55CKrMdfnNYnbqDsetE1fKHZOeKOfqXJC12QeGhrRjUOW6FGHMCQcaxkxzxpt/W
Eu6yGOIamW+ttzo0f/F/sdYEt9O58FSiPoacwQDVr9NH8uxvDEhdw2JBJfmbyoVFWc/1rRFP9yJq
rtEakX4cTwEyt/Dci5wLcnC/9JkJtbidWDTR90CL+zJWuFKk1g209zMsa/MFHw42AO3nto7hLeof
I3GCGDxCPhOm4AyvyFAgfWZfKhjSYm4Uev7RIY6Y0w8KKAI/rIeMybqAmlJuUUA/WjTguDPGyAJG
TJLZPjZ9YW7siLMCrzJ27UIv8Jj1i1BWypHYh11d+quaieOi806eE9FtVWQu9KTiokfQEEGSXHQz
+6zFZyHAHAW78B4KAVkomB2wVNK16ZSPrulhgBX3+Ya0PuJXB+91YLFFGbw0GJsKBlqme7VGOneV
2cQ16CyPdw3TeBqWepcO/nUpNfVKjCanjsQFQrp7zO34JfVkbqiOnwZr+IlD6rhqQvKi4Z4fyek4
GnkdHoKgv1eGcxbaHsy2srii/1zSF1KMVTSS4KEiOoBzn9P2DJgeoYHZXvVhyxQ2Vr9m7R1hYrGx
41h2cAosSciPvsuQwZLQOJIiGRvD1k/BkzKLftU3MdgKGBF2WC82SbIzGBTRPjf4Q5nf8p6SVmXh
NQrvL41RXI2O99yohlgY5J95ZZ0Jp7yEIZBtPQ7aqVJAwmV7rOGDrIfCfh3a8ZuOijO8ABBnmsYF
4tZfCODu+il8gih7jaPbF7usv8FI5xNInZpJWkZMgWXtGVJtGfHy7Zvo6915/hZWlFVAn9/MZrFB
iSANcEh8DZrhDA90cpD85CpDVAEpVH8je+EByylqFNzrrZQcF4cHpc3UXJeT6MADMQOfmhA/rzk9
iEbBS1M/s9S+IlbDAKCON3LofpQx0/Vo2X/d6IG28AqI/DVsJ6jvsbA2ceotUyXnpmZmgM9KfI3J
Ofhr2vsbZUHV7L3ioQtHDPDImoEbNx0xgEeIO9ZqrWrrCF+asaWnejSvS6HahJeFzmLMOHgWiMnP
ZFngLq7xLeytTSGQCidddJ4H3l1TalwiwV7G0H2ZrEotMNZh8utFkKfXkR1f+oZ3a83TvAhF7pVX
P4RGdIRcme/KMkpAlkVsrWoMJQB9s/k86xLkHhmQXBHnr5Df8AoMCZdRTQ7PE9J5HIprH3rHKiJt
AEFE8wg7N2PqQ7XYR8mljU9+WrJf5PQ7zNbrW4IrEeGXqFqtkE5FRY8BhlY4v4ws98WaM9Q0VYFE
po7TZq2ah5GHsanjCvylLaaLNM+f4qy+iXDS3gyuwGDchGEfu/vKw9Yz85Fbzkn1EzHUD05h+De5
+TUsapo7RmI4CdvPE/7/m9r2fUTkvE07ZvWrCfqHDmu5Z36EMMgUsFtsekPXyL19w3+xgqeGHlZn
w4ZJ9LhyHXVvMjN56n2LaSS6SwDTgj+o+N5RvUG8NoETrUKftXWab+wxgxkQ3EoavrVZjEc5tAQ/
uzxhnhnEmjKFJCVgJA7FIypCe5tL/RT1/Y9xwBKV5LTXrsTJtRm8rT2TZJNaFlREzHw7RYRJblxL
5d0q5KbbxLQB3NPs5xQ7FnBW3c7PAfzVc6ugKWIK0rYlY7uFlwEW1Zw3s9ZflTbzXZwLiekN1H1G
igEjDkyQkIZ4ma9pcyMXbbKss0Gso7jSlzEZKefZiOsF4JqJSgRPSYugS4eudz0VPYKHwuAPWHVB
mVgvrkdsClOpNgE5myxwPid1xKbvYt/F7yInJhwzz+IHR3B7mfQGxTVwFQk+Y6CkBOsw059APnT5
kIYXGZk7LFmLrrXPSFEDdisbQzO8GnAUMWP8TXdhK6W3C+bSQzsCbx8TzCoGtQqUFxznltp6a5EE
fkGi6eDjTtaSbwuZzQ93OVILjNugM37FIiD/5hQWhL+yHMg0wlCMEDvc7R5LEwqBxHekhFWKr8e6
LAPvm9a+d96yvIN1hgnYpQLfaNbEcNFMh34BP9zFmeXrnJD7uzJAEB5bhNJ3XB2rBeJEr13hJT8D
6kkYeV5z7iIiJzkgVYt4HOd0KE35YCRA9S4lLEkuTnxBMnf9q9QDouSarj87VrayH7ENCK4ySdIx
otkQKrkAeIOGqwOG4uBkL11p8WGwPj2sj82QWTmb1Hwet5oASETp4EYzVesLSDNirshil3dHnUWP
opUGHmGJJLA37WOcbkaJWzmJDSCWY1zSB+MGIL/2ATYBRKODtC588rs6U4uwjL1ohxaXEFwI7Yzk
YvRDok2tp67rAm8186WdkwAudpNRVa+1y17E+Jp22hoa52UWnvfdQxh9AxOnQ9wiejV+UXZGTGYd
u2DJTT7JvTZEpPet4zA1yTxZIkIwzJiAijymzy/Tqv3qZSDeDbjnuqQ02Gamq6/9OjTCs4gQkXsn
G92b1A3VsJoJNqCtxopydnOajYYpNF6ijALuKrfHCQteq1pAJkgVK3zSyKiwIePe8k4UPQ2r9ggl
iPl+rkvaT3SIYfvgBCrzoEgkrbPuu6CKtyS60qK3AcGpxQjkFMKL3GIZFe8N18rTbTZOSXjWiZQD
FeRXP7lRl/509Qilqsl0zD8zZQoJJMffb2VEYPXnIA3ihagGa/xGaAMVPYifrM4wkyFxG4RQx2e4
7ocm2zoJYStRtqZc+7jANOyAupVrK1d5Szak0NGqI7X7mxtr47U1oJRuwWSQQhdjwx5qhBUU/CpR
3UVWwLVUuHSe+VkJLqbtKfCPYx2yM/S+35z55Zw8GxQuF8mAXxtNMVpLyBIlXJ2AXAa7ocGHiZ7i
K5ROZKgSMZuRfGDlxnoZpOyyfpiOM64jwcbtW4yqfiecthIeKEpyva3qxtiGlmz2kexda0vvNJMF
ZhMI6eOqiB1i9cxwuEFBAipHhxnMD5aHJgqPoMxbkyk9wokRDmxa0Ba42SO2I3w7hVsxKtQgUZBP
3HwTNLoTh3HG1g0WBCma8AtRK+O5C1sF797OKklMkEG5EXUnrqa5Fb8oJPBfaDLXsI8zQV6ohfET
gYvvwnnOSDK9wTwZq3M0w2m/7fsWK15ywEn9c7LuWSM22JV4NR1/B3W5YOuPMekt/qU0p34g9d1K
LnQEfXXTOC4b5Sz55YUxlTXD2pmkX6gLze0gVUDuRyxgRij4uNsow6HpysV5Llshj8uwFuzaS0Lb
oQvBFvhqlnhPj0yRF+p44+/SjKEoImVewrrr1LI3xAmjTKcESBDxMHdnWUho9AAXIqNVnSiGB0w7
7Euj7roZ9quXejf/4eWR9GkF4dGhIF0CJb3mRzbVg7GGjTo+2y3Msf+QMR/GDPGCY92h0xhyWPCW
TwZFlk84wYfON6PvLkBCTKQvBu41McvSaCL7LEzbQ2yAU9axth7JLlzyHO3oHG6hurCs2GKQWdaG
DT8kbV6QiuldiP3CLqp6OOmYrj3VVQE1ysfVYE+aafQa2SEdX+8Z8d4uC3ikmVHQ5HrAJDf1aPHa
I1Lurv4jeqBHqxfFAa1MG8BtwHuTsIs5vW/7uO1WdVNhqmPxTVYgx0hldGZKsXZ6p+uf/v2v//qf
//t9/D/Bz+KmSHG4z/+Vd9lNEeVt89//1v/+V/n//+7hx3//G/85R3LW8z9PCOmC5fDPv3+7i/KA
f1n8p+76Bq2E4R4wt2W2gA3Upsv7EHsTKe5z3Kg2Y8+C//ii6r2LWnT4hPLhfGhZby8KMOOHKhy9
QzhFQQitd6Tdk36B2hMqe6fOPr6c/fflPMcWEAhNyJJaLP/8j3tMK5vJSBo5hxmpNp6lpd988Uiu
/OSunHcu43ncjSNNjmJPvr1MJcbemCH+Ep2tsCSxxV3HFvPs4v+zjWsjPv/4roT51/Vsk9fm2KZr
S5PW9+31BmfUnUESLHl+LZkSilCgsR3GQ583KYZVwj/vlvg/TKuKM0sttOB6KVc//hXuOz+C+t4W
FgxzR8mT9aP8lIia1gyOPmLzEI5omry0ySxfddbVGQhOWqWbVhQcL+korHzzzy8vLeXYksfoeOrk
mRdegvUyYRNHJx+iOw7r1qLNGWk4FSOOmqNysfjsjw4GGYePL/33qrJNBcfl95U1L+Ht46cxmsPM
yHj8JJfMKL7kTAAuBo7e9uMLieVFvv1GuRJcRwGiwLjcPnnRsZXVyNgt4zDS10A51wkSiwxpyLOH
zd4VB5JmGtS4FTr6LmBY2dmTmLbQUx3wkcnJP/lB771zpdk6PE9gtnC6Z5BxRDZREgXHvjBuK3ws
NyXK9D06xtfZl9ZG16V1l/cEnXz8IP7eNngOQE62x0XJJThZa5Je0jehux0qzyyvEXjPF06UBHeM
nOL7f34px8SVRmjsWOTptwy2wNs0WFehTDi0hN/e1J4FUbbyxCff8XtP07FspaWyuTXHe7uOqslr
46hVwbExZGmDXgnM8KEel2TALXMM3FpSzQQSoT3kODRGH9/pu5d3llVlmfiInn5BfeL3lYLaBaKv
G4QKeQRTGdxDmgU6M7v8XplTtm5K6e4/vvDf2yWXtNkvTe3a2pPLD/tjV+6KqZuKwfAPPtTaIz6d
7TPPWp+3Asij4EN6+fh64ve6PPmOhA0iqj1LKNMUJ1ccstrjn7b+IY/iydppm2ZuM/lIAhhKtQmU
RxIyniK6aEJxLRTRa/RfVIdYzi+BKQAAWMQRWNWvGsSCaDgksp4NRq/kkyji634UnbpOmLhcJspq
yzWbHoS8ET78KpYKG5setCNcjfXg3mAYgtatiqMnY6hESKFbw1LGvYd80ioStGNZVCd4HvNcYCmY
ldgUTuZcK5/2YQMs5r0sp9CjSf/nLgUNFVZQOT0eDuSyjheBk5qkAiHInbAbQk+A83O+Ncssgpef
5t5zCmfxRtvkE1TxCFVqxtDEWYliIDlkYlDdrEPVdnsgAbrRFonilxRDzHtkcCjY3NoQQH+RbX7B
B0gZh65KMPpATdDc4qgMkz60bIxtLNKtkhcX+MDfDDYPE8OSaL5z65xeHCSghNiQzYw+aWwUCVtG
g+W5bQH7r7O+bbtNyyT/doC8ujfrZPxOurJ9qSElBWBFDj5BmC72iFb5k7y9ypD+bo28wIKvyns6
rZzzcSaFIcD03hrGr6Y1R7ex4cVQtAqCEdbtpPqHJDRqwp8CsJsMx+77lOFwfYjwsMYJ18rUg09w
0z5LGveaPgbeCZaizH0TSusfPsJBWP3A8YRY0idDYSAV517XTEegfJfeHYx6vLGLDN/4Bwx7MCdx
I/IK1wNTvFdgch76x+t82QVPV7m28QpYtmcBTePkuwJvYACZRMe59OMNLiEh+dck2hOWPm81mUDb
WUf6+PFF39ma2T5YcCBbpsXX/PaioWsWfWS7EU4qhvLXTpuNoKm21t9U2BKT+fHV3rlFrqahMSsF
5mmdbJmTaboWLmQRQmwHrbQRNgOox0RjUfRJA9nfbfA3k0n/yRby3nWFQ5nscWVGrid3OZGbC7c5
iY9hSfeHegN5Lu1luffqpET1bpCuuHVI4fykynlnqwRE1YrG0ZWKp/z26Q7RXCcYgYZHHcOPGodM
pZjJoyxaezGehnT1c/zr40f8XnVpSYuOwFHUVco8KZoVPqxmR0jhsVRxvg7dHHJKTvVc2xOW1m0C
yAyjYxPUBHPFOB0yhGn7f34Ks0NQ3pmcjO7fR6MRIJ+HWnjEU6XeqxIHSeTT0TKrMj5ZUsuSOflq
LOlIgaSO80Hok9rCSkJWVFVFR7JKcnufGpR+F6x2faHMLHvEzaZ5ccXAUDufXTz3i8pLPyko31td
FFQebl8Wpd5peRPZTl/EsMaOrV33WGe4D7GFLh0e/6sFB21fklDzzw9/OiLGozY8t+UQfruwtFhs
EyQJEKJxwoOEIrKKjf471kokOqeLR0xB5JS0ffOTC7+zX3A8sbgc7bJZWSebVOTXUJAi2gbVQJbH
enZ6Cay8X7uD299+vJLf+XgkYlub49x0KTdONovU7/sywI/iSG+wyCKY4hU5pXJUOM+yBCb8+HLv
tAVSOKZEF4weQp3WU4MpIclWXXB0UT8wX8N+Nj4jrdyQn6zY9y5EHWP9LoZtOrC37w7i3OTEKVW4
RFEwwZeP2XKr0EVd8/EdvfNpcDd8hIoux1P2ybtybOXOtaD90AEoCkjxEl4axBfZ5L5OvSPJidXR
Nh9xlqnzIvrkNt97fRaEWdOTBCrBRHt7m4TQ8LIknk+QkfShtFykDYV0n0d8Ac/szIiyf367thIU
wsIDnfDM5Qf9UZcy/2nmrnDUIYhrGO3IdyGp4dGJ06Oe+u4XDqttuDfJ/CiOQZy5+CWndd1ffvzQ
f4MSbzckR3GU8lME7MO/uvueSISwZUjJPAJiAalIZIMYkBm7NTLlzYg+xe/V14wTCQEWrDJHm8gr
aURJFHnQjffJsn7nNShF+JqLxocN8nQRqMLTlSMqelDdfwc+xhetQ5Vt9EN+btFknn18++/sD4q/
6PJM08L69+SjVb0pzG4ujYORGvJyGMzimIRleC/Ja9t9fKml6n/7oG2u5LKGPO0I+7SbXRKjZUJp
e4jgwz4PDawKSSjReUNHvllIZF/aAgWdyQz4k5X27k1qi6bLBZSiqni70pop0p2cZ+NQEle874dY
bAkyNDc5nfv2f3GT8KNdSfMDSHXyDccqU6QkTsbBUUivs96bL+uqbTZ1G1uHym9wVCptxggxxgMf
X/m9m9SsZJvlLHiZJ1eWMop6q13y3gZ3OOJL0a4x6yYlXHfd3ceXeu+bEbgTAxKwSgGFTrbEEWqh
yM2cKhQx9+zk7bbERcwwZyqIxN76rnFJWvx97STnXeQcMb3uNmbQI01EHhHK609+znJ6vl1Zjlja
W+AD1/H+KhfLcgqslEzvo2HIu9FlLuZZ2w69W9KQlqthIWGIR4JF3pxN6GtRqyhcM4L6eS7ix//N
b+Hl84MUDrf65KSHFkGuXJgx1cdS7qyJsjusLNJ1ZArkwXgFOzSM5DPmyaoZDdiLkHLnWr20cOvy
ePxkTxfW30+G1l/wlwly51nLN/nHHksgIneejuExqcTCR4cfBxHRw4I2MKQXnQF29bf9RAywhlG4
wu0+fpSaDg4epv2lIGgt/ewnLWvj5GVR0y/lJoiPJ0+BTMubA0sJak0Vp/MPe6yjFzsYA8x6JsRL
vlj4HdMgcToLhCGvkn7ZfZMxQRfnN8knNct7D8iGAAeuyQEvhH1y6hlI4GCBN8ah8CskaHX6FSIU
Ptqtc44cxb1y0MGTcl4ZD77um8siHhSECoVbpIF73cdrR/2993PGayl5XWxSf1VQ1P6d1SmKNeD8
5DoY5PgaMFF4ljkJJGc2Ge8QPeZcDrsawR/NfEG1sqjq8WXKEkmvRJBOzxhIJOi2SYhyr1Tu2d+R
HKV3LbUgRhZhJ5AeaDFiWJfGVbNBcMKILTGc7FUkyVxe1BBoW0Bk0xd0sEbyBFwWIlqJO1TuKtDl
qrfxz982PmnvSMpy/7JPZ/lEJm2AjXwzAmxU08gyNyg1HwhMja4IwxklGTVafC8FJkhQJPAQg/JU
Ae9UQc+QjGYdMzcjwwxvFUBMJFY7gDSFF51BGpUcXQJtEj5yptPQxDJC1yzCJlXP0HVVBuSXWCbi
rU9ODuvvXoHpiYRt8rs/U+7JrkrfRnobZqxH1BKsxQZLCOTLyGjKVFx6RjVi3JNeOciPCSXK1grH
Y9+v9gYRvqvScS7aNLrrex8BpakWTUJ7UafDGdnOgmktBplBCmcWN9F9bxchA2DY+ZokNjt4+nht
iXfWFutc88Ut9bl9ui9NjA1SFFeUy3BX0lyeB7bFmLEUu4xVt43wsQlV9QVlS7d2wQtvqto+BGAC
mLQgQEIqE8V42EuS8z75ZX/X144ics51XDxmJJvm2z2KwYYuHav0SQpLLM4ruzMahAjoUF7Ckv9k
5UsbrSRkjaDYueWAJV3reB2E6HS6b6FxEsTK6jdWpBiRseiYFYPrj3/jX2crH5xc8FNXcLxCLHr7
E63YLnFoq7zDIi25GitZXOBVDuHbwJbV/eRip89DehT/vCjqPwTPfzU2JAdF/UiEzSHqQxrDsiT8
sK267T+7pd9X4ai0l5GH+dfJEGHtbgXkLRyaKEzupgprGoM0yC3u2M4nlzr9hpZL8RWBelPru9Yp
quJYhl8OoUoPBkqjFWaUKVbC6HfSYBcsqZhtK+//+c0BWqECW4YKf9X00UI2MXuuCBXeuqelytUG
8hQS3a4Kxk8udvpl/b69Py62nMF/nLG2R6oVVOf0gJvoE+USQgRdbkkpY5Qets8f35klT47P5Wra
ZD1yWgFg6OXX/HE1J51bVO68N7gmeAMM6ZzCaRE9rlA4tqF76vy6uPG8Ase5ofb6732Io91vaojc
+QH8kxW8HhfrGQ95CGbqCxruwK/bTlw4u4zMXu6dOayfM1QrX4yuKb5Zgw/zra0CSyL08HXzyQIR
5mnru9wNMCPZQPbvTvvkrjonNkfXLmJMNlNkT1mAaMtTNbmU5KhGZC9jyYYMH5ZVcV7qfrzKS5Ws
vT4or+bJcDcB9L91pUso74hqIAQsnna2djHT6+wnD1bduYsufV0KwwbfCso72gHG/UThHSsYiru5
dJozGPjdtl0sraPMCdchtj7b0Zbd1l8wq5UKh+pmdMzkea5rfRHg+zzBQoBF2DYRpvUqT7aY7pu7
sinsbTzk8mcENnMPGF5gme4aVwYCmTNCOjEds7tmb7fkD7SYDz2wwyHW73tMcSeo2/WQ9xuzmzzm
yQLPisZ2tm6OIZGrdP2rF0a46WKCVrhsfqt9F0U8/krMtDLPfWzxybicXFU+wE3qb2aboNFxKrDj
zWWzK2x3egimjhiTeDJ2EtniIoZTZ1SC937X1aghqhuq9xGDFT1sy8J5jKmjF2oqhSvmO9dcDr5W
YlX3ZtO1Oxvjmv2YEKcNhRE7XRnJFxf8/WCWRgMDL0FiH5Jy6aVRyfutU4geiuiCDIJsMUF1Yg5h
7ByD+HakJvnOtiqMNqBcx+ugjxvYj6UN4AKL8JOTZ9m1/6xEWXSmt2x/UrM5cQK9/ZTiwEB5IqPs
EOpRMYPCaUvBZEmYPLhB0Tef7Ot/jZeXRa4YLlOQ21zQO1nkMcIaR5VefBgExps2RjB5ej4784Vr
eBeQgrco4zI48B1B8DWw1mcN+PLnn9zvm+uftMFtBWmggzRDdlR6NQc5+cm29bW2vEOTp5882/eu
tUAKDvfJJmwvh9wf2xSLkV3KkvGh0gB4sKcnp9v7WPEmmGoUw3M3IZf/ZMD79zkjBLu+ZuKFmFif
DngNx4mcVPjxQVh4vkUtqlfSxQ4FrfCq6tqXQYaf9Ny/J5knj1QynocWAnDOp3jySjNa0iTNRXqo
DHt4LjES/ckRiGwpRJlJrFc/mg2jvQ4GKNGWVbPu4pEYuAkeXHHmGsEQb+EJdv2ZGc0Q1/OOAeAG
v44s37qO6IstppmZwrQ4ZhL38Uny3nJ0NJWXxayWJvH0FRXlnHU9uatw7ZvwOifukPiQCM9xT0dn
pD/2yGkisUXhj/Uv/HHOELa6qEZT8PEvee+9uTxBoEebAvAUHPdV4lnOLKKD8vWL73f3Uxr8QBy8
m7Jwk/XRJ4jfO58936Cpqeao5fTp3K4lqgbj/CE+6Bwx3EImMTvH2mAMVH6yIN/7CP680snqiOMC
T4qCK2FLSM6qJ6NzfOmCK3j4WO5h1PX14wf57p0tgzoXjoMJivj2o5uyYB5DlXOKuvia4NqdQptV
0ZmIjM9gyncObNhsGtwQ8B1C0umlTDvL81IwOB+ctmWQbeYTNY9NNYGJfm/uMVAY3F3Y5MX3UOT2
dN/rIVA3H9/wOw/Y0UB6cH6WX3M6TJq9njny6HcHP1oUm9a6MzsUKygC7dT78vG1ljs6+dS5AtuL
hP8EWnByWjB3z0Mo6x1ao3AmORm2fg2f7+7jq7zzChnVm2wnjMcU1fnbVxhOOEibjZkcRB5PP2j7
+zPJsP62H6zPzqN3Hp50sDqSjJFN0zktyzkXGwROQXpwhpnMYQQnW6xESVhFPHc3RF78yej6FP/l
+JML/io5cynzTlvpvo9INcsmNmSnuGpHL15bkYenX+eelwi5XQI/cX+BNfqPnyjMPbDfZdq3LJW3
T9SF4B9WOuxBX3GjUVaHyTLhuuFAW/vxld55oIzZwNKpKWzLdhce4R9nnqXtxPb6iuMboSNGFj28
TpcizWu+QkDefXyxd56mA6TNVIqIMc85hXuzohagJix9PYtNFZlfdYNFuyBYkVM936ketTJw6GdT
onfWJ5cF1uSbZ3ZqLnv5H/cIxQP0eUiwDZrLLaXKhb/wP8IWB8eP7++vuTjLheaeU0HDPQCYs95e
yRETRmxadbhvqG7jtti0d8E4X+HH/qJje6nHRQ0lm4JtRjadcNiPNEOfrJ53v3rQEttjMu9ap6sH
yr1pdviUH2pPg11PQ8q8ImzPPr7Zd07AN3vLSWWGq2czzII0ydrzHnMwyWceM8iLnuOjbyzjCisj
bPrji757a65aTn/uggrg7QNu5JiSak3E9OzgN9x7dn7wrCn+5Nbe+SiYYhHIgrUQ6PwplcPLdRe1
Kes0sUPgbgLQ7PAAk4lolHD4ZM288024Jp+gIxmVCsqxt3c0Ix+3wUJxuh3di4SZQ+eH1774f5yd
Z4/cRta2fxEB5vC147AnSqPoL4RkjZhTsRh//XtxHuBdNbvRhAwvDK+96+oqVp06dc4dwscI2agx
K3zgDStX7pVF9FRA3TPsmffksqmF5FutGX1OEhWUiq9GTokpK5LPtz/VlUXkrYLVJBUU3v7LUQah
qiAyS+65dhoPSHMNr7ZiBy/FZH/QkNJYiS3XJkUNmvI8n23GjZ+vYyT5NLmXtD6o52CWbRx3bciD
8Pakrmx6UBjzxsCrgFxs/hV/hJJ8ChuvrvrWzzRkj/XmZzVi9Gz17qno8G/mgbuyPa7kLAz4joGk
z02n/XxAGeKv0WpQVZTOyHfwJfDGVAfvBDAT3bIRO2RtyHNsXc300HepuLs936sf0aL3odHwttxl
KCkQhBmKBng08nx7FQqOjhz4CeeRDTxoc+UuuvoJ6auTqwAT48l5Ple7bl2swqLWt3IkMnG9alpt
XyOhMKzkuJcXgg4lYk6KZjjNRbVSbQ1VUVSNe8hFtaLWFePesFLEfZDj2N5ewMs5MZTBOeDA2ahZ
LL5f3MF/Ufuu9bGpLj7maSE2jd1WKy2hqxPiZgXyz/P1Au7RVkas1vlsJqXV5u+mHs3uhKk2rRRc
ysaH21O6MhjMgjlX11i6ixzM4V0chnJq/D7UqpNoRPQKDRRhAhlJ8+32WJf7byaf/G+sxanO9BJ3
pYaxullLIantrx4eHEOkqQfUVFZCiHZlZkyKZr82X522s9iAYWSjUoccKx/L+eDo9TZonrPWj7QY
vc1oPxLGoC15ot+mMXymobjHrmqXqRRAUrLC21O/9mMs4B0WNzlX0LLniGp72biZPfkVFqD7OJaf
+y5EdlvF5+2vR3JIi1yHDIm/WGLLsEvSRDJVo1+0g7lDGYoEN8T/C1fhcv8fhqKaoNLcpUW1rAQH
qLm1aa6PvgiQo2iTJttOdR5sR80oVy7xy1BNDKHsjCMuUH1y6fNo4uKAJ8PBGX3Qisc0dr5j9xlt
AZ4dprb7rVT4ndye25WjzqOE6olukWxeJH9o6raaWVsj3YlcIgYx5nw1t12Z1pUT4bJ48xZ12agX
z0c97bBUEDB5VBy4YaLJI64k4Wl0cn0XaMXaab+yjLQRAXqaM9yJLtz5MkKy40igyu2HozCgphtv
UJcp5TqYria56Zxcy/T/eiHnzqXKjTMXqJaXjjagiwpadvTdrvwXrLx79KSar9xsl3kXTZ0/BllG
ljobqpLl8vPQ/LeZPDSl88b2CebDrqiL5qHqYbrh8vZ6e3JXvx9bxAGsS3/pvavwRwYRIsGj5L0+
+LmpfHHq5oi/ERoVFXoJQ2x/vj2YcSWIzGwz4PqGOoOEF7N0+skbhsobfEtp5EH1gvQlMQ3kYZQO
Ie4usunflpn4DlnXfkSuz3pMU2EgEWf0H4Dhyw95hvJGlsNun6oadM4YGg+4qZevEY13sFBR0yDE
ipeMiXHmPeog/cFBIeu+avBL2MiwdnpUU2OMzswcsAZ9i+DR0Vzo7IM9+lreaaecisILjjvaJ2WQ
s76xIq3kr+tnnBV2lDX38mDZL565NbJkRLmq9iMhfTNK95HZuugyimQlll4GAYMnO5rHM7je5JFy
flyUupOpMgrhm6nBBQLsArEflF/iduV6uPLW1KG1UQQBl2YR6BYHU21zMeWqPfjs1q9FvEfGMx2w
fIySB40GVCNKLs3gVx3jQHl7V13bVIA9VZPqJ6ikJWXSghPUiSDrfXKs1M9RW8D+NZb7TihrL+pr
p8WkH0oIhw1kvncW/zgtNoLtss6LHgISurVZoJ7qubveJKBHwAGsRPBrse7P0RZLGnFhpUZa9j5U
jHuMaZHjtrFmwS02rT5hw/Pv7XW8NjmIctqc7xKKlsUlfNsUbt6pm3GMd1HlHCdbvrSB+SXNZPMf
pkarkkI1ybzhXFy8ddkh3VIPvsBmLbAS/BV6NdyjXZJzKGle1Zbx5a+nxx5hdu8gLoL5+VGomiBD
Q8bsfR2pVsA5UNk+jgFWqYqrjDvUhrTD7QEv9+WcuangoriGNdCM5wN2svRs8tLaD3Ol3VFRxUfM
rH8jFbWymNcOOdUdsjMuN/4zf9g/dmWgKVOXKAwUA6DZ0sNpsREYkpX1uz6d/42ymI4BGlN6eVv7
dh6ZBxTZUsBwY2Oi/JHFzsqUrg72vwC5TH0nDOmpGBW171bGp9rVviPgVm5bL/n1d9/IhFEODoAn
tMtOJGydL10Y6amX9TaUcj0tH+MId6pG643npCgQX7o91vI4z2MB31XnWj/2H8bi8lNH0U0E3sAf
+YSY7in2Luo684idPG6CDqaUwEeK+PftUd8J6n8W3RmWNJpHO4RBXrHLxFOxTBGKNgj82mhBijhq
h3kx9gu5tUuSKRf7Gmbgj1ofkpMmUjT/aW/rO2mlUXco+7DG8zDDyBMv01b71Eca2kdhHMK911W3
xbQtysNXwasBkfyhRtiNQay7IkFFeaadwZO4PZ/lZp+nAyiFYE/FY248n3+x3qq0RteAOoV9K5/g
OCXHNnCGvzy7jGKCACYpAqR7ieS3nRTP2bxFtbGDUeraBdgO3mp+nZnxyvv1vQq7+ECMBZaTPBra
/xIZFfdWh1CVqvg94ck85jo6vbQxeStjRN5m2KQmTXdIkgShRj1pKNJ2mv0ES7ZB6k6vqcaTKNdf
Rq3l7xZB/FOK1viGEOBk7MKYHvouiGa5lwo7TSxiUWbDOqzJ5JOZV8iBqpPbnWpLqHcwAc3PBlH/
E3412bMTWSAc7VR2B1plerAZLTvGrLidbRHLOMQLqJ8m+x4fW7RjAtAyYpObWfs8GqGFE4YhtC/o
c+Os0ojQjPYAwPR/o07tnkHPjt/bIlGtLXVIw7wjP7UQY82N8aNKs9XCtLnLBwiseBTvdYjE5U5B
oRjrnrBzYAc67rOEqYmfI4xPxH9ts/oF5UJ8xqs7+7fNa/0JMRcEeyay7h+TqG346Li5gSEOaozI
6VtYiJ3cIa+gfHezaPCRiLKfPStANuz2ftXfk7nF951x7LSjSBocc9mbNTvA/InhYZ2R9erOpiC4
6ZLuKLxWw2fR9R4gLmFDjJIvLCbE5lSI+jvhjV9Qugp3ZoXv+4SoNL1Iif8Bvhq2MYRfELcJCmiL
mAF0El0nDeC4EeJjgQuuDkoJWKXrYhiG4CKdRL15NhTEfoI8j54wbtL2KCX9CEdZPiOO+Cvuox9l
H/xqcfreNNPQHOhlY6DRymeo8WCDFMyPFLwDMbtE8lJJAZNkac//wPkYKEg+6lOA9WHufE1pauIg
GIqjjajUJq3UcW+B+OM1UXVHYIp4F3i68zygw4omV+I9J+4gdtINGjTuwNl8cnOUsTd9SRvUaNzk
LndcBaFHFXSigtL7DhAxmK0iMvchZlpfNRsRnQ2aO+hBpa2h3wlPFa9ZUmSvYvTaF20y1KfaiFoM
ncvvCIbpb2nft9sp7+ut0xfjP7ERpLswt+o77MaqAybN4ayjIh6RZGwA4TvoeJPGH7ypNigc59bP
vshxXHA0nGObUD8qDe49Vlb1+6IxY4zHsalMYaI7CH1n7avl5e6+01P3a62a/cYpbGxAgqR94qk5
bAExFfCyzemQl1q1DQ01e3Ld7NnFp2FvY/b6QFo9bkZcG39hkuXu+tDkmZRTzEAnHksjFZ4JP6GI
Dxg34KVdFRagYLV4slUFOLqGORfEee/fqMw7DGGsdqODsNobKPV/q9IGu6tOrcxfeahiRkbBYN82
YjzpSao8oCLZPpY15g4bOAjdCcOKAY0KCkBw/JN8b1itvmn1qTxC+s5QmSoR1oNJMDM+U/7FCu8n
ZHQxLTWEq3zwktoFuDN1X5HHSYpNMCt0pQouGFOWWjCyUVxPbR0d6Vot6g8OTK6HrCqTuxFY2x2m
G9731vIK4n2ufXZS1OtzD8vGzJahsidIar+FSdzYAAfrnxUZxb5NQ+hRpmmNAgMybMBbe9jFTtzZ
/zZjjpME6TdW3p6eQaxw8Bv1EqFvkSZMdqipZYfJzpqvQSKyHxLJ6m1VD8XnAU+M/aQHA8ZrHUpx
lsK/OM5QMw5CfFfbzEjveqUvCC4I020zdSIg5+hLQcA4jS6UigGfDB/1IInsZyyGB2qKxcnt8hKi
tl7gcfkuSRY3ifeGqLZ81PKpP1lT+BnVoHtvxKoQESow3JmGxaw6g0za1kOrLwo/IMCGmXUXfI3h
fL54WRHBiMz1U2QHnxuzbrDaQRg+hQXA/715yieUf4oABTt0s2LfbAILkWbbwIGVSA82nWu2kGzN
JrhztAZlukhFTA7OPD5jzqEv6G20U/GjaBP50sPCRErGBJMH1q000GOTcrL2WWQ8QcTNH0TCQEof
D49VrPV+Hc5q9dBz7xID+jpAO6TNNWsqjgKdlB9hD1o8KYmAWlg/uVnjPeF//LHHC/OACeIPwx6t
PRre6QbIXnsXlW12TIHLo/LZfrBb+8ftOD4n0edRnITDmflt84sdhu953oGe0WDE7UiSJPGvzvow
2Vdert4lU13uDQm48z+MR7EEVB1pyAX+FguhIMJWMjnZdew9Ic7/TzVqGiapXfpihsSuvx3Onvvt
GGNQAwJpvGjxe16MWC+mAX5dq1a/pTri4d3EIcEaIesRdNIDCjBfbw86r9n5mjKoDc/Hceca5ZLu
ahThOOYZmc+YeMLaOF0lUUw10Vx9KSzhPQxIFiBv21pxtzU7xMNOeZtYa3yzKxnl2f08//M/nk8R
+oYZoLjsFGRBs7OyzLiDXCyebs9Vu6SmzCoHhgs1EWobb47FDkrLCrpCLbKTOinF2+BMBq8oEWIg
F4wflCDC30nkyh2cAvuxliQyG8gGCoVOK/mQ9GON7V6OO0Mq9D3pUb+dFNd+MmXbP4dRHD5kWWQe
wyarf5haENxrHvdKPXbZnS1xgCjiwUOxL68eG7za7sKirra1TDRIGZ13GFoP3zRuaNRQ0Syzsfy5
8ypP+DjBQ0xz9QwzeUyfD2pgj6eknEOXk1TYj0vD/p6PWEf34EB3Xmwg+OzG7iYrHeto51nyCjgF
nePJdY9DU6LjakhjZ3uRek871jhYgy3vDFywfilxXLx0IFgeetGOs2g79uBl7W6tKUi2jlGBfE2D
8gG+nPsIwhQBocKbjjWK6Rh8iBElZp5Te15zb6rRRzvOafxYI/x678ox2ilCs9AZT36pkiyMDFR8
8oLW3UyogB7JYJ2jYne/QqOND2FGLpGXpoc8k6pQ4gECkmRm+gkOEQjMQgG664puo4S4e4Qy0vfk
5sY9RmPlwcNWAzr6MG40KtSHAlwCdo8CUfEpq3emgqgqtU80WGZvVyw/wgMg9xruENx1zerfsoiM
Gq1RcafKId71dgbqhp5ncwSYHj1bfeE9ueA69prX1vs2z3lFhrK3kXzsgjd629+1uOgxqHMc5VTZ
E0YohdYW/QaUSHxoZ72HuBH4YDE+drpYkB06xHK3ONi5OyDv7qbRR+8tTp38l1vgNIPRQ/9V2Dow
QkdH+zc1f4kidqednjn5T9HLcWtVQ/DZrRX7E5ycbgf7KAXkaGTZMzKVWElJO9jmokD/XEu5EFM7
3o0uiDdEDNd6ZvqF0Bjsa5JtepyIL+nIQZwf5s4ZAjQPktmkShbfG0utjwrpvjoHl/GX1lsIxvZh
Tu+gyBX2FVBA483spPKgTLV9XztV4mBmHxk/Z12SYaPLZBy3mNnHd4B0lZ9d42Tatymb5q0TGkW9
8ly4DImOB1pHm38/f15WqfLQaAJyhOjUO9I92q2qHocSfeekdbAPQlgU39Ycto4LTwy352jlGljW
XUCYeA7MS6pVgLDg6pwvXzlZrpINWXxSpIPLENI5z21l/U70xjnejofGtS816zhRcKQ+DTbufCgb
rxs6EjI9tUGMLFehC/2jgdACkgeIl+KZmqKfgWSsNJp/1bwIf6dWjRGtyEPk98M4d15ijyYAkt19
WuzQpUzYZUj+W0izVijIpYrimnedalUnw3RwlR+dFJXqJDTGA3mz+x3p3LI60pV3+fZd9rnIQ/h0
kdpEO7vula9AtDTMNtuuDv3bc7/ykaHrO0x6xrFfKEpwh1nTmMX5SdSV+mJVuvg4xV6OE4CiAKh1
0hj9/yjoy24XBnKW0NZasaaGd3ntzRWU/yUYi3KURBGyM1zQUUYXyq+13RZ7Dke1MtUro8xQA1Km
meMMZuT8K3tDkTnKGKL0K/sy3BekjHhoSGNYSc+ujuNSGmBHwe1ZosiBuyShqTbZKRz64DQaqfms
9bBQbn+4K0kgfSsY+LMKycwiOp9NBqAnxVQbY60w6LeerLtjBRwGda1cHpxMXYPjX2wUUgUKB1SR
51buBQRFjMiOqkLJZjGdaKu5XXdMPe/ZQdLzB5DgH0o1jAc3mMyNHhreSmHq6uDvFDr6dfYF7Ayx
LsSu4amf+moSoG0KwGClIvZJ4RhvoArjXVdRVuyUYjxWrgxebq/1RSia506PBbkQyqbU4s7XWgxT
SisuJV2irfeAnF77IVfjTzKR00rMXfZeTegHSKzBfADSdLlHbRIiZaKSdGopKd7h9TbhD+gFWBHG
rvQ2UtGxXU3S7s4am5+3J3nJKX0fm7IwtC2S/GW8L5WcN3YepKccm6NHLawkRiVlCG1pVEBJb1H/
mPD5VVO92hCveefKAbsImZXhvVoPVXRX1XbsUHVV8VmlM2cg0tzZQbyZlF58v/1rry4UAQvgECBd
fdksztEOUdXMS08mz8v7xkTyFU1uDQXw2koeoF0Xz5SFMABxK3NFoODKbuAEzEcbpC7iUouOaWHm
WYCpDruhxWB2I8jpflpTNDG0Pa1cgpeM9vmj0CxCGpnHycUlrBaRqzUJWy8RTfmPN0rKFBAi6c1j
riM86qWNRIsA6bJ+K5ss3TudDvxaVuQZwjWU/e1lv4g67z8HKS/HRkiSdvH5SUCnVboK+vCnodIB
gBKu3X2s2XLnQvf+nJWJend7wItguhhwjgx/vIjM0QOoUtQcCJoBL0bUBdhfpF9uDzLHyrPHH4No
5DjviQ5qoYtUo1Vs0WJ7SWxDjvpR1Ue08/W6GPHHCvHcmVxcZoQnV7bwRZ96Puy84pHWnW8lFvR8
bp4XYOBkhCSIvQ3FaUryYpPhCLepe0qKrh0/CEcTVK/tAD8Oi0o6bEL3P3zRGX9n0iGkwn0BKSnd
SOtLrFQ5ttbnuNKqb10R4pPcdWgKNuma/tLl6QHxCmDG8GahGkgR55OedGU0ojrLT0UDVQAms/lc
lJH5U+b1GoD42lAwKlHXo0gCgWzezH/snUTLUVMXbX6agtB7E8jFfJChjmFSiXrB7R10bSiwjJDf
ICfMqJLzoUZLR5Mz5HZseFgDypHKfSnD9ICfV/CXgI0ZW4CEgYuALn+lLRcw7Dob13Rq+LqWW6+e
F3XPpqCUqsrw9+1JXcZYRpoR5XOCQatwcSysQRuVIiqz04h65qnB2WrnYqykqLNVSGjtPa8Z/SSF
g3x73Asu2/sUeXqgSAOTBfLf+Wqqhcq7DRewk2lhOLSx0sbeWpEWHPpKyOeyxtss9mZ5CTMXvs0h
gsxrEY3UeA1lcRl+WAKPdwE2kOhCLlFCRTfkKhJh+YnqQvC1DtqCQm1aAiq5PeWr+weANpn4DMhb
Yt3tdMoRyCrz05B21b3adG9dEUQ/hEK74vZIlxEcpBrCbugTQhWgDXy+tlrb4W86UmIyB8/bmVmM
YocKpzhOFSj9fS8Pt8e7NjNTmzU3KCoz7uJkTGkRxlLwwBhz9Fs7tx72TdrrOw/Gzgp4+drHAghj
z2prKqqai7tibPWyNUWdn4DFVp+0SLXuMF9ZU+G5vCxYQJP7jxtjllZbTCia8jSPCivDW2iihSKH
5jEZRfksC3qIhRW0aIpZa5z6C6GA+UigJoOY4zt2c1lM8ChQhym9TJSV+7zegn8aqaCPufcljuzi
az0kDVU5RF0+44UIa66HDAKCDhfMHtfEOOt3NMft9qGoY131IcCXP9xY761nms7mQI2sYDI4pj3H
UwqemGdw8JuGKZ7VJoYDJBhFWq8lnDpb7fzaZU6ARCCSE5zBhZ1vxVS3KzPU2Bqy8Ep1I4WdoHwT
IUhPtasWcFdHSY8Eu9noM2owJY5iLlkpVXVb0hHs0a2lD1etlUf1a0eEZ5UF84u9RLA9/11ceg2i
3BGGcKNRYYaYWgNVssEtv0b0ZF7wbFBfUm1EQXSq8CIMcRFBtXVojJfcAze3rXo1tvadJkE+W10J
Eder1dPEGy7ZuFK3vxkyFp+mnk4NAdXOx904lGLXZ7Sm9jQXh9dg6Es8FTPLxG5UxGW6ciivnRSu
VsjcsJ1hfi32sNXynRR7yk84RaPfESV6/A1W5xqD9cpCWhYgJ4D3MwdyCfnDz2PitFbFCbuf+OTY
tCFrVQyb0Zl9eIBb7m/HmotpcVmxk6CPAmEAybUMANjX1OUYWb7Qq9yvBIbEVop87+1RLvM24E0Q
R2lrwsi4ZDjDjqVEn3i2j88cUkAYrO4ipaDfWBRedNRy7gi6SGKH1mwJ/m9S70oQEH9JCeFFYFm0
gajN8TollzrfpHQbSXysyPHDrukeFWuE/qIk+sr7Y/63nB1R3h3QRN/fhLAul9whUyhJgguK7buK
puzUJnSfXdgoTxIc7KeVZZ3TifOxAFjMgHQS8ZlWuphRh22sN5mh56M1Sr08q9Hy2ifkB2Jrhmbm
okrh1h+xSHYN2gKKN20FjtT5YYhF5lBssfs1VubF/oWySwkUSJYKGeaCW44dqoFasOv6CpZKOxrq
v6IU3aoxEj0m01Jf2VgXNwvSFdSMNTIAnlYQT88/6eiEmUetGH8PfaheXXuEUSG7j0mQg1QoR+MU
UtlaSQcucjzGhOymQ2flxc/D/3zMPsASlQ3r+XjZ9nuWMv4xAhJ46PXkS8HRfehxlp5Vrgz/9ue+
PKsMjDqqDiqYw7ScbBwn5gAUwvOHpjDEDiFhXT9iYdO+3R7ncgcTe3jewBWDdAeV8HyCeg6Sxh17
xw+SwtuBnhpelM5sj2Cdwr+NqqQd8AY1iH0Md6F8YJj40wxm6foOOO0nPNPsj2JKg2Dlk11uE5NV
g0/7Xg9Asvx8RrQI3aHBxQQvyyr/ZZZef5couCRt+tQ1P+HB0D+jn9OIlWGvLSShAGkksnJ6pYuF
xKpZn2aOkO+0k37Q8xQbdLedDo6Z9CtDXZ47dCxsBiIaMNTyAk71fvQmvD99XSu/B7hV7wqJpZlt
CMNvHG2tyHJlZjrPX/5Ae/hyZpbe6RhUTp6fQcXUoXq71Q9cy5wPGb6oa0Id1+ZGjQ2MKohBXreL
rwe8LpNBymBq2ND76kIRP4cSaE2oBndJg5Xy7f0/33nnURUlcJXnG6C+OZgvPptEEQjCPKZBRT/8
aM0K+/iqxwBzsoeXkFqIH4vwSVHt6XOHLO/K4JfRhcHnU4daGEzeZZ85tAPToLjvARtvJHVE3ZNv
0rBGucE4qke+yKms771lV9/zIFsFrV9bap5SBFPU9UHwLp6R3YAztZsRT1G22XW62h4QOTSPXaQr
B1SzV+6vy4DGXB2LF5VGbYPq7fmxFBlKsJPJpq0sK8LWV5lOQYT9+O3PeWVO9KfQk5xjJ3In8z//
o6YhmsoWdpwjKOyFDkg90wQjhN2VW8fPCK0gE3Z7vCtnw3Swq6E/Q5GIdTwfz0ZokOIVPifYxctH
odV4xXfDoD/VHWpOK4NdVjvnXIZn4jsZRb3g51uBKCoa8J7f6kF7JxrpPEslaU/wqmqqyyGgniwT
zyIT+LJZvfYgNKqQ4YjHOCJn+V+nWPwanv1UIoBlXzzKSxEZsZB8UWsYyud6UM0tWII16b4rZ8Qh
tYB7MBeUqbacr/DUak0eoAHja7hVHsxoHB7sQAn2QKiHD0moORt3KqpDVdfJ3V9/25nYyDrTE7t8
Lzsg8ALNURy/EFVxLztMMCcPMY1wUJpvfzvUzK+gCT5jiHhSLrath/6IGDpEk41apvo/gLtG98c0
FfIhHZO/1ZGZjwYMIxrvqKHQOl4MlnR9qdVaq/q4AIJe7FDGaxC/3YA6y56K1l4r3lxcyLyg5lY1
iScFgYtGv5OjTegOsL9DK0m+49rSb1vglTsbiOsp82iAyCr6W+kOnlPoKDEa+gE84paV+I790KbA
U0/2ECunGIYeTs7huMMB929FH/5vKOSvsd+91vpLM5ZzalNkh8d476Vms8OtbzzoKrMy1K5deXRc
nIj3zIYwN8e5WUDw/ER0CYyLojdTXLs93tg8Gg6T2YHhn4zXCZmbh1RFzj5JdefL7V16EcLngWdV
G6I4af97h+yP4JpNg1eNk0MfOsTi0cZW6AMqk+XHvx8F0B5/UEW6rLiPnV7UqDAlJ4Ti8AQFk0i2
PRUrc7kI3MyFWfBKBTgKL3ae6x9zUTqN2Ki7SHh7Y+i7Y0CJwonFq6JgxHR7Qhf1WpS6qSFQYieN
omK7TA1RIrSzsOpqvwHyqojvSWweIE7gC5R+TLtx3yELrIHx6QIag1O0Rp2+EDBnfLIbUjhUlmnR
Li/61GotAEJO7vd1vEOQNxgyv4/GO+nVRzVxtkLNjwUSvo5zn47Yx7fgt9tga5XayqLPkeXPZOv9
h8DdeTedoUa/yAEQPhpKDA0L35Y6JjOxAswqek4c5zW2rDXvlSuD2YRUymEsPkyURZkKXfqGT+I0
PhZPQQZeFYCcu9HBnJazCBw+2xhuK2v+fct9xTjoenI8qNcRYZeHcxBKXhoo3IDG1dN7fWidfRKP
1qONXuZfPhHnoeBWI7FB/sjTYpG/maQcHvaIlPhRu34AB6lvtNRUv97evVcmRBkSNvxsITOnqecH
Re9Ac5qpJfykxMNiU3QpaOGen3NIEDhMVmLbMsQwJy77OcHhoMCEX+RTLhQKyd8Vfl6o6b6y8mEP
N0853J7TRYlqHoZ2FMIklMRQA1oOI+3IisJO+Jn+a5w6vNj1+IgF/NZJf7tOdcSc9iWYjDdXvt0e
+dr8yH65KbgvUAiaV/uPsJObHSalLQo6FKfCvd7o/UGCJFtZxWvfDJEeunrY78xF2vNRmrKpCy8W
iM0Y/b91kOwdXoybDvvoldC2vNrndfxjoGX6WyiJ0XQWUj1Na3+cPPNJGzt/7N2PZPo7lNbWXodX
JuYilKVDwuLVRAJzPrEoUUbeh2Hr96OGgnhjT0Dw26h+UbDO29/+VNfGgiJkkd/O5dmluEVlBh2+
ZszNTFq5jQ3nFXdeUL3dmnrNlUV0qYjAeaYJhObe4iqqpVN1utd1fj7EzRbVBIjZ/UMJCLUs7QEq
fLgys+Wbl682I6MQaEWZlerzPPM/NmGL3FnCgxgtrJpMwS+MAVO9pm4r3ACxVn2zaBT2G3Ia8VCX
7fAdcalxJbde5jDzT6BEMwte8HSiyHb+E2qrJNHMDOmP5RgDLx0TH11MDPSUWjkJNb3rqgwlcC1a
ebNcuRToEM1FaZDsNDEWJ0ONNF6e6SB9PezD71yaaEjTXKk2UGl0yqZt+uH2LloOyNYhONMkNWeM
K//tfKJBhJNZ5I2TP8b4hCBoED52UwcxXMbm90LX1hBS18bjlT23EnkrXegu6QZk3CxLVJ9nf3rw
TO8QTb04GHr+PMTmyuSWR2Se3Fzl53C4c2FvcRypB/H2KkPVN1CbfdCkA8hGh89fu6myEmmWG+Z9
KNTxWETCJwflfB1xezGaIUhV342mdENk2DWNcUQkP9y4mQbGfQxeo0b55/bXu0jd3odlm6BjwjV7
+fkCL/GqNFZ9SCUJ2syYWQt0U0Ljo23/0L3+g9kbwabN08ehgBGhmfnKWb26xFCQaUVR7XOsxYbt
8CCPx7xS/VpXuzn4/BPqAqlwma9VF5Zh6P+miroIfds5NCySs8yuYVtBIPazugvTjTVGJWItsf5W
ifaj06vRIR6NfAUstgxF86DIB1EjISuc9TXOPyvhRzHtvNN8lNDbflNlSu/nTentogyFslTiw5jn
hXtMimY41CQ7K2iR5X3M+NTfuIdRigBAtoQ2lZpWKKOWaX6DQtynIov6e1XoawXbq6M4PGnoiVsU
wBYRPoFhYdRdrfrChnPgIga91ye51nm/Ogqfj/img8Bb0scLQZuSu0T1A37HnVvEmK7LylqJoFe2
Cexn4hn3FbhCZ/HFwNmho4pojI+CkrnpvQnlxqIwt4M64Dw0hnKn5rG+cvqvnAIGpfszF4B4gy6u
CwE0LdKR8/f1xjh4jjiOeK9vQrWQK5nTtTXE+gKkEu9cSjGLMJOj2MrrLNJ8tawrbFdTr3wY2CHO
biWwXNn4ZDGod/PpeZQtJQYGx0mcoctNBhK7oH2bxpd0+pxF0F3jn0pWblBqoFjxK629vTFrScIo
KWZdHOOA7+wUaZvabpDiL1ZW+sr9QW8B4UUeMUCL7MVKU7dw0kKxdJ9sv9vw0M82mRO/StCjcFVX
/ZHm6+/PFyHnj/YWNigI3M2wkUXQaVvQbgIxfGRym1PdNH5WAO0LtEdYAwdhyF8xuIt0LolB6b/9
Ca7NFAtHICNEHtLtRWRNMU2Ii9zTUcZWHqHNdFsxGhulqg/daHsr++rK9YXI3v8fzF6kARbQBWAT
tu6bgQCWAVoDfnGZJvHPMpiCF8PpcNFQzK7Asxq96+I/DE8pjFydAhWaMYvh1botpJVXhq+mmbMf
4El8QnWp3TboSe2K1HEQg2QrcdGtsWSunFyDBIGBKRajnr04UAUqGoOjVRNaeOA2+rkc7egvdjd8
u/01jXmnLHbS3B3nOUd44L2vn98kgy7GIrfjyU/Uqg8emthxsq3IdO+Tg8AZm7dzJEK+jii7U+H1
Nl5LIpEPea0av4Qia2ybYYllfJrYmqnajfvZzVT9BxBAm/RwjINuGxlVVe7KSguQobIi5BDqVhHR
LjXLIdwhXd07R8tuzJcC8nq54U/ug030KCGFl+XXoHTVaVcn0pNbQft67TV2ZZMBsuTMzgjLGTR7
vgRBb4c6xcrJ7+jkQVAufVoExx7rA1Bth6aS34JprUF+5RRRmH8/wryVQCudj5lDDLeEVk6+TM3f
oJn2pRI+GtL9OmEgdPsTX4nN1Ix4Ns/tahAAi02chDCfC91GAjCy+vsUdeZNUEH9vj3KtQnNjoJz
yqWhObHIafshqerJQz2xQBcaLYvglW71q1546hZJyc+3B7v+xf432GL1sNVK4a2bk4/cX3/IFG3w
gQLlx9qjapxGvXks44adqlCevz3yZS+Jnuefm2UR6DNQDVIm6gTAoB4fMQgenibXmAADzzvXhA5a
VLNchNtWD+YU6X5c9/2mB+wy8/GS/e2fcy1McMPTRcK3DwbN4vROGmeiHFh1PTeDo00fCYZF+8av
WsuSruQvQLlnYZoZU647i100TFFsJQ0PMpEF99Ew3Yd9s7exe9nkffezybQft2d29RMDj51758TA
Zf/KslpYEl47+eCfk+whh5vbbGby2+8Ex9kv+dREr1rlYrhqqYr59fbgV5eV6aK3TVeUZ8z56SSA
IcCH0a7vNsFkfZrcoP3udoijfutJVVcyw6snZ+bGUMKjKLREzYFI9qTe81aqTbDxsrX3iiwO42T+
dnpQ+/9hZoCBZ94R9d337f1HDaMMJ03DD2HyW0UmOzeS/+JrKLd5ma4pN18LOwDxQXnRt75UAAz6
IZ+mnAjnlRVSdZowd45Dbnh7Ple3JcJPs5Eqx3IZR6dhAojjGdyTpv0TbNe9qFRMM2S0QRHk9xRM
K8H0ogRK5kXHkToMh232KFikP2NcDzaFkHeVU+yR0O/ZxtREtl6j/z/OzmO5biTasl+ECHgzhbmO
nqKRNEGQEgmTcAmP/Ppet3rQTxRDjNeTiqiSiiCAROYx+6ztRLldtUfH3BJ3Cm6cYvktsi8z+s+W
C+oHBCX/kQw+Fg/cgaxIH/XtaE31myO3t3oNntI6x7Irb//3ad4ZGkanh4r/uZ384TsIDK3WFwir
DIhvt2uZpTfS7Jovnuln7xBDnrP654wC9j/s5mPj4eFcS+iUDlyeqcYYd2z9+YALah3nJZwOsDL+
4d8L57NPnOMXHDvFeRboh/1slmbpVx040tTV3jK/uZ5WxmGawvzKFvDTE+N/XulDrL5U05wKC7rq
6mo2040VCPGAblUxF2oHI635PmtDF2MAWe5g3usXxqKp0EylGeYt0ux/3/eny8dHDUnUQW3to/cw
Kqt6UljRHT176aJtWtzdBnYhKvIMEBVt8y+e8+fXC5DZkbCRHn14uT1TZgx1auvR9rrLTLEBmKn+
MIoWj4bgCwLFp++U9jXxFJoSRkr/XK44wa7oDUEr6G2KArAB9VPVVXegVuJ+kRl8danz8fU/9tFB
mfaikYYdXa+lHSIW/UFqZ98XUEZf5QKfPkKmOHA/ciw4dx8WkFd0fZ8GXGvSu8vZdmKJ8D3arPJ6
w+b5iw31sxs7y4/P2s3zoPGH9wV6SatK/DKPwlhGnCVVaX93nAITO0Yg0Kb/ezV+djUaSbRaAAZS
2P7wGEtsfqumt5n3mceSEap8UXa8WqnELqRsm3z378udf9zHZIe+PuUXyiGskA9PUg7anCuv1o/T
lu5wlPpJtU4kdEwOnU5TPgvuc+2rierPzsH/eU3zz5WyiUG0+UIFFnRTETv+0pzy3O+Tf9/ZZ2sE
jwTkPvzTdj7O21XK6Bu/J4ggi33t9eLeXqBMKU3fN639xUDMf2zKvx4jojSYNpTogUb/eUuLKBFS
TFTMymUwTkori3hCQBZ1peVF9iD7/LrLzeZHn7bVwwYT6aLSpvx6ZtL7JYW4c8JgWuEz3YsdDAux
S/EZPa2FbE42JJZvU661u2Wd14iEiIm3zlrwJB5A9IAl6x4WJDNhYDTOL+lpZdS3MG2wYc72nitd
iGQ8i1h0WvW7S3WmyfNMchT76rWWgXU76WaG87C+4mM0j3NYiDa9rZQmTxWU9G/F6hj7NLMJa821
93ZbmbrfncIG11ZNZ/DZmYMv1hkyRTFcaKtfRUur3CiAthJq8xKUoZw3/A3nfHuaGR8OdbLrqwF9
JsKPrcKJxtmax35rtTgXQkvoKdU3jdf7RYhF1Rwa2pji/eC99GU5xp7ZjEffn+xf0qyKJ2VJ4+io
3n+pZ2uOXYMC/mqAoVyz5qvKyyfLFlXhmWpAuIMQ4MP5OJVe2eQZcQ4Y2RX2vjx/jbahUn///7Fy
6U4S/TKs81cBwgu2dJhn6ucWLxc3G/2ANf0FbBUi+4mZnX9f7bNYA82mcSZBwWT6GD35depN9qrI
9ZEf3eJXclhaKvSaWe30SWJxHMivnOc/vSSyewrMrMy/8u/VwGctxx+PkcIlcJO2EtWFJqt2vXWL
AW6jrZZSYoHZm9//fa+f7QnMktn/0bWo7XzYXBfbGDeNcvNxnrpvdWC/tFD3zG5q0XWa8b+v9dlG
zjwjQRxVDfzePhy9jtdldTCSMcFX7uJ0kSNTvnMWZtlXM7Gf7OFIYcl1KYohBvhYaMD4IajAB65H
obvpXe5s/QanLNuezxjcZQ9dzj6BmNE0Zq2X8StR3ifPlMSJwhwtQJ7sx0K3cGfCxqlej9aYXmTC
/9bU6VEz5guYoV8djp99gqjF/u8oznl6489tdk31gPSGO13kArVyXYrUDXWHUPmLj+LTm8IMie8P
gSOL9M8LOVi+MppGSxv5fcHUa2PjMF6O3oXZDPNda8svcvtPr0drkEoKlSLu8M/rdXoxrFhcQlI3
WCJlLR/7dYLXl3kDaJzp9t9L89PH+P+u9rFykeegQhms5JV1yy9/TbNdOy3VF+fvJ+ufQ55BBgYn
sGn5+K5MfbRmFQjeVdBv/aUJOOHb5pdi3Ck1fGkp+pfNAFko+wlZ9TljYhV+2J0tSc0AEyuyl9wV
j7Zw8bEapkrlsbQ3P9uDqXeyODWnpYk1HE9ftm2o9Lgot2wKrVq6V33nYrkyOdpd6arp0dC3IGoW
/8lrwZRamnirOhVBVwOpNi7XYtk8GQVuhQWuU3hUtIZm6Z9Lo7V+IMNbv8HiaN8raQ1ViGcOvsj1
aLZZVGMB0Id2Ltu3lfJRH/mLaM0f/37BJN8smD8CElSJbLDnaVbCVra0PxcUv5fZz7LIT+aUlSO2
NeYWgQQb9lo6MIZaWDr9Nd9fveKQO8LawsUv88R1l67Zl+WEcUKjGefTWGyBDrWTyYEtFe3dpjfN
QRlSc5Jt685KXCu7aHuKACHF+fSBOcTiJt1yRsXddoFy1mPHHoPUUGnYTPXwrGWb8c2v5unAgT3s
qwHtXrV4+jU/FGDxYizDDSgH8GRI7lfQhNCAz8OebaiXqrymHFdergtgcAOGihGjg3CfVrz1nnKU
yArH3DGH8GXbw7tOXfKxtEGqFrm9FPtBW+DW2XIJorqoyj21WfE2umaXYoGXNUc5yvU7JX7wCNUy
V3BYsk40UVEU2i9H1MZObsGAxKSZNRTHW/Fg8gMfoCWO+9wTxDm6JcUxSH3zeVlNeiKrWap4VBXT
J2MxToe6a1MmhQP9twmnWQ+DovF+islcv+ujwN5W97DRMlv+UmrPWADn7nrVmJ46tUWfRvybDjpv
bmM7n0Y6dt28HtxltR+sytITJHT1T3cgrNxBE5hKAMlYIy2ugVdPDTNLj5e6EL+dzZsvNR+HgdCa
S3x0mcfLXlKKsTgni5YHaMmS36ft9nLs5wQGvRvpVU8dTk+tMez52nGZFuifjdXysag2wKiuynrI
URIfjLpo9oaqG7SS/XyXb3ql+E10VcVzZsz6Pp1aUC7EolPFaTQsT8s0pe9aagjnwmdY+kFf3fNo
Nc4eddsuV0WvNNxlxHaLId32pM+p/3BW9t2kndMe0Z8iphiVP51o+xeXmYkZxezl7QHb6rLZUcvE
xavJ+ortO7WbYAy3alqh8Pkiu91sfr2wzTpZh6A5OK3SlSp6nIkZDuAym21sDkI7tYYAw4wjghM7
mbBvR7/yCMltGzWMcHufWqHWPozzNn1nwMMTiWniDBWPC3imUQ3TY1Ba9oiqehsvR4NU7OjagVJx
YzjjElbNCL90hSWTmWl/pwtXHN15AaHNUFZ+61WzShizz19gDM/Xs+Z1N+YUbLSQ3OV4xgsV4bCu
1fd6kMUVJ7WXh6M/jM+BMWk3IsiNITG8dapRJUrrTg5+ukZjVXkzZlkW4XKXa/O1a8y+E6dFNe2t
dJXGrQw2y2O6Fm7iVGlZpG9ull/01rJeuEU+GXAeg2lkk1DqtC6ase+l7Xyfi3JdQnxWci/cZru/
DDSrfq56A7NLM9MKplu3LkGtySx0sLltf1f7mV+Do63bgS2oyR/MoKsv2kAacIw3Zz3NeKuXu250
BjMaxl7+agcNxw/X1Kp4aGb5Y8QKJrh0UsFCRB9ReXEtu8G9t5tyPYHe1NrItVP11jWGnvRaVrN1
+B0sDSOYtS0iyGwOqStwWISBgdX9ZrhXea6vPbjEs2OtaaV2BKPFOAQQAH7OOt6yGlTePbFIH5UA
qROhijoSW9OzrsrgMatlz6rfBJj6oXB/0TAcXqbRkdd0Y+qTCSDxKk0rUCLaJoO4L/v80bXa8rpc
O3liuFjd9bZdfZuttn5doUPd4ULURBSqytfFntfrwQrGej+uCO+KtPVebeAP5weu7GcrtbaD0svU
I3Gw/TqR5Cq/7G6qdyXpHHKfzn4rRqwHbl2/dvJIMGx4UvO6mOHiyelkNGb7y2rQymOsMx/xSbCP
i9eox0xY087xSnEzFaAfcr9U+5khu6RYS+MiryHL7/I6N/aNoYLdNLfabkA92IVlPw4/FxpEYUlf
OsEmoOWbBT+6hb7ZuafZyacn4to0UQV2MRAyK+fecPqsC7VWWIz2UwXNIeCP/nG1pH2oRWneNMHZ
fXBxnWPj2ckyvdrp0+BclxosffbjoD10SFvmSDPKvNu5+EfZkWCW0oyMNcuzo2QsHnp47ZwxQP04
P2qIK65HQ7pJqk/2derY2aEu9f5yoIkPZLXOd63ynNsiE/o92PzRgnidCwKBJb8w7UqeRlumCdz6
SYtsu2Vs03AZtcO8l9zZq9I6qiv3rDXNt+Cp8eb21NrNmvgUyW4cZ5T7dhjEIZBVsBsqZ7ubui47
LcNUXgrDxKGVCEo9rYwVXOclwko2rnSJN+EOqJta8ai2wWGO2RjEZTn5+e3QZn0bZ7yihfKYPfCV
OZv5yi5S7abCyw5+MM1Hy1tbF08lu8hwEcE4/N+ByF+pCVNItOxBE/j05Kh4/hmG5L3dVG3tiZMX
pNXezFxvCYOhV/GqLX68ykm/cHvxIzdsztt/X/pvkgfX5qCnYXbGyZEffbi2nlaq63oGd1zRA7g1
R/1UgZ/CAbdU3U6zlZ1YrZ/dpBVawfM+DJFWoXa8n2VvxJtRmHsBm/qmzysTbosqqiocDUtcdOhJ
mtgerCLZ3G6IQZPI8wEBsp9u/rSepj71vxp6/iuePt8OUR2tFrIt9vE/b6dtHLsadQMXA3fNLjc/
h54+u+NeQ1+8+/ej+y9j/DN65FpnJBQqD3zRP84eLOuZQOds1claYVCmdZ//KKFo7BubHZnPMY9M
NZM5LObTWGVpaBdDcHIchlJqfZYJ2MAvuIR/yye5e3gTiA6Cs1bsYzbtefnkd4WC+2Q0lcKEQnqJ
s2W/VT6oqEv7/LbK9engg8U9qlHo+3ay3HALnK+8SM6r5uOjYS6DUTAmmO2/xopTfSxyc1irU1fU
/h5FU70Ts8zjsoNc6p7pwHaeTVE9L/arnDr/i1X92QdFXRiCADVN5uA+JKbSQD0qmbY7Nd1s3dDN
DK7mblJJCUwtsd3mZ4F2g/ii/moI5rPlx+UYFEH5wTz1h6/JtOqNmjezYoU0zFjMBIidUS5X9aJb
X1RT/+4o8rLpcUMYokhkIuj6c6lj4YZIeHDFCafJ8gStaYV3v3XbbUV3JpnSQCVzM2YH9hRyZKH0
MPfm/63Am1YQ45pnTBRv2kfc9ecv4cJmUxsH0AnHhv5ptKr0rlusB2aBFEcUvtn//uY+e7HoEZFB
M2yBvOpjIV5plWzLqTop0fc3lmiGhEwWQwWoNI/WiNVOKbo0thxwhP++8mdvFioQah/0egbE1j9v
NPMnxHm9VZ2AR9HkWPz+MMNUu1Hj7B3+falPPh7Ur1RUeKk0pT4+09Jv5tTC6+akz40Im76eCHLr
Pipw50IUnAdx4UIDKvAMMAIMUv599U8eMXoNJsbJjOEneB++Hde1xVKnYACFNRcxp/WjNQgCEj+t
w2kNWkEKrz2DPxp//fvCnzxhdKVMcmHJSe3449hctpC5Ur1lPYM639XYPoSohZu7iVPii2/nsydM
XwwshgfVlDn5P1/mtG49sb3JoaeTD4lR6bG+IaqVw/pkI6892Q2zNEHVbTEg16+8mj+9OvMCKGv5
cHBe+/Pq2opsJfAGcergdlJTbcu7jMgw9hqji93Mmy6Bj3eEgFp/HJT/FWP5s42DBAt9IEMSVIM+
in+MbqjZsrEiNRsDYnttOgVplp5l70FQrvbed9Lxu+q7+dKyFzWE9VZg4tBAVs33/37lTKB89jAo
fiG3553Tjv/Q5tIdNaHPBksuZ2KyzposBKJ1tQOUUO6Ux0CON3Ubkv/ajfEE0Q5YqvrMbVOa0sWz
28qcso16CWri/8kcIhf/rl3Z47+lin7bacy0YZquUzLIwR+3VJGicqn1S270Ujfku94PTYII7N4J
ynzv9vYU2QpwkfLXnBS1yH+ulfGEX8sbVtgPC9TzkDP/hzQ0BKVoPcJi0GTC4KGbNHS2VM4rNYNJ
HFTXbj8pY4hXAp7TJOwJOw6D71kSRKb+soa4et7ra97EdZmvSWZSn52HuY/MweY+pq2PSemvN7Hd
8aLmaJqrZ1daiuKIdRyX9Qk5qx3Oo7SPVZ1pofKd4ipAOx3VIlDn4QkZTZv/ni3rodMmCgJOf5vm
EMsY+1OJ44/Pbd4Rr0/FnKAUO8xlhU3UYoRDLZ+0BT+ttAaqkNsZ2cVQkQ2s1PhI2q87wG6mKO67
YUljm2FFqtngECvMD4hW+V8y8wYVKIJmqyoi5tzxv5LWtTs4J79xnjFocuPWKrVT6VUMynVnSyZX
PG/9+gOBsv1SadQgmnSTN7YpMaZngP6EonMHWcQJ0d375MVrufPqztmvgbviMV2fKUw+RIaRiscS
AD5PcSQL/W0T10vdbhFWgw4ibg9gm9HOUUdDIBJd/bDRtbue/fUKG6jsmt5HEZv4fvs2Jg56af2k
qkZHyc22nR5MWbwACYqt0XrtiMH2cjIw3O1pqnX1BgHK2dpkpHpKAdPLIqY7B5jl/q/cMIuLVXm3
5xpV2DFsGZfkjSdDtHPYAVkIB73HhDTlJCs5OuMCln2sVZuZ2Itnv0E90qNuymQRbrbrRXPtBa+9
S8lsWfsbtbJ5VOO0J6i5yQfrDkJtAYbCNWMNbn2or16ZNLJ8nWr109zWIjRc7bbCa/WAmvZbs2ak
+d56KwgQw8a191I0+bWuZgATntZfZFaOn5pdix2wmyLpHW+72HJ9z5/VLAfwKb44W3dZ9CErz360
ZxwC3VwzeGzri5vqa5jJ/G6jUnDZEJ6vYYpz0K6yDDcpvI2bH0gGz7Zt8dbCnO9FcN0aWhnmxbiT
oj3UunPh9KS/oxVcZwKNor0gW0xHaw0BEntJu5X6K5UjspDSeAkq8+jmyx2DRCd6g+8ezOZ94FUr
KDxfj8eWKTBndovD5PvvIsCfq9lyM0pn/SclD6TLbjAeVw3by2LxqiSo6gGxcfYLlJsVU/1jBWnd
1YizZEii9DvwCyvuiA8wH3ENeDZ2sUN8eGt3w6tMvfdJ+a8aA6IHvW9+G668WkdO7sLjHdlFTl3c
c75R/bxIvcJ+Lqy13jEQ1L/Pc31Nx2Ombt49NANXzbtMD8vG+Q4VnDpquXzHTkOPfJi9yaCZ6+uQ
Z/YuFSW/Dv5PUde6z2ppsZPA9T1ZZhUxOPK98ccEgdQSE17dmHV6qaf+fNPwnG+xgroR/fpzWrM0
0sdquUZ5/cTEwJ0718woNeTGDCMz3Lozc6QkMnAnnIzS5hA0lZHU4KFD4eISrlnFu1kaU7VbMRi4
LGUZlW7dJbA37dscj6Zk7cUQou37Llu3iIZtFM9N5mWYDHAFWoUS8uKCRYdTGD22bvJ9Y3AooqRd
xpSo5JUvDTvWm/IajH6PM4wPJBIzwnCyFThwZnQjs260uJ0cSiP0buvQdrdpp8a2jvSltK/z1cBA
R2/L2GrY6fmYbh2vIT8trefG974zlREAosToK94y/VXXNA7C1fROo2y7CDB6EOqzgaYGIGUY9NkO
rVIbg5OpGOq3cUvAFyWRQ9bvfTX7O2liXTcs2W27Ng9l1urJmKdtXLBTR42b32mbs+zVhJ/Z3DXe
NSzGFQkb3QdvxrAMU5vXhjpNSA5GCYtUVhOqxPZGv6vWbIRVmbr7Lss4wIrF2s+2vt0S+1dR21Ad
BwtJCwCxxeKLkeLsKkAfGVempn6vZk6xxCwo9onhxpMjbTup3ryuwwy59ockH85njKyMna/sIZyD
4cgbae+nxsEp1uuXGP2FG+HN3SJ1WA+GFHkIk9RNMvgMYTBCrUOi5m1UGokijbX1Od8olU7jZsfB
sJCeSIAoHo/Hr8fvzdlRaQFTwReaa/eGMOu9MQd1WEj9Tm+3e0yUXYZ1cxzBLErCShNdEZpWP93I
vhChp7r+oRPZtvJTjHsnb4fE6+0uQrk0J90im90szg7b1DX2dl1cs/B/dTVgeyM1OKD0FtS0ge10
s4wh1dIuXMZquq1SfLg0hEgEv3iFGSVuMrP2pnl4LhkVrjJ0lh2+TaNNRDZ/N+e6OTgFnjEOlowR
Q1t3mgI2UY72FI9au4Y1U9Rhvlb5zeRlpEo8m7WH26n3xD+pnl5MbVZFo9HZdIzsyMAZKbJKn+Z0
4cDm9NVbWlFY1VH/K6eVv1u/1aIUbd7RouhwhfHBei7fY8+jdZeeVU1Jattsba3s401Nb7ac2rCb
5HQxWfLG0OVzl1s/saAWeyZzKQZ3zZRMoLcjFj2trdrTDi29jVB58s0ZFjbnwHmgpT7eZcOYUhXt
2sgZOfQMcy04kgoVjoxyJhhJvkvHU/sJzXtcD4EdtiVFUL2uZYx11qXAQo1Tx7g0rIFaRG6LndMM
OCHp9Nuo0IpLrMgBZshc7Cs/q+5SU/kRbufVbVlvoJ+VkUdz7703bfqzEgphkeMDKMfF0am1F5Vn
9X7z5yDB7GdAaZvzpAcOqLKlGVVKMYU91eAQJyR/V3QmDQZtvlB+b971XZ7vNpMhlSYQr8KmTlpR
ckw6U9l4b+mCjSVfuVL7mNI8OgADvRtqd4gsUf1Ic41mxqhO2CNxvJLR8lkYb7lmi8jrxqtSLSJO
t442nKrvKK7cECM/4kzAj4YXep/hcBbaMNlvBpf9smf9Rgjecfpcg+2Qz4PaYTB7D4SqovPkp7AU
MDp6ZGrgXi2m8WDP+Y0xYW644D8g5RkdI5rb1Se8WUzh7YSTtbsZ/MyO6Xckup0dC+m9+RZz4AMC
E6x+BLgGQ9vjk+lHaTDbl2BiOI7cFrmNaOUPN+V1T171I5gJxsiau12RoZjEe6FLchNv+Mqyvwva
BDHlviyyR3cGSYxoxUpx6fPbqkzOxclo+4+loSyswn0+wHRJacE0izo0/K/FwkelDHu+GL31Nyie
a3Oefmijnu78xtNCSYM1mrOBzbHQGcHcxrvBrH7jyvEISLYLN4L/p1LnGBRjUUYUYqzYzmDbU6rp
Lug6MH4x2Q0BTkVAyPwFUJ/6bEZZUYRGDwj0cplCd4OWu3WsG33GBW4w+4t6lBetCL5lgYUpol9o
LAdhH/GqpOYdiOdsWPaVqnCRbLpb1JnQ9N1JRnPlJ54+Xi3wjrEqWyb7Esld9sp/xzCqQJBS9GXK
0vFqNiBaJks9+HujLWa6pMNyl9JsTHSvq0IwJXNS1nxDg7VO+1TXEikLuu8gLO/lnPaXq1BuYtXL
GJVO+TPlSKCuPPPJ1c6eI/PUaMUd43qnLChumJbIw15ZQ9T7so6MVh9P3Saf9aoeD/M2W9fe7F7U
jlXfnycnXh0+pTDzN/WzXI1mDe3ZwavIJ4kRbaGupeZjwrox2BXiQGZcSsu5nts6C1e3nch/iHQD
NzWOjE3lD6k7oom3He2oDSLfrWNfhbLKfzjd9Kgrd0lS4EHx2rbUd7DGCzuqeYkbpPMtjZl2t9Uj
TSunSOkgG8N5dNtOjNp4qbLy0qx8da/lQXEM8vo1wJ8t2uYuSGY5F11CQ9m4YGeqH2sMnI/9uHq7
joqXDKdpVWcmw3q7WuuvxrDKF5opGF4VZZusVYWDbu1V+5GZxmSqmitL18i2xN5Zcclr+4CV1ltZ
6NEGGRSNPKKWZdfgWHyxiRSDzqZcshuheTlQtbNscO3Irn2SUisgiAv86qEf5u9ealyYnfEtL9wW
faGLNSpun7x5707Wgx5l7ngc1ahFFKlfCkN5B1J6OkayxBcQ+DfRBEmCO6dyVy7yctPtPtKWdDhs
nYMxpiOtuNTzn4OPBbtrYdpBwyGNJn9QIbMQ/reJ9i4GnJu/t4rC4ibsnMwJXR/DwXm4mCQ++JJa
HOlVFwXdTFdx+0krsgDZbTya7nDZCGK5uVHjCcnuFE7a9I688wiNKNgtHX7s0mufmnp6yOTwjk/o
5TJlJj0w+QKG8odvb1dbl14oK7hNF38Nu3TJSJkU5cXG9KHvB9l5n2WIkAGuzSK/tjRd/fSrzHrn
L9QvQ1fy5cF6Gy47owrmk41XrID3Xg9MgA7m/Gq0iDfDUqcr94KTllsdbafo+wQstsMLVP36S8dZ
+5fpLaJGGTJGDWetFeu9/cvUt5clzW+1DOBp4CBCXiznlVfbJVWj9Ze+JbNTUHTPUli0vkxVH9qJ
RtmkhHE5OiYJru7/9qz0QD35UOn+SNcJO74+LTmXmvR99dpvOPxxII2vU0GuRC/uF0WruKWdGq7+
UCbKOZscZ1a/r8qUTahM10R0hM2KgzyUKc4EvUjpiQuB+zjmPY1h3GSoKvDaXb/lWcVSGeofW22+
lE1Rv5HkvVVDOdxhUO0lgyQKnFYAZEbr323jou28sbpD8dWi7GZN04XgiLC+QQk8GQO22abcZOLR
gbRyTqWZzShEqbDepYrqQaX1PdKgvNwtmfHaiCVIOmOpE4XEP94WeUPXQJ6ngrUDTfMuRrVqXadN
OSCVxauva+uDrZd5VOVETcYi02O+pS1/aAZJjh9SRGP4bpmNa2LGOsoXGu2ymu+LvGMYszV23pz+
tCoOfdZvc2OZ4+tq1k+aEncqc6/7DBdAJzetGBudMfGa9dFf/XsdisnRtoYpmbscXpeTXm3OhhOn
f1rXfIrV2RwaOWYQlaPugon1LzWH7BA+CVUhewlOOvSjsHaKKUFcCsAi3cRdp+oxarfpR9Pl3tkZ
+t4t0Vi0ennMnNaPweHcNtP6NG5ZsPP78nJcRRoNw2xdqHEIolUtv6pswDBXgqrop/z7RG5/Udle
vLkY9CkAw7wmGZpuAx6LKfYSF7eml+u+LjEeRPMEhCl1SzzFcVWDp9En3lAfqQmIBBef8qCb1U9h
m9f5jCyTOPERpjr+hQgKf7Xu5qOg0I1kMGYvyjVTS4q6X8Lc7XG+3cwHrVYUcM/F6165NS7Q9q2H
c3zI/IWTOE3xg+2zInGA8yw8pkmYLrlJi/lFl958oPV6MVXOd0sUv6mRQN235T1O2O2h0TUvsVzc
eTFJNpOqcKfIH4b8bQnwZh68N8rX5l2juvHJ8NM+GRqFnXZg4byslDwETjFcrvm4HmbZ3cgWscXU
TbeF3G41gsFdpzMAL4OBHWoL7vj61rgvtEhaxhAZYzsUYV6XfsyJc6bng7UisWRe7iBVkZEZlW6J
CfuUhsM8PbaTj/REThyN+MJ3g/lcAX5MKkom4dAb2Ac5D1YBwsQvneribF12LFR5oZR13Wg6KTkq
dW9yRaQ5/Bp4j1N8y5E3qWzaYmtVPRlTb8WVVjaJ37iET9QxbjsEGET2y7yFK7NBp1KgQFFd+Rso
njqIrbgv3eC97TIXZ/p5DRvh7rECzK9H0kleqekdekY40J1PHDJUICLQORQA66UJG8tp9jDDtmdK
eVWYEervg6nxcGotq52RIlvUMt39VlWpfoLvssYy6BnyN6tvW2XRXVbOLwpAMlo9n9gnKK9y6VP4
Dvgg105rwlZ1C7PkJfPeymuTye23SF+bZmcU05MiEgiLQtyAfjYj/FH7kBWREfdhvylM5lyK/+Iz
daXl5g+nHS7AiT57mVyuKwePj5FydiikbyWptjYJXTMCBt+/crqmj+mnBvfCs19V5fyYLBxdV4wH
j63uqySXDLQjFUxjYox3VbW3ta6/2cq8Un7LqRjoV4gh0zCj2HHUur7dVWLIeCdwxwbeqot3abwx
MBkPlXlfgHuMOhR4KB284Grxg3Gv2vmeeOpJLPOazBQuI0/qh8F13oO6RZQEgBoH7kzbK+Q/+565
r2uvpt7ADK0bylXdofh6aWtszce5erdWYgmvpmpna0RcVHtv3WBK/w9p57UbRw6t6ycqoHK4rU7q
lmTJki2Hm4IjK+f89PujzsHZUnWjC56DAcbAYGA2i+Ti4lp/2CoS1Tba3achIMMVyfDQuC0WtIr7
WAVesrMSNn87l92XqqKqUZMYHSh//hXq+JxYvADTHKmYpHn1/dRxK8T7NNRhLc/13G20snqyWj3Z
Uij/rkYa/SJjFN8NJ0kPNag9kHzUnpMQ4wwkmaBbWrgipEWj46hTfpbcMvgVAOHaqK/5T56+Udyg
32vuEO3CAp0KcK3cGMVDbfc3Io1vR50S3qQ8CQzrfUKiuslLt7mVwadpe/0DD2pEO60y3qpWD8Yy
tZJNpUzRvkxB1+EzyVMFs/Ej6q/DqXcBO9kdIZnc9LayJvJTz+RlbyfZneGWMEmiiNsNGXXexIqi
7jSLcrlNMcWbixpw5PSpnIZ8n6We+cseS3c/Iw58H2jj33IQzU0Vw53Ty3LLE+dYorHrd6J/mRIr
3rixm/xFRWbeVV2s88qNqm2coCNX2h5KYbX7yZiSdhfTL9rhOis+EjXFxm15GI1ZcMrEHO/GsX6c
vPRL3hvxr4ZGmm9g/LjXh4l2SAVSp7LulLb/ibkOMnVJ4hdV/uAV4kWR5jECwMAmsq1gF0/WBzHx
qimUeRvEcby1qnqvzPZj40wZp8BJt4Xwvihl9Af+4UCdxjR9T68+0X4Nb00FdqAoSvgKGNPt5qqd
fEA92fcaU5G73PHGT3YSOJRVsky2UsKEpnVfwZOhyIvV6citrisN5qJNtbPd8W/a582h82ih47ly
A7t2l0/IW6hEYd8I1AehuT+w3j00jVnsq9beRGOf7GZ0okFPaZB+hLoZk0rcxgGAKkxq8w0PUqoc
mfoydwZYSzAIt2Wmf84tOgwCNutuAAF1XzfeF6GS3HDjPtZmwJ04BS94wAMGzPrvzUgNhMj4SIfi
Y2PlzlbERLhC2HdKAcTWpgmzLSKoolt7bIxnE0azUkxUZuwvqDwNp7nRAK2H7cYe+vr7gOjKLrXC
J5EmE4asOeA91Xk2W8VDTWKglJgodIAxKKbDouW3Se0dnCipPk6jziade+/eSkJ29ZDmD2SA1c08
ouvnm5W667FS9EdD3A0ll4KJFNumUL10o5lD4NtgAXdDVb3YQSorSFBIxRh+LGWTRanMHb3o70mg
uiA922+lNR9tSuQbPc0f9UKiSrN2+iNKS0IVEckGmVzFAHPHg2KY5R4jxIegSSldRx5Q52R0601b
G82uGeZ+08SFvp3nFKjsFNnPBYWFdGPHZK5lNpr7sUxeeldvb3ET+RaUpXeMA1V8cDsWD7kqMuH+
EU+Ilzk3PtHp/NooyOpVeZff9IgtJyL+FurxJh3p8GIgGG5oHALlD71HzwM2lglPypmF7C0yCEpb
f6JC/SNoK2RO+SIEgE1loN2C2PXOsYqWqlWY3NQDVRvFcP/Y3Eki6AM/y2JqXtFI8ibuqsouNhDk
H4myOYi84Bta/s9ThEi4AxLZ10LTvVXa8ZHonp6UsCN4x4Pjk9ArxxrTZ7xtjd9ppGNdbVbJyasB
FqlV9dAG9rfWUwSiCc3XFCjvzul5Y2AS+BQ7xZ0VqR9c01SO6QzVYwxL/W6w819qZvCKQC6dcp5i
7o22j56iSZA6me7XLhVf64bnnTHXz5nFFhki6ke990dqjAut7g7JIJJNZsDz11QSgnae7ppc+9FV
wdMAzDASyodG7/Z6Yjg7d6bMNeNPvLPT6D6x7c9pLZ4rjbwJbdDvvCNjkr3wNo2aFyiwexsg6M5W
up0OCYdNkf2h8JwcAq/8oSrFwXHL7DBWaxTEM04Hj1EIQDT+JcQBY673rXePE2ggEChOaD9md56T
952PZne1phktAQQL/JNkh79SbyURXjJZ3tB856mIugY4JWKWg/erz7vhJlA4jpI2eCzoTN9pc958
ut5NvwCgQPMfp1/cfhE9M2Wr/c2gpW6MuF8k4clJzfrGVZJPIQIRX2Lh6iv8/ksj8XaR1H5JTFvK
OuZkkqVpx+GpSkUKUF5jZ7Z2hDEG+Obn67O6ABCQwEQPHAxoO0BG72cVpVo9FMDvT5kRg3tVZrek
MJfUGYVCIxFPXAtBzHUZqeO+EVxmR7seU3Vlxpd+Bfw/CI1oKGA4svi2mt2ZxUBd49RAVdnpkFwO
aTVWt01qVPshdmcqPWAFfTcS8abVlXgFInrpi4Nme2WvUQheItrKzO1SKlzRKVVKdTMbIM7nXi8p
fKfKCvzojGWFbvbboRZnJKR25LrItpy8qkzvnHj2TlYC1SVIO/VjFdX6yniXpgYjCWlSmNzysfR+
gdWg1oyuEvRqK0c9aI5X3uRVRYlMjcENXN9Ml8YCGwroB4QV0JfFMtroimhjmYtTp6XBDzbdcwrr
5mkcx2xlwS5EAOnV4KBAYwCiWmoK9FXspUZWi1MyYWeIFXDMAzTIdwW9my0uhD+rpKpXoFtyZRZR
Bwa3JBjyhuZbLr4kBKEAKL0hToGdqnCdhZLQB0UveM2G48IWsRzbkbY4Dm9+c7FF4MiQV2gtVnnT
rP0tUYGp/SnraWaUs+X1W7XETe0/TI6Aw6dEIhg8/QI11c6GwK+yyU7BOOUdNQsV8bRmnOyX61vk
wsJZropEpWnY7JSloelUlqTrIseCXuu0TZTbLtcalemEvIDuG+mfxOF9uT7oJUwWYRstJqmSLSGd
7w9B0CKgBmczO2UF/hDUbxS/KYz+o46bzCb0Am+HQS15Tm/Me1tCEChXhiuH48KqwoSBI0uXGorz
UqcY/BF+5hUGiF3cS/YP6N5pYwjufz81EVDqA5WS/8rE5cQWe5ZOnpTKxxaHlNZ4P/EyoXqJuTde
6lk5wDk0g22UFk+yDV+oSvATptV8UNRUf1S6hur4OH1DcWXNc+nCycEnAL0oieOW0PH3v6JgZ0nZ
oeQUUmZ8FPQG7wqEUFa28IXow50JqNKQKqjA1N+P0lL/HUU/YFc9DPW2L4bm5IxhfIPce3e4/l0v
rSW7mMlIpCwaqO+H0kj6SgW6D+Vur/ieVyqFF7XQYj8Abg2XENmF39dHvPQJoZV6CEmoBM6l5k9P
z71scpGc6glvGB5fWQlHN6m+Xh9GXvfL/fJ2GDnxN0lOHem5MUxBfMoUHm2bSS3Mdhtyb4M6K8Lo
iyh58cqGbVGAW4CDvL8+/qVpkj1yUGCru9CQ34/fOwHUmVSLT7UOs9LX88x59EZMT7bXx7kQhvCO
RAQZUrCGkKP8Dm/m2Q11AUIYIoOj022ApdT7VRlbu9iZCm796Tsq4eXK/ry0aWRsRVbQBue8PIt2
0A4APwCmqg68k8ykLV5GwBBR3LHujEnYK3M8G4/LSgMGC/gTvgLp0fs5oj0e6/VYjcdx7F/ULux9
hGnQf6XsiaPjSqS5OBj8Zyl3JyVjFguni1Ctp7Qcj01a4RPTzuYXjccmpl8u8pBaHTxfX8BL4wHj
5RnAYYNkvAgprVAbKGxo59eeUSJaZIaPRQv46iaLQMptdCcOppXvec5I4YPKw25KCgh6wYtN0zfA
5gbRtsgrT7vA+obgy02D64mD+UFvNadBS2/YRPs8cjZtDHyEHq9nrSVZl2buQqogL0BlH3b1+2Wl
h8/TWWLohN07B2dKp22oluYXvLTYxEa8pq9/FhKYtWvLZw8zx4ZhsbKOWieWJPsdkb4u7ztRR0D1
6Fb2atUfLXcIvzlq0m/sNB1219dYzuRdMMLwnCE5MjpR78xNujPLIaFjjj8C5DiOyayiv+fN+38f
BUdVQOEQVeSj6/33rDE4STWV8mEfwvaj8KXuJpDBN9dHubBq0t9c6qjZ3E5LK5CB4z6HcD2Pjujn
Q5v32c04NumtkSX6r7y2hq/Xxzu7DPl2SIC7vMiRj6Xt9X5WBl22nkPCeLX7ZzJoc4Rucd9r7q9/
HgcBU4TAuXjZ78tzWE3Qi4SK8sZQoaAWQJE9NG48+qqbFisaaa/sssV+kOkwKjEQcrjkFys1gj3X
09kgxsxqoRwrPHOTQznZfX7IpqoELQvhwt7NrcejKqnz0XruNb33qJ3ZaUzzfbCmz6PqJQltdcg2
p9o2x+Soidq2/CHvTHdjDcZorSQLZ3cNkoSIUHgURnDUOrOVV5S6mPQyco/0JscnXRtGYJ2kCI8z
lp40Hro8+IhcIvf59aW5sOX4XCjMkDCgzbLcAjg/utYkNd4mLfd+DEh7kG5CNG66yXiCx7kmuX/O
j1MRDSEeEy3IU7jD3++5tm9LRZmd4WiiPazta3vIfluD8kPtUYr3rdoU+SE1c9uDNdfW36GOlLQd
olL5qDgBHuXXp38hbjlon0uVeogo2Fa8/zWpCro6D8r2CEW6uRVUsW/K0aChJYJSvS9Uc6q4mCiU
Ok6/ZmZ04dM7GELJBw4+o2dSKuDwpqrtnOaoe8lfkBlboIZUfr1e9fUp+GeCK0eBS0mlhMOb8Uwo
phnpLATTADTHairsqctM/S3CLvlRjlSWx7Sp7ozcK+k/ZzHdweuf+dJUiTFQ5dA5IxdevPlrqBJG
G6ctrABk3Ds3oOzZb8MR6F6irkkJXrgReKHK4oKLoj0V9vdr6ipz1ah22BwbMA4PmmS7O/Xordw7
l3YOJQW0/ZChNM+8cqYREq07Zs0Rnvq4gUuFskCpW7smS6aDORnKrvUSFZFItXy6/jEvzk9etzzE
yd2Wkj9l0KI/UXYNLjYVimeIHGAd5azd6OcBCQVYBz4xZDBO67J4EqdFoucwVY6k2P2uEwlnJJ0A
G05KBlum/QoNeVoRgbygt0ksgrPK5GDRnl3mSG1FRgpC+qh0tQK4PbQqzS+a3P0mZaFUX4nRE9+Q
6sG2MCDwtAd9Yrm59sHyOE7XxZu8guiwcqlcuCfJWKVMLUYJpOaLOyUvXDOlbcHP8vQR6kSYieEI
CndqwBWYsXv89wVmMFj/0qP2LCjFhhuqqEa0LGsU7oIORgMmh+XKx750JtE0c1DH50O7yzoc+Pe0
mCdE6igdvXgpYECj8h48/bseUkq+PqOVsV5LL29eUo7Sx5NTZO3RNsKn1JFcnSDaB7nxmHr1mpz5
xdVyKKLgGiB9MBfnP8/H3kbdB0O12EBjWgsqt96i5Ab5IkFaY81o4MLceIxahuaikIp7+eIKaaaE
x7g8KLE1zZ85U9ZeRfXwdkSN+JGiyZqa9/n0OBq0F6DqcWOfEavr1hrcNvaAWmhAlz95sTOL+8rU
81/DOHbf/3Xh2PHUT1+fo5SHFpOLhRoWbRLORytNHgorHOhszVshuocxNVey0QupAbBOTdagAXpA
zlwcs3pG5sdOSEd5KNLYNwOcAHPfm0cl2Exa67a+E2vOUw2h7DeUJ5q7McIWvxS3tQEQx/yxvT77
C5+aa0S6qgIyRjJaRuI323YsdXTxMx2teilQwv8XUOYAjAI6uV8Z6vw60Xm/EGXk45EYs9i0eqhP
IxBa9WgN8BAiu502tVPkW8tDvtXzsnGrZoOxzfS6OlyfpHFhaGozki2vogvKs+P9LEXvZibWBfbR
QIAL0lGnDs95jYeWrxepngFqN2kKh2NiIk4fDjtTCw1Xiqmgz5FimfItsgbQ9J1TVojneH3j3U5o
6SoHGOBhto0Q4uq3E/VMsCgjILbCg9BDhqgmj2bAE5aOlVYjr1qhw/cdXFEIPL7TQ2OjlnDKDq45
FpgCu6M2nhhZMQG+Wma8aUJPv4m8COedGokf5PVKam1VUSNXo0dC/Qz0flozrnt9vr9/XvAss7ga
KVLyelrW94UUFDPcxjyWIk+9bwJPt2qnFIg8ka922F4AS8mLl3Iqerqu4QQJFm8ZgJ6lFD+DqTPB
lERNEg0EuKOfsbqCAjgroQtWU2kBASE9AnugDKofpKxW85A6bQ30KwdcuOlMTSDxg2AqKAd1srNj
gEDX18Jt7BM/1dL3gQX5cCVHlsnZ+ykjIko8lQHOQEVrsTWlrSOX7GQfB0vN8NQI5nsjKRAVRnTm
DpRftY9AwW/totWeRES3/Pr+vHAIyeJerQTwk4KX/n576pFbKzlF/6Oaz/ExxZfe7622fu4rZ83Z
48JMPdT5uHXhI/ImkKH+zXlHLxmlEcCbkC686nMQquqncTBhWGZ8IaTMYXJjSaSWGEeXWXMDZN99
uT7ZS7+Ap6ssZBB5eCq9/wUI3fSg0kNAi6U2hVs+ffXHVOlM+IMi9BPPQu/G4E2k+k7fSaRqHEXa
Sp/1/EKTT1FyAikogR6OjBdvvgJeaNk0YqV8NGK0vpEBVdJmE+v9hLKPFgGaRXjq5/Vpn6e0DMkj
yMUvG7nxZWsXF+CQlx9DCrfXHhHH6u5Zd33lFXJxFPlRZbODrGcR6JoCpmsOnOgYOfb8ME2W97HG
3nkle7v4+Rz5yKWVxGN+cWVWZRQDfG4d3MIcitOdyYnNw+J26sKHESecFcGZ8+FILzQDg2qCNw+C
xR3VV5lj0VB1j3kbDLeQlM0Pljb/4AENMi/L15QLzr+hHA77DkrTiDa8ZvBvNge6laIG9eMePcCh
9xo8S99QQ29/fT+cX0n8TtQZUFWhx0k37P0WTJQujEdBNUQpwSC2pjBP5DoD+mhRBs8Hd1zAZc5G
r1bVTS7ND+t0g9YtFSSkoN6PPBZWYI2E42ME3tiH3q3dOrjhfL4+v/OYRgvVAPJMlY8mxjJnDHVX
QGQh0FRzhSSiqqRmtm3gvOS+I9De+ucQynlmVjwW6Sqe2SZbetEg8Rd51N/0FoSfZb20lgPoSZY6
V6Z2YekIXLyMCR6kFNZi6VzU+Bq3qayjYnVWugf2NQVUV0T3jHBaM4LBHQCCplXS2vsCZ2rv3+cq
cUU2olDc02fwAjM3wjnKPRNHiln9mU1o521tHFMeFOGO0co+PXsky5oGtrI23RNZ9l6ESqf2QmcG
VX3UR1CatG6hd6pOA4OieQLiEVFqN9aa8PIDvruO5Zh0hsiRiWFnIsqqABXZabM4FSbk+sieqoNu
T7MP1tPd9HO1JkZzcY7SqpIbgRrZshlfqJU341UuTlPtOIh58gYQZgt3Dxy0nw4A1nuk31eS0rMD
wiRRkkCLxkEr+uzF3Xk5QPYcGMVM4fWUm1N4aAu3vatGpb/5x7Moh9I57d6r7/GyOK15qYcaCXgU
MXjZB2QHR78KleDgZvAprg916VMCeUNdTuPVzXX3PrjUfUpffezYLjD69qPV9x9GIOynGszjDmnY
DAkJU18R2rm0XyT8jbYCbqo8rt4PGrVZqIN9UY55YNr7KsSe3W2VD3UzVH+RKDPWWk8XJ4mtD1bw
5FLAYN6PpztIolohYMrRgONXTGq2K7P6d9/V6k2nT8Yp66dqJehc3C5vxlykqEOSoq8Rhgpmf3S7
gwY9WNQJ4sSvSwQM/sMicva4HHga8ix8P7+6MQHbeCPfM58HSBHwY9MwhH6uzzXqifBvDCMJ/sN5
sEH7ye4T98XZOzxSPGCpOhCYvKz8aexyf9L14WGkTL2SUGiXPiblNxPVeSmCtFSwMwY8/4ymVY5O
ikZdr3AAlQxtUZ87hNq00Vcq+LpYGF/pXUKIGQK0zn11UGvefUa2R+n5MTGH59CMhqfIzdb0Ei//
PtIPLjTdPnsQgE/BMUkJAihagQZvBjZggQrgizGLeiW+v9rULoMtMCT01UkaqbbKzf4m3algpQkL
i94jhDNw14MaHPB2/OVWrdgqYZ/C/AnUnd7V37u6sraO1rgfauAEcLzqadsjPbAxcq35+O9bkBIQ
ORJNGwn/fP+rvDnrPQkKOk7Al7e2Yj+VdhTsjdpQ9qEl1F3SimwleZZ/5/JLgIwCJEB9Fn3HxbZv
+xl2ED3PY59P8GqcIcMwR0S37QwjV0X6/S/yRLBdEIX71/cIAZpXJ/FEhk53mSw5ZTPik0VAaRQw
9bCg57066dGunEW1BbGkrhzwSwETgTtNpqD0EZfjocmbO+6ITB8GSNnXtBvKp6SPBcoDvQIpv9QK
K1kZ8izrZIoY24B2owmFst1iQXV3TIBEquIUh20w7TyzS4MdushipZB9ITZTw8aFlzoTXfPlWzpH
ewDe0ihO6Hzonx1ncjcxnS8/D6v6pAWQcrWOFun13XoOrJPNtTejLp4oViUyOD69OClBoj84KWB2
Rw2zj90kNElj6DfeaPTJZkg9Z1cp9Z/QE2vQkwtf2KNIS3WLSvd5Az90Q51dpIEFTe1m8lWVu2mI
I/vr9ble2Duyj0h11qaIR2f1/cnsOyerzZph6iEGs+dKrkIJ2msDL7PZdrrmrgx4aV5sG1wdsbbg
7SyD5ZsA5SiWgkS7GRzrKmnumykUD51C9n19WsalYeSDCF1AnuEUO94PE8JHcBNdDY4qqQRyb+2g
/TJ6VXQHtAOQrhOxXX+2Yb/lfhTHyW9HS/W73hjyL0OGTHOnS4vNBLZF6w/CVA4IoaKfNHBpBJtW
FZO5R+FcEko1aJA714SZ42fuNMxbSvnjoTRy5aXuYu0jZByooGkcfsxReaJC2ZlfU9VMv4UJBF9f
yHTRU9MYqgTCGiZB2s7V3fWvceEC8siouPp5wyHjt1jkam4DxbBCnjVl2Z3gnmsf4qqPbzxzKlc+
/DmciLNDN8ygKkIb7uzEolY39bT4AmyvVOgYvPH70idsjSky4HmFaIpVWsNd55CzHiDNd4ZfDfAn
N64WOBDu+nT8AgGmwl07rhGu+w9fgjesA0XexXBscSmoPWKjXpd5GGQp2s3gBcj/dGmf3Aajq3+6
PtalLQicCXAuj9lzlKrFi2DQFJ1rnyLqvoXQuXN5mayMIn/x4pqDU4i8KTBUSeFYrO1U2sOMFCDG
MFVUPMDtrlDhQjyg7hX9NghzGPIjZBmJqPIVtR1Wbln5158ND1qd2Ez5ESLJ+3PWOgnV+B5fmqFB
TtCI3J9VVf7kDDjoVEUO7CW93F7/rudNV8NWVRsEkLxmzTPRT61ULTGpnG0ztecb+pIYcbXz7CtZ
3+wyQ493zuR9DzT0yrxSL0/lGN3YUfw50PPk6fpvOT9ZAELI6wCtgVA40+5t+9EyKqUJT2OvP9dt
q3wPh8zyhZX0/+osw6QBBUr7OvSJz+r4mZ4EuoCje5oz13vRE03r9qIPmjWZ0/MFpSWI6S4lJXn1
LLustD56Q/QwKyynoBcJcXurZTl+Dah67dQqhu/XaGvEh/NbiGwV6CEAZxKK803cVrSrEw+KBYbv
1KrrdmeP7YtewlePLW9cezHIXfl+18q3iUXNkxcRQNnFrhXWHCVslOiUuLrywdK7+abWE29H2pRC
MezinZKFyJ8g7v5BrWMFjDkSR3Vmlyv5+qWJgx/gMnS56wnP749PikhbV/X8EAwI81OB7sBBAB5E
mrhCKiG2xod/36+uxHbI+o9xZoCGdgZIvsYMT0lbfTX1QvuYAmDaaGinrCTBl06GTKLI2vjnDPRR
U0XsjKiIYM05yk5tqu4Qk0h+dnXM2K9P6jzQMhsqhToa2jLlXgT1GmJZT/cqQj2gL/60yElpflgb
WKxeH+fS0fB02kdyqUA7yym/SV1aHhtZOsKnQqBuuDFzPb2JyQHuUsjIm9Q1EWWd1e75PwzKSpEI
MiplwveDuumQli24ABRhInc32y3+eKGjbjzE4W5Rpmj38Uyv6fqgl7Yl+4PiGXUfOA6LmUIDRiyk
98KTOg72Q4KaUeZX6qTe1Dl+MzSckpV9efHTAmdD61eyAZb3chPExWgoSnhCkDG4s8O0OrQe8h0j
X8SnEIpaS2xk/x5SAeVT+XVgcdAklT/qzXqiZhPEQOZhCWKCfUKzud6HxrDm3nrhW1LftUweolDx
znaN28314FB9OLlu4DS+g71FfMMlNWhY1+l1vEl4njUrC3jh9GngVkGU0RcgzZE/6s3UsIaYGi1M
xcmpwz+Zl2c/oqJEUCVqjZWPeHEkQoo0ByOwLCNYbSsN9P8SO6w8tff96A73atAn21lBC/j6rnzt
VS/CNoGLqwkEIviVZWN3SJAwmJEqOWl62gyb1JukKqhit5nfj16P1I/Tx0+uFafPWtiI54he6F8s
wxKE47Je/TkNhfunKOb4U8S3qzAlCgMVtaFw3Ou1oz2zivN3pdDGxC/j2PiNJl1T4JboDN1mtk0s
IQpLV9CatLVU+aUFEQ1y2AN2h9SrNQ4gEVLbvYGEnf2qTReJr2YsfYAodr0Fs8iFnfcxBL66r5MW
CVYoTL7tJKG1aRHwxNcmymPPB+s+vNQhJJRe7VuyZjWZbzNXA5Nw/XNeqJsBaaUN56LrTQvZXux/
jlXcQ4ZzsRROWmNH23+cNtBSTbEdEVe0ZHVM5zMHldr6elyhizQH5F43qltO+zLGF9VP59z+21dK
cQcBBxaa22SRuvJDZYg7W3YCIB1KfuhZi8sup7mMujw8lai3fXQESpB5hkpf7qFHI/Fim6jIT7bX
3Khthg3q9c90aYMTAmkmUAKXncvFUdIM0RYxR6k1i/pG9YbpDmvSdC/Ap66cpeVEaVLy2JfvVeKS
h8z8+6FQz3BGU8QeOg6l71jRRhlnKIWfAikOpD4K5BXiaK3JvAy9y0EXpZxhHkcnTBlURN0nHTiK
PwUmVRblpkMFpfXWPDWXt7UcD4ySQ0sWpNZZv20Q84CXbeEd0avv/LTpbzDL+3h9zZYxdznG4kNG
BnIGc195R2+PvJ6b3eXpzhxXcv+zd8hylMWXm6RrVTeiMTFqfrnvDsqXbGfDedqoX4Mv84Py+/qk
zspSy/Hk9nkT1LPIqvDy5cvhODg/lHuU5pAbnhAtOSi/V0dbWael7WOhzkSeIPdwdPW3o+6rn83j
FPvGPQPGPzxE43bNrbkGvLy0G+ltgUykU4jv6WLlEMiOrFSn82s2ya6M6x9mW31ws+TOmjAOSr2V
+uKlEwdyRhKP6DidQS+LJgaPIPik6IhNvvjzOjv2CvqHazO79D3fDrWII1lOLA1qhhr00xTdktGt
bI/lo0Zuj7cDyB/wZnugGT/Nes6CzQ/SkvJg3Is/7A/j3vwl5/OvxPHlcIscsUpdA+UO5lPrCHQi
WRoPN9dntIy8yxEWSUxcWTB9EUE/Wi3GIh+wjDO6lVfKxe32Zv0XR9iLqS33KZOoLB9mwV5o22Lf
Hq7P42Kg4NGuySyTJPf1In6zMm06FXqr1K+BYvirfi73r+vCv+Rg62f30od7O97iw7lpm6AN1HjH
vLznrWdWx2zVyEpnN729lOXivB1jcVAjBKEVuN8e1EiyTJ1rFxk8ZIDqG5RrdhjB00dyvmuGcttq
5sPc4LVQOcHK8r2Wl679isX6BWNZgs9n/cCYdVuzrI7zKCWao/GD2yPLnKu3ZdCdOoRkcHD4WLjf
iyB5rr1qWwTZc5sPNwN2kFqP0BCOHK7tFT4GHXvd7ddI62trsgjec1fz0vq/a6K6uwnT0rU1WRli
ycarh9Qy8HbwjmEXbp2moeN6N7q7lc18Kcy8WfhlxU+nhJBiYson/4W+LpfB60XEn/NnwkyxX72I
1Os77dWN7s3pyRMUZFs5rde4Zk4bBEuNe4QVjPvgS7G/Pj25Ya5sqGV7gqeY8NSY2XXVLyQ2UaFt
d3xGqY+h7pN2BepwVi3/P6cIiBO1PRjGy0tWwRTZMFv27613M/ydH9zJnx6qgam9flDl9+oFe3mT
/O+Ii9JXhjBWPMuwnYZPtX0vjJf/FLex5/l/k5Kh482CGVpnTFUn43ayj+1Dpv/ugz/Xl2ltFovL
1LRrtWsmhqi9e0DnJlD7IVlJItfGWN6neSOiJqBXkGbxNsIKbexiDJTr/89h5M9487Xoi3dxI/Os
bJbBOpy+Z/3Kpj4jKiy32eJCAA09u0PJoic/uOj65+7wmhqYv+bPxf6/bTGgkPTALYBfZwAewCax
RgHpqISfPeMmRKnPNFci/8XF+d8xPBk03nw1BbALQZ4xkunBnthjOP1mP65vsksZm/FmjMVRmQLN
1YySMVodT+Dv8KlWnpbL7BN0jBTfAjNGL91EGOv9JFwoIjAts/4YUvUOmg+hkdyZSfer9fq/DcEn
sYYvaBavVBRfyyRvYxzDghxzXHAYQMfBjr8f1hCDqWHlAIU2DDE9QRSj/KZmEQj+gDfGsBMV3p07
Bc+A4rnEhLVBMgeH5cNEoanalG5f3mr9lAVPuRmE/X7Ej+Q3JmxO/zVp1HrYTa7exb9s2K9x6deV
EM+hXmB5qahe/Yd+EQ6y9TxqN7biIWxbTx6KeYrxvW3TY9E6NoY6jgKLw5uROFaCnG5DWqk4K9nq
NNi+NjeIu4fBZM5c4oor1eGn7KsVx3Wwt0pFfNOTmeZ869XDB/6mJN2FGPiSa+HZEtwVgZP9dVGt
uM1MHK+VZtJ/6zr2hzeBa0gUqBoOkKeLqd2VZjsPj+pceM1GSSLvDx7h6JXBQUf1PgN30By8KciD
wyx6xHZLxZuTT9e34Nmbj7VyZBndgx9K8XC5zyNTuPygsgORGpfKbUKlMbitUMk2tnkiCgRlhUD2
2UKdWfjTYNmZL4o2fQgyzV7pmsggsdg2+CkBRweLjrXXshBSpw2ukJjOH8EX4TGTtaWvpeP0iwag
g9Wfaqzw/c7SZgkeI2umVUMZEy2DxflrRZAGDo6nx7qL1PpDElXxI/r0qtgkDb1I7LA679HMMQK4
xTiMVkMxFxhbaOLe1mvA0I6pOGudqks/Ckgi+EsJTD6vx1d65eWRp/X8qMY+AJMRf3rdoQFgJqSP
PrsQrQDaAjbOJk017TK7N2EItJJe4wQYc/lmkYfBylPpPJLQHMDZk0CPAAwmge+PtNWqndXUKrS3
YMbjrPT+6hWeWekUOPvJwdHY3Vtd89OodWt7fYcuX1C0fWm+SPAkaAuqpou8NtIrTMJVKGcuCq+b
nqbtNkbqbhMZ2NZ0QXLfhe1K7F/GZYZk99HpkaQmWhSLyWp9kdphbkxA+vH1qZFNfyhpQe+uT2x5
w8hRJNIWFAMLftYjLDqoHbrSqscwVbqNgQXAKYPRtkuFMx+vD3VpQiZXJSfdwCV02W7xcO+cNK9R
j7Wl4M5uaXn5Le8EjgjXx7mwVnKlACiTVVJ5W6xVrtie0gnGMdSoPc7AER9dKsAE0D4+Js2gbdqs
WK33nccNyB4OUBCTgo5FgHq/N9MclKgZzfOxaye0O0Wba7UfezrGInpaIQlNYlxhizbFzd8ST6h+
g39OHmwAVGKrZbei80u3BRU/6NKhrM/UhN5o1xhPQddbeGh57d9e7yKE/22dSmmFChLA1qJxNZy8
BS7rIFVQZFO6AFMWvLSo4HelGb8IGBrPM55tf7Uxe/CQIvajNDSlux5ITl9L8BKQUvDfkH0Wtd/S
4flWNYl9Nzmz/qlWsQTc9q2N+aE9BQkVW5EZOE5ojdiMpqI/uvPA7ELV7Y2VhbwQhThpsnkF7BUp
BmOxkkk0JyVmbyrOMbEmNrk3gOSPOqrKGzcBibFpmiCN9qA20hsvokG7qbTQ/agnIoGDhUAT2pNV
WqxtMDns+yuCrgysUElnAB24JBuiL2o3Xp7Mx9QZkSwxmuFDizEVqsvqOP/FCyURO8i5fevXw9ze
VnFqrMSGsxeVPLZyaJAL8KnP5FSQ1zETpZpmPB5obfvlUCaPEEKV5zqGqnk0tTRCQLyuhrtW6TDb
6VNUfIVjvHA8NcP/H87OJLmRbEvPWynLub/yvpFVvoE36AiwDUYyOHFjMJned/d6P64taKaJ5tqA
BlpR1SL0gS9VykCEBaWy9ywsSYAA3OF+72n+838ukxfQPFGEf7hzXOax/DlzHvSuzno+ZhsvvrMO
u1yJjT5z0DgG4JPtdfHzmsE98ydzwFZeaE3TMTbnTEqEw1X8hSu/brZLXA0fdbJ/sLYhgcIpgRDw
7BJ0sbM2cW0NAwSrfZx729TF4iatgRI4+h8/X3B+8D5nARQ2whiEoV67OOQF2RIzkBUBlRWrO6+w
ijCvz1iP1nY3P3+ry8Sds8tABPIYOllIzy7P7hhreWV4EsMjqAHHWbX7sE1BEpqwnMISi2mMFlZj
n43F03/ijelbs/siNP7uGNu1VkpEqPO+6F+08nk2XrT4SSKtl3Y00Tj7+bv9YDGlm/sf72ZdpAw6
To/rbNTz3nNf3PRNm+Yg7h8a+cEX94Od4pu3ubhAegAQTOqSIjjnmaDxuWFqpma5cOSzNnykX768
StDXnxtsWDpjEcIOeHGV2HVnoHT13L3DDOnVgoZ9t5qFFcxW95HVgnZ5mby/F5UJ3AZ1VofLdnVn
lhoJxexi4F8nxEXmIt6kIp0X7Hf7Y9I041MPp2XBM0OurxWihPRu1fvyU1cOClb2sAHvDDObUW4m
6doAnMVQPRyyzDv0Uz89LJXa3P/8K/9useczI39mi2Jyi7LKpeWRimpHh0Pk7numIHw1AyDcIkWO
oDY5QaINy2E0TeO2RnB5EHHp7BrXbne6xMib2Ej/IA24DFb4NDRCcXJG74bgxj5foX/JvNXYjOF0
OcYehc0ZLdqk96tWf3jQP7go8G5GkoxVDQqGy0JcxRFlRWw5+1603vXUeOA05MLw6BWe+SnwQNwG
jrYoK39JMMWLS7s9ZLPJR1qarn9e6wb/h6VfcHzmcEZ/9MT40XZ3eTOev5izXoVAlMI+wc23p2LQ
83ZVxtXee9b0YivGcrCwd79q8qm/04y6/CDUJvU733d/3WDPJ599n+4Y5g3fp+4lFDIyosnYF2vV
XunOaiy4gSmNiFRkDcJPwJECTJowKbAUD4U61g0px55pZ/ZN1u7XzpoAk67Vk+PklXOUzAHqkVRI
++N5jh/J1On0R/AoaDqbvptMjF5NhhBuNNfN8llH+K/4k1S7yHL6ZeNMi/E7agFhR5iBrcu2FPV5
KwFrofqFQAEb2LM2rcR04CI29oAXZsR8ClTKTMgqvrIZV592Dk4690iOlKt2GRMqH1LvD2aiwUvw
cts4jHEK/tkAyTXR8HS0z4bWT9wGMIs+FfUE40ho2fQw55NdhVQfta+NxoALTNt0rCE9LxpsetEn
mFQQU62+dN28fPKMYv2s6HqKOcKiwTAuIT+HPcjc+EphzPfGRbZ4hJaNFWKjwrEPO3chKh9zUw5+
J/EX8vGpk68o9dPCJ5aF/Acl7NUYZI9xhJqYWFTm8cmJV8iCmOaf1jwepa8sSfumwGB7UPIikQGT
g6p6zb004fe/QJAX8VhC3h2Tyu9nJjLJdJNdbFfQGlgp2hHtgxdvS4ToXyezs6OlrUHgVU08Mwfc
YGkAodqC8GsARyZLp8sZtFh12htPdNnvZg56ZWG2/BoJoPBFX5mfm9EkOma4sQytpQIx3DsrobA7
kFSmGdEI4qWGtyC42amqyD5VLuijZorBg3QzSNDSVgA+gIzGQEJbBb71WiGs0GaFhCmFql0nKF3N
t0yncgA3PO2zI+YSogxQ7anFKR/mZicxWXvBNs55srx4MENtVMUTdAeN47as5lM3C2fyZbp47TZz
PIrzyaAITPIlSO/+qGhjmh2H1TCyCLNOdaO1jvdaO0y+hbg/KKBYE0saD47FpS9qR76tCVyfIBYx
GPKBGw5VwiofZVfnu9QylVPnqsl9kXZduYsBWSH3yZxpk2qm3BRLJiPmHLQnjDByJ3Qd3PlVIwcT
Sa+p72+VQioBuuv1OCOhFSFjGFLflVlfNhu7oKOpiNILsxxh4XW8xAu8MmAVxn3tNsjfVw166aaw
e3AKfVNsBpQ50ADNAuyes9oefMWOgWiQiUddwLAj8y91pgryZAvgvr4CWz4dBN7+t7qamecGl2tt
XXyxNrIwq8rHAkXBKXbq1a95Syk1WPvauu/iPr1uBMb8flUa8ReVWMQCk2yYX3EmdXGYHnvv61Cu
2n2eOuZG7YDyKO5YILlsOrymTBwegJ238QLtDluG3xhiboGZjkp3q2arEpr1AnYNBdQbyCKAWPYq
Zbcb7Fa/7jNbRKunypOlJPDsAQPX4Uhb+zrW1OZTmlXNCW0miPhM7a7X2QRtQ19t8ev5bODr1Urb
R3FZjodm1t07zEymayqEykktpuWGMQ5xVNtBDabOM//oZd20T3majWlULYt3nPSpm/m+avdGT0d9
7zpCwNrQG/u1GFrWRFPLtoLWw6mHwcs8sUti4xRzjamWqSCYbs98rDQz7Ed7nmEBzYC0wdpPSDTr
WX0w8rkAVh1n0IvQUIsna01lfFNXjaPswZ/oMNa7st52Tu8YQQsl7kmHWAtVvFY2STtawYKb171S
rmjd4dtaoa4mdBKp/TyOztyuYAyzGFQyHbo/kkKYe6pmgMymsujByk3imIG0+0xNrYeZq4KZhzAu
A0qXjL7GtKFCAh2ZnzAv6cSWKcXawLpgHe4MYCQ3GJ5U27Ra8isnGwrQ0DT/0hFUTlBURbYhvzc2
JcvsUXL3nXN65Etxk4jfVwdYMnsUTgELsimskPMlgLlZ6n5PIbMMyko3Zsq9aXNXMTfwVeKwhwGe
tFp/qPQu0JuxvjFdRbqB2q3jrh9q7dBx2jQ/VtNBjQYvng5eSnwWGY3rbKvYS8nG7bli8CdT4wc1
gyPoZ1NHhs970ZueZ0tjqTXM/LpM8fiRscH5bbG//g07NrFFo7VsVE15LZKU2RQkUlyDibTe8Dsx
t4mUkG/VIisCDHm9wzTr+WkwsB9Wp2Etd/050UnwbP+UJoq7GfV+PTIbn39SqTZDbivEyHLc5whA
VePzebJj57hiCABUtXWkz1P5Nhfnyb0zEGdHRGjuY8hTzU2NpaQTloM5z3uTgZ80LAT6dD8X43p0
KpPXkCaHHQ5MiFvHfgKpok+O87rohfLFXJLuvOYwCWrEFd9eDDlrBtV+M86I0IM59cynKmnlfhVw
wGu79BoAT1keNVg/PvQxkGsW0Epdd/gIj/e9CtHCEUZ+ZQH0vFkoiDIigE6Xyux5WMBI7WejWZOI
KCTXQlInifLSWu0vmZOtxNhrZkxOZC5j47NLal+9YrHUgFAgvtbTM2cod+Wboce94ntj0eybvHMP
6uA0Wz0HwXhvSUI6VWfJg/ugiTJ0jSHmHeDLaBnVUL/iiIGJecbtGeQcc1VWeEdWRErjppwxeNxm
Xmo8UsQ1O79R2nmrCXfcVWTyV0ypWu52NQpZbc1ejNgQ1yprRyW5itxcrcogG9jWbuzEGQ9qqegz
4VLZ/6bNQ/HqFF2cH5dmUb70Zl15vibrZUsFcI1IQY3tUuTmve1KZVfNdXEGfFpRNaGw1vXYjFK7
7KPJdX7P+9K8K9TMhXljM3rWuRmXfWNqxSmeipyVC/PqAC8ksww6K1PeNCEHE1y5wjLfSwUSEK5r
UDlmNfujKVJn8CfWU23DLLDzxi2y9oGVq8UmzVlpTHV07lIb93wmWGTxClo1toO8aLFFp0q/huOa
ybdmUlwbAvS4sDvG1iaV1mT6VVshCdOlOT6zISfFFVLc6iRxIZZU5GJj11rmSKBpJHuD2s99r6cO
RK/OMGfskUZ3twzQmQe91wIna/JDPHCb+7JUtFPO3TpvuYyZ11A7/cqylbbeTKk5ZVvFTrtoyNLS
CJR6Sq4XA1HwJjEXpkWb3LmWleL0D3o5VQkkwZqrVFPTM1S9rz4XcNFVKnx5D+ISaw+QXXIsPlHn
yyOMVCTwOzDNh0W68X5OGwaIKjjUthz0bW7xOaTaD1+MZS1KiE59d48PrbYjTs023GRdsVNEHNsH
Yeh9jjVRI09VVdbHld13C8ZRH9Dwx4MeaZyIrSzVgnnEIruS2rxelSjWk02uF2KrUARn9W26K20q
zDWo2tnkK8eT/4ayu4lvfZlbLOgFSFrfa6Ym9hemgcN2hnsqm0E9QQhuH8FxzbDrxqzsgo4ia0Sf
xHjNXcJZ/NGcg11oSx+Sijk7BqwEgihmwZmgZy7cnwvFgGCBsGbi+bdpHqebri7NnSDCJRAem/Rx
rjVsiytPrbC/4W71y6SZdhTQ05dVdOMXL8F9FAiNJW7p1puvAAaXOhhq1w6dcR1PuAmLF4zB5KbB
G6EOKGxCGp3dTkbKWQrrTkN5TGLDALOslcPt0NReBp7X7beyaUhV1EI1bvROb/fmwOxpCLA8uy2n
RjuZamq/xFgpBw1+PKwK9rB8Te2l3/WrZW9njyam7Cei2STViKMmPbKmRA8Ermx7uj1rQEmg3muN
0R/0AuIYx1Y1z9lqzkdUUiKQyuC+ZrOwdn0bK49j5S3PGVhGItu2C1V7kcfYmOOoHbzqeaJLGDos
PhtHcRbStHiBgunMn+F2zVSpzULdGqWnHnUQyr4ZL0Pmkx5YO4q+5oOnUW7u9bK8kxi5eH41cn/1
emMeat0Qt5owwMWWthl0NWxqzU3Rl63QMOakM4JJnZ39MMZV0C6m/RrDlCL8isdrL13FVaph4C91
LwuVrMYdLo4zSjBGc6AUJEJsfoev7LpANJ3cuFK0fDmVep6/OQ4hPAgX94hWLw9tB6JzYWVpaOVi
fSrTYdiArWLyFQOmRy2e+BiN0oWpkq2Rya21RAAp6CfinzL5+Tgk190wDlvXlqRBbtx8Zeezi0Pt
iv6e/l6hHXq9Rww0VdoGg+jlkPeJnkSiNItus+KTf1suduGnTH28sDk2FYV/sHKdmzhHDCn6o1F0
7XFyqupxcBjNr4aiBj0xUZb2bXURN3KN89t8MjoZ1HNi+rNqpdFq9lrnu0LTm7AYx3ZbFKnK0qik
D1NhmdeF1+J7qOCmwWtpef+gEslHdTlqT4Tfn7th0QijU0IPJoWb587qweOqdUcnRMz5ljaFF/YO
rveTut6505LuLJXzSkcaZWU7rfydpsDD0xMDRz0rBxkCQDVmGm/kikfCGm/0OU3D1m20LTMZ1m9w
hNievdgujnZhkXSKWYdkTQpyQ/xqPNFL8SA3VnU4VFLutdlq99PIJExQtLq2aQHLbLR57K5a1dVD
L6uNJli7pnwzlKYkMVvnJ0fk+T1z0fjkG6L4bEpL9xMAwDuLVWYfVwu1baEMM27UtaGth3VulOeu
U5LPhafFSeg1LrUCRM2VEpkAAO57pEMB8vDsRbIKE0EPOc0qXSlu3LHS79izlI1XASEo50QS2LrL
g+e4Y9TpTvWsYIK3q0obvXInZue+xbOeTC8DQdt2zrZ16iqsV5JUi/XqFCeWwNm9zw7tQBzlFMZ4
k8xWFimda+96TAe+9H1rREo2DhF4yfE6pvQBe0VVQ9Cq01eXTsexlI7+0oEOC9bcSB57kRhpgAoP
EUQCaCwUdaEEtcSPLqHQsYthbOYb3Suz3+lojaxqblZs3GZQooJD97Fhsq5UWj8UW6byGuub5Chs
J5kZvzDKu27iIgJnpG+YGDcCthB51dtDtjFYJMIV+S/S7MZwH2GrWXviIPOelr32Cbz5tFlxv3kc
RaPKEPwfOOwF2ESQrfU0UU3Qpx4uKKdSscfqetScMayHlYkhBh5uRtetURcMU7PJMFkLdNFwP7uT
HVaa1V2XbtfeN1OrhULv3BoD28TYKd1q+o4ygF9zZKqSWAGaBpCjx1eqI+is6YM2sonHzr5wSNqp
ncxQTKfhmmAzDqe8qTCHsqbryupSBDJ6HSZYOYNwxAF/Z/eqqK+cJgVuYgnadJnXfUIdkt7XYlID
JV+QP9qmYlwz+D/cdgOLcQUGONKq1LliV9cqP1vy/EEpZ7HJiJx2jchs8IyeczNRhtlyvYkjIYgA
+x3bENDzdV6OcW5mj1rnqdesB+vvuqXYL2WKx1zARtjshsRMdtOicI600WDRrAsZzOXQR6rTmC8k
+sPJVhwqudowMhDmJhv8v8wrKhQ2BCVVeVXyVDB8oTsbpBww37HjOp17z1HcjlOYaRDhs87u/8D/
muyTEcTO7yajOFnnfLuM3ZRJJgJI0NpxEC/cvbqSqleTbBksoriy1zKnwSd1qpu3WhvKkHbKekrQ
cR0aYcq9Q+v0kZ1Foq9MQf1ST93rYzyRGvK5WqB1UY+457E25+FUGKV8bqGMn0w30fxFGNmmd5Xy
2kPtG7W01H3agU0QlzLZUtYzNpRtxs2Y5Nz0Z9CzsWol1rFDdm3IJDf9dJDwh9XRdtgOVAeOcNmc
9DFb79dcWp+IlmLfqFdrP4OBvl3I4K/OpdKwbJino4FcGvae7E15xPakeGJJd3/Tx1medHyjt4Ia
7tkpq7UeMXwwT3ZrEdpg7rD+Hk9y+MLYlrHVktI4NPFa3K6VlmzU1MUvaBixeggFKr04XK1BPyUY
rRzNsmkX2JqrEg2MEVth6mhJaDbGa62sCnRckKe2Q/hCx0YJzEyOn/R6McqwJsp8dDBTfZsTrydt
8/TTxNwTwHJGwg4qHLFnReVirPo4v1dbY71dcjPeFcy3D36mKNp2spSs9ItC854rmJyEWXI8oSZb
k5BpsSpCBKKfhDCqeykA97E8L8LPqq4+mQqzgFappttCeO7gL8tQblIKtSwfXtYEfW9b95lean8U
fZNFhW7Fn9csKzfVAiu5rW027ZK4B9QDVQUzpfm0munq+nY/rFcG5g9poGTMa9ZanV+1nTpf56JN
Qms0ndeqWM0tCgHn2jT1fN8bPWTruUGrXTc449izjbSJyWu/J8a+hv5pNYHEZOJKNJ51UAaN+snQ
Jc0WDHw7XtVqBfxz0PmKMtaYLGjKstmOND5ftGWZThkje9GqZGLbt6395g49+5oj4AzXeddt6Nb3
bkD/XvnaC93b6GmRkUqvxUgkAzJ9BkT1MtpeC4xVIT02434EL00chV0FRbapSpfQ7d3uxnbT8Xes
HvJISA/7qCw31NAY2GVki/kIPAznOndH2MWDUTJDo2dasqNor281CcowrM3UOGDu2F0b1mKYVMwH
YmVyCufONGMKtAOh/Fowi1ibAjlEYo3KAxVsm/90Elv4JSSQ86J9FsmJznsC020+5WvNpJxt5CB2
Z0kBn4IqLhw4x6XHnJun8m3S78+jlsuUqiTFDIY3oQ4ler/DJEpsDVrmN0OaeGDlc2WLm54eqoo7
XFuzWb4Jgs6XairnoDQH+XQmeN0yZkiRptAg3JM5Wnf0f4ejx3XJ2h2LjWki2rBrrIdnykenthkh
UtYe9XCoWZFVskFb2iCvcxrld87SJ8+2qnCT2fk65sGSee4JpYPymuTLeOU2TP1F9pjUmKZN+SGp
+uSYAjOiSuLOvrekhjiZVEabaKltlpxEnyzfXJkhQdcHG8XGCcoCx9wuT8vYK1dDgmqArUxStGYs
f1PlWRcUnjSeEtH0d6M5cIlVIwlnkCeLss29wc6uRqbCoaVjQBWVWVpYmw6Htb2btuMQqLI1jagp
hwzSM93Ix1xOS1h0zJuumIKLMDX6KsLhlb6/J5Qm1HKvb66rzpwfSy+ed9pipC9GTeM5KDKdeJL2
ksasg8ju69ylZuG6aVZfVbPorzud8jY3frlpwSV/phjZ3Sq50d3FjVvd5suUneAANIeaqVRxgGlN
FW2ZUkf6lVPTI6oIJlWqiDcoDeeXevaE/KB/9YPOIbWqswUa/UwHP9Zv22Ww1GuhS8XZL0vnRg1p
2L1CRvtBf/I7BQg9MnbOc0/ZsfGcv+wclmue9ezvtHiz0oPqzV2VeHttnPZzrob9ikmIwhgxaapW
75n7zLfFuoitU5tkViaB8s/bt5eamHOT8Ox3iwcekjU+1LdH3VJvnHtbOHtlGFeY2qWqWD6wRu/J
8JTljcFjCZdtsp9Jyoffc0jZwwfn/Qc9b5rreOxQCwJSeanC6AAZFPM6WKR+63WFcSZlFfr5VF9Z
HlgZXpqYEWbKJ8oH4w2XKoLzoXNtMmAP8BdRzuUX3g+l2WoSUW3C5F6hSO/YTiVeOI6dbJZMfBkU
pqZ/frq/U8z+40052UhAaZhfensYZUmwyNq4RyEupo0lWPBCB3JnwbSiWeI8JAiqEa1uZYFKyQdc
sV4tyZouH3ySH3WHgWJiyoOqgRbx5dE7TmuPamXvXSp8Pi4xfVRPZs34ilUF1H8+OvIfdcxNbHgQ
zaJL/c65hemSSVHKxN5nsfUkvWk8TpVYglbp4g++1x++kwvRxdPRmqKO/PaSLlB3ZXZrWvt1NDg0
JD7Jg0JlaT/GlvL/PX/NRWQBauPdzpfQe0v8L3oDUx86VSJv3k/memrbeNwPtQHEuMYb5ueXzg/W
J1QhaIcgpyBzvpRhuulEtAMPbK+OXqkHZSbIX02pFGn08zf60X1B7GECM+P6NC6vjLixqIDQ4GBQ
q2CqlYThup6qLliXod4Ms0HdbmJ7/vmb/uhLO0sm0bxQKsY/4dsvjUS4k2ZCXjgMrvlKsYeeMBlT
RYsSD8T6g3Op/WjZc8AK891xUo1LRXJHK9pezdiEXN5aRyHEtDWyvN5VvVBuppYQBzjOUD0Mlguc
2sjmcuu0btYGbdd0tykGRzaxDGXwUrenR7NdCTcLbarvymGFYZTL+uQm/UdmHT88SY6BFlc9WzFf
SpGUJPFArtf2fq7TAeKBZVBXbKcN+qXsP7U8aAatpLN//uWwvyTl1que5UEpY0Y0mYWXUzIEncL8
IR5MH6FBvpsBYmXAisKCa4fRn44V+sX3L4Rq2OTrZwnIWAU09szPyUSIiOmfbr26BeqLQLRVMVGR
6TSPzvraf2aecBAbxIJquvv59fj9rvTt5zk//pf72p2MssDPh5uA5YPiVBsH8yJoBdkE/vtFXeMw
RveLhBey3c/f+vsbnTUZCfkZ2YLLzeWgJLrAvipRA+xdEtKHeqnyR1csH63HPzhAJJY4HcIrVI3v
9J50DNzGbG17v1D32+r6Yu5dq9ZDrXLYfGOhhl6umTt7TugV//wAv996OECWlrPLAlPHl5FWsuYF
esXc2VPQqjZsg7S7oIAjiZTwbX0o3NUH3+b3t/sZ8HVGIRDeIYi6uLpWityDPSCFqvFsU/y+UOVt
AwWm92PWz9wvUte+6R03+5JJY+p8R2+T158f9I/ONxJsxh/cs0X9ZbQBpA/hVctGAf7K2lE5/Yx9
5lFq5gQOw3ueB83arnHzUVT7/WKORxICV1Y6lg0GOb+9jvvWQoLXDca+lc5Zdg6RtjPs+zhPpwOF
4N5no9G3Pz/U75ep87goozFn+Nj3RjgrsqzBWUydrVDpAyxYqXFqdnnXp5rxgTPTD+IpMmydTYPh
BDYPT//2+DJbiYVEErUf1LH20Sl4DznSaT8ZLBX7F/yDK2r5EUSHNLTVDF1K31YfeBv86HgJ5pAD
nu3hvrue5+FcY5+FuvdSOXBFpfLQMp4eFLH3p+X5P7/O/yV5a27/IaaTf/8Xfn6lQCOyJO0vfvz7
9q25fqne5L+c/+o/nvXt3/z9U1Px/8unfPMXvO6f7xu+9C/f/BDVfdYvd8ObWO7f5FD276/OJzw/
8//1wX96e3+VT0v79usvr81Q9+dXS8h7f/nzof3vv/5y9j7957++/J+PnQ/x11/+/X/9t3/77//j
3/7nv/77f/3Xy796o8z+6y+Kbf+N0SWXfQofZcSf54xrent/yNX+5jBHopo2qcX7Y7/8U408KP31
F834GzxDojYbhO452uF+pd14fkgx/4YvsgYNAEoV2+z5C/0/H/Cbb+j/fmP/VA/VbZPVvfz1lwvG
0VnAjoeRQdpnYFXG/y5uQS/v6O+C4Nhkc78CZ5aRiuv5bwNsjK0yt802W9rsSz1a9O2t/kXRZOOj
wrH37InDzZIrw00GL3g7yuUWYzz7QZfV20LRjTkRY/IR89G0Vkv3lFIkyMxTQi/6JOYZF3EDleFG
V9i88iH9CNl44dB0PjCPo7E58eQn3PEXWtuz33nszrQMvEk9lI5U78bUeFuywt4W7jRHDgzqu2re
YQzMLGRxlE7XvaLku2/MuqY+NqtROa76B2v9hSCZj8W8DCNEKuvdO4P18nwvLLNqXSUbd1y0oOrm
9EGiguyYX7wSc+wwCeNNB1x9cRDOmikPstlS6ZQPYSeSef+Xy/XPq+Gv3z6+WBfLA+Ea9qf0+kgO
zorhS3+NbnLTRSIXDpdGyMgS8Ral/qdYGh3TMK4Z5Tj5owdGKKd3cWjIpQwmVMLYoy/3XWY3etg5
Q3ENmmg9Cmv2RVpMzRXm00Gd2Onx/cExt4prktf9qk/TQV+z+LQ0yPshfJkbYcn4RO+QYJ4NKgC6
653en7LOQ7KzVue1Hxpj9Yepv2Wgt2fQiz94f5phMYl1fknz/JL/eNr7A3Ri3dDFwSJ4fyV9AoRN
k3TezGATTmvdo3srvOpIPwwM0eDSLm3M3DjVyEoP2drSdT0/hWq7OGRju+/OD/7jbxupRwOKQz9O
WsRO7780s6SnGjxrm7/8Ulk6ymRWe3z/46lv6Co5xtGivrn6VpIXm2SxTP8fP3tjuYZO27rovgbv
RFfLOy3ljERulMf3n95/D+Xgzwd7UISh6cQvSZK80K60ToVWTHLbmRTFSr27ev9dvZjJGq6Fumxh
EyW+M3TW6f2R93+GpEfFOoKEPv++SR10t3mhbd4fvHiuUBz1OKZfY1cHCihblPvrIrNQNG3Qp3zT
AzrDEJ2THeC6zYyUGlvuaTn/g8P3etIYLut6nCzff19l2hzITirh+zOKwZj9ChvRje3McQCk0gUY
+4fo1CFomsXijOcv+bTi9qZZjM7qbv1ZF90aWittjXWckGV1HTkZ7fqA8NS7TtBC6F0ZxrJ9K4n0
opaFJponywtrrp9gsrQ4FG1e+kktkS6Rz4QTJy9wS/eT1zXTlh1DZ6LITsNYqY66Nzfb2nTuqnqZ
jyIv541kyNrv2iSJqkxporLv0XYVbeGPU8NkuFWKAyfz+lxnC+y2LY6LO2X+Qq0oRHnHdE2f3LHD
xvR9lidNQThXTjjBucI3PWRizH4faoSPzhNWpil+2go0H+KJoBkTGpIpk+ULA9y51N6yWUGzl/Vf
aBgXYTe2T06er76mfCnDQqvoeA4HKvi3a5xspi6hYby0fiyUZL9YzYZ7/aHqcTLtMFL1u1gc2h4N
84CyJ+liGiBp1l+ldRpOicu0jIWKPIlfi3R6sI34OJ0BEZlc1qC2uJriBS3Vqmztjn6qXlF6Vqtz
p+kxz+oI7+4Om5sTtUS5KwY38xEOlL5UorbIwJ+XwxWl1T30InjYfEOM3h4Z1H5M0re1mx90g1c/
3zlRpWC9YFgnb0n+UK2OFMiwXhN1FpAK8TOGh9ChJUdrWO+0npbFsPXGcQ4mp3xqtOmoOHYcVqYV
1fUXVo1nLMlf11jUFBgR6+hFdno/v2wcn9vZ5jgasZWALmYH1IiZ3htOfEdN0NfyOBgdSvfGeJXl
1Q3iz5PhgjfU0BvG6+hEa0OZfEj0POxmz2OPbW+ceBDhqsZ3+EunW4d4flCljPTSehP9sE0Vw/aN
dlBCjx9BTrR7T3PeRs+jRGRzwWmctmLWke2ZeR15ZnZi6q5Fl6uoW22u+0Dpkl3fGBkjQdVNYYhP
6K3u+rEu/blPwGq57nWD9b5TGtHcmzLMKnu3TChlRpiiW6PCvzF1I7lOxb5Yki3EU5zVp/aLQB61
E7ibBiaajb5XHzSZ3aLxzQKCnNlv27LeKPeg1srDMKY1fDd9g/9ftpU22AwbwAF1r1eCgHIzN/oz
s8Eb1VDKo5bouzRzhq30nGKb4lyQa14wd876nNL68/W1+W0C4oBmPxTnGYiszJswsSCRpb02+aiO
2winw4OTIJ2BzKLdFhnyHA8BmYnrgO+o1SeSOnKopflSwXpAxHWQPZ8DxmLUERmiIVXuhNt7O3Wa
tlpdycP7P47wphINiV2G9v9m6ryW40aibPtFiIA3rzDlySp6kS8IiRIBJFzCJoCvv6v6TsTMS0er
JbXEIpB5zN5rZ2uKgE2bzjPP4P/8a96a/LhGI4NO5I9qfH7iv/+WFkbb7LLMcg6dwz6s2YbT//4j
C7z/+8P/fsJ0OIc6oPKlXI+rrN7dIrv2TfqlmdW1NEHjSbR7aNXqkZeeYHoG73HjmmyL5oO9UoYx
49u68ZchOo6ZWu4NrjATXxPOp5lb2nhKNQZDGI7KREBV70bLiO2H0R2LqBI6UjXnOVWLzV6MWbvh
JOC4rbhogyw0amLKCplHxpL3XIuTitGpsVfROHMbjwOgQrc/ntc9+3wRB/dNQHuow94BgVkWb97Q
l6FgKZM7aZlMmM6t2fgszA1YdO8/zGt7LRvrNeUGiOFnpDvW1ZdyLhKkvH0yWc1h1tebP3ZLaNgf
9Kk/vd0/svZ9car0J6iixWWT51XezuXI2ZWSpxhdbizIEojNga+pFNMHO7+nRgwfeMIM5AVwMhbl
abGYWZOlhZsQN7CD8TMndZXeuDT5U+f+DKIUx+10JtymTjzNP65acLPakqz43EpWMd1kRvNajyWD
Vc+IVmaQUVOhfRCj+YKCetFrJJ4k2Olt/8t2Lfaw7NNPojf/SkwQnrqJmU+1y/F90EyeZPzfNyzQ
MGJYnXbMW+Y6oqV3U6BOauwAOQDlks0fddVuLppH15UXixtUK36zBDujj8OCIjqyUo1pi/q0/0b7
jZdFhPkw7vpZfxI8AW5zIQkaPbnGn072QUJOnoib1JG71ocIn0kCO6zpcyrHmW3YyP/ev/V913MR
rHZCM/GQjvWZQCBkGs1nwBbdwEAxiQZ9tfHEkinD5zOcO9TqjmYiI9vqy1z6vwprfqmb8lRVy9VR
/r7kVMMLgRijOZSBe2ynltqzw0GFdhcx2pzgwnkOvPVfOwOF9Zvt2iv7Cc3lDVdSQXHQPeBXBkbL
feiL9mUerLM+m4jNWFVZzfhLSK8OhyBWKYWgcV9lmXoydP5PPbgGC9vD5mKXZBPMNaqRkyJHFCFj
M8VOpqpYDDzSWurATHCTVI35OdO2b3NcWEpowSO2n9DvzAo3inEcg+x7wxHF6kBzI7gOeYSW6crQ
fzz1br9PJZ1OXqLxrPXVC1HV9+Emtrdan9BCsiSt8u7PRmDegXQCEW7LfEP45IWOxZWNheCCqUXE
tox0WaRh00i+EdkaExT3o4WZJahrp+3fsEkcJJ5ZEfOtyb2z9FdtBXm5pQV/SkXy4GoiE54xl7jb
/Kta1ZupZR+z7E9+Tp1YgCoJ0UA9m/n4CDtcIAOz3/MKLNzY1Ui/MHcowVPGfgNwd3UpxHZB28ai
n0TM0Jw1BDV4eEftVTnZ82pSXQg1/Fi9PNz36H6T39p1+jcvThUJu3nOF+cipgpQgJ9e/eo2Zzai
5DXlWvYmxtr5EmeaFJFbIq0yooLjNdoyI4+y1gt9hFTJzDjy7HX7fN3Orc1xhWDEuOgknSP0dS4b
iqJ1SfEw9OzMTZfngXlvyfz+o01R0mwzhndUlgcj77vQUc5MJ5NRJXT5ZRuQEDjNyELDq0U0z28Y
97y9ziFssBE76XMJG8FwPp3cPI8ZiTOuUEHYB/YYBQn2l19bZqI2FwQDL8WvVo1OqGaVxyOuvmyJ
Arf1TnQ4Ok9SMmUNR2095odF1Mdi4hMLivGtqoNvo/Re2+Yi8byE62hffagup3xDOlnq3n5COhnr
wd9qDW6Z8P8RiCBD29F2FrXQ2ctQFJjlT51uCgXBcJYB8ppUJ1DZsatY8sn5afDYVSNv3DIO+PSw
Ehr6SLck1qQYG2p7lNDTgJNmU9G4sX3ETBF5JaJoP6uHOKiMZHD4frApoXy354d+9l67rm5Dq2w8
EpWwBxTHACNN4k1GkyDkDusczbWrtWW8uMGHlsonYXR/CVRuTrop6i3aPKs51aL0toQKoj35QpVb
9N+/dhU9XWjcf8F/v+r//4b/fq811/fo7vtPDf/9qsB9x8n3mHL7G1qO09A7EtR8TdOWZxsuXrsE
rEzMsEOfkYxB8JgbkKxX+8u3aFTz4t51aMO/CcxBWjnohxAasZ01OKi8S5f6btiMgoGBZ8VM3Oji
dRd86Bbctx8RgS2/rMnyQm0wvptAu/Rtg/3FwDhmWhUQqXMxU0CZZB5ac0C4MmvmjLmgJQ0NvYS9
UiIyP8SlH6EOlmExd2lo/mjFnryxN6ZIcVVNHfKuCKX8Eg6T95ijC9ypOZARmXi+ZsjwbnKNirWb
k0Bzd0zYQ6/x3IMkaNzN0Z4G2xbp3HlMHspklHoTTtLrsQ1VYdN1L/W2JRWslf28Ga8zjZs9rRiS
RLgG2mNmjbwzPTevrz120ntXQ4XASWo7hDpeaLV3b5h1Gc2Mw2GbvvU7vthFJ9Ju9XmlOIiC0d4Z
TMiZCXgcFYsVlutEBryc0erW3pUvuz215oKi2rdRKKugTWq+Q0TxkNIiBhh2hdPTzVW6EUPe59E3
4VCijhdJaukvOjbruwCzOw0LBnSpd4rHY9mBx9d2DF/iHnphGJhDTzfXs7nSzSxGyUn15HaH2Vis
vd2oPsrTDai39SS96oWn11gFor6xC3Hb8oZMvE5VMx5VI2QivewMhCIay+F96pomIgfylWc03zP/
ucqOihDI0kCNit3MqC/2kNq7qQquXY4bWS+7f6ZCwGz0Wndaiul//jE2zfNcZ36UV+q1Gsy97Oc6
Nqr8ey571Jmztpvc1x7RcByYCH31bT6Vranv8YSjgUrrOaJ6rU/DMP+6F2HStykqa3eH6Hojvsr4
tIc28dqi27mGwuY7fKQC1++IG5K7pepO2f1TNLvZi4wcc45q2+l4f0pkO+YRYp6NMoiyi3QiAzf1
ujBeVys1tHgycfXtkUnS+/H/kYO9W5TlRv3W/iiVMQJH6oETMfRn1mkVZRURUetJOjqh3LQGUZVN
5qmmoT7N+jvZ6/LeCfxpeQwYUm5hmVG6NfrXDF2c1ef0yZiyYNSCsBMS4eyrW2B1F88diZ546jtG
nXOlZWHqGA+WsXiJStH646koBsEVAcJgaMpyv3TwbNCPJetjL5aXSZ3KjtVMk/c9v9986yfk43Yq
sSHa2Lbd9N0lJwk5PM9CXpTrodC8ZCzq9LW6Tf3KweuZkZV6VjjO9R51rRbr1fpbc4z9NGgq8id3
iIjM2kME+ukqlya8yLEnaiLyREX9PntPGKqQwu7M5nuCb/bQtd775osvIzgMlaWfkQkGkdSLt1lm
c5h313xerDh1tS+U4V0y6uNP5gKz6XzEh9KXL6LmdZiwzYSL9gc18jtWk+uCxI2dhfslRgvxVjB4
uEeCb4qXk9NNSe8a77IKVOxxN4hJN/mScaphi+Kl6paEC2ThVNEJgXkp16UJCcUREdNPI9QfHdVw
2kxFELWTfVzgIVOwahrqaEr8VtkXoXzmtX2WZLWHpCxbT/Wav5XltBAiB0a/qt5H1R99HKuXdvmx
WYcfrCI1Yqf04NB6Bo2g393NtPAL7nC5GF0is6SFmooAu7CIRdZPL3LR0RX6nDbWfOwwCT30fCE8
ZrEs1M5LhzXKvaVl+WiePW+DijviqmxYBke5axP6qBWviMdQgCK7gxIAAJDAmlMvvqax2OkTZhJj
ajkLO/GHVaKzc0aX82kgzT2z0hkXHxIq07mHoWktoivXOMt6JSi2hqSk6RgooDlBmdQvFh5/MkSW
RdupZjb3JVSenrCdbvntk1e5r6eA2YrIhmRI/SEaTMYRGxdRI1JFgsM4nCxehpaA1rrNMU4u4miL
uo0bbxL7YMyi3iTJAYvQDhsOwRp5BzacIRfteowsPp509yE3eP5YXf3COpiV0x+zofjARSP2GuME
5vk0OcGynFLfWfeis/zQmLDfo9osBqWT15qZWLKeA5Alke9IxIfuSJu4HZrC8NCwSr7oey1lUSEl
/Wqku/tsDlt75IEpjGwnN3bCO4i6p5nKTahW83oIxjxepYeFv8/+UpNxTzbOa5AGLB+EYcbMaTp9
JGTGqnK+6R20h8U+LRucP8v9lbc6aa68fOHgpRS1OkYTRMABjocwLVuePaOq7iac0+BseCdS4cfB
ZA1h4Kz6zvMWERmtvGy9UyOXNZcDb0+/z+G3wRTHPoN7Vf1ZaK6cSp4GncsQ+KG7m+zfCOtmeAm7
cc2yo2vjoc/m0XhkxvV7INokmfoKz1it/ek3cznp9pFWB29wteHAQ/a+iOxYMh3az3rzp+nxyW+z
9uTjCA9rQXvBH95r5rd+HwQ2JSeIjv0i0hFHR3AXQ/TLFUNNl4eONJxo6rq/8FGC2WCxU7TvZoUR
stAnIPnBGOt1zmR40j+cSfxeB+1hy3It7Gr7TaIVDmH4GbsMGXEoSr/fuRhGUJ83cUBluffQqdR9
Xp1m4Amt5rgHkzGxr7QQ4EgfOmv2ZvbzZfTkEiEiPqcz6SD9W5Fb9KgGs1LyMi/bvP4ZzfXd85QZ
/Vf8KF8/4cd/lIX8RkOoqGH8Z2S9MLzkhMHCHI/24ptXZ8a9Yb9KfR5uwvTjTqavYpF94kHO6HKC
PhlwMONMGU/yxPIK6St6WNvj5Bi4TnKBsaoY4EH3U0x7P8Oe4iEBV7PEHqZlhjULYnJ2AkP3tzGq
eJF2DE9leehK6mr0wgvJMavFtFhunO3ONbUNxh8uVoeFp4i1MYWFcSC5hHyAef6UNcQzL+vfG2MW
pynIl6tMQVk4bMhjDeewpnffhtNvoYqauWUi7sBYrs0h8bLmsWaAsMvdmSkcQ5SeDq0fvKs7bBf/
Hh0+NX8HWYO3z7vjuDIRLKvsyZb4I6vqykO7XlpfpzAbyshcN3ev5c4jz6wMhVnnu5makdduOCKV
edbMZN3W8qx7uYxM2kqNty1BL8swlnsgmTwHSKq1BCHjWXgYVVj5XO5G8OjWk495p/0cpRp2qmwj
02WmuaWYIO99gmFr5bPd4jrAKsSQoMJ44v3CI9lGOrKlJOjMJgFFtxxKjlFeuqtN2HxcS5xrrvqT
Mw/jHTc5YV1mC934x12NIelhQfg2LTcQtpTeihvlPqxuneKfHsj6SdeCcC7S5urJuKmd4FDipASc
MbwrAnyS4h71VegDOAOf69zSP+qyLBIgCzXDUbqkDElMX1Dj48Ujv7xhKzHJl2n5NCWvEZDE9OjK
lovPsRDocOhAePcxJjHnFzhmqvGcQYMRas2ug1dduT1hQ9g1CyE34Kvs1bswNaKcULZj1WYtm8oO
4zBsGksSxYvebi+p0aLGnE6BwdS0Vwtjl1h0rrPH/LCFbmHdE3FGOGKqfjCz+uKyKQrB9JRhSy1m
a320pV2w162KTLXTXASfVTHdKNq9JDdnGuiNwqNYGXLlCq32Ol+WKW1DVLjZfXhyF1ofuCA/y5St
iZjMf9n0xenSMzbNnNjIuu/Aaa6wWJnOdc22G6ZsF+SdE7HZzENAy/t03B47yiGa53kNlQE52tGJ
KCq1JM86lyp0CHZEltElBnq0ljYmTB8D61RCGgaicShTWodK3f776JzGfof18O2UHKW5/jz22HyJ
PKLmk/RLI1npQKgUw3nubJAtn2S5QHQs3SE0fDoYLHQ4n/GNBQI6hfJRTdI45GGOl58WKEp9xmdB
D/3BFMjmizJ7bRVp3WIt3Gu7dPu58YhDqnBwgmw8NQ3sWxJUz23FXKThEmGjzlLHRVbk5OLgenwH
BITUCJdkOAzSp5lY7/aRmetpNZ4XzdKZymrRWJdHz0j9uMbdgVEIn1iNS6V3W+oVBDWJobNnFY9G
Y2PPdaurvWlpUm7pm8ebETHDfwGLkoZVz9+6LvVoqMkjmthnIoPN4s1N0aj0w6eU/e9M1k1Up6YZ
mfqZSCxmyx0VKlyoG76sz2lOZFeKyCcdlOg9cVHfVpXt2nTgIq5Y0SnJgLfgjmnTPB46/jAFR6Bw
rUOb+vOxuT+m+GWikjLS1eZT4XZX0Dpnx9wO1swCsACVHKqG6Y+xvBPw+gW75Asw4rVZhcJWeW07
ZoYerrSqoS9n8G9I24g1fTsXnSkTp6k/8rJJbHgKET7CevjbVNUzHINz71VxB6HcsYsOGzsidiKl
vkD0fOh4FFpmppiB9MRotb+p2xcHZQT/cMD2MZ33oP8pxPvW9zX+2PzbMq0fbrVzAz65tsQPcOSj
jYqpnl5FM/KI+xomLU5cI0+j1c30qHJMesPieZ1Jv9sYenHQJFLae4G+c72f+T5XRKJqhdOtjizd
P+Eu1Wg6SeQxWNDH7tp9dqN+ksbHakz1GenjrZt8SXKspu212jvpA5+1pvvkio3PTMVwcTJ3xiFJ
UWhu/tlaKLLA1twyVB/xOhqHOdjgJskBukUwVdjKrIFJVzPfiJOu4ywDguL07bnNnFthdLBSfPdP
UdtR6etRYQTsphp5pO+6akIeDCc/1nrnRsw6371gDZe8sPfp7M1HZY3faC6ND1cA2FGlPHdG+9fp
ne08V+yLVv7C7Izu0NHFZhToHGDGubtSMx+KkfEHJKePGh7ABY3wuNOW1XyC6+lEAJj+OT3bURZi
GPlX8SxU9tcZEnuiYLRbfiv4JPacW/cT9MeVQXyF+1BBFomsbt6iGPzLHnB3+Rez1W8fR92v5leW
VY9zsIyRa2//zMIajk05nZtP2mymRIrOmoLyRae/SLygV9Hgy8uk9HkPjWbyG/qQQI64c+UrbLw1
DCr8hxuwTLneyRBjMuQmwKWUshfB685oihJsQQYrY/R3bQEKJ1Ac8gyLzJB6Q0mpDk4wfLUWwbGN
C+gkZbOqtAZyMgCNljMt8gVX8Vp8D4tiS1zar9ZC/mGFKTrM0p/BEnHpwjTJyiaNO1Xe2MbfCuWo
oyitU7oW+t4dmCjZ9+PVbvTbpthjOYx2H/rGeGyzoXis4VLt1qlcnlMJ6WjDP8DGRt81KDdDsFAn
oj9VArkBoIx3GfHT7izTxnLLMLltuBZH2puwMDX4TtI94fN3uZntd66Pc+ert00vWeJp6a5AUwPw
NuV+8L/StnjT701VyYiAnx+3o0VUCtAD2tfSVtFqLH/kMNJgQyc4213BOcaFV9XtTpY+/H5njiar
NXe9jmG/4gWABPXIiFz3vqVomNjb1o9wS9Zdbg7js95IrKZ71HDIx275ztwxQLLkOAfDXC6k4ITd
NL6ubsr8RTTpdWXBwvbJPdRJR4reqc+7B1i8XDVE0qnUfWBx5BKADmeL9e95Hd3DXOQJqdp1XK62
x7x7PDee81L5X9VaONSFWwMeOk161m+PY39Xu1cs+j1fJENvnBUVr73ofrS2WIKGQOO2q4B89dnz
aFvhsjC3L7T8r92rp3wY8M230gzLlJrEz+aXts2MS+H632k6swBT3EuNS7+e3XjRitjKdDSngFsY
kbORy9s7Ui3Hd98j11lZ3J5TXf2kXbSM6uqM6FJSTKG86qE+TEcM6To00ebZrbcXsoXP0mCNLCfm
UOphaK27AoQXFft+pI1059KzmeRs0y+h3unqnhTtDYj5A55PPrseOo3lP1qi+xTM3nZAQrg7gVaE
XfleoSSNyxLCn+YHN7nIz3ukU7SZlmSvUDzYHZPDYhtuQFju2AXmOkFm/vHNk67K4FDwosb5ptA2
Gf0X+gM2Nv5yogZrI9LD7iQvPIxtyo9AHcdwXERRlTAl2Z87U8WezwoePLNgGjI4vIiFd0JTS/RF
bjU7VAprPBHGF2VT8aJqMzvIyjQvftWyMc6mX57WkK/DxIwiAHdfHm/WnF00IGeIulb8h8XLsLX/
ZnsW7MENCBvOotGZ06v009nNM5MvxpvioNapsAAgVWZ/84TH+lQfL6uZfUzDnO6oQz7suuPPKZtn
ZEwjtfspNeAzDHa373DGRN7GD8q702kzO/Q9K+5vumV8pRdT8nQaaEjjpYKSiP390giyIw32HbAt
1iN+cgtBVfpPTttuDNBVKUELYHbDkxJBccDZyoyMRdFOt51n7sWPqvVlXPIiUFU1H4Ml/6H6CfY8
2x+pVdIKYZOgPRtOpBHj0VuG4OwC6oya0kPhIz9cP9NPI7E64BuC17o9c+x78aiL6iRrnLFg/Mxj
q2fxmhGVl9oTPR1/Bl7tpClbKxway4k6U69QkjWvDbu7UOuH7Cbq6WGy011NbBg5lE5xsDagKixD
mXwVXuTZcxY2WnaeizfUIl7Uc4gyrRJXbTYibE28QFCEQiS0jLr7mdWWZp4ysKx7zTOOYFHRQ0bd
UHCKOLTXRX1jhYvLVcrneaAX92iOyglhiGzWQ6MDdKhSO+qJso3dIkUrzvWQt+WXCYQjlJzbnS9/
pAfT66E1SV2oSeGMYDY8VWueBC5jFeBm96DMhchvWo4xr+iwGBODO6fBgC3CQD67grv8BFLZBFvU
bR6fZLrtYGAK0FsNw238DnEA5CNEfGKeDPXhdN5f1crj2jcvovIZSujje7q0fWRv1WsNkekhS8H3
N9jAHcn+UogZFCx4BCRaomLkCkUaHNtWPeOjV0DF0oyHMC2c2wbhji18d3L4MqI52A85kEgTmfKu
neovi/3sILqL9LQnIht67tHypTdrNittl+3n1IxqdZw0UjWyHnhe4fe3EngfdvFhl9cobIgzBZkx
FH96K/gs5/Gj8flN7lLAufjQhE/824QPmSUH9O0v0EnOzpXWA7NJ+WgFlM+wBRbRgYFK84/eq/ea
1MrIGbJDI0+dBgnBtFV2oOt/dhGhhaKuH210q1Gl2TExlVtf7Rz0behE1hnmC3UqSsc4X7U+LG1m
E0Fim5zJfsABz9Ty0CmPpqkd9/nsfBcZsDKbl+TgZsEhpRaIRnTtkTWuh7WqqbxJtw/bwmLl63Yi
no2Cyh8aQ1sgQS+w2BbD1S0uuT2il+kSlS8wcyoWP7bX5XtXr7+DSU2HQuXY8s2fUhJiilaSb99y
rZ06iIyMUbZBrcAqSfst6XTjsTzAz6+SeRJbkkLERwFsJlpA7IjLwj4qAT6HY/9tVss5ndz0C81U
os9rlFEgQx9tip05MNrRnOLBN8HMD1cfymq4sJmi76Oi/9pcyQyrixePUa0v+e4sHaIKk9jNu2Jz
o4VqcWcxfzUyepwCSGTke4MJos7es+V4GL1xPvo6kbft/YPOtZVqkinFmkvG0AuLCNYywNH68avP
xN85sJ+aYowLvbzWxtad0WMoqrhLKfOLMbn5bq2URAfDW9FtN1/LSgSpKn1yWa1Vs7Kvy8mgn1iF
o+JJMmoN8OCZZauHmzfcD59B58MXGFva6RMdN6qpLH10A6M/cWF+sNxSF9PrdpVkTGkxzMBJzR51
WugfCkuLrNZ7HeexOOMtvGZB7e36VN16ofYN85a3AOqPVnFq4BaP7bp/CBxrZl6nXsFa8qXfn2/8
ryoqbesUlNWPrexn4W7aAYDxt1cYX9UAxcJMtW8Stf/ODTn2NXKkNaUV1LdbNuQoZNMf0xiL2FeN
OsINi0Ge3XK7pAlcJP1oau1Ku4SG5ysfFBC/0tNBAuS/pbGebXeRlPgrv12zQPkFzb7171eYQQGo
hPuuKzQWaXXH2snlVYNBW6sy2vipPRrD0GMmsuXLrTOyhv2keNl0KfZIZ3TiCUN3hjtka9Oj0AXn
ebr8nSwHhkM+FUm2eC+91dcsFA0Au5AtjPkZZHwwygdSkUd2FNNL72ZoH4pXIzWdpFC8Zw5FomMM
JjuVHqkNC8bI5fIGJQt8Uk1E7CjtJDtIUKPRsZMqUHsiS9zbKd90xCh8BI1f70ax3ILGA1dXE03b
UEsd+ln7arjMcmuh3ilGaI0uywS9vRpbux+UZqNO09FFT+AKRwAJVr9RR9pfjs5nXc9+E+XCeRmG
IZrgCxx0joZitJnvSfGoLe8loKMEDVni9nTV6eD+uB5hBwQNUEKOuuTciTWNLzwlJSfYnsy1eOLk
ebYl9Bz0A/bI2SEtz2PY8AuJEokbpTB21Ty+LalKRFY9ZEtfH9kbntrOr46ZW79t+fRKTjdyTgFF
QMH/RAsRVU2Pmbx7rEuELlkHZX6Flvmn6JnMGa75rq26H7eElHm68Pd2W3tHvalIikaGtGQQZozy
ThW+T+ozY4opUrK4klaf+MBZLlWJgl5IVT/i0GYfginVMfvsfXBEbEph7VBwfTlSmLHF9uEtH7QL
wgA+c9sYnm1OZgpuNtt6k/5r2bDvihyiR4OEw/YQhCFKsmNAjWvSW1AJv8rWdq6B73xbM6LHqUwq
jXI93bI9F7z2gQwjKba8vmR3IX/RFQ7xitp7j+1h72vtq+7x4FQe3OJ5078Jq6f6U87FIdUgNib7
dVmMkfUKo6OeNf2R7y5KS7xgMS5I55RSCfTKmsAf6/WTKueGPCXrYVIqOCwBKLwpp94aEeZsbvFo
ptljME7pb91fvh1VAuGqt8dxmJnFqk8fEVbS8g49FDVdvQyevIoJ/7KWj23AQGpmlB/CtXiqCCK+
sHOK24Dv59RvvMyQ53ejCYGPRTvsoepqSuuPQWKVzT7Dcp4ANKSHwci4Oe11uAJm6flbPoiipiym
St/TxjcIG5djqvpQkoZ9Hiy6aReeqMP0oLCWhzqHvJQawY/zzNLZxh6Beq/x1g+YolPcKDZubWUm
Y+1/3PXkVl88smMD3QhpC6kaY0hLe4c5gu9AYc5ULL1KtI9z3bz066bYSng+Nf9yKJb+kiP6nsYW
PBZ4t2m7zQPyCWB+eQR9lCW580dLDfYWeW1BSqtfZYU+zXNrJAkjqg179PkyDPke9LkbyvFn/YRn
9c7E9RmxPWDIxaUjZT6amu3P7GcQv1CtpVJeqyI4G1N2rITqWDCJs+V3TJx7rjlz9OIulV/pKokC
y3D2juKndKcTPXgT+VoNLwvtOep6mIVgI2Vaadw4zPWHbXn1WGFXK39LWOVsX0aeKy81Txh9ChaD
8O8UXk4h2OTnDUg+TEF78EV84vryPeXaWZUTajOAkO1MWNEC3K7ODOavq40nme291axdsub6O/Mr
b5dZSND5XPJyrA/ao5Oj8Eo387FAyfHkpEA5VP3sK8WiZZRfBfzQcLwfC03jFlQEsHFr1zn65gSX
XfifotFZaPZEzU6lipPdOjYd1cy92RQvLkq2EFQLnnrKXM1dUooDQ0sGrymoiYYwh2LPeiawTk4A
hrC1D6NbIqDO3oxKf1BeAVS1b/keAMNOza8RCU/obEzZDaZHmjMABymNX7WX3goQex1tieF671xx
5N4O5k7iiKZG5x4Z2uDRq73lsGgGR0XOLaIRvpPm3hNOXYpo6w2CKcU/W8MI5MIHci968ircWCVj
bJUkv7UoYYvIWUpWUmWbf2ujshPXb5YIEbgBheypUv/Q0yPoH2FoBpYzc66sZdRPATKq5sWtR7T+
W3tEdGHy2nI7uOXyWgwFjaCeJ56lM9xjmzrBoavTgmUNFZE2ViQFNwPdWCAis4daAxKrgncBd2EL
TPfirUB0cgSz5hA6DiC6eqr5q6bpYbQUWkwdAVgtvmwWbwR6dRQaIs6hGJ2Fc5qrAMb0uP3qZvQi
G/FnBlGdKYyf0A22YzpThKWAYKJ1dOgWqrhGouas9OtNhpRe+jv8q7eJdzX0vSXpCOPZT7r/rczs
U/fenFrZj5D221gig8Kjwt27uO3NAs+SZNLfBwTRRWTP/SsNHtf8Lqe1C1jZmYFeeVxw2dN/ImGc
drmJz4l9v2K/tML9sVBeW/nA/KwUXLMFJ2HgfOVUI4leosX3JW/61k0oPrvdAKIo1PLtdWrRKt7d
71jw9BDP8cXy/bjJOfXbN8RUI24LujHJCg/x9dnO/WOuV1G2Td1+DLfSDGsHWShjniuygixpvPm1
K+RrUbivXfZby/8fW+fV2zqyZtFfRIChmF6Vs2zZcnohHM4ppmLOv34W3feiB4N5MSTbfdq2qOIX
9l57fDd7ety+0anyTBxQ2ibGQ4tU8QQuI+Z3TV7NeuTC+WOH7j0ItWnrKA86sk7XeWagdRks9zyG
47dpwAy0tPHAEKZbDIjdkJsaj6GnvbmqeIAktjV1sTZVf9Na+y3X0qd6cK8eGjN2/t2HATMTuQd1
eRXzy8Z291amCAqL+muc5LmVElfbdC9Rk8MfSI5p4JjLPK68VRqaN+KNeSld2MRds0ot1tXRCDQQ
AWdT7kUZ/ni9ILjKbX9Mx9E3r1407dHFLcMiSNiWcEcGVnrUpNOtofSRnzyW/bnRs4Pmey+VY+RP
k9MfXF8RhGADgI4NHCimrVlrgmAcCz2Wpau/Ezv5Q9M26CETRpmOlTZ7BjQlb5+pvcYSYmkcPjck
Mwa8HIs2mFquhdjatcUGK6dkpoRRwIg8rqGKxUNbouUOo4vMwmZFP4qZKd17RlGx/nSzdZ8Wp9gs
xTIlYNwttGYbtcGFoUiNUNlvlq4MXmMzWEsvvKLUPsFKfhB05ss4DBmy6Ltp8rdwWW7cTEvqEpiz
qhlQl2XM5rKjjFAyD1H6HGjVIzv/bZvYHqHD1oOLFyAsxN7vzYGBWfQ6hvWrly+QIuDRMWHwOx22
lFngO2FtAAh5MvUpRfwmT43C2KHJeFlG6gkU/Q9MiXWvYR+RtvEM9A2nXsToVQaPVWPeWcq+jp2m
LUzMM0tiMaJ1MeXdtk+iJby7N5Dm1JstcqrOWua09CgxR/2YHIZA9hAp9W496uKPwRjN5i1RIhtF
E5JjFispw81vThNMXtMMdqbQseJnznR/G2TjNczDLzdV72iPmRPUDJgyRm29yThGjCJcF8bAP5XI
pWGFBMj6wb0DZLPWxnm55wRrWNz1Dh2YJbMjs48rEfHddpr+MkCMtmFCQ1K0ub+u5pwJ2X8lNnFh
Rt2zEgD4Dqd6bZTRnsne35LQkFCgoS3HO1mGB8MZ/gAvrTbhMJ+jfn1QAX98TP1iNWTWTCmmnyAU
XE3s/UDkzDLz9EWlWydvN0wDd7EewTO0mlf+HhdRdLs0s1+tmDOvdIznwY2vo6vvulkkKMBV90F4
CAZpI3uu15Hm0+SUbz07enT8clFbg0v34m8dz7ibHEMYPpYR1Xohw3cImWwjuhfu9HsjYHhidv53
0uBwsNgaR1n8ZDTsh0JuIy37WhV1LOR8WlIL/wOkuYvQUMhMvNlX4ckvp3GZNkyTASq/5LI8ugVK
u1bA1MbftfQjDffDkG0NDcJ6y53c97Ob74n96IfNmjRSSlxGwCjTBWDcyBo3TiZ+Bi851F5+yxEh
KDs6UOuEazFNb4bX9qi4j10Sv6pC7x/QpS1a1cDay91No9Maqr5nrB9s48C7VSp+YzDORB3Jhi21
k6X37Gu1lyxmfYwjhRse/aXU6ZIGky+FjY4Kpv0YRe9Dv2SmxklVosYezjqmqEkRMDXoLi2Pm+Bx
cQUvdodolJElOlU0+324TlvtgWMCgUGgrWTFpFfWEoLzvOxLEmsTyeKpL0pA4SiP/WbaanVN75kM
XxMDPES9nEPKS66Gn3/JcNwBQKQD1GNiTbhGl2lVRKveG8rHupJvuK4ekXSrXWR0+QHlT+pyw036
R2iPjE9D8aJNvC97PJlzIcmiqa/LpZ8H3Px861wJKLZWN1zsqOfgyRGShJa7y+CJHgl9zVn1uQfD
bA4q1WapUUbrxdTLsf0P/gI3gSpy1Me/Q3uPRLn6hhN4LZtxWBrK3E3QWjFFNssx9t0thEZmLBMl
F0qJfKkN2ikrfYstuZatkrgpVl3bEGGbBsk1tgDOF3G7a0UVnjL0ca0l3QsIUufSokNiaSLdJYXX
q0P5ua84aC+pFrpnXrl4SgmsyF1uH4LhPoblj+RIoEl0LewdDSJkOIyDs6DM2+lGhzUu9E1qUnF0
2EqfmwG3p8hd8mDSPfatYREP3hs7Vzym/c4EIKXV1TXO4CX28ddQ8hIOirSPVgXv7I259YELRM13
JiNkKfX45PjlOsH2k3/XkTcuO/ZkiWyIZRrju1VzNbtm+2LFPXq66pCk73DXOfii9qNwGmqWWX7h
hwvZQHb2m5+hJeEpVN3PoNxnnCwEjARo5xvQ/F7anYrimEJfXDFl7w8ec6RKT5G6BzjNaQvXsWc+
g1XF2lIWgH1HfHi8MUAi3mOQyczNi8MorE+2mO/pxI+GXyfx+/DJiZCzm8cucJkA1wqEn/6Qd0lx
GOLobyW8G3Xwrok7riVCcpbOHxwq5tFiNQNPNF8NuBcdveMIShlQJCOoZycETXrAF6pQg+BPXfZA
aBaJybZEd5y/svbPUqfIzaabN9QPZWk8dAFvFvIuKT77qcJG4dnIuIanPtDfGIwDa8YFgpIFqxCz
MzwAECXBKTZkFfnDscZnUIj8yzWKP15XcGujjlXzCNll7WjkDhuPFkF+bZAH0Xtqvsuh2K907ODl
VevtPw5ZJBS91bK02geWoPA1LW/tG546Zn14jlXKuVfVr0qU9TGsq2WDZ4nXKr5Oqaj2oaMnSyrW
nYm4KjL950w52mZqALCHmA1WtX9LKnLX/IUoFD9CRxHYqNLeDAOT0L6hLukKbu2AmvcNCiVo0hlA
3uTiIhIdbTYL5mC821bt7mPbOrMSPJepfRKxPh4sN7+HBESY3LJqK/jMIdAyjvBH5MfVZagInLHy
YFzELVVu0MVfptWLhfXjiUlnlhxx61clbwRpIMahRMtbuAFknZDxMhyTIEEgyMhgpdn5cOe9uxr8
PVqf6LGuzXyRuLLZ+f5XmMXtNpfTc29yYiZFwSqcZLazMXhnLY4+Wy1QtybJzq056Yuc3xdkVren
mMJc5LSvraXeUiiNSxkEmyIEZmmlf9HRxIsqZhiXoINmq7qMsbNuvIG7r4KqbGm2e26mQlu6uT4i
tI62+MmtwxjKV91C0dCGK6XhjHIrSDhmUV8EAWfLIeBm39tvLX0d3CAQppD2zyECxTAV/Yb0M4Dy
3dxvZNNxQJgcjPJVljW/bCm2yPlWCbvrvegU/aY/FTTc9BrSxorbos7zjb9mi6YJYMIWSWi1Rk9G
ZEYcnboGYXza1VfXzczZSbzpPbM+ERN4bGM7Wxqm/tKL+oIzKD86ptzr1XQA7gy7IUIyWmyJpKao
M1oGzguVc9ANHeq3tsuf0VPpK+UVhIBKmn1QpNYSsYy/yNMHc+IWkyvMEENk7fQQ5qLJqHQ9MuWh
LCjCjS43WTuIbfowCWFsteTDtWGHx2FZb4fMvmtpO0ufS8AbpKbUMsEbmIlXoMZoOdiqxXjpcMKZ
pombkEukI6OsMZ0eRu47uN54VdhTSXnMCsVBn7sXpliZWAp2QfUHFgq84cDZaG77qDXVnTTDJ9x5
9b6NPAbJGbM1PUDgLKLTVKA70o1g4vDCJu5m/b2w/EuVotqQrMhXPTXBOsWlgRvZ5+cIWzKnJvz5
XbjtzJA42MH5w15l6/l9sRsjWmN/E1iEKM0EBt+JD0r0J6f5Cqd2p2YVYhp5GyRFvDj1tO9z/LGI
uj6sKjWg+rcRnlIXSZYxUPjF1KdV/YyOTCwc6b2I0G/XSWN/ukVkHdQAONvvs202KUrp1mCa1AxX
XSDB8YNP3FtHk8gEohysZF212EjLyWYslT4D5CasDDcuYxQ0bn7UL/20PTMDCDd8duWj5dhWU/2K
2ugvWrwMaaXPOChBTKrhW4qq6cdqcHVR6yP3CTEkYZZhEY5PYGsbDNM0jl6Ig9UWS5+5mqbmSZPj
Wi/wuuujhfizhqZRaUzJGEuvcgNwhK87NL6yfzLG4RBW2Sfu0XrtpfYDu+ybcstoFpjGa4PjQE7o
UzWGxllQt+spYIfZsK2aeQgZqiZmREOiyG5y23VW6v1723/WwaVqR/taj9zDUlCyS10O0SozGu7G
tpGAEu9wg6P69a0PiZ4NE+p4N6bo7sDGWvkl3+c6COjVcLNkeh30me+eBNkFudUSXv2ZMEPw27Z8
MzjK19OIXEInc8zHy0Dsz5E8usc0Dndm1PTPjYFN2J3pU5q8WkrqlG04tRqjFmsBKKNpgm1h+OUG
6RoQEQTreDUBrSRddeqN55AfhkjAdtPLqlnJkD+r6EDrKzDCbG7VqisaooCEiLiJYs5Wlm5x1LH9
MTPcFQPfFRM5RfUxPfhV/JqY/QObt3ijlLEm6YS3JcSDdTsoLGg6P4GBB3CuCk9WmTmPYWoGG3xM
xQYNqYMHzEs30uekdx0PYm83vueOzCC0z5nmWY+KizdzZwFT0xkbO1XP4o/TKZyeiHob7l2oqxvI
We5L9boVSPmazLm1/tge+D2qpewckjo9FR0aI603zYTwwJgo61qvf3FNZp4DC7wOIdq+geXxOsl0
nykA+ByWDygixcabeIHH+lsiH79Hrlc/jk59Me3MOcdVdslSeqUo/xv3xlea5cbeE9ET0sb6waA+
jeKLMp59WAHlAJrcq52VaRsGuRAyuwI6MU9N7XIzKCEZ67mx6dyQkL3I8bcQGQnLwjKB2xGb+UDQ
29IpWTwYOMUo5K5Z2/9oto1eV+siklIJQMvMBPeJ0+9CCA9XMh/4n3XtA3cxNC9UVXGUn1Ll9cfc
jKZr0aTEZat5de9PT5l+HDAgkGtGmJ/WlZuu8DTU1L35AOeCrE90dRoDWqY4hpX8YGiFIJ3z+ljm
gFHO1udl1SU3arlubIlyoXjoQIBtGis/uY1gWE5sZqZF6i6dejwAAUAdYAeoXOX82uoagF49T+8k
RNjrrpYNpOzOOyo3ZnJTVyctSsRlone7/D5KaybVToR03pkMbZu6SIq8rArPdktiYakJb+M2YXju
yBLp6t5e1rVXn0d87QfaXmOrEIY8+Oj+2OBPwVvF/8QvT2GajG+KV2qLa9pb/z6tJpo1TGzG1Yj8
5Gn+NgdzABxB3bylXgQyXy9Ft+vNJ+JyyhVtrX+dkta//j4ief0m0b0ffj/lTbCe5WC1OHfpvXIw
Th//PFKFdxk8159xExohjd1zEeCV+P1AAKarr4RhbvjtYLvPX4gT0BQOIWtrLcvg/NJVbcrOKB7H
QXuVHgrNiQZjM9lOf2bCNZxZ4ESAhku2XBLllU2PRP3xQPrFW53yY9gVcYwe0UOnYHKs524adzWb
0Hc3zuItKVzhNoAGc0xqS9+axD8avrTuUlPdTfDM0yXpXZbIYDOlT7ERCTKbXLws9beRKnWz5giV
Mqq0Az2bfshFbizzBAFFi/SU8BSZT7tY65Zl6CB3s9PBplh3s42NWiJZhxajNsLpaupo3Wad4dsU
KdzrpM0Nw3AChqxIoC5GUuYoLXmH6HZ35brnYuxtY230Xn0ry7y5kVF9Frqdc8/O9X2aCfmg5SPL
xbYYP7DHEufk25g+qRy2LCuJi2tAMzEQUN3zqIkciYNG/zY/DeIiXFehJzYNC5Rn5YTVGinPHQRX
QeIV3xET+nEFzHv+ffb7XVFHFWSa1W3UWYWQPeesByHro6zLcwkZJllPNgFFRMj38xkcorZJ2RoF
Hu9Vs0mSRWO5zZ8++MSQZHxP+oi8CJ3hzdErZ1vWQ7OPTde6IlciVC8y7B2Tm3QtU/fbZZv5OT/w
//vAMy3tXorqpilvU7mdBbdt9A6TT6jK71PH921EsPXFgOu+bTwjP/uBGtbF0FrPrBJpozIVfEci
xDhAdqqdJ8XJQaW78onzOGLRKZ5ct3j2/Mraj2FJ/iysypXmcE47VZG+2zBnovJddEIHJpTxx56F
Fiw+z4nwJRc/j9LA1OaCMEKgbfXnViu/xsJ2trUcG4w/vUjOU0CZkSAqgcdvlPqOTfvemAIbvYdh
42cMrEPb+lqzBz9XnwY77FdJ1jgnm3jPi2EobDB9SXZsfawb1yepwc2Ttdlk9iqZZH0tPd1dATSi
1J6fdro2HeaFUmNp/TYk23cjigKUfSm//Q6ElBsxmhVe89FEifpOPP2dLBZ0JqGf5Vca9ugQdhpQ
gQKVVFq9VGAobnWHlLrIbGq+qumuom/EYgLgy56lJA9jbcc+aiaHKyuvmKWiqtd2gRt2T1SB6mgP
gVoQQTLchPXEQlo/5bzIKwKrw6/O54wLRPw+kQO1UbIZl22OW9kz7AJ4UmvtRNrxlxv6NtwikojH
2XjqrgZyu95ZeRBdWob6hvpRv/Si1TcJzcQ/j/BSW1sv4ayxdV7+SOT1e1mYe4Qzzk8jihvlsDSK
5InE+/DUoLNd9ox6Puy+ubc2SIosEtqF1EG5JFRFf0G4ouE045Gmhf/53O9XvcYY9l7ti1VWhh9e
JJ0fLWt2NQFC75TaLGKsdtv6Rs6xnDbpuqhMcwfCL37TPTgXpTl+eBmbXzTER6cc5VNYlh2KZ35M
KV5GCJyH3DMEv5r31nV29DU/wBDTXWGUv2SzIas1OmKmkooAVSbK/VBudBg9D2bKvBL16ykR/LN2
nNtXhh3glSgnl4Kvbm29qx5pRgLyH9DVV0yoNmg6mK4Nqn6MBTC43y+MeidOjU2XOh9Wbqjdqkgz
T7/PkPt0ZwLRL/OnlRj2uY2RNNVKaISxSWUQRWI3Cae4jEKLbyPcqVPS1IazjTPiFOajsWS3dvnf
h+RbFYfp2ekofQvTLK6iRIaUDfVwNvGwU2oxCyBkotlKA3fEUasyJj6UYKEz/AxOiO8iSMynrvCx
yDkcQ7HZ/kVggbQ1axMweKb1CqztoAVAEWtSKnf+iEwcSuu17kO2Mn74JAej2rhOD+fL1BokUV5F
jSuB2fU9ynarVnL3+zk259Oq1D3zHtbJf76FjEGQcgpOStGP1WMig+pUez2TdmzaZsI9DFNQjMiY
m+F7PmbNbQY6LgX5gBTjdn2zAgqHuhtLBMkNizNdqFWbd8gKk/K9iARSlqj1uZjnSfanp0zeDkKn
fy8RkE5N7W8NNHI3sg6QHLPE/4r87yF05nt/ehA1CMeVKI1mi5Lm4Lnpdzx0zo+NwaSKZ/dHobX0
AK2DBLgOdrodcEyXdfr476Mco+///dy/X/330cz8oGQzl20a6B8tQgavDqIfbjwMNrqmuznDMO5C
PaOscVkYOKkCp9fFt9/7uyDqjdTxqdhN81msiNGSbtLfosS+A2XjLyar8c1y2ng1Ne5AoiUdQx7T
mtF1V49WmtvHUO+eAONVjxORJo/0pKR9hzEnvQ4QNErpqVq2TdcGe/UaIapFDqLP6FRgeCP51Dx4
rCBFZJpfk2n+88D474P5S13VvBtFfaK1jG8Fq89zZ0iW5Awa2fNLGmhl28uOyLpTNdn2MYDUD6mq
2xLYxb8XsJdL++yHfm9bB511T4vGeZyfdaVTsIOY7BqrclZvg96TZzRmEhgRRj283ePi96ngSMTz
YqFPznLwhWvK8Wz5W1HInvOHfBvn8PtW7eN0vPoFWjOHJM9NNQrnYPVJ/9rY57iNxjf6E8SrEeNU
b4WJOz73c3XWxio5GpNHLWSi92ix+4UK9YjQT2VoxLspdW4Dp++JEONsHXlAukKVMR0xEY+4sfZE
Euc8YwF6RrO0Fm7rHGvjnIMBYq22g6xo3YtABPOTvqp6AIuDvU9ITDlnrpDnyUv6Y69zd6STLtlK
3msSSp/U8J6X9zzy58Ew2rv/95Fgn20gM7kgyUm3hY7lwmXr8O7qHRhsu2Nm4Bv7kjyypiAAUBZj
s2jmV4Z09//9NEVCPG+BEAjqRDZQ7Duf0SMyjPBLSI/EacBnh5QVVxkN06rxR/fMQNw9QmRcVS07
pyxjT2fUdwyqxDHl/bQszG3XZebOiYoPxlyIZnpjhz4MEX1dr7jDhdveR7Q9hYxUu7LrX5AOcwp2
HhwHGnBRsb3AG8EbB9Pl0Mm7jfhQWP1PMzpndN3XJlHbwGk4EMYVPIBdltHyKWNnu/i0bfkxJg5u
13pblfWXpnlqGUdIlTJSwBhIer72icWw3QkNt1jMBbyOJ3yclCSMYYKDGRIX5cZTzmwuWtVmdMt1
DHE2ibIs8/Wsdw8Tbu0EashWeBFjXYNII1lstBKNVyX38GhIQKswjEwF9fecgasSLMdG7EBMWnWz
FGxifeDgjcVghLHZYQaKNtRlaw1plLoF6RG2OKI+hwtQlXdt3vTDuY92KfCJhRPgzes79d7Y8/8b
aOZCI2JzUQkDhJ5E10XVlq8NtIZa7kdHdzAOVeJDTNWQWuPd3hTSezZbEBu6ydiUyGkEB231aSuj
JRSMXX4K09NQfXB2ZffWp+9xiSgyHDO0MfQ0XVQ3yypiNOEF9RtgFWczh67gcyPNiTN2T85MT9+a
bZLO4IeLTEhYIds7M2KurlviJUpgnQVQMCj903LDGFLOu+u81POV1mxKK2gWqYpoVTTnq5h67KdF
a6xp3Je9ytINcZpfvAV2ufdlo5letlGdH3GTPabV/P+yLJa3doIP54WiVt+YFMXG9EkiaL/PSfyD
GlNAUbTCXd07j3mVE4hnYNuZYLMiumehQSDDY9F1H0noa6uSABt+i4rLOQEUZHcfgn5Bk22InRjj
mgUmKdX1YMUeJ91UPUucxol+Mq/LV24FqabG4xSVfKdptrvQ9YftMKvzGUCMHRPRoO1XegjrG1FQ
v2gydhz4tELjoApJ5J/kV4o9/zufmjdrepQVbkPujOG2GO91bflrNrqAgJvqrRbZcxPYjGAm5GWj
U2zRfa4NXNs7vSSqi5SkW65EvW1JxM50AsHc4s/Eu3FJFmOydzLSyNjEX1xrdvBZ/UOsYyaxUxcG
TL2hUe25fEnA5qo56w6Bhk2Wr6uIHtEO9AbwTnVJM+dIw43XyzLMw3ivet+9WVHHxe3U1Z6Yur0r
e/ex8IAFFUm8I8Q9ulaON+0UGQyLrE2pTBT2FhWW7a7zHrUB3BzulXPUIXIbkbAoFfxt52rFraot
QQ+IAMke/KiSciBkvEeko+RZhi3mB05oNVLxPLlJ/kcxDX7wkG74VRKfXPsS+Za1ycLSIJbK9h8c
z+WgruH8Di3D76z9xDIRb93U/swQze+7BkyTBsYBIqhaulb35A8cgZrhj3uXtVdF4u7CI297rxc0
xg7N2lgEML7YMWqTtA+QCfXHIdC2ScRF2WNPqVvjzAzFeoxh/D+ivsM+xTWiquycIa1/bIVyz5gc
NgwIXus0HjlW032LZOIxUe4xY3SETB1dKVxAj50JchUly3yfUQth+/N16vKxIZ+1Jt6WNugDSN0j
mjnAMUhF2nmdjM/s0cur7MMAd4ge/gcQSnP7/aDQfzumNlx/n/VtCsUGJMH+t76OOt06THX7FbQw
7WSiw/WtqEWprO3LnA91qHSb47yJw7s1xX8d4D4/odDXeRY7H7aK3ptcO0Kfs+4cz4CZtdkcN980
dbc/CJtIzKr2wxNr2vzcQsJeVeyQ79w1lpGM1bdO5pgTjxU/N2m8topf06r+bjH9PCuBADKNrQuM
rPqqoiC9MrePQ/0DbJ36TsP6PaZTef5PF6aPL31md0js4kzsUq2eO7UQ/5gbEPhjm267j1Mco0Eq
u+1vC6HH47hmdERQ7TzsSdsYPmKHPlFzqPqcLr5PVJmzk+NT1zprFyPNWOlWXy/hxNvH34kKrsCs
WtQ6/xKWJ421q7FAh086mdU0yCsC/TuX+IuaaVCvfeNB2fKA7Avu2JuoLooTGrh1YYHzgFZRnUa9
rE+/j34/OBk/f4hzCrSNs7dEO9x5j8Jwskq5dpRmHONkYKPVB0xiZMOC0Sa5Y+FOFc/Rri7mDNwN
gX7Osp5c8SQMBsl4jjD0B9OlR5e8yRQGdZpzL3MZHU2134DdmidLsLFZjr8OsBGujVGJhzBDw5Ti
uVh4nKe736esysQDdeWw1iYBR+i3IoyqAxoap18ZvfksiBzfVbZTYjeY4NsU+ZkbBF3Q78M4GInL
dIzPQAgyD9mab2Lao0VIrPUpnj/ogYz5A82mG9AKeyYM4/H3Q+QPiET/ff77KDCZaGNig30gy7NN
ov3l94Nn6v95ZBfdWdNH4/D7+drzuUf+/tSDZd5cYTUAAf2G+RsmL27lA6vJ+QMKCgWQfa5gGYNA
bZDJ2zA4/tPM8tw7jptsgH7GHzOukNkiTqrKrh+Usl8MWcT3GKoTtJ6h2vUqjJ5do/k2B0ZGrA3M
VYbOiApA6Dts4+b99+lA6NmKt9fTyD0NqwPx5lnu2E/I7Mp9PITxkvYh2ZU1FtXQsNWDG075rmlw
90Zmkj1A6+uXZGn5h660tmaZD295Q2axtOzuQJ6a9iBizYSfVtSMqTH5ByOCOFuIr0LLQFrKqrjZ
DOa22MTdPd4YYL/OUetZPf4+yvLR2o2jdI5oVaydxjB62RFTtkvn+VMyZuH59xH/8YxwXJL4ilDJ
MkkiTya2dMhny2NiNVB+kHaW6B9cJE/zFNKLgmRfTdazw/VYm3Z8ZOdZoExSoXPA87FVRImTnosJ
sdLEDysK40/lvmV5UaFxzLSLVmvui5b0DG9y1gcmU/Lfv+u/T38bYjtR3HHkxEvWtjv4EMa7Z52c
Wk1vI+OvvQ08dO1qk45FrXpJmETeKvTai5y4yt3oe39Sc7CQ76XWtiQWaO0AsX6VlMWRHpNPHXWb
f4enRq62CMb8i+1QJZWxUR7lEPz1HNU+hMlgPMDG+fPbKAv4EKva6VmmWcJAqKqTTjr57E38bDh5
kUvjGJEg4nfA8xCHWLL05tG6eo4VAslCsweGd5Z6dkHFrQRJ0novtavVs8kz5ai+S7pc9s32uyr9
GiahgACQY4lPaB/wCvHixYXvA18ne/53jDifj10PEwb3Kbf73WgW1Y4hhNrh54mejLku/G2b3T7a
+FMevHvRKFaez5u4mh6DQUxLP1Hl25hEn4MyrD9uid94DopeuMKfuUfVffDkoeoDVHNYSNf4dbrn
SAzGMeE+uDDnp5qm8QIEiiJHG9kqNu85U94TNS674dwNPqbZ2D7PDQ2jbZZFG8XXf78DpFTwMfAd
lkHmwj9veMMMuyUkkFcfzOU1ZYT2AlzE7druZeqF+eCNwSMNC7YFt0PjkDLgyvr9mGJBieZ+VJF2
A7gSWuk/x9PEgfQObtJYmWCAWL/PGnInrq+UevWVabhNbTW3tvVIv42Sl7N9bJFnqnHy1rEaESwU
ULinPmdg5mpDuOVIl6umyIITsea86FR8T7E2yGUNDORjzOxTYAsuezmi9oS3xemR+JB456sfy7J5
d7UODe5IRtf8Ne4LyHzjJjgkcmYGlLl5JKg+Q1GknpngZuCHKvUNHHcJVgazJQzsxUw1uDU+LvfM
Mq8TTswVec1wvwBpYCIFzFVXoY0Quu+2gTlgqM9bm/UiytcBk9B6cNsPEz7Wrg9xPdS6/Gu3NVM/
/gl/HMUOYIldSTYSmR0tnDanbK/LQ6DNfru0+x4662kcC3dHTv1jl14SN9Ee7W6Ee6orDAPqFjao
5ZKeQZmYuj1GcbE3SKVbOFwHi048hXrSbaacM8xh0rsuZ1fDUNd43WrQUGWJtHUksaLXoKsEjIPt
pFhhagYVbEbXQdE1hKn7ylK6xu2Pkh09f7Zwnwdfw1Ndq1Nc9fEazGVKQjAgJ5Fg+cPpyvtiLbRc
bnVdx0MDeHKhxmAvucct+8mlF8WK0odRtKgUsy7ZR1vk9yUuL+PF9MwKL1O4EZOpnyXFbjrp5Fhn
9geBeOBx+SssdG8Gk7EOsmXoLanQp53pPlYT/lyUnLshgbpEMvDFByB86Y3wseKK24tW2OAFXS42
13jTe0z6qJzUytIRF/sFDWuvmdPKU/pZJx4YzEUxbWjXCmSS04rt1zow3JvkfvaDuCj11liXconK
xr7ljuls8VS16zJr65UHDCeMUbgSIQKqx7XgPUv81HP0AoA1NlJlvIYSDna91AZaluqadDniey+z
9hacedxBEB9GQc9Z4VNboTBjyFMgIGpC42hYwTOAtDMy/Wav2hdVInSqAH5F6YlhYX4y9Ow85PYI
JbM8VIHVrkMlfxx0Vcw79IRw6vxLs8tjECGMAzYMJnb401k0Dbqrb4KBHWjKoiotjG9pyQ2pBtd+
GvVtBsk/4RpYVY0HtT0UO5WgLjG6R58+Ef8U9icxe2Ft3djmMAs2JH/Lkqs75tuRwZ999jYzNuBl
sEJGoJqOH9kogrU212JMX2t0DOdxaHc2iJgoxKJSeGRUBNmHaP+HsTNZbiTZzvSrlOVacRWjh7tM
dReYAQIkSHBAchPG5BDzPMda++5dP0Hve9HbfiLpIfqLvCWpqhZXMisrsySYTAIR4X78nP///tyl
UaHvoEGtdXsoMZaPFr3OOa1tctfmANA7OVkK1YGmYZHxGzmLXPmqp3nNthy8HVSlx74c6V47bbai
4iwWOYAnjpLeAYjFgoUn26YtwCXIYzWdnIClwvjMsvBl8MsGQRnggcDZhSGYLIAS3dINDumoQXkz
RblB5At4q/R/KCNdJqmeHGuRoxVvktu+E+UCtAZFeFveI2Sb5eWjs8UJ1/EoTdGmVa61C/Jo66SF
uZEJQ/1+ktQjwOI37cwJG57qklyIygI/OujNuAnshcvnuB4mYEPZpMNJR+ic4OLWAV8mzFcXBXoe
N34aAgP9k9nroPZ1WvaknZvTzNX2nf62DHMc4CR1uCaR8/r0OscuiEJIPlzOISTleCt91FHQdbo4
UV1dHCPsdy656ifXKBH2g5k07Y52Ssd5IyeKBWNJAFGhISAz0d8be+VwNbMIeHFFL6RhrutZe9d1
z9gEvFOCVPqEaPaK+inf6igSesFWA4ocb0If7bFSfiaVd5LDCCXKlqc+d6/Q7F4bGdxIbwSAkKxk
4by3LloU9EhHMUEAwOUybCkKfVBwBEVeqaLGrYWKh+fk4lveQw/Yc1dU4O9Mn6yC3H0Ab/jaBLi9
VZG/VJncug60bRmjWBEFqR7OF4HtYLhSd1uiaqWJlN/32SgQjIERK+pNhpdnlwW1dTR7CZfpmTm6
RQRL94l6IEZbLxE2T/U68MLH3FY/QBIAzQ3XLa2bRaPHcs0QgWaTDdsz5HHV2dJMN3mx4vDTRzUb
2Ip3HrJC56igSmmLldEZ8AvlNaXwDMtjMt+bTpP+YBuF6gQ9oTPbfBNnCnEM1dkivSny4bGyvHij
l+LKUGITdHgdDR7uMI/qlUOtw1zRtwmM8899WK44wt7RpDyUrXvyDIndNANcEmZcCHkT2xtKkacE
af+mclqySH4SydqY2X5xUyQu3LOqExvbW+Ymwe4S33irl3TKdevSlu99BGm7rzlzIJfcZ5WsHsgS
wStgRRG1lBnd+j9SPM67vBYPcOIXk57HS0odNiUut2nTqzPRgixrqR9rlDwJY0RI4RCy+Eugc/Il
z7LrAphqJxumCikDHcDjZY/aPZ8Sd9mh5FuM8O9uoqpiTucHm0m1LUfl7ow4lsm2yQynVfrexCK6
guB8Ww0zbFdWA0zCAjlBB6SlgZtFryTk38jjGAHS0Y+oIPmgu5WmjA+gNxb9HySOxntL1BYOogrm
fFADGnURoc42SL0BJ6ITlsIENsDgQcp7XtPoABZe926/9FP9xQoGtN8zHq0y9l1sHKLZM5NY2ZZb
neevwC5PMkqwzULrkhYe4nuFe8FATkz/FrgV/JeGkW1PvMOW5DDU5kXK0c36CFXw6DRlxVCzWQ2c
DVIX2wcCSuyOGWjYiqJoquxDasY/hlp5t17r7U0V1yRNlE8NIUJ3Y9LeO4m+Dw36qJNGN6A1WHCD
2i2WTHS3kw0+rAsrGGDtuM6Ee7EriG6eTwBBOzY0s4FEmqbyz+z98x6TATEH/chxpaMTXyPldLKV
Z9KVNkpnLXrb3TFsx7nR0ZstrfJFM4rpwRhL4KIATxfDZPO90XiOgjjaRrEZ3AaOTBbMuEHa1M1n
hD8XUeKUP5XJNek1caRBYaf7MoKQOkzYmcnDxShmjwe9leALR8JAafbUcCa5cZ12xCDekNcQBcfc
5AyOCUNjn1umNSUTTpPEtEJ6sEjG4rjeG619I6kD1505npoS63Su0Mhj+d8jKStXWu1glxDRZt70
6LkjIMaXsDKm4aO3aEd5jkdklymX+Ug2txlfoxo8XCaN736n/5DBd25NTOAChpBZzhEDckq3GZ4Y
UzlnyxdPE3BjpI1tsKt0A4FmIG6sMn7ElkclMln0yKsGaDbanD4W1OXqPZiAf44Vcqs4u2Vte0Ul
idhLffhwE700o+dLY3xhO663KDgUYoPUYDO58OTybj01xrNdUGxNtYR2x7JiMJixJAT+MKIVhMF/
CQ7eTOmD60MjzigNnmoMbkEXwYwK4Wx3UfwQ9th5GShmjGWkxA8UjXW2ctCFEzssNe0xyo0U1Q96
G9loTyPauKUM+mRNilVoNgtfus3CFNShg7Nk/o85c2jyhUeIcw/YiU4y6rCBhDyuY7FUJF2tDFfr
8WvW+dIyKvM2CIZn12c44lRgVJDF41nxUYMZLi5iEd/3hE8fdDWmayyS0yLxh+/QVHWmnNEqL2k7
IxLTN20ZPlp2/cNL9PmQXd/ptf+WjLdOhcRp6t4aF8CbwUhn6bFQUUxB2skQTpO4ZNDjQ5bsLOCz
gVB3tccC33PfCARx/smrkD+2k4XJmmoPa0nzLjv8PGUlCWgz+qVbPcZpcp94+ZUDBGcP7CMiFSdn
DDgD44DSTDyAJbyjit0s9h0eRi7cSsXdRUMkEo+54O5W4bYDZ8Ui54B6jMSlGrTHuHa5rj0G5now
01Vv4BtGEhRXaK1cXWPZsaVYtCZQX7JWDA1hMgZHiJTp8jmSE0it3E/39bzqW/EmzFwNVATmlR41
EkPLBXEuWBs6Y+/uh6q8BF5aPEaOfjdwu0mVnAibWwK74wBNTRIx9k3SXTPWWMlKak7tiB9hO7jG
KYut9zJIsa2ENIMz03sy7bvE6zLsybm/qnTtYqnhIHWTRdm2ToMTPeFr2iF52PeaeoyYhi+qLHkl
ngT3doejzaCpEFgbDSX8wt270JbJ/mlmFWN3m8cCmXRu37iGXEa07fE1V+QtoTcv/D0cOgWer9zD
Ur3FkVcDhEguLSLLJSnFN6VtcoehyKM8aTZ+Xu4H+7vgU1XpTDkJklcPxeHCCIFDKTnwGTdoDMMa
mKhZQRifUPa3QsMtC+IICpHqPuuxfSfg6ec91oiC8eeTY9yRDMI3mdCWmsYiKoMiNNW4cOyNC7re
IEv1cS0N7dGiP7wacsQLIS4v0Y83Asig9EJmNMw+rH6+Y8Od0QD2T1qTh/poBoAnu64c9/7k7WxZ
vDvUTZ2tZgs99v3GLS9wnRGAqnv2xGHbY8eTvfsuDeNieRi1Y72+tDIKEBWM9xh4jo5lvQV+vvVK
zq1Cq18RLq91WX3YYw9ix6mLbW5/mTiJzLB19lkyPlu6/M4qjL5QrQgfWtaMTv2yPJtl1P7geBxg
EoGugroyiAly8OjDcgLcVZAr/ZgTrWzPncbMHrJgxtu0z2aIO9hoxrtKZ04TNuM5D9SKipHb3c4+
RwBWa68kMMfT0cREOjvoRCeRw94QJ69j0z/XHH4WjOqcJV12bgvkaHqLQqZlLDm+2DGjTr1SL87o
vgGp+HJdwB78vGpI9loVfsAKEYsOtTIpci+YXMmF0++E7gxLcIhGgkc1I6vRBYWPZ/CxjNSbpxy1
TqqXGF39ilyAtygETUk2xd72zXfUs4Ak1FGNTbok+W9CBsLQj1PI0BfXhj4THQr5KLtn2+3Ieerq
Y8OYQPNojimNAXhkUUlYRY5HQCDWqBQorY4zKrYHRpKQI9pwx6ZscDBneKN0YtByvFtdfXEE/ka0
ufksSdpMPg4+FoYVFEkqT4Vc2DW2CGSyW7d2X8Li0NvGfT7oFh6F+oaK+jxHDCPll4B8BNmICt6j
pNCVPpUhAXQMp218PDU1S/6mpLYXA3MuA8rZ1gnxDTpw5Dat8DeBP37UNDAmm4cpZwlCPXfM8LIW
BS5zX10SXbtP6+Hcuo2xtnxiMNoaZYtTW59+Ex0rvzvH8BA1J76JUu/TLg/EHZb0sLOPNqBKB06V
06jghPdR+yRI5j0cmto79FFfrbCYrkCWY0TXnRgyP+1tKuCtcgeUF1pySrHVzXuqaLOdwMU+TdQJ
HdQGzwxvZuNu3LMrjhojXuyYr5lfP492dhcI5xRXyY8Ya0Ewq7uYUfosYvpQY7KcjbU9EyCQCxhE
qBIq5ZGf1bMP2AGRL5g1EAWPS2kaydKyP8ZwsDkz12pRN4u0ZgorSGXJNbZ3CoOTSMrv1b022kxu
2VnRmZZbyLAPhUl7ZzSzkt7MLQNmMoCaul8DXr70LkidNPgiezTFRgjjxjQWcqCi83EJTBMDUNQt
GFnTEkUj8JDoGRAmlnAmGYvWj77roM3bFEkt8VoQKqO7gr7borOyH81Tb67dgIpjakkY0L14Z/cD
+4jHM15UNGer4EJ45bBAfPOcqOoo4/ZJTxWh64b75ljxFRIIx7fQeE8KgFZmLs7ZwALfEVcowiti
cMSVEaaU0eguPPj3SVY/VUSaYLDlVDIn540tZgTRkT0gktlkriEsK74PmgZRNsrBHpGfY1JUIxqC
HRaReYJz6a1tGc567VnUOX4g4NZUyRui0rG/CFT0grTbHGqiBLO11YfyOXLDOQUP8zpm9X2VpcBR
smYzSuPe7igFhz7b00gFXGNncjHJPXyrV9D22pQyctJq0iqS+EchzVXeuN7KiRn/O+ZxotzksAQ6
xM1AOWX4sYISab+MWMiGMF0n/kvbdEe8KBdhzSoDz3mdO4WS1vYC7TEKVNV0C3uDvjfK3nVDe/A6
DUaN3ysYLquY+B4g/D1GfaQDdVccVJK8plBBMMhidh6ZImZAsg9afuyrxkC/P57HMrvqkF7XtT6t
Z40t8TQr+m03vnDe06RctZZ3L2u2qbodOnpf8DAmWJPdSKQTalu0fMVXiQCn7+B9hMoINkKL4VQU
Vye1UGlYHMFTokkbN9/VWrSPTfliMwNy6NhGbXwXN+1zNPoPsaGfJgwu82bZVdW1Rd1JSNh5KFlZ
3SjdBnSxSk+cDTw3N8rVSihXJz3mXMO+tfFt0S0HkjWq6YvuAz1gb2CYChOgbEi1TVunXeO2fEpn
uWBpVMzss/wpq+z7RufhGtl0WZ3TTYgblmnq3ptQKef2Xd2IiN45bnwJe2XkzALj82VUVA1lRSib
rwXdmj76AVG8iTNkfGuNH/SESp5moEqh6W2nMLmSXJDSIZWnnDyMGiHSsWij14LSTyTi5JJbtzb7
iOJYs8CBVz2retQdfAHCPPdWQjbWwYizHVyFehlhSifPEG4SLKZMaGCfwiu6rWtfiK0c9X1luu+R
8PZRV97zeRzRzd2lhTstQ5BrGFxfzDCbdfFUUBH+J29Uq1FrjrSFyFJox5vQdhSEFIuQPvnZj0Rf
FAIeR3MzdGzrlHxPbWq+FzZai8JDxe/bqGyZLPrao27xoFQ8oLnBq0SVPdJ5lqOy0d04kgrIh1+v
QwzwUeDiPWC9B8UzVt3Fg1kD+/1kUSipsNVvNcFtj+gN0wHTcHBQ2Sqr+PeDcLrEQYfs3TlwL3yg
d8d+gK8UFgRtQfa/zBh7VvKHPkbjHA4M1UdPwd+tAJ71c396Es/om5hMmS3rI9qUztDOaF9o+Xnu
7fw+hoFwWeCNbQolopjYZTH5WMBrsGKR8hcDS8N3ihB+fi582nCB++p74Zc2RvbaYgfKkgKcVpc2
3HpkVxVUBH0e4u5icbI5rWgCSK5D+gDpSn6YUbbiwsaVcVy6hDtBH/HhS8flYxITs04N9R5OzanN
GXhzrlpARocai1dg8kdY81QXnq3omnBnMBZHwxvvgurLDvqONWiGKqmpWudy4INbYcwF22xhJBoV
lQjUHBAYWKQbmd5NRkNQgI1FzcCfgXG8tAgPqNDmDekdRe7sByZyybrvWQ1pKKlDbYMKVjplV5G1
79QpE4FzFsHhaEmqbRE5V60Yb2Rab3Kf+B+daSmt8YjQ9MT2YRGnIaMqVZ2n4lgW3TvxHJtylnvI
rOy2inzJaIp3BTZhCHEIXthXnEC/0pY4OkV5Ubazh6FHJ5MoKRTWs8V3LQoDkEVfwg307e9lOBJ1
pZ9VZHHNDI6jwGXaJnvyYo9HjabtQuQHJYK70tTemhKPONQus3Sfko+khDWeWuhqgJLvMCLlK5lk
OC7L/kVmz51sr6NpuFs5mPdt4KQblN4xtsUnLQJ3IK37OiKyFmkjWXrYy3vjxZ8DWRO7vdHzApY+
GmQrGXyGSOVD2kii2MIHO79mKn8LGyfcRFpyJBEYrBUC2KXVZpz8aXPToJHv+AWXZqSVi0rTPwlO
4IMd9ecB7Z0HPXKZafUTPf/XPgoeCMchTy4/+yOxqWT1klTGfqWHhLamxuvP95zqj3nXnTim4zga
aC9pt+5E91nMzB9LJB8T9/JBkcONosq5T7CPjx4NlVSlDn395lXlQbaGk5ESOndG4fyM8wd/J9L8
uutuSqD9WIOzHT57QBKqfBCqXeLgIZaL7dGswdNQGgUkGIB+Cq9ZhYu4555jG2z5mbEjOIaXOEyr
7lip4AVmwjVroHOFpfs1wmRiYKoc41STQNZpMdHy0jx2cHZpeyF9zHapFv/QJ4bfVrozNdp/sRMj
jsOLvMCM+1S2wR3jSaLbWBCMzyLNX6u0+vB1kG4uR8eU1ifkhxPy9mrR1uKzz5Cw5BWVz9QAnhfj
Hco9ArATFNcozfQUINfQdw90abDVwDoc43YDxOIhhkYX43ynwL/Hm9lvHHBIJo4QA5WFfdYj/DAw
C7MdrWU8RDqDwDF5HpN7IbSraQ60cGzjBNploG/NNJ4ZBV2TWzJTlsTJtis/CR5UKY8cysFSesaJ
qOSLLfUNAQMrCAzabpaQxthGVlFDj82X8RnjtKQ2nOYRyab3hqUrh0WJFmClm9215uvSa37Qi7rp
8SHsPVd7SqW+nx/c1HnKDXTaJGVxnKPOEQQEK571BbHw6NA77bkjx3ghXUZXbp3fE/P+ARNgndvw
sOwcrDgHnjkTukjyOzQv707WHjIdjk1V0HyOI38j/HglOw3ycI80sPOfoeI8uon/URgABv1pLrxz
in3VXcZy4mgSPWQDYkt0SAtfH/Zsc+4i58NVrENGZ14xPx2z9OhmJHLoSbAUqeKxkXKLys3cjjhV
a4diKh9PMz9v4VicL5UV3nsF9AlKS6/MLh7dTcpUbwM85ZT4ztaE9FXL5gyx6tlIwg8dm+FkTu8Z
MUlLy6mfmI89a7bxzIzqpnPIu284Gig8vlQfK5cqj6JYXkw7+xgsPNKS4c0wh3lEYXvRKAhH232u
EpYks6/A7XZ2vJ0YGtMX23XIzrYklOgbnzAJOn1LrZ+6Vyi0C7zSq6w27LVCk0ts4niuneJHI5/h
XX13UJUBU6JBpyX1IWAxJI/7vhu3So9nxSKbkoVwAck3ISZTvQ87D6NpeDBoe6wCAa6fOIV10fDl
0bkmeX5H5ipfFPdpETwFIyfsXtT7OYBYoTwVJNwrMtvx/sWdtdZoE7D5s1kME/2wNCXNANq8WLFO
38WuttYNQgykT9uS3OubAWRQkb+TUlVFzjMas43VBBXo8eDGadqLh4dRxsNtHYFLbNV0zArtzt5a
kpC+NBk1ekXktNYdKsWkfJNa80x0kH4Hz+AmLlzn1vU6Wj6p9Zx8MDbkPZe3LEWEkxvmc+2Xd9EE
itQ9Y+pCouvm+7ILQIETDIVPBkiV1q8IYUXFRzCgKNK9lTd7gVDUG8+WIl7Fd7jSWQcByWFcK1vG
N7Ddizl+ehqHeAWEggY9SPeeWpc7JpxQ42Ap66L8KVS9wF6d77QWfnHBKq5j88G2i0iuq5MXA4Be
PAA6GmL208QZScbC69yVwwbcxay+6C4NJ41tY4zJLmZBZYuAnh2pe5OCdxOnhBO1LyW1ZjUxCU5b
sbFiTVuOaXNCtUlYNNMdtu1L6sKpcR1kWFO7n1OdQYHssoGqKg7Fg2vQt8vFo4hZ00rWNCwicxpf
cvXDOaxR4uWlCl6hvkUubR451Bwtt6j283xAg5C4yi26fHgsKAASjhpF4i2niAyrzidnojDpVqXM
eXBjdiOPPiRjyIXDadCiK7Nvd9fl8aUucmPVyYpT/NoTU4CU+xVnDw26ASFRS3ALMH0yMZN6q8GK
0e3i4KdbJHFI2/WvqjuVU/Za9mmxifoccI5lEBkWc4AyJSCNvhxw4vQnuCgwP/HyMygl84GRTGXw
3SnOia6PT5Y71bc2H0tVIfFXHYk4Bc3H1io2aTFnq+ifrQ9DA6/EdVdZJQ+e4Ml2g9uo8z96ZD6n
Vq8P3bvfAHuNjTUOXZJYnOndH/xmS2v+6tOyC/z0e5fg2HJz9Jh1ad4QGVhuQEdf9DQ1gTlkn0mv
ylkvGq4qjkRjRYAuIv82n/OXi3fXDDiV8hvR09vlPTNBYETwgRiccjgPo/JDr5xkH9YvRkvxGgBK
WlH5HzoTWBkljvJ8GA3aAUTV01hG9TZ2vguNIolWJmIIswGerH2OCvMH1Xa0pBHsOMEqm6Y7BQWV
YzdMxq65NGGG/56Q+DUbyKoFrsY850OR77KgIEQ/i0txzJ2DzGZFrvnsoJHihqLbVefvbd2CaBFU
43PKtiysI9RJyP3OdEH6/0ys/KdpWds+cZ9Ryz+z783XzCG4FqkFIxqFFbKnwOh8uL/ZHrZbcOsV
rJgwNozIoGaH9FPl8k1/glz02hMthVyPmYEXo45NCCPFobRQKI0W8b3TTgxu3fQLZVm7wBbISu99
5F5prLyYUKLA/4hC+sVQG4jyS8BvzUlVfVOxRSfpwQq+zLhD8KjB0rSZn/mFaSxTmM05CsfKKsql
nuU45FDqSxdxDgr6qJFq51u0R9sMGSNwxB5aZfKj9S0s0wEPV2pHF6uqP2LN2LlonmFZtwxQxb0V
o4YD+WEMTs7Yfc9wm8eRx2eR1NETmqexpdOqCPpig45uEe0ynUo5iBixZ6HtaFderV7Sob4MTcVm
aNP0VVHzkFnYkunv1Ku4aBBhqfKRftetmZa8FzIt/P5zbglkM4Az4rwpcf46IZVJSnLRMqkhPJak
rvUZ2TG0/5e9Mz1yJrAXX/Q7HyYMF4tmGGhmCSTtolrHNYCfEZhEPpkIYMgvj5r+jC4aCDrFSOOB
Gyz9rzJWN4wOb2reJWyD5Bz75T3tyblOmXwO6VUyPQY3QPlh5k3OfSfLdDfl5NCpTdXkqERGOnsR
ZjEeJiAczinzTBhieEWadkPGmoZZovoMoxd/xHcDcWiFwuGZeHX89YgW5HSZMEUi5noUJYsoiYbg
uWaQ+HWso2eYh1CBopEuSl7trY5akBFiSHMu/CBAZVNp9Hck2AaQiyhZmpUN6BwxehbSjTIoOJcF
FiWKMVR1WV2S/pneZyRmhpIRnlHA3J/SQV8ryPVmVl95iHZxaIzUoOS0WfpzO+Pc6uxL9PTHSzHd
2tPJ7CbaESUhGEE0d9WxZx2M7IeeYdgImfY3Q/c5y9GX+NLX5K16LNY5UaMTYsLWpS2racOV9mSy
qKH8rbSmYPII4ZsCUwCwr4lc9Gn69B01MT1vjv8F+E6NmBNbFM5aM8n6GekP0yMmQCkFLxFMH5Wh
fo76FwFYc4sWmlky6ysNfpDSOLIbW1+1aplZxSGoH4paTxlMiPuCpJWAyClSNpnZszMTKd7UmIvQ
i/BbwXBKXwZJC7t1r4Rwo6qKizUlDXqypDwPqMV4Sy6zOKvedIN1NxS414Cl3MuGDjWg4O96GGu7
pHMeZZi+wmsCbDadC6eDzBeiWDGH9x5GcoBgctkqRtcF6UpMSbp9WDgg6Ahrgf8NzUk3R4Z8jASl
ePv5Ba/IgCmDPO84ybk+PCJozuyVenAfz52PyTiqAC84SB/G/DXZwZlwdimeBAh0FG68qVh990an
gkWzVBnXtp/sgwUh15umewEHdg3P4ckSGzPpiFL1nJKhhWLcntHdkvuwGV7pdYxMS5NXcxhvBnrr
XWhducEUTSsH7II/x2ngnQef9yRTQey1ih6IAAcrVMoTwtSB0y9iLJ9pQi2iHRONq2i1pR3TG3YS
KLRJf8e6uWqN6Z4AoIVpp+iRwWNRHkQl+a6WWrnj/YAfPTURfhW0cevSuy91+nSgAb4P1D5lAJjE
tIbbaSgtsJpZjBcfva8h0PrbjOWyPiqeQd+IJS1g7cZQcH2Agt+Upqu+CyUOaUTbgGEKZC9t6q8y
4Xxrha9B0zRzAky01YnpeW3BJIdNdhaDgYuptAp2Dm1YW1Qgzyx9G6+d9log8ydJ4OAh8JjdFkOQ
vxpm8jhaZA5rtlPcjPgpjn4Mp0o3qdmZ1V5VWnA6TjtzC4rTPE0Fp18zg3nAudvB2ppUt1lQ1Hv6
VhRcg/fmUOC89iTTrRDgWjdal5aPzJUw04rkNVHFQXfdctmxe+wT0RFU8QgvVT8Io29WVYiyV3Ue
7omvbvZdpy24WWyxxxqdzrImjq8ucI2HeHnjtjhYoeOs7LEJ7syJbTpOmPNK032oMjc9FVUJGzBM
NWaECH04oed37BRrOVKmobpCXDJ/kHTG+MlV1h7HLNcv84dIgp9/zi2HYOFGr+CN4Ow32/CpcsrZ
94bLYMzJPg1R2zJNIUSVtrnokVmGPe54hgfK8J7SqaLToR57XwSHpLF+KIvzG7KVBxxjnLYmxK5Q
YlwsmC2oax3mTN+8dh6baoa+gVxjwLQi+HJC+EsoGUj3w+yWGpiR1aNfutu4YPIfZXstS8vjPKfs
ZQ9cW8avBp6qNaRdbwEtEFulAC1fR7M5IN7CH/8AftGsG/qSZrmZPD3YuCUfUF6HK2Rz1MZduIbm
Op8tac1Y6hTJ1F65Kbp3SVMuCLxnzdW/Q9AATpQl3RrUoSP3BZO5VeiQWhFO+Q9rQrOOkIK2zWzo
sZyPUDRgVC3znGrW91K3uCP6kyARe2eFbb6IRpikjESGUTwS/mmcewrMPjsWth/ed5oQxGRuAuLL
F7mLdBHxiEmmKc1vJsnjLoOpLXKUutpA+k92SIr8qTJAKicHDq5yWWjWtBkjA3Nj3ASbHiGwdEAn
K4il+miST29XS/h5zLz7uMTdkQIzICIpvcOLZG0RSVTkDU43geUYGy9kBKkwJhBNVGzQhGc0eunL
h84EjT3Q6C4k5dqy9B3HtC4kwjjsBqA4DmJpzSW66LsxYI/tVY0Auftq2qzjYeGAS84I4kCa0gFY
3Z2QFTW/xrRFi5KrRjb6wQeA3kydj4HFX2bpmKycGl2xS9jl2og+chhUe8OLnkpXhctvv/zjX//5
H9+Hf/I/8zNpR36e1X/9Z/78nhcjRCZ05n/8418f85T/fv6d//ieP33LKXyv8jr/av7ud20/89u3
9LP+8zfNv81//GT+9d9+u9Vb8/aHP6wz3H7jfftZjQ+fdZs0P38L3sf8nf/dF3/5/PlTHsfi89dv
73mbNfNP88M8+/bbS/uPX78J8fNz+tvHNP/4316bf/9fv/3b//qf//b//s+//o9/+df//X///Lc+
3+rm12+gnv5iSNuRDJwNUwKgs7790n/+fEmZf9GFK03HMlwWJmnwUpZXTfDrN+MvfIVKk2Qd3QGa
bn/7pc7b+RXN/ovC0GQo/oJuWbbtWt/+/e3/4TL+52X9JWvTM4k/Tf3rN9f49kvxt6s9vz0HfIEy
dCEkFj9lGEwTef397SFklMyv8Q/EZDUAvmrFwaG+VClOWd6F87f/DR42UErFf//zf75MTEG1MyYb
HlhI0HeSmZSSddw+jB76mSEn88QL2n5L5JeHnqRQKAqDnGC3zjwCRiBVOmrdu9qCaEMFXV/8CvOK
FXTFSyIRcIdCG99ojp77Ks6/KsbtbiBAHSj9x5gwqgycYVXRlWNuJNNzN/9PEVmNCg5+3zRcaZiJ
nd6Z1S1JrDnFZ99uAcbmN799ra5uu2GeufDE+lMT/PYnN+aF1NLFTVPk67/91dZzd57H2qXTwLit
5DiXBqNO/CIb1s8//XwhGIP8liB095TSYZ2/tZNy97t767dr9/trZco/Xyup81nbDjyu+X6y59d/
d61IngnQgtEW0eckESioT65N516UAXNkz6XK7VnzepCrLiSAddD5w4bvj3Ykg43wFprHVCfJEVs8
6CovGNZx2sLb1fH8Mi6+NbFhrzWDpGKfcFiSkhJzOzhlTGRW1K4JrSOFuxAOQZft3X/xztw/vDOB
98twdYIfDGFZptJ/vvPfvbMUDrIMB5JrK3MaDlOmL1mf1YlJmM9YwQdnnPaPdV1FG4O+umb2OTob
hmFVnr6qmBFVUvTeQbYmgR+6vO3KGC1FGR5Bahm3laIibxRG8YpgnJ0pKIYtXSs3wq2tQ2YaFmdd
JqB//z1ZrBR/fLJ4oHm8hFSGYzqG6fzxagUUY0aRC2Md9I6/ElW8rp3M4WlQ+VZ2+riyTTfYYNBT
G/avZJPkWMh45rWXLnKhtDP6Nob4cTLKT7q5qE1rEpHxGZLZ7rNdEthB4CzChq0UvsV2El17aTSP
LCxorUCXjG1tL1AOZPRQw6OM0ldc+itMm87F0lJgmUVNyohvfWF07/6rN/+nZcWh88bFVA7DZmE5
wjH/+OZtP+sct9f0VT1AYrCD6TBUAd2+IDmawu13otSdtV4HDH10PDqvTNj4jcmkq0Vc7tvGBZ3T
e9hvhH0p6jTfD2bvcgR1sIWnw8VokawwaUV7oF80xai0K9CJkJk4Vehxh9QEJElm+L6zxwu6bLH+
+xd33gZ+f3GVIwQLtDCBURi4bc0/LZtu3U+tbHyobRFltyQEiOGwdTKt/BaPvrwJg2ldUn+vE53a
zA2ylwooOpYRsIrJ1BD1BJbMhRfvFCE4dgXSymtHtSRvmiXXTxGJR5xEZCb4IOyweIm5apUZMEpg
Xhc54bhyrTa91S354fQfMtDNg1uUuzYc0jMzIioU4S2jPvn/hJ3ZbuTGtm2/iACDDHavSmbfKFOp
/oUoqcrs+55ff0fIBzjbvsA+LwJkl60sMRixYq05xzQ3faRP1xEp8BqUT+Z3i2atARUSAA/SYf23
hy9d0NkU1RNpWdOj/OGApYscn5aEAJMon65LEjunKG9o7HiEClRD0j2zHh/NqGFD6apvmdb1fin7
d8gF1hGbyuwDQM8X4flyrOqPPqHPopWH//4cnH9uHBbPgWupoPPtmpgChPmvddYx+RmcbjbWhAOw
J5jMBNZemaTrLtEPpvxTQuJ6cPNh/LYZIsJ8nrAkhihAPzrdZrhSzP6gkYeOyKy9uaOugd2pkV+5
EPb74tUA5YkKpET7hcb+lvfz2c3QMhWi4fHFldxZdd48yqXakQIZcKUvUedGLSg4i0OvoywUAyFw
U5ceiHWa90uu8XrOub12GUNJgu9RruWan+W0GbBzTEop7W0XtcH/vNwLN+kf4F0n5zcXV84ROTt+
yuQyiag7CjdqNlYYChzP7gWoLOl3XYMYchkGvK3GQQP4fuSKIUwcQY2rEwfapPqh7e33ELjuyQOi
vrGWCG/KDHo74Kq5ArXxZs7cG2YNwEmvGaFvomLd//dnJ3T1cP639vjZ9QEVuNIwhHR05987pOuZ
48ixwG9feo1ilzRnBJoBCxfzU0HM5uIBJm0hGPcWnmruiPuhHb+kIPaxFR+poEtdNPZ0yrv5o6nj
19ZIwC8lCF5IB0GnHwCJpKnk5GNxK5dwj76XX7AezVcCpvaEbZdc+HMq+QEvgZcZUJ6Qug4x0w+L
y9mxyWZ0Np2FXD+gOR9N2SWcMh+HgYu7an7mBjk/9gl6I8eU5zK9LHqLOC5elk2tUpTyPjriq30J
7B50BhFoqV5HO9HWZLwCUd/CLWD9WRL6bGvUuKw6fd3WWg4bOiNyuxrxshTPEAytW0EQY2Dl099L
w102vBXVkajOLydkBGthyGfwcUH2QfRHECB4zEgQgBvEhXY6CXfB6kUyzRkhJuaW4VKPjC3MbMyR
Rhnq49hozPVg2dNyp4eYgT5GbSSezLJ57xZeHXVnwdrhqASNhnSnPGdsW2frOobzBJtKPytKZCba
4qp75fj3/eMf14//rH3EP9fKz4vuOLphWNTJlvf/1T5jHMLAKC2x1lzIaqyOIbFmsMUZzWppEu2J
LP+xXHSsiznjQEYRAcEgZHW1DpDp/75yTUH9/R8r9+fTcLChQ5WeCeTo39t/mY4TuFjLXv+sKMQP
8b6tm/ZRqoTvoKkFXUfnL4u77jWL43QTOYb+FU2595ANTfo096wFAPfDPmIYU2FcunW4Gvlj+sdC
wuzRqisJbZO2kJNnR6mH1RqgWLavtexYexKddZ94R6d2wXN4GOWzdAjPKmUNC8axdy88xAC1QaB/
pbFsfM9DldBwODEGXxlW4z3+fAHmxgxG7SlRGSBdxNS4Lpgeb8HuwdP30J/IivwEDVDjdkT2vx8t
KNNV30CjMcNTNKTfieuWbKh8F043GycuRk28k70Z61tEZ+am4Sa8ttLpDuCh20LLaY3gqqs30xbR
PUuJjCu1kQnlIHSSSEPAJPh6nV4wNje9kHHWLPej2S7rWfO0e5gg5HNAwkLnsJzHgTYBUmofg03+
GLfmPTBk92oOps0tnB2WLMNpl5HC/b7QAtEKlHLSrANQZuGnIthqXZ3vA6T+pbt490XZWhWe87Mk
wqBCdN/JqX1sqm5a9TUG59ociivB7R+xjUAPvKmODXaGdCKckaXZBG8yBxugihmsPIc4ctMbrAF3
J+sULWurrcGyWvuew2ZIyNmiIiO1NTeGBw8/2I4+hbfD7bGtLUYYfVCbb8W9cOInN3O9A7rjdF3O
Rr8Prf69RE9SFEV35uqRgVnmWYtk1hBoFsbV6zy6PpintNwZdj9EFMaZ3FdcMnfDgsuenFZyBgkt
QDUBdT+3FX18c8E7lDfIJlk2t3GqQJAjlFsi7YLR8k1xfY+myMl2zJFmjV2ArKEfumOPHwgVZJnu
tXpwUDsOERggzlEt8biPAOULWmHuMFT1TfVou/NhYsxzLyqTEUbLfaNwvTXRJdoq0WYVXtfhlCN5
Zo3N7rkk1pghmBVuCIdgdlg4eF0n7nJtcpsxxJ6M2MqRSLK1z0wZ7EY0JHQb1gH6KCUBHff+gI38
Q6pSJUkCjCMgHzSuBkDo7WI/ZV38RJm2sxsk5Lyz0Z68PmMbAvpZQ+Sh76XXf8IGUxo60/GQvVTd
aG4Gz0zuUGPAtxTRsdzUWlmjJVGfghgDy5TDfrESoJJhTAGc2PVTwbwUCGXOHCIyXwqDVmExwhcK
KswkPpKl6qMmfamg2bgGdGD4cPQZ7aCm8tGbyJNILH1VI3T/nyoiJv+gHQ1QqQy2H4gOcte6A6iz
yA7dGpZ6fEeNVm/ymQyAZHaQWvquHLNXJOJGxGLn5Of9SOAFoeUCVOjFzc0RHrWUaD3mykm2q7pT
bqbiankGMQVuBuit0cpz0DbUGeVjhAPqUfdgzBfwqpDvSipcWOpdCfSdcQ0dwpT+6kjRte9LjmVM
CN9pGo0nzYg+S7sLz61R/EJSXezoCxMHkulc41Nj3ta1QZaT2psmgVTZHeAMZCXuPgV2dMYhvTeL
9teCgMqPjGRmEuaQELnIx4oz6qhbg7ONC9d2/ZAG6Obnej7QMvOTFMTnsmAb/O9ngkuz5l9HgmsA
MgAaTRNFGt6/KlGK0wyRjZIaZ+MA09pOgdcnp3ZS1+aQ9Q3HkPpcokmdOSGu0aAFbMdG4bd6E6yL
eKYC6DB85onF4LNJ4vvQacBAwX/VKozMuukRIOclAUb/9245dAxDWjhrQ20hnfUEXFwzI30tqV8s
y5LEznXImejTIEPEMATwZNWaQwySyYOJkJbWyc3QJrTGR0DQ2fbn/mwjzBlkkr1i/AYVrqr5ny9z
rPuMg4/Dz6exJRxwUF4npv1Un2TnABM6OHV+Qvp1gVAG42mxzIvjpjsc5ygtWt3gaC66VRvidW+S
jN+IKoYJPhlBHsMIOBhxGFM9d4MvEP1kVtBsC1vOx6ig6eA6mKy6WIA76fhP7Rr4Mp7pWtrRPRC/
OuE9eYsW35tkqf+PSlWqq/r/FqrquKeFh5fS5AF7jF3+dZUvUaJmxYQ1NVP3JLd3WIIZEvifQgQ6
9tqKy02PSOlZmCz/tGE4KCyzxcMHhd52yprBJ5oFPUufwfl9JgLdgscb6VWMCZZW+1KokUMdRo/c
Oq3HAGQ5goToIYFZtErEMhyDiPAAmxbhocbFQSeDDB4dSv/fTJZW7/G7BjMYvOoDqNVwlAnRbGHO
qF/AVcS94htQto6egTxTN+L3pHEH//94Bf55Kaaet3QbJZSH88qTND/Uv/+PLk5cDoZmakngwxQN
mrVNvAME5Wjbx3W/B4DZ7Utl8ZVETqnSxEjRx1rj+IXsa9k1FQ2sqUjLdZcvn6LBfjWbibFPov5e
lu5Ghxn3FLczkeppfhR5XVwtLHQNBJJNVlPwzvh9ISISD9AaxKmb+TCtYjcDSCL/uDaCtjGbn7BI
nFsFsGk18n1lGhnrpGrEBe1fO7/nqnrNIrNXbgPrIKN0TTwf+c2qXJmYav7dcCz08vxzOZsLIZ5j
Zem2O7M7kBv0IdJwvgbGa4TOk6xEiRbVK48kEujH6NW1OudULUnlt/vFKay7DYYLdlrk48D0th1p
Awcnfqu4Fvl6hzthrAC3WOmQngzpkcHde0O6CzwHgXQAjSDnTwhUIcEiCTtPvecIEugPkD/I3Zf/
/nQNOsz/eA3U86X5iEtR1z1pS/en4/UfzxcNzbJYSx+upSGRm/OuhkW9r7pDIbDiCHt+aGhpP6DU
ZySSipICjvii3vjtJrqugi1aFLeMagx9vEAu6vYiyagrkbwBGw2J3xl6z96FSNJXc5riSvRUlUL/
D/4DKat9FKAiXERI6jbJS7bUfR0O5Jpn9WcBivBQiYqpUJY/kleNKiM2TrpNDiWRLePZQBuzBOkW
MPF4seQMjmNepvXUNNd6+oXM9hB3xPi1eYzbzCp2c2NaRIT1X5pebZOwKQ8kfL9IfMDB1UpUbK8R
YvxFx6TbxW3ogU6UtFPwIP+hVWCtpOJr5gnuH/cFX4S2HnR2ADi7H6kVgIE1oAqEZL2bNcIVF0We
0KvuIVpY/6NW5r5gfXcYSHCVTP21N5Q4KU5KkucTRcepfpmBm3CFtRAeDUj+uHmG+5ZGHLuPBJ4U
tMOqgVdf68lvyVry7TjcRSlqeZEhtnXNhITEslHwE80nsq1elZFNKjyOfCz7G+laaGgMTF2s3Ieg
i6m0Y/KGcvgT2JNKOCGr3hRAEJI6wx+KnhVSABnqLftSrL6g37NWFnevhXzvDZ4/gtktbvKUKqWB
SsrMBgylyBiE9pna1dsYkMcjyum3OWWHsTWWnbRJDVjSE/U2xnCt35SjcU7oeDwsBeI7Owz25lwe
gHI4e5OWsa0iHqTGryAkCStGEOrPTbNF6cPkdUKcSkQbdvHphRuv+dLVg040DvKEeh4/F+lgUbWN
1of5piFimsslJhhWu5dB554aFRXhLByW2ORhQSwFnD0vTB5IpbXXwhgrdEF9smFDuNXWgN5M2nhg
7AbVEcDimH16bIFIaILnCw6eWFZZ7AOzXttAU88inDSANRdT/jVqo7g2oD4YPMaHJto2MbNluGFv
kpLwkC3Wa9Yk/d60if1IQfklEcARMfvNbJJ2pX0VeByovQxs3brUjm7tnLAyM4pBP7jCfIOUQReH
uR7OpYspiMgEGsq1uNpthyingArQphj0ktlFpyoaRqrxIa7Ge6nFHa4hvhB/1PspyJPVyGs/RPkD
6VfDKu1bSLb5uJ0X9AWtmrpOJO0wNHrIAihVMR4Ohi6kvIHM8SEaDQ0N7coFYVFzLWzquUWg3u/d
upt8kcfHopMGMKK4UH6ts9kNv9xuUQZDtoIKvY+0RhxxdfwF7OpXpvF/jhFgU9ZiCdBpHYUDcvvB
su+krAYLe9JojVfeGgy3MGZMCqtMNDztmAilBjdeazG1XQSTHgKpbaltsUMR84qInpi+YCW5Hj1k
BjIQkTcXFwDvahrYcBB87Q3dnf0a6wCUeUSOsRmKM2+PyqvfznO27PSEjNIYpZ7rBIdQT5/hU2La
NPm5La0ilft+IXD703XGzyKmQ8BuD5AH4b2ZsyYTqHQYtAh4niQRsC22raUdTgEptRVdYVT/vQVH
Jdx4peYy5GZ10sTCxNs4WCgAiIQGcmgc/uiTZiLXFK4Qp2ma0OrU7lx9v5lRcvVtFClziXZM5ta5
MV31vsWZw5u5l9WfrgeWEdCPjvHHW0lab2pwWFFkxH46u77Uq+UsXOx0QKd2Lk1DqtR5ReFKW69u
z5QsVHGp9sGcHIJSeghpcJ0GhJktXsVTPvIx5ZS+QJimt49R4NIh2osx7OBO/u0MyFQctyP0ZQpu
doXrkeiaFY/4mplDC+GBK4wOiDsr4+4SmKSNcFopmy6GY2uCq9aAAkf51lAT7D2GeL2X3DzyCdAY
aOeybTFdRQzt3cxPGlpg5uKgdgARj7nCGG5FO68wdGOpl9Np8Kiou8S+BLUT38qC7b1n2ugPVb6T
hXMhL2tClOzGJ8um1xjl3Q2SziHwtPb8892cxdOji4TJuIFMOyCDSOCvo+KZ4iZCqQ68dwjZ2isb
dnPMX2ix5XjT7Gi8eWAiNENb9WklaZdKyw/YttYtCFRsH+W4jrxf6VBrjzBxgD2A7Jww0j70XNUu
kgirhO4RtjmaZYRPXDMdY5iHyr2WFitZC3wvArzUd9UCcV1ma9KUE9QixGvCYcPMwG1F92srKW7j
yshI+wijqFqbzXuQ4eED8Lds4a/qtyiaF3og3v7nu6XJIb20PTHcZlyToWxTmC5IJytEHMSpIEWx
9V7c8EXjU5wD3LXqW+AqLN25GnwjVYb6oFImLchPozxTtRM4ldviRjKjtjOUOXdUVJ0zLh4Oy8X5
BdNXJ2fAda/CszilwPRusDEvvoyQcOX6HtuM/oWgeUUaIuQhlNJmMjRn0RCmpttegsy9lk+W4MPD
BSgvsga3WPPnPbnWozy4ORWKGTPltdJadCUJSSE5Jf9Gj8MX4U3GxjHtmn7B9CsSU4Ocvz0mUfNt
JYNzFbS2caRbm4Q28jEKsP9C/9dx24lubeB/fANRfR1nof+WYXfr3aBf4ziSWyiS9tpul9+G1Ueb
dyPo6ftq5WUC4EAFttQcCOnDTMrS73zUEGMOXL8XVLEPNHN/E1aGk0fIfMdPdP3JNrw1GnfyLyFC
necKZWRioT+MlqsOg/M1FKArUkERkjdkfOjBcKaeKZGsBweNGcSGjPqOQOaEZhtxBqu4QDQlmFz6
xoiAH43OpzBTojyioDpnGfcUIg0j1eYe/a7dz1pE7GKdVQcInYNerAkNY56VtdybcsRjJdET296J
jT2TUvh6KZ82IYFsyThTY4nHJO4L86lqSP+RybdIgcenCZiRwIEZ0cQV6e1Ta7Psg+k+Nbep5YPS
dByPZqlsKDGUEtV0D8JPCADfiTP+llPXnk3DbqD1Oqo/vnhXt83fzUE/dp1zm+lKvMq++gMJySAl
i30LTFXgJ/IP4XxMygf5XXb2OQ4m3CULuQwqZRBA6VpDxDNi74a6VDzXxNrS82JGW3b3yXAEuZ0v
idGcBrZPZwhCMkoCGFCV017nzogOtHDT6jMcm/cocftDzEO7VpG9XMsp31td6uIXDtMVYHg4bVGR
Xo2Qsw7a6C9Ic+PKiuKe1k5DR8BIlisQhfhqL1hbyGJPIWg+/Pykvs27a4gMjEw/dtfO22QtnBnL
0pdN1BXudWTxYv5EBc8UHg1gPwMXWMZLl/X9JU5yf57C+RJJpP6gzH3OKagZXguJuzbF50Q7jsk9
BvjIS0+hSj3BoUKwXW93NJ+c4zJtZx7aN2f1ORRfbjEum0kKeEyLIBOLYzqDP1mkyedU568EsRug
C6AM2V6IHTG6ph5bUYWO3VrSR8MZL5WPDRizYO9KmvLlravwlhcUBRhQFq2zV675HkzNXRsInvH6
O54P7GHmU9rTy16yWW7MqnjPkUGgq3tccrdZLU418nlwg9DaXTE/dB+KGRdsI1+jKvNTqUrEGId+
M0cfQwmtiwMOgZrpkBCvJVicbtmsaB/RenCLR7elr+cQZGJ2xbrX6aU0mCw7olVxXqCJh95DqWf4
4Zz8Bd9wWy3lIXDct7rLP9uE9g83X15cS2dUhWC8fBnHOj/UHv5MvWthXFMyGOl15pBGHB58Ww7J
GmThsq8RvubAlmCF81I4UAQpEVY9du4EZSzfSGy3M6bIcbqhRMUkYiOeDjBhjyTQk9goHIqtQEII
JDtM4aSOppV8iqh9nRhUwyQgGNEzvtD5fIyM9aLZ8fHvELIsm1MycQijb1uBtzzWNr+XEATQqgRb
M0w7ANznSjjntqFbRMTHn9KjuY3MWd1q/hQVGzv4g9ZyCHkT2pvbGf1DM+PtiZgask8KLoDaix7p
3HVyYW0sme3mZLzayEnZ5H2n5ZWwPUzDMEauqUn0dhD8hfD3tNjhSS8yi3tlQm0Sk0RmoXOyp7dl
AsiJChWJATxQyfR7ARY2Rd4DDrjZqn1AM6huE4csZdzSY6Ff6RTiVIfUMmPsQ0T5kQ9k9g4IN/Ge
boJRfI/SMXxgA1h9B6ILnRtKjZ2bB7ie449Epr+TEhuqe/fiOV7BHu0PmedEeIWzT8cCkCeVnBJM
ZIXZfu6HHdJWE2RrNmzYDB6zXtzrQI5s8dba0r9DvN+nUG9fG/KmON9XYrbfc7sLVobmkhZgGefY
XlAg9LQLixa3PYV8Jxgj8xuSXrDNIEkssn8qm6jyc8GcPCqBmDDuudiG8YbWPz6wqRGHMeIFEMRM
d24yX0w3Vdp2x1iB+YgT7hz0iT+Lmstj7RhPpDQsiDnCF9uT9aZtQ14kezk4Le2PLAtzToVmWZex
+NOafbdNRXKycP+LctsB5ujz5Ylq7K9mrO/mooMeC5mGavPXDB+O0QjvjzdAzwCN+MtLSfKktI+C
iy7swncmk0B01Ms5oZNLg0A8Jk5snQychSZ+djEMzANgjxhgc3Jotj4CqbPR6d9z19O+SssX01Ik
tjI9WFVBMAMrM4jjbdOlRFTyUuYWfDK7gLgWSCbq4WcKKQAFwZGJgrtbCC5dcargDzbDzwm7C/XI
TsFdzDXKDVrCI+D9qDxmuhNu+qH61nJC7ormve7LbW7ikQ0c/X0qtf2AIPxh8ggj6z0uAYM4BKV6
VSfC6eBbyu6jykKORH9gT97bAykopWlspaK2GeDbXMVx43k/WIrspnfi1QP1NnfwaWpRa6saLhey
NK7sigzHx2CGCV9u9H57ih3n2ToQt3Nd4/Pv+EsQ22B/T+DmXLBzcdONWwbQNL8Vk45x2PMCpK7V
odWFA9w6ojs48EDZkbTMgQbBXTHuTEW762y20lYR8LzoIxr0LzLaPlJFyOtB5Y3thL6d4ilMRLDi
aW6QkP1Gn0NQrSLtedyqariY4PeLXZOx+9PI2dNXWxjpQeobQfZ5it3H1fQ4KppfM88POS40Hylu
oXh/yaATMW+Mq5KaA7dqeEozSreS6wBnPHNJuIFCEQRTKTFoFBMmNOiC8w9nUDkKrXw/kb824tRt
snea7+ULVgntoQVVOCpmYazohaniGKY/REPkCPMC45DIKkTAcw3jFYPnUwMKkXY5Ac+KjuiwdewS
QVsaxDG9XhiKIzDFSFEVw5CdGxsnZjR+g2juwiukl4dB0Rg1xWW0mn5Yl7Zz1xSzcQTeqEsojho4
x7h1qtWgCI+6Yj0mAuojiLL9kvU3hPjLowAMaXoQIjVQkbNiRpI4+6UDkZwVTXJWXMlYJkhovMH3
4m6nF63aBppN4kXPKVBKQ9Ep0ZDRs4ZXGSty5awYltDcdaGYlopuyQx7R1zF3cvh0JcdlISaeOSH
nBkJ4qRqM4LJNMFlgjMzMPdN+wiQZjdiqQe6BcxDUTZ/mrMN4E3gBM46VSzOgGoGNGcYc7aGDGw4
CzUAib+AQeMIqbGjOvnyOzFoYpStIVeYxOKUuoqOmPlQgeX3cQaXqxrhDwyWjA3fCbAIRcUlh47g
98prgTUJaiI9KTKurrPijg6KQBqDIp0Uk7RXdNLih1MKsLSPgHlEimHaATMtKmzGqtnvGiWG9G6H
ioQbA4ezm8injoEn4kUgDIqRSrSzHzWKi8HKpfKLQHfIp0KRVaOv1GiTSykDhP2KvVoqCmsBjnVS
XFbCKJZ173wZQ4mZdqnWupfGxwqYKyxK8k7tDZRVPiO41xTsq6H4r60FCTZXTNgcOCzvnVzsY1Zn
5wBurK8BkW1650yUysEGLkuKnJ8Dm60VddZ24c8mikQbRc7Fcy1aGZm7EbX93ipqbQ2+tjgi3yVU
o1UunrwsNygofXOmVwj7BiEDDNwIFi5I3MnDo2zP34SIE6QcaURyKX5uDEiXVtdBAtY1AewKQLuB
krMA2E4ebPpvUxs4axAlf02hE61HwroT5wsAyLNUAF8Ux+C6RfoA+uhPkzAuDu5BI1Nao8B/S4UB
buABE0bB2QgguIUU3HSg75iybzOmWWBJrL8yhRVmu3pz4Qy38IaZ7771CkCcQyLWIBL32nzLdP73
IccdwjFUgEF8dyo0WHKeMV3r74kCHNOa7MAdOwp8DFfgZFiAWzyYyPDPfEyrjz19rAlm8qTYyRNQ
CI37kJWGFOPGn1JhlvVpuEw24GWhTPwKxdzCZM4r4MwL2KInjJtXzdxHbfagk6hB4gRAZzu69jTj
oTwTH1Zs2Fhh9wPl1LmPc04Ct8qGytoUorwRoZEg/LEJm4IhHQKLPAuFlWY7DPxIoaadCug0Zrwd
lpRP19D2scJSA1n2tRBQtamQ1Y3H3j/RRDXjjioWSDQV4rOX1s8Wqw3eHuhrTUGw4TIpJPas4Niu
wmTzTGcdbDaOFcVhxKcxvwwKrI2WfN5MCrbtKew2HChjAwl5y9gNW4iCc08K0z0rYDcpgjodOKjX
Nv7zUtK97l0zu7Rm5Vu6l50CGD0eDHCpYOCNARa8UIBwNzowlh646LA0DQURt0F4Kqh44mqvXvan
XJx0Da0FhrQCkIczKPIOJnkJm5xY0ZauPWr3WoHLp5r9NoBl3sA0ByTWbfFPY35WwPMwxEjO/Kf1
87M58U9NAzh6aBRclVCDCwk4fXF4wyGpWwqprs48geR7jnOaJU1yrb1hp0PWPhMsgGGkhcYPKSFF
ZrvB5MhRnbuvgVS2agV0h2WFzTbm41xRFgBOtnSxlQoCX0ODDxQWntEdZ4G9GXUMPDp46zaC3Arn
71LWjb7lm8cIyvy0zN/LkERrmJUndvZNgmYJ2HP/x0JizynLPJs8cL3JvxrRpsiCeVu9wfuGqtiv
BaR7rNYz7dXibCsIfveDw4dsU03Hon9lwN7ti6hDdxs8Q+M7mhUOXeRXqqsKYn+RQF7GnPmBVAD+
wgXFn9FGRwjUPC4K02+2iDILhe7vFcR/huavh/GDqfD+gwL9M3PxEFCPBzxiEHtVHEBlEwwQkxAA
fgfHTk5oQHiIVISAJpyn2oZYS7bApEIGShU3IMBO4snWoQMQRYB9Mt6i6EpWpQoqECO1VkN2gaZC
DCwVZ9CqYAM6K7cgIuqAuIcLVzcHL1C+Ix+n903nRhD4srNVUIIgMUGo6ARi4HgDVJxCT64CaU7k
lpO0YC2Ar9C0bHCgNEiSxSsEshpnLAENXPW31KJ0WlR4w0SKA/Glw6qgXk1UwINQUQ+WCn2IVfyD
gwWtUoEQOWXOif05VVERoN1PswqPcJ8dFSVhKVScoeIlYnImMnpbD7kdPtYqgsImi4I8Qxy+I8yA
kpwKTwVWVC7RFflEiEXDnABVdLTWVcAFzBkoMPLuiJ65zcwJVAXEYVjkYmQjARmxisog+fIJ7m5+
sknRyFScxphxEo+3RcVszANByORuaBoBHBlJHI6K5EBQwF9axXSAOghUbEemAjxskjw6Ej2miGgP
0ybkYybtg/8NVjEVAJKyvb9oKhQkEMSDdA1BIaOKDJlVeEjm4vVVYsNglrQ2aA1v5zEFawuWJWxq
QtCqGqhC163hi9AUojxrAKRYF1sWpGqHIVmDPenjXZbcm/Cj5rKxKmzzdZChbwRNe1yshnwrz7kY
4WitZ9hTG16vqm/rL7NvPYJ4yEFsQv6L0ay3SWcu258pdU4Ro5sl2ESnN+hbOiS+LHPnFyLT1nnM
fgq3501kbz+Jt7lT4T6wfpOsBiS1C8VbKvRD3xBc3LekBsFOOC94ex8jRi6ICog9hrF2S3RRbhhg
l35bxMZ5wKn8t+ysDLY/4jTC4g4/6a8/ma+8AF9/2zi4+ZHAyVHPxTvS2Im68SUDRDm48fBWsEzP
BR3XB8McXoo4sW5NzcQ0jqr+oEk3e+cshi8hD3WczTCHHJg9Os6PvXSm+wxQZgvpy/Cp9JctCoJ8
1XdEqRYpMKmIT7QqKzgEbFnlIXUH9wgtrd6WOqKcpelrDt3Je0ILd4Dpyr0rZKPx9Py5YOHIbtp4
bRQ9JhO2uawcN5ne8qLK5VrpzBuDwDuYmbbQBSWLYLZLJYho9ekpZ+mlEBS4Z+fLZmDXx3UUf2nV
dWoC+9gbtTwyckNKE53p/Dik8CrtqPqSM1e9zRgqO1sSb0W9fgnS5teUJvW6ntI7XsvxwKWASUjV
R0+9MTR7KzHpROChptML4P9HdTAz6gk4Uv8WHUR3rfgyqmm6dl7q3Oolcs4OG6XDFIMRUcGPC5zi
9POFsrw8heY4s7Tnu0ls+JFYQA96RvBA+KH1ODgG6Ytm94Fi81fzkxSkvmjAhB7zq8nhtjKFHu4j
byDKLtO8Y+jGcHvLGsBYPtAHdyl0Q1qyVW9P8QP8PExKNBJs9JOtpf029fQls5lIJ/F7rNNlHrpM
PE46qQ8NGTpbOxhxeRHZSZuoP9M7ZUzaoDzzagq+hPQNbj6M1/scS9NMVrRfC4VGGIkQTsfaeRps
zsTcxpcRmufGYZwi0Rr8BGaPY7kg3XR/VVmTHswwZcQ54Yo2ywCOTiyodczcvBB9BKIFjQ3QXKY8
S9K/JUzR9LxrL0ut4mmVzH8JaEj8+HQKiSBLyvoha/BxOqLMdoVh0apLpvzZjtJHCqqBS1uERBIT
0xaI4c4acqSN8GVUmkJQrejIxM+2h6N7EWrirtE9slNvN8wCSIhsCf5J+guSmF9jFhxE60YXAdHw
Cad7durK7M3VaYsXGhIdYSEPRotAgoSRoO+UJXffrhBrQuEInUONC66DXqxHJtVj7LA6hngXxJr7
oWcMqq2UXZjXeTcWxbmRIyIYlEbrHwWN6XH+kaNSQp0KX5d2Oa8jq5J/y81S27COXl/vWseZvpXj
zpYxwzdnIPwnMruj06L5MPvobnSAMDkhKFZU5rIeMgVu2hnRgDtsx964hxDunvX5Lusy4Y4y1hfy
Yx8dG8cyih+T68A+jjR7jzLgKC1tJFGWILxRdtw+IcU/izH+yEwjPzuAnp/j+U8bjzY/TYhHO0PS
YkuL4on0WWA8T3BBWV1pJt9mpuNQbrE45vXi+KTxYkSqsjsp01THRoepnHErXMIbdgEmyZ5gPOSy
SAvIE/UU3VOf8V91S3oEHD9Wj8FU5ilHfMeZNW5NQzeR9HFwAtlatwLPGL9ydjMO34gsz60EBXfU
pwSXu0Syn0pEustYlFghgbwmhZg2rW3iXyABDPJCz/3bxM+9+/mHxRwHJ638pZVZ/lfvwWKcBHkS
Lk0QhoyRYAya30qjrff03J3zaBURCHooNWHx96dnHKD9j+Y2SgxrHwpJlIWMx0MyzOAjYs9fDIrS
aaCkWKHKtdaOzpBBN8LwhDAYWVBQ3ioU7pA5NhAc5idZy4mMGfhNRp6ab2HBNRwRCHndUfFst3O4
hsLtrEwtuETePF5/bDkWIpcn0o83P/JCvQr9ZUmOGpkyn0NUX/o6OUcOu3HaMGYMUPdIMbyxl7pP
c4gku6chc6jUAH9Ce1cGRrPNbGeCptefCrrlN/7CE03FXe8U1eOie/OdX/TByOrCBwZfnWlFg9QY
iXsVzskO8wGVsv07oF/yiwmb+cCPc/e0YS+BTOerTgbh/2PvzHVs19br/Cp+AR5MtpNMV9/WWtU3
CVEt+26yZygoMJwZsAFFhgPDcODAof1KvvI7+GPpWriSYAvKHdwDHJy7d+29Fjmbf4zxjWOdqgt9
WJ3FA2SUalEMhPQMHftZSswDZkFzIG02vZdeaC8ZVo6c0TBBarH8RUcheTocnoBIzeLnMbHnCoa0
RN4RmbPqSxE9DBLOh9E2xCM6K9yECigOuV9oEzWWYw+j2nWUMH4cVE/6vCg2xcMeHb2O5vYBM30H
jXkrDTBErekAUoC2albphzEwhNCLno2RuPJC13symWk3vpG+r+i6Cn6mgZRh30/FsxgsKkwwpMJT
rrd6MnQn2pst1N/MWZjzN61qsFyqHMoXN8o/h1aQbaNeoOxl8lW5w36k7thl+z/GXpBdeuW8uaN8
YMvtHmrCq6tK+V+Igfquh0V/o1fCWRXYD9OiEbcDdEQMYoP6iLp435lPKjRoX07AQVmWQEmCnyab
TDt1bv/Z8QTuVK0/aCoOLj5BhYNRNru6w4BWoDQ9VGnoXyjL2//+mybGl99d2vC9cflra2bUGZy5
19HtTl0zw0OqfyTqowjqde+STSJBovYV+vXZd0W2JyJVrPENBfWKzbqhbcAtnquxEaC2q5ven3U1
ZvH3nfQZqxWcMiVFzPFC13q1ngaYRU4P3YgANPtC5bTeFtJ2fRnLZ5u16VD3pflY9dEqdsd4ZkOH
exHRZRUZ7I9dgbbXxH2+q8pyn4/e6deC/ncxwBwiENKEq3DNB+XcCZM+ObhDbJ3ZtJP2Na24Njfa
NANvykhQGrn3xGazaevPILPGk2L4eHHHiO6noLRXTVMM26DSSOVNa70F0LnAgwBCZ16Hf/9RB9Cd
2Kp2v+donfqXBbkYMhExQeDYBXFXqcbbuT4MjykDHV3gfj0XsEA02+EZTbVdNefY/Qm0LxnVclPN
bYFuZW9LHp4t1lSGQCpAIVK/H4vLZY0BxG/Krh2tx4Sx6Nkl3LKxeHl/F+Ikdaie/F1sdTVXZGvk
1YqI+ior3hXW7Gmze/OGRYCzTJa/B6Unv1zsK0YexuGCJESSKf8x9qCyNxA99JBsiSq0YWXTI7g3
4zFdIHFk1G2wK3t6KldhY1LTQf2JyvoCbvjVYo6+iRzdPVm9+ab3g/2euCOk+hn576jIfM6qiisg
UeizSR70UdouhTPUFOBVHq5ay1dNsuIqOjwNjUDxL9X46CCIrTI3M1eDAbZ1HMM1XqKnoMzODb0X
Sx/k+LLieRmR5GBGBz22L3CFHD5QrRuwhymKQzhpV69ioj1l4CUd/0N6zDRaYW2ZFhWAVChn96r8
C52NKQXmTDNHOUu6a2mjWEXNqzBqbcdHg0mr0utdQGJ2qVXgsJgKUwVcrnpH3Pbw8OZBIhrwxTUV
327MSbzInc/KZsNta9thznuTa+HNMIZyw/wPCHMfwWaJrSe7KDjOZNM2typJVD65N7PPtm3MvddP
8A+JCpTy2ws6blm0T8A/UbdTqPPBBO4T7Z2UvwMgSoKIFoL8zTCo2s298M416xfMeDeebwYoCi7d
MabWoeXjAa9aDS6dfW5S+eBgxvQzQVsfnjFP4sgchU+ilOu/Vc93+AxfFnNgjQMw9vh8RzU0rSNt
9ShEcnA9PM8jhSNFE9ykvRoOZTKCDY5KbF2Wh5xegTBxu/49y8NVkydUeIjsg64MZPeThpJd6fNt
TV7w20c7mfEwmGX/4wife7StnWmFPfUuXmqyICmjCR7SZGzupa0dsjSmvSGf/RrmxEWcCwUWcixm
k2VtKRML8XlMUXM7uZMPTw8pOQ7hkA/NKhBNcGgK/wIqDXMrT/I66OSzgsrljOEF1/BXzoH3xNCR
KkRaL9Z1XjlbzzOfLBoV8YBxqYUJl+fTBxVPhbNNo+rHoK52TX12TeRz1cKtQEZep4SkMelshAd5
y/A4NTd5vmMEe+oyHTM4oFytiddJ0h6nWdf143Jh02665KD/KKMMH581vuSmdwobO1sTwI33obtW
frmbgOHptDIsiCtgEgvKrYy7fGeTjY6BVc4gX5GzwoNDK1cAi1c9nkFmAmyWPbQ6BpfxdiyI3vvT
swjEKer9+U0M7mJ6Y4xqK2rvSH6NW4CpPbSp+ToiZDC4id84+pj4gd4SIl5rvlcFI1jlUGnAkGZP
oqAoIjL4vF1ZPpkmCwrWyGr0PlmVPqya5t0og23DRAcgEAanPu2PBfQuDebIchiYFFFMslV+t2NI
1G0B8SGndFswPM7A/XoYK1Ciaocn0GKwvBwsfjLjk7Ur8x9dNE9R6h9tr+zwOOv+HXqiLZkE2mEK
fhw0VU8FSeD1H6N+naQXrkwcnsg81QontDqiumDgcY2dQdoWt4dAbWqmpZ7H911hLRHLPpl5f4x9
+NhRrLFI+H0PQis3I0+SyVkVsQVQu9FeiQrtSik3NYePJkxueUXPIi2fkO13hsI5kBerLsN/WZDC
LkrrhFBINC3NPzv3NBBZT6SLuTxmT21CKGPd/SRiKjNd/Ych5UkOIG/VEE+EDIsvWON83lzPchPv
ANO3nosDdv8+4njCfV42x5TUKI6JCqIrwnFVUz/r9SvaCGqYU82xrK0nFrlrYcx+U8RSt6Slx1bY
/ahVeAq1ENuhNEjceg8dPuLl5FAsmvn7vqgedLpqcpWfTUf5O1/HGp9l08GmVSKw/F3lUqBi7zOO
/AFSK4DPY9Knb5WRPOZJSfnMTEW1n0Sfv2n9LUSCfYMPnRzQwrxvhXMCQHQH4OQlB+yERlvxFIvw
rihhGhtOLBduQa/GIOyHpkfkKjiNV6PAPhJ5t1NGdh528NEH495YnXpvbdxdUbyrfexxJvZqR1rG
su76eySWD25kj0TpWeGi+ujaXbl2a/iAtaBN2f4qkCTc90S135Z8U37an6yJd88MG3TtfU/P7KIp
aCfqsvk/0WNvtd9ORs5QQDxACU5orxiGpQt3WnsOg/ggTZRMz2e6WYfyydYGsjded0UW6lq+2agg
Io8baGXPCq8NFCtOQwwT9G+ULt8dlpst97/FyLQV79j0zHewGDT16voa0/N5SdcEwEH4X0Dlp+Lb
46iJBzGbJbJqazUOXyegU0Ob2mVvhEy66TZdGLo/s6i3ATaCQ9xwWZXQswedPbZLN4aawGZZX74z
3xvZezvp6Ozj7ilsPaaMA0fpDgyj3lG7AZd0OVS3gZgPAzp4u5ZxI1GMgPO/0+57qpsWpZvgy/a/
uVPfyzj6IDLwo9X9CicBMXcxN9opKoqK2NvMcuMUGhjKbaDNyVuPW0PxHRID9Lz40dL4g/vA6yEH
4AZL+V4MR3zJiKeuhCovxxrVbuKds0w1M9ooszP24EWZfhSQ1XLPfqrn67IwO2ZPK3uwdgwnj7BR
Fu2P1PGITOh+na27KwIjWEyqfd1VYl2V1ms7aS/KhShdVs2FLyO5uddC2oLihDXaLvXbZgiIW+C/
S8Z1gWXOlYJm2FTVN71pQ01vk3CZOldUEheock1Kdp7o0XPD45lrxqEJniOwl5sQsgsrLaS9um0P
fsYvi3A7rphy3jgp1jHF9MdXVnV2538YKrolXnIDnnNci7YlN6Gc9pOPbErsTRLaiz7Wt7VOBWbc
u5eYqm9eaWsJsiOhFC7ALyZtNH98+UvcVJEBE8zQIY6zHXpjkG1c/T22QyZK0E0mT7uWPWRWfAKY
nylp6NlJ8C0BWZvp0hnav8ronyBRyYG7F5/x5DWQSKS3F0jCieiviSimFaOtB4gstwMyXUVYdedw
1PUaQMBM5aelURtPWiGsDdb7R+p80X4znLY66kxTvsRjgw2YeADbqMPirRwPyTvZZ46De3CKOYpk
xrrWKG53HLSogEHLMlf91euLBwytF9yAGQvhMk0mXvFpGcacZX6DS/8fXfbw/0aXSeJ3IN4+fwlv
/wRd9r/+3V//6T/827/9N//pT//xf/yr//nf/9vf/vu//tNf/c1fQszmX/9niJmt/+FQsiwkmS9S
pH8JMbOtP2zC1AJvJvAm4dre30PM7D+4YQCqdIWwdFuYHpCgP1PMjD90Q5IS9KQ0mFUL618EMdP/
EY7B0U1+tmvSRuaQ0OR//zB46Esma64LzGuwm/7kFdbrkBZwYN3hCp93U+gMd1X9HvK+LDRTu2aZ
dWq1FgB3wU5C34D+z6SBddv9R5lRB6YbnxToCTJzaGu/mdK/CMvNgynppAPnb00drTT9yUHHr/IG
g41BkyDjYSfM860ZKxysoettO0E9t+jeFT7aKcaVVgYWvGIfq3qRrgytEhvPZXJveKge+iHrpnyr
cR3YDWb2lETjq4O+PKcJyafYHXGWgsKCuvgidk49VjU1cAkmKNiMqN2AqL3tZph72v5C8G/lhe+9
FzgwJwmIythrONoM+6ps5jbugxXXL1U4Po6mD6kg6FDJdH+joJRti1DfUHjMBGs81COHW1aHQ0gv
3qhxG6gdEPHuaEWL0sRtxpVAhLNOaDAhb/qbvphNmE7pQagkEOvcppWFy27yWQX76pDTt0b4QJuS
u97adXGH5O4YR2cwbcx5uPrA0W8iPTvW2NwvdcUgaxgw3JmKWmSruzLsvUtxEOyiLtO2aHB3Zurm
h0AS7crMPloHqRvBq+wweZcoY/MkWSG+opL0R6SKaEaftqQYp4scczwbffRckDNft25/zUp6G9KY
a2o6cb0XHuVdq6mw2pn6WjMKbJOtHDMGmSzngRq9Qz88lQYiehy5wyphF+LCOR0NE4Kb3nPisNtr
OGfHfVKwG8hLNcI/Elsz3mSShMc4YnjJ/feE6BxdNNogLlRy8+Ok6Jlr35YjHjJb8xRG4eSjaIa1
XWf2xjU52pgWkaLCesqHYrr2pWJwZBaAFpLxYM82KaknMVIgyHjHxdk23+GMILvG5vSWlI63wOum
cx9cMFLBGThbrZ3SJK7r6Xjq7RjzEmcQYXE1SEySeYlzKDIjP9gT7ALvNSSzwq3C+Qq4rXoDkX27
lsNCOD0mI4MutIEm89as7siA4URk7Nk7ZrAG6RYtI9FjBiFVadTenmpikAdZ5Swh3iM1O7TLU1xH
qwhUOElxG39qHXFHbjonv5KiJXFbfA4ObUOlPdJdzFTzRbY0+41UM1oSGxehAmEm71HUTptANh/M
9BkONOo+6yAUeD0RUnx1wD8RPRmt2Zyx+Ol5eUdRy4PVwD23u+aFAB/5T3mxqqxddw2dbDEWLJ0I
KJ/+u2NkJSPH5KT51bXH6Y4eGLw1jniYXPVtTa24DJU60rieuT3donrLoV+MJ6aVB0yo9qLzsYSK
gljsJJgmARFYRaxegIcbrpfZLf76ZuF0rG6N3xx7XxIfRpSZrcaCXMAi8CK+45yxozml36NpfTQd
gUbG8sMixsWBg/1LK8UdSO1v3AceZGVys51j3mninVEKI1Tzh6qYM7k6c5NiiV2CNeML5F2gUYzi
d/J/tc8dUiUnS1ErIfS0eug9M+AZGc7YPHfePNzB3nCqxLHzmkPnU9YSGTs4pM+VN9NDmD0ozqui
wg6vW6iCmGP429b8BaRuPZRU4nlj8lWX+RfhYcbUptYspopgEYqwmXByb50EKzcdkD3Qxym3V3Vo
QXw2s2+q30YSyD2+Ui+g2T38dm2HYxtTJXJep3hq4HZJ7tNCP2Nzrk6Zgprt8Gcyghfp51DMBRc0
k9VzkVl6tim7A0vZ2urmsmf8hOvCnL6Y+RB4w6RCfqfAaGzHNB7T70NFtX+ghJug4eg2z23X/1Tc
KGIowit9Cr4jwUVEjfajaab3Hdbj3OVZVm5O0VXI4jmgxLbWeA6m5Bql9ck19BtqdXaRBVOToSJm
XKdd25q1DDlBwg3RgILzAZoW0fLfuHumo1EmtlutNW3aZIncVSrEfekby54M8sYuyl2kVRk+Zzfa
D2781tSMdepRM5dG2Kz1LKDKAzV+j5hH5HxpZFTHBpQTqQlgrq1AeGowwIt9qbGIDlVLcYa1qkeS
3VXnXUqwxSXF6VEXXrNW/Fg9s3XrRHH7Xc6Hw+PMmLlPuxaLB6f2Kv/Javie1ajYkwabght/7wNv
JVbMHYKHv4RJHvKWRPmT37mSzCM1VNxYy0s0ukcrj/cquMuT6NUZYNdT/btXiYQDDW+pJ6uJRO1B
fsO7wmUDd//QjoQCQ4BHGKZ8Qrqa5c9VItY2zuU1Kspbj2rVCzKrWhlT+xBgD10LBICk825l07Q3
ocIFXGClLmc9S69C79lH3E+T7LVNqvK2xwQ2dDPKRaTb0mZrr9uPyfVCLmkkcHwfAoFp46mPLHft
RY/YdWhxN7Jvqhf2dKUVTBHsl5oxxWPqduIace935iluODQvmqyd3TQ1LwXRk8L1u+eRBcAaxmQL
wXjgSothNHTCU844M8T0bWDlI0kRmYfIU3j/hHucDIwKrkv2tRTEPAgJtdjb1bjxNO1kp+O97e3s
MPAW9vQbe+CyCyBohJRqU0Mn/f4BRW3hJyQyIoX2mRa0QiP+siibkOYNFe8zpPx7Zs32IpdEV7m6
xKtErjIN1OegvTGdbtdkZ9tNbPQPiHz4sOc2ZBvjw47y5BKk/Sbww5uyoV3a0bAL6Dqx7Xis1h2H
sAUoaWgbFtjHSFyaVt4acwOW6swHPk0eRDe5LVIVbbPM/5Jlw9/PXNpxEJHZmHtaSWQgHynMt9gE
CphW3IOEQTHQ+MRhDiZcjB0h7dwt2QO3VOw5uj4mq9AHxzwNRXcs4uEEvJS9QFcH4brqoFLttU67
9MSv1zGTZQz2/eJCzoRkfeaYC8OuohunHAyC1NaGN77ZVg5GvHIwna0TRffx2CbLWDgc2KTjrw3C
PrgTB+pb9LE6c5xk3BIPRx0vPK6TLtjURC4CSDmBfZcNxYvl5be1FYqttM9YhouzZqfvropYAJnX
x1lLCTZxAbwHe8YGzD1cOPQWW5Qoi/tac5e1A3/HJhi07jvyOVPnBlTbRepcM2pcxq2WQVwsg1tu
4ifB47k3huZd2d147GZPY61PyXpy5XgizLpTnFHXltmHB4+ZSEQ/81LpxrDSHAztLemUG9mn4SFx
4vpid/rE0BRb1++/Si3ZdAa5+VWVYln1XGBQKUWsnAenk9/24w1zxRfDSLeIkvraV2DT9dTxrxOY
mn1Nu/QxHwaNY7cNvGi21+SBEe2mQGgL8K/YErNkP/E03CAKhIsuB5fOw7xURRneZZq2FwHNzLKM
brLeOlZ14O6i0ECdjfVj1in/Pq9oDI3DR4oHtLNG8sVv5bQfhu7BHjXYUCHGAciQ8C2SZedLjcKu
4IpDgBDmGPwETkeAuYu9S+UZO911IlxaZkSdFWMJbi6HQqDFesxAdNMW+yoaQKDp1LyHKmbSnqQJ
QWnobDQirqIkpDwmK7fGwK08x0m2KMbc26ag5wFd5S2D1oI8Jcq+gYAi7VOSGRzRQBZrnEVwyRPe
CH80uDMjs1ZYFwOSAL+LXRHsUcwlgJxinE9FeQynfEM58EMfSXHXQGgu/CHZYC+nBBu1juHQNPHC
NP0rnj46qn1rYfCo7wPUZ/at6bErRfWYaB4Ir1mJS/P0EvTFu1/yWU3yVrSkHxjj1mfdaem1xe21
zwLt6AtaquVomETOeI28+Ceik27llnRlV1YOnizrrPnx5OPVynKTT6tQqomTck3EIa1xIuIvSkzL
uK3iJzvHI+1gNZrPvdkqEp23SzwIXUEOliDGCRHTdHW/5+OoSb2EHuj82EBy51AzEbtTuD03oyfv
deS9l1h8FuSlAAJVV0aNGsPuggioNx3wZBsPeKOqZQAPYZEldX6srW6TptoALaNPdqkc8CZH3ec0
wS7OagVjPu7LrTmNzPxKZw06SW4hKc0ylbKPmUThY3iEEXMQqxH/y1LXeMIDPX39tf/lejKeGeXE
c346X+eqS5d21WtMr8R0dF+rnhFehef65InoXBX2QBKxKmBV6k957+lHOVcdpfAOjqrXvmLDpdg2
JYYMp3E/NWi+A0mGhZu2LkRI4jmktK/Myz+ZnFFdNVT9Ls9oyTUJt61NaF6YxBiepkZ/B917Jezw
nmdH3xopO2rpB4eu6klODtmh0bt3J6+mfVrR/PJrIWrHrtwRhTolnQ0LpFGHhmM8EQy41F2ZfLJr
00ahhrewcsIHQSDcKz/cKYaZNkak2WgWn9J8iYuP3nTHr7DqYsw2TOXjDMXa6glesEGUZ183023D
YWhbZDP0cprnfpVHCTQD9EnzP+NoEzQTWYa0Lc9J6H6mEbxEHMkAvWDpNcOcYTeMIyuWsS27jvqg
1oNGYo/3PpxcPE36QpvNv/BYxKEZnAtFExk7F/cQDqBbPXLkTatZP4m8M+mW4IAVPWVt3F4yEix5
O0SsMc4Zo699BMaxwqLY8E2Y69G4OmFd7Ewj/8TxCFM7YEZNcCvERFbmSz8bvpBMyGEXzCIkh9u1
Tcsjom64NEfdvHdQ0BKSz5uIHPWZtwrKSY53LjNeQi0jAYK9UIzIkLHu7BRLQ90N2kYx4cY97cJx
wJADkjtw4P1kZfTutcEzs3FTZtWeElbe2rasNqTc70en3FKm3i0imUXcqDgwFGTePUVYcSiJqDNM
WPqG+UY30LAPHPOtAVezIxY+toRxUAyfA+I+WmlWt+wHLGrRRIcLp2GUFb1jqeKlSUyO/mzkHEEc
Fe6Gmni0/MmLysfSRgPdwPVhCzTx3pH+NelD2HRBuhIqytd6btd0e4Fy6aiwXvhoYGmS7Knngow2
gG5CveToSr9oG+icWvLc3FSJetWM4jPBVXEWpccQO9hXw0SEajRJrAFWlSIdF840AE918hONycO6
z7LXIqLgXguX0vbSQyeIWYd61SEa199Ny0Ev0pNjWE+HrmjpEPRwhMuxX1ObxekDp/Ry7NNhmWL5
P5YBjKSBZpyKoowFd5t6RaPYfhgFZwABwaQO6mgjO4O1WLjX3PCf+fvedV39aEOe25FegZjjnW3f
eMQB+ojBZGFmrrdvx5bxWngGdMBeNxh3fpy81OAXeG3cAz+WuQJ+6EQ3GsqCUThMUT+yncJhocKS
lZWTLemmtB70TQVyhFckXdslf9W6UR/aGMgNQiX2qo7ZFEmhGiYa1dlDMBGuG/Vop0EPXFjKe0Io
apaglIpF33hwKjsqpRLPe82lgsaF2YHhhuAGFDA54TxeNZwWYsA2aEjBS4bNXCsmfQWZbMMW4R8a
FdxijfuOAoHvnTvkgnIZB2szvCPV0x8L0vCihL98dMTQHlsWuD5cO1N7KJA2kXyqbNsSgef60v+w
B9UrmdFeqjBqwxO90a0KAA6zq8Gac84xSsLA/rEMlPHGEso1NiEpWgcjQ41EcaKe3khjkwWGCBCb
jzpBtFPZEz9THYGnuCX5zFjA0byHBL8jvGGm8GBRQO302Uh4h81B0HzAoMoFpWN9ywTzvG80i3aa
AcUK2UCRgx5LKE6MHqMusZHeNOSTKKB0KOf0oJW7ATfYuqhgx/mCsG4WZvuUaM6EEYljuvsAs1QR
SSWMFtBKS4QiKvWDIzVrI/PghWTyIiqL6WJmdx1NQbNCES24c0GvVfZa1MZ3ELT2LiZl4Q9dtEiD
SZL2Zamo4d1Wtb4fNO2WPkH6zLN6NoHq28Std4QiucbTTJdb1qUHHoNiVeV7Ni1x0ZLuh7VpJ7Mu
PReRAVOtTx+x9HGVDCT3UaatEJU2mk4uu6gyeWwcczkCstylIV5PkSpwXJhzrNqmpVb0T61Avh6l
ONdF/OU6ctnWpCKUpXEcpl8hbgiXU2GxSeS0Vl0+7Hj2nyMP0F1flRsp51uskrej5cA7pHENDyO3
JQsjdNLGECBDeac38Uxs4DzU+wYJeR9IE6pNtu3K7jvz1Fo5gbZypbUdFQAkDgYj/YfhFmJndYTy
wupuIPb5HtwkzBELYRQ1rppbXRHfiKBf4fUCsj+6S7PIN7nKyoOvi/BMjndtlfTcmKXnrWny2Bdx
NGel6ktpqZfMs546v7j6bd1c4n6eInr60ooAOhQmdyWjG0CZlw1l5e9BU+mbTLgaaV5G167Vf9pA
+5woPzeE2vB2avQG6zcDRlfAYdPOV9qlaepjMtVc0QZe97bvdegu9AIEs5EHAe4jDjtGhe4rrpDb
OlTrlCSxzdGwJ1ObWdSqed1jbzMEbPLhkT/2xsqsh9Ed7uLWV8vG8X6aQFzzhriyOXovGoBtYm5z
rNS/dcM4xtpYgTtR1kpRmo115QL6zl0bZoKuqA59050cepRMB+K6pQsQ+TG7dpKXGAq4eq9VVZ4m
k3le7hPKxr4KmUJS32aAlU8dLdg5kfeq2nPMcHw07PtEDmevirfwa66yRamdiNpyCCS8pCDI+qSJ
7BAAuybmt/t+ihJsioRptEuRMfZI3eeyZY3trRMT2mONHH6i4fIco4lnCfQgPuWvmrdEt4tTXZDn
FzTYpfY8tqU6NOCCwT76LtRO2h3DOP4PUORuR82/N0YE2dnwm402SJXkrhV8L7k+nUaRwKSVIx+P
cSfTxVRwy6ev5TswvMck9d6Mutljvb4I1WOGMu+wAQ1osTtr4kcV7jnHAR3K9Ci1CIxODZ509L9g
BWyZrgFUrOaQEk3hzM24itp2gaRgEL1Lx3WUMdNzU7KlllG86AlDHxEP5k1ZYgIkdjni9x8VBk0R
8W2fKbN86kr5qEDmrDSPkZofFOoIyf5Nh+im6cVHb2V4wPLu1DfmsJx06xbxxz4GDXu1Y8R3Dhw2
x7VffdtShNOJ6nEmcJipFlVxmDKGiVNG+2Hec+/yjepstjC5Mt3RMZRzLo2II9rydSiaGWgCoc0K
MnrYe+u5swziL+X4zdYocfoWt3Kko7ohQVn47MTOTxV5323TdSvCxe2S+tl14bZbiKEty6FEFYi6
jdKKo5FChsnMkBJ6v8BmglTB1FlRSAiJd3yLXDK2IAnfYg/7U2t8lqKLVgOzy9DJGPawuY/RD9jr
Nw9Na8GB/YY7ENQDXeuWLVpKop77naGl+1+iGkQpKhFstU0qQFx+A53JcZOLec2zJtmWGZa60gk/
SE1xtC23kWaZO9eLn+I68zd8yQ9B34O90+r8UOr0x4dOhDXjKTaSM1Xx3s5M5nEGTWhLg93JAMwG
SqiTu95laJDW7QEmypNlBfrSHJxrAhQQYsC11UPOMb7c9r64NctWP9dhv827/M7lXV8r0bNlutvG
j2/zjhRzGen9POwFy4v0oVnK2lQe3tx6EDe6L4OVHmEztOoMfaAJ/o4W///1539Gf9Zd9N7/uwD9
t//6b/70n//rn/7qv/yl5vz7a/6P6Gz+gTyMdEPAwTJt26L748/NWbZLcxayJE1Bns3CO5Nm/9yc
5fwBgVaQTESTNiyLjMHfi876H67JaBr3oC0Ng6o2/V/SnIUD+5/IzjMNm4YbW3IFEPyu/1B2jpSw
7Lx23EXFOgMxAc6ga/O4mwFgHSZm+ZIG1bUf6tcoyfbB6CPj+hOVFYV57Mgv1vNmLduo3WZz+s+p
FlUfy0OmUVLkkluoqeRYmQ3tuwrNVVnRdYDAvk09Ah4ixUWqcwauY4wwDAFzo5qDoJQ0JJ7YOCrb
NiaRpMI0e7hi0SWGB8ScM7qNtMHekuh6qgiV4FN1f8y2LjZuUl+lATsnG9WZy1ewD7y12UMH1Qw/
3XHJGMChONKlUEcviHBGD5rg+up4/sNIsn1nmA2wQTjJm3rImODWIIwBgrGyECaJvLTcxebw4g3F
rq1aLm1W8BQklf+gfJ8Q43fjGeE+zukJbgqz2474TZfCGb9NLlbGVL0F+oVVT24iluWlgEdyhgR+
Q1n1UkWGe2/GtFj5lEeaIx9+6ODDtuxgyYLqL8aQFLALIED5gbU3Rsqpyf8VPdTVOiFoNOgONeOD
PawnjppVes9d2LxxOJ0uiUqTfG/XPg7xBbVL+lYMj1UDbMjQTHbdETJHy98Gb/gsSjK4cCN/C79E
Wxc37fA+AcXHlts8I9ExAsljgJjAMCY6RQYp0PsrBsF2/5wlpP8latWO1odnVLx95NSE/KH5r2JT
7EKvzl/a3r+Edf3JVYyNiEHVXmsziH22xb25eYflzWEC8XbNZuNuEvGh6T2ftoESJzvv7CNWAxEV
V2siB1sq1tsaMuVIP4Nea1wW6mRLQB8+rz0WK0dy7s6C/L6soHzC0eUPMVojNVVVthwr5LInexyr
o0eh3RJjsbtyUnRJ7j9UyCNdlJC5b9r4noMmdiF3IMQKWqBMvfZg+KgsQ8hvViOd7ArRfBRGeTIH
ae+4fltjeRx8nSe5mc/vDv0Acb2hRDNYlrgTIE0x5qvjY2+QJGtLWIzQ1o98JgwPjYfYCsu9W1Cf
M+OC7SC5U95bVGnWIqh8jAbt+BKaXJSimFeOK1m6jmzmVMJWVBgQ34lLcEeYwWteCBLwFJXiEWEw
RACEUXCH4ZKctjOBYCLfSvmWT7GwHTdYhhEk1rZpQ5ow0vfGgfzdy7pa1esitaeL0jk75/ZtnePE
U3bKn7jJLE5JaIemmGcqMvdBFHi3IV/SWtUvkonPWgYIsZVjrKzEv2XQ/5raz6l9w6765Ke6vrH+
N3tnkiQ50h3pu3CPXzAYpgU3Pg8xeHikx7SBRGREYp4BMwBn4BV4CnLJE5HsO/RnRTaluWhp6X1v
QkqkKjMr3TE806f66UjZ0RRjDuY+9wXm9IZGP4Rk1jiOfCRJkG/gpE8btJa1W9MmVPapfFQ1TmFj
a/dFzkPFrFCYW5szfqv2qoWimtUjxzBPPdgJFo3OFzcPWJsIDW9XZjE3IECMygFBuvQloNLlUpGP
eoyL5GamxVcXdh9YXz7tqvwGgS43rVP5u7km9+S34s31261qy3d/AENfk5Bas41O18RKSfayqtpK
vGzpbIkHUQPWSnDv5YvfXLo8YTZmoo8HxIkAmWxdGy7GthbciZ/dsjpne7fM26y+0qek+P91p13j
2l9JANc1pQA1ltzHSkoqU7zkpZFxsU5t+QxQ2VvLCpqhmIj/EytaewRfs+DQCkpUmT0gT2f9WYoO
lIc4RA5N4WOAz8T/9pIO9Syf7fWgHGpEJbUicRQ+Z+24muVymZhV0NrBExPCHaf5MgWouK2v53b1
RsiW6XkCpCwGSgynS21qS7DpLZvOyG7FR1kF6SkqnD80hp+wcj4XNQdG21o5LoZSkYU/ThicSTON
6NfTc1JzfrYLmhkjN7oPaR+dqpjhvYZvYowT5h45nidqJzYEkGboz1D5XS6WqcvlZjA0kBn5i+2f
JNkJ5GGBrrm13Pkhy1hbUK7a7fLiyc3qHy+NLnTfdTsHyVCS0DdH66OdHmOzISXFYHdOnQYfdzMf
7JI9nMPDYiQn3elptp+rcRUXXG2eD1iAVdxom1wnvvETMAyTGN9xgA30jDwyLBd6auZF+tNRMnEi
nvYqBIV6pa2/TT1tC/8dNh1H7b49RAa0SF8DS0qah/0JPq5E9d9JBd0r9pvTPMuzPlGaCYmNMOnP
M2dMD9No6hZXNUZUjRuBezY5Hkz6nKBtIMJqQ92c9OU2xiHLww9aFLvzEgp0fZZXm2UOb0bXvYz3
hj6NLBxLvJGTWLIppgJc8uI7D0nPGB7n3VtfE8WmF4jTjeigLwXOQ5i0+3JiTY2MnK1di/NrWnFC
bGOxd5vkx+2TrTMAIuVmLs/d9JyTPqpL89PpDoCS6crg6GWO81VyFCv98WjaxkdtGDeR5j8kq3Ud
EO8McSVWsvOiZtqQ2r8j3gc8WF75++LX1ee/MfQZDJJfS2w82azjJYBo+ICHuTI/YwNonGM7SJH+
ivjpdtBnTJvDJqPG3uHwWelTKBMH1Nf5PucVcweY6FyzVtDn1pLzqz7HQlC4sISo+vIlfenGxSW0
JLJ1p8+/XC87u4tvpj4Zc11Eq0l5F73IRt+9X/QhWjvNxnufo3Wpz9i1Pm3XHLtzhS7ix3BI6CAY
Vj2Hc3bt5rbQ5/Van9wJrQUboU/zMHVWgm0tbROnaCHXEGbhNpuMR4IYcC0I52hlIHcBVTbRk6U1
g7hBPRDICLXWE0YeQ0ns/3FSzq+zK68u0gOxGjbI001RQLBygxvzG5V+Wq3w6k8cFAfyUtuBS88K
oncjkhvcIF+KnhocvL4LJtOyqG/D9FJoVSRJxnPUJBfem4fQGkGr2kTM7OSaKGKGnlff4/ze9ePC
1gNLLlJ7TKYKZdUevswIR5AttBMm73bKndItIDJc6uw57dJBzwnbS1T5LzVCz8xSoZ6ppOLSO/oz
+eEaOPBmzKdtqSLUXmOkzmOod2II10Hip3vqRVEq+Rw5wJq96g8Nkzrf7wzeo29XYdUvgHD6lrri
lD4ahXNMK1f0eu2dkbo7O+q3fsJp2BflnkondEso7pt2Yl5M+jbZw4W80l4egYQladTFrdoaEVkI
FPttOoRPxjJws0OQBikGFhbJrdfaW4EIl2gxTqtyk9bneoQ6qRW7EOkun+NvR03mvUTU8xD3XK3y
GVrvy7TyVyIBLloLHBEFG60OxjY6YW6pXU+5xcrT+3v8MnhPUBUb5EWqBQuIR/EhLuSfQCuQjdYi
p79USeRJA5nS0HqlqRjtHGntR6RMpFx7MyNukjGlJLDZllr1LLX+ybobsQpDE4Uy7oH9+M+MWKq0
atpq/ZQe9W4tymumldUBiZXl3JuvNVep1dd8S83tWmpNFr4ywDVkWlPrtSXCba0VXAMpt9Ga7qzV
3ZTBnRapI+0A3mnQCnCmtWCJKMwYlvEcG+8M5GKQge2eAohVoJVkG0mZfltqWtCYqSbvdhOyM0XY
DiJ0ptXofhHPgL9uQe6tRvSwI9wyb8NtjkBu2fyWLoHMF1lb/lORfpJipfZDq9+m1sHxrOm0mP0x
a4080Wr5LNDNMwR0+y8lHUk90Np6gMgearW9EMufEuFkJdES94rWcPAz6iQrG/bQ1dea/RcM2rWp
dfweQT/Tyv48cetNDYZ3Vu3LymcBMLIIyPVGQLIawJ9pbSqWBYKlQa63B53eIyQxmRP2CpHeMMCI
1xhntg4F6wfQE3TR6Y0E9TXsUBM5rKspeskS8ieF3mDMepfR6a1GqvcbVDAkq9KQ0EEHZqQ8Gb8s
wq+rmeTnzMsR04mwdpPFDWW4HfUTzj3v2godpL8ZesPCq3HY2Xrr0vKI7aswOGHEPEaqfPNNcc31
piZiZSNZ3Qi9w5EV2YK+ubHcupnMUWwqubDZ+ijWPxZroKUJXiPTuwR6PzToTZHysU0NNklGNsBH
mix6CmjYLAENYcfEsqnUW6dF75+MtNFWwDZeO3o7BauUFzT7KoquT2ldniHH4NA1xh/iN3LDkg13
Z1+Wp6zE/jVRMmXV7wS2JjTv6s7XOzLsC7zJgTqtOIM7/C2tI9vCo8VqzWx4V2d99xt38ztuQGcX
Lf64awfMWbMV25s04JMaMuyuhFiO40K/WF0QsU/9vTvj16JyvdrytRebvsjuPD9+6nvxPEC7Bq3F
+WCBR76FYBTiRNxHeCIOSed1sCf0mya0+QHcYqfKwdsKkn/rRlK/6Dtp96RMXRk3vrb4uVboYInF
lqzWkfU2nI5l7X2AqeTADtQpmQcXdwjFYfZckwaZ02tok1aHeLUnGfVMnJQtFcvajR/LFnQAx9v0
FXA68XWqjDPWTmzCTNauRC13BqduwpPgjNdTTJ1K6AXxQ4mHI4T86cC2eZvNepu2mC+BXN5zRK+o
rehX0HcExAxqAvRRXdp44DzSNmRSK3H66wfYq/IQCwuIU5vwaq9C/rLDZA9bz/A+4uhNGIN4jmpY
x13Jo2NusCobELb91LrDqJe8W6yUONoambtwfxv+XWinF9ctjGMd6XmTWi5AjnAZwefcuaPfH6FX
HJ3GLu7tElw2hPwMd69RP9fC3tVp7uNcJjrWWKnzVLckGkUxkWfKv1gBB8wR5GNsIFWPdpWZIFoB
z4Hc5aXoimBldcPDiFnwHg9UfekjMri6UgQr6CpRWBVgbVWrLKJH0vQsdmSmfxlr/KtyGvlhJN4d
LCwuX8vThwyvPA4JHZjkdMyVLNoE/cDiH/lM1kpACB6j5NgRu70TXJl3f/3TXz9yt612Q5X9xFi+
aNrgB6sq3QpFNMHNbfPBJme5/w+CELhKnNJLGoJS4seguv/8J6tLyB2F4dmNrepKUOwAus/k4/NK
Ant1ca5jg0oHvyAlSnkKecJpgmqz0BdIimgTB9njzLRyAbD5gCvSX2cVV5/Nu7VfehvfnzkwAYRw
O8w3ESv/WogZN2WVm3vF3MbWh6wPBKRmy74yBvap4kdhxPE5oNsumsDNAiBGXqd5vKpyLANJNb5V
r05s5IdZsfkCZN5omnmj6xVJCznlvA/HvqXrB/9PXcQX+nqi/SQUkXeSliS7eNQjtQXZgwO958HF
O3c3UW2T2G6i8V0SUlFX1ndNCHvX8RW2itE6c8KJCbzRRZ2KIT4XhoWplCoJfLAZNhFk9MgCh9o0
jJMcw8tiKI9+kpJXyFT8K8gTf4UD5jxV3vjCkP9aBoN1R2TbXE1Ce129qTzHZYwtk9t6RUFGe+ps
q9+ZFa+DFucLCAVn0y9hdeXulUCNWvuRa/h94iq/eNaOmqz4XPcxBR3eYRyn/Er3kQe6PMKvC/lh
rXg/XIkjs8LqEuNXjAVxy5ajKIfHSAXqEStbd4786MxpNH6o5HfXuykjdpe+JTQK7TPqEsEtOC63
apjgYcN52rGRfZbxyGRf2eG+jdS0GUYH/B2QsG25dM0Gfmn25LmCzulObR0EmLXpLmxGZLgd4TyD
rxUI8mZzEGkmLu7DrKz0bHSy3S75rNZKZeMV89E25zy0D4VqAOZD04/Epbe7el/w7GH6ob3JHWWx
NTBYrv9i/snJuQc2AFEIpZ8tOBYWu8bqtLg+u5zFIQCfRdgus6OX2eVprpLpHjsssMLMZ3GvnPnB
avwrY6sJeXqYgdTzgxg8RoK2ri56LYkxZH7t8sneWkS6z4gNa94m6r6JMnYLsYG9mEoceLrax/nl
OzQkpXbivkw8uteSugU4CWl+31XPFqHVJ1r4iiMGkxmnQzveD025NxFwEv8Xn+mfqVD+jpFEq6VT
i1OI29HLjF0ecIkUFijKIPuc9KSLSzEHg7DUu6ggHP9pYfomA92epdHxxO7slyWEPgTwctgNygbd
Pgw4tD1NxmCBRvaDuQrlcf7FC/497EeD04h+ORRQ8kOII5ykI+ilMnlyOcjLoZI3whJfzdw+wvWP
t0sTGlvnZaBBfTNNBG65q6DrMbwF3vzYD4eiDccDKGGQYSUnWZBxZDSqC0bcHV2UHjnGoD6NPbKd
V+ikKR/6MsBiAwKGxJhF3/pjBF4ZAOv0x188Wi/JjH+1U3ccvY9d1s6naFLUjtRME1Hb3lJjrtat
glTiAB2TBe7dqbAo1l3UT1uXiIU2zZ4WcXFGaAy2Lvlt9urJsgud6BRFRfsUUAHSDHzHQfEUGSUt
yzm1fjEH2UPU6y3vZAYETyRwsChvOSsSLh1CiUBb+xxG8M2wSK/XQc7nnLWc2Ygw7T0GpW0IFbZ0
CqxfTS92VG+12LOOpnI/6Ot45juJ7qvK+zRKfSQUzrxzOn6LWC5oEkphFJi3jRznk7Rp5iHNMPOp
3/zZkK84SGqcn01wVNTTHFWzDRXs7KXx6n0sgCj6YbYxp55neY3p320QKA0szpuYtM+hCayLU5iv
nhW9Zl5/acxHn8fPnU8IZeWrkEtNEiPIaIHkOCRPk8NHBHB8ODIcA5gZsXONfKI+FyDlJySWQl4/
c2yDII/rz8VyK9aRTk6a244/WsLRTpbgk3JJVQXxD45hIwnxODiFtS6BbD4skY9XBgvvjrcTwfdc
OBTJVafOaoKzP2DyWTKyrJWRQ62fnnqbXzcYT/PM4FOZ2Y7lIaNCJE3KbQWh2nEPSqt48+WNhiYY
RHYAXRRf0RaSAeME7XDruMXsRZfQXin7kBuNcfLsQK2lH776eSo3hJP/cBP3WEsKA+wc0gOX84KS
cQ2yzgY123n7QUdahF1deW7DRWGhsEbJsvA2l4+YrhmlapAKBtYIaMQN1AUgBygcZOQ7LzvWXY8l
wrpzPLolIokb1QKrlAE8BZpd+9uMKIKMfjzeg2fJKmVrx4baUmPqr6pWZNifd63iIT06WfEesfpI
3fEh63S4x5HZDssI+vbo0yZOqTr+M8DiHf9zUWwRaJm7r4k1eJi5w2flIGmXeUVfImRYTs4docHe
O6NKtqdaTtQbQH8+FPb9SDXRVdlYM6piea0Dofa8dexzZuSvlKjX/IF187wAoT5JETApR4azMaGq
bAHq017a2jUrFVoY4lKN+8XpT4GYHQyRC6Dfl1RWlJbh3/b9gnN2AgczyD8rpjL8E7CMU6dXr7py
oSGu8xFjNITch2qWGfZhTvKU1qHkEWNidm0dokyOB9RUokk1BhG7OsVrnmXzHkLUe58OyybntbAT
3LcXi4I6dogHSAc7lkLyobLUQxQm4jS01WFRNjS8jhWc14D2nVU0bIecxjz9pC9c/1XE3HEE5udt
nI9Q0qL4hXid9zglaFEkA2Euz/mhY5c1AfGefFKNiWrCE5+oab2Sh6CePZ13dlupfULTr4j8/Eyy
v0N6dp+xYCx3SabN9qoU+yqwkEq5PcO246Q1Z7uWYN56FASooMVDiAM0q7/s0rBZcOgDH5my9Ekm
9UtVhd9RRjN4X4r8SKRx30qmUpNV0DzXqEeCFAnMvl8yOzO80c9K3GLQDdHtc9Wl7Ul3mG8Gtlor
7gHodcktnekfLbLWWYM1qI6urTHMffTEazJ59WrQqXm7aJYaY4nTelsz1AaPxFoT9NmIdsRuyq1E
Xx3nM2vKjsJriauV4FITbMZFgjnZ/jNwzOOWjvfKcJgN3OHHqK2rkNBLvPEi88F7dMP5JzP7O9Us
xhZOthYwyb36wd7ucmcF59k8Bpl6aIviYZ5gRmL2/E7aD/EwDab3BRgAOID9hl8GcFll3XNMhQER
mbz0P+UQf5tlgB6xFj15lLhyz0sl1/RQLqScYC07QXlQafqxUIvS5YyPXO0UEnjNb14IF2QZB8OX
z5ijnZfndFaHSMS3PEk+3BEVGM94Bv7b3aWfMyZPenkwXrluhjeySQ5wKjZkeE9NZ13DKpRY9zBA
xwq7TONRhjylH1FSwuXiCRI3zWcals8zJL59g9tsGSsy9gVdwLOskSbHxxwatcUntBFu+AUITm5k
pl5EMAUbN2lpdOGjyOvllhPZ9GC0NC108JieLROe6Uam7rf7h7XKKVNuuw2LNAFmthNJ/ZYlIWXK
Qc+eD3OizWDrGxQALIP5kfXzNb2kA9S/rqJos6M8jKP4Ec/Sw5x1Px6vd2yew0OVkOSUlocweLdM
dCAXxvCVQ1VYsTntYvu2GNmp6C72qDeBwqTqQNkIxXybHcsjUlVetLfi6nfEWTJT8wmT14i2nG9q
gxAdbwvczFQK5BEkmkidnFh8FkH2NOKUJFdov3lRMO0RI4IVqGeKVRrkrk6SvKPcIJMgLDDPeSvK
jPkoSFLjEhbHjJQkb6huQ+hlU8zkEPPerFF6WL1lXBlxW8wAxQJkCNh7eX9z8vLHJF7DcfLoxP2w
meful+q8cxB7wzUJl7eRTAF69pOy4TKIPzLh6pt7XvEhQpsy/C+ecJQ9xtxDufgVyBffaRpwOcCt
c4NuvKEkBUdt1mamSA4MZXDl0PPCOR7/Eqiz3L03u+kNdzYc4hGO7ZfXoiTK/iN2UnBZ/dVUNBcE
4URfjV3/1EX+uy9YzY2y2k9oUHAbUTJYJh+XlD+pVmcjlNGJ5REBr5bpXBr3zo3s9hEmz6b2Ckbo
Zqw3RIN3adXLlTlFzj7MqXby5mMTjWcVtBRupLe4mwgjTfelBmw4zkxTldPcH/zoxdRuumDsbq0f
ArlhTPYf3cq+p8tPjyoEyLAk0JMcPjQ51Ye4oHyojHxsqNOxGX8HQw+xCD9iXZJSHGIODF2w6YrM
XY8zoFRj9rQSwsuPyrVlZI2Dxsrrsj06vEr9BbMn66aJ8DjXIq8KOLc8xNYLZmab9mZ7ufPC9swo
Ik94KLCac07nEstETMoQUPvJtULMXu61h0dAHWgCwqkRm8AaACExzK2amd8zrOsf5bmHoHEJGniK
MzmFEsVYCpLUvO0No6AKigq1ulOHtB0Yi6r+kMZckN1P5FDDUlfl7ypwupUilfPXC5nOkE0VhW+R
BxVBpvUP//rdslD9MudBiOAWejP+uYSRvBjvvAb8jrKfHKd5a9RpcPtfYT1qiU1j+ihESIfuICxn
Pi52fxiKi1ky4qXt+NQTG4sxP69NrudBFHcBhXgs848qJ8k8lNxZOfGdvviVe+ZzT+fIUMhuTfvs
RoHRVEb9ZNf+HY1uT2kT7EYKuxbJabazwaLyQQEJDXVqvCPxyIqeOaGlEyT+1UBSGbPmzQbFBoTW
3BCHvNr0EdLLRc+pbW7q0LpmwWPXdHeCp5VdNlh0x5KcxABbSB90Q7mtZHASrbkP2eV15I45oT9g
Hdbb/97etOeqB2OHRtcegKiEFKsOSZDvQazNeE0oyUvTcGURHGS5GxwH+HsUUQRiS7RuYBpxie6A
bOtcwIlQwDkeJP1lGmV8DCa8EDUZ8ZUXT9mqKYfrIr2D6VfaB+kAcpyRyCohge/3t6k3j6bjo3MN
EoqARFuTzbmLn3GuPtGWgINFjWB6vBeWJTyA8Edy2+WMMGP4SR/yb8rsHnJ3+gPwey+cyXpbvEuU
dEBj7PlTuvz2Ob0WNmZGeDhZdrAWNlw5+KhD1hNKH1nAhyr98vSCzJO7mD0/KzsiR7W4x6lv733o
6rZ0Xwke8R6YqnA3j98mvMyT0wzPYDveZ5kO+6UN70cWDYWRbIfZuNgYWua6q9aOV+C9A/Da3ioX
rjm6+XQoBwtMbo6B16OJXvnFn8W3tc5iQZydGM8DbgXgfG+keVpmwokudGcXTwBNfS7cyiBgxaZM
YCVnRgsT5HERL1+lZ0JXwukowmEn3eCjpfFqVzmg+Q1+GWI1ZqASzgERxk/T7sxD2Ii3dLF25iiM
E0+As1o0wc0CHGUp/7sCHrsdFSvVwfIuYnqE7I5ldkjvKteM9qQ9HGyM1Bvlg/t7SF8YLodN4UKq
GIvOPpWtBCQtGl5EZ2HFhH/b7DqY4S+jcOeNtBj8ErrGcDI18KbZVdTKM3GZq5tfa2WW/1PJX5CX
B7CtMIFtB2syu+ss59M0E2z3WQ2UyUoeO3v8KMJ5ecTqwXQ8Ad3vhTjgmWuuRAcfgKJzR9jWL9ug
weQvb9//N0H+X02QcGH+zybI//EP//Bv//gv//pP//Lv//jP/90HyS/7Xz5I8TfbDTE7BrYdAtP5
33yQnv03ToomYyRqkO9gRfkvH6RhhX+zQ2E6AYgdN3BIcP+XEdKw/b95ZuBjDHEB1ru2//+E3xG+
D+SnqYs5rqvj99//HbxrxwP2wp/netgvofH8dydkpzhGJinebnhANdaAAZD/5G5t1ynohzNJugFc
X0mebp2iNMuU57DvLsr09ekVqkYizkxrh1Jxs5sBcRlxV+CbT0zzHJCfQTwqXme3eZ2wM658b/gY
rfiYJenRrNXHoHkbakKDCS2Hfs36hZMPJbcsrLicJW8D/jWS/iooN0LZ1zgQXwhUz8IBVZe5mOKi
5oeD6ksWRI/KED/zcorb/t1I1KsnivvJcd54s6CEN5fYsT5S1fzYoPJXM+uOUSJh6DaZqn+MY5qL
Ia4O9EZyko9KptmpdgFu149jbX14kiNtR1EsUH2tGIYg4jglhEbwAfSECQO68xCk9MazI+KTajdG
CzsvK8H9Tj6QnTQjURUSQzN6wGRZU6wHu8dy5E60h2UB2fhLRKLapykSF4YcVkNOPANDP/EwnqCu
/R4a/n02528j79FBlDSWO0oPsZx8kvgiTPhrnWQlF3v2dgRc59NHYrvNt2P8YF+6cLjfGr73Ps6A
Z8wKulHAWdEA0Zt5zVsed59qiI5dgr8rMV/Rwc92gxXJkpg5x9r4ptdm3WNyEizSV3MYv/ECXU91
dj+4yR8U8E9nNN9JS+CiSs9z4N0Y2e5RJE+Oazy7mGbalkVp6b3kRnRPDOy9Svv3ltbJKS/XLk15
/ZLQC5HI9ZDIZ7ujLiysvRtFW+8BFOhNVNebsJ6/h5h45qi6EpiDfEUYMtb5NN2Z2v1N0mViKly0
wBrQI1T3G5FVb2bI4JYt7wCyur3BPOsyr20srmNGTVcvgCg4dA1eg1Tuui1fWZBXsFIWuI1zvCae
dTe7QU7nKJBOVxpPFVaMGfZmwWWZdqGu3CWB2TZM2aExPk2ifbBNhiiGRuolWLaK9r0OGYNOY259
QJp+XeLk3NXqN9zlDO0w3kIrfw/ZYq3Glj4KmP/QXeIfqo+zsv+cJlKLeAp/z5lvckpxTgkFV7Bc
eI9WAOWEc+UmOlhTchsG8eIv6tAq+aD6/MlltATLcVzy6EVUzS0l602jDcGrAFIQocC1xQmM4JD7
nStuKso1jxlAncmgTW/iKlk8pBrfvWd3UwXm96Rn3xTucJ/edWgZaG/yOgRPoWi4QZpCE38YWy3n
WpjyMdOB1bhiY0MpmeP/STpXqy2HGiJVg/kPZxMqahySgw3mK3iwP9li3NsKB0xF6UxQOL8I0r9a
yPV0ZFu9A2ulmp5ZsL24xfhheT/NuDwNwPdY5/pfMg0pLpu8a+gqtKl0WClruE4j8dpg4Xht22+G
F710SmnFKv+mH+9QW/KHQZzieeHd1OLdTYH7Wi/N1bXb93TiEMtK39ZkBWc8QAF8SwFIL8Mv1pS/
HeH/9CHJc4l60fW0KsNT3ChH/TGN5yryv3OkbxCR5FnyIfmV1tCeRsqTuoSG9yrKF7zNQb8WqMVU
B7ETB93jZVjH3AhoKwCKbUhtup3g6lFQf+cF5lXYTTtHkPrc50MBOijOvqSNz6GnS53CLNeEhsHc
VCY8hsjNccBID7krLvTq8X0TSR6u8zLcOLszB4nvYvGevZoSzXpxfyjp/RP1n4Ennnp4DjnPQ5w6
yU2jJOlYPS8p9ZsVf0JowB0z/RPWuWET1PDig/AypQzZLuwu3/k1u+F9A+WSdw9OSvvmUfmGW/zY
k+J2KuMxpy/OgcGGk6t9lIpBaXgr2OwRjr4XU3MdPHkb+h6EQ1TeslbunFpsId1sWxXsicVD8Y9+
0mj+tGpaVCxcQJ4F1iJGNfX7NREyPpklvjXvjT8+hAO52TCE25KZmP6sKazWmQ0aVihvQzTp05q5
VCoLR+lAtBkL5sF7msrhT75QK90QDSssbHo1ZYlakvBt/9Grltd4cJ/8mDuRHkeO82oE9t6vE6c9
U1LAfdWx9qf2A5Ol/1bn07xzIUClfcB/i97KvhGHSBw8lcLmFNuAMTfbrzwTv/2+u9PfWDuWOHDw
mBBJRKVIyo1P+eaKHlKe3WOAAEg9SdF8lB2vavpKefeWl5StQzx5d/aUftvFETjYa2xNFhlK9ZGN
3SUhY9M7TwV21A2R+lcmzNfAJiGdTViJpSlY12+d0f4sjPhs0sNLh/sra7LHumZHVeSfRCx5QyH6
r6j5KqJ0gIw6oqaY6RsPStSx8tn33T+S5VFRh1crCe57Y9h1WY61MsGtUTa3pluesqaipCO5w5SY
0a3awyyGCucpf22VcCt8VHwO0jGbffV7SYCVJ6praP8qcLxHlzh01lYKB0nS4rR22hbQD/rKWGBj
x6axCWNxG6xXHsKXTtKSJmb2wI1wD35i/zYiqk18mqc59sF1is1HoAo06MZ48/y6Bvfkt+s8Bosf
jcPNU8tq8L9oHO8XiDhZxoBCORgJSb1eYFGORkUeTVJShdiCzzaNYGwy/dTNbaqIljU1Z0gNaELr
Ac7Sq7cSrZ7MLJtXvkrRpb9Z4TBtRUQpQ//bMPxHFrH4nNm0rp0OYF4AjLidr22aOeulYjFhmT07
6YltzvIxDjxvYgw47NDwTpk9pxNZ/zasZuuZ2XtrDvgQuURAGsSctUDjARFmTz6tGwobViCGWOAS
jcRX4tk4gNr6kuUuhwufF51/GWzuGe2PpUplXXa/nfo95uw/AqrNCHHxqwmDTwD/KJKzT2kvvsAH
new2Q4nhHgtc3ImTW13t6Lkrk/ey6Y8+uyoiedshKvc2bRUrY/pJk/Q89PS62WLAgbgsNgsJj2Lp
76h1vnsL+p5ja+GxvQ0tXR9D9BA7BA2T9LfhYmrwihfbrr6XeLqf/OgYY69J5e9eWR9GXL7LPr3V
6pOJlAZryR09qHATAC4SKB7Ys8JbkMQv7KxAA6tfptMeFm9+CzLnFs7txfTbZzv9M7XlZx7eWUl3
9UdM/j1EWoane3dKTtidsl2RSmdj1cc2VnexrcAOJPg6oQyszEB777IYXbninV4Fd0PRH+SgHnHk
i1T+AC1+Z4t9bsnNmgpGTt6T9MGHUKY594V7GksLubDCb+mn7t6iH6bP5vclLKg/yJyL3VBGNh+G
vHswwmoXNPZ9bTIOtlOzDtlbFW35GliwqU1d4o3VAXKHvtp42pvlxzD2GORa45m/PcWlM34FSyoA
1daODsavWPX35QzZPMk+xeD86hym1EiqndvKJ3RAhmHTf0qq4k51/t1YTujhwYNYhsdClpfAc+8n
ibvQGR4iYFdtXh16FxxzhAjNtnuY1iL/bXXodqpqP7Cvq+0U0PntWwCSzPZl9EfUYO8Zr6wmhl3K
3v7V0VWy4oy+griMH45Rju0dTIP4A6cKTwRgtYGT3Waj+uLg8RsD0c6Rxo7ZoezuoqS5D7mngyAl
XDmIq8rcU1LQ4WH1T0lLaZUw3Ussi5ulikcChoyWKfmsUtFkI91tl8TfkfJ/Ta7YCfOjNaMHr2/Y
0wEnD0lhlo15xAtVrnDmv2eDvEaeRIOC2iiNZ5Tzy+DY30VaX2vWNDBY0avG+dWV6MpJYNMcMwBZ
GbA5p4m7KaEfDpAH13OM6992dnZA3S5i5bTFSN1cBINNVLyEcYyLJ4QANrxNOQeHWgPTOst9YEZ+
lCURtRy7Qsk3QkooPuLKxP8eUDBXle4ErJQpPGTM7BYUoGhE3jKJjNd4iF0WX6tuiJJ1QCupb5ib
uOQ0A2/jYufdRKif0gTcFJjOhcXcFpsHIdycZVRAzg1kdGcOLLnb0liZmGfHwir09ogeJHp0BJ9H
yL7dan7CNANdLmZ/O4WkfCCS/6HDBctQ7IOkEwsA2MVtMO9BP8Lq43GrUg9Vdfuq8/lREBGwSj1q
Fhe1TO8443KAi1pBKSjWdCL6VWNhbvy2fUkt8VYJ6tzGHtPn/2TpvJYcRdot+kQZASSQcCtvSlJ5
d0OUmcK7xPP0/6LPuVG0mZ6uaqHMz+y9th2JZVP/jR9wXJlo91G6Qp2a9SFsq9eB8xXZYvGSTiIj
vhvZ4dCSeV7VpDiNfXbCVSLOOumMvcYOCxG2y9aeSUaKAR47JwJ8UAAbyKLVUVKzECsljj9dkurG
VTtA6N1LRrGOoV9ibSV7SziAyzDukaU2cSsYGH+0qs8ZKvSVxbvVKLis9L5Q7ZVm3li05jbKg5Me
IMM4PvaDMqzXkTXuMzy5vk95DzY/IgwCHqE1Du0Jx5C5mzvc3RSjWa0fmGE8suX5FUDZ1pVr7S0z
f49DJVbmTM1NjCBvjO6Qmbj3iTavbeXwmW9s0tz6W8MGZtU58UeCyMykcKRWMbcpbBAE3Qe0AHyC
kPciGVosNtOj8k2MBNFCRl+ogQIreEVXunaIKaMr25Mx9IVPkdylOiPMLxrRpgB7K/jINBWr1JGr
xo9hHzjt4tCLQ4i5NuhPYgEeREG+GREtHHGG85CNtNSQ1b6rmQp58rnhotKXq6ZT0OtRum77IP1g
TrhhKHHvVtNI+8/UkTwvpGibNhh2zDpR70cgunB4w83hKVJ5e3GyFD10Yz6lcPJXEZrUtP5w/Pgz
Taq3xOHqIKRMd4s1om6BFg14ddDJo22jXLFJi5nq/m+eiFKZs3o/WvHednNk/zkGHqezfi1vPYvs
1zRHbgvMaeSGsKdUSJak0o9JjrG+zfPvQjKiAIz7aDZHR/FATOYiPDiNbvPkTeYitJTHJL/gcl0c
eB5FW8n9UwQd0iM28qI2NySxPGUjxNvA+qo4/ms7uwfxT+odETKkdeTtc29VvwnEBCoo6xnhFGet
+QquPgSRaT/PmedTPj62IU4taEjwBEzjb46grIdBSLSBEbmbGnwB4B2ahxnWmmHU/bl2e4GnprOO
KGTlGmvVVduwNbNMuncV+fXE0C6yPPNS2HQ6Q2wX22PfGRTIlbEffcGGS14BgzHAViVyRzt+qHok
RlHejXyw8PXxyO+o+ljJSM8Fkhe9dN4M+Wqez9jWDn1KZ0ZWOTljaAdYPaTYdwM0y1OCSyu8G2RI
7W8Nd3npHG2yZtmbM1TRfKKC1iXZcjHt9lfRNGwgl9PZ842PIRx+Jlu9AxkEOmc6KPFMhu5hlqp1
5SCqrmv1RpjIYzIWT+D3zrObM2IxrN3ogYqENQ0tw5dHdvIGRiLMEtESat74P65WAGiQw5oVZ7ca
s0ePvLKy8cKdcGE94URdV9r+xfUMjvjCHggWtGchayh8TDV4PwtK0QQ7kOxLxdlMCYze+yNYlA7w
SVi/oe/KSps1luq4cLrSIyOIpnT5vqYw+k8MqFyqQWNA7JOtGH76orQhfAIjia35BDUVd23uDywI
23O3LPZZQSNEcChFRXlAomyAvqFkSe2GAqZXO6d3EOvb+MqwEL57qTHu+rT+zsmfX6XTSP5mz0i9
ZQyDp+uxqCBFtYnL+iMl1AYB50fKIWEgoWbHXoOIIiNAe3DAJMMRoDxbI/OvIjGupeGv4O1yAGIJ
pzNmvpfP/YtPSlfgo1Ltkzc54FD6R1TryE3ponKdEUq67kfsmuU1yx3qVLvr3hRrBnINwnPBPHWt
JuO3FamDlGCp0l2iRSAafJDpe4cq5COPO7DCfn+JB+Tr2u2S1YyuofwicJW802b6coYfwyeOIbA+
U8N7GHV7ktKatnvt1e8K/DKIBQfwYgx8h0SSlcv6dOXL9Ef1nj6mqfWStnrnk3W6hi/+VGK2GHJE
FJ313Q5jCwPuR6TmRztX9lbm4wW7Pk3q0rNbEIngfkkBkCMF+60Y/knD/WUnjivwNzDYxHuSeacY
aYwSDjNGyFyBQl85seChOnTNUNU2Ag7KMTVw4xG9PZOTvkoBM3tpfcB98dlZ594Qz1mqLexM1kNR
mJsmEWeM/j9h+2IGbPPMtkeTCvqmQDy7lX5KYednjB/txITNg09eYWKiTyHAPMYOgNwGd336PExq
R8USEBAc38/9X2WTbpHVzWUmjMdEVzoRNkFUkA1/jxMmYWrKOb6eKkGVMXPphJ1gST7V9rE0aE4R
Cg+h7V7I1GSzo9J8g5p6uINvF6U9z27g5xs5jydz6vQ2An9Aa4NJmMJAN82m6RCPdibNnZUPyBkH
MW5DznjZpUdjNMG+pPeshz7m3rYW6Qm7fZ3z4S3zN1vUisup2guPc1ZpYvxs8nzB03SvVWKfPK9r
cE9aT20i7ruOvSU1BFrvZ1LlCGLg37dOGhx+DA4nsyPPlIHaSvv5o5w0OshukToJyjM7fFayWWR7
lCE9DYesB+YiONztzqCxH5E4Imi701rsFjTItnW5K6LpJ+dZL4m7uDlN9hIrXPozznpEjiRclmcd
OEAD5dmPinpjE/BCPjrQw0YHxyPnUMob3G4tZtrHwTXVqQGIzFu9S7zW20Jo4l3lKsd/9cNA2l1x
kuuNNGHnXOdD25N72ZY2cK+IoiBrbrhUA6xP/IqYftBgEVo91LAb3D8LSPrK55DApj2pYwP+Fb51
tuFMfsKQCDTVtXeDgUatScHoWJGazn7LswSWdoNjW0m913b6O41hCpKHz0enSF81+OxV5twdXO3v
0yZ7CyR2lkSY1zScka1/VGPQnPPE349Ft7Wp2+AFMF+DT0aLxBtBMO/TPIIq6EqDrC5KMDRrowya
Y1paZ6fgnA0BE3QjaY8jel09wyOPQYsFJSbJ5izy6NUSf2HEetjpE4roBKkkGTT5OowmdKChf/Im
gQXQT7eBSBAkwbQAmkCUkT04j3nnVb9Ym85pGS6cTfstR/uN/OIXbY51wB3KvQx2bO2YOaELix1p
QOS4RgT/1pDaFjgtk8vlJK8GxiDGZxygVqAI21mRQDUE1zewEAEl2bifGsxnsjpB9aOvz5sjid3E
kjR9uHUc+UKcFjMNPAki+ACFASRwMOw9Dvz3SGfGKQH3va9hH9M/MDu6ZwxHIkBDsOdYoMMakcYn
D22lnwI/I3CxgpnteX2/Fq/kqtvEEkCvi3J7M4whdV6/xBzYmuSjLtjyGUB5SwZmYnxNkfscVbax
xgSYLe7rtS07ZCx5sO1F266EdXNdxK5dd/Rb65Z5OH5Yb0FFZtWfgK2KK0ufinHG3y6La17aPjdo
T1ICveoOCFq6Ly39kSZkRnZY4jI1AJVFS7YaIdrD9sNuWVc/RQU2heqJcGCLMyOLznOnPu24rtYN
2ch+J5JdYmG4VaxibNk8Tmlj7iPWiitXN3cOslsjnEnVIyGNLKc0XmZ6wQZJb0W7xGkNKlWiC/SC
4Fl15lNkMyl1Ov8c9ZmzmRoKs96vXlusQyaxS6tURUyEQZYmafFoEG+oav+z0ZpH2Z2oqYV5ichO
1lZ4wIF9mrxSP/A3y3IGA5iVzq63RzwH2Lt9+9nhO9x7dfzneUeEhKMLDmlAc8fpcMOS+mFXixlX
HKLRZ8LWAVPzUfi0wLet9GhN7hqOFOrFYWd6HmyEpP7PCfBdyzbZq7mP9mw2ETRVLxDlOTodzVKC
tLm1T0wPtD0lV7VPwkYld64OPuamuaAPoxTvKiaBOn9PAC6neTZBPh1vsXQO4CCA3NlXI2PVMXGQ
KMRqd4UCVcuYIAeRCckIgWHfflT+da4ShnNTwhQrzA4sugo+T4gjSOjiiudv4+Jn4am7o1EJFICZ
d4EEWeJtpq7u6qo7dMlYncZq/CVA8ezlBTmhfvU+5V9+Fb9PNmBQO56LdZsOhy51XnH9sg32UMd8
t5AGd724b6B98L1glmwQd2aVj/Ij2DVu0l2qpn0xkO0a4Liz5pFRbMyYq4FeUBsvpAL9Z2vx4PX1
x5z7RGp0+kio86dX2SiGcs5PY9HF91iQfKfcTqShUEmScd1OFZlLXVod6t54xVDM9hLsWtZFGNng
dPgjRuvQpBrr5JelbJuZb/Npq2xbWQMUjpaOlHFZSRfufZJJQjId/RUy3gBc11oC3F+5g/E61hy9
3gQaVRCrZsDLc1lEZ+kTA4CLMesHdFBoIuvy5vf2N8PVhy6jFJ9rhBHJOJMTeGjncDi4pvfpT6jw
cKsAWe1OnE0ny6rIdVLOj19A7GzUQaLSYc3sJFsoNCfhJHckKxBJwISpxQjhF2PBD8y954u7E1FT
LFEi/ChoVLy5eIhdwRCVPWvFKrduqye0GM9Zr159WOtz7X6FE4dD7zdskBAz5zz0/zi2mvECXUvH
ACPqgfnntdwLfL0uVrBBGQpnDxgZWzJSqTqu57JgOU1YK2dT+a3GpRtLk99hUeA4v4mc3vDMcO4b
HoLR8KoYQyUkg0TsFeBQ/6qe8nBibEds51dJXGjSG8yJy+gmmvmnSEleFKQuRE4t+Ax+Cb99ThNU
NqkpLrk7YY6JP2mKEBDFNzvkaan6nwAgiBASedmq7U2yMrgmW7N+xsuQrLxlrRj7wAvc5uQSrAfg
IYGrPRgrBnFsxvyvgc6tVNltMgfcVJb7Ydbq2BN5t82x7e811rVN0uDs6j2GhWESbz1PvXsAPXSQ
HDvEqZs27euN0yW3RJKiJu3sAKkxxGXJOFzKTzlw+IVbKY07TKGQbXjXh2a5+OOTk84/Y/BEds8D
x3rof1mV+nLNEI4A4WJVw9oji+/lOFy0afd7uzT+VOSscJ8w9642xhJuLrxoY7iZuS1N8aSE/+B1
83gmxfAjJsFlHdhX0BknI27FdgJDux677hK2aoseY+8N3p1D0mPfz595P3wnuJ8nYYFdmI/VpKNN
4zEDj0on32TD8CVYSkFmzhrvSh8p+nMe45+pmEGvZxwtdhjqpfHAE08IaJMz6qfxtQ7gIkoyCKj4
uh/A/enarFEyyCJeNT5bjq6z7jzTepsAIDEeI0zU0HeWFXz0uf02eU6D8XtCLSkZAGnsQpwE+y5u
b3WzsKmydEWtO/JoA3CGs42yL5E1d5NLMLbk3Boq6zhq/4Hl4d1IMm4DUJIlT3fRTXsNeVbWU8uo
IYy9MwOXb93lp6hLX9IaDUYqWsYx+nH0q2fXYoPbLtLG4inzMZS5nXdRXnWSmouxJRmInDgOODih
vk6/iUM4e3IGpErSvIkpENMUwzCTueT4XDsMsq0mfO5QCK7UlD+LjvlgYnA+keMja6Kh+RQXeVZj
9s65/tj9aYmUZaDqJdAU3BdU3iF+F42QK5Kg/gs6AinJt5QRw7K5hRzixRg/8AF8BJRo0JRRu6VB
AENv7qD/BztDIg8Qcb7uCFEkYMdgxhdzcRCa8R9eEHRhHdEa2X3tefU2xtax75FQkk8CUQws/Qr4
2mUaFNwHEu8ho+BkdvluMspSU/pE6zCVDgfK6rAh69boP0wnOOO4YJuT3hnsFR1ZPf3jmHtMR1AA
cZrqyN15wv8kABnKtvDXWTbnW2+kPSBKu3fDn7L4r5unnbL+y/XMGJz4cFbV7gOS1fFeMN9f7UYf
2zV5e/+hnnmhCer2BCRgAvWPhT8xh4nGq+i9ZyGNp7aakZMGHpYr6hlTqRXhMhy7HYvR0mBsa2WE
Tln+kW802znNeJraiAQYKyGdylLPRhE919Z08GgEmYIQwgenqTWNbwQg69l1602luf0LN/wLimZb
O6LcGTYRqXVtfzlhl6xzs6u2OIqzVTv1zMBnODaVRr4QDq/0mmdi8BZsPaB4/CJwIErU2YZ6amLj
IVAu+JxmyE5pM/drLs8Xh5KDSfP7POUO9rPkBeUSs9PKeDKlunmtfgeH9Jbhvr/DZolWe5wvY27Z
u84R8waV73mCn74ZPd4yB7hVYO1lwO5NWg6BOoQnr3VeHTy8f6U2kLWG2a2oiwtJMItMNz82acYF
baDIybm3bVAIi3jkmTu62ab8qSnLrG04JMO2irFmjw2JWC6zumFrzM4nDSNvn9sTn+oP/rqLpY1o
FZoSDSRrJFvBEXeKG+h+Uo9j7y1m9shWGenkYvLXOTrOqDX1Gi6+xUiL/ZDbuisWmzfCwPODzyYx
7gF1mf5hgDm6opcp8S9yeksCeSrm4eXcobwhgvOQV7LaEDOMJYYxt+n26wUXQ1JXus1Y0Q1elh+9
1r4PUdiGLZ+0JDfjK3BdWv+0ZKYVV9uCgZXJ7wQKjQcTk0B4T81kifdmga2wsvWV/yxBlxzUrhTM
JFlZ2XuiHzxcIOt0CYLGgHEWqGuHxH+nKSB5BbMFfyoYyptLzutmymWA9SA2NxMor4Q5wNFGbNu4
1lsg0F1PwfhrDNYV7OwN8D5Dcd95QVr7ArL7w6qyVZeju7PxU4VtRgZGD7EtHY9m1777FrhP7piv
zj3bE3Gvkb4IH5xbRrapNf+FHA8G/RapNz9AMWGsxAOqHyz0U1H8+gRpb3pwwTuLvx4g0B23POPh
eEJ23V66aE6wdtmMStmEpuLX9IPv2u7+CI++H4ruVfFZ2ZCSbKCLTR6zeK6QV2MKAlOKCq4fzwao
eIGtmBE+OlU/VMO+bsi4Qb6gW27/vKB/9p3HueY2jkGRLmUNC+rh3vbRp1FEkZPVEq9R5vftaB/h
LsBlnxesSTx9R0RibGheHwZEJ00cso4syg8x4i/MmOspBFlV6t8XikWwxA5I6BXRRdjBf8qmI16e
qX8sRbJqVHDKJVAlwOV+Nf0lPXAhN6xxv0fnRqGqiCbpb/1xZmMZ+Qw0MS00ScTeirl2q0mlVan7
IEtCYrkh6/UYqwW3BeCHrDafCOSNSOV9NVdinUnmYINhoFihyiIZk42kbxwKu+rvMnbdlqyfSkgK
ZysMCP3w0Ie3nbVrRWFuY8P9LDrBNh9i5tkw3HIzpKG5D2gVhMJAOTrOD5UWJKPP0O01I8FwF3N/
7vMyQvXTmkeyOtJtHAiOD2IQZtf5tgQrVuY5D7hj3cfU73cRAU+7uYy+lLqYZaJIUmUu6y8qk9ZR
pzK1r3oinqetW7Jc4WesnEpjQib2wKW0i0OAPMZg74oRBaWbYJx3gALj+rEcxN6cwdmI6oBsp6rk
HgzlmbppPCTTMjetXwZ15V+GOqyE5mjz6fFU/0Te0Tu0BCb4ccKaKuax4ygb2MtVd0RRvYoss0lw
mG6uWf7VdcCqiF1nuywymKTrQp4gA6wzpaZ1mLVUSOlXj0H/qEGnLzMQUpPNcrPzImHuAH7+lZSf
rp88+HidIjPpL5qEecVPzMZuVlHMWmuuJF6TyH4JG/fPRAMJS4q+zYcasPASm9mZTpqZFVcMCqoS
DWyMHv9gpRwdscNhmi7/V/Gls2emwSTJGoFYhx7d72jOZ4KqQsaIKfcZ++CuQGRSgmfjnOJxhS2z
rjjQYMOR6BqT5FH5DV3qVB8KDkdGflOz7V15yjIDE2WJrqD0Tpy6/q7LcLe0dnTM3AZuREa9FyEN
dUf8MhVmps5IH4Oo9+9kFsV7xz0VRYmLUUzXtq7CN4r17TB38inogT4XEDgCodt1aPcsIub3pIPV
ABBm3fg2QgE/tK5YovQb+YH51PivXWMzuYnlHQ7FS0LO0yuRcvWVPKi9K7GS3RxarMews3lR8yeu
dxhUhC0eXGVm7w6crjzLl6hLwKUGmcwr9PrTOZesBcgl0kfKYTa8VsBYHorEXWvfpFFdMBFEH2ka
ADDp7LXntNYWELi+BAGLZFwYzq6ZcgYtnA4A46f4ZLXG2mUhhy8oZcjaRdmLUxbiGrsEmdhG+kIO
QPhYJ/W2HhNCGFUx7TDZZC9QF4qvSunkmZEJuTf1PoHp9yw4++95TNDfvxqdrJ8tORsvY8hyEbzO
I88Z37Z1GzJ9BIwEdHxK0w3GImhXUTuxYWOEzwSqK8+wQ8rzXAM6dfJs3pY2IM1hDquzzG2xMUKe
nsiw+aLnKu15AxqxqZf/RrmqOv/7UYfWaJ9P6t4C2QwW2wFIpRSw7aRqz/9ehHRNrBHLz8ME7mjI
7bXWcDzP1jFOka0xtyQOZ/mFfy+V7VrrZCpJQmxKFu+xa3VnAAX//5IVYb4pizBZYxzuzunyu4ml
3GNAFDuZNeZNlI55w1tr4ezk9qniOl63QDNwZvO7SK/NW+zYBkEA3qOyZwwyFT0aOK5636SJcTOD
lliA6eDoSFzD5b/89yuhdO8NwiX2LJJPwk3nZNvDyjwoI2ZwU9vzzRR3s5U418qK5xvmGjA3JtOb
dGhxUHgS/EGssrtshjDEt8wVii2djXd49en03WLsLnIKOApEqjjxAhvBSHJfwqmQp1rwBW2tyn2K
K7+9BOSsXkQ1t5fQXVZwiIHRCZvlQ+Y9la3ZXHwRMN2OgIpd/r1o1mssi5NvRIt3ljf2x7nTrCuW
F1wzzWVAzXCo3JGnZyqu/YDDeALJ08wsduoGImVQOnItDGFsLYCA68Q3h40IMSWRO8J6WErsQEuS
34jDfVOVSJT7lkAPnjanR9zHC2MgGkYzIpteQE/IRror0Vpo2sMi6y8y7/uLi1h6O4I4XUE2grFq
UerrQnV4u3iJgkhytwic6Fb2nYhh3Hf5F3kzgOwz4wNkBfoTJ72xKbv37H5e5+HQPQMpYbI4B3c9
I8CVNwgYPzqzmCuapDHUsb3Layd8VEYbPsZJvsvRc1///YyxrrzgeU2N/AAawL3vtOve1ypx7ysj
2Ex3TUvqWBUof99O7EYkRcM2BRuwd0ilf2THsWdn6myA6ls7rXv7iZbPIEAw+MosJCy9r0mvtMEP
pz5bFYfBNFHhQ/hDOlKXKOPbd812IUGWd054iVjGcbyiqHEUYzXdKm+VO8M3k1z4ol6cbE3RH7rK
vHD1mq+TxIQKjLK7z3O3OId+s2uTbnmr2teYUvoxhjJ9z4TZ4zJma5GWw40pA53QIlT1euR1jVeU
D2EF9sqE9PFNIf2CwtRxtHiCPGmvm4YBXRBF2E0d9lKzUbxbfrVPh/wwe8b45ocIvZEEo5ehrj9F
Suxdhb2iYln1PcqPuCczoQh9//9eSIw69DZoPE/yxfaTeJ7S/NW1+IlS4XtnK2PD27qhh2p2zOre
7YpVr1v01mYkSg1mdGL+QCfutmP0NuNRPgbeY4CKZEn0S6nPM381Ssp7J7/24RieQGhJMmji6NTL
SzjlOAu4g1Z9xL7ZTNwLHOeFDkQrnWhK/0PFTQErinyEKAB3WFZDtsn9zHwQrvuYu0yebBvdiKyv
KUIC/jihgD3yE2UrnsA24AFutvgEx+Pg/TDAaxcVbveQOuUGAnh1EC6BrOQ6uiRMt9WhNfL3oC6y
vTCAW9V0v5HYU9iH6y5y/qq+Hk9xV4XX2Z/2QLaGh7kNX8bIEbvaa99tZ7T3kWM/mdV0Yyn+xewx
PPsCSWHeH1i09asq1wriEx1BunwdWQM0M5CQZ1MKqHlOoy3GbJcV+IjqlEN9JEVPJ3DVmr5td1Ns
wIT1BdZxHUOdsyj1ptJ6MLvRfBimCW2y8wU1n0S/vCQkpQgVOsTQ2lgqJiywNC66wrBKWmZugTLx
fLIcp9Fy4RoGVB2aYAdZffeV1W5y9kllkl4q4awDQ0mMmRYPogZFkbcUhKHCgFsG3cUxev2w0F0O
umL60dswbJhiRKAz13GbBtuJJLi15eltp/vymHv1BdsRkk2ZHJKQRMGMTYi3opBkvGFEGfhLvrcB
U14qo+FuJg2lU1m69YueAIIeNVno6bucCfLqWsVzdj9RP62xEHq7XkfVfdLuimhBBhaLmGv8Dzyh
u1ZezdOIpINQCJZoJgt8O+w/MnPO9xI2k5yJgq2JJFp1KSXF2EG/qKbd1IZ/eRQ9Yl+nkv018+EY
OpcUM/mW+C59ZJOUuPohVjkZuUn4aJf1vVPJvXL57CQfExRm4g+b36lEHiqqQWxMmrEVM1fYNdmA
VE1MW1n2wz4hk2EyQIfXoD7y0Vw3ArRdjuWXRKZNVKb+eugs5oNLagwJkgiAVskx2BLTjYUU/RRL
oXjeIyFbW91Jgcai+PWRECcvzLkwB7jVt2s9EjryTSoZU6HcOk+ufRjq6jE1ui81yHOh5j+pgBRG
NR2Q4ek9G5SdzsVEvTbFyHiUxpCTnGMv/OOtvWO7l26gpx8SZAO2ZfiHMKhJ0y4F03bmOugn1CH0
PsNxZOoG/HBii6BpKSwj2Dr/hB/YhqjKkQn09OIoEA45VFQC/WbIJ2zNiyh+T+vqs50FoHO+InxR
h1mScjclpJ1l5sbR03s66L2RvLf5BDsu6F6EswiRUYk7MYs9S754vb3P2+KW1vU3jqz3ctG4Ny34
8sXL6cHWOOnU/Q/JCUqUvRPM/T5TJK1nVR8d6c2vJK3tyxIra5mLO8ht8bY22+8WwQajWA+OYr+V
AYdUWfW/CVj0s83wpEK1uh8Bf2N2IeB9o7LhCvJuWpF990iI1YmojhK+lf5xyvG+yYrnoI6nPWIu
gL5fXfmWO94m/5Icx1tbdd+9Vlv0XYuy3Gzf0pFo+cCCa6kztIGel6w6RpcVfY8ZWDZsy+69qjKx
Lk0gPfUYITob77yQDEW/A9MuY/Ecu0hdDHePMQp5nlERyCWjXWP6gFNYJ/TCY2dH1GKiQSGrkZ1W
2vI2Qll1qvJeOli3mnnj5kiqCimDh0A/1ehxWdeE98P0X9PW8X3ZPucy2Rqd82xMiOV779ok/bjy
3PF18nCl2VzC3HYoMh3F0FgFPEvE0nJq91A0Qo+BjuzXVjhlFD6fVtHxLBU/0tVwKme5jlMQhgxI
uD46eQ488icr0A2ZT95j8gcF0r2EpZw2aAWPad3ke99J3wHQE3E6F5+eQKjQG5I8WdTXoQkm3HPo
xXXfkRxGRZwMM5W7NL45qU9c4gOwRQRuMrN8tFN3AOlI/6qgWPYZUbN+DQvCGl4mm0z2CFBrWb4Q
y3vuQuu9knbJrINMB6Lv3Mb4CZ9UHvT7ekKUn2vo4iicdqrzyLriU8CI18qQTwuxRQWx654sglLv
2OYuaguaUlZ7HCL5AlJS0QvH5AZ+QnuerBdf4y+eAwGCixBXRiBhCwKH6WNvsP3VEdAphXiDVjaO
XLRK+Vg/k/3KdDgzPnmQlh39vWnJ5zYt73MGZUnm0zLPOtsxgAyTGtIZ1rk61P5GwRWGSaHXnu8l
F0F+axrNr4xrHmy3WsRMRJEhR9ykNJ8I7PpP38TD6XdI29gdALN6iBRbXHpLlJIY/JrwXEMBuVRm
GK4pRDX8YnukhcK5VeP7Ru+E7QssQuxwmcZnms2gNck/NyueYrTtUUILH+QuSaEDcFpFUGfQjzMz
5v4BTg1VRscfE3b1bsb9vWFNChSsd9QuSQ2mhz0JSLxJIyKfTMxK+5Ivrmzfoiz4VHJ6mh1Q435Y
E9omd1BnXGQ7zGSsqiDddieRj4Pbzp/Ry7xZJSNNqxqpe8KTDkt/U+fjO4SAlPQP5ZLybr6YuVPs
3C5mbhLRC4dmyJRLu5vZm4xFxATE07UuBj3Zxm2JTsixcszk1frG9GkY8zMjPliRYbyx8VOyXSn1
tkq36EMeSeB5X/aIfNz3VsJUwvlx+/6hzfFL1XqCd+weJIoirCzIeCukUXOU8ymOi/QWVeMRxtBJ
i61ogdXUSXYnB1tiemPpkfXvRhZhFNZIiqcG531QQiZiuRN4nseSmu6uQIATerBbuvxS9uWTrVjw
ebqbDk0afXoGORNYHlZPgKSSU8g4anNI05DP2sgwE1zambD6GpfcyPegmSvZeIUy/1AkgfU9CjBf
jj8dxhLdSWtCypnGu64ok6uusqONO7ac4gEZugXTSC+8+a0JX5VxL/ZcIca3EEIkfsTppGreh8j2
9KH2P/x44uTIONrRdUueRNTIho1gUIp3FNlUgAmsqNqWF54n/IyebvbQuncOuY8rjWMFRyV6dStl
0wvIfuqLeRdZ9UFA4Sg9eamp9VY9aYDuNIG5mNUd+m9SIS0EVt7EKmy2SUmJcaraYQeP1yl3IxMA
pwJqEcZPbgqsfop/8iG/cfY0rHLmZjMZ3nSQ/YPRoE0h1PqtzR+RytyqmNaxQSS6JLKpyUb6nsfi
4MTWxcr6W1DML/hU/C2wBgbLKW7BAIdnD2JpNRjEPhKlvK0Tm6VgO3fMOJpxZ9LUs5n3Msr/4JYl
Gl8nPB6+FpgXvahPo6A4CtJDFRQ4yy1Jaqrhk7bKpIY2yTtgSuovhEzTR5UULek8HVULrjnNG+dY
LfmO5TpFicfubIHEupogb/eh1ZOJ9dQb9nPbHKYR1oUYiofWhW/sxRTvoOfR58HjFJKXfz8ynBTN
ZtisY672U1/POdbzie92dP4m3y12TCmsc04XqpoHMyvgj45a3wYHWYt0okPS7X0iLBBvtK9eoJGH
Wmm680xfvTUuz23Ml3FpjFi9DcT9Ns6bryJYjFV5DADcsu1znbeOUfrOG+xkX88FaTHoONmW1vJa
ujVhDUHZIgb4ICmc7WsBSgx559KB89Oh710evcjYF7XgX8wGTKYq48+npr85nlIvlveM2HiI0ujV
iBzjHEcjYIocJ0rUvTkiqkguMmqyMhAiYxeMVmYLhzuocSl3GdHMMgI2pfrmd2gC9DeLqPt/7J05
kuzImp330nLjGeBwOAChlZinzIycM68CyxEz4JiHpVClQpH7IhfBD/VIe4+ktdB6C1VWFVYZlTcC
cLj/55zvZLHLaZLhvyUPTvWXJTc7BS7z+Fn0SDi1ydbD+LUjNkU2dOOOcejG59bBSUERTWwDlIWp
OO1mthYoTJ+mRLsD/cyAfWaEBbq0bDFfhSJRGJP7GJsl0lHbkXBJeadxTB+ZNi44PxyfNMz5Kw5t
CZZyuC1Te5JYsqA/0iLBPuMU4i8E+QjLCh9XxZKemxT6cWWVU36u6PlZ97YF76Y3xZYR7CfF2m+d
D7UwNN6GwHu3zJ5WGlffTxw8N4vqjzNOH6dWjbusQfjucWL57R33pQX1dmLTiKQ4VxNG5PTEKeMC
FpMwo0CXhZmJhJ33266tLo5ewkNzgs12sH4kiIC7djYh0lDx7dTNc0vRgperTekkd3ZMgQkpur3S
tMcPVXgOHQqMMx32jLh9TlJ8CPBZFZ2o5TmChrLqM5iBhEteElPcjuPsEXWij0ValFa7/k9n4eCc
J4SCWIdcNDPM3rYzzLuQUOCwFL3HuKO3zPgey3y4NY1k71g9QC7BkYXydwqJ/Tg7a4fLrshijppC
vxeJs/CIZyiOYHObhoOKglgES6qHImVP56Riy+hgm2sn77ucUGPHbsOcbg3v3XsxJjqKI5hpHM42
9My8OuiBmFe6Ye+45h16w2buhm2ERkXCnlFAmLlPcynbXdJ4+EYt961IU8ILvsGiS1Ny7qh58W/C
NhiZHkwxNReR0x1oOq42qRu3B3O8QNZ8nzSBKfKICSOC/ZzoSxZ5Mc7C2N4Inb6nGbA9b2geZZtH
Wzfz2pMf682smm+ayMHP0sxUyX1nXrouvXBSvUYjCsTkstFuZL02aAA9QMxgvKBasQkJ7UHQGjkY
EIU8YMBhM+1Xy1OBGh6RiavjRgcdc+V7JRH10SheOX4vjCkyunN60rkDT0PQdp0Md8Och/spL6jx
Ev2WjAjR+pL5fE6hGNs83APRVRcM4VAL/HUVyI1d1DfE9D8nc36IlDwVlmoP8QxTMmb342UOhxNy
Crugmc/QSI7MEekSSqd+7UAJ7oG58l68oR3Y3zPNLjI35nXg4u6h96/o4hTqAZ7/KPNxQkP1Y/IE
lCABLNaWmdj42QM+30UmsR9rERd0WpDyI6jj7OwxeR1bJBSoPR9MBpKlzkYmN5HLHgp3xKYdYacX
MRSMIiYFk4fJDmPrRZUYEatxuoyL6hn0/m9s2Ge76I8TmasD9dETfL6hytxtF87fhn8qc+58OjfO
Ra4oxB64JAE+9Bl8qNGktNmcA+c8tNWDk1kjEioW4KlxsdhK7nbX5SlRKCDNmpIy+zleBM2mcIwT
ydFmzb3hhIN5DjpaUD1sQUaMhNFXVN0q2tl6B5LaxAyBoT9j2FSsq+niFJi47DE0qMNg+YhEugPK
EPDMIIsXRzjRdWmB8gR44BCTzzpcdJSORLQ/7obySI6QzZrkaYBtCjNn81KaTH9V0T07bBrJP6Ck
ReYSw+KOTjznl3eP2AFaO2NUMEU85iqktMSKecR+bLMFvxEjUbF4DsvpZHTEV6lDKrKH/sAeie2U
o26dTqKIB5gFK+YPMsw+RYoTJkNt7FQ04S7gkeNYu0XZWLeoWNvC4iZPBv4IlpfDXoyN7sgn+1Lj
dMMq7310FQToRgiOMmRyH8CYwWIqPvxMfrPle44y/dTleUQ8CnSjDTbZAe5OKs44xuaQbtuGowRc
7C1GKQICLITg6NtLVFo1bqsKEgl4QX/GWzJUH1biER2jrRPXtIOldPnXIpjep4kgeZAtoQEUzNgM
kg0FbZhXLjzXd2WHFpjFVrBRY/Gg7iT920LsFJ0mEaGVAxuTfMW+NcJEfptF87fFCRAFeP6A9reW
u0m7ijUUhQIXysYcSKIXE7FEq0etrQ0mDY5fbgi1yaqKafxgOhK4HNVDiAdTpQIay5zipBKzukAQ
5Z40GIGSvl7jKWXgyrMCoxABdIW7L8BHsI5Mkol+QOGbJ+ON9rnlSitibBUfcma964T2M7BseC0L
VlaNKZnhpLkGAPrY5ViESkHmugQlv4XEfnBJ9qqeZmCpHLFxwpbUFfEjqr1cxkM/g2N8FRKi4ICP
cL8MlkbF4y9Q0dHvqbUxyqRHm8XOY1UCQxjXTocBmUwOlUC31aI7Fq7GJOsxqCpb9j/SxvefWH+a
KGruRFHscdp9+IMrdzgt4fsX+O8gWAAtrap15lEoY075T1SYj5PLdp0MzEuYRO3adkaDSrSY3W5N
prWBfXRDCYiDuYismDSOORVoMwGiCgmsIutFlRsofzV/+IIYl9tgL8574y5z9KmVLLS1x8N7osGW
sPUc47jDCWiY3BqTGv+UY/zSSII/OKwb2+EL6JnOdYvBKAuh4Pn2o+gqqp6TF7CKIEHdmDCDkiP9
OR6H/tF9gMMvOg48MNsJdTTzp+XjrLHd8SjsRq59jEgY0bOHxHZ2nqvxJKeke6uAPLNLfQTVQrix
EhrVfVdvXAHmuUjLn8yVw8HoP1klxS0WZu78NYCGak2btXkTfVj4XzseHk04NECLHAwqBhpIn/QG
5EFvWwxI8RgEHngYvsIgo5PSs37S0W+PCh/GwP6RAztF4nV449LQQ2zauyQMjbdpwo1RpfXNaDnU
ERUloxrVPVNGsQhRMoSBKH4Ga1rh1doTHipHhse6bPxzhVgHH5sjhsHZMam+EfS2lL35G4tBVwyO
cT8yC5EBwniCXQGgEqffENYIcAx+QVYHIzDgN9T+H/MiDjqr3sYIEq4naSuf/YYjjvupZD2sy+MA
dnY9p7+2Z0Is5krF7mbuQ6ylFCYpyigxcA3VkoJjGyJs2nUIOQJiDywOEWoktl0Vmzm0d6PNJewU
7bDMjPm1zWpjOiGZE9QpGI4YkEemSXOYPLqQt6EEseAmiD3sxpaNdIyFSjvOtBc0OiTgMkRHYrTl
3vA9ppYh8CXqVfwfJk8Dw2v23IephYkNLfoKW/aKnilJp1MDJyQGcIMTN/p0cwzHq2Wy0/c9A/MO
keIAsyqPwOzbjYtLks3xtoddRrRAbKVcZnshKU2eZ6ZyYeUpPEgypx1K98UhkfqU2o6/UzYHWS84
ORUPmsZPxk24dBLqVrw42geRVY2M3mDZbCJKKLnl5VqOFi3zRPz3fUdelhqo4cQSccgtG9fecrOO
faFYMOKD2/X5tqfXi1HogSDYszUyRzOi5rYO1QykMtmUwnzwLFYAbTRXWhzf3deo7pstRrUTPIYv
bsXFpFAyjdDc5Iys8b/T1zev8iYlSB28tYzkzzEkzDVmu1/h+qdxbG6rNh53UAxugaUhUrnY0qjB
A3Bvbl2rBv3klM8aUsepW4rphhjlmtLpbm6sB6f58rIgO2rJYyizGJnGwgh2YXLnu6aBlVs3K/ws
fN9o0vd5yp7Js8ZLWSwOWyAyWJfFg5Kpw6cH9CTQA2c6n45Cs9cbsVHafesyssdRgIWFbULYn8rQ
49HIydyO2KN7Fk2GdfoBqXUmiQLsdhnZZZ2BA59Q2FoF03dSme9W2uGz8MSvxzRxlXcuVeFD8QQc
lhHzcu1KLWBPRUW8j4egYttgsL6L5tokZXsEf8iQ3RKHTIbvOYvwOQyaq+t0FXdG5HMij6b1MGeo
ZHP4E6g83Q3C8U5G+Fz0JFf6RP/iMLHfhHSJCFCT4gocUQVpVLsx91mDJm1V41OcYjxkjEKOjfZa
oDDzjZbMGZOC+0AFtzoUXGJD111g8jsrRs5sq8drVUvzXIHfTKxzK+Lu3rZokHEJcZokFG+mtuPx
ApWaUsG6O+kx2fi6WFWTai6Rx9SSjPKbPb/N/Wh/VMEG8IgN01MEpIlY78EIUSvQPPiZCO9yTxUb
MpmcPhr31BbM6YZoSg5sE/jTQCe1q3c3FtzRTjzT0MuwfXD4Y1o5xCQ+F0g5Iyxa1xk5OPn1tEkV
6SqbVhwItAe8NHw3tJlRPIxVlayDbXzXBZaaViY9dQg2rBZJ3XwaaXsLbSi9uiaKSprZVPUmMT3r
945ZZDd2Nv5k/TTvGLIhH/SHYeQrYSJ4in1K8MRwENV4scxRH934aqjxm6FF/8gCnG27wEq2cuIi
mBa1qfBG/7a1X4fGds+D1N+c+MONFM3RKIdkSw7UvY7Kwp3SROwrC9HdFCUKf454Qt3gnN+y1A0r
s8KqoR11JmvSkI3ROy70J5RT86Pu9CN3NV9HTBkmGT9QchUhRXIJ9siwqqbk7GRY1BByg/v01e2a
ts052LkxhQBoStoV3wr4WaRAumbCO9kuXhynnakQ15Vch/Ygzm15geVtXyqq7Qq3LE42NQPN5MFn
h6pP9ords7eAa7rk2IOJV9RryKn9CgYcyskYfQgMbD2HUNu170HTMXivvae+fHJAHQWAoVZtQy50
CudtHHbUyPXvuN6/BMWzq2Qx70h7yccuZ+/Rfk1D9uGCS1sOb34MENROvS+ryWk7wrVUFUwcplqD
SpZ3LTz8XDEL8IcQMaDj4csz8lw4t2lDW0SdsrIGvLLJu+gZ/+lBNsNPF9qnhqc6OW566iaLXC2l
PQQnmbV5UdesB2TjarhWFolgw3IeQANf2C68/uJ2eqFpF1cFa5yscDJLKjCojGoo1+mUvEap/5zr
iiycnJ96YR4qyz0kSsHAYohd+NH32Lqwo+D7xAHqDF8FQCBCJ0H0py2q/X9iSgHNttPTpH/+7V++
yq5gqPnwE8Zl8c+8USEhdv77mNL/+V/++//4r//t/8eU/vVj/wdTav8Nqd4XnkcQxnQ9y/7nunaa
dk0JIRREqC8s8KH/u64di/7fTDYHgh9xHUsq+U+YUtv5m7ItB2kOwqjvw4r5DxW2S5f3+r8wpS5v
T7GRZVtCOsxx+BX118dDzLz23/7F+lduAdHZORH2mftnx13a3sroUWa6ufvH33Rntreu9fDXK3Mg
Ro4Ly0th9feX/nodD0FzVy8vYzv8x8/+9bKb6e5WF39/uWybCa7gP7/013/018+oce7Qf6//eMu/
/sn3/Y5Sq//35VZM/S3J04YxSayo2wurZ9ru8zOV5y94UqBFpcNbYKF0F4Zrbzs/24xs3p/g1eGR
KgbrXJpsq23bZ+SesvObgAQfOtN75OSsd/Uw3gSxGT2FfvkMPys+Mmi6YY7k35qOOqDYFqcEj2zU
0Cc5eq25i62wvlMMzwY/bm4tAyjIEGen0ICJmibq2GdLJC8GMmRYUb5vSuQvkPufglPukcndgSY4
eIgp6Y2m7Y9DG15UhE2aHlCohgHZsqGGu+wm9cngwubMx1nTd5JfGXr+Nivr/lJ7Yb6D1o3yxU70
jFP/qJqqPmq7Y0tsUEIvMx7YpdTPADZMMmac1WUO4GOuAXGrxAdFvWTkR36xHZ1SZ9tQyAuJ98Lu
cAP3JuTZbxxr8HHbEYKIWy074EWrNkB44DSHuJ3CrCsdcQYJTUE1ksAcbrEn+di01Bu1cFcn7qdN
loOb7+zxyEQHvbkA94jSr27j3x737jnxLLUwTynPVRRFa7vHIYwcCA+AjTh4nAMFNBIr5jmZs6Pr
iOdE5BdtFYJfJ+G8Ugqw+gvIzTxNZcBXj3dV1tQSzDCAeWIYybUjO50xj9/wxt6mL0eJ4EvoNIcS
aVj6zqI816nN8aGvnSdZdO6u12Z/0BpuEy2mPlO/6ckyk/kJ7sqpE37OdBXTscm3S+ebsfMXEbOP
5pQOi8ZeATo0tIXKxIdG7DMsXoYG5tJMbBazm6ZfTUn/sTGN+Bxa0Y0r0j1+wOwK/N4nTy+T7QT/
ZFIhljxXISf5rnOuNXyyBsGfsNyuF2wtp0iyd2SG/mTS1MFoIg75TcynpunUbUvx9j7BxoSzPrCI
/JsDFSOeum/mY+bkyX2nNXLQWJa7CUzTyRiIYqoWUAiGmolJidnveTihL/SiQpbzCFr36TWe8aUy
i1ljGfuTMDQ9BR1HkCS0ifSg/m1r2clV3TNHxBerD2OqbVzUdnfr2O267V7ypnts7fypp1aMwRTf
B3aYxwI/14G8JcVVANhR4urPdB76m8hwSHrucZ08VTmTLIo1bFyfOAVsKo38ph2eXV1w2TH14Ykv
k00uc/u9XXIUfsLJzG3ZxQtpiiefX4RYRvM6tBGdFo1PcbxJBlgQxXsZB9DysVbkLPDLcvaqrtHQ
V6fCLKjEMIgLdbV6iPnf39Z+xGBhsPatjc7IXKXdaOXYxyGrLjNO+L1tkOolOvNcGdBeOIphpPC9
3zq3lnuLcXOPxDzdRIrcemdmRHfVeHJLazj0y+i/u5ng/D2O6XOD8fnWpKFyzQ36PVhR8zzGrA0M
3027is5eAFnVbfTXLCj5GFJnrakJI4lv3buOE9/Gc91snS8dzdlPwih6FVEN8kgCGWKSr+tThUHm
SDnXL0cqsYKy2N80HZcvQ3SYfOMO/CCk1Kqmp7mBZZjmvzjlo31UQ3+kp44gIdh7R2F7c8FPn/sq
vJkCj2+vsW5KTzhXutTudcRiFMX41JIJ1+PIHFdKNR1kCk3RZXLFew2M4oLnAk373Yk1rU+dQ0uF
GNsjCrLaQ2MyaQ5qnmrTJuRI4PNkhqF51JQS9BWIt3EAwSKChJhUjbeEqJHbzedATTRNadTrWbYb
S3vWNrTUIRQmgNJ0PpLtWuKhpLw8EDRy8r21G+18L9wLacENTMxgJyr3sW+Xt8hjyk41Ee25J1Hr
R6O1mU3m2X4YXarESA55OR2F9E5mIbAsBt6zHXVLeTCPgipujsQZQDsgWuGrh/vZGj6pGwsrpaSy
bmUESXcekpbQ1PJPU919hSpH56GXmwfFsG2F98Ytqk5NdEzSvLgdENLOBNApN50cLrwEc2aSoyYQ
l+MSIdR58ZoqOVVBL0+dp+g0osvVbeI9pXtkTlhB107qMKfpAWIxPn1xOZo/moa9l071y0ed3oWV
Weyt0EoP0tqXSVzeiFZ+ge9K99E4oAOMIAldkPrb1qd9p6F/+VJNpBtR55ytDu5Q33GZU36oRP0E
65B1jtuWwsGlMseK36VRUr9DjYWZV3RnONguK2IG9kwFrA1ubjnlDrYqFlh4dhg0QmYfIatrzmfk
NPH6Y/rOTX2IdfHYEmje1MPwTUHxT5Oq7qkJA2dZLXMgKollpvd1O6yoJ53O09+NHCSWenur7DdZ
Ns0urMU5bbGET5q/8Zk9gLtJYkqx6Y9hIFlMip4/zvVOZZ3snCM9rFI677Bw6LJCscUFnk0AyQc2
Hv3c4890MIdM46o1LePYDMeIE9wp8mWKlYZYtFl7r5XBzkHO+ssubABQXWruTD96FEs0Ly6ckmDK
AQw0co6ffEFmYGzb+TvaOgBbJCiDpcPQTc39XW+1J1FaZzOIzn5qUh42eK/qzpPy2fCMZ1nwMEuZ
f8PLxZeQBOOhqDJG2wKFzTTHfNfF+wgHPEZx8er5LuAPcO5Ia/ChtIMpahYpQaZswjOKAddlSbOG
3NrL3BtYASnGLeQxSF+SdNCvldm0DDzr28QJsoOVEgP1GRB1NrA1hBAy/9zmaA9v3BsYkY117I7h
VrXM8uyQII4GUwV71lwVSp+TML30AjP+bM2PoYaYVyUMaXOOTyG3wjpR/qJ8ogR8u3X0WkPYZbuE
jdwqUVIETsbKK7ZZhMUrDCiHQlmu2/GCx88LwAx2Dv//mqDxCmoe1Az7oSy7YW1FmmquhmqtGDdZ
yBYhTb2rqm2S/gB9VmJmV1LnH8mMyVy28EPgBLqRJbZebB8L0yh2I6F/L05hFvUvtdM/S37jZli0
oLA/D9h+6jtDNtY6MUAx4bKLe6hubZvt6L3iFAyfek2y5imr5j+4Ej6FgvnZt8BxhqG5lBx9D65y
vhyKclmt6g2ULLbIlffJ9AlrhGyfGQ0wZhzEqVE0zunkvlryIfGPz0F1qPX9bKjiAEWO9U3IB6Vo
6elQMgpFxJZMp0HGUXLnjKcRgyJn+HOrh+msMhg3Md4bcx7KzRyXf4zZf5Gaeqp+V7LT672AGLLt
0b1uYJv00h8IHeKCgvQB9OzAbBQApcnQcgyrz55WINIM3x0F0hvDwK6DDQnSrMfYCBNassbmc2X+
DMZ0GL9E9z7kzXvkopgUbEQb1FHKd57MrvzpEijUkylPbUr1TNWl91FjUbUA4qb2AIe4/cUyaNq0
9UswMgSJbHnwov5gL1z2LoMuR7XTteaKM1oMZINRU51qYUgu9FcoAV6EoQ/uTouHjl5OWPLFY5Iy
PRCWPFuxCecIYclDA6mR4qhJO8muP1EWSPJ5Y2HVZtFFdYvrFPZfq79ySRYlnR8Cg6JksxqPTZd2
2zwgQBhN4cWL/DfT7JtV36NVajTHuNCPLN7YNz2ImHTuQd5EiJb10wzgZ9CWJPHFDHXxEON3BmT8
oRKbOaAqcC8SeFhZJP791k/wheELKRuUrxZ8e+N0N4OTf1XUhy55G8WVCD4ORyk+AgYwyG++wKUB
yxEOYVBTujNjxU4hXwNU3kwCno/bxQ/GZPiPWQQrqHIdKHv4hzbFzKPFY6ynkuaqogSvT6/ocMaw
zYCUSybqDLhgvcieqIW6G4PuoY59UDWGYGPvm+alMpNqjfVlLsRzntswFNCOdDXvZyfnOxOcbGYU
DPyOCxHhR2bxO+DF+7+y3abTgWxlLF2LtntCoA3l0kzNdHXTRt19VHu3dQOFKS6x64KOdUaLO3sY
1D7rb1GXV2XNgHmArbdtO1Bp9nhpXIbmqYNQZi/+i4hkXw3SG4iAQaqoI/ZVDt25SKalW2sARTmO
+yZ0iUO4Pom49KGlEpLLH/9eFk4LvBApWFLql9vdpirTJywbjNtSOHpFgyWTvHqPVcxaWcLa9pPP
8NfiZpCZKpEbmFUTKFnsOouB9k8xU5psaVyUCVdOutSCi3Fais/TQxf8Goaw18pY0qd0P+DgwoNN
d2rgVsPigsCLMecfOmepxWt4G/2i2/gbPAKgQsl6pVb4HqWAEZGOaEZ1rh4ID8jfMJJcpq+dyBKW
cOtkmas5JiWejIJuZy96pAvsy8nVB3k8ripKhRET3IkqrHY3xlyShYPPYe756ONafgigXXMsT7ny
35wpw2yiNEGO6tRl9mcxXYoyA6Bl579OEVxhhHAqyJ6EwktXpbd6akqeZNBXQP3RsSbvWWOKTcC+
ZjsG72HCFU6lJ0mIcQPQ3bxVeKncrD8yP+GK9aDFZOZQbUuFH5DhAmgMtLIgAaxXM3WshdiijnSr
2dQvXUjT8ti5hyKq6YhzpuJQv+po1Ey/mxeTws9tkGy1R9k3PnyKm5KzBxVgNSQk9RLf31k5GcaA
QL/vyYUwyUMYzBEszXM1NhQ7og3ucn8JQ6NmhSbPhDaxYlBybMhDYtUD08iyUs+ChAHD1BMeJlZF
dokIJKwpRfPou5A5MoWFC7iR36GCdIN1bUtwidmbHdU/Qx40NECRTB2gmk11eLVsQEAYDuwz8Z07
lLwfQRCLbiVsvYkgWBQ3l9gybueUONJspawqc36ddABnpx7uE2XhDuA+gc5HNYs9oOaSFQYBDV26
/IhoZ9g2VDWtVaXvjjg9YFWalNz3xCkiQos8/4HuGaHx5fjYXSNjaVybb7MJ2llg/nqFj/XecR7a
Orwzlj+Qlyw7JbJqLPCXeg4ZAYTqnPesgEHtX9oWHx0Dl5qtWVBs8MG4G0eUam/RLLgZ8DAqTNSr
NBxfKky+CCtv4Q1TLkns8oByTcqnJ7xEIS4cLwt6vLt4pfx31YKFhYcAIjHDK1iDGAjfx7A9Y4tk
Z19xM3nTFZ+ox7oCMrpiyebY/d14BOIYQHhgLwj8UQLZi98qL7j2B3pkgvsefh7fJiAt/npAyHoG
EUbm0AeQX82YY7Eu2zCjVrM9YQoYzzU0U8Cqx0CgSVcqBEvc3lK0ep1Fu0i4P6M9vuBF3o+2xLyS
bEIMf0cwtv2m6KrDqLsnu1Z/tN8LMEfOuAmm4ZNukXkzDv6dXcPqspgDREv3D/Q4j5rVeVrXL1bA
C1GTvuAFod0UQQd30vTQl9CE4vkWdxooubC7yciRsbFFFpj8gkWph8xv1NktFraJJnOsThg8QO6U
X7aY2PFYMXvQlLLwNm0fh3r6WgqT9zjqdhHNKacuBXijtbce+umVz+xoTwJd2RHJ1usCaiqmnKHO
5+h7L7nNzkbYLcEuHIg6INaOg27VA05wbfzlgffVGExC6y1gXjSSSGKwGZGcxC4OoJNBsWvZ+2/R
sUz6enjUxaabrtNh6xWI6tFQHsYx3tOeAL+gr65TNjUX+HQfLCF3ZgHKq+6otfTwThTRjcNRdfHC
460Bpid9Ceul/6NKPAUhdyfX8slN02+b4y3tjLS5Nf4R2YwSbocVs+K4XIcUaAcWah73KTpetM0b
1kvbf0gb9yMCVRZo9xhmtPpFkn3J1HzBuzg7EXdU5CffVHvAD4bq2grxPsCrs5IcdmmDhIxBgip7
/5sKd3p0J9zQQTJ9mrDMoTPf8AKDUmPYpyYcgxEnC7J0v9g8sPS6tsBd068t9Mi1gvqnBlxCwmme
Iz3fjVOXbIecHbHgRsRisIps5h914BLC8vJjKAn112WNRbUa2HGnzS9PvbUzX6xx+PT87kif+U1p
lBfDci9U8JUH0IGroPRuihqBt+ghncwJe5U5fCo0aOuZJcdpq5cAnNFqLqYFmSyBDeGipqml+NZh
tGM4aq1MHlpjCiteJMXBtL7b0bv6NZO0fEqxWkzmU2/UM7i1/lto/WLP4rGJ0J6CQT2JHHLoX9Cu
zPiSyr8QmmSHmvg3ozm9VtmfHrqO9PpXCr5WeRQ8xRX5lzBsBMJ6v3Xi+snj+1lPNtuXPrDvgJbc
Zh4a3ZTdF0n1aeit2eDnxSX2lA/EEcb3WuAmqgF4z5wjzMxYSezp3giuiiQOmNBw3NehvCTUh67c
9LHMyGAGffoA2GPlNc2V2cwbasMPIKsM+4gZUTzeT2/hWMESMFcpcz5E/51aYgucEJxda7zjpbjU
eHsSNrw9y1AL38b3E05oDNgClnuf4NE0Gu/RRIlENL73MA3gCZDcalyZ4fqmbTtY65ENNQ8EVuL+
e5qXQqTYfAS6+FuJ8VEu18qEd4u6xHo1xd59mPsHSBKedTErCZe7YizlNaUFdY30ZFOnd2MM1SaS
44ueDlNsVjuVLp9033x1Lh5zFZCUj55HTRUPHHk/18EmNKmoL/JvilBuUp5MEP71pzMHB6v3toYp
H9zeno+phzuovMcL3q7dCTIWOg2IatWcvZgn7xx113iqj52lHsJBcBhm1BFH+pvkNT03WVQcn1JF
0Tn+ARytzvdEFc9K+NF7EbE0x1rTAeT1z1CM+/HDFqSNearlDF917UvAMEBRp/JmEvWV4zVRnUre
JaqE4j84t4H2H7pJ/pjYkbblfEpA8LQhpym4plfPNI6DhYkzst+psSqZTWIwlK0RbDU0bu6L8BIb
xZX6Z70jmf0qwmX4ln76I6kzrGodTufmR5tsLdjm8biqkK4fshb9mrZUw8rL9ZCVOHC6aW8MMya1
Wt46KWG9LgwxMfbWKjHUm1mQObM6wBwzD2CIMzQvcUTfmnGJ389lX9hXHwMfFLMFcFukyTHSLpaU
EMaSKotPAE/bgd1/ysesGwfDsLcBTcev53DIdz3zT+5k9mXIY6p9ytLaIvlfa3vwz0bs3UIxP3i4
qce4+wJd2m2ydHon4kWyGa/UpUUtpgS8Pc+frgElJDI7zGsTfadh9ieMYjrLhH9xjfSaeuLeb3vc
lyYpFN8tP3nOmsbwGRXWXQ+6p/KNh2Ywn7MCk2no08brLIm7lMZQ8VgqBDALt3LWDX9aVT64zLE5
J/Rru85PwwTzSRvq4jIri8m6MRhmAwA/ULUMdrTuQJvMFOxkc/CIieotdbyE8ia6wom3c6a3/XfD
JDVHCJQvG0EaxMXJksPF8Soq3Cz6JwzGYAVdRviJcO+hWhMMnNol4ugfvCK6k1/xwAlnanHfkWUE
+eXoNQQUyIB4NtaeGbyKwjr5Bvt5WrJGhpbFp+35NzXSl+l7uEiq8RGhZAWm/xpaw2vgBITJfPNG
1dGX/A7Tej7Zr6qt5Ab/DrRFwKrQAg9enV0sF5OeEOgTpGkpBo2BlZJ02LV4F5qlxbWOcWfCKlvS
a+8iU6/UD51iG5RWOjzGkvG95ynCEqM4Fg0oAZeTz9DFR8oRGqKYDlbBsV0H4xXY358qGoYt0ITH
fogfkqamrBT1I67fRLzwIbhN7OBFyCE/AiT64iDzHENjWylQbUwFmCuOFZirZmgNxgIUl3j2G+YE
TQjQeuCgQYUrICajiJ9IiZir3mQqkPnGR4qn6dI8oIWBtfbbn6wLMGCW62VAwy34oufEOLYhDyaz
beJDVnEEzC2PA92cQ+Fb9oCKofxMBAJryeIaPMgFddeW01eGhXQ7wz3QJHO0Mx5TI3P3UubnssRl
LiVna7eEXTAAtqMRlU5AP2y2UfVTjjxckPrarQNP/05TAY+/0liadhKEItbVwLAoHNGaYgAPW7Sx
dAg0xgQEoh1PilMG4Gl5k6QT+SI3PQa1iNBoGNXPQ/qMHY23YtqCilbW67ipjRMDFdSXTHb7pKpH
vrmUkHjrPNQK0AaHb+LpHkXzJQ3jd4nfnIKqZa33510SdVRnTOw6B/UwdvysXxCwIlaFqpdcfUCj
lybHmRbEBNAbOAPYXeJNwnkMVxTRN2/+CNWf1lf/i70zWW5dy9Lzqzg8RwY2ejjCE4liK4oSddRQ
EwQpSOj7HmMP/AauSUXUwE/gsd8o6yH8bZ7MrHtPlm+65h4cHomECGBjN2uv9TcINQDTGGZEzjLc
xTRKuUj1ddKUHpggO9M9g6Bc2hTUNrOIghV2GHCt7MQXgc5uR1O5xXRYlW15Xylz8sDGt74Nq6y+
C6yzCGb9fg7YhGhetST9Co3KQIFHCTzQpSV+tIgm92Km9on6OdBHkNKVjXqsBWelsttvz45RDW9D
Qlm9uRMTanRljxYYdIK8cu7wdgon+DRacyljF3kfw72zS4DCcwsMK6IxCf2BQ4eCcZqSdUN49ZQS
aq8h3FEDx9tlflWoiEDts8dlM6CnpNnlvquN1252k2dEIop4RGbYVSDw9wY9ZTYtQmo2vGWkvujl
VNznCnnZBL4wmUbC15kyTYrxHdoIzri0JojUhVupdMLpHRsZcQgURHe9zhoWJgq8RO0IlQ/438y4
H964o/oV2TwK16S8SWAjtqai7fGC0G5a5KmW7CuoixaI6nnFZ1erB7OjYt0PbNcQ1xqYl3s47d27
HTlSXh98Q4xBj1nX5CNRpDI020Sbf+wf67zZhclbm1s67LNtlOkNbHQX/FYlVqOJeZqhU8XykuEE
oBn+djSk3OZ8TEivUuVea7p5aamZQ9hJFijTIwngxOJGa9VLYpUPTloNFGKFt5LWY12sixOm5e4q
qLaQaSpyqi9h3qO+2eirJI+fhiF2jnBRggWZ0A62/CsEvGHrBOW77bobPc8+0gznHC2MXXidsc70
hDhpA3ht9IrbshI9giqoH6I4my6Af6BtEo4R+hsIOc/C+Ix7gN7knyynW1cdhkAdanB3oB5Zl1X9
NmhDCt48bX4Cj9qSMFxiR8pWGheZsNGXHZi8u75GdVUtshOD2lqwdx2he+wStOFmfTcjgbWre3Vp
50H0NPbOhR2yAVthAOENUH2rhDBPsaJASdxVP52YHHUVx92a4iK5psbq1gncapTIoN60LiQ0E34x
lBvQrKDIUDkKkbahxt4HU7gWdoumSEtlWO9mdZuN8iHpRnbQLW/eKxGrOx6uCOohuj/UYpEKLiqf
OubPWH3sjFY9Vjie6qHkDrbjLZpb6PuM1CjqCTj/0NckAMB0x16+Dak6KFkpblXNQCA9GcUdW62P
WrW+2kA38IoB8FDTai2OGJ6HEoyUu0hb5rZiKMLlpJboUxrIihQeGSOVUM9tsIMxE+UeZs1O41Em
mNDcof1vIAwBKBcdLlZIOLZ7jQwrBKyR6RsFZJhV1FDt9TCl3rIu8+xB7RzQDSXZDCUs9oqplp+q
qRck+zctYi2WEX4ZeYLQ3Qv7ZRoPi7ObyWlJhXikpVivEZPGt6My4wcR6y9xomwze35le3NnW1oL
abv94QSsckkXnRtRRmjNUBUqxp3nIpJSAYshlt8rpDBxD8rOqHixGoFYwXzyUGhOsRfTj0ZRL22A
bmRMIm6JSvcRqe8XV4suUQwHJ0ChIEkAs0UUSe4APvww9QmtN60AGBAck3zv1dUr7s8oi0c/2Lty
eImiD5sDgJ+DivIOzLM0WkyZ8ZL1MCMUA+h3ZohlUWO3TmiwbDX6oaNHDx2MRtNAx1lkyFqHP4Zp
OECzDsmfYmJXIMQDdgNCsy0YURPs8m7fpj06fVYvOf2owThIT6igcKws/mFOWFFqwPZvdJgrcYIx
IkYm9Y9yRGE0iHP4sQk8KZLNF6WTgX5mYGMlvpHVZ5KsLMQuKypwWDa5S111JGZE8m0LFQhiZR5G
EEA3Ku64dzFPG6iOSz0DMdmpy4dH1BRu3VJCRrJiC3vlZWyVL0WO/ZByw02tuGvYEPmKbZCJrMPG
mu3htdSqQ98fkXhrOxxubNFiS9KBEQphrd6VSslCOAc7Q5sRBhSv1VAfgsiFdBAhplrkKDQbAJMU
tXmE3DEiZqsdmJTmdZA4KwdjzmWk4zZgRflTburuZyE9DjqS/ItKqhK5oLJv7N6kMpKWIxEEYTCN
ihEYCmKlu+ldiFyjFTQPPRIqt7I3joBfSZCgSEXyCfcUnX1m4B1MCoKbYQZYobdkZ/EDcm6SmT1p
FifQ4NTiYKMROxcV5lEIF+N6Tz6pcHcz6mogn72DHlQN84uNJxyOIaEw8s8qip5mAErVMLq7HOLD
JsqmD1LxCL9U3nbSsNIEOAbj38sh5ZGxQRIcDvqNhYjVfWiExn3UautEEQQbgASIxWnhKMIGEk4R
8Y1VPruSp9A49gdFZ2/p4YNzqpN+r8gFOcmppTnFFJJsDrUHg3UmLBPKnV1X7RP4zDd5UVRLZdoa
Ng5+siQFk46GqRRqIOTpMZIhoZHp+2FWzqkVO2ekYPsbkUJCKHCuals7fmECDkJVPWRx9qboMZ15
DJ07uymypz7IT7ED2itBamrQhLofkNVHJaOO3moTsLaQzgh5NH005KpjrM0qtqQQ1eqHTE2sZ0CI
MR5c05uCO95mMoNzqzPsrDZ3n0O8RanaZ9kBLQxzFaHttlMwF3QydGKUsst3rnyhZJmjE8tPWQUR
La5mBL7zOtynJTyCJItzXKhnXDCHDm/nvh/TRdkb3RpYGnP7lIWPToWHFmzagpUjRHfg+uYwjiEp
Pi3cWyYhXeMmzs+jMQKf0YVHgePfjuvkwTrceKF10/76/vUlFUpD9j5cijkZGFH29Hx9ydob1ZyR
YACv/FwpLeupmURrS/5qhrlGLZAHc/0Upvm4yhVFQWCs+S5Noje7Bm8e9OqXhWYJKGMQDoGxFk4O
AtmWpMQ2ggzkpuMmnYPcH/vmNW6N8Dy3obRDL6N3g0oA7FV0UKKYkpQtTPXI5ie6M0Mje4SwiSYD
tIz9FITuKjNYcpp6mjZl5HjkE9UWzgB7MUtJHpQuj3ea1B+6/nR9GcrIW/dVeufKD//t/X/vWCtJ
SYnqUbrQdLReCNXtXWQlzms05CgYwtZwwrp9FcNtIN8Voi8fm858vh4z9PSliS0X66duvzq9mqxS
Qf7i+imEF9iEDYpT108ViMYkhtANun5aYTZvFBQbs7xtnsF6/PyjQXTGfjRCkurh5Lwit5BsjAkt
8usfIdI8saQ23er6qzDg1YczWpnXX3NbeYTkajxCvzJegdXIiwI9ND+qqfV0/b4+MdBvHFXE8uWH
bMjqFaBPqnLybLYOKzCD5/LzigvQjjfW4Dh75Ov6xf8HbP+/AbbBUP/fAdt//l//8uf/9j//9b//
07/+j3/68z//799DvfnLv2K23T855HZtoNWaakrQ9t8w27b+J902dNW0NVN1QU8AEGfqaEOA0uaf
UDFDlVBzyQDZugWMusEGjo/UP1mWZgHmVgnPhe2qtv0fgmxzkt8Atk3TYiFCDB3ouAME3NLl578B
bKtR0g0GhU1EAivn3rChltbZQ9YWD1nqoQzZzSnzeXnMibNUC/mUFH5CmJBG0GNzeDQr7ylIYue+
JqxSWyN6j0AuWYlHmdQjleCJXodEGPqumxYHYLnjEV1KLOBuf9P4j0U6BUX+n/Iue0R7uQVKbv9y
G45rmYDbdfkfRQhb+/1teBXaZUh5zdBSu3nVK950lxRQjshHgxwIkcLoZ1Akf3xSzfjlrK6KQ6qq
gxZXccd1r5//pvEc0TaWaqkT+U4jehg9isfTHFIxsEiA1WWmHfCdZL6Isnsvcru7gVxOXXbdUxNP
WzcuvVs1Dr+qOsIYjUZ8CTVk0wH5mgsUR58KY3Lu2FMC/oObFzdDfhwL/Scf43P8L8FX8e80nJB9
6Xc9gJuwhDARgwT+rJrilx5QATeqjbAaFpYF8CHcGw7lgetLRYy2tkwcuKbI0GDSK6hMWXX3AKX8
vrDcDKnzOUMVZo7vg/LT0rLigWx6KG56UX8F3kw4mfXZVhQgbocpQm4OJfylOTje7voSV/D6884F
Wmz344OLJPFtXUzFJRy/BoUKppKTXtJIlSN2X1t3eVkn99cXpAHuB5RAEXVGbANMvPKqSJvigNQj
BLLEnx1tXuLcOa36yUYHA79eoI/YHL2Q5R+Odoof/Hzs5qL/hLmEeyfd/YBmaggqcjqwudXPMBqp
rlnQIqmG/Ih647sKxXxQR628wywa6Hw7eA9VIiOXMA2WllWfei/H+qR1I0CgVMyDPiEHkHjJ3RxN
zkOgOs6Dh7EecSYUZ8eZinXQk9TAgjaAiYwzm1MAJ1b1edolqTs+d71zzDNj13Zmgj5JZSwh9gi8
kfMpT96GsFyrwO/COdyB55qQVdHbZnd9SQsApNnUtzcoZaI0LF9MIAs7hVwadsqJfDWRtEmQVSNz
ngJFtJOd3nms812d7K4vEUvlz5+uvyJufjQdZO4wL4ObPVrpfdkU9XoOKJFlEQKLM5yEzBJ03hRl
y7YAeN1ibfIzgDHKHd7bX213D4QJsFnHI8mAYJh4t8fASkn7WsNrlYYZcCC13RjSRq6ZvOI+1Nw1
moLeM+YJ7T6OgjcTor3S2zh4iyZ+QNA4eAC/Pzb2CYMouO9j/ZaEBYDHnlimekmrQjmmOnWb2DTz
L5BKIG2+pt0fzwg60/mvg8m1hGVrKGuQSlIlP+Y3M8JUMPMpKqmRFoAWYLtuNXi5fmr6FBR5KlWS
0lPiRsHWTO0lEnHNMgEZs7QhVKZt4a1nNDfXWhhI4bUovB01u10Niefep5qA5Fiw7RODly20Om8h
wDXDFm1Hyl3dMD8pYWffIiiQHQFtsVOJ6wPEPrHJ2OT/g1nj72c+oaqubpEL0h3YRnLt+u191qpt
JJVSVguNoihafJO1vb5gkE0KDdK2nrTBY5aAoOhhTx2zvGuPIxwZ56SOjvHEPF7skXuhqj82aBTn
Y/SSYhgP4468voOM0CLU9HVtg5+Z0nK6Ba2j/4M1Q/y6aLhC2IK5TxWOzi2YvywaiHSGVWi4INgA
EGzmmRqPa874BSG8Se4v/SKJIxZdnb7XVWjdQLxgU6YgG5g3yhbHlmIZQMQG5oFRlZIazb1oxuru
j3vU3y0xXKPmCkkDNkwCgV8a2qpHO8FEO1kEFlz0wS5DqODMmn98lt/TtkxTtgRJAAcVCGGwFPxy
libG3IEhRMIxNt8ru4vupJYrOkRsYMY7zctWs1uc//icxi/NT0TEOFFJYYBKcE0Wod/3IQqNQ4lU
fkmNEkpTHoTBAayt2drqg4fVm0Gf6toacaU0VO4GU79owJwo/c/DK94QLPbpK2K13bFGJc/Rs+FV
xEq9dUMGPHtTHCnqHOZ1DWYMk9iVOob60SBhf2hLzKsjN1kPVY9MF0xebBaidzzM4UroCB048K/W
EY5993ozwU9I0m/G0XYw8ubBVMPnrAMqcP3NgvzZdIi6KcIzHvpiwozarZ+oXv/448YSv0wsNJZt
CBA8msPAcxxN/X1j0YMDZa4rsIR6BooljAy24ui0W5QfEHmqF7Oum7cj8kPooin9pjYF8yfwoP/4
dRBnMVoc3TBY/MzfXwcqsyJi0cwWg6MCk0N2uHRJ5BhO/KowfvpRNZ8o2ry1s3FAlrw8FNjr/NyS
/EHMwkl+xoAb/7/+Z1RAsLcl5KJJTGETYRFv/3b2gfEz5kZRZgvVrqhBjKLcDlT1AIvn80M45w1E
e0TF9BKsXDPURwrsKKWoJsGGluVrZQ7LZQ/80ez7eiWE3q//QSsZvwRVP6/Q1gEuX+N+65fH5do1
CTYdX9o8rrdoqwQPk0ArHw5uAZlN/HB6PTwkdZQvWRrmuyp3hv31hYT8uLdnC74O6IDV5EXtfngd
Jog4FKHDFZp0LTr6CSIJ7kSxK+0R88p0ZZsElKnCdl7i7DNti1TFKMkccNnpvA/TM/NHZlzj2eL2
IWhE71o2rboOLIM9pGB8xtZAsK6CqYem8LLsUGgsYmwYerV0XiDZgCyznfAAtlRf1ognLh27qI6K
ARAri+xuCwEeGdRGKKgMFA+4MqJBM0DeYdqYVyjE3KI2wUAfBnsNtcu9DQaAESjeKTfocVjB9KAL
wUsodNJ8KEYUFG2ILKqtIQTEdoxF14WhfXkl4jlaD4i+sfTHgAJlCTUPqsZUD2I71sl2qJXiGBTe
R4Sm7leOYR/F7YehanFn9JBW08n5XXtrgKvDMvCIWYYU96ZQPUX4k+yuLwYWsFkauxjiEdcPeTKB
ogkABRjTj6CL2NVrONAi+gcQAnY6pEeL4flYB01z56ZInTowH5ezjQzQNAKpvU4KyH/pyAx4Fnjj
lWrXNJN8yRLH2gRl+4AwX7d360is1Wl47q/E/Lw2t1bQHXFj6W7YD3SfE37aVgLAbjL3XG/yENmB
eHFA99a241NtRechFdo2MUAdJSDzcNEyV2EeuwdTJVvvuQZTRfc2Zmn5D4alJsf+L8PSNTUYwJbp
wP915Fr2m+CnbRAExMI8RU5N6Od0Mn+AIV4GFv0xh5WJEVI+YPMxOBukWoOVi4bSjeVYeBXHNQJ1
tfIdixcSnhsbxbqXgGkNDW8SOi700rjvq9egQQgXC/hLMLbNxh5zP2PY/6Mp7u9vg9SPy8DV5M5I
/XVdAv9DRaIPmeKQ+ahH74fbU6KKSyBn9ZS7ayyGa+hQAtTBpCB3NCXaAoPhAoMPpIoGSme5ae54
YH88qThszX9tYIdoRegW855mkAX4JbrMOpDcla71t0ZTXGC7XDx0hqzJRXIp+0JU95wOKLpV3XM5
uj/i4VkeMoji4lbFvYaiE8h+X+3iC0pjN03jPgUATZQw+/nPnb4Lp11m2Tc95hbnON/stbNeZRdr
Lr/qfgbSPdx2In1IS813Zmo8wtrLP7ea4Vsx2o9eivqb75lXXOQ/QzGXJGMxfwV2h8MkdnMXkql+
62i+Vhd3epNvysq6oLl0tkfNR+ML5EJ4nKf5uzWyCy4jZ0dbRTp6XZ3my6+0y/k7BeGWU7lEUiLN
lY28QMAfcBb5WNXOVoeaXIZDb3gXlGio2z0a6tkFNRBf/o/y5Tlpy0c4sItKjy+o4/ZJ8i74KFJg
HsnPm+y5Kea3jg1omPM+iHFR4cMXUIUbm8DXzfTCRm9nzcHScfi0GVGp9LxPYpIjbCcMkqiFxdN0
NirVd6fwGTQle8Txu0bb9Cay7VOMJj0KcQfDjVBdLC5eGl+YOMic9kvKmWd5N5nmXgzNRNZDv5eX
jqAGy80JZxlUKiPTdzRlO5fKnZOVF9cIkNQov2Yn8JclNf5Zbb5mJXqb8Jyq9deu/kLzfTE9RKry
YCmz7+iYklpQbtXyUTa4fDBOiUCEgythqvqsQD4glW87/xg0+0Ue4tXApqf02UT5BlnTbzFrvnxu
iO8ddBt9DB5OCesTkTKSzd+yl1w7mGfcelV1kC0rO5/KHBDl5zbgr+lgsZ1eLH2+j8BFUaXzgbj4
hjn5tkdT4YLrQ33w4XhsR7tZ2Ul+qUUHnTu/dFpysbVb1c5PskWvTy/rYx81X7+aAf+r85NsBdk7
1XmN49CbMjnoSKYLcugvw3TIXeG7hfsCFMWIYr8bioscISLNLtiC+70wjkAge/Nbtq5RDh9FPnxX
PK0+pxMILDdQ4S7pDNYwn+WQHDGENlPn0MTRse/zr5qhqDh7S0xv8lw21X9Pt46yZWR/BD1/b7Dd
lr/3dDS1/qxK/eTNypd83rJPDnN4nJQGGbiRxAxmDlZxkYfL64yE+xlPDlXM77isgYqN59C0LrKN
MA1YVPhsk26+pCh8yP8jbfwmnruEw1Nl6PtwfjcruukI0kr+y53uO9OHvZejqjyMfpeN3xj+Xow+
WhrC2ujz6CuGdZE9Vh+rHaDIu7/OHWmjneXPiM13ZrN1MISUw1BepHxbDqRro44egTc3ASGDfEQI
HItebf1l1GkdnJuC4VKdMGDcpO68AsV/8RgJqqMuBXJ1lV5c8nQ8y8bs5LyWUrjK7Scw0H5j95hd
Zyt5wiKO/b6eNx6FHMVyvmRLKhWthiRTXJ9CSFtgw2O/nbOLLtfnwNzLnw212fc4O5gNXcg1D5Sn
gTQxn/C3OVOQPQd+4JIMRUVUvhe6wH8r876iX8gHKM8tH8WYmRvdqNfGE6HDu2wdrTQuaR34TRES
pVk38md8Li5yBIhu8IEwb7P2PkWATY4Ri+6YD+2HKwv8KJk+NGRIrjO57DbcOUxyfGCnZ3nGMcLN
Luqf5PtmTJ+RLeOkTHX1CvPKG/HZp/GtVkdrNzHBFFWINHOxsrsj77aFOXV3nZcSRl85dN96BSgi
c55YH30vA3KMDD0acBsyvIH+oo3p1zT0n0VqXSbXfACNtDCZUIZg9D3GCbrYp5FZ2x78gkFk0g9a
LV6BqUR0xv1s+/iEqlA301mn2R+d2VeZetwmWYi4xdjOPrlefpkbsUvmcFNr6lIP57OVpxdq/X6u
8VlW3am9u5OWhsC+HmXvvd6AXO4UPTi0AeKlNEw+BP5+5LrkDBkMwzewat/MPMqGCuJhgf+XCRJx
bMZBnu/RwV26PONrf6Gl5Ze4Jo+APTMGjN5tNOqw5mg37kSRj6KOfdxoLjAZj/KRSNjANHxCX7ie
XA4C2dROCk6GHj0+V/1ZXpV8RHPnneTCBaMB2Vz36a+jRSjha2VDMoOOzDIHizpo5zchEPPnxHKN
kpce1vWr3W7lXCBHkZxOBKDYqDSforr8Ktz5nM3T2qyilRwpwquekHIGysHo4LPeqpljxvM4t89U
CuVA69zxRevOcnzLS6N2TNJV3cpuIv8Kjoovz5ZDve8M/DwYP5W1NPIBj4+fC+WgJ2fEdOW1yEnX
AI2aFO06R5/OlWsDRvFBNGxTOZIYYfI2Oh09Z7BMYgCYjMlJzmrqqfUHIEu55AwDv+MstyswB0GO
9lYbxCOiRCdWDcLo6Ng59luaHsY6vbh0kaq1T6prvUbqVhcM8rrmyXqVekaSYpPm6jpztRcveE9s
47pkyklALw/TJD7UTj0HNadDAeCMIVNDVGJ26QVppwt7CbJ2+SVthS8vS3eOaN2+gTK+vuVhiOR0
4QqHlJNcVw15F5oGSLBMnwL5xOyxAyxs3DlT+K6VmGVp59Z07md06eKEZTIoL3IO6XLnxJZqo3Tj
Sj4dj25XTsoTYi7fGuvPxIjGxWwD9GHpiGwr5xrZ6QnHfaONlnkL1MkAKFdoLMFEYJ59Gk3Bc+o2
bRnC6xa+XCvlmqXnyqEHn9wRlsiQ8TqCWvW7H71HHPx+BjVIuTyaFbpbUNPILbtf9sCS6bjoOmLg
wWIjVz75jab3McCZHPP2Q3553BdscfHEZe1u5UI+CA/KZ7ea1AZ+ksrsWnxh/Xe2FGcFY0LaRV6S
bPZlkKDY3mMKe96ZsAkgwy17nhxkcuAINlcJqThHP8jBpbXRwi5w+wLxmdmXgBnl+g30QNlmst8i
4pWvELJ5ieRCI8eCPKIn+tAda9d37kJehzxywM8qVIKD7PFp3aHEMy/lQM0YL7KF5X3inEpuuTqg
gOejR3tSHQgOGQFBhp1s92UjL6ier4M0zsyXKHuTQZkcuPJxUhr/CLFI5l5lIw3qz/PmOTYwBqKZ
iDoCaPFlW8j/5TUpSGlUVIrluXVd+M7ofRbeTmvsj7r/S9vWnvacFsBycABq8vBIdgbw++xfewOq
xXKSkfdU871T5zFcAVfJYnq/l7euGZEvn5sn6kWdT3v5eJJG9bumO+PGpPJgyuJ6sandHyfNuJH3
Ii/uOm8WZrMnbcWmcv6uFN3Hr+QjLgCBSxM/OXzLFPJPJn4YJW4m7CLkQiunADlr4NFApnHfRmcH
fKcm9nK17cLyEhfgwXTHPClltO2ZQLqAjsGSa0TzD9siRg1YDADp4XF6aA3lM428k04xXq0e8eIG
ADWf5yG9ZAxR0wSSlIZoaTPJ8f6ozK9Rtuti1Y8NBrOcKKZqhy0wntDzt4x+0RdGRFO5kWeSU9fY
EKjI5crQzo4Q66RAS2kmevICRthM1KrmS1cL7jGh/ori5nMg+rOyBrpHswH394m4C50vVJ5UBxfr
IL5UVv0JDuPS95Avx+Cp8vCODwi5zGEna05jCHi8BrEREQ9PKLCDvvpBEYhhCEW5K5xD6jrbZi6W
iRh9vsgqYmR6AW5D1LV71W/Zk+BF9W31wXNRDTclcbI8gcnjRQnyphvhcLHiN/I756bfAGZa//Ug
15heYuRB5RXKK70eZNmv2OS+WgP9Ts4HoBd9l4OQHfgh3zSIENuUOjEsB3fycQ04dREBARrB/YBI
Hr9H2BC6bHUy9AtQXqEgOpxRbLjIuw/GmlSK8SSvoUqzr4h41pzWqpe9yT8pEqIntfrUO/Mrb4PX
IjNPLaYAE97gBaMpbYGrVfGdB2JumPMXr3JutMI91twv0Bi/bsfvoVg6bvIuL1w2DzKjgGfy7m4W
2k62GVJkvmyzKEMuVlfvg2S+HynepdX4LT/PO3RXcGuWX1CM/LFQ+nM5VF+e84qVxpv8Unmc03ff
VX6MyYnVSnxfBPSU2fI+8W//LqtL6jlPbTT7QcRGj62EEj3xjfcl0rOCYqANlrQT/dEIg30tsX/M
i/o0bqZCWVBH+YYfLwMQ6LgVQiTi3LwMXvhZEBkVBrjHWsEeW11ZLEYiI7Kqko8R+I9ckwxr9uW6
PY71a2GclMwBGFk+pQMBBL08JGYb08yP8M/Uvfe5tS+KjJLgnUgNLrle49LgjPWHHL9yTy6DqsHO
Drhe3nap6ceIPVHJAPrLdt61X2fnU3GRO4yrI2K9eBCzgBbC+0jupi74gPacpL6cHzB0XbdC24S3
RWdel1i5jsIk1Gp/IkS0ptiPE4eMxI0csnJ094nwNbV5TYP7lsAwSuJVM1er66g0tJ1leS/yfbnC
9tq7DBBkcGCp6kcNPZvdLTKq30rLhgYMI/W3vWxALZl8Xc92aKuh7Oh86p71DnidQh2cD4JLomH5
vzw0PuApjTBp9gBY9JKwyfrrJziTvgr1mNrNR2ozoscfXS+OyDgQLo5HFLNuWq/5KJr5jGHNpYqd
ZwSKKFmwIpj5pWnZ+3IOwESroMavDxlykX80QeQLJbkEHX1Jnn9cq01xlleU9o9TML05HIHt+vUe
KhBeSGQdEZG+xG3vI7Sb85HFIXNoXVCyKqqn4csieRYobKXt6OJAga+2cUG0QDvJd+WVTMmO6hSU
XmWBB/S9PHFW/bxAF1mEEFmjORvOzaz7WdEehIu0XDz5dazAsGV+RWkKEv4KZefPhuyqhvUlOvzf
8jplgzS92DZddydvQ53yi+N0jM57ef9zC6SLmRzAKb5MrBu2xpItwoUzIyle38vkhIznZQYC+weU
eeNH2e0Eu4mRaZwZ3cvT8zUClDO/gSlOMowbb+g/5BTvjem3uJedb+oiHwNmHx3sRRzFD7JTyBiT
QtSnudY6+yTXtbIfzl1GgAe3MtZucYHcUh30ZdQZZizoTX+s1Qjl0eEsD5fd1MqDjUs+UOZS5GKk
2fUH1hgy/2X2E3S0mOwGeH1vfu35Ciy6Lmppn0DV3hpEpSR72DnwxLgbO1dXNslGOXrlHct0jaFk
20hRVnLNlO9fc1gsUi4BUfJg9spCRkw9sZAMT+QmXKYJYdffW0SarIn3U3pT6tr5uh/+W+AaqNmN
kbjP2qye5anL3DpZ2Rbi8UUviSCK+dz08FJ6RJOS0FfZqXns2CKLHgM1tu4/gDud5nYXtyZ8Hp4s
PM2PomcxRElW9mHXZAnKWcWS5lFVRn8wQxK5E+s57AgneChIRRTwH03VOgTmdEb63o9kv8eB+wJk
vm/wDJOyOaDU5YhNeRumCekKgiRcDyC73ste6sFjbtX8IHunHM1yNNQI7brODzk1yE7Y4jY7JXDj
6HHWJF6S8iyPhIh8HUea6xCnwBrILwnpvAwhKfgb+mOC/JLluUsPL45EJvtKsn9y9i+s+Ak4/G3e
j99OmV9Qr/iW75cT/HPsq+UqoEzo3pUn+SeR5/2wWSXA51zk72HHFpz/1SRYuK3xYMkMjWBlSYp7
p9WvdwoWcWEOiIMwfgDb+FGlX2rNu0vzdleJ6Uw5wgfK5XjluxyCJUOxGJna+r3d5e/sWt+xOrKc
CUm69kFOK9EM167ofXxNl5MZYswXvmnxRWlVf1BDkqnKp5w0RKV8uo59DKdvz2JhG60n2TtVW7/O
V0oEL9aNNnKKgBrky0EhWzUz7GUJ8ZVFTTa4Pf18TjHZKPlcPUX7RBkk2JZDcpKnQ57ZF1y3bHPd
ONAt32Qfkceqynoo3Hf5yJN4PEVIstGzYp68bAstuTMECFa+GPLUJQ+C5+7LjE6iVz7Hdmckn3nR
Pfame5J3Ao7tSyOxEETfeej+kOsDKsLXLxIhiplNsnTL6VFgjihnzVFvPq59plLuJwqw8s68Sffl
3C/a7LGE3xH1+anFR4IZQYaZ12lEtLR6cquazie0x8v1NFP1OlVknUkI8i3yWwlmH5Fjvk2MkJmB
Rgn1GzREn9GjvszI56hO/dSQ9pRxh4xjvMp+6+KV/BWoiE9ZwAcxtIlQXCrTbK8F1kLOwBmPHYmd
T9k6ge6sxkxbyalQXhm9jhxY86h09QkWw7fc5ooZG4qm2Vyn3MlmU2/kb7Z9XYFlWqMqCc6T+sNk
mLK7lPsXIqxPxOr3XTzDHmLXeN3cEXKBdotKBTvNENxg6BcESRQ6OWODFaLJWjx+B2nvOyrya4jO
5xFaJdwO8nafKTG0zKZDpt2qfC7zO9dUpcxiziN4EPUNXdUz2K7KM1mPuFP6/MzUaRfLVqGIYVjh
ijIVSvgLU28+E5ZijPZ8mbtqrHnXj2gys7rhfb0oEufeph+z1z7BXioMlcwyF0Y/6XhEpBj3FS7a
ve1czySTUCUzwhh9NHp58vTz37KoNlFfVEQL+DT317aIewjwk7LrBDxyIuI+1s5y82eV0VIvzbVs
wBgxAFlPiPGqLnXWECJh3ZEiqPaiLsdlnauvZrWRG7TJ+rlRi8N667GOIPl53cnHBNUNJs52q++s
0r0+l+smnFJz6WpPctfvVfFF/k9NbYMwOA6I1YfMDPDV8gxzl2/myrgbS+dLJuD/D1Pnsdw4kLTb
J0IEvNnSe1LebBBStxreezz9PUnNzH8XzZalSKAqK+35RvxyVV2PSfMtN1TywHavbOHvbTKJZOiC
+eMR28fMV4Hdp/tI0F1/YaqQtuz+OSspdhiNhrPPa2z1bVz4W8k03LMMcDOeGO8DHMCJ79s/+Mc/
au48+oxkgb7+E4pFzSvjL/1dTwb0A4rHeL3jPSxVouTWiaSN+tJG5jtqKH8GbAOx1R+3f+3ojjbw
9t0huP9GwGBFMFSPQ179JCyf3vIPPvq1uoNrGNVLsxkvcvfpOvzbe96jFzzh7Em5Cq+IJTBgF0aL
rg/nLWAnpWN/8TVSlViOQvc+8NdCs3lxWEuq+/vTrC+kQoZjOOImcRiOFR6cgTyywghWljK27fve
h+Du6mQ4MTV+YdssCXq+JaMqy6uP5y/oEoJqOyf4Y/IaUtm2jBWbzTt60185jr7dVeTL3o0+fkWA
k3YB++YX6c8Y+D8qOwym5V/Cui1txQdGc18K1h5BmpSqDJvxyjLd3m9tBx2WtWkqDH9qGuVk0kMS
ajn6c63heQGIStL5LEWqutK/JJkgCcdMB8Jq2wcJEHLTOI6zuW4mk8XX/pE04Tz5H3O9l1yLeCFz
429tXYE3T86PZQ8vmCeUrIpkJqR0oSjFrhinXUnaW+orkg4dw/xs9GwC12fYfYZxjv9BMoLejWhB
fZRmIPCfmAq7DPelETGXjIXgtPA7c0u/6b7htBGrIT8jJoiS/EpxkXEr15OREGKqrLHhRUd6NOjn
L1nnMfrEZc8IpOGuky4Ay5p+u9r8NbTet0WIWmuQoMjEyGs2Qud7pBYydyakxvQ70H9za5nF7gz0
veUrf+SCynNE4QbK0Dds1L+SaGe+lBFLa9/V3cvdWEi9Ra+PZWK+y3r+n9EbS/8SIWDptO5WcRAU
qYdfk2NzeHgcQdkwEwTtJVvP5JeqN58aB6RYRPnfNvs3lAqkCMRw+XfSHqNYJ89BAGF2/wATUYVK
ftwLw0ObNkPqg/1kcwT9ZvzM8Wgn86a0vtOCnCevW94K48kqTPyIuFRySmLG3NZfOeAvZyOEjkI1
AJ9UQkmJOMfW2ietu5FALimt3/ToFOXwQicsNRnwmZEWMi7igtqdu0Eqhol0CnL4x/ccE+NAYV7/
lvj0pvjIR3Ly2Zg+jpABxPzJKwNdEyxsr6DfdTzNxMnyNuScSbK9N9YfUku8lzcwKrU0BrETQDf9
s7BCakU+wzZ2bUwLk55e78dPCNlQfkj3kQdQitX9kphVcq+m3a1+6FlMvRAi9GtZdY49fdEO9JdW
679lE32HkGQG9NDcwb7O2chAOEc9B5x8Hy3wr2knJ4yuBF/JVe7m3RBhSu4FjzE49gMYF9wo+R59
DvCcSGZ69rXzy33lDNv717mxcp9lvci6ycGL9MmzYr7Fcf+JVf3530qSzeFRiZm6Dz2zj+g1rqS8
I7/l5tqXvIO+2CBDhS+ffNORL5cTwTvPQkMGm+hfWq/89M3qJxooCclf9/X24oLtbgmMlJafsdXH
PlWe5XvToH2FsG3S6ruaubyWXB0NyIkd4Xs2yU3+qJ9rq6Jsz3JJLE7oskUEj19E3JbgElKG8SKv
0QtIF/Ne6JG8v8uosTcMUNwXvcs8aWx9KiYsJJx+qRCJSwB6nInfo8bkzX0f8IpkT8iTi7HPHbIL
zfBgVBqwFXPd88eI5Y62yUvVB+8DSbuDgpTDf72V0QfmpeQXGNDkWPghcWvk2s4IINEy+ZhKNmmA
K5P83gxutreq9PKP3Har+l2PKky1sWseZW3ej7m+Kd897U3y42I9xD7SsvDok8MVKygZ/Ptql3wr
8Oy3WL1IRWnstqR6P8W0irWVAE/+9zs0jmiKSOPooJL6ldzuPf/u5cjp6epOm9/lePxv6nncGI79
Z+rRM9Fg8DrFt/RE5BkplsD6mwTTvma88P7MHPW0ql3uuW2JNqlv36Q+KnXRuiOBxEFAPxYXz0KI
Y3QPXj4wjvwuG1zCSL3IN31DdCHFV/nCve0je/HhuN7zxA0Jq7jzSLtDM+XIM+LqI+X460xjN8fe
prVw+VYmp9/ds07DtSI/ndtYQU5mXDzVRKnFr6lBUwFnGThyL3OO6VSjQGNM68yoz3RXUsYjF3PP
Tcf9to3TPZQ8R6ePpAP5GNpbSVGAX+JEzp4861P855yQRlIAEu5sYJ4cJ3zIRGezdngIJc50QTRd
zdMLE4AvufNr5eRCtSAN88y5oUvz3SsYLkkkyzecZh/51rtXNz+9GYKdzdcS2uMGbGpKXpOZf0iQ
4MF3IBnyrA79pYYenTvn4adoxtdoHB/9iituUGelj8UNtXeVBQBvcZdzeubUmAPV/Kt0pNGzBuAj
8+tU8NOq+qg1+1uvH2cne5PTSNy0unVPbRqv4vBxDKxX8fClImOk1HiFBOCTfuHw8iWHbKCSSKJb
zgO+FI64gCMLcxjv3RrwAfYpsmqowd49xbspkXaNBHNLc34T3afc7u5iiqE2fRM8XXKQ1SxVAblA
4kvAhgyD7I8UBieze/PNj/tCCvdmoTP3px3LjI2rmB9hRfDC3+JqBdb8Jqtm0IO3bPgtKMoTtJ17
Hq16LcWcIBw+rbH/MLOtnGHSNSDdA3KCyz+kdBZt2T5B32TOsTjICa6m5FWoGTVG++gWr+KKy4/K
rpT7G2TeTYuse6LIUKNXYLIoexePZmZ96dNCrqN46xItzV1AFuBFijUuCKCFnPv0aHKM1Q8T2YF7
75CYB8tjLDtLbkXF4OREjIwPE2BKgIWfGQ1DUQrDDRf8/o3Z9YHk/cjvyf5WExLNZQv3BfnlFsIp
XxPv725yxpFMBtLY+EPynPI0isPv5P6Dxt8sYu2pq94kCkMA/Z8cmWq4sdP8/W5JoLb99jbNWrxS
4xE5Liky/P5dx2eyx2KwBcAyX7q/F3lTmq7cdBskHY78/YuybKYou4CbBHrW/ZOrIOGR7SPgFClX
ueayAuUiz/GnZpgvUpiWnggpjSGC+dL4T52zCiPn28/cj9/qHjkuKRqVIgykAV12/tiVdXTc9L6m
7hV7Gmik1FoE9Xaoq93da5DlL06wda1gxmr6q1S4pEFJnNC0bN/7dwmeiAA+CcvuN71OSTkny9Go
b7ogReVKlnJpGGKjJ7q/yPWTaPZ+vZAH+RNuW/RU4wiJBzk+JMyaTPUry/by5mUv9VRLCqM5TJm2
nsr4e6APv2+7ixwCchg0xauuto9mTleMRGS2+eCrcL7Ew2Tr6GJ9xeGmDe2QgRuxcLpr3GdxV+VC
SiOKnQ6foqhEdVTyhdUQkDh+UHKMMl72hyT07yZ+cqdnJ3pEKPQ/x8t/jxr5Xyr8I3POSr0fm+k0
4fNXrfktf6fLk68YMrv/Rz6Tl9Y0yQsJOPHrAy0iZUXunksb5eZiBupqGBfASKR6fm3HOIXHbmpB
5/NmxIuLqvLNsHfSJpZKyUWOXFlyNVrHfmqvJdYZPJPMqyTokvbVEBWT3916b3ORNYGfboKuaMP0
SYJN2QriqClp/EXkK06e+LVSDZUCsYHh6T2ablhpUlYu3T3252t2qg95504DNNIPGZzCXU36L3rE
pMr7vwMwU+O/EbR93c5O96qHpKOl0uExIhbdbYQUaqwof+7TqxxeOtGdGC70MA86yuM9uJ6FWC2p
ysyKdoJRsm7Lfjl04Q19D5Bo/r3RyTLSvxKReVb1ALt6IX0czegeqxDlk5F6dyUdAGmzMp0C/Y/o
vsTkpowBGlqylthj8tbzMfkkUSebVizybzMAZKm4tM73aEvs1QirNFW0pdb8OjNpauDQm9ta0Vay
vsSuSusVYm8whLLgTQ/14z1pxEW16+asBcPKLO3P4lXSIP9/FBWn7j4PnI0k+ee2WAFCRX6HtAim
XMg01hyiE5Ef0BTcShpRMpuS+JRsn9aqbwW8zW84LmAZXhoTaQHsnW5+TPbAlXfuDWGDuFSZ8uCV
Ljpzzfm+PnG5RAkEdOCNSdGXAUlnJqz/im+Xqx5S5cU9sJNL1sLgQLyRATJjuPtv4rPJBfPUY0+a
Sz6Uf3crkLQ60EP9ocaLQKv6Oc7B52IiLIVMJhki5jVC5KoVmhz+kxSRX83j4A/ycLwoeXH3JqHZ
uE6i3CmCeu9mFD63VEeb9uXe6Setcta8A1CyvYeYvMqImyzOemAWL1mCnZETHylgUOZ7+ROZGCs5
j1ocv3cJvuXOhcRQjO09eeHnrP3GsZHEsoxvRaEu1NzDPTHFPqIPmlALDGA6XHV33KtmvpMGB2nH
EKfx3q3hg25J5gcd2tbCbE+9771KX5X8nBzuRvqZjd3bPY/Al1JWc5KWRynfNEazRPnmkjU+DQAd
zQdeBVFDXXkzJkq3fssfJjqaUeo9je38T/qDZ0//8uP4KYIYreG9dh6SHSJbxAuSBrC4y+EfUnqi
a5U/8r+tWhUwMEYaY8ziWqcw+3lxtkcFg8BdbgNUKiLWe4QrO0V2jNtBPScRIgdCqFofhnf1TeMN
dTrserUTUyOlFjkk5DJHPaCRuVxL26I0/Lmly5xCuJGbqxrBITN8Gn6zb90waej1/sj/yWTAOUvW
RTL/FZtEkm6mCl6SeRgMsA3sHTmc5Cmkj1D3igvQueV/u80Gl0lj6Fbh/NsN3VNfNuFK5nHz47Xj
V+Yh3DxfYR+9yfsVC2ejmuur73IqSPeY0brLOO+YSKEti4aWBikknQYN8VotbXhOxpe7q//f+3k/
MXx+MAESb6P5XObqWm64dGzIASIXvE9CrjFwMGmIuh84VJrW6C4exZDKWsjbNXidb7lD0ksszx7x
Ak1w2yBlEfmpoEHTkoyTLOU1ClCRZ75LqVKMqBChgXyS0G+r+lnqcpJaj3Xti6HU17g6SD1TKqwm
uTZzir67wlprurNPR5CO5O+zogfe1/+TCgZD6JuhpJWVDJ7UB8W5MwYYf25yliK24Zcf8nytEq2c
2j4Go/NW+K9S+Ah8AlGiEm0e10M0HT3SiEHV/zPH9D2uKClAEZL4Rl53oGPCqKlowHLdWd2kQ4gk
2G9h2CZepgHvu+w3UuBiSBmnwdWXjA3cpMlA6kTyf+G4uylEbCY37o0OcUaMHdT0hDod0CrjWbNp
pFSbHPhPVqMd06Q3w2T2vKDE8D7l6kNTRcO/0IbQaeg0L7Zgzse8d59QLI03ljHkp5Ghr6OXQ3Oj
5QKKsYtEau75/TdAg/X915t5Ond0DHyMHdLzHsqZtzYy7K2Zt8qdx3thZDYACRhmr4jM0MYCWvbf
vGthLf2LVPMn1oP+Ne/hb/pul1/0PrH3cNGU7eQZ+m3OALEnlTl+YNbRpOYFu5RhrKpAq0Ilfui1
tHpyenzeComdoxaH4cnSEMZA5EB9UkHOICNhZ39slvr916mA36q8zT4ahNpgW6NRC7cm2zEGOe2D
cRgudooccTE+VxbIA/AazoKmBRREshjgav5oacyzamEBwRxoHnODGxK5wmIMntoSUGuSDvkiHxDl
UWpDea1nb1MlyGhU7XTSaXHslB61prZVtzVtxLS2/Ku7MVk5DQg7lJJ0Rmiz5awnw8qZIrIL+d6u
PFza+lkjlzEq2UsUNA5Ung6SHhoUufed1yrH+uz9CbMoWlHireNhVTRI4OQGF8DSmhdfS196ZTg2
dAHHbfgBLOjVL5Uf04I2FAXtoR+n24jUxaLOuhUNvpvO4p0rYBV4QdBAO9Vae4VVLiZqnIgyIPIT
loifqV6zAgsUJFa3j8oJdzIeHjXiIH/GT65AvED7ASbsSRG2yW6jm1+TSntvex2JM7NYOQBuSxSe
txlD0AtlBvZZF8m10eKXPAQZXbI0ktzdgWslqZSHC62iG8BpulvFhmamoVv82IWXwR/Th2WVBQ9I
4cCmGh46HT0ur4AFaML9DwbP3aN5D4m0c5vFZDqdDJIzl1GF7ap3QZTVX/NsOgvNr3NoQDSiqIMg
IqcD3IYrITVxD2wwhpaf2tA9jVW9q13zMmukjWkQhLKlLsxeUXZZOM+r2d3kWXYLwnzno8VCXRTa
XnSmADcs1aGC89oCQU5IL6EyTqnAGHO0+vKfoUbI2+3HKwXdVx9SD8N0O4aUXw1SE1tkQh2wo9qr
Zqc0GGYgDOETaDmr3E1eOjqG08D+MHr8ULeqt1z6TYC80mryJ22ZVrsq4wkZZo23JXc16+ZvcNPF
gobY/agE3y0lfX6mJxvgx/gqGeQHqHH4PuA19PxmjO+ZudVNsjDtnCdrWw+3rs9gOtAztKRDXKFq
eLLn6Eiq9k8QDM1B0y9xoKBy6NgbgnYL3iOa5kYF74BhcYStRRm4mj20E6g7zN0ZJmC4bD09XGnM
A5Bj2jUWgGagAle9V3703GOUrtbXs/VY5Srdr5EdrOpI+WeG7bdbwaIoGa2/P1gpEtkwf2ZsU+05
zUpdapaBLm8tz8cWyyqAWlXJ1LmKWi5M7pIlH3wORnvQdTTA2mRc1u0MFDu3aPmMp02ieVxHBdxb
GKJsZf5ZdQnWYRhn2LBNWCxHq11TSWx5C42zChyVXDDT4hkqrKXqZBzH+kRKTa92XT+cC2+SZokJ
7Gz3GljaTTOVt8TXH1UrQvhrfkfBiO5xEG4TEyNKhIQQPOJ8Gek1DN6mshe2FaTwTUNjFSY5RLli
hg8JvRkRwjnnU2jDgIIwAm28dvqUwkser8fZAoqqOta1jFG6Q6apWAY4m47avyKEHC6suTF3lc0k
Z10l2xKk3CrNr23m7lyjQ1JkjtAooGRi5gjA1WZUbAqmWpgEDVYVtJcry7qfEdUq4XrV9BltUOl7
mobwEuvGZ5qgUmglxSZXagbXmKhx9NLfo5sAiLTj1SgKQDow+lbiq4L426puhjjW/MzUo30CqP9O
w868ijTr6KEwvhhte144FYBns3HpBm2GhWOBQVfNZmm66Wdbav1udDNAbx20uvALoVx2QJHDRNS9
DTADKvvqxlWHtWrRgRMzSHCdQcttEUwOxFusGu+GrPFfYBdMxxb6yS21Ywo1LCVNbUVgUR2STQlS
IpC8yNstAuCqjCrEm3bGTJa9tg8ze1g0XM6FGdKvlKNfjIp1yNZaGP1lDNxPJhvH5WQY3Fm7XZjO
FG8tVC+WhU91JTYIT/Jd5OnM94WUCZ1mGVsYmsjERtPBC6POf51Nt1i5k31xnLEiLe9eLRZs0vf2
xrHKb/Lw70P33M89hhc1ByTe1Q/mHgfGG6AcaO6TM3c/5C7QO8tQbvMcLmeSDY9tllk7Is3MCdVl
O8fxYsoA+3j9UmEqm0YtwLeQEW2UC5pqqZruMgzZMUMgjY366Gy03FaWXoxnASHk7ORetGrKZJMy
DAzfHFWour8psTABffmLobszivq5gv+1aJiIZhIqR10KJK3nc68VKJMjgnnLOQI0nFuDubU01gq+
Bkd3ER8g9GPoDe6LEj/aIuGuaFh1o+B9e1OxUjkIOSyyQ9s0/8IOKRmzQpKntQl+Ec5zVmVjnhqS
EUv6cfZkPdMF7yBnsc79ws+tK+yZYdU4If1tgKgzZTHX6nfTNOrSq1sE8HqAZBxNnnRQ2lrsIlKq
ng0JBWksTcYiXGrjTD+ZoW6aNnpSZz9Z1cTzvMlBDhq8MtqsllrXL93Sh24+PCsWIMRqYOOTdSEQ
imYIzfE67oybNErSDbfWtPjcT90nxCdwTRrdFUmKvHqUpovUwkn30ugfIkH73CrbRYxIj59kNCb7
Q7LMJvF0zAohnyjd4Mkry5bG2abhnDQZaph72kAV/2FMJ6CJKrBn4R7oCWOlETaOJHSa1W/kfMdd
DFhiUd7qOe13wAM9pqgfeS23KugrwGb4KC6nfKG3V/xnYEGOywhl+1hRzUzREWPioD5VHbzLovTy
jeF9t31FxUEr0WLQV8Ce4Ut7GS5Q8dEbjk/nEr2uXWJRXwjXqYf+LnmCQ9m9JxGQEackVgKhsJjm
am1ZTXnyqp2jlPpayXP2yGjdXCQ99wUj8nGXXZre/Vc19T+fIICCVXweaFhbFDkPnh99ESBRNG6G
VdzhWzMiR0pVaWpyqO062Fk5c3N08eJ1h7ArR119dUuLjG7Ywo7EejdlBbBeO02KSvHZjQ92VF99
hleWSdc/6Z36g6bCeppQ9O4iHshxH8pRg29pmewCJhmNMsetcRMkYJoSlZ9WW3N/gCrWzZtf+gum
Sh6aHl/KyhDC1Rr37/Q4xOoTMj+APBnvqe2yWOmBfkTqpWvqrdV6yJuiGFUU/cCYwsgdcPRd2bKF
QuRaro49pksmnelhGNCmCSLsnjUNb+VkHNLMO3kdez434KDmBAWLvoSlWprVLRtomUm6LFsGGhO9
tatdCkfdN26WnYPO89aufkD/sKMyds1MtO40ymRhMNM53NfLbmjQ2ClvpRZ550ZJNnS0LgM93sc9
2HYXGJGWE5gEM1Fi7m4720CH6C+T1ABzAJ5vFEvZ+HNhbmO9uHYZZZoxMeARB9Buy4rMu6ace74M
Lb0ez1o1blJNSAC9GW1jtybBqhns5n6OV7mX7Bm7xMx20SE2nHJXMPWVliRbY5KGlabWa0unSKXr
hyzksAuqSzZHP1MIonJsgSw4LXuZrfDZoxm7GjpFPdl1NwC+xTceQ6sBitwNH84IyqBVwp/EL54R
50nfIMnXNLrX4ymTh/unjeMmOAnFc5hZFHbjzDi4CiKF+ayS5Jn6raqUQLdiA062V9kPXm2ryxzc
wTYcdfvh/jUkFH5AD1C6tROTlsowp9PbdsqjiwpauajMieMrRt/IphLSRLqJwopzzTU7WLYjDZq+
WtpXQ0U5vo73uTKA6ZeHIu15moo62ZSchNVKvTn4zwNspuRo09qsGcpbyvilX+vvmskisAIlBKHC
p2GVoCJooprQxEVDQawzXnKuWFdO/juTBtFGieJ86StoQQ0Jg950WfbH0dH74/0jp1JcRFK6oFx7
/QCKHLnYfdLltNB7w574Rj9pCPHQRclHSTcrGxf3baXRTDEXgbUxLMReSWgeGt+YX73JDncKrP0t
DZzGWzAam8ytNJDNAKVgk483ZM9juMnzxlQzfzVzMr8ifgvKCyXBn4gWM8WZFpOTF1e/puhoZNsq
Hu3H0avonNc6bWf12TXq3HjNtYr3pWK157g0k83QBf6irK0PD9TvpdZUD2T8fG2qql2h4KFdZtNA
vXqosh1pumWtRwkOGSstKlrj5MQZJ5c7WczrRuo6HJ3ircnGB9wyJ6h3btX1HKcWx3Q/IgPgjiDr
evVpVMbLULj+Qx3ltwFA21OJbo2iuOqz2ZVfdW7WD6oWN0ym5YurXTSWtoCS9i8e2SmQxXy0/5wU
ArbiTkhYxt2qTHv3oPfAysx6TM9Tg/U0i0cwFOYmsWZtB/vNe2nd6hQ4xrCjiVJFPTIzVmbgmTvF
boo35l7gvqtXHQr94I3erfGuaZtaT3Xx121Cd9+oucqYuD//Pvi1ea6h4EYmzJ4YkNoc18U5kM+y
LC32boj+Sa9R3NJ0y1qzI9QzkV6GfEetvUYug6LVHN5SRI5ekQp0k2F6i7PPISBzEOtVeTKNgJYr
qzuTmHhQ02A4N5SKibe0/DkSWU2aCdtvIMawUAYpDSnDpkmbD9tIvePIxb4W8TReUbA5qI1WM+1u
TQerriLGL1ptm4V68xBDusC1UqMds3T9au6a+Ww2aDGwOS1iWX0+V/1gHpuIsJwX9RhGzCiEQfKF
ECkDTGFtXGjXjXeArpX9VOUUmqPBXoC6VS41y+ZoTSra1ZGNgmtcHgp3XRR29uPH9qmIjfZvr9tX
+tjUP0mRPdVwb5kJcV9rBEO/OXM/naGovzA6P+SEZxSmYKd6s+F+jMNP6rSkBMiorQnyqmhpjjo0
lij+8smM6b5TvpS1QRmj1D5ifOFhGTIKew6muHvQZ+L70WyMT8iE6E+2dXgJE2u4jVVCVNP6+mcM
33ExwLbEYYSuoJhjeGoR+FyX2dBuptE317ph9YdSndUHtQyREgR9jIgQstJEPTclj5NXFBrtLT2T
PqVkhVzt3uq0cJcHMSIQaTO4JyKW7dRP0c2qj4ZW68ectrXBSsanGO/y0c3xJtJheofV0W4okddb
VKAG3qXb7EYT/5JwwLkY6FEdUkSgt4y1qY9Q9hknLpvgaTS9pzhGry+uLO0weXPxYnmFg/Pce7v7
p80w+kSWTLYY0JTWje4EK9gwKnj6uGyPljzoitIc9SREuALgupeZqKIUkXZOAwZ/ahLJzdzWZ8sx
OnS5+2rYzVP5TGscWGur/yhIIq7CUdEF/akD70Zkx3I6Y+nqQ7CPvN69Bk3YE6Q/THpkv/r1GNzc
Kn4hKfM6hVF1qRzTf0jSbD0i/PsSeEAW/WEXdd7ZNuPojzTeagAhu6iW6bXaIYPRNSuD59gGpc0U
TVRYqEiETN/P4+xuE5+xO0xQ89Cnob13fCLAAV36N2serGVgdOrBIcX2lteE9AllC8wPTmWyYnz4
Ix3H+V8CL60qgn8RQEuySG3yynTMepjcz3akEQZJlBPXK7loyDtdqlQ9ok6iQOBD5rnNM+R6DUQL
ICMdyUyajMhoytHIS8YGI+O50JQXON8Edx6i7PpMvKKqan/Ox3gzCj09qdz+NozBQWmmGfg4EmNO
BBu6dRrMU6A9FlFoX01s+pWKtHVFcq1ad0F7DqkLFAUNCXVuvBjzTaPp/dFq5h7/yLHXOvJ5a2bb
Z+bP4CqqXqahtZg6a+4KAqdK5zxazCUgWRo+oKl3iGZdh3WlAfePxvk5DSw8u6C8BK43nzXOjhOK
P4gjqkP6mFDsqKcwOxoDlbcJXvneL/yVUqTmwp/oDVVNUBvlnB//7wF9vvyoxzVqV1nJgq6r4uxV
KPyAyUi2DaR03KqWDaLRAOwQx5soA40LZ64JoYr0JRkVdaVU4bURv89ikBQiB6IKTUrsnOc3C1ii
SFGWGyvwEH/A2WuJiS9Foi7w0+3rFDTqQz/FBxq6isPUz9bJG9e9/GEnKkoKl3yE6n1x1mkg2jep
vw3MNjgyiaQcNNoFfz+6f60IkJxJElR179+Y5bsqXAOaIssPHQm/TaGisNRDqj5Himp1B72xteU4
YOO6ciTaku/MirkYXE89FI7TaPsc/hRtXHO0pi4Zn3zFRgOkrcmJ1nN88UgsuVENxqq6eE1Qv6t1
nO4S11LXqgG7lhsz7bzeIAMYiIDRNJCOLqPp6pOXtBeKBc/M1NtjYipPgMWZcLLTdquX9GwrWkFW
o2hPpJ+bEzoBfAReeNnDZ1/1tuMe7w9wpOlc1JN0qVuV+wCQFpe58pWNlSrOgypfa9X+ySYRkXKs
7ivTc6+1nSJ/6ouOKXJaN00pFhWpw6unLh36KU9e7V2NJNI244RbFiRq8pCFVXSyw/xWm0Xy0FbR
KiVKv/Zxts1j92DXc35CLXVYjyEyZMrEMCSDs+OmahVCgNzDR+57IneY8utcLepzhvINhy2miNIt
akKwtcpl6lVf6WQEH1VOUt4JkOaMLODZlD0XKaEvS5Jp1bmwnYMPbfegm81PVij0KYV+RXnA8Pzz
OC3H3KouqMMQL0RoIHaNGjISxj3M9XI/qIn11yrJC8Re0d5MEFWKBjWlscN+Hyfouio5M/PQTaNj
5MwPHVPEDDUHyLzpEDBMUs7HwNWD8xCFwIlIrq77ofYOk+XO21SFnWU17rToDOpRKJB5MIxcA0aA
5oMGs9ZdaNEMpPXTbh7JMERGu2tIpm+1IK/pr06Tk2ahjFQY4cU3ynKXNBE5ZM3ZzzVEgM6cHl2D
moHdQCej9+xVsZyr7Sc0FZs9nNlkeDRU7dR5qY1PQ1qzB1W6tVvjX6ePe8jO6VZjXy9oNEmvqeW8
D6wAlGiVeDw4+H4LYwqNXeUTr+EEHY07vrW9BX4I+TRxUXQJDW0160hdmIC9oi6a3rOUoyZD1WXP
mljQBGi92Kqz85EsXDWzVW1qhBF0YlhfQR0BYpjeZj6q80F+rewqv3KMT5s0oW8obh49t1FONa3i
ZDjy9sWLkwasXTke/+8BL46mZlcJ1jVaRYiZm90pK+r+dP/IHBisCG0wWh6vEJBxNNcXhbmVoba5
K/B3HTL718Kw6VGK+l2IaCaASCohvQGOb/Ct+jKYyHfTT/mGn/PkhybdyAonX1H5+kbz5xQTQ1Fs
aeMPrLQiVC73B7b80TVNH1oyX+pJeB3GSH/sojG7YW5OfhJ6R7UxspUfaS1c+fHLc6JhB9elXKCI
MWxRfUtPoR9tFcWrt2QO1F9UPVzTtz4GPqiW6YAmixU/WgF1B6+LUZTVHeYibUZCqoxaYadOUEa7
cHqau/ZkjeWPbgza1Q5X9jCVa5NkzK12gPCnqXXKnMy/KIQMYYwKNB7Qshq0kPUdIdIi27TVTHKA
YAM2RdaCsohjZYcyw0+nqiV5EvcWBK4NmOFPrZTe0UrLnnxcePRJuF7VQmEpRdNPHXSvTeh0L6PH
Ow24f6851bpFb6ekj7TkgvpZchmIkfFn+/5cOXtVC34gKgIVhq++MNkwHDuDW5+Jy0q608Jum8PL
OLa+oS3ckOGMxAYvlOF9EK7z0BS0JIQTEtNo5Q1JaL+TaCyYJDb9rUVHd1fmwy50yKgi/JIuC50u
jFL3/zmucTANqgA4ym/yQaAqaESn2URkWSQT0+bgHbMJOKU2NhwfGW5mGFyiKaSGn+rF70ea9CQU
Ru6j5zGB044DCx3PUZuXlSw8LCU5Ca++3D+7PzRR42zpAp5IKaX/j6jzao4UWbfoLyICEv9aQHkj
lbxeiJ6ebjwkiefX31U658Z5GEXLRLemCpLPrL138vS/b0gqm40xZv2+9fosKmLidxbbEC+pmkNn
Nv2nn8/Mpu9DXfbF7udTn/SHs1z0f/FvjZ/1zHzI5PG1wmKwiDP5WTqJ4E6YY8Jr+VSmiJa0qX0y
Oqe5oIy4TlX+nvvG9FtNw5c9mPFr19jzTstbc88gJX3hsQ6O08pktySMLVgrSGsh+Lguhqd0ncT3
6NLfOL6IPNMR51GOzTU1Gi4xrajO/lpbW2wf88WlTZS2eyXVkqSKrEuu+Uw45VxwdFvYgBEfBmKO
XQlS0opiSzk8V5aRenY0EMU8kkyYhdobYabzKanT7dBb+llj5s6ks+PJaC/Ne+EQTIl4n0zy3tjH
+0XTlh10/p+yaFYG5KkX/PT3uH0Xrwn4UeMPRyNbqFZ5tlX7dULpM63xk80qg+ETBpHTapzSRyQ0
HmHk9TxKr3m2iEx51F8/f/r52jrKY5zA2OVm4WzTluWSk2NvbSQNZ/p6Iv0iFxvCqJ78kRpII1X7
lvJs4JLx5h1bt7xUy7QvV9O/xkVjvtjQRGuVqifWYOJlwt+b4OTaxSpdm5+SNhNJkPf4dZZVs54X
Z8YD13WzqHpoc9PRpWZ8fMMyLX87GuIr1t3x6KNkOmqPDz+f/vypbCaAehq/QK22eZ05Yc680wEF
8sGtVueIBQkw/cMy/udPycLITQ4Wa2C+lCVMuFmn6luSzuWZ2bF5qOjymulkeNdiTbobkEd3+/nT
ko76fhwsNlptEC+5c6qt3LhUfgF6a+P/yjyvLFgAx+O9kfiE5oy6NjhVj/c5r65O7Dk3UqpwvGGB
1iCOZW3iRmXerLfWJ71zanVcxOf0wvqUxL7qxLte7cYUfYQAHnvzDEap65DfE0JD8JjHaNE0ZPaU
VsRieZqOwDJbZqJvCIcf1UTiHMnQryPuoTwBKFksQUrh0I2XvsjE1SPKr9aRToiqfckfH6gdcRqD
Z6AfKzDc1v3QaFHAz+aCdmEQtxxXsXMLqocDAgej06vQ9sTwrcgbgPxTGJRlM+v/fEwvSJm0He4O
Ihyt1nvjve13RlOWEe6kHnSAcoHvtTX6+W5hYBBbM9UNnaXdJYZQnzmDHFIdtOzq9sbyFo+YDmuN
+sSKvjxOLugeCkPiIa0nVxnq2ac+pvRh6FNSCzpDtrUGHe201bgXrxlrplRvC+lU4aRWeX4kfd4K
4zFErpX11SRNxESPgVLJ07bu23uRm+lJWuqvKovfjBnVnYE5UbjzLG/SMM2g0QekyTzxb3kFZ8MU
I8csyPd3clrgq0mjmpwcQdWS+NGAluadsBjsx5Muh8pq3fdSvXhGeTAXVf0WOco9ORQMj5biNyJ1
xF+zsl/8ykwOw1IT7sg7GYxmrCKCELR+0zKJ1dnEzQXOr2sx0wfE87Erkv8WIOWjFOnaZsHhiZQM
7Z5gAYLAe+mvsT4u3wAkbLyXczFaTMkfnsAlx39oC9cN8F1erutkLlcp7KcyYysO/XbJTDvdjSs/
oJeDs2uQ5mwcKZdPgy4P4DVToWMRTjiKSX/PE2OrqtK/2zPufYVJREIOnfFq0lqJvp13lRhZXCdV
S0p9l/jMNhonxH8Vib9q471r5P8ktYWr8eoVX2uMpBzneVI905pq1VOvWp1+VK6xUPaP7T6ZvGVL
s2te//Mna6QwjMWV348rvrO1D1Vmc7jKZDqQK6F9+BJBh+PF9yWBRoFGqo/9CjxJuvN5dNr03rbS
efKMz2IS6f3nK7X3DTlrnJVEshdX8olIgAZ9vts8jZ7PMjvTzO3PN9LewiMp7kviyvLkOT6mY1Jg
qa9zhXRVy/BenUrSSC9Tb83P+UrwnQ3Ge3BZVj6jBeDGGteYSZk/BD240+9FnKZM+oC6aXbo9YGm
30mIanBXdCAeHp26sm742avnUWXfDDXqjasx9m5nGpJOkeKqJ3X7VmkHOxuWk3SyfVejQWP4TI7l
te/89qQgxKKCN+l9nt6grp4zr17/EOoYEUmGo0IHerumnbiQtCwusWWJTTM42TZ38PCIyWXRfHs3
mgSg1arxw9XJl3cri1+bSXdvnRDzO4FgYEJG84q5A1S8Zh3aIfvb2GnxbVT147JiBz5WbLsFk7gK
Fcu+cvSUM+2LdffF6Vr7GQCIwikRf5Ky6PdDXC7bVMehTYfCYUFDkQWP6G46o9WtTcWY3Fw+5bvp
BDnu4TyqpHeeyuLTj+3kWYBhdoPRvfQNXuZtqrkH4a6vs2OYV2xnCMTKkbgTPyBCCH8LM2eHGbji
8WSnptrGJp/+fO3nw4BT0VZbXTLm4zGQYvX9sLbHYTe7qtz6M4Ut6E59+pkRl4YHB5Dn7faxx2Gp
sz6zDymOw7ofc/tzWNjYDSAOEDt+vp9nhyFMc9ClFb+1mWc+51hhKCle41VM98JK/ipPoJL0iKRo
nOjxX2sZ7gU3ofSFmyTbetaghT+fqlnk4VBNyZY6y7jVUFl5wwJjiHEx/fngvcymIs4iTwnHKGzr
hRVMH7W2TsjOasPQLCsyo5WFv878R5K1qTBI3JBeXW9Li5KoYZK+MbNpo4+owzzO8C0Btc11SnD+
MXPwyBmR6aRdfEJbMDkjotDyKvO05NpLvwakWdU3X1GwFTQUJJ7HZH7idOEWmDCJeI4jiH5eH1dr
XrJucKPOp9QcMY19wWfIY2jtFy+jbTVXf+g/OvGPrjsTMRi9f9bZVx3oociWrErIaD+19xo+ugE3
lnXB1OqEAWhHq/L/xYJLLXUBaCtrWm+t/DM2HTHeS9ofxsKE76NZ+14W6271j32gaYPlKpJ1Bstj
HsxA9NYUXTQ8It0cvMcxKXYJaFnYvmupftb1Hgagbu/i8cHLsQdC6FzueMg8tK29da6HPN4jVCV0
fab5nNLURXgVm/vO2w/5DEPoZ9MzlZZHA2K492URT37r+0fJCAeLgaaKmfAPM1Y5kmDgx3d+vjZN
apPZGKNXSxpffz5kFstwDgwMmJgVDfb1fx+mPOeQmClRWxWWjtEc7GlB3rcS8R1X/Rs6Z+PCqU7v
/Ph63rKvqnJp/OfHWpKrHatN3y3RlBcpcu+/P9aTkG3YIjuWmj3vE91rQ7gDJiimOx0GaJr7MJLU
MLQI+h+fzXEv7gW+cmErCWvufn7i8aFJcYpLMOJdUUJFra7Px8X7+5/y9z8fqxwtHnBuwmTmq5Cl
xf+z8wURrV9quzEuds4cVwdZQIKa7jifvPfKGenWdf7HyrrBKRITRTAAe2fisrHprVsbO95nXWfx
wZTdSiwqn45uQbVP73vV0la8aORduxbKRIPU451HwJ1RWfE+gcPdSc2zn1LeryCVbGGrRd4AXZa/
q5eFeuuVv2fPfFttEuf6aTjhsmS+zStMYSfrgW5yNN9IJzY3+mLzaSXwmmzt/37XMIhBzubmT6zX
4pz4TX2WZvTzydzO4kwsrzVsIPl4lJYi3ZqT/thwWVgAZkQIZE1MSl+qIop7niMkWh3Is/rf3CZm
alpkPu2ckE2kBk6yehiM27r675Ln0jGRtnFzcZu8/fxp7Y563cXXn6+0MUtCDLXPAkeqi7S9drtw
VhIQODqX2XDLA7X+E6k7xYW7uri0Px8szz+lBnouvqxi7IaaaRCXqY5gw8k1cqQXIYb1TnEnbHac
OJYhCESdORbrrXSNYe+gf4s6xzpRIKXBNLbDTnK6v2hl1nJdiLuqZ3zrzAIK0dMisjnl6Cu4hhqQ
2G2uCmVtFNOwE1Y5IIvq9VA3C1RnyPEB2eKn5vGBfMlPbKuptjtTC/JRtlsdhdF5EfO+0RH8zi+E
S5lB2ePDQMW83OZknU5jV51dMjlOTUbrZNCWmnodljENlmU8WqqKhHmNuUdqFNnzms/DUbEuk3k3
3CZKpKUQnLvEl2i2oYX+oNlRWTFf1Url7yaXFt73UmM7dI/GqneoGaU4L6NR3aBMjLPe2zg4txpO
H0A43ovzSCKwL2bZd09csy82jcWBnTJ6jPJvjk+eNpVXQVLPJUvUdelYniQp1gaL/49O4sL2kRiy
hVTPntaBVMyFFbNuqw+XtuvQKwRhI3DKyCrx3ff6Mkp1fqNcU9tJYdVnER8TrDEJ6xVc3rEZXfvO
4vOQWeAOk8v2qqnurutOb371MtTGoxrMYIyNJyW9EhVynFIOD3cdI1WcsyzcpJLpyzSobSalLzxb
jHI7VPjF65XfbHFBjnEScO1n2HYaZxreokwQZc4VSxw7U5G3GFko8seAi2KnFNMTW/WPSqxPxUrP
L2eGHuC5m3rJethncqjxcMmDzLJIf5fkWsw1RezCTyU5HbBlde0GE8E+bPMK90JyzBP5StqnOpP/
HLa+Nh19DI42Jb37llD0B2SGR18HDOFD47idhQon167t4PaBdHXa0GR6tS1tp6r+ueuLkzdZZ4wv
pu2C8Zfejx3YavJZE9EZLDXNKom5FI41JQ654muR3+r5PjJcAryRBsSSswKGJG9WOb2xmM8OGCR/
01clTlNuq443WCXMsEmuydBK1VNQZCCEhIRhYr3iMPIrb6vpywJJ9cfMYH3Cu6YWmL7UZAalk1EV
Kq3C2QzSyBoastMda+OayP9jC7rO0OS9q0zOI0dFpV38YuLDjqN/kbglBBPVZLikiQz9ypEYtBkX
pNhe0GF5tHHjCaG2esGPSYSNDmYEDc9JMKN4sEpzt4oEEj19jPa8NWNZlwPc4OddczIFJfc6EI9H
AHRPli8ucGbdfhBnZDPkhNrF7n7LgvzSk+1BtQKKRs7Etl38Hjw9fzVs7iLERwejMAsmLStTHGWf
5PSLeR//lpXNN5sgtxw4ghO/2gloi4CUQgF9Jn5NsLiRm3jMG1vr8SK9CnYUBIEwF57MeWN4bLXX
mC1WPxjfxOVMAQu4gwlZS+6s625ZDkZ93e8z7VecjmeA5fxoW8chZTzUbmf+po3rT3KfDynBLuYf
dyXGu9GalJ3zRg0U7L1rEiodO24wqioHVJM07iNlF4TSddT6t2Wunahj1bBZZN8EuZUhx4zRWMdY
7bEAf5ei7A7Ct1/cUr7Bij6TE0QTmA7h4GF65Mu99fgnHLreZgEZLgna4P3ucpC+r0440ylnjUPT
zg+pUeyyeONWIIoMC+lcg8w1PrqJm7ZGirOADIauSfdoxOKNWKdup3nEJ7vii3LH2Mmrm7XWrnOo
tvJ0CycB/KLJnlh6tw+JONvX1aQCY+UhWJdw/WT7sTbhbE6yJKiK6uHC7fNyYy88MSAMOSnGzd/E
GMTWL1VJaoXc2VP2Txu3B7Zex0Vq+0F1aB/j9io7pA6uzjGHLBHIuTtDHW/NORG7eWlvOYLJjW7Z
6bnM+6PZ+ECCWc9CDYAYWuJRAyTPubCsHcyP4XRyZxmZs+mqPj+4Jpf9mFu7xlQsrNBig1X3Ml5O
LXTXxtBd2FZ92sbWjJy8Ny9FZoK7evqbpT77qsW6rLBZg4ztFeCMjeLMIjJfk1B3k5vJxpyETvNY
c2GM5rggkyh4krmjyyIMhFUhzapBTbZKkSTPr1s3vs8RBFk/xRlBDPKSmP52XjMjGNrisxg7tHcW
HFzWjoeEq3CAZibaosT9f63uatG+peVc9GJxLl4H/dewfNpM9vSK3qHfpeM/dCDdvqvWhnTvOnsu
2XXiCc4QlCdOa2HS2MXt1jfGE3k8h5piERCCX9wUlg4XwUlKX8aKhUWf9a+q2R77IxrgBdnIKhxe
XlG0+1HKqwatGsC5JyHw7y/DWiISku/Cbd4S0hOPreecVacu7PkuFputgzEbX44yiWaglu5rlgNL
VZ87Tvs8TnDbYY869uC4Ze9g2pfM9naEWA79fEpC8l1I2vul/HvSktpMP0DIUuVo28XXXmNbwhz6
e3K+Cu7FpDuUGb7j1YRnK6V07K7MNszhY5xgO11WwdIkbtpyYF5LgqpbHlHaWrBt75udi8tWuXQ3
6thdLxqwjYecfWn5FcCxNlODbYrjKSYIK20NKKbed4gD+u5Paz3M2NWx9ucTaBU7LHwdJN2fu/qv
6eK+tIXTYV9SHEbkfFq1vqSDZ5N9qg5DkoeSk3d1Nplan9wZvdN619ZVoE/yL6vj/M1FDLMkEMX0
mq0CBSfs7phOwGDkC8vvtLTwYdJHyqQ22TeF34RGzYgMhPZk/1lWJpfSbRmLGfbe1J07eX5/Jtdt
jsBcTwikqmiISSjkhzPtlPtT+sIbX6wDpin98DVbJmAZpiuJX29sM38zSIGPW05CgH4ZxSZLpdx+
XWaM/nx3DLHkYRjAPZJ7PJ6JYs7CntRMbzqjWNpBV68wgdSGfu+/JtX478QaZuP1/2qduRw1Yk4S
QZR242DVlK8EI+GeX5Zfmd8dRc4MTQzvAhJzMy/5W9dBSA/Sei/w1Q6Sv55IowXfGeqac8r8cKzH
SyH6vekrLxwEupGqYObR0hngZ/mPptS2n+RtKNdHJtd+7fSwmL1PQO15M1Nds0gPOnxSGTjV1qWk
Im5SX2AzwjxZR3Cylz7nXF20/bWx976Ks5s6Jq32NdLRBkbjDpuMaPKbHL4LLXVZgUntaqelOkwy
/mjnxA36UZVRKRQto5mwLpk1yhyVwngN+8w0zVP9n7jffg3zvJehlWpETLe+uYln7bzqTROMa1du
CfUlTzP33V2vxz3IdnLWqwcjvMyBnPUb2RJWy2PrbRmMv2bMxMEt7rbtf2c2jm9dWV1LAjI5psgu
0N0j2/LmUPW6Ovk5xgi51u+sbPJ3C7ZfV652It1MBsWw8+PEWJhELTatS0yGyAof2nip9T7yoPOL
6dn3S0RcZIDUzXGuDRJnG/GsVPI5ejPhB0pmISg2Gl89J8N7wNgxwZ1WzuqfwXo4GIuEyzAlSLuY
/1kVXL7XkySc078ZaPuWQr3QjprbJHNJV0OGorXGEqVspXuGkpEc/Cf9EaCmFTTjHvPUorM3w4JQ
mVfg4jssA2vBFb02jKWL+QLv224wRx53szX5W946lCLaZhJYKyF+kxsrqXdKB9WuctQktYb3A9+y
QGTPir8HwIWVbf45Os7dJdGwNUndlDEjh8wBWunXk+a2/BZyegKC/Bito+5xOZvr+umZHni8nR1r
HPCU19wnrzjatYUjh8nkzraGrT2TXxUX7KphVnk+e9aBC/XuYwROHgP5o2m5IwLJOeoE8I3Wamw9
Oh9O1Pak6bTpvd5uZhuBUH8EwHFCkqVyxjnFlfNh4CiztGCsMpBvnAI83d7LUu0y1oKs3DZ6tVYA
Kc5v283Zp6TGQa/Hd+z1t/4cf7YUjrWPH1rDOeIZb07MpWjObgBxjOw91aOlaT6X0rvASUeV7WEz
kYj0mFg0W4kXzK6+n9z8RvLna29XM5pC+8OU435pjWtq9h8ZrQvPVH2/5P22LHeVVr4bhtXDRa7G
RiBjlECuU22ugSETi5bQaza5J+kQoK8YTKotKU5/Rq86LilDW21eogUXzEr9lX5ycLKxiEyV32a/
/9IrvYQr/oelODIGCr4IXgbNvY6iH9OI3Hsw3HV5GwSm1PlGppra57EWIeJjnJWQcVX68Ztupv4B
M/MkaIw5MheLjFDRU1t2fqB75vSg9R9tUP7l6/EvQnFuc+d7u3pOXxMHnXaDuK9fy9ASv0vVsgBc
cBXh5agjQL0ND6MZfW5Z6mM0xcm0z4/1vOin2qwH3tIRZIhixUeN23na5+IiVwMX3PWxlUXG7I7B
jBQSN5b6oxbWW5fEeJ8zFEo91DuW8bq6uCa7imgQVeC3Ur1ocUL5WtWHJE7Ohr4y35rZHVpyyz1b
M6tece4iw5eTOY3QYrT98EED9OFNYg4TaR0c13ieDfOpL2zvoSLa+RqqjKZ+Bbzx0FA1J31sWHUs
u6RsmZAuNH9u7d2X1d9B2u6zlKQhxWuXeP2TV2pnzU1vGQ67ThJ/0E2gFO8fnD7WjY7kwCpQTmei
ZRNUyvNgpk0EZqWCBrXmtDx0Bl4H4ZhcjZbIPVMqGdEHB/5swC84jJ96uS2ZJO37+KETMjmHiELe
eCJPX7MEB5F1uLkl6tUu7vuDwSAz6vBLDyGd/KPQK9yY6urmpn8MWzOjzNC7vbDn+UA+txNigHFs
mQ2+xL73Dh99FEs7XTA/sh6A1AQsZ5zyEWeeRMaMKswl8Gb9UHHoM5tA8fOvO1neho7id932B9GY
Z2Ks5Vqmm0rpPSjKntEofHPBsNWYEOgSfR5kXV2cuNYZTL/1/CvHeU0uuoGdiUc1Wy2fJiM+nGp4
UAh8tfjHxm9uuIc8zb/VWvnC4+VTyOVO/xKZGJBh6/KUcHH1tfnsI3Sh5KhokNivGYYA3jD132Vs
X/ARvOr2pfT2GZlZ5L5U2OCnPIq6v0a3YKBSfPDo5Rzqi3MGAdAN2jYdLZzfsTcw+jbkb/ySyS8U
9q8yk68kRL5qQuBl5OXgTgNxQxTXPNOFwTZUp/Gd/YOf4T8PsiXjGZGVV/eb+q1KU38nPI9jxCQl
W9M3Bc0sLIfBsWW8er7JWqTHQBN1GMWg2iA9AH2w85lO6LvMHrKZBjNat53It4wplxcN2YqZkxCS
iIV/uOi3ojMlVcO00/SxQ4nkdbC7dLVcXBT0qfzjMQ8MtMbbCdgpznuSMUq35RjrWLfWCOAM4VhX
vXlPyvyr173fEroQ+HaJxApiDyvzVBeTh6KhTzhI9adqifw2nHt7COPYy5HEYHtm++sBF/yVcQhi
72X5LccHW9Svn0OJEiqzjwlLgxM+CXLMR6ARMW2G+VuMcGhyEFnUKrapBI6HvZmnoS+wMqViRXC+
WXzhnNkvVUHLFGxTOYkZ9noR5ObImdaTmzrr8GCVmtGLlXdDKXePN/gGHjaNWrP4gNN+5W+uNw+J
HbTJyoy86rdom1/awf9IWxRs9qCP9ATICwvdSrbF9CdzWfsAjdA/UYD2kxXlDdK+H24DqXjjFvgO
oLgaseMMmUIvj16jKNMPuSo7yHMrCQrzjcpLbPzUfbbTKg18m0F/B4BLaNGyhzOFWhKYK7lUSNNi
bpHWG+Fcxu9eSeuGnKhyk2dgxk/SM5n/ucxtXI6pVFjOpoi/0aCdF9Txm9HNFtTw+oXE7zfXzqMp
dfePBFK4aOuY+GoMBRt45dZZUOigXutjcrVC0CrFuEQzHXr18aXOWG/irNRu9tvJlGjapnZrZmjg
05WUqoUldenYBw1RzjZvY5Q5Wa+iVHkjnZT81icxRtVU3a3YjNJGzM/+Kq4WBSimkUnByhDxF7eS
9hW7nbvNOvEumL5FLsh6rFG90lUTY2y6CkWUE3Y83q1xXcI+1U6+PrNpZcHcZXO/S2qbKhGSFRxt
CsoGpxPZZJETi6PVG5i/wLCjfEK+bTbri+jGV4odzhpS2ZnrMAKanUCzSvpkpTqSg9Fp5w5RP33+
t10BTPxF7mUsvw3Ru2FZgO0Jr/3Qm/xU8JIE+pAcZO+eWG3d6gH9lsfwqsS/7Od0GGaHOavbQIb7
96or3+evpv/rlqUDHF2/46qieJEJ9nKcSgIm8VvGvC4JoAjrSWMOHNws/Imppv/Q9XbTiEziCdMC
PDH89ru05Q4K4myRi9QbhX/UUp7tU1XTRhF6wgNtq1EFbrsa8V6WfQxsvsJHg+A0iG1AYK6N9sgu
iT+SxoxwJMLZ15OYPKzmh66Vy2ZtwRms+4BOfTPA7wQsvC+eSpkt2VuvmiZMs5UO8t1t8AM5xPPC
nMsw+a2yivHldMngrC6FRWurDFRL3iPRXtjPraXySG/2hjT/Sfz8JonivnZiPSUrAqderRAvPkKi
ntOl0GaWwWn2zGVG/gxmTZwWS4EZx8QU4jmtKjL8IMgunI017Cz2YiPdfrVeLTi9l9Wbf3tMA38Z
MZHLTnbFORHnmCEV28lP6MImfw9YeBmLsQ71Ra+e2wndtZ9gJ8FT/Rh35hSqrqu3rb+uBzGk2Wma
ubD0wXqtIdJDk0vwnGb0eSuaGIT0AboM1qBa8wrJRQVRae9pS8qhJpYhTLFOOJu2Fin6nw8scXaF
ZsdRX0Ri9MTW8+zfeWPZt/S7NRFUdhl1kDtaoenyTM7rnBswhTz2fGe71vGfwfa1q0lQBDW30d11
jYAgXOnOos6MNwsJf0iT+G3I3NwqO6egU8m7KkVQx05HnPtUXQsGNyHLl/JcSJzSSnRKoaajz8KB
eqM/WvopEeq8Zt7TWpdTYDaVe3D0nHKRKUEMqxOahiPeU7UcAZCyfzRptEFZwNn0rrraZRutyPdN
kJBNY9T2xgAer5vpNcnkG0KM6sBm7djoa3XQzApHsCWazfGt9KRB2QwzUDdf2DTgBu9mtLxT/beB
7y5T6x4vxfOMfVdshrGGrULOq9TTJ1HTYv6Fd+7W75y/tmJGMRdVBEJJday9z2h1r7AfpzXx9/1U
znve3iDJ7ZdYJE1g6Q9TE+tbKAhv7gYMSuoxALJK9hoJRTvblbt4am9LW33PWW8QucRQ3s0GxHfZ
LzeT2T5x8bGYmahGc7Y+IUGt6JLzx7ne4QOi8Z4PWR0HtmAYPPV4DmXpyZiwGMgQXDpdIUA7PZ0c
be443lVgqTolghPjWj0m/jUpM+TvCR7tw8vk8z/u9fLS5zBU8z1rnEsyGVtuezqlyX3JUzwD+wcT
VMbEQul5vDW1gTAQ5oRr2fhUTodFl/luWHHLMut6p6fz01gMoUFFNcnFYWOBCFwh7JXzq4811wPg
INkwd97BwbglmeoCudU7V0NEGy9LFprOzO0v9ZPx22G1EbiKWDboJXpRkm0iPTa3+ox2JbF4rdlk
PKEuCN0JEtAw+EkZ/9VUKg8Etj51eOIMPl1y3miAumR46DhtinwOtdX8dib/N8i6xt7Oucu4/lu0
9nEq7SmwlOQ2X9AAW83y6tnmuDUrNE81rjTQ/SxF4qNys/it7ubd6C+ILnpyKaz1ZlODnPKJ8RmP
czi8WQTlmB3EYnQB3l/GxnBbnlj9dCZo+bF6UEf46mud1WLbNcNXZuClOXqWHiFuYc9pKX0jHyCi
nPEGQVEfkim3B8xWrnVzuLV/dJWPaQ+h6U8LfMnGGTAfkcRMbDE9O0+GsZypKCpclk7tRGmv9WGu
Oc8Y0//beeM3z9AMY+okZZ7ByWMaVGF5ylC6aTSAbkqizu3HAxrgS4M7H0oU1tk8NAM9QWmGCzdW
KVrDeK/G0if3WcZQWW28hlfQnwGIHGZrsMJB2iJSBrjEmF23K4bg5XArio8KAPUyxMZxjYkchGBL
ojrXYaDbqPIa7VvYy2l2fhMQbWD1jBZ7xTI2qkaW3b6i8ZvkGvlTzI6x2/sP/tSptV96jP2Ja2gi
wAzdD1LvJtqJsCc5T5tKE3/TKf3N+GLY23r123RbcIASryOY3MfAo+XS6p/aDkeQnjDHwPWBFBmH
8hhDSK6QP4Z1ZlK+T0jKZza3oQuwPdekFfkN9xn6or0Zm8Ueu9k0TEb7N8uXHmbQ3Vq+sXf9gSmO
iMetF1HdIT5feKF5iK6hlVcfmjaPodU0y3aBKcIZqdA4mmzHD7Kq4kR0kdEP9t2wpmSPNnrcVfJo
dcke2yWsJ9xqxxjxwxclig/XRZWAYVS5yKszGRyPtr21nfSb5Q9ueOkFpItJ9wf8Hv/fNb1WPvYf
sk6+G1v7hezFxIoWpsjW8VLBzQrDMPWktfjW9JqaIpyHBoylsqZNdq2oimDoC3BGQ4Wtqz1zHp9z
VMVwY9/VGmO7nw54uQ67Xg3cGVosj+bDjSA3n6pq9AM5WfnV3Q1zfnfZm3DHi3U38Qo4WKB2BkOB
fp3Omsbl2+DFKhbdulh9/lrVzMGLVr2bjFMPbV2+TE59APRjef7B6N04Ao9heDAoEc5ImTgQMtTz
1gINJnDSMSz095t5Xb6yOE9uNarS3DAr2qOMHRVC+N7pd6ThsOHEBGeDqRJDjMesfPafY6SjQdLa
XRD11v8xdibJsWNpdt5KWIyFLAAXuADKKnPgfcPG2Tx2ExjJx4e+vehH2oRWoIG0A2mgFUm1CH2X
kVXKzEGZzDIzgsnO6Q6/+JtzvlOZ29qv4aAOx6KAY5FU2ducaRLU4h+NMIg3Y054dcGAwqrLmTWd
2krynHplm/g3a/rTicep/RnYSyG+u4cONUkHmNSzjobTYDkyMLW3Q4tSgIGMo6jFiXcv4RrADCrS
20Jm2dbwfQmA+3FRxkngBFsJSIFrLAhqSyrM3mFUd/A4faiEgp1g3dkiVbi0DuK6YcwfZ+ayR39A
p9R2mViVLVvHoibpiWDfZhynu5Fpm1KNfezilP4t8Th6OkC2hXEKTO+xtpD8cC9aTsienheQX0kh
83WIPAcrBqhH2XHmJfTn9LWC0wrnpa8C/rbiy6rzZxVQhmao1TZUUM+L496nRmXvCqvkYEyD5GA1
6m5IpwAA3TyDI6JO7cIvjmxxRGdPQdDyo1N6OsJkR5SA3sYM4QBYtcNYXPVXFCn5LapZpOR2swFY
gG2b4enschG2TrMPLAuPQ3IKZibSWVbeRzO8Khh7z8hZQ96V4VMftleCC51ig+x3DHTc3hB6OFa/
wSxtr9LBRejdn0SmDFAxo71GIpTu26X6CvrkwRPMesM8YOgyRFdVFW8yz2ivS/Yl0ijfrBnzXpOG
a1xr9hUQDooH1GRVPZAHnkY0MlCxdgMoxZU1uiexmHI94N/c5EMXQJxIHxiSugequYwudOckebxZ
pqTmHByorWx3JThamTgzSpFjd2KQ9BZ0VXNMWoyq2ez7NFgnnKKQ9n2c+K6Tr+XUX2TNmFD5yXU9
UCgVCTOtaiK0xg8uaTaKY9bQw9TYoJ3eg2kiNeoCMI+dNq+m8G+cae53NnoFK58Pg0lCiRffJeNT
uvQvlYcpN+y4/muF0EBZWHd0nO1wXfXIByuL0p9L9uyyg6ri8j6cEnOzqP7IDDsI6Ta7jjx6a+xv
bYhOBNbPwoEiNQ8S1I2EOa9SsV7MGQJyi4XXoaVVNJ6bAHEkdcsqN/gZEAgxa/kEO0XWlRcND2no
h0cm4zZVsWqhg413sUGm1DT4a5R7q6QO76K83rcBxsKpIqhHTCbsA873toUn7sFfmOc824BnYuwY
tzckO29zITQkgTIz898KzyVPk3SzmaszkS2R50mMisljr1k25yFnohEjba1y9xr2oB5bIAyPm2uO
S3RcgNIbeUABfOenZXg7SYJ06757rGixTXu6QuPnHlQUEVJN9MGSDBvUYRzqC+odJanCPTYTjiN+
1ZHHpNZwPpvbIDAwRYS7xgSm1AneewarOIKN+j3htBC56oJ1QwLiOh7OlerEarKmDyY+I9k4HCKe
iq+mzF6OWcThg2Ei1yvEH70RviHr2scWPmdfGuFuwqdPHsiPQMbnMXWeAjHJg6zlKbaNdqM0saks
Tdp5VmU22QM7FYT5TkoP1wgyVXq4bRN2p6W3JQoB7pcApkCDBS4ovmy6X+clrQpNEKv65SbwXeMa
Cw0B4CXrQ19X+fiyCRxKzH2SiVPMQvrYNupCdNjF4NncpBLeSivSjRHo0pA/Y+rqNUfbYzuNRHwn
nybTZdpvhYWmzz4Hg7D7wGl4jZz6UIrIWDmBemPxPCLvpXXJbbRZTLpGX8HGwyZjeIw1p0Wkt8NI
1IJTulvVDOZu7LZsuREcLl1P7e6tIOtSkLnlYzpxY+/rJNhILui0YKBfEOYWsK0pqZG33ZA+yCqk
ky6orr2nBdpNjx3k2ETT1zJ2HS8+t9kfmYcLzYMnH1UBEdO0JasFgxNFHWodOtDysDAD8Q7SLX8J
oudYPxYwgOSI+KzYGm7wSWFwNzQGKKCY8w8tyhdjLwZWUWnfudnCXMyX4qriHsANPFxlBVL4gqCN
logTRyK1tikEVtJr79uEcCh2bstZhvlP0uXO2BSQe0NGfSZ1/hOL0HDsbCn2op5Xfuk+FX4u1xAP
jh64YC8xbtKyPs4248qM9PoZ+d1YdPKDZdMvJxIXsnwqcATFkyWrYmNWfn/J61HtLVTbK9fmrg4H
q+BtxS6nYwXOZXrrIcFltCeJ/JDjKjXoqyIAbhufB7x48jobaUg800X3jy4raa16n5ImPiNwB236
nBjWScbdazyjeGXSnm/9ShoUWSEDTI5NO9qZo1C8uTOMayhKdW092DZKxPIyw8pBoZDcZy4BmITg
rtUIPoRVaWmlTDNDOoO6Gx8FFik1H3OR/kKUt/ZG42zbvJf9+HNuCZblcLWc6SPeh0PPLMyXXwiu
koNZGT9d0ku2osOGioFHRf2zzOI3It1pUPBrrEg7IrKowAMxnpeyvA8K9RPZM1MwvBhIMsuCcafN
Gt1csPA7xAKw/OOSXpWeBYuwkUeDFyXF6b+EPgLG8s0tzTdzehrKOl3HJV21PZiaALYcoqY5x5Ke
uNeTMzI5MpRHxTixvDSHY0yOzmD6uHBYtgKE4HyEuhilmKungYqZNne1EEZe/RIiu8oA/mGNzVI2
1FtJKK0XDFA+GFdInX5smXgyKPDI8EISJAg8bRRU75CFRQIJo0ga+lWol3HBL8uwgy8FsNaybh6k
WVEXLiEgBSPcYlq/pXAYdlZ6A3/nFCiydRpJTSGLmWJA8WJhkIDQhvJDFdkxGvHBGsLctrN1n6PL
5Lma812rGEilLOOTkuE6rSgRYnGKIwJQUeLioRxKPe8gAgfB5bkoWZT4uFiof51VX3q0z1OzT+ZE
wo2DiBpn0SNMOHagrdNtAp/kz14ZLKYzIH4AocbEJZO0QcLhWhQBPRg6V9Y5ghFkHozt0Ykszmtt
e6ciHFNS12zurjUWqFCizsJjoh2o9+hp8bgw4HdK5wk9nw9f5IK+HmVyXBGBkAVHVx+vUprcM2MX
tGnV3aHcDFBVFZz9Dos8uGljjEpItOiOk5SxMzP+m3BZ9hxUcCKb3F2bQDRILF52RP+htUAnDXL2
k+rW2fjG0sKxeUt6+yuF77ExlP2aUtdiCUcTu0SAjsJqVVvzcBWNO5o33LELT3RkDzrRxZfbNB4v
fRK8JtVpEflJqBkhrQY7Mp1k4op6ouS85t1wlYwFJJ+KOX3C6CIfetC2jXT3jrFpuEx9S9Fa5t3J
Qm6MCD/fezmHfI/jcpXguFv5GNNcKnb2Ah66h7h/KoRkKaafuj6NcFKL8hYkXXRrTOJnn3fnGh3p
3ktFfii8t8lkf+qMrji6dXXjQaY88pt0zvfrPPT1AwLuIOvifZMISHswUQml7a7hsFIQZlmyVcJ8
TnvfQ4WrPuOWfQLnDJo5Vz2lE81DUbgBt13eWGF5uxgB8+a6uIsIN0zyeT1ScJ6IEMeu5cwe61EU
pqOH38FuPgyUMSgdcB0nkB+S5KOoBMjZIFSb2cBIyItcwp6EC0UYDeLKbjuWpDOahfeScatGWDmi
jJv3pmNk9ynuoBll9N6SUH+GrForzugdo/7XpKt9JhreTQZLsHVH7sQQXQQtQOe507ExUwuIMCqJ
sOffLGQIixfXvODkDYcQXaV7v0A/OvYxbyu7iHeL7TEsj92bgjvSflbc8xzaizzLccvlt6KumnOa
R3dqBtBox6Qa1gXVT1/+9OZmryis4t5m+xpOzhkp+m1Y1t56atkBMyrAROSqYGV47F/rth8vCYsI
k/rSGuv4jtTYgWxPsKStMrYNdgleTQ6Zpr8xrQQm/4QP7Dypwt8FJqBJ4DKoXmRcHcu4PgFp97aV
k9drp7aMYySsr8k0xsfYBq5GapOADXFiRFPvjJEzbV5byXjJxURqVBmRVYAKI2yNlVEABWtHFB2G
ftDxiM8sM4s9iqN0I32ZYu2ADycZQCwe5H1OyoHdKgsoPZcd49PAhns7GdOKgJFhA4AuuIlT8+ha
6GZjt7wwvvlCge+s54rTmi19v8sEkj4rNC5hhAkrnJdzW4rspPtvJurDo0UFcGUKAdvCQFqVzVm9
lTYFr5F9NCR09CT+RMGjyRJmk5Js6vs6esDtf7oJcmWdwrcM7zEkhxW18gusLksibpveWVEB7K9e
2PsQs1MsMysnDIL+HwEdDrNzA0hF4nmvgpQEnUuw8OrxtF+kOT93JLNwkt8DL1kVPcm7OpRFh4ak
AemHjcXfZmwkigT9sc4p+w4n01+g/2vK6RJEzL70wxItBLCqu4lskkWRnRTqPq+mU0Smkkb7N0KL
8YoPt762s+zJM+13nRejAy+WIeb1HFmY2T9rZx3Y07uG3OsP42q8tcLwm6VPE/6hg12QgqzssLv9
ztacSASt+vTWT0BBkgrjjeSoRNMbcGqd3FRa868pt55RYDmRui4IHLWG5pXr7PvBTNODk0f4q4x9
HwBb5hLTn9KRBJmZfuhABOHENDLuDmHLxgmCz8X1eCKAyRfqyy9MGDraYPxHoJgENpxn5bV+5H1k
vo+1c1BjctA5KCVJME49vnHkQOIcJWAsfhOz331mzwedHQA/7MGYHvQX6geSEy+gvwyo3Mr0uvvY
Frc54kljCF/1E6mzQ1RSfw1DeuOgZbXJQtD5B4ONMoepPBA4KNWSbYC4M4hT+reAtCHsrq2AxBMy
aGTC08zP0jkM3WzvK0d9Dxoj+/v/7olY0J/SL9Y4hBveMKyJuk+ldvpR6vScAVQVvD9ITf1GX1w6
WcPPqw8/uYtHXAvEnrbQgVYlqrB8SA86AlGHWeocjdYKTl5fbxeLDGAd6Iijd5VjxcGNrXOQdAxp
mLPyi8aVToPQUQ76etHhUDiCEPiIB/11NvEm+nKsOvdBRNy8daRHRyhJXFTnGoWJ/oIQ4jBFbrbk
TwkxKHEjQLPN7zbCGizx9zoIr4fb9qD/BULS9w9kCMg080V/qLMH9fWvs0zjbdgZOyOFK0LgiiL8
XMeXVvI4MpqcyWEJfevdSZxzPlvbqibyS+cw8KRQn6+MZHwABbUxwfaHBD3gmv2sG8ZOOEul8j5j
Hfjg+O6rTyJEG9TPrLYbG0p2HN+CQ3vHOv8hxfizJUEk5LpaHHL/GBha/LPxrQ+beLM8638CcvoQ
NU/oUrCJtPIbrww/iwES04yYnhQQQpjvJBpxu7M/Bh3vli8maQ7OVUPOr/7DzBCZAqnOeI6+w33n
Qzjg7PbdD5+4CPreDx0jO0iDiXZwlG5Oy1JddFim/hqd3/J9hnUQJIfJYDnLg/n9t3/6y7/80+f0
z9FXheEI7m2p/vIvfPxZ1TNBT3H3Dx/+5bEq+M/39/z71/z9d/zlOvlEBl796v7Dr9p/VTfvxZf6
xy/Sj+bffzK//a+PbvPevf/dB9uyS7r5rv9q5/sv4m+670fB36G/8v/3k799ff+Ux7n++vPvn1Vf
4ia6/4qSqvz9r586/vzz777//Tz98TTpH//Xz+nH/+ff//f/+J//57/+93/9b//5X//L//rH7/p6
V92ff3fknzwhXR9joeNYjinF77+NX9+fMf9kmp4FV9Ymd95jXvn7b6RSdDHfJP7kkuOMq9eWLl2h
Z//+Gyub709ZfzJd13KYf/pCBpZj/f5vf/zfvYj/70X9jWCvS8X+Xf35d9vmJ9V/vNj6r/NsV7iB
8H0r8PhflD8Wn/98vweUxJdb/6mykXtMOb41J8PhtIWfkOuEOGUyRMsqYBdY1yuyqMrlulOgetj+
tVyrakYSyq0biG84sULezjknVTgukOqbyPHOuSWhPKGYPY+DDl3ol0KeyjivLjnq6xUYQP++8aLk
tgaAhzbI8ZprdxDTqzn30xW7jP44B6nxPkVB+DDlprqzG8lcKK9NFnZIc8YfpWPYlM9d9TgPCOKY
SNjXfVEHGx+x3YIMm4l7Uin/yO29u4SlV/6I0CwdUzhfB2F09k7ki/deR63x3keYPUv62iNAnxar
VGcHVxCv2mMKEeJH4RbtQx0uNOqErbKK6mOvOeQUgCcwRRQahpeFLB37UCHxHScaIXtBYQsmnPwt
LyTIx+38X+3ILFohL2b/SKUva4h4K8WiDglVkvXdNkb7gG6DPQCtXxjMdxR1w3OBUY9aNsnINp0N
pum9Y9xnMJlYfdvmS5sihE0GO6ZnNd11hSjtJQwyFOZ13lfbCpA4fovOBLafGw7k8SXw3lRE8iyf
YXNXU12qaA4uTWT7qwDOMNVQYlSn1B+sC2oG5Dxexb5QJAodBrJ1TYx1ZHLMWQMxz0km4zl1U/eQ
GXV81Vt9CE+sSh4splfs1oTz2RmR99xLG6k31Fx4zJkPra7JvZeGlMKzVYb5q9W0/kuRQoTkRfXS
rdVgaUOipO6byM+/OlBG+2hU7qH0sdmswhoX6Yq9RXny7a5b9TnVcN7nFapxkGWJw9W8pEypejcl
T3aMLAr/Ok2ctShSeTDgE+JNUe69KWfxVLuJzTJV8lQ4gIl2JpkRN7UhMazVynbY0LXEUK1ntooI
u3C5b11UZfgfwOXlQcudUFlWdGtObvoErXn4iXOyttfuUHFDHRCA7kqmXL9gjQ2XrvW9qygt4nSD
yZBZlp9kV50wXcFl4aAwqOKZzY5RE2sD0aQxr/H9RVDpJ39XKxkAkViiiS3oXMu1atnYo3UDDjnb
vrhyUK0IxGpR0R0zkIjBvreKItlkTOMGlgN1TngNBvJ9psqohRyGD3OxWiQNDQ087ukqPlUYhgcu
ntxyDlaKwpcCpqbZE3bQN7tuJpdCDyYIgzcao09uZYlNjSFbL3/6hozeAmeIrnsVZekmUFlWnBee
K7Uly4PnyZqr+cZwq/F5TOOIoAnAJHRQrXSbLfJezh127oSG+KNXri2/y7DTTsiHNqY/iPbmb07r
v56Hf3f+WcE/nn/sSQVGMpzylvRcl+P5b8+/3ApS2TRzyRtoLjaZj9tsEjHT9LKdEHRhKljbWW+T
+zYNjwJz4AWHLB6GgIa1Mmue+zzVz6M7hl9A8/NTkQHIDNuiv7c81BrsqJx5D4K/RhLaezdhgVEj
C5JXlBg4SfyERrKLZLjB0qhTnCzn2GJNex0nt71AkeU1U45xVk5eIubFwfhc9qiYmR2HLPYbbUK3
OpkwSwsHn004aiRmup+535OUE7YVmu4eLRDjNBAJYK7C7iGvc5v3dgCIyqyjEFOG0ZCsg5PEFmV1
3wyqQRVU4PZP/ThfOaTtXlm+z26jrcfh4C+G+dDZlo/LrmFEqdg/E6rzjf0dWqBGMjEHTJNOMrzj
Neqw5S1++57AJVi2thrrU1xA2mnmsX6zC5txZu40PzOPqU/UJlXF/FIRjB2k1n2U807KU6zvMgzC
3TgIQlobsksyMsWqGS3dUiKXApOo8SfefMVqNLpSuO+fM1TQoN/6Pnoqoant+rHJWrBdg7GyMcXq
jn6ATdwlF4ecpRdcgBFnCicApbORPo4O3L/MDu/hbTrrauAIiTq29bBht5EYmMQlzVMzozGkpJ37
OyZe9rZ3oDV7ULKZX4Zv6G7xWFlBtJkGrBWxlM1H2sy4tHitHObcyOZ+QhiNr/M21kMke3nitS2v
ksaarlNhuS/wTYUu271fwZjOmyjqYPQ6TgCTevkkORmMFAgSE61war2wg0ZrE3veVyyCHOXIQDsd
LaRFyNY64nMgOKFyO2p5vhsvQho9ZExPURXE3gO2igGHChJbBxrrpytUeWPK8pkAWJIRl8l7qIra
3dplX90ZdQOrI8fuSLtYb2zfq2/RiMw3NeZZpik05WtgAD0nT1DtpV0bH5ktQ5CqJhpan8QgSM8z
NyNKb7EyVO8cwMCND/k0FhsiCKxtrfL5IUjLYG3bGLBtLp1TO/jehn3ruK2Kojn1pTkemAMMR3gg
YmObigV2lMJWtuzoSrp45hKp/Mel6/ALudPsnx0rEKcEl81hykV7nli9MFuVxYYsAcE2y7f2dmpZ
G28w1MWg8L9zC4yJqoQ/stSFwxuVOJMtzrR508AzY8rqEEvgQGJO3bzdprbSSpVE1QfM+vRFPGOw
lwdkLZ0AX/QfH12W6VEg/m3tJlzLtoGhOWhrHTOwha7t/qZ2y/T9KerRu9rOUCBoTJLwxQol4P8W
2gMJUhw4TMij7kqNVgNwK1R3WDrnnReQ2ZLYVrHDGeRuKo7FVTYV8t6oYcDynPRXqZyGo+kUuF/c
EP+fRFWEFrk/NDrPwJyt8mgDdV7FTWnvrVjgfYjmxAG2n6R3ypxbBCSTlt073cFUkdq6dQbArAiX
tSzb8uTCEl77y+ztZy3poWQDwqdm434At/cLxMjIlosdpuOl1Xa0HHc32zlgxBnCKdK1YDNp7XGa
OfBmsSn9bPrKYYTk8ypBqCzWZueRWgfIEwNI6xJmWj6bsDhYoCTTmiEO3Ei/YPpcF5y9OVcdOTf4
HgoDKk2dapVEgh0dfa96EClbQfB/uI34BbuKrmuhFtv1ZTBvrdgnayFyydkZ0GsrYniAIoc4nbKY
jtTzsr3LRou5DT4s8EnInvsh2qeMZLdSJf5uhNuPlwBY7SJLzXvGgaDqSt1akLFWNaPJdUWwCJG0
oWLLN5t31SDFijs7b4fI+SzalCw8qo2LNUY+U/WSsCVjJr04ZMRps7UBqF++CVCU/oTdslYhN90o
ZjjbTayjCWwkxHohj87l3F+cusEONgbgTRyUAZxXhybHgzomOjUo1r9hWWqyHgWJf7Df+FlmW28Y
PfXbvDG7vZGTh0W8CLARwjABVUbita1q95XQJGaN2KwfoxDFJtwBJqRBlpBEhD/vmvHpzPK1asd9
anjuU+9WDrqecAQzZgzTmcxJVum95b+4WNMPWWR5p2D0ndcpLak22AFp3mL1OmF4YX/APlMXUmmy
t8puvjcyDIOsHUJgSS1q8tmIufEOOHK2Q5CnO8Wb7a1qVX5XZQkwRrvXbjlcDryJBjQbflk5QFTx
w3lJzqiZFO+bqs5chN1Z4F+bk1Ec2Dph365j834smhi+c2cem3CoL3NTpruxKqJfiyBscpUQJHFD
c5U/mmBWHm0oRKs0HatX3L3RVTqL8WyU3rIPQkhAqJeiCDPEAm25LzKmGq7d47vsqqNaLFxepkj9
tZMX9S2FnXt0RTMjukcWiAdZnAhrJI46TxVx8lZ5Go0xeRhgde6tpUXZZpAjPm+CsISQXTTyNutM
b1qTb9ZelSbOxlU3ivELPRTZ7gQcnSMjby71gMpyrgUOlzbt+hcPP96dIeMcsGyVGmQ4Jz7A4mg6
VlYy7ZawGegwQi/55dN23BnjYlz8jgIqlbh5G3QUIGLz/qsuUPGEhojvzCW1GfaWdY8LbVL2Sdcw
4WpUqXFdB330aRlF+sMfAOr7g+J+O9iFxVLOHWg1PZ5l8mxwl+uprtu/1Shp7pAGjHsgvpRkZeKV
V65hNydVaifnxEIflTpCW2AnGUHGaSUvrBVYfYdS3AFDNNCup95dCuPqy3Q7zMIwnfi14TCPLwD9
gj1ujBn6aAWdQqa+1ZwcepWfhsMIbxgTA+9WZr2Bk+GKYogeAQSc2vEm9wcM86qsFNj3ztnHXD07
I4D4nfaNmAg2pPaiAKIMa3RFVuvajCKCIs5OaSAds7lkmR1cB5kiexS/8TnUJV4bLfW++677gu8a
UAZkZq6qVtOq8vqdOpBqsekGG0Ft1QLz0OXkNLpqXE9+XD213/VmFg3GedBFKHzd9lKJWrzYwOvO
RJ7TIyvCVQZQKxeVlu4mphh9wofwGugSlyQo76bVZe+cTzNwcXLEV4Eui0NGaxdCCvLTokgwMVm4
b2nqqaSlLqqHITduHF1oJ1FOya2L7/SPOhyE1SFvF5pXF1geCAQkLvrG2uhbbOEbGKa/77toNuoD
5UKV8vpzYwaamuy7KURpp2/bLcPITa9v5UPr6Lu6vsFbhTUi4wqzO1/f/uEN4rPRJYHRwKosdJkA
GoiCIenbM5u29FB5Jm8vXViIeQxLNB6UG7PHbNHSJUgKen4rdFmCnwzapS5VbDAEBzrt+pTqQmbQ
av0pjXLyF233ALsfh40ufTA1W9tCl0NpEI0P3ojQIcZvLeAhUDgxxFckt8ELga6ck+tDhVVYHR7d
RlPtdelFzqu3BoSNqIkhy3wjdJEWS5doZ124sSjn/qqLuVqXdQgCvQdFjMUmK5pnqOrljavLQDPN
li3R3cNBq5Ifcl0uzpUw7htdQqbf1STdOCEBusTMdbFJYNWwAeqQnyMq0fa7Jk10ecr1jYAsMhmW
TKPAq5Zb7i4ryvIpJtkNxbzrkShOvUuNL19kY0zXS2CVV17MDiZw8FJ3ulYOddXM1UoBPZiu3pK6
Xc1JEELbqZfiWibXgvrruwgPQ9hGEwmj20XX6AXUx5bqxm6fCjvFLwidNwxFtV4EgsMY4s1jM3CW
jiJ2PgapBxHYuJPLqFuFwvC5qHX7kDUG++Cm9aq93XnRk+Err9gEyAfA8UbJMQhN3RrJ2B83fYSy
Aee+sc6NNN63NLjXMjOaTTlgIw+4F50pwJpjwwzp2qsH9F0Zo7yV19lTCK8j8W6LCOMUHXVC7oVf
kK06u/Hd0kTBD4LusQrGffGUgO+4KvHGHb1inmlcdBLM3NQU+7JzE1wFvF/owZtjWUSDtr7jdmOm
Y8iHAVJXrhW7YCqLaoyfptaz3hGXiV01mMYhqIFmIVCK20Mx5CZB7F5xqivfitcYXaYjp2R1ih3L
vZ4LX23zhXicLPMTEl4yB22w0QM1IpaAsLeS2QC60TKCa8eRojqHaiIRg4KkQzdarrupsa4bzVhq
5GwxEmnNeyL02DLXbXKLmif8gX0WPazVuPGLcpzhvAxYK+p8mY8tfcCzPfrVOY3ljPPHre8Md0zf
eKPLnQgyGwP3OCGNQchw7+o5Gl0ByewMkoy97Yn+Oe/n+a6uBddWGRjyLPuWtILYc9Jd9z2kS4KW
gV020q6SA8/KXktL9WAPxhC3iIgdwfA998NCwAywR2Rw8kQLlzOcOy787HtgaCftQTmRRKkzuWje
uMLnM6kC7JvF1DwmzCLPOHb867lBPIZ+hamkHUbxvtKTSlvPLOG7dOzCAzDEvoMoJyFjOHTs/J5A
TP/IZZ8CQ8S4gxeIjPqoTe3rRE3dJdbTUnjtODjQ7zzMM15KtMSEcmAnm6rLrAetRaf8a7dOcTy4
eg6bGdlEzoGezdp5e918D2x5bpLbWCTtXSuQRtoDXqFCKRZwmWs9c/1WrPKZ/oIsqw+tngj3pV21
hFxl1RYSS48gw7Ux1ffSWwydV0e4M8l40Z2XeeyfysX9yuGd2qucM9vT0ghMjbjLEKL41rgPMRmH
K7wkHfL9PMdzs5g52KjFcKOHpf4ow19cFddLCSYdbbPtRu9ESq6dFAF+4mF6TLLms5+cHbFGm5CF
ioUqz1yqG+WhqlMPbf2U+j+G6MEDddHSeOCVLBku1rB7vC8V3+Pv5e0drBVQGdLfOZSvsaLc8ISo
+qFiw8kT/BnbPceJQF3AytXBhkBeBT9kNB/mgezbHu46sxdmqwQg5c+iB7rq9mcAxifycx6b2v2B
rmw/M/oJOXDV8tkQQkOQpjViwDIR+MKtekFpvHFRarbZ2O6ddA6ORuFMr36ANQW0nW0BLggfTJSJ
Z1nXSbXuRBJedXb/QDrBIW2brTRY51spLaNjjV/2NLabsJyR9nVN89VhYMo5svyQZTFDxFlbOW9t
MBwoelR26tgFXOFkQWIf+4yOIxEPu5SOZFWQizZtEptX3K3zx0Sm+QdZoMUO9RCAmX7Q+RgIO4s8
fPPDPt/gs/opivEC7K9a9x7OkBEPunKnZ1/0F9gReNpmKMF9JoG0h11BmkY7z7ulgbSRRDisKy6g
zoSH3Y2LXMdQG9ZulQfbfMBnO9ees1Ne/RQ1FaAEjlu4ty5qN2x4h3AmEqDqjOE+ws9+GSS6ncyE
qer5OV0MpmBTg6XqssGpXAqA4c780dFmr0upFL8Pe2xoKmjdVdz8CMEVIuO9g5gTnAJR3tfOiLS6
CqZNOQY4icfhhbbnreMet8mqiMnccjMAaliR6rZGIkZczjLPgJsTd9O3VI1ZAnFxoPzMRfzc1cyC
24DZWpIQetIbEkMXnT4iGY+JP2fZEjGVdCtD7ShYiEUhXWobTtgtUSyjaxJDR66kzrwYs5xYT0tD
XuuX3sKIU0lRPXp+FKPqm+jO8IjQJnsfC7efVQaX5OCFKWktQQgbv3TtPfJDY50E5jtxpmKzNJOz
wb8B9zZnJwJyuz42BTwE1yRYdGg6bufx5N5OU0NwJ8QR9csnIgg78hzDDhrEtbRD9znBxUKQHLU7
SZRZcD+BYfggR00CYBydd+UUNcEMVrCiyo3wziJ4vgLYS3oP8IaboI3R2/QlvGKoXpCUQ2n4hN4Z
NCUs6wbCoU3rVnQGYo8+RvGC/0ICsLMrrqgC7bCT6GfNRmTd66jqPGDWxeIlCfQGMb2vbf7SUYTZ
sagC/6NvZHhdt7J7BBccYUnFfZCVSNFMs7evzFkAlRo5yKiji5TmxVJ8tz3XBWBbr7+Ng8Z/hhW7
PBiusnflVLTeUTiL86MK7OBRWQRBFRwe6DtlStQ6w6hpFw0Y5m+CXIwv7WJ3WOBLw4akWpXpfMD/
K18bEKhbt9cnlPAT98zSChBD4yoz39r+kEDOMsuWQCVrWJ6ZpChCN1nhoZtcinI7dbaxJrLEeMOv
X/8sQzPfxyy0KvLKzOXoIxulmfCq8gGlF3l4Jsa5Z7O23FPTlYiWPeGe5r4O99asMGEOfUMtPBMi
hmdPde715C+8yyMmThmWMsAFC26mXTBifSd6oAfURJicpHuAJxKH+Jfn6MpXqCyIViD3dxEGivge
tq0xvTelgeOiioAr+kHy4/9Sd2bJkTNpdl0RyuCYHHgNBICYGcGZfIElc8A8z3iUaSlagDbWe9AJ
dkv2d1VblelBDzKr4p/MTDKDEQiH+/3uPdeuxEr55jqTTOjX36oW12BrVg1Cfteq9LCoMuFtGtXH
lrPfWTd63JCoDnDVZu4hy0RER2gg34ki6R+ptcKZL9X4T2g5JcfqiesDX8FFDGp6lUT4D3yVcmQp
WS7TNCw/UeRbWirICrLrIRnSaUUOrrOaH3pGeWRfQHsm6PoHzGWI9pKT6LqYpOWMkoKtZjXnzzWz
rQemUCtNL5QkRpA3GKbkibukae1PxbT6dj6v2QMwt3SbApJ+SBhXOpumM9gxNWPevSTVYoHzR5fY
ZlPE0W+ZqxrWSweT3u66l7Ag4epJC90UP2wjKb/p6KVvMEsW2MlKEhhmTGh16cWPtYfBw80rWu+x
OLkDKZBBZZQREmg0tkChSrnYjNyGIX422nAusLAkAmt8rt+xSiW+C6aoIKo1TQ3kxAMk7mWk2ywf
X+rCfphTGh4Mc2UzWlX7Pl1ojygFMwHz/q00BYoTgqc7W6rFuZv88NYSKm8ImkQv/OXuVTGi4knk
Q18fdT1GrBP0GOpTVHrVQD3E/dj+wWgJy186zNPb/xN7xP9HxgcQJn8RpP/B+fBv//1//tt/+x9/
9Tx8f8F/mB6Mv9kUbdgSAQKKAVaG/2160My/WVKX9CWgONiGtP5ietD+JrA26KBrmZNgb8CK8B+m
B938my1MQ3MsfBT/N36Hu6fir5K5ZujSUR3DVsn9abbQ/27cV7f9OODXGKBLOQwoGnbfSy8PkKBo
j5KJyiCdy+xHZ9JLxHa0liAdDQUTKfxLI2QKu6bq+GTgjXzgOt7n9ktFiNtY21NS0zVlm3WC+i5m
7aBmuCXIJX9ps2H4RYEl3emnY0Pqp7UpoqYbmVh1VYwpDadh/aQCOf33Up215WyW9/O1ldFyJjed
4HMVgJdHZw7i3kSQ4g9DqBsERsHBV80fNh/VLVFyBU0H9bVK0iOYX9BRKCreSBOfE7Xq2blHg5F+
YIWp6hddeOe/XAH/1TRVNdR/eH5ty6BHTlhYVHgr4p75TyMJEojAOigWLEpm9NbMuY9bf3hpNS1E
hKgbDxhKAnd1+krMKL+I0dJe4nH66kXv9o2VP2k9I5iWFrIra1QZaE1hH+MUX2JXkk/f0HxTnFaN
Gja+sBxW47mJzhr+z5dZe7XrogdlHZZe7ST6m0GCvFzb5lYvqMzsNwBUVqQNv7/2+9PCKbs9Lb6d
Yc+3FWOrh4/y/itVbFbGiDSqJAdLOM1zVr9OFvauJB/SnTCi5MmoYQZEJNf0ioJA0x8swqVzWb8B
7c7OcRQyJAOazeIPAd1ZqYJxehQWDRvzq77QwbzYue4by2C9VDRUIjyeYhPasK7Li4X15ELn8khq
0rDgbo2U7KiodTZnufeePmWGNvdv2zvJe9JQGTfY29jEkkGBHFys76LDqmkr9tpGyLiq6Ig2TOOb
SRkYJxIo6t+f0gLygK94viF5yI2hzxTB1KpybswVik5crJ+j03HGbDClFF28iw0n26901MM7Cb5/
2DUrtEtqZXt0oGM0yJjX9R6F6br4UI7Mj2Awk4ZsyMtN0RB/pEbb7HB0WR5WxfgDwsOuRKVftpzI
M0Z9o6qfJ8OfgF8dgXf4hRQ8adZc7uhcm3BfAv8hgODWg2Gci8H5YEIynnSaqwFwshfVetzoviod
CLActLellCqBcF7KFS12K9Vq61Am8ZttxkuqNnvZzMz52YWddUWXZ/JnTww0tcAKTZMQER9Wptlu
QSJjK+QMOybN4FLfGyXjyKS80DebGj58geDedzkYLU4EU59DZQs75RyqLbfwCmDgDkPEj1lZTmWs
2/sYtP+ZGm0zSFA9uDGncKoM259xUj98f6bkY7yfbSKlcdx1RLHBQKkTom9jgrpbnbmmvmoaUGGK
+NzmVJkozsdqV+3lu91uHiTajpJfRjxo7CEqJuczDlMNuie0RyKu9blrqOue2uYMMLrYOYVTuHEL
hjOaHJLhtPKdotj8Naqtfqys/G2dCvWsszPTwrQ+Ncb4VIjIecqyej/m7S+NmUSQiNZiqLqadGDS
UWDT9ksbxRVHA7lXaxk/I2k/mRk5WbNqzjUm5kfY4PZ+pVi1XOAMd+9m48RPxopsBPjeOo2j8zJK
p31NO5n4ZqUnx3bSYkrFnaep0eMnra1fRD09hrQahLRxne37B/j+y9FIUve7nKF2lBjm4Zjt4RSA
tbQndrF1Ja/0SMnrbMJS7TjMbzpj3mmxXA/fPUCaok0e50ha7VGPL3XaYvclT33/JGkYL5IqOrdw
/q4gpnCkz3WJWso3TFv6AVLm4H7LAkKNY7yAChTRc02hy640MVCvFAKd5mr+hJnuXMecnOtaznag
tMK+cqNxrj3EIG+pZ5xs/+f3UMSdXacBuvj+KxwrsJBPYDlHmGJQlUs9cKayfFbGptnT9lGSOpbF
s4PX/2pkGbtr/jCH9B1UHZGeKhlSXu0s/1xjArPfv/r33wMN5gIsVy+mWvoDEuIfRINznuFth24q
XGZo7Ly/V2SHbmlXabWZ+YE2fFBg7U049QJqwRf/u4nAJLG3T5NVbpU8w98+t/UjuBdID+tQBL0Z
0b5MsohSBPDKkWW/xRYoBkVG6s7MR5aQ2QAggwVEuftAlCsY6w87BIozJ5buDYoW6Eh6fWRfFpnf
wecvSu+UGBOaF4p9HEtCp6zX966iSdRICL867j0Y0oie4UR87BCIY0w6MY4OUT4KkqWOkRL84LfI
dNBi4y8E+/KSMq+W2IeNYoCLnb438s6fPSiiWc3fKoexYunYfpzCJ7XaHcAO34kYcuuWB6TzoCCJ
Fc4PLW3plRf+/VtpHLtLhhFikt6oRp45zl6qGxsbbmfGIYeDy3YZgNEpzKMjGWBr8LVc545lMt/K
AtAO9xzHXp2KPY6dGzAdbyS6WCThtio51faKc2uTbA9Oe4tJp5/MB5ZTX2+hI6CdyyHcq6ZxZp/z
mEeGn4fTOR4RuQx/ZeZbzM0dfcP9cjnTRL7RYMfM4JOySsGu4o4dNIkQMEQcB30FNgIKQYYGzPTN
y2gwGuLpNFIofn8S70/EKpWrThhnYEA8hNFxkOBO12pLgpUoitZ/DJwitPndXFFAkldVB9BMHIKd
gwvHyZNNReK3BsSkuUYcugMLV062Jc/ojmqYMup4r6eToYDgQEvtgV4narSZ1nGb5/yZPtMhDL8O
n5mkJ6sGbjYoM4KkcV5n4yFU6j3lBJ7aZK8WAhJQmnNHH3imzqc+Xl1GPIAfU7+FlCKa6RQOABnl
fIR/99pW9mWkBV7h9DIsFpzB0Y+a0ksBLTl65XfQHOVVQ8InkeaRdVk1hnd6fERzBXzxizYIfNuQ
CcrkRBscJlfYBk67M/TiBh4E386GNW9rzAUNgYPbKZSAT2tQaZoPYcADOEfWTd5UbBY9ITD8tox9
HPsz5l9TubZUWXLfoK+B5mjSkhYct3uTAj029t7sk0vncE2W6xYiz30Ls40k/gq1ded4OurR+KDZ
pZfXkWffe+Poq2/afaxNfs4PRh0cbUlATbFT+LazuI5TfxURG2sSAe7933T6BZuh3GULiIew2+nE
U8nLc4H96fPuMyGEtpDzru/i8OB4GJKseKdK5ScArC1zd3KK7XY024NaY2CDWJXwU8WaTUxEYUZo
Uh7Wne/fJXmmvDgYwwG18VFE7Hi4cnJ5X/Wi23CH3jrmZcLW10el36EYV5QlDsxfHZxSWar5xIme
xvpXQ1tOPLY+M7JtWBhQtwiOcD0n3XIu+/61U/VjCFCJEeyBR75twLtT2xP1xYHSyU3LbRSOQDBW
FnzIznNaec7sih48bU/k3h0q9Rw77SFFCDV5Qw81fAm1AFa0PBi5vdHm/nD/b6fap2Q2ePHuB5Vz
UdpIQgzA2vkQmrGHKxfWVuO2vJT317gzLyqiKGVdXg6AXHSn+4vMZGA/FvWFQ7+rTfEJP96OUtUH
OGDfD27SKJYa50O9Amyri9f7Wlg4y6XiYNG9x0Lb6uxUbXTrQRa3rBh2g6Z+LBMsQ7+kPSfWkDwk
+1JxF2P8Rfy8r2eIHepwQ/H02tXZM5s/mTbYfq4uXteNkpnPbNrc3ph4h2RXgTFVtVYfAoY/afrV
hKsIw/tdN9cDHJMjo+xufm+dyGvWjDnGwsbJvAmw4bjng7WptqFYzg6Igbwt30d0/Pv/zYkvq4wr
mN5sM9fKT260wVTOH0TILmUNti+3aMGpvEKoOxurTZ8MDywSblFQcRf3vJl540T4uW3dh6Pha3KE
yRTuo/KHLkELVdbjbFK/U+rhhdz6ltTOeUiV5yoLoEJndXKiBCqouOuR7d8zoQBsFB0AN3nLsJzT
eXqspb2NqC8IK82rUa+4z62vJknlTNBRrFGhu+o7qG4fJm03hdaTc99ioNzaBShWOqdiqkQIZGYK
gZIm+VwHA2QelN5+sr1pWV4c/QX77Y2CsWOOTriRPJkAdwM5w23WDXtn6dQ6JtI1+4HnynqnMr3E
AjGciHV99Fy/llq/w5fB2AUHqlYOsrOfugEUVIl5OvrUu1sYOW99bG5tO8YH3JzbxsL7z0jQoqrH
KQlNYsGKi+ijUMoXVVG2SUfKVG1Hcqw1X238qET0bgA7zYgIAHFQDbJfqNkGWMaYFXHcwf8GZbZb
QAHgf4dws9rypY5p3F5wTGQL8xlmzVuNaeIgtRtmyy35ewDlkfObvf4pzKdfjjV+mhDIxgVrqsm2
DlLOOVbWzyT1dZVnWQcCPhvZ7bfWOKdGtb6w1sFWCuufnIyoXdX9eukDigVuBg0JlGmvVDcbRAtU
7i43mNpMC3RKsyaGV9McPnXzZTbqW5Qoz8bQYQgWj8O0w1/6HNnxixMbXlZTfsPsBglrfLdaoFFz
Uz+S7BPFXG5SJKtoKX/XpfZZre/LKl6ZPxibsW0/+yE6tbH6I6nGwDKmV13azSalTV7J5HNv2f4a
pz6a7Y5jdtB2qydMoNGV/oPpyA+dl6+cq0C/I1uTLlhLBTeCJ7moXNxv2D2adwbr9CyCF5u0S9y0
TzPhZssCb9so5SH5hUf82NamX9KWCKbRaTlmV/prRuFHaziP2pReFAZpmv2IHePcOzkom/QX7UqH
oQ3/3Ll2jsLNtUqvJsMLLDEHBqs0jdm3zjFPqTOwSRGHWX02mUamYvlCEH9g4v1osv5NEvohgQve
ncmqvrDH3Rqq2Dqi/6UnHKUK8UoJ1ALK2x5caI61BgdoAyAxwESzMj/eRZX5UeU0YWNhTOe3JK3f
G3t85Jp57av6Qyjsx/FNNFX+a53ri6EA1hr6bmfxxi+5w48lp2kjQ1y0eUVrV1WoPg8/xWJ9kmw8
gOb5NXUKGNZwvWQC+lFjL0AHEqjL8YWuxaQ26L4J4bw0yq/+zs81fvUQPVyCb4q72Mq2zdWfVYuP
E0xLTe2CA5ygC3J9fb4zSRdCFn3IYibwvUV6wMZxFgfYotpmbcsHCH9nYyBimzjYjpagUijBiTL9
C4jhIcFrb1iMe7NR+lGP3WcYsmOuKYdVMzBQDtUDwwVWWg5gQS1rV3embU/+wK3lzKDJRr7GUrtR
2BIwTQHiY+xqCg5s23lj1LxTWWKSAmx6X45MZOevQsUKiRGrr1aP9MPHcu900XRurtUhE/KHg9mm
gtFl9hG1UrPXSnvfkcFWR38dh2PFqj+COBJ1H6TA9sAMvgBMP40zPpVovCkY0XL9Koqee++nZB7b
A3AbsRM2Y7mzCjovhkpTWHDOSPtnkiTadqCkdov8txsUB8j9XB/HkqVzVRs48Wo+e00Bk0VSUD8b
/JbEAwnCC22CtdMH5PLEnb3EqFPABoEnh/8PE0FaMhtjYzJpWqAoOgxzaPoFnvplhiQfxWNCoN5q
NjzoYM30s1bLW1sG1ZJe13a+zXPEtj0bPufyyRjNwKFrsVLtnV6A1CO8gjt0+LlmK/0LiOOreetl
eZs5vAdlmrhyFC+j6L7sgjfCndiSEtls5UDpRMJd5pFJE8VWymUlVpSex7qiuoIXqzFCTyjpn850
8L5n5SdV7mSL9aPRAC7MEX5YKxiRuYxGbuAHKC6Am1RGj0MyPtxDS23XHoFU+RH1uY0CvS8C0a1R
fzC8joO5xU11cibK6wr51qDDcwj372TYSnupKFTts3BrZmAn8y+Fm5C61Ock18jPm+HZ4cQTkiXo
2RZvNEX16ynZG/pLGxVeN8V7Jvw5U2odKIHDKLzMpAfxPaAreiuAkHbWjFsJcrDG8oN6+o5vylV6
jlVqdxQd6HVZa/Muqwa2dRDdB0ojeyf2atZ2r5yMhxExhnYS8cEh9skGHHXq6afakB32JiWiK0s+
jgB7BMzSTElPFLfCFKfVYO6C6ZRhVHKb2HyxZxJKI2mAsbgAHsZgUGvcah5R1rjN0oiqRESuCx+n
5lOkVA+Iu36a0GNTOGfGmsGsM9AK/xjc94vlF0Yr5lnrgbcubeMlBn1hePM8+Q6d77WabI3Fuhky
AquEGZ0NIA1Qf8o69NusOrPvVNsflWK/zkL1u3vRY9X9ngQUTED5lpO72Pa4jxHSayXNK/A5k7Sl
3uF++lKVU2pXAWSi/WzQmaClz6RgqI83SZCflbl19Vg/4S34qVjVPlIwr0GlyGEFWwVz4CSJHgBB
AKfoD4BMgxCPEBxgKtrz1/rWJV9TnW/n37IdDzHz897Ud/f6p17ioWeh+SBOjmWCfIVJaZa6nhcj
3GOK4WRYe6KgHwxxnhFUkDrWY6KpB/CDgABMpL5JRl9WERebftAJwvV/WkGHb0E7km6/lWPG5/Xe
DBMP++8VmwuLdlVTqEkUBt3BXdhfZp0dMOXfzaoTMKb9k9Vn6343Cl0sdUHYqa8ZtkRwwEfG2246
kQ0M4wejr6kxfqwZP2vJ8jsRJnTc8diuKnpw5Ruxuk2FeU0t5Uiy2B+r/mrK7KVaqhOK5NW2ew5I
vOHUmIoTVkatDjgKvffjTyzt+5h++5VGZuI77jikiDk29QPZF5C3LfQ9jzLwHSEz3NzRgbTPuYMv
Z0nsMiWrtqgTr6i0NwW+mZGxgXbqU4wRdSfW6mu8HydHXIkGuGYQWWE6bcm5LifiK9SRRXlF2oZ4
udkDm1QFjDcM/UYRfoR3LGPnHNPExoc41A869Ap4pbhdPwft3k/J2mkRidTEK12rG+aRQcRatpi/
OjyZJMHInoXHtRq3FcPtdbT+8CryJGO+Htd8T2bgazJ/yPmjxnXaSoOoWX/syN804wTJI/QLDLjj
lD4BE0MUxSup5Ya/rEj20LMQ1Dcg2DZLY5LV7N+qDlsUc+XN7CBYLDrUKYbF+FYrzGKZXjzjGWWO
3flzC8Q20UP4RbknRvjWw5NDeTXOfPNMuaZLx/zWoSBwivTrxHeViMu8UxmVonoXnGQWGDku89Tr
4HAcyJ9D60epHfhfA+lwjoxdtAqKi8zxFShUUFETV00OLshdScNQVcRgcY0dpTLBksJUUvDzG9jK
cLXdYNpu25h2GmU94Ck/9vl0XvPQQy/8bEbb2EAl+xOqzkIzzXg0MANFyvq6zmnugicNuEUfckit
blQCWXUOAwk4ugtSaj452DbpfSviUv7kgg7MIEYp7HFDgKwx4ulk1XvWh6e+B99sm7T2JvD7BUtQ
fOhAFCd0fAtgXpEUgRzDg2rmN6MSBBrKzB8BoenITyV8HKKfHlToap91W5Ohuq9VziWJSQe18BFT
z+kheLC1uYIFBA/dXUShIYZgdRHMs7UvTCRe5kTapZyfi/u2TTrLj2agPWXQH1c7PiJjP0/r74aj
spHGH1Olw4YBnTdIDvndvmhQd/NUuAzidppRJRszmJouwLaxtHOgWs5zBDiCvfyPcgpPZkyXIkHU
cfky9h0HCTeHxTUo6yN4Z9+hGExdUmIpvweg5PSEeDLlPK5oHljdq0DtIVf2YmIdwueDoTKG/T75
wq1SuA1rrf5OO/1ElBceWGpRX8KPanO1r4YrRtuTo/LDGDn7GW25teB3tyP1RfCMZtydPR11OKfx
97u6ZHg5GqjsqtOcu/ahW+391PJPNGnJyveUIQcmTIo8Bzpph6tnrFo3VpcAujSNWvxApu0mKeEt
+2io+7iihVVofowiQBmnXbc+IXErAS49J0cOFm7EAqRPtY+De7dS80qGGnBvPvu0KF8V3lqYy9iD
J0D08G9Yw4HT7s7oMFFNyjXV2KSWDM9MeCVgjfClcqFWwFRWGn6flgn3BRCqWQOJOTxSgJ0lpy7t
fuI/8mjK2MZ40bO4O8n+M18O6VS4PWO3aj1T9+XJn1n1yxo4eqjg724c4N21QOBVQ5fGYdveF3a0
U8sPRTyr6Yua/Rj50eWvUHOuK5xVh1sBjWUbLPyeA7I3FUVg7y0Y4yzFq9ojNeJNbJlJEbFU5Y9p
BXWtS88ijMykGymOGoa4xqm/bsqgjuBgC2+aU49DoJUcu/C1SOk4LeUZw4avAb3BxcyMdlecuC8W
4ABD4J/2BFK/2XJK2tw9b3qZAXd7Z1x5pPBjo9OCYcUIpb12JenTK29Ggwv5SJj40gI2k/3vCYY3
FKp+JxZ5UeUeMCnztz/JPbpqdO/S9jLzONuhK2FDGXisiuzThEKyUteFmqtJ60DG+j0vZi/GQNiC
kUJBGjhvaAdb7kTS7S1WEXJUbqy8tYZ+4izGDoCGzklVvux6vdrrCeltaN8wFnpdqLiqbl6yNWXg
rgY5E0WAdnjehEsDpj+VHQXI2UOWK7c4T/e2YCBVoP4VLuQqt9f6x7TgkJfx8i8CzguS3SLYu+C4
yskkaaTrk9q+S35GYJGh0FVgp9hdrmbVHyDmjYAANtMIrgpCHjmvRq39CLKaXWc6OQcvE404xVEs
Tnrn7BhEg3UftPAW3z+06N6aOdysFHpnsUIcKGunPbXsGdiYtlHOpbjg3B7mHsRZexhgsQ8FLtcy
Q84kEZ6d5jaLjxpsL9gRbL3EBAaQwcp+jCu6XufWfFJFnHlVxom2M5SLUzrqSTIpYSyysA3Uy30z
EznuJv2E1PnmKBFNu0lmXFQjJrQguz+MLZejIpaFs3q0UC3Epy2BBKAEHU0/90+/PzSOCfzMfMPC
397SySyuUnmNxuaLKZ55JGS6bbB6PHx/SLB+EkqxSSWJFkOZERFjjcRbLrJ6a977k4fsxPvbRk1L
xMkhuhjYYcbcfomo2k2J5j6KJkH3q7PGAw2sPuKaeyyXpdklCaWbZaMtn92KiWJduTZM/IUbuAvR
mcqRdGtWtuEbtUX9YQ0fB/+jSatvdoyof/qQ48tM2zfdw/d4Gmfce6chy5RgsI4RjrN81z0oAqK5
Miftl5P9MkyFaohuhh+2gnGzZREdvn9VIusGkUZzVCuZBWym+4xbqU92qhXPde/AP1rgu/XTOHmN
amsvdX0ctMF8tqMBDast22OyOn6pzsk7jsPtv7JZ/BcmC3rZhK2auqPa5t/lPptSxjIfMU8qIV3t
g55wzzWd/BXDrOIbRswq0c1/KE5SvxCFyrrNTjoU99MaSAztVWgyYNTyazGubIqykEqCvhNot7H2
LDjI+//i4cp/eLiO7oA3cUxC4Qbjrr/zhChrr0fqpLqNfqeYTzAXQa1flB6oXwT+WlWW8ko5anjJ
hvto22qJsumMxvNwDY/kMDitL3XGOu8vBFJu4A6j+t4RD05r5C/YeXjEnLCdDAkdlJkzGI3Uefj+
AAHidyFe/vlPJP7RReQYqqZaUpUOLifN+M8/EVxSO6nymLbmKKHnHTvAQ9vxMOHcX2bBNEGvFPb/
ElS7tOrkQDUADm5resmKAi1CWuYjL6xbGct81fvaCf7F47u7mP4KdTF03lkw2U3NcQxLfD/+vwSD
x8gxR0VrAU/yYqP9zqNH1zQIxXTCy0QywN4mAt1cGop9isdncMZNkPPsXb4/RGPo/fNHpN0xMv/p
EfFUqbphmEI3bVOY92vkL49IxIo9OHd91OzE5A0C2OtQUrhnauN6wi3KYG94pooq4px3AG+q7SnM
y8iv5xmblqnelwYt5vklogTxbDLcbQdEDNNp1FdwHSgR6SQf//ljxi7494/avJ9IdF5fjUSMrat/
52aCONux7WcgN8Vm8YZAjaNcrCclokcKxK2nCOCyXNOuac4YJnYa5JF9Vw97vE1bLVe1fTXrPkz0
ZpN0lerbgsrnsWsPDupXHA4SdaW4mk0mtsC8SEG3ULnNe8lcW+4ivCVpw82NsC7ICHO9rIb4Sf/m
uLVF9daVMMWJplpkxHbdmLBLR47L6Qg6ECS+VaseQuwaXLxo1dYasONbaXdu5gHcY4+fZwX6A6gx
ZZIHB2xaHHo6zPFjjKiCSvFthhZtXfPS/Erq6BPbZ+9RJ8e0qqtjegvZyjXE93kaUJcoKrDynL4i
WIoi7CuvnfT3Fu6qa5TD4AOJDXqdeEc9REfZ2uZeY/9ULEjvEH6oQRgAAvTN0erN3x1JtywZclcf
VsUzCa+UPbSHacTUVJfG71A4T4lSigP686PU60/Fnv3abkrfkOqTQTZ2J+0J44ftp+P8WxPUVJL3
wx8uOGYDBUCfp4e637Sa+rCUBXN0DqdFuXyAKeJoa74umogCvMn8fMALKVDT3Wwd32WkI2St4Wuu
PFZrab2Ng3OaFcJUdofJrVXppp4yh3MYwkRYjeWBM+i2od9pA4MDOH3JsbXhB98o4xDiDMteZlA0
3TDso2w5Emk+A6a+GfnBKYczZazStcTyAWtHAUsRzORrNnohNX+mf4cQBiHxsVzcUqmfxjb/LWr8
tBy7a3eitLaJKLcoldYLixCmthNi7Enjl4jzVj8y/u1pCmKMIU7V1DwXDSaQvqD4vU0xhsPCo1tr
OtJDxFBBmDFgUSapnPmojkXDCcm61Jb2aZhojFEkdve3KDG6aTdN0Se3b7qqnOGFh4mtm7fsRgwd
dQZspN21e7LBhAdW4jDsUGikq7Kj3uQn2tSBk9ctRjzdCrE4cyzJKico0Eo43Tr7CBrrblFoGsid
XVuHQGwq7ZXNzB96EqjmGDiQl3oCl4S8sZ0Wz+0cpwH93WOVRR8jpgkRpDYXhRaV8mAMVAbfbRIG
cf5BZZpgye6FoLeN1QaWrqYdqyr83QzWi75Yy7acwyBpro2gYnwA2PtqwUIyi+FHlDrXpKaYApbX
vYfih6zftXbe60V2ivR8D7/8JYtI/wspkVzH3Gtt69p2UbrvVEaQUAAK6DZG400qrS6tccVYKm6z
XdiPZmuRXemzdXeDfGpzvuXDlNByaDA2CGGR5xRuYtWXVHjn9b31opJHO9FAq5A125VjbD/RwMww
rAE0l3CsmQwFTmKheLWI623fZtQOVY+jmBmPxwDhAVB+YXJ8joV5U+ziNNBHdhk59VInqF5iqXSb
tK8oPZpVOpiSDziefaCmQ2AJ86dhW2KHxeqtVdny4nsCeU17cIWvUInMxyIiMpPQj7vakXmky28r
y+53V8vJY/D9ZwCJw2W1AqlWjR+1bn10OuKtE1m7VbCnModGAzq5npWuMa+kdm+UpWkBZYThgUkM
yPrsiIlz8GnjyVjgnPbCXzh0GfcWB8zEDjE5UGfZHJKkoz8EQFHcUeEiYkf3R9vMTirU/7gz1E3m
WCtStd8PpnoqaJTvBY2H1SCmS4ttk5oHrGQqeRa907ozVvP4qsfttVZhn4iZDEuXUZ2jzKiPGl5B
ienVVZSi9qIkfg6dUT31KeuvVMrSX0IQ8yE1vS6YTqDgbPhJJM6zzPYIVVjciFOBf4Y5odVc/92p
kiagUw58piqWp6Y8qqu+xyx6h5Xp1lXvMPNlULBnrR9xxgCbUXOab4oIIttoPSl2pj0oTxMDU+Kd
zPgbqTVuN6ppkKpw3Sg7S1HyObzXKq6hrB63PTurWRYXRe/UYCg0QMbh+IKI5EXzS1vR+e2YYsDA
NdnXMiWbolTZE3CwJye3uyNByOa8lLXfp9h8wGU5p07cIh3SrxrLPyCucsxUs7lHHEPfqLpAy1nq
W+wIY2NTOzVr49acIkDGS+UnzZjtQlW9dHkTX0JeggaX31IlWlAmw2W2J9uNdJSecmQGJPNt2YQR
tBOrO6cZR3anj59VR0fmVyp48umxVu31anH6ji0cWqaC8NjM2ePYAxCJ2SpVdghAqykucWt/9Tqw
gGlixdZ4R+EJuiR1La9hTFXqqM3PFZZHH2U13lE0Z7m6AfPfoVCKUBw5WcWg6lIJn7uCHhAVQ1Ba
U9om0A1cfQV8aiotSRSY9xgM+svcDvGekii/a50Rf00HD9zA+TEj7PblQNtGSWy3ojCbLm7Fx9Qk
Dglua9dYm446IVqs09bcUjwSBvTq7nj249P3B/q7kXqz8VIIlhzILczCadO8xApoPCSPj7WPzAdu
v0MQVhVO9AHXpFyz93Cpv6BSIt332BHCEZBcuLIHU8iCiVAvPdFJ082XOLwotjX6A3cR2qBs5/gf
Hx7odVzS/0XUmfVGiqxb9BchEcy85jyn07P9gqrsMmMAwRTArz8r3Ve6L1a1Tncd2wkR37D32vWw
LyxkFqxp2GaDyEd4QD8oGRIRrHapa9HtnNmT5EomHquDKTzVQUmY2WC+N3cVObxfImpapPqiYPsi
betQS3yyfZUyIsnq/tjP3PGOhz8+j6KzzSxB91lAuCTAAFBYRwbdrGfBauhjac0O2guXxZw/k+AY
yac8zT5a2XbbLn2Za6RAXlm8ZAS2rJHIoekShDx2ORmZdmW+wmPLjgNd6sHL2eApgqAX4JfEYYC1
8gI17dEHZcnoFDKUxJh2TOG8Zr3bnxg6r2hAuZlt+9DF924VNvMGM1t1RbN+Zp5PeHp1Z+/4dbA2
ZcuYO0y4wjRhVXFS4x93Ec0EmGMF3qpjjVqVqUyTny1RP1rgDm+gXg6uVRQPIRh7P/CiV9Sd1kJh
ot8nNou1xoofsoT9iANn75jQQ7EsXeVhv69A+mzdsa/32kF+BiMSRiE27FUEmmejHbpxJ0WYVRJP
cEpmVzJvYV8Xu3Jgr/Pgj8g+xJ2u0GaZvQ+MtrlJujOdTBgMW+hBuVUcLb9wrzpnuNPbaloX2Wlw
GOoL1TzyLl6EGQcHFv1/+vDi51V56ABmMtj0vggyiDZV2O5AD5oE0c3IphrgS4TmNWcwJQMBHtgt
6m5X4hXAqHAVCTZ2nRnnIBY9RusUGCUifzfHjsaUVCwHouZmw4r2OVyW1jWdY2pQy/S+CW5yCsEm
VwpEBUkAO52gAvAY4p5Vj1X9xsKrOIEYv7v5JM2fYEwDVwiUoEriC9WfcQYcfup6qXfIyBPYAoca
NBmDwAZdXncpm6B5nGDOUCuW75PP3kObX/2ECiwerBVhqCZFCWcm1cHOaLLLTIjiOuwRVfsz+ljl
AyQEPWDjgD5oSdfE+iuvUE8RRWBINo1pbBE+33b/9+X3Hyv2HJtwat4KP8lPv1+wKXQLMAn2ZmpJ
EySxnZF+ML15Zi9uPpLH1dxhwx5AAs45h/XsGPTkejOMvj6ScneDBgJtPG7NgyfHleHM7QF7sL1s
7/zIPARC5JsivwyFKi5z2hIWKNxp0Znggqy2yS/m/cvvnxjb5Bc5BUBQ7CRb9yZTHfIXmz2IlfCp
NxAOwfco5g7ZphfUrC/J4cpCUrF0aN3su/ddS8asXEuxQaysHfL2YxHDyd3VO/uecRR55VZOGgmX
zGDhzba7iXMmTKkiiSsX1zk23oYxUZR2tbMwlRgIoy/Ps8KpRhAahbYdfgFge5I5XB7Hu0Vpf2pn
RduWXdMReYCRX1Fr64WHHmKbpM6bJ/sjKPGXvI1/4spjYF0+uqqLlmNt/LhKIkOfq23q29yB1Nk5
ol5RjI9hUbznBrprUx2iAh+o5HpbF2jBUqeT2yZy9yY67IU7sA5ATVwsc3sqN4ab/iVF/ZhleQ3m
RvN+scUr2YQYd5lC4OJQyrwt0ACS0DR7wQilKFnSSIagSZNgyaYongG3KMK/lv4cP7tzD88if1Nz
4hCYxZM1Rj/toMy19iZSf+PiCVffF+5wve3qmeaStDUUY3g+4rPNDHEVYosKAX0tfU0sPASMZUTz
vRz5bpNLPrhq1U3qkuZPapo70n3KYcOMFJWRQKV9f3NaQscaZjPILKK1S0O46ABuLfoUHTBx38kq
M1kTRxFjXDXuDMR3xOLpjYO3bOF1M2LUP1lXTHuta4TXRbFyC/lXIaFa22a0pTwwji7+14VmOMy7
9NlLco4om7tNFd+6oUGpYCOfGlhTAQpbo3fYgTxFEhb07TIYVbzy7bWVsfqD7rQhk4IEvYo7Hj8Q
LDpexXHJtdRA87snnAbFhw1v1GtRhNnkYZCqXT0MgQ2AqyFR2mccKpmt7Kqo28St85Tq6aiynVeR
KZ8r5IcFmD54vMPfMm3nvWrzbarHn6zKH3QfV1tTf9HpPWrspGtfti9x611/j6V89BMCqVuuMTZX
cLkQoeT5Q+GHRMCm+hJyYyZRW65bJaoN2RklmRYpf5l5AqsF7r+vjX0BgyETwQnLz/fcNMaxIhOV
8rU4E8Z5HPtYYQNQ9L2VPlEHH8bejkDdgqwr6qRZ12ZziWsSHcKg/ZuHrICpVzah0XArtt4F9me3
sokjoQjt35GMchxjWKZl91sIWK/6fq1JLsaVY7XzKuFFady6OcohPQM1+qwdIosL8iT8YMq4Gs8V
vi1kgeoZNFq+Mz3UZ0W/JE4bPbVF6GRqxX8sxODr0oWv0bftO1bXdifrqNt6BmKMKQjFMQ67W5/B
O8eb7y49rAS4Z611yPadh6Yfd6YgAcuZ9JNRRxUqvpz1aolol4MCP3Akt7WLWaOg0g+SGGeEFX+4
oazW5dwjcsAzTzcYgA3irxotcRYYeJetn/lkgIt959bvU4rAdSoJWXKJxm1ZI+lkJ+U3FNXyuSRU
zwq6K+AKXADemCwLNf6Taf5Skva1ZjEu4+jmxBU+9TAC7GH5R1KO7QW6e3fj5e+6DjSriq2Zk90b
zeEyqIKXfJzS4wB2Hj9D/U8HiAK5Z3g+GwIsaDMY6b1gsDiajWrB3hUt+rkZdxL03QWZa69OCfNp
eMmbHgSRQRph3zBIkqoRS+JJD5FDaj2UmAY2zIC5p32dTDzyITNWcpvgL7b9tGoqLXeFKJ9lPn8x
+1cLVzrODcMbW5xlloTfPvc6sxEDREX2twCcv8MWAI6omcGWdrdymMgTyVRIRB9JYXB2yUTy61WE
Bw6zIhK0svFosnmtUEbQtiWYZKZSlOvE68+AcQj+NetgG3q0pH7pVQ8KUdzvHwxV4iVIrK0kH4Tl
RQzY3UtfergpO9Py/gScxSeIFV8V5xg2c3M/ekmynOC4L5IWGIPjEG6exRDW2NNqeC4+bO08rquT
ntwL8BvW4A7PjmM6+TawX2XTPFg8DMs863/uINglzv99nRAzLu/65MLuGIwk/S30aDGKscu3JNPx
rbnuo3pWji02sQ3ISCjm7gp8TU7ixzbm6gjT1rkoYXwHeb5H83OQ0vsDvY65npNitYdo0TioMmhN
1pbFcq5AeaExATVGfvLyontt2Fn6DiszxDihJS+4+Pe2MiSMIKLXln1ovACjq/mu1Ie419MQ0zyq
hftmkhliHlv9ZUKx6bZk4ehiPovK+QnRhR3v/AcD/M9DXdkZ81JCuFyozUjkmifaPGIxiCOZiWFh
Kc6yUkZrSqBdXSLjtzAks8NVy7yVn7WVZw9pOn8BfqXlzL4LobxDSiiYO/XzVQ5kxNLKyI0cBtKQ
AvdURf01ymV1rot4hYt5hH4yseSNm4MVIo6ypP/oZP655jHZFtmw80lkPHtu90icK2LMGiBQCoZ9
xeiGrZnXEyMhm3QztLDfJO8Lr9uimucns0Gj3gQwnqpg5zDxC+T0F0UZTZwXRtuZwS1ji2STuslD
HOQgofNkhaSbWZCb/bvjAKjbhu5odD75Y6a79ixmKwDcMNQnwTOGRP7vObPcltSnSCRyT1zPqvbt
sxFJ91lnW+he9UHen33Yn+JVhNHKqUkJ1ZbfvJDB/ozbqqmDi6+MgXN4xuza21viAE/SDfamqWZk
fvNrn+UZfkyMvXpE0KBwbzgGqoYUC4ufzh/Mq/Pz5OXH0jP0vv5tTMYdfoaXqL4r3ac8X9ZBCt+3
sULkef4f02bzP9tfpVGEp5xfi0C0hg6rYezgkuHGr4NErkkuSR49B2gN1jilc1qWktLkflIR4rSr
Kjg3fH8g9cgcQxlEGvHoNRunPOUNyTWyIozeKmMgXfWqaXJUsQoYvd8/d7ZxM+sjgTV3LmJI414E
+b5iEGR4JGbqfZj4w1lOVr7SLtIAJkjrKgX5YqBLKeKsX0Bif7V7ne+MtgsJEVd/vWgcl6mRfyb3
gBenitahy2cz8ZJZKmBB5szbLCqRkLag9SOYcljtXtNCQE/8SUIsJKPr71FUHWeuPXDdDb27wK4U
z0+2sYIAu02NMWfmOqdLK30nYPIWA0YKRXErBpGvWzYojmQeNfifna0VqdDw3i13okqZkJMEND0N
epWRqKJhtG/RwPQpxg5dtyPeAwSQfot8hqTcdl17guJmhMuejgJRB3jEB46wVRupV8eiK+Za/dvX
tt7b5mEMVXsADL+m+m8epP2EH54JGowdexYhljvP2hTJxZjRITRZRNZ1ap9tjlgW3u6l6bxv6Sli
K9v6EmUDXTwClGVXFWJltikUxmraO45yFkIm11QKuWdJQ2BnllmPWUKWrskQAp/NuCQG8BB0SId9
JVZ14UNT6poH4elhTU+NL5UBHJzI62gE/+asLg9Yxz9EfZPOfS9yAvnuL7s2/yzgr/UMklMBQTQI
+WHKQj+6Myq5OeGM8rH+LW2zvzvGqTiTM+T/9/E+FT35ZfOIR/OoW8gjNaPBC0JrusZkUStkrngn
qjVcbli3YYrYuqhfBkqOZTplYotV+tkcsj2XLo+rEV0zLIKruc/tLUjL74xAwUczxZA0of9ocQgy
eEPm25WCeiIGphbxEefBPbytDOOtnap+EWpvgT6fyULWmSvLER5KG/9pTrgm1V6L19kAP2qwtwIB
QM7TGNaQelN3gygPyFZJaEzDzYjbdIXmV3dyUxY1V6ljvek6+erv+LmgB3XvkY286h39WhdOcmi6
8RNeHQuXW4CYNK4GApK5cJZe9ZSliLJdcrnXSpW7KjR/Ajv4iIfuZN+jo1XIiU19RBhVFPYPVmb1
vHI21dWUIwKICSi2IuBhWFhHIALpOU1G82p1Gxu+/TEeWfqE971AzFFV5hVM38FH1TY6J1mQ+cf6
6iWNBWOY1ypCd98O/VvQ1i8+jvrKWyQGMngdhwcTmE+bJit2e9W2yZedm/QfDcUiOs3iSZf2GVsw
EnxizzHhiQhAG7rHMjsJ1PrM7fDRo6I41hFBgrODaMrCKrFx3BqvIXt9zWgLxQWDFjMbacDaHKGh
oqkINRZHKj7mvUYYHbLQX+ZyIM263gxp82anCJRR8aTrO6mzL4NpA6ATHynXYTkOD5YSGzE2SO5I
ZJRfqCd3aR/zUoJMq5N8q2ymanZfMf/vTMTpPBgTYRRtEW9a3Ns4gmFCQzBYNNLchC5N1YxseozS
Yw0WC1cs81iVrMzJ//B4mI9gjQo29R4YVqDJjph/5cd6CTXxFra1PGEFMAnnBpteY5N2XaCR0zRt
i5kBPIO92DPdbXtg5E4+bk520Mx4Kg+sQ+h05YPyq2M8EMVZ3tMEVLMWxEDIyCiXWIFJJWmJqptK
M1gLT2LAlROiVvPRnHsQhDE4w0wlw7r3gr0V4NSqJ7c+tNw02JUF5qNCMUVT3bbPiUUt+4TJNGLZ
yU53dCGSzChDrmozebNie+07+tgXw3603GdV16/g9nw+99yD88h8p77CcBNL4FJ3GVK7orS7VE4I
lTmxq3UskPh2BVbdKOhXHlo1sioJnR7AlVKHw8XEVeri2EoUMli75IdiHxWvLQ9cdGia/sYZ89fC
ZJBQeTmO+PitasKvCUZoV2fzCn+gvZiigTp3mvJ1STAtVy2zfDadoRzOjRls8bTX7Pw6HChT8Ool
zzU0HyYM7iWR3rQxXZ7jHs4SIcqPZhaS7zimHRCg8sdrLblte5IvVMZ0pCnbExuK+sG/66kb3rS6
RhKMYofhceKvRNlEmza4MSO6iJixRcOcKaTUHYfs7EVetjGNalyxsCL6T/loVnJudgUSA6WG2lAA
O2t/gp1mOqO3pVwP8XxPHy4qgdxz9XnQzXPlZmyDrYKx4Ry/i9L4qEw3O+hY2evupIf+WfWAjMv4
o263DMvO01RRmOTMG0FFHmIZPPfKT1ByCMHNxWRjnHz7OaZvYxbjvVlWWENpaSx8RXhGCE7oFv5E
QHLG0pCBa/nG/uTqjditrPk6McQ44M3UC+nnt1JYxksi8VJkTEi16bT7ttBbvxvcS4hRZjnM0P4B
5xUUtWz7KsvbCyvb6c5QyzlpaARDtQOc92xnLGxJd112vEmr0WCPOkgAXH2A8dgrIn+R1KRJi9j7
cV3W10or8JRWuS0rXz3AKfVY1LevrPuiXVQX0VXfIwmx9KqPMd71mb+1iwieq9tPW+XuXXCmu7DV
EQu96d/YNemhPwt3phMagAhIIHgz6rnYJW6mamDFtyzd7SF9r/12r1ioDPZHGBIp6qD25bk00Evy
fka09wncVA3ZetOmk7mqA8YqQWQu3Si7EqGJ9CBYj8g3CWStr1kk94amkR/xTqLePIUd/0uQY9yE
vPo6kfYSWQ5t6DMV1Sogio6Dj9FjlXHJ9nn8nmTguQjnxT07ErI+KkLWg+IWRNkadd8EeBA4G3XV
3F0n4faHIaad8dw944KP1speR0R1IiFuI6ChWcjJeffQxMHbhFU2JDMnTMHmGzOlPwA9QDmHGo43
c24Z6nnd8Eylu/YtNqap0dzizLxRIUarjv32Wufllz/5A8aS3wUqv3y+rVVMQ14dnCBjx66zjA/L
/Il6URAabI1Ez7DrHO1mKQo03QuR+87RSs19G9jqw4D9xpndIym82cjHF56OsBHxBIV63qUdVTIO
puK1izjzWWxkK3i3V/LtwyVJDd7SvOcYEiDMhJNqwQX3uagtN13BXthnIyMath6bCs0se7Vb5Lgf
rdM9VQQLbPuOj9LX/xrXJg++BJZiWT1Zx/c0OvY3JN9cqoylKDxY3JEu5HWO5DXBeXtgnVjb0WYv
bRlhLiPgE+G9cd/PosAcnaQHyNqza+9gOXRF/5xXjt5SIoLyob0abSTp3hXfzgDhzvWxT+JKp/Yo
xNK6jm1OVK16b8d6QPkxDvzV7ZGzLmH6nvbYxX4CklEJ3c4IzQWpbo3JH3qEF8u1XMpycdCBwVot
5PNI1mxazM00hP8Sg0zQqpwYvdWM6px6Yxb1tWRvtumcgtwBvJFFUm7gAW27fPieFQCLImH6YwXj
9xhj/kMUZaW4pKyRAVXNj9cQxNKGOgQhEl9ni3ezIn0HIFNOnChrrTnAgF1SxUCYQMAb/cg5hxqr
twRZ+Zt5bBL6w5jOy5ovZgd3pdfTK8O5tQiLHdP5cKX4nRaYWz0T2J9ZFRnTYI9OmPM6HIy/iL8N
JIaNJyCpJ2th6r3H2oPlyVr0gmYkTz5A1+MuPQoz2HR+szUE+QZIoJbwB8gN+qgbBsfIYObefNOx
z0jqUnJbxuPB7t5rS+0x3My+PttUpqjZFo076F0rPIAJYoki8NPP7Z9JNx9hZb6pWr+H8hNq6h+W
WLXjM00RTbasovBxcDKGOt55JuoF/5KUK2FQM4H+SN/CFPGxYW207a5D273zSmlfyg8HtdFasqpG
54Tn1cOYXRAxRR9gYuCxqRE1k1tULYwB+k3dB0s4vfgOjZOl3aM1EFjMoGrDAYnsC4qExwhhHWWU
WtWWpIVPv7CnFdG2fF8R7gnjCzGmQixqBCszTjeNKB9w8V+mCiZtf3DhHCkitTaz0EhrOsVtSNUD
mJpobbPecUF3y2SiQI9FihXMYc1j3Iym+ykLJddV1xPSkWZPnR0dHO9gh9cqZnojUusUJUa+MVuK
Txd4Pj3wAsDDiILapQdDR4lSkNxibfI81IKlSARXGdDgogtjvAYC4CGEkybasmp4RPt8UgXdS4mF
e+XVuIld57tHPYOpjZrVuZOX8+SfDLJ/ljY+O5LV28SvVuWEGMIc8Uvpcf5bFgO3n/VpVrJamcV8
QGb3XQBEhL7mfKO+30WO+Gwr+9mv0ZG11fFOTMjmf7PRPiXza6Ldt9qeurUnJCvzH5x0FT501KBz
+4/ugdbLZkGXW9vA53Mi36V4rez0X99KecHqImrHXja+Z2I86p5N1iTLWfXtKki8eyJyxvYBwFLI
I2QRODlkDvwPVg5TTUSY2/nm0mnEA30LdjvIYCqngfG0/KwsHx03gSs4CMdrYxNXP7oAWciSMHgR
8kNR0YoQPFVvgSm62CXUQyRxJsUdLVacxkc8t27DN5Lds8VMhLslFtgFkLFHOJbvysVxVLcugNQB
7G/go2whasR0KkT4xfDdlWazicb+PRk5/IKi/XKjGrA5RmC/I9DdAo/T9d0h4VNyJq6suKn+3U30
K+p7lhxAYWJ+/Opmau+i6LO9iueXJDsLwj6kBkPjUeDXh4AX9y3Jv2RUYVRGs3ScpL6Bz08RBXbn
vib8tiyzHcHAKNgi6n5Jh4kzY8JRlV1nHV3JyO03DYD8BSjjN2KH+ICtkoCG0tvlkhxhdD6828iI
QW6hR5gWvs2NQxt0UKhhOSt6Yrpj9OVWmIM6gcN3dTxZrFOBhsj1IrF1g/LDbqylOed77mW5lOZn
NBTTRqieqEKXJ2O0arnPsj5f66aJP6gJcAYBkfMw+TEuqhHIZDDpMgKXtMNU2JR7CLUkWMngFPTP
sceTQ6AjOks0hQoHGVuj7m8U1//KFKmSct97kyCRjq2z4rHez2VwLvHpLnwz2MGVXzQIZyzhnXvH
3oHT/5OpN3uKODaN+2WGnSQgEQKfDDK2gcV/VgANKC0wUj4lpnA+sTp7mwakhgpkv8zYMMOhauij
Gs38xiORSpHDoKLkyFRx2JaQ258C4MSu2AWZOCKaisgyQlEQEjmRG+ZVznhnfNgVa3B6d61ovM4G
UnnKaln6fD9xYbwz81CtCQs2Hwbe2GydR+ObTPxP3AldaLJp5l9kbw9CGZAWZSRbbC62RZ5Mf7FQ
f0VV9JlNXnvyJDLYtJ6Bsa2nRtODpClvUGh2rCHHq5jSb+seHYPygTlajDXTopZEgkbAFKaf++mY
6e7DFeHfaPQesmqXq5z10egA+Qp4K2pdf/fukqZnqWJ72Hu6eLMmPmTVcs3DZ0IVe2Mq3S/iXj+E
bc/GpvIzXgKOIpIUoaDzk3Qd6UlJl2wiP37wkZ/1+XTVGaPCjkGvy7dc445bdkSdm/GQrhoXKxfA
g4vXmiNRcSTVBD4WITyYjzbmI5jmW26tSlAXOR5rHxfCpLAqLt6YooAKb2lFX2Gc7MGZpoB/jG9a
y28dwMFyYmz2ccHf1kcGrqA78qysv6I2NBYtR/QCuvSfMeyeB3QVQBuIfCJWkL4x9dYE+WwzYe/1
3EL/adg1gPg/RLr46kafiWr3jjfw3Wqjt5gi+kXJ8B9Jcw1mE/8q2vCdQBW8M7PDjDgfNsw1NlMd
nP2ombbM8bOlp+tdVkXfbCc+S1WcUaOv2CzMCwvVgscwyFR1yUT7DoUt3yVGsNSxK7qYhP/WI9m6
nG9pf6hGf6trd9cw0jFp24DH8uNKL1qQUnAPHhdbBX4JCsuErch/QjJ1iAaYsQ37YWmO4OMOsdPA
7RTM4JuYc6QI0VKSixgQS/cTlRZZEY7qeTdQr5buIyRqauTsKvz0BG8oZu6xj8B9keFTUSsEdDaB
W20wJSH+MOJVlAZfPVkDi3tzxq5J3vlFYftj3IU8QXmHucFbom6oN0GlGBMHCO97TBo78575CNUt
384QMR11Ynv6J0uM8+DEf1puYyJLiGMVnnq3m3tsTp59kmq1qu3hR91d8vHJLDk/6uJfP+6lQfHR
CExOls3EJ5PFxhE+L6k330Dyg7jvpmVj939Gy2quaV0icM0+cwoKyjZdQTKf3H1OUb2ImJc9OARI
ku2z6noS61BU5s0frbmKCbtEyLJ3SrRcntMy+IhZOMwkXyQmvVgu62Tdq3RbxNOLQGHKFfU+hDGG
Zkb1KwRrpB8n4OyzAHxS8gSit9uFZEqvWndduyY4mwjdFhjg9eiClm87wdyWxMjNZBzqSfykmJo9
QfKJAr1PzTEvoQCf/JRp8MTMva8qIOil81EFPVQ1QywFeq9F4gJPL5M30yWEvhqYKxIUsUG0W0M0
sGHMO8U7n84mqaJpk4IWUKZ+ybL5o1DzY6D1j8A2LTUC2QS/1X3Q66CWWMWi+GCNC9UmKhTTO+g+
1jyvNFErSBxfMmnACFUcew7zcvTkLtshjvCQF4gbLmJB3Ieb3rG+ysmCsyWDEb6AoljlqBzpulam
iS92RMISlmlxyc3Zfbr/kxOCCeUJHO9xRs0NLMhTgJZtgAWEfM8umnPdlk+aLKPvJIFlg3pniYla
b+Owv2+z+ZIYpyrT9jVm8FH5vXjWZE5fe7N7GlJ3FDsdJ+31165F9kIADR03ZYg+Atjc+OG2+Wsf
B9VP6n43Cr8vUUrXAenkreSkRUYHPcRAgA1GOjxnhiS1hOTSdIFCzTj//xcPBlCdc5RbobzgHkd7
6LjF3yEkMCSh5PzbBoRsRVcMVxUzRoz8MonuxmmV/Rna4KDGZHpD53AWLbo0T7X92jdNTIVVTfg5
4XgvKhyu9pxUR3QowZWB0wgSH0oAIDoeTYGSNu5yEPVFpdbJaDNAhoZv1alEQKMvXZkzELet+Bab
Hovlu4GuvTvrqAAfRuCZdydIc4jDprh5UrLym6EZuuXw1wLz0NZh9FJjdV8xTvQwrdMy2JWeJewF
eRYJ8+P7NzAbnnievCrC5fqSheH0XrfLliEZZ9v8mOZcwW6gx4d0EqaJ9cs7xhmmv7Sz5v1/vijX
hS0wR0N5oqakV7Ze2mjwH4vU/xc1frrrvIFrbwDKlnWD+bfwvOjRSLIeaBB+W4cKDIISn52RFQ/A
I2zaTP/fhJ+RcFppn6O8c/kvR2s7S+5ydOXh1U2fKzKsaCFyUzLtGQ2CTVt3Iz0L5otkWlNEERxG
ZuMOpOR6nNptGYaMszthvM4cUIs5a4j6sauzbaUBWD/kl2aryPpo4nFt1INmwVRZilO84qMyYGME
d+yqgnvFdRc9YytnLzPLZxo+KvomH1fx7ITLJDEkndQzb5R/zu6YV2B5ZPVpeWggLq5+vYW/X3zz
PsRA/LcRuOQu1HH9cuTY/LXRQZvE4+DFh7BOxXNqKq4JXLgbb8o2ZRu0h0k7zcm0H60i6J8aEI7l
aDqAiJagUZonO1prWoTH33/ogLoT6up/51ZPiNEUvxboluGZvupCT+8eoNY2EO4xSAY+YrIQcEVw
wR9a3/r3+/Gw37Mww2Er2U1ZcB+MVfJUTJ+A/Sy85d2r3dpraSaopEJ7a/eJesQ6qxTVZoLQC3BB
BH7GCwEoxeL4izYtXR4pl1jG1jCB3fUUSEQqET2Yo7omKtQ9Ti2/bpOVp+FlV6vR2ZUWodv+98zZ
Y0t0uJZH6YQne74nHTr9oxdWP8VEMDkgHKR6Cm38m8zJ/grd6Ua0EbpFIwxeSiJfhxGn5ugZl99P
NRUwWqlsnwejb059PwTI+hlStSrXp2aKFJFdZFMS3T2V88vcsW/NS0KOUCa8V+FfytfhpS/Ho3ZR
SSbQtdmroSdvQIY5oSmfp9GdV78PSiIoISfBeiYpMZ+12J5qFDfEVq3xnoTbiM7zAb2Ivxp81CFJ
PfzttJJffuK+xaG1btSY7eLOsbaE1lLd6PZKFBALxLFrISn7824wZYhmIyt57mOzOY1O8RaO7QQ8
FXgArYy3GRgzP2a6RfXRPQeWUz8pa+bwI03l4T+Eskm6JUQAGSxEEc4cPQR32OyLZZcaCLCS7mwL
x1r5BnF5VgG+xda2f2wy8acqHOvUjPiJkWkCTGjGeKMc5KkRcOLfL+wBk13rGm/Ct9pjYHeMve5/
iqzp0ubI0SM4zRAzCUu9h8XDygxY5vN1pQI6fd0k6lRQPQUcOTtdkoY5DJISdvJXRehSi0zjc4zE
DQ4i4JnMMAXNNkdI7Ji3oWAvDiXv/PulczFWDzYjN5zA4dVjyX9WOlzPMTIVWyf1C4vsGgFTs4Xk
qLFxicOUwavwvXJ+GvN03jdsSRhY+FgjkhbljF3+0xDHOAkfGWMVxwAb8iK3ffR2dvNnysF3SNfF
3JHYF1wi7SkrmmcV1DgLvNb4KMKYsZc/PgxT84dcxoZY1K7aZH5MkHXmMgBLXJIz24r47CKpq3MO
pnnpzn65M6yBzoosIwCNjQud1SBcM0J6oZo6e+AWNG98/69WPwmmdX26rWmBb3QXd8c/GF/IgmBt
LQMOoetMuyLEBlB0hfsUpCmAQKKRYOUN6EgydKoia2EzUrUz1lK7gDSGpZ2xyutlFEMQN4czTrXo
2ChNByfYpeiww7hAyihxnZpDaFby2CN3OU7mLI85M8ZN1HZGtcxifFvy7gz9/ZL3eP3snoWZbAhZ
/X0XilqQpkx56sIc+P23DKdNzpIxhrIi4NsCPYGwjfbx90s60xlD4ua1R4abmNZLpu4DVjYxO6lo
b/vq1W0o3mI/qfaZByrJI6vpUJhUbpYz3UPkeoGrHN4qRsXwNiFBKHWSbg1vrmGV880NcJgOjLKe
sjqYTq5VHsif0LecSJdf5HRUAhwRSQmZqQu5zvvoFTkjYuG0RaOVJvvYLsRfpEbgiNJX2/N3sRu6
ax3l/c4bsnEfe/2D6ogA6cPmj7gDJbweSEEd7W3SQKY4/WcEVryvzVofUL2OD0kIxiQlHy+QfvA+
DegjBWCAxHX++xKM5c0uuup/RJ3HctzIFkS/CBHwZtveN9m00gYhSk9wBVcACubr3wGoiNkwhmM0
ZHej6prMk/dcT+w9LeGP3kPg5KI3/NH0AA0MbfyaRpcpEJpD6Snrw8onauOy6i+5BI+ttEuj2Rel
gyF1gEPevPlL1OdvpAzGe/Zfwcmrg+C0/JXe6sGpMipxGMPu0EZdfdaZan1/KQYJNCsT8V8/YEjs
M/bsvYMR6D+toSOGSkI/Fwj/zyb9Mnxp97J8kWPvXphc3b9txrmYpsN/hwolsLdxBaY2ZlTKXmla
f/NgUZ2+LxMAqTkq5wMBwS0tUyjTsxcRshtEo5ae0PWY5CsrC9CebZ1ZYVrn5dtIkPDKSo/ZSFFd
nPkLRlrRomxFehnnMBfZfFxBnrE3nhs+BFE+WZtMaRxItpcUJxi6Sx0usDv4zS4utGHfE6ild95O
ELrKKVORfub5BOyNgehWHpjpGsEgJhdz3CqO6602ovl1neZBQeuhrNwu3zDfaR+xUs2hjgh5qOzh
WAVeCzid4rPWJ4y7hPJueJwbnmwCd5ZSuFS8uFX7SLAMvgSMnwhtTj8QhQsAdrmipXHTj9IXAMao
k/dEFreV1dwY1be3Kmra2/KtFoYQhZv8XrX8kJnFWmR51+gpy+t/X77/XoEKH/st2zB9X7PaPXcg
EQ7TlNyF3bes0eeyiWDX/srhRvVab+1O2awmbMda5xaSfH2uPFDCoVbIU9bZhCo4XMtv5dD/WUAR
pdY9ARWu921eue9eDotZzFiCyHNZKRBKRZw4vzKq7CnP5I6xaXLyO3KCt2XPnDVNip3fhMkf/nPQ
qj7Lu1kUvRFztARZ0SgYG+pCTdRsBC0gTbVs7pk/cjPZ8S0FUQc6JNJPJRIgFoOPekIjpoUmkab+
LKOshX037N3yTchJQFGk/axJZT1MesdnkJ3Vj9LLLlNd7dI2zG/GHDiBxYIzx/Sf2SbmpzSGEa4c
Ax5N6+f0+t6AY3cKDpXm97vGLMKdbonhRXfZG3tuGh/jCO2Dk0Kb6wEyeVF7B8PGHeYLLB1WyhIm
cztS07q9Vvgmcm6WOoaS1f775DEUn7ph47dxfM0iHUF93SYHHOH2Br9CsXNqSf5Ab2hXzethLAv5
u23oUgLqiNdurIOtbfjiYjqsQIrE4RzSqTeyODoRZfm7DE9eNqbPS8VZWkLsmezAfTdpnwfeueXG
9iwLFphCT1ewpwRpza80Q2weTIK2fo37mKlAv84dMOsbsg8hktVhII56E0UHw3HOCQpvNh5E4g1A
v1MSVomxxLieCjvaFT1OnWr+lnsPxdpkvYVSnvuuCw6BMH1AriRyrBCKBZsYxN4ZZ7VTonwwZ7Zw
nm9NNcCRT0MXYckEh46NccuqIUCOH1nDl9vMyvJRoYmdK36rnfRjaIs/ZmFFd9T33K7zG5/q7e9C
d+6m3WhnPYmpsV3CtYE2j2XMIqUFSZ4hHrXdkpeAPFgYpMsv7LSIAJajFVP9v6PVDK1PpYc2eHBK
fDYP5EtEDUkTvg/DOsYfZkQ3Ymmmy1IPeFhC0NfRMCw8FR/XyZZgnWDlYtkcV4mU/Y6g8ie96g6G
5YL7bGYaPL0IIqm/LACjA7J1zG1GZu+jKM9592KjvBTNsB3Lzt0Tj/L3v1oQzZh2bdvuPSUM4lAw
GbyEAIY6YdaY1UgM3JUI3FZyxm6Ekx2eTcDV2wB4LfAhhTw/rjJ+qIiWmg5r3/BxPg22728cu9h4
5MuiQxU732lZfKdsFGJbsbDsm3ClsFntE/gx9JjdkyEqODk5b0M8xdHVwzznJDBK4zH+2cuenXGe
wKrBQxQMZXdNuIA33eB/erkH46wZbrbBwzcUov1pkVyofHGixjZeFRPN57TqtoyC2zCQzyzWsLBF
cjqm07gluMX9oY0GKaWtA8godY8dM5dntIxgzmtupVriy2lBwQr8+n7GnswIIgv8i0TlFiTBvpx5
rw7j2BWSxN8NszEnQdqyKlGwQJo0eSIW6odGwZ2ShyURBtdUtwZmYEae7pFd4NlfxhZsUplUG9cc
O4kHN6Q92n7foYSPzbOdYSXsWhxheVXjtGbUM9/+9Axx+zbBH3TwOv77r5hKfA5ZUTw1Nf8Mzy8i
43VXu8WhjucYxPnHNnzW6lHn2NjMYU0QtHPtGV2uv9s7uA3JYXngJ2uIZoH9MWk4QR07cTffH3vc
2htrVM4ps4OIxgJiTyYams80Py53SssLQ24i40UbjR1OugqTyZMkvZD1tvpM88bhwgqD0xgb07My
nxvho3dlMkgrPiAomDOP8COptTs3/sBBnE3LJonGKw23EVCpI5ROIBw2epm4iZ88y4fLFoobGp3y
ZuBBtw92E1SnsYiHq4sjE3jjXOLKKftIIvn2/ThHfdIfiRpBsFfZhzA0vTdVQaXByvV9x3dG6ayH
VFd7zSReuICYslUhwZIGMzNyMWRzYmxycR2/PDQdhe7SlmN9IPEZrqJ65kaTzwndCMYOVrJN1TyP
uf1DS4P4Utg9z4hsSLLECAXkp2Nka/OMR4k8ev3EXsbAwxcRL7JkHvmmIkjOZk2g+Cj5ZXbqed7W
mRdaN1pCpLtxY56iZLI/nIKhcTAeq0LkV7PEtWl0sAHQHRKjmDUEKjHcGlv+Y2YKDJ0ZoyhibM5L
c6Hl4eX7XnJDSnrCbrZDrbrHWOnNvGMX7409fIwqZWDh9v5zHwgkMNzLy5dAEfRnjSRIBMJ7/6/8
MEeb/c8EYqKBMHyJQk6PENXg9vt0n7CkbRS5f5vY4ySKXeMzjjv14oqM9Kv5rTN7/FpUrf/Vr5ON
XRNJdCkvTsXY1O70Szf/4csXSTDJyquKdOvCkbnIrqOqAxfBkq7CgzX/vdBurEOciKeMc/nO5AOU
aiur9TKKsDqf5BaGDtzgIT9coOPftBHl4OYlVyr3qD9IrNT3dpL0OxA1d1ng4DPLKHtECGMbemVf
qOJddykv47xtcUUpimm38Y4MiM5QvT8KIH0nD6yVv9Isvz16Iwsb4LWgqopLPoKWsIcoOn8X2SnS
tWjkIysd7VUDXnnSy1q8c+hDJpt951o9579KuChhxI61mewfodILAWkr1OW6z7Ojm3UsXuv2mtYs
GEiptC555RnbgNXRDEJ7IO//IsemvfemEcLWNfKfDcA1gGEN73I2vZYEKaVOoF0bO/hZzHwzn+DH
4zJgpEgkrSmsjTPA2cvS2XcaWMO5yGGr0m8T243IiAQaOTHbWfMx5bzMM42BTUTl7TrqRoJUsSfM
VOK/5Vt9DglQ6Xgjo1whTCFhQyaNdRtch0Suogn2Q1myWbMs59xq6V1LmJzUURlcC98wH65ev1Qm
HifpULwz/kF86uj9rVHGb+gQ4yXqi0eS6Okj1oIric/WpdQVUJiwwaM+bwqa2oSvjtEihrblrRIy
jladRZEvp5YJ0Kase0grIEaoDNLmFFckys0fQipX8gV6R+fYgM4CsZidBg9OrP4XVZqNXyzq2V8m
5Id7wYClnRUgoU9c55PbAUJLZyTcjJpLqKrxbIfudvlcmk6APcbNTijswoOEBbYucyJWzZAQaygh
ey2QiHR8iOKeDV3bpAG+aGPub+w6YOtnE9hW2pRFhTNFx+V5tkdZgtMLKa2EEEcnlfsJOMEp7Xv9
golbQt2hDiodmR27DpuPXcU4gOeptOEhuiuNBqaBGFjF2/HPtLLEuxmBscYpaLKYh1u2XBKhTyDJ
GClEJ75+CeIUUVgqghPLimnXWezXKflc4jcIUmYGPXw61I/rwvS2PZiCrTV29k2Lyt9mPdZcBbw0
BorFqXDqPaobuTfox8+3zMatyTCG8yh6snRnfNhOzBZdQqBSrKhxj6SUvcshWvRTttV6uP6MqIcn
p/kda1ZxaEejwxqBJVUqzTmVQBe0th7vxHLgb1gyAg2dAC8ERdk1VflPmvn84Wv6jywbtJ2Te/I0
SdoHLw6vbuscEZ3mryCqcUZ3L2xVH4Vl1Wue1GBj9X7zIL0AikisqWssVX9jG/xQEIH27fL/ykO9
3bBR9/cwDiwM1MNw6AUAqLwPKQynlOj1YVYTTfNAp5vnO8tf+WZKaWK6T9GQYbgTSY2hHjoOgg8T
QvKAk2byiXGgDWfpwHyae5cjzrPyA9z+YEO0Acntc3vVpsOvZUxijsg4KQi1uSCcWn4lYV6G3sR7
Os+lmFX0ZEIzT3GEJ54EwSNjof30lOSZ6RkNRSkC1O8LTFY8EH3NlMMu4zmOyC11Rv55tU66+q21
HGaWNjb/sjKJganjO0NUUmryZHzCO2ZhZSUkzWPOvKlsAPKab5NjHeh0+aa+VVbtoN+i6zBLYhvg
J9mIJ4oSosKIqCfWA/OSjNh7pfFqzzlpjmOFezMSalNr15hS5q/wy6+wpbCg4PT3AzlGhYWluYV8
cQixrxwD3c1IXa7YxqqSjSPD0W1vB3KP95GDWo9Ohh7X5wrmwTGwYJj0Nk9NytGDvkwTHvjbOYVu
wleEwzzIwAxZzktowidGxjX63h8fMSD1Fdbggod4r3txe2Ijhmg7qoHrBR4LvLnASMMxv1jFvxdW
b0P9f6D5sLIVxllxrtDJWIi1gA4cNdW8a30+fWlpLh91SVC9PjdESLX0UxPsSuXMa2QnfbZm2Yhm
F8F6JIiLzOrgVz32gCjq4agYH+zyAXG5z3hmQyVeEl/XOe8io5iXAX2gZ1egQpjib90Q8R8bFrX3
KwYOngxn9EFaP8YkfFFDTi8wsK/wQ0RyQsFKiXFbBXV+IFhseBKBW926sFAvvWPtXTyyB2O+9dBf
d8fGc04pIaAXBmjWU9V3LIJMqn5sVxsnIUvGSN6UrIN90XurUtoziV2Mqxx8yNHitmM9a15snyDo
skiSu6fBLC6JlnPmAY/08HRwQYZHP/rF0Qtgav6jGuROJy/B2Y2oO52joEABlj/NCXSZnvE/Lrix
T4lp+U9NUilwRd4nk17xJtmsaE6KXiru6RYI6qF0nQAvY+NeViGDh5IlLuPuoOEN1XQJbnBe8uI6
3mqR5pxrYZa30c3/GIU7HiyV45mfX1L8+zUbcfcvDls8QhxCvCXA1RPZ6bvYKZpr0OI4YDukMG2k
1Tkomx+GxuTbr/WBNFOX89SiN66m5FhULvMyxzxaRT7wCIoTylDraBRoebG1TW/diKAfbv45dGz3
brgBSE/A0lraAGZ2axC5889UFq2LZoIOgM7Duno4oDdkecuLJdm+DKVnbRAsg1zNizMmkunsB1G1
JWjhUqPLxtSF4Zdq96Mtm9991DsnYRE/oYG2BJQih+uIGXZmG5La2uXwOWGntdhaTJjHWR4dUhtp
VdzjS1p2plFrZfs2olE0m1n4TozbPB1bZmJe6PQHvX/JXPUYuxicv2J0ep6/NZpHOpUWet9hQK3V
dUjDZQUsRzXi6FZcK07fvdeMs2cBSYA0VnAvGwYo7dxBGM5n+lQ3ZQA5Xw+PtcacZW5tehC9VzUR
mqrVRD7wSBNvWrfs/BUQVoc8rSgztaNtxjD4TNZ4wAX4ByLiMOFxtyz9VmmJXC9biopiH7ZC2ZxA
rD9Tj+VrVAjhlRRbH3ewY1/LCew0/sKLW1o2bipuuqFkRsFm6aysyDw7ING2UZWLQ9aSbVh2E6S3
qOzuDdXFu+lxsLVO1qzdLibUBKkv4YcAWnU/foEVzjmzg+ST/qlqbNSlM6R7ah/sQ34j9lhtubsa
v1hNFseoIScGBPHQrclNzYkf0E4q9fMnNctUCs3+DdKLllKfPnxTEwBdQmiJIoRY4Q/ZYfCzB5J/
5Ic+/5IxGyXTNn8i/fbQZ5X4rDtnj54zIrBKe0P5vdZ83zvHyPgvnBtM0uOvhpYXQtZwoXxAzhd2
J4K7kWyDVEojvT2PWtxvIlvaq7G1Hl4Z+vsin/aIMMUVvhgJZto9ZELGwCx9KQw//vL8dWHrYAmy
SbuaLAyRlP+Z5Sl7QPXZBUPmC1R//QTA8BHkuGP08g2MQPlE8GZz8EyVbYZi9nxF0BjBva7wMQ4M
UE2ArugxAECHNXMwamINtlMWIydNq5KV8fyU1eUQH9x5ldHmw6nIA50yQx+3ce3QpzhY/IK41HC6
HwxlqXNh03O3TODkwPMTPpp5v9mUBneoTnT9/OaM89uUpvrf/7iqtdkebIWOIZP1DxyDWKJ7z1hP
hs0syxxs3n3T2tdFR79OieZjUD0OHQvmcTB+Ch81OOPi8dMZ427b+h4MsvljVVWFfkMtwTSUX3Ws
vdcFaYzU6jQ5SIL8vA7ZC+XV2ZqXo46X9ieKYtZ23k3BVCDcuWcOp05K+fFFV9UPd4rzE+ozD7gH
g9G2rd1t2lXNdSnulDDbpw4Qn+1H4UuZkW06UHnskrG28ZxzpdgZ/JHIC9FNVOYvXqJtjUygqwfj
xcDaf+zpYbExkD4PKKLeNhNEClhc6UW6A/jsMJuYlKI693Xk4jQkYi2FGknVbVPEo3QfDVnqXQnQ
stXdp4zZxNXqkZctLwD2PO8FBE639qNhFzJ/+4QrMacNe15pHJZOz0ZidAmEbNmcUt+Y/bsdQv9z
8wTO9eAz9qWu1vTR3+TIBtat1jansGk+UoeYTjNofkYOu0wOGSKVhOVfo7zv9g4mcEeDryaXSm+M
ccoyhsIQzeSXubj7vT0XiRQnbsG56P5fzw8meaLx3S0vSt/3HK2yHPtTZ8bP+hTve93Ub5MXqmua
lOfvIcWUbjDcaPtqZuHCrm5+9EH0ro+/pUx/GAM8i6V34CgPT7nopgPDKeQi0+jsLe1PD47yNqQb
ffIpfgpm/zTH+A2sNmXjIqrnXsB98xEcsF3BP9nOCoJ0mKJzPA1McGdhoJY02atdTB+xRjI1+glJ
kEVP29+b9DfL4dqRLjchCXZIGw1r6yMANjJ/QnVJ18i694yvX0f7edBEmP9CxIcoVDFMd8tfIHy2
TGa9VVDXdznHQ8/qEMMjdXJ5/yQGf88yyZwmLHtvTw84PpyOXNC0hxwhHdk3PkCopwYT2IMJIH8s
Jrh96eA1QRU2nXumpfts6gHlEny1xWvmrBqRwDOfEM9Cg6bgn9sv3aB+Z/TMUFOENbPQ4SVqYUwE
86Gh2VlAEghqAssD3IRRzmISMFmz4zR48qKc1VCpWSvVmieWYeV29MLqKMD8oAmUrODmujrzofun
I4kHmhUWJ3f6HWkWHv5lGljXG+y/2msMG3BtKvzrtaceOZCDe5y4p5IYnmyVfsnC76/YwZLVJNGM
MfChSkMXvY6qMd/BCcUO0/mwyipqMmyNw1ONlEzpRvxqmlR0iIausQOkCwEXQHqhB6u65nzx7RzA
JqpN4H7BcGki9VU1KDBsNvjnVKXa2dKPHaF7O5ZZ+nY5SecpoDa04ikmriRKgKnY3SaZZQCqox0v
417sk1nz0ZN1MnXp8OW72ApH/3UE5oi83bknIbsnXdfkoeoV7ytzhI0ainiH2Q6/8vy8I844IG4U
hLRmMxUI3YHT+Xt3giHY9fq4C/3cQA36anaC8XFmArPCWpgwBPBdmNM03asFD8/4By/W0sRGPrls
rlEG98LDft5bzK0iPt1RHrCymJXrMc7Lcy8ZhTG1ZZRmRJ7aOZF8J/ZhOmi9ArTPPh8AcHhO4m6f
2uVJIR2yD7OEsTH5jKtpCu76ANqnywgDSgC+OxFon8hAER9gsTmUWjbHDoNbmJ8Wu1JPvdEPZxix
aqfjcVxJcgXdOB12DaPofP0R5ZhBnFYMz5ErWqRygONFrZ9gm34ZfSTuicNbprEqmj/RXV0m5FGx
45VV8Vmi4jh45fyqNX0wN64IZAbCw4FhHAGx9a+YPKKNbNRPjxNgU2TDe5FM2n40ceyKFlanVrig
S+eP8nKRRXBVd4oOYrksMqaAWG4ZTrV1BwbY/zFNPW+IhUrsXbAKnosWXaG2ZZ9gfWtYSj+dLpY5
no1qCt6r8MNDOraTo95t5k3mMiBjuvixDBungBzFnJQGYlIJ9WIbVG0ZCHHiKmJvse/qRKXDS80y
EL5VzEG7LIWKDHGTP5BaOaRBSpYF/vI0ZmSNY7/cuYt9Dnyvvsrx8kTl+DOYGXyB3C2tizbOeQo1
decy9qFj8e625z1aD9IG9ON1qsubh/7liG9SXvCLbYZ5Y1D3QFkL3XqjX0TIt3RBLR/KoO+G8/J2
N5YpNjWf7hftTyocJLtFylDaZdZgJ/HO05vwYLoazsjULz8ofenPgiY9tiYJeCIJnL3ntKTqaQAP
BuFuQrMLzrr10wJvzcQdYBHYv+IUgPQJbXOk7m4AlS2IeW+MMiRj8zxCJ6wkSFHGj8RIMoCr97Xw
wl2dJyC12FJoQUBz7SXBNbIIRxkZBLLSUMWZNAa56kBQFmMRfLepju+ZT4wzMCVGFN/DADiLK1pD
kHhg8atdZYBkmfnxoMs9ivLsqUokbBY48Eeey5Fks+iF66+ei4jk3DrTr94q45cJHOXzOMAKtEgL
On6PPYpOusCi+5oAlLLYkdBUvVtzrDgWpRU73+Ri44z+XtBkNlkcWtHzZvkDYHG4AtXkMzV2rBrg
Xl2/NNKYV6wVei36VQMexB0JESwdMgAvKhz/ln3RbcFJ1A9IzW9OPukfE6nomUKMDuqa81eEvxwK
OzW46lqBzL0mmQXaxUABoznGTZCj26vXDnXn56QgGA6ItVaL+IV34jUYkOn00mGONFhUHobx5neM
HFi5YfgKUPeliQOcb97KMYG4YQlGfKgzaZtvYDZ8+0Ck/b1vsHU14xC+MjxAwd5jTKfbyJfJn2NE
pz7pgu9igr1icIUoiKDoped52BRh9fmdEbAUG545l8KWbB+wr1ckeAbrlIz2VddozsUwg3STTJaz
Vkzbd5kNXE+MXnsqKyFJ++LKRGEI0hygwFHqOhywknHFyZWJ9UEn1XFZZEd+aSQMSVRNh74dqpvj
B++J1n8iZN6iChDPUEL9c7j8W3VZ21xyFDhTVr/Efv8WRZI4KR5l2BdiLebOduiEC8SgGY4D7nVL
KfblFCCIS6ieBlRxh6Ix0D91Dk4I/PkJwZbHciIMnlmOfvSxnq8J8d2j4s7uVZPGV0FgDcigrRyG
8TEa9QUSaXR2OtRbVduTfDtXwQWmuApp6I4/qj9N5S+SUUhRISJPT3JwcZ2vTtQwggb2qKGZHudP
dQt6Sdk7gh7bR5OaN7J03WNtM/lysUCz6OFWa4ULYia6Jaxo74yfEEzPN4WMYvYsvbWdNxr3Am/e
Bjkyxjbtr3ANDUbY1NwVT2rduuFJCfQ6lm5/lbVDUFiLYtpK9eizyjtGFOQtaE7wXtvxdAqByxC3
ANppEU561Jgbmso/wkfw2TANfi0s7W/Pkhd6gfsn8C6leG7MqfwoO9Le46Z5kwF86WwyrY+u8tHt
Dy1OPaJsCPzlRlrKhuV81AIWylMZ51sn9rX3rLGY5JsxmRbzTNMq6/0CocZTAk87nLnr82antij+
ggh7PvdtdvBtJH5Lq9MYFeas3DeQ0/P7CTOUYDJxaSXYzciR2hadl23GUOfEn1s/w8x/SX6HY4FC
qODxNLJs3JBHUv8I0MuurgxsygeickRJTtlvv8uGUmgBC4MeQo7RHqUkPTPqFeDkMNhNPiyUgsps
t3zYpPSeg0ihEwPo/dobdb7C1nxvAVgjquEeMnHJ7qZ5O14m7p/l1XEl42WBZOZh9+ARW4cicNHH
MtqBCjdPgtwZzobs0dss53WT1iZd3TyoLYOExYXTWm+o2AGRE1DIyMW4NZHmHZHjKQaM+Kbw5M09
Cyo78gzKhBmU3wc7nbjElWsKgneGgpyGJi7uyIHHrY708pxVT1KLnUcWs0X3Wv9mmC1MQu+3nNMP
4cTE61xi3+1dkqiSYI4jwQlr5u1zwtrhsGxiEawdZf0caMNTM3d4MqnfjaG4UHFVP8yK9ENMI8i2
65xODeCudLLwDc8h6/0hPDE/xInVe92pGWHmJGMJux/nzgGeCQlDTv4Z4hnTSRZqA1Q4tfKwSeCl
xH1cjT89iyQwBNREeA6rFH/gvp8UmKeU8WU5k3sckO9W6LP1VPFuyiNt3RnSfuqlwq9X1ayiqKKi
5+o1MEPQKRJqknKh6Kh6dsRULxZMrd/WHJeHsIVhUJ9ThXl5elo+ClOXVGfXYjVvTIO4D4wLVkOZ
XOqmsf993vsp1k5MJKH+hACCXZr9f1c1Ss98PfG21mB3MPQtpQP3d44cxkIDVLFShmrIU2F7bB6C
kel4nw4nPeqQVScVcE8HhNTyEWH4WB5jcNRtrCo44e6nO4nsUQVO+uiC4XmeoRM7UV6ErMNj68e8
DoXxonRLfUT6qh3z+ClMn7UoT+7dhKNPZJN3Sez2MFWVBfgQOQ1UavWCQ6RhAYVDTQBRWC2f8u/j
jQUwCmYkM1wirxPJweSPD8c+s1NyLuXWMvr4vnxJUFS2HvRyKHo2aOgh3rXocXfD1JL35VXlsSec
dBPgPkI0OV6WPqOsw0NRavWVbRk9lw5/zskj+2hL9oaqUfGbAdSJKBV+CFI/lorNMbUAglnL5GIs
yk1ih2KP39EyZfuZ1gR5xaONgEBpaq80tOdEVMOi8yC6Fv1sPMnjLP+Ii/Ip6OLswy+aXWKgmq+S
1HrLqgzsBGni68ZAX4RV9QMXQb6pbTY4eeA/JwELnmWiZAcBO9sIxRHKLBoD6NNWFOrHkZuZP5HQ
6kJh+aRIBL+KzbIEll8Qa2t7U3MoEiQxa8Sk+fgmVWTCvXOe8IToi3QfEdJNC8FWG431GJBcHFi9
pofZ8E6IjEG2vT5taQJa+P6a/4hEe23BzSPxwlQJ2w9UwWgzwemsmFT43A3eGzfadqOrHxqvenMD
37g6pWXN+BXPO/XZ8Gx0IrnJTn61GtmNjh+Xj8FkzBcEgMgl22QmNF9jMmCh8abHcrLhjIoJ2yY7
fLRbIPs9k6I4CUDPJ1Z1/de2eZ55Ghv/PQj66IM8vAF7vM+12sAvHedALKNtaDVxVB1zDm/aCQTE
MmD9Bpw2rQ8NYq+zkRnX0oKWXpONHYVKHeAV/GUEp58T3AhbiXNnI+ctQko3lXl4uRzTZ+A5RRaD
ffXKianNqFVHXfSgkmtkNEzYgzEB3jsceeioLIdYdBs7N8fL97O3yIgOrWAjEHRVDFsOQWZBP7hm
PD9dMigajCF0/TGkYXwquuKDNIf4GNbpF79N/IKUqF2p1DDPtetV7x7z5u2gDejaFbWA3rViq5sp
edT+6Ly4zZOYK75qCLqT5sc7p5fJw88nmCPuH0fpBF6UTfPsxbncannyx8ex+uDmZzto6WIPmYR7
tSiJzEwgFBR6z57GGUFgqJy8vLHxNmlTT2fkhbA2phg4zJT/toPyK0qIPAPsiZJ71NWwGppcnrs6
sy9pq5+NnmRZTH3yy2fVm8fir5XV3gfoYXql1P2fN+rv88ZhN3iAA/OkeiZcCBTdFTWLoq/ihSpQ
mm8MyU2A0xpABviNtTHvBLHWZFf4x8gmQAwxlG1RpurCCl7DOjcPsNk9tGGZe0a4BT9DCv8DnBiC
ZTuKf+qdlp8CAzqQ6ox8m6lu1ivZoGfKpLwyR083uc4Cn+cgfQyBfPVnsIqSubG1B1NdJCaRnWuH
D0+6OfNDqBZdrkWXXvxPVwktcdwzZvj+EPse9Fs0IniDIvVmsT0/WxU+iCku8AC39TVRobqLJoFI
VmjTv9JDakhEl5UdviempF1c7PGzQi5l0nQU/JiHzkQP2ulm8mn2PqMokWdXQpmnD3gFjDmpnGnP
N2p2f/RRd3HbymFtjjUky9iWIdp50T3sISVC0lc/0Asopsy7WhXZCFhK71ZEOFLm71SeF5ciw41A
a+q8l6hIN67NlhEcVHLwJjRBYKe/bN8jomiZt7ixfVly/cwEMSdoVV1kNCxF8qInnf9iRxhdY3qi
QmafmpMN13iG+5t4OqyYTXNkMee3uq485LE/bWURakBmeCCW9iltiggTTEkcTE6S8qCbw1Wx+QKE
lKMMWYYQofiVLXLC1oGp0QfibHe5dShT2Z0tf6+PHTEP8/SR89liVwyiaS7siS/tZQUUpRkob1V3
SKxOvzt28D6xQoUBRZaSgfcADzPYCq3rXjPURiTS19NHlAUgGPh3wd/QOw6RhuKzQXwTRAWSzcba
sc03fmQJ49gu1y9j1P6YZh1ib8EnixzNOg1eo15xsPxqkWdugQZjxnc67X3ovVPEwv2humqNzB57
lWzNZ256GNqlYLueNwmgLnUKcWHxOe9IHpCluQ35Q5XbDah28mO2lNpGkHibUpbZw/SC9B7kEs9L
Kj6bP8zbhqtAkPE9h4EIiq0lL50rwwGojG2pHQ0WchsoicReojfeBbP7L/acEh6I4kbKpLmN4ih6
cDF8UY5h5G9IbyZK4iAyce2YZZ6deQqXmtlf+K42J09vbAYxPpZF5dQmwU2I8gerl/6i9R7L8mkL
+2A6UkPasMCVeyTHfDjiQx9WxXRgSMBSomJ7LlWu9ssIGRL/VnU6m0ABcLVtB7X3hDesyzKL18lQ
lL/7pEJHE+fvYdd8VixsV44ys6fU15Ir5jd3PbOw7K+ISJGC661k10hsSW3VgLxE857K5inWG3S5
83dCh+BrDeJkj2a95VAUXNIENmql/hIOpfGGHIjwDPZ5cO3yHXt17yiNOFozuCzePHHKBNH1JCWj
j7Oe5zQDtJXsICP5CyrgfdRwZHSTzsuEnaVCl8LvgOExcJwSgRTzA8kgKzWgXnW1gBqinIfN7GbL
cGQG38JgmJNu29xv91jhwDOjj09j1DHhs6P1YsN6TeLQ6IgukaV7m/7P3dUst40c4VdB+ZQcRBMD
AiBSu66SKFqWJSpaUfZW9jYkx+SsKIALApKpVKryGjnnlENueQO/SZ4k34CEjR5SpCT0rpSt8oUi
3Wj09PT/z7W4wfbcvO9i2w5aPzAZdy8Nf/wlwhSANMYaozs40ejXha4KMb6xjYktGChwdaI/Z4cn
xca518PPfxqr5Hy5D2/+5jt8HiazRarHk8z6+OYyuca/78z/+fob+j/e9PQQnlfyKdv6qyOVnMlr
Nbd/RCDj6SvsDmUmyYdujMUkix9ylS4u1DyfZtu/Xb4HXtMAOk/Q1XmJgeUWiAf9qHjbewE5qgB6
uZip718NkzzODH5jncSvVl8dj75/5WIl5us1QMXLbAMwlUA4HwHynvAbfgijtN1GQxXqqAAQaevx
6mvXazUQ64Z5hSgaShra2AyI51VoeR8J1pDaQKbtv9n2AkviGAqIFpZS1iKBFzV8BC58F3VBro/x
vNjZWCEBAqONptv2miJyw1a72Qqil0YD18VizFo0EALH7CIE7AfNMHKbZpNmhQZh1PDQ4BOiDU80
21F7RfMXxAYuVlrWosCe5zfcSHghgjFewes45goJ9gJ83woMl0RYOYr6Wf+lsYFXWxi4zQZ2qXrt
KIKF6AWRi7tVpYHvNZp4c7cduhFKw1pi+cQXxAfCrysOMOqs4Xpt7K5qIdTiN6OQygM3bAghmoHr
+qEQWPe7vHsviAZugNtb6zIIrxEhQyW8lo/hxAKVwpQP3KaAzAwxUB8LeDHA8uXdBdGsKxIDtxEE
YdPD1jxkjUMshCY0MFoB859RTBNCO+K6LAXQC2IDYZYT12KDQDQwW7zVglAMXKhISyu4QSNseWAD
D0oY6iF6cSRo1xUGraAB9g/bQSQCEURgdcIEotGC1eS3IQ38KArRafTSdIIwO7trMYGRBU2YiNAH
iBlFPpWGPuxDD+qijfdvo0bbsAge96Br8IAffTWkESKcjgo7W6t5xVjf+YPSxlwHUDWjgyh6RX5p
7O4l7G92+BtihhfvWPnSeDuVj+S3S+ek8m1JoAKr1bNW5FhHlCDWNW4BaFD+8Z1WqUyHExR2GSdk
9VLGI/r+1X6c4atMD2XVZ/CbOKNvuKx5F9+Oj6Dy9VDJXytHUWL0+O8rJ4HyekhSAup3cRQdGcsR
OQYP9uX2U1i609sO+ChVKp7KeFSCMh5RBM1XF3BPfdbDpIRTeJrGqKgLti/hLzvnYNlUOUDb6aFk
VsHCLEEXHt1u/txNmQ+xztTI6WcyU3MC3fgudd+jAwCpnDr71yq1bpcICx/63icAma/ieNvRdmSq
BwMlCWnQVebBU29ueYMl/E2y5De6wMX7173AVfx/NfF4oKb6TpW0XAYTyk/moZsk427O6yTzTDoX
FlsYt+RennggS3SnTl9Ob+QoSUtgBukQTlhd0Ec57sm1nBIJBZ1YG/C7JB7lqSRX0OW44GcgcCrH
OcHYNeGrurQ4h6i+pmCjnWCrDNv9qqI3/ZVbY7ZCuKK1NWYV01/vwslJCg1QHlGhVmBO1j0wLA9M
c8JhPgPnHsk7Cf2R6lmJYYFvcycr7BYRx6kl1o3VXJcKx/NUqmkJp8DVZSAucP2FADVeZV1c3yfp
yCKBYCDBSX4rdVaiV5DAYwB7qgYypjaKy2G9/fnaokHAoCR+QFoiJSQw8ey6B9aX+Ug7+6kcaCIZ
hYkM1QaODBGFauKKdaGuLECDs9PFmJw1Q9B4xnUf8qOaZ86BjK9KUIbphM9AlL+oa0UkpQgYLt5R
Am/BeaeKjFwV5xZOkkFoXubxwMHCJtj2RCBD5bvo9WF4g/1B7vTyOeGXFXQGpvnrRbffvfjYPfyb
Y45WpbHTt7kzRCAIYcHAD10ExRD+MwHi7YxU1a7d39Q6CFuitm0Ahfbt9WgQ5LkCG9MxHC/CAwyX
eT8e43qUZ2luMsONOEiy+S0syipYlwMu9mdQ+YD49LdjeprvcpCneTzSJSBDAo8BbGciR1WYLbf8
9HQ360LNMIxHD53kk5NNlIMpBWMSsGh59R9SAHX+cHjR+WMJzNCEJYSACF2aUKuixcAXGHiDIh8i
fP1t8YIH+p5fIx6fTMAjdkryV8nCofY6cqacjyodEb/cBJ3r8vbhz3qQ5Blh7oBBZWDs1Cwr0TPc
ETAg2/0FDnkCETd1jnIdKyI+TAFCXWp00QKaUrAhw63sZpjHPqOSOWS4iJe44Ufy2rI+2wzG/ZEc
0EvYZji+I+zEI0fWZjiydUZAOLA+J3S+/CdTzui/f//H8U2iU3LvXA5NdaLiBSEGesrqo32qB7YJ
gNHvDHDVPMkmRJOg7IMBrh5YVGgxaNYekgrYioNQWImhkUCoXCg/Pl3B9uQCa50oO/gMV7mHKOOt
LvEr0PUZ6AuwFlCGe9yDKh1aeRAON6knc8hfGVNBiYKLkiw1ji25M3ISaZUSVkHigIHZzjSsbgKV
Q7QXUC1ChH75mKcTYiku9w70fC7zElxBi4iB3S5g09N8nmgyuCB9WCgTZ78wsqo4iybDje6rWI0l
CREKl0GD9E0+TzqnKokJ0wlTlljXUOknSEtQ9hAc4dJ+bkUgBYeuu0yoEyJMTV5tEnz5Z+KgWPrL
v4qc6Xn65d/xUM8orT0GWiN6o+cWrT0Grr6U8Z0t7ARHBPXDeO0WthgYGm7wlY6l81bOiSEgWgxy
CaUZ2rJji6LFulzSRZgh0zFRgiJgoMZPa3a3MDWPdfH9SV8P5OCWcjFHBHwpQ9fvd8gg9jE20LmE
+UKEqL87yfB8AUBTylw/PfgSQ4BIylBZxXC++zGS6ynxVhgMp/18jjwigWoqBeveINQvjHV+XQIy
tg1Hcu4AO+y0LFTNO5XeKWxxhjAkT2EQg0BeWllbDrcQOxrGqJwh6HoM6B6qGIMkSJqHIx9znIIM
tHyLw1LvzjMMbSVECBk0QedODScWWAbavtVrNWy7Uyq7s+xvJXZ3b0pGmVLtunfvLVL4Q6K7TK1x
XahHeoCyMiuBGzGc3BHa2+K5WpQoGlmxu6hlN42PVIokNgXLQQfUNVLqRgxiuJMmsJDIrXCbDHDf
5TFkDiGCy+GvHQ/XhAMyjuURPt0zPs7klGLrMlDhvUotBnMFg5n4HskGhKJoLrxoOKl72U5ldmNx
A4fzcKqzSW6bJi5Hyqs/TW7klY0yA41PNeR6pmIkvGlOEVNs67Pbaf5ZXSP1ko5LWEUUpsUSn5uO
QBMC12fwuHtJLO2wH8MVQYwyo8hyOFJnCvnPdL3kgsPfOUvSW0llBYdqRou4ZfW4HLUh55iOgGXx
xDlzOcrhLxCEsuwpwZF7MTcaeXzCE8L0dNeVbf1CaqY6pvELDq+jP7NKOAVHmWH/Rk4HMh2Vr144
M4JB2fVv1Ygqj6IvrjaBb3V2t7x1FGUGcfzhylTJEuNScOiPVUXciY7Ho4S6jRyZs48wrkxpACaG
EImBadEliZ5us0AiQ0EpDDcpYRUcwuHV9FVqx+M4UuGoglOmOKVnFXn6LkepKwQzEgU9OVQj29Nz
o4DDnjvB6I0bQu0ILdGYAFAewH2H+XyxLg9t680HlbuhBi+GCNjRw5cM0X+z4zcvos9vLV9kyv4s
JbJ65QfW+2xuHcRCk7XjfyRcO7+woRjgcRC7eZrQXMgy5Fnr9ZfXa1N7V9GfWAt2EQ1cy2mhbaom
aVe5w/WWNA/V6mux0UcTWVonh/m0ricwH8Ezo0ECdKZtE/Pzgu+eTzTAqvpddvh+GqPUSKPjjNSC
bjuJhwoAWDcDqX+mgBncwf0Uhe3U5GXwBFGDP57KkZpPSrlX2AcMhOgtpAn9ErAcCE9y+9AYAmcH
qN9Vuoqrx4BrBxnAZETPjCNU0k+1c4rmCeL/rGuuvDr76mHNsxMrY8ERx0Ar49jB7q6x09+/qJLY
5aj8OEbmKVaWjHXNWKO6rgog06MrxkXVhfpezqhocDmadk4W6XhxZ4sz12NwBJcq/SSxql5dM9Kj
LjGWqncDbIYrfYI+xKvJOkkY7vWppIXiGHtUnxbwSWSydkV8BirDB0SDhsXLHI3ViMuN9A2dE+AG
DLoOgOXCvtMc9eFnamaFuUKGozuXKRzK6aacWTH+qO41OUf0eo2ROdJb55gOo2cz+HSwM5dYFuq/
ycB1fYRL5Axig0B2GbjjciK1HQcVguFeX8qf9TqlhWBgkUupUflISMFhYVyi4sqYhTZ3YBZd+az7
wg27k5Qf7gZqAzk4EhAftcowLaDEsWA6DlF3jGVi+Wx1EavQXV80GTgES1vkfIJipmWvJnlC2OLI
SvRn6LidLjbJErP7iOFi9vRohBBbV86zKv7LeQj3q/SlJ7qba/oTfZXARN9AIkRBwpCjfrHQD9I5
QTX4FA0Y8yu5MKNDRmMibBAaCDyOHoRLjd6wvVPT2FqlWCgw+NPMy6sr31FgfCWv8vLMXx9qmWC/
itTOD2grlDSYGGJ8Ikf9+GFyNUqc1yjLu4L3p+nkjigMMKFtLbCSP9qjOJG5TjWp/8GU1GaA/YX1
6XYu96Z6z5TW7M3neQnPCJPVM9aiN49/AWSExhsgM8iSUznLJpY1siTNTtn9fPGgr5OU/i8mFe2n
+UCS0ys/PF0rIsKrMT6nqPM7kOkA9fAl0EKNlR/qPGGc6yntqOawmwy2GIJETD2OjIdpMjyQEwz/
IaA5/NozeSPRh7JBl3C4nx25QH66FLvlwZlT5LBxOhbvcXRrHSbXKFWncwk5rI4S7uYGZQ6XDiP3
7El+HKULbwF2ONnDHK4R5uHlNKGxHr1/vPx/h8k4JDCI2RUlpzz9ir/HZbGO0eWYq7IiR0+mpqXB
bmbjaGg3CeW56VsixqPL0cN+jmLLLDEj4IjFIzhGR/Uz50Rn2bwQ22fqRlNRxeEb4BGn+ZCGWTDy
uz6zXKIeRY/kqMD9MhlIq1fKTJGua4IaR3JJnA4YM5lvEoqCo9AcVPqoUQKMeZYoZSpGUCxFw1oQ
gqPP9wDtono+wSPTsd4o6ZGJq0+9D/2tT1jLKT9eDB2gss5qMhccAww7GDKIuGNJgsKC4fAu+pIa
XiJksPeXY1C76ApByUxObzBH6+sSPswkFAZO1fWiShWfo4IYzG9EM62rwnBojtDmCjYtRPXccPfQ
yOfzJszQ199letk0LtmlCrvrE5/vIJalDnV9OgSHvumhlzHwKh0bjGgbFkcQ7QAJFasKnqM87SCV
d7RJkqMRuoMwP4lccQTFOsk0sQfLcIRwu0PY8nRSL8cI7aVlbKYCWSNmOMq930qsazPmzIYRfiFD
FO0oRzEFCTMgwFVqp6d7IX3ETxGFJ6zhcnR5mYQYYiREgbptBjP1XKV5+d5FnI9j6tCHNLeRFRw3
5CMKb+8wpp0cnNg9Y+b51MCm2rS6SqH6NoZVsYGh+qcuxLPZy1CMdybPKr8p/7ht6juW2cHAJ4Q2
e2e+aaOnzfW7yOdWFrrYj1MXrHG2aE8h1jfswnYT0baQ0trJZ1TAPXtADODhVMn0zf8AAAD//w==
</cx:binary>
              </cx:geoCache>
            </cx:geography>
          </cx:layoutPr>
        </cx:series>
      </cx:plotAreaRegion>
    </cx:plotArea>
    <cx:legend pos="l" align="ctr" overlay="1">
      <cx:txPr>
        <a:bodyPr spcFirstLastPara="1" vertOverflow="ellipsis" horzOverflow="overflow" wrap="square" lIns="0" tIns="0" rIns="0" bIns="0" anchor="ctr" anchorCtr="1"/>
        <a:lstStyle/>
        <a:p>
          <a:pPr algn="ctr" rtl="0">
            <a:defRPr sz="500">
              <a:latin typeface="KoPub돋움체 Medium" panose="02020603020101020101" pitchFamily="18" charset="-127"/>
              <a:ea typeface="KoPub돋움체 Medium" panose="02020603020101020101" pitchFamily="18" charset="-127"/>
              <a:cs typeface="KoPub돋움체 Medium" panose="02020603020101020101" pitchFamily="18" charset="-127"/>
            </a:defRPr>
          </a:pPr>
          <a:endParaRPr lang="ko-KR" altLang="en-US" sz="500" b="0" i="0" u="none" strike="noStrike" baseline="0">
            <a:solidFill>
              <a:prstClr val="black">
                <a:lumMod val="65000"/>
                <a:lumOff val="35000"/>
              </a:prstClr>
            </a:solidFill>
            <a:latin typeface="KoPub돋움체 Medium" panose="02020603020101020101" pitchFamily="18" charset="-127"/>
            <a:ea typeface="KoPub돋움체 Medium" panose="02020603020101020101" pitchFamily="18" charset="-127"/>
          </a:endParaRPr>
        </a:p>
      </cx:txPr>
    </cx:legend>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미국</cx:pt>
          <cx:pt idx="1">멕시코</cx:pt>
          <cx:pt idx="2">브라질</cx:pt>
          <cx:pt idx="3">아르헨티나</cx:pt>
          <cx:pt idx="4">오스트레일리아</cx:pt>
          <cx:pt idx="5">중국</cx:pt>
          <cx:pt idx="6">러시아</cx:pt>
          <cx:pt idx="7">인도</cx:pt>
          <cx:pt idx="8">스웨덴</cx:pt>
          <cx:pt idx="9">프랑스</cx:pt>
          <cx:pt idx="10">아랍에미리트</cx:pt>
          <cx:pt idx="11">나미비아</cx:pt>
        </cx:lvl>
      </cx:strDim>
      <cx:numDim type="colorVal">
        <cx:f>Sheet1!$B$2:$B$13</cx:f>
        <cx:lvl ptCount="12" formatCode="G/표준">
          <cx:pt idx="0">8</cx:pt>
          <cx:pt idx="1">10</cx:pt>
          <cx:pt idx="2">7</cx:pt>
          <cx:pt idx="3">9</cx:pt>
          <cx:pt idx="4">12</cx:pt>
          <cx:pt idx="5">11</cx:pt>
          <cx:pt idx="6">8</cx:pt>
          <cx:pt idx="7">9</cx:pt>
          <cx:pt idx="8">6</cx:pt>
          <cx:pt idx="9">7</cx:pt>
          <cx:pt idx="10">9</cx:pt>
          <cx:pt idx="11">11</cx:pt>
        </cx:lvl>
      </cx:numDim>
    </cx:data>
  </cx:chartData>
  <cx:chart>
    <cx:plotArea>
      <cx:plotAreaRegion>
        <cx:series layoutId="regionMap" uniqueId="{A86715CF-15BA-4CD8-A65E-99C3B7E9E323}">
          <cx:tx>
            <cx:txData>
              <cx:f>Sheet1!$B$1</cx:f>
              <cx:v>적중률</cx:v>
            </cx:txData>
          </cx:tx>
          <cx:dataPt idx="7">
            <cx:spPr>
              <a:solidFill>
                <a:srgbClr val="ED7D31"/>
              </a:solidFill>
            </cx:spPr>
          </cx:dataPt>
          <cx:dataId val="0"/>
          <cx:layoutPr>
            <cx:geography cultureLanguage="ko-KR" cultureRegion="KR" attribution="제공: Bing">
              <cx:geoCache provider="{E9337A44-BEBE-4D9F-B70C-5C5E7DAFC167}">
                <cx:binary>zHtZjyW5ld5fafSzo5p7kII0gCLi7kve3LPqJZCVlcVYGBtjY8SjoYeBxgN7gBnMALbGfpDtMTCG
/TAGZGD8h1yt/2DeyKzOrOwqqQdqQ6oHJs9CBi8PyXPOR9ZP78xP7tT9rf7KZCqvf3JnfvZ11DTl
T775pr6L7rPb+lUW3+miLt43r+6K7Jvi/fv47v6bd/q2j3P5DQKQfHMX3erm3nz9Zz+1vcn7Ylvc
3TZxkZ+293o4u69b1dS/Q/ZZ0Vd3RZs3x+bS9vSzr7/9u19/+8tf//aXv/nwn/7821/984f/8o/f
/s0vvv7qPm/iZrgYyvufff1Ji6+/+uZlv98bw1fKDrNp39m2DqKvqEuE4JxSKgBHX3+lilw+iiEm
rzAlLqAcAkoY5x8/vb/NbPN/8eimsd2+e6fv6/qrx79f7OaTH/ZFrbgu/Ic584vjT/r55TQH33xq
kz/76QuGnZUXnGdmezmFv0/0Pav96jcf/u2PaCaErBmgEJgy4AoIIPvETK54hRniLuMCAS44IS/M
9HuH8wW7PLZ7aYhH9suZX+3/+DP/4X/85v/+r//+8ef/4RsEi1cUYEoh4RhSgoT7ycw7QrwCkGOA
BHQJB4SJj99+2CG/fzyfn/qP7V5M/Uf2y6m/PP/jT/1v//oXH/7+r+xp9XEG/vDZJ+wVQ9jlTCCG
mKAYfjL76BWxpxblgEEqhIvhi3X/g0b0+fl/1vSFCZ5JXlphfvbHt4J1Dx/+8z/99m//4bd/8T8/
/Ou/+/Fs4WD6CgprDWrX++QN7FJ/5iscZuWEHXeKQNTlENGPH390Fj98ZJ+3yfd+2gvLfE/+0j4/
/xOwz4f/9jff/sV/+Pb//PXHyfnDdwnCrwSGdqMQyrn9A+zEPzcMBMgeYi5DAgti99BLw/ygIX3e
JM+avjDGM8lLM+xu/vjb5MN//MejGX7MWIrBV4y5ALuCYc5ceAyWnpnh6CkEd23g6Np4CtgN8nEF
PHqKHzKiL1jhqelLKzxJXlrh7E8gTvrwm3/z4Vf//O1//fOPU/GHbwYHglcuRZgLYecYM3F0Cs/M
4FD8CtjDCXIXCsIRQTbkfQinH+3wQ8b0BTs8NX1phyfJSzt4fwKH0re//qsfEDX9f4yXf/nrb//9
P3z4y3/6aIo/fB0w9IpjGwlbf8WgjeBehMyQvXIJtociRoTY2Fm82I02jPn9I/r8KnjW9MUqeCZ5
uQrOZ3/8M/HoP//+L7/9239no0ybaNqk88czx9FHAZtp2h3pYiDop2E0tWkmthuW2zCO0wdjPd+T
/7KRfcEsn/l1L+3zGZWXhvr5n4ChbFx3NNH//sWP6r8cm2VCzLE9MQVxKRDup0aC7iuEkI21IXUR
YpThj8vj8eD8gaP6vHk+/U0vDPOp8KVJ9j//MfbOl0+37wCU4La5nU3IyzNA4HdLpx9rsaEXTX8X
gPOw8FfvfvY1tK7pOzjn2MMnjup3gi8fm9/f1o3tiHIbIgr8ELdz1waI/f0kgOiVIBY1wERYnwiE
dZZ5oZvIQkPWkTIOIBaU2OCSTsuhLtpJZjesa7NdG86wCReyPX78pYdCDbLIv5uWR/qrvM0ORZw3
9c++Pn6lfFA7jpPbf0QwZpceR8hCTRxY+d3tmUXarDb8V7WqtSpwXFzIPBo91rfwdQF56kscFbs0
o/05DOVJ2Un4enAhnhWRoktyVEsrv8vb/CLrEhPOlSLDStS7UXGwHZiC20yUoPXqtE8844hk3xrg
tXUZ3qexeqOSjF+pkTqBiEe0q+Oi8rjTyJO8jtN5oeNoEZO2uOaKEq/tw2HdsnwHSvxOxoyfj6Th
55EJZ0yK8RAfWS4u4oBGHV5MwrTp4dpJee9NZOuAem6qPNqUXTZuNdY7ouv8VDkyP81GrvaDjOa5
Yy5UAvYCxdEJGOpuXVcYzk1RkIsByMjDUeTOXdLxoIddOnh9i6HvIDEGsYNbT4mu9PighplqU/K6
jJKTocXDOehrucO1W/hcI/w67BropbnqgshxHK9J6tep02ZvGof0XhIxdKWcwvhau905MhkLVJj3
y1HzfNaM/Yw4DT3vcETPUQ1Tz4QJ3MAqLh+Aigdw7jNLAwIALLj1yeoQkB2BFQIhwxYBQy9WB3WG
pi6xO1x0tIxmSHTRwtWkWWPe1nuqWBewrAM3o5uegJaa+0QX69auHD9zR6de5sIAX/Qt8HgJo7dj
PV5ybvSFM+pqRUyr564c0WvRIc/B2XCoxoaRZZ0lrlekVzDU6p6bXnlO0uHLsQfxTBsZ73PDyArH
Jl26OskPSdrKoJJFfyV4YgI1tnIeExCdR5THZ6nYT0TYU+2DJA5XaayzAMK0WVVVKa9LUUlPjsmw
pxF3rnA2ehUS4gLLJDljsVhXtHWuCrfLtykoqYdw2J3VfTXrmBm35likWTFuJ3Kq9f2wiHCFVxNV
JcW7KJd8PfDcnLEs8mpaxxdJK+MLyXTsOU6XbCdeg0E0bxvUzSayAo2zlaa8HcZI+hYKG3auQDww
PUQbBlhzyMoRe01P4z0aB+XRzrhbp+jJNl1mJHe3E2OquUfRg1xRnw0x9tMkIa9dHnqtzsu3pEJp
0OWIbztUNyeFE0V+fxTQQW9NNDRXZcXYoq0hXWgo+6uaOxs8kOKt22Sx73BUnbCRhVtRjkkwCUqQ
+ggM4DXPYTYfQglXaRT1526SvZ0UdMwyr0ulPLPpHV6jpGtmPATtrW4XD11LQYIuachGA4MOdcoG
bxKgBJxHoeEXomvIUgx5OOdaJzf2Z84fumbj4IOii/dNp9VeDJ3xHwR2B5uyljckxM4cNQgtNRLh
Bcjz84dvqnH0QJGAg2gx2zTK4KBKY3GTJMCjSiYez/t0EZZjs+PHQlRls5vIqZazKg4qANNgIqci
KsVzvdHk0YI5dephwkkXPPXVldxZozqbuWKAxntq96ybFgeSx+nGtQH4UmhykuOYbgRrU+3FGZ/1
A9MrpdM4Cp5Jpmpf8ER7vazpZqIlA7fxwMe5OnYxsR74LSWbJ7VnvCZS2pNHcQOcyKdt3gST4sSb
FCeyGJulwRVfZpnDNlORHmssTrQ1Fb1/4neyqrU30VWN9WN1osu+cB8ah2IsfdI7afDU11TjRUqW
TqTOUxdV565ot00asZvBjfsFbGgz747kyLord9DdKS5CfHA7dMuqkd7EwnVmkAlnMWmFdbJyeXZa
tKzd0F6KwB2zzk9Cd9iNsh93Uy2PGJhrXcB5HcdwWxK335ToXdMQsKV12ib72OR0w/UZjbux9drm
Nkrias4GhNa164ddVa+rOKHDUtQOWhvOqF+qMbfmlvEs0TDdZUlJN7ioxKxzAL5UGN7Bos6Dnmft
YnTNGw2R3rqsyc5JMharxuHCYxTQws/LdItl3u9jQbNzFTfjgjrc9SflhxYD8FUL2GGiwnFI57W1
ZjCRyG3iZWW08BxJun2qhxB6winC+chw79neCV5wVLY+SYt29iCfVAFoun07lIcsb/iqb+J+rwch
bGtRqV3dJI+NddSwBXTC5OELU7NJuyi0s6Pj3M4P9TJQDwuYVfkhzGF+wH3GNo51o08szaQnSice
ew/opJmNJGvOkjDJ/bZNuzfSLXYxyWPp9SLxO43zd2J0Ci+ugLl02CBnISX1HrRZuRqhPUVAOl4L
HlsD5W11MhWNSaqTE6eVFfUmxhiS6mR03zlOFu95pK0/mFgDYgHnI9tGdjVTj/NMLhvebNIs7Hxl
w649kFJsGzhUAYEue+soPzaxfusiBgNUm2Jrj2R9kuU480tSs7dVi2e57MVNU7nxXI99so4Ni84y
mVTeg0ZOT7Nc0oO9RtlANeJFWjK1rEfcr3FPr8Y4NTsHOqcYF8d1wYvB00Qma2FX9XlBabMRVRd7
WlJW+D0u7uIQFXNQyny8SivebIc2KhZFj6uAwg6da6XVaTXKB2oS8oS/d5FKt1PB087WdKQ2fXzz
xBbfKUw8xHKVBk8NaHrGZFlunF6nj/yntrjhfe1NdJ408yIfVo2Iw0uJiyigYd+sTNgOV30NW08i
w7YTCarqpOkjdpiohJ6ZrKkvnThyznBbzScuMz3aZ2K4m6hWZXLjtlXmT6TSkC86huLZRMZg1DNH
yp1bon4FJKxzr7Zn07r6rtDAYeuuNu4aFokVT5KJBkNpvI6pMXjiPehMbahdtrk3VSd5NsDUF6YH
yyoM81laUrTuIpeeja1+13aA3oY6aj2oKTt0sCi2IymqYBIk7hgUVdfeJMrJFg4w2RImClw1FV9N
CmkUQ78bnWEHKbZThELhTQIS8nPE4/YijkOzsudWPA8jQd9IvJ7kwm72mer6x6HUqn02lD5p2THg
LLZoTKogSRN2G9mhRCD63lAyJp4NpRrgsCvtrfxJBZx7XSSHgWTJ1oXAXHUou9SdoSf0SOG881MN
oovBdPVFGjNvYsewTQ6pys+nJgpRvYWR9d+TsM5StaqaUAWTlJm8m9ekK+dpGclTY/oL0o+pF6al
e9nn3THArdN9nY5o5WiZL7NSpYeE4ShIkapu4ty91Akh74k6N6Yr76FBj607Y8NjV+HH1oyQbKnL
/rF1EpHyJu/FZaYK8p7SM5Y45T0YaOrBnLNLc2xNv2s9fTsvWfLw7bFMgsdjbkjacJ+XPFxSFI4L
tyqjC1RlsQfGNnnXFuUq63J+M+g+mzmwy7agJ3wno6wICI70rT2W/EmVwBp4xh7tp6wE4ZI5Cjz0
pprksbcRVc96i/Ms21IYi10O2OjZ9G0ehg05lY4twrF/38sY2OUfk9PRUHLqyGpRmLzaT1o9csQB
D5tJNCnZlcG3laj3YWezJD/UVbOKcN94k/6DykDMPBdM2jhqkFZHsCKgmGfzp25Mo0Yvsm5h9TCQ
45C09fIgI/X2oWtQ3WuR1oep42JU7r5zrK84DnL6jBhJbNOn6O3T4DFUYlEkdhsSynaxsBlBW8XN
xoyte0JlmNhIUmd3ow3xahKGr0vgVLMvaTjpBUqyoEk0WFMnZdhjTRfugYZ9gELYBsKh4d45FpNA
YIDXkUh2T6yx59BrSNyuYjexUULRZ1vl5OzCEDs7I6j0MjmScYLAPMO0nKUDsFITRusx6WK/qF16
UefWHB0Al1PTkab6vNDvJpEN1Cqfx1yvy4tEGHkNKhYf3JRetiCV16quwNqJYe9PZFvUNpduwDif
SGPzNH9MsVhrVOHTgQ/LLndBUIrOBLVp65NCps3JVGvt0RmEQ2UC65LqE3osXggmZerYZDs1PbGf
GPEmEhxvmMrIJmsyp/ImpqrMtUlxOH/Gm3Qm7acmjjuGlfdEIydNF1oA+9uOXcMqX3OA/NLpi9DT
JsqXOsODN2TxcOjLvAy9LA9qJ0sPWDfDYeKjNuUexxlYPGqENFvWxGYnk3gqwp4MNhR6aCpw+D7n
WXwG8oWwuPh7U+EbZLGMa0DcPMhIj06IrPulCvt6FfaV2UcGsCCJ28wusojNir6pNondlRsYu2Xp
PdHCnnOzwtD6gTcJ6qKpHnXGSZ3l10C1eJuVtbvjRBrfTTsnsL+PNouibNotLSsPN8jduWNczIzr
2gBJK3IQUp4naV9eMwen63CMuD82sLhuQ1rNLDwSLiZpk+rSw0nk7oBp4yBjeTijbDQ7lCoz0xg4
Xj52rA8odfrdVBilzYzg3vEKVtpQxcB6GUXwykbfZlcpGW6anHgOpBZpkbpG2x7eSIu4XPRD6Vts
Qp8ZXsELR4zSG+oGbychYywKukZky0lqv6QWVBoaTFL7LKvexInbepM0glR6lQ1afWVT/UscxjZ9
csvXbQLIwl42NvOJpDnYJSKzqWsM3J0FyGx8WjfteiybcJZSuovhMFxoTp21UvEYpGM/vDnyR+UM
F1XYO+uk6k6KdrgWPZe7qaBRnPbeVO3iKl1pt1BeT5vimrqGPdTqqH1ek84QBTjEbA5shL8djgVs
RLflKupntKGjJwvW5QEc+0fJpJOVRFp4qiJzmUG6euC5PqZjup1U80RZhadOHeV2Mxuajt6k+yR4
qZiYSi/cTJ5nuPQArMkeHQtHxY+Fzjrs88jksydeI42cGagLGwXmrd1S1hmoqF7izjSHqZj4qUgz
z02baPUkIBYsWerOHvtPvGLkzYFTGTDJkv3Et+hT4uFyHA8kNyuGGpvrVX0+a2mRbq0LC3fQdbIg
yWR7S5vId3OUvAP2dPJ44rqnspBy1WM0LEwkgqRxu4uh0ysLiuAz5Mb1eQzlgpC4vAZhq7bpSLnH
jqSpFZknNkSZDwyb09RBbnc2NHZv8lxHO9GkRR3YoKPYcFn5sWzLRda788zNwj1ReRCKHm7HPDci
4HHW+tVA0WyS5o0J91NtSDu+THX99oHP6Hro0nYH+04tE4T1IiMUXOOyXGCZxm9zhqCPtEC70QFs
D90i8yc4rg+7rY0GsqvPtJwUcCyRH5UWn7UP37p5OyjHl0YB4j9FqyTG3bqzCMkxEH5iT4FvmZRm
AVDDg47U7aoryKphFS+PVifbqjFkWxyLiSxyo4LBOMgf6jLuvFS29QbF8UbYADggda8uIxfBld0k
tV+iRF32Y5Jsy9T6A30kx0bTfRuXF5PQhYPnWljgEGbFLORVfGnyMLpE0VKrprqQwnL6NFmHzTAc
JlHKyD0sQb4zA7bafRr5RKbVehIqiPuAK0gWk7Qec2Ohz9FDCqnrY3RP8uu2z6oTg+jbWmXFNdG9
WmXp0AaT0BQWtnHKkiwnsj+CjllRkX3sUWaXi7RI9JnpRguFdfQNqKANN46UheDD09p3+jhJLaoK
y43L2K1hVXQWufUbKE1mEeeyXihHDwsORfs6tdkRi8SbUhQ2VsKAL1ERJdejcGcTv03jFWOS1nPB
0sSjCEZLhtvo3NQh3YsqWjdu2GZeat9DBuMAeBC60ELMCesPvFDIK03Uve3C5MQ+xwgvOx2JRcU6
tuisRa4qV+/tb+/ehshgL4GgPshY0U3EDQtgaW46JyNBSHRy1SA9G+sUvCapky7irFGLiaRjObNQ
YH3ZMCxXlbZdjwCz0y4HkR9ZpOMtgtIPcQvuowG8jSjLrmza3c7GEOJtDEu2gXKI5q7bOxd5WKRe
1ITgvmz3FBf1uxwN0KN0cIOwHZ0gHAXfw8QU3qD64SYmXTtrTWaWZYLDCweAIDVGFb5maJfZTb5X
mMvzsrCZw9Cm49ZJdXLuZswHQuLLMHHicxK5PjXCaE8p9ZoenerkWRNW8iVu9cVEgQy1ozc55IkO
uzjyXGPxmrp1IuvRqLMjHcaL2ub9C4eHw5uqnylN+GvKQmwR0jFa1DiUiwEWYKZM2J+1ZXnFQqO3
BRr6M9FY4MWegofqSE0sh2AeQIv5zSbyoVFMrAEV2cZ49HqC2HoqLCT0WHsipx3eR22Ve0/iiJqF
IWl+VmQOHrZJadH9lsYy6NMOaS8lJdRenmCxiUkjNva0bBchAOfqyHrilwm8crAoPafKajeIEJyZ
xpFbIwDal45i6wK3N5XiKigKXpyMnNcrInWyJC6KT1mTND6CcXFbd+o4JeG9UcKDFaGHsXTk+RDl
OOCU6HntKJV4I9Xjqk9Nvu17+9JZqnS4oU0pA9sErxtuhpus29NQtNeTVlcUVgs4w00EHMfPVETW
o73gwKiwkZmM4Db6ruAt6OfOkKVeCiu47WnfbJMWRoGpeHpeEFwE9gW8Opem+V5tBEPxQ/SmXsZj
f+bY4ov9PelFkZdr66fDAWUHm53nh8wiGQeK2zN73MnNxEpdGa+HVnQeNsX5WPPyUHaYXg1ylRbK
uZR9j087iTf2Z9MrbRK8RZXFqicSuWpcSmuxYGqTd1jPEkPAwtbo1cOpg/sBbNV0OzhVh+OV4Thd
GfIymms2vuV95GNdzcJS2RC9kxoHoVTvdA9ZdyajdDaWlbw2DeReMWB5bQNS7pkjb6pNvEn6RT3Z
19ss59prmt56YW/UTRNQbucxwdLGdMcArlNR0KtyuGaNjFaVtBFtV8bDG4uQBeOInvMnfdSYkxKD
bN0p/DwEAmFTLyTEtfcUG6mc4VUUtntEe6Ns6JVX10VqkXjmVlFpz9568MY4usQRQJd9W3hZp8Nz
TBs8UblyxDk6Hji52lWxsm6Gdt6USg11bKObsvCesqsp2UpyInbILew8DdkuT8jMsLL3+6FAx6uE
/MYuVruwh5vawk4bgVvsh5UNUJMmV/uwbJ+rljYLPW6XZCTRyt6B2Fu73l7aubBAXhXJ+NTeQzRr
mQ9y3iDa3PTYupjOVXdPGoqn7brk2mokILnuuzZQxbrrnIQvcMnjIEwhDTAaJfZgGjWLBDSJL5Lq
HeM1O9XKpDsYWXR+MsnA6ncDgvRU89RizWNk0aKjCY/6YxmxUybdL+srJVp7g3U8YJv8HU81Xzj1
WHrUzWw6w204/R0ObWOg7ACQhvbqg6fzvifxumy1MytiaFepDVNusw4KH4CwYnsLyp41GUKXHSfG
y0YmNhNps3/jGXHaMpBecmi6gHQgW04Gder6kZysXcbsHWNgKe19+uu8ri7ta3ibRo5DclJXSe2R
mFavh25QQQtKsZaYdNf2KPOQY2fp4UIVNqN19vYdQuE51i4nUSU2iLdu7SeoXg2Vck7S1M0upA2a
/Dge0HIiUdcOcxKdh241nDSxm694j+94WZTMrkY5nqQ9QvOKFpH/oIIKPe+iyARZm7UnxrUHCCQn
OumOS8MC5it7UWijnqh20hnQmQlyG4czYqPvsGUBNaQ7sXg9WUQ2P92kle43Ka31ooE0PpT2LsS3
d61orQmzoYoYwUoojDyN4+i8sbdfC96JW1MYccLS8TaterTiOQKul0gEVikma9bUs7DKxMlTAW0s
Pavb6rjWPwqSphzm9ljYmlYWu1pXxW6qtbHrLhNWHx74Yd+unNSIJbSo3mnrELmKYjl6EzkVHDlq
XsuhtGiHzYlaNwNBa0+wyC9H/p5Ax16Wf0eOdl7XZT/oU3snj72R9/d9BNLNcCymmo60vfSLRLqZ
ap/jPQmmZrGBude6upxNAnt7HfkSutlKV10IDmzoSj+0GaYPtDDOcpCpXSJJVzquX2Z20ValWjkW
bFg3pDaBTnX1WtkLQOvRqXuiMlqcYoreTHyS2NcJFp3PV0mfygBEgHZnwsa7GycH0jcizfe8KsbD
aHTuTXuzzXvpI4tY7gcR4yWI7a1lOIabqajhyLQXhSqy9zJsn4fSkqwUj+KhbIzH46LeGWlvJ9ys
uGMNGbyamPQik4jNEhuvbnsWuWuk+3zhNDk4LSLY+BbEUW/sEbfLMknet0kZEIbzO9dxB3sXHT42
lyGlW4u2uGubSOWLKurjVa+rLZfYWbtx66ylUo+1J17SUp57T/SkY7MzZ2b/W9tpFzueznJmN5+g
D8VEAgHfxCwe20DbcNPTOe93MVfnme7JcqKmIk9tAjXKJvZZbG+E0t5cGQP4Xhh42xwpYcJyY0wd
+ZPQDatiOQpFg0mK44zMMLEx4yRV2uZxpMGudWyJuZKFfYFTkTjbTVL7CG1nn8zEp2FKtB/xppnH
nCa7JOqTXY6TdAcy+6vCUQ32xYrlTdJJ8ILEedv6KdQwSOVoj1WoktFLSsceqoTpgAGgfMfmEZup
iFxbizvXGvuJNkUJNm05HwsLrUhXJquk0911jdzrkMXZgWaxuaxUY5euZVepTHYFdwavslnrtUgl
n4fM1fNJGsqKHx9g6O1EHu9UxzobLuqhik5zqc+QhdItiMk3kzOdPKeowcx6SHu7e8QrXRgN1Dvy
bGA7LsoqPEkbGs9qN01mbSj0aX8sJp5KHQsoHck8PrFvruIVRCLb4kQ6c2ohmUMi7GEvare8dAQH
nj2Z3TdEylNV9on0sDot8DhEnnH7BUHK3NVOaIHREsBr2TqDH1k45AzYpy0zxz5S2Rnrl5Z9Z2E6
kIPMrtXcmRcQNofo+BmeFtWLz9SFtJ9JzbPP6BH1d5BHsddmKp0b+y7Mpz0PNwNXziZTdoOWyELB
fWvRgBeCiZwKo9vAohxob6Bxgpbn7awpVZ1YIMI+6BqcHC0f6EwlJ7G9Wdn+P76+tMlSVWvzFxnh
AIpfdc9zzln1xciaHBFEweHX97PJek/ePn3fjoogZC3clbVTgfUMFA+66CGTjD58DyoHC/YiqtPU
MqwO0uMrp1Lm++hFTw6tQfMXvDw1jGWpjet6eMsVCR4LXUwnPUkgTj0135kSH9zrzPFzi1IHhqRu
vQ2bkD5pbsxz65lfEQR4p/HeY43br0rhLlub7IdowJzYRKnNNprkl7ggL5QvVxEPTQqOtNkUTrM8
m4H52B37DahnOj+7RVVdGzVeq3tyycp55yo859CXNOBB0LConVdzXBTrrxifh+bWfa/j1rlSuZpA
nZ8sOgj2v+1XrZdovyCnwAxpBM1Z0vA42nWjDF44Njyrr+4s4mLVCe9vVnbkb1ZlSeX2d2IuZg+V
h4JcCBk/FP9c5XX/N2azk74ErGavjqtfAQEuN4er7hl7wXWz+MGbDLk4zuAbU9tdaL4JTT4dqzF8
zyVvdqTl0zm8N3YCc6j/RxOxpDqI9MMs+m/yvqTUXqPWDHKrvV1JwvrSDnn7XubxcMgodrZAa6O9
CHMGlUTI1nUGTMzuUKgosyNjcQ0UtW2fh0Dz5/hSLUXxea2cuE28McTupQ0PIfGy04ISdNU3UfdD
0u3Eq+UVqYjsFuk/mOCFOXz5IQc/TJfQI5emAVoczK6/Buzgv0W9e7ZI4RzNH9lYVS98Qfndkd7d
96WmZ1FHG/BD82FaJnZzITFKhrLmPwN/2IYVHfHcZOEq9p5l50QPMzjsJy8Mqw0ghGw19Ny7TDQ4
d5PvXYqKdEmlS9SkYunWc4dtme1iN7Wt5nnvLHJVkGD+7il9NXXVPjMZtsceMP9KaDl/n8X4H/Gp
z/8j7hjDD4spsOn21HSgs8e8FMvwdNDR3PCkrUEfONobNk1cSh/QfbE1nE3HZQzmS1kN86UL5HCA
wKVIsFtPAeoEIIp6tV+mcl57rhDfhyXbjVNkXmTt04OBEnLlRr74PtXmsXaBog6t7E8kx+6LDWH7
3TPR72py1UPBoPJjnDiJ/Zyl6C6uIB9VKcPt3OcoDmWGicH2m1FiQ6UZtpGzHv8nDzfv335l8+M/
eVble5Ob+miibsA/uenWAjgW5t6m5BfbzEU+rbCOgsWwGc2CBuRczy9B1kfrmXWAoe6jvxK2Ow5Y
vU3nZ8exwa5GMiCtBffaj9mN3hwgEk+xXspjLXK6KlrCP9yGrjErD2+gCYChFUMDrHShiakYv/V+
CDQo6C/5lEUsiaqFrnul43Su2/YmZpXME6k2Q8/851K23/QS8p8mjL6Po6efswzAiwb0MQHwOQF+
vxXOPNZp2wzhRjHpQIZU1o8L1/Ujhw80ET5ddjZm2DRtQNlF2yl01Wap5/IKmlBt8gmr2L+vahQd
tHFWxgpivbCju77OHjUg2TlxOVtVWRxf8lzM+VbU1D95Tk7J7nNGVngBpPumCy8jEFaS9tqWur2W
wManzpPnAcTx34Qmxa0LuunwGVNDJa5sCjjo1LjefQazONJ7v8jm8zA4E7g258Eri/yzlzVdeepZ
9N5WGSpe3rw2URZcZu5U0Pe5ZEUqh0SruGLVJfJ3NtkszbJ2Fleux76vYjxmkzp+XvoscFYtUNA0
15yFYGWH4Fr03qoj2Fs2c7H3czfY3XVHYC1zccQrxPCm3y/Lnmao6L8uMfuM4BNptLJBexPhBWep
vQSuVq+apq23Y9OMaTDl7EZM3e7MHIp9Tubh6lZ5vaq0W3wbmvyKMt/5bahCKRXwD+4CGdMl9jVA
YsodZ96wp/nMrxOfH9x2fqN3RTFbNCZKMkLdjQk59fv5V+Xj/UTtTp8ipemmkHWwsmOHoAqvBmOn
QnOVZln/K4e86DBPtNvZp1eXE79B3V5uMNUA078/szZRiblMR8CzSe8E5bVoWj+x01U5l2PC59G7
5u1Q/ddEs5TV1alxB0EdcshKh6Qdidk1BLYCsLG7AF+IIRhBk2cs2HWARrCrxQiCf1WUTOXYpgMK
/Y3IQD0qBzWtmrxzpaO/zTg2/ln2PUscyci6ky64YBu0Y6LGD/Y0JIfhjnImopznoyeiGVo9NPbK
xj4bUy9He6V9v+uSsG3dwyjfSeQAy2+ydCGshXK+7t5AANep6Sv3OLGseysDuotywx4X5hdPM3Q8
Nqy6GTy4csrU3tR1U7fBnBduwnHq3iopKB7D2pxsNidyPTS980T6CIsdCw6Cq4e8VdGbYSAFBoqX
03aDnA8psCDI1WaJ5zBelrNf0rTLg+rF5+F8BYP5iwYkeguWeNo2qHrX9k5n1n5i1FSebdfr0la5
/ZtXKHJuGSRZ9qbImdRmKvtya0ctflQlsoASI5yJ89KGIrFxUtDiJJwAb9T9hxSYP9eynhVe7jh8
47J8DX0nuPFgoU9Vqz4/DLy8ObSzTsMIypXM8mvOEuRnAdDuzIaiOJdd66XgI9XqK+HQKk78CF8R
jXSJf4IZbl48lLeJ6iaxLIRoSbVy5dgendwTr73O8LrfbRBj024piozt6Pf9ufMamS7TMD+IDNUz
cO/yB+bkn83cltCkFvxAReivY3AFHz4eN8aahxBE0IYNmTiqGELytumH79kEKZZqsh9+7I4pE61/
8WXhn4hnzEqNevkR/CFQVr3UgXiPqT8lriPDb5xHP2aT5T/J0p3zMRz+ZNALhRNzIOyTA9TK935P
w/5PgZ+WwmTyM5rID+yDwm9AXKbEody/OYsgUHnW4qKlEResmeJiu033mLekO392Fvo3bLtO8aRV
3Z3taHufDWNua1a8mGco5sB+ukONv7eurvdN9aMNCVVVa2x+vbWNxfdhenD2U8W6i+2NtFVHPfq/
7IA54uPj4tROalw4Qz7H3z+NRT52tHq5ZSYKNjAq5MCSOq9a5SQ0RzfeffbcZihPVTAxd38nQvdV
P3/i+2yMpk2VAR+wcL9ozCPQxewBZgR6Gz3yzYbtKIAF7dZyBPx/RjFQB240RodQd/RM7g1eoCiR
UHWvSz2CpG4grvzMtK6S4I/WX2Nt7qsLCkmuyzprU/tJNvF1e8CDfqUnUKGT44RA5GV4y/shBrUl
g63t2kSd9fkGDgA4IgI3xIqJhtYSU3NYfrc9O7aJQXuqOrEdWDekg2lyecWO1DnYmB2qeyiTM+XK
jf3sDIxJoqumOUgVVocmE0tCGMqt1HPkgVW6uMpO9k/cZWYzdISsbJdWefvoOU+2o+wA7IDSapmi
LUA39RT7mECYKl9t0g7zyfCn1io62l5Gh3A36rpNF9cfoQNvgHYGILLmkTFwowH8NCNqkwsYMbEy
oz+sWkiYL58Zeb8ET4/iB5aOzRiVd/uNB57S3sOz4Y+si2pnx9n7bNw2PcOU1IrhQDrtHSQhx9Kv
29sMfYaTyeEiA9PebAguA7qeaBSntpvnWNEbfJ8bnwftqfFzcWrvjb2SHDtIPi2Hr/jXMHsVNh3k
lP/cOo5QVPEZWq6vxFdWx+5hGqBjbu7CQzeCVCHu+vpaR6gRiCP797p1HzWLqz8qG1fab8YfOhuc
ZAGC/Jj1vNlmsTsfKqGaXdRMt7I25aFzdL0JgFe/x4HaQDsQ/ZjqqEx1xf2rT8v4qDIGclj5y0fh
XkWgoh+jN+ardhhQ9gUQC84KcmqbCOkvr47Lj7rX1XoI1XzsM13eqrHLEjvAm8Nt5yv+DhxebYrR
J/vKxww8hFpvgMZ357nxo9RnLkpjbBAxcd2DwsjuXAy4QpUQYgbpDspzZbP9SuSyfxRuDsShzotV
2Uf+RRXehg6R/zEPXrlq29E9TWVrbu0SjolfdMEH7cRP4RfsMQD5eYDMia/de7x2b8PU6u/KgY7U
tE27b1u/eJkaebMfiPWDp5HB9yJbCNM7FbCL1n18McsijmYOYDAo4gvRcE7/zTr8LZZtD6IbYz8T
ZdjTddHBsRR5IY9XcnQmKN9LqH7bOduOWd4nmeDTdoypeyCjujQmLm/CC9Ihiti5d4hiYPZrsXV7
Aajgng31XV9rZnzrNHgtY09h4kLIJh0n54eWt+/ELFG7VmUQJiHA7u3nR/mq9c8OpBtTGPBNAXUs
4FOygs6ye5sgijr5Idh+J+y6NzfPYpQKtN3YrONpuAl9eNRstzXLLnK834XM6gPE7lQnZVz5p04E
WOsE1DEdrFapNw/+ySaW+9VX14v7c0lzAnZL5W+l0xYAbWN94XnmvDZjmMA4SZ9dRvmjB6Mahbrs
1WnH7hSNNUnEfVQbeN528bJhTUuIR+ach/1G5hFbK99x1lVj6kOB3+wjczV03HPp/Sg974VQHj1P
xu1hNxrgT4pz86phybIDRg/SoVBH5DaVQbcbgjLlAK8u0KZHF8+PYChq6rPtOTBjXIo8ji7zlDlw
BLJsVULjAFqeN/0R7pW9vZU1gw4SO5CF4s8yGbOzH2BD9gr7IpQEowso3A7++isJwfaGxeX585OV
GPKVD5/mSqsQ0r8x4wC6PHYYVM8OizMWNLWXtnGxpcnWNl842uxmMdcJxAqrouia95Y0+hA1WGEg
8m3eB9aR1Fvm+GCzky7SSVT0JayUAlyGL5i0WExRC+u0H+c1Y6O6TpBBPeZCtUfBy99CwStThLFO
nDgwnxWGKvLf01SpExcA62z5ocPM/0yWEaFXzAQ7W4zYEXDM/mwaX5/EfXyTMX/jTqizbZJxP4Wx
GttRZtgph2f3lOHgtc8r27WJxmvd1KUZCIV/xtms7rrFfN6sfAph+KCfbCInxD9SvzpqEXkbr/U5
TysPM1rJJ4gOxulRsUju4d7wk7Bm0yM140fgqAnKs1a8MCE+2mCMz2O8iBfjKlC4rKJHm+TE7VL8
qOHeZkGS9qvcROXOqf0pLXAo2SrIY7qk1BB5AK4G9WBeF93B9rMKV1/dz5G275ighaXSdVFtwc22
F6M6dkUDM01UfCMdr/7Ek/42htDCsGyaUt315aMTFv3G95R7Ao7RHvphaXd5z+rr4MTRSmRl9TLn
4DSFMtWPuQj2s26iPKHA35rMmX+Dlv0RokR9V5X0Uff0/kPYM9CLMelOsd+NB9BQcGG5sbnqQfhQ
Nefztic1TzOXZXtYFfH43Sln5YHq94OlAvs7Yls+sQRVOTQZ3MUwt4Sp9j6MECTssFB5/UvvJIEz
Q9reE70TYciveTO2V3s1uy5cH17dbhbTIMYpI3AUiWDlGsxHduBn5n6fAEK1gX84S2rF2R71gVz5
EGCBnKTRq8HJKJsWrNVm6fro1Weekw4BZGvevZt1tEi8OZCXGRD3q8Yr1XPGngwvybUZfg/eoI91
6OtjELrTGkJPntiYbZY4rrLUpkdT4hJ1SXVk03MzujBxZl3w5kdOsM5l6G9tt2P4ZcpYXtsqpi8R
XHZ+3JC3kID++NdNEzQh20IDxPvnJroM9NrTuk9yTupn4lUsrbVTfV45VNXPsCJEqc2yMvx79TVO
lO5HN1Qni1G3BMxuL+twZXo/eCmHKNjiaQlXCkcjvrgFX7XKoZsSMscUh8F5z1qJ7FTo4Ld/7yko
/R9rcMqG4WtLqXJ2PMrMzQ7tynJK4lm0x7aZvGcyN02qIsjVmz6C1M+8B0A7fvo1/aDh1D3D84xd
UhmzbTs74deAePI/SBsUV7CGcUK74mjxMNvUgWe2UH9NqYXMbAzyHpkynrHtJ7bmSbmLp3q4oEpO
lplmBwJj2qs76ySGaem96gleNceMKQqe8p1Nrkzn8kEFzXywTQ/G/fPqX7Ewk4InX+nKGeJNUfHy
gHIfbuehKfBiqvZknI6tM7fOnnt/4FDqjdnvaAswt71kHEvyIpZHfTfhKzWs/ZBlH53TwxSiF/dh
cCEq8zpF94BJ+OVTu1qO4MCLaYYEuyOMJ2Iasg3sq9OZOd7jPEMNLkPh3pGx+b0GVJ3GTTsetROO
788RyeMDxM9mtUTiu+/DXm9mWd6J5mIXyWx5jsLsW1Et/Gfdq+8DX/5zQDfNGjNNHa4jWT+wuoet
rZH9lWexPLVL4K9pD5eUHvruJhgMzVFnxHenE4fIyZ3fHIBMDv7kmxOqCB5OWACwbRj8kotURvWj
0p46w0RQPDF4/+RFQGqb1nXvXEfBxR7QnrOFgzJ8cGDVTmH1Uz/5jF/CyIbfQSvLRFBZvfRMVxuW
le7RhbHgvGCZXw9a8TdV0BdX1/FubCLg26Kej7ZpzPD3ipbR9BnLJ2c8+onNiw5CKmzYMMrMY7E2
04hN3dB7B+g0llVYzdV3GLGeBz3Fjyj4s1NomgEqmLwGcUYBK2akvOl+GK+ooTU2cbgB0mueCjOa
cy+ZfJwW8W5vmGLWoVT366P2h+4FHs396lliKjiW2SzOTRbhxeoIl2fbpyWB7HWJlnRwA28fT+X3
Gmvxc8ejFlOLjH/vnYpmv7sFG6c2D8PnWYTxmhlopItmBFTriR0EotVrVsZbDlXidxyZINaODrJ9
G5HqFcejbPEN/I1nsZPtlygrXyHg3M6oGpNucls8mpnYGoWTIoA8B2+E1kGSVZguZmjP30CfdRLF
LAMUk/p0YquiHkha9ar8sWTLZtYLeyO6FNsKYuTdKJXzQnR/tgMgSq9TGsstLUV4Ja43rJwxpI/2
ql70/3uFA442Ifx8n0p+S9iJcO5Td5T+ynY/G6d3tj0seeDIHji4wkeC43ieVN8YHLZRQeAjHfKU
dS4KazMEKFCl3gwwZiWVhwUtYQOpUOrGEMVR+DrLMqf7yooGcrf9YUY+nMco987tIEvY7+FPKg/9
woufmPo4auL/lp/n/i8Qz2Os5cCey/0EcGZbQ0b52lXkVmAj/KAyMqbcM91bDb1NZII33oXmTHL4
gXGAQfA2t9psqJFsI+/ZuIeVBNNNeXGgs77fZEf9rzfZLDyV/+tNzYRSqqlD+uDfdTmlNiF+33mw
zajTZskgaLXLPe4mkZHoxwtFCetivnTpQUTlsg0aLuk58/oxrWB2W+GgkQyo6tPimYqcGoAd8/HT
97osI88ArUHfyKIGJrJ743UMvsJ/GhubekN2+bKQZ8fzly0E88u65qF4U5K42OlO08F2Z0wo8NfK
hziu2fO81Ok8xOIBvqGjxcPxAvGNjgKwonfIXC4uY0mG90zkxXykSvnzMYP1JPXakWxd1QYvMySt
sJgEZIuyDHrA/7v7lfVgYH1popiusHqU0NUbb1XJDnNYS6BIgAjiAWg8iGvecpicDHg0sYR/+919
jB1YxxKQ2f0+e8viVf3DV+xfn+WyBZxHCLhgSKyo3DYOATHSwxC9seqtKIy6h0UqcLMNlNVd3Pqr
sVpNrwOMBi/SeZp1X7x1C8mvQkU/3Xsvb4J5XzKcLWGTvZ5gUJkHd7sEFNkqFzCDb6NAdpe89g4h
vLAHbEBACdxD3T9XJWtTSrg52TjpIE1220kemnnm60WIeFP3UfUihqramjIu1n2OzS0rKrXPQ6C/
nu8lng7cg91mUvdRwjz31nm0O+EcT55SdxDrpaUF1MpjDmyjdnCuRBZvUQjoXcdM/URJxpOlEuSn
dmDGKfrh3Z3JsjaB6Y455eIaqXmEVKKM1pDNa7CsAza0Jn/2fUA7vHUg3c+V+FbC2VHJvv0xhwMo
/lwW54H68lpyv0jZGPMfo5pPjMwC7IgQ2wU02QXPVX7t/Sw4m/YXv3eWgDlQnN2Tg7d8NKSE1Ld3
h3Xc5W4yB8xc+FLvKk/zRxKX/BH2HehRpnlKxz78G9ucomU84ceq3vUYgfhVJF5l922PN4HxIW7e
nWyXeasSyqa3OAuaBE+CvJmp8CGNJeGjC5/tVuEXCgGyZJfFke2qNGP/TY3xEf5881uDnoFsP3v3
Ft2vFE40uYC87Q5VG5dbnGTDn1Q8zAnQq32JReOdhDV2iwW0JChZl1eFl4sD5HyPF7ggZM34egyj
Hg58M2wAIvNkwpp9skJMX3hgFz1mjk4RiwM0MN0brSE+50w/Qwc8PSw6vgyiV2/MAaLs9lCF2lGQ
VZk14T7d2mzNmMTZQFN4Ln65801IDkQGdd95vu+jxntju7YhDYWWvy+B7Ar1N6FNV4GFug8M7+mv
T2CQee4J5JIm8g1++ChbDubekNJfgOf8GiI27+tBjBxKUYRs8zVssrfZoNbepUQ1d4ZHddxnOAsb
hPrgvQQ4x3HPXFSCTRd6L7r0o72XpS5EHFibscseCrd6LZxs2hlSDSvb7bKyhcmSD+u+KOpXugCV
9lyA7TbrKB/PBmQiW5tdROuk5QDtoM0GS9ukWd2Rg82GRJhk8c1wstk5i3Dyy7psoghOAhyyAzJ1
ZXuLqRlMM2i+uoRA7QhuDk6UUD0B2aJP3r1pvOLG81hebCj22mnNJ3D7UTDADlm30aafRYQTNcbm
6N6nUdutcMTIPqsh3MaRO4kVr+DkCG9FFjiJYAYn70qurFC3b/xhD39Dtbaalpi4Pxwt8gfletVN
a1aipoKe9+tu38xfdwfZMOxZyKq16DnfaVR0OCpKOptRZnQzzNH07miUkxXlD02hx4eoUNvPpSLP
tzilAWrWGMuy1ztHiuN4UrvCxiBY1xnBYSd2lZb18kNAF3Y1QyKA8xyqsvA3YS2CZ98DrCaiJvrV
F+Gq5WHzQWsfyHa9xkqcj+ANFBCNIGQA3ljMU68xywdT5EFKGDKxsV/g9oI1sjKx/ui2M4mXjxJ0
FfiNiu49Pg7PeVU+aSnMmjJp1rglP9vGBWE95tW89UUMQtgjpUllO7WHPK5PFOdjfHOXiKU+bPDX
yFni3QJRwA4qmuHmzgYiFres79NYgN8KRGxQnwewLMTY6k818NO7ZH7Qbf8fXZsluoXirZ2WpO3N
fMn1mK/BHs97cZco4dCm2sTOe+SpbO+HhqxsuC+aAjI5OCQCV3xgpoiScpnhp2+hMa6rYkqGu3q4
F644f/ZZDttQDq5vYzO2YdhyHXTlbAIzMwF79OKeat18FJknt3Ebu6fY8cadwe91LUX+nU5ykGlu
nJ8Z7PqnJVfqSaqS7tx2adMM09STjQkgGLyeppuuA/U0L0OwrjAbrm2yyA3kAJVKbdLeRLHCd3Vl
hiwZsdnZhR0A3wQMWLHqgUKngz+YI14SfdRQ8Hxe/Sv2eUsvu40jc3AS5fgHC7zzGqDg3ZsGJ0yN
g+e86oBMaxdag63NkjudQse+BnGNwQ7vjy1lsL35yhyyIFqSaM6gjXC93KSQm8/rz35OxjANDVc4
3SDPsd9QS4vTMAanxy6VtSfbL/rFSz2FojtQjzYME23knnGcWo85vVh3Ma0ebTOHy3fi6/EYLU39
GEXGuVXs2aZshPaU7FFJ9YmNMZGp1d8NmqvCQxzLHMAESoTRGacNh6z46C1LdPT8UG8Yldlj1Mzw
mEuffMwc8rO84ftQQnTPxsU72mYsggBH4d37HmHesYG6fiG0PHwNsXHbpWKdL33iDSKHtjCUT6XP
uyfdRVsF/OhqQ2Tm46aD/WZF7yNk0WebufAphGJ9cGPlRTl+eC09gYPAohDuK8/xs50ZiuBWF3Gx
iwEdr2ErZXALLu0lnzO2EWApL304/udV7tb+BujQLSZTcap78bfJghkeyqpL/xV37sNsrHKoC8gn
b1ddFQDAvTfOCEe6Ik6+hYvjh43b0Ffzr5jkmbsq7sdiZffjuFgT+7uFh4+2hyPJcELXPe7cr2wX
R2CQE4/2ccTBpdtQTMyfnupiBU9FeQ3vTZGZcb10+AEbo8urbSYf6k5fZcG+deoXG/IcV62jXohN
Abr+7Pr9Rhcu3rx/mpzxjzki7eErpDGlrh2ojlJR9u4WZnOBvU8eXYZ7QwvnZeqE2UMh3QeJz/3w
Unalv6mzkib/EbS3ZHiDpPC7Fc5Cqbe8zp2THAjOucB5cS8y039wjl/2u61vDTPLL1rSMcFxG8E+
HLE94qAjE6Vk9dNtS2BWciwSnO0FdQYmUFQc28qY8lcjlx9zHBbfwqzJ0woHLD7TDjajES7BapHt
S1TnzVa1UbEu7t04Av8uaReC6UV3FjghonHr1wDb0cfS3E0nhl2tvwkAjXNlC7laxwvF/wmRUBWI
fY0l6wFi6Xo9FlW8grsAzqJ7LOtVvfXDWqVfMZI1096ZCOwJ9yE2AV+cOmmYwr9CmWema+Fy0E4Y
9RVvAicJZVVfv+LYC9zGUTtHG7IfCKErtnLKFEnntA2cy1xcchyInVA3LDbe4tbutskopBx5UW5o
N6rdtMwCBhmc3ySmadjnM7C6QUsCESepLr7PxAYnHAy3plM4ggsc5yM2nlFqwnB84dCOQ+dbqHdP
Zg3MAzjEhWv6nPFu+hV4886DUS9PGqBRDGduwKvQBmvA9zXU4lBhVkMgX6WHOR/GYbm13eV+gFNZ
RGKf6bp7FT7Iqab1oNq9D1Yq/BOEDkyu957nQ0mXV/FNg5l/xTYvdSA4h2FLucdYZd46m9x6E8rS
ew77ftrLwhGYrTz3ueTZdGFL9miTNnQXDU/T80LiHDY6/N83+GbsXqJ2R55CAZntGt/JU3f2gNAJ
Nt1QWZXnpe6rV+1kT3mdhb9YK04jCbx3fFnhCgZvnPFljLtq8+zKF5cevxqcU06P3r3pScAVXBkl
xIgtaNevMVErcTyOdC8Q7bITRA1tYojxXyoeRp9ddddX0zwqV9jw/srDeVjF9dji7fL1jTsujgos
3eLHxPJXLbh87uii9qoPuw18CvGL6GdorGvIKfEn+W9XMHD/f7JCryYOaxQ06Lp1f0M69axnX38v
YJIBIeXRF4O950pm3fIQF6bY1BGN/g9h57XkNrJt2y9CBLx5pSeLZHmnF4RKpYa3CSTM19+BrN5d
2n3OjfOCQBqAJYoEM9eac6wLu6Ue07c9n4rEaW8q03X3ZVdY1zFjoWt40fQgxtZcD6PwX8LQaVaj
HRs/ETbeTtaYryO7e+1lH96YRcynX9kxlDNDeTLUgWeQYUTmjequjODn4FjpI1aE50Aj8snbE7Ba
dUY03cl0b8WZsQQmrV8VC0pUruHeFZOFoR3uQa954XW2w1+Wb1sHdqa2tVK0Ay3o3W0Lf/JrXufO
DjlznjdnX//7WnN08Lw51YmIPSk6lZRroBOeTLvZ1F0a/JHj+1dTzH58mOVglRukXvNrRkxrU2ha
xha8bZ/Qw16VLrGdiV87ITFS3sv2yRq9r341H69ovOd3+qONWkl4ovPRnAUCf+ogngqBrLhiffwR
JPkhtshYr4TJ9re351/CJd6VuO70bNQtfDrLlWf1MAwF6CTH8e7VJtT/p7WADEhXdCsHKsrVG53k
MKcl/v2lOQSjfVVn03JWBsGz4U/dEUFHukmWcGncVs2FfwaImiVIynoTR8zQRXt+/qxXDYjgSsZV
fbW6Yd53qVmd03k6ykXOZuRJv0Y0Vl6H3qquZet0axwvyQcCwWNgav5LUer2HsGTve8AfL0kiX5U
E76vbO24vmah/seV/Tzn66LodZ7OpMn0hi2T22A16CQWIash+QsJA+dBMT5neE5u1WBQGxtr1rpH
X8r6WRb3yI7kiz5Mzb1VZmd7uUFp2A6w4D5FQM9g0ArzFEYLQHIZ1UH9kkRtAXsso7gRnS1OVW2n
RntyyiucSStkSwnSNjP+Onw3edfXddRAYlhmfPd/z7W9Fzdn9zOgx6yleJ5rs3wez8bCw1kj2V1J
vdIfB9PIdkYTYhkQ6XwmGjyd66ibzyT/CHdKjQTH0uexF97EJIfXBQmzsyfNJVjcXBJyoqTH6ZqN
GNFnEPkdTAnaasSwnPZETqxjt07qZCqzvw/z0owJnR74VGTpYap9P14l0Xrgb41XqYhucOibH2nh
gTjQq+l1QMwG4skPH1LdFYQ5tWgXAcfY6WjALhjq0hF4AqeDj2czNvjcLFseL6nqizpT89RZbVrG
1vB7Z/Xd11sp2ouhHffpMEaHPp3nrRsW0ZvXNgT254Bcb2C6r+3lqxft1jmNdQQqyySDn+ht66KG
NpN0K0k4tofEYRFUhC8TS5/Hxu143tln1Rj7Ri7L5HkNqQNZ7dJ0UMGcq9D7VDNMYg2PUY7sNhNw
8ubuvbIafQWtAbFoIKwHx7astV7M/Usq/YE3zpU/hBQvzqD7nw4KM6GJjvTQxYxzJDshNILINPrP
aZ7fRCOTHyO/QkgdwvilXiTetUCgJLRSohlEYD+PQ7fXUpHybxzzPfAHeWMlWXVRhziF8maZ4qul
unStqy7TbEbj6mueYVZ87mp91/Nnkfby8u3MjwZyADLplQ+3SJ2RcOhPaILDozqLosk+DpcmRBlI
1Mw4NGUjVnVK5n9bak+aWctbkbHpWeENTddZZAD8iefgLptssh113IMdkX+fqT4erd3zv87sZNbW
qLvqLTSFDdYusNClSDeDabnnabLs27TGLqwv5BoSQfe9HsTPcB7xMhXWBq3u2ioabRfOWgK7xR5u
UfdacNrI7XYkHw2jdz91GylE0xUHpx6SG0UWUIyBb9pAU/T1wenqe9W1dfDJXnn/GmsDVvWHDMqN
Hfv6myQVUFki/kh9s8UMMjdYQtvmzh9D/CK9F3+Aqnn2W6N7Mlxn17Rj8+jU3u8wzPxPqJsEyRYV
hD7KfVQP/gdApcXXaLjPKculTScT99Y1l6dmhT+JsA7hmjgIYe4E+spuonYjVLrSL7x1kOnzHcs+
vM/m5O1qLEwbfjRYKmWjsx59o736fROTkAQ3obFUGkP5iH0+eZ0LD2h4PvIZb10HJ0NgIS1IjBUR
lXHXei7SpbjR0oPf8vaGWVSu8DYX52oQrDQ9uEpsd5uDb+Qu1OpSZ4+DbjpOHedplnp8gruA/yeh
yZaCPGqpP6tLR2k2j5XzSw1NIguOelMPGE3cRzG4CfI69zEa7PRXMNiP6cD247+G/nvOMpThRb62
AX4NK56ttZmL4U0zzVfDAs25Gj46LxJoThLzSddl8p713bh2pgIkoNBxL7A3wHQbD5varlNW1UgZ
iS/HV9EL9EmpzFeyqIINAMx8Vxot27ISVZ8/TelBULWBb04SXQ0EOtsWychzpuGTMsww/q3Nb1Mf
etewGY3pJtaiem9gjxw3fAHAMAyafldqNmjTrPVAu5sprKgy+XRzc9MZrMZWA5vMbPaNXy7QJ4KO
8fjiGyBColwTd2UN0qlNm4/RqT5cl6jkbBnejzHirW7BI65yYFNLAGTl6d5T7U0daP6ej0XWeA8Q
UIJtOgf1JYUoikWxcw5zk5Q7OWXBrkxfx6IooNQtuR8PNU1JCqofyN8QFMn2oOMOuuytl7qem0Mh
Neykc1G8W5lLPAzZJ1xvUPiovm960SP1tsffpV/OP5uO1GBTLV75cv4FNmk4VcK4NIvUo+yc9m5p
qaX1Py3TRzn6dybOWWjDC38PeUG5LxEYwv7MyOy14NZvo+zBaIljbAv3LycJLXasj1HkO5DnfS36
SGUJDs4F7h26TrS2WxG/iwkFWAMA/waZUfoaWpAQEM2/A0Yujqy1sq1qRp0br0hrRotu2rpnJfti
LpdTMDTZ4c6JDjoxn11PWHhvTrN3dEvSTjzlM0KsfWTtTH5KWVXDllSHhLzwRrJd2A1an6brwvck
saOwJPOQO19zmiK65oWP1EXdhtx6PEsgAFNZH40aZ13gZVDzABSXx6KoeV5oDhm2Fp+o0Rb3pS96
/Clz9eo1OsUHROteLC+qXzUQPVYbYb4rXfvOlB46/r5+7fxykW9b3robmnFf1CB3p6wPbsfW5vvQ
++4uRi10qy99amCwf2SpYV6/u+eglIe+5E3son4dRyaqiv8zNKgCh/+aJ5Y4ol7owTF30nXtmMuS
2djXuA+cS99LfzekMyE/J8rvRlyd6L2N9k3XBrIQkfNXZD9iUyl/WzlMgjlPnOchT5NtYhfOzhLJ
G9+56c43sJ8a/BcgZeAz43fTz0SvC0CGJImhM0P/atx006sdqWdP9S7FLpI4yGR5rogHklndyRdk
hlRTHZxCuGsh5wKVQDSsETUJEAUx68+f+tR88iaKG7EcZnv8+9BiqPujqQa++yqCgDU6Ni4B2gnN
t7TM8M43x/lqlk5yTD1Py49B1kZbqFALnr6odyiVSPGnbK8gS8KKH50ClrF/nKCUv/7fM0Zbq3Zu
2fx5DzbwL64oAa91RfBkRMc6Sa1niLrfDSfqtK0Ipo+KMwR0WguLLs9XomnFbWy1rwA5iKR0pbGN
yNwgTImB2TVhPJ+jpt/UVppr4LycnwNk3gMPzPCm6n30eLU5rSvb9p9mNkXrMRP+UyXwuKu+79Hv
MzVPjY7LFRXGgJliESqjEw11vM9BlqI8It0T2nV5B9VsJ2bPJpKgO4/Boh6tgpvKSfBtCBRch4VZ
2LWjdwmL0rskg/f3mepjZ7iuRjik/+qvfDGuhsYjEj0+WTOcTaPzxVkXfr5WOB1WKclmUWp8ZYzb
8GtW5k/irASOKpGsieDPWUn7HFbd3/fqkChjOEXVWIgk/e97fc9y4bAhAL1Dep2+pxhfVmNXZu/V
5DUr1fe/nbHMaleVaPKVnQ7BOfda71wG4tEJC+PBWw71XKYbiNHhbkg8/asPRUXfDdq96ilaqHgN
ixesN8xnldttskrTNpOvQx9Z4o7q4Fljieexc5+QUS6EJS87B9mUnaEgrWxB1Lsa08fecdiIuVOJ
EFrgp0I/i6rPQS1hLp3q7F99Uk10JFT5CinGMTay5D4u5uGGvOajC8w9WmchXyWctTZCmwyu22s5
Nc3OrMrwOMzCvzeaoluVWNR+VSV+0VSGL+YskDHIsuFXs7UfxowCG2qGV4z3bhWGz9DW273wQ8yi
rfdsGBBnPEh7Fz1t00s/lt3WzkwfQLyeXtSAnaJAWUWyLtYtUcE9Kez5Yut9jNWhvo8Gc74AKyJ9
bYJTBsIGadml/M4WBan52mfpsMYFnGIgrs3X2MGTIefwES59dI/t7lF1Dzi/Djrm1I26SOuExXLS
NE7CBkxZJvlmaHUkqdjwV1IdizQzz7In2TlX0ydv8IlvZ/hGEQkU6T7u2SgQ09kwm2w7jX37xq7o
bJXO+Nn4wYu3h4pWvztDGa67ORE3tjlMLz3mwTiwxLud6AG4hazZqWapsSkMhPHIanW6FDbBTdXf
F127Jtg/n/t89p+ysj70A7uUoQAH1sHCIzZQmKvYLcZrUo7jdeIHcG3N3bz9GlGdajgFgZwnk36j
ur4Pjuf4Ryn0u++b1OSjv26H+E1usAXVG3WB6WGr4DR6LGOy59/z1LWmT+GTtsab+M/17o0Ufgvu
qeKN5mnmrEs4qW/8IKPvt+VwMmFFv9lBsekhZz8bEd7HZo6LVV5JFCOe7Z3FDAArHnQN60HZPltV
cTTKsvgRVvW87fS8YtPnRG8hWn8RO/kPPWwDECIaToZlmim2WpWM76g8xKHqsBeqq5sexK+j2y+O
k8ZQ5GGcf91VplejHvInaUTeTRjzd37ddRw+YpelT0zZoUsjUA2p+bql8R1NOnlrCSO8NU1iV+p1
445iP5ZrtxcxxNVDLcM3dSN8+8WmaJroBPq13mdept2rQ7Kk+lotBtrua/c6ya6LbNyzGksHnik6
dhX2pOTZESBRtyWBEb6cGUPRHrvcfkxCIa6uTFuSsIVZoY1MsYBk/VUMfX+NG0M7zG7/qrrUYVwG
1Rl2DbGtew8gzWjZBqGF3fK5uKjBgXXmynetemfbTnf1clezN1HqXEo5gHT75ybqdsLqrEtqE3Cn
6EqK+OuN+hsJebGPyOnwVpRZeYkiePCFLey1GjDtT7IWpHU7O9pOKBJvhDlYtwaetK8JpQ4NIEmj
9zhm0e4sjwozyYP13NTyTeQ7WVn5e4n45cg9g023NEXQxgsrKr/rc8QAY8budelnX9JjntW9Q9/W
+TuGf8prZeVrpxf1jWstFIE8L94Na8C2UpExt2QlH21sPeq2ndaYuySzBF9v7qaZ5WGQsfUUSyu9
IDBM1qrf4YGwdmobNHxhBs/mZG2macTN4OlXOC3BQ2pnObUMSh66zhA8WKm0r6ysj6qlDkE3hGu+
fs1eXQAIzLgrUrE2zdEs19Te9TYwWbOdmlz4jvng3LfUQX74uoVdB9uZEMVWNdVAPgAtHp34XnVF
sSS4Wi6utzE9pJPD8hiKCFFa6V7c5fB1FtnZ2oh40/41oCaTcp7PuvH7e/6/7oEcNt14AQ8QNfCv
l1F95kSGxwnP31d+T+2HtGJDjRxcvfr3wPfkgcwfD+lmW7tDtcLNeCpzu7rJWbdgHwLctK5Hrd59
tfsyJEsjUw3QkhffJp6Lu5c6RgMkghxSSUAA1EieptIO/ypEeyq6Kv1goYvOpur754JYw6aC6HFb
hbaxj1NDOw3RSIZ6tjNE+wmBCAk4iaxd9xJODtUrnLj81RXxHl3IUiaNrVoq4up33s4fKYq2tx7D
6Xr26/TBEXjeUQUHZ9mKG6dpF7Z3UZ2/UvPLGZHw6vzdpxlO3K0ivd7PkdMf1YA6qHmgD51NXo54
Gf206VYy8JqzDc3pnIExW+GF1Db872T2JfWrv0ckkthNlQxyPccjalB1DQn5fC1hpe87UzoLtsW5
R1VoHNiMoi7t/PmBUnkjqh93/Iw7JDDaNH4IKWfoN9l86yR6dYo8zdxV+Rg9F1QEUlPLItgDxzLf
K5JHYD2xRurQus9ukcutnCUUyUm7VVO9znwgwhO9Vq31ZiQzz1TKHy1k5Rt1VtSya1XdkZtyqaWk
OtM5EmT2/EfRyWwbaXCPvwe/r/3f+tT1TuQLHMfoB/Hi7VEyUfzPNeN+jyd25kMVFA/tcujJJCN8
NI1D6VvzIZBlvDX1ad5o+uBup8F07o2gce4bH4HkPDjeQTW7eF50hP4r2v75WuflfLWm+sTyPjjJ
RuugCS99mS8q+GrFi2qpudk/FxQ4y9aer++GmEIZeGrjR8twnHt3eFUNvSzqq0zj4zwgs//ipynq
UCjIJ3ZahMgI3gZb7hcji4husoG92pTyWsN+Gn/wZSlXdt1Od+4yYC4D4UCED0pHclKaV+x9j6k+
eaw/Ec0qySupHqLhdH0LZY1xyXfW/G8t2lnV///pUhd2gWmf00Fc+2pICAaUay/ucZRAmzLWkIlD
5M1O9QhnX15kOD6oVmx11eOQRRixc2meAj+vH+eyblH91XKlpqg+QwS3XWb5F9U1Q7/Y91AV1mpQ
9Rn5AiU35JU9IzT8WqOU0RJzGZeDyZIdcchXD36ukVAMh7mGcJN6Y3Iwl1oIJRA3vSFr3djY/hIt
HXhsJNb2j3aztNVbobX8oOUSChGmmPjOKPuPUh+Tt9wZKtaIDRvapTn41GiqdSGvRje4z67rrlS/
kXtI8QYC96o51fiA87ynmgzyM39q9yFwLFzsQRUDlZ7gp6v2gkA+RE5prQLPD6hSU4V3fVPlZ/5Y
lkA2l+jTGNxZ+yKI3LvvSTBkKUbp+/tkOZlt/U44qUHgit/O2SPZr5pqoIq9+Jj1WrmaQSZhIv7P
5HYbiWb6ulD1pjZBc4N43EHNVLcIxxKKGMLrtWqqgWAwJmxT1imLCZvalWutpzkcd25nFk89YnY0
DqL7zWY/kFH36Q2UARxaHlG5UUgCZo57jC1R3FIcK6bUYa69m918bBfrih5rCHty94qG4j6xp5hy
ilUMoKfF2i6qU6r5f3d9D1ZJk6/T3p62aq4ayJZL1Rl/jr5LvJBUyNL3PaAmNwN75jQrNv6vgHJc
6SpyH7z/nOg1C+Wlx28JTOaRiWJtisMrP+SUSKurW9X6PuSZCK9Rod+Yth2eyqWlutQMb0qajVVU
n6zh0ERRFUGVNshyi+I6UM2/Shd8V0b4o13GdbM1u9T6KnfwfbGN8Hn3xXKt0EWs8BBOIynXtth2
8PDXX+0wluLCJx2R0XLmN9F8DJCHVIPJbNWHF1VQQ45D5UtSRGYUvgyUBShmq35rOh++QUjdSotg
9I96cPGtDhReieR8JLfXbV3dFz+KoT/AXrefXdPqToHG2qhPvRwjiXY/1Ua/k+QLVx2lK2zgKL1c
mXaekMtd2kZBqIioRlzF7G1s6cWHukfGMkZivAoJ7nJTtCaFXAT/y2Znjlc1Egvnk+8RW82K/TLq
TvsS25h4rC4jTz5H48mt+Z8TvUuu1DXsXRHCQxxBcm0dSrHhbCz09ZA180tTDcNKUOPkxzAar2bU
95+FHPee5nW/Ix5dpBi2Vm9a9/bEFrAW6a/OSz9MfbBJyi9FKqG+bUp/TM7qkMgqIaPn/dkUro/N
k5q064DvzsWxweAORU5COdL0U+OVzZrgVf9iyEnbR8hzvF6cXB4nGGUkpSaGcUGf/c9zKGAeJRQw
/yEr4KAu+W6WZC6/BvJ/zv63vtjxumNouVsKwDrDX57v/I7CaHihIJ1LcZJeXHnUzEdnqotDTUWk
u7qPArY3SfBmdtp9TqrgxzBR+qHPT8sT9hr6wniIiI2cAJW2K9WUlBR+gJ/mrBIRFkfV59Y8wjKr
3LKTNx5UV+tr47Y0TWojeERI12UT71u9K25nEOYPQ1XrR0QD80o11RWgH9CMkVg/qrsESabx/Az2
alBNwzeLUKuC9Nw296U0n0juOdfvA7WGnWvmeL/BeCJPaWxcW2IhZRuONR7SyP5Uc5EXI9RJjPm5
SSN5/Gr2QTjtQzus+aFOd60+YQ9JgmqTZJMPJFH3roISbWtcIcYHpkfIM7n3FnlTuatB7B69wtUf
gtRNV2rG0Iu30Ui7p6LCRB4RkV+MDDeT61p3TlzYd7WcUG5Y1JBRfeqA7CGnhLBN2ZRliuprcGbg
MsYke8kT/Uci5n0CFvCnNgBFdINBu5OzifQjTJpj15QCZn2dbUJnjt+L1r8mnR3+jtE68/Oe/nTD
uV8Heu9v2nQyTrpj7FLbCe46SDdPFEPCe7X0q+aYQBvpJyTWERVGnhJdh5XYOXz7l8m44ua73uQp
sAx+dbEwVXeLrEQ+1aVuAgaq/7ybR52kLaodyvo6j4BI/7zh1Da6uuGcudPNNJBYG1ovaYd10vb9
sQvFdVzA2DFYBZDpsErQcxV3qq8VUUlthIlnGhT+m2o5qDOjMaOboKziG3UmsjLFw/NPW8351yVd
nyd8Aozi6hQty+dwtG4ijW9OR6pjoyWkf4CbrwSIrE8eGlTpCQZxX5fpL2vMfvnkyGHr1dSsbvth
3/QwfQGTUcCspKqFAjuWOMtyd5x+spfIKWGV9NR+c72VvZj3xYRCs/Rrj9KXNNUB8cxHwttNAYBq
eqiafL4MZnb9npC3CE3MwvAJBv7nIgKKOyGr5pYnMuWtQzBmRW3YWyoXtadEn4uHceZ5lGZu/2EH
8r3KkuRJ7/z4CKjK3jkV6yS3T/YIdL3HtB1yUO5jcCSYu+TZ6r/PADGPLOAH/u6qA0koSDEQHrFO
0jkPjSlQ/IV0db0mblS7Xc7knJ8ysBmHviCmjfiq+DUMBw1n3UdUIEezMnCpNdWrKfQzuqxToQ7+
zwmR72dXVvffEwb0Hj+k/vB9EzVHvYqyK/7XTZJI2NsKD/6d3ke/9GHUXsneIPqqOv2+zLp5F/DD
eXb4Q0+taWr7pf72bYELZtO4E3hn4plmoI0r28jmF8hi6TGqmnLDJnh6CQa3RsPsyJ0ahcOTELcA
XYkgB4tQ7AGK8FwH9BZNlAi3md54d2oQqI4wquGZgn/OAxU9YSIwx6Cy4FUzu9/q9mY42adpqJq1
aqbVqO/HSqu26n5+JTO0L/1dFdWUC6gKkkhp0ZzZuuhH2ADymMaTPFOzL9nnummBRJ/4MW1d8Vi7
MDS0knoUvUksfa40gOdRcmt0kftX1/Qrj8T0Rs/T7iScQbY32lihF/athEIKLYKWoCNKxnJMtWRj
sY/KibVkrl8fVB+ZOD8BG3ORzvH741qTECDPxhuyfII9ym6cHTd/mYlKFusm7ZfHcLITogw3aob6
KvDDDSfc0O9UVzGO2RHHJYIoraKcixsGxCJYEVh1ot8nSRudWLlTkiA3g3uEzMjAhfYSWnmCWy+z
yQGOfbgfKQH3YLZpcOdBw9Wgu6HEqsFaozbCmhKF9gOgseLUNM64DqcwXDVN1T0Ygy8eumD24XKE
zkE18xp8YxgRseFfwXIRuM7BXtzl6gBQQdxqYfbngOrTe2ra48ZGROrVJHg8qlH1AEAe1IHVyX6e
JvOqWhnmiwtu5/OM9ezs6I2g8PGI0hpD3n6ao+Aie9NHv1pSsNKcpL23pP/YJK3+Gs9utR9BM+5t
igW+4zCerdj8gZ7R3XXkCw5pEyfvMv/ok8H8kcV1RzbQSPa26x34QYZKveTt2FkFm773KChTUINA
NeccvHG7jIY5DyY1qiZLSi0NTvSTB2by6ooORIhLwQaik4eh0tCFiexJxyH3l4kEamxIQHdku6hS
E1LgjFrjGwPK2G0N5mhfGMWTPfJTEvpZSsYdbWBAtbVbigpqmyRoQQg7ImB7ncU/Wq96MoNR/hUn
n3EgNXjn0Cu60aupT57BzGpS7aVOU/YW2KtYRftHK5sm7FCm9RaTzlkNUxFeAipPPgnN32XLtMKK
BmJ9/kgumKYV4vypC8u6HSXrAKscb1U/Sblyb/Js/rrKD/ynIEnMe3ybMRYv0mm5KfFC67pYT0Nx
J3EgXpuJio6JK9uNnFK5H6mRRwU61hgNmHdeZc6eND2msKYLIFpdSlGMd+yUFJZa5nqlTLaFjRVO
3cmsXe3E/7ZcfY3OvqSux9eYmtAC8qKMUKTdqHs3beJvS683t2q0geRzThr0e47vzQK869Wp+IgO
wfBZhlRVGtKpeUdjfACw7KHSTpxzAudGASTftVFk6yyP4kuqFeMTGvGjxbNgRax7PhDZXmM1S8S2
snC7+ZgBEfMu+i8+adOu1tEE1m0nL21Wn5C8mXdNjQBRX6xgtfDRYLRm/hBWDkkh1wGmsgxkYb+2
YNe95QMPviJPskMDme5V8BkhiVofNVOGhwarW0vGCWUPK/WhQQOboWd/c2S4bqU//wypXwqNscAg
XVvhPWXYMW/5HS8MSmjZGweEMeZzSJBvo8W18S7dNVCH7D3peMwbE/KzIbWMdz8ZH9NiMh4yn1IU
njV5qyHy9PcQpgKBbbO4GHk+Pbq2fSVLSYhNOPuCSn6najmoszrVK2OtTts29nM2MpM8/d2bY7By
2Sjuez3VjmkfiFUyUMBo3TdDsxbGUnmLCuMP6tCHRACG6KHsJziJ5awfpjGN1n5ekYd0h2CXm+SY
zLF5sfitOSqXyFfX4g0x5hK5RDsbK4ynTFsOMz4ua2X15cb06+k8qqYaTkx2U17nFSxNmKhuo244
TvFwyfSEj37rXhvs9hsvaqKNTRHuC2uZvw9OVOeHwp9fvrvUmZrWEpWnsKFJWZ0ySqcdpAraX73l
cgsr9aZTAF3Obai7t/8aD4cRCunAfm8gXD2e1P3GS5iQTP269o+bW+XskdUGGhNJCuRF03zfymK+
F7POBwy85l411YAeVfzOUKjoqPqIADIP3DQanPzmu0vHsJY0XneRbBmTNdvfFbSY8Fbdw2zw0XXx
4/f0kIfVBfH9wUZnBmcicPUbNj8varp6Dc3V/yJwAoiL/cKWj3Lx6ummvo6NfDypZtDo94OThXdo
i+RzpacrCqSUr1nU4FhhZfDVpJxFeyBQrW3U6OIT2gRm0R9V0+vDH77BUmLug+x1QqXC61DXuL9l
y/SzWu7nJLk4ihh629erClIGWgncXjUTg2e9VxfFVTXTGAkdIf7nfmLRQwXsB/UyU2H1JzPEcE7g
qXxtTZ5AjuABqEZtNLuroV/2YsvomCS4DAvtMSu85sGRxmn2qCJKqa8tuxL71pZ6s01tZJ9iabZT
6uBI5ww2XrWqUr3DBvBfA3X/w0UAcP3uJu1enmSXAaNrDeC6fnAZNV+AJ7QlyCFXPohQn+/Hrp7v
7SAPj3ap3xQys84p8s1Lb5Yh0Ro/5L87EIe5N99V12LpoErLMson9TA5s32yHXLuC8u90mR3Y6ej
dY2nwF230Tx+BM0LVvT0s5aQDKXfaneUENOPbQKodMyt+LlsnJ9xEt/zKYh3fZsBetBS80kC1bmE
tviRs7N7GoyueAzH32pIHZyBnH0ksjvVSsxmXsHhiG9UcwJSSj2WMdqrpnRlcwg9V/u6tWVH9gI4
i1ZmtvynGwUFTJzqFlWveaFWQPAAmX08UvbL5FGP3XptBNVnKGrELb1HWNsIl4JmIdLCROrlWuYD
0uKBWCv1uCUpFki+ul5oZ5J32tlbDmOEtkoGPhmXZQA5q3ZWZ99N0A4rzTMLvlWN/Uoqh2xIDLNS
BxT6WozerScD8z4qxuhx5OdUzXLLqjy5SOQ2qmkYlKLXeZ4fM4J15Fbzx64Y7FMwoALEqMayezmo
M3VQA2oKdkNvHSa1sbU0bdghV552LN74qvRIz6K4nW8adyheSW+fNOGVD3Zrp09tbqDaDAE0lnFy
CS1tWKmLqjIjlN7EBrZMyrm6VdtvY28pc9QUS5XPPh3gR3Gq2moOGLV223ksKlTTz4b48nW23AGn
HaW2CJiSB3Qr7WvOHzf7vsbTsQFXAdUpv15GTVKvpeaoph03ydZLGsptqPt+/xVqjhbpkidt/+7C
mP8MWY8++JL6VE7vooD2rPhXpZn5fYwS/uxXJHudup5wXFGoOGpsAHMxZuUchB/gHsmS2yIDj0o6
uuH3iib7knOUV2CracWSGUnYWWvLtEfo/R5NQqD31vSmxtSsBHHLzppMd5MZFYt6q5P7JCpyXNSU
xjSFeZ+W5WeJzuwvN78A3NQ+g5jiV6Oj909ZA7WR5X1xluhFb6xYK3ad18dPRKJZVkmk90H7Q11c
Re3PuMae0Q4p5FL8G9cpn4tTPmqLRLt20A0RDUNFqf8ED7qbqE3xl9FnVxdn4nsAU3wtvClGjJhS
aIVihQfj/zF2ZsuNK1mW/ZWyfG5YO2agrKsfOE8SKVKKUOgFFooB8zzj63vBGXl5M63KrF9g9AFQ
hEQA7ufss3aqquchiUNqpH3lnVLKizwJ0cBaZRN7rkCHLLqiSU7Can/YXV7d5ME02w/EELMFq6B+
uwQOMtgV1h7zDMRv5Y0Q3ZIIh/8iu0bye2vRZVhfzINGnIuLXfN2nuf7YVysFaEbSwzU2NODMaiP
8jAp7On9UTynPEG2YACLdKPZbP7l6N9m48xQH1PKgKN90mgkX6J5IT83ebifoQEqJ4c05s5PZsXj
6MDzRQv7gt/S6t6au/ixPwPLHU6Wk/uvGeK+dTB0w1rO6FUvfeIb9y4HZRe5jw11TeIiW1phmsj9
evJbHd+oIT5jCxBd5EF4UXwpSp5GTpvom8dA1M/iEMhelZMHiHJMS1t1VgHIP3AWPvtpohlFcexZ
EdRehqUUqJbj46D1BJxWmj3liMG1+qBr4NS5IzWgUagEk8Z3z5aLJ3heAMU3nfRX3+PdFDX6wZzd
qOLZsSqLKv1Yg98YS48V6T+75Zjsq2wPf4FSQxxMnfVLhmOKC3u/wurlBXJackJA9SqH5CGyq2rb
m86Axqn3XmTfGIHf86C7buRZfFfV/d26hILFWYEYENaK4+wFSc660pvsVXdF+hrig9AGTv4suxLT
rqCviI5FNfP1Mp0wNeY5cT9BN9KXvMGxqLAxhwuc7lpUpFblXEtxUO7AEg+SCSkdQvGda0Al0wuP
YlB4/FvolwbMMTIJLHbZTRiZs+jGzv8YqvBtmtz4d5BxP8YV7P9MpZjGa9qflaH+UPOmuuC3QFjQ
mzGqbNeAmsUrKy0SsZXNrE7+NFmXZodBNb9Jpp9RtK9aKIY3hCI8MrgpdsOoiJuX9L/v0D8moEL7
M0GvEYmqSvC7jPXxSqSI+kAyq5rdTlfZlU5ls6KUF/NOcmdXdz6orQtFrZ4uNamkZ9w1MKAnrBZS
NsKLjwDiscnSBF8L8WpMfbjyHa38wj60XojW8z/rsjkhkWEHne3v/3kQ8MfcDavPnnAwWYdBQK5V
2NrE+fhSaBrBKStNn3pQPnsRUFdo6dGBvEyPs46nPw1lkmxD000WOVli/LfmTnkI5k9hiaYnCIJ0
o4Id8Q45VbBTqew0TT0WDm9PiJwFypH5gCXXn0//XfPRl/7rvNHxfk2NjpG1BuM7a0S4cingPIaB
Oxt3zR8z2atoI0KxNFHXVLJj8TWPjGlRdZv7R7dHPz564SqHboYZNAdN2FTjGSqa5yC+dyXzp0dT
9VrKmh7tse1u9lCJrTxf9sszHteMi+rPpSoieWuqhvGjnZ2ni78OloYlNdAoDvMnnLNJjYGCkDMe
c+WgMB0Mqj00P9vKSH/KKZB40+1dBViaqBpqwwt3LEepkaq7ForUX+1hpNhiXWX6n3EpnOZPv7Ad
aKeU7qavzoS5ZdCaH0DFuBFVvInVse6vcrCM2eO1Uzsc9MaADzgjicjwjM+JkXobbBKhGZR9YiEA
dUa2gMYcFyxwvZrn6L5eAm6ptebZegK7pG5Czy4W0CJc9Oezij/jFvGW8mMjMR8Qgo72HQUyt/kH
pTNbfqnYOZLZ+5/53/6u8o/tdq1YJTjGLgSB6PJJfkMKO6o3CuVfqyzFuFdRhvH0b5+yPMFUOXLC
nfz0b6NKlLgrYuefSDd0EoDR3mzb5vI4UJwWQ9Gdkr8NBOggt/1oiYVLMfzfJotkWiKSy4nqmH8u
EjGDaovtmFThNg9YphSZ/aK6SXjt6kG7jEn/Uc7dNnqpTTAE5VYuj/6aZSWpdulAGCKEvmFP5uIR
gATdrZObVTrWU1/71q1HB72O3QqPhIjXDI/CakElLP7Ptt1ftVakxJMsfeEHfX91574iCYm2ZVG4
l314q0aYefySDUfLhqsSeOm2MYS9rEZVoS6uspZNmuwLpUdMiVrkpACnbdAoBF6zkB2lMKgbBU3L
efo7rt7d6dH/aMpPo2U/K5mZkVorC+roFQCmlTstwTMkx3uT0FCgF+Zb7VfDsz5XFMv+CTOpTS7g
LSbzWQV2JFRB+tQNgrp2lelqwPO6TAam0AaY82KWaMgDrMoMT9uk2MumMws4vEAkq2jsnbXld+ol
yReerVbnWQVF6PZ3VGPQnTsWCq57P6aOEVu3J9ni18/AWFRLRVMBPs4nPU5PhnwVjzbBsLn/MegM
5bp1Oh0W4D9/UjkXO0x+twFjUVMo/c/ryH5dzPyVAseJv64TzJ9ap9q7YW0cH9eR/YXrH0u9aI/3
f3fVjR9hpuGoZBEsyyLH/NK7FGuR8fY3ydxsYih4Zh20+5FC2i+mPqULcgblwRXl0eub8Jam4zeN
By2LXS9YisydngN8Ic+m4jkLMQ/0rUFyvZuuuYdQHt+kYSX7HaJIpT5SNUhBwI7AvLaZnLb/yPyt
HO/K0N9oXVbtEYBpb5WAcRMa+feiZZNmqE5/SvIQC0QWNcS0+UGGQPajEhi79GM9PJGigmw3D1S5
/RJSMPLq4Ct1cDWzWssrZe4I6zEkfuFHr7qi20/qfCDJQ6lsyr+Tr6nZbFujzp5EuJczKLxD3zW7
BBd1LZZgdvJ1YmnTszykeSDun4iBLlwX8rfsqpBR8qQu9W7r5GhGZGc+T76PZAnvCexv6u3jWvLT
NFAVbuXD4j7vcX2Rl9VauBnVKPNlwkG54rNCjGiWNN4PjV+vutygVoUt+b3PbdVEUPTAHNlpRU1w
cqlE++ss2a2UiCNln3eXRGqzMNK0KcZNp2laTWodNovHLHmSNrhVsqoKXezNYtg8Rs0e5wClczcC
jdIlV/2G8FLkvGlO3aAV1YrPKE8OUPVgw/TTGTWn9Tsck1crEfa3GD0NJTosBAtuAjQN6jNuj+3B
5C/cotuwZwMW9blwwUZ5UFbX907TcL2nyDtgvqU9K/zytYWc1/UKb0RHt+CWBQ5lHIO3UaBVHiPL
wOI3K3qVRWjCqjXWWHw5EZ2YfESbkATKsmwK1L3AC7asc4i+J2Z2oFQTQIVspqF2Tcwf09yQPSK3
f8exVp+MzItesYLT1qLn3yibUCBBalGeCraeUXmWxdMJeshN9pRkzRcT+ePDfSwJgq3nCXUlr41f
Zfxc23/myi69gXqXxupFKBopFNfFmroXJuaIXL9HgLhrxkks5dWo9VwSbe2PIuU5VCdZtc790V0g
ZwhxXKXPIJjT/62tNF0zs+F4H/81R06Uh0cfdN6J2l6Bx2xpcYX7dR6TysFyFiU5qvWjT3762w8c
R9RrAYAt8qb/+q+QM+WBDcZ3zyDBhVsGxVX9RzfY/ZF8Tn+Un3D++PPpf+xTws7akzZYPk5I9Xg4
Pk6Vnx59Zpms2xbmhGrr7rEnUHU/uFWkU90UeVhrmW61eoy01OpUlE0y828fZVteA3GIWGvhUC70
vy75307Et4+SbnliVXnUyyXx7vFj5LUeV5ADSFFyvtGd+jRU9TYQ9fhtGFQbC7rROrljgEv5RGGw
BtfnA/PezTSyxGxaRNaJNdW3pgzRhZK7QJdcZjy90U+35EB/NlGxTD2rxlDgC6iL7KWYuWZjN+7L
MI+4FWnBJ40RGXX7CQ5BvHQpsN/amQW7fgaeySlxkzUzJoMqzPkMOfA/XEROkIfHhYQZYGT2/3mR
IWr38gcIwSOY7S5+6l9xv+3DhUJATY2H4RdvwhebJNl3hxt1Uft59R4rZEVQPAPf9qlNg68UX7Wo
bNej4VRnzKeCbamV9qkZoQZkrTkeEsdyD1mYjju9LShxyExj07mBeSa0k62tMR2v7VjDN0zb6a0y
SzzDA995ryOFECjhQigIcbzzchuobY7HzsJvo3QNcQypRZrnzckv5qGBaqxoss3tSHEfWvB+VYpG
QQofg0rK0yRfpYPlKwgCe+9AwPcLHoYHBwXfNGe6vysFPBjcVnECry9tlt+GYHS+tAYmq/yCkqUc
HIYi2Rp+BEpxnjvzJFdtrMCemZt9RKZuqMz0uZvPrc1qpY6VdzN0QkaDqqzlJRU/1546x8ruP48S
23BP7IXIwHyNfEQ/FQROv73/QIv/ARIxe4E8h/RYyLtJt0uoLFWxNagC9z7DsI+3kfC+diYWuvu2
SWDbOe4vN1LCmx5g2mM2ZKNDDNEMxybY7JN9DqfwhtXwIjX2GZqlz0QrneWMGX1KWKU+g72F+zgP
iMQiX0r2T6T+sFFbQLxjYwpiTdmnRYHzZ5YgVMbCRFw9/MJ3KYrhemhG0qIdixpCs5+so6S1WuqZ
ySprNZCMhRU+h7Pwhken95m0nz2Lze8p6uNVabOUwa/vd15pHWLvwaIsrX4ywcu/lHNXkGf60U7M
10eXNwr14BewjDNsKudJcszNiNIEvJAW8lqmUWWraEjabd30Pumxqql3f/IXUdKeppa4Yxq5O0+b
iQZ1ZK4p+zY/FWFQCUg55WtQRipm7ln+lEI8Wjbo9Td14Y/Hx2Hqij/NMSF5vnyMzNy2wMfegy2l
OQB5SylVGqvRI7Iafbc9xX6vwhRJBU/gm2Fm5TpxSuNZQG/axXarH/guTUejh08SxIQ2Hf7QqxT/
GSpJFAugWkshmuvejFSd+J0HuPiEp7ZptMu9jJiWZ0X6RaoR5jGUqdrFa4ZnEwU7afddnSfp+xSo
zjEhjLmUzQxZwKomUbiXzQEus17G6Wtfl9PZVsXvuvdxC047bTNoAgS5M3KNNvsJpP/UTJq30PB6
uPHERbvq56+V17o32RVVw7xczs+ylZWptjJ04M1OXuH0mtRnkt37SQQqyui+Psuuv/pTp1SPjy45
I0CdABuN+8oT/UugZF9SszQ+XbyOqMzNxishMRMJKMXbep+Ld1JYm8ax9U8hIEeH6PjPWgHoVhfO
sILsq39SzVD62md8A0WVH9FglkeCazUyyNQmP5kXFGVmcUUdTVMdY92qCvaItO+TGnsy9q0H1q2G
YAPHtbvJA8SjjY9I9CJbZCsGKKyYKssmaCPtnJb+7jG/j+HcdI5RH2Sf5k34HY/zI2G+JGUb/Q1L
JgIOBer3uSuJgnQdVEO4gQ6AaRTiZBZJOI6iwIOqTR2xPPhOVa1JMXYz7ke99xUelmlUNZ/ljJ4b
f2+6yDxk06wSsYs0IhaoHeKTNR9SIGHYdml72Xr0y+a9D5HWQsmj4ij4e6vR1zCc6rM/dp8jhgQU
1hYx+Tq+ZboRFl+doiFuYfvuTjbjEguLcgZ7qIEObcuCwNqY7RvBSe8XGZNFogMTXoy4BvkppkVK
jylCMSTfptDFrY34x41EULDONeSfWY02pxZpe7QN1TxU7nxn9Y14LjLeX0Hn7wpz3A44m5zKpNfX
queVrwUkQN4Zfv+D0sqlxZL4d55Tp5LaLvV/Yb/01Kx5Mb2p2ia2qh5UyDW5xhs1zSfziuWrtgnY
864G0XFzp3V26FHBPkepYl6TLKGkyk9RCUzac0l+70tVht/CpI3f3X5wl3nEDdu70bBto04/1EM+
nsZkTDZuapDRrfBiZrPlfrixcoxUH/SGV4C4b53s2guysaRqnoIhQnjpYIQYj+1v0o7v/D7FO4+V
EQWJ772U4dRvCqWqTgRQRxbvo7PNS0ESuRT2xsUk7ywPMffFUhH5tH70qUMxPvF0gpkfATHJEPct
M9UeN41q0fYTUA3/bds35/m9qv4Ztw2nP4956xD4djJIGUa/L6fGMna5Gig7qynjExrZmPcKJGL5
SfaBCf1WtHW0lf2jVrU7UO1fW6KMy0TFGFHa38im6fbY080QFNmsi7w8EG7T31TdzSD6qmLVx1iz
+0bB7iWxwHAEnXYqPaLf7Qxcc1zUx2oSfIMIoG4qDWbi5FHjdCdQGEqQnAlBfAQUs72HlHQsPcxS
rhb0LBSimvskKgxJzLbGhY5A4akXGLNS5Wm8ODgAk/Zqm69dhY8qWA3nh644axunLr7cQlm0JcUj
rtV8kJhHUlWiDirS0qM4DCOWx8X1+eI1BvOnIKpm8+jAeDFa3QQA30WXVg2ewXSG61KdgIOGlJOT
udoblaPd2sRSzxFMtYWh29X7WFU1T0nCa3JaqilvdhmmL+E0hFfNMXincDbWMc421dm93WelGg9f
NbKfUdWor1oXbqz5Yi4Liz20JbGS0yw98JcdD9YTi7L2a9Uc5I8slaQ5KtrEt3K+dmVWHhtS7P+o
H+RBrHF7IpYwnuTBUZLfSWar287Q/3TJftmMu3Y8uh7CyL/mT2zydwlee0sWo+C/29b+WWj5SvPU
9jt3mrUURp2fkW4XgGwSa6MVybjxBifYRCS1oPMUCaDQAoCwo6s8sGw4TV1am/XamtaJMsSX+2iY
IdRX27zZWaMtc4TikqaVucG1twbgmaoXOdBRrvHktCppDG2ivsKK2udcaVepgbtOqoynWPP9l6RW
UTTEBaHeuqL2YO7rKuO3FU0WgSKMKPyOGM6EVctC8+3qGxHIbwmmEz8LCjNJ5uN4he5zUaTm+BtQ
3NXzTetjIp2ysNVAe9Pgc6x61Qlf2mybuIFYG0bgXyCPqutgVIdL7CrVuu6n6MVQHL44Ya++UIRz
JoZ/9YPAXLmUppAYm1Puzpxy53EJN9yds+oRgtP7uBVPWHmlWhcdK8PNz4ShmlOv6tdwLkMnyKq8
1LlSbBHnEhEeNWy9hT9ByLTA6RZgfu4Ti6F51esuQUPHaZrWFy/JsHtcg0VhcEx75Yc8RV52MhEb
ezk6DFnxLufCDaew3tfSnZxCjf/ax1WAKGyiX33FbA8BQrtFa5vadfCoCjWAhC1U7re9bGaqX5yr
xOG57kzLseq6bVsP9qGgVPQw4aQyczf+ag9YiTkBGqUm1vK3wVhEFKC9yoaL05pC5PDqO2HxlgXB
c4v9CYWDTET+8mP0WG4SsaM2mnwXRUIhJYHFxehtgUooFicT6f+n78POmrJy+iomcMJVkRU3DZO5
dcJu4VwbdbVVDA2QqA0PoI7rYM+TKn4yEnzmTYVouTmKfuXjJPPKxhS+HHjeb1XrfW+qKvmZqBHG
FdScswGGRk76Hec1FoNWm/+wchZcUQxQqwMI3Oetf5GHXI/Cs1O/9C7QV5IUpn9RYs9dj+0Auo9t
cLYeyBrYBjQNhQWIs6iRwIAn9r+iyE+ydRZ4xdIKxmEjT57cGs18qK3rxshZ0nJwuYsJprstpctu
wC3TUj1GnC1ZG1Yf/RmR0+Uht/Y6Aa4nbHT8UwE9IrFEri2Uth+fMwGIQvOVedvVNMs+SMdnOSA/
yUM+KZ/lpAw7ObeAAmzhVjqUVwiE/tm3MZBbiCL1z7oC3dfPweTZIfliVVuE/C6e4/mgdCblefOn
ymtA/A4jMZUsOxhg58Xf5nmwn9hFqkBa5smaHJYf44HNmFc2AFX+9aoRqaTdkCe/h7D7jr1kdwF2
1l5HLT+7StkhwS2QN9cAajF27d6zuggWvNXE2Q6D5lZ61qFApvNeGWG1w0hvWN/PCqMCkF8PidWr
qlc3rbay3+5jZRcKdO0QV7vFqDWUlhWk+tv5gMPazEomjvDnY+OZ7YJFq7MbandAgm4H4w4hEjVf
8TmKW0gbQYDeeJoAF1WQNyaV3TeBlugU2OkPZ7QznILosuvoN0hm8ronvi75q6dQugqec1yxGchf
zcYRT90ItWceLIygeA18SKauUV3lBIs47yK24NNHamPurSCsiTUaKMTvh3hp9Il2ePT7ohwPbUCm
tRMJARp7VeVDc+b7l1zbBvFI4ac3NfXTq5wA0A/UmKjb+3w5wOu5Xtj+YOxLx/YvTeXsseZG2mKl
JW6M6U+csLhrlKLDrdzHJpruyHKcHfSVcC2bepUai0D4xZNLgOGLqXyfErN478MEJq6Ba5qQJ6WK
TflgbR3kqM7+hK1N+YU9l3hKR/7n97Mais4o3RK7+1lA8icrDG9talaXpq+/96jTN8GUoNxNB5Cf
efbnYCDSWYydm23+bUBOkX1CZNiAEzGhRDNqhkUEyqRywuBoqKNzodxqpyl2+iSywr3Irk6H3pRg
aL8DcjXy5w9rygJMX1n5pDAUXvoTz/esgG9qdNmT7bTWSehqfQn7is0ABWb7gaDpRQxKdenGodhF
htYt1C5MT2Xg3TrPUS6+1vYETqrqs9TMWx4r7iuwC7HrSzxrMlWoX1Ur2MkJZqFi+glq4xn3gA5F
QBkvkyyPT9Sn1es6asyvHchkLQmHn7irvLpBon7RML9Z915QHXG8qp5Ln9KlsdDcD8R9KzmVrxHA
86Y2bxbeIlQWiHqvJ4N54asTLzW9Ln76ZzmTEJq/rBCSvPidEe81QxfbsYmza9x50baI8JQ6Iadg
iZ944zLuSvPQlJN5yPgmUkWfgOEz8P7MFqiX6KjmMTlLHuT4oylH24qIf4bKQbb6FrHs8n41eeFJ
p1wBOYkHamGV95N9TiLqWaOm1Cmy0eJTHOgUyqkAsLOa76LWi/i9b4fvc93rL/ZKaYL0fdENysGu
gVzjuojEBGLDa1Uo0ZpnpXieXF3s9BEwie6q+RMeYLwqrEC5VoQ0lhmE0W/Y2l3D3hqheW76UQVJ
XSjvvLyCaN/1Nhtw+TGwRbJOU2UDSDDCTkRvXiotbF9y3ev2id6QY5/75KHxqXZoRNkvJqP602eY
mPw2CEz54nEaLibKU8HaRFdi5cQqWT9QOQFdctRmqXPb8K7F8hDuyok7Sv9Ninul4SrwOfgOeE8n
NW9VGoYbIh7NicwmGjFvPPHcxY5kPmA3elOJXOweXS4XfLLQEJHcsrKCNPjw+97MIfqQOp7IubLp
yxpD+TpR+7OIlSL43nX1FzdRMpR21R5Bkeov2qpaoBXg9+DVRze07QBlT7EhaFT/ioOS2nM/+vSm
kjwX0rH3XK8MXqdJ9CWuGmxcTLW6tYgHV0YyWRe1MxDPhkP3bMIYxtDSeiEwk+1x6XNwXc/NK+/j
cmnYXIkt5XvhIhXM4h8dsAjiXAYh786sPsOUBDi4XDZgTjBgtWJ75xwcOhFbOz5iPUOqAjT+1q9F
fSnSqlw5uU2cFiwI93TtfcYTrLPOgHFSCsAldjD8gj/0Peqi7l0JqYiwKPW8EpX7aUQIwrgfm6+a
3j9lHuxzxQcAnugYgmmYrGxrfWx2ZVKnNzlXTqmU5CD8oXgHYKOtVWysj0io84XVBCzqwbI6Sxbv
+REWbaVfeMr4i9Rs+qcksrxlKoj+mmFvHx3sdBZRGcblMg3jswi1X5Hv3oReKOuqcId3PGt8qnkn
i+VZqFwzQNaaX43vZPOdrZxmzM0iYEMvp4FCQW+Lp8E0eCYuIsNLVs4aB1KUq0IYw5HqH/NWh9OL
VoieihNcep2W4sFJvJe5bv0M2ftgX94HN0SHYlukA64wNVFtLc4g/XfZBXptv7PR6vATzfTyGIgc
6xWRtnaQXcANtG1cN+2qrG9OOiU/I5Ubht2BwYZA5BgHDckhMAxy3rlXr1y4xu/NaD3H2AX9agJ3
72EM9GGFvgfTWhmJ8rk8DdsUX/VIU1/SMonwysvNTxNfgnQ+SRmzz6goYSYMo7qo7PgjJzc1f2Xh
YIeFv5NNh7VL1IbN6/xGhapAyI0Kd/s9IkOwqon/HeQ07nojS/z3WuWB7bBDWcKzuyQF9XW+P7DM
jFRE7K5tvqsNetNwmsIjHNHhPfpwo9Z8N9hSH9hWhoBXmaSZkKc6u034A1LPq80ebZSsIsR3zn4D
GUAeesWctr2t1sskTPyrq1NQroA5o5KV6hLZlANZp31NOo+q2vlUHNOgrFy9+p+XUXUdb2It/ojY
LUXL3OymTTc1yL/mC8or+HmULzNu963sk9fRbO9JryiSli2C2/EljHhAzT9DXlztoJKWdoXdceOJ
LXCsaoG3onmAD2bOLj3mAQ+Eah0DwF8qSH23pkHuKmGp903NrvYgzA9lwsLNxkt3R1jf+cqKfSn7
1VZV12lFisRWigp3IX0r3ND6wOdZWbWK0R2ojbHJazdPmsitHcFHj6pCdzwPsGO35tiqC9GN1LbN
fdw94xlznGDdsiIksU7zMRA0QKvCqK03ciABuLcl5BdA0TWPWaUZl67W9Le/WjI0VMRwZXrdXVf4
6k5wc63QO7AdUM+6E6wUR8Mz0jPsadcbuNe1gRtf6/mQjA0UVyugCGBuTuUQX/2weeIxCWpibqUY
Cjx3aKllq5KrRhRl2z5UiuXjJJyzawQL+GnKed2A/1vn84yb8sA5VbXrATk37N1UNZvBqsVsm5kB
RFTBhHoV9quGcvANitfVYKi+BpGlracZLitHG4f1Z9Z0oNTn0VJL0JlN45sVYqARVfWb7K4GB4GC
j1OpPAkDNxO/ektjWcZJjhA/Hc1OzhT5R1/rT9nJkhnag17HlI9X+ROrRrJAZMvf3DEOYT36n7ga
4xyghi6iTe1NjlkquwD+fDBhtCxdm9MUfChxseJpUP/oMyr4qr6oLzXQqUPiYljmZMr47vf+Ts7I
QERQQR6xMSBTu5xyjCKRyN7kgRwqOUDSC4em0uc+xz92yMmxV1GS+5Qxc7/ZU0l163yWzWZ7L3Tb
u8+QZ/m6diSEjHJlPilEHLoFh0Ycdj5B9k0w1lHS/NYFboB6pBz1qFGOcdZlm7rVrdsk8Hgwx9r6
EZloJ3h9/MYJ4o39IKwdYyzhcmrZGaV2vFf7kR0l1gyXnj3bsinG6JuXFsTwOUnoYlU7KcmHWsxO
eK57zXooAmrQF8e8KYFGQoJaN3VjspwFCFi2hfJTsNwlo/UbjtN3ckH+V0ufoS5Z2CKqaQxUQz62
ypnjXJQIlk8XufEHMliAVvxIl/utNQoIveQQ8RvT/auAvbyts246DNbYPvHoLtaR1RpvuUYUjScr
r/k99P9updo1i/FIdDc1FuR8qPuZ5pYDGHg1GohfCN33t8zXm+cqdZ7kYOtl3S3nqTHbXJbHMQit
PxnZrhrrTTaAqMREiHdVECTLRAutt8yaIfd2GL85GXATr1H1F4E+DMyc2qbBqh8ibzUOiv40xmm5
kCawda06VKQRyeIeL77m5A0QzvVbdu8bJfHLDcbC4tvowrTvHPEaToTChxzKQthn6reiLAeMjyf7
2dL6aF3zG19lIFF08MtvAwLCs+eOP8rZejeeLHc7OuW4lk1yZEQCMOE8aXPRzXxSFw4wGAA2hoYI
bkkt+vVQ5f06m8gqLqmu0dMtXvX2XcarKYFyfGh3pWpXKcliqiyMFpGfUp/o1+oX38c/Qn5K5r7J
9sSXpnkXnXaeioWHwOXEwm8iSu+k6mnKxSYyKWhThRNdQ2Rf55QwfZtnRJp4ONo7QRhmoRWsZzNU
+8fMIqmm+MbwzVd0IrwaLrMG4s274YGYDRDsAWtkVnA4oSEDv9sjyIGJUD3eZYOxJDucLDwXggAw
AuuoKKJbkcCevisaaJkGTJ098UepRWtuuTV3JI8QWmMpfIuBCiJHRWIhm6kI8ltV6TzlU/OM3Lt8
YftpbgvStsuOTCSGT4p5NBrSLFWUJbdKzfStMpG+MUJdpdQg1FaVl9UXOapGZk/OK1ABf8yT50Mx
HAInrq5xMiU3SraadTlqYi3HQhg7L3H59TEbI4p2lSmlsbnPR05+tgo0kjq6jno8Z4THrmT4npTK
KgFazi0/hsZCDBEzmpFNZl0GO54M2Py1QfWCVnHZaYVPIGFiuRAr/jVKPeTJocYyae6TB4x/jmU2
gXycu8IBi4gmK1bTOKknI3W1i15A/AczKL5M/JylW1nJzc1A2pIJQAEaQLPAXj16smeKUDGlvyjz
f2ZRZxza2EBshAH7TWEVfIs064sdhNCJ9dDd8Nhv1nY/J5+SyDtlcJnfAq1dEea1353StHZAr6q1
MzfdQQsXEC1wluBtdfXS9kVOw1jR3AgQyVvZBFSPOvrGV/+NOrT0Y+B/ih2ySUFRS+m76ZWEzvL0
oxeot4WmBgesaI0v9oAEe54fRBDMlMaodxRPwi1ODN6aU1Mv3QTMvuGE7aJMu/ajMdr3wQH/jyJr
P7RQx1CSfzaGi+TM61jOU4b7HLf+bB8jlm0tFF5r3+Ce4FlQtQZ5upBNaEYex65b8bMayluYTs73
zg95YWtx/s1GvrMoa3RAOkWsSwEca9OEIt22avlLHQbIvYOxrYvSII2kjwT8EV00hCxOPoVaa1Vt
ta9GVZ0ToZSrf/zH//6//+fH8J/+rxx42ujn2X9kbXrJw6yp/+sfhvjHfxT37v3P//qHgwOBpru6
bVAx7eiOIQzGf3y/wtJltvq/nL4rQvD4wxHOcXWIvebq5r7yCwTfWm9193ta6CmK7EC8uCp215gV
GvvIcLO9a8FhHtL6JYEZi+BKaXYD5esvbCyrex+RTKhCQsMtFFVQ36fBUTh9cYlqwaNy5pi0Tbv2
CwdfgzT1d66Dw4FX2P6Wl1zxjdzE3h+S6VWJO8zzYjde/j/mzmRHbqRdz7dy0Hu2GQyOgP+zyDmz
MrOqsgYNG6IklTjPM1cGfAO+kYOzMuCFr8jHF+GHLHVLVWqo/QNeGN2gGBEkM5MVDEZ83zuECBd/
qH3kazJpm0j0pvrqJRX867viOK/vii1UqQnT1gSsa0cY2pu74seN0VWVpZwibhuGxE1/6tslOJXk
1EwFX/WfizpCKHWCzjiuuSrgcgPnAlaD1cfKqm1Kvqo9VC5Isj/bVMVYNRlSRH0XpkdZVMEK+F1G
JogbOd+5Ju+/1c1FHTxYD4QF+Fk8eZ/4WQ5XSib3cYhNhcIM/WhqYXrvorK1Bs2OcN3UaqYVgD1Z
ate4x0AcNLMQ4F+MYIDSNs47172O7S55CrusXHcicw+kf+pbv0Rze9a4iQMkIeKKsFgSiq3VPQUw
MLdmqUXvcjM8zMdYzUC2lvH52tG6/ph2WrWaG36+OpBYZYVdhGu8Hzvpn3CauTOwALl1wQLeJIb5
PmjAE/Var26cwYrg6XbD++koFI+zA8/Lbd3LrADyEA1X3zc6qjyY1ygJloYSCkppwemPrOS+YvWI
81uwitDIu/WnKnzFIT70tbU3IzO6+nWHsbS3HUYIQzVUy5K6hnqbNj1mPzxGvWV2fQMI7BzWgret
z0vcnOgdvt2k+KvZ7YrnKDvOdcynhvO8JyqU2gCieoZsP7mZs8zVuP6AtDO4u7aw9rIfnEtXMrzM
R+RN+aXJu3KKVvT7vMVnxDY28XxfJTPhy0gaBfWM4AbRUv+O7FS69UyYkNlUNHIslDRb5Q8Oid6t
za8EWNN1446sC8zucXSU9oz61xcjr7tHpPe9q8pHUkWdGkMUMXd4tWDRlVnRQyWOAFyGauGyGAGj
o5sLmNhZtOrNqF6y2g1OZHmYIuOBIrWHrjGs90ONMqvXKcMtIkG85YQxXkVlCaNH3QVEl745inhN
ZB8HFgWmWUxSF5iK//pv5Zhv/lYOI520DEy7bNOWPz3csQNICEHu+MHRCvWqLxGELJJyIOGRvWf1
xoeiW4KUU6Ov06rJd6WG1MKmTztcGqtmrxNDd5cybkira+U50zqCmZPURaLg/JF4qnqDZZ56JNvu
r+aGKlC2QCa9dxZRATj+ASZSYsB9VGIBmRvqY3Vqa799bLpO3jpqeFU0iXiUY5sz/vgFmsEcg0rJ
sI+iSlnG8yk6vo8EuAqm/+JLXOb9Kuu7LwIa04Np69aJFdMXAwv5B7Tc7dPUhp2bsbUReduqep2g
em9oH97s+V0c3ZR4Oa1Y48angizp2ivS+NFz1C/15ByQG+9CPEr3xqSaEuV2fEae9G7mQWlkd+9T
eE4a4JnbuWqAOQhjIl7mQMs33wNIwZCoB3CuRP2qAiUP/J2HKEbTUNHviJhjpWbzskQ88U7nT3Nd
KMyhqzzCLaC391GHmuEyrRLgpwrvx193D/PNG9Gme9Anpca/6tQ/pu7zw6NcN1K30QHKHroAM1X0
xg3GjtyAY6HHa6xejfsgR2DFhdb80qrq9nj2CAoVIglZZ+XrIC3s5wohKL3X2x2/n0TiBFjrMv2Q
BfjXh1Op7zpyX03vHrAFaw9pgy8sptutHOTCEGAIvntwz3uR7ngnpBvZqAi7WgnoRg+qwpVkromC
srpHpwM4/ktdpIsrC6+4VapWxakbXTNapKSocJB72c8MdYH7Mb+DiGUvHicSN2CmxDx4wozPv76r
lmW8fepMVTim4I0KJsYGMPf6tqZx4NDgE2cArZhijXcxcLPrUYq4nUv+NLd3UT5dzUXXquwLUKAD
HqDGwsH5bv0ylg7Itax0goPLeQh9M6JqZn+xTXJ8LRI+F5xv54AOoJ/4gbFuRvqMU4GWuRBp2lyI
zFS7gcF+y4JRPYB8GjZK77r3nSK+zsgQjWyPYnfLFlcQXSviC1QU61jm9bhE1274iNzR05t6mRfO
+7LWjbuasZUJU5uuo9YZPlqaj59z7+MXL5R9JgTfLIZkVPnhLmsi/3E+XsU/YAUkChX7sj+FJsTN
JkYFHsQ1KlapZuwJQ+Am0OMeloXBuKhylTnRtHFiWbQ/lOdKEAvb0RZkGwlzehm3PTONu5YH+azE
dFUAR3fzJorUe8YYjDCmKi0x3XVuYFnbSt+4Swe7PRfgIwJh2+h1l225VwWAndyn4+ttoO8aux/e
C4fFdCere1RnxrPatugjT/XzYQAYemy+w20PrOQqautvG0Pg/SmRAljODbqW5ZimTMeYDRFH2yXP
2+Fnchh4y28gcMo700jrRdCHzXNcLFQAZM9lDwV3tDE/RfEESSOriw94LIl91Rko6Tj1Z8dPxo/u
mKNhEaqgHhAZCx0AiERgcOny0mwz1/Xh8DVPhLcm8XgjgtY9kTJp7/Lch6OTV+0K8ZXmLtK68uIT
8pzawFUJPJhKZdcz6b1RplRgwqKoyuzk51Kn0ot5ybVnmctuEYdF/aSMxtn2UaNd6Aa8zIma7TjR
vrB65RM60AjDZGXybhjNk6/p5tEtEud63qR5cGv6jXuA0SYsombQzMqhRlwLbYiO6M++VEvy89bM
w9FwVNSxboClhuZJ0N2JQsRbP4VJKCa7xUbTxSVKcPywHirL8a9SERHrLP06XRYWX80yOgf5caWz
iI/rWzCqyh4rSqzTJjal0bn2OmFuuJ6ploSLrA3mhdcw+rsNehJkDhTDOEtdEp6pquQqqv1y6esy
R1OzMYGcZw9+WA/nCPwJPiPTrm8Zx94hnaBI8dS7GM0u5r9aAjJpKRvF2FSl4lzKtomuHLsiGVyU
LhLx1HUWGX47lchiTcUBp9ujAsKij2/NTL/1ysb5FBTeezNwxicrjZ8n8ttHr2jxfmsx77nv90hs
3mBtJk+W1jC8xH4Axmwqp0NlLQG89aD+K/30vaG9R4wcVaVK0Q6yj0yuNWgIhE/leU9j5beGTITm
S9nHF7jvdPYocfaZY0RImcfxRY13JPjb27lgEJI+DGP3dW5vFNRaRZRFe8v2QA8QeNwqTBw+XlRX
Tz9GxlhsYvNxMGOB0AWbeY+ZjMDsuRsQ4kQwDFs2WsbYVoG3Rt0arxt3DVLLWmaVqC5QRNu1O+KB
2QtGbR6U8EhqUCO+R/ReSlEC9kWyLRFAae0cEa8yquWltPDjbGxHuXPdLwOOOwcZjY+Ygeo3PU3f
Nu0XPQA6MVenbT/eAHOSaA/HjnKFSlXxwc6VbIVHknbGMQyMbFFE2zJNEli7/rBAAHPA/vw5dytS
sn9uFJXpywJhjBUJ6PFqbmgisraYsjjrisFsleHuujfLqgbHB6dHk8/DgFtl1+LhEaRhctX6enSR
IVahfjoaTzbSjwvNdupb5EFIxKAYtBpaVHGsXjuMJPcPBKgKQuwK6sVhj2YxiEdZHebyvAnsYASQ
9ab95SzmqKdUFQT1bOt9AAP3mCVRd1GctDkhV3n2QaRdFI9NqcgpTGMx3E9HzA2x0e4wrMQMbjqs
1037QPKaOOx0hG1ZnGo36lKYdb+dD5kbYNRpLOxu50JZYuZgYMcqvPFLSdhop6ATpy7crPXPiGP6
Z+K8xOUSHAn8IAYv+mfDvJcljdj5xvBuLqVgHrd1jHgNgtTNAXkDf9FIC+R1QlJyazl6scxFIG+7
tJG3IaD1dRpG8XqumzdStcpl7CfdVhkizgPdiiq2dMvDfEoznUdGdl8njX76XnXpFEXczlfQkfw/
6U28n4+dq75/me9n+CAitt2o/uILzQcDZPr2hb5fb/5SEF6rw8uX/Isv9GzV6tsvBMNUrF8W9L1i
BMuK+TfsWAArh1Ad+EN1UsfYs8qTBUjnYVlFAANN4qLHsY5DIBylsezS2j2AP0w2bqeqO9w3h/cK
eHqSwdiQj762MeDG7xwjGD9U/s7wuqm6JkNXAC0BP2VeEEl3F/0kjSXQ2sNT2nY3Elbag1MkH9ux
978EdnSdqmHxzozJg7mK71/xNk+AvqDjajV4Z4a+QLCJFMsFM9LwktjdJaqL/jiXGukZ13Wno9JI
bqUKvTz8CpD7YodJEuKcymoFN1Rn/VIWGE3h74FfRFiZ26IjT5/g9LmWqdbcWwrx8Sav8H+eiv3Y
T1JQ0XJuJIvQ3AeYAw3oGlzPVXqR1UtE2ZEbmI5v7NHfQg82VnNr0nTF0erhJ82tNo/Znebez9d5
uVjsopPUZOf58LQVAPzR2NrNjV2Wiq2jk/wGEM6oPYC5mgKzauyb6HN5xfuCKXTZGO+KPuiPaJL4
rGo5KmwddeUZXbefizXg3zEomRwZaXKdJA6+2NPZKTzsjSF7NC6nszB1Ihkn01uygMukM7JdloL2
13vM7MuqKS4+s9Ll0GrphwabPqeDqYrrKpbigA06syAkTEjRgtSChWWnXwo/Rqq7Dtyj4ouQjKaV
7lgcYmGphnJV2hXU8R7gZBWkh0gp0sO8933zvU5ibyBc1T8QWW9OdtvGq8iz/c/tWmMh8hkQc7BS
ha7uC6Cc655FnEHCKsuvRU88oXDOthYzsdI6BVFRGZyiSsTfjhg95YCQWnU1H+93Y36NqxroWl95
0JQaH4WpCj9b3BtDy2RJiMCiOhYP86b4BF4oeEiTnslJ25oHcxyXHQbGl7lZ8dsDyhTFLh6UYleN
aAGOboqJKkSla1n64lrRSvWaXOUll/oBTH0L9/mPtnmvI0GUu8E1y8cWrd3R38znDdgAkYQzr74f
rnqFzcsm+1KlICiXNbIHB5Nc/iHPEjTNcPPe4FbqLZXOKa+U1ov2KSqub/fmVjRAwv1Px2Vwfvx2
ZxXMpknUtB/iOFtrU2DVSJAsU7vM2cFnLjYgcm/aNOLdYI3iet44WlxcuyUpolxcxyB9ekBk13GB
0KqSetHW7oHZpPnGsFbwUs6ZKtMvMTsMU+XHHPL5QlGr+uIPpY7xht9e1SzRjkFlZBsjMPI7fAvx
CekS4+jI/CuGtNm5zQ1WeKZeLDKXFwxvCe0xbcgCYjBi33YwJ/dor1pXJmGFq3kvq1ttobIuXfXt
8K1uTMKuXHw/5m3ZVz4rTU3mdWi/tjk0CVSMP5Ma7xeBtPx74Cn+RpdtcdSIPm9/vco1Xi9yHaEJ
1TBUwga6rRMPNN/EjRtY5XGsAvRLitr/IkL/2oIYsyqRVT0pGhjIVD8rSlSfDX8ds4YfGyCpGkqQ
tx7TiLpaycyori1GzX1qOKQP1Ky+HTRlMUy26Ll0ilXmWN2ub6ttgI/sJeGOvtzbNju7o35LOt//
khs50C0rYRzs3GcF8cxOLVYgZ9KzyLZG2QsysUF7W3i4uNnVRVENDV3+HM+q0K+OMHu1VTzKYmMh
4QA21IMB12ryFBbhl8YOT1Xk6td+KOU6NRoL/UzQQbEa7X59NzUpX8cMLKExM+A/05TcWl1MUdcf
QjFuqrmpPRYjAEfrHu2ebmO7crjHAQ2pJd3LnguIDG4Yx5+JI0ZLQ1fzW9C/IPaKVuxUy/duVVzw
lmQXjE9BxESbrvaMDDGEGuna94Rhik0POGgje3k9RizZzHhI4W3Ab0Kp7Gqu8qbXTYPO3qqtakil
XlNAHSAT0ThtvtD6GupaHeEePDTvAgkbonTQVtoE+njSoiLDk8XNzi97abcsh+y9UjjynW4hJqAA
adrNmWF8oj6Otu/f2HETrkSPfpxTbCFcdM8+kLRFr5j5w+j4DLE+2KKgdI1DZcO9TD0baleaoxkW
hPIpxYy9x1bvqx0oV2M1xB+TEBWiBMbjJGfykGV5tfRy/9veGDTtQ29H4E30Ir43qmMWtN59XDX1
Tm11sZyLAcI0N7VurX0sve/nqtwp3ltOlp8QZ/TuBzOrmcg14WZuJNejLkMVQYiMvgFdyUEJx4/g
8RWu6pwa0TZbzA/DRWrlbrOdK0n6rIWTF1cvpY5M+IqFRbEyYhywgsDdEMy0wDijktxFO6JE2qaa
wybhI0HX6KWaGT0CKW1oX+Nvgh4hUQFMIMS7vCGRUKu1xjNHZl81JMDTqr6FqeSzdEHuec7sgxNX
caerqn3YJR+LsLoMWYriUzsG67pvk1ukxdP7TKThslaVYS9UtVxr0kcqRUEMoi3j+9kBSwC1u8rb
AnewsD2CwEoe0USOd6oC96IBovDOiJNt59b+J7cKsMIG1TpCARmDjdX3BkT1xLlnitS5G6NBZ86T
BRa8wimfTHu8dlXdmpDG+h4QtMTHoC2fyvpowAv4WJi9tnH6ot9pLdI0YeiA+yq9i9Uo2cFC7Hqn
9TYCiEIhbZrQ25dtzt8unoKL8wb9Ge8UDan/UjTzMN6jZHqcG+f6yEPkIwgwaU4s3TvNGysQhw5Y
9f57FbA5/6VxrnNjPVq7FaBVz3UIJJmef2XYY0mApzfgwrMJ03ZJaAcFs3RlR2p/JGDY3hkx2LVG
D0jyqKaTLy2JNLcW3nl+0971wL5Xvi0hZclqNeeNZE7MfLAUeUbRAu0uL9wFjjO8HxF23CVCKxG1
70BWToclbvP516OW/XbQAu04xY4dE+UQST7lzTsgKI2UTuH5x0lF9xgIbIIXcWeYV3nXrxLPRT29
6kNQtGa/n4tjbz0TVNLPc6lAW6ztwvihTlP7ts6ZUUznxGkaHBFasxaG7JTHdizabemlI3Ikf1yR
gWx4uSLJ3mfNXiPqZO5idWBBPGnCngLVVE5E8ppVgOz9ykxdZ1zMlXPzaI/KerDMdZvpaA5NrEi/
I4RTRMi4t4gaPnid074UvVylXxU4YyMPb8FxtLA1KsYCgfIsZTnpQu2NLJUsX4bbihdDSZiKSkoi
asw3ltOody81joLNGkKegNlScZdo+KbUrd0vvh/iRQWY0ZTFyqhEawvQ2w6L42XjZvI9ua90G4Eo
2kHhSt4VZbOdZc39DC3joGQSjlyDceNnsN5+/XcW5tsksUWeSjOJxCNl6Jim9SZREMrILts6Tu5U
XajbQtOHI2rIw7EMWrzC/tyb66Teb0g6INg7Nc5V34/QKoFXxNxSWvDw9MoDLvTn9QTpA1sd64vt
hO3SKgN5aNTIeyf64KGtx+RmLmnL3kqdxyIKy5vcTe+VUiqPXkkE3TXBpc/FfITgxd+q2cxFc7pe
lJTyMBen6zWNS6ByOpUV2p/XU/Lu2vRhYwU3Jsnss1BCnxxrDg0GMN9GzkW7Ca+AAhNoU6V3P2/M
aB23HdIFvW/tkP8XCxb3wXneZHYcniugLqx0x2HzpmEuajJvQL8Ickw+OVBi7f07z0Q5DiVlzFSn
Ym6jsZ+hgnY1F40JwlVinBoin3OryeI8Vydx5R8s2/VWmODA8G2LfN9CTYPcpT1jJ4+YAmF5UXiS
wUVENyRFnF3ZmTWcm9y6sUynxr3CaJ/gZcJr7bpzj/raMkyj8S52rHsvruqT7enD3RDD5C/gUWGB
SWNA/7ilCy1lElToy3vgRcjpEoOH9nKttuojkMrHovXEB7vAShFitmTmF3XEz89OPagfAIhXu9T1
fYBEyXjIVHwTcQOzTgTjrBNG5PZJtfFLsCsP8Cf1/C0QMyCCswxUpFJVND/JBli3WqiYt/Ho4/+g
jp9eSlN9pSnJlrFsWJqFxmGV6p8Grz8Z44BghFVXQF3UAJP1Kek2FeOkDK6yRDhIuOOLUoGvXChO
P9zA5NKOk/n1atSJo7omuc4hczF7wbYJ2b32b55A+fMD6Ag4erZh6JohNPNNSkltShb7rtnfKfDf
lxqRUcuC7WSrtXd52TQIwQTxrTvVcN/jI1Tce3wHgIp2Q4c7auHBsp5asfXIV+CHsp2nV/KmRjGX
ydNtjWTxbd+N5RmwHGJv+VaWLkhoMR5Ht8TQILUbMHQD5dxG2ieT/kFOCYUWCO/1vIfU4qM7thY2
XeQYiDAjcReTMP/1cGS8TVtahmPahiQyDQiB6fKb104TyEZvUBq480T+bKlKf2eiynQ3gi8tVce+
sadSJjtrhfpQt5kb1Xr0CHTIG5B8mCpMR5RV+VkHW3WcS9IFI2YGpX6dVqmzCyz6gKa5ymXeBLK6
1Eadnwyt8O7ysar3hD0mjycl2nddoKJrqTRXSZmiZTn0GfNpI4TuqVfdci6qU12GQzFLyLCHsQqa
SPryetYjmUoo1MnrWavETYqXtj9Lthb9DTJA06zXCw7bFqaEUQTh1LZVqFRvh3Q1iaxBc8KLk7je
sjFhazak1i+V6mjbzjPrvelK7yaA7YGGTqQ+jea4sssweU5T67PfZOKhjjQoHUmlXoVDWJ2SIHNW
sm66B894L53Y3oZjnC8q0hQ66r14GemDqI5uRFxwKmlChNdz/bwXjuWaMHt7nKuiFIm7CGE3dCUg
nalRMG7UzrEWtWJhvDjVvWxCzz+3+k03krPBx+88SuCSuSWai+zhZ0aISX8xk3pVxLn2MRmBXeYS
MK9fAFD2gCgirJ9qK7Mz/G00gWeg34SHKMaNw3JbUo2mNFv0b2L3isH224bV57c9svT6CoDXxJSD
ahODX1wpyuAslWSUe6nKU0EWb8vsbEAYKNeuWzj318201wxBtjIcAaj2dQOJBUCDigJgZmoonWCn
FvFZ5Dge+oRi1oWajE+4X5MvCj+BygrWTaRFV4gtHSvQtCZSDFffN6VXxlceXtVm5ALnQ3nP7nVx
BPkrbzLD1W7SMu2XkQsu1teK5qA35M66zo7vR3XYVO7EaLK69IB3UrCai7re2/RqdTiQl9fXcVO6
qwLinUCJJMo2ONWY5NmL/Jy2HptQ5Oe52HWEhInvgPNMwoTsYTKMe6IX4SLyTPWIp6yyGhBA/kAE
Zh9rYfFFsYzn0ivUezVvELmQhNnqHtK2g2gQ0cDEeRytYAfj38U+GmLLaYQMeYyaia2pOCH+lZmO
O+pUnFsCJ4R442Y9/tF+JxdEskjJB/4BVrprr5SxFPCOK3jkc7MKguFsE0A7yfQm4x4j2DhA4YTl
ed0HDR6n43K0O/OcSMUAMzzVo0NC6i1kLBDOqjcmgX+jlNdtVMRbqObpUTcqE2CHkfDFKveolahp
GE7U36DsNKwCKcf7NiSmxWwfj3U3+pQoaAbZXkqq1rETeAY9hgNNhgi4tpQyqsENNA4qnDn1Pxzy
sjsf+P2Ub4eWAyO8z2N96gK/PFpFrp/HykHEBb+tRWS5aE1nmnHSnHTBTagPGmvULdME67YcnWQZ
KnUDDZwZiBHmXy2W3y5+dR9xB1FhC4zuch7x/9Mr7GY1Yzk/Z/lQBp5fvyn+K+8q/v/P0zl/HvP6
jH/dPmfnp+S5+uVBp+BzmVXZ1/rtUa+uzKd/+3arp/rpVWGd1kE93DbP5XB5rpq4/gODOh35f9v4
L8/zVe6H/Pkfv33OmrSergafIP3tW9OEWRUa84A/Ma7T9b81Tj/zH7/97//5X/7jv/63n054fqpq
4K/idxZmlgXA0zRB+hgs3rrnqUXK3x0hVEe1DRV0CsK7v/1LmpW1/4/fjN9BsALpo8lhgWlPr9Yq
w4D7H78p+u+WplsWIT+Cf5rEbfO3P375N/Tty5/sr9G4c0DrOxoX8KCh2xoTGXRZUW1h1vU64KXU
rA7s1PrkuGkv8nchzkRFQN4Yb+xbnNKy+M7g6a/3UI5dHZLZWPXeQrqTkapSMDl1t0nfgUfZeqWh
p4cf7uNfYIVfBzenL2c4NksdXjzAokANv/5ywso8X7rDFzX3wn5lD9OMDsYTHtauH3vu30xoNPFm
IS0EcT9tCqeyuOL9OoN0f4j+YSbUawkT1oUwtbZdoy8Ir5/QTvTeqt1OrFB/ajdjlupPBORRXUya
ogkYXdSkefQdnWc2RW/roWRk5oUbNLk76cR7dgQ6gl+LEZMKmEqNF22cgFVfeOkwENBTRIJ5nm7p
g1GAocl1dwmTQXcWTqV6FngbGG3XLVTxYd9wMdNbRBBS2q+DkVby6ChuqLTLtiE2twBo1iMCqWRg
QochM833WoJm5wlQ8UDCBcn5d4MtO201AJpIDpCpn+xM2ejNkCZLP7GySfK83Ee5hjdL2zoWscI2
r/lhTjzFg2wBI3tpICZwGtxqdKfAdtVeuVGUF5j8WrUH7ddGisvrVn7Xku9rE90dif6E3mB+NGxw
Z+9bHcB/8aQGSlo5n6sW3CVI68pB22cZ1EJn7S4C0TWfiJmRGV5FZpjr4RJTw9DaxHk4WDfMjMjo
wdBojGXo6GkHqrvtS1Y9FjQ73zcKZx24XhLuytjSEapN8rq4EXk6dhX4D91Bjr61JJaDGdat73iB
BjDKcXutSqR3MrtAh9YjIUo0MjMAtSxKUWLdq2LPmy9aAvw+GGvuzgH5ZQZ9+KKI9dXZOHmqwlOw
tkaSD/1dhV19/TGt+BSQZ6mGtFyT6OkX3Y24AAbz2q6JyfGtKl1VrgXan3cyMnvQWW4pUOAQRmt5
yDk2TZWeG3QPsmZDVtwn99+aZW/mK81hobr1Tc8Mb3tBSBcqRNkZw/sakhLuPz4oL+SOFagHVVcy
+11kRORC50pVFJwsjSotyVN0jossR1RWElhfl3QH3Rz14VQY+SS7XCM7CB8/150N4CcvZkEZNkAO
cMi11yGA1e66bGVRE6A0yY01eq+a15lGOIdMJoHOjdrKVl1HJYhtYpoFVk2BXTTQ4jzFjFOUYTCO
xA4DS+pbHR8sZV0Bpq12po6D9cZWXbtalwMY2l0ZtpF304BByJZ5bfG4aNrQIGBlJtHAMTwKO5UX
e/BFsoI2HmXQM2cfNAEdJMabCnSvA21JX5jK6BYXpwd5uR2l4RNnjkoj/2x604PP+JuPp9bNIvcY
aEEkFgGObupCBFkWnLRS1B1BVxTI9ybeMsEuEiGsbEHGHGBD4AxfzaLKirOmqYwDovO1AQcVExl8
zeS5mgKZLSxOT/HR6osao9FuZdya1lVEbCH53NY132gRK5n0njxnGHSs311bQ2JsaK1tkhrMugwR
g1IsM6HowaMOljAUzSKEBtJUn6PEC3T8tK24rWzyADnaD4sKHZxJtTf0xuugjES5Gvs4VRfMayXS
HlGr4iEd1aZ7afFwKrRVUqjGqDyH4P6Sej26PMgffj28TwvE7+8em0FdGDqvHlNjDakL/c27h/Rb
VaNxGyzqIu82rq99sYrQ+ZtRfVqSv/0Q0jAmbxAWrABQXr9DetKRomAavtBEly5xVyJJOHrvjH4k
7dfeQg1+LAb9+Otf9mZVN/0yfpLQLVUIhwDOmw9N9cjKAnTXQav310neZUsVHMqi7PNLNInYKq7r
73/9ka/flfPN5CPtadpgWjoj4+vf6ZGnwHqY36kbfvMIEo7u4UrFXDst68u/ual/+WGmYFpDpFHT
NfH6w5wYvccB66RF2Nfe1kDc8V4xA/XAqi3a/vp3vcHOv7yTLU3YjiG5m9r0VX54Jztq2sMERN8J
TV4Upxo9ZX7iYFqLrIHTngBW2He//sSf/nhz9o8bSQbQpIe++XED3latk6Qh1DOr8laq0n3Uqh5q
1TCM8mwBx/usJLWXLX/9sT89DdPHsnSSlspy03r7NLRZW4jC4GOLUffWgnAfACNVu/z6U/7qdkqe
OlhGqiYc403PxE1OkSb+uQil4awQugNiU+rwTNTMWqoknv75jjJFiGwLsgqZqbe9UsQT5XPgQRgr
aSFaDdC8QxhgAgnI9a9/2U/3j2dOqiQajOmp09Q3HSVyoySWHRphTUcA0w57oOXYYfyzH8KsUUrT
UjUTUsfb3lgAbcOj3ccLFd+CRzC06qmz+uRvusJPPdAmM61P98whsMYA8rrPu7hme3qCo6vbJGtp
CWBlYllpwVFFPXOR+sr9r3/Vz48za2JiU7rG29VkZfH68xBuqCHjkf1HZv+DIZsPgFEfib/9zXj/
8/ya30WIS7eZZWsOvfD159Q5717Vn8biQlc2LXP4hiSwEYar3Oj8Chv0EesoYoGgsywdFJlSdnG2
w57Wdu6domcS6Bf6AISZfO7pn78HBlEkYaEc6RCVe/3dMlEUreZzzwkjyfJohLxYlxKjaYzl4gpP
p3/+46ADTZ+l64z9b3prhdtdbRqMoBFLrvAQZ8JmbdMPebpKePOLv3k7/PxwaNj2StviFzoaY8zr
X+eFmtMaNv3W6fT1UNKJZPbPPhrQFgXDNW8ER0M48k0nUtGTg2YJZlApTLnM6vRSRtGnX9818dPv
4C+jGyBOpWOzrn7bU8m6F03XM3w1Xfgpq7pzJ7H5hp/hxZhn+frSc5mNQ7m11GhR5Oqj6TRHkrwH
1Q/+5qGZGXavZhbTd4HMqjuobf48szDoGnWOHtxCrcyTpYYbqAkONK30IfAAroO8wLBp0eG0HGLN
Wt4U9tc0iVbWlE+R5aIGjIBUS4pac7iWXbeSdng7365vIZFXy/0/gzH/DwM2/x+GYohR/NBjfgrF
/Me//4//9d//7cdQzHzCSyhGMc3fHUuV4Ht0Qgr2RBh6CcXwzP/Oc0hOFTlN1v1Tt/oWirHE77wu
LYlGhT1PPr7FYYT9O7l2QzhEYSyGaAL7/0QYhrAND+D3zsQsmKsTdhBSs0xHMi68fkBRuCQZ3UXG
cyGzE/l8+dAX4Lhyf3S2ojVhNOrTnHwsne3cqtqKeGnFDE++tCJi9631r86dLzUf/FfnCucJHTQf
KVfwMPPGjuMih7P3R5mEW3FlTZs3dawo8j8OxArJxCqNlNZYHr9viGf+WAz0RLnKop0zoZKwkf4/
lJ3Xct1Gs4WfCFXI4XbnyLApBvEGZQUj54ynPx9m0wTJ32XV8QU83dOAJBJhprvXWsmJtxZtiZNZ
DCmA0c63tqpZ6M+qVf+K0rq79foRDSFItK0y3ERwRL8apBzSWnGeW0QBIAiHN2ghQ3e+iidBxmES
YhQjc1JjhHAAXbrZRo9BO7Q8gtEge2z43GEB+UrorexuVI59rFjgHHVbOQrbN5tbKQOkn0dBuBtC
PUXZyc9OVDezk++iKxvLOb3HnyeEKQ4UtLITHOOAQsQw3zleF53EHBSo0tqjDrv24CPf9Npo34RU
azZe7to3/jSiiA4Xm2PAs6Vss0qrnhy5gJM3zqJtBMn0ooeyjW7HqSNv6s1zLTZ8Ro7GC+LdHiID
emImK0qPzlara6Qya+CDOchHOlerNXLr3qZEMuLB9/Lu7OXVY5EkLjwgstFeoiisDj2FWNOoLg1o
4Qv/DiCGAaKwwicO07OycILQo3GHOHNUKX/+x0niQhOUQCuzbN8JqLURwJjcTXjr+SB8uWr1X32t
nj++/c5t7WYI252udPFtqQU+GBDJ2FaoDy1L3fQf+grGrrar+lWogikpAIwcWUA2B+op7c5WiuDG
6FHToPEvu9CqpC0NKfKfo9hKF13vtEfApfIqU/t4GXZV+CRG8fuo6qTg6ptHwD3VXUiP9hoOCnh+
UX/bOsjHo4cw2V3aGlsP3oddqwzNqh3pC5LIFYHviFLaUtpi5/WyfQHyVS5aEPG/fAQ56sJPXmsq
vytfl4IzEoPuydMiCAnqgX67RqcOKtQzSTYbC276bJPHaoZQtZ/dAHHIbobpUFidsUASKoc6mInS
HnyF54YZya8N9gX5TwvCgcKNX69QMvrupMNkpmlLNTazRumgNdkrjyf/oHezTPUSRsK9ghYZZdda
Kxb6BAmFyiTyVnVEyxc1wfLqvM6HlfLDzBN/ZyVGsM58mL2aVgrtrUFLbZ0gFTaVQBI46G0hkdLG
XbyQkR9j62JDcUl+LIeCz4hoBRiN/nqAoYEzgo8ej95sZLlG1OUI7eN+2evqQEnTC+4zFw5e0cIc
QPEErK9/NqryhgT3Voi3zgquxvQeESalWl4ms80v8HYCLS2sUglPdaskZ7/UrRWfm/HFA5ltVqgs
+8H4AJta8JzYDjA1A27ZbCyTM61ib6FtOp5CqEufP3wD31YBHyk3lC8Lb910yGbrDt3B05KJD830
9fmwibaUJGh807d/R2YQ7wOHRecC8qT8IOUmTYqRii2GX+2voR/s/xl+PbcaYC2T6l5f69ooPzaF
dymMgXxIEMCZhWZBUiENliEQjPCrRh2ZAyBknXdYEp3SmBZB8etXkWBciKE9nQHNqrsWcfNp72fM
fkMdPW0hzvjzn1FAMFukXfow2CXVxTbr7gMVAiYXDk8wm3X+lxe1B6/XvCdaDYK9brvJxivt/C/a
0AMv+gvSiAqGlczemXFUPUlSsk/CCNW0+qH3RnCZZm1cEr85e4PVvAyG4e9GZBzWilU3L2lbgD8p
EedLjMrblZ6lLJWS9CjikP5r61bDMpHpTYRsa3hIouLOmvyVDe8MJWgXdScjfR7B8gh/45AlH+pQ
3bpJ5L8q9S0UX9aLi0DLrqWBZS3cXqvv0YsKHj3Hro81dJUrt/OCV00NV3+4+2z1y9oGcUqNN55O
5wwrHG7Fz3ffGGp2xa4zgKUx0oDn8+kKqU6/ApAw6YpBhs3MXe3SjDaf8mx4lWOo8CWvhhm5GrSL
70nPAw/sRumycAXpbHQqNRnVj0nSVYyETwLwGpHa233xi4geiGe1EHHzdGgWd+z1+In/y+WET0bT
Ifebe8vQM+jCm+4k1wAMotIO10hreLA3hLfW9HAbrnFXmLr8LEJVX38LbUf1Q2hmxdavTNLuQmC+
z6aLRqGSK/4KlKsH5kzSpTFP7xBb3PNIboC5IoUwjWQ6WaHkaPy30efZr3ESoiuINnDG57jMRqxZ
hUFoacN8dJImSq754OTKPtRMuFs/++fYyM3h8JpOBSlzogPA3QXRQEZiDpnPFT4jS2+pWfc7caqY
FP6vpyWOfJHANa/6LNq4Yzx84+MZLkmzli/mQB9GUNvdDy+vz2Pk+fCaQrMXBMAMFkmQL2qU3S5K
kKDpaaSPStiHt+rEhPNujRNnThAUj2qbhJRZsKY5YamCQef/dd44/QnvV5n/PI8/QVjvc/OfN83N
1vvfzEhji2obzFCidxlKVn1JUxsyYVOf85d+ZuGLxIQX60sTUeAP/dBfgn3IBHb//SSLXPmHTQp7
J9JSNvuTaXs/bXo+P8i9H0iqT6vmryCUoRgo7XvbCgU4o6VTmieaJcFPmI3te5Y+wbmI3Dc/GlI/
YaN689Pa3i2zAu7YKb63AudDvPAj0vkzdv8KSufiCM44Hm6F1rd/7trraPLJwLXXYWDqC8evgBeL
e0xMi4O428RIBPJ1pPaj6RML3XSx68VtxQVjDoXOStCBgEvOFynFtmMxLYqTDP5rH6Z5Kn6YtDfG
9zWSa8LKJpfmeui29Yi0BcYrRaAl9AzGMSYNcdupqI3XQZT8LAx/GdI6+JqwTF7PEabxa8JVoMW2
J+sRLa6aNbOda39YDQg6kSyeeLmmZgZqEvwS2eyqqgEuiKrIl98iVaTM4h1k/0IaUjGkBfURdS02
hpmyjRtV+iYM5O46I5e+5YGZPQTDX21iHV2AlWf69EAZvpuIv7MqRHz8OitIpCDcXcl8b4CEqydN
j70dhBDqyZhG2uQTI+GbZ7PcleAk+ydOjLqguyjpGJw6KAGWJDAR0iwQ3o0mNV1xEBNZ4/RsCv/x
iZCRj+xSTIACo0ewnM5TJqe4jIgWgU6EvOZ/PynmlE/7/DO22BzSWkFmj/6Kr53antEGktz72i8j
RSmhCgLl1LwfzCrgThV2jVYKXz9vrZE9O8yuIuUXEwdALcbAAMEVRPpNVMWLUPOrM+zq+g11zzd/
EEIT4wyKvvwyIc7qEYmvoRJfU2qT6n02BlZ8I2ctzepq8gJqVNnDnV3dVn1D++g0mvyZbg67a2wU
6rQMQnEgGvJHNXPuLCs4lpNoEaI49t00J3r33+eqqZNf12l85WeG7JVUQIWRh0cxCqkcXUdgIt5G
8+w8gggiPEYq6JX//t0ooqfy8y8HnWiTGohN9w3SC1+os9B+IE05yOUvRCrHSqcN0tmUPu1laN3d
5VIPD/1kXV2WApihTGmH8DTbWSKvNdnv82EUDAfY3/dDatOflvhGux2c7MNlxIQ4ITBVFNKyDunt
nBJuiKLHd0NFwTMv6ZogQUJvC//34CtQ0+K1c3NvGdcpuAV/BG+ZSe6ZlGa4V2H72dumr50jPppr
pQvLB42CFflG33udrgj/GLUytLRcL7oAVSm3upRri7orkp+6DHSgB44S0NMDhYDVHZQYfVsREZdm
dxPDbgs6erpnp9uz1xv5ZIl7tiuGHDiIF2/mmTkwU5t4pXktzQLwsNw74EriiQdMLxx4wLpGXcHI
U22E7z2CfoBoBT/YpZj2jwYUpPBgurQ4TqbwwQScbAqHtZ8ldpzeu52yU0OdkUDho9UwXI1KWN2L
iflaidi4pioCOpWE0lMBS09t01Hh9eyHp5GlJtlNbqQGTMJQHnz2iwgxOZ0pQueTjOlMEDhwff5z
WREh/CJMpUNZXFa4vpz++bKVk/3hm21/LvjxtjemSpVh2OYEEwI/8vmbXVOWDQeY8H4CpFpN1VZE
hcaCHbrMNp2qeXIUZmG4yoLGgnGVjewJ6dNk+ktgaPuWtbyGi6B+ChKRc7i4pDDFJe3cuI1VLdkE
IYwqgT7xrdRu3NzkR+EZOw3OFeG2cmCDXiejxiE4WOZ5srbNwrJiaBuVYLi5Tr9dBRh3uyjLxACX
tM5Lu6nJmDTlSQmzIlmJoThUEr3DibcWhjyJrXwInsOGacaXbecoxesgz7mccF2HLsTam9rS3I2Q
S6jSdNjkrNkXFrm3q6CCmKBBKugndZvsbMNXkwNhRuplUlSYZRbEyAdycb2CMJ3ccP7QQ2dNdZeP
bzuyAbIOzSZVE9LVVN8+3wANxDilXIz9j74kw4kGZC+lC1PvjTPfp/vMSJA5smr9b631HQDucvtA
uqoCoJJ0S2GKQ5t/M9OxuAhDDYpmRZOMuxGmr6TGGdqyK9my4FNuA/dvFMKbo9pK+Q05Jf26vx8G
aZ1B3XkUe/frHj22HX/jt3G0nOM0sXt3GhfSJmMlxQfx8UkcVghRDtZFfG+yz6YzOMmqtvIN6X7j
rMXw806rM3HIo+TOa8v8RliIPvTrWAN4ds2ChqU5x2fKoC3pwdEPdJVrKzFKzN7+VgzlqZv2p8Kv
D5F+cKDn/wafwVc/dWE+A2FQLjtF9tw/fMGMz79Si/+oovJU0xJhU4CyvxQLaEZSLWqH1i8E8uyz
Ob2BOjKqN+pWjLUuopFLeIq1MWTk9+rpjUae/C2QJXPpeOuwqNyz5CWT4ptsrGc2VeHrXdOgEW1a
3c123pQ/i5gCou76T4U1WCwXfONJVp+gPm8etT5JLhFCrcLLwxieFbgPoWsmiCKHs+s1qWbpgWkk
7bgGyFRuR7sBN+o4MazRaYzUKrMo3ny4fp9/uL6kQTzXlN2ycyEyg1AOejevas9p94eXp2gwnZ+d
6QdNvoJWjGkxR4/uVHz6mDdr7NSuZdhff5ta023Ez0/8hMnd8kM1euWkSm160MTPeJ7uMu2k8XI4
XOPgcOyPA6lZcAOURUDIm4suCoJ1As9NvRDO1o7btyGNttPQUt+icsP83RZC1QexaZT0tLUgeax5
NVVwrI8jzXtyojZ7egttaIqVuys7JGSay75U8xsaNc2bsiL1wr4CnBRkxn2cpd/YNHy5YEyP7YWu
BN0pl1OeVKRVW5jGTk2H9tOUZJ3Tra3V3jWN3R8tCLKhFYeWYt1x665EmnU+FQHj66mqpNN2BqR8
Bz7ZXPgeqXeHVyoEUsW3oVeU75YBZV1j19O/xZNeLGs9NAbg6bhUdo6umFfTHIIbpBTUB812g3PA
OwwcBGf/21Wn00uN/dofVpH61BAw3xvTh9WRdbJapFVZ+Gn2l1Uk2KrQcPJa+hFV0bomJawtpNIu
VkrW9Cux9J6X6Hbr9Df2q3AgJUWoWKoPsHit0Bx7ixc+ceaIxOVN+5MF2nTVafF/vdbn61//0CC0
/rYm4rKJ0TeZDq118WW9uLtuxSZ2ZDKbs8ezk+guD096A4KTz919hIjzA1ysHm2omb69gqVHMzyC
z4O9fprtJ7D0dILusrwSLgpZnNDBTEb35lZsGSUnalYsRbKdML2EzwS0K9lOnmqUPqJy11lR0Jxn
RUFTzMpT8JdzofJPH7MEnYQx7/92BzW5gww5vR4kr/015hEK25NLTDY8SftQLf9OEEGEJEIdV70D
+ybQ6yxtAG17q3bakIdthYSVOhi3xSCjxlsZ+dqoXO+1sqRl6fraCw/WCpKcDJLIxl+xZke4ptB8
xAUQp/Nq6Va4AKBl5AdyeOXgTtyXDU2uTt2kGx8Nbfo0M+eWXm4bnWpGuUGfMElquILeJ/rI0c8F
GBYRNvvFRZoahPo8QQkGxntZYg8XgJQ7tmVB0hjmLSXMsztZMn/WfNtehjZLN/QXDVszz4cXt8lu
zWbiS/L9P7wiFWP62Hx8DqDEhMybzivHhnb3fxhI7EKt4OU1sx8VDbEr4NHlRJR1E/YDMHTkTPqz
4I8UoyyCJtosqxtyKhWKYVPwZKKoFw509V1iObbOThYku9xx/EMtdcnZQmd0bUGw88DqzgG1HCR/
WQlyQ3A0scmJ7YXVRvSODiCYUtm4UcnLnymkpWSZ7YHaLruCYpQBpgmqDZoJF441biH0hOevVaPg
t5oG9Sod/GT5UYqPhaCQ4aNthkz0tC4UhzbNF7ICCsKCyHvtsMWqL1lr7lO33CVqrz1roZ8hvqYb
eyOWtOfatE8uTO+XJh66CwT0R56X6Cm3boWAMH+VNylhYUJPAMlx2NbHrIqVnfABe6BKq3ry9pq6
ovgLXWblQldGBtcVWbEpFzabwidyX++x17DpBFPK167R1vtZFl6MYP8djkmc7JKkVnea5kGFOYdc
bcunaEwH3B7cs36L5vaqSZPirE2WcNW8oo5yDZp3cnFDvvnbTA42Qyh3y9knQqijvirNUG0hLKjL
H6Emp+uu7s29lpqkQPLB+54AGF1SPxhAbibps0L7j/BnrpvtBz8M4aPw/O9aVpEPRun4Vk9S817R
60dz8hskKTeR07vbVEJpNlOHSWLnyuLe9p35QC9U8FijOT4ljfVKEYbI4eo0hE0zwoinMK/9EOYF
GxqW/fV/f1o00ar4+ZFinc733ULRBk6frzBjxHdQJ0xH7Ufi87zQ7WufxEGyx3BTDKynZp/u10O7
UClGXWNS6IBOPHnG+1ki9osp4g15SBdxwj/JKuoHXxqHA52vFCemw2DIEOHx2ZpdKCPKi6FQ012h
Zvo1zNfMaGPKlb0UPpaeygrwRbEBAdzDBlQle6UvnG+0YMtrU8vpqpjMHM7AXVQjbiTMcEipyWd5
vRBmYxsKeGb9LKzIH7NvnnE9UXhQPt25YWjdeU7wM5ST9JiYFH4AHrgLUYYepiTAF588+aLPcbNP
QsZ2ca13fzmv0ezhaCAzCJ2i971BMPQJEIu0VmDFOaqD557NCc4aA879Lo8e3LSN+etzaGSxE9Kn
UKNAwjDo+25rlz4wpndiQ5rts5Ms+0tBeGjCnPfGhyhs+GBvSMXoe+AwECUKHw19/k0JtdNS82Ea
/nBeIanWFnXiCv1J5MC1sX4dLWdC/vNN1xMS1MIsc+QVrMhP18KsEH9ca3bnbq/BsQvyOm7LozA9
CfIdOstvTRgennzYe0Bs/W7choK+oRkPQJeCc24qL2JHJVzUx4/kmIJbCwapkxfpF12sk0VSRAED
vMgV8rlztmROjYhZtSCp+yVnIrlytu+VwD44rGm7VQ1s9VAE+t7v5WQRqjZV+aE6atPBS/LqKMwx
i2Auy53V7BIjESYihCkOcm1VR9dVKnDIyEmFXmNvVXeiwMxQTzKzbEDTYxjPUee5Tw4i1FYbvMiu
4R7hdYP2bjJVJ9FXNNome2HSC3lsU8W9hCXiSpX5V6QM1soz3f7g+FnyWAMUFnTMwh9MflWX/9Vv
8YqCyVYbweDQ39SbTrQWpuhLEB0JYmJuXZh9zVjv8lHeSxV4aKj0sg0fP5nGE8z5AObszXRliJSM
Qg+2YtYj/wgJ6jRdgng+j8HezQsoupywWCMum67h6LPPPamwBeShxXeSd+My8E332FIdeMwbl4c9
KL7rkYR4pxpDmTbK+fdChdeWL/uDDW3D9fRxCvtyetJIIFbws23X10YQnoLClj60IGkZ8ihQ3GkH
0YLESkC5hYeJ3wMNSUNq1UtjJGNhN2DereYx6F3LXpAZYyVJwX/VB0gzweKU3AmfYYKKV61HxJ0/
haXGSwR+LAPnKzn3+nAZSbBnS8VJ0ZtQtQAyxcZ/kB3keZgspv4jtzVv//sLoRhT1u7jF4IGW9pf
YfxRoIs32IJ83phaiZQWbdrmrzmbxWXC+usot0FaooakcLyOTdcwjq2Vy0vVN/WlIaauAWLqeiih
Tw0huVrQgFBsW3gwr8UgKPeKrc29uRbrczcz0UaXqngtVu+IPr7Nhm2S3Ts8qqKHyH9vNmqq5rG0
mmA/++d2pO6fSREv+pLmMEfuHsOxumRqCpw8Ch6jsF9bbTK+qErMMxUkEmlmtCmdbuwXDnWWm8jp
rmHSaLXnpJfUpVjwsLqQN66h0LA/LZOETxzEWulLVXEOFhPzcuqLOV+Z7xSSPe9XFmeofXuqNejA
nL6+Eb0BSdDdK1LUPeulUaz1MK4BbUbOSfIGfy1By/hSaeVNUFFka0SRJvXgB3H5li4UYIu3usHa
t1Nl+DP5R4NXTHbVUFKzm0wRhihMd8qR5IPocGJtpxh5N9/L3pA8tnkvH643swZ0cqclbIhEiDjU
042PaMtj02XyYfbPseKa14dGMrLr9cJsIKUwQqTNjgYC44jetL4ynHU+EbSKg5oEr2OiD0dhAaK1
79zoRRjiHB+y0L1WA52dfV+u06eR/IclliGAGtmHIqhKQy/qTiCwyZ+RGv+S2Yn6qEpctG1ea19N
DjP5WA8/8DJi87EyKuC1q5mDTIzmaWHWufG9qvT8KJKetXPbmF57EUZEbm6lurYP+RoCc1LfKGfZ
7S/XhCuM978LZGdPbWkbu0GBmdcVLGyhA5uNVuTZqisHc1eEMPyx9VlngU8THbmTW0PvYFtvRu3Z
TvXwIHyIgzq34SBRD3eLrbDGQW+mflf6C7s25w2YZZW+gIBLv7f9EREW/lLkjFJ4Ikx/LfK4btb4
9zSTLIVKnogo9Zgiahpne2EWFnTP3ZQVEKaixfqiiIJui0xoesr1flWzWrpKzYxFTa5fmYRpvEaq
l1cxBaGeUEnyq5Pb+m5wPBRa0JncZUParry+Vy6+BdH9SCbg4kVDu+qnUTj5MjCQZ6noleFoRYrD
NxIGOMgn7wxfpXQ5HaqCGq/ws+m7E9YYyGt6SZyjbUbW3YhaqHh1VJmHbmkOE5FSdt6RRCU8r6l7
X8d9dRZto+h4RnvfgXyH5J//IA5SgupaZFWoLuKaI0TbqTjr/RoiIvAQi9R44hfze1G87FSl8s+1
++uLW5gWOJQzeQ1hzK9M8X4Uc27za35ZilGhn9vKLs2b6WOVA1s/QXPpH9g30pCGtNxZVjIa1uy4
JznkA1mXjfCp8fV2kdRF9leR1HcOamV/m/WPNkX2Gkh6vs7o4v1V1cprajrpdw/c+TKl6HjIVTbU
qgQyeFBD6xxatXUOoF3bw9h/b0epNq78yScmUvvB9FkDtrI0bcB7L1wiMOtt5zxOn8abDCQfd8G9
7fn6z/dB7IVXT/jPYJqqFesWVt3oaMqxfZZIro6LriQP1RhSyVYEp4Ma8LgqarSm084K7oPQMA65
DAmn39RyvKx0w1tJcuRsxOKAt095Hw63MSI8BWnL0/z+s/hpbFjvAUwX64UW/iFYvNcWONp9F0Tx
N+JfFFdvfjQBhPutQsHVgAngYMm5tkYmsXi1kgrqYiKyiaS4LsvonDQNSo6uni+jwlL3kp3x0SXd
f8zZuR7L6SDM+VAW8rbTYn8/uxoz6raglYLxSSmrZkvRaU0hyL+Zee9tKTTZUqH32lq6hJqXDYGB
X5jysqfZ5E6ndeAu6P2QnYdHk0ERbu0AhmKt1ZxtGJfjQUnS9ERmX9k0SsnNAwv5sjJc67mwjJ/9
aKS/80iDOY9W2sXoDTuEIfsfESpBQFsqNDDJoC7sNisfMlBfjqpCCFbZxUOGSPJabqJoIya1oLZu
XcnZiEnh8pRUWtRkr/bClOS4Oxoe4tZJF9U5eZr4MQ61GJFbEFO5QU88JGhysgYBnRz9mAKnrJvU
McVQOMUhmqavI1k1skWeUgCdY4TJ69ZEtQi1+AhMsrXoobc/+EH40mf9m/RFO41gmpaWcpQPazHR
RVm/g6ZHWrB7sWDyCXitTAIk6BCxk7Gec0iHjgh7V0sUHBZFoofj0whzIzeuGl7EwZMeG5Qd7yQy
lJfaSPujAvnxPK+Vkzhc3qsr4VPl6i8760MWChZNntt4CKhWevlfCFmaK8dUs1PQydaNogzdkjsl
+fkvEbknK8h16C8a27OLRy1OyMgJKzQgqp2yIu9zrDRo+5gigZ6vZ2s6bzDN6HdCQfEYZ01419C3
en3eUDhPtz1VuetyXTT/pxW0ETpNs26e3Ay1Ij1BDrEsy7H95kpVe5EVyIfiTHrSUwOOdw1ao26K
CvPO2oYFGrBiNoY+eOVXOR3+OW084tJqFsd3CNt/2BzACZhtSzd8+xuEHhKntQequIps7dSP6qVJ
oJbnNxPEUCvQbiFoisWBnoWbPs+MdQ3BmiGax8qKKrUf1GR6p8Xf1RkPRrZtVdoZXC/kE2bCHTkL
UDmj1N1COC88s3sO9RXjTfE8TpR+CpUtVKjaHHzSLshkdU29tlrQ4R3/rmjwRETvt5XYAenkun40
YmfSWWvGE2Bs5WhJkEYsWSRKSLHRaKfFwcExx/YRQpHy0Hr2B7/ea+E5G7MfiZdoFz4+sMtrzjeR
aclsd+nAxHcRVuhaL0rrute8jEoSFNqRIjuIydarnRXF8HgrzEAz620YWOpKXM0c0DtDlA82Udut
Nq2ShaQ0Hfo13NI4yVCf3JaWQsVrIqjl2btvlch71DU+YLmaaBuEQQooRyiHsJveIqoS/LJiLVnw
Cm4e4I+Vto0/DDs6AdtLTD1xIUJCRIHpE5VfUUPlN9L6NJCqSfuHeqwAa35ZTCJraVEi1PlgaMqX
3RgUNakHkXD8GgQR+i1Fc6doUoU6gRod8ipCF5na+0X4AAyiO1fEzVaYYmLUEFf+fFYvKbshc2rp
wYD3LB2Xdu+gPqY384D+puRekz2oQFqJthxLq6ujOLgJDOyIbf01wvGBsokFC4VqqdURac63EGHq
ac15Yjif/OEccZ1+KL//YfcqGqw+/bwsvkMg8MAigE34n59XVcqV3yVa911t02STeEq40Kb1hDId
xAjRJj7rgVxfysAK98IXTIuKrjCYoA5QbeHbDRfC2USBfU6g9j5FrcUWKPPYjJrK7ZdRi2zJ1de/
j/7/cZ1abmrDG7eiqEW90qaCS2JNbIuF6elhdBRVLGFGeh9+MMXsHDyfW2ewgnwJnk2vKvmDYsld
yr1inWy0Km/tIdoJ4UVxIF+vLRMQ5VsSsOg6j056a1raEsaI4kcZDRIsJink7mGr7vKITaRvozoz
ZIiphn1r/opcuPGG8pcZNdIiifvwAF67Wpp5lS9suEJevIFXvuT3Clz9mGlvfZNgk7lPVRpD6JC9
gcEpeQnirNr5MOKvr2Y4wt7XucO5C9vhSUt/I/qdvnTQCx81dOy4obkWaB9EI20ZVZJpdtClpeOn
JU3bcs92gr+BuJicwJwu/gZXU3e+ZXab3jdOWlyq1oDQ2DfWsL0FMCXFiCn3lkFJI3fvgnDqU4+K
4AcPx/fAzrQHDQ2KvRko/gYuyPLVtn5IteX/+HKi2yjP/33/q18E/0CTQvVAh8aEgofz0f5K+jhq
vDUlx0yezJ61yBPcXEga+KE5bLx41bSNe5RMzT36bXHve56+FZbwU1mzysVsg2gj804r5q7r9GQ/
mCF7PF/PkqWlNgrciWO111qjvxSFmd9lZrOEhnC4CBfUju2mldJ6JUwxoavOA3IiNO1OJ1kA5E6V
Pz4KSxx6V4G11CWr0tJ2vw5VsIOQglnbDPD+ug9pV2aR6S9Reo9PBpXr5z6ghG0nwyPdrN6+CC1A
/G1r1FNLIpyWumWvxEN8feTFoxzU2VbX0Yxr4FMy+Cxthe6W0EgThzzS1YUeo+4wT/gTz6k4w5rO
EHFpbv5QNNdc5k4ORrWFSP8oO1FxRDb9bVSKGWHTdGTbS9u2fva5A+hiCpR6+QZao7sveQBhzr4A
/Tc6Sa+M5V/ozOFyKI4IWUKyY6f+ARQWLMmh+6rz7ofjGKupb2M9sx8T1U3u0RC4pewkPamN3x9l
GRaC0mikJ4CCwdYk1Vp1Ct84QHDphXd1eF/xC/Ej2XhABd54KPwuWzh5WByFL8mdbQbBI9QbeXuU
XMhRpWxoj06s2hCPvdtiNMfYU7Qw2fbd+CSZ1Vbpd9dNnE/y4uC7+aOouYsquxihBoScWOaA9hhy
NnseqeQ5zshAYVZSOLI8UPRbBVnLpVmygtImUxxgxTVuUz2/n7rqD0NpBPCMtpF7Llvkmz+HhUU9
LK4IVXl09WNUlf6tOKR9Gd3Yw50wyAaSdiaz/JQ16riH/ivRF2LGCqbik66Qtp1OdbiZjjbtSrxx
wktfWYs46+I7YeVmlFC/CKa3EVr10yGJKXGNYBxZXvzj03OftXxuL5Oo9c9pOfyq3FZ7jMwcvS0s
wSMbSuMHi5rb1aoSVX2MIvfDHPRT6orUK+z1uTkeYKWBX2ca1V0/XkfCBxYaXrkuBiTTxMXBMuz8
oGWKS7nNatJ4cR0rOljhJIzTBQT36t4uhmHfJ018Um3apwppcG9gUxvXEqXOS5bkaE6mfv2Ywrqz
cOHA/N63we+Q/eRPI1W4neH9gW4qXKC/yKajKsuFFXmJB8SqOSWFZP8w/epv16ztl9TJnIWeK8lj
RuvQyoX29A/ZvP9Bz9sa7TdsHnmp8jJl+ksvTmS6ftoVlfWImpy8EJ/eLm+KZQyt/UGkr3sJtHgu
y/FBfHrFLAzZb7OyEr/NzueKWdXo9w2ikPf/dr64nDjBV+nyN8oS3ci06OmxrP108QXCYzbAXtgM
IzBzTWLZodOddDWoluyXu8cczjfUVc3uUWfT3tBwLknqra4H+fOImtuht2D1FCaZQnlte9rAS5JZ
07OAsxR1cYavLns2jGxZDNCcNkbtrL3aN3fg74qt0armYzMaF7ERHOrRX9iADh7CzoDi1pOLrQe/
3qPUapcAuOLOM3x9p/XFQa6y9LshAY9Bwx0qQXSqjr6jGmsnM9unpDKfRJb7PTSp0rdQq3WVa6jt
9M9Zl0srUMsopdlQA6yUGPximDXH2vFZ0zUTs7hKCfas1Z39AyLGi8lD+UPWit+W35vftTxp0GV1
x2eQo/4yN9EW6S2AUAmKnw9xmA6roiFJIUt1u7YLHwrpFMlimvNRkCtzeds3en0yO93aqVLvHKD0
SA4apKx7q+vko10U2W4wAeQ6QRZsIQe2bvLQkNamPYx3Kq35lAC75pKGWbwKA7v+VpUqe3k17Z54
cWmLJumVl8CSYromOunVGscX/iWQW9toOI6F9dvoko3eZP7Bo2izKyAvXLR6Gt8O2YA2al78gItd
+a54uryqPKU4RPQNPsPFvxD+BCXxbUkj1Kb3LPm77xk7P7b9b11z2/Nw70dnCHc5dAWgFatgSVEr
+qkXzcIvoub3UNhwZ5n/R9p5LTeOZGn4iRABb27pnSTKlaS6QZSF9yYBPP1+SKqLas327EzsDQJp
QVEEkHnOb7ryOfLTYKNbinFsqzxAQ97K1qlaBS+JsL8Ib+p+KUm86TrL3ODhru9G9jRL5Au7h6zw
jY3Rqf3RAVHOAzEoN10dlo9NFvO4DI3su1VNG62s22NSROnSmW2VSPw7l4Ms2mTjWINYyB/ODZqj
4a0kT1VpsyQ7XU69ebjRTvkxiT5MIzu7USvQeCnSva54uHAI4JG+GumHDim8TQDE7Ql0XM4Lx8x/
GeGbmMLpR84+EUBkrt7r1ZTvlNh0d6YS6GclxFItqJzqexPUSzkmd93fna4Wz2VmJpuOn97RMlBH
ULTcAUYfYn7t1yqvxTg78DR8lCrrUm/dAJpzJ+vrbnq8Vl3ryUo+ypKQnqJp1Fzm+Mc6OYm8wtCn
r5kBTMCOMJyE6hU8dX3V3LaZe9ZnUwRZZVs4RJJMBn9DlevVGSTmSN3KxthyM6DNJANk0dNH4nH2
1kTBplk2Q7+G4nprpFN7Z6ML9diG0THAUYTcW5/uKg3dLswyxlegrah66l5zVxlG96h3wYduCBX+
nDLvxUDcfFcSpss8AdJVr1zgrxY4anmQRYQb+f9ZVr4ifGScfa0IznF0gB5PvFJWKcL6aqhe+143
2dzowACqtWxllVEe/48F+qzv+zG9ipWWi1SVTmqVmxOR3k8A68rIs6lA+fCZ/CfJmA3P2vIgJndr
E3e7r3A9whgJOxK3fS/NbdfS3CZ7tvNrffhbz38dJ3s285x/rvBnXJQo9VbU+bTwe590it8J0ive
SW168PuuPd7KGnkYAUVtlThFDuTvDY2dsguQgWLXzdSVV+eHMLFgE81pOm7w4taq/Z0syYPZRNaW
B0W91KwQm6u+dbslspAjfr3acgK3BA+387ANi/xDZMT3mJh6uFlRJc8UHIZXmNYqs7vpewPRrXqT
Z8F4G3vN2swm/RzMq9YxwwHYxugP2EluPWITqB5ZP2Aanunfa+K8T/g+/8JWPnyutV5sxtzXDpqf
WLfm7OWrp0GzLwvhrYlGwaBsrQenzMrHpMSlJbOLFzsX8cnqiA3K4gBekaeW1W7qIS+xNdajpaId
7KLsMKXOsxUxKR0OTGFzmwuruA3q9aQ10BcaRdmzlGjXfQYRfYsp9DdLL8RiTPp2TWTafe5K/cEg
2foj60mhDAW0LKBBKI8aZNL/lx5EN4tV62s6kt6ltpnKlqSGnmU37IHLdVaq2RfeZT8ha/m/dP2t
a7vmnMLuN3e+UwdsnUqL6E1qnRFJ0w4xkZI1xCfrVS2VTThY2Q9NweNQ9uDTq4eZ+Ll2bNJXTWk2
yP0mLMFnfCgh9W6Z1uyV9RKQC/yHSHHF8QKR88MuOEXjcBqwFwwIEaDXqTRwshsUJpNR6L8Dzbwl
zJx8r+HmL3poGS9uWeVLFqXJ09hH2srnjzmnkdducnDGN1aYjbuhBcoyRn149IfZaNIt3BvCjekm
rpHl4D+GMIpBQnkMMrvZsAafbrCkgp+kF8Y+wArrNRl4B5SDR8zcr28GOEALWW+iTLwywoFu84Nr
wMvy2g0FZmvRzk8wZcyZrbXeuyUJMguJ95tXe/Ji8hUiZFK/BUiOrFPbDU+4DdW3qZb4ywCS7HcN
9Z9AtX9EqlospzbxQEZ5+qFp64gPq1cvSZHdZnZi/8jS9FeOsfaTU1Xl/7X0lQqKH2JpPKqwJDFn
rUpXnUVUPz2q2iHRnLQrxmfQOt5DbX5xjY4HL5I1B6vHvU/6xmVRXC5spe1mGWnjftA15G2S6g1n
h3U/ItUMF2pplEOylxsRWcRZ8WNRtuK5dqyi8t6b3PTka9jjhbOmaVon0AWIdrwZ2XSP7jW4XCxn
Ssupfjd2+c0YU/dFgWaNp6iW7Un+/G5b/CowdCR505Xj19DJH1Bl1h/ruT4Eub0KTGP82p+q2C/u
xOxtInf0RTKpGzFhYin3+3L7T4JruIn00trbiD23W6tQ80VlGfEWBVxWlog3kKt08/o9mO4g5Q1z
pz85cR6wQFIHAROcsh8U4hQMVkdWYkD/8+8Nsotd2gyRHVuvHtaZOzy3pn2WSEKJPURpIj3NVQoI
8/uwdFJkXlyxgtis3rhOW63Rr2QzpKolMjzR8LONYI/rgfXbcauH2HeVV0Q9LGxKa+08IRjB8x/v
1OvwyAczJofzzV2GoyRo/sbO6WEyxuCuM32xc6Ihv2vAoC+KwM5f6xr1X+QBs61SN/lr6NhvnW+K
c1RN0aMHdV1Wj17u7hAwQWZrHpSP7P5MHUMLM1Tbl6jYmYafveLBZx/JEtdLWRyU8REO3F08i3Ll
tX/rxFb1FIg2PQrN6FeyPsiDO0B11ZPRjqvcm7SFmpYbs21ZgrOSPwEe/3i41qlOK9ZmURsL2eXa
IIsgRfEQJy+xykUzrgY9S++9KvfWLDdUXpRRv43irDoF1VjsMYzNDhnIhSMSqNXOiLsOnR58H9Sg
d4EvT9l6zOLhIU09f1m6efOctAW2xZrWvaphg+Ex+qXfdH/OAZfFr7psNmOCku9israuBRYV7Uh/
0SVBFCzUgiSM77Q/uiB6NPopj3/3gCn2MmM2NOQF/C65V+dsWuFGB5/n271sI6NzaTNmYYo/bTIL
96/jvKQOV73I9QuTzZs96/wCgo1EYMJPNw4FzosoD8OEawMHqXeRlkBd+UV2j54a7FnGB79hC+9D
v4jeiIVoPCiG5Db1UvwtkJfaZLHuPLo1WewIeaRfsY3ZBjImtVapi0nPlQdXm4pty2LgMARIlgUV
601cQce3ogqOkZe2N8gCG1uHSN6CwGfwG8hplpvGb6Vs3wqSyy9Ol5QrxFWnO8Mpx91k6OXe8Dtz
kyhpeEStKMIno9GORq1FN2pbpWtAX8mLIdIvaHF0v0C5bLrEDL+NCdo5pT2GZ0h6PGmqPNwFdW/c
O2ESsi3Wre+O+MqSGbqBtIqJJE3BHkpxnPOTYuYryAbsCN/PTG3EW9wqpoU6Wva5F+1bXXrDa++O
+FHnJrHGGYjVauZK7RTvaUxFdYIEEy3V1oxeuyIGrsbPYyeL3lTfdE0gHmq/be9FkTzqcy8Pi9Fd
1o4IQ81FgndEPpXwR26J7pZ8Al9FCXPlCpKaIrxx0HUilv8HbDW7pivIvt3JKifHlKVOwy25AuOY
JgOEi8DxtmbZ8GRQU2XVaF33hN68vVDrXnxtg/I+5teB8ZmyTpKkQBA2Lo+j0Qff2wl9cQVd8Wd1
ur0sDJTkBw/qL35rGi9lq007xCzDtSx6Xt8tFYU77dLKnyXywL799+t0qcn6t3cfgskEiJG9djRP
/ReVBU1MyBTYlfIkvFwD22QglF5N/Z0qsuSA3L2/gbJcPPkFyxJTz5yfJbjAoOUmvvYd4Rbvx+SW
ZQHdsbh9KnGtXpSFYV+7Zzh4XKZOIZkfLn3nqa2ZTdL4rb68iCXkUwekPk2PLRHfXzXmrTh7J1/b
pjeXURvnZzOp9V3BvmMXFFp8DmBuL22lCL5maCEELMrloF44CVFQcBrTrJY7PwlKK4uenADN0Dkf
HyI695QIkr/zE0S2/SmNeHp+apvHgXJx/g8SHJC5zxslGCcGOiIqcDq0lz8LixG+8U3ghM6TQWp3
lXRjUr6klr8AYpZsAYo1R1cV8KPlad2Rjmznw6UlN3FokpUibchETiO2o5kFktTGyPYPHEaefcLE
fCoKYY0ouLS2uWu5ffZm1/cswHv30dF0Fp1u3x01pXJObWL36wZ5m2fkggJk7/nCs/KEIIr1Uw7K
FPTEHSfuNqrBnl8OapKA2zJ0jWcHj/jASu90vQx/dkKsXb3hLqkQA7dx4/gFFeyb09rTq6ehQQuX
xXpQxwRqehLZN9hxKzvIauo+UZPwxgIusDEnoRy80PwS+gTUUkA2J0J03hF8aLzBvEo85fCzeVeK
8ZcPvLk1+YGAxwPv0cfPIvEszJLr90EEwqPLILat1Z9Bo0QK1Mjl1akeXQbF85XmbdPlSr6uiCfV
t0mRAADa9qaX4RCFzvWXqQ2+wQnTTsJI4sNUxh6LXaKMjc9athmGYGfOMcjKUIuFVY3eJQaJxNti
3m8+l6m1Eir4TUXR7Ney/93M/rlt1w6bmnjKzrViZ66ujLg4B2byms2WYvCK633T6C9Iifq3skoe
ZNHL0g2B9/j0qd5sdH3ZZaJe5+ND0hnjURJryYBA6J95t9eDrEOIv9wl+YknlNuzb1Mf82QGHKe+
ddJmvqJjg6fV3dw+6bMAq2wdO9U61d5jUA/NXs8S4yWZvA1JOvtRHZzwvg7FYzqTwAqz8Xb4uti4
WenGWunQ5CrKOt8J4u8reddq7pjvPAxELkXZmtnl3tfGrVW2v615azYA1N8QxrGpoqjEGlZmmvPg
Fz8NHGdPjTc6N3KBG2qbyFGrm8uaV3ftFl/PXu9XBKdZziQoLAo1RsGwCUFXs1RjlxngAxOGJzy4
s0drij/WT+z6htzKHuf+Vpd5b6Z+SkcQ/lkLITPpwrUpP1GUlXuW/u5KYPKxsyeLf0AWTiALW/em
TcLiWWmDtdxnjnlX7jPiw0uR6N3jOITltnSNGAN3EoUIuBuLLDG9U8JX9pLH51LVxpn3/XQBwYD1
MlaToagb1sbOASdd5cbtW7aXcVu9Wm1yDuZYZx+XBxuXjDeR4HprsC67q/zI33tKg4d54JkPaZ7q
Cxesys9W35hJ8zuH6/CWFw8EgwtIhH+dKMrnmo9NOegF1K4/9Mmr1nlTIffJlAPYlzlH5BBunX9O
eN1UGz3Sgo1s7aFJVsX43XUW+che3effuYRK0N6mkZOcOquI0D9snLcuq9dN2mo/sqJTF56WTPcp
iySAgLa7SbFuec7a/kn2qLOIDWuEk2+ZVlvY69FeS7vqoZuDb7KHg/hLafXjTckzbdXOmj/1fBAq
ZBo1zLSVq4Uj+3o7phI18WXaOfFzNuChqqfVWb58CkoMKM/yZzy3XUutEXwo/Rnn+/wQ//3b31Ol
Dv7f3/8z3IbMj0ai7l/1yAxLaZRAHcanyTvUCo5B+ygDk+R5Zr/qi9g+SmKEPAs6nw2QCcdpFTc+
tm4thuldjvQW5BRI28QmjhWGemTP1afESfDp41G1HU0cxW0/Jyo8Q4slyDiedabaAo2wCsJahLDY
0ebJ+gUdgS+5m+h3sqQGw8LI46ckImqj4Xx84Lldr4Lcsd6g5/50AMrdY/Om3CZTPywyGGa3o6dU
xCCG+7DtG8h/3U/k+r23msga2IV+fImNLlpGdXpOxkDcFjGU5ch1i9vac/xdrIlmX7M7zdhDQpSv
+sdBV6dTGnVftUnvH8cq15dx2wcb2yOrUPKu++nZzcLgu9slWqzsKr/9jn+h8ZCZWcn3Ecx+u1iA
a9ztuV46L+Zo+lvowPnWrsruPrTLmxQoLxatxkrmldQWbbBRFOHZiat7oYTxfhgi++jncFHkgdcn
CMWiQvJw5gnNvKr+t9B535KhiSrvNSx8xG4NtT66ztjekRLjVYrT9NqwhmpTJ755V/N0Qv2hcjeu
AFGwQEEE5bQucR5cX70zgMF90wDMLIoSb2jfKUs2POOmUN2X0Mr7764bFYtK1M06njA0tGtVW/IE
EC+ebUeL2gz7HwHcaSwPRbjojKc+N73fVq/csynetWTnV6MDY2FM9GXbau0C83l3m5itdyyGZtjZ
rnLwsQlbayOKKmnTL1TQ1S9T3g2bHlzcpvA7duB5e6eX4PcaQIffu0ScXZKtv0g5EbNxPJTsQ3eD
ZFeLC3IDlBu2Hx3+ogXm49RDW0hPQxDG9/JQVap2VBIgfHNVoij1Mspca11ahYZLBS5gqihfB7c8
V3ZePoHKfdJqL71D+0J9LhTtSxFozq0el83NaNVniABA+rM4Zgv3K1a7/KRGwYMHr3sfOFmEm01U
mCeFALS3nkI7exM2UeOyU+uNLCqjfeeWbA9tvRe3nd0O2D3l+ZupxNGqVrvwqHvdDTBNF/wz7GV/
RlJi3KvBWjR+JmUYbLNRvNfLxoQgJuGauYsso/j3VXFwz+r98ZnMSH6HD9czq5Pmdhxi7qRJYBEv
mv6L6vKkBhqebQmS/OS9K+4ztzduhsHZWakZRktE7QjomUDQ50YczMV9PzjOoZyS7+QY6SGg0++9
CG3ASzlClRoBDj1d+EPer0siy19YxnRroPe81ubibMawVD2t2+dopG8irxyXom0UJJhsIz9eTh2z
Y5vEistdirk2CXhBubqyDMVtKULvkDfjucLZ/c7N2i27z7XpGT8LobHCi9vvwrT689Rm5VIv3HpT
R29TDdA3ZqczdnHzW5iPwnXEc5OE3qnyJ7jDVQqtIsHYvYt5pCOj6e9UEWWLktv5nCldec7nM8fU
zhkP/aOsko190WRbIYxgKYuAm7JbRau/o/hyLBrHeqoTtd+Lxq6XsuhEwUTkLfkWK7n9hL63eMi6
YpnOpbKAsRkFfbceZrdQaQwKmuz9LE2MftuH9rdr1bXbta8Ho5jUBlf/M9KxmyMo3t+VX7qHoWri
vdv5HpTQIdtFphbgtRk127A2kltSifiAl0Z1N7m1s/YydCCECM4eb+Ydps3ZEU3w9hBy++86xH1P
BmrFG31Up7uhaou1D/jjoZsS5N9NoT6V6X1dW6AO3Cm7R1s+3vVmXe/jwGvvxginQEz06jfdz2/U
ijs9ScEWaHnzNa47YwlSLzsbpF13AKnUXV92ybIqdOh2RFH3ms1swlLmV4aolq5jaN9sNha6Wtu/
3DJ71FhDLBuigmdhKGuUKMrfJqSykGfhG45TzlKESXG28qjbYWd363IrbRPdFdvBAiujOi6xBTvU
X1Sr+a7bWfw7t29AaRLI5WY+2+Se35zQKJdVrzUPaIN0mypti5M71EcvJifoB0pzhmHULfOGTEBV
DMuwqNNfasg2y8tZk2AElm+gFxbHaTKsGx0cySr0hPZqihGPOZRrXMwWeGRvGtWuvkWhNa2Fq1YH
wpTOQ96IX3AreFCStWdH3Nj3WdPFRyMKUNPM+vE28+bti2V9j7HohZbRjjstbLutHbBEQjbsHo/D
4IcHTG6h5dn4MGamAGFeq5s677sXwhMkSOgRzQtntyqye100BTiAZqc6Qbp3Js/ea1NcnPhfJpjI
tvadZ1beKhKzZNyAttGoR+MJDx28/iLPf7JMszk79XBIYKYKQyyMCh3KYGjTmwgRzC0Z5HYtwV0B
3yXmx1G1l9CvDnMBkCJui7Ac0K+mwy0OXeEnVe1ztHIKQqatdbTqPl0aZi/2XacF68nV8jeIGL/I
ugznyoPagTf4T0wWQW8k3qLslXIZ6cRhR0xH9z32fduhT/KHQBce8UqM42yvRlC3034ppCwqNXKe
K9Wc1pqWvGG+Wa6wxvXO2XyAYC8WeswP1bcVXVkQCNJWU+2U69CvvdlD1zt7nm1u3Rgfy2sd6orw
WyweLHMP2S21BvvsXua+TJba2jYA1dCL6WVUgnDtFmWOThUBQDiDrJ97Iz15sffVSQzvJjLYX4fN
42QY0VKfdESjPVjutX9wPFe7KSGoLCc07oGeYEzhpY2+z3sMNcv5EO3yMcs3bI6jXclOYWXanf6C
5PA3ox6G3+TnJpDKLFTYbddKmi2a1ivWgtg3j8s0mA5KyoPaVKz7gefITh2VeJVWtvZsx4Gz8xMl
Ryg1537V0lcwM+lqchsWXGo54uYOeiTDkGkT28aAeAyeza46Oqei6jocs9vu0Srw35R114PWuH91
aVyduJoD/IvVCKqgTfPiNgKvTgdPwB5jhVWfWcY58UK2qGAhwHNvY2OCImD0OfgexFiFXonFFLU3
ojbYAhKheszIMy0gZQ97Wadlhr3opxZSseKeYyNyfpGLwolk2fqB+4B3NyF2Xf2m4reNvlUxHUwF
psnCR788GufQRKUIFoLJq9JE6ZtQQwDrwIFm4LJLADw8gErvkRo07GUyuPXaBkNvhREJySDD8aoc
8n005dwPpaqsKmfSSe15/sPoiIfADm7gRgchQnUKAZak2/paXdwTT4OSrFQ5PLYW2rjNqglKbf1s
F2N8MxDXIBTS1s9JWbi3XmI+8fuxn6YRNg908L8Y4k465hcWreSDVeziVlVPAlgSxGVdjIDabVv+
kAU7DNV14Qgsfpx6OifoKC0MrR1gJhjT+VKH2sdWT12wF3MX2cBuAY0U5SRrShEnS9XCz7SdRQyx
GK1OXZe+n6VGmayRbrXQhBJNSx6WPpdTnkT8rlK132BbgXapheyrokLtxv/av5EHfgbevoNpZaAt
cmPVNi+ALL5vKyXh9uexyArWudemAXEUvpm9VVvOvaxr3eKgJ82EbBeenpUJs6tLbbLwA4qMao6m
SjXeknUyzuo4WkvDD4P7kE+9HZ0x3SlsLSs9mM6uMs4hhDsQrKveUk1e0yA3vVKHixObbz2kvpuw
/zkaBYnWbiw3nkvgtowS59D4DWux+UxLkM+5VMqyPLTOLVnecdN3UbsmbEqKooQJKZT0DafV5CuG
HrMiitJ+4XmvLdvYDx7BokRrM679O1vlRxEl39hckYDvasD7ncWrZS7Kg/B0ULWWR3QAXhtN+uDY
h1ysFJHqZ6N5iMwGYqNqI73i8wUjiYB6uerV6d63dQF/Q1OiZTkRDzATK11Fk2Lcy0MVQglktdVt
tEB9r6vbriNho1f7Ia3NSz+habck9OxTUljepoxnnLijmYc2ItLioSP/pIV28yAasVARon4ynX7t
JapyPy/U/a7RXgwQqycCBP6laJUZ/uGjiDeZXsY1ete40JRYcGyRYErJxRY/XD8ucO8Q4sC9FrFj
Nod7CyWN5eil09bCqf2Y1MqXMC6SBwFDEsf65ikYx/qpAI1UGq12WwZK/eQZwlr26MTzhKWIE5K/
1XpCM37r31oFoCqoWz4G9fZPbZriF1x7632khmSEvCB5sWHLrE3RRDvZCiMC/dzQLEGv0IrVC0rT
ifKouqb6wPsDGAvVg9PDWwwRmbPZaB4dZQIw2FvGDl/ZdIWKiA1jKmkQbAI9Bg/cfs4IJeAh46or
4vq0jqq2LQte70riWIRYQjR0gYmu5Vjc1IJtqZXd+jK2A3TG254439yZFV6zKSaQ8bI16Yn9meNU
XYrAtHhhjYO6kZ1zkZLfHEwkRefrqkGSr+uOwNhl7DD4K4eE9lZ2NvpWX9UhdtuyNbWbDn2LrNpd
xkaCxFtPSkj+CckUKksyrMkWQ6yd5Xj9XY/9xCaLpvLkJkfQJ9GT0ix7TRVPiub0T1k9fIFF5d0U
Zj7sqh7ypmIM4q5r0SuLeg96kRLZl7pW+1ZNaHteqnrECm5Nks2+WqI1HbNjBmgeHlzhijs5R15H
KZonebR182GZOblgiRc5K+DT6TEIIH7DevuRE5z6VpYhliyFYd1lvhXvosE9tO2UnTsree7UJHiB
j6wfElNDXd4bgpc6adsNsfZxI1sBDzRLcoTeQbYWZv2YNUV/DiLX+NJ9a6os2Olhoa5KYdUohtj1
qoG3um1ikpz4yiCD5JU49Kxjy/nrNJ1PTS2r9OWHDh9OzUwrN8lI+CCwHnxImF9s/rxHzwTGO3jB
F4Nf272fFgdZUixh3uGI/SBL8ZQjQ5yLH7JU80dD344wSR6q8MtUox3kDuTo5KxxOxkbH2TKKrYV
42701feDqewdRQR312oW/OUh9YNn2elan5qdtg5HMsWfGoogVheVD1vg2ll2IR7BXgcdMxyr3y/n
92wYrVrTnuHDbyLRjm/uZPurqQXUPGq5eqPqhLvATq9ctF7gv9fhMprFQeQBb7P3s9SwXG7vnHe4
gweRbNX+nKVF5q2HHkLJpwbZWbaKTgk+tEL2CUhhi4aoBLHXy6xN4y7SZgK410EqJsAyTvkBubD3
Q8xS4ZDOB3l2bbj2uzZ86vcfdLlOPwGITxZy/us4Wbz2uV7pP+jyaarr2H/8lP94tesnuHb5NH0T
zMC8T82frnSd5vphPk1z7fLffR//OM2/v5IcJj+l1o/Vpgujh+ufIOuvxX+8xD92uTZ8+iL++6mu
f8anqa5f2H91tU+f4L8a+++/l3+c6t9/UuQdalaHBubt48jSLppvQ3n4N+UPTaSiGJWn7vuoS7kz
k+Iyy6V8GfBh2P96BVkpp/o46p8/0fWq1z4qeedpfW35ONP/9/psZth6CzNmdX694mXWy3Wu1/1Y
+/+97uWKH/8SefUWDoRViX5zver1U32quxY/f9B/HCIbPnz06xSyJZ3/5Z/qZMN/UPcfdPnvpwJT
361GXLYWZjw2t90QOusaRPxSFsN+lgww8wbkDq1gtKylWrn+SnGbQt+mDcaaTe2xopybZcdhDMDE
AV45QVKvD3qBb9pKNgf92jRT7wbMLww6WdVPXnqsPFaBpV7qW300nJVJUmkJ729JmgHo5WyZeDFU
lN6K0lERzh6SnvLUGqZEWV59FnXnfeC16mrH6PtGjCRuk37zo0bZm75nLfMsS7bkpIhHqVnxACpz
Z1Z5e4vYUv6gEH05WV57lm2yV8Wdu/HselhBC88fZDc9wc4vJNhykF10X2WJlLM0ZVbZIS0LMFxm
DFhwvohs+A+vrrv92bF0nyDq/3Jlb0R5Sfe/B7lBBC53xc0EEmtc2Gh/3Mgyhq8hCtjee/O1wfzT
xTYVuhQDXQrxPkyOlQfZz/szi1Ul4aYwIe9qJYwWjKXJAshTeSBKiEjptfyhU+K6N6Avx+2HMSBP
/+r+oRah99RdDoYqkOnDRwP7Rfu21yLnVp6l+Mf0fd7dfKpnQRStWJ/yG/o0YGjDU58EqDX8NYfs
IQ8l21tUoOx+e62TZ2Hq9DtokL8+1ctJysY91uVkH2SjrHJSscnUUewr8PZgJskTYqZm8RU5y9yu
vUu9bJT18ux6AF5nH2VxkgJ48tQlmeLX8ftYOawxI38VGXWL72A2bIAA9MsonnRvgb5ec15UGkES
jMUUfrVAqAnb2cMm9or2LAK1Pdda6Ryc3n2SVdd65LeerKx12WvQVR4y4Mgb2wz65TiPlHWXa8iZ
rpXyOq4TjJfryAa1nF6zom62kqYrz9CBun/n636i7iLC55WLS9vlXHJ2JXsXWVjQDu3KQ5czJId7
UFvDSBHBrrLmoFSKzbmvqPXfzlvNqNWl7O63dT8cWw0V+qDps1UTG++M6UTpPJfoBuzo68EoG8Q6
iebLqg9dPjOvZXsQu9CxP3Q1FF/I4ZKIjXzBIsJrA/NCYtamAVG6SV37GM6gCFxa1a9ZgTrQ7GZz
7RHamoZosMiW+v4T6CfJAJ9vZKUzO/bCf7UIgKyKP9ggNI2OuR2QOZojgNwpDxFZVIQrkcWTB9S7
M7wd2/4imldKPem5X0s27NIPqIVYo3rSIB1XNvezQsEmaut4FaILHi5BCubAQbJ4JXyvvi/FWN/L
Om2u6yB1h8uGGO1GlmXzp3kGNb5rOj/Y93YjTr1q9SdPkCFeyHKMZPnR1W+Lrhjy1aWB4BN4gMHp
vocYTJG413v0l4NydZ2hy+P3uT7VhfN8vn77qdpWI2Wr6MN998ep98N75d3Jt/anJTEE7cMb5vLa
IQV4vPSR5Q8jLy8Z4UfqMgD0tIThhz6uQsY0S6MXnB6KbT4bPspD+udslMaO17Js7kVyGfGpXhbZ
QfdbkP+vjejcaUHgE9aUB4k5MyPl5nrI/ea9aAbtogMmcpKNsv4ytoeNswymelpfhxFV91d9WWnL
i9qtCeEQGpRADNA0oggQsFatFad5M0YsDg5t7ohTHudsTKOm2sdTWu0TI3XVB2ERO1AHN1/KPvXc
MZGMhNEDGd2RdSMOeSur3FAvlixGBfIgjaZmS0+30SsenGnHa067g8yq38mzDC9efYq6m2u9jn3i
KdMttIvo6qmAahfaUFpbh48NxY/K64GwHn8JqO9VpCBifWmOTA+pyj9Xk72b+ZJDoZCS4WrXDxDW
eXPqG/NytQ/1eVqBjsGbUkz6fkqjakucWn30ugyhSsW3f+pY6oRdJr67bS6WNaT+s/+nb2Q406e+
wnmtuUxahbd2oJEC6BrE0VKvIZyUBzsDvSZxaa7siIgkSIf3ugJiVTFUuFzNIy6D5TwinIN6Vegu
mrmlRsdMW8kZ7SHcyS6fh8xzQ62NUH1nhGwtrGqV6o4z2Hdg1vO12yA0zL/O/mmH8ES0pPoW2jG6
HlaT3lV1gv+2HpobC57Lk+wr5Vr+3lftJ4s0DdAHRa+VhaPxSpKcgQYHHsgwCcUZRqwa6KrJVsk2
kK2OC9BBtsqxRUce8t0DxGeepUmefFHPnm7E64nAV+CnrkXZWs1ucLI1K3B2qk0ATY2Gyq83O8Wk
zR1CJTB45rNrw7UunFtBcGhbO4atIPvJg0CN+dIAd+PnRIZvEoIk6v/Qdl3NcetM9hexigQYX4eT
g6TRyJatF5bDvcwZDOCv34OmrijL/sJW7b6wiO4GOJZnSKL79DnLBLrEh5XoEhJsJ2CExsIUvFw7
Ux8K6Kv2UgPWxB2z2tgScLzYHpOv6IOCJJP+NcQfAMXCGFTDQ2d8rS0DIKtK3mQ5oD9PSzNUwkPo
lRS6g+KnHlzCbNIhQoovrJpOqxaiaA4j8r3/3arByMCNoWnQ2MLL48EaXGtnBD06s4HPWoE/rD/H
LA6fo2o6hDWy/cJNpqeyLv1REaOhf668Yx2k20IVhaZFvDvbECQhr5cyaAGpJclLS6IrbziTNzb1
d0sWskChGGu4ovyJkkKGCoNXAkHvdI86CMcPnRvZWwjO2Z+1Kb6j5/ASkQH4eahix9pGrQXSZRPs
VMOqmax6R+/JUxLzk+kU/od3ZTRV4g180nV+spJX76uNPHHbvPPIEY+f1fyqjoLPnpftLTXiCDpO
GVh0zPYo9EEb7t6GKIqGFzpMhXNAc3R1sTVoSmKhct8abvxIBw8AjyoFFo9G4LZgl9oUJ96bUAvJ
ZT7u8m7ocZPFhAm//0cnz4SvNPB2JajooCgi9GMlOudCIZIFw53tTrtlArOndI87KLrqaQJamS1f
gD59jpmvO6X3VVlG8yIc9I73kUThkz6FAxj+HgTT1opi6QDUdLYGtmnYmmr5SXMh/QNVhJuWrfUE
ml5l1w43GTbMjweIT5NtBOL2DFTUT68MhxuZ6tIEVVCuXxxlGoBO36aNjbdINayw6Xvk1hfyUbiZ
oI/Uy9GyI/TAPMo8+ArukOHkheFwksEIFDqd0gG3d02DrsVbwMeo+s1DMTQMShHWKxqD6izeMGvq
5zWXmLxMZOAvs2ldq5Gvn2NegsZV7jzpQxPuPoTYrY4nauh9iqwGql6dZx7dXouBHZx0nNJhGZOf
IsntgCrrNZLG9hI5uygUBQnpGyF4RiiI1qCz5ZLQJtC4/8erUST2qBFYB4FM1Fk73jsgGFwno5Fu
aNh7EWw9H++h8eSsBnBQbD84giH7GaHecvhoL8djVOXGqSmazIacChYZ3RuT1XAXslAAnJQ7Ww87
yytI7ZtV0EzDgYZ0SDv3UTf75EyjOkmMa2eN6wJqM/elGnlmGF7RmLlMqcHCcek6ax/Idop9rxNg
GfDybwbav2MfHC8TfiIMZH80XV14NKNh28Y5cEp1A10qMVwbR49uaAQArjK40YEntgCCyAqOmbK5
LYCq0wTBMfKiWt/dFyE71qb3OoH1gDBYEPskE1rR8o0z9aCNVdOBvS3Ofen8vcSjNRDwLhsKkyqg
7mvph30k9zScRNUBjGbHPg01N+OPRfU5T7PXq4EVqUb60nYOPBMpUDclR9LGVdqB4BJN8C9LwjUo
1qEaqGxxaQFEvIzNA0ejHLj6ERCoAIqiIR14bCfA0ZTh+oNjGUK7xdxGlg2M4GduuNDJkTyEVIqL
YhMkwXwLwMe1GNppiyo8qOvdOLrqsbtKZJX/5qW5JiR5KDbjbnij+Wju/zifIiKQ084RyxXerk/O
ZQ2AgsHlCxC6B6r/rRWBwyttIGO5stG8c3E1sUFnRggiAWv40YgkPCYKY72i6M6OHV9GfHyggwBr
6qUKWtDaC/lQ2GjyyJMg39FnAsU0JBms5jyPXJTRWs0aVyn9Od689OnyP3gzpMTeze3U3EH96Qo9
tfaoVYfocMrQepNWzRFwQXBLAQD7OEZ+FquCv7KUeuId7bH4m1xzUBN0m6x2480yJxzKbCX78HUd
coDM+P9xneXa43/+PF0/6T63wFBWZxY/ly3b9QmzDiLgeN/K+p6fZY1l8OqV8XNm8+Q4ogUY0qz8
TKaBvHMMhddoytkYwkMviZpCkbQ2DbUR6hHrOgThk0hruSEjuecrUviIJqQNmq+aVezG6etdupLA
+awqk8s9NDE2kEqLTR9JDfMY17kF6Dbu+SLEIw8SExh7dH8nP3I50t1UtRD71/eaYIwPyPJpd/iB
hPdul7nbsRQcXMf/2HTlgFgaOnMaNtsLMO9AsFyF5OX0pWdWdaD5ZKIJBr4+a3xTQIui5pNj6HP3
bDOpbZN8RD/HUJ2BlajPk2FV5z8NyUEhEqzWdjOhtfY/x9JKWRx+c2wwojX2rdK45tOZCdDKfFYo
W5Vp1o3O/os4aDJrQAUjmelmmw/cWDRkgPFqRQzArHqPIxMdmqgPL4stA7QgCzho2/LwYjghms9Q
XzbNHBjn0eQAMCc3rsxB3qVHib20T0OrRus9OJI0AJin8pkZSMIjCwTCURWMN/p5jQnvNA+JE91C
NCs945DiZ2viPQYKF3ZeZfqurJzHNrChXLYM0Rxy6EMQmuy01pu9IcjKroltWmdSQpxAk2JJ3p1I
PzEwU/nQxhpYsOuYrR0SUBwTOz1P7usEmkUHl2fzVBrR/NFKk40DKM26cusMuc5O7koj5tcKjVab
rkKezLQsyLsqW6CZwq9Ku51DyCGxwArMbMWxYvKvLrSMI1LD/ApS06OeRPrF6IQb++WzRK/YVSiX
7IR2MexxL7jjxRCzz+Ux1djfc6SJZi2g083Sp2suHyYLwfWdABZTAcN+InsmPOHXkPjYzUstH4bc
9AETJ5s/yLJc+Wx4qXMoEhaCMAEbO672k26s9XtA/dG3pWFLv1qMhpyAu6X9IoUD841IkNbPMcsS
i2OxLctA7SdZTfidatDA+IwU2jMaKrUnUUprV3ZmtRd5kz2Bye87A/Dxx68BYwzBiyZEWoaogKSO
PhkOIi8iA9Qjm6/tOn8/NNWQgslLwcuQvB/mljbg6QIYa3/oLH7JU+CBxsD9AnyrERxDA3TpaOIB
y1dTaRJpmsS8ILfLLxTdjmKdNnw4leLvrLTMYwSKpxM6SfFfVWsQNURnaNmARAxWl6OohJQQeaUK
oTM6NC2apGbPx7EdC360+x+QNLPRF63iaDkaI4nUoRW6PiYyBF17mPY52qBx4JMRafuxRsJ+wnPE
7626cP/OMjM/AQ1cIfUZ5/mpBSLKT53A8GlS62beJu66GO9WhaOZF+ilo2t9kOgAVDq2agjWKHnv
RUEX+RDFmr2W3jfXCdIAFzTgPWPXWX7p8mRaGWUcPHcd4EhGX8rnoI6tlSfa4jlwIDtYlqEHFYVW
W2kWenY7jo4mlA28owGF6LlP20ySYB4aRPUAtpp3w8VLfXX/7dwsC2PfGbAlF6r7k3eAx/AmNvCu
4DkXW7GdoHwGFLtEzfA0hPWGbCMgl9N6dqspeV8am0atYKKha+MZrNm4jVbtQZ/iblK07X5lafK5
RYvBVe9rdj/kdbYie5H35jrXASP3FKgX7c94NTO+BFMtjvgDtFAqydOv6G5rV23oBXfAAk6PlSau
ZA9ZXm+zwLSQGMNF4lZsOxNwIgGezef4hUfJ+HOYQsgV4LZ27Ssx7aF+Uu91Mw8fsR0Eht4u7J/x
CxPgP6FI0JvJq52AFub1zRp8k+h8gqbjGhQWGXqgMmSNGtXDR0a0GmQbKZ3sAjSec1/UmuZroYWn
2dtZWCBVSrb47WzxzmfJWF66AuRYcWhfI7y9HvBd5Hd0QBO7eWclAVQboRy4+uCgoUyCa1Xl7oFi
lwjwvCMTZgFz2mfhI8j9ipvRZMkm0AH7L1s0jiVaVflW72Q/xJj4kynHlxDqYpupSd9HtKpE8m8j
iCcqS2I/jyMoW4caGj4KUG3uwG6T41ek6dF9oDYcbeQ5awtCvP4sZB7R5sRR2xDyByH6G7TYOnng
DO3WnnKQ18tc/Giy5iK1qkFTiNrTvJum1kYNeDy1zUUoXVbWI+HLa696lAAmHgZXY9txqrTPyGDN
ERxNP6tcgnjITtASVaA+bCi+dehgf0Pp2TiBWVc8gkdR3oH7fM8LfGxfL2W5hXD2sKZYOnA9+wYK
O+NEo7qLJ/RU9nvwubcP2Fz6/dSgLBlAzI1UVUWLPFzJkR2ZWiE/OaxYUws06FGxHYacypq6nF3m
GCvXtvULGhT9LDJ67RYHUm7Aul/a6JQBLS4dIlvXj5qlDsCa57iL4BTYWpOhpaD7nuPeiEqB8lC4
6mn/V6dFCBHIBu2w6Hut5XiN1f0aZF8WajiZhW09GheKv6ZAFNtF0nMC7hbqfjW0AqWzJ/tH1U8K
KRI+njIZmasJLBxrCiTHshSdhWm7S96W+hCWuveaZ+RtvAPlCkvWIrfWQtjFg1Vl2GiaabJrmMjW
LYux09QzNM53OnRGzeb7UOXelvX6BCkCiBmT0DHZhNdP/qJa/i9tupqLDj+0pi4xtFbWtIPfQTx6
TYXHhSB6Llu+q2NGXWFvg2H4RFXL2T1zR/9+Ppc3TQ5Juplzuis7e9uX3Sc3XoP8cmWxMbsMsu+j
Taqh1ROq5x+HqeoyLgZk6CAMvqPRW6hQ9zG6mb3ZaUUakZ0i3uLJbiqBpLd4uiSFei92DQKmCuSY
2CXjUFaBvWn7ZlotNjpT/JkXVnqgsaUYywUvIfr1X+cJd0BTEEUOaR1exiF1NmWdvo9ZVhQgXtuh
GvUTygf2sa6tu/nvQUOwXqEtGn+A5V+EKtscRia3cHA/f5s6D8nzwYaM77cgbOqVwQZ90wrc2Yhd
oGr5TwDq+/sQ0GJgWKHmrjgI2rDOz6YJnlCKoklO2IN9QXl/nyTa9PJaKjFiA7LQZoF2tyqV0JAK
IRWZVvZ4oXEIeZxtL1FKJJumYt4Hout6g7uVM88mN3LCBiqLyL8Be81BPJT8ZaLydtAKyR/oMIne
WTtDG24WW4P2OpQQ9XCVF7qJbTF0vQclHEYHZKvBt9og512MARgclXBYZKf8rhlfKOCdueuNLehs
c59syxrIyQH31DrOvAY57MLwLizEq6a6VPd2PaCAsu00mcNHB945fqD02h+WxWsPP4PK7PDl89ge
DEqghFGirSA1bK6cleizdsz7toBkOcQhm6sKIBMF0CFx3psoVE0EWNmaJ/661rL8r2vJUnzx4sQ4
uixaObbVPtIhMUrIoxtB96prI0qQIrHJMw+dnonHvs+9hz6PVI4KWjJDCH3VQEf0PEbiCrX4wniN
dtCO81BiK/MxerkezdDV+mST5ug9jFifRl1lPMd59DymsXMdB7zu1SmPDjSk1h1vck7oQmsv1MOT
J154TYwTDSgoAjM9ehnNp1j1/ZAd0cEu7YGaaiw0g/kdpPPWRotfDs2gGHQgv15qWUpdykESF7Lb
+DCGKKNr0KDPT62ho/PqPOAyuacqW3pQbEMl1p4Bp/8Q5f1dM2XyRCY6VGB12kEUm4HMEWHIPIJL
PkGcbgE8kGpOfaxHM3GgJAzZ7T1tJVJ6xNEpHcDhGKyFYRgr2qaQjbYldLbYlhkfbLSAiarfSnfL
bhOhARSQIT7M3GAzaRiaRZ1Do2enmU4M7a6vhGGlbDaWxUCR2UNccKuhf3LbqALplFb5Fm0G6bZW
1dTFK0P2YzSAoEFJL/bRp+RsPsDkaUjeCiXH2bvA5AlOjyptNM/94JiXUt50wjcZ2obIbqGLCJpG
n6cKTF2BAUZ/tzesz0HHXiDIVNyTsxNsBZI89lTnjfcoWbQjc5RDiI8P6MMdWWx/Hku9PRR6la7J
a4Wttgm9BHU0dYEA2sfzBeYlR+fDBVBMfHeB2G3dLahMgXpFm4s4W1HqY4i0Cw2hdQ8WN4P5Wdof
QeDpnrtAxuvWiuPvNRo5Jgb+UwjBmduBlTZILcr006g1VwoAgNIB2UXI75eZkAeMvtcGNsFeYH7J
ptzaQtwFXysLrPXZmIMfRmFWegV2WQ5kK0ZkeROv2C12L26GbQ2gJPJcEAf7MJWGGoEp1Vz06UIv
6m1h+ZjE+DJZXdhUq07pU9DBLjskqui0SQDBEuqwuMkmpzBaTwMSQeT4uMS8TtWgUIws9Jqzxj4v
h6Hr22NfAbr0Zg+BRjrzEUR7639O0XLYT+27mFLE4y4V3vc+HMs7cCWzS6NtaQBq6AgtGHgdn+11
viM7WehMqDlD2rIL3m0WcwhBSXDaocj6y6Lv1lvsvywaQhCrL9rYdXyGzim1p6ANiBW49m4c05d5
i0KFE3X4sP9Ao/AXiH4BT6ucwJexbZyMyBb/Guuo1eoofpl3QOSd9zN9PawBaHJPCc9rpHSK5tZm
aODTtQnNKHntgEe4dp6kjc50ENb8DQk795OB+ydyeEZwnpKmOTEOICT0i/gNf/NhFWlC/6mJe9L5
UnOsmr3OCQwtOLdhDGnutJQbY5C+zEvsipHRfhG4P696kLjcN20POg89xO4ryqeX1gH3A/gipZ+1
4HJ0BlmuUVFJ7gE9Hg+2K7Udc9ry6hpejZ0P+rC4B7plRR4m4+Fh7Fv25cMkQzQa2FbN8ioa8B64
kjkHc/BkDtUJvECiP6hxtqlV8M9pM95l0s1+pDxFJyXe3h7Br9mgxxQRkabzz83Q31H+7E8Rb2v8
ywg0sbl+gS7gtduln8BLkT8Q0KHb6KhufbZk26ABLHoiQEUZ6fZxBMfWDHPIKw6oJ9QwtnwEe1UH
vt1dxYveL0sTatsKCZEU8bwozRdrWlQCLUmLEoYCjZ3OvGhnyG6TQLQE0GK8pujO8BDqdXGGtgF2
IBAnm4ckUk+8sQZMyJ2AYUW97pBdmZpEL860xNs6ZIKgp+8kmoE/M+j7bYAe0XgFko/wPNksvW+V
kF4XRcWPLgJiSnjei5z0YJ1hozVHWELvVxFAOh6Qdlu7TdBA9ZZPBR1Ae19WmQEHZOQk5U8XowUe
bMhcati60GwUbeoVA+eDeiCH9rocJ6TXZJ7f5xW4REnXvKuTEYCq3x2NrWEvoRwhMmrzjLT38C1W
jjCpzDPj4CG+jEhV5WWrt7fX/M7AnXw7okBNenfroJf6N5E+Qyk0/4FMn+7HnpzuDOCbzmhgB0XY
a0DRx5sm04Dn0xJ3J0W3tXThnGwZWM4a6ZJ0W4BIESgjaMyTO9aYc4rx7wH9EPQqM7TeHTKGJnb6
lwFmveFA/z93I5g+Fju4cTZmlkbPf4i3lZ3FXglkYwsushL0Hlna4FeqcpI01t2wWaFsbEHQDrkL
rzLGlWnnApKxNX9uUXlpBJKQSA7cRU1XrYhlEzwroLTSwHdIQ9M2//2k2jABzivkBUmqEvS36qCB
pxLwQuhniOkfm3IkkCmDIswA2JNubyTYjSvDrc9JK+U1UoditDZtVYLdXY3oAMC/Gbd46VQWL+/0
+w61YhqB0hF8HED2QRI5PC2mZGzy09DrX8lEB7vzyoOrMzHPbOMmOhSN9RckeroTuD8hY9SNaQ9x
0LLzQYRuocY0VMi3KyN5KJLO5nAam2H+V5HpOvAy6XjGlsnY1FM/rAhraQzovsF7OTw0phg6owNY
0sBbkJ4XM+h7k25Vdd3rhKaFxHY96fcpcyBlpAnPwT1ZY/jLdU2wkXXorpOUy6e2j5BHtbwr04Hl
isYK7KG2oZ3IOQ26joZKCK2T1wX90x6i1YFPXhePmostnW/oLJZPFrigb5ADKJum6fyy0e7rAdxi
FFla6M6uZaEfaB3W4KfTWoPckJe13XA00O8KNkx8IuA4koeEVUdaliKAhARhn1Y/0iguQESJLWd9
ptWQs+pAYl9L0GjZ0Bs1oYdnGT22YVPEPgVoZkXBIwZNFJRI9wO+yAcOGt0LurJxa27C6qkGOcZK
H6DMVuKPFiDhE0IuqF3rYTLuu7AA4ELlVLGdNvw4jmqw4mGYszLiK6AZ0gseSuBrqUw022ims05E
YvhZkP8SGDkQAQjqfKsXNVSALVTfNFWCCyZrBNx78L1+FHdkIqfdgsBG98xhSxHksDsQOdF8si2L
GFYHjG7e3ZFdb7UBkjTQzEK/vnFuurrYV1FwDSbNBPUXUVqFOQORlQGO1ClIfuR4loNcRXmi1sMp
tGDSrQ3t4BUZwd2McDqdQ0FdWWy6DmUpyFOvPe85KoW8X1IAUjPRFhDE2p4SB+SIW3OEEHbbrHGD
5Q/kyFiLmndpPIMgIzs6ZVngxuexnZl33l0loGuQWzEEFYJp8vXGSZ7F4JYrZ8qDb7Vb3w0DEvKr
cXqpsOHDX7UU6CDp679SM/9sDWnx0mn4r0X/svyE/UC+joqsvXZ9iYSAaRkXNxqnvQyd7ljr3gBV
XvbblcvRfH9lS11Zi6q7SpbIs5TZC4r276/cd+nnpMp1PynM/n6Kiy1IzMDGPZnaziyl9o0P+J57
XcpAht24G1D8e2f0/PdH1NGNHR8S/SEFoZnvtHX1xWq7ZwXaxvy/QW2ESueUftMMTX8OeyddM/zo
H8Is0Hbo306OcZq0l1Ek08bypvLJiQIQRkem8R1CGq8fw8DH0IIw/N5xJAE/fAw5eb99jNh0y18+
RoMXmwvHe7Lfjfg91wPkK1CEyJ9ABVteucBtRY1MT8cBWL7CkcUdmfC21a69lnc7GtL0aAJWiYaC
j/N09HU7ra+mojEAPeYgRXYmM173PLJuQWnkV2y1AEwQ1g16AtatD1USBiJIJ7I1YahQv4rrCiTH
NyCM8qsdvE6HJBjqibGFbILZ6edOmK+HVp2lgL/bWg90qRrZcT8ht5JxJE6VB+Q8UO0x9IMOlso1
6TqYBrILKIFMZ7DBQlNP/0FmqItCKkZFkU4NRRWTlOeq1q94bwn8uKrAhykHszn3ikGFDkz0Pd6P
QQYdg/7xsDggjYBo/S1ajs2mFMEecp2dz5E/O1DxLkvBfQWGCRdkqMBZkxec196BCn85myDH64Je
1g6CzQwcmIYoWgXB4O7K2Gj4mvTeDWWEpoK7I2F3EounM/IysLithPLWAtiZbhBQXQdJ2P0U8SdG
LLVqJG39iShsyadGi09F6m+Rv86DwPAcWfGGo5EMsLBgsOQmFeBQolfA+W2QjGNcQSdEvSxSqZwO
c7QpOLp8UZpfDp7U5EZWePsdInufmBoHSCGWLwB2ravMS59l3FRo9YOduGnT2AOTRZ3NdlcqhjE3
kC/KvsQbzPwLr28D7mHIvYyKsZ0OImXoFhm6GOk22BZvqOJyR0wAO9Buscjy6C408OASYkCnhXTG
L54XhOuR5+xI1R2nfJgm2T5/iBqcRNUWjxl28FcN/2kdt1G4cGPHXLtFhAJnrfb4vB2vtcR/KZU1
eoY9G5XXRq4518zU+Q0sOxsNzxtopljdWcuwXyOlGpYZeJ1jEZqIlI4NZF8KQNOj9kRekVlHCdqK
xzCMTFqDzD2kRc9RjjVoSY48GPBIab7KozKFglUX3SpZ16DfAVCp5nF0K0HcD7IW159GsM/6Ne+h
aRgEzrY27Vdvim01TSXTn+arCHI6aLDbWNCk8Rq/cUSl/intTGDulGZ9xj+lnTnLdStqzuSdVGWc
vKiOIzgCv/nipV8TDSOHvZ/7p2D6reGulp6HUxE7o1/YnvakhfK3MzmyV9vwdvYhTkug5T62zbhr
i5SfotEF6Y760gIH8SirUd6sXvBT1ckMqob4cjag++bYvbyz05c5+Cd+SMAFOvXlYOubynaQIAKJ
yWlqI3aSTNhrSMLzFdkWx5+GyCWwekXzFjcvJnstIihkf3AYav0MT9y1cDkkvjQjuqdDXmZP6F91
gHj8x0Rn4HXzfHDKZ5uS9DLJWCUtaFNsFxRov0bHEcDumf19MXMZxssVcqd8vYJjAbulWOM8n4VR
tqEZS7Ct5bdwyA+aBpZNdC8lqzofk62Ayie05Fx2EJNe3+mq0qtFuXfSO0AMVKUXT9r2sUXOCTIL
NXRbVQQ58tY8GOghmyehvbhbtxA3k8YU3EGOVKy0zKu+igrlSIvl0SkP+uoZemSzvZFQKYIgkbmp
06b+WuFd1TDK8pEXAdiKcgmksbL3ajo6oMJleg3J1Vtod58hclGuob2X3gYd6RY6I9ugbFLZ6Oz/
Jk4rkV4odHBNj2Nk+B6fQLev7mjWbuql+GKySJ6kDswyWdMsN/xxwB2lijj0KzbdBBJsDyI8Ggjy
tk2bGDsSupgcfmcZpf6Y5mP6ELfsJ5kpyo1dfVeYpvyionTP2fEceJhSM2941yxOhoWbAOrx1o1s
ZRStRzQ5XrnFrVsCoea1A9T1jiJogimR7lQCsDeyqQm9DfbWOQ/gsjAGiC/dgLU7egZcujkEfcM2
kUp9ObBbwnpvL7EtelHxf7IPUwb12TpYRWPU3aXF4G5T1pebsojyT6Ax5HvoUnp+FIj80xA1aFp2
QmeleRgmU4CkhNI5omCDg8+nz4c7cqZVMj2mICEL8eo0QGdrnYcle2LdEF8HRwz7PrVdHWk4Wxwr
PCyz1WCEwcHkO8Nq2/4nObQSdFennI3iOIdDtg96MxChAnqqBgvLVI13Zlx2z2Jtj+bwrGutgODU
mK1oGFadYpjUIAOrvFAlrSCugFYWGuYjFMxCa7ihMu1d3c6+kBl/XTAUhQC5V2mDJV2ooOUQgtmT
1zHkS2BKsU0z7O+Wxy2yI5lcxciQQAvg3WOYnrbLwzcYN6qp910A+SJSYIFzgszL/KymiQw56Bhk
SGcT7O7YQxrDtldVtrwbxWM8BVvRReE9mTrdhd5x1PwkH5mWSYvt10linOqT0Q0/Kf5/OynugBYD
2wM+Wte6yJM6472XhIB6VO3A6++yCU9agrfNWxGI8qlIg78N9dZVO028cvEyeQGdIJ+H9q9D8i7B
yFi1l2U4pOg4M7KwXnvaITBVZ/HI3ekBo5D6jPs/jrhTFKshs+tHQEKYb+URu7rMkFvISjdnEMH1
x6GFWI7nuO098st8rQEw8WmqIaQhy7r57tbRoTWAt12VgHODnwBCoTn/DuWd6IvNHOanKLfNS/aa
on10itclhwmApW6wXpdES/k5xHc3Fu3wRStZD2pGnEn04K2gczB8KVpck84GZftjXMkn0MR6ICz1
R5FHW9IGC5BWudgOKC5qECdvaNh0DYTCochJSmGkGVblzLm82UlazEYCAw/jNMG74MUtIBu8wokZ
4PmzglTHfPLe9W9idAB+jv0U823Y8W4dTU5wiD1PfnEgZ90NZfW5NcrkkoEhejVC1+MLhcVxqh3A
EQydTdNZVaz39knKgl2EZsU1GpPNTTxU+L+usqlb8zKD7geNpTA70IqY5maEqBB0Qe1pw3VnByzT
z8CS4YF46wG6Evd09mZfTGSfLGOOJ4p7MlkKMDLCjqdqeCA7mcj5H+0f1sd3/N3n+XV9+pweITre
1h6YtfXQ1bY1NNvEF/KfQw8iW8m6+65IwfteDy5KF0XyveFOkG6AbUf+p+lAMqImzDF8SiD0kjhQ
hUlwl/59qcXyttw8PQGlrz3mUAhXaghmaalvUVv5nuFmW7KRdkIH5tO7IdNXvGfgxcajlJuhcUBp
VJ9xY4ObmSurdbuLA5b5T3HNXx/ASfUaNsPIVJgnyu4C1hD7U/pP2CTG31b7NYyml0GI/2Ib334+
YWMMBaZ7UVnQpOe1c43b2LwC7Tmgfxhf9FI/ZwLMFhTZmlzsbZu74Epk2JSo+GaKQXUYNeC6pRip
WfaqaYGmY6ixzDHqCmBftt5dQV/P4dkQTGfQRjxQNC07erhv8bk4pLfjcXSAWjEDLd9n0MH8rFco
SQROEF5oCKq/XZOL+KZBke6WS76Wqsc1zThD11Nbrmg4TQbfg4xZn73ZGAEIMxbFnry0ZATBjQsN
1ZIyAycfLVmAXifrQnGxwgC0KJqHZEXkM8qbqEPb5ICJQw7uTLmULqwmaOLF4ZaGRhoNJ6ZDs6iv
o+IpRN3oZmZzKoUCmhqUz8v0tq1133O6jSE4VArDxLuONVrVmFILrYYetBOOANC468H+8HvE4IpT
M+JR/yECyCmkxVXJ4w9rONi/r8eYQx8e7yw52wCJg5SKzU0cJ0W73yfaloj0Z9vsB6k+SPbrBiyw
VqEZO6s2UZVgYDVFHaw+OzREyWQeEsKGMDXRYM2mBVPzNonQOhT1ZqIRhb5NZGhHOEchWqkTVt53
WXqC/KBzAzTYuTmMfUYbV3MBSawDyfLa3SC/PW7IKRzNu0ikrIRykqkosrvSyRhYaTE7ja1kg5b6
ZkvTXb01sBNtvs+z1SRIaewA748fyKS7PV6qQPy8o08w9m53iqAHvCIvrcFQgyt01l/JNFQaOogG
J93TR4C6dn20mK0DAPLPJwLpD1S/tEeyCD2H6tP0PUji/kAJuBYEubup7qo5gTfEXNzhQXslJ33J
UI2F6HsSXekLFqUCbR+/Tm/zqlpHNgN9c5G6hxjPAWB33YPw6vzJYknxlOM9iY/peB/WHN9xi5m+
xaJ2T04gpKc9B1GCTxPepuN+lYPEVTob1y6TO85vBJpgeAitAemdwL4Dvvu0RlG5Gcb4O2hwv9kd
9H1ANOId8ghqjE6WGS+YSH6aKCvNXVsJQDPFWtMTdrAUBN/QarlHWdxQ0Iv2irqwtQqqJtu6YC0Y
IIP0pUtjDrbTDBWMTClJKSkXZQeylr2z/xqPmuGFeU3UHdC6PALCmgKpoDJ/H3KAlRNXPo9R0Fgc
75KFDWUCnQGsmkWMe3jfl+DSGIIrVLyCq22gyoLXY2/XQ8b2Co4A5PxttH4NrnemCBYkxsPYfZuk
ZSV+5kW2og//K3AGO/EtxQ7cqCUpltagJa26gWafukLdMyRvO6h3Bz2a3tTODvclGzJ+oTjQsGH6
OgIr7KcYOw+8tvweRo+K3oKCtpeLP4bVajUCMr+FqX3MvBrZ6aJaZ7bLRWm1rgejcp8OAE5AmGwn
pjQ9QRcsO+WGZu4kUAj30VACxl4a7q0LkLqumVV+ZXH0NY6G6q86gd5d6ozRio+AQDdR+Vfn1V+l
FhVf87pIII2TOjfJ8GOutCi7h0DF61VqY3x/FduMkw3qYA3oj19qrr+yxkBpejgBs0UcMe/M0Iac
aWX+ZKNJioLDDQ1IbHjuJkPu7QaRmPJooWQDYR7LvJEtbP+HtetqslRnkr+ICLx5PRxv2/dMvxBj
8cIIkODXb6ro2/SdnW83NmJfFKhUEqfNAakqK/NLJ+zhQRh4HQQOZIfbCVxYiz+krwBp5Dp2qa3R
3s/N69BNEC2t7DtnlO7RUptVF9iNrZGPGdLYE78h2S6Bdv23cRaPJ6OlPLONfZTc939WuX7WwXKy
XHiuMVuCfy7+5VNlwfiSds0b7ZFpt0wb5XGA2DyP9APZReDfEssH9qGYvvYxZAeW8C6FgZXdNiF2
brvxlioPRvFSx1CqgFSEsU6RZ4TkXDZdrYjrITk4wUveNXaYMBSrtzwuQj7p8XZKHfuqAXE7N0Zg
JueA25uhjBDeogFyEZBbChm+ZFuyDaj/W+tOGkOYrue3QYAupHNyua0Yx++vqTQEIPl4xKZx/AL2
XA8SlY527FXXNLdNIL3XGuQ1J8eHel+itKONcvLCnoPCf/I0Bias+lc9WtqbuvDz+v3CAD9uziEI
4hjILjKjMF4av+vWSc/tmzCgLZC3aXlEwgCMDtEUbGoTqgiZEbGwqEG+Eyt5Oqaueh9obwB50NcN
JP0yqRub/+xDjtRkGdhOEuW9LEZXSfmNsS7Accs605FzqJLpztSmM8mQ5Zk53qkxOmHSWGviv0Ud
Tj/G/qd54EMBy72031rIMqxAfJQ8Jlbkb0cfGBsBGsOLmQXppm+48VJp/beyklAzT8GDh13dD9A9
WyupJmnmP5MAvpUXFPRkYNbU9JdJynkSZFXnSW2FgBbgJlo05Ke0cbSwmEQWIuaUn+JIgqSdRroo
G98vaWjKdQRQnHI6WhIJNKbKKisNheCpAeF1aIGl5yACg4ZW8vZBs7M6rGqevI2luHkOar1Wg/g2
cL/7hZKp34nv+C9eYYGH2Zf2Lff0HLpPPDniN1tf8tEyN9z2vUcz469pFO8mlT+iRlRjAGxNgrpx
6hcW0sW5I48GZaA++XwMJ34yHqnX6VCc78Zg2hEkqJLQKR9aRPRmhJCCD4GS5e827oKBgkSpyZn8
5MdcQh3ReuT3H9dzWuzR/bw7g38D5Sm6p62XCMtg609gSQfmRgVpmA1QYOW4oCpT6GjV0KQI2k6b
xTZlwdXQ3hocu4+pH9Q4JeuaxO8wXs9dKUr3NooyQ+VuGiBcAOKkVDU0ACa7aGU5LNl98sZued2O
xXBZnB1PEXvn9eMnNwi5pxvplC24wF9BEBNceFU71qpDPOAQWNFrbZrRdeQ4t6wBv9+6FhjIZhfU
XE2rLI00PF3Gcg08EUQNlueTNIsaZNYbejB1ZLfH3r6yoivXQjnTSFQgA7fSOQCCGZ+d/3j40eql
aRkgW0RZumI7dBU9Ymwy1GXSpU7Eh8sQGYWR2UD1AZuhppAG3ie/ZDCqZE2OTmqgPMiqPetg2mK2
zStYY71vIdNmJ6uyLiE3YRj2XZpPzd5Ju+LALGe8TRCChEZc1nyVkHv0tFj75Ytm71am99Z5pQxp
UulmzV4UBphHgn68WVhynlTq7oWeCDbr9ogRufOkCLi2uyAbNyYU+lalqlRwVaUCNbVsQgStgotl
CwO4GnW0B9dGAvorlB6AkPHdD6cmMJfwugHeHCGf1cdkvUrFDvpokDdGOucGzLC8lbloLqYLhXpu
li7Ed0CBoqfteKwC/Z56rjLRFXhLin3vqvIENZUWoQGmxflWrwG/86KWva8SFEW3NntEUlPDj9IN
s3HQlLkJQsLlVsgt4dMAQbOn1eSY7aMs41cOUoWN74t0Q9+oSn2t9JQ9QsnNPFOvjYLuwpoevH8Y
oyZodLFxgbjYZFXwbkPl6n1Uaf78XURVLbvUk3Ujf/oqgjyeb+JENJtlIRHxOwuyxRdaB8Fh0G+M
XoYgEyhVasV/ZeTpby4y784ZIN7NI7DWk527jhcarWGe2pjJZzNLdt3oG18LYUDJmrXjjtxypNAL
Awf7dhrM439adjK1euUK0HDRsmUk2NEiWGCr9dYeVYPRpnSmbkssZNTNEFv/1E1UlyjL9LaJNsto
JBCU0NnvGK+F5wGaQkee46ekrp0gWl65PgoR1GjmKI7IpAYuUXX1DNhDrmj6qYuUQXrJ6y6fu/Eo
9Etca7/mlZDxuGYx+0a9mDvOdej0F2+apueO8e6mQUeMxhLDSu7aIrjSmARy8a4dLXAG4I5g1Gju
scHaRyBYeU61SQOmaNzSWDmYxoMLwkCa1zt9+zh2aUhj9RSnT275u8Z/3k5kwLr3ERseRcly0HIV
w8lV5E6ADVv7zLRraOmAL2p2QTVNYznOPfUyVpjAAKbGlrqDAQw3y4Mr9WgSwwZ9hQDBcKIuLen5
/b2XZ0+joj0phjZ/0FTUltWJvcMGY4DcTVIfJGr3r+SCpExyhQbFYZnQlVzfoRAACAq1CDV9mfJ5
kbhshoMF6PIKDBMBUtm1u8qaAGjm2ra1lak5CUS2eLC2+ym6q4squkO1ZLFPIW+00smnMVFmx+r+
SqPUkPN4ZEHs3s1OeYuHS4v/gXndPABTku7k8X6ZtNyLqdsYGShsg5w5axRcAUMSxLp5cvDL+dgL
lCIFWpv6n97+Mh2LTe8hCF53+i7ri2HvolroMU6cn0k2lT+YHiBz4FXPJejS/uaQt95zMFb17IAX
77CvRxy61AoFDksPHnhkVqkLTXtmxPXFKzTr1eTbKSrT17qRzVWmMXDaytwzkexyAMe3SEZZr8uk
9y526xkiWdNUneY3ozQDfEfSpEJ5H+SRPjV9BMBbMoxQ+cVAq96tdAWZd++KA09qyWBNlsA0sc/J
q2oXFQxqeI4dQNa14BuHm9kzL7EVTLu4+1khVqWZtv2bI41Ve2P21ekQ1CiAz8ZJu8fxENvvo1G3
KLZT0yOI3czTJ19vn5HyGDZZgd1+q7AQrsJH8NbG69Lrr9TzdLApTF3OQ2M0gO9Qo70v3kfjGOXy
jVMBMaWmfswPfMm2egAG0xQU1ogFoBB+UDUqhQVaFXxBHpG398EVhbPA4Jn6Wy+eaDwCt9vatILp
RBMLNbGj4pZJPjVFOh49VVbRdD67OuqKurEb4XsaDWdjgtY2WDjAz9hU4kxu5DFpcbXrepDFHgA+
6kPfKRtkPEdtrg2IiqxapYYu7ozBr6/AvmhAsyJ16oq6wv9nrcRJ/5lhxXlwD0JAcJgX9g+P+/xE
L6e+TYMrZNB2XYI3fdia8bAFk167XrZ6aoIriu5EJgGavq3uWwBJIzzKM1e+RUV9APGO9stwjDOE
S6evHMwCoYd6/xt4s7S90+vDHuWlQG2qSZ6DusVMbw6TTKrbFNlslY8suRSqKjVPAY8WkASaex92
hzuMr0tRHpkFLsWFZAawUOj6aL0HdlWdHWmgwL/Xpips5PjNCEquvT5eGjCkvfa/a2H0r7EpY3Dk
ghUtaALrlYP/a5sZQm7JCayt73NMt7FfjR92XOxFw9L7vrGSR7O0AIwvdNBXtVn6WPCqPeOJ85UG
pySpL6CovjDpFmdrzIs1lHEhsKi6QY834IouqYm0DI8wNTLKHCMehDuVUI+7IePgfAckrri3R6+5
FsCPrroh0L8krdTWVWOyA3VzZCygjimec0MdwYCzXSVghvkSZY0EtkL3D17iZydUnbohtkOrPuf8
ZSrj5KJrYwACXcAAICTbrbXKj4+V6io3rtz0uEkuiFdCEy1ukQwDCmsNKpvkSN0PN0OtBrAYuNEI
VDC131HZAYatuvoWuIipq4h5prcCSKvev8qAVWdUxLnrDw+kJFACkAkRusoj6kApTx7QJKq+xc37
GuShQXEOXETgSMYDSX/okEzbTA1qQGTVGA8opTceCh5sW0Qpb+RRppkFxEEgV4hOgWfXy9xphafN
eCBn20JhNh9bYK4wlWa0ak2EI9uNXYmpDGtX28rB+WpCU+uQg45p1SlmGGeK6hN1IVJjPTs9f+/G
cky3KUqV17Lh7r5mEAyjs7qLn3rPK5Gu6SBPo9Sl0/ribHciOiGok60oq9XZHaiCMzZs09bXAFIu
+yO3Lf+kA7U1Z8fyCJRcEhlWmkB2Sp21o0x3IzBA80rLhD/XRKQIqoTrPMG2xywAdEvKIb8LcrzR
5OTdNxGDCRiCkzT9t8U0ZC4kEexShHFX9FnoJSVfZ1qXb+d+HU+Kszy1DnPfiPDybSp2pSWq0s3v
RtnjfKgmA283r1+gxBYkdfJYpKcyFvkZu533ZvIzgH3+7CdVPZzK9kR2mtFFgQUaVZ2oZqyrp8Dm
0xBBMNhDLaUVaeaKbI4awJ+/ChlAUZuFBoSuEEZHGhVIuyQtHydndJ4kB0xmTG8915wnsljadAB9
RH/HlWmw9GaV1b13Ig+GjMS65VBCa7XWxY4KpZK8AYcUTU0gJXtEMVawoi5KYo3r/3Inz2r6uxQQ
lxZZ+KAvHFRKT0156lSTSgv9fkxKYIam8kRXNFzZvQQ5sSXB2/gxJyZ3GifPeqrB5/PnJY1r7dBs
IKWV7uwiztekG34oVXVYjf+Ttdnq4tIDgH9xiiJfF7ppnaRb/eJR3p8N0b83cWb3Z7K5Pvj1HLs4
0eCkPHqwNSCO9uFCIxIVdKB0Bq9aqd0vaapp8JKTPjZf+UdluY00A5koTUWN1oGiUnlRj1xp4pR0
88Q5o/XPWsvy/16L7B93XNYy/7kjrWwyZp1Qi43HJx5GTY7KW0Lw+h9dHHfM56zDY2UZxXbic5dG
kRBPCrO92I4mLtLk0QGvtmNnZkDskG2+9AFQOWSGcSQbNcytUc+sGpQZgKT0NelwggBvF/fGZw3w
ez/TXuuuqb4zy3/18Y/wHVTQ8wXwpPPFv4b0SHovkMo4qmGmZv4vS/y/+0ACDFVe4O/eOL3jnBvp
2isieiiTItm20Kmd2SEsD8ouda071w4/8ovpP6WTab3+bVLkm+3MDvHfJ8mstl5jy07PgqH4si81
eUdNl3oFtDLDxTIhEHfnpmpDnidK9FVXbJasNnZGijOqK4zx09SiD7WoqaJ5ycEAV4cuVVBC3UHF
9O6aKDF2eQQiWLLZyFCu2s5joAZl9WZATf0h8njxMmrTjjUmQK3Krlt5sNhFXL3bPTC2HRrg616c
CmfID/vi/2971aB+jbJXc+JLZa9AeQlN5nFOljWgrT33Qfu05M+KwWx2g+PLcMmfCaQwEYVN/e2S
FOvt+GsR2/JEptmehFWEijLKuU1alJ8Tq35abt3jgbNrmmQMl2XaaPi8NA2MRjEvTQvpoHK+610z
nAxUCHJ3QmCwACTlWtSuG2otL1EHIKPrPIIn1HhAXctzqWzk15oRFBSBINnRCvNcWuBjFQF2HxQ0
qUU/GmxP55UW07Jmk+Y7vG+8Ew0CB/aQOUV/HlDGv5alhx232sjMOw+8+OrRRmpWmXzwTO+rYgRV
l+rSdsVhMXJtIspPZHN9EBwAFH6jwdlNresiFb5dbMz8vSyrjf7nZWlSoCGYlQme4xyFbRAtO4DR
mgap6T6WjTiOCmONXZXsNOdQd9jZ0X7Gj4GDoC7tZ6jr+oNAIRJSE0uXRlHLhu9LfvZjnHoGVBDv
Ijl9CzociWJPH84gFMcej/qeMtIVNWnEIBGbtzuaGoFlHa8NNYX6ywpRBYJ/a2gf/rDPK3+6yVgE
6crzmdgixDEcpBc/mvagv3kQYg0iJ/1R9tkQtjLzr5AA7s6g8UA54VgF34zmQg4OVInDygOnfCPr
+sKgI7KmAXdnQWPqO5Sdm7XbiPQSJHF5TSZgD5DaSn+45tNQG9M3C0Xpa+jYMrVtjnZIESP2wCHc
iXfu+FbqNl+luRXfMebaVxrAEQC1FWpAQ4ndPFBr4F+OTNRRyOboGQmoFR0FgZJcPJBNdA5QduMw
PjSIDG6tWBO3qEjMm9Hq91xtajOkkqgnOi3ZamDMhyIwRB5jzzOPiKocqKhlKXShLtSdnSPIz+dB
8ic7NSNSS0cndfd/2tWyYIfWjpXR7T/5KzvdIJ+05ISCnHnwj+mo3kX+WBfzx1vqbcgNkEh2mupi
tyxrAlN/yXwRNhqXF9dFQkcCk38bIryuUWiWPvA8AOy3gmKDbAMWGrZRv3q8RRmfaIs33wcKQAj2
I8hBnsTc/ndvs3Welx70Qx+QDMpwSil4WAdW9BupM8C4i/y7TH+iRq95tvt+3CR4NJ4bnVUnA9nV
7eTb2FSCfGAVl373wzLjUJuK8jc4uF96Z7RfA00iuI/I+9XVdP1Q2Sjd93Amu8+YP4Si04230R4O
wjWK37o3HfsxaN4A2oRAF9gPvZ6vEjFMj7rJsl1kN/mx8Xh+s/0kXhvBIN6ApN+NdV780sfkS19k
48sg5IjTp8HOgdHbZ3yzq403eNWr1yMcqFytbjqknp+cmjZ1wjrOelBgO/yU+sb02HHjETwdzhs0
mqHmFNndGfph9QNo2r6THT8MojJDIy4MtHX3LU8ApE79tRaguA4EmPFVK1l6aYwEh33LGr63zsbN
UvYD4BrIZCkHk7vjDjWUySYzc3aH4hd2V0Uo8ELAoUa83invDGiv+au6xCeeihuZUMOlITMtAitZ
Sa3ax1qXbYUCfeBPrd2bfpGuEDYWR0u99+aBCNUCU1TdUS9xo+pSmsllmVRUeOuPSQoSz4+FGBLG
a3yZsq1GEBFsqN8XJh8vMfiq9NsfRPY2KT7OOu/HU1eumKMo32bit7klH2o+9WsZTycOrGtv+EdI
2KwcFyweVWFdZ8zCBGkMBAeyLWEcYmbyCwo0XmiQTG5iXExrePfnQLgjTRY7J631nZDoKOyq/VKl
tvFgImh2/ot9aNhne2Z2X5yCv/s3AACFxF6B/5svQZSZDzJGNdUcyWLRwN/5XZEEOXsuuEEJk0Cl
aiX4F7q2A/dEZN/hF1M9D5Bk2nco4d52o2V8mfDgjXsv+Y5XGOhTeK6dx96ZblCp9kGUgYJkNRM5
3epZqpm8QmAodut5Jjk4EYrAaKYFRMWtzyA67v0zk+6pe4Ao0kwn8fUvHOAjcsBOD7UX8aaMW/sB
CPFsiz9GcBZ5Cr5hiFfvLW7VyAskFtTCex161BboVS0z/wHpou1Ye1OMmsRkA44u40dmo7IQiNns
xZl0sQ5MYd4qEWu7YRq6o9t04xl5doiPe1Xz0OAxj/K8gX3FNuIpygHuXSUPU9+CMaz2aqUqYn/l
ms7Cv322qbf+22eLa/3TZ0s1DSK7qvaLSrcSycuQW0l3nIuzVBeo+e5IZV/c1B5QR8IPtchzsUJk
FRRyFK7zW6/ZWCkYA2aji7TtxpeJtkIam+HU2nlbCTGzMJERfutk5FWKd3TsnCel4iVVw3rd2/IY
YudeLXeW9NhRAyTkItxeXuiKmj6rwFAWue56GWia6HvK9WhVtp7cWllsHXyvTh78UZW0jaD6BfLk
jBLP+pU8Rtsykd+0nlH9I0LoscdHiUeJtaT1P8X450tymuBEKQAvS52tkAmO/WCjGxHcdTwfNShR
sWkUrJhbvFsZHZCBA2BBT64DiLSdT1/ILdJBc+rUNSJwA84aadp11065DTFq+dT0v7lJfPN3DFBE
yFh5/XNbljuUciOvh2/e1nSSaVeqrijqMINuyGvOGv2Ymy5kx7VJ/6o78teYBf4dEs3yBjZtVKwr
f8sI3JD3HjJXatmyZzvyHzPvfdkKceP9VKKyHdTaYNjd+sCMhcgupgc62lK31rPsMB981SgqNtJP
XcQy00PW6MhEN6gu9Qm4GqfOsDKMwdkELNDPDqFd8ZIY3C3KM+7e7wh1mlPcIU5TTGZ3RpEJ6CVK
EFWfIdAZmdu4RlF55UmxpXFqNC/9lrm1uZPM7FHDgiZl8XCpeFOhlL9wwCDju3JFxrTi7z6W2/dh
zTmyv8qbBnovluC/hNJCXiN5C631/tKLCGBC6EuFXQWJRpEDzY/UPS6x8+q2YHzrVj5Ck3JFxlaN
0JUPpMyharzbYq8NE9Qf82hvrY0aQEOJnYGD1/iJ0xcNX6Hk0uU2vnN0mfiPtVVkUDhD3Jwa5KgK
gZDuP/0O/EIMvP5k+TST+lOeGtAsD2mtZQ6EhBCKV41ZetbGloVbXEEP1m11cIFfayOyLnr/bCi4
FzVkpqspEVboZiPbpNipeDiDRP55isuQXHKyjQFrod+T2JtlhTbVn3E6SUDT5/dspUGV7Biohq7i
3OkYmBRcGHGeCzZk7abWBnxXeTmeDaVzPu7Jh0y2U/0zm5Zc+uRD3aoqHTtcRlzDq9aGC0HJViBh
JFj63mSIRraol0e/kH4DwqH412wraITcndartkOp/aYI5KcgZZ6mUPlJQJ7eAc1+xtnxczTzj+Am
Tfad+FlLtRegoK2LqYEfUFjJCKX4Mbs0Y8HAvdRr9yhCM8OmS0zEeIp4BcZI9lPG+QYgRQbsRwrh
GidKfvVZ872K3e5LOyJvr7mJ/oANjw/uSa7j71jlB7y0BrDgtKjm9/KNi5crvg8Ow+8iE+N5vtSs
XjsaLfZULG9QSaRGqHEFkFkjaPEkToNdaqJoD3QYXwG8vIdYZ/voT3VwRrFgG5Jd60G+WLVJc8sj
a7oLHIn9i5qQgCsAGaPKOdmoL37yK8jpCp09x9XUriQY+c7UjEIrz7pqFht1e9Hz0CnMbTUBEC4Y
v3A3rp4DoGAfuB+FutkmwLWsW5cVz47sqmdEXgFvrPsHcoyr4gqUlH+jXpu1PyVrxnkR6NWBVrVI
8D1Ua1bqQIsHkThQt5icaQ0skL2jbufXSA8iwL2l7phGHKex1l9b6qbgCk0PyG5YIY0iE68dmwr0
FjTqu0N66TrsUGlUl2Z7Q8jgngaxdU1XtTPq+1LTrAlsy3mLgoz22GFzgFBSmUcX/G9FF7rSRP0F
fNlibxqVM63MJhoQgB/BBG+UOBiWUGZWV9TEUAU4Rimapfs3v2UazSAXmrZ0/+9LLbf8Y6k/PsFy
jz/8aMDjoj8MxmOUQGRZg0pItaLLpQHxh7OurFquIJRQnJYBLwUlfVOV/0yh/jLsqxWXLl39eYOi
Q0bS8MBy+D8vkzQfH4zuQp9kNi53JaPbNna1cm3jfupTnN3Uh1imUHd2oUuaUtfZK5Q3m4NmpdVd
B2lIB6mgM1OMndTUowMUiBbV4Wha7zZBV1m+1SBqdBnVNwDY6J5v2z5HrcTHXJpRZUDLSc+8LPZJ
R+32VOBJRHddBkbQ6whX5FfmJ9iZ98ngbvI6DcL5jh8LI0qFwm1weAu6d9EznJIbI1vPS9HkpP9a
eCK5zUsVvVFvklRrZpdAC64WSIh2YJjoj26v98f5yiuG96u/2MhF+rZX4IuNedSwj6vF5qplllVp
YLE1YAkNMxvfeNC7BQ/14IGbKgGTOnUjJw8eehMS2iI3b4nyaCCvtk86ZwhpsLH94KFCvKVshH6Z
J4keSoEo4kHkCxBR1nN28y3rCpqU5mc9OVfN1eufdu9dEw8XDBY/yvjZSwtwMwV6dPBa+UyAdIKh
xwqLjkjAbF9M5EH2spluqDJf6SMOBIWT3YFAz77P0sy74oG0oR412gQ258Lqfg5jnCPT1wGRVwcN
D303AouBV8antrDVeb5xv3YfV3lmvNvoaihs92uSjMVKr0rv6zwa73QjeMz7Pr93HCe/B++1e+bd
dCITxCHy+w5A/FuEZxlU82Qcktsw3CcgY7ojL2q6lu9zqxIX6sk0y+9bVr1WHgOThlqZTJKDs8LV
zPiw2IbKakM/0/MdudBA0ZcouqhQxEM2WjNpICcad3a+Xu4ae721yyUYqJf1YqswD54hgdcyfHzg
rJr8k+129zSNfiTgIhooldafVjca0PBm80dYfoQcJ0oB9q/rYmJReycDLzkvn6z3onRlgCYRNan4
hZEvd9topWmu9+mnaswIMFITdFXkQk0wgQOEG9yYfypa1BsCiO6VZR8ut9U75u+1Brj15Scd2kE7
6r74svziECAF739fHJZPJ5kT3Kr4K601/w0DWauo63ibu1NtH8GwIVQxjTh4JkQStKqU3zLePZlF
mT9lkGw8eroOhK6yQ8/O0qruOmEfDvCnz7cdqIwOflnbzz2I7shJd00j7Fy9vaSWo601pypXPQT4
HgdpvIhuZBehem4dTFtgRcCc3ATGY+vK9s4H6VXn58YjmQYD1F5xGacnsskhrvdlWunhPMEx40dp
bKO+N8DECYge9tVDdqDFwYmbHxEVMVbUpQkB/lk015D3ZBomhBILObQ7WhzVJuU5s9gvGqSPq6XG
CSnc+DbfvbME0Gapu6HFfC8XV92ur+RPTZBl36rcM87Uk9ge7iLPHEAngh9o0mR8D6TKmgbJVEEi
c2W3kTxSN59qa++lCNaRC30Egco4fXokg+ZB4yVoJn1PHwC0Hvox7iWOkjhTifRVT63hfrK9/q6e
xM9IBMEXSLuPGygCjvtYopv02hqkW8BoZkFwrtsSCnyooP4CnkIblLhld6qHFNA18342D1Dg65sG
fCGI0YTvJ25QqO1nnN6Czc+R+jgNrF59AupZGYeYuGE9aPjYdRy9Uv461tn3nvfVU40k277nkPhB
lDZ4Ug6U2sYe8LvN3zQEOb9nDgCQubB/51Zx64rR/Npn3Qg9UJPdu1Y67PzGlMeocXPEKXIdrIG2
fMpHKOMyCHT+UNOhUWr/TjHdKxEMxr9otI2sAv8ahY6SBFVHnvoamC2MHMVnRSJfoFEBLmfYFzeh
qs+LwEMaEQG12c1F7T25oTrifbVRuS2rpdmPiIgOIHk8guYb5R3aqhx/ll4CdGlgvkJ2uAEo0Sj3
XHb5SzPYZ682ku+o5ynCGvDoa++Z+qUyRqTWrDH9/jFTFBCjoJmVGwO2bVn6WssyJIhiVrzQFYvd
fL4Sf7H9zS/WDR3Pzbr4lGfTXGs8gRls/ymrN+fYnPFRcyb3QOm1edRDlmzjaA3KTD5ydORMqxQN
35NdZsWKTUjsXuuhrncu6AdezbKe+azcwjc2ueW3B6CQIM5bVDOfFfbSsGcdCLTNQHtR/j7iZKhS
A0zBGSvwKJu1MDcKOx8mbgAe7CbJ/0NfhFm/itI+OgU5ZEcAlcmrazk5SLgYYk0DyBNW1xQagtY6
m+QaGKrotLhFo5Nsx7jwQmmjmlMAqHHqy2F4SoTJNmApk9u5O4GIzXZbfCTTG556YUwgcC3ONEiN
8EAYhqKue+rRajI33lezDfG+Wmxp8XboWYeIl2/mK+LMgvzQWfhGe6Ue1wu+z4KyDalLDYK8IOaM
+dVuAgA2lQcHgVhoKykRsv1ljdlDTfj3Gn+7i9VA+7UewD2ZjHb9qOXGibgZIqiT7nPUWm2k+lJA
oy9VsWhxayDa/WiL6aRD/HWDh6N3SnichJ0/2WeeV9aLDrr0mbauZ9URLJT1OgZq7gu5RUVjnw09
3vlmNaCo3v1O3xjOIVzRIGZx3+l6d+riwV/rcZ5+78tL1VjB25CDdnXqpvSolwV7VBNpvM0raOiY
gAtZae4e8gLruNx0f8YI+CRJJ74jWyrCwQ6Su9w3DIi5TmAZtaoJIsr5u68DRZYecoxsbSB5OoCh
F9wftr6WdGXhqCpY7yNcgKt5VF1ZyTenk1Bx91EmpBqQYvbxjgPQu3M6G0nZHk+iDtsI8Pt70y7A
c+a+8ZBaV3xp8x8j6cY1dxF0pb9lkQzZPZTllAbXnRPozlsBrl2IKYo3c5J62OeZgJZeLPadO2h7
HZnOm0BJeIi83PS1kfJMHNoBA3tnWok3vSkgB4n6C01k5RND6T1Kt3EVtzVkQ/FIftKy/t22jNIV
03W+EawFM5CNByVKNMojfeTILYqz27Tf5k+sfhS3BtkXeZRJv4diQfYclPW5qrTgKQPh0xFPFPUt
FOObshc63hZmkthH1wNVyr/tExIZq8rgzR6PP3nBhl9eJscV0Ie2q11u1umq0WU2rmjES9Jp1TVO
sqvECF0zDToIfqCCWqq72Ly8GPfAtrX3g2o4iPWRvYCNujSw2Cru8W0TmUNIKDfCu+EMfO/ZbnQg
fNti17xs2unADq8KomldlK0Cq71Hbo1vWI+nR6wZ5o3ljrZJ1VXsju9XZPvbKICloM8BVnKX4b/n
6CN1sOWTVz+3LftpIcr4M234FoE48WaUUb4Gfmq89r6PyJ5R8S0rPDc02aStIr80zj4xIlCgmPoO
InLY58RHMlHjqSgyXSFNAS3XeoIQLcCr28zrUa2sCu4IxEU2EABA/8ZyLwjkVNdAPX5Zb341p07f
Z7aDR3Ktyfxg6xreEk0ODfSBxzbEdIzsZ4RvhW+6zrc6SLK14TjlNch1/5RMFd/InvWo9Ua9ONQ8
f9q8/D1WQ/fkJ2m3i6KqPMSlA6U0tRh5TBYU11PufENoP1tH3sTWnu6Pe1AIEkadmoCxZhN5jrmh
rkDx3oP77mBbzs4tS8DFx+5xYhFK+/O0PCCngQJDKDzcQxnk3dZ4/8XYeS3HjWxr+lVO7OtBTMID
E3PmorwnWSRFUTcImRa893j6+ZDF3qTUPb2nowNR6YASWEBmrvWbs+JF+yyw1n/nWeHpTLVz4zSn
4u0sECsgi73ySHSNu9CHfrGS3P+Y1NWOXK/GFIbLE0KK1UNAMOZWJ4uyAXR7s9OXio0AQmd02jM0
8O5gaMWsTe0QPqywhngvWggocl/1c6T7IKQdy13Gs8I4Vq2frLryH22zSU7dGHtLqeht/Vnf5npy
yvXZnokI/Bot3wRTwmLBY6t+Q2+jBfOvJfd2a41ovfCHSMywexROheDQ/Kodg7e+XYCisa61wTVQ
Ea9uPRJZ7A2nL4bAmWdoxxfsYt7qJRADjcxbvew/ZZG39pUJjkHTxDujD4MNSQ7yes7Ee5FcOeo2
kELiJNmpcdp8lj2CJjS2EeZ8CxZb6fImPd8oYtj+bVkKz5MvgyVjOu5Os5CGC6wa9zN5S9vqY1G2
EvHv9/L+l2H/l9bfxr537uZTlY7Sbid/OvQjSVes0MvjQARgk1Wq/pgBCcPmOJt+5N5dMfTeH/pU
/tRNx3luE5WdpT94J1Dg1W1MmxbKOhthKsnnTYxGtY2UICf2NK+B2nnB08+HxJ30pRBf3znT77zq
AjGJfVpi7mPAvO6ttMageGzfmNjv/fBkYG3epc+GqAW/075CmybVN4kJuDiMy+IMCT5bA3sqP1W2
+l1SGxXrO6+t+Mf7GBFOwUrxzNfW4o8pWWsgjMvNe9Gth3KDPXKwSWzfP5kj1CtzeJHo9zzvsKYL
vPHiGE5/0lo2MmHpqV/r+NZBHx7FoC7IFpQgRHgkclaYhIWN4iRtaNK5aM5F2ap3cDtlK3tF7Vm2
/t3Y2ArIXKQZAqpKdmGZwLoSA1qtHJxj2QqWmnN9X1kIBozNa9k6uf6zjW3nih/tCoVbP30I/JnA
0IYnlLpN43sGh3iFrIZxpxS4/o2KHT/7SV6tcZKazlC+koNVxNZ2KnL9Xo8Kc9mZVvDaadk1TXLj
J8R+8I1u+yMo/xxuBy3wjS7WEPJnrkAfwSUU46Yns+k80APDJ/n4y3rNyKytXVQ39yF31NJ7uN3H
LMMY6d2QKC2CZmu2AWK4E4ZE7w1qYWD4odyjYIMSVQFqn+DKojTD/iiLzZi/FSX1kNnhY+v4a1G2
RgJ62P9zbD6B0SmzdIW07cms7Wzvzgss0Ig4sjllGpxlWR7mLl4+ZfsotsOTyuJT6hlEbf+HZ+bB
vdUPxlVM8UWKIehZr2+BjUYb2WtMpz9g6fn3rG1vvWS1Nur0GhJ6zSvXf58L/Ypbr6wurE3r1Pqa
CCUA4aESL6GONhzPtfeQBTV63Lz8z3BkyEF5XUDQpdfPE1BxzBFr/drkdbPM1Wz4HLn618614z+0
smH4nIcyk5Ktkoh/WC5Gq4NvCgzZfJ5pv0YbpR9Jk3RqePZU5WuieMZtQdnFanrKo+CrXKbJDYID
y3Xh6F18kIs11+A3CBm+WEs1L6nr1Q5eclYqpopZ+UvWN0MLtWOuN3pn+d5V1mPTmTAxuOUCwd5p
C2kmfbGxF89UJ/iWetCgbbTYLlES9BcHAjVQgyb4FmENYAq0NzQ79La/jozVcLrPUv0lY2VzRoIp
O7Pqzc7sQKKdOSifHD0Mj3oUbnwtLR+TJOrurdgG0NLjDDoQc1lWnhA72ap0ZnPyfefLrVWM1o8a
8seRxRG7FstQsLwkQib7ygPCdRuzz5Q7WQpL11r967/+5//539+H/+X/kd8DI/Xz7L+yNr3Pw6yp
//tfuvav/ypu1fsf//0vk2C0wEbFtnXdcg1BmfbvX68kwemt/o9+nIawmsx4N3oAnMyljhRpN2Ew
ZZNG5LbZ137qsZGZYRZ9G98T6q0+vffwFGNiVaQNi9738CrQSOCHw4CAcYCsUtLi3T7qefBoirQ8
9HOrLMqDz/ZntAb/FBgCheZ/j896MwYdq6rfRH/853+uZvzln2sI3bHhxhiabYNE+vWfC8AgHVm/
+bsbcknHJ0+6PzKjudjmZSzXf7F0lPXdmIHkmo1rYwvtAr/toKMLm5e1r+nbEQWjYA3q8pfye7tE
QjnV8p//JZb45V9iuI7umKaB+IjpIhtjWb/94YIGoThspLRHo87rx0Zb4RyR/ogyz4dU6JfE3F1j
p7uzHAYSCNcmHuFPt639A8wDuIfse6esbgEIvw/iI1SjbSyXxr1pdjswgmZysaYg3TpSEBCfW2MR
jGW4vd2wOGx+KUMAvwQgmN7Xh1FsRivSaCnOLkhKyYMfex/rZOcyTVaCl9MBX2lgz/PBzNLhrM+H
IWqqTc5shZTWn61J1X4WeGfszE6w1TJTqwJI5nS3LnKs7CxPgA2GWPzzrTd+fWbkrbcsw+KVYJqA
B37/EaFrmCt9bVuPTR+OO7L3PnA3dVqnhlK+VjHZrnkd2E8Q2EvHqO5lDwuyGhx7Ab7v73tVmacc
0sD5cJ6eZ3eZ6UOLy7RyMM06eE3CSltFetyfbbxMj2WBwMlIUvHThFo3t9f6MXdFOBxw/txVeFjE
+Ml4ku9HtRrv2iDSD4ahMVnCRbH/wwvF1X//XRqCcD13xwDTY5mW+esT1jtx6cB5yB5vuyurMBFU
yI1PpJbyB6yAuwc0Fp7lPBbWmbKRc5Uszr3A2WUPY4HJtBa4Xwnet2vLTDPk7phRgqzGZcM0m89a
W53teXHPauaaRSJ/MZUCr6eip+uYG8favg+UvLqHIbEBaWE+5rMNQokoMToVsXeUdWi9xdumQLhT
tsoBVThszNlQgXAndsNVaEC41NMlUcVoP9kZdgteBld18BA70fu4WtYe9M+gefRjYT7+1tdQ72tL
2ztYrvy2J5PWgFpruoe5UfoGTp0PrawnWsW+RZxUI/yj6t30qZkPhHiLyoxQbqOQhla36OCMHlK3
yJ60Vq02ijrla9kqR/d9chudo7p8dwsUG4Um1prRxB9cAbrGnqdTtdnIhlITwX/4RRjuL78IUwhH
5X8Tq3NmGWaa+XH6MMXwZtFGNID8R5O1Bb5/Yrj0KrrYkiAalp9Ut9a+ytWzoXTDyTe94aIELmtr
pcLDM4rP0g74Zu8rXX9vvr7yY+UWRbFoZpu+EPQmpkllhCtQXB7lINkgi//PutvJfBF727p2gEeN
upPs7H5Sj8Jw1KP8ZAyxXi6ycAQmR4ZP7Awn2r83/6XPrcKo2u1/ePf8+tqfbybKXZYhLMfVUBB0
rV9vZhxUQk1S4V3toR7JoafuQoV4cq+FigtaP1XXXeJmr7kwmZKg6MoeVRVAr+yNHmliFIPJ/xYO
pPGu2NUkiOb3bDW/XT8cYIeduxYTPjrIasxZiBaqAXFQf8qWFdPz2dBE+qC6cbiQUTLZIFLlrYG0
Wkh4Bz1+xWizZVQUiBB5bvJgsbL457vi2n/5ibGGEaatamglC0P/7a6wFDb8rEmsq8Dn+KzPTido
0sRgD2d7Yilm61tRtBqKh9CaktUHzewcJwqpcy3rED6E0ezgASA1sT17BMA4WM2qriIFEfW0XkoM
Z26iq4KHtX80Z6hn5G/ttrBf3nvVFrBCW+C52c8xvcKLUDMJFX8ni+1c1ztQy4JR/0ud7FfMMcJb
57mfrBtrhz2SobxWsy77wvYn45HXMIYwmh8hsWaVe9kSlpijeRX+abL1Q2/XqGucjQ33FLTa/BMY
v/BzKjaRVk+7zARhNNeLfLB4RxANRu6GUA1OCw4sCtNZdLU7PGoz86eAQU7OnS3uXJrb+hHrq6Qh
noq3W+Bn6HL3qrfHlb24tE2IP8DUeEcntT8nWdtcZVXO1LVKSD5tZFE2qAncN6F+/effiGb+5dFx
MUpxVVwhXNMgfDK3f3gPja5guhv18hoE6pwuyF6iugq/ZT1oUW+wxD0puxBcJchthBGDbwVSJgAz
vNeCfOAGw1vkTWwrfPp1pFt1gp3neHJTJYScjIiO1UcVwUR0hmXRCad1ULTTYxfYyMH42SacrQyL
XMnP6PuyYJ6LbA2bnWPP8kRzMa1QjS0dc9jJIgyxt1PKIh7W6xCM4NrR+ZVLKlfoafU6nKzmA2ce
mj8ro6q6Mb6IME57lu/T4saZN1MUQLBwU2+ceWwC8ztPNz9w5gt/qNdtn7a3S8jrjDCqAOxrsf2q
aXb7YGmufxd3EJcH2Feveqth8S5EegJaYj+pfrn3gkJ9RQ6m2fBO9bayWxQhXF+QpOwbB6Bax9ZP
1ltG8/X9tLo/Ebqfh8vTFmwnyKEUp7o1JgC/eG6OZRc8IZZvAKwizFrZ9X6sSeXAB7GXyJaEP1g+
ZYt0Kr3nuJu0lacMyV0GqHfX5p22l2cyG1K372fqRepf3WKAVY7BWecNSw23P7IKkMqd+SDrzaoZ
17Wpt0vVmt7qZIPsNzBKF0K/ncMJt7iP1XeOT+grM9r0C8r9B2np2UTN0Rwm9xX0qbWM7DGA+ILv
rd1U6m4IybSomq7zDZz0ixPWh9rLnmGhxHeC1+HDyI4WsxKcyc28eyJB6eND6OdPeTrV+DsU3VYW
rTJp93UH4l8Wcc/W7+tabKJWzx9IjairXCT2VSvz5E6U9lYdB/sqq4bQa1ae5k0bfa7TjLLGcuXW
3euT7KIV2V5G2XF7QpYysfYy0hfI1OZc1ww2oPZOwORnseSgufeqZOpDWJlEY/N6r3tV+bPT4q96
NDmQlWtvSXzFuC9Vvd4aSa0A5JrQ2YB+uynCNr/+3XmSeD+kRbkl0tStyw4vwywsrsVMIwK/ir31
zCDKlBy3zTrJeKSokwcTxwfZ15p4SzlhCZhiGD87eb6axnx8jmKYNU5pqSTJCLWwujVg1uRMpLMq
pZkUKxhhw6GvmorUad/18bmO8nJZq8J9QFg22OpOEWIVlI+nWCOtApbUfrQ0MjxWHjjfIMOtk9Q3
fvqte+waUmlyODgO98Hwg3ALEm3a/PObUP99tmTVwC5YMDFYqsoW/rfZkvhh2WiD0l36USU23nvk
BSXXA52wezdo1R0ab4SyZF2H6VfQdE9TY5U4FWFvYNmF+hB1GeuBvky/5/wqQQUaL+89IF/4IAy8
cGfP2jhSIKdFHZf9T+eupRpOOzsPy094b+JovPTrOr2tI3Rg48vWGONLGzTavWwQpK7u//k2qL+v
S+fbYArWDfN/liV32B/mA3sYAOg7or28kRFsd6YA88gLLKtRXyN+o2sTQqfvD33i6ytj0MvfXwZy
RJHAzpBPf1AgREiKM/oPm35D/W2dY6uO6jj85RxeHsZfdp5QhFUcIsPoclvQT55dIWHvh18I5idz
NgWZpHhbup7Y/lkt5/hKBQP312ofwc1btdDb8AseKe+966ixV2ZYZohrrWV8OrXd8FkzEeHJk/UY
1Cg+k6taZbEaXBW/fPuEg4Wx6lv4OZmvGqtx/vTeL8Pb8D9sxwlX6fOm8kMUyxQaMR3X1TUCBYbj
/B4MEbj65nYY1NukjY1Di134EqQQCLbe9D+HqYsEHsBzx65gShpDuJD1IIDsDVqMJKDDLPjsijzB
7Mi0Lio5h+eUvKjsluVmdvQDdu+ymJvIUtdRLxB1DFl0DU1xIGP2DbBV9DMtLqw9eLFlvk5GynNe
Z6nhJZHB9mp4SbNJRVmemqSzDySR+21TGdM93Gx/xRtBe5nP0zVe+HOa3s6jKSg9WiQTi+Ki+gHv
IRQkuwtA+7Pjx/lB40eizlGGFgUqvz1PynOF7sZF9pLVsji25bSD/fxV1ssq2SgPY1d6K5XV4/J2
BVlZz6es1aFbtFnmb2Xdh4s5drNtx6g+fqhLuyw9NaJcmX2J36QcIi9lQv7aakmVfqyTfRSzymcP
tI5971+/NVbUbC0c4W6ZsMu9L1BBTGCO4eKows90kmwF208zT1GhEa6PVQ+ZvFbpjrKcO7m/bHw1
ZJE0rhOvtnBVm+JxiYAyLyarSR/tNrDPk+HdWUZAaa5qE09d1I0w8QoxU/I3vnFUjPTne4/eFD8R
wbZ5Qxgxyw5Gkoiz942NzbI8hzufCOF0RAta8yx7GEkZ74iNE4CeG2WdHhtrIiDB/e1KqTtu0nGc
VrdzhCycoim6s6ttWMcoxc3jtNrJ1qqr2uvbGXKvfNDxt3w/qa1O4QqiZ7GVZzWmwruEiX9wTGHm
S+iAOFIU3rhLxO06je8ZJ6xbXmR3eZ6BtP6iQUjzIIte4Bgzawdc5/wV5KH00dNILO0kR/mOr+yq
gr+J/FayTtegI5Drvsj+oREizuGpwUrem3Hwvuh5HZ4ctOHuqrLbaIFhXBF6NK76hBQWfhLuurHM
IFsOSrzAsSV9kF3AGOhQ2HAjDTUtX2uR0WzdDjXhOvma9EmyGSYj3BuKVnxKJo95zE6+goCsV1aT
a0dcR4er0nXf1NKLv4KLYkbKGvXi+G58xyLHWsiGzBp+dqWtPIReHp+muklW8gIEWI/ODGfMu/GC
VB8y9gN/CnmRxHvKC1dHfXVItknRu9vaUIrPWG8vR1F5Gy2poZa6pHGU5thHJbmHlpjSkrdLtFdj
W8Cx5pYRwBKLYghFufR4iXmqnz3IVtUKu5XFBnIri4HigmfCePV2qorfcMlW/+K4rXjEECPceBrx
IFkss0rcQWnc3fo2A/xsrALyjVfr3+XZ7MJWtpjsmks2c+qjpgzGNdWPsu1Wk8GESEG83b6qozTZ
gaUvVivzN9cTlumIiEAbqkkfENZ7+85zaC0iWbeV36PNhXHSjeztO/eWcwecOLt95/nnsEHbIF/L
qyYmCPbJtsmkzxeYD/J7E7bsb9/rn76zHDTUyl++sx9XCPaTd7trsmHTK7G5bSt3X5Cbg4PWFgA7
lI4ZSn4ck7YCtkpovQhtc+fKFkfJYStmCbZut54NpI7IdHxc22ZcyHyOHkT1xgudl1gPMJKWdQJ5
0eAkP95qi04TC6B2XqbEqyBkAtDjx6gu4XNUqLyRjEke4V0mj2WKI2XvPsgOgAb0tYBKtZbFQsTa
lcGyoxyCA5iz6oM+28i62iFZ3IZLrFDHfd4ly7dhnLcOGnA5bYnuttYlj8I3m7tRtbbvPdJybPln
tvlOnqudGvfMHcm6ZVkUR9lPDq38ATs2MdR7WZcNoj+NRvQ6lVO7d/QyWREgjLZGM5gHEWfp2R8q
FnzDysuKvRPn2FuJLF0kQTH+EUybJLPrn2MyfWcjpn1ycmLUUeVlYMIRvptqg/2J1vgPg4eOTNZp
6RdNdcgVMwjALAvmRvsamTpC/M2UXuWVhzE3D1E0WHukAbeFYyEvpE32sYmCP/ReK0mTKohbWo55
Dpk1Nkbhq7DpsMwe49JdCg/Mg1KvSwNhjgSUxVfHFxcktOf0J5t/Z+AmRwAFglDLfyit/73E2fWz
NYh4afSj91ijT7nChkFA+5jerg2Lvzj8dt2w9Z0H+BDQ5oKg/wRKGIKzCqLgl+th0Q2fL6+LjTsW
KJijfr6p0ABZeQkWOlmnsm4bO/UrxLyF12n1q1tDtQ9QjdsJtsSfXMM6lOl81spVl86E0ZE+dOpd
FsakBORIQlpeUI6PnqsWBxsz6bUckGbbSYucL1BLEgxy+noPTN95mlzrXrZPVkRoUC37S1AQ5YXd
iN/5fKXU9RH6MuwnHrtmP4gg3pRa5X3xqs1toO50a62d8oMqCJRg8vf59kVAzS6UjBsXs648a6QB
lvl8QoBLhzxss0+TE4w7DSr4Jm3a9jUuxoXsoOjw8/DuS4+IL5VX18F8Sl6qNiFv16wa7n0wECcL
BcyVbFDMeuPy1nxpHd3YOkiVboN4UF5yg7/8fE0k7srVFDgJKVwQP3gkl7fblWOsvgDv4l8tBYca
bzYRliOqCMQP8YjXZrL87TAV1Q4XkvHTlOOzMt/oOEVXAQHM9GxNigsEL9IWE1PSMzmP53LEwSME
T7DL/RjbsFvim+y3iXYCYRGLDNgsBCMbVN9+VAbMOefZtFIi81rMBydhbVfqkbKW02fodjQ43wNr
qG8TapGG0zZH92cpB8leHejdkeXkWZasoXVx3eiZhvNc27LMVQ8wqBY2qJjnxFCUh9gvjqrX+S+D
nXNzIHveQlpVpQJzEumwlq1W6icrhQzQXsawQJL+TApHXGRpPqMGiuI5m8+IPB3C6oTBzJLr/kkW
TwL8JiGFnMCeOqfW7FidduWg7Xq7vdPmBrhukMg+NCtDseOlb+2nIsLDDlyWc/JM7c+PY2DhsjMN
P3z1S2/4iH23XUosxdXjZWAHzdJhjtyWujDiJXaMW61z9EsN3+Q6VSI466m4e+ucKeSNhjZd3coa
YScYmmWD0818sjrDh1RED0noJlcyrMSNA/eP1kpo01onXWtNzc9MXqg28u9t0ahrkOhiDd5ZR4nL
il4SX7HWqeLmGNtQLHsk2b0gLk6yOOjaDgwaq6jcMx+zqVjnYxa/+EFFQHw29WIhHb/gluBsK+G9
tUbJEK9QbBr3srUT9lcjD6o7OVTx15MuYCwkZXHPHv5ZXifNjPIgv1Q6nx/K+N9/KdmaEsSSX0pB
4ZPFQlxuvXESJ4nyvOE952JGHnXhsZO5iQXILjcZgQ/IUF/xiNPOnWwpJvB+olsnec5w7mSm6bQq
G38NuGEJLCl6BAcyPeug3eMGdrAsiT5niYYauyw5qr7XJxHfSkkxnnQ/7+9lm9e4d+h1OXeypPni
sURa8lYCVfnSDrZ6kW2Zn35TAzO8qYYLHOYJsRv9+XYJUSULng3vJLXBEVitFpk7AgiZv5zX5mgW
qIlzlK0Z8/xCTQ3C/bIV/3eeqQSkbeuLZ8t2k2Uqzo1VxXsyLPnTZNnRNlaEupJFPxHN2am8z7aw
Qn7F+JT6I2pjslE0XCrXa/eQ1Ur+NMRdvskiIr2ytff09FSPvNFuYxt0UpzkSXZNM6TKifeycJ8v
GrR9t8bxISGJy4lcFBgOoP+Tqq8viY61QBKn6oo0bX0xS3x+AeXwMQpI1Y84NmxulWXg0lTW6n2U
dsYeEMaIJdx8DgGeINXTz1Uf7IcJjDriiNmj6vbppQyDi1BUJQcsOrFhU3XshOZWM6ybozeCOPPS
Mn+UdRhdfTFTDSDWXBW6Pabx80ZolCcYVVgLWl7z9mX8oAKd8gLMHWVRjtCKTRB34ipr1IC13mgm
8Ua2BWPc3wMIuXWXPfoBw+u2AFMjiw7RM4T7u+tkD1+QymlOsrpRgDXyA+0OsujXpQHTCLqALMpD
X2lPepMkZ3kld4JeETJ7QVnii8qDMFd4b6z4oST3vTGItS7abs2bptxkTW6v5MAuV5Vr/8ftX1uX
7rQaIZsDy+MsU6Rrd3ESbbVgzB5ldzMjv6eJSXv7+o5vsAcyX9wYv6klfFH4+P4SZyeUvW1dv4/t
GZmtOIf3KvkpHuwNSL7hLEu3Kgw3yD4NwxZC7dtwdP51oONjt0TpYB8Ug71ODHgOIyjY+y5y0tvB
q53ZcME7uG2OzExaI3c3DNlbP91t+01rY+znBkW46mNfPZMWbc4gAdNVPCTBd28vo5Xv7cLo/rFd
jmdqTtn8JfmGZIm9Ksk0HNsGbr50R38vShGd9yLUIeRn5s7QFOnM8vv5vVWOrYFlripXDHuHRMhd
ras/ZWbRcgIk2qrK2srMIqu284gRwbVhFSp7eZH9PPboFftp725uHkqa+ty1YfPgGm75kOjJJwmo
KCLf2dhF4W5apk4ye4vRglYJyTjfvutsJUqVngK2LXEcBgVgkj+7SI2teAjKFVI4w3rs83hc2G52
j+5htJc4m1udRNtYQ1OvbuZueH6DMygGFNAt4XDTEFIOJgPIbgZxBt0//Vm2YjGGwTG+Dknc+5vB
J05XKD1qmqqWi3MQu2uVJMu9Ph9G1C/u/bT4NmpVfJAlWe+02ttQWScPwlKG1cim7c7U0ToOEac+
jnbdPZlxW6+bMqg3/Vw0FNXeW5EfLmVrbkTuXVkZB9koq4quW7m6UB9kCb8c5HnHND/iwf7xbELd
hH5lPeCU3VyV+NxqWf+gzvbnfUom1vUasZBtss7yFWyswp6A0Nxf1rnxuala7dRF6eV9oDUOYiGL
vw3UM5PsKoPgg/WEKaa3K8kBUZp5u1xznOSSsU5AdEElhOXbO0XJtGPm9dZfPrHC36i2B4ioIXpE
JI0oxcxCIMvcl515kqV2UMwjxhhfZUkegPyPywin862e9gh1d45/7YinzoPlabywUeanO1x1dYzq
9nzGJjDNU98rwdUKwNokGR6Q0ydN/pMiZK1XRmA5SKBy++QhqqpjouvKWZbGHh7t0KufZKmy++5U
5c60TUjAnEI/wFFyPsT//mSGbrtt4vJV9kjU8q2HLI5JsjSNIsKW0GiQoIUENGFZu3BRy770ZeLe
ibkhnRtyAzArgrDQ9PPevYNs/DYCtuvPqdCg65jJvpsz3bo6GQ8G6peTVl/TOdtt82rf1QVhFNlB
1vWzGJACFvY2qM4V48F2N5l9tsxhacVaCFg6My7y0LsDNmx46G46DJXY0NMQODPQeZxbDPiLg05I
TfaTrWDUnjpc2XZSWStzLSxRLOcohbVcFY39hWyQ5blV8fzvQAfh3wd4CWVurz2+f/KVMVgVc53i
02rE7sfW935Dbp4wu/kW9H35SnAWYCh//gvpO+1aktSS9RUe9ITN6mInhrB8DdgmpUNhfepaFjxI
cLLlnuvfh2e41BwroNn3jYZizYSP0wsbCQTQ50/VXCc/yTrZKvv1XRX83uq4/dvYvPKqpdsH2laZ
dEhyTYBIEkr8B3AMa1n1Xi8/5Vbjn1vHqLeuGU9PRuKdFUw6fswfQN718gOm8Lcau8LJ92ZF7vGX
aKM2OCiVep947CFC+ZeTH2t3wqzHGXsCJPxNrfkgG/RJCw7unyMc/qWXGxXIxrgFqIA+rbR8aLa9
U6pP/CmVbZ/42UoWkxqksUnYZiGL9RCzTWOl4Feh1i51Rdv0fRQBQWGoC1BuUfLkHZVGV5/kiauo
JLA6FwOLE7sZsXaPCC86waNzj8DYugi04eLO5KB4wCJUmP6qg/VERtRrDP0FxTAkDeO0WKpuYrwo
Vka0VslKeG6l/lIV9eto6sm9T/zz6W8GKeooVlmuWecMW21FiWLWSivfB7zHE7MK5Yd+WjFjWTtL
t8xNqmjZdgTjTXycyVcW9dpgZzVPvrLY4Ke6nNKgfBjHxDhoiasskYEaPwtEk5Zda6YnQi7dC9Cm
zMAzQfYKCkOBbuYOn10H0V4En9KT3imylxz8d710BS5IploB0ZC4ezGUszxD0bRvl5XF3y5Lrzrp
802p9OoKJHV6eT9EOnpwhTi/16Qq8/gCaM+yqsziJBtwF8kukN/bk0DY93OW8iwzzzzjEmbt0rE0
N7EhzM9dVa+SGfoS2ZgY+EXjnCKUYO+GDsvzGyaGkV4Vxc9J2byNVL30NlJ2SP49stRS/TZSgmaw
mHwY82YX4lXxtc62A4JVPyucKBdl0VnPJiod67zrw3NVKvGxUgZt45pW/kikhdyW3Rnf26ldyFFx
Pr62wRS+NATjV4CTgktgADJXTeJ3kGDja1R7wdJPk/Jb2DuoPJA5iz1mVKWoP0+hW6LZUgd3yEV2
e6fKX1n0p6tyMIhFYbyE3tPofGHBCTSzDX/ORicxrLfXLFXtpZeb4b3aeNrOcWJrl+sqSSLw99j0
9sOrYeXY2DC3qor32jIhtKrpXrxSzZ86KATLAo+Qnerm+ZMgVQXd052WhREUT/3Yi7sGt0Seu/xJ
9jAHZ+dPY3Ivq6zKrZeR4wR72X/yO3Nbpmqykq0E8ZsL8mgP8lKyygmGFVY77YMsNYHuwjfCx0Se
OwwrZWPhqYw0LF/G8vUcLGXxRfYd8rS6pKEJ4ztUdMx0wvSJ0NWlS7L8ix4CtTWQ9DlUjgNEc4LU
Uav5l9EbUfNsDX4UeHl8LsQ32V1RgbgMDgt7WUSXwc6b/jXX23KHs169kdX4mK4aI0rhUqTaPteC
ci1P2inmIedhfLKyBkqebuyBIsXXODfw7THACNd2hz9V3nlMhSVzNdHka9EAVgnGDpJX1sdLy6/a
HSpeCgnSufz/Ofh2qvlqf3sC1ccFNGpy1FdmxYYGZj96Fs+RihhZqxbmQtZn6jCtCr/Xb92qbPjQ
rXGSj90sFkt7wTr5PIbSEpwk4o8wbtxFbav4JTST8SJw3s3Qg/4khBvcWVYZLKb5Jcr6oNu6QPzX
smiVJowEAgUnWfT05863mk+BXhmXIfVj0picrLNMyMQtEodRt7BgP3yHzb4SWkZwAnzMMVJd94uh
4yaHdaK4ItbSbYa4UY6eW7ZHyN3ORg8L5SEaEXwL4Hh/Mbv2osnxU4wMVB9WP4oMi4rBbnoUWvEe
Ljw3u9jF2O6RsR53kVc3d+mooCqMFcknEkR/pFEX/PTFztR0vkepas9O4gy40fDsKTPJLIpKdQvA
vD00wYRba5eZ6xDtzycxvyjYvQ/fFKtGy5qYGH6R3S7WhbcblcpfNbWmP2dh4+yKkiCELI4gk/4v
Zee147jRtesrIsAcTqksdUudp8cnxIw9ZjGHYr76/bDatgzjww/skwIrkFJLrQprveGYaVn6VcXk
1Dqagcy+qmPMr7TA+myrV6n9nusT2XKrLFlfqXZOOlF1q6/BHunqY4OR4lev28bd0SMi9HWvqDz2
ebnAanC9t3bJnsjZwP5xfVfQewps47Thq7dwIJL2vo4K5dobBHVyjA1t/urNg0g7xIOhf/UueRod
SLGD6V+f3HokQrAEt756HQOnZ8dEcFw9SiS6ddA7dFRVlbXNOCy9RLZgvbecxuVgOhGmKevrGoM5
HbBvg6o1y5P06+4YzeU73kPTFMKylI+q4Ov96yq1bp5cpof/jlDDBJTXkEReflBVWWMyXAoH06TV
PrKwTf8xWDrgKnV0Y/G1PMRR3GTfxIifqkY1ThVxlf70EgCKqqY6XQ39yb4Y9+l6/31omhOLylNy
Yfc2ddWZ+ptZYml6f7bEmfXiC+csk4gVTw2LUji3DVo5W/Vgo2DyCRPY4wUs68v9xaIK+5FGq54y
DuT/en2YABKRozLdqbH3F/PM7OT4sn64t/exVpzRrv5Qr3x/dlKa/obAmPH1DO818gyooqvdiiq0
BKcVEeCSPa+ssr+b81w4XajqJlYZ/1w6pNLQb0FywNKKrQ7A4uHrUg3t6lwLRYcfn+r5Px7X5cnB
jGJSC+tLzutz3LjnVKTq9qz5SIwE5s5IffZm6OAGoxGcmpj/clV1nczj3CSqR90J4o8WDzfVbky+
dWpanW0sNLRPQ8IociWoWcCy9ntBNEC1Z0UwnRYxQQ5UD8eWhxwJ8DRiIGxoDVIBqqi7NHho10JV
u85p9noEUVy1jU1Dkpocfx3qpm4TmUq9x9TrvMcsl9s+sJYLi7BNbGztcCNv2BH4Yl3JSvbZaqDq
MRJsG9fRYr333q6ugsj46zZV/bq3jZ2zXaG5+rPJ5WGeTe0BSEPu28WjKmY7QbBqLdSVaktIGG2B
07ab/3QgNQ4Bcb1XDU614TDrdXX+T7saoW4lTR7tW7bLX6/4v15M3Wu0wU8CiGtkjtBvPkbzXl/t
Eee1gOH2V1ErA8UcdsLJjfVdq6r3MaMV6xs90MaDKb00dAwnwVC6jU9eXeSHUcT5RxJlz4qZsMgo
5d+i+/eIAEzz/z0i0ppuOy8d8rABCqJB3xG86uLywdS9nW3htXtv8vIUcYR7/X5Ha2b90aqaR1gW
xYNq/xrszbq3HQoc7Zy+757QmocgYePYMRE7CUj3td4RW6oqbGane/pqrEt5gNq4CrnSVq2FbPNk
xxlb36rHfHUYHv4xGWrai77aOK3eTpM265s8j/rNvS31hed91Svl3XTvMgzkVEN1p2r8V7+qS4kW
xn8e9z8HTus7UD2qUE90Df+vtnuVXx0Luxrjlw2OMPsMHtM2IOMyhXU8148TboxkdqpGvzRQHHRL
UFU9fSTNfht3LRQ9vuW9anRbdzUFma10m7Von1qjfGkSnbnETLyTH2SES8Y2ezb9T9WnWgAupkeP
yOPm3uY6+HgkJaQsI3PaFwFW4KV6UcNVkVsB23bd975eQ7XZQk8RDRHyaFb+eDQKHQxMUeSPBOPy
R0ns4yhQgWiiyhj53/UpVY8aA6u1A9Y7oOO8jlYdUPCMfTVYSIYVuXmunGyQb1GB4a/TYIUX+PFr
4STTd6MA+tw6RUceusGULo8BSJRyPs8NpHo2jvETQpoYNGoQ+TKOzuFY2PMfEO03cBnGOMz7EayR
FYBZshEUyJP+TYtI4g1Wi3SHh/S2nmfpSVv3XVBgqp01zdNbLcEkJy7K+oafnb6ehNEpwZUIwcee
n19elNdoKRBR7eqL5Zjkcb05r8kO/V1XV6qQiayOtrQQe4rjR/efgtAa3PeJaa1IfPOg+/K76ry3
/2fsMjVixbb9z2fcbxWZP5zx5NupZ9/b1dW9ban95CFBNnt9B/95pXubejPZgvSyjwvhP0P90k4O
jVsitBU78hFhWIzqvdjaT34hd226AAMvngMPPqBWdf5bXZpPNfZLN51E6pvsjSVcvC6/DGMRvC1R
L7fEXTw+A3ptObp7i+3/zlyrweqlu2hAcNST0qE18I0RP1Sng1TQS8TPhT33Q5s5NTZsMT91vNcp
o1XOlgwUWAZVV5fIpI9nEK0rfWAK3osIn+98Gq+qBiPwtSj18fZVEzaBLX96+qq53rFYKv1Z1YKM
CImLbkBped+AMcM+HbvlpgoTIOyujCwdiAJtZWP/1dGCqMRyxfd3ne70Lgz/tQdRlTBmhjren9Cg
E3BLY3Eo8wQz+n+eDDk+2JUW6MsAE05YM4W9Q3vMfeoA3TzZlZceZ9uDoDTUQEvWwiIq8lhgPW9G
nEbYldLWW/HBapeJ7Sk1NTZNbDNs3QTWM/Y+Tz2mSak2PejJPG4LIls/UeFpDPdni9LeVs8K88HS
au86D6TVVEcDaRnfTv37MDpQAZfuF7we/zDLrjoXmDUgAni/TCGqn0nrymWTxmZ17gwX765Ji05Y
OhBzhpfnOm39JgYI8azw7YngXv1WsME5tFhhb1VvAUftsR2LD4LRebfpxyX0+0S+1GtSFZWZJXQ8
XByHOMAUAKINtiJ9qZ+lES1fRVaO/67+1Ba3QOhXiy9EhaA3rFfRUol/VVXHf9rydVztl1jQqluM
pdsxtzjHFjjQJAQZj7kQO0/oLeTKJH02nBZCRSObn3Jw34JJt96yfrKPmWdH+7weom8aaPQJKM3P
ZkFytBzm7prqhfU4ke3cNO1U3qZE6PIQxxCaSlBe6GGM0cmQGV6R0oyezLXg1NRcx5UPlRLu34GB
ZZMuR1xj6FTDWKJ/Eb5Oz+oZqhBuAgg83sNuBJcm7AVvc6QMbWv+zaprlDZJpOMK1aeHZAARHg2O
uKboOFyrRqD5KiOXSATVe4dYq4XdAX2yMGG6d2iu0zxqADe9pkQ5t5TepxVHaC2L1ru48FO/jf1P
d22O8IA69WtwkCxBE4Jgjo8GlEkUsEYNd1RXe4CDau/GuCDxs3aoNtXrGBxzEWtnDHDYZoMGYagV
i3cLOhDivmcnP/U5f5FNo73VQLuOcrHNfd6U2mfpaBs1YMZhe9s3mf2g7oxKoDrKegWbkZfC0Mnv
/mUF0Tk5q11m3VLXMW9EJMd9XGg4iPzTpq7aVDSbNZyxn4N5gIrGyWiYJ59/TO5VhdPm5jWo3lTF
qpggwgLQ32mqvD+8du6zHfvufGdDBNve72rW+2OrHkI5R95Bdai3EoF9wMInRmR+dcX2YHRrvRQf
M57vt6E24pCEPgHndpkPXiO9nRrmR6QIXDtg3V17/7/vcoakee8xX9Isc3hCnGh4go2A1IeFTzKZ
pId7e5+UJIqXxec4yDDVkeW6/kCI9aRuUu38vWgHdOMa4vKsG9luIuyj737THf1TieqkwQH6uvdL
iyXy/YZff3hSc7dDAL7OikV3kjhGHUFmWTenln/dzSf6CXr4Tyvuf/G4+PFL508pAHqrNI1wcHFK
Igw979KAqqMbpluZZ/rWzA3AwNJ/nA1U1ZQiVTqYh1hP/EdVU+1rkxoVLCI6fCV+zbIC8Ge74rWe
zehZK14ACSP+sRYLlkzbtJmSvaoCF11tlJv50KQLwpZ+/yCNbr45S4GQJVn3Dcyc5aQ6E2+a97gw
lzvVi9/tdClKfHhUb1ug6DWD41KdqgmmBVBbe76pmhMRY4jkQ8TxpjS3q990vtppDABKtzmA9I2q
3v2qv4xuVH1ax8hG6zbK01r3/AmKrTG/+j6ynaaGkSlb3uVVQ9+Ew8T0Pq811aSb5gcysfmjGi/5
lz1gE8+qs47wgRE9D8ImgM/DAsgUaDWAFDOx0TGTK/ZYbAEnZp86f551l92jnTySl9K3vKHxGVk7
k41tyLz5PLVDDbjSzDZzMeO3pw24BPSfcecET9nZZbJ59qAI5/NMtjUvvINNdH3ve4G7t6v8s05r
DZC+q20E6ckj6dgTQsDJcxAxuRtQ3X7zCXTbHQrNhmlbSCXY01VdaQ5wo6ZGwNF0+VpTbSywb69X
0eNgQ/yJVZpQLJEzluRRj3A7lpG99SuTKG62IsmP3vQ8B+uOKEDaN+b1UVKYq7Nltsvm3UwgC6PC
cOb3P4XA2H6vkNh7qXUrPsV+8T0Y4h8ijYNDlBjBMYs0Ylsch1klE/6LlncnmfODu6IZfDmd0rbm
b0U/x0+wKbadcEZO6qmG0LYXsOezCPR5Y7z1lvFbYJh+qIMI29p9RLRT88LWIkGkzwB/xrjfDCO/
HqIEJZ5THbZdSE/oT0GgI39OnjA0FwEBiETEDtCzB3+xnuSWTMduHHvWZT1PLxOwxVBU3WNPOD4m
Yv9H5pRIzDZWt4sro9nXnVaEow3A1MyHDbqSAJ2S74bbLz+6pj/gX3iSi3Oz6la/BBJsK4vTsAuS
tgyNZP4z6n+0JerLnH1/IYXNZyG/ozJ4SIPy21AAJjHrHkZn9WKCVgvHFnN5U/sWl9nGaRuWlabD
fkzYP/LyE92vvcUnUwaY5k2e/KWzTdg69gdsgOYM5JjTCWYvoZ0OhAw0bdyYS5kDsHJ+MxNzAfDN
njJIKrFhwHc4ibu6ZIGdC8ymmjq7Ji7I6iUmb+dkeBRMVX8ALfpDG8vyrY/+bJDQPaDJ864RHWWf
sFzriQBSkayCU1PO4rF4W90wr+Ax+UuWBlUmwgtAJMdfeRq3V2O2MEPL3/phMN4t7zyAoNxokXgz
4IVsKwjy24k5gIinfcJe/Gov07kSOk5cWXEdOzyfDCgyuyXjyyDROxwS8KTnJD4FTbfzTMwTo6rF
Iscen3sjadl8ds0hcREdHIb+CejH1m7nERSyfTYqXwv1JClA2vWv3lKRsJyrZdtHZXsW6Xhqe7C5
KPaQmgW+rvX6cRzhmFV2CfAVXBey9WT7Ew8LlZo0UdfjFjfgypBE7tX3gDnjmiP6xj10fYJ2ZqJv
XBCQAgb/cVngMdhYAIVGVBpnjuX+Zuw1tu5ReyKGHdpNN4Pi0M9pIKAZN01i7pq5kec+Qzj9pi4b
eG95+K++xdRpKCt3OEi9P1U1gS7QkdylnmKo7q8HxHgEpZEZFtMyHiB7lJBm7TbE6n1CjmGRZxEk
5t7p9Ztu1s0ZIPnCLyzxsUvhfLyVMyCT3px/sVa50GSW4FmKVU2enUHI6hefXROOfhlvotrDgyr3
/3jBz+l76nOAm70mCUvzp+l6ryLqQ5Oc3imG8rjz0uH3WvL1iGB5qm0XAd8a7WYy8FW5imQPwa3N
swT9YIxXXfFWJkuzy3uAyG3/q/CQvgCo6yGbWte7RUv829BGp2LxtdcIgd9oTi6G1b+XTlftEcD4
3pW5tvMiyZeHsCMiMsOj7oqBFD6JakNWrzIZfotbu0PJMHEPmUtCpR77fTS05Yb3m12KYjoECR9I
USP9YRbO8NhUfFhGLt6Kkby+2XB0icQhS4v9QkD56Ar5UBQVCjFZ9T7W+kas3jD4VGIThWcaGc1s
31XRQ1sjTpDxY9SN4amOjM/E9AjVyPaic97Y9Msw7GAuOmfN1AQx+8w+5QKthLZr/hRGVYV4Ult6
+ydiL2k42SnW5DLHMDV+7krLOKLQ28a9s0UBufLkq56Lj8bWkzCwJo6+fnFNPDfet9aIvnAMNrUN
ipNpsEnI/Oyza4Ml7DN/3njyoe7y0HdnNxRBieF7Ufv7inTPtQey2Mayu5ZOTzQXVQvE1OBhdUJH
k1L278T001AMzqdVxTCyCDndhB4cxxzpDF+eK23+FXjIKDnBd2cssP+0xlNJ5ilMBOliFudpMzvA
+Soz8DeEoacjJ6+c7BqiKHnRXNKxYw72J3uPeYYZ9qvTp5UbH/CCJ7Cr7YM9+8E2rQe8MzLIqWJM
L6oYhJNeyI5e8qJ1z0CgCmC8w6ufQbAgshQWrhb2Xftnajkfzjj/3podObDEfgCMfalhIXozcUTb
9ZstdPpvErPRnVfmb8iKO9eJ5T7s2rw91rEsnooZHJ6W9M+iX0K7L/JdwaZua0LMQlspxeHLGMHS
Fu6mN3BWbkxhoSvjZ8e28OMHbGkiRGOs5LIEhXOK2KmdRZIZ53S0YGgm5XKp0mw8loggPwANtw6G
EPPjkBQxm1lorcBjmv0wYoxIrsnY1WnmPRVdnOzi9rHpofXYwiWZigEkEgxsicsGn8ME8d/NioLc
dJlO3twGEu8I4by5VoBd4CKadymPg+biN1Cm/ntH0n7Tek6P2n6CxnAPDMiasWRCIl//tjScnIxm
qD61hpxokHXTqXZsZwvlVYYd0+Xn5MD0SeC1fEIr7gAng30Ap4rrXy+sTxYwnBWhan1Obt/j4St0
vDUd/DOIi3zG6GqETOvjJ/F0DmxZM3waQTSEBSipz8BBUcdZ/PYzrpgi0DFsPqGQTYhqoxQWa9YZ
w0Hziv5kQEDCi7aqmorFvJYaLKIp+Vy6rN7AS7LBdMfdvrEnFlnbPicuZ+Iotodrh4jrVfK3Xia/
3QM446zMArStgwKqZe45j+y1iSgFT9rSam9dxkc22pvB5V2iVJMh5T2NaCSjLdLH1hoFRRQGaBSw
3xgHPXeyjY0LZHyv65rEOEX+8IecFDMSE1DFq1dyOvN+QJZiC1LI3eCGZYWDYeW3xhm9cBaZtcsI
AYeWMxzMKgvwJE/H/VJfh6yZj71Mo+vC36Kl7gOYxfc8icQTgdQ+RNqIJavV9BtS6AjDlcuTa88s
2FU7bwgkgK5DuZvEFCdZfUj7DWSGbm+tJqh9mW5QRchu7thXp2DBaRVpRzxY6uW3qq/wGamWQ4Mr
326ugw/Awdu+HVOIL/z+owXE79z4gj/FBRuC4XC3gNb23F2UJXEY5QRaZYuciuByn6ZQhkSEVJQx
5k+ull3NdeqOcwJXbtG32x7tUA05LxZuAfGBgABarJGz6YPCC/WiIhHJ8tClkfsy1gFBdafYy96q
w7EiqFEFsb/NMIALJZnlnUxqdzv77XBG78F9TIWR8k+3gFuQhMsMmwm1ZAt986r0obQaQLrWw4zC
2W5w5vQCt6M5sPF3eGc35Leao4HwgtBkdOn4qaIxVP9ue0uPEZtwjgOKJkmSEkKePWPXdVF1qGKR
b+z0XbpG8xTPkxkSUfuN2ZsM8yjmc+mEwzzUYSJj7ebWsr9O7qSFJen6RylGsUGzmT9cD84J1htl
RZgn69onot2AG3qAP1WLkGHpYKDtGQbK9GhehojS+rqRXaE37vmXmK6dJNuIjWJwjiMfx9TCf0TI
/TDEWh4Ovn6zCejsLHeeQ6PTzl1QvQvheg9lp/1qJ76oyTGsR7tuyp2csz+kBX6nRVQc55ynqm/T
h3wYp1BLZy+ccBnoWPfRx2RZ0d3ijJF3tJsj3IPEAFO6jyJM11CAEJ72y57s8WJHwLemOtkk/eRs
pOD/pK/N4qyJAQqoRWB0nqqTPw84g/hV84B01VVvOVJZQEUsLBFNLDcAy7IjE4V7aacAR5eJzZPR
DvIAyXaXTBqUtUYsx8LJJdDK+q2T1bOmA3hDYFsePCm/GyI3N1Zr2PzCcn58gX1b+gmW3BKf/BjX
ojUm2g9JtkMOmh18bMxbndNHHSTiDEdJJ3u1/CalBVaObcGWHwUcCnzWN8s04T7UB9/zqLTDzhuI
daD2M+VoQ0v3Rqp0uk6ADJG+kfvcjz88NE92U2DiZiry3TLFLofhgQ9oGMTejSN9J7z8A0OgadsQ
Mtshuarv8gQ0YaXF6HWY9UM5IaskI5aowrWt0ENZbK+lg7fpirTbiCg5EIPLzxnSu65uuhf2+A+Y
XXbImKdPlmFoh5ofUhjNTzkAjrFIxbPkPBs7JJotn7yJgFfSNZITq96a7PQ52dVWPB2K2jW2KQCb
UPjIyaa3WEwO2xs5bAoQklvHy56TQFxcx293HRK55K0LfT9Axzsunh7A+EUrgzkcKs2QFfse4fel
dytUoVK8GNBT30ezvpOe34bQlfN9FDjMJJGId4gFfTeQb9k1vRxfjYKwUAH7pjFNrL6CAM9SC/2o
JkqnLeaPr3xVPjEW/wfhz3wvNJwuZmvr5WBkYoJyoPW9FkeTFl00MyqA+UziIyE+A891o4ENBNTe
tZuBLcW+cVAwb1CCAB1edS9NDoXLIhEYkPNvJxD0+WTPoc5O2u6xBmP++YnMwngRaf6sRc2yGXQj
ehTS+u7a5OGXoT6nfSZO5cx0bWvAuSqyGbV38ThlQj294L27NXCh2zSNgbBOFUGdi8ApZfLcmSUg
rylHGjBuwgidzoOucWYZGqf9KpwFFIRdFVgjuc5zFGTLHo4mZhgZhNR+0TipT0UKECBoTlhe9udp
FMNZXd2L2LX7c5ECnYJTw0rtEW4H336Yy9w/8OXWZyvX67NLvGvfLdV1Ruz3jLLOck4LDm0BvKSN
eprfkQzo8+nQkGBEoexC9MIPCfVfhRG056wpP1q/IIBS2mN7XJKCI3IAq9nPZ2SJ+/k8Wj1a5p7E
C9c1iiJ0HHRqzdI+DdpqiFcfpnkpz6wiJYegKdo5ffXhJqACuiGueD6hFonPbmFXGy2pEs5SfnRW
BdtX9qFJdnUIu+8jTW/PS98iuzQ6h5bp8NzqGdjFhG1p2LTVW5p1v8uu7L8+K3WlPqZkcdA+n6PF
RxO3F4dodaNU5wx15a/V1ZqP73vb1uXEm6Zwp2g8u/E7pKaaiW5nIPXP6YKsbOClH1YZl8ZG6k12
6rqFhPuyNcbs2dCCFDd7/jCSbw5qhihBsIOXMoo2TFLrG2huQyWvmcZ0gRLrJsnmqAgTPYoOS94c
R9kgrFDiipgmp7GDl6ixWQMGO1ln9Q4Q8yAv7C3vpO1q/Cosf9moS2kkNcffyAqTDhAlUiHQv9+q
MuBoNdrEazCkOgN0MM8Cjvmm9uCxNT/9Jf9J3MXnk42QIhtMx+d0TB0PLGxQE3FS31VtTtW5XQtV
VYWNmAf/5utX+b+6I4zo/zV69AK5n0dBcLE8GPW4wWz5O4eTfiNtxMV2rmYjMFJmx6EpApI6DIhr
/L8rP0UsfQ7boAWfKbwGyB3FAOJvP/8h8JQgAzgZWvcQ5X1yyrUCOfdbj03gvk+G5zKqHzLmgTMq
2Tik1cUPVMliAuUSmlaPx+xi3iTa8ITDNX/nZa0WAowmnRCny0vUFCVz91LsjTF+9siKRcUrvuvv
re5bh2ENE+iOU5ynGLXBtjUvs4G1zQEigvfat/yGg8EHL1lUb4GiQWI/UMYQKYfxpFVuxk/Hn69i
RtfL8TTJrok4Y4B4QzPk50gX6HJ3GtsqyFgXPpoTWjCaEy5knUNtAqTlW2aYBbH9iopkWdfZOaiW
P/iy8acBtHqyxxJvTTPttgkpMnPsgusoFutAULmGNbZJOUJsnVZWN72A1DhwjNqIvE7DPo+rm5OS
cUYPCdH+8gDRftmShQkYhW6wNSGQiseN6S/ZJ6j/9hKVqb3BErncSm1pHjKEMyyj0j5qptm9N7X+
KceX6BnvTHLSztL9PmXi4C0d3vOd/ep5ojrwEyiPEXH0j6qMUExItR99ZNcbVE4HEKMiv2o65x4Z
DLs6T8SPuE7eiSRtcOC2vw+xeEZX0/tVCOJprAtmqbm3PGL7UsZpE7Y6tm22dH8SmfeJBTBHeXrX
HwmWvJAahOPSNxCtiJZsq1hmJxPF+a1X2MsRMczlsJA62ILStLaL1skd28dtVY/pQW/WeEdARKok
0tqJ3r0C9MeuUAwvJXwSK62S75FWuzDBSSaYr1mtVyt5Jdnplru8yFH/3knjsxy7BpFrCJNk+8nD
4NWS+mmADtBYbpHuzZ5FmhWQW7OZSWrXzUV+aYp6vDhr9G4G6jtabXMMhlZ7x/p6JwKLkCqMvW3U
57spTuN3kII/BUZTj3Zram+W7mjYZ+jjzu8LkI1OlezzdvK/t8Sv28AHWy+j+ULgM97mNnJKAxnk
I4r8Wx8l9x8yGK2Nl3nGjROAdWrrRB4k3LPXxO5gvZMJ/9WiQusE6R8thsTspw3rOajyevUesY+B
NYhnq4kIbWii/D2vfyErkJAjTepwad3gFbRxtI8TD8Jws+CxtWTLjRDDH7PZnZZZdK+j7PznHmGL
pATPjNF0e0BQmulI5b9z3uxZ5bwzcml5eK9/dauRqlHVVaGG3+++t/3PR6hud4nUPI9su3aKiXzC
/lhNjb8uqxG7Y1VXV2q9GRKdQar+r8t7/324alPFf9rUc1TbbHTl1tLrKeRsl6OCX5Y1i+p6qXts
YQin/t1qDTYbgrU/14Ds7vBj+6v+detXKWbSgJqj7eNMNGdV1OsyO9oV4mOqbsv57zoiyOwih/Sh
ms34xTF0fg5+YW0AEcUvqq0uXGb31B4Pqk0VOtx0PRmjh6+mws2eYqax+00dzo0nG1H4rzbVUcql
Jb+zSuauD/9qSzUZGsagn+5tnDg3aKJbt8rOjV3i1/HBqVGsrrTGueq1rV+jIkhY+qbuR+sbHwVA
5FdT16bzEoli52JA9FzNC8eneA6ReKu+JyAuDikGkEcSI7CWYSdisrc1zGDYDm1OLCUqH91qkA92
mh981tgLTp5skZYsP8EcO2Qc+S8lyp8HxF3eyzb3rtAP9Z3GsYtpJXYfx25K2eHrj9nUnRFDKS64
9wosdQByg6JadlZguJieFOjHVcsP4aFeyAcdvBLQfyy7Vv+O3lq5FaNb7vTFeCLd3HPE7FH7q7Jp
IxHJO9htRaZHR5DJMCHKsfXeZsOgvzfeCGC0y1Y2BZGkHH8oLKhi6zOt/7BkLzkpA2jsY+djGe16
W8Cde8kTRArqqfpJLH++qKY2NvtrkBcnVVMFROF4L6F+b9V41db15nvgDO2Dqg1JtZBhmh67bg7A
qXViWxXZ+FKKqIQGm4w7LR7HF9WWVGx2AUddVS3AlfOSNMUvZGj+GrBMKB4TlQSDsj5DFYX5ZzI6
4lk9JqiX5KRjXRjeBww9rgG21uYn1dbwu33otOgaSHL4c7WdYO8+GUuhY+KZzXvPj9fwBNO2aoud
5LkoyaCqJqcaQN3m1e9qXldNybjMG702zIOqprOsXmai4l9PKLHANgEqKcyrArkCB31K69Q7ppL5
FcmWv0G3X0Pkwv7ciL7d2/87jhB/CRzSMvfqefeBg5G8TmTjONkU4wYFp+oRyUD7ZE2rfk6TTKFq
U8VQ6dVjtxZxqgHnNOdl1XyCmvNPx32wkS3esTb1p3uTuprzqHq8t/lp8UsPWnY/bRKEfivTx8ok
ZSww6/26ure5WgeIoA3OaoRGhulrWBk3+VEzAcN0JuLVaW1jhqIX3XtMIGgXsWfYq6ohqgJR/R7e
tefIdxFFK8hnjRWug5NRFMdUCEDVa3UUfY1jMDgTpJo4ewn33Qpy8G2VTYR5rdok1Y+mBLnfjb37
PpXteBQaOzbVm08yO3ZtPW9jG6780LneOWrZlLgZ0TldMwQiabn75g0lR7BAfKiaUxjZ65onULXE
j9w3y3ZQSeqKZ9VU9TG7iaJeHlQVxJS9wcPxe4POw9acmuDNSQYNSbBE2zlB4L8ZbI2OesmmTlUr
pF7QX2OTowZbTBdPMBguqjMC0fH2zeTfetiMs8Xvqq6f9PWhWcd2twuC8kENxJaYPd3c44yEcWGo
2kZWnp2QqFAFnO+DpB4g0bDkTWphU2uTb3oR4c41jdMN0EU2lmsuRy+Xe+ENOdjPODmUqIW8xeNz
XbfFPtAwhs7HVfdydF8JEjgkf41+V4HKeteygehUrn/r44zVfS6Ld8eYZvb5zHJ4j+TsxS3vsiTQ
nXFUyd8HbSLZEkQfqArj5DChIRz09kHVmnps3zzrxOyY7Fy8LD1QQWfPNAPoWxmKxmUk3uVEJCtv
SElBozGPRhl7G0FOYI3yeZsBpMsuye1+TxhrjY35bOeL17m3yo1tFvExMLfYsPhP7morogozP1q2
drPK9ltvaljx+M18400jw1FNxKtzzi6aBS0yJXm8id0aqqGJhiCqWdWPrhyeoqjR33AyVIibsLWD
6LUgrpU17NV1reHzmQ3QRWuhrsS6x3Ar+zEu4/yryZii5KxZw0sq899r17eOEjeEq3DQh5vZ4l6K
pvhk7y1/921xHabC+IVbwz4LpMNh6SbnJWRDXpLD7jrgEk4WBmj0fotX/LUo2zDGYuHdTuUpAcj7
u1EgDKc95bhhvJhudUHgtdxX/4+x82qSFOfC9C8iAm9u02eWtz3dN0RbvPf8+n04Od9QUTuzsTcE
EoLKAiGkc16jEafNlTjfu0NckvSOvjDpq469C5EhbL0QmfOkfTT7oiYQYEc/6/C7Gsz20Wu0BZ2f
u7tJJUaYx2GBcbZL0FYFGWvP+tMcD/nr0MULuzANL1JMK/RGAU3cwry3H/1uIg/VDRVcDWN8jGpz
4ZfFzQFUcHxqKjRCLCU/YfeEF0Bq1yeCfvXeXGjlrMyNZ6b+/PmZHCQJih0gqH2skOgnqZVuYr2N
CN7YG1N/wnXwOZgZgQyG2kPg6wVu3zmoL0Ur33SnxSYqy58sVmtv/exqT22jH+QY0qfeTYeH9ma0
f3UMzm9m6HgvWYnKO04Lb71lTLhoY8K8HBsRgiPWjKvpUlLRW3yueiL3S6knWfyc48QrJZyRyufG
Sw6hX1pvbVFhtptnRznWeZb65Pj16VoqzeqpHeazqSYqshb6KanS+T5bNq063MxxqxOuoVR2TX/o
XcVGy0i370ddc1jzTtmGiA6aAVJpLEdii2/MNGU3mV7b9+qgcdSf2nlvRlGPYO1SlkOyIYGJW1B/
L4XrpbKqsUiqFoRRsyE8DX1GWLIJMUxzrTqEMIRymBSL5Q+QBLA5e4E9k7UATkRxbHVaz646n7tw
er0W5YhWl/0lspL7LO3/Mou4OGdEvO77vvp7gwKms8dXrtp+OjCo3nin81PWtq3haMamGbVqA4Ac
aZHlKlFLMGjUYwQDTD94MBJ3PIQ9ZEotVYMH3iRIAnY/T7eLFY7USTsXh5kHKbqV+QjjjijDcv5a
P1cN8kW1raDLGNRM5XxtF05+COOUTR63OQBjKJZDWpJEXuoik9ETIaAAOIfdvmZW/lb6VXgvJc+b
/AVaiSP5cnBoY+WoDHbMQjrvXlU71+9s7CNAjLSAXmhRAUtlcfwihbAmx4Ts+XwrRa0FygEZLz1K
sZzy+OwPHsjh5UxkPLOHeYiuf1iqbGvaRnUaPEvJygZCrAOaKFKM8H7f2+YSiF5OD22rvMDFsDdS
THXHeqyh4EpJfl8b6KfUzupH+e3ZgvMarVjBT3P53QuwaNK1ci/FEnN5umaOaYr8NjtDBilGCGop
ydUiv39MS0K8JJZJrVlarm6VqqkvNskCAslTxVhtFs1JtckMBZh/vjljMW3iIHC+AyC+qdnDk473
qbHmP8Qt3icioV/LDroISfnwBZ9vPvVMDTd4dJb3IDjSU1nY/qU15vDG95XoRB4yPxWIeD7oWfye
Is/2q52cZ3PCr91xy195VthYLifjRSsxNXZj0DfEfqJfZxLxDRF8FgZa4Mb36ZjHIHGC4IYU6TEe
51d7zo0NcpzAN8rUvmvnrpg3WaXRvXlT+zR7kI1i2+kD0VDMwvzvDgqP2z6Bge4OFfm0oOoBXAE9
h0OnorHZwWLx2vEGsPx8rpvqB7aZytnSsunV6iq63fio4Qf/jn3Xz3x2tyTo7/qp9A+hHf6uuix5
iOII3drUUQ7Q9NX30oo1Jq3tQXN1+y20j6TE0i/GPA8HQ4nivaukN4Hi/WS6rl7MOvptRsWPbgxN
0juVc9JAjJJlc/FfQmhsrOMUBSbID15oJN8GkkTpZLlAkSqSlQ4vdlKN3k4PSS9VAAGei+JIRD4m
5YfpeZvHeIigTkyWQPtSzYF3sjwynwDf030VIo9pOoCVBrDwTdP7t9Y3F9b3/ZBrz4baXCCiVxuy
UMFBLYiIWchdEngZifeqzM1rx3gYx286xhnGU9Ha7mnKOuQPRwDK9ZY4o3LSFPJqcJqqA9x5HXkQ
37j8BOqh3qdEwHboK9m73M43BmqVZz6PSGzawdcqc+uXWeejTZX+4JC4B9zthERM2SjmGN6OXvxz
yjFdHAe0c7Fa/DNDgylb3cMNMGi2Vh+2TyRvtaNVWeElsHKi8lHp7oJcNd5Bfv4YrLj8Y6KCSS7o
d9R1FeTvkGB9USIOMbTdRkWk7owB3PCsFlr0WIFSkZJsKqvVDhDnCY4tLWTjlzpIl9G78SGrPCOj
ogH7i09gI/Yxkv4PvWaqLxOp1b2nk+uWooWQ4n0We3dS6kEXvgwGZOzR7m+lyoB9cHQiu9o1bqK9
eL3RgvIEQLSUpEozLATf2jS5yAnL1+ds8GVm7hKdCs1f1D7L7mXygbSaUfkkJayNgn3q+jixLAdH
Vjbkq9uLlDxd614iJQUh4GDOJ3U6VhPn3sttWDScIBsmJQdeDexFlxMCV5n2SZWooBFowaw6fux0
sg/LQWXZjAOBPwXSwFlaEOoeLn6BCtR6ycBNL4ivJtffnEVDsY286WWKCXdMlqa/ND4OW3kdXtIs
5EtXtPEfu7XRlWbu9OyE9nM6/CrxxH0lprmdDGvE4SI3Xsux/BkmCE3IMUK06hZxSu8EYtR8tTVs
8ZTeG/bSNjf04FLhdrKVo4NKpgf7devom49870vAMPWUXbyQGQRUtOhZNoijFPsq8Yt98k+dPkXZ
Jqg8xLttPXqeghGUl++h/W0e0zAyXtyiM16SWWHQB9NylmKseN1Zm4GHSBNtsI0XPmCTk0XX9nlD
GnlEpfVkL6dXQX0A7u4jiA63rVI651k2Sdww2jXDeHaC2Hlu0Ua/H2MFmrkOAK0wA9jRGJscpTER
wfAJLTnWNH6bb0H9Nntu0LgH2Pz39eruT5Ep/h5mP8Ao3Dee4dLpOKU13bUoda1Z72qN75mUMDEt
jnMFwO5a1H3OmrOjD3DjQapGYyad18Uq7hBV8CJ10+xftJwXQ0p1q/Sn1qoLWvBHZdPb00MJOOTu
WgULEmOkwdsYTh49Oi6veYt2lj3p5obcLpliYwieZeOp4VEtjPleSqPvNvdR7R4LPY2S7dwsUeC6
cjZytIj4yqeWTuisSeLDWmd4yW9PVfno9WXzpEWwyn47eIuOjfosG/oRCh492eq1zjeHtzpSx1sU
fdTnPvDj21qz/1obJKxTUN5omuNa5+J61Y7Xizb9gGAFMkJba7SnWz2KH9vRy+75Bmb3pNAvPSSI
i5TwW7TVjex6afistWZ7/lAnp1lN8aNu/WCnlVUGyCd3nmTj1kQJHQgBMNSpK1UFkC65mHrYJXBU
X+rYL1/8pCS85sXRUeqyKCdWGQMxD/Oi3E6Vr27o+/5ZGpsGHq0FKsWGCfynVHFVShlm90EX1S/1
XD63BArv0HutX4oEkVszVPytCh0Ur4fhxunMnhvAwRD41I5EKkgpza5f1KmOH5rYPctBqcKuSiN4
33hnbRrK+8kcb+w67Hmeg/HWmEN58ca6AxU0BdldHZT7vNwr6lDumsapd5oVzACP/OZgKoZz1ydQ
NOLeTxYXqz12YF8awy/gw/e3ftnfWX2AYntITgpewg+/iw9WiOBBYrHSKZgBeKVWncbI/jW7OQi2
+qz2AcwJJQTTrfb6rmUOsm2YfeQeNjV6tplBCW/HSIFI6vM1l2wf+BjY9SYYdFUZLiAm3rTaiY4B
HwQC3CqQdEDKfa/fqDNac62mGCQXYCe5yjEd9XfWXQw2oBd2paHeZ116xoxaua26EnpsP7jnrIcA
ZxhvcTPELP9c1smgPbM+dF/mzNIuExlt4h0twUSj2GT51MKZ2qgjTrqoE5O+nXAD8Mo+2bQz30gW
w3dq/6SFjfe4iPBNkBjsqTLhPQbGrdnE6kHB8XRTRO/zPL+SEdpFrVYeCrt1b/oMX1wCAeyum2lA
Ad42qhtEy76AsBgxM2v7Q+mE2IHqun/f57+4THhBbsXYoPs8bB3TIHNbKNptxlw1s0b1yUi58lBl
842F4GwQAhLJFJz7Eh1O3pScGm2oL3Xn13tcCIdd4zjBberW805t9S/BiH8AiKluH8xQNNS5fLKA
fzxVuvmmxFF1ylBrvEUmEVwJ35R92jjtbVkUREn0Af7W7G+DaupvARKcuhpBxrZOtnldHr1s9M65
MVW7lHkDSysz3BiYMm3rvjtZ1YIIDDptbw52cgAg/AOppu+LJ+XJJEu+5W71W+Bw3RZ1NiJ49Bu7
UYDrJW17o7FFJwG4FloSrNg7g6+9YcO2UX9UiT7BqzPrmwGgwVlZAh5G8yQzam2ZVjNFoRt15EHS
EGGWPEEyIhpa9U3Pvve2cp+m8HwRR9mm8RPo5T+za1QX8m8qX8KkRnNNvUxFpT2bMDxMuj3pXrse
EvA3TrU18jC67fIquAQjM4xM4/2dQhyK065Ebm9Yem+ZEbJyejQpnOgNv1cmmAkxVLuq62NoTz9c
U3VvRzdpt4QC25BQ6BXsgEUXuSXbOQd9iCNEAJlGy/G+KuolUvIFIkC+HeLoV5OVuGRH5olveZ+A
WEHeqj5wQ//UKRYxI2F4sg+YcrSV9UhgRN/EoMt2fty8eG4Dx8xtMBFTjeIc1oyDsWJu56FvtmVH
TKDOH9E0VW/7KNJu22XjmPgeOpAw03wT6oG/NzuQeqGms0JRnI6x12r2QZK4W0BZh6gIfilkHlBi
iFAUIpTxs7eG8r1F1pyP9qnLcUNzXDhNekAORB2hp3pMj++CBiDP/MSKpN2S96xK8x5b82yDG8Bb
Gqshf96xFgj1boJc/DB6BNhrvZvICgfPCKvw+WwrEEq+2oHDN+PbEeTlBvclZhUsCrtEhcNjtgSv
5zQ42N6iPlv1vwLXzxAoM4A3unoKiMHMAR76x3DG8U+HML/pNKhM7e8B0mAE7HffeMD5atsh6uxs
zLxVtwhNF3u16EAodwoGLJqqIB+JXkwQ+CQWSvdlqqbnMbSbW0KN2XbuJkTRsvYB9vIzkeZmY6En
f/YmHRSo7ltnx3Yvit97FyXx3Yu14HSquPveuN5tGTHMmo3CMJZW1WlGYQknzm8DQNRj1XXf8D4w
4ATbwV4pk+luwKvo1iF4XCwE4iDVX1LHvQH/MDHLHn3u4PBtZNVOdCMAvhTHe93o/E1TQKLI4opA
RRuYZN1K61S5VbGxErs9Al0vAMV5FqAbPgYHyMwXJycppRdobiEd+1JanUuUp9B2SRwfy6k1j31d
eX+l3itcpk5t/Z+zXe/gvPMt9RaIjPIzMvptbmXBRR8DbPYqtdmxUvdOPcCzowUOFNwJKSnFZ/HW
Qbh3rIKgh2rumDPeeaM1PKYDGkUOJcRkkn1rBq95ptg366YaCudatJn5n+0aihiG5/eWz9zRGyxw
jG4G0LPyvIMf+N429FBf0xj6tiyZN7oa8Cr6pnEz1zFpU2Yfv9Jc3+dBMl3UGfkmhKKetDj4bS0O
UVB1btEtls7I6owP8bJZxHPMfNRuVbNun4a+ne7beBm5KXll0D7VEVPdqk6PZeCo4TZ1eIxgws5K
y/qj61NmHlb0nqQ6Oodm8WgZo30Y84j197Lx3bvZ6+ChtVq8b7qn1GmSS8jy4JL6TrQzCggAsLGj
G8s2n/TAgL3hjfQoXAMHEFfE9+L9oNRPMz6HBPZYnHWLwJmWnQQDZi8ZaajCwBJNa/G6AoH5z0bp
yBf1aJsWHnYZRoikll+C1BgzryXMgl+Dg+z5kghQZn2v+7iDYrgFRwJPSQ+OddCDxpqCYWLF6XMu
oZFbBKXPdNTipjGnRzWcR6gdvr0bUaXZTksRmYJp25s8LDN1AZo5YQqvpEN6ctZAF3lmcQMi4zRM
MFKAK913ZvektPg/5Wac7HS8GOetYObChcBvgT/bO8OUwymY3fsx1TSmgl324JGau8RN9T4DN3rD
awO0YfE9HKL0Tc1xifHaX27h07klSuAsoYJ61lnppHQox3O1O9lMfMIAWHnKzpfWaIBjNF/KVgHs
6YMUmOrcvMhlMD98jeogP2dxyZA9ds4O32fgIaQUAMEV87ZAMS1yCpv3wt6aDHl3gwaltwYooHQA
q5KGv4fkiH8XE2A9JXP4HiIFh/joYQr8cuc4IwT3BW8EQHuXaDxd9H9TZZv29R/WNe1NO2THeqz5
TIIKTByckdUEklALj7Ouz074tchL4wsS8ihyjs96ElindFCeZ4IAC71VPVbmYjwQf1M74xR7Y0i2
fufFs3cOI+s+JpW2TXVklVo1R/jPADFu37imPt1qafw6qqxSsZJHRjGEMryYNFU+ujZJw98DCvR+
VYAIsro72CS8wXKV9lU4Ip3+dIOjvQDbdZHGViYWAibjtLbg6vO0b3ZFanuPsACcB3V6nUHwPRqA
Eew8aA5VnHwpmRggXxkBrSxJpkpxTvWMOR8+9nGuKMekc0PmT0YK/MXa5UFnbKuy6E+wI4rXzqyb
0whbZCtFPXEa8Ma1he2k0twxXeb/aTt7p5fBr8lWpmMRp/MNwh+P/QzY23Tt5CFAyuUhaLSazDBS
mE7vpHurtqtjCQ3cCGBnKAkScxk/b2FquANSwU5IkrEINs48ZntW0Q8GcQ5G8V2W4fcOWOx7br9i
WtaeswUzUy64uhCExdl0HqIFN1obk3oGGBEuSFLZTHr0riiGv4//qZJ6aZ4tr119KQPuq9dCp9tk
RcpWgJ6NDnJaq6tg5x8mjAVPVvgaNyAF/JexCdJDAJ3Xbg24RcP4glA56oZ43l11NQQjJLihzGTB
4MYOSt6L4IYc6PwUkuT4Y3Kb4AIuy5r3TFb5JbIrb7RVwSU7yW4yE0GChcW/N9QFaF+31VEQKpXj
tEAKmctml6IHbh00eD34m0TRljgCtQFYrD1Zla+Oku8SNcBo9ZfZD6CYlxvXLFeUvRWfaGuJOu8F
qiiV45xN2UlaRk7LnUEWMfj7/Ha5iLTSQnXa2E6W7uRXJmhNk4BF+Gxx9TsGjXoUhRHH20JyH85g
OH92y/Mbzcg55ahRSw5YNoncf9mNWSKT0sL4TopZVh3DUtHxn1l+Uw7uM8A74yR/Un4GBr5hVA2I
k/TVHj/1X3JeOgZwzJfHeH3CUil4qdwn62ItpNG1biz17ojUCp5MgD6u2F/pDdBuyVCPUzruVb3+
Lnhg2QzAqLsafh3xVCRHsmqwMSOqnJQx3m32kvS+4rxCNfjWw1zce03IE7WRED20SfMiz95O3IeB
uM9hrg2GdWuI0Ntj6k56q7ikDsu/NkSzbX1oYId1INRNsJPHJU9D9kqsUpON7EovsELdJ6/cbbyi
zy/4Onqgz2R32UBEoG8oxwrLcMaWIZkBIgBzxrHWnPcfduVsB0cKkMiukV+uu3Pag4ayo5P8vbFp
iFE3u7hNvsyjfpE7d71LUEs3hZVOO7nXcleStmD932qIrywYAHkmcobsSd21O0hZNkaKY0jThUA0
EX0cumd58NeuKbdm7Q1ypCbyuanAsO/kVsiP1Pua+9MGhb4lgs4s16p+tIttCHKX1/tr5k4/A7wy
DhmzAXrdi1blLUzb8JDPEJ1bfXrWl6FDPttZbDvHOZhBAmPHt1Ghc6KE26AnZCV58X/94Q+/QXax
vYLsrof6teX16aEmk4M0MfSdDAHyfe+QGz/ZALLG5xQu7/XmXuEUH96aD6CKz3fQII1XRLAm5+Zg
hLk272M3/KZ0mbpf7zCD4EV3XCjd6+Ci9o8ZJpYH+S29Xz2k9qwe0Gjs522ThbftoCvAPJZxaHmt
5UzZ+886rytnhAPCZCc9oY/TA1MYli5LR9BHpJ1MONZr91ka2NVMA1PHrz6YTtKDx84aTlNusSyp
9rkzYHzkLuDK//y7dpGe/RCssJcbwBUWQMra9+b4ztUXAKNR2PUib8PwtgzL0pOkuNYVRH+WEcnS
Z2fvO9UAZiV9dAKFMVLay2Z9Wz900euuHJ8rbzh5jbmVnnA9BVuBo/LeNiQIZCxkwd4cUeg+r2/4
2pelTorB0gvVvj80gPSOoRMd5JgpnV1arOd/7oJSlqcme9dzpHzd/XRcip/qrt22rGz776EHWzkS
/Kl5DuDKbVLgMUUKyK23QTgvHw7dg2ga6CxUJ/2ADwV5euYF8sQHW8cY1HnI5/bJYW7A+vBWJ2Ix
qwVWzclTDihlqLsba8GqzmP5lA9udzDNmalEo6s7NSiI3fQIzGxI8B6EdzDli12kOQ/1LojKByer
Pjx4+avSD66v01qWyrWbrH1FmhRD2p567AelM8qmXoZr2dMT6EtmDOdJ7r5cpADPOIFZodv1PrT6
rbwlsNqpld0PtYNr/JVbiCjJumXCNXgPqe6rLVyKkBvWxUp6Jg4ONSRe8A1jor9FPXB3ZEz2co9l
I489XqYnCOWyRp7SH/mkX7zYyA7qPN4kZolAmdedZJDRGLVbOLsl6rm7sAiuXwCj/QUpPzvLBeXJ
yx4jfbuwYexo+DUP3iNmce4Vs+wn9ouP59khlx6xDgaqpjpnzlt/n96O2q6fIN6vd7HMHEbSZPnM
ZG5m7XwLupCQSuAF/AUu2WAm7iE/Kk3IrUE5MdBFGTVrf9Uxk8kWeN3qOLnOeQKYQz73CD0SjeLI
3mY4hl1nV9dVVKQFBTk3XbsOwnCp72sjMQ5yffldvh2N51Z/mI28Paim8SRPdX20spd33c/YmKLN
WBQo/UMh/3uBtg4cinz7pXyd2LE8LXGkYfkAxn+vZXYOO7/NhzsE2c0T0LTqIqydIeqqC33hTxlm
2fX5ypNYx5j1wfCB/p1CzzQnr95ZEKSRxXAMHE4KXgKXEXyHQuC+5JbJk5FuHajEHi3gwX6Bb8g/
g7k0WEf09UleO/Qy3q83YT0qe9Lk/30p5moj7KU7eZ9kpiA/RorXufhalr1r5Rxh+8GEFmEGmegq
nX1S8ViUJvJnr1Mu2cVhk1ftukte+29Y/fVDKb/zwyzjem6Zu1tgAbckBLHH4EMv81eSI4Su5TWZ
C+RgtsFkfkNrhXhy2CenoglDdS/Nr7v+8gWNAIN0QXqdx0lPlRndulnrpjkj5aChFKkBE1smYfLv
rJsrSlLKH+ay119fziNMnLuxQNetZ78Bnn6wyVLNW/R6C5JQP1z5IWZ90V1dPcvNlkmd7K33fq0j
EYTmdQABZG0sf30trufK3voY1wPr9T6dG+VvHUIdjGGMmTJwdgAB8pOU5c3jjics45fj1x8/l1qx
iZRB/TCNlEd47Xnz9wCi/Vm6a4SSLqDp5RmEXYfkhvSUf9+Vs69DFaCc5uSW6e4zFSSAKbIu4T5x
QoTgIUfXA+saUA7IZm0nxcH/OWh1fr7++qUnX8ke6ztznc9cO7PUenrekT/5572TvWsr2f1clpOu
V/3Q6vMf+HyWopHYaO1XbUZqVsaVdfYg5/5b3dpEjl7n2bK7buR5rEXZk/P+86ofljPSWhp++lP/
Vvfpqp/+UrAM+BjN1V0Io295xfFwJldRzde1qrzwsiGUAjkTGhGL9yXMtm7WujnDExT6HW2q1mD3
2kiGW7n42vTDEdn1zQCEECn4a4+Wl2V94z+9VOsLtL5oUreeJmf8Z92n0/7t8tfXdc4Xcn8Rg/Yb
dy4ObUxrl7mwfLjWzXUlu5Y/xCr+rfmnuut6Yrns9S/IdT61uf6FIfFuNWX4o3ZeuJWhQdagsrd+
o2UMWYuyt07I1saf6j4VpZ3fIxjQ/9RqJBGSwobIx8tJ7p3prXTh667USnkmlM2yOquyg+4VL+vw
DpgK2vhaVuaFRi5lGfmZCwVElKzMcq+hIz+w2nkrwwPRfyRZG5SB/6arXQcNWyWGIKNLUc6QMBF/
28mTlM063EpRuoIji/61zdoN1rpPXWi9zBg0KSELF6bXoM7mrnP0dN7K+jcBYEC4KBlfg3aIDtc3
Xm7KurkOq2tZbtd/FuXA+upKMSCQ8vfwLeVPV5C6OUvATmgJr9E62F8n1tfj8nzWMxu8Sli8ZWeL
wIixREg+rBzXZnKubGRisBZl71M7GUTXug//uBz5dMrgVcp+Nu5ABT7WUClwDZAWRMoNDSTH8uEq
ccRrX2To8rMky05yZ8qkz7PTrDqbJnOskzzh9Yle3/0PwcwPU4W1qezJw4+KnojetdE1yJU7iJ4Y
cYRMio5W9jB7JekY1Fy06V5e0WucUnrAOOtx85e8yH9HtWo12GOdTeqkITmY59k5QSIYljikNdnU
DdnKzVr2rUBB/yy0NuWiO+zMFgZkDMhr5MPSteBo6v6NcLYtEgCRinaN3FV5LnUGlUmvitcyhmci
fHJ9ecBzi+hOe41nfrr9clM/PKLr0vV612XNIrvX1zwiOTl75rSXuyx/dt3ID1iLcmM/1V1XdXLk
M5lzbSmH139JD0N9a2Ott8HGEKu4IPffuyIejwZCgHsdxixFqGcIkBZnfCY5aunkzgwHmZ7lqOcB
89STBO+mOniJtOyoLddQkzq7K4O63UirucvGkzKX5k7tM0B6w1BsmohXXTZe5ppb2wPgqYEpuk0T
96BGoZXvkQzCcJmV/Z6oJKjhyTk3etA8wMki14xoLMTzzMG9KFZvU398XRDtzwEysM/wb+odqnEj
qhwUpS5D8ChLSE/UIyoQsV2lz7HnoCxodndTjBaCA2zhoJPbP3qWPz+mVfMTvuOpN7XyfcxNXLVS
/1teMiWv8YG/+IEKUjxrXntvtr57ROvJ7PoBCQetRR1nGDZBU9df6hlML0vy8k1XU3uLog7wqgjZ
LrVYbAFMQslzblXoN6nqrkIiGGWoEhw3RozV/bgcIZSEmcCAo0CYaMemsMv7eUqqe9mTTVYUDrpn
eY6wMEF4q4iDXVkhP+RPw1eT5NmxVRcpv0ytDOxIUOLYLQHgjeuzcouLGNVrFcKn4WMkqqJguGuz
AkyQ1w6sh5vCvYDUIL3mEWxvUf2a+il6HJYNRJfo0VeTb8hqKmepKjNMutFdRJWrQPjMsMjWOMFj
gxr2o0om9DFVNG07jWPACoIDse0BrUpt7mWOpSgesptpGLp7Lem8h3nZ1BmwPZu+BbuaFuuBUM/S
rVY6uKINZGfMCbO5cdTRhfF/T0k0319LoDlQ/nXoc+v5VWR5D6jMRNsqbDfonhp7R7PM3TQ1ORpv
gOkLQzMvtgPUGVirttNtPWk3WMEjg4EDeOmF5W0F1e62WTZrkf55TApiqAPSRjbctFK/5LOZGlvN
NLSLbIop+F9l0VfKdvJguXthSrAZUYPX3gcw6tpj/zUZ8r8MUungwqH7826Z8JlBJoJWKCpUYvr5
N+nOL2Ge6F+nJgGtgCDOazBmwK7RwXqYNXLJ1pRYN5Wb9xe9j9tTmsbFPY9Ag/Lfqs/NqNC5stS8
U43+tUY16M6NkofBrhqor0r9HPckjhzEHvdSlAOkQt+QX8/39bjpMe7YTEvzWEsx5YvBci3nkcGm
ylGg3TJm7D6cbOXfnHQ2b+RSdWNq944XniCH4dSZIYt24INT7dZf0AbJnzCck+t1a2NuH5qu3ecq
sjZbH4vlPsheMCqcCdoXDWtl27yBaNE8wz3v7wkdn6WE0W77jGkdZKhsRKxpaSF1jlF+PilxX1UX
PS5cAwFqQ/shYrHsKjDobtFP62/rgbBymaJ2IgcclCzOyGAmoNm4FbqptEfENrWtFOX2ZKm6fKoc
MGHL/bHHEaBLtUz04qM9/rn+O2mS+0e7qOGcLfcP1WkQednk4U9PnxkHE+UU2ZVNFcww3Ney9Lax
RULyQ6UcliMd5I7d8ABwBgReMGzAdWGpUFYMSnr9V10H4am3hwCN97D6VpYHOR4PYX1IdVSbqllx
CFgrLm7hxAPPTRAFt92yGRJ0T1zDP3440PcpdjLvgW/HeygM8U05ZngYLhvZkzqTVTaWDTaKarEW
NfgN/kdDOeXaej27GzEH/P85JXUH8BWqdvx8mbYrELl9Gu9LlWjg9tOvk9byR6ai1JvbtF14FKQd
TauFAYsi5V20bHIEJu6kOPk+ioWRP0BeV2OC68vhUkW5fLM2kj0c9G748HXkkTk5domqhGXl4Ykx
KcrFebeA4qMsJUc/nSpF+cMtqqMnByHw66ny1z6ckenmvisBaHw+sPyqqYwhOz7Nhf1Xij0pyKXZ
TW/aqUpv3DECcKKhvNll5BlVshX7pAi1F7UMh1tXr3/koaa+DHahvuhhfd8xwN6Tm4bpguggX7/e
QP/LqVv9xgZa8u5mXIpkTnmXombwHlXKF/jIwYMcNMvgzi9i+1GOgRTepxDqnvOl5Vi/J4Nmvmp+
VLxpyVma8M3JXtSmgX55H9bpdNsHWno3LhvE/fRhYyY1u3YzbxizQeMtRWkD0ZREju/+VpMB91KX
2CXMpfQ982p0tDWj3UrR6JvhZOCauitNC0X8jW11/TM2VkgXWaO+jyBUvjc9tggqfL3jwq98BwpW
7uzMN08jlpmPpT2+AqHpvlrl99lt3C+W4raXrIyQTrL17mszA6RQHSt/REQHLd2w/xM4dvsVyJa+
m2NcxO3Gf9UAn6Fh2w7gPdmLw3Y/Yw0LX/h/VdAi/z74qU63HFCx2XxbDl69x6+tRGHOKV4zxbIv
TdpNaG73xasOY/oZ6/eNHFSAsb2CwPgCk1e9kyrbb8gvuEN5lOKImsRZ86ZkK8U6ds3HmSydlOSK
3aDeqWi96TCib4JpBpdQWKFxU6MVAy269lFhs/M7gu5xtwOLh6wn0rL7yh+cixzpW9/bm9pg0e9w
O5l9Rh4EY6L3Xq36LRyf6CJFJ1JtYApRfyNFGyMifCB1/1aKszJ9d/nm30tp6rNHxuv80YjB9/hj
cAqjQXlKs1a9i3xoxKGPXdWQV48AffbITvRPpde+JXGr3gBWGJ50veVViVGVrxL3VhpIPbqIh1Kp
s3upko2JylFkQ2CoOx3D1QL32MwOnqR5DB3tMTefmqY4uJ1bYVhY75ExL2/sySluog6y3CIWXN4o
Kpumq1xkZtVpF3s9ouN21DyEmoMV+GS9ohCWflWtytujm1mepAhHB0i9XryX5ogkpdGDJViaaf3k
b9D0A1WTj7grqy1A8Sr9Coo6O0LHdw46uY+vtmXc5K5ivZhh5tyViQXAYmnWTurvCbTkmU+bdse0
TsONiD132cxa6m+J4DXgd/9XtzaRPUtpf1e9rh3/7Xy9BQDT2fFDPc7N/ahUwKULF+k7UF3/h7Hz
Wm5cybbtFyECJuFeSdAbiSWvF4RKqoJHwruvPwNQd2v3iXMj7guCMDSCCDBzrTnHFPwS/clV/0kM
vfVc2wN8oFyX5yw0LMjGZYoirp9eutK5LYcORnquIsN9repc9ZwqNi9p4RLAUlXQUuDCPmFH+lSA
X21iuXaQDZ3VgovKGeKPVkMgZhpOfeeKNjgqlp3sojRUH6CqVKvl5e3pVS3c+rOlb4SMSMRwGEdj
T822gLpbmDfXgjnO5W4DttTyVZJVEjIujKpzwT31bBWh1/l6fKyAk/9rx/cxy+7iZys+EsTPYPw9
dQrU2Fv2h+gez8urxbbDRqvETlja4vC9uuzWXS0Ztlza0feRgabfTJGYO9Xq8W7/vIRpi5OFvPxo
h6aySTWpE0vV23sTve+BrJv6rBnC3lpJNt6P5Lh4XaPWT1yNKtIfx35n7HyDzaP8rd1Hp08Ykg7S
3N4erEaKTzyJwCIF93m+fVy0WWJjUgmmTVWW1TXWm2ovjLI/Rk5jku7rF8QStDZ8LMSq3PhwZuoF
WCy/89/iYHhKIqH8UVBafr9Rlmug4qT5Nab9R6go9qtm1Rm0Y216CC3Y4AxRgjss1M4um6HiquKn
py6NzR3lgPTOwQqExrk2qZ9xI7P8KXzjBvyO+VD50gNykFEnMcJmEJ4EjviTQUbW2+4xIJqjbn51
LZplOMX1o9swJ2y7UrtDt9EizyFhCd+V7VFc8/29rhtkUA32jDRQU9LitDY7LY9su6IFCALh0iZg
Xciv+aXZvfuYp+6rNsbKRXSuyzkA31uFaXVcVlsD8lxux+1BjzvAVBrjskNbIHWTteM+BRjSV2Uf
qpeuLPynqJredDPQr8vaNCvAbd28Ww51NfsUaaZ/v6yFXbBr0iL9JaTuP/kTvURp1g+FYdtP/m7w
M/st5qdy1wxqs7ObPniX+q7qK+u9QJFFZE5Z7fugl6/E3K07M3J+MY88E/Igr5WvAM8PMG+0Xait
vrfNOyJJx5lk3dnJMuyAHY1cRIDXjMj4s8QdmsDUQjton34OqI3K8EqrNbc9kYLXdl7wxRi9mmxk
b1lddtCwldd6Im2LyOoTYifeOWhL1A0Ejq6o3cmrMS8sULwnRzEuuV1Ov6gCvLZFNL6P0Sz0aPBz
wIECuZfqr/HUj+9DFZnrYd4ezdv/+3gH5NLP8b7j8zrI09Z14AB8+/fr/2z/f73+fx+/vK9e9ji3
XbERuRmveybst6Ifq5tuC31nzdvAZVS3ZUfO5Pd723IIoMj6Vszb/tdz+eUEZ6W4u1jnN3FZmLPb
0i1rdcs3I/vXNpX4aDcX25/Dlp1D7LqrqsJvEBR3StaYGCbxfA1a1Qcbm2vd6+DYeNmgybtlMQj+
X7J71ldaXW70MFHPQYkRj5vUsgKhXT0382JZtQwF0/33elZ6HdM1WI//3rts/1ldnrFsg213yiME
bT+bvl/pZz3lpjcNzl3B6froiP+ASOa+JfiZ+FIV+cH18ZLqg/1rtDr3wwBAR7XQ7e9MxyFwNIG3
IlM1ovuKmxjj8aEulK2hu9MLRIZ+1/KqC/D0GVvWYXmPMEPO15WNeSEJ2736rUaja35twivudM7a
E7oRk9QBw9jqdTMc9SqE2T0H7iyJOt/hOmYoMecy+Vp2LIsOVvfGQWSFE72zDyIVBXCdxr9ldqLc
AES3nr53iRFLpgmmiwE7Bgi5LVYMQfDFxEO1U8qs2zH5A4tv/C1F8w5ipH+JYpLgk7bp7qK60/Zq
3GQHf0jFNQx0MjGUYnpOw/QvosPsL08OiYM/KkJAxyL690aezM4Y2uBayrq+yXlhqAwPQwkucT7A
0GcrUo1kw2yKq5biiweZrG56V7bX5fjlMAKeNoRGjgSgAadJ5kx2JPNkyXbJLQDWQa5and4DHSIg
wiQYzWjVYUsOWnU1gzbZlVhrLkmGqcIYxHS2HZTFuOOtk5310UGCMj65IjIPlD3k0R2n/piVw3BQ
1Kg4ZYYk2MfvonNS+yCeets5J8VI1mtFkSRqE38bN41KAoNabR1XDhhdgS4DgOru6U8UmzS225sP
7QluMNpB7jiogcque5haon4Idx4eIxM8citWXRtSlAqk+lTTg16Hg2o8D44Dyxvu6QvZM92qjMbh
4pNDBYI6T71yDCNIWPDj+G3C8OGn0++kdjY+eWSvdK9ruDbR7LWfoge0pH8jS51+K4nxm8Iv9nIz
oFAeOPo2a/hx9nux6+ZXcGLyO9CBFUQ8DEyorBFIJxKT3xJdot6KDxetAVPArD/BRh3uK4LUZxr/
BHSturjm2IJC5gpgZlTss1oDJAO8b7jG0FoYlA/7XCjRo6+49tXWcNMuQfCh6LDcmX6/79J+fBUW
cydNCx4dyZWijbkEG6AOrxECwE1Q9N1+eZYeJ4fK6LVjbmu9Ry1RHnEExUxVZ2Ww6RLI4Ter701i
BIi4HLI8+sdGa96zbPzfe34OH7KFT8gb/LzOsq0sHXxoNPDWGYmBV7NoiHJslPa5JcDyOPhqBr6C
U5LB26Zu2eP0mFch2rmbsZHkXM6ruhgxLQlTHpZVP620Fe7EeEXIAyY5y2ZSMC/0PCTvqRBjcRrc
pCTBgkfL4ueY5dGyjaRxjq51JEp9jhrr/+N5E8CoAoP6f732svqPt7bJETgwElr9Y9vPU5b3H6Ji
Ombpaz2G4SP3XH8lY9s86D7eii43HlTX9ndGHyrrKeffbLsyvrdKuV/WlicJw31o2sy9mKayB100
Xd22xlLY5M1LN9jlyujt4KMJlEcMRe6X0LRt7nA7gAO+DrRcjzgAKG+bxX8pZtxBB4l/l1EV87NT
N69z3P06MdviQp37pAJxv2AUKC+5VoZbcKbTKhFqefnZsexlgPWv4wSRPLKx12r7jESG5Ob5FZan
LAf+rHbWYK/svqJn+Z83+V8vrQwJfiHdf07RqALMnN/k5wWW1bRX9zS/4qPn9Ip9boeAACKiQ0l8
UboQC4lu3wtIjvepNd99NYnCQITO9zacvkQqpc7eplRwsVWCS2IV1P/36ryNpO7+Es2LZRsSTG1D
LhpdkHnvz47luGVbWanZVvSkAiyrjWXkmwgsjNfGI+X9svodYVxwpVq9acGI/a0rxme7YNJejbX/
kE955yEV6256G0PDtIfszjGAqsRA3C6j2fV7iaoWgmOEZp/YqoOZujBB5rt4b6vRNU/Vcpsx171X
Ye1SMaB6nZqVQmFdZk98unBNzdt5SSwIKOYkxDuZoq9+nVqfhekfVQqZASQcfE1JlTCUfpJFY4Hv
o8hAQ6P9O4zu2c9z+WnU8YciqFJzt0RAj2rINDvSsASoBROkZzZl/ZNf9TVMcyYQy97BDotTmGEF
XPbmRHie/W6qV8veOA0zMi9hyi17x8ZKr5Ui3pP5leh45HdpVT4s+2LhUHMCtMSYPLorGlW5xiQJ
8Tgwp+huebQs1Cx4m3S1PPxsWh6Rhhp6MTk+38/62avamb2LaUStlm12HYKbdGp8p8BB1z/H/byP
2meXWkjr6E86x04xqVQ4kR6GxC1oEfk0T7RUO7lOq51UfFR41iNtl06gYpYdy2JwoAatlfmYSlHG
cvvzHM1XPoupgGz3n5f5xyGmHeMhW17859U6YjrWnT0W3vfrLrv9NOYt/nHkZCnKmjgs4RmWixFs
fnmlr7AI4mD9xxOXHd9vuXzAMFP9rSvE8/c2Y/kEP28+uglfQd9u1UMdNt7/+Tf9HP2v19W+sgBu
w/dnmM/C8ugfH3b+cN+fadnz/aZtkd3FgF2xiu/MxlFPcj5sOcAXFWWe5eGyZ1mMy+lfHgqnBd3Q
/3bpCF2Utt8y2iBObagvdRKV64oAiyDCahbU+Ycp6xGGHprGTj1YoT/tbLf9gyx39FLAimr02ekJ
0ZHCIo/ChQ/m9u0hTJuvKvPdLWOmkwPCNCr1yNOscUbZup+WQkR23K6Uihs5oFkBDt9xqTHWpFs5
VfLMPHOPCe9J1J276rjs4HqMj5VfIi5un7Rg4MWw+UHETq6dWp/tGP9lieqJgs4mpbolhf4Ryv6s
0PUcJZGIIwiGYm74SYWmQ4Lfd4+PmGmqm5wiRbtVTaLcqzFT3oI8o/vSPwnGIsTLzZv6ocMmlSaX
720aIS6rSfbZ4edZAZU8L6tALpGbqtwvO/CgfTQTjquy6bByTg91+VCnor/vGQg1dgULPWdK3k9I
RoCXxXyQ4EkpCFkhIYfYg7K1ITs0w2rAaipc9IZmeu20gQSweTGm/q3q8fFn8mQHvYnqn4WkWrzG
YzZsdQlrbNmWQ2DYTaSsUTD997Z2YiAB0lTflaToScf077J5AY7CLezyvrHANaUNXJyBMcz9NC+i
1Cj2zmiPq2WVO4hxH0OjwDBUf2/62V5b4iUyG+O4bHKUUodLNkzEhdZys2xbFobu67SJYDYuh/xj
B8Q8Y6y/33jZbOqS/u4o88Pyxss2P+xXltsYXjNWdKznD7nsjBI1P5kWAMJ5k0lZ/WrbitcHYXyT
xUZiCL5vNC260TP/O0Slf+g14wKIPD0PhFXdLwtngvUP1src/mxLxy4nxA0yf6IqsYKl0TfIvG6P
iZmY9xT7ze/ntpG1maRP+lHY1KRoOUza/JSMocksnN33OglJ5baSqVij82V/WJj6aR48x7VzN7mM
DrqppFdUtuLedRPlzoxOwbxiRPG/FoNZvbVULY+jSOdpIX4f0v8QZvwcNyRQjtKJW+/yQrYqLbIr
onsC79prIUfv+xs1FVGA1rhZQUWu72SVBTdBkeymx/Kh8IPhtBy2LBiS6StigYr9srocq0FZ98wS
5fjyrGUbjooUS0JyYQ43rF01cO/T3HDv4XJPR8No3wO/ghIyb9ftrCNJKl75sYPzfzkMAuaBzn14
WY5g5HevRppxiia+f3KMmr0SuNY9ZlH7ngSxcqOFDlkGw2TfLzu0BrinWtCcWVaXHQBTxLVMGTCS
vKFAjg0bWsmGse4i7r9JZ55/jg2pnRJmVtu7VC/jrTOimABnGd4K3BAe8SzJxrAho63tpvS3hmtA
DoffcgP1HN1EU+MNNRLqBwP1UMdICRWas0yWBWOXibQs0jz1aWC0UQTE4SmEhfgzqc8HPPyvR/Mq
fL2XvCHLj2wNF/3dHK3iEw59XB4R15zRvz42s0uonSWMy6Nl0S9CyXnBpBbh5LIRdG27c3U63kMM
8EWOj+G38GrWeasMu6tXVZ8oszTMYmfjw8+CMTJWh2U9W1wPnchexGw8amcnTTV/BLKJcB5Zi//I
LAG7QYOkKAB397gs9LIZJgKOqpm/8Z+Heup+RokOA6POwT4uu7tuwiG6PIzBzoD8T2LaHIDzadpB
2fs+Y85IBEkCZyR2LFqIy1n83g3s5TRXZXawT4g7wGGGfUFslNFQsNi1f8ZWfPnQIlJZ7gbivzxT
ewjIdTzKtnu1Oa2niDiwbaOJ93AU7maYVbUJLyPdE3ecbLP8vT9ne3m0/AfoYYUbEXCuFFLSTmqr
e1USiH1DUNvRMmRxsJgkJGVcrRS13fXCekr5q01zwKGPqUPlP8xXQKsYkzsA6SfF9OIKE/NsSstn
xbU9/7OWRxnQhk0JFoTf3U471pAtgtKi0WUUkPiSdDj/48RgUea8WW4NQtHW1oqS+dT7KbiVofkp
slDZGOZZ9tVwrEOr/14YIhqOvj6fuWx8zzS9PGL5LY9uXgIdXx7mjttpm+XhEr26PFoWie2XqJ1c
aBizdl7OcSyFUWLQYdDxf36xCtfOD1EGCGD2iM5/5rJY/uCf1TYzIMto5Gb6s4dpmjWKy+mQi+d0
edhMFLzyzB69n//M8j39WV0euVpPvBUGXm7eEk4gC2OW/f0szFaEu1aYp2TW3i/fg2URzas9LY7t
FNXnZVPhm4Q7BA6jkSXWoFsSDSyl4//bSfkr1eqK9FEjxwM2u8a+H9qt3h8SIF+Y5DmnMx+iFMQY
LItlNY6gEGuR8rdiSNmfCIZsVlNtd6SiKPFwsh3pGcR0NXIYV0FGtG5IPrWnOiWzGF31d9R+vtx0
eNSKGazLeITcWEngHFb6kdb5Rs86fKPJJZNluIJRRqN0KsKzhRbmEvjtmn57verH7Jpp/ETkbml6
LpTVk1o2a24ZBS10KotF2R7ADcxT20m94b7X91NPgpDlkElrvzRVk28FTRhU7G1HFksdbKOGIEqR
r5Quoz+CTNDjB5ebRnwndM1aj9qobHylIRam07ew/8HTTU+GSA95UVC/I5IoqsVb2ZdkFo7pFvxS
tDEx+smmPYdBpa74ccSZHErp1RgywvYM+BU9SUxLV1FpvQYxRRW8VGugbNG2L+eM6MZAhUuJgub0
eir0nnxjp/YKEBW1Q62xG/7WNifG6VyiUnj+1LnnYEzidUTAlp/HKlxTIkojjXJ1pwK+NWLo+IRm
lt3f2MeRraKkWg+T6ex8WDdK0ewbPeQkwKGLhMWZFiFe8boX6GL6Z9eZS5cEQTIeq79sfrrne4um
wY6xrUOe7AxlxAisoPdve2XHiGJa0398Z/AcbpwR/36hWAlsImQ6zsTYU+DNccCjId/kDw9yd9wn
zm0AgbSn46meEdOSnuGQwKDm/KMLXLp45tsAYLATOCpZW62AOYXrKVT+Nj7ZMtVwmb9Bemw1lzSc
/pjsXOc1P5Qlk2zF9q9Sbz/LDDqSziW61vqOsKaxp98Y2iTmqLHwKIieZVKTgGvhE8PB7aWUEwyB
KXxK1HRtNTNSBNbyatCbF5/fCw/K64pcZvJBM1o4Du9llW4EE2Lq1qhyRohe5qUtlW0W1P5thLg+
lc7vIiVVL1CDj7FTto3DRLDXOm8eAHaWEZ7Qym1NN/xS4LCu5EA2sTZMr25JwYICpKb8sYlIhGtk
RAdDo5LnxuoN4oKzNsbU88PucdScLUG4yEdCpFiKUOm2MkNSks+k1NrtVA6tN4ZpsVWc51DJ85UZ
Z/6mSnPqM12+NS1FnqeQF+wbKoORpt0FQ9yAphwPrfrBzD9cu6PdbdrqoU6Iaq3I66Kev7Hc4k1r
OvAsAJIcg9DjpntGkWsAO4rDNSme2YrRoLae4K+uXAJTV804ZKvYDvemUNRVB7LLisUzILFSIJIE
85UyPipVL49JX3Eghqpau9eMwGTf+BK43YcflBVQJ/kVT6+TngBfS8NPxLmZV+tPRCg+degl6bpA
S+1PLsjUubfRDK3jUWsbxtamZIYI2PL1v5RvQJhYb3FvXuVA0z51z0LnsEzrL4bK6J97erzpSB1u
ivrsTy0Bsvm4I57XIl02D/fjb5KzqVc/Jnn7rrUEyqvNeC9iRv7tNON6JYVAotFp9Anu0DmQyRbN
MGDDgO/EupItQLD4o+MkraqCUGDFUA7FwCArFFq5bnace9VLbQr+RAqcjGJbZaZ/I9uw2dDaiddD
aT9ZQ+YZecuNQAFDm6avZNynnubS8K6rJlrVdfaCXhSTY8Mcekgi8pJQb1oVQcJzTizK6GFTK+kz
MP8b6DRnVb90FgS6Mkrw3fcHJ9K/pJJ8ZZH+WZcGYYEVZH6VORQV7l3et+PWyWgWRBpadidFRxSO
watGFXTIgP31o3xQ4/JazoWqfJwbsX+M2iZ6oecDh0hl606s4N5Vm0GxZrtzcdeF8SqSFtWSWahb
BsNBavwoZGiELOB9sF64a1rBOtYOVRbd2QgxVkUqr1ki/2aGfShL66OOmHgN4j500swTarpHqEI9
yG/Ia+l9fPVOf2xIMwtAVXslCvRNa8QQefou8SyFNHpdacaVYuaD5xvKpwPZKPQ7hOiRsRGESumN
be3GoXok5o02dCZ2VAF25kQlM8yf8kHdClK9t05ooR9GsxKZfM0U+eqqMj526yB0ZobYr84IoY2n
z+PUpB78mcewmj7lYL3ocrx11lrPrHJrBcNlAs2ZWJDnavInNcu6SDDWjqzhDEqdjpqoD4nvI9O2
dn2keE5E1v3bGBXvbpA+WkV7Hiw0jWr/HDbpvkaDkwx8J+Km3oJkA03TnUPAgQjaAKNVqeklBTNw
pfKMiusTqryZ7sta9hRxR5hx8KGBBpBdEZjvYzO8k02drexUeaodQDZNpL/VWfLZg9MzyuENf9kf
ZLvoYo3d1EWHVmSPIzbydarKX0ULvDyCw9QlKKo5Hw+CELGdpA2A5s+gdlRPOxqQwNTqQ9C2NzKN
yBB0qI/3jf2nFjVoCn5hydgm6j0XIH8BKK8U0RN5qeZgm9Kz3uS3BDTPSpt6cyNcdzdY7uEtqwH0
QRs6yMFs4O0niOVH5BEhOZqksZ8IxZBXfMNI+Gyw6TpXZOFT2aEq3JifatacE7V/bflQTP1eIkQY
kD7TZ7dSTtz5HhCXFau2tTn1wVUjmV6a+q6J+/0g/W29r/t8W3NauEkw86d3OKzo7UWM/3tQwHZx
jahS7Rvy1NSaYLHBPScS1mdrJPRT8m0fcfX2jv8nTYlQTtCn5UP1YrXNWXeb+9ZJ1+Q53IomeDcz
5o1YyIhu6NM3G089fFLZrWnNkPIgiP6c+G7QEQAbnzNsqLSeEc2wcQwVgXG7E8wzDi6zZZldiR6t
GAdEKrUqLpf2xWooKk+pM6zg8Nyl8VCvShsioCoQHBlZ8Cit9E/RDNUqa9LeK92WxEhMh1WoHjrV
/WUbDCLHEHJ2HnQno2aUXbT+e9tw3U2tvrWAedt1dzGo3kFOSTwQd5aS0g0tfVCiaKdA7r7AIETo
FFBCM6gdVp3BSbY5jUSeTNzQtcxrddvF8O84qy7uMy97qDMYUV2iqFvdgNlQV9EvAuAbH7Y9P3CM
JG/ulzq07VkDRMZszNw7fvOoiBHsptu+iwbS+KhE6F7a96p2t0EHUrSOyCh2E9dLKRFUNDhShPFe
ripcPAzCShGvy4CKQKuqGRXrZJ9NnXMgZPLFjoD38AvedsWX1jA2HnsuTwlfJ47OQpEkzPUwFGO+
LmX0S+P24+FOQtVEfs8Ulecgkn8JGQ1XQmtpKxlPfu0QVJL/1iDXOVOFS0IjEcyPHPI580sblCeL
wWLQ5NfOpWlIvgioqwsGomfG2s8OTYu1GcxZEfrwOZrMABKnG66Oy0+NNXqJ084Jg/yaWwRIxTUc
1fIl0Uuujn5tVZN6Z3bZwGA8TVbCYQxmpeg2guhvRz27OZlyJmSZA7y3oX8yZb/RdHNgYEVoRmTD
drDae6UfikOkJPdGwICcTNpcN/OdQWWqLKeeAW3Y7TBpG7WVeRSEnqww+A3fCnZqgmYv1EquAL40
yl+Kfh+RTA6+ZQwkAzd0K69ZAcYMxL1Ypaht95MZVF4NEdPt43U8mZeqddGmtn9M5UjU8jkimDWn
CA3wEe1dUmywMt7HnRBbNS/fgCwc23yC+CxnRPN7KQiuHlwNs74MnwphMxJCA+VQJFiVasC4U0Zg
JpGg584O0ZJJNKTdr2MLc4814goxP+IWBGTXj2S2W/pWGOOjrlrnMuYKDDnDiSBUgq7kH9P2Oy9t
IA5nm1CzdpE1vE/DEeXMU4oidUUuSLnJNM4TUeJXnBjIRibm6xZepWacS/DmiwKZb9a2raGHvOr1
SdG2FoFHK9dUHoQU2w7A7XyTkis4qFihRgTUu5kuR/pHwo1NMU6gA9+60PitW8q49fUOWDIWUoiG
TE/TFLwdI0LT5dsvFbwDDEyITQzxrzDGb6IQRlJi/DWsJl9ZA+V+E2oS901KiCZ4QV29RY6qQ5Wz
vYSU05Xi8i2xTf2DgssfMpSLU5fQtdZp3I9EFSW69gtgX+YhlcFAaWiemkhzfsImokbs6TqNfSfZ
CRMurTYMe1vrHMYBcbEGNVdDT2leY60ER92clIhvm6zEqk6LpzjNsSNZR8CY3iQZP/eNS6ovRYqV
lYa7nsRxqJ3T1ULCXoivUXM/i2yKPYRsBV/T9mbn/Ztd95+QRPfTOK4tXXuXQ2RCS+5B9GK+8IfK
hE/S52v6IGohHrrEvrW1gy0jzi6d09JAKVUa2e5bbDYk2mfGo9/8aoUKqhuGKAliJO6otu8NYX5J
TXEWmsWlGzTkOdHHqFT7rmDW0cm898JIvSdw5EnvSMV023wbhOOv0Dc7tID2jYYKAS6xD7N5enXc
X46lIBLRZxZf1gzrpokZYDPABF8XeLEuvRGKLTHnq65q6TeEO6XIL3n6BDbPpdnp7/lOrqsiNDZD
rDET6zQO1aN8o+iWsXaOdQCwk6If2gWywd0WzUlub/pSfVXSlFZLq+/8Aebe4BOGl4JBK+12HXTN
Z1givTeNA+OLOk8ZYPT2ymRUyeyrv1OTAyNpE+pwSkpV5K412Vm8DXkIqausfbS5eWloa8eJv0Y7
fA3pU45jm62VDjZg7OrjwR5fpIjSja/vUkFDOseHigc12FjkwEjRviZ5MFeomfn7Mf8116rW/CDQ
K6k0Kq3k1Sm7GBPpaCVPw8Cvt0mq97boGXJ0VkObsKY9HBIS7douDOWvwicjIwmLaxOEW4Mgka07
Dqci0X+nCobdMIb8PvOGyuYTRdITDXG5VdCorEqu+I2r2MwNXS6lvq+v+bh1oQCPI+V29Fyl5ycB
dDaJLbDEiZDS1YprvH+pTy0kir6kn55VWwFqHhckC/kmraeo3ocANlaIluxVJfWv3gA7lT5plp3v
Aqm925qyt6eB+omLmscovqQEdQqv+wvezAcj6n5b6uF1AjkM2TdJ1qTBQiGY7qqQCNf7gV9TLkUM
h/kHkhik391f8i2vvkvEcsQ9SiPoPOvsZ1cbTmMFjATOHFnyRnXXVeIj558FEuUWJa6+U+bI5bAY
z6mpQn2P8nYbRczTVMb+RdE/c40iA0FUP98OrU0VjDueRxe8DQDfhgdihZ4STVc8ErB2zxhJ/VVf
+qiHvtzhpXSMF2rbj3bWMtpEmGpOKM6IrsY6cUoTl2kqtyjfYMDLtYnIllpvWSGveVMt/b3U0FJl
aCYo2P6SnLxV3hs3JU0oGQrjtaNvqQV955H+M/NU3OAcmuIxmKy9ljJAFwGhfNydGAFA2mMO6+iw
W8vWQGgMSZiC1b0bBrfiDzden85Pj7NyCLtbKpipWRV+mrgnFkWor2FFUMOoS/Kg+kcApOkWDdd9
bHdn2goY/ZT0KtKg8ZgEnvuZ3DoaD9pHkDsfdls/1ypfzMR8JvviQbdyTwTkFBIBDAWcINnxWFdc
Ldi6UIjva0N9bRvzt2J31JVRutUG2XWxSjEm5vffniIDx0R3KNtrUsIB5waADG6GN2tv/jx5dZTg
PEEqBKl9TnRronBXfxblsC1t5Tklknhlh0a/7iUDb9VEzeDzbWEU0+bSxSou1JUp0qP0m9+5wEIR
thNQSuRPVftgp+JkZFa91pWWMVWO/F4FUD3EiuKJOZ+3dbUNVnCi6GP5GWbhHnDFsYrCrZqYX6FT
Uaeq6AKSpEqUYrTTx+KaWASKVmV6KDoiU1u12KAK/0i0GrmoTkK3GW3ihMZz3KB/83PAweaGj3Bq
wzs7yhEJ9+dc0eA7WVq4wvTo98Yvv8FC4ft/p1x51IkSGiwZPirJO8zE3Jz0tRKoqLF6/TrCHvOM
Rvu02+agu9GD7Oms4wD8avz5ZIfp+6h1L0mOr5q0BehXkr856q9j0l9kjDzPDz4YQnwQrBqubNlt
zWJ8b4vZl6fyQ65kLorAScIe11HbMTafK5XDji5e6BkjpVk10gmA16kmhO+uSSJFUufnLCVOSZq/
MqcXdNCVtynoz2oJQtrNLzq3cGE7u0ZKZ531QO7yZhP10WuUVmL9tzSLT9NIf/tFgdZSl7cMWmNj
Z9xcrIq0JbMBj3ea8n7jkx+Pygmvtlac8Bk96EqHOB3nLy6L/diDJQzJBo1jlaJem3d8G9GcT8Lw
VHqqMLgCvCB5v1bXzTTEJCVGyXYK7BMOyg9LlO/pNN11cL5oq1kXrpAXK4HWprSem0s0mE6w06t4
bfctgmOFtKh4umJeOkKtnXalaWxM8Ab8/mjkUaZrR+fq6ia125PpAEUfGfjgtEDW+aMKw/012BRv
bOopK4MRHd/i/GKkz61IPAJU76uweQ07WuDzV3AaiZhCWKJuA4svCv6J65T6Oyrir77dXKnc3vmA
8pkl4ENLS21DCtEpFdlDE+pv2WAJJnohw1r8VI4L5Uk0/DDm0cMiFQhUijIUj4s9s7EHQrVfiyb+
ZPb7iAu0OYDNJ1N58j18L69mca4K/43hAXqMkCGKT6H+rNDIqTTCVtrRTDZOpu9RGVHWi0eDIUMZ
kA+pnKVdKFfmmi9DRm13au0tedm5J02rZ04/uNtsAkUziTTZ59UllwoNAl5g4yTKJ/Pe1YgXQkS+
sx8mBd9kBrKSkKxgcIJjF/VMGiEn0NtX1kVs/g9fZ7bcKLOm61tZsY430czDju51oFmWZMmjynVC
2GUXc0Iyw9XvB1yr/P/V3TvCQSghQZIlJZnfOxFbPFjbocq0GyUFwZIoEUAiHBZqbqgiz9C2w+DJ
PfK4aFEOZDD1mpHdK0OFabyTVNu5+bkPG/qY32WV+isHCQdG/IXOvaombNzJcrIMpvSn/ptrRphx
E2BhO/2wlN6wzx0k6YicvtvUkTUT/qljNMqO97MZNSaqjelT6cPEnqXN85iW1bZlhl523MPakgJk
VD+QL/za1Omk7OLuMyrd3tRab+v4Px0yO5dDqr3CI+NeU0F3i1UzIOc4fVEaDFVzg6m93WkfvnD5
0TDDznz/zYjNZkmJyF1hG2B6BibOquA92QxLrryJumnKFiqH0IHD5zs/Qk//0VbQtwcGYb/x9zgx
Y5BOxar29KuXYPptbYpBOcnp6aIJgTFs6FMdzvee+4x/HraHgmSJUSzbIT6Oqn2fFeciNttFnHYP
IgB9Tl13XxYmJU3nnOioyR33vewtTPwDeRms9C6eoANPySgb9uXBVINuWZUGvwiPFHhUZTfkY4iV
DGQPhl+vmFx3/KyNvWhNAnUsVm87IwhNzCZgdqg2jgSaU+CJmhgODo1BuY6t4lzG7bc+m4IW+7jd
+kb2s4vG6lTjtBFQ3lYtVspG4HGDHQzwAcNYe6H6LRqckxf81CsDTLYkD81lwVlErmB4jB+y7tk3
ItyFXNZoYWAECyTWi77Gy6HP+6XrxaydHatbgKlu40jVronHaI13LKtbSix9Rj6UFh3MhuqL3Zq3
rLEfbTW7VpmbrpXSjCBaBN/wGEHC7upb1EzqEqIHw+BEOnSIHaJySJGqWU5lz3WrI1bX+Yz1CW0d
FYIhrSTZEmTKWfrBAAvbqK79OqLkzzpKlX4LuIKFChJ3EPeu7lnDKeQuuSJ1l4ltayia2kctxRBQ
NbB8afMCWhUFK6t4T2KJ94vodulAnVlLLW+vm/s6q5vFEABMVSPFJ8dJXhuKfNxtcmUhID1UaR7u
g7idJtD6i4XEZUG1MsDupC8vapYBrOjWWz5BT/53SYVlqSUKc9f6WFGzhCZb3gRIAxsmI3e+zbdS
5BQ7GxXdSXvboq9bwlEp1p6wcEkfgD3sKbGmkVT8orHpwMv4wuCMkGzLEJcKpneLvkyaO0lm+qoi
3mgy5D9Qlz8FllymDXWbHkcNraOsyVyq2MetxPGDO0IoTX8pm0g91Z26yZhTLgYH5XQ0klhuqmev
MI2tqTZyg0PkfpSxs7ATsQ51AlvGgJtDEJjVoaPenrgQ3OOkf7YFJFO1fgI14/MXI9QfKrJ+VMU3
aU5ZnXUrPrWxTfRKu8GLARcJKaJj7YCfypKifWH0CqJY/CBTL1uPtcHNuKu+YdGzFtY0/8yRxo3t
3koYSdMofxb2aOwcPYfNbObDjVlNmFAJnYb4DTh8TlIyr03JE0e7sTZDvhZKZyLArigE8kNjmWVb
z1laZktHE/4SyxUBlxPVaxEviWwTGEBNP8lz2vMUycBP2EhLa2ma5pSnII+WGV9rm/+tr9X2Lo4S
CEz87JH5PJc271haPCV6Iioxgc2wBiRju+3V8iyIxUl2xOqzPwT5nUoJhW+UWPh8KuswqbD7rkqW
ezy3VgwbgkZaUGdmWQ5Yz9p2i3wZB+3OZOFOvHBGxGpjii1gsYFHzMZrT3lIeAta2VfVNuv7TPfX
bTxcjQ7VZeu0T5WP1hMaULkVBNEwRNfnPhrppPw0SQmirBO8FYbdrBy3uQnAUCkcejrGKMFA2dwu
3vFv5l80xJdWbRTCp10UMK1L7IZAmCAL+LQ6FTqdsJGGhE3BN9nysVvjh4TqvziZQ81w0wt9j1FJ
PjKtsPjOmYX23gfWq6r/bPvxHesZwi0wCrfkZaxsFWccnzq0/4r5Fmebur1RUxQUQIa411SITKh7
KF1724Ex26T4xGG7rkLlxStNd91oJYFrUZKfQP6cdTq6pOOZYDrAXktVY6bDOgdxLzNW1rVbjH3M
JZ4YyYrb9j42/OHG9lWwDZY+poCS4wR5v1HwgoeH/FArqbop3QseF0wM1eG57bXdWKlUhfvyqW5B
ROyuXuqBqJZ952lMFNORVx+cwqp+SW0gMuOn3kYXl9U+i2Duim3bQzViOdD0ANChpzBn35Xoxs8B
eSRKTpg14U6rrlLey7x9MQJyvVL/lDRwK83mvXMp6BcxJXjYlY81RQHy3jx8f4VN8cN4an2WhzHu
DWsEOq/KpF4LneHQO0QXZHF8p5gF7vnWwFduLPJFDhVlpbWs+ZzJE78qxIdqdG91qzJjsbudxtiz
nUy3uzx9g7tBeiXup+C9rIx1p7znHcV8q8KY8ouVbkMscCEbrhIl3mUqgc6lb1xk5cU3ecV325Cr
gH/yYig86IGA4Jr0rHVYd91t4a4N2LMrtzdJ22hehyE/c4eNmQUbC7NAPlfmAh5IsRniSbBbs+4g
tA2C/Fi8x4isWCrED7rq+ctQUnoNcyviEYWTNMibs7BR5io/qLV335VgB/qqYu1k3rYVMNvYix+O
M3mzmCyNygpiXcunoqnjNvDG6hxNG4vqWwaT9mbeZaeSKCMqD0Vi826rKYLG73cZ9Ec4uTpjKcHq
ruLh4l+2w6qQjMN+oT3GTRTzPVCvFfYSK03XnWVg7Fzbtlbm6F2DKDRRuVHTzqusW5c+C5msQwcR
L8o+l3vZV4+tU4xbPTaidVumtz2UMbBj0DmjTOWWHw/Bxm6T4CPcg9WCxDGFY4xFpY9NBdXhtVFW
zW1buPep4B8qxnSRFVp5W3t1QYb3xuWm7xZ4stTAG7iOnUt/oMhPmbEO+7eu0XARd4Dl40Z7NmyY
hUX1vZA4uaDoYiqUrb3SOWcgYqtiNKslk9a1j3SwBWLFM2cK2ug+4nJY+XZbE194k5RNv8H4G+ai
f+uNwSmwWauwLNskehEuOyWhHqN1Nxr5A0xy+g+GXMyjHPeiGeWdbBLKMHbwnA7gnyb3pQAH6VIZ
fvbkB8e+od1GltGuapEFGyUlGUFq7k/HgqOZ1c993foLExvkpTOoS6caGJ+N8d3s3V1pEJMd/3Rs
vqBjlv6QPdpa1amZ+ymEGIkhOHRG8VQmkClqvlx69YiO4+CVMHwCP1z7UYmLR6MvHM/8MSlOmIjj
TlJ5urH0deeow7xOwV/WbWDvPSg/NwgVn7QpZjwoFND2nH+AY75XKWJLdEQ5xddN77uY2sTpo2eD
U+sOGUV4gdzY+XBuDdADy/RfwgsMFEaVpd+N60aHut+Wp6FJ0i20jP3Q+mfiQpC+UItItB6qjsM1
g2G4ZsL6KMf+ZJrNmVkqtsXhIfHpwbdTgRBUbRKz4ds9zc7AUc52HJpMZ6uMyomxk1a913py0LP+
QRlG7dTABdLhAW/yaJeVTHFrz/jQE6NZCLu6Knk9UudKuBnwf9NRZkpIT6UbHmqwNGpur7pZ10eN
sNg4dIeNUtfeqhrzpWeGfFuiuxRnhmXAWJ+XW2yV9nAmuZUnqo6+v/ie2sSJ+b1B4rTyEVjNa2Im
b3UZjnz79W0n+VzMiPBC8tY39lh9DwyKkHE8yeljEDSDjCc9d4OliUUZFQYQW4t/c1u2G4hPjLA3
cR0/8fnfO29lUXqrgHoBZVqK/pWnLpSOZZUVfPRVf1/pzkeR1ld3qB5AIfylHiv45DsEZ3k4Skmf
5YCpTewdcFSF1GDbhJJN5IG7aLJRsuRXQZ0d3zhglPam+Z27lAKe2IRmiRp5Piu1dEXszr7tbcwf
bgZj2Dr8gkSQbzMGbt9WvhlN9BNzM0HlWfbbXIXWhvw9LD+EU13JmaIaLfKzNDeaz52TMR13ZW+X
mS3ux+JNT1y46f26cSModapZkMuA7rSY4meUAYKdr707+geAprsOR+/UQ0lbCQ1rBKjXkVTh9Hrh
TW+N2iKOwlORK6RWGtnRRq2WCJlt68FS19DmLGYX3bIR9lbr+gC3sUISwSLvdS6Mwxo//8S8KVmU
Big6SXcMEV57smaE3w5F/BHmcjKdqveGUHjfpHKaNlUcprcswqYMtKF71sbQO1DZWPYV2eOuFWnr
3hGPYVFejIYgCGyqeRnRqsvgurpUy9F7Wyc7YSkkgcuX0aASXGUkRzz17qB/Y/rXFyBWPSBGT7gT
zKmtrJVi3RXnelS1g8jaTSeUYCUTJmVFtcuFxryVmnAkIj69XqzdcDxFGQOQH0qxVov6JnAJbg9U
YhdgHGmeUq29VEGu3H5L+3JdthVTgDq4KBqT/k7k7wGAnowJo/QCJVopg/5q1/JsqvUu89JhXWvM
d9M6sakHGYiFUhxZ/O5SB8ZbYR4Cg1GTnEAHOOynB8chNy1k7q33QUbKK8UvU7rPICjbnhg4NC0H
g0VpGDCN6AP9jGDlHHbqOeoa2B7avgjSbKNRHrAz+9Lr3kTlYTpaSIIUB7iuRalfqz56hGHJdBQf
KqtuEWoI+1aMxoNvxPcmY8rGdZptUo5br9BufO7kiEWXTQ5ARjTlOo6pRpLYGUflQpe9sYJGScsN
mOwU8GKqjKo5Wu4oD7dDq22cumZWQrHRI7NgUSjp0ezLdz9u35MKrCIeF5q8T2XT8KNB8ufn3/TQ
fo9666Npc/z69ZWhpsUW83vwsgFjBcmq3Q7fKMkC2BeipHimnI18fAwt5zl2+p2qG3sZMlVVav2I
/Q5yDxOOTsMN0arcZnH8qZnKWqoFNwysIVrP3FiSO6zavZUC28DkzTRMctiSPUXdO9uhEpfW+XX0
vVU5jOY2rLUnjxxWKb2XsJkY8VF4VDqIFBDtSIHI+qOVkXua6xS4M/dJxcWt8fMzhkctzKv2QbbU
YuoAMWzu2CeEYwTa+cV9hpBh4Y3DUTTeKhotUpToAmJyNPBJAWZ1N5Zb3htW9lpWZJUpqoPXPoQ0
tX30TMrLhoeswHIfulpjwmatGHJBoPFIgIZrPiUEdCI3wV7MMspXoTYrBZaqJDW0j/SzrTlkhuIb
GFNzbwp/N93ywAWuo0ishRkKtOlIfXxp3UmjurXK3l2CNbLsJrRuoUjjkjZ2tRZwejoX5mNfH/QG
NDgATimVHzg5EPVIbXXRlThIwkvVHT7aDrw8TTXWpc6eEjxjY6QV3NfGbaM1z5lKCQxXpEmRvlUQ
dleezaSEiWKHWmWCAfGTirCdUIOB4gCzX7/6Ll1t05TmsXEc/FAKkiETxmwMLZycgmZTn7rCrE9a
HjUnChAjsF6n7KCPdItKKfp9VpnFfWwqyT3L6unxvCOv0D/iU8Rt0/bxgvTDQFuWllptfx2mo9K3
a2IN5XneBR0AHMIyX74uEndBzDju9mtrrIp76jDyHrrYQ6Fi3jHvMoh3vZWeuvvsMPVKCTDd8GrD
1deFKKSj0u90ZT/3g2zd3/WS+PrpqvMGbckuRFAJbM0rm/dVdlUvYdhZ2Lj8e18auUsNU5/z3APv
rgG2S0xB20q6s9m3vzas7e5cU3Q3f+w3mRtgpdMBaP27vyZtXCzMIzipfvu1OyVa7TaAYTRfdN6f
5gPRU6F1YS2yKXTpX2IyPR+lD3EqL7r6Zm7aXp5MGXDjOurj5tErg/SgS2qJIuga7hy1e0cGwjJF
flMvhdOfOpXBdz51KL1qGUDW28/NOPXiLcIGc/V54cDvjmQVUjSbnrZMcZ1LtM+u81O5XnEFdTFP
8zN1EZGNo+8GFCTo3jUy27GcVpZzM0J5euo8/SmTCq9DVc+G1KqH+ToaZ1LKKOVxvpAlIPVJ4fmb
+WgdW8sBTi+qmjS/mzdWKstNUvLTwiorDJeNneN10WXVcj4Mozm/4wmjXUkGM6P41CeLxhDWFaDW
13WSauhZD4gtRQp9U9dGdKbEHm7yrk8vQPATc6Ao7rCoc1Z5ELX3CZaaqwpXhYehlPbSR33zyNyr
XAadnT7XVN/43VndNRzxs3NSy/kmekssUqXJv5tl8UGoLHLJUlzdNs5+9IVANhgb72KEyJ66+c+6
Z0aRgamAcOTLVi0YOEb14vfMaBblkWoVlNwMFxrTjqEfEE3MdKel95hvQ7CQD4CIg1GP8j0tnTsH
hv9b1MUvrgjLV5U1AbO3ynvRwW4XSZwOm6gIiEbxNHlHmDy+mqnDEDQFLs/7gqRAUjkqTH5aKe/m
A1qgOQwSfrGem/OBMqI4FAepwnSHS332K4J+bUMxW83NerpA7ujuuu1dHPV+PwdZzzn0aXA0q5N5
uBxLR90ohoYL8dRnvr4HJrjtpdV+vtT5gKj8ZisqMK25y3z9XlHh+bcheH8u4bOhSN+NbUJcJBDo
mbSgbNdIKyYStAhP/MyUda308QMmBtGy1Kz6e5Yqt7pVdAEY8d3o+uFPmVmvELy9a2frLhHINbLZ
zkmpqnjyoIjcODh6525YvLb8/jMdXNxov3V++83KsXIJrTXqAT6gMRnvhFPYL72t58sg6MZ7T4vy
jWdn2O1kVXsDu9/dktrsn4k1rVaGTNRnGIUxhknhRarJvRh1/dYoMowWDLsDmgALbJJQ3vLFASgK
8uQ2Yem0NfBaOCWJmW4biUtKKgC4sqQbToll1FtDwCoQJuB/Y2rZSWsGfYuzTXDSPN3e8kNxjkmC
ECBnwOVXdiMgnWwLpP07w4rDO2YjTOk0x/4RpDf4StjvNevwRVUHw/3cNbJGharMv7v2bfVHVwOZ
871Kxve2rS1G3yZ5gD0VH8k+23Y+3qa4LVPOmPdR8Ny2sujCdUdc6KooVVA/v7vL9Ipk5dgf13o0
dnfzhnhZZ2lgJ7GZm9rUT2tR4gZGYW0LhjaCu2Nq2bj6BHs9kv3neWFMUdnV/fIGEPx9JM0Poyoq
/XD9L3XhYXuDTonVoLvLSVGBY9khBkaXcGfgKryCtNOv531d7vp3zO7h6OO4CSZEv3mf0xmrbsCe
aW51oZ/dYlG2m1vzhdCnebuY9DzozFxj3lim5RPczG/oax98zhIo19b3ze9+4B8rHWu787yr8FyB
pVu5y0si1Ps0rVeq3sGuoIBSb5TY5LMjDjJco0ZEj6mMCbUsvTo73BYgAkw7qU0my892JUsM+Kjj
fvacmxjnU2qaNl+XmA/kVlCfbSB1PKddbGC66qz5g7qbC/dCSXkRfDH/l52BZas7RaPEP584d5w3
8wF0qMDB08njWEAfTzx7H0wLUBmWxm1L/eccZBJaC66B36kaVoA8Vn7RC4wqrBE9Tt4AOBqO+BB6
7t1FAcIbT1JPn/dnjveA3Yf64E3TXSmRxShhQ3+RH/ICVyhrIG3aH4Rcz/ubkBVR1xRXUBwHc6Ke
eNUY6DKziJzVwk45VA7fpsX8sB5ILhV9i5W5pRzmXWWccHRufz6c934dbz2Ea2mm/Pxj/9z8Y5+l
u9o+k8m6c6mhkns1HEJ9+LVR1eouanivowlfPAsd65sWIz5Qi6T4Dmj3bpmF/ao44rnWtHpv2oa5
dbU4XHuZgesHHvDPZq4Bn6HwELrLeBpo+DKVaXQl8ZJQYwZMWBnKujKGg4vLlj/ExgpWOOOf6G8H
KbOPocDUs6n0b4FVqTBIc5cVe6fcdNedrrXYiqpA9wu1M4KdnwmW1jXSLlfPXgtPeyGfXLnHMDs/
CB2bwcgZIST0zUZmRXptVUC0QUm1jYKE67vtL7lAtm6ubRkUN5os042KQGyfN0H27A7DnmKkeNU6
I0f15PuHLGzje98Mfs5PN+oun6Ds87OTZ+2tH4Ay9NMJ0+uAQQmmFcMNFHZgbrGTfIuxJD3NG0P0
zUmaDfRay8XiQGGVLiFIngw9MvvF3Act5/QQmjYaOPPwq/n7EnP3rCiuWZbmu69Lpwa0YFNp63Uj
kQb0/bjHt8W7nVsiQYDmtNjez824hMUCPXXfudWtAyBY7ysqILDD1GiZS6W8Di24aixM+eKM4NZR
n1aveZpdoXl0P4hoPjXMRz+q1kaSJQIS7PNxkbvIBBYKC/mpHO0F6FuyHoaMG5iT3D5DJ16jU57M
5XJH4jCna8UiIlp6Oze/DiSpkpGDDM+ypdx9jp6VlhhxA0Pqo2uH0ttUBRTfrrerfWg0N3Nr3sxd
rKnf3JSTusjsAupltXMX9aqyFy66rgyVOqv0FhMFHfHVKpoOz31KxVeXaUpNtLQs+nBb/cGSXrn5
PEXX0mWpB9b5szOf061GsoRVWs4dgiEu8vs5Ps/v/Kzkm8VzVFAKDn1Rd5tlDQ/7Pkgyce9PS45I
LeHq/N7nVk29SiiBQd3BEg7lin4pVdc9Sj0uj2hZrqyJrUcVWRV+Y/alqBwsZWP45A5fxON80MLV
fgUPpNipBTzBujWKrXDgu6a1ETxFfu6sixZzBD3u0VEh7yQ8p0Xq1mf245jCsvHyQPnYgK/5H6Jl
SmqUtfWYca01BNnk2FtGuCriFAERTIEHqpnrnmtdDMuwHsbSp3Dq6KwwEdmxNsfU3TDreDEfdQyQ
zqF2/CPwPAajUZTeFpVd3jow1oDQy+hNOtlNKWLruTQKB01FgB3ImEXXQqGAMHVw/n4mWGpFUd0N
3+CLfJ5pM2Iti6HSL2BLVNwdmT52KQolDDyju9j38Y3S6hyIJHW23WDrh5h7BHSYrAHRjvMj41u9
HTLVuTX5/6ydJDHu8pT4u0hVnMd+sizCj3chpeluq8Yfh0U2ZTA0zqCdgDpTCpe4bk27BAz+UzFt
PvvVpZmTbaH8OmM+Ug8DCcmd6RNBiLgdjHsNI7G5t40mfChsPCsijN7Wc3Pe0MF07Oaemf2kAsJ4
6KvDvI8Omkk5kApIt/e9xiSZtg0OtkjLUxd22TrJ0vpZj+If80etGT8jqwvfY76rFNMHgi6mc1ys
ig7mdE7qUFMoY7N6Ho0JPuj8D1N8niO8VFvobvbrHGnDS0lScUBS5R20evAOQJ7gW50OICFjEWwS
7g0ladgcEvOhPx8yCTZWShNt0l5mDSEFJjo+UnUXFe8el2dy1IcAE4aFpbpsxbTja1OnEQHAsF4f
R4S066Yncb2KeuOYCz1ZR1asXBHJnzu+he9W1F7MqjOu6BYEsHj137r6WXOep65m2F8KL/rV9Y+r
mqNKxnouE8qIr3opjCfVL4vHoP1LI2pftdbWP49o3l+O/HlO4RXdtip9SCijbEkWr9SeeyyKfwBR
1VzPDxMNQ4Bo2hRejMOke1bx7TqUybRemx8KPGgVMlX/vndu4wxf3owGJWtvUG6EFRyQjJjbFKj4
BlReuZn3I3yneDrv1LLexRd56g3o54nF3KuxtcbazR2qee/8cN5I1wIrc5p4UeCc8av/fGTQgu+N
V4aHgXH+EvDT2KU9hTktk+LiC01c5kfMQp9rwNSbr/29H2g71wC4n0/9e1/Ypr/61nj3LvA4aLAd
doPTvLEw+uR7lJlrR2Z4l9QN2u/54VefagDu+LPPfNhWLcxaWoJlImiGwaOC+ftBiFqlPj091BUY
X/OjeVMF3LugJ4WLr32t7g7y9NVO7DHZxBk+ZvPJSBxxavrjOpQrAWmqyma4csHI/nINJk7OUgy9
Cr+mQKuFXV/rRReMDMQlUENxkengoBH3jZU36NlfD+zqFgO/r72FYTgrkFZjNZ84b7BWFpdqV049
5x1VBz/MZsqxRaeRkTRzHYEbT4QhyMXcRMqUbysDp6W5qZtIRhW0mse5GdnRihuk/lh4un5JMvNx
3t1FeLfWJhly8SCGa6UB9bKEcPbzUcVSzyRpjncEZZsPlRg/L+2lZnPo4qbAT4mTQDyGNb5CrEen
l6WluAnmlmLcduQqXXWfZJL//mrN6dUyDQs3IEn99evVzpdMeLVZhUGzRKW/nZ3QM24XmzoP4EVP
Zumf7uiTn/pXU1YhSjQPCs18dD4w9ikj+9xOVfGSaqnYza0hkweGSiQ+qbb2Yua6yAKj6IK3W7+q
qGev+8oZoDKF2dLHqOA2ZypEdJJvAT+U2GfNvT9PdIwQ7rR0p1yP6GIpVXSBbxawtOjuEvIvjhjI
Hxqld6+qztMPXo/qyPMusk2eqmm38NDZlAlwet0k7rWvjXhJIT46zkdrOyYTY0ieAw32dG0SsdN3
instEY1tRBn3m/ksXe8oRzZxfOspqfc8xsf5KV2lVY84vYIATk/lxzFAbimU7dwckuFlJHcWD6uq
eKwCfz0/pVeDjWkjyddNm+rPJqqxJHJPdWqAeKgq4mKCrE4kZTunTlpgL7Fm+/BCzYdhSE3shn4f
7hU4DF+njOM4MIhisW9xazUsVCdh+xCETftA0BKlwxRyqB/QxPKGAJlueP3qoTX+Uxcb6WnuT+pJ
tTVahJZzs5wuOKG407Xmc7oys5Z4inhbz7C2dTOU516gt2cCANW+VPi1qphkNoYdvId3Tdjm72Q4
ZfAEgylrwERtO9YuQv8ufrLs6s0zFPGe+Dr0F1t+M3RLrmucCY9UI+1TMWqSDCTP+R4rcjV3lS44
n96p7v2Ykg03qBF3Eqvs7sfCaxfz89mIFNPWlq9+AVVRkT2TMSWxDhWiynUe2e4V4sBp7lrH+kvr
qmgQdVvjRVHRmd9D7ndy6bCO+vd7SFhDfb6HPGNONb+HEtXQUyTkG/TdduPLxNykajLuIAdkKx1j
j6e52ZaJWOmhqj+ZdfXr6OgFxl+aaqLLHaBRtkHtDE5iKPGzSk76Sh3U8hYyfLeXWlLtsE3GR1SJ
0pWDb963YWivUKDNn251qFJl/KglwwQm5DGCcs4ePb+8rahn5g2GC50hXrtMhlv8sjLs79KuOFKZ
IzJqevRHs8HkmZhhs16yDqC3lN2AOoIYaL/O7NtUM9Z+r0RHYCN3mVJ3Xc/7pavDBULoLI6Gla/z
uiMyImg4w/Aigl+83v28QLc3HJNULW2K13Mc9WiacEGnlowDWDx5OXwebMtQW5dliyPBdGDuMh/1
Wj0/ACDgoh8DUOEEtknLwDqZ1DdP9rSZm2Ha2YeRcMm5Ne+fe2gZ+BGgj4MztYiRvk/ndjkZR6GV
bUJSb5azATtK16cCo/+HKIAwWWnwLGYjdGesnmzPTR6A08PP/UXqLBtNr77jtoHavH3HbZx7GPSX
u6Aw/V2AddDWDVPxkHSAHLWitu9Gpy4xgG5eVVybVtg4ardYp5KA1qTRppdK9Vyq2lNQJh2WOgRl
DcK7WjEZKrHmJMemkB0ZIMaAa/8QXFhjIMYWwR2y8u5o6LV9Z00bU4e3aOV3QxzZk6NYc4KCeUD/
B9eyNJNyr49MK776N1UVbdSaJdu8bz6tDWHhD1GTbefmfECNyg9s662br24OTCqnyrMz4k37LpV+
dXZbZfnVAWcZpmbx8OPrMpXhyG09IuqbT5oPNE3Ur5I09JFccKF5n1aLnrDrKNvPzTb37Y2ICtgQ
Ktk4XmBdXZZ0h86DBDA3q2EI1zjVqLu56ST5Uw3cdUFM5T+gUN9UdWNdiyFAwObda31snoAusOAP
1J/QsNRtXBYsaeZ98yaKRHVEc4Vsmb7qmBsbfyyLfd2KF7jASM89X19pqhvfd4OwLqb+1lBbQDhD
XMUeGzMkr9PBvMyTe9WM1JUKOrSe930e8IsXY9C1w9zCStG6eOJt7j7viSxN3TNp/et14jRXYUXU
yrp02hYhaV29BGioPq/B4gK6thxfEL+4y9IDmY6B/rVpAIrwe334avn+Z2seq3pcLr6OtX9r/T5v
HuR+95zPA3PqHvQOrHoaAH/3/Hy+6dhkuPM/nOf1AezHoNsH3ZCcUDYmJyvx75tsaHfYsSSnr/3z
o899sgcw62A20P1rtygZ6RdzuxrbH2kAMZ98hpOfWflpfjRvKjngqaKnDQFi/z7ga2rU/6VtOtEu
V4PsJu7Iofy8zNcV2koZ1lo8efdN158387WYFLSLf/7jP/71nz/6/xt85Jc8HYJc/AO14iXHT6v6
r3/a2j//UXzu3r//1z8d2I2e7ZmubqgqIlJLszn+4/U+EgG9tf8j1Dr0477wfqixbtnfe79HrzAt
vdpVKWv1yYLX/TQgQOPxvFijLub1Z91OUIpDvXjxpylzOE2js2lCjczs0aP0d5PMc22hty03GOi1
c5d542bSXYoSvq9cKFHnMVEhJCDdBHFi3pajZXxuslG7NRlab8CG+V/jlmTewsovtooWNIuvfvMB
MDcCNPMIy+QioihqiZ0UbneyRNaf5kfG70dTD5xTBNM4eKchS5OTr2v7OmryuyKCSuubw19anlD3
VugNm/k//x9/+9dX80fxIy+GMgrC+o/mv7Yf+e1r9lH953TW715/P+dfj3nG3/+3yyn6UeYVKOaf
vf52XZ7916tbvdavf2usRR3V/4+xM0eSXFmz81baro5nmB0QnhIYYsp5rEwFlpUDZsAxOKY1tECB
GhdAihS5p+5F8It6r82aRgpU0urerMqqiADg7uc/5zvrvfru14fvQVXjf1xCl9/5//vNf/n+81Oe
Vvn9978+W8VIhp8GI6L565/fulxynI7+0yV6+fn//Oblnfj7X//+3//Lv/3P//pv/+tf//2//Y//
6499fwzj3/+yrL/pjmsRZkJasoTnc03P35fvmM7fTEvoXMumb3J6EM5f/9LAXsr+/pdmOH9z0f5M
3/b5YuiXK30gJ3D5nmn+zTaEsHzP9QwXJon113+8Af+8h/7xyf2/7ynL8vh7/tNd5RmWZZnM6kxX
tx2PDIv3f95Vrc+MEsSLTr0PxxMXYezYe2V+o5eVvhvKw9ok9XlpiOlmgjPCcOlVXRNVMPbAoG3C
vEtA1UdEctUtptEqLtn+3lLB1MZ4vevbRGEha8rhdYQbcPAmirOmnPixKOIlWx8HSucCUItLkBbV
K8l6e2dJfMNOsfZhMhbHwpmngLD0lCX5gzcZBrP3raJHyrrXN98PfDUUAJQJTxYXu2Q9xK5FvH2s
lB5Z5DuDiWIiQhXPI+fT3UL5L441W7uaGww/JpjwW6jfVzZMQ22EPyJdazsqoxLRaspXIFkDeO3+
U1nmsyw1eVQuQfy6MJBRiwZuJZQXpnnmjRQGk8iRCoilOW+qqkKlFv0a1MpSJ6QctS4NtnxZ3ooh
fxbJh1f/gI366LS1ePdhLlym/D1B/NUEy1SuezkwDwZ6fmDg0h/oq1eHzaufk1JbcFKW9nldxM/s
pu27aYDVkC46a70m/pnYK8ERfN+BBUX96DS+HiwhAzLn0ZFeH8rJuPjXGBiNSmsDLPs2ogbOWXPp
uzPP0CjvMdYTb82viZR7oEj074yP47QZ9XfaFpLfXquDCbqWrQAJo7HpjL2ul89dy6y2G/GNMk2G
h0SwJZ4H+d1yXDnC362iZr64BjuurLrXplCka/roU2wId612Hq2NjWTnY0RzlfU0iwXWyijFs1jw
S6r+d9cW3etaIctqrBuRTsXc3lNWVNcCYJbcSA6n2btur69Yov3d0g0iLGiV4QDylA/Nrwzja1T6
5IYmbXh1dAUvwmDKM7RrLPK3tNXwdKR5HckUfMJoY201p9I9WvNoBH51n9r92bQrrBDcNWHbiaie
IUvgl39v8Zzuh6Y+qbQQzMX6m1xfANnreR5g+n93N0MLJlJjANTJ23AkA6dPiYlZgf/ZLiCbFpN2
QrfzVW2ihImcOhJvnmVcw0yShMJz3ABIhDAkB835Rv10LpaX9qXwMPDriY2BZGpoO8R+0uCFIh15
QYZ59A9UYqdBuaPXD1P6ZpAtHceOY5QYbjjL3buyGm64f7KnpB3vs9l+X/KhxSQNIHjZbNqoVjqa
XYSZdTWGiOnFU0GH8sHP9RMvob7pq9tmSl67xPAucFRMOhXguLIdaVhMaFYRdiKgCLZXq6t3h1Y2
mIOkjkUET2KeFRGDqr0PjxfzqkN/6fDITccoD8NLAGoGDEzjXPkqOacX+4VDLS+YyPFn1t1sN14t
BuaJAq38etIpD3N8VAOrf/Bz6Diw+/s9B7BzTi0hCXn/DmCRt5PtBFOpHj8W1mppM4jSa0Vkg+SO
szD14tCBdkqsQ6Pdkas+W+Gl17hZW9B6W1a82m5NkRKEFZELKwZP0Id0muGZn2vM1XyWeVrab5ON
FlT1+1w09hObhpuEZ8w2u0lIsCGFSrtFBe1rlT39Trvkd7rZsC3z4WEskie9zhVRovy2cI1PW016
0NMVfdUBhVl074pzLczTUnZ7fSWFLCxAW1T9pIcpN6Yd5A47SGzzVdptwOy73fvQSUcq9wilPSxN
8jRu9KVW4wbSci7iQcdQ6ltWuRfiWBTqzJ/IVv9U69CrRq2O0RzRy2R5O/jZRsTCK+6MwhkOhB2v
sUUVQZlepL7llE3mJxhi3sv+m73OYyHuJkcniYBJiRACMjocEuwe3Q/H+jwwuchDY1HrrjKNHHWB
3LRXX0IvHcOUTj5r7XSfb77LMlNau7l2BA79Cmt/Ydvc6/AhDQlRbLLo4EgfdaGnyA67y3N87wOO
yQzCo9KMtI0qqbWeduXch6bZkcrBTH/wRQkps0hkwMAXuxDZnXKtdkLSYksT0iMdpfMB3pJ7UvjQ
hG23tymPKNCkRRMON16RvgAOu0mh70CobkOIJN1dO6/EQYeIvNYSFzrggCx/67TGi2rlMzySM7BP
tobhiq15kOTVCbCF44S40a+CyXJNHFUA0czao+q5e+yk/ADLEbXC2jdcuMvsuc+yK+5z9nkkvOQl
/E9k5HLkwAcOOmWe37K1/KgbzcWgZVxzcAf06t/Oup7FJVMYXia5TNFZoaJeMpA2E1jpmmGdLi8t
sClZ43CFBAW4j4r4Tc7fzAlw7Lr9Y4YfDZedqsMEk1X051c+4W5fqDIw8ull0sw0SLiXgrnwfqaG
esHG7CiHlAeTR1WwEvfLPEhxuWP7yFVLgkWTUlIjT6bIb113V1fya9KgWegFOI5EaeRPk5FoFHl1
2pCZ8S+ceFeG1IlxxsZGRlhro3L2WAV1/6Y3EUJqn0BjrW91nDq1S0y0+F0Yy6kxHi2/xu9at98I
e0EHelFatJ94OWJ72s4/ZSGf9RmOFJG2N1vT77yUIKwxSOoENxUpemqnsTlfGBOim6xfGSMvH+Vm
SDqLgH8GwcPZtsgmy6umFK+dL7VQ6NQJKDJQNE+wUOUuyflB9bcStFJI41YFa4QQzGrZlzij1REg
ns5bwtN6JTUz1xOS4GVevBh9PP7ekhQ/75oDo1nENzWCbJ2AbTMvW4NRwI9fMtSysYxB3V6bPHAO
RC1+2WI/TX6Pzm1Ra04sllFDcUIJQgbpvWPmY5ibLtZfTMs13uAEG2vOR70aboyKxnfH8pAUXyRy
AWqN1a+2dSCjKnBwudW8AX1jRRhm7boimrQStb9gcVsTCRKlzGgJWGYTsF9i7Tf6KN4asY2HXE/3
2XRD0Wv5sI7ZtYAQD5DBXxi+8nBPiMgRRx3RvruvXIR/qB08fGaSoeM5L9m/QVRbD1g8QFbMG1FY
364gisz4XglseYUJLs9P1njdk+VgMFS2lzcA0GDudDAUMztMc9Ym1FxcmVCl8FtTF8sDI3+mvjG9
bsxQRxCmowGsWndZjQk6BIi1VtRn0oLURDAxs/xdocFhx3IxRDnO593oNclR56m/6dw2cCuPgrzJ
VfNYSV3RV0N/oWimT5ZiJ8jkI6MMQjR59iFHHv8zqY65lMz8y4tF497N7Xutd78IylKG0H03d1qf
kAuCyYEbYApTud0UqcUg1HmEvuCHJvHmS9AcRq//UWyCyIUpI0UG0Uunr+R5LRi7uPASdb+LHS25
zxxqX9IqUGZmXdcfa8XblmZHV2Kcm5GX2824qzkcNGqg9H0BMaTZA2DtrCIRQ46EaKlL8Uck2WyF
YrFAF0rzyRx0FRmJuG2Nor+9hqgUeL1vEhO55J40XCLLGGleV0fTmFWB1Jpb3Gm41Ubvs6YD1Umc
37KeyAoTlIo7Wt80NRF9tdPYbvvtpPOHpiLF8eE5oZ72087pSWvOSRFwQaDfeZDwHdDN1ZrsZ4Kf
nQtQYHE9N0oqRaSZWDNnin0iC/iHDfEhU/0utW66xJveSEdQCJGzA80NCFoTsIJ1EvG2rKTZLxVX
ngDClhk+2Lkbetb80NucYTc27snq/Oyxy2vamaB9BGSCsMPhGtQbgnFl/uhDCAsskofRUOIQdvTn
hd6Tg21fOA6zUpFl3NnQ4aKxnz+3xjfoEc2vu9lxIx7MwWiMyaFqrTvpdtejob9gyHgzK6DHdAIT
9BvKtyFn428kt67zyllii5O6vmWIJDFYL2KfYvJ0N+6eFSIfjiXrQUFBOrsm/W2+bl4lZvVOEc3X
0A9bYJWCdta6pDnJnY+QLWPTaLU9LcivaVeBHPK0MU6tIVLrfEcAKrab4mU5rOYGU9viR2apIt7Z
DXFXpR/O4H9D+rzBVh1o4PW6DIIkySDYDizGgZ0PN8ZABqtJSEURPzQOqbt9kSK2DqPq75y1/rbc
jRdUDWnIQOVGmxWnHcZ+bHSqZ6fvVDQvOTgaNvM7TXLxml32lbecBGaD2oHtsprkZLCyqv5oGgma
RWpWyLVGm+gw22D5vEM1auTTMtisOh/eyFV/nET9MittDv2+/r2UDjADBatK42pQJnCg3PnJqAeE
SQThqtnUSU0Wlk+eD5afGo90W94MmciJEbC+piXhMzv9pYAuHEXuD8cOt+3qLElYOsN4P6n0ozKe
e4p6psSZWAMvAJjaf7A5iu7A49jh2HOtF+NEVnXe6BGc1z25Hv3sIzjuKOhwYlM32MGJdu+2PITY
4eSH3BFMslLN3hlMS44amFvoP9M9VuLxSU3jawd8eib4dVIe1FtAnZGP4H1IVy7hFtBUNQvGF6U3
HFxBxTVoPVA8Q8JFoH7pALkOrI8BG61T02nV2VheFhcpmpEWyPqVDt+iEB+jyO+F5s+7UVm3cpJR
DqIrnOoxDawlJQeSVGGt9XDPLXqL+pZ30BQfs7J/25792yL2ulnLcmGGz2yT5+1Y2kuQ+Q9aTyOF
ws4KebLZzrJKXobFw1HCts7x3Mc2nw8Lk4IjrQEklVJxwdVZZpiwlF7TeuRhiB05GbodBy+r2S+l
RM5OIJCKhXcM1PCnrqwT7gsC/klyNzYIIeZKWirFaRJAlECbJqajuVTMzt0JeIsd1S0I6DKbeiBl
h241AmmMJmYSywsuSN3NwuEvFp39K+bTqu8D32hAgaQcv3ybonffPNo2mWcLSvM5cc1PvHvGodAG
AAhuTwUBibGgzxRYvFPiCY/oYzJEZFCu1zaFsu5BrqzHZwA12VkYsAWZ0+7yYnhj92eAQdbepJek
FJzaNFL36fbsDVYWSca2e3YPbAYtRiUwKmLqrq7My8B9Gh5pbc6igS1LvLJJvHWT8uylNJ8FpXB+
4NN8Ogkb4NzCVK/EfQFGp1oLTqSrOvc1JsjMW5KbBhSNsCftFoC/fmUMCAdOgenFkJ+iJR87tzuP
D3Kvv7FpHw4U1dCEQKgwdAb7xidSzSbOOuSVTr+Pa5qnohcBVQx3aTKtkGdT9zS69WMx1fDgR4+A
XryOun9CAmOdc6FrabzDp3980WGGSNF+9ySt8cLqTBAov7I1bhYxPzSZB1t3ZGbQU2sTzQPY9Wwx
8FI7IgsKKbJbz+0c0sf9sfRW++h6pK6SoXhkvvXpz42/K1f7O5n7M1kFasa3mr1HvDCQInQ8F9Hq
v0y2SUpAUZi4bWxLJZirSpELqX/Y1enBNNBxoTYeZqp4yky8ZLWy75Q73Ww9CNG5xjc+TWonVZlC
qGaZRLqAt/hg+PdzBvNccmDcQSi5yoETAwWzw8l0yUXIk8lFVS9p8ehzWMyXOrDrpA1zWv+w+OdE
uHLOblpOgnodneGUwX2I5Ni859rgYwTinjMAkl/pK3T0qqvIPS9PYw2yY70M3tGvKkmDUFLUdugI
uNR4j5gY1Pp0XRqcVfO5ZPTlVG6oXNcPs9ZmtmTpN46AJauG1Ab9r3Pt4F5uRgkVq8TNX1cPiqZ0
djNG6PCUQu76DRoZYG874CQe2OXpRlyw4B79niVcjtNXl7vhZnGOLcetOeTds2+rl4s2elSJwGEv
WQ43zp9FWy77apElT106emEawRKExy6zAsqgoTfs9cDZmzOpRaqAYPDMZR/J1fvx6/pGh5hyxG2o
AcuJ2SCfLXv78TKy4cnZn1zIpZsRLFgboqaGJllx/8SLeevPyRLUY/N7IMYFiea9UO4XJiyWAx+R
ZTF++cW8xf1SfHMUX+/XFmJwRV12W/PrBmbkMD+BkbLJ+4slmJ1uR8nDyDOmNoKEOGsw6NC/Tap1
Y2dO6a8CBzqvnIBmhgsIZRtRjiZln25zhqhgbqgJvJOcX8Y0769yN6tp8VnDJuMjciHEdxzlQlk7
IcmvIcwH60tO3XgGQ4xPAyPIeh6MRI8asnxcnfS2/vnSbKQHJ4D9U2l7O3OSLylKW0wutDv9+dIb
bUus+/LfpkklS3X58yBdvKgtv0d3ZZfhDPmu0RQ3NFExzSHK7INhPSmOJHG3sgkaLnld6X4hO6cB
G5zrwU7ylzKhgkCfq7PMTYyw3eoT8U/LSGcdciDgeRqE41Ur7pxcZfuml0YoPWNvTNxrE2ebXdK7
h6kXC/b+9rHzKl6wMp8TDw08QW+PeTQUke77N62RcTZBlekLohoG2fqdgYkdrB9wK6eruayZgttZ
G+Urzv156oBYG3Yfue0T9E5MB55pE47CdJhihqZX09SPc/1W8VSInHSxg6JmkSt8aM0QEK96A+/l
BlZpZ/stsoI21CGL2zlP/HeVT1QACdrZzMI40XX7AMmktZsg7W0FakhcKffKAZvj+h178sptCRCr
mhxDq2LaX4SyjiMX6+CsCreuvJLrmBwXot20d1mYM+vj1uMoFQXOf3TfQFf6i23m5nWKUXDfMG7Y
tS0re2tHTtN5pCcGgkxsy2Otp3mmYxaP43gjwS5rmASJq/bJXecQtlCrvsedNnA7U5OwITA5aBB8
staVHLzXqhjTy/zMRCfEDWo1pXEam/ZzQNkOF5gm4A5Mig8krENp2DueVKHsxLJ3UhNPe5J3cbPe
LmSCX0jjBI6azoagIYPVue82DimB8IyDwEcQWKOi8AOqhOXKCWsKfqjNZuBemNrz1qinokkQixE+
Azlc7QQEEgDxS3rTZp4VTiq5tEcTcJg8Xsfsadf1glxQKze+GCEMs1aRsyLW5tA8IoyaZIENt98X
wnqlZhxbrNm92La5cyWMyLbY7ksPslHpT1Gj4RriannBBZvt9MxN3nXlx7Sf3Trd6t6O0FZ2DbC+
IOfEgQvRteKtZBOqKPKxWs+6wTL4xm4KPxbipeYN0STYLXXwbOmO4gpewRD77nBnLdAvcKqBTFjL
73LQ3rISMNCaljFoG7bWBSN+Neovoph/mRozFxeJf5oM9+BaBRYB3sK+lhx9S05eFHDf95s1XOVj
Q2f4cKsWFyqLPRDGNdaD1lI2ztbse2CqjRqUvRQYu0sKHorLoUJl9Ue9ivsq98GJsv7Y3a2sLbqF
9I1PsMCXjFtnsvRQNLA0cm/5JqznHzMPrG/L9MRbHJ0fBRL7ebuIsK7k2q/N/jQ4XX+YZv2qNVhG
zSxPQtsYb4pZAaqxsFQZbVz0YM8sCy58NcMUrr+WOrPCtczefM9gPXfR4JUjo6ZF0MmGF9ccuoNM
1g/U6afc6sO+AcQHP4z6VhxFgdZ5gsHa8Dk2zWfKgQATnhNvG9qaqsQtm2aX0Iisif5eDzQYBiYb
gzD3yTzyCe0dA9E4L6c6LOdyX68GRpch13c3mwUYVzqlODRrwknOO9ISRzBLTx6gki77ThUOvsur
ccuZbGcAI6aKp3OSdMWReu23Xr92sbKS4rHcs7/o0BQQIG97PIUcBLmFEO4aYgMlH6dZF/e13Rsn
2WjvHNq43wmA9ZTI+Ic/38wvv0NpfX9niuM/fsOf/z92ebgulXnz57/6bC1AP7X3yB5uS0w9l3Wx
y/rcuf/zxW9f2DAejM7IaBEGyMBu0HloMT/Fa4k4PqRucnISoMMlUPH7UuAzxEXUHBNrXqPcqL70
ZRiuqkw8TzyLD+3svPmrLSNaC7So8m/ARPk8RAaqkv+0VGSlE2jXpq/XT+Qus9tSt68L3vWnzGXs
ouvzjZ0geVOzSudad/Rmn/MXbhNkPl7p5BwM4dfn0hhJYC8l+hUJ/E2jP7Yice22w7fzwwU4P9VD
c1c50iDzP/fHmjTwbpm4PTRLFaEonPGjK/OjJ63vrodnkK4eGECnibaFfWZqsMTPMu/2Xis+p87d
bttC32fabN5OOqPXejK574SWXDewUW7nBn122lZ18h3Li7A5x9lSHOu5UVedzGiGJ3YhgEiGJSNU
dMaLd6rzu2sxA6ulxcgOe9OKUTrd01aCOKnpEA7BgjV7kFguZoex2i9abfIXP2ZrShsfxKMA/5bJ
FHebD3qMXUccNpHiH2v8G5kJEXJ4f0DsjrIecX4wkOopnfvFeUxca7b/O7U58zfKME64bBlArOnN
aLIaTEh8n6MTG70/v5sVRfY6aUn7F1OwkcYFCDm8CO+uTCrggC1/uSr77GBfSPdMjw0zC7xqEjcY
FqwAnHTOgGPLzjXCpiFJU1hrHhNF7h4IzD6bdrKCJEeAUXr6VWkjK5fTX4zjBiboVbvVHf4stNff
lZ7PsasBOqw5qt+M+gDABTgkJQ7wrQ2YbQGng5JCbpdXnLuBSDt6XNjGyS75WoeU7avpqUcXo/W+
X3XQOfjqL1NM5p7c70xq6qhJx+qkzP4KxQ+q+9YDfeoIGbdEQ4LBs2635KbbrHusycTbnQQ9jezw
cTQYkAlr++CwZZ21BT66IVnCWCmyKlvCu0lVNZkWON6i//YUn4Q+sXdPx/ZdawU4ap8GxJbtOIOs
kdWQddG1IJDoJX6lFiKrW4rx5Kbbjx6POMMYygO1abgCCC2k5vhTpMAEZFXKEBP0fmX1koUWa26m
wsGeH9oVRV3TGKnk5pXuSCh9EjmTghsg+Sa3hlX20xER467vDD0WqH0wO+nLYgl1LMZCC0H0uOma
q3ng5JLZSU1+TpBhp9nCbj68dYSORwNkMMxLGbfJN/9C4Cq5W4YFV03SoMWCZGNuA+Kqyd37Qoee
R25sJxonO26UGOxA+slN+2jF8NA4YPgYKYm9cJzTUDWS+VPqH8teco6TMtInetcK03xfs08PQjbJ
DfPT1KnOtWhFrjx5i132h4OmR/jiYjJfL5XXjCpXoOtZslAC1t2AR5EedEjS5m6M0dkLzVHfdv2Y
n3tCcyVk2GBM7TexqpcFlEjt16/0+Ekg18uTOWdTMNIMoZLV4BAE/tAs4DDTBYXuhkRKqWoZpVvz
I7jiQ2RF4Bfp0WCnkKDr7xyj+06bSvJvq++H1l6iIrc/S8xUt7Siws436wDqC5KBSIJhwAY1zEYI
Dsq/Acewnw22e7X2PiosDql1pZMvZ9aChJ2iO4FUc69Gvws9Gw6pAZcSr1VU2aLF71pQJDMPFEOt
nETZgl1YtiDW50uvr4pMC+tsWpXRMGlhC//MwVUV2Xl+hedwl8yGuW9RY3YGNMiCYIDX0/fY2Nu1
ZMQX6g78vGxQsRh+kjrdIthne4hCVAIN4qEDvxgOWBo58zBLlS6tJ/11OskfvVXLrvHkCyJQerRr
79ucXgVWnZDznbnLWQf9cQzURMz2MtM36OUQ3fxgMerejURr6UanUY2BVi7DhFbNYMp4qG0Tc6mG
LgPWCCvYNh5r82nQmXfVDvY6g+JwdnApWxgyt2RIlyNdbXermwA/aByQEzqvtGsRUQefMpypCXLk
zjYvzAP8d5p+jPxaeN6PPsLnzvUcyAdoUyL72d2QQELzyl9kmR/4y3K2F+NuHQCBzrZqwy31gnS0
fhuA0qNO3SvE4Lgj4TLb3wue3NCjuIWPSHOO2xp5NsUPVg9HajThYzsnhxPhrjfMa3MWUJc6QWMe
nUaFuTKyQrYskYNC8nzDzhbZ0SzMuMOKDgfbMcHGw4jXr4goPrqDMcda5j1jNmI/602haSvzqHWv
eq4xHu8YJa+IHF42oIXAyqBNOJl4ZBQHE1wyo0y4LthNvnnO27zlQCnk5RzuU79wGaRd6+NkB57B
5mMhx6w3ILC2TB7prkIZsB8c33n3cCjPxT4xoeVnedcAs82W88KZQXjYHmrXRMbQsEsOX/MG23+2
ZqTQTb1UfhJSSar8T9iOTayPPDpnsyiiomb4Jy0gRdL2YpFyk3m9Ne6cqcEpYlcrs6nxShYYXI1p
ov1wra6nyv/tj57Y03rJP88LqG4Wv6TLnEBsM9DZ1eYlP7POmFAHARPrYz5RSom4CWmLVQsAfev1
oB9BCz3gPb+qliSA6YmYP6YeJzPGycKHx+jlT4veDHdq4A3rLKgJG1TDkV6fyQGNVxvJJ82XQIO0
1EY7mr54ih9yWW4vDdXc0dKm700jhgABwwHqkVXHzBjFniPJaRkwYiz9EiQ9QzdzbjE7yYIVo3fP
9bQwNOsDRtr5m1thNRk9fBKJOA+D/WLY3Qpni1/NS5ogTVU1weymDrtLW8VqU9xJOyGIBzjRvzRN
gy3caeRmqSM6dN66Res2LOFYX0br6bDcbzUBxspldaErNKouglwPT0E62p6jOYDyGlt6fglf+BC0
cU4f146G+aTqnJ3r3Oo+48Smy9y9UI4d01fHhrx1KmKiYG6p8LJCs1JXTUlnhgVFEJrlYSmTNnKx
fFEQtn45S3nDhU2peqE/qaT7aIqeJxznZ7Irl+Ico+fhzBVDc9GyHzPrdbG44rueszL03SnjumgT
qq2s+vdWNpSAluOjUshiHFYaLoUAf4sbK92DI+nKnC1lr2KLIJdOEhTKC3zryTQYXBsvBhSWYLST
K6VXsKGLUrJpUcvBoVGXgyCErAYfk0R7AS7tvpRiHk5c+4DqLwz5euOzxCc+MadqMDEwgFjGBNcC
9HgJ2cZI0csI8Hmoj/Gcu78HBgd7haWbe2f5aVdmFOPgX6ee9tHJeo59olk42QuMiLxjiSb2g3jk
bITnanNa8CdGvD2DQi8Wjp8o9Lg9+vcBAkXAWJexWU4fjm1aITqdc1jqFqfY9ICqwpOA9XlHeODe
5CwWDaIvIrq1qQUFmbKNdRaay+BeZAE6oyCdpg7KodLLz7YuDnhSVSilYp9A5JusShMINQM29wH+
FCabck5sT7XYttPWGQ8az7TD5j8ki3n2cvp4kSpRn9t7FhtWOpk+1UZLl6LdoN7QrEj2OruGHN7y
iHDHa9GyBizbad6WLa5mbs1+KY9mmeFTBuqRbNp5VY8ZJY0I6+Sxa8zBoW4B6soXtf/jEv/jDkfd
dHamnr36aKeRNxEVHMzbFiQP7VRmSHHSvdu9ko96FyM7lnnsuaUKSk3sjroU0ULyQdAKLPt1buyS
4LElYHjTEcmgCwGFIArvWX5rLEl+6nuthjOrfTm+xYAKl/NYdVT3jTEugCEWaGjHSXvwGus2tX8z
UcZnBzOeXpwkYIMVKg5dnF6nG7xp8WqgRCW9+QI3N9RILTuLbsMu+91gjgr1pH63WrDADOrvRNve
+9wOWcMGYDLX6tb1sr01DsnRpZVoy9KIfQd7joRcEE6440zwRq8IiGREVjiuaaHlFuRzdUvE2trT
KFE6jGqMfNl7gS68cIYTBNxMaPFcal9GwXKxOXl3So0xnO3uVWGmDSfLwNc0Lu6JJw8tT160KIjd
bstg3Ruq72pkEgTufU938EWycI/aJH/5OZY+6JzbXCFcWuZTs9J3WycFEFZS8HPhrsT3GEN0LPox
qJW9a1Kb7hFad6qLoz2PtanrQz6v5FSzdGzQP3YLGMd407+LOscR0VE4XRp6j80uv0O7oi2BQZZ7
47n+a2VVV+nSagct+y40yd6InEfmuA9IVPcQAfflZsR1kTBEXXIscexAd87AnIAz7PVary+Samxf
9rg6WxcTAoUAgwSSVpKGWxNx04ACZMyxW/1k2SE2qR0IwYXNSKZ/2mT+jno/H5o2sSKhUwnnXWT1
VhuRkag3LbLle7UyC/ySxtOZqmiP5oJQrZcyAG07XDqyBMn+sGlQZO0Br0lt6SV8IQ8vcupCxwKQ
v2BUTgqEPZf+IKmh9ZWQSOuVOK6R/jSm9jbK/priBCuk8Oxj9C8TOVIHwSDzMTKG9SPrxiPCLjs3
j2Rtrj/A9feuZ2d7o269PFyItXkCHJX5dbisKyO8xNZC9sPYsYoIdRvz0YRpw2iag2e38zMeGeyY
VcFjkHmjBXd1Gvvt7DsOTyVKLbkxoHYv85nD1GlSyO6WzcVtUFhsEhs/p56K5yKhIdAb8tAxZxs2
Rn+/aolDWt6OTM2Z9iQn3gqBrJ/arR911vSZWZgZlvw6VWUS0a1lBVN9Mh1H7L3FgGqiqqDM0Xnd
HI2oS/dWauGJojGqeVtZZI4Q8TiFbscVGxvmCVedJFACQmT1wTWTT1PNmHOa5kuYG3ZSvwt0zajC
wlHpvvLAlxgmMW47l5zS619dQ8WxbmnnxEmH0EBQHtQ0wwDt5+hrLpg2anr/1qbjtT6t621TbV1s
Mcm6NCUwUanMIxxpam/gvLobKNe6LV+cpiwjZU3fQB0YUdbttRyGTybr0BWsQP/f1J3JjuRItp6f
iAWOZuRGC5/C3cMjMjIy5g0RORTneeZKuLg7rQVIgADpAXonLfROtx9CH6uquyNZ4e7oEAThLqrQ
qOykuRntGI+d8w8mtbc0xsjMRCszbHFhM9EzSiQGyVV/x8c935nOnROjquhmfnDRhviRaL5/PdBg
2YDABTpc5ftAXgR+RGPA/ZqOHrgEo/tWuQG2o9mVlkoiFwO53u+p/oO1bt3ex7tFbjVDPkC6TiDg
rguvTHdGlV/DFWlXDbUPlIs/DepkPYGSA5aknzvMhBY6nqdpngD51HvCK5m8RAC+FCL6PgwS2GJn
LBQPYWIjHhsKKtljDNdrxSZ5RLKs5vMeJYtRupsWEbxlE/uvXlWuHdGCdxmLXWW0/C3DeM5scpHY
xA5C18O7CIfdjTAA8Yzet5Kj0RKjdxFkmEeLDncH2qK3at8GF0izINfmKthreQ+2T8atqGaJX3r+
VVMGfGE8avfcnKqghThWXxqOvKTmhbhNHrerpKeST25436q9utaG7Dl1SkCpHeaAdAIuUy7Nu0of
n2OV/pZjF+5Chs5FWSbZNgu7e6c0dgQgH7iWHN2VnQOAHoJz30R4zgzFHjceAD4otC6K0GDrDT19
aAPATTaIz36NAnnocF9qwdKs+na44phfs05s8KZbZkm5pmi0rgrgJY4lv1AgxstPTz83vSs3HAfb
gWrCNimCO5QnpBj0LR4UwV72FeCJrrltO/IAAwVNjcOMBg7N1aBybvUq+qJwUfjtH5hDn7RBR583
bJZhdI30nbkyqS9sTd3f64HmXKiIwlVa8RAphrutptzS09cdfNyHsYtu4MxGI8YEKNeHbI7s1q0+
czdMl3kRP+VYxW65wl05/rBF0eLCKritxnr6pfK0O0TVyV2CSr3s/WpHH/9O13COaLvwV5L+pzFv
viD4zturi3vMTkBaDfeRRdSnLui4IswA6inbwK4NUowWXJYL1qARsb2aopMU6k66iCmHOTYirrgN
1bXues6+a8galQY3u3oggUo1tlYABlDz9TvUXfD7satfR8yNVkVh8uUIMlIRf0R1fIg2BlfaSynx
Qwki+s2F3XzvY3FdtlJcmvouFDpNp9DjVgisawR5XyMQvOVOEa/iNhxX5Du06balWZncyynlmrRq
ulz5gaXYsi2TaEV6jYEtwIY+wFEVxbsESeXgoaSbvZSJDSNGy25rHGfouaeAgAb4MTZS2Ui233tZ
ghV6uR2Ej/pWVn01e5135iU3OQrlO61+lhHypBAWHvyiVxc6GMBNZNVbN0Y9eEDPDDkO3BTSaxhv
xUVCL7rz0Lz2DB8um9khejblxlOlWY3CpRqZFJXqi6QNn8F2Jw3NiaGDcV3yh2ggI56AFKZF7+PC
ctMfDbUiO6LY47sINyOxujHo+V3QBdzkQrkBt0ZFb/je6JDNWky3UlKKmC7gLtQgev9Ory8Nql+G
V19Kq3to+7ZHw1k3F406NsvKdLqrWino9/a1PVUvAOJyNiV87FdcJYHJFsBXIiPTUVFtnkrPBDbV
hr/GXqWsx5LSwJh803wl2wjuqFi/+8iBr0Td3Ieiu1VGzExpjSSrTnJuONahLD0H7IG5g3rzrXDA
AvcpreQo6jbA+zrgwZLib7SPFX8jY3dDN3KNoxgWNrzHTYZjscCdAuSUI7HYuk91/xKaq4OGQ51v
bFyvV0g0LBtvykvH/BHChkd9/g5gWnWB+MHnzkiwJwQj48KFCWKhLwpaTlFNUWLUYlqHvDqjyXck
Wf6uD6I9c6y3PQN0Ic5harS2FHIdQ8XrxnXqEVkSsU1UiwqXKl6zLFIAG3r+dogqfxmk+YXskTgz
beQ7fK3iTg01HDmjZNlSIE6gmx2EpG6hq3Jtx/a4dCisRYBaar5hi5EzNomLH4XEaTS3ixtHc9wr
5wu26MYtd+S9AmqmyHFcwmvLhaVAGYutuRIGJG5n1GqOJ+yp6iYoLyw9PpDVIKEdNDeGScnVhZ+1
TluVZr3m95QaPhtV0lzENULgqQS+4frY2LmYNC3aQd20Y70ZBbq9HZgedKyverVGhw8AiQnQmD4E
/9hrMwMjKC2HfgbO6DtZ7Z1S66+0Ar1RX7xAi5q8PuR9jzUa/PSYyyj7PbT6772tZFsU0eAdoOu3
6JSKb+GYroEhGghDbEFf4X1VtXKFjAxGt8GjbRNvsU1OL4Boxu2lg5PO2NYdBI/o++9eZB0c3rbY
YxhXgPudfHbVG10rad4aNHLsSsvWHeX9xW//irCM4l7Djwri8T708PXMTIy++zRBd8+kvtnrMTh7
MprOwXSmn26I9FYQKcWIxCQfXSVa6S8NsI5wlTr+h5IdkOaH1O8gn+XblBY1GFo+kMpSIa916+Ey
pGaOFB9ZZYSUk0tsc1nIr7062Ii8O+iYY6yzdnxFqw0vqIi2ZNg+twBiyaBpu0POvq6VbA9xnqIj
JqCDqnucQx26IFlwKZxLo3LcfTZiklQB+53ObsXrUMikdBPF1HD8QcNcsfqSxARbpcilGmz0bLIM
VyJAcBAqNj12D0D4+SC3/QH7ASCVmnqRtRrFTrfDhQSZephPGipZI/ceXCTDRrrbnC2HULql7TCL
f3DBF3NVZbVJ2gErKbjKjtVzgjY/NW4KvxEJeQuHRqlggNNQH5athgJ84oLuRakbABZ2UoNZAn+F
3dFwwTDNFMnryPqsGhSt7bBBqF7EawCixTJzXIdOhntVWpgojzvb6CR6iRZoHUktyhYpqk6S/mIZ
99gPDQeIW3gB2V2Av2C0Q3b1QZc5RqNqV3J3KkHHekClKE5fcJvn1g8cHRRLUS6ruPzkh5m2TN3b
TgGr24TKd8Oh/g4+fokC4jXZIm0lNetWqh1fjUFmrGwLJ7XMqj9jyHDpgnazY9oRnZNsFM+5BkwS
LYtXIK3RDk4BfBSc0RXUahZJgm1VH6csAoYvJsQfruEmCLWSS2sjl3jhHgZ3quAO7a6uta+lGzUH
goezL/pc+ZQ9KhOF4jG7aj3jqWsqZwc+58ZPynyLk2+O/Mam84IX2i2brsNNG8dJOliWgum4wtcq
INqiPIb/BMAuboZXyqSLbqwr7mYdF1DvJsLgd+/1uNfGLjAqLWxuk/E2panroVWzkG3igNrKLjyw
gIbefqJhfqEPyBioosG+LLF3USZeyXfQf664qDaFfLFK/AfjmOqJl0MjGKpYv/ntX26g3w5lrSxr
gIkLsbYk3JS4hsMD8DQFTgabCv0V20aYFPQ22HOkVoSnghTLNr/LOcK0XmQOWE1DBUDluwjpZNgG
9AgSkHrIrdtRKychXiUhlYFcSnoagl1vZ6vfeMl/UKR/4v1+O0bg/r/hZv9E+T7GBJ9+zdvR//h1
/18J3PI0gftf/gKB+6//+pef2NvT3/mdvQ0g5hddM/UJcfV3Ivbv9O3f/siCgS11IWzTgsn9d/62
Jn8RFhU26ucSmQJDyL/Tt6c/4oGWqtmGplqmcP4Z9rbJg95wty1gy7gZqLoGGcFwHMwLfuZu1x7d
OLJ/fcW33ii7r6Ot35RGi6ZptVfYjw4S1EnjLVMNtKQVbWk8FelnScPC9DEPq/VPhu9dG0p3UeMu
6gdfzfQRGZitDfy6U2FREqILC/V/Ywz33E8P8VDvNTuiyE8gqoK+bIQIO07Sof6kYiSYDPVOhOon
34i2al9+dVxxrfo20su7ILK2ptHc9iIfFgj62L/LQ/xTe/youMDbrfkfHoMoyH98D17/HUgQaM5v
kc7vh9D/JwWCf/uf/+uv//t//PW//sd/+5f/8nYPT3/r9y2sO78Y7DjNERLRANOQ0P9/38Ga84uD
ozp0F2lIVajWWwEC+YuUtq6jSuCwhYXOn1V/EyAQvzgq290RVM7Zdrb5z2xhY/ppb/awrVFTko4N
0NaUBkoH1mwPkxd0TQgijRtkQnJIn3MEB021qnxWjdbo6DMNBTG4cDQA7jctbTp6zrbhaytfR6B7
1dQU5q9RPui1nUXK6a7gdGr2JSKaKB+ZnUv9vGi4st/bqWqalzlU3ZaWbFjql2nkJ7+iDlb6j1qP
tz3goPpOrSaGUmhEqLQ3QVZpSyWv8A7JG+AoSWVTFERWgQpY24RjsE3dFGewzgafeIl/0UjNLkaQ
dGPaLZqgXYtYId7jCSUuSol0w3wrQImINQc63YCbAYPjjT0UYxCUZNFOG62FHiX9BtGXBm9cr2i/
g+FJvjWFrTzBMwcUidsHuOYgU/3wybCHJvvkZmamcnOiebPOLXPgFpKW0XcMCgdxFeIOhgaPEZfZ
gvD1rVXkp1Sm8STH9XgSCJMTlaqHzBJG4Rc9sJSAxok6lQOVIsBQtgpL/rBu7IcurvruMVMdDFJ0
yEHgsm3fWYjKwVkzyhETWhRDlD47bVBQlQwVrtrgk7LqMoRpkb9gcoNzVoDe/SRr23r565ScV/vC
Hez0B1QR0fVLw27Q+8K+UhbDQ+R0Q1wsnTEc4ruUTmtLSS1Gs8/oXMPdJaljTj6VTRG2G1XxdPMG
xGenPSemL/XnTusda0GJsfA3aWdp/jYZ0wKGUhemEi0xo+SzH41pXT+ANci+0SbD2NJpBADvGLNw
ybUDGWzsqLmb95CYFmPeUx43Iz8DFyJL4IEOlL4JCK+q2lVUp5E3NbXg1rXC+9IBNMefzJcezRVT
fFfkmPwYvUILt7yISWxA4Fv4yW0rsOtCmZjqmaXLa92MQrnskg7QvDTTAFdcPUTVp6wK7jK5KfM7
0/KS6kr0GlX1QuKUs860orav1Vgzsc8UJjpzEBKcO9VrB+epL7TW/KJjDsz8HCXDTs1EWjpawsqG
O1qMWkcJLzVsAGVhP5Qbqfs2jr8u8O99YwjLfgigSKDGUaQxwDbP8p8Q5QnkN6NqLX+fedS472NL
G/GHoSGfXvaJN/xoOqFx4a/0HrNsMKNK5G7TpCtzoEBo2FxXpoEJj468YLUzqMhkKwxXrfsRpXAQ
FL1ZvGLgBWPFGLlSjs1gFOHSquta/T5YGkkzVfYqPChVC+hAR3qr2Q5x01eXSVdVyUUYNzF39hJt
fCicKDXj2eRornExiNa01k7h1e2ntBnS7osYwybeFqMpgku0GvNsa8tQkh9T+De4HbmTXZefWDYC
IY7rty9mzMG1Uw00soj/eLRWcQhvzmlzP/6WWHWi3uCsp2JsJcsUCGRbe0V56Q4tzNuUp43PJKUK
oAULKHgMVrgDEjC6ZtTt9DQw7GcVVD4Cp6AEvJzmrYfb6meMsf1wP1hB8NnUkhRZkETkL3lndWg0
eamKKEKRd/qqUFtUHIj7ZOsOUQCcYaC7j5xCp1Ox2sX6ICv4xT1K17LD4G9hhMhNr3EP6Ny9it2p
sWhcheZ2CO81X0eurwJ8h0LuUjgt2y9OamfKDdz3SYCgpgSMWEwwqa+4auqsA5KmR4HEqb3B5FWH
gFlx9TuUjW86rBUBu+4tQNncm2n7Lkw0JvxtbHPBuDKljf2sMmYi2jYiAIneOI09vlb1kMNKhkXS
FgAPYuJWrgAqppE6eZ/nij18QStmMLW1BtGhxnUmwCAEy1RYyuWtFmVmc58GsVIeSgRoa+SaU5cZ
aGX5hKQgvc2i042ENk8G2XNU0BVE97PIgIPmHrVzqcbY25dKxD0p0W3lFjZc/yVWKLEtUn8QAfAS
SMmQnQwglp0m8gSH1XIQ2KfI/rlNCmhgYFWC+uBmpfUILNC8Q3Y2h93rUgKNda9w9ppmlyHYFvBW
1DsBEa4SO6FOhboi1xAzVpA+zaDCmNsBOrOC4asVmKx9welOl0aMct10koO7cimpXnQIk/hX3YgJ
MjDOApj2/5Obxb+nO8OUyf9dl+zPKdd//8tf/9N/++t//te3+RaM6r8lXIomHNJ/odMHkILcf0p4
/p5x0WGwLFU1DAu7MgNZpz8kn2ztF1TdVU0lQ1M17be/9EfCZWq/aDbpGf7oWDsblvNP5Vua/lO6
pXCdkfRuNHW6SrwRT2vsEshpZYYHMu8GQdYsKPXKXDcRZ8yj6/W6sgqFL1+pKBRs/0w6CPQsq5Hq
eP0ZF1Yj/ur1VifQ4Dfj/tubJfzjevpW2o0b1psc8B8/aqboxkW4FpnM00MsyujZUkv9Hrvrm9MP
/1ng6h8Pn/77mxmLUvcRnUGwIUZrAXqA1ztLssZSW4VQgn6XSPs97/4nZjDN7M0gmWK7egUS8uBz
LpP5+BS9afcW7uvpSUwr8Q/tu39Mgn329vmJbGhop9h148hHCYGs54KU7XMBNOyzXhRnlurYKNOm
eTOLtpTwQrskOXieHt3Gmf5Z9axmj/UqpJY2uzs9l2MvZJbpp1mXGQim6AfY+Y26UnR0vqiBGJSw
fAsIzur0MMcmo/48mRJyBNQKPz7wiUPwAxEqNQGzJ3U6uEEvYPBJehy0rE4PdySyoHj9PF5lKdgh
+pl7QN5ZmJT0qnHELxQuk/Ip9IuQcqJTaVD1LgYK4f6O/7eI4Uyhn9ZfKdbIt28FeHMwVzCv8Zy4
Ov273l8G1ZnpugGJhy3RZ9EhS6rrVC0BiXe5umq8flhyEfLPrPa00f+8QVVndq7EJGWBR4vhEgPn
Rxij+iQT4yxPz+HYw6e5vdmXrhwyzzTb6KD7cMThitK+jD8Yu6ozOyDivtILzfXtS2yzoT1adooi
Ng5EL6d//PvbXeXc/unHq5IUMZOhcah0bhDfDL8esnCN2kwEb8lJi7b+4CrNzoga+wKVO3J48KMW
A/ba9ZMcsZRcLc5s8WOvYXY86D3wCi2nUSVlPCFUZU5xmMq4fmYCx7bq/GBIXdPVtFxeOhXnAtRj
a2XUypOn05Wi7/f8sfcxOxcSPQCD2XXyMoVKB16Zlq4b5PkqiEFXnB7i57rc305r1Z4dBTl6hSXd
ivjgxCVgnoKiQQ2yK/KabjUJIuoQk/IzYx15KfYsvoGGRkZq9fEB4ZTqAv9H7yn1Wm9/eiZHXok9
C+tcN7AUBAR6oMOrrhXgumBm6AsA7QKh5A3J5vQ4R4LEnkV4q3ljhsaCRFfPNxemVUUXrsQNRMZN
cDg9xLGFmoV5LSwZK6qWHjDrCr90NN4+wW7+8rGHz4K8lzB5jMTuLz0wgg+YbMlsq9muZe9OP187
tkCz4EYoGOp2j8J2DfKNYoTuCiggCqLb3V0pZVgb60wvFO3O7+jF/xohFaA+Y0IOzESAU9W/lIWB
cMaCi4ewn7n9OLq+bfoSSR9HWGmTXpz+ocd+5+yMsGiXxNSK1EuQfb/CF/S+KLX5JOtw/OAAs0PC
iaLWVWAGXPaRoh1aHc/5EAmBW9S/vA/ulNkJ4Qyp7wKO1i8H+KS7UrEKIP96eWYCR/ahnB0OY6dH
qdal9cEAX7jwi0F5snDhSs6cB1Pcv/MhlrPzAFBoYdemjA+K0mrWpJ+Y2BNoHGQwWE4VkvIr7IGo
/65bhgolowtjfDDWp9/+keNCzo4LpxRKpUw4965WsWtubO9Hnjs0/qV3Wwg/3H5smNlpYVQZlyqs
e2BElO5SQBda2GKskc8pKKVgXH96mGNvanZicCnxfFVN2stuRA5xV0ia6AglWUDwrA8OMTs3lLEs
ehGXGLVawHozW5S3iSth+X1sBrNTA2BpCe5BcS7DHpbhulPQCtkknRtfnn7+sfc9i/ZBR9qljkL2
cm179UMBiMG/8PUW4MkaOTc7fc26Wu+0M+/9yOEiZ7HfCXzB+65tLxMgxXcjbeVDgS7XZ7gfzpeP
zWgW+6hY9aJQi/GSahGCuZYOZa7NoX8F+ecBK9Mzh8CRmdD/+ykp9C1y8LQ0g6u8SO6VxryzqQWt
Wk/92O2HM/3nAcYgAQWdeeFVG4BkQVfFsOiXW8Hk7V1W9ub0ah2JkKnD+VNiDjrAbxLPP4S9qA5a
qWd7CdnkXG4zPeads0zM4hyayFSXV9RbGC90bZJ0hUjD98YoFPiZSEYY8JxOT0Sb3u97Q81ivUMe
zPXSLLyKA6QrsEFvkO4FwQ7Hs60WRiIfNKRHRe9ki6IBPnp62CPxM+mMv12/JMQuXvdiHxwLoMMm
rNGxcKpuOeT9Fijs+MHXNDsGilwZwcXE+q2a9PFNleT+o4RNcyYqj22C2SEQd55XGp3hH6J0UGKE
VWm7gkvTIaGcXqVjA8zC3jO8wqitwLjMFCd90duUFSo9RX8+/fhjL2EW8tBQ/bEYff/Q+IlyoUXI
yDpDHeDpY3hY7mYfO1msWci7Tgnr30j9q6SFWDb0+Scr8NAOtiOIKIWMz+zkI4tlzQI/dPxaGgKf
CBiQMaK4RvA4kFmfObeOrJU1C3jf6mXpIRV2xQfRAYAYX2ZIYW4QIH9OGlDzH3oj1jT6m/t+6dtK
ihdfdojbRjp73osxXvRDzMAbEzgmGKOR+7NZnrnlHFuzWfDr/ViZhal5Vy2u9Eujs7XLmArtx6LP
mkZ9MxvgIchy+rp623hl/0rhCO0AH/2V6Ex4HHsns+iGKJ24Qst5J2RFS9WNHvUoxDIxT55qqFFn
3smRL5Y1i3LfzqVDHuRBEfb8i4Ye/trzkdYIQemvT792ffrF7xzCcwxAH4PgHuPevEzdzDEooDaR
Xo3ruLOcQW6rus8y7NY0I2peehhq1RZPTSqge6BfMkc8aAwV68IWUYyprePYZQd/0k9sWJsQiwcD
7dOukK9qV3XDJ1lg2LB3aIzFqAh1arOXVPAcYLdWbWrgy3FwCr67edrY16end+Q9zVE6SEn3qDhw
Tk5YABSz8itUKmJaV5mL0qztfGy7mbPjDGPdsvGsKL+tmoDGqUtzSnaa93B6EkdCxZidYoVWuQ5q
e9mtbrbZAd9SBK3pMp/ZAdMh9c4GMGaHl4vratsqpn3pO2HqoZuvOJW1Mwysg35NaGf5z72FZONk
U2ilEuC9lbVdd2bwaQrvDG7NFi4yDRs1vDa+KtrsAX2d20h1lwNis3szrp9iQ4XaC+cBqsO59PxI
TJmzxeyMUAplCLyrTFXug2pAttzwJUQKGq2nX9exEWYLGokqFXHnKAc0H5DibpRwBdI/xNBpbM58
Eo4s22/gtDfHmwkFu09yCOlVrf0qUpTaVFCtTQfo3/QsYzktXC2QcEoVS5w5jI7sQnMKsTdjorAj
2iB3lYNZ1jFyqMYkdy+b7GPXGnNazTeP1yPLDBzf864GjDUu4BvfREpOmTBBeiueZvixlzP7MHT+
WI6u5geHLseK7skBLddeO6GXFXD9ChQs1TMDHQkrc/6F4L3TcPGSqymPbjztk+tBdYu05nPVOw/0
7BMMvfkvp6d1JGs3Z18KUAdJBwhCwc7ax/CzqK1lYvH+1dBWlyplBzDOw+vpsY5sBGOWj0Qh9GMD
4tWtbVX+54bTiSKHq/bb048/Ej5Tp/btRogUqWVGXuS34AfanU7fBhZVFcIqQXr7g9vAmO22qMMh
0KeWfikHI4az08JHuVBRhABJHSGAtjo9l2NLNd9tbjVaDgYzt3aUUX3OWi/bVakVfPnY42d7TIfD
FkVxXt6awPPQPjXraJk3OpYSp59/ZFcZs13lWWamDbHWX7ajDp3MbvAAMSysvXDIWyCD+pzy4T9z
pB177bMLhxlSRPMGq7hNnFTZTLGP6h/iqLvebOW30/M5Nsbsa5MUVlYiMB4cRmAswR3MGzuaehA6
jH1QaGy30+Mcee367BvjGtIJ2LjlbaDoeOUoKr4CeYiM+/L084/MQ599YQaKi02sRyM52wD8zHeg
c6H0gI6gEZ3ZuceGmAW5bvkdmZPT3A4DSoeJdN2XqB6MfelzSJ/ZXseWaRbpAfYLVok08m1ij8Mq
k61ymUeJsjm9SEc274SjfXuOqCYE9sGrBDbfnR1FK7Ywvqqo+aPzDJnSs1z0vxMxVquiFGr24/So
vx1Tf8poMOGcTar3EVKnKQjKTKR1/wON52ZEH87Vxy+9RqUWfUQVZDtix16JaWzh+mGLT1Gfd+Yr
lqe4eC1Ct1DMz22ide3D6LehTTjgF4AmEPbUXYagUqGJaBfRC1KXcZF5E0cK6jDitKPhm5/KspuU
VpMGgO+kpZUmMbr7QRV711qbavpX7A3adj2KslfS5wbuZG59Q/vKxzrXrWh0pDnFRG2leWSZT3oo
muxpbHIvRNtDE2W7j8oUpe3TC/buJmC9ZmeYAOlbVIkmPsOW9xLkt2R3QWVDL85s5Gnd33sfszMM
x+sQ3bEE7F9QxiJdpHSEzQ0+l7YTLQrUIDyENVTDSm5Oz+dIaqZP83yTxwQKUm59MFqfR6X3ccLQ
ANDWHWR0Kf2pyKHABlvpCh/QZlv1gW0FsBrHXn6ySOhE8pFVlXAUfv4VSRfZLrYS5NW96VPebiSA
Ssv7yJry9NmaZqIf60HYWGUSZJtBlxu79Yd9SO7ett396YU8Fr+zD0IgSldxcUe7KpBRXHpJiXkw
zcOlpw6/9gyZSsU8k3Ice2ez74IpAfVlObeQDNVcTG7yfZORamQIrS6noVAzeR57H10Td/z19Oze
3fbgzmafiMwogHqNHboLwJO7Xaa1tv5oFKCNd6cHOHKAa7NvRKqrKnJUg3Vola5dZhFYjk3kDjg8
5UgzaGeO8CMvSZt9Jqp2qLsCVsDBcqMANS+1tInmvV07FsZEbWipP7pxsP1+Y3rdpLBxenLatAn+
FNUs3+yUJbe1kBEaYJ85aSbrVZQVluVvIPPb9jpIosbY+yCrNFxQVA92K2LtWdig6FAWQfxkSb2y
VlpfpZ5zZgu9u9wW6l0/B5ztdLkbVpq1M5Uu3SO8jOwDWjWIpKd2+3Rm1tN+/NOsGWQWEkhi5VXu
wRUSahusNF2HzVOnMIWRrkwRWUCH6dBF9ZMWON0hauOH0+Mem9ssPLxGESHxIHYizh8qiWye0JKH
shXnsEZHBlBnwaBW8EfiXli7zCX+dJE+uGoyUffqc7f+d8MNxtgsGpIOfcxOrfyvQ6SHX21FYDaW
WzL59KEVmiM8dddsrdYfrV0jKsRhmIBahJiEVIiInR7h2ARmG97kMy+a1GCJEu6PC5FEaY1UbWOd
ef67gcwCTa/mzWerloVqJ1oTfRWVrgMQNHuvR8bJc54Ux69QpomoNMNbuD89nWNvfJrmm+Ei5FgF
9dnsGpFgTo2og+2rxmutJpX92AizL+BAGdZxozG7NjFIwT9q4uHj9xhqKDucHuHYK5mFvDo0KkiC
xH9CMRamdNB4u9rW/+CPHkW3HluhWaw7SNhFWtr7T62bIZTvc8kO4ylNArbw+LEJzOI6CcgmcTSL
viak+7eAXL7J0rU+koEAuZ7FtK2GsZ5ZXXat6nm4yKharhR3/NDFmqfP4lm3GujMfeE/RWWmbmXQ
k7sKrPqyM7vn/Xcr5tBKm6QnK2ToP9mixzm3oS0JFcTNbk+v/BS1fz7IhTOL5qzWW7WpfPcxS/t7
NXK7O6wbLxUlh66pVPr69CjHJjFtrTdBpgSQljJD2I9yMINDhLXSosGi+v5jT5+F8BCn6ti2jvPo
QZxeK12k30Bv8c6kL8d++yx8beF7pRqbzmPvi5tBTbWlEG2zOf3T348t4cwi144MnCwzz31sBqXG
Yzy5ATOYrRS4NGfOhmMveBa9AbIdFOtbCR9W3nWBMS48hc1vYrKM9ASKlacncmyVZhEsOvTAdTct
rhIQ98Y+qHOkI+3cGj7UBrbEHFXZxC6i6pj3PCZFYyFCjPZAkcAxPLNMR37/HEjZopYUNAhHPGae
FeNhaNbfOl8xzrQYp6PmnSibAymTtk4m2HeyR7SlXZlej1zCVUSaYTfdfaaEyOE05ZUy+h/KAWH3
/hxvjaMm2AYF8gk7hWqfVQHqDbAhH0psUs4s2JGd+5uj+JuQHqSFMKmayScNMuY2H50YUQj0V6L8
LJD2fVA973wW2GLSk+hqO97rhVgFjfXDDvObxsZAINvTRrtXQ2uH2PZNltpbHTG2eEyeT2/nY7Ob
BX3bNQXsvtT/ij40iq+Ye+OwCot1FVg16n6nBzm252bBryIRTM3aEU8eosHfsk7vPhnQ3s59OY7N
YRb5hVsEpYgM+ZhiXe7rCCUWqfwqx/hDqH9ezyzmzSjB12MM7Uc39JrHJlcvyizK7z60OHOgZIOP
y8RNj15C2zZ2+APDMGwzrBrP7N8jiz9HSgYjkkoIpccvQ1KGS69pMeRI/Q+B5S1o9z8HoNZYJWzi
IX5J2xj5Rc2vJtvh4czGef/SyeNn8R34ti0bxYleYKnHC+Gly7LFpTicKtU0eZQWrkspN60v0Cqz
dug9PJx+K+8jpRh52mxvwh7ud4KlfRG/eJb3UlXVFsbaJ79M99xmUOn0uk1ndKtSTb6haHjm9Dx2
DkzaHG8HFRUP15Q4ekmw/hgM8nQrwRUEFuSCzpa6rPz+1cc8ecEmxzmM0yF2GzTDunN3kiPnt5wd
B3QEYCDnevTS1Oi/Y2HTxELiYxs/mHTPLA0Npmmdh9Q+s87Ti3zngyFnR0Oj9YhvGoV5hSTaA8pa
N8Kv9bWr119KUz/X8j4WArMDQsV3K4A0ku6LAlMyuh4IY1lYxJ/eKseePjsdFOjVJpfp6CVwsnLh
lYp94wdh/3r66e9D4i0xx1BGxUhiE+XRy5Dry9+2Q5r3cPth/08xkYZTo5F4CCuBkNCI1kOdHHpT
PgsMBLqMj5SlhJvTP+bISTuHWyIZjPsE8tpfPTYgjS/I05BxtVp7BUAmP/ZNn6MtK3uYukOFQad9
Kk0EHtIPo6HuZJJ9LIebAy5dG2NGpGH1KwjiLwWd2+s4EdUZJtqxNZodHJkG+c52O+cr76Pz94Pt
yY2v+BjL+A0NpI9tujmkUo0twHSQ53e6Ft+qYO4WtFfONdKP7GgxOwUgd0FUKXg4Xzm8QMXwGrnc
ZD62h2YRX/SD3iuezcNt7vBVqDx0Ai+uVIeP9rERZuGOE7sY85ARoPW4SO/JG3X66qFxWZ8ZYbrz
vnNqiVnIF1HUxFoizF2hlDth7vVOoOBpIrftfYqF+qnF7f70XKbv6DsjzeGUTSbMJh8sE39t5QFI
a0i4QYkv23v8UX80iFecHufIOTzHUzZG2FqNTPRXSN6xRFoXiRoAfebS9Gvz3o2Hc1iDYwPNEgYs
jwyUFPvopS8xvWrwpkH2NGsWhU7qQN36++n5HInCObayRjZEGfOBYSxv2IogBrzZ51fu4J7LfI5N
ZBbnKh6+sha6+jX2PctZlDGWJVVK+0KUZY0Se3MuCTo2lSlK32QindEPhTe28UvUlu22MGgsQe5D
AK7ynDP7+UjAW7OAd6TtFFbEZz8HL/GgRqVyibbEB8+qOaYyyCKgiGOt0gTNEMxi8+7/D2dX1hyn
zkR/EVVikRCvzOIZj53FduI4L1Sc5IIQm9gE/PrvkO/FUcxQxX265VRJg1rdarVOnzM7yTZDG84u
aFkSaCJm34NcZA94QBdnVkPuZ/sMhrPHYuYxqq30ez74fihwfwUHizpXaHNeOY8WnNwEyEEYIdFp
5+GiD42mYfSgnNnZwMf5Z+gdVKGieiWZWLCz908Nr5Vda3fBqxC9faOUBWG9Qilwh1w3xkJcNEFy
reQikmDRem2BWz+mdgyqzcLit5DIAQn+NEbQDuwB0JtaZ1tGYkLkpPQUH/zB+8EDxp6rUY9nHuE4
4VlWrDjHgv+ZMLloGAM7gUu8WgODULZrBYfahWgjvmLtcW3JLoaL58nYqG6y+XNvxfKjHaMLMpzw
38Y7oImMGzPdQqZLg7ZdgbC3YYX/AL3dfAXxu/Trnb8D1EiAJAXJqXfH8aT0xBUB1ftM/71yBC6t
v+HhYKaJXRDWpN/JBAEaD6DRRPfW2aG193R92y59gOHhkBPWQg6j/dpN7evUcw0WTKte2aELzm1C
iT1C+tjnqXfnBABagwGaNCivODJ2Q1AofA8I2nw2fYYJK9bgE8JkdfSSQVu7OOZeYU0guefeypcs
GMJEIZZ+PkYtOlJem6AObiMfia1yZx6QPgEl2vVvWJpjPm3fHHZ4v4YwktLWa5XVxccUGlGh7VrN
vTPz8l6fYsHaJhCRQXqGC91Er7zvswdwhPNfVjKs7db5h76TsLnzrG8+QIvCt61psl5VD7W1pFLn
GrBgiEYhA22H1f7XpWmMEzuF5Kxo0sZ6TfBuAhJqtIk1gSwgTv3/+CpXShJLi2X4dkkqr80ae3jp
0qYmACuloNm3Bjfd9orPXMO7NbR6/VZI6xUAqZl/OL0fEqvejwTIx232NrxbtS7tqlJ7Zw0trB8V
JxzK3cFaB+LChjWBh6k9+fkw8ehVNJV1pLZuvqIBAhLklUO22cDEHvKicwKPRh54eWmkb0iX699g
btzEGAAqJyMj70b0OoxDMgteuOKbbaXspq0L79f11V9aH8OhoTo52XiVnNm8VABxZmVJVJfGFhoc
zEoO1ydZ2KUm8BDcdg2YGnoHjMbI1lATtHSV3luAyk9rl8qF1MYEmcnYd8qylj6mqCbnuVe9FZYN
vYvTNDppXcS/ygKCumg9XanML5TiTDzZ6HVQta788QW1JHZXVXbqQCNy6u4ABa7FXQ458vQYTwGA
VGE7RjXbZ2hRdleC5JLZDL8XamgqDvrBF9ViW0Op6pMFzOMl6aHfsc1mhuNDES9OVObCZnEBuSHC
NTmihrXyFr5kLsPpuzYamBYtfKaDKu20lzaeAaU7ZCedQSABBA79boigF3IEiKi3Vvbhgs1MiNlY
BgXo68X0AuDm0eLTDa1fMq86B8jro7S8demTcqqVvGjhCDDhZkoQ2mjwlvyMeRocQfhzIDro7/MC
DYUVOq6um2lhI5hwswACZ+Dim6LXHjxu+wDvneN+aH35AL693F/ZC0uTGEEi6GTDoIk3vhQCTDKW
h3ImpHQ8qAC1G1PgP+XVN+fySKDjNHm2hdIldMNCx9XyKyP4pOvLtBCB7Pnvb4Zn4AKwJYSxX1Vk
TfI4JfiE1k0gDnh9/KUVMs77fIrj1HZiNw2dQkMFhwK6A2lSFE/G/Oe2KQyXj3PITtVpab2mrOVf
gDeNoVGKmkmceNsOsn/AdDJqGGha8VQuKlfnkB/u2hZqmy610AZ5/SuWXNBwfDlIAh1H0K5BFuRT
6cgnAPdBphUjbnnzy01ZF7PklDpP+ZA8X59zwTgmmK5BLRZsVzx4Bf+v9TLa/lOTReWTUnm04iAL
vv4PmC6FePBYQde+G6By0dCD6oGWdRN9nPxkWyXFRNRxnqe225Lo2Uf9fR/nZbmrAWg9gP3fXzHO
gpcQw89LBeBo6UbOWZK5N6dGwur7sVhJ9JYWaTbPGx8EJsxGJxHNfo7C7yHt7bv7VHvfc/BEDbO4
1trJtWRuw9fdsi07S1n8tS50eay8dNZW9WMofLOn6xtqaZ0MbydpO9ARxKp3hKO3bHRAEdU6q3eH
pdENR+fQWkE9sYNgWCmhj6EJjkbO1x6sllbHONdV6zcsmJzodfYDWeC6Huf0rhV41ru+OEsTGB7e
4cZDEnSwQxYdYqcA/35xFIqtwSQfrk/w/vpAUP7vfeTkQ5Ol42i9Co3n0H1U0hTK7t3UpCtfsDSB
UYYDqTO01+cynCyoa/0A31wDSi3kxOpm2xcYKX1Jegk+d7d6qQdX30wyg0JbusY0Og/y7w2Xmkg6
BtA1Gm16504UzT04+CDuXOKpkUXtwYUqdt347opDL63TvAPeOLSDdDtIIKHzDcqAXXIs48lvwiDq
tLeSJS5NMP/9zQQyFRD+tpvqRQ5++d2P5dTuuSj02hvB+1sV8q9/j58LKDylhQWxT8ifHSK3iEKe
Qap3vTi9ZAzDl+VYCgIRJX7WYI3Yo3rvhCAe1UcJBUbYxWKhcMjG1TI8W3KniwsniH+iXmYFRw+6
kMndZIGIfsXeC6ALGhiuLaBfbeO2yM9z/uwQNIVE9kcox9/leMIeO3VGu9YjxOrCOuKn667y/kWB
mnA7pT0kmUET/xwTABNBi+lCp118gLIBmuSiGnoFqTj1hRVsS0SpCcDzcEz1jYA6jzfZLHQq0YRo
wdsG76MmAA9dbJ2wJ+W8zO/CSeS1O+Fla/ZZcBcTbacUEa7fM9Q6Mp4/IpsuDrbrxp+vW2LBWf4B
2hUiL+oAlAjQ7AX/eTJEe6/j91O8CuVb+v2Gu7Oxgb6VsOwX5YBVvwNX2C2oybyVqL70+w1nLyeA
KVOQWs8CkMGOWRTsSqBEATdH8GvbChnOPg5dAhUwG8YFxNVroFJOJ+h0qdwej9tmMFwcZWrBUNhF
iVf4D8QaIQ+O7W9F6caT6R8oHXTc7bps0BcU1aT+DWYQAYr8ICNAxu+vf8P7aSB0Fv8OusoLiN0x
7byUbd3vkMZChsEj/ItbTz9S5VabcB7UxNWhUZPJSIzip5cTFqKqzPdVgZ75YpTxNmuY4LoADbWt
qHPnJXOnBGpD0Ij26xJUJJVew2UvuIQJsMtLPwHcq0l+AkyuHr06K1O03JXj+botFnzCRNGhDUyD
ny1yoeCOSxEh/3k0SHYBRdC7PsGSsQ2X1oPXQAK+dl7qzv0OaZx451FA+v+IAWf1amvL0jSGb4sB
AhVgFhXfVFS85GBWPXW188w9KCrSLhMr9l4yhuHfEoRWvIGcZxoSED3w77mkuXyOktX2hIXDzmQW
hOSMrxUI+c6K+E8KJPxnngfBTqYIglY/fEFCDUVBIcrX69ZZ+iDjPAdMeqyDuBY/AwliEerOooNp
Wq4c3QtGMZFxGpxIzJ9VUD3ckPYgSuH/RcKCWngAReKka+iKpy/kWCbqDYr3OsHjXflSyeHkZ+o1
Fj3SHzkc+4ixnfKLbe/AQJ0aoQt8L+5QOuVLVw9AedtQ8Gymeq17auk75nV8k+1COY1B0LcXP0G8
I8Us+KgPlUuTHdShgg+28K0DmvSjbcchm0PCm9nAKlAHuE8gPkpooTlQbj/Ek2yOlZusIS8XoosJ
gpN910xQOHZfAOYb0mOT0+zGTwewgo2OA7WV65t4aRbD93Vip5HUqX92WnSslH3WQWhyfr0V2Vqg
X/ATZji+ohaFglLuvowSisqxxcSZylbsr3/A0ujmoY7c1XFF5L1QoD66Hy5xenpLIURtrZWnlpbI
8HOoA0JgywebcBh3ReKBGsn5f5GvOSVTVq8YYgENTk0wnOQd7WoJta06s5+9nrcQI4+CxzaCeJYf
A9mlbffiZriR2m7ZPZasGI9RIn9tWkYTIodLOvokdJu/jEWZgGpN3dIAXCPbBjc8P5caZBCDz855
XH1VtaN3fTA0Kwu3YB4TDKesQaW0StkZIK8cSr55dJjRgxk6QjdVdumsrvfW2bsEj0XQt2AvCh0S
O7wXz5xz1cYkxaQWbGroYmWiKF4i0tYXaXXqcXMLAzXBbxkkYIoCb20vAKaOgCD2kw5BWRl7KynK
gvuZ8DfOeTHSiaQ/I7tAQZiprAcbii/GjdY13FsrAa7ISfovXhadULGXYAyqzzYp05UJlj7A8O4B
cnZAyyf5C+9sPDZarsWgq6W4d7Np75vwt9waB8jTIT45EE7Mjw4Q1OmNb4G2+3nbBHM69OYoom6B
a18gU3S6QQovsf32ESlvu7L33z9WCTGCN9E9qQXkrc7QQ/glKGjnvGbKprBOqmZHCw0gmu2n9Uqg
eN+XIbH397ewMrBSq2+cs8Zt8AZyqPYeJHTjETc3sTLF+/YmxLB3DsG0RurWPvPE8uIHEOsXwY2Q
DV9rI3h3Ag9Srn9/Q+440O1TPiZglrhERd3c4IVxrQ19aXTD2opRaGFmIgHSdCwh7exVuwAY8Otb
6d2cEz/diNMsj+wsKiJ2EXSK75siqnbQmMn2uVWwu7ZeTW2WPsLI1UhbZiS1swQoCbsm9yUb2W85
Bs0aG8DS+EbA5mk7pXk+VLe6Du4jBeqHIFF0f32Rlgaf//7G3yyZFgMZJg+14GjC+wUYcSBgXrf+
j+vjv98nBSu4f0+Q88om3QATexVqaCAbtXd5FDd7aPOey0l/EX7Bcath7g7VYwhHAn3KiXvpyWpp
+t2bFH6B4fRNNznpVAfjLcs5pNWru5lFU9P0wBL3dxJ8cqtNj6aYyXT41BmyoFTumbe0/4yrBx1O
UJSvrZXwtbSjDW8fGXR0wHLRXpy6gBRoU3vgIt+NkaU8PMVDvrvrD6kOpnyteWJhd5gVV0BdpxTK
SuOtqAsZMlc5O9+Jvl7fGkuDG87P1FBrr2noZeZ/lAmK4LREMrVtcMP5xzLB4zsr6cXtnd89hwi7
LLPHbWMbDt8xWQT1WKO3zkKPmghYu3OD1ZaYBSObtVUSEYAegCHA+zGt9e0Y8eAA0sfqPtV9os4Q
61t5RF5af8P1x6ZyZZA49MyavDwBVubIU9ESEtxsWybD8wEzVpBXzcY4pIXdf0hycLIAG5ydtg1v
uHVO6jhCdxI7g7qmqr+47ZSXn3vLta21ZuWlBTLduULzEIkjeoGKDS9DB48gfJeWI0hstn2C4c/Q
C7Gh0+papxwKpyHEkkXYp2sV6IVfb9ZWUbcdCbMDFCf+xNvIy7qjK8l/m366WVJVjQM2hdjpLl2l
P4C+M/2WgKLmedvghvPmJNJxGtj46THQ3vvOjyF1O62h9ZYWxnBf7UagPXADegZ1U7yP5NyBQvK1
m+/S6MZprQeUBfPcsU5ktGkbRhUtfjgtUKbblmae9s15PSm8KrB2LjlNsg6OADm24VQCGrBteMNn
wZMMDWcIRsUhmGO8wzABxEqzramS2UJcBl0mI1Vap7Eopg8gTPcgLF2vdaMuLb3hr3IosfK6jtMw
75t7b4rBvJvhnnh9ad7N5r3AN5yVjJoDsI/fTkCq5u157YJfMpKpOia593vTHGaZVADh3kALB3ih
rkr1t0n40JXghXUPtd+v16dYWCSzQuoEeG5WU9SDwG9qqgNY3kC/CNfdXx9+YZXMsmgZ5RAZS2bl
zEYg1Yum8gJiXAKN9DUq7DkI/INp8NAq9LcHKFf7PjJidslz+0YL5D8lumlLf35+7NBb3Xbfrn/K
0kSGJ0so/VGeKXoiil7mnJHP6WpfXOwWWKjVNGghPTUro91YysjzA3UbB+xOO/2xYxTN4PwkwB4y
DOQmydbI7Jdsb3j36LJmhJBLcAaxEoRkcGtJ4tCyGn28vmJL4xtHMtqilGpaqS98BGZMd3DvNJlW
bhJL5jC8u0yHXnus1Rcl+bFhT03K7phkT17F7+sBEO9t32C4+UghmB20bnNTqn4IGTh+ws0pl1kV
HX1dtlTz5sbLdRoAAd9Y8tBOcvy56cebdc8RxXVwYDT0JLO0DgE4qf4Dk3f3vG302TJvzp7YruOh
5L66LaEmGTbauxB3lZphwbxm4VOqLp5iUcxIVic4OaN8iKMMr2slPfuNd9sG1RqqYyFE/VMArXsy
AqSiLx6pPoHgh++lFlmYyFGtPKUu+IFZBHXGvnH9pmhvgMi/GzMkGFBVW0PNLg1uOHEuQYFmTbZ/
Vk3wyenQnQFF+G4FqL60NoYHg24VSJcqwWNjhNyIBHaqRVg0rSjvXIp+vm25uymrEqU5LdOkwgJR
+htvTgBk4g+7bdvU8GAuSq+PQGF+8iQbq70TcWs6OS5E5r5smsAsgkr01vV+1tITACo933mW/5lC
026jgc3O37IiAdgBPXqKxymQYZU4+T3eF9c6mBf2j9n4O+aUxjWL61tnwgtD7KDgQh1kHNfXZmED
mU2+EV7Y87FivghVNk27PEDICFntOZeqJUO1YuL5rH8nBzD7fEWrUABx+vaG0EkCRuBd8Lo7RSF4
meK9PUXjf9e/Zmmt5r+/iXiKBKWGUJm8ZRa4RLUQH0dZbNynZqdv1OUFoVE2XKRUOt+RumLBF7fP
LWcTwswLTN0LztHBBaFqLkIWAO7Ce/15rNB0uG1xjAMZbZmlrtqYndhAk+hmVqG5GSLC2OH6+Etb
yfBjkWFrWnioOsUUeV3nIUCwOv/qT3jIvz7DgnnNfl+A2PpqsjtsI7f/JjtQEPa5WnuLXjjQzBZf
iIt2cS9S9id9HP2uh5wea9W4U1n9GnjJBMZYtLqsId3/1Ife8Qmz5Rf9RBRgNpudwIMP2KXqfFRy
h6FnbugEGqjfPKmnz2lVcR6OsaIewMCpB27KChv8hlm2tD45krkPhaLgl8evTGqA1tDpoyBULz9E
Av8bIyFyd04wKSRIo0MfRd7m5UFWaRCd0hRlAEcwXjyQymWvZTmx4ug51HpBAUV8iFSRDKEtbLcL
vcxpu08WsOEvTLcAAEBtGe/QXcLcIORBQZr7fkrKWe7OmyIeMlYwysKYFk68V6yVAlfHKqkbZ5cB
igoArbB8pU/4Fi/5OLboU3LRraY7v4BGooV/O/B0yIsnb+pU8MQIekt3Ole+2OXexJudkzoxWFLr
Omh2HTreyhB/iLIQEM3+E4OwQ7PLJXEfJtm36acs08jcCiXT7knZvcs/eNJ1ytCGIOjwcZx4X734
QBOLfSyrpD84xdC6O58XwytExPPfuhDqOUnQV3erc6blHmWCOoOGsgV5kt5VSb7Lrb7rICuSgDs3
7CImv2ToyIh2HeeJc8hIYvOd7wFluwIZXoipZneskyVpAc51/6RZcIraeac6AfVsqNf4R9pkytp2
+Js9slGfFt0YEP8koZcccsuHUgfbpsbsBWaLLHjJ+oFPFIz+FJRUTQ2EgShFhKaM1a6GhRubM6/g
m1OB9F6ga4EpPA8ioBa4zyDf1pLvpEYEKSt6HjRnx0S6KXm9HqgWQqGp+gOm5tSKfMZOEUnEp2hI
fkXtIG8rWq/gppYmmP/+5pNKJbua8Ibh0lnUO/Dx2GwPptRzO6Q62V//iKVoaxymXlTo2q41OykR
fOIKTfYVA/H0tsFd4wNsf/S9MutuJAWSVDOUxcChvS0rNpV+Is/tZDpQdpKdfNI+A97ApznZu35d
rwGkllbHOE3H1gK3DPfZySPxsxASfIKWt8YStmRe4yiVXplMSAS6G2Gx7FnknnUP1I//QgO1qeMA
fmfsIK6izGfIv/7v1egc/OEla2IXC2tjNnSjHhxogNepCEtC3D24g8cwAaphZe8srI7Zvl32HiCc
URzfEq2lCj3W1N/GCBKCAfWzjXMYFyu0Ettl3CT4BAZ2+hBI5/s/91tFui3ULjCAsYHUpNpU9TU/
jWiI+MDwuuN8tOLeTlZCxJIRjD0Uky6BHPAQnIDx+UlG6Bz4ehvc3wv+6ca2SkaHhuDiH9ilTkIB
+BPdy3oY2s+bAoTZgg1NaOEK3/fEnzRYJ96DxVCf2ja4URkhEZvzoAk1O4tkYqeYDdHEVDZrbKML
O9QU9Jj5c2oKlA0cILK+OnNRGz0MX8Hhs7G6bfZcx63TgEowQfycK0eQ6yQhoDJtuL34b/Zddx0J
siQZ9cWpivqA1gUVlg6m2GYC4wDgXYo8ynb0Zaya+y5AVQdZRru/PvjS+hveGylVgrfF1hdoRX0v
h6rfjTHCp1vLeE2DYyH9MhuuAT0jwCyXwVnMqzNrPuigjD6O0BxNE6s5XP+QBSf+08315pxnHfRk
fZIG5xzXBeDb/BaaX9t0RNC7YYCFUEArnM4uu5vOp/GOxRjdB0/s9Z++YAOzr7rBld8CiJufUbtz
w6iDom5eMHufuVm3soeWpjDcGOL0SgIeaYtQJJ7Su47hqQ3SpLxzvPRYW16/SaHc42Z7Vh4lvlWX
bXVuIBz6jGje/tfnuk1X9uuCmc3mbdKVCqzD8K5QDAIvy0NT3hV4y7jZZop5/d7sIuFmAwqaY3nL
CJA8TpOrY+whn0v9VZnYpS+Y//5mCj3ZlQomj59HXrMDLlHVAZj4p+u/f2lwM1YEZTt2IHoFx+RI
IUEaBZ+rdGq34SpMkKEDTJuXBBmCddda9t5JgDmDLNC225MJKnRKVHRwJfbQUu12NxCwiE8zpfa2
hTHO+NGZ8igYAleEI6O/PWlnh6wq+v2W0bmJJRR9HvCmbrxzhwzlvik5U2Hb6G3rzk3VEz44hJfi
z4933OeI1GpX5Hqte+n92MBNNCE6d0cdJUGFsnuN5cnyLhx9dPtUaGg/blsf417ZpHPZwJUVgjOm
UBVYBFAN/Hp98KXfb/gs0nOnpjavQMaHXt0+tb9KPnY3PZvxr9umMHw2LoUDTbi4OseoYe9R24AS
k07r3ZCt9sy+f0pyE02oY0KpakHT09gZlFZJVO9zZUXfW1rTHeikrIfrn/J+hOAmZjB3/BGROa/O
UlWfdARVpNRdTXaXTGFk6rK05uZvEBWUf2RvFa40ssz7sJ5Z4bb9fsORdZsp6Q9pfFtWaRF28+NZ
q/tNNw1uogJL2x19ZLjxrcysYsdoeUL9dC0PWlh5s+eaBZ1f+44DP+s78pHLDrp59iS2vZBCkuDv
c4VIe4xbCR/znKpHlOsex7rSKw6w9NsNHyMinRIhbQLnRYmDZBA5a53VS/zS6PPf3xyJpHEzx286
jF4WKJxFmUVvqn5VJHtpeONQZGVOAVF3R3SbefZ/MdAhDz2Is1eytwXH5c7fP97zbcbBGZCdZ9SG
LKFhDuvGNb93bf5r057nhluhDQSVv0LV53ygGmAN3FATCX7C66O/X/RDNv73B6isFGOZa3GP5hZx
BGMkOwjkiyEQKtUOWIF2D/weve/5KhB0wSD/APj81NJi8rKzzMqfDpC/h6Bv13BkC/Yw8XuRO3Xo
j6qwmXKQ6u94BwcGudt4mwfto9vhhnN92ZY+wvA3ORYMFJtIdDuvQCNe40Rzr309rXGUz+P8++qB
+tjfZuE05X7mEHHf9BnkJRs/LBX5FHnJY1fG1kMP6rqVDbD0JYZzz7TeJdEKRw/0Ze5LiK9+mWzL
2YY74aaeSGSxqhWRm52V43KgKitxV2u6cpwtnDimVoiO2iqH4kV2LofJPeu8Zp9EQJsnxymblTvB
0vIYDk5qW3uVINmZW+KjKnElqDJ7jTp6aXDDtUtr6lxW2Nl57HR514Gp8naWddm2RQ3PHjM2oZqv
u5MmKBhAyesJCPq1nHchbJiIvpxCw4uAdfmGje6zSBvoUnsXaXefc6LOFpQaMtmv3AwWjGwi+6LU
xYNj1nWnceqcZwWQYjaf/MlLmxXW7+trtTSH4c6RahBhwQMLbII+RlXSPrUF/+RDk2PlnFiwtInu
43FDoBQay3NMIC3IMjfeqQgtL9d//tLo82e9OULxjNdPLfh9z6xNmn2ecnrTF6t53dLo89/fjF7W
Xun0EEE6owkP5Aa9qg7QPl0jXlwa3TifywBaizUFZ/5cAszROhuuYyrfNSsEg411IXY2CTvqqjs0
UBMdpn3S3iBIDDRMB1A0XF/8P9XKf2I1ZjHWBxTakJ4pdHCp836YmpOPC2D3KBNVed8ADWZtuWMJ
DrzpkHltx8CVmqXeCL0J0kHd8OyMA4seAWAY6CkfJ6LqmzFCe/y3QYKBsg0ZYhA/4J2Dt2QlNLy7
LtDRNApaCfeGAUw09kVnnm1fHMZwp4HqjVCPaS/9fmWa+bD6Z2EwzRw83mycNrC5m8VRcAHvLh6v
kuoLmr6epjSpdw6Rj9eXf2kSw3Wp7dRZjKP4MvLeY18d7eZCAGCfA1ifJkXgHjyNJ0u14mrzsP98
E4xtbFfRjFGAbt3pI3TeZQkAn6x7t9iVWYs271tISHFovqmeUQiXoCbAG39l4tk2701sHERJDNRu
kuTxXavQ2VYcE3h5d4SuPAhELZUUIDbxU16LY+XYPsjoSqfNo5tMcT6qlUi8uNON86qoJ9nSIugu
wu3S/hvNx6bXIa0ceMARpIqDOHtp1U7NnUYTxWCFDWSo0tum6+vqS8BSCgLEse1FU4ae5t1/osGZ
98tlbl6Jgxx94oYiH+xVofJ3YwuMZRyBenRVixe25EECIDyFY53MqK2g3FRXAuef4Uex5XaqwvX2
sXGm4E7ausoO6Mxvov31vf3nJfAdo5vFYeiIRqWYbHohHlhT9N7VOgY0tY9VEd+CUqiN7hqbx3ge
mCCwgLRdIpzWEpwamdU6YRzFLdfQxIuKyQJPawFeopuo0TbJQXwqsmnXMKAWsj2HoHvwpe4C1sV7
OGoKbTeAWCJcUh3HSulNM3QBbU9g3vKLfJdlTZ5aO0hfEPFy/VPfNRVihRFEiZ/BWaRgn8VI4nsx
+sK+KbrOzlZi0bvjw1RGmFAJB/OyM7E7zxWjs4cgaOQd+r7VKwf8uyEV48/h6U2s69TgBiIR2WMs
YlqhIbSgX8H6CUWemqzCWBeCj6nXjT7uiRdYpbuOULEvx5qHkkIL3i2H8ehw9UGyZliJN3/eKN/b
e4ZFqJMUTVkG7t2UF55Lj7QTbfspcljn8HPT1P1oHbiDHov2BgqlFSjPxQjOdiBscue+HYbKf4Wo
RZCxMPMtSYp9j57LhO9IzmP7KwAYmgKIXiYp7W7HWAB49KHIXPc3CKe6hG5pLYXksmF24lMuKmGl
d0WXfhtAiH+YMlbudBTcdnSYzhs2L4xvHAqlyAPodrjpYxdpEe071dP64g/woPD6BO8ecpjACP6j
n9oNa4S4o3EJjS+/eS4G7ICp8x7LaVXFdMlHjPBO7AJNUnkXXCzuyZu6Sitgu9LGXkPKLH2FEY7j
gOOBQgTJHajRrZ3Pos8cDH7nmMuza6OsfX2t/uRd/2xcaJCbURksaxl4NJHXVLmnh2PkqILctKXl
B98LrxcF2+th6Br7WOfVVHxBS7vw050SydQTECXoIPuSRyouwBsrBougE813lL/LW5KSlR/5brjA
vjTCBcP8QZfK6EHlQYbO8V7syZTzQymntbL1u1c0TGEkv8DbWE5cN+0liVUn7T0od23+8081jOLM
DoL+1LGxGHEWA9r4FUBUbq8JFr27k2ACI/NLu7hppF+Md6lN3SPhUZCF3B711+smfjcOYnjDq2Xi
I8+2p+EOsMLgY1tVj73b/wYKazrmU1TufHftQfPdLYuZDDuJKneCJiiSO1aP0xCWQ95l6ByUhShC
F+m+e5rsogL88/qHLWyLwLDZkJSdLay8vtSW49KdO/jgFZKx5PXOLye1pj+ztH5GaCfxIEcwCfmX
2E5AkoAvwfXiF9p2/CEsggC9wGcO/UX9ubenJktW9vzSpjCiJIOcYxNVY/IgArxiPYu6qZMHD8w6
W175YCsjSOYdb5Hy4rpRJEn9SCN3+IKrwdM2yxixMYfEc9YAOH+pfWu8YaIBGYJXohqHy8z1GRb8
1WSeHUfWQLq8yi8A8ABGBfoov/qRNJbqhhBdw5V9i2MmSPow6aFd+VwkIGpYq/AvbHPzCtupAu/R
qWIfNBpAQpDUOwe0KLehy/SXoEJp8/onvs+agSzP2N8yLsqxo1JdLBLxNkdPVFVOH706dqcD1VWV
AACU23r4IVsGZdQwYTbzPtRj1oiT4+Am/2VEuX38HqU08drD9V+14HRmgd3PSVyWFgDHEBhSEXpf
Ff0GEJuC7lOfbIIu4MuNs2+s7Ak6slV94YnqDxWS9J/EcdeyT3ce5p0zzyyqd9E0BDrm9d1UAGGm
w6TjQnxgPB/ze5nU/ih2jh9IF3Tuve86e0ujNxaCeBavuocGStPFt2bobaK/DSzrPG9nFSQqkIyX
BDBtht5gSGvzoAPXDCD2e2QgrgtCcjnkTYhEKh/uy7y1ZKgzQYbHvPfJlBzxsFxm940HNcph53iV
9EKZDCn0VgqrqbU4TKItfCscndrl04o1F6KMWXCGDIZVa7D83Y2Bsh9bB2nTjheS/ry+WZaGN4JY
yivP5UrXd7S2n9uqaD5MNF3Dqi8NbkSwAhr1Hk0mfgsixAmsm1nphFOfsjU838JON8k3gd4b0cEQ
xZchBwDrE52hufmexDL1d9pRSfZj2yIZm52M5RANUJu56ElLtoPlUZmfAp5swnUjtzFSPO3SusrL
Ir5jlcLzSw4pKjQ8WLaIQFpn+9W2vWSWngFwqhsr6qIHpGppc0BBLytOLgc/+EpAfN/g3ITcczy1
xT4V5SMaK+0f0PlM6wcf0It+5Uh83+DcRC87SdBCrpCqz15G8Laq+qpPPwRZBhI45LRetfIZ7x8f
/B8gM163ByjyJU+6aPodZ7ggyjTCOyXH0dHGqzSS7x+R3EQ0K+QtAK1N8VOkwJROenDstPU95FaK
vTPT1UjfxdZGk8L1bTzvpn+D6v84u7IdSXFg+0VIZjPmlczK2nupqqnO7hc0vZnNgDEGzNffk33v
lXpc5UTKh9GMaiScXiIcjjhxDgssc9ThNM+SiOWZ5eWQkQ68AqWfqO9d1f3gEaD40jf913yCMnjQ
JBcOagcaqJZNRenPzyZBy4Jh9YGy5JMOuwflgRqXtPmuZ90d5EA3ANCuWVrGCrhVQvBOmJ/R2N7+
GRDNJp/+UIohizdkNPFBbZk+xh1y8+cX1nEsbVg0+Cymoa2S8iUvoeAoeE7utAIwvVgH7/b8EA7L
snHReSkwhgjmZ8HG6mY2MZh6JNniynSsmS1JNeemAeSLzc+k7H4wPf/ZIxQyvB0Zmx8SqErw4n9K
4nwrfHBYmI2UViXqbXJm4oWtVXUbFSG7zfuB3zaxRF0j2RzHYWFvKiZDV80h2h+fKagHvnMwie9y
CapsEeh1d5LcuJsLctOGsLjz+/T+U4TZkWcAwH2br1H70s1gUDYIrLPoZM8EJOq74QRlTxFxbITY
rnNnXd5dJdNErXr5mLO12ZNiIQcSQayUbUJtXdOxXEYeiEazuTcfBZCq7XdOpjC6TiXE3tpsRiNA
2+416MLNXinGootq+JD5sn1GNS2qKln/MvtoDpv50H1eDY7I+S1ymZLlIIj00eUhCv0yF2P/Icir
8tAoChzo+c87lsxOopOkRa0VUfGzQUvi3bxiy+Uat9dKIdO9AMmUooNxYyzHVOx8ei1rL6xqMjzn
8Zi+itVPBwQMBds6zQ4ztbPMZiraKpzq7iWnS0JuBGdKccS3YmjAV2oAJWizYlh0t4HJdRxoO+sM
qVcAxmWrX4CeVd1ODNBOK8Oo/tmSOXk6vz+uNTuN/VdmOy/jMm3x9n2eQ2Rwdxqi7/H3IkUPy8v5
AVwH4DTwXwNoWlCjdd+88BPhk0B/w6EWEITitEFqogN40C82QwjXilkugKEW5Q26SZ8MGT2U7Wp5
DWKRGcpZ5CJUB2V2shZFEbGGbdi8lKumn4VAj/R1gs6f4vr8erk2xLJ2ULehq7nP5UsNUstrxscU
VSf0BG8BR1xLZNm7WfnciLGtThJyrb/vBqZyFKvReHpYWppuSSu9v+3JmzRtiY6WBHXSz0yuzYNg
4EgEqXmH5+RA7/qme23baEs3+n27TOx8JPFKA9GPufgcqGIG40FRqvwuNl3C700dp96+mAJ/S8/n
/f1J7OxkDrgwelxo8gnZ5/gxCgw5BIapDWt5f3cSOyM5j6Wia8GrF52U9JowQJK7Ba3NZdNtNQ66
VsuyeMCTIfsa0fLFeAlDOZA+yJNEeATi6l3IIR1+yTlO0tP6/W33JU1JqPPiJYIikbkxkM+tH0Mo
ifqHywawbD2q0y4SyDO86HZSKGFW4208XtZaRhM73agpyAIFAtgXyCkBDBtMOt6JcI6Lq6Ef040H
nOssWbZe01zO0bh4z4hTJpnptcr7rJkkvzq/RK6ttmwdzkvqBim1ZwI5b1y5KMewFrqIQbeTc/39
/CAOS7fhJkz6YCIAO8uLiscqaa/Umkp9oGpqqdxFEMM1H8PaY9MvDUqb+bIaRGKjT0DFN2oDla4n
Ljvd7niAfrCarpuMiA5DtCHXsy58Uc2meJFqMgSZrS6MdjmIqund2i7Vxg3vOAB2RxVd5wgtIZI9
gSM+LHZMimLMjLcp6+n6vmXrkI0eTJGsyVMnWPgRnaloAp/EAO3Y83v/vmICTezCfj1NuQfCzvCT
hqShf92nOZKRGXIP0lOZaWWaPgQ6mqejb6TRX4AomEJwGwA2CnLbsjY8f6lSkIBfZlDM8gnoEKF9
3TThc7CA75SRwtz5kO/Zn5+tazWD/7q0mvsV6GCj8DmqBBhR1po8gMzgsjdtYieqwUFYg0eRh894
qKdxxuqlegz6uj2e//GuA235gjKK58j4Mnhmk7eqR8iH5dVOlGDP2DO1JfHrcDh2orpr1rgL4zl8
zoeI7/TSkwdIoT0OydDe+WF/4RVm48ApoDlpn07sU9lI6BSrqO78L0EFBrybBKXh4hGIUi43QAaO
XU9Ofu+vi2wOPdV3AvtSVzw9sg5NPIeJlOtWsdj1/dNa/vX9EbqWbDWa/865DvKPaPaOj/HUsa0e
Ktf3LR9gBAf5WtWUT2WE+16U8bcZair7i06VnY/n4yCKAIo7z2ZBIsaEUEXflbQK1dXop1uZOtcM
LKtmnNfJLCb9QnUxtVBcGcZv0eD31SVMGTSxCV7plA8B0X76rNe1fCjz3P8GKb/2Ku7W+p/z6+Sa
gnXTdyfq3pKl3gOAHnJfIjK68v329fzH3weSYQKWbRu/W5PGq/xPtR+q6g6wO1xZKm7K+isaTJIK
EtsTOD8KREzxPof69o5w1qZX3QRMxO1arwO9Thq8KcHrjC6jfMQ7+iPtht7bcz3gWci00kZkuoSy
0z4qp6S+LnMZIlfFh6W/9kM2Sqi20zj4loCBKbikZ4smdiEAml5LXVQ5f1KxXh60LiTYY7YYlR1x
i53+l2zQqvY4RwyPV0/Q0H2JHTEToj3VtJ/8Eb3a5/fH4XptmJLq0MdQqFS/8H5Z5w9EhwPJZOTH
ArgVs0Vi6/C9NuhE6zj0gynnj7Np+cH4IGMCp22m/Fbu18D7etlcLG8SdWDC6psl/pQzPdxHaYPY
awznjwvtt6JW13KdbOgvh0jHcuWiSeJPM/oNH8ma9Dsqobcgu3JLCM+1VpZHiVi+9j3vIbBxMkc+
6WPE8fyRLEyyIky32q8cVm/LbrHJl6aKA++zYVSYW11LcZiLiZYb4Y7rCFteBUokq6gTJV+iUJnb
ErIQIH6nu1pxfa/66XBxcjWhtoup+mAmYTy+0KJM0K0xtlGNOC+c4SZjWVUbpuJYMZtrViWRF8im
ZU8KpeZ7yib2UsTTFte2o5AOeOB/jxba0ZYQFZH0swkSsdYHr9XLeIPsqpdmhEcN+xAEYMrMKKQS
xX0NzwhCy8krer6b/T5+LUGBB6hYHp0ozdqwUzcUzfgAg3d9g4aPPZg2GLtC05gZ+eEkCnTHG2bo
S40uP5SzmKcHMCYv3X1RFGoFR+/UpIiTx7gKHzmaLkkPEuURcOsyORETGpGK+ANnIzRrLzJfm+mS
NQOXYJSpn/KghapgZ8J63FGg6jmq9qu5SMiCJjbVJRR3JpQk+/IJL/S+vlFR4c/XnuddGDNFlosw
XoPiZ9n1T6ZsojSrwY5HD81A4q0sn8NBxFbQp1CIieOlUE9SLjH65poXahh57aLqZW2LrUesw9O9
oQ9uOCDrnsk/E5E07R1XNf/Gad2nH4ZeXQacSmzmYFX3QHmNxfCUd0l9JxIv/rf19BaxuWsK1k5A
koqQBWLwT5yt+Z7j9ZWReGluBs7L3fkz6/IJlrPOvRGF2khPT5yW6Qc6K/UhLoYtLSGHD7XV09A+
GpZacv40FxoUsBlw81P4BVLwHagv1wF8VMaMBfu6RBSEOhtm6JqS5bhnBBhzSocag7Zrk+UtMIdZ
M0tvCybrGsBy13OwEGqKOP1Mq4bHd3WhR6RdR+3/Or8nDvuw2YSD2mvnZObpZ58W/6Bw6D0kvs8/
+FEINbKkKzaxpu+XLBObV5iBBxloGa95oiyebmWvbk0Elfu5KfghCJuv0TgdKiCQNjbGNS/L7sk4
AcOIRtAnoUr/TpYgoP3DVq0W1MqL8LK2eDhI60zLCQSSzRyAcxSLVzyaEQnyz31t6JZon+MARMF/
b7ouUt4QgrHyc8QaDtwdRfdy1pZAG152AKwTbOJ5LYRcuqcOkgk3M/palUSeGizf4CBN1FaCyTUN
6xyzYqFBPUbiSackAKJ5LB+8YavB2PFxm0k3H+uFTh5uES4EKrfASO8lSgU351fI9XUr1jglO7mn
WoBg87y8h+Caue3S6uWyj1vnFC0Z6FMukuF3HXfipyZsKa79DnxcV5d9/2Qff8XgMxKuUHSl3gsI
7tdyj8YjdACnJaCrG07dcW+Ep7//NUBZcvQrVQP/RyVFvWdAFGYERAi3iW7V4bI5nDbmryGoGccK
9ML+ZwAllQ/J66VXWSrCL5d93jJh4pGyjz2v+Ef6M33oOGqNWodb5Jeu02PZb424xjQt915YMBTX
rBt8la0038xvOxxdaNlv1w8t3Ocqn3JlmL8z6Owrdl0YVOVrfOqVziD5EA1P55fKtdmWFZtiaAvI
AbPPcmDiGffStzoOy+eVmH8vGsCmAa5XPBBx/IPPOvHlLRTIQQ4xkeiAnMhlDReJTQBMy6JIoc3t
Pc2apbtora9wnpaHjqHVWCaFygbG00M/b5LDvo9CSmxO4FrEEBzXVfhS18s/sgEsLMtprB7rObxb
ey9bIyixhilEZcDBg1ff+ZV03Lc2ZhFg3dpncT+9MApQS1729zNhPzXqkhkSiTqrNLpifdzA54d7
P/p602NJpyIgeCi0RxbWeXiNbYyHA/oIRrVfdJA+QIqXeXsCOo4Nr/ynO/Qt7I/YIBHodeRCNFN3
VEUAn1Mk9ItHE3BmJ3lkrkKmj2Tu5Y2MxupagL/7IR9VvDHb9+3gTZtikc8M/Y9FfwTKYr1uQP57
aOs8I2u6sXvve403fYqygbtbRNAdwbZt/KyLwxfSC3+rx8P1+y2nHa8xFAwA8z8OEe0/dFPbfO1y
/lEO6ZZy6/tuiRDLZwdtPJo41OKVJlOA1tbmScjVXNUj2NQBD93iRXv/lL9p6ROFYWvRF/JI17i+
66AnmgXQ0L2aPXXUJbCKSuS7ot3innKdcsuZR3KqISmh+leGdM2eNlAqEzWYgMmU8Ju1T29afRlZ
JiVvqPbkrL0EQcEr2j68AxSnux8r91u2cYRdJ8xy5QWdIfgHzohjGCfhnhbGe0Rn71Zh590DFr9p
7sNTVUD8j7XHfA5BPW8KktLPqzeB2FUgm7Zlh+9OAsNYoRlKlnXUgh/zVc9ozSu5Lh8meZlAA75u
xWZRHNRNjaL0KzSn0W+NqXj3SRoKcUlBCt+3YjPQ3de8qZk4ziz9KX0oTDR+/XTeH79rf/i2ZeHB
MshgXUL/Fb3Z8g4oQ6WfcHqL8C6PfKZeVyQZD+eHcm2CZeoQXFcxCP7Iq07q5Z7UaIzb9fk0bsGQ
Xd+3jA4sLCEEDKoezirPP9aNaF8DSvSGp/2DSn9zj2ClrABKzzU4tfqZPIg6GD9CYxxSA37lpeHH
gtYs+q1bMJGs12ihQd1bz5yGMZqcIvWdNoXvpTuNdrDmd56j2REtLDKto39AI43bj1bgG77ywNDf
fabNlC7tFVqOc+1jjQyaCcSi5/4l9HkYTZAmDXuI4iyQO9iYmGvZLANnQg+gL0n7R2jWBVeq9/kr
CAX4JYCH+A03CUS+K9OM0n8l4IW41ko29NhUgGoezx+qd4MmfN+y7Dkx9dTxLj0RJ/S7OTopuqXF
R9bifSG7etrX4LsOKTQCiNioiDgWzEaKqDJaCupVEmwwUn4E2VD8aKZ5q6rj8Ig2QoTnqg6jPA5e
DQur6AOlUBm9IRNEancD8BUb2+IaxTL71ZtViqpR8toDLnfg/kxAdb1Mt7xqLsIdYmcscwe7Jusb
SvvHiUJNfmqLX+ClE5kCGuXm/N6/e8tihPC/7z2SnmhahaGvBun0jK2aHBXLkSaKZn2bx15/N6Ii
sD8/mGvXLe8SFwS6dQSBq7/MY3ETt21Cn9Fh2C9Xlw1g+RcSo3EL7Cb9IwBWBNgmMRYvHhjKtir3
Lkux7NwH6HfuEg33iILw7kTwVZJkugIN8HgTlB18f3/fGwT66xg01xfNyYaHoBERkFN0Pb/K9r5j
/IuBssz5LzsOsI0IiUNwK4kQUb2UafSVQVZ81wZdl61yDn+eH8Kx4zYOBPimulEtYpOA+Kz63YWM
6s9yVMPWleIawLrX87avQA7Bg1cZmiDfB0LhZvBEUV1STY/TxDJySByF07i0/RHx9RTsEx9yIM9e
mEdiwwBdEzj9/e+ES17n8wJMwf/e6KZAq9YMPbXs/Pq7ttgyb1rNbSJQ/j9CwQvyLkuCJ0Far8Vw
VeB63Rjk/echFsmy61qGITKOg3o0AjLpEHQQWRngIqxRN7xWPnpXohzic2qBbrfx/S+t2awGOSzS
7t9cKSgoRnApHWfp1y95m4rHkvR3uF0+tcuAnHcepzvj6Ull84nx5/yyujbN8gNzjWqm1B197UYx
06s6Kv36aliGLQI1R0RpYzh0BbUjOpfJqxzCL3wmv0E6Ex1E2z2ggYpvnDzH2bCxHDl4NsgIDYLj
jLfVjvs03QUQ37zrebQ1j1ME8U68Z4M4OCEKYBRpXmsCyIAUdA9xju6mLhM/K0MQRoel9+qjzX9j
So59seEcZdS1hI8KeQqetPEO9PW+d1XIedoqProGsNwB+rbXdI5SuEx0PacZjnsFp0BA73P+YLlM
ydYIBn+/GqoZ5zk0muwbgcqASANzlXrx/ZLoNZtIZ55nP/+KOPAOGectAgzXabA8RTDLaZqCvD0a
QGk/km7qqqzXDKSG0E5D/f78/FzrZ3sKJnydVmF/1LXyoJ4i+W2VIiN42det6190WvQRVwBqciRb
Mi1IL7MWlJ8bx8t1nC2zl5T3Sd1q9djVPRr3m/4T9wnIjar2a9cV9WFe0TbT6613pWOxbFwHCYjM
R7C5HtNWth8HVvQ/KmB6rs4vlmMyNqwjmqiqiA7UoyrnQxSdClKBPoom+FIi0jDgvt9D/mTjGnWc
LhsaULLCy4Gjw+liHfmIzlaSsV6QexGqLeUW12pZkUC1tCHiPdIdQXvvN9lK9G1R5Ovv86vl+rpl
+NBgq/ha9d0RjTNsp3Tu3YT+puqMw9/Hp1H/CgKQ9+hqtEhCzgYqJDsUL37KqrsDPv+Y8mKr08+1
B5aFm1qtaMWY5KNu424/D0UPWpMhufHqy8jo49TGBZicpq1Xwf+WvdIH3UAP4+SqLtsCy7rlJIc6
GgPxQYflz8isNJNgFj//bZcxWJaN57tcI5mYB5WgLE4H3Ejgy/zRcQ5SIwBBsrRdgpvpFExcNOAb
LMCJBnPsDVKCM3tap1pmSnLoYZq02PUL/V9iYiDVNtbOMT8bEaDjYin8BDluGpQ/0RiZdaz4iM6P
r6fCSO6J/bBskbM7XpS26rDo4kImqS8+nOKwPG33+Vo/wV/e6SL4UuHf5xfQEfjZoCwfZM4iCeEc
o8pvdo2pEYB1Ueal7KvsocM9Byk7gO5sF3B2UX0xTm2EVuehmAu9zOHxj7vUM97kaGo/nJ+Qa90s
H0BDtBIHTaseT9ImUPMpusyo5JDzfs78EdpQSMCcH8l1GCxHwMPClwK5iwczgDOia+bPUhU/Sdf8
yJfxucXJaKLo22VjWRe+HLthKmN4hGrtHuJ8mXeDYK8RDa4BC/s4r1CBZ2mxMZhrCS0PAW0KRBQm
V4+iz/UVcIW/0GMF5kk0BN+MKUHxaJOvwXEfRLbD0MNiQKgATwe+gyxKhLnrJ7VFse7YoTcgi3pK
0BiGHQKEK8ZZgA7BKdlwMtguD+mO9NHT6Wyf3yPHXGz94tKw3l84wpo/F4PU7X6Weouw1fXx0179
fbVVY7tI5Bk+mDrIr1UK9ZOiQJHl/E93XJy2XGpCiyWOcoq4ooTur08h7DsSPcCdjUpkaEbzXy8b
yLr/u2jw+JzO6pEoVLLBP3L4/1u6JNXT+TEcF3RoeYAObJC1kqelag0HnBZyTDT12qwPNruxXENY
pp/7+TyMaPd+FF1Pmx0f5lOWf+Kv0vB16w1z+tg7rz5bRNUMAHfwlQyPeTMF+kC6ohV3AkJfQDgt
4NOU/wQKXZtNRktvztHVrkAd84NITsZXr0Ebd74nDV6HV6Iziber8gV5/MuW2PIQ1KtjU0Sz+AAZ
3/5KltEvHoLUssd/nB/Addwtv5CEcqCxl4I7DA/RaTeNQ/kLxKRb+qiO825jNjrSIuvc+O3RK4Ca
aYL8hy4IeYGAdpstfa83HlIO/2PjNnJSQ6yrUu0R3GjHBRnbXboudbmre5r3h1PlrClzSGk3Rb/2
G6bsWDkburHKU0KgRoQdj0TdMZPna4aQbLvt8rQF7xxLG6VRQze4BesuQvi0/dFKcywqek9UGzzq
eTZIFuOtnZj4Kfb95Qad5FuhnmtiluuoUwBg9DiJDwzZlizy//A4sA1jc3389Pe/3OtMG542fdge
C5+kn8cI0M8MMKHLpJzj1OaXimXPxyJEQ+XUtPG+REvvDaubYSOP5gjibDop6CyCBXkM2iNYEPXO
61eOJCH7ebrnTBD8KoZ09ydE6IDy3xjStWC2B+B+kA7h0B7roAAD4LyKxwYQpY1D7JqQZf5yDOJq
FTx9YEn6UzXkt164+ZEbWe4jgJYhMFl3B6NW/ljAUWxYq2NKNndUUfjxQkZaH6cyH751yTCOWVfE
4c15l+a4M2zeKJWyOQIHTfFhLpqXU7TYoW/5weNBvOGUXb/fChHQX9GyCXRAx0n56jH0Gv87ECbd
xpa4fv7Jlf5lIWhSxBPU08UHVFH/UQbyklBKG29DFbPjZQtkGXgyozkw7zpx9EI/LL/IaJr5d0MU
Xx5yrfLo02XDWKZuyrltVzXgYTXVAJY1J8ChjLt470MU4/f5MVxbYcUHIsk9VhBdH9cwr+9m5ue3
dCXdVlOf6/PWa0CMoP9Jkhb3Sk2i9Hbp27L5h7Iu3mpMcA1gWbfwlGj8hGGzY8muBNgPr1K8ps8v
jsO4be0E1cZ5h5qCvDtlzHiZP84U6MUImdprpOs/jWEz7E7/q5WX5uhtJihZl+BNKRNxrApVZaXX
g4GVKaSDabMVQjvs4w22Lzb5iJ9fH5UCqNj3quEXUsvxjg7zeNmpsjmgki7CDYXI7zhB6Ir/w8hE
JMgpm5gnn89vjWsSlpEr1tTLyKrmCDH3GN0HwyOiFvEYQdx049F8+tI70YMtNNCJish+9OsjctZq
X67Qdd/RRlXfGXCsRyJX0l72HLPhfHW4QLV2WcSxmdBeOYNvusp4z+jXy5bKMnHguYHTBbXJEbJL
DExcvJqyHp3QOzBliV/nx3CYoc33lFB0QDetEUe+8CeAQtdrNMuxjevCtROWjZdy1GPhjc0RjMhP
db2CIw814NsWN1OfhFsi1K4pWDd5JxdNuaja41JNP+soz5KlveiwvlHH7REN8mZOob4Alq8DwLXd
LckhxkIQF1x0ht4o5LZlR0c0CcBv9OhvxjWh6LSrQWuwYQ3v29tbjdwaNGFrlDRANMbqKgZb8dd+
rcvD0sst7o33N4DZiL2oFoWAyhzOqQBreT3FO41n4vX5A/o+B0vMbMxeuVZD1Q4clUI4bEY7kIYh
Hz5C7Pp6oSK4Wk9vhCjaT6Bx3Y0xzlexzYniWr3TlP8KScDtGPo+KqPHCc3B+8LPk/JQKpG0aDwH
RPH8FF3rZ9l5gJu8b8e8PoIHQkJ7i5Zk19ZFvqWY9f4b8Y1wrrcOOvaHtjv6yvuhIHu9AwzueMpM
nd6H3VrW6P3aZC9xLZll9AH1IbdZkOY4R364X2c9UzTiekMGfHW/4RldK2aZvPKBc4ubCGCVEIlR
yPyMzRfonHdmf35HHHOwSZ86EukkpN3p6TGMSPiDK+KmY7F/Q6N83mr+cg1y2q6/zpZJQDi8iqgA
Y8K0ZHlA8uuckHmXRJs9Qq4hrHi9Y2SVYQsHHExQ6mji5GEcI3Ptr5tsBo6dsAF8VVnREmz/uAKR
ibhu8ShXpdpCB7o+fprWXyvEqRdBdA45lFK3Xxk6Mj+m9ZC+nt9j18dPf//r490AifkwbOEYverG
i5NuH8tEX53/uGvhLZMmdSKqPMRDI16QoaiDZl/19VW1zT+X4le+DXIYs+NzphnyzOhVYAu9jcpl
j4bFNgN1+Ws+ylsTQw0SpERwy2bjNf7+XQ60wn+XS8SAuiCjilu2Zb/mdaizvid8j3YTKFrGw4Yr
dKAq3kj65n5dn5pvYXkIGfQCCCXrQKpaArX0Knn3sNaIHVADAYh3eEjGmh8u2jAbu9dhv6BSFCC2
HiXk/iqfvDakqthuinxw150f5GR272yaDeMTPRo8ZROKowK67o85hs2kQB3FZDYU0SdZLdXN+aEc
B9CG83HPhOWIfz6odK13aknm/Zz29HtV8+BCNBmzhX47mv6ffZ6g+slYPS2nKlGOfuZHL1Xi39hL
gFHsJi8rZEFe51TVGzVFh/HaYL/YKxp/Qn71mER+TlA3YhSq834ZPZ1fPtf3LecAetUYBuzhSq7K
7nalE/8axWH87/mvO4zXlv5VHtrvwf7SHk/1cQmpEG7Yz3GYDXDb5Y9K/TBl/bORJd2IAV2zsZzF
rEPgITzEK4LETZL1Ne3zA507b6td2jWA5RygwU2jlMDdsXFYHoSZUdYt5Jj0+/ML5vq+dd+H3YTS
ZIRsRE8kvY55KW+SoNlIyjms0obw0WnpYrr2KObki38d5Er5VwC7hA9hpFSSCfTK71O5icF0RGM2
mC/twXrH8qVF9rz5GZywnaVZ8+sJJkTMl6lK5a4ndOsick3OigCi0KetUqb+wFFu9XRWQ0Cw/gae
Ysm6QzDPvp8/guACb/Adamb+GG1cgI4ds2EMnVJpo7s5vc2LZX4CBd/w4Mvx+/nj8K5zi+I3kAzG
S1+Wi3/gBokQM556zXxa3jaLF1+fH+Ld348hrOAM1FJTMs/Vei9FFyXogz3BoSHDxsXGheMawNoY
Av11QQbtH6Kq/Bh5AI1Oa6Q23OO7Dga//nSJ/xXblLHxg6Bh87WBZNweqpRmDxqwR8Oib+UK5WYU
SKt92YOw2CfJRtLTNaHTZv01pkB5YxwZ8Q/gyITKNetLs/NTM/w6vyGuPT8N+9fng46g96EGvS4Y
pJ9IJMh+wjHYeWoLDeP6/VbIRgFFJ6uPHY9Cb95D0HX+uEZ8eb3s51suGED6KAWxmH+Yq04dcoI6
xsTXf9PcxBvAPdfvt3xw2TYr9dLIP2C3TQaEFLufZL1u2MO7XgsnyvLAkICCaCaf8/tI+b+Rq/sF
6Pu/utIf/qBeVBDejaXY6m1z7LUNqhAx1yQqVnMP4Snp79NTbGsA3dAQMixGnXhb/dkne3gTkOEC
t6yc0w4UVK1/OlT8W4664oE2Hb1q+PS8BJtVH8fahZapqygKwoAs+X0XTcin/+AtoKEBsPY0pwcf
rnG3iM3r5fTR96Zkmb4ceT5A2ni+rmU1ZIHXvko1AoYc3qcQzk3Ly5TtEfv81x5NLkLQ3tOcZ8Rr
g/sIRHBX6RrOt2kwDRuHznGkbZgFFFkLCKe1waH06C3QNPktCNCDjeSk6+OWvYupzSO8g8N7YgL2
KGQD6HnfsGLDHTpcsA2t4M2q8yAesT6S9ne6hnwLgdR9JlrE3zWd9kTEO4+nE+Tkiq0qres8Wz6A
wkuqcsqDg5BAC0NA7a6MoXiBmuB16+vm60W+7A/93F+uuOvRyaOnKDiEVWPa/Zisv3SEjg2SBP1F
8HP0FJ+W9a8x5pIPZF4Xc5/HvvoH1F7m1i8QMWXnp+DYfBs2YaZVLWXemvuOx2CfUwnoia+80lvF
hQNYNl/mp8sdJCf3OtY+20HRbpZIuyXVj8smYJk5jSBDlExteG/As7QzHajhCKQXP5//uuMc2dJb
Mq9jSIF34T2nINvUiw+Vbb7QrIyov0+4//v8MA4/b0tvBYPSDfGb4MAXqDd1vP3RoelzHxK8+M+P
4Npny8g5xGODuezD+1zr7wEYz68mspldc33cutN1K2Y5FJ5/L3KxfkA3bv27CYy8veynW7YMqUnW
AsiOnw45CbjbeL+ml1UrYV72dd6uEbg6ivC+q/JHQZV/DTxmsKtCGW68qhx7a0MdQJrR+UIl/uE0
Aj/98n6Kvy1MBbuL1scGO/Ak8aIkKOG/5RQ+GIHQHzQyW6Kijr21RbJqvqxF2FbwpKIHzr8EN0zI
Nzs6XF+3rBfyUKwGPURwT1U7XKHJqjxCp2gLE+b6unU1B3RmS+kvwUHX6YQaayISsvNkvaQbVuW4
22zdK44rWbOmT3Hwpw8iDNHpChhk5xU3J0m76MRmIhrQyqBcsnGbuk6TZcdCMrO0RZXeGwCSQUSq
wum2W2eaZxPo2DZeTa5BbHuuSgqGFLBaZAhlw6wc5+SmFD4Sw5PYgh25xrCtmoRhGg6MXsuO613H
cKQkx2s/XNstElRHBGiDHzSKVmYRfnCAJskz+h1DPC+B08oANyoyv8OkIDhtmg0zdIxm4x5A8gdV
vxXBAMXX6RR8oTJEj2IdPaGTYd2F+Wbfm+PU2fAH1tB1aCcovIMFOL4nKUBhUK+IM8Oap7qJn/Q4
gn5CA4ZbAYF93sk4LkIbDyHTsfdRH0/vI6HpJ7GOXb0H3NEcymWW+aEgI7nMX9pqWNAvNhpnwj+U
VRCuGQd/Os1ou8qHBWXn18umY3kGA13gSaAH8iBBFfxvYtr1Q8+ScLifuU7LxzkS8UYE4fBBNjQC
7OqsXJaQHKqoYA98yKeHKPGO56fh+rjlDWQ5BEW3INVQg9jhDo3w3i5HWvvCE225gRo8xkYRnLOy
NEOzy4Om/MTyQiHNHBTkSRDZFTvtgVZ9f346Dp/whtNoDmCVErui5w5oSjDezMwb75PQdP+cH8G1
YNZ1H0TBMFQFkicgpgMjsuhC/3kZ0+Sijr4osuWwckizog1VpvcsLkADpZLqd6WDcOMZ+P764G78
71sgWOrA5PCbPOO5Lq65J37QBFWuBZ0dG1vw/gJFNqmRFiyZGEvw0iSF2s//w9mVNMmpM9tfRIQA
IcSWGnq2q9rt4XpDtO17BQgQIMT069/Bb9OWm+KLCi8c0QtUGjKVyjx5jqb1rsPrY+O+XPu6dd0n
yuklgfrCsalD84QUL+o9jZ9cZ2vURkiYgerJTXHfw5QJFLWQ4nW+zrOj9IZvWvv9y9/fPMaUx/Ik
Kjh/AF2L85VJimxFC93JDSf7Wwj075wFjSx7Zhwy7R2HsFlcGvejl3Q/gPGI4iSk32lZDvuEe59A
d/lpgmx6WKqbOaxuIu5GcTGD/NWZ+2OaFs/L/9eYC7XVsSbww4+invF7lPBYXLZE7aO+uy5ypTa3
EnfAyF/g5n/QBsVTD1zpkDwf1Ib7ev+aRNnlz83iUQ8N6cwLHxityiMz/a0aAFkSeZnHZdAdTKce
+/mlAgP7xvF+/5KEpNOfI9JERLJHYH/UKc1fGU1/oeMAQnVggnt0unILbecux+GdY2KzH7Ekgn7r
mPIHhrAzMZneezpcWCzaJzZlfoxy5PepCF5Y5Iody/r8pkeSMs3qxyqDWurls7E2WethX/Im1UXQ
+0c9wQAaKNvGTTmDhW5s6kOYu+CrvDzQitHZyApdg5FBq2a+mTz/q4Fkzq4SUHK+7uNWIIDELdFe
AXVcqFghdE84VF0dybc0Xd8HbVFq0yEpPfc6rydYUGICscudqo9JKw+0C5DRMZ9UNP/XTJCjMGP5
hbTBY077jchjbYMsZ9KMdHaz3GBoLtobkNn8M/UIEPIIHYVps9XUunIn2fgLBwEBaMvmNovngmQx
LXQsx+qnz/1mf3mL1uZhvRQYbws64j7Fx9GKsC9bH0tYAcoc9Mk5dOVGJ+baRGx3Eda0qttlucwk
kSCm2e3YkkfIMl+lZkCpDa0oa9KCDH45C4tnzxJQyOL9ITfc3YqZ2JgKHCQUbQAzxXZ3ybAvoXC/
d+dgY3XWvm5Zu8fHMavCBF/PMlY+AboMPUyDutnlPV77/LL3by5WU4ejNFOR4aJxxgY842jmpPWV
lmCDJLxCk8Tra3pkwGTC0pDkCdUQy7o6dfVVBWbs7jK1N1NowKFFqqKkx0my7xNq5bGogmfim7Ms
nH/6NDhcXqoVc7AxE+BudsawW8ap9VMjFyqv4XMzNk/dgP7ry2OsbYf351xAXaiIGAZ69JIkPyQN
ZMPbbkuobG0Clj0btBlCWmiiR0XnVwgj/FzeyH2VffTrYX/5968NYdlyCRLRKetmrFHPj8kAUVpU
BB7nGhJDo9Q/Lg+yskh/wSXyxjO9grotTpfYaw6aZqWTL9d93Ar1hwHNp3lp6FG06PpUEf/F0Zu1
sTxrv9wy5hJYUdBLtfSYzaDqyNLyn/zarAu1CY3QWVQaSMDQI/iGHtsEnHOjOqGG+AK68R8Reiav
O6PMurnRZGeKkuMYGVLJWBTTa73IOFy3/MvKvTFmyuFKSRrgAKHtA6gq+uz21zXiU8qsi9kjXgDm
8qVFCV2rZUxnJIyC6kpPbYtRQYTTlxC0c5CEyvB14yH5hPR5t7Eyyxl5J/ZktvWm1CkhXgzrDYYz
m/A0JKV8ESK9Xbr7w27zPlu5j/9SogJXMmTR4bRBWkZiCh7+nTFg+Mknc1X2hNpkRQKd6mbuJ/9I
ouJFKrT5O4XqN9ZpxcZsriLT+miYYPAOQJ6qXULr/NYnzlVEaJTa5EQo2InEmxv4HgfYcsiOvZSs
YIe2izaadFdW35YsGmQzEtLP/rGpahcnKfgOQgT1mA6jc3PZxFYOkq1XNAGMl2UV82Fi/DTA/etm
2NNifJVRtyvcLZqctX2wLJklxulnBQZ2FAW/6AnBXNEC3nB5DmsftyxZ5VAfHxsPXroCxsDgKY6Q
6zr2I2yy96cTGgLWBVC1xyaDyl7jCst5t/fkXEx3LcTKuo2AYm0SlkVnABRSoqkP6plg2DV52O3m
NPp1eYXWzpF1EzMor+mRjvTI0wkawU42n4cGGjtjDu2Gy0Os/H4bBJfJRru1GX0AOTtnBzYiiCGS
q5rVKR5wf+6BTEfwgULJ8ZhApgEEzaU59ghZrvvl9j0c+OmMewYfd9AeO7VtEFfullbG2rIssdGb
K0yH05Rp3WPl0SpUZsKPx0VR6bpfvmz3m4+zMksiM8L/TNFCmmkAQJucrN04kSuu4S/ZNzQpNlgM
/wjGPbE30yTu1IA3OUC76pwgjOh7f9gYa22ZLBOGOBckx/yOHhNgoD4QPkMLrkYv6eV1Wjn+tjwT
eBRqCa0G/1gZWLBkQJ+XHqJpsJq5+8tDrE3AMl+C2njRcfjRskMCg/UoOrWE+xsTWPu6Zb9ZX7VN
MWr/yN2iw4sJGw1Cj3+u+uk2vE0TWnheS+SSfBk+DSmYyzp9bYBoY9om1vpV4uXB0Q/B3ekOnRen
mdkqLq7srI1lE7kD8M/AYbshch9CqOmeLDEozeercIzUJgrycmSMILYHv9arf3gy6F2gN1OvKyZm
o9Y8WrDBHWqYmGLPGfQ3krS+Z4SdRJe/RPVVsoGU2sC1LIw0aBJwfEyBVTJjEMa8Kn/mUDG+7vj7
lv2CENKrEGr5R3DOvoKjp9qFudwKdldO/1/YNSNGr1LCP6ps+DZk4O/7HwLctY9bhiugMSqgow28
UgdqTiGrn7wpt/A+a8fTslvepz4YQyYPlzoeAQQ0oHGjURF2BjSHXmW9NjKNjHpsBYkkujYA8Ntx
UqU3VT/9e93XrYtXJQP05euqAL2KPwJSp8BcCd+Wbfz4lQyBTd1jAMouKnA9odTYf/Kq+jGpIZaK
LErFt7ybu8Rp7zyVbPYeogyZyw5ERzHosj3xIpwsZD+N6cF9QUXi5ztQI+c/pyqP5tNU+Sm6H5kq
eJh/hNB9nqW7Lmrk1OyimkyR2QB3rBw7G9JGwjzPIBqImS/EnWXQDLE/JFucvGtfX/7+JjAQYUt8
HgB83YBMSxaDvx+RUr8u3LaZfbKQ5IRFgMkBT/UCYEBxSH28bq87cFa0nSxSmnTyABvHa8pzA+D7
zGxuLn98xRw9y9bbDA0AJUUY2YHUPG6GLohLjXBPknTeXx5ibeUti6eMLx36rXvkSKv5IgAdBhoQ
rov3bBCbKtNKZRBdO8oKpRdGa+9QJ0Js1D1XfrqNYDM9SwcTKKDP8z4FhaRsD25abImALx7jHTO0
EWxK9Bk2Eg0mJpqO9IAC99nk7VOIQlKn4zBCG/jlHVjZ5N9V3TdnH6wJQ697oDEWED34MJL9gN7D
uIVg5sYIawu1jPxmhOXZX6uGI/UuEOtNg6f2+Qxp9su/f+3ry9/ffF37VeMmC/JmMMBCupBHH6Mi
OVz3cf/Pj5dzmXqkKnGCtDoJvyeH3Emyu8sfX4lmfnvgN7/cdGPuBEmGlZfgAJ8a+awrcJb5Onry
l1Cjw35fHmltjSxDTkBig1pXg5E8Rj9TNH0/cDA37q/7umXDk3H7XissEin74fh7C+pyq1ls5afb
ALWyw0NhLLBIQ+rqHQH17GGerlPDQsLAuq8F9KRyrTv3yFTzKJnRO7dM2uvWxUaf6TF1pr6EgyBg
Ytrxoak/zCFabS6v+srpsRFnanah9UDHCPyYANBRdsc4QbHZ+5cTMENMW2y5a+tvGW+JcKyG9juO
Dpo4TB4WYE3eZMlciWdsmJlARxWk0vsI2XD34+SCQ1iaD0rz2+1Gl7Xfb1kwR91JVm2NZZqHGXE8
GBTSfRHVw/PlbVibgnUBs6wU7QgI2FFphHkgC/vghfPNklUuik0+grVJWPYrXZA0OsmEy8Ah+oPm
U730baBMsRGirNwBxLLgzA87UpnFDDiIJsA5kcRZ4v07JpuS0u+P4NsQs4wJgdYWH+2FTtUC+InU
rws4/zht8R+/vw++jTJT4zQi11VhgIWYSkQQvXX7o5chL8j9qxqlqW/jzAh0aTPA2Shy75G/a3q0
f4es2oi23r/xfZuHZyhkUKIBGy2lVXBPgvRWjHj1KAWwlFEPXR58h5zLBg372nZYVu2JrjON37Bj
FoKTGB1NXiP9KJaBl1VHlKjqZiMdsDbQcqLf3HEeL5XnEPhAOU6fs8Cw+wj9EFXmbF2i75sG0Nd/
DsBNreYmxL7LOou+8UClX9F6tJUJWPu6Zd1eX+RR7+Hr0wj2aRnV/W4bnbC2NrZVy6GCCHcNzLAA
ajFD0hYcCGi9L6Iruyx8G01mTDqTpJQw7IgOO+5EbuwBvbG/7PvenQCLbPAG1RXyqLXpHqsizT6D
QbbaUUjUZ3Fg2qvYajHGcv29OUARk647gffqoaNqdH4pL8rSV1Z3za/Lc3j3GsX3F3/y5vu9T/IR
XUDoVOvMwJ8gBF3pE6M8TVhcRzogB7Xo58V52bug77886LvHCoNa5tdVBkDuKigfUyUngST65PX6
Mc0m0Xy6PMLK1tjyNo0z5MBgFvxZTguBiHCiW9qA5c5RUAK/bgjL8hLGqGQOj56bZO7hsMIUWrUQ
1EpdvFGuG8IyP1E6lYBsXvicYSd2MkKTBTp8A6DBNtstVrbCrgyzcqQQ6A7kY0+ZOeWjKbqdY4ay
jq+bgn21Oo7W+cjD56RA4kLMKOURil68jmyu0rsXB4vsinCZ9pPwsegPodLRpw49FtlPonhLjk7X
OeI/Oibp/HNuAyWeVBWxLaHalTNmF4sHv28b0xPvPmqd8B7vOu9cR1N611WDs/HGXrFOu2JcQl+I
jH1X3buhP+4mELUXDdiYwsFMO18MAMT33cZZWzkIdu1YkjlxBM7a2aOd868q2uEz0FdbuI+1tbIs
no2y7/OgKx9bNKzmn3JZVv7XrEyIvp3mLi22Evy/8wN/5Q1wGJbpvfFnMg9Lv2lm+dC10Ej/tzdy
4A8C3iw5Jp3051PgDCnC1WoGYSEaiirm9F+qJKXqY5AgTTLHcmBNfgKHtmB3Y97JAVDPXNR0l9eF
Mk95G4F7ax8VDGQuG2+ZlbW3E+40NRLMSjR/kE5eADIbsfRFJ9GmnOTK9wPLVYGMmNRdF1IwT0B6
607qDMzNQuFdtr/Kyu2iN2Gd35UQRXo2dJjGF+BvqugGjXYjP+RSBV8uj7I2DStgaFIjZAE3fkb7
knqckOs4V0WtNx4Ba1+3PBXjs9dwtNQ/8jxty69mIfu8IV7Wbomsrgxgl7yJa8K8aQfvuaygOnAQ
rIjYcRR6i577d17vnbNvl7254+QBDfLwoZvRQ3buUkPYfJAa2pJ7KBzPLjR3x2FMd43L+AN15NTr
G0VIV+Ew+E44xlXSgwdlx9uZvWbV5FdiVwcJfNCXRtI2Gl5qBebmLEZZkSy8i6QEAUufKhD1bHi8
FUdhV4ZIWwZ1M7rDfTdko5/uKibzyI8FiO0RYnWZF1yTE2KRXSUiEbhX0CgzPXCWMX0ISVX5e5QF
twRDVyZiyxNNujA9aK7Fp1JGiwx7lH0QXLffCppOPy/bw8rtYPPk1KMfOi1AXA99uNSpk1TcEDYO
936jetBRm3Y3ILDauB/W5mN5cDpP+Ndn7j3SSHCM3ewCm6DkeF9SslmIWBtkMZ033puzhgxl68hP
TdUAXOFVPQi/NBAXQxwGs3cVUhahv+UPx8lLu5xWzj1YqAs3JsBsmoOOSKI3op53X+MYwArcFMkL
bpLcuS9af4YJuf+i8aK5b6MkjdNSRRvD/G5Zfs/iLY/ISF+3wdSRB9FFKsh36aQceislkv6PnpfN
0a0kWUREPCgpUzdOasZhvUbVHts7ysnDdpf2dZJD1SPyRr6rlcsmuQ80bf3i0+VjurIYvvUjRd8m
xq/c+pPJ0EzBpOfdlpx3O8Lz/raOQJJ4eZyVw2MTe3SykkjzJv195PGaHfNURNG3aqD5cKBzXmy9
iVeGsbmEWNCmkci64lNSplm2B2o5vCXFUunMZZtuPC5+dwW9s7M2yqLWrisAvKrvw7SWEY+LkAbu
s2Yqast4EAHLfqhOZNMxVGnZ5AdC85rFLvW0ErEnzJx/80jrDsd5VlkPpkvP1cM+dSSIf2PXyZL5
ALkkM3WPJR4XYxcTkg31aa55ZopbSkEDn9wDzMCq/4IGGiz7vmgd8sp45c39AVRcVcrATQ9xxWMj
/EF8Lqgp3c+Qj+dFcuOACrg6j+iZTYsdes+C5gjCTx14N9AnGYZfaqRewj+4fCirM55PIN05MC3d
7N9sJsT19nXSteU3EIulHTuASjxNf6CxOCXnzHea/JcfelF+VzmQFM/jUNWNdxr6LnSqfQ3uMPWY
u6KpbpBNivp6R0slnA91WkXN16TPgLKBPnnYyF3SKJreVlnkBm1cZCrw7mfw3kQf5giqq9MOYEcg
1G78xmR98KB01tTfpRck/KbpqEu/hqOfVB36LafWvcuxAAjYQOuLyDZ1RNLdE1BwJmQfOTmYVDpV
U/4BnSR+cuwa0umvWvJcNYcW/R8QJRmhWdbvtS8dDxtMMqGbXTh2DsCJAuWLJ1l6eQpd27KvuzPe
s1k1xnkhPKSt0KHJ8gLtNXm1xVu9EqvYMAFVZ6hpl0P93EDtUu2GqsRTIBOZ8+Oyrf7OT71zvm0K
G9AU6gC0peVz1C/Nq3cl9Lul910xKUSxr4BLGBCeD6RpVBsnwnCF4QEl8yArrRt5g8pUi7hgknzM
/zN9wvl9B2ZCdRqguuPuNZyvG9fCzf0nPGxNeiyTiCbfaua0Z5oUZn4IJx+Os+lH39vzLOjHT1k4
Ce8zcScxPiGVqosU8tKyDtIYIBm0pkKv1JTjTgW98L5DNrc1XwztTQONy5B19+jszev2xsxR136h
y4Q+oe8+GL8lXkrLnRQd94odR4jlt3eIoFj+4EdtIehhUtOA5lCdlpMbT1Cyq+b9ACfeiYNmzmJD
Gg2kdZxEoIq/aarZABleeKSD1jGc+HDUfj6T+wwtY/1OIY5tPwutlOig1TSP/jMEa4m4qSUaBvY8
qryA7iFWGKgDXq4Z4jhRgnXtnoZ15Fd3CS9LOYIkvh/UEZwkGbQ5Wt65zgevaD2PHGiJbgF9SJE5
qJ0HAgpTwOH5pIM61iwP5fPQD1XxL2LRKjrJvmT8JxQMSdhhNSM3MjtGKGAtAM+ApHqn62So1E3W
RGX9OURE4U77lMtQBoekGAChvaWhBolJUE9MHUzKe6NjCIwqyR/7rpeqPrnAREDlC5deuAUEf79b
k0U2DASlWlaPdAigwZGo4OMQkIG1O1aCa/JGJk6LEoGOTMZneN4SPxAIqXrybhn3Bl7EQdCM9WHK
3Mr5FqSdQ29Cieaj/nnDehAOvWM8NkhuOYzoDUjJfYcOHPc+j4aJfcPpT8s7YOPdnMf5RCjLdkM3
4dUdVxxP2+KwcGlXp8s/YcVB2Eg6V/t+7UHl6gFkrM1Og966wGFTZItseO37SzDxJhJ0UiZJhGa7
hwDGHYLGwMnBlekmVzXeIfy3wtnMpx7NlHTO1LBhOKKPtCuxhLqsbi8v0LuNzDhAS9D+ZgJe7qSB
B9/5nOWIekgINT8JEks5p+Ee/WUa3QXo63Rb92MENaX9dYNasxoLpoT2i/QRVUX9wfOasoXgmGNE
CBMFZJzfOo5Hk2zfDrVG6shjszeyXelEpUivS2bYtFhoz1Ceyqr8sfR12j3mZTYmhzxvzHS4PMmV
Z48NKIrybIxKuPmHvOUT+7fo3CD7pxY6qb60OmD5BHfehw1CTbeqq9fLg66cR1tBrHOgtSSAZ36Y
oWCbxsZUDpoSSZJcQ1KA42IFyRpw3WFmrv6E1wHfGzcVbOe4bEg2nm+/b+53fMZfnFlqCiookbGz
6tCTFjyZNOzccM8CbxLqMCGUQsmNRFQ7/k70teLebhin8JmUzVAC8+QHDf7EMgV5ihvj1tKf9ugt
1b2MHV/U0w3yJ334A1oyUPNGS3bSg5kO0hfk24jrMZWHKkiFD1xvPielF3u67PSOR040mHhGHZ/j
ARtq945WXp4dUjrm5F5BlsP9UEDHLLwKMMaYvY/cq51gEJS/dogEYgh2FLuw32wWfv9oMnsXia+A
4PSc8BUcJcmNgHRwG5d4bT4XYZA+h1pNXxvs6saZfP8lwuwtJZ2co8USznjakaNYpMyGPBPH3Bm2
+AJ+r8vfx4bZGLJyFIlb9hE/cydPpy8JS/vcjX0jF96HIQBq574OKxP8w7CM8pih6Tu7I45uwK1a
ZE1CY/TBOBJRUz6Pya6ZM4SS6F5E5+UNh1A7uPmGtghI7KFNzP/S+JIGe+6i+f6Hhy4pBwz64diw
8ehMiOmvclGQ9PjTN+ucIfIvq+k5aYAijUkGl7KH/kbENpz/+96C2eg1JwAbNdjK6a90QgB9pgAL
Z16s8FTvtnIYK0fNxq1J2SMJqsPxuQEhgS6AVms4pEyRINu7UePs0NhcbMxm5Zy51q1CnRlYYVeH
r600800euTsB8uU7sEttOL/3QbeM2ZRsEimagfN5eta++x8eP7cJ4eRumghYOSIUB5qePiUSDKcj
e4F++vgYRGF+AMXAxoF4P0XBfkeBby7rJkWK1OF6fPDwHNDyIBLS6uoAoZlcfE5M4oyvs2e2yAXX
RvP+PH7GgSq2E7b0VfbFBI1lsyucJDpkeXtqhijcSIesnUHrRpFZrrrOj7rPogDhmAI76G1v+vnX
5ftw7UxY2fJhaOuOVy59JTQYDlPRHxIP+NKlI/zyACs/3wa+kTzyZupXwevQNyLZ8bnp6k+h6ugW
ZdnKLtjYt7YCGM2dZ/jqDOrkOmyKOAWnSJw63nRA+m4L1L82ESsQVDypeTF30TkBc9IL2qJGFVeI
wa5BmDA0e1iHSQ34rAnoa5OgRjzOzq9JhP5BGH+LI29tApb5Z0Xu92lWZudEk/zH1PvOk3bSLfqk
ta8vf39jehnPXAFB8+mZuqB+jJPBGIN+TLeYNmx7bQAr2Uu9UuIVWfBXWbftYzdxc9sgSfbl8jFd
O0W2LRvU7sKu0A+DEXgAe+Ei2gfF9piIMItiv4La1+WR3n9QMJtnrSFTgEoId05JiaAFD3ZwilfB
AbF2GU8u63YM9Vu8wbxFgmnrHby2eJaZR2biUZ504euYtv340tYceU5CUtwDl2f1/jUW2MC4XEg5
DigPv0a0aGJTDx/CROZx1UNiRit2cpV8vjzS++uHFN+fB03nXBUAXCanpkRpAUI9hwWtiIZsAIP8
dowXMq6xbJ9m3N0bQff7ThJ30p9DNqLoiW4lhhQB+YzEVHqe+KROzoxq0OVZvb9BgY2aIyOfs2kQ
+Vm1bf3Cgfl/AfPbda/kwOZmIxyK1SARE2cCh+UfgPhjqKx3QSD3l3/+++YTRMu03lh/odI25yOl
ryzrgn3O2wXhoDmyQs4TM+NVnGUssFFyTBaATCBb/crlWDzCHbDHySm3+mrXttnyAdTwrqnSsXvw
mlp391yZ6p626M2LE9R8r2pbxxys+1yFri9kJM2DF5JUpLEepsY5NFFO542S6NpmWMZuanS6hl0q
nxsBXt9mYt9RGfV2JcTd4qoZzpe3fOXE2nxruuxBU5Ak6bNI9HQHkez8R9SabCOUXNkLm2VNAVuU
uGGYnLNZ0J7slEtEFYI/jhfcvQPDW7Rl3Ivf+PtlFHDLuIXwCCNDUpyx+/qIWtOT4Se9sOH/dsmE
gIWx7+TLdau27NkbQ4E4dumMxhRnL1e5RCZ1xAXpd0FebWz+2sItf38zAEunMXGZGR4wEx+uN7oV
rG5u54HMGxfY2sZbtg4gY4jGSVGcWZSzmxJQlFObbUp8rFwk3LrmvSIydel78iyVQXMjtkOJ4Tww
8ARqL/oCkMJVmc/A5k4baEMh/NaZM4Vi7o6nstqHRG5R+6+dKtvKczOqUTjVeZkB68HP95v5Ktc/
+IRLCgzzN+Ch2djztR2xDD6RYVK7vDafh56gBYeNuKceOhCehRux18psbPI0TlXrd0XSnVXmspiO
iFS4aOLJN9VBhbk+Om3wnGuv3pjQ+wJ8LLAhuQ3NGpFnrX7I2pYdJjoXe2MSfZt5kBmI8D6eUMw8
iGoqDpC3UCh+bxIErY5tOYSsRXaNlU12RsLhtHRzJA7IcOnSysTKvN1BZeIjpFLUDlQm+d5pAKa+
7BvWVtnyDaVpaZlMPD1Tjz2iBu1CMJq/KIK0VgZu3niE8vYuQLBzebjViVquAl1aJOw9qj9KlBm+
oZpWVMnNEFW1fAXpWNg/lPOY0UMdeKyKvZIw6Ll4RrbJXqQhacyGP1n9HZZDmXrW5ehv0Tiy2XQz
GpXvpef+B6GwwxSGJ0odcZg08sHo41D7sNii2VlxNTaZm2dyYEXmKT2roY3uh/kF/LsntkAafl+V
ySZOeuVCDq3AogmjjlPZ9Z87PaenlEE0GHR7ZYzrs/o1irQ5XN7RFd8fWk4nmQwKN27bvy76zQdQ
RE9ozA8e+wp4+csjrHia0PY0HVhwZtHUH3XQkWLfDTz52rFyq5y88vm/WN3qHERKJG8epFBNIA/M
8VAwLgPt5lsSmytGZgvfUb8ko3FMcoKADBr/kbTRArSsfJH8cFC/n6U69W7Jr9sSZjsTlmoPufn2
AZ0wQfZEfKfy73g0Bd3X1vDe34DbrTyKbN43kPoQl85DeWaoSSdStTvV/0SI8WDyRdpv8R4uMYf2
SpEfFtgMcBlEWEsOKvyPXhm4DrmT7ZzLKVZV7UACtpFlFj60IhjkdOUULS+RIDsNgHjRf06Y/9Xj
fvgPr0FEgzMPKrekug8ayGUFAfLA1XhtrGOzxZFIUMFGos6NqVp6Q+pCl0e3nem3y/a04oL+4ouj
AhX5ppGfdcvrnXaRWXfIeJsEiA07ch9UnB0vj7RmWpZvmND5A7B2VpwnZooXULOwc1VtEU2tfdxy
C1lbsb4CRdZH6TGCQK0RXnhESbLbIhpZ8Wx2b4BG7w8wPF5xRv9gGjyIpizyj6pFulfEgHGBYmPD
wa0NtLiNN+Gz1DzUxMUyoUeUyx1aWQoST2HRPgSO299d3ouVPHlg9wN4zOtcQjv1MAwosoE9Ntmj
TX7eZWT4IDTsB8FPEQ8lGQ4J7fIb1b10qn1y+vLn5V+wsmF2l4AzOV4H1rTwux8VVQzt9fSmDim/
chGXxX2ziDpAQdd0VflZULCH6Gb296ZpgyeXCvV6eQIrDs/uD2BVAGYzKp0TiyasGyh90Z6yLxFS
e6K9Q6XSjRU0JuNKbEULa0tmPUzKHCRqgRey7wxdBvqOoewvINAIGNyXy1NaO3pWlOANvg80zJCc
oCDsUqQg6/kMbArCrVxvUm6vrZvlBsys/J7OZXISI5AMJKtPUwq2XKMRjgzB/B/1xEevE7+Kmf57
3bQs3xC5rM3GWsgfjdsNh9lnLshwPITy4eBsBM4rk7IR+YKkWTB61Dmhpq1iCA+BAx40RJlc7j6P
nUxNbtxOPvfLK/LyrNZM2AbpU02lom47/SqTRnzMJoBDSpIq6EKAEqKs0Vs+JCKEvOkAGOVQejut
wbyX6OifsEbu9fKvWDmTNjg9kQ3xwbs6vZIuUJ+TocTmUcgSXP76yoG0celCR3VuWJn+mJg2YGbB
Y49KcGoAOnqV6AhDV8OfniIo0PMK2FP6A5KKj5nbJzddCJoqPSb1xtlYm8SydG980cSqgYz5WJ14
ppobYqBGWI4gf+mAuTpcXqeVkNKGoWvhh31ai/CkemRbkqyC6xlATba8kBVon3RAD1f7IRuTPgQa
VKapl/7QbtYdIOFaf8i9zW7ItRNl+YchAL1GS3V7okk3A4sKXL3GQzcFLu+6xbLcgWmSOkJ2Ozxp
nz0Oc/LEPWBef68Tn4O7MSAf/wczXdl9G37Nwlmh0wiAaLKISpfLFc4W6h8Abbd6plZWzAbxmd6R
/TQ63Uk1hbozSIwREAon03+X12ttBtYDYkorxwmk0CepkYhGjr1/8lTwgp6RfiMGXTm+NtVdAjEL
MVfggfXGEf7ShC+M6B9ligaiCWCN3y+icUn3XJ7Q2notE31jkGHhQowDJMmvnUO4fCBFP6JiBAq/
MN2IDdaWzDJ5r0QKsUvq8v9jA0Tu+zIFSUPXsJfrpmCFAjpUhRSBik4Cuouxkj6/m92BHC5/fe3n
W3HAUPpDSZu5PIFVuMxuSnAdAhQLT1w9B35RXsUqxQK7nQNXYRUyv5pOU+h/TVLQtPvFtQUnu4eD
k2bMBdPTqcnzX0BmTqAD2sytrqRTbFA7nx0mW2eaTslUNPe/WWlEWbDTJIza+WZTx3blpNrYdqOH
zgQyGk/aVU4UkzHy/5O68jbyb2uftyybSxlIZ+jlD1D0vubSa/f/AyXNysPSxj1ralJg/Pz+pNFh
EDcL1XkWtupRKE52Fe6pFsi+jWztyoG1Se2SSDbDWNPuZHx00NPZA9bGH+W9I8jw+SqbsMGossNZ
CnQ7YIhKo7cXYO4SHb6uGT/VvaPqDcNem4ll2Mkc1KKMsvaz5yCA4xlKpnHnyeyI/GT14/JU1rbd
Mu+kTjLHmf3p5EW9elSghHxFs82wEbOtff3/OLuSJjlxbvuLiBAChNiSU40uZ1V53BButxuEACFA
TL/+OzjeoiwXyYvcdVc4UAqkq6t7z2Cd37TWjXJRx/qo5t6JNWcfR4Gtffmnr2086+zWCjwYA/O+
j5osjUU4555+C+llGbT/8xkyl5fHWfkMNlhxuaT4VHLzUSeweJ9QzfH77iuKO1uYqpWJ2MDBDODR
uh+n9J+xwHYAJKLdhbX3THIq7pUXbvQwV76FjR4sST0KQFQ1HBv7G+KmURxAyv3yK1p79jKzN6eo
X4MTxp0ez4bzMqrjaH/IEZfey09fSQlspCDA7XMeGFr+XH45AOd3eUlPjvQffg808/6rrsiWOsba
VJa/v5lKMriFO5RSI+VsNSTWcWmDz9u3yzNZe7i1oxlYrV44o86qXWc4ERBOXqIm2rohrT3d2su0
g5VHE5X6o2rcOUW3dXTTfaM2PenWnm/tZjnWWWMMr7/DrQ3k0MaZn71u0x9r5dr8ux/z5sUTBIY8
q4YacolyaNw40h1zm0PkjhN4l4ZWYXfPST91x6RnRTCgWp7McNX1eNglV32fvyy6/CyDxUqn6Q9Q
EBOY9iQMeoGbIv7vvz/fbiYLR3kjmLLB08QEpMzawEE1pW4bf0unYm0AawFkHKaHXqHdH7AZI+Qj
yQfvYZ5xVm2ceyufyEZPQhtWMs808icocAA5jfDSWzTHRvOSD9n4JGut9oKI12nU1wUtG05p8hLU
rZzLn8DbebF2cnHEfXOrjvv++wpsLUFpgjwzUCd5olnv+DsUPYMx9kOtby5v95W0x0ZRqqlUJHPq
8ImXAKWYdJHWxvGH8lZygG/uy/UwCLIcXm92D8u8vusGNt+TOrrRIeBnUQXpq8vzWHtPy9/fPpwF
i2VhzZ7a2kvko3FdE6DnTbyrfP1YQOy4SDX8vnJTfITeX3dIAA79BwdKvXXJWzlgibUvjCB5SrvZ
/HQ5LndahHInl/wg9zmNe2+TX732nqwASTJZeOXUiycYW8nsURkoFB9GsIPzw+UPsTYRK+UBl2eA
evosPwISNsS/D3HjwSl7CgEC8EJye3mY9+fxl3Wt8p1sdNqiwJ2PzeFjivqXOdKyKLYkt9cGWE76
NwuqbFOmZC/EU5K62HjGBBHZzy6Zyo0XtTaAdZspWwP9CE6KjyJV7Lb13fRzkOXhFop8+aB/o7T8
v/CR6IS5XofiNBlC4X5TfVGaX6IBpfwmCwpP7YfZhMnN7PmD8yjq3Pk+KmyaYxl69Es69Fl6rCpf
9+C2apd4+0Gk7nw3ObPGf0vmi8MEa1XUp1FLdnZ0DiERBJpHUZ+SrBT1jtLJi3a9w4rqMRDcxwkC
omabPVEUmPmR+Kp3H8sgzNlXmAksbSkQdCP8KxROdPQEXGGDIoHkdX3jV14ljxrE/PaM7TDwPYUI
qvyl8AqR+7SRLgMUR/o0+cfJS5fLq5I6MHT/XALUwOivqnJ6ZpKDf20S1Ywk5ui3SxlzOhsBDwLp
+PTWgZNvdO9C66Tacvp4fx9FdsadhEXF03poX1gIlP7Q593tFJbpwYW/wq6mKC1fs5EiO+dmk+6Q
2vPmRbYjKM5ZHT04Ub11ZV+bxfL3N7uIpyDg5o5gHyDp70Cxlr0mHRjEskG3rqbV58tzWBvFOlng
KTsC+0TYB+2NcK8Czw3Cli05oMh/C/GqLcXp95P8yCbLDDXz2npu9UvbySLdU7cI9T2nmrRl3GKP
NF99ucQH3YqaA1cdhF27vzzD94NFZEtGUy8YhhRQ9BfqVtF/rAVBcV8VED/YuKiuPd86FlpMAvw2
ys9pEfJbIAmTp7m5zpYFNr72mRCC8C7aSr9AbSC9HdpMnwo2thtloeUr/x3pIjvlG5oON17Ns2fi
BB7CyyKdI5wq2FcRz39efv9rY1inAYf5gtO1In9mRnXfp2j255gF7vRfR4BI2Ig3a4NYJwKVtAsr
R40Ab6oanTCDY/TY5Cqt94WI6quUnVlkp3ysngn8zMfsmVZ+8AFOEhOJgR/dKgn9vvO+9z2s3cjh
DRxlVKRPSUc6L1aA107kVlPdwUNigENV/aBz1r6qqU5GuMu6qh33YWmqYgSxOPegU8irmRQnmLDM
SseB6xUh2c0zNGUfM7/roL10+auubGhbhpoHTpLnTps+GxUCKi3SL2xEk8uPBgZtEQT5RgWHjm76
K72fbEd2DjlAMMkZsJGf0ReHnHOCyCQqH5alLhCZtMjKuC+ukzjHZ7YySmZkDaF5bAvh4yjZp4WB
9h082uotEaa1t2fHjDLIapA8yXnyBDyP4fBatVl0gJAqbL3jrFdDyI8QM9OCQs0soQys6IzKLfDn
2m6xgooxOffhruieE5MV4wdwQeZw7zme599URSCKjUTz/bMFrgh/nmBTBL3todL1C5mE860UwQSd
QjHw8E5NcwN+ABSot6Lw++uD20wdKtOwRa/KP8MzHavCB0oMtrn/qHygZz4ADdnhZLu89FcUtLhN
0TH5XLOyrMJzqcpUfYU/Tqt2xIPTUotkt6B9v+dlSqYzNcrvil2WeLLyT3jLwCj5nFXya+kEfXv0
IgGH1h2nvA3vAore2FVVcm5nsEzxrG5V5b7IEJgfnc/TAY4hI7SecJ24/BbeX0PcpvkIP+th0D2r
FyiuOLdTKZd4xSIU+5FRXDmN5ch9kwLhtUKqMcnrF0FBkSM1Am09QvgidzetPN4/vbnN8gF5qPN6
GtEXg+B+Rsmg+grr9i19yLWXZAcScNm7HIz3F1ibi4MYFTskDJkoFEe3QJ8rZwb/i+NDcbngPUyN
yhaNl2Towb7xIJSaLEqU0PZZ/gfVW2AENE4HnOvoUHq/fv+HSXDU5yTZgWG/RV1d2/RWbFHwhneT
LJpeEvS0Yj6Yr4DUBrHO/DCOgmuXn80IUigicK0ZfSElbJNTaNk9EO2wfa/bYqM6tfLxbFpQEuCU
HYKwfOGVJntZw/QMzq4VaFR9Momt6svK+7IpQaqIUM5J3eRF88lr92yKHBq3bQYJHhlmrQE9WmfB
+apNy5cf8WZD+dOsVcCq5IV1wwdc0ptD4uD87CrW3lweYSUO8+VlvhmhjPxaatAnXoyvxLFc/BxS
YP8Pi8PGrBs4kYTTVl1p7QNZ4UFxd2SzTJMX7kw/tD8npwj6U7sqIsXh8mxWooNd0y3rCMJeXZu8
JJPju9C86rNsF8ko7zZe19oUrACR5gNjYYIP8ruzXALLEU+QZtvNDTo4l+ewNoSVa/BoJmVEqwja
g9oBWA1uRbxq4I4g3HFjFmtr2NrzwJZDCoi3wRnS4NVXIiXXUTwURkTpriMwNfsG7Tm/UvurZmQz
hGD3GIBYrOSrShYjtSW8QCa32TlwBtz48Cs8EW6TgmjpFP2Ue+I11eDIJkqPzUkYFKd3rdcrJ/ZA
D38wRUEeeDbCvWTqF3HbvnavE9Dgtoh/0s8oV0CH8bX0/eIeblAfeQtuHfR/Xy+/xZW1bav4Q8Fg
mnFbFq+8kU2sDM/ucq/qN5bE2tOX1fgmDvhOi4Mo8sdnOCfV/2rjd18QTzOxsQTWHr/8/c3jDcRX
piQQ07Nqp/E74Hb1AUiy7PW6V2MVrKEwORsoU5SvSSgXcPysoPKq0LnaWF0rW9Lm6JjU6yZcxuXr
EBWy2KXDjOOElTP6YlnjQoP3umnYO39WQJQXOnqG8Wq41ygS3kTMXJlj2vQc5ibIxUrjPRs4b/8D
flN7gh9Lo+J8hNDL5RnQ3xDXv2/E3GbpcK8QziA4e55ct80flD9U1UkIiGUWhx7I9fF7Tlwtn0Ti
j8WtZF0odgbOP5E5CICN6CGBZGB+Io7vR3sIRAVTzAV4FrdizBYkfzoF9WOa68B5woU2itKDD6rp
IGIoy5TdrauhFsliCA62h6icRXbEoQlVxSmkTgIryS781rvN2N3wHC5hkydb+jAEuZ8cUQ2CEJfW
ra5fdZ5Jft8OOZkagN4gKh8rr+j17eQPpP6JAlhVHWA4Bl3O1AWjGj8R+J/jlMrxHql893NKwjK5
TYO5+MY94bkH9IHa4MiIEiEk/mflPnCWJWeaUWgkgW1E+D2S5PCX06X+8I+ZRS2/GA/mIydSVD6S
wQgCSU+DCZvsnzLq/EnHA9C32a7NO6MPpVt55W4al7taKxO2Y90okZyIUP0sm3Ks77RDcaHiIeQx
wF8MoO4Bm+iXtiqHRh9oUmPWqShAnICm8ezsWQ9x1G+soKo4KUlL2h/KoEu6addCIJMfpfGb+iaB
dbiJIS4GBjmFjNT0XYVVH3xknp7PTKk5OqalbvJT6oHMfJiiIJiPUuJiCW2GIk9vSBaW7t6PaEsB
X5wb507ypCkhI0mgqiSOc1RDk5QtZt+3XT5OjwPuRv6x7OECUcPWXc+6BPyNknDe07Ao2MHkXlCe
eOql/VGWI7qhu7IbAw0Z0Vb1/sPom2Y86FmpH+E49uxGLxK6cRWQnMXUR6ZwyiqZl08QceCf0O1E
e3P0RP0f6MAz1gS+9xenmT3nPin7ef6hTCjMrSq8Qb620OY09yLtEwcropu+9NDQ+NfMsvNjyAuZ
ZN9nc8XjgfvOt9RvRP2kjNT1jtUOmlITRSB7gEVV2u8h5Q+oqBgDVe+ZDmi0U6OJvFMWivHeJyjY
7hra+odsCsfoAVKcYtp78POFei+dQO3zx7aWdziUNNmN2qjhZw052m6Xtg2WazoNuTx5syPan4oI
/W/kGbpzykCUNxRg5elpcLuA7fy5CXH5yXFbvB2mwUn2DahO5r6sl3fWRAzSZ1MHVNTOb1S/y9Gg
0v1+8iCufwwWWwYYI/coiUwOq7+1Hmwh4tl0xccZKrbV17R2O3IDpvPoY44LJImY5aiuMgl0ccqc
IYqdFreEgwLrW+8n0tT/uQjtn3lBhuwuysQs9iiB+//KdMAfEjAon2UoqiauoeRJ7+vElWTnd2Er
dpUENzhONcRnd1WGf79Hp6b2SiAWgvauGUQmP+iSly9kFFGPH8Qhg9EUYMIc+lIaeQvd2IkcR5R1
H7l2ZnED11CvxB4ri/mhlk7l01gaFXlfmyhw+1iW0E59mItJvziz28KMXRZVtvciZ8rjoiTFF12m
ANXCPo/PpygzXXhbDwY1hQQCXxBwTmuIFMm2x4/3DLpAR+1E7ecCjS0GWWNqoj24TaSFhODgm68o
DLvdZ9fQ4ssAuZ3PjpjbCI4lYtC7TMHI4nVyF0sCcHinuxF87C8hfFpnJBLwhrl3nCFhG4fAymlp
syiTwJR1Nmr+7AeyHQ6MOpG3l/mArmUUgj15XUphsydLSZocrTbvuRVuWQIbJNCEY5V5uXyUrWQs
NmvSD0Oe+VkXwdQmGHYSNZ8P/w+W19o7Wv7+Jh+CUA1ro6bKXhj60VAyhqI7N6AkjR00z66bgJVy
tZ5xvR4gnpekGdwTWW7c9YRm6OWnr03ASrlIaDwwHZX3DG5N8eIZ45y6yOurncm69LoLvU2AXOix
NZGV99wHtK5P2FNuKMuPTjnPemMaa1/ZSrnguwNh0WLmzx7thjsDZOfD0CVb7PWlcPpeMmTdsySD
3rqsR/48zXW/p+LctohyvAJocegXEh/JD5XnfIP24hY6b2VImwzJW5dClt1w2MAMZzjJnybjpcC4
wOUQIW7aLdqBXYC+ajYM13mkcdskSVR6kal3w+cykMJA5H2oulihud3v+7q6UmSN28RI4hEQSXPY
TLUio21MQhF6Nw5sKLeEMFcWg018nHjiJh1X4XNa1uC0tK3nqD3Unbb09Naeb216H57iTE4FfLJC
DtgAJzO8ZKGWAJjT5U25UswJloHfRBUIKoahn6bmdeiD4gBOL/0Oqx51btHAP0EJy9H7PgjFBul6
JQTYjkOgDSQqSQxGC2AOYrK+xwZKyzhMNxlH/P0NFFjlFjNJHYW9Z155mvzb9oEPWdEByGK/K/s4
gwjWfhxq8uSydLxyUlZAINPY5JUQ5nXKlIFpHTaJ6VIvzpZhL3+llepLYEWFoUgnvwgUJlX6xQFm
748l1+FNQvVjAWul/eVRVr6OzXukQylY0PPuFQLlJuaB1965Y/9hxnbZGGEl1NgsR3gb+UFYGPeZ
4oQBKgAkdahKxGJBbQwE8nTcN2doJ5y2+W1rQy4L/80CV0VVmVqL/xuSePOPRYMl7RBVf4/oN+BR
lm4Tj1jnG5tqZdf+xXQMoHzSRCOauEzQ6W6SQrSHskdbYGOAtS9lhYWJQid3KPL+Ne3lPO3SPBjT
O6irUHJy0LXaglKvDWMFh9KVAgpZVfdKMp5+1mFQf5tm7txVcxVtNJnXXpWVFLi4JzEHItTnaPDm
9AOdkbzvYNKAiv/lRb0SD/7iN1YQhx2jfn4lHfJvR2cn1pT9Xg7RZ69iD1UdDvuuLrbk2Nxl179z
gPt2NBjaZm5NoF/baWiGZw5UH5LBxuFkui3TuWV7WP6Q8GXo+w7Cc9yjwZOcKiB04hSGrTwOwQV2
NnBuK9HdNqUxJWA3IjFooWSzd1v27aOPq23sc1fcF1CnQca60cdbec02M1KjGuDmXUlRRodOH001
qEF4szSgv4DC3qHi9diQ/nz5m66sS5sjqca8GQu0wV45kcnZdDr8lkTR9OgMNNjI5deGsMIGH0cK
vTgzvLZG5B+IaQEPIK6cbpEogSt0eR5rJWibKyl6pKohn8jrHOrPM5+TGE4RziOFrB6u//6rHyVx
N2K5RvkcfOjyLYWvlfPEtjkwGue6KlHNlw2dx1j0kZz3zGcumtfC9fTOARudfbw8y7WlYUURDbeL
ZA4L8qLGsoKGPd3Bu83F24SKd0vRrHSG4Hkk0XVuB9z2iuMlCgs+CnEvBB4+scwdSKDi4b97lLAM
qXYJ7w6AcU/xvCzRy5NccQbBtv3znGlp0rdNFY2v6PvLiuxQaYN3RCwqqFu2cQTqHzq3aUe8aI9O
gzs/COqp9BuqYtS5L1Sksn6fJzqfwsPEPC7OvOLI9S7/ut/dv3eiks3O5LqcSwnnq2fTp6J95R5z
isehjbLwcW4DVBpQ/Sjd76jF6rDcD7Xo5wQ61A1+yF2fJ8iaJQCfDP4zeZVWcejCKG/HglL9qD0h
hi+ijmC1sKsGLcXPljWVNLA7jlIgmGCPgKLHHTxSllZ1AR0m51bANtiQPWtqgWpbIgkKJ2mXOSqI
fZL2frH3m2LqP40zTFXw2pJZvyZZUbR7RYwqYppLBxtSu9oZ/5VO4TuAJAW4OcA+huU0ekmDgKOL
C1wYVDVMxZvFpzqE/P4tbrVU/xgI9Jex67qp3pN5pn4TU05C8kInfKkDxHuTKbxhPcvoUcLMx20P
MicMNoCQqOSV3Jc5o8OZhuFIRQxJd7/9BGxtig5iooDFeoWeRydeYXDgOV9gf5PmcldW6QjlMzDe
aGfinPRBfQb+cwgiWFB34BSNoSzYV9FCt4zHpZYZu3EW4U12wyYHHcm96GGmiV+aOPCNQ3kqQj20
0Tpvpr3uF7UGFHVT6u8HnpZ0L1u/CyAvxIinTzjLaZvuPNgTV7cq78a+jWG4PII6kUS16wO5wAdo
42X9SJJfl1fdWpSxslZGan8ICateJi6PE0EYI1XnAKFiXmpPmY21vZJB2PRdUrIpp64IX0gAPf3Y
p0VXntArlNHG1l6Zhs3b1X0TiJFMKFkAAzffFJNTf1TlVD6oDEoQNxAQ3gJ6rE3FOnTkNFVwPwcc
wR9R0T6kMtTOXV97PdtIht4fILSptX4wj5ko2v6VuYHap8HY7Yso+/fy5157+PL3N5k2+qk4IPsS
vgbSGfMjmxQrTwUP5Ofrnm+lis00zi08DPNPfY0uxaNxqkSjIuyEfbm7PML7J1VI7RgOUSgBmZX+
lWiIQsH4RErVo5cA0Q1uHBU7FfCHY4/CyOXx1t6YlStOaZOwuimDM8xU1MOQavoB8jbBxmzWnm5t
PwpzY4/WQfUMMzSvTqELFTomOlQ6MDgEr5qBTQIQ6GvBiMzJHqfRo0eGK+pxLtTp8sNX0qPQRvmn
c+2PfQSdO3AN7ia/foAm3V6l6mPq8McSqgnxROenICq/RR1KVpdHfT/zgznYn8u4HBlAjGgZnU0B
epwP/0i0ttAfCWk+bQyxPOrv0zi0TTqGVnGvjAbnmeimPSp/qfApyHTJkbcH9Ey+5aL3bq+bzjLN
N7tSMY7zK+wa4L/dBPyvXP43BDUaDMShzsY6Xv1Q1tZPJSSgWuKbVzq4T/DhC24m0jm7NJh+TKZU
DzxF0pBAy2/nR/6dk1xnNwap6z8nx2a/JemUu+fUAxgSBsaz2z8HRVBvwRNX9pDNLBhEPrYpPNPO
dBaiOTKVzdGBGE6/Xf46a8+3IsDgQPQ1rQw9A2EKN8J0ZnN0mp3U/Hf5+WuL2YoB2vfDpKF5dFYB
al87aIwV1R2XblftmsCTfINksDINm2Sg0IWXgDf7Z256+kH7Ln/N2CZ78f0DOLQ5pBpw/8IPAckv
fQgDAIYAiGUWfscSy57Rxmw2VvHaJKyN70+kVk2tkzPpQjMfU2Sl4qFpkrq+qlCIzOfP1UoGZjJ0
jdWz5slwatPo3wRWRyeQSDe+9toMrL0OMQUXtw4DzDmgydENJwR4xg7S1Fs2WSvLyaYEQB8FPEyK
IyVtMueHTxGlZNfAgDnUJfl6ecmuTcLa0wIp0OhAl/uTCCPwSBL0bIO4DzaR/yvB10b+TxIGWSr1
gp+iNX1THp2wEk4BdIE2/C4KpjD56rYcadGtFlHEtnSd1haxtdNbX4CbUQNRjl5ON/pQzs/c4mfo
QlDg2+DTNsF9CdiOjbLa2oey9j2pJHzB6lF9Ahmn2ANMk96nIvB2Mx+3Kj7vDwHY95+rmbkpvNiq
cTwjCpeP/tLpbpMp+TEm4XXqI8xG/Au3UcwbEN7NOFD1pfSDPoICutpyXFqbgrXjIS4a9kGZkzNM
ZafuRvhRm30mfPaaQw1lgi2p2fc/PbOh+mrkLBhaLj/BMJnew2D8s3KQeQuIo8GnudvSEFwbZpnl
m5PeFx3wE4VHz9oF4ZQfU3i0kSjmcGkFq5/1be/FTQ8W6v6ajQp2zp/j0d73Bxm6xSe4HTThQosI
1D0K/L08XR7g/dI93Dj/HMCMtVvRBP6vvJeoFQ1hO70IzUz+mMDn9y4bTA6VeBFULdInv3Fuhg7+
sZfHXlsa9M+xtSIBC6ELdFZ5+QrETXqbNe7TDNzxzeUB1r6WFQ/oQFHET4R75ryURyQZyX4wWAtp
6ouXnpqNaPr+lQZEpz/nIdqy1G49VM+T1+c3E/BLLVxuwMqdn7I8ZzjsJHgeH6asNCLOnbEOtpT5
3o/jzIbvY0JiDtO0+cR6A/O+KZ3Nv2Ev0y3V25Uv9Bd2X+QwLK48di6zkT34bVcFOxKF0Q2UFMwW
6XBtElaEIAy1EegieoA9Y+scNJzfYM1t1JYL1crnsdH6gCX0hYJp4uNULPkyVITQd4PGbSPTY5lK
oLpKti9wSFy3rG3sfgJV7TYC8vx5IpDkh/lrmt9yIBoV+MbsOpgN41ZgMMGscG2T85kSF/BMRgLP
n3dOzhaG9uXds6KXCgb8n+uadYwG3G0TXJ2TXj/zDgh4IMAEchLIPwIRV96lCUBwvxogvLIdBYAh
2yeigQ1l65S+2QdlUmdfhBNF3fHyb1pbK1bI4Aw6oCbBgjf+4iY+KjPAjZvLYH/d862IkXoaFhx1
E51122gHYN/Uy3ZyTEm3u24AK1aYFK5BjtCQK0sMuzNQ9j6ATDL+c/npK/vVhvS3flkbyAXgKpX6
AH+mQQcgMbzKJUwoOLrx161wG9WPnptRsMkNzu0Mh5+HRNXOr6F03eQ+GCFEeuUoVlxINQC+U6Ew
CoVuTiocAh+RMDh12t1o3a2sJhu7T6sZaHc/9c8gBgPUB62kEkSIzHM3PsfK+RMun+lNtmASLw2B
VW0+EVi637SZqCHYDM4dGQJoTsEAZQORtTaP5e9vxkmAWKuyzMU8HFBdj0LAn+MWArrAa15eV8sr
/7uYwmzbDd14YAh5YfeJDm1zj2bLrHYQiwkArYSh2nxG10MNp5r5aHFdNyL9c0qETmGeBAsx2nF9
GJ3g1clkksBWutVeJLV4cMgmt2ft/Vm7HmdoQgaou5+Hwg3hWcIlAHkQA74OeslsjD8uOjB2Imn6
zErYPOCVTTdqLNJdj/N7owS1MgUb4M9MGTFo1HSfSk+6aARNzqPXed7GVWflCLWxo1Ll3pD5Y/WA
mhq5KWuqb8sig82HD+NRHrIl4IMX2zWbFcLfsqPvLDkbR8ocUZZonddIbRqnu2kBd84+GTgy6Zjp
midpDMD8He2N+NDBCftx7sQtzUikD04+O10cUFjQcBCJdj6Ywgfa9eqVRhzwPjbAkmYB2DPQKbtI
PzKnZ/MRYv5dnsdQz4LwgUv7LHaGEE25AZKr2YdRcdk9kj731bfaQLMEJgZ5RtpTPVCR3Fxe9Gsf
cYkjb/YxWhE6ayAf8WlwnOg8aGfIbp3GGekGgGAlHtkGIKrqwyKvKFrStCDP09ChTQw76MdphtIA
6gFbkXttnGV+b+YhvCJNorbqPxG/eBWQIr8xysw7b0Zd0ivmj5ff1sphx6z0RDIRlR0y7zPFbb8/
CtnqaWcg5p3H7uwEGxektblYgQhm8zOsH3XxDAnQ8mkomHeSkDPYtXQh6bgSTMnrpmMFISLQAS4m
Qc8KatfOEwFGJYwlAUvkBGfvYYsqubbGrASk7VAPS+a+ehhqOCCXKZilXas2qm8rD7dhrkbocWSF
8c7K+OYkoJrfHGDF0nkbKena85f49GZhUcqB7nF7GMrMkt1OiQNcmSMDcCKu+gY2lpU2ZZeCJlV/
GhTkXo+URc1wa9DbUZ9nL9Xt+fIwa9Ow9rnpda3ylEfnOiTlfeMN4kvhbwIZVw7rwMo6mF9Q2O6C
ye4LXHUWXfu0xVUnNT38Y4ET8jxBNgLWyha0ka1g4IHvMHX9JzVCq11k0cfBwe09S70v170pa4+j
f+LTEXX1Zz+FjQflbGC7aJyz6+QX4Or054KakrTyBYwEn2VQAFoMg4hjMmZo22fQerg8hbV3ZO1r
yPuqsS3RfphCVX6Y5qDLY5Ko6KHpqPp+eYyVIGVjV6e6q6AUbZCfMfdJgHgBIpmodoU3TrGr4Bp9
1TA2eJVEPQ3GFp/bzwaFXi1wVPWXljRqOildimnXi4gEW96uK6Upb9k9bzZ7OXpuAXKbeaZNA7uT
wB92Ogh+qUJ9ZBz8M63CZj8F5gZCZT+vmqANa9JTOEW1qMbnQS9Y9iTqymHPoNTb7lvBphHc6MzZ
MuVcWRg2UJdyCC3WdT6fU5D7ioMfwiyATDQl+xQ1pusimm03MtWGO4TMuNAmPcoE3vBhKpritp61
2LgbrKy9v4C4OQWbaUzyF8UUfRxkEom4zt3iXgCo8Di7SblFxF17Ycvf3yyINKddA0JW/tx2sKhW
4HopVIlunXlTXndtBGvJtYHIoUUT8nObN9l4YGEXfRYNzNJOs5hnc+U3sYIaLrZF2LqBdyZBENwP
hAX3EIIeX2AjJY+XF/LKCWMjciGdO0ofaRjiZiXlCXdnLx13UVmAOrsxi5VjxgbhsgJYAhhUuz/E
5DTuDjwpBtF146pg12sGGFobkCSLc1OmV1bDbagtTBs04BXEuy9R4P8+DHruPmfwGZQbGeXKW7MB
tnIcMwC1uHcPFrRbQDuURon3QEk0hhsRdGWB2ajaYWBSZvUwn0mYK3+fNgP9AJtvwfZS+td1ipm3
fLE3+4Qr2IOUFdBy7Uygf6ISDRIhMMpZd7hqddmQWl5kUUZqkz7wHN4gkKwH0HU3zsGWz+9KSPkL
Otu7cw/rg+Reg8V2LwFImUbu7iVqTkcnuM5QjdloUloPZcdbVH/UWOdfCcHZz/tw60K+9qWtYz9X
XUL8uR7PvVO0u5JCfR+SxuRJOObn5a+wNoKVyeumcaqFE3NO88UNmVfVTjZF89Dz5PPlEVb2w1+w
vywLtF/l9acW28HsZTGzLwrsyy3TgJUT3kb9yUiohPSKnP3cgADvhQPk+ZQZnV8cJrcMuT3ahVDJ
R+IhYVEYVqn40kVKt1vEhbUJWjuF+sY0jmHd2cyIZzFPuvALqL184zq0AlhmtqWHbsaqH73EORPq
5QY6BQVp//OzoDU3UKuQwfcSqgMgG83BhBTHq0Mn/IgmhcP3QZNnLpI3X0PhNkEZ3nfisK+zfmML
r8CJUMn/M0hABlDlhPbDMzQBvV0ZAZdKouCgYL6nI++XkhAy4bnPdjUxL0XiXmdIwWxbECbhWTi1
U3eGckq3Q0urgOZbTw6aw+p+9LaAkishhFpnLOyKHK2nFm1tVRt9prVfiFOasoYcBsmr6HGGjvAW
5e7dZRTg5P7zXTK00Ec1Gf1LRViabQZPHuk6V/XH8HTrjsI6p57/x9mVLMnJM9snIoJ52EINXVU9
ue1u+/OGcNttRiEQCAme/h58N225VfzBrqIWkkhlpqQczglZRt+K0Cj3YNmwqiSiQLleOch1q1c8
VSjR+JqlZfNGQS5qu+iq85ayvw0uBItXnRRaDlIrH6ZzgUs0SGCMl44BZfL64B96QM9S3yOA55hL
lJo3b3PjVmBGRIagEvXPqa7WYNg0slHv6EPfUHg9t3uT1UBvEHV4Yrm/lp7WDa54n8wCcSntxuat
WFi8eASOC6BHbyobhXAWy3h3C+BcgFMXXHNvFgpsXmXZIHe3lWkJwyv+Q5R+aZaMNW95UzwD/5Jf
wPhsbIlmY/BFYu/WjkLXHuVucngLgFASB7yix2gAxON1tdHJXTHXFO0J2ZQH3dtkgatmcM9dQf67
PvSHl2IsXLFV5F+mgE9R9wZEy/+4255BdHnToykroO1jZRQrcRfdNIrJmk2EJ5BDurduBomln7tf
q3r4ht6JPHar8dPobUIrwPeo5jtzT46iRv9FERW/RMUmK24BXzCuWLBmK9Qbd5hnWWAUGZBrHFTp
ht5gHpzCWnth60ZXw4WE8SiYgvaNysK8sL4mdzR3rd31vdaNrpivLDrk8bhXv4GRvu3j0edNBvbF
ofqybXzVgKvAHLusZG9hb+bkDszCfn/JZVR92ja+YsHp3ALvkqbBocidfo+yW3406rUySY2GqsEb
kGyMsrcm++I3wRdS1Ie0GG+Kir36gZW0wjxu+wbFlBFmQKl6a/RvNfgqiljgvVYmoBSZpo0Kqhh0
6IZhSJsODcaT+1YNwS8rG7yVsT++g3mW2jFGg3GcbQ+rB/LD98H2zNeqDADNMtAUJSrefCkHvz76
xg/gMVYHp8xWwoU6zVWs2qpRP4jure4N3Qr2ASi/3okz/nx9Sz68eXmW+mhYiqCDiPjVWwGekr0E
NSmwfDr7gnrZBysqyeH6NJqzX3072Cx0xyoocLwR6u5t4r513lTu+ii1V7ZHN4Ni34btDXKoRvjy
sKdlEiARd45mC7nFoGz5SgnCx73MEJdi5SUCwo2Dag0gDpk44o5tw/rwWaID1v8WtbKtDiMfST5/
bbvah4OpAXJq17jntKymoHcKCq9+kga6geyVw0X33cv/7w5fW6InCmD51Vs2I8yG5PWdGXLgGY1r
jk2nIYtavpsg6hxq+WlTvVVOzcPnoK+COk2CKbSLb1nm8GOKZm2x4kV1X6N4CORQkUEAhB9gqPDE
yvLoV1YidJ37a9QPGmNSG5rCSaKV1M26N8esrQRdJWDIaJuV+4ROVMpBT5p8QD170b/1xAGrrw/O
GWvneJ2sdlVHLXM3RJn9et2idB+ieIUwG8HsIOHqOuBXAe0a+X30lT5vGlxtYmqQdO8BRDS8GWzo
+zNHNRI5hAD6M/bbJlDO+o50CERbANFKF9YfkYpnP0JP2fXBNaeZ2q9k8zqU4ItwL2JC2hHYFtRC
wjn3v3RgRf4fiHY1yqo2LRUCPYOt20eHMKujQ+H6Q2K60o9bufYu1s2w/P/O9sy0c9KMetGBUHHf
IaoDPJ3ySyPBV3tdVBot+oP2/m6CqXLEGHWjdeky+tLPAITZ/ppUe5HQ3A4nGGD1WTuE6Lft+3uP
FGvPSd3S7b9lUy0taCgkny59KRGOyl36NFDgcV4XjMaU/xwA7wRTgb9aDBLYi1XbtCS2C9TK+G4O
Uk5J+MHiay5Dp6uKGRMa4XHjDdMldYbU2HFbDA8icnO0SKOOIZ6cCXWAORrtfm76LrUvyUcNf5fy
wLpk3KYX4udowgeZU/odzcjOwzwCt/b6RJrt+bdFyZwmI3Osi42nSOqLOWmGatimtirLXe8jukD4
4F7CHvzQuMq/pCx43LZw5Yj3hSTLwylFf7Zl36RUlMcxm39cH1xj0CqnXZWBSzAnfnt2x4Y3SQb4
yItomFnvwFlC3q5PohP98v873Z1QiyWjDKRZFeCUgViG3tZgXfa6T1CO6KkX3GpB0nLoXAJaK8u7
TLjYHYzce9q2fMWw0aJBRQrwWWSR0ZnE9mZZjuVXiSZdFOpfn0Jj3aZ6UBeF2zYjNy9oM0ZJnFcW
e8Sr0dgc1WnsSLde8SK6nVCsOwSArVMPdngIUaecdHPND14erT1pP94J859+I2FYgcPS6UJL+3eR
8Wln+u6+lvVa0lA3gXJKm0gegEChnM4cEdPEHb0nAYKDZOttDL0If2tqYSCIPgHB65IykMfaI9JG
GVvLGOlWrxhyi8h8CyTbsIiBSZHHXTOFl7pBBZg/pmR3XZE+3mCE3P/+AKNPbVDYoVAxtu36cRQV
0FEbu0+uj/6xmppqPxHwUwCd5HXZkYjwMRuneLnIgMVmD4yYw/UpdB+gWDMgYNhEyWAcABA9g5ev
YygW/oNku218xZhdvHWyfmL8tgMd9K4Jvafcz9ZIMD8+PAHY+7f008woWsRN+W0WBe2dT90MrEiL
IrnsLkt7q4/rALNu+xLFlk0UjkboJfVQSlrjniT7RsTEZq+bRld7g5D5rcgAbAIw0eVheHJymSWS
Z5uKGDxTbQ0KBxe1FzZKcDkw5A+AtQPCGyrC74PZ6PfbvkCxZbtuS2dgrnPx7R6uWzKwOM1rDxKN
LatdQT4gu4aSmOnBdrqhuvPdjrN9CMhm696UYlzDLNJNo5izm06eGRgmHlV595AGACAAcEzcuu1K
/ODDFCq2YbHCdyezD6iczEUrRhaLrnUB94f2NneYfvCSvQrhPi0CQ0/IzpjzlfDAn4ftP5XZmFIx
cCEoECbbbL4A/SKc0U1Xgv3nOMGxG4mRoswgWXC+Q0Qy8ukn6VFrGveAjKRn6iHCfAACKXCquBWZ
zpuTBp63H+tBTg8wxpn+wj2j7QDYvFyRKejDeEzmCEWLIzg55a6uRV7fjcwfrU3nqRkq3oQYHWIv
VZ7ixQUNBpRguIPRlCuy0u2+4k4oSq0c9IkWR252FPFJHqCDVO46k6IunU1OY//eZiqKK0mLwgdx
vWEcwCP3BcSxILsbPl8fWuMS1Z4iAqgHK0TzwjEE/cS+r4sccdwA7K0lqqAJwyPJoXO1cj5pDg+1
syhz8HzwUUJ26IbaPwqQuHyJ6k48Xf8U3eiKQwGjUggQx8g4TLSpYhLh2DBq+Xx9cM1eq81EbjQU
Nkd7D4pIQBZmB/Q/AQiuuOvXcku61SuuRLC5bUKKPSbF4O26Eu9H9C6tlCrodlnxI+hLGfJhDoxD
Z/E94n+3mXDPRNT/pQbZyXKNz0QnJMV3dMBrdaSFy4EpUX3uFv6tv+Sai4xtyhyaKidIYchwEFbe
XHDtmHYVoO8T4FisPOR0q1fMuWLAXxkAuH9AFf0v0QBgjxjO9zYEzN11HdJtsWLGIPYFTskYlEe7
B8JjKnB7Lcti5ajQrF5tERJsArR/RoxDWiEwX43yU2bMyDZIuqUNzTPVLiFA/jZ25UTkkk5NcXAB
WpQQXq09HTSyURuCwt4DNnfdkUtI0QwWZhVaUafyy3XBa+7FKqx8URlG7TilcRCOfF5CY6YR3nDf
25lS/rg+hW79ivkWQWZ3Sz/gkTsD0DYq34uK59arhLtR/MvE764CIswFMBkFuZgAlo7NHlx0zF/z
D7rVK4ZbBbaJIpeRXCae06NZgIssF5uqVaE4yiHMkeQPO7MtsriYePmaMe+2FZmxKdtl+orVhgAV
QPeaRS4uK8v71GTGyUunjZd4XzHZzgv7ngQhHGeE3j6XoADPmkBGcV1pNDb7T0NNScoZ6JvkAmiJ
MOEWYvLTgJihBWLpFZ+jUX0VJt7tUzF50mmOZlV/cbP0hgQZjYUNZuG2cFYm0VxT1cYa4fUt8FEg
JVLQFwH8txsUeIQnsF8CepKA09DKg/7G4X6UWIx5K9LTHGoqcjzJmYfeQEnx2gXVAg40KsDZg5uR
gRuSgaqM65uksQ214YbWcypKOtOjEEiYEROtI3CFKxkg3eCKVac0M5vAovRoB+Nn3trAOQZx9bbr
llq4FiJaTy1p0SN+DYi8Bb/+hy5A3coVqzYzeDhgx5ELoRMFCxKACRwr/HVd5jrDUIzaRs00yFFg
1EUK2FHu4wi2AycAwM8qJJZOZxXL7gWQT+0gpMfFKAqed3HXBXWC+ruvhQUdKv1bVOWN8TiXawBG
GoVVC9r8BviroK6kR98db0yUfKYj/8xRLepWYpeLbSlLU61q4+Di80xC5zMZcElCXbiHjqRp21NE
7TghoAYwO7uaz73rP9GmGGIjzdYqhjU6pRa1VYgszXjstkfB07vQSGnsDPMaEaZucOWEJnbu5QMu
F0c/b8vEDKOXfF6NfOoGX/5/dzr3nA2jPRjFCUw/oGOZQv9QV6twIBon7irHs0+G2mJhVJzSENzm
eO/zsXmp2vDGCjqx4sN1yqnYM+rLZWVZoj0Cl/jFrgGyjqwkMNBeZhvZ+2KtckgnKMWyK6+xTJK5
2GLQnplLrp5t1x/FpqdyBD60HXUXu+35oTLb8Fh34+frPkmzCWoxGxllUExlwM6CmzQ7gvcL97w0
74loTqzJeM9OhtcOfAsgoGeqvSQ+APfpgEKNM6/kZN/ABYYIkFUVeO2uf49mJ9Q+EpQY4losgxax
HXBVAGS4jFFv+GXb4IsQ39nDhIYIgBfZ0KZZGnE1w0UYnruCV6BbuWLJk1GHnd8RdhGyHuLJBKvz
WK3RB+kGX/5/t3IXGCTgsTW7C41CFwhgYPViQMRZOe91SqRasrDRFWjM7EIF7i2Tiacg2GwjkyTR
8uLfJnzFlEFG0wJJZ2CXCtf5I5EAAiBkaFb0RuMo1LK2KqxSsK+1xWlxFJXrn3r/S1EzULU5b8xc
i6zqtkExZaAL2pQwxi6gLjVibtXZQ4uemxUNWjTlgyDnP1VsMy29keUM7x0wgVVD8UAQCUsQX/12
fQt0EyiZMHccoKVIrF3cwQA01FRl/tFkefYrX1gVt82xbNB7TR0cHGLoETqB1DnbgQLzIa2tr51f
Pl0ff1nrR0JSbDgEDgKPCol7BFgvQMb3BThQN8J0zqyuQM8X3Q3ZWuBIs9tqu8rkBnaGfBVDa17n
74U7pA8DKDjX2hR0u6HYtM2CHmTLnF1Mlz6aPS7DvYxexhxBhuui0q1fMesisAFEFzXs0oW4xje9
dWTgmzhuG1wxZ3TB9oFMHbi7EXWiVYoa4ZjJ0lorf9ItXjmSkSf32OiU/QVED20T+3ZeHIa5QyXk
tvUrpmy2E0ffMJ/PBUUuCZfsp3Aq1uDfNA5VrTwjQSpgtTA0U3pPqQgOOJVPQf0TKfq1161Ge1QM
7a5Iq2IaLHaxZ/pCkb+9LTy8aR2xmgrTuFS1AA04NlYW2R67cJQxxNiQz0te5dw5QHDxmugW0ZON
1zy1Bq3qQRdRh+N8ThEJdl35LEAVFPsGA9YTUvWbHwrWIs133gmYKpYvxr47+pSB37UpMve37MxV
3mbdxis2XfVgpQpqMZ8nD2UlaDL7xpn9Fey3Lyb1VjysxjLUgjSU5JvIUjn5KWUjCFUHezyNhHW7
TXahImMDdm9AVf6cn0Qd1McMWKA7Z1grAteplGLUCwNiFQGU9UQm5yuZuzTG7fimJ8M3zqG8cxVt
i8L8qX5/t8/ZAJaOtMrLO6S9XrLAvUzSPAoJEJeoPKBaYGUazVaodWi0GrpwDtvuaC+dZsQ3H9ZV
VSMrtfQMyDyUTR7rzxV6PEXcWnloJEKWw95mfpHdU6Pgl8CerTXGbo1H+acczagAZouWxRMtwBib
TKIDRyzYZvt7ClRJ+9Mm/VLBslOjYmCgG/qz7UzNHmVq/WNrmmTjhij2jV6MoQ9aYZ2WvsI/9+92
LNbqrXS7vfz/Tqn6pq2YB7rjk+nXiBunvtFOSV4Ww0rQWLcBynkNdHU2geUdi5/6bmf3gQlgQOCG
gYhkjRP0w09wAXP69ye4eNJlXmSQ32GOUi5wDzpJYK1h0uoGV66XpIzA++0y82fT0+FH7VvtfZ/7
awgDH3ctYO2LobwTvxxzFzQnafU7CgfgUkd3fgla0V4inFsbpIjHNr3zJLvjHXKsMve+d2O05e2C
qZVLpz81romnrv+a9cWwJ8spXnBUMm0wCYyuKC0okRrcM0f31aClC+LEZkxSvCy2Da4orQ0MkXCi
rfsaDt0Yz8vD12TFisbqdlzRWNsrlhIWmv2eKn9Adnuq7a8oFcyP29au3DGHCNW36cyiN2MgTTxK
z4rrvPi5bXDlLHJyPwIRuO+/5ibjcWoNNCGdXGsDXAzqn2cK9lS5XoJoJIzmYLZf+5nncRMGb74l
4VQd8p8NduebmfmndJ5RhiXkWhONZjfUxE1LXXCs+7b82YJuu4jBStidGOvo63WBffjyck01aQNC
RYe6puG/ja5xVwDqCWgQp0aIuxKAsvXQnklOHq9P9eHZh6kUU+/ClntlL4afwFD+zkBqUTfDHrRT
T1E17qduDZDgQ4eLaRSzDgAdOSN5OfyMuio6M6OSRzB1jNn/gkuom0MxbsMzC3A+CbkncxMzbscZ
+W5PW9Kv+ADFuME7UWQtbyW6f85FNsQ23dSvjJEVyzb8QHhTJDFy9WCxw1C+XN9ZnY4qJm3XDl4V
YGHcMy8VMa2HH4A3XGNG+vD2jUUrJj0JO+LjOMm94d9MYi/HImbshYptHkPFFeCoNwR7ZCf3PGtP
cm5fs24No+dPC+EH/kLNwpAQCdzCNeU+iAGTuI/iYdfvATWWoG1sF+7a/b2/y3dffrqxlYid2Ml9
lrBYxC/05vrGaGSn5mfYNM2RDYrofUUvmdWibOwFvUYFX7s8aexATdGwPJyBbAThMUofat6cUaD4
1W7yr9uWr5hyXYNivJyZ3Ee8KeI6zU84h+4bp9nNDVmrP9Uor4o/gKg6Dn0TmyTNpo5LarcxK9y3
61+gG1yx5U52URH6MzY2s+IhGA4gIlw5R3WyV43ZaHrgMfDFB7V8F4Rh/YkKbt8If3BWYpc69VHs
OmdphWIuiKb0fjb5PW3vvAikfc2KduqEo1h2FFVZULQ9zENO6GPK5Js9ZenuuuR14lHO6obzpZ4C
umOh7c0vxtjBHF4X7a8Pr1m7mqKxORDj/QzDG90XOn517efr436MlQ8+GeW+DQAjs5gCmJR4ab6Y
ezQplXH91SWJvavv0Jazcu7r1q8cxsbYTG7v4QRDC3Iy8uYQjWui0UheBfUaWUX9ucEXSPKM9qE4
p68sfLkuHt2ylznfPRdc6rdF4I1y77bd+DvsB7dJvBJMpsn18TUar/bgAnCDUi8gcm+6wd5uQZQS
cBaPffM5LFBUf30SzUfYqt6DSR100zjgyyl6zoyuTgreraG16KS/TPpOQg63K5SdU7mfU5Q8R789
IDKn5Vpbg2bpKq4lAHK9ofag9k1wyjhoWs2n6zLRPQRVEDUGxFzgSGDkEu+BV+/uUSbD8XN1oDse
rGyubvGK3HsTKA+BhGiaEL0wEd3RaKO3+QM+/k7qczYh3jg1cAfy0IlTIdp4Auvrddlo1q2mkFD9
0kc0WAYvD5Px3d949VGRD5jwgH6ewf/mwU0+PUXGil//GI7CNW3FufTpGLU0hwcA0j90mzxVlvwy
9t4ptO2fVgXaSe58tvo56Y01fCWd4S7/v9uAxgXfq1niW9zy62h1SVbty8JHWe02f6mmjWa8hJ1M
1PCX+X4A1HK5kntfRPLBFVFFMaNj3jWmAZ30pwLUF2hjQwCtNqZ7t0pPoC5cqcrWqZByWZha3/Nc
iR2xh9tCnuti5Yag3Wr1mLUH1Oi6MFsfpGhD2h4Kk8QLWbjjtifDDc9DUO+ZDBIwqK24T43I1DyM
4TSFb49wn0FW74iP2ukSLfQhQncPIvh03eQ0XlRNxFhj3g7AncEZJsALY/Unzw9BWLMpoumaahYm
Cq22JMIQezQix4TSizSdFePTrVwxhE5MTufVWHk43Lrik89O7RqKo8bG/smzsN5K6x5Do8x2Pw8s
GT2WDEW1y+1NBWUQzKK/78w4H0MUtlhQp7DByfVbrCGFaPT/n/RKQxpvFHChqJs+ALngc1BXKwLX
DW3/vWQZMgEgP5jWgj0CMsTEEWsUx7qhlQNrcoUf8gBq0tbfLfYkvRWnoxtXMdqs6QGJtqif6XX7
zpM7o7K3nVVq8oSTtGEkxQZavDgCbRN8WGJ/3SY16qfmTqSL/u5ZQNANzQ8u0pS0/+GaeTL1a5xK
GttRkyWdWxDbiUrM4Ly13veq/t4G24I6aoaEjWVjUWDI7E0jTXpkAmS2hputuzqpnfuNqIibGnCI
HH3WbfMyW82hbfyk8eBX7mqjPvdhu5u7i4ja3fW90GiQyi0qATlIjAnb7IGN03CceBw2VUW5YD39
255Sy5F0DGGqfX0q2CcWrKiPbsmKnQoXYP/hjHEjw4mDqltidtuEoZgpmKW4nG34xba/qeWts/HQ
NhUz9eY2IGONFVf03ua7wn/asF4HlEF/S7jikwHYe+CDdeZNMULZD9fH/fjtioGVt6uAftllhoGn
M7kHbcfdm/XJS87GY7Zbezt96AQwhXK1tHlozm6Ie5gvv0tAIVdOhx76iwSd1/WP+FBNMMEy8bsT
yCnz1nYdX+wtx46bKUqCfC0l9HHDK8Ze/M67sesInd8AAYV8Ev9Ik3xXHugdiKTj9Mv0cOscnSTJ
4883jhG7T5fs67YPWj703aQe42MQBJBY3Z8CcSvDLR4NH6PYKZfo2Y4qeDSvs09wBec03OQCMLRi
qksouR7cVOyBPLKTgdgF/trbRKc/iq2C9E+CnMMU+7Dr70ISfG3KdG8WMkFObc0hf3iMYPmK3Tod
9VzeLdsc9QmY/+6iNkrsdi2oq9FQtR9fsCpv/ArH6uQ5gHFDkdleZJTuNqmL2o7v1ykyKA4ERKP7
zMji2fu8bWDFconoWC9s9Ak6UROHwQ2BC74+8jLCP28oJ1I78PlchLwFPc1eDuzcz0OMd/6zxDsK
Ubqf3tyNK3ebP5VLH02k2G9Ut05V15CN/6k9VOfse3A/xkfj2TnTQ3kOn+jlZlNVM75JsVogEjot
azBVR/Zt8WCvuTeNbqo9900eNaHBMoQXiROXXpqU+bfBtFdOAN3oiuGCtDooqxCjz95TUf3siieT
fLu+ybqhFcOd/T40UZor9yPgh7vuhws+TV5sXLdisUYDDJwmgi8z3GY/CnYsJ56EwEq9vnaNxaqd
74PlVKRjOBdBonIfOGTvjMHKynVDK0cuEaD1KlP4GlsuOAfo1CzXihH/PHY/UPdAsVivlIUHKACx
Z99Ekn6vboYbIwn2UTLfP5Jbcusln4LTL/J6XUh/3u8fTbe47HcHlRztsgHEBa7Id+ItfbRF7D+a
ILo8AOri9Xd639y1d8apvAt26Y+1ct1l7I/mVCyaZwbBpRy+NILviEsQBMS11z744/II4ESuvBGX
3fhoGsWa2ygFYlsNAP46fM66WxJGO9p9Sq3nQhzBjLDiB3X+SWXXNCJqBv3kiH1WiASwrycepUd7
5nHI+S4K7YcWBt9F4ydguNw2YQrgjTCZG5o0DSh9qvlBTmsoijrBKp4AiJLgC0qxFJs/l9muzx8z
87Fb60DXab3iDFJJSlwNOrEnJtlHvjjgqbyyVbqFK65gKOuC80zgglDU0a4znB2pyCfRnqXftisH
icaXqQVbvA8Gg4EpdJ8ZwC3I0RBIU3Rbl9mWaJ8Tqf3zXsYCoxbwlWGYmMbRy1aifRrZqMVaHqin
O4PAWkDPbIM0KftRhnveHa87AJ1Ullnf2T/I5JA4qgewVLhpkrH2QVD7IJs1wDONDaoFWRQowmHa
LQfImFgWYv+33oQS9P5iTGDyXLkUa64ivmLoQGEmFqgEIPlyeLTb4cvcuUdGnTtO6A3tNsGrYYOV
u3db90XQImG6z6cLCW6L+VCUK6Vlul1QDLeasp7LSsLph2CXJ0gfHYKpq+PQr+rD9Y3WWK/aR49L
4GSOI1Yv5PfAuZNyd31c3dIV023Lpnb65W4j3Sd0E4rurjNWLEoztFqF5dQumkSWo7Dvbw3nVKeP
9abIkBOpFVicen2VWlj1JHeRcdtvyq5jXOX0LmRZ1O4iZdtxYz/9GfhboocYWLHTOqReZ8wY2CsM
0MsMeIJsvM2oDfAkzRsxSgztTvvaeTDrbRcwtaRKZOCRm8D7t28BFmyF1nkOmxWvpbF4taYKXhaw
5xE43ir7UzmfjOjGCP8LxLPF16LAOt1TLHKggQRyHC4PjUm/ucV839P0N1o1N26ncpaCxHWxRnyA
nabAT0wTwdboe3WyUQySVFVKmrrFwwy0XqkBHJGhs+Ni5Pei7HYT+JRXDlTNwaQWWgHZGnQnUYWJ
SrCW19PR958tlLvztZyTxmWphVTUDbKq8KGYft6/gN4YLcxfNjkttYQqNS0SgPYO8SYa/BpIlYF+
piL30uL18/UZdMJR7NUfDTfl4F1CysY39wap+Y0xV2znZ022zyXxD9fn0chITZEaZZg26RziddwX
u4ane9QFrnj2DwtvnUjNkjLO67xq/8QOSn4YLMNNpOXXeeyJtDnUmW3uHES8H6u2cnZNG1mnTZ+k
1obZU9k3XYW3gGUnUXWO1thiNXcRdxHhu6uOsOYmdyvoq02ONeJORZYMnjhSuwPEa/Y4lq/X168x
QLWbf6jaqChybH1ApnvPSO+yoE1QAvpI8+oGoGIr02h2XiWrcQHVxAD3hdBOF31HMT2JpzAsVmxb
N7jin2hng93Ig38arTzJPR4Pa92OGseqctKkspBZIP1x3zqxU1q7aPyP1Wu14pplqwVibR6EqS2x
bJqDOzmoYmjv9U3Vjbwo1TvlGbknhO0uDru5ANGDyRVBa4xM7dKnxG5HNFsv4wKddL7NEV0sUTfN
eber7c+19amWZnz9GzQ+Sa0Rs9jgiDDFN3iBSJDEi0n1JfIu7lo9zp+c9AcvbpX5sWYkivJhEf/L
KzgNH5+mx2Nwd2vupvizgQL3le/QqJDKTiPdxpQOdngfoPepf0EXXOw3367LSLfP/1zyPZo6Bcau
zFMmz/laMEI3rv23/ljScbx6xrg9+xmZZTyyNaJl3ciKqUa9byACSPAsJyV0XsaDR7cdLmqBlYOY
9P8vepoe5uY0r5W4ajZQra2aXHMszAC2mU6g1hrABX0K+k2Eezi2FEsd8rQ0oqbGOz/Ix0faTJ+d
YfXeplv54vPfuYFACqcGHRXqfxdCsJsqf6qbp02ap1LJQCFMp+swdOveUvQ685VN/NDqfVfNf7n1
gP4ZGlWPNsmtLx1DeyVO7C+u7OmzCMbn66v/uCYJ0yzq+U4yIPSpg9IqjJ9DW1t7gNilOyaHz3i1
sDh3mgmIPOg/lgaSe1HU7GwwgW5xB5hZMVkxARykzPCBgAX1bky0WqO6h43nNkD32vWv08lQsV6S
h0NlkCB/zTz/Ce3oYdJKihRWScHz0YZrqqub5h9TLhu3EZAhLqdlXNjoSbbQc+kXPkInwH5cOXN0
0ygvBF9yNuY2lRc28jKJcnobVC4CQDLbE9ddmeTDW5DvqgmzOvQBrW7l6c85Sm8iw+jiQThJzYb7
KEJDdxU1K/GxD00SEyn2LhiAxNHukT/YXReFe1Dbt9VD2BWi+tR2TZFuwpfCPIrp90OeCcJGAUbj
UCZtmskdN82v1xXsQyeOwZetemc90urZ6BlF9TpP1EHZ+ViSe4/yNbw13fCL7N4N77bSBZKCXTxP
QCxvzyE6x609b41ySzEGlq8orjf4YWjXs/PDwjP5ofUHTm4Hh5O1sIpGY0NFY7OpLoEmnJIfFY2i
xMjyJmkWHNGo6s4dvNuKzmpUSU0Zpebg98wYvIdK5kVSYEtiOmTdsQ7XGO80H/IPQnIgXTMDqMuP
gNU+QmZzlvS+EyVla32vWpT1bFInNYmEqlxw5Q6592C2PtBEzLYfkKA1c+/m+vg6QSnqigakXPRB
0fzIUv9pGFL3MJb+oeUARtk2gaKwHFxQA1C23Qd38p+EGThJN4DnwApavhI0XtzDP3dV3w2U8yqP
oiljYd/8aPJSPJVm9cux6mlMeOY3x4xNAMsO2LTLKJErQV6NR1QTRUSGZi3ETF5D5j/1mfl7cmaR
VFV4V9hZHfMyWAOI0m2PelyR2ZgAb2A/CAD970VOyxipbT9x2jW4bN23KAbPpoKXtPPIaxN5QKtt
ALkju6JCey6q7HqQpuNJLTfBimOrFOu3ZdEUwgm8c294NkvAmjcZyezOq7UjGveopoYE2HEYlzx/
taLmSfpBuAvKbSidvqvmhWzLsAQ6TbLXXA5GLOfSeTDabK0WXLf0ZYPee/a6IczMpPlgu20/Lg31
ef9cDmmzBt2k0SW1YT8jUwGaNG788GrbxpkBCFOUIVY4zceVWKhuBsXW7ZTTxrft4IGCREDuTGyH
c/BphhSRbPJ+LVGhk5Ri8BwkHU3OuXzI6rEhZw5uSwvWjqjclrgVNlq5h/rSmQI58unBH8S9XVbF
AWiC4rDJIaogy8BmMAFASez/P5rQPXlTDLwZ4saa8JDfNodi1P1Q5kXbTi6gV0IAjtXpf51pfUV3
cbni1XVboBhy5pUGZ6wyH3zEQ9lNBwJbAtDlnG+KDPiumjGqLFRORCVzH0CwifzLCPTMLjMF0u1G
ubsupI/z/ZhDuW8W5kLyF45Q1wZYyw+9rKV44YHXCHAJOhLsARPLR/JIAALf3hGCKvivos19L0x8
sN0SlE4Dqvdb1FsIBZq4jMtmN5peXnwloT3PZmyFPfAVV/ZUI/J/E1KIDuTIST24JiD7qV3xy1gw
d39dGLrRlXtAxIYOfUcm+WG5/Jbk0ZBkNprntw2u+AVig2UgRV7hwbQtZyeAUleguhqsyhvHXz7q
nes0i9H2gInqPvBW3IdTY98Bzn0N+lsnGcUZGKiPp9PEyI+8KEjSTq3pxIDUMbdquv334gWoC+zC
jsyHbJKRfesW3K4P/8fZtzXHqQNb/yKqQCAhXpnxjMeXOE6cZDsvqmxnh6sQIISAX/+t2ec8+Gib
4at5yYMrhUaXbrW6e63VkT4pmhSKymZLVfHD/CROu+MTiiw2AHhJcqfBqpsyH/2bMX2ozszfUjX3
aqIPMf4A1dvfl3d95TZwqQH4koQQiJrt0/9wcsX+EWQB3ilAm/2GK13ZGrdupSwfadX69ikKff/A
FhrsJ85ervr5bs2qGwrGI9sh8raqsT7kdaD8CpnORlt1CH3VtVvF8bPT/CCAdWtYTenDt8zz/FZN
vKqbNAjBcg2ukkKUZXIPTpai+gI9BBG0e/BxJOZpVgptuDu1dCz4rATuQ7tPDIHy8NIvWryYHFL3
ySP44w3IC6I2ApcygPRx8DyWoRd97XEHkScftcsuSYulnTk0HDKmnmYv7BZoVYL1Kga9Fs2beoZW
Hy//bhqP/sqGfnqSrCfFQeVY8hQqhHPxJR5FLH9OqO+ZZYe3o16mFISUKjnScJzjr2PnZ/qxXZrQ
L3cU0tPts8cHGXwCZ3hXQ2hekO4PTwJT/uIhkc2NEJTq37YrkvqGeeVSJK8Z9aaBH/BKAVbxmACy
wZKTj/Z1IPIu7/eKfbiU1oogDm2zfHmr7Vjt8jh5kWAk7gc/OMYhmiaDpvydFWJI2dD5Gwd45eni
Fsh0zhlEi+mCjAfxo1NFOOhjonZkP7tpWOi4pzFTCfSwWOA3yL2wbqskuGY657+/c5lWtzJjXcbu
irlZHq0dwxOxdKtAt2L6buGsICy3vsS8VE35SY758ikadHiaqJdtVcc/hkuwyC2bza2eY7AtkTu/
LG6Jgtows/yAW+w5YvSkR/kGpczbKhy/zSzYeT39UmfQbbh8Wsi/fvMjq3X8qYoXVWdo6PpZ+AsX
d/mMfOwL6D9zr77hkWfpsdO6VgcmLevuBa+zCM2RVcPByjWJ+TNtuqh/SECfxqDpLYD/JAxeAHVl
OWiQ2oUy+wa+s2W+y/os6T9DCzUu7qWfYNrggpSguD7OvWLVXg2aL9+KWZbTUYKpsAfHRDFVb0k2
keauz896dmxC31CRih5S8wffxBkqU0i+4LgJG5Z8VxmC37FMDbXhTVllo/zjm6YvIX+oiim5JVOc
NM+i4v7wxQ7VYh8h04tnRNdPdv67CnAffloGb+m+8cr0y18dSPjmR17rtvlHFwReZ5cN3FKa1n3e
QEMDQJHGe5p7TryvOQG89kvYsQyFhKGswmcVWBnt+mYgX+Xo2XK3zANq+8yXJHgBPVRRfM+9SgcP
ia3z5Ftrvb5GEq/XZCdMX4gjZfMCCquADQM/MfzbHcMxD9m+5cnMb9CxbHp09nk02yUIefpdY2pT
fop9EvmpQa572ksdeKdMe3P1D2vJ0qZMCW2eSN8m4YMi/sgPpFZhB8bMiGYPI9c5bdMqJFFwOxGV
eGiIDan+u5nqqK0gK8hCfTPCt/FT2ZXV/JiN8dg8NItfyZSFdhBHo1Wl/gC4NPICUGw79sc6QD68
b8D28WA8n0MLXCPi9ndDrAnSsBGTjfi76WafPvuDXSDaJuqi5AdIuldxOkguIn3TiilSS2qbGOLx
cURD+owqqMz4rhnLefw85jRGniwqC451ZEshmrdulHiVCAWptDQeACX6B/IkJHu2tKTh3Zwl5d84
R0YcB5PF/tMoCrYMB5zOMdSvoMtsoh9lDtmUYxEA07SbhYaEetqqpEUZNFMkehlUEoh9ONddvffr
ToCr2BTEP3IQxapT4SPVjAxE0rUaeYmhf1iINwWgN6jroap2TZB73V0/E/E0gcgX/HB5NnZ3JetB
IiBMoMSu9yvUjOg88r/CzGfDnk1n7ZOcNoJB5ETC5qTyFvUjixnp9o2XyWwPRSNNgOoahvDW6qbW
BwbWSaVShdfCTaaFpoDAQrlkV7G4LcEJis7Iu2SAAMJel0lj7lto0PZgU20jckODmXf3dV+0LyxL
ihrPvKx607is7TMSh3kh04V15wM1jIbdTVkVm7uYS+tPKfXPLGyGQHjvGMuWtY8q6WRmAf/oQP27
J5NHu3tYWmd3OHUt+SLmUNnnOGAhOrGjJjHIU0AIUJtdnkf+Nw4ICf5iPDOKCTodY+JhSVoiDkHj
sV+1GMf6MaZEtN8q2tJkX3YmMZ+UrIf6q0ci3OgyKkr5VLejIp8Q1y/J186fmvJYIqne/9Rqbiso
ccy5tH8guVfnLxBxmpc738YBTYuY1xQd21nm3WRYYLLP6zwsj7WaM7YnPlgP/s7CCFKEMClW3Plg
3vB2GjgdDtZVC/mPKmhYc6JLfa57d13Q/0kqyMHeTf4SN2jgL7w4T3v0TOV3C6pw3mco/ZXDbaPK
pi0OyAXn/Svz9FC9eHyEJEbdE/5N1OCkXWQfQ5jYKqPFfpwbo/dB4OfTX/iaAYlJBKR2xQ8jNB6x
9IlY6q0U7NpV7LylbSymkGR5/yQXi1obWqQqtQOzQfXn8lW18n23laJj1Gvk4HsvQC72w72sA5xd
MnWx2KjbrA3gvKOzgIGXbuLBE9VsRnVINiW583Qptihx/sWZf3DXur0VVXcm3qUcTd5N2acEUq27
rMh+FD5OTaIetMlvowisCXCrJlU2/l2E5jYv1b1H+e3lVVwJadyWi0hUfoeLfnqKAiQk/mXYnMsA
jUdmujKp4jZddIYU2mP58mSKLPkGv87rPW6fYCv7en7Lf7SKTsyHSz+pe1OOT2xCYtRUud7rmtu9
9E13mqrx6+WVWgmkXZIbn3pBGYHs4Z4HEH2Ikukbr9XnTue/z/FYFmXIcJpPDUGccnnAta1xXtAq
Mwkrkdl8qtqO37AYPoMMdr4p5TzsLw+xtnROsFeQpSHoCB6fwBzq72JJ98UAye8yBDDE97ay/Su5
eLdLQ3ZBkvm5ml6iho9VakTNUj75/GirPnvO6vj3FG9pKK4Yrdu5EXGZT3lXmSc+DqoDxxeNyNl4
uR9u4VBXDoLbvyExizC0vX/n+8UTOBl3XEX3UYWqPrTr7nyoyQ4GopM9IvXLu7RyEFziHDUsyaiN
Pz51vShvFJhVUiHKKi2nLQ7tteYIt7cD4FcpWpCy3DOJB4cpW3EzZ90dq2V3yHL6QChIBLpZgW8v
559B0bnFDLG2mOc5v3uwVSEIA+qEjZ8QviXyEHrYLZC2eE0b3WoFmtMnuPdpwRsyi5LTJEhUQ94Y
rbF8d3lx1w6M4z0srZUnqr6+J35gq6MI5zOhYB7XWyJoq2vrZNokws+miqfgDtRqN3NhP5mYfzbo
HbWcPvz7njMgo5sCuYtJuVVgXVtXx3kgazgunvLr+wyHVOq+3Ckq/B1JcG6YpC/Rwh/LBMMlTf77
8kqumLlLYFa0SWmG+byScYA33BjgTSxxo9CUlTT4CRlf9F57UFreAkytbZ0TYahMeEGXoW8f0BS/
2GW5P6h90BRoILo8o5UBXE6hIvbGGhkK82KQRYZaWtAypJ0C4l35fSfCqCAzh9z0vMCw8ZtFDz1W
vOC2utNXjoBLJ9QhtzBUgs1P6KxA32naEWTXb0cTsyRP/XqMppMQTZlAnc3anv5VNG0NGtXS8Kq7
Lrr4t0Txzrp5Wc/UVvH4ZPXi38xRS/e8B+d1kJAtZPqKc3TphyAHs/ggHLXIM0MOG8/xEm0jSB7Q
pR9/x0ks2o14c+V4uyREoG0NIhNI8yQmzr/5HmQ4uBQ8RTsp6KTLqb4P4nHciD3XBnN8BllGAF4k
9AdNm9Q7s9hPBcK+rpPlDlRgn0e1JWW1tnyOn8i6Omz8FncLL1v0p0EgE6BUkFCg0WTjDKz5v38J
at4dAiiGxUE7FP5ddH4pZ3z8a4avY1BQQH7hNhvz2872xf6sCBGIZiP7vGa6jm+IhETmKpu6J4EG
jXlXLV4V7nIQ3y4bA5xt9IOo06U0ktp4Ocj6q3t9rmicxRTPOzTjPYU6EwpmOXtoQ7XVI7kyHZfl
SLbL6EdjV9yjWsayXQW192kPBan49bKnWwkE/fM5fLdHFqJNY9wVw5OqggVv9MSImJOUGIrEgiVE
FOOh4UvWbFUpPzzgSIM5A5oYKKCxiKu30LO+wBM6jEokAKB3qUcyyp0X9+2nkTBkFy/P8MODjgHP
M383QyRwgFWUqnoba33ubgb9e1hDyBh5wmx/eYgPFxFDOLFMNgBHMc+MvvqQi3ise4iRPJoEnTr7
aDRjvqtlgEzO5bHWpnM+KO+mwwsxxlWA6TBR6nS07PdcRNWOEfnl8gAfnjhMxvFA4ISP84mF5Vun
LYhUzdSLaR8WCuK9lwdYm4HjedrW63qbE/YaYjI3eDt9tQla2fjYX7vlzusGBSKLKzys3hAp/Jaq
NQcGPfUxg2j75SmsrZHjZIio6gWkK8Vb1hiqjqgKRPlt3EL/fGONVgZwcxwh76qF+Vn9Bq0Z/84r
VPXMIR230deycl5dUmEEYnHY4dp8UziYz3MJjZ5Cls1fLctyZPnL9uaqZXLTHLQTzezROnqVLbJp
e50hi3maukxVP64bwLFtEmQocNG8fCNdn900kWq/nOUktmLplZPqJjCoavqJy569ilDzL91Qo/kh
n7j9CYrweWuQD6M1Sl3MCAu6EG+OxD/ZvH6xM1QNA7ED9v1zZ+PPBqqeXD82mX2+bsUc6wa1SSwr
MudvFDI3DcCX9ZinBQoZ+8vfXztajnFLLxnoGET1G5kJRIUs+8Knct7JReu/S2/0rzxZjoWXNowq
eNXwFfE/CNqhYnBnrhUFpG7eAo5vCmtWVm88hrTKTk/nCnAGAojrfLibq8j8uKimugpfwxH3oBrN
oc6lSeO63bK8lVv2P6kKQ0VWyzw8qWX5lUGgLiPNUfDlaHiwA7/QRoi3sttugsL0cjRkpPmbQOfd
V8oXL0Xm+7s3qeEUTO1GJXvFGbo5imjplVS5pq+Z1h6Qw4C7seM06KTeOLRrA5zt/92d2tWe6cQU
1K+Qa8xOIBwkb4nIr8vnUerCVfk807mG5SHOwW6ottGfG6mOqLIWp8tW92FMihEcqwa0MEdC2Svf
2DiKcK/ZkD97Ae6/HI9KzlVwoorSec+LrefD2gFz7Nyv49BaZMpPpIpfsiIvT/NskGmzTLxCO6Z8
W8BYdQ1cH7NzjD0ADYjyIlyG3Zz7ehdz2uYppIP5xnW4tv3ObZ6gRogkayXfgjLDu6EakWdjRnUb
IfbK591kAvNnyXLUBN8C4I/GfY32F+/QeFW30b299v3zoXh3ekdvzgEzwi0LLTxsQ86qPy0QJxuL
v3IHuskELQQfUSSr3mhNg/FmqBCn7eJMR9EXMk5bW7DiSNx8AYunKiaGxa+hVTwLdsm8KFul2Oiu
bPZVvgR4Z0HZAhCFDZNZWTXfOVTZYoyvDRorrPA08p3+1O7qet5UTl9ZN5etM+nmCs5EZ2++9tVt
zev6s8p4+ace5q0g8eMhIpe4c+yRVZ+DJX8r/U53z4bVsbkVeGd3cSpIGc7Hy95lZancTEsThEtH
rCreSiHmOFXJ0EFcExIjW9WItQHOf393ghU6EjlQIXhy2A59CT4d7AH9z6LcCNc/Xijq0j33aPWI
l0jJ16mIvBPt6rbbRVnTfud8shtjrIRx/3b1vJuDKWQe+/VUvUZDn9ydHX1EDLAhit2oEDganU+/
irG596x3pV9xTjDaqiYdMDQ6oWvmOwpfeDEnyci3qmtri+Z4xQrClCDmWRCgDPSlPz8Kzrqa/x+P
qBWbdxMpcRDQoQQVyFuUEA+9MfRHnPTtjxodRLumNVs8FCvzcDMoCHqmxs6RfAVk+AfuQ3IvB8t2
hV227GPlLnRzKF0C59X3iE8SJDCam4HO+pYNgkKgUkHVU5NhSkfUkLfsfsVcXPJogGWRYu+m7I2A
+95DV/ZwGsPObLGnrH3+vJDvTjLBPd5A+Zm9RlNQPmVqyF88ldj9Vc7EpYqOGDLCqEiEp4KjVUHr
JrkbRL3E1z2cXbpoXneT0i1hJ5m134mGsn2c5cnGx9eOkhP0RCFkptBHgnZjWHsAhts4zqubhoSD
nfYoP0zXDRS5zMl6mP0y6YrmTfv+rwJdrd8Twl7C3F4lpUUjlze59z0ATlRfvOWl5MeIlU0q0FC0
M0zpo26qdmPFPj5LkUufbPEGsX0+8FfWBuyOCZ/CFPDftigGPvYh/4GQ96pBh1su2CuBMM/9LE2Z
imzO9tL0zb60/bDx0Pl45/+DIddeXUe1SujrIkl+1Og6Q8dx+Qi99frmGrv4D1ZcxHXEgUgPitSM
SiGmFmjN3w95S7urEBfYdOf4+jRDR5Ay9MSCWT2Aexf9cL0YgPS8PIWPmecxgHMjFe3YhFwihVFY
tTxGLVoKUpVbKLhC6/uchi9sAKJ13PHQ3+oBy01npE4PeTyUMi25JNPGYq4dC/fuIgNQv4sNHm2x
VDtu0bWnTdnsFpn89lojroq8/4Mk12G+9EFZsddJQnkNzZnG+7vv/XIj9F4xHhc/7oHNqEuioXmz
hqilTJOpYOYnCmoFymmXt2zlXLvQceNV0C9lUfPWtPE9dCDmfdNwLFvMhi3667VZnPfo3XXSsRmb
Ucz0JHwQtKNVrU6h2iUPlyewstP8PLF3XyezBkhLYQIsCp4QrXTHzuquO/C4uUPvguEbMfDaQp1n
924cdK95SD6EzRs4UdsdZGbGkwEB2z6bi2AL5ba2Us4rHp2C5VKiW/C1bQwQEEGFnuI0QgDz5fJa
rX3fsX8dtmWelT1/taL19zzIC2/nqTkIN+z/4xD4P1h7JqGCh+4D5ATKSH+T0Ffpf5lxYiCfnSdp
9zyefbKDWjvwk8uCSswTOBpjs1GXW5udY/O+Cj1vjhB1mTCuvrHRFtOxHAOZbJy0j6O8yIXgA8Fi
C9v49JRFoBA3UTa8dLX8onF37stE6YMnPMAqLm/VyrF20fhoCA/8ZfHOS4m2nKJoH4qs6m9mqR68
uuv2l0dZWTIXjK8BlR6b5PwGjudfEu+5HYgnt7r/1qZw/vs7i6nByVsmy8hfw5L6N81YRzc53GRq
KwvdU/CDbfj6tX1xPAAXYy0jr1Zvelp+CSlBfkIifTeMMt7PnpCP4bCJaV7xAi40n+MNiY7GCA5f
t/mx9rvwCGUCBT6szerY2p44TqBFYgLwp4a+znWInEed98UdchVNv2Gka1NwnYAXoc2bxOzVJsvX
LAp+NiPZDYt/XQAexU4M0PWjlxU0Ya9z0o6AMCg8gCi/7kZ08fYaNCdUTkv0qqGSdWDQa0/NcJ1G
OwrFZ7/27sROaJviUYlyj01GGaL1H80EnwX6+Ldw2B+naf8DuM/pUBk1U/YalPI3A1L31o4lECLq
TpsRyDBBUnR3zxs+ZOUkufTMzaRNM3mBemuSAJV24I7RPy4Df6x+X+U+XAB+BXKFmdTt/+SAlWqQ
m28RJ19Fa4PtcA3bo7qQzLBX2tZsQC4w89S+t1507QKdF+7dfpsGzNglD9Wbj6OaNsrWvyWhW50V
a8vvGLKss6WpJF6iivMWcJGk3wPmdxVTPRbHMeNxAHKoAT/Bm5boZRiTIUqj0I7PQp0fcFps6Sys
zcIxZ2AqSgMYFztVY5Gk3QQhe4gYbxFXr9wRzLmzu1FkgaUxPQErcVc1fbfni3lGW/Vj0m12mq4M
4kLvIyO9SSc6PnVRK1K/RMFToHlbdIDfB9D1umwMK37VBd/7rBcqmIL4pMv5m9+cW3Wn7hGkg/Q6
c3bx8iLowDzfjvEJaZk/c5KHac6u0tlD/4pzV6sCEm0N4EM/zII6Hmg1hhA69rP9dt3aOJaMtiqT
U2LFj4nn+bNFC/iB0GGoAdkxy/PlMVYOqsvpLPOIKOVZfspa1UypyIGNugnQ3/z98vfX9tcx52gp
cgE5K7xty+jHv/srZfa7NEVxc3mAtWPqWHTRAuIfc1TUJBrjza0cszq5DyVW6MAa0tBPQeEn1cbL
dW02jll3zCLnijrnI+uKLiUT+8nYIo7gSdjq717bD8e0Iw0WgCLj/IS+Mr0jcFYp2iSvqthFLlDe
hGi28gBX/QtIy3pf93MY7WpC+daPX1keFysfRX3Z+opTEKqegfgdqe440Jx7FFm34rCV9XH74Ege
FZ3SmjwakIGkZABB1Rh788ZhWpuAY9AaGOwIUqzkERMYUFERzfLZ2B7A02kK+LfLJ3ZtkPPf392f
KgNeaE6W+KTas0+VgPUtgS2AuYiX/eUh1lbp/Pf3QywDLZPCej9sGYC+rcj9B6hCd4frvu7YtEbD
s0gK4f1AwO2dFhXfI0dBN2LVtdVx7Dmr0Lk1Lyw+8fP9X6gOvM4ieumD4cp8QeQYsQJ5wig14q+i
D54EAackygBXvg1dNmTQHpFcVriadVl5LFVQiAdbzbVFfXBC/9+dbSpQtNel8X70YyGPpii7g0/1
18sb+zHfL3oYnZo4RKbzQBZR+ICbDRdm8qga3xwFiz8Daa4OgshXMjXgvRHsMIHJYwAVWZqXCGyW
rM4OUzA2N63sT5d/zspRcPvgIMkmjB5z+RsCeQR99shMxBZUN16x2ZG4NsR/DB4Cy1ObVL/nsgyi
tBvGTyyOoCVfB3TrabdyQ7ntcAUdYl70mfyNvh+gSWwovuNm4nsRLeGXIGcvl1drbRjH5iWozyve
5ew0V+xR9uGNz8HpkrXidfFQSbtuEMf0hYx7CuB++6ZjEaQVY+r7XBmQ4HjeJPZ5P2xSN664MFfJ
vkvqEtwXYwScEWJBib6GdJGIgC7P42MoKU664wQEwTWoweFzikQcl49F4lOS7bqYDwUcTmJz9p34
WVeo+x6q9P09OB7FnKeqitFasa95BK4nALYliFH83g5+ciMqOrINQ1ybvBMFAE1FDQ+l+F2WlYB4
F0gJXmMo4mwY1srn3UY6E+uoVZWJ7uUczv3e5FMfpJlH9FWNepHbRtcpNNdAZi6657HHmyaterOo
F21qYFvSpZpBB3d5Gz+cCNyV4w2FHIQMRxscBCgqPivg7u+oEVtCxh9aFL7ueEPpg6xEoCp68H16
z7n3yovxeWyKp2bOrwkoMcQ5O/fuoub9glRbmJED8ZDjy2brH/Q4giJ+E+/zcXUJQ5xn926IIl+s
NjanB1xNO5t4r2aJD6wdb1UwHkgS7EpKv5RLdDfkcOZt1eyv2xsnzBHz4FWtGoKDnb0gJa3N0rwt
fl/38fOBeDcp0UWeV0saHMwAqB4SzHQfJtlW+fXDWwFL5ng5NGdWNV2SKodeUwwqVC69+7HpytRr
Nj3p2hhOnFMkrQ6ogdBKXfovOkGXo2ibU0+accNVr9mG4+FQOtRDIhtyiPL63P2JomJAarlR2f0w
fYwlcjyU0rLQdTRFBxuYXTbjptFjD9p+8tnz62YHBueNBMHKNNz6gUATsSqarj1WS+Xf+uf20njK
4/3lc7SyC27BACBnIPm8DsZRLZ0+Ko/kL77uWfGAt7e+SsUiCt2CgeFTIplY6AFSfuphZkm/pI0v
s6siWnzfMXGV81Fp3HEHsUCvdcbaV0V5FWsfPu7YserljLYHPziQ3ni7mSAWXPgW5nLFxbqVgRlv
xHMTbns0UfhDqGV4Quk23/cQP8lBHnrlLjv2XCCFC+aLghx4kn8xBVgNEaS/etTPbi4fo7VD6hiz
ZiZueqGjA9P0H92MfxE9LrvL315bIseOi67UvR4zejCRucla9mBC9QA7y6utHNzar3ds2SvMMtW1
FxyooOPOAsy9j+pCXbc2bnmAeWphcz4FBx4CczAz8N/XBf3n8uKsuCGXi7doeo37rQ4OVZGFb9je
YMeDBTQGfQEGXWLlY39uI7s82Id1CKiXO5e1yMKWAHEZgGKwOqC/9+s8FQrN6ei6DNhnqOs0e7RE
b8RoZ/P6D14Sgzk2LdU4l2GByEAOQFFLaHXuwKP7CfTAdmOEtbU7j/zuDmWLP+SS2vbIafNWmQok
Xv0JzINvAGXehEWycVOsnC5XzFEHnGloUQUHDc7ug6jVdxn0V0WyWCXHsjnIBJMu76JDpEHEk0lL
3mLIG3+/vOFrP90xa5J7be35bXAoALhNbQRSbDlHW+/Cta87hg2oJlEhzckhQ53/JsPsdqVZvl73
0x2bzjLqd1Eyk0NXsn8sbfQhoVofL3985Wy6pQEFWjITToi+fA8CHaoGHXmRV/YLBPyuKoNHoVsX
gLJWDxXTOTpo05HkHoxnDdhJdNfKBczk0M+Iil0b0Kg/XDclx7YZtHtzJvvggFtZHX3cPSkfQXje
5jDxy0Os7LdbLbBIlI3oEYzgyJfigdde8jyIqd6w5rWvO9bcFooMbW7IoR18MBYXoPUWI7+qsxLb
cR71va/IgqEdATGBN1rYHZYqTqMgjA4lKa4MxVwJyLkEwYL05+Aw9wjpSRGqPZiUs5s6svP+8g6s
nVvHnvGCrrp65sFhTObnShVPrLYvKoxeL39+bQscg84K43UW/GsHv9bLZ6Zk9gRtoebmuq87Fh01
Q+a3+UQOqvWrneCgwja8tdcdTrc0oCjo0z2AuQ6VOnPogRTwZjpf1Vf9drcw0AVL34yqDPAWkUNq
FhxONBtvOdKVbXVrApEyNbrMOrw0g8lLO8Rf+8hHt0xbIXl8eQJrQzi3cVXw3AMRPzkfzp/aX8I9
ktRL6kHYdSPMWzk8Lhhe+qQBGmluj6pEo3QFOM8+Djdz3mu/37FfJZa4g8r9OXSJQJmX69csSdAa
idv48gKtBBMu/L3rKTU9FAUOXd+a52qi4ZwSW1dNGkeR/AcEt/xuYcsWdcDafBxLZgAJGbDm4MXT
DXRPdC1uCl1VaXB2G5dntDaEY81WBIQRjhm1kdAPNI7/gZ5SdajOJ+vyCGtb7lh0NVRU+RUCgGqG
zcmq4zs6zVvozJXf71YKKrQfFJOuggPgf+qYhZYih1E8gSl1i9hr5fe71YJZVtMUjQiPZLdkp4yh
qVtyhByXV+dsWh8EwG7230xiIKB5RvCVZ9UNT5BqZgbFmjwfgmNr/a2a39osHNNuF7CPaQQUh9rS
5ADC62/Qkr2KTz8CVOb/3psAwYuuD875vdL8rXJQ+Uy53VI3Wvvl57+/u5RnY9VUtlghEoIJsSrx
dVo0111mLn1fNgF+CxQCMmyTqHcEOf4deEI3Pr52Nh3zzcaeojH0/MsXDWphiLP8imcbnrysna+L
h9wEv4zm2BsKPDtsUSZpVXftTV/1VwHFsa+O6fozUGtziXenDZJbkbd3hQbzW98PD1WsCGiKt9jz
V/bYTdVX4JOtwOjcHrMSyeg9OhDAzYpWjcX7fdnM1gZwktyRJbIFuQHcRF2HoH/PipvWj+vrbjUX
6U78jrdBz9Ux6tQbKIOrQwje1ZvrfrpjuT6qFgueA+FBVKHdFeeUzjn3eN3HHcstwDMdg6wQzk2a
v3WAbmUws/H9dR8/b8Y7y7VDD7be1oYHWZf17gz+rqdiKxxauYpdVLsFe3hRULjlSkT3iIaqFP1P
t3OSyRSBy/1UtBtlnrWj41gxy+Z56j08CljnBUdNyvE2ZuGv65bIuX5VG0xzSJr2aIfAv7GcQRLe
euNGl8HaT3fst0qkqAdTIVSHkl4Kvm1v13jdVsp05epyoeuiG0GN4IfiT0Htp2iRb7prPgdB870X
zeerlidwzNZ2eqCRHsQf1hS/bTv8NZjrWuaQNnbewhVTISdl/r/3ilE+smjgTL7u1PwHsw5USxYg
rXJAWSoHLyx4QJEY+nJ5WdZW3rFanhBgGTz8dObxz1DEXHYAxt/WqrfpgLTp5UFWbi+X2Y4wlQPP
NrXHDrVjlDza7CbrbbXru+vaSLAF4f91EKIHDwnhlTpyQD3QfRnGeHLEfRdeOQXHdCORK2hJqOSP
rJYZ9VmYbjUBu2R5tuVAV9yQS2MnF8ptPvYtkinZT03PBD35E1PlFwtutGnaEmBcseR/WfTeuVKU
DyZ0IYTqaDwQe/HaPkOA+6pWZ6jHJP93GyqwOwWxTPwDuDPG1JL5lw2yq3CF+LhrwrUmaKSOkW1K
6I1qebkPp00mm5Uz6oKrJeSrwj7q8XFWh6+a9RMwhbQPvaemoLTdMLfzT/0gRnch1UURJT3KjC2w
r/YAPth94ftHG1JoFKBByIyfJpSLLhvdyj77jmVHdR+ia9H7332G5o9AiajOvOvKjC6+WlkAtk09
JH8U4mgQ64HplS90IxZd2wzHmpkY6mjk5ypFYqaHYlD3UDyPDt24CX9ZG8Gx58xPVN+AP/FoY5Bt
zwGK7ehr54/A2rDnyxuwYs8u80fkNzJCoag9QreL7xCGNvtMSPNqApCtR1yotKwbsUXmvbbdzgXN
ILAAFZ7z6xUcYgAOdnTXm2xjsz9eLeIygPhs6iE3EfA/6OIV6f/j7EuW48aZbp+IESAATltWqUqD
7ZJtqWxrg7DdbXAmwQkkn/4e+rsLNSQU/6hNh1sLojBkIpF58pycA4w8M5C4j86V9kfNVvQc+fGO
tGVz5OhJPMgRXbRDBJZroMhJfHlDbLMwrmmdoE180hksAtxh/kew6DEnzifXcz80czdspb5WX/fW
xqnZiy5lmSfDosCDNYfhPgkhjFKPTXeoqdd9GSAaSQM13g+Dl92geeMqvkZOTZFz5UFW52/pxW9Y
+CDGpL4FF5faZ8CGbqzf+0eMmgLnkkXACyEDdpw9h9wRd2LHROeH6zbHMHmFSyPPE9kc0xb8oyKK
6i9VELId8PD1hld53yCp2ZeO11RAl0HgbVV597UeviNK0Pv1dgUGqt27K+Lm8mRsK2XE4sLTNVtC
RFVzI7s99UFRXS803ehAff8SgcTdfy9ZMZRD6XUtRHoj9w+aXH92Rf40uOqu9flDkrindhmv25U3
eDEZFpwQWKUYXXpIJ0Hux3xSEDW5EnZD34DG+qmOgrGvjrpUXrJHSZr1N0sf0K0yksXsQ8PsyQiC
1L8hrnRZcVSjpgd3Gj+Ncum+XN5uy8EyEWMhz6uJqZocILbyOWTyW9nmX1bIb9iJ8whK/euGWSf4
KnLrlgXG50f1MZ97qFtpfg8CNgcNd0jVJOhRPCQMkquXx7It2nqyX43lqyZf6hlODByzD+guG24a
WZ+DBgZzeQCLiZiQMbHkDhR0RoJ0mXukwvnNSHJdoEhD+t8fjzxTlSe1ro6DqiXUbjv+3CRRsUUG
YvvphnXXIhlD8LOguUjAWf1OZV0sH2TXF8Hx8trYFt8w8BDE0l0zYqNB1AEJMggipGnQ7hPkGDcc
1PvPPmqCxIAAkEUVIJReYQx+WhxmvC+4W/yu4BYvT8I2hBGt+87g6amEl0rb4gsVULGsh5u64F/W
g3TdEIZl85WFalkCcqhryNv8pXwQOLPfFzmLfaQgTnB5HMuGm3CxtF24AsYdRYFIerdOXVY7x9mE
dFl228SL+RDAqheFkgMwaPlegtgAQmrTdJv4imy8Xm0TWP/+ypqVYH2EpmPc3CgKCNp2xwxw7utc
hanqThNVFZCtqY5519S/5jDwD0OoxZHVMt9f3gDbWTIMGnxmqUuFVx15XR/FQk5hF962I79P+HU5
CihI/HeJ/LahwYLkwTHt5xl8MSAHk6NYvrO+S54uz8K2C4ZZ452UsArdg8d8bOQBSqjilDnNVY00
nJqwsdqNakHHFNFtWf8QMlFxWzsbhmb55SZqrJQA7uMhj2/7qDxkDJjnBtpu151OEybGWzH0EYqe
x9IbOn03q86tdjmkpcnG8bH9/PVYvTr+ZKynfvQj54/vNlMdq0oh2M+mdOvtZbn/zQ5yaAYj2Jv8
6ljS4KZuwQv9N8eFPgcQpgfCj3O1pQpgsQQTHDbPXRJ5JfJcS/IBeoX7kKEDmM3kpUqDb1cdUxMi
Rh06ViRxYM99iiolleCEcBRk+a67e8yWcsgS+h3EAAB+ptFIsV7ZGay7IFGbd8QhW9zsliDZN+wZ
gjtVmo5JdQybJN/rLimQE3ceyrWzkkqIDUHm8dH35T+XF822L4ZtyyFdPO04JVT6oHY9NWKXJ0zf
IJ0DGCKO20ZkYBnGBJLlALYGUFQrj5oLCDfqr2HGH4CUPi4y3eiwsA1h3NtDPoDyz63qoz+H01EP
EzROPYLm12iIlZ+MN1ctmNlm3sGvdtBowJ06AA0nAzyXqfqIJ+zJ2cz526ay/v2V3c8aogwOo+TA
Q/miGN35eQ5EDWSDgi5/ujwPi2/x1lv99RhIt5B6UiDnn+U30QGS4PZFu7FIto+vf3/18S7IAOym
HQKcCM3NswQRVJNu5kNsXzee3CUouVqQNuOn8/F7CG3YG5D0XCVdwKlnXNmli857sOPhGFGfxH6I
VE6dbjacWDzuX3HhVwtTS5osC1vT/Z7+DF7Scb++59enfNQJFzISW2BcS3BmirEv4zIlI1Cyh0XS
b3Xv/FDTKMEtBOKCq86PiSPjjRoS3uP8UNH/+ksk2WbuVh+F5debMDIBKGBYa3CADw5IctD8XX1P
ZZYeInFtbGxiyXTWBZNT+AB65UkpkNJ0Mj9WkEsMD9ctkGHEecMiiDnjcpUltHljMgcgoG0JSa4r
PlITSEZE4CCjyVCzwGvxAMFnqIgCzX+o8Xj3iu7X5WnYtsIwZb+ewPnTRAC2yOHfTqErJ+zGz97A
xO66AQxrXouEue/1mIYcp9gn3cccgc6+cK/E9FFTOLwG0XCey748gkPZ2RHCix8hSv5x6km+xTdj
8Ulmr3nlcCF1iafWBBFu766NlgaSgFGmrwMY0Tf95kEvgkRnDDCXGY2rMmXxFPhbZMaWn29iyEg5
Ehm6vZR4tU/pvqxQWasIqAgv77Ht88bd7FQJpNr7EkyAs+TfXKBmd9Rxo40TZPv66mxfO9U2mlnX
Qrw3DqKyjRO/rQ8s5/q6y8xUgp27rKeyW1fezVqFCKYcb5ex3IwoLHeCCR3jUCpmFKKEBz2hrIMA
Zu3VBMEtuuxLMAMG1/kjU0dF69GtWhdYBTCCTTHUlcfdkiOEuW6HDSt28mnwXQi1HIGh3FeiPORs
uQpHQM0G8aEuGXFbfBqXQUzz6jhtpoltJ8cItmm1iLIKcUvK3n2EljHdBV105ePfhI6FcxGAtRYw
yW6oj20OYqixJFDwLPdetgnhsLhnEzYGqkWVa+6BA2dG/4JuV/ZQCXws68CNeXlrbUMYxhuKqicM
rNTgoR3V01IK/Syj5Awt+6vkHjk1wWPEJ9APL0tySIv+VweeOWgHokX58s+37LGpjgKFtZUYCjWN
JaF5TCiSzoEiW2HQepu/UzSj66K98j3DRJFEQpR7ADcReE+BvxKrGGydJacAbdeXp2AbZJ3aq0E4
g3PrOcLptFtrpEh7rhGdvzrpiV6Hr6Ammix0ocAyS2wCUWURg5Ij2QUVZOcuT8G2C/S/UwjB7+JB
sx65Z6cDjntB2/vYXiXahPNjmLHIITCfhEhsy3R2AA2Bamw1b0Lq3/3p7I08jSjczknB8vKN6pzF
/voQr8Bjv3F5vWtd+LrhOFtoFZfjmDkvDDpjh9lHLU+nEb9Fd+NV5oUhjLUnEGZ3h67Qv4ikbM89
QByhi7eRBPsr4PDGAvB1Y/EBPe+9HLjAb0OLjgNkXQ4eJ27c5uFuKtVz1S6o6qJtX1bkhnG+d4b5
HzQJbJjG+6wHGN5IYIQDlEMgAe39Ek5wWLU6XR9EqhHEXTXSrUN2EwzpbTaD6AW6mlOzlaaxbJuJ
/KszNJ7Myq3Pqs36fpckjr8AQUrVd1VHSbUxO8vRM8F/fiR0xUrPfx6TxMt2AW7waec5/VYG892S
P/NMAOAAWlPg21T07HD/4a/xeBBMmLvgIPzl1HL/S5cnt3k37a/wAhhvdXCvHFmdSVfmHOOpMCAx
2hW8vQMg8oYpvZs6w9cNX8y4hHBlIsNnvVRd8G+XhfMILuchyNbWDuGmUF3W+VIcCiiHz9/DaNRb
z+13PTSGXjfw1cQQ9Hj+3Djpb5Szb/yo/FF6/U3ByHFkW72YtiEMR5Hk0MBrlMx+J2Ow/ysSm+dP
KULFfHCuitMxDcNTpCD7gZTexJ9JNyMF7Jbnnl3H6IaPG45ChF4ykWZGTbPAolCFXOa4iGtwvvi4
4QZarkjTT4t+HhrvZ1KnwEJTthUBWczQRAeWYDPWiB70s6qah3EC8ErMRXnNzcg8Ex3oDXnRyWXU
zwmkpOIRubIdZLauasjD1423kZqCIQP/gX6e3GHch4SfvGnZypVZDM5EBdaNpKECs8Zz2/Vf+6Y9
hw0c7ETocXaGT6Awq2LpJfOGedt2wTRvz0ll6fv5uYryvtsljoPcYgTtz59XOScTGcgat3TayY+e
JQO7QOKLDt214/Plj1vuC1N3BX0wfR8sXbnvUa57Qm0u3we4k4+9+nN5ANvqGKbrLI07+6CK25cc
kg5LJIs2BolB8Pu6zxvG248ddauixO93grumGetTBsKFjRjCdo4M4x06VrdNpso9+EZuy0k2u1qU
TRyKiN3MBeCydGAfVTluqTq8v1ZvhMEWd0iyxcF4jcv7A7hg2ofQ964zuTfiNBBEFe1c6XKvx/xm
jurbaVO41/bDDWuuwoaHGnpze9Dfx5Ko32wON07/+wf0jRKN69Ai8+gSPWuI395PtU7iyCNs1/Fu
i1bjfcFz9kaNJpRNBpx4GfyqZ6ZRqOPECVS10wCMh48er7Nc7tD9RCodN7WolNyllcxKyISFQcOQ
ECkX5l/FF8y4ydVDwrZP8moFY0MyOml2EsEWxJAgYbSVVHs3scO4WR/WCpyDOpmHc8fcP13tf/B8
GLznnqSuHgt5FdkrhjGCKgS/fuUIlZ5lKr/NC9rTmvQ6mT5s2XoSXwU2SxUUfkNw4kYV7YFrPDhA
AHhbr2fboTNiGjDtj3MKArk9p6C6volGnj2W7TI9Zu1AnP01ruuNrE/NVd640VLsKxnkhynLvW9T
5i8b4EzbFAzH6HZagR66KvZScRxlrGBcLOILbfjx8s9/P+7jJmqy6apEgqqn2Df+eOZO8DT63Wew
4UiwyG2lqix+xYRL5v1c12Qoi33p9FkS554D6s9ULVfu8xusZOEzUYwpvh+k3qcmy9G4P/deEpNB
315eJptzMeGSmVu5fHJCeW75EgKjLPO+bli8DIDk7lq3SFX5EDgAfqfQy2yLBRZfz4u7G2bueA1w
G9UYXnnkTGAF3NQ0TqhpPBfRChfgYAOdefh0eaaWE2dCKerM88FlVkUvrWQPs0z/XT/djMPXy5+3
nQXDnZBeJsMkM/7Mu7mhZdyoJRh2EekKcr5uhHVir3wKd103yXQZPi9N0CNJUEZfKym2pFJtv3/9
+6uvlyEbKTIq8lx30JzyPTQtNCn/97qfbjgsvTSR6sasPQuhyuBGu1p8RGTEhsPl71uM/Q0CtOjq
qaNB/huEO0508HNdE3kLWV+ld2yEVHxxW3nz7G9gJqxGY3ivXqe95Mmgflbd8GlqvDhEtqSRxU2q
qgcZTHGAjEoSPTZ9sJHNfz/W4yafIKWEkYzW6mfpA6+G185x0uWDL8O7pCoe13QDU3wD/2hZTRMt
CoJpH/CATP2E6P2D3ywfQxC8Bm76dU7UxhCW02byCkb9FABG5SIdnqRl3NdE7/sctbnLx8Fi6iaA
s0tKX6vJE8+jLqaXYnYy52s39hEIarOAZ/NVj2duIjnLAAXqtpDyTFzyB1LcDUI/9DpeNwfDHmuf
zz6UupzncGRN/UgWSCQ/oYeJB3+auSXdhv+3bYRhmdRvirBHf+w5p6VOdqnLRvDPQTN5443yfqqM
B8b7KgzCBHx5vfOMHGrwKYDSwUoRVu/L2fvjT4nYUch27uewo7uo22S8+cti8Da7yk14pyQSyeCq
r/di1mMiziXn4pSAnwRuzSl7KMLGKSCNTrqfiZe15T6gyaB/6gk0NqBKhaBg7z4MfbO0L2VSze4v
PVZ+Hwci5N+7HMRnMq4r1nkZGj2cKGdIlZZjiHa+iOblvoBYxwgma0gplz+iUEJI+QYtFGk93YZj
yNOvQa6AWo/ByuvLlwBiMfAW0xLV/c7J2yRSsYMkInjvk9kXU77V0GMJrE2ZI9lC19LRRfpST/4d
GQD+HvcNOgb/pnvDLcpey46bwFRwArcOEZH/3KUaLSTj1xBywvGQVLsEhRcAwchhVfz1xVZO2TIt
E60KZvLMS6STnUNMS9TNB5Qmvy5B8Ri22WEop62Xj8WrmEBJHwpaXZeK8IWs8J3085qvbN0rna4J
k/SnJWvA6ha9iCY8oOOuRa05/Mcrw8cl2Uz1WqzdREnqwutxGrV3JqUX0H9xM87eLXiCymrjmrLt
hZGS6CfKauYO3hl+5YvkqJiPVfmIqTWx489PJU7cZfdoGchERvoO6XhdeQiGwupDlgx4oeA+BAhD
xbxNi3i7U82yZibTHuSER2hHQ1QYN34U0wWH2HM2ye8th8rERaJLrJfQGQmfo2H+5DbBHSKHjz6j
G/thucpNTr3Glynvea7P4AM6LkXuP2gFfpGZtvMBF9rGKLYlWif3Onb0+16OUUvOtAQFbr2EZNfX
V7GvMm5S643STQr8VH1GuiM6tGjvgkQA0xuBiCWu8oz7rx7VRNDijwWq/C+Tzx5Wp1i4+tCnzqfR
m4+y3bIN21YbV6GqZwcUh8N0RhnXr+JM9HmZxqDY68VXQHGEd7xsGrYpGcFpNGsUdSnT58IBTrIP
QKVYP2bOdKrG6Ha1wKHb6kK1bbxh7qlPwnBQfDoTtUCMkQgkPDZrE5Z5mFBJCL8oZyqc6RyG4/JP
4NTTL+Ilmj2EqEeJ3SRgkz6L1qWcgcS9LqgzMZRpNKOooHXwEqBBNQ6coInRyLFVErHYowmfVDNP
xnRs+EsUDocqmPYkjz6G5fC9VeTP5e23eEa+Dv3KGDkk7oFwqKbzpPo7XojbpYWcKB4ILhlukmJL
fMRyzZswShGCegykzuxlvebXTF2eocCTO8twrAADzgb3BRSo/NB0W49I28TWQ/hqYiB05H4/aPJS
CjRVe/5eTf4Tm8v7dWJyWDbMx3KmTaa+NBoJb0aiz3JxJERIQH0zddd14qFubzgBPmsx8bqNzovD
4oA5OzXUD1OlP6UJ3ZiApbbPTVClYGKOqqGIzu40xesh07X+7kbyNKbsnkosXFbfQwEpi4EeQlej
2oj1bYfb8AZ5Ah2XvMG4oLoHDyDZd4TfS69+4ePu8tm27I2Jt9QJui5TXYxnqAae60zlsSLBls64
xT+bdH3dpIMEehzDmYTEj1uan5I6j2IyTRu1AtuvXw/2qwPstl0QOEM9nntZEBScaHebovfp5vLa
2H6+Yfc6d7yC+Ol4dsGBHXukfAJm4MsaQF7+vmV3TbylbvA2qivZn9WUH1Co+bRWdbvS+zKj7rrx
cLet0Pr3VyvE667mOQ+6M+FqeEhyUnxBEl1vyLtZXJZJ2Te1uDECNw/P3cT3jVftyraE6MP6KpnZ
3gM+rGTNDwQAh8srZpuNYeueDGsvX4bgzJwCsGmCngho5fy6/HGLNzT5+1zeZVXtud154uoMlPu/
q2GHXoe8ae/9HwJt2yQMo555UVSJ8LuXFGp+1AfXMCOQMro8CcuZNWGYoZ+HdB6Vd64Lz8n2edS3
36HHKr/RyJmu8xmm2I7rAmo1IvN7VgoVfBROwh0V+uvlCVhW5w0Ecxygx+DL9kxyyHO6zbhjUOTY
+OW21TEsmnY6nEtVtmc9gtGYoJH6DopyvyshsivXfx35lb1puRAtEtKeA3DT7gYX6NFcO8mOR/V1
8ANO15V7NUSoU8qKwmvPbBrkYdR199kjED68bv3Zf7/e6gpYClq15yTvvQLMyYVadnMt9b+Xv29x
GSYGsMsJg4hB255haTGu05+h58RpXa2NmMcgCz6sscdQbHHq2oYzQvfOm8mYRazH/ZZ+a4Q8uR2G
GeVt6WSHEtxg6LJ/aPItASeLDzFBgMInAdo6cMBWl87C5jgX443wwrulZE8uaJguL6LFSEzQn+5C
WYzKZ+fUm+sdX8gSJ2AO3rAS29fX58OrA1YjF157ScDOedfN9B7Shcrdeaxpyo0BLGZoov0UaEyl
o9zmDKzDx8Gt/ZtxpeBgfPx83foYdl4VjehkjQEcNdZ3wPrhssjEcnv56+8XK3xuwo3yLnTGtKry
h7pvgbNGUWeIgkfEZZAMqpDAdBwFhjt0STpyem6nq5hZMazhW3zigIQjGPRJcIk0R+yLXHn1fmmd
cNywzne3HkMYvqXMEd0QPqQPvuo7UJcka52aiI042vZ1w7dwtA4pt63USRTLAnaAbDl6srxKqBW/
3QgO0sZPUKOQ/gmZmeQpH1cFuwQvqMubbvvthiOpo5xmOZrgTzpUZKVHbG+WpG03An3b142YAGCP
MVBSFg9l1CBnTx2HNg9Rz4i8aumZSUCmh25peLtkD9DRgKxFSBQObu7N6f7y8rxr0sgRGD4jJ3mQ
+243ngZwdj3JJFXqYVZ+duN0gPhshH/velcMsv79lWMaIPmZFhNPnvPOu8lRnSMucv5zsJxWTPWC
sGTDQb2/Hch4GAOFncOqbswfOkGchxy+76Oe8cK4vFa2aRh2TNB860fNkjyXfvi40gOpBtlPguck
cEA/ejADbpxZ26as03u1XjoXnt9G0XQqcdvdUE8vu3oCDqCK0Fl/eS62IQyT9odWuZnyphPtmg+p
r351RfWIo7CF7LTthGnUutcs9/LxxKkOFJpXJyLvGPUyb2MC65a+qWvhTBl2TZyUSznQ/pSmjQO6
RHEWUz9DQjDt42p7HrZ1Mgw8XUbwZql0OKUUCfV56X5Rn9WP4OpiX67aCRM6Iztnpn7Cswdk67V3
j04D+curJ7b8aJAZye4uj2K5+95IVNZs1s1IWxxejR5WcNeIuHMKcFdK56wdPJbA7+p81DT4p5LR
xyjbav+1HAQTVaOSjGdp16QPCnRdKk4HVFriACpPW2jJd5Oj/hvVyhDw/IEMQj6XvBY3uTN+1zW/
197yR7n0X6UTsH9mVwVwGGw9Jq8sU0gn7UHeUD3lHjRLsVc3AbJkG0factZCw+wHImSaoUp78mVz
7iCeG1OSfakENufyIbDthWH0tQg7qDZz+TwMpbrPC832qeNskY/Zfr5h8kMrm8jt1HjqItzeCsK5
+7nos6MDoslr4mcsv2H0iHucqcTWPkPTA6IkqSTep3mctvTWbetjGLs/dmiQqab+FNZh841IspRx
1WbDVn3W8n0TThKyKRskkEXPqV9MD+i3FLGswqtaSHxmIkl4x8ZxVfw+EaE6eqaTnqoPLg0F+s7G
JIR86JBt9RxYvK+JfZXR3LGMzctz6NRkT7OsBla8T/fpALnqnoGD6aoTa+JXBqcPsOlcI3ojINwt
sxj41a22b8uBNVErYUC90i9DfZrqZLp1xpHFKRTtvkX8uqIm9sQwadSfsnly0uVZ+cu8T3tOH3BN
fXXnzt0IEG2TMGy6K6KEFL43PYWDHnSc59Sdb0veBD966GVuVU/fb9LDRAzjBg8WI10zzM8z1Ock
GGqZnG/8qRvAijtTKFmVLVqjjo0zQXudt+VC7uupyOWeO02tbwHMblTsCeknN9edDMMVhC5PXJ7p
4YQgDDDvAhgRh4Ah/vLXLZeKCRAREahJUjALP6GKr0As4d3npOKxFssf3QgfxcSnRF2H0vKZCRTp
vCB1q9LBXOYluFU98aYY4tThczMNaFS5akomOEQM08g8himlUEzf5UUDbsXPfyPYDn02u/kvIEhe
p5eLORkxv2ibSgwOaU/CgbBZOkNKFX1m3R3TqItdnpHFCZm4dchh174je/mQoyh+k7vJCwHH+B2J
AjfOmuv0PTCT1fJe3fk+c4aJT/lwoqVHYgBfirhZL7fLk7DcCSYYt8uHJXerZLqH0/Z26GAoHj3h
iJfLX7ctkeEd5qBCfz80GE/dMCRHtCEDt5FA9rx2J/o5EcjDXx7HNgvDPcxqUg7odsZTDmxrXKuS
7Ee2uQO2WRi2TpAiGNyQOPfEr+RBCv9LqKrkKGc0+kONcYvNzmL0vnH9Kwed96Eap3uNujTgbPqA
3pzbEM50tzptz+t+Ofn88/KKWfz2G9hORQcQ2s24rbsKsP9ekxterqmnZpO22vJeNfE6tZPQkbnJ
cNJRFuwJF/9EdVDcTEXKdshB5XFENnX7LFtkondmEPP2vEAeAYxCunVjsCYWKMCUI0gOwcceeE0F
6oSc+Y+Xl89y4Ew4zzxAN6BG5uJEep8dh2YovvVpoDc8i+3rhsmDKsoZexWSE++hPNJlYDmpm+XP
5Z9uW6p10Ff+pFtaF9xsAimXCASDogSVhxrhT9ZgP2g2NY9sB8wwfbFA032ZW/dULqNzp0rUxKCM
uofy4RaK0jYRw+ilG6LnaxbuibuL2M85gYbK+pIMq8l7iCYwwl1eMFvwYZKezSqdq6Cv5vvZ915S
LNZudrvhoBe0L9cfREuOivT0llYM4mYO/+CAHBptKFcGoSYVmsorqBPOlJygwfqlrFPId0GX5uby
5N4tdPhokDJPA2kzdC2C1hpYSr8Acb4GO3HasSD+K8SkXfED+cvD9ovclgowgT1zoASGDLGc0gWz
b/TR5+4p7bu7PPI++B30o4G0foAcwWegZ7b4fSyHxcT7DJ0kY0M85x7yrV5cjkgfoxHReegDVJ49
kl6lho31XMd/ZV1zoDkQx4SchhqSO3zR0HzEWjL84/KG2SZi+Ibcn3zt1hhAQIcTSUwk5/IsCg/o
/PsNNqDucHkYi/PmhpcII1w5ElXJ/++Cev9DnnL+RArEaoGT3DoT29LYs3g7E+eTj7SiDP1yJySX
2QcfGuxfmg6hzuWJ/K2hvZOpM4E+WoZ9w0QbPNV57S7Q6u1BA7zP6prHKRAa6kUNuN9vB3SD19+H
tufqi0DD+az21TwUpLhjpI/88MarNHO+hsFE+KfQn4HSj+WYD+TPiEcctMuqLPTbFuB5Kkcat5Bj
Tkjcl6ykW1QrloUykQYzSipF0hBxPw/1/DtVUw9o+zJmG4A7i8c2+Z5mOXmQZ8naE2Vp80U3zWPp
1cMhT+bi9vJeWCZgogxSkJrhvky9E3HG6ZdKIofGSYmEx+XPWyZgAgzEkumxLlhzmsNcPpAWL/VU
NemHYAnYxl1gmYGJ6JJJy7IC/OAnf6kmGee9XlKQPekt7JDt+0YMSERFp6lq6KlsvBUZrMdOPhXg
CpUbFSPLGpnAraFiSeYKsZyoC1x4BayHzsbPUz9dpebqMxO8JRsf2n1ZK+7lSMihrHoKUZxBxkF4
HaERhlh91isfi0xDiGQ1WU5dT4ubMNTODwDQ0VB6+RhZ9sDky1ORI9LBrbwTEBnTyZ9I+MfVE92w
AcuFa6K3wBvceNTPvVOXew9DED7iRmdx2aL7ilQIHPC0Z3Aq/RC6+8vzsW35Os9Xy5VP0eRNuctP
pTfVaPMZvg4kSB4jp93qLfrLf/OOjzUBXSJ0VNgWJD3ViIzBU5nRpUAuvEcPdEhFkn8iTZbeN5L4
806TpQpvM58R51M4Ef+F99JpnqCnUubflQBp87mrokp/T1F+Uh9ZqRd2VT8aTo4RMs6LGFPdc/GJ
kSrJvi0tWrt6FN6HlP5uFtqHW/Biy5qbcCRfB0vLaaP+Fwas0NIuDPjt/8ET2UYwAo1wGtOmrak6
gZLmWSA3ecjTmR0bMOs8XXVuTGq4NBwbh0q3OaH1qd51YvycpwTU2v51YmDopTBPJu1X7S9Sn5As
pjdljwPJ8dAGfwxlG7gkS7hk0pPVwFzzYgrAWTBGoOWY8eEyBQcDd/2vCUStny+v1fqL3zEAE55E
QiGF7jv3JMQs78JhwrVQ5Gm/sRW2WRgZCLmyJmTJTE88aMMbiL7NOy4HcgjCiuwrlH/3l6dhifpM
HFI6uo4fAEN+4gwkLHrChwcU7PI4K5efYw/NY3BvbnlCywk20UiKA1AKkmHsfrUUkLUa2F0a4qYY
xXUaRz4z+cfynJEhF0V70iCyYHt/cgJUCoKu29h2S8rGRCTNTgqqlKKgJwgROShhDsEPoMpf/N7z
D5Gqz1Om/fvEQU/l5f2xHDOTf2wW0mOpOyPCWeb0A0D4eMsEqK58u+7z6069uilKCHW3wSyaU+2n
Jzx7y3hCxfnyty1H2GQYS0F5JOYRLz2ZF/mB5AQNqOHIv+BhHd4EUGjfSgvYjpWReNBTFsmqk+5J
oV+s3pOSFsFN16ZuGE9iqLaAPbb5GFcJj5wC93hKTzMZPPCsIwkQQN+l66GX6I2LtwGVtu24Yfmc
RMUUjXAsYBQa/mg5sWy3kJRsRCO2xTLizc4bkcRkETnNGZ4wQ1T6P/sA+97kfrfxrLD4FJN8jA8B
qXUD37UiNusW6cV0NYj1RRys/9cAbLxhHpbZmFRkItCt0y8V9kThVR+uaWAPG7MsQm6sl2U7TDoy
zqu2QTsSHPGMLHAyiBOb8Z/LJmL7+HrUXpkfL8tsmMqenkCO3c43IJWV/2SRSrbwk7bvG+YN3oqg
UC02W1N3/EymiP4YE0TQl3+9bfHXUV//+kWwrnJKdkqFdlfdupSdM5pFwd5pWDoeL49im4Nh3WXO
6Dx7UXSfJiT7lRft7MbFSotw+fO2w2pYNdE9zk/i4f1V4R5XrluXK4oZfJJ6yeie4cFxm41O1x4u
j2ebjmHeZVUtkF2k7AQFJPJdSPC37TzwS2zVqGzfN+zbj3JeQoADcUnSl5+IbqfsgGYavoXred8L
vhEopUqXpKAN+18ZgTf5UxhO+nl9wSzAm18VxL3RKK17oWVXJOxEvRVDkLfVRO+Fl7n/RnKmtx46
3vTTNRtCTaygnsOaLrzPvslKsJ1y6mwH3votsND7NvJGopQ6sw7SuoY3T3n3s3No+e9c8LUbMN+S
Lnn/BL/RI+WOQjpQdNVJVY7fPJR9zYYbEbBZ/JsO81SFsUgTRvdTt4xsKyn5/jF7o1AKypolqyPi
nvK6qQ9lQ6FwDQ6m8M/lTbEtm2H0tAWrsIJ2wP9ynnmI59Qo01swlqir7PCNRCkowuc6l276TYRJ
AIA2KuJsB5Y9R111NYEB/7/ecRirXpThiFuwTxvomDjylvYgKumVyjbuJpstGrauq2L5f5x9R5ek
uNbtL2ItECDENFyaKO+iqiZadW/dBuGEEML9+repfoNsdSr4FsPMAQqZI3PONlVcBTj9UKYYx/St
BHnkKUr4D8iHNbv2X2LDBfWQw4rIH5f3DBXE9MhDL0QhTzZzd7o/1471a0ttEUOSBtkKcftzI4HN
SfhmvVJHNYqtQYxiVT8Ow8a+4lhXNjhQStrD+Ghe3vuQQIL2Cf07v22qaFf9m9gGpTWY8qoxBKMV
dsOf1Ascr8mlRTWsGppdvpiU2KjAOi+XIi89rK3EzE88pws/VDJLt6Abjui2gYGKgwAjy3h5D2Xo
9J2Ypfncq02FPtfXreCWXsB4Z8riNkPAEF6MCW8vleLBFrXN9X3rSFcyz6vRn7A3kaIx0NdlCUAt
Fe2zLcdNVwtWbJNUDDLBzeGWIaH0rOqlaXGr9eV/70eEI65txSkDCUOI4qTL+zCc6HlR06/R7+GA
gVfzQzztLDP+y5pUF6gedV0VvAfVbaYXGdGhezt5GnCr+/1wDJMNENQN5E0Cr+1vCDZ2pZR0H4to
J+CH2JBAEXQL8syxvum6nr5FEbIJZJLxserbfbuFDQaE/l6QRrh2vhdzyw9Gsw/jkqmHJKHtxgg5
9iMbEUiGKsqIUexZtro9K9X8IHXenUO2tVJdDaxT8+KOLqaSsTLh3Y1XXnDikhyzCWr6KIbtOx5s
T9Ix7yACzVpzQ/q6EkcpBrjXEemnH+6vIVcHrGCejUiKIfS7myEBeUTS4A1rZPVmmre0DV7P6PzL
jnRkhRrJoNEAkkVPEbzj83fjUMX5FwIbQ3WqwQxMvrKphPxrDvWvrzv6FSW2vDJSVDHXUyZXsUXU
jSXx/zKgIp2SbNMs89XwQxPW0HkAxIQxQBKXJlOnJfKPCR830P2uT1sboIE/SdvCThe0bRC/Jg0r
0f58f2Be3fzwq61LTR32nHXdslxCOT14yxutq7MRzaEZdv12ajOcoLROurGe50tM9UUECdI4Wy5w
rw8LtclNkYBunAzVcim4udTkR0q3eACvK0sAcrzenl4E8kB6+AQoTCbec+k5OtBDeEye4ed48uLj
liTpq8GGRtY5edFIzBt4XPlmgUxY/wkum5/iML6EXvdjz9TSdG32xedTGPNoz+uWiw/fqMkfH1Rp
nnO9vu/qjee8qwfWfgdFfVSftIS7EKAaJ6/GhtdOUQCGTrQF1X31vopBsq4vqqrTCJVsNCFLfYhE
Ic5kqvhZh0yfcxP/DEiV7UkQoS0rhEnf5Tk2oPkyCKCfB/U0yi3w4etxRu33STQwCc5au1zUMibn
ZeLVQ5vk3oF0Hj9MGZcb8eyKCSueFYhYSGAv88UsX8twOKey3Hj+vFpYjaj9MokkFBNpFTU5oJNZ
cZVEmh8CSIlj2qxm9Hz+S5q5P1Ec4HkVbvHeHSvMfq5IQRO2mvZCCrjm2UkA8EZ515wXKFHeDxPH
ArMfKT2bkQOGzvQlLbPikGbBCTlImNtBvbWOPuVm1y0f42dFO8+HLAdDOLiURdEeNMA/D0MB39b7
vXDMu/1G6cuoynRd4fSZhh9zP96o/nz/y46Va79OAtPVUOeMMQOxlN8VXHSCafgOhtyXOq83svCu
NuwgNz2wYkU0X4ouOwI0cfFb75BG861JtxyGXQNkxTaD1WJQq3y5SJ49+Cz82OdbXEXXGrWOZ7/u
SwNREqyg7Gvl96fCf07Exg7r+tlWPJN2LhZgHXFxkY1UD7Qe53Mwbq2aV29jEKBfY/3FEUGauKyH
uSIwkxaPWZF84mJ4JF3/uejF+9BEz0W7lcJyTLH9OknSLMZtEIMUipIfVD0+jUtwzsf0XJH4r/tL
1TFY9huFhk3e4Yvzpeyl+G9RqI4cZlyd9l1l7AdKJtsixg0crsXR8iuLQZNf+k3GrmMbst8maVfF
MZuT+dKXZQCd9aiA3pD+0Zd6REGnHA6k7ap9iypZx+/FtKMQwj0FYtGF95AwPdTSY+IZLO5+K+3u
iAj7mQLaRl6xoQwugmXBsySgg7MuE+cgDuuNbck111Y8QxEhLIAdgi1sD083f2rZwyDHrQug6+tW
SIMbBK4AXzBCQ8vPBBz2XyFt4m/71qkV1CVk6wDABNjwANtT7y0D8BiXGmid3/+8Y/RtvpFYmjqN
+YoO8/v4qFoOj+GVNDPwzdXqamLdUF6soDn3pnYGd+9SRtPXOaRfFBx+GrXPsI/a7CIacZOvBuQX
ohiBm/2gZnjq9To53B8hx/TSdZN68fMNrecQ7xGcaVSPo3rWvCT8ySxBIj/sa2EduBct0HlKJo1n
5oWHcJaY9VA9LXQfYwbYFCuAwbECPNYM+LpKvmgc/Ze/Y0xlDWS+ii2wtWuYrGN5LGRbt8WIWS79
X6Dk/E6XTdNl17et+B2R+p66Hou09KD5JAN4WyUCgvz3h9+1Pq341Wwc/3YMLSuUmeAgDe0LXLi6
lmWn+y24fr8Vw4vyIL4O1MMFxkr6MFSVd+5IuEV/dPx+mz6kyroznMIy0B9x6hMGyEBE1gfP3BYb
u4SjAzZ9SIAIIDqICl0ESf2nqJj0r7gjMt/5eesFLcMw7kbUqK4knSFhKLtBHQIdbiWqXL/eimAe
gFLVFlV61SYNfpHIZNP/5fOu8bfCF/ITSsV5kVyjYKTmufd701wKQ/zp0gcoLG2ghV29WP//Ypcw
tBQgZYzJ1fgtMReSSCA3dEPJRgrA1Q0rgJHigtt5WLBrCTgFH5Lq+De/JVLtxs3d1YIVxn4/pHwu
FXZqiYsKa6DgrXqwPcK629uEFcvKI4Ylcc6uELvPH80E9naMlO15iYA/uR/M66r5F7wwojYFCMjI
pQFWrn2cg+RLXbTPouz+MyzRFW5Al/tNOKbaJgKNJcsrSNyP17osyGfcxQt1qNpNsJ/r89aBTEuS
+E0t2FV0DcxzqvhTXGX04f5vd0yyTe4h8DDNdOOHF17JbzOkqJ6IgR1II5J9iReb1TNOFPJ/TTRe
eYy8OauQlCVYS+f7P98xu7aCb+mJcQqmILyYqH2mHvZSFdSnqGVv+xIaDfcbcY2RFcq+hJRMkzGc
ZxS2hhCIjr9Bwpu8awoQy+834ZpjK5q1Gqs+hVDUJfLbD3+OYzXKje3akd2xWTyQLpBmqMbhOhfG
fGZe5l/NxGDlhVeOH1DxBKYEe7tyGTq9JZzmmhcrsMdqbiWuGOTCJGr2ojbkHLWTfxk7sH9jiA7u
YhxE0CD75zZLe2Q/vQrmZGMp/wt/WXWCt9tWgtIxKzbjg8ks6mFVNV39fCm7T5C+hXLRISzDdkvn
2NWCFdsiicIcIP/pGg0G2HAASOlyrOZNeoHj6WnzPXRcmbIrx+XBACeKwhs28jXNE9H6Qylhz9ni
j/sr2BEkNvXDT8tyGGOeXMtJZpcZJilP0SzVKfXaLYckVxPr/18cqSTVXR8mMrz4sC16JCmstao5
wS2tnjfqlK7pWP//ogWTVlHJS3+8RszDHCMFmvrXKqi65q99o2TFOaQxgbEFR/NiQtSqNMezgZVK
XnNop29cPFyjZB3b2epJVE8qxLENbRc6gN4ww6I7x7F03tcJK7gJhCqpr/FEyRis3ODoHuGG5mUx
p4cg54m3sW+5JsMKbdkmxeKXuOFEtDE/eI2kfaCLLSFrxzDZhLqZqwkG7Jhqxdo3EHglH+euiw8L
hDK/7Romm1MnE6R26o4lV17Qn3oA7xhck/KwhMnOxJtNldGRoVHXYVv1o/GjgIvdSebDJanGj/lE
bvd74ZgFsu7wL0JCjEUKUn3FritP43FctHdNFijv3P+6Y3+yiTKB15cpXj/oAW27w9QSfSQ+JadG
h6jHsSY95rjAbaxbV1es6I6oT1BvqqerEOVUHIFYVcMpxv15l0xzRG3GDB/KpmN+NV5L0cFXkEGv
7VrwKthyFXWtWSu0o3IZh7jM/r7zSxzib4Ml/pku7RYOzjVCVmTLpAgSv15fvhH5lbEF4Fc/5ht5
E9evt+IZFVBkARLkTaAI/QYKM/O5TMPp7LG22teCTYvJ0h4mkEniX8LOw6taTOMJKcTPgGClG6ec
Y4BsVkxGGY8IzaKLmeOfdZyHh2IACeN+MDgGyKbEUFr1c7VEyRWo5pQdIz+T1SFbCjMeOrP08c4+
WBGtlonFA1vWFCW2QJh90uAECzixb9sO1t692DBmZSgyfMl4BR44jQ8j6ZU4pUOP9u4Pk2sOrDBG
BawWEHyOH/SQiv5cN56s/5u2fki30AfrSLzyZgysUzoaVM5mMWPnrvr4VDb0zbzQD1p47OAVW6Jv
rm5YwcyhgZoO3YRhQQ28OuoUaTI4j2+BQV2LyQrlcvKQFYP5AD7fwm1xXu0/6gzuq7EEEvT+TLja
sCI6i6YCyTE+Xv8gb7iaq5NOQHn31Kacl2MqbAqM7Gdo6/Nqfph7KF101SctzVEqGOgkkFXd1Q2b
+2KyrKeAdg1XXZbJKesh5CLhaXUAWWGrCcdk2+SXsZXe6gnhX2FjX/2IVBQMBy/2ovx0vwuu71sx
LeH+XuGemlwVmUR8mJt+Eu8X46utYqXjoLaVsP3M9JEPAs8VzvX6IGdseibM5SMk0c25CMHtaH02
fL/fm/X180r82ZrYsmBewbrRvwIqG35ibT8cTYhdyudkhEsO+G7Sg5hGGADLeb9Fx0q2QWSSj3qZ
5w6vF5DtPvgGVNHMqOGocxgBbbThmiPyz40RbNA5KGA4fDU5hOMzaTj8Qofk8X4PXBNkx3tQJ7Iv
Unr1VSS/gsD3mRb4eLY+8OFELw45LOA2euIaLSvuQcOfVIp72tWfvK78ShvQNR65DoAYwgbJ9BbF
7vURAzXpnyMGFgwp/Xag10y3xWEeGw318sSc74+Y6+vW2xtaM+PYM49e5xKuIH5Ln7sapcb7H399
iGIbZeZPYT6NTMKrLuyjM1ulzkoC28gBIhgbs+D6/VbMj6JtK9Al/StJ1lKvieuoOCRRt9UF1/fX
rr04yKNpCUCVnelV4P11EGntPXVhtu8mFdvu8sRb6nwJgvEqGzHFnyYV19U71vdyy57XNQPWIQ7E
etFDGye+cB5X16yQw+OYCvI2rvY5d0SxDSqjSG5yP6volXgEEu+q9KHuXgSM7crAxzayTOcmmyHt
4F8pxPkea8ibRLjVmuItRGHpVnbTNc1WMBsqE2yzgl7lDI3BssV+kQxtuy/IbGjZXEDRK9eaXvVI
xv8RMFCA/uGpvythE9sYMh4PIa0zb7iKFBqM8AgD7G7ezC47lpCNH4OJ3jymbRZeGtlCPxLiTUcy
hz+zvp8uu7YJGznG4iCnRdvQazTm5YkSL37g64ka1iHbBW2JbfiYakjtQ6mrzA8GxGTd1gPQXvsE
UKPYhpAZEreg++n4KiYIoPGh01/nOp/PI1IG+/Y5ZgXyHJsBtBxIvvAyeJB6gc1V2cW7Xiux7boe
qa6vob4yXjXtS3WQhhXmWKih2sjGOaLL1r3Gnagyol4w+lrGz5DaXODrQsadv96KXT+dQgY77fiq
Qk8fauQ3ziF8mTfOMMdvtyFkQAcGvB1YfCVI6r2FDqx4w+Lo0/2V7/q4dfqKqvPDiWUYmBWc5s+6
ejNAj+Hj/a87IteGi2WLGicim3XRG/j1KD/LrikK7sdg2scdg7C0df6yTOdKIhN6NVL8JnDueVjo
vEtRDB9fO/bi8AXXHB7K4AdfotILYLlWyQvvQh8psm5ffjX+F1SMxDBT7RPElUrKr4TJEfoIw+xv
vXlev5HGNlJMC1jhVV0eX2Xb+qdIg1WZm+rHHPafOx/kJZSB6o1t1LWYyD9HS0KjLhuEH10JiaPq
IMaFhE+JaCOx7xizvdjrrh4Mr8lyraMRtywCawzvOfQYqCz3F6yrB1YkKxaF/cS76Mq9JNE4a4KY
HuHBvmwEhOP7NnCsjPRcFZnvI/cp0i90Ds1vXCJAQ73/8x3xZktUg7AkYkBM/OuidXDgWf1Jqp4f
SDNtSGG4fv+6yF7GQ+l1bG5XQ/s6hU9EjjdgPCVi60Xj+rwVy6qpIkbiYMFNqzHqlLVAzZ7afIi3
ZPddDdjxPIdlX0CZ7rqqX8xQdDv2ep94RxTbmDEB5etKao7Fg5D6W/RW18PwMUgrb992bRvHyzxL
ux6iU0gwwNcIvLQ8mB8GmofBvgizveNH3odl4g3BlWnk5iUS0Icm3Pscs03jI9A/YogxRlczQPeH
T171JghVdfg/PCddIWBHcMZi0E0DNJFz+YFDOeXB93IJh2R4oe2KMhs6JhnU79q6JJdZeNSbD8il
TORUllKI77kgjdg5GTaAjOYNjVQ8TFdWQWLuXQ1YjX/Aadek3+/3ZI2rf2d4Ylt0mkFSiLS5QD6M
Zz9F3NJzxMbpZ992yHU3ZfnX/WbWy8RrzVhhzUCZUWGEAhkL+TGqR5gMQf+rhOvdn0IZgYvf0sQb
IeJYALEV4rQK6rTEMXvVAWuPINVk38ohDo9L5Wdf7/fHsYvYPvI07yOIRQSAZPXTfKlzwc9FITZq
ca7fb92zM3+kPGy9+Qrz0v5cwvPnlBbzfAr2Vo7j2Dqn6wmY4nlKoyvwXeUxS6fySBOoFsO2eJeV
YhTbitMmyuLMM8lyzcJRfpxx+/tv3O+EIMQ2moxEMF4CWHO5jk3CnhiLxVUO/EcHVuvGSfo6P5EC
2/XPk47n3tBVTVgC+bg0/YVTINbfq1yUg37wU8gbqUMxjR6Hl0FXUB1e+iQw0S+G5Y0UP3LMPrvG
dRL2Zs+uQ2GU9s8fRNpx8r0iMDepGR0PAPRUn+Yh5D/bRW1BO15d2GjDeg0wXHX7cgz892W3KBDC
BMUzrCFB8GtH4OD71vVhnKpODckw3KJF6g9UQtfzaULBQm9kal696+L71kYzD3WwQjjET0MKkT/L
apiRT4wBitAaRqG1Jm8CHhPQoHiB+mp72tcta8sxQ96TSETmpjsWwSMRF8hzFtJ+C5b26paAbq3T
9eLWRWmDH113mBaIGJbIv1487v+FxZld9nXA2nNE4NXQaYvUr6w21SdQVpqvHGIKO1eutd2IFE+o
Pp36G42YYBcgQHl5po3nf2t14m/kV1xTbyXeIzAjB9Px+qZWu5QBAnoXk8OVBRqWF9mhqCckmJT3
h8s1H9beoHnKUlamybMfIl2kRqRxRoFKyASa8UYTjki07xiETjVnCZcotukhPutcdsVzq7udQozE
vluw1PR9AWv3m69T/TwLXr3rQd/bWFBrwP3rxKfEvljMQBNMPc3FjdU5Cx9LAhj2u6ipWfyWgmv1
eyI9ZRttOWbDdrKQoqgHvxL9jU9T9URXqebM1xMAgjLdyG+6mlj//yIAjQx61S5G3xQHXozBWu4B
ayo/TgawrvtryrF+7TsFSxJ4n5arLkQvlvotUZDH/VLC9FZeUPCr9TcYTpY5pOLgCQl1nPuNulaZ
FfdsGPKloFl9K2jBn6oWzwhfsW/3P+5aA1bYaxxLcqZVfdPZEj4p33we16gUi1mOSb5JE3E1YwW+
iHsT1CKvb1lPlgkGtZNKjlHEHvui+RHPudq5Bqyghw9ilvsZkTcVIcrn0mRPcTctxxwgr8f7I+ZY
ZjaCXemqD6owaP6WbjNgfx3+2JbGFdTI9jVhnfCQrQ8m0YvmVuI+QQ8RtPu+4laeioOOcqS47rfi
mBMbzj56AGuU4DXf/gjNCLBpS2DEn1TWjgeARfZZtxEb1I4DnPUl75tbJAB21Ws2ywywY0QRYst8
wREhNrI9UjPk7kqubjOJ5x+ZBNgL+9fWNumacOtg94d5rEzcNNi6OgE9pGA5yCjPLnG2L71Iie1N
4ZMeeC9dtrdymYFj8pu5HeAB6O/TZwTZ5Z9bI239AAI8vrzN00jf+JKnj5TWG1uIa3ys2J6h8dTW
IcHoa3jWeKsC7kLgWhDqcqt862rCCms+zSGvqICgUAf4Dzao8QKotn+akM083Y8Gxxqy8etimpt4
Ml17izxGPkK4Y7nKqCR7UnIAO1oRzeO2Fv2im5tfUzwEFEfxio51N533/Xrrzh4hrRU0uFrdiAcp
aFqHwX+6cqdgM7Hx6uANCtIHkbyNeLg3B97D7eTQp125dVdzbEW2W0FZ4bCu07m41RzibLMHeL9J
VfJIRvV2ScedGm2hFcmsLkGLh8bj+0iK95DZ6k7pbslC25zAQAAm0eVS3sCL048jsLhIA0kfIm33
p9g1RlYM+31OsWOX6r1K5XX0iv4AeuevrpAfJr2JVnFccGzvF7xqxlRqWd/KvOCookP2TfcocPMS
8qEJiz911aZWh6tDVlCXTSymhE3FLfKr+aiz9Ldv8vl51Vz48zK4P2yOrcPGrgtTQ5mv7xWUJNl4
mj2vDx/hCz3AVxe64FuGKq5WrPim/lT0UF3FAo41O46AdJ4kjvBDS1HEvN8RxwZlA9hZiVtAEEHA
UGShCi6jxwIIgkP3UWwsMFcD6zy9uD9nvc6rKVgUzO1AtfDr+E03tMPGr3dMtg1e9+twCcqaljfw
XFDrwOH/VqxGZiKrzAESsfHn+6O0JlpeedPYXg8q8BZvIIR+rsXUgeepl+VYe7E8ZR4uBW3Ci6Mp
Qv0oi/x93tEv91t1hI0NZocW8TSXqY+nx9yIi4BI5nXs4Qv0550zI0/4EWpyW4hb1zxZGwGhhpXV
JOpfZgFozR/q9jxJWW10xfV16zSvC6nkJP3iBhH4KD7C1BywWE58tgWEdTVghT2bs6YumapuKPOo
BopJns+f0iEK9cZZ6JgMG9nux4EXcFrXN4YT8KHEdoL9sbwYggxwMqW/q2rzBe3oiw1xN9Jf0iLK
IOPshdNP2HXpY5SC9LgRkY5dxQa5AyyClWxI98y5/CYKiA6QCLqufQsZhfsL19UBK+bFZJImgHbZ
M9ftdczgzBkjGbPx810TsXbrxYYCI8xGF5wEN/ihLAfISnXpG18AlxXq+LyAsPJckIFvqTS4Bmvt
4ovW5mVUg1fmFe4Q+TjAmX2IvteTYdcp9vL/7Rsu6ykOXf4sqdNC3CQe+PEJQstzcWCLnn7e/76r
D3ZoK1knyIkOiI2mvlA1vNOFUo/JnG/Z17sm3ApvnLQTOlB2zxmUGn/QXEbdIe/LLQUr15RbwQ0d
TiS+SzneTCnkwzzTL9JHut9MRXesy0wdBln2G2vXMVg23D0rdTsNfKhvokIF8ReAyEmNMoOOxeep
0H31n/tz4hgxG/FOw65ic0DVM7gf70UwzqdCwc/s/sddfVjH8cWirUmIxCRwJDel4MfAVP5QldWn
TiAFc78B16+3Alwv3jiNY5Ld/Jk1C4z8IhLwqw9lh13yjZTYaHcW1MRkPB1uop+TH6Svh9OsFH2e
Bphj3O+Ea5TWzr0YJTojyYpn5vIZEv1vTVSIy9SgfrOXU45OWIENT9Wpy2Cys77PTPEYYWLqExBX
5sf9HjjiwlZFhQORrkSVlb9kkv7Ox/jNH5RzHQS/AzJ8DoJebCwo13xb8Q2ecjYnXV/eorw1+pNE
BRxq10Vl6r/u98Q1F1aEG9+wdAGu4fPojR9RJwIbJ2jGS48k1R4YIA1sJDsn9RzB3DK/aRSdnpWJ
6XBsocQ8bKym14cosPVSuaggpsin4aYKUaELYfkNwNudh3Zgo9lHs8w5eEPz51rRn4o0uD6lyL48
QOJ0S1De1QMrqFU++zOFiNxn0A5LAvKbmIPnsA4GupHjdDWwTv6LgFNm8mWaogEhwWDhxpenZaZ0
4y3g+vr6/xdfXwvnQQ/WzY2HMldHv0vS7oDnPjvdX6Ku71vBDDrslNVTlN1qqANgfXIjloc8H5J9
pcTAxrL7yvPBHlnmzxTmge/qJYt+455T/+/+z389wgIbyT5HVSJr082fyYLHC/Om/lTrLDyEZB/S
HCFmBbH0ZwkdvTy7SeJBSUlRFP3J1O+T6KCBjWRHIsTvejWad7xeqXSeFqfFz8SuJD8oAv9cPyMU
E31IZZt3OudvaQWSi1DJBXfNeWOBvv6IDGwse53gZWVo0r8TqtQH+H+zpyYNtTq0bKrPMjUfY23m
iyzT933PN9mga/j+++0a2AD32syNLLwsuNERyu/QvKxOSrbdVabFl7jiu3gAmBwruKG1FxSIC1wJ
1qKilhlSerA7ohv3JcfytVHufGwUF2rOv2cqNA8yGz8yMegj0/zb/fhwhLeNcee84S0SqBTPivVG
w9ohSZ4WNkFBel8D5J/rS2UyBhbd47cyaWn01sCRMPuVqo7Jje3VNUTWIT2PJJ+yEOtL5ytXC/X8
w5970wDRy40+uJqwItx0g+/BSHG+ZYrCtmoMTeedfV9IUh86lW0K2TvWrI17r6swCpo2WW5QyVMP
Km9/iHKRHwCw+Qr4z5Yl9evXp8BWTTVTVQQzaB/fKVCmzTGjIjhmxut/RJ2Ozsrv1VOJS8nG/uJY
YDYgnjEoxKK4w3E+9SUQd9WQH4ahXB52LS8bC2/gH+1VeYTjDxhddpzhXQax3GZhG7UGx9TbcHje
tJ6Xqzb/XrPwhqIrUripVNCyhRbT/R64WlgH7sUBHszQqGJ9bN4tvFMxJKQM5f8ZufbSo49Hfvf7
fjOuebDOceb7QVQHdfbdB+FQfRYkUcWPamzjfCNIXA1YgU5kP43IAuffSZLpUxYU/ikwW14Lrsiw
glx1SVPgSM1uM21+qNb8RzYofUaQzQHwDLnBfWNkxblYuh70kM77pjNdhGeJCu5wTAK4ap7uN7Ae
qq8cSjaiDcIKii6G88+RDv4SHtISSAm+WUv3sGx5BAOivgRRt7F0HRNiQ9tmCID0tV+EN+YZ0FGy
6H+TN+6Sv8L12Hprl4EKkjxowls2BMtv5of6ufT4FsDF9dPXZfAiJnyOUqQKZP+urhP2FVY9fXhs
Ct5uYQJc87DG4ovvS5gEooBb5nCwltGhFPFz7XWHbEJmyOBFc268/HGowBi8P+2OEP8Xmi3I4hRl
e3LTuu4PmJLxHNWiOhTtJl7HNWJWeOuqJWUn+/yLaGn5XOsOnNlZFjs7YMV2WcusgvSy+A4hBPlI
uKHPIZSMka0TW2kJR4TbQPkMAOYmDmfvW1YM3RsZ8vHE03F6nLuRPyTM28gduKbCCvHSeKZSWR/d
hEfAsWBZDQtH2dPm4IUx+35/vh0nrA1l46IORrLkQDPJSpx9Chx+PJL4svTDdVLZQzDwrdu1Y9hs
UFtpomkcRswMVdh1g2IojoKG7MGLRXEM2s14d4ybDW+LNODAFZfiO2gY8WmeObQyKTIKaRr9vj9o
rhasmFeISemT1LyTGo8A5iXj+2FKg8MSVcuHfU2sTb8I+1r6HvR5wvhGClSAH8Z8XsxxVs3UHotq
2XJkdk3JGqIvWpmrjgOWFeTfO1VX5xCr4TQH9TEGIfCYoGKzcfNxjZcV8YDLAbWaa/E9lJ04A5/N
rt4Yf8JbLtyI+mANileOKxs1T6q0VfEkcR7q4TshSKC32fiWpagEyakpDsp48VOTBX8FGanf9hoq
mPcnyrGb2Vh6lsAj06/K4R0fQ3IRHBbHScqWPVL1NLCx9Krolsz3suK7GgHgyat8OBVFr073f/sf
Y+9XRs3GtNWGjiId/eb5j2HXmCz+OerK8McC4ul7OD6K52goluoA23n1xA2kZxlX+pefQ6gtiyt4
J+qi+gKN4C96aSBimWbePlxOEK3n4YulOaZBYJY8oDeChwUMQwB7Lg893jRbu7hj4mwYnOh7WsGP
tX9HQxgKZ2kIuZkgAVx838Kw8W8QvsrkkHbie42GoGO4hMtBJa3a4jU7LgY2+I1WcGLMRUhuWQUZ
8SzMgyPtuuGkqp4cV3lUE0BSH0+kfCOKXQO2/v/FjAQi60M2FMX3ti5ilL9C05QXVsOadeNO6ziL
bDRc6TM8XyEn+k6MANzx2HzOikZ/KM3wsZmT7LSk3N9oytUX65bgJ6rKYzgGfvcrrPkky0GlgIxH
tbUfub5vPQIM0oIjmxLvG6vlQxTFw7vF4+nH+2H76sfjV1yRQ1/qCc/eOqJfaIASW+PvGxl83Iq7
kjRQX0JR/nnMIUPss/Rb2O2TEMLH15l/sYTkyGGvB5zdtawMe8hKqCVCW0McqnLKNqqDrsH519kM
poECaeU5qyBUtYoWHTOVP+4beetUFtprMi+t+ucsh1Z/1PAf3oprvf/xV09JDM7aoxeDw1IlaJR6
+tlMwYMKYfKV9cWXRO3TKkAD1jE85uz/j75h4jcMOOkxDzdrda5xtyIqi4da8Sbvn2FsUL0ZF++H
hmzlxri7hsYKp7JAUataUnLlYfF7zqFRoLLuP9U4buEhXA1Yd22VNE3LZyzMbKm+aL+Fz21bf4Oj
vd7zwo3/ZWwMfftAj6zSz/4CySwkmbtTu07x/aXjGHw7M869xlsUL/tnbbKfFEznI4BCWy9Q18et
oO1gD1h4tBL/a8DeOtcwONOSq52/3ApXuDHTJe0NucItOUpPYw/KwCFqw+jL/ZFxTKyd9PaRJV4i
UPmvNUg6xzrAFWaegUKf5vz3vhbWYXsRtlFEVNI1UNvzFx0Vx7ooR3Us40DWhz6f4dxyvxnXLFjB
O1dzJhc6kqspo+wIGiq8kUBt2vdxK3iZmUq/WeA+diDcr56GBLTjY+kn7RaI8XXGJta/FcEdZWro
B4LbVZnnn6ZWlYeiDG6Cd08L8IeHiYvHqq7YUdNGnZqw8U9q2IIquMbOiu64nFhSkllnEI/U/Xhd
GBjBF0+Nc/W/+wP46tUFTl5rRenFIvh/nF1Zc506s/1FVIGYxCt78rbjDI4znLxQOSf+BAgQIISA
X38XeXIUa3OLl1SyqyKhllpD9+q1kDXoQYQYw4ChF1fXKnR+9X77NSyW6OAN/Xfg5DeC1G8+2dCT
cT4j1FOCS2UYWJoo6oL6t6nSgXX0ugI3XbBk7ttyzWA4c3seKdzBWdok/AMQe9V9Rb0vwdDM59s2
s8yKGQ8PgOHxJlKhB5wU7UFRIo7hvKlIYGt+3RFeTUmTNMM8oTaMpT0D6ymY4NjJ7b1dtSeYh7Xb
V82Dh1axZYDwSsr66UuXq/k4lEgO3raNZdsyeWHGstZeOYVoPanVY55zfLuY308eBnG7B5t5DJcv
8XrQLEE+CjlAFEyfOurkw1NASFBvYc5sgzB8vnZE1BZlFcHng+gaeiU7LbFfnSZCnH3HqlkIPsiB
xl6HYsY0o8F0BzL07jOu9nzDSJYRmEHwJvAm8MFQH3mgbgyKFHCRRwkCspfFI7vC0+FfZd0VdUAV
Xpdxng7e8H3i0nnMWb1L0xWtG4e3EmM/OEGP1pGd/aVK1J/4bB8bM1o3Tm+R+2W8ytPkabGg9rLJ
cUGQNRc8ZXhEbBWsWZZqtM7OK1fLEKPovHwKIcE5VdM7R0XhRx816hu+Zmve8GSJNGztxC3FILzq
yaN5VqZ1HoLCaJenmbQwVNGeauETLCI5RtCwol069PvS+pgDw5Hnxs+7Ro9BnkJiByFczZ9dMlcb
HmAzjuHDiewKqHrH+Hi/IT8dmtXHdsy3IFk2/zIOZh6WEYVSEr496AAVhsJRcV+w/roeaPvuTWaA
e6JN0A6BxOJp+yVMldfQw/+jfN5iHzOonU3KLTp/3YDiBdfKIqOg4I3UVvmExUBmLFu5vXAG5mW/
ciQ2kMB357RSDgcd9rAlzGvrwvRhJaFD4ofZL0CEh2PsZeU5RjrmAkUcss/DTNYXvxucQikXHkZk
9bGFNtoFSs27CPlDkJf9uT10xSzrmfRYRL5L39WVao7BgpT0be+13OxC497txz7wBrFC6+t9FWU+
j0yCv8hB1EIvzaWOtuplbSvJ8GM2LCoZ2O+dei0mScYpv0RS6Y1dyDbNhiN3RVW54F7FUUa6tRa0
BFseNm5xDuVWFtfWheHNFAVwHqjB9P2scRioLPjhMjBpLnLYFVMFFYhxzY6DcgTQO8MgIkgmQo9+
5BKM1237dHuyLXNgBp2ZjmcP5bfZr7qIn3WJqmiPbmLkbY0bR3EDaoCw4CghTkcHdyyXyQn4nwok
jxtTvFrhr2g+rGN4cjDhhSVAdXkvIGcMRHDaafdCg/IEqPl5XJ5b/BPyTKfbtlpbfau3dRW8OpUh
IqHnxM8xHDrI7qhY8jHh+fCTND056Q4c3rf7sZlt/f1VP4EcIVEezOjnN6EHAilIUuR49exr3vBv
N+s8DYZTNC/7FZTlROrUxvtw2ZgT8ufXo6aqFuGQjffEDxELAFo0/ydA4Crb2J5s1jHcmsw881Cq
hc+vwLSRNq2uTmA/2Co+tbi0KR1W94mMSD8HCFv10cdaefxLzdvBR01oMe/SJg+h2/GnjQpQITI+
Vfpez4H8yQO/kodeNvO32zNsGYNZg83zBdzNchzvi2GK3mmpvhNdOGcn5M+3O7DMgSkgxpGQS8Kl
JvdijJMDY9AMcyAocb3duu3zDa92JY/yClGL+4iNn6kA7gOZkff+tMmmZetg/f2Vg9EE5TQNHuP3
iJBo5Kn0UqQtA363jPL58+1B2Ey0/v6qD0xmlpS5O97XWrIT4SgfEFO4p3AA68dwYVQW+VHfzOM9
y6InUoEBNo/qf25/uM04hv9SlSMNUk7ZWbZAtcLT6KVwy6ew3BQIsVwwzNLrmbReriALcJaFPpPi
06pB3yH4TEJELvIt4r01PPTGbu0bZ7OIxsXxJUMp4Xo49IR/ANTjXVOPJ9TXXABaO/fLziyJWXod
crzCHVKgL0+Up36gz7GzixI/JKZgWFxH0MrRzgxK5Am4m6RqELrg0wZFmWW2/6q1jgoEVotuyVMR
FU0aVNldhDsMBFf7DW+2zLYpFeaqQS6D8PD9vTd/qoPxznGrc8f5E1S+ryUKJHetW7PuWoZtSQah
MRJn8tghLGd94F0QHZp6ifYdnWbNdQMxtTbQwvk1Q4gE2pWqux+crvm+bwSGV3d1S1CkiKKaVNTI
0WaNlpd8lM6ThtjF7S4suxIxnDuIHL+eBIWR+jZ0T2ECvDrLa7Kxmiw+R4yzua6gsO6SCc13njrV
BNquRfGJufldLJswdcB0CzjtvosAMRxcdWBoWEmW4Bhgc/gCJcD5HC11tLGeLOvWLK7GiVnMANY5
v4JpgjqBW6qz1/XdRTP9xc178tHDy+72rNi6Ws356qwIARQLUV+NiQcvvPtFzqCTGVg+HanMyWEc
O3Fmnd4SX7D1tv7+qjc/QonhXGXobZlRADizH3nET+sePxEfyPl2X6TyNwTnVT85GwcNMXPOUle4
LwK+cxjLvUFEU1DMnUHZgT/Q+qBm55AsWXvYhudarvqecXoDahLEw1pNXU+RmxZDHfA0yIHgRFoA
YrKost/FIR4SU1VMjWUQeCisemHK9a85x24F5KaDnODttWXxeM/w+GKSFKU9gXcPnpMPHRE6HRqc
U7cbt5wev3Nfr6ZYjYAWQyo6f0FMLru0qi6R7KLROel0vM/Lf8PfXnVRuCMI4wPc1bSmKN6n+fK+
1cgH7hqAWVmdOYHjx92Uv9C5Hw+rBvxxbiHH2Yf1f7d7sGyJZlF1AKI53wfTAEPCL/zWlP4hE8DG
+CPqbOLnIWy+enXwcrsvy1ybemJLTNawTcRe8ll2V+y4xWfhN/nTvtaNa/mcV23GKwEP7trC7VgK
4PHSJumSOUm0wTZsG8G60F7NdlBGkcei0b1HbceDHqCPNMnNe6et8fX3V43jejYCIzmj0rZCuWFQ
DYgMRQhh7jOP/2fr3djRRUwIciNHoC46TorPDuNbolcWTzPLqmkVOxMOA4+lSF1X76IigHyfiH0w
5XmRhMzQ7UHYujEOcFXWqHMImvJF1k1zWJnyshCyPM0E+OPtHmyTYJzaKCfVTDRD86LAkpeqZiCn
ceLNcU/rf1VUu7JFmGxW5UvXg6ENNG1I7ctNbse3v/2vemrquSGPfLd5mdVSHafYnz9FpdOcb3/7
27b/q5xa5owKUgrvvgav47FWzVeIxH6btNoqcHn7UPMSw4EJ93U/MMpfhgUEtD3iNA99FDxEmTd+
TCqB8u19A1kH+MrPoriFxkbHvXsmsYjADlWccKIhmK93FQqEngkcCzzE+YLZce8VdJ1OtHCWO+b7
92GyyUdrmwzDmx0xDuUQV9WLKLPHIcmiQz97/0tQbr3LD/6qrJ7B0R06CRdQvxLiZz3MfneJZzfe
xdMFExme3I2EhozFzUudjcWxEPCzuBPZhTZdveuC91dt9YpSFgyUbC+BEJdl6rPT/yPH8TuW8ff7
/a/Kag59dbJEwXQvOnz42RdI15cpqjA1Qn+Mg3z2vm4mvTx1PfRGy1SPUzXf+1089O2p8ArFyMkD
1RcPLzqhbY3/VICDqz+MwKp2P0fF2+V9iGw6cudu6QH+GaHcBIpwSQkJhTr02yNmrXb+KRaUpBMF
0YzS7Rr+3QMKwhP3Lq6D+YXweVyAsgEUP6QnUEICG5/WRHvtc1Uuk0rSuh+S8jz0SextvKgta9Os
nlZFCR2PQTQvBdg6D0XikY9dqed0EOAa2+XCJohMAbUtO6fxwMSsotPsh7mTNl7QPsK+m/wRlu3U
rJ8OB50QNrvjy0LD7Kj97GszF8XGzc7WuOHAc9OMkQhL714p/V6htPXQTJtVurYZIH/ucBxqWm4D
dvffeYfOh3hU5CKWEYOq8Lb9f78y31r9hvv6sXDc2u0qlpbJzD91RfLRzSFZUVbDY8dQ+aiw3o5+
l4+nMWynNOwWdgWX6nJwovxDU2O87uigSJXTk1dFR38MnyT45++9MNhin7BZwTjKi2ZaKBbi+DI1
KkvbaaIXko8sHd18FwECgGTJn4aG6l0/CkfVLwGQ5X0yRmnpouoi9jdpoiyDMNFlkzdPfQv50JfK
r9n7oob7Okse3Y8y3roZWs5dE1hG64p5TiXEixqr6SFkzUMIooWHuCoBnsyAL7i9Zmwr3ogiQNRi
qpKl9+6h+vsU/Sa0bPSXfW0bMYOi6qZEzJK/oPJ5xlN4DKLiXJaox9gV0fZMaBwF8i4WDLdnhAw+
ZuszNWn3sddjFa1z/+pCQsAn0qBaeHyRcdmk0BQtDwPZrIeyraB1Pl61HvRDMI7gvHkJxlXhBSx8
QQn2fajC79uMTWhcDJy549JMvbS+9oFXmN5XupOHeZsQ0zYEYz/L6oBJDQafl7lDSa/TxORbAr1G
njpBBWjT7TX0dtzJM9XSKJfzAm1m8cIzZE+jDGwm+VxH98hwt6iLHD4nk6t+3e7L4gsmSg7Mxspl
Xle/TFC+fWiBxHMPuGLp+LSrfRMml40MMjZOrV76uQDZThDk039L2fq7cjCeWR3u9olfZlQ2L5Pn
P+R5Vp2bBmxaBIf87e+3TLgJkguggghAcNW88CL7BSLHJY1GrtK9oQjPxMkVoxu0cSDrlxICWBdI
5rhXFKNXl9ufb5leEx/ndbnkKpvrFzG4MThWx+Y0sWyLPHk9XN44e82KcJnFqMZKcFZSF8RfRQsk
PdCWdX+NyvJJtOEVyAJ/3pc78kyw3JyPdY5ncP9SUHDhtEXxo5H+8z47GX4t3Zgn0YhpBqn7U+zz
XyD82PAw2woyLigF9et5klP9Ejty/A0TjWrpXVCJviVBYevBuF4gqoEsYV/0LzWPxNHtkMUe++IY
9/PP29axnMsmUI6Jrp9xm+1f3LH4kKvgKdTDewLMkxMGG9h1y0I1wXKUirjpC9K9+DFKE0nCXLw1
wn0ZEFRy/HnyIIcqIO+0qBfiEfIt4sn8aWFz9/m2eSz2N4VMphDCfgkLu5di1MUxyqOvSRzoQ5Sx
LSSKxdFMlByQU2DUwWnw4uTOHc6471Ul73DxelRS3S2h+DX5w/8DrWWbjPX3Vwf1srRtNGdh/cLj
cvqwtG4Spl2h23zPkyOgJi5VJX4LEWhdXEno6EtRUSCPce2+PRtvLlY0bvgbbdsWL9yhuM5LUGcP
Okwq5GpBj5wJfQDlERfuAaVcULS43d+bpzX6M7yviBs5RJPQl7qGvjIDfs4BEUpcf+xH/jwMamOR
vTknATV9sCiCzEO5lbojTgldM+EvHQgEtavY99vjsNjN9EAkbSDLwd3iKqI4+CJ7PqQRbvqneQrd
6+KxZMNetoGYvhjR0m1rTP7MnPLER6SJkmyT4cHW+jq6V0uXe64M3CVTd2pSTnDIOInFGQwDW2iV
N30d07D+/qp9DRpWqKRM47UrWxRIZM44n4pomu48d1+uBX0Y7jcXbZaTqJyvRQO0J+8Qfl+LtqWQ
W4FHm5WMN3/E4lxJfxovATjq60M9VUsDQWHX63ZOMvnTTACzk3psqvFu5mC8pLiO9dX05fZCtU2B
4eCizdjoUuDwUlWSDwiY5oeOdI8l6tP27U8mtYJChQ3ry2W8igG4v9+07c20yelnMb6JVBV5T7sw
CPH9muU/IHPRpOtWcds4tsaNt20RxyX1w3C6zmCsS+cWkPYYfKbXfa0bvlsTUtKceuou8jyco6IL
ltSRhH3d17zhvG62NDpY8vqOBstP1eBZmytwle1r3PTchaOqNpHTlXP9nUR4OIdJ8ON225a9M1hn
49WuwJamlhVpxzvplH06e2XmpIGLSgu/RSgtHMZ9eacAstZ/9tQ1jQqhydbdszgrHhhLivc0X0XT
umkL9W9bQobvRnqSTt0v4lpM4h8dQER4GOYtqSxb44bzziqeaOe30xU6adCqUHl/QmJoq2jENg/G
WawSzpAF7cerqqqnDiVPKYQx8ks2dY8hLrF7sEEBNUGpUO7pkgaplCvkR+mR+W51Ssp2I75juU6Y
kNQsmPIgrGoA/UYAKjgBtc/ofkDK9EIz9mGa3MvtJWuZCBOZqnLIOyIlMV2DtuBHlwXJoenEx32N
G47MqraKl4J5D26RPbJ4jlBoKbYm2fblhiN3PWeenzvqrnaQ2pUSpa7hKP/d9+Vrp688WYZEdMoN
xisDkWh/wb078xCJhAbpnocOFo/hwEWV53msQ31FpgXJdQa4VHgcUc2zcY2zWcfwXtUEgzdWs4b3
Fl0K0uMvqg3ifXuoCUgl7cTDMVM4XdgiDqzl8hw6YHe/bXuL95pAVLfJINUnib66OYhDhZzpYzaI
6KRRz3HM/XZXVRCE6ddX1qs5JiOE1Tp31NdI8jpV4KpP40ht2N9yOzFRqEI1sY/yYn2VAXMfyKiK
d2pAHLVf9mXX8f3GKUzW5z5xXHnlJYqjdQyOykZvvfUt68dEofLBAxm3qIB8Up70lvYkGyKJ+xi6
SNWR/92eaYuRTDQRzsrJh2xAW6RUJNGBdLw/cYeWRxQUZhsbnGU1mTDXblEcEgSDvmpWfohy+pEu
+gupm6/IF/13exg2W62/v1pIuoNeTRJwuMPokbvfJFhuDMny262vV7a/omuYZmOncHVelS3XwxUl
iqe6pmfW4jCY4jN1iueFZIclbjZsZRuIsWlo2et2Bjn3laLY4h30V71U69nf2bpx5mO9ilrqfLqq
dhYH6jJ+RjnqFkGFZS2Z6FbXL0AA5k/DVVCaHFZtHxTqDIcQZVq358HSgYlvlVBto1EyyKsL1ceP
4A7q06gHvWY0DVscM5a1aooGaaefxKxd9igc9gMqJmCmayHI2KpYX4ZiUybc1o2xccjBIcqDG1xd
MHheRelFXyWko47QEZKXVvB6K2r+ZrwqoCaitQ78LMxDHHI8rN34oVPl8t5tQYQI6bioRIGHBCNx
WtM6O0H9QpWfnGySW4eUbb7W3195ZRDxHrKinb7WDbZ3xiHOuTL2AM6xxT1t68Hwe+YXIo4GVEuk
LKieKeSjP+kGmlsjz9pduVCY0PB+4reEaOiMXjUAwccsU5/Bba7PsqOPOd6PG3uMxfFN0CuulVkz
uGK8kn5S7wouRxRltj005G/7jq19w/UDXcUg6cZRBfWt7r72O3Z13K23rm05G7f9SGVxIHItrxDN
BPX+AkLH33fNmvfscZm2AoqW2TaBqaiWzFW4LPKKVId4R/Lk4+wN4fscmL/bRrJ1YLglB9VpQxMC
YruVoymLEuSBRlodRuBsjre7sJjKXX9/7RM5Iq0ib+V1ZW48ZXRQ57qFUKo74bjS0HnY6Mc2lPX3
V/10JURCQC8lr2oanIOsJT2pUVbXvq22EB+WY9Fdl9qrLrgTAubUquFaQ2vr0A0AGGYBuJsisP0f
QKN9zbuenZL1p9u2s6xhUwhI9LHTgKNbXgN/4QeClC8pAB+53bhtYoyTV1E8WEGwpK9MguVA6LpK
owATwyArdQrHbhenS0BdwxFVMOiMtGtIy3H0sXDD8hSyTXVq2ygMTyTV2DrNTNQdCuKWR9JSeVd3
SFt7Ikw++ngOPt+21ttzH5s6QHSaRMETNT9oOQMSKx6EN57ZOH5pOnXwBH9aombXExa8rH8usxmC
jfkYDjgmB/YN0cD5ABjilsbX20sqNskOkZlYJhY28sp63oDbAuW5Y7JPaiWITfgqdK9BHydmxKih
TXeGEnZ4Wfqdz2/IHvxpGLd0/WrsCuxWblNV4I5B7L4Ixq2rg8006++v3FsXWZkVCB5f5yiQ77PQ
4/fjVIR3txeQrXXjVK3b1usnvb5uQGEMIYy1Lprt06SG4Q1nruMMify8hOFZqEH3howABB2Qct9k
lLN9v+HGRda5TsmW5SGj42e+AI4wrXHe28Z5e/OOE8OLZzHW8QheOmhK1gjOFeCAPtUV0A5V3m0V
i1kGYMoARSHJPJV50+9sWdYCW+R4W2BnW9umy4pyAfA0H6+8xZWJ6j46ch3/d9s4tsaNQ5pqv3Ba
TsarG+OZ0cfTcpq5u4tIMYhNpCrLlh71Fh1MHyVlneoWOZ86GT7v+3bDZbHxB24JAZ6rRvL+VEBZ
Pp07/+V242/v/bEJTkWYEhE4odZVo7vyQAqvvMyNdA6dGw3fYpDsbCxP2wwYvhsVKOqgVKOjmUbs
oJiM7/xpnwAWpsBwXtEL1oQeliT2tW6EjDL51rrNP7eNZHEtk+NQznUMXMNaT1YM8CU6+tGhpjlW
fwzN09t92OxjuG8t6g7IoXUiBLjtjgTUk6epRAz8dvOWIZgIU9LWssG9Yb52KMeqBYqNuJvkh0ai
auF2D2+/GmMTYSrayUNiD4FdmbAfJGDiZ9Y3njyqrKLg0lsydpdVqEk/KDktw8FJ/F36agGm4s9D
xw1CqNKyfr4oZPIPrqb+YXbK8TiG89bN2DI7Jm4zaIbM6TkpkPUb8x8FQen4NO2r2MIA1kl7dWpC
F6cph2qZAUDwspXjKB9OPkXN78bUWJzcpDQUjqwob7z5Ap6PDxQ0AZ1PDtEIpqMZpFC3p9/Wh+Hf
MxVh6zsdLJQlNQcrY/MPxb3lU8DHT2OGv9zuZp3Tv8NqcWz4eUfChTUymS9FCyqioHV/ziCefhQg
N7xvSzy7WnjoRl+W+6qJ5OR9wBIU3M4XBuDUynS45nNQa3IR4NqZmf8yDFsMS7auDO9X0vNmx4/m
i+z4CfXkHzq3RrTQvQDS/5xnMQorxo3idctSNjGdAQSScjKH8yWj8Ja5BCNOX+oNk1m2GRPRSTrJ
UUC5ZKhCaTIfSo3+QM41AykyyApafbm9CGxDMBye+ajnn6rBeRfQip1BSQHgn5Q7G18X+GtnLCHS
GHhovAuRvcZZ/h1nen+4/eWW5WsiOrMmXDLeKfBcuUn0LgifQZ/2eVbddWT6vEz5Rn2pZTmZ0E4C
MWvZKt+9iDE8TZn/QuvwQQzBQy3KJ7qoTxBU3zkiw+9Jz2cw5DpYqV31pIBxKVT/qIU+8jZ8t+0g
tik3/B78QQgJhWLlT49+RFBY3l0cEcQm6EwEqFJUovcutF7FLtwiAXVXgUx0eEDxGmqCbk++bQyG
k0chLkBMKLyz4/EzqaPnpd3yO8u6MvFlQdlFzQS6wjtZTseA8+c17Rwk/1ZJ/U9Mxg3vtgzABJmp
uG8bMY39XT0iO9lpUR4ctiX3brk/mChPnWSelnFU3vEadDkIz8kleoqgn1iUeA4U46eaNg/OMm6c
V7buDDdnWe0wJlvwX6KaD0XegP9lghyE7/wzT8uHdd9tsQeDC+3nrtk3sWd8GlRPM1HeEa8Zj1mR
/4pJuQUxtc3M+vurTSuKZz35rYdNq038pyxj8QcHxNwbPm5r3fBxpbopCOa6fgQO8xPx4vF7Uo3B
99t2+R0Tf+NINxV+2JhJDu3a+hG1tBcSVrg8TMgbF6zsoEXi/BPk5TOKBMDdCj7240qsMin57zRP
5G4aN9PKlpPLlPvhhCxOjGvSI+cx+0IKRQ5ZA4KdoG38DXCIrQvD/wmnzM1Y5rzj9TAeOr2mTWnk
HwDuL/fd9Ex02iwhcJqIqHpE9bxMc6C7vkEXOAP7nZdBZyXO2NZ7znLf+4tREeG9Popz9lgI9S/k
w+d/EEGcj03Nfkx6njdeXpZ9zdTy6WQIXVinrDGe5tjx8aRCpJjpFLWHAdUW6Rgxcb29Di2zExgb
QhCGhcqThL9j3gIJu0yC7HBBIVLeFr9u92A5lU1hHw50UAn15/pRh6R8pG7o/APq/8o/N5WOfjDw
33zqBz98cGIXdMK3+7SNytgYNFOImAWUv6tBsXThTllea6cOj7TZu6xNUBsbojYGvwF7RKzSBaIH
8iN0pUhJyCYawDYK4/RnKIkec6fgjzVHaCuroBMCpV16Qdil3Kg+s61n788dFEUAXINpH0ncalgV
bOIrok+Itfdldmqb6HnfdBhbgArbzG3dDLMPavxz5y/yX5YH92EJoMntHiweY8LbIPReJYnXVo8u
QRykSBywXmZ5se4FkNhtFt8/NWWrdqlkBrEJeJvLfvLcSGNm/An440hwCLSPHmQhLrfHY5kXE+kW
SUbx1RF/ZMXs4L2K5GkdJSQ/QAUyufddz9uK4tksZ24AU59A6AMnQLkM6AWgczY9S+TdUhX4pf/o
ucQhu0CIsb8u9FfnNRVlAgXIDJqoBZHQxsiRyKs8/nTbZhZ38Q2n72o+eUNZrJocIe6znfDZgYrp
Z9uTLZGytak3Dm0TCDeB/d+rI17focgE3CNiwnUQbPH7vt9w9xqqHjMDVjZPtSc+Eg5tBDoGT22w
edrbPt/w9gIadzHSWxrv1MD7H/AG48Gv3S16GduaNbycx9KDoh8UO3if/8h0fBb5eObDeIac4N1t
E1kGYKLgZM8Yd+q4XWVXMu+nmkcnOrZDzHcmuUwkXDf14E+jfnUXjdEPLxBtCrGmL7c/3uJpJgSu
mKYk8MB8cUdcdSIR0LJSpsQFp3FD7wShGzZ6WzsyiP9Cw+FMFwRn7Tse6KMukMQuivZdFpaQMQBJ
cwoFhTTHc7Uc5p9A025VAFvcz8SukaVpfQY17VU8QQzPLtefRNvGTwnZxYCFgRkOTssWYJWyq+7m
Sq9vln5K20p8vT07tqVl3Pb53AnkBhN8Pi7d5RWXreRuwRj2tW74NuCa8eiUv42TLcW7OUB+s3Gd
jW+3md7wa1Ys0G8bQe6aqmgIDyqoFOBePTnkU6c3diebfQzv7uiIN8iMC0kqOy9Kf78SPKyiXfYx
8Wq88vJSQs8NTOjDirfj0GhOFrFx7ljsY0LVaC3ziboE2wYDoAukLdNyEOALO7QanHC3R2DZ/bzV
61+dba7n9HXjAbCSdqR60ip4KMrweWVALastVI9lDkyImsuyQXMnxzhqvswpboU4Pzdh5DYrrb+/
GoHkPQEHGdBJoIADczKtcAcI1nTJQDbJGmx9rCN71UddecWC8i30EUVc3KHq7RcFHfFRJWF0vj0R
NiMZjtxJpygq1qELvsThQ1aX0bUFHGbfzcxEn6GgYRxxB3MuQVM9F4QcaJx9FTy8toC73R6BzUiG
O8tSVJBYqTACWQOtUDRsPGUg/DuWdN4qg7f1YbhzIBM/HNqgwUSwLP6vzgNQVE21DPVxqAUk33YN
xQRNEwkm6zjKMZQswr4nE/Wddt74PgS+dmNjsozEhLpVXit6pyrcs5eHd/6oDn3XHL18C7plWU4m
7WLl60yB7Ns9d5G8IxLBMYf6WxqZtsbXzeSVO9A6QO7L5zAPDVx+YAUKWMsi30WTFMTuarJXzXcu
yb2AwDRECAT1B9Ah9nrhx9tza/v49fdXrQdQL+YNn+ezomM69cNF5HwjKvFm0z41lw1KBUopk2jA
I2446VhdhL8FvbY1vYYpXn01dzooF4cAqpFApFMLuptyI/3w5gmAjzZOAIiy+zk2guFU8M/T8s6d
pzRuzzzckypH88ZaAcfQ0IQUzU+T9pFIltN5Ap376fZk2j7eWCpVoZO2YUSf2kkch+LJy78lCzuG
uy7W+HpjsbQD+NljDrPnfvYZhGofnOjb7S+3Taix38elIKol2CIpjZNj69ckVY43nG+3vk7eXy8+
fLdxceNYhpoLfDciPBdFqovvsMtQTSkpFzB0eRvmtw3C2PJ7zeoS8uD65DkfpIvAfLl1b1sn8K0B
GBs9OJkJKMJKdUqcDAIznYur23SuWvnrtoHe/vK/4I2oveim6PeXe0dZPgi9YXhbu4afxrU7tdOy
gEbIhQj4POBBP2Z841h6e1b/wjLqUuWc5lqfuHiYOpqW08e87Q8qRPR42vBXWx+Gv3pFN7lTWavT
2D5SeupDdh6ay5L1aRDUe84+/y9cY4Cy1KSnjTqpJXzSPr1GmUwTrnclWND+OjmvNsuqEHXldM5w
ioWXDlN1t1D/4+118/aGE5skhGwoAuaN66dH2ZdqaJ88qMozXD/cNtkIo7+99P9CeeXAG/KlRhdI
yKKq8AkaJnO5RQlh+35j2yncNpQhiChPLMBrfvgl/PxzMCZnp6Ibb0bb5xtbzyLHePA5DsDIHR/l
jJvT4Hxq/C32Pcv6NOFdolpEkVdYn9oB5UGQg4vlV02du2WIT2KuL7en2TYIY/vRvT8KL0AvhPSP
ceUdBt2em9J7ut28ZZcwAV6oZWOQ0FoAO/fyY0DHkyZiY4+wTLCJ7GqBBQ8hZqFO3Ps0yuEkWHhC
jf9hqHfVUIAjaJ2ZV96FQkjHnVAuc+rH7qyX+aQbdogG53zbNsmbO39sorfUEEcL62Gbqp4e+pwe
8rA9jHl1QO39SWU8HUrgCfrqeLs721SsK+D1aLwiA9YRB40bNsmBTuAwWXSpNwL867b/9zEGWa8/
W9fKqWvIgvP/sKV2qYPKzgOXyaPmw/c29K9TDBajNoo3NieLb5ikfEseiKRR7gANjQ+dM6XB7N5V
w7kJ/AM24Z0GM/wbARWdKMbUqXc7kro0KPCW5Fvk97bpMG4UhR6LOaEL1i0p/sOd96Mu9M4PN3wa
uWpdzxE+HHxICIAr0AlslZZYvtqEacXKQ1igb9F07p58ADepyvYEgfzYBGkVNQO9vaTDqe+H/6lK
fPO88ATapQ2AmWWjM0n3wjpLWBzCKFJ8hejAETJEUAzc5Vom3x7t4tYdEeM7oe4+DWMHKEy6cYOw
Gdzw2kyHCvWzrj758XIS7nRG/GdjA7U1vf7+akMI5rhwen89IWvnvZ8tj7wfNsKFlr05Mg7fGOdW
61Ywdk7eNcWFDDTN3I9NvHW42ybTcM1pDgvdtbj3DJlXH2NoWR6gqwcZN4D1T7fn1NaF4Z9jMsyz
7PHE7UHFllZRlVYQBk4pKTZsZNnDTI4vd4RXEgnzJ+LT/3F2Jc1xs1r0F6kKTQht1YPneEjS7mSj
ypfEEhIIoRn9+nc6b+MQq1XVO5cX0ALuBS5nGONNDAC9377kAXiray9WC9Ng46+40dlIKNJkBsiI
58ZHJnOYMoti0/drRjML4/QP+qrsZFi0mOo6bOAe3gCMfp1X7WWzYMOvYh9+vW2PyMpntS1NAS/d
O5jarETA0m8/jdu7CBhhtqobgmUEQ8ZrkULlmdFbz+sP55fQQoDZ2KoiDU1VU1QEZA8EcNxve6fe
Xta0FbsDeDUOq3E0wT0sJl8dQswXrSanXKmVLP10awupIePewWub/w7KuockkAlvWlevPUUtLH0b
DyQMMlo8Yu/TaXDrEHfPaw0lgmwjoEBOy+P5MVo4kthYIC8PS0jnRd2uGv3hLkz5C4nFtPWMehp4
4ALQTMZETOFFlUg/slFBY1/EPlG4D3QB/eENOXjV5PX8pyxMh40CaqCWMXiNi0BmzR3tsv865qcr
O8zCMIV2rtYpznclJsOdegG7vquh99+YMvvcy8utgbsqh1LBSjx//PjpRzasLmgL1orwNEgq3+n6
Z5l6OwY7G2cGNAfSO1XHN3Bi27FqrVa5lAStRN55bgHVUnwBHb/L1GxmQEFSetWpr5fNzSm5vEsi
HQgXTX8qK4Yz3ZSV2ZZOvzI1CzcEWwKM0WagsQmrX6Tj16T/WTXDLjbdtVLV1TQHCU5JW29cQ38s
9WYtBFHiigKFcXxIE+99/xE1Ur/myDAZOOQ7IHmTOLs+P2YLa862qc2cmle8QFdG3uXBGyQwaHbo
9Rc/ePbpyo1kKWaseWdhJLqyp/IXLJDdzdhDOW2W5O2yD7DyYxhWXV6woNvBCeXW68ukZlCEmIGZ
yQhSPXA6nVzZpBbWrw2d4lIDPcVQC5Mq/eHhdPkIoKm7dYEVSeaQFivLeKmb01S9W8Z+McQBH/ph
58bNdTi7N95MHkNPAh2SrhyTl7o4bQfvuhBSu34cm+oXjLfaBDTlL3U8vBE/3jdeeHN+Yv4gQT64
iPqnzt93MgWE+qodd8wbkzr4BW5/ko/AZLLf0A1PpkEneLnYVCiYzbX/ovrnKntkNE3yrL7ymbsd
nd9V0W+5IbuqOXgN2wU638mw20JOJxmL12gIkjAnz1xGK0fBpYGxUghkGjLhdQZnzVTetWF4b6qv
tJfbmIVv54dlqQfrvCB9vJMNILhBqdsV+4KjUmv8KIV0Azw64yqmh8v6sXII893SxHGNwJ68bQ9o
C2QMHQy0SOBzPq2kxYXI9q3Tfx2qXkJOGK9PYVluuc7/g4ntGkrqNOYfrR8rbeQjrUaSm2FHRvLm
R1+Cen7Ju3h3fnyWWrfyRqcJy/WM1pXbyw2H/tVt1s0qKXwQiy/qwsZgBTDNJnk24Uka9JexFlcy
La6HLL3sHm0jsOZ2qvwwGIddy2nimu42w8Mo6auVqvzCANkgLLeisUgFBqiNIBjls8JJoIz4K5i7
bGV8FrY5G35lHNH2xeDCibjZ55Ha+FP62HffwuImjbJ9SK5puPbiuNTV6SPf5SLIE+pOigA5tXa2
DFRQPH0/xf7wpZ/nG4BGfwod3cd5uL9s5q0gr4kbTKWhAyqi5c5JCd9I7wTn7dfouguBZ6uHxU09
w2LZG3ZzH+uvA1M0funoqOXx/AcsZCnbIHd24jDs8myE0opEtcNT+24CymvAy4/jFys7xNIKswIc
/uwz/FSwwob2Vvl3zPlu+qfzv/+PT/0HycPWDfNcF7LqAdqe78WW73hy82W6r79kd/oq38tN9vXF
/0Qe3dvdvKs2byT5/Lm5gnBZ8hl/ltvr9NO1eMi2Y+Ina0XmhauWDdyavRl23x3BL4puezGBn3BX
+XsdQ6lWr2zrC6vCRm/B45RnGcVHa+HuqCNuTduvxOrCXNmgrdatxEntC8kYJWsNWeyY5xsZrHny
LTV/Wofv4jOIBz/tS5x5cvq9Fm+iepnab+eXwlLTp/+/a5rUk1eNXjfs4Cp3C0H9oIrxrpitRPrS
kJ/+/651GkplOmH4z95Ajszj0NMY4oskL/zIVgmjcMJwuDecEmTKu6TugVK5lipvyUqYLI2NFYHQ
06lz3JbHnd7wG7ZZQ44sNWvtrZkDPS0x8HE3OXv4DSVutR34yk9euLDYgBcFQgH3YAj9c2wpzoz8
mqbhtsWp1WPiG9C0cxVcVga34VKsb05yrumAexf3enh7+E75pnOt/Z2sx9VUtTBYNhim54a2RtNx
N2+9XfBTr/z6hYVpg2AmF4SOqS7m3TxGbCM6+chPknYXxZQNl1K4vkUKRYJdG3gykTWcwUc6ig0v
i0u7sAILQoY8Vgz1xobQDfVfYeix6Ye3879/YXuzRb+gLDxXLfhcuw7XDe0eK/Va6Ccuny9r3j4W
ZzrNgwbNez1eIJxbEzwpahLirVxEl+bWCtvRg95m56D9qmqvppJutFmr5y81bYVuxyfhBCmGvfNQ
p4nVVg0rC/LjdU5tdS/4RDnRBImaHYqBiQs0aNZuZuf3+RH/+GdTW89rcNK2KAs8qYogTVTg7cm0
slSWWrauykUe4eTYYayVV9+L3vvOu7V62MeHUmoreQ3K90AAQdNa3hFt8F5VQR7uMLC93+yxWKZg
JWcufcNpSt5tUiQ8sQqhK7wbmElqN9sPTG8vGfjIBvlqltYx4/OAVzECJ2aJ4khZ/rygber+Odu9
+9ktbgcy5nX/KXBc/2qI+mNlorXLx4djQlHu+HtM4E3XmoxN3mvquY+y7tyrChYcl5wK0LhVwoE9
+OhI0/AjzCf5nWTRU18rZ+XYvPTLrRVZZlJNcvS917YDRD8bm+a+mLKLDuX46aeU+W7QuTMBgKji
8CGDT6h6y+KwZO4+bjnqCfupRDbOVjaRpe+wVmUH6oKs49T/QWYRXod5TqukdZr6IksIfMmp33df
Ao3arFEQo34tSTh914Vu4Ow2OSiinl+eH24iaN+qsPRsTHOAH/xXBd42v5bZ2Pk76s5zd9M5J6JV
PrLsokoLOrO2FM68FBoHlfNV1tQzOyIA+buOPWiWbc9/zcfvAejB2lR6EDBgNDyZh5a63U8+Ku3L
pM2NZ/beNMcKjHQe63HD8OKRFWA+sDh2tmDD18W4GaoCF/jzv+TDjQI/xNqC0hgEI5Q13FfZVKLY
RmnZ30LNBZp78J9eK7EvTJ5dm+nHAEkdY3rPKnB0Mj7m7m4U4NJ0MgjzpDakbVbWycI6t+s0AMKD
IWVi95XHMojug6JvDKpyw3wReJ26dqUGNgQil4VwDl5XtdMWrkXRdaHBJF7JZgsTYtdpsqzmOcqT
5ZG4xLlrvaa67SCbutPaqy+bc5sSF1DSQJmQsS+MuuyB+BXNHoe0m/qkmQ0sFM6vrKWZOP3/XUYQ
/dCjvh2Vx7QP2r3ndnzn+PlFRydMg5UPiKPw9qua8qg9SdKkiGaQyyKYiVy4jqwU4PHYpxNRWEdu
wMY7GBr6xVUGvJe+vmx4rAzAPOUFaeCr28Ad/XuuAvXi1qveXR9e3DA8Vlh7Q1rTlrPiSIJK7cM6
MPtIQj4zHTycMrWYwMIUAVQB1kiQC8vWLrhkRRiXdJjSr6TvGn7X1zKEoJnvkvDZMTy96KICZyRr
r1ep4Gnut+q2VZH6ToKAPWSd9O8zaLX9OD8xS19i7fjFbDJMxlQcnSyov6g+EldZRmaZFM1agXQh
H9qEOaYdWmuXiyOf4EpmJKStSAvzNo08LHKwAC/7ktMXvotAQyAtGwRaHFtw6LeNgJInx729n91L
e7BifIQpOZO6Lo6iMw5AKuWL7zG6mcc1XfKlybDCnAUh68BRLY4uZ0F/C+mBTm2oA7wBSm58nlaS
7tKEWNFeaohSux1Vt540411Wy2lHe8PuALPKdlBzuuRWhtVrxTy29xrPB3FxBL26upE9UFvD3AzX
mdutHYaXvsQKfKcwbhm4TnlkoQ/dUDhdbophgJXp4L/FTXPRcxF17cIQ9HmiKR9mcWQFamZIv0iP
m5qE4g4AOOfl/Ppd2EHsmpCeNSeTlxbI8YMDEeP+c+uxfOXFZalxK8y9wMthLdZE95mpG9A4MoAY
+efWEbO7lqyWujjN0bv4k6cya+Z02KPitvMT0TVhnQxz2K4BihayvF0ZYvGQssib5ac/cuo9e+IF
dLzH/FqJ9FsgHZX4Liz9LpsNK9bLwMncqW7lJw+aLBveZtmjr4N2ZToWAt0uEkHi3g3GSchjPIvu
mgtIsMBg45W59X/nf/5SB1aIVyiTglEwyaNL8lf4RTnJn2OVIqO38px9Wjn/vIIgJqzo9gZWiLQK
5JEb96rpU5mwurspyJcRB9Emhwzx+S9Z6scK8W6UFUhxSh5xN5h+aAPJkqIUw0ZMxntVGUCzcD1Z
00j8eA0Tu5AE9ftMCSHlsYFS+ZD4hev8RuFx7Z3m41khdimp9UzkB3j2OgbO+BVKKWI7kfKliVdd
FD4eLGLLwxPT+9C3aPwfrIEOAfyY7htOFORdYGYfZ1/0WKxpcC3c6SAZ+Xe466iAgkYQpAftQ8OO
9I0q96WQvtmPCpavgpDoZ1MUIWpPqCCUSaEHx4X59toRbGmqTmP8Lt0YJ+yrdM76T8ZjoM90g//o
hnP59fyqW5opK/wVnodlljnyCCvgKgHIiCcO7hFJH7rxSoZZ6sLa7KFP2oioSftPtIfnswnJI8mi
7LpizF0JnaUhspKAnNsG4OaiOirV5c/KDe/GYMgO50doqXEr/gMRO51wsvKTZ0iGe67sR9dvEgWv
4ct2FEBc/57iiBckr3Imjz3J5e+8kPTWgX/1Csbhz3383wxGbEX5lNUzXGY0+QEJOV9tHe8kwpTE
A5tRymQTC9Sxy7lqfeCIykp5SY2CKt0VUOoatj3xYcC6pw1sDKIbCB3ocrxHlS8I32TcBGGRCHds
8leIE/jhs64J5c+R03h6Hxft+DgWbWWSDkbGWXg14HAn5ius45lAaYAQH4gXMcyj1hsvrWIdJSr0
Xa96EVUnp/xnRpkO8u1FE8msS4Y0rYPaeSyPpkP1J8SLEaDM/sv5xj8+oMFc9+8p5M4Q0iGfqwM8
tuoNCOVutTE4JyQCUmRXdRuvlswWwskWwk8FwFuxCsqD8ekXHEbAY9TD3sn0Wjl6IbfaXEnDnNxT
RSu+ZZk0G5pLZz+6Jd69ajPHG+7S9met+mylErs0cFYCCkwdZzUp1EEP4W+Th9/TQbTZpvObB6cj
xdrJdiGKmZWEVNhGlYGEwEF6rNjBy42Cjg/JrvOzv9S6lYAIpD/itpfiMEIEMiljNX13GrOGyV2a
ECsDEUF82tNRHYIKj4SStECIxe5/bVUFu1PEbqM68H5e9iVWKqKDZ5wunuUxm8Y+Qs1wkOYz5a25
rEpFbA6lh0wDFVq/OARspgnxcZBNIUwKuPTqklqIEJtLyYvO5YVfxfd8hAdLD1VvxvNq60Srh+al
HqxoDwTzdDAReQwj0++jIvSuA1UNm0Hl0WXZ6h8+ZdRFczzw+L7M0mtvwIVV0LhZaXxhRdli+AG2
XhRasvrgmTpNSh2+QHdPTklaKmczw1h9M/d4Hr1se7bZlBoO83lJW/JAISxKXryuzsyOOc6gducX
7UIOsQmURtaCdk1fHzhU3b04FCrho0iTSo/PYggvfEAgtjB+xlFYdVKf3QM+Mj+NLYO6f0TSYeWm
sbSqrDiH64jXlV6pANNt4Ona0PuSQJeZy4uYfZREdnC7yvgGauKHjDgVS8aeenpb6HStxraQBm0+
paebOR0nXh50X/InowWPNkXTkjWPtoUBskmV6RD4og7i6kA7Im7oCKEo2eLSIpASz6+kpS+wA7vO
c7cjeXw/QtjpDq5jzje/uswcnhKbWdme5AQb/3QCify0TqKuS7vEC6dxJQ6Wfv1p3N5dFZSC+wh8
IIoDC2JcH/UEyTQ4HEhyCY8Kv//U77v2I+G1anZcefSN/kkBdU+YI1ZOqQsxbJMsU5EZx+RaHdp6
0tdZ6NzgwV3t3Nn/RFl+dX56lxaQtU+zwCnHkMDhVo9Mfu7zuXwOgiZPhoH9Ot/D0hRYMRwM1Kgy
zyq882hg7QtRfxrGUq/8/o8rQyA7/j0BrIeqDXNF8MDDnDuJl3UsvsX/ZvhfmhJopT0wm025o+HY
jN88H8Z5a/rkC/Njsy+DeGRBBrmeYyZRcIZIGwQ3p2HbwScAGlUpWTlJLcyQTcCkbdvIYS6CBxJ7
4htp6A3Tc/2rGVfrLAszZJMwUwrQVROT/BCgugI7XFjlTPd+IFNxfdESCE8j+C5KerhScT8cggPD
ESrYlWUes41izdoT09IQWVFuMpp7rIvUkTu4T48Gu7X2K+dmTjlZ+YSlybYCnZeZkwJYnB9aOKjt
9IAHLC8k7UOk1VMVFGuSFEtTYR3KW7z+9wRSJoeMttWt9kNyC/aGu5LLl8bJCnajC+5UI/UfAhH5
jycBhD20v4xIKlGtnJYXzlG2oD3cv0MOswZ1HMN8etSRp2/IWOtrlbbq+8nGNWyCNe+5hdgP7dj3
Sm2gWRnfe0zdnQ6FulZ3vdHOBvCVHBC5/nPklmp/0SK2Sa1jMZUpWEX8oAFKMNcatcnxRxGn0G4/
38HCEvuHzworMQkZc/dQxvEvnBdekOXnh9lJDxFdXccLC8wmsQZB2TVdmAUHybri+s+ZkJXznFz2
CVagm7koJTwC1VFFtXuCnQW/3VHPV7HLvHsv6Fd2xoV1bEvaU51OyiFpdWxD35t2NSA5O+iTTIdU
V2xNo2qpEyviW/heYy0V4aGFS1q7CfLWnbZIYEO+84FmlCuJZWlCrIgHKTOFL5obHrCBtVstavcK
XkD+9vyELISjTcT0Yi0xWEYd1DhUtz1nwxPV9QEWA843ztz2wZ35mpL50vq1NnpQsX2dQkL2lnDg
jlkT1w8AXs1P3pQWYOYO7Ov5b1oaMSvssx4Un1xC5gOvjBXbZYSKdkNVB6uJ8x0szLwN4sskUmTe
x+4BQNtuM0p4feLJv4SEwypsYeEbbCifdgcNqPDsH9QcoHoeMNS0n2dAU7rLlpUtYG9A5ueT14cH
Bj+vI3bDYkhiFhtvJdKXxsiK9KxkU4BaZ3gwYyrHrZpNXCSmi/W0KwycOC47/NiK9Z4UvmjSoj6k
kHHYGFfo/UmT3e/rC09xNp6vDImRqkSEmMDQW3qyf2dDNH1OiSw20HlxVxbVQnTYuD7lx3yqG1H/
HwrRU/Wt7J35ulJ5n4xl+e380l3qxdrhmXAgZyJYiKIrALOyQEoZi6h46znUqIv+MrQCsVF9aHKc
K+G5B8Rit8kmyKbqFhokRaHWXpmWFpgV5dQVc16HMQrx6RRuigA44LaMfkF56u38UC2EoI3VU+UU
hzxo3UPr9fE9WKHycx5Ca++yALHxebJvm2LoVH1sOexqPB5MN1XdgC+B3HLRUzKxEXpt6MDh0JT0
YJy2/E6HjF5JRxQwiayguXx+lBYWlI3S43HQG5NP1TEzlL5Chzf4opqUJTDfGP/zkShX7nEL021D
9dJGuJnT9ORAAK7ZeCIsnyHL/9DBDWAFk7I036f/v7uEaA5JDz9EzdgLw1hs4YLlylunQP1hJVct
dWDt5GOkWni4mepIUdEwdwqqUQXQraEsX8/PxVIHVnADBWTAlRX0QE0MjYvMCa+Knq49Si61bm3f
0o1V07KM38L9KNvySZu94ABsnf/tS+vICmciFevhWV4fFR+9T5wR+Sg8ShJSmCappur5fDd/GAIf
vOzZ8Dxa+TTCU3R9JHH1k6fj0zjJm7GExDkT6gl8iB+jKMlWKnKlAexgcf49Ogmgn+9+4Stt1J7x
IUA2zrj9GDKZ/cn2gYZ6uEWRYh9d/LhrsybHocGLKwyibg2tvqU9HOFTROT5L1hYBTZiL2TRzBVn
9bHwg7eh593O8VYfCZYaPwX/uxAM2soxRcXU4eTDnCVMGgSfO1XBr8t+/Knfd+23g/RnFjbhYVTw
OWKzY64itz9e1rgV3ibyItHA+vMQ5CR95M0sHya25tC0NDJWaEvPN1RRpz7+QbnEXllBUIGtYXwX
kqsNx6Nz5LWTzquj7nxsD05e+Umaj9BU4F68pgO/GHpWiMP+PYNFtiwPo9tUNNzRGs8a9+NAmuh6
FCGt5wTP+nBNhluXbOooSYvKSXfAvbXFfda0FXkZQI10Po9mKNfO8h9GZBjH1qyRYgpF7hI8rjUU
ZgRdXzp7j/tD/W0SXto+TwrP0yux8+FlK2R2MbuEj7zuqRZ4XAvj4caUtbMPoqncUGGUe4/SzrOP
iuTugvWI3qxgqmae1l3XymMl3eHI5lL6iVGxWNkuPx44Zle2eR83QkDw85OZA/MNMA/gXinPZbyp
s7n95EYdNFnPf8nHgCJ8ijVJMgp4F/tR9tAqgGrHGFnnBIoxTIeJKqYfZu5Btx+qO7crX9wmvyRd
oFsr6MY2B2lCh+I4iCjUuwyqB+JaOxW8ys9/2IcFKnRgbakl7lvEcUn2QOZwhK/fl9NXeVT/N3bA
pMtB37jVRe806MuKPpHRuUEdWh69AiwEqT36NKTQSz//JR/mJ6jcx39nViiZjsNgKnFsGlN/0ywi
wRUhpGi359v/MEOh/dMIvsvcbKgkHLU7oCINfeqqSDzJMiI3BBjilR6WFpld5SYOcDtNjCQoUT3a
5LTbFNX0VhAt97yK+YNgzU0rxm2c8ulHJNe2jT9J9p8TCT7tFGDvPs3tTUDD3pMn4423pgAPIvyS
QmZjkzUAyxEfhYXUkVs3UreyKH/VI/gd5wd1adKsDMHrFCs6zMQxx8Frl05R/gS+nVpZEgsJIjz1
+u67mEvHNIZJ5rFn8EQvogyOQUzrKxTeD3Ve9/vLPsLKDWmV4gri4vmIybje4OlD4NArqs1lrVsp
IM1T7ZgxlEfaV2Xisji6UqO7ZoWzEP92MRy7XRmgmCSPbZ4+sAx+Pplhv2Se/QJUE15RQiYizNf0
ERZXuJUCnFBUc6NEdazQg+rUz5HlTZICdznAmHsXy2HrZNPXeXK+jT75cX4ETxngg+Vtl8UrzqsC
lSaAdLPwXkPPv/CV8xpNtdjOJL9uVDPuoa/UbYLYXdNuXVjYdhHblEA1jLEf30h3os9l6flv0+BO
1+e/aKl1O2BBuVJ+BwB1xwkKv56n+/pbX7qgeF0WmHb9uk5NWoOLiMD0PUAmQUWrxgQ6V8PKhrr0
BVZo0hRgjHZA4NdVHnpJm0JY8Ll1/UGsVAUW0rVtvpo6pW5azuWR6Nr9DIqE+WogVHojIYi6UtxY
SC925bpNYfud5544gmUF1VDRevKF1aL/mvM6cLZh4LEv5+d76WOsXZrKGqUVmC4/mNwIWHsBkXM7
0hk8D0BOszUw+0IusGnnEmYLuq56ecSlykucTN2LAKd8AJdfaaz/C9xi57oXwVpCZlewqWCk1jVI
Bimtmo0O++HWF6u33IXlZRevoS5Qw+4uCh9oxd1b3aL+y4VcOwostX46Xb/bVwhgShCu9mHx7LTQ
YBmA4tTuqsbIwjTYRHQWwq4APqvZQ8lhfTb1U0LhfNa3oYDn9vA8pOPXKG3XJn1hEdvl63Y0eTeG
IKalAZTDccjtNgCPysdYaLwpTPwi8j7m2wr4XtR0LuIKFNRTP8TAQvhCX1c0bu3AxnMaV/dFeTTV
+MlnEd3SvOkeQe2uX89H4NKUW7swwWt0zuK2AAooGp7waFweimAVvbsQ33axWrs4QcTVXBz/4GhE
6WZJpUBGk9L/fdnvtzbeomNjxM1UHt3QY5+KlnbTdeRSeZGddsjsUrUOxjnsepU/FEXg+3tgTmjx
PHS1AyuPvp2jleLZwjTYJevWV1NXdtg2WFM2iWGoNkLXo/UvPI/+U6+Gj16G0nR1DIIxf0bDgiRy
Hs3Pi2bBLlUrFxYAwlfpjRfgEQf2ktWuON2+L2v9tLrepaWykqUMYlAaZc5gelvE4Ow+ZRXAJisH
3YVcYburptxkE+NQx4b2F0DypPP2rifnT7Bpf8ZJRFwWa//wyXUzggaIWBtlGED3IY7q37Vx0zVV
7qXPsGKZo/aR66rkR9qhSM2xqLbTUAlg18R4U3o1mIHnJ2SpI2vb1qTGsSMf+TGdNHTjeRNudJPr
21m4YuNVMvh6vp+lqLCC24h+NpUp0pu2Hk4W7XP6I0qrfCXmFr7CrlcHjvD9KfCh6RK7b3JwYidR
OngpsBltXJzY1h7nF77Crkw3AUTSAffH8m2rXG9U2FXlPk5HPAufH6aFe4BdlAYTWhWyRPJw50GM
G5TY+qcK/q6PBXiy3+uo9V4jt6rJNjJABxCkmMvC3q5YQ9pcChO3+VFNwv/WOiQ7RE12kcliyFwr
7Kn04J5Zldg8vEncg+afugntlFzZOU7NfHB7ck/T9S6r1OkoCsyFOIbVpD61UPu79XIoq6l06FYS
11IX/t9dtD2ta9nP8c0fZLuswu98AkUmDNcqT0tL2Ip4d+CD8bqUHyNtjh5LHQ9Wce7rYBx+oz11
EesMM2HFO5UO5BwHJz8SM4JuWLOrIVTmsgvNnyv1u3lQou5mJyqKowLVf1shKe6bnr5MA1w7zsfH
wjTYRHKShdlIwyE/sjwQO7gse9t0oOV2Dup6d76LhYmwaeRsbDPX71v+p9xgYsK+kibzMpQ1qi3p
qmZNVnMhl9jagrBKrE7eKfHNyT64rXNwI6Z87a1iqfHTx72biSCThDtzmh81KifP7TRSd9vhuHyR
rE3IbCp51rV4xPFR9HWDPN6q3m2yZEzL+PP5OVj6+VZA96AThpjr/EjrqXsUsDk8jigdrNGqlqqJ
Nn1c4oTTT6YZHkBA4ve9z39l5OQ7nlcbaGjVyegD+UhUJe4DKQswV8dt3V5YMLfNON1qdrNOCH4M
44w+paRWcqNzz/nvsrGzItwLqEy7DEXmsOzq+Kqa+6a7hzAV5KEu68DayikJScwF5t604XSdxY3S
m252YUtxvv3TFfXfbP6PF6fJTI/2cbaSY1h+rXDfuO9M9UJNIT+NUoqvcXzRU2cY2XzyHobRhT/n
kL9QVVyBg8hOssq9WpuLhWLiPxadkvqpU3eoV3i9OtRp9jjl9Glyy3AbcWBxTg/oqMTcu4bL5NIV
FtnUct8PXV/oEHtJEYobx9X1l2YI4VtyfoI+zpCwivs7uUiYMFETTthDSBPfmrwpNh4dFLDo1bgn
AESu9PNxsv/Ht7NX8egHYALjMUbf8ux0haJsfoTXh1gD4C2tNWtbh8+Byp1hRBdmDBJVwWjDSJ8m
XucgC1C33cDex7+sYhnF3t8D56d8jqCclR97DeGHvXCUO92wRkLU7PzMfFyXgfb73x14+Qz0qJqa
ezWPEj65ArKPUQTW+ucsAysyKHh/V3U6WNkql0bPygScjXmWQX7w2DmTs3Fk90BaHz6xTVBvlFc9
FXiPWilkLqTsyCabz51TxhrwsmPUqzGZS+9HHPfPuSe/hCr1ElqDfNPCGhwp5gkog9uxdn6dH9SP
NyMgTP4e1KwKupJlfn706qD9pPIBurRuaPqV5hcG0WZ4B8YnOhD4sKDDFoRNWybUg+yWM80/AGco
k95N5fayT7GOBW2VNSEIRPJYzOp+EopvUaNYWw1L42SlBbxwByOIBHgF0upb2w7wJKjCi1gK4T8u
uFrOoXJCEz+oIn1Iy2HHleaJGvy7eFZ3UUbvRRftz4/S4lqzsgIeMoFACip9Oxp6EwzjlJzUhHqp
R4BzscZo5G7mKH90e0CZC2Z+nJ4dz/e9NIhWiiAyyFLg3sSx9GIxJ1DmAX22KIM1Kt/HF8zI9ss1
Mp5EUaeoTuEdFfa/tx5/9mTwe6z6Yx9BVwD6jsnUX8Zgx7xZKSICpipqHf///bnTzLZgBDcr6W5p
e/2H9I0qZGHgGwdBsea+wmZKKoBog5K81U7JIOPvPtZByfc1U7eNX6yhUhc2QJsI3vO5hTGhx27S
Gqcenkb7oESh1XOQmTpArVcOWgv7n+2s24ZtJSdeNJ8YKhhPbdOU3mPBIU2UOLQJnOuLVpxNCE/r
fChKreBCKxFdJ1Rq5YMdfL7xpZGycoKu0s53HMVuuBYD29JxyK6zgLU7PuA053Ukfjrf0ULc2Fzw
tK0a6WmePuieOQ8QNRhfipjzlY1uqXUrIUgnCoa8AyykEZnz0gDsPu07P5zMyjAtzbQV9QC9umTk
E7sZdf49GJwC/nuAmuMEv3bbXOrBOhmkM7QkokGkDyQ1BeRiC4ZTDh+m4QlsrIsYimH0Dw88dqlf
eQ4UBL0UooEiovJBn848lwWEzQNXNWwWB0+zG6WyV07AKmjj4SvwBmv6BQujZBPBg7J3/8fZtzW5
qTPR/qFDFRIg4BWMx/bEk2Qmt50XVZKdzVUIEOL2689yzstE32BO8ZKacqok1FJLrdbqtXQ1c/9c
8m6IXRpeXcixnv4/LuYrDmEK7KZ8Ghxkdv1r2fvYPyb2aZ7a9Bx4/J9Czj/uO8NaJ7ffX93+pV/X
PGtRKOYEUxHhhSmN9AhUZMgcCJdt7k8rXmFi5+bZg2i5IvpJzP1PwYP6wd+9c5jIOTtrwPDmef7Z
Bn/xt1yQ6usSju1LK8RQR8tctlt71NopYgLnbJ6nRTPhHd6y5o9d2aqPio/8fdnYC2rp8wZ1S2H7
0g1zceWi/Ddn3bf787RmQMPtXaA+9CSb4UkqHn60e7y8RL7VzLv0T3EpM5weqbJJ2bRjVzfEE62o
VY6LTSaO+77eONrlEuRqGbj6ictMX0JBoa/+yauduCsQ3fy9iEXXUpUCxPo0gyYmUi2wfhND5dKu
jzehclo57WhXbHhSBLxKmlRFEXmhP2zM7EpQb8LkAjWLZWHp+DTqIIwRynWx1MARqtw7456URfu3
dhMalzuZO9dDrZ5oXfwbzGV6zLshjRZZb7GErqxTU6J3DpnmwBWOT0BgnVSJ6gbQuFi7ILK+iYBL
cScRdT7Z13kZ8gOU3wgU3+wZ3MNaPW3n19fGYB7hGUeRD126J9qG/Cutpyw/+GQKd5XeeP8j2Toy
BUYx7ZIrbwP10waHUkQ1qqGGrNwq41u7l5hIOFaxohxkSq4qsKHd876sZoc/krzBuRUR0PoEfZRr
vCOcQKE+984R6CItUSJgW0OQX9ywVBWLoB/mbE3eilVNaIZUtQrTwLGvN0JGPSD+raYm3Rd1mXgM
uyt6gBSD/hooBgBWEOLqEPnUCjci35XT3qx858sU9NbckSsNgg8Q3K1jnXXhS8dGtXEQr5jHhPVJ
MncF8ypytWvSH0ToyA+ZB67SXXuYWepepaB8AYde+Q3FQO05HTkHtrzeulytfftta3sVROhpDDoJ
lq6nERJCjxUdZez5yEvs+3YjRHHLaR7TLi+/uRZAlSponbN1Sxnsa/0246++HXLl0rqRN/2cSjHF
xeL4p0y07sa3rwUMpuIwwfsB54MAMhAZXZt6z6jECb94PQtAneL6IIIIrwKlvEd79prLMk4/9w3L
2MMUm3kuWI4FW3fWc1nazvt5JF/vN77iDSZUUDZgOi1nbJB5gULFspw+p9xfHjUrhw27rfVghCOj
a2Pzmhg7aza82CHYa/JGgE0rp1ub8Ep2w4QHVi5KtKsitH5kwAkeC9Q65BN57MoFz3c4j2NkRP+1
/OrRtrd4gle8xMQIUtfDs4TfUOgidHOQcE+y9DEDY9UW3OfmEG+8hpgwwRz80iHpqH39cyXJR/bJ
VUv3jTrpv8swj593Tb5Z6D7inQ2PHwVOlqqZX1LNx082HuD6qAMZ5y7xEM83UYOUWbgxgAbrynPA
xOnt/paXjn2uOBk20gArC8BE2UHXbuCpM5bf0i6g0eSAsU0X+b9cqp9zljpRalkiWmzv0WLFlvT0
yrI25V/a0Cp7L8cMSVRbHP4My+1AoUgcRR7uT8/aKjM8R3KvTmeiwXTnutlzy6h1BT/jFuhkbQBG
II+6qrZwNO+vcHX33zzwwg9txjI/nrKm+rRrBCb4jvWZ39U9RtD6tQZoX10lk1vMoivmMSF3Ypwn
qQF/vELFhX5navSHx3oO5Lxh/hUfNCF3uQ8uGStz2Jn6eRvNIbKjttVaj3W46AeLbGbL1sZhHIpS
oSSD9Y2NZ5SheieVkh/9QKutx6615m/z/+pUDIQrGme02Zm3EOyhKSC7dT+pjeTMWuu331+1bqdV
PXhhjdYHbl3n1rGuSMt7L/vWz99H3/02Vta5KZwLBlLP8f2cnXHddyPoHlSJ5uBbqEa8vt7vYi00
oIanojqxmCc+5T9HC5XTUyaj0SqbT/SWo6pb1OU5VthBrBmpw4GDUNrJ8M/9vtdWqeHGwaCLRTiW
dxY9JBnH6fOfRCKuUv9NHrh273eyMssm0i5VVat9P2Nn5abpdzYv8leY0ex5X+vB32uorcGhB+Vh
+v/2OTzjWVcXB/fG5KwcDia4jk5zZelxds/BxM6ltfxnE/HLDkb72KKgrA/ku4L07cnB/+wbjuHP
oCAmeDy2vTNnhTzhdZk+Acsi9vA3eb4JqgsmKexisfOf4JsDsr+WHLQbRe2Un5ZBbEL91ybccOt8
oTmqK7L8J8uZ+oyHKPqrAg5x3xXMVNHl3J+d3PK9swz4eEBG0Y4gNMTiUPFdyD2Hmi8DCziM+xYk
YEc/zfRjyu0w5rxkH0fVOnucAl38vTn9Hy/tcf4Qnh3BEDvj+USWn0EouqVY+ua2hdbp304xF61N
6CzKo1oylcVjyvox6avMKqPSH8Su51t0Y+xcvACAsmB+dgxSjfxI2h0CVDxuHA5rYzD2phz4kLKg
eImzpF2dQof+JxS1QAU/b4k9r/Rgvg0IFApAcdXJjjaqLE6tU4oYKC7n7KT5Fnj95rb/E4o71Hwd
yAInp+VkZcfed+0zpIWyOIM/PLCur2Owu2yFG7cb9lv93H5/dZKyufJTCOXkR90vV7w7hVEpyBX6
EAln4nFasg3ne9O1MR5je3I86lWOh/Hk3lgfMouNZ7sSW1DN25791ihuE/VqFGHqsrbv6+w4d+nF
5Sw8z3V3rR370KGg8uiUSEnjBrvBcbw2N8Y2VULdSSxDi7FUzD/MdvVkA9F+8LLmXCxbD7JrBjP8
PJt8SDuGEqoFusgifyjrI1v0riwrpsPw87YLUBO2zPlRSt6fHKioNDoK6npott6tV77fzBQv2TA6
ulL5ERoTULTxAQxrgDgJxRZia60DY86rcFaLB0DdUYaWGymU0x8mP9xC36+4uJkp5umUTtJr8uNk
KRmHTt/8aHyG936PbkK0VnzPM6aYpyXe2pFSP05N9n7J3CaaLXnKU30p/OA96qb3+Z5nTLZwAMhr
Wjs7ou63jbndy6hUAd3Yble8wUwUD3k2Zw2Oi6Nuw/fZlD9P/ohIdMiOhVfvSrI54Gn928HnGRJ+
oG7OjiMui8CWuTNwCfJ8P3RamQczczrKAvXwi50euRrVo+D8wVL8iifSPup5Ux642xzv97SyT5lZ
1MzWuvXFjBl3y7Nbte/cJQHv2/cib859o+Ou2WJ1XevJ2NcbO7OawBqzo1DhOQy/ozr3EW8fsfKn
xAnKY17oj/fHtOIprrGzUzYiOkddz3HyfS9mBNcQpytFUshgS1tmbTCGqw+8xWN8OqEL6T6DKCN2
RBtPDTktS36s5quvvI3F/GbY7lAz2+qDXSDLlc6OvF4QujkxmODf9zw49sp9Kgd6Qr3PMxgAXu7b
bmUPM6uy08LJQAiHk8Tus57GVqNGyJZbFvM2XH9taRuuT1FjVRV5YSWWlf0o6jAhgztFPp4K4qJR
l8KVe94HYDgjopvwVN4AFmMlpPF88P6X/Rl0Z/PzfTutrTHD/alFUTxGsZqh8iarM7GmDgLEXjjS
pKKTHA/3u1mZDjPBWoDfw821zZPsllm3A9ocvCKdNlpf2SjN7KpMwVMB3jQcWEXXPwyNbb+H3nDx
eUbCChrvfvmwbxSG66OekvaKjDxpSFW/tLTv4rTIu42b/5qNDHfXme+CmKrjQFX5sTv1OnLwPBHd
//Q1ExmOjrdYlKI1bnp020xeELpZ0xBB3bwC5UIAla8+cnJRfr/f2dpIbr+/ChpL3WQ+A7fjUXCU
9HxpgzYXT5kD/O3GaNY6MM73BQlUUVJcPSoI1X30FCfHTpVbKZi11g3XLmRvWxPHRKSo33q3zDOP
Rz3Wn+8b5+3kkkPNGuySowRUuZ39ZXTBqXDgvq5Azd+nAKu3SUaIIuKoBsSlWUTrig/pA2sEHgcT
BiSN68VEBCzbWHMr7m8mU5bFhShHWoB5rHTqkwQ+DmoyxXgq+mqnNc2aRLcLFk5ZyRMwLuPAzIby
wtKl3ELjryxsM3+SeeNY9CAwSEg/OQdXVSfQIZ9RJPy7J9NWodTK4WWWJrJCBVkxTaiRGnTcMH1E
HvkCKYVTKYcjYo/Ez+RDmA/7zhZTn733edCLCnK34JMQ7ywvc5+WLAW9s9vxuKZsiiH5Ux3ur8cV
A/5vTt/pwMZjWwkwJ9Nh8Sr+0BXteNUuiuRSyXhyv58VrzLT+1nYpWKAnExSZ+ChHyiBsEY/bx3H
KwvZTO4TvMdP/QSfDbrROo99o2InSN2DS8jWw9eaoW6/v9rV/LYKiGMrnkyjOA2920bLpJ91T8rI
mp0f+6x0G9+rThQ0nSiAqTxZFlIf8bi2vK89t9yIitaGcJubV60Tb2ALOLCtmy+yCMXp/OMSsC6m
Auu3m4diI+5fm2tjf+aWBc3xmkHAvq94bEmnjtKw3hKFW2vd2J9zr3GAfx+tpOTM++jZgGC6PNhK
D6ytJCPeIg2gUdAHwzrtQuswuay/LoyXT5Nyw33HlynU7uUV1HMUJtmr3eoDD31yziEKEe9aQmZy
PyiKEFpROBxB3lQkk2ORuOVpcNzX+u0m8WoJhWHne2OIvanCGfkV8sn9OS3zZl+EZWaShRgnndbY
zduhoYeJuMUhsAjbsMxKzP6HrfPVt9ezbwdCoPUU/ExtoD8FhSgSweZo6giJbTpN+2b4D/brVU/p
stRdylKe2DStIcHhWBFp8Hpwfw7WxmEE7bC8KMc044nrlD9AblRGPFX/DI7zAPbInxCX3UoOrOwX
ZqH2COK0YqTwBRyA4de0Csp3jQrU2cZFNyEZSXcmhcxybZQDdeFYW2EC7oo8DsAXfpq92gFDkL2l
WrNiNLNSu7IC0JR4s5XIIftA1Rzgslb+E2b9iTEuozZtvY3JX+vJOCiI6wnP8ghPxrTP++9hDdAC
+AzBO3GuBu7F89hauAYHI90KglZ2RLOQu2bpDPbTyUp8CHP8Ej5pPvJg2iXJ7lDbODUaVLZ1Th+G
iVWMYZyidTCGF93G/fa2cbyRYTaruB2Gt0LbkWidli+lmvKkGYUVVcN4Aq7vF/gvgUivt8gN1la0
cXZgR3T0GLQhQquMH2fuVEcUbajTmFpt3KbzVun+Wj/GKYJsuddVjLIDpKPgnWduLRCxPSpnQ2xt
5ZSyjS2Alhw68CDkOKT0ao3vChzf3of7u8vbTRNT/buyK16QDE1nKU6PBJTXkVdvVR2vNW4cHyii
lnnXE3bwi8/29DC1v5x853ff3PHVnltNQnkE5LwH5n6ypyfdnuytY2ntqw2Ppj7EKnjohYlfsP5Y
MxpCQIICjD+O+1LJxCzHbhcsFlr5YaLF6B9Y7S+xXlr/4f6cvr1BkNBwYdwWpomFJEzGsMXVq+/n
MALupftyv/m3VzsxmaV7Tqqgbmd26L0+YVMF4tAs7pYaGPZyI6RcmwLDcRsRDmFNJ6xKp0409JOp
S4+CDhvNrxnI8FcLWmzSgobDAXXccZ9+G5B+uW+bt08DYsp310ErGjw4sgMP8CwuEdXYqHsd5JFX
JBrsYKObFfuYldVpZqNY0sYAnOzBb/o47IqIka2g+G3QukPM8mkXoVPF2a354aWeH1WaJrwKXtz0
P989+p5IUmEd6pQfXLn1DLWyqMyS6pIyxx+6gR1CVHHZ9YLazyquFX0slq3daGXWTbVsqkEMAgw+
diMR4Ant4+S3G9Ox9vG3aXq1GbU6dBtbwV5SfQHTTeyHsbTeI7I93F9Va+0bDt2GugKxAb48QEZI
e/4Fj80xaFYi1ITvyg0RUxS7XNx8QWkhO7TzfEkdfoDHPRSZswF8WfGLwHDozAYaUhSwUOqQS13N
sbf4sU+6azfXR4hC7XNss1RaArgDelaMYuLLgU1f5bIFxFvzOOMIdjLW1Ypr2Idc2+rX7KaRI3el
AYhZEi3bVpDZQ9sdUVGD63NWbph9ZeGYVc+I3uqe2jaqePv0DA87cqStpJe+93Tx3/21uWIYs+I5
COph5hIfr8oXob8P8inY0jRZa/o2qlduJVk/5Bo0XofMY5EOv/jhyzD9c/+zVzYDU/ZauUSD/+b2
2dNnpYNoqvSueycxwUsAJqobGgCbQfvvsHwLqwq1r0ffnY/QXNnoY21enb8ts4CzgULPlR1Ae33J
3FNAf/usPqTk+b511ixvuKvUll/aPsZAQKTALIhFPGVyl36DQ0zU0hCCtnfoFBpnWTx3UP7YWIpr
c2r4aEDKxeMB4h4g+LILOI3pg5N16e9dNjHRSgX0Ekavhs0H8U8F9OnkNbEbbHBIrBjcxCkVrEtR
AQyDB7P0Iidk586fL5XcWu5r7RvhcmrjTC9Rk3Vo/M9NcKnt/mC7/cbxtNa44afU7mqENvAlbgOT
VP2zyKTUNNln9lunrzaBpckmliobwWylfyIL8W/uqRvwIv+0r/3bYnrVvp+XRZ+HHVzJOoIpPIHE
adRVW2nklSVp1imLBvqf4QC70/bR8o90+n3/q9faNRzUTRkVfo52IZvzsW/IB9cnGwZfa9oIjkEA
309lhabBa37N2jBG3e3OVW44aD/Ueghz2Npxv3RI1XvqqMMtAM1tQfxvaoGYxcchiijdoLhNpPMF
lQWRqI5BuyWXsNa4cZN1NKqxpdcyRL2Pab1EdHxEyntjN1+xuFl5nHvB6KkZzh8S8SWv7TxS2bgR
W6x9uOGb2vEK3BPw4VB2DMP8NOVXTvcBOIlZZNz5lg89DzTusPKhmr9U5WXh/sY6XPvym7VeOaYq
+s5PUZt16G53wOHEl/Awso2VuGZy4wDNht4rnACNi7o6TUN+pN6Wy6+czSZMrO9DH09FaLpwvhS1
B94D6D75zyDvOdz3/bdzaMREio11lemAogPfsq+VhyQdrkzN1HURMsV95DXlT9/eVWXmEBMxlubI
90tShgmzBY95PRZRkPvDQ1jOW08Y4duOa+LGhgVsuVkjMBcdxOIA0qz1wQv/KbMfc2NHWT/F+a48
GjFxY1MRgCB7KbFex/Y8guE0LZY6GX1CNzIvK9ccU59DOR13lFewg+e/F8F09iDDp77J+sdI9On+
7K+4hYkTY67wi9BFF6o4e8uX0XmW9dYlfGVlmfIcbOp9F8o2CF1n6xJAzcZqo6r5WeUDaFTjstwF
/CUmOgzl4QXI09DNkP3wZRDdnLvAlVxsHQUrLmjiwQBvQHiZMe8ghubQ2eHTMg/nbGHPrWw/35+G
lQ3ELL1t8WbfEysLE5FW0/uJV/0HPS37LuMmCox1S8vKDA9KY6obfWihbVsm7UyC6UDCIvj3/hDW
rGScxoB/NBadM1TAprN6yCdWnLw5pZEtrOWIL5Af7vezsqpMOJg/Vrbv106Q5C37Xi7h9FDQYYgH
XyREizxybT4+Kods5ABWfNDEhxVQofRdbwoSFNuc0sL7FYzLt7RWD4s7PoUl2Ur6rDiiWX9bFiz3
g1z6ydxnMoawZ3fw60FG84Bg9b7lVhaZWX2rm3GYmrrykxCA+IsLus0zSuSLfWGHSQSRt2XGgY5n
ie3P9pPHq0mf2ioM96E0iMkF0Tn5WLWpww5WB8kxC2IjLX2oSrXvCDfrhpndKRL6lZtQ1ukjdFbD
S7NY2e99pjcC7LzqypAWgZcEFXHGi91MC1KeDsoDN5bp2twaYba0wYwTQoErkXTpDyn+evQ7m329
//lrPmf4NlVZNrkQpkzmijzM/Fsu5WPuewd7cR6dnL0bvGLfGjURRSkLpIXaYC9JtZUeXHCLJn69
S6raISaMiHjNpBQN3cSFNh2ETWtdT1fcjCu2sdOu7IEmkkgjQzZW1HETVYC2iolf1F8eiCDvtysK
17q4/f4qjtUB6YIis9wkoDzgJ3vQ3TvouVvPC6XOe5Z2jbsRGqz1dNupXvdUsKnoFlhLkvw9a8pj
KUMS6aV4Lm5/3F9Za53c1vOrTuZmKBsw1bhJC/1dbusXPvofCpm/zxx3izl0xTdMqY6U0gmvM9RN
xOQNH3K3le+cdMILyv0hrDVv+La0R9IHPpqnFaiwSm5337xuDL/cb33NQIZjC2LRAdkzN2G6BHsB
KNES2jVWETMngApSUOLffT0ZTt6Hy7AIUDG9ILC9qt67cA/kpqKW72yXbNwfV05TE1+kAs5n7U/i
JSiz71w0FzKoFyQ0ngmAkMSrtkANa/3cNrJXyyoAfkZVos1etDecQHBqK1xlMOUPpFcfyq7fSIiv
TL0JgbVLhGyaSZq0wikvbefYN0WycONIujnaGykIE/0KVG9a0cHrnxd3mT4tiJuTwqrEFZeoal/e
2kTACjBFt54b9M8lHshOs0VRC882tRreNA+U5G6z82oWlI3HPYfW7mMrwBM/VpDTgvLtnk9H4zeH
edU4aGVzXqLm6JEt1XPe4TW3s6GUcd8X1r7c3PtUx3rU6DS/2hFJCSRmXVE/ZCIg+fP9Dt48UfH1
t45ffb27BC64cEEoGOVWmn9Aiv+qcuhhQ7L5WUKSMYvlkoMLsNnJiOSau6AG///SzSX5DXQRPXa0
8E4VJGz2bIIYj7EJOmSpoQrL6O9ZaZDehWkpQECnG+Cc7xtsbUaMfVCiTKaeBaW/dOa2oGcPpK+i
moCr+H77bzobBmDsfrpRzWw3DfnlgX4ggtaOdegs4hyAEd+n9uiam99Y27Ut+4D86oUtu0PY+NSL
G6tTF2rl9cam8SdS+p9dw3NNhSJfeoMDeiW7iKZy6NJPXMuGJ5j9VoLHMmQE1NyDKCrydXbohIgx
R/bHLh5oPQzdJWhl19inWWBFxm7djb/F5MrykIKtdPlMyWA5jykpenJe5FB0z9QFXAmASO5KNC9m
VkOjQxXQTByRSAJOaomWpevSR50iy4C3SJTbePLBoxyQ4aMK3IodR9WM1pEgU+BsLJY3D03YwFgs
qK/qlsHh9BEktOwy570XlSTILtItEgt1MhtrZq0bY830vuOyurH63yjkRBXX0lljGM0LCkiLuEel
XfjBpaL5cn+BrjiAiacssyDPG992Hin3yPxQgsovjxth1Xojj/K28LznmkBKm+FoboYFwvISxaJl
m9hj0WITmkXrBM7BcZaQfdNdPlr5qQwrPdEj+LxQlXVmXt8x/Qg17ZHlB2eqsqKMhczyXchhfJpx
ktBJZ5xX0jsrpF3AKJ3Gnmh23VzRuHGS+LmHBJ4QYKJT80/gIRRU43bSn7smvFIBJwKeI1tc2grl
fWD1caNs6TambG1NGKeIDZUly22gIDQuIKnlSFEeponuk3lxTXTlXNldFTDGHkFOmx7G3l6icXSf
7y/nlf3W1MApXV2zEAQBl6BoPvDJpsdqGU5dy8KNcHbNNsYeYAni8mok9LdKh4G+m+vco+eQ+cMi
d7q/sShHjoUelCN7tOGZKH+24rzRL3lJvtZki6FhxUxmDMiQ3JStatnjLF0UVy7jUY1p+0Bu2gf3
J2LFTmYImLcgHJg87JWiCrX7Q/Wuogm0tf16Y6bXOjAWKUPJwjKwvv8lROrLJAdLx3wapnH6vm8A
xuNLKYYBZmL0US2Qz8jHcYZo694Y1sT9F77WI8cz+rclHz4PQJ9GuH9v0TGszK6JxHUXGQ4e8CJn
2vY/UwG2+oC7z54ATcp927zdgWPicamD+6Prduzcougxkvn4rRSIwrdJddc6MC5aUtThVFe0urBM
pYlNyk9A6XqxytyNlMrbq8cJDSdLSZ71PajFLvNokYPdQc9RhO2u/RM4iL+jcMoLKmbwfl8CDmKu
ltnTqR99newz/s1mr2L8HNXpWoL05reE0BiCIu8DiqOtL91Iio3vX7O+6Vo6HSSAvtlFTX32Sflg
9o86ewh11Lnj3k4M/6K6DAW0GyDcWQxThKoyFqXNBD9o5Rb/4Nok078txQCQ1o3vlpcxVO1BzdyO
Fyza+9Ow1rhxEEA+ZSIAHsmLRIyfuIKxWI3Tj/uNr82AEQLO9rhYChxGF00bHgW4mUfu0E3RVE/z
rg3aMdG5MujrlrklXKxhfgRG4f+axgsOu77fxOZSx6vb3JIIjQOwoIOvGkIBwu/jodhKuq5YyITi
ghXVWlhdIAAa5BdK2CfK9BwRlIxv2GetA8OJ57a1ChBLtpe5AKmonc9ljOcuFRUSK/W+lVaWUHDr
+pUnC+X6RQ7VnEsrBhqDdLuMNYcM0L7Wb72+aj1nLQj/Zz+/2LT58Mf6k1vznY0b3ivawJ0G26su
N7lP5i5jTLI22Iix1kxP//5ynS2NtudaXLSbg2cVLKgRL1AjQCyIwe0zjuG9wdiCNQFidhfV9Vkk
oP7WDFAD2Ne44b1iEUI7coAGUuj7EQc10mFB1v5+4yvGMXG4ipdWWaUwzqiLDmcvTvdUeO+c2wa0
rwfj8FVhMfpp2wts/8O3dHTd4+1onOzN4GdtCMbhe9Mw8JxqykD6gGsXZZ9sd+SHnvu7nnvAvWn4
bipp06SjbC4a9YCH3G+8Q1dNn/eZ5zaqV34V4E7kQ+UT5pmxLQdBCoHVWx54aPtdtZr4fsN1Wd52
QlpQGy4D+YDqU+9QpXvjB5NUMOXBMFpABlxooX8ycOvHoLX93N1Ox/sGWtnWTF5BlFXrpc/a9sJq
CUpeAaXbTrDg2/3W1xaP4bltrjJk2q3soqfgSG+bTmnXD8X28l/7fMN7g0CHi89v81uX8KkWHob9
RwmW3B/ASvsmRHcs9NLhkor2R/kLIj00bubNvMCKdUyIbg5W7dqy+vqSzsO3m15Z6Uw9noQh3rHv
6w3fpRVRnlVUOHfL9qJ76I90duYf9jVu+K2mI4E0gFtcXIcueJaCVN7wFdI/qMPctzWb0kIc1HpK
a2zNDnQcY5/56ccJZFwv979/zfq3KX+1NaRlCpXHwhcX4S0VRMkCEPrBv3AheN7XgfN3B3YoUwqa
6ObCCOJCiYV0cZvgSgC021idN1P/b57XMckCx5BMU0ugxDKHUxrNI5iqAlqoY4htutKdetg3EMOL
FQOhjT3hijHKYDyMZQ+VyuHoWIO9MY7benxrHIYX51JIVHYiQTar9p1GXfPFvp1ksw2+5AL4niIi
UmwJEKy4tInqBadcjxRQgGlJh5eWjAvuGZO94XEri8pUFJK57p3CohjJ7aqq++7KFuihcFbvuwub
yF6lnR4izqy+jBbEzv8cBiHd0oVcM43h0u3UVl4QhiWAQc0QlRrZvgXX+furaK3xm8le+Zv2PVDg
kLa6BDZzLrZfh++GoC429oo1w996fdU6v1VM15rXl9aBgNDN8KnrgGhbuxuPKmufb3iz5qE7ZnMp
L3pGnCg1OKJBTrKlObfWOv3780XNSjydBeWF2/6ndPZBXSCnZeOMX7ON4b/twj2VTWl90XxeYtlK
6I2nMkqzLdusdWD4bzu6PCyzEDfIckCA3nTI/ihLRoSKfVJdjgnptedsAdNkfTO/1cd/dmofA9m1
NE0U7zzkeTnrIsUz0SzjP3sCzrEv+xo3DuG0aZah5lV9mash+TO1hG0GzyuWN7G7tuMDPw2lkQsl
XR6JHIzys9O/gNHK2XCslTPGRPCKAZp+M52wMlMve6ZpJY60hP5lMHnv+nZTmnLFAUwEL/c8WY7D
LUwp6i7h3VJ+9uvNt3zUbNwuRG+cMSaCFyrVA0ItXDPsKZDfgUFomxeNc/OLXlxiJXQIyn9TlRY1
SmpcdVJ9rgseLWwJqhqF+p1dJQN0SyaW0KmpQHUq6ibJNWwTQY4V2Vo6hiU9qDzLSYJkJRXvySKn
5iJHMKycwKddBgKPJxSFntAtruZAfBVzV09lrPx50lFZ4xOPY8d7epDOlGUxqDTy7Oj6afEkc7uH
HqjXL81RtoJeW+qKKwVF5UUBzDs+joizz2MJ/dBYZFaRhL7X/IPr5/DNllm2gItuIT/Aip199CkU
g9qJk8McUud5zuTy0YYq+Us61PZJO0KgN6rDeBw0+6DrwgKipcmLb65beScaWKJMBO/1cRTlYiPN
y91PZB79E+o2x+MgPfGbiZKdbQQ7w4MK7YLGrQqD/8qumseYQfQOExxO6kmX9GaxjNs0Frx2/1XS
Da7hgpRCBKKgtj5Lb5m+sxRc5LgIsY+ahOw4e65O8JCNOWBM9J9aaEg5oEjuepqkYPY7Crwyf5zD
LH10b8/5MQjxFhSzLyCTryBN4USqgLJNmtXpEXi5pcdzLakeM443Dx4oazq00HtEmJPTIUodzLvr
VHkC+HL+SDu8Vke2U/vuQds3kGjbKj+C7pn8mDYoiYvsJWzAK7DM3zsFvuto1GWOAJANcNGwx+6o
GoWa3CBtp3d2uEAoUfOpfy+bOTgziiuY6EGMfij9stUPagrczy5DndohZaV+tN3Kh0B9qYvq1IbS
RR3ADH3odADT0ZFbQn8NYQXyfzm7tiU5cW35RUQIEEK8AnXp+912+4Vwj20BQgghQIivP1mzX+bU
nnbv6DePw1NVCK17rswjivOQghzA2x9k6oYk50Ed8itlT+T9cxa8oq4UJR+rQV/1bB1LF7v6Vdkp
/CXCcBWXppFbX3ba0KSMNRX9NXAimJkTy7fHNgkysofSR3JcWSB/QvV4fp2BG7uroHXn83lY+12n
u2A/Eysu6nnjL3omus1JGCKvcC7pjgE2cdcCYhWc5xuXPry0IgbmzBMaP5ANI6n7Ri5svBCdCP3R
iKr6pYPwNJfKpirG9hu3+sBSOAvgOIGQ4aZ1N2mGPlEx6orfGjLhtwQZ0u28xdpHXPoxNb6IJEYu
hd+y+t4qGi65naIJOy5kSf/qtwjH6U1tKXgQnCF5NXk5XJAGKBCXRVN1w7qNylxtAnvgUS2naWcG
jMxLCrjterShBLa6xc5ofxNQN7R7IRrYNrd16C/nmpGXrnGNBV8i3EExSY8/N4BJP0F4aY7wMwyM
95FYU6uH1gtVvYbtDCIjiJlVtECTUNujYpb1jyD7XK8Tp+cnFbStzMHngsYtpKGgOUhky/s3F8Bs
C46qdZTF1Hi6HcN0qOobNWB5BKnvNNrSVkksHknCiC2EBJVfPo9hIkuFOlcVapgmvLbKrlkOGJpL
d2m2pv0uAzpgPLBowlnwZIxEDhEHIg58q8Pu4CQcU75J2h3i1kC5hnEQ9G6m6od9YJJ0BKKmH8gB
P3YyNt+EUHQpKsqq6LYBwVZakGkUPk/jWPYvHiIKkyrmuU22nHVTQndzDHa7QloTZnNJSDP1ty5R
DcrcqGJQOJzn4amJ0RjLHRjBpmNH3BBer34dkjoPgFR2DTRdfTK+8llEazkrENn+JYxoV8xX/TyP
OZOiz76xTPeoQcCExtk3Cae3XAu/2XkXNC3jF1B2aXu/S9IlYUu+ReEafEezFbEYZs6cu9ZhOEV7
0WwrvWoyCYj2zi20k0se4fiXfbBVI/khMT9YfkrR1eYS/f1WR7kDV1JngfyHJDuixizYE4nBBrVT
noz1sdl8l6HFDVGzC2ijeLWLVGvnok6zIdwvIAHlhbIeK5fJmDj2CgIDeyvdlm0PcjFmvELBJW0u
h3SbC7UEZt0lcLCusFHTmRLwKrHcQ/zpxEvd+IpdhEtKtxuyVKzQgmLdj4bDdqhTXAPsVG3zcuEy
b+Y9Eu+KXDhSt/GOTJmZrlS/xracuilOh7xfopHch1uV+S/t2Kn5kEGPsll3maoGew8SChPDI47x
gtgaDBW5AhRpzH7XSaDi+6oSGftNGCjdfjRLDQ1bV2UIi+kG7sxDu2poFwS1CrFNmRi5jb+8yFLx
gm6TdKCSSYQHn1rbuJx70c7Plkb1M0ZbnrxMGbglwzyb28j2qKGBJ2wgozhnSd4kkskr1BImLbDM
0k2uUDJU7rkKneqPDRQs1rUE5Ft3Q+7AwCt3k2JZ/UNAhmrJU1c1pGAmi9IXubqq2/llg9FXXgTD
gSzJSPIGbnEovZ66ZyCWeHLDsEjBju0493U5Z+0aHwQci79xkKgZr1PwMCI5CKLuQuq/2fs5+mDt
sYIV94gR8HwFQDuQRo64t6LALTHRBWjdqNn5OVzcDZuJave6T8EDDURjO1xYvoY/IoDu2ZbHU9eN
L1vbgnM9spPcymBZ8EsSGW+jyvVqsusOZLxux0aOjKkABUrVw9ZAS0tIvor25MLiwVKeC+smucKD
mGDdd9jV3a4S7tu3eiJVcgB5Co4iXBcs19K1XsyONetmX9kESoubbVy67I1mENBxpWrThV3N7ZzG
+zG2VXdcaK/InrMk8T8Mg/DpDkoZNqWF5/3gx51kWrnLzsWZ+63JFF8vWAOEMisuNZgrZlW/4gjX
Jj40VTzF695QwPziHHUMVn0OUo9b+tCAtsZ8jdK+kw8AYAv/pWoD1CEl5SKY77jr+r4k2RANqKum
ADz7UrpWX3NkdvLRAM2W7aKeJzNEOWXfrgeiQlBbFKyfhu1BIE8a8XuHbex+AU9pOp/revDNK0Vr
x9z7uqNjPgeQevnOPUN2wRLINAj8RoqFSd+wWD4JlNPmlrFe0Cu7ggQqzGFXg3kjVT/9lQigTO+V
UDWAWiEDRRGg/JPqd6busK+a6zgg/lixYc5Ku50cqWlmGl2syxj43AAjnx07iinD3qyTzm7nJuKs
yuXaE3/BJBHmQlGdoqLsVue/VWE6ugskOANROd/WJX2bum1CkKgHLaBLq7JksgVp1cz3uq6SK8p7
Ghxp26289J224Q6ayS4soR0P7TnCGg12wrpPSdFEo9l3iDBxXi+LFDtOaE+fsKZT21sT69VlpRi1
fgOuMasvYkW7R1sttb5WmIezC65ibMTMbu38pQcqgmOxykEkGYx0vBp/doDumUJFNhjvwiCOq++D
JbidWPsb3S78G2QfZZDCwwJBciOCWmMzSw/Ifa6m2iPorkEbZbeBFcmVi7HQcJwBQYn2UYbOdF1W
WE/MVO4xIIOjkbKTcs5XLwG8zrM1XuN9Q2ZPl1w7DsK/Ugytoq/UuD582ZYaJGpNK4P2ngo99FcQ
2w6SL5YtYwtS/w1C74UcIuRJrj+tm8ATe5KnUAeE6bU2O8kQp4FgR9F0YfDDBcbyyzRqmsvVGwzv
8m40iLp0biRCE5jJTMUL01esuciailCIJY5r8oJKM672U7tFZJfOif6u+DiIH7yekdtxjzSg9Nz3
EJ/lTb8+z3XfmHulxnr5pZp45L/dwFTzEHZLosB5u/L2OrM16wqdTGLdNSSoIVbRdla9soYm9U7B
zsmviAKAUyIGbuIm6mKLXrOt4voWAm6W5Hztx/HC2wiYvahXW/oUhTEf33gdt+MuruaOXlA6+GnP
ocu0FhTqEeYmSmrmfkmDwy7T0cxm1/XrshyMdqp5sTyNxd7EJLIlMVgY+soHBJ9jENZIhFiyjCg+
qgns13vDG2SiB0qn9fs4Iga/QV40Fixfas6aPdL8STy7E53TY5yqabuCCrgV+7UDxcI1HqmiTwkS
fgLntQZIS4iv5urgwrR5qjakjXdQTYJJ0S5u9LdZTNzwvGY6bna9b/gv4ULgTSPTVGPhl85DcTSi
qJ/2CYXG8HNjEGxAMj8N/DrDuUMCte1RUKC35+pDfNIHuY7lZvpdvcSkCIME8TE3mR+3HYXLBi1B
BbmYg8syoQo5gfunBCGSgyDGausGMRcqYyXDqhMwA0hWwtImkRFXiW43NMlq6chFAtjaTxVyvJ+M
ToHcBW70Ye481Cxz8BNF225LsuErlHui9jCjML4ig0OSCNj9NhURnBB0ljKShNdYDuIvHrp9yK/m
vpsK3qlBXTEU4XvR00UVKIrsmwBXJj3K0GajzBEB6Zcl5NNyu06s+5qRdKi/1nUSP6YLxI1Rg+j5
uq3XCCLa4ci2k7DTIg9KCHgIp8C8ResTqEZVqRj3dBlOrbMl05g24VML48k6FB4zIqBjRoJqw5sx
IyWZHVb0ORMQbOpMSu+RNMCiCa0RmOlqU0CluhZ/1qhZAlpwyvj24LFoJeHAx6TMoLw7ldlaZ/3z
onXyRccTChXdUwQCGkZLsBdptNzyLWa+xG9snmRq7A8fUn0/L2Rgd+j6ye5WA+78FfFztt8cnxeT
p/L0b3tD9QH5sRgfVMBSVP3bAP6yaGmM2dd9JZEgAv4Jj9xXMeokjGe3m01a0LuTEFtu5eIZNhiN
hQEbCiabwlZNWFS4hrqU69b3OwkZ0fnbNDDd3+mKoaUxo7Tit33qCOiFpR9zFTrk5HHtgWSmKWdf
oxFojjcYXWYLR4f4Wg5xexNkEfZvZ3nSC4OVwTq3Hjihv6M530GNwP2q1ClKVJNJQDCE+GyKOTjp
u2sHmaNyplY5kFZN88+q2XAX0ScWgDKJMeS5EmQA2YHSnQYT3ZJs4AEPUUHNOp63AwYSOlTYuxKM
PVpUb7zY4q2L92uWob2ynNo7MfWwqiiw3QXpT8dAvLD+asqIuZjJ0i551UuktlUMZaE9cdlkdgCM
16+yD9QvhFlpygGbAWuO4gSFV9fD/X5fmnSSuzRdHAw9yWQeI7kC9xM8S4HuCx13JCMT39tgwnWy
YGxwO4oNtGQvgXo/+cmwft5AWjujfSGDDqkG2UCcrjlYnooGq6d872GOsMbVwiaBYK9+mWxdnS36
weLK1dBBz5NUIxlwgUJVN+Ku4s/pgDS6H8b4ukISdJU1wKfm0nnIus3C4BaFgbpLoGSVFtJP7R3r
krS6hB7CZEBpCrnkHHlxKAsRj+xNJ6Sd0apXIOYbuxRuM1NbuBxdPLnwYBBYdrbfQtQoizIB8twO
l5Kus8UPiWuIwvsMHTvQwztVTCGxY94BJ6UO1RAu31wd455gX25Vz3oVKBcEp6I+CEYqdJAMX9Mb
59GmeTZsZNcidGN72dRdNeRzsyD59a5FuGomtJdU5NHu6zmwP1Hq2aW0VVsqp9F/WrjSe46a6yKo
upmiyrRoDAHbEPb56S5/OTEglpEiKCwCsHdfzkvLDhlQSq8nK7lyZolusxgdnhxolzgrOu7GrtRB
tAUFBQL7jQDPt+64qpv+SpNtEwW2YewtJeMC0UTkv/JOVgJ3AmlhZC9oPcSmEAyWNut5OfUwcRqr
VdsNkvqoKnvp6q8iWsQX2ZruHtnhKZJkVr6A1skcZ+aW+42hBWsCuiTICuqAXEnUvcOOoVi6ZGuT
jlc9wizCVhUvXYQ+WI+kWY+IzNdYU4hv4iCYn40CH0de+6b72UHg5hdMJW2va9DFq9z62pzeApI6
sa6kRknqxZd5mNo3Uy3zkxTG6T2bAvfD9PCZ+VRzdWcDs4GgJKCi4CHWTzCOiaKxSLna7qPMpUBh
15h+qpqqJ2bRiVX1mH0h6H1cLlmNN9Ij9zwKdOnQN5Gh3/Wk4mlJabx+72zQIvnRHRhUG1E5hswd
TfASam/kji1pHUCrnNhHKA2ya8eqdUB0jJtbmvC0KTd5upUMXDC7rDKkv4xRgqGNwt2Peh3GK88r
dISXcNIlLgz7NQ3VtpSCcrtr6QpodL/EQ1HVFr4CWDa0V1jWtceBwFVwG+Oz15oNrxHwx7bIKm82
0I5L9Lw2nzmJKBBAGzIj6GJJYJT/cg1fbkFwj2R7gU2H/RwV8J4JK1Yl9IGDgOcK9uleugGsLFiQ
YZsCr39lvxBgwB/BUWgvm2xBAt93IPjyEzRe+LSqX9432+9xde0PgpYdEjU4qkJWEUyqAjjr+u9/
Dq2A9TvP5PqmXIPOvqfuMGxOXODg0+OSmtnlbGyDt9lU+lFHWVs6B69UetagZ0A9UrVSN4qDrWeF
YqrlcS2wmGL7S04ndFFtn7lfw1AH32mDPFygpO6B/sPyGV0JfXE15DiR5M+LzV09j99YvRpSYHel
xWaSMuljYpblEoUJ+4pWgbwESR35godIDk2brn9Fw6huCbbY6pyQbn326FNGR2mz6gdFWdzl2Onv
niXt9QM9rfxWTsNrIMc5hcE4krpsPIconRFrml2Lrmu3tUC3DMa4gSmjLXWIkjE38NBTXo0RdMpX
kqLJji1c9Cutn7ef8E8Q1IixW1xgQjFj5R4rNwPuS31HFJ/4jVqkRhJDOr5g8oYed5/p7rGLBjZe
mZmNv2bCRKGHxA8lq7q2zSNMWr6h1YLLH6YVyngZWHtPWGDkC7bh2QPc9HIPoJM6hecIKeWMMKiL
IDPxdZNRfpWlZP6Jtvv0ZRggk4fuZJIeus0RNMF0iMNc0PUrqgWJ1eB8rQ5t1gh+4L1sLwRAQVWp
mEKTnw81uQrGpmEl4dh8RDeZIbylNY4jPe1RVHJDFerGuD34KePBvlMACuQRujF+H6PL9JQGDcjx
lxVBppzGFdO7LUM8w1+Tx6AnGS+wDIMDd1Rmty2gVLYUXbY+4U7LPaLBdOGjWuVLzyv02XqPC7Na
jeqJJ4FfCkrEgEKmar+nmBLEuDtcvDC5dhe9DCpVjL00Q4GXUh1Qk6kbROBhAjouhHo6xxddKfBC
FTVcLzKAYMWKXeTc40L0cmxGuCjEaboPmwwrVpCn7ac82uD1OlZPz0TjvKBePwSPBPjZI5qLaPDC
o8a/0VufXskyIx1ceYi+q13EdhhC1wzAhzm4wnEwHj5gZSrO/SQ56FBW5W7QgTX70Gc8ydV66hen
EXiu1yVA1i862jz1OmlcAbhHe2fR+ywmjoq3WfqxOGUIF6xlC6TkmiD5AeP6zY2FFUQD52rXJQjo
B+6DejciIw4O/ZzhSFWQ8peqavG2wZiCRnFWZ12F/2cQd0SkgHZgYYAch9a2b02Xoe/X1gTtvTTj
z1ifE0iP6XyArJF8IZRQSOgQ02FVXGy/wWEeCOx/CnSrwxmGhKlZfDePBgkARaDBXWCR/60TZx+B
+ugvEmifP1V1xH/PTHQ/Wd+5x1NGcsRbAO4qDbIjg6LuY5AOcrgWVCFhFUE2jI9pxPQIXNnqdxvf
7CP6zMije6AkimTVAVSxKngeRshg8iFigKqOgcChkYQnTz7CaGQ0mLrNXqt953r2o++S6AF3Ge2H
Lmgw3sJPf8yMQvO0iTMs4rQBslNvF+Lyae0SVxK3VOXQrQjFcWLwirXIxBdwEmGmxDGCueNN3FzV
s6I/q7QJvkdqEnc8suifQLZChy8raePlmNgpa1DVoQdczZG+xyy6/gUTwlJkjNwSfMlhdSE0ukIP
KkTrJsdwriJ5YtUU3dNAz1cKjdmpDMLTRbFma8eDSnpkW+Dszn4anbbwnlEkWwyOErgYbyy5y8Ya
3W4djnbfj4m9BCm/tGiN2Cm9QK2LjgYJwuGrboKl3gG9lCIPXMwTBMbSYxdJFBThask1SBVDfhyU
9xDkxMUkA2lZTmY1Z6fVNym/jwvlFxlvUFBJQ4i4iFtGn+fZD69gsmDYgYUa92M4orgtpBrMU8+B
Bs1MZ6Dd0YLUYikrxshlH2A3yc8qeANraf8mEjpt5Wqj+nFDG3k4SCf5jmaY8D1tKNjvMP2oDoi+
cAk8WI29WgKRTpeIzO6utq7fVejna+wF8KAqhfNVllPgYVjeRf3YFc1Ew7bQjvFhR1jofy4uGx+w
kBztQLGpv2ur62WnkFntCCrcR2DD+S1DunNDdaMvULvPSdmjxtGoxyDHd2iWTN1tkACNy9YE21W6
SUSxYawwKTPJhNAg0OvMoHS+FmMURw/R0Iy7qJ7nJwspP5FbSDNvO1i+xjpYgkINPP7y+7Kewl4H
IcasRNOL/ZCaNrcbpuMxpJ+gAFWykOi/RIt8NVgbJKNZncgvmL6guhBLi9x3TQXNG9SCbgfEjtyz
WgdvnZ7ttMtITLd8EAlQDNot8fXG0TzNExGvbB+Kmh103G0/R4L7fgz6U1FuQsjgDHjHYR6kkOvb
cwT3W5OIUe4iPyFJQkxBK0L1qj1y2bbfIsiT/hXEKGYKPnaQFh1jQ0oQDqfzFfi2hlc547+RMzW3
f09JkWjVz5B0Q76tgZUNkPkvt2nDhq+RQL+izrg99sI1HtUq6464aij2Tn16LCnJPnobswXj2zVd
UrvvIFrZ7OoUO8h5g7IG69GUfwt4FdPjskAx/Kgg0dblAU2Qopm0mrp86OuoeQwqGmEug3kTNnOH
GO8D5F013JoijyAhh5EDqto9Lht+XByg85hPCcP4YQGD7U+NK+buoq0ij6QN1VeCWvUpSVP7ZYAW
6ZzX4Mg7URG1wZaDsxtZdxN1Owt/0pXErvMBQxv74khvoBIxYLogRI0/Bsi2IYXsX+kCNa4bLTDy
ym0z+QsFMMf3CC/5Me5A75JTEesrEE/VpGxWGeyRUWK4jw46XqNJltsBCbAByO/vQYBc9RZ/Fy08
dskx/fyN5MmIH3ptxH5iJAoO8kRSvgaN/8ttZgI5jQyXCpSIjNPjtJh0Q76WBf2bTUEwEs59dhAL
fvCgVfCIUn9DSeoVGhDGgWwEkajaoRYbvopNNQiw2YzBtIGm+pMHMewxtG39iva0eYI7Ed8HFmIi
ijlb/asOT3WBTdsuLhqMC+/01JNyRqFNXzGy95cYteuTwHK88AP6lokvgw4wnS6vViZfuCDmqCqL
Zh1zgXNH24ZgHahRteR2wcL9UfsIoQ80BKYUqzXD0Q6EL+U6R2RAUztr2jyzDOCVTJD1bmnrQd6o
iLL2OaiT0B0wCO0eaS0Mf6p9gIGhmsPuq2w7XEgkxRXW7qdgIldRM8ikxJgouumamrYX6bZU8zd8
RAgJap+KDXMZAqgGAaUX/5JO/fqzT2UPWVTWgshfO0yZsppU2S06MVFfZNMcfe23jXSvGq0jfcyG
dmvKwG+YHcOktTugbkI/Bh3yRtxmtIM/QdWJ0X9Wewqp62HDbbwH0GJ+TWbWASaIJi2dP4Clvwc2
OkPbRaRnfphn8Z+NJ41mzHELtrj8HODrDG4HAW/NwrjSlxKN8r3ZTl6oTuFqP/j89zBfZ2i7qIKY
yIle4T+o3yY2SQEt0afQf44tKYnP+fVmlbjFoJlzqWOA7K48QA8EbQzAifrPvYFzSj2NSMpRgOlL
CGt/iU6PkKat/wDv+M7rPefRA7vTGiiKA6Jtc4fAZvP/Aan5Do7snEEP2V+Tod4BjiwhZB+Zup8Q
w9bwENWxVliaW2tkcylqEHC7UfY5hOI5sx5pVqT8K1fAzWJHz2k2FGnnHv58Yd+5UOe0elVoAQ5r
tbhEYGAFEGiv8Dn3U8zNBy/kvS84w84ylHhRhI25S6yLsgcFLMxOEx7/DqqMf0DD9N5XnJk05gNL
jFEi1njjAb16ihFSNCb/y6L2e7fqzKzlmp3GbSmMgqLQfWHB0tKHMNg+Ejt/B2gZn5u1UfXAxzS8
IjEaHUeCqasKAfbyqJF6L1L/F1otG8CIn3rp5yx76JOjgE0BtUfudOdP+2InWrf/YbHunTdyzrRH
XDAnlAXBBfXYyXe07pFDmrdMqo+kcd77hjNkrUlRYbOkA5Ifgw6dWzDoFIuYs+u11d3zn4/pnbd+
TjFFkZMLqUV3GWUru+S2Qxq9sjn9SNvhnbcenZ7tH7h1ITHvYxNFRysJcorXWxAnAJQxaIgjinxu
g+OcakojITZ+BXjdhAPQLDEDvPLeO/Ti0nKzqEw+wrG/80rOKT0Ehc5bMBl/TUmDbnILghY/gwwg
bZEa/fmNvHNi5MwOiQVzgekje2ky8AzxVKHLqQCoovNtqj677ntOy8DAshZUbYpv0e1PjvFxGVKU
JX9+hHdO6ZyHS8zKEL0qfUkQTJCB9q9ghoGz+nDt8b1be+YN9RQnK+QVkYJUG4LUaeNIqfjX5379
2QvANL4OTdDDm2NXAbV/lZN1/dGOH25U/rvEdYLp9/83CkNlbGjVL4ix4rtImjuaPAtFfgNs8QQ0
7Ksw9bF3/scW9Z8zkHNeLraIcBABllOaTIOaGnvSCujN4wKf/IG/feeVnHNyyTkEjHZSCzYVKyRq
USrR3K8FiY5/fivvff6ZMyRVxzCmDelVBBrFObBvOuo/SD7eua7nBDSYQ1WhGdv4ylse3XOQeS1X
BKMwtNKnBH23Pz/AO3Z9TkLDo7qv1zaOrmQdkj2gYSLBfDBy4/owmUE74EGJHj7aXnzvmU7H+A+/
a1Y0HyIRRFc+xuKEFLp+qJBEj1O1fEDM8d4LOUt6TNXAUU0jLnFUxYWHNeZ1N739+bCyf99mOKek
YSj+gwHiuZdzNoKUYy1txH+KIH50mTjSJsjRCLvsInznn7/vvYc5s3mgerz1VE+XDupDmBbToQi6
j+gh3vvwc3MXC5QYIFdxaTmWtA1akGUnPyQoeM+bnLOmzfXcOpY28yVGc5gmwJ9jIP50Oqy5lgt6
x+oL8KPHlPeHfvxkiXlOpEbHOQaeL0ILkHcTOAtAKwMwhtr/+XWcjPpfllnOudDQecv6oFrxSJu7
rWYQQYke+ZVJzQ1q95NY8Edbsu+UO+fEaGod5k4keI4TR9eMTXFQPMw7tRhwG0/Fiuow9cGn6Dzj
c540hpk/CYZwuqSNfzHYwCknj5XWPx/ZO5fsXIUWI/QmjZt+vuQrOGuieXzrYmxf/PnD3/Em5zRp
grAqANR9vpRp8AWzSKDZbSiKtfrc1iqwoGc2gvZomJj2VHGO2b1c0zBPkPZ88PP/9WwATz95mX84
Q2B8TTdh6Wcvh0aWTaPtoY4/ZJD4V8eOTz9drX98uo99lYgOuF26BZjRbkhC03sXLS+JTz+wh/ce
4Cz4Ye2nV1Q2ZK9xRLlc4mnXArn7meQAD3B6sH88gGRYSSObJnvXbLIwvMfmRiofU4vxz5/vz3u/
/3Sv/vENkQeYYJ2rcK958qjrFnWMAVT3cx9++tJ/fDjnlNbKoRVF5+ynj8FZE8rPkb7ibM6iHDjB
52FDV3YPJA0v7Yip9gAr++TFjP7/T1dxu7Z1g20jHoNer0H4rLCK8clDP4tpEuziXWfGcC+20Dw1
aSeA7wAQ5XOnfmawGIEOXdLEeKXLCMAx1rUeVyjyfkBo9a8Oh0bnMQ24DkJ6mcR7jYE0cBk6PExh
jaWbDltqn3qA8wjmCeeAt4xk73v3hOWGYRfGqfvApN658OcBrEp0t9IRPgFr8vFdvEpfxMnneC9w
OmcGa5uRJ+00h/s26tZiS7GXsvRJ+blzObNVMLfZSLdztDfI4C8Ns9D/gNfBesjnPv/MXIkYW5ls
Jx5DkPa1PxQWCVS6dl///OnvXZwzewVQk6KDCe3jvy2KBihs5xj4tczH+pMHdGa0FjtjEr1RAphj
0IYFYExASyOw0E9RceH1nhkudwI7oCEneynJDyWxTJ2YDxl33ruZZ3Y7j5KaEZP8PRZuKyADerff
5uDLZ07/v7TRgS8DLBvIzD2qp34HPSfystUOMyIsHn5gWSlc43+lhiCYPou2WF0abcAUvFrbApIA
YvQK+PiG6ms29Vd0Xh7+/CgnW/q37zl9/z+iyiYky2zS0L2to8dtVdhfAhy3JgeRfYqYDo9yZsYg
ocfm1kjjPZ+bo9nI3TD35Qbdiz8/wb+bwn9JplPszffBKXQB9pNdN6pr9o5X+jnB6u/+z1/x75fp
v3TTjeIGvAUxBbUMjx68q/zvpPHDB5QU773qM1tutoHUmEfGeygd3ACWvMcItmxU++i3Mf8k8wVe
w5k9y54BDxYHyN/mIASk9cQKsmHj43NHdG7Mfdz3s2UUuWcd/BBRNop8oWb44CW/9wbOzNkMtsf8
GD9eZeyZ9yBgq6sl/aDn8o4NnNMybpJ4mhAguNJwu6MnCDEISPiQXLgk/vLn43nnkp6TM5op2XSs
Muw3DCBx3cm4t2BcalOdlmOrAFP689e8c0z8zJpdMgEeACaEfUSbn9WMyqJX+vDnz37vlE5//w9P
ARmrMBG1+881JUQfCFmwXMPu482Vf/6K907p9Pf/+IrTmq12YxTtKfYRb6O4Cb8YDth4K5cPNV7e
e4zT0f3jOyLjWtUoWJtM3YPs/8IS9uH0FHXz2ZdwZs8ULJAbnx3FppLaDhDm+D/Ozmy5bZ1Zo0/E
KhCcwFuNluc4HmLfsGI74TzPfPqzmHOTzT+yqnSzKztVoSQQDTQa/a3P/U4funMWYZX9cRHHYVXG
Li3QLEZRed1nzqc1ZWfO0kUQ29VQwdFlKZVO/po7M8SYDmyEbUNy5htexLFJR43j+mw33lhc25WO
yBy9Y6dORPKR+b8ENU5TCa7SAh5RBW6/yi3O117nnqLLH1mo/8c0vcsQn4SSFxsG+zYoruXI6Tp1
s+t5le6aqjgxSkfm6NI6vQ0iVEcjYezr2pOX5fbP1Em91RDiyVb5VXPeorpENraedFogDGgWLeMl
LYJP1Oon0opjL2IRyZ4RdaZs0E32QsRr06Tzw9HDU5eex17E/Kl/xXCjp2GMRtvclW746g7xXT89
xq66ab0IAMtwyjDw2GtYBLI9CD0cioE9LUn3Q+L8MoT/1njBJ4Yy71+veMd+ySKYfZuEGp2muSMf
ujZcfefJ4FMJ82G2PY3OzZGWzuopKpSuwzQXLg3W6mXJFZhKbB9CpxGcOZkWkT3QO5GHdmfS1T5O
W6/1P1MnDnZfD9M8bf6RpS75jdLLE6ZQZe7CzAGAoD7lGO1ct378+vFHZuuS4EgfAHoUg2Uj7zmv
tT7gqz9d2l8//cg7tue//2u2CivQUf8kvONEvFphPc9WO6Nr2y7zO5dC19cfc2yM5ln818cUJEWu
47I6RUGC9xo9cagFDioQL+c9fxF0KdILHcCQwYkqRb/o5WrfGNVN4iRnwcFMfemJLoc+U8ph0RCZ
hN/SgGVDMXNOVZqHLyKtDSNdT/Ac2aHPfgp9xAK0D//6emiOzZ/FvjnFdI4KvbB2hiXePYwqeqfW
118/+9hrXcSVH8N0itjTSNvHveryF+4j/JWV0ZL49QccWeWWIMW4rJysNglcVbY/U2WsZdjdIn67
7QL7vLR0iVMsZYtsKUfxYpK9bDyugekYdM78/ovwAmXQ50bQmLtGtNfI4HeT7sFQ06Md4vwT68+R
ELYWseVpDTtLXlk7u3BQpaY7EOuIB2V5cDXnnl7bH1+/iyMTaemb3ktABnVG6miOsbNRZddsOufc
hy8CuJ6iceotAjh18mdzourdTCf5cnNd4h8rtLXYK4VbQyvqaxPvl7FcGU6yi9WsjOp2KbDlVRxB
yTmJyzs2TItYxlqgG9PIqOhH0gPEKNLox9ekhSC8+fo9HIuJRUCbGV5MWlFaO+5rfpeUK3qt/mG2
6uL0lDr2GxZx3boOJ5vYNXa1NzzVgk7ArjnpwnBkvi4xizAoJyBICIjZ1t7SNt5JeoRWadshFbLH
n70Tbr8eqCO/YolcrIMsqQs/sHZpHm5ir35xGvNE4Vo3/nR6/mNSLcnBZRympoVjEVulJp0Prnjt
eCPrXuGdE43JPdbzEAxF6lRgp9oOxWZOb/Kqb6A46K0ACOSUkv+HLhNtpTEgICRwp2bXKpd+zz8U
RBON1cbDfWuHpD1I171VtL9F5iKVNx3NfB6zOr8Oo2wWnwU0wXtFaWOA4I3fZuCCC4eFqlMZ2/WF
iSHwJu7QoSFhVfkPA2Tbva1wkqSd2kUCKtr2Ondj8UPKML/o0yQ/SDsySxzArP6pgj9zq0qz+Mz4
xdomRtLTr5LcjoxvvlQgOzifgUwzLb8rP6CBtP4vhBUwQ7CbgcGATQiN/lDRUSjUqPILMHpdu6/q
1nmYjKx4TKVIb0pAPJdhlg1Xbaj0d3A2zWMuEkR0Y4zIrGwyQEBRxDWN9Lsab3cnbwowWAXNLn0x
miBNOt0XG+lwTSGgizVbM2iiH22C5sSXqbtrTUQ1a5TiKInjcJrCFXbMKLyURPmElK2D+NHQi15W
Ca1GNp3u052qTMYXlghkwdiKh0e/MZqPIFZcgseFl6OAnlUnI9p4k6VLp53HS3v7p8ogEdmaKb03
Whuq+EYGZnJFlRSDY79naNd+Y0KpdXXjMhSB3KSWbv4Q+ijLXRGE9eMIVqjbJNlUNZepmBJkW+g5
bDf2rxB9my2ogbAHLufV6Gz9FA761q9rhU2lUXnayu7t1LuyrTq60KIOOYfwRf6c+7oU+9HksEjN
c0hNiBxjZj0jUcFFnZ6VhnGlG36DlQ9wO7d3Q5I1vyq/05c/iFWNsB/uju5ADdQKabHKDcVNPrZq
H+p/1NNDPyMIS8v9lkaI+yHFNbylzMSZD/mu7o0PEFD7h7Hli42lE04XkmEsb1Q+Yw/AJQVQpaoW
DSZCVdRJWG34n7kt1SF2JNaVqoHKhSoWTVOBej5btaZwLhBtQCNgVDF2gbaBkKAZsA/Mulp223gy
ow8N7A7LcV04CHx1F1Sl6ZlPPqGJlq+1jMvEhoN1MShuxr/HtWEYWySvMU7jHUC/g5qa0Nhy+9jf
hXaCetMzVPISaJkTASQYzR90bEPnsyr/UzloPR4kJcEH6bDxrGrkEOID1KFWb+yh/sOD1NTvUs1o
yNJ36DEsyuoatN/wmE6mdkMvf47HZd6+QW9LQIdUat/bBt+/8qWxl80sma2iJv9GYh1YV66ZMl+n
AtB7A5XoU5UkZSPKn6sxU9VGzwp8FvFw6J8AlyT3vt/Z701sh/6lHnY6lgLpjL8pG2QmXd5TePXG
hINfPA1IPN2ZrKlNJZIOs4dq+g1kB2/H4B9d4fUkb1kM4ClIvFEBn2YH4If1jnsIY+OpIIA045GT
y6qhMybU0bykdQ/zTMWzkDloG/uyyOtEvw+rBtYcpj8sAyEkML8Kb2Ec2eWVX+bt7zSS2BGDr7eC
TTyWyJHGUtPfTHyh/LXvxeN0GAfJx8mphFbtj6jPV15px5eh3TBaRh6hvMtjxUFtisLmoSyxIlyH
VtY8+1bjPHiRip8QQDvZe6Fi5r7jpiiKnbFHvppPKozWwajPanjWlBujj4HTSQCKIdwCx/LW45iE
v2qzyt+l64JHKTX3PiWwH1RgzUJZbZ5+fdTFvz0EdRdCoDTfeT5+g5ANDfVoj1J/p38o2g8skxce
0oWNmNE0z6SRqJNnvKy1SR2peTce69rjZMxzpvCqDFxVP0YT1rRpN+zNCC3VDRdXANVqG0vOjZm5
zJB1MjTyRWszMfyKw964g0nRWDuZuaODfAkZv/Kt/pE7F0AbXlg3d0YAn2kd9gl6M2UBjUIay+SA
k6Oh9JGx/G6zF3WQKySC2Myo3WvoON0BIHnz1oow3VHRnD1ILR9Eo9ebyUsWThZQ8QJBxprKuaY9
hS5Iozuj0dHh5VzDiLVIq+o6RUPowv1xGzTFfm3dJCwBTyNq7deWfW/vhI4NtcIp6pVZDMl9H+by
xgR78aBZszVVnIngMYbQvbchA7zaSDO/sXX1GznqWrOqJn949IbICleAaUS3iQFymRe4kE7xbe9P
OTxXiHdiepQJlKqSxQh8IDIzPco+6Dln9wSpK+21SDyEdCYq/DsqwdqsHM+1B2kn6GxrzekBG+Dh
UyY71Q8aZN1ilrzldYeczYY8sUoTMaOZ0I2zloZOd4Ogk8q77AY4nIVbJTA/vDx4AfqVZO2F6VYz
vK0zYbQlKb0ch1Z1hfNQODOyKPaRbtCnydSXgVUSNQ6wjcws5W0cpMl95E7mE+5LvrbNwkAf3kcL
JXBfIcRZuyV6+H4ViLJJX31mj/4EfYhvBY3P/sU1U/VL84hsAUXoU8kxT1YGnRlbUpfUXPkc5q88
er55ZbILNqbUultbIu1aYfua6reIy3T3ysxbYCp0pqpm4/md9jBGrVVeVfFov2EkEf6AXNBa26Kd
2k/bHbMfbhDR/lnLGPWjQ1Vw3A2cn69QwGqvYZQSjqndWtWVKqoZ9SC7HGQ06IDCT0e5tkSBRShA
aSjCQMbUFc386V0OriheA5yR0Yr1AIl7ybamrxn33kPo5NHjOA1sRnZuoVrzzNr+OUIa+O7UzDmQ
qbTV9j1SZo297dCjlv1pWbRPrXuPc0XkpegXiwnzLLtANrxByWfvCgTAYhUZXpNxiO3z67zK2T1d
N2Cr9pGlHpoQ6bipg2temWFra/6G0pgmV37q2796j0WEFNKrbyA/glSmU/L36LNYGIjDB/Alg11f
TePUwuxjI4Ja4yOxnZwIMa1qpP0mgqAsrkzISTRXtojo4QcNHjQmoBC2sNda6ACWXAnYW/5qaENG
nSUkzm5YktAkrLokE2KjhSAa0AQmLOQ3NUtvszEcgFxgHoJ4uO1cVO9/4JTTBj2Xrb4nOliOfqi6
b3FjTGIzcQ9d723Xrp/jqTML1CcNG/AQinEbW2hJ1y5KvnXeCaAFNCC+WfGU3k5mmFzTTjAziQAX
0AwxI4J8IwLpZJc2xB6ocCpf0eGEdLLjsgZaHaMK56oeYB1nCjz6tpIulErAymBVG0SlTlKML7kV
6fYGWCcKyJnqBV0k8sHioLoqd4ycdpW6uTtcYeWgtLU9oOr7XXJfdieDcAYSkXHG2zYxFGPr22xu
wXAlW2N89dws+Sw0Q97XqLMvk6IU14MK9LndvwjQ7ePPhzw4uXe13qhRJk+lsenIPO9BeCLQNJKa
BRwiLkS5zBjzNz+E+bkGOEbm07UzvTuTBosm1B4Gw8E4DIZQqfmvdSRybS/ULINWaec/NQFCXjvy
4m8Oq227Lg1EvCvBGWZae4Xpd8B9VLTtLXtmWXvK+ymLrn21vTL5qeiIvi29li3UL2emf53gcrdr
Rpm8kIxPP8uxzJx1qGskii0b+SVifotvIrQKmK6YJ5LSqhR6wJDG5aqDP/xNxkF4H/nzQSYua7YC
DuMqW5vGfOkYcvaxLrLRge0w2iWdIxlJ5ls5RPbP2Sv6yfJg/sew435K03I/01DZO9vIw12pIHLn
wZQ/9e1oI9cGejL0yn0NAyf+Rm3HX0et2z/WPphzpony15i92GJtahNjzdNI0EcXSXQfp8NzmEBV
yLNueOdAAy1HqZgjRWpq3otv68BMOxt2pW2QAa+9MsIWKKxnZnhLFZIfE8noI6j5qnmBYDmKwSTF
E0JykiuQML6V45Rmm80L3aIWPCKOgXHda1cmZ7cLvYzSW2X50XdwsPm4qai3rKm1td97STdWaxe8
s6zzD3T0KdopG+vGgfo8rcdyoP8fX+0dWu9sAwEE4N9spxUOoKdXQeH7V5XRU40YdEN/Dii3rzg5
9DdBL+H4VQbXgjmX/I8FrbIHJVnw5iaMja0a/nltCKRiFNHlLapKciSFaeC9+Qer1QtwvV4PfWTb
ZnV9q/p2AE5dQZ7ZCNcp1q0BcCAuHYLeKqb0RqgZPovwSVxAihuevTTCQdSFSzei1n6YNLe7KeMm
vy4lDHqylngddsn07Y8zajuU8ZtegUSAMcFoozMrDyH+4BtKIu2LmHMj+J4SqrlwHswiiz9s2ELu
Omj08mDpnX2JS0V2WYl8fJG8U8i3arqiVca7a20MvJuaZYhKJjCvAgLrwCDM3J/2VZI1DasQcsLA
XudNwNvFmLzSpSWjTTWwZGwiwIWYYCTNZelk2Q0XHEy3Fq8ZDUoA60NucagFHjs8u95MIlDGn453
OC9QgGsIsq2Xtrs0Bt+lix5ybVagUrZDW6wAuQT3PvDMFRef1PqEUAfsokB+pbDR+LVUj9eehArI
sUr2yQXtzd0PurbbT7iTNSk4xO9tXDDHzJFtZ6OEU9z8wfGUyn6Tud9yHZZAomxzPHPQ3TjGHdEZ
ISKSnFmAIdZQZZvkmh3ZuLZHqzs0hM/3zvRZnrkAhgcRFhZdrKZLDyF8H82CtMT+gFhvz3FJaKtR
Yd8qVkkgQuMxRjheXgDaEeFFppd29gapwgv3vqbVsU9y1zvOgeMvpw27acxhowZf/Ii5UzvUnmCN
sC0ZvUtRZ2xpU6c/NLonhpUWD9eArN2agnrJTCXPgoDa9qOmvouxqTQOyyC4VmaeNj3IYYodLBGT
l7yksFKT322vx/UGERXnu/kwBNSoLYP8wqwg+F8amSTYXJil5iYK3NrjZkbxosrM9s1LD+pStJaA
Db1fXiFja986aWBDg7Cd6gKYapRv4JwY2HLFvgfzc+5ICYoUmGfcFXM2aZFr17Vog+8xmSjH0iSD
nvVd05sg7OBNwaX5XWcdKJPQ1AGhUEqAnDcGfWg8WxpLgJkh/FpzHKU9Lnc8hskbg8i+T2VD6sXS
21qXJktXzRJtwH6JLU1+gwjg2D+NQePYvGb4yblkzrnoagozzb8nu3Admw1Uz59mPC4oNXtAvwYR
2NEPda6T0Kg4a/NNNspeu7HruKJeBU/c3VdSVM5Fj72FQ+/9VKmnxK3ntTLwJY2x6Xzch4zTrHxk
+/Ya4UGk7TxmBQiswAGRpvSUo6cHDtzZjoUbZy9x6OXFjauq/gEgIsm5yPxC7ueFrryog6bXQHWM
AEP6MR6/h5NB2m/DLsi3NnjshGdhurA3yVkqWpqUC5/CZXqvjCxIHsaGFOdVgmhT96Ays5+gwwgH
uGrsuyF6j2CX2g00yNhn+bxFDQywadAzGJUwQOVN7BRJ90I4pTNjVtjRBXFGGjzWwFFXIULfeJ8h
sr4HXjF5q1nj/ez1AHgBYqbzeSPMM28LlzkeSE+LvskyMs/CH7zVaPXywuSqvd5gJ9/1bzpvpVsD
cc0/5ASc/KcRGL15ZaYGBGHqFPiNSe0wdRzxDnVv0sE1VpxQbaUH4oAjUApwsDaxbIgbtc8lBlzk
mYP4bNMGXJyfKpYNr5shnGinSE+biioAbmONyuxVa6sEHlwFtsTuRH1bt1HxbDaYEm+UxcKs2qrP
H8ZQqEfPLRQYCyfbC4jlF3CX7QOF+YIbkdanUuR5dtVtk44uad3TkmAbDZn/CYnPysNVOAzKvQTK
N27gslZbThlEoIrhwK66FlwiICP3GsorkTfPm+DgIVHEU4YEU9/2E6shm+NE0QEyUfMIxnn67IX0
nx2zhzVUW+21IWgPblSof4sEjiqXkMpwEPEd69azZ4zS2GFcsUF1mu4dslIcQQzLWJswmpivLDor
L7Zg1CUOipIg8ufSgLLTKrpqSb0TUHiCVRQTTWpzkvQ5BlvnIoku2nBbWySlNat2uEu5xb/nrGvd
0qCvDpiZf7BscBrQlZZz+qrqag0NWec0ZkP6qYQDLZu7MX6Z1xL50hysm1BElBj0Um3FIIY3gSHB
T2+gnupOtX09ibwNdpGDxWM9WZwk06S0r2F+5B/BVIlrfciggRnUqj9UoTg6OeSuSdKNO9d0Qn1X
tWZCFMgZJINxQd1dzQLsfdhKf23rML/tHlqBcvPp3swDClAeJJBxXSeq+iFScCplEtgwGUPK4EFD
0ZKKqWM9mTUr66g6QfOKBJqnZZR6FY4yV81IAUCVSXeh5XMG0lewnQZgyBds4sVtU0Zg9P2u0a7q
wKeDcHASzmg+68FjVvCOXaqbW1aj7hugXNPeBw16pjTx23kk2ZS1woHi1+DNVyuqT6t+8o1yP6bg
piTCsXtVZWBOepMjrU31sarS6Ic32fpbW2Qc8Cnnc05m/xsvqVfQDuaPFQWP0io5k5te3e/0rnZe
fZcedM9syBM4jzwXdoYDSlR7XJeSaPR3xLh/p+VF8Riq0L/rzQFUXCYMv3/Xfd+Va4Ns5alxrfpG
mo73omiQWSNWFR6Jp+ACwUPRuveablob6WwzUs/19TjMDeh9jcHy2xqauTIFFrcDHS/fHHhK2Zom
P6tgL/PJtI0m9+DB1wj3t6XtMqdLaFbJSk8i+VZHTfDSKqfy11KjaQOMHac2E8jn3rHyNN1kUwvq
tpOUvrfxGAFo77j0x7Mgqq1uN1DFhA8zQXnB8ajPMbWIo/E6hZqlrSvuBqqNKDQ92XGJMny3RexU
B9WNffwYE9vaAQwyRzyvF+5zb8Vd+gyR2o1fQy3TdrFeVBTOkhnhmPj2vUYXHY4JIef+xhibu9BH
06FVVj6/pjj+ABzFVG3luJ2hofkGxpK9q4GT79p2RomGlq6eZNPjV9FSDqPI3LqGzfm9CL6xVubN
dhqmVmxxUsqB25PPTWzjVcd6a0ycpONtIUfHerTQaJUHNvmwPWTNbJhAdXrwWDQ686nJ4mrcwSim
1BDB90fsahVUYjLdYW3PXNO483UKNrVnklPDIki3lfKJibzhP75wM3+bAm5kDw/n8pEN6fTSn6op
+l0nE+KwQvWchCnM6fVP1TZY9bh+ixw1Kl9rWbDZYsHCedkqovalHayaEw/w4nQwh4/Q85LbeqKI
OwwkjCTsIuYXaGKdTxSSBr2H1jgqV9wFQsP5gLJkeFvmcl6FZgihn7Fh6YI/xXla31e4Nz3Ejm6/
eUpnrwfo6n4G9HPvcmqbN300pxSGmT5pNXknAs1WXTFv+7WnBnCoITaXv7NkLvVSa+U6hp0nf2PB
J68prTZ51MAC1BtOW9pDXmXU7qq+5q7Jysv2GmgTjEYsV6i0QM8stmApOOrkcS4eWjiyD1mfRT8M
s5K3kFwgWcJn1b/j3UQgBlMPMbEhcWsvgqhxXhu/EVT0qS1E9XZMjPEb+iSKzKmyxAFgvf7saZb+
xuXf9NC3br1NSz+PNw3Jh3GRpRQdA7wVE8qEWTMT/RtDNAdoqnVobUqYpa9GOx/jZBkXKQc+2ZXk
0bgW9REnwI1MmpDEXq/A4po+6KZSQyONsUXPSQqkFuDsMTXYGgpWxFWbFQC2fc2crjS3wk+KypQG
EN2yXe6svOi3wa3M82hnAP9CqNt05JJ8vVaCTXUdQAO79h1OsRfgNaOL1AT8ScXIOnAxZGaHEpeL
uzbqjHQXAF8B7udkqttzIcLpqEjn+7mvr3GPNJmYix6KUaA97QbX3KUevR/pHLMEJ6ijgEaQE30a
xz5j0UORWnaSFB1NMtw9tFu7ZxkNp97bu3M32tc/48i1vTl/9F8tUNDnzCBPhbEDklHTmJm+zp29
XOpc6W37/evPOHbjPf/9X58xAhOGw08XBfhxZ1ULcio7FXfnPXzRRdFZluypAJk7EuZmnWMsfBlW
nIHPe/qibSIVXFTq+mDthB9eeAM78ZBRQf364cde76JlgkGuOYwb9s7jaLfKXZQw8Mx/FJ49nRDL
HRv5RceEQJDo1I2JdZzrJlDKu3htZNHT11//yNRZsrI4RVYDLCObtVInqzfJWmjydEdzVTSBdiLM
jvyCJS6rLlCRZzn3QbBzf5YehT4rEWcqMJa4LHjXmV1wo4pScXxqu/ntDuUptdyRt7vEZaVtmZrC
RvE06y9iL4LpF2fdyjLbbHveC5g/+e+4cmsHzkH1/19f0UUyd4aHbX5dBLl33hK0JGT1dYqDSErP
TZzOoiqXMQIrPcFAoG543s9YRHCtFxjkark1Xyjdd+Owqar406RblT0oOPEzjnT3GIs49moH1FfZ
GTuvTh5khlu04z3jFHDXTY/FTBH4+qccm62LiMbTRkUh8tqdZ3baLyt2sw+Z+cmJVv1jM2oRzXXQ
BbQTzAPljpT/s+tZdJZZ3f1ZX37JxZLkTdUoStqrXMANJTQm7iCr9/MePjfB/TVXPWPkWJMSDaHl
JusZ0b7R5war856+2Izr1G8TO+LpQDuxo0TD4FSufuLhR4ZdLnbh0G0CNKm1sSu58F9x+ML6hH7M
oeQPX3/9I7NzicLqu2jCN3W0dpXdX00G52b2YeG6awcpUqKd2Sy8ZGEZdu738E4RLqZ0ZGC8Ua7I
Rk89/dgwLcI4rAp4is7o/llM54bz1NFfmvzsdyz/O4PCxAGWgintjvT6BzKShKquc4oDcWQvk4vA
HanPBH6o8/AsvR7D8hpXm9ey4KSUim9fv+Rj47OI3jD13REjJvbicPbDQFW1ij3sLpAYnupLPrL8
LGkWZidahzoZ2vKYovdYwX8MzOoE1efIEC1hFpT6InTxEX0qhqJIJxCzBRd5mN2fbrc90hGrL8KY
GyUuXMyURi2QVPeeKq6Flt0HhvlZuLjN+RElDu9EzB0bq0VUs7JRt6ordhhfD4MLKvb1brLPsnw3
9SXSyW/GTDcSR9HkOc7dXYm3zSjs7L6eSse++/z3fy2mURNpemkOfHe9ijvsdFzsSQPx9vXTj6xG
S7CFrLmFbjOFrCNN1Q580HdjaJ+KythSjXhLDOfEfqPPwfWPXtUlyimU2GRVlsYHdRpljnjc9026
K0r91/9/WHHdG/1GTdGdQSBO6Xmyhj9f56/RS/F8CafEUmyjtYsbDZdsOvb2JzbpY+9mGea2h9EH
dnEw3rkXo87ubAq/DTdfv5sjT1/SL7Dv7DytJsJD0bzDTvY2ujpXFrDkXnhRZBWBZRu7qOxwyFBt
slaW+eAHBja8Zn/e5F0CMKyssPPJbJzdbHFrlyyDNHJM50W1WEQ1ZOmmdzUL1YHAfcKbGwO6/kyF
3v9SmjAAbGrf3oWD8xginFxPPZ0J573ZRUznvUUJ02vNHSV+MPF0KZ+/di8pTRF1+HTqjVmpRa9u
WKV7MOQht7byEq/E5kSiNA/yP+J5icCkvujQQeyZ9DMbL+WcVc+1hEr0m2CQL+cN02KjFtw5eW6b
0llBxw2OmUa/N+KTv+BYeC2CNzLAe5nlVDNOWXM/GNNwjaFzdGIH/ffTyd/+u2wDnlU0SLU8vdSN
FzlW1RVmCd5ZCw/+Lv99uhjF4OPMydNVmzcH7jrCTWt54vnrgf/3rkBnxH8fb0a9NnE/h4BkwhFx
NVj5ZrSgV2dl/o4JWb/SZXHq6HxsoBZR3HN1REuSyWf5iTQ2ma/cLWfbx69/yb+nqXDnBO2v9T9J
wiaouU9g90zUL4e+nvUQG7SI2m/YxJ7YRP+dygh3/ml/fUiDTcvkgn/mQ7oYRwbQM1z/eLd0C/l0
9zb5WlJJxRD7rE1NuIvsmyaCPOHzClIn+lLW4TjRglLjaP31mB17I4vkeygxdcIDE8cyz3coEGtN
XdFyPATF03kfsIhrhXmBHSub8WokZ0OujWgzzqYTRcJ/kxBNvAH/+zo8HxZbUs3vPLTaLeX3ddrj
Hgg01AnSe5dMsxtvVGFfofU4q/YmlogMqfu41Aka77htzfeUommyN6xx+/V4HZlfSzqG11UcuFTG
031Jl46uYftqbrShuNKDcm77kHu6F358/WFH3v6SkRE6eedoUVx9irTFpzFglyq5sbw47+mLaDdL
OrKTrqs+M7dT607P39GyGudNXLUIdto1grSOVflZd/0PU9GgFLk0b3z9zeeH/O+GJ9Q8Xn8FOaUx
mgcNXfsImyjfR5jmXDlYjF4EhXRPJclzhP3rMxaBnVToCUqhfJr0e/235pQYWIXJrrTm8kxeYb0Z
UZAezWbb48nqBsaLOxUDq3F+grVz7OUvQr+LYhcnM8/+PW8vaxqSuLyP4vBE2nNkW1GLuM8HuruF
JcMPFGqbhIoKUwFXlOBx5kOc/hHHPmYR/5j+uq5Bw8vvNqwPMwRVaOomHNuLeRWeNLjjX8+II4O1
pGm07FncCVXj+4ANKteiLrlPhanT108/snMtaRpJbk7h2MTmRz15O902MY5Gs97HwR326GcBb9Eo
LTb6AiuEEPSK9Z4I+nr7KvsAthCdCMcjy9aSn5EH7VS7rdTex4L83Gr1tdalD66VB1j/0JxHjXNd
m+apwtqx17GIfn8oqyDF+ObDi2n3xkrTcqiJfP0yjj17/vu/gj9Ps8SO0U182E1/2xdDvT6X2cpL
WEQ9S42SoZXjfGAUYgPDl8v0Ka5OBN2xr74IaWyOdU26nfERBCk1QCw1V7AtTqxYxx6+iOgsGsax
w8DyY6KC7Gzoe3ZdgG9ZHZ4ljRfOIpZb29YcmU3iQ426caANEVgdfdIndqN/rukYzi1GXo80Kza9
pN96Rvo9p0TA6NvmRg7mCb+Ofy5FfMBi8LUBwaIKcj6grqBj5/UrvOx2o2NeftmMHi6NaIzOyUH4
rMW78Gii4wrK5bPUbd3cqWB/xtznuYtXIOqSTp5W67e81b0WFXtaFndfP/rI+C9rmLGBHhIHgn6r
m79teipbuMvJOXkMaJh5VforZGmW8XKstvstaJTf+N4Nn6nQp/fzvvhi3dTQ2ZatxcQZxHUqX2r3
CZ3mOQHLF1+kSKHoSm+Ucb+tgvC307rTqnHjE6Lxf8Yrz16skfSMZjkcdb63R9tccJ/oJyLpyETX
Fwsk5heBVJU/bLkAo7N6bYYfVnqVZz8yP99+Peb/3BD57otgTeokDoee7450amP2l/r4GjmHVp6V
4PH8RaxOFUKlCMgKJoZqh93zShjDphzP2kJ4/CI887gMaXJ25vmIcLEY6E20TrzVY2G0iFBbDXqK
TKLbDuozDj6l/Qv7ttXXo37kxS6LkGOMGyhim37baDcWxfpEA7443ruUYeJ0OrEOHJmWy2LkoAVB
6yaopEXtbPOCV1r105nxtKxBFm3nICLiF5hFbN7Lpu73TeP05YkBOjL4yyrkQPM4b1KnMm9Oa7o8
9l1Aim4ZJ2b9sfGfP/avZYwmVaeVet9vYdB33uOkJ9iR3qQKW7RTOLVjH7GI3cKeCpfsrNtmxbc4
2Q9utnJxqBwbjQaSE/v4sVFaBK9ps4vnlui2jn+b19Y6DfaAGzZfz9FjD19Ert5NEXJsiwZFFdxM
SbyPE3XoVXEivI4sPEsQL7YKOMv4zE43KncDXcFIxFZE8gY3gvP27qUPT5AVvtMZvOVQXMauT7H2
lPPSv8dGLeuQlqvHNL+P/VZZV6p+s8Y3pR6/HvZ/Ry0NjP+dmnlSuyIt53nTXND0KMbPr5977CvP
8/SvKV+kcZNWNnOljQ5N+yty19MpnO+xr7zYW5HHDJ6d0MoaTTDFd94p/uq/pwjx/t+vTN+m3gcD
X3lyfrrRdTa+B9kvdPDnDcj8a/4aEFeSXcuUnWnqh03RU4tTcBXrYfv1448NyiI2tcFKxsgGxD96
GrhSo3EoxerDx1lPXx4xSyj8Wtk3TMDeZOeQL1ajvp336MXbZLsew3wgavRG3xSuvbEG/8TB5sgc
dJYv1EAq/3+kXUuTnSy0/UVW+QCU6Xn1O+lO0q9MrCRfR/GtiKi//i5z76BDmmOVd3IGZwC4YW9g
s/ZaU6CH4xRcQ2NqF7S3avy5bdjGdE4kZMhKLC4ZDXeSlj9mHq+EKsuwTRJjknao8F/C7NDdJS3Z
pfw2rp/PD9vWtnGA6YA7r70GvkNAFo73wgMA0oeo30R3HgC1bSxyCClDZgnNe+FlGiEttHIytQzb
TM1OEWtcUqHdsEgf8QgAVZfqFtLEKxubxXnM3KxfAH4HJszh6LHkNgQ+GrV5P84b3Na0EQenpk1G
zWc0jTuAT+NdMlan803bjGJ4ToMSkaBrBOYyGQ/Kkz/ZPF/xkayk4G3NL/+/C1g1avRQiO7po09e
e+9HSd4UsODnh/7nSvFPkjSArsffjROkeNy5j53/phKP7uAie8qayN9BeuUGFdfQRXHolZD1axVG
KFXXM7v2IP/+B4WM96v7cazXCG9tE2QETrwmhS0fXX1smg41auBBAgP3+a+0WdA40jjghxmGZe4h
znfyWXso8xpgonDbjmJmYseZVRUpBo0StuwxnIpox/PwtZbeGtumzTSGN8cMYIKB4EgWuv+FvQB5
W7Qy/xbLmFnX1ndKpBARPVFPtpshM59UO5qthP1l/X+wtsykK5+TkFU+vJkH/BplzxfgzbgQ6XBb
6HhLij2I/sn2URROlx4284mdhuZrPvw+v2IsFg+NFTNz3xmDAe16/ELlPye9Bqe1NWzEfZpNyokC
NOx2p058VpuUYGEIY4mQ0c+qaEIMCokHJTeC68Ao2feo84pLlHysSZta1ovJjTuGFcjoJgy/95/i
/MafwW3SbtsSTWJcj1aUuz3ONt0QoBCWHjX37uLVA7Zt6MYGIBgInnypyl9kyECsQ8pfIm/0jrZr
AAtbB8Y2wFVSqGBJqfD2jjUVXvuPfr/iSsst4ANXMskJwxYFfDlDcAQ3xQny9BoMdzHqwKVCpeVw
GpR4HTIwfpxf/RbHZcvifbfj0CGUtT/OWP0NcLRALGTtuGt17V6Bs2g88VhtPY0zI+qDQ8MLtCf1
MaVyR31+IfGE0fNi5Uss7mYS8U4dCno9itM4SsNPeHJEsUji/DxvJVvbhivjdTFdqFNwkYjuKvns
54/n27WtI8OV2yRLx3C5vkbKuZ5GYAaiIdkPafXfpvZNDt6xnKX0J/jZEAkUfVdPLOr2Yc1WsvQW
s5j8u7Xf875mMIuu6iOOzyhb8k7nR25r2nDhjuG9EfSW+pircJeGDupau5WN0Na04bw9MhF0kDhk
eRH0Hjt9QE3oftuol3l+500AdBdJGeB4UHctCteHyT/g9O8/nG/d4qt0+aB3rYPYVYONlMHcib7V
LL+I0umCDd5hAOp35Qv4x9HH5Nt1+gHivRNWZBXdBX5yksGvLr3uwicvaHeNvnHXtoCP0SZBRI19
F/wic0fyMXlLU7BGovRqL5MEJFENlCorP5wvsxzV4E3t74cYRV948Fh7X7UtAMObu7gkfuXiG9vu
xKovxbZkFIpG/56fmPVNETK0S1i2J15zOVb+4fzUWwKFSbw7AUZekxgLK+guNb/t9C8vWrsYWMxh
cu3i2QSU/VwhCIUoTR5E0+5yT349P/A/rwAfbGdmCWhWtHOrE2xnnXJ++XWwz1K1k6r/0bPxQGOF
x/MaRAps3+OqSbo+2yvFVq5TFochhqdPOR4NK9ToHCk4cXCivAdjxa6P88tyXtP4sRnP8Hiu2gxE
lZiYttQXhe/uqJq2xSmydPnO3UFQMo9gVUFuM7hmyEksFGrnJ8U26MBoeYh8SOrhKuDIh1i+xGso
GJu9DZfOMzIEcsZKAo3BoxO791VxCMddFslt50ZieK4khQQdDk4rC/MsvQd3bJesXC9sHmY4b9hE
IakiUf4CYxz4pXx00upOHMqBbYw7Zi2obnOFOiUsx9BJL6Is2ycV3zZ6swKU0SAPUgEPGgA7ndUn
qCrtOF05kVqm1awATcGTDI4ITKuXgcHiWutv6VSBzOFt02o0a0Ar7melG+PgFtc30vkekpVhW2Y0
MFyz5WCx44jzRwGaGZmAyxvMN8VaesxmFMM7XXDGQG8ePsTZT+48oqxrVw0FeCh/bLOK4aOJqySY
SOD92rsjeNmo3E3wqyAyyzypHMGsRNAygmHTljNoNLpNonlo23DQtJM40/awSl7I3dBcVuJ5Sldy
tJaoFRgeOiQVJDaWnaTprkh5y7zjeUtb1olZ0kmR6BShA3/nwdHJPk/tQ7oWVCxD9o2XnhKYQLAj
xf0xdsBrATWYF4J63ZX9wbICfeOIDIbjNMASxH0qSDLQZ6JyKvYY2IoTClob0q2pItnss/T/bh/K
fOlClEWoI5fNZeg1V4MEy+vkruSZbTYy3BTFbMwdRdgfa6oAVAKbKUiSzs+srenl/3cjx5N7BpgV
LOQ7ISC/8RHPy1vKFILIREDlKQGlX5yoY6xBqQ5I5iDWAIy2URu76CjzABbBOo9VvnBxQlDD6Rq5
YhPbgcyEO/U1hAj8GScW0H72UAQW9DaF/ss9qKTvJlJ5ez/Vj33j0UOtGQWbKxj6s8kFgST4pzbO
ueHKIM8qcz/E7W6aguam6UfvpXGIt/K08PGCDU2Yf0lqrSW47I7R+Bi5N2XyqRo2TTtkj/5eUXT2
FXQiSnUcHXD8P/ne4/mV+vG1K+RG3BxR+dD6SQ4fGz+16ksb3aeA2xLZ7jzyqSqfY7UGp7EZxzA9
8i3tFEhcUtz5aiLPpHspQP56/issbZtPRqBjzSa+WKecv4NmeDc2/zWKrDRucQsT89bFFR01q9WR
zh343cd9sdr0x+OOTMib1p3Ttf2SEdD0tZDTZSaQnQLn/Xmz2EZuBOqooxS1AWg+jD8TzvbJmB+2
tWyE5nwYgESuESp4M8/HCgHpwGU5bvNSE/TGEzBzgSQV8BDvqo7vgmFju4ud3oVldySN14moP6Yd
aGEFGPjCaKNBjFMTqPhQegsS2SON4mcP2a8dXoNezhvbtkoM30edEAJi5KjjPCWgk/1UeRCP2Pg6
Y6LcZEyhBeyngKK54rsK8xealIcActArYX9Zax9cw/9kYd7ZnDtF53UO1iBAHG9ROUFAdPIJ+A5D
eozy+RtI+tqVrqIPu4Ikzd/T2+g040WMOeiqz633EtP7LnyVwW+qXHA1rMT4jw8/oVltkzoNbjoN
osGQuBeOPx4D5NpaBdWCbtw032FkOJcquyYgCc6yQ/sQxW+RvBTZpsQEMwvfOmj7+EiFgzm8nI7Y
gaFprBpIPYQnvwy2nfPBLP/3PIAhb6yrLFNHpw8PoIHct/XDeU/42Pjsn13QGfqy8XEirNiEk+ZN
Bo5ez79O+pWTvq19YzdkUHMdtezk0ffrXVOBhHy675OHRq4daT9eouwfzITXCCFqfIAz3UMAKe1v
yvi/rL1HJe647foJnrq/zd+pYl64JtWxn59lo45J+F8es5U493EsYqaPQYjLLWY8FR3B97cLybUP
XseGv52fXlvjxn7FCtzI4wbWacsbDH50MQneJqdiplOV2u0yUBoosKYO11wXJ3cE5fC8qW4+wGP5
30ZPdDW2ArrbR58O3+MmuIx1sLIobVYxdq1ipmEriIMSMjWDeXreiYntabWJlgQjN7wVKlNpOKRo
HkIKh0DxvVyrVfo49DNT2LmGllGE1Dru+XkQHsHNL2/0UoiTdPIaKI/kJOq1VLKtK8NxSz0HEy+w
clwq9+DHTPKbZfWgBGgHKeDzq3Ox9787GThU/p5ixcA8WidkAhFtD42B8jKs1sBrluGbEIkEnBdq
oLjULXFNlM+Kv0XisfEuEBc2Dd7ESWiagZmXYpYHvD3VgKdMSbKy7VrsYuIFvboPvM6DZ3kdvWrk
fRtmp22DNjZCnZAI1NnIYnhjdjn33mlVi8/iUyZaMC4LnkElZok0YHLA64MfxbsYKmzbBm64LIQh
IbsQiPkoKnoDMtyvNJIX55u2bFEmGgUSbEw6NQKwqm9w2NmR9CaKQKxdbos2JipFl6kP0fplNn0U
E/dvUfA2lPNGuxhuGg+Jn4wFzC76ENzbco+9aZtZDOesQFTjFi08CIYIg7esfBgoRfOb0tzMxKRU
c1yPOYf75O09DasdtmxYacUqlsVoglK4KFBHyBC80PiYsz1ONBU89LxhLN5pijXH0CTifg8f6sH4
Dc73A0gCV8ZtWYrMcM80VmXquMuWGj3jMDOR+3i6F+W2s54JR9GQW4/BTQrSZO/Nq16a8gZ22RoP
TfgJuGZ9MnRLxF1kwVhzWF2Jllhuok08oVmCcsE/Vhmd6yW4/O/YU7ZtIzIBJ6CEaR0fXKTHKqP7
WQFFvfUwwAwHlUGgalQLqqNu3zR0REceblyHhoO6Qz7h+o3pJPMDaIF3HU6m51e4xX3+wZqEohRc
o+UBK9x13iSEPFZvBLbGjTtlQaGiNI+YTfimWzjLeXTrQZ0uK+jd1Zj40NYQZTAdoR2lH+MuSVtU
a1XzQz1woVec1OL/ptKzaqeR5ZDrRB3P9FKp4aoOm5WtyNb0YrN345+DgUHRg2NK8QLgVfSrAE7j
/Jzaml7+f9d0Sru+nBjc00fTokhP61HL1rR53k36uulaEEJnsn7pdfowz2sB0bZY/L9HDRXaxIWs
65+bV9C/YZMg2Cu2WcTwTDy1UA3dTtzay/kqDJLHqupWaplswzZcMwdi203DoDmWEIKCrm0BefNb
6LU45b5Rk7N2dbRsF/9ASUKPelOFsNUPN/CmDmnOqn5T2+C0zESTJEXstWJEGBj99k9UXD+22EZu
OOoosgnPdJhXbHTF+BwFzwOuYqt7ka15Yx+Vgrt4/0Dz2C6KAVotot7NzhtH5mTT2jFpxKsyVxUj
cNTl2JWiNqGh1WFb04ajolAI71AxrI4No0o6vO10K9HFkiohhp8yziCW2SJZG4lLeV3Xby6IEJxM
QorlBOucH/4ygx/c6YjhsWkPhR6mYJkJt8XKu+/6+7C6p9mztw1PyEzkCGRKY2+E1tqxCdQY7MEM
qS9baPCtgQpti8dw3iSYa6+PNDQD6uKGFe0xaH6DHvIrJHDPm8gyDyZ4xBdtXiP0/EnK6Ppmrl4I
Tr7w3P/HVmjCSPquHKDah222ov1VzLvPQyP2Km7uz3/Dx69czASSdIVWA7h1e1zdf89ZHUGE57mK
7zsoWTet88mHuuzq6cwSTf9BlSDpWYwTti5U7u+WIIeTZbiWg7DM9j/QkgASWXGAxqEDBt2VN0L+
Qxgi/Yo7WPZGk098bHteleXiDnjfORAIGO1imm4rMWGB4dEVD6dSLum9zoUiagTJvtUchM0uph+D
llaMPezC1XOUgY0JV1ZQJ+zWe7CZxth/vbx3IXC2DH7ifyL09qYNF66mIo/En6x2DpkWZIDcqj+e
X/iW+GZCTDynghwkSGKBTX8bht/L7oLghjua2FiMzkyoCZAx/5dKwc279HA1Lh+c4g13NbdaSd1a
TG/iTbwoh1gc5GaObhOMjxCIm392c0vXWEktAe4fBnEnLxIX6rlL6iCFz6ZTdIm7LOzERXjJ09/n
p8ISF/6hEa9UOUCCAelD79WHDlIRNUuFyLbjocke3pdx62PLVL+gO1k/5JUzPtdVUKw8etlmwPBc
6O0FoRtUEhrLaTQe29CRwynyWqDxzhvH1oHhv4WreEQoOuj8/sjEtENd1+X5pi2hwYSd5BhkUhVq
Os61eFYBtIfi4YKBVLpL65Ut0jZ6w4GzFEL1ro/RqzHcB3F7UcLPzo/esmpM8MEIIb15HNrpWAHB
zPF+T5vukGuy7WRoAhCaioK2I62nY8DHg4SarhLBStO2kRuH5gbqmzxOYZQaDy550xzGZHzwIVu4
zTDLdL+7IbbViEMtNtpj15Tkpe2zbvhaDj3jN16Ix5LD+V4sM2siEZSbj7GWEwQNW+wmUVhlizTS
l/ONW1amScHTlhnpSpTyH3OPJje+bDmw6PS67Jvm0WdrpNSWLcBk4ZlwXOBDVyEB0HsQCe9203TR
FVCLivNd46x8is1O/t+zMXY9KYTEm7Ju6c3kzgfVrAEULPUa0Ej+u20HUz2rUUDBafCGyx6Nkx5C
gaM+Ab51lZcJaA+J/Kzpk79K4mL7HsOjexVDWCJjYBPAvWB5c3ORDT8/65btxuTniWpHJASqir+Q
5bmM0/a29/tPyESCo3emb6U3g0wE9dfnO7M4ocnTM7S+GLvCk7hEkUswrB5KOp9UFm3zcZOpJ4/c
bGx66FvzGHKk4r502z3bmvIwiXr6sk6BqhnlMXG967ksf7N+3obQZCZb+DAkA9ipcW1KnfRWLBXm
eVWuZTpsVl9W1bvYNHdK10qh8aynhwS1GRUrHouu+XZ+Ui0ebfKFMzYXtatgF5Ejj1o/4LCSBhCF
nParqUnL+v+HLHye6hFC6/JY5c4RSwh+sA2UxkxyHjC+1lNQwDjLWycV6t7Jg5VElm3UhtemXTgF
Q09wRu/Gr5K4dzxeiW8fh2pqkvL4QNHhegqTI0cA1dkDHsagN3aUa0VpH4+cmsw8Xt/6MoP84DGs
6HMI9FgD5reVgGMbu7ERJwW4gV0HbSN1hdWS6HrHcXDDGfR4fj3aOlj+f7fcmcPrsVwGD1BLM9ww
dt/y60auARRszS9e9q75OVa0AQeYPMYYNRfJHrAT7VyPdO0B+2N/ov+AohLoH9MlhSLoyWnwrILT
G+4vDh7KhI5XjGSbYeMI3ZUQsvRTBeBMn33KW2eHuHx/3v62po3Nt3NmWYsOTU8QFsswYpeuJeE+
jmTgnvrb9qmnGJ3GRh5zIK3a8FTVz2n5fH7Ytnk1vBV79pByDSxaw69xhTwg8YYQ5m/TgAyoiYOi
GZUQegGYKw76L2XNrojOP6eF3nQnoiYSimmkshHL5FHjoRkCwLsxWLnvWgxjQgxD0PsOOlqe+LU4
NsPOWar7ZnAVZGsJYcuKN8FQ8zyoyvEwdid1lqyz753wPLfrAIZYfTK3fYXhtkMrfZ/VOP8L94Gq
iyXs4Eo90q+bVo9JKqPbqm4AM/wTdIoYVMgeFOnIIQEk4nwHlqVv4qIC3UHRFQzxx8aTp6j82iT6
Iuk37VTUhEY1IQp/SJ4iGgCOQ1FOGHT0dH7cH58vqckU49Zcu2WSyKMsftO6usD0Ag2l/f9AK3dF
1/BENusYzgs8BJXONP/ppZxqCK8hNq+lSiwBzYRDad6TFhzLHQggyUH7qMwR5HDeOramF6u920yI
KKcqc8MO5I/ZpaOnU8/XMGgWk5g4KJc6QYygII907K9LN/kMoNse3DGv20a++Nm7kbcCqqx5DHHg
GuaeWH5Do2mbL5loqK7KoUzSYuRh6JeHhCffJ8mPY+rWl81crECPbZZf/n83/gGrvaB9LP9ArrSf
3DXFtvwLNTFRdCJiLDOG1ye30JC1yb/XabayS9mGbWyuk4jlXNGgOw6DbHayhAxy3vBt+RcaGvur
ZFMyo3SZvEZ1k6HkCvcQOq9d/mxDN3zUoXHvpc1AXgteAEkblGCi6djTpuVoIqJkpFgxQGviNZNp
u++pfnHT8te2tg0nzTtQ/ouiJa9hzKOdDEa28+di2G9rfdkU3y3EvOlShocO57tDKxT0CNxsmqZV
K+HXEgVMUFRdNz2qZ0vne1R5bKfEOO/HGpofwI+t7UyWeTWRUWxuQWHnM3C4K9ZeMhY136Cx2X/Z
Zh7DT3kaekJWmrw6ICffRZ168d1i7S5iG3rwt+3LJK8ksB3TzwUmtasolIkqmaxFYFvrhq+KHLWQ
QCyl37VaZB0m7nEgduq5Xdm1l1D772sxNdFRICWGvEPCy1/VgqUZcoWLVHjbJzLfg9B5ZXnaFpDh
tcFYDHykeQPmV5ZcRXPML5EZB4F2RLrD+Sm2dGEipqK2bYqudJvvdVJ8a4Mh/EV9aJYDQi2+nu/B
csA0CXokqrHzBq+6v4aCdbc6gxL7OEfezhlEto+6vITuTsaO5zuzTIuJo5qyjgjiorOxZs9dX4Gz
it7KhILdcSOil5owqtlph0wlY/YjaKbhSpFMnLxcPZ7/AMu6pcs8vYtIlS54WeQy+dEnUEmfgKPe
TTJIVmbb1vry/7vWdeRLFnSIdy4pvk3C1/tUIxN4fuiW06ZJ2+MyVXBC0+4Fy+jr2JX7IGqOSAcj
i519yaZiXzprxNq2aTa8GxFudFgYti+Ey3w3TN5t5iAH7LbZHie63fnv4R+7ODU25InNkAtNgval
1cFzVz62DCV9wtkluYMV278EhF3pLLs835vNTQxfr1IlnBmn0Bd/YAcv7C+5EN9pHxylji/50Lyc
78ayAkzkVdPPjXChCfHC+uRQgOVtR6JsDetu+QYTd5VycNwAqOO/BE6xx2Z0r1N69HPvuYUnOvGa
WIxloZl0PsiceH7fsuaFp9Gb8Jtb0dc3qu7uWua/5Vl6Keu1R3NLeDTZe1jnKtzrZfWj57GmF6Nu
o0c5Kp0fmF8qsbLSbL0YTh+WRE0UW9QrDWp9KgOaP7QuLuA6dKsV1Lpt3g3P7xy/5Ajx1Y8ONcZ7
RWtIJKRJuLJR2Sbe2MuHIAnwWptUP6CleIfUkbtTERQ9eaN+5nkGRkgwCG5bv4bn87J1sEGp/jv3
4vqQdCAmSJq1Td3yvkRNhBbSCBOK07PiR96zL5E7PSZJfbGsrGVVJVP2LaTiJGKB0hm6LXdEDL/H
gy4tMjCE/0io36PoqhzuozhwVqbdsrJMxJYY88Z146b57pGS7GhZRPscGcJdnqu1M/Sfx7cPjkIm
YAtC3C5wGIR/H6PixMg1NIF/xyy8T312mSKYLcpdraDPIu4fOhqtxEvLgjZxXC2UlkK+9NoVZbMr
sqY6VFPlHs4vM8sGYyK3UHUOKEvsz6+CNon/FoVj+kzCtG73ohftNWG166wQGNq6Mpy/zSFuWI51
/IqcZBmCAM0ba9Rl+UXe3PZDHdXuXuABaeXqbfFUE9ZFurB1himIfwJiXqi9lOmXNKvFIXPr9LFr
C53upbeambP1ZsSFRPOkcjrV/UodfbkcxxJneGihgZG53xoskfOTZVsKRkzISyd0Sq/nP/HoT/fE
ScWR5jj0b2vdOAbokbalrAnqWnT+ElHH3bkZXqDPN24zkOH9Glj21uM8+pkQdgvdswelh0+iVpey
HR6cfuO7iYn9GnoOtcNojp5dMj1LMPTsWt49BMJJDm0Rr0yDhdybmvCvMgIXTUNi5+fo1V6R7bs2
7Dx330Z5BkI6Mo1l5Z0kjYbiK4nB8BjsBOCYoA8GqSQPHmUIVXmwzfZDrsHZP411cCMCN+cIVxEV
3rfzJresFhNClrVxj6081z+9sWMXbezFFyHY1Ld5s4kgC3o3UtDWmX4WRPS71hmzi7CjwUU0lICc
ojD4tO0rjKjBZ5r7sWDjT+aDNj3wORTKSLEGIft4WRIT6yLDGIp81JNPTZx8lkOS7wo5HkonOxEF
TpiAremefRz8iIl7Kdqwbghi7BOP1AkqSF85FV/6Ng8A7W5XdlhbH0YQAn1CGShUjy7Es1fFhFeB
ionPfVoB96K/bpkO8ofo6N3Faqo70nWV9J4iPWWfJU8EyEuJXNnFbV9ghCBFIsUZgUI0jh7AoCh9
8Mv2Ts3VDQgaVzaGj92CmOQcXjDPpapS76mIB9rsdDQXlxr1pT/OG+jjyxSEff++eYok7wnrfPdJ
KnojSu9zPdbDrtbDqferg9fQ70HWf8oIUFXnO/z45ENMuIuIgEjxFXWfUE0dfOFTEc+Xdeh5wykt
RL0Gubc4iol6CbORBek4+q9Jpk9DHp7qVj+AxvpqbPxrFZVfzn/MxzceYsJfIp17Y6JgPdUWXyYB
7pcyCE9BKO8yZ/wcpy7qFrfpKhITDiM0d1QZS//Vd5trX7Nv2Yz3UrdcCb+Wtewu6++dpzRT7vgq
aP1XPbGrlIgvymP3Revv9dCvxGDbpBgOz5s+TKM4r55kWd6Wtf6Uox4CR8U7odu7GtrR5yfF4jEm
MKadOJv7xpmfwF5e37hTGV1kveCn863bPsLw+aZBMQ3Aqu5T0lWnKBndI1jRH5ZpTmNoyUKZ/OF8
RzZHMY4gcdcNsoRg7RMnZbbrdeldxKhp2ju6Wnsh/NhSgQmZqcscLG5tPz8RMcz3cS+dq8YJ1H9b
PiAwATOcOnkThtX81NGEH2ZXxkeVDe1JTf50ON+F7QOWSXq3aFuQhECHYMJUD6C38hlENEtK9cX5
1j92iYAv/79rvU9QwqsLd37ycvKl7eDdirgXrdb/BXP5/XwfH89yYIpcNV2WeVWj5qeYJ96xihmS
AMgyLVtgsfIZNiMt/7/7jGhUVe/XTv00TrS/y0T74jY633TdC0wiIV2CyNxpvPFpWh4KaqIeRLJW
9Pixq0El9e+B5x33iAsu8Ne+r77kbLrwfP+75urk1vNv2g4rYck2BYZHu3ggAHNXHr0K5n32+PQ5
pPphlv2a1odtGRmO3LZTHCWBE76GA4NiHJ47SPY56quLGUmM86vIYikTR0P6dCCpcJOnOei/+mJh
Q0KZojjOCmlRNa/0YvkQE06j4oqAxWVInogrwLuELwFRD+ivks8VcLLbvmT5wneLNSnrVnUj+ggm
8nvpAnHjKsnoleeiQmZ1M/144w5MdI2SLcObFg1edSg+6/mbX1eHZWXVmJZh/tZEa7TXFuczSYda
KQByylnwGmt2IByFi6vr1jYdpl9TErFK4RsIRNIrHV46ACX6Iz0E6Ob8bNi6MHZsr5hZ6Jbcf53z
+hrraqIdkM98763hqCy+Z4JsxrAuRBAX8SMb+VWDIwB0F66HjK+8Btr8wnDt3OmjGFby/5gI419u
S3RgdxmO6nj1WjnS2ubYcHBV6CyvdBK8itz/PNVOtXPw3LLS+McH9MAE2vjgHSnLvB1fM5/dL0oI
ASkvCC56y/Ev5fdLCr/swk0cpsE/HERNNg5pS8pXvxlScu1XQV99zXjm5ftNK8pE4FRODUQhT7tX
p2pQULfP/GwE32BLOoArUCerIWSfKzfO3s73ZzPfsrLfx5M4TkDOOHWvmsf7AgG4c3AFBFJyFMMh
RUwZFP5fXQqWuGLCdFjWdNTtWPPKEUiWmcqx0mrg9nQ1nCqEr4yvJVptXRnunwD3KcgYNa81vmb5
OqzvSg8HVCCdlqduL1nDylu8yMTuxEGjhzgKm1fN9MPkhyeGhEPAi0NJfqbCX1kZtl6M3V66TkKa
1m1ee9lfLTlJvIidSBPdhb27d4c1bLvNbEZI4H0aZC2ZmtepLXZLVxNslQ8x1IaQhRDqBL3Ow/m1
Z/siIy7U3djp3K3rVz7XhzR59IvuKhHxPqt+ZdPatdCywE2QD5Ksbh8DPPQaC7nTfn0RT2Q3FPUB
2bTd8j0RYkaG7zv/TRbzmURIuh2RlerK+lX24J9GSUO5XBHhQy74qP9fhxqTFgmpIT/0cLR5qlz/
MgnFKRyHqy4dDtAOPUpIZp//Ikv0NtFAhUSev/AD/tIC+/YDXEA5srA1qdaAvJY91IQCSa9LZVfn
2WuObVq65DpxqvveGz7xcu2gbNlFTaYkpUNHCNCwvcZ+J3ZRWl9Inz8J7q1MuiWDHJiESS6aBSO4
dF58Ms+k2g1+gmKyPcqvhKoPXQXKsHaPTFXNviBUNNVN6VcZL/e+7ymH71jd0ra4rFWiCmRGZKxf
SDqV/RXQIANb2ett82jEj4qrQDphhRd03pDmsqs9vAmSefTWSlcs7mxCi2retZmXUvdFCRGXoHVz
oOLe7cg4ZsGFAmyvQvYHD+B8P4ZJ2a5cEG2fZQQRXA2Tppv4+IIS6IDekox55bfBnWe5bcs3kUYt
TWZobgPI4KdN/UMhoH9PhpE8bvIuE2XEhq4Yi4LKl7qpiuQwp60nL1Sf0ejifAeWWTGRRSCVwnsj
l/2LE0PdxPP2HiPHGK5FS/+mYsPpfDcWF/sHXESCdA67oXsJYtDA/PD1GMYPURC5+fd+DFny9Xw3
tq9Zun93XPGjJObcz5sXEdQ3y7YhRIVyZXKz7BvLg+35biybhqkWVqZ49pj9qH5p8/RPFE+wvwo5
fCqjZBe73r7BIQKiu5fnu7NsGiYCKa+8cGKRKp/8uP+5ZEiXU5FsyXHyvOckeST+tClbHpjCYVxm
bgxaV/HCIaT+DWz86beazfWX899hCeUm8qgBUSpDnElfHNjtkI/NfGq4d+nnZD7IuVErR37bWjNc
vh0iLqYyT8EFxuS8g6E653ooHWAYu6lP1xAOlm5MyNGYeDNxvS56zkN+p7LilIbhq07XQBuWwGWC
jpLaRUoobaPnTPqjfI2Bn0shsFV5zv2m2TDhRqomJFe+CJ+nRt4loYMjfnI5zmSXMf14vgvLwjVh
RuFcZ7pqKvbssbQ+QQvN3cVtF+8IzlNQe4gOPbg1dm1TBofzHdqMZvh/lIiZKSemz8PQ609pXKrn
go3DGizZNuVLt+/CSx1lBJSKqf8cJlJ3F0S6oXezFJGCAJiN+Tam5cDkhUp8h5RuHWZHnYNPQLZ6
xyP8nDeRxQlNPigwE8+0XkROk16flomogX8eSHjdxXwlI2jrwrgjgBzd4cTN++e4FM6z59dJHJxQ
gDzReTfg8Ovq+xwKUmvmsnVn+HstfcrI4GbHvBui+zj2q30cC++67fPylFQk+L3JciboqAZZe9yW
Q3rMZfFNtnjnE359HY/t3TyC9Pl8J5YVbKKOfFFkCVRi0mM84iyKl/VoP+jq17bGl23z3fplk9+5
2cSyYzRMj0LhxlP4/doF1DINJrZo9KYWAgFYtcUgDxKbn0uSz0sG1eXB67bxG+4dCI8FNRXFMzYQ
9iPTIn3uSSq9Fdew2d5wbwRbZ44mlT+HKmHRqSqiWe2rhYxqpQObiYK/7a8cr+FCZvlz3SfP7Zj+
xzL3IpjJdbB6n7WEKFOBDPT+dUYClj3nSa7vyNwQfsgrSiaoT3r/w9mVLcmpa8svIkJCCMQr1NCT
2+5qzy+E3bYRk0BISMDX36zz5MNxdd3o/bDD4XBAIWktrSFXpr4GjLz0IRsLd2hGWbButuA3l0+h
JB+SiIHjY76Dxu4bHdVWkwyIbvAujZCdADiyv+lYa/+4YaqOmCIvNWQLhH5+06naooi6dVa0F7w9
DA07K1kLn62MvK1hz7boobmKAKVXRXuYy5H/xOgTA/Us9dHHKKrbt9GIsy34xwC2H3coKR3W3vY5
7av5uPrZPb1tgc6n4C+3QesERAaDwk6wsWpvDOahvkY+tvZKCnUhat/yRg2lXXoRYImKEAmh8ml1
lCpqb+O5rDAzbRbUr/w1tZYLRr6lkUp0qRrUe9rDMtbPHLfDvqcmOr5tpTYGTiLWas4H7EMdvZfL
EOezgoDZ2x4e/vc22EmXFWascJK8Dm+nZeoPIHa8dk4v5DRbEqkijJKWVWH5BXwYKoOO2X8qYWnZ
7qdhXLMV0QJTL3K6lkNdcCHh5tbuVhvHpVHtoafpjW8pzyZe7wvkaA5sPlcc7oWP2nJLLYiaqR19
+YX01Y2O1A44Xg1IrTRl1rP0I/CaC6dv2/wt01TXpBLDLXXwMS4JCojK977btYMjbyyI0s31LaJw
1GmbBp/Paec55Ty33ZbV7kNvc4TTh9fP2YUrhG7MXa+LCBsj5D6yk8w8oo9+HmV2PQy5tCuba5y2
aiKgaw0+1626l57mLWLBppryCSpttOuOhXqnu2ve5YLB/w8Wr2/LekjD9oAyK0ym7Eul9o77Ob1y
f1xar43RKz7pmS9IAHWyzjl1UXcAcpwdF16K/etbcsFYtjg8buJ4YEvSHsDMktxCn5odTWvJDQfO
MBPd8MZ7fUtElTaijOpANKh6rxO7o8kaCMzmTRBWiwr5zQyyjH6+7ZM29k8Hx/yi4c3MJPx3N6/2
UaXcB7lo1/BpLYP0Guj9wvWyxeglVbtOK8hnDuPo63dj2J2quN0XOpJHqFiyDDpdt69/04VBC7ZF
56GlNPap65LP4ZmtCAVk4IUPJZE3fA2OiDKOE50O2vkbJ67Jwl76uo1TGLu2iyI61odkrW9ICZry
RcssLsx7JJHHtU6uVbEvvWjjFoa4dOGih/oMH3luJzvnS8JkDp3Um9iM1aGwV9WcL71q4yD4FMQ2
YCWOYTP9RtTfADZb3xdJcROkimaJtB9f37BLL9pE/PHsKZtt0xww4fUsfPG7psFX48IjW8Dzycb6
z+vvuVAI2fJZBUQkfYqa/iFK1iZTbP3sXXs7cHcjevfJmOXJgpnn9Xdd8Hdb/F4x+jYZx6Q5WJYW
4S6hdQ1ipDZU18iQLr1gE/z3IechNif+DIWJ3I7Nt6mp3rgfG6fQQr1TlUFfH9BjfJe0QZVNafdo
O6gHh00FLq3mw1sWKdxC9ypnazKLAE0x30RB3mpRv+tp7acrsdq/D1a4Be8lRNvBG4I+b18cV24a
xLZu38/r7SoakAlU8RUU+L83I0zPP+Cv2NwhFMQEvseLRlZ9i5lbvxnB0/JKAHXp8Rujl4UPrAvC
+mBjM9FMhH09gxt4muWbTmu4BfAFTCE3gqEdAl8vu7hY9AGB7Vt//vmz/lqdoIxdsZQWtlBK8o3Z
nt0FZL2qJfLvmx/DCP/9+KmuIOAiHfpkNnjkrTU5l/4gwDt55RhdWv5NyB8skOSS6JsdrBh/8say
7wmR9trq/NsrhVvqq4A1JDAaa89xdcxN+Iia8IeQqN9dUN5YKFG7pb9GQXzJIDaWHfLAxwuT9UGQ
4mGWqGU7uX5m1XCIGOYq/RtTsHCL5QsrS7FkVX2QMpl2XcPWAzJV+iZwdLjF8KU8FiuhcOTr1Kni
ZpVl8NhZB+zp637pbFf/O3QYbomxQORbRWsHv7Q0MjmUbXzDiboZRTPsVttcqc9e2Isteg+TsiVP
eF0f4m5FlTS1BzjWo4tQiy+H+StJkmsUtpc+Z3OR68o34cIb7HpA7+c1+c4jd9Op+YCe+xUHeOkV
GxP3QKs34JnCfuvxAVF9VixBCZpIsPssyfPru3LBzrdEWZqGpUbtFDOyqh33oqMUIU8/PthUT2/8
jI2l2zkae2JxbNNR7dMYn5E2X+NluuNrdSU6veBMtrRZVommm0pcrgYgDSgrQXgiKtYvry/RpYdv
7NvMIRWOFPKwVlPyvk/r9UZXa3gNxnfh8VsYnxy7DowkWJ6hAZrfeFfm5CqO/8L2blF7BavShEFa
99AoibFr86kGsG1Ww5Wm6oUTusXsuaCtZeWFPJiA/axY/DkkU9hCZ4n2GbQytL1yV196z/nv/7rs
QB3LpiTCZ0SJeyfV+r4jkIpR9KsFJfuVXf5P0vQPB7VF6PEZJBUdodUn5NKRuE2qdK2Otlfh75RT
/tyDDCP8FI/VOu56B4GdEd2SunInmlajvx8XUpWHoK6b77HCf/mEWSzx3Ma8IncT0tziezItstiB
Xgh/LDm4j0FO3FcQdStKdogTANrKKVmG3bh67XbQ1JhE3jXRnGQhKJp4LseAlMcxFIgYgaiKNbjK
bae+qlgFw0EULqnyZLS82bmpgQYKp2Xvd4NLSrazSq2/AOcQ38Klpl3mitF8XSP0J3NN2HzTCh8/
NWUI0g/Rr8NjGzjaQkFs8iLNwQZOQJuqAB/iTqw284tYgtsyAPnmc9jwCLWUEoR7WasnwjLTpuZp
bXTU/wwL1wQHCvHW6FAuzL6oxuKK0QMSrn0cpkOwCxOUq/J4SJYwAylBRx+1LKT5urhOBCfpwpXf
j5Q2Lo9qUcRZDwnC5R6eUL1feaCXQ+WjOJof42RcoinnbTAsuYhXiNqtw+yaY+BKLW4KO44Rsi1S
teWHZBij+Xe4jA19MivUmXSOPWegImmnh6iMo2mXgkji0ELy9+Crfk132II0eeKDlmo3IAeO3jEd
s+imXsoa+JJYClt/69agoY8ARBZtti7AneTx2At/D/SGnIGPbhYKzl+IT+9aVKHmjKFjiVWTogae
vU2qKjmufaLuCKgSHKb/bdn2f4rwPHJbpZgdzTpa9/wxrgKe3AhVuu4oALiyEG5gGrvMWUMRqflE
ps2+MMMwB1lNhnhYs7AcGOkOwbjI+H3gYvE5LcMYEURSg7RzYWGwoINdLS8eygDPfgnMbT2X5sNa
cq/hkWrWZ2DKt3WG2e3mpBCAosktoxE0C2mRsoMHnq1zZ/A/q37IGvpiXxbrC/1HubZMf6+tJn0+
twSQ12SpmDlGzGI7E2R1DrTmfjXHcgCt6G3lA/M5QOlJnRTnKwVD+OCjdufSwEwPGrCtOBN9ROOd
ZWH4ErPY8ZzUyYTl8VKVmUqr/meQ6uohEssyP+jURXXWgEtD7ftGmGKHg45wWavl+8Dq5UXFjLf3
Op61z1G7qadbAihjfYRYsiInMofSZujUwPgaLFqZpa6E/vw4SDF9YlOjRLbGwXpqu3mWu54k4T7y
q3hWS2PmG9xL8Y8uZPwxcdaRGzoHCclj4cWn0hD+eV0GXnz0Pm3XrEkG+94uyVjdoQ9PoagTKtCm
M20Leu8bKeiDRXjWfJ0T1Jd3QTPr5l2XFNDeieTYLx/RCLPjYyAHWu7Q0Cdfx4FEYMHs5FBlISZy
yJOazDKBltQJduRkVlOmaYAVXEQUjZmJYkxvV7ZN5H0kiwFz/9p8MEWf/iqSepxz+GFI9Erajejj
1sOpWBcd5A3aTJ9KSzDNP5kg4qBC7ovxA124COY8cW0ynaZq9U2TLXxOxyGDNSp2jFM7Cux+3VWZ
XCsT5HYw+Blz6OBIAkP5O+Pm/qkyMqXHgNoYEmdls/4yWEyb1RhHJDvZ2zTOYo0U8qgjyFhSGjK9
MwBJmF28mKDOGXhewyzo+vTjPE72h0sXr02GEV0+w+GVlcwbSNAcwsiyP1gHayARr1h64OVc8V3f
6XXNI5CuFiiwx2U6ZWPats0vOK8RxDmGCJPHLkKpn0dDs0JoIJVM37iU9O69j3jMzgPZnqx7R3nc
Nnse9iZ+T8pJu2fRyuQbLgKcO+Baq/lhhtRImY9p74sPoJgAxmcCy7HKre6WdJ+2mI7eVwn4H/Im
MWGEHhJvinsbzmF5xMQVKGgAcYy/BJjoAvIXl4o5BPHEiyUbo8mEhz7pqnkHNt3h47imKLF2VciC
Y43KpYCH7BuTRawrjkaW0tisBZ8fCTMzCDftO9pzpPyFhK+NajTa13x0ITcdLgtp/8BgjdmRtoi/
BUl8ltQObPtxwm3yBfFy3z6mkVnJk0ePh9/6ee6HXUeLOtwNCtPGt0sXadzwwRiCdJaWE9+j9DYF
B6igDsspcYG296lea+AFBVMPvA2XAhXvlombstHJ8BTZQtMvUTH7HBKkKoJSS7+cOdzTOUTBv5w/
A4IS0gWuAoqwh7FNtD+lc2steErZHB4xbtDr22AcVyCrPIi9JO4zhpsnw5CwqG5bTLKBKEe7cp7w
wOqsUyRNonZEAMd4Wgn3A65U5XiGMgxO15Lq5EW5ugWarSsGDRTSgFhm79YV/7KA8wdRJ5gBQE9u
eNjkrp6lvqugpf4Ham8A+IDzUDefeN0NJ2rL7vdILZx8zyAH/m2aU/tlhmfQtwsw5e62bcHt6nKM
48T9u9kjcRd5qqR+juq0Lb6gMbuq/RkssXhg3JumPGFCrIjvnJmSbg86CNzOY1stYo8p6dHfYf87
807INLhjkolyzz01L7KvUC/NzDhWad57ehZ2S89FgrqKuTyyUk8JKF5kFFQvtCR9t0/p2n/0kU4H
NEDruryLSFPqw+ux24XwcIu/nScNwhxRVJ+4mB+psLcJNbdn9Moyllci3QtRerxJAqIa/DJsMBXa
0EFxrFnU3siaXxsEvPD0LdJWEPBwgfVAImTrmx9SAmCZYRf42/qr4RZrizjPahYyeSA+kuD71RJk
KyNv27eh08It1raZTUyDwMtDwZh8LOOpfgwqWV1hU/h3Vk+3fS4/IrKtrQr3YsF4YUnJD0ii76fJ
tTsCTO88k+PrB+nf6RLdyq1YXGBAGFB7Sqd1Bd9hq/Kl9eUtO3vN11/x763GTfTfqQyCniUaIDJ3
kilIg5wTNHcp5LHe9vRNAbsg2pvae3wAB+9qEsAKUxFeSYT/bWZ0SzjRR6koySrDPZmWTwStH1+7
p9SPt+Aletvv3za0wm7kYwQdoFM/VDdLqooMLU5zJYu8sPTbFpYt17kYaOFOA/KovJuaMV9KhHav
L/2Fs7Mllii8KBaoapmTDKdi3yunoHUwrge28P5NNVO6JZWokhiXu5/MKQoepuJ3cq1qdmlhzp/0
V3ptFTIrqYbkVKb0D4ljta/nRL1xS88v/evhc500s2wKrAuN96nCnHl0DeF/6XdvitRhHKGgPhE8
WgbZNGMWSKZXXM6l3dyYqVnaWBfNPJ76tbpnzn+uVtD7heJaF+XST98Y6jxqIfkkxhMY0Wj7jqZo
dpyY8kP88fXjeMFYyebC0lqxbrZqPMVDfAqU+eoHJMeYURkC9en1V/x7jUAU+N87W9qJkqIh+lRx
/+iR12dBG99aiRvm9Rf8e5HIttVkRhD7dTPVp9l2GipO45wZ2nx728PPl81f5xIwjaDzoAE6mQGg
HATn36eI6Su//N+rT7YEEUNRpz0kYfBwo5djQNL+ZgnNdDemcQ/ap3q8YlyXtuD89399hAji88CV
0CcxaHBsr1yVc+5VSF6iSodm9/pS/fv+JVuNFclImPZRP536oHlE/n1fJeGXTuvbuQzvWchPb3vN
xpxLw+uKDiw6uZHvYt1/a/14N/QxgDNIZzmmQ15/z6VF29h2GxppjK/nEygDd6V1me4whcmvEVlf
evzGtA2SktmCovWE+eIWNfspROaoXCYDkJC8/gWXjtfGuHnd28kglzgNib4ncffSqf4hwUgTztin
119x4Su2zaYYsWEY1XI+TcGHmAxZrQC9sPEV+7hg2dtmkxfoG3exmU9NnSJd4sioaOKuNIEuPXxj
2RzyulQpuA1Kg6LMQhMBiMBqc8VxXFqZ86b8ZXNFPNh4kkqfdNl/Lvv25TzcKql72y1PtsQQXbeE
kzVFeGpo0e6KNpJ5oa4+/d+dUbKVXlFA7VXNKNgJE5cfz2PvDoUFxqt9M4ibM3/hxK5xYJ3vgf8t
qJNtb4mDfydYljA81QT0V2ApYjzIwff93cTq2KfTU1Gpzz3s+/UTe+l1G7PGvF8/aBexE/KC09K6
fcL0Q2LNI8GE3H++DAglNIiOr7/u0inbmLkOwtSuGGlFhDDg+2RS9eCG4cM1yP4FG99mnDGHDAzo
RdtTQfrPTEw3BZmez58z2v4aMvbCN2zzTo2icKzisD3FjYWEIRPdLpqC9oqRXzKUjZeyYRAOMw2H
k22SXx4VxLAD/hY8b9du2Qsv2LbOIjMyrUYKT7s28LRiPZ45AnEdXlufCxfftn1mKZfDQGp9stR+
JTS6q9fuiAQRNebBoESbvgkmji70f7uUIBkHBrnH81laUD1J9p0zP5OW33Ge/D9ec2G7k43nArNr
kYShHk7tiPvITmTI62W95tMv7cb57//yi1XhkMgCGgzP4uZsNqBthGwGKiaYc3+bzSXnD/vrFZEL
WDR7P5ygivfTKWt30kE27XWDvmBwWzKLJebM9Y2agKF0N2C2fEy9fx6i7murxiv7fGkDNi6qaBcg
FHjfn4J0be5KFNHvSVfxKx9w6ekbj1S00IxZGZtOYFH8Df20qnma1n65Biy7ZAwbc0YvuRcQgFen
s/bpOeSfdHOAjsxjKoaHiM3XNFYv7MOWtyJuQcJS69WekHGsM5gqVvq9Wac6zoCFEB/RXZQfX9/x
Cwu2pawwFGkv6mHryS1QbaALuLbRHntjHLhlqVh4ERRLq/pTHDCfV/FKPpEzpzcYE/qfr3/ABZPb
MlTU3Wh4qmp1oqyecj2jqoduYQHcdHmtaHJpNzZWzdfOjYyP6jT69T2wtz+rhO+SFGKLyPXe9hXn
7fnLquWC+BKhQnfyiGjrXt+Rjj9MCTqjb3v+Jq+ok9WDpbToTiDnQ4dcQa2XOzlAFhrNi9dfcWmV
NoZdumDwNsQqDWXwwWpTHhAcPlRRg3nBrv38tpds7LuaYmJCdBlOBO2C+zkth4+IPIp9gxbtDkPH
VXNlwS58zbZcDFZiv9qoqU5wV+9rsPZJvn45V1qH+tpI5YWTuy0YoyOdGgPplxM67AzTtEOVp+kS
vKSC9bvXl+vSK85f9/exEkFt4iSUJ56we0/nJkdUnQUCf3j9BRfcx1b5xTel832/ytNM2J1K3Y+6
mT+9/ugLUfqWhgEIgdYlKyH7KY6AtniS88PYPFTuFplABkGh/ZXXRP8ZWP9HkL5lYAAdGThRwTC/
H5o51PVOgSs9fJ5W6mqzU52LSrFDxAYFkhxKaukIkEbvZTTvdYfhjDBDAYKMdaZBjFPKLC2EtRqk
8XEgl/2si74EMz7mQotj0EU+obt+isPyFHMoKld5Z5aY/lwWOPxfhPE6AGFg6QcowFeDmeOv8WBA
l7L01Zn8a4GcXfESNqk1gPb5GeOYkqFudgf8iqh8JsCCXA55Be3HGZqbfKF724fNndcxGD/QHyam
+hQGk9JjxgLGIXrYTNEMfc55WooyyhKapAUiF0EFall1JyP3wVYg5WFAYjglHgoRL/Yzm2hj0fEe
69wHpPpVd2vvZ7RiRcsS5DlDQI99bKNV3YLeb1WnRHi0j/f1Wqv2ZZUL0XoXhsk8j4+I+aYwyBdf
BWML7dr4LNUc6I4PH5aAdXbMfAd/FeaQGAjPpN7pwuWvGQ3LaV83JGrWI5AHVfLVr5F3/MnJFs2F
XMzQjB/33YgEbNwxa6vxcZhbwITQmqyh5gcs0egsABotRHOQXnY1eZboKAbfhjk1TO1NVETJnMsW
2D2wptRBY7ubyciJ/zF1R8og611fc3BbD6JMjrSWcE4ZGRfweRyD1lAH+TFgcLoXAFaU77IGU9Rx
sBvBURvJZ7SKS3qfhJh7SMWMSb8Qk0ZFxsPKJycjQRd0QzEvXv9xVNTpj5QUeNQBUV88NBnaoQ64
Jd8qmT6u0Ft1UEciCjYo+z419+h2VSjriyos4jZbWpR39F3T1iu3hyVoy3NLt1tbRPEpTSqUdKVv
+PKYAu5QNYdgnTQFEKIARPnzjF4/sKNpYuPum0TfQI95QGTEXxISVb7clzxt4seANmHb3hPecP4j
CEpLz6hv6/h337dDE2VM2oGeotFE9qNuoRt0P3RzXN2aOOqNPCy+YPrXOExsaHKJPvJKMx902MJY
BM69B3Ot6ABs7Jo57jLoo5Xa7gT4YdfnlEWSAUnWttH8c0AXVpYPAJQ4+a4bPARRdrQgGMzOoaXL
ljajaiyqDj20grN5j8skBqYk0Lwh5KBEL9aHahjb0GdzCuby6obUSgswDEH3QBw48MED9r+o+I2Q
II8lu7mf5PRReMbEt2ByYBu9L8IiapKdQ/E5wMZGRTK8x1CQYrfK18Q8xmYI3NGUfW/vnXNNMR5U
AkDTgw5YnH5sZcHpFyLJmo5ZanDEeAv2siUDLkHOd21bhU2NW3UFP3xrKuK/JiMPCp93oVEF6OgX
Nv5U0k4WmjYm9cVjX6QhUjgozsY2i/iIEeXMqEHqDw0E5FtAajHSUC65UmwZl4xSKbq9SjFs9EuE
CH1AP68HE0IQcOr89KOsq0Y+hLMDn8xOAwCx3g1gliq/9yrSywkSfK3djdUcYC6Ljeso3idA2dhP
HkmquEtiCFKUYCpbR/OpCGX8QAGrih6nto666X2RCOdx4Gy9zlXWjnHVPCdpX8hnYEiIq3O0VumI
MHVYMd81RwutwYfn8ZwjxbEp/Muiz0ivfWV1RQj0NAPj7wGmEhLImQgMXL+wL0R/quqQMpDfN07s
FGA03Y5R48vdMrvOALxIdfNQTw27m0o4rChb7FTxLgcrp6meZFo25hCuirZojkC+rclsbZfuBbCs
iOtd4wHEqm8TSCSl73mAO0ZmCsA7JJyqryRQNBaADv8SEGh/fHaA8ak/FZlK/dTHIlrLLFhT39+x
hmv/W1V9bL7oOKzqP1q0i/juAI2y4R4xCqFoKRVjeQDGDKiOPNWdIl+GdiHhoUsjCb9M+2LuThNL
A9JnQcnjQmeUL7b/EJFIN48oFsr1CQAe1sk8oIua/5SQjBkAPsPSmd0QjWcJ6rgH2+BeMMNE3tui
rSIwqhI1g2jC6wEjVVMTDs2OgpB/uBsNIHEFEE1uiH8pYUfotoEPGZowAJUOzbFB5wEXY+dYVT92
DslO3i1Q+nA5GQBmfo5jCAHft8yMwVfXlDXomDSIAW8X1jYeEMJiciQ6FJNm8wdPiwXDNxpqmxBT
i+A25/chSaqC7aqwFWiYd2IYyVHMyHU6aLCrVWMhamiugpScUa6gHWAtwEbHogPRuwDcHOKR4vNC
kqga3pkQeVL9YCID1vz7Sk6it8A6kZUuZQ5Ex9kjYha5no+6ArCly4IJ6J7f1JRMPOqRgbd1R3w8
JbfKao65hShMdJPpWvX6WNbjGNAcQcdIfoElH7SyWR0GDmij1a8/ZtE5emsIqFoxQgvYiJDHRhak
+KhNOJ4lSliTMqAvh8mC2q5T1bhzEDRxxwTWlOQDD/qK39WpankIISDgZ2jWxbTlSJRiPs1fhmLp
ji1NomRfigrSFvsVfi/Kq3CRWUvnoebZSBD/rhmgPut8hLqj5ZiRiOXyPe16yXLVJH3k7obUB7CT
GFx3aCeoCVrFt7MjZDqNw8CCIXPd0tLqgP4qOn6Y0W6iMc7MHE2zhkxqEOkeOGH80h5hzTxYjJJA
0WPNhlJ4zw7YvmX6ICUKEz8hgVpygUvFtdGdDYQod0nDzVjugdGbuiNPCjX8xHbpaNiPiqxdRiog
U8mhrMj6TWBg60dIiacykwuFoNUO1FtxGB7gMtY6zhVGcaITAxi6744QAqrjI1hndPdQDG0p35eA
m/UEzdAZwD04RSzbQ11BgAQngbUl5jkEw+UKvpHSoWsXBDXWg0D5+Gs0sBlY4XQayQ3hMr6jZ0Go
NFOgH3IIIqcBcoqZQwzYISqZC1xT+Vw7IJhvXe1nzGTGTE/0UeESiI81aHfSHaLHGWcd98hUfAA8
do7eN2D7ahrwneLqfYEq1Fg9lW1B5ZLJSHhQGmmSfPFzWMXPOJNy/cbWkPkkT4c6maOdLQvA2nMh
pmUFxM7Gqn8H/rhI/UgSrX0CMvNAiylLMKiOPNv5gdp3c0nMnatma6JDxwh3GL0D9q0CDKo0NpmB
reJ1qICdSEj5240p1x872dQRGALWUJvbEPOsYjkoi4tcHmyd1MHP0qXdUh7KqFnA2Zmmui7eBW7Q
6rdZhnAwmW5AB+d2IQeeK8zTKughuUtjnDZiJkYdYgXYXoyqwNTxd8qugf2VOIXQNkucmwi5QfzU
yT/dKpVRj2qlxACoXHdinR/aZC7ZfhDAPUU7IHD62R95VHIQiEBuQrggA9GBJ/x29lWoHtvKmeAU
KgkWm6WeKVCEagWvTbybl2ZS4jaGd531AwGGRD4Ful3vJTFiGDIJrFN4goSB6B5KW5dAv4Pnd2DN
bSi8Zd0RwneuGu5kmQ7DzzEKkT7uap9S8NumQiXTeDfif4CIjwo709+0dcgiqIcUscVsIu5bOcTH
tlLTNOwRr5jBIbwHMWNzxEAubd1JLJA6AbSSTVED3MkCSPUdWsKDXHNV0lSC/LVYfgRrDeTu0Kh6
3plUcVCcK1tHFvj8Iq3afIE/D6YdZUASCtQYbLRU+XoOdyDXtRYELNxWpFw2h7URHgPNzVQh3cms
8isQ4xztmCjNCAIY+WvlI+BmObjxlvQLnJEGR57HuSc3XQMyF7fHcJ6DH7W+jcDlM8qkWMdbMZbI
v24bROEDPUzcsGQ49DKwEKeqCQMhDyp2rTJ9hu9xuMMUQxxYZzzgRtyDH4M6iV2po+VDorzhX1Y6
DNhOApjkbwn+pnZBHpYO/LCgdhYnu6iBqb4YC7b0HzKeSimyuK5GBmOmfhBAjvdTJV6GcGzZk5Ar
ArWdcDLgn2np6/ZDPUFZ/P0gScm+TgNGYE6NmYqQHNLGC2RYmLbgogE/M5qRcdYy0gbwy8ID1ZRN
FJ3uBHS2VdPynUOEi/hFFU6gU8ldDxpaiI468wieNNpCbant4+5pQeAeSNAYusj1u3CuwZqyj7Sc
kBthCgc9ix2AvZM4Ftwk0FxsC5KsaT6paYm/OniG9VuLcHH64ojCAObOQCOLfKplkzZuz4CYtxC/
Ir7s7fPiwLh0XybtGv1hZIqgBLTC+iFJN3dUx//H0Zktx4ksYfiJiACK9RboRa2lJUuyNL4hLNlm
h6piLZ7+fH2uZ8LqpqnKzH9LJKChbfdNYk1uLr1ngR4+XpPG7UrTJEPgoipOgm2IG5kGVTFsfzyE
/8iu9nBzqbND7NusTuW79zn0KXLE2qFIuXPxjV58dF6cKS9Q9TfcyZmHbrVLutotcj/Ze4TjOovn
MN6IJvU88hwOzWBV+/e6Vyv3eKAVGzqdya9y/e3GuqwcpsS+N3bab9U2qoupmoq81wkQQMVPJWTY
eJEeb5qPsipg95ftmG60+aph0DIWl03V/bE6hekgzfViWj/VjR3XUZKLQUdvNaWjlima+hL5NNfs
GJ36iKWBv2vUpv5/9qoH93l3mE0uglYStX8YLy3RCl6v8XfqvVmnpC90WD+WpTF2ZnwcpvTufuvL
+3gLZwIlir0CfT1qS4j6W4UjbyIZtE1vrrWa25AurvAc69cqvCG6D02h5/aEicHbP+iTi0InnaRx
UQh/62n8cD0l5znx1iJCmtIqtozws9hOzQLxDsX1rzxW1uA+oShsrCfLo9vTjKWbrfoq6TaB8SRZ
7PV9rtjs8dqFssYKIetd7i+8nSv3e12hhyMHo46cObiXbh/T9/VB11lWsuo1+JtbDV6jXYCZmFTb
Eil46gLpiPnIlnSfkqfi0uq3kyTxiyHKYhduaI5d2UbTfRtOrUJ3PKvZ4kbQTN8+LrHYWxS7Rpdu
CI74oUz+HdsO+yeTYdqdbrzbupjgwdQEWDrso1INytLb2RnLD5ZUDrPMpGFp4SnGJDK+oiHY0d5L
pto58cW0Xkteu91g9oF6thOk1c5NTx/sq/XWbLlZf45RYd1Q7FKN+roATumn3avC+b8bWSm75JZD
H350iPXHKKN/JFzYVntv4yEYSwa6pHbmgimqEIMyHxHjXf4YTL3N6dp4wfQPXExe0aebVMHECnBL
FqcQtw6d5FjPeXX2C1jFa7uzDc6QBQ/CQbr+4KuS7hEJdvM0eayzHdPciMY89M7kuu9u54wGy0hV
7FYa7EjiX72y3PMrik8Zl9nWVhqZA0p6/h3yaINJqo+hKOlHUsdM1cLKOQ2+QQW1t3BPmY+X4cfK
PJHryzQxlnGI81C3pAlt+3DZg3E1PpP8ikg/CZwmp0cNEYHcLBL7GDGfkZdB/zFL2yiba8AN7c/B
F0ysjAS9yJnJGJFyL0WWztpkIHeavNcx7Pp2Su2cPvbLsWWs/KymcbZwZSCd9/z0dtXoOamLhkPA
hwJqG1Iv1qSG4nsYlfuTo6hBPYJ8Ar1IWBlnVJBqWlgohK0aiutA21D5qY+eMSwS0VdW7DCrdnbz
bbjO98vQq6a+lrTK5j+ztKjpb24bjxYx17E6RrPrO88km5nVHFjg15efVdDkQ3S149wE00Fakgn8
pNlJURmc8VBH7mHS/uR3RxdlcrCdvFnMBjQltNmmlMwUjqC/65yow03UlOU7HTU1KlVyID7vsJLy
KJxT6GLyqM+cgwDhUBfN8zZl2zY7i0rLwpFTk9JKztNbz2G3+5+23KKYiuUDiaq7WrqbU5ytuQg3
/ToVRfA8bX0YXIPAssohFVZJP5HhJ1nK34Oe8i344cXD1i9pBVJ1qIIiIlE97Eu8IhhjyuawCtO0
LG4c0OWifKkDk/gFv0uXMF9JyCyvHq3/okC4xygYX1fX3siZF00r/lhVs84jKx1L2sgklKxd6++W
UjMVc9lPQ/sctUVQ/VY4uOQl4CXKVZrbBUtekmZccBrxvfp6bwi6chrnv1XT2vDn2eluMIK5hWO9
Ymdloyxc8zS2EixuqcWREtjn8jyTk7nkb7lfb8PbRuhP8w21ZynSw0c1Tf+aqcEOkbdr14KZ+fZ4
H/oUwPgAWYS08dANjbs9uRRgTlccT5M3JyQgNK055MLeRHEcyFSs9zQeZqf4jYnOj3gcw06UzR0f
mMs0Xf3CuJfaG1p18Amzc3G+xQhJ0m30wbUEAA2HT0VL+IUszueeIqW2997pbtdKMcSNQh8jH+AW
0krtw0k21i72g2hL5Zu0ZQ5ignInWpiO4UJdJ4ADP8AhG3rFsSpqWC7MitgJPv3A3uIfNhhi9e12
y2B+KGvqzJSEDAblo8f2zeCn7NkG9Uc1ZubYdO28Lh2nksVmL3HBWfvgZe0N6D35048AUPuAl6je
fjcL9Txn5l72+GBmQmgU/Vkd24+sSyZsqRChWX63jU8ZctvAybO4bmLu8bxUtcpyg8+PydbF9ZKy
cJk3A7S3iraPwmfQESm/7QbOthl3OwTczTbTW0Sqd57NQ2D0v1lXAZs7WZAe/LZ3sLF3l0tkBq+x
ua/WS+6GdQU1t9RTdKEBcF67firCDP/XSAXTtMLJXjoVDxbwEUOpPdthavXMlA8kem/s91XNfBS7
U/FYiigo0tIz+CULXJ/VfcHkMd7BKzhj4rjOYFK+cLewbmEZ60McW/tnnvfNr7Je+KGaWXnWfaNY
+0W9d63RxgElohv4rvHdjAH5NsbT4XVlhLwXXtU8+pNkpPDyub8UnRcCDfl6+hWsW/Se7537wYge
fPv2bkwW28ty1i1+ArAWi1I1OP0paCVeUbYX5BN58Tv+wLEtAcaoLq9d5yuTEi7s/tK+WV46f54f
pJ3jOFPbhqVV55vQRKkO89GhHzmWopNPe07k42Gt/fUvuLcXv7b03MEPkdMM3i0AVjXRasO4HPpC
QvSAGEs2prv6LhZ4QbM2b8Ck1mKP/aRehv5L25Y/fSP0v/GNGqT3CKwsZdZwWEAi4lUNp363Yn3a
Tensl2iySpEVZsAi604O71s8s/XwwrGb6Wp9geUrn1T/2foGX+WwNwG4QzDgjtJxqDMXfOxbb7a5
CC/AMrovLZa+fp3VNXYGHdLIDP7PoRqDrx6HmcPJH706Lagh4WFuvOrTb+1oSExYrIRLOyrqnpQ9
x1YmxqJ5bsyIS2rz/EY84kb0X21VmD2x26btz8YU4hFQ0f2qnYgrj04ovoiRA5xUYeSOinFpx4Db
wUCQYIGhUB04iIGTxWb3n2ZYq+DJX5o9TNnfjQXMhY55lb2pq0RMLo4xgaL1YtVTHSduSwdI27EN
7/PW8XNubcMepb7aWG0VFk1ep620+ykJXK9QqTPPhXUI3WL+5+3DrK9A6kpC54zuB+OI8TIdmbHN
iBozHzjWpj3bAef8bGKmaXBvalU+BE68idMk6L9PsY9JFXiGPLTMqyhn2I415Y+Lft8GJ1lMyfrP
zZm7xIls55Uul3omeV40miU5CGfvBnpgXovk0+gDbmcKXZ9gSUsv5mQDs97PmzX0fpq7K789ZDxK
XmI6Rna2G6CVolqIsIMw9Me7ZXbNP7G0cc2uJ1uPZwJRGaj6sK63R1ZR86gAL3STuWHvnb1Nk0cT
hkt4FZ5f/2i2omMpbVfz1oaFzcCo6kBudwv2Q5yAKwnXqemNtWVcAvw/8dC0w1+2GJdvkReMKivc
VYujCoaqSWNREVxVr/5mUmXFhXeJ1KYfvJEX5VzS4agXnKr+UxuVUXBc9zB+6WZdwoIEHV1+XM3/
kbrEthpfrdW99HBwntqVyn/Ztzm4FXF/lIeJih2nnu3ORDvvNgRF20whHvLe7AsWRoYEKjSmlZ9r
PJQ2Q8Sw+kBvrVJAGJAAL17X8PrroXafSn8p8AHCYmQqblg0FXuW80v0DSbtIIhG5+CxL6ri4VHl
YHg88eYsuXgrZDksD2s5edtdBLGpTo4etzdU0v01Cko/eC7EytGWiBzqw8QwyB9XXtScZDu3WU/4
/X7N25bvTc80vrEDgRQcjSXP+Zi72PlbhjL42qqgzKl2c+nW1ymqdH4A+KhYlk6f76Se6oSX9sol
TMFp+qm6AGiu+X+zhnhIdkmSwNsI3vuvnZdQZn24+/NF2PrmWp4CX9YAh2OJKqnGLw/IuNveG8kE
QZsOzmJPP1crXCmaEjlac8GCadACeKUkolH3U5lN5Ci1iRs2TZvxLW3zV8IU7Pe0Iq56HiHjDFfT
aPnpKmo9nce56H7DLPg8LHom587m//ES2WhjHoJNsKmxo2bDg/HR7DQuVJ6/Gro9c44F4FmixS2q
E4Ldf+oE9zlz+O3ipzr63Znku22+K+yGOIj8dnkdxjGqf0kitv6r6PL0n0Y6zniGsbSv+6b4WO6w
5YSZqkhc9yHP9aMdFKHC8WsHH9tQztfB25ZPZ4p6BujYGmjIl014pyCyy7/d2IQg7HDC7NpqBVRq
gao5hX5aLkyAVpyMIzNFGtlivHj+VvXHqRzUn8lxPVnC2wZ7f1La8Tfav3xxLlNXtH9atEIvDr2Q
l9gqJpFijHo137sIfu7YmFARv6mE5iFI373Htzb+MCMY5jEgcCE4N10V21/evLj60ysqpyXKjq1t
Waxa8YhbeyqPPWUHTrmZVHvwBofiZ08N9ZpWDTGMi6P/O6h7hhQ8y4LpaNJW94eNbFH3p+vIIDg0
XW9SJ4/9l4bVszjOq27of6wORPMJEiuoH3MVz8vJKoQsz9us8+CsAnafp+5umzAlqXK62vBf6uyW
qAaOw86TezQ1xnCCnefdu9P5yD+pw9itswlthf0grKUOeUcKqzlgu227bC7cZn/IG5qVKmGkr0h8
90H6T3QhQZUWri9ZHVf143PUrM23w9QWXcyWjyKtBmQu9Pqm3B67LQJBRaoQcEEyVcfXkea7fSNJ
o8KKEMZl3a2nyuxzrFMPF+d+mhGoqS/XCTHmAiI7+69hqxlLRhNLk0gdjQ8V1Qe/tdb5r8qL5dUG
ZtD3wAkUiWXQjjo4gvGKKVKRZw1kYWHBTZ2ihJeiR1N9w20c5f3wbyJVfopP89rO+jOKymaUn2b2
3Lq9bni43fVham1b1mxbHHeA4T/b3vcl9wv7FfxLa9mjWQ9rOHThlqjKU2KG0DZWtV2h2XvnqfId
7JSzQlf0p50h9x8Zrxva+CgC1Q6MtQ9p1DC6yMS3O6u8IgKxYlwzQGcpm/oYzyN66TCjj2ndbNpu
+nhm3eKndHO9ZWsbA94Fce5RyAunBAWGRO3v2Si9FCAmjeVlropGfY53HT9XrruHrObdxyeXd748
+Jsk5GQubMtLZ4gR0MW5JoBhH8rKHIac4TQdl2Ccz04bNsNzjzgeHYOIh58M+ds13B31hwrgfdrx
1O4vnQyYyvGuS4SwvRHw7GELU0b4i88q+0kQezE2w+a8Av/V89mOATHvDFIWK/Un0XqcZ/IssmIN
68twa57vy30SRdqGvnylucrzQ+fqsPucp2iiapK/8uqzfet5HKxWHNohDN0lWWQVq/LoCBlQase6
f6jV4mxcXOVoX+febbrXca+GOxMNbXftxlu+RaxyQI7V7/L1jEzS6dMRR8IiUjQI83JwIu1iKrcc
vgJtjLtn5JlyFLoOEDyjG23posJA1IeasOX2caqiECpmsal6kjBptsgUwh2SEci6uZOF6xKwwu9U
HzzCI5dMe63THIoeDcWZaEF6nL2u9SuIZfSPwNv4oVlsAjmGDRL9uW7C4CNQjWx+RlBSf2tP1o+L
LGF9FUfXfrSc0OUUQiZS99rcHd92+IUISZIR+0Pf3ZbWhfkmx1NXchUDJpCa9NlK7e2/+jD3izLl
3S76MF3dsdgPKAKKa9evQMYHpEFdf4XlJPQgDqUV3rn2NLd/GRqX+GpsMdE/rBMXm1NZ3vw6AAW0
P6cwjK1jj+siPE6mAoAjcTxmYVoXy8cijrdfpbaWneCmoNjepXHW5qthEYsNHK1CC0VXs4YROQN2
50Y/tbRqci4i13F+B2vdX2n01ukEOFVGz26wYTTOuj1Xi0yL2Kv267YEdvDQePMMnbmt5SrO61a3
wx3Ty9Qfdi8sqyNJwqR957ZYxWlbRh43K6aJrlVtRJ/nruTkJ3KIqhosoXdsQlVsXWQt4PX7TDhE
eFd1nigyllcsn4Fawm+uIZdeVkfWdBg1Hy61LTndISXonsrVR9XEaJofGDhkfGdtfe6cSrmKcUiX
OaqRr5WgFOpplOG8Z60b6vkhUjmQcaJpuKqHHoVCfZDaKvTBX+1iel4BqovfLOCxrauVVzeAcABx
emW7xXZvuat8quJ++40dzEY2sK7omRc0QBNA9L6IixH5PpHZMO/hIyWK/wpPzou00/w9epvprizK
3tmO3eX6BbVXfHGhxKNM1LYjUq/Pa/Ps6Xx433kqVbrKosykGEGMLVq6L0F/fHZ2ZFO/K97K4bwx
PLcHdm/r311EUP+a2/oB2Wr8L3aK6W1CWfQi4yh+JXqXKMnd0/ZnUN8CWdaV0BUGOfgEBrjyeW1l
8Owxdf/L25rMncHu5E9TVXFE0OxgxEn1Pvm8EInM3ADMxZ+1NyCOs9yrB9nrcL3B5v3TDuP8BxUr
/VmO8iUbGvuWvVIqc0eglXMsFGqFs9z0DkVBysBgkzTkboO6hnU0LgLENw7JQqq89eBAy24pVI4a
uFh2qCqbJovhyrQklvTO+HOKPPPBdl8eE3rZIpvaBVJA1tN4Kk1ZN6diYYl3Fntb8xIZlb9wj1r3
S5DX3y0mpjtv2gBUp7Wwc/S38HhGsHlQ2jRgWWuPtbhMw6iXC5ErM7mTezP9Diqz3M1yWN/Bpr3D
5IjBu60Xne2PueLCLLFaf0+Lp51jjitDp80u6KPpCP39TOp+b6cOeGGcebYs6ocCuTrMx1JQ+mFW
vJ9MVjfc1xsnAnliUQQpb1yEuKXc5EEMNDIoHSznya8qvRwKOr4xRSI4+Ect+rm+dMtUPZSkCa1H
QHc7A+tbPNgkvZtsl25hDg0apAK6Ptj9M/DU8FPSlQBkr3PH0iMEKfvJmXv9INdb4we8iMysjZiM
HMvF7RqxG6mhB9cBYS55WD6PxCctKR+stBPbxtzkybX409BDWSea6FY9DEHvrpnxNvIprGCvXmGv
66sro758gjZW40lX6pbvtbp197iFch7Oc0P3V+wOWVyjooGJ4ql80+xE+OPmsXki7sUtU5Dz8OxK
G1l2UZfipUU7eMmH2nlD5OKuh3K0oA1siSa07kbdpQJ1XZOIcW4f4m5HKTOPRVGfAToL+84Lg7VL
21FF79yMIcz7XtN8gj/14MRb/ZufGeA6tNfgl73dUmPkEPLS9VavE3ODKjOh1ltSjU93TAhP7z9O
thsmOOa3Mz8pQNdK416voAWLVYQMDcz8XtLtlbZu1Gi4Ms8yLZLMIGjWoatPM0oQ6payeicrdrE2
by5r9v70oS5f8Gp7B7cH407VFvN9WT5ZQ+dYOpt0vb4zIfQ6zasdEtRq6uYfLfEY3U1oCnUmtVuf
trgL/1Z2FLErw0TjgSOcz4lbsmA6y7uc4Ke4dUaZuFRMmn6yrR+dDq6NRKCuuBtzj4vVJqnFujQs
Y4su4IIkPLld820FMWFFOZUdXVQ7W1OSN9X+2JXhMiZmDNjuCWLIr4OkLn6IfCFO0FDm4Jc1vXG5
FkjMvHiUT00RwqiF1fwxC820gIzrx5aHrENYg+ZSlX38k+wwWtPC9cwhZFJa09Vo8aNqGvpDSeDW
kgwmiJ4I2nK/qnZxmm9XWp49JeNiZJTCt0RUic0ZrUueq8H51fPgzLkNGTBTf1yRNwZdReq/ofIu
J9AWpq1RSDK4Aohkld3iUuaHgjwqhMpVpH87YwMMyBhLHN+g4PCqOQra+6WPQ5jZPhx+oRAVdz60
YEmV7HgJ3IFzMCImEdmKvuK+q32JkqbzqwfQdvk9+4Nzyq0+/A/dcWUBtcqyOxqCoYiqito8IiUQ
ZOiEzrj51AWCorSxZfOuARFKpIIQ0EQ+db33CvLs30s/rMLUszgtCVw8X6JHDLkfKyI1pjvS2aOJ
oS8U+z+uOFn/MH7Pdggvj+r1AUap06fFuWl3WUxenlBKz9VdbvS4PI5WWYhzPDq4M1EPrn8F/f7F
qG36FTWj+SjVhreFN97Nj168NP/YsrgGiaWr+XU07hAey6VG5UbOV/HSNqFazsxzo5uRgDALNMvt
SpxV3rKOVIJ+zcjF1/aZuNstPkbAkIeOOCWS12fuixx0+CvmGTVZa/aVrIQOjRRJ991TtIzd64wo
+lMsxF4lRRWSlZiDa+njLFce7bjtcZ+CLIl/0QL4DbAQmG/kw/NHZW/1t4tEUSGX6pkHZJEvly6v
l/4op5HtQsAXN61Q5ff7E8IKkTqhr8JzgQ37xVutAJlh4IImy9leeZLOfL9Ecf+hBTsuh0QYe1rY
YLIW5hgOVhCeb5KIe0I8lnTI+eBWyB+BgixIRAu3QKZrvTaXWeTxK/XTfcmH0L2Xg2P9x6pU6+B5
sO9rX8GHe7cPDclsT6m3MG1U1eYeLbulh0aOVJ6KuKZ4EvZzgt4ggLLbytojghVlQqCUvz7n8d5/
TVMDXmfFs7fAs3jTL4GmzTvJbZsYhdouOCxW6B+iff+3+ysxaiw3i8O7G5TVZnisrTsmY3T4MxlX
OoWvc5+Q3Qe/YseS4VHDALwu1ub+4h3wrr6typ+jiwgaOcEICElfi1KIu3j6GB1bf7qTbfqsheTP
prAFehFj7D8bKNTDEjuobrSNIZZYt7K1QAAb59dQ1np+kjkDIzhNuONWcfcV/TR/GjQ3EF/NLs3r
HnLBcqnyS7J8Zfm0jNeeAMs3qErXPPhsbL2vff82JHTe8HvYpvJvQyTELz0BMCZOUMLNmoq9dWmr
LMdKSihX4p7r4n1b5KyPru1Kc56I2PvPC+MmCZB6pRONYkYnt5sj2HZ127xcOxWT3+w7PDccA+lM
tumXu3kL+Xu2yTU7Vbr9hTFJ348gv/e+uV38uFCRbWOF6/JoyIqWLLV0UWr8QW5ldY+CR0cpsdrt
QIKYS1MYoBR4XlyIzd6XU1IhFytTxJ9WouRYHHjKxCT2etK8ocPg/WNjvR9kTDgxcLTjy7PTu0If
XIQJTbJ6m//pb2XwdyX04210t/k/Utiqp5t0Y0060avjCka2wT26zu/WmXZmKhM/D21Ijpqzc3Wp
xj8je/fJmdQ53cVM49fWRlz8Oh5/cjHvgg3OYX4qwCPuYOxXiF1UUgaldeX8XAUClSy3UJpmdmgI
nYi4a/+OSMW4+yeFRmuRNqB57914AdRaiBG8sh++PFbhzOwjz9snrCg597wV6L+ki1T9F/KTUZMQ
SVximvPXHk0+5geic63j3EROpqKge5zLbohPa8lCZCCd0XuLqw4UM8cdgBcBMcxBO90AGUPzkKd5
w7++IVCfEmkaegcp5PyABlr1ib+XekmdrqhM2lDz4NXDanoD0a1/Bw4ieHgswPgpJiZwlgoUgfvv
qYnq8t3qd67+qTBggTUk0UG27fSO3n64L6s+f47RQLxZiN148WzZHWc0i1erb+FkrKk+r9IdESAH
wZeKb/h0Hmyoj/ple6iEy3VnymY6Ryy+iNOi38Am16bzzxzZVdwXs3b+2j0TR6K5d/pDKVywSMJs
uTAQ9dAFB425U2aN7mhhx+4QcOzGpLH85Y9n7YgeAhXaSWTp+b9VFY6bkjDf3jsM2dSfpT3YQ+Qd
Ade3sz/M9OuDXzRsMVkG97DQiX/74WT9jSlYIp2LuonSHoRvTfEcQc3ZqqFnWxqFhiV0ZnKUW6/y
D9bqtixyCKziL9xJ8c8jKPFHiZ2me2I24UhFauFWKAPG0q511i/qqXNahPI+qe9efaf4Zu9IAOtP
lZvmZWgnabH/Zgu+2ohpNhmRaKL77KLvrdO7PG7+XH9Nq2F1FczWozPYVXmsLNZKJ9tOHlJW+Jsg
QZV7J4m5ltLdrMNZz659VYOYdRp2mzqPSNJafKjDLYg2opO+G8mSvQxbG93biFbeSx/b3Ky6SuNj
3MoScru1P5cRTYcUq3tgfe58L2wzvCOUaf8rG395bkcJ0ohR6oxAw3/DxVH/cBFmD7isGqJo9DzF
D7kjovw0QFUr1mN3NnKpiMzdpEQU2jH0NHmfIg8eXc77BE/j9QzN2Vp5TlY2ZZxt8wp6kC8D797K
NTpFc/0Il2d9kcE8umlUTu4jF3uUKV+ou7GzyI9d2YPyb3DL4s/URe3BDWjKmcoAi1cqBUBDOJ5j
VItHMFrrAjiFuAVC3HLJKujVf3ovgAS7wiZ4fWehNCJkkwN6D24cRHeui2Q0WQE532i2pxEVSIya
Ys/rKLoUDd0SfNk8Z+zP2v9sBYoOiHQE5rKdgo/FCZiJeXDrY2uX4dXOe8RvsB+ALYLuoUn8ORzq
k6XQF95PIZwo4njoQdciljSp/Wki90D4wYvqOiWytpT5oz2J1Tu3nho7uoZKk0k/4VhocG/6q39R
y7C/7EK4LwI05DjC+pcH0yuUp4Y2bUvBq2uAUyHsB8aMQuM9mETwti+qcj5GGkqiMJsQusXK65xU
d7I53+hZt4fIMJfjvwO7EgxZrFAMhQVe0vN8vX1Z333AaJQ2YiBxuM0t58vDH4J0FduZGpZJ8NQr
XszZZvaAbHGIzKROxT+rypRFARs2WGGZErp/Uxpx74rpEQEVCCTa9bk6LHKMokM4FlX0hly5JLx4
hScngtPbkL5UapV0f2GDwylVneJnC5d1eXbJiX0tAR9fQnbTZl0XDz9QtrmptvZiODP9L48OMS1f
diMX594Pval837zAfgcZD4NDtysma7bZ++7dtsXOBloSRsNGD1DkpXPxqmkK7riWF2yJq7yF8OKm
cZyNvF8zhD+wJrTi6u8Un+6g12bLHKRUbaJKNb8EBSJbImDq66Y3+ehA5T8POWJoihvJoQeAMKFf
ECyEjcDZ0OTxg4OQLj9s3cjWlyttLh1Uva+MyzF5uOg3Ad1iUrRzq01HxFhOls8tcaskje9VVsl5
vUVmMw6eZ0gJFyK1Rk7BlEMkrUVHV6d7sXfTEVXZkNk4d+JD4NbK5sQ79l3lBf0LHx+cedqRbSdl
b/MBcrfO+WW86NPf8ZBhCW3h+xcdlhF3sp3/igeLQbPb9qext8aLNcXrV60rJD2a3FrihxBfVKRV
8L8gMHbD6iWSgmpub3K+ChWaGTiEvLaTJIcUViAUeKLREwR/WY8COeEPpb4Pluj/4pFpiVO/n/nH
EUUscaYFTv1E27zJh7g2lkID0uQRXJzb48dj5JaJaE2FKA8txTsLLFrwaPrLAbaXp3cfOH34TcJJ
e6ZJVVfylC2Io9sp7ml27bNn2RvVIiC3d5R4M45NIXCshpTC/FKW9npEoQCxZkXuy7i64lrBIh4r
0/CqOI7cn9CP6Xtu2OKubyBMspaNCiD/GlEsliGrPS7bvJ8AjtyjATR/CiKwZjFz5TCUBuqqSrFa
MGILPDMbrviHL+MWtW+kvZDGsu9EmZ5Lfp43fwijp1H5EGod2p2HzY+Ht3Ctx6dZzjVqudz7H0dn
tlwnskTRLyICCiiK1zMfzYMlWXohrLbMTAEFFPD1d3GfOjradsvnQFXmzrV38m34rF19cyqGxDtm
nMMhgdui/uNeY+CA0fQiXSWnvU91fZczFPzQiEJPChYWKJOC8GqcmWlb6qHqattlH1Hn8ZKlofj0
Cy99jwfwGupfvuysCrPPmSf+DmFh/pp4AryDmKZh5q7f5BbBk54iWuTiW8G73giSmRfqL04u1HnN
hADRzntnbS8m+TLQTzxU6tZWSf6aV3xK8doxzhkF3s8jA3Qms+1olmzPwD78lxld4/yZiviOHe/O
mRQKPENuQ2k2CfW5uHRcu0yjDuA1SrxvxwyMQBN/Gr7M0MY3NvPlYzTm9UWnc/KI2BzfAYWFTzXb
nyhZAgKE0aN759TWQf469Kp+7J02OZd5X/4b6o0haVDujlGB9F7jhGwABDC3CUy6CEFhOP+nRM+z
xIIHyBc76JhekhFOzayGyP2qLD+DQAzmxbgDAhIuoeriSRIqc2ktY91M+eMhGOoQzKCsWOun8eX8
hAzX4Tc1Ud8NbgPe83J9quFtHyq64T0tK6+29kVIsEUcVj9ZznhU9n11jZTbnJXMgYVMnX51Lhzc
pXVE+imGahvg+FvxZRnc0xRkfnUBiExv3dSYP06uNF4uqPbHsJrHs8OimOTgTUtZ/AlkMVxLtm3v
O8uZv+Mygv7bhz72gFOF2PU+1TNeb1VKsWOvWjadepy58Q1qweq9eErMPidNS32JpETPKPTqsz8h
qIppl1Z1Nh2NO3oxA7DOrz6LwrcMsaWM4EvkErPifWPl76BHxv5YtHVk8Jr4PXudMMJ+kKnoOg/4
pykL3LhT0YFGfvCP0TDN6hfd6vLPm2Z2VWguwPhfZ51+vshMoqNL3GW7wunxEq8lCwAuscNKjX0d
q6x6MHVIzR9gAm52a7/hnmk0qunqBbpwLwMz6ZsSBwWuyS6cmH33K+eyp9TfQtKV7XKGAuGu7Io0
uYx0xYjjiXQBfAoXRKhRS3sPsR78dco0zh/WqE7iozeGPvdTDFu7cyMwn4PqDLPlPHTDGqOLtN+R
ZWJxqE2VYhSAgOhP01YPwFlaPl7yHNCvJqo79g/OwjtEa62wQ0+T/eFSnKY7RgDee7SENE8F1IdD
95gUB+Q0wtlV49KM0pvgLFiCd9nEFaMrcuPbc9MQgNWZwOK7X0qaimBqk6MqC4K413IOSCCvYhfw
1Gfj7mudEa5j1w4HWk7Xuc+LQpCLHWXmF5VhNrOJc/DP6dJiTltQJx45ePIKA0GUlOx+xnAO/jaj
qKVw8RnTmaIgbdgUfX9bFDqr99GW3X5QcVXcMi5mpNNAO0c71yp5mdZuUzu9rWPp4Bj22rV+t/fX
Tv44qi8VG3TjtTp0czQ8LoDGD7LtxHLuDIrm1AHncyzOSX0ULcY53Lg9HHpKdi1EE3/0PaogbeEq
MtpdggAx4we5oJKdesmj3mHMVD2D0mOVjVVOj9MhqtoW7bmlhv+awD8vNg6Gf0pNLUcLpO6fDhuU
fBa6rX/qZFw+Ezj39hwsvl4OTVe140OfNjiWsio6xCIy93awGCGzhL7bWYoA5TMtKpfDxe+ZOXLI
zahMCJpXylMdfGOhjv/iNGHKxwUd80mXffswqrrYk4Gs893MVcNRiyQR7A1bRsPfIDmhLw9a5p2u
kDqGrMUpybqB8qHxq7n7HPQWT991vhecU6xH+XtCpJnr5Dea86Tx7iHIqj69A7JABuRLGOfwNkHU
rveqXeERQE6SiyaZ8yWKO9lt8ErPahlwCqze5ygZ/X+TmMq3rhModTi99W2ydi5VUZJOEfdeNjhX
LxORwiY3lF/k6DG3GmPWQq3KC0ey4ZuSgfxSyORjbmr21x1EpQSLv4PlXvZT5b5D98rgb2mQSR59
tpTcMVqv6wPcXPrFbqZmZg1CFXPdQZLa+ZdTlDb8IRNu4mKiU5xGTrTI8SNK0pzmHh8xGlUclLI7
jbQK7g1AYc4Oy4KlFbRC7ob1rK3+R6cb2cdmiL3uoLPE3Lih4L5NlPBfqoVwg92k3M7jQPCbc1Gh
trI7t/jNq4E+LqxYPrHAbu+7p7g/TV51fzc0+qUmsTPb5YyxgYvrAGLcmxlWemkfE68aN6Mu9spY
7V36YJmjA7nhjJmxnwGf4ZxNgYUG7HhHLr+pEfvODYrw6DGerJ6bDesu904B/nu7kJX7ByCcfcQl
0LR6wJmpqoPGD5nhrinH7CWGcMbJQpJBvMtUAGLXVNBsR3w3TYAFH0f0LgZnueMqae/jaRH1iQXj
tF2kY/DlxaZM3y0JL7iTcp6CFg39zlpKJCa02IkudeF4+Us+xar4hWXf6x5YSE8L5fAvD5Hfz3eB
dBBb/DQrNZIKRfQe6mV6SNRo5H92rCgRpgYopMtVHTP5LiSSA6jADf9/9mlGsQJiJTtD30T4NJdD
VJfmJ5y1Uqc27E13zrh/GTWCnphbXfAiMq6i3yY1wXo0lF0xlEQ84v78NTitUBd/CEGidmtNDsd2
uVpvTo+OP5j2mzoUkXVXw7HRFkvtI0NqD6f/a4HByNyhI6EFL5GSxV0HajNhN/HN9ApGu8rDFNHz
HSqAjn7P5TVPT+nKcuJdxJywfR+BMl5YC1XJ48jWpPk8hi25FoFINGNdrP9PhbGhQGxC8rpVqmDR
BdO5HCHAgxo9djhAmQu3xn/qhmi5wm+3sK5dnt8IXYFakIjQnV21em8c1X396XYOAGUl0cGuUQD/
dCUEomZl7RIt0e1CI9/ygpdp/xUD6FwGruDk0oxRhqN3GBz9wNFhAOqMK7rieXGC/jlFcvxLiHiP
TtnJoL8DDcrQfySGrfygh0p/N4zc5WE1ZiyeG1ybDIK0XNNzFWpXP2S1OyEFktIm50/e+zEK9iQF
49wYFGkYPxmZj/a7ygde/p1ourz5zT4b8EMUzsU9ZYIscdDlsHWo44JenZl3RQxVgsgaPzy73qSq
Fw97++odQolR+lrHjDmeizL3zPdsA+YhATd+cyPIZ4n+0CvNwYBCq6GYuF/KMQ3PGYayYAGT3vqS
vU3qqV/2OeWPeOh4DIJLra2ffhGY4PX/AoSgMGHOxcG79TZF5F/YKTO134p3xdwWuq4DpkaMbD5J
sxRo90IZUnqasozqelcF1hLHkjZj9dRKPLhXdMeQvajLHCrvWDiguTlQzafOIKKJaw/X8krSAeN0
ZmjxvwqDnryzIFcR8F43WP+rZX63dZjTGgTksHddfJrTTiY3U+ANy63DGCW7c4bBZD8rDIFY+Lop
8D9TLNU1gAJUXf02kBlWvEe9L9RHYYzxk12ecEi+i7SRpPWXpVgHxqFGtpG92pTj0FwKPx/7AuWv
VKFz7KysvOQlzwrr2X3MavD2frAW2wcLzLDBnVMSfLOo2IHK2Oyo4rhIL0tH8pY6zC0uZlYpsSLg
w+t1F5xKr2YDTdtnQcuNWIeKbCiUnSV+7yeRfS5rGhW38UCRv5vY+5W252ralm1MSEJscmrM7JDk
28zJ28ZvkZqRN1n6EhQe04dD0gcN2oTrBkN0I6IRk/euBxUY3nowpuHC1B5NPbHaCT5cO4JppIsH
Lt8PIq6PMwPM4RUAO2qe264f/FuospDGNamX8pQ5QuXPfCbrE462ID8SHkNXUTDpewmXKMz3eV1i
vOyk8l9KpzdUzV7FEA8+IE4vLYKvPSVhVHI0sDnoUs/OALjSW6Dn0m+H+iOy/ODUi43rxVdmHml2
NorcF9B4ZLMHWaFZPfQ+2U73wpRLxSrpOFgfbU5aUH/wWDSeHvPKn+0llzlrOHbTHE/tE2Rc0fKY
e9uEe1rWNdmxAMjlX4CWTcCR7fThUp6bKMBVT6hBzfgI5YVhJad26OVnOYTGKK5CSbt8NA34Ev8Y
tCReCGBCtMPFjm1c3odxayUgVN330X4yMl/vpiaZVwfF2WXSmshNuWJ8DZUaLT4qXNPP6zllp/lP
u+ImxVc8JdF939ZMkZocVo+nqoOKWmKPyhpb/ysGkp5Fco6G22dmNz/ZJoB90cZZ76MOPH1noshq
QkVm99FlGLoeY/wnVFS9/9j0pb9c3TrCaT6PImfy5U/MHT1Wmf8RBLBAHOQ+e7AWlLjimNdd/pNI
iQit2WH2VvDSkRIp+xeHyLQ/HtUYp07hQtdGY9kdm37iklwqrtt9bxYGcEU3sEZGi8A7kjCAtkcE
Ql4+JCMp5CdPBzR53pClpyCqilcGQGDSYexbibNtqj6KpRnBYyyiyi4be5on022ZXdyI4j969vHO
JBHhCMvsIfVGVRu/pw0Y6T7OZpDSdZ0DsoOytH3pQtY27+N50+NkbZHMOtnXHldskh0JshEfBIZC
ZeGvxw1YTEznfZZerfuq7J0/nUMiz9EG2vmj5nXMbzzmLSsp6jlOjm2h+mWZHPcK+kbGw7K11DZu
XPzxCyOSIM43EIF5SrIryPZ8I1QK1y9RKWwES53WvVQoU6/buXi7mJYrMHVBOknP6vVVVilNJHUD
jrU4DANvlzD3f2NSXj9odueVx3K0bY++3lbXNeoFv5usygP8FnvKchf5Khtbjr4mC3fVNKbXfNDr
w1xCPe4s0A+R+VOdpBgtZ9foP5J8MLflzXCH+d6EQzQy1SN96cgILjNnW3ALVmeLHT9u8bR76Fol
ISd9fA3DVeUtVWaTJ8/uIrp82I8LhDvb+/hgZqawwzKcET1K96T60NjPpJOpf2MYz06nLJ5tTPkz
TvnNENfY4UrUagaWdfMTZoMPZIDH7C7J5ugzZncPe+EGPpOJO6Q6LB0OSSbtW92cW0HplCQzrcmy
kjjHA2ac/hxIGPGbyndU/tbOXcyUTeFr5u0fM3vFG8wzkelFXTNLaQv2Bi2xC9zC/EZtpLQOVmrd
Sx6xWRcw1SzegW6FW8WSYaEfVq1TUb8ArmBTm9zOTat9vbqeqi9l1sziJoQKxLZdQhplv7tlHrP7
RG4zWpZP6pgRlPIQofGOgE9nJbE1AeYneme9RPbi+xh7/Wc0pnF9X6NRagibMGnkAS9MDbBix54F
8VGnPLToUWOpjWzu9S9TiUWjWgR1Glto1UMLTsRWSZ1GrEMcJ9izbnGBJqBl6edCmzLtA++jXMJI
YOcPQKgQI3MAYLaLWhLxdrii5XibQ3a+Q5Nn5kGPs51PcaVq+2rpju+aIl3NPiLniLtWGsYRpZg6
0txmgbeuTlw1nCM5OOYjDTo+AjjbwAdC9v3Q3GT+iF9iGuqVIpq3GEyodNr5y84gJLfsNWTdZMbz
2PxSFTXaMc8Tpotr4AS/MXXwwUVrU8HVSQ/Kr44HV38OcyHvDKlT07lxrGEV6Iha/8jRY9x5v5Kc
h48WuIFdmlMQy5NH6QomTyn7d2GxYX7lV9vg4IwkdNzx4OiWoWym2TBGDN/waQA3/jkK3RYWYCmG
fUIR/rn2E9EZKoga75J3S7m+uYVe1v00ODLEHZM5Scz9FOiv2abtdIMrZ3FvVmjM92Do2WJnYnSK
S4V3WJ3V6vSffjqOv9FC6Tz62gkb3KpFW51Woaf5TDZei3Fnil/7xmPYN6KwsZ3TY357wBTTfTB+
Df6tCtB0b+S04kvsps3UKRiMLIlcPmtryYFBB4SByzZhLiqDRh3EmgYN1tRc5X9Q+cSznLNouNtk
KlICZ93DmxPzu17xavpnLL7OD64779oRdG7viZTA+200AKkRK0IkFBFqZ1GCXRf+WOtTwMz+xhQp
BHZYpbZ5wIaoG+qmCqNXHDURl+o4UzFBUlOfjr1BTEHhlSRg0W9v4T0cgveosNgo0SX5cmLs5fbK
uy3Cz0RDU7Ca0gdiQ4DiSiM1L/5t6IuwbKA9prt1aKhsu7nmP3LfFhPBCbp9wJis3z0nXF4bR3pf
hROK/6IQOe7HkXk8XQu6eGyAuMdL+53YinJED2Wxnrc4lvyAvTCGu608Grilh+G5lESWMYgE1z3P
GdIfMhx5bqtTP+YEOSyH2VWlfxbkjkG7sOAIHDV0gwQ9eeDeC8heuo51kLrERQr5gRk78g6MHeWX
Rw5gfMoYJIgtbo6DsKDm/4V8OV3CYs1/FvKwniPCiO4JOl3+OQV10Y48RNJTps0Pt8vSgFACMZQJ
CWIEwdyrNVxfvK5zfvzMmdf9rMP4mT156ZsciWTbMT1Pj30qxX8Zs+d1x0+9zU7D2r9bGWrTgXAL
UvbmBRvxMkMSQpce3dLnYmzX1DzHIvEfe0wqxJARbYMzumIGnLeDqA9ylPHTpuCCtYjAdXllmKLH
M/yknyLwOA1UIWFRafUueb+Ha07k5NUMJAJBXRTqQUtJj1uaUF1LYiTvyoLdnyMuq+XYpetWymDi
zfdNnRDp4K3OPbEo9rc1rGuAKVl6FxQzkzNPU5W9+T6BaDhicmS6KnPxtzdp+Ba0hD+QmJm6v/1O
j4LcQ72MbCYNIX5hCMND141dvhs8hott3yaPOb+DPZsNhDV/ruDhC+MYYZpr9ivoTfmeAZYyyl/D
maKkVy6hN3NPSuRF50UUHKgKdX+bjCk/niTrR51kPbJNllIBLbGB3X7VMSN7xNryhU8T10sbO/4b
0ULTIQ1qIA2TyVL81Xob2a9V7Z0ITizAfKLN5uiTQfBCfAM9yI4Zj+/cWq+KTy6aPZkzK5/Ou8Cp
zN6HtK0VfG1YPQAF4esnVUsMjzRW7GcflrIs0N/pQh4wjswhx7FuX9yBoKi9Ien1zqIHEPgXsVqF
ZEPfdTmToQRQ8bdzvxJ93Z4C2/XNUzGQh3rTFEM6oo1wpVzpRqnCBqbF5N2FMUdZiBLi77NmQoLc
sTtUkp0VGifxprOdAsbcu1TW7f8hP0Zqahcwm/X+OCOVwDEsIztcFma6WFUmUcsTLHL4CpYdZqwK
TqQ5ocWkHQ2gAaV87/EDzdO5Vl1PhyWF/29kC8JzKGWiD9BqKmPNpEqHF6dIi6u0IXMzps/2W/Cm
xbsOePd5VaK478lH/st/bpZD722QWgdNwHc4ES2xw/5bVk8ggnnyi6EXZl3+SKd6tmR5RGegUxsd
aU0KcMPClw2+lgosIKmMOScD8UMHomycbxtR0O+9RtmvMKH9XxlQLU366GY13uoJ9wKkKz0Cn3OO
9dsOc4RnXwFKcCjAxIHfU7LKEvAb8XCAuCTRQ6eHSflhCWfZgBwFJgubK7J0AM0GCBEeRpbbRm+q
CZn4gKu8SfJ+Tyl2zfSI5RqDtk5wI5wJZQT6rxKuSsql+CnCGpHQptYMZxvPiks1mWY8xyVJTFsx
wbdUIts+iLIDeCCsxnmhPEyimxrW0b9KldIGN9rk+qYeIxyWaZJwE+zKXEhCfcaKnNY9X9rySUZe
fCGNZSH5jTcN7/ngkkKlsQxg5NBVdt8jqqCiGiW9u5x5Yr9zB5AQBk6Y1iAyQwYDHUun5cHB17+w
ALlGL0/gw37NqARnNaSNC5uLl++YyHT4FZEQtDd90rXvAPl8hXEdh++ZMMV3vTKFs1pV6lwWWGV2
oQzq127Mq186MHb8L60Xv/sDukXz1GOmMztulc2Gk5h5OK9YtPWjQrfUd3XBuuueIRzLPos6Otsu
2qCEQbTihTwd+Yx6XTEMqgsM7eAHU3gc+SV6X05j8mHVqq4dchhzDPKHTkyjWMNapjZkfCkIPn1t
/SRVJ3zYXXEOdA0PNaTDmu+CcTFPBgCOw5sPh/ueJ+wczhabe9MyZ2eSLRjGjJnb/+lWi78DJIoJ
P0k7/h6UEpli7FncPK/Y068dzDNjrnWSZ8Ta9kmZ3DZ3m0DObt8cn/Uek3CoHgs1siIpQroYTsnU
eu/SW4pzIXzt3QEBKfT8uqaqnd3clCeIFJZ9eCHy73/wDFSymFLkE21stRkrCMa9Ua2yaM2Ng8H4
KXOX8Sx9Fy1A+3WZH1GmGud2hgO/9RCLnxbThM1fYxsbH6Qbps2nk1ksJmosw2tJIGdzbib2tJ9D
LI75HSFsjF5IB9JfLER3r+BHMCmaHEd/3zra606L8WB+FBBiSaomjrLjKsb2PjUb0JjlpuufAlsy
cse8F2Pt0yr7lYbo71gSQMKOC9BfcOVgDv6pTkjAVpweO0Zrs3tC2VY5eD47EuEs5vKM1EvwxC4l
bPgd2rOYzjFOnc0XGjXmUodp2xHk58te/hXUScR41r33C3tA8AvugYKJ7iv1H0KHOK29MAnm27jF
hXc7mdFMpyJfYdh0ZNzi2uaBw1DOL2D+U572CafMEjhYrlI6ndkIr3qQNmF5edUWhSRTeiupek8X
lzzMqr+ItQhFI/HyUERFz+Hv+LH4aNYYfHGiIH+0ZbjNWMfAfRPugEUjmZIcqKJI0vsgRhn5HjWD
2jNjbyrMsQQguNGkCtwSBcMoKpJNP160vyqCCkO3wLG1zFTep25l8wLBl4JYg6CNmWb3BaUKaas9
a5cABUzWnGDpumpPHgOxFrObDX9aLPHqkSwyOTwCw5EyG+BfOElCypGBu7k5Wpyj2Au7KrqNZZlz
kRB3iaeppCHZVpaI56WMWBGe2hKhm9jDzQVDDyfxmQ1yg55rknTkkuWwwUOEw9lo+0NYdfCLXF1M
FWUa4MPOOKJ/52HA8V217docyjHhysMhB/8Kf5hOh6XAi6KR3NednbpquBY5cX77smiRTBIR5sw2
Wlf1J4fxCl90PVfX1F+h3GoJvWaGMoqOS9KQ2JkMHUORxOdGITaqpjISOi2/IlyU7M+GfH9yUSpB
PHFu7bHzY/PoDHUzGcTeeCZjWjwRqerWe24NDmIsGBv9moAZ8PEYUPSGmLLnFssEaMNIQMNOqu3v
mtMXMTdeSLja0YU7JNaie74gq7hYKbqwOnLTQ8UIdjl8eGXBeLVsE/V3uyLdXRBM8okMHHmHpRdn
V9QQPgN6uLGewJ9g1cWZQFiIZcqewD8a6VLLS7eBM+AiqvTJnYcpO7puktZgVVXWn+q0Sx8t7f5z
2ib2Vx6t1JTBNLYPVvTqPvc4HUD+UmIPfLHFWiB+sokBkDt/EBPpeCeSKsUflU6SxMTOSV9rlpBH
1MSCP2gBM5L34crMdmGkegTYTaoL52fZPkixsre9rP3PoAcPIxlw2aQv+rNLVzC92bvVHGH76FM+
EGsxxBC7Pg0PiecU6Eu6wfoxAjgfE49pD3SQjXEtB1gPKNt8HGWcQvd8adVnbsTmeu6oonnNJ3HP
kYFzrBUFqEyo+RaIcMdOhd9q81BlTXLEwbsNYNot3sWSXTkjMs7ZxzJFIV5UwwGxz+cWbJiCl0qJ
uath0trkxb7EEHXVfsU5GKYj3EKN++tHEiAUH8fC54gewzV+zfWQvdTzXH3EdZ76u7yPtoH/GuW/
x3WLZBBDz69VvWq+3YlUBH5v/K7KCAuB28s7xXDnK1mD2D9sOk6/1xH5uLuwY4TaAfi8UpzL9pg3
Hl8GHWj2nIxZDN3VGi1elzZx8gupNdBoo9xwnlQ6wSV3c5ICGL9Xf71hWgl+YaLz5ZoYoMPUKn/V
2Ni/anaXdBcFYY2WjPZjDmVYACFoicS0k9EITZnWDOxzT/B3yo3q072MQsBjp4Zew7LFW26WscIN
lPvgFWmyPfQq5HooVza1M1Xmzd5R3Ib1WS4me2HVPdHSBDJwJBK3hKQM8TvOktGBokQqcGwRoQZa
uBn+kl6b+RggV/tHmTLtPGzL4D4pLjjbmUHg8NUcy89WgIBCMfLTdCkkUM2do/do6zwnHfzPlxMv
dAG5Y2HLMJHkUHyL/i/t+yYlyioQF1KD0e8SxsEsdAiHsj0urV7+60wM95cThAmJ7op0T9I/g+oh
7vrbvFe0dapyhk9SZHnAy9Ah9i3MNuYcThuLGD0LFgg4xL9ilexIIKm3/RgNUhU/J5rigXEIc4xu
6N23pAyKb4GRWu+slxcey36svElxw65nxdOG19Vp/U9/LsGM3DqgkypJim3Os2/BFAGESSlhzdiU
3Vg9m2g3FkOQnTID1HY0XhOXOwa1U3UP0g752K9AWxdBILG9aTpDEntqaosreJXucg2Ei1cHTgZl
g79c0EN8ErxkBhnwsOYTfxd30ByPQzyhe+OI6q4EacIF6kGutx3MgTwteWWTt3ZYiJ5S6ybgeaHb
I0qaKbTX2XI+0CfyM1JEq6sqmPEfOk0Hg17htIRxpNuSuoglOFc3U5R8w7JyHnTwliCDitUHdzoa
/eU0tVRKCzVjcQud0S+8nkWuL5rWIIQJAawp78Scl817zreQPwYM0PrnVpYojsSlKrFPU8o1OpWw
ld2tDONoGlEhidy8BgFBrjecM032xGsw95zu1IZ70o36+DEoKrAE+E3jXtj02+b9nnA+SVRPYvk2
WTtrCYtgVv3DyjTJoi6sbzmybzvyPyCsJMvsRQ1eM7qH0a2HdbgE5IVGnDXZliySJNFEK9izF+JB
swxlQTKMbXlQPiP58ViDCPXdHcuayuTFLjysj6NnCDLOsxj1FrSTy/86FExDHlIi2+WtRU12jkQj
0d5Qi5T9eWRZvNAkEVvbpDdlwCsYIGYAOBPbOXb4XXEYMjK/oViCbtoLibUXf1HBELW/pBZk/HcN
dJfiH+ldcSF0p+shT2Jv1X/d1aXtFxyT5e9ONIyOj1VFbg1ofFr14iGsBwykcoW52tdhPRLan88E
4Zxon4QDiDh2mABHPjn8nDEQFaAOSUg8qwEUMsXDNPH1k10U034AakzM10bqB6wlqVe7d8KIHNm/
n5ssYrlAMSffpdr+eRB+qRosGTPuUkCesq3DL9chQ4alDmz4OUwyR73Py4nnmPQo4d937USSb1qO
jrcTBaIxaKMkcfI2mctQ3UWg5kTJ6yEIbiorg8g7F0NVhF8kbMUbZQnFhjfYXwDUcCi2zbVv+AI2
OkOLhC8Jr9F1ysO2vTf11pmrdqTHXUq3Ib7PizI5vZMaO9VPlqF0+S9FHkELWeZyfQw6coQvSysg
qpm3CXWPV55zxG2IwnpOBxLfnoijqmFX3b4J7g1x5c51ghkgergJ6uBVBp23PKUiQCVzSbYpoaS7
od0FkGfdJSHVCSUYl/h8SqfCz37pOpXNl3LbJciOZedRpJIqCOoB0BTfiUwTNzC5REhFNAX9nod1
aa9zVDFTXJxoyg7WY8kfEQ5B+3fkNd2DrtjpN3cnkUdxpoaaXIaZTnVHRiFOpJxQ5+Q6NghpSN/K
X/7CiLvZeEC56VyyqDZSe1i1rM994SEbYYO3L6MPpr/Pfbd8Q3unwGCVFq6QRArwY9IUKrTkQaoD
Ix1H/8UCHE6/UDJ8JBPYJcZDZRIurPQN+dLd70HWcvxjJl+Tbcyi0KE+i9VbB8KyhK8emYJ5lJWC
ZRjvddG05QfyiIOtvmDhi3OUgBgYEkaVSn0j5nBYMTujqKBhj/i8b1rE4vJkI5w3GTlp9hAUxOz9
rmY1JJeJoEja0FrRyxIF1ncdKGlKyjxu3JQ+HA6c4Ryqb0ZNsVAkYoyiYGlKPd4quvol4QU3ROtQ
lcWk4ZAs1mJ42WsLNzAdumX0xTmZJ9SnJRep/Vhw5BLul+Zd+h9GriK9wQaKf2pb/gHbrDNqESLg
8aGQxZDeM+XZ2EKa5eGgCTepuUnZBDXtsGz585VkxtB5F00Oup7Tx/vDXqUJEwnGbwwastHlrgK5
7ClGoCUI7xSqjwkri7zl2WD4ZtDnaC4nwfI1/eMWzhjecKh1j2wFYd1FvgVy9OVWwBP+ikOu9ho3
YJDslmX6QgxA2/zkTQWKuDCAdJ/pdgEpA5YnFSdYgSm4WZi8E0ZMLizSxTrRRnAoqjNRYEOZ0pct
KuTU1vJa8/7iiA587zuvXdd9SKfR2UV5XA+/F8IRWFuFkaHweSQJOv8BmjPJDTXVoh+EthA6p6UH
GOHB1XyiLyR9ifCRPiU7acIXpwuiAd/4HsKXaf/opVo9Gz5tFe18itKBiasPlBDMazqTLjjlqCRd
TE+7Y4tHFN22ZTyPh7Zy5dIckY+H5VBj9/SvKC5z+5SP9VqbO9YkyPE5t/UUV3uG04Rm7OY2Zerh
MvAg9XXFCpG9jihB7d/aJCBtJEe4Sf/EfoYtiQ+YktxSRzGxwtfDtUsSGzJFmhMiSaBPzjheKM9s
icsrZ4kgGHO5jEWLJduV4fAUED3o3hqa/x67tuq7e42Z/nsciHy5prQq/bdZe199aMG2y4Mi6Nbc
LhNw5rM3OqohLSNYf+E3972jVd3i3dQZOQG/hdcm82M2kjZy6nETuAYuSXCYLnoZ+stIHpBHosaA
OSNJRlPeq4Xa4ZYdoDhbutG0+Zd1Wqf8kGpxnH82X6mGmTdyFAjCh8Kd7ItADQCZzG2Pawjrvi0k
2QwqhSl/iFoiH6FY3aPo/sfRmW3HqUNB9ItYSwgkxGvPdrs9J3HywooTh3kQM3z93dzXO2RwN+io
TtUuGjrfrFzH9RFmdVpieahM6GENIvBVXEBD8asBUup+WVje7GmKDL21C7hucv8Qhd8dEbfpFdkl
qNY3P17scJp6pd6YquG3CcmfcG94NCScaJSYvYzxnx8mKDfpi66Q1D4YFIsNlOU19iQQeDxwmwn3
J5gozXKG2YS3jQu2j8F+5P4878LMw/SU523InUd01kEAmWuy0jD4PMXDny1vpchK58l3xto8+C7C
GK9/qgmyHeNcNXzDkpUjTm+oV5wHODTIDy3BS5pFwXQljyBvxLLgfABVkURQ0JF4T8XUiWEh0yIe
/HccMEF/XlwD9NZfVvIyYkxt+ESnDxEiFJVges9Yc+ntEfL0Dox/tOn24fLph/HInbcOeDXnkF7b
4zRKgCM+e6OQSwHi7qklULwSMN9OBnDNgXMCdhcp9vhpWyxvmv+N1BRvjvXekQP5go4WcOd37Mic
Te7Eivey4sFEUyGTPxyieknNTx2zYDu50FzUaY5Ykh2MDttt/RM26bWDaRJ81j6VTyyqUP2WeyJ9
Pp67CTq5cyQT7B6cRvX21HRkmQHvgBy/K22EeuYDYhp2Ez65Hza09Z+gbcP0qHEtV5zdXtr8jiY6
WxbMgjjr+RqRhpx9xMl0KvDP9ECgDlyxSgnMEBTwGRlmbs4w/XmjUWPmeA98X3kJxxVuxJseG5Zh
EXF1cV8H7NiG2Yn6kx1dMxODjVPnUZoSN9HQV2F/JpcEN9rvAtu9mBTn0XUYejdhYAjdT24Fuftl
3Lx2f0yEXHMJGhVgZ7ng3DmWZY6QJCh/sg/pNAE2izymmZsuMzQzDvdZEM7x4OFBsnbxXNZLFhys
9mx/j324/kN5F+4xyStywVsmedk0a54QBZJCKYhj8Mh387im/qMCQLfe4fw36Y3FS24PBpsChl29
Ei8gLS7SiwsxrDhz4SB+yQ15dp0frC364pcAManvJoPkjqMcPfVb47h4v+O5a+cnoALqrWuqSR8R
1ubyPYL1y86gbDhCunFkbtR+HOKAKOqO+AwJD/BfayIVuZ0gruo7hKRiudcMvdMd79nMPnPv4MIe
95jzIiJawZsoLFdw3FRgJiK00QP1e6xiTB4v3u9B9WV1MdWccYkNNhjvIph3DJdpwT7QTFxMu5C8
1YHFdyEvcJnz5EbQPepeBuKStjoivnGKLkXDrmJY2S7yWTos9ku8p/rCkrUAmu/IEvVqMXzP2QHW
VOpUePhg4afTUJ042cnuEDSoQ3430j/noeSffGnQLMFlGQwPaqRDoMBsnrnJcbqSefJLCnku0njg
FawNVv9PP7g4/uOmhelVL2FPx5pd+coElLLfMDct4qUHTP4Li2LXHbt2YQKRUYmvZ7d4w+QeCmxP
BqfLOmNlrdfsqXZHbmiLN5HXHVjOlTwNxv3EELz57Wq4lAzUpXabfed40ZOAgsGCFKZvezbL5M2P
LBG0uAzYXIYDzQJOcfMrK4ozXnTxxN4oVtckaxh1Uy6Uf6d586rytvaGj3ztMvME2RWZHTWHPLzA
GlUx2XccOuUwZOlnGtnhYdI14ZI269bgmrubgQ6mCiOgNiXsvNytt3qXukcPx4SSRlDStvyc8Sbk
kjSIuSjW/1+v/YQ9935yfP990Jr/BN5o9y2m8sp5s0py6pEN14jCmMuah9nt5+Y+Hds8RxSDoeSw
pi228yed0cQhuRQe1C8Uu64TR4FLhbd5ZkKzZ/aNeryVU/fbw9UScBHLOGQLr5AfIYc/8WuKpn4w
3EPqGaIR6qGJG/JLgZhCGEg9IaIhoypjx7uMumEPD3v/zMRDCop5ytNHOfqwnb1Kc9ltGZGGmwdZ
332Ia+xN8HyiafwlCTpsj8jc9e+U8xTiLdPkO37kTR/0tCmyuqahJ3JYFSAkhvkToYMNJz3HxW0F
pn7eGvH0NZQh0/vosYd5qxqtPKZ3aup2PLZ8cZDlUF5hUsLvwSoro2vHxLve1zrTX8RmIG7qVmXm
ilc0+YrI8CUnigtdQQVPxbfEZq3w7wi+uuplKQGJ/cj5Y4+PxTjL+n6O5Gp/CIJqhrIimLD7FCCu
OqSZZk/Y9TSvsQD3qDU+b0mL9NAJApVgqhDXELZwXr2xnDE8dIrevkfJoK/O3SDxA0mc4fi7EO4w
42sQC2VZhOa7sKtjx2PdRbp6ogurdf+O3lStt7FPlAdAqRkoYeLS13+56wzUbsDJ6z2illbcqvPJ
L3Fft8EMvWGwA0N/rey8PHXpsqUpIPfTvTMLWz4CykdBWoIaBj3vTbX88mcf2d7AFC1ONiRlvdPV
GIgLN1xvA/mrFF9V70MCD9LY/8emT/uvkYAFCdQUKBkXIBfu7AdWFkGiQsxqvsSBnt7LivQgUEcp
OwbDMj15zCL5mVjrJjkhr/5m7aX6p5ybKzWpPaPHAe6olGe7bBZpXrho24Z+jf8B2UQZjC/bj9jB
gEDJKXlocU27ahzvKqyDw3M5Oqq4Ul2FlCPc2KIxpVqq8LZNq/GNlwkx2riFGXVJM1D+l7occyCy
TQRDE0ZiPxymBpvqAfTRXD9idFwLzMNr6L+lcpyKO/KimEzR+72OJighXE00c0yy4E9Oc71/z1HI
4gbfgf4Sppm+Upj5xWNDE4B/pAIie9NYLpN3VPA6P8WFHyVPht6MmjmYmcn/3mk6U95y9jefg+t6
Xc6asXSdY8SNHdJBJeL0ydUt74u0ExvsPxM6vAk2/Xxa/Gb9y4Qvav7UHUIWT0dUJP1rHTGx7Q0l
M+7JUAjSvHIRImiLqyftDS5kz4X04CFM/Bs9NlYoy+66vjfQoGY2dGFmXhckfQDkHu/bvMNdFLcU
Lac7LIAsgFiMQ2ySoZuA5Qi4Pb0SHUzqCykY8q39rMbm54LaaTBGEflaD92U9eIqdAdZHXsKIgMU
z+1V7m4DcRok43DgU1jYImB/DV5Lx91O1cHzxnuSorwqJi/3k4uXQal9E0ujQbLWMBlhMgNS+ysm
Rgk2BivQPJ/4eXGc4nJy38JFIwD6WKLUk1f6vLsmPMLBKStmNFjhWYSlIhqMIA6ZL+iZnYzUPdsS
Yg8+fgSfiEI7xE+t1rySoXItwRnNvXQ5JFVXJsdJx8zv1g8QZXqPbPMBCJEQh1J323FuYGTag7vQ
zrJjDw5bb5c0I3EXDulsfYKN68/OfnCpI3gsNdaZ5syvvagHDMjL+rrJkXyvygDS/zA28L4RnAxF
hqQKOHt0Hs/TZWH52T20jirdF6kWncENiANWS7oWwOvp0uufByAvxYMcTc7OjRS+PlebmkSurMuC
+Z7fKwjvTZhH9r4njfLqwdN3zl6aRyeUWZiBPj+98EssblMdBOrahKdl1A8UjhA76cQ2kc2lg0JJ
Ve98LWZvtPdDUvMyYX+e3dARNjSatAOaPvjoXB81FpTNL29xmeOgRKeomw3PSysoDjx6D1l41GkK
n3zq3S57Zogk6ZqW45Rx0pLv8k9p4w/lAc5BgnFIN03/azCh37hHmw7VcRkjZlusl/DBIcPHdX7I
k3KOf9St7J2XDAiedyHahpIrJpL8hxSzLpnLHHAsyzqP41sOWTHeTXMzYCdMQRb8GgjCW35/lvaI
nuvqhd4pB6yFgZhXH3HGJaRm6Titw0xWzAlz8TZMQTj8ouxWPw+GtP8bc6SfPAa4gmf3UpXsg5+Y
a4buo7XoppfcYCnEBMdotJ8JT0l7KNpsoyWIacluKxeNBcYFd4FLMhpum5M3Qpbu6KSiHDIryPz6
hC6RQDSI87iETf8Jl7Srz4PgG3+mKZlzgFMFPw6etFbd0qIkxkUFs7rapZ4W6l3igvVqOhAEw5oZ
ruYa+aTBzhN/7fSOzSN52clMqAMsxBPvJ0+til5YRPkk2wnPdW+2DoENp67P/tzJZ09xT23M8ijW
yEvf4u3lfQSwYPJb5EORvN+oz7gmTADcG2Jzps6yB5sG8H81/jONlPJXmEZ181730DVOwyCD8Dma
iajuuOUnPZ85C8VTXIITeGkHgtIUyeYItSYf3d8skXGNEljCBTcBmyjuzNx56Q0TK1Hm3Pcn/T7O
0eQ/FRK3q9uOznoO7cwRLmw3XCt3TosDqi2y8+xnjOgEMsse6LY3UlgRSKDHHh23GM4pYzRYL2QN
O4XCqv+bWeYWBWkcM0rrYF+wV81th5bSMApprP8zEU5P4tc+MP7St7XDl8ZdzvKTb/cxnxSwnZ6w
CShfTEgS5JICJUckP5J/Rtep/WdeF1BkBSjS9GiDTtkjjolOHuHrNe3VZJogKHMZBy9defRH7TrA
K5T/JpYWgG7emM15rQqaNqaMj4Hl5GCoVSptcZJWRemfskVlmwLAJ/eaF/UTBB2+PsPWOPSuFM2k
ALTZHE53goYEpgkXMedDI+dNX7TEsClqW1xUx1YMfBMYGpx4oJWyYwXmqyRNXzFn6PQ72l7NF2sa
gE9leKqSD9FA2gCvyEAXdLiBt/TIwj5xgCD0VnHqKjQdCW+Y1KVqXmgR5kXFQVBzhLZEVun6RmGB
I37UOEzr9DwhjGF+WOegrW/u4A7ho6UBI7qB/AN2lpKOxRQTjK04BpDwS+jgeaafQcUs6swmG0Z+
CT6D3b+qBdSmzAaAyZDU/7/3OJL8taklAx38XE8gcDvTUJbffeqglffD5g546sZjKyndEhXtGOUY
20E+BYaDcMEqJ+nYcO3wVuKZT9/BSGIQ5wXnrU/QE1iv7LY0PL5dlsryMPp6hniGDeWHN/AAM/zk
wRONC5l7ZokBiWByG+4wisAOcT6Hweodvg6uVtmOpX8Tk5qoS1JN0bg7VAeerIaQdHcc6IIFemCZ
yi7IveGDYPacfuDU4dWNvkM4HxKK92RIBq0Wc6AaEdyxFEPD4pUF5KovvXH55H0SiLdKIpbFoo/I
StaFgHmxCof5fSQuHvzokm0VnlBn8l375MQP65Q4rLWCkskBjRyfgJJ+2983tTfTOC2dle9lbDGQ
HHDgePIpcJVU4w5eMw2TXOna9pL78Ake1rDowJqBlTzOfosQhrcuoKsPrgBu9nURlToCC0CUnVkr
xxgNtuf/Eo+dcO4G4aYPSDSITWm7uvbBZGX/h9OrcJ89FjPU6xapV/wfuVZwrGVOBxz3PJcEM2vE
cCCeD2KPtWMGtkMdJaLP8gm/R2fXjqmdIctsUmgXSDf6y2YAcQ2SOLJHS1llmiQ9QejZ6hfwqjA9
L0L7fNg8OwVfm2j0i/sA64C754ZEpI6La9xegiDTaNlkPOLYXvyk89r+eaOfqVtktrgd3Na6+tJY
RsTVcSZ7qQG/Jf/ipZQDeG2yF82W9nDHXz2F6bRt40we7pCTerj2ZlYxxJDRLfRrnIH2TnfGOD2z
aTJvqrJekPZp7tFdtOvgX28249Lnx162M3+wm17bOm5OBE5RFmyjeGeliTHfSKP4pjqGs0YVrCRj
4iceFym/eX7A7WEdh9xBVfVbnGkAdIOSUoAooauHAqpYfy8idtnjnoIoBG4blf70NGI3Le9mWned
7+5QYLeph5WcEBWgoXkhA8RCROix/NLNdtJVC2rvUY+ITue+hlHG5q3y8hdsx3zTWeGTZR+pGVg/
afSkfGWZs+mDOskofyjqicfJn5IoeA9DlXrvXVGB7QBE4b7j0nDCD1s3/XtOWJWlrlOyygtLj01Z
v2b1JRYNkqmZ/by6p/kVXxX3JUzRqFLs11CXZveQ0sPd88YpFLfj2q6kE5gz6GJ8x6zWVvUOBZM1
HFtUwhrnehzb4RlKUsDvkVtf/lQZzWO7nn5PVAss+/Uj3UEFaXRpSJ2AQgP3Sb+zILeKMyQyurn2
JdcAds9yq9tll8X+dWA6gQ7rYE2JWKs3+zpcY7xS7JXr+7yvRw8XzgLa7ljqJgyf+fYw53fBaOU5
QLOZTpoTAuRnaAc8ALTcCkrrJ1l/dtgCsFRpgu/vdVbShkw/OJ4ZOnCReBdnEE94edfRRWdj23PU
iuN9V0nBeWtdB7+q5lLJ3jfMceuULFDX5CQgRIesPjJdfauzJPtIOhQ2cpQOKEum8R449yf5eDf/
tTRs7X6EZoIse6gKCoIlEErKfgi70yQ3nZC7vflq0i5s7ng74o+/nye3+wYYbynp+fKdle4DWyuv
qPcx4hCGENzeq6DGO55gASVD7kK8g1DfABAP/TomuTkn3O2AIHEIRqx8lpeYaNH6s1Q5ATfBuntl
KkDZIfuUqP85jwMM0p+8IwsmD0gVq3isEJhw0zOdFNzE4KJhH6JiiUcHYSfzPvgaj/FXzNqz2ecT
KZ4fCJXucgfbdaXVMqq6BFf1Fl3gRdlOv5lbgJ/QZSOzmRrAilnuK+SvEB0bJFgAWx4KaGapeq3C
8SsiQVHtqAVKp38uPJvq2KuJ5uQdzpyNgcsUvDFLWvYKAHvXeJ9pv/wa4gojWoYmGlwqnNJ/cXuS
t4+hPz0rZnb57EhyqE/benLcOe4GWRAYwh+9tFYlPgeZpt95PMsMaJqS2FkxFi9TfKHsoMaWNFYd
NVgI0GiuEXl1Os1m5xpguOZBn335knLi8ii2TKLHsYXpeeXHOw9/Y9Jz9b3v8xiA85PcHmgxRH1Z
ok1K4hRMPGAu7HGF3/GpJshg036MBtnfWLHa5pKAsKODWFqkXzIQkb6PeDmw9u4gbBPNpYSbZO9i
1jMNLqz30yGl064lmNo9DFvdPDt05ZsHNjeEpNKKJozdqMasfcU3iRkuTGP5S3gYi/jH1aBpZdtE
zLVbXdDMhKCvTh9jnYuTjN/JDceBDVPhs7RQpgKqxRm3yRfkbQNQk7manljzMEKVbVkUe67QuTnE
MZkaAMd93/yVDmmJu9RJQ9DIpYESg9WPZdddTgQMNOBQ1/JTey1KytkSAvxCRwzN/TTF2ccqeoCl
pBN9WMwxzgaspiqV9zr24+yrZtns6j1Zp5AoDIfVOPTQ/Vs3PtG0ReiJLj3eBqai6OSGMBv+67bf
MjotEcUwz1EHkPnZGQPd0fqFV2oks4v/ZfrLYtvJzbfGRxy988oyCL/5mGBQNtmerXzgyM6dYfQt
q1H8wxAnzBXDkewrUDUrFi9sbXCw3nTTIuQewog76z39at6Cx4ub/wxIjH1+8i/PVZkmT1xgsUDs
O5+iZJ6OqY7SbzOcKcPtnB+hZAffxGv0GJuaAPjb4PjFvHBY2zm2T3wVtjeZy+fHoJqh+20XzbAx
IVfyKgLDy/Vs+EhG0ri3ol+aIjymY7S9HoK0penWzmDO6Aprhvkiqk6NtAr53txfGjqJtHOIyRuV
wJcza9dnZi3P+a1VWxWcOyCXCjQOzO9Yb5rAnQFP0tJTnde89vgWT9wHkt9sT0CU7pZETuJH1EPW
gfNZDziS8rFd3jI4wvVDqizBNW2C7ZJadmzqFZeXaJtBq1w4n4onhLIdArL4rYBqv+mWgnm2SIPX
H7lwdmc+APMz6N3S/tZm5ldksfll2q1wSJBUAuBUSXmaYnzqWE4FKsZSuOqRxtqaG2jf486lNDFo
bhybAXQLaNavqtgsusTjWVulW52eUNacUYi8hy6z2QdALExzNhpxpKHfr90TRVJBvU/wjtwDsV2L
PXU0EfV32CcMO5sC4ZqL+bDpPkEFdHe/ER3tAVMoLZd9yirp3c01cLbDQF94M+xxhk0CruYcSLbH
odeGxPSDtWd55G6pLR92CVgD6xJp4GIyudwwGMPeAvLP64EFE9zyLAjc6G5io5IcJTog5XWtYP1Q
JwmdZOywY/c9YgHIanGt1+AxbnGFg+CeghEzn5PJPwaw9nyJRB7WF0Hvsz7RS9hVtwYfgsKYuuYv
JR63iNbKjfecLC0hnnoR7rb1m91sgOc1WjZHoXmPu7RLrwPWD/NSdt5SPdhiUe2DHbNE73PsrMWh
9JMwvddmVSkLtDX4w4nsoKo5kV/diaLd2E/FBiiIPFu8x6vTMc/wn8+knzbWRnqAOBo23ADYoEYQ
BxQaOh0FqLcrl7y/4J7QhvwM12zcKzzeUIHQMEVuYa0OMaroA5EHAv5RWOnfdKbZM1SQqflsZ1dd
+a47LYJY73WHbiV1cOKMHcE6kDlbyxtRB75MTTMDSGwJUMD8zDLauyIxOze/bebkDkdUYx4wPvNZ
YBLu/xDc7D5rk83c+1eH9ZpcwyC9Mwk4+Ee/QgbaQ+IwZza6/K0N36qnutLS39e9wcKDmi+7C7DK
ofvSjC0A6WSAEfhjxOX6Hd4rg2A59hxHFJcDw2BWDZ5Uk6Z0lAH94I+4TCObJMm0CCXZmXXzVXtu
X37PfSl/QnSrL0QH8uZlGdzW+4yxMPUkHEoRIVthu86RM2mlz9qjLeSSHvSU9r/inHPnLLwmeJ04
JF+GSJMO2eDCE0PrWvysI9VlqLOl8l5ykOVgrZs5MD9lChDjJ+xMyyrCQYeW9EM1Hq7rOOMCWLoR
iT0bDOFbOnUhHOzYBzLGVRxb7/93TyQiHLaWr2j5t4kUMgoA2enV9UXyip+XUcEaQOLHzTBo7wuF
jRLT6Laar/ON+U8IGwNFYYOEmPr/yM3OZSx1sHXG8IPZE9QtFoeavbv43OBhE90CIS1GwucNErYb
JinLYyYmbBz2CVBCPD5n6Je0V1LDOnR3gApscsW6MxOTXEufGRIsDIUYOQ6Yvt8nceZ6zyk/txHH
tMSZcVhasBV/CKiP81vcrU3q8looTPa7W6IZmYHNZOmTiFL5HPzaPAyctRADTHlXOXNMMWKoA+cK
NIPnkgg+IYhPKYFffbB/r507iZ7ssccWnRmo5YsT5yVC9b64+J5vFVtL9axIvbfnvszAb8YGyVQZ
LxZ3cPCpZCODhQfQAA8mIpAbjdYTsnZuW/SoS9dnXFpgZMJFlyU7+6WA/4+QHOfTKXBLaU+404af
HMcb3XBJeOCGbvgJyJIv+bwRVR9QVGJCvCu7xvK8Bokf3rkRD+FDxnus/tk0W07SYMhSjzHujPsg
ScUrZVy+PGqvcL8W6i/MS59pPlQBQhZwXpyyeVsiD4UxIBW3aS10A+6ImsXfJbGg9JTAy/th2iCt
bkwa8jYHgAG3w4ylPs5952tlisVVG8e8gH2/ZI2DZ3iwaXsOmir8OwcE3g61y8yC1rv2XDpG3f0O
GuRtLOAslg8Z5pFb2kTwZqdwiwwEeDhOkI+YeTGysbPQi2upJi4ajqo6Z1ezkwq+LOCRbdc0JbkN
OIVqxru63l4HsYevGyfW9MR/230zUZZcAA92zVuQkEmDxU9bDT+VOp8stvCJtt3Vchnf1SPcfBXN
rA+Ea31CJY4TPGPRxMeqRp7Wh9hXXCpCncRc99qgt+G3FLz1+4A5sb1nmTCGWO4dhbzPMi1CGoww
bFqq1xI61o44pnGdGrgiPnfiYeWKhvcro5h+7Gnl3Scspar7so/lZwsBoT1hYRv8I6cV90emJNCl
vOqCivEkCWVv9mE+Gv81K0MQkF1EnuRG13sYHP3EJRYyDPiyBOALeAHgsvI7RY62x4uTOv1JNWYz
GLNiqy9Q1vpQPfed9H2X/lYFWPHAangAhewTBtzzXojbO4YrehQ7K6NPVjSYSnf4iMvu6mErKTfw
cjtEj261yURLMlNjhTd3AkEPzUWFRLR82FPXbk24x4AvgBmJ92zcCH7hynQl8efaEzeh/JuLxSm4
F51Ip4tvy+Ut52casmWbW6mzXdt1vXvHwhFT2YVwZEPBSznxPytGKDKLDHXLkQK+qL1BiCmKb04V
c7g2Jkjcw7ymE4XPrGeKB9K0eLU4UKbZfRXDSBCIDrG6i/nEGmSgJ7KJXvgVNljkwr1WSxE+pr6q
AGtSD90xeGJu8+JL5LOdOUYdA9wN4c9vX1cxwDxlBd/wziEPyNvKgi8wVx06GeXIXk8kHR+1UdxQ
RJwjIxwGQnIRbDuK6+1XySRc9GcD9J42cRJt68H2nuGWQTE2mU+wOXN542vPpKlTFwOVKTuOeZAc
ZVc9oMGM4ws9xK5xOd74Q1NOwSUl2WGEoEoePrF1/8VFmnV/GCNZ5rKgzT32hiYVn0FZR3Q6j7hM
r3EfEGtPu5HLVRxImJcIwgzhv0pYEP5xMfgBgkPsiXh8lSlR+5vF6rn84rxtHk03Wha4ptJvkzOY
W4cod0GXwRyQ09AkHjC4qPQ6K24RzyB9dHZJmmmLGXuqT49lwD8QOotHRBn2bfclNk9AfBmwPSwJ
5Rx82p41ck310+bA0B7GDJR7ohK7vAUaQdsh7R60qdfMSey36JStwFXuQaHor1kJwMy0X6Q/K39U
3R4LqOyvaxAQUVYBq0rO2oYps3ZJOnHasTMtc3IswBXJ+dVDn3rAGGjuTH2J19COE4LRIDwcVdQs
5+QbibfTlWBWu1kpKdDeDH7MW7ThbPikdaH+QXuEP/a+8baor0VrKdMeXbwc/eVnaDYHW1bkWzOj
jel/HOlrEJeFs6wjPy1JeZpAsQnxxHbJR0uZPqo6o2qn6jE/gXDzeCEKM7rzq8BMWT2nsL+mv2Sz
sL7kUGrbnyQQt6oTljFYUZfNaIGhWt7SrMk7Sn1WUMMkLaBMdl0Jk24Y2IwuXTRdkalZMDB2Uk5R
JmvrstWrKd+NqUl4VGQrynPzvyApVBg7w4k7eUzb+FKhKAsy4cMB5nrY//Yp5KwJrqfsD8HSTsMW
Mahc7SDow39tvemZJlJxCdjyRqdE5To4j5Gz6HO6GiIuC0/q7y0MGF+F3Say0C37XyQh2XbMbuv/
9UonqPId7UKtfOD4FdWNMCVXo2leE/cLu+70LcWfku/5QXF3N1pzDglnCLMHdijdF5MeP2+jSaLW
JS/0fewVZUcFvVO/LtJlS9jmbvuh04ztvb8IMLqqbN6JMU0dPqSEtZVmywIlz+WSAlgqVG+Zmli9
IYCZD9xQhXkqU0c+E5+2A0YbARUxBXLYj6clCQLOahVWHwBx6pcJRZphHa7LezxNOGmRWKaTX9ZY
Icsu9PwTsZzqYss2G96soOJL9C7Z/9UkE/uKzQLEUgS/CY1k0n5HWqHIkZxzVKYPo1q7V8OXlOga
x4A5VQIBCPCKt44HqrK5JdQpxYILTosh2uM9pjnjASNkA+hdCD19inhGi6ZYGHJcuetxz/JhA8Bd
yEEhqp+rmYwb+L0JE7lfOj4zIh2V485VacB1vsSsBN42e6M6B/FzchOYZlOLG+6cVlBy/sANxTtP
spEYborVnq037Fy8kyLsvqfoBjB1KJ2PiJaC+/U5fmuWolHl3dV6JmLrYZbax0UfOI9baDc76zWM
YX0BT8DoDxeaxxulNPjHpql1LqLTwjmKQHB876VlHfCNbqGk/SlaJP1v2hFwA3c8JHUByL0wdRy9
IFPhUIXTUykOy2J2B2hXeRf/W/gOBOaQ0CrhxQ9oIf70SGgOmQ0PfwXhkoidvoosha+DyQzM/yt7
2Cyp7lgDF81jhFNhfENI6VsqhpttkgMCO3tXtBpLuwKbcD+7I1XPEIFl2HUeKZlwhi3H7hY+vyR8
tOVgklGMz5MFZPil5ACAm8/axdnYuQtHJAl17SzDK69V0dqd7luZ4nQ0vPKeFVUQHZMYprA/rm0i
u7x3ZiGGvxsbaTXjEZP+NydOkvQVSufMQI00jY0DAIhKHkh6lvN9DzsOHi4+g3TCGe8X0bKvZiVX
xMKxEg+Mw+xLAY4F7WVlg7y8slGnW9V6ML/2EwUfAJPhKeYTLke5CLAlKbYRESmClbjJZn3aflGo
dTqc1KsrUpypA6gO9bBQHiV/ebJZfqRF7+YXJr6MwgAufqq+rrptk2vfAIegOqFsqisJJVhtrhzm
6V9OYXl1gDyDDuKvCDElrsTN17YFL4a1QMeAJ8RYLQAi9D9ib8JdNdhW39sw5EIUqHKxNwIrWcup
wVSCSbAFT8cOudl6/qKwfUlwbRMzysv4VJPCxfhG6/SWdOq9IvyQdOV4Fe+llWGgdZPoYpZKfKTG
Lyr6kWEffvfXYnqYgUPJTRBQ7ZeCOsTfj6A2CxwlCI8D2ZTxiXwdhIpdMPMwk8vP/nAyB0WwJSCC
kbAMcjt7E19St46f0jNZgM+VF1b0UiVL0B9dJ/fznOKZdmuRs8INfvCSdU/V3DTDYxXWXE88z8HX
CtGIiDdN7iwbkZk29pQoyGjArmZ0IVWJRDM1xPIoXaaRBiyx4/4qky1DW1TkpMGMzgmFaxXt6KCE
wlI9TO2G4YnbdktmRyhJZ+gPbvjGjxNcSbMYynq70jftwUvZ5x2H1WAQL4FbO7uSQEcHVQhp5OSU
3DSACos3WK7Y+/N2FsspJgUbnhdiHfHJasalE2KP+B2zFSK2infu6sZZTRTKuCR+zSj8H5x4rmQi
oUHZZRom6sNvZEVkWT3Ns22fNWLt11p0kwfXnMXWLVaoh4/pCIzxECnWY7sMK28Id8p37aVoxmzj
DFHNuJPS6774mqr0FR7saj/ykavqBVYCBibCUzzRiMPI+mRerH+eVNYwTtSeaoDD4lcH0QIfIvVI
9psqfO661i3OmBhk+TRRnqm+Cwo4LEd6zmYZpIdjWBqzDojtd9ulLX7F3g/QvdiQEKPOJaa6IQ1k
cb/2eKBPhcu88irDCTtRAgTUPnSjhhgoHTgd9x62XntdE+HKY+JzGnyNC/UfCtZls6q/C6uC5AVx
z+d9hhoMGiVv0vEEeiRoiS3yE4eQVC8U3ZLwSO7pT2FUWVQHTx+Fj5fFIMKKwzVpM8Rczd/qlK8l
agEvPBs94rDh0GWbtHQP+JQIUULmmlOs/i1TGH4cCusjMFnijvoR4Lx+XuBkBIk0wIYNu4HDZU1i
fD/WE8Hvgbm72SBvoEcCduc7rMw2v0p4Q1x42m3rX0OUs/dpSsXag1AZpJGBlDYN9u3Ev+UVguZv
Q+7Mh7wtAm8ft14vT6LzqLOEqL3iMS0l8gYZzs1sANVFIMV8UpPMkwTAXX2XjlSPy1rws6LPAsUJ
novovzPncsW2MXX3RyJlY3/emAk/2R0kX3yzmB8NZvnf0sumV9PWfDnsEOBNQgmmXH1C5OAgxnnp
7AYos/k+t/N/jJ3JcuRall1/5VmMhSz0wC2rlwPvezobZzeBMRhBABftRQ98g6aa1aBGGunPVB+h
BWaqZJkj2XsWxohgON3RXJx7zt5rs21FVoZ4BMj59z5yBuJksY5sqECoz4c1HS4JnYQfFqqZ9b2I
gOh9wl9kmJJAWHtN6QFoiDZlQrfBoX+1tMuievdrJQ9M1CJtBWXNJcQVaHZIRyEYFVNA+D70X0ec
MyvYa7TIXH1CzEijPvRfQt+tDy1e1fEYwu39RAqPRzoOrITnmyJSbNbu4ZaoTXLOVojm6af2gCPv
AwPAxRr1WVmuwsRkV5UNQGkWBOl6TzFiWn+FjgovXmDW2jsf0L+ZAhYBwl4eW+iUYpUfMesh1ENr
CscCWRPvMGk0GqqGUz9nvYPuDvULcGIYsu5PXc9qG5MULXB7L1KLU4NgK8sOFYGv4BmMEl5P6yEO
LMgmmTfD8KAXdQ+6lPYPCvcDG2PK9yIgr3QDcBqRrx6MoXdJLPAQS9ihpGsB002PJlSBeg+Bn60+
sTRdBxUX4SM2TnGg2uTZGmgadkDdt6leVY9cccEUoCaErUp0Zg68OuHyUtGHY4m7L/WBMqk2S3EC
cmi+aG2J9c+jYrKvuskAfaWbZeTcux34EUBtM6BkjLEbYNyc04wgPQ8nKBUpxpMGrY5rjZj7qMuS
a9DHQESQMdhIrPGJrkHE8DHqEcPmiv3IOJzCBpzAPDsd4Y7Nkj1lpuyO6PDYa1L5eljp5Fg1ex9J
M9HwbQfLCUsOlbXSNe4fWyaUxcGgyIcLEH/9DHNTO3KfYLVHk+zeu8bAJrBQMfrsmABZOnR5n9tX
HjsUjS5SXg/kZIlvo84Np1lw/dfRvoocLTyOoiYjJ+kZVJwiJETQLdCRhUta9sb7iCdiVdMipBNc
Saxw/jAbeFjhsdiNTBfsWxtrZX9LYgEtTQrkvBmxhXtsnXPVQRAFZSSKJlZQAkkLOIcwjz4TpIDZ
cuoK+1aHUphvXo4Z4uj3vvNISyDZ5ELy2PV9UICLxJKZvVdChz1gotLl7IYCWXIwFf2DtE06+Hod
GetxHKqBox90HTd9iQsG/eMwvDRqZhAGJTMpBElT7W5tYmwo7rDM4+AY+tpZ0kNOOct1OjuDgFfd
5yFCuY3qK0A0NlEQFjdWGpCPAbcG7+9G0jrwX2gEETkAFgGWca1hPFkxMHR26CJKZMqRrR4xPPEg
NzlQyWM7orH9O3s46NX0FWAuIC2tbRPSoxm9bNtiQvIuBZrsA6mP9S5Jv710NhkBqK5LBHO4f9yG
FYRMyj3JejgMNYYYhA+7BMleQhByil2jbA49cgJ2AInhX1NmDQ2gDNd6U4YVXgKvjZ6M2qsRtlnQ
J2bvYjswiy/kT2UrAnGdQcv8BZaNiiV8MESRMzxO3Du/mYxyUSl6//ug1sQV6QYZMSkVzGMfgq5Z
tp2n+YSs8PSgYArEFqcpTnHCcXJ2RnjFkG/kI4JazxVG/zDRYoR10rQg6L2qMQYAP7aP/HTnBimy
KS9R1UmgIGvvzHHg4EB8iNeeieJo09LHtS/4AzttY9ZGPBDxLjtERTZobAKxGvMdk0wf0ItOPbks
i2G+fwAWkOpLzFePVpvm+8axqCtLOTKhBTbDpaLccvhwCPcg/CaN0UOIFJ87CdRdqmERtBls/C2G
HAAW/pqAuDq5APlkPNcVsfVdliE6wWJo6bB7rbwGWdSVhNuROPEr9Fut3RedOzvWqoHxx1A4VNMF
QBsqxqKjBJQ4a1iUY5Gx5GjwGEaeekcrz9lLIuLRmpWgAT/tfQbzv6uhRchbNoy+N4OMGaFb+JVe
vLGDggJ23ih+iVLmtFbJj/VePLwivCInia4dnL4ggu8HWnSfSVsnqa/VCrExR0e1qLZi1ITLAI96
fdCipuSxBNCpQQeKhRfXRRY4NiJMq/ZIdTHjCmJvwo6TBiRDOKO8jQFIPWQpKPiuWoJf4udgjCL9
iAndo8lKV3aOVojqSO0z5OvmIfW1juloTe5FcleX1mw2H6JGVYch9BozWaHidmmzWJOVbmMozwSH
1hjta9R+XDi08RnhJexmkwPeSQz/WdnHHEpiwokwCslLnXZ1JasSjhGZQf3V1GcIjaPPDriRBbLf
Qm5Mn6DUIfjwaw2Jkj12NvcyMonoENPsH8gZqmge6BSqw6loqUvXBVov88FOGmRa9CyZttssTs8Z
vlQsTdJxma67Tps+5nTasyeN4IDh3cVO+lIo1GZccFTio0aSBfJJ2apPleuDxTMzrkKDVhSpxCxm
E1SCr0z1TQ8/eEyRgO3d0u5I++TUVNVLG0y66y/mCONSX3oY4vUlRDefOrtqO0bGvlMDmgUrEN6C
pqsNmjWWmpID14J1l4V531RnzKRcX67D8kJto3ofkTmj6pAoO2oSmOZ5gf50lUEt3egIGp/R0BGb
VNWm2kubhlKKVTRMrafE1uz8vRCCdF3wl/JURK7GgFXhHjIt5R5a3xyMbGdbNXR+UnroEK3D3JvC
vVUOGujKQlrZh7J15W3Y8or4JyopGs4Et1vlQ+40dnhLWa36t7Ty6IswHW9cwKINMjvnFqXQeiD8
zcWq3+r8/ECxnf2iEybsmpqiKWlwqIkh6FfbsYkAllAjPwSNYdkTRMW4S5T72FaY2nhSd9CO6RmL
aIS17ZvNQ6t5TfbaSugmR66ioY5XplsQnrX0U0rXA4PvucUYOgYZGioVBrEyIqTLHxskHt+1Q+sD
2Glb1d9QRKTaiKSf60dbojuRs60GNpPf7hLaLCNDDadwCdGaKp/lqdNHzFv9LFt5ZqJQaDei99iC
4Wiw4l8hXoYwYaSDkIP+aQiPxcT6FCB7lvier61ru4K8IvYExbBniNbHOqK2Oi7fAMXR4EdlVCT6
g1ZmRuUsCj+rtLcprAzXXE7uGGK5IAAHiT83TJFbG/LDnLxambXp5/camRMFpAGDFC4sNakWcLOm
kNsZyAUe7dD1hPdCjRsCbEJfO02mz78afcjv9ioNcidDYYXKeXAWDZ4IPV5FkSPfZKZPsHvYsz+G
MopHtE5N8aaYVJjWiZxU3zhkpUFaT861ekoi9LMLnV2ZgQ7VwxoK/gSu7KJWIlFbdnZdIdZRPDGm
XBrKROy/Li0UcfdNhVj/Qlu9IdQI71HffYKbtMbP3CX59ETlMokv04frumxIR6iOJRtOHUcN6+4h
xjUE3tWjrOCywcd4ytCnlpeatJRq0yunZ7ZXl+pB2B3x2DXEMA9jTg5pcAnCccQiFCNLvxlBVX3h
6I7s+8GUEwLNWh/TuwDNRrm0Q1eT2HAIcdxFtGzJLZ/67KTlWvaLnKQ63RJuq0O+xdlLwGxPY+ra
IZkPd4PiKZIvpQl79eLUdPsU7eIsMstVY7vaB+nPBok2FYfwkeRyirUl2kX08T7WX8C8iKv9TczN
KH8yTHPSM20hHWMejXAqgiyUxIfTyAbpSZ4Wk5OqDobfhNulOOlTSiYStaRFVgkyyM4ketkOaRQu
GSRVNz0eeq7BjkcEHSrGj5fEr2CpePgnrD2GzpFT3pPNRCFVi+qry+Rwn1iMgj1my4bfrpniCkGy
BOlIwR2+oMp7xxqnQNcFfvpB4E9Q07cONdE/Sq4rh4tJ18Z+0QxV5wKd5nQtRIfC/WR7U6Au/cik
7tS1mQUzEpq89ztm1mY9lQN1CjrTAOaGkJhbxFJonkKNGDrunai6wuMKn4syv+4NcuJjO1mmGAzR
e3TCYqDg+GJcYnxhclOJFmFJmwJL56AZLrQhNLBnjDP6TyosTlaaJyGgKJPbjeifRLzmk4klAxlT
4Cx8epz9FmkeMau6o9lPYIj8R2wBDQ10Hs+lbvcfJSDfaJUjea03pCxY9qFDB0ZOHfrpfIEYyUN/
YSFTYh0Yz5bfQxOUoHJJHs4g2mDXke2ZsU72RvtZC4EyKOwIIDizL0QB47FQfreJ2em8tGFcXGkm
1sjuYAYaSG8vmpuKZ7cyrDd4bRETcxsaAh3GTDvK2C4/fBY0mPmBHvo7zbQL3NfkHtIV00Ldo96F
hbHUEOP87LCk4vxnXILqQDU5OxXFgITJdBO+m6my3KUXR8nDrEt4JEuXLdNQ0DIkFiU5EjVGlgUC
AbZQRRNe0rwm/teqEaazewTdE/foEHrCDb7M0rOO8FNS3GxVCAC8HqsvLKDDkWKecJWpJiGBWicf
fmtGG7rrWNEEIq4eUfiT7cG/ZGimAsUrc0fgzsllxkVuRfRRFpVGwMGOaN7+tbY6opu44ooPOq3d
DR6qmGl+SoDodm0yvKhcinWUm8WH1FsNUWli9nc4nf0ruOUBSwz1hHuZqhjQBfEMo17eeFL6OXgd
lzzvlSULLr3EYyuC9QhTx7oDBHLBxJmxU3bnt9WNTnrHvs/AVuc67D0ZvfXyre9K+y3q/fJIEDTq
OpV0Xb0b8Njg6ohMG+M3sog9p9UM99TIg7nJ8G72r27nRdt+JB9jR7BhEy5SF/nEnnXAyjaNpZeY
4Yi9yK6tnenxOvW07NhAaa3hcZCVuLBpQ+NEde1Krgofrc/CjBEXnSIoaNGsg4viNXCJLFjy753H
qrAzEJ5ZPhibQFhFu6fRj80ENxf94HxU4P4U65t+cDHC6DR1SbB7mNzUr/emNNwXeBllsCJknZWD
Zl2ODpYt0UuPhSnlYVSi28R4kbZLdtdBtm9rL7M/pzlDi29MPP+KutHuVoTBe/bOTaWvrTWuBMbf
EivyrBIisIPsGRv8NRHSFh8/C+sisLbEh3bZkaLAsNEZaanPhsIbE17rex5hG1n6yoQdykKfc7o0
vUbSb2l2feud1BULv3H1XxZsoA9NGhrsj9ByPgC8tgBlJhSETDnT7M3zDVTE2P2wJ3ZoSD28Ln6G
iRNaDsnVbanuHaehG1XkLcNeYfqHoULSfQgSJJtr4diUK9JEPLWGmNAwtzUQnjHYUpp9l5S9+bPu
3SY/YZOp41uhGu3N0IyyOLjOkF3YLTFmx9lLoBCUDRv9FdstYt6KkciXqrEIpIb2r91Qx1Sfo0mV
TXKspocns/JZ3gZNDTHVEtJTlDla9qGrRCRUpmzUoFMyC1XrOGO7vWasmt18I1Lcb6QPnbyhHEL2
CJEoHpo+dj2ylVMAyi6ezvu6baNDkbAfW2mNkDfkCNXNYSN20Nnc9DtBAhKmIHQMAUTDUo+eRI6d
+RN7Rj6c85ApGD1aJwlWgzmliIOi0AwYQjQlop0IobhxksKS5a0pjWw441kt6qdEFhaG4jIq/XTB
WFYVSAwBoW+pvImfrSDpmMe2YyhCryRN8g8EUIn21GO8He5s+D4lBm38lEuM/IQA+iJvaKfD/87o
zw25LiQAdqlPK/ZdHH+gdkV/ivUoS9dGlBYagxxHZ+yvDVpwBv6v2dsY7SbAzHiEdkW8Jf24nFmM
t5+3k9WbxFAibHykNhd+AgUZTJiO/XLZw3vg2uE8dWdydmLzrcerWA9LMDyxQ1YsGosX3aBFtioz
KMNP2sQW5FlgLPc3VdIH3hsHRtn0fsje2FliCMcbMyzRb2rmYQCvEHmbW6zFEjNtSJV8xoqSe7up
p3hY9kXnCC5vGWOy8ApPBpvabqS9bQeh+Tc81+h8F3TNe0mGa+C8EMNkkEHDc8dbyZ7uI5Zj0iLB
MoUiiRYpgioyKT3s9xSEwgTeQFD4atSHMD4JOkn52sTqUOwI5qzTq+e5Pq/QF8qz7uk/j8jNzARC
wFtpekqxrR+LYUm1UeS3tG7T9hB2dpZ9REGh2RuZSbNyVshtJEaxQC+quxRDnnkdPGNsz10RFdkd
3gFvYmQjRyaA1PYCJYSuxKFJGRW9jAZM1zUTAeKmudvDcUNwr5k/ITU0R/CcPI5vJnrXaFxmtk3O
PLVTyjTWjRGC2VGX27g6sZveUkxDzm+jiXLvOhPGxvU4lRymVQ732kY0NCIdXTldpLw1o40sRakW
MrZcD8C0ZrpJpe4j7l5mSSxDFH3oxb9cUnGatdZHJd5n3fHeh8HLHh3mNHKTen7brdo4QWjnuhG9
QaeH70pzb0SVMRRCvU6Z69Fbsr0aJ1TSt8Rd0E4FFA1IO1kJSpXgoiJhX5Rk17DOlDb+JCbDolKQ
bYPXyB2ws68IB03wtzCqW/Ss02hDTWE+V1hDec5lVHe4I+jF00jCaLXUrTG+K6n0ZvlKVL/oRMjQ
x2XMciyBVnT03Y36l9X3Rg/lWjaw22NRdzvdZF4NFyAkotoryd6DQMd0AI5lwVLD7cMIVB+Ei7Jq
FPRQ+77sCfkJq4SZGHEgtJCZbxW7UhDpuC5quoTYPmAVrZssFtV6TMmm3cPxpaKOGNcFS8qHylsL
z1EoGi0GZ0cy3RQKRhrxJIhn82SRythbMq7u/EVtpXG4AUuHBd9BKUXm1rxxRQQV2f6mdryK/OKS
R8QCMqr54gW0WdYWypp30PT9Vxi0CAuBnJBiUPuKR68p7dQ6cJ0VL12cjlsa1G67LvGRyvVUp7q9
Y+3S0TuxMbozigC48jRKc4KNF1TPnl3V47NCtNgRlK7142fcS+p3qJBQZDiy/bAjKSS6wHUxygd2
R2DA/VGN1p7HRmgxnPEBiTBlrfEmLRBoq/6C9NIsdq4D4QawHREqm6AX1ILYO0y8MVWtxedYwwax
ZHCei12kVWOBr6wkxXHhx50fHaHCS/QKbVtECBHs8CeWfdsEBdtHR9nDn7xMxF9OZ9G3jXsH1XBq
gV+y3V45muZ+eMBlw4VTxR0PxkKlyS4ZGU+tPQAF85/E1UWidT5wc7XvocCWxxXfJa9lmPjRHcZ9
kewJmaumTaYc7wH4Tj+sCTTCz8Mq2Re3id4nMiCcwQm+cFYQNnjugEyNGFNOhCO1FxeGXnnE5hvk
RzeL5cARYfSPjLpp6OWJPHBhXql2PfEyBGKA30X5rIGXubkmXm74S0jsN5yxarqxRxfmilCJvORC
UuMHEijyI90iMsDEA8vPrl1bOeVJ9m4vT5WfULNN2CeLtZjyFuhlg9gB/hNbmzxrq4/JKftuHZDG
3PHB4oybbbJyrOTdNG7cJrK9dTX6HrsaIjytJ8sBc/LLKHWkrMxJZX+dCBgZV1pnW+VWVfSktn7K
U2vBetkSlDJavr8qzKz36DF3OWHkBSvKhmSN8jEZzeYLszZMP4x67l2g0BShYWtRxfcuUP29RKHT
7zRfi6NVR6+0/ZXRO6esjBhugxjpq2Br0cE2VkjioamnoyeewlZDfWkC0EgPXaY1+d7S3UpfMRrW
ug2qKrp+jhMV5SlzcHc7xP75i27GvaChDC5Fb2KGBt392yjZ2CoAYBeLWfZ29LOi/XCyNkU/0vnv
fklQaJWbauvUuXbrLOWzewKQ/pDGY3nnkF7BPQ+3bs0tMWxz4RW/G0JuZ3qZgaguDQJtmZaeeV/S
AfioWQc3E3Lxg6N3ZXGlhjAudqB59tbyEjZmFqjL31kVibeaVuMBa7ULytAcVhUD1keWNHMbR5qR
rfHUu2sQt9kWQsJ4X3a6hQEsB6xn1e5PenHdYxkRtr4fp875HFmRj8IYtL1qgukdNips1sL31BJn
Et3HmpzJnaygGG30drAdniC6Z63KPKofi2hwD3WNOXqZlB1i0pgh8r0GVsWCRirdLTKneJ0bZHoC
znY3RDuglslEd0CX2uokU5dufAHb3Mb73LQ9rgZSEZetBoOvlHGwj+ppJK4S2d4CH2z8WkkJiLUv
LfJGtRi99gIMObp3p7YiBBXcPB1xqIxx6aM2/Qus4UgR/RqxW9Fcw+x3hXKqhyC0GBhAH4RpoQIQ
DWhdjew8kFWhygVm1fYXUV8e+OeavTKsBL0+aw2GvpXDvAGvr0xG0jlVPlHg1aODGQgKSbvBXDqC
CLeMO9r34hQl+JWx/U1vXj9aN2JSETBYDpgIJJrCO3KMo3hPdJ2UTwnDQpZVjdfSlam/Dbgw9R3A
w7k+oqvXMEXrCqz8TQKKiAsxrHewcqb+NOZsJpdgZDBdwF9leLTXB0nrg4IxS7eNm1lXKCNQSLtU
bY2+ro7w46ytDpP6zoek9ZwogjUI8qg2VP31Q5jmVb31YwGVomLLxirs2011NBNktRYYSlstrNjX
GHwUGPhXpDiNdBnCyjFXxNnBvSoN2+1RKeNLeA5T6NZK9dljMdbmma4diZ81/JnnflIF+WDKZ+zn
I0c2mIK4XV7sfPxVhE+T7wsZEywJ2eldrSgN877k4R0IKPIk8HIKEbcw7SWrI1iH5STPbc2mgqcA
/SLFUYOGBQHiHm7vsKtKo39liArFbwr0j5jgh31gj84OW1K+x/kjx7UX4itb9emkJXubwjl71xRc
xY2VJz3aSVI57aVeisrdh+z8kiUiOkOuQ8lgbIfInRQmiVOR5nwFRdd3YVHmFc7ZDosj0aaqLzjb
DTs7wiKnYRtXSVcjpo6n4IhPYBI34ROM9KRYbykNnJrwylH6QXqCMd+SssKcnV6dRrKL7pFjb/hl
/FNybR69sLGP6KMhUleWc0WQNVCc8Wdl0aVINZWB/bhUko5j2/7qDW5UkVdq3FnuPDSuIDmQR4pR
cVi5QzCRCo1sedtVE8bXkvyr4I6ExLxZwfhJLkC45B1BcmJENBZXh64ZHgHFSPuipxJTB60I5EVE
jsTgmWAMraRNLtSmgaQLwUBNVU+LQuvqA6o5o2ZLZTtYheMyn7hVLSY1MQBcprjtbdRoKfFAMPCT
xlsJfcQgeU+QtBthwKcsCu7Qdk/asNLQS7bbCScpu0PNKUX2hJDTiJtVVuuOX2/ACBJriu0O2Unf
FFevxmLS55qC/EicIUyvddawD25WsTFpBD2ObW2X9Upjq94WJ3KEp/RG+rBWvox93fGuysa0h4Nj
1Mw695XyGOSsfDge1Qf6xQ6DXUG0MPOCHvtsxE2OWztcOfSm50vO9RpGURAZx6UmbPHgE39BXQDp
QRsPLs/s5HfblDazI7/WK5vJZx1NcztLtubVNBxN3//441/++m//8jn8a/i7wPw+hkVe//Xf+P1n
wbgpDpnr/eNv/wp4nP+//81/fc8/fcv2d3H5YCL0z980/5z/+je87t9/7uqj+fiH36zzJm7G+/Z3
NT78ZofVfL8+73D+zv/fv/zj9/erPI3l7z9/fBZt3syvRv8y//H3v9r/+vOH/X0A/vb551f/+1/N
b//PH//5P/77f/7Hv//v//m//ulf/P6omz9/GMZfhEf/RNiIi+j4+rxW/3v+G83/i+tZvqfraLJd
IUxD/PgjJ8sz+vOH5f1F9x0PVAoRy45DNviPPyh2578y/L8IFkroxDoAVW5O48f//eD/cGr+36n6
I2+zK7Lppv7zh+uY5o8/yr+dw/mjeaCSeH2fH2ULw3bYyvL3nx8PMQ0Oftp/UyX/TWV0oCSg0TTt
8jZ/gHJjLzSwioshVeml4ZFJM3g4sZbSE+8rIrekUWxgflgLJKPoO0Y5rqYRaB3y1VOYPLpmVlzw
oxeXsITYFAHqY3YcrAiYQThgFRdjSBlTEu58oavuEf4xT8mDJsZ3YdLMZJqksxNfct2upQ/ZmuP3
KxqVu/VtNTPw4J1EVfEuGe+dJWpbU5/WWU9bIWYweTHMIL1oll0w76ryrZGQHc5Wekt76GfQ6Nmm
wx1xzES2SXXUyTzD9imcyQNm6eTcipdUVgcvoDKSmKY27C0xm+WOukRVrG2Mjs1V1GbhRSfpm43c
3jJ1f2s1ZX8hXA/LUenCzymqAT/JDVJ3uu8G42I29qqdMI9VmWLKEk3D5fsXBOHDBbf/hNTIp8Fp
mucMqOHeVtR6wJUZYfSTWUPW6L4inAK7bj6smfKKy/dXqJVrir0Ol6WJLymaOEiyMQ0duzKHgicI
dVIMQ6TTGUVEZaGh5tOSS+XdULvEZ4S88eX70IPiJrxZYQ9IE8oZ+DX50mmQWZhl+vdfvn9bNmIB
uDk5kUTlnazohmxRQ+lk+9MiIoZtVTqU1N9/SBo81tkA9amKDaw9U3YZxrHcJngLUXfWTCkM9kVe
451JyPLO318Z81dl2K6GoaA20lHOVNGoncfc187fX33/ogc5jloCB1hdw3XjQVNFzF3S92rTX8SU
hztLb6u9WidGeP/9AZGYmMiwRhipBtgnOf/y/dXAtZHkVnj8fr/TfOFMNKm2QWWSmUevUc38SYJA
vn8f8vl2FfBJ5mb5R1uJ9FWr0HJ2KGbvQZbYG/av1FFM0VcMGon4bHFY095s7nyjoduTRgYQsgLR
yewFLbUm/pBVjZwEV+aCaBNUe3VEbEB0jEKMG7o0ooPuwk/p+kY8Yt6x14PeZ2c3DvND7JfsXKKu
P5SBfVOwylcZyIWXJrEg3Ljdb83+JUOHzSu1/zaX6Ht6L/8ZDT36Fzxra0FPdOtS2DAldLoHfQi8
NeRy5lPubPRCj75Egt8z6Mm6M9Z4PHquCB8BbOdLZOPDWx4/oF25RIYNgn1C1ZTOnyPSApyzInk3
MmYVcSZA3QQJfqs4oSJrjeQ8ygRh7Nh2m7YL12RkjXfxoKBBlqG67zXzHKKTWKhWFJ+kgS/E8NjS
UaP+DxrWL00+Ka8G2TFhPleBdwelk/1NAmwjTIKdKzL3XPWZO2Mz430tHI1tD2q3WM61ol6uWd/y
L9xmVz8PXyJnCO5Nl5ThAYHsPYIWtUX6UrJ75M+A6PsniunZIZl8of4GxTV03imYsE8zr4OtnJW0
esv8MRSOeOxadw4wePed3P/Kw/FxMJPgSRA8PSD8WXqWqV11f05gxoCkGIngzWsJBKv7T5Knxz3G
mehCUZKuia/NbxYsDkYBY/BYO8jTIjtaCs+tvjABP3UKYXWIgmhFP+LnrILa5xbsSmZhiLtec0Ya
2zZzDmlMTVdmYlwbafwVSZ0WM9cCrsPPGNDDoQuCayW8aJ9HQI60PDiydZpem5ZoJrwV7mkOQcmD
E6UjTrHRHN/HoVwhXk6foQ4/ORkRG5By3HtDNMU+bKKrRPyDjzAfbp6ePTPJDNeRCpvT6HaPVjFm
V6atd6OjO7vUmZcbo8JgAuJpr5VPzRS8iTwj7jZqaEPI6N53uvPooXbJ9P5tUvc5bPRVESXJnrLS
eZXyNnk/aQE5NwI2HPbjbDGNGZVgja+6RAsspms+dtUenbFxqVoWxFU/hdZrERv6hmCI92IwuNK5
afD4P06TvWEGmK7KsJTHPO/GZ50gbXamJNxYOPxZ16O9PsloXSENfMVgoHOF9szJ47y6Gb3D2azT
vSpNbW7v1ns0Ei5vmLcjIMItQh0ZEy2N89C5IVskeFiNKXdeKup1CSBpWZgx/XeJgsmWGVyLEIEQ
JmD/1UirX3hGAfJruK9xwwUwHPLH7w+DU5ohcCmveRL4G0lt+Gon4zNa9uI+1qS/q2r6V2BObvQC
jVfdK8mbU1207UrLeGUu/yDS/No7mn8qkIPcgTjFd2lyG8aFVZ4oBs88/TJghUR4WojcYX4ENKas
YlHGmcFNnPK4HevuJBFZLVvTD2++A5Mf2u6SAyOwqnjjiy4uBU79reqEselFG+wZXNNWQUC4IZe+
B9uLTcGLCuc8ma55Z9bRA4SYpQum6sJUBdE6CQ10Inh32uD/dspyfHVC8pcLqSVE01T1AhFS8QQo
adclkfvKpGlhOpa2aSpjWqdO0rwiwwM7kBbTJdc90oIxYK9iE/CW0LVXMafPT3pBLFJ3U99nreg/
2U6WV8Vcg9AonzZxNZ2LOOzua2k9uVVrbju+Wpv1Tzzc6WuJacCqovbYAdQnotZ+iHXnTrJ0vZog
dpeWnj8NVjCnrfL2mZ3e8rHq7rljyGKprDO0utvoNe2r1df5tnSKnuSIuWeRGuEZg/RHUE/9FQVb
+WAE4xXNy9cYsxbhu3oXFWTcWDbriOERkucWJ2Db39vTbtaIN16fMYdn352karpn7ntMJ6JY5ncd
APLeVqG3IUS9Z7UGJl4F0UcFbv4qZLehgyguIsYZUofV6wTXe2tkDmT0yY0XvTC9F/hiQLZABJxV
mr0WTNjuAkKoGt4sZd57NPKNyM7zdYglKxAIcS3pF6+NoUfrQsO1EtSwCOe7J8JFvyoL/5xgY8Q2
y4fzxiq9Rxr3XOA3i4V6mdNp5+OuNi1W5p1HSOAaJQ/bKpImqDN5npKgmO5FcBj5Ca+TGeWnCeT9
koSU+FVpSqNznz0jqS/W2If95ehzncha3CxBDzcvnjstAFqLPZmhCYIDOpDLvE3sw4xj5M6h1fr9
yhF4HvqJ8hcGNnNbBKV2M7loEUoOr/CpxH4op707lTZjGmW/ZOhh6X4Mx2ZwnEMOP3JexXKduVrc
aYfJbZkztURWqzbitNCPWhi8T73W5zQAO0NnVydLb/RPAxbNh4qimbBEqg+MZ19T77SnoJ7vUt/D
ujol3U4RzBuLVD65bfVImEp3L9CcbyF1wlLOcaF0RvuCQkJnr+qSOp3rdDCIMlhiinaOQc1l72Cx
OGYoNIpmGl4swMd25Dxr/RHsnTzXFvlHUldHSff4OBA6s5hllytEAEe0GhldrUbdSH/Ejm1tPSrV
R82N62svrTfJ7HHvZAVMHZcFADZUsjGY975WzCFYxnlG8lAUR2+gFLA7hh/Eqrwi9ZgOtkApMDSV
t+zgJB8YLBI8pWUKOyR9Q5zG9ppn45ZRbvA4oOZYwvrpNkCq3qVuy1d6KvSo0iIDMmRsIjeMn3QN
8wLSKescWTjiEFiRvWsfxUhZN2VZfBZjCM2OpedlDvxZT4mnb0fxiDd9fI5Yn23yee5kpec3kXdL
RpnPXhZYV2js6ZHk9nFpzWfLiBlqJ5MJrytjzoDVKTuYHUJj24/HEzDhg0xH64HnNOtyp5NCyKKj
DMpKx84d1A48BFA5di/c8RxOth6iHdPd387N/+HqvJYbR6It+0WIgDevJAwJelG2XhBV6mp47xL4
+rugvhMzMS8IUdVdJRFgZp5z9l5bUv/qJupaQTAbZtlefa2EkD9YJeEsD87RkeXNkccW4mwx1gv0
yx1yK8gNYN59VV5eiW927oZqoAYBPnKtcUbZ7ceyePFoz+e+7Wlus2leC/x3CCdJ8nWID+UEuDbB
Zs3y8g5nqFO1YAY3E2eZOSZMtw6OVa+7jsGhBrJyfu5oVaG5hkc023D5G52TvvxXiqFTqeLRJjCv
oRhdh1767pM6vxlt+0eBLLJD+DLSJB1JLucjvlOY1ntTZOLcW8sOn5mBsB2iJGKM0fEQHqg4TGF5
xxmoMxYWUHn5G93rc8ao7DTr+l9FMbWDQQCFiysfyZWmZz5pDsUe7F50ohYgjvCXQGTsdY2T7huV
5mIu81/2FwbFzQv+2LMht/NlIOBibLVvux+qDzjPDyyxxp5GFmCoMv4FjxDEC/6QoMHgRFJMCT8M
vs4BfuZ73VjLUeAEd/ucGz2PtB6tyHNqnHaLlVEV9b9KKS/3qG6Q0TXiExPvfv4bd6X0/LkkFqLj
KpLO5QiuP9NsRgRDhXdT2wSQyiI98UbbZ2VVMJ9H0rOm/sI2GP9RLSkNGFIlEHKUxiO9kUcTf6mD
wYsxADTqTMOayP0iT6JLwqyxrvKo/5tJQnhUHlHY9vxHSCdwSy8EVw/shPocII04qUlzbnQNCgS9
vt9sX7/AAKov6VKppyKfbgyygPb1TfKbBPgQ2ID+JmtNEeSyHKSahoa/GdtfRrNyOJU7hIP5LxWT
FyU6Jt8hH5S9NvRYDOX1kOo7hupOmz8FbL4bHewA8mMb0MLUA3OU5oeWt2+lApRQNPMFOzNPcsaQ
Iu5Obd1CJ9NNsqTgESsRLgWZWzAkpME7zPybAYBDljSnykoPWQ7XlOylZNbPFmSk45yKlyGRetQN
y0tmEKALbJmdaHpVKUXuP5dp01gbim7v4TsRykr+4G0WtuNPEWLUQlbjAF6PuXfWIn+RcbO9GDqu
8BznObeRtvVqI7OSOuweHZ/17I1fN8oW/Wx3hvVoJMDihvyPMEB2IqsM6OKzlsMM3vVIhvYaSLOH
bqPgH8gLPBKxNHhIJgj2xMk0ayec2Oqjm3TqI7j3nrkzYJa9MVm0dwPcEnRg9scMyPRcpcrgYneZ
3LrrizM6Q1xsEeNoZUC35ehMJTEbIMtH4CNd2zGr703avhOn5RxoevGB3O7niI4SL6N4t+u+3QPe
W/ZJO0v7bimGJ/J5BqLtshu6HFu8UoyBxYjmjmHnyx/AWz7o8EKcluKY9D+p9kiNH/TM2Uephrk6
KTuX1FPp9H8vDTIuKvI5kM1y3UkQ2PgtHA9N8XJQpcRykYdh+Zi6QGfQ8grhW/idQdBc4viyhm5s
wtOlzfI/RWdiWpy8sZKbEyMBJR5eHIi9dFlyVsA0C6jvGNpNadKG7ag3/1367as8xk6oIuklD60f
j0NzaKxLVKXPqTFKt2CSnGo8dsMrhLg6VCFiE+ALCzNcyqoJ4SAYgWhNr6dJF1m9y2RudOH5zuga
TCD+6VZgFtqpM4Q3p/F7KyzHwzMT2luER1dBuJoogPpkr6IiAcuzy3S4yIvUfGqCVXUFCe5lVqMf
sykdAgH3KpAZRzBBSJ+2PPy1IkhK9KoI9rT0W1rGW/dMIDImsuyYwsf3B0vN2d0a5TyvUzAmefHP
OqDCLLRFebYVOG2Z4DR6Xf3eIvZ+JRvolWOBxxokf5e9AXGnb+aHsJW/psgtNDziTZtSalcbU71R
jA+QyaTwqJekWvr3NbNRG1u19iotnewThrOEjc3aVPC5GYZK3oFp/1UVWfKKMfs04lb5RD0A6joz
nROn6fQaK3PpMjkgXCSRHQ+D0p6AGG1HgAeBDEYLqCD7AG4POBd46aWIlO68WrCD4lLtPjGynVWM
h7uB1ILHUldfJd3WN2mcOhcDd6DrChN08ji9jqDfXUxoq8dN0CXjDdeWdFuSv1M7XKKxG7+pj347
Ti9ezUlGSQUCds7r+ZhXzMfyBHddR3LUTsl7pvFxVVyXYb3OW1mgjyhuMJmU+y0JC9GnbML2ItKc
xqzlawMaDPQmCN9aOgFQF08tqHC/dpKXmWPxmGEKEm0a4jSrAlZ4e1cg8vOyaP5oGmKtZVk7F5MV
B5Iuyy8GVp1Sjo/NKPjcDzBVJ9v8HnRSkidOhPZa2c9s1qwAgFfqWr3jiypzIcbx69RZBJKwOiTr
pF3rvO9co8OAsBrm94IvjwSiTNo7In3w2U/38KW204H9Fw42Rw8aDW95fiDU8zRldHeaSif1moiD
lwGen8Mmeslq+TQzYnftRiHptl+aC5NVb+io+ZWKZqRhvgzQznClayerL/9MWVP4S0+6I9QA7QT1
5DzN6j9xYk0vhS2/x6lqHYbBkjEpbBLSgh5nJI1PUc7IaY5NZAmf4p2plsyAaI2Ng94ZC8rgFE23
M5B47mSU0UZNUxbWnnWUG+O+FFJ5z6P8Lca87k6RpoI6z1ksUfmCM7zNBruNMk+uKkqfWWd049j6
l2No5lMvSC7q6JPAVIAbpnaCHE7HnmLMOIOGFG9J1XgaYIxUWqqbM6yuxZjwqBdmoKRqeQXK/lp3
JjaFpvoqwE4kSdPd21jCH2mIzCUelfFiX16HacIQj2zNbwCDSRsQY+5Ye1orf9GBFpxQXBzXxkLY
lHGyknPpnc3Uuqbd/FTz+tLZc+ONy7Dss57+rzIgtC4+sN3gI+PBi/CZH9JI/2T1fq+1jWkA0NRV
BmWGzDa+swdHxzW1wozx3b3JZpcTTXUa6ZTTkxMO+cz5Xge0A8DAedKmvVg2jwM79rclJgJc9EHa
V9FUXqLmn8pijgGBUnHbJB88GR/UvmrjKZCH72xFJk2fmBGjSltHgrWfG9qd79Bpl1HwRnfGvAzx
UomDHZaYqJEznCeCMapOtvhvZs+0+elLlXpxalu1fRIehXwrZ1dVUil0Vg4kWpUdDHwsnO4PKE3A
MqsmHUH9F3bsYBJIc8bC3ozCAhaP3YnDoq5ktx2yeM6ueEn8QsOfQCiLD3AAKpGBQrOOMxgDGj+S
prPGW2OMzr4UeiCcaLlKhNrszMkOdYaLvhUlH45ZP0mlW85HzFOcP1lIGKKO6qMXR2fWkgPf4YBj
VMs9KW7GbC/nRrXf5JyQ9QJimRsXpXNrtD8DQjKse+vINFnDlN+uV2x+ybNVNcQAde1pYq38Md8Q
8azIN6jz8+3nK72BjSvlOTYKvSEazFou3MPSbfoMeyTG1hB2f4QTcLPEAwf12qsat9YN5ee+rkR/
mJDP7BSgviedZKb/Lrapo8WHXLnntwRKQn5hYIztPdcjOCN4rtTvnpLPb2VdOql9h/p4hi+CmBM/
F2/kCeXLbora1YvVGctDbN/UDC1/2s6FT58lPTmG8R7zXgakdaiHJX7lfz0B2NgrjoE+ni2RbXE2
rHfeUkhUq71bO0YSJom3+26qHkhw0fZZJQZNejFhVKTPkkBSsNEqkP04VOiXHgrGacivzdyTrEmE
Y16JMLH/z1d0EuCBSsYlQgR7FZglrlVdeV0i2vPPt4qaY+rQLGHdd6NPr+2BUuOoTBTgRE8cVeZ2
14Z0v6tKNAeLKNFZ1fbSTjgwrcicSd+Bo2dvl58/SJCn7rTCFr5Fzmk+NteGTKA9DWkj6PJM5vxL
/seQyNk79nj7lC3v9AnIY0qS/F2XkMastQLNHdND2iv8cRvO3OWGCvx17XM1WC0cAmWUlneF5IxO
X8E9scBI4/YUZnH6HtOEO+hSPbjJ9lI1N5LljDljnRDdCylTXzEQNscy/buSDrrPc0t9xz4iB7W0
yU7Yye4DCs6iEc9hNYjNS/72RfQyjtofLKXxh6ZWn1WBx8SSYn8oEuEXrUOsqaWPp1w4XiYp9PyN
+KwonE7btqKiGE59L70D8qERqVSvq67RvRRiuYNHm328Du0FWZoOWYrTpcnSkBlxedKUyVVw2gJt
1w+Wjk4fWX3jZ8u/MyeffS9QSEebKCNT/jA+TI8D2hc7YoPk6PZFPCuKBCWxiN9Zhp3aGH9ny3B2
U1f9q9RELNGDQcgZm9ZexCVlbquXWMdkbxoNl/lQFIyEB3KiIS7Vtr7SNr0mA93HRMe4nFuw+N9V
PW4IrlyJ+arQE4GvVoK2kc2dVg/JtS9NFwu17GOPQw+zrpx4sZ+TUxAfwV3FO/0dfdNwE1b+3eT7
0ZKIi28U5llEgt/MLKpvg2UX1xoSfZUFIpPLUB7Nt5EIg9vPRbFSCsL6zjZ8JFd0cRWhqbe61le/
p8TZzUFntPI9RcWCktg0DipQiqsj0eJD03Qjf74+tzqBSFkPwNQhzgVT5Xyt64bJi4SsvLDL3SQm
HCRW+9SsRL3RB1P+uyT0xlHrqx2HqNZtkG6YO5xWKnM5cjwcs/LNTEUwXyOtndf8xlQDP32U0N+R
TPmEKO9FBx9G65yc3PQUtayT5EYxI7HVA56yUI/U68DBB2nN5jCiOdFb9i1DDHX/uYB9jLhRuuzq
mmKfKHrOcrPxBkwQ5rFGzmVd5BB7RgmBMq9+Lo1QAddpmEVpW5/TkgRORcinOHFuLOcEs0BM8EW/
0pDkXxzyhRSwRhG3bG7FzSaB+lJXFuiitfSqnOooGuXujo+2u0tyI13nlA479Mu9ATjET1KG/WoP
RsES8sWYyz5o9OpeCHFN42bZnNrGbpnpVCAEMqicFvWErNTHgmfctZZziGHbjTdVkXFvRL4ycbRU
rwKCgxYolneK6qHpXPbkpH0ueGwxGg7/7+Xne3mVglDCNBOCbuHUsBSPHFPIS5FHd7wL3ec42w+m
vAKZ/Jihv+wjSNqDTUFqVp9jB4AJjPJwRbI+v23ELF2uagx3bqkViBTtDNSxpdC+t2N9j+0mChVO
mp/2JkUaMwnh7NgeMqn5E4Ne2glTZJ+xpkue4dRywIGDl5b40M1Mv3OuzZ50frbp28mSO/OFmBTs
05amuM5oJZ+EaIPSZzk4/bxcjV8Gp+OwHRxAjKOSXG2bf2PUlvjTwcnp583aBnT0489ONr7LhEQl
yOgytfFkhjwZHuqe6GMU6LdxgRl7PNvRB0FPjYtj1DoaCP/vi5aecfLmITr90Jo6G00HipMLkZDq
RaYP7cZdAQrYAZOQLND8NDocNSonYhPSmMHU9mUhtVWIU/WEmTN5dpOiBEsTJ4ekn603Sa1uTSkV
vqKa+lFrCdNAHTDdjVWop4zjsgtLe4LJzaWlZ7DxbEBYStqJ57O9NxG1tcIb+wdgMeaTeHpPmxod
OsrKgwH/0IN/CWgim7FdQAkIS0sAXq51AgTIGb+iRPwQdim/MS0DijnoR5Emb1M5rG8RDYYbcvTH
zyu5n0B6d/BjHEhnYVMtyRFcHYflKWKabiBbmAEzryZNim5wJM6CfRKoi5lfQCl0h2x0htOgQpWU
dWKG4kZ2VoaZuh6KrMJdxQYJtYvizS7E7acK7q3xk/QpfrQ0YpWrzf1EDF+IQa+6Q1eoQKqlngXV
6r3bgKp4UMSNI0P70FLMJXV3mFY9emX0KbnppIRNHk/7zihmlzqMAFcaeWTosC1qTAxhgr4WdiLO
mW48m67Q/aHu/wWXQjIUJme45LVMk8e8SEBFmm56z5egksBmcaSgcbE03zVc0zODdrx6a//supBW
YsPmUbwylkx3ZK/RolTuVKWSV6ckAgkBtjtbZ24QS2OfxbhW5dwlUQTDcQzvgb9+T1t8PlAk2CBL
kFsTafDW4VrbIecsvCUf/nFohNPcruwTmIdH0ajXNY/zs9WxK2NfZDLVSUdzE1GYJqyfUmgr8ZOy
vzC60RL5oSdQJhelezpRoeLeihZvmrriLNQZ6FCqt35VzAoT8nKH+Mo+UAY3ezthzo+AIb6Y22UB
QnmUxxJJUDOeCLv4sw5T6yP6pOrS9XcG7ZM3M/GUZOWPhTZ+r1oJMKliCJWs+NPWqhJ2qqTdofN8
xJibV3PSz4O98oFF15RjeT8g1f4GvmsRKH5BN9ju7UrKXcXJV2oe1Bmlvl4HXWp3jtkAIWtS6olN
rDOidN6XxQzr3jKgPtM56MQ28i/mX1NhleSSlIhbgPDZtQEmDD0SYzZvLIzsd6RVmIQb7Ymq76s2
pDXECfsef1iEXm3MbkK3SAAYJIuudMZ0YamagznEITorFvbJ7U12EU0Wvo6I/hirwz8VAfb36dOK
3XyWZv7X6VtfwGmQOD+TdVC5I7nrhLtWoYUVnUU26YEl5Izzyvkpmwx2wc1gNJ7tXcIsa060V9Ea
ZEZE1HdD1JduLM8W3PFtY0Yk51r6kofUC56Tst4ZGsLtlnO+klcHGUMizZZ19JIy/xw6PT200mp4
gBpjol1z6jaAG56TYzwFkUr1lEwqD555tTKatvnYpy+qJXu0L1mjYjv28wV4RDWU95RhyH4aZw1X
gXW1ZPJg2rb4N/csUI5bwB7WcA1mg1qkpCDUK3SKGTmywqyOD2YiLnFlC9Q0C48gZnTapMsX2WCA
1ErmCy3HvwKEJO8DYhFRf3Jus58iJYNOeaTom17g3hb7QUkYC3XfA263I7ohRkgQE9xVh+JOV+eU
8raNyhbQ8dKW4+gzDKLxzxY0YXE2K5lGEQySviXti97z2U6UR98zWbVnczz2zXA38FV5GcZLDHP9
Vi9Yr1ZevaEVwikDCSgFHvAwtVfcxYiyKizhORw/r9UY6DC3k66RWmC3VFxCPVnHGiQag01WSVL5
Io7ooAO9zFif94RG7B3ZiuiFdfIRWdNZyqvhZoKpK9gS1VZTH4q2dlfDKF+Yjnn4weUmvhO7UYQp
VZZLdDrw06rWQq1qIYMoq283HTGW3V5IhoIIgHCgDmsSzsM3GOrzAfHvvw2xuke6yQ7dLQD7ZlII
ryQ6ZcTCgukEwYnU+jpT171CGNduwjUUpGhofCXp/zTS8lkQJnYgzsBV0zxmAj3KR8fRTjmOdXpR
FN8rgVauJXhQDe46fVOSAuOnif7eBbWIpFFT9R3S9uV9RoTNHKbgM5NFdwIXu00gUzIWoJACEeEv
QsZxsGS+jNN+B1zJHasJ0Y0J6AYzk29pEw4QLDSHopc8va04EAMw1tgkQnVNv7oRGBnBVsEyL19p
PZQ3EhPcPkNQIdPnarLfiq4nZ8b/iLp71IaRGU8uXoYuVMy/6WLoZ55aV0UXFLQ90HBYRCDwDOaG
UAh9hWUPc5Tp+HaqEm9ZWm/x2vdhB+wPtSQlCuUvKd5BtDiMr+g2aLRjplb6su0UrehUfZd8hvCa
ry/GYDwTfmMT+DDL+wW0mDuW6m1I0vqlYyVYmjuofmtf8hT4QtOSnS6IZIHmDiZynK9tN4Acgx3r
YyJ4jsQYNarCcBAjmaL/22ANDMvRQk6ImlApwDYBvuB0vNKkMfsyQNWi7RDedm6hjcg7mVEFKFLb
iuyvFc3eUF9MO6WcJfTmmKr9e5/LrIxAMvyknXzgNAG1CAaxahz3hiUpPuiPwetV0hMk43dBr7xd
3GVBLSrkPtuv7O4AtslBjOergfx+37EXVl1yHVnxae5hFCdHdK9Yxj+dLJ+T3v7AkhTR+YH8F81h
SjiljzKXdTSbF6IUbH7+cWUo2v7qJsmVNKilZtw/iGIqvdKGNiUvOsd+IABYE8tDJCibKgPj97Bh
Hou18yYVGF61Xp2EPECeqyyIVFo2vLFynrdeMyZuVmk/3g7QnYQSvYGyMGwMfaQzHgu2gQhZremI
WwtgfA9sqQwyCC9zPxwcBT4cHUb9V80IpJbkcjtqYf+AjUsfjP0AngXA78V6HyC2Lj33urVhBaoJ
U26OrAo8xJOlVdcOLSM6hmyvO60dlnVxiCrhgfP/J3Osc7dWobOMhwatpJvFGWrI/kVaCUmBhfC1
pOVLn7ehOesS0wjOOXHFUbLkubkYjvxt0k/Nbeemme05wb2yMwrikmeM4AWz3JokrKU4L/a7BicO
qn72d/W3KxFWE/0hJcFJZ+V+0cRBpkoyiVlp4mlOOI6l8PRSwQtaGzh6kA7I55h49iSaj0SrqvAp
KLSMIvtlRurWUYPDv2qoY1TDMxSlOtOQnOuFJr8k554sM0Je6W/GIkVOWjPcl2M/VuTRNTItOmI5
3o8NxnGZwOfdquYNR6052iE/ALLCoqvJ/XgBVsOoVpt2mG6vTOpNBMRIh2mH+Eah2xwSiy06jbzc
Irpgu6N1bHDbJYwWji7oOy8J3bsyecdKWjKit31FY+YragRpi0oam5TqigcSXXr020WMuGaRI6Wh
A2+wRPCFMFu3E/S7rV+y0t5wV40HQB4atBgocseIOuQs1Z0UzL00BTGdHQzJwjihtV5hQkdlYBld
89o5tjjiHqTnUOnNKzCE9a4w0tI6UBtDS+kpK8b95yssUn5tNMvl59VM+OMtM1jGbf1QqSuIWxPi
SCZ4EjNyinbY3BU/I+T5rs8W7zD7VLK9KtN30dVJOJPyjRGqI29ETv4WsDgDJZHx7vVDd4ZQ/YUf
fzkUC3LQAkPzbs1G46BZ8xzUuqo/Yo2O5jrJQS8EFM2FhqedRQ0jwfQgbSO1uKKCJaiseAWyGGID
XHjHlSZUo848GH15NgvDj6V8rzqx9iZj0X8yf9sDj4EDTbdigkYIYiOBsyFy5tRioQpIVPXWCfIQ
oz4vDwvkfXfIGMxbk2F70Uw51MHl2kU2EEIksDXZBS3yQvvW5KVxZzQGL6CNkkDHS+0RNauiyM3B
/7E8wlE/CYqcE9o1XGJCdjtEscTCF8VtGZR3GL+kiNjdiy1VJMFajxKyb0CZztiX0/ltaRv62gP8
xiVK5seq0DwAmeQEBhSFL5GdUhM0KvCfzzlSPofWOmdmN5872nhz6iEPrl8rpS2IZkk5ArF+uPWC
pIgRZh7S7nUnvMAf6Bm7MzQFJlylmwAivFjzWY9yah2YHtOIAg3mFkV1J0W3frvM/SLtdTgLHmma
zN6BguyszeLQDnZ1VYbxL1zU+FhrpnQjCf2RFnhgM0fpD+ksc1Akdend3E6HIKgRcGRrNQeiAeJh
o1k4oafoT8p2AYX6MQMC98c4Yigg1U8zW8JMtbILcXA4uSTlQQqvc06Z/nUM3/HAF+thhATn93X9
tiCF3xctD05G8sxBy+jqV/bZQPLGTLyPTjTRMuAf8DECo9dj7t60QuhB/xvbPLaY0361cOffJVDb
JzQqq9GOQeRMXxDXPkwY/a/Ycz9nNVIu6ZK+dBUWVPBMDMaUeoSCG32gSYmJKx7HV5WU3MLsQFTB
7w8oxWDebRfKMHy8Gub5rEH6FM/sQeqiz69xtB5MHp77zys+ytmuMUz2loQUYy0er9p2+fnq5zI3
2TU30yJsOnRng1yjOLJKlMrMftGIqeMZ4wL0cCVf/TUfnZvSL+tRqxElAX4vXwcN30CE3ht/BFWA
o0QfNegulayZnWgkmWmzply05eCIqP0iXuGowep6szYdsFJtQNaBhWo1giwfHhMyBU3Suw8AEBTu
veRai1o8FFrSr+WM1Coxi+aobS+7ooCMw+dqdfDmVtZ8jDDOXhPSuwLg05+FYS1hQrcsXOiRhV2u
2iCoIzI5mpk3wSnGa+NUy15FIYbU0QKfa9u/nbmqXvmHCheIpR5E1D1XXObPpqhKrxUcPHqsyxdS
Y6KbPFToiP2lXBFhGjGopUFszGlQ1EmxulOXmp61ykSw21LjItpOL4mVYbeXdeyvS3Ya4Bs+6XA/
joOqAp8iJ3CIx/a0RR+jDbSDfhNrmPoq3814uKEIjgIZsMpOV+bk5kDrORgdi1lCxf2U0VXU09Va
Zhg2nXzqTLQo0pLbdL4WKdmwUdnJjrrsVEjp/35loTA4ikrQgIjF6eeCnkqckrQv3Cqdd9Jaq3sG
99FDKTmQzEBOVlLHH5XRd498zH5lHZ8QgD7xxdmX9CVObdphjWF6SkE4zIwGWVGSdlxPUyIZXh3h
5TbHcbjHWBnpl2JyLsuVhsRs7iUwv5sA6NzJfX9RpOVroId26rbLz1c/F+rPaZs/8RZSV7+xkdYX
steMs1N7VTwjIaBr2XOubeDe7TzMhOTm2plEuSDH88lO4ccX8zcH4PY8G7l4qkPOMpNOrklJ5eNS
Gt6HeHiAOSr2ArXPsa/07lFmQCKgvGQHci+JvPp5HUs85Dm+wX2TDwV+rW68Dpj9f16NdvJetJC8
9sVH1fcr9qBkvWLcpdE1sFsU2/d+/mCCTOJWymq7jtByn+Ctwu2hF5/UXHpMA3AaoUxXCFLdQ9d0
jlIKSeosYI+qrb9luRjvskJgcSO0kEVIC43aGP1RhQUCDUx7UUwrIl2UHhy3etkbukKtOCEBZMpg
VPIlI2IACSkHBqFqSMfnqrgYnSguErtHkMfxN82A/JJQGe2kHg2bbQWg9+LbFjE7TeIEgqp4oJIt
dgLdM6Q1zT43S6wGSaGzUaWtclQQd+6sWWCmHwtGjJY1v2zP3Fwg6LSW28+WghBdu0SlOKiKdtPy
1XmfKLcPHHQUd0gQ0iOGvTZWW9+gDlyj0jbD/17NvXPVCMcZZjm0UkeUHB00h6ingsPMFqwgZ1bJ
wQg4l4nTwdFfmNFo5N/wFhFFF19yJU0ukPM6nzMRe5bu2Lefi5J3mvtzGel+7w10tDjUZecyd3kT
mDPenmrYTl9EKh4EaQ0I3ZYukCj/rjkUvauFbixb6IV1Zi9QvA8/TYb0+POzyqUhh7atpJ6xZJCb
TQ5Pa64jCUzm6zi127Cmov5dtsugJgTXZU+HeD9XpbPY75qKEWTDjocJfaG4tn1TdOWRXrlxKkep
P+ad7rXYKNgdhxvlJmNXyBIdUgpn31cNip26xbstxqcjphQa86beZ0+jVdmWTOAFrTmbft8KA/Yf
Y+4YTtRFWAwzctJpfosngltjU77IkqljHWpVn+cd4FZqTAwe7VU+60PrCmbVn0aTpAdrwOqjjfUF
RI4aYodXw5+vmuUgjZYALViJl5bsDpnO7T3anpJJZ1ChLZLjZ1S/PtrO7xqGIpnEhKDw5BIILON+
UwprJjHHiQ+9ZtWhZHxaitO+KljK3tboY4a+b1pJWEoNonD84NNk5W+0yLvDQsoOo1gMlgPujF2S
2us+o3R1FwiaF+66dVEJMyL3evm2ALcEi5Rlvwp0drUxP20U2wQXZS8mLqqlbR8toq9D1CRI58xo
cYdV0Q7T0OJfqJB+m1ZW02MA8VESJfXCpyhH8N3GV3hyTBWZ1R4lUn1e5HnIPBoOVyRCEsnz2ZXw
ln6HQ656w0XKhKs2m8ASzW+CehfEWPL6SKicYc1rF3kUQd7h7zKSNOFD/SBXcPmyrORSpJsVX45+
m6K+4VpSPkRpyTuR0EurLLoiAFWe6VqpiJClPpigrvhx1Vkf0QJVvbuTyrr8ami27ecx8VZzUa9q
Oqd3MUpXIz9IUjl/yRaoxAQ87hfgymon2nfYLs0TvNZ0yRgB4XAH/rcdHSzqI6WBkznS2GEGVPbn
bXB1iIvu4pjjjUYizkPRxVcCpOPrT6olJ7g1aBcKiqlXt8yCySLFRZIJRDOHwyBBMRRomA5oF6Fd
jGL2ivmfFll3UHMS9JOBqhJJ1m+FZWKXQiI9RXZe7zsybNCgGk9KhXNTeqB1kjsdEwedqN65aTkX
NzviLKaWSLV67i54j8ssp70fLfY1W20mQXMXIilHFjUpAaee5oWTI+/FOrwM8lT+RibjYEgavKqJ
BLDCmL9STiAVa3N16t4T3VQ+Vrt+G8bB2PdGEjFImMWzzYjXjITpuKZeW/TUTfRQlpOFWgGWiTkh
LedsPTtJp1xpiCsUfCkaYSfohGn81jpKFBP54ylltuOpWorseu4GN2YyF1INq7TnenuPxvl/D+Ko
XbAAqPNL2a10QFD7HigGOGDk2sMZFvmrq2n3AOCEQZoCUWOameEp6urLyM+Hzqmw74lwbgh9Sc4A
HO72E95MQHGoTWvp3S4d/YBk2I1V+sntqg3Xohvx1+s0aLJoxwb2350gc+OEq+rv7NBoGge1CMm6
6B6GPHWP/+97fFzniz5Jj9LwZiCmNPTk9oJHb3pZsD5CycofsjZl5zQ3yIOAPx/mdGOY+tPl7jOD
UDrehIukfypLYoZ0F4801FuOHRzHxmkkLlEX9IlztfaVaMUBlrCIZkX1IWgfQ7Web0mm77My7ZEM
Nha6r6g6RBF4YNEnL3rfWB+rhknPNvjsoshNUSE2VajiBt0BEnOukpjF77yqrj04h/sWtIC7WZnC
Ed+OzYf9DMHZ3HWW3fipVmv7n0OcPooPBErWybB1CuQ4l9ihmG8MKSdGqILbNveVD71+4lEuXyJJ
/RwWkQTbRIw9ctJJ19PXgKnXfGpBaJ7+h6jzWG5c2ZboFyECHoUpSdCL8oaaINqcRsG7QsF8/VvQ
HbyJoqXb57ZEEWVyZ64sC1JFQT6Jw88tjJbn6mxOwS9rtKtjIRau8WmwY1jS8Lf4cRYG4SXoz6d0
sLKjO04wbRDzyoFpOK0x8zZUA5G80jlIC/N5YlkTXOeU3uBqz5Y1YuA1QRnJMoL9BRXPN4+1UaHx
ujzHHQ4vNnLPPw/pwth430zB8uy63lrxiUeF+/JvOkXCE4fs7FwWQMlV8tdogBoxeowZuxDXS9Eh
EbHQlNLvrCIhGfs70z76Q3BkP7vEkDXOHZ0zG2jKtPUMKnK0VzLm6LoIdiIlGIF1oG0kfcq60X+1
4+Yjg8BiIKPhjnkIWyB0uA0wDGyws1pRv9rKExTjAdwItQxmRArtwZBw9hy0VKyTzJhdtWZsg3A7
4qOr4gm6TULnYZtbL3WwSM51FdcUZu3hbO+WPohSwSNAYFoghzcnU9OfuBSijYagyfYM21t+cv+/
XII1moXXPeMaJilY+uo7zJuLJpz4j81sb8fDwTSqR7t7YfV0uK012GrTPVhDP3KY0n9ZjnkAP9D8
6eKKA0md0ey72P4e7gZhS+RCafwj0q7oA3LAZ9QuBuIueKBeYb62QsaXvGBInD1xktwD1hydq0hC
aEMxjyN0n/SXb6aw4xUo0mEOe6xM/BQm6gbnntw4cpPfsiNc0pS528wIAMriRpaL/MbUEXP/IRBt
/JNxaEYxVPhNy9XjVLCmESArqp0z2ssrPd3Gc4tFhTft8lpYZgDBI4FQrgTUOUzBp5bxxQakHxPm
wp8OJm9NAF9YoDDzt2dya+SuvQ3E+D0VarHdBRe0bkzQwIIRMIz3RDHDy2XqciZL6TL10EVBPLlE
y/34r6Zn60i/ZHjjQt1sfWxQ0dQp8+plKZf1Ru3o9mrInrf9k1qy5FJ703+M+b4ETKgo6WX57hvF
xvJn+hXM/Dj0ID0nr6QtIIGoQC/wNaDObkZwPBuzpu6LvZGkS36mjP4Zes5Ly2H5wk0g4+SJdYbq
rP9KqGAvOcpuE+vVs9dGCM+/mLbSc8jEJJiz966ADklVCB0So0lFnhFCdLLqdQHLqBWoQTIHv4vE
93fU7FxFgadhaed83zQd3agz/DLZDacCMtcGyXI7leFh1Cae76V7j9v4VdrdiHhqx1teBCzP481o
OmMPaFhCJvD3bVNnaFX+97AQdQckb58ps/X3vmEMGJl3cRJehzQZDmOcMl7WPSklxuKzoymxCZ6w
CT5VkLX2MOv0vnJKysUAhkEx5+xG02+1tfTyleXMeFCu3mDkTUer68cImOZroDHMSfG7yQnx4eDY
GEFyay1cK4R9HgnYpjs1DfrD8ZIYbto4XjR/a9cCQOJEjZPcNDP/O1f6b+e2vLd8lCs83b8rChNp
c6n2SduH0H4g63G4Lg2DHstANkcORiQb+yxCYUS8y8erJbGtNpRxsPOO+6JPxVFrLNGaE0eNa3Mc
inMfYyc0B57ief3Q/av89JWOCd6hRdNf1fjgNAZRs9mSOyg0+rtZqDg2v7q2qO8Qh4xdK1J11mBd
3+GK4o+Etsk18wPXzJNtu2wNIFVu0oytUzGU8aFIh+w54ei6takktFv77Ns/AjgmbczazDoW2LOU
1zFkNJuN4/vWHs1qwqc3P4gFDBZpsFcL5AkuA/NpJu7uuDKhTsmat0tq0KDWrFo4SbAjtSXuZxfI
V639nCBOR9kc3fWR8ryDkfreZ0aXDqu9CBB9K/+TYbbazX5zoxqli/y8bB4HbnoO4Y39rLmfpVPx
h7ae5aVUoyJVwis7O9aLqY01WL8UD4vL/L2r/84wIB4BATCwJdw6LjLdxeEDPoX0kDSrKRC8GVCQ
tdoG1XELHBgSI7V/I6lonabdzk0G94T18FWnCaFPObwmaCQRuBKMrkWPG0NAiwiWR2NyUQXnEfOo
yl4Lmgt2K9sJGcQOYP9hG1Bm5Z2mus4wbLB8YgvklNVFlcYnas7hfZmnt57t5aZ7w7lC7T+kOcsW
ybIThH6GN9L+SIegJcaRgmyYND1Q5p5qvfw4Bi0pJoxueFtIt2bl9DnN355V/x7rkQAP8L2h7AO+
GXpKTKb/22pp/roBJhmaBmkJcd3smQmOdzUHih/LEacxL8rVXz2XMPAvjcrCKz5/VgQtx7015+1t
gqwKxiMdNlS+PVZ087Iy/8oC9jkJKrmrQwoVMUwA9RLNg1wektSdro4l5yuAQCcacZJs4H6oi1xS
8BALRW9qts8EWQX+xRo5mML5jVXqiMNPdXbtzr9OcAfpTPAtvHLU1jdhe2SeMx+gRwHUzcXl5wO7
JH9qkSfwXl0KlbsR7kTmgH+tooKtT3g0sgbSfKXZOler4I442LDeHeUZmFGBs5vDc2aawzmtqQgj
fhafiwx3hoymYlYgqZwM2GD2h61YXGY9iwueos72xxM8WJrRPWi12jvbZRiDbq4Q2tfvzUlw5fjl
etVDGa+swjsoMkwn39IfQAdRpIJwfGIlgvvQPdtUtZ16If9lvq0fg4V1O2+nva7JZZfWzh+L7prO
vfu/DxV3DSTLDnzs2KcXiE7fEi/eXjpZhlgW/JGmy7hrHKioK7umRdrj2pxSG4btEVpkZkhvhwUQ
AzoaOFNATB9O9VeBpbSGOfk7teWpwDaM+ph9BgwepQC1XUHFjZsCfpEB5kVnOCY4lzEBspnfJusg
xUs2zYTYWsf+06iDEzAaCqToB8YAnZE0w7d0aEzrHf9EsCt8NZxbzuAb+1M2Ft7zwbjovFquiRNg
rub2vA3y/8iPkFWY55Nb9smWs/m4bT33FGKGpp9HlNvSwQAHahoHOkULWsAz6Ntn4JgYW9b6xGXA
kJqz8jMAcd6yfBk3nZeKbWs8LyQGtpOuH0Iiuyhlg30Oy6ykWouutbzwbQyZ2TmoGnmhhrS/ZWIL
sJE0lUegK4U1+xCU2QbO2iNDgT1sAC5SroeisT4ydM+lt/bPMPCr62NxS2s9HOaptg417SV5sKwF
lnrB/PA2GbjjTSvIoxH2SFhjceZRcSOAz0j4viURkSecumQ1fFfT4+A7MSxK/L9equZHMooySiSw
bcbVByaS8Y37wnxSVv/sN6zasgdF43u9Rz56+DVboJt03vxRfl9s7RULBfIzv/38iS6tb1r89DHt
gLzH7qW27A2Bq/haidmhnZHwdwZceylY0wJeVrx9Vrrxgp4qIg4RLjrRme6iI2kM9+pjDXbbRwBs
cDgy8cnPGTVJFpx503yMZoLXY8Ism3J3PGvbhKi1L6b6J8ygLlVcnPK+xywSzhxVSGZDUE6PhN6u
OXApDBXI4qmPe7/s5y+bWjqvyLNTMljEJDUEnZVlOI12eVBF+y9kjgpLT/2B0m9vGy4hmpvCBscH
BlFPPFaJfk0MMWxHPJsHYUE+btuX3GPAvFrhMjGcAI940YRz0GtT+vJ46gm1owTX/HY27O7Pgx1X
t5jeRbe29qKdqTJmTcCuHBQc8Vd1KBrEX6NagcfSyKiMMQ5VTRw5NXrzKKNs7E6AoWbeC3FMAKrb
3ELslSeVMlBo7T8guvItAzgs4S6W95EZOpiX6Ujr2aH1ZH9wmlXLBvC2od2Kk+NkP6k54WrTOwYx
dfFcpBQarNJjbpbk+ooQH0i6vHkV9FKn6e9ySF4cT/4dMqjUtOE25Ia13FGrTKB228vkUWNPR3bm
Lu03zxgmOCNQBM5k0aha43dHlr/sl6PVdNZzwnEtsU8AOPaWKsClN3UT2VZOobvZQ9VOXxJotb8s
A0kWjlTOfGCzXrWZ1XZP9WhOm3ZCwpixl2+6yzBM+nE2ubgbhgd3m5n9Ygz2Y466PnZbkpWC3JJ2
2BVsfMPaxgSDKXiePQpTsiF5jIOMtrscZJtKPzs7dvdVcFec9hZ1tkeJ5RO1+skMzOKSp+J5rmj2
Cjt73C1Gf4WtwYSWsDROP+a1CANxOiyv9vhpFVI9jo6KRt65Z1GU/0nPp2++Ww8irnPRJk+ZZgwb
xQzxdinwYHJk875Iy+zVSMnUmdk9VVV8Yk3V2xgG+A7s2fyNaLtvgxlrNJOlaxU7pB5dhuYwD0kN
HnWcZ684TJiKBsYbcQVYOIs17umI+tOHVIrnDHHYCbk2DuPf3F+Kw2CH1MzMJsO6Rj5ZRv80d1gF
VdojzWhsM9iSk11okI61rQCd6kdGrrLVsDRL3DnrPrcoP3fZEvhiMwnsF9UjWSCmsX6R7Cx6iZjG
reZOF0V9cFXkdn23dZMWtTcXEzKea2+axAmpw2aV1VVSQyWQv2NNsetUYw6ZOUZgpgfgb6lkCyMC
2nUX6FMQJs+xgTUrcwAvYlQgxa/u7VBajDkVMej1gwBuvMsgDWHRpKZWYI7xfDA6U9LhC6k57omq
ek7s3H7pSxPVx/xivFdEKkxO9FBYV/iozQ4IMYcGhvw7P/QZe4HFe64KEopjUXe7uTdOtSubN/Jk
e37F4sprt4VV2XI/4rIzi0/SjFDiqbx4sgML8kZXIgTMeGNnK9Zny+3Di9OErzltID471ik12Dti
ertPmQfsBJHkpkgrb5lpMGO3mzO9Gt3bWOpn2joI8o9Cc0ctv4VlDyQJCUB7WOSw6DJWI+S4pdSR
eYoFqLgFoBghWPwb6ty/kOzuX/kmr1XOnMRKcSz6r8rxWIoAv2Urri9GTYcJezaN6Quj6wE2GYF3
kB4wO/1tZvXDPgTb/xhnuf1IKuufg1LCHJyIZEw20Vb8TEQwZ7qWnefJ9RVaqpXv4irZArvIHw16
g7ZJgyvTVkCyhom3BzbLTW8q88lDm98x6uQGKPQZS7NbD9Qha11H9tLlpx6NfotdVhVZdoIp82dq
AIFgaSPRotnnZWoMu0HAQezrfoom9tNt4rOsNNZnFX86sR/sm3hJHno/oXDFXNyoMPVRubQE10QL
6oZy425uhh3F691VGsAu2qIPdy4B83NOs91Et/NmLCfAfB2Ii6rqT7Zpvi3c13eLOeoN9oN2S+G5
d7BJjrNK8/fzAscH6NktDbUWcDCqkdgE7EtMXanSw1bOOn2XRvo6OWBfOILEYLSwYpdNFx8586it
9h17P9KcsaEH19lTPqHXBALtpOWZoqsbemlB5Gp6inVBMzSupT0/NxJWz0SPga3YTX1pneslZGJV
SnDQUn5N2mFHWnLS36yDkxCsWqa7xye3VWNHoVNBoKoMFRNl134jb7XtmEDuY0yYD6aX4Mv0cTFw
p984YeZehvkS63k+8iI/LKN847D+wvDwzaUSiuu0YIEL3b1nGO02CCUdN4IWV9Pwlh1EQ8G71sfs
UOV9fHN74g0BrtLa++1xDZvN4bRA/aO5e0K3xc4Qe0bJdj74kedQeSlL+/3nLFyUfN9iUvWK6OR0
qmP0grZtd62CYrUq4rjv8g96OGjxROD0deQTiTyaNRffNsbk7aFjD7VTYCx1Pv/gSwaDXsr6TArk
PIwdP+ZIEwJv4kNIwnH9PqCp/Re0MyhPbV+rsYblVjboT0KyF5/6RICEYqDIBQlUmBYjVa7L8q6p
WMZj3RJ19Qd/n5aC6KWVLOfEFYwYyD0FFFRweZJPYlSvEj74YW7Nj7oM1yNw7t8a522ZOc66LYyn
JA0KHovkc2YHWSPB7rlzpxPhNe9IDInLKREoBxX/1cg5uiUaNxbFyvYNvcTZuLzsb87ocTKaxFm6
LLNQqhRAIQg2BctlhLVlPgEdvNAKYj12mdEzPiiOPKYPEArab9r0aqzhK1NHzH9ga/p7Wi1igjLq
VViDPKlwDh6I9ER9NXSnggpzdtcJxrpZW9HUBMEGLRYxgxdEJYW4yDLQxyFpUc0FnCPDPY+QjQ5W
O+AdNJLfQ3PvjOG/ZnHzN7f2Dp6mfIH40YXLnTz2kA828I+WS1uk5HiQ5Z/MtfYSpeCi3DTcLEzC
ZVE630GHrDhv6k5KbK54nMpGHIuihfBXszQr6FUcLv03k4wQ43/xgcs0xGpLrtBrzlQzmN8VcbW0
Ts+tPdb/pVJTplIfADXpJ0WE85HF9re3OLes9LwbnHYTwwZV3T45eWtgHTb69t9C39FNq+INQiAY
be9lQNTuJ5+gLOzI3c8tccR0YSypePDgoI918K6MghxeNUHpcVlrusEvH/KGMxhywPDZQUZEc5Jn
v4BmOJpPNPtYREbj5prYot4DvKi5g9TggwJ8T3KlCvRVh5MIABKkghayCd5qAqTe3hBT8ebVyZ6r
+7uYAXcj4Sec81rjkaHXJciyP2iK+lkJ/tKQcEphuxlDxqtCyv+YiX0EGCPeGSxaRy9jfl0tNbnf
DO56Q4XoS4FUnmu2FHTb4aXArLUfmVNa7B9V3ZpcRpALtDuqKDYH7pkIAeelzJsSvs6MSFMJouhV
2Z9/PiS9h+L288caP9lZdG6zLzUilqJUjrLDwsbtXCJj4sM1+tUD2/q6Of98Tu2mPBKH2TvNEuOt
pcdR19zIf/7NPpjhaqz/+hxjgu9r8HBkUjFtYBj/+RO5ItyhP5+PnspNUoP8T//7atfQZuomWPkz
OzEwtfHBi2V8nAiVT67tnyVFLgt778kVyj93UhMzTCbK/rBan+0kwH3Rj1Rs/Hz+86ems91D7zEz
bqfxjNw1nX/+9PMBaGdWbgaXSnc/cIG8QaJDAT21nRl/hJQ53FIsCBt37r1PlyT+Pk2wIji5FKQn
seFDTe7h0mN+dcu4/EQX9Qhmf8pqTB6MoFm37TT4tLVLhlmluw6v1iEoO/Hp10BM4tZ57EeVXNsJ
KkymY8T21vzMBeOFtvN/VZLGNVUu1qfp2Yxa3BSVZP20dcW/AOXvsaXk5S2wsTJVvyYiO58ewuSV
ADyL5fppiby272TcsY4E9ieaTrbBunrqp7G8QD/vP7Ls40eTLLRrA28mZvOjWHZLQismy+Ombiba
2NYXIM6cf2JAgQTsm12dgAN0r/+bEy/9ZD+zbktFDqYgN9QNjn5yM5cDiUK+lG2ZfXrgb6I29WhP
CnqfvNlkEsWXiNeho9YLG5AasnYf2fj284+lOTH1JSAY8/OpQ0CJMpzRPJAZSM1GfyJJ/7WLenrU
hVnTmQc1axVMjQleEkCyMAJ/prbC54aSM2EjP+IMu7kq7RMJg+zL7RJgdzjUxrZOnzg6/g4HHT/0
BnfJboaCqwU2U28Neboe/JvAL9PHuu3EWxDi21u/biMCjN7EUAqlYOc6cfm1OBOhOVn2l59PU6RM
c3E+ZK/aqCJhswXgEGx0YwRfBHIghKjMOzOfdL8KZjx8Ne1tTD46OfQB6Yqxq9mjx+KECCVvhArJ
DmPNunP3Py9tCkFRpnclLCAdpj9vEwVKYiJxvh2kupDlMl8HJ5tvQwudys+U+MoXLq6W4QiAJL74
Ivtf9a756ctyvKRjQBOWW4dfBj6FbVulztUDbbjFRmBz9KFzPKXdOC7EJlwG+ySD0TtOeaIiJI5w
y32cdWdolj048VO7wGZKAr95st3il72GY0cRcNPp0m+hfcC5YZV8p2GF8GKnX2VqHwlJPnFqmiN8
M/zWpU7vKZL4digRw90JiTNRF2BwxVYQk4UOQ4ULQ+OF/OxehnN1RGhAXFHwEmr9X29k/a6ul+W8
wLfBPBX7N8RrQm1je6bKy/lq6fclYM7EJHM8+8tqxR9Vz2Sa+R5fMp9mimE03qFi7YYi47RnIY3a
doGZwMlD4AWpyYUaUzJj6oh3zGvPQPXWhQYD29gEiYTHKp9hPefRz2udLG6/W0j/kBrlpS/jXUfr
8Es/Vo+cpburUGaIiOu5b7Gpdh3TRMhMoX9qfR7cAKtxYOThnZhEv53TacW+hkiwbfIiqomBp7c+
T1RV3oisVC9Eht6JIsx3ufA4tDgEsadpzKmGMr7Yzbb9QriooNDzykrA6H/9etsacEHsqb/SKll+
xJP7v69LW5qHbgHf6bAoUEJMO1ea/sx6ApgfH1iYyqtn1P325yezOo7smdvIq+U6wQeyNuYi7Nzl
JD8b44UGiTgyWMePDqT7+4jH0O/a4CzCErnNDV9VkJOQnccQhTb277bZgxKfeTZTs21eYlN8/Hyd
emSXU4VVnaXTVZ8libAEL+DdNGnWkoxoErcZomSZNWiwsuOeM497XVLY5DXJ+4BuffGKKdym63/E
MIBxYt/4F93nD5mjqxc7jh8C+PrbpPXMi625/owi0UeiktO9JgluOBGR+fi9Lz33aCCHkj+Ty52y
vieekQqjkQe0pHFe0ln/Xbht2xy7Z7dmqiFj6jUFF/ZhoT8EOBNzgYQa77H5wrA8AJjEgcb642yN
oUWN8Lv3/rOD+P9V4PDAa49w3FYsnjGPm0fuAmqzORw6Z3itC8bIAdI8o6u5fqlgjJo3mS2vlo9D
34eIuavMVp3pLS6/rOzWGgmYNycbnnPFQi+k/Zx3LNp66v9CHPbuOZqZ0/O7M3oU6amqTHbiYSZG
zf0gJSXJCr43WxwEvY5fEFoUsDyQO8P6y6O/EwbmEvY3P038Z1Ji9x401cFc91Kn4T3uuKs7BxIH
u564Z8a/RNXFV8mGfxpMWqZ+vmzK4akq2uEV1ImAjVPB869/IbKm93imd9GZmC0mmQ7eC749u1nk
PZQepZVsA4mYSETpEMUoObrFACOegQ7LRrCcKHyydhZUri8c3yQ51tfetjFnWGsMqmXbnFwu5nXi
AqlJjK8Jde8Yq9mI4KfE5OuHL5kh9C2DPz1JR/5dSvWIkM2wGlMLrDUgEcT8YLc0eQrIYLD3oQmt
C4rAlvAPrdUJEfElZwBYulN9N4z5taRS80WNFMzHPmwZbjJHnMYcTmzedRJ0lCO6o2lY1X30iNwY
V/g2yPEtNYrlXL+2PZy4ufaP0pLEzftwuc9D/Bg7efuqhk4/0M8JGrzVyx35ArqhpslSEV+ha6d/
+vn79ahuRjrKHYvZrpAIsC05ada/r3GD1G3BQSBfVsy5GVE3iP4gTPOLGHi7jRlq6dS62IEjjnXF
+5e2u5M3nUsHCSh1eJKHtl92zjRCxvScXxWRMSDA6xiTJ8eQRIaH+qMdP3QAzqBmPnrGODfxnHvq
Hg64OTligaT51SQetgGzcNc4z1v/02Ob+XNEVXKERGjfjSrllA354+dvztp7TYoWCrV4K7X5O6sA
t8x40+lk0/vJyC/cBjADpPPfOZO7JfDzq9bMug3FIVsWl9qOMfyP9afjldNeZr2iDZnJuI8cxnEN
YqV22ruYF+SEzA2OIBL+ULVTU29kvTJH50mmjvjSeWwNbrYdGNnvJmiXjHV96nQNHSXsZd5i8ZNn
RDNSHueiVd0RO5kTNVDOUJQ4htNcDtw95Loc9jWxLMw/2xQu6pajVLVpOoIXhhBExdjGFWnCQfPi
ijoUF1CszpvvLOefJyrIyWMJEf9udIiHtswPZVxlJ6N3FzToyMI7TfLhtngTQcdFdOCw4zcvhbuV
SrFlG0lRvZ3gkubte1P16kUU67jW4pZuTpZ1j8PmOUsq3mNhsAk9XLMrImvkcny0ev/DH/AiMoTn
xFIQPOi6k8vpFl9D4h8LvqNxnR64ttRROgcv8+xuq27Ex4jSwK0v7aOxmyZanPNL4gZMgOFATIoA
NFq1UFN+hfn7wbN+wNf2SazzE2TFgv8KE1ZYLf0tBrOyUQMnn7KboBoy7a9Mp9umTY4EP7NEM+15
p6eT7g/jH0c8yESiZZsUqO6jB0yU9BvoirZ/d2Sz60Viviq35tmkuR7KZUzN94S7K3G6w2ya+SFr
zT7CmMMOrNoDN+iR6aBpnsoZaGvPyZirNlF8d8wA4eTxNxe5G1E6+jn8aSaU0dzc3KN81cK8u77G
gvbie1ekvyVxAbLvxRnTz4OrCHXwVJ+zhSBykOOM8MQOAZJ8F8BqWIA+Hvz1P3evXUk+NNarfsfM
MLXfLWVw9Da8cxLjK8/F4D6MDTRCEtg5qF4us87gvQf8zuNVygj76bMZ4zqKnYyfA3T5pwxgYfOr
yjn7HqXb5Zt01J9gxPE1VxDgEvKKPLDrkKU2co1vE5BEz2rkrQmF6VEuPAYuNRWIbtRGG8TbqWby
um/Xs8jgrKHtmcVzofSe6RUUhN56Z0Dv7JMeGijqkX8XBjgNETxn2sieMJNVD9LnRJ6ZVfitLOsj
yfOKVgpuLibLeAQpoVwX46NyWs0SIKZd5TdfnWX27GRO8WDz+zEyTIdyQRvzBo5KBIDpBjFcuenD
mkwDi5Hoy3+eMriY2EV3LDJNVVhvEnBw83xXDTSoaZNzISrwjd/1lcERvFFvIQx1C7kfYn4QtOdI
JfaLUZEoBq57o5DnXwlM+Wwo/y0hr/zc8CJvqHV8aC3WomDsnYtoa/cC872Hjq7PLZjj77AUWdSZ
c3q20rw/sUVVO1Xxvm9ku0nLqX0qtS+i2XtAhNFH0FTd65rzZ+n2R9ncbG3wRACgOnY0eXGWt/0d
DPYLAYh+b2ZvVHXtlS8vDf2Cj773jQYyw+DgX0mGWxwDpo3Ryg/xktIJ9KGKUfPW7AjJ1rX9UK8h
s4D/4sEa2QHGxPgTxnJXVPZ84P03bziMmVvaAtPI5P8Ab/4rrL1jLMv0OjsE76hHoR+JzbOX4Dji
hkZejuubQQz6lLnDP0auNMFRRQGgoGfqWx9DTvHbEczDRg7UfrSxxZpl/mGL2BoeY7Six0k8yONC
1SW0CDK0jS4lmnnxi8SoesRvCMdYm2+rIS1dzxIDZj21FATHuF8usVt9L3QLVgHz/9JnS5g1UK9J
9ufGDFmcbdQn2EhGjc7pdlzEBs0CBVrUpzfkjDjF6xAafzOu6num9uAsBsyUUxVuu7YCpmGI/BeA
qiOjbcjYQIDX5u2c88JQHNlFzhaNSGDPYoj9xguYbX3rRD9sDG4HYDVxIczLi9/21kOrExtnGX8a
3Rh01k4TSyZRDe1mMUhhOlXqMV1nm2dsziTGr46arvOdhWUJ5c8gjS/98i4kThgipfXRSNVnX9jh
PrD5hlImybXbn1zD6t/otaHbzFDPHPr7/YjoRqYGRuyAC7dPx1/2Mq62iLORJw4ssPm/mp5lpsp3
Kwawi1gjmTJQccK/x9uWGAQ349YaWcGyekdF+rizmJk+tOQVCRNj02yAXT1UcqwOjkdPMwha7Gsc
1A0GLgfyjViKx/zl56cL8QquCyR1euPFyCfglz4zGicwFXTjFv9KYb00YQ5rs0lINq9LLfIdMOCO
njapL0JXvKkFwsLPP0ES6lk5zlYYhnrKl9l/mhvzT+dn9d2heANhaSNCJztNxUgBBcfSmvw1lzxK
oH8u5jbg7M3Pvfv/r4g57rCLmS3xlmNK2TYnuClpFGYc/oe6H3cBDLr71OYsOaLxbl23koETnGrr
28q0MEiOJSds0xqLw2Q3yd1LjAvMr+V1ZHhKsiauDlVKVPrnYAXx/FgaWMwHz8P9YUGHkUDjEnHm
uY4fvOJprsiyT1Ns7TK9M43yglIXRKH2r5zycVerekcgzjq6qqoPTRdcFcvnZRJ8wrd10sOftGLK
wao5bBLp8h51DNJIGCdhvw8YROrgJ1mKp6Uw+aHUQCMUmJF64OtGUKYEKbuBUcU5qWbeEBZyTy2x
vcayvakg+welj3l4gw5hJNbLokcKiIv/YsSHI71E+3lWaqts2NYDnRhezlArCTsgWxqBmH0p7WI6
FLN0O3Q4YcO4/pcPXBwRKTYzBqWDlEZ1YKhGijkZtx2UQrHasiokAa14qXQo8Gk6fIrExW8cczC0
7TJyp2KBUxgtwnH3eZXf/TwldMRYbqPoHuPU5j+3I63KwLHuJMqNMwW8TVe+Lmu3ocdQCyWLl8xo
8Ad5Pmuemvg/yjjUBTLoj51RUP4IkuJY+QQ9c8NS+5QX+QhIIbNmHgJSbsBAOqzzZuAz6mK79clG
7QDl8j0UOHzYpRxs0Iu4doBZGIbUFP0EFdespT5Vaj7UKmUVyASktfhlatzdNIC+GYoxvLAbvMO7
Jl5jzRxmK5pivJQrKailKEGlujtgyKqWxdouZhwcYKa3oHx2wns0xnyKsjZp9o0xEVPxv7BxvEx1
tTNzqBueTRO0PCW5jxGEAfiSS0ZK9vCwrJMgs+zgu4mmwTCsttm3UDE4lIqaVq6yWGNtXFHZOjHD
kic5Z2wLanw23xp/IwlAm3mrbN5Jt4yORjoX5zH0ftEXHHN4DY4M/ZcxeHWTBYfBOgWrnXoNmHqb
sOmPU5k96Xx5Jo33wcF7Z4IN9lT97brEmOskftBzfuoG6l058VGMIiw4lG7B3WbK/xCFhPCRJhAz
yoMYlLFv7cxCuCMfX/LkmuBBQ+yYG7soyIi2T3H3m7aC6jCYE5Kk55xFrY5458rImby18J3hRMh9
eowxatKME5qwib22248FcTmt/ogK72E1Ob/wgv+d2H0bJ8OnRBySKcpTlV3A8tcUkqpPByv+gV8h
PEz2a/zMtHWV7cXIFo2vK8QUoxDiel9N55ZrNg8GFGCrnOdrVU0niiwbfu+jc5ITqnVGXA6Cp+ns
MKjRc2ZzXOdnmDaNCiJPDJcazu3iWN0DpeR4+Q1CCVZBe2ihX0qLcRP9Y9smTYE8I2NumjGMtCPX
b8uMilZjJVwgVsFp8dpw1S+Cr8ktfruLfyXYjCRnfHGCHHRtw7GY/4+7M9exHFuz86s0rs9qbm5y
kwT6XuOQZ455zEiHiIiM4DzPtAR1m23IESBDriRHgBwZ0jPd1jvoY1VddVZVo6BrtCGVkaisrIwT
cc4m+Q9rfeuVG2W76dA4+RAVpg270y8m0kakU+EW4NzCYS5jHpfSs0eGhTp2HPY9JeFZy95ozb1h
jyUiaA4TrD0KzHbyw3FmNq4CwfIMlzTqWvK+lirYNUZ+OZBldJLwPLldImbm/ooGne9eVRUS0fVD
DtGJNzQTvVKowdVynMgDJCjtNuQ+r03JZ24By0cJeUJ4/CRjETCUYxUT8lTvX/ANNF49v42xBpA7
bTmiZAqklrFtu/Cziwsm3dFse8CTKPGc6CEng/gCZBr6x7LoNijDZ8RZyy359g/jWOwG0NB7s2V8
PEhkYQwGNU/vtJridw849r5yp3hnMmD1yw4r2EIZl1yGg2DAhmdzUtlpyIgLG53ugl4MzKijM9ZD
eObHHZSnoLa5hxrI4ANci+7s6CyDyW8npj2+txgXC224sZkR7Nu6/mhsrfHSECQNcUpdpSMZbdhb
JFSxi3IR7XaXAER8grpYKKhiUyjznYCuZpM0H+w0wTkJUEjOVD+5gbWXSnpUoA+OXry2NuEmpnwD
adbrF4qCoJboIc3J2lm6TtUKt9DXW7LLuuhoNOjj4+rdRnuCuBRXajBjcQi0o1vrt6ULPCRkwW5S
cdq5fGzAyLAEP1fO/JDiELA4RZxgnilDDkQ4aXOXxZGewPHKQRea8xMgNydLvlQWlaEYBZi2GCG+
073mI6nGyK0qZA7mh6VFkE+tTSV0bWcwRfDA8J9ruRzDJdrGfHEGqKi4eLBXHiRGZ/mWhdZ9Ns3f
cE82m6xgY4XWGpsp/HpG+++SfKnNobIdSlMIBOwq1VUPeNMpsog3EXNJDW1og+J+TpiLMvmiGCAx
j5tHhPF9YS+4vM3Sesnc/jUFeWcG4Yc25Hwlgf44lvwow6M14ZVAxyF98MZYnJevUnHbN9flJvwJ
dj7l3mTZfuEqmxAgxLKd1lYA9stwq4dvqEVqAAM4auFumRurj74CdeNhlghON9va3ugxti65zzSk
3cnRgS/wxPjJi023QhOM41RELsewbve60Sf7ReWnylBQ1Gz3jqQILycq0OuhL1misfx5IeDXWmeu
jnun54yfHTbvPCVHWXsdEpr8xkixrg9qJTPtyC48RYPzzobpunKK9pKR3XzMcnHmokMyzxDeqr7x
f8Cdg0EfkbbeYoOqnASCORUmd7q3qTSmQwu+bjBUv4m5KmlstYAo760TInifnZAg7RQck+MwMihH
7SLJMDzliIjZthTktvq8Q3jQNBLkMNLkmjMfpCKZIIFi3IXFe5rKzL+NHGIX/1UyfC/j96Zsy8/u
1yG+32f4/un/oaRfw/rdrN8//9v/8Of/9j/+/D//4Z/+/T98H/f741/7KfDXsH4wlKGYilrSFqSw
O38J/CUKGA+rCWLVBALgsNn5P3m/mlCk+kr+TBem4xqWzd/6OfBXM9bEX76O4yphu4Kk4L8m8df6
RdyvIyxD8J1JRzddybW3fnvfx/1qXSMDS/VfbWslDz1M9NtD9u27AOSfU4a/TxUmnfi7SOEfX4Of
xFa8C4ZuGnzDv3gNuKmMYMn4cQrCCwlu3ytkGRR0vm6eirTZGlFkc2Nvdr//sob+69eVUlq2ayoC
KNCROeqXr2uqWTdaS3zW4eR38lnFX2LUgXH7BW/HBtQBG5XHRCT7mudKPbo+OR3YA75W8ixL9hon
TJVxt+v68qer6adA6H/h/bB/+32ZumNavPdKSsPhjH3/nvdJFYeJZnyGZLZB+ACcatXk/lQY1HUU
OPgPTr//TvzmQ5YSkbOg3hFCgO5d36jvMp0n4BWo5+Rn4FTlBvnKp6MnGGfWEu2vfSELK7PFuWTb
Ig3xq9Nkx0Uad00YbkorvVq1piyuN0ZoPv7+y8jfnChpSV5BWYL1rxT6rz7ZbqmGkTVWuBHiU7AT
ahSA7gnEH/krYQP8wYbsASQnsJFXLq91MyIxosEK0nWNPjwNukEOCI69xSD8LIOa2T9V4ytmbdAq
DgKLz0SYQG36I5FvUMz24HDg6r7YVoKZCJIIYu++FDQ6Mba8UsNitRxjuYbF9v7v/6y//ews00Gd
anI/UK5u/eot1ZfZbYoWTVJusVHMyj06GbTM1V/9MjbMM8cxhWmTSy5+cybtkcQSrgljJsEWwZfB
RlQPvL/2h+FVFEIKaRrSUtavDqICKZoHwmVuVl8FqsQY8CKHcfv7LyLFmlH+zxnm3HAcS7g6SeOC
+Th82l+9ZybgE3owYBvBEBYLi5RxCZqrIDadeC9FhUfWxFpvXAVuO6rLlrD26uxGg4u2LB1scLRu
FJhHYRI5t8ObRKxJriF2v+B2XcOu7spyHvTuXtQLQT5bYQ+NO9/DstGZYtNiNkli+64iPCJ4Z5w/
I5ft3N5ZXjsVl/0uWEqVHiBvEeqAe5gFpwOLm8zm0pxoFux6GDzNdFhwxcQbwVlwZie46DVZBPsg
mCdnV9AZPZtBA/hNmzE5eiVE2G9TR9O1gf8iklsSl4f7SofJwIeZG+X9OAQEuNV5iifHZtjLZDFi
kou7rmLhIwzQfjXM0vJoMyCDu6mR6HJMlWgWltOkzCEOkgDw97nOgNaHjjuzkIeVSCx1rY/FoQka
tK8TkGH2+XbAoi0cEZOdu0msATu5jr2H8mRQB1mokX+3xhT8YZslLSVlInXYLRlfZFuDgJJPsrUo
iSbLje0nA9VCgOY5tdpdiZo6Kw41xkKHDXsTJ7C+P9hyMhOCKMO4CTt/BF7uXFtlup8hdDxOi8b7
EljI0x+AaU6lB9Y0KTAbiBnIkUrF9NiVmIZQ0hbuGx7kItjCGdXGHbEXwvls7HptWdNeuB5s5t7e
jZVV2RdalGT2KeccardKR2j8ZuOdxOPI59hqrziQg/qh72NhvyfsbD+WhvG1lg3NAuxjQdAIZTMI
TGZgTpkhR023LbKh7BrxBz+j1pC556exZkVYzOISn5tkoNTdNWYnsH8LogCe9KVhrsC/Bg1OEqDZ
PAeq6kD2VcZHo9wlYtVk9ZPCMpSyU8DSgPIgehDs9pXfugYiDZzi+nhKathAfpymebZvDKt3P2g8
NTZrwiHtXLNjha4iCdp51XBbNuNSRGxZZzyY04qRHGQrESRXuWtbZ7R+RvleVwGyNR9cQ9O+zq1O
OEAK02tGutyO8L+txWKQmWXzBOdjcBCRgoNQqK8R7AzNrjLHWn1xR6Y9h6KDuf66cNGWHgm0ImC6
QYAFMP+mmYPYm9VoJF9ol1p5qgPEJbRUSRfEjw4beAAYVBnxF2LWOepLBnPQk70yXIVPrk6i3Fum
METwNSpl3Omx5YgLjV7RfbahtdGYAfaYDJYLFdjBIIwDkL4D0TMhxNjX0po16DCWVAfW/iDcGPtz
qegpOUmBjSBtw/XVEuPWxWR7+8CEkLFymSBMjkK9e4gZsTB3LB1xi764UlyX2ljIMxoPt7yVU2JP
W3qAiHlR1RRMeYO4E5eOxWsRsFZK0sPKIFQV41+6YVonvdJjKBNmx6DSmYjQHvHAU+Cg+qqxssPW
7f3Q0jLz5DIYZhWd2imWauY7n8OUiPCEOxnZ3xInkH6rIEUOR2yMMzwQByAAxy5Z6xwit8jtvV4J
Ldxm9P+3nRhVDOVHM/NLoLUWEwd8q+MNkCiddpCZ/JVh1ShwpkXGLosOs7xkguu4JzMvLYarkzvi
1RZqumvKHFOWCgZAR0opchRI0fpK1J1Tn/UZKi2WhmBN4igJOSW2F1vIrJex3DY9uH3KuzDZD8jV
xDZsmvgNkGiqAxRixvC8aEQWbtsma+tzNCx6cR0YE8PckYYyg3fVTALHv6z0pWKoJVE27OHsSSqK
1p1sx++bvH4l/2cNOuxjY7gIymjlgIHvGbZE/o7tbjIbMcC1rUBw2IYKeugGsnsfZ8LtwT4Ik/1N
OFfwu2ILwqpiYh5zWQ0ZQgSEUyjMUgy8W9lE7qtmGDhHbahe41dLD1c1RJ8yyBRUls45sErH+HQy
MCxXYBs6mNNNvCDmltbyRPB5vZxQXFfZo71oI5+tLS3SCU35rU7Q0VzkcT4bT0Fsrau+Wo7mZcUl
6j7YOqm2h7KeBvEISjB0Zwofha8blqdVaVsxVGF7/eMT+29/URG3f/q779vAX/32Tw+gksr8/5fG
kev9u6LFf+1e/+aj6HCgXr3mH3/8Ay3jn//Tf/+b//X3/+af/uM/ft85/vj3fuocpfmDTn9n4q1w
6A6FQxUzfrTdH/8g5Q+UOJiXLXf9qG1JscYmtIv++AfD+EHnH4PSRzcMaDv0Wj83jgb9JpI6k+kB
eB6lTPHX9I1C/qLGsiX3KUvp5tpZOIZp2WuT811PkaQZcQRQwzfRYFfOW8Ndg5GpGBfzpcXPjIVk
KSOWYviVUcJivwYggop9wqPKktzwG1qdhDACOdnatinhttz9qxyqZ/jY1ce3+PXXR289ve9lNZNh
EnWc1p9P8/pZ/uI32x8/19v+o5nvPto+63485+FHuf6f/7d/+PPpeJgrTsd72eNL5auFcVl8fzqE
xbv8t99//V+eqv/y7/78n//rb/7CT8fJ/MEwgRm7jkk74Qga/78cJ00Y/JmhKA9sGwcdn+w/nyfa
kZ/Pj9A5da5FzAttAgU8n/hfvpOfe96fLml+8n+pB1bmL5s4SgQesY7BK0tXEsO3XjHfnyDUDyub
DurYkK5JBiHrTdc9akNUe4QJwBkOXtJS4zGzeBW282ylMiYhDRY5I2+JLi4rdI1bWANHtOCaDzaG
wqzGhWkQ+6rmh6bqYk/DGzkkGfjmaFwXbOWqr3ojsi49Dk7wkhABt5/0db5KSCLW8yVJmlu3Ib2t
i8Rdo8GuQscLIo1YXBtfoR/pvfAaZGGQnsnaHCAeJ7g0ZzSTdWHsa4FJvBfx+5JbAxqILttVA+Xa
RLN9YLPyOXXmDuq+15kusKFFb+7VgMorrr9OTp2fEgVJDtvTrnexkOuJHvgZXkNVwvgPqYARp1Tj
ViOmblv3wWua39tVeqx7B3khxCFd9dN+6r+4FZhGB3c35gTNa8k4D+LxQuXmCSMbRrzwyBMDfj+Q
IIb53WoXWQ1vn0Np35X6/NVEJZUj6d6EALTI/Q13qu/uCxBwbUFiuWHezcTOMdkufZjiuzZrjpoB
MjsxbuIyTfdlcd/IhvcZ4j/oZ3zp43Rr1Sx4iTX0qDhfTZct7bJMJ0F80TZlOcRY9Hkpk2G7ZjjM
VAvYSrAkG+1Xx23eCzDYQTkfiY7gQQzkfYr6eFNV+UsumD0jpZfM3ZsLci4eJtxNQ2R+nbXpbTYn
CLSsIWMe4wGM/CK07O3cwO2JRuFHAQu4AvcXvIqBrLOeycBSuEd+Q4B4XLMfYL+5QUeQXljlfNlW
IDlQ1j2QAfUZpSAJ0M9iqMUfTdKvP8zEfqBOMF12kQEdimPFyQF6OgnqIfnRJJW6sbjMDKoDtcIp
lQ3ErcrGHUW0xg4TwXeQx7vlxzz5z1ab+ByafHoA9cm7rXkwoFwsz27td1X+ODiXw4KAHmDYOpjo
6g1JiYA6TaY7wN3QD3TLEd/BhuUai8Mimzed34r9MMfuLZSqXd12J20pUg+IDXEq0XClW9jT9QH1
JnKXD8mCEzE6Dm2A3nqcJuh3khtQT9+6KOphfQ4vC2ftRIcIaS94KZzXRksFCPfe3EUFFtwkYtrN
LebCHaE79C1c72KGM3ZsS+vZmJ6aiIXJKIozknUqyFRhNIFCw9AlPdP0Yw4Yh9FP5PyEtCGAwhaC
N0FgNSf4ExjFVH12RqIaIRchZAWUEcsjoNJZn14TZwKbPz/nxkywvHxyezF4fakRe5V9lUuQ+5qJ
/ytDMWwZOMacnR5al3j0A6huAzCuDyMmdwGk9ApRu2iSgAanBebIqKnU3NdSpKTXuowzbMLNypZA
Xbteup0EoQQTYx21iWs0PdvGaIFLduHR5U97QqU6wcbfiXVqLncrWfmKpn7Ry4ypVF9+JUnhDOLx
S4ccWLK7RE6Zeehj6CJJkKaX2YyCXoui7GXCJaTkTAyDG+9wpz4YS303LMVbF5WwFTVAD3p0J8MI
T4gcxCrGBTak6JzyBYVAty6VLPsC4xMLlOGQhzmMorAGd5aw9e1sAy+ccsFG0dlE2SdghTPu+jsd
WWffY76EwdoeNKaXhgP+rxzimzCKnrphCSF6s3FCteVZhMjKrN+4BkqVlv0Md86N6jzyTdqzCEp0
SPBao4EEDwvSYRK8T858WS/BATD4o1NT8K69/iSSx1axeKuJWcJF2u6xoG6QUSB6CQ5mMVxGtJis
MzHOSKN8atJ7N5lRQJQ2+THOPsrZJZXACbedATHXSC1/XTwfE/LGWOkyYAhf0fRtjBJbd9QPe7ue
nlyXzTZEqMnqCLTpjuQPFadqYhUDZG2NBpFbVwP6EZsomGzTgu6CvLZxir3TYQEJgb/uWEiaG01O
5ZYb1atht/0hze0ry3AlFy5KMvooUEcmE6diOXaaA5y/a41za+lfQjyEoB9sZyVv91vuBnou7IPt
7lsogeykeZ7VprUF6PQu53rcmCVQp7kUh0p1w67Mmc9gb5DA0VCKSDpdZZA6Uu41oKd9ET5yq/RC
ezEOgJ68tBpI9LnNA/2jY3DuKTjWu9m5aW3mp4WaUEUCnlFZHPq9dm+K9gWsEU9OHAnxEwP9k4WY
xEv1HnN/KGBH4fRPjFfbzCSQTvKlYuyT1UqjHkPnWYsc/rwpTwHcVoAPDwpKLnajELwv6puksR4m
iNq7am5XOTar/xnBYOMmN8WqVF5GNDeMMtLWJI1QDwk3r98BJgaJa13MXXVnSoDVMYL4ncTgsM0G
7TpxjJsgDM+8mVflqiNvY0IgRQiSsCOkg+EnIHKW8Bwg+jfdGFGfiOFVdOwX0ynDYpaOEAfMrY4N
33cEEWazhZ3PyLELIP0s4gzjPG5r30is58kOzvXijxZiPj3tnsjFYMimeXirMwpfV3GVkd9tN/sg
XPaNNX7r6Ks35HCcWjyym7CND0RZbIdFdhCD5q/TrF9qCeIDnIPbAPPyqURCtSE5oLmuo0uiSLHV
s5oPRp0CIxWEGoFs88gWei6wtg5JMiI7ybciKx/6qQy9OrG+BtOJCXvK/aE9tOHznM2nWA9D9r84
t6sufFHU+qixwZo7krDln36xImgZRv+spJv7k6ovdRxyG22gAS/p2as1KA4+NjSxCIgkWwAmmW8l
pBBDR2LKDIlkoEuiYnUPWrfjtZME2xNc6hLgTBZCFEjGFwFFtluMe5GY0V6Rf6Rc85qgiMsCiMDO
YbK/41vw07I9KUboj9mQp14jwdJquSNgZrMNLcWXhPwkWGzqykX/gEm20KbuUFo2BhnnzH//Cg/7
rl1nc5XUxa5bo5qyxPnajdmbxfk4p6OFFHhpYAz16llMRH63mspZ815YbrPe+4BmCqCaXmCL5lov
WhcOVnKTW+yZHCLRjLzLGO+mwYNb36oEaEXXYVs1g2wbL+NVE0p0rGStITwjBWtRmS+DqdwstnVl
pwA4l4yZRhC23IZaaPpRQ8LmOtkpbdvnrSDRYEy2oSk1EqtYJLED2qej+YykdbMwfz2qccaWzND3
EEhuWGGIDSdmbOzgAI2jxPKhrSy+IVp4UFlV+RYmTpw+CB9LlZ2Zh4a+OcdbYodrcow9JBvxVphe
swoyUsv8wLo/oy0fb5BAs9g6RRWRg0qGd1ViXs65fJ5GEHBrnjW13reSyfZUps0F2Gjylptml1gD
8E2nfWqGCSSrcSYahXTqdEbCnuO2pSDSRH1ja8jjxfQ0gnPxmuGj0fDM4HTCPZDE9w4NAqlQE6ms
gXY2Jx1Kw/zRAB1BOeLcTJXFB2xoFxykQxAiXVc5P7mFRMgdnC/WSooGP4JdZixb7GE82t2kPJpO
yLSbespVBGO7iln5aN/iyG16jMjsnTy7aD0erdG2aPTDNA1wHD9IES38JAM8RvrDha4OqD2hUfbV
JfTv6FC5aDrMnCDZ6GywUtIM1+sXhFQq39e6egqHkpl5lINmF6QAomC3w/RblKKuSZpnV6sfFAyx
YGTShMziLbKqu2mlcioQ8MltX7WP5WXLxiqy+yc7Cm6xvTI/DEii2rN2rlglIf7ttQ93WEE5tOpl
Gn5pY4wPIcI+4jXVLG7dwn6fy3ckbfy5Moi20PuDLdP7dh1YjhjS3Nn9kPilNvjKB3+y6o3TWB9R
2X0Opp7sjIyZfC1Ca5PwtrkaaIUBHnzdb2w5ok4EKyHEQwedxOPh926tc00Htn5E1nTWd0eiO5A9
RPN+mvRbwnWugjV2tiLLWmXPUwazhMurbcXrGlxPC5h54Yo7modrrV69NOW3RUAasgpAsTA/zQH1
4RxdLCseII/QmjRZTWVgtR3ZPgHCcWHeJDcNAWZ+6YoT8zEEKClU6UzONwhev9YbHWXInNH9Ed75
CMMKm258XhZlbSzI5/QR3I2UfsOSweVCCY+zW9x36D8sO3jWe9uT1gyNA+aIZxXBuXF4LxYGm5vY
DkhOC9J7A2j4RtTF8zy/JoOxQxh2nSHHDYBp62N8h4b0VEvSWFuQZ15KgGwZQYhh6Hgsg577KFfi
tsKtCkmC0EidGlBUX+vCZVpPe4idDEjJaN3rpdoTHYcTQZL56gKAEbQfWsquRosLCihw4yc5QoSt
jGU/hiQnW/d2w0fcTineggjGpKUucJzN/qDR32rA7Da6e+4ysyTPnMZN2PlhLNgoThOMQhlwvyvQ
1C4hoZ5g4vQUDZBo7D0v7LNhmg+mGq9EE827WkpKSOxozePcPusVkUVNTqojrlA14e22V/CB4QHc
AcSoaIftWLyHc/LSdlW5qzmxOLhpDgO9xE6FXq22EpOoPJPbzfsA4A1yBIVm1Ohe20BRYAwTeEGf
E3JtcZjT+Vq4I7jAlnCKjNkvRnB2S+O3xbAI+aKkYux9sFI+ShEW2baMoEXOrSI58w193SaKeDqV
ay68q2HPnMPPoZGf1PA+W5PYH7CTb4KJhcxSYaoLRX9bqz7aNXyi51hMXqRgPVVLOvqIO+utnJO7
pRyJYSwCwwM7H3r5QgiLwzMFD9V7o3fh3gAL6mUdoZu0ZdBsOxh8gjqm4ufseBoQIwuzYeW6TGiS
I70Zt9JFfT866sMCisnCHiV4TZwj1WhwVTV3M6kih9zAMDZkXzDQkJKgaeiRnJ4iswgT5KhM7Luq
ADv7iAPA5Fadk0Ir2uLCXUWPWfiUGh137YbZTdMGpDRYagvf/d2hLmBxnkPFXyu/glVJ7Mz7XDZn
M4PkpxOLCoKnVZ6F3pGHEw81zBBkgLjuvewXH6D0SrNHgxkN7IaIcrE1KpgKvXMbZrRyiia9ysMz
8pCvSmT5nsScJKrRW2dF4NtO9sRknG4xHCHhhHhN2tImpn0Ma+ojaBmwlc5oeh+ysKTZ170U/ERZ
UA1w6zBs3fCrrDlltv1lVg/RbNiIU0leaOpki42jOE8zyZ45CzsILRxDEtJD2wy2fc/DJkorP5rg
fseGegzx7WwGnAUbPX7QapMF9KJunDbEzk6CR2lHk2fWEdJSlYwHdlV7O68SP8WuurFtFwTTRF6c
ad4HxNFsCe4o/LoK063ZI0UsZs0iWwJLQiXadNeEGSA9dwy3ZI/Y66jhoCmdg5THJaJzSGtFn59F
Ob4UOPQ3oWBYEBds5bKkuIMEDUGNnKpdXIdfwq+iCeY7sHCxPw08GydzeLcjaDVdYRE95kxbROwF
PpluOSSjDq6hMlBPVzVFbUrvTXIdoW9T7oVfZ4PnzkK+7H2TDdcNZYVKwXRE+Nx84AHzJuWbddJn
tByCSpcg2Lytez8C0kY3azbnzI1vu1wzz8vIG65zS9XhCW2hoFpRUhCmDRZoYSdXQU0h4QYJbpWM
ilrPeZin7pWmGyV1MDwoOz6TsrpHmpM8yAW4frtGOkJOfa4CkPBs06G5g5sWsQaQoM32HPHnKEFs
yMYLtMlivMIHzGwj9izN+ZANtGO2Za8uzZGRs/qrBeRQI9zN9UwbP0fkNJ1p/NnD4lVMh0Z4Fddz
HWbVoSrtby3hzWGqZ8cf5zrSfrV1Qn1lwC9pNizbwnSfWnDxoZL5oVFv40Djmjs8tdDX88ijSYuD
6Rhyipg7mVfBmNbHnYydV7ucMs+SCaJDlrb0BwAQ03q401zHi7ogunAYVcUAqnrDIHmpwo0JBK+D
nWLVuyycD46R33EngOzkkthVCF7YWW9KVOtPUXMHvDzfmG19XOoqP/CcxG0ZMy0F3lAuqHZmuLak
SCF8bYVx3farkRG4CypPzJ7cSaLBsPdV0XMRjeU1ITjlNkpJwSxrPPmKcMbNCODXG915oaPlWEuW
lVvHOIArONV6m99NWJGHIot3OeldcDTmgaDMst4icw5fSmOL9G4vdNEdS1zQnhXhKgpjGR5pWY5O
rXZyaYpznBgH4j3nbVAsJn00X04RYXEDQb3zpfuEeTt4SPJ0F4/TdtHFU4fAzrMFgqKSRnQKh0uL
W8F1uxDckiSvfVMbB63goYxjcTmk7twewJe+pYJ9JopuUAAGJNL6LTKojZbkmQK13YInBBM1bger
vh1jUjBLRTQDeU1MJR22c3m2Tj77+8HAvpM62VEHmrbB0NccGrlVmB8olCjCqjl/4lK+6jBnnAcs
t47yCfOwds1Kb3Blv1UNeICgAoSJwh2SRUPwjZk2Z/JbQ9bI5MRAJtHOYY5FhkgPSpAvqTkYXt92
Ny0X1a5YmLirhEFOZosd17MOd5/xKv4ZqPIjcSUNeYJcgVAOUt90jJaJ2MeUi/yUI7uSSRUQmZ3w
/HazSOPLCdAJKYF5hV3skE7Ly4GSMOoLJivo0X2oKtdBX+1KicbcjIkabdujbUWlj/YeDGET3TMd
ifYVbO7KJt476QkZMNvqrBsL5Mhi2mlJiQct1exjZ2aelgXU7Yh0N0Vcv3Rz8AntHPt7VqebsSUR
hIE+5ImSD8EOmevZ49M4W28JIQdUHPLezVqQj41+5Kjjmx0O0SzErtZ4gtoVyj4gej4akcdWMslR
guC4ZMGtlgB1aObkGVXBuFpUN6kB3GNJ6sZ3C/lmuzhXGbQ5Z5kIx6Mknv1qKV/NUXwBRTSQoBzU
+2BAXRlZDFFHbbyIcfhT8jsEC4DRc7G7gWA8ZyYBIgaafUJYat8Nx+5SIwR+h/2q8cOC2wBiG/T4
XA1o4fwqJPeyJL7Ly/qBlbUynmBCDgwwiKeW3E770kkvu/q0JCn0OeAWvummd2YSlmtvCV3JsLQD
xc0eLla4FWkWe2sSRmIryVsUK5+Wc9VcyxeFEHZHsNxpEDcIc5rHomvreziRvJ+kmzQ8b0C5w2eJ
4Cp0obNPeiu6ydpbEFvK1iYfR0tMer0ctkPD+TBb9o1ZZhVoaiyo7fjkZWvHOzlbg19zOLLZUdeR
Pd9YS3JwlYnSH2/endkRwWm0ue0JhTvFsdnWRLn0i6WGCWnU111p3pFEbl5moEIuCKF7C6oKOoik
8AYYiJJFEDFRSA9Rag721KkY3XqtjNP9qA22Z5BLishEHxgIUGR2uqmuTM3ZQyBgNiDIr2H08V4y
oCdhyXFvUts0vCAgBq0d+dJWBoUXSY66afWmPSVF+G3BpXToWzyq8NNafrNfTaNehHv/lgH3eJW5
g7/GfR7bJicyaajHA0aY+6GhDjMWEKiFa1CHJTWh8mxOQsGdF/FmsY+X9ooICXuTRiPwb/AHLIWd
czl3L5VRbAvN7h9BKMt7nWqWhhaj+eBejdxuPWDGsA4G62mh5hkzAz3YYtwZUHvv54AZGJKUwsd1
9TAwSbkNQ+FppM3cLdmMADnOAEhoVQ1CmynuIrVrNiTjKcv1vapnAQVNq7ahzMyjnk03cxlj+O1g
Z+Y6pUw7Eh/bGzoiupobW9zww2hrFKS0t7aq9XMXnOyp9IEZ5bc//sLNBtH/HGu76X3KOfKGDZ18
rrVx361WBTAux6zRU2I/An8IxXBlFEQ55kkIbMTICGzSNYyQTnvu7ZGKnrm4qfNZ2RZ/2crIDkpF
C8Opv1pMCR+gN/aupjegUEKb0sPpbnltZg5GWxzHqvymWsauemqdU9cwL0iIJAdhooGRzg0yRBYz
zpjc//hLt9wsQo92pQbFW+vdaUfo9teUtFjcuRXZ1iD8wJHG22K0CWLKwt04O/cEehQH2xCEruTR
WhsY9qmA7pfBb1eXkTEbFwklKX5GIuFoHbdjgWFpnmmus54CDWdexjDcMegzCBNQpfM8LmCx46jB
V+jPOfFcQe2+z6lb7gvY7XZR4z51DPCkPCXanLCA1F32U/TYEFy379aIsc7oJ7/RIShbQcGUK0KM
HcfmcD2GMy2wHZ6iUSs9beoPLiUKRhvX9AuzbA8Ill6KiVu5GXbPhexx7E926nMDjGCfAS8ylJs9
B1jwiVntNqGrWKBO7JkqjbFu00gEv1nF20NzgLnO76ugO0hLw71l5Rgzi+JZj8PhNoEEuRjFJ7bK
jEgowpWjEkrnOINdJVsD70oL8bHLG782HAp6mR0rGe26vogPOcjZU/CR4Kg7Kd2iAwyn6qyqsNpb
aPEOlPe7JDeLkx3BIQnH6RRl2XvTukwIu6tQEqs65T2WL520oLjMn90K1nyAE4pwZ8xJ2iLvk0n3
NLW4V3zibONCw3ctZsWlA2MDncklcu3siwxp8cMMJEBXTQQtERHuw8aCSswyKR3zS1zz1gV8l/eC
nWj7v/k6r+W2uSWNPhGqkMMtCWZSsnK4QcmWjZwznn5W458Zn5o6Z25YoqxkAgT27v56LRoHlLJj
KuMGsAV9jDmwMvhq0dcYwF48tk4Y34yGbEc7+LpT4W/NuH3qqcGQ+cyQPsOTJWAFdiDPYctSoc0P
Bja5bQC404j3RNDeYtUoNr1DAsRM1LecLRQLUABZkzEYJ7rS6aF19yzxFZBjve+ats4IHEsmVAh/
WoMpK0Y032PL/l0OnaDXcT/DnIJSav9MvaJk54PjYnEaRp1hS1PbpyOcutYDWUQm64yg971KQcvO
IJKnR/A8CveohRQncwKOG2KxIarQ3C9C/gJ4X+UZevO9lTJ0mWGwxik3cH3nz6BS33i7PGG8EJQr
48czNeXApNsyeX9KvU134LlnuhjY4YjpfS/ofhi7/8Muq76fWxcwMChfSufPo4CBzZpVz6A41pHN
XQ5b/5MEJ7Nu2gQfxm6gtrsRp+6ixr425NxwoJqzm4PnochGEXUOePBvtjfN0RgUWFnaD8BG8OII
COORR86cp99zZikHm7oNcMFNHxMntEOd5oEU190hTbbppgznD7tTPPiezRcY3vSqqPYGw3i4s935
2wmVh9ZyIiSDy5PqdGwRg+IXe89NBXbq2I8hRQHD8ismBjYxTfILc8qfgbI4m9DOR14O7Vi2C2oq
9drqHeJdHeLWmIDfJo/I6KQ105y3GC1DJJeBn8ziVwgeJAnIFL0XAbu//kCdqb137VB6FARfp+RF
UdzseTaiO0YJQDy0FLK7TnevDoBTZqcpY+tBy+5ICLBV1Og7qtHTtV3uwa+Gpxy09L6ZQgzR/Uz/
MtLznRtVD1yekRkSDj3hR1fvR8ysTq5H26jwxkvQ9W/eQuk8c0HsuAZ3rM62D+WAJ00QoDn3GEA3
3KMqlTDKuraOl9k9wts4NbX6arVn9Fk/JkkDNrC0uFCmoA/24RDdhoCaelm5DCyotX7Jkv7cIBQ4
ZnR9LzUl2SQK+1NRcyLELopYBRFCVPQsddOsukCABBrnnfPEmJjnD2cAKCyaHZdl+DQXB5MMNDfI
j1BJMUdbwyfJ+WQ/1T57jZAWccMIsOvMl/WhYNIQ6VVevekLZZPM+AW+mLVI9KInBv3yAQgp74Rn
oqXgiCmTsK/mIczSl5TADaWdha38rD6bRH8OpRp/j2y+SbvPfs2LdTGq2m5oBDLkQG0x3qbLdKJZ
Zx+ZYh3Z5lEigor25bF02jc2l4QpFRp9O7wQfFD2seI+hA1aihpc6X7yCHJUNG+uWJkYTO2857Qc
WSqO5NU7gRgHHkXPapnPKcyea48q6GAs9cOQ546A4z8ierfbqtR+eZ35MmUTb6vE+bYL7g1qUSEL
puG3XX8SyBPiqiMRt5iC+WVmvJHwEdPUYB2NnTIDQmcpn1/IBZOlHuioWdZcXQD8Fb0zXIYEb4Wx
IFprQ1rq40x1yhj0Xzgtwz0aLucwddl9D9WaqKqLRX2O7tefl/Ux9gQ3gBG9MPqo9jcnqYaLTcmX
MlkJIsp2qovT3JOBqdkNuaccC8K5lIcWaxy8+gicA89oZPWsS8+FxwCuQimYGy6B5TYTshMVtLM5
QIllUzj7XNnBDNKnwEpeO+MsZ6m2cahU+rCjynNC+2WL1hdAtRuxCddCtvFh13/pvEOaOprYrZuH
yCgeimLoD0YA08roFcdPXAag/j70FQvglPbIoQcbNrbqbqi4eC29R8iibl2stRYGjC74BVT6wBf4
nfXCeHF/IGCVZU6Mty17jMJABQxAxVtBGZp3wBmq8kdmUWo1lTg6eRVleNNa7pgEZuheZ5AeFwCB
FF4/aiMeSFliZ/5QLykMYUkSkDBTAYX9Jjm9c6bwW2Mo4djGreEnKSUDbRof3YjNkuFCPLIzZaPb
GpU5fgVMoJcclvhRg0MkZyBhksmnjQ8xrUEroIFqcfTM3ASaWcAycdytZ1L9wv/16JiYnU1rPtjL
JwHe7TAVzxz++UJgD+D6aAB8YgwpUrNji3ogjJfqrprN9mYqwBbK7jwp+DQ8RmFYsJf5jXl/gzoa
1N484+8scgpzXn2rDDO8b8l7T0bgXFLcK06Rl5Q1lO5oQsimtjYNtB3RvCVVQnc3Rs+aC8Y7xIkR
JgN86yjlFgD8UGHTToqqtDZpfNRS437JOYhmMjzZtfKsSHbPAINEyS8jIs3lmXUVLZHK+zFxXUFc
EPOXx/VjpWXTxk3MeceZpd68Mb0Uo455A1OwMKroa8VQqWZQiFc2h4/FqEnX1e1oL1Es0UNqouCE
Ocx5x1Y+NOgVgFSmG/+adMlMsGV8MbqdGwjiWx3VzcjspNRaaVYn7RMoXerBCdseSD+Qx7O9YU3v
uQanhKG3l64dY1r/2QMdV26duXZyKk89aPrWrFAMGRXNumYmt8SnN0bMapTZ50MGVvmAbRyCBUOA
G4ei1xlcsLGliKRsTGY1NrWML/JXW6hiqX1wGKGf/U6drtsNkDIPjcJOY/0+rLLn9aOYgiUcA4OK
MXDmzGX109P2TzL3cWmMSTp3CF5bOuG9dg5jhXoYDecdYyckOCL4IGxv1SpyDoi/qAu7rgzjuyaD
PZ5+bIOMdD+V12Mn/RArteJnC4jujh4ITvUgenXuOU2CIyIcwiCKqbA5YwTKwqqgmeAe4APAQqBi
5ijJeXz0FvKHTKN/mayhNi7NUhar3DXNxN73TvqjQ4B5KBcXteMC/zPUXvKae1M/SmOergc2DuRP
DijqQKm1XaNFP7E6cv3xGNLr2EZuzJ4yvtUnPSrAogCZQxGl8uijzAvDOnoX0QTYohfH9GSQTILy
eNSgEnBJr0D/uA94UIhtKXZ9Xo9vEKv7PAR8EqVMtxuSAZN/MxE48UYnx6pBKSfIyUeL1fAWIlaz
DXIKrTmzR91inSKlJiVG9anutHuv45pXLBwQmw2JX3HqMKpT1YgmsJzEMDXTpg59BQb1vtLj10gQ
2wNCjNzE/mlUSn0eI2ydMVqtpmAAgfxDFrbfM4ODZ7sdlG1hhhTiWAHE5EC12uh5p6rfjOm9AL0H
DON2I5cG5AhUiqNjC6yHmNVzFqNGUIxyOcNqflMUlrYZEdfzNDRY3VCR936XkjAokCZZRIb3nfLQ
s3sGfcZx6lFdgRA/WqR8d9mSf4OXD5CjsbLpfjSVk5/wNiNwh9BdOr2sNaOHgZdL3XV0lEC3Ub0s
eW8YSXCoKoXIjsGOwdWUY1nn9Y5SCAmDEpi4mU/ETRzrla0gz+QBxR/aI0qaW06N8rweflYmzNm2
g8oQFWSPaYbIFamUouS/tD6Ag0C2VrnLPueoULfszmGbyHd3kCoa/vieO2GoZtpxNiHtpTmIRl2v
6rNq6LRXiGPi0JjOKgawHTHSD703/AYN+shZDN7qZVWfU6pkNnBaNNaUynCXVJ170Mz+lEaAMQpX
ASWzkCXtWDmByKnvWNPOXC7aZT9U1HuquQJo/EYDLr1NuaqdzVg/VbVT3nGN2ydjOF56pcspEyU/
CyU8WCBM7qggFAeHgBJO7ZpKT04rSLr5kow+FoPS3jQ7+2wrqz6qoMCRDSf2wVLm74JCw2Ucq12b
xiSHZqv31VnbpjAliD4Tg1nU1NlJKQfqLNnt3MvvXAcZBgVrEBohb1H+PkB3S6gRan40Fce7kg3Y
MspIaEynoADhGpKB2sNT9FKkihq2FDvOpmsF+zvDnQDhjPUeU0/M9zXZ49LNx4XaAojGcPNIvAmK
kZAPICCYNiiEQqAI7L0psUOWEFxCKeCEWhAK45g/pdmlgqzgCWLBEtjCItgFTwAMMeOYAmRIBM0w
6qRJOmgNztBPR9Oafpb08WsBOsBHhDuh7zNID7EgHxTYD2Px6AoKIocJMQkcgrnOFvW3fs+X/Irh
RzC7tu/gSeTMT2Y/ZCAvZN1I9WBTcgGeR3rMYfgUCZRigU5B+9byda5evdtAjRGCBSSL1OQ+q8K2
aHUZXF8Ir9ch0oaEWWvbjSHQYrC23puA6kWkzfjtKhMOiGsTYFJ+GKyWfY5n5HtB8tkrFV0NfiHN
Vb3etcNPkX7segFzaFSu6BzmlCnq8BpWzaEUjEeiMv3WmM69FX3FWs1di+CW7+nkwjX3JbIpMpFk
oBQNHqTr89+pij1hmL7qwv3oYv2nrqinAklq2KZsU4M42NBjwQLA62lTZ6d7mDMlilZskFKybt9h
FdW3hHCnw4mMD9PZEE1MQZuYAjnJoZ3Ugj1hdf6dhiQUFv2b2+bSVtsYI8YubnViVAuQRBL+CyQV
Q5AqDOoq+yGxqAtG95Cvf5eCXylG+lE9RBYCQgDOQLTUAmvxoLaEGdA97bUea5NLGEjXoqTB7rBS
JmUH0kiLFnByrMZghz9rWX/BHu8bg/ViwYsJaotFEQm4oFYfUogyxoqWEciMC23GMRrkAMoZ1H90
gkmpF1Ps4wcJD1OrWExIA62Zx8dBvYbqGcLyT3SUby5zaGHfPSOP2laaebCd9hUeY8GGHySOYf+2
AzZiyUjcoQ1RDvaYiSkOMCx6U6HqQFYmpQ5mpxfgTjX+oqeHjERQPB1zqq7AeXQoPTa0nlywPZ4A
fLDDqycFpk8scB8GhPsDUel85wj6pxQIkNNrKvvC9joKIGgmeRFBDIpo1exSEJSAhCqIQqEFOLWp
RNYMbShMhQZZ70BHKdvRIKtuCZpoFEjRBK2ojtPn0VrASYMxcgRoRMM42RcCOVqgHWmCPVoEgET1
glsSTKRe4EjV9DgLLGkSbFIz/ywFo5T3H3T7o53GXUEwS0mTvdK8PRNVRIA6k+iHyORAZpopeAJX
PekAoonZMD9MXcgSmJNDa4mJaIpjc1PsDK2HoperhMQUp4Wllt7MFQxlcl8w2xlkI8QoCiHaNhpn
DZDvxASuQKcFMGUIaspgF2TAnkKX8Ec1K3LhgqXK4VMNAqqyBVllCbtKIFaz079bOiX1XgBXjaCu
TJhXpFF1LiNHCxbWFMLEAvqKo+tnVVnvXWCBNJVp1JSLj+C0yGDuRgFsAb3YwXIm6I2wk0SqQsue
BRo9hsdEAF2JoLrkBB+sprkFU3q03f5SQ/UahB2x6DwUgvyqBf6VGmDAoNVjfhQ0WCKQMOwUJ12w
YTJg6jeCEuuYeKUwAl5sFtBYmLIFiQU+FkMhaxsCKIIl4z3sHDqjfiM4UJ7K5LJAMMsEZeYK1GyG
1CGMs0D9YlSXxLNd/zIDe0/jgytOqF9GVFX7asL15AgyzbiC6Zv3ZozfrPXAcBekFNWEnowA13Lv
K4qqHwxK3NhkgMySAz3kNs1wwiQ0JLee4NsSOG4LPDfSg4Dd0l+WgN48Qb41sN9mGHAtO2+8i2bu
3sqEHlDHoIE6mDtvpKmdz69NMlEOjX4EpOZ1gcwxcb8FdjxvrZBXS4VE104HDS7dKIA6hJBf82Kf
zaY/ztk+sPKXEaCo71Dl2d9N8Mmk0IDHTtB3+J4TQeH1AsUrBI9Hndy9pJ9D25GVAp+nCUhPFaRe
oPc3AljDIYW2V1Jy2GuHTm9SXyUIsoWD4td2+5g23nsNry8VcF84gfDzrHsKWX7Ki7o1BPJXCu7P
hPsXCQDQDkABTgIF5BjuS8EEZiswEHLgIAhBhF2Ov5QW0YrgEdzEhRGtgLT7fMCDW55GQREOAiVs
oRM2gik0TICFvaALTYEYOoIzHFawoSAOWxvYYSPYw1QAiIwXERXuj5mgEUuBJBYquMRWwImuIBQz
gSlSMDP3oQ1gMRLUoiHQRRs4iJowlLFUABl5n5E/O49wGhsBNkaQG+EvgHCcgTk6gnXM4DuqAnoM
0cAI+BEYcr6zK4IEY2QDi6RKPgoocuzY1pc88wQiSVzx0g7usOXkI0UHaHKJKF+S+95kAqEMoFHC
BwBRLYBK5meoRuPb4xCyi6lPWdcOR33QvyJeV4L4hI6I/e17sunHUftWVxSmzK0JHJP/JtcJeJkK
3MxKAJqoLRGsrVDN+Kz2E6xKEmmbsKa94FFY3fG33JSJtDldJUr01GA3E0XGeyB+/EkVw3pjF493
9VwiSBTI5+L9YgZsOWlpfYg8F95D7F0tAYMagghlH+aDNKQ0Cj20FYwoU+qXFHGh4EUXAY3a2Y+8
8rwbeO8x4qVi7gDVjsBJ9Xy4keE/JsKDLwVgSr69gNIP1JQe9vJkwzmdmQr60Fb0qUBQNcGhBitv
F0IqVxNs4i7Q1FnwqSTmoo9BkKqBwFWzkYv9kgNcHS6a4FezFcQq1o5oYXjDEa460mnMjPXIIkkg
rpXgXG24rrMAXj1BvTKzYAr6lWRR+UGk71e2gIX1BBDbQ4qlSP/QCJ12EoisJzjZpQcs6whiNkWl
LMhZGkHZqRYMbcAq0wVUAOkZ4nDAWUpDBWwt8y3jBaPLT0KNGD8A905z/rhM/IbQ6EZ2fvwK2vy+
KUjcMgKOWxNEuM0lZ2Qj6FxdILphDk5XFbAuvIeRNc8K26W3AHyX4fbqxCYSZzhvUhdAr276mar9
Judk3Ef4wB1L5wCPXwNk30QQv2xtw0Mh2N8E/i9S4c4f+7h7Dip4qzCCiUGzqBZscAh00hGQsCdI
4Ul+n7eAGRYf0WUU9PAiEGKbgN36v0PIZZ1UBVSxKdDiUfDFxeJP0IydutVuDf2t2/oRISAoksCP
wyDatYJDzgWM3GMfIQj+qQsyOYOdjAUAiLLglEOi6EBQmMqIYC0zcJN+tTSd8LCQBcKVN0hNkw0z
kOYJWnMp2ObJPq+n1SBAZ0vQzmHF6rAcWWkqXLIj3lkLv2UZAEIXgoZmNIPRHmjRqmCjDQFI95Ck
qWZQ4QQtzYQa6wVg0x7U6YCs/v0Ah7oWIHUgaGpVINWt4KqrEXA1HX+gTdsEnnW1gq0hXDM2xwgh
deJthLBHINiK4LBdAWOnELKJaA0nQ6DZnuCzUwFplytSO7lnFQ1tV2Db3AOOHvRtDQp3LTjuRGPO
RhdEdy6w7oDL6wS9WxeMt7sA9Cbej35ZIN/MqtC6E/B3773iY7tTBAiuCBo86u9iQYUbfMfFsT6b
YirvEapfCqjiWvLc2ZAHImjjANCIwMGk2S+CIqdXRd5d8OQKmHIC6WZSNU+T6FjM5K4QoDnlifoH
HhCaEKxkW8Ge6wJAb1VQ6MEKRRc8OiVGimkA0z1BpwMYNy5z69RciaubVmPo1kHwPMB1fC504Ovs
E/+QIojuVAGzN4JodwTWHgi2XbnrBeLurDh3uO5gu+5GAb2XgnznLsVdWTDw7GdZeOug4WmZsZGH
Fh9Aje8EH09IET/PzKsoye9tLJj5EAELsEYapEyr3FoNGH0Jlb4VPH1Pm+uSx4LmVojIesW80+TF
iQRs32vaayqoezLRwG8j8PepgPA954FdM0v7ZrQ/IoHlW11lsLE2Xjo4+qpN0nNej71A9i0wGYTD
ms+QABaDRoBUaZdhYhA8fxpP90ghO2K1juD7KU8N1FgZhBO0vwrjXytOriD/k5EurkgAMtEBZAxX
SCW2EFEANld61CIPGFn8vin4BFy8ArrRWy8apoFAlAOTyAcy0RBEIiSwMBNw/o3Pif5Sawpl7Im3
tWFQXKEBLVIDFbtBJZoD00Z4UC+yxceBMCjVz7jVzlaHHGEqVEYCx+wc401o8Sesl9oUZBSh+EUK
l/mJ+PhdYqNd0GOWwRYmhkCUDJ7IGZjlgtoPxH9XiLmhQ+FQVJQNzK4+NKJ3SIkakvujP92J/CEX
DYQpQgjVYIfT44joRBaBHtenZ/Vii0aC1ZHu66KWSOQc4NhJ+UP5o+CfQDX3YoiQIhE1BVXgZksw
lhtvw31cBBaKqCwII7Z3pegtNBFdNBgvbMwXFgYMxe5fWd2k1wo3xowjw7Snn5FIM1AQXqaG5Xo3
IdRoRa1RimRj4VAlWDcsnYNOd2mg5+3tSlFzEIqMaYGi64hE3FFi8HAweeiMfk4OPdsGxwcMEo8F
Pc2hFP+H4lUP2sSiaZTX2BNJSC26EOBHL5EIRExRiegiFbGxi+RYRmLRjagyzsf4GeMU3b0Bt6VD
TMKtPjk1IiupJb+AvcRNaVFnru5+QI89Ny2KE09kJ8PAoq7Hf+LJDXsSJUqNGyX02OGMJlKnbECc
EohCJQYfunFFq6KIYAVNSX1fiHQlF/1KGiNiGR2ULPaivUY4WmaRtajTSE0abQJzmrUPPKgVsUvY
cSnj8k+REetLIvoX6ji/BhHCcEtqN/Vg1B+e6GIcglOJCGRiUckQKpn2M3aZSjQzOr6ZkJvEONTq
hiVtel1w0sy4aVqR1GAUu1SircFU+aA0rBvoSP503OdIBDfLYD3VIsdxcN+EJRKcVnQ45KOBEjBl
1Q2MOA44c2aR56xfCUHuSx12QU9BYl1YkUagFFch3xlFw9OMr5ZoeUh67hM8PY0Ie0ox92DwAfXE
XlCkPiCfeX9TJ+AMPgeEbWlAGFvDQQVkihSIS7dCiARnoqq+z3rBzlMUQqXIhIBeae8AuWQR0zRP
eYR0qMU+FCZoiCregpGIjEwMRaSFiqd0lRaJviioERk1wL7wTSE3UkRztOA7Wr8+FgWSMiNDalrn
VszlkxoOGIMshyU+5qTJgrHNmkZlBuaINKrduyaaJYQRNmPWis0oWT8iYipI9T6G4fJUiKRJFV1T
EyJuwlJafhQcTY4aGVTSTPtCRE8uoicscMifyJ0SKx+4rat5B/Q7+lZ7VFFxgjSKe9R7DwnuXRGh
1CxqqUEkUxW2qZlq7jYVAZWOiQp7Ev0mDx+hKZoqXUdYlfaoq1SRWC2is+KtrtzUkNItois4FAE7
Q+RXActSNJ3RR44XK6IF92KS6LkqIs2CfRV/pHi0Qq+4ZSLWop7XP2m4ttZ31CD6LSpPC292lFyp
8uefT4usyzSprYq+SxORVydKL6PxPpw4tCnZe+3dSFlqM4gCDClfutUWtGCpCMI0TGHkKBIRhxHE
mdnxIxObRSvG26enQIJqLMM5Rhfb+hixkGWiI1ND9SEOtYVWdNI/NCIto4rticSsFJ2ZI2IzncG/
pxjXWRWodyVibQRoiFnnYyVStBY7Wkez+cDpMvps8/aNKNQKkanBwMvOBKm89+4trdCthUN94AUn
OCEqNgoY/Z4GGTdhEbUtomwblkey1uHDKDK3OlxwBmXqxxCWdBwaGjCJQRfQqyN2HD3XZka9h4Z8
MGWp1zrtd6hbEuaCBo5wQuRstmebiLRL48GiS7I+jC0tq3/3ufVf//7D+nV/P/f36X/83PoP0f/+
ovXpv/vc3x/1H3/b+m3//9f9u5/8Hz+3/qi/v+3vj///P/f3L1i/Y/3i//M5JoUoHXaTd2CA1+4I
z81clhPlbGsUNJTYG7YNtkRIocV4pdY0cFdgll/tvOGaVWbIEIl8mCfMIjP1N45XhqcYtYny4yTf
8i9f8y8frv8UVgxvOgFirfX7Ks3xuGgfJhraF9Vg5HhGpE1J1mP1qxikJvXopdd0CjBS/aAFl23s
ImRoepiL6/q51dCwPnURK506eBstxUfyjGo4X92enf0EGm9HSXS6Tnb1pxiJYxhGG+xHb/wFx2n2
eX9M2Cac8kJteQOMh9J+qK/W0c0YLFRmNEqrkZKNAEjMu3kM3rS0ZKTMXq6CRLUGhzeocsLVtjD9
xHYtxIWQ11D3BvtXS7CV+kmT3JY51Y+9Fz96QFq305yU3Jqjr8D4WVcqA9RLm250K9I383LpABv4
raak3Jxt2GZTw0xGTyi73Jl4iM+F/HKOl82skAQL2HSxErF9kD8+Q4qZT5Ky9bM29JdAQ3GjcF+n
J6ju2El/WDE1H8NjjspqGYsEHWLUStdvtuVYLDtQLiYQ0v6iVdO0g8L4cqxy4jYBwB5qSPVhXLqb
GVON1ab4uy3Nz4Aqfl7/6ifGH6gnmee6q0kmWSFEmuTmmbxwmh1InpQthdPnxy5R37kcqle3hqPa
RQrrvgXj3MDeIm5rP20qFtxYvo0q39qh+030apeYk3fkNnp1zN7yHfoUKRvEmlYppcjlaJCu7yuD
7A0vIx6IN7tndJPuJAX2IYA2U8DPj4eReRDF2sad/QN42IVMWrMr0i4hUEeucKgwLbdU8CZa33RS
QfQMSv1UQi3aBh4VWiu2b6wAB1KrzmEYGVxQnegQqR4L59B5XjIMo71BNohmKZVdNoJSgyDhUzd/
mDK+g0YfHiPbOGrq9AjIBExDT4QqyqK7ydGsTe3Gn1kN93gkou6vZ23XddM1VkkMlUFOTBhYw94q
+i9OLqLZNt+k0eBXuxohS5xANHLZmBWlfbIWi7JcOtlkmYl1Bklj7INWgEP8hTedVTu7HV5gKya1
YLRa4zMmtdcJdZyawVdI7TP5ypiw6cQRxUorvMbaAH6PCKJLsY2dAvOEfPUT1RPSNnR6+McpppOQ
HpYk/PICBQTH6FAvcEAIRrP6Oams5LTWOcfyDnZplG6rWGgsrrYxk+KieqHnJzl15jDiDbv+/6PG
ZLOxPs86yfSOFPQgtLQ2Q0tu+MnwGa+56bS7Rle5IqXdk9IXG910ftc1UXKVcfp2cscthBjecQuH
kt2E5U8IZ3YdsgB2TNC25wYkxOAd00r7ZlrQhkUfxSdOiFNbUfMJ2CvDAwcTY3bKbumn+6n0ToFt
MQLTEgz0MrXl0ld0V7YyB4N3hk2jx7cj07g2RcYbySwmCqpYFXRIC1uLuPOVP83Yl1Hxx7XH7sro
SI2FpyCJTimFKFW2gyP3GpZ1vGvU8mKpBRmFtDZ8tg9+5sInYmlecZWU7p3zRrnvqWT4nNIix0OR
Pr4xqL5mDiod1pQ790KbkLssXfRubC1IIzMRJ5AOTcykEDm8T8K15dFUlSvVEL1qG+7Vkpecpsc6
CmwcnuWF2ubOdPOeZFwyXY3cHiE9JP5QeU/jQp4wWGi82DBr10v8etmfYX37CvZodlANuJ0eXNlF
44ITspHxk1C3yM2nydW04x+lubhsa5g27XvOBYOgY+gqBjHn+uwa/OiygekCiDa9Jnnw2FV0wFkz
zlutmi8agLQjda53bLp3GavtnW38tGZBDlvUEkaVHF2W0kuPzOR1nhmui6P4oNu8sRd37jHBe7sC
Sg1CjlJjtr17A0e5YV4p3RiThIo+CSmDNGi4yoJoeavyvpX6Vnoy++6y3hbXh7QwJM0U/HPTdOxl
AB3ArfHvV6wfOdX8C2f0F0IRhu3pPl6DmUFcxQERtD7t2HBf149QfXnXcqrsA6nwF8/scnrNJrjV
SL8fA+tDrcfpaE1H3cnBdCYDM1klL50LTOLQN8zq8Wa3XhR1/tmMYKtmR/kVRdhWE/M+qNOnUAEP
pHPRZLZg49aeyjkUP5ED8/hDuJol9CRikxuxGrpHK+N0bizzwZ2i16WN6BQZXnvt5WFWGSRXVJKo
Ez8oZRiiK22fwb6Rdar6XEQ1EhGVu4ypjwg5k+I5NJQ3J+++qUi9VNq4oy8cnr02sC9uul364Y80
sYDLlm+uRRLOsZ39Ms4/c6GANI1h7+ra514bbkjVsLhIQVvPxURhIuc2Fhs/LEiKSq7rZ11uOJU5
sDVN4FNgPIUWSq1RI6ftUZkKwi7e9Ug/PIVmJ4PvxMkZ1G0pse0HcuxpXDzTo2agXanandkF1bUr
J+BPQeuremZfZ3nIiWRuBitPdguuDfK8eYjs5XMstMKnFa2wxTOcjZRabTbHW00Lh2vdQ7GzAw5c
kNHM7Or0aoM8vuZKlZzszDjXU3cb4NDRfkLUFdD/u7KSJxISDzVn5m0umt+1TI+uP6UfqYlU3vP6
xCQMth1YUR3plt4lLbcfp/HgFXhPVQrUwTYdKlgy+Bu113g2mqtMyV+HyTLOFo6QVl5nfU5myvoq
M1VxhZqM8TXVDoAopNWppnq6RGG1yzUFst+vhfHxy+Cp1bUh0kLfSvOVmMJVJe+rUTOftRZCienF
l8whu8mmYc5psjXkxK6J/Opc5wowjPpzvUx4B6yQZA8rDHWRo58k9Q700LLx5gl7XWjudKOErccf
LwXcroyv65P1oW/Tzp8VhZFQxuCOeRM/DFkLC2PynG3SEgtZr84D3ZBaBUWnOyl3a+Ut4srO0PuR
vxL3mbyujI/J1SqczwpHe715zaOSXw2lLK5m6rTk3DKGiprqOXYX/UAGsj6FTnC0PQ55A2zapxC1
y/Q5OteJ0V9x3/VXvagvjHurx5r+ErNROGrQbgPU678bVF054TvqX8Q+ZlhkXmJ+Rb13VEEQU97q
Kp+c6shunwRm+DQs3Hi9kqTCtHiniUz+dZpgw2hEEWjJT366jOm5j67pONOVQ6jChRQSD3F0Rps+
ozjbW4r629bNAzkE9rMWVz+WzuMPuvHXduhu+sQ6BbILMgEgTFkO+YqkHgJfeFblvWkr1SGKu++I
5YhR0ttzXQQz63bBm0OmDDNYJmqQP+b6RMHM4j+SyK6yVg/Vorzm/MLr3wcPlsNVZ+15KLjyGPEA
ESIh2VgGKQsFtBM7JcjsU+6YTNNXtypWznPaUylmxpchAoAzifLSTgqLtqA+T61lQmceH5s8Jg9X
udeoM3/MKm9LJcl8vDhp1yd4pqk8FvZ9ziD0kTuzeu1lUTXkrwkR1W0G4YRNAzf89eyOHZdlCoPR
RwK1mGpImCfZd6UyUwzhwwWpTrPP/LJGKzvoIXwhr29PXrz4IcnaLUEHFuRWcKJPoYE09L7XH2rL
VWX9aL2z//3c+lTX2Uqkjv3P107yHlu/4u83/J/vr+T0LPd6lPiFp2XvxWiXhzoq572ixtp7Xahv
BpzRB3fI6oelsl/XT5udqe4rEzTE+nR2swemEUsCVmn1I+/S7/XTzNoD5mAtdwDf0Rxdj1evkw5o
aLfjHbl2BoUNBhKt3Bjv1n/4+6+de5nC1rytXwrjgj0PizxLXN2ff7/KbpP0XJnOXTyX+t3M7Oe2
UxpRIfNUmzrGr1wbjXsSaHd13hR3mvvPE/Aj+t366fUBOwCrnpQUtTcf6KmBOG88ssGFcaf3838/
9DTOj3ZExoYxz6UZurv1C9YHKjPGHY57x68TMCJFx2hOZLpQDgbHvmPG4aVxh/ckHOmffA0MgJ3j
tLgoFZkzK9VfPJUJELUxb7nFbocJUpTM/1PgWIsP5PlY0nYgNm22bpsauca5iBnQiEEf6p3TXhjS
p0ebA6jr5MczfNOce41c7D8fGT1ByCWloSz/6tAPgv6DXekxtIhIKk3l+W6rTuf1YeQmtjVsoJle
7XlnSSKwT1YPHSNN9MRZXS2Ez8IivhKiBDFnRC3VofUx1cnXdpFTn6u426UA/Y6NPFs/5Ra0u3qS
2kpnW35kfBoyD6E7Q3WGHcZG1msevFF/YQF9jTQCuHmdM4kmH60PjdGm52kE+SliLUrCRdWgEpEQ
qpuPHsNW1ChJm3D7CPXJOQNjWgDkDq9Da/1m1xgxYFz8hh9PfHqMBtanZn9OKYOjZNXf109RnnKZ
IOfg5KQoDlmol+epzx0f+BDcFXnqsK4mCJuD/GGKx8BZR/EpmGL1GHbTwZo7xmwJBrd91fgR9T3C
dkAUatYa3FTASkU2z1mal2cuDszbcyCgtm+MdLD8/1jEWaD553TM0WyRD9b7ulhIjnCOhKV1s5SG
LhK4FeTQtbypVM6QPsY0+IcdICEnJ2J/MMwZv1cm8IyiqDD0Oj913Zh2eVHTVZfX459XwH6pOsCn
obFke5pfL0MF5Wh9cJRgOkD4YcKR+bM8ISjKXOXLegDWB6xj3T7N1dfAik4WHGBiyA3726jmxDu2
i3WzpwybocKZyNP+IWMRSEjUeAun4RUUartfX00W/OV5fbGheWIvLzPEXYAedvgcDrNnvAcuQ6BT
ykgIp7BlHMo24NL+X5ydyY7tSJZdfyXwxmIWSSNpZKEiB7fvvW8nhLfse9LYjDVRATWUAM00FaCZ
oIEG+iGp8h+0GBGqikwVsgQBmQ/50v359XtJmtk5Z++1Oxz982fyz52xqksrMCDGk+9432lBV9Hy
0GTXQCgOLueOQdCdGQL/00iy+19emgm0tU+07a+/x9z40+u0mQg7UN0uQ4b1F72ypqWhTfcccJRR
hEf9szWHaRbTd2AkbLFxNO00FVG3ieF3ZpaxT2aDDsdR4Fph9MQkviBnnv+rnf8XqOBSE/cixYbi
J/YLxBS0g0mch5uJVeGXtaDD3YL/bn6jXgz4gwGO2PPIAtXQg6UHbZTKjsFI5EKa7IPSWvqDkV9G
fPUXYbQ4p6dMrs06QnpX2WeAKBFSKfyi2mdLIjsDP5Srdmwi/Y/LHUmN/Te1Jx6f9iRrJ3iO9fbB
Dz1JNDEaVdUmtEg4iGPkZOcwRxBdE5zAuKWG0tAEjcN4yYv1XFjlkeee9Co2L2QJT+txLil4rtae
BFpm+PFvf6h2fE+ZhENKgoLaNy44sTGAPqDZ5Dv7964NY4Qol/AY6nzkVuq/9PQvFpHekmiovzRe
5+zRM27Jeo52ZR7AHVNtT4nL8noIOMksGp9KgLEw2mkNY033TeOEkYw/Nyrucd+SFpJNgDpGwM7M
IxeskguANsueg/XOMHH305N+KzpMwHKcbfMDeI8JiqaftVhAirHC3lPXtKlwaqVRtw36rN+Pfn1d
cgk2HY6ZpdQB7XjBhGR78g5mYgLHi7SjZ3s5XgEAS4VQ2JWTFuwHtDvOl4caqMWeyp9/O28Ys0/X
L/khfnqOm9TYWrhILjVZC46tmZcwkd2FNWPTWwboT9UBg0MccVeC5KOjUboL+BSC6cOE7RMFufud
ZmhlVPbRBApKTyyoR0u2r0xF/O6AtpGuJrQAbZ0R1mumEGhypB1yhrJWqQ5CU6g0/E+LkfgaSZCD
saQ5aqJxt2gxw8OQPPcZekw/1OHykW2zQiz9FrjDlonoTatDBuLw9ISGcNiOZMdsyLUYWHPP4Kxj
psfdle6+Y9ESKX7/TJsxL3TOVhE08wVw/HWHr29l0KSqGC1t++iVegYht6jIPk9dXG7g8Upyq/KQ
DKPWqp+VMQ9HpsLAdmgyt8TUkk7MGjrp9+ylm77hyRqM8qq29S113ZVGOjaCj7k5MnB7juF3b9Wr
UlWvAPNYEZl39lO4sfTWQrFaBid35i45GI1NGe5zazqUQe4hC4rrRZNpKOBruhtRfKTryFoadre4
LgmhdQGo57iJrU4c8DeNmxSsWqZRsFn2eAW8OQLKJE5lMyBryrxHWRsEdHvOPu0a6CMK5kflISt3
bCte91haygEXYCXFPcKgZ1raN0nlGNtATtVSCFh+gWVDSqSxXrlqlrvwUBDesrL8UGFnKQ6jZj2y
BSA2T2mgThoEkIwTBQ0CDg/dtTAzbe0gqSbkxDuWKj8QB5Uu+sQ91k1419FdpW5G4hck2jFJWB4o
P8azkh3kGA2nh+xiWmJgIjZd5O0as75pW/RoBOwdVG/sQ3QMsHWDQ17PBK507Ha6Fx6ZDDWHJIHN
pFmXVAdd3CD6eCsC700IK78ua8hAcYN8KuuOXiOIqs2d4CyRT6wM5Kh4KeWVX2KvcKv2q4YPs8il
70KBQ3mvsjTcGE30qqZOov+181OShOWuLemADgGtHj37npJS0sA0aVbPv0Z06v3wI4rZP6DmZGvY
CcDtyuChggqBqNEEYBKgBykSbZUJ5TPJB2HLY07uEt7iFW4cUrahHm0BlWfL3q9KIL2+sTDIs8Cd
wYQxQbnCm9gYFKi842pHGXXJGFNuYy93D6PCP5vJFBEpeOMjZgBf5CdqzXBnF8braLBEwukNVnqj
PzSNMnZulsyhz3C+qHA3MKRsl809Vxwzc9el6Cto3sC2cbJIxyWRk6yt7J1onNu+69/txIFGSZ7L
IqOzMZbxLlDwsRPUbOhk82ab5peqs/qFlzj+Obxq+didXLuRAJ55aJEKIfCgFTOkm4aRh+pppKlu
w5d3FmU1iupJx7/nNts4Dg+uhZnN7d/dAhQF8wVvtgWTWQRCssU9gTo3wVeYVcvMr87aVJigWrp0
7Xr9Uwbtfc5oQi1kQKI1M0BiTn9V8yhesUslwvIYQfDbNXmSLwWjhE0y4O5wI+3F1p1xNxrTN9cC
916NXd9gmL3gZ7LgzTzwCjXeOqxjY9N3HK+zeusxP9vT+GNUb3RwYDr8zpE3s2z6nWbQQzNwL22T
zCDzlU65ngOjDYcDkilUAXJiAAW7rOTwJDWhFkmfMhC1kwz2kLxJo/J2dNxHNNz1gCYAeDvJtnkM
4RqZ+BSrxVChm8am+IgB4dzGc+V/3VcUUTR/H70gf0OCk6y0mYRJa9zDQT7Pr9+deqZ80ShG9fZq
tWQqariL+Wyh9/aCz6WNKiiGlbcFMl6dMz3bKV1s8s5GqEdULYaXGSMl9LNQ4b2mX9UkEXGyhf08
BkAHJvTerGwA/KgruILEMaCnB1/bNiUEZhSz4KQZelVIgK4JQL5Jei+/qKzf0I4fWOknfdmZjwFm
FHbv7jNEb007Y2AWji+wmj6iHoyrnNoHbXLCCxlYZ8rSZ81nfOQIgZvWMI9AoRCvBVB4Pa29wuSP
6ZuuNKBQDnKZALgTBiQJad2D3kLe9YGjpJr1SRfruvdM5CM5hISuXPqp1R1zkPtPLZq8IPXOYzP1
T73h3LfVU4gibanw/WJVK14UWifG2OkuMKHq+RbSY9SZOXgSxNUMYLBU5s65HPp44+b13hDiTDdk
wL6L8nYstLPp9ocicz71ycFkBNoPZYradUpdVWg/+uZ7MlvC9NpkM4KYaGaBST9QcpSOdgJK9oEw
Mt8PUXcAbvloOdWTLIaraj/29n0WuDwWaWRhdDfRS2XYeaLuy5FBdghc95tWaNA1z2zhSIAk+vAs
1CgyjZu+j68lN/Wi1bu3GJDioozVqnOSK8oAiearRSOrV9UGlOdVVeuQkuFtIOzWGFahyy+Vib9M
O3vaeLDoiVqiGRZWPaRrzMiJE15nlbj2U8RrWF06yA0Y341jwucf6eT+4qa6QxCHG0NxOwoCBQ3j
LGsXeqSMxh2Rvoe8BPncjeazsvRsaWJqUxQ7gDHV1i+dq6gv3zDy3fvcgbRjhsMQa9+Vd5w7dcch
EVvoqmuVPMqR+hZz5smShyH3dtXwXffJlaDEXch2eG+0YuugTxg9jVQAC9zRiGO6LCGFtZmGXxwj
FLxBZMags7v8K8p4Qjtnlk2802rq0u46YTxr9e2nV8tiRXs2XpToB1uvgghuq7XTlM3NL3/o7XVl
GfE6dgkSM2NrV+diH4V0oUa8zruhDb1bRxe3aOgJciencaUoDukFX9DL2yfkyVuCC2KcX/qRXMfp
VLfJV9xOiKSYeDTklAFFKWCCOvH7mLOr6cKuj05OlYMJl+CNgkS9xGXCVlf0V00iwQQ2PDiF9MuK
6pEbLn4U+L8jF6B0TC9sQri8HGwfyymQuZD5w2KQKN8ci+h5tIfQcfQYVSTbS23aJmhyvVwL7LZL
w9dXbe8Na9mmT0wd+7Ujw6cQYJ6yXhwR9YBQpXElZGsDT2wIEKmbcsvVozHgwN9EuIpGVgBIrFdS
qh3zef+htuS6c2Dy+b38ZD0r1qYB/gTqGhIzAGSbIR6hJZTOMgqGO9LYLJrGlr9Sg0iuqyZw9xK/
s96TmYFdexd4Xgz/x+NolIPuESXdvZa55so2cI6kITKJ1jZPzHrBXc3nHehY+joEFkCUQFDH25I4
xWXWWjRxp5UBXIo2CzkmScv7nyWSrtaFR8d86DzbOHiBEMDO6rMV4lzoVaTW0J9PXT9ee+QFomR1
3aUOeSRn7L1RE9CFCfth5UyEAHS0cJM4uYOwFdferW/ux0bAifFxEDaetFdVhTKdabgiumrFUWHV
BjxSAB81I91rwbzjGTDnCTHZVlnwRR7VuHRd2UHxRpJpCJaxZsZV5uG7ZuEtlw3924gTKUTDZAfd
jwCJq4l8kr7VObhU8WeKQe3gOuWbg5ka4SG3kDwxAmXW2BUfsjLxxMsGQLTlZSg8JRIxEMdtj63M
Nb5swZjF6IjZKGkILJLSk3vSfyhTMnVddW91AxHQdTlIA6eEf/bc2ca0/vWZBIWMcMPjnqaFkl85
LSKKjKDB9kVZ9j4v8D8P7CYLRi03mZUcIEQ8oT63mA5yTql7gukFOMlAq26dxAWIltJ3Doq9MRtm
+dcg5320i1RXtczBkYB0RHAGxRjK2g6DzFqjY51XDIjN+jT4TXKlqP2tMlu5HUe7ksOBE1usVUSG
LvK0OQHPKrn03bcAmwQj+CUOfcqZ0WXMndcrbQjQJNZ6sFV6/OgCnFwH6U2XOp/kYiVcROqvigl1
SZ8Iigcm0UmZ+xq0d0fUAUq/yN+Ae/yqLO+u66Z+4/sJh4oNZnuGUQgOVqhZTm0O9qyNnWWLrGUj
GzS7dUu3IHLgVg/1PlOdWg7MuoAw8oan4Imu/+x3D16wFcSMvZqHUR9OmR1wZcoOS2lacXAaDzQv
bsMcRlk0ybXVMbxP1IdVRfeGMTyJoCFaIVz2Vv8di1xb+486xVKHczvv8P24FkzwaNwY6TtMtINP
d3c9cUyD4IFOPxpBY6Tot9l69Hcsc69NVO5k805FZJ+JFUTEm3xNBptq2YcIwfXDUPRMOzhukZ2y
CQ3cMxIZu+0iIsdQssn8/DvoI7jskVMv/ZFFns4JU5iK18fANCQmKOSehk9wWUfIeWRsHIyAY1jO
UAreyxduwUsQpBeRhyd8URqqdwFKVnsCJY07YAp2WcKQyyHBjirwKUuAD1SI6LBLuRvYendZ1mkr
ADp0YVL61jmdZSM6lEbNVLln9DuLpPO03XqWi2QgwcVrmzVxuKDa2DbyPZW10JInChxIWOTXmiY/
biyf+tCkAkzZqPRg5jaoh6pGkBCH72nPr4iD775lpe5j+Tj0SKv1BPy+gxCUlKLtWIf1BbtVtoQo
TbhdKDLsdcMsHYRQRYPaoMAkGmk2z1aFu3PTczVUD3YIASIzhm1WN1sW/OvRLLoNXNcTx3I5B9ly
EmI2SC7lqwevmuxS3kXrnWijvNtO5aynodntopZIyhrDqm16lzgFlVlG4YsV9FvdVl+4s77LKHqJ
ynoXaoO2UOm1op4XEwYIu8xBDFn+W+GFIwlkqAjIiiT3jD4bj+tkvJJR8z2OY8PuCMNIjRbEPHNT
+pINuvoUWk9vNQfRzkjq4NrfFo2Gha1zzp/vAYsNV5/ZcaPXrtHEfziqgDs4iue0x4mtJuRlaaqO
UVhWK5PDvJWHOwbM+Ef9CV9ylq07K2ZmCl6zkSy1nYNYBabtIuJTKCdrZU/IEEY9OA9l9dmLCGwI
pJQ0NbfoxdaJ1d6lTjmuqHQC1wKhNXZvbEsPdotyt+dwhrdCm4NFuoGjtS4+0fo8hJm/IeKKf225
HCyom2Km2eCT+WR1zb6E68rBPePilFpK2T7oWfaJkosqsc0eR7wPZtOEC0Ju7htPrzk+FGitY/b1
ISeiTnTx10yX8qbBogzpypPwy8VIH6bWK0hfNbPDEO5A4IFvcWNuNUhE7+zJmzFom/1om+1GL8tt
HqFTsXDTB50B0K3AcQBiAAV9UiNebxGbu0kz7VwDK9oQg3UTMz5XNTUUsKPoLAwk6GcXyhjCg8PN
igqhZulS/Taow73TxTQW8arcWM5BE9r04cfDs2Ynr2HbaHvH6ZtHaMpzPpPXrIxwrsZAyuhtO9+h
7jKRWrMTfdhQWnT6pjJ98Fa6CDZ2WZGX91zI8kSsxwEFNdIC4VLpDBqiGv9M9G6xRoO3H9VIveK5
T3GFcLnAidqIFpmW+R3a0cPkWGckPgyhQeE5ZkTwB9V2F44PY919TnH2QMQ0sv35qGlzwwhVHbXJ
uEjSpUCTbVzHmkFhauUWFVRlIS9pPKGDc+Y0VWmuXCkY7Kvy3aCSLGZKaTA8GcxbNxyMXO5w0Dq4
guwK8ULgoT7yuo3Z0lz2p+lgU+QAx7c5ixkvkZmBSJXhd1ueRRUTvNxXmy6jlc3+uXCGZDMl7mx8
72ipmSiEOnPVg5xZOUZ4Y0k8JcPAvm+qfc/why6Bh1OeGPTS1+4M8ZUlTbLsSiBlIZtzkVAuMBAP
EQLpH0h7bgcLLr4+YqSEeuG46ZuX1vWxgKPD1Uo+uz4cUEPGD8NYJDvLs2+gC7nr0hHEM3QGjhpw
3/lmKqqUCA1A7T1SOHoQ+k7JSqxDZHVJTNuv87dTFpyqlOiggniRXo8uIOW4iVwoiCzLoJ877jK7
moVS+ctQOwThECBWuBGeg0JGK8hsYgnvxF8FIrpMvUFXgHTG0dQ/XU/wJgr3saoAYVDpVzs/1T6I
x4J+pXFF6r76yCqHt41QVWnpS1NCuYuDDwZorAkxwTB+jfMIzAiorm+V0VfLx0cwsiszpfKOc4Pu
S5Y/GHMvxZjJnoDtd+epKJ5EZuBWiF4qJcEIxNqatsxBdwb0MIb7mqU82WjTrvVa3ptMYm37E2oK
L45mDYrSdZO5HVARVgO32E4OfXL2M6T2Zk7rEcRhUBM/I2W9ay3QvglkRcapTdziqsnGY1Q2exWS
CA00j7WK88fCz8J7MUAMJVjtllYhLSjONvEgbeIVarmoskOq09TUYvqVozUfUcKFWTn6oqxLsCy+
f7JTDEcEWLC/W/RtQw+FSM/JeXK0JeKxY1WmlwEb6cXBPQOX6c7sg9eaqcumrzzQ/fmVETLVhhGE
OtfhAUnUe8K4egnUyCQD41rHP6GRu93AF6OxclU06Cl6Hxat50LygBLVhMrbjl0FHVMH3EjsRCu7
GWlDlENRnNuIJk+ttkaGr39K0byZpGkFlAs0qW/rsdpqHotOkT/7uhUcYlRc0ZyLQJ/rGmHvu33M
dJPgzWh4B431RW/MG513LFo1Ke0syIPSCA2I5S1yq0OPfHRRl8UDHQIAEPLcsRFWMAe2+G4YuGnj
yVNq4wtDXzsPXtA+oV14bDQYqoKDQUGmEsF0+rsN+P0i6mSX4U8v/dUIg7BH5b9RNWIKiWPdjvXH
dtMafrfsSYUlSgyOH/vugszrB0m2QaiTxB1ywk70Vd3yQfbmFZKlaJXl8dG8eDpAtUozjlGeXSKF
XJlaF81RNR3R6KwDevxbwskRe/pL3NvXmRY3216Zr7ov1m1Qk1pXQvPUI+cjt33G096nXqLcknYB
X7dw7iAKEt9Nt0MV903kvBaxG3GEwpUaZhQAaAnfM3mmCXMG8xC9lYj+lIhX8ERQpqpxIzVWJZcO
x0wu7eo8gf7Yj3sCXO5oQ9LSsJIvySSEJoAm1lb4EkzkF5GLTREX+Se6HCP9zMQ/+8juWtkeGfnO
vmMJw7UtHkVBIzePOfwOkvOIoEi2wumzp3OZEeAi3GBjCSy2dAUP4FBsUJSAHhy3sIjrUShwG4vz
Qg7MpqHKWHidyKDI06czMX1x97KuB6FFTuaKdO+vBN+WravboBwLGn3Gdx9rF9PDkV0WpJ0WX2Yl
AXfa2qn1Zm8guHPNjmF+DOFdYHPW6r3pSREbU1v5PdiBZuX7dXYsDRt+rgCv0xkBPE1s3G76lATd
7aDloLxz75ax65WDnGMJ8yBeA9r4KhoawdOQcxR1Cd0Z5ZwElK49B0I8Rn599Lt1L+kBSB0LZ1xh
+4l6evJPMFMeGwX0Bm/xhU1W4dMn9qhTxrqox11fwvAqCdTcBZV33Rn2K6aW6Jz5zYccpu/Gd+8s
OVy5qBPr6TE2W8URS91EEQ8GypZDE9HPrxrzaGiHobRPoPjerYYTvs1j1HnPHd0mTlHUvTMtWXXG
QnFZmCfuRybtHKE5CEYt56tszRO3c+32raQA5UGguAldOMsT6DzbK9du2141BDMpeR+QeLlsifmz
ShoxOcKlVe+0X2kdJ2w4zW09uNd1QMhcW7bws60tZBvkgUZ+lxVyBzjdNATeIPZKswroSQAL9B0A
bUaBIZAgJQxgl0rSRRgS65Xw0GUeyBxPq2DbN/ObMVHBqtFvybmoJ/lEJOz7lKhr9vNzgMd3TU4N
xDql9klXnsEfyQefyFuDHr9njhcg1U+pFtubqketBWXwZNpHq/3qhondFdRvOkNbLX129BFp2Bhi
63UmWDZR3au4eAMOjp1BledK+pwYjGXXmiUf3A1QPgaX/tUAtXVhVdNWa0D9QKidkJ+AIkkQIFCz
Pgq9vrHRD1SkcJUDKzwGwGCpWMehNquVQNNKIAXdB6OyruKRgEhmLAS+G/BFyzTpUdCWW9fXNcBa
3rnMCWjRQU1EOfkgA4ENJUNrYs2fKuVsXHLy6A0TUqLRNMlbtYo9nM2+/t0XVYz7klGROd4VvnqJ
u8Q6WSmT+pQpudD4GFMWXr9GXedI2EgmclfI4h6LbrRspeDIYHMna335LUOD7rG10oiPXGd2Ildt
vUqRQiFtMt7rUuNkV5ZLQY6yZqJca/Sj3QfZghmVK8onhsBqYVk9m1XTXvkNGYZ99mqIZFe51W0J
sFt63FpdagOfBlVpYGVHWsQDbsO20yT3sdEf/Im0J/dGmnYJtaafaMi+cRbRthnHJdsl4iKweXy6
cDj2TnPPKAvvxCQYE9vOrdsY5xiNA1W9Nq0DT7zk6xBaKUR+c0H88NaDWwM7wSFFtDUOiYKgLdUD
xLJ4W9DAW3gs7q5zb43g/9W1l3Ssh1mCApbcyB7lwNheA6IwFihkfHqv0L5po24sGjg0XktSaDVv
j/WTjSmAPxgEzS72BRwtApwgRBksMwm5VhpJhsxwvaOq9Wuk59xQQ2Nu/CCzR3idJDbFo9ky04lQ
dc1/OAaRD4Fsxo0+pi560hz2l8+jCWXLdVdIYTughQEw+QRxAC1qjWvQr9iVNgEn5aVd5wyuGsL2
Wi6D1ozr1E6OnHOYuog8YCpuMptyMagPkaiu28r/JijRW1GIVcsRPCMq6RCbwy1+rZkc5hFLEyGT
db0Prshn1TbVjuF3AHaCoa7XNIfRqoYFeh2YdxkVDkmRuH5oS4Jx7o+YitI1IxUbuSSZ1KZaRT4n
VlWifu2aO1vQVNQmoOthck2sFYYQhaiw8iOSyRhPp1Z1VDnU2NBtvrgGsARjvCKd3WIpYd3vZPsJ
GmOjZeJa5ZwmGSLKS9+qo+mAUw1URuRX9tJPFKCkgmnEcXaAZywaV3YYfWh5ny8D7MVwHW7Hbng2
XZPoEXKefaQpOGHWblO6cOrv+OhurAY5I+Ylvr1OXsSo9GOgRTvPvEPq0C9af7gwYhsXatNaAWQa
AYpbcGbUK3p4bdxDDi5vOYRUi3ZyrgvqgtYiWRiD1kb3IwDpFQA66jKbE2p34Gmqt+3E40oquVc9
Min3doT40o7Z1FNz7cCSM7Np59mK7DHEVwvfmd1vY87AjlzkLLfOPv1m0xjFlZ2aV/CrlhH746qC
9YzoqICYDdCrUC9gmvlwKetzlW1BTX2jurhPEqbxrguLzx0NKHkEtVJ/4yooAtrZDRZM4YgNGznB
5qZY0doTuDblGxPzGlwEgjFCOIGCAcyw0ZXoSQA4339uSnIFsrh+L8b8izSMckn43Z096gpvMoa5
qem8rdkW94WOg6907Xkwwrg1Jnfb8MZjFfjVSu8ISkmgGtmhuiNGNGPpoKov/SLZxLZ35RDzGWpy
XRtMgbqofjDr8MN2g2GlK0KS8xy2UG8/T2btQlyD6BEaz7ll3WSTFkOgErsk8U5ajJFj0LuYBmWx
tZvS2sqm8lc8iip8jBpUdiQ+fFusKkOZPavUJzKSTmB+bYfnqUmfvBD5Gtl1bL4oBkr1hTP2QwvL
TQSxpySiMm70VwPV1xKtH1F4dnkfhwQwDz71yy8pacwaDI1ZdmKAfGFbKhnmVewjDNEy9nNQYNL/
7ntK8z6k/u4wG0X++M7JgyamZEko3BRtWcoN3TKO43Nv9kkMi9+hcxIrMPADM2SvNotrfe2VBKYF
ffEc2Mnb7K9YCRikLRyFpaSCXrNvyTWtVUqVeEgpgidGw/CgpJ9tzJ7uneFQ/YKFvPcLOnFAzfeJ
7PWl0e1l+BFz20CBqFYYGDrc6sRD8gSiKQoqFO34gtvSfxVkyiETWEusSlfDS0/g1FjU9tZldUJ8
kcBI8j20s+SkEQUlL1l+gy4ECrAbv5jQZVABNcRURiRu2o5zSLLOPzmCpaKnMV06DQEs5rgBv3sL
GscqQUg3qOtWkfyQUveWOspdbTCLvUTyBvO2TrYOi3Ud93cVoaZ1Y1xp6cjgxb2Jke2sQ1sjq1HH
u+fayee8nmK4lyStMPDOPHllJgiL+nIv9LJhR+e4j0sopR6B0hkRSEEQDMU2gy9emSBoo/e2JRGo
y8AFNyUdaEUKb5tVnjMyYLleT1DmCjT3tY4eLhgW+KbEuqJjte2q6sPQvTMJIbSLPJ7XwhcPYxvu
oa/YZIO0t03T3RDBHCR4lHJpelvUhK/Mc1coeKO9rcOWIuC9tVV/XWbUI5LZMBMNgh/yCoeGNn0b
JV1ynVp/beLQzcZ22Ts8kXGsbmpBMl9rRCufknvlauPalhzNQlnuem14tdD/Qf3i1uf61iJyNiGC
J19yps5KJQ4SfAqbHiSslqPTFqAvSCKGYlSJROa6wXRsUnh6od973PEoJ8oaeKlKt96ol8wLmW8N
ZBIue+puhClVSalabUixiXZZKS1cZOzahRWYDJvqteXTBLBEaW08ITK0bfGlY6K40D0d6UIzmJei
04/AzK982IBRTYxUBQCZtmDA/1JgxqaQrKdJsdgpqqomqJ87iyAbktDhdDbxlYzDnTHnseTeG6Dl
+pQEwDoTm6C2oEvPobePayao8N/TYz1590aLCmukoEmS9FvZPs1aE+mKpR60oDuXqTRWtR9+o4xN
FjFSgbi5ikjLmkovX3Lv2wtXIZYAwA8n0Sc8ewh2GL60dd4Oz1VlfnuGwxLb5stwBHlchS90ix2C
lkiEt145UNElIrqyRm6UDtUxb7udNrb72gSGVmt3cdX6K6dOLinRYoiY1uSpbzGq0p4z33o/uIf/
/BTI4NnP/a/cetNRpSZa/xUJ1ExjcNZtG8NCGR4zkEepaVyKIDqr3meIiOA37ZCyGZFtXarSu6Jp
hHKGSIg2T8d1nLg0FhwNq4bP4GEaTI56uEe6rLAX8N/VHN7OUaGrwycxc8DG6g4B6hO2Rskd0X4k
PdOp3oWklkXdPYFs2M+18YVhyEPpi+lESMGHvlUWH2HFMeiij+GzXsafvFuk7VOgb1qfW7cmd3pj
mfanyfPBlJFPUoLMzDICVPSxdfGPFU/ZxOi6605J6/aXX/4wAvsLnWS/MbWqpKDOd7mQm5SbEYF1
5B815F4NMKQlbSN7mXkgYa+NKgbtm+jRmmQXGlvAhZdCq2F+gas+JyliMGCsdyYZ6o1x7Y7JgQVw
1jVN+7rkkcwqcI66th+qTNtklf4Zhc5bpZndxerKVaI5D8rA2+5YcG9iSVpPceMiAjiahvZcOyhJ
u17PNo7A+kWkzDsD7GQdeZRio/cyZiW3CpGhoYja5TD1L3hnUg7Z1ndtFCAErZQOAr+SGqhb0yyB
4K8XF0/mDzbS64Ot9hUsmrNokOFqWsU367eC/twKpgioXpy6y0GKz0QbiaKLAnBPLaPDygfKaZaA
iH789Dd//Lu/+Rj+NvgqrosUv1De/PHv+PtHURJ1FtBs//O//vG+yPjPL//mn77nL77lHH3URVN8
t3/1u7ZfxeUt+2r+8pvm3+affjKv/ttvt3pr3/7sLzyLUTvedF/1ePvV0Mv65bfgfczf+f/6xZ++
fvkp92P59fOPDzQi7fzTcBjmP3770v7z5x+Gbv3yQf36Oc0//7cvzm/g5x9/+o//8I//4z//9Ke/
/+//67/+25/+9B/+3T/+p3//P//bf/m/fsLXW9PywwzrD5ZlCtOzdIeGken++Kn/+vUr4g/0GxzX
0l1TF8TQ/fgpL+o2/PmHaf7Btj2S1eCf254ppfjxE4O/375k2LbQPUdKw7Q4Ov74P5/En13Rf77C
P9FZvi6ivG1+/sGLl79e9/mNStcyLUOCH3LpxHMg0Hmd8uPtNsoDvtn4NzmMnzb0W1Zz1oHEJQs1
f4dhTMv93aAZTHn3u0/qt9f//evJf+X1+KB//3qxnVtEeff60Y0JtYLmj6Z0bQTONpJM48v3/49X
cwxT16UnDE+f3/3v3t2kAzzqmRcddVgtIWf+gpn/BKTCssDTUkf+9Zdz9X/p3dHJ0F1pWFI3uKC/
f72GfDMWKj5NYeAKYHLsZN+Rvo0dRuMWZGmO1hhP0auwmkJDUEG8aLVXu9Z2SYdShDOrGAXwxAz5
HlUKnlgWZM7wFDzVqWheWb/IvKCRYp/87mTowFGHpeecI0VSKv/V2e40ZnY60mpIcRtsTMeGFjyD
v3mfMKFzWAYZNUAPHKC3yDIgcDclcTGI0ku2OKfZdqBO4+G2SzFSs4fA42i023rin6TLOYFSclxg
ukGj6tefko6v80tqPX/NXxPiNvghsnydaLgE4tagkwPLzCx++VLj24v55UN+2b/+2Xv/ykfv/PlH
Hzv2SEbvfCPzmh6RPOLdcLidvdseSYsbEbtFE/Cvv6Zh/MsX3PIsy3Fdm2f5z191LjlpQ4760WiJ
xWAmGRsCjlXOmRCVf/HaUKt2Ctli9dVo7ZZDWeAnK5PZODqS+Rp7XI+44joQ342LntMj158r7CUX
opQWaXVyVbsdycBTDsMBHVlLwBnsfxN2XstRpNkWfqKMSG9uVVYqJISgaUY3FcAM6bMqvXn6863k
zDm0UIiJIRpkKvM326+9Nnh7syaD4BdbGpn3EtwqNcCt2tsqMDeXBOZz6AQqcDZLVUJS90QwA9Up
lOXV3qVxI4T2146sDeyvu9QnNXbhEvBc/aZgs5nDNMPIVSKB+cuw7UOUcbGAui2cbwwGkN+lfeDA
YDDuEdgQH2w314D05sSMcfhkDznIZDd9Zk4jXSOCLHDF5icGL9N3CNHr0zIDagCBX5BJ9XuuODHr
tSuPLsNaG4ssJBN6VpHg30tukFwGG9a4W23E2X7WPXV63k5u9CF+jJlezm02zSft5ziTfH/nUwgB
Tf4HMXekFH9TmsH/n7qU3C9qZU6r6nzxF1J+dXir9fnXeqfclk4TLpRtpaVwC3hNuqM2CARY/Y1g
UE1JWcN5qkvqN2D6evO641T+tsFRT1ZxrEkUuIWxsy8NMvms3Y9nshyhwQizMxU9ujZQLWPV7N6+
yq+Lz/8v6YWmjBuHCdaxaZ7KmBL2VO4cModXE14+9HJL7qW52DcFHvPbj5VC/H0nMYKm79tO4L54
bDuPSRT3QCgHwBoJKI/rmSbCyT28/RhXZuXlc6IQ+XUsi2mpvuT4lxMjOD33Hnwjp/OVm4is6tQu
81OcfewvMHiMzx7sip4R7czyHcUjvoK6rpubJyN8AhyxAMz3QceLqIOsAtN34FMHqCsxx7xugIJv
UkSfk/apP1Csvon7Cif/W3aaUKESDbNBOWuCH603jCHYeEOxTSUbFO2HZ2KkP+ytY71YdASklKWa
UWSbTGZ6af3yDgxOQxP46Ywi5CrWOU1zUJ8jfhNIjTaHU49tSMstY+EGh7fndVh/Rj+6jAHla2o0
zzIDMhcd8ig1UM7PASXJcCCDjmga/bvKKLZaMm0QG/q5/qBlX17NdRmhCwGOaVses13/eXaV0VgR
0gYDOCP4EiLQBP4GLBQw9CgG1eV+c+c/+A3WSzdlfWbEA+3Ij2zX1tb+cl8qh7Y7gvTpBJkE0MsK
ZCojaW3MdvY4GscazEmBpZOMe3ynxhaaGDrff74SBzPp86jTffsS+6asya+3WG8VhjSuMaTQpTas
nfrlrebarGEpBw8naExAVRLezq3aOQOr2c1cUX1NtlmWqLZccl0FeQrGpAKoAv8A4AsPA/0h/QyZ
FqdWwXCOrl31KjcgSCogPZgGFKuUGeC128LBgBA4l025flC5IB7cZ6fCbOV3XXnZG014m+X09MQH
fRr9rTvPxRzZ1vq4aSm38n+k2dFqQwi8FOnwbZreMBZUZPFJnvMYHBrIKa6Zz6xjWR0XNdgYz5b9
kUkLNzIYevHZqp/00ReunVaaZESv87OGPYZcWccqtvH0rJ+OELfL2dzHLQOw8KqAL8/0r4EJrSZe
Ho1t8lM6zYnrW7mHZmD4F70GTYS1TOi+S5GKhSo6qpuG4WPqgtv0612AvcLRILDbVqAEqTtOSXo3
Y1/1UiOU1XpcUZY0ujOJeXJOl0tA1+j10IcfvQmbz6auJ9bhtflkMrC9MTO+GK0L6Yq1kZ21Gbf7
323zS0w0hO2zx1QUZLeBsekeqPfGYvBQFXrAil0gAjgeKbT1UA/m5YbpUhtwXHsH5PLA3NGibnfg
67YVo4vqgtsLEmKmpQeu0d3cQvYF2xL1YGNggqvxNPMWujvoJm0W8V8NTVXA+66uLC7qzAwPHA/c
rNWjlfsiXGuDj3eebymPM7sEZ9d81gFJ4+QQLmnxHnpm8Z8ch+uRYyndZle3NAMatAFwgyNyFw4I
vZmRKsyNGRhjYvbPfA6lkqMBx62cE7nC8fivBdr8Kox2PkjRuKl3RnzeDZNNMyAN7GJ9wU8Ju/fl
BRQhl4lMODN+z0dcILjj2AK0VUyuto123fgw/yAfd5jM5qlm69rlGaVpz8DvES0umMdUPfK8SHu9
08I9wB4cWxJBAsbOA3Hj85xteH2uaO7DXQ/nuyZoNkln0brtggyjO9R/SrIK6AHugG8cdX3PTbzX
/cozn7n3Smqlq2zqqJhOD91/c8CrScCCJaaxa0eEq2AWWqYZ9BsztgDyrRJ70KdGIaas2lzAkWnt
RU7rletu8eGl6+fyo0R5CvApCEYCj3mmeCTazMi09i6ik1LjlOhrObKCTLoEn1g/uaZzv8DY4I2m
CCt5l/NxTnBjRj4jLrj4IqMSAHDZ0GNYbZ5r54P8fYU0UjohR+Q7D17/n2G2KBMhpZ1DTW61TXL0
QJLcaik5pHqU0fcZRT3dW3k91ClvtdzW9klmg/1TunCENuT5wi2G3m3XcKP5ilwvmfQguIfLW9pI
isQ4H83ucU73hgthNY6pnE0orORknevkVu8ovRbgremGSgfqd1eryMbghN/wLJuYRtuo67FKqNkd
9G9ZSyI0fAUdZM/7jni89KJCneDdaDNGnlWdm90FbaHL4jRnpqULqZAz7spjkGR6c2vQxQZYFaqi
Y9P8kBzJcbad7Mhs6neMGdyM+XO8VE+0Dj94Y/S+R2VHpX03ow3t1ntwSMYrarwGaBjcEZ2T1Jds
giRe5nuhe1LnrXfOAJdfEG65MlJ7xCmQPOHdL+59EzLRDPnVCxWQ8wIqjRsIALLngahjtLOjTly/
6RXu9mpG70eTbu0zRKeKu6zp43xpqTbbW3MM3rt4yl7WHNqh2NGzDziUuIOmosS3Ts54fQqb4P0V
uTJC+177EXqgDS72X3CeniuPCUzZN4PWI/laHguS3yV/hFFL1Ffcmw6n2zQKeTkmTFjVsK9MutQE
pdasHoPfWJ5WW1Fzp4gcmAG/zfrzsYGOH+jDrqOIMxJYGPbz4kvudUAKchQ4U1Pf2txguka2Bc1+
68Iv3CwOG2de6miEnky7O/Nfv7EYbOTdxiHVofPfOQcxcb317voUtyz51J+hnsK92AWKcv1pyqCJ
6Bh6hQMA182yt81mt+AR9xH20Fn2iu3kc035eQdXxR0U0BtpPN2qK94qBPyyXBUmb0mbg98fznLc
kuYgo1ghJUxS2Fw6oeq7g+wM7EjsB43jALgn3OPZ3U1Xsczve26vIj3FkNpmEFlbSU3pYFEIwxqK
v7Iy+RWLRTyS0oBQ8b3LglVnWE3noIXRJekMYKx69g4BSXL5EBbEzhisAgIuGIX3vWvtU4Z9M1dF
O5Hk5VYn3cMD5IH0Tb14L+2hzV3dTZZrEwbL2143HsP9tp+1Bh0v3awIwgqbCbh4XPYLN6sch2Ds
e4ceHgJJOZyyf6Z95wYyhqhiUqk7aWmpUkWj1ZlhavlXmbjrgIZu3um70h8R3ENG+BzTfagA45K/
k44u3Gc51Piw2mD5YCmCOHVP1JQUGVsFoSPiKEUFjtqDGI9TlXg0mEn9kO6RdkT2h85c4E/9H3bB
ehnkytn8ZRecFyETqerAKUuPqSmo8MTcECp1CZ4RnR+QZQBNu2mmb1Df3eQtxVsmQgPwffsgfsuu
RCaI+BDX33ItO8QA/dPfja8+NEoMpaBXER3GgesuJkQnsk3aHK8m94889LTU/uHZ9m++Ns8Gb+uS
svUDGsxfPJvel2QGb3xSPC97ODm4CkxXw8YMlPTJYzioFQmzYaA7OPu338B97Q2AK4WKQQhdvRe5
pR7yLzeDdPvUhuw37mSUX945UKOEX9eIJDmRoXWTU0Y4hOVBKKABL9GgTwleXHDtoUSi9Qy0TzB/
G8HRc14063TNN8j2blzrW1eXu5QOEL4SkY0d+JFJkPmna3THty/4uIyzGEifpVzIEavFxKnB+P72
Ol9moDlkz7Q9IO4MxHH8l6FWB3iiy3MfvOnIuCv3KWdXL+BB2qLfFkR8Fl9++4m/h1E80fVdUg5m
9DMh/2sYRfa/ZIyCDd3w5B1j6qxsWcAGGJRd335S8MoZembken4UMjiWDMQ/b5HjpOY16MYZ1GlJ
0uCbEZDng6zSaW9LJqnWqa9TgVXiJnQocvfxfvYqDKp3hKL0ONTeZgagoVy54RH4mu4hpofFdjnb
Hgafetgy1pcyuXuwMdcgzx6vE3xxGFdLjzhoAxmMCcfUz9SK/s1ozm3oV4+s2m/7rfZ54aFFWTzC
k2fT0cSV4HXHVpg0hmMyIFN/97lRExwtyqO27T28cVt9a31JZQpIFDndz/NCsxGWX1gWo25uqomn
VN6hHGgIhFwDZoM/Han3MpGkW2SFnCoii6J4udGhdb5M8TBNJybthUy9IYWmTZo8+kK/VTlETvON
5EhbWEW0SMJM3PvGnXmJ97HTfPQhWQ5qvLvr95ZvIWYqTMAtsnOS4pHy4Ick6CDkgz5t+gYCMqHJ
u2MUtZVfD+cxZH6hCWsIaurifBtQ2DXNOOkwUKUllcag7nS4A+4lspIduo5Rrt7B8C18434bcBZp
6h7t0j+EafDQJsFDEoO1geGHd4KhsQj/IHO/p1Rcz3YpLaHXiALWa/tLImEAvM2g2WI+0WRFo9pN
YH2r5y9l+ll3w+jhQrL/VPh5xZ7omRxPSKIs8NwXojAXcV0EIR0ISnbJtcVwyjetiFCIipR7yil2
KJSI6UyMKZda7Z+qBM5rAmlLz5CtdxH+F2/h+snIzPVkJh7/XgWMo2C+DtCJG3lQ0qqJ6ZFF/ikR
0J5A9hLvkVvAUEcrDujUBHuI+ZtoGO88b2NRu27Xs48prhT9U2wFt6jPjor8leHj6RY3beMY1LqK
p7d1i/fqUgKHEiBRIEWuF0vJLWhC+iaASJ7OD1nIoYFI1UdlIM16Sb0/t1WagxmaxDXeYUGbjAnI
6J4RrO4Tw1y3DOTk56lL5RvE1gPEbiz3+tv4vbG+8peBXj3AS1IjpNzcssDVI8+gJI6DBoELw3oa
8nI3XL6piOjW31NZpFta9/YF4n9Ji92I3qDFZDOdmeGCEFF1/EN2zH6Z4pUGYJr4/22HtuuXO31u
IvDH8xlngfDR9cQb+44UjTaGSF5RLSws24GMuiJFXTNFCikBuP7eENHJo7B8d3Wu8Fj7/D0tLlSy
jPTj20f3e3bRpYAb+BgZLFD40q9J/OJMqeo8nmqS6iNT6NECOrA5p0vocnl8+2nua/bu18e92Bk7
qjwrOYdgTfFG43ANk5XgUxqm9p6VhqGUqJphSWraZr6XAhyVZa7wJ0gyClzNAYdcaT+vCW7lftqk
/7r2nRs/KSCjxKdIaRk/Wsb+Ov1VmO8JreMRWYZ49WkeiK2JeZSwVBYwaZ5bTsKxnr0U6l6+yk9b
SXbz9tKd1y4FVyIIyYKblu+8qNSYfggatq6n08zsS8XkzE7azHeK0tvuO3NklJpSJVMF0Mu7FB6n
nmuq+P4SkLHBWXetZ/3A0JN3Ykso6snfszuSXDCaKvgssIIexQHtZw9KjLGhw1ZJrDwpP7y9oODV
q8PtUQrYwTt9kQynF7GeA8CEdOfQwIK7ZyrYvn4saOf14P4IUJ11g7rh73jskjnpc0nkkI7bfvFI
6vXQGoDmYlKv536TnZPmUNyf5MeRs1jgd10G93AxsfgM9hVGd/KfDEKhFncSqQIORvnP30ufnKEM
HPEJpB8b7Js+u+mpFpHtk9KQg3HJvs/0+kEqy8iXn+pALqfqw9fPC13G05NUhXKp8jc9JlTPS7fm
VqU6BsbZlaxQ/kqOxypBCQsWTstqztdxhCET11R78M0snl+v2j/5GK+FI55rmg4FfgvjuZYFf9Ew
lttWRTi3M70V9GQ7TxFFSeAS0qeFqmaZnJ4K1/XtM3dfFpml2TwrsAgGbFzltbj1y3PNqCvtCPay
E4Gl454ZZdivdVqlznST6+WvS0ILM+ZLfP4ByXMl/5XY0wWWMM+8Kje378jXcc7K0+m/ACFP8zV8
yKC7X4rPYcvYtPNzl9H3kHU3H7rxw5ovNsi3KRtPsLlGW+TrhSVQdfXtpdqWdNE/Y2/WigeEe+7i
Krw0agz3rDojjiGYn+19FpDM5WHtbO6lehh0cafMu16EgkEDgzala8OinDeQ4KspfPBvKLO2MeOA
6fqi+5OKFkn6JWQUHXwpRGmq2xhXuvaKj8oISylIvveV8S+YbzZKLK7FL5I4DEhaM9ytgZCTOOFs
NyaazKCXMgdnSqF2Tf5O1MRJzum1VLHVLaaPe7U3Vw+Ve/3YkCRVOlbKRYp0CPOjqo1K+6k6sr6Y
5d/qUAYCTl+lEXJGqj+okB/apJXCfOsXFIKpGduhxWjlZqecqhKRMm96lBwrvbWdeXfNJbydTGo6
fN21f6bHlYqmwmdcS8rP6HgItpREWSt95G+0AR50K9YRjLYB+V3zV353PnA9tnn9zByJHvIRpSwD
dkfP7XA9VIpRgFxDhW+7HxhqelTWE1inyvRKDwvxoewXbFQ3NtUCYSCwzcYBYuftEoF971zIyBHg
Toeq1JUABFKhmAWl55TvE0ZACWcSJC7Zu8Hjve8iOTYCcla4Os2/VLRQrVWZmXB2t8GxGOnFq+2T
DXWVztEABSs72HESyrA2xWPBzRA6QZU0n3PT35f+WcktFFTAFgtvoeKmNH8aOD9LRCmFLmqn0v5O
wUXl2JRV5OKuGIxZ7evaTxST1iZkDOiIEYgGcqxr3AebgrkKvIhjQTgKTeFAIYYCQwnSQe6xfBfZ
xmZhm2b+7nHSl2pjpfUfasXWa3YFwYvI+lDZB6v2T+8pryF9YfQZgepI2FOR8yT1r5PFi6LOIelD
f2TGqk2U/6ihKg0vWJfym+IbAyaCt3XB66rAtyDLskGnmS/TcJelc2l17OZTTg55YjoptRFGyK1w
KKWIwZZwPKsbgsJ6++FOJO/5N0UUeBRhCStRuy+8a6MofQCVZF+M5H8rcoYLWNfZSuMqk0zX+86E
5k3lo56yl8rplAh6MF1yMFfgVPNONTxl4YlwlBP8b9BDDNlYd8LjKO6RNPlUY1W7yDtyAGgtlV1W
px4OUHSy/ikh+199glfqRxTT+KXMuDJqCD8FEdd7SZVQbGRq4L90aio8KNkId9xBGkgohp4KZkwa
TXlUKXLVLKW81vplaN8p1TaE7l16pVKEZ4B61C0dUVR2d6LJectctm1VwOCNLyehUDnXJmPetE+r
hRj927FjcUhTzJgxi3IV91fO0hlGAj1XooEOV/LSJ4vnt+edakCqsysnzZh6RuMx+VceabGdvBAR
L44lPgUcLsQVFL3RKNJBF2To8tgMf+FEqPQitB3E8rS8dQfZQplJpl6uaX+Ve0ngQee1nwp7r8Ke
jkUC1dUk+Qk4dRDyhc+VD2EIGp49Hf1581RemDmKi4pS69AFiMNa3MFe6Ly7GdnESFq5cVR60sUg
KLsfUTsg01JCWaRSsPxNy3W2epEy4Cj+WsgrVsNBC+fnepA+qjLJSDiYpwREOBQTkMg+r7q+Dh6u
fsHYvvmjxacvbLJeXIG0SoyQFnJUJEZZlBZC8wbgpK/SSTItMim55d2uej6gDbndaSeVmiYlsA09
79YMIM6CEWy85hD0Fkdi160HQ4+KqhB0ruU+d4KeMkVtEe/2yQ4XrrJpKEJMiyb41JBSCUvvViUV
Ngk2OfS6yFhxS3gHsMoM28H375+gF3qnSa4q1F7aYlsCKOvK9DZbQELFnKD9szRFRVUFOLvOj2tx
HuiknBoj2JdVv66VHhioOZ4DblFuxt/od78NsR4q8646GZKHiXnpVXrbZ8bRWJiJYDFHo7mnYfum
qWD24o7rNy68mTAGBRkkBSo6wgtVjdmjOhozH8Rgn507GNyPaSaalfGocs9qSfBSkv4g61+SK60g
YU04EmH2ZHhUPe4ZUuXgTfUUkuie2ZXDeafv2/QKq+BRt+UWwol1666tfS+7wyxj6rD3SnGj7goc
vJ7iJBM2NxZ/dIOPZ2+5K6rwFnE7FPjw+6mx96qLqooqEy3ch0ziWtBAVM8jtRqLmikGUDU/QZSg
YN8KIZAXHy4eBL8eBHZHmyaaFEfd53ZqzuQURjdQd+xUoZEUqzD03/CnkUEcmwN1jILbrvWXuCgC
NgnloR2WI6CLY4BZ9JYFR26XXQCl4o6tlWJ8A8kLGSI5cXLNpJrs6T6FfClcGX7gikINyjqpoGmT
ibgud1PxYJ+W7Lx1g6fF+gS5Cw0flM5wLdqztc/ICFzT4HbqWfY83zP29Q/mwnnNWkRCa0cRSKs1
bPvFRU/giDQdJo6tlQoiGEAFz0QIQrW4zyhrOQExGcIIeIe0q6Cf0hgqHmM0LJ/bje6RsyS1plJm
RZVOclNTUVK8LeMv3SolWuY9nEQQjuLI6Gsp5AZvryh4LWmA8aP6Bbg1CNd03i8rOjvDkDpXhmZL
KzfFnilqJEd+ng/5FJktJQ5Uoxe8TPmEjOqBUArkTmSrWb8bPFcWUAFiJd5U8iTnNLCeBLdB24EH
bYqvckplqob8qwMpFadOMU2esuyVNLiSNHVgHC8X68RoZjjinlff3ySf9FNhKzKfCQivYnNZVmyW
ZF/1URjJ10Jh/WiG0BijlGqq4y7SyDXTq5Oe4I21xdpuVZVlkJShQGrj6d9tRFKbqdJRs5dLaAV/
cr5ey8b6jgv8HnoWF5/jn75XZnqWzchO89Tl4/b8Q8G4e30CuWzAOX8xNeToj9nYV5/pg/cErM7/
/BfAyySdU/w92zz1pveB9KTJxq3upkeBljOqYkZJI8XS3thVWW05u8LrSqGmNSOL2q0TFu+mrv+D
NLmvSZNPPyoN9m7gk9X/54akGRTJSzexIYQwEhcFaDLjmUPIA1xGoe40+SQlmm0UrCmqFtJBXbL/
Qh4EXQG4qZyerpAVkFamvKyoR5gFpTm6AmjWgOYdf9j0b+GryJ+aG1wGbuTqBKFpiUm0eiE8pb6i
kvozd+UKUPp8Lf+w9NeKYYFDWpBTsSMzeFF0ZcxHMeQRpSlExoy0YHrtqcsJvz6rb8H69rac/+mB
L9zcuHTJr7g8cGJiXxV/5/+65KoaksxQTeft570WZ/y6QPufR+vY/sWHaYF+RYoxZIVcxFyZIKVr
LuSr337ami546cX/+jjdtF+0WDzO3pnWuUVFbEhX1sJxn3rbpoZzDqy13AogrnLYCIul1KRrovxH
HN2ruEyxX7pVhkSRvZzWt99wLXv89oY0jNAD5KrT58WJB8ZYMvfNWk6e+22Zi51qeY4dn9YrPqvq
Zt8slNeUzI/HEMaHv68MMUN5unV1ozvCkBwghCRz+ClsssR14ct+w5f5QOXPIN6jQXBt7PGd//Q9
BAdWAESGCpl9vpMBd2lai5hSrgKfun6UTtNFULL+7RXbr14BCPYprZPo4c8/z4TSTGG6zO469RRJ
VLtQveLqfLu031vy4VpwY+Q7LSeOy52u/jV/P060r2cdrH7eUdlMd/L38SW+yYMv6ZUZmpRZIhxC
JTzj+uhiUKnEvf3m1isAXPJ+KCTbVA7wNwDu0pa+UzXcXlkIptsbeQtQw/+ZU/Le04ljJkcF+1Ie
KkLKq9FJCvKlUNBk6pEsmxIwGD9gjeIrwd2Sw75Asy+/Vo6BokwQZeTl5bc1c7nVr8ld4KuyUwo/
9U8FEgpRFDfibWNbpfmEyM6JgyrwNgIw6J4rHhCwh74lKGAxgXj9csqWa3EUjIH3Ea7Iy4vjeSjX
MFvaUsqOmXT0DeN+qm8H609OnByGNKWwXp1NlRTbrpyhfGU9VPlx/aa+pu/BJr9RXsX0sf0qw7gr
yJePXIjF1txITjxBrYxf0j/PETuMI67lK0QiasOnkmK+MFEUl8pmCWnq/EEBrxWB3+SR7i3Pp6MH
Us8X8phFA2OPR+RRjqisorJQNkwwa7qLkxE6Xlgnxf0ONZD1XPDF/Gg91eYKe0MJOcZMSwh2Qweq
6MhP4DYs+RjOC7dQADBhshR2k+PSV+OQrSM4UJjYl7dW8BkjQB/p4e1b/KrG/2WBL8QvnvrBs1N3
ORUNo/AUqMTfU6iUwpKSIJW8P/oar1bmQjOiQxwfx6Lm/E+Bt4qAcaotAu/VM6yXMYOVoJDzSMeG
3dbzDZBxyUZVA9UZhrDfdExGRXspww/YpaPWUKUug0guN8ImmAn1aeqNeE3wqNMWvvyplmi9tkeh
ZXMDHNp8IAP85xsXFZVG14gYDu09yfdQJC5Mm/I8Jn74RNitVLvSkfIPEBedoEBAknglzXVvhcl+
+/Be20u8cocChOt75m++IjLN4NLLBFrmyvCYj8Z7N2lu0nZv5dHNcOIoXYRx8roVAJ2RK1T5rgnz
nSrSs1vshN6IE/twVFmoLiiUZCk9Zt/ffk/2Spb8hSD5Jn09kcuMEKYMvjz1fMj9NCgX2Fbb/eQ1
DFEBBtJ9T8d/hwanV3b7xmAECGN85vRbTuHWwLrWjADNy+9W3+6v498d7DNl5sG8sRuvJtps/pwz
Ds1IxsMc1vuACReF/z4kBTNyOpHT7v34Q6tqKkQECUwGvtvuhrTdRdBsLFF9Q3M+GU2aFtLLnhKI
l925yl457c4m9ylqTrbQLsZDkxlIdH+6ZWjVPh+7PfOgPmkVuf0TMpPBzRy7EHVT3dIfc6Fja+Yp
V2yUHdFc0G/nke9drMeBeZp8bud2JGq6/ZJMB71k20UMhmv3Pf81WsJti0icjpb68imIxoMunE2d
Xj+SOTDbW/zht+N2B/PbTivWb51J4rjucKiGbgddEjywfxdWAIUq4syPMMPmDsZzwCgwVfYNQdYC
WQ4nUjESSntKgsn1UggpcXGG4qkE1RBRvxS2CGacQ97oxXhhwlJr+TuGD5VkG7tTszFp9BilzbY9
fyBWOloUFksGl8VLRA8oLWNTu4vJ387OTOcjWwwDRJFkTKIB9OJMh95g2y4Z0wJ6ODbgKuOggrq8
P3tM93OGTzrqxfGOV+a46O9hld9X/fgpIDKAMWGvo6iYNekRzw10wFj2aUVcQAOrj26M6VC4oqZo
98b4oQoZvc1C/f5MFNrCQDofEjaFeuKRtoqjO296wFkhe+Pm2FZ7PsHNsz+X5qPHYsav+cJk9Orn
a4/FGXLA9C6xoX0bnoCBbLKw2adZt6/y8Ms8Lo8O0bCxNDcMad5ZlSHK9/vykt/p13TDZvC65+v4
dCmmgwsyvH6khkwmhrvXzge9QmuebyY3op7U4LwyZbAjncE+X0rvASAoXHW4DtwEhz/oq6P24GLB
9Njt4YaE/x/u5wpoInfeuZiPNcHTwN/Jx9Ajt9dv0jlxo6f5XDeLq5ZlFTyJ5xudmP57qf1jNy+P
Szlu8U9jw/9SURMIp4lq75OEDJcL4MXJR4o8C5oXMoXBJ69htHJ8BNh6388Q39XFj6bhmvUwT3El
E9c9JuWXIv/k6s3ZH32HATiw6M2H7MyqkJIzBwFjAelMksbBeNDZzbARRsCimXpq/qchYZX1xj7y
249MFd55VXEX6rT8/K6G91r6xp+/OAbodNg9E3p8mJ40MncaAtsmSO/judsPjDVKLwzrmZu97qyd
zacy6vYMFLnXyrUjTGsmJGAg31N1XT5IUNzmm3Mt7gzwg3qt/g5Ok4MBWFT1p4sL0QnqbPZuveu+
yWm64RoE0+PZxoBZkKmzb5J/qT+V2Cu48MDpSJCHKb+T3hoS44ZpFpWV381WBs67WYsBjnIahnNc
f2PJ7/TWWf949WjMDZwHE9UwcTOjsoHGbOR6N6T/xoN+vOdyuFxJLdIigSqBGjBrq6JrmFO1HDrn
Mf7sMfBBetGerEf93nn6EFRXCIeIB72DtCFh88YgGaK7RDC3TeBN1yevdX4qhVqaAcOTrnCa8GYc
cEnfZI4spikEJ+f8vuggE+ct7LGmCQG4FbpZWrPkqoeo8fbM3D50tp6l03az4t6zhu1ynR9JZ9B8
/t1hZNoctqvOm1wHDbGuWW+hTznX/fpmzszVRjFp20o7eMhMtMLeNNujV3U76dm4QNPxE1IMEiHb
b3d92e9dtLn0r9RRWEJjiIrKW/94acbD+4iPjysCgfiDzntCpUmtud6XaIafiI+8sjUCZ14mVA+D
YajtyAZk08GBgtwzNi0iAeleQl995ZNbIhAg5JYoemNxr92t8CF9hrVKzc8oSenvukhBl/Xbnh/X
pXQhGHK86SB1HHLu08ilWrwHnUiazYcYGKSZkIK3v5k1bmnp7otrcmAsDCl+tF8+nYKMCwvC4szG
9/F0qrmX7QKntOcdxyzllpkAyHitujwABB9JEXnlD+kHBhcuIEqTBPcI+Gz96BcIByNNx3arBZTc
39UScFfNBu7Afjp0/XBqeUI31Udm2+vBLLuyIZ/HTiPHqzJicJhMhu7XBEu35ElKQbY8rdKvXtQ9
LT2T24qPC/Jx5Ui04Iqyj64J+N6NXAgdp3SZjFke+g/pkt/LMOudimB8hOWZMtG0M6aKPGt+byE0
uoYDtFXOkt2tgsIsngjUUGzer2avB5vb+Q8N9lAb2LjNfqbicna+Xrj8Wd29c9ZFBVynAs78aFTe
cHxazP5T3CyP9ey9M0McXs7cxA51A6nTKLhsXOfk+AcmWwZ5uZdI13Zx7w/+cfHupwARNXz4iIsZ
cmov/hFcwocxdL4M/YKmIT0JewiEwlwSbHMXICpYTp9Lf7anx7FidrLVkEw0IB6AdMPASnN7nWR5
rPg9mUltu4z8tAyb82a8KxMgPKG39T5JOLXDseM9TLhd60/zyUWJuqEDFMuQ949QPN9XJp4oirGA
B72awuMMCgxvS/tE7HxbxF+0asbyHCzeQqdw4aR0fWTLpVlliaMlvZcq0/XVz8jrcREJXffzNThe
OYKsNnd2u9etT1DfumzSJ1VaMNgW0WSBUg5ZXtzJsBXLcLDVvLJ8M6/fryPMnbj4t9CDHTMcHK0O
6u8HqZkSpbfCPY270UKrmw8MZry1rukPZvI9eKVLHib/HnbZPfoyWDzwGEjgNb+3gUw7w0f9kwEH
8AVhxblD9dhsxgnUAotc5k/+ddM78A6302GQfLE1fI6Bz6KHyoVN6ulRBlEmyGc2iQPRQOzPMEWm
ty0gKQWm9BDeLFN2zzgcUpzzSQpH9l6Sjke2Y6rHVhf4Og6itnwYzH81I7SRuABS4XGb3UtuMgxE
CcmbBTGkZMdhAFeUvm+wPChsHxdd56KzkATVjHvSB68CiT9iZWemO3S7KXKPo9UfjMg5JmN2J/OT
jdW9D5jYZC5NPS4nGccLJCxl3e/bisk1HJg+kxAZhrMfWeu905WYAUWuv546x/fn2HrsZvwapLHL
ynupdQddFNboUKO4x2bO9vwogddHMUvyoKsBUfbNOLS7BEIreeyLweVGjBwmNN3ACuViV9IcRFv2
V3tGxfDjFL4haP33paKp/Dm5nE9eF9zCi41KgDP2qxapN7OIVYZ22BZyVbBKMt4jelmWasDRmSgN
mOnXegyPRu0e+zNdepH1vnhYUGfB5D5oaV1EXY7Tl7d/Lcr72sruc4ySNO+6I1wBOe2ubx/JkT8o
fCoIlOU5yfmSN1KdF4r5XxXd6N2uLjzC8rRlwtSmDOE5Trx3bNA7Ruj9a2Tlo90+ODHeDmbpMvWb
oVtauKwu2wTyUiOAK24qmJELNXE3lCc/oNzjXSChaZx6k0FleBMk54G+PiO46TzgNpHBONk6JJVu
MRc2aiGzbt+fcz7Lt81tmPs0bA9MUs7gJbkyLPimzfqTwbjssafZ7MwcsDi8a/2ZoAweVppuGR5C
lXahLdGMGX6Hm4JRXrg/MhFK++Hc38u0haxM2j4pr0xV/D7jImtzIje/i53xqYl6qkrtvvRwzA0G
FpjzZysiv9UXuJ7hKeooSfkRCed4bC4U54cvcEMeBoM4raXuf3W+RLX3xYzHp74DTozBPXNevgE5
oJ2a+7lGBTCGDI7ecNrlVXWCuCrnTKbPeuP1k22jO9VngjP/e+YPEPfGyV/tUh5IEPiee8zU2szl
klskaXJxWXsUucnMj3x+lM1XOAFd7508kKybP0ej+yVfMBU+Q9VT2E35mKv3mCfOZwMG3SVifLBx
W0JNctOZ2Q+7BPKB0YRBF8B1wuiJnGiARHg8JU+teXsp3Y25wOzcQIi3rGo3nlFY5vQ0haSZzWib
zJ/nHkLZ2Evf99Xlu8IRH9y2DIaHXqIN9M7nUhdTfp9SZe1K7up0UAA1lD2YzWdpL2ln/fTFdI8F
0ZO0lDSWPkkCHeH15phYGRWI0mnstW7agBxnBc7S6D9Z8Fc4TMI2p/5rlIQ30ozWZfwENcCNYvbS
84/SftPgPdBXDGHSjmEla6S3BNNBIZyMQO8xtBdlMad0VxbhTQ6p3GX8N1yxp7afv3ex7IR9WBhi
kc1Pa3TZP6b94zVWNh0SS8//YiopgaWQIyv9xeT0H5JmeRuMQPpiO+YjTNa7zIVBuGzL3cRQd3m/
lzZ51zdfqgy3NIs/okOPlgOFqQLixkhSIIHfayhns+xvOc7yt/qgf7q4tMSah4KPv16yeyso7+X/
VG329VotjzpRkMKH2NvLNQ1vBzcmrJ8/O3xs3ofbyf6cD4wdDqenLjYOcRWzo/EuDOq/k9l8zGqy
p/OwaRk15SlW4pRkfwYLgB2DtpWhgbxQ7Yp4dNhofVNGKU6KHw6jFJx4yDaLka9KvSyDowIpRV1S
YxTWTvY8f+4iz/68TPFBcUwS4g+RXFj9KuNAIDie5K9MCaZFEXf1Hyj+4YG/dp+ipLyDTJzW1GFP
3o3DJpQnamsIL7Qd/vQox1W7o3ukYkZy7WlBqg917BzlBcgzv/QMSVjMz0kZflmyBR7rCgrr8SDL
DVF56EFN5QGvmR+twTrVbXanI536cwFHL54BU9eMkkRjSoAL2XDn+g/KV9SOf/SCmhZjCEq5tvL9
Srwfv6e9Wpeuq83Tebnuv8nqeRF6mU0JDRxHAsIG5z2myasn+pQXRbnzJF0wMKvn7UTcK82sUMCE
JAp9MKFgxl+kMicB64IhQbe4FT7Z/zD3Jelx49yWW6kN8P9Igg0wqYEUEVQvS7ZTtif87EybDdgA
IMFuXPNaQe2j9lS1iDpU5ss/hBSC78WoZulwGiCaewHce+45wMQg6rxm7UcASnLISCDVB9wJMvOR
wvmPzMOajYchuVCrWDnFVlzCCnBaoWsxysDWFMCao19rWlcc0RoXH7zPwtvTL1EIonkkRtcS1bVW
04tQr7kiAnBurVnXFWi0ZpZdSDC/InmgEITc+wouAxj4Ggl5igff2sNaK+YBB3V6Nt6DcEcueF1c
3w9DUNYa0f0YkPp2mdXyitNY0yevuIPleU10MKQyVhYbKHiu+YXTPa9cfv8Ih6KyENxDa+YIqf63
IeV0XoYc2iOvmd0SHFghYBGolqkgq+tAaWIBkX3heZBSWP8MoD5Q8GsGrGRPYQqFOCTFdAaYKxI0
axy8HbLb1xojgHjWdN2Kv9vMDb9XPREdf/MaJj/KnjZRC5lriuQwbvjzlB0UapInYKDXxJ0gMAqU
agLcvCYRkI9cc5DhHF0GuFxAPXGtsFvLA9bqohL/Y4crqyzvFOiRUUO8/gp8ZfInogIP5/hHPIBM
E3nK+c+KovbHfyIfvK6vGZSGa/UJAfIBRbXGKixRLIchxUnrE9R7IW+IygEQ7qDwoX0dzfrBVfZa
/9cOKEhHUc6aF1kZERcAAEDdjboED5BylD8gzbedH3/9gn9+IbboyvQToErt7ZxDFxwytn6P4tQU
1WmvlRw/8mDYDSAiWpEAiCGs/EdT7lw2z2ttLO5yK1/fevUIQFiNjNrpnbvG6f/xQeCi9D0UV4Vu
ZJiMX7seCJDjP8uQ12rZGIJ/mI+1uvF0T/67q8Nc5IYDFqPOwhi7nEXcjAKXg3WDEdyyBihtUBfv
KncvNL1eU8EZ9FbEhHpZOOE1QbRaQbneSmAZsl3LRmANIBIDRfIlQS7k9Cd6wTuzATpJhupBjwKs
Y2Q1dB3OrYsY2SujJEdUaG7w1I1WJVNk4FFRA8G+/cqVtv43DlKF2kLX+S6jm9cP+Yv89MOfC2Bw
sRp//O//Od7Vh+9D0fxqX3lV/+ZZ/c8yuK7f8/c/+v+EnHWFooHFFl/2F/nrf/uT1PVPctb/+7/+
9//5n//jDRfr+g/+5GJl8b/WFKQXBiA9pWu18H9wsUb0X+B6QK4PQAxCVjbWv7lYSfgvwL9ZhGxb
ALcRrn/1Fxdr9C8U8eFHGq84hghEa/8VLta3lub4oAzFow5n4luTryJPon4cqF7Ujrr+IcbrMoTq
IUgRNqAXb8+gf3dg2JWni9Yrs7i6EiwpgRAeOii+sY3G31rGvxtf84BHh0QKbdFYlmgcb4TLcBwv
+6jZHa3gX3v9mDTW9t1GqnoQOBFV641XHVg4Ej/Pxa1bdTFyx3yTIfCNXf/76w3vlmlZlC30iK58
XUDda8Y7N8Cd97wBhCsK72huNAUrugYF7RVAuP0TiunDr8CiOrdUp9PVWXMUGmc0FIWLMovK8UoG
3vzAodiAcCePwmUflMvw5XQnljUOjWNz7rpumfsKneRtXx2CoswneGJXbI3C1oHhVoVqKGSmCNSj
+oZVuN40xSfwcvPsvE36Sh9wtBAABg5RV03xvg/zalWcnueX3I+mh9Pzs87Dv8/Kv3dRuA7rqPky
dvg8Tg30NFAimN10VQkUReyq7tugFrzOG29Moazm9ZDSPd2jxTTMawKrofGoeQqtZTV45aNfucBW
5GTtl1RhrK5Pd2NbF8O4O2ARyjFron0+iyGADuxCNQQZADQ63b5t4gwLj5kEmTyE9PbaE8F9BAQX
fQbVvzffzdAJQZAsXiLoEc5SPJ/u0DYgw94FdcUQrx0OFYunmzbXqQb4TefFxk3B4swDw+RpsYxu
r0m4p9Xclp/TIieQaHIZT8MdQmkQ6rgIOvC3fTw9HuNl8/fWMxlURVx3POzmcK+zbJCXoB9PSD0p
xCNZ5XzVOppKEEuPuDEhFevc+dylwJQ6GfXru9OfYBux4RyqbK6HKhzD/UiB1CGq/ZUP87WEkMxu
nLL7051Y1i0wHAQeldFI5z7cQzo4/pIpFSOx41YbTtQ2hNXKjuy3omURdUSFew4lsJ8uyO4hOwDF
ZFAkRQBjIxZ1OD0My343S3mDqFSkzMN1rqDehWD27z5CzZdZhPjkwnxxQWIRbTgl25QZp76qxlII
X4YQQ3WWZa88VWY7gbrybHd6MLYODOfgT5lH56qM9pELMW+g9nidoUaxhuzQeR0Y3gG5eKdpQU+e
NO0cRx+ABl+cj7ETuNmGF7Uth+ENOupqd0RtWUKgMA+AWd5DmmzI+QyRZalAAjxBPrpcyEZ3lgkj
hm+ASERQaX+GXpFDl/owKk9Al6Wo2yE5PWGWU4EYlwEStKB5EE6c9L32+6v1Ae+CX9qrpr0o+nHr
tLZ1Y1i8bAeZAmhLE+Hz5RNXc/4oRa/AO9Tmj+eNxLD3kU/UG90QSlfOVAD2LnPEt0eK44GHlE9n
Lohh9znNBKexoMA1BDPoFxf3kWUepGNPD8K23uvvR26lTYvZxQxFiY6lD4n3cgq+RgsixKebty2D
YeB6iFsQX0QRCIKwDBMfke9kM8KnhafFmTNk2LguSDNXc0mToBs4hChnChXSzp0hAn7eIAwb58wJ
JZvWJZCKsIPMdenuCyp0f8OdCnjL87oxLD1G0UrnOVOUpHO93PtskQ/dzMj9PITVhr+1OBOzXrlm
gFaWOoPxBR5iRuCFHsWT6oBlvyUSFQSAbeQsfoImC4nOu56t0iLHGywGApu5bhgng8IyJXkILjUE
eSsk509Pm21MhqXPWZm59YjlD+tBQIVPa2e8q3wfsZ82iwvvgYdD7N5Rr/emr6e7XJ3hO3dpEy1c
TVkat8uYJnht56sUUrCgMMBfcrHiqNroiQN6CU1Qv8r7O7f0hf8FGUASPp3u3mKzr3HcI5ud0wh3
UA5NuToGyiYPVtGsKN4qGLRd117xvUfNh0M/FdKXLCEAjLb7xYN60p5mJVTTMgCnshfhBCM0EBCI
DB8mRCoAP4shMvgF1b8AHp8eo+W6AwWZN9umUgQimlMZJwEpAOuYx3KvaNUgVdwuyVSneuN2b5tL
w3lIkjWl48QsCavRLS+1R2soxxZIj5y5PQ3n0RUA0/iTokk/g1fhOoh73/9NChLMV02hRX3hQ6U1
+13UCwjAT8+dxem+xjCPFpAA1IilUFES0RRZziVmHuTOeCZ/DjMMfmOFLL14xk1hCRYudYRLbp5V
fB9BmxCAcnfalaGkGwOxLM4rBv5oIBHQNk0ppyXpdNYnfhEhByvCeOOia2vdcBxIK+RgPYdkcOkj
aOv3HhRD59bf8Oa21o3bAV4DLYU0+pL4kH9F7aL30mTQ6zq9wrbG1zU5mhgvEk0wVdkCSSJneRqH
BnViQ+YEW5dOW/vr70ft56XuBVEz+I3Tml07LpEH3HKDM6fGsG2U7Iai52i9T31oHNUDBWkGTzf2
pc1/vZJ2HH08bfyFDjHW1eMo/xw1+AGm+7rOvgSMf5yokzg8QrZquvTreOOQs5xBnmHkpesod0w7
LLYov7pO4SDbBdGzKhBQk1wyecn6aqMrm9kZt4QmDfNl8ZA+H53wp8whwH5AtYAAI8IYRxtTaFl+
U8SBDDF0eDlECAkM/Jn1bbn3gpZv3JvXk/+d09PU/OjBPA8BUkSQvUACzyWXbw7nd0iqgKsjgLhs
C+4oBgX406ZiWRrXsHKvr6uULqVOuhAytK0i4S5b/CsuNKrCWySvxFRtDMw2bYbJ49BMOZi0+0S2
JUjaVQit9DifeL47PRRb+4bV1yi2Uc6MOAqLSnkL/Vz/1qUDS063bjlxzYrm1slYMKRy2WvJnkSm
Xpqx/1xMzt2MKrbTXdgGYBg+wpvO4GkUICgN+O3H1MsgqCF0U/083b7lXuYahzn3ikFmgz/tM8T3
Y7eFnmmsdjOTqBFtd4NbHPicudAIAlT8dI+2ERmGH5YOBz10OkCsIkdYs9MojWFsi+jatiSGrRMB
mE5a0mEvwPyVTU2OtAh7FCsARITlWYsCJZ63vp6LRTlOF/01hMCH4inI6baG8P4EgUnybesQi0k1
zb0B5U3MBX4erXfnTpDLDOPmLjTIqw6ty6XLLkIg7zPEpjTl+gJgky2qRtsYDLvOUScMigMXcZDA
/9kSCBqngbOcOf2GUfOprihUrQaolNN6vwTAwWVQC/8zF/tngvGd9NT73g80z2+nf+oRNapmjk/3
1VXA1MepDwApCpYD+ApfuhgKBKcNwdaRYdp1LqBXTly9R3w/GTv3oeSoFprKHzmUuKOi3oixWg53
VGy+HVC3qF60+aj3WYES4XS6o5xdOZW8jEBqlCnoCw/BU43yeZBTnzk0w8bdNFRkzh2AiFGUHtRl
Qkugzbqp+B5w72PMpsPpKbRtM8PaZcemEk8CvS8jBhXasqgutPLjjVFYWqeGmSNokUqnSPt9XTIE
SYoqTzrgKTYOD1vrhplPOvCbIGY6WZANBe3RUvPqcpnyON6dnhzL/qLr70eXOl9OrNYiG5KQz+KZ
qTA6iJpiGYIV64L6rvt6pvWZozEM3itSX7VTrZMs7aobVnberuMoMD89lNWy/3n/calh8VoBvpvN
oU56RkDgAj7wDoDihjobU2Vrf12jo6maurms5xlSjkXuPMDhfiVp9gRxv6fTn//+oYRUzNvmAfGv
Y68BjRNyhTVIAHCgDm3+PNDshvHyL31fq+OyDcKw84Z3jmJU60QV4b1UbntR+8NjH00vp0dha98w
aqArRtHhMbD3VQG4avqxmL0XP6xvTzdv81NmjT4txszB7QBw5RT4WDIht8pTwBEXr61AHF4WCTTQ
Car0+vZ+KpZsF6zkn6c7t6xQbJj6kIU652g5qXAPfZjnqgGMmfnQA0dNpaCVvj6vH8PotYSee5VC
wAbJ9kde8wEcnhir8IFdl+zXeZ0Yhp/SQsZDoXQyDkKA5Gh5rGsw/MS++FABlny6E4v7MiFTrImC
Qjh1n1Cv/AkST5S/yin+cLpxy1aL19+P7NHv/V71qoA3GcYHr8seyTLcCj09n9e8Ye5L0LIyzblO
XAX2fr9t9+nYfqskPfPzDXsPxmAaC4L2qTN+4E16GMv2Buy4GzcU22Y1DL0d0zTrSdbj1HOeBldO
F5pOeNKCiKNzyX+N2+c/UtCgRnm7Bp4nRLw4wNpJzH1fgzRraD+nMbSspHzQvty4ntiW2jjCnRyv
D9VirrjGXS5d9j7w6NBG359eass2NQVfAjHOZEKOYN8uw5Ua/dsg3FgFy4ebXFtiDvuoFXglE6+/
Fl0LKmsUtgd6wx3aPtww4qLqp1xrfLjffnQFMrDs53kzsu6qI9uqWKnEwrGuXku/+6l84Cy+Oq/p
daqOmtaorJrmEQjzuSu9T8AW+UmpSbc73fo68ncuASagjgL8V7oV6D+99JHn4DHvq1vqiwR48Ce/
2yI0svVi2G7mo6hCBFDkgz9+Wjyg5t3ou+ygrZO5KJh0qjM3pmHE2PUooHdxJwgX1C0iWSYvgyEe
N7yzATz+23ojw3ppN8R9EIJkcDrQZLrOvwCnj8dw9m2l1Hsc9g24NnfVk/qctrutkJ7NIgxTzrNc
BjKf+ySX2X3vFt/CrAPqy0l/nN4AlvZN3B1q8lDM1KD0ycvFVYF0xy51yucip/PFeR0Yp7PS2kV2
Eh3QKvxARfMDqId7GrHzjgUTbwcQ6uxKylAoUpMPk89/VCgF7uJwo3mLxwgNw/ZGcFiTyQPD9kiC
h6gNO6AHp2jD+iyHjom1y7tgqHADByfUWq5Wa/0jXlCO2DifvYJs8VTaVngd2pEDmZgORs7gQGLf
hYyDywEO2oV0ZcoWsu22bnu2bgwbF2MdpEiU9SijF9+dcXgZw/aLm1Yb131b84ZpQ13SVRHBVDVB
gfTLeiQ7Fa7jRG9yGtm6MMxb5UOMNMOEF4Wf36kl/lYW433a0M+nDcG2lQxLLusYNS856VBiT9b6
+GJfBLRITjdu+XYTS6czBcy1HvDYCudd4KprGtF9NS4bwDXLt5vQORU6zZyRukPJf4iaJUW+scmT
53mIwDiV59wrEXPquySYUYJdkZt2bB/lUG+YsMXITDycj3wqUOyOSviYPuc0uqlK91OLz7+Ua5j5
9PzbOlnX5cjI2nBs2BCgE8kKlOwycUVp9jVq6z+chh9O92HoQ/19/piQONTLdTz3wBsceW1Sd0DL
hp4/Q2co/IOM3p0cUrZrsvwaWSAOGdVc7KCp9jFwUOdXp+7WI8W21QxDHx1g8WQA8c4g9x+7Pnx2
gvhTx8hvp0dpa94w9H4kXS4i6KGmDgo2fRA6CHHt1luRO8tVxKRUHFKUW5dVoJKxL/axP5HLIe2e
oGumL3xa3Heh2vDtNpMxzL1YgrRTE+8SlgvoJc0oLj3zlmyC40ZH+RUwJirJUfsHUZ44Ku9lJCbU
dvuIDZ61DiZALuTN1PA2xETN/QcHTrbKgxdH8E+nm7dMjyk3BIKhrooQe4BHGbqrenZ7EKeAffZ0
65ZNRFYzPTLHzM9BxE58BVYr72Usy2dUlOwDR2zsUdvHG9aeT1Jw5eZdstIDjnuft6y/zJCr5hvf
v37nO9fy13LDo+8P8iyjmlYQ95icJ+isfKqk+DA1bTI1en/eFBlmXBWhREQAXXTpcC9pdt/q6aov
mo1ni20FDDOG+k9aywF63IrEv7srzzf0ivsnLxuLjTPJ1oNxXPvx4IIKFBtUj3MHsh/vNgOxCphP
2ZlDMCy4nlIHAgFQBFZBBjqNyH9Mc/cxV+yPs1bARMH1KtAa3AgqgUO9HWb/ludNQiF6crp5yx4y
EW9szCpdSpQQN7z4DfDsZ6nEx2jIHoXcSknYujBObqAJgLTxOaqUkQYEGyqe7fJuovXdqOh529TE
uCHs2qfR6Miki+gLuPXvZmAMKi6/nJ4kyyYyMWwpZB54JqC2DV5jUOnJbASJA80uddCd50dNGFtP
SumULZMJZ9PnaVqelM+ftMM+nx6AxRWZADXXxeOwCV2ZQLIPZed5iTpzZ2rrj6ebNyRm/r5z+IYd
lyVDbRQYWhMuxeclrj8oKu8Lp/tBpDNC1SX6XMS+vmwkAd8rj/UFIjbeRSXLM8dnWPlQhlFaUyKT
hSnoOHTBwzBmW4ha2+QZFq6dhrbh1EoQQ4BANwdPoWzFT8oGvhHPsnTwypJ85McFFMrLmIRtkoIw
GnEOd6eqKNowDVvj654+alzNDpKQFRqn7Uoy0ITXvDkPQ4KazrdtByjdZcj0y2QWXS8Sz5MSxF2o
YNzKPlk+3sTUgZFDU1WnIgnDzM12fIIK84VmUMXYeFXYdq5ZwO6BLDwYmSOSdpRXC9FXiLveLfNy
NdfOLSjWrmKpdgukeTnD47st3K8y2kobWW6Z3uowj5YmjqeJuoMrEsLV5xKsIWkfiws36tTlxOeX
KtuKIKxr/c5FwTP2QI+K2LkjDQJ2y9L8HJZpvvEWn3/n89RsgUtsfaxLeDSYqVCRGqd1IvOyvegh
JCC4/zxV3ll4JdTIv22/8kG868RaJChtFFdzB26QsWrzjVPcttEMBzaQgcyiGgWIJsPlxW3T7Aoi
HmILcGBr3vBPBKdH6M9YadasNJyxphCJC9M22nodW87Y18ze0ewj68vbRgwioXFTJh1CtUrRz23T
fA8zqCOddvOWJTaRdqDR82XUK2yjoP9YZN1T3i8vjHbJ6eYtk2RC7bJ0HkkFVeMkbti3pgV1Bfhs
tmzN1rhxCZH1HFNH1wLFBI76Bqlo/1qDbmBr+6we7x0LM/FosgBdkqB+m5TlXDifs3jxVnLIVqWQ
9HU1UZA9S8EMrNOYzh+6OI3FtWQ+yOu8QIf0WkvQr/PLgKXjDEonQcbdOM6l+j7RqC7Byut5OEd5
35TXNTiE1E02ofwscRYUv30gHUdilkELYvjmQvu9+MjSNuyvorCLKaRFInc+jBPzCpAJka75OsVB
kH4A845T/nCziOs/qiYG87bgvawfVsYd70IVJSgqegiQj6CKVtMMvLTHwmc21f4M6HEqFchwyayv
EKVdwE3LhroBxl9E7vXYpCW7bmPC0mc9Tbl368rUTRGD0IQ2+/N2i+EP6inQ+HLSJg5S41AsaRCt
nNvzrmMmNg/Izhm3x0okVVR+G6bmkXnZTRoX590nXcMdDMgwQS0N3x7qFMZa3cQtg5Q0O9NOjQtL
OAAC5NWlSKBFNF2kDuNQBC7/AOnChi9+1xF4zEThKTcjEUeaEpGXEoLG8ARkdL6hFvPT6bW1tU/f
+voSFcVDA0hkUoI5BAhopzqg2K64aklfb1nsewaLIRj+II8KV4MjtUtiZIGuFwg24XGogufTA3j3
ZEfrxsmu6mwYBjHg0jWp8hIA4vIWN+JlLyEkdj2TQt5pzz0njYu+1kk8cv2yKXrU9zBMFqqgL0Iu
f1ONBDd9qjcGY1uN1aUedeAWCvwfVLSJ6mWY7dgcttc+QMpfET7ZJBSwdWKYs9dAssUh2LNRVofT
PncK8VPofPojdjCkDcNYv/gfXhpTZZzyfS3H1Ml7LEtQ/QKG+yZ0OrnhMt49gdG2YdNCj2qAlHSL
h3QbfWpErUEv6LR/1ME8fp1b0v46b2sZxj2EciGDRvK1kgwqvCQrYiQXwRF5J/lCJFSpnXCGoMI4
fT/doWXSTCzeKJoKWmUZTn0KweNWj0lRFJsH5/srQg1LF/GYllB9bBHd6NUl016EB9DonnOj8MAq
83bnji6K28MCAbEGItkgy2s4JME697fzJsYwcvBvZTxtW3jxRsc3eUPcb3gDzxtmbZt2w6zjqZZL
3eFGx9OqutYNLZFu77cQipbdStdej2zaJ5VmxXrA0ZregCPrAXehb6SYf9M9tFbOmx/TpJU36Qlv
58SZG/IzR2HDz6XWdb9hcLYJMow59ElT5iXH2zCKB+eaM4iFuimE0zdgIK/1MO94C2pYNEqN0zSq
aJMA0NXzDwWUDullGje+2I1d63zKuvrBofHgg8O2g7yqw/oVIlFLH1SqThi2GzvB4hpNOFBXBk0b
NF6d4Fh5iAdob0V+kuutCKllHk3BrGxCniZSbZOwEloIBAqnV5WAFMDpTWD5eBMFNEKzhA6c1EnQ
dkUyB4v61JbBcJXHutnibrGMwIQvqpjgil3i8j3OMqdQUC4Ria3zRlSH04OwdGBiFCOXLHj6wLen
RJX1HZ86ilDTJPstoRxbB4YbXFytUA/uNwkkIAvc1sZyDBAoC4YtUinLMsSGJ4zAlaugmtQkXVZ8
6SA4ni/6BRUuv583QYYrrPp67plemgTEQ93llJFfSx9ufbttcgxPmMnF6zoe18nggmvf5ze+321c
ZC1uMF67PHKDNaSWoQHXN8kyAh4MRoekyf2nKM/uncz/fN7cGG6wh5xD5qHqMWEhJWBeGEYwT6pm
wwvaFtbwgmMM/fIGa5sUc7vcZa43QcOYlZ8CCpnt0wOwdGHC7QI2ocC+cWtclZsSeCl6lXr+Rzkv
501QZOxNJRoIeLACExTk4x3tmbvDaeR/OO/rja3JRj4Po4c7QElylDSzMAiX67wvg3k3Vk4b/zqv
m3Xy3uykopMDK+rEr/Rz1Xo73bvPGbSgTzdvsQETgUeySPNscbDMxAW16gz6M4TT1RKmG/vIdtpF
xjYFBQmkXFWG20zVgVeXXXnN8EEGNajvQdzeToc2DO5nkv6CRjtou7fC07bNZezfpqTU4QBc7ruF
eFdkVd0bZkd8bPKwOXP/Gud4BRVx7fpdlRQ6FQevK6pE1CSEKndId6eXxzYK41IuFqd207qpkmGp
fm9ldes7gATP6bKRIbC0b+Lv9AzGJD3jw3H1h9QF6uLFtyIO1eNSsXbYuK/ZOjEOIdAPpZAZVlWy
qPhHWPHrNs8/Cuj3nJ4jyxY2MXjB4CLfjgJXlGm3aXmhJMk/xbrfgjus3uKd25qJwSv8rmlA5Iol
IKtutRbyZs77L+VI2n3FnQj685BqOT2U1Xe819c6g0fG3vqlnhaFoXjKuy8LcBzrWqGkzwPhFMh0
tp6Uthlbfz/qhkVLPIcdLv7e2HvzrtAAyF7QyJfdRk2EbcUNm6fDmApcojGOPJp3HifBYyd8BZ1I
T5y56oZ9z1GBsP0onV3mZVN7U7qe++D7Itwq61hJQ99dC8O6o4D4UxRpbCuUQtSoN5VuCJoRkJai
msULh0M+ibbbIUnv8gTaJBTFVyXN2xcvRHWcqDJxWUOb8DnOwNOvLmbAByFjlDOn+iJa3xsPoxhz
eanDcvqd1EFwO0A19Qa09wMq+vQI9RCWF/mFW0MC8lPuoZ7pSaX5Mj/mLlCzD6XInWVHaifv7klL
FLskftpuyQNadoiZ957zacrqLMxB0Q/d+kZDnWypwufTu9y2OwynFi6R9NcK/n2WeiWkCDi7G6Oy
vhoDt3w5qwsTkJg7JRmWYeBJX4a/dam7w+Z+4s583v42AYl4LyOLF408IUsnLio/uJZLDzGKrZeZ
xeeYmESQ99TZ0k0cEZGm8lHBNKt+z2agQXZLLZ3lJkYBOb3umFOehdfwmIlT9CQLo2AIOcLeTrQP
+FgdMlkfoghp/R5FWhsHjsXDBYaHyxE99IgiPJEig6Lt4sC7+fONaJpDNHZb2VfLDjOhip6bFZor
zZOo0sVHoOaDR5pn03coNTobcV5bF4aLc1MWZ76QfN9NhEe7uZp6+qsLxNJfFSNKJzfcnG2+DDcH
tEamod8BTV9Il3AofU0ecHYoWSjqhfqXdNhMNb1frIcdYDi8LEdoKFUVT1xohtEvAGrv+4X8EiXZ
TUpcc4/ugUJ66NVWjO7d3BY6NPyAMwkPUY+GJ0vjXOVevgPt0IULmYhF9heTV+/9Sh4meuamMHGL
MUk5XaqYgSRexv01q7rw0FIGTEGUDZW7scEt++IfwEW0HRUgpNlNrRZ3U1uAHF63zYcqcrZKWy3O
2QQvdqByKIoZWbo4DvtDVHjZZeG4ZwY9TPDiUCAmCw28PIlmQiHsOBeXZZX9Ou2XbZ9umn8jHbeq
63RXp9U1gyrS7PcbE7/eJt+5O5mgRfhGt6v7Kt1lSu1yF5u2Gy6dorvwps+jl9+JLZO0jcGwfAg/
YMY57oJ0yfRNwVBYVMWowTk9Q7b9Yxh8GsYgZSUO200abL60Ed0FcdxwXzn5z9M92Az99cZzdP0D
xa1KQ/DzQG5S/fQL+QX1jA9gX3hSEzmkTvQ4DflwgaqfnzU0sk93avFjxLD1LIozZwB1d1LNfnUY
2nS68SR8WUcy7xKZGbrhli0+xUQ1OvOEnFKtChBrkltFgvt0SO9GMu5DQlBdLu7AS77gQjNtjMuy
GUyY41S6UnekZdh1jTMemrXSBdSOdNmdnjdb+0YMIwe0V1ZBw5AZj+6gcnGYQ/n1dNO2qTJscUDR
w9JmLWxRxL+lY3zpDF9o961mLeTS/edh1pdFvYUjsY1j/f1ozy1guuqGXhQIpWburs9n/StVDduC
0lmsxsQhMiC4g5iHbEeDdvEvei+XB6f1fukhXZwNy3wf0uUxE4wYRIsHKrYsT7zZIcNtzcuafI+j
CfALIBPUDSQRAad1QLoNitplctnT2KtW7mNUxPbf82VUAaRbh0VtxO9tc2oc2BNkuMHI0q9PINVn
13xo6uIAgn/hnLm5DaNtiqKPqJfHO80WJ7yhvJknqDWCI27DFVnuuSbODzp/ehlSofe6BWskT4cP
RVo/8FT9DN3xoOVW7aTF+5hwP9yUQiJIjX4E2JwnpMh5mTUXnXau6iDeQITbOjFMVcRD0KU9Ohn0
yKFF5T34S3ENmZMX5nW/n7ZZWx/r70dmFOQajCgaKPzSXw4NtMW6bPgSR+FPBCh+nO7CsqtMTF/L
KXVdAoqUwc/rC+o4YJGZAvdwXuuGH8jozN3AIf2+RWXsRctV9lDFpP/tdOsWN2Bi+QKEr4gXyX7f
u1ANLKIUsNeeQaiKBlv1R7bpMc7nQo0Qn28rSLiDbuCzKBRYtCJ32aKQsdxiXqOoRwu8hPkoIbwL
gmCFDao78Ki74b1f0KsG4opNRl/yeKtqzzYUw7xRd00WQkOomjGvPoQutCIRM91iILTYtgnqI6NP
lopDVE+2GbR+IXRMgHFmnfylPRSKlfMfp9fc1s86k0czpkcZplk8Q1/aq56LKPtQx/ltJeRj0M0f
10qcDfdv68cw75BriPRKrMzoeY8KyVlkTp+r0YHeZpPu5mILdmNZFRO07SyilmlFwO2EIqIdQyHd
JZz8Fs+ZxULc9fej2VpQ85EWA9TcY+H/KKrgCRwTv1qRbVy/bB+//n7UfF7ndduKQO9DlscXjh8A
NL+k7f70Ulu8n0vetl55HGjGFq+SNtU6389Kz/4u13VRH+bIr9QhUMLfomi3XI9MqF46kDTwSgyl
GiHQ3Ya3YJ6/RxzuC079A23TX3Sg1wLatKfHZuvOOMxFnsZ9H6G7vlA3M8SpGXFvm/lnGH6jAMBd
8pxeUYDWTvdmm0nD9HkJR0MhQbOnYoLSbTngwFJyuKC9/6Gr040s6PubjZpwPgbShb4OQ7UfuB4O
dU5XJbq4ustmbzzLKqnJrDfXJIoWhRXy8CS+AN7+9yUo76Di+jhGww9PtlsMde+bPzVxfUteB0uL
gM+esUpecEfc1NwtUa6TPcZ99auRw8Y79v2loSbEr4nnuI9pKvYFH/ILEYTZRbmI5kJFAyRgJ3fD
lt63VEjnvbWlNAgq5ZURuullflll3EOuodQbN0dDhu2vwh0PAnlvm9fevKRaZQggAL0bc6QsZ3Lg
WTteghL4bhxRvs2d6SUMpmvUFT+wIpAHUJ4qKFWGhz6c3DP3h+EyUoKuNApV9rnsf0WEFqCUEx8z
6d0L0PRF8qzyeozXuBYgLYDg+8zYIXDCCzY4v7dV8+m0rb5/JaAmAJB7vpdyIuODjHR9GUhICbIx
TK/Srta3A2IQvwGb7Se8TvPD6R5te8PwDl4FVCGUsNlhSSE1fdlBTru9jbyqoRuOwdKBCf0THdV4
uwh2oDmF6K68qNzzLpjUBP6BU072s4+mBx8qwUW/Y3G3O2taTNQfRE6KNI8lpmXl3qIZymmgkr5F
TWhxlnT1B0dHJ3hw/h9nX7Ycqa5t+0VECCQavQKZzsbppuyyXfVCVJVr0ahBIIQEX3+G9+O699wd
cV/XqnDaiZiac8zRQPWwjawO4OWnWtzr2TyRLP9vb+T/coz+bbiXwmOqm6lmtTbF3wQZ9p9zVriL
axr+bbTrB/XDD2fmh2xGVH3oVnea9CK+CVgLHZzqSBm2cSxjCTmRpOyZ8iwpBy7+m9vg/1L2/k0c
1CaeBunGHGsAPXzISWJBtsc7CG/xdGGw33j5fz/E/+1z/lUQ+kgYVvgmOyoT2RNEsJv+mzjoQU6t
2n13W9Cu/Dfp0n9Qp/8TkyyKf1UFG3Y9OW3lQZXw6TyKE0cNLN1dEBU/1kv9Gsq7e/Y4HEI1PZpL
cUL9O7SvpkpKUbv/L8NhxPP+q7VIJV0DguHkQbDXkO0lfLL/66H6D1Xt//Yn/qtWQIfZbR6P6zCH
zPCtyjrktBe1sA7hm6VfGMO70k3QwyHEGAnHrJwcUknwh2oeOlLN+4SzNUqTdepo4nYQcGadGhuf
rOyz6SelHlRMQA8Dotu3GUnwHhqSnsZXpHa55qaKYY7yc4ANxASCW+qN/M6gyRlfx1jPoVwTZBHB
vojAoZQOikymQlgR6adjLLOtab8ysD0i3xgfMf40PWKiQ14MFyroUmHzb76nOctLKff5xzzu7B/E
JEDwne9TlF/hDK6acsAAvpdch3i8wJ2suxifEWRX8y8qzdYHjKKKq8je6bRh/U9fxCa6aD2w1pX5
OPcXcBmzO6+ZvHOkmx8Tu2G1J3pw7feiE8ibUBTetWO+qSPAW9dWQ/DtMY12VvasP8uO7x961W2D
vz/htJK9D6FuGoTgZgMpysKRSmbsQBPen+F7td4V2iZH0E5rYdJPM2/3HRRAVZyHG/XTMR0hKWhW
f6cADAuzHNeZd9WSn8eWo+7dQFB8hKXup2tNmUysL5Hk8JtGvyE4vRVRiI/p4sT1i0BeLSAtDMVC
kKwGqzZVNtl4ChyS3RCt9iFeFlYVtBkfuqRt7sBFphLgLIeFH9CHneDgEMh92wF9I8C9edk4fklr
6m2f+MOySVJ63Eulg293OY7sD92Ss9XhZRhcVs4+vahZ3jcbq/KBPqydPJKtuCXN+mNe2+9Dt/6l
WSphLG1qiNAEFKAeMtCoe0+29tUt9ind8TimiZYFtjkHLbvf457+inX0zjj7bXd+k3lfjZu/OoQ+
dFHy3dMMDslqqwjpyCGfuo8C3jJQD9ciWR5kL/LKqvVP5AdbIuPrwPqpbtyLKlp0eMfWwCJpTSED
3+iJ9PZN8PiFIv6dmTkvt9F8ozs8X3m4pcl7nOVH5CscwpDe6yQHwYnx76uXN07kt3Yffm5DuJd5
cUjNiuSLqY6UANZ+phk/RnH8IDtl4ENtHyycejo7121HziMZTvB+OPSuOPk43MHY49p2X4nQCF1v
l0eIZtp67MeD69ozQvqqXvQ/cBTLXTaPbbu9N8TWyGir9vgH3/iTWMOxD6ZqWoOY977uwPrSG1zk
OH8w+LnGe5SCRzaOp2XHKRHmAKbwk7PR0WXmod36sjf6gCCbg0dyRGz5UM9OPrb9fHLyb579Sah4
g17oTvcFVCpo6kR6SRpbZTN7T/oOAygC3NTZ8P4lKZIzMUhwaTH1IKXgLmHzUEO7fJ9QchTIyCkR
ktpXxezlvfUISXdJ8XuLh2Oxjk9JQWQJTvMvuEnXNGt/hXV72L/CLcJ6mXAGEOR5nJEYUCqi/der
9Yq8p6d8SJ6aZvodiIkRti58Ca0juu2EtwdmDYU+aPlMi+kTQRmPHRJ1jhPsu/XwpSkU0ePMEVps
jFUICZA7DoarV0y8dcjWvmwX2LG5iLEfu2j0CwLKuCn1Evbm4FyiX92AdUsJUkn+tCQFexlC4EWZ
e+1edNxvNWJCcQTELKulHx7I1nym2zxXGu4cWYV/68aXVW3RE4sdbIb7aQSbcohiyEEUsdBkd4XI
73pGu3emEPNRJSlHpLLpZD6VWTqF4o17ZGmWIOnDcbsfWI4S0JhmKQu6uFe2rvpN8f8k1DOUoHqH
+xje/c6og4VBcI3Qr/1AZznlLzNA/qcGbrL0sDVg11zSMZO/CmxxP4oc+Ng4z/SBsSW6JWFkVeOl
YvU6hVYfbXBzdFAxR0+T7rG4U1G6/IoHMGaHYoiuIEHxqttp28JfdxbPQwOnfNxk7fgx6s596c8Z
wu53fd/4vqg2pfS5S/AJdRIk0WcqJ5dipQmT0HM2bCu/5zuN2K1AFELpssk8LD2niEFwEXkfZByy
6zLPsbuTrTOkSmQkabmYyPyyoQu/mibRbwZF5IyrI3pvBqw1S4+vCjRoXKB/N2nWuJ6s4TfIwT6E
4vgTcqTTHRY7pXgj14i7WtoC0ksQmOiFxWN6bBan5+MgF35cEG731ifF8GNvujE6ZhBcNs9h7roa
BQu/irXjecnj/gVEUPKnbWHygASkLtD7VfHpn1ZZSg6ISHI/5pkHxI2usv2Yo4w9iD4knzRZmcEz
p+Opjcn20OOJ/xTg43yMDOwBG8Niq5wVPLDWceFXOQEQ3KnNDkLI/C4Ug6wagtbhadeSI3k+IU+K
ZdM3uGXol01N04k5PuOtZlmhq2XMAPI1YSYnPLfivHdtXK5MFe/92gKi4fmMK5rZ/bsF32C4FEmW
n6dh6mtE3/ycY2b1QQTaZ99GPvc/vrLBEAUOYPTPEiXuaB23yXmxCFV4dPD4DbVcB1x5GxtpOTKu
J7yTTD5mYbSHKI7a586n/kMV2DszS/LXcYnVBSuA9Nhr7e/M0vVHeF8nJ57m2wPq7/orW6PZIg/C
D7VYluLEWvxO2wZS2Fc8dsV5ET2nG4QIWzaAJZvjS0ZFiqKtwrW5fp9DrId6HLZ0xS4o5/R+71aV
VvnOxD+exOopHewGV/K1u2rv84+ctqqKui6uwF2klU9jjU+ZcCFi5OsK19Zz3nfyb9ZhOdNVMALP
4YGRTj4lrIpbC9DThbUgtERDVnzMnLN32Teku01I0G2h0XVZ+lvD+7mvkdMX51VB2ng9i9An6SFo
Swb0KjtSQk4B8ubtsEPqFJX7GsxTCvqsLQMdW3It4gj0RzLlwwvtVh0+qRoydoQ1OVhpnSB4YXPT
+eYf6aT2UUnkLqcWXo+5W91hUwZo5BmfAED1wKMx+6OkB+0I3yRh3xaVYbkuMsGPGbxvqnls1gnd
n1g8oRWUycpUjKVJgq5K02/9MCQ/JW1fUjjzVEs7RQ1my6l5QWjVupYpbbIHeGw4/tOm4ASFEhZs
7XRuGxBe96xL8TUikEqDPNi2cU3Qx8or1XQ2tUMp/abntunv/SDSioc9zEe1BbNVyMFFKn2GP2i7
EdXy5I4XaZ4M1ZhFjS3KRZCw/vEiAlMfXpRwSjGh2NezJOBWwZ/QF2rMqjVRvL/20on8eWSIlh1L
My4O6eJrst1Qf4rtmPRDLA++VxG/TM6nUY1EREq+SaQfrTUJi+NX2BTL4uCXjXzAo39Yq1ZQD1Bf
quFXG76GQZ8nBb9jatJj2cOjai+JTvQ7EehP6tA1CD9WMuxpbVlqfiqCThlMR93zBw6PuK3WjUn3
2zAjSOuptTB0PqTKR92xwBEM+L5DGw5CFVted57CRUM38NStt1H3fyFYcMPJqHiY3vFcNni1YNBw
Fe074qoGr/lakcnDuKwlFl1aDD4gKKnISRRYba5Zc4R+NrcVtMAjvbJkKeRJQyLl6gHRduyB71P+
W1qNkmO2oRsP2mSRKlcDVfrRoz6nl7kXYvk1JZYYUraexhwpOGkm//TzBCchBJeoTb9A4jxuNygs
bFFNyRgxpOZ1MT/3kD7Pr2InsKj98vrUv12sp/lM+N7h6xnVnWhZI15J0ZvuGzeQmDwRr3cktjUu
pAurbWTX+NJO80A/hYlldx2yiW53JlNrdCI0+O37wChLfoDty/hn7EXzEI9rdAHjZ//DZQxvAQ8t
bktYAwoTUqT9BRF3636Chyf9kMDpeK2Q4ZU96zzI/aHtzeROfcPG7CkhZOdvQ7vZOP2KtsyTasxj
EbJyINyKkqvMrpcYcYQjarfJMKlhycX4gx57ePxUkdlIUXcTjhR6ZMTJH/ccpgH3w7jtyUsXyGyR
KF+w/aBx0xZRRfCp67UXljc1bs6mqyAkgYH2ECkTX8iX0P5khsFsb13HB1O1GoYGQym22eR3c+5y
ck7IVwTS6rICjaYsaN7tyGdBpOmfZlXuNQfBO6u6ZkEsU5vDdKFK6JSFK/ilObwBF7lHh61X7LWF
0T3FWWN8v5Na0BwTZUuQvY6v2b3BczPFHUWVkiAkUbFjMexhZeJfN0Razw3mnCUPuox34wGy+Kzp
kW8/NPLrNfJupSn6gYDMcih8nBDfBuJsjEBas7j54KJpIe6Y8qRZfpFoSYZQLp5N4uqDbTtZBuTZ
8hN8EgCyBfgPtA8pqqb8xlvns5tncNN+thKn+2wKizFsbNQc1ZNPmu2eIg/zCd6erX0djWmAeG/Y
qFI4CuHy/dP1TGXXfR0L8oDJe26OmkXJdJlax2SBiUwufih9oAXOeN/28jGmkEafA0hy82302dJD
WIxUSLCN+FZOfubxOabcLo+pnSL9K+lDIe8zSS2Ge90p2X0aP8/jvcM6X4IKvbX7WxPFw/IshUq7
B8jQBnqGbUkmb25OENx7EI7IDMT9iDZ/d4SmBIwu8+p+r0gUBg4xFDEbLt2wbF+HRdGkLcHOXsnB
GnhjlOuy6eRFR7y40ETR6Yzt5ZrciOmRB1zNcSRw84Ib7utJ5bCGQuaE/4vpU6EuIqVxMaWCNJii
sPaJ/CMSNfpnZgrkVrZFL+OXFDg5+QcvTpec04hh1Ftm1IffbQGG6VDmYhT97xW02QjXG51E8JWd
cjaf42gl+2+4AXfLuTHdkjzq3dv4Dhkn4SkfF322gLvXe8AKWfeTrmPWvJM5pcs7CRsYpVWbRQ5f
uqftDkjB7AYGnmWXxftMyknrSD0W+bKHzwjhgxRkiVhDAFY3XPeprHLfuuzaNzrZfos5N+1loQXY
+ADx4EUKO6hOiaOWfVv8BRjQxK8JTk84rmiB1icSR0X0SmxSNJdJyWG+8T4Ve52vHdHPEvJzjAkg
bSFNo7QZ+PXFbdjxtvoSRplyr0dP9pBWheUg4Ie4ich5aSxRElsyUiAIvEi3ZcXQjPw29IIUyBA7
tanP9CmA8MnqrOsiUWtSmOa3zIzHOEsDURMm0qlLeIlwhWBAh8uWTIBMNJj4msY9Wx9jTcD0201X
8NdgUDyORSy65TWiY4FjlxN0/U2fdQPsXlO6AzcSud2vRo5jFErl01lipwP2IP5Byux8w7YPv8sX
xU+0twkRseYVbUMCYIUNueUXuI8NC1bn+qsStDPgoKxCzmFGDzNpElMhAcKJ90Fgca/utWvmjZek
wMF7M3jR6Ns8zBs14EPiZqBVLulI3uE/tElat0ueJmgms1VCbkCI4UAI1lmtdyLgbfiRArFZj0ku
ZFzhrrXhEo3tMhxSrBzu+dJEfilprNV6KaQv+rFSmcJyz4MitdS0iGN4XtltT6/YA+bpd0K5caR0
sonXbzCLHRZVeQtDjnsWTV+xd8qabHsXHn2Qr8APHbAupBuSuO9wf+Pa0Qu2EY9TkjX01tGW+6cY
weMDWCSp7SRYGBQF1ZarNqI98qFDjYegpl1+NkraZTimSveDLhv41WCWLUal07GU3bBpBIjbTBSY
y5mfSMVsFtm4VDtgYSAAwsX5e7MrWlxwxyvygLQauxzVmDqBZ5KAAPaSU5Inv13kglcl22aiP/na
FYOuhgEjcVOmKnx10hoGs+mvGawR5suGRvQL70pHJroSCjUnz/lOuv4TUalfZPhuKdJUl9KiGzDl
RAe9H7t4T+MjUmD74dlHBZe8lNnMSUXtui1vmKJ39wDJCo3rmIeUn2NIfsM/PbRR6jEZ+JjBkERY
Fj60iRozH/Huyv2Ki2tc0BQW6fxP1miYL5XNgvf01Oncx7dxiAryFsaI528iFfzMRqeR9KZ8/qPD
QL/+ErPu83oIYwq1Spj3rw41b4BQNm4ViDubXQBugRP8nnl4Ar8VHq/qR2FADJV1BKB1QeYFl6t/
BmNTjG/7CoPWcoH0QFW8oTJ52ACikhG9Hkymj8UQ+vZbq4BjXpeQZ5iVFekmwKSZwhTDEgWdbebb
zbCSi61haRmslJ6jMTGiuZsTagqIaAYLmH1fDR5BDclgiK5Gp8NUbav5uhxUNqfiYuWM+R3UVeDF
n9JG43oMgxLZOeNQodem4AqT1xTD5agtezRH4wugNT692jBE02O2J7s59lPbZBWqwdD80Up03WGf
tiYUpc5nLd9SDtUPth0JZhpoY5q8mpMNu1LMNABzn3eokQBWe7qsXR1lMB+9TCYg+BgoSILt8OIW
b58Tih/QXTfDaY8cSTyu5mILPg95haif3B6RbxG63z0+kYzVpmHX9MhSpEdUy9BG0XGxULWcmIRq
5kgZ5EYoSQWxb/neJ3gpG7g/6/MaoOU7kgSILFJ1u7h/6O08wdSaIFX+NudxkzxCjRVDs0pGlDck
I+0D1AulcB1r6QEHNU3OoUlI9pGSAQmoLYyk3AMRLEQfY7ysU1+FHIjoPz42ckPezSpZd5f7Ne0+
gl+n/V50o1jqOBgQQvCQetfbqu2FZ5dZfWlJAAgZjkSmPOAKHZu4ryfkeLCfIRmVq/w4g7SN8gvp
fdmhXHev6z4V7q2BRUzxd1w6L/Bj0ReQ3xE1etwqPuYel+XskTn9EMwXI5sPYY5ukMZYIMdmHo36
KPaRdo8NiAH8e67H0PTISkAA5lYHv6BSnuAH5NTdKDvEOG2m3f3zQEnCnyEY2ccTVk95/qPoeKv6
Q5RNorn6PcrG7oDERq/WQwS/+ex+8VAyFEeUlW2fK5JKNZ+HAXK0ckPS4MtWpAg8KLXPXP49Glbr
j22Dw/XsC6fFjwT+VrxqMN6LxwnRs8V34JwtjlDq9wJdZ4NZKjxnwxLNL8ZSqv9JtUWeSIhbSSoQ
7JUdSjRIjf7cwYXL7vUOhPOfWe4O+l6CaJk3JoIb77fEq/j7umaCXHazhOVkRlA6caINm8wVwyUc
vKkkrn1L9kbbg26I0ACf1yh5YuvAxrwEikLzKxSwmzl6CnvGYzciNmoqo7XQ+ox1SYauIF2x48lL
JhvRnwe7ZNufdeV9ZssxtyF+jWw7ulPHfA6WA+b4bD8iRrJtThvT+YBbLIKt2nf4onANYDxl4jJ2
NKxAmfBWfeeAfQEFRDwjrT4r61UD0Hvjy6XpaU5LuqdQ9nUN4OrnlIwGffxUqIa6EuBBjkWTZmLQ
ycGCbmrTB+mI5/628baz4Wg7OOyxY5r3MrxHaoM+sOzihY7uiD5qxdU77lksfnadlQNW8WtLxW1A
HWofNxVbvwEMh0vFWtKuzRTwHCuIGY583lvZIwvSCQjUgPSOBqh8Z4boC/EfXfEoOR98ft5NbAAQ
7HTIZ1u3K8dyroRHUuGGg8+ZK15RBZTChTozJ95MhFXLE9qAeXoe5qEp/sZLxteXVPQ0/d7FqSav
ZnMi/laQJYkCTBthzfEbroRNCNggK1xlyAbFW0ZrkmZLcfVmDS3eZ1Fk9zHb++kZExnMbiQKlT9I
aeWEYZGQhlRCG2evW19swy1P8i5/blLjw/vmTDcAZ7IMoJlTxYyCtEDn8xUVu77uEnzT6osDkt53
HdvJZxF/UeBOHejHOSDDZpuBOMsIm6giceY00T5lxwQhW/43t54Nx0Xzhl2nRqy9rAy1qV/PwNFb
3p9gjeV2rMUj3W+mmo1tQzXLDaoGnAssuy4DpJ3utsE7X7ePGsQ1cQ+Xd1e8TXMMWy0W1DYeJrcs
/gAvIa0PWmzkHpAr+TagTMiSz1hK1X0chZ8qWjClBo+ZESNwlvxtor19oYDv4PO/KeD3vP8WtciS
xtyQJL4KUse0TLAD1FjHpeuZ4Vba4O3kmLjzOOJT6RbQoS/o36i8bkkh7AX1l6IsZk2y1E3MzSsJ
pNnLkJgIs5xs0xTbXfR1T3OCmvPAMbHyJ8BBchVVkpMUFINhLBQ2XizJ5h7ehDkG8aiC20m2IRTA
kG0nFaIDsui7yFFoN9ThHwtEWCn+s3OYndNUGl+Z3MT7jW2bn6p9E0lfY8XjmzLKe5NUZmWiAOZV
jLwtV/jq36ecTPiYmUXuLS6WKfohB4p/s1q6fASwm542RLqycidL8wytI7/HmtkhPdEK8wikJ/sE
Rpja54jhc+4MvK/aKg24PZ5bQGPjMcVyxdcAlfVUhRm3Zwnz+CSB+W2TAJkuR2gNDOCFtI/R5Mvg
85887cT+HSjK1+yzxezI9z2/T3uSRVfE0628yhF7d5WCNsW9ASdmKbXRfSfKBDjf8LxI4AoVTMv8
UkFWDMSu03G0lR36eAJN+OZtUYcUzlYlH+B8I/HpOX3LWIGNRgvc4H7p3PA9YVTSu65rEyzEF3x4
hXZj8vdWpXt+GjHufF3SDm/RbPvRfAoYE2N8CpDun8apF1BsTFO03QCBGXmXL22aPUUBfUmVTrn/
whkxp2K/l8KwuQLlT0Hf2dAY9Vuk2csO86qPfXOAXuxssqaUHj117SKQEMtVCILbed35UEGYvr2w
YpzGas/pLqrGJm2G2PgUXW60YWDG7ZRND2iyA61pzPQvAPvweOhYhM4fTXscHVORoaVDL6Z/aasC
mtqWYJwHG7zATq1Uc8flNcZKtHtwfZH6s2MmonDqowveDHRvf0zv2PSEzGqGVdOytk8zUFh7N+TR
hC2SnnZQKKLoizUnu3WqxTTQV3yy4vWmeiRi9AzgWhmZHq8RKG9Tf7QN5hmMAhvZP1jjUkyjAkF+
t2a0ozlE26R+ZNtixaFJ8ZLSbujyyik6QBKZw5+4nPMowuq2s26vCPpSflgXp2522ZO8hG+tQ88+
LezW4jLpKoVm4JPJGFa5WKm2WMBnqUgq+MhtGr+zbUAgUxgaqiTJ5+Ey7rHZL12fTCvUOdQ+GXh8
su+tQ5boE9Z+gHkRt52/rbwlGmB8pwNMl7IhK9OQ5+9ywtCAFXjPrgxW8oDoxLi7GxybEQPiKMlG
gP+JmIpKxbA5wrQGLigJGH/POSgYocwxCthXXH3JAKHp0MePnGIZVgX43aePSpMfEc4huSm9K4Id
gaWvnkJ/XZFWhOguHSPyu5Cj/TFzC8E8Q6HXVcIjCH82tvipDM1U/BiXrTnHHVjJjW0gpY+j6E2g
yp62olUXAdnpXbdGvpJLhhYl9dK86lZNdxz3bxVl0YpxqojeeCiSvwuSXoFu5+K+j9f8qRvhLtes
hb2XVM2/kPaCuXKDYIZDyfIQHHGlmC0Y/DH5Q/Y0OsuiQ3YjnKfPGyr/m0TOOF5LLBGgXuqXMhZ8
9qhaDT0sWT8eCYjzVzWv5NhtdL1zzdI+D151xz6f9JMqtDwvFBsOVOP+mhMrzsOYJviOVXtQI49r
L2S4AUXNv2bI/gYzM37dYNLkz8sWgaFNt/7YjiCYHjVl5JYVdrsa37wWazt8bM2avk+dwj4YzU3Z
dn58GnqsZVska5VLMmMhyb36uSdO9OWqGnFckf9X7tGWlC3Gimqm/XiGbDK9pyLtToDgKHAyPTRH
K5uJgwax6qfNDG01IT7T1xEiCUGO2NT+BOcwdYt3tZRsUqB2JNjtR0zKk91dU0+a8gpBNKGpQCbC
Xen9tp0x9cx/gWdKxIxi+sMGDRv6oZhBfHOsBjIPMtYiivawdpMcKiCREWKn4W6cDW661xShjoNy
2RExrvndtrIe3mWtxj1n1APdNPYSY4LcqmVW4ZfpG+yT5mlefuZFFo58Sod7ufZYEirgkB5xPMcN
LtwVQK3lPVEyqXP8j7KTYXpOW+3Oc2HFXs5mGX/iAYRDKmMDihP9GppTGsuHhjh6nGNRvGJqGe+s
txxgvAwHQoWKyxakhTs8fRS+rw2ln7CtrCe3d4e0kMWny+NwnjOrXsfEbKJkmR6/xxgdgHkITLAa
LdtLLuYNNXSbr4WzDS6dHAnWGbUA3yZ5XW3XA13BEv1+j9hajw2ZrjuGjIBNVfYngC10WBrCLjwB
uytEsPlJd6wbvHSNKt3mCEjArPu14G69NyMXdRocAkvaWN8S4Dcnk3FyVmhw/mZrkr97YeM/WRqW
S8KUxeXaLHklOFsrWyzpYc+wJV1muHfWoufJtzHd/FtWZPSx5VN2IDhtPzOmujsiBizxxwxkALws
fqhckoqqj5k4Wazqa7+s5gK8b71PpEFM+jhP5sdiWX9cu3i7ZbAQ4iePyw/uBOtw1CCV7aeQLJm+
MrGopyAxXBxp4PKt83grSnBEircuF+x5D/1wxtpkfR2R7QP6F0zjqmZu8xq7bubQbqriE4GlBghX
hthdN5D8YHwLEGHh3ZPX09R0JUSFyd/ItfoU731cz2FRHwNWylA1Y+jBdAcKkAnJ93xx4NdI5Y5A
BNunKG+ml2BnLBwbRIe8AmWO70AEsXdjTgZ0CGCTVysc7Q4kBvCXYy/w5kbjsCiwhXnuJrceGBX8
HVJFVNmge8hpV9mkB2fZVMkh3h/jfg+uTHvZ5BhAcMheFzFlH5PtLMx7v1p2Io0+FW0hvkaS9vw/
nJ3Jctzalp5fpeKMjVvABrABVNS9g0QiG5KiKFIdNUFQEoW+7zF0eOaxw34BR3jogd+qXO/gD6pr
m8RhMis4lEii2/1a//8tM7DG+zJ0rNtOGetuVymJHl8QCnSQTzSJb/zUifeZ6Gu0XGzgrxtHyG/9
Zw2HkrNHXz46F1Mb+9YxJsPIylOmJRsvXQ+Yl4Epb3pnqLVLMYcdwo0GPcUwRSzUYmiDrWX49U1h
JeWBgFRG5bZ89LQ2V3ZpQq6GFcMi+MPiiHDHZGp2mbIdd6L2h0pQ0Sw+jF2j3og+cYJDRej3phRJ
htgq1DZ2rZsY5Ui+ck5JPjVlJFUPjV6YXQ9aPfgfsH4mxM2mkv2k3X3h7DnEHiE1tX2obTlHCq+S
MjwJG00axzjSbk2Wb3rUISxVg9oVlePloyHD+8ZkLLF+aoUWVXvDZ8M6bzk9UaJiPyXKPNNFIA0Q
H39dKXtKw7+mExagpB0/sqydpka1J5FgUK6qiFA9UGhvEyqy+YImRDvaWoVLJiQSU+bYbwbISMXG
QutzaBME/3AamSPPPNMiK31Bbmqt3F5AianmOSGGp7lFs0tb2whvCraV1V5nAotdRYjAOMIhhQrZ
t4HVuWSTQscl/l50Z57ihIZ4DT0MxrkdI6W2dgUbsnQbhXJ8Z/ksjrpWGAe0FtI+vv6+J0Th65LM
ddVMjaHrcjcHIRoohEpUjNAyMkSHJCrq4Yx19YQef12cmfxG5WSDMHfSDsS2BWvnVVEZvfEllrs+
UbaXtdk3gI/MXW9lJIu0z3YVZAg3pjM+6FMfaSXpbitANWXg442n2NkmrKej78TXcM3OkUNOfZ6V
jLvF/4AMQJo726g8bBAcQ3AWnelMpy6+Umf7Yx+BtIzQfpKjYULp/Y0W2v0Zhfapq6/k2SIpdXNS
+DZizuTGah0KSs/F3eu984Qnas1glbWWDTjg6Dah5YifTR5lg6vKCdKXZgvEpSX7kIzVtjXL69dv
eeJ91sxI2xyrbrAyPELaiCK0m4zLzur029ev/tso/ML0skZGWvGky34KjF0X+5XlNWrlFC5FF8zk
p8xyglYcJYJ2kzhlI94rYTTH91ozq/5WilgPLkMjLoOPhlHV0dYIi0EJ/q0Z//HH+E/BY3Hzb4/Q
/O2f+fePopzqKAjb1T//9rFgs5b98/I3/+93nv/F3/aPxfVD9tisf+nZ33Ddv993+9A+PPuHl7dR
O33oHuvp9rHp0vb39XnC5Tf/vT/8h8ffV/k4lY9//eMH+aB2uVqADOePv//o+POvfywO5398evm/
/2x5/r/+8b//y3/6l//+v/71v/6Pf/3P//Nf/uN/W//h40PT/vUPlBV/kaYKa1+Tmi0BNNNbhsff
P7L0v5hSUo/AQGNgSVMyOeRF3Yb8mdD+YjlUr1CFUB3DEpL5vSm63z+T+l90RzVMSwMMIlSdHvJ/
H/JZK/3/VvuHvMtu0L+2zV//eGmAkExdswPL2u6ooFHFxH4Tuckq89YYpwcWjYPlxF9sltA3DPPl
Ris3n5mQ96tw0Hi+sLexMZQbX7XOgi/4Vn9adJerL4PxyQQu8sAp53q0vBmVzlTssvloRJeD4MCa
LgcYt8+/qvNRMH8BWd1Y4u/d/lmv//d8v+WBntyYmia6hv+HHRNDfDTEe85N10jnNmNfHMlyR9sn
nevv7fb0Pi+tIMsLrib4VI0Q92ad5SUi0ClEAFspStL+kCR26b3tFqtpfui0SuulYXHAS7ctySk/
i45h8Pi2q6+meWsKrcGQY+IpRtVtZuJjiJ3ahwHpxJnnf8k+xidaE/XMKm7GzLQsWEfhBYMm2Y2G
cae28ydnKr+idb9MnfzD62/z0v5quddqkxf1DQlq9use4rL3s9J+UIUa4KpwbgOls88MmVMvtIzZ
J32rpXZGGKrS8sakztCKZsVm7hzDLTtYimAV+3c+FQYxjqTZmTu+ZPFeXmt53ad3VM1Zx4ZDL2tv
HfsWqKQxPRT1tBU5B0M0cU5yhhr30iq53Gnp50/uxMESpDWqC7wQ0HaEJZMvShf253xtJy6/Bkj1
SS4XJVHoUSl0l1VydjmYjW/YD/Hsa1JUj9lZCUbs/Y6yC3IksXX8tq+yZkNl5KAnPI2hV2TV+3hE
kJ0lWXhmfJzqs6s5shP1ELPHtbzekJsu+mpX9qZR8DkM45k7vMjtWlp1NRtGtcpCpzMECZxkzsco
3/r4b2gJNkOJFwf7srzS7bcYxJe7reZEp1Hy1jK4sN7E8qoP8+5dqGJCONPMS1dc77SWy6/mQ6fL
TH8Cfuohv4k+pm0pDByPVBDspRacOdacapPVrJjF+Fdy6AmeKaMPqR/f1VPYeHPSZ5spTMszw/rE
RLLmCkp9DlHoGrEXJs0XXWo3YlFvJI1pXLSlFn0I0uSzYqhvsE4vw2M1N8qqgZnUWjH6r0w8VFOZ
uX3TTWe21ye+2BotmOu2rKzcTLxgRKGGGTkf1Z/kXW4J1O5en9xPTR7LrZ/MTZMyojAedF6gbYpv
VTkZAZH8ML95/fIn+pW+/P+Ty5PbMucqZ69C5bGj0qc7Z9KPfhafefpTjb0a5m2vxlEjiNbZPnU7
K1IzOt66+aDpPwrkGmxR3vYa67Fe5BZjnYaYTOc78bSEvUhB7KqJDPNcoZMT65G+GuGUi3IqkfEu
ldF+7uziRpbtVhoIntHzUdhb+Ff4W7D/O29rmzUsb4p1MzLQKBEsMvc4Itp9YfRfhKjP7RdP9C2x
WtMH1Uj7oKPxY5WQNUL3I6a7w+stcmJorJHIeIzKxu8my+ts1aVq1UONHkg35mtLoOV7/R4nzgti
1XnDkAxBpNEiKEGuHP/7VEK5cUbMC7GXjvWZCes3TOqFuVesOvFM6L1HbGN5DoFL/Ebf4gjPBwIM
5vcDiRUwaaReEnPba/m2K8Yvr7/diaG5hvRpoy5nJWlCbwT+i5j5XrXRhITTuW3Jqa+36s9FAxS8
TzTGZh8cLZxgw5R9NqxiK1Jtb/Zy+7bXWK1cfqk26hTWoScy2e3SWXZbLZ0BscZ9f+YWp/rxauFy
iOCjNlrehGJ1F/qYZlcZKb63XX1N3UMFhL1A5qGntEG44TyC/KaeznSuE42wRu2lSp2Yfs/2LfP7
vUgNNxneRfYDsftr/Ry47ERHWtfWlTqSb9vi84xWXnqGzd6zykZzlyCMO/MaJ1rgTyV0wxZeZZMi
0tTyj7EId5Miz4UTTz3+apQnKTo4NWMf2gD7cuMgEm5CJNmDH3MuTn6qFZbXeroKCjvEiM4Xmg30
k50irppOPBh2dWyL+KO02m9vGgu/42hP7pOHw4A0RhApU6L3DUW47UzscP2dWW1PfanViM4ov4QK
Dv2jYnXg2wk09ndp35ybME5dfjWSi9bo2shgJFeqwDcbENojr6+VbXQZoqLSzszqp/rSajQXesWe
p2K8RaT57nUxiCudGpFvIQazI1yD9gKjQRE50J1iWARHDTO7qoT2brDG8MwLnNgorAvoFsFkyrzk
bBNlzWUcikOXV1/R3H5OR3UPswNSJ5ug6Vy+QCzf/4X1SV169ZNe1RlKb+kQ1j3VvGxMZVNTT072
8YVjPg4ZWX4TrTEaHB+Dr+mq2kfqurhVTwJWe5yM2jM00Ilk+FEVfU2HgZzrmd7+Ynh4+dSrvWuC
X7HUOxZIlDfvarU9jlZ3oPLjNlKOvTITmnrfz9rON77H7XCtpNOXQldu3zTU1uQ+3VfzJJxH2yOf
8lkknaso9aUm56+vX/7EjLEuNIyDsuzaWTp7NG7HKBg+JHNq70KnnXFAhBeWbM8lPE6cYwHpPm9e
kZOpFdZge3kwXYcpxhbJRhqRYHEx5Oa945so5pIrfAcXUpnSM534xGBfwwOrPJ6pSmI6+7Z6p+a3
WBqtc01z4o0IKD9/I9QxvjQc3QHi8itn3mj0Hyax3v6Dnv4a43cRmtqpkmde5MR0si7yO6XkDAjv
OPsOn9FGM4Proq3PTLinesFqqqqyPgjRNDt7bS5gT/bbLgvcrL4XKmly/cwwevkmlDR9/rXSeJKZ
ietxH2DLaub6Op0cwANyz4K1DRv5prMs6qznt4GQjzuy4TZTWbthdVQWuWJ50xn710fMyx1KWxMB
h7Htx6zm+rUuNkK5rRpzM3VnjkovN7K2pgB24Nkru56go4XJtAmMNt/gH5jONPOJEwD1tZ9/mzEh
R6WNASozpfqgRyVqM7SC7xqqLovwJlQaV8t3qmNtLFRnb/tcqy0JBh807ssbofZZzF7Ex9D0+K6/
MOBev8XL65TmrA7NuYisvu+V7jCWNsfWeEuIDPuLZ03J1ujGdw6vpyGUe/1u8vfU++d1SluT+fQK
D3HQTOVR6TpTfa/MzdzER7gE+GKPFmvmnTnFIr0fnALMjGZZwt+1gna8KUazH7cNsVP5fY56e0G5
KKO6SD1HvUM2ao/QPtAwdt0G2NMAs0A3rRs9TYx+Q+Ckrf2LohgiE8ASRjekO7aTGHsMnaN6MG1E
aqrAYL1p7WCpV1Vbdf3RArSgxW5PBav6IwJOpTgMdRuBcGI1s8jqpKVqX8zkx77hqs2MWw22OKUp
SxFUF8SQ8/CI87Zvbn1i58NHo1EAUmhagvTMUachmt2p1DXxHqBGaN8H8ZIRdXvV1qbL1O+hTALl
YF+aeyNkSOuG5LEfuDMCJnBnJlnDD2WNu/WK7IvxVXWUjn2rEWMpNckt47YxC3wK6EkzZYet10jc
0sHr705WAGR2EFgh1I2JUawtvKQPDFX35nhurOIAw6uLlG1SOPC+XKtG0ndpjWbSIjmSZlluHGzw
oHkKPHwIcbD2z/3Pri1VdEZD3ZWWdTMUbdtZCAhr3WkhqZgNDTbmWFDtEElhJoddhIXTAYAjtLC9
zsC/x1tZj8kdZI1WcWGfjvdarTotwm5L5PBE/Avo8Ka8zixTAQekWioC16tQiCzPt4GO2exdkNnS
ubZ03RkOiW6YlEiZo0m/z6LqEnHUMcV2kB4GJIvtsI0dTE8fgqZR7Muk7S2MiAhYY1KBkEuBKLii
izvqHkx9iMHpWk+D0fevZBKlWOiiyVBL+1ZtR6AKF1rM20ye2pWwTl3fNEBv7EctjBH6CrX2nQDM
PLLQ9jLXpzBHBRoAozlSSxZuoGeVeq9/R6QZIADvzLCcLU/Ps9I2KcWBKpdjYV3WY3bM5tDy811h
YnFAMdt2KgsmWivHuLUmKmlP23mm2u14GY0p6p2PdtdAsNjmQ4cO0Q3zNHAeVbRY8PqgWfhhuZ3t
KtHuUlNDRIZ3JJ2Z8v3AKJMYlJtq12hnOD0MX8ZIS7PGzSOqH9abpIwc87vQBDyYrRaKIXE8HYuu
plxVMmko4bmHvGEZyjVa4bSdcRnHWM1Qt5Z6q/O5QoM8JfsxfYKgUeOPQoY8h2mKSkc2QjFiknEj
Ctq7TrRtkTAT0N+cRbSlq19DOHDKw0xRlEReRGEpEV+OqQa9Z5faRRA5PzQFZ0tGLMCwmp8drx/L
dx1EitYmssHAHz/2g9MD1+5yHzr/Z7928rmAfB422X3aVsJ33FE32jS+xFmZTu+iytScB1VYSP43
MVJZJbzT+6EKPjR4gwHlqcY82HdR1OjDA5JBC9Sjnpqp0DFaKL52qVRB8VsoFIUagK0GR7i5CSm6
lBeHPqVm8XRZ1TLj9wN0gvkxcrJ2BHATygb+QdhQ5ARfvjBRIeIGCvOpOcJTiVElU1azr7xxLvGk
uSjDedRLm5ExAFtpUzsw9lNqNo1PbTWueJ2HtWVfpaKx8yvBcTp7nKpYLYKH1BqG0r/ALz3Vv6oo
i6bhwlGc3BSXShuLKfFMNSqY/FImwlJ3mwCf9OdMs9C1b2OdUNIvgK6qKHZCtdvio96owDWgDDmy
0m7G0EQ7WW5iarbxCTurz1TjDvGyCEwcNbNwZvy64ApG+8pW8rFAdJiZAfrPUVT+NyIWVknoC/O0
aV4zrJCebnQF4AQl+Zqqiu5xeRl1u0t0pw/GXcrclmEH0qAusE8WeZH/ShK9Hu1Dmk1O7mrZ3MJD
6ocGAd6umNH5NG7cAM5CSmhlXWLu5t7BK+daFcEAPeLw5MdUKYgt6YjwU6CCvZJId4oydcPUSdBv
d2mKSt/Ne60dP2PA0JSLJE96YyS1ARnsAROHjwzQtpFW+1tw7zIQbqvjWpw3hQxCDOFtL4b6Jxm3
MFG2fdHYBEqFj5P8I6ZWs0jQuyOCT1w0z4qdEUbPkjLG6gMdlj8WSvAN/lfW7acRJ5Bw80oGWryJ
O6tMv6vSXLBYrPQZAWtqMNaIQNFGSjJULXC55GdhmL61G60BZ9yGpFJfYrIO4Nt8nZFjBBPKS3uE
02MIrDPgytrCb7+hP0+bYltHrTKA9JpY5L4MauRX8U4FKth9mtRIBRFhUKI9GymPJpoYzZlZJ20H
8UwNFMqljVVTf5JITRDE562RV2iB0QfWG3usZP1zNIFnNJ5Z6VUG6Q9FS34Z6qphGC4knFpJiY3O
UBH3dqzl0b3awVEi8t/JKQ92qYFSVWxhdjT6Y1YkuGI3TpHF5b1lUH+kdTX8FVq/yaIIwNOmrZwE
al1ZzgEYvExkXfhdRM443fR9iufGAyBcYP5Mx6TSH4TV9gWWUrsYOZVp9pQJbOo5Bhe5LWPmq3DD
YI+xgQB8McSvjpm4/anh7JrabaoCTM9d046HBXyAXVC/qvXKbh40m6/Vb0oVI3e8qWYVYPEW677s
HrAqFwDEcl9J7HsjLO35w6QJR5QbZYys6b5XYcl9gmcG1ohdUeAoh6Vzz4FX+UqXKhtw3BwdvD72
Z8dhf6Bn4zfTRyj0oMNz7T4nmPByHcEIc9liph4HoE9q62TOJe4XARkjpszJdwibvHFc1KXxdeoG
HZF2hIndvq2NOGwOGuQdowDlkdJVd0YGLAWtMKuf20Abmw61CFIJqSyqInWfVybmeBn5GlSlzqen
MSNZuA7wKd6XcytRHw++aFxCKkVymIu0+p6pM/iYAHR+vLP6AJ/7QIzwZ1Rglnd7xbQBLPqK/4DH
3dePdtdHzVEMEFUvwAjWyoVsp/gCH3v/s8ZIEcPShrvjYnliQlIGCdjQB97TX5mz0KhI5gexfQ00
MRkux7RQPpEuicQd7l2FJu78rnyvSYlwXQdi9IhwwPI9JU5a5aozbX/ecaUJGE1cRn16h8c6aasN
yvQw/yBHkJ3bDJi8QgmLXgjXsfHYexnue2KdpJuADmaWNV+nUjY/UbePGDOmQmKY0hsn/6RhihsP
Wkzj7BWrzAyv0p0pZdM1OhETHT1uo4JS4dQolTTYR2XvxMc8tQflRlcEPQYbOT6Uusc00kk9hgPr
11ghoeg8jlE4xxujqE1/kwy2rh5riqhgggwUjp5YTGilHr/h6OXV1CQ7rEVxdNGbsqk5KWlxcqs0
HT9l2y7aQ1jlUESSYjLRPDXxbG861aLrCz9qe5wwESY1RaeNXFMK3JhyMkqTY1yZtu+iwhbjj8nB
Qn1T5kkwblQnb39woCwlvLcsmw5pZPjWe7NXYutynrAUoA/R5sfMSdJ75PxmgDdiVkt8ruEI+rJc
IkTbCeag4plh7Q8ZTo1Mo9iWCMP8ahzTRPViahZ/R0gF8dYCrkbdQoGOfZOk6Oc2UYqxdcH25S1u
0akSFDYp0FiJ3AQ/oZVQFy9mtcMq0aX4QMGcz3AI9TJlmov1OpwvQ2kARAodp3cOkBGgbuacX+ML
JfQTE2m/jpMQ1lKaez1cNO2C2dUpXSQSI5zZKu1zF2xRl24NDSgvJnMm/k/KZMKxNRq7b6+KAdTw
baP0wy9dVZRs29aRpoFDD7ryOx2veeyDVLM386ia9t4YA9FejSqr+Rd9MjTna9sAO9jT8ZLAQ5ae
dEff0ot8a1vVfMdq11GRWto9e968CxJqCij1cDTzPjCPUHHq6c40u0I7BpFKseTJBEa2sVKzzW8M
u0Z63FCfeyQUXsH4FHIwq/cUDlZsl7/tdCbw1phZL+XQuwaGyW9Skwu2Fvml5rL3N3AXgIFxLqBg
tF8pBjtTBXGKWvJX2NPHawP05U1mNjUbUC307yyzruY93JyiftT8cpqg6Ot2D89ryikZ7UJgwWNx
lKD1hbqxy8FcdgOoINWfONRKSrxNqFbu/Bqa5A0Ao8rc/ocSFyMmLaU/pCHQolix4vgHtPysTDap
iVXpi223IyfaGJjgz7Rj3TtXMuDlzDqVtJ6HJPo+7ukOgbIvGjY5SsYceamUwyEjPyjtL1BEzwQi
fiuJXji2r+nz1ULfqBbXhIgPuaTAfQInoHTTWXcDxoXaXujsGHJt2sw6uv4IElTBAnLfUz3cCbcV
uIwKJDQ0LapCa/BBQ/V9lTVMUQ9TdJD6Q1p9CK1rC8qpaZ/RLmm/NaMvPfUqnNX3Vm7pg+YDZWaP
1h3ZlR4T0PkQ3JopcEP6SSpbl5VmqazgwXtylf5H6hzyBWeJaDnSvtnQry2UkxwKaeM9jMdtqw87
sJguBR+riJpS3QEBDvynhYljbaV5lyD1C6K7hbMwmJcTlv4Auio2/tm5HBv/UhH9ccDK6OARR68J
qe9XL+85Kxx1KwInYTItjj1Ms2bXtT2GOsxH8E/DO2situFfJUTPougH5CsPWK6jZmRjBmZkkLQQ
DBpIfPpVyBHfVCD0mlDAYsqewubOFP9SBWo+xbdR9L607+z+V10vMxG7+Zl7YRw2PK06jNV1lweX
tpi9MSsu65RmGTkcT3hYusDzbWyRM6gXs7mtMhuq1IegMja6f61gSE2776VVbWvzNsFhXDk3CiBH
lWNOUf3IZO+24YPPElvW0Kkr64J1ej9j8CyIswSk0rHKcxZMx4sEh5bMGM93Optgx8fCnV8k0XtZ
6xvN+eFgpdR7fttIN3aVfZTTdWdflDJz9TDbpoO1q61kY8LALnTw3PXRIsWBLXFTgl+bLiz9tu+5
wwRbOb2z4X2Gi7WOuRxLfvRFSc8F0U9E2OwlpPskM9M3sQKlkZinUNVt012hsph5fYgt8GjvVHmF
TOJMBvbEfLCuh8A8Y4NIiPx9KoARlalE12oOmQtPad8pgztzltxQCVWemRZORKWtVfBwEqz+RD/Q
TJbyseuDfaq/n6Pucfqg+mde6USeQLNWeQK1CSgNUs9gNoNsX2eWsaUMOzY8GN7JMjx0eO3io2AB
peOfFahJGueFmcNapTk5cc1DbhUpJw6sZWTXrlgy4Jz37DIBsH99PRz6W2H1wm3WBSYaaFLTWHOU
NyeLlUqFJRbH2zw0y5lATlkq0Ek0tmuQUQe2nu+mOjVssDO1nHPwEuwmWgBVgFtzF17K3GS7CkjX
HB66AHhIfYnbPjPEO6eNc7jvcNzKA2ukMszURoUEBItWxewqj5jFC5Bn0FA504AfTaW4TxYICP7h
FjVLiid4VEVqeg1mWK3Y9pT1qkge5jBHoH4bC4U05mwJd5YpxGoALXCmHwvnGHcptVLP5HFONMu6
LAPhj4YTQh0e096cLxMHrBMdICj98thnxrkiy6e69XpZrebAGXO0PpL454ZNBjQVp/nmJNZVXUTp
zhrSM/mQl98HiOjzucGgT4P8onOXGrIJIBFsT4k9hwiQDfzur/eyl/Mi+p9ko02tTTYxdU9TQRyV
yT1NdW5yO/UCq081YUvHBYdquoVQ0KndL1vtPSnjq44D5psef60VFUJv5qhIUg/UEZDjCkP6BJFi
+/rVl+zNn0egvtaG5gSK88IIiUEKeTF2w4VWZsfIfpsaQ1+LQxWwEroRLvp1M7ig7gc0ZWovwF46
kxd8eXHB1fi8A1nVUA2cDVIvEL3lUufwgw7qroziG2Ipt4ExxdsByN3Gt5UzKcITvWktFo17kVDt
DJVlOnBq6Iay/QHojTjf29pjlfKiIEXf6aBpwAvId2CFCDll9i6rIUS9foOX10hdX61ZTUSgjIqN
PL8/XNZkJL2+5lSEPbQiXat9JVJ67U/QT1+/3ctzCb6o5w00Czsgumci4NPYH8/iG+zLYTubc+eS
J9E808Km8fqtTozFtcVAOIVjQBJCRjYlKGxbcibmDtEXLnV/TCbC1jUPc2ZdPnWz1cDP1VFAyhMI
siLb64ziNqcnXKaERIkVNO3xTa+0th84MHucjHiAF+OAtbfRSCgCkKmHh/2MEfZEd17ra/sm6p16
pH0o3OTOMX72lP30mY90YnJZa2sDVRvIDvGRfMe+pBTZt0YUB+xmn1//OqeefTX4SVRRb0HK0NOB
SV/NDZaYNs3jn69f/dTDL///ZN9KRgjGIlZxj/P1O6mp79M4u8tH/+L1y58YGGtBbS1EicaUy0sw
Va4JwshV0csQWcQek+mcI+W5Yk4n+upaRFs0TZAlAOXIUAXdZeV0j5wKvxK87Ny5wYj6+gudao3V
SG8IhE4q8hJPQrJzIVsrpO2nT69f/NQrrPajzUjEEIoer2CpWnBAzwLVZQ5BLHtlashb6iIV2ZmW
OdXwq6GdigQEBug8z5LaFSW9qU+EXOxc9fcTV18raTXOm6Ojc3W95YhXNJ8Ak3+v0/Hjmz7UWkvb
jbWucO6Jfl9+YR3urBoopi0n1w5N88zAPtEcazUt2ey0ahrV9tJA9Ug7EKiDlLwx+/BbaZxzE526
yfL/TwdgO7RxMyfWjorsIEjCNrot8xjkV5Vlh6o/2yInOq62GuihkwxODBTOC02w2FTF3pI6a73X
2+PEMP8NynjyEm2nW4qzHMaV6c421EOuH3TcryWqimk8Vwjv1E1Wa3qFqAh5TuR4iIIuw3HeqYgu
iwVdJpwJ4njZDWca/tSdVoNcnabMFFUqd05utBQkq+Fm5HF6QYRXejNe30PaqPPh9W/3csOQwXne
ARroHIbdoSGdcuvarKHhq1J+eMu19d8qpyftsugSfGz4Nqac5kIFl0xUVr6lYrIFcWk1g/RdoJt1
78id0IvvWWR+s6LgU2c7X9707Gv1bt9qnYCbjSyqdQ4cnK9Stfn+tksvu8Ynn2XAt+UHooEsMQUK
MqLxxsjnT69f+8R4Xkt0KZiU+o6MYdMYt0p5UCAeajWR6kk9E/B8ub+AiXv+8CZ5zi4pZ8AVydzJ
D1HT5b1HkbuEEhWvv8LL3V+s1VuikpRNGBeTLNmxIqi3CsXCZPje8u+q4o29ftV5lGwMi0ij14cj
MU05uBMRj9cf/+W1h6oqzz9Qgvyhiqmy4Fm96G6nohsoDdN2YCbzbv+2W6w60NiQYpAUivaoaeYF
bXU3+9kdNM/qja+wtMyTDpoL317IXLbnd6Q6ouzGNgLKeWjniv+e6kOrxQAMTwIBkJXNCCiwqPdK
7jXc8cz0+XIDkJ9//vQFLmISRELuUMxK48JA3HIIuooYbZ8hm3zTXcQ6LBlYEOOn1rY8zG3mcYrS
JVvVZEcAr9WZU/DL525hrppBWoLKTxFkf+pUXFH91JMLOMs2vLiNdqIHMA/XTdd2b+lU+lqHHQdk
1BVL0m/BV1XRtBsZ0XlqnfleL49q4NnPW8VslCBVQPLvtEYdr5HnAqWnKI4rEwug4TR2e8jM7cfX
3+XlL6evpdiB8Mu0wUbppVV9Vbc98Fn4tH5Vf1dz7a4ap32VUs19eFuMGurx85dDKdppYsYHk02Z
37phPxjBu9bPo+IxLSykPwoBeudT7PioZl5/xZcnerEOw88SrmFEXgRc+nA9yOke2k7mUjKI+kZv
vcdqnCZq1UXRyDzQdIDQxk+FU1zZATA0+xzC5OVeQd99/uFKX299vVEWQ13jtVp4MPIevc7g2K4I
MySAcXL3+vd6eVYAPPP8TmkrfM23cUTBrnXRU2wiMV72wznW1YnmWIvawTkhl+y4fE2Vv62qj8k+
bS0TmG7fXM/hdE6tfeKDrcXthmGzPUch6CXpTe7bkAaKW936UmSUIyVP+rZvtVrjy6I3IAyyOtZd
dqgHbLW9fdO28bn15ZRfZy1zh+9J7TnUhh4l5agTMnWXtT7twBa+t5eiWURJTWF4UP+PU1f80u2C
7FsZftfjc9H3U71h1e/Mhf4YmOwxarS7/UyhJ2ru2ek5v/Cp3qA/72xyoOpAq/J+doTErfmMM2WT
ZJ9Saki83kLLc/45oizs1Q1SMbcJtSHZIynKZR3m29FQzkR7T3yadW1s0C4CzLwDzcKXm2ZBLZq/
KsJhb3vwVYzBKc1KMO9igAz64MqRAZCBNFK3b7v6ah52Gq2sCp/P4oyW7Q5Wdq+USPlev/iJRl1j
F7VUn6uR4jHeGHWXlIhxDTnt66L6JFXfOnOPlxcuscYoJqqd1L3kHgFhN6BNmtvF89Uo4g9xnzPN
G6S8iv5KaZyH11/qREdaIxM5UgLDakfby5L5MkvtYyjTt1E+rNUsUlDcMSgnOpIq2nyHuZkivlAl
Dj5I0ttxDqszXepEh7WW/3+yW600LbXznvtYwQMhJKroxC7Vrs/MhScsOaByn1++WGoZWAtgyfC/
DEbYbeA/36VaTUUUcNYD+oNwl9vzO1u9SfUzO79TE+Q6Id0neqRIgd5dpIjrjIA4mY+YF4PGVrHu
I0I1c4C0zB/VbTl3W2qGkDIm3KHiaHtbx1gN1DoP+6YRzJAjxdMGXzki0D0TDj81kFajVK/B9AYp
lw5q8sHUOfiuDGhXVF0v3HColTMtd2Kp/BMFcdLVscDr4IUh1fjakRI3kZVEe4cyWq7MJRjyhpJo
r3+uUzdbHck60KrNXHGzRo3ep+D846XIe1S6hR9SJLw5804nhuuagxgUkmoly7nVrhvjpg6t7hgQ
2t6//hKaeHlZWcB7T4eSjIToCQjxFtTu2yapHu9m7IUpN0NbyNtRoPN+sChLbU+Ks5nIDrgL55yy
BePbAunCXH3JrJgVVVmwPX0U0KknpdmGM3nq3ho/Gnr/tnlPriaNiQKp1PpZ9mvV2Gy1GpMjpMIz
neF3nu+F5Vmu5oy6jMJq/D/kncmS67i2np+IJwASbDAlKaqXUtnszL0njN0VSLABwZ4YeeiwX+NG
eOrBndxX8r0P4V8qn1tVcmVluKaOE0eVpLTVsAHWWlj/90scL/fJejLf86/lsx3pcFmVW/FIDzJp
N/zFrPHBEapAkQzrcI6m2F/Xn6aEJDQicR3xWH5wXt+7au6iBbdANi+vd4KZ4Oqe9xyiELYE8QdX
zfW+/bNfe72afjcAjzlqOPR6deT04thOPLkz6uAi7EuC7tGzm6Nf/7X/KHR7Z/Tw7gYmV4FLVxmM
Hs7IX6pltNdjm77NtIOLbIte8L/+Ue9MxN7dGNW3EiqwGp9iE10hBKqOnLJt4+AEcnIBnT0eYW+K
O8DUf+/Wdu8SFMYWLivjIEHxPECoTTV/JsB8lR+8/a3S/n+fJXqfagWZdiq9qGILcWEFRvJkWv6j
UnOLAbKEYyso0bOr/U2lhq77xIsWYocQXvY4siC0TwFdp0bb8BqzBTxjFcRxIjEUAjD0yiFV+6C8
+F4r1n1k63fQAQrbzbZ+7j8Eab+m6RBCdRhX7TOxzXrhuxkZiYSU4q/P9J+P3ODf/vHqTRdP9Spn
YmsXNQysoPqDF8DUFyvjes0nv7SGw0Jg9v3Xn/bntyK9n5QGJWE5gp7RVZlXXynT6+pD3fN1gPyT
E3yP4CV0XgLDhysNohZhFihv5wP/WE0QARj4T4K2n19Qbfl7tz0N7m6RYgCDNx+6DG57OUQpnYkn
oCGmQEMT2kBVMqWHXKUbnyyJ6j+Cn/95sAfP9D+eLeh4OHyF0Zy1NOh1GC1nhFB5QZ6dBx9imN45
R/dBOKryc8XQLLWVnB3GQZ39GkqmQa1nN41lo0PVsCc4zl3sfvwM670gBG7lVOO/gnyE63nvd16v
1t+PqQXtG5235Wr0r3oC2PdGsDazo7Eo/16EBwXdHz/Cn9EhhD6+cqWc/lvt9vAaZR+RF965qe5j
ckt38PiDLHQFhdQYliSDozmBf5SFC2Ti0F2s/tbtdB+c2+i+VZI3+A2wSUE/uksn5Bdl9kEK885Z
uA+3QFxIe7ie+avKNmEzThHPLrj+Pvjy77373QlgFEuudYexIG39cGZfavXg28lfH5h3TsB9fKMz
AyG7NSFiK8Zf4A4fgdyymdwlVgqmkrza/PXHvHOr3Ac60KA7LQkgJPbb7mxadJmTjyLqP5/n6RUQ
/fs7AJb045A7mIGtSc+hJdCbTvKfsa3qt7/+7u+Nl3cD/8Tg+JH2mHBV7nePAaNWpHD9JFQpmJRA
3R6VI+8PIB2bDya3947WXegSDFcdyoKezwwZ914X9rAJ8umjqeWdy+kelqyXhUECqZEmlmhXrUf4
vgDKwzP/7wFOqHv39evWteBJC/YWLE76FfwSz77EUvtfn433vv3dbIJeXyHZiA7Vqi78+vN4FTeW
oZt7bvuJajizuR/M9++dhLsPogJu8w2sg1cLFPBrZi9l3EHQ9cEpfu9n3M1PQVCkeX5V1mvR7Zsh
2LQaBjmaQRj518fpzwNTep8epRxmWt2MAhqkkNbaZx6WhYT3GT5k3w1tvgCFCFUas9CdDeT03wta
7heiNEK9zmlw3RbIc7fp0rerTHXsg6HqnRNyD2PvJlWlEF7g3cd8A0/4bTaPH3QZvTMK3uPXqRry
yYcP6mqkB1hgwq/y0zKtjA2H6/lvXk/3EHaa1twJmlyshjTov2n4T4IjLYu/+QvuRkF7IC7c6QIr
9qXVJb5VrgK0oawrKHsSEnROgmrqB2f5nUv3niRe1mirJhnAy4FjwSVT0QPNmhMamuQHd957H3Ad
iH8X0wxOBtdwjfGDyhpcsnF8hIQUdG1Wf/7re+OdK4ndBU2KAZRlhiqNYZrpfKaOJeDX2MvsgwP0
Dv+M3oPCnX6CTzHk1BsbMAhIS0Ee7DJ7Z8GFClECPKTnZICCSfpfOG2j3PlekXZTmPa1DbBOj3SR
cbTJTpBvzezo5s5nT+w5GAC3X///sxfF9Vp834zi3//Hf/33//4v/+t//pf/+G//8h//9q8wpviD
H8X1H/9qSOGSf7CAc07gROFcY9JfzSiY8w9gtGHcSW3ofQF0wU32Ty8KSv/BXRhYcM/1sejBr2/2
Ty8K2/2HyykhyPwJwdUAHv7/gxfFrSnxt7wtsB0YYwK6hi8HpwOs3t5NTNNIedsLXUbCTD7AF5Es
Dq1kIXRWP03W80gP9QwROP9pIObaWhlYECg/hH0HqMQ86zc264d2uDaktcU3b/72u2P68OsX+b0H
ww2t+cfvxzzIHoMAx4m7zn1I6aQSJc6CFlhXIf6VepVDIdcldgO1vVqcH17eKbAEypPH7B+mh+w6
X179Yfmk5mEH+/A4aEwOm+fgozaSW2nk/pu5jPr4Hwdz6F6x4+qACHhewolTOmaNVBd2lAMBuwGy
qjknG+AdgEEwRkcgMDy7IpsTWwN1EGgGKoTssg2BZzCasg20c1MdMoK2BweWyVVhf8rhWTYG+qeu
6UuphyGklF1Eb1+sOitigw6pCB3xe5FZ0CxOU4Esqvxe0yOWg5s4cHM/6htHR2AahQr0MIhL/DzK
vW+UiiG0tC/B6GgbmNRCLw1DzpVLnRdwEqA2dyTfBI3wIxhIYJic0aQ59X1MLP8g56IEr0WVcWA5
xzqt+3iazScnDx5MZ3+UhN4AXX88wC5h4H/hyrwastwzDjl8boUvcWk2meskBkilTc/NZunG4SBx
Unu9WGeYoJmwY5j+7OAbBYLguZ1MbA+Lt6Gdl+/nhYIh2GNqGZYygiwp3UzT0ebDk9P4ZANBBn6u
W8e8EvaxqS9zq+wI4PNypWeLrCEsVxF47mZH+YTlVNTBkwBdPWgTQ2xoAdMV6dKtw8C1ksFm7Wkw
9ZYrLD0BqQRTzKDYt8FyhPBDRlDhA85iUrOFWzkcz0fg7n3hYCnSLTYM1UoIW+cENIQDtPJtDM/Q
5VSzYT/BOTBHaLqZ0kAlWi2nZdyODiRV1HbqMDMKIKslnSMYSpzcDobRLYhCawndd4hCItjqHoF1
RZ5Nq2DxnBh1TBmh/2HYe6I7zBV9FDJTl9qGje8EPRz00DTsl/JbjQUS/MagWIs+ixoirXXAvLc6
C7oYOI6dY489GEqTODBWn2tTzg9/ffff+tfvLwHAPVGxwhUNi+C7QKSEM60OgrmMAPFCWs8sGTUe
PTn6GR38cLiz0MABJaGqLLpVC30RhbU3Ql+Csmti3rZFJGHnMXOrjw1cUCNLO/CjnNwvNjjdMF9X
2w546FVmfVRPvakr7r45DTBcuTZGLt+7L7nVXR9YEo6dsJjsYeBtw1yTK29t2WWduBaoFVeBuVTQ
X1PCwMsYQdmrC743UkdqFvlqrGYajnJI0NrRRTnnkIrYGObGuou1hmNlobK4cM0zGaC7zYE3gC5m
glgemoaiNG3UwhPugzTprox7nS0CeEoEhKCVysbaxDVt/l0wxSCtrGEgjhtJAeDsqrCFf0I8ScUj
Nkyx8MZDTvTnWp2WFLhOcA6o0W3o8X7H2FhGjm1/MEHc6favXwmzIeZVqMkDDML3wzC+sNZ2A+MD
b5naxLHYHE/GBID2oEU6MIcxlQmGyR8WnK5XcwAjzUFOMcguhzmzTGQ1ALdRMkDHLaedvopPQbLr
EyHTvQHLHZYvLEhSDmIDEC9r4F/K0NGwrQ5wH/YZfIFtCTwL+pPGnHcfHe9rcPqHq4jBIx3Tn0eY
Qzhcrf54vL0BUleTcszOFMSDINfP4LB35ZhtZA5zbeJMPPRkj/8XoXBrWNXMfQoR7fI9Ywy2ExjM
QTF4AofIg4tni7dpPjIgsQPbvvuWAFS5mAmBH6fUcYP7mp4gE7dSAZdqr/UBPsMy6xG+zm6Y9ukQ
Iyzwdz7cQ3Z5Yfu7oGy+WiOxVrf95ZUSFpYm+9QrDGrGqm2Oppv2qYNHILzcVH+Aad1DUNjWfmoZ
iTq19CDeMRo2nd+cwKlhj6DNXW77UyG81SC8eePUYvgc1D/7kbFXMEcwVmFpJQZIDfavy2Rh/bKC
u+5s0yRHzvwSEEACQD+Ej/F102sqF8AQqNrn2bQvcgFK2bjKjW7PwjR43KWZl4EqqZpLq7p1hmLB
gzdjcTfj3mNVlt5jEwTdSrfDhJQf+1o5e49evQAU2InL7RUtKExrQ1wnuj15e+A5PJz5CLshB4sw
op2XhAW2PEFbV5yUJdaTqMu9uW7ddt2evG2W8wDvYbC7IkPMF780dsjw7VeqnFiagAXFDzq1+UGo
sVxBeiYjOaXOUQGhs4S3P4nXPbQpgEDM7cQKmavzAkPrcV3CA28Fuyr7d5tmTukGFsSIXfrejct0
HragJy5vBZ/iKqjGl1aSZd9VWABYICLp4HT/GXMt4ssSK54i5QYwjWItCzK9FUsK4ivJ0bRE6QHd
f/QQmEWsB6ddQmU678HoamMZqOJFybNkkhi5gW2AFxA4QBLQifZ7Bt5NZBuv3ARZOR3LuneSHO4f
ZwRMAA71lkSGOaHQY6538NhAfjkK1W/kj1T09FNaMX0ZG3GkvkU+jUAMHqoUyBVoPMinvK6bLUyN
iriUIFWMOYyhTSMvHlN11LSWXqOZSAsUmmsWjzlpVpIv8Jjxcn9L+mtoN8CUurc0VrNYPj3NynYP
MCt9o8Yenxbwsp8KSd+grvIPt60Atg9r+CxbkXN9BakACCsRu69MD/ISwfru9SFbLDApZ+psb5u2
S6zN7CNeITBteQKHST3h9XBkBHWf0UdEMu0LxaTiw4L6KWO0fbHSdgNUiLrcnvOZfEwL1pxvW3Pv
/LT8ejzetsjirNyWyFjYVypKkVnH24Ow7PQININ17FtMdEOPa2mBHzgU+eDUYDLCC12eoae3krBI
ub76t38MZ1zrCP05Lr/uq5dxeuoUDk/eycNoUxwe2nTrtBYmsXLbealMHkkfNa20gYXr4ruZEwK3
w04Tn9mpJ69ZW9rH255WmS8wl7Y2sELzTyMMYWPYy5O4aNPrnLSUwQltso9zYeykNfw01hA4rWxM
0ztMtyeSufAs+M9NmF1359uDtezbkRWHAkTUXx/GBpd4NuFUzc3EDs3iWjB4vz4NWwXWxMzF4OTR
ZtO3ApCdVlpobKXQOgXUsi9+Wwg0bWTzzpO5l0ftZG9J5zjHXzddmB+nc3e5vVbAWu3kTzXAyNd/
iX7Mi4Bt/J7xfA+UQ6KnxnkZCt8F86d7HTscse665WDr9pxLSu/2XHd95e056Np/fe5P/t31udTA
LxvEKHtt0Wa5ZPZsxaBlagRd2Lw96AInA6vWJgHh1fy6z0YXRdRUPqap/9zncyRqvLHgEofKBcet
+thAuntKTQopHrZuD7bsRFwjnVyjpjVt2dgtYUv9CShQfsKKjjnctvrrLt20a5eM8gQHWZkDmmSH
Opjts0QnRB4ZWKbg0E1gvl8alVtnjVj5tuUBLHSsJ3UQozefbQtgXAq77QixeHGZxm+IOf3zLJ1Z
oI+GbwdUB48VbYuLxie0LjHHggxD4gOpF5leVpCPUoae+NKqt5lmX5Z8qM6AFdiHoQDstTTpfglK
a+8MrtmCbrlOU0WgE9Dg85igf3DGuX+orn+JfT12zcNvew1yhgiWWGNye9HtCThxWTtV8qfbP/lt
v+uQlyof2e62//ZSlwLYPOiqj8AuaUMIFFtAMHXwpPL8OMOiCIU2bC1BymNouZeEMu4/lVWgDiTV
vyhYM6GiZBw0fNb2Q9PawVNXznmc+ba9RprwNc3c4LhYlZN0WWHA2A2WF6pw9rivqxWYmcsLlmnt
daVcN75tAlIEid8ihni+vpi5y6YDnHDrVE59AHvPicrcBABfjL5BvuwfSrD2di3SjfMQBMD/pMPe
VtNyRlFMe6GLMK4J2Om2iwTEXTkGLGVOaqgJ5eRuHXzqc0/qIekLR698ngFWPKV6P8zoqrs9q0Tg
XlKQdW5PVgOydVs1e1cb93zbdXu3WZmHqoIboGmbqoO+ycsOLJ2yg7n+NdBuj8HFHOHct8n70pzb
irdPdmlXkOy5ABTqpnsC4pddFlOFt63bK+CMS6IU6eEG3fzdExpN3AO11NvtFbddczb/AEgnP9x2
icWxN14BgtDtyabvfqYVvm03uxdvWJxDpQR49qhAn4oBeIHr1u2hmLDwUKLDJPKt9v/ss65Adz+r
RtDv/7nPsWtQdUr5oFWJ1EnzdJW3CIFRsAhiOHPp5wEKtcMyyh+3LT4Y/ezascRiydNtz5wBwlGK
ck2GAGnvqPGjC0jbnuBN4YbAEQRblVHyBAzlsM17tMThoNEneX2o5VeCJAaM42mXQz9xqAI00oVk
SKfEHcE972C2fbKXtjn64lRWdX667UHfgdg3Tr9Fp69/aed2N0oXk8F1ywWC9SHvPt02htRaNxm1
jkGaNgDnWjtXl2h3rAC8jl0PRCvBsyYqXHfZZ3rHZpd9LgH/ynU77wyd8l0h0nAkrnu0utI90s4p
UAKYhxWZRvdoXx9uf7UYoQ+w6A5T5QBpaXDHdYLSVyUi2Krlbz7XP0e50Blw9UwcirnqLoxorFuL
XmzBW5yy6LdtVxbzxhY47UFe+zsJrnQ0kEK8AlUwJ4KLIZF8Fq9tM49RwGt7Bxiev4X5MgitjctC
uwPKuZo664k5Ol3n14gEfJb0ibjZ8tCgzK8hWT+jN9oHzhPkP6FUD28YN3ssaR+hPIMtCowWSJsB
bm9ZRbOZ6WpqrPnYosX2OC/shbPJiQtNbZwna37ss2spDBBc35kOlC4+yBCB/0XU9LFymmVbCzi/
9QHAPHY1XSS+xWlaeLuqwHS00Yg8HKC1VHvb0+zVou3KLnZlqeuHBQTfh77osy0DgZt2GYHmhrLk
FqRmQLXCZfcscrp0IaRwQYTf6EUVb8iA8HsyEajiGXImiyN0ab4C1wmEqVvk267tvBgQ6GonKtfB
bCXlEXhPk2RzX22Ux63nX09Z10/D4dprHE59DpFgxc5pdv04VCm9SDCA4YKuuSB3DTYy7fpjOvVA
itewTxDO+OoRCyykNPBA7iqzRGclyhiT55zd6QeWf5cvyGe70BpV/oBhedoRI9ZwwuwTAprAtoVx
xQUUL9AZvXbN7R6H26HuvMLS223ab6umecGGVy3oYDRc7W4HDMURAzochBUQIT6X3C4fmRbxbWvq
HfrsbPxpjoeu9y5YoqbPaceKELRmfcidrk76AXWUbT1aERJVeR6q8Vjzpn4WDmp/Lc8RBg+CPfC5
cFbMArecI2I/dpV4NXkDZEDNpy+L9yYGP/sGg10nBtLS3tOhk6DKZnJBrITrKx0AUTe+mbYe0Yg5
C2cnmGkPWFjEZMrzo08FPaNT/QIWjPOSLc+zQikrXRCW1dLK1kA64YCgzbI5VXatVyT3rb1OlTz5
GOiKvqPe2k11DO+jJYQxWPWcidldwfynX5NqfLy9LSKI2LKEeJI7CeFbFi5tcEqHySSe5eSPNpl6
1GRyceo99SqhFT3xUmKBzPiRTydnc/vKIPGqFQhzFaQsJo+Los1hAolmdIzMMpwNfgz4TvkRaY4d
Lx3Umt22mxuV1EqOW5Ja8hmQsFdX0WnFee9uRiD7k6VMs3U3NM2ruMIRO6YBil8w380Vfh9cDTCo
KpSYXY+yY4DJ+xb0LBZmEHBhH+GugmCpMIbsajn/4Dj+B1j9XeC6SB9BGK5hxQg43m0zLbIhEZ2e
wZM3oINO8uEWpVULJvFi9FBkQt4EhF/tvni0qmEA4L3CAIOfbbflZ6sABxHc8A5If2zenkhnKtHN
2H1v4CHUry0VYEIqoF7KgLJYgyHkRmh+s3BlOUM8UUU/T623aZTj/aiqDoAnPu+JAtHGQ1pxwBQd
hCPe8hWRilw7aONdVQANvlK4GGBpbJgRKakXW7sGY/1MVgUR02p2bQxybt2dgXc8kS5rniaitmAi
NzvSKtQ880E+07H0H3n3SgZPPrtM8Se9A0AZyhdHbKTQcqtTc72y8ADOkllBbyWiwSoRKI54E0bG
NsKS0ACGn8UuDtfuhTakSaQWkG1e9zXUb4DsbQFwFK5Id5gfs7Pry/wMsLKOQA5PV47Fiy1KQ99h
luBvJ3s/Al6PTBlu0SB49qPXvWblsClbhxyatn1VKJvvoR3on4DqHqMJMjdrsoF2TCtUVkwZE1UA
NZMXEYWnyCH1y+5w+6vARBsJoexEFN3nK67owWeoeesmJSvuoQipR/HsQXO2wS0yAY88O6se7N/D
NJTLAXfkT7Gg8D2VhW5Cp6bQERgHkdIAXCghJdlgoQkd1jX1knkxm9xZxEND6XCwvI5H6OZFL5jD
9LaUvovuJI6h6XqQ+r68eoq7oEaidpIUEE7tGqx6XlPfMvb6Lkt6yG1ADc7iqpr0Jyxdf8t7zNIN
SxfwZwNnXyHcAP9WH3rL/7LYS7Xtl6k/gGSKK/gapxV2fyyNe+gae4wQJQFDi0qFa+1ki+mkaFGl
JxyYQdKxmJd9h3YXrwwBRJDnXjTyXFSiTtp2eNCo+4dsoiWKbYVaAyGwBdmCgCTHq2ew0RGKS/S1
Fz2sBpCxiE3bZk9VvcwH1/NnpP84lL9tcqMOEGPAjaworLXJraNSZvox//MP0fBf91yfEm6OybCk
+QpE2vkBhFmDmXSsY9KL59ZmzsNCOoowqprWKYrqcPf0gXlvSkx1Ps5BiFWAae2kSEPhr/E8ZmhX
Sd2e7KqU1bHVKm8D/DumJQH3BTH8IkTxiEyaHJzezhMouFrArrkMc/Sbhtym5RPgt9mFIWuqdcOS
om262M8XCCHHLsMlgRu8AA0zSMdrOa8Xe1cwuoWKGvdwyxJdfO/aMo8FSq17RDfogZS2/uTpLNu4
rjUdbw/Ka+ajxcHqzAnp4tKq1r0LU7XULdUDeO/qoW+qr0AV7aZAIlqkyqy065iIwWPqLGtRnjmS
jRigQJTnlWWtkLv0+yzz0iPWHoa4JxU8dyzKYi+v2XEJFudorMDBog4W0FBAGMt8SBYmExdk7Gju
YdKIAv5RVaLcQVvlR0vP+lhUetjZEgLqaW5fFB2watT4w/gTspTmQCfSbSQuZrCNvWLdtl2wC1xu
xbWHEt5Ag73DvTypHS5WcmBgm8puJRXKvgHgXhgFDo3v/IJsagEFEwVG16Uvkgf5JgMOertMyscN
RixQ8wUN00Ib3KD8LWvKz0Gq9B7akROfUnoAOOCnRo3xDUsqxzIoz81o5xvFMdE4rSKXruDFKVfz
4+K3CYBirzWMj3Ywf9cPqFBHHYMte0bmVVO0+jNDx9Ma/3ZKgorSI9xMsYybpRAOaf6GjrQ2scw8
b4t+GU66h2JlQQoQtqoukgrpvq7YfJTUHOkUdI/VDzO05SOZqwdwlIsj7cmlypDQUlf9YD48SXzH
Fms1zGrr22URgRmRIY/k1noGQRKGFAb9u61eHpj/0uTVGVx3GRpkUnt38cQuRWTwcHsYO30UBfe/
pJn9hoLLtxSc/v1QTEtoY0V5bU0KfrhTuuyHvK52nTeJGAfQeS0yrM2A/bJsEcxvhezQ9r64+bOq
502/+PObNTXLBpZEPURIWMproHjd+FgawmmrXy1cp2ubZ8sGdico+wK+gupP4Jxg98ROgNLuZvfz
AjH3VtISNlB+uqQhrborADrPjoIHFcAz4sGZW7HXTT0j+RvUs3el88LEuXrF+i5ODPf9CIuYbh0E
FxvGHtcqprcngb3NYHA/5i2WD/rql1Y5z9qOW3iu7LE6Bn+/5a0PrsYetEZQB8X0YSkq5FaNiKtp
RJCG7/TGhzPLW3ftliN01JZX6cgyIJq1lYWpaBh4PPEuiKkq3cgptDpBG3DwbXfYqxxGI5bMnu3r
Q2dnr56Vo/goCoobshhWfeHLzeR0KkJ/vtlUUIatvImhSVMP3XfYrcfjPA5Rbll0Y0MpUXtcPDfX
BxzhL/M8Wod8nOrNr+EhZ22XMC9Dsj0OwZoUmh/SZnDXged4+4590gBRHfWEsAqpT/V5DqwitGr+
MLVcroWN6pfdTnq7uP63QS3N/vag4Sa0Sbm/SZnJz7cHXRbnjiEwU2pUqG1UPCkbvcSkbKe18P0z
myu+tjtOMPuP7sofmFgRkxIQcRzxEzV9FOvy/eRAbmtTyo8W6x+Ry2F+IW76UFEw8GyU6eIsXcad
qvW4C4g/7kpCsfqLBDKqJWiGgGu1T1I3a1SpiqjqFliztBOcErhmWNntB/QDZJ+Lzi6Ssi27NXQh
OkIVXId151YJaqlICN181/bkDNVGsFMB1PlojRgT3dlJ5vXNCY4i8kSUTDLmgXs/Z+jX4BDISC1x
BS4NRkOvTsqlwNqhDxOrwgUIkXRVgWukVwdDnPJN1SEaqsIG8ZrN3Hwzj7IJ2wwr9W4T7GG5VBwW
BxkpHU7oyXDWEhpJrFWPat1YDpoaMjSJYCaqN3Uu8620LKx/iWVMGAPRArD8JwDEnR2rvC5mxht3
U+WGJTX+bjDw01bXRoMlFU6YVT4J5ZzGojD6q7+E3jDsMlEhR1xwFwUEYwekOAycRUGjPAWxOUfU
4KX66EzU2rTOEBw6UiqQfESwS0es1ZKWb9wO65LK1RT+Mxndje2yMTNSQKTi/k7lWAgJFH30ESjB
p2tysHwwR16Tt0ce4OZEprMbB/Mo6/zil1QcxnEJDjA/gcFHVh6hgHjKRA0de9bRtVUX6xHGKptx
TkNBM1x4JYQ41KX1ygGFV/uZ+uSj9zhsahqWXmsjYsTvEC4WFAuvaxMpZusR9LfpAkfDJspF/bnW
DlRigr9OBisyY148CnTAwzOFH7Ue5Jl4SHRR/hSotqLcmzYVzFECiuwmLQ+pdm2kyNc/OUHDBBxq
cDByf2cEs/ay763zDJ0QgMRwvikow2zUsgN36IzrdxYbKhCJBj0aK5jpmseBIRqBJHEs8SbNSnAo
6suFIH4lMJDPF/g8W9bchzUxbwvzi2/XPyZdYwFXFkFUK5RFjGjIY8DZJ54Nz35QTEBZetNDRZyX
doBYGCtBaxsOxvuxBGnLtsEwt9NOJ7O28ue2Y8veF/1r3c+fMboq9KfgWtPo/gHt1pT7sslsLFQJ
VEyWQL2V0Ijb6BZ6Jv3knqwA9J+BztmJpLA2tZZOY5EAtmBwwbZCbxkpwRk37GnSkm5ET+kKvEhy
dIsALTx+16xqZCbRopE3aWBbosoBNwfeZHlYzcDh5gtKP0vPE8AH2z3DiCtHgjefAQwf2Wi/UCqz
UFSlnUi7mTeWXHCTV2ZIhrpmSZoaJ+ZpBOGL9b1jXRWhLEkeWIeeEDWk8oKisYjEkhXn1O/QNNLC
zyhwYCVje6fOOHMMW4TiSOb9tCz9J0em39Epg2m5LYsteheuzlxpuVtyi4TK8tcdkxXOsI58XI5H
XSw/7UKQCFqIOuqxABeOdhkPi6SwfhqbuCknrNR3lnda3Bpk+FGgA6Bq4UaRl01olNJJA3ZEbHoA
3osJoaMu1MZutqwNGsi60mw1FHrv97Q6oD7ntjN9GEpMaiSvrzq0+USC6RvPjmjRGL/hOv42a8We
WxzfddEEYusEPjzXplzEqqq+Q4SEX+XJ7nx76H0tDi71jnmVVFblf4blF1sr5V8DlGb5YtBVK2r7
U2uRyMKEfWAUa2QjjMWe3RwLAUOXI67o+HPFFUtqNARGw+Bf7MGqvrYzPOAnJrsjeoyxZjDijgOs
z3sWhSwjtajpDBsVmUiAvs9ZjnbP0r3Ullfvmr5uAf+/5vmzXUM/PjVofRHzU5HykCzXWRgIz6iU
5gF0DP9r3qLAhXTRes1JBdicatvnAi4MMOHzsstAcJUSr9/fUshWoa62wMYJXSpF/dDbGNbrkSEK
6B1WJP+buTPXkRzd8vurCOOzQfIj+ZGARkYEY4/IzMg9yyGqsrK47zstmQJGhjxBhmy5MmXoje7o
HfQjq6eruu/cO3MhCZBDcIvIyFjIc85/CxTzvWpKeYemJbrU8FYjwsJesXlCame0X7h1l+ukBOYv
kmBX+GV15C7j7/mlTozWutFNuth/bubfk+XJ4T3Wig0Hg+NIY/AW2IPmmurAuzZ59/1ENo0aNW/I
OSyGZ+CEpL95eIazEATkuQNjRIJ02uqcoOAhDntXa/1XqLvOA4FXREbSS+zMoXlKCiPddXUTPbfm
B/+TeMGDaTwT3iIpiAk5IKPCu/SGofHqy/RGd8L6YqAcdttoML5ozb1jWfXnDmOFDTedLQEjxiNp
rbjMhq9dZ6ZnPm9ITV0CU8gnL6D1q+KsJLabCo8koTx874suv7FaQv2STiA0qoN1OUyav6oVbZdS
OW6zUGM0UZUCnqZXXdQX21P7K97m1Wo0yWudx3iEHHVA2t1XXKrstTSLVSxT6zwOEXeCZB25MtGr
86AMIy+mMt68hEQE+KzV1mmH8dA6OCfFmjsNT60Wmc8l4cDb2GKsF2RRe1P3gviwKaBbHb1oR2SU
unfMvjhZkPugBlXrQm/96+QV5T0WdPx06jsRER0NQ2HdWMH0FjpEZvqxesAyx9hYMpbrznT8U28P
4yumXfxHNV+lcWBapslLXjFZMKhedSv2dvnYa+e4DiXFIB8cOY98b8PSetO6GOi5qfS3YKQHSGqY
KUpivjoBGXiT8j5EIPjk05DBKQz14Hd8H70qyx9rCzpCSSG+svQouHaefpmIPHm2A36PXW21BwL0
CL+0CFQnZbA+kryZbKwuoGrQ8GWgrSifG4a4g1EUr0MdWkc8OiHYNqJ49YiSW0/x9KXwKrEDLQrO
OQQ3At467VG3RuIPgY0ftFgnRca7tVGLBytj0kljHtt3W6EonLSyPAeBOq3tKvxW9Xbz4ZkWkV6N
9YUkgXgdKIWBv4xN/UPy3zEKiu2UBd4qJbr2GqpTQ92BCKwx+nxHQshwHfr4qaxCpKFR9VxadCDJ
fKqMB+RbXkQJUcUOQHxs3AS2Uh+ysoSIqlXN98o/iciRkcYpNceEWmfwvxp29+SnVfqaxROFuO6q
aH/PRa1lN2ENNa0gSfo5rmNuPFz92wRCCHe/q9WpYHpKeKGwqK+tSXJybxe4Zuf3rU4gmK4bHxhC
J0caEZCzYUT16QckjhkxqUqeM7MqM9nARXoFuG3uo7F2jglZfyvCYD+1fW4+2Vl+9jyb2TbqZML8
8uis2QVZZMHwMvb6rcjS4cKYoVqXTEz21iwvq42JONSZWFF72X1oa5dm0ixmlaOziXB9ZS5Ono9h
RsadNrVPANfKwdRj4S5Dikglcyq3N1PcOrdhFjm3ppLye1zerFSvqtukScyHsjrQn9mnYB54a4zh
1komGlehfT6PUu9Jo2iSQxL38O+Cj8BM03uZ1dqmzGq5zztfe6OgihBHm8SNrUwqSwBp/9Ekze6a
B9VLimxxPWY2n0WrXYbO0M6mE4d3TvDKL86DHCDHXYHT7Eo2nXdTGm3qRl1kX0krKd+IelFWeZzl
t36Q5tt8JIOldZyC0bmhniFDT26r5gSURXYKY8cAfDGs02D52NpnwXCRhMlVdsItocBNfF/n8g7t
hH87Dh6DzHzSztNoFdvYM1I3lUp2E7TNHl4ZDIAZTBqbQb8myQWGQPcYVWb3ODrjQ1jUz2HHXYg4
yPaiDPDDm464MYZv65qJGthcf6Z84IbDhTSgAxsSbMRzLDDnf6wrhuwYGQET9TwXp6Kzg5OVCOiX
QbKnB2xe0rZ0IZCk+6RRo0Mt0mdKkunLvJJHyrismPMe0cTPy8p8yHYscZIOFE1rgL5qEnt41xLj
eGysUNkA4xgvpJqeoinR3r06jleSeDjpOAru8OpwNDFAsYav9RAwP+2b/pGJu7OxI+7fQV55Zw1z
hZOi6N/sZBjcgiZqhxmg9qBzOcqntH0SaZY/OTdBZ+QbjRvgOreYq+xjW2RHE7p4oIO5B3GXnpZF
PPpMCdTIunFKdO6DOXJn1InZqMpvegri5sE6OHblPFN1bpfqkfdb2wj4+G5AquCZBiY+54Zx1mUd
3GhFULoZ/mS0yrJ77FPrrqoDZ1+r/j5G5Uh6n9+Im0IfELdm4Ufgvxpqo710iXOn544c15DXbd9r
bzyCz24iGFBrPAl9KJCyuoKw9FgHK1xOY8fZT4WOW0chpavyh67M5vp8rRA4eMDmL2G0r9y2tDlv
cLStjWZDDyzMrH9TxOPM+IPeluibFirbeRLIB8Y8tV+ou4dNaFCA6GXgvLSieY1F39zFXRg+aibX
xliT+7IlUI1kPWaEpCDeZN1gHh2Ahy1h1NWjFaiUdGHSfbKktvaq2GAQmAxusExvSOg7R6UN5Kda
FwvI7b1Q2o9U8YtHQ8/0nS2bdEVIQMu9emrezNTFAch7o9iP90OTNtuJAcibMoVbekWYc37Y3UBy
K/dW2fi7GFD7jUy5VQmW5CfbMG4+2Z1Ujqoi+LFZ82rQxtxeB1KizAC3DLu3/QusjeASMZi/LJuY
TMs99JPbMSwvfecYn5PB3/kpXAkjsiY4OpVJGR+cjEbeG8vMJ/ALbd8QSr/v2+BL0NMGQ1Id0YRa
0Pi3Uz8EcNfjO4rY5qIiIfi+SKKYV7vsLI5TbSZz3F8AokOqGLh5Raq2rTGx0cLpzWO6MIkx/DKO
MXSWgNtWPD723J7OBYlh8CuHVUiBQPhWY90LgPbbAnBO7Wxu9h4u1m7b5tW2N6iPsorcIrIQM0a/
mdhoeWk+e2WC4VGfDQReeVdjnjQvi0aPkMHrIzlZhVVdAofeXdfvf8zoZtyikRouyWFiFwdVBvpt
7cl7UaTDcdlaFrgO8v0cbCZitRavprIPHqUq/Mdx+Ba3Rn+f9Ip31PjiAYHrN3Eo5EPlmw1lqs7Y
muDFN28gjtHET+bOMWghfDID3TGSw1ZRFOMma9Vf1/p5H4OJxoUEAeeI2v9MfW7ucmk/LVuJkIQj
+6hD8N2+FoWYvo65fSB70vpWl+AcbU3wlqre+aWlHTRGaMDbwjwKuzWPPl5GJE8tq/NOp7fOPiTt
vZgn0m1NoK9qQ01bNpNef5sD0O81S3sWgPsvGQEIribs+MYShqQ5G7MVHvCniAzM1CXbujqHcKZW
Q5tWu7Et/BthRrvlEuDN1wEYALHbxNM7DJtx205pgg6lUlwMJJMHRYUubAEBPtvg0xAFE+Wtt5pP
DpIYVem1R0z6rb3ZGKWLcUD9XBZwpWKpBds2V6rnquwsl9htb6VnWFloc9dEGJG4LfR0U+NKe58J
n0DXUJIHLWxxCIKQjGZD7zZxWdN0B1yr/VAGb39Yiy09/L4P7QuhY0HRkbNma7fLorQ6a42Lhkpz
z76paJNNNHCBKm0H8uXoZYdW14fnDF7gKutEdy5bu3+2K+0Szx2tXnypLONrZmnxQ2AV8jCAtm81
E/Ztb1jUBln2VHeessr0djVCZb1Dk2pcI82SN6ZTb5atIqZjlGT7irQpIRuX9QEQ8Ogp1G9mU0En
tum0T004uFXLNyfInW6foQm9V2RgX8tgt2zghNffV4oPVazEnKeYTygAJk+TyGKcndR9vR2mxOOL
0v26INQuOgZV2Od7x7H2k7D7bVNP1Y5mxnzFpO6i5Y1y7xB8cDvKL/wD5EIl+kxJ0KCJUkBbaxQW
sPkl9cfGYNS6Xi525jASizpf9pbL4LK2LMZmrcvI21SobfZ9oZavBVKxpUnnoldsf+w3gF0DQ4yf
iKEuGCgGE8UJQcSCm9bGjlVUaYrKtIGrXQ3y6RTA/J0PBbaNXkD+v3lG3XyoxkfUFrW/Kn3oS30w
MyLUtyjXfdcc4eY21SAv3bxY1rw0+3WNOSPBe9IEe43lsfRqeRws7de1H/tKoUTHLHzw+zG+CHr3
y7LWVXbMeDA0IGlbhx8Hl/0/TgvnRxHAXW28AB3BjwOZSkCDHtCDNnU9nJ3WYw5WjMqjHxjJnW7g
4jdV/pPfyfwxtXYQy3FxZIawzYLUA1iMdP+kWPa6EHF90HR93AnLTx8oRdEuVIb51es/GFt7X6ws
PnQq1Cc+U2dXizG9daq2JB8PiJwx4xew2WY9MB+4sTXtw8lUYwcfAglHE2hfKumsBiKgPgnayU2D
Qd4R2IDAw34CYYTXdV4Wg6P+ulY2dNvfD/DfbbLKZ6hkWze0u8WRzLX6NnSm+tYxW//GBDZnxljf
NnlHV0yC5mlqknI3xsVmahPpr0bFQ9UfB59sZ8JBXz14jSFeIoyPjiNY/tpv2SSVqXN1ivHBIdda
Du0XMmNbEBMEXGnXd65NQvYlQsuz6hKR7mQ7+Dd6n7+qcPEeB+yE73vPwPvMsR+THkzfw1ujZTx6
csxZ2Tsv/AhJDg+3ETV048sQ6OlZ7ZX0PEaNslPAB5ddy8LkxocUhjN8qPKbQhMg660mju1vCyeq
FQTGEJOPsi90sdahNwTNKA4MoZ181VciO3kIUn5ddYo2O/V5kp2WNcrzdYWwxh1bRtILuthV5ifF
Kuq7QhT5g2H1R9LRs3OhauFuLGGngTaBqCtHD0/zdUfk+eswoF/pZQsMk/vOvkfSvQuhTtwoeT1f
cIJ/WjOS2yTvsjst8z+J3Msu1Qy9Y9XiuI5j0r1ryfhQxIfShC1hBPJUj9KtyrxzR57JlRliXbrt
r1kW8LvWEwB8tfPustKA96ek0depfCKRdPqiqIQq4xihnUxHrM15Sv9jMeTju4UedbfsCqF+Z3Br
npSS4G27ZrTo95JX5pvf+IaukIRC1arUV7PiiytKE3FoNbYboUrhFk6pHH1hf4Pug3rRt5T15Pji
SeGyuU8cT+Hjd8QO0pDJmFk/+VqVfJBld1IiO/6xouTj0TpFhgnG2s4zJUcBiQnAj/H2dXW7s8+0
7Da9RfrrGkN6+xwz8TgIpYW9ARWrbI21kznq2RTGhEXWvLos5G9rKtKLY815yy65nAdsimRxqm5S
nJoepHc/yLp7XBYkSD20qVPfgBt2j1wttPXQF7SMPVE5RtjFx5Ck87umxs4wxEn9vcELNTOM91bs
PVl+Dq3Yfu4VsziSKcjEPBjtZ/TxzZbM2n47zJvpFE3I4cz6mBUeeX89b5TT861htsvUFp7Dv+Ax
ucTT/k63hUaOAC7MXFBtoQ3+g6o6hlSV9rIb0AZHt3jV6E+xDRIGOHNVzck5N43eb5UMXzxDG8ct
xIWRWOSh3Lakhh8QRGJ30ptXpo/1BSjXf+CzrbAlbi2CsRPtKtNPiyZAM2N+FAg7NqHi7Bmqqw8I
auTFD8r7yXZG7n5a+1JZIcwWTUufU78K1yocnyNXrXRrmojjQml9GVonI1d1noGUGLFPbU+RM4yI
xrLq6KvOWzcax6zjIzBGmBx+a6MtFhLink5KMsAdPC+/VaEIqunBEUdPLazbilvRZDII16iks1y9
yQLxmJdGv2ut8BoRHQ8lRNE2aWnuFDuvH44LVlxL5Yp29TSZ48buR8s1FShzSj/M15zswUgZfVaJ
2t9FFiMGy2pv9Ean9LITlAAj/OYm0aNdmRn1zo6DUyMYvRIR+6CZlTyQLrnTVUKeI1n+v3FAuITv
VV7n35p/O3srvOfFWIW0Q4uG/8fW7iO/+Zx+1H886XePqf/dctj/yN3PzeffbWwy6Irjtf2oxvsP
hmffn//XM/+1B//Nx/Isj2Px8fd/9563DEp5Nj/Ms5+tDvTZM+Av+yT843/+T7NDwn/59//rH/77
n/7hP/zZI7+bJAj9F41OY9Y5zipCJPX/5JMg1F8wQNBURxgGajYsE374JOCFwJlIrXXLNk0Dl4Cf
fBLkLwiGVcemCjJNIbHW/Rt8EvjR/l7kiEUf4lIMEpA28Kx/JsWUvTkBnYN51LVdrAt/siH/tk2w
lVn0kupDA+mn0pOVMRRXZWivKnrUFQqXbuNBO4JInewGQXSCkaipWw4pwvDIvk0qI9gZWLjvmam6
SNFgESkVEhSQCsUA+SpLII7wARck5ahPkzg1t6MPoAu3Xrp+31snfeq38LqHg1fEhJqiuwAdJ489
cz7lSJnaKYftOeuRzAgNRkdguKMNOyvPzH2Q3I+jJsEeZXbqQB2HocsPZtdeTUtevBpFiMoNt0dN
Y9e3g4oVHL34ypPOZy3INwlAxDDDUN7zZPMXGZrcoGNdDSKEVDBkuusFuct0PFy3PRdyAxYunTtY
ns5USu1tJvj6sRyMzwM577AVRLypRDIelwUy/xFkWEabpKs/VL13ta4TJFY3XHHGEjTAbEZXQ//n
DcR3S6H167DvvHWZ+Qfyi+RuCJz26KgVvKssSVc1nBfXJtxipQV9dxBabq3CWMUhYYTEkqdNjX0R
flwj2OuZsBlGqdagPiY0fpHQrh1+1dD/0nXgwCBTyQlP3iEiBGcy6iC+lsW+mqtyeEIVY2hdd50A
xrLUcM/x6ii7peySm1api3UQefGhrrVbM5duzMXrWFTE1wJxDgjTCqc624WJzWfSNFhOltq5MYOj
rsflIeurx7bQyp1mZvAeSouwx6DIL9m8YIKPHX+nrwpfQPeEyZNXzUcyGQxc5eOIFcAqBBnZSQUY
eIrtcGcrhzFSSpeQAuNqw4moJakRvKUX0aiQsFSNN7NoIAbGycFszHEHMT9zYQmvNCHUa+5hfaop
7RcGzMGuSh5kFEPuMbRNnenIKWJn5RV98haG+abLyJEqJpQUdeJvvRSbT6toH2w+vhTWh42hdBsy
t5iy2Fv1UzdeYHHtmzD5CJyqfNW6CaVcYcNqSyE4xAN6DsLYW0gsbz7Wyur8rJXEys6ygQabLL13
nBSjZ4eYe9N817L0MnqWfSY3K7ophspYlZHeHrx0QFfgZDuiyNaplt8zL+brbjWKS4kTuxVjyhqr
rrXP+LLi3oV4rHtEhE99Edk7GNExUW9bkQ7dWwEDMuma6SaQ2rGfhgeh6MAOavNVU4enTmFmZFbW
piFDPY3DYz4iWR3K0ViNjvkywMVySQwfXayIr77TQkKpY5Mo9/rkqIbr8wLdRtQp8V9pznc22oR5
U92iFIQWLMSRukJbK0HH61bHi18ivcmk1W+UMuTfkIb43AUQKRhhfs0MwCEjM5FBAxwUQn1Vab72
U9zsgR1LCHPaVmnNu7TKLo6Sp3cJF5ZCqdawFiFfxNY4pzGX7iCuU42MhsKWHBcKW3S1q06EFTR0
6wNWjoADZupHPWxXoQ1/Nm6swR1t9Xky8ncNo6KNNJXJLUxQqDTMv4UTYTMhtlzP6z4exHoIR20X
pnKrD471VDh2sZLTJ9R26pqxx2OcI5/0axnd+dFwMlTT1ea6xCCaAiGPXiqWizmK/lA1DBzgN772
y5C/AFeD/s1okHFvYhovaWqvypy6oklSdSe1qFu1CsPfIPA7RhzpgSr5m+4k+q1DYoRj+nBna9vb
85dXYzaZboNfldup7YtIkEt5QJyCX8saUKs5qHb2yGBhIwujY9SY0euM3klTTFAcj2ES7baytRCg
rzyuOD03BlOE+yiKKWE7Z+8YBYHttjZ2+6KEfGyL5FRrL7INvGNU36X56JyKJhCHFlq6atPlwDCR
4HwrK6uriw6ed2zs9qGz+/hgKbApHfvicxN2Rwr6VcAwsCkwjioA+VbjKIatGIHGEmlGmynYQPJX
9k6XB1tVZBAYZT5fLWBa2XHoylJ/i2BDbGyzfuBn8G0aQsScI/comBxbL6a+LfX8zKAW0icG3gWq
eVfTBqaeVEX7Otqm28mKNUQy4ZcA4fs6LKAxYgrm1gUMeJQ4hrTtva9W+kaYJTfeKTzbI35quJ+Z
Kztx+OQMbZu3wWFmwN2qNOcUd1FxtaIRywR9HsgAlkR07asxgorQeBLT5jhw0aXlV8MIX2u1rV0L
JvO+732Uyrjc6Jm0YbaZAn+4SDwUNunfWdXc1rKFmwpJ2MB/eh23N5k01FWXUX23uTuVpDLmFd0G
xUy5YWY7MknZQtzfOLbyHmgkmMkx66/LwuuhScfQaPNppdZVx0SFnHFjID3NT4eziBT4D4l9LZqJ
IgI1MhCsPHR4aoMq909AbeFmaC/8uPSzXuR7riDd1bSTdpV5XXJQPG83YYnAV+1bwdWRDIcBuCLX
PsextZZJcdvZ3k6XOC3DZfliqNxuC0e8kuccbE1aKzeDP89Qo62PQWJhDG5jX6AxT56sV5gE1bZx
/GpT68APfRyvmTzEh4iqSDhMGpUy912nbl1ye+eY3rKuaAayuzrU0W7UlbdqMXljJJf/6iT3f9uJ
7F9Xh//Fs/4/LMTnBOa/XIf/6X/8xz/91//5j//tdxX4/JDvBbgijF8k7j2Y1ki5VNP42H13KlOk
+MWhvhaGZUnHsmcPs1+dysxfdAzIpAM8Yeqa1G0O1TlV79//nSLELxITJJxiDKzYscjS/5YCXFvi
s3701JawbWFJgAAVRIDu+o+xukZr5z2j3mY12YO9FhrXJQgK6pbYm/CtAYtfhGWaGhF5Pfj6uRlL
7xaGorlaDniddU9Al/1IdSRWKUJJt+3UYq1XmXia4IEcmSYVILVQ/wxmZcfl6KIoXI5maV+s1d9O
9tquWHEJ+uYU+bBLU7O7Cr3prjbyw5Wl+c0+n/ctBwobGDcdkLa0re5BPWm51eTW9NXMgjXhIThE
VKMljz+taqk/751lAGmQOfre9Oeiy8hb9DN1gCyIq0DjRB9dOEWfpqihZW5Mf2WvMEAW/koZgntw
A+VNIFFZq2GUP5hTaGzaUhkv2Ew1hxReH0BogKXQxOCfJDzvYQQjW8HNiz/lcKSi4U4JbetdDac7
FFvfVyh6rPeOQ3FRyeVQ3ucjXc1M+G4MDNJ9va9vhZfUt4XIrk3ddcdw3tX3gAsrWxTf9y1nLOcu
R387d9k/dLLf/fRt/2ec5BaL/j98f/gOqkyXqQDnZvL3XjpTIm2gjhxuq6IKxtxefHSGsTwtC78r
ypNZCZRLyzbD6J+P/GHfj8dRf2ZuXX6xSTB60oM8XzVpMZ5zM2+fkrjQ4fRp1WkatfZpCDApmlo9
Oy5Hu1o11tpQJIflaBCIkw+DoS/ao8ps505pffVptNuz1hbDXVg2bAXjzTh28fdjvrTuwrQXt8uZ
flE8xK1e3sZ2txmDXNxNk/6kNGgt23FmJQGW3ekS5stYyNrNRR18qRtz1aOmfAuoh7eTTMtDoyj2
v2RjPZt0/fTGG5au2vgGcIHgB2yYf8ypS2incAeQhStkE+F9VgUXOc+4lwWKv2pXZSbCZklUYl98
DDPpoZAA4egKsq1vD+JUJdZw9uJ9EeC6hpuZfVGCup1W7YyULNs2DSGC8eaMClrfS0m1vWkT52Zy
em2nz+Y1aa5J1xm0nBQowK/MMpnbF4r/0JUCVxeKjYR0Cr9MW0LsrR7lyayyQMxOfT4ZOm6uMEGQ
DehwKRoA8vlfCPoxO5WdvYmq0kIn4cduNPXjpyabHvpRtA/Lfi+Qr3/9y6zrGIn94W2VlhSOsBzd
ogLiGz0f/8mLyzeRMokoxNNg1Xifu7xsv9hmKrGksAwGYV11yqRqbBS16l+awbzpRZl8Tav8jUDn
/skoAmM74fN+1BqzvsscM1kvZwhsnKOC+BCKiHVhtNMtrkXqUYd5uS3GtHuOVAs42kq+9lb34Cf5
8Bxhj70trE4/4rQ33CoTbCcY2sM7PfvynBQKyZprSXuXwbw55Hrz3jL8pMYvkYr6vuIOmj4+tFqI
p2QOD2QaMvr1XI2/TCkJVHaGxZlOGZH3aKKRoMRr3a6Kb9DEri2ZuZ+R8lSUlFXwEoQOdbed+MCf
RrbRLZDCQZ+KnWUlgCBVYhwmLJ4OgZOq57a3PaozxYZjl1rcWHTQhZlxu5hAeMKsD8nAV3PZDGVY
3GqDfZGzh8SySyoecJFR3S8+EpWi5CuDaeZpOdjmMsDlvkP4NtpHUebq2cu07I7/ALWxk+EIhFwH
FjdXxdSGRKktRJv5FDUkb3M5hbo/+OmUEXnbndfO4I7WDyfN3Fh2FD8tE+Z++mnDVjYyFdHTYvzC
kWWjTjz9IUYXEgcXg8YXCUNwqSzBSiPOsU5PuarEuVn2/K3n5LmOXFYZpxVgp1g7YWPs0bdpjxn+
tdtEFunGqqX22ArPOMoQa5vlqOGp3q1PqPWytSzK7AN8KHkw5tOzfPgM2N1clkPLU1ctnnOOhAVZ
zq5SfaSv7DxWX2KJsVdmt3iR64H9ZmnjIwRg7b40IGSGKX5dUZ/INzo/c2UGfXkz6rm8ckV5W9yp
KtmOGIeo4zH1ffEcp4277J+iSNn2umhhkLSYNEaADNC48XxFw+3vBJANetpsV1NWLSt/5ZC5nPzX
H/7n58RNTraGlKn785/58/P+/KX84Zz/w4fz3xLIMph++LXwHJwtfF+7N/CehjxDIgefpHNXdUWy
9qJIvA/xuVM86+vYB9NKi1X1+6lGof56aorxxm+n+vDbf3pWJdLt3XIqCnlkTvOp8Nt/POs/9wKW
U5cXoHiT/vsXwC3O3BYTcIlSAaDYeEwNoWc+6whNcHLAZmiaN22w931It+l6THyfGUKUGzIBdLS3
88kFZiVTak1w3jmKVOw+7qEyLweTbtcQdvJc+1F+6R1xE6Jvt0q1bdZMQI8oDpTb2DSqR2nh0TWq
yDCGLKkflRK/HGB0oq/mo30U+ZchSN8dWibs/thFs8SUQnlYTo+7IlgFqtqcl2OaNdt097qxXY62
XikPovN8HEx4pAPV+G7q691yEF5j5hrIs/cQ9kBBO/h2qWTOxkx32RxTpd4x9LQ3y2bfE+HQFiCJ
yyaEHNxJfe0hJJnmOjnGxRuV7qWIEGE2imGtl7NalOwbMKpuvxz1A+9d80LKv6zrEVacvaaOL6VZ
YkdbhkA0Vl4fFLPxr3mMhZpHqfyVlN4w4bMOYxwGalS7d0A20dHE7G8rYjudI2FxkBjqr31pHpXB
0F6po+INfNEO16esvFiJprqlP9hvzM233ThWX4Xpg99beCrE89+Fscl8pTDPhtmFN0pji43TxtP9
NPNeCmI0X9qMN1pDdvOuximiz2rkfY+futTwvjXpdC2TyPiUariWV45Mn0Cre1ehgrxrbIahE9dl
yLW0FXgJTXtr/ivo17FpdKgq6HCSS6W14RETqwSst1MZ5JWd61fcT70BIK7PcDeuISth+gpfJMaP
xlTj5HMBk2CVa2b/UFXwGZEXVDtdC2+nOMvu0pZEDEM5W8mY3S17lkU7ajXXjjHb/DiwnIqqS69w
iLL9JwvQ8YmwpQ0jCfu67MqV8QWObXYzKXnwBMyJpaAn/NOyKSxs+dDDwY/PHsMQIyYdS6A57wkC
I7uMik9bKvfLHmdMoCtBrzwupyNMRTEtABmVvNf2sIPwlEOneu9hEqk29+RpNvf0Hyqk5lFB0Mfm
cqCPa3JvkEIzC2MfHKJ+VcveiC+jbz/KFBijGfJz7seMan5zbfPLZB+ouUXRP6Bo8vuot3c+9M5j
W38t4CzfQGBIdn6JJn/ZZNSe3yyLzqfg/O7QoOsaemE43Su1aMrbuqrGh2oajnCQplcq12yftxC1
hF+Nr47Tf8WwIz+CFfCBzESSZSGNjF1E10WeFk/PuaZrp4XnPjZhedPH4XbZWojwOMt835U0pblv
fdgV31/cxmcGeFNYNHpu1+BpoUDJWf4QLh0wVuyS8ijymq1u4TGrFn42PVvQaQ5F2d97s2ZvWdR+
O21D+gI3UMYeEyPMqZhDJfYeAvGv52BNyp08x91mfhhsjvHcZu096G9qe8fAUBWMLU3r1pvm+dIs
1RApFhyNxWh82ewpIyAEoqJtsGU2qbdOcqxN1FiG7eKlg5n94o22HPnj9rLTx1+VZjm46QM5HD2n
ii95oaqbsFeGx7xhVJuWgfHOm7B2dMP4Nor0FpdS/a3hg0BuPuVXa0q73Y+Ho2hUN51fj48RjjAr
JR7FuyJQDBi58Q3HhZ8ePqhZfh3+N23nsRy3sq3pJ0IEvJmWt2SxSIqiJgjKwXuPp79fZkm7dHR2
9O1B9wSBzFwAyWIBmbnWb1oFftBIid6qG2+XzRkalaDaoqDujorCsncq1HI3eS7EVi021qWTtVeP
xMhy7oP4bUQ9DRH+qP6KpeBJqaMU8SFWxhXowIXdRjujsKdvVsVrpczyz24O9tkL1eY5Ttt8HcZG
AuLa1LZ2ndhbL48+Zeqor8sOHlmhZmuT6tBb3w313uvJknphNv9bv4xP4X7KeBs8zF7eBzTn3/e5
3R+9kXVYNtG+Qn0gKNScX5YXs41420KPtIvXOdqX3Kkh0CowPDB18lY1jiqP0AScraaw6DVLTT06
vQE7l3rjJQ7SfhVOnfoaKfiyRkrtflDgA+8JVRjzBMx2OuSenJxMSzPm5VtONmejZDrofNGMux4m
l6lMp0o0TRvRrRHKlh/62bXr+mOcocYDsFxUwLJDZZbgHGPX+uSg2bBFh7tcs6G2Plkh4kNNWQ8w
7WnaCQuUoi7nk2z6GYLNSjk/2SiZfDLrjezt+qG7wHa7puKGZq+qR3l/9rWnasphJrhjwz8rr499
W/uPVSKAkfGcfbOLdmWYcADvEWof+I9prvwRwYwyvgz69FJaVrXw4CR/pFAiqYSN9lNkWNqRDQTr
UzGQq8VKN6YWTFSKZhHM/y0fQf/WwSGQAXPARI/RVnUyZthL8pZa0/UbG2YLJBRmCpDUGLRRxt7d
p4ROc6fD0AhmaEVeXcYpLfqISVzMu07QOmSwjGs181VG3LrE4P2e94Hcm6nn/o6990dz/6zPX5K8
zcFx2ysHLfUf3WQ+o/QTfHYLJtMqV6cHDZGoPTSpeZvNpfOEygCa3kFjb7ORKsHPSINPje99Oj6Z
LoIdApDe5LxvOqcs97JpdEm7V6IgWqLuYT7LPgTTLU1/TvE7XOWFAgLXjzLwsJmFwhBnCumjX2cI
0F87FiELMnLJqbHzReyPcLVFK52y5NR2FqspF57RLUSOyIML4WnpuE17BAGiQTVEoicV9VzKpvvE
ANIou26Dor9R4mAL8o/5TECHFz1fTLg9CEnyaAMEE1PVSF9ZZMvIbL2nXjCc9ECQ3ofa3WXd2F6R
X8yu/Wc5JA9NyX/PHsuAV7mDRGzSdkuMC4Bqm2GwrEIDrF3TVqsInPVBNmcQl5k7qJ/YEyHqheUw
qwxAmZFRQT60nAGgfJ32ZO/hkXdzvTGt8lMbmz9CMk8PCHug/y0O8syt5mhnOfUlrBwLlkljvZgT
aKayDJ/7sRYFt67g2wYY/MHrTfcxYaFGPQ2yTtXClFIok5TDVPPHKogAjkm2wlOSfTSYv40fA0eU
G+f77rlRrKXeKMpZdpVhs7t9QWoSwpebQJpAZN22xjnMcfKx6dF21FMJ8v/aVg4znBKj76obb5ZV
eHtQdSn50NJ483BAX2FF62Dc2LnPRgM6Ie/5VbUctFRtIoify7bamTbODFhAdCSzl2pbVhv57U+7
qTy3oQJK45+HDF4fm4SA4rujzt7j7dftDR3sk+cb6zpJ1I0eqvqrbCZO9WdTjmoCEAgGclX1gCkT
RFWPAPczaFWNR0GSpuxrtZkZ996WnfJgMUEfXVSHKdz4C6hW+jmNwdDaYdSsUX74NiVphLSEmpPy
QHeFOr3vLE326cdZm/NNInGFvoAUOiOySk2UIjaCTti+1yZyM3peP1oUGZaQR8YPx41WUtMLMfkY
9vLQvlSB5WwMX8sPQdtnlLqa5oCCbHBoJ/I4RaVPX2B47iZLM3bp5PtGuBhZwqxYLCvLavQj1AKY
EWtdcV8shyQHmuchutOVvW1axKhh1irraLxgyWyuwVE4pD57luKS2oHmp1iVQ+tbVt0lJv18bQP9
LIGnVQo+ze6p40lYKlTwnzHNx9LKplViGBp1+Ho8j4LiFoizsq/bzWBEzHCiSQaY6nYQTS1LXjrD
ceJnaVmBBlmWIbdmqMnJrFreH/I0A42z88hOU5fHi+WfA7pvySkTChiRWjwhGTOSioSwA1WmUZ5G
skqfHJwJN1qrmwejMQeoRTWSVb0utMOWeDvG39PCy5dO5qaX0LTyA0ypESSzobzafvFJRoh78XB/
0qK6W9ZW7b4gIES1wkmd7ynicBkmzV/I3SlLNSv8h3IYpgP6+zOwJe0yIL6ySFRY43eVanWO4Jew
WZBdVFnzVeqpTFuCS9naZLHI1mSLMb6GWCl8b92MArZb4ivWT4Cby+wFGxCAiKAATkCj4HPD4WQ7
pkxPipp0qItQrmh8tAhr1z41IZx/H1UCSMdKcqpYfLyRRF1EITnPqjZHKvjpd6/ywGVPmbtNih4w
j4iCUv0tc533TqtRtTR7tML9uoJ3/1c7tFC9HCee+bWjdNpStq02v5LNs6h7l92edUcHqYSfUXiZ
j31IXx1kM8ysvQeF6rlGPuwJiaRH3Uba8q+LwijyEbo3/7goy7zgOUts635R3CK2b3T1rq1maIZ+
jlCPDsCpKDp1P46RfZRdEajNX6OyHcKc3I2xebYLXQfKYKTsIaL2Kg9VHFBCiuroSP6kuSZoTj7O
ZAPkYJZ3bMqCflpbqJtvGx0OnYrukFg/zkDxNlNp+dtWt/r3vv6j27FH/1+iLdGdVZ4uiJgTRBxE
jnRIFPjOtNrapJDgkH+r51MSw+4Qo5NU/NZOFQqTW5vtG4SIoH63KtSDzaR5md0yPYNpiGCgTtW7
HWmI5DJ7nZxhDF6pC20Tch/vlcH3Jw3y12KM/V2oYG0i141GACZ3dLA4k4vN0UqVhcY0grQui80W
nIQDKfSZwrl/9bJxd1uD9qxfJ8e9NKwNSUOm5clEM/slb/W9GQ0Qcj1KK7UmmISi2bUJeiCD/Zbr
SXqAX2Su8jAibLa/oPcwPnme6T9EAb6o8nLbMicqI3Z8ym8PUIDTHx4LYQt7U7Wedd0o9/w746V8
vMa5Mp7N27nskOGqRSJ7aAL773C/JiGsQ0NjSIZbqfrYJ8NrqnXmrhN1EY2a8LlL4kdX7zLSVmaT
sDbXzV1cx9HzOJI/GpFQAwfM6CBGkUtpdxNyiJJcjfTGvrV468iNP+YFkH5hhMkUgYwYq/6SGD6g
KRE/oSuzQijBYCLy2Qo0M+w20DOossKvV3wxOaVK2Rz9wHrqMoUS5a0vKk5toOYn2WcP2nTpbFNn
n70dLMTvw75GzAWZ7zX4ijlbpna8UaMEvIggdpHDHPZuBiyupc6GkEhSjguvV8y9HJ4hdTy2JE9v
o/PsCSHzaB4WmeHkJ8nw/uNgz7DHuy+GGXe3MSlRJwMyG7E6eZZ6fwSY8Q8rMKaDVyTTUZRCjugl
T0fPM4ZNrEUfsnXv/6tpARvBqFdcEaX2ozojEAyLzizR0+HtZV4acagorC5qVmxozlaBssgKj0+k
B4/1q93M3SFn7yhFXOVBXsyd5lJDrSkN0yfKmvgoMP+zUuutPVnLZDcFVXHxfFdZ4hnWfR605FXu
pEfs12ct/pE0QkVkarvHjNzmgiIJfMIx4kFkCb6qwI2Blaucz8G8lN2TVvX7KB+jtdIP1btaFt9a
pfBhjDrpRV5txUie+KnmX+DVJwsTG4ZXwy7MdRzl3cnTKueI+0CymVO9fckDu1rgPNL9yDMKOYr1
DMj4SbPSeXxKItT1bKsDVQZWFHqpNfXbTgmvYxgWFgni+jjpSrwrfSaqj2iC0oxK+Sw0DyvLJ0Ed
uy9G37O0n3XYEBNpx9NNZliezrXhbtPaf5Gt/xoVt5nbHpo8OZSVYXmvt++XGfkeirEVQoa3byPc
WTdprvK7OKHXgnqIry9rOVip7XtF/o8EUKNdg8wfTurgvJJ3Scn4mdXGnuPgSYUYd4yxt1LzICDL
qiLH6povGarZv7rQgN8UPc4DiodQh7wIY/IAME+p7GWfJwb0qO2XLEDd233lwIAsLp8ia7Hb3e1q
bHbNiICWvI08IKbwU+m9ek/VMgZKpUL80sl075opth59LMoclkTWojAF00rGeJOvH0zNfbo1WdWY
j3VsqmuEyZ0lr1vz0QIfiPAZbmZ+i6sPSLB4OEyVtfYEmTkRPGZ5ZidzgWuSGJ1zc22FEci0e8yt
/W/DMsYVpGh0W159B4hwa3YVhsOAu+Vz3ElSsDyVhwp07sb/Z1g+8PfnX4bE3CqLw3SLq011JK9X
QtofYFo2RQv+QJ7+3U5gMrlL2RuV23hU7EM860AWoiBbIw4QULwFHo8mDV4BHbTR26bIsQY28rVh
rmsEclGsFDGWiEHs9VfMraYoyo4ibjKgNgPp0A9jOz9mJmiGTZ13xhq+OTsHQfW/dZq8hdd8rMNS
zhNF2u/r3vIfZCszWAqYSTTfBs2SLxIV7OP9QUCnETVw4ZshHyA5cHuKGlYyGxNHC7Gnck9OiBoA
ItjTl66LcAwHQ0aWSGFL39oQ3SfmcHQTrNt6q0Piakll2D3IhZXiKBslnKxnC+H2J9/on+VSr/LS
ld44KTVrX9nIrQUgATNWzHcsDiySVXTHaoKHSLets9Z6zyoNylDsLlp96h9kmtVAiAxjKxZgMrNr
WXzQtk1VftNpXQZFXINla4ZJpC1kJjmqi+DYRw1ybGLPm/xuysGgAi2ajlqLBHn/HfDq8DPAhyEw
f3aa8gEVKH+z2bav0H8qH8EF2qxbFIj0gDYfNHecV+RTnU+wctd9HOf7Aj9VmFS8khKRVpBEbzRs
yT4UARroppaFWz2/lVxd/I83XkiyT1ZYi8YxDoNak0MTxdu48t3HTJuOsnYrK7JF8xXYUPEsx8GQ
frCw6W/l2TyqdfZiKixVcXFG7r7D8GIh82AmezIkJtOPpkeqoUM16xSlnf+gsN26ZcrCJF+ggfS/
REQiovYAc8h7dGWsoOxd/LqH+Cn/e0SIAX2lj+kLKIfqCLjCWvbCcQbFSsDfBmKQvOL01wGpKFCa
Hk40qEpSj+vXM/JbnxEr+ZnmXnrJyGk8mbXxIqPwy2yRQkymrWwmPEQVaYBnd7aah0ms6UCqo7ra
4VABzCE8yLCqO6n67L4ZTTruy5o9N0hKXHRIciz1ylsqnhM+OaoyPgejba+CEfGLoAddzkI2Qkqn
RQKMloywM+t7pszpybWpTniK6Wx7DTNIGdHhjPfM5kfcSkb7kaUuo9pJd7JZlUAXAMGEi9tPE3c1
Tfvspc3wILuQjso3YJajtWx2qTldci29teTPcFWsuZI0J1UgfgOlR1dU/j33W8IIBtQOTp89+Gfk
WUvgNUX5NnekpWarHfi1Y39lw7+4UCUxN3HUBGe0WvxdQnL+YBX1cGwVzd3GXdzCAkZUzxoQg20D
1GqwAchfwzhwsWsz03cjdb5ZrtJ/Q1XzoMQRjpa5cgZUjkheA+dasUOMTRE+cCez/QjSuMJIs0cc
lz34HgW+/sCyFt6oyKmrmCogPVNhspKQ+mpId8ucem/BlRX9ltn0YFxbENhiT/RPfGC2r+XkaAvV
COdnJxziA7KulA1VramoDeNN5I7eRY66GQLTZp0Da0zs+blqBvXM9+7ZzCFBLKMe6aqk9E4yls1b
wgtQR6zCa8EbNTU+G2hf3GJ10/IXIxtVcNGMolBJflKL3zPTnD735qeAbfobRN3uhC8bznyibFUz
V6/UljrL76jWr7O3xMWRfvbRsZHd5N0BuwOOOgRaDEXX42XhqcPXvE+RSdHsDoaMM19rhArXZpNq
Z+r48V4r1GHvIGN5LjNkUwC6R9eogGECiNJ8QyLl56yq5fcJO0agkRQbdFewOc3gh1vMX4PA7LZe
xjNjNbvCb8P3NGwTBLvmUagxOO9u4Z+tpvOe0eucTy0C5YjD0A/VAUFKJWof89LVLqNN3qgTA3rN
vlh31OGIL1f96qfpzqJY8F5CY0bUBbEceb3mkZD1it2MKPJOG2zMRpl3Ps/iLHWa4LMbowIXlIry
Js9i0ff/ME7+tAHV/UXRuxW1vqDZ/X/+kagtH3TVH/ey5OqCPz2kuFkAIazws+Sgk/sZm22fOTOg
sSBZTlNcX2RF1rDK/FBprGhu0ay3SVKFVbOVw/LwzxVZmdqYvEXjsoXlt9N01Hbl8kHuLaNyegSu
Z55llzulzg5vml8Rsg+yxi1Cxv91DxmR/46436Oahy9Z1CLJSkVTVjptpUeT3EHY8d7XJt0xLVrj
LLsiPxwe3NLb3iujjVEo20m18iVuqR3ck+DtXnVW4n5bul56MgqrgeXFQVajRX9Q5xl7FFYluJ2L
AQREZJ8McwZH2yu19QpsUTnbbpSu55SVWmaQz5Z994PV2j1zeMlql9j74R5b981bFCLIc++6h6Vh
tw7mWEuoQqlKuusFJ1wmcOWZa5kJqnbZ+a/+UYTJwZpBGd8Al4Gj7h7vof8EyPB7/3/eWl4NXag8
BTDoi7bhQ6Gc9M1HlnA/VCU5ONE0sKP/1WyH/taUi65iVuOziule2ygOqhQVQBE3xp2DA2xmezNU
jbK898VQPBdZi/LIvU9cHpU+aOW6SK5W7Jun4Yw7xvletR9UhketYSf8u/9ebv+n/17ql+tD2T80
+nnoXPMwxBQ3eKgeHHGwk8p/MLt8Nfmonsl+2SUPSZ93yF8gyyMHbvr8lla6u9Tqv8o+I0Eaxwi8
DR4s/YtwZmBT/RKSXX4BEf+VrW1ylkNNH5UrDRnDrWzCZSl2Ka4/S9kEKIq4Ut++yVY8TZ7wL3rI
pnSF+Fz01c/0eBUWiX0aush6TDvFxkJCC7+Wrf2UKUP4inA6BjdQ4Te6HrifxZWQOPO1gyzZNhSo
b83SlV3vWt9NgQgfWgckhDhDvFrZJanxPRZRrGlAQcq+f2Ll5YOS94DHRnfLOtnZwKoHNyT08xqI
K87Cm0FFWMbQwV37raynBRSSgu5dhqUoVKAKWTtfen+2dqZUmHf0rCBz7TVbXlQ5FrVqQnlAS9ot
JRM0eYOxeFBAFyu8bs69j19k15nuVrNnPIMd37gdLCdS94mlkCL7j/42U5V9BLwQiVZX20yDiYxR
WXbtwsNIZj/22UEqj9qK2a/IFPvtHncHtn3Rj0J1gg+Iht//+wSgb/gxmsofQzacpAHI8fhUKKjK
IJnhu864QEwgeNCCPn7ti3Y9Ce2M2jOzvakiZ40ofrMKyibHsqQ7BqWd/UAf+3byT89/n/xLDA46
ug/pd8jzl9boMLfInHWRdf5FtiKXPBobsWafIDT6Ai9I21YqPhKyGRrW8OBZHqkpbTyYYecgWAk7
qae8cCrQncWXOR92FSo+D7UJzylxxumFOReno0FpP6yIuis0crLV+EZ1U/szMfS3gUTsZ3iLLQuQ
oL36jZluUjVZ6aqCE6QH+iVVMd1yW2rrtTsAep2bCxLxzik3EQqXA0Hk7XrM6D51sV8h180O0svt
7B1UNYbsXJmMnbtyIK0dyzCNeXXW0aaI3A7dW0W9yLNgQC/rr7PCrbRLCOP0X+NCcS0qOd36/xwX
jOWj2dvevjWr6GBk5AKmavCvStepi0bLnO8N8lFV0v0wXAU+Rtm7z0jQ4aVRZ8aBKmryUM8NOZOs
GD/Hev4oY1myHLtWnd7nDmW3MC49ZNz1FE8t5zwJoY6MqitPfpCdqB70L92Avn46BGi1iFEfX9q9
is4fZtuMot5hPVTufElNvtt4Y+JxH87utVRxh9aMvIW3Um6mZqzf+qnOd36nKpsZL973Vv0KG7r+
qA2rX/PHRIe+8OoXH1YuJjjNh2qNzXKofec8+Kr2qKI8v/DEQOBNPxLyxVcNVPdxUsdB0Kq5ET/I
DrrhAhLwazxG2gplzeKKKIy2wunm11kxKMUVwwd1Jc/+Gv2/jYvFnamVcechsdaFQqHUd0L8XfPi
ozfaAasdWkAuvK1i9dZSNknD9M92voRNGj3fAno7Xul6wWpExMdNnJ6VKv0kW3lik+5PPdQQ4S9b
KB15Xo3GDEravLv66cvvbhXXsq1pGimEZPzEfnfL6P/oFnKza7hA5Yb343iZIYuc9KLGZiCZLvB5
+Stsr77g30NSGoi4jweLHawVhE5X8oocjZm2DxIWx2Sv+RLqG5RByNwJEdVbnzytkZs+d4wKHYiD
bE2jyxVlnH+23NjblG5QUKYuMXxThwB2lWi3JguY2+kfQ1E44rTbWxOOn+rv8fv18kzDe3mjle23
NDeGcySrrhQi4FoWeboZRLlWjuSDjxGYbN+H/7hGnsrDfTh3AGCu7L5/7VLkjazVmBTBou/U+GIF
Vr2Q/wsbuAVFZl17+GuAt7GzcLLm14COD9PtCi9ihq2TUH/Qw5mEgx8iKo+SAzTKsO+wRev4qnSx
OsXPmTvC1i3rYwaIrnzolMJc6QUeMhGyOVGiaS/oB40YZGfPWGiAo6/r8SXZzlOhIRROx5jYKLXx
fpVdJC2SJX7OiIOJQVcJHRj7k7KWo6GeaPvJSPNlalnBGSGOj6Az1Ws7foPjXTzVSCBfsz7OScW1
mBWJMXmg0AsXLYF/W4oQrPC6cxn0j3JQdukIi66qJhs38ib4P4WkEKNTTIoy78q31NH0hx6v68U4
zMVbV6GuWLmhs5KjNfnJVWm23V6OqkH+npiN/YgCxfwJWrBZDyk2XfJjrFt/WOG5Fu4btOAXk0BB
kVbILl00ZhfPDb6MWR4fotGHFn6PQ2yDtgx0G/8dPkqMeA7Xyssi1CZ3HbKPJkTeukngJMZzhERs
cwj6of7wOiVYqf48nEbyEU9A20hxiQFbAYjBDKhf+lr1TlGNSJYcIGV7ChMNvYCC0l5rFNFGHdrm
w/2c2B2lIBJWGwSk/F0PC+KWcFTdCQXS2P7oQJS64deknPP1kLjugTRZfLVU/twY44mvWOeFi1L3
Bnbe/nTArQsEXW5lOyOzzeprnaK0F8U4IJWR9iIP2mCuyEkZT4XMBsKfWVB2yE9ysPWiahWgoI6Q
Euk+C8QnTirJsJKjjde5xxReGsUybjcFaoluUbDBgQTzV2dU930xm/hzJz0lPjfZOBgdOAvZWUCw
MhJUfWWrQRL4MQX4fUbrZdWl4A0p9XTt1vWhkdxD3Bb/nczWotUgRILaKMm+VXb7jL+cDnzZaLak
RI1dq5b98z0CJukzi9f/ikhrgI5Wk5OxyXbwfigLDRli03Wewz6fa/KaHVLhm3yGuj9phbZzmpKa
h0RKheDkdwjZqYvaV4EH3du8FOqnZMTt06iaCDc2/5woPYLFImfkGEzfUae9pexodnmp878Quac8
spbR6GhvqAOzbBbxst93f/Xf43EQ/oiywuTFUdvlS+LmmDMIXGTIK2KLBmO/rm8Fbc3A4gyUjWI3
xZvm8hirXciz7CSvgamj3EC3UQfTmdm/AYqhsS1hSYvWbIgnD0CidUgpt1hihKYGpnmVe2w5iPw3
WMj/GJRb9ARM4tqPIEeEi6Gfy1OK39/VMfo3meA3EuwT2QhUt35Sm3/0931Zb51W+8ispnyYNPRF
+ObFX5qZvbawB5wC86NzO+3V7KZsE7AbP6p5Y/O4FdrSNnwH3f1wc1snzyTPVS+KhDfihA37hOBD
b2UPraVhvoMKUl/VqxrC4FUTjF9kMG+tG5GQVpCH7jUOAbpCwQz2/G8A6s9q+W0Y3EXXlP4PVJTe
DYqmb3Ooe6seZ9EzL6DpoOFhuTXtMLsmGWaSuAe0JtpXvKge3Ewv3/NQQV1Qne2tbJb4jvWIaH5i
FewdE5DPy0GgG0Cem5iZKtkRCMsm8nrrCU2N7xIDFfvk4Kg8pee0SiysQrtbfzLo3ZIVBE4xao8H
1W3zj3Yqiu2lc5hGHZVE8VEa0WZqi+g7vqMRmh9q9gRGEYHWyo12I3oVV7C02kL4MfZ2iklFxX97
9pv3bFanddGZ4dGw0/JiCsm8rpisrZo29fI20ToprugTXCG+0AIIJWdWQ3A5LVSi4eEhWYxM30od
vbRY4sO+sE1tfJpchIDGEvDYU5qW7QX11U861g+sKJXmWuHCfg5q8yhb8oDULm4rgPRQmCVinsro
cCMBwFApsWmrHlEA8t946SbgfWzjNJfxdJp00GZeq+lvaM9dNK2zv4vQKtjetlpTADpho7TWj9Kf
gzMfRHTqiheYjBQcTS/A0ZPu+6F2FBKOsiLUOVChLbv2VzmwjY3cJuVBNRzKONSZs9kmGWnfXa1S
mGawo5J7q8Iqv2helWEpQICnoQXiIQmjkr9kb4ntwuiiObOQkvHg60oW8Cbq8U4SxdipJOxOo5Vc
jmRF661z3Qj3c2MjdO+Ht/5wnH/1m34zvqn0Ky0IWnXK04NtdOGzaQ3voM/qk2z1YP0PqAiw05T/
on9GTRHrx56yl6MyOFNc3L5x9bMkwA1AH6AsAWlTxpq8lzK/Sk+ne79s+nxxDvhYivdEOCCPgQzg
vFIToDG+WzOBa669s8GaUsTuu5U+pPlbOcVfs9w0flYnzIHGnyxcvidp46IOz7XsF1X8eq8amINF
lKrGV5Dqa0cg/o26OebToH4Z2AewXWmCa9iYbPs0PTmOnt6fJtT2QQgb5ckqYuonPY7GpJ4+Rsve
o1pYBwCpZ/CbVfbdDRD9ZqaHBjbYqCpWBr/jmLc7J0Jup07TgbxSp659r/Wex0j4YZeQrEC9VQ9U
sD/1AGCfnKgtHtsK0xr5CmA5XqxQQTUP1qTrb433VXZ3No6wHjKRaystAX8ajZWcwV7q1VcTVtHy
VnvUcgU/sUjTlnAnU7wxPHSCNXZwv8b1CEUrbwBQzYfdLjGSzvaSvho5s7fRgaOuZLOE7Hca4Rss
JP2VRbd6jZkN5aA8+GqFF2YXwv0vEOjH93dpGT57HTTAHCof+h4dPzDTrVYmKzed6iViMMiD+cE+
bTz7JCfGNk+nR5R/FvdpMurs8TGGe3SbWS21H2XErRmI0ZRROaX+yz3wi4bQ1ef4rgp2jDt248I1
g2Er83UtLBLqSrZWxYgXpkjAjm6774fqqgkA8ywOkQA1y2ZmJt3ebYVIlP5n/y2iT76ifqZv7w+/
jeRYs/LMyF0mQMVX8gUhXxX3mNYdQC5g4+KiCR4mKzmCrkaIVLnEGFG1U3FZQRg30fwX+RuxngIO
HqRKvI/ou/+CcvT2qyru5zjAT7LXsMW6ZctkRqxWUoCmqpPtZLOKLO+RRzh8tCkm3jNrecr2Xl6L
GOfx9u5LZyXfl02Wj+euA03T6DX425vvtfBg1jzSWJGJ6FwOuc5Ro+BRnnnizFGblnntd9+/xaVB
E+yLSP34K1beyRPX/3VPefe/7iTg7esGHGFVNykqvIX1WphoYwoAsT1Vybpk23xgl/NHP8o1ybpR
QrS/LRyPHUFTkuQj3GUczDBEO8d/aNrLXvJKF6wOnoPAIrEq1QNYSlNgKndKiZ2rXOvMMxidXh3/
jpCD8qJ7hJZ9yZwuA1AWKU139MRzEkj78tunKx8cFf+JpQWa8tdHXjto9Y2ptZOgEt1EASuYSSuM
I1vTG9BEuI5MzU/eZogJF+Feb7XwYRyBUgosOwujca9RGlsBvDDeKriMyxJ6+EE2kbs6uKXiXic8
Apfx2Iwb6TPpTBhIutGcrJA+Cs7yIAfkWagOvKYqAxwCOyu5T/LhhG/CWsFwSfS14iDPTGPeGJqO
HVTMb4zjkrsGrSlch/Ce9Et3XMN/KhDCTrvD6AbTtgi7+CkC97h0sY1+zzC7BHZk/tQnZivQRd+8
ECp2MOMUrLTGMR0H8i2klncDBd9l1CSkU0SfnX/lJ8YIpNDgIcHeujLsTYUG7vNcO/55LidA4GJQ
HCa7DXE7NoxjVevgyeLoXNuuhYkaSTerTMNnq/JCuADWWwyD5pRh1/N8j+gNG2hkF4AGLrP5NhoD
3+oLfZ17ebULgIy9VymwzjET01VegQEkRy/7Rz0eF/UYqw+ISqrXyEyutfBWTdnO3i6XVqstkud/
XS7775f7WvTH5SoWk2vEyEhxxrnw4lTmTQeH8lw3Fvn6sH02Wt05Z2UD+lP0yzPZZ2VCgiEtkHEV
Ay3OefC7U/dL3evJVs9CBalvwz9CxE2R5GixiHJoyr774d/6EDompyl3opa5zIbBw8mtcfUdzOMt
Fhb9Ecps6WO6E/dHf4AF8Gq33m6aqnPdGRvsqZsvg92CAtDq/qFij3twkqraFH7QveJ/863JFeu7
CC2DscdANTyNPnoklJo9C4dhPVjmaGit/ug0EcT8Nd7UFaEeXhY7tYtICGvFW5TbMWKWZftgmlH5
FqQPDgKJn3JLiy+4mb7JXkwitL3Z+tgliWsyvOHWUwiUzAiNcOdjn7aq3BYflWKeDzE/4LMVv7Ci
Ld56NNVOap5kS9nNw4lsCV5DgY+tiaYAQR/YlmIcFh3RQzEe4Z9QyZ/q7FtY2UvYQskXHXT4etSn
aZ/XQ3TMwBuy0B3GljoYp1qb/NBzA8UL0SpLpc9WjrAEL0RbdsombmAXpvvV4Opb5skIWEyL5mKo
bM3OxubEZIcN+HhnWE/RXCPNyO8WlPkrU1h7dhXtzWKpejSdaNGZubv1IAJqHZzLKhw+hVaPR5im
BiThIDHp3lwvakuvNjESDC0MlHU6IwlXsP1EI6BAOnEbudFTgossJaOId0XNUqOxnsCuPEY6RMiZ
BbHjYubCBrBaW222nZBPOrb5AJU0QXgf1ewNzoT4YXrothlA5CxvxCCqe4FzDoYHC4F1EHhfdJRm
UMqzZ3ARdQvPDncXFn9pFD1nPjIGdohUfoyZWggIFmclL9tjGoy7O45R6J69eFHPpqWASTCW6x5o
BvqGEKwB4XnazguG57HwTzjbwdsrFFZfo4GpuGIFK+RrjIWr2MdKeJmhVYOIYk2lPTXQInDA7KKR
f/LCZJkotnBCr5MtBaJdgAfuW5CYiNjVnx0/oage15+rEENKsuKHUk/Uy/9wdB7LjTNnFH0iVCGj
ewuAUaJyGGmDEn9KyLkRn94HXk15yh5LJND9hXvPzYlHfXdH6x+Sijpgd3aCAv0rSJpiNPQWOej9
xaKTkQh8Mh6JGx5RyRCZ8UMAUh/QaxQHIiF0Aq33wCKxxyIqYW/gzw4ipqK1tLu4z0K0R72vJVs2
nPKee6YZNjG/OyCrbzXveTgrq3lcqup5rJwn3TYPkR2Rg5drGFRTv+llEyw1ScraQoJbN6v8vspR
4tTRHJJAv6kJ2Qua5YmC1wnqPP3acKRucmoln5luUj+7RPyV+pbTt0K+Nvs4cLEQwgyJe18COaav
jE7ENN13S+fy3yzg/Fi/UkQz7WA3+O0mnFrHSIYkTL5EnU2QzRu1+186a49GDAe99Ihs8R5z0t59
jzVyO7dDQCEEnqE+ae0Wj9i8VsmIjiuuv41Se9MNsOjjLomn9DTbHl06g5KezOFgJll1R5b9d2bo
6SkV8G8MWR2nDQquSE+DfY7D2nIICQfKK0ywFIkHa2WLnPSI1glXK3LYWEbk9elrWBQbf10fdnYm
J5rD+pQU4xGn80PCy82H+qTsBc1AeowRmPvjmjWgZkGaeeZ4YW3wyir+fWHQ7BMhd7NsgbOsA51t
qD/FI/BZJKUKrFmcjWzJD0gj6r3JvA1xGNlZDDzmoI7nG7g5tUPfCSIrctnonM2GwA7TZkTt9UA4
LR0bdbl+Mggr9xHDnFgZLZCeCxm7eTi6pcW0kL9wB/2ZfLGL10c3TcZhq09ZYOhMD7I4/9UtHRd5
5YQjM/DMqpaDcvMnrxYM2Xv8eNYAk1RTJAKqjJVkdRNLfqvn9sM17DfiCNCKIdj0nYgPsLcYsNBT
xTSV/EyLHaik/SyW4xCJxR+kOjc6OwnnXigbjs4Wc5hPmDUZNwogVm8T3hgmZ3fCUuMhql2AlrgF
RAzn0yDPh3V9EhBKw75czpe8tv6mJTlE+s/gWi+uucLBrQZif8bh1yuXl9gWt9EkNSkhlKFpyL6E
WXs1V/D+CmXgNEekQM/8AnIEf4XNEr2BFzptf4dBDcfqgvaJ5Ta5ofgS3ZUxWLM2oWsSJ6iXeKe6
ZWHJgIPbidtzhXSchRmvQqUMn/y/pe3uJifbHCFQudblDf/kV52SMtvFzVOWZhifI8LWPfuHeyMY
ocd6XrcAZI2HndE6+M9GAL7dv3gBSAr46RX16otC51o/ayrX/dKaL6vrVEzTyMLToi+iLF7NevL8
uuqublete1GkP6Xa1atZB/WoKkYn+q89/LOCYmmHE1TNOBSMeYm3/ZhcBvp4CGMDh2jLs+wI4L+N
6l+l1BMsaUhDQaXzC+K0BKvhnbrG+XULNfrcMmkQFwvkEkJrdz0B3cwHXsoZnl0HTn5nuNMeCezs
4/2dwqQhYCZxbyna7UP05a6LHjYlZDcvd88ST2BgkOKdihGIc+dkgbKR8nnUpX3H46GneuMjw530
wgjQzkg/t9ZvK8ZArbu4mV3Rh1WqdsLIM5BOdR9EaO1MBEfh3JBwW8/1+oTJ6MOmGJTW4PluXwK3
UfMuWfKrq8kuJLqy8J38ueOiODiJGIJ40R+9tcuP/6U60a4STSRt/47WdrKcISSLiassT+Cjmt0Y
VG7/5BlTwi4POV+z3iFCon9NxRxyfdTBPH8k3SLPHoPzQDBvjaAyHbok75lo2wOY1rDQSTwp6RMA
kZaBSTzcIIenqTXKXVLEnyP/1jP2k0cNrEQ4EgkQWNV4p+m9E3LSk9pbGruFedYuHkxAzyQXUEiu
aUAiCBCNrn1JYy0iKtaZj3aqPWPZYyiI4ZoGaPPxzCG9vfGYGbBf5bRfrV7i8rCci3TNuykbRThj
cdLW/CVHthD9ahOvwBqtxBHYE7Al+1ll5zYuZID7lWDJBdZrgaC5d523NeFcGRB0klfi64DzgqUD
O5WuRCmX+G/Vot/3KsVMX+xrb91XHfLx2RqiPWOwe7fm8XPt8d3J+n9Je+4aZe1MerHRcojy7WgD
+R2dYF6/XdsKq3ngumEB5sU44ZAmPBDZp4LFoh/usGoGrVnc6jSN9zNOw3Dho1smagEQcF/YlT+w
6MZH7l0IVej6pmxTiaQoXDER22lYRWheC30lanLl/xhFxEOe/KxRRv226pKJe8XALI45+9lnNywE
hyk5cGfk4dSnf25HsyJY8jl9GTJLIi4r8uJQzfpDJ3Ejsgy193QikG65ZNvUmC716LX+QIC0WVNP
6dN7brUIivviRUfjCf7buNRyeZ4qyztEUruPVes89d0xW2wwkIhCbVV9MFDemsKcgmJEF9hhcLVA
/Y6e0wZ2PksAmJY85iYB1NpH6qb3LR+hH8eqOtt4Y0nA09/GUZP7Xk8+EP5bR6s5DHrcHVo3ubaI
fn2A8PnBhvkg8kcMQNGhaOF8O92B+FAtLLWBf6UuTvOxQMiwPWUU5NRn0NbpVB4izM6AR9tvVmZ/
blUcjbY+o+H1i1UHnDyY/1V1czTc6jsTSHK8EX2QbXFSGd3eS6MnN6t/i+K5oSTe55mLrc5ZHrTe
a3eDMT63Jrah0YwLv0nSiGHZZjilrwiJNtqjWMBfDBIvFCMan3Ge/Lpee2JR42UfFVWoOdHFKsi7
T2v2+V4+v1ro9cMVLLUttF/bqclfUiwDSiZd7vBKst5ZK6y/qhLpufyGUvCeJ7Ee0oIgCzHnp8hW
T2M/j6E25yfS1v513nRZRONS8y5PS5K7oR21JP12GOMMKlBKpEi+FqOF7moi12dGxsyJihqEC0/w
ErPFgx2vQ3Lsm088hEBBrA0VM4l9pR9TowMk6gaTLunMxZDsp4JzvZ3Vq2pFHjiT9j7VSFbrlXR6
aoSDLCcDwYR5daQz76uW1Psc3NC67GCI06Z6/EprOxwbcqplDCQoUTMbhUR/6vMkC4rVa57WRK9C
Eq4P2WLYD9PUHrLGyXf2tAzh5NQpoRDlGAgl1xDC51chu92k2/a/1panljzt/QojMSyj+pbk4kdT
w7eRFtekSN47yoXHjbdqkTq65tl4T7jVfVR7Ahajw2SCK3pczPdh4STCivZgNURxxsQ6BB5j8kPh
lqZfTFMF98DNnuALgnZgH2UNj7CY8UWlhA7YrL+TwiQxz1WPYsU0D5SAUSi4C3sKaJCS0BmyfKcR
arCfJ/ujdB5KMFjZ/OXk0XMmdDOscOZXjCp2VvRZQL7dtaX3bERxtF9NnsPaoN4r54i3CRkfxtnW
5DWyngFRIi4AJQmFyqzacGBHS6VZ/LgE+vk6Atydm6lyJzFE8IKgkPFW8BcVkyasq3EIl0EFNcOd
7bVrTvkCIXQyQ2vMjXPUVxdRVJsRWzW4L9AttYITGcw/qbLx9C8eHYkmSkMwI7+NiC0uFid4WkQv
2ElzWgpmOqILm9xFv4qyZkYdeCf77C4mP4zbDpensmIcKv3eaUzH9zLjsESU/LGzNHfqDLLBIZWp
vp/i7kotoo5GNy97MIfsygkTP1uZAa5yJuGtgHozWCwhlPswmZt4qcvDNqEmi3KTC6mlrpAjJFr3
tc3NfZKSug41ZtkDeVuPqvQyVEP5q+fhS7Gcha2AqeFx7hm79BqRGotFeFS/HkXTcX+u7dkZax3f
MDED3igvo9m+YXJGAqpfHdPlVapZ/Ug4tXC9viPguDR8ZRTqZoxcsESVkvb9f+MUkYLWVySg6sdo
419kbl+Em27R1DAy91N3LIsShmT22UMmAqJP81/ZxPUUaR+iodxLidHBo20YGbQGUfoz3U+VjHbg
aeXBbscAS6Ub8EZMlHU6iRIWDtAY+5LI32unJeYczZEfMxvdaeVuIfY+qF3PfGjK7JWYzhVIDiC0
1WVC2Uz+1FtZUEssZ4t510exfZpFCnGe+nsYR55Sy4gDlW9piAnBrML7WSFLHDS7Ea8NOxA2PQ/6
GGvQZEYJS9SF6d4+Gmv7bRoDuPrll70r9gLYnoe0ohntpZmc6uG3jaL/iGCN3iI7/lAtv42Y62Nq
zf/cOqoxjDMpESJiymv2EU1tCa2nmhFEKS+YS605gvd4i3SLfJT0jVFR6TuQi14nMjcLTJtmVBy5
vzXyoHcM5VmbLJynJl+hl/dP5tDXe1uKv6ZwMDd61QeKSudgZulzKst1p7L0sbKsiQ3XXAVpXhwy
Zer7xuMM9+i25chmkZVT09DZeXphBjnf0GTZ1YF0sieEAOO9qfKgi5Y1JC47DgtNPzYkjDLvZXnL
K1c1aNmFTQOTDaghUs28M7OFk9JhwmXmJxOQdJIw1rVJtskI7Av0RNk+q+wCAUXWBRaZcLvaNN4K
GY+7xtYfbMOgZbDtYzP3a8B5MoelXDhIzOG7NZLHFnC3b+gJnEDD+iFbOruPEhICK5f159QPdDEZ
1bao7bNpTu8NS7nte6AtgADOuxU9rAUH5EoJHybKe+Pqe3GMWOy8aOM7/auA+wIR6MwzGkiSbfC/
ElPyUSjnPxvVWyD0wjrXjk4GvUrv04SnMa4eHcN+KsuceEyj0lk42DfO6yWcwfGj5srucNdr+DeN
fdTY/wyz04/uuPzYJT/ptNruvixdzhl7Cd1uXfdZ7X7jrN93OeEfZUwB1E/XLsWCv5iCAj0eHmZ3
fjGeyaOjCKQNMMuS6w25bzMK6TtwMnzRWa+Tth0JcV/6w2wTvGhZfeAp4EGpoHYvwA9mDiFAccQA
CjloGYq23A7GSyG6aEdVwdpc30nNfYhqbmCHsPWg3aAkyXjvDO28dwuTNw6AcjZczdSrDuTG2CdA
1iDlMPRUMXiKgl2EFj/WxijDKiuJfZNgsW1vYdPL/Y8d4YnNiTxWXfPfmEp/SqFUkz9Zn7XIdO81
IpYcY40Dbp3Cz0pzCckreMq99jqJAkt278bnaO6OefLeOuQFpTK/W4WOKkN5BJEQFeNGFXLXccM6
g6pjSuTlen/QK3YEjrJGrgXk03bOxESeo2R+mYcEC9EoYGGaNRkZ0pOkoeinasVBjXTkPmqdF46c
Ym0xda18KPNSnktrWo7mwN+TxPKSaxOxHe38A/owPVcToe0JHLl4jiuOSonCfO78tuGUW7kPgm7W
2Yj05IhITj98telh7okKsRdGlYab+3QAXqghCogaIO5F9WrRbWm1F/O0pWEmqzo0FCJTk821wMF6
kI5HzKCIPoeeyUAjmaP1NB5+A4REbG1nETvIGBea3yQrH+ddOZwV45swr9Jsp+q29KOkQ0qwtuRc
jOrD03MvRKDUH5NyuOXa4lOE4HidJ+3g0WbvrJTT31uTwe8jLus1TYmnwatgzIlxwl7f7MhQDbAq
7Bybv5Ep5w4HKUangiFGFptEiIIz5bEHVOA6O1pf/S4w1skLsgUzW8T6+KjjtpMW75ZFUw2OyDuD
+F+OC7lNuQC/Huuptvd40yd10Oh+wxSfPJJT59Xa/AMtWpqA553hrts8pSv6dN2T6d5dsjTMp+SI
7Gub9xbyrhtuYl3aMz6CS2U5oBOtD7PqfzwiReqCkseO15ZKhRlp2+JurLlJEg++gG5Cw7bjNohG
VsBFKvpAj4Yi1DIZyHYYGGMy606T5Gv2rOksxHpcW0ZRJRKHPpvCbOTkQ2ZdEEiS2jP5BQllf4ae
nvvQ2IHXGi2wmcV912cW+T7wymeD2l4na1wsnM2ZfI2zKLsTMC5FLfMQzzrTMF4WZNHugTwm8qbS
DEcwz0sp531pd29NY6U+q4oPXFkt8CCdQX93yTHWhZ3wq7lESgXoKuhsrrIirYG3Xz01r36XtjMm
SwyD7nLTp5HP3hr/JkK/2iS64+rtw1WoDDorQwGYdn6zNFUgC/lV6ZJvRE/rsIua91hIoDYegqN6
oARLHGRr5nDWO20JMD09YOD+ZJXN0mAi+L1BPllg4RuBA4Vqcbiei/JLILWW46tT6r9tbueMqEg7
GNP52BSdZOiZ72KNiC63/jLdER+NmwUcBel+UvUEnqBGXOZiFVceHQIqMw2MZUHjS2gJ/uql/Y+g
an40ua2FevMxwRAsC+97tvVvzV5Ji1jWJ3PsPtOZ6Fss3l9u1r0LnmugibnfzzBRMdTCkEr/KhLG
KNiRDhsW6khzUnuCUlYUouIRdr6xz3AtMZo416Ib97Fa67B123Nhcyql+UCWHLFmSc0nST/m57Lk
VZ52zI3v4eBdTJqrkg3iND3UXb+PJMNqt+/e3XjLjl05oyaRcsYh5w+VRRuxSvOyojJCW8nBiXpc
awaSNnuCUqvJ9NcpOeva8Nr3dhysk1MGdR2/YMK+jWeLdNYAJhqMFyuwapipsoTzEwlfJHSIM7Ok
iFuELxTzhNmcOjWdSVNlOm8n5Eka9V9lNfvamrIDCQaPkc0yC9/IKfbMk1t39wLhY5CqkqfO037N
kQT4A5q6T90o82M2vejOwmgtHaqDHT8sqqn2tQKjGaX6oXH0MM1QgBIta6Gjdg4FzlnKBD4A1zKu
dMPGUc9NXJbWS1NU3+naDwDhoyuDJ3PntvlRDgk9weQOxFwonHpaFVp6c4mRHa4G53Pb7Tq+duI0
CBrNJPe9RXzWoCkG6Ub/r7I7hDr6GK5oE6y5uxlt3NLWdndomAmAohQZkewGhNyRIRQJUEYuD5aw
LnPtXZBVNkc60b3OFxxUyHKZEWlvainZGkXL/ShLoszafZKvX6YlDcRJ32wSAq9/QBGIVj7T3joD
mjS63cDB8hyg2mNw7VQP8RayNMjfCu9EMGxzTn1mc9IbtE4SpaXMmid9uNirURzntv1t6nDp0MAo
JEfF8BUJwzsRDx0QrVHxoouU9iP+Qyg++ut8b+Z9fWitbtqZIyC9ue4Os3iDryMYlLr/ShNBlA7F
gHYdgO58a3SmyNXanMySRfDEGxG5ZXLXW+5bE3HkVetvn9Neo/VYmeaKpyguz42Sxos5EkTIZxFk
Q26Fkxs0UCR9s+e2H4mjLqGI+Oyrd5rcoaXXz4q6RCBt0BqqbphT/5FBSWyBLvgQ7b29bIrInAep
nrdfqDhGrGoMZ+h33uTWJ8zhdaAhWedlLhGc8P+tRcV0Z6qWsBayERgVcC862l9RXpyurA+TyfAr
pQhd3SE/rwI3DGGhJL1YDTPGCUlstkKQwqzTsu4L3cyu8ZOoX9aOr54YJAz6+AFFKa8txynTwDoY
W484qpzSQXja1UjoCGHwagSRuMHMyCuvjhUDuF0ODVVgqUSvC9WALWrojB4Dl348uhZzEFLDHYYM
tE+LryYvD/UOSHfBhjko24XMxZItU9MweNKynzJZZGAuZOdtCY2+TOyA2ekSojw+eSvWI4B6sGLL
W1fb2w/hwYZdmWHqqJB9oyaTpoEqu7XoRjQewRINW/TZGwseHIPpfwSH25DyuBPq6U6ft8eWwiwt
RcipPEBhrl66uL8Vs3DCpmj8eJqZ02buhfstCT30rEQd5IErrXszrqpdnjbMlepHe9w08YrbsZj0
oGeMoHedDrDASRCiynOfq7OCs182LTGX8Xq2xZaJy50U0M28l8Z60RegCcTxFrvREvekcO4iUZxw
ngUuMJa7fmgX9AQNbJAWUaDnpO+OmS6BYVTD3smTV4IH7ujXVr4fPsouXX5ooTDGuyOcRuhgWT8+
VytXfOXoz43Gqx3Naj9OJdmd2S1il5Z51Zm1CTSjiB+uGrb4BrxzbsOklrHcTPwQX1w5Jk8JlaGf
VxgY5VxcC0LWjZJ6qzPttxrYVQYFOMym5YlLj+88y9K9cE09MEYtiFztQpr7h9pCUGBCAhoAQMD5
9bcY5JE7Qd4zyME4FKhofkyn+q1B6SSTnTOqcVf0xnpH/NClkM+xLX+7dN7Unvm3m8tLNpuBS8Pd
6mQzOalH0or2A3x0CqqcJV7fUxXaaCKN2QXOynrDXuOXlpywtDUfV/AmZSQIy3jVCXzz6Q4+tn/D
8Yb3UZd8AfFJdMU3ItlDFfdXKKsO56UIkbReoCgBstLzD1baZ9YrIsjMaGLYKP6T67AvzP51HtND
HVHc2/aKkWXiMqW941EcAi3azCxG+o3IiZU+3/psn7KO9WKZLmvgdoIGinGeX4K5iu24C5A68bbU
dKJlc7+wKD9vl4CSZNlYX2ZaYVSwoVtbS41DuziVWvXAt6kHihkTSjrWKtOY3AzLPugEegi6dGF9
DWl73+XZ56rzyg9e+zg5MzJqa7yBhmWVZeBxdqf6WTUEpYqk0cKeh1OPNuesLuXeWPrvYTXOOP5A
vhafUEg5+gaq0QYTj05YMxAPzU9ZCtVDaZ/cKnmwhrm9j7SRFj2bIgRo0ZE42ZoFCONkGTn1bhmy
PhBujPqYUZBku0f79GCP8RzMTsV8tryDHCVVZeDl5HpwK2NvdOzjswnpErmRSWhZFkc6hcxunXBX
Gkhnybf5qz8qq3wvTUZBaY6ILLYvKd2IHlFRCoP7OXGSeyWha1vXGSRokJo2nOqUV3op2h17BH+M
PDRgw2dprzmvk2GjGeKHX6FApZuFA3n2DzVz4qes//e9TGamkPN+qIky0Nj+I6dAMs4rvJ5gEHJm
DAvqBHXfTdnD6mD6+P/rmRr/Ik/HmcIyoqvII3Q408fIIHJ02kIB+tCW630G4SpAd+ev4/pSlG/R
ONsvUGJCDA4iAN5O/W0kL4MjoPnTIRY905wMCbNy2lPb4aisy/FibGv9///IbupZfudVJ4OWrmvo
vgxyTYIhgeBE4BuNKw9iuXbfLtCueQtNUELtvPl1aKjrFOiL2na0Xa5IkJfqxLj3id3/75i4H0m8
vNpN8S705sQo/NfT68eptbCgeTmcn7q1wi63d73zanhefifd/rGLH+gXSVSdUSCv7kVzMAYjaVRs
DRl9SOYS28vLfM7uclLP2JEAEdktaXNVqJAc1IAjAnNIuk63a8rylnTNAflq/u3V03arVI+58sAF
uMTJpFZJtBlTtoRBk+QsdMdp3+EPIW58AQevc/XgxaC6zWOCgxmjzQvm4LKzc3ptdMDeQIrxMrkP
bbxhaNX4GKmJb2dO2iCWzSezI6aR7Ih7aZ3JV/vQ4E8s4JSpjOxLR/tE5sVMzSz0izvrY+ClSROu
yQvoYOZXcmn8NKOVYVXsjLR9Q/XYoI0pNqVEHxukLplJUBErJa3qb4F5IhamUknLvZRa9k+5kUjR
mFJ6mLcFGrCs6zywF7S/mlPsF0+Zvrkyv7GaN01TlyomnADZ0rN0GLxDBe192/U+hip96BszRLht
7hUxe2Hrx9mIrJ9RDBUB5BmL7rSITwoizyCYb8958YogJoAyC/17nu7HqnZDY1Kvo6NDeo5rv1zT
xyxns5sJJoda3yNOIKVmTF2T16U6uCuWatNq3k2DCQPwslGqh6VEw5AJLuBEdLdJjzk7SUp2zeVY
x6IJXL1I92V0367l9qIO1JJyvVq285aO9/qSkljkyOE4NdlrOsT7lMGuX+vDbbTbpxH7t08oWrgh
4ibyP0gdQ62eVH2w6ibvyEyAVKOvNDPCuNfs4UkXpAYyWn/zcO/wz7yp7MdN5Rq09kz46WT8sFE9
Fy2X6JiZSBiU3nL1s12MrTu3ah4HAjLx0jTnloaT3WO/2z5XTgyAs5O1l2X9NytkTVW3fivyQp28
e6Pjv9PK6Ke2k12bPEmTuONmAoCtDA8rEDysCmdPNlePkgAnmILB7BZFGCv5tNWmYN+FH+9gi1mz
ax9nU/tZM5g5c/lvRvk4ziyqpo415gB4rGtbfhLBdLzV3ReDCM5aTc3+/7ztZUVYNc0DRRKD/sZz
KJcjHXesuQRVXb6IOG8OsWdz588ro2ambYVlXaQJCtuAwzPaEZmfTJ1BAvO9gJg2Q9sdkK262c+4
qpqlBePkcungtOrrFen3O6ciDCFVNCyn7f9WUr58r3auU09qoGBqC5j66uTDXztJbghzfAVntxw9
JJJBMxi2b8jrODc4l/JSvPXJZdxYVaK8m+aWQz5mrDtkxbOY+NXh/V77idXeFHXEF5t3yVAfs6o5
iCX6qNLk26jzG620tSDVw6zUs143DzETdQVVFEhGEUCts7Hpcp02M4ONeZafTlESCQdZ+87Lkncv
fZSRjSTLTtjlLLjY8gdlNyerRrIqo/cM74VvuMAibTivAyxusgfhLaV6YLlwywExuyFKjIjHK33r
JBTPgoEHSqPXtI9+OSb+2EC8pbO1s5ngL211NK1dVSCzM7wjw5K5SeHPgJGsvPquYZKKq5VgZyqW
QPUZBFnwepksQC2W2du8mmyAqm9d46TcHraFLzDz2FcPfdke3Gq8ROB2nRTq12LeY6F99Gz1LhEr
EGXZ4mT2+55cEEbba8uCzlasbTqGae1/s4DWn5go6Vg9kMD4GpFZgSwSwWOybX4W8BMEASTYh1Ou
jPzmogSCHNT/Nhg/oop2Os1RxlRKvSdo1EB+sbMmrcvf7hQxiq8qNTvwh1wqknX1lAHPthi0xso+
u0wuJPlGvuWitHOj4YlxNntx9eDqn7EsWBUzP3EIlh7LAohbXIfIK3IelQbmC5tuTvnAJEY9rIAy
z4PDKYHPPVjM9ApgD28jmce9pjExGAqLdo2yvllM6Aj1HwiFU1SkL3nD8aBSAemA/nIZpxChIEkB
2ONCV5Tnvsb4KM5T12bgRWz2pop49AHFQrfU0y7eNIIMhQ9yNHd9Vzun/aBxBBka4FySf0Ndc0j3
qzFBV+uzwzoNRVTuHanTDp6x3Ns03cV6Ly07PeXS2mK9aQJlYoXsVlEOterUF+NrRc/EooVBiGBe
grQT+FuMMFTJw2B7H85K20QgjI8iHJ2b0j7bZCjOo4pHUjckUcgkCO+GaeBMwaGjLGE+Wi3LYcE0
oRy7ncon+55kpIr0ZN/IeGwFcRMAM1Y00t2h6fAuFGN019hj/+AiYIvMjOC3BHVur4VTXuqQWrT7
TO8MEjC4PqKOqLR4yXgY3KxkFzwit8JI4MGU0CooyxhTcT6nOI6RV/h6xph5JVWTOI6JogWoOHqf
GrObGL+8kl29x+8a8PZ/qFywIM8Tkgz06twPwy6dVjSAyirehjLlmWFklw26xHkTfSAjZowh31OL
ADJjAqsYtQuyFvWFaYqTWOupWDDMMGMIFmN97Gq0RPD8fHPiYMmn59ZDm1nG2dNUs3AUbKVsl9KX
JziJaRZIttrE4UxchVKvAsFAYPAqYN0lT1S1f2Sz8uo32rO0daZ/Q63xO/IvTdkFRaFFjF9eoQZM
//SCM8bN0x+oa8JL7ANbFFrsOsesCd7cVqBLdOuQeZL8GJa4qEeTnY0wtKqwyK19WFjRpRlpH7ny
uvUmXF38Uxbrfc+Bq7lN1iYPIcXs8g7E1rmQxs5dYsSktQhXlx6NVUnnWDBmyNrF46sfB2yLPpEO
f3IRpd+MzblIAfxOqt3bDXx6Cksz0AxgcpF9wvKAg3ukVVGOpZ7hjT0SBPcGBOhKype7pwINvBYl
VzlqzGB6Tm29WoJ2Sja5Q/usafad2jYBbBsYEwAHwtiX7BkI/6LegSTWkNFB/G/tyjfTtd6IenhE
CEVXw8DGsucbuiDaKPdYeYKdnH6rWelufzqu9bRJ3YYeGP5MZgmmWzGxRneXn7pwr3MGGWZKmH3o
e12xOBfeS92618pOr1pUXTEb074uT9Zc/NOa8U848mtMlzudu9lZrOtCsVG0y23pPslY/3Q7967X
OCvVcjOj5itXxk2KHDyT4uzxvnpb+8/rxu+xISRB9XveuGuTjH9FPX63vQryOX3STe+kaqQgZXEF
mXvd/oR8d0vhyi/uR2oaP1293BqvuvZt96YlfzRbbjs8J016m7rimm/VoI5CbPqzCCtODP60y/uC
mwWlNcfceuus7Aql+W9B7BvZbCW3OIPsKtb4FjGwq7dKXiWx3+Y5k1BVBGutPThp9N/2P/ZWEpAl
rp0cBP8EV5obIEnGn4w3hUJuuplteSWyDnGZ9YYxdlur3xAf+vqkv/fr/LMo9WcN/WVdPGS25e/2
n9dI/5ei2l3s6/ZPZFr+adePUWHeZm/4ybrm187ZoWkwjq3pBjL8BxLApdhKt6q8bn+XghIdsuoh
MeR/4DOu7TJt8KprnG/NtXiq1vzTQKJdzT9UU7eB0ZpITbacJu5P77/tz3XAi/o/ns5juW1micJP
hCrksKUYROVgBWqDYhCRc8bT36/h33fhkkWBJDDT0/H06cHbqrmyl4/Q8mCrGvadVponZ+qOLZwr
eeXexdm8XBvb3lkPHaCbBd5Ocqs32pczPcNlf5BLDGM+NtQI8U7eCos7icYjo+tOtg1y0TpohXeO
2vZHnpdDe8OgyOe8DWC+ze7/Lh8LPhrzhbmr15qBN25y1EpqdqV+8aDJ7roZWubhGjkU1ZiHy4E4
RmwopbbrpNhQJZjY1vnSxeEF5teApBXNuEH5rHfpieIIcH27Z4Qas1v5Erpd78PM28nmiSx0afM1
G4d/+ykbPs/OZ0HZGAb5VRqPr01KHRphEKGQHZC3qm0G2GTYz0X3bDEFb3k/S6TU3TGJ67uqwUYI
GwULIItA1Hmy5kMcmu8a//XS+ESG5vQwpuZZ1rDzkUBHTne2r7PyMCfmKU84zMGQfVTaFcrfMzCr
AyBLMGLBzmumWyUuDs2gneqm/Ritb2Bh745P43S7Mui90rVn2ds5YGG5geZ77ryTfAN9uJT5p/Gq
KuQ7sfNmvcb/a3taxhmGOFC5SE3cV4NkLXOjCOKqlPFp8lb5N/jhyZexWdyr5p/lZ2IMb/kA/jxO
GHrKXcrjBQ08ayEz7NTwMoTTBbd0RWvOh6/k5MONZWXk5shIPloQbM0J84LAb3m6dwbedYIY6Wrq
5mFWxkttvk9F9RGFK1aFKXCt+hXp4xVK/pOu8/1KcgJ4vZtG4JNzeKdF/poxJoz2TE9jn95DFrA2
FGQZ5uZes2FF004B50O+ntkrp+DPYBo/VgQ6da4e/fDvoSIBda873metU7IK2uBSDO2PPFmjaFK5
3Cnt3xXRm+6aKdrNBA1fH3JbGbPQk9J67KBEXlab2RRXWShGyBRj8iObuBwUDozXZcuS1Y13Ntnk
ocjp+2FHOusw6TH+TwxxuUvXCGecQZEr08xeAeFekjq4yAY7CHPB/Bjaw5/LoaNFDGb6Qn0Ih+Ha
zNkpbmhY8btiWxdUsqYJ5VCc3Ek5d+mzGeV/xASUioEJiQ7VVjS3YQ5XnZzEKktTZo6Bu/b4KhqT
cAQwN07229uraYLzBT3a0K9ErXEtKsxomN6cNUdv3ouCkzuM4/IpDkgOs6iikuTR2zE59fme2R5H
lc21B85tkOJrR+9mCi1Ia6KdAs43ol7OF7UbLk66yezqM5kmYl6eR9Osk5LaG8b43NfteKW/9UTq
GCOZx6iw28nPvlQWnWYnYv6pJaEW3pt1eDExoqScTiYYKmkakQwUGrE2u6OsvqZUP3lxUZOIaSzW
QQSknvxzf6droI75LUJ0RrU9+wRKDqyxpH+tbr6IhhT1ID9jNT7J/8dNbrza2vBnsS6i3PrGPSz2
RtVeqtT/LNE/YhTIj0Za+0OH0lHkS76HestWi7ydH9AT38NB14/H5a2yMnJrPh1CAEZf0cWnQk1P
YEreGucD+ucziMIDUwyfio4QXg9O8KSiiOs7EbE4Vy99Nl7zbD+b6tEbfXoTON0JvHJdbm2jnRUn
f1+qYwWXLP9typ6Pon4k18lp9kVXTUb9EoOWC7VosRG2RjnL/RFdFn9aTvUtMlqyfbK0U6V+EkR5
jxAkXkId2luo+FdM+7sNTCjiWAKxbg4LKXpUHtGB6zk/DiQ0Khf0R9wah+XJmUBGXwZGBSHxGUk7
vQcMXM2QtJmtow/8Qtjy0WuLCpIzJmtFqvfZAbJQ+cNRHh7CxmsRkAmLsqdiHi9JxJOl1Ygf0a10
XXmZbf+8vCiHFuol8B03rg/8GOmRl0TkCCCeVC3mFoBGLUuzqPA0/9bCbTV0VwOWB1m/vvoqY+1d
J1bScv+VgfEXSvAME/bP5VBR0lxN43SM5B7kKMh3JCRR+lhbV2W7lZv99726/6u6yA1vVVV1Jx/j
e5q2imP1MZzRzeyOW6WQ2cb3dNC82HznoqDlw5eH0uvXtiOgZxW8EPPSOPPVaD8M4Z7ATstqJT1b
QMZD1Y+Kl77RnLKq6+BTdIQaiTVzXkJa/cSJEGmtkuDiOh+qWr/9O63yKekIj6TR0TINmRHoCtkL
uVztu9t8ineFp10cExlvD6JXdbBHqVltQs1+5NNPVo6AdOEJOr3PpNAuorjEOwQopRH4pr3DjZib
cNDuSWd8auFetJbPWJ2m+RK1l9bxWXH/72iJqpLDaaTJnUXtWzSyr//diTYiro5B6HVXt8w5fnCl
DYpzziATyroYIphoL7pDzk6nT08R+AARm8rHa9OSX5t8Z8Am/XuJomddGU+yjstTa/qnX752aUx3
kP0g4p/ySfmQfPnKqxKYJ3zcxZCTuaW3G2YfRT9o6XwRsU5U3LtMuW0KfZuoDDB17slcnjPRz+E4
vuXN+Nn/MuYGKh2Qpj2YgugPtaOVrNZo5gelL+9Nn8nEuEgzzS11HDxYc/lLBvDbSPbitMqhY/gb
kYON9smsZX9TynnthDvl1BdViz7saiBTDAhz5ptB1JxiHaM+WkSU3v2NfJsWzhRetUujqBcS+nma
vdd4EQGWuqgd+NCNXR+j+mcQcqhOu92Z2vIU02X2XHA49aMjlV4tvMt07zDK0FYTCHpv5Sfbr9ez
OT0mTvMjxovO5pPfURFNmYPV2ifmuh4zjK12nGJv29IwIVKjx9VBQgWwfkxH8+5qYpPlOzst+szt
P8ymOorc/H1OS7nLID2SF2AruAz996i0HwO1OF0F5yWBgqyWwiLFeJI0P9NaFL/IQhml+J19+qSD
Fhblr+QyFHTYixPLcJmrqPoBHWdY0fOk2gB1zHNLs0p86tX5CJPiRZ+/Ox0EM3QgizPYRRjXKWYE
rrIfcNR1BGAxMf+ZF5HmxvAPbb4TS2mU0PbiyvKJtS4BCkZAjEHHdBvDbN/oFziLHyg+m699DU35
vagcUQ9T17xpWrSoCiKs64gqqfXyDN8Eykps69wnl3GVNVjYmvGDqkLxipfFGsQ1akTOjU15cGI2
tihHA/scJNMuBNHpB87BIde3ouH+vgaZEQXGJgZ8G9cdvG3VqiHMk2w2AzMvDvutJ0SVQNpBMt5D
XpVXyrkggKTKfwHTfnRj68crNwaOH9Mw9jEoRFGEnmkxdNv59YPiV8mUs2d8RE2+1go4sPzpWLUG
LmWEC4bqLdtHBY5NL9eObkMv5t8CODldwuV65la1tDpFI0Ai7Sh3NKQk4YUzEInsGJXKPApKSD3d
9Pxthn4BkMVv55U/CnkjrmHgxx04PcAHqBJmNpwU1mMotuLuyJfK/co90pmwNjIbfh8wKvEO4rjT
8n5Z2ynwf3tqoYH1FQzJn8LdyLtSOzkZPALZs2Wt6GTZ9X65Tz37uXUdSr3R8npIND0MHYU0Ji1x
LhsidTf9+7f02VCCI80Jl/k2G4rjsiQYe9l2mNOh24GhMEDylOKB1teTz6RvuXOX1ZGfRtcDJSKF
zNxBeVraf05ieRZ5CrCrht89i5OXhT6ZTozVoKfPTENYOQZ9RiyvneTQ8Y9XuaipSQn3zruYzLrC
oI31ISUIQopENhcvLhsfILkHxY26EC1sEEK1FOj8Ln5bpN33GKYgZzDI6wNDkv6aj2a8qCESavX3
IAC38v8JeGtXhrdywCdz3EYTZCstH7uoR5dwJHO2wCX38ruc9oFI03WHS075y1D9bdIxP4EAFwE9
ibPDAIGvMtuJCyb2ICvct7Y6OQm9oeZISz9PK4+RW/65AzLpT87WexoVaA0qgzvoruoE3Uesf6ft
fe2xZmxsWN46Zv8l50DOhPzU9OZH7gChzzgSw/wpuyLyt2zBXA/HwFUICZ2dCU/EVMLiLXsjkiRy
A77w22D2L3bf8EWRzQMMjlTP6fsRayT2zPay0wQeTR4FCy7+AKDyvT83NAIQsaA95KdRG5uU4Wfi
p0sUpZbE9SQeUoW6nWWfmvivm5/4/p7q36YFXRt0xr2HpRvc4Wg0IVHtQPkBM2Ekv2W5Yej8veoo
a/GHRF4W+Wdt5ijZ08i2E6mTdXJKUlj8k2sg2H6kTHEDrWtExwLeRRWfKDI/KykksJVwq6aPYj3F
KRS/vkhHBokA4Va7o8TeYmElcdLfgKI+in6cGn8HpnsnqlUc7j7eM3PzIFq3UKpz4msn+tY2aq8y
2AjH2bbvMvrfGduBu/E3DyIf2DQMUQNxBEfRqlFVmvL/OlaxPT8NtGCJE6wwCsJC2osyhW2P4XCc
hCUQ0o/l1H2UXXunNv0u7IjXsaGiDESxuYn5IhNrzD7+dPJvp6tOBfEb5Rd0SvMdgIvGMgdKjvaa
iIsnhpFHMPLNxxajzDyDU0U+TWGu7sRomyYZHrKcKfc+SKbUIsotme5B1oO5qALJ73/kU5yRgSYA
hUcMqeZ6BxdVEpnNh6afRBcCiT4qWgIotH0S7WOrzlecPMtt0dl08Mkumjor4Qfvg+e9ibIXRWQ1
49MUAdhAmSkqnRyWfyfKDaKBXzBIb7DFk39HXQ7BVcxj4/mfXv/Zh+gp5LkDeNKr2ndQfHRACIM4
eUkblAfvEEfezLLVrHnv4hQvamnG7CkAYbXceZNg0/NtFpM8KYy2uFXvS5guwbsCi4ZHiVncNByO
U8trtAWgnCTch/j00jNOzJ+Yaw8iDq9QPMUlnMnjYQsNHb1O2km2dkqak6ZShwGaWgCTGaxfIzc2
NFLvFXf8JEfX1aT43OonUe2NMxt70Sf/9ApE+a+KBrsuJ070TaXZrKd2r9LCJtKuTwGwT5af08lA
8jtPr37EFZeffLR8A1iYbV/b6xkcveSlWpU5mhkWPCMr6mJM+djYM5iwTQqaNIgzYCeQTd02aa6B
zbH3fhdlAdTnIWpC6ddcIu1FsyjGEY6MwzxGP1W1EvESQz047gmnj3J98SgWBgrZQ6/3F5plTjlD
by3zILtfJu4DzYkUHacLjJo0Dc735J5/Gyw0Y0t+bKM5p2vLtcs7yw53neK2Wxf7WRI6ohHlsojk
TzHt5lo7zqn6pY47MbQzI6QWpaep9S6jL11UhURhEs2KgSsiB3KTAvRFvZNQTOyMnDCYRt+HlNnV
/6kgOZBxqVz8biNWSTZ0WYs+nhnLkz7qk30W1032x7PQp8WPZGLBqJynFCFpLloDeCkNL7o4uYFf
7UFY7rJeMrXdNQ7ImocvimASxH8Vh3rI9J2iuztJe1NxOqdjfgITe9YCm76U7JEq3E6fp32LrfUQ
dMUZL22863yTSphxlV8TjKrvlK8TWTwH8QZm+w7nxVI7oAx8qQCv5YH6Il8hSXlJ4CfqQzdVn+In
08t8mi33DPiTcKh9lDsTH5kG4RMUfGGfHwrS9yQ/XwCinTxMkI0JgtRvnVQK88EJQY3mx2J71Aqs
dznRd5tgeLtb+ca56K9SbchCT/L5Ei9AovmrIjcdckLvyYuRnIf2Xu2Vsxkd2t/a9d7kPiXbZ2jN
pwY6kA+KnPHa4RuFNLvS/6lhIKFi/56V2wHdIBlDx4i/dPM5Cnkgfu3DaamVKH52MI39cOsp+lmu
lQ/2cFBt8qGSRmwrmnL929R0tvJkUpQoCGnkHiwv2vsREwt5fXYwvsgxlaZXz8buTVeXkoo8yRTa
TKbAZUXwUgZIaHJ+w6/RCu+zMt3qRX8JZ1aeNbLV9slyJ9DpVGn1b7sjd8CgYLa9YNsls+n45Xfp
PmTIfKlNsCu398bkbRof9zpXzrLg5jA+5Iq3TlCe8hZ1ZF4XUACx/rCA0Aul3IjEBJgSuScVVxTu
GTqc/T/L72158Ke3iZQHXIjvBYjgBtkfZ1KWePUZEtUDBoBJ6lVel7fEkk7wALzTYgVt4bgCGof5
p2kWPPFRyk807Wuee5GNMZPq5A3uOS6PYzh+yEqqjvMAqdpaFlweIfHcP9X4m2R/r6xn49KoAExi
8L04/SACH/Ss3Mg+Dey8PKl8sppnTwOwzK4h6lOBLScnCsLE7uyrYpKVUe3nvBhvcpdkjEuaMvNI
bSMI/y1uS1uiTfeIa7Fq3IpqNnvoiW9FsmQHwW5iCtt7U/UOUs2qR2Ab+QnisNPckHfoSOD06rru
ywcoL456mZ5IyeMG7jXDOEgYCQz5iIV5H6KMDDJqQFzQJdjUEvU4gUKnP5gesIuvhYAk4l/JcUn+
kGbkJV0B+GIN7xWtWBExugSR/3xSW3r6esrftX/+56vCsLan2WgnXy3SabrqyYDHKKYnZUZ1Thzx
DokO/PnTaT76mHhi7mGwHbRLkW9pOfyRlLm87g60E+d4mlTXJPMTjcMRnPGqaHqmeKaSsqDWwbHL
y7uI9o2+27Q4A0U/HOVy8qIH87ZxVDjNqoOokSiKnyBaoBxO3aDj5KAZw3vdjK50CmPl+594GPeG
omxEFfY4bUCvoiNpW42nGXlKqd7MdvhSgsT55637PqF1Vj00YNvoCpQkPwXwa8xg9lWHWSIZ8rqc
4/kBePq3CFyKg11TUK977U50ibym9CrayF3XDhEnHsZQwlelDbdynkQDw7x7UT39hpFLzwlnccpw
Ywu67cNpVyLQIqUi2I7fP0yhstY87XNM8JCni+i7snUOEemIEp/O+TYpS8mrVsRywndeFK/9h2gN
UZsZdwMJusIXLurIb97ofVqJuMvvDpeMwfSV9C8ioXNTHIdb+WalRfBFiEWvqFr+kybAovtbY0qZ
RZ0uil7yKFJppQeLBi33XRmMk+lrx8Zvfmo6SYaif5MVMSfjzYONX44atlhV36x8/JRvkU+KWT9R
/m6ZPfk0MdC2+99f5I7kCs2gCXK61337Ww7+kMRb3cju5RmWS8P40ZhggkQqxBROtn6BXMpS1R9Z
qCVf0+vfA8BgdINl+x9YhKrDrtcAe8Ik3i06I3jQ1OZT8k41FkrktG3APVqXyQ0uYoKZyns5yoGT
4xAY+iW4qYyZLt/kFpTHWSodMDt0wU+8yTX/R2rYS9UD0OWb78Ugs072ZH2K2NmZu1LS8DXk/2oB
OlTBwSWhL3+T15qQ0P+6VEdqemSV/kOOaW6Zp6h0v6vu7l9N2S3n61SGpynLX+MRIqHqoOXlp1wt
EemiI1p1Y1bKgeGxF4t8leeqOzdgTjSHV5av98Nz/dHANJ5X1XtoQ9+kJyefBCTFa8CdM1AmDNYQ
rgsrfOzM8a0HQF2W4apQDdgn1Qc/ejU9auh4L6OlXcJAeU2tU4ejK0YgD5CkSomZfkm3df7G0b4K
xECUf4Jh8dzPFH+KkQtHam2RfOJFqyFb66a9XJfgfg8+PA10itDw/0A1bN1JuhmPRf4+afo9qHcw
+MRt8qHyAY6XfPfFtpLUEfnvCm+L8PPNq8iDz/mHByPCADcqmeF7sylOIKk2pe/dBzjp3hh+zrn7
qzJKY7BxLUk0J1X5pdm3EwWVyoOopKoOdDC8MlwIXTcfQ6JURvMd69HedF18J28BNkua0DnEeUD+
rX1GM+FmOIdRJaHZbRs4CQxiZJhoibqTPy4TZ+TGGwnw5cXMLCl7wGaDli/t+kwnEjEYUZQ5fcjm
yD34SXE7NQyilYsSwt92bN5si4mnPK9cRHB2cEZmexvJu0ZVUZZH1iykCcBBUcPv/BWSfSQKqWfG
AHruXVu4z3ZcAUjhMy2z+QPUg047sjE1mzNH8VujyVmbGEk+XuXpxzF6dSIan7hDuVNrZsE6mq7j
EHw9ehfarLPaN3srYxpsn//abXkucItdPXgIVMDyPLfYYmHahuGw3aslPGOpepQ8cmpR/aL02NN1
pAbwEZFwEQ3/9xC63yj0RTvLge1I0AACoO8bOgKGHqH4yec+mDRVyf/FFsnZdlwa+FWGp9EsEvkL
uGRInOcso6pQ4tvxTYE7/JESvd+Se+ijW4zBndSMAtBXeEHZSU6qXj/CjQP73Y9rPJQC/6IoIMdX
Cg5iNgaLJVQm5gk50Eosnvn8HBX0ugbtj5g1w6PG4DFCJ6wflxTTkm6lwFWBq2POx5uEVCrrKmXO
kpJlfZSoVIKHJp8eFa1eS3wmqV0phlKqf7RplHbTm4rxZAoJjHYoTqXXAlOIoVVrbyW5Iv3XTaq8
Sq0moxmr8fX3vyli6b5onJ8SNlMKeVI3lMSNbesvcUD2klywlBAkMSI/K1CLgUaoSYlB/iY3K+GL
xH6av+nD4UeKdTrwBiny2uYnAPCPpXopu6t/J1HzK96JcJm7BkwN8UFQKAb0E25h3CxJI5IqUsuR
ynSuTRCeNHdzyXdJT33tLlWjpQ4M8X1cWOSDScKQapH6MEqHmkZQfiTBLl/uvsxxZHCF5AoRLqkq
C9km/hAkcesFIgOJFnOWStotJG2jptlJ0nWtTutYNt6OVg+g232RT5CCjKxFAkelrZEWZguqNPuV
7ZnVZl8n3U7S48vaSsHH6wF098WfJcZj30x//miHH3lOKSVqYDQKIZgK6U1J8ZkM73dJ+NlVdjNM
xovEkEvQOI/uy5hclyRDV3XvkmiIoWNySu9ZPlw+UYL/MQ22dt3u24hKKAl8KR+FsfqeZAX8IO2t
WYZbSVvJjsmKecJZyCgadnZf2YAPTeSUNasm5VUHaivbGWfDjjrqXqdqKpXWoclOSkO2SvgXImaL
QWjdKY9JpnzNPZk9o3lathwQ+2sX00j6z28VYBfqYedPyl6M5cwRtdP4yxne5HDLSzT2n1LVOUiU
K26OnN5AYWYLbrAUrBIXoQ/nH0Yiw3F+EavoZqSR5q9OVT9CCvfQ90FNqR6X47coilC9mz37U1wD
OsQpCKKtUsl1f+lK9BbR+ywuZjfOL2NDM2anbOCJvF+qPOId+lC6JuVPJE8hdcHKkWIMzeT2Qb7e
0P5acHPo7sD6wO7RXgFz3qpufRv4LS227VUK/OEIKjc6SqVFtEZht9/QRovd1i1t7Uz+g2QJRfLk
ZEl6sVQmKCFaiHbwaUhBZsHRV/sPgXH4HoN36nfZnToC8cV5kXdR2iUqK17l/2YV7bJ8vJW/Ldgx
sAShA58z9yKwJfk25h8AC6a9zD8vOyYHd6xegnD8qtNwZ+buvoDJTRMahA/5UElSFrHz6k0QjKBk
5NbkdTk4dX8E9/pu7EZ7Oks1Xg6X/EGwOJLVmK+dl6yYQv0mZ6zQqNFzL4yFOMv3Vp2+CUuPVhYA
xgKQk8+VCyRmEVBVKtOu+vSv2gTw26vBl9x5NHlPLYxaM7l3WXzZIw3010a+Wz7EKlJ6OHwuAnkj
Rk6Sw0NZMNy6phXQo9BdsW35SVJQDhKylDugjklnhqgQp0kGskF2S797Kst07Rox2BL9klKa89Fr
afIQ+ukhJ/SiheyWmgX8vzoQw/hC39zFA30MwjujyjdSC0g66xIqTGywHNoMXeSpOUvmKjRoVFqZ
2bjHGwBMC4xGgvHMfTUr2kTIH0qafXmAWm82VacyZRlfGYGCvIgyiWPssjC8rTvmnR4jsIYBB3oU
1YkqbYe/P2G+fqU99W/x3enfZUvk7yIW8jOBBXR2iqfQli0g6T01VBEdUoW9TMeR0Wl3gqcRsRK0
n6hvIdhsKuVZ/t9pwFvwmugP+jaf67a6paliwQiKuhHdLyrEm42HFlCPWNwa7jzFLd/M3DlLVVRe
k5qJVEdtxXjWOGBz3sPMXC2F/TI3HmFM34rNFR2wRMO1Whw0kIG8V+QljuzfLu23szvuBXglYuBa
Cc3F3a3I7Zxar5CdQbHBE6PUNQCIPStUtsEeLpVt3LOoYvS8eZdm2T5MioNvntnsD7EDhdgZOUS0
K4VrmE7Xc27exLm3E8MmIbh8oRwWOQMNjXEdy0b3m6ywVDzkp1zi+d6mphIix1sAe4IAoEoiYIGt
ZIGl2hINJOpy+0aGvBUkIkR6pWCmSaIymr9r03iMhld6uymoYxX4k5SAJJdpdvZTHcBcIU4yLqsU
LnoNH8n47Tv7LVLss9ykqALGHSAn1s2s9I92xhTCUXmVlZSn9G3317bUg+ouGyiXF7FP3cSCFee/
t6vmmwHrs9gguxwAdz7m/QCzU/5bhcGbnbrPU1XCNClFrmFxGhyYVeaBoWLUTeRoitkJrBYUHY5I
eQUhBv3PWwxUQRZV7lPEfRBxdHeWYn/IxvXTc+opf6wkWdPjxNCV8gu9KzqXmIWm8vGVmtqKhOVS
iluUnJhKt+G4Tjc9cQ9wudMC3CDZCT3ErnasOzHdkrN1BZBTdCOQ2b/gDbg911U4PQhIjH6Po8CT
wjE5NjU9qGDCkI2uYyBKadwoNmUUPA4BnpqMqm/zd9FOuiOuhvUs+QeJMcXwpXSjem383pnZSSzO
qDsfer3kfySTIs4vMPZVEo9/lmQNbxm0XNQ0/FLsdEG8Y3pP2iMTwyFeuKiB9vmfgpRV0ML6egPt
2Vl8Mlld0ZDUuJgr7t/5lX5pYUgBhj8dTLBz7LdN+5ihw0dCfU6kdHHzyJ+HEYQFVA2kRCUSi7qm
gdVfyYoueklKHU3QrvwpXGpTgmxaUFCJT0gSzG+SSxefxnPxjZ052A5+fi/VBJrHzkOEq11m+Xtk
XEWryTlq3OGrsd9kYZfNE5GcjVBALFI0mwu6+Lt8cc7kzv8ZN8ZzfJgtA0cAE6jKnZxC8VIWBUdB
Ty4tDW9P9ZOC3t6ynD8C8l7MHxpIsMFqv9Na9RimnBylvWpe+DZ5DGdl2yTSEOi73tCTWhcbSX7J
vuhzSEHlr7sTeva+sMytfKT8yxoD+CzJEQgrEE5Z1cY1H129WC+nz6HPNqPFjhhCdkkec5EvdBWd
ovAy/QZGs42TYXmrvH3gwKqV8zrRVCKyJwckk55SLWO0BgqfI6XE717p/FkcxqhaySdKjjCK3T0E
WUvJRk7kUhW3GLcAYS6Mw2yN7BPUAycpmVZN8eJYKX2B3n6wFbx86iD4UB6WUq5R+uQ830qpprXN
Q0/GXmNgfEy2iigVz0E6ZtRrXVfUKULrFLlgp7rxdWChdaPedgGgUuChY58/KbDORWL74ZBkKYeL
jwllvjCxVcGQQZn1UkCPZl56zKuN6hlQZjJPhXa652p0bvLmVSmar6SKL7XrH5bPspF4Wkfg5pxp
L8GNwg67RfmUW4ztyad3CxpNtS9PXjeD6SPWUvVNYVj3NFEeZ8H/+uFXyRwkCpktfqI8WMAkZaVV
ttFGapdSQ5fHXwqTXvfdDBvR0fKreBV/+l5d4Cdz2KMj5xUbfazJv4u2Tuf0M9Uh/ftr7SvadWGY
uBdYzFIjMwMyba31Lh8o7oBA8CjVvPtEcXLsRAHJcRSzC+k6OabsjxRA5boCCrnMBEtBKlMMiSDI
jbbYKJF7JzGDvE8iRlCvt0lZMUmYnRfVFw3DwWP+gAuikjBUKn8etHAM/oRboviVwyi+lZtuq7Q+
22NMGzxcZ+yDaIyOHgERUMHytcmtqTNGr4Tj6z9lIv6EYGAtGF3jrHn8BzOSp8lC47UN7aVkGeVw
LzkzI3vGRc1adX3T9fHTOMW//0x6HLiHkdc1U2NQVv1mDBnDronPwvkqrobcpZO+B135LtaFxNIt
SbidHA+5jLFzvwDvsTlyoegON2XEgKcDzCcLIL5Ekz5WmDoBYYm+KSd33Qzo/66kZ5qybcTcb/wW
PUrXUN+DkEZNc60bhIv6km+SG9EH6zYBG2DaHoQT73+VKk5XUBwyyqJDUT2OwHTb4avQpiup8QPr
TQT+I1GhuH1eBNNLFz+3HilQ2Sc/bJ4bA5ZQ0cM6XRdIueqDvK87WLB5EmKMMemJNxanqI76PQyH
W6kwiqaQzWIm2Sf0w3IzNJ8tfpDpahcLyqEueMsBYwhgoy7aJ7NmmJ2HLfRlXJ49vog4yr8F6iRC
LgLsKHCyBMq6rZjFhQciFyyQ37wTVBIs9CTkBO1LG9VXQa9Yr5MURbj+pR1qf2YsR7yRLRe/tXe6
fdeO26Uq/aME2bfUu8UaCeYxeCgM/Xu5LTOdjm0Z39u0nadWB+CWFYL89LLS4BWjViiGXuq0uWTA
yS2nU1JuSg7LikILbJRw3D/EHZdq5kw0aCTg3Od7JVCcve4rL5Ae6+s28CHHLBRYGvvKvCn16tcK
rfzF1uDAj9V9Vhb+E2Oj6AFQmFjh5O6mc+CRgq4RLlegN2ZxVIH1vDp1us3jut44LpOQTa+O112i
ZrtoMJksoU+7ZgDTFuRDvFf8WoGUuluNcx68QiePpA0vIWgzsjMu1MFb0wjKuwJovA5EdlKV4U9o
aL9WqSn70kzhMwS+tinC8s5kFtl+9BNhHTYgN2oydzuCQhn1e5B733X3pPMAKziPGL/COItN3Pv7
LAONqA9l+KoNzSp24F1n6DCNYlCXhhZtan7am3CDc9MK5JjoZ/vZ9EfzXitHUFyd9RynipCHe9vU
aN8yv7e2RgbIUa03VlzqkEXE1g0BH0StK0fJgb63b1qm12vN8eAMpC+EHnwG0ip68Zn2tbGag/YQ
p3RPD858G3aDRpRKXwiBvw8H0HMzGs9NTYbHZqTOthAXCQaHdM2wyPFxApxSaOm6b6pLCgtWWk4w
uamsNQMY15B2qSuaTntA0/3aaCCvyYZsWNXl1EMT6lJBd+I7Y6JYa5tFvrGV0L6ZGFLLQBr0Skt/
qD0EH4bmrVsDdvk8/YDhBSqz3HjO0n6fRJO58pgDDQ+0+6Z5xsB19bmz0ydaCTWY5mm0HDT9xsJ9
U/vpZLjjA9OqIMgLjXij1x8KRe0oie47pxxvgBw9QOr/ocFCuOrcgTfD0a9Y9u1QRZe8Dplu1WXv
kN6mkvnP107l7JLErXHj6IOCp0lDG0w8X2Z+qAFdnnOjwF5Nb3unfsEVghs3eu16iNRuBZn2tomK
T1+aXwzoQKqKORUcBcODJcp3u/Rh9unDVFT0A5NvZWBJSIcsmeSGOrkHqXLcJzQ7z/Tnzr3yWtCI
PajkelIF+H4c7BMDoUnhLggnGhs1c9/M+ngHaSxaOqWdW6cLDTKCY9i32hNt2yRlpiDYd5yAwOvX
vXlkmLK9bWkKlG73O5y1zXgKuvnBxY6tIrMDG1bWAMH08VatLYjEivLBdYBt+9akbv0OZZr5MTw6
1szQiby5c7Q03SoJzH8+GnkVw2e5EeZ9x8dCKZYGu7harBTD/p7m9FkrRvMuCaoNRDe0hVQlQ1Eg
GNd6fR329rAaA+MPo4ihbCZKjnyaNkOGcAzxCEEVlaqc4idpydshctRtr9ItEZTBTR0DztSg1Z+r
3NpoEVyTWQO0vh565gTXt32WFbeqluUrK49G+nnfVNvUdhF3RmcJyUfuom+huNPVadqNuFqzNtAp
VUDd3PVdvPO1flpBPHKar3o9fUNLy/QIx2RCCuzRI0waaTtsadhG1OBm1gWsZgzDtjQQFyePd0Mg
Ew4TkEiRqn8OtENKo6lK2/JdPfPUjtE4K8rtz8lkNjdmykxdBlRU9MtOPmXFozIXdBdO74WXA12Z
K2WrMuLbeC2qiek/IcNeshFahCqmNbEenjIHuL4/wpDk1WAZI402ABk2oJZ5BsGnpq3zsbS2A9DK
sE2BmhvMowGtuc21g0mi/M63+k2fwg8wQTK6nq3gz/+4Oq/dyJVgy35RAvTmtYosbySVXOuF6NOt
Jpn0Jum+fhZ1gbmDwQH6SCVfRWZGRuy9tq6WGdm7UWytdGaU7y7e1reNMwqR6uhFHebbdNxVg05k
EcAJfYQWaw5EGXg40LgcsrhVDxlotr9my05y4zQTxE1iIazaHzam1/hB7er0mjO3Qo2O58SWqoD3
+8+PsEcp4pyK/N3M7fiQZwqxwQx4YYjnU1K4wZi0MTox77nGeW62kCeVhOg453TPa2XxIqf+1hlL
0jlvbJn6xnGZLub42DZ6+0h87TaujfwE6g5K3gV/scTzojSDmUYZQO8eg87R350Gf3jGvk9HIEpq
lxucIAqjtL78RoMUabf3sSjf9RH1AEkwIs/GEKTLwxGDB246AeTsNP9AH0Pvr/0vcg7NoBc3l5E5
W3D8xgjS32ZRj+yR1GhCgGYf/Dri+Kte/rGFu2OuJnr7WbRcf67LpSYAJoG7sbG4G/+qiGRk5YDi
6jghRLa+X9jxU2kw4R0KghsgBFXISajx53N9q9ECvTquwwLvTQekiERrSujt0kEBaFng8vyiOQ66
2LXKeqML2HLVTj1QuFMjp4d+lV0V5hSVlAK+3AO6/ZN0/IYjNAurpJT1TTf0bf2qcsGwiwZemObP
jtMfPJNwVnd+MvJT36Xpjj8bI5+hfinHJo6u1L66qA/lXCMTY7TnTPF/4IHqsC3fi1gZp7rIjZOy
zGzb2BoDtWw61cpjuRkgltlkugvAAxM3HZjair4B8BQ/N3ee7dWn0jMP5rSMe6zGz5WOm3ISIIAc
kIZslibgV81eyHQCwc5hfTMmsTpS+vsbY2pIpU5Vc/r5PoC3sw1BztAaze6DjJTP0gLJaGF9bpT+
S9fiJVgKwL2aDlYdo5SWq89qZJDA3GwgEhWWXF5hpuxSxtad33I8LU3Cjl4npxK7MWvPwCgwCpHE
Zqf6vo/61xHG4TbJ85dc5UA/138S02hOMHiw6mXNd2NRjkJduNsdThSjuAydtI5Vs3QnX2u6U9dm
d5IWIWVyAFISILzKmO0POKYqcZpKWQPhbY82aoUNiHEGygZCLQMKfphvGs4IRWQ+59mytTzOE0vT
mHvXaQ6Gi51f1wBUFMRkI94p2vCn09E6XApRwnLlUp9qzRjyKtNZXp/FrEiqnTC1x7gMMqScZiec
Rqb6ptIZqZeYeh2z6jm/RRXrVQZKx6+oFfWM5aGuTmC3q9NQ2bSRKK7ymeCMbJzMjZG4W8OA7ziV
ZAFWZUYITXF2RwXxjBLRXNQf2+R6I4HiYqFaqlv2wjGDD1y5XDqR9Z572AtoS+8Sk9wkX9wQyCDZ
nXZLFwXjor8WHuFSJRFuFcqA9SoZapdjV02rtLW7LNTqgoHCsMAn1Tf9ZASsExQcSbWpccbOczaE
GW6WrWaBVRr+xStVjPySZIfb9WaaQCYBoxe5ajA4/NxLbzF70B8H/sNGmyEnJl0ORrhjThtb88ai
jN0mgvCUau0tjl5gev1FDmCvSnE2zRxu79RB1ZMZfpjo0przH7ksmBhU9elQnridtxPSXGln7ENJ
bJiB26XhTOYEC6B9QQisA5SVXyKHijLoPMmi+9Ydrmzf1HiOrK9U5xVSvn9r7ckK3Zb23YpitOZt
JChMcmKgauWQFEA+ZZGcCkkwo/be5tjcNzO33ckYCtgoUzUANTToj25/HtXWD9U/n2UrXm9Xjlx9
P2/mMnOB4ayf8D9f8PO1qd7gm6yfRwdpnqDvlSeU60Zir693iZgBfRt7RpmNh8Vv3a2zol1Mw3/V
x+kakz/A/c9zMBHK2ZVtR3FObZApawtoYNw2PREZvuq2HWTihK1hLuUcalp/VTKmpzUhjanzXpEp
SaNRdvueTqixrqy+Q8gSxT1qHXsM5Vj+G1L3WRpFdI6TZE/gHfRKL/rOZv9p8f/2PY7HKNPcfbzM
KEyBNUy9dWcXF5uyvCSd/1p76KVaFE3pUh96Nnui2JJDHzN5pzefh8YCvKRyT2wFnV7uhgGlSjn2
NrlR6WeuSXczx0bY182nFzY+FB9bjj51JZVObpjnOPd+daSQbfCpdiev9LeWiNx9673FdEO2PXPG
zUBM5EEJUnUSDDbWyAwYBD9x1Yt7mAf8JiX5GNhpPmySdTkRuxwkW7jbE82i1dga6ItlXxbB4lXO
+qVEoI/Cczk7zV7Nfn12dbsJ17V8jvVkS+yYti2UzgofCJCX26phWogTSm2jmWlybIFSyp86j5wK
Be4nJ9PP1PMXt9VzaFTtt1eL+wi/CrfQIR07Gshgiwc7funEa9YRTDcIMzBXGZghKoOkj+VC4+li
e34wNiVw6r6FRd4UJC4P3raorXfNAM1VlO3N0bUXsOgkexVs/ItVn7D+fBTz+NYU/Wc0FtBDi/SU
kd/MEoMcP5rRQFhTezcaSvtlPW1DQTQh5i/fwpDzhmiSsvqnp1PgJtIKtTaCgZ9vNaeSgT6MFx2k
9iaq6KSCAnuaaodirSF6LUOJiyJlm2uq3c5yeavdhOdCW6Fo2Xq4qBM/bJx270xpfzKy+O5y/kNp
JTim1fG8tavov1Rbjj55UoGv5ZtK+Dezn/qQcdwfMfYJmchg2BfDPoohDbB8oCCviehEYhmIXHnb
aUlpFtKZ28XiUFI5HfrG+0coSZ1HC7GqgjIVIW3N9dA6zWenKX/rjXogLf3sy+oxdh4CkRwMudFd
a5MowWkanrrRevbL5V7D/tpELvEbCGnoY4SdbhER0oGnoMeCaNo+ojY4tFpTw2FCiOTti3y6k5x9
aub+0Rr2p+Nnl34AgQZvha2/OZe2yU/09OcBrqihS6bvw3XOcXUSYSj64uxo9hVBIJTDtmmDWHpP
dDc3ZN0NT6apfsX07rY1XcsqsikCYDfTsTBCJXjuoxxZaJY65QWo/qA9pwR2GZKXm9lNF7V/Skkk
EtA2Y6MXdAGGujsv2pdL3m+aV5e2ym+t4Vm70Y+7Dbvk4cOYEYimZqa4USGnOf4xqec0dPphCEjK
Meg/JqCTsoEf7njqiUQdQr3+qmk0TpUgX7Vzq8/Ccba6B/qxmx+i1BiSc6+nLVFCLYEcKovZkmg8
bxapntDth1YFdBNH7JMnvCNA0yLsRnXWHeSMQ3vWMgw/ZR49kaw78Gf7O5E6YUabe6O7ugiqmFwQ
12j0YDHrj9LunjuzRYxA7EdZzCXjhzrQcmq5hut7xzfZYQAiWiKhVnX/6bp8dFZ7a6Tzz7A+/J4C
nyPGE8Cyg196TejhwIeVfbGE7e9US2hkFuuvrK73ZXYAnNEtW0uwwZb31EYzx6CF82SbbeD6g0wc
th/1IbJoZfQ1SPpo16bdmZLKkRDBAbY0jNsRkRBJGCCHaTeS4tAoWKwaUiY2fQJga6IYcFgSDYs/
Se9fJhtMZWJhCoovbW9ymkjnHXpR9HoC2mDr6s8/r1ckK+ouhslFvTfWQ2HpN5+NYC8yujtpUYc2
Z/Po+zaAB7RNbSBnOolaGy1b6G6Z+b0roy+XNPWlzt87B3lKVh11TD97Tjvd6X//EfTB/p93fz5Q
29qukoN9UONYlrte9oqkR0ICtvNorI33+n8eS+mRn5c2T+lvrm8SwxSxDa49oqSDzjbNfnv6+ccr
h70JxP8gHP+50eR8sHj1aWrTBG+sCh3FqXPn6pf0tbujFa+NNaDr85yTTIFt6ZhMnjCPJqwn8ykr
PRxrPRFdwkp8wnglsHs3KsIMpqNvmthxq484BRo4EqpIBeIDkWKSBcuG3rWr9qSKHhZT5MBTKagr
40sk/B5gTv9w2can1tFC0VUk/rjwMIekPIIFzU/RC16xkjMJ5RMAuHRLEsCT7HvtYVo3VC3kOowV
3Nux/iVNjaTROd6T1ZcdK5l4RK5sgAVP+1lNgPgxIo691XGyzQH2ueEM13EkjGrbDWWOGtF41vz+
tSyqOylCuB6a+KBNZb8dGqHto14B+rXS62LJMoSWzMCJO3Yj0eEtjp4fga1/UzccvRb+iVErEcS0
WTZNr6jv7e/IKLoQzyrcrxS2mhY9A8Vrg2Sq79RmmLdjQwbgXuwNeYHuWhrdZVSkgYyq65r9seYJ
uF71VFew0qCPGm707BniWWfJRf/wpOJmX02OvpmK+Z3JXktAVnz1e06Zc9SWm8rT/yD4+Grtz0Kn
JkT8yy+oLqOSGL45/styr/VOKNoStYE/7plXFFuYu2KBJ96Y9p/FZhrmzfE/07SvuSDXCP9ZqCO9
pxiYHiL+hkD6VnqXbqTPZPi0xJyyPPpTdwYanR8yOwTLSjyM4mkbJT0TMWJVtECvp2WoGW+eXZ2L
Bgq53dCFqu1F7NdvXtj9LelgOa/dZSLR/Evn9Y+5YZLRQTYcYu/xE5OWpP1ZMKbe9nAkqj4pt3WE
gGHNIsp7agu/Mx+TXe18OFNHc631m1iEcxTvsrF9smV/knqxYzYriISgCQgVjXufgE0xDb8ci1lk
2unfLULrzc/zO7YC/5pDyJHp9MHAqkc6hftZPOo4Ppm+thxcx2tpQ44XTbR7W42fMzObndnHz7HS
ou0k6JNOgDE3dl1nF9uA8p1m+o2yvj0RmUHmbVaTKtP3yyHHlhzWfOewBdm4GVQ07oylmi5s/M8k
glR71eQXCNpJ0JfAi7yGKHgtsl9juvRbTePkIgrWIYHQmcoFXLTrl4S2+wudX4fYF4ToNrz/4ptm
cx4QkWkslnebE2p/mRR05OaW/CGdhLtIwD0mg5UsK2UQF2wpnvJI/i6r2Q7RMJNqyoywgu7dxKxM
5BFlu85fps1sD97VY1tl3R6RAazvNkZWqz0nGzoh8/XnM34ez9ycw3xdkE/JJ2vBtEZrkxROICaA
bo0bLegmkS4cJBr76s6/h4Z4T6M0rOvPP1AV7f95q+jW9EXivDY/j5FTOeM7am//3+cWC6Xi4HV4
60pHzMHPh9u0b86zmYNM9FSHfI5vPyr/y6q836SNcq1I0OkTsZJXY33r510Ewt3FId/x572fx6Fe
eMRo04TAXAPOlRuEtvriyd3/vE+u3KVKYvs467ZxnX28NUvMeXMejKsyYlrAqdvotAg9UrL/90Fw
PEBNssIIfx78+eKUiYlLHXdizOeQLrEikPRMnMb1O8dF1M4B9b9z1MocEeT6KT9fy40z7qKEZIhC
Wf41ozW61aTlBW6l+AulxgGmWj8ycNGe2rY7/nzAXNLo2tsIN4ypffp56Ofrfd/6I5IyPvy89/N4
E5EGQ/6LHvx8UV2N1o7oSCLv/++3tYzxCGghuzUL0FaW8eQC4Zcsh1FV52ENZumtGQwxH0wRjYMo
7scXVvDm2JaKM3iaRwGn5OIiovmQCZY5ws2arRrtV3Ke92mbc+rTGA1UsnqBvELJXYM2ttu6xKmH
Chfdx86SsCWAbTxrXdvu4gj7FGBRAeZ5QYKeVsCUB6iXWdIdGugjmwg1ytbT818LUaij1ZHLQfOK
nKdtLZj+LznJQUbyvBaSWU6VMmT+LydynzzJwsI8pU3Vmdb5sSEMCfB9t4unxSdmZAg6D1daU0bc
JOmFefe4Mp0nr6Cj4dN6KCnYSfa4qnVPzgiqXwyNAQ4nGe6pF43JCJCSOCR7guTa+jR6dGHcyL3V
sdr5UXo3hH3L1LAbmwXOTx5fDYfYHWE++ojIrKwx3S06lM+I8ChcIRiTu4jmhNMA/RZYVkk+Z8Rz
LGKqehUv9y7L+KrWg3fQ9R9GAdNKB6KT4tiyFEr9zPsYUuJNdbc+Firfm1N58JPnOc+PahT5wbOj
g+No8ba2ZzwrjIJ727y5ZX9Qff9pJt7NbbyRKO7uRJCixjLNOsiw/c1FDJvL9lLk5kfcuNT5vJwc
vtAe8PvG0xNjQErjHut2ibyQuQMT4Hs2AfNZcs5RCP3pfRcHIPjlQN+m+xkeTfrVh7FkcQoKeb0t
k+SbDgihOQ13hixvwq0hRrvvQB66EF4PgpaKw3rXs5bZ8Qxzvbn3TnNJ699mDhVvIpdhTAPP7dXB
leJKQlMbFE38VBq/ZURCDRHzCYHzLhv3BGV0zf31OyBQE43dTWSQtZnq87sYmzdYmTm5MEyIGiUG
bKNagPmeg3Bd/nG5IhNzHcAWgwPiOf32CpsESUopQtrIEKyG72Q2cOGyAbYVLzQ+QU4NGvxmywvZ
rE9VwgnJH+jDmbh0ghoTPL8IgiQfbGpKaxRhIxq2/q9b22ITN6uVs7RQZyx7s5mCqkybowJd1jAH
bUe2zcRem9l+T/t53o2L2pcMdi6OoBM02O+zxYzeEgAqhu7Si+TZU+nRcLHD4kaa5hXRa2jvhNfc
jT4PqnGGolIcGX3BNfioXDNDv9fc47jYMR49DwBINh59qZ2vyAEtemaFHUdiAlM+pqJhJk2WaPaq
l+0LmWtro+jdy+t0x+kXHWsnOHZ6RERkS0mHLgm0WX/rW/tBoOuuNYdTVBaMAoDkSnLRmta4MEHx
A+455voCeTwpnvlyKqDdkp5NwVC3B69p8L94JG+0/ZMra1xJ6KhZTPddPb5PTdRhPZk+9bQNPF5E
9ATzzs0GJuHT1vV8kBwW7D/Vf+UwfyHGJjeXpHFQkuIa1eY1Bivu6sU/u28uo2PVnG2hxELVTIdM
bXUTV7ru0BzvvJroswjbPQ0qguhsI2PanmUXw2rAsVSuvdHp750rC3R9s7g3T+vvxWh8RP2wB6Xb
HAH4MBaovnDMQBav9VewuOVhfB2R7OI2ACG6pj9Y5gJn2ynfMyptzaN5P8kKmg1bcKUu2GJzOjfU
nrbyYM7mzx0dXOnMR5GzjiRzgoduJcxXVfNYWrKUGMthqCJ32O4WNmjbxe//PjLD8qAUnggAZ4xI
U7hp+p2/pvn1zU1qcZCR+wd3G8R4Y3kvjue/Sia7THSbO/R8UsDuS9Pd2A/p30Cr3Gee82gmqDz1
QhZBE//VEvnUt0wafJ2xoUd81nr1agXtsYJEspRxvezoAENsf/MLByWA27zRlkDvSR8FIjj/3zGM
IGwgoXWSD3OQivnTw0dDH/2JIFH8OwQkbsA0UpAR3SAjL8h6uJf2CxcVUgnSVqS0NoutkfoN65xO
Kg0V3/pI9Z4Ami6hf0YO8agPv+y2bwICJ0kpdNO23bg6bc+Szjd4pvndIuU6wenV8aOUzj82s04y
ahgWLSCgiTpr9kMyyMDW053v+teKseTGjZs3qsKjazKKNd9XIdIcE07sOK4XkqTHrLV9MrTqy3e4
sJXzhET7vTGbv/OCw0ws+aGDp+GgeN2b+kunkAoUX54suPD76Q99vKuKw8qVXxR4ZzW6xzGWoWOP
bNh57G5BYT9chEFLLh+2m+UYmpnGZfN57ME+NlaHIbJgsczGO4ykrzy/anX2Oun/OW2FRGQojrFd
E6SjA+BodsqlP49M9p7H1t6B/xDyHYB9WPOurtNPTy9xvcfQizHs+hxv7Pg3w9KD7c78CQahTr1U
H6pvL5XMEUmSUem55VlHYeHE4lfiG++kU/6yJZeHWLHnRL9vIGN/+NPQoULg1ZgS7U/daZ+Kcwui
a1gm2aaAXkJOxiUnQbwwJuZV8wVtxYkwZ0z8jzIbSGzp1TtNXgBS6btFj2ZbSOMhbfmrQatBRCce
dSbsrcyfrVZ7qQwcCQklS93B1gFLXBGbLJevqGbMyS92VFCGR9f4IyLmbCmznsSiKLLbB+lAc+gV
X3XLjtmBhq/YWoipooLaO3O9y92CBJW+PWi2+gSEzeDInL9Gp+dkVeYvkdH2dK7py7KFbQfUGxyL
GaZrXFa0ko6Gui2NG8rsnNH603UadDqQ9bIhvLOZGa6TIbXrU0NsnWkIITvbWxrO+rlUb/Ok33zB
Lu22PLNOr4h65g0tK07K1N/HzHnNmwiHn32mPAmzZbgzUqpucXxJ6QZ6jDQj+9EK32GfE/d4kq9U
yFcjbmjhAcrejrX1NHPvGiVdeuIzSBz9R5BpH3QanikQ42Ob3DNNSHJr50AM+ccE+3BTOtpuirqL
i0oclRl15cipuFPOm2FzaxUz49vFX2ONC/s9LkGSVTmDaUw+X/Shjy0AcDMr26O5VG8L7a6prurD
WIM1t9qTlWgs9va7lDILdGO4DQ4AJTwUFFaomuoZFkGa9AGkm/d64ZzeJfNnTw5bMlSnhe1i6lKW
xzgcxlzuaE+fcV93m3zyxRrAjjEKNS89F2+UCsGVMgNOk6C/iMaskjumrohIMswGvTj8sGmpLXOI
nSQpHen/oyz5lB6E4IVohNWaYU6r0KBy312+gj6Gj1UE3kjbzWdk0usQYpePzhUyElsfrTmuQxof
2XXR8atrnvyqsSlHFpM47qY5frGM5WTW1e9MONxhzJbrEgeE4T8XmvddTJPHuRMxA8AoatdRvjF2
+ZdQC6w7Tk9micdpXlBc++ZrAUgk6qpj6o0IJFBrtxoXu4j3Rdrv6Bc8k3y8bMoF15s1ZNs+ln+X
qWGiOH+P/YcyhkDjwsM5sLhHpztKaT9pllEGsGGrkPEb3DQbQkeEZGW79BQ1VebfZUcHgf+CWGsO
pnYjMiwP6nmNryoLNzTt70k3PxPT+Yga5yLb/qzK/muwaiSyuKzsgcpMVV/S5mk1YxsfINoRyyQC
xyozGgurcMlJyO2Y5xfH4NSv5fob9P5wKOU9cSvUYzkOb6rgaS4f7lIgslgHzN7E6UcbLrk5ChCP
2643FasEp7vSHTiiFyMe4G/CLd9t2zrEFYlUHqJAPB9PWhetURhrt9e2jpadM4HLwTCaxUvX65d0
Bts3Ru59aed706j6Yk3il8ZOTc7kLZFcZsuQsxchx+QC/CU786o1DvEiZH1MaviOlP/uiSSUbXKM
5vJvas7c20B0FVs7Jv+Ny2IRamuWl2j6vfIyCmz/Sl/yPAN3kUQmULhMMPA1Bj6E6NURtzIwklvk
Xpku/UF5S+3EVLP5S4NxW7r9ZSryJ11Mb6YxfLGzkhZ8SA2Ddu2CPxWxhJugn9S8/OSDi14pmhFt
J1HZxdarRmYUMUhgzTi4XfHVOhmssow2I+MGV8C+r7JpN5SEvon+QaH6nDfLux83N3+ODl42AUDp
d/mc9iyCwxmdX4ig8CLq0UShRyWlGcUHrqovM2r2UZZpG6kvYWbz56N/pFneEpvKLF2rLfoea5+t
Peo+y0KVtieoTMgcspdc6vy98RvyQknjjawyAK5Puko4amAZivL+6Oh0By1novFIbogvvbDWsXrY
tB0d90Eo4IbABxiu3VEb8r9CgnxuDZ8fw1BjXAi5L2jnEf35RuwXQjFeEc90MY/lYb+mmLcokkgT
OqUieY1QIgCkPCeu+bDG4mDX0QD5ernFvUk50RIFJCKLWEnmcmk+i/NAfRq5zo58rXaJgmI2OPya
04OMCJu2lLWfTWNvpiORzTBtzaAcLEAotHpHlt6fJzEVLpRxpG/skWkisYxY+rO2WsdXxYE7k3bP
ZKNr8WuWrZDrQIn5jE2vS7DI2Y6rdpRqdGzIofZN/U4U2M6U6xWbpPaGu4lClik8pdTV1rwHfQNu
p3L8NFX1xy57ZqqOeYelw5K9LIyoathn5PR4PSPh1ezcqnfToVVZZAOKCMI/mQBEgBiLL3f48gnw
gqfGgI3wL+QfkXXv1RM9gn3sqx3xDS8OCEaWLY02IzBKDowcU+R408Tw1KChCQjkPIz050zlvdpJ
l5Hb+1F4Vpj6Zr7Dh1ttPMEpK6UpaGGd33R+faxt9UgnywyN+Q+HIc57HiEyFXIAKpgyQe6IQlUE
g96yVha3ToeVnXgENU86gOgOFWTL+DySL83M2F1N96rMw3Ee/pCnRl1PXc7Bh2xXC28PvPh5St8G
OqX7zvBucRYzMhpJIJz1A6pK7NX1szBoaM66910mgPQ7rDcbKz7F6fJAImMAt6kpMGGB1fFbOov/
kgnG22B+Zzl5jhEKkolsSLI47E3JnkGrkh59YlobL6bLKuTXVFn93gXPAOuU+oS8n35ADSTmcyos
d1/2U0LHZflcluG7mVGwlKwxEghTtWqPoyn7ZM/bxW30miT0gItGAdAd3D++PTzIGdp1zPSb+EWV
otit14lVco1kc0S+KQ4PtTA0Fl30O16Mp4WjYp40Txpsug0AsW8AfAFB8exjkdpEQ3W0FvlJlBCJ
h+giwMQikET/N6iK1SRfAvR/bM1N0gTu6D93pfWvcLJHwpK3Gea3ZsVBmvlp6ZLjQsauU5X0iVyI
Y30d9kTUrB8Edke6aaIf1hvETvBhGMOUY3v/x70PLJdDdJN6118VOdhHXJfHWrPtjdVPvwToiyz6
Vu7sbPqBLcUa9z0eTo7BCBZqPf5izI40sSowXBPb4UNqMxJm2lkNQMZqD8IzyArlAZYvrvl1r1JR
+urAlKOqs2997gD4Kg7aAg26hGE3xVY4NP1bPgZRb34b694Qe4yqo3R+WtfOQSyPJuL3iQT6zLrh
aEss3JET/5fjVQd9rlCwT+S2Rv0J0hX7G6fVjTugwBma1ZXKrLz6r5i9u+2cNJGSNt/oEaINrnBd
1R9gjLQ6WfbzQJtwHqitVAfIJs6831Z9YKb8NmRGt8s5tfvYY4wSjF0NNoQYdrpmk0GoaQIGOiu6
nZuPp44YP5aDad/l3asXjwGupD9EueIbfW290J4j/ai5xT+nZH6bNb9zP5NXF09qslJQF47057QU
D8WyyLJP2aVy7/ecbeMOnH00PhQi9UKmT8JDOFz1hIQnQxcm0aXWBEJrmpb7OpoZLlY6Igr5CvTp
II0sYUXEhZ0PZEflJQpyPR4+hkJwmq3VyYmxNvbqP21s/mt8slDSrPpnuZMJ/j7QR73eMmg7+mg4
4qbeV05R72qG01uZ28PBKy2S2JBWuAlRAqgs4Reoc7meVvr6rMvm4OXT1XPco4+krLe9EmeFvJH/
s2P4x3htxolbmfPGqfNLr8lLtcy3mWxKLpj+0wXCmZUmuCELSzfxZFZNDqGZyPssvyhFo41N9sJ6
oYzS/2e6Ed5169PV3W3TyGcHDrs2VB5D/NJg2htaSbHmAzXsGpIo2tGLiv0UzjTHjmbsPwxvfO1d
ZWzACOZHwFxo4wxSg4oWyUo7oeOXNvVx++jK50zL2fpYsejicn8SbaqjGc4HQnopIBiJW+igBwJK
RvR3msZsolKnsrHLrc0SNlIVxhPKX6LwgNFzjA2kVu2dYgxctDaGHEk2U+5nrvvPCicvFu7nerU1
+zG47JxbUgj/LuhwhbNIZShflsQhfrGJ0iD2+xP7I74I2422WkVyoBbzIiETtoj2Ai6smgpqpSe/
ve7TySOsTGKKyfVyn2mr7XzhPkoHM2lTjkRAzfICH2EKpMORCPbkqvG15Y7x/V7MrnvUqpXkHkKB
668Aq8PCa5mCNcbTlFXYh2brswLDHFAU34zcQBVDuSdt2Bd21f+1FR7Nqem8DQHokMLHZrovqOZR
Gv/tK39Ggg6Mw+Y8vKz5muRcj0fT7g51RTkV50u065C4jvTfaGh1xnaiH2MY0XFsNSoyK39Hzj4l
eqjT4ie9nR+rn8ZlvFcd7T2TgqQv1IGL8z+rf21V+2nJ/IGsAtkZvrZgSof+tma52J4TbZXN6vIz
5Rw4SaF9JBbo3KFj3TXFgASFeEGvIjFXb/ZQrdaSwkOt9TakqyPZDGw3RmRWHDv8lBtkUa9A/WDb
ttsM0VqbfyivTYPWNPWw83jxjMl/ZxrocS7lFRuzHotGmbxQ3xFXLDSLi5cbR9Ut6H/SPhZV3B1L
sOngt+uZYZRD9mbiswwHTGMxhzCFjT6h52/m83GKU+rPLEffZg3PtLZDpEc+4V+o97ShiAOGfIGL
8iBgLJFsVUqXzayKfRLjT1oHRszVQmQ9HzBJD42W9BxAx2grFB2LWM+2RurZ20SpVxgmXkAkeB76
eh1fEi8PQH69FHn0tqDj2JLz5+9sMd2VsLRLzN6YrNp9X2qX3LPdi89CwF22fNiy09/njDgHghN2
M5bJg7kW8ZPF/UsjyMHe0bnjuCnMihpxEvSKdLGfE/3VH9NwFKie6IHKwLAdxlAyJR3Xo33g2rQ4
/El840rG00nS1toYUD74vEG+yohVVcRxfxCi4viTTc8TKo68HoAfWfqDiAr+6olGTFJqhG+XTYw5
RTfYw7BQehRpYUc7ICB9MeOAGr8tRhRoFuv3MHwxgcLNEeOf0dAsmyUdM9FKZvidvZHtrdBiqvEl
VK2rnerU+IduUx0726fL53Emm1IsFUJuMwsDXlz53ORcEHqPt6SayxMHqYuXR+7GJkp5hxYxtGsy
tGdZeFv4JnpAqvQ+N/Pu2P8fos5syU1l26JfRASQJCSvEupVfbkavxAubxdJ3yT919+hujfivuzw
PtvHVkkIVs4155iBe12FqfY5/dRSxQecqFRLEdFKJv9PMwXNduyGk0Y23HQ2+k7jySDKjF2gJtnR
EsbNwaZtGMB8v10q9yPhjeaF0CiOO/2FKM/WHWmHSTMyT106AQUiLRJLKAc3W3/p+1+oRft47T4p
z9mugkYyTETIQ/mzlQTj0Qlv3F+e2rcvnBUGKJi8YbpyOUs7CGwhcNgsA27BuBlyaBnrDb7PPff6
iwpY7jjDcjuctBc1xS993VKDoMJ/pT280MVV7cIAtLyX3BUO2TgJGLdLj8OKyk++I+LiWdFcug/u
iCXDKF5WboZ78g28+/HqHDlGXJSgm3jMpTrN+DS3OgixbyoeVDntfUIB3GP1guUV60CRNny/e7Ev
+qU79ooYX2uso1BAMaB3bgpoqpsmd7ZQVfige4YwCt5+GXyxi5j/TAt3nPYLyUGSdqKqWThs6ECB
iKa7eA0depjT/e3Uozb7MzjUtkPQVF4RHIJ0/qQpOeEzHqHc+TZaUGrh/8jHm2lP8EKI2SHRMYDy
CWb7PF95mHBN9LSR5jrzka5LGso9zsyTS4CxcJcdmP/kqbI/3Fh918aljXf1OV/YGGvnxfPuYGVd
FwfHgt3PzzGZuXyu5dFyUBW8BWtG4LvTEYD4B8B/Z0/khpCgX27W5ip6nJU6Xe0opr8er4e+h0cg
N2tsAam3/9G3yVjNkt2eJfmVdiyoWX9OSwjHRZsfSJIain+cnRt41UYH7PpH4PBWiOF0JqgW4WWP
SGdfwFM9BQNqp3JmznjBG3T7ZWuXRcokx0c6Wi5MuYehCAPOdnOyk2s1b5xmfcE1tMkFS424jp+0
t+Isq7G2Q8onFjRg0aUIS3DyN3akbIjilWkPxYITiTE0clgQHuIge8baEWHej/zAKjagP14DOYVb
U014F531Ebsnhb8pp3/aqB5F476K0Xn22B1CA/xHVJG6ND2dvKa/rFqwu+YZcy5poJ8GXTyiV322
nWLLN5fwiD1OBgBU81uxY38gjYl1a6kunp2+aSfDUOX357TS3y0cIQRf9tK+Bp4+OP/mdPnPVsM2
65F7h2ql35BRT4wtcOSKru8xpnhX1cQVYhJx57CerkIm0wGI8KtdfnjkBWovF1tXY0/Ke9iKesb2
irsuxWulf1VWR8k0oDhG3UKBMzBUV7jxWzDJkImbSkVcvov/W1v2THo/+zBT3F8Sy/pvWqorafua
pbl7pCZ9inxQzZGMA3D/JWMMCmGETs6EsGqanSWZZObgrRUs89al37I4lvbinyQSuaHkfEeUSmwV
5qcg9HBRN7DpVw3WbZ2t7Vwz4NMXTSVuNWI25vtQzvjdfBstQI5UP87iGRglxmAYOmcaY1i72DGo
mQpecNCeZg2fgc1wafP5itF2drhVyFLGE+NbFc40fPrYoosDvdH14nBM0tPVa/Nh73okhoxjk7Vd
z5btlEfWJwijZFhQPOvTOiHj1DqmWKRC91UhZJ84I6DZjR5hj6A8+LdrVRX6bRgYyELPyvejmq1z
3jsvfgl6fPKOVlLM5xmtcuff22Zqop79zHYlapk2YcBsCXjWop+zUXyTRREJngy2GYc7QqTeQXCz
tnD3Zw3qRE/Yf3xkUng2y8A4kYJK0Owm0L6QdxvDvOTYVgSoiYu10AS+CPTTLD3QEZCOoAtRk8zg
kSfIWvpxV4skvjffeZS5spbDazBPiL1GsD6u/0KntLE1L3+njrNfOOAUMJb9tqYCv5rgJ3XJ1m58
smhMpNuwmfgE2c27NoIuLCjWR9/FTCaPxtWRIywVOJjSN22tahS7pr8Vh9N8m1UjhcCoG86aHtd0
4I9LVmYuQ7LRaGOdbT/406HrOXAIrl7lnmJdtXd+yp1daUMuCsEuajIcUC6pkKHJ452SPOftODvq
emg4VttH27WfYhnjaEgsSfh4Zcgwt3jOzz9KIjSszBVBDX+dHllWTZxGSfDI2z9+fsvPr2p3rs8U
wGDO5OK+/bew8f/vd+EAYwZFS95VpCfSSTO1bds5LI5ZDG3eTlcVKYNz0uvLVyugqg1Tz8imyQdL
lzvntnlfytGLdBfMUaPsZ1Wx0BQdjGT6UXFfz38rywsv9XLlzseRQgJyNn0flRJHDaBGFL5Wtptg
JrSEARLT0sp0TYZD8pPS6dWkyV1jAup7i+7i3+oYTLVGyJ7tOcuSR6WK6TKzKagrBioVeEdMPIDt
7JMmwvfLKYsQ4S4II1lRnd3H4p9H+lJ5frr1DaFLOSkCAuNIFGT+1S8tG1T7FnnHqySJLp24822n
dpxp5LHQ/HxJfCsw1zB/rHXPn2GZU9EREeB0L6iZc/5ZGD12IJNJ85bLP+1309VVy4ffhPrUWQNL
0JlBNnVxRGR2e8t0tQTdBqKq8kY2TB9HO1heKrJWXiVs1vUKuJWtx6gZenQqVq59sv5DeR+5QtSy
z5v4EVDsfvXl8+BTzgAx8mlNR05Vk9dxYLW+ZDwlB9vTPQmkjGcDLbLhkDk4h5DuBPozZ6FgP/bc
wecMkzlZ4LsZdBWRVw9XQDjfhZbHiDbpB2vQf2D2VWe8zOX551eqdxWL1aBJD5mcLr70QvJ7t7jR
//7S9gl5chrF3X27Un/+i0PA//9+k9sJLFYSCsXPpftz1f78xv//13RKnlpADfufa/f/r/CQuFKx
kcGDIgX3vxd2e7vUl4HGhFuE0D6owTr8/G+k065Osn5bJe7FkhGC4zD/KAVVvMyjv9yWy1bWTktf
eGaiNh0p3s0r2iXqY56tbEOgqhYrTGIq2CPuRDxPXqx8QBWpXikki1M2jVLu2DgYcuj6T2OhivMD
V4wddbd1GyoJxsnapbRC19Ysz5O96K2fzTsd3OqIi/W7aawBDYvFw7piRy+GbVc9JMOy3CchuTTJ
nSDSdg1nFh1vqd6XHkNdDxonszKNZeheTOo3l6ugoj1nNOsr9Zxn/WcwvRROwTlohfRXuXpD7THL
Vy0olGvppJZJ8KKVOxxvfjql2B1ST0Nv5tJSK0kmbrHP5W1pM3Sa7b7kq5B7ZwbUZHH30IR+hUPc
krDDFDp3e38uK/qPnx1L/eOr5HJdASYhF3bxB/JEbSyeKycoaRIa6khN4dGlKweQOaO8xRTpS5aA
OAiYuNAopono/kgZO/umkimMXcCWRfkuEXH89NtlP4uLuYHy61ClaONZHaaV5Uq1ojorI/aT6Fku
4LfdtpaONwqq2GYOrD0AcPvQLfsqTfOHcAk5pVHnFFcNnpniteirP0sxlE9TfkSDgjKB5/jij/a/
sm1HpkOyLYGfkVREUxj5I66m5P/lLiXWC7NT/VKhojsA8Brl7JuSRQYRm/TYzpVgo2mfzDCNu8Dz
7/LKIPHEikmvCqN6ZCHnjTYjwzgeJworiCphAlsWlgK17I4BvR+TSXkQxPkdX/5vwkk4ouPsfV77
ddNmn2rlVosE64echoaQ/IOql4JoBA+/seK8RK6Te06XNWQD7HTHLuiM1Cg2o10/DaHAOmYv9Fhx
iwLm9S+GzSA6TOPJqO7TpLG3XndwHP+Xr/4Otnlwc8YUauzUpjcwvQdSpZ5YTkVFU3vaA+RAxDZg
Ka2DExDfmVGR/ICc9EBB6L58mQfzqeyyPnBhwvxl0cduAMs9JiisOenwEqTiLXN6Gfmm+4pzTg9l
yKVrB6q5R2mmD/yPErPe9HbaHxOfMXpq7+tlyncuQs3R1X+49d3Y9ASceAMwdbHFSCiWzi9UGCTH
AHKhs02CmODAxNgjRH/lUfpAcFbfmisjYAHqmPuFFxkHO1+HXg+dra/PeaGq88+/rlijee3DLdfG
Isby3TN0OPfsF4t7Hn0PZlnY0WADfD9fymXXePQSW7k8FE5aEDCacMMYXt3ELHb2GImOJHSgLvQP
8zjrw7zUGKlwZBDM5czM75st70jgDFNbv/JickxqqR8ee+gt9nctUJtdN9s7Zc4un+Rzdhjr9G7u
gxDjXspck8gPD+jGvmsgKoahRWTP4WdXI+odcLlxWzeMBNwFCctCj/j5G7wugMzPhsZa5v6c+0TY
OGwO4bELoM80DW7/orMij/wsoIrwVsITcFGMifVQE1VaejWdtJ3N+9AE6b7i63DQAqGgeZUyQWYm
uWrnWUIdXb2tOgIZfSqZ/btJnZzS/j2U40Nq1um1sKzPfEl/u2Ef8yCEb1K4zYNkOGESZA1u6fq+
6/w3Nw+eeaix/WBzFBWBw2zK2MmZmOGa0IOOhqV8xbt4ynAR/0oSjBnJnB5QAt+9tqiPreQ+7oea
XNoYBJsK/gKrQkJVXtpvs5bcoDYgfCYCctPCOV9/D2QxcPpx1MzaW9gvZZ6BIcVxKL3LSKRAal9+
k5piweKEJCi6jrR5/QDw5Zy16jj6vn9rvhKRol43VwRwly9ZDvdALZqLbPlxZTC8hHVKH3c3vYa6
5oDijc0+rnxxIFPJ+QteDreySVwNIBmEIVBmSWCgKs7Vk8Y7nATNg52ZfblaDW0JyXdZ8bwHantg
hHgRrsQ7EEKg0YzQVmi+KV0LYTymL/m4nmcxzLtszZBttIuLI+wooiZxZa1q7zcG3vqcn5eMwUR0
EiQkWS4Wq68sQTJeRfjHhSTCTah7a5MMm65kFU2HoG9kS9oJqIilBueSW5wqi3xMyKhGS4G3DawO
aaUgS49SjJ+OISdjiZmdd1FC/vBeVZ5XN6Tva2jsi9PEPaS/58rtVmwl41M5SmdTWDa+gqUntMOg
3+fAYxeOLRLCH49BZ9/F/qP2WvR1qHT+mv0j3Id1LSXKoMadJ6Ynt7H+iCyJXPLXi9H3GpCyvRhQ
Dg7HDs8bfhF99VefZVONJTEfv9cq/Ein/j7JzKmlJD2suku79vdBxhdrIChBSgh4A9Z29nCcP8Dx
PRHi7rZekC8bIetv1z0OoTnHbn6fSVA8K0uBaEiA1C/1XRn3brSsUeiPOkpvjk1gPJTCrQclGobU
GlOXHNyXalmfYiguWflnZWFZCb/bixi/bgxNOnvIw3iM0OaueYKuoBuS9IrE7rZ2gx2PXFANgxfl
avla3fphTuNLpd1iN4wBdSv2vR0v5lhaywPeVEBnutlY03gNCEMzxbOOg42RYRxKFIcpqjR9lMXZ
BVuREkz0QvnEidMaHN6Opf0Q5YggpfNrOxVvCKS3fLL/lllNsjNDR9ESc2rtEdxaDOnXbHgqbAXs
klx4lfFGajm9VQW5JFXkv0hzXcvUmnfxsPwFX/XpuO51ythtWpnznLCijmjI+5AtqBYXlM9s7L22
pAHTa9kbZ6TCI8/d/QxOntsaOkZOXJLdA6QG55hTXrWNy/uq90sQhskd4t9bynSRUp0JD214sOud
Wryb/avYul3+S6O8bZFNrlV1S1SOXVTXw1uJaE4iXmzIVN/nJtmFJEpF13xgh2Z1wY17h0K5H3Nf
nybHYd9cHN2aZQUW+MFnDRfnrAdHv7sn1/CPsbIlMD0VbDqRiivpkDmBBTYI/m45iJE9V/aAvb6L
mZdcfuM2YcpvKEOqPPev7Eiz19x8x6GHa57EYtNDI/0xQCFVeun9nOFbxL4EDspgodPd5NwvbIAt
Rz9040CMCDviboXQDgzR2WfZLYPTVckumduSHIGjd0ToSexxK2Guc4joUkmAGpWXm5yWa5R+E9XG
9k4+y/XM5ky41sxxWF64fdjOo9CduKRtOuwrRVGPLZyAO/lqs8NnlVdph+xzlcKlNjxyFJoN6ZZd
MuGisHCzF+qk6gHHpSyYzx33nucjFoYYF4GF8IUKw9cppVFrri2cPenbbOMUtToSPkzLmyng9hmS
JnRN+9DUD3Y1p7vYK/H2ZSEuLCRnxxyXUPMzVM5jYuPEDMaYhULAJt9jAg5hTvfDorb+TPID5CWX
xlpvh8X61yAF7Ro6+dpWB9RQsBkvuTlEUCA/nGB+GTLvWN9oGK3hNuwm7vdUFt9T0tVfgMXTzVJb
97VVzyxTzovJsm1Y/IbpwMDOxmDTk2Qdyh1rXRR2vJWcjrapb9uXxqzNbsjGiGUxxkzvpQ8TcR44
1WZTjIoUe1tZFv62YBmWOvjjFjB8+No3ZgZ0ZE8/d45glwbOg3R5Z6sljYwbXOdAINAXE57chfMZ
LAEG+VTVrHxRelgtc1rudLBrreJDFOtpbBCDSW5wwPpxEGr9vsImOMy+dXVDNzul/Xfm+f4Fq7hz
0rV6ips426uelI2eyr2anROhmXi3Ok0e4QEA47vUEXYEjABWAf1RvLRhQb9wne+FnXwJ7b609cw4
hyf7RZagoJzOwn37QxNqw5zFdY4dWZQsYvg69HXe3c9zdpdyGqpFMFPa59Ht50AGYNezrOnVdywu
q1DheFILpB9HvtWLDdQt9axt3pF6jVMLrWi4j5Mx25ezwETfKSyqR9KenCL5C7flKNpt2GHwjn+1
N6C1saw3ChPLDYryWxXfrBu4WArWhIA3xttac18VIU4SNtK4mDqOfZlmm2cin6k0qnn8M5emvMLb
XwUQ6LjwRaM48eqIhueD28XHPpffsnydXYsVASTFDs0SeZ9QPie+MKlfEUQ+ggqGVXI7aYH72+by
w01sGggZwFvd7HLYFFuX89rGLRyxhX75KXrchrQt7B0+aDP6mCnS4QvwHJxJE2UZLKU5bnEdcgiy
u/5xLdNTabyX1GreHaU9vEIa63qGEkRFn0f8wYVet7bePuM449P+QsQB4waH2D5aMJGcs4SbecUi
d2lYL6vqs8p5s0O4PHZ3zWAgrEH5ads095oRIxSnNkYP/W7jZD5b6aGDWgqAJYTZUzYnKb7FwM6/
qFk41cLne7q2RCqbOQKJcJxKLB+eH3son8QD6tB+9Mgg4CIuH4dO6WjsxaWrsmftL08Qop5rspob
aZmPMuVMMGMU7b3zkrrJ3rHdzSAgc6VAhfxbSUXvvdympWymBTSpSOglVtbvVIiJuomds6kOpnXa
bVe2l556XapHPww3ijiQJNhT8E9dsBs0JPtU1CzDkBSHtHjvBp5nlusxIY8cpAMQ2zx3qFf5U+gf
iSsPMSiUvyl2+K8NxzsMbOS3+1Ae4/aNSz6qV7u+cEJTnB4TSCjYoC3aYmL9qymQz24JQcb54YXK
3Lvb66GFmxOvGs+c7aDWVxVAWyzNac/gwTX7O5msf5gKI8zi/sFy5afGCHvs5jgAD4UKyIyMHjAd
8zYMt/P8UuOqPAz5RNwlrz8KTHNew3S4MIYTjvWz/dCqWykA1SW6NJG3kH1xxuxJNM1vjCCqa/4s
AcHHEYqIbq61hxk4F0Sgcr5WPX5yJz4sqW72jiXdTTulSdRAAghDcZ5S55EVG2zAFYmdoDzBUtXV
WP5hR8yMUr1BRJezj6ocoMqV2X52fFZNRGZbuf7zqNA59oToxmA+kKT/57nWm9Yu09UYM5O4I0gI
r3zX00vuTiT7Ol3ivOl2DpU5W/h5/wLJCrUF/Y+9/W12B7gjU/dVae8ytuXfjEwbppu9081kJdst
1YH0zPB6uyx4v8G4SFu43F7L1YVXFo4YXle8uJzh2My3USefixEeQ9hRQFZQs4IQ0940Jba2oBG3
YzYVJ2RNnucxjtKOlRpLO72Pc7QzgLBPFCzhomvizzw2xMGrhYM0sRPi5kgJGTEHriWuOcw0c/eb
bhKH/XryXiNCb4E43jmYzHZ6IdSBH4IV2ozDdLGmvd23zypjuziC2GG3lzYbLPj/hVlCerlLrpDF
vjuV3OeUShFCx9C0Aizb65EVQzfLSArDStCqVwJSZZRW8i8GObNfpKLZ+GC1Kylsr2/2dnL9uYTn
cfzViOGaWdzmmzFAekNXHljeTCVOtVvcqWHcIkDTzo+GvJOyOG21U3WuQv2rq5y/g4gx/NZE9gYM
ySQpOSoFrRUJGzeZRT6aTWzzxJx4rkhx0sUmIrgjX2mib35Pj7v6VxmQ+VpG/mKRcwyXGZ6c3q/Y
AOW7su7ze72w9k+qoN769LCmLT6+kFuPKYqCDCYJNLtMq20RP1srnegck3H3kvTGJfmN/GK2pTMR
nSvBejR4S6g8xlCHJGJNksNZiMu6X5e7lVDEsZg/x9J7XGMRb5Mp1ns5BBdWvlhwff9lnTltTcwS
HL7rIzrCbuw57nrsTrGwQSmef3sTJhNtweST7ZMV5MGOS8nbwVBaI1PU06bP6vupmD+m6pbnwkdm
iWaHJNruHIjAkVacrt1G3LsckgY7qB5mYXWQfKJp/J5q/6l1l1dbiFMaB78kuPvSs2HiqXPuWpeE
UM9e9p7Y5PlW5WHKqOpuuwniKHBQbFmDSPZinP8qo8gCftuz+zqL9JX5nB9XJOdhzf90PTeH1upf
w7E/JQNiWxh8rQqK7FTVX5Iu6FKFKxM876np3LfS4bM1OStkQ2zyiFmRuDHaV4zyOXYQymzLROUA
+Z2JuHVPjsuTzV+ZHmUzy72xJJ8UEUdfyT/FNNqHBkAlpgPqgoJHAhJXB1zzLp04DqUYRKYyd4Am
1He8kfK6tBYqDufIg1eSBcRlOsUk85oFNqtFRPMsdfpfIMR/hbbXAzqMG2UBsJrZeh4cH1B33Ypt
4uLFDGJSfQEN6Vae2CffJiFRFMNX6GJRjGteEVI0cvf6151JO/MAgRIn4707L5pgKME5a7aP2UiO
m1R1GXEY4vWE1kMVZzZj3Zo/G7/MXy06L4NlApxxmibbv6Bm8KXbjszY17hufqtl6E+prJZHBydV
rMNiV+jwr5/8HlvB1mQjydmeiglfsZlAmDmBt1396Tv096ZqsJ5a5Rm7F0rbIsotKgfBs3iljSaM
X+NV0QAyPwqnzF5Ezfkobgm1r2XBRwMiA3HArnZqBB6jc/plG3T8ggANp+P3RCd4UgKTn2ThsUqc
dclYy4EFM5OzkyEyZmLW74TwR58sFKZteYbhxZGSKdmwdOliDv0q+wOeQZ+cAlGCeHkOoCjwiVvV
7gUeKIwev6XoL25fXIcveVW6l7pq6KxAXF5Ve99Bsox9xnTzBmSfR5aGG+tKpmtWQZC9ApKh4nNN
yxhLF8wMu0ZYMq66sC63j5VtLrEpq7swxmmz1LaMKgvJbsqH5kwJ6RZCNM4dwUALsmTbluRpg7JA
ORzf/Vm9hrKFZEXNGzGi9MuOJ1JLYwUFgKtKdSVmJSOSw9zgyQyT8zQHNaUp9SFv21uYT3xjAuQY
yLIT0nICXekWFE+mD1XiuKCbG1N+03JYDQxo3ZsFxCm4S7T7mSPlVWfCOa7bTlbZNXftN4WxbhM0
ZcpTxO0jv8qOYx6UUS8q2IO9fF9+UkdJTQ6fBefq4cwhbgmamYMVKru984MQJdG0x7kkLlMHDKYL
iU+7wIIfTDu8yJK4efZKbJtjc0c2qa1OoBKemxCWR2IApAGce3fExFwfI66zj8ckU6p+892ik+Hi
mgn/xCFbnIKDnAipG+TbsEljfRrGxo9gWOP5a4uLglV6NLh9sGnrEmKkezWDLgG8mhRwrjiw1WGW
nAfO/m9lDZ8Eov25qlCV8gHOIilt1LgbtmCNi+2sM7Wxi/hTWBOfZ6M+k5CcRV92mlx+vCJg2L91
7XqRGqu7tAsuoO189HgkFWbn/jXHMPgi892UemiZHdvUsObgjNnw27VwbPLAZnTPSklwPU4/FyrY
Mnt8qkdxddv1glPicywETWqlBEXNkwlXMTcmg7MzJ9cOSO15HZbpEJuTl2mcRuPnEuBS8VQ87SRL
K2nxFuVtQ9/pGgy7JFmepNeq7UQIAAH42HY9CRM5vuGr/7sCGOfEQB43sFDwWPoxFKRi3w9CnWml
KVi3pleVGHIVPG6q1MnxuoVnlqD+oaJPLE4ye5epnGVBDnHIMC1f8rn6APKzc7BnnTBgnINOBk/j
+DqPFLeXefiI6R6Ydg+zL1zMoUqH6oH14J2pu484RhGpTV7uyn59VQ1hr7WTywZxiO36PPsnb2GM
wIR8TDHfbG/7YqzVcsgUPNMZ4keCV4/y37vREB4Qut5SxJxfwC58BWG9nEfPXbauhS+Z8Y2Wk0rL
aBmUy7KoPZou1dcuWy6Jb83nzAclKSy2NVLaR3cgjNLUFvzzEGdYEmaXsl4MRRNcidg7nW3otaRT
KjwMdnFgC/PcT+sHl9Z8dDLnnHRudRA9h4jSy5y7XrCS0DiZN3nAeh8Ozd++xRlrCwaHqnp2MC2d
ifYVR4yawMXc26IyATOIpCYSl+ElHZHaltXA7gCfkQfum4HbOniwFOCyGTaMTB4thrpqnAnjwfLi
xC3SaCxgf0nv5lDDipeiwUDcuVUAKJt4ZMsaeklvXKdhqzpWvg0u6ICSU7FYmiVN6V286WvKSPnn
iHdsNb2nojNHXfIneuZOefQ2sb7MuBgwnowBVokABfbY4wveYWDfM/s0l6Yl9RPG+UfpzVzGgqJg
SBDpPuVciYwyn8sEqX7C3MSd+VP162cjfXMoe/VtAXCC++zV+8wJLrrkcc3+LILxBgu7JJMpv5qU
YIwKwclWrb5Onk3TL6oEeAyouAOLM1ynAbqdt5b7Oee1AucK7qsCmtqcdU8dGjQBBBfZfVxvJwmN
+wA/75OeoPaHvU8baO1dig75Fx82J80B4jFhKHo50vLcBpm4UP4jZAYao8//imzRD66PAt2XyDwt
81RkFm7ahlbyQ1g1BO0a3kscYv6lmcKbDEbfDxQmCIq5hxS5HBq/wvMKuZybIba8zNBKk6Qnk/T6
b+YziQ/yfogTD4hLeFkTGxdxUN14d1DHYxoDQ3fRm6wn08aqg+QY8zNqn+vv/wt7rNIE8+DiY+S0
c55MbDrrrP3Thyqn/RzjeYCfUwwHtg2IHL34K5o9WPUVFSP/TBz39zLamvGpZU2rSQRU6mit41Oe
QWQ3gfu52MO6a2Pu6WRY95JBkGwCqkU+e58hmTe6EZK3dmhBGjvDM6MrsJPsBl2aKAKK+X5NY874
kruvfNo+b0N44QG79da4ha3OQ3UhuTa4NcSlFJw2gdaoDykxyHx8AUHI1O0bWAADTwGXLPPO5OK1
1lzccnShMY3g9BYAa60HchMs3hdsq8fF8r8Xr7TOJsgzKDe8poI+d46AWl6lo377dXrs2jHeaZm5
WwsBeeEaiWStb8pQW+7Hxnylix2J2+G3mDhaGKlfWxPSsSjxMTGv7DFA9aillsMm1IlmS4t9SvAX
W5MFX4H9dgO247qo4csCrUQM0o+CEZSOSYZjPHN3TLEvGsMqN6ys76Fv7jSM/APe2oekFnM0zCGs
xap8VMDXYCfSN8VhOZwXN0ryljpkWiTY0rThwSFUlnZ9xklW/7dipRkWe3rIU7Vts7zdo2d8qVjV
29TljNv1KFKiyARWw30+kIYm2TWcc5g1DEc9q6h2/Aqojrp0nnhclD9tAUftCJPwlLH4+nFi+KKt
99w5EDRIm9hAsQcolLogJT7YBzdZqn3m+hcoZA91DPCwDAe4dHATlOoP7iTdbRmDioCnCuZtMLyL
WfHarH694z781NfWw81u6yc8Jb0JoXD2k3/osGUPa8ORv6aqYxRlmVVNoT5LFFDqsNkmkv91sED0
CxrBRGjfax9TlOdjxT1/leo/B08gGLfgQA8UZrwQSHsZ4x5mEUyYIwCwGdAQkdjTpZa0CLP5BY+3
YvPPw/dFy/TKzzARdFYZX6QoS0VwyhYsUF4KNsEv72xwwkfSBo9D7NuX0lW/MM0S4vAmvocIYF52
zmtxJUrJ6Zi+v3asMfMnrPHD4NqXzXVyPD8awT8STCNp6zcVXANUnDooF94E516G7DBJzc8xJ5OM
uu9WjucWJ2OY3Y6UyWDfN2uC8lxPf1KwA28y57BTuhCkNcUhMxHVSOGitaeabKo08w7+9i2uxZDP
l33bkftH9vBvUhSkN2jc3ARv5soOz4tmQGfHaz/cCKwXtNJw08YYAjKedIcwnHdzpz6mOZ93HOef
kpZBMoy751l2fzguQ31yA+b75l5ZAHi0qV9VGPCBZqRt9ItT1TgPLXsfAkrgw0V7r2gw8EYsHAH9
AZ7DB1wO7cOKkzsyGo0d2+dLZQd8I735G2YOFYQrLcOSlAfm95v7AhNb1uxberFExkrLCGgM/XDn
rCPIHqBhTpq8hk545zsqOI46OIbT+jKCQEW1V2RptfnP4HxHDOqcfQ6LOh/m3xlHkLssyJCOme9O
g2xOIJIeMEhPu6lR4MvhKrQpt7W1NFfEimmjw/Whbbws6lbvO5zr1/gWXEYXKG8Qngdjy69unLfO
UrxPQ/4ZSO1v9LWM+USUlX4P7kI059YB71l3nbbe7Gn9RRQ238/zbUCvEeQ9jQ0jcZ/dBQZQKpv/
gN0rNkrDrre6R6YS6Li34KYx03Xw+QCwO74HLYdcZzx5bItQTrgY32c9Ht0p/x+uzms3ciRatl9E
gN68qrxTybuXhEyLJkkmTdJ+/VnUXNwDnBdhelozra4qkjtjR6zwVlOOa57NM5Xw/DB92DAheBQs
09FhxvJaA0Y3KvMBtavx2c0Gw2HMbWork2lHeJ1NCjW4qJ+nsfqwraTdUT/nrqj97G9ESZCkdpzq
1KOGCd7eDcDbryQKnFWniTCNQ8+NnUd70kT4gqC9b+ywhfHI8ou17WfOK9lK77Wpt2aCQOCGREt1
CcBcVcQDlCS6ODcVB40eOHdxV/XGrzZyczNVpt4rN3nWvt+dMP2g5IqTEXgbI43YhE7eQGy8viec
SUNGQxxnpxeW47C8FszzAdVCYezJwxy4BOTJNVk2ZfL4SOgAxSRK6u4geL7cZDn0ZUt66Ehxs1VL
+1E+gZDI2EbHsc2hI786Vr/lSgiw1Jr0YLjmNelnbmKNzHaLvhu2HqeRrzHH3D0Ttr4Rt17g6J2L
5MDR2Zr32mgfMPvz8OoEjoGJBhnAwivRBJDlmBt9mwff2HanvI0t2mrbn6GYr149JZwC3mRSqUtk
4/838rvIk7csOihn5bGEm/XJ6kO0ZvPWFWwQJH3w25zuF0edW1Jfc2bvJCeZPquwsDnVqmRwNQIy
2U7nH4OkfeiBrdYCwIPfVc9S9a9548xby8Xna1QvlY/RzMk/jBGYi1u96gAdeh67PWRIM4I4V7kI
d6qK8IOp/Zxp/FaUeSNzjKPchOO1zWfKaUGNayuAWJoggC8B0UxowqNp8hTiECETja0I+YJ76SdS
HafzcdQc3XkGliGQ55B9lnHuOuvXj7oNwMUCCat6ygI+8GyFNwhi36FPPgiDdqHEm7EgyWQ7HSa7
p5dloAeFODP+OMFfPHJTd0166YS1ZbJKjfcu2Qxj/VpOEC2KvH/FswOVTOzwle4l38JE28GDoqaI
FShOfukHbNPyyt9EHU8AkfGZyy0582OzDLZ9h29T8bZpsdwG3hWqwFqHO6uKzjoFymaE1vkD37la
2SFtNHEtyc/MfLLLxQFBsoP7RPOhsKOnJE9WLCFxdoruTpbRfTja5t4q34UYKYk3Hn1WVVWOii9l
9eU42ciRGe/AMFrZqms95o9++OzKkVnGnx46li+yigiyyPGfHXQPJn6i3jJJ06dpdTsMvMsWJ55V
EHi/eNLgIKAulrKGjWHFF8vvy02ZBXd0M3jIIOZRhjFcQdJCiMEOF2hc+tMqI4cGm/I4FYopUrhH
1492+QySXGIbYB33C9PqvRXijBbLCQYny8yBBwImoUEOJrNAYNPiTC3XqyldYxeYzZftyi2dRGs/
egy7Ua2ConwelpCs55Vcbb7ajYLcsGx/cp+LtKe9DAzAa+k+jKk6GgwdN/ZsfZhp6h4aR1IxYaPn
eoRz3fqFkDCdTDVdaWVUrnvKwZA67JvUOHkO3gs0ldc6A0Vf65Ib1lcbI4JDRr+a8qGfuX+kBFRv
DDWRv+/BJCaYR9Lk3cn0i6/qtaKaW5Y8uAMmu5tspJ0rDRHi+6uRnoJitBl1pnyvzAuYl2tSee/j
1FKQ6TVkQNWTGr0vcgCfhsVIlxNnBjgHUL9d3tSsi59iK4JptE0UZw2AC5+5ylPgXQ2RxrR4snta
Q1piS9lkWde4j/dBifG8ycipOAsppSqJZXjEj3QcPyWKENnkBkjnAPbYXD/ZFuVotqQyIsNTMfvl
M7m/5eV5M7ngDoMMEMvmJRJSo4trcVGh/NW9tjedK2IubW+rXo0Mg4+RdmzoII73NszqipkjxO5U
zs6PhxRE0yZJCat4j6HOG4nx0znDkT6jHncu+jmZ4o2o0tvIZ7E5BzfgqIO/9xAc2l3i6eGk3/ux
8bg7o6WjKGI/knfhlD+00kQ0wCZv13LjaHSevKANy5pvc+7RqynRB6u3npEREZ+c+Vx5/S4R6IxB
yDISR41VzGubJc1NHfdqnVsIjzEfBdURiA/8i1f3DAhjw2mlvtqUEeYungheu8w9tnW19bFwdwXL
IPZtmIz1yOrD/JrFP6A/jEeRrkkJ/AAveHIoDto2TXXAsLhKBxdImL8v5hwNIKlvKYUgZm41907i
HxbVIfXh6JeMmHXX3bIq44PWMWwkxb9Au5dJL/0XZXcIOZ864co160uLK1zFNgVgOtgP3a01+LfT
7Owag2EFZMENpXCYZ1oaRSp1q3x1LayJJKkAkt+Lu1n6HGzwxGJQhpXtOcdk0QgDve8DPHq2RfVI
uliTypp3OrDsf1OCtdMOCNbKzVik734+XyF/bFofq6sVVVwmEC9rTi/slPybXnO+8NiNWJJZBTAE
j0YHu55+TU0sf41D8oHA5I2DL5Co5/CQwxUvXaBsy0UojPlqmHRfIaOYojsCIY7wjY37jkVdHttX
5qSeZ/rgEbmKzrXgOpsXf0WKyOvW+BWwEVmxfeS4fYUNB3yve2wixibU+J+hqfRmdthftsj4G+nr
jTana2hjrBszzklkkFbCiX96i36FeVylsEVS/Ev2hL+JJegVjsuqrenL6McODu9djy2U2hOLEwd4
CTc1WXXPv85sFOyzJrkuVEeBky4/Mtejx9z+ShrxLMSJOYrK4AjUIc1FjokQBzh9LqxTK3kB3ORh
NAOeyQYOV2E6z5PoD5b67Xk/2Nlw1zPm4iO3231XLcZof3a3iPQsR+O0x3AtqXDp9MVpbdotfFBb
Mhm/+ZPY9dPvGLGIGLLeOdYu5RRdFe+p7VpRWD1seoc/VVbtihaReN91vDuB4ghZidOwWKEIYeJQ
oOGdNqmdhUhLYeHFWoK7JkqYnUkwb2F0b/aMaHX8mXQMifQH0vLgO7+Y/Pd+FWNv4w8wIkg8nQOw
fakbABtlQWdIW/AJHoGhidSTJ5GWLHsHysDKHaCzDdh56XqkWxL/ROnjy5LSqpOT+uvvqqODSKN2
C4qAlbFUrHTx8+2x+5yNhp4cJ7SeSTKO24xg7CQoKMqr5G4cI2tVdjNzOw15KzEUXwNa1Tou0Muo
xVxbzeLqWgDGBpyJm9bCZ21W1Rt5DvMYsksxR0rFOkbVjdsl5QXtf3YoW2lb9VGZg31g/5Jg0QIl
gCN8Yh/h51TuNv6xSMz2ou1WH+n22gWYYi+2gG9QtuYSJFl+N4dkuFo+tPu+Tctja9Tl8b9/emeA
To49pw/oNPzbvy/8JBr93vHXlVGBeXvhg81ZbPah/eXGiyqN/L2j5xbcsDIeDEE2sqdR+xIEVNHM
VcNyA111qPyJBwDPzyXm+zCwflrJPDHezLZ9iw0n/iWug0A+xyQ8pby3W3BYZusQGGaMdHMtX0oO
Zessaro7s9bFLuavhe7EJxySjuCvm3k7ChOhMKQW6wGNCDLXmY2tzR5PYaX/35dMyvH09+/i/sQa
Mjz+/V6mwkeFmX33f7797ze9rgyPSXP+3/9LyGP9RJyauPgUtWT0NDc+7A0ly9ET0zxMsv//xep8
EDNhuXed3Dn1fWj/98VfftnmMscrynkPRfa1GKjI+vv3f98bD3GI1h5Gb0lf2biwuvupIdloOHeR
wRZFVNMhhJ2w60pgi+BCR97SGbhVG3Jwg2iYcC7i0V/AyRV0IFg2y/t59o5pnftHbdpfkcsnL8Wh
ckw4sGL0g9N5VA0KWU52ZF3RWeyBn6LQBTv9EiGg56w8/v2T9V+iIFoHgJr2wKfaY2I57XEiX3D8
+2XR6HyPPAtkrGiPw/IddcS9O5jp/8qCduSZnLCuUJLHxYhvJRTk7HJWj5N/PwkyHVjIEvJIdnsa
2l+K78Vp1nq5higBc/hBInWpVQv7LkzBPMOugE7UtvWmJ9BKHqkzjrOZGCBdW8c4/vdl2fdrOzVv
oOmLYzHkxn9f6rhFJCg6TKcEndD32Mz8fYtcvsVcLFszfbyR40HmJgXJYPRn11sBq0l2RTcdZuSW
o0dBuxoddSoHKIxddzbM38q0mmNaGCzpfMxb1hgcccnx7NV404UVN+eW++yhNMqtIvZ/xOWGmsDy
XE2f5Ir77ZT8Va1o/C2zxTonumH1krAtQTMwxognSZZfLDNkc3wAh52SOaH3QBDo8YXNK+2f0NMG
UPxgP/2+Xru+5ayrQRKlDFBMTWt+QlrDo+q1n8y55oVCq6hFeE/G5IM7RbhCV4pOKUekuMK3OlYT
2BSHwogKpBCNFOlKDh5WbPzIa9f1l4QIPbitvXFNkBxVDlzCmhqEi8a8GTWl6K2HCMd+/xSoOj2Z
1CGvEnw5VrhSjeLpWEMJXeiTIfY97KREyLv8kW5dY14InP64rayO4wDlfEi54bDiR6Ro458SUXnw
B6DXFf4tt6FiTeln5KUz8wjIbtg0AhvqOqHJEs70PG6UeE4j7z0rxF6V9VvtnGrqOUZfQquifqPk
YMdR3djCKbvps3+J4AgHibHksAsbIvooh3qvK+84VsQqnJKA1+iKcwG0PW5T+1wYGfujSByqtgQ4
RKaye+I+15sIXd1w1zn2D5vKbs0kv2OBnHCtlt0KkshzYMGdJ0rDT8jKoWronYyZPBsWT3UYrK2y
pAdbP0Zx9Am0W26COr2ikcRkWt6LNBT026WrygBzqYddJItu6SPbpbzr2BC8ew+7e6Lio9LRbeLQ
J4uhkGlBraN+gAesCNVV2l83SX5fO/o27J3fhFscej3IOjNFuYLKTaW7ucfuWcESD5VfruKoeJjK
3ttpNW1bL31o/UWQLsJN6ohLNlb22g6PPChuu7p9NFTU39gtiLvCvifg8GL73mO4FM4tXQBohAyI
pAd7Uss8RvFFGlSGJLSdzzEcvwqCMDGxzRB+5Rwmoai4VfHqL63nmKQDJM6kJJY16R4SpPhVEQhZ
12ZhxFSUh29VUb9GRvYKlAtLItW+DA3ach4hvvKky78z3kfWUs4bTnCEtoEB34ZWfDPasO9HN7zP
Bv5npcbY5PTwhWAXGxu5PDXHigC84yG44YVo4+K+Cvpvhm7nxny1pIOFnDrLeDDlTqJFCBPMxJTx
iO0pv3Hzb8UOScrkd5iT6FCodqsN8TQrqLyFu+lYwV6IFygocIe8LveBDl6pQ2NrEHO4aAVjyoQY
GA4/XTZT9BAhTwp1tWBC4tom55CKezY+NQcV8uzKYAnvk6ExgCoxwFkOTYneoY6x2zeFuBW2pu4W
f+POcdkThCzPMhhjfQImYMx8dooGW2mcdCwZjaZ/pxeLz4C98ksXxljqboohu2LeB2FqfpoalIyO
7O8kxfbVYLIDFzKz4PTct4gKVCQa8K2UC2/cUv24TmdsTPqxK587E0CmAlZX+W6bHSRc/9h0CtRl
wVmzcR6Ib+OAzOFHu8x7Uk/bMCSCGM79F770M+b1YSkTJREFfDEvYg8IIWiXFhdyXXgwiOf2u5vN
bzYY8SbREVoPyz62zEzZE4c51qcrVuL8Q8/Swk7aZOUU8VsDw7YbqU2sbBezYDG9T73/4KLScjgp
jn2GYzISBQPQEGFEHHN8yLP+VqrNj0MgbhuO5YKk6kEUGsTPHG0k/zcWYPNHOSJdF3MxIPuF9zgO
YfoN1ZVU6LDOo/LL5unJ28AL2ljMPZ7Fk0KaL344k1YLrJekbjemjm91VD31luFvpToPThTvugaK
DsarTeq3HC0wtjXdblYKvbdif4lInaYju0X74BKYceP2wZ8ezU6f/Fz+4O7DdVNg9tTDMzuCQ5lB
zRitu7yemlW6IDLdIqBBcnb2Tq8+AygQvhdvJ2cf28Ol1HN8BxEf4J8dAB5COoKHT+6KwlrGuMR1
r07MKqEKN2OcHetyqcMexV5a4biVEc6AYmA/CxCNhjB4oRBfL3MLj0uXIAv8ocZBE7Sr3MaSOGfz
MRAYDasUyIZJDGpI0hdMppCbJpEdcWHszda+b+UVgFTzTIB5fAS6ATYnnLlbQxpRQ5JglKc1FHyQ
Y3rlFngE8FdtXiwcqZztIGDXeX1fplFxjSoOmo5uoKl1aypw6FafopDlZ9kfesVNPahiGsTJXZPa
iq5/X5oPlh3BSpOcriNlnec+wVhdA79xosq8Zk6M2zVMkLNIxivRPYhP8sYnnVNG4xUeL90s0JR4
M4vYXGXOIxYHtjI5s6DQwblklhDLrp9WEzz7WTmsLHoTCHIwD1oGaUwBxGAcPuLUHc9NVYGebNjQ
8LLtCnLb+DZwp+AbYPuVPwF1M8/gx9n4ZsMenRNAgytorO/PA4M9nF6bQcyZtg0lciE/gqtMdIAS
0dK1y+4uT1rcnKLj4rKyTe9P3d3fvw9iGmMqWyP7Rd0dmex2nfiYmPKESElMYfxWGFcA2undVIbJ
/bB8QYw+JzWd6Hbjh7fLsFFOZXpvxKQleYAxSy2/rJYvHNkbts/0Eo89pcr2FKnt3+92lhRrTbc1
B0O+j8sba5AYW9RKPz71VX4fzdgcPIpo/ZRDEzKejwY2pVyiOTo34zYOksz3Iy5U61AI+1gn/XMX
B5SfkBdas9B48Lgm9vY0GovvJsDLka3DuUYn0fQtcH95FgoEJEkqWJtN/NIsfvFu8CkpXbNQCG8b
pbC+pckxem4gvzNhuW9VT9w8KpZmEC88W9W/FjrURpBRWrOJGJ5tG1qtazz9/WKgk2VkT7xqKlnv
M9ManxtIphHek8e/X+U63gajJ3aJi+mwkcGIg95N8LF4t1kUOtdkrsrnyjX+eXXRXP5+NXeRTcdX
lewcO3lw3V49c1VwRzXRg5okU8+2M7k4r/px9/e75jitZnMI1oGhUmjcoXrm09LvFMZM/G9V9WyK
MD2kk+8sFmsSkD7jj4fN8ygtCCQQvqvnIhwnPhWsQ6YsgFWIy/CllVl96uOWuMgQXthOySvHSzDj
ibw1ZeMRvbC2doj7Xno8aEdOTpbDvX1kBvr2fbxopy4v1QfAniOwVZYgRSmvXjmLzZRHCAPucKp1
MJ3rpnOgg4Q0sczNO8gWQpKpv6oHWgpKKj73vTcZ+NT0k6Fy405xwTp8dy2M8CVXYJQkp6uBAMGe
Ix5YQ0rqbzRVWCzkp8fCoWZVDK9wy3ELhhlzF599PDm7iUQCKyn0PZgyZGuc7zYfug0RCI51i2Mh
ZqW/q+LAoUsVYwUIWQy6cc4CAXtL7Ub1QcfhVut0g5XRRhoW8SZNmFsDwANT29+VFev81gnFhhsp
rbq3KilfbVu6SCPhI5tMBsHS4WliQc2AUaB2WOUvch6bNTWB90lA7NOkfrFY+iTteviRlDYPLPT6
JuOy1MkyeELOLDnfRQGxUZ6pArohQwuPLfUr5ulKr7u7oQLjBfwfxlvckaXwmLfEYhC2SKO3o36T
jn40Kj7cNdQwOt6Scx/cCrcGvMu+w+1H8hcnpcgSCE5kC7v4W3L/8lyupmhgAT855F+bVrFscDyw
pq6x4a7CcySaHl2OMXocFo8LXKUeey4nHfu2GIcAIiUCZOKpTTKwR/CDCwn3z7gyYNNFbP8sz3+w
R//eMhQYUd/7GkI4bYkw1hn8DegK1iFXSY/lQlu75WlIMWazM97Bwor94HnfbIiRoYsODlts7cLB
AiQ2kg0G1MZ7mbofSQgHslIWPgpiTVbMKblMy4QKiPpRMhQWLgQFjm37XDGdG4LNURD1JncbfNAO
u685t+7wAbDyiRrWi6RDhzSAzEn2wlYV45r079tmIVmQT25oL0SyQrzXItgAcQK8Wo0RMSRisp5p
gCvBjJYiCoXV9Jszy+ZOeG0AmCYOB8RAALOM3Z5dZv1dVxkfX0NTY+JyiMqlwecNa2DKCTsAHqnt
mtt+ykSJeok/6T6WuVwjDX8lsx9tbEzjTAAQ31VxxyD/JGswnE6E9FSp4c6LohtMVmoz1SYHzIhc
SAmKqgOYY2rruxb2m4iDYWfk5L0oV2YdMcyrvijGU5nSPubzLEoC2nMpMXjQDq52GjnVuk81WpN7
V7ndrxmJr1YaP6AGkmlxTyasrQurv8jBfMs85qcpNqjgtW+7ErYuinoCow3RfgQLnA7D3mncYePk
3/Oc5St0qnUUDr/JvMlg4q/y5DLwdhz4gdDCis+qTfdV0rxFSTgcQj7vYCVvQ/6oG13QpoVFfG7S
96YXz1nkPXdtY22ysrrivr4dxfjDKqPZN77NljL9SrkNHUZaElOF203kOPV5lVBHdX010/gZ8sRm
tjvWv9EbANLt6HWnVnG3Ce2B2ldnzcPF3XF7ge+9CUgn7RGPn2jYa00O+dJRxltHrCIGFoJJHShD
PgY3wYvM6GZnK4h+jTMyLaz0ligOmOmJI61274CiAZFgbjXnDEOAz22usPsVcQcksnCVV4Dggmzm
qTezKUAMWLtORflRwQMyZkBR2MI5wO7roGAyK7w7sXBr5BRc7ZhoiMN7DxTePkXJSBWISDG5sxxP
4eGvJz17fHDD13kg+Y1P/1q5QBRtHAaI6RNzGKisDYgXXGmZueWqwA6NWvYxWwNzrXul7OlV0ycS
Dzh40GQIZeC5Z8fWbBzIEIOqjJWXIlt5YYKZ1qgAH0tOafCLmwmBRmZXRVZgH/JflZQEhFgUiHAT
Lc6QgWHk7HJb8oRTtKsWCP/UzJ0KjTEjR+zeckC9TCUp5SrxM7Sh/NWMq7fE965STo8q1VB7RfY8
TYW3lip4c3kmTO38nLXzosUMFAkE7Nqa1LwPzOBxHhRHmXTxh2Nn7GYqYTxZnRpbv5BUJHlLh3CS
NlQF4GWHPaeqjUuiBJnSJZmPKYBJkkLLklYQP/5ls4L+7ftIhjOl6Jb5xWqtbGMFLi3GjleP+zAx
wDJ4T0EqorU/hLDOQUlMqQX9sAgPeR9jfWByLyzwOWBM8YFj/vECdozMBivakXBFOOaj6MMnNg+3
RTTRIJZHB2Rbftyp21mG/Vz0yb/crMWGVNnMAl4bw10eufeMoWhtUiNGlv9sTd+N84PH8yvN4msw
tmjRc0HSx6CqnjkN3fzDaRJ/G5IvxOxvkReEfaXn8lFi+uFWchalcbU9ccpy/e5J+iz9niNZXHyM
PkpT5drrHrAwM2O/5WmNtSx2cdYZ/oXSE9SNikD1nNXnKVbjbgmwbarbwOeVyRfWjT85/yjpWepp
Bn5sg5Zu2GwrqDE4OLsIWIrutjCEWPUtwZECJjeAq/cg5UpDaUgIE/Mc7IBmRF35nffyX2PxcYit
V0Jm64IKc5gCTC8OkqcMw3HlDOoDdgDS4Ng8Zm5ycLu7FGsUGx+8Qj7sEd3yt7Ha+GkqwKKyYnmS
IYmOPCKDbmFbRQwJabsspHcKG/nFjXftmyyQqY4/2g0iEWejI/Tmi4z0uK909dia3ZPfdyuC9E+9
82BW80gJFeH7yCqeaYw5xrb3ZSThadQ8IYyWEGnd0sfqd5dGcNAf8mANQfasNdKP6xxaHtt7Vq6n
nhpxnuH2LvABCg14Ufr6RjM0VBgKuMr1tefQtBtg/omSi3NMzesceu2aYB/tgcmHrPXZpeSMJyQK
qWW/6s4+h2XcoCAtMr/bcaNJaED5VSWPj6iiaEK5nr1vCsx2S46hHVBYIbdx80TBtBxmGNvNF9Aa
GL41O/PbNIpht+7lMHxGlBRxzsNWoCbwnnMC5tgA3TkWuyKbWQgPH1bLPVdhi7AjEGuENu32Mrn8
CJxbDW5hNS0ht4nXFuhA6XvQzePJN6J77FSPEt/bJooSqkt9qrkp68qzEHMe90Jl/taW2+9owSKH
lt5FTvNKSoWKrZHKuzD61KiLNLeY1X1UP2mfkoUxY1eEoB5437XH6d92zDOlqgOXq+18xNC02Mnw
NOZvuy89GFguinorEZ11AwevFtmBuxCQFPEWxVm6aVLuE5MB2ctLTFboqgL3GsqNWeN/sv33kXp7
FI2ctwzchVqoLMaPSE2GVyXXkzBwg7bdcVrORh6OlHBg+uGj8uTZjHZtb32iHs6th2rqvk1V/+3E
zQEXwTW1ra0p048cfSPsILRmEZqsHIAGfloam4/o4TgFDFRzan933LvLzAX9Gtovyus/i4k7tlFk
nAD0D7W45F+RxGXzmpjigt/9hd5pxtjMekXU/MEIb/n5jz/iKpzr5mtSmMkcRUlHM4NSd0DK1WOb
r13Tw+xG+8gsxCavnR3pNHy2RrVj/b7527PkJcoc9xPTmd/BrZxiTd54qv1PqKybxI9ewrh/8rmK
g8bMcTT9gLMBVzgD1Mm4hZkqo3rP+70ia14AruzCEuG3BZtA7fkNeT686F52jnqg0p7INrgrTATv
APGaWAPvOmY5mt2q7FjFuju2wb2Xp9G6Lo0PSvKGPVJPOs6nqW5noCMAqe1Y31cy+EJdvzpuOK7n
ubmfvOoicvno+cDkzYQ6wunFnMTaCkx/TY/mS5Bz2oBcHsWosDgm4eeQ6vTr8MOiFGiNaJvAfOH+
5GBGIVP9QZaOrLh2Pp0YG4IRYhLLiLt3SbcyY842EhXd9+yXJmurPQVQKQ4rCrv8mhguWvJmmnGO
hQA1Ug9wcVAhpjrB8JF3zWEqmE5C0b67OgFW7/xLZ/sZeqa/8QpYH4n70EbTE9nSnWX2z8AVuwvr
BGrKsb51bfKsGtoVDAvfQ33v1RS7KtTGLgrXiX1HWcdLNYx7L10cn20UrUMq4cbic4yqN4xMBZgO
44TV4kejnh81uSI875wVdG5imBbsySvCdiHL8qzDFADh7zITT71pbe42vihwejTFPnOp+AHBh9RQ
Yr7t3wOZfHXYGFa9l1fU7eHdmuJzIKktsdhpDu5t1yGe+1kA8naksbSmfGxKQOmpN8COZOtIcqyW
P80P4o+I8cQvUyIxkNnGlnVN4SEy5AkdNQlHiRunbp7JgR36yU52jSXxP0qKsrP63xgT+HeGCi8e
lbkAAimkONQaexcvEKHUBy0Txl840xUf+jKs36t86fbMyCT40P84G+ZHKfPfCNwDefvgyWY31cFW
J77nbW0I/gwBpBdVcz8n8bG24z20qhXlVhcjgzrZNA2bHc//MKf5kMryQc5DtcuC5MecsW6xmWMY
qV7GNvFxzOXe2u2iU+zCy6Sk5DEQ4olBnZHUtCqYA9QulPvZCgXdujJdYxdkhIxnvab7+eg17Tk2
GWggXlg7x0Fb5bmYUg0AQpCGtya3rk5agwzqgg9IoMkpLAZ+whDrYjX8C+vqu/bVBFI/WUNGY4EG
ynLdd5LPetZuYEi9m/Egd01rYS5KZ8yGGTeHzCk5yM7lOqns5mjGjCcd9AqTLIHX0vQJEJNuH/rF
2kXwv3YGXpu8IIbpON3Fw8JeDER8NZI68Tz/KTU/IXb5/CfTZugEmYYeT18AFUEpthvdSCNET71U
GMzubY4+b5Kyxp2+7mSDtNfpRxxJ95E7noZy37XEI4ZCR3xLEt4xhFaSxRSIvbjJzePkG2/RYLr4
/Kj8EuLdboCkjGpE+nKe0f2WTnKQwZnbtYcwxGlUHce2YoGc5eNOCbs7986lMPDZ6DFMtgl592Y2
eXEzRvrQOXZjy4kb/kjgv/ZEnskrxVTCWkVC9plzMm3O5trqMuJppDLyPiKGLt3XTMX4s6pT3oXV
jzN4D5xd66uLX5KtAUtdP2IhNxnZwY+joxGTG7YsnNk6g3ACnd9ezjLx2jJ+RYHhJG1OLN3UXvHO
DM18HYLRX+vxyU077EFcKOFsngaHyKE53Lqk6o9inM6GPfughdxH0oWo9p2BqxQlxIvhoUwlXlgv
2GGCoH/4xcwgAhuZeSvUBK8tzl79JNwp8C74loEm9R4Ikqz21yMTD6qR/PEDp9mxeq/0jJWCJGYS
TKdG9iSFUwgzzuxsxw6dzQ304xzx8ZDJ8GI0PLQTp2efR087t7tfm2MThH87QnT/LhYrJcK52Ntp
x9mr/mnVYq7sgTFP++EcONE1nCL6g6IC1FFWfwPAWY2ByfktZEtn2ARqm+nS+1ZwtLSsDqYGNKI6
udlHbSNoiV0UeJBTSOb12izZ5QrvGzkcEs+3MTrRGpu6f+O2+TMMJnnNHfLj03frdz2n2rjZ1I2x
FVOmzug5n05nkndtwVOIhrLBoT9xbOUOO1CjO5iPqkYT8LtuuuEASS8Rm08OjNPNSBXZQrSAtUOC
FRXuqQxIZhr3TQSeR8w526Esuus5yZgltggNPgJV/AV4D3N/E8LF5kLnRaNZyqA0SKjiNWuKmO4Z
GoYm4pNUQ0bvGFXv5tE62Z08uHLCJoTDCbqYhy6LfzrEHnwwOvz+mc+1O2+slB0lelvDxDUcp9Cl
s1nC3KzUpkQ8O1uQh9ZzRtqo5+Z2aYb4qTThd0y1e0C/KXeWp2FBJR4ApbjC2h/RbYmtvsL/sKIx
C7ftsvrAOJd2F+USEZ/6X9mmdzXp9VU/BVhkpHzSIbNfKg/SJVqlAq22NSlKk0DmxoQ4haxHzox+
srI+zZSljOgNnlhgYO2zZTvfTWacWM2t48C9rzA8b7OQHAD9WUn8EaBvt3n62UsWmUAnbnlHT6KQ
4lDU7LVjlp8Dvo91ZjRYG4d8XcasTRtugObM58w2S2BMXvPD08I2/R+s3/Ums7e2gVUsFtsp5/qI
YQ5w63FJT4+XBGMCDKcJeBDtqkqfPH/+SofCYexbW1H+iO8cNpVutpm0n33SF2g68ttLiPsONSBV
x+Hi86G6bfzl3a70G3/pkLtqQ4OkGd674n84Oo/t1JEoin6R1qpS1pQMBgwOgD3RcnhWjqX89b3V
0w7v2SBV3XDOPvrn5OXvZv8zqfFLxWl7KNPiayAib4jx8cNtiPXhhKqrXXMTfdSOexT9+BEZuAFR
LWDoAtxJ+yZ+M1a7S6TnUG21udZr23uSsRvw5l38cEsCJwcZVyzLFqB/3DOvxOL1mnfxnZQw5BTu
lpXdu8ZPC4yeROKJEorfArG7Js8q1M5YUdZ0VGi4alegfl8UwRjuCBCeFjHng9PID/a/A0cMcImJ
5nyZMDgNWz1YQhh7icfB4NZBENAm1beToEHuxvahGfA6zc7ixe+cTdL0c+4IahIOWNIj6monITCt
J2Ef9Ezyd/KWUtYMTwIZBeN2H968zXuRF+bR739KjdBZwvDmmp6NsRn/I4PyIyQyemGjbeVlwCiW
FSbjym7aVj3SXGZc7H6b5mOwQM7oCMCXhqV/jb0iyJnx6RS0C+Hq44pzqCHX5yQt5yIjkv/cOTTW
5ik3onCjZkKByF+GIqNtiGKxrGqXKW7wm3ryt8IUtDCHjAtWWdjRmhpVA7A1FFr4c+pZ3sKWQ5av
bqy/lJVzL4A2UOsl7B8Hnibdm0fChWLRlfmPQOdM4/dKgnqkUu/dRX3JGLGj/vO5ITu6JHyui2DE
lKcb9n5Q49EsgDiapyHGZSaRlS2kSMRubCrOsgxYc5xQ1GFe5R9N01PDilSEIcpH154bX5L0shTn
K2oMDAeIaig1l8JMrmz0prVGpbNsjHPvaR2buBJnYyt+doHn5WsnhlBf2vKEH5GM2qJjg2HYRwIE
i61T2ueo4LGF7KPvS7vjaxFzXGXF8mdgnV9GjPZKQWGmeYG/Q68NEEOKPzXY7rPCEb4IjZcxpXwK
mGtP+Nw2eU5oLyaeRjPfeHyQGevlr8fWhgX9RFk9Z2dGdnzxKDeQTH4lQ7IVMW6HitiZblhxUnfL
nlRBug82GSVvFLO6Ux4Ze2eU+qa31asMtIPbiTWoodUAc8NKXxwc6YiO4m8jJssptsqXIMF1MziZ
vszxrZR9w/NRko9EZLox/bakq4F+QhWSduG284rtOOakIFbdn1FzStppDCyAJ9aqMFDGZHMbFYeZ
6q19V/ePOC7vIMc+zaT6CJxtPGKrLZR8NdPExOPYnJIY2goAgHMYYkBTI/2V8vtNHOrWKngd09Fc
W+WIUE4GF1mDFfaTj9ivqLZabikieyjzPeTFxQSkDxnx9+Cyla8m41rWOhVr0pAOkabXwqP4V/i0
VhgGuMtZ4q8sZK+Y6RjHMY3/tQasuxXrXtT66cr309/YLr9KfZvaOsYDwaXjuOPWN0mLypCd0IWM
kCNU/4Lgt+YtSltIRWjrgZeHtOAxqxKhimiBCG7ZWEzLYVOzE35ulQnCsbQoJmp5bhv7YvBnYl0Q
jKIZlqUBfjq9SKg35RYOA2lnffvL1uRlKMsraA5wzPGr5Kba+LhsmUgDdTQSPTzQdCOBwiOQorTi
3l42Iyokox9ngJ57qJKcH6nL8euif5O07w2BSf6sIeJHB+GdJqw0gwzFot3bEDgryUdZd/FWqvJ9
UuW+VyiqPHJQqCmzgsc+pQwhTGiLOR1CzNAedfjkLMzUpE/rwMUkbQiDzEk7412TrfaUavFBulG6
6ZHMLBO4FmvB37XS/OS9ZzK6L+L8xnih3nlyb9kMDNirk/lApKURau+NEoxYTYvZlzQfdlXdzMAU
7Oc4cVPmg2WL42zIVbJAUvfBZuMS0tPU1JBseURNt1f+ry/RcdoujDyYNpPSS7ariNHGUW/p4l2w
WWX618wznGJgwjWEHAjCy/71Ujdxq+mv4jgAhF6T6pGuXJMs+xpEYY4bdh0OnNSSCb5pwKxCCDzt
WltwVSjjmo0O41YVDywJgDv7QPgE/5LohV1X2+FShoNcmFlwGgOL/d3Ac9ZhaUk1L8Kckc0HCuJr
3oj/N0g09Nqc2JAtVYu02NMrrEBISCyOtwwte2pwC3lZ/RhAHpTkeY7sOgn8tCOvvAxQZ9bSNX3e
8c0wn86qtRtYRO2eO8IiSgSLOjQKhD0u0smufivb8e4IUJ+hwFfdcMozICIPS88+wu6tnlzYd8Et
8PpXImp+4RDOJmpDLp2AC6USP0bb3F0LwYIv9b8hw5Zv9dJfsv+AjKioLq2AaaStYAJWQbbkeGBK
yIv1WgoHiQyldBgSxhoyFaITYJnqs2kq/M+6Uj+ETx6AzexVjimaNMFCe1UcVDA5QHVguu+zOyLu
ReR0W5NSk9mSQDjMvLmZvuGyvseEfzVsonki92Ci0ItocCm50Qp5zX2Q6MEUrdNguKdBDPgrFNUi
/amC+tXsx3erlKeYkJjFTTkNiddgXUypPxdO+9JboISNbs9qYpe72W5Sw8EOkWyOzq+XRDfROu9F
xrEZCOShBi9C/MuIiG/bY2FQ5Q3tCe0HzMqkc7g1AE9C0QugI/3/D8hSh7Ym44eWUoZM1mYACTqM
6VF0SEQ100RjlzsI3Zg3j0iPIwMGKO5qllXcFdZEwlKRXg3EdanJyiYwH0GH+0qlLxUWApYHy44N
QyvjI4N5XFLOcIyS5uyTVFeX4Q5W8V6L1bMX6Hu9YayPj2GK7zFrBj0CzmlEJygLFAfzuISNfEKi
GjiS6h5q0c2fhotyNlPV75OyvLhDvymsYh9G8SqaERdGcKxb+I5kzdFnaWH0OUwU5R2CQZQnuH+T
T/Acb70dXADlYzPZ+aG8JE5wjdst5Tiylb55MZz24Abue9Ex9yrxdujFe9gWZMeWMMF4JewR44xT
E/PoJduxBsU2xeXSqog9CFNOA0XSjLJ7+Lj1sE2b+Nx1NWTjiamV+BRUtSHTH1igBweiYzxw+oKv
4k0t4p/C+mekgqRehkBZV/+aLrzZykhasn7xOTM/jPOCcjbGCJdlRrib9bw0oLjOYqhwsBWWLYqR
pgNcOaQ3noBj4mDM89+qMnkX4CHD1LiEhD3ZMvusWjCZwNAxzZj7iuVuP6YPZX3IPPthX0+2mz9e
xoQTV/I6zrJuzf8B4gAOI2FqZ2QCHrbaWt68NKh4qOOXkqeUV3xc5HrxAGy5M8fsmPWcKpE5/jA2
fksIctXG+gz3kWy4EbkDqFJce+ZK1HmGtQ/wnpk7q84JzsTCQoHM8XvUIZ/DOJzTqTS2LaLDRWLN
+mB56nVg/mP5zyFreBTmq5Z4L11rvOAIYiqftr8Vbu4RfEdQQKCH27KYcnEFEnWTc+p6ydCCUKxl
5JCYlmzTTIo1C7tD7dX/alP7wxW3o3kGHZ46wPcs7ZjbdBetLIyF67dnpoi0OET0IeDHCYNAIU67
lZf0DzVHVweB+ZcnGPrdEVFf/4QyEcn3TCxw+eNaC3LX6KOzUxndPkybBSy/pBxhiIfPbD/HZeFu
c0lrG9UkCTDdKLTsverbFQ872bhFtG+94RAkDnaIATi8JIzSLmZoychmt8R5wjghoj6wwh9dyX+x
iTOyjZMbks6Nnnrc3DVURIEzrpnqPSv/k1nUrxQSX1kWNztbsOuHUUWgSvIwJrjheYb4thweqFSe
U21X67RLZdJfaJ6/NE0quvCR6b5zjBmZY1czF0zFg4WfTlsrMajLTOB2gCgKE8Uydfl+zvnTQ84d
YwyvRupt8975SHvrarfio2RBtcKEHGjmuXPVX9IRfFggD86t8cdLjH3JQyjav4j4Ps634Zx/Vm9S
0UIHrPestnhLveHejOa3E0UvsSVec1IGKcQJ6HCqG9HTT46BJ92DSheQI9BZ2tqmUwnM/BAznXaY
vzIthO2cT3+0dy+Ga/ZLpuqesLfsMMhZ38aAAzsIFcv5tyZnNt26pWBLHj6ZyXRmkXPWs2pNW3dA
Aztjt37rmnoBr0pPPDudsIU8eqnl/jkDEJGy7jJG4ianrWNmx4Era8SPzZe6HsTwQ5uIAJayXuYc
HClksWU/eZfJhQdQAGAyAZwU07OnjLdY2p+RnyQcRuMvLhy1GGpUaToOCJqbg+onwO4gYGLFczWU
sIgJ78uZyyLKfrVDgTYP597QboO+vZLc3kFyLbaMXt5cvsxJz196JvS4pYkLNNH/x12+Qs7bIMOx
KQYdD05MRJsZ9MOKUMxkbbfZN6aedZV2WzpcAlGdBdfKmiWcx02RZc9D8YXyNOrsauOVbryOTN57
2w1uUk+fk0LDlmRhOp1gkuDRIk19eg7YErNpewO+yEsM38hO6zuRcn8tMa80SiSQy2ntNDTxMXqy
hWqok75QS8LbjVodyUZICJXxTn7HrLGip7KbuQjyD7pBXDZjsSE7lJbEfZ1yYIGvXkzZtBAdATER
0TzUw/QV1EkM0sJ/uRT20qrL6wg/aFXWPNEu3z2C2pXO7b7KwRjCZdXXdli8RSo4xZN36ro98WT3
rGu3etFd+mB4Cqpsh1atJjhrG6NTS1v/i/6qlGa49AeCINzgU9MiNgkwDCuME4uQCK2xEWtoEntT
6wi209iIQgXGxMyrXqIZIS5uG2kkLOijXA/skKa46wE1NjiV4qRlzlBtW9R9tZ0dpevIZZ8RbeDR
RGMVhh3OLLGp/tlFfDJreTISBoxTL58GzqfWMdZJA74L0Z/W7pBsI6IntThNWDMVFVTzxv7UEhcx
AqTaogyfctUA1JSoEVR772u+zSrOEbmcADnTzlHfLxL9xXRx3uZxdjBUg03v2nGuTeTbLnQ3/Jvf
wbFor2HHPJtq/jYk/SmuNRK+TWg0wWfvmQffLt/83HoqgQmshD4htwXEX9GWHHsWuyuvKS+FK7+U
hqSxYpXWmh2WoOI0sTwyBT5aAXgiM/nl8/Jfb/7mqXErbUdtU815owzPa89eOnT2i2jA/B7X+8Fk
zW5iwtRUWy6aNuMB7UCTjaj8qW9KPnRpYRjIyYwfQ9J/I6z4YuzuOafaAvws/97DnD8nZuHCzxd6
Zt5MqjutYZFM+75o6Su7Qryynd5FbG/JFnmYA6LugASQybEeEXbnlrtiTdAAYQqkZeiMzTGPLbqs
garpHaehe7P6CW9C6m8KrHamF0MnB+Dn8KWY5f9brlUUXHqMqVH4zSTfWHgj9JGWKpe13R8esLdA
I18Vdifh55DlI3dlVpDjBODBwEJGULbYxKA116Z1dQWlKKUA5L4WcR+QbDMm1dVD4rIMT2LiGtd0
H8MQAA7mOa84w64CIz5zyu9u8q4WBiBOoKpF1XJJo3/IlZKlUNppdIZzSOKQjDatHNaBNvxRQ5X7
NmBaLm+EZN5bK/oRtb1thbcdGlaZmrGCmD281YF14c/R1n4BODm1g0OAWlpIgzw3ixwPKZqL/6RE
+aGZTKKyAtNe17yVBZJkaRVfddPtGgPWQ9BSfihSzeEwCbwBl9iqz4LrdmMZ7m/emFjJ7SOpAaz4
GTlj8io2UUMhoWv7sXHxaHv6phnIzmG84Azez5RR0Ni/eQQ7cVZwJpJFYpqXRzsEvyZA7weiPMEI
u7ixfxMg0xpverVaa1y3evxiVhWQdGdHI0hmYRZ8ktjwIBud4BR36aKmK10TNh6LHLZP2psU0y8e
Naxr5Y5JFRDZrrtmUbQXFUVI4lHKpDg3FcsMBXA9cI5sHc74JeNDFvvvOumqSzEyRIMrhWD8R7TB
n/Jw7zfRDiwUaxdCN0u8PG8WHC8/RMnAlmRNg3dIIQwZzlPVGldRtC1zSwJEXI00qZpEtoLRfCrV
qTRCij+WWzFI10XLioQn2V1zXmcQCTF4u/Z0KMkhnDRkDrbshz0KayxFOUqtuDfO2mjcWisf2ZBj
0/ElclV5saaO6tw+dz6pGoirnX789ZgfrAISIe05U0w4w6kEJdfjnxBudccrcCum8lqmNOhEiv4D
r3UZeqSqDSFnaEEyansMZsiy2Zz29dJT2la13hHZ6RIEC7lRIfuAlGtfjIeJbhKlIo50o1Wb2ulP
uvpMgjnL1pDXlFTNRgrmrNO69l/xl0OubZlUWSOuJ4dQhEBzjXVolHJReyQAx/Wli8JLXRvM66mo
qEx+HDzr+mzqUQ5R1YA2iPZ5I7r+YpFMn0jvpgdr0vZe9cgnBwbK3RTdxtJ7w/6NF4XWTarhovnF
1fDSbQcrGthYpEXvfnSrnfRqFupmZu1fSkIGtrNIAkfkJt+nSQCr47VX8UX18boy6aVDEilIVb8A
RkyweXEPzy8cFmuAKIj0ysz/ldm/UoB4LnqmtkPFQjpL8TvE31EXbmwtfmQlyREdgQMbt/yw2/q7
LKdl00OqSGpxCyz7wisxE3aY/EaVRPHqwFXzLoLYzJUqAzQNRfsAX8C8WOr3qgrejDTdCtFvIt37
VWbG/CIZTgUDHs/0n9NMf3QIzoA6rVMv2jiAQtFns+idjY113P5OWr+C5DKS0IA/C70vwH+vo3s2
65uS+ZfIPzOXJLrAoaOtKbSZfc0SkDWGyT+MLxv0bWisQjksY3WhVpt2AZ0yydXPg+u/uEGCML0k
sE+oj15ae1QVXDU1xZ6lsmPfG4cUZiA8bO/d0Dz86byrUYXnQeQ/hT3drPFaAkXwneHgm6aznoWT
sVH9RRiO0tH7yVPxDVLzGyv3BlfLY0RrgGGQZxIR47tVV+8V5zq5259D419NLWRcErIxNAkQsvvw
R5MjiQ7AV9o3p2y/+X4QNzVLeIGYy30YzE2RMVlDGBeKbCPdjpu+p7nsRnvLrX6UE1iQ6C+o7XJh
GcFNdXvKxm0kFUx1lhJ8lnPwQ5+vC138hTRHehUD95knd8a9VGA5BqMOlpNl7gz/iUCSb0cn6YYg
3DD2v1zPvxMrdcCMseR0xGCDqk8K8SATk1mdLU7MMZikSGa5zXckuttgt2vVgiwWz/Dwn21BQVVS
QdYnskYfE+nsc0NFI8AeLLLuXU5pNdTvFWkPjYiOaYItWD70clwbCHwjCIcStaxwbfrf+GLo4zcq
tqPPuK3oAfsY9i4GS6qy5kHA3Z/p7O3RYRzhQAJorg4RfiXegNA5csrt6WD2wjKe5x+uEmdZu5us
0PddnF4S0ztkVLkNpaTOgpBEzuSCdUfDqBOvLZPCWXYR44lMu0FripdvA0cEMJWD3pr/zGg6Kqf+
cTqPcZZ3bWeObqLe5EgvbM31YJEvqzFB0TP3T4wbmCWSmAgV/wO7BVsldY7UKgpTWpdi3iOnVG51
Tfrmb+/CDUokz6WRkVjA3u61eBTYLkXCkeT4BIS56KujCDt8MCJhheuoSmdtU7Tjh2RQn0QdXO9u
y3l3bm06YB0Ksd/BSHa1GabaoK1irlBDza7j0VgYuo4lod/1Y3whiuFX1dgmmh4EdWA9eVAbonMK
x3bJBtNnIVxcgAtiU24ymEPWn4sCshfooVTyNabhCHWUErnzYGJWiv22QffBkSu96NcIufs5FyC6
DU+F378rJZ/iial6joYTH9KAZbxFjFJFxPaE45/luihiB36d7OyE4iOv7AtzZCb69YlNE8Nj/73m
8Zjq8AHRGRiV8k9BQAHQaBzFI7A1d1apz/RGOjJI398xrownpxnfA8Vg3LeRnskCPkf2auI/roOw
XUyuy0wQd8uP56F0ldz4FGz/Olmc3D7mdJt/nyB99xQvb2IjmpcR29mxxQzDd7YbwntGR7MqwX4z
eBKHJqzx8NLMLJGOE4mpM5BlIBzN7vmoQhY/1NHOrrRrIsw/e7h7df0ZN2h4cVFBhXZo4qduIF9H
fJUdVoYy5x1PAaKN+NFsE9Jx272yo3lEyioZmJGyZIvh5OrJM3n1vG/OHEaHXSPIP31aFuxkG5Iu
mSZFxbglZwC7W38rPSQV3cAyX0N4rkfDV8Fos9PTp2A69+6I7Lhvuw0l8aUpChbWFdZ3k4HWwI+W
mx7PK0nlCWcYbv6bGMyMRatzQo1/ZoWkhPbo3b7ijUIjEFrdWStAyE3Bu5bgGkT7+qdLtsvl+OlV
nCcxvD4Qah7kMKK8VZiz7sQwqVvzkKtYEWd+UXkD8LCGxUOFyezZv2MofPV7ISm74s9OspNxom+V
jdYibvxvFyMbXqv75GLt7tSR+Kp3J2GwQuZfsxToRM3Gvs3v/wAHdqEiSPjCwUkSNPm3SRk+gflg
tI1Aearcu8zPtER81G0Rbgh/QfEN4gu4JnkIEyQYKIEkoSdHL0J/1CMyjQcSuDrF4j2pd8bsbvdD
vdiqH703WWYlTCdxly5BIVt81MaTN+W71JhXE/rKmSbEmkAhFwR2fWKKxsg9GPOsX961JnyMHNiZ
7a5VQQiOF9PpYMqMbMbXOMTV0mJm38wvFnETgXnCXL0DvXHvPTp4UrlA1lWAsOjh+wl3G9+uEpRP
7CJ0n7eumO5xVr4XFtVBW5tqiZEGtjmPYjbk6w5G5Irl5gtjlI2IQENkZKkxrkPnnvTRti21e6TV
tIcs9u3qL/bkX8PDysjilkv7MYKJCXQxLySIS+rku2mplzHehkN0roNxSTLsOwqLTw+6gf5CMNcP
LjFFM10v0de9O0axdtpKw/zbAM2Y0l/hlTiDFPK0VD3Xhv/S5eOLGNuzM6Ysx72Qs5q0nQHbplfY
/0CjfxpIyk1YMdKEcuu5xZ6UhT+TKY8t8PXNQnjPviUMnnrN/WkK6kAoJFAWuROoJyC9ai9O4Z5B
aFx14yXGF8XZZOFHaWnjZP6UkrxnCxKx2C9SSuV3K/e/icDdIBmzg+AjDHCa6XzkAwGisIjjs+l4
/NnktSATAMwf6QdpwSaoow6wrDe8MxpiwLoYc/E+YfjLO+dPs8ZwFabTj6FdenzrvNQxhiZmmnNa
5MDttnASDC+j1izLhg0oHN4TzOr3svV+FKimlSM+3IxZkwfXp5k1vPh1CF1m5i2RbNXmTxyZd5Tl
x6gnOc6p5xZzCBZ2wesy1igtmJED9Qj3Vu+xPnZ/6lH98vNvs5m8JEQ7boMy+3MN9y+nyY8bFK5Z
h4bArrqNhVWaCtS6s21g9LxGl/7pakyQUPcTMSyNa27Vn/XEU9+T4jpbwlcy9tcORjnMvDlpqeDr
KhuZsw+psJqP9VIygGX9qvifVFn/jEq81D3OEfnPLMJjkTTPadn9WjQAq8xWv4iD9vChVpjkV76q
PvGQkO7T+TxPrxGWYOZ32JmMGhEobEZydq9Y5NFmGi0G0+QRu28xNn4CzsmXa1Lik/iJXNe55qn+
CcAOZUT3FXXtk0B6Ubo6mlYuVm7hABkhwgjf4Kt0R/crUu1rafrnUUZXVxfks5LAVRPMBgpoiQgC
zUjXDOs0bl9y3fkz3eZ1cLx9ZFpv/OXfCSs/1GPs8kmdMjQSh0ODnRRaJndgG1DJH3Cr+zyyng2W
1NAozK8xTj7lsgiDc4dle4Er4jUco+dMA8QlDP/SRsOOlR06x6XBApkta//rKXWuhLPtkdPCZueE
5OGM+JHHwP9jlD1OX7qcx9kVYS0mr0Q4PuLURLKIMYFk530eYKDKSBe36cqrCpRIXN2HvuLLtY0P
z3xtLWirbF8WBof1MpP2b/WaudqX7048dq4Ohswf9xXRFYigqglzU1lScjK9jfTmL22nezSxa23H
o9HNqY5yTr8lBlgv+DJa33nYsBIgVrPSePOuKbASwGQ9qGiPVykHr1Eh6pHaPchYyUGgo113gFcn
RUZOZTPvY3yPxwvKsZtz8FEHsM0qC8TV9aOV2c0t8ELNW+MjiY7DyvPFI2n5D1MpMcPlMfGMlIOp
Xx7iGDfFIDkechfWXGa5/6byXFjmn6pRTfuzWQpUGsdq8KQmzJAu29U+rYm6QXNLqkg4MKW3hUOi
SkLaG7IQ3nSb0h4KrIZVKc3VCfCpWFse03+rRc6VJv0cpTVvK4nTQjvObQpvKGCD1kzhW5DTnoJ3
lCzv0TqnurvAgTaD7UfUI9iKEPnyLE3kcQXaw6nSa23kw7r0id7ytm1VHKTSX6jhmAT3/IqBTvJC
dPWi7OFiPmTr3yO+oFsAX++sdCoxlcyfvZGviuhFmqW/LjL912jDixazAEK7tUFj/xRiEGRs3D1I
W39yxKOxNYSZivGYhal04PBv6gltEcp4Pp867vlMzSRbtG7xYM1zGAVVUm8aPXNRiVnTfJ3whOZN
TZ3hXQeTJWA1EIqV2fLXT2YhVmtjuXJ+XR1Vph0zq8PY+Jic4E21/oc3u6Bw4SAc8JH+2iRTFhqw
xoLHI9S7V5Y4cz4TjhB7B0SyXiNaPAnI5HS/FNrxYH86BYOLON1V5jGORc8sJGZ95rCbZYL+3DiY
U4oSrpxFSlAqok3FNHUJ2ZnKoCOmz1FnPg7sQJPP+ce5wFGz4EMC6t6ztCwconadqFxjEjlNDimM
sd+xR43zd8PGQzm41Z+pVWd3wvTrQUe1e+OqxdGJ+HM0f7jI1o7QPnvb/OvQLymT2dqUzX60Smet
j203Eqxzm7xHawkxKCM3ytEUDfMk9roJLsVQoOjZSGD59Z9kZ6/MYOJ5HqieIjyeS6yvb5ooV1mg
kehs3ycBHr80PhOdXNI6vArfehMyereatgHiGf0EuY6SCTpNhqE+c1G7Ngx53Ux7nQJUfQJ3ntvX
74OVwmEdo40v3H8Dd3ydoZEfc5/3DqcEfkvJkoHrkDXcC3HeFsmoERTzBUiOmqNEQr2TV2Hme0QN
F5sbYcEgBqeeuorBQGvnQhU0VHoqKYoRTaBqLJlH67ZXbRwVs+0SdPI9Csy1GngLtIyh0sCsJ49q
libU2jG48aWqCtocFTwHQcSHBeScqBXrVnA7iiZ5RgD+adcUEibj7XnpRtCxV27GyNFXBTNGiyeY
uyH+1obiJ2HdBzsuPsfntE94gKZKe0cp2C+iZAi/YGmzaCrWtWO2N6GPcMoa6NseXH/HzMmo5zHX
ME7D/jd3SOtY7itxyG0CEkoXPAKKhFpV2dlK7s1E/wx43HkzSfhhmDfNYN/sikqVhdtovkpa3XU3
EEJpiiJdBykzgFADjCII/sEnHSULstySJ2pLJuCixqPMSM33QF+ZvWi23VRrILE7PlW/2TQ2rE1p
MCepZ9i2j8J4nQ6IdZsiSFczuxLbVc9ZpRxgIF14tUTEytAjsxGUPqb+Udg8ZO3dm1hYoYralK5R
70uUVk2lo9YLy6chpzgPfcffKN2d3rTMzMA/nhFys6/UqZ2UTc5X5XIOlbbYTna1NW1GPomDgSR7
SqUrVklltKupwd0NVo6ZyRRr+ya+wRNIgPMCpPf5NbzmX2j1zL8u7tTKY+JpX61o2pUl5jc3j/ir
ccIHRQgzV774XVeuDdd4dJrJPJ86DvUKMaH4dldValiLKAy5ptL4nWHrjzR7+H2Gf6snAaedBsV8
SHIQVpGqn9s+eoE4+hqFYPnSKPjMvItfkJCrR6RIGQlgJvwiNrQLh64IFZ65T+yAt6KIhiVo41di
Ztc4Ag7Z6N7xmAPTYBodoQys3QQDKLqHkWX7oBf9xhnQdqBXJnOPIm8FzuyIx3CnM6fsKyTIVlOZ
K53fsJ4O0H/r8CfT9ZM+RNgIwunOI39BjrCQ1fDq+kyntTkVVyeTkXYMKjVmFg1Bn8zlAX3qIxwl
FbGC0iuHaglks1pVFVVBNDDG6v9cEqZj9FymEPmWpQ+Q0phPrhaCAY2n/9PKSOcIa0n46cZjJMwD
Hk0myLFG5gqboMbwPqqG9DQHcgN6Cl7uUfcfaaf5r0U/4+OMBm2bxgkd9WA3Zm2NCiOuvHWju8fe
piQz6+yQmgZzmKDYtnbxEmrjp0Wdb07IaeAVMYNIvosE3aJwgceHFrpp/b32tJceqkGUy2cxTd+4
y4au/q6qBsRpMLFenT3PfnaRuncMgFHQ6KefzEZzth4tg2AoF+N3leFGbeEHzkqRzt83+mKYxEdq
xKz1jP4H5eJu8oqdH7nnyughAIbw2YtCroORXVLWkZqF5+5ztLigsH2SGihA00UmktN63+k61WfA
+pJWOUdipoHsI+acSXPGeddrmNOirvqaAmeCTQjJ3KNQKei1R5+SA5Ueh0GO0Zcq+zGkjD3hUK9N
wOLQ8c3zFHBbh+a0ZZA5466jgvVAe0yabHU1UbPhbwCkVIhAX3Z2+Q/lKoFKA3Nl5SbfQBdx4zh3
nJolUer5ZeyDI98ZFRi4tXU0gfCwscgv6sH6mIe+3HZ7bECXIePnB64Pn+AwZS448NH855Xei1LO
2cjn77syn0VPj+JLdRnHE0/S3Bl45lK0nFT6PI3W80fotV/mIxbN++jG3PQuB5j0wo9owGTj+9Zv
0rJ3sU1n9UouEiRV0v+oPbNfHUgBblB6mMF8Cfmcx7C9OBGeKJBeT4ZEq8fXzDSDWKplflWSOSkT
72k/DfqL6Nw1qT27SpbfbmcjVdCy0yR/mdZTXditv4rJ4OjBaY9T+O5O3gY/1y3t1I+VUFHhlK4g
uu+aSNzSABsaFpZnol5IYFLIqnTy3hYu1lhOcnEkVS71dkPkXpnos4TylVgw5XyvnIl86+SvzvXX
yCX5gHik3zRwgSDSEfpkdjNX5jJKt+y6kcIR1DSrNIHLpTcgN9gtINkS+HWFg7BwvXivQDa0yOVz
7Dea0r+aXj8q7cOtWrIbwgwDczmRZVNtqxwDb1rujLB/EKN7ECkLqnhpCe+f5+K3VOqSK26CLnkJ
As+mWX7VMkSGVWAeRTBs6bLwdQ14vA0x3CfS3oA5McSWHjMx1F999+FXq/84O48lydEsO79KWa6J
HmhBm+pFuFbhHspDbGAhobX4Aexoxv0suG2j8QG45Fs15x34IaY5zPJJj6DVpqszM8IBh/jFved8
B9XfLRAiNgL5LAmLF7ePryJbXfsOLmNfJRS01yaWSswizq9butkzSYJP5hdtM1Mz707w+hp2e0+x
aNkPTwqufQcpjaZTJtdMhzQS6RXG2VigxCsvzNvSZ5k/NKARpOTItvmtkcoBpah6y0vBpeqhHuSd
e4jidyVMlyJCZko1nXmnVLBp+PN0SN+8z6g3Gd52n/asRBxCSfS6OPYimVpgWyk3AZQfQiDCLfaP
lqVZA794iGWMCD5jhAJwTIIyFxq7ivRRxrAXfdiWRjvxoupDL3BVFhkFAUkrRkUl8xExsjhqakpc
cAgTlZevTbQVbOhw5uXDXuFZMYQh5mwjVyRTo9UdML5aGpqTVoJB0LUL0UGLDWVQPngoFllALhai
992AwMEJ+xcNOC+pAnQ4wshBpARwvaPEbZTkPbVYPP3EeBzNK42CV4tEuTfdLxmT1QHLbfVa+JA5
pajcdGVvrRztOpKcZ0VzruNKf44L4c9QbjqKHs9B3gIzZIFeGRHwh57yGkSllY/ibkrOxNqMorca
8LiEVCAAJTHiu55s3dHhwODrRrGrOJxynfo7jD/I7prDkOJjzrVmH3btcxf31dZti0PqRSCmCx9J
UUbHiHhDCom+bEWYEiQbLcZYNCOI0Hep6OsO5BZ1XmD+BOStH5WRlKHjjGWyd1z71dTSbQNZR4+x
4dU5SjMH8Bs1lgm/gZLYsY+uQkeHFBwC1iauoYJs6SFM+oLRve3v6xYnbR3ZG4+2xDoT6jx2qmDR
lhhQovoGjak1Fy1lb6A0IYWOVwsvBRN5qU4dFpq0oqmX6nLOvoXqHS5QAKM4qUC6tjvLTPRp71wO
BRCBMJev65AK4qDrEFfYRRsG+yTtIRtLB0aMvTHW+Yuc2KhBxuZcN9Le0/Jh6iYDRTUXXUBPyQSg
2VMsBLTbcglLpIXI7UkrGYmXUxkI0NOF48vHLC7ee7Ve9iAR6N/mJlhhVTcQDiHRcHDVqyagZ3Lq
S2vcFvduPmUb6sn0k0PQv5Mo9Y5kLlzn9WilxlI57VxwoeVzmaQarR/jo8FOICeCGzygDK3K19iJ
30RrI+e3/FWhmPZF5B5wviEh6vFSCa/euN6jUZY7k/zhMmc8NVjkThCJPcrWAM1RoRZM6ZxlAONm
SCVSAwiAL3IvbfEo+Q+5dB163dGI6Uu2vTOTC9LJ4KGa4/p+Ool6N526aC7Qd/EiIr7axm3H4T1z
UwwepDxr67MUnWD0tZCcumxVS2+fG8a1laI8oYzxQZrMxKdo7DF+6844A3rSq+rxRoGsootj5i+h
XCFRNe32YmkU+b6MkN95rtLMDJRrfhA/1WG7k1TGnCKBW5ZoqJ/RIlBeE1cdVQS8epCglIi9RwR9
L9bcS4LEGHSYYyGnQDA1lGNlKu9Kne997OgbWYNE0JXeocW86wDBR/bgVgBSyvdQjh9y85GH/WCP
X4j++ZzdCjt3wAJJdWNR+kVwQxpcIGNhTeuezjWurcK86yjej9sz7DtorUJI/dLggaNxcnYmDhex
Kb153jGZKPImkikH4ziFSqqT/YZtR05ae0JckTNvYWjQehpVBRsVSsFFZsOIcwAv6GjTnaI6Zn6X
T4v72ujTZeKXOihka1l7ZIv2cn6EG0l2lsAvEHIXWiQis6gnYcboym1G8bsTlNylhIJMiV4B8LBY
mYNHJ165pLneg9sekPFRwRFULWRJmwmvSKdSoV+x07irA6AYhGxmcxiSilmwmo9voY0M2NzdA5W6
jyRD85L025rQ1J7wSqoHSJZjyiym86AJvK1hueGsn6ni40c3qD0APKYZmNYE2FqY2XNGzFiXNEwY
5nPVGq/Qk24I9YwPfYB0GtKHUSvrWiWBx7I0/AHeiNWkgCTph6JnRmCdVxMqEz7a6F1MwlAnyC/I
faWmr2aXCjy7aR/nz77F29SUaMeyjBDOrk8WpAsCAsjZXkmqNqndD7+IlkrXZzPs42yOEAGiuTJh
EbP5UanXyiinLwyT7psviN+j+CvJNSayHjse9duZHNCblylcJzBz2SjgpSRpTp/kWXQbJGwCDb1/
r8mnnkR0MYQM8qRKCK/L44hMBIfwVIsIbhKVFn0jJglOQHZZotkoOOBYxTLLRbo2b0jZwrkHKsYc
W2uoXh7VjtTd0WhrRygYaVkSjI1OEoWREOZC77j2+Bf8DAx0UUkxomUb12ZzRSJzguTMQmSA5Dz1
m1sVvX3FoDv55FYlSYmkOHgEwfOu9eBlevxHKuuX3kgsGqLDog6w3ceJtiiHVL1DsjkydjNHlreq
xAagCLhbSEuv8SHsVTqHt16DOiobxaIknNgzvzWdteGjeTZQb1gEBCSDJh9NSavplpLLEPmABtxe
cm7MJrjuVBgGQcpcB9uMHmE1PPodyUkFjfNx0xYBwum9KfCVGbuDFlOpV/ECgzzhxTeS19Jodk6N
XSTKyCcOIP7Z8H4xK8KtYVlAyR1gNWAb3LAAbCGhFaTY4oDFteFRxtPsDBF/fUtmBWIA+U71xxgm
j6ItvY6bGNWb5aB4HmQeHWS9Dx5UDSoV7CMa9KFD0a0YghxAVMM1u76JV+evZIV5c6ZKYybzdF7A
5SsQmNC+XbcB7lXacrbWIVvHZ0ogAtVEfYMhpJkGdnrjOvSMpUq/lqQx6k6D0QIQ6tVXml0rlfLK
rVlRFyYIWIAuhxq5sKpo8D78dulp+hLhgMMKLD/KknGorXZb2GiAS8r7XqVc5k10ZVjwrTt2vk0W
ARtqsner9W7LTLuhoTfzrNCZtEn1qDSPDh57reZlyOPqIKDjEK3mGxexRHM5zJPygoVbQDh39IZL
nQmteBFySrCLSWcefy6iOfM5JjQc20v0nkr6LNWYJRDuWSxtxKqcGTmPTJhbxz7IniIBGS6gT4sa
lgcpF/2mtayNAOihhWIdtxpDHIW4xIRPV4PpMkx08+mgXkdjHnwvgULyyvSKPcK2DN7ztlhk4VUJ
xGRCYNpa0tmE9VQLxxINK3P7JYPPSxsdQ31ASdc0jVds/TFkZ0JB+56GnokOlRjsl9wQT5oc3RJ3
GbJgZVKoaoQ0bSthk2ArixPe1Sueq30btw+d126gO6JDMDEPifqujetjJfuPAjwRLo10bmEtNX1F
nTkEvtUwRSQD/Ctlg2dV1kBTUGA0Ss3AoWsfpDKdAoxkvvWqdir7+SLNGEcKW7tWASxLLakjNS1D
kAbqSKGi0Ncxzc8kp2XVgqhgQhM7nSVquZCRy+Mco6erkT5plv699qZbbPMDErsY2EAhJmPqUIhn
NsNhqZnAUHSG2sCjscETNxhoiHLCySaqR/OvxlPcs79GXYrUhMJSaQ8PhDHDdqXyWmtKtbIBT8sR
/ZrAcIFH2eVlLlc1YCWR3zvREXzEKjPrrZbYYsoGG5imY39A37spWkrJkkdvLx4lssj4aQfyLM0s
B8x0KKv3ngb2rA4Wg8wszAqomyH0CZZN6HZLuGNTOQnoweY0WcokONq+dWdeObZ73/UGKSIuqM1M
2TRKvZYQPO5TQ17w2BZTE9PmBPM9+Hjk24kTvuYejIpKX/q0fiZKzVJpcMjFbCJ5rqYafk+Nalwu
xWtNLu17Q6DIcfRRiVrgt8NLJyvSCulFbYx9VBUoaVaxP1Vtax6wMMdvirQywIepBjSrSh0bheQr
a7XOZ2pVmnOVYDx8ywrRSMDydP2a3CgxrUIB6luVN7oaV/OgIHNFxaONGzBAjpNjRNxoTFdtnkdX
DP+zsaKodcZNpNTNbVN17/BB3tj/N8w38Y3XQ1DyvHJHLGUmp7gJfG2YtjlkB1uyeSU0k0Zt47NW
MMBjDlW5MCyUnV6oXQWtC7WDH9e15E4Ls+AxCrrxKTYXNnPvwi6L8jY0mlnae+t62PsW4XcBjoNZ
5KsRAVwhK+SS9LxSjqhCWKXGWE1pmYXyq8D1tAPCZDS05LysTheSBN0787KPSFUXLf3WG63qj0qF
BVtBETIxcJEjtrGIF7DjgPCYuZtCUuvDlEofIo+1KW8tUeprL7b2WoecpwpzHAa9sYUJNW37SGEo
Zg9DdztUVHOdZ+aDF6nsyIxkLhlJMi/U8nWgSr3xMLFvPv8fUUfMdRptBUDyrO05NKVWspypx4Yg
lcxy5dJDUf2GNHPXJn4WRU2TWOvGYO1GTX9pe/62l4GsdXKpTCVqCkiDAV4hnTVnTe3QdCysm8Cj
Zt2ohsPkFyxMf85mmLaKDRDCyItbM66SqUiiYUXF9EqSTV4EW5n1CC5ksuLotvbDwmyGDUJeg/Tn
xY/f/umv//xPr91/9t6zQxb3XpZWf/1n/vya5WR7eH598se/Lt6zy+fkvfr8rX//qT/+zl9vcZVl
yZc/sgtey6zKPurTnxrP5t8/l6P/4+ymz/XzH/4wS4H+9VfNe9lfv4NiqD/Pge8x/uT/7z/+9v75
KbdY5X7/8Zo1NAf5NC/I0h//+KfV2+8/LOfzOv3bZRo//h//Nl6I33/867/8z3/9L//r7//9b3//
b3/77X//j7/9/V/+6+kvvz9X9e8/JMP6C9sPRZN1WTEV5PT2j9/E++c/mcpfdNagNlABR7OMH7+l
WVn74+/If3EcUzctw5E1jelB+fFbBZbi89/Uv1CpUDWGRBrCuqo4P/7vRfjDzfx/N/e3tEkOWZDW
1e8/VPXHb/m/3fPxS0qqolu6Rewl3zZ/fb4OUo+fUv6TiTi9EbWXLAEwQenctQh6TW2eMxfwn9Qg
B540b7wdAlXKq2zvlKC6KswrS5tbKI7puk8DPN5uDfrq0tDmfnL90/X8x5n+fGaaeebMuF4/n1lW
Np6nuQQS5d3l2GZRsdEw4dgemYt9OBlPlD/2Zgpze+5SlRTFPMETPeiUyyO6arE/D7u5iVF4HF9H
7VzRILi6VLujxl/m/c4ivJsZ6sJw3ktkftR7OuWtK+ZkBywG+Brffhn93GW2/vhl6gHajxRE8VLB
kGDAnYBAAgRHuZR8mXe+YjORLFSRU301iklDnanyWhR2+AFwHwAz6l8LZzi4+rC0oGvleTAHNkM0
63hzvAb6eaZiqcFjcRnqrExd2rdxFb3okO6pJ4Zb4BAUZetUnbrQOxCtAWfVSyiSQ+5Nmg5XjJ80
z1ovPZZV8JKEbOHtLlpLjBqrr2/o+ET96kkb7/NPT5oLIT4gmC5ehlF6qHVn3kfajYxqg9Y2OYEN
cRNEyo2F06+Pd+754b36w/FsQ8QQZ6Ml0r0FpJ/JeHmNgQqbrs6/PoSln/lO49//9J3KtAhaq1WZ
vmwdgupIfCXDKKImhrQtE5Nekx6VIE8mwgg2A8AqOfOejKJuKe/qO+INqKLGLxAEX+pEPUAp2I9P
roNCsXDxbdjOk8SasVaRxyIR2ksNHCnDuyv5R6X2noNIn4+fqg7sChTS3qX2GZbgIZbbuSKSG68o
tT3dUmDAtG/acpk5Nn0Qnmx0VBuV7Rk0h2BNhAdotvwVCAglNIt44v7oexUW625lh948qIbZ0GXz
CBQOKuVbfYiw2OFFKSpz7ztkzHB5D+iWIJu3/r2hppdw9yZqgfI/0+Gfk/MXZJdSWj8pBTWALn/7
5vqfufzayeUnsEgkKSUAO1IWho5oCEcltfFpVaRX+NDvvj7M+MT86skdX+qf7nKVQOqp9DxaNkax
0EQ5H0WoKgXxrz9eYTT/xefb+slI5/ZsyeVW95Y21qcyNNCTjEaprmyOFbEwqYD0TFXmog2zQ+7W
C1ciBPnrY//6Abb1k3GpzfUipHjrLQPTQn9of1Ame/5zH33yvkddShAzobbLyNAPwkguCRGf/LmP
Pn21G7JBSTQj/5bH8yJLqZwQujj7+sN/fbdt/eSdHgYZiLkZcDdcD8djtEi04vXPf/zJM1vgmw9g
m3pLpIFLXdIXcLguMtP9ZtQbn5n/+KzanxPQT89qqAy9GSd8POXhiEgE70ACDNN0cNX27AAME7dh
dfP1lTLPPbjj3/90MA1/geyIiPuQlXepr5MjnIFDD25BjNwNjXVDWYkUbvxD9QAGwVmEYOoVrXlE
e3wjldmi8Ix3Q/g0NDKJjm07MyuPxD5ac+aQ3PX8ClsU4yWxy60jkfRMgX6uVckj1BmIkVhqCr15
Qo3xHvfhdahXt4MjEHEGaHIcYz0gOa3bHFFuts/d7A4pQbZoCaS9GNjyXDSy3t1r+rCq2V8YFZAH
19D3UBagMNKecVHcB7HDVrQ+yF5+xAhKj1YMl75SoNswgVi1dF8l6/D11TzzKqonF1NAF2bzJIIl
6TY2kArSxhQ6KV9/uCr/+rnQTsYYFBIRkV2faa7Etpejd7fWpzrUmF4ZXouOeD259SVKCPLKcvX7
EKfjvGFlpSUBDrLEhvbARfcjdy7LWOlxLrsKG5O0XX99hme+vnYyEiVVW6KL5sHtivLImvSN+uM3
0/SZN/pzhfnTY8qKXDUlyyLJFju2kfrkNQITdP2Xr8/cOHdtT4ajEBSLhESKkc5tl4Bd3+A5UAYR
6qZVLVBrbvzQaPIq6qMlKJW7zC/JnVEF+txk5of09HPAY1mJmt0OtoGhv9HfuhtfF4o1jxBxnlNh
k05rq6QqZ6iY+UnHcbdsC9aZbi0US7uFzjiRTarMsiXfYRt+NtuINhJvTGnhXU8WKTXUC+K2KblA
CKm8UeiKNQIlxSJy0UdnOc5B0P+kcTQb3LjPkuPefn19xjv4iyFJOxlQq46Jv5VNbxmy56RmjVm9
Ux4ynzBPxzgKA+v41wdSzt2Ik7HVtnpErpnmLeOymA+q/jh+c93vDlBKxUWJkAbPJG4+2Z7JVj79
5qjnHq+T5QEawkQi6shbpiR/T7y2utKqdoPs/8ZqgFnjG0+Ddkb/dKk33iT24nXAnt1HAmrE8NSg
2399IufO42QA8eUhtR1LeEuKY7M2Nxe1Xc00S958/fHKufs4XvWfXqNWyiRwjbW3LFCRTtqWnL6q
2Q9lfOdRKKtT80YRNhsp6a6KZYFrpvfZN+IWq1t901k6UWFiqgllJip98fU5qb9e5NvqyfZVKUAk
pl7KZJ3kz4Nc7duupBWXZWst8ufB4N46anxsevFoespOkJVLiCiCunKeB+FjweRgiQyFZ+msEFQR
iY7LLyXxo5IzJmcwwORahNPIot/u4UtbGEr3+s2pnxs2xoLAz9cTfGTWyX2JkzZoD31FjlnvfWiO
/IZEtdvCG1pHvvZYacWUqCxaNzwvFoprOxoDocxlbNFF4/Vmj4Z4SCcSlMCDKSnAy9qpn5qh2IKo
i6aNyrSVDnZ3Iezi2XeMa8X5yGooUUWSXNVF9twCcFC4YrVJvo/voVtLc2q6TbULQvcdB/mloP8a
V+narnDVcu1IaJpSzHhpdJz/NDSfrcq5NAqCKr3sLaQXTNjpPsjlgzKoa/xYt5GmhlNGt6XmIaN2
uz1J6mM7DuWQfciyZI5M4BJaoDctG/8+i+xlYPnAwZipkUihgydUGXfxRaPT9RKm8Qhs6ZJIweGu
qp1jUTNVDC0beSY4VFMWu3z8m2y7vDp8MrweUDy5cRPdEngp7UvXBGLiYG2ap3FQbbEzjxISt2cA
TN/Hh0hu8EDQrXpExbcnBgrFsK7eZK6ys4fkhTjfBLt1d5+RgFak5Qf1QMLox/w+HY2By0qdvv4z
LH3e9kB9H0eBltuhe8Bpx8Ue31evy5eosFA5cLVK9r5ZHdxrDOKwPOY0L4sFqVIPENGRp+m6foGE
6rZVkS/l1V2sJ/J8zJ1sknRhxs2qEQ+F5++K1N9aVTvJyVqpNFqFo/8Gchi2sKUmezOMgvdV3M8x
KN60QfgU5N27r6Kaoiw9ARO5aK3hPnWDy6IsmKAagk+yQ4/rh54PrXAXWoMUXY6fCt30Ca+NOhme
otzfxmF+p3eDPbNG0lCVosscjxfVFjZ4B1Q49uF9Sg83quV9rAevfhocfAHyvA84O/vFpMEYGpS4
HUG+evI6DtBQ8klB0Gn8haZaPCNRnbMKuQ/9musORrw2airHuk1AqXisA/pHbk6dvYavZIYKSt/8
vvaiFbzM4ULLFNIxxA0F4JkrjxlMziII0dAXQoVC7gI7EKxyCgvTSmumcC9DsfLwluOaSSCKxCSS
yQ1ajWH8ll4gudNOI8qbgg5PYrOtUijNsjFJ0AzWabwZx5hYte5BMuLuy/mfPE8fE03c2MStj6Tf
aEsjiPy9hDh3rb6SbZzNLDInweCsMMnO2xzStK4bc9INPIxsSCK+HnbOLLM+B9KfBvGQ+oqVaK67
aJAtTB3JnrVVpM6+/nDl3KefrIR8WtqSEzNOkq0F66BslkaLwMK33c3YpMy0bmOAAUPU6360Rnan
80i6YXo/JBnpQvStvj6Pc6cx/v1PXxJAXZ+Xue2SxpIfDZ4Gy0+/WaYq46z+i9WMerLGAGidsqpL
JPoT7qL3zFUoQZnVunterwWrwL3Su1d0g8BhxXeR0rHygkb49fc6e31Plhp4DJokiZgyPFw7cqmv
akXfFZKzMhJhodIt4W6WAFNjhKq5dSdX4Vy1SLEczEUit3+yXqGeLNVTXQRqLHmw+OAVjcNsVOO5
IrAMLalE1I6v2kgXsXbbaba3WnteIv/55gqcWYR87m9+urVuwNCawrhaOjLQZR41rBAq/RT8s+W6
pzWG4KFZIryXV1VooPQWuHiD0i8WSVGuW09sY5QgnVZexlhHTQaDr0/MOPPMUY7/wzNXJ0VFcoLl
Lzsk8xM9tFDxgDFwRqGIJN9mfbBLGoRGSRjO89bela39LNTk1iX1l8zE/rYRykI0fAHG5EePBPYp
clg0m1J3F7blWiJNxCHTS3Eoh6fpsk78jaDbfxFXxlYD6r3A82cswYrkF4nVPsZ1fZR895Ulxias
o0vC43cZ+wyvQYjqBiFc8bhjL4H/Q3XQ0uj9tBYPBF08JXq7oFGALSxvsxlFyqvETD/QaxyLFjgU
pT37u7s5vjS/eJmUkyVQUEkgbdiRLVuQSGZHlo7aBrTGDa5PLd5y13iJC+khb6UndqePvHkdK3iw
VWqb3H9z486cwsnDzERIcZQ8ISyKRNIp6Y5Ew4VKd/vrjz/3WJxUwRwWDV3VQTdpy/RAd/Sm061v
FuRn1r7KyWCbJkkAe6v0l5mktReVru+bHNNwbO+soPvm9M+NOJ9//9P7ZldNpQ7o4JdJ6JkT/O7X
uDeuLMTbTdkvfDd+NOz6XmExBTMJQadk9fcmi5AkrkYjd7f8+jKe+64noy7ZfeUA7T5YlqF+rcoZ
kUgFqa8Kfe/vSiTndo+fI/5PX5VNTNDaglQcoUqkLEWTvEp8OB3GGmVLyPI5mUgFYVXt6CkRg7H9
+qup5x6Rk30buY+ZT6R1sJTQVU5EKq2FUb/2I5fHqCUWOJ6GRME059iSCeok2cHCH4Okq3YI8o6t
ldE580Dpn3Ds4peXwU7W8a2dIMruy2iK8gDYHgasMuufvz7l8Qn71Wt7shPMJYoSbtqOeox6m+kg
NbsMU2NFmujXBzhzu+WTwbRzQ9IMFUhaWYCXv8jqLZpBUq+Ycs1Ovvv6IOdqYvLJ6BOZoPYVnaMA
/qTcnohZXbvgDcMG8ILFGp8lXRHWUy/MFizx70bpnZbaL+MlNktrL8r0sraVWwOtdyW39IGJlxbZ
9dend25GkU9GJsvxihi3cLDsbG8jo5e8UDub+CFHkXBklYjhMDpJjnEpaQrgPecDJcMK5+mNVUqz
VmBHLxrIQJH01KfmFg/g3oQs3mfarWfmCTgY2B2kKs1Sx14EQn/2CRvF3XgwfHXjCm4oxSrIEhog
kaz6yIvkSaT5g233dwMFhmyMegXiCE3CLfcl6hknl3BGtYsuQ17lF0hpPC/e+S2CAk+/8V3/MQzU
XZaLfSCqmzpvVzY2c6LRvxnJzy3N5JOxNlArrNcQOJdtKEhzhK8eSWhFGjwHE3PU34RDdAxhbsN8
Y4tE4ywR/saTtW+eWuXMdCafjMgwx6mahUawHPxWXkbdSL505Y2pybdOivjKxHQo1QZ1r+bVK8Cd
+9aLYCM3vsxfPzRnT+Fk6Uv0ZxzhViSWNuHWlD4KlWKIt1kjH1vJu5fY3tloQ9zWCae5FBwDOVjn
UvUh+m729SmcGRzkk6HaaDW5z0IeW6MwbsfVIWhCyAjMGH/u89U/LrS6RiJ1wmHwqaLo6HMVvYoU
8LI/fv3xZ5+ik+EYyFxJIZRqrlQ/AOJEoI76ljwwa0O1fJ7VO7+6rMyPsYbsm/F324ozk4B8MqQS
G6oODa8aGyYApYRLCOQOXv5i+Y++v48sBAPqiowvmrX7Sp5H7Fn7WJp/851//eBazsl4G5Wyr4aJ
IS0CQuhkCigIVSYdXiuOTRcPB8geMvaiCqWp4yDflNGYT7859jja/sfJxHJORuG8zy2kqLGEEzea
cDwoNIvxInCZdSSsWS/POB6JyQNzmGoeK88jQwF4QN7DDIuXiTVX8m/P5tyVOBl0UYmEqOxjf5kr
90n1MbCuqWNkvfFVmNhzTkTvySzhCnGmhXJf2+9fX4bP/eOvLsPJ4AVbrep9qnjLwgPWxyW3iBET
GXM45jLthTvgE09ZffjBIrOgVTETGClQ7F0ZOBujXQ2lsoiIVCz98KLMN/y8IAv165Mzzt2jk4GN
8I8InL6SLYt+p4GYGJr7oNvzv1kE2uKY1vHKI+VJK3WsoHMz02YK/wlvPAN0IqoBV8BjV+b8QtUP
+xSKKisrQYBrae8GKN5J+AZqwIzWWDXwPTB2sB0pG/xEo4v7srB3QgOAlxBahGeiu8NOttDUXWO8
qHDwiqJbKOBQpY8+9wFhrLugWatAMdEjcZpRdY8FDCmQ3l1nubf8+pqcWS5azslIO9S6IWNPIhLP
CW4apVzVDVVijTwOkMmX7ghKlofg1tfAHkPG+mb0O3vY8cH9aZUaUNYg1jTIGOCdS9uSF5ZPlCq7
T0pS3TEfq1DCnbF/c0AIWk/ffNlx8PvV03ky6Mq4TlpLxjWoAe0rIrHWbIRHSWheoqubql2PsqZd
ay4FK9tELc4q5Jsjj0f41ZFPhuOccLUyAGuwrH2mE71e2x0q8FBaGLTpydQheUtkOwywVwBd4NDy
tNmlVX5zucfX/ldHPxmWYUCWfd0SSmHL2ZUcFMs2td5zE4K1TX0Oh+WfO86pDM9LOgHoWkmXRNPt
Y7l0iT+DNFcXlwkhU4qkf3MjdQBDv/5K9sl4C2KGVO2eC6pq1RWpTIvagzDWQc6VmQcoDXTXntrv
LXg8QWceQhMniizPnVrfRP4w08mxS1pIpAoSsXqMYKuYIKLB4n3NdyUsB0noS8s1jmAzdkpqbWqL
pZfvuwtba7EKCmPfK/q9phiPuQmeJ6eW5tTJiyKhOWwAXCt6ylJbTElcm2O01ScCJEqoDclFmFoH
YVqP+CLmnSjfoZnbE9GZ205RCYvLYQrJCSAy0Bi9/1IS7EvOHWHtmZ3BQtQmA8shODrGWu+kfdOD
wuGLstLFkpYuc9a89GrlXRP4oE+0SeZWl9bQ7+qA/R65gKs0rOdViCHdZed94UThrY6Bjuj5qYnV
jWRvsXCV4cYlLCaHLJ/ZyVsYJ1eNMNutQ0S348GDq+SjT6KWMPOHxPGu8C4tKwWdL8zym9ju51WE
m8tCrOha2W1iY0shA/OIiR2arOJu89pclQ64YTd8d3rMZQa5IaiJSWFMED73wBQMy/zIEvGgUyGY
ZlmxAxJ+1xpQ5mUgo7l6WQcFKShRObG0Dv+apN/VWTJzOcMsbuFzShYls2SUdaX1c9pI5PTi5NZD
xCNxY2x1KVJh6pUHYuqSmaeW2MEcZVYRXaw75Ya8zXDmCwvMa4WPxkV4kVjKk+iBhFr2HsG2R4sC
uwaBPTHhHXjbUhJ/TA0iDYBNbL7jX2PnFzQxLhDHAhyRo1UQamsE46jsW2h+ca7e94MOz9u9rWvU
14mZUIYtXRWvvo3eLNUOTiHPUXvjSvJYiJehf+gz8Yik/p2ol2vZpBfu+vI9j8ubj9VQyUSyEKlx
UOLirvabhUnnXbaHD8T3MUSSgEQq6Z0w0AigQ/gegle+o0j12sH+yLNmJUNSMJDvIYaTvVVcOODr
mxX83YkcDcuqADmDv/c1ttKdEnv3mhrM6LbtmkZ6diQ29+OtRgZMyiGHa9QnjNQzx3DBvPYQF40E
i2uvPwipwmRTpYe811eV0rwHbknwe5FNBPmtF3WGhJS3q5QKQMyK8uC74ZOSGRX+CXr6lfJhJSQa
2tJGFmDx427ZwbTRfXNV2F4/H3p5FXjBzCc956LLvOusjNd0qm9MG/5mqTJaFDiibZCWGMpyRIjS
tRpW3Wp8mTQJUYjKDIsSwSM4dLDvLfLfsFqEbCPZEs0+L4JbYjQN3O6ao06w12BM0ZUNlu9DUXUb
x8Be5A0F2UsaLy5BNwrrjbF751r1VlgEQJVOgwbFgfwQVdOqFXPbQPGvhldVTB6sn/NSpIl3oxdY
VWMwk2VAmqcFRcpUO94QggivkobcOim6ghBzaJzm2ldZZ3SwnXMwmJG+kQRxqA3JO7beQHOyZ2lR
CZCI1LSDSjn6cTHVHXkzfusQQmVveMuEebDRwyu0JoccsIsoOzDkLdAaJQ22IOEjlnNEE7PlcwTP
dG7HOB4HeUoY7BWEJ6q2NfGObNL2hDUdogqCLbO7YSp78FowPHX1dcTMNIkzU/X4Km5H6kAc3Ptd
eDPYKVlBZNVKXQvIq5/2PWRKz75XrWCpEzqGT/gQtNFxvGRykd8q9HxUs7hoWGOxHZjnUn5DgOsF
tB77gqFhraQh+cTuofUyMMYuhQVhHOMcTn5Lvi55v/jPUYsI+mvoU8l8Qx0ONGiJnxV7pZ3cRK67
M8LAnYRkmE5RH5PdETbxFe02G5Sg+rlo7DLnQiThqsGcONGdfFn59ovra1eKUeIPjtk05td0Y69r
9ghzAgbijWJ6zbTLBHBVBhTApHQ7mlmb8qPw5GheB+6riKWdWxDONGASj/J4odeYU0nt2YYNmRER
pjEj5echyV30MQwoo+Wy9DQxwgwkOiBExQ8v/w9R57Hcuo6t4SdiFTPBqXKWLQfZnrAcmTPB9PT9
YZ9bdQd9dtuyJBIAgRX+0OTBM/4D8MoKwOGeET1mRv0qsmZl1eXJ7QY8xsufurORwEPgwrSMd8vJ
1kgzIsVaTOmyN+hAFwHqAEhG0J/47uZsI7L+KlrUs9ByxDHLOXA6rtze3zKX+9asli3maOsk/hPq
CLLeOo96iY85jSejTcYi83y8RmqsHoQfLaNZHO2ZmKfQ/8yo+tBRIULheDrmeK2iGihXgRyOAZwj
NMoQHAQdUtfzoXQT82my4HLZ/RHCGrX+0ayQhQU9nn3FI3ZT1FsX+tgRzyEq2nf01/nkCE5SEXrf
Y1Q9IrG2yh3DAjKGd1kgGwTrBA4X9fSWctDYGh3nEM3KFlDFAi3mtXItqObyuwgjRHg9Y9qrI0dz
ESKsnfhWp9W4aoByDrrYYAkLK1+PXtRihktyMlnEqaN/OkCdUxpqtq5t9Sw81mN300J/jYgrvHzl
fBH217bsK9Wyv2RtOW+CPqAhjWWFxWkN0+JYV/jZ9s1Gb39iIbo1DFI44vCma3+nm97aaDnnRX4N
oukdouxb7HZ3aTeXLlACAF2xxERk1xjoHrS++xKlkH/ZKi1oyZLGNLLgbzLAdLHXUDowjHWMNPMo
9Rodbv8yeOmtc8RmKDK8VrtTa+Pz2UvWBRLUhCAcdsH8lxQaai/53kzJlnRUV/CBpdL/CIVlQNMl
JvJC/X609D9/Dp5GVg6kThZBATKxr7qtP/tPdMkOta+tDHt8EZq7jsilqiT9isPmqtM7gENtLe1y
4uK6MoM6EOMxVgPjHvbIZRBGxOanUWR7X31y6xMgSShLokSTEC7LBpleFE6QZnECPAMmsczDdmPB
QYAzTM2NJF3abr6UXQl10piAn1jBeqaIodZwXGWvc5CdNHUJrhJFKZ+naFhLPfo00VZG5YbgjLpO
QzfDR68UVABywfZeeh7gCa/ilBXjizukRz8Ij4FwjhIREjhm51KrflLgJIvYMJCWG1sk85B2KdkP
9XRsPoZxnGwkiPHe4J2VYC+InRQ+pF5vi3x6jSFiuBpmiIwJopJ7fM8VLvRBlv0q8GC6lMh16/2O
cXhM8WpaTII0XFi/hiluDQ4+YRvdPKwsFmjEIGCYHwDHbIpSv5a9K5dABTEZyDmNcHv1qfyNRxHY
D5EorjKys6sVxe6bZeYZpi/+acAnZVX5UDbrHJ+pQqfr62m/qv0SlbOJ1Gl4beuq3nJqIjzL0Z1t
3PrHwYCUukjVr0o53VoDqSY9Gr40drVNHDc/YeEitnjOZxNB43l+6Cl9t3a3QxBkjw7Cvq3co1VP
Lta73hHGKxRFnHwqC09Ur6LrTeFJi3pkQ5wdARPGOPS4YdfQWT2qalk1WmB2rCUd2g0nqr0siYzt
JsMF40/vu22GTZFJGhCl/S6y+/QBNcKbBM6D604Jx03U+BabV1QHHztd+3T6CWNx2D1hDWGhnP1v
xI82JgIYKCtMzwMkBOSjEOmqkPecPCT3rAcUKa5eN6IqKrahFMHGz5nHFsxIZstzUU0vVG4Q6+rR
kKjRlfNMjIWKh9hIPy2GM3edHc5nKJGWPTIucieMaAcR94Q5IrZA7qkmYjPSdushj0fyfYOo9KyN
9rYI8ZgQddIvjbG8+TL6UOXlAJjlKWxb9HSyreU2J0wQPmcvIr5rNhES+XY932XUEE+i7azTY0II
UwlYymtqeOhx9RfTQe2xFjApW885I0XyFeB7vMHPcjoOnl1yamIoUeQVv5oXs10fill/dXLxFvc9
jXo2Wfb7pSn8GbejT0cLfoPKei1zzlnVmuxFMcH46Ta21p6TJHvC/PYYae2m7O2fIe33Wd6XGzs3
j9Jv36Uw/mLQq1hz3JIGI9TYntHM6d5Byj1ClTybRfWsmutQFa59KwI8y8W56ixEJ33MdjNQgeDD
bgneHSmaM2My792B2o561ShYY9Azq31VV+0eLv9SLc4IkO13avWKn4YDhhuFp0mgpqwHqN9aqfdt
zOMTr1TrkuRj4Tdaeuzc+dYP3k/NTWTCoi0xQYpvyAta9x7F4WGGXbX2fflbIrO6zqf87DXRMyh0
7WFEL7AKrIfGBjWImB5ocGEhlIZk2FqalrYpWrdbAej5TSt5l3V19xp8tKsRNz1joQqHvd3cQ1I6
HAwR/wL+u53tDhkM9jdQGquqsnl4u/Zs2jI6WXUArAOJAnZXnDyMdgt8d4ujwS2l7TeZFXBOu1r1
c+cuanUGJfoJTA1a/qiDJCA/6Ibu9TA820Pk7SdMZpdJjm2qTF1smDu58yNMc8oY+FcFh9lcVxlq
o07A3lE5qJ5oxbs9SJBH/7bNYDh2koZTSLhE2RUFkpVWkNv4ddCg/h4vvTLcdjQShFN9zVN0MAtm
aupWyNEdJn7WwdyrRaGX8jmI4nNFGTdp/QcaxY8QVcEENWGzQB7wWIXxHvfuh7KySbPcCgkPb/wJ
WMX6PP3SxjpFNds9ZdcuwZSC3nKgTS96LfbpGOzjqXxB8I8gpPoyW0/pkR5SyqfejLdznL2j3UV4
EfsPNd0Pz0ZnYzC0AOWxgFlMgftr9a1OInBlGNUWYP8x1+VE9IGUQPvlEONmUUPyfnoasJEXPg35
MOL2wdsL5AaQiz323bAasIFbTEwYzeGFqU8bf3YfFMixIR2IhvIgrBcPf2lCKhAbk7PFMuJ17DFX
IvxZNt28D0enoQ5aveY+882Ze5ipNy0miuKOVz3bENr3memsyw5HG8EoxNC5B7uB/M1QZAjzcPJ2
SGU55I1ddLFkSiO+3dkxAIGiOgSVd7FKxOB8D1MJNPHwCb6aybBUy0xddRnMJ6ctCH9s900Nt44h
TRy3H7pX3Q0bMG+G1+k8sgdL8KATuOYohtM8l80W7e8vR9jnSucoC75bMKMozm2bWsL8yVbOcEMO
kJNefg8mK5D7QhzveYaQ1xTlQ9N6nwL/uqYq37QEbRDZVsTEYb5Sf1EH5avMUF2oNLIjAK129eDn
5YksalsxBU6FMBUS11jCRyhTpabBDLTiBxIcga9G5c56KJvi3gbmU+cifJdrlM85pkpHbpG/gkPp
/vatBSBeNngc54o6/idNBKcK/xbXFfJ8Y3o1fTzwqpxhVktSyrbAp9M/tJjeidndpa2NWo6uw4i3
/0wMd2Deo2RZbKwyP7tNgsuQpKWRvkzSe7JK/1oXKSRA5tOkH2mE81mv0wcdZeHAEp96Yp51c0KL
Hr3pztuJgWrMDKhWUyar8DDMjno3Kye1/XUw4p2ja+jxmpsxd86xpSMWgrdAZt2M3HiqZbbuXXH0
KHyp19AGlEB9GyPcF4b5N8QW7D6E3ZBnpsHAutOMFWSRh7APrqOSa845j8svp9DeEkCbqLmfvcja
IwmJrF7t7yOQm2oY7BxWBQbUnRhwO6umjVkGmAw2w0aNdjd7BOzeB/bRJ19Ngfoshc2ToCEXdjv2
K7U5w3VEaMVHgNr56ytk0gLH+0DnhtIcEv7L2jTp/hTJe+uyVnpKh1YnN7M2ox6bF3ffjhmC6VCO
XkTRyu23c09w71SWe7M/TDStndB8ZmXhUyp6LCB8tNsI2k9qsytpeRtwZxVx0PaIsW2ZI55Xdtfa
t7cGwgYeuE7V+4HCdScBWSkE81AZ7QIBItV44IaAYRfl5C/msk7WArtDr8pP4LfBm47HovNZNUn6
mZbNq1Z13+7cPU3q2u3gVeG/pqg6TUPxnCi2BgLSEVE4EjV+1O20YthpSpltaKKlWRY/7PnXUSG1
sdDD0aJOfYY0/9ONkDzEpmQt3fbD7RJjTRT/od7x77PA8h6tpuPRoQzjCAc9LHuP/yXBH0qbYDId
y7+P9QAFNa4OnazvQqLrgs3JQ4L1RZMGp6Adr04nwUt3yPHoop2WdTG8aS7oXxXhpBUJpV/z0XA9
qiDYYcFMmTVMrtOIjrc9D8PWRBi9YGhjazpCRkHUP7oQsZebodYpX9QCk7PGe8SQdtqWkiOsnupv
BesudLSMXHPBY7KPYueSW+VtHpPHUbr3GG8IGjWYHAf9Rk/QnVWUYoX8z2FdlFbzgFvBc9ETRWEO
t+80S8fnJI42TZtL5ED8eWtoWg4+ocZQln7HqpAdxUGTdof5StHyCWWZg072Q8+F3bfFEwX5tj9n
bk9SjMdgxOxHTIgjth2FbFMQs2bdARrCXabaQeF3JqIHmzZZ54uHiqP2Wk/Beuq4BE3+TGDPEc+I
V5bAxRIfOspEHU7pOPti/hYStHu5/I2mAowliQH+E/t2LE46vcoiVcVS3QblriUPjjOdZIOqfS4w
f+jRBVAPaKeR00Pzfsb2G4bDJgqao5nGpw5jYWGVD77lLPvuAyPeQlrveZwsVb9TUvNDJBNqR+1+
at2rhJ3m6XJvA6yeuo/K1l698ZtNpbbuGjWBmPc1wxtlnb+2w4op2vLWmI6GChuU9aGy+046mE/B
cULMTO3rmUKyRNvGuvOJDNUCj++lM6AGq7ivPOE9X2pHF8+j7PEbVlsriLBWpOoyeWxmJ8/5G3QK
/e6sPsZxUCYwtb5aShfXpNKiQjhhXaaqrKVEGz+Zzw63RSuVTGjLQ3jjwJxol/bil19Sl16E9Tc3
LzUID9aLCihURlubDsqRb/wV3+K2v4TDK0bLTYHActd06dU1c+J77GsJ1UMDJmKODXthIUrkJif6
FjKmcOloF8X3wnv23zUTrd3aIj/FCOXUEQ12KKiLpHlBlodM4DlHwZBPy3TvgTDCVK914pQ53Vpd
KZcCIPfKdRmcfH7BojdtHIRiNZxqUOle8GJG+UfltD1E7jyY9jakE2aMmzRma+tOd6/9LXBUslHh
2zqWjsaQQamMulHXrei+RxPQIzYAvT70tBBEueEfUdbPCqxARqGmsEGqwMC7jFeU9StqzF+8wk81
527k0T2kNNiuexle8gEZ2JI2SpzH17jTyUf1ce8Vyaua6t4CmcIKR8RxE03+wa/rWzX9Oh7bE5D5
CClijA/gggRG95FG00ErvUeFusddAiZduU/R7FeJOfp6VK2G6So8tMBke6FNDiz5HLbuQmdSSh+y
HscPLNDSuGsMfd0+A2RbaiQvzFYNG67u4dhEWz0A8MRwtexw/G8xjs0ODPGS6ykNA37OZ9Ii57BV
CzEeW/L7G935wL+pB6Vn9SDLtoD84HSbhJxwgpzKkJfWOYXuQgPrmLm3FvlHVpE1lxfAuM1wF67Y
qS9LCIF5NEK0uYJUW3kldcDSX8nsRZj6c80Uq29m2CH76pa7TOrbqM8XszzyHU78JjFVSCncatPK
4dwziPkInTpO3k6H4qkRU3criRgN/HnrPGZQPukkqc9NmxdBQsL2jCHSEw+2mSBKqk5BAwrd0NMg
dFc8Pjyd9FvKyFwVfX8eeHdv/OnNhdnnjoKCfd87ViVuYrnSFZlRdwpX+pAf7PitL9E2iLZ91L6i
kQ258cY490b2NcUGzpto9CfVUzuGctH4Ah/f4sYaFdVdPVbq4vgCNTL/Jty88IHqSTDqg3o8qj69
Fp4gKhr36M7CT9ER+YFYNBKMNxfNSO/Ms5a+tQN6wr+6oUAoKZJemwBlrTroOe4NHirHYPrUjskr
qYXMf/5oNfKX/adurQOH+spyH9RU2kbkryinI4muzIWWar9kZhTHhX8qaayFMe9sNsH/W3Epymi2
pTZKtbQCtWCBvgA3SvuzivUUjZlR9KSDQrdaF/xXGO7ZJinrUSGLMXAJ3zpce/rsxfLTA8OhgEv8
Mm6qN4dJ5rM1hl36X8BWuIGuokVpo1CY3dlPuQeurHaqQ0kI8//vZocbVA2TS2W81Z7Ga2p557R3
1D6GjdiaX/03xWo+Qf6tp35eeMUI6xqF3tBZzG2+KNjI2I1q9y9Inl3WUcqw2tLhKByWpOMZu6fp
vQkOILWtOuaZNuG3q5+5OjXJaaLteJK8+kf6FYqx859HcxdTVVrS8UqtQKpeau0FRrZR6T2rAQkp
LE32joHxpcncsXQxEgCouWm8iX1Ix0gsxermP3RV+gZwWWU9lGrUEFQO3RE+yQz8Dc1sNYJB+K0X
9FwC1Pb8AsXJU89z4vDwRE74OkNUU6PU/qoDjfGcEOlXs6O/Zdz90DxW3Rk3suW/Yqt54TrUQcdC
SWmWINQIjomBZD9gG+GD1GHctd9q1JvoIqLwxiWoQQ+9r6wE4UH0n1gYBbq3Tnvna+sRIxigafwx
T4Y6OTjhoys6xQtHp3/RFRu+Qr2NZc/fh+al6Uqq8t8AFaG7P6rdz4r/gY/U3Km1oAPfY3nxSR6P
mVqIfIPS95Wg07gezEPQEFfGrgJH22DLJ4O9WIggRhzrBr11gQTsittiMEajJlD2vvlq7ks9rwPM
URNNlPrQUh1otPcKVBv7TSJwuUYrZG62eJabpDUVwAQEF5/U+otKBcOi6vdvVUXEVOyTfCKncs+p
NLf1gi3MF+lKbYRB94rVLoKk2GNgnjd/KXVf/hGkxJblHJQpnUeaNpTjmot0iOjpMl2VKAOJNILa
mCIgf62oZG3xESdypVIFYdcrdRGEC5V3ZKML6Twy5/wuAUXreYgns682Qh2X6uTkNY9aH4tNV75L
UMkQ1F6XAKbpji24ev6Am5u4OS5+gCnZSJD2PI0WVsKVs8367woIQBPSwayaE5zqhW28Mjwq8OBr
A+73vyuqGcdKrFTYwS/UDsSS4ONZFYzEnP3xW2aEX6rIIM7PJiIUhotp7d2R/TbyiXWgMcrg+Z8W
OdBHtQmVpqApNZzU5Ubm/KI+PjG7B7d0bioaNLyHaAzVJRS1BxlhuM3Bpk7pO3s+kqopqoFUOn8B
etkUIawGl0ZtFeGPREcqAeoiwFXb3mUAORWkDyI+ICc1Tj+pVoHneNSmZut73SqN7Z0s7S2aqr3e
HbMAX5rE/W3TPyPhXkdllHtRO2hK6WYgu2ZBRmPPsdFeKwoSPWKrYoKXWsbbmCmLmAQWnLopNXjm
xSSrQ3Nw71g8LdyiekTz6qIOEnUMB4F9YuDUKmGv9YIP151WVoTPVIZroKEBRkVhgHx7yLalfqv0
vzaCDORduHtDaU4l8atN3JBSmPHRq4B6+a6lvw4uX+PY7nmXV3ffCEJnSmwiraMTPfxjY6HrGbZH
2nOCyDZLSBSIUGxopTmFYVTMwxFXOmhBeDa5zqab0JOCZBrNnzRaFyXd6GSuTtiRri3c/fRf/jti
wlogPGl2YJj4+Z+YFw0i0gE9oIAM3I7fcuUyx8X+VyLfktz5QCQUFiZ3YqcvTGeofzt9djUaworO
ug+gyUsj29Gf2EwjYScKiOV4safjWMFVFpxlwWasLHq+lxFOKaPSCdA3+cXlIccv7ivHp5vJ1brh
zIueV+/4CSPw65Rt1Rv5CSPpK/8AJnrkT3DqxZC6+Bm6v1mmG+F9Su8QlX9w9LYtprqjQ+r1x4ga
+i8axE9gBLZj6j925vgYUU8VY4ISy/uEqF2Uklin0dpLxnVqaWdnjJ8qGvTcJHi2h8mM1uBlSDu4
RteDYhqY5Gf8wVhAsSvEFTtyPFs23LEMaww3U8g+5RbbFn8DOU6N59xRIqGz31GT4uJb6NFkRK56
qcrsA8rYq1F3tkGaU9yMzjj1gIoVu38z0V2HYGOiSjq64zHhueDWGt19wO/2AcPxbTdZiL6YRN3x
1fX3TB0Nv6mhNs9e4ffKI7LaVuxltucNarnnquJPzNywRQMXJQWo5vAmIhuPhjurXJ2E03RqMSAK
InAfI74Lcs+WY/G4JET9QdKeUNtVR6oNGqup0q9RWNPOcNAwZJnfyhKhomw6E1WqDmRjIoaRfmaN
SY0bn7rxEpb+ep6urAop4s+2rfdD0WLaUm78CrpoV+2b8NGq7mOF5xy03EANboe2r6uhcp5rjxEC
dZEbrC08GJv0b2LWs+hejxeejIET3h0unkKNFo8VY1kH4t8HYHGgD/dZ/51CrGlw5eNTWwvn1/HC
UJsYkIZac00bX61QdbkN71CPHj/ibqemKwbzALarCd210xWHrsUvCGPqYnAWHg1NUu1zJHFFiiW3
QoEk6sRDhgC2jcmllg0bM7IfA+qdlSFvGvwzCid6t8/15G8QAls8i2YFsCh06+hSOHr9qdMtiBGp
/0fGdgLqM1ElPQobrr9U+2xDT8DwddKyVP+OkzJcuVE2EILapvnolA3Nn64pDnQJdpGQZFd5eO2N
8a+3yh2Io0MBztDJO0BfNru1qOYL0IcPBE+fm1Q/ozR+tMNiWM0+HOkGd9ZBYGBLu+45k6hpTBFJ
Bb4HPmwxioLzXncrCqp4wdBjBOmTTTvbbt5Nv9iL1trLAqRyDW0G10RsejV42QmOnzhA4vch5iXG
RC3gGZedO3HQsI4nwnNrqa7CL1tlI1sHG0evGgDhvvMPiuSzV3iZz0Ov+gptkyyDDL8izicsQw1/
FZh6fs6B3x2QAtonY3FtTePHdLpg2Zr1ZcZNMgigrMiRIS4kjV7XhW5l9cT2obcL+vQ7M0w8CcPs
anf9C43QFht26m9a139RlaOoTApfefpPOINkxFmeamNdHYrJ3MLS+oc48ToT59vUOaC7BfYm+6zt
ad8FGHYMxpIBug7sipkWvZmkJVObvjZh+UkZ85maLLmj/Chg0Kids0QdsKjrFYyBVRTpaxmzFw0J
VZNYRAdh5O+EzY85lnwxnabewvfJzuAB003uK2ORN8kHXQgsd8aJncaErV4+u11AKJnfTHxnwI4R
kpYmBihoVFNdJCQSFCGtfBn0FZUmBNCXE15UyM4i/tiDA+CA6kJU9mLtSjv/bg/iT/hsEnb1WPHE
akZ2pIm2aIziRdKEIH+ePgChgfZyx/exSe5Sooebpu+ml90VjLeudGOVUxrDt2DtFw64ciSENTZs
cFAFygk4+mHxhzuPa579RKBqWATTKnKMS2zlJvsjWi9GSNt+cDdIwwOtmKyHTnfO6IGgmqij7GG4
w62Z3L8pqQscnfpX30owORrzLxG1a8+L957RWMchtXZqO0Gz62WQjlLWB9NusDzSmj2USFxOK2Bu
G92sDzHmagBJy8NgE5404Ndu0pt3s02TrlHVcA8liwy/LfSjQbcwgvUmbvxjSbe1GPS9nMWt0xNr
oYVevtamkshC1E/ogy6DXP+uo+aez+6y8PEKmjiOWAaYZeI3bpF4yqk0l2Uo8JSc5TrpMEV2JjIo
1PMnotj83Z3o89v+r0AJsW5ATAcDQgamuRozd1UnVMZLOwmpbZKhe0G4J5ZcYoSN1WA5P+PbStEc
1ytG79uR+GTENLDd+XFw4+AY+ALZ7mHfkKk6WnRwcWJvdTPHUtNAJ12b92bQv1t2/WjoH0GnWr2N
u3NG74I9rWpXNgch51VY6z9oZqxtHn+nRhAev7n+qaplvxoKCqGS1RyCz0GAYjgFtNDmXmz9vPvs
rPFZm4yPJOXIabQnd5jXg9DOaTfgecG+hKkVHEKEzD0UUwzHHc+QteJXw9F2GiX3hVsSqmcA+kRm
jktp4UA72Za9LLxuK2ykQRvrpum4NGloQbuepJiHxHlqzTNFj+zYms5D3rjGGrzXs9nl98zvwy3O
Vp+FZj2W6UTF3HPYAYlmMxA9g9ltmilZFeQDK9fXXtMZ+qFhlXtV2/H6fqLG4l6y3D85mjfSLY3X
jUpKMKiRXf6nYdgIIhL4hXI886IjwgcrGWGpWR4qT77FdY3c0JqW+QbTgh3q7WcRJuc6f+bcAxX7
njXVOvGGswfFD4zYzpM42iK+r1gXVGiRSyGKINairEyFZHj0fEzZFG70X6CeV9RinHtOIYXTlt9h
MH/MePBMelN84jjmKyLzosF82+sPRHlNfp1i+oiwaTMnBf3g7tWRC2hoQjE/Hy9D9QZCcaHO4oIc
JiE9FeS/sws+lP+PE+Ni8Gaf9mj+MHr4D8rm0QJHFDZiHyQYY4QBwmZpsS1FeDac8TTIbh+48z98
6gRIRwVHaZie27JUzgIfbRa9WQjlYby+sSz5RRJ9txuT3r58R7G+W444DDe5+W6nBSWk3ltigZBh
n2Ds1e0r0JTWzhJX3PDJR4unIcLQBv2AYYG/tsPhkhN891QXvdQ5mTHYWBxNP9vAvjVI2AAxrrSt
RBZl1VodXq9j9YyUFFZqWfwU68m9zub0nNjlo2/1lAPmCKvOYIJ9HFr7CfObuOquY1L+dGn/nHAO
z74zbuLAO/h+9ilaEKKGjx9ozAkRmgyeZ1TYAgEMOqY0t1f/9mTyvSHx1sgQHyeJ42EGRDKe8fGq
G4HAb2LP58wBBLQYkUiHsmlQeALyPafAxfPe2SaCbhImwOfMzVO+DyS8rMWJPNJaBUFYbEVm7Tzq
gU1ibLFAp5EbstPMRv1eV2DdORf8CN9cPxaHeRw/rCiFqzzOK7WxBZxaqZFeu8jdTCUyO9iDraKC
EKGLUFYf0gZ9fc+FnovoQpUnvzNok9s88SlSLsjFz3qL5jc6M+kI9CIZ6pORzMmSgDJss/d+yv8G
u79aqXxOnOQv56xucMmJJ32LGcvKbel2ezL8Kw2ZQHAusPgc6Q2FfnBga127WsxBRovNEc1Wrdgu
pg0vkgzdCXcDfeNUsZ6X0mnvnpnQbnN/6xj3zloGhxmOql4Yp5iHJ6LS5IbBe+Vre1uvz2HZ7l32
AOHrgtuKXpqB7RZ4JKi/dBifrb46GHFy7qr2TZvFw8DO15CjmAof1OcvKaxOLdYvwGVuaR+/jmQ/
o0SjAzQKLmV41dKudfyjmQEvgk5+VvFFi99eJrKtXscHK2/2Hho+ymHJMw0MUgk0TGUyX2TgNtnA
VKhmxi2CzwomUu2nqT6pd8wFEEUOoEtUFeOmofvnUzxZVdlEa0q4FHf1Y8RxM02IL1NGxkuFWk/q
6U9dZEHqxOKC8AR5/CifOSpD9lnnq5jcZklbQ1eAPoCPKO/THcDxExxQoIAn83Vy0ntSOme3nd6h
eHACx0QdM4NU5d6zJXE/1sPYo4czvOSB8VQUGHsGtQ3xQpe7vhN7cwxusTO8B4P2QLd1lc6YO3YU
M4avQp8fbF6eY9WIzA/DPHyk/fgBU9SmPEylkHkHGLsEqc2h7G+hy93Uz33bHgZ1era94OIN7dlE
pM+ocLwaKGpv9Li5NqNz8/OqQncLySP6mPT6qBJTyjwqkPHYOs85yryzTTPJj/UHNcpZJexdX+Il
nQknWJX1AIl9uJicqUktfhHMwviJ6Au4zisSnS+BtM6W8xeI4S3s3GRjYWy9wAsDaI8ROSszx4nP
c8KU9GZ+TCZ5ImXaDexbIh+PbVA+Zb7JwlCOfMlB4tbZphg6NmW/HGr5B+vsKdPtr44lqMo0ZlW+
5z6wLKb+XDvOpiziq5c0TzWptenrD3j8kWsbdKHj5ssw9LXVVHsjmii7pvm2Tt1NNo/HvrAe3Q6k
OnpP7Vp27r4qzOuQkrdKHHyXRETjIjStQ29RGgt9vGjjKOYKBKM2IpVmWvjWamAJ97kDED8fS7Fq
m1bbNDVFS2pRgwEUJbKtYQ+Va6Qe3J0a8H9Ys07TKjXsXQmPp2uxCSMJDLJpzV5PaA/kDfRWhZui
Vv90bYsas0vZb+SAdUJ/E4zUyNzaWtal2BrNPO2buP7y3erFs4rdDOy6qJOTX0FbK7onbBbYVe2X
sG8/YWSfFD5WLyAAmTiPZPFwi3v/sxnkXZ0tfirfI2W0Y2WEp769Ceb2EXo9tkEY0WOhsS1G57cv
sTVqrfAsKu+FsOPZAd+uorFYUpePrFPotn9lAMgmhpK+0HBjq2yR/vtGoOHzG4gjQnH7L5AAuCXW
R5uaQnViePCXpudQCG0pXPu9CNo7O8dahtPVqMTHmELr9MJ+N/SkIzgG4coXhVj6gvfBNFwqF7Vh
crnt5tpOxY59YFn6BcQBE6VotF30MsJI1aHf+Q/UrkDsnGaQKXKcgYVJFQ7xUQxQXGramHSt1FiN
PVmuynAcgycHu3gSsTbfBmP/1jdAjicl2YHln6u7nxZBPXd8JFq8YRGMsXXypg2AwyoXyRK/+XAV
PwLFLfVvaMwntfR76Tyq7MnyUFGY7ZUiFGgs7Er5emSZ40BumZ7SOfzG1yhZeROi3GP1qwOkLYx6
V5X+o687Bb4j/rVz2kdhSnZNimyhHX5gXrq0HQpqfckmGTqARaldrhTyPqlJJ3nczJFo1feyvabR
uuOcxn9wPpqwDwlm810W1gd7RvUnKKwDHJwZMA7HKT21L0G81sMXkTXaeAIt22oskESS+aMZ508Y
/UAaaY4uQHOj6X9MAqel2hHt2DgqupwTz8syyVk12VadRsTQBzeYTgrp3ozlVxn1R4e7Ldv+s2h5
TiN6IwuvqciRsFhshufaaw5U+ndRU91Lc3h2xvxg5uHdRsPQy/t1qMMZgwZkdSz1qaOuA9Mw5LQW
7HGGlz9YskMCnwBq4UjSXj3UQBPmtA6c7t2Nu9M4O8/AgteAx7dqNQkesNACn0FNqBbD68Rc9tQN
K7d5DdwRFJeBkQEwz7wT2wQ5OxOHpD7OH3JmKo8JTu0AQ9PKCR9rxJk6dJL02G6XcdLCSaTiUc3T
zjUlPGfSJfiEW4ZZtmBBBvi2jdGtS8LCug9/PLQxlk2gHQX8jqhNnmm671J/lOhRoLcIj2wJ0P2Q
pC26r735ipoX7RHfyJB4gS81khsArHkPdf8Th9yz3dfrwfwfZ+ex3MiSZNEvSrPUYgstCALURW7S
yCoytc5I9fV9ojZThiEIs7foaZvufgSQIsLD/d5z+42sy3Pb3HOSatby0rUZCnmNk4p8v7PSYvre
ELP094kLPCRN4ZQ+FzX98LLlFWcj/eWo05PoOXhMdrCT5Z6sw/Apr53CQXYWbEeWtVTC4J1y30fA
J/NRvNvZuNAK56SQzZqpEymiYUORz/d06GdlzEHMunjLLW9bjATDh+1wIBN8mUkri9msvUZ7byaH
DnkZP/H4VfN8CreBTbqzw0EXuyMXP1Rz9jxnpU7Vqs8c5wG6O5N2KiXTNhpiYOE24kSex/70MiCW
KOv0YHv9JmCbjmz6ypL5AeAWylW4IOmU47B+VL3oQID6rVkqWM8nIi6sO3iXzKSSX1mkn9K+eyK2
iplt9uDIlLuEENCOSxAHyWekq7cyenXg/8deuJPnG+JhvuRiMNL/NLIiJjWi2bFV6wsK7dlQWYc8
F8ze9SfpW3OTDOR9BFc0NR7k1UZAvHXRFEcWeC1VM28ACJMnZembjtM0KuejNbaY26lL5WSkjc0H
v693/hTdqTl6Fgtu46hibijdYo+24Z6AHF5xWj+pc5eVMGZtU3CqYGJFZ8magjsGNw8qYxeh+Dsi
PbCLxZi66JLGdX8zKuazE4gPkzc8H7QHI3NuFYdFk8bhFr/JXO2Kk+9znOHG5GaKxBkI8ciZ26yY
83GBoGfmw6uSIrzqsYjQ8SOhYBKLnA3ApgtR426Ykd9zj39wQlRg3eO0WTJhfWLy+KhFGKHcdHpF
XMkWlg2PLerkmr9ND5mVz54sUqbKcFYjVqbA9mmlKRqtAq39aPvkgBDtzdKUE/3I56S1PkBrUmgh
tY2HFN2CbPlOaOMaTKAbP25Poy+O1dCsWOm2tvBSrjgshWwY7uSPlK+1wN0kd7E26n/r+r2pWghN
4ubdMA3ZuEHB4qSpskgKIHzBhIbMN4tbywdF75jEVUozF+aug/DH1xxbo51O+Ex6JAXdRnOnFWLF
cKEHECbNNKRE8n+1JWl6oskZO3e9PBlMf+Q7X1XWUzjUj0Gq7fIuJBVThYtB1sGt2QW4s3nYgCeu
Qx4Su+NWuKP0HiCtSIQazMpoWApmhL1oavIXzGd5eChxb9IyfaZtthyLgcCPAc/hQJJ5qKybMbaY
LpQnuaDFnrYrh3bX8q1pusF7GOcN5UoUq49+YXCHo2ObEIVYJ0TUe2gm66lhFEh8+DSoCGtQ+gWj
/5sTzExrh55433zlVvRvfJwO8wj3XkJN2fGY4qsG5KI/KnHRLhRXf0l46cKK2IhCxPeRtPcFzVcb
6PcZZ7KIN1D1ZV813PkjBsKkDQiBc3DckMdZEOtuzvWS5bhgZQTvdpzK8aX3MoSSSfdbEx2vAzmr
I6uESXuYjq/TzmLgX4R3E/ZqtTdVRuGsh+jGESG4SnyXU153rSwfpmeSACl8oxVCsoXop+cRn6pn
tK9Qo7ZxbD0gO2TcOxYb6X7x5JZBhCnFZohvsKmNO34CdPqme+g5h+VwLKzR32MlYaIWLBuyOZvE
W6NOX5VldSoT/486xTd1y3ULWFGNMGMSaY5fRBEznDBmRl9+qbnxMGJJLAJGHKVKe5w9ZVLibTXU
CF1MHwuzeNSBQE34UPRi+sgda5wPzPz7RH0xTVGuOg/tv4iSl5LfGqe5gQO8eI8LzNIMpaJJ7IIm
J4E69w4ST4B0GSwhi5lGw7PGbxhadCDHepynVkh7uDdvMr8g266j1je3ocNxg9YPbk+8/HkyfOoO
kzavDz4R+v8iKQ3ybyYoliOUPER2Vf5tJpq9iUpec6O/T6euMPwQzXhTNnhj6r4HLMSil1MChoVF
SRehG2us+66ukyX18hfr+Y0826plSl/VYhkiPKxJV0Nl9jPSdHUcWsVachamvEHoMZA+ODTrqCEq
cszob4eBwMsaDjaWbuc5KfEX5TgJmoTxd2x/qPgNtgQ9MYQAQhI0OBcq31C2eU9oZ2fq5KDFS8NO
ymXjpwe8s8FCXq1m0G97z3mwwXYaevIKnPKQ2OIOF9qcrUcnPdFnLElsaxGvPXt4sbD4pU67bEbl
0R61V2rSWzBfG8haz6ZlLTMmRAJqAA8MShnd4lw+qp8sycT0UfoUvnUw7WhEtTwh4DHwExjmQ26g
yMpUUIqdh0ikwBOq9wc7U46+Tqe8KatPdRKvNvADGkE8An7WmkTz8XA4/V1cZOzBIdm4bXzi8Mnb
qE7ePhqmbJHE9kHpo1+VCKBIx9pWd8wOf3B/VFJkskHNxCKLV/IXUtT8cnAZzzR5uRUOp3JDKlnA
XUe4nJmRlygVOW5clrVmxa/xWCI2CcjX1gPwOPyJWiESzg85LlFSlSgqG4gQLF+V1WOnCBLy0xTU
vgjW5xVndAI/95FpHEPOcx4dmaBWh11pqw+Diy8jqL4SOAxzuXEV2cidjk84wDbaSBPb0Mt7mgcH
NjJoNMFND7lADZv1oDIkwFLK+cN4n4Lm0RsIlPT9x6RC007uwn2AxJ7s9eyktuPJpw6C9XRshxrr
RX9b2PU6GaJbJE5g+dPNSI8ap5L8Cw+NrT/2iEznjDwrzj8KyiOoBDPd0XdaWfGYQg/AhKUth07F
vTg8M2nbDXb8AXCb8DrEW6FGo8Qf8jv5A+sJo2NCNxV50GNGUYpvy9pMEcGqOP9PTcgtJgToBoXW
ynIL5h/DMTTcNf22mYdnQSkbyFPRY6bTDeuYiQ51VcxCaAhT4aa7uqt2ujfuGmI0MhUhH139ZaqJ
5zwjJ7mpFLqXMYVjXZZPGc0Jzq/0ESOxEwbhgWN5nGAfSqSIqkw0GIJNLyBxYKpA5lk9lRkD8iTc
xLAaOMfQyU+j5740vtIaP6GGH9hNPOwU/cGb8sPgsuX4fRXPFNur2RYR4lkNWK0+JQhzejJIJQT3
iaF3nFAqTIKHJyjzx4H/vqVm0NpyMUWMXiombWXbEoJp1KiSMN/owBkiI17WXasjk1QQd7nWcxdV
iMFDWuLsaKneztWxW3Fw2Ye5ypye+COFgiykCyYRHrCxCUPBjxcH7NlmfOpZmctkXNoBclTej1nE
1Vm3JLPfwPZeJ86wKajtY2GrayN2hlU8givR1PIxnmo6Dt6uZzewrRKla8MEv4NnrRcsAyMHfFKs
l83g7rVOO2YNDx5uYZrMNUUpE9871mTU0bHy2yriPfXhi12l2zYScGlz/7VrzS2JuIgIp2QV0fgc
ZSVZ49On9nAFy6TsaomQI6OzC2QLKTS3UTr+zvNpgxb+zuwzJrPVryK3cNP6G4t+GdEXD6o53QVa
uojocVZG5SyHPsMujmBmZHiEtUDKbREEZvamyYLfee3ce850m/fKPeCTve4EJ6vJH+jJIcrG2Gn3
/UxBgHPsPVqt5FnYBpHNBawSASpcjU6W7b/adrzVlIE5x4AusQxUNOlOfFBVXq2KospQ6F/j/mK2
W+JHLwwI94pjbQaj2Wa2TXeg0z+YSd8OUhJgNiceRXp5BVGnFo200InvtFJPt2MwYMtrlGEZhuLZ
hohVAlBr5YLcJcq9w+gmBMCzDAfSaaNI/fTV8i5sMXlKyILBbxMJ5BAG6EqQn4a4wbPmWSWFivfK
GrpL1eFN3oi4h/GvIS1n11vbRDxHHUpdXzk0VO4plkKT55CZer02je59tLBhdaa946iwNVwcTZNu
6XMVUBWBx5LgrtIg6If3Js4OQaYij8Tn5wRBhwSPhk3iV+QFCzA+eq95swgTr4mAy9T7U8XDi4ti
7aD5L22HuWQ/HdPROTUDvsRcvORlPCxUMDqjRgMrdC3aPaq+V0MM0XYWbFKveFGnHpdrrn0VnMsM
QmY4X2okltklqAsk2B2bdqsZL3CcHyKHdDwhJEGgxiaBmtoNP+TEVqloJJReuHfbbKnmeI/w+0KE
8W7avi1XhLnuw8HlBgdHr3trDPML19JXWJm/soAvVWTUCSUi5pnVq0fYYuFGpO5rqaNiVFN34bjW
ltQ+upTVya7L+7ZtnbnrZqu4Y9AVGL87ZaJ3gQBXEcZD1ddsfoP2bo7ds5ratwmulM4A6kYyBx78
GD1mkSgPEjhkmdEhqPwbDCqMIEXynKXtWm8sA5KE9xCJFswmEQoGPcvC8d5Cv2RRqT/6fiIUdhQ4
JZAugeDuwjmQ9W2Kw2jhcSrzmGtzgnxpXDxWLUIkDsSFZT1FLO1xloR0TjR35nst3dSufksy9yuR
BIWydz+M2LzvedRTx9rbEUyZnLxFS98bTr/18XwmPnFK3kBFVbjeHwYcH9y+uaIZETIQCCBFz5Jm
HBXdfk1gCzmedWMDh5wFWa4yKAzRU7babxogQMNY7dOm5saqt90wPFu+9li5RBF4TYUHOsOjH9iv
krAEk4QyaUrJhTRvyLLYegSyDRD65zT0Xgw9v5MPvK7FNc0U80VTmeI06JsZ1QIna0YjgqygvAuV
x8maUP1NrBT1iP519CzOauMd+j8WHWsxYiietXVxF47u06hgMcLeoKjO/Si/cZ1y1IianYp6ZIF4
eKsFCj1X717KM3TgXQkds45yzmCdljI8o0g+WmH9CnJrnrjUH1B+t/Icl9BXQy4nTooR7cMaM2MB
oqa2+32VioPkb4Sd+5bU44mw4A+j1l+GnrJGOI9hqaPH1tfhaL/Km9WwzLgdc6CJ8atWOsdU1x6U
ZLytWu2xIPV4tIdFyLNkDMoeE9wrR2X25QzKcTg+OvIhiExhMavK3jVXizceuyozPgJmk/CodJyT
NN+yF2nbbcYu+11JSGxJK2OGV0eOCCBpDwqZRgJDZ5WLhZ7itjGSQxK6zJ7iQ13ApBjhpNCvshvz
D1b6jTum+9YbDhX48vmoWUe1MfFSTNZM67GKl4wPJs1AQ66VN1Nk4OoNHjuYXfLiZDQU8UCON2Ss
rwj9xA5ff/VgPEp6rgEGgipstxPdyTELF3XYiXkj2CjM/ig4PFqd/qnobPGGwuwaG4qcJ5ktxKUR
XoXa+4REpP484TAjuWBFO362jgxdL+zbdrTfXY/DXWN7t8bg3QW0qhNX2ekgi2Q7yk2zT07chwIG
f9YzKtX9ElENbCHSp/5ovjp3pnKj2dEqSgsEzKibI3gVpoY2BIAuJower0XkGXulC+4jNj4MBsgU
evfRQByhuuUzR86jqVHmROq0Dc3algP8jdLAxpnGA6SUCCST+dvR7FXPhmLzzNUNbvMCDR+wn/Ya
IfICVO4Mm2lhxtVTpM2bVokevdHdhsL6zFpxhZH9PR3Vcc/gmIEXJvA30nzjpwSNE+3WOObtFcDg
JR7eGdvSb3MzDxQ/42FaMO0m5EPrD6FOf66meWfnLwkoCzvBqEon/efP/Jvp9g1W0D1jR6q0tqu4
5/d4UXxiDgX047FlzkdEIkrk7E2OGQanPg1j/sgB5I56xW1QIqfKsU6NRzB2e2HFyyRHYS4ZeAQG
rTVjSq7cTePSNTmDTLZIuQnX8bKNHIK3Q/Vq18HKSiChIFroeDmwPh/MzPlKOKT7RruSvDV/wvFM
M4NZKqpDMlLka1DGJj0BbDTz0Bue66HksU3/RGbyMAU6jX8q0g7mWl9VT8EASBAM2YdWJPaVX3IB
XOpKquTv9/+LNw7bJBk46G08rT65vsFApakRQzVLjkEdGpuE7EGmCz/fV+3SdTuDVaKLcOmsZcnG
UcSz0bUPMt5HqcN7FBbIRgWrL2SOJnefss67hr2+9KHyP//nN5ZpBbFqTBLUecFHqUc70+KU3Hvh
b7VFLhxYIX2T3kQcUx6aOLnySsrX45tHWMZk//upjU0CeUYYycZAQN9UjjuLatxek9FeQWJe+oBz
TmVhOWM+OfFG6wyIrgN2zfJTMJH4+V7J7/nd9z9bseqmxTVscdVUN71XK7GS7mZZSYmWf0XJ4S/4
px+ugDcv/ZqzFazFtqLSU4w3NIxfcEtTCdFAs/IrFGVDPtDf/Rz5uf88BPUEddHIuniDc3YXOhiP
9JHpUFPYb7FKT0LJluRrsJlZREiPnhwMRsNHGTCBqsdj7Kgn4EeEuYUIqINor2I90DzjNolQvAFR
UHv1Wbo/20rDYwo5z+vrQy5wc6jqb/SuaG1KsXISsRud+spvunTJzhbJUiQCCefIA5AHvxMA0Zgh
l8pgXXkAtAtMW+dskWOcPtg+Y4aNgVTAjmKoAfw4EsE+20waeGR331afCZWhlHf1pUe+6M/Pnrzp
392ss1WJcRcHWt+IN3bar9XYX4RBeergMNBj+49vz9lKVAdQRBpDjQFsKEfH695VQiPqPFn9/Asu
XryzRcfA/FAgkos3iV08B0xeS9tYSmq4nBIhZPktbVJ90+8SOuB67V+hLl/g8dpnq04WZ8TzTn68
GUflrWzDLVYJJgpafZe6YTinqaZd+YXG9wuE555dwdBVhKj8mGUVKR+S3m3ZKx+CeYLlOOXMyMc7
TzaePAhTWt8Oc4m6Daf+gD5oE0/Bs504MvcaEtwoU+mm5JUhzNzw9JUzZNUytetbBmmH1hyXCS4G
bezTLS3edf1XYMg4OnTHd89GbuMN84SzeQEAM9Xdo5LEc6EFz0pSPlaWeg3yfen3nt3RrjB9L20t
fq9v3EPLVpGE8W9KhMW5iG/D5j4arlxb7fsXwDvfPEzDiCcyY5KNZ9rAZkynWBH4S2xfiK8dDQWD
FxwBMYTWEFznDKIG/m/EfuvBlnfZK+JZoqHxKunBL4MkuPbWXFhGUQqdLaO5L2wzIFG8BEQeN1o4
jxIQjYq4GRBExzUdnqGnwx9VMKuMuzYcDy3GT+Sf2wJLjsTnGoNzI5AvNnlTzrzGewnVDnNvv58G
d6WP1b7NEFLX6W05uMfRsXeFFazcMdzICRvdGx/wga1fqUgu3FTnbJdzmzorVZxIG9/054EOFVFK
3x2vedCr6kFJsyNjIeYWeKp+Xhgu3Vn5n/+zD6VJ3DtDwK5Na9pdDBpdCcgAv1OIQFmJZuvnT9G+
Xwc852y7czkvVX5PXZcm2KsVkRPvld5XBsSUMDNucsrWOI3e5Ltoi+ItarMnZm2/IouTUtAPqA9j
Gg9yeGnd//yVvq80PedstzKDIfFrvsBGOC76lK74e64PHX9BEgfNBYVOjn3l51/69Wc7l0ZvXoth
1G5gRD9HQnuS5hfZqatqTqZBdeU1vXQvz7YpbSTKrqv5SXIpsCqOI1nBsNvyVtZIOfvzdbPkl/7/
m6HnnK2zSq57Q2n38cbEQeJUyUM3KpBc0IUIDGVakGaY0ZT0wXBQqbQ9dkWEyWJpdx3KMn2clhb5
qRSfWrt1kYLkZF8Z+ClbX3lpwVqjA4Rubg5Hw3Z2Fm6V3sXTq5tPvJ+bZkj+ZKO9Q/NA4KnYw33x
103pNdvY1u/GvLpjALcOHKZTCXzouYazqZugpHrZi+3nD8jWzZWJgYOsqHolDRymwG4/pX+EwXsm
x0Nun77bcbdGfX7ltuiXbv/ZSp3GVj9qNskDqiTwSocfQlviE4yV5d1b/rPDJNTusRLWNjkQ6rIM
XzDB0Ysh11Jb4gbAK1oVB/4v/yDdkt1kYwn2rXVn4P7IHvvRvVLoGN/XWN75fu3QxIf/a6N6bOEZ
Y7goc2UxmvAaPFpMffgCAx21JQA/NDbJdBqxm6UPTXXTlNa8HPVFFtkPqQKa7T1J6k2pf1o6WBKA
R7WS7rAWWXGCqp1Bo9ouJkWd50zR0865cqm/L0E9+2w78K0BsSXhlFiU81Wsh3c+0UqTFb5eefa/
f/Tts9V5qD0k7X5RbOwyWNbCufOr+A1ny/rnP6+Zl76/fLP/XY2dIbZtpSs2zKtY+FL9TVdRSzbh
Sz3wFpS1fhJddtMW7rGJG1gyjHMYRCJQbV3wHxH2TRxaQFqMmvKneyYNAf9orT9mjbvLmaPMTEWz
lrECiiadEJYNK91I/HkYI0Ezgv6jU9JPPU0PVY3Eaejt3WTht/WdQ25DXmtSiYVJAWOEBoBvRQWh
5hiPtMzmvlfvtH5gYAj5NrVPtd+92wPMbMMbwWVb7by1GUJO9EwByQMzxnLTDTWJhp3yUpXjztSg
1lnpsynlmCbCUyPRvkKOfcx8O3s1uNY7x2apsM+YfXk710kOlhPs1QQmtOIz0jVXNGnUGeq2TJqk
5ujKZNeAqMl+qefhU46wOVaIOTXURaJmX06SrlTEvYXebp1OBgKo/qZDDF4V1ayJdHsRsvNkWrwC
9ArvaAqJ+w16hmGueIv8eF3F+quaFsd4QMlMp3UZecpNp4CESdKTTyrs6JVbLw6e44ApCkZONHXL
DOeYV/NDjJReNjZMmLBvKDlvS0V5IBL+yaKNQzQG1UwM7IEDxpQM9xYyl85JbzJ+U4tXRuTKttLH
U2SFLyZ+tjJJTn3efwo+1QxD/IkOcq9pbiA1q3hQodutcgU2DgQJAxlowLvx80N7oWKxzt6JGkKY
ZgHAweevVCAGxCaNs7cyHW5rUXxMZrLAAXjTsmr9/HmX6nzr7B0RtVFMpjCLTUj9VZEPUxaABRvt
2Yr6haKDaQo7lCeqjpWpdcrboYh2XR/uupOROCfhFJ9hr94b9UQqpdXdNPBdQQYYwZycaGINuHAx
UwA0QJtBZ6MqC+XTBs9Fq2/h+cqXm6jPHRz5gNvjw8QuYUur/MqS0IM54ct3nk6zIFG3P//cC3uH
fVY4jcPogIhhyfFDXFh1nCOvRBxEcvG6lERCoVwL4b1Uo9lnFZE60DwIKrvYTDpWszKE1l5sdLtY
6lkEN6P6EKVGE9Hc40d+c13c4IlYU0etLZyVrtzDWvOxTewrR0d5P7+pM+yzoikwnSFHw8Mv12iU
ZmLc1Uid0IvsyhLLyn+7vGclE4eFeJwEv7NCX1zq2WdopXhpUwbRAguUYl57bC+t7GdVEwkAOtt0
VWwUfeIkSMSxY+5bU/mPj8lZiRHG7RhFzHk3OlERgJ1LpFUt7kx1b5jiwffHp5+vl2ZfuC2WXAf+
2aLAPocEivD6wcFE92QrJ2N0bwxzWHZ6lyzhNNz4vnpn9Ezqkemrsz7PTqkwDx6HyNmgEVsegOnR
O2BoYlW57h/GRoSTp/y3RJFjA29jennZslSwp2W2xiRmGGYx663w3EOmJdjdOpLQS+XJY/jmt4xc
FM/+Lfz+xsVWNmPUsoxZuZvS3TPlBskybuQVCDT9kGA1milNzXptdtgcMeOPgXKn2doxqDVzPg7O
18QuNNVGiCuqXEHE92ZVr944RM5CVkSaXqs7XPxADfPX1mQ8ZRGxQ5BD/IuwZwwGfgjpptIlAwUx
cDI95zlGIPzezLe9uZEUDwaKR8shmG4IcSQzenfV5pAq7W4AkmTCxsZixe4Qiu4QMjxrCnHykPj3
JH906MbG0tgJ+oOliYJgzHduYdVrt4iOhcM/2nhTyWaELYNuPpvpoxMCk0NbWgTS+9qQtCAwB2If
AcJbq/jWqLM19BCC7aV0xTEPsyfgER7OUSb+DkwF17ot2KE909pPWCEaJ2KYG1lPhJfcI2dABRd8
4gbA3wtYz7XTD6+tll1EtYEbYIcTZUMwCAlbLr4CZ1uhsQ4qgxgDexuJBGNlvfBIhi2F9yC3LrYP
BibObUUV0fpFsi7LZlnI1o0Zi5LUygk1QureKZjX5RaPsznGyYe8mEUZXbkFfQHVeb3TpVpB2tPC
Rl+4rU+UfLloFfuuMUsPMGYurpyhL7zb5xntXqtVvlc1xcYNk0VaKA8UOTdO115ZCC9MKTz9bA/w
OSvBK9dZmGkjwVrItl2jJjNYdwRLyFEl6iW7ox9qeGsse8ufX/WLG+1ZMR2PSHTbdCg2+BtWrcp0
04oe8Ep9kZGJLnSAQ1M58IySrZe0v0q3/oyraRXiSOygRBUhCJ2sxI1Y/ZrES1tnS9fjRdCEtbbj
+I+hZciCirc0KZ4Mqhs3955bDer/SD72QIKE3FR1isHKVTYGXtOUTyX9YF/3H+YYfDSq8fzzD70Q
6OtZZ9e3rwy7HVWVqls31oEf3ipqvSFgArKd6OFmdd0Tv0ifGwUKSdMnKbQJK8TV6U06lLCLKNZk
ddCGHadVG1WD2gXDEvkMWHHE+eRvv5hhRm8spbkAL+3nr23KPeqbDfJvDu0/K7ExtoXdZkq6CbAP
4QqYmY5CgkIXHqYO81/zbAUjqQQamhJSowoxU5Fe9satGPA9K+6Xx52SMgbLO9HiWo3xmyUgMg7J
PblLCwMFY4nFpH2S6aRe+CjGfZScQlWfa5lBTqpAV+DgE/UQi4GZUbw7u48OQ/VLBMM+9D04L8ri
P/7Us1og9WO9DDSXWXKtUf/0M6fDXRMeWpD+uvc4hKe0E7dFgt8s6+aNky7J4V02fTlX/LUzknU9
EpxkMjX4Gj11XoDcYJKUNgiBDAy7Dro6eoiTVd5Pcb/jXZLibZhz7AFoD2qgw834kuf3sfUn0e7H
5kTCsELHgwMvuqWff+TfM/Z39/OsFrHqMPAUQZco742jyBjMWTjgfRpnIK4wbqLEdkIHECIjSrB5
tFa2wGbgWxo4mOhZhZGMpiXxXePMOA/pbc1QKB7AL64F3IR5UiPo1LDkjKB+7di4mWRnpWgyaGGI
Q8AKbYbGXmMSpc/in7IRwVwpwXX1Y6y2yEUgZgugGqC7FxEsMzVblCbxhYGJ077eDEn1Bp6Ddjvg
RqkRLLTugxpu2eRwjGjeuBnij9z5ZdX0Nh24VyBZ7ruuX5Aqv++i7iEz6kVV+nsIJisJ3vj7D6E7
beGJyJYWKIjVz9f6Qmis93eQ/s+7ExcgToYR0ZBlilspzA6N+pnwl0UBRCaqOnKjOJKFY3zjslGT
q4fkWXz9/OFyWfnmPutnFZRXUXDWSpZv7MK+r8hG1yfz4Oj9tZflwp8/W7aDvFaVAor+RvNDjszu
CaDilT99ofb72+D656qlce93k1OzUI4Oj1sLiz0bbowYynXM1v/z5bnULrPOSmVB+pyhCS/ZVJbA
EkGeRlQCwEJjNQqslobfh8sx1x9Lq3wilOBRp7+DOGtdj+C/E8P5lSbqnY+QSDG1+ZQW8wJjgd/B
Uw7jp8xRAFlZD2WMHn0EVAyg1DH6+sqmeeHeWmd1eDfWEXsW390Knyr1SIeZSJOrJ7QL1988e3Jy
s3WRxTUMpVGsN4UC9QWlpeoBuUdguEibaZuG6XOEmTIhT0Fr43XWFDfE3vzxCo3znLb2qaN+vk8X
fqp59pwVg4E7OamTTTKlB80R97GpHdMSBezPf//CyNIzzzoLuj1yFMjKZBO7qFh8kJBWKTA9geGY
lC/CKV4cpMAzUi2O6Ri8dcH458onmxdeobPtxqQ3AxKP59wYMqpcso0QgK7TkoFArIUrhGsvOfQO
LUaL65jJkw11izyfrTaED/QgyytX4MLt1s82BKFmtVqYKn1juprzAppHbZBQiKDIzdMrteuF/oIp
P/ufVxrYBNJaKasQAfuNHT5NQWcvVYHWtSLLp/KJ3Pn5ql4aHPxtev7zUSNccJR8JEAzVyKob7yX
SIpUngRQFnbQYST3qWyGnTCVamG54gOsGIEAwS5jXNcNnbVQCXUa2uSrlbxP1BPZIq4Y5eaSvuQy
1JUZTtVc6SCXqjrOqwB/qQ2cT+56VUAXHUtJxH7aIhmWA0y7am8jZvtIJKYttRwWsp4DFf7Y0H1x
+R/AKIjAZaSAqsudFMRKOoIRUTco7UsjDSq0gbTMpMGWbVOgUleulXyJvtkjTPlk/nOt2km1shCO
+Ebph1UqMvxy/Q2CxnKZuaQ6QZ/5aDSOhbp916nlM/4zTkCVNuss584o3KfBUeArozmdibwZSRAC
22ZABfIGGkhjYEETJt8+yZobYodQjFnklKMpz/t2bTL8cEiAdcLyPpJkocJlQNI88XCcSgAJiRNs
DPIPYPS+B5m+qQfnWf7vR3xriRs/dFZPP9IbNiIegFaHS7XJFtJM2MbFfor0XWVx/71Auw8r0mrY
1xU1vfWcfh/l4ZV2iC7f1O+u3/kbjNu6L/o22diYKUXJ8MJXkhe8LdHMKprHDnml74CN9MAGjIKM
pEmbpVra48eSuUHdsS4CUh26kzKSDTqNp1ilt2HXd+7g7Tuww/7Y/bct46/m8J9brdaVyHNZDhgc
kDkZrWXUISmEh58fpQtr2d/Twz9/fkQ6XGk5V6Itf5UWuT7X9ulLK8fZNj1O5qAEJn+4qZ4d+GUN
RFW/RRC/8fSXn7/7pY842019s8YpDyZ0M8T3fnrXkc4ljkV27FHp/fwJF67O37PvP1cHea5J2pr8
BMu8rd1sTgP5ilD1wuptnO2P+qQ7eMK4PiaoI4Mjhetty+GXK+orC6omt/1vHnJDXrZ/vrwlNFu1
o6DYELix0BqWbReWr5G0XxXAactIN2BnFvBmD0qpvzmKd8qd9K3lHKGM03viZNbcZRaKE1+b1qMh
Nn6AH+HnC3upaWGcbSxlU+lpU1FhE8cWIqU070ff3A99v2dMuLcJs5oJpXpyUxzyWa9da+he6mIb
slz556KYCfyh1lBkPrSzxkH2Jy8wBBvZE1H0J2ms6jxpDoTjow/jMQrgZDI/UVr1LVKSh5QYnG4a
zFlFL+U/Xomztdz3CJ5iYp5vitA7aU51arRun3c+XhGRMnxOvHqmQ1iZ3Oaj52j688deeHeMsxUw
FWVmBk5UbDSoik1sr4Mg/z3hgbS7YT1Fjjb/+XMuaKO9v9Kcfy64baFRp+GAuJ8LP8totipFvp/K
8FXNOakrubLEUSaWHrPKTNEkqnmTVtq2ixtcqkN2Z2YJQX4VlKnwzmvsA7QDpGjF+Dg0xbVS6tKr
crZYBeRNgDSzEHAbYu0x9hSueZqU+sbCKjpP0mhnj8pKpMbXz1fF/CsN/+bl/Nts+ueyGG1HkmaW
Fwgc/H1DM76clEUVKe+xVmXzShuOLr3NJExRkZUsnbKlDGngzo+VdYzMaq2kgYqHMMchUMDvqfPp
4X+cncdy3MqyRb8IEfComrb39E4TBCmR8N7j698CR7r91OyIMzw6Uhs0UJWVuffatunMyUz2bqfa
JVKxFCiRz5A0MzejHTxJCC09Bs8a2QeyGvknq+kMNm77FVUkGMcWPJ5II9S4jgBXDVWI+wE00qwG
fiBCRV/Wbk0cR9EPyxzLfS/MN72MYbW1b6wTj/rUE29DjZ1yAD+lB9pTYHn0x6JyVQPn0WxzSQJg
Pi/Qj5Ns7f+uXckODz4laAnJGcr8MPl4iRBHapE7i8h0d5PneqqlhdVuzFzdlpoGMImwroorhJxU
A+Cq7G2nPCrhAIWBR7PUMn9TkfS7jLNmp2n9blrmIqc15+3glTPFKv50uHcV4OGNnxorl0ZUbyf3
jClh58VQWsl5MuxxOWU6R4VF0weEGyYj9EBiPbQWzCXnd5rZd5SZKvQveO6K5a2VjO67n3hbNxkO
phQH4VIsVg0vOgSQZhu9mY9Wk85l5t4L27/zx2EhFYtuUuLvIjvedFgOrXy4cdJOArdT703RvlqQ
PbErzqwypuE+gEfLq7e8zp+lbrzk2GYQhAQww83wZLolsaPVi1UquKsKcGJTp9Qd5a+m7FdZ2D3n
POktpk6lyp7LgoQ+Qucfi3CIGO+bv1ULWq6WQJsgVeR2qIDY24DWWkY0EZgGw6KnZcc0PtkWq5mw
EqQdaAqGDsVHOikQbNLnZxUD6BG6miVGuZpgJlULB8GzxzXxLslMxQ1qJvJ2ZKiAJOkdr9S60Oky
xX3RLJySWKkAOVLqAJ8qqnSZuepjnxjkDI/B0ohQ94/axDGPIBE2J0YTDPwjd+lH6riY3L1GDynK
kL8dpgwT88SL4Cam1Oa10xbrxirWWQdNSG2PaYgqhTn6BqTc/TCGn2JgfmNgMY2jjrDU2ptzJZE/
NMyQbFWuJzBAFrH8TM7uSq+OKEWVWTCQP4DfL83aW5mhX/U0zMa51ZCn7CFk9YxJdDCZ4IHu0ffP
iMpQDgVKCKvCbEWq9QY30bJD3fQdY13A3W/NTWrBa0GG1LQtLsYGLoIYxD4V6ssQIMI1mNJMnzei
D9fE9Qq8+XwyW9uup85j03sPde2WzrpRgsuTGJ6nZyvz4i8X50nY18nC7OR7Z6FvEknwMBpNt3Dq
cR3E9LSbugNOpvNjYqV7Sl0j5hAVfeSm4y+sqtAWzCpfcPFv8WW27E4JIbjg4KMSL1pkHNsEDIlm
jwzxQBBNi7YB/oHUcChUjho+T7bZxuTm4JTUSH2jZjGpCWSMRnrzjpT0j+nGb7Fa3wstPWSmaSzR
iq9JRF04YfLFoes9S8t1GQXN3IBZmAOsmIzAuLuI7MZm7WESRXb2S4D/yfT0ocv9YqmP7i0qkPkE
qym0Aq4pnoqZD18tb4f+WyYgJxHq5GluncTAMSy/1KF/TGW4HQVaciWx104Sv0zbFGetnRI6R4XR
FLOs94JXhWW48pu4mAdKwPdRgeuiMutIHSDeh3f2xuLOB3IbQLgCjbHEkHrbNsZWaYNbWLRPlmU9
+lOTvoz8kDYtPCbdKj713noLWnGaQIQG6pppnm5V9QNDrDuEHRMznHlhxeMPNq9xoxuyViGQcn0z
wjg3iYAaohc0SvU8eO3DZImXeSt0fWcqyWekseo7rcNiyVJv1yowX+vDVZGS9cjo5gC7yeWF0kZS
NJ19ZowJ2o0cCYwbm4QKxBm3oJnck6A4KVLFryrQ8LXbBZuPG91NMyEjiY66K7L5ZHJr+L657x/z
LpcHjoArw+8DVmeSkKlQMUwD5U+aeTGSTwYxKeV3tvHRJkwewREi8nT2NPi2AcMJRCT7munt92sG
vUJjwCbNJNwPybic/gI2MLK34MMZI5PX6f5vzQC7NXdHHjjUlUxlpseoaEZvDdrl1GisyKF4KQr1
OdeMcBG0uPD1qqVh1ucPBTMl6Q2n+nudDxn/GLsMbCTKVSyZ4SmHyGMm4/PEUdQq42F6yW6wNvkg
EzjAoTVX0AbNJiIKHl4yo6YVsHkxXQa+vjm8TyOjHOv7RJZivP1SV/LesexHGp7vbqcc47q6JiS+
cPrQz45OnUebowixXFotGdJsaxGkzMHvd5Jhzc81zoW3+D6W/FXhoIcyuXxtuuGYht8bOy1isTen
aLboGq6czy41AbWzU1TgUh2HYJsRJGY3+VD+SWEXkuN4l6gFZgJ33QKAAIFCxlh8kJ6y+vm7XTgX
fp8u/vpuIg6brAOcteligyYPiiabGK+fX/uSmv77z/968dCHs8Y0Hi0IvDGS62jfloQC65r50gAl
B3oTLjHrzQoqRnLv/FlQ4zlAjs1gUV8llk1ru9R3E7nu508kLpTH2tmhadoNTIYG6aZJWlJaOqJk
BMwAqD5dFb7WbfRE6va8RR3I/S/vDL97ngpNdoE3J9af1NH8XYD7GCctAwEh6igepG3+MvLuUS0h
0wbxIxZggii1pVJ1f4Y4WXetwLqZAoce40lPyo4JuG856t3NqKfbQGY9QSxgqc2i3bT4FAldzbdq
S8JR23BiGjPlUebkX6ftbVLUR5mKfehap5SEqVlvRXcTKAiA028vncAUGguQhnm7n6pejSZ1zIJj
Z8kenovFCLfRZpGf9Bh86QaWKnZvmyVQx5YemfUtljb/ezMmLplwLfHSo4tIeuUQOfqbZ3sHI/XY
Jfyd1IjyE7n24BiwwrxiXNBxu6uanLj59vT9fyOq3UIh0qOEztUVI2FxunnFtaZd6HtpZ2fNog5i
W6n1eBOwGOZlj+WbeDLNX9byZupnRsSHJw38XFTIsfdg0ekcZH3lyHnpzP/9qf66sdl2qkpkvHtC
rmWFXN+gnhICYqaxMvj1FAf6OKQw58rZ88IZ93u699f75TE9SD+mS9qrnzq6Vmlrq2kXmKhmjlP9
1+f17PDYt0ksI8eE9UOiC5P8RddRJ0w0AMH6Q1QNYhWvW06z0e8Csj+x6E/s9dDYNzR+fn5ILy6F
Z0u6iyFRy22urinLva/+dkm/9ip7SkhhqV/pBVEm5ZOjfBF+fuUCf3dN/nGKVacF468rXAs304Jy
jDew/J5zGZBkQGBIlOr5fBh1c8Z5bGOr1SmGvWs56k50XTvzMMpbcEksvVs3Ctch75qnNHF7jjho
aLuxRKbU18iUyvCxqdojJiuIyzD+Cn9U5nT/j35FZ6TscqqS5snzyQQnwGJFdsqK9tVrNmYPZnJt
9ft+OP71Jc/2GOqSFlhdk2xS9SssHnM0Z9EUzIrqzPGXlDBy6NYWWEPu34GD2pTioF+T3F9897Mu
XmJIJ0nrKtnkZN5yN3Pn3ifqFylaBTBuv19ZVH0jj7FFzhJsKM4fExXt55vqUqNcnTb3v37g0ATp
KKwi2GQJtigQHhwGe8INg/CDo+hHXUiSpm3vLZPGq8jiXTho5ZKzOS09LfrQ1RHqafkM9fO+HU3m
ZKGDC42xjQVPntlNsQbu9QlzOLjyFHwXMP/6sc62Ktf3swnH4m30ol44WrtN3Imtri3KLHqOTLjb
CW4D2BYzm6P5bMqlrxvxUFr1OsvgZWEZ5qju6PtcgowuYpTwmC28gYTrny/phdJBPVuCk4qdPeqh
YWWJPKqJ2Cha8vvnl76w3qnTqv/XjwXXhYwGei6bWI1uOsvO0VuH825KnxPRSu2vGRHMaUn510XW
//eNPL8FU0JNsiH++IYWRDhjoHKqCNUDvbJsOjRFcoKKGt3TFOIJ0DDEeGg+x/QaI5dej5dTi6fy
A75HPi+zCiCetQLQTkq2AtaE5NIco8aswyYeimptZ0jb/eAR5N22BdbkZPYyhjHOXM64lXHyGpJu
Yzr5juym59ZNn2IJcUp36CGX/ZUiyLj0w50t845r+tnoIygn09GrTgTGmTpsFj1/VFG6TlGG+qkh
sVASL6mKftH12YoMWP5UUYw9kWrkPhJdoYwZoRFynTOr1exb/nfRCrJpY+SWyrIssd1Sw/DHxHBZ
tolW/FklmfXnO+TC3FA92yPwD7g8qdx8fFyi9UbnN6fd0xS8TGiq7TtXhkoX9iIhz/YFc0w1rZNR
uMH381mEqDot6+jZRHcS/Q7xRBn6vTUik59A312ftgeo7cqVd9fF9LD///tTyLMVOw0YixNsFWwG
P8oXbRHoc+jbT3qh0LVq5W9PozXC6NGj1Eiydp91DcKpkCasEd1FdFsLvX+KPCebt0Y50xkxh1p4
NwFnMld/VdtYnSOO2nRldYqg/QSUbE2PTyCtydlw9ZppfOfl6zEGHtNYKsHq1Tj36uoZj+hXuXHa
NZCKlevlO+9QjXY86xCTp2F0LEd+ChkByuk6y5tLI37gny4ckxOU54h1ZrzWdfwUt2qx0CLCwQzt
VklA4ykBbYREK2dmVgzEXFYfkVV/9AqmgKG2gUj37uNACgF9Tixi7UYJClCF/R9DbYCMI2TTAr3e
yFbuGb/u4sgh3FAPf01pZWPkHR3DfGafudHU8T7UsTuLBOoNIk/6hoSCkAPa0uN154oi3pIKcYAx
Kiuvqp9HWW9B50NL1ocvgzHAwiBIzjH7XTJAFZJuaPGuSIE1i+TXqkZ57abIqTzyJNasj+HY7Fvu
oVzxid/KxSoU8t1ONe9h1Gg25bl6DPuIcKlhGt2bFZTOuFJPYeBRwjeuwfmvbhaVTHaDFJDixnWm
2SkZOvVpikDQE6I6qcuiIIbhp30og/NcA9OZhXFcLCLd/91FDeFwFBh1aX6WLVLACDGkpU3sX7q9
kfc4hcbkZhfSLu4fcd6mD6bG8NztHH+OaLo5tX6kLYxCblO9/00uAfq8Jgvmfd28Tsk4RP/AmKye
bafYuJnC82B775VZKCDwgvfBDBXAycFDSFQYvPvffvRepwiWC/YpzWMT1bUPQYtnFdgKXHMSmYM2
IddNnboX+b1WKNsywr/Prz+DKnFHS/UxdAXJFE4IO0lw28bwmNKUg6RsypjukLMuRXEQ9Cjmuee/
iMbPlswAicziPJdSs/tUcLXQ7sn3Mac0KhTzRxCOJb8A0cqx4n3a8P84MWISIyGG9tE6hrqT1N62
8esnDcY3Ydk0QqcuSJu0H8we8nlCi7MtC2IS5T031S1uQ32m99WtW0PwCbt3i8gsI0+3OHDJPPe7
nV8lCrKLDmWCER5gvi8oR3e+VJdVIcHztrfTP3E7fDqIQZbOMIAlA/83z9pyFTrg+gAZbjtFmXuh
z8hj4FEMyT5El+v3kPu1k0AnFfQ1QGKECBH884qp7aZAcEPOBOzctMCQNdzj9MkXgePcGqa2lYN2
k6o8FWlmdauq1D4bnuGqj/dCkMVHlO2rV3SfpHAtK2arGybYs0op1tjBVh4GBZIjHgBSb6coTo6H
S3vkXwWy2U7A+J/3gX8f6IU8KypJZLSoxEcKA0IXmZXAP9MIRwjAO/jLht9gCnGy7eDK2/176xTy
rIp0k8oJJdSvDcE2yCetN20I737+Jpde+rzec0xChhRMzVGi3aloebn9jCuvPX28f20j03v+VU8Z
ttt5+jT9T0riVFL3LogRDBeLtKyv1deX3uKsZMPNgXy8RyU3ooKhj76IbG8eaPqhs50W/gWnyADT
glIb92pW5aSPq7/GMLh1v9lyRG+o3ocTkOOjkt3IkNDdueR00DIgjAiM2BqbMz1cDd4rTTJ2lt+6
X7hXLs+lm+isCtRwcQ81DehNWuc2Ua7jB1B6wsPU7sFqx2pemXj5C9SUM6iF18hkly7YWRXmFT7h
SroSbhS1fS50717tmz3lFl0wyLT/7Z46r5JUs2GPBHrQp9WNBywjUa8RKS5UJt8dtr9uKdf2Eo8R
K8FI/Cb4IVjD0/rRTaMrPZYLl0ecVT4wbQbTJNp+4xfi5OXakxW3m2lDQJh4RRJ46SucrR0uDTRz
QDWysUmtMglbY+b3WGbO8ueL//1R//HUncPhDB9nBdB/n7a5FRJsFsPhrfR15YU3UUbXXg+gQ6o9
URiB70Fv9IM7LQ/3ponyTlJ5RfgqrAGMn2sbNUmyEaQp7W4IvdswT49GK58JqGolZuGc6AoVY6Jb
eRvRV1vR9JvAaQ5tU1I1Vpm/yqethKEEtubxxszqrTUqO1tnGgLEu2s4YWGFutcc7cWE5NJb/Za9
9Na1rBcb40PeDNNumNmTJXhrZc5jG7t3g2k/T59KRDG1pk0USlr+8mJnUZYaYPlBPqt8VnbEXzaI
L6ai8pjqGqiPBL9SAhfANI5WkjP6GPWlhpN51ZHmggHV+oU/C2symEIcb2RR9FW8N0OcvZXOZL8K
932l7eXoZDdKLV+dpOgfpHSfmfU+KHq20rpmC/hv9fPveOk2mf78rztdsWlkCnzEm7H1D4ERbx10
a5wat//t5c/WZkaWtVGUqo8KPN/VUKdnQay8AKWOr5zTLz1JZytzYKlhK8PR30i1uRuEukh987GC
hqsk9frn73DpmHSOs8OU4+mELnCNTP097sulWwhynHW479p4DEfjSVVJwWZZ3WjEXZjSv9IIvvTj
nK2irk5ilZLT1tGEfqfzDKel/VqH+ZVV6IL0TIizFdQgq4zgwzzY1D0N8d7JXEbPWAad4ctp2B7c
Plv4hf9paOqW8ifk5IQwI3CPcOdPJfhRlkXY5pKspAoEdPMU1zXT4u7KzfPvRok45xUphBqSEMsS
Q4zjc9t3m5FIuybxlxaxPFmt/ce3OVuMG4QuWlOiRhk6ArwVcAO0ZFNaTwNtn86NrqyYF/bhcyiQ
9I0GNWvqb+rI/4xMol94K0KSt3kK2JWM3x1GvbUnkivvd6GPL5zpkfnr0YbWbadtLr1Nq+lkuBfm
jJi3OdriRSgdwJXKowjbnZIb5oJE3WsN7guV3jkjqOkrGp6+52/0kihmv8rvLUXc/vwkXnrts9UE
NoHb4fVmNalMkhlJgUYSd+1yTSvGPza0czCd19YOIDF+nwrjR6dUp85kxm+O1muv+osmgiVvu7+7
Ln3MMoADGTGF7XT86IJrI8XphvvXJzir1OQYS9u2uRE5fe6jKL9xSRWOYWEDtEqh+A4EaITRNTHd
pafrbHFpWteXpRP7uKpJ6c3a5BcqCnumy8kvp5Dehtnrv/1sZ8tMqHHPVW3ub/zaIhcaSeOiQdb6
84tfaCWLc9hN2jVCGdjDGJK5xnzEPhC5zp2HRGGKYsxbLJL4T6b63N7klX7v9BLD9pSZ1/sD1vRu
pYrx06elMOTjggA3Iuj9leG4V7aPCzftOc3GcIZKaqHpbRJFXVMQ3aA9ubJyXejwinOUjWJ0Wlin
ircJKhOAfkSasp8668Qv123bfBXURdI1XyJbeyRBIljninqT5v0vW8QfAZIMzxTbJkxeiS2fsVwc
ICXM3JzkxbTNCDsjxy8mOaCp3y3S4UB0wuzWnooQGVc5OCSIVe/CiRd5Nt4To3SSOOPTMtvGBJxJ
+E6Srn2p2kuyRP6bXUl88wz+WtOyftAbQ7C6ZHGeETdCUM1ghDtbza90JS88Ff+P1FHBhaZTyWDC
vlVL/09p2Pi0ZgMJl3HuPPx8z14Y8BLa+L9LM7mYnUDg4m28xD66elHN3ayiCE6P3wVwy7V1kDOz
J0S1/jKWrU74tbPk4f9vp4NzLAeJiY7p6zYeEBntupBYFsR/KELJcvz5K14oXeyztaxujcgH6w7o
NWV2ipf3IePU2+OA/fn1L9R99tnq1bnSraTdMM3tq11fkw0UlB8Wmjy0hFfKo0tvcbZsGd5Qkbye
Rpu2IUwo7A5TNDLqwU3eB9c2nQuLwzmHw7FEAJCBw3mrN6c4NceF2yREWwbGB87opRPZv9xicj9V
C0aM6yCt7lPRfDUFuo2+D+MrV/PCXW+dlUDYwDWrMcsQmT9duh6RN6oQZeWj+zSy+xot7c+/2qVS
+pwzNPlOzRIx2ya0KyJLjHUv4F5BkBpQhoJzyOqDyxhmsNVHG/C1Y/vh6ue3vrC5ngOH9KSXYTP5
EJuB8GPTXBrOaSpnQ/fFNbZZo1/Zjy6YksX/4xC0g6S/1Ycb5ttLlUGbVy/U8qRUC5aU3hxZJpOt
598I0txEeOVGuvTtzhaUytDN1tL5AaH6LWv/5PUV3nHyVuDjBcm8ToYr/vZLbzRVT38twAahsynV
Prym3L/JYKmn3SkfG+CW3m4aYRqINn7+wS49GmcrSOdo2lg1urdpjOZdL9NHZbhmrr5UM1hnq4fm
AYYKNc3bjMTY/crhzC5FWj4Mdq7v8sBfMUFflLn/iTyRfF5hHnMzhv5Sj+D9fPWTOPRkSQS0vzQM
67N0hprGXoRV3tQnscGVNfqCpkCc25BJLJJ2ofMpgWSDD1XEsvba32oiD62Kvqlo926Yz8ZOfCLu
WIcl0C4/WHax+zbtvD//CtqlRs+5Xdl3bSvLJVNkDNn32diuprLK6jPQcQUpMY1N3DjPkdAg2SVG
RFJLutQMe65G0VPnhc6sJWUFakb9YgZjuhiHuLhNangAQt+aIqBTxBBkPjjm7cQCz4O8X6Yp8m9F
KfyFFIzkQmGvbUOMCw0DyDwRRjNX6C/O6hGol+N0C1cQfFJV9rYY62GeCf2IeOqgBdmjVxd7ko/o
tCRwGlWxJFyM4J7AnDlq9khcPH0a89FNrGCptP0uDbVZKt8Jr1oXotsWQ/qkGPAYhqLYp6XcmEny
Fejk6fn+kwiG13zMXjz6gyg7KDX5Qbh5yDshWIUpRLMStbPxc3En8uF2oKYGMELCquo+JkO/ApeH
e9Vb97pJQ4H4HoIzRNrhUbUX8IttYEOI7XN+SdKVP+ANbFyoXqaXrFo6WrPOUxedrjBPRArnqOST
xcU0HEFk2IbDfUfy2WzI0/vRy58Dr94ngVyr/CyOLcjXVqcgnL1nO8sg0xZsbGwnCSWk1ZpENvtL
jRR1RbMPVQO0sOiPU59MJSJRLZP9BD5KFeXkCusm95Mvz/af1bpZdi05PqMNhlVDkT5VuS5YSEMU
qwyRxtQ3wbywCsJu33TJTa6LP9NtKgm7GrnEdZi+TnqPUUT7NtS/z0AxyuY27Lala30VgUrCyrhU
onrXWcO+aZQ/ISrYxnG7VUFOFDR5Uinh4M58dCGjRU6t6Sz99KlBx6SS0NLvpu/vwnpx4w4nssMW
oO6nq2y20Zvt7AlAgHIa3InI2pLTI4JVJJFBx0GwTJnEh2H1ZhfmLyW3IePV7z8/YBfaAt+l/V8L
qltGHcooj9Ym0iQZkj+ctlzieOaqxm2VqieiZe5KlZjen9/v21f4j1PmuVkyaDI16tOCCjftxKK0
srlJ4nzYTqglpdlYhrrMuvLLl92c+TUHUGJtDo7woLLEysZXMKEkXqkgE7cWGhoIR2Q7nuVg0Xre
vHRYBdy8/j39h5sgx4lic2UQko18u7BeLeSZL7oJQyqj6wSsPNejV1JC841e238ct903PX6Cvrli
36SX+89DNXf3/25YJmGgGM+n0Y0JfVhJ8ExBx7NJAbRfSkG2jGd+6gimBrBPM9cgM9dovZw4LEh5
qr6L+4R8I7wU89pQNXxHkFMVv13bbXbk/DzOnKLECEewW1sPB29oHwZdXaG3SxCQqws7VDD1JCRr
p+hkp9RSPeLkVKnDcYz8e9/Pj2bTLFpS1Wn2NrMO/JnHAEnBSgwFZzwUKqYoLd77SnQggHfZpM4T
jaMHPRRvtqFrnPeivTaIeeuas8GqnihQXyYpB92E917Wi0Y6CwmFd8GMFN0UEd8zMUbbzgnWndcd
KuwrmaK/EooL+Kqp8NQ4ezrwu1I30Y9hL7LTL4j9vz2zB3lWEhQmna/OSj/B3wVoh7BdJ/mxJONs
pkahO0tKInwRCPJtqwjtQfkU2zgKhaX9rvXxI8tY2f3uS7CJ0HQ6RJH30CjNo0PP0c+cd/Q7t7AM
SIhKkrVj9fukq49Gjn+/aQEIkgbaz6opLK8VUwITCVpl5TyVjfrLAoEft9aJVNODp2HEJEBt1mfi
1mTZ18zuze6ifVANm6QlaBpcGiiDB6hcN3QWFxYRnVB1IJwPVrp0RnfKK0XjGq2ZFnxm03zB77dt
4NyUdr0acZjUkbhL63bHlMido4/iVu5sGFjZThPZo4XGummSP3AJGQ7HWx1vWuYi1Q0DY963xF15
9tI2y5r3s0mnlF80I7qZnhifzEnXTZq/ShvGXeg+tUF6A1PImlg2R9FGhzADIeF5GZ5A88qi8O/T
mnPeR6AdoIVq3pKgYvjv5GYuObxxuw1XauJvhtr/X3Oc82O7TgSHIRHRbgozIi/R7W/ouRwqUaTI
DB1gMFXArpG8GkQWkAJ4W7F6eCmaHV/11x5mbtKNN20HIK/UGPdFtzIJl8KsixmQ0AqnWcPjBjGY
AGQqIqGScBzn/y1y5bwj0AehH40+pTXn9Uczr2+90X/PymvAqEuX/qxyJ5cYNXqdhRuVNK6UbAUt
cQiKzv7jpz+v1718DM1W9chTaBZuley6WBxxFF9bXy8tr2dVusr23ZP2xuuHkTUb/Qz+bnpknHVf
+saj0ujPnjL8kjJHhNi+uEn09vM2dumynVXwmTewQodVsDGL5GDhg7Y1Rn15tvj55f99IHbss7P/
oNdqVfi8fF8kEGar9jSCypZt0c9RNIHRwk7w8ztd+CLnHQBjYHBpCWY8Tezf+lK571T5iLP37ueX
//d5jX7C/25/qeeMSsUseGMaYb4wDPGkeG63sEt1Oa0jBbwALb8GPLn0ZtPV/KuWqWh0esSTBISN
sjMS+Ielkk0/dR1QoeMi74isGvIri8qlC3c23lDdYixBFyEx0O2H6ZnEZzKv2LJ/vnD/7v4458f4
2oYPBD4dbWQX3wsoIxBDCZCzD73iL39+C0f/rkL+sTCe0//ivPFjr4dSrFaKtuDOomDS8g8rwG6i
d6RkTQQI/8tCQeZ63dqdOjO6hbxNpOOa5gg6DtQbILEeO8e6L/zhhsp0ZSekgUs+syF9mkmFeWdI
iX8wlW9GNOxLZvRFYKsLmQe/W2KRZxMPuBIEKdvmNlL6Nw4Mu6YjWKqM7w1jBPjdrLyip0hzVgZS
iDmDcLT+eYrldQqrlUq/zhnK0ETOhpmLwqpNZHCQTOpjV7uru9fCcasZqKCD4Uk+dBUcohY7aOw4
iz4Mb33XQ9wosiePaL66kzu7cd+FmY3zoelfHDaMsbGGWe9xSFIy/k7Tai8wz19ddXiNJE5ms4X2
3BH3RcfILsKAJjjJgZCz7x3UlXTJ8Uc2ORgxfsJANEdZlKfONigRVFCWcX5Ks2ibOsVpVNO7WGmX
UTA+I+hHUpgiwTXtaEXOJ5jUoDhCL3+E3byk2aLMMlsQvGuvM0uD6mr3xqxk6D2rcEwpifJaOvZN
Z/dbnc8zUzPqhAHJ5syDbY+ULvoAzvdu+0O2C03cjNirrIbDWOQgaiPXKVCsL4+AA83jKFQl/t6y
OkzRJTuFOXfTjiwKBgtT6jIMtaVd5Yg8e38VZ9rODxz89RiZOis8Ilj7I110zpEV3dRB+TWo40sk
9WqdZNZyqh8Zeu4TXtTh9Ifc92aaTg5TyZWa3ZNG/ibkpRtPQTAUUAQaoyRLlSEmPcid0XknPcfT
72rZSQ/sBuGesdIddYkx/hb03rpXGBn0sGXr8RCNTjLXFWiWje7cjvo0cYh/p7qyA9L7B6bJn3G6
QLYqfnluvYxq+aiSFrjKI4zytWbv3VElbrW6jYZhAO2UvFnaJGX1yaSxzIfJBjwdS2xmHq2IbkDY
R+RTV5u2bomaD8bFdOkU4dEFbEi5kZlCWWkVb+pY7UY2kKoKfWIoxYPeG9osCZ1DZKl3YGBehqG5
Z6Ry8o2VlwuAwqZSo07xbwo/axboQxB1VsXa1DDcq2UxRw78OlSiWmpx9DvgNKCM6gmG+7ywk6NJ
wOco3KPGMaBJUgSdPsqLRreIiO7wQITKpx9YWHi5WgYv5KnwlevK+aMKPrDCz24WYNF1+iPJpHps
Bv8mKJQ70eWfppVGc4HapA68k9c4JAuE+SbRAwcKJmncdnaI8/qo5+HBcsuViXWEMxoB9LHunqRF
+maPg285SO1EkMdKIqrjqfN80GLz1I4fSi+9SwfzabpKJuGqle/dFOyICkV83yCDHLz4l0z0J6LF
j+pgzDM/3KV6EZLjUy+yWiEKmJNJMn7KSq6iqsNe74QPYTuuylbhfN57N0wIiUEQxS4w3KMfkPKr
KmYwawkud1Kui1Mc7CyAjOrvNLbnkl7OvHBtB1J1/Cp9+aQRvYUcc0+xXsycvLgdBrkpIFbNbKmT
ex/3zsKtva9INR/6vl1VXXqbRPFH0xcnl4WLJi6oE1EeFN3ZF3gIYfaO8yyz9rZqqnPI8w9qqh7H
IbRnjus1+9ryDw1RdphnoAHkb8iZ00WoKysMK+lMIbJ1TZDzOs3qRWA1+KFZudH8bsABLtPeus3Z
bWaeCr0ca/XM9Me7hPwpS5C4UhbVB3L5nCODT0ylu1JkTPS4eUf856tfjJA4egJoZAzfQwfc5Soc
wxvMMoUl104WZtzh9jOB10d9zBEYmy1dfk/ddlp20E1tikf+gJfH2df0Fj352qVsWESauQrXhoiT
dtlY9p+RwNVclSuEUzuzamBXOPkvRQ2fdFMFomvdtaMAtc/s2KmsEzzrZyLCTtKEgo3Q655DTTZr
kQbMMDTYHJBA5RDj4h0kRjvLx/5etynkisw9JpLWgOV2L7llPCUhZ25iaNalHnwliXkrZQL9GY7q
YO4MgN7TgtAkWJ0oLiDVIMRvPaTv3k0kACF4uXPvOvWiiAcOCR3dMtnpKAjiYy2Cd0sJ7jyY4bjY
mqWSp19gXD6Hod1mibuTVXSblVY5xzBwnzk6w8b8tWr7/ajqp94Aqq9V1TIO4+f/I+m8lhtHliD6
RYgAGq7xSoKgEZ28Ri8ISaOB9x5ff0/vfdpZaYaE6a6uysrK1ELQJGIa7vUFAsdddHYggm2QeWN8
dTSjg9uZt7Sjohlmb48n1X4MIyRu9502/TWc4ViicKkBKCemucdk6CFx6qCl0dq0SL3Bv0a+QTN3
jWf+sRbvT1YrwG5p8k2fjIehFUfcqy90QvcGx1/T92ejw9LKEtZN1OYxtECtnOTadOHejooCpl6C
DISBPkUFsNWMiAZUq3jtYwmFeRoC7EV8Pr7C09AItHW6m5PzBF/g1XRSNoWYDxY2hy5n0YTQzapF
0o/ZvD1T/TUrbvIkct101+EJFTivY/Yx5zhwW7Zza6LyE+nYZ02f/RIzbwDLYotk1b52mockTQJE
nMetntjHuKnvpdIGQOCFQwfRt1xWd+ZtPGNiMsPadpmNmqiNnDP9/6soGA6GwtNjyMHsDniWY8a3
wuKI58EyEuKBLRaolgsSEKvp/HIwXyNtfh8neZ5DPqqX/QNKiZ+TO/RbYWpvXZaBDtR4RKeesZ3d
5WzUk5qZMxnQjD/txLzZzXq31KneIvFgmwtyfGOJjzCOO4w9FX5Yuu9jO3+MnXgusQ/Yj7px6bLp
6BFzSy3/CUtnPxhIPPf9X20CMIud+dblTrf1MueUihFp0JohqwRJEpav9TgRAatJq08l3n/Jkm/V
VlrWGtIzx0tWTBxy2cOE8JByBew2KVNM5hQ+ZTyBY8Zp7xnVZ9XNR/VBteF+WpxIcoDUaIb5lyXJ
eMpoLIOwy5+B0P8iq3RU4cmIvGZTiPLqDO59rsanERf1jaFFbHuxqUejZM5FfxDufADuA47mr/aa
fTLAM1TK0ArnlTmdIGdKwnWYs4Kmn+ctUiPDgtpRbP2zV2T+jCLfi1LfjpicbIt01vCFTp+H2jI2
lc2V1ppzM9p0p+vmYwInrMmib/xJr65rv2ud/mrH7CTHwU9mzkx8WFsZxHp50rSKGYz4OGTFfgB/
ZvrV2/d5+JynOsRtnlwoxYe7ipuMrS/6Fq+VA1Tm6cyMxe53XzRnOqIXA5s5HZr0Fg/6m7Omd5Eb
71rTfThT/OMOUC8i+zhjp7OxjXD01e7Sew8z1cpXrwojgCe36f5pcZ9h4iOPDb6gkTM4/61XleGj
v4x/G6bVuX1cnfExqeE5QCwdWejmvqN9wWhUfG3b+KeIES5to+S7BqIbNVXZxYciiY/enJxt6q1O
03aLyJJAadaovS9raTM50TylhfO9EP9Liwl2xHGwpJLfzmpcBWJIwGrcAy/YxhTFiaxyu2TGIZtz
prLjXVc47GtWGHEE7xvOVTefP4vKeJfa/DxNGRl1XFxFZ/+RTlexDPrvaHUvo0UuaUTjCbArkFq7
iyqUT1pgURfJfxTwiFLLtfGSrYVG6oZS5sONxUMzIBIfZ+U2ncoxqOPeDIo8CTcOGnBqAWMJwUAM
J8hmMHT8P7yQFkS2HatoN2L6GihfQKeXz4vFYWzI5ax+W7bLtlbqPAI1TZSL8ifb6xHSxgwr6gKV
3aMPf8zD1S8y+1RLrJ6thQki5ANMJEslG64xL460C5zSp8tslQ+umwfqedsNs9H10LzWksdbex6q
3xj5YPQQUz8t0Jjrdd6Fhf6mblnY49tkt3fhJRuLN7Y6xrHSp9dkbLd2LBRVEKUoKiojeRy7n6r7
NxXiqK5htZd3I+8CLcsvjOhd1bOAbmHSF0IFLUe5v4+/GQAKVqSwjXl5RC0M0oy1E2MKL3k9oa3z
gIBToAPctpBztdXc8DA/V/pKabYGKv8P+Rlpc7RJEpHtMDT8gAZ7Eyk85TFcR9+q879MfY/bJuZY
XfLyo3azo0bdUjTyrVgVHVoHeG0zl6nsEFzZCkr0p5ox/7KzacKqff5nDvrzKopH1d8c+xo0jw7m
NhPTJVtndObsg03/cBK9P/KkxqzZhXnxwvF5AMi4NnVyL9mYYMq3voBYTvO7GsInLDw5N9H1wcqh
K7Gs866ZZd/UCo5l76sjQgUgIvyl6aJXhfAAINMo0vySa1cxMdGiB7V8VCIJLY+5ce/Ux+TdHMQV
tZ7lua8922/GSlZdSoIYz1AMl7Tu3uJJfjrT2m8MYs5UuDr+4t1D7MQ+3lk0uRyUG0Qh7l62nBqu
Y/DGX2eM42BmbDW14gtBdh/jbSmG5TBGqCtKO9qFJScjVhEgBkwkTD3eRtrrOGh7c8TB3Cn7B2nU
uELp76YsDnlePDtzQroa7RTGM5BTqZQ5absgqRYKnvk7ZmeGevPB7Hi4LQGrCy3B/ktTUkgsEvWF
3QBvJ6HqgRTFvJofl/s8QeIdeM+V4VvrmHczFy9Ol74YKD1lcEsRj0eGSeQt7EXv07C0S00DFWvX
nWb3D55Z7teY4fsif+r6aNcnHpLA7X4ayJhENKE7gQSWRxQ3rYu6ikFcp1U8lijwILeEWLRh5Wc3
NH2znlvGfJYPw2QmKo3JtKHyd5nLLC5CyGOFzUDJ6LuBXd9WZO1Z1MNzVGJ/NhWBnXsoLszkhenO
ncyjJbwHlfjlDhopxbBD5yzbmhZnnIx1zDqrFlH8EIk/Kg+tiF9W4e3CyPBlm701zURvhc6AbSwI
QTUVbcb+ZOrtBV1+BMCy6ZkRys+BUyShx6Kt5QlTl79tlXx50j0yfHAa3fFBrcBBuheHo0KlYLqo
H9se/1B1vQuD+euIkHNIXwiunz6Apzg7prdrEueUYWp6TsKOvkqv2ts269iob+WsP6ajeTVtjoZV
FZnjD7pbQUENO2viXtbtwazp5dP33FnlEhQpdJW8dRT8weOKnzyjZm6vRh85DF8kGV8u5i83zgIr
0q55pSvviHBnreMpSRBLIQ/4QwP5FxGhhRw807cOA3KbUopPD8wxLuwXWyJGVwFDbtp6/cPA/y3K
psekq5j603GXLZk+mw3zQqKwMwvnxIT2y6oll3WqvhqXIl444a1tyjeh1oJmh3u0wpoTrpl7Mxzf
tNRglEnF5jBCr8zUXF4NTra4zWwc09gXZfbf4llDC9k7i5KY9acWeTeKi5u6+4qYjxvvRR3a7VQF
AifKHenzY+IkLOTyDRTjoKvA0CIbMydPpTM+UX5dmog6HDKtogNQIRW2tpVMu4vU+cwtuLuzvo30
gRQGBfwgr6N5G43p3aVWhAFl3BM2GGqHz2ZU/botviumCPKpDoRu7CqVdsvcgQnsXefROrZiDmRi
jFuUzvx8id9EW/xbq3Ff9Mnd7SLNl72FJVpbYDFO9uXU5S0bhndDtj9rOdB3MaadizGWK+0tAqMU
qBHD8En1YKBgQVcxfqlgJymihq3OZ649KdYPBA2VG/JR/ReL7r/VvN67eQ4gIO0Mlk/rFLeurveJ
qBEmk5/JYp+WIjlApLl0KGXqY/NliOzFacXfMpd3qArHHk8GOLlB3Qt089JdavQf0pJ+1a7ZduBo
isxG3+j2+jfrYXIk1YqfX7r+LtLdzX3DGQNC2U6oQ6TmKafezokfZrHeXJsBVlbCj911NdoHwz/B
V+N3dkTq6zUqxudugUaCOjFV/HjUS5XQjOPzAEvYQh3a8aDiNWb/k0vrLUua16yws40Ow5BJIcaU
e+cnHzg+PRvR7bCbf0gCv/S6wjaxOVBljQX+sEaTbeJ+ZrT6Xlm7URwLa7nYcflp6iX04+arBrqO
cD23UFSjdaX/NVWJjJAgC187mSgpYRd4070k6IZW46RZGb+QLfW7+dzO81fXGf9m03vSoF4hJ5oE
jHTc6MffxIpmky7fDDWpIuJsZxnxWz0JesXxyrAkkNg8vmTxLDeilvc4qvyppQyK3RpFxvQ9N8UN
H/GDbkZvZaW/WimuA6Lov82WB+7aLaJP7Dm7chgewq+vkO82iQe8/0BnBlftvL1EW42qa2Paw7mM
mjt9tICJ8DPo/a5YdADq9dq7jAbChS1rYy/q/DWOZ78VHXrxgIgkBpS2rMMYkjIHkLa85Vr3mXKO
r/2bdOXJGGoU/tlrWdm9JJr5m+aut3Gn9NRXM+NlU3xXl+USoTwnA4bSoHUgSNrbYoeN8WvBSdNE
yVF35Uc3I3QRe8YDTNg3coWrZIZxMygwpKkIcsDHVSVZGOZlIp2z0gTnghyCHUNmb5qbvLMfnM3C
zdnYF0J7Fd8h/LtNby0+pAP00XMfncC3HCfKpJt2mtfuxaCTWoTbusCehLeMcN+h99JzTDN9qOWh
bf+JKbxxGB6giewLx/tcijEo0+SzSMiYyWAQdnx0VjzMNJR4tBbPHhsJQrFZkxwd3mJjI9evfh72
o5+jUT43/0RWnq0xeo6j6RkVi9S1d4P8VeydJXGQO0UqASvn/0ppdYyqfCks32m6v5QGW5gkOopv
S1d+kwgXnWBMfg1UwCw5ZLr+Sz0qr7YDPA+2S4cEFytmIlWOCUVoAQZ5Kw4mbByC/j3tzXd1470e
zDUenKmQjONR9lbxDkOuj0kJ3TfTNaXbgCPNBWuGq5723yK2g1aJiCVa7jdFAruqBCeCjOjI8dcS
kQ+V22+IKDoinw06H4ULn4ucNiYFkEytU51F5Fg6MiC5410SEFAb1SWZ63dtLPbqAoWFhAN3q5ug
FOW70SUXrjN2xEuSy60EiRAxPQB0G2ZAAH4Vkt3wRq3GviyYTE6SBtWc++uY3iJTZ/drHP/ol/YX
e8luJukFz11aLwP5YbO0/xBBY056I9Jpa7NVqxAlubU6DoXcmiSe6nOxQyVVIByEJ+4A4scDIPlO
PcbRjverwdjKYNUHLa7/eDijxi4wxCpPsWh9kDd39PaLVgeJ+1Zb1V4VM1Os1Jtw9RpjTNnWJ/Xn
FdG2CPRH/WuIPygeQooyPrJq9tWSUjkaFn+R9HaOm+wk4DlXHnYZWw+spIDCnoXCL536gLudz+Xi
eB6YSFuCJgfS0TYdWzy2TDwYoEqwxPp61jf9bD7kY35uOyRcU+x5o24rQqbRmcYlgrtPiVaf1SNW
l8gKnMFQVTIyteGRVd0x3KQ+K/W0ewTWI7mUFBN74f2WDLZ5fFWG/EAdavjqeJ+4f26w3Nupf0IK
jfWd9WI4I9hzSOXXv9kWehMrHSexnNDpBRP6zoW+Wz3TQ4OTKZJ2Otc21UH2IcEgXZJvux93NRll
OfSf3jgA8w1Bz0CFVkuUMQP+ZpjPvjU6x7C30WD2tJ9h+uo4kBf6dIgI1BtWD1Q2AER6N8BsALRa
oOs6kiVGfous4ZLTqXJ5qGo52zaKCgTKXv4qmKzJtP+Cje7YZ74us8SH2r6OZx3Rkn1is2aT8wct
c78X14KkxCzDg+7+xLJ85u+rJUXZRi3Rd8jTkukSsQKxek8eNTQ6S8xyz0EWMTAOd7uUKFbzqauz
/qjOlXqcQ2kyNAIr1ZoCY0Fgw0iTJ5W94A73mKu5M3Z1Z3za5reCFzBnfbJQD1dNRnUpXMN/d+QG
Sah9zzmxem32WLR8oGFEYTCSg3+OmbwqYNKQ81sRx9e5UHne2PmhZ5BtYf0kCp9PStSzIpA04Rwk
XbfPo/ySJGDrnSPO+kLjY+kPtPzOWoOgevZhjslBb+C3JZh6q5XlteqOsGNkwujZBJSyNcRpgUl0
kNYhR0OQq8j6EcDzW21qjDcYHJL3tYGG28wP+lKgW5JuzRzzXMkb49XCZsEo8T3jWtDFCHrnn3pU
XWahvyS/+d9hCr9UtHEWvLgZnx6bm2eV+yY2jhD1ruhOar6LKaWZqnZ3sJbxaaZt5RLjvW5UYVmh
bawHngCm2QHp3IOToqHFlGG9rIgVh/s6sx4WRD1qzj7cQU5MuZxUlGuBX4Q071xGVptnSqr3atT2
o8YAHApILoQpPmVaHpYI6IOhNLdcbg7ghsoi9RJZ+D5Y+vas0t1UaxD5fld3l+om4bI8rpqFACN7
3xqo2jPrmvJyo9LYMTA9b+g2boou9xPtmnEEaLnyaEETmvPQhmCSWN4hjZIO2L8/UFHBM5QOBXf0
bKHl2znNL45re1VCzZZ24Fo3AqjBs15U3HPLDul2RE7Nb1i0ITltUDTmledXszhGMpC2pQf0XyhJ
jYe66XfqVaBdY+FqWPXhrTEAW0iRR6N60r30R+2Wtnjhg1pOFs/LPkpZ3qFDDzQ76tKv+Sk2Vueo
ak6twwUNTwuPonaX3ziff9QJK3WrZTQA4Kh7WUN5EPM/tTpUrDStNyTOUMAsL0U63C0oz10CSEzk
hca2rYgXWex9FLTj2+wb4bud5X6Go/a3Y7d7JM9cnlrV+oCoD728dIsUGG2Y2bxAmzrZJAvuGvlL
XMBiNB9VCbQ48sEFh6cHCuGWhgAPZuH7FmnAdqPC3YiBc34o/CrGG7nPwD+HLfMPT4LVWkvB/Gz1
NlT9dYkQWzYWog5AuyF+KooIlo+KOmpxqIXdtO4WshNY49DvopzSjNNjye2r+kZ14ZHbUlAk6+U/
LTqmUhAJYzJfhX1sax70wav8uYMWOGrA4K6JwagxnNrZDXdlrT+NKmXLzKNX9IfWGM+O85sChoHE
Yy4dbXVQtDkPr51r/21659iFMTlOYRsqcz1VeQaU4cSbHkds7hBhxLX9bXoLUuQcGFW0R248sBPU
gdStZZVlb6qi3ceVfV15nRYNtK7O9qILHxaOTiR2/+XRcEg9b6tqSC+bf7ISHRR2sI3O16Z0wEbH
JXwjubvYZfIajS1QI92SAtufKoGUitrUkzXCayahGq1CA+gtmlMVZfF+GWhxiBl4IrRRNuYvxTw8
DVwBGwcUeIAMVrPbYWByaNHnd4BdVNmjMhsvdiEzRgtyA1iVk9QsrvFoFtiNcAt10j9kU3v28ABG
XqV/Hsz+Ke44e+wJYo/D8VTzaKNRO3Vplv1p4paafUqDQXeE3496gBfPd6oTP8eBdj8NsWNGx6dZ
xN/BbImcEf2w5T/rU9fvQMJDyrQoth8IpzqHAYyTrzoZXzwLdGWh3Bn7tiUQRhT0obezMqTUvfaj
8uKbNoSFP+RpdxQK0ESdghsMiYODdL7ixfIzD6S5MindprQ8SqJYXpdPRr8u27IrRr/Q0X0WbQjX
RVrNViR1UJPKegmeU+j1IRGX//ar3R6IhWBjUZvfWtwa0E30XDys8ONEw7OnwtVkc7Wh78WOqgC9
8J632RMjlH6orT+dGE95t+wTpHDp4YffIrRvltPrGwOVbHABTt6kfnHD5K5BsNDsKQ8k+Iy/TPIw
0hLZzA3OllF+HvQc/CfyYJjC5JrpIqzRkSb4aV2Gg2PEf4YU1joIpoF8oloThgMll4itVmy3ak/O
ZG9gO++yoVqeyxQAfSY8VVUxksCFflxlfpVEfqXbT0mKjLB6ZC4iO2XVXObup2BOedOmXuCoCinv
BblGaGz0JfnMOH0Z8gKpNMHgQ6gpSB2vhntocjZ77JhveSneIyCtibiFbFPnIwz8rluxz3zwIdIj
nXahdkaDhdYw6F0z/qMLSkMbsH6u3VMx5AaVsudtxFrAmzQ/dXPdRVhJd3RmROo99G24ga69q0rn
lBcZO8yeL02dP61F+NLaiIm3mnacaiNIvLr477dxWn11nMCDHK+ycOhhm3QvFkgTEHawP0iXh9nk
LF+RL4fbbH4aYGcPag3WJqJADq6Fsmqhb3FQw3zHoYYF7cTDd6TsOwyGqgdbm3iOYsZyzNvHyFky
5qZtvU7/KPLR12bvXUOSVj31uvB8k+LNA0cdQlH5mELs+tV46/Tice7CDtNeEJMelfqR0pgKFYGr
wXqmm/4rKrSeeY5JZtMPsa5lKV6tqtUIAmJbZDhy9mH+KZvhcdY6ipAaXuiYHdWaQKXpmpkTk7/w
QZo4wLfeV2HCps6UfYtqu7NBiE/bzDPM23KeWUGzP2j9sJGMwWy12SSKrF9uihEp9zjY5t8hNd5r
Ye9GpXHL2muK4SPRZ7pcZI6JKYpNrKGUH8+qRDZfbRq/elGTW1fvFiqOoJp0ytROl79Zj50d/n0E
u3nb2TqHRhk0GInQbANr7oGvTWzPMG3ZCdWxQlcF68bbysSL+hem9WUCtaG/96cOu4dWHegNqtKm
8zYphVgAQYgq1msjymUbR/p+dsUeVv57aPV7HShJwWarxeIOSwEDFJC+hxuK/jxGLufG1q4wvv0y
LH2Q/WMxhosvcftbK4l5OF5kUd0qQwbwsuQ6KclwFuw0aFt9Zvgac7IhvdS5dUpTtNBQ9DvG6NNr
NJCiSDJcwS+bGjFiqT8hD+k7oiKdtFBpLxsl1gfWMF2rHsl6OY57Ol/XUauPMnIOY2mdCzHeBzon
qmoQ1he1XWDMI+3X4WRlHUfZ0CLYaz0moYPT0HzJ5B0g+J4b60u0TH/w7xYbKylQuQrFs9G38MOF
n1NBLgtnODUZxU9qIw8yowPCxs4l7eVKqe/y5hJlCkhk1wA2tyrsVGJGfI9KSEPjT2dVhl2/nqYV
DD5FTjCy0e2mb49aXAmLv8AfN70NpKCOMVLShe6P2Za4NIwIb76hp/PST+iPFt3NNH7SxaShhkte
jQ+iF830E/jmEcDUmnoWD4QRVkdi1b5LZWxo4yegvZ48xXXy1KrZAIK1SrKSqiCxTzYtG6ihiNIA
HtXvvckMJs0JLMazzcR+sxvIf4MENZkyUlvjCe3UHauypERvSJOGKDwvUBl0AzuC5KzuHnDmFeZk
h282wb3S9+oHah3YLtM2TWF/NDMuZkXtR02Dk127m4gktBFuNpBOCALPfSqoQ3NyRr0uaxRz2rsO
c3a1j8phMFHGoLnxqoJHOUb0NYHb2YETv7etL5dSbZsmvPCp/BfJU5Gkkc8l60X7XOXzLudMcUmu
Wse3PcXZbJDmQytZQ7ppK7Bs17v8nHCk9g6dguYLDOSj0i2ABEvhH5LMIQGOAAN91GtIgsxstf3F
MWBc9CBlnWupb1usARsJnf5siwoB+0jFCKPPLh2HhRban1rf/+HTa6/4O5fT3ux+gfPuMx2pTWIz
Bye9y0pTy1rQqMnldONQlBzb4YcTxv3B5a0anonuU9cE6utUjDJr/S1TklNEgv/vjOpflFnAoNaT
iQLutmAeTqg3m8o9niaHRAeiMDvfa/8uzfRStr+mPf8VXohGDgHdtZK9AyzA5GHgLONvjRynBSzQ
6il8uUUg20Nv2gzf0nTyZxB0xgiix6H8dgYoqZpWP3IkPBdL4tuMKAW667zGAjiKbd6H2TnmKRKi
t3WNkRLr/xpGy+NKADF7RuvgGpkm+UI0GbsiY/zQjYrJb3iKXVgzI+Po+dYgNiw2dBrQ7A9uGqNJ
FKaWGsvVCcMoQwyUKRAhkwmwChGoBwC9eN8sXhaYKbCZLJYd6Oy6i0OoTkaPMDg0WN3WetpO3qYH
Xcnt+d4q0fa5PLiNGwz/8ZeOhiut4zS73Uc62G8McFKURjubsw+kL/Qnq26+Ec2/9mzfqRz8llUR
ps5dRlZ4wSn2q4A6BawWs1TXibEO2qT096Wdngj40ybxwvhhMstHDTuUmTpqZ+HIpLqtwTr2YIzJ
MMDaMbZVm76OPMy6mCTADKY5pi7PibP+IgH2Qu4TquRFcjh3R0ONaCZuf89yrccDKg8wudrDGDnO
ZC8yYahJOpzgrkaDSZiXttTfBOKpWbXLmFZCEHT8Y+ewCYlZwgrvsps8Rjz1/ffoTbXfzh1DXtMl
8Shbu/KSG8bdsNJj0jjqqor9XGyjhaL+T+tKrM3MY8cwp0PqiAzBL0gq8Fi0HsDNShhmw36xvPBc
RHDHRYM6zGhvbIYY7XKdGVQYlx/TUKm1hGnoTTk65E03bK1Wb/6rHrVxaj76YfpOC2PZM/8afRXI
CXQSvQ44kjoxM3mkQ/40Wu2rzIxHqyroCJHWMT1G50j0u6mwd24rnr3ZgpDLDtugPnon1p7dpryL
icSiohUkOjcw+rfZYBogS83Rp+x912oU0IzxsrYAdAaanS1u5C11+qrfRjoo4QILwVwfSn36OyT9
r+znx6VxdFLZxJdSPDGUcxuUJJUl9OuwzmeZGgIAs2RwqBsR5Vx9tuKVEoA+fwc20TobqdLXjllT
jL6Q/q0uRsg+hFn00IL8SnYzSr57phN37TjRfsDqokfdxK1+G4r+MfKyTUPaiCLq02T0ZwvKRZlo
kEay/GGwI+DyMQWxlXRv3QoDLFnOP33n/Wh2GwPj1D+m6aLQSikb0bLa9Q3i22nSo0oDWGHoI8Nv
47ay3btgAW4AscBEvJHRs9k4oSBzTg1Ye1okHkN9OLdGc5KSiONxpqRGfYzNEVhkgKQLLcNPynT2
6fwAujnMWKNu9KmJGvfsxWyhEVl3sRSfE1O+9As3am/SF6gPbexRQAiOingn+VxnTR47r9xbSfZS
RvU15S82rji1a/2A7dQWGXfaN5ZvDGjy5jeEIwKFFbW6/PKUyResVJi98TGbvbs5x3gKCp/X3t5G
x4ZuYPyZZb3p0uTM5AjQgrNnoSwESs4gFTs7eHFOxzkNw9IK47v6mYDP4ddms1MZt0MkdGLyaMZy
ajqUi7iqs2aAz5ghAITBHR1Tu4VOFC7JQdZRQMt5360CPtiwqeL+rKcVB2/0Osbat6itB6Ma3rrF
BKQfjA8EMZHsZM614BSO1nDbq9ctwvIwdmGzcSITJk8ZgIn85kZrBm0Bf7WrYMIPkzFDR9aP4CEX
dPX/DtywurMM9XVQG/REHwjIM9ZGsODf0AXrtzMgYk0moUYETB6g09PR6G6qRRibjxgBqoPc46gc
6zVweCagZfG9kNr74BQ7JxT7ZO7OdlrCTZ59W6SPBY6gTJJfUE+Ahart0QHayaz+Q9aA5vV7PCGY
W5oH3h7oKm8O04cOvEgT5YWk9NFLq1PN2w878TYTa8syCySBHu6UVgWmATgeptV+sh9bN9pVZveu
is4BLei10cC0nwbd/ldPFnwQ96nV54u1aH/MQnzYHPpq7RnEbVn1P4vTPrRN80s+FyERr84Vnali
lebloIjqucVKcc4Mj/+9EqjZL+rfNvCFtqTvcJlOldHthmmic9IkMDa0yzB670Ou/ywdlCVZv6qS
tDL0UytNn+fJEpvh2+gTuhUi+/ZiaB/GbOCB4cFLoDUIUVBzte+6ZNZZ9jb8tKw+2CLUsG0bPtqp
rfawgV7UyrVnjbSpxBwrghjDq8058NMUQBWjhe3KdII3MzpipEiTy1i276Kr/5ROc8/0DHqJngLT
gPBfJsNlmEHNm8mXxiHSQfuyuFdb5KwmWiphi7dgphTAh8+M5KQhbnXGsGyZfLvr7J9o0B/rFsIF
UEVFg4bm1ZRmL2savy6wpLw4ehVjD5TXmQ+Nmf+ISHs0jc59TGMecuSscdCkmLoWyC2oeaEZpUuK
j2X4qcOwfp3s6ESD+29uVM9Vmq67apkeSzaHx3SwW2VXKERocKXzHXZ9g1wFVnqzaB/0iHSUyeRN
NOR1gKwm2z5v190IBtuwcbGGp1vaa+dqtRO/rvEB6xbnngIjF/r40Q364sMZLfbK7SskyVVSuwcp
x38IQn0auZq3sZk5UWFfZtkd1HOH8w+K7QibYzH3NXljR5FlHcO2bDbq1/FaW1uq4Gud0daeJTxj
TQ6vxVr7au2VcX4X+AFtrZS53DUuDnE4X2lZ/+pYVAFF4oeQb+dZ7ioLAGTyopd8Dm9F3f+RMY6A
AzzKUVS/s6bfsVZ9nCilKZ+vSPIdmtGkp5RWTylRudUdYGdgqNYsWbjGsm0onix7/qOZ3S3tvWnn
xYxoqUCVr825yRaERqG155I+VbUzxXxnxJPO0So289gekCkIoIcGkEZ36AgwPxY+UzEkgsI/+W4G
6wJZ/Yyfn7+Q8UHofZqKjgq4+uNNWvyUlXDgOe76XJ569mzeew+DzmlPloYb8JmFsu2WBTvOMVj1
/D3ShqvaGV0/+bpp+6tYnnAOe1UfrjbsQLGnteWpHsePNYLHbmqoehscMl1stNuwjw923V3dUgZM
oPEV/VcD70OypVT4b8P8r9MYPxVz+rAumFuwev0tzVgUIDN2lrxkkCJmIiL1K7LjEAAnkw705Ksg
2FS0SbP6Mnlyr8qhToSY25bpFiWXvS7EnvT3Ucsf19La5kOEf6Ay8ULSZcivgsjIJJ+vjeuJgNmn
tj9M7wl8xIKEpRvlNq0hKi3Zr/om9YFG8jSt7n7hw9QXF0l1ZhLsv7Cv/qzQFJY+LCc7O6veG4bt
yLOZlwiACPWjg2HWG7WqTIrmrEL+dVTUsGazgrYQP3yTXdN01m0ZLBJg/v9/LJ3Hct3IEkS/CBHw
Znu9JS89xQ2ClEh47xr4+neK8xYTjJHEaxrd1VVZmVl828aV91abjkfEBVK79AztT73SoM+0R9/9
NuCXYEpTwztmgrPA612dcgnTTNDHQ+BFJ9dTu7SDhR6qr9lHqsIVKl+eL136Br17QLY58/4NPP2u
RKSkvGSTzg1ilYr1KK+Cg8a5e6Xg2stqUWRS9a15mcRRd1RdKL3NhwTShRvCfw4HMBG69rVzCZLg
z/8/tSxImNjIJSiFq6C7/pbGuMm5pbOyu9SGSKY/9jj1MI4bq2ooznn9NbVqr6rl1A6sq+2+Mkrh
swoW8LJ6Gw70FTu8g9z5ozDR5pSCVfnU7/GmEwjCabZwSUDB62yTae335FEy6emJNJqxR4W1H3vt
X2Wkh9aMqKrgMMfxXluKd9gx7zlxUS5zHy6flahjq6UYzGREYfU1AlSaBBHszgR+2VUoE6rApraA
Bt45f8ICVNSP1bcj8x5zMjDYCPtppBnuLtwiQ/N3XLiHR4Q9BaPsXRIUKOPrHGR1IvRAV7+nbQYf
O1xb1AdRzfA5LsONbUMGYyFVyBSmajmrqth3HlR4t33X9OanIID0JAsJMyjW2FH8VXr+3Pe4tw4Z
GI6Wl3/6mn5dOb6NbojQJ8CCpon2zKqCBFgu73Gp1rFpXH/3Td/uEOEC/eT+4+Bqp9IIbtWsOKLR
cIL7cpKdg7aBUpeFJX6FwE+YKF29yL+2zM6tOxUDyqit7jkvUdKvM1/9ETYXg1vsQNtOfAbl5Buu
eLdqL8oYeHiQgpqeDhJGEyu7wUprHk/ZFDKgYd42BpCz9Hh4Q4/81abJO3bEZ72hFd3WCrRxmT+b
rvg7dsUF7Lrk/eMv+mFIKYy1lvjbMkjuJRakg/E4Tvql9NTZZDsXdJLtzH30GRJXFfBM2biJso6M
SLojOUsJQ2GSw7d2AOvwf66pXUcab9QVK53x3SuL0UbVwnTlAVuadvpoBgN4XUcvaoisbmCcb9Ge
g7C8jpHx0mCEwf35IpVWB+7adfMzQEZnGHtPMsMu0H5Pc9Yw+VOy0N8/SYGpgxCLjSg8ppp1kCdQ
GOrQJcUunLudXhff/tg9IYfdLsz45PZBojZsLZKm3nQYdpLdWj6XF6mf3lePA4B6MhpfHK2xTX9G
CqcoSG9MCGbmir8LE5PjVjwsDeSK0H6GnnUJiWi5S4vOGp8HjEME5WncbBui5wiMR0lxbc4WM09u
OoQYn7Bs4Ack6yagl1eHL1VqP/3iQHHImpqfwAXb0Bw95usSnRoaLkuL6obe18CW0KegEhJnTy1I
k8fBiavL631mWs6e1HYyBijebLShoi1laf0/Rsa3a1rflHTO47Dku6rxGMyVGvcDlUEaJCfmc/xz
lvZPQ15bIDFno1LiJt17IDOY5Su01kRbN9s6CzE8Tq/pMF39RB1ijiVWhLKDoaNve0X3F9tzxu4e
C796D51GP2KBtJnK8JjIzdXax9HBUKDwd4WVMA6F/HMZtM9yYH87pU891oF+qZ+Q+nTSyofM1Ggs
sckVxSaoeD01myGpkangLpNAVU2K8dSk7bHsq0Pexs923cLZ9/c6STm6unviOpSjKnFf9ejVaiyw
jBCi6vxRMRHH1Ib7NPIA51KHJaPXVZkAARCEDH0+ZU5w8/iW2aDdS9mOiewxpugqNfXOgYTUk4WR
NLBT2ZVTCpsDqI0P3modlCvjkVbK0cJ2SCsy7GbghQ/GHzlYiIzXGIjBU1xg8ETmUxYgw6PXqdvl
0fOt97EO79JoOTeVvUcWudHEEka2nMVY7yoP71XbbdOCYWBpC5Di0+lID3MFO5RDM9FbCGOod4wK
KjjOM/9v1OGj8hkbX5nVD1sU+hS0Vxr2eC3uwTGjUb1FdXXn+fmPyI9J1Y911zN3lp6Nxl6ecnIO
AFKMImB6que28Fi0ZCu1olt0jx5UKHZBTj+lXRKQ3Bp6SzxuoQjupYqz6w5ddLdumNNc45wnWYQO
Gk09G9jZd0WUCERxQv1XOOWdwPeZGT1IE6JMmI3C87NACvMlemUA6V6e+Fii57BSPnd6lFBIq/KG
UgEZZvYu12+cag/CCBO0OOPUcxyJgIz4glA7tsc29neyqbKG4mAuXjuVnVy/lzFalWAoeNRL30JB
fJFTO+o0MmGKx/XC7GSx8KLrluE3tmqJVxDn11Ibwf0AKV/enDE8MUKtJXUMSvfil+ZnorSDXaMt
TWCL4j3/Bt6rMn0WpB0/A2QzKJcT7jj+PParV8uVChWSbocRWmi6W0f99ZknUIOqbXq17KSA11v/
CRHlRfAArK13XdieCu7NoJ3+SsFuztlWmfBttcX4wvr4KmiA5PMl9GupOOWFoa49GV7+hbB7L30i
FMdYD1UHQr68rh5N1zKnOBJmOGlOH8xftRHsSwPRJUOZaVKM67azPhHk7uRe63kNeTjGAg2yQKMk
7XzfTc7aWG59eJK1YZ6lb9qxhMJWRQh70Oz0SegE1gzhkrWvSmfvU5K3bb2Tfr2kyLAjcGpO8V+a
d6jMMY8zVkarf6NXxGl/PkRlf6hgfQnzrYuGx565yK4FdF4kr3b3zWeX5zR67YESF8UvamxIXSPv
BCi6HWb1A2PjBzB57dbqUeCW1LKBV6H9SSxoC+2GG+oAKRpohlE1tCNtKFM+CY9V5qecBIkpdxQB
PWOaZMMJGZaLWhZFoHe9+OuoZg2n4o8CgVFExS7ULiHYoUmbwedeThXnJlKH2qF5rNRZS4q7pIRI
K5GSmTK7IM6PsV19+Uv82pLXzgUT3ZiV7KoFU6gYKQaujB2JDGtjFn9LL710CSNAzWSrY4pepzGU
kfDQwMgawP3ksjUq/8WqGPIT9vZ3HjkHCfVGH+w7NLwrgy1Q5c0/K0OrMo2vboYy13T/ZtVwDQz1
Euj3Ajb0RsyIItpbEhnkgRlLdIc2d0+3GoMvHggXRJsys55rv0rVuVzsT20orrAQLq6CMFGOm1K3
f5tOJcNC9My9R0r1i7a0AMAFqHjXsxIq0F4dzkVQcQAL98lvgBJ6eD9/CGR1bb3ELPccoYjtdzGZ
/gLaw4w8epfelmAtCwOt7veHHIBhWMdu92NCGpmaDCBjxPrAXileEpI0OCrRSxqtjlk99Zq9MSUq
hL3aS47qM5uq0ULSUWcTZP2doxePsqtpmx8oZMhp1IENSUxh+u66ZdTX4o3wUqc3c55+GLRxB33t
C8XOUw9HyLb8I1dIMzZEKXsX0n6TGm20AW4dzgXXwoVxUZCoE1jeJpsOMor93SBSAnfc6mN/ZiTV
HSfEZZ9L9VOyNTNyamdePi1buHr2ygDR8+34JH8HD0l+JHAs23E8y1JFAPbSVKyYWoXGe714mbV2
G+cUTt1vWijVlNfkj1wjU0jrrAckRAr1ixBkCCyJLnLX8ylM8DwItSbmIV7grvqCwELyBqusPOod
Gy8TMwBmls4IGGmHCzILgM7YnMjeW7SmOLESgX55vdWIO2KzGQFgLVwcEVA/ZDOmCdQ3xjy+dm3z
JDeE1okLSbuXJNkMflIDsBzmlg2wGoGqKSgRspPcuD/9boEYYR43Q2ib29Q/8aAyKOMNPOTaepPX
mBpa4KxzPHlHCb/6aB3kCdfcuFHkXaZ8/JxwLKTBXcnaPUSMejFH7ATV+KR70zrz6J8E6k4iJTRU
+cG7JCUnh/AWclKWPDtJTjNRBcln8338j9ml7F8/0g5SHEFA5j/ngvRBfls2Kj9kk/BDp0J28v43
Fhtw2jMGWFhhkK7k8wOlI4EwqIyomeNgnlcoCUwCLCQxy+sebD/b0738CHXvPuYlSe4wzsi4h+ja
nIMi/pBr3+m+ZU+0eXXQiX38Q618c/SG0G3jFIOgCwIqWq8xNZ7jpXh0jfpTEvfRMk/uWLw2abZz
VMoMER6ZFHbyKE3y5zzo30CIew9X/qDH91EqIHo3G94i8scjPwyy9ZxTqczqim3FXqJNF7TPskT2
pNGRBuzKSvr62mdbBygzo9UACVnHkqUnG2Vk4i+kLWRBbfCe3frNtPrjDCRbjQgcadlCc1kFFAx8
C+rDV623b1ozwZhmEB3IGjhwe5locwa0/SUD4tCufnERmIMBAUSeIs9W+E0qUNtRagokNbICXY1v
nWtgojLJONCSZkm9sxm/I0+dbCcgX5Tee+fmGyf0vkoKDBlLwnNt6eS51kytOLy1gfeYWtZVWyC6
8cVj2kcYesJj5LQqSgPa075lwcAbOX0h/wF9YBJSj2rrSZfWFh2ycyDZvUja3GBHG413+RTz+Ije
pIT+tPFLvhzbLjXDG2GrAZ75LTYBlCyaGzU9vBmlx+/2oeeMe/bAX2VpupMaST4HL1RizdsCj1PD
HML8wTTK59ZXe50zjqagBORvUXRU6PUsKKvQJO7TBemjxDeaJ16C24hNnVi2IeRYbef0L76tDtIZ
6XMLPDS+0rS6SSQPh5NvptDi5U1rsL9HLMN3iRMeYNHfsAo+xBKI2grL1DerxzKEJILdJh9aevqq
jDdq0Gl3/0hBKzyfsoxvJf0Wo8x3Bhl5XQ138ucA6J71UoAnWtQNTKE763p9kmpkDoKD6lqqh+o0
UAPoXn+eq/QqbFUKafA2zKdOEdgQHzlmXqZsGNp3145FkfCOZRkGE9lWGBSlCm96kL2ZcFb45yps
XkfOXUcHSjYTn8JV4zkDJisIU/LWc2+cBADjOKPkYvAVH6l17FvNVYqA8l9sGEcNsoI5gSOlKczR
JL652StF/FBNuEDWx2rAqqYjMvXoMtWdKNv6DnF+0z7JgYfW3Br1peOR4mT1mUJCXiEK2M+86wLP
jl8diKoDOJ9cSAXCJT5n2XymzOBtYv0wcfVNfBO5iPxS3wjDsNGMozmmWyjKJjGPNPutNLmf+tc0
ae5Nsin57cB6cR3jufCzmwnuDQUQ60TXqi+kppnTvFeNfzIF6dNGTb6Cb/U4jdeXjCJLrl6nb//p
BZMU6arX3HMTAFC3xCJqAezZwqI/6SEYQH+VJRXaiHy+ziTNlO1S0cjjnezEfJQjmgJr6qSbDZVD
xxUDtHiWco6jKhor2b0Sd0j0H2WXlnN5V4PMDTxnuXuFWVqjgnOj6rOcgvs8HO/SMIVQRa8QnmSy
LkFBzAnwBIrHRk4vm4ddYKTLPy2w/gps1hZwtW1gs6F0KfQHnM/mt7QkThl0+nO0CoRgWM/L09T9
1ZTXbjpVQMohbWIXd9PwqcdibJFQytErV8yOggV26XjAcnRpFckNYvrlS4s3iC41DO84o94vkvKr
SspDayN040Zta/KgFElLuWB7iBpcrtOIW9JuRZNAAwBikAMYw0sTS9qUm6zrPzpj2hhEGbpD90sZ
7nMKyJ6oziLOzqjwUIWHSARvyxlw6t+wuHsJQ///J0FPg46qXt6DlelImjyv+pkM+Jvs4l4P3zG+
FWFF0uSboXtG7SWwIHuDUVnHKWpvQmriOgMroSSQIj2t15WOU5Gfniw3ucfz95fcWzIoGkr7QZEM
Lqr/607qTo+xfaH8yqkZZQeM5D+0XZ8bBKJZPMFhpe7OdQh1hBMmpkmh1r4xuOETxPzOiYN/v5sg
HsHxNBi6cb+s61bXV+nUHMzIfUpMoC0LSyo/oMScadkZwY+cqKVFfCcbzQjOAr56afk5uyMAEUgt
ezTEbmhr9hiMyL5PuQFYfsEuZYPK2rdm+wBPyLOWB5fUETXxTrZ47GNh0WBAKoW8ZIxSzIWxfye/
DvaVLcW9C/SJNdILOdTOBrUvQeEFn5HgVVJEyZUleJfvdfuB9EzgaEFZpGQWMFnk2NBJ1gEJZK7B
85Qbk7uKdiHS2eRaMQ/bop/hQXZLxLF38G51lUGgAE2Icv1aa9O+UvXbqOVPTdZiAZgYX87sfmUe
7mC9q/+TNZdgWTrpuRtrPKT6YkOZeHaK5EYBu1l4cj51VhIbV6S0f3G7BPsyHwu3fylrxsja6cmw
vScvG+6CPCx2UY8f2ojv12Ys672POIL4APyrTfGpb8rvZYR8gAKsF6rYRTW6udWSJBHBPAhVGwB9
oypoA9w0wH5NlgCOCzufUU4t/iTgHTzCNfm3wqNLCIOSP7MpJf+ZRWDjcF/fVQiMBLlP2jmg4DHO
4MV4bOzwrcFcsttNDfNGat3/WwwhDiE+RV6bY3WW75d0eUimbF5HoXG1YQ9oHBu5Q9oc5X9WYX8E
n0ubt6bhb+pxeokMuMGkHFtVOmfBsSW5h5J9h9zvxkRCpMNuvREJfc3zki/QLAUWEcleMiJOHO4m
B3/qr8HI9L/Rx1yBtidBvHLMHSYva/IK+Vb1YoM0Sn3QbLQckhA1hnSspBCjxSJ7nARU8GzXeA0L
8+QvL+zUdS49GLMxd179JsxCaT5Rx0mnAU/mjZG7vzqX4F/t5q/+Jwq4n8Y3b/JiwuS1u+4gdYF8
XXjbx1/VfzpDVuYKw1blXja/Y/HQEy4LRSqTNYxv6oPNuEy/W12aUDWeRtw3ZMDkV/LWHd9E7gZ5
eiGjlvRpXJfev7kK90jjd/JwuV105d5Q4vso4vtvecJUMRD0+nWJ6s917bWNCmGkqVZ5+UFaQc3M
OZColvfMK2OvRqOdgFzgUq1NDzWNDUmPuC2DhMYlXVciWsLnTfBRiyC+2LG6T1Ef5/VMA0UEcDyc
0V0QduMZl9ESj6td2Wh3ejswgdHtf5eT1xuILfJ97K5/ku/YM+c6tKq3zCzh1TTJJcI9beVP5Qve
1Lc6Dr+Vz3qZzLmiFzF2zPjJY0QGWbNyfOsc+/XfKDepfFImvvkM8BVpcQcFUSpUr4kudWJuQqS9
m6hEzDzM5xooz7XHzyIE6K5wC8kWTELa9BFn8+881pgYO+Kc1AV2hM2IPq2cKjvPEOQCNVyTBawT
U3wXd8LAj7cIzR8md3mykn9JhEPjeDbdV4f7VkSQ+JzC1YJZiESHMGsjbfXD5dA2/YMsvaZ3GygP
BQsNf+bDn4qzg0mDtLkE0+BKicISg6fpt0dXOOOzg2+K3zigsdqzbHXZd6RCdTtiUkr+3Cr/1lMy
FL47UulV9FSjF1kQedsQmDLgjuF17QmNnMPICYJquNgPkg70ef+gOepRNctVrrDf3qf3QRpHDCmC
8iL3ew+CL09N4g8NgOPoN/vRxFoQvJDOBzUSe072JChDC2WSe1mikDKTRxzLjmBL0CwD0bYaWnlp
kenNU3S0qGYNoz0lsFWYz5OupKFZzupiWapEmU+9WxOYc+1Bs1Hj8tsmIEdFdk4SyMbsDSzeMTcd
nVSOaJqEeKUiyYJ81FKAVfFyNHPm21tXuMmyeyPTx2kHKUKhw9a/4K4PKQFrK3qG9xbMcyP5tLz8
2lbuZ6/bt5zhiEPn/clSnhYrweW762TuBBmBwRivdKYdUY4ngztAuhEVwxkSG5wrk954P5+HVEs3
4xQWW/z40UIwiHWFC+UDCoZ9NQ0fs5/fTw5FGDl1nAz/GtIapsRbG5f2p9hNLUNMkT/lL5IPyxMK
Q0anquxNlJ70QQHvMT9tsK9a+4hbmC0wPQCT32NWSf6U2S9xAzCmpX+acvixRwH7Z2acoKJWLsPX
oy5oMKTIPxgCSHm9PCfQl9k8ztM4+nfuFL65kGoUzTI7VA9jS9TnyRBAIsjlHT0DEME54SkZHZD1
9GoMyTtkjH6JGhbH+nSG7o8nSSgRe6lJvmZQ4ljhyuZFiDz9yJjWzObc+LP1YrXxR8EYilXuoeq1
65chZ3P6QnWqbwyHvfkWG1EX+RU7XXGHRJ72T4MUEiQGOj4tv8Nf7Yy9EvEgClZpS1jNtGjHoLP0
IOsQZNCrq9Q81/7ErY4RVIjracdFh935jrn1PQxAjEPHOkFrBRISCIqOpOmdiWFfJFxgMWF9gCFy
mjErsmjCeMHMlGpDx/sj5iCQdW/rpf4sjRQptFvtVVlcOspEu9MSWJ7JUxWOj3TLydmbA5ZVP+L5
nRbmshe9FdRIxeCUaq/r1UvrsGMWUumCMbptOSHR8Q2mDMRFRhYcv6kS2/e4EMuRsfwbjebfJOUI
OVlrcVz7m1vPkG6RHI0pCAA2cpxsJOD4Sv5zIfdi0Ir1D525ctv6FLUwKNSqzpt9xrUu9qZlmv7x
Zh/C4Y8+0lELWuyTXL1MeGLFRg6n5k+nZMIfOdGKN4igaFbnbY43Ld9js7BCHdFCBLyzag8dB7KL
sncZ0dst7b3BpBodbDGy/IvDFYpoiM3l91/F7OzlIgmYCVQPBdZk7cAFgRMSstGKQZVTl58SnjKd
xvUMOaymwdq4gHuaMXDjJ/3LINwuQPYhMKCmFJds0N/UguAmbJGnWwKS6CnUMXx/whAWsjsHZ3Px
IR0kj0M3PhWZmtdL2bD2hf429cvzmA2U8ETkqcNokK5Ovm5dSh2fHAOC6TPARbt2uznEI5eEzhZb
SnDqSCCpCx2FU5BCvs+sa8x15eRZsomq6VHWyY+as9WNf6B6P2Vt86DXGaZGoGEDxJMux74KT4lx
mb/D3HunaXjEU+bmQLWz2+p9GNy7jPUK6u6GxeWbmiZna1Xx3tJR5xYGo8B6QqpR07eFTHiYdc6X
R+KGw8mAMBsjey2Z7+2xBC+DBNuBcrlec2iMN7uER8XTPYZN8IeBOsTLKN7mQHD435zzCSQQc68e
MjTkhePMkxQbhMhJdsrUr63u3Hw8p3LkyoOfnX0EpHEzNWunhBkTzQPzWOjnZLiZ+x220Gj4HTBQ
1TTPHmJRsQA0sL6kWpnXfdnD09ce2xIlmeonDXOnmeuhKxiZBVuED095eSjgjul9cFiQAOrd8O46
1KNz1AGVaz92Ut3VpQ+M1yJ8i6sHG8kAvK/sYtbNn8zxkQLxnlVsPlRk1W4+ZKCealOn+kfT0imW
58jVzpSXqfiOhtLZyF9XOByuwibJ/tulrYMFqbjDJUEaQzEhR2dQC7qqdPx0kuwt8GzMkzApzp0e
/rVXQCPt/0QZqUVrPU2whjNq4zaYAha13gO5P+Mt/aXZsN2M2sBItTgNCCJifz5r0XxSQ7dHBf1Z
MwelBoUdTaXR1fQwCsKNMaBt6GMWpSxkB3rjH/3Bvm9Lc+2MRgLIgtjZ6LFlKj+MIHxSIVojy8Et
B2JfNpABaxcJ2zO9pGzhYi38W8cEpbLK9z4ZRZkE722gowDxznENV3Bsgkc1RN8upQBmonAxYAAw
n2ZYIanDeKfw6NBEnLwML5pSmrYxPP7522mx9MgR07fMZB25hHF6ofYqpmGlZW74OHkml4uRceCr
6tP2ows+ex8p5SFbFoUGPVQyj/mtwl9nDJJj2oGHUs2edPEbcWoo3UjRS7DIgQZSO7cbo1IvJsFD
UrUK1ZBcmgk6KLlTaelrk/OUkpQWLSP74r/lCD1swcwhTPv3GR1N1OSn2u4PTP48Kq08q6A9xXmy
HWmR4uXhc0PZMS4L4GVg+FCVh+MEPIGQXbw0nByWO63+5jPEOiU2nbOnWW+jSu9LM9zOefj7UWMN
AgLQh7isFS2M+upLzr4eR18i/CejCfht8SHw8+ighRANGUEgrgIO1hf9rG3aId0lM1NCkDWNmcsi
YHm2FFvx8G2b6dnQq5uf+3tzXg4DAlKHFMLoGRMCLo4EpEIPm9koo3LjXuK93z5mQX1c+BdqgsrZ
YRGSoIBySHEFfG64zttqugBWB0ycQzRCr5jmHMrrmxv0KAq7SyF9ZNHz27b4KzhgPXF8b1UD7rXZ
uUySd78fmE3yaBj5tmjaNYs0uvFJOo/RNP7lo8nIDX5Y4sbLn5IRxvRFZ1opqDHFuGIt28oHtPOW
5Q6rwSfNB6XrO6pQ/ZdAZpL+FS34BBZP/cisKNwPYluHhCxx5bty8ILr028jcNCOfOfTsBncHwEY
XOLSr+0/vmj1pP9UEwVQ3jxhoQaXGT3IXHiPss3o75Cb1iwAP2ZGefh2cU6xt4hZL7GKsL2z2A+K
owhWZ++Yz7iEAmT//6YSCj3vqjvPto11LT2dlZdgE6lqTCrcbUn7CO7gx4Tsq6HCS1BawZo7cFeu
3UjMTqJv8cCg1XU0IfDIFlvQ7fY9njVcBCAZ2xF4+XfpaSRTs8TYNEFTfNCoM2ct3BvkIQWeCJqu
78RyiCWWV5HNqLyAbqGLxzFX/rxwrcy0kygIzDsDEHhZ+peUMollszqahVSj0E43PETN9W/V1L4E
Hk3TbNkG2EhU4/S8GMbZw2MdU4cxcL8R8l94PDtpmkR8ui6FxNJY02qg54qPhN7ra1UY347bXMVv
X2yW5BiIWW9CPFDMM+P2/ZLXKYgwBn0a+aZY+ZwXEqlFOT8dM9TMMD3adDol8KZJ/Oy1A6DFHaoX
UtkB84FKvyooalmtnsVtzyjmBxM5sryXRUtcGp93XvCnBK4FnkAVBCfOf9eH8VgZ00HcL6L8sSzL
jZzV3lAncQFK8Yt08ZPkcYvzSw2tKLTbhy7utywgCGZH6hfcUhxWGhw4vGx+6jpEzHIaM5U8OF1N
SzPdib/H72Hl2+HD/gAa/NAV0T7x5iNHY47JhKa4gwcxMRQr+ZvSxZJruKkIVxgbQWCEeFceMDDY
mHCsRVlh1w9NnL2BYv5ujQntjm+aRxlLBYCIn42xnbgvcNbQMFVK8/lO3Dpq6+ogfUc6zRsofJ1o
j5HegAndGjBmnIC3skQ2F4K4rEh4bZTxRS4FPqQ92D18LeQU8js60imoPO4VDeNHgoWaWLkZdbN3
p+kMd1oQdSCLmHILG2ZClhPFr6iIth1iCm+I1rK7U64r4YiKFaU4q8gyl6W7/X12uCthNrhywM8X
woUse4ZaX+xj5ZBrzEprAH3FqyTrLTox+qeZfdio3+OyuBNvdElMxJ9IPIF1XCsbttJgZncFRxtP
/R2BbOX5xGsjuiaNB2ojXHiN6rR7Ai1ONbVxw/DO5LnJTSSfVtafwlVWq6XTk+BBuTDBuNFfc9dn
lCJKtgDZRDbQNoLE4+rmWw08b6GME2tVG0l2Hs77kqnbkJH2NFQKINTSdinxQiR/4UUbnHeXhyRx
zZixrwiQXyUAb3WRvy6RfZUNjj7rmPDx8ok5p1F30BP3WfN5KlF09TL3Gjndpiq7N0ZkijdOgA+C
m7y73fTcZdpqMLtPMAYi6F1ctNIRS7g4fBjxghjI9puK7Mlz/X3b0//oPZzRQjahY7sfOL+98LEu
Qej95Fm8k8eJUfVRrIc8c3iJpwKAdpLBY7uQXFBOTGonxsbGvqXJ0EiL7xWmLTEMdEA3cD04rdab
GjRWw1nliXkf0Hkxs1pYVyPNNLY2117sFRdo9C919wMr8bMNzfRQdOlJlqQ32ERO678OsAjaCdpz
yLRiB1g2puKc4pZebT+BAyU4lA5BhDeYUe+ysefbdoxSRnYYmAwH0kqi9TDem0b3mywnaROC7amH
cqqPY0Bp3Cf3kqGlY7JLEn+fhnbOjJX4NOLJONCApSsPcw2fZhtUXWGlxNAuqHQy3wC+K0Vayt5c
rOy7ZwQfvS0sF6y960YPPp5nlhf8m5R+0HrvgWejUgjBVra1QvNqTbBqexow3NPZxTC1j6nKmF9j
4DPPnDU468yTaZ2DNdqPeMvdD0OEg1KZfJklI8JUYF901mmqtZszmoweHZD8W9fRzI7Knz/KzDgt
qti5mGymmEfJv7X84dSINF2wSaaHmExwryozpgueHqcZd/4h4Qj3FCBN2R0sbzw4WF3JZTXYzI6y
UzPmCtag2SOc6ktIBFN3EI0gAwSIRN6FjjBkKzzT1JBuqyTuVkQ2Au5tqRKcgHxsVrofud0srROP
/2OFJDuNuFkbTd+2GQ4HxIc2zW8yClTD4tQp4+NiTNV2GQZUmQ1Efi510NUX8b13x+alaPt3E3Ol
GVo1jIZnYvUXE7VObouKKYngUtjMHkgy/AzIpyq8m72OESyoX8WbVn5TmoctRpn4g9OtZ+pNuLiH
ZrFRQ3XwWRi/sAoJBXUWXcy4eSjJ8nX89FTv4XPioznWGTRTjvklbuIPNTEBmyw0wpq5x2zJ0mhH
p9MhJwrrrAItmGsSCZLUMo5RU1Am0r5/jaPgz9KWd8sYXxx3OkxWtpNZjouPUrSweEuRwEaev4oi
a4NuFcBe6gxmYizoLzMbWwH1wtg/5PsaemfeqcMusHSdQ1JQ1GGF3UUwvDnLdE2u4uKYErX6kSF+
4kXfIPI1p/AOTscW7O6WdAy2iDPKK6uNrpWzdGvhw9o6Wa1lNqCgM9RA2FPU9Bt9oW9aI6Qh9xtq
Y+twuYcIfZoIpMlS4b6vjfqWeFGywfoXEX5i7HxsfSmEHv1kemZALfo2a8MEPEjPeCvnefUW83Rm
khNuG6xSGOCRYrlhLdE1xE4YOS+mShg0P/t5enCYhwLoAg0NHniJhXyB2z+tdzIpZjvMes5nDaqt
DOkElXqQn9QuwX8PX+8fFvypajZdZoZ48iTRDiLLtcrQRRZtjmAvR9aOtO2gNf4ud6Oz3Yxf4mgd
kSfgcs8FGO6hHWAtGT+4Jepx3qRMrTVDhLCLCgOdgSr5Jmb4UUdAkcE9Tu3T+mGymDapHzqF753T
7x0jemgpapZI/INzONAKH/fKSr/NwP/KFsYg8EiQCvkLI2RQMK/0ZCG+DvOL4XiUanw83Z7egRJK
9Afj6+zG6MYMLCdqwPnMTT9cu7rpcb1C0rqt4THMWKUEmfXX7fIn7LI5D6keA52QhRkwCJk5UO91
/GTWeifIk9ZkO6P5VlDqA1O4TlwRMqssKIBmXKJo5LQnZNpXJxiwUR2XP2ZgPOlGiiOudq7q5dXk
gmEEyDUoAwY/wRMOsWGoGUFouuOD5eGUnrGHaYjHVFbpt48FAn0Vx1vVpXOQpMFguPTa1I0T1lqf
MKVpEVgD0Nt4AFA7YfVycFt1cRibIiPJVac9pDk3axj/mZgRyqkEkABvocuIt06mnTzuLq36wgIP
cHtyiay016PA3EYTOpYWalaQKEZZzM6jq3efMwZhAetMd/ZS1ww3souGeDHfq4wxThkfZ6zHA2uD
pwCkzTQxr/ncX6aGUhpZ30dStyZuh9UNnezF7iwMHMdb7lZqFdQWIpdp3RfGAIylUH/H1snwaOEO
jBtdGT79X9/tUUdHFNssUDipjziOziVF4SwOoyRGM6UXPJm9oXuIscRIKjpqnYEwwWijjRZFZyvq
jyUzlDx0QlvLsuEQOt1A58P8sfFY3xd6ea26FO8yj2TSDrJjLzwHcanSPKgRJRQhCyujZXyfpvlb
MwfssEi/Czb8FNL60rzmCcozE2YL5Ij9grjNnWMGyLrlher3u63/x9yZLEeObOn5Va7VulENB+AY
ZF13wSAZwXmecgNjMknM84y1VtrJTGut9HaS3kGfs6q7MyFGhPquZFaWZZwCgA8Hx8/5hwlxrfwj
nbrnkUZ4QmTsfQynDL09cEivAtaNqfwNeBfYyJmrYGsIUPiqRqh34nkMntTY567+TasB82GA0xRI
wg3kcGrfiRJxHJQrDivTP5vRvDexFyjRws9D1D9KVNbsynt14aGs3CG4VgsNzZOJQAxOtp7YAblb
cRTgoxow9hXmNazbW0NHv7EOT124rDrQetPTn61afywsGmIpXtdDkOYHqV2tPYsiE8/04Q6+D6r3
Q+WtgBiv6xScau1ZlMbN4dY3rJUEuH+AJOa6SuLTRrgrpVs4VVRgwpOB0cnhiAi7foaPiylSd+hQ
S0Db+CCjKxNl4SlWShukS+/UKuvRWbKU90CS3CS1HhzWmvddTMRPz70oyNzV6lWuaIPh3cnQfK5j
jHSLznjQOCf0eru2eeGxj9ZNj52w1X6Gym40L82AHGDUbnhdHDVacKX+jyQGtCTfuBcFegipYT35
kXuBYEKCbB8aJbQEjlOnvcpc7a53tHVjaYdxLq5sF0aN3a21OjlLze646CmUUWr6KFBMdXrOc5rx
Yo/6QzA612PlzpTz6fBRz+WUWR87A1lIWvW3UR+8AcvhAI/LcMP6NNCRcnCVLZp0rU9DuaqV8l3Z
Ru8xSsmSR0BdDOxZX4H+HbtjQzavKOsNHKRd7aCu9YlSCy0WrH+UoZXneEcZHGdyg+A8Bb9lCOzR
Nfh7ZDH+K3a/9NWae6SyaMaE5aO6p7KP2GBTeuDWNjXWgmppVuKqZbO589a/8W00B3vqM5i+wjX8
AYKe1tk8TptA78+RGg5WRoEGizm6AHpy4x7z7zsZsMaA2VrRc1PpDz5uaN1YXlW0yU6yIIBMSslL
R4oJkh1uaMDBMlQ0zIzyFUInZgryZACoy5Fp4qPZq2+lsk0MOI53FCrsmt5JL+zHpoWK1IsAOD70
lUk5W1UYleA2ddYl/RoMHBIIJocqJeg2mcVZJRHXYlinIAR0EvVPYdCeTr19pz4pVmbEKPreR7zf
4KqVG1Af14FHwxLK3Qbe/SOeOsGBmOwXqOsdbFXvSpQcDfvsLcHjhbqCr69MSHZVog4wIr4tcuu9
TwZEwoEG9R41xrH8UYd0vrxyRG7EIwYPTLxu1PcgFoIDLwhAoyHvZ7KwCVmnnuPchdP0gTrSWzqi
VuKk9UlJ7jL05QvOW2dRjWhBEc0QpbrTCddi6qEBaVtloeQ4DadBkH2L5vys5Vpm665CDVar5QPv
4BV+onZhSZ6Fkxoga4nSrYltRWza3yzpfvMd87TxkwZEZpWhhfw5LuTuEw1pP7GgfbogVWY9uPUj
zudxeO5Z9YtfQjUGJgYhmc6JU2tHQPg9jsEUooYR8qNSOheWiW2J192OrUGHnAwytkEDWEX3MBWg
z2RmvkwuhTv8sFUC1Wowk9UqL+tWwcHzc69ovvt9+0PvqRLDXtUP6t656xM6x8Gwrk3ikGmEz/6Y
n9SePXBE6E476birCOrIgfSMN0OjEm/YYXM0Z+4JYNbnwDB4e2endZTc4xJ5X/nGWTqCWFXlK7N1
jkN6OXRjQw5q5bpHMTW0Y+M4w6An5gSBkGEEnQwzN18h8uDFBuRQ8xC8IOLINsf0qa8vjF7eJ0Z5
InoTmJ9ffQfdnygPZfA8iCAGNZUmhqFIstcoi26tsvCPPImdFDj3E6x8wC9gG2TWRA1VTXWqEL4b
gznADwiM5rkg8B1oY/hYBP2Dns1Y2GtHRuZf/1Oil209Dba/tnq4TDKkJmsg2o2sEhZL83M0N7cR
1p1TliPqMGxMCJA9p8HAtDn0lUeqX1CZ0zmxDzWZfT7GuodH7VdOrAujZKNjsQhpJRvNyS4yc7LX
hmVCZnQv/RJcLBmCU46nOdlnauAtoZkDrBZkeSlJoHBeHqrgxGnuRYtEvKo7EGeYOh5EgMYQ+UsO
e5iYB4PTI1LiBt84gKasvvHUy3OThtyrTOWzchuH5sSyqAZiVRRhF4UzlBjhdLuFDRhS9t5Kk0Cq
5pHARjkmxvUAPllMe3F+zgVMfNM/nSvsxeMYEfXQfUE6OT2rcgNRizxhAuLbEKE408VGM442Q9HT
Sc02tl8+6ZP8SEt12gR9RjTLTwQlpjzxKA61wbPXlk9Vnt/0fUO5fWPL+bUuoKAqu3TTQE2YrJkv
XBoTxSH2pRdRj3N97b5ZId9Um8YPokurbs7TgiKkPW3cisr7rHeHvZTP5oCIr2W03xypfePwjL7x
RD8yj+K7Wg5XnJ5YIWnwoJxEs5QGs6y7e09HzleWZ+CxgJVE3o+k6I/oVRwH5H+TeNW0fI9V7xaz
YXOxOpLSGS2aaNpaUn6FsTwdhuggIXNpPvz2t3/++7+8jf8peC+u/1xof6PWcA0wtG3++G3bBRY+
2oFBD9wtuYBd9BxgfQ0C2Rx9L+zU3mdprRzFv1rhi0twZohmXRuTjYhaVVdrXxxcOubaXlmK8mym
3/UaAIOTlKvOiu4ArZ230i1OWNDf9YSzlJZfhL2eIIKlfUhrBtMQafgYsP09mb/N4KoQIf3eFR4n
Jq9GbMUluWpOc1k/haK4CmVKVV5Uj3rHKyRJ26tcp9LIMas8yFr5EGUT5sozb8tspXWUUVrHPYzT
6rAd+oc5aJ4CGV6bGe2PXHqgA2Vx4zQmpEwk4C0XL2FMHhxUFFrKx5CcpkF+s0b31U3petXlY0jF
1kmG094I7osCi1/nzp/jqxq3jZVrm/dhZp+UKdgODbKmWnOcIuhUhRPscXw+d0+ztc1WeuFbPkBc
kniYRhs6J/pR5ptPvjl8m632ImYn6Cnl5jQrsChzYKvE9EgP4qqQvPtc0AuUZFoMoCtzpPReRZda
YULWRFLWbc/rdHg3OxseLMyxyhmYXHT9gqYLwMwX6J2ATz1wnPbRqr0HJ5J3nZPdaF33ZuDrM6Mf
JwZYmLbtfcCTeTQysyVxbM4TCgqodL7T0MFdp7nNhfuj5myJhwi7f/egbLENNxdjwqkQ94Uh02jh
xQe5nsVgLyqO0Yiro7F8mWOqu3J7b737altmwFxYu9eZrOsCpP7adlIcNOrDQVLKCqfuzGurPeFi
yzUM9ZJ5e4VrEbDlxT+Zo517tcMTKVeHHuSo6vKgFwzVINizncWWiCEXz2HZcC5jSlabVvQPke3e
NQgtO96TKgJO0zNICKO+wjQuyUNKM+hM0R8X9RWS57vH0VAX+iKeWIuHzE1fH6SuJxu/bC5oq61c
c/oxekC7dN9Ah5mdX7Sr2OzQ6S1SxOZ9lTCwuWzO0EXP0XHAFdYas/sknYG5+wCpAXUfjq6zx8Nd
bFlZlvr+T/MgadhmE+DmdUkHV3EXUlmu4wi+lmIM0QIrECqAggPC0G+70zkpTx0EchWMtaW+qjD7
6KccKIH53YMm1Avjq0Fzfr2jJPNHS6B/sZ6C4dJSrlyAAlVqM4nuwjXp84BsgAQEDJ+eGF8ootDu
axtbVsxnTPppNOZ+7IZEG5x1hOich2gHtmZ0ekEhO4F1rwC+WDFRTQDcrphhDAp+BWpowGIXcB4U
nUENZA3VnDtzvNtGUveFSqMYcHh/7r7PrbOm7v+n+8TWHvFyr3XWfn1rQL2x+hcDzuM4nQlwl9wx
SRWF609YcmGSlVAJKRS5woeibBLc0j2BaetsqVfpT3dSNW2ADSoWtya68AeqARblCZz1lBIPmj0U
cFS3ucyD654GRWaVJ5F3Wmjt+e6R2JKTWousoxDVUJgi0taA7Q4HT0OAiAYzztnMDq/PCMVTjsW7
r7X1WRfpQVx6+MuAJl7rQCX46lT25KPNZWN/xJl/XPf2OSuSUyMtwdQ5ViTZ3VfeEiytRfgvE2A+
dpTgI4w5gMKOhpA0dZzIamw6dl9C7a6vdt0iVmoY0jZZRDyudTw9MYjVs/aqR31EOeixIfe83bds
MHMREQXmLKKuSg0vguYYqvnQyNshsfZ8+paHMBfBrBxnfbCrlnHC84COBufGcuYsqlM0qSf70pX+
nnfLlnVnLoJUlJeyBi+u0Z+NLxy8Y4Y2OQ2M/iMLp43V+IAAbe90oCe/e3q2XU+tjJ+2GejXHK0j
9UoGKhS503GCNGhM5WcyaE0qB5lpCJ86mj//2JIzFxEmxKUnDFwuWLHEugCFLNXbGTnvJFB09lxk
22pYBA/T0LDwmlkNNGI4Ho7xcYZaRqYkencP25aNYywWRG77tR2o8IBqK1C3at2h6lfKaV2I9HX3
JdS9frFxjMVKcDSMG2aboNBSS6CvqUiDntzzMtz24YtpT9IhRjrA99fKdMOmt91mRNR/7MYXM9yF
s6iayoFzUutnbo2XbpdJbc963TKzxmJmabJpho3H4toNwG/hRoS0zsbAKGb3vW+b10XY10qzS+qJ
ccmRoMD3xVZNt+lSzrQWhAZvfPdl1Bx+NbfGr7vOaQaXt8vsr6ca3Y7WfvaL4YTK+sVIvw1yy76c
53M9fnWhRYD38wnnkIg24ZANp2IAz40NhhU4FaCX/tkI0kddpGsnFt+KSL9R3moKrTLavvtJK4+U
Tcg8o/UrkPMSeM2mY3CcRwV6yNCc6CEOq0G2EK+RJi286h7lkbey9c77pt+zmrZN+OL9AUw8NIJY
+OvGhguY6MjVhNONLbur3VNhqKH4YojE4s0ByTnVOmtiLjRQqpl4ULTZYajCw3Q2fSwSzHdlnuBi
LDKEANeLApodkNAPhL1WY+mc6ihUx6IGa+E5B/EMH0v5CZojhyqT4sju29yyYj4Ttp/idFqm2lRp
tKZlBukIpA4VnqE8bvPqfXDRD8g853D3lbaEBrGIO5VuulaY9v46EjQFzTD+3kfWP7Z7xSLsgOCp
ZxOBTogs8Xlf2rdGqAFujvekr1vOHJ/ntZ8GyQUADH0bky2Uy1B60MnWyvTIxxqDF85Dwitg0s3H
3cO0ZV2KRSDy7VTqTceEVAXqw3WzaoboJpPDnozj87z61bJcRKJIhDQ1BttbIw8FTduAgdpNDnTl
eVgpl6kOxqITZZSYsV/gHP/opuNtrSQHSkO7aBH7zhRHsKkztMzStlnlmXxWVOkC3XfXcC5MzcuO
Jbj/UeHghsREX0Cx3ZSL19Bfam6zZ4dtW1CLYBfqel8gaeatZy849rFwKzAW+scmYRHe8g7jVTlp
3tpGtDwouhNHFV8TLJz2vCe3bbtF9LE7u6a9FhA/aZyCqpkAhNC0xZQjWqXU8tER/dj9KNuOXp/V
8Z8W7xRPUViOTLjl5i9WMl3lSQPbLDxHcnJYOSJ9iqLGPHY+PXAhLqAUHtGZb66Vk1YMLCeLHcTv
wvBI4hTQtubd7hvbMgT6ItVpA+SDwooxnkZaw6DFlZqrjX+p4h0qk9ndl9mySvRF2AmcVso0c7w1
IeGbMMW1hyHP7o9W0eWLraQvos5YWVqBcRfJztzcOFF8WenOc9yHPyDY7pm9LdFAV9//afISTc8G
lCXwFnKzxyERtGcRJmpGYHe7n+GztPPVQyzijYhEUUYju8gIEXw0nZMBzz9LKP0ttFiViBo9YxdA
0zy6R3ENGd+t9KdZq64cnX741G70WvvIUSaJy6TAM2aqDxzqsVpt35RBd4XgNCRiMjbUqTjdQC2m
nITrHUxRmLjRAC0gzaF/zMaZbOiI2UmGe0vyWkByzxJsgTGSSyLjaG6CdZ/GEQFKKn6rRraAH0BJ
1kB/H29UpQao3K92j8uW84u+CJPDZNV+F5lEAOKWWY13OeR5JI/KKyNzbiZezVovwLr733Zfb9tE
L4KZP8ZBR87vrZWhim5YV0DWn1pHC/YEnG1rdRHRYOKVAh1O5PjBVZdwRivpvZeifQiqds9O21Zu
0BdBzUHkwQiM0MFltz0pc+dKUXsN+HQFtiCK1q3Y5/QgqPmk9yq9m+CqalazJ8f+eghtb5Fw6UEz
QgkRDkxDWDJoJMaFeTKnYk/lcdvHL+JVNwY1XimTs47d9K1FY0TpwCmR/d0LYMvo2d4iULWeh+xs
acD3D41LNOM8zGHZMYrQoky4RhAk8EqVeA9bLhZIw5XpmRfiEEHbe889qNX2fwcD21tEtKh2nRIN
HQhvMSo7OVV8EOb6i9LRa0aUCwbcaZqwRA6iFzDh3SujzxRIyDjZfQNfJ1q2p8b+p3CXggobtYpG
rbKyamxIxIblbXKwgLYhR17AFj5OzrgvJf16k+OY++vlwCvVdRuP9rrh0KEkYCkfK+8LZz4J4VjV
t6Mon3c/2devIdzEf71U0hmh1eHEAqzsGWEVWuPW4e5P3lK0t71F6DDKHARuyVstjJMNMLNTpXGK
iVEOWxGAryCmJGl+NYJ+SOn4RhOeVHXpPCkB0IyhTdHHN5zGOeGALQ7yrmPSMYBHdMvYs7a3bZ1F
8Omc0LAaK5JrDOlhQugfMfYqgTfvyWm3je0i7uC83qRaISTqiUxbNfp3mgc3f/fwbtuX7iKsgDXj
dQ61bF0j9DyF4lQ9BNjODWg0ZFCxFQrBZsajeeKBrZ4GXAfoIR9ayDbs2ZZfZ0q2u4g8c2gUOtIx
cm13dQpnwTosmboSr7YZAnlsjnuOOVumyV1EoDyRWtaWhlxHPWa3Rd6xGCCzN06750G2TJS7CC8G
OKqYui1iah6WtiQJykBz9zRtu/dF5Mhrw2oF6lBr1JgulJWdGeMIFyfZuGcdbJsE9Uw/haaoiEHL
NpqznrvgO7Q3dCOw08BdMWD2w1G73v0cn0fWL0KwuwgU5azNcQJXfm0JO9nIGtgEPaRLK0MIGdAp
HTYAkCZWab6PE04okX3Qx+ZbHwzoDlJlVxpEopouvBmh8t33tG3aFgHGHcrYDWTLLenJk1fSrs76
ec+a2/bZi9CA2F7vYy7urnV83hBifi1hWu++bbWqvhrJRVjwWlC8UeHj3kDGWLU1KAejuO9N7zb0
0rvd19iy7JxFcEi1LOi8nG5kDjUtSxFxVOdns7D35FRbhsdZbP3MSZxJt8lpXOolhosLDLipPdNq
qPn7YoCcxX4vMVAP0FCG1g+YC2yhsi1EQGWCyIz6UmLbiPfKnlU1fWAKNILIhpZQokAwcRRIXfmU
ONXJkMKHdPSzcPQuvVnc9rZ96ipfQQ2v+T0zuW0UFnFDQnUd2pTN3XLA6hEo1736afcEblkkziJu
1LnjzlnMR3Mef1BaX5MaA3ioFoSW3ZfY0ta3HfVYP4WOMEhylO25xpzo0O2LTUYd+yiMo4+5rsbV
kLcvo6j7FfRXJFHwAEVg0QTiaKDci3pHfwggpDrcfTPbFuwivPg9LAy6I+xljsPEisM0dC4lcou7
P16ozfXVmlJr7adnHd2yRaJ95PNzsJHqfIYJOa/K8UBUKLM7Ur+e0YrN9T5ZJda0J/XfNouLKFIB
wx7mvnHXQWUeBa4JlxvA3GCt8zT/sfvJrG2LcBFOIl0zisqYvLVEvoDO3RqaPjCjuKVdh1CzVF5U
+F5YEdyHssmP8rk+NTUYLMpBy/TSa99D1r6rn7GWfUXrGaiUhkdZ8lYpF0QNxgWaXuCeJheD4Dw8
jTvcKpPqOjONj7ARt7wXBhTD3JcxRQIfBQygRuOx0RnP0Okv8x5GCqdfWOvvTqlX0ACxvBblzRCj
7Npn692jsCVBtxfxzknNEsoF8inxSK8SAQTIhPm5WwHgrhK8ivIXE+ji7mttexXai+Bnd52Ljwai
NAwwdDxZX3ddc2nAfu7m5pDu2JWnI1Izjw2NfPpNSGH0K/wUnigP5IrinOfpxo6KfenLllVmL+Kl
GdthJhwv2EB3P7aH6EUw2F46HiI89Lr7mbddQn3/p+1TdJrXBSKEvON5OH5p0QXeEMdBoZSn4qPd
19iykO1FyJuyTJYgY4MNvsYN/j3VdVm2m92fvW19qGv+dP8V8sW8sDB5xgahPjDADwpKJSLGgi6B
JW+bPQwaI9nzBts2WotgNsp5Ar8eBxu/FkeVrzExCMgB0zyLTHy9dz/StossIprnuXyY0yDhJTCw
zPrH1FN6Gcg4JYW15xWhVtAXUdNexK8cbGI7pAnDJkDIeiYair4TrHSkmw8mHxoXFNrdT/PZfvrq
UoswhvvmCPadJpLhBPdlHx4HaOoEEbKD2mBsfLRle5T96QvdwgG5pEeGJVGMKpUmpsM+KmGRYakM
TyMskCHhUIJOpZAne27u84G/uDu5iC8Nys5FlSXhxvfHq3IaHvWSgFtA7s7Mo8mJH5XtAO7fObxS
NgjtshslPBMX1bqsgjfD6VbSDE4mYzot0C7HlO9wGofLFAqalqF+Y2lUI6vZePBL/2R0nGddYmla
KT8q9RODbNoYg/PB5juYXD/VBB0Qzw+IVXzXp+5dpN0mGeV1qSeovGvZ82ihIzgYHJX7KrgIRiOF
7Qmx1wd8TuQvukOEdFGVpDZ1IIfofvLcJ2FCeZsQrVIE9njSrhu6/AeG3t+FiLk3WoGk1WTcoE6B
6yT8rqbABUaLHitHvlvGBOwVDyVXfIhQon4rrlyju+wieR7E6VVglhfFZJ4OiPPix8UrA3WECqHf
7l0a1qnWxz9kXmyU8FyYOieFY73UbvIsQBV2mnxJ4wLp00BcT/p45+Fi4Q7zqVv4T7yfNiWBdiWL
/syW2hG2fRbgfajx2FcrzI2Vhm/eVG5UwDLxrcDPoT3oRXGWw1hvkNhD9WmElltlxyNMqjiaH/sJ
5TKmrFNdJShqJOom7M3+RB98xLvQtfKnl1iH0qn4QjAJvvXYNsEvCPBlLZJ1HODj0XmnAcipEga6
LMm9U1jWdXrbuf6FFflrGqfWkZTVRhOgipGnpOHbrH2/v4Bg2x640MRsx/iu9P5BX6Dyl8JVErmL
B5umnSnPAA+uVOfhFmpYBW4JenqgSbqyvjy3EP/YvfIhHHwdAuQiBMRRrxu+C4EWvtqVETQ3oYQ3
oBZwgZvFPIRvRlQel6F44PDpyeop6/E4LitMCfC/MWGEoHjSWxeuA49OTC2u0OH8ZHQmgK/pJCu0
jWnJsyywXsU4nRcqZVHWKAjHwWdv10WNz6kz5c8jdJai8VFCIHVJoxleIpKbCZTxFjWGkWXWVT6e
GDL97BbMvbiaLQfKsot8pnMoQHoXaXAVNPVjGOHSYXfIvmTRxk/c6AALyvOYj2sqCjXKkggdviuT
fKoRiBwVFsTeHqWsOe2KU0cHq40v0Lrl1FEgMl6pnjQNCXjXR2io+mZ3UWACwsqpqdx1MN3pQqrG
kT3gvoXc5zs01gsH1x0kbi30vORlGM3nhfSxQEdWbaXVmlxbScnBuXVvu0A/cYyWUUBaBblPEFEt
yohUQCIC/uwHG8zGvkFIOrbn8rzGjsJEnSBPjfMCrYfYyQZKJeaJUGyGvDkycv8qGYLXDiOWGEWS
PIz8lajFCnuN18RERt3Qr3R0WpMZX/lpMg7BoDyquWlVv19G9kdTT3cD4yqYxLpOLlUbVSpZIcSa
LbA1qLI9uKJbxzW+Uo5oL310eVfGbBwX6J+gA4SwIA+t1kAWNW9x6sXHJnzjBtTyWJvZscEhg9/c
pG1yFKTTTeORZ8nZvsfyjd1/F2nUW1MHZmtH0/4QxYy7tu7eVRnfcN3LOZDXEbPZ4c1UKbW2XLvp
0LcKlTMLDIAKXaZh6k/i0DzWHfFD2cvasO+SLj+HkQ2flpeLgwBq1gUUOPRbiYMA3L8V1BdUCcIS
zb8M+40EzwFwMnJoHrrekMjQQrr3Q+c0FNp0UNnyHr3GZ6ODjmP5KL/OEBpgOWH24X5vlTkogD2E
Iar2wc4QEPbGR6OyLkKwRAeNhh4wTDRAqf6VjgFKrUGKZB/cdXl0m1vueyaLs6Ftv4dDuvaqCI6q
hhVxXblnZSfeswFGctO0L+D30VbLpqecN2dKYm57MefoPL5Ukt1JB+2+lv1GyOpKxhZGML32Yg0a
vbLRuKaAuXaa8a33xyPNDfbElC25mFykz5k5tLAMQbhMscnhwg3XjjBPknC0DwZvfqp8jBIya8+r
e9vFFrlxlcogw04VWG0g1+PoUDpoL7TRng7CM+R//D2565ZkTC7y43bK+k6GE+C1KHoMHOe0B+qc
Bt2bP+9DLn4SgL7KQRb5cdDWnsiDFCgYEpSrqAwvo9i+9dHS4OVVXQxTdmcnARYcg90dtHFNSayG
yQRJe0yzCyM2L/Bq+N5V1o0DngLQy2nu2RvTZiysmPqhxCkvDDaOh4QBsOjLWW82US3fbdleNnD3
YbmcxLr+nJjlXeOAkdr9ilG3/9VjLVJzdwx7IQSY3CCJ7zpreBHCPQtGbc/JZdvHL3LxNndzOskD
CLdOezIs8b1GA99i2e+++y2HFrnIwt2uaeiKhvTaC2cTeXmPKLvV7UuKt938IinGE2HERd1TDgXx
5Wwg94S/HufMcCgvmlClxu3hEPpnnC1986pGFnx2olPTvAUzv/v5VIL7xewsmRfdOIlCZk6IMHZy
MOs4DoHCQE7tYyThcckToz66QJhqs/tyW2BA9pJGkba5aePPGm5CrUcO+bsfXGkDLnnGJYpwdhoe
IA3GF6mWrIviWo2FIjv7AQzmaB2TA0FUOehIeQc7fI1T8zz06fkr4Y0avirlngKWO8h9LyLBbob6
z/rDP/9Cqms+SXZvRTnVAALbxZd/vy8y/vsX9Tf/9ju//sXf1+/F5Wv23ix/6Ze/4XP/uu7ha/v6
yxdHeRu10033Xk+3702Xtv9K+1O/+f/6w7+9f37K/VS+//HbGwkDXNjb9yAq8t/++tHJDyhEutBt
gNc/zZ+6yF+/oZ7ij9/OXrsIivDXf/b+2rR//Oa4vzuuiwqEbTrYG+iKeTW8//UTy7AtgeQC2p62
ri6VF3Ub/vGbafxuWNLzdEeawjERZPrtb03Rff5I/I4Kgyt03XB1h0qz8du/jsH1n+v2z2n5mgop
PnHmy/Vti88r/FwYYDCGsMrA1/rZGKEKloCmKEPnyAYuIgvqrZnd0E7PjKO06H+knn6JdeF55Tco
1Gv3o2+mF8KNw5WTXFHhmSAUUHuzlErvLbYDP5DkRo6DXNi1mockzt+qzDwJPBEfjqi2nMNrurTS
Yp060arOtLfczPC0qSHGVygpJCnyk7UOVckzOOIHNqoysJc6G3mydNbOAj0n4bK6ZzgbULbL6MxJ
6qc+mK+k5qDs/cPOolXT2MaRW5p3MDIR9X+S40fXZOsBIuwQSmPljNGTRevElH5wNLrNq/RbNpVz
X4T6DzxjRzTpjBuhz0g+5gdYwUb3w9gPlxrKaWjlTVeYvSExF8B08HK0Ddyp/SY7fz7xC6Czpt7d
ZqWEBTy2pyAJxErPoTTXpWesjaRocI+FZy3MRl81aOQd8SWaZVlXHMnJCpHNq2Y8OsmUYw6QUKOT
9mQcG/0G6V4HbTpmxhuGNVKOxrFdB9+zVutOPGPqHnma4sTKSwedgIrziHekzTC/Q51/Yq3vD+wu
C1fUMBEmsysF//Cfw6J8T4WFWrFMftQRQkmGbozHXmuQ5zZkrpkfRt/pag2Hjk87CCrTex2O7VWb
xtUKx8xj3Y38s7qN5Ak7ACM6BKYOQSIoPDuMOb3Tuj/j5H8o3lxEbzVCFR/tMpr8EoC2/tb/hzHH
3Rlt/vd/+8//87//1//1X/7Hz/FG/cmfkcb7XVoescFWkYNwosgrf0YaTf7OxncNz3FRJHLx/SIZ
+CvUSPG77iLj4ulSkM5ztP63UGOJ302JXK9r2aYwLce2/0Oh5td3ubQcAh2zbxPzdL5ads2TSvq1
X+aYMWTDtOkhcKItKLAV7jEOR5k7PE9lbR5zPOzvCvdoHPJvZjxoGHe3AGpQE5sux6kczou53Mdg
WHSCuBtpmYYwpWE4cDq9JdYHt6ayRcuOJCYrObp3XY4tWntdhZN+UyAMUkSTgXvQYMbrHPvcc6/q
tU1e19rKQ2jtEIUa97BVXlRBbIrDn14pf8XsX+jqKpX69xDNzdmkZyYvCoNZQgaVGf8lVHe2E+Mu
QKmmlxqmuFHnrYOguAhKa75AUhxMCSzuSkfYLUJS9jJLkcjtpRhXqUyG4zGdBLKXRnEZK52quTFb
bJnwvMhRB78Lo+y7V9tXqTVeW3VUo6ExOZRi0mskvMUteldrPOQmLB5joAdQxK8Gf5Sw0VOq7EqD
zMiD8yaeOQ1Hsfmgi/x0Lh1CN9pQJwGeUedCKUaZqcDpdX5owry/aqPqyNXN6Ng3OX2WnozR+iLZ
s4K0Ru/MOGzMLrs3u3neg0z+5G/9MpQIhbvCkuwU9Z+zSIqLStKA1hM0gEpeKMhcyZU+9/Wln7vy
aHoZWj28jE0vO0pK9AeCUrPuEk0e5vIB9azisqtfy3S0jtG/FChNn/q89R8KH+CjI6rqxKxwZ/Bp
4p6MJYWFZgi7oznFijma9GadUk1xtME+NUcCI+KfJ/2cU+zqM1gWovTOTTGgeKz+8bzAO6bKTfGN
bbNnPX0C+38dBE8IjwRCWpZJdrGobCFFavttgCzLn5fWqbOY5Ld4YD2FDsIRNQ57aWrdG15gPrjU
D0RGRUjHjBn0Hk+TNTpCfb5X3ySxHx7LUNzuWfFEquWKlx4LnjQYHTbes7+ueAshiGywi+IgDOsf
vZ62sGAjPNojCk/zJE6nUl77uciv6zo0cYwvgqsyaT70yh+uOrvZpElLjTXzYny7au+21Iv6IrO9
b/ytve6mqb5InPB7MefNhRgb82juEZQGsIHgjGtpF0URHP77rhlMVrIXp/lRWo3h3WjQQ7Xr7tyy
NNzUhnMzjOR1UCN/Lws6txY6r/59jubLy+xMJlqUZFTz6CfHQ2kgfeBW0XGCEylKk7eOXSP2MeZ4
E2YqT6FkM0blZdjkP2hjPaTuKPDw64I9XVnpub/GFDJR2+QdTgLpoEtn6vbigJW5MJ5G8OMHYoiR
XxptJENbD9NBA+CBiVaaQHoQtwVjXeAL6oNFJo+49BMKF0F7HhWWvtKEbZ5PpfjmZt5K+n12Ucq3
2rGiCz/MjJVVIEo7DfNRHHnORdog6NUJzTjsS46ioFJXkrLZoR3STFWrbzb8l3FIkZeYuzNwbxpQ
mmSd5AMVGX1qsIDCDdOuEFkOZ4pNcUlVUohzVCCNsy7t7kPNOHAQwEHsV966sfvQcx4yEu1bpSOa
WRaGi2hp/FC3+jooq1OzO8LFFwi9NBDektllh5PjMB3VYUxtP6xvqXZeRBgJHeLPdWbhcbjSTPSU
mtswG25Kb0YDEj8kKGrpoeWbRybiHWkcM2XpXRIGT5o/HgpK+hp2dYC1kdIIxEOT1HeOuPs/PJ3X
cuNI022fCBEwVTC3hKGVo3zfIKRuCd4UPPD0/+J8J86NpntMDyUSVZk7d+4F7KT28ZsC3cbflxIg
6ktIJZU9fTXrta+G/bhxVvSFsTxU6e80Z+LNIPzVqYydzuF23jzj0dW0/AjXzQO2WVvHmdAmJHg5
3HX1sERpaRV+3vQ1afp3pu7mV1k8QEIatseY/FiSuW/xHtVkU4PWvAgOawPeUIaYSwoaiv5qhkYy
02jqyb51ta+50r0I/fOhoPh8yNv6/32Rpg6VRzoPTWs2B2eqtg/TY8MfXFWwCAYcYkvKwEtEcqVv
n8PRS9sHZ03yvaUMeTGaHjupqh+lNNz9PMqM9Jc2fnRdS/Ohg/fv4HN+09J1/81e7htlJCvbvO81
I3347wuUd7FfVn7KCVQNC/MSeOw4IdqeoOOQP6DyqzZmtJPebsaGIKR2KcSPKN7bhhWKnVm1R4Ae
yb82Lj9zb2z+ZBK/gFY2grjgjJAeQdCZO4H1rTP7Mooa8i0Mo6U2qpe+0wh5o6S/OIDXS+G8pPr0
KcYWnOVkm68Vwzh2y86Ot0yPgzaML9lEQJCtxHuh2ihLhi1SmaX2Skv6VwLp3xjLOHvRbV3YqjR9
3LikPG+QT50ctodpILsxWZp7NdaEJ0gLFkVHZq9lukdv2lwIT3L1ywxn0OZaaTSurfncDSt2OD5D
ryIml9Ixmz+xAmSxGvmjZcneT7SJffqaFG8Bhvy/3/W528r//QM6hBinPdlfqcZAoLc0hhG3L6Z2
rywkRs4OKYL09oyrrM1OpVM/jU32aEI0fkjMUV2UgN2l6tR792IGf4UXkk4Vh9hNT40k/X8ge9Rv
WIz0xUISgdWbJHvpDEWRWObOdwSIyf99kTaxZhYhLf44MXcY1AgX/v9/6c2YhNuGbF9P8eZMrIcl
ZjF/xITjH3Jeip/VqcnETcWXQiCBeyVkLsc0gCim+lOu8w2aSTuChRpj4D3iLTOetGz4cSocfktW
EM28dg9OpewzqRcaAd3GxVCG+WUDlkXN+86UG+/MYZN9JHgAyCbTC8I4hTyJHFrw7Xd1OsZBK9bl
cbRkpOVT/+RamXHJJ3nX8Mc/DUqc+2wYjlmh42ItVkJf5QZddWzMg+Hlv31lmrdbmbxxJd9JY3xu
mQ36tRDrR7vphm/GYBfK2Kaq0HVmseQQD6fJKIaT4U4rOHgChwkLhDu3zdc+X1zmKjAOFnLOS6/9
JL36x+j678yc+4cU6E5gSKY1mqmXJ8U0B9Z7ZT4lfX1ql264Fhmxkna3Z1movxbwJ/vBu5ZJe60t
AUHQa4bHKdGHx25N+fHGZnzIiVg9ZbdZQ5u4oSNy40Qqbu3jHfjbcAlflvyWbcLEUW9O+mpUNNjj
tCsnGBBSAg7T7NlfhEPwszMn6Uc5eeufqLOG+kVOgx5uVqOFw+23RVVQum+uc/XW7Gcaefeqbdsb
UNGObiqe9aldz/99GR3H3BuNKt+swduCmkb8snTQrbsRplvieGovbk6wabEoLGYB9gM4wG2FK/7S
Xau527SBgtzObqi8WoT2XOsH3uXEXzsxXU1nbU4d5qud2KrpquUJAeNe+Q5ld7w2JARdHUb4QYaf
8waVzXeTSNVxi3V5XgsmLYx1S45+S5znblr2a8p17Y2sUzIQYjqq3X753+//+5Vb4xR2DZiKzZg8
lnOWQTXhW4MbWV468U5k3vRl5P0Qui7IN95SLKzmRbaiCtqsWKKK4iWIAUodLEVbwNPBvlNhQEY3
Fi1qrY2mgssoqnImd3G5zpduLbp9Yq/yfy3Cxo65W5pwofQlJJbNvKPS6XDqVm8qrp0nbdmcJ9JR
5O2m+/ff96kn7XHMSeRm4QHGT98BYM+c7mmbMHELle4Nk0QtNbfWK3IFTWQ9klZe9g/efEJ9U1FW
lmT/OW59meArVi2Zipqqmoup1xyw60w0HMj6l1ipzTeyKQf8kcZRQiSyj/rPzMu21DMUqdW08HaR
shasYcXZTmx7l/Fopy9b11y40qZrDs1iX4Hn3rGF+NQukFNzfa6PqarptDZr3DPPue9avX0a3OTc
Y5y6ZJUdbnnSflYTsJoptMzpda1b9yQWt4sGV1ZR0yhuYtcq752bJY/MLmiow/rs0dXd8TQ216T+
IbHafsfqXAfmspSPndm2AYmC/bMmU3S8JfmnS5L6//vXq86E4QgVfdf18/dobNlFKVM9ZwVr4Gs2
XWCfd8+QlW/+ZRnQhTbR6DZPOiUpOSikHCN8E1T2kOfb8qDIY8xACNbcKu1a9X8xu/+z5iZ9seQ8
hekN3KJGeerX6b6bOsUEtCV2tSwamH5cXfSJZBkrkOTOZ0a0+I7NFugj9fRYo2act1YnlK2p96XV
XQUX6YkSZb43+4bkCMJTda+FA8WeXQq8cbcUFgv7z7nw81SQQZYnx9kkmtTJKBHbbcgiWKDWPHp+
49ARs7KNVYh8cVBDpl92d8QiFa/rMN31U/PUGxoPy9xvHBYWRgLU/kYVb7mRyEtPS0gmM2F3sjef
7dx6s/jUn/nZTRs4e1wHfl4OZyXWDDA3JA+SXlt9H6/rnZUPQBalQXTzNn17/DlJMoWwkmCWsBu3
VVoVwiKIBjWRMbObCW+6W20t9HRad2espovdOXmYDcsabu1KPi0Fs9i0oNZz+yBGEY3OUB96eTOa
KywovTxZHixEjzX9+zG5ZqMRR6anUcTWTDZZHDy3CJIMEB70Ut+5bZ88lczJfalkT71H7PL4vCQ3
pyswj1y3oqk8xXp6YU2zB1tf0SkUeuBtilugmLSdvq5/9ELPr1a113oSe5ornatzMnVWscyGlzKm
85Pa+mhprZZYaxbZMVWc7OxWs+l7L0XhTGd2YaTNbdiZS9CdVaZPYUaUOj1oUJtT7ZP/+Mws2zto
mxGxTDMEtjf+kYzliQ8tf8aVabVNitlCYdYtYx2ZIlE7rw5YX5J+NujbYSn/bR47ReQcXGpre0kT
bL+qcadgmTjDhmU5ZGt5GdfC7ys+ls7Kp929jWbjfH4xxh5h1vt0uFt2CKQmsAfhHohRf89vAbwT
6jA0r9u+cMe8u/vTWR7pvcTNcx9+IoBwSs7ajqS+KtrK9cdbcTvMs+5XuvHGlGn28zzrzkS33426
+2TOpNmbFjjBMq/ukoLdgs54dQaLhCLcEnvV5w+5AfotM+3fkUMkTM2JRYSOam01PmviPG9xwB/Z
Sm6UaOQYre12slwtjkA1Qt0R20nZw3zrTafLWs6PffF3trv7jBDch7X41vTc3VPXLc9Vrf/RX0c+
9wcwoaWfbligPdaToU3xiVXb5S6ezAA7FpvqDpx0bMYPo1yai7uSdSfy7dt110NvqzgkLcQN7CyR
p8Wow7UtV2QGWii2A8tWFhFOkyVMB+tqrDRoBSG0a4l7pSJhneNyOM4p1CJQwETslrV+nxfuHZjv
F+lNKrKVdS/bUZ1KBMMRqkpodQs7ORPQwdpAaazXc5IMy8XhqNdtxR7bTAT9uv7kWbE3E7kcxYAC
rmM/UI7XnXuLpTBFMZlbWnNE5SM7UTyuS7tFE9voAQjqnxzW1bgqGek3xk794pglTufB/JOA9t4p
lcIyyTlOE/BCzEt3/Wq4J7hcfjFNzkHfZlLb7MQGBOGcWfp6SQq+25g0/dbqXZgRxUSPm3eEd+Yg
JbpTxbB9T2zza63FHuGR5Jfnen/VimQGdggIx62+543ZSH+zXNspWtOyFjvdK8bjrSfKNdXsZt3h
zc95SAoNBJqhRbObMuLE2+oDs9V2lhG3O4PL207iK/SR7Wwr2CSyXQ4EVE27dNSbveNpwI5rSJDO
tsP9VJ3L3iJr3ZvBpI31b4a2ELQ6Xo1h0RgSuZdGKzduA+scw714qlv7iaJKN7XmyxXu00IHR4Ld
+9Y4T3lvJ8RqyCQgNbDery7ViEuy+5aL+q4vEWKrHiNAPdNMbXLbb4psHmswLumk/jbezNVIQ8Vn
coUVMDYA7rsWWwcukcwZizubMJOQMshqvCFwq7GlWC6XQzosf5UubA4EdSycpA+2toKW5d7LvCIS
bKr/6Ya8JmuDW36jxLatRAQutKQQbRWvm0FxpxvBYimwn5ZOmDLjqi2NTd9oGkKBN46IusgDN6+O
002PiO20gydEgm2T8ifZDgToWt0ZeawfAHOdi6kQx3XmPZPdahwsXYI3libbbEl9sgb5iSjAkG2D
br8UexjnYwTO8FiaTuWzTQzwKa78WWwj1nfMgjIurnVjh+34Xtg39vrc9JG7ySc3pkxOqOP8xYRd
6JqERi8yo1VWRJERyuzjmxpZDu4xTNyECJM1TL8mzNavehDSg5Hlt9jbHZNCwulTMfnM9cJaA6Q6
u8vBIP6dlRZadNrnoHPXzh/1jvdgzT4IW0inCYBqDNlh1JhmTfjkrZQsx5YKfVm26qhZ/dH15k/A
bUUif9asAhVJvkUOIMYtj00nABbbz86W0sLMOetWExvzFvtZre1GKp3N4yjfS5NAZdmAACpcDKo6
9SsJRv6sMsjSqxdHdi72JsLC1WnXpyS/BQRCFgwqmyPBrHNSrmPOsjkL0zG/SwSLImkRY1ic0YUl
SCdIHE2YkOTuDw0ZG0nP3W1rw7Ho6VnaRnCPCdIArWUsSDy0Q73uXN+GIX0wY3k0UAFtO0WBZNyQ
uSo+5XiNW5mWr7PhRF2/db6L2x/qBfDZOcXIug07Q8cQ0fV70yANba74qS+VF9AU9GekIWBQNKET
B2lmmk0kC0R7ATQHIBDAWWN5Xz0ueKBRz87YkS7o0qKRBhqsLV4HV9+4Ukz7sgnoxbo1DiF57OQO
j+YaSsra2eCpcFuXuCBi//FiQmjMpikob59Ku66W0AVYaVbTWZjlHxJGh6ipNV6BhERb3gxfogkI
PQFEaT8PqyEi4ZLP2ruk8rLCZ/ZbmMrbgcZsQ5h9MFsugb0VCSf5uy3Tb11zxoCYxZdqdZ6HUb2l
9RjfdqTbkCYpkCvvsNwc45A0vqaZCVcDDlTuhwik7cEdZucAO5MbE/9tmEv920T6ClRnJGw638o6
nWlEIornAXsvxamNd9LT7oqB3mGjDtrVpUvipluAgRo2X2butFtAigtOBw7/hF5rASNiuhjSHCMJ
hgXuT1Wri5vDNUgxxpUsF1K6OfVdpVv+OtZmYGhjwwXkaKcp5YxzhcEzRG5qv6QFFL/S5Bt0ND+2
uFOrLAndvGcfsYBfWOj8N9r0ann5wEosz5XcILMZPdkwFa2uIqs9kTbx9I52IPBqlxVzzRucT6cm
xtG5UVZf+qq57wkn5Ei3JiYQ/N/JjNtCuWxhpSf3VPrIgYKjfQYWOw5N5lccfPPGTTjIQ2sh4LTt
0qLr9vwfBptWNg1Eu36C0nnUW9QVlq8g8tXyqV+Xh9QtTpnUR5odU4XUm2us7UsiC3YtmX52PJ4Z
EkiONKgWbtaSpSkyUuQZp0SGvYl7ZPyQdvbFM1wo2wl3CR8lpciQlqIjdhuVhH6vP2kWcY5bl7cc
P4l9Igy3ATCbCNgXbn0mf7Q+SyfGYgBTM+hm75BsojvM4wDKPR9v5n9aMRM3IAnSOET1DsBosuzw
1pQnMahPxftzt1jjsZDpMdbqZp9pKSlfBRCFtcpPHbbhxFCfw9KtJ2PQCnaLKh56HYSTZpxoI9c3
qxOSAHQD7hHtJWEXhLZPifZIe5kdCgJ8AEWzjzQ5ISkUxr1ZF8fGW6ddh80Wykf5uNiPBRjD3dgP
v4m94IWz03tpJsEo528s0vc0B4HehpS9957L5ZdOzVevGyNEGuueQmO3rA1T/7t0FB+9ar+cG3sE
5+Qcy93Wh3nq/F1W/haW7oNrrzBjCWhfOant5mVU8i/V2LWg9+Rin0r7J+4PRJjIz5YPeG+J0E2m
t17GQPIS56IqNVAp8E2qpX5hxGPsnP6GVVmVv+gbEc2x85mvBdQtIrcGmf8AQbiyKn8h+92O6/s2
luG0lsjKXs74bdpNLbKk/Zcts+/+BotwkhzjeNyg19bX9a+z8DxV5fIOsdH2KRlehp62Ra5Hcy0N
ny4e+COu9py6bGeTwrhjKfpfKhb0ROMFCYzPHec4zgwIPHHtz1pKjKbNi8xXeL49l9Cg7GBdR8Of
SPYIEE1Uob8ODUENUr89GNmDeJyaugUIjJd7KuNpZ+XlC0DuB616yuOWynbu2Kzychnl7iThK+vP
ZVG/lY6GlLy0910R935HyjilH23FqHXWTmeXP0jiATjF8EZUFPJvNd0uP8G5Mj3HddHdSVM7pMYI
wAPLERfJxAwF90k0aqXpT7I5zT3UN3LRf73MhqDHrBZrfeDMPXun/aHvFjYlVcFQU7AfAOado4ON
t8Gz2ctYxDe1zhJ16TfjpNCaXfHg/O3lTWmxB3FMkeWDNStC3E863APqUo28eyxr9yNV7DGfmcHV
3C7Q48g7UyWleekt8X1WNT8Ddht76e80fYnyWb4N6Oe8nrbbldZs74oidjmq484ncRICaJPcx+zn
hzoH2FOLpzZI2Z1oxjtMqbBs+G+H1Yz4bqtL3RhkoKo/c6wRE0AMlt6bgERE+TPryAl68RXTnlKc
Lx8t/SmuPxsVg+FyGPeiOsxo5WD+Kvhf2XLXoYX7iU1T3lgbs2RzPVd9rGFPhEFpwTGqYy07SXt+
F/N09py13WlNmkVpgQSsrOG63tYJNGNI/JwA/N3ApPzST6/c5cmhb4DPZFgAh++hz17tRRRXvaa/
SpLiTfU4gTYT6lCOgR3TOrUqMWV5z8+kTBeAn+uSRQ4uEE6J8S0l08SPJ2Kn5jXbb+mX6NBTx64o
/JUlAMCAb04NJsGMcdwz1+dDZvbqYtlWUEmg1FNoZ8MMR9X0LSSQXZl4dlB36TNgNU6sNp92/Lzd
Z8cp//UuA3BVbh856GK7IEnVmc9uc8LuzeE5OJfFzD8WtmOyoXseCFoLANNGTaa0R7FBSiNZvQ+I
7Lv25jidu6a+QgW0fK934YjBxuMp9deJxMN0WdjPvy2o9BYSQdNUkdY2K4X6TCdYEDu9rbeIHT5Y
liPIvm/Sk2ezf1QZM0k4+skeX52mmSOjAFwGOpPDM/FQFlyKpQlgXgfIkRMrjxSSCmETnzMj40Bx
/Iq4BQaq/YnFB8iZ7ICxL96tLMJsQntXDknxhcnijTubAb6d3yH12DdetVezdu7LcUrOeCNmQmRo
EeoSL6t2Z43gEImFTiZ3p9oFQF7nhG3sRnVVY+gC+2vjwCISjLyGMf4onfRWMce/CbLMbHLPT2SI
dhoni6RS1Y2napIfjdi4iwqx+D28X8ifLQVATqWOfMYibLQaHU6bJxg+ZkjIIR+EabuuDeIzdeyn
7VD784o9f4qBX6sryBwWq2T8IXp0S/vOyMSNgliglVmoWFsNeqKd2TaYJZLETN426yj68LdU3Vvh
trg+sNj3SEf+4pr9fs7ax7rEHJgNVZDFOZ3FRHUCs/A8TfmLTSo+NamPnx0qpS7jaGBeF01Ab2/9
k1XYaWSaE1WcxaRvnmHLAummHGExwruR8kyYkYGZ18w8BR67xoOHJQchmd5hJhphLT2whIc6lrNe
Y64NAzQ0mZpDF/JHcbFwITe1ynydBcrFmQDgLaw2MezdFUiru5j4WZ9ltjmeQCFOZQTyOVi99zR1
nhzgg4cGSQJZAuy2OTcUmTm72N6MZc4wnzFAJKdKY1IpyuTFoxkLpLTxDKxd6AmGfJC3TRjGgE9L
a9oluEd4foU/6b0Dt6ouA51jHjfmstdSZNyiR2kkd3R5bOGtJUt83RzStC32vEgEw9qBXO0Z2fau
RVWPIQjNz+hTcsU690qexh/bHH45GhyfQxKwJ5LWzquMD7jTCIUDhJM8PxsOc+XF2FmZiZSkv6yO
sU81pAB7FUXkluNnuU0XYBTxw7wSWLd6F4TQmqtqi4OG60oAmo3j7QQ1tC2NfSubX3sy2dDTdAgM
8FqJM72SIsNOnlOK3XDjFOKhPaYu1SsT0R1mNndvF8QWm9XJ0LZDKbPfxOIW1jMkuNggsDTndMpo
xZZ0sA9b2y90rjz8qgLFYG3tSNfBLCV+nM34e+qYlzkNMlptYwkok22FlTD/yfU6JBJc27lSDady
K87sRFahzcfhtIzLqdmEeWLLlcW2mC0XopIcJ6FIIbSBnJgvnI88aDrDF3bZfBS/GX6xPfVHVfNK
1uEvDji85AT+IvuOrylPhjRuW+fmat6ZFujOoCnkn5LJ9FtaqUfVV+NuNnSxzxEuQ5UvILatCfcK
UUbFkjEidDhoCse8TxrjVht/Skurj9NjPBT5fkXj2i1D90LFL7io7Yl3g9gclrr1YysciwET5Kak
1u4T3Xso5AJNbrs49JJAXzx8Qulvw2SpNz0kA0vb9d0gnmuhzg703v/+umyKKqZPg67r3jU4LoEU
BFQNjI80nK4nuXb23qtLOG/5U1FUDiUT01GmLOHsYj01vEGLtvOGJO9WLkOxJsdrkTNKH7HldB6U
KjtpbH+Is+LUV+9UUPV5nKdTJfQlsBmi8vDmwJi0Y6O2L9YjwVzot7WuHUMcUjRF9VH0zIEL856O
Xk3eXUnzaNjJ35QUnzXVljC2sR9k3HvB2BlZxBQb6FfqYlhrBZ/IikJF/NByB72Bgo8U0mhPyv7I
E1h7yCzcZeMmH5ak3NuCHzpRKpHXSUQz+zmtEIRsp23Cm/nMG2qIyiM3+YodpHe1lyGO4SN7QHZW
F0s1HSrRP2X3w+oLUhqEnixhquihSPOvfxiD24Ab1bb9CNceciYmiDybA5d577F7aYu0vTNb71iU
XReUIyFlfJo4TL6msn50FzH79TTTbHX08oXN04aECYOKJ6XoU9waNVlcMlV32Pe0y+x+KAAYF7MA
XsR6QQkYZXwoZ3wcnv2v6msHskP/lXjPKZxGyPa2eyo7W7+TevW2dXwuM+nO+DPS6V4AJ087FI5e
H/WP3KzeNGkeyrZt9t7AxLd9FNRd/tzMLDnEzb+iDlJlv/calpSBykO48mS225m13/xCCFqSjt+J
TCjkYnyKWcqvyFD/V61+7nUgkW27pTGfztw/l7K2h0AvOKuzvvPxW/9ibU+PabklIVMPX3ntDQFF
hoOUh0U1ZZiM82Onx/nOsastchaNpMEuZuFs7vBaL4wycQBY8qEeVu1rLZDI3IR6qqhk8rR4+8zl
uGdArJ+KLptOaZfEobUs4Qio13S8UzUaLFRCDaeSf7frm/Edqoe2DfeY4KK2Ini2JvswcBOlo0nX
NrhlFGHDpenVBaEXhavXTwYWHYiMNZHE9jygOGlRhzMfN72VhiL17gZc8gCOky3IqmrX944i10KD
P+V+KkaM52F1jpakvWpNckiavAlhKv8S8fhorCnGeSxsuuoP+cacrZkVz8ZWhshnFkRRI91tplRH
5vX+Nm8LP0QiacAGRkN3bovlD8cVJIXSfKo99rb0oiiispEWUSqkYfd9cQ+siJc6RKPMD7PM2CW3
KQMsHbnXjrna81v07lACLVuKS17hT0dJiIP+dc1ttrjL79VISE8Y5Z2Fkhdgc8IthUbsTzdVViv6
DXF/tziEKKdyfdWbaO0YzRWsLrP0RbifG/Y1lkNQFN+EvKR+m9pMYmnpUsWmTbHC+04ZXRQZjojS
aXnQl6dUGx6ZG+PpV/lXtrkPHrITEk2CWmsyex6bK1tRd/1YsDykK8wnJcqprX8vS/4IIEcPZjo+
jMW0g7rV7lLCYeGfj3eboA5NvO5e1/Szno8nh/jPQPPM6qLJ+B6n1NVKk31T2JRd9vYx8kazuKDv
vA/n1st24ai0cSc0y7mr7SkLMG10gXFrVYe+eBuG7V6BfWoaNClz7l617dSP6RvHRA8i0gwHRoin
us8KyqRRAGHlsMpG15+7OyG8E5jU6bGHUaLqFSR6+5lp1iUrK3is6QzqKK9PQnXncc29o104/5TI
8cMZFLoVWvkOkp/uYxABk56M77a50qkq7t8bNsYHjYYlL8ZfQ7DJsdaRxSFXzKwrwJR2gQ9rmrhK
eSkdkt3WLUb8bcdD01cHMu45k7BtHeh//Riv2S5drD6coa0zq2SXlimJ2omseZR6eXA774vibNvN
dusxJakwG1F07RLFPWBsehtVwmGsp5GJqdtAoddtNwrzp7QzjQVB/IWd9zmrm/fsppzi/K5DQfc0
Ysqr8cFwGbHr6lQj95SjPXa2sbcXbJDpRlICSF78Wt7JQkZCbtTOvejeEzZkeCEJZarjHteNVHqJ
DyaTEKLyIj5myRzAP8roL6jPKm9I8VrKg5Ue3BKrYqW0vw3R5bvGbPcLIVuIOzGdADeawlW/m+fm
wUD2jLPa88dGthHpb8U5c7M33vwa9QsEqzmJ6yxtVu4JtkIlhwSL9YH2I4hjTt68KQmJX8p0z3CU
tIA8JmpPQXKdMx5SUZ2r+U6O2AHs7afKjDvO4zVQmDN5Bv4QXfc+yM2P3Rvye6S3HIwcWrUiHmeu
qADTZ1ckbeC29V+3Ypm5FSKYCITfqRUjUmHdKy1/moatjbw5Y+woUCFLiJF7JJ5K137jvrYfUWQN
5ewrxqWlRiE9oAgbE4zQyt/6WN67egWmFoR4V3FzDCn8C3Ca3X4lfcVc8EOZMTt+lFCXXM55MNhJ
RAf3YlTu1zaWP4xg8t2g1cRvDiWkE+NEHwXjfob9qSf1P9XZL87CErvDAiMpS/0+Tb88gRUhGyG5
bpDEOIaS8ZDD+3UNZLmtah+QwadVqn1XVnh7rBijawGC7Ge0zMipe7EfbINphTsKf3TzYmeiIjL7
QYzwdJKOCq8O89vjKpTibUNSgzcYsiXAHTrF/gCpjM99/2onMwi3lNNbMV3X5vgpNw3cVrfiVLjf
nbVc0lu76uGgDp1xOzR6d4bw/ZspC8jyPETbcO7T+D5tsUxjcflXj82eeeYnhRkWpRm0qqhrKsge
NU09LXn+ndy0Aq4j4IU4moK4U0xevHszo2/F9sPcp9iq0Fsy1ri39r1AZtRjUUdgyDUUjjEcLW/1
60HgUTCb6iCm97jLWBwv7FuKzcwd5NWHEu7rklGWVgyQCECbgpgoXVbZzUthz9eG1IqwHboVrLD6
XD3GUe2qLTvLGy4EpIe9hu6pWbdMU/tNMSRnRPZRpL/msCSHeeZKn9LvtWcZvnDYCLCc+C8PoiSB
3kMgLDuNKGXilrW1+FWtowVpQ7SomB4aVwuw3Z61UidnQ45XrgwOuuL2dgkjsFvr7+qw0UpjQ8+L
A30RC26PozbdZs/j9loNKetbivQQmaYfqxBwpTuY7KkBhtR9Gsz0Z0y188YOC04U57cmq4CdRcT5
EYOxaPAqmLTzC5dDwNjXuyUVcNnUf0X91L1V4gcz02s36xd7RuMgYA6jsZt8MdKbvRQfbT7+WQd4
JN4CX0yoIsP87vXBNBdMNKDQpp5VBIBk8dQWZySoMIldHppOfnn/rdm5mC/hvcNVYF/2JogPdW5E
8zB2vEvLbzGluOLi4sMtE/sQwaM2cYZ3Ho0SnEtPfbtC/+w7FhVra6G8YKEtX7CsNaThkf9uRJO9
vW8Kn8CCyqVVOGC7JW+okIyvkRW1GCui0TndUba4rpCBWlSw9C0ewVzgfAo0ns8+ZvwyrsvbODFG
Yx+iD69YnD9qI/Z2pXSKSC1499gYBC+sixNafMYOunY1WZ2UPNAsKo7x+3/z8F5bn41h+VOO0GqN
3ClDfex+mP6/8VMrgwH/DZHahAoZOSk+kn0+1hoqw/eXt9byHrzcuE8JGYxqD/kOSNARfojJUJAP
oNXo5X6zaWgZ8ZKluVBPJAy5qFtNipmGcYDOwUYK2tEs8re64BOReu0UZK4YdzqVyb7n9VAcwqle
7Q+PZWJ/4fQDdP1Sd82/iQs8SBL3qTNp00dvfrsdtbsVaFpxG0ZIbkVmO5YzsFDepqHhDo/6/3F1
ZsuNKtG2/SIiSJoEXoX6zrLc1wtRroa+SXr4+jtQxbn7xHkhLJX3ti2JzJVzzTlWsmrc8m606Gtd
XnxpZYdluO9+zzWHrtkg5KlYai6lKk/z7GirQbPGdWV2bKyzsQoYYrvquytAy78yrL9RC+9Dp8/c
93iLa3MOVlpuApK66GaySMNBup5sOdLwTTbOiC0pbXW2kdL6tsXrUEp2bqd5pqMFhqUb7rG7sy0Z
nl1XbgPO5FixOd4xr48h9cWb44w3o2HGktsGfl3Hp6HDcV2ky1B4PVtnzrxJtY+8KF7cEmxWU8+c
eybu/kCdknnCI2NuLIe/QOUsq0qdGe28mC2XuHbT7uswPXk1RXFlGnujUgO2Ms6Ujac8aKuFj5Xg
pgOD2NN+Puq89nMuj2S1w61XEJ0dBZqvqdRbU5vfuMBYWiMwQVNd0H/N6RpJehGBx7oWg/2hFYR0
qjFkeWxKzc9jde5xy7VMwjxo3rC0iGjB1OJ5TNPI9/Io2emcQ5j81O1Cyn+/C+U9KkZ0i4AzRCmd
W4H33rKMZG15OqcKT70hwKOZzqRne/mtWsV5Yqyx5SnxSlKAKiNJ1gDA7uSI7jGfIur3GhVxfg0M
c9NXTNU2YDKAWkwuAz1kRtFTX8wlUoNKw081R3I7jPM1rpL3Mt3QH80O5Hl2M123U+0aR/gsGbMN
UXi6kM1VuuqUt8l60kCNJCOEJ3JuRH+7B0E5q09lgT220/qnClv/FtM4y592bBTVk61Prwbvi+6M
mHlHJfwyLMLr4ocuHZyvtfKeZlejiGEf7DlBTRGGfrbtxjK7lYBzJw0OlF7RfQsTgMvgpgUkGGzx
PVUoW3um47ueQt0nF/mDoeaxn2gFsjfcNWLG2AES0R1cdKajtPUL0+cQrOndKy9fD0n0DZot3TA8
PFrVRntrBYcul/bkKpiNgggWXau2Ojvm+GU447DvCGf1YTsdClt9qiC/yozJEXNXUDdvKfacSVwq
hkFvXS0h/ZaITTJlqY9VZCSkUv+oFlM/Hl+/i0JrJe2m2pZJ50dut868aWPM+XSci3fLLIZtn/BC
EzW4yVr2u9Tpm7VZ/G5I9xBfyt9sd35pBpjWhssPnvXarzjEYWh0Dv007DlBv7aW8TLPdejPKYVO
2bYfLRzHMa6fYkWegy1hEwziPbL7j14p2na6thpDrTooSX+p78O1EznvgJX+Rtb8hUYe+XHaXrNy
eHKDxGelyLdEiALf5QPJiGzeBIXz3RbCh5iQ+fpAIavqY1B3H7Zj9xdcEZ4/t+gertP7wir3ZT6b
G6DgA86ohjHRTXzv8Q7z79PGzXTqVDKiLiXEarK6tWSlBzIJJceYxw8qKQJjbGTVQh7rF7RTQr5x
V4wTNkk4YWbDMhWnGLWsDwhzK02aCSap4S5ixE7kouKcm95+8K5aTY9LdoQk9e8oK55laoGzhi3u
9PAdwa1NvkbLcMP4WUZRZNqHJN20tZzy24sor003uUSuOjC7xmKQ+jDv7ZHW/2xFq5HNGAnJgwGq
mMVpW5chwGbf1h0mwVz6wOipNCQfoIoq1knEqgcbsepsbrC+ZNBtIaVAySLByTieknJ1rvYFRoIQ
bgU9seUkZ5q/GEV/TTo+0tJaVMYT0mK0wmKJEQ3r6dpRFMplE8pdtuzahD9TH1MoGoQ7UL0PWCDM
FM19brzFfHyjexPDeUsN3/W8racZBkizHO21+zUSvNwWWvVt5j2b/F+4r6mvNyKCWhZZJD5jbZM4
UYeuT+m0lM+5xlkJln+2IEGPbuXRB8smdF/rFzEW7ZI342Xi/L7Hr/9G44bGkrNpmdNHNPYWDc01
am2qQN2v8vFKOCV7Tuf4eSoS62hWyUuvXUdvvDsdk2GVFp+idIJHDlGMM4NzqMr4c8DcchjTegM1
8TKlMx/TOtK3+C2ck14mkIKsRluVi6VHM8F5wbii3NxVRbshYHie6ClnDUdeQAMZxsaNnUZvvUw9
1lU0GfvdJhW2yzLWay8OfTccQpJz4xPjRfBN80oxPMRqQ25HOa/rAGOlLZN9HIp+bRFTXFk5FEI3
zu95BDnKSYiyRQ4DQMy9leYTQhB2r8mdL+Ng9n43jt9OtQuk25/CLDwOiOnLZ/9uxWH8jBLE/ece
ivEcyw7uQ1JvAw/BpkvexzluNu6wSgzL9cPOPZsj5qqMsdh9j82GpuUmivru7OZgE5I82Tkk2TCa
Or7bxHwhsvAlxE8+MbVHD6K1i9SP+B7lx6l8i+dOo9Un124RqfOECVB0kbnW6kdg+6kKRLGzbP7W
Vj/h7yk2UkKQdWS6iRuGo5UzcuxY5YfIKvZ8D4fIpK8Zqmai0yzuYsXUmW0m2OwT170oqvXFFmMd
q6UtUPXdcxrhmKWZunRL1SpmDVj1GkEJs/Fj0J9rzBUGtauAadcFPwr8P76lyS9CLx6m8dH769i5
+d7SXjMTZ60GwPfQ2JgJPk8XjUnpuW6h7tTxMqlteBo7exnunfi9y+wEzwlf8iyVB7OivinNn2ns
IjcIXduCJVFYjuJDTlZ0k6iNATBrvauJGWyGQnncd51aaZwxUn2bh8lRa+NbNnsxu2Oy9Ct5w1zJ
C00cjElP1U8GFf/OTLLlCRKpFljZid8Jb6VtFHuJgs8hn0AKLN1m1PeNUfUnnCe7wgMNQsT6MNaA
gi3xUDB/kZy4t1R424at1dcpsG2t+1k567lfeuu102BrHpl44UH7z0YKZIFGspryV/po5PSXXqaa
6u86LzGDenhLTEV1YubZpo2TyhfTt2tw6IrJRq0UrgS6CdOXXdUFpq6akR5kNIKuwmhi63ubTbts
SXaUiOCbxmbsejLTZ0xKyjM7A3yRU2mSI8cCHGnrUrScwDwUWMyE5q4YxBbgQLjymgrroLD0rVbO
27lhZ6haRVypyYByTBJascMPMympDPymhl7+5KdZYUJdMqccZse97jUkdKaB0yI/bSXM+EK2Javw
NBqp8VsLVek3AXSr8c5nbd7p5q1E7UNf6uI1HophW3XRW1fLv1Gqbhgw9DHBJK/19XWOiLyzKmgD
BlNvPKmBM0RcE0SyNlFDW0NGqU5fp73ojfFV9Xx4dL5tTrqzCLrzpDEIO9N0CwGaUixt609Ruuam
9uILkrKDb6qb2NNxNo6vglrPx84frTRX3Q3aDbvAcnBepNYr6bw/iWlFB4vcFGdhYzcZiOuIqaQP
h8F9SlLz5CH/70k8fGlYx7ATuUZyTZFBfHcSaqOnUXoNBS3bMY1uQgtta6/BwkINJzU6W65ceRJV
JW3q6KmQbDXAw3Z2X/K+emnxPPRkRdpe/+45aCIeRUfcJpVvdQEGXks9D4HL4KUpfS6t9hKMkzpV
QQvx2Kum185iSmVOT/FKq/bIFgvmMtDIlOATmkR7yrKoPHqFRgcpNOaChF7rhRxYcxu4UfInT534
YHvzuJwo071pYy8o2h5+HRYesxsKJsKJ+IdKh3Y1D9b4JAmnX9PW/AH6Uy+yM5/l7OCm9S98gVBX
bUi1gafd6GF8V3IkUrM86u3en2zDO5VppV+amGltPcp2QGNl3xJoV+OAadKusGbVyDgRhtsNCggO
xTSZNv2sFce2LBsDJ2eY7bHEe1u6GJMvUlVezeXy+KoXenis++Dy3/M1/MIdQfxsn1w4ZTUvShLx
mXHw+x3GF4EJ526NOIlSfdw1vYWXvzVChvHSIIwiLzhkbR3tlEf1gAudiCocg3UujO6GodAl+sr3
kTyi45ImPxvPNjaU/GKjIZLCvNRcUopxsNdbau7RHQ+ALNbcz/k3rn/WOgxwqVbI1ymf8cuby/m7
cexXo/B+1HG81D/G/G5mNAx0kcZXIDvze8HqNsR5e48HR74Z7u5h5aO9GT+bsCQe/0npCvc8TF6L
LltPd5gGO6Oyi6Nj40IUdWG+/a+HbHtXTTnvdWf0z3l9MENR3O3lgqGjPGD2+dYxSphTZ10D3S1P
5jTs+hA40Ep4p06T4bXLW+famwypqJnkVuDCZP46E4ZTQ3/N09lkSkXuHoeowIs/O9nFay0/VsI+
MajUPnHH88KOrLtx5jin/y5jn7qnPnExdTnxvCEzgUbpWu2BUJ51L9JOXoUj957KDb/I62EfyyJ7
q0i3p0xmvI+Dnr0BVLla6WA+eW4WXaXRv6uJN17qndjXrTbemXpZPRfBRzrN472ZgJpa+dhsJyNx
LvDeifQS5mh6917ZeVBR6Qe/BXeva2X5kQlhhLlnQMCOcrPtLJ12I2032NuLlcnBN7JpqU72SZaq
ryphI3Tr/IOA2bHsQcGnBD3WeRSLr5iw+KosclYpYqaryRMe/rqG3lXcPGem++uBOsGgt8R83+K0
JKgKpMAhSIz0PzFIZZ0adrFXkUj2XWvp58cFRKL499XjoaAFsIrjai8Qw/ba4HlYoXAie3n/5k1R
eAGoDCUB68O6sxob+56ebolG6Jhp5AAys47xRHfqIK12E3VVd8pNW13+uzgBH+pCLX9vcRCuKfCI
/M8lXOypg6dfanzDh+IRkccZ23A0gmYgLTPyCVIxF36JWGbwNs94ljYd1pJrGnfLn1udZEjLcaWX
BIlsD8c41qgsOsu82RNJD/eWqeyj1kTC3Ty+7OPCz8nT+lBNPe51oKEsgmwQNgyRpmqepwz7XVFN
ObBkr37WZPANRajaCcsVJ7jH4pRon0YFOWHj9UPwxsaurbiX22cObPhYkgUWhKWqOtvTaQqKYq1r
iLP6aOh+aRfpk2Oinc30HAS7zaOToOL2yEDkaqtn1RljfffHMO2Lk1vyudTnz9KYKh9JR7+7rG/Y
090N0GNQ3fbVIT/0zh/XEckYh7ONlpsn1odIO53MakZcQuvwHSuUU7fwfo5DFJ9sYuM0FyZahQF8
6iKeDj0RAsqGiGNMXpVLiuUAnwa73Sisp6oq3L2RU4nnxPp8p8jx3y2vw+MCBe0ydmrcNhZzI/Ul
LNwb8oKj3jhYSwY8DNBo45h4nhBz42fkVbZp+/VvschID8xjygafZO90YNAJFliPwlEAbK3q/cc7
zyDFbtUnMTRp08TgT5RInehd1c3eqMV7SjKJ5peZ32g0WpuCW5KKSKp1OppkxNPikmjAkkFdjied
3I0/LIprQ3sWq4l3wusbnIRB6nVOCqj9hk5EOO3uGMgjTGZ2eMcxB/csZAP35vxSRprwPc2JTxqu
iqFz4lVY7yp5lbWon/9dhrJ6ip0S+3AxYAFQtwEN5JbUs46eHXu7Zp6/ZCXNfWsHxc6g9EMpc245
o3yw53QDjmFowszqKVnJxkNSmdk7b1R0DJk1viUTkO8zJY6Daervaytv7ROsdoiQZZCcx7JW2BWt
r7QaEAilOdB3kq+1DPu3yqmTtZypK1vL/BBxTVaQLdUq7H4HUqB8gSD4unQWYlBu706K3Dv0OZ6X
LP80R1Oum6bKDnabvMfmDAJiMl5qMcTXjA9RCO/le86sW4JcewgF3R03HdIPixpro01NscUm54fz
nJ3M2c04iLrEeiHs4DTnoatctZ+Hdm+Npl8CWzkMM2cg7O6s2iUZmY4xDkUAETl1HPtWKgtNeGgY
yFaqetfhBL9mmDyvhEj4XTr9N9yleUMMAaMLR4Q1LfMcPnOFL8lpgE8vDKE0c8Mbsh6JUoQuGKyT
/VrHo/Rdl9hWPuXpWWm5t6tjh1IpH08WAK4NtyNNraSdrqn7TnhxuBS6rfnZgE00TzVx5i5svOi9
1UvtQiHav5pax6G6eu6Z4rFBMKI2kZFNqGca0j2kepCiD0ZVBqp6cNufttbaL1byewD8uLIRpitM
F9B9yMoZGCFZJyJicnnCQbdMLmpBOpBDNU7/Fp8U/EK34IoQDl8RXZESg6HBjROVT4yP8pFhdOZF
ldMPieXDYAjJhjnJYjV24LxmSrsjH80s4Fs6QT9mOER5qt8Krf0tMmxZVWiKc81QbirG2n4xVHqJ
SF5jzALbYBFddZRN2sMb0yPYgOI2J1G20XDY4PQnaGCL9q9TmXix+Csvk17klw5ixL7OzXtvEDtq
YI7v6rIPTtFgHmIJJZsYMkJeD8xEgqPkDGlTxhceIVoZb4aY6H+Jx2RFhMxYP97YwO3vpj6Qg1f5
fGKQrrkjPAksHs7lhgU7WNjLHIGjTjtH5sSAlDFCBtWb6TxaVGCJDLBMNNWvxmCTDzkEPFaojrVw
SwX812BY9TpKXHAls0PWoHWDg4gKzSdxNFMUDwQgpoYgdhR/hRAuXsoQAZvizzk4nE98vTcFzAcu
GvN+aQmzQif3HlPSk9t4HLhY+jTPzEiKC3stskw/jhkKeQUKbIwAVwgkwcfiz7DM1Lcb7gOXweKY
NTrBDD0uI1MLiATnBSKMR5mcipg+fQ3bPLKGTzwchMNq5tYNng0dKWrxMgMQPUa0EjeTHOfzsFzG
1m2OLVInRMeazLrtTMdkkfRSM7lKtDupURMxiQSvfaCa1ahLBokm+WcGSu5CuqQ4Fnh9Vo0pdW7S
KEerUz2bLA4Km7TfDsj1fJ3KpYwewhuwH29XhsL6d/ZpuEnfCuAXS6jxHbiBfemFbJ6LeV9Lqr/H
kjNGzdHuWrUpRPYUTEF7sM0BYTCqx6s+JPiJWYp2beu6Ow3fq75a1GPkMFoxQZ6uu1RM+y6soIq6
hNVbaHoV37ULTXzodVHIXaHkKosoPpo+ac/eKAfOYtlLzsKzJtA0vFPQqG1WzxHqlISl009nwi7a
rgoae0sAxLn3LgvEnC5nejvmsCmjtZRGvDMyuW4ZhGDVfXQvAuqHhnRxmTj+rOL63NRWtDUX+sW/
33yMhx/MgGAWexncZhvouTNxwAEdEQHaWUo8DXuwSgi5MXp3XOvLLSMIcuyz5aGZ9RFz52PlYzUB
WxwrhWc9XdeqSMBe4GoWdtNR8ZWwy5oA72aLKBjrBjaNcN7JCtM3yef0TNszOYSq+CgthMoxcs1j
ksvkzP+R46+qrKvuZMGaUQ8jYaD83SUptyctmHH0B4PjTjjnq2AOLwkEL09m5374GubOebJL9Asd
pTIkqPf0uOccoxLrxGmdSzBYxTHSjbc6MY6DNuofA4aqbdtZL4Ro6ycLpdqQEswXVemKX228ySzP
1kqVi4uXrEiOA1nk4Y98nmA4edm8d3XFncoNiyCYjOfHV010HuX3kgWaZRg/kfqSN0FZepMgZGEI
ncYsENh8/udp7HGAmcCuZWPOMX60N0la58cu69PVYNrletI1BtlJ8ypbGmOcFMx90nvmTTRqO3E4
u6Ci7RqVVGfm7zTwTO3g5NTd3nKYIW/BtlgXfZ1CQQzTi4ZHkOVsPZuTfGUSjHsi9CP9GB37a+qd
NXvdJvcK+eyiSu+6lrBALauKfmUcnCe7Uydjrvubm5T5Ab4v6LU+7G+PixLmJdTzP3o2P1u5Q8+b
4tIT4y0L5uDUTw0cKhunDeM8TrFsT2ViF6c66bxnWw7bx2YwzEqt/31Wu9L6hG32ZGh8HESbpq/K
dngzQsNd4wW2dqCG04Pp2fZ6BACFr3mCTlTD6q0GRjl3GWSdkbt6Jvt0KitBy9xrKP6g52GXNIp7
Us7aF+onPQtbhjtZzIkf5ISpVJ0sSao6vD4u0hThtQ2t6Vin9YGmq74uqxq6SzLA/YzNEbOGkWjP
3HnUEmlw9wQWPdHh9S2dWdEwJDOdKDGvtdDTNlofp3fTes0AxuHwluyH0IJauqQ7o3QRUyqVUkKn
ljh1gpZPItira0SnKYnKYAulXm4dFu1VtHymycACbgCBsZGUHXVYN8c5HrPzuFxkl32xKIxsOXF6
qpxSbb1qJtyND+N1omro7I4WKdjgbTV03p7YzbNsRHDqDE6AFtbrY0P2dBUvP8lcTHjKUT8KQHMn
2+yil5i0ua+MPNr3fQ/IBvPUDssQzlzdIceO1LR1QABhfTWz2yCtax9m9saOvGlbB01284S8PkBQ
aT92W0aVTKe4w7RVxpbDdFl6AhJy+o6BIu+qU0N4sO3KxVfRl37eZuUJk1i47hlJ6WucnVZV1/bb
CuW0KI38yjyq/pnYU7Vb0DBYh4xLENvPSDzNizmjZcRJ9ofSd/hKySYNWpYBxPPYWaEpMZWIs5eR
qaMYvL/JZNbnNlIOiQv6VvR350MR4DTLaxGtxeSqm9Xozk4nn3msmeZ1CafQRHnXfC0p8qcisN21
lhgAu2rXXT1+9Q5BG5kyi9aPhwRsWNGKCJ23xVqBASld2wUHw04Sa+J3upA5Rm43vHU52NYpFU5J
ftrECis1vNOBCezTCcwryy7oBwVssc+J2SYMzLr1LUQxMyTpUbXeu2lRVrSc9tZidnEnLI563zRq
eaZck2fbDOLDGDGMQJX7NPDi21yI8NUcIjagJtF2IsMyWIq5PulRq7aMxKMf78p1pxvxJy5SwBQY
NK8TIwAS2Wib3LaL2+BEu8eCqoGdTIUcECCY4x7qJ+nM6VmL5AWr+6KnLn9lTOjEZk9ZawJjyNyZ
zeuDrqSyw+CN1hVSknXGCwZnwrHCi2XE9PY9usW4Uls13SyZmk+p+xXYGtVLPfiOocl9FndXIXIU
q5afQYCQpgunFyQV0zxOzanKEwk6Uu8IWTzrXU8XdFG1OLWsUEy0q+happcEKQum/dnIaT7YEalj
/o89jfID59pg/e+gZRS1PyMUkH7xwl3tZotn08uHvaBvSWHlsqmxTiMmg2s05x/TDFbjgYHqDO9W
mXp4ygM7OsqMUj1s5MEIsz+q69ehneCThnvabOws7WnYlt6TEcTJxYt1ABwcfWujB8xgzfvGw5WD
Mb5cDxxdjg9uG3T3L8UYo1VHGnsDWbs9Qxx9jwhAXpPlIhv5NFp1cVTwRMxw2JlOZj9xAwwghhYh
kxxfflQN0ywbJX83RgluIR2il+m7I86xzQq+U9O7+SRkt3F69pgKDufUCu1dmWhkMJ9C+qDiPWjz
8AYkKf7wTfTmk6qNbGtgOtjmCeisRxS5mIro0rGuZcVPB7pHK/BW+o2I3af/HubK6o8WaKZ/5LNU
771dRRuXJE8WMHvUL7q2ehMG3ltb06ZNB6SFN9RqfEtv3Z3hsfk2Kbbkciko+lSFoAgSUq9x9aaH
81GLElxh2cviWL0S8I9vj0s6URDItDJPZJK1N8xBq1y/aa0TfQNspQUbNn+MlGxir6X2XpQjMpu1
i4YQ/QjGFRQBYn+MySGbKTVPbUqtD3hfKgT3eer6Y/BHDWV/rFXbftKh5l51P52G4GmVBfmL51Zn
qUecw+ti3gapZ+H8VvXe1vv6OSsY88BQH6+d9K9SN3m/vPju5jT5naZ/TdN+X8waMDuFJcCN7ObY
ufDNK2VPF45d4Ta0wMMFsguOmMIJ4zhQDU2t/qzDrj8E+KueYg7HfpZ50NNGaz6lcfAXpQrPuOdB
WmPRZDHGfyb6yMU71BVXbTzag67AsgAG1rSM3hDVsLbSLONsaTA9ciF/Fo6a73ZsXsGsWk8CZ7+A
ivvvUUZAlkk/5VaHTvA5F3ckVOersHXE1DEbtubYOF8d2hDsSfsNPY2YqvUBBq/flJNjvuQJVEON
9vkJigEYWHqeXZx9mdqkDjUhnnXB+l5A+XnRyEGtH1/FCY3Cx1cDkh/53GFjtdiUEzs2nh8XK65x
DDq4mJanutHNrktftpYuTUrVnigW83ubz/otZsfukgagKTs41XI9ARzodXxiy2X2AAygRbc+NcXz
IHN9a6X0/+HYlVh0iOS7eAbOWIxg6VsgGuQQeYc8mgVJGk4E7WDS/9WGS+mOZzFj6GSiG6ep7sDh
NDkxF0HQDOPY49Xpq4R49AWD5IOcsUYxAKIiFll7SSeq74H+/D6Dlby1FQ52E0oKUQjnjyJic+sp
pavwN9Jj/Py40La19tHyCzmF6d30v6ND5DPWwv7ZNskkRij2z7iWOV0uVVk6wlcpxcg8gCT/leKF
RWNv0idFmGDNufbXUMrqtde6DW45GOFZ4EEPk3JLtvFm4zxzsr7D1FyuZ937MzZ5cTadsPpYWx3F
FIZV9y5bXsRqBOlQLjdJmapnjlfhd99Tj9VwoPAnMBbJrvI35m0yi8wBq5qnMaZCcBX63G7GUSO0
0DiuQGe0IMDMNp/TEHxBO2H/yHpwgz3OwQ3kVfs8VvjPU0d9pqTbfDP6U+NmPtVUCHZTPxc6+d9H
HdyXzRUaMgcArfMszFuVZKPkwKW7P4ktY9t1cJ2ivQWbftSTkxq9BDe9g9F4YJXuq5yJd9GJltAW
Rqx3iBa1TMwRQ/cWcbuJsbgEVN4bZtYf+2yYPi29aP0m92h3UFykGqRmBjBP7P349GbLw3hOsPxI
BMvg5//RFaCQYfTqVxu3JGST/GSIXAOZvpEqHFaZjh9gmkrx6hBO2iRtI7aPh71RwFCrxQsYLniI
Lt10Oxrdb1X1T7HZl+9DU9W7RnOxYddt8hq500+zEfa1SZklQf7MuuYT6aYCT82+nLHsrbtyzJgP
oV/oBZMMWXRRVTbN8wKS4dzIc5odNs+jIbMjbCLAZLHDt4Sttu9z3s5c686GN06ABdFC86y1f+rJ
9E19qu4trmZvbp5Y7qo9AE+me2UVL6DDAqPNcbXLDbRxhCgSywsL3mo4kAFDJoU4oTwPs/ueaOal
m2X+q4GaFVrGFiSQfqduF3fMFNj8dZzXlkdHwYEx8FyXiw1SeelPUXa7XlE06ibdB7dO53NvOYSO
lpeVeXun3gUyZGKhww7bGdvKVN/EQkgGluGBpcc9RrR51+Hs9C86uk1NiPeDJi4GFkFEPmwS44TE
km9m0ri3sfrj0gLz4YQMHxQBsKkdR1k7d+QNjsuy23ZGGV8AHMUXN2DK0uq/x2aXvNSIFvvHU/89
//iqjFp6KhpYJS8Phi0wG5t0kz5f/7s4DaBtRwa/Ey1s94/nI9mPNAnEH91oU20/IUKfRtzLp0k2
xiHoLHGHQdq/dT9rA4cgCQKSmnU73Xil6da5TAdiVaufggJkktd68WcPHmkdRlZ6EAvkvW6bPaGv
vT5SWkBEse9BEFzYHKbPnkYodYYAPlZ6L2WClccwf5cmuYpQ76w3I2GDj4dmLwXor8d5FUu+dehG
Z1vSt+V2wzXXMOvm/BAllA73YyITc1em1j6nwU68w6fuflWT6H0jQU0QssxOWCn4OEi4kD1a3eMy
6COcDQy2vOBvyAIHr+y8ZZ6gd9F6vdLXY2P85XNpMR3BKPX1v38hIb1rBp0g+P//bnBfM7iAmTKk
b6rb6My/ETyMw+PR46JARu/ZDit2mlJUxKHwctVyPElRl2vLJHXZk/zFPlCbR2Tz5yYNrKfHU49L
VkaCmx/czv/5Bydo34RUT3UFettto+iizWYIcSX7cGfVHXu9tza8ujOFlvF3SCb1RXoJ9X8O5UHZ
ef41rbOlf1laUhycurpRrKIMO4Z1b8ye0/csrHccM3zCNL16i53iPtfutuyq6ccgvYahrZziC3h9
B9h024lE78s8lOzRwWRuH9V1UpxwSTO2NzSPbabwO7aZtsqmOhAkRVnS0ap+W27ECcwo2n04YZOA
I/cXjtUSvKsZmFWZ9Yeu6wctBJ7ViPIFIkvjmxWPQI7S9AbURAt9JjK2SmrrxsxgX+nm31F+IP1z
NDWcZJe1pACpL7EmW4mJYb5PjqaBdVrT66OzpI9paXn4CLNlTcWj6iAj1NEXxwqdSL6NHGx1Dq4A
EydIsM7hoREEneutlnybdIL3ZuwCuqMzjmllHTmQVGVC+tyj3HTxzNHcJtBRAVMEzVKedLO5BUOL
pamJKr+c8Fa33CDlECzEQCzBtmYykM4bVzSRTR+3ZApnYYmnodJhe2+fGe1MM3z5DwuQn0gU6cbT
3F/Fon5aHaZ8Wvx+J2q4HRwMN6qhZosizshD+HtE/7apM33ywXRpgBTXfaGuJK5gGiPvBd7TZGoJ
QEzXPegyPcQWyBIaoNUxY8CdC1PFd2sFomQ8o2H2TznhtTKx1EpVc0sw1THwEeZMNrU5WnfY0TzR
AMQk8CITCih2sp9hgGzDYDDGyDZL9NOavgLsb/+PszNJjl3LsutUZNFORAIXxQXMMqLhFdzhJZ3V
IzuwV/ChrmtMQV2ppwloEBqRchBa4A/9Ks0UljL75p/kI51OOHBx7jl7r014vFaepxKpcmC0/b7F
jpwO2EJpQHpjY2QPc8tyETHPLQ1aYYsF3jHiQ+9np4boySpohnVLnb6adR0KRsQ9kv7bhnjf2icm
g5oawG4R3DpFd04qqRil3QFU6dnlRyVObaoZOpbquIo6bLyhRHbeFYdYU91iJK3DsBtlV5gqWJ9o
rFjwMXWZ0OjXbVa9qyoAibQnejIQpb/1jZLvoLWpaJdIJuU6DNCwWqikR0s33hW1X/sOcZrNHAMP
1ppDhpJjX0Q4NHv9FjK7fbZDC9/F1NFrQ7quS0SLZuvf0ArT/F6IorOvLNIr7mhsgnZqMjiHqhdX
ejApuaDM7EHykyIVRYe+UjY1e5qNTc4ARi/wa3MKBGTy7bewztatobfbgbjXfVRuwvDDxzd+JwBq
NXRldJg7WAGGzZ/cYg/08haPQhBrq3SRfeOVMUnIxCOSbfpcJqcBImMdtLRLMR1VUwfuJZAj4FbG
z9OqLsYa9URyh27A5Crrf4CxewfCMYFQ1NtdWY3XscQkh0E0XTiWGsqszSTHN/IWISMm0l5Uzp5t
Js8I9owtxDPWop7CdTA/2ERthTB/WGgiNo41U9KMBI8m2k7vm3YZkiYbi03wSnSlgZUs26l673t+
hWgyBRjHpA/cIghCRn0zRZyePScKo+NcD95wqNJqLD6IzTF2chDdVUdHKg1oiXPZfuA4N19KFsrC
0d159l/jDLNoPTGoNDFiemMk3hSJja6wzFsQaRmmOQzYSmh8RFJypEPl3aFRusvHbi/D/qGEKkxZ
nO6SGp+FpxEreXXYIZWzc9LY9r/rYevGbSy3GmsvqCjON6P6aOz+w0+YQpIZ0q37gEyMcqpc0AJf
Q5l/G810AYEsYCSo6+sQNdeZkDJ9Zau6tjXhySJ66esDMODXmdtyT8jEtpNPJf2Dqx5D4A8EqAUo
9jsRFsYpinyE0/UIQIVgIW4ALFWihGyjw/uq0GlbE44ItU/TVVOQGTEYJBn068Yqv5Hgc4l0q7xB
VqdnHAM4oqsBKLJOfjQL2MdijkgXV6s2Wi2RYJuHVlU6rxus65Qbp5JMXaqZ+mYLOOWGM0eHVljR
Iu9e/MqUHEBBURr0545sqlUSI/1W++xO0BGed7987yt0GFOFCdSf+2oTCrGd69zwoB8ieo6POejx
Rc1zGWV+c7o22pZWcEwq7adC62ebD2RiD6ni1ZPtexaXHk2ded5g4B/o7BDdWxUDwu8ONTLg9Z8K
8EfQX86xau0ITbr6ypn0WkVwC9HO7WwLDorRaJJLbcjBs3LEGq3eFAIVn0EgMhU3PJEu+wFzDVZh
tM4JJF9HmgC3+9KUAGXTrHskVc/xWv9a1Tit8YmUa1SlqJBMJhhOAnJwHOQ1rSDSTMGABo51Z6ff
lIZ7Bz2m4F47aCUFA3nqPXHQGyU9YDLExR/WJzXNnQspRdHWtwlrMO5dQAIEZPXzLLjWtHqKz8qo
/ByX2G7cZ26pEh8xDdrPMs9f6bygi/KTn2XXP+f1/KWexUUP8bJj0SkN5M9UhAvpVId747DJTiAZ
19Xb2IKm6dThSzVZ0tMavGkDX8dYC9c2pWKcNa6dsJi8B2cuGMS3ar7PJNeHbPdM2LdyiLQjl9Yj
QB92GWnDJmvCUAAhDvG8S1D74MVIwuw4tw7gp0+WHC4W6n8PnQJccD/yMmckoSLAadIqVe51EWnR
Wc65lOBGHSf2GX6VXZLB2mFk+DEH6q3ty6sWFOJsN4lX1cHeinLt1V7kIch0UuTS0bvjRLyoSNnE
/Nvj4Ac5TSuWdTRzghbuqlCieDcuGYdiep60CXFpeDKlijixYA0WOhYlYaAXgZ+uqHd8eHjXcUOT
5p1/c+D4xAqJpmabrVVV0G0WRevagsqjUgZ17U8B+rLW3Ha4m89Gyf49Bwdl1eSMd0hG+iL7oEXY
X/oWbatBhgINrLWz2PERWW7gsz7MFvEXs4wfekxg/nia2295SYhEZhm7JlNdUsDffbX8kZsjaiaw
CLTe4UJo8SVXjWTPQGFFbq2idDR4lSDdCvwXLpOWh14RL1DqYrv4JuLyPRr77+VooqzBkrOjWTsg
Zp7OQw0iVqblTxx5P2M9f8ANhROBmcDeHqkI+9ZhvO9EpaeNdelRMzFCPlf4X1alA+FHr8kXQIho
7mxmFU/lKF416MJYufN6Q3c59QFv50nhY3me74hrcVAn+T6JAJOGvf0Qp4iincIByQSMYivsARGY
iYLMJMG2LcdD1tOdlRr5MD6F4L02mB1oKjzLcZPE2MoZXT1EGjiEjvbp2jSDY1s3xmFQetdq5Nqq
iVWvswR1Ve1YV7OkeztfQ0SyP/pBecAAvh2Io3luWbnqBUAprCdO6+ZSIbOfUyi/Vm/vhp9toLVb
YQB1aFGRFCiF294pD6XArGKM4SluCh6qwJXYY2f8WmeH4mrVJj35FqW1q80MQKOifrWDUruWma9e
wXe3thLsHRiSnpYnO9RUlD7T/BLOEEZrI3nH8qM8GlrTHgLELqvRt15bxnabxNfuNBAsxGhmukdp
Yu6nxganQCSO5CrZM6iFblxCJvH1cbhmuFqzrNU9tsv/Eg4MhoxkQai0+Q6s5XCo8KLGAak+k0oX
DMZchKldoSFiDgjViYnJgvKC1U9/sory2EtoWKO+Qd0jdOS8o3Yd8zDe55E8sJfeFUSUrgpGmfsg
IUWhmO9W4rORN+g5Tv8kE1j7Y9o1/SFbFxYkJUeTwoR896fUa4RXEvweBu16JmnG7gDnhIkhtzaJ
Oky/0JVI7oiIBoN823CoUTejEMg7+1FM5regWdsi0hmaoTxJovHy/05PE/8h28vWTZVfoOnYIS1G
sH9MTwMVw95nanl1AfeNJB6h9Qep/9CZO8yFHMpGRjszU7dZYkx3TW9RNkSvphaeue0ou6aEqkf3
7YR1QAPNwkqSCzrLmbIn/kN9nfHx4EUu/0komaEtOYZFOgVFvuTtclQdW7VsIaWlq6qkjfbH1103
FuiftAO99zkwgUObXPB7oz9zJuuETiu7szh9xUqa72cqrF80MfBy4IMpBslBuOcYXJsDfbh62ilT
bXmD7TRePfZb1EjJkyGSp8Ahwz5AN8zQqtuxinfoHTP1jsVRvXcYu5QGBt2MWZsUC8gIKhnKYZK+
9KrZn7o8HvASNwL2gxluzBYkKGYlYJAGcQZFAV7At6MTgu/sGBTzuKlwUVAo6dvOr4pb22nNIwfA
ANxFAoRSAvpq4pJZuEaHMlXz6BjBPVyjnzOxTg4RS/YIk6aNI1ZFaG37BiwXDDm8T1Vp27y7JlS2
Chs6e6322OeQiZJIWwa8cDcLp9uCYGNtEInjBRgCIc6CtOU5BD4nobhxoTfn2SpC1winYB2mRrtD
T195ZqnA4F8ePj8Fo/4So2Pc/falNMzDHb2zF1gNzMXahDYaNwnyqJaf+vz5zx+VoUWOAbkxBpHw
V2t5qHIswEJ0p7kusWAUbE01MN0be8oZbzJmYg0Q36uhsW8I/lfV0kysg8F+pDtEuIcG7Fyw+0n6
dgKSzkPawJ3oTJT5GNgun62vUtOng9YjJQloZGxHJU8pwTuiSCJBV6HAm/v5YGnWM3pkw8UrFW9x
8xSQViq5dxrlexP3GT5kSB8kNRbe56dGEl0nxjF2o47enGX3rjWrPb1a+qjKZW7JxZp1ce4dpKAQ
xL5o1IKHKdQhtmtlTKIBmP2xmawHUZdIN2ySHsBO+KfPh7xKgVTIBqypESqnTC2oidWW5BjqrId6
KPXnCKCiQwbx45znAkHhLDYBtZQWBvI9cMSAbwsEih6Q0SNGRk1tNaytiOSalI43M04U/hPvhTMb
N1GeE9uxr60ojFszXWRiKDuzax3PHhEUDHULuFa3RrbUpu6RRgPlvayn023krDzhUa5ROZsB/ICm
bneMQPxuNcvIOLXsy5RlWIrVK/U+dZjcbOnAzMdRCfILgWIV48P6A+goAZwya/FklGtRDZo36g5e
UjEpd7oljEXphq5pUcY0qolTyCttXCfLddIuV0e+dQIr3ZPkV7z2ZZ6sAsZbep2VdwOsIJyMmSiF
BSTARMk5mRggtgPLOYlaFWR8MsYA66pfbA3whdEL7FlwrG9pgFugyAu5Ca1lDxOl0PoaiZBtzpq1
lGPtCey2K5IXmqyBLlvbGKlj9BWMYyNvsoMfDXcI1CnTaZ4NlLyw6oWoCMqwikNrx/VBOCWlOd2v
vTJFzSXyG7ykBUoyv3KYmCxfi1lvyC/DelI3NlsVSmgUoHZV8b4q+lEqzoWguYRXW4YnNBTffTMZ
GWafKRqMk2+YyFfT/I05vHmU/hBAO6oxBCZNtq0NLJETe09/iTHVS4PtiZo324gULnfMcgQYivaB
mmL6Ei64dKfIDNiCAwMcGMGNOWI1Rg2eIaVC52k74U9cu2LP3LI8ZFAkNwPLzbqZFJieg1reYn0O
9lhmjzJ1mqse1SbFapk8dyGXiNJ6hZGlJ8SF8a5vbPWiSNocdu2kni5R8RrFcNZxgWNJ1Ql1KWLI
NpOX2HH81i0A5ynpJDEGGl0N9A7Y0dFyCL/79ukDIqV0XsXKK3EDI4wqz54QBcGPNbsX1L5HGm7O
3slG6UZq+7MP++whSsfqkmuqXLW63l1QMBoEgOvRyRySad+L/q3o6Xz0A2bhUY6bDGPm5FvNa5N/
iQwku4HOHqMe0oL6BAJm2l9as1umK0rhYtfor7bleH6onSMiVK6+byiHKbdrAkXClerr1A5Qsy7U
UkzkZnYd2pAr+N/qfpcV3XJAl1GljjFNIUyB/r/1o4QtdIoHqFFtEAxevTwYdNDWXS/MLTQT7qCy
0vYM27KnGTr3XrLhIBuIUlH3QTOlAsYQaMxDRD7GRqFd8E3p9yB28iO9msrNTH9eBxNqJXr8KK2z
7GxwFF6zwQdo6vujx6BW/BJT+6+Ec/+WTf9LVv33opzqiMbhnz79+1OR8d//X7z3H0LA3Y/i8jX7
aP78VMur+f1v/8er23xtv/7983t5qcsnuO+idnqg4TjdP5oubf/+b7/8Hf+Zf/wvH5/P8jSVH3/7
y/eiy6EN3T8CrqrfB3prFvXav/7++f/xc8sf8Le//O//+d///b/+j3//X//tP/zMLyngim39VQpN
tyzbFrowhOb85f/GgGua/Vf43vhUKA5t0zTkrzHguvirZOxP3LewVSF1g+IMGWAb/u0vmvFXU9cN
yxGqSsQc5cl/JgbcXJJlf6vyKEx1oSM5VqEDGIJKeqkCv3+9R6hA+F3/UjOkiHK82OciK7H8DgC+
FsV81o3tPWmYm9fyRrrSeDZkNP3yYP36ka5DFzVJOVkPc8+lzzI5R99DxZrWgkyo65zqqodas9qp
LdDVwfCfg7TYsn/snFUjInE2NRkeW8FwGWVC+2ibuEMywPtjCRskS3t1qy+/DXVjvWcr1q9xpFzQ
5BofcToe+nwq32XUeFZeHVVJD5acCRRanYTPRKJlc7WYRJEGiVYlWj4Nu/H+u7f79suR+n0cuMab
9PsDqJHabCFCMSzhCM0S1p+iexUVuHStLxT5btAeyujroOrzG+ESV73pIvdTDRpEo3LEOgqHpgKW
mwR42cpxoJKZbVEeLGBZqyaTZ+JHcPZ3OY28f/IqNWzif3qhnIGapiGTFxaAGExVf3ynmwgOYaGU
vWuiz0nZu8Wm8wzOAsDfTRBoE7bnrngk1gHhNvY/qW1qtqc+xgtumpdeWF44jV4FgBU/ByGV5TmW
3EggwMRz+1jr0J+ZzzXiyI+eWgE4aewuEaOlsunei1B/voZa8xXL7lUE/iEU7Tke7HNGFEfXnkQN
rBi05NtQdlswihcyJlZ+Fezi3P7SGtoat547E+tE+ocbLrGe/onq46xVVxOLQa3oXtKyT5XKLgKV
Jnog5PJZp/M9oYiatZ6VFr5inXGwKUwmyOASCcO8kBZ0Onl9TotS3yY1mV7JhxO/xfZbNj2DFViC
NfRj6kOs2geQ+8b1+EgbNf4+JavM2qjZxQfG3VfX9IbmAWQkfOGn2vw54MgP2UuE6HqYLIXNQ60g
SXtR0HdhpHEITHn0UQt09hGpVMwmp0E1YLGFILJl31jruNxI0yXPhuEZshQiyJf0TzAFBayHkTcr
nI/5KHY44F6hjxxUg3izZOEG8xuaYyiGPXqdB0ut3DJKt2ah30khfepN/azBnipBWDFrCxKmFWjo
8Afg7ejsPVmMriqbhyadPTE3SKLYuUTyyYhINIb/NJcJ0i1kFA1i2x74HB0Xal1FuYUi38nsS+nr
51SbXSfuHgIim8rY2DaSVnmX2o9Mhcp+3JuQfmoyA03VyFYItC/wVHcRNGwfZxwS55VZfHGKcj0e
UjrYgfY+wm0m9HaliNs4QyWgzC2DWwO9XOQwz5pVi6BVhjxZNHwJJmDF8zWNQ2L5qOVvfhC8BLN+
QvtirIZk+Jl2rEuO9S0K+kNgk6+Nkoo+0Fpsxw7UpVFIfttMXeST+9Udp4nTJTj6L03waoOP0QGP
Gs9meR37tck999kg7Nj4mimUtnqwVqYfQEY4O+TOYfqTxOguonRdaHBBI1awx16v1uRtYkrc6hgL
jKe2fkvGZ6qfMnhHTd+3Tz182ZchSHdYGEzqINxuKMHadsuT4XtRwB604UWIY1A9I5eEgQW7wmld
IY9I+LDOk1e66yJPcjAhi+b+GxCLwDP0W6q9wXSt2Se89yBnKIOYr0HGTDXwlk29NypKH8Ocltfi
Z8D2JTgfuLQ6/b6C6yMKwcUnDk/OqIq6tibDRMWZYrXNTYmEWw4v0Hyxn5GEg3+zdcdEJTBl2sVC
WetwnyYfaBwJlJRmexqnHv/nT+yYe+UYZ+MNh2EShZvjo+UOtG1mviuiTQtIUTE2ZtodcuZLEczL
pAfEiEqQvcNB5/RPfG4u8UOBnYORLpoCYoOsfDs2CFtJeGYDfgD8h5wTgktA1k8dHxErMYI8p/18
YOt/sXPtZvnM9gWUv7onb1J4PR5fozVIIy3cidrbYRsyZAvJhfQMLu1AyVFFY5vOU0Y3J40gSI2O
WLW1k0OqkBn+UHdb8pNLnM3hvmKu1blzdYgBacEsDU7EpwahJ7gq5lPovA/gnNPpRSTfI03zrLZb
YWHZOmHqovTd4Adf7rhnQAeb0Ge+UBOKNWXE0ABuZ0OX2hzsOn6BWNpvkMD7SAszlx6E2OjD1JyN
qf1IUYY9dbTUmBTh1jMhK1XZI/Mx6wGTS0dOe4vJL0hcvM8JY7krkkPiRAAXu8jLDcajWgdor/6W
FFN6i1BBPzojHcS4iE9xaLI+9AY2MFIYNzS7PaBjxr1MJmsF2e8AtU8elBzJhh6H6p6YMCoOJ3pO
pdFdmdzjhJCu1qvVl8xe3LR+nLh14SSHkp0XQ9z+rdQH7ZorVwawwJGmhmRqW3HDynQF+/wvbdum
B4j6zqZO6+aLavUYWyqZndUsFy/pAj1bvq20e+mhYLTx0/FpMGbkP0ZNdWSOvcT6jNxgpmMswvZ1
yMnjzehbLFaJF320sodirIjWEil+WGH0XwyyVYZmsJ5He55JjjYY6ybMWlB5E3QPd/gwTJJATG28
L1ikKST0Ye56DA0RZwW5Qv940GM6zWgLz59fL2aHaCI1IJ50NTdCuvZk7gq7GV11Kg9Gb5Qe+sOJ
q9OM1uavz1SjC66E4Ig1CXODSd0SNamRICxIy+wQ51lB8pV52D9+5+cPfj58fu23Tz9f1m9fmyzb
zQIu8NYogAaHkUrtlyFVD2BqzFs9tXMvMJPCA6MTEOZYJMW8ljWzqMwivvfzn6Ll3z8fwjzjlXx+
mLc63w/4ni1c18XrmP2U5yspxm60IsCC3QotZtq12yL1t4WhH2LsxTx5Fg5ez3R/tODjmku/izG1
YG7SwlrzAdQyUO1LZH81137QXgahc2NtSGmo1sSmrXNI3uxnD2ouDop461RqIu08SOnSQr4wY1v5
8Hvszu0m4frheyxsskkNYlhReJPxZdIRoVH3VFT6Ych4C6DS0ENj4XTuTUGeesNkEA8n+2XWZrFR
p9otmGNBKkGORkJzJPYNjFkYUstyVdCyrlSxyTRksYQPEYV5FjVkeuOY2uGJRJpdr8fbIoZqnzY7
pTVcifO66dMlEnuVx/NZVYY9W5INeo9tEVquwfVLIPSqTugF5aaLDNnNYs0FCOSWsDuB8yM6C0rr
vTRbWMF0F7pqU/Ytw6X4TAjloagU7qt0xSLrVhrxlbCb64R8BJTWmtr3OjlILVr6kkoOtk1/7Of6
a5XdUM28ph33KX9+CeT8zUyfO9kCjLZPsmnc3uZ1CO0KffVcEDYChOoQFJexSt2WOcTy5nU9XhMW
vj4TeyUGd48dNMbdWQuYDlLuxPTUj4jsTajVpGExW0G/J9AwiK0GSNER5rosiWbrkz3zH49r/8qW
dw2H7YsTT48FUimNQA5VdcPAdB2HOzL7gyHbpR8ko3iSazYZEbo3vRv55Ll1+knWYhemgctoLrRb
Dw8lGSClJ1nQzKQkIYBceN3eKU0OzsPkTGXW7LgpvONMUQlnwjSYnWaVckjHPC3eCnhesTnTQLY2
RseMemGk6+q263u3o6sTTJ6S6xvCoghlsDe2ukjsPBGELgh2bOo0kJjnmPii6i+DZt/At2DPTag3
C1fhWkhRD2D8fNR4gYPKJdQ2O+xuXGUuqFR0V8lRTvaJYR1KmGnjlCwNWkF7GiQJf3ZHylxuv6hU
GFoRb0k030qDoMRa25LdvLHQ+/RLtYqMWLObo6WPx8IiDjmBECjHfd3dZrvc5bGzaR3WB+pvTJUb
kcLyIkHFn41dSYIyUzpkBDnocWXn95zWMXkqtVtnwVbOA0cvAVm+4S11VeoXp1Ixr06YTytqTfWO
rP9YV8WJTMuNRToOfi+3oLinQj0Y70nl7625PM9EvlYslNLUntkZHSya875K4qQdbVmnt/OgevOI
1EKgF6m9oRy3reg3VffuSCC8Jc5FIm0cX14mFYuIUX4Bs3EtCxCUBM0MJX303O2Nmqu9eC6IEc0q
+IYGEfQ9L7kXrsT4XEX7jthUnJhupihuzd42iKa9MApKeCTI7VWNWpZV5vI1FO9e0uaeV33woJD8
bDTmIVvusSFzjTT1TDzIVTds+ynxUIXfC+iTZvuqzAatJ4wGwI3FvHiyd1nAuaabFD62p3WxN/cT
RY+1dlRjz83eneLp1OTDU2XMbj6XHr1zayShJJ7vwTx+T6364HTRMXPw3Su7Xma7jhSvItcPRJge
9Gl0eTdRGMiHOtz67pBoNyYbrgDorfE+GnpyJheZZnOw7aGLq+RAF/m3pc4XoqT1hVPM6FwfIS2J
SJoa7YhbdPEX7hT8Y2xXt0qEPElDi0WBlI07Gsvb2m4OKUtgLMnzybZapXytHH/vQFSwFP8gSEGy
Uq7/gveRtXlKAansCAEh4DhcidTwxlXrV1/p4L9VtcFEdDp3vjgAKeFe4qXWvOb2ssXEijvqaCsD
KyIaJcJRZ/KjlPSLzgmS5WsyGzbDgK8ULzi88Ws+XcPZ/BiGRyOPb+xWEaLk9yk0DxFcQUuHdnGr
jORUTuqhNobdTKy2VL+ptcXodjw4kqBz/G80EFAbkI6GoEO1m41C0KbT3EmZujL88LISGJiUG9Pq
7qaE/QAY3WBTsI+EsU2N7CTwc+OlqQdq4h2z/T04GZe2+86Z86ttlO+1v4sjQb4CPWR0rwXCrhHJ
UY0VvQdsYqmZm+dyq0NGRSB7RkMJtoVpSVdBJ2LQ3aqqJwz9NDokooBiqGz6/X34DGbkMTQoVny9
3BsDXfjLROEBugRuNdDgLH6iHnxAo3LHPnW1wLIUzp0O1dVEEw20MfA9e+B+CEfgXcV5aGEOGhBl
YhvdjcnVrp+db8gaYrahmunWMRzbY5G64ArO2Ip3iRWdmJQ+K5LR5JKJK9MVToIjC/IhUm3PaLHj
a/JHL4M3Y+TGqsZeWIe7NC1Oy/2PPBdv6TWkyA1Kp91LixcTGmfNlPe8G45oX0pWDmULWnoLQR0z
E4lMpBdFqblvHg2lOSBL28zK5Boz7vshvUuIdhb0ti6UWxzLT1bzpsUYaPvpINrioKoTHZB2FxEL
OsNH8k2gYGV7gCyjEohihiTg+NEVJcXLJPqLLcDV9TNjTBt9xwzR7CFo+n02vhVIMbW5AG+W7k1o
P5qa7kJpbZMUbQDFptRf0qd65t6Ods8WxzxdShc8A0FQPM8GZrkhPpZmdB6RzmY2+CWAHL0fnWPN
viT86noeyaQM1hEA3t7cU0yCP+b2mdIhycWeNs2FnuK9n7RDHfb3UhlvZRt6thru5X32EQ0mZ8XH
IlDp6k5F2hk4gZcTImgQsVH7WN2q7Gyh0RgSWB1EwwKX2SOFRcaQ700bz7rvPyma/SLwixOaem9H
CzxtcjH0eJOifMGmuMW5/5BlDtClcD/rjDJKa6NoDFti5MuKdiuX/TJzF9+cb6lo95WcQNPlz5M/
PyTxfNIz4gvam4yNJ79sTqlJDZfqB2NgF1RxgdGowmLcOdZhkMEd7+E5solWF+YBw6LdW94I1Ewr
8MT7FWPM9sX2vzO/ws9ANyBokNJv+nFwM3U8pnmwbyRkP86CgWgHY8F59wn3/ekVzPae7JWVn+WA
sczXOpweMtV/Rrl9B5JFCBorZaSeM/aMU6G+sVK+OFR1ZsVQT0GbCe7G8Zs3a/ZvAPsPWlvs2eqL
ovHAwT2oLcii8GeaD18jerZz2d3QFLkRTAQrLM+aiLdltQcysenhKwN2fuwWUwqumSSIWQgMT6vk
na42z1K/tLK4CDJJZgRhaXxoDQsWoLrr4uDBJo0ae+GlRkvXRNpDHTdkxkEFKKaTvaQOq7jf8vA9
D6VnUeovp7gaB++p1R8SJMXoOu5dZRxH/aD0LZNLBP/OALUvvdnSOjZsCsfxWeXW2OUVZDX9Qpfw
+5wHXlnRixD+WhnXTFA3GpeXUyFflf4uEvWpw11gjt/S7qUU8kDGBREbzb7z5bFHvjxEJ24BVOlQ
mOimLgIyhC7yjVjWXTuVp9SgJ2CIYzcB91NR7SIh79PwtW+iL0aiP8pAugRfI3efrqV8Sm1Gfl3E
mEgcGh1ZnJ2fe1OeVAPJrKPsfVLPiCcnxogoCXWjam6vW9scsBrEI5eM1wKc/KBvW0nQUBxvMdtc
iQa5xVzGOO450Z8VWm5ByOCdNMCyKN3Uag5Goz92qoTwa+6grp0TRWwjEGKB9YozySvDkWgntviv
Gr5HdOOuSgUv7NRLVbyigmxTZ3zAy7Jij7eOY/p1Vnx0pvGigwNwYkZ0FK0z3Q8S6XW9flG43oZu
gJgdcF1RAiqCOqc9WC3TRIdUjhMJlzvkMXt6OCTV69xCI3OnEagytRVXTXhg76tI7SbRAVY4jSq7
O2tNfs0STuEmOCK0A7+v/+jz9piEjCdoUzQk0pLOgTtCvWEUXphiz2mqsU4PH/0oWWCdEwyffZds
zfElVY1Dms1XQ03OXdTTh4OQVYUVQ8d0O2TFgzLbz1LKe9AWN21QiGFM7inTjV7fZymeahDp8IaV
GJtmRLc50/b91C6dzJORDyA7jZXMqLUbA4g4JqhsvmtOfGUvfkmD8GR040Gtv45ReOp9423KJiIh
xXcJ6NEypj3JIKckN/Z633kFbdk+6mBymV6svSpdv7ZB7S5/AGYOt+sYt8QNK1V7PJROeZS43KQo
13RwN1KpXIMpbJrmJyCFe0UNwLh/MR3zYbTztzlXvkRdcFN8dBjsMYD4ImvrViMmE6Jpyp+dSSLA
dJU03XQgfRXFRMWyF02LTjt2UQezd+sujiVgt9BXgLHZ9OGu0D+U7GdjVCQmqdeUyq3h1COEchex
D6LVoUh3DCp39EmLFqizbfT9qu02FMGaIo7JQ2UUX6sQsRzOv5S8XjuBUBG9cA0eWaBuomv2UaHd
o4HNT2Jf1Cln83ixHZ1+JAhdEohlDiozGPdoLdxFtl9blBhEH8aOtje1r/gErzLJzvjOT2APH8Np
Zk/Gpr6mgZLriFEVTNpYJHllKHO74Kr0Ol3RX1srn90Qx+zoV3x+8fPzzz7J56efD5+tm98+7QCF
bXClogjPCWj8Q7un+rXx8/kciQPEGAiOVOkaDyKkFUC2C8k1U6ZRaDIJKLBH0lbgoVwyi5U86zfx
IqX9/NrnR3k2OAvDm+8BaU4fMgpsWup9NON1mTHEB4qNg1fDh9Xbo0cRXnltFFZe1dFPUht8m4Em
OVFTouk/BZ+fDyXZGTBjFgGo9qmi+O3fF0saI0SAuMuPfApFO1ny3b99y+cXf/88vz3F3Izdqm5S
ghiWo/HZ/Pk8TNkw6QS0x6zIyz8Usn3VcyfaqYqueZ8PyKXQlHKHRBwKDgEVWeYB+M1++SiNULHL
aUKl4Fiv3XJAflEdLx91y6FQ+qBEnUqpuXTYPt+yz1815T24FVv8SA2f0Mo6Hemg9KLY0GTg2H4+
VS6WI/r54ecDQJjvvqQ/HwYVb1lVrtvUcA7/h64zWW4bWKLsFyEC87AlwUkcJVKS7Q1CsmTMUwGF
6ev7AHr9XvSiNwgSpkVRJAtZmfeeK+Y3ByMtFJz5aZdby7lac2d/1MQoDJdRs/xO/33E8tjlXELe
+/jzNMv/TRqQSJ6a3puUvzUWEuaO5vy3bkWFk2rsX5RO8QD4jRdgKjs8C1vgDFuHvhFA2V3fGnQc
4hViVvZJ+ViDbgSwRRQzySU7s6mhXOSbRBt2spcbFSpKOoyPevQ+leockAbZuavwKpJx29uxn3f/
sCTfDJ0sh6rfAAKgNUJfIYWa8a8NmABO00GVzTFP5DYkqM1y6AClT1qY+U6XbMbKOjICO0y584yR
75qZxQ7QGYPQuNF4YwqkevqxUqOjVRbnTKgb6Fw7xVgTyt41FNWjTWyVty2Uch/K8AlH2SaZL0Fp
eimPfRXuM2XGNM8XRdWXjn4Et37B4/ygnfLPUrZ9UB4hthC1Jcp7rKdPErJwK6ttbFh7sSNrz29n
zWY8rqNOkhlIZz4ud4jWjkJMp5LiQc2Tvd54TyYIns5+NqA79N3X/GeYAntjw9XiE7kCXIbZlXiQ
FmaV6m6T2t0RHkVh/N2oYhclR/pr+8SctkYdbaQ8WUtM5uxvCFYBYauge7B/KHC7c7Zd4b4Co1XN
hiGSW/Hr+oihGHFsvjSlxjXIHqCcTpIkoGhC/xNSyZGOUmOKkFqyM9t0Ax4Wrwd+lY5EQ1qZrQNn
vwfWThYpuytcHttyBlvzFB048NG1r4lhvVTVi+EMDzWfYM7Hj9bsaNVniLzZ20bac1LHp3nn2GYG
fyT+5ARxpU2BklhtX8iEXGnk6zjDXEAyOpkYaZnEsnX93sRY34Lfawptl9JKqxqX57b8hAooZdCq
1kBbUN+oIb51OpTg9LYRL68r63VhM3sK7L2tvDcEUxQGHTOJxDt6aO6Lxh6lKzy/N7xNNHR+fk4O
dJFXao7OxtXX45ixiu5j5cXEU8OewY/zr9j6ZWf/jNZY6y6F+yD8wAGtUWxtoC+dirbKIA8yk36M
qi0AiqZVHcU6rOs+32BuOpKLgQJUh8jyXEoCwL0e6Tv5KFPIvhnvCFSKCWh6PQYrl1eG2cAvw+qo
69BXBnuDOJbPsPQLy970wYUpYYRoOUjbG0bR36TF7RqeLCGGMQa+aqbWx1Qy/Jj1GwjAEzI8HHJ5
8FX7MZeUkJaenD5gm4cOsy8bEQLRIARBrEv64mHyoIegREhWEbQrNgNoTJxKb9JEyOgzCz/EQinJ
Q+lBTYge4as5rTQJqJNsGrUbn5zI+WTzhltB2dVhReS9s5Fu+GR1TAkq/QUaHcGqIIRYrNGystoM
2wAto6K265oU0iQkJHmXfIGFYlxw1kOSKoNpU0WSISVcKBKOVd4sC8MbUEOmPFNenuIQalCgc4nu
d8XobSc7uDGP2xgtXx+XwqbnRSQnI1b36Ot3cxBzVpqb1HNRasG66/4a/NBRhJuIDqhRiSfD854i
4kZTlwiOttl5jFmczsL2SOMqmHztpKVkHCWgp4S+H0joyWvhWz2fNmQSKVkjChOKpre2/RgQHseH
M6/pEHyr8jOHS4u0k/l6S6TFITefQjTC2pgwAFH9jE5oG+LhT0BGplB74vaAIZlUGgk09t8oILJo
Kp0zgEIF7ykabgQP03Ua832J4SEw043DRHnQopOXjpuGXjEs8ANQpB1GyDzL/smgmtmhe7du9xH7
CRk0T11DwW0c9QwBCm3MKM+eKoxJoQPglJhjk/iYoNoHwZtFjmRDxx236CGKh13GJcPq7BUyRqiH
5tZFs1I65DaQs6awVDaeucIBjS62Q+qTHwI2L3Xm7dhhP4VjuXOrvzk5sq3hkbEAJ9tBU3wcZb0Z
exon+bG11EdEMp2lq081cm+TUaoc8Efggai8K3Hkz5rDNKKu7o0NtVjWzbFH4zpCuOdaQ/cqnbxd
GNQb4s2qOH4DqrhVvHZTAVqaF88AmLsma3Bj5TbEzzuzPNGSdjFJ9CPgdA/xotcDOEN4D6LL5Xe3
J4qUXJkB1tj8u7VgZ6nREHRkA0G93gBB4zPgkgeG7ZWRT48zaCQguXCukn1oHdprI06ea1b62I5o
G6h+p7s4TKDbTB4tUJNtAMJslD8elhWHzHObyFEJ7zfXQcdn2rNCvF0k9cPQBv8ijPzj3ai6ad04
8wAK/EVkvFn4T3PcJiZ/aZSTmxlhkevn0EBpzgqiiPFXJeNXrGA3wyx/hWX0x2jFU+IUhyJ1fzGe
XZc5K6LK7mPeEdtpSLfO2HWwKLA0xqZ+KSNmaVzSwZMcO8ROlXabBuWgFfIc53cdm2ASj/fI637r
sfU1CXZBpYVcnI14RSjGNFkkGqovDV4pcpHWsTmsBbs74znVMiS0CYUNZVI3sMNTCAMOdlWpnUMv
vgeadRVB+LtUlAe8PlRS8tEUpA3Hzl5H4wmnlsb0NndG3wHgDcNybbGGjggQTM+9T1sr0G892CpE
2j4NoA2aYt/AgBnUw4Ytpx/QMC9nuWxCAFlwqlwu3SaGXxxxJSz3MVER369SfTxEKv0K7OQFb36s
J4yd0SqLZ3cyDp0DcpcKIYyQPMCwHrlYdFCtTPPMcjh/7bd5RFj8eKMPhkK52ITDuMdfBvERsSqw
KitQQMO3T3VJ08Q+0+t8Fbp+KjznWFRQSiF6yoQQn4i4epVxWJX4pN3t6unPEHjoiMml16HsENei
hlztDBeBcbMF0MZFnQCo5pQof3q4twPxa1kLNs2mumDXI4FvFOZftHurzmhWYfUXf8xY3hztLadC
LzBrNRsVAKwjftnaQ5tuOQgWHKNz6quf0WBJjoHzXHb/0LLXeyW6Sfmds/9ir4mcG5e9fBj9rtH3
ns7n/rlw3gwFSdNhfCMVlQumeBBllFkH9TtfB9fyV0z0WeU31dYDjflpfnjvrCk4mRGvXaoL2KOD
uRoeaAIoMmreNgbtd8lSif3E3UpmH6sIiPC/rlsRh+OlXJ/YRNuJ4HrXtzdysiYGbal5BEgVXkpF
Vr7uudpDpv097gldV9SCNQZiJq1iHBQwhlaaDSokDnWbSQ5yO55IX9mw4Vfx6MgDa1B0xzlR7Nso
k2s53yUDYdyLgl8KRwpgOul8NaV6t/JwQFnd1X/rSFJ5BYbTb8YBo66plcrTABefL0O76TFuwDsK
z7nXy5arqd76pmJRpGK0AtdDaYuvGTYcveVgm3ZGuR7yeLwVAwP1mftpOaay6Yqs3iXwv1n1lOTN
m/RTptJz66fI3bgduSk4errXdBwhyUJwOXmRZK+p5tAgwggA4n8PymhDQNfYswRjeY5tryREfJpT
eavyvJxL4SDtAzmJHRSHGiCe5qzLWh//6Gl1aAgjKdAwP7DmpM+Lrkb3tMdyKtUqf2yLgK8Rg2oV
at9aSLW8xGXncyVUjjq9y8tyMCNMNSsLqRBY5iosTwVOn4tIwgminjZeJiegi1Kbf5ZTTIXZx+bx
BRehcZ0UGrjzO7O8W+wn2bumfPkJftvWs6NDpTb19SbH/tkqwz0Bb9XkzNNil5nL8j+XQwU1XtON
5yDFay1HbEBa7YpTgC/2tNyyFHGyh+xS26n2tPxkRCh0GTQpNrZafRNtbt2h9TINBEPj59SNZzOm
zJ7FtsrsHoi6Ll7rvLmdLAP21ZNz7GPeZqUqk+dKJU+tImvs3Zn5VAn8TP8HcvyD6VNbgsWiKZ8+
0ujDtEfld61O5JPDsdonFbh+1A7IyXH+5PgzVEMEZ2GSdpPpg/Ge5wzI+/gbNcuK5PQsXk3cwix7
piNvm3SqvGd10Kw924fmziYLIEQy5X97N8DqYVHEuZriN/DsFJEbp4XxWs+2ltTgm6U0THiw3ps3
bywOVaeat4CIschqm0tG72dFVZii5DfHX5HR07fu6/7kyCh5V7I/cL/0cyEI6VHDzD7kMutnYHK/
IQwsOSIA1jRpf8maNIwaTog/TT38VCHM4pDO4OfWfh4nKz2FqnJTW3JidKWrjgSqJZcFDj40A771
XkU9Ew+3vDCNfwZoO5MxzNcQgSLj1WarOFGeNLWsSExr7GQXWso/Binn0KqB8fQpLACksELS1Mr3
zoyVcQsRnacaKGqeMfBPyjr3E5leFUHURdzG/dGya8fPGhF/VtV1Yq/HkF9PN8vHpLa33gDZx5Qd
33LQVuSfQxSkwRCeU1W3tvELPf9y4+XgRATdeKIvRLoB1PHHNgXsNEek/crrcYFGNNHSMuPpXY9c
WE9LbnBTGYd2xmvfZ+N9nnhj5JC7Yc4UDWhH4fkw/0WavqOV5HzYbQ0tZswh79I78JdPdrhPEnd8
7RrdeKVH3uf9C8SETT5l+r2kT0zMi/UmgBRdwjl7KXB66w3HGeKprmMSbdbaDtCTy8W6YMxtQrLN
pdY9QoCjVx23qeMRY94yAVppY4HvOpm6BxXmDY2RdfFGpXsg9QftVzohDYGZJxkPwTF8If0BLWOV
FGcnjPqPQdNHdn6yfjUKpmiiwAZnZB1XRdPkGhPyCW7UvTrJ5KucP5ENdvmbDemf2qVM1wHkAcQF
afgwVbTD6dDZcHeoGdl0fArBZSpvCoK9lNRletfHNHK1jEzYIsbJSSb31KjNfcp5FToCjdaxijMj
1uY6Ubec0bbjz5LANMO0vco8IGsnK6eDaRfDxkPxRq9V9ITnlQ5qGWLUfDmSdkgJy+asYHaCa/1m
a6HL5G4k0VhPi9tyUEOtInKqHdejizDMEB29E96nhEjEezh/eyZgIMmYOQwMs5CaGXWzW+fRGS8Z
9OggqZ6hkSMSktkpWZ7Z0Tss2IRA/ck9RBV6b/m9UzOv6F0+j8YYnnv4ayttGjtIhQ3gwzbqVvAl
jEdLulowA+uXg6liNFcQpW/z2NPIqY0wbAHjeO4n/b0csElNSdNsunkWqkqGdzERVGe9oaJY5Pwj
+iZftGyrWc1/1QBl30muAtURO9oVsFq/n4NnlhVAb8mLAmlnXCLw/0eaPWgXpHlJJmyhuqCFCbKg
RLgMKRNW/tatuvK8nFoOnavts1yFmmUF6VNhSpBpEdU2A1oqzfipKFgHZzq0gY4fSOocpTEqbAID
g8Sdzs06UuymofSZsFCV6ADjVSDhT5EdkMw2EWTIR6p9z+IQlVKefCXS/N1J+8O2QxSzuQ5SVpg2
eewKpBHDsm72zC1eDizkZDUB2Ni3yA33kY0JljDRm6rO2dTE4PmYk5sXmlW7fEzNi5FFKAkJDd2S
pwJHmjxDWvb2ZG7suGObE4w2Lix4CFhWWOA8u2dolrRs/DRSgPzaLcbLctB6gzaQlX1a1fifU4PU
0k1Nht6Wim/jAKn6Y5nV5HeNnZ8zJKAnnpfwP8fyGMICD0dHqiTdH01Ucsccp971cxwDKqEa8Sgw
OrC73qgXJGWNpLUJUC0oaiwxEAjAdP8c9kV2Xu4ut5ieKCgt9f3/TknbzHxcaObsINAINZD/if/5
ocQbOAcHiC5bxXRGif131r8OWj0+NWniC8ctTtV80EB77CzFfV5O2Tgjfs4vt/5zTt+5Xpo/ZVrC
dbLIQkQxrp8bVn1GoUSWaWV1/8kDapVSW5EsgTAMX2pbi+a6oL6Wg+extEOapIPEyHg5LI9w5vNz
pMlyCpZ0c+jLEFF+UHR3AmNXaWyBfJjvEWWBRKd0um0vs/jFtT/zXK+vLjvIhTC2HLj6mWtPKNrP
uXR+BGDpXQdl0HdDD/Z9RclRAapZA2hxfsc6DR3UC8XN7gr7WnsZ9L35H6Cpwhbo8m9bKOZORipZ
x6NAkzdE2TV0xAlhjrMXOu0ujVLyBSO7+tLPBbVbtWBi53NGVBbIyuowZTQZ0j5DGMc2aaL/aVt1
diLy+hwVmnEzG43cyrrD4ENazyUc9E3YTMFza1A7SjfpDk7ENGs5F7lZdaq88bxUsKlWa5CrDb7E
6vjVubb0cBiEurIt7Go4J3ryhpPA3NZmQMb93BNB9u73A8AqQoPfumFoHv3Uhsyl8DGbbgovjN7I
0YmFcrPUDqJ9YMrPOJkgN6ntK6befG/+1VNL7O0u069idAoa38J8Jyr+l8M16MltZoBdC02M8Md0
iyLJePWC+L93AUKXQ35xcmPV5iWkn3ld9zRvY2mhccyRT13UuPhOoJ2x0AUDepX8oZNC06zcdFRY
bnRYcpNkiWcjjZraTZHDE9PKdprWCcXOW2j27JdUPdp16PCoYPPgMPK5mPU6zdnJ9HJLy6yhk0nB
kBnF9JrDh4AKuerJWvlLqAJgRiqE2IJVbWLsRD+NSbicKFJ7yZRZJt1TBvzxHJhEjTQyeVkcwiSp
Kys3K4JjPBuGAX7vCtx5T4gxMMti3X7Vp1tR9dNjCTzhTmTqb3Ccg2eQ+Cgci7zc1+h33mKAOdnc
CSK+3HmK54glpI9QYw125Iyu0T64d0bQoF0Jme5snT/xDUAageFYBbbRUFgbvSjAW9QiIz/ODrB3
5AycVTXd245TXTLU6aAjvPhlKmicRhI6WlR6ytmtqrvSufrNUKz+tRLpanltaemeW33UD1JSz4qh
qN7busD536f1Bg4ZLzf9g9SW2MORtqujqpT5dpHqV206o8Eiu8JjnuPMCTlwjorLcisMJ0Y4HhLH
pCUQ0dAl6k/Y3vuE690ekuSAEbkguyqUcKirQidkAEnykhLVzueEV1XVKukwHInkTs5vffzfwZ2z
E5e7Wg3qSIHlslnuVpL8TjYZ5rbPyQnbVQlMZjXHI1PgOB2h3OtbN3L743JVCEs4QHUjTmQAjBfw
kpWOhVq79kOYE/0GU7bWIOgGoJTYIUiQC/M5DSc7ehAzBcp6b+M0/9sWQlsPGH4vQT5oxxSPNJXY
XrfsYiet1H2XzsTMuYk+XXOj1Grg05Mtd0uAX6V3+abseeTybmeMgdeRgrTaJjgd4SmtkzlWZzmQ
ExwcLZFvTKYG5Jc6DRq/Brc4qoYQ+lwpJO16qyWLts5prL15Zaskj0pX84M1kRtuOXFCvp+1XUC5
k5Y0z7Vqgtj+f05Nnjg4FZ8IXOcXc+qD50RJg2fDwYxtDiHBevO55TBDdMBfkENdmNkmngMy0vng
RHV3UGdgIRk/xg0XsHqsPfW8sMrjER2gcC89g9gzm4Ph5/SYohmXEq1hMsNVCegAOqdWww58Htf6
csoUjDwQRPq+6PeT2nYbDCX1ncndi+syWCLhneHEvD4Kjw52X5nReWic7yyqs3emULmflnF+U0iX
w3tEUEIp428SIhNCO/T42W4TXFVaXH5U3kNNMSANANia3ssfATTGNRaFBIEa0CF9Vjpi7z43VbF3
BKRcq3IaJN+K0QAWyrwj0j2yAtrUqFaDxSAomrWyKjSCVzaH4gj3gtkstYzT4MImlBATx1R8Tq13
JPwU2mAw1QA9gfs7Ha3Rop4erMc9IjL1X1OkCVRy0q5/AkrtDJD2EBkv/AR7r9q5xRXJRmoYNMV3
hF6wXvWsr0fbNp47UEEM87hH8ZPvpsz+IJwrv+VoV24Grppd3JhElqtR8XOudvDNFSJ+0cLfqoCr
HUWyuycS5IY6TOBN5ruTV7jIhKJndgOe4ejvVR2OOwbYHYJ+OHppZj6brSNfbALFr4mFBT1z8NDj
t2iYkuB6NRPa+MsfcjmMY1fAeXTHVdrQgF62gIGmgbtTFJcpSAvE6adU9gxaTfowOO/WEBzCIar2
xMGwi6aD5B3DqMRbkAbTbbmV1JV6G6KYc3X4K7JLe++wu3oqa+xFJQSTsyvib+TkjybrRrJSSfyZ
WqI5rCBnmwLr23dLEHaOq3oQKvvxDxcB4oKrWhGbsnqxW029LfziXm1Oy73B0tC6ydAhw7nXNniJ
Q782uuKma2TTDnkPKG6SYu+OnVijpeJCTmjTSU9bcbJcsc573blZZuTeBuHszLFqzsup5QABAK14
1bRMPgrrJOrple4yFqRoTE/RVJI81/Xufkjq/uy4It9GqtrTJE+5Uqd58iYLb25NBH5ISXsVZdM8
mzmDgiInTNmOxsAXYRNdSjMPNpZaWc+ZB8GqAQvzaph0VDWv1/8UtIYSGBPfvd6tk8F1iEiuohcr
QRte5em/sJu1K2X/p+908I92IV/tjMowaDoubK7VY1PQIS/hckxkBUWi7UxqZXh4JebAn1vTfC6a
/zUcLPP8/31cSYixMml77CbGuyYAOVVh8TwKhm1hhSE7TKHMD3E13ZNsiv2w0qZ7mZNwvNyK/ntu
+df/Pa60G+uptHFuLg+Z5h/wc2vskhezG7EDRv8ah8zxtaqrHTHTdNmJq0lfeiNgqYAhspWF+RHX
pgVSI9demBpYJ8aH916rGIejWfJlRqFd4vXZL0tOZSAolYFroOiyqzuesKkU4uxZtEAXrM1y15nv
trmuvyJ3oGSFCeV3RFLB40nHX4rkVSYCkVzPFfNXaN2FdK1DPRv1FIqI1B+6sj8qAzxmP9Bq5G1z
R/bnMNDNFrT2yljJnoop/rf0ErEI107aoHWkL5na42wDsrIN6IDtT0sPvo5JWld7Frrl/pksEIwd
FJ57PoC8jyB+npVcygOJzJBycldeMiA+G0v26qOqiWRWSzf4EEhzgyC6M7IpX1sNX20VWwGxhYK6
s2RYKt3UOjZqiTyLdfEeDcRgmlbbvemj/ZZdldwKfyst5J0JPK6/3O1rXnUnWu0y4MO865Z1pn8d
bcHWp1Dmk2nbad24q1IAhJoebLimj6/9aBcn4dGVX6LychGBKbTlxEDI0/yaNJZNkln2CZ4Hydwa
aURgbO3TRLMUJKWKR0ElItRodedszQd4S/A3yhSLQNUQelUpAMEzvYq2CxA9TAemghZhvdJmYWOl
Ro5eqSVVP46Nn4amcGyInDSVjS5DyzE3pU0SBfl9Fa7rc8faGkFQSw9AjoiycddrTBT+09kzk55S
kylfbHmsuHO7r58M8PfNiLJ6rbeEzpV9Wx8zPOhHXgbJm8tNUZrRTm8UHSQ3IWj4GOggsyNqTmh2
Xoteqrvl1HL4X2cZ4Jrcog8m6YJ6mxB7I1WPSe9gBw9a9dh9GV4ijzSPOhKE5jPLA5YDyuJxpU8p
Y8IpN08GAzYGjAbwTFa8wg8ygPMrKOVYpfP5pue6BhGy3O9D9hU5au7JldbeU70LPMmSb2mf6WdW
OXiyjgRvkgKUwfRhahTO4p42b0EUwFIGdFvcuPfTxLKierlHjELzTBxhu+2JSvKVsaPx0sfZTyce
PEC+FYkL0HTeFsmILvzyr0J19dflX3/u6swYvCzsdh7UJ1JDKrBAbXXN55++nGoUAsOzpLou9wZl
IDeYRyX6gLJWTESHp8kl0pY0SBn9ToMaVGYjYZgWnvyVkx9Xd80N8PxnFuoW6mAArgxUVUbjbXqg
9i38UR/VN7PucKR5ZMz//CuNb8IJNSxCJmzMQol/BZPNnkxxH0A2yqtKS2f1c97mP6Hoo3FNAtbS
6VOaEmbsfH/5hQlTd5D200eoVez8Saj83wcu9xs13gDmUChdVfu0HIgV/M+t/50TBsz+eCSMCNEb
sgITfY8wKRw17E3Nn1rmWy0kCicedPoxDV+XkRYDxKGV6ugRbmqan16xI3G7hzMdr3ACv3lk1Lgx
WHYCIQClT4dBUH6HZrSSbY9Eo2GzrNkrJ9WdVUr/dwvLi/qS6Sf8yywQx9JMtnkz7RAlNZtJaJCl
JQk9AhuUN8ATtt36IivjOavchEgGsjJkaOF3rN8VaLddFeznhjoSG7Z4aJw8xbhy6cdxSvXOIqxl
1QfWquak6gTyiFp/lUlA8kIlGSKWNEqQ73pBwPA6enZNlptQ7ZhQYaFREeGWXo5yM/3AKfPCIBnA
DgxufiRuwGTuf6B8R3M7eP0p1/FF5m7xYnlIXcLYOltoCnm7mM/EZct+K+n2gU0fJqJLn7uvaknC
sp279ygfTlFC1yLovWTVoA+OWWpWRKf/DkpxiFvtdV5LgIN6xGyV7/Yg2eWlxbPFx88yzHWefjZF
eBtC+Tm/pYlhUEUCohcqqiImgOHqV2vzfe5tehnj5FySXsH7IfXT6HoMWTHAplj2vCR4mzrtAaD2
yowN20g6UCDa0aded79YzwAJK8Mz3uhylxuaL5lf16b+bUT2l1L+AiZKWGwt8SjWLyJI8Fs1a9p7
XwDtv2olO1WCjaU34Yhw23bLM23tkHaKkh7I0OHDlIXblM7TSlBqr3RLN3yDEbeJvDGdaRgKTrZm
pghmyXq2PAfMw0mb3MHsRvAs6JPa2Qt0v3tQ2Bd6ZsnapndV1xi/2iF+1EJ/j4kF2mhE4HUOMup2
/nA7uX2bkz/qMMu3htQOSU+GW69e3WS4ep5xzUqi2JK+Xrv0akfcBYh18Fq4b0zg3LH9aDrvuzIt
CyEOTnNcX5pDNmtkMD7FvCBD49NV8EKGxbY2RgV3cmqjwwM2qAdipAhs9/VQXmkZfVgRqkrUlVzm
tHBFHNBXSKrsum7DG/0x8G/oUqOk+1VZ7rvuKXTYrOzIKJkMPTc5aFVLyBME1SQf0TGxZRtmPVoV
zCFGMvQregFlhYaaEO+wtkPfCblQTqp2LNVrXWX1xhyznTfkcEQGD3tLnO8ihParziqfqTdOcUCf
T7QtZoV0alaNsM54IonByiUyLp9StJ21K51OS7O6tVr28KxY25B4zIUIo7hVmu4RFN6bSG3cnXaK
q0fjXSvIAk7s0m8tPutljZxvCL8BKgfIpn2uHhUdMkKfGmYidWo+8V0mal6yaWnqF9WN622VltT3
UAPRnaz7HNM2yhhs71kC+sCJ6Yxm4DMZbKXzBDBFkFm1IRJ9EZGjET4nwvmbxU3sx5N31gZ+ckFL
rZi+PDRsKCxwJEfQEBoa6luJVnhli42RsqUccTLqWJgHbT9amM2GmsThEal7nV8D4oHXpdO8K5H4
dhm4zpiHHj0jSWbFetKUb8VWfhWIUMoQTZQtnkaaZVI8kRN2JB/9AC4l88s2ZHqZKzaRP+ZvK2U1
zPTxM3QDA2Oiaq3wGNQbLWJr7pgGakRV4cVNXHAJbIvpXVH90pic0m5nkGCyMu12zq1s7nXWvlM8
fWM8fHGi4IvKd+eSCeu5GOPNgZSFuhKeb3/ij3pJ2+RVwc0lun+0L9ljKZaG1ARjSRL5RonURldQ
LIUh1t80YaZslPO4o/kjhUy3PRm+vVrrKxFrvMCIaB8z/TTz5mP0IIRgqrakglBJq/5gxuWz0GWo
RUztAGZ3V4ovcmA04pXi54AQ2JbV17FRdKbE72x1ws0Nk0RaRlcf0gEq5UbHoibUdEyRGnbFo5vS
r7BqmV7bzbuRGpIWgfENGMJaFxhyCZElq0HsSePWzl0+3KOuwUgMFaY39jOeb6bJGZvESWAEgRZQ
HcEVG+upZwMeyAKyNmJYoV6KDBB+hWF39F2sb2UY31Gy0y/VeISrKH7dRAQqdME1LyRRABSrIeP0
Dj2H0k+bgMYTCX7ZxSvd39KAqkIJcKXkBLpnoTKE2LCi8fcgHzGBPKwRMJEFaxU0gZvoX5qGKCvC
7K7P7fI6GV4BIo5PPRkl6OdxccCiU3Tn1HpkHbuGhnaiE9S6k/PXsgdENaJ9nbPJXdG6K5ijx9GV
DzmHpTBJHIzqFWh/iDUq2WlOO25sF7avMcR/QedZGyVaQYaZA+q9vSP1L7dBr+uyAGFRHtbQ92ls
uvWb4rZXobn/wjwwV7IgyZKeRQexxdAwiXY3kp7+9TTKXZNlMyJlnVLjjU+P3OqGeB7R+2mTquJR
l9/gGhlsaT1uu7Rau2SAr3Py1EKmTU9z9F0fB5cC7WUmUJpq5ZNid+0uFaOPKfxbz5TG78ucy7+y
jag3sgLzVUDEi089cO3DTTwAKarrgk1Z88dkKr9Kpfbm4bBZl3wxVkMrP4H4MVQNxpPok2soMQw7
biWQ7q2yeCu9tlqh1RIXrZjwtRY0/TP7xVEieSlkUGxGOrArVRnxImOZhQBFypLjIgK2QHdR96DW
QfYBQiR06MlkxUW3MaonKTE5TPweHYKIA2Itkib4HbziXDU5TnBBmyCKEZdZk/fOx9PyI2Ov67oD
Q5vWUhKr76mMEx85JmNYQpJiQx3x50UT8mowEa0eEV3lRqvWCQaU8437oFvj95YeXZys/ruETRWK
h/aNpOpkwanNB4Y50w5BBrksqWgu0JRcat6LOhR/+2YQj9C6gKZSEyA3+7alaZHkyl9AV3lYSppv
E0Shkot5XJOvaKge26g2Stg5pFttgnnuJdVNbzUiKJMSaQ1EgaYsfAbyMTNk/nik0PrEYV3tSH6Q
qcmkhqyS2t3Ebd9fdOLEN4Y9suBW3hHRERgMFtU0ow5svOSpCYxb7rAeuxXcUoTesZFDXLaynW2R
SBKjPkZV2L4I1C0YsMp0i/WXON4y+8xYuXULfFJh93vYfupOFdNnE9Xf7ogBRGdXDB6dgIqOB63S
SKfxHrU14r2MjzNQrSZyxmPIxTlq+w+2cxi/AwhxbWO9mi6Q2UoH3y/pr/eh8qgTN6MbTmCNJb8y
JA6rSD2TawV0zWp+D43yJRCNh5VRrE0XopiTxNfuEHtEWXeDS8p9Sz+574b3JHa5AHj66BtdfGsb
4x80tczpfqfe3BVsJqCkMTnXjeAq3yNX7mKbfjsLhAkJx/H0fcG+JxhzewsPWIJT2uZVfA9rZfd/
uDqP5caVJIp+ESJgqmC29E4UKS9tEGqpG97bwtfPATXz+sVsECRFShQJVGXevMYNcKIg4oVsGeqf
SEc72Pf5NFuw4m4EW98qSHzHwHIaJhL1Js51DOv4j2G2L71+YoY4uV9Ye7nrSWsL3Ogg0Za6766b
MfzQomFmX69Gf1o42tCfs5i89LJs1poGAYFioxSmvSHAgTQX6Xy6vK6fRv2QOgXG46iW8+o6Fea3
ToXWTs6nLI1vW+j3JVokJNGbcqQKloq2utZOUOZmxDiAlJELEo/8A4OcXQh8QYZDBrknyPt1hnv9
zvPdF2eYtCXl2sVqKU0nu/wOFQC36dV4k4BzhBvX7Q6E0dOMZP6nzLSJBKI/Kpr8tU6+d8HkYhYu
UJGSArWseqd/FshQh1i95sAmhi3ah7arPssw7Fd+fydCmW/GdmHB/dgaGsRkOQKGJwFsHZ2T2zKZ
HJgA/QtRgdGZpdpotn8viGtfR1xaC20ectoF9bzE4C4srl7Zjkc9yU5YF7MFu/0rfgkbFdh4LiUY
W9UydbFDgM+Zjy+Dl6vZ52MCRjAgQ9pGtrBF/BrK6oRforUWaS0xsaoIXxoR+hr87aKh4pXW3h7K
eElNxarjLfOx8Zcd7eKySt0XIgpb8AiUEQE8jyMZeSjXOkYSnUgRsjlJveoNMFKnRuchG91bm4J9
Dl8jNLr2hEYzwrwiIa5Y7/eygKFcSBZZlkj0ADhBtZbJGAideE8iZWXhyYiKBzqtozD5qPKIWEqr
XpLbtSlj+4jANTtkBf+xFjXxYWZD4iEOTsRyvXaDZ6aJ5SJJUJW6RbkbQ7kIA9EcoaXR7pl0v06S
r/Uqduihi73Uu2rjl8LC5ke/j6fobnJMZ5c7GWl1g76pOwTdYJlz0i2dcE/Z7+hVuTfRsy1aCVgH
N+E0QFUH5b6zhwKafMMqlpHsqVjXruzVMHTxHvFJR98GDeAhc99h0VeIgh0w672rOJNlC3fcC/Fs
gxnqLOtLr+NISLdbMJek2ePU666sONBTmoNbmxBuTaorPKHxsdDxHPE/MAAcTfnLACFa6u1YX6ap
CLa2XWBbVJjvNCgk3BK5hneQv4ElRPhzh/Wz1eafjT6Na5VQ+HcZyKEl9mYqyf9UeEk1HhOoNK4u
oyy/xYCBVEnSTDiifsmY7GhwvlLbNtZePp8WGqj52I6Y7GomCieMGLS5PsuHNl3p+DIarv0pWMAI
NyBlesTSXNbJVtfs880Q3YLIO5i8Ckclm3fUs7BiLpQ4+i6Cz0udbS/iztGXuIVsjQzhwGAEbwGD
nFWbuWCzevYqXffJ6cVZdjRD+NAA8cqtDdq48JK2WKZegXJMN17TdEQbISHgefFIzzBXRbhXYWkK
l9gKQCQhxmtQ0dnSX5gtPlaRi5X2vFbWE+zlxoJZHfyJlXPnh/pb2HoWDYoAOKKuM6RFKhZ9WZfg
tBdNzZ1mZX/cMUYgnFHkgjm8wUS/h5VFYkNiOQvTYc3kikTQkIQIk4KQdXjn65wwRS9+47uxVzUj
BJKTmFVwCfc9ni09nkgFl/26rS2ymPSANO+RoRvAM2MbPNwJKrtK1BSkTEIgdNzv1GSjDJz7phRY
ubn7IvDQWpUwDEcHudR0nwv3wcnTE1q1fOnlcI6cEF8p94XVXthMpuKmYxxpcVYawrvzoWb4ybnz
zFd30G0GptGJEeKetFcEjY2AEmZ+ub7zFTm4WIbaMXIEvpBuBY0+P3s96hqAGS4mCOvIOFYiJl4k
9/1fDpw0DOl89jvjdzn/uQBV94K4u/dEx9lRb1hCO8b31A7Gp+sotNj+H2mQz4zf1j626Uv7FjtH
2vjPNGofh1ptGxhxDFUp0uk1tqKxX5rMoIboBNcE9oAeimXXwonaFHYBBoFG0HU+Sicj9cNTe8cZ
8dDNkCR7IoL4Mr5lISiTkxVMWVvJrlSSiZNGDEea1KeM/hNgIq0MK3u4HWLmCdsAxuHydreh00Kr
40LkVV5F6LuxzVyshMIEUR22IEQlZ71xmHiPh0phPRNLBeeVlRTx/OyzM+IvkIaHMEvuKz1r920f
3hdh5u1wsXsqZ3Jpon3BdadVYo8AI2ci4ce7dCqnZduOHk2gNcAp8LKVjjQdi7hp5Vn6a+mU2jlX
bLiRHpx0hXhP0xGme7h+9Uom68ZAkxV4jPiNoD6hU9YXnaa6fS+dd7s8YUnzJvLJJ+gkW4ygSnsm
KU9plH2NAFJ9Oz4aulXuQt2sqfSHcDHk0aMHCrv28KSahnKLSwl72UgxAsD8nonsMbWqo2xMNPE2
a3PIVKBwsnvNac/uML31jrslz/wsPAxg4hrtpOUiJkxyaDLUv6xT1RvJNheMuFYifTHgON5NSN8t
zQrJrWZzqCwPSlZ9SBvMZCNmF+mINZjj4OTi9g6hWliiJz1ao47AgBp3xsnNqbC7DBvx6exqRB9l
erD2+fKrBrGKn89GU2B1poNXTvpqM0SPfYQfoTneV0XxUZrJp1bLowY9atNMY7zAetSBMBuUwZZZ
mY+Dr7BW+uAc2yDul5bTk0tTuK+VibjRtLD5LSCF4r0IFpc9ZlD1j87oYKPB6Y3vgVMdnXpqyd4C
vXDI9yE9BoJRds1IImJgH/+qZfkFST2tcSYdorcxx+rGMKhlsV8UaPUtpG4RnYxReQx3yPTQkdPG
LYHrhXyYqXRpAzNJ5hET8PAjsMw1S8AhJs8Go7oiXAUanogdcQu6iUikLVuBlDBEd6iTk9SXAI6e
6D96ZMhJ2cAcI6O784NPmuPHqOnukqI7N0O+LKwapWFu0Kkb/asbph+dT+dBlME33XqwN2Xw2AfN
Phbqa8Iwe1UN5jlgM2Up7c2lgyeZ+c7QMHiysIfUc+0pk+wm2qx+HKyHOLlPbQre2qdFTrzuZBUY
KxO5YTfHJpJrHN4Z91u/YNzjbAF2tu4ZwSUJ0JBhfnLWYwPq9YemSvfQncalpcozweyB0wUb0PJy
FbkoOpvW/K6icIO34oExBMho+lUXE41ARTYdjmS/VQwgodd0BAFfdJfVciEymxicVByhiz96sVyh
SwEzEf11qOpfcCgP0En1RZ8X3s4E98v95s7QUZLPWlYXmj6MbZbhavBeGA1syMD4akoq9aiu5mRr
MPngpNXMVZvWeA8nP0Ut5y1cztS6Oxtmv3enCAVfzKddGwNkYQSo+hBhzsvO3Lfyl16qt8odd4OV
QluvXzN1SDH6BE1WcLKDO5+VxQ7tRynNl1bHyLVrXgLb/yy/lbIeSU1aUU6dBNEAK64Rrl7yStEA
naYwuqhYkJWmtU+Vm+FY3SAdqNQbrqu4iKHrxEUBTDdoYecYp44PqyIw5rcfBles3S5dwXqQz+2h
YGjhsuWMNbuTj4MDE7BVWMJUnGUzgRRPhZz4GFp3Wsv5BIkRSo6V8RbTcK+czrhi+uIsVFQ/pHml
8UFYLziOf4j3urY30RjCjqV8W5hF/y4rLNUSFKHGsfXZfzzg29kvjiYVOXsedE/RYLyOyWsXfuN6
cZVm4i8ucS22TTDOwdHjM/bI+3wCF0ZGtGggl4hS0XWyHkCAjWkKtfZF6uxiYaR+hXDKNpL56dpQ
w2lS+JIqiSQA3A1iINVRLT5Lq77XIbcsJ9SpXN/jsUvkS4k6EgbnHT1nv+jq/OxrzR9ITZtYJZ+2
iVWA1324lyb0dq013usA/pVLcmpPQA6STg3fnAK7FdV99ir6Bs2U+BqW35OXcc6gW0Npsgss9TGy
0G4nPmOTnnicvpkRk6Q1AkTmFokw1tx/N4xvkwyXxdxPT2H0nfgEXGoaTs/CrxnmCKyJbMDMHIDX
zIsK20VfW5SkFRNTCxTPadMSrptaFKAp+YZ+4fHRWQPBvfmAPVP1ZZRUqiHrTKi8XTpMv8hNRrkk
o00T0AVm+bkCMYc5+TWW7sHIIb2CDOBtjTVlwbcLhISDpKJbRlgWPYMtnBtni09u4g0Q911c1Rpl
gjSBC3gu2IkORQ7dXvcmYzwFMU2sm4SdEF9HIIitwOtj3af4AnZq7/edxY6BVNtrmB125HBk4XfG
qrD0LO/NQfJLNYHBY4G4N+gjb4k2cIm7UgnSuLPa7t7oEbqDlzm0YEG6NdZVZSLerJEbV1/BTDXN
wfHQe8HuLliRw9xE2BEfSD19S02MAcAGxOwxM5SsgkEJ0W4fh4CSaPAy5AMqotKjfq7K0FrjxMhy
TinXmt6BLxaJwl0zm/vX3VaShKZ865DLnMwSV+MsuK0t8ZEtgXBQOMtkfhEA7HgPWDu/dX3sYyjB
IGSQV0/X+1Xg9w96V+SbLvOefTE8QxtFT5IPUInCo2XK+8hgIqDDl6N0aReJFCejTO8Mx1+hEkXZ
PlG6+zBrCIl9qDT9ybKIRi5j7z3oKVJwd7ib4uwuAkFcOJEkktp8dLtF0zT5MkOzv3ECnElUkyyL
0BPYQk4fGmJYvFU5WdsvUO13hA7XIQRpNDK0bkqzv7ziG8rZWw4ARyvMYz7hQc00V6yYnehF3q1q
hIxeKMmX5ePysue6gDsSp969hUxay8o9fc6b7mXNoqBEWvaypi1Ph50lAf49Pd6CHUAole3KlSZm
nwnDFKiaBhXhMoKitIpN4wFDXG9p4jA/tPmelObi6MX27zwnDsxjVtE4M1OcJcpOAUx9Y7pGhm4u
KXVxkHGxLJT1byYR+HIk1p8uClFhYfUS4ufU1syES015axsJAvUVpgDKgR4JZ4zEQ+WvM9U+ckHh
QBJav0TYvJv0gscKy498gmzjkpgmehYueHRaxSIsELMyeEJuoD06+lzcmxurORZR+1bETJiD0V+2
iXyVVXdXj8GcGY1Pcjhmd3IQ586ApOyXFcYoDl2aXzXPBE3F9vjB5GvbN4zjgMxTFISeiv6kIgLY
CsthWcfZmYHUKRiHpwEXEwqD2V2JwHccfj9rQAytRfcbObgkonVfVjnacREfmWRFi5pS2G1zZg+l
/1wJJ8M3I3w2aqartSAps+vLD90iWDefHlQds4xU71ih4zveB5fZiXZCg8eoT63iEb8NFHieefCz
5reWOU/JJO/8gbTlxF3qMsCrNGP+4Yegr4ROIqVFExNicmhbIynPyb4b5ScjNBKA7iKjSpd2QvhP
VPbV0gmDX6abP9PcsPdqyIDDfgthblg6mXcfY8+0dYfhlwOCbgfxJRjHcu90F2Yp03KaR1oSsSGQ
wbA2x+HZl/jJ2sVcbqXNsV4Dav12cCmky3aWwk5ZEJnPsPBMDCsxrjQrTh+7eg3CmCBPKa4DkAuC
90/THVee1xHa3Y/nSebtQjfHLzswpoVn0yz7dv5CWfaSUMbYHh2Bh/wX8rdNzlQPI9p38rvMtTcV
BDLYFJAyQmcCecl/AYmfU+sZ2Uwwh83yUqf604v6ZGbZtu0K7GfNlpyqCmpnAkNhirt7Sc5QEUcn
O0bHmiu+7ja5A3/6LtmDFsD6aCNe86l3912G46KuZ1BJgmoZAT/XQFHLQtd2ZQzw2bgsHCEjcA9T
jwHXLDAv+9inUBKG7oMtmbg1AtlMttNpgPrTiPoJvF3upGyg8CXdyf/2p8G9ZsCZdvtEb000cPRg
WcShJxoeMBl7YP44xEOGMBB5M7Hv2EobYNjY7U1chwNJqb2FXQvWBF7gYLaS4OPfN69Cg1dEth1U
CS2NTlxWHUK5leCkcZv+zsmqDVuQuaEhW80QkmgYGxVBf5xCuJyuNYJy695DE+r7WHbprva6ZzK6
uKpM6gF60N/w8Z/cCQKC3QV4j8TsEm0AgyZ1OSdaAJj+FctqygGbyzTE+R1dGdEc8EWwetrXqt3S
bkKuGtc1BSaFbPiqe6Sf6DbFr4Dz2eIbuMijpKe7sjFCDeP33gtzKAR5ME/gP9wOdQ0ovOW1F5sv
fUrLVzpfybylPwyx+ztQZJq3hGBkOO8s0qJ4VB4Z08om4AQis+ulux4tQaT4GEfHjT7iXhsXrFIk
qlaUle2Qb4DZCp9cjXEnIoGlC5FudnDuO+fEWsXCmfSEhmhHQ6UvcZkAjJSvVGbdPtWHN32APYai
3EmOdQnoJ0mBLQrUuj5GhnXa4a+NzVoURRsHJ8mFMSRzCg01R+QCwRFgtyTasNL20vO25jTIdRrM
tqxdee2Ihq9zPYdSg5klBpd0Boye24R/hPQghrXNBBrn/C7cbKJdsuN12HXX1m34ZbRZcHtSw+pW
5QRPWALub4dZgZ0AbfaRBk0C2hHpeg/TnD3Yi+xJ76P9EBAfRrU3VNNvUWFxGqfPbZZ8dZH53rpc
bG6qPYcNsOzUjh8ikB+eiXFrTHowOlaYY00xLCyZ7r5ErWG0rdWrtDRxJk/lKlPgnaDvtNdU9LRk
njE1G3IKlvTx76BEu0QfXoCJFk7JdROkT9FUf6hPgssA2Ugatrd64RjM3Js9Zb6z8gjdg/JDFLju
IlCsILPhN8GIee0ECPawCNkMWIAU6gqH6NUIzK9CdU/TBFqZy/Sl9uKntmlQzboLeoZsjA8D27TS
nfNUpe96CglJGikmeyNW5GX5jFCAIYDYum0mtpK0lYlJW2dHzlaq4Sgia20ggdliennSLO0rsPOR
7IQW7BxxyUIO6CZn5BM5KQzqgX551dUYvRO92w8+1rF+ixOSQfGPMy+EkTRbMfq8tFG5riv7M7cc
QvOqP1VanN3GGRdNxrjJ2xs01cuyivGfS2xctBizlkT3VMG4R5d5objG75uEHF0v7yln8INqwWVg
LQPesSsPGkIrop0XXmYx5Z1OUYbRaVydR8W1hMAMlJVgchW8edCKF2THsQxh00/l3KnZmnrbs6Mx
zsa2rEVr71viq9SS78QW3wpLu6hF3WMDNbevw4jmwYnNa6uB0cxBAQ087gWJG8zljWmVjRC67Vat
0t4mtbHJXqlM8LGCZgio2WE2nqZvWj6/YVKcnBHd+eQ948BBzRJO+AAR0naFLhI1BSotxz3VIsSz
ZBsJo1pWI2EFAVJFwqkM1t7egNcSf1puQ15NJHC6qoeVmXfruienUkxIHTRsrjGOQazIVIZSf2W0
6mJ2OY5d1vAxJcVTRK7IL8R54S4NQ1CbHGNHuKaLDiPbich06WA3JHS+ktwY7pANBcsh9U5FOr5a
unXudPu9SPWV45t/koLZpVKds2yCZQcfZmXYvffpYxM9100GDkdNfvSq8BmRFqJ69oc0/NLNZKCr
f4Ma/m1agAuQcT6zVL2OAzVkE7JtuEZAfEF5QIisr7KUrrsWkAIhN2C5+zJUxoMtNJ2+PMStka7L
DwiNJjRDZ7GqjCX+NFwGQF7LwpfWMozbF13hPScYzZstGgKvfPeZCrXk/VHfVM99jZDFYJ+rmHz0
+mdeq31Aluzatqb7sWVsqIc+wKitFTiu5ZsmpYC2Y6j5EVRufLtepjAtN3o1kkrrOQQJaslX2rMj
aYK5p0anFWEwOhkYl4b9E/Spld7yC/1Yvwr+ATx/rGjvekDHJtWM2PmV0pFWTG/liK9VYIKbU4J8
Y+vE8kDfMRoWZKJ+1UEZWU49DAU9+KxSwH69cn9NBs0sJnfXvqLK7eRdP+K/VbQT8d0VcyCUIOJj
Akr28wifFhu4PUpM6on21c7Mmn2SQTgRUYiNRKJhQ5xtZNOMK5J+qcQbjPMA9aQeCzJ+aOOVGphr
DLOBCtj0ssZueFma3VenOf65Fh9FA4pum05KWTL9ZjVp75hdbZoRM3Xg3Uj70/FDvucOnWnAELoP
DGshQofGstwYOQQFF7MTNU8PvMbQTyqiEk3da5h7ameJnG5YDeVatinW5cawRZZWbyrNTnjczXYt
+/Pa9ZOP3gwIA8l8MFaMOQUeTg9FssVie4zMaeH7GC260SVrm++20gsE29hOK0e9eCOO6aMAY4sF
JnIBEt/ODGe+TtnuGNFiFIGds04RlsC+XsJ+murwNbPge1u9HhIWop9o3kekiDFoZMrqr5KY4aN3
0rTYWHi99946mJil/findRVgLCeVhi5BL8EqcR9d4tuCKXhr7cZKVPQEItoYEP05t0nKNQp0DjH2
eXmdFEAE3YluywiLAvLTTJsI0JWUbXeycYkyGdSvS/J4NvVQHeJGvKcYewDE13dCpHuSIp+1mFGN
aW00ECgATmzlpGnYy9CI78sWA20TMCSAPbedcMtYoNtiQQo24zyEgWfKhKkmK1w5r8KmwtYH2kbX
Nndg4vpV6YxQIVruZdL6VxPtC2R2nMnsHIN2r5Kr3IBHOCrgNSR7ZKKxZsZ8MMU0x6VGTC5BW0JS
u9kqOYUmw+ef0XO5yAYmYQ6og1l6WDWl4xNhoN+FqftbwyU+AzM0xX7JZ9cVFJETGV5YH60mVOWM
sxunJ7iEDqDRqN6OJqdkEsX5WjSqOtQC59Pb4XbXLutyzsV7cMGR8Zu2GHrLOWLn5yZqrhqWegGN
p0dAgMwOVmrdK45T4KLX9CXNe9MW0BObEwQ5bRMHJmrW+aHbAeo4LZuQR7uD9i/muJy/h3AOxolv
6Ti+mnbIXpfdbB2KAhqz0tut2R30791iNrqy8GlmBxyzQ8kVmvzc1Ge3UTUf/Mxn+o3wki4Va9Tb
QYv+d+t2152NUzv/q8XEbq8V7DdlhnkgxTM3bwfCIMj3EMVFzN61yZzNE7O5LQAtK4gFhEvfDq2f
1z+3MtfrjfXtQUR2DUTe+UmpYVa8IfWRzRddHdoDXuTjfw9CRDTVw8nKQg2hj/nlpRgcOrxD2gxj
6QCKUSB4mEb6ml7zJuyeryodSZtiMiKyArS1gfToDwyxahtLKnOYCA6YP5nbP3y7RanDh9DG97om
sTVAEjoFpFDHhwTZ9gFG68aW45Ekc4gy4rluII2FAUw8ZS8dqyjx8E8sbAECwZiGcETc8Y+Dxqeu
RyRf/P1mbt/W7dDM35vfEukA+YgIn4/beRAp4a07Q3zEDTz8/Kj9FgFYxMiHZBuPCirrKisq5nP0
4pbxDSD6m+w6Da05QteW3zJpHYmXrouuq5pdn+P/+1wE4zOVVrvbZ/XzY+bbbFrSowis2pFZvBeV
h1qX+Mfdbg6JidFtlQ0N0Yn2189jPTydnx93t5tBZReH22HIZu/nyoZYcHMTjpzWTbjI5hN2Pk2l
OTlEvCWvZkPj+XMy/f95dTu5/CTzNzjYndgj/ertdkq2vYHlbYHjizHGMYSrcB9AcNjePlL35sB7
+7DHfy6Nn+vjn7t5k0FVhYRh87VmWAUcbreKYAK2q5kzQowAEq2a+vBz0L3/3rp9YkwTGPfWTPDD
qp0OKYXTQY0JPKb5kEithSJISZLDi6HjxpSQOOTo2s4Hxgrd0sUhZyMcn75RCaIIq5x9Erum8Oqp
mC/XrGIG2cC6UQU0IsbJQUrp2RdmSPI0ROrQZpa17Lywhc2E3Ut9O4Dvh4yjz3+fb8BTW5ht3Oxv
L7/9wAxd4iHIc13fXnX7QamidhdPDuLCyLCO0vIuvh54l8oxGdMCDJMx7V1IQoNV42D6ajlZf397
RujX3kVY3Qc08DlC6X+vzDq8woOS1VqZ6aoEdr5KzQ2udjXoayCh9uexwRiDq+bmxLxUhQnXm7u3
Q+UH49HCf+b2qtvrkR4194pNovvnWT9PRWOUl1l3DrPo4uqFfYyrTlxItkSYgCyaPjkWl3B+TOXW
sM4Yeq8mkYZ441CJsxDW77en/H2eHR1xgNTub79omGiOOQGmNZwP+LvjJSql+fNHbk9AhSNISZxo
4NBJsgry53RZulstDQhPhTAJL4As5aVe+GDtkb1OdfKqFqlM5EVo3aGafOuk5teyvsuLRgbAMkOM
u709djuw/UpKHICAv48ZKk5Pcz2oosrfj9X4BywyupZOoi5luR7Bva4ujps29LszdrbmxbbVY0wa
+7FtQ+tye6hTTAUdUqJWGlSP20O3H8Yw1/e2STNwe+x28CzV8GX/+xGtoucLaKmESTzO36fmQ4O7
Uzkyw5+fcvtBLMmiam3x+vev3x7H02iR1A4hJv+8K4/iC0iaufztGWp+81nb1pvO1rAHKp3qguty
7kr/vpwPtYtfrSB5rp8QALnBIC9G4ciLzoq8LGxVQT3kMeyf5AWP83F2KmUSNj92O3g4RRybYTlh
HfH39Io1mZ5t4TFwOw4AU4uk6py1NmFSWvWkQ0KXfx7tOD6OsOeZCkMe6BzmwyOVKN7ew6WtHkU4
PdYt9frkjCtEf59Nm2iXaj7k9RhuQtMPZ+jcv9x+oBdDRnYPtB0JjxZFw5gmd+PY729P+Xms9o8V
Pf/l516sGVdyLo6DKcxt2hrhrtQI2kBuPJ2hBSymgviZedIVFcMpqOUnO9ZL0xCx5dNmxWME875h
nJ6cJVyMxagZ0cprhmcLdfUUGU9xb3qLomIWOxruc2n6uwbD1MbnDbNqLGRtL2wHJknj3Q3okxRK
t3YMvksPr8aodKJVU9iLioydJvO9TZS23/7Q7WMDwVgV+fWiM5OalPj0a0wIGUXVm5vjb7tKdYzA
90FugXrZvVoEfvkpPMPaWUFE9Afkba5oItkDeZgo1kt+zV02Tr8CjTxSrv2jgsNRIdLl5u1gt65O
fTc42vJ2U8z3bz+RaYG1EM7PbXI/NSPLxu0JXhr7/33u7X5ppAampryq/ueWn0/qMGXf5JMQN3b7
4f899+cnt1e4cbPyCZHcV5qG6/rfZ//80Q4Xatg08+/mv3lJy9bf3F73r19+++nPG5swbnDamLji
+S0BbFqLWplipVz/f2/79ux//dqfF8ZWW67qMkL7NL/y7/s1/v7vP3/y73/shXGNZNf7+vvQv/6x
//+kpK7cnSAtDK4238Hf14y4gy0R32GkqcbHSsp4i5W7LMV4Lcqyf9Ci0dsFyncWpBHMHrsCyip+
bvHeio3+QehDee1BY+Y7t0dipx63pRv2BHMipGRWvXfSHl5Cwwpyp/pOHctiuFhq2xHW8TLaWn2G
TE8gcDw6DyLtASFmnexRTrViCpQoyTA0AjW1aMNV7UE94vkrTUz9w+1WkMPfZfocH+G316DsXrfR
La15sOnwgLcwnqHRMGi7crt/9GCRjjUC8NRAhlUSZWy4g7ecoJJub6+6HbQsXyWN2LsVDqk28Xcn
UzCd8Rx5kEmfnCTX8qIyXJJgpATfzuGDhYJAod4bp32F6cTtHukJEwMEuCZ5g1AtwHzgPsKje5Or
vLkP5ltaEcT7gXmRz2zP9RgvdQ8pYV2P2HsaRD7NdoV6hygPCQZbp/oo/eE9zPjn3ZwGX9ehi5ay
8Y9QQogCNGvnJcudLepV0uqikXCnwbpj5Boscddx3l2LOTFz4OwsElu7arn3NjBZeK9K95yZ6Yvv
+upDxNCAGG88erQFx1SaJUhj6Z3hPyBUKrQXIF3nWk2quufF6FRSQBz6AWA2Ob2ZQYYMyK+sV4cV
SGkievC0nETsvJtNbQ2sHdxZb60xjL0rUqLuCJCpgE/aBPPK7ihv50AaMbrnNARMRPJ+L6lKdyWw
HqY+4eb2LnHEWU6mSTRON+20UQPHB/KCLdsg6ch1/6nEqmAe0g13AcGkB1vpwVJkxncic3UB8x1/
DlUCMkdk+nYYmz+4YdUWfPXR2Tk6EExOaLY/qQ7jctQXjqa2lT4yx3ecGPvepkWfABFIg2/vES11
/nvQ5rv10FyyIl12s41Zi2EJapSI0cJ8t251wRnljRdMMAEVyuc0C8Qf1E7PeFI0bwxB8W/Py3bj
RyQiFPYWlwanWYaji4icMNqTiXx/0SrGtAT3ILs36MSOvm35x7bv/J9bifgV54N2ChNVWqsKGhsR
R0b5IGcrOmjez7WvedeKGQuXEJQ+rbNx9qxGA5lDTG3p+67EtQZCbR+72cHM/OEOAKJBS+dv4Ay0
e5hC5SsfGL7XBCmagn2zTASea9C/By2tro1VfrkqCV9xVRxX0KLj+86HaCdLxmBWOX5FcByIJMBg
JbTNjRjKCvAcw9UhBEk0G+YDwkAMEzXgICrpvPvBos9KJso2fb57ewzbk4NXVkRlzH4kEfuGaNr3
wcPgPqXA2yRUVKwpYQhqVhOUhAhtIHjo8q9DWt8HbukehQc2mY0CR9t5GakirrB80i+pHZd3fRU8
ECFAMKTOmOuoLEzFLdJg7wlGdg4MiaNNj6vTixYV1ySCjIzbo4/VUPdmCMN+7USZr8rKtO7rVhI+
ECR4O5gY0ZZ+d6rjkS6YEdCGWGdio61QPrphEdyh2EFzo/a5F75bftqQpJwqhjmVGG+Pdbp1Z7R4
TGyoOd1roEE2lgiQR7QNJ88CtxLSNQ+BSyx4OlvchP5v5i7uuRWUKFgkhVRCjtPiPwZYL7RWPvqy
rtcuVPwNvZ1zKsPoC653cUCEhzWLFnJBY4346Y4+dEygj6tVw7ilqQ8+9AFDh8K3ACrt7BiW7Iq6
rX+S4IvySwvbay8ey8nltBVpAtnEaQa6O741JCOIfg17H1tJOy+K1LVt/2wkvqLwd79UgGB+VmRA
ruHqtQsS5dmykv3tila9We8Qn/WLcfbVNDP8CjL8aAtm9SsVzQWc3tdXd/YbKLIemLT34SPNd1F+
yDNdwb2X+gSZaEH5zDLNHtNTxDqBvscImveZy8dmcsSj5Vd/CCrKRWKcmtnXQEq8so2yz++q+a4z
3w31aFwisCCWqLCjMzZJiLpmkyyZb5NW1b/UbI0awrerDNt7h/19vjnX4lS91DCJfdT48IGodJa0
Li/+wF+ZyX8Q8ReRjMEQkKydfK+LNmHfGI/elFjEBQfdf+g6j+XGkWjbfhEiEh6Yit4biTI1QZRM
wyS8B77+LUB9b8cdvAmDoNTVEgVmnjxn77UXXtUTPqZnwXPe6yGNejfjNuUyRHN4EGSxgTHn462o
C1WUC8c0J2KksMONJ/pv3bEwXpYVc17DmlJg2bXjvIqJlO8MebI+2NKKciX4ERaqXWZnIBP92g4R
HMOv77v2OaxBuuTCBQbOVVAx/lR8/M8dt1FYyuff9T0Cxr6DseYD8rTqj8LMT7YhodBL5r9p2vJb
c+cv+DyitZ1X4GR+dDuiJzo6o7+rIaYN1NqxfhsH5h86oWqrCqvjzdftY4FF9ZWcMqxVCY7c+RJn
j/KEuhIqVsQnd14GCwNIZ+xquyjMnDOJusk2GIIEb0V7xIsmPsBluPxfDOsyxiazAL0yJWrK0XxJ
8Twws57avZP7wdL+fab4Q7/A/AeCdUJIOTCTtqXFeCIacob084ukVb2FIthI0vU6s2rWqgioevte
XQQ+FusgtdNVpTfJS4pMGDqw9d055AKpfq6uUFTU1xy9EkoU7TFficJlhrxWelU8uqRMjpZJRzKb
MC61go+n03A/d0gBL6M1LNB8De91iVITkXS+Cw0RPEfCJoB1iNZRLzZGWyEDn3dUhSNrm9GfmF8z
qhywYDeUt1YG7rocyARRwBR2RfKlttZLZnTx3iCaYp0KjDRFaUGwtCz9Oj9AjiFKhGYTqileC3qM
DA5ZzXNRJgzd3mpqUC6GqMEpr5KLF7QxkRkYs1f99CN3VobEMKaQwt+oXnUf0z33jPVtDaAoW/+r
lo+4AUyQqU7w2ehEoKpjmN21sTf3EF/wBs47psfcgUQ3t7xBL3XX8282X6oChmhtuyBKEZUKzpDP
eqC/mQbunhT28kYBUnuzVYeGE3rlRchH5YUs4LrurOewNNsX/qffWl16x04hajmUodPeOxmSieI7
1Sl3caGluWK/uBpRD3WYFhfCbNH02s09Td3uonEqf6hGdW/Nob/Mf+Da6+6ZOpaHIi6uIGvDa+NL
Sp3Wjr+8gM6okaofmhXgb3PD9OALvqNUANASNg7yqWGQoLCakY3XNgdfj9XP2ubsHihOi6TDSt+9
HI5872Ryq5RV+l6x69sGlYF0E3GzY/Vu6F7yzibibpIiXusWqrAQiSOBdtUqM1hmwzQ/jGa27hSP
4MWs/WotdEF1C+cqTTtS0grfOAvsj/Rk8CGGRXUfRPrHdWnwIWaABull8gzD+JXWh/oCuDJ4Ab2k
TBcW3qsLRCP4wPEBtWH93BZpc0HjE6FDuHZlGf8U8c3DdPSj8c9QbmvOA4rp0jK6ybIU5m9+KAgX
SVwmTtNlRRUAPqJm5lVggzXrAlRY4cqjZY/EHsb4PH+XndBwLWY3sPJzlXzuPOIsMl/ODzM/n/xL
zJdOaYH6BAtdl719UnLX2Y9UiT5idVgW02tkg7K7sNGe2lLDqySlAjWpJD8SD/rSGSDhPinKM1wW
+4L/lSu9GR6xYccHm9bCtcH5sVfV8ZNWJl6avIRPPW11837HMDCBJJjjQGHjy8uoOuiF/xAibY5J
Nyl0p61J+7+X/31VCU7UOP+0fdTfq9Epd+rIhCdHU0c33TS2821o94JBf6QS7huG9tFSRpLMQu2s
5YytsnlLr4KcrdIaspVu0ANLyiF69SLSoWF+RLWNJFRUAX04JBCtGWVnfcw16tdGoyal7/0kM7BO
v+g6kSG5Lx3R0jlgnVIZtL3LdmiXKG3FTp8uW9/ckt093lN5IV7IvqQmpxDOh8N70skrW1/ObLY3
nw1Nf+sRo+Hg839Q6BcIQsGSVWGZIUmGelLO1LJawqGomBW2g51/hELCN9HbN9PUnH0SMDRP+rRY
9XbdUvxmyon2+QbIQ3mzIgLvq3Ttk+B2DgsbApU1VtQUHAzRo6JbNwB/qpmvnmzBRF1J/eglYJki
kMdZgxgVi74izItxCNdVlIuFNfEUlYT7bn5jsyZAJEvqxMLCIrv0s7I/2QrRJXSYPhEOoCe2/yiR
9/O/TxSl/yzMwjjO/9KgirdU9NlhXr8q1FfYfmNxktLwcdzjmSJYo4ZNkHd/0CmzCt8lWMclSmwA
Xk7Juh6VL2UuXzioE+E7vdTZtMoKU8drMn2xr/IGHg020vmrkeP8JUkhXuc+MlU5ERATgdiiU137
OMIkeZDmtZpfN6dFHpK1+3vp++aboG1A57khQxLB6fxdzmhkqwxQJm3NuliXoUmsc2u8+0BWv5OR
Y786bcAkd5WpiVwDc/c2tBLzK2vkV5So8oOJNb3DrgyWcTQYuz4q0Y/4Li70pj3HGm8Fk6G1Qe48
rjYA6m7fuJ8teaWRYT9LJ3C+2s5dJYqdIoUDjexpUfPjKkAwotp8T1IOwwT4rhzaGhTEnb+pLSXC
yth0xwn+BC2KwXWMNgF0UEHcB7wbkGmAFnmwl0Bkfc6RXv7SvWmhTuPNdqqLqzRo4UvDoeOYVacs
B7cRqIVDAq2trSeiXAx7MpCq+uJa3QcZ8uppIBHkZYB4sODM7m2Fna9H7m1ovritrJ7bU1a99Sqk
wjHciJ49icEoGSV6e9PgeGvqxC/N30IO+ZkRp4+msdL2cdEHz7iNKUGt4TZfgR3Bv+LQzWzJqplf
Mgo3eDb6f/zpmxwpxms1agii/+d4yq8AulVVgf9Op9UR+fM6N1EUxzInl0q3KLIyz/pLA5WpBNC8
h7Ada6WUFg7H6XIo0AM5sFBlksqPwM5eGq+r/CcfOA0F3j9u5r/jDzmOntsfE5nJRz93WGKtKqm3
GgsPP1Df3w9W3DqnviBQjlXYe6+azyBs1DdKQQ7e/IldWYSfdaNc2iStH56mi22RNy9da+GoK1I0
i2MsLmkSiEXd60tZx+YzhACTvwg/ji96hVNMoi1G8u+ueKcg/nPbgWNZO36NIwzMwl+r+IoKDgEA
wdR1zpaHQ12Gr0bQLZRaPY1U7qgEibVB+K+fHJ3ZBEG65BchS4C1FkxIBTJMRiLPwtZPES37MLSE
H27bBFE4nFCbKJ28P3kZmVd1k7vruFfsc6449HI07ZGXFjYAg7VesSfNU1I2V9xPCA5tn/Evzn7m
ASidZKFtqHv7q0Ktfu3dVm77lNQekevGyvMdig2zadnelS3ON84Nl7GtxbYf26/csjhI+6MGMnr+
P5EntzI8n1SLsPaCrc7tBi4Kr3zvBQRH62n2Dv8ka3WE0lW9Jo+NXD8qjLNadzoT4/pZqHm9gwJm
rp0ssvZ0hgzEcVV1a8XEuDAnG+j4jK+1WkEhU2DQmNX99wHgO6ZaDRxQZxTlOouWRkjsRFuH9X1+
6OOcAElZj5sgjT99mZR3X8ZQl/T8B0zU75PpFV9CLB210ENOnw1rDonZVuAkfcu6bea4nL8c+Bx+
znBCLXnWc09lRX2pSju7tDKpoXB54rPj99iSlUqoWuQfZ/AsARrQxSxthHDQhGfQISfy+oIpaY+G
lMJbBdK7VC8h8jKr9ZTzb/e0zkW8hOOCFqKFRsa5NejWqOU2REJNYGu9oq/YZ3g0On/3+6fA+zys
Qh/2SC0pXZxEPXLfxruOagTqIdWv31zpFQy3Kkmz+/Sb4bzwO2F9TU8yZ7C/fNnRT4NU2Dfti2WJ
qf9YGxs9t93XQB92okq/2zHSr6paJ5vKhQQUV4mz+KVlKj77j53ml6JCyTBDO/XchRqWmIfgC3Fl
f0YJiNJ/8ov/3j6piE9FqCikCuTnJlDlIgb6eoAC7B5CH5fhnEaTe+Acm9gNDpDj0XGk6G9k1wIE
UTOyNPtSErLpDcNV/MQFFQHjKvJpC6Fu59tgGIApIDAKVohs6HvQGZkfVLg3aLlxdukpPGHmO2tf
7+Vdn2p3zy/xCdfsbZqpESA1LP2EDqmWlM4mhKq0jgk9OYHqQ5qNttuNi4D/L29NjyiFKcgtkKb3
U3f/YMwKvlMFGVZeIcP6zRCJ0O2WOIKTZSOjbEvq0a1X+ep/P5ye0Lwn4PV3GYAcKMSiC+k5yaqt
DiAmOdebYfjpqAddQZlXSjigtQjveHDVOzPypWt2ydlx+pcmaduXQA/bF0n0EPzlZ8/Vy32WcRoi
hCKmAtW16qUU7HyqhUElDBo0ktPHiHG5ykQMeJNRTcJwY99mPVGABUaDpkpYKgTyXt9pxPn3F9Mb
PdjgbrRRe7n9pkDmsoldBH+RxLSRxZazMabSnW5IQQJ4YpxqAnyQ22WWPIluW9pQUUH+mVstNpW3
psc0xdFlNxQT/biJAcH8ny/KzP2rj8I5zxjZkvLjVKAYngGXcUcXFUXS0W7rcpGB9QKJFKPlHERM
HoGvXee/dASCtRYyYOhWasMhyIpur0YcTvuw+5k/OanOjCmK0l3lO+6pMCIHAo0jEWQ173WSKVsi
t/Cae8q1AQ3wEbMo4aoN3CseLG1jKPo1b4JxqU/H/EIQ9el6jIG1iaBd0HSdofIUsZBX5qULkimJ
Bra7rxQ6xm5v4oVKm7HY0R5Pq2ZiMtCxaLsJJ8IrvrwFic0di7F8qdjGcOh9H+ehxHVOQ37869Cp
empGVOuKE2M8rjXlYNT5uHJcrbgCteRPiN8ixJIDkDjLVNZDR/7890SuAk9j0ijz98iT/io3Rozj
rvju03BYRcgEdvTvC5a4pNnSIqru8+k9mkKVRq2CQNTQR4NoiVwLyPpTjEHjU/PDtat3xj/cY3vX
irONBSRvZbrJcMJ35T9Vauz8pdgm8gbf0SFwcmNLRZExjXYZMbLjqQa6TLduNr/rDyhAgg0Ss3m1
SfaMhBz/eBaRCEYv6ap6vcfQXuDHN0ydJqBLXESqYXDS3ee6xDzRTY0E+q8Nasphl0/NERIylmUB
BkKWI+BJjfvYDpPbvNgXoX/LKtU8E9o1WYLL5Cvqf4QQ1d8cHfkSLvSi7b0BYiGVVKdy/+bEw4BI
qpbzZwsgWX3vYlJSVTtsEN6gw5tAxxw3tGXcRSN5hwrBkQShG2ZIN2EQAcN1+Fi2qa7nlcKe1rJu
HDG4I7/9DYsZ+/4fwbp4M0T/VcSwv4ECdgsvGDZg/ql3lCx+a9zXNnHGLbwMyJ+a1+8zDVtbnQ7a
CeAB7kOleyTWqL4hNlKXhuMXZwibDTSr4tSgWcI3Aj4Px3pRAr/yvUXfWSP2tuzFAhH/T6l+0q8z
1/BMs1UPAvdEU31pTqlLfT4kJ71FY9qRWjQ/VIPtHuj8kulrLkAUhJfKTL5+3+Wg0E5zPVDp6Fe7
GkAEHaBv6nJlkTX9xCJv1eNgxaTn+QSOwEXfhxp70FRjtszdTxWyeCEAyOS5Iq4teQp72RoHa2jp
Xmd52D3DwTdRqiblKcFe+kSEznC1BSjAhMDtzI7tbyfQEWflPWT0xINg4efPHimHuKNASg5oqVB0
weRVy3aB+9oncgfSjYatZtOnmFzHLibYMMUh7GCYb4Za7Ough9ELqgmrXc+KWdSbeVWNfEhhmjme
3LBSwePYiL99Hc6OM7rPI4EraNK7Z8Vyw818F5VG0++l3SGHZAJ8/t1XM1bKUy8ZQgCWcs+jkn+7
1OUUyx24yLSifZ+Ye5sArWeZac9z9o+Z4XWMXXkr3fgW6QxrArtyr7//YBnSHfHDcq0STboMLbpn
NDf0lWmVNGXriAFO/icK/YPjq80utQ3/ROdKR6VLsYJJ7ElaUXVpHKt/qhsPkxB5QPbFcceRZulr
3hQkEoyZZS9BeDBHm4opp2P9ooIhFdBKgJJ4Qa7SxbWxBRfFW9BmBNiE4bAEdSI+OKt+RQaz1CyG
FIXV7+54lcuhDRJx3IT7XjU7xF547bIibPCu8SzS23+fBf/7bERs0ovMePz/v7cDRY93DJdWyYLU
jxm0gCncgCmSgjWYfvMcakArGSai81yl+qZvEm2Hlz9ba4aQHyEhYvh428+00RDXt4ZyKhyd/JEK
BBt9Gd1T5Z86lruo52SKbvyW6rH/btnoeQP8gSfy8Lw1jcKTh3F9h3iO2WnSjGezhj4uq6h+MYJs
EoKAsxoUok5pIKzTSSs11/3zA+BFxiV0R6GxfHlFxl82JunHjGA/GArIYXQrHG4r/C6DIUj1mnQ4
gYi7FT3VciXJDiIMmodizLudVehOsQkiswDuDKc9mc6YSQMfqi5HXPdJDg82pMEyaDSJmANrTwFn
SSCpuIZUkLX7OElxdGFFeW0H1M9YV/zNfAkDCiETf/eQ0yshWh7EaJuxsdCH8FP6lL+O8v0bW4AJ
qtzamdbR9sdDOGBUOpid4x1ybxr6o1Gf+WbC0bPT/Gx+8GiSEm5OZlhQGOFK04Hi6aMh9hqW2PlX
nB+G5JWxWfYeqePBnvYtHUFzCsf40wAjNfiAHNap1hlL0ersoF68EwSX4a33tUM7PcyvV8m/KXJp
oFtrIopHGq4MbrmDeg4f3FZzQNtcvnt5895X5H+ZcDRMacRX3FsmOOMG95r0cSBocCMCpmiZ56LP
yaxsm9IsPvYFOnKpYDUAs0XuwrTRzItFH7ivvz+pXhLzRE6gA7EBcW5TRofBTNgve7rgZaxB6OIB
d516qPJcrGJY+kB3pXlTsOAxX1deA59wUODdEMinS7yU3pJxtrnqPa3HwBXq2OJGlGnb36kPkPxd
iK4cwEoFC8ieZ1YEV4XEJScAk2pYnxndgf8UHAZbAj/on1mIoIHPxlACNCvo8+TWGxIZxUDZSXZ2
JO3kRXHMYBkMMQr1moS30DWqZVo5N6WL+6//+8SndBqVwDsaZFow8MV4OTenNA33waToPtsWkwBf
JIe2tCYFvwrLzBQ4S5R5rt4EVbjR/XJ4L/EWHH4XyUKLf28rW+jovyLB/ZF6Qf9716Vj1y/qEntW
n8SHvsiTR8obxYnXsIkucG5EeEz9C6bVdlFEWz/HMhEEBocPokKfQjyY69Tp88vco1SyUD2rGUM7
We0MNB2rWVhCkbfSS0d59ThC7yLA7gvQeRmkKpU2O/1AbwdeiXNUkVrLyLbf1JGafp7i6BTj17Cy
YL25Xb8yp0sZiL2oMnMfj3q1cr5SG5qwPpVPtqto94g4vCLVd6PCy0Ogls+MC7d9lOtvbpUO+4DO
IuqpL0JLvINWTQF9ZB3xFL8hOOaQrgZJknSQ4oxMiQa136z0KCazBB9vYukdkESpcPy1lYb1ycvp
U1f0k/ypTgJ92OyUglEihxAgJdqEVtUCXP8gtfZM/zIiuvBvMOHtaOeGGjG4yrCmx0iDPnVWSseI
FtMprbLf/DM9ZBlUmOfkY6pfNDxJ1FvTOjLNnX/P5UGe2Lg3ovTFb2S/rhvBEajQEyJ2Un+Jup6/
UV0x1h+EHmx7yz2aRUU9QnhYPiWlmNxbJxaNQ1pFGYRmPfTwH8Ov0cF3QaRohzWht9pjviwDW1vF
YAy8ssi9BWCPY8pcfouysNikVSVOdAf/fcZN/u+z9NTr0ChdRTLXFahOsEp8GKaCb3F6SN0CwlQ8
SbTCIj0Sa5Jf4kK+CCEnNFs94H4PvG7VTTsmtlywcYJ03N93qOCbFraKPgLoirI03CA4pp1vcBrJ
wpKfM5InYyry5u0+Dui95zn23gZAijTU5hkHcDYptyI+FndTdTb02OT07vy+RWlgHI22O7R5/D5E
g3KJHaV6leZuHvegHmvO2mH0qm+1CT1sAwiJmOBn6gKv6pIkSwgfSiZgTCThXyeRz1a7tnM1+DRL
Dv+Ix5ND10v9hiN5g36caRRFu9CNcw62l+NHOOo0t6R8UTSma2ZS439r7Dbb2Kpu7MjT9vBmhtai
nk4KRZM628pL8FzOFR/j/hMUimJTmxrFRRspjyavF9gt6e6OJQMn1+KdZl+0+sDYo4xALtbTWYFN
1hW4UaX4nMhWgb/ybU18Rk36Mas4ar3Tn4lWcEzl9HsYzNyOhryXKkcXW6yLU7aCdOS2gX53Xave
UotHW851KY0fBkCtQrCl1/RLNV3MU2uSHZPr/CyFkOeoq3q0qLcl+0pecsSm/Wee/TB/4Kg3XzVh
gC9KDPRZLl1xkAYNy/i6JWvq4TvqDzrVna+zF8TlFaIoPTw95e6aT7WNE9Z7P46qVU3VscMYU2A3
lJtZKqLSdV3Qx95QX8R3lciBRWjFw0c0yntt+/SCo4GaQjYrRu/uDhWD3PQaRtzIZcbpdtN5gCbP
ev6czB+b+dJxaK4PRro2+1S54NsMLk0XIEWBWgSllHbkdLQrp5G3k3nx5nc+Xg6YBX3j4qWFtp1b
753dG2tMTHI1XzpBYe9rIBzEm7M3NMM3+U1EZE+6OTeKUHT7oXGJPK26CeF+5DFC3aRU/rIDHLqS
oeb0ZBid4UrIglyMwvCmGTjhJtOhf36QS5C42wgd9qdfOg8rHdTXvrS0Ffl91kHqeXeq01HDegoZ
Xc8ZVSmq7S4VTQlPntmlR2BO90TgDpd0oV8UkgFpaqRkB3v5rq+CqbuOCqJE80PYRInGq6ORKaVN
slnUVjdNaxFqaDQrwXfRgeVf2YAITvZ1bdzmTVhmKHUqvVY5oGLHTLOsBaLPB7pSqgPa7PhiMGKD
vm26S23KDQ+JczmjxIRfPxbBik9mujOCEomX4GMr4Ftf1Io8MtGL+m1I6Whq4li0irMzjcwmBXGS
naL/oCkkGlKljODg6EVwnvfJMUEahVnlreqhss4fKLOA8Fhhb3j1bZ2UIayuwQhMU84fz+mDWk7t
lN8FkPZ/eDe1Rt1wnOwX89/A6TV3mU6SvhEo4IpowBSRkaU9ELGbRwryi1qT1tw7vX7qTEpkbAvi
lZGmyx3mGoizp8uRs6+vIrzi1woJcq6bJZlyI51Dmy71dGrXWPY3pd7g9J76bLWhvw3CCHbxpPFT
yzLZO3pTLaXGklnYynghjTW+RIL7b/7wzF8Aqg0TdIAgqTE8OdUKtIjRcGn5cDO0XWQ/aoUNI0ng
izglP6ztG3T7Jw0GAXEHtYFoGDgNxn0bGZ0+WSxyxIoNBstTQ1nMcCzZueSSPjlqWRC3zcAA2d9w
NRsYNKMdk2yhgbFDasBXJ5WMN/IwpIzIs+bDd6WADN4p19o2Jw0H4tVeeVWV7D6/B2lmmc8NgPnI
i4rdYHnQwfG47jxhuEffRllbR2p1b3LaIyE91fcqMt8IT5h0Wo0NJtyimWwMhXNC1mOVBSiSaVEt
e8wFlKnxFXOgvm3DQd8KtQzOfZCtuqgRT2ZAiaQTv7eZ+oHQlHL/Tdfdasm2He5E1BpLkxV8VZJj
fVZ8fGOu0+1+K1Z4lpjEYvk9NHqNHRzHra52weW/Bzdnoj0ozfd/L2GyWhdhWxydGHTqXKplHWNM
EUNB9SlnlqkTtptw9vJOz/z52ZAySYkivGzcHl1WgpRoKsh5XXPL6UhjmDbaF5V2uqtq9r1yKrkL
W6dcKhY+3s5BPk0A+Mk2oQtPV2SQEeDRYrZryhPgvPFvZWLKtkHN7VNZkj2fKm8m8bgnD2vRwuzs
nN+015bIKbAs4LQ8dA0FEd519cXoXAeyQEmMmeI85Zx+Fz1Bjk+/9YtN4x+a1j+/OquhU8OVVP8n
BrbTemfX6tVWn6ZLKYX/Frh1Bs+eS9VkcljQ9uEglQ+cmngY/vfZaIys/I3YRrWLwshW36kAyeYh
KgRsqx5FmwgJ9PsQW9gsRPBZ0V1Boecs9dpt3lRLfa3h4/0gxlr08UCOqZqi13aYjen4o0/0aPI3
h+bjSPPrYdk01k3TLbBHKJtfEU/taze/9LcJd+sprll7JnVdMT14g26Ri9Ju5qVLmppYah5BOVFQ
It8oMYw47tQe8PE8M9xD+4XOkdmLcW6nq5CAy2usgXwgf4tRznQ5f8GP3CfyfrtVIIkdm38Mh1H1
er5Upy7yRPSgSxpdknKCZEynIchV8SmptT/zlcn6ygEa/VJK+3qt+GN7+e+ZEk19dbJxl3kVQQjM
bQ/P1Pie0Q+8+23wNtR1tOBzVyDF4xm9Z7bx6Vk4vaZ0/b9fDVt+tbTLf793fn3+jvl70xBKtezt
n4rWxdZ0RrlS3dh40yODHmIMZbbLrOusbIg6E/Hn8NrpYOlVor/Xc+FUkFe7FkwjYumMU0YUoNyp
wem5w6VRCHy07TDbzd9aV01B07yRfKYILPS0NjiEQy4Ptgb+IlY4DQ0cAB5tnSnLBK/wGYgH+14C
VyYQ1acZVtVbr7MAT3r9oZ2CwnND7ggLDUkFHp/dGuBl0gbxNSiH9ugUKXE+wk5ey0zdK+iOTVEX
99yIqldGVHbsKo841P1nh3bI/KrfguJ1huZhqVr5GndyPCJ5aZ8GssAfo3H2aUGss3FSZ1utfVcd
VlDi5JxPmA+PKgrjB/AaZQPVSdnMl30dPeZvqN1JUmXaNpk8/OfzP9QV3YjIfoKxtc5n7+A3853S
X7tOgFxQVb2j0ufIUshb+Ru67rUfw/olDbJq39fIKHPgpX/RFgBw8YN3Fwvi1lZwW5LpV7yaAd2o
CM1S3X3o0O13xJYyFp4uFVm/EKVS39O6b84NmZIQL3k98KoBWkORHAf6qw81oUmGdJfGq38qpulv
M2rKbo/rloo4Z+qlodbYNWnYbEuAZEfDSjZxpvHeoMRbzstj31APlgqJiQbyIs529X2ITSBDqpDf
LREhmqh/eG8nEkBbv1hhT9pQkNWLPhKgqmr6G3Hjemt3j/CTsUrjl/UzQEJxTBNKtd9rxcfz4MER
z5v+oRQ5rXyq/6sIBpuThlIeU+kpO35Zc0sSgHUaRoqxovcPc20RZ2V09Wm8zFc4yHB/1a095Zei
G6FI7zS8ClY2lPfKLtUtd76z6UZWsJxz44ZyzN5UTuvsNMNIz30G8yruFPU11fuvBiLHPxGRLhze
fwY0LU8wSIK4Cx6d0SKyL9h8NP7Oh9LuicpIYxKZM/ai0WjEj/vRC2NctbJQjlQB1LKNKG8Ny/Ex
JT1rWep6+TdR1V1HBMhriAFtSx8VRjSUCySpPod7bguVtOBJIBQ6JrIcLWcTrePgg+E8yVg8HkUY
MSozyRGrMIAgZoxe8DFOoVRG8A2XFd56WJFGoj98k4anWWApAW/aPxk1E76QuUaNXqyBE3Ngsl/B
HuGSVkC/9BC57UjqqtFuEGzbePDdMPX0W2uqtVSTHldhIduZy475tWJ4dVyIDkFmxmtVONG968W4
M/CeEj3MEHl+rSyKP3kYo/NL8cO3DFKCFfQNlaEX13BGJ0nbpNlv0vx9dhU1Wh3snE7ZKoGK96lM
JjmYNiXmUMQ0gNyyRZ3Hh6KwhjNBRArTKbfYg+3BcNckr3krIKFHhb62Icl/6ECDsirvL1nkTqJl
ijNZOMZmVgTDgVuBrfEeljVlL9hMd33A9VmV3hJbKjer0Joj0pJ7OUFx5ofGKPGOx965Bzv1yg10
ShkOf6YOR9bQj3NstoZ9CEwFFEnqJkclGYh86TL3SUMYNWWRirseRBkuS9h5hVTvDJHVu5SojhD1
4sFziz/yea5QqZ/JrD7F9zH3x7WWSP0t1SExetIRJGTV9abuA2YfWDWHDeGQgYoMJ3eOZBSjAEpS
opOjcFIMbklHLI7cSsxD6lKp9oi1H9QgyBWHfDjLmprP7x17a+CluEZSA33os7V2mRbvyarPzn6u
vwdt6D21urRf5/8A/aH9yknMe2IE5zzpeW9cgoki5EfJl04Pa2G3en1xZE2PtQrW5ehbRyDNYsXc
LFlYrvto7Kg/Ee3cvtTKcwmt8hFR+e2zMG2PsW/c9NwpD/w4OGBgJLXLElXFMpmju5mMLqhGu1uh
/U10D95V7yv7uf4xgHXUJsrkUGNDkuSfLe04MOBvOBut09GG2qLaqL53D0uqc80hKTHKEAyN7ZTF
rXcgKFE4LtU+LD6aHJCC12rJJZ52Ul+qpzxBZnErwnjSn8Rth5sLbaXZ5X9laOlHsyLvgyDGYNt2
FtTNzH5IaultVpFKNj8L6YHgZrCLTYurbRPgevmDoCVruoU7GgH0TfHvlxqF1aJE4EeVOK9vAPMk
pC+9ubaZH+wVTdXAhQ3yBSJcIPdmek+0cbjESpyiqujBNo/ij42e+GQgkdyOrnknODPZOuiHn5DR
qI/MKn78QjY/psaEyqz0zzFlfEkwe36T8Bm3NtVIRaTWhs90fhMZimtB+va3Ni6zTLe+ewVZm+YP
DgJb9OgSwlYGj3klwJf+LX+AROV/iRT019rYdTutmdDLrZfuQx0upp0n6d/GgKI8DQSyyFijxvzD
kHm4J0ZL1Bo4GsJg3OE9QCWZVZ3yopmIKa1hfEVfWx2jSkV4P7UQ8pLama2qObmQ0kjzMjkL2mgu
bWyD67ADZ7wgcubhqN2WPps4C811TvkAsgEDUvhZxKhXM3GrtUZ/TosmXGH3M7bNNJrS2vpssHjd
DQcleJJYN7bNYIH1MdvPp/dYoVeJmUwaFLytjp9Imp3EFkIjc3JnJUgwcAHAwkoJmwaOO74qfueT
MViK19RHWahkf3nP0QpbI+kkOirwVsVjnbtmdFfNqaul3awxZlnVS28f9zQKipBCMnVoscbagr74
xC204nfOcf5BevmrK2LziDCAeniaE6YVQcsRYgpSRPxHQZftVHokWQN9WBrCPs4dARfiGc3G8pz3
ZX3PR5Y1a9S6JdU6NX3vsvrSfQAfYQ40c/JRbNPEQ+raq+60lXq/71fJR11BDHh3fSu/qbn+nCmu
uEWdvFtaxepLaMQ6bEKcDLH9I/rEv5ZOat49zzvhg/zwk6kqLv4fY2eS5DiWZdmtuPi4EInm4wNI
yYgBO2VPKrUzswnEGnX0fY8llEitoKY1qAXUrioXUQeghYebRYpHibhQCKqauioJ4P/33r3nYuKi
/PgYFbQFosg0rg1z/kWhIyZJkBbh5KPszAPSSiDyOrB1p6IUjgSu7FQ5VPFj05XGpW5stEd8qi9I
6sDc20J8aWKLdmWZfpo7hWArHzW/InuDlKeLW7rGQxsk/iGJkV13Q1w9NO7gX4UOcL9vSSYqgKht
9LBPntlX0Jj08EDOh7TU+FUNqDESkN9cyekG3/uPQ3U6FGWVQNkRzkMz1gqgeZeoWEx+6/lkCugS
0151wGHV2u7+pms6+70xG5SH2ahTjfjWPCIfZ+9OyVqSexkU+inVK59yXKxWJTpaMRucJdOLKq54
Rgk5GZLToa7I8EJr+FQaufu9UwTFk2x1fT+XYiLvomNFgltOWMJVKcIX3ljllfQbfd+65OIVJr4i
ryFx0o7bL3S7sImMavlU55V6rsf4KNiF5stWJ5Oskmq6pw1cPnnspfZ6CR1SJVleRzl9LugTWBCn
ggTWejRs78dkhCGMIapqmZvE+oQNcnQdmIfYlCm8HSAlxt5lkRW4r5By5PFayRTxpOe2cvYI0XKA
is4F4P0hUigFreSjVKxpsEVhONePdta7m8TB6Tj2cBQIXYo3AbawoKlhjTWOY6G4orkXWQTKGkFg
f2QwuLWCAAr/pCLULa5qp7UwPrZrP2WKzx2UzoFFFGgVV3Lnx2q5mm8hXkaXIfaD/FBNdxStVbn/
hukNiSe9XrdA0xTKZmuLyl3NzfreYqjWkUS9ax2rv1q18S3zh2UjK/ONia29DVFwb+6dEFYOv/Dt
g1uNKYoFNMVkAIntLHkPkueBU3oFkcV8LQRpIal0tN18WDGJAeM3dXb0QL6Wvrku1eaQm32w19im
n3Ruij0i1HVesh4ENUFUIuBWYXOCo6RVRIY9o0zj/dz/cgbUK9BCD/ORNnXDbPjGKxeXKjBFsZ+3
P/MDUNt9m+fleT4iOK7ej1RFYOjjmtWTrVKoGRmNWlW9ZInbkwlfFrui0pRdWRpPQp0GnpN8r0sr
ri7bfYvcKkEoUACommYzRahAfGY+/CihrO2ZTOA7mw7nB+RZgjhAgHFiIDDY0ZnzzZdSXA2nkPzv
8/0y6xz+z1Km9y/O39Ew0LeYjZznIy+iuBgaEhWCkZmsqqdY63qf2I2OoqhkNtmskdgd3J4xhV58
P/nmMzDD5sQ8dkxRYPy9e0EWLkYSgjsiFZObmaTO0q9t7xaTLXK0cuCTCHRv80teWzUPjKf46Kfv
mL8glFRF4TRmD/Nr8wPqiKvAOAvlNo+Bf+q1s02A4fWFzgQTONlqxJtpEKWWuGcywdIDp99ewThF
yWYTH9KSNtMx4HkBNI5RDrjbS6piRZkHaO0gTnOve1KY6UNYHkx4wjgGi8+mowO3nSwkqK/iVVCG
7r7t/eYtZf1oCvISgtS+zcL/JO0ObsnwgEupfXZKk22kYdRrmIpPVgtwmD0vkkDoNBm0GZTX4Jn3
iSvHbSFLJPO0saFVTg9h23x/VgFN2wHkxzjpPpSu3iEXZyWezdIOkR370exegyoptjbpIosi6/rT
fXo6meXnZ3qR3FSPKZXJhvD+UhATMjtSrK1rUejn6beCiute05lEZNbuVc3bda07wXl+fX5QFC2g
AmUHm2suQJCAEYSqBQ7Nff3VjzJlx6BS/aJkfftAeDoyw7CPP87PiKtI7s/ur+nceWnULNS0rB7N
gC53xWZvg3Mr+IAVeVcYWrllxKOidWwflCFtPo6B405S6OGY6mV7Miy7WUWiUldmVKBccMdPRorD
Yr6htyEaGNjd1HTxY5Aj4eysfaK59r5rTOPUTA/zM0w8yUnmD/eDPhQn8EAEEQVI3PTZPRuI3CGM
A5fl3M0rh+iTVXbZybSz+gE2d7smDZDxzKiZKxp/OfN6Q30dpGMt3Kw2D2FvK8ckLzVaC4RIDHHz
OoadsTOCijvE1FTyU5P+joHKPqPR76JK3LaS6ZZf+S4ugi9la9PIx0KDn8ZzdiK4cGPO30wE7w7T
k7tNX8bycRxj79aVzYY4PO3QsVUrNvrAqlCpn6kEiApxKJAi6AELrbYQD08PggL6MB8CM+Us6y2Y
F9O8tk+jT14ooo3jFKjWdeyhYGcJLZ5+uMq08NC0TbdrmfD84yXDIZRxLoTVQmKwm7Z9yMyNXRfQ
EZw3fvNrXWSTkQq4AjEOeWMYhhovM3ZJkIfnNiYylc6RCthPir1rYpbvSdNe3Ad08zE3Ljq1Kh9V
6vvmVnOM8WhaXkgzl5mGFbPmJENX7UUWd2cTUna5rtw6Wnom6sOi7q4wwOITQuerPcTGSbRi+YcN
LlPGcDNey56kNT9wYKhMM6i5wTs/S21jwCaB6kafHgaSq1em6kzar3xS/ySFRxHjBtYTHlr9xbYm
d6LpPJmparyM+fejbBopCbXtjzL7xuQK8oJleWfNG1PARByyS7kkg2bd1KmESzLzgBvAfTKywttH
KcLC1J2AkUVoP6BLKZdR2elrNx6xkLT6FICmBuZGixWMFDLT2OgleNJEI78f2+xbNmZutkutieyr
nVDwJYrbrHp6mtf5NXif3U6llUIs2PRa5vXs6YFHqmGGZp0lk7f0JsYCS7NQvW2kON+fdZ3ybjOg
2DINqla0BJ2PPsNoLSXAgI1De/HC/JB3Ivs8JJbNehmMT4E9wocZmnajIJWlD9GqFwSvSAUKHfWq
gPccO/IaJRFqTLTehCjJ0CQ0qECV3YQb5IPwbdqcNCTkJQdnepgP54cxqKDjj+4VqG13dGq3hSvN
M1IzITflRn9wU+yqvOyrfXdUXAtRyczOUAjBiCqCtNUCTX/mVmSi/P5QR4ZyCgCjHWumTYRJQouc
8Hdp3gOeR84M8Ftb3e+80s+OI722+4YLaxBrrIpNbN5y1eTnbodJUMj+XluiIJP7WUJTaGwINKo5
QbDfY0U+3fxy1KZUa1QZTjN8HgrqEsXKtMec82uZ2TYmQrNXH+cvyImUJ4ra2v3jtV6OV2F7DZ1K
gtwQGOnLrLfKiwGZbhGEmrtHAVEto4xIRfLljDffZcIcJd0zi1F9lQlpttPLJWnIuHxwhCOs3his
pm8QeHc6iIAvtUnDaDBs78oeykLuk1or1D/Rl6pCPcQS6ocooHq4MPYEF7Gpbh+KrLH3pZxu8/bU
oCT99UkxCu6mcrA/i9ojUhdXmGRYaSdEI/ldz3DbFIyeI4LD+4IS0BO4wI0iumrWNAgyUgUMDzv7
Cgfstyx69utaf2fAiMYz8UvUwblcy5omNOSc/FhQoq1J+OpemG5OHkJHfx/bj8BTvG+6ZmNbyasP
bkLVHTPJxOYUjY8GocVrX1DO9kxXHriKnKM7Sn1bQ2LcM53t98BZlC1hoj0iZVk8hC5BD5RiNsOP
Pn60Wqo7vxqm1Ux7ZHoN4NOv1I+loTPVjup3JyQ7E0SOvxCA4tHT6e9JXLwSB2B/VAOXjhiT4OfA
rvVV6jr+le4ZKgk2r0cLgt4ew7W+tdpTminuQQmRBA5DLo7zM7bhxtEjNOhhfvaP14IfX/MiU+5p
ZpKD26e7lg7W1gxlfx56izibUUtefCbciAHc6CvwdQYlPRTIEbiMF/XaF4refqErfXYpDHkJ8eOt
0JS1FyNkIG5YuFm4aJw9/XJvC17EJkMaSPzgO/6lwHA8mDji7aru97S6AAxb7FM7xC2c/ypuIZxG
de54N7Xg1IXOkNznflQ9nRIoj7/+8m9/+4+v/b9779k1iweqzF/SJrnSo6urv/6qqdqvv+T313ff
/vqrqVokChvCsiSwFceQhuTrXz/fAvDPfPt/CzrUc1Gdt8e73WWIs+KSKnhRcfbafOpVcipcJGQd
yngWqjpBEhONeAQCBMNeyE22DOh0SenRNLa/0fv8MvvE3EmSQyXX7iNhP8zq2lyibnZITlneRagC
71xuhelhEMwMomAq8dzCeFMxUC1rcl3rMoONHly6adOa4qLdFaNdQlQo8nVoJtqDTl9xwehTe2xb
hcxP2u0LbAfFoS7C/Aikx1+MVb1tdDwzI4LP6+Ab/ZUFLoWwpjN6VLolBMOW0MwoevTqoadviw7b
N/L0ZPDv10HnHLxGVymt+n6VNmV3m58FpBDeMDi3CZTuupBkhZFFv9B1z/nasRu1nBjtlhEk65I+
G6UxUu48Ds2LBSt7DJURwdxA1Hg70lBlujk/dDQQSoOqNRMNZwGbb8ieLhXqGNYrRAPDpxZ5cFi8
KG5uvwsbj0XZw8aBrgkfr9N+G+OKfYBSf45riNtFi9ymDQJz2cu+W/35mWOqP584iHIwBammpcr/
4sTRVbxGGnuz490sXyYuyE0ij54QoYQXOg4bvJR0CQgvDg6zAN7oodzHXtLgjkFPO7u4NFgZMBr1
h/kIcl+BGaHFSe6TZbdQW1u+xC1ReKqFqlGNB0YnczmZJUFxaNeYIuQ7dWuGZFfTn+vxogZtsJx7
14Ys253hOow5RKu/wOppd11hoq2r1x3JPK1PUU1OILN+aVmHwMy/Uidr1nJU+BGJbWWAGlKmesOo
Ht3JfqhZr3/+Jlo/X32OY2LTn262JlNRTYofr77IiIWeG2b+/erTaJzfoOp7q8J1xQkPbw5LJcmQ
QgsdK0iNdro23HHTAXG6NejXiH1kVbVcLHLza9YXBNb1DUXPUofhf1ELj09IR3hUYtxnq51dtcjg
Uh1s/zNOWfrt084uMn2ycdgLrdI0ZNCQ1OZzKdQP+L1jbgJOwJoA66FDdTOhidgRIjhLAzho8x45
tQeHwPo7SmgcI2XZaeGtNQL1kOmZWKOtCq9qhNKiZTd9ZaEsd/pACvNcADDYxwcwBPo2SuWyMyg7
ynRc0JkOviiCAmY0veSoQ72PVK89xUo27JSwfv9J+pfZ7XtG43uXdfnpzz8n8dPnpE29Z9U2kcxo
muTxp7uklg2aUHpdO5DiWByGcvgoujr5DeAaBpgq+hZ2/rAgesx8UmosIbpXW8AVHFoGpp6/xVpO
Bx/j9iEO7eyNkc9OB3ndmu0Fg7h8GsdOW9VVZm3YlV/u1siipt9pKem5tsWTSe9lZ8qFsA33Y+Fl
bK2CYjgb9Hz2ZEUnDLy3EsDpWYJnv8wPPu7jo4Nj1GrZfcuokdt/8Z7YP94AwNXbSFds27amVYQn
P567aeC7PSmU3SGIv6WNEZykp7ZLZA9wg+2MRJCaIcMs8O8ykPI9ZqJNh2R3rZER/TA7Fc3Mf/Pp
vV65AsE7xA3TtWkvJq11FKbfaoecRqWKM8RXptcTytRmJ7vpxG7UUbPE0sw3TmtWICyS4gqVO8RQ
Hsmvg/ORTLT4i0lHb6VUgfeglKhxAnJ6YIBx0dBBG76A91j0hZd8ynMUiWXZtXuDfd4jVHti2Suz
/6In44uhWP/izin0f37jLE4hqVqqKXVbn+6sf1hy0zFToEAONdCYjH3WbC4A4EoozkTNGOLCJgqQ
YM1s0taWkcCCFaBi1iYl/aBPVb0gJpvWdH1zLPHWOVG6Yp5dnIcoyFed1TkvSSCoRYYJVWvKjhuJ
kTFMjMTC7hlswl4fn5MCNZ+vRN6xZMlcm40Z4r9XoUx7lFwOI/8jmB3WyTI8zhvktrEXfu21L3Ig
/sUTFXmyYvAwIkv3y5+fW7rxT2+RYwq8RURGSUOYP98XYY6lbZV2xUHaJFrktd3dSI46ZlmovOld
nO3qOtZXekeubtEnkMIylpZohD8fkHOCPoLRJAFdpRpcpefn3Oc9ingZvzDueLBLA+dMKQDlD+xG
RgAmobr5879A/Bd/AWujxm3d0YUGk/LHD5lEVdJT8EQcbBUEXVIjt+nb4jbbPF2QImgFiltswhQg
CvIcOzZ5atDmbM/xVnEDZqOUnM5l2I+PhYoZTpvGd8KzoB/UZfpIdnl8tCjIVyOmZw0RCFE3Ba1K
jzHr3+Xn8zO2LPYy0XJr7Wtmwt2faldVzoEDjQBD3ItWOS5SZJ+MysiHVE8nHz9SrNDtJILJLHKU
O3Xz8udvjzH9+X/YdmqmIaYFD0Mutw+YbdM18odrAG63tD2BWyTtOm3bK331aAw4rZGL9YsWRGbF
TYMoHImHalL5V/CrVj7jp52NN2JR1yBFywgvEJas+llJ3XSVKdDRx65KgCyEjE5C45uuy6cwLobP
SpeyOWMC9iENJucVElDKSijfGh5aRCziw2iR/MP/Kdn1eZY8atgRCR05zmo0crz663Q0S9VcW0aL
P387dPPnt0NgikGTwKmu89aI6et/eDsUvHQGEY6A+xUNBQFLq3ceBLN1xbzlALcrGzfKgpFytMnw
EULAAHLHWPA3Jh5A1NQYBmnQlw93Vc5kj0rIg6S+XFq2nb/Ng+FkHPRl2/hf77i3Rhle2hhV+Z//
KeZPJz6XrWHqLArCFDrRiuKnLY1J5EopW8gOwqoBjSlx/0gmAGFoReV/MqQ4cb2I39gor9RGr75K
m+g+x/TyZ7Nj3GHnxNn6RVevkjblMLDS57ZkcUXzWX3lz1s1fRGv/MbLTxJJK/G4DXPTWLUumTJO
8T519bkqgMFUWUHLToBXYMbdLY1pZAQDtP6cZfoGT6/7jtHp2gdhiNjUq0asLAT32BC57lCqEEMQ
7s+/HxJ5ZRx6RP/3r5pWBQ5mZiAlWUey1XTRzcaPNiAEDO/O/RT5tx9KtWou3b4SqFhSAtU/Hf7t
FJCvXGW/1f8x/bPfv+3Hf/S3h/fs/Dl5r/70m56zhP9+/pYffiz/9++/3epz/fmHg3WKhH94bN7L
4fZeNXH995Jz+s7/3y/+8j7/lOchf//rr9CO0nr6aV6Qpb9+/9JUobI5/sMJOP3871+c/sa//vqf
//1//ef//N//93/8n3/6N+8g0vnn4i+aVB1V1VDoS2k51q+/dO/TVzTtL6ptaULFHWlo7O/Yv6Tk
Ufl//VU6f1G5Dn/9pcqa6dg0/2IYpsAnx4/hgrLMX//+B3+vse+f1H9dc8tps/iPe5+lUjLZJnBR
dv3TLyZ/utiJsnH6vi6IS0rB1S2yTMm3DGjoAnjNcMb/qLyOJHQmPXkBtdDTh3nlz62K7MOJ2lG6
myis5CNmn3LJomKiWEZ+lmUweD2EjShkFajHzDW55dv60p70Ji4WmiVqckwzAvVKOLr1g+kmKqze
dGB+i2A4BedxnPdlo99/P6TMpjtrvangiURNHaFPD5EGts5vonypaQrzfZAfN9J5imdTNfVDn9Eq
cGkYPZeFWz5Opq/5yG1b9Znk0LUe0SRz3EB9bqusZFpUagdrOsQGbKz8Ed+M0wOzmrcdHUOShT9i
J54Pq7eYBuC/2Msa03Lzw0ciJYnYBpgdWFuWVH/6SODc963QFPKUSjk8dAEuOF9LiWasKgN0nlOs
Sie1NoavUIuFvrUzO9dasps3sWXkxQYY8rAJJBwlSC3uLvNjXB55G3lbM7fOURTsTRpdLzom1Ecv
UnbuUOH9GGr3bALnW/QyrZ7oIacbLXKKRRqwMIowVfZNCVelTdiy/uEi+X5O/rHvo//TOSgt3bAN
OdWfjspe9McFB5SbldPjrFcmoWqrkCTqo2XEDWUhYkmTnh6piflL4A/2p4rAu6i17ZdCAzPlRBBZ
OtqwfBr1EQ92fazasD6WQanTMpuO5wcG3sG2S6X9Vjjae+oP2i0AloySmOYNaL7oX/xF82/840do
QeeaFh36ErZmTOvSH5bQtLT7njWpXNFKY+JfO+ehDsCnZrn1MBi6sXIbklCTNHaXQiTDlrP00rbZ
CtQYjcTfH/LW/hTminKghhEPuUA9aSoI3cmWahaebx40MGwnWAftzS4CtqAeWplR85YaOMCFX4nh
lNXBCKgzOJcW9u14bG7CHwiunEyjipumD7LNP0Rc+qeZK8Dos9bsEeU8CKlzng/IWUL7k2PBrMRt
Zm4Ji9obg+eeEgSZxANr6Y4OXfZaIbdNyUJYNVkBXS0wg6PdQSiNAIchw9Hx7hrVN8Pp3zQG9v/q
BPpxB8ddTLLGq7phWBq6C+3n8k/J+xgJMzJ9XKuk7DCuZofb1YS2twSMVwH+EjXN+lvQ24cC6eEb
OaYMgBM9WjWN4Tw3QovXdQYmJcJkfcxcvENLGJL9jg7R24D476gJL3jKnUrsaCdppKqDg7UV/VmY
3UtuR9ZBIilclJNdC2XXWpTeOmwd42oBqVp0gNm2WhChQiPke48ZtF6IMh+2epkaLw4zqxUABszk
tl0s2kkyqPlht6vU3iNtk4Eum8eHwi4ZxUU+hOep5YFGcy1D6ewCM7Z2qlMF22Swi2sXgs5Q4/ow
g9YINenXVfYtHLGveI7Q9wQBGDumg1+J+Rp38WTdonJIlrbRbnUDCJiEb0LdzkM7js6FkxhoLpa/
5lOmufEqa6YuVud9UczEeSo6p1gij/ZWdpRz3qjYkFtVYYxEEuIHY+rYTqyQzgW7Ah3ceVDUollX
gRw3JPzh59SsaK1O70Ji6NicHC1a17UGscIRxRLhaPmbUlVPPoBOsNVuAXPSdP0HEIovTWjBwHZ6
cebe962qfWUnlDI5O0W7SaQPsbVy13rogYjz8UsbdcKPyNO4PQVJWx5zPK528lQ1ef6mCyc7g+Un
hbpph4s6JF6xoFr9GLk2KqNeJ9klM9ES+F31YAijXHt1Lq8sJhIg+Eq/Ryg4TrWPmVvEjUv8CANm
oNpOeUOwTxCWnXwKR2iRXk5P3oukeC7z7gCMPPmUSitft3LoNuA2XESfZRQtA5XuHwtAg1Wty18F
5VaxUM3SZOrpkq+JneGDNEF2gp8RFeog5jnVLfL1ldEh8ZkM2gnEvOX3y1lrgqWZVwcXXvYncHnZ
MjAM71ZmB5WuGblfxfhm+v4jusJoKalOJ/tssAI/hAuM0bq+Z10VNE2iljFvK17G1ocJ6ibhc+BX
1hpf3MaMDDjJju2dgULHKzjt3WcUBQvy1+t1EkIKgRLVPoxAJKdALh26JYf6yPAwYiswnQTIS79/
Q4OQ9UIqx/NoWcraqyiS8unKbVJ9V8bglYYh/UQJE3DzT4KlbAWXbFz60SEixQ4vqf0UllGxk7rR
smlRL8Rzdue7h83ygvgDQZ0Z7ESD/rBQ0Hx37joLXG5bjBtR5/mrQZA5nFtkAHYZjJi0i8TDLP3A
Kv1UNvmorYw0Ba80TRcCBUNShZ4GBasafs1kDaRlJL9Bbrg6a9+ytvOl1jvEYFOG65v5DtL7zBWR
GV2hmSwKuhAXBJbOZdS6EruFUW0ykGir+Tv8nGDxpR015bsyoDlkUxWvZmFOUvfueX7WBMQEyoBx
FX793Z/fZekX/NhmZ8Mp6Q0bjj73hymVf1qomRo28Ad1XOrzu+1HSJr1rnQe1IIbQxGO7XM8yuJk
LWAjvIxlMVxtALroI7iJuTNqq64/qCQcsruMfnMMfFVDsdbHtj3N9Mc8zp88qEbRRu2Id5rRBjPU
oFYd4xBC1A9McSb/U5w1k6Fy7pqrO5O6U+Ee5dAWmDNuyZCgNKoVZvsifSnrqg42HjSq2izry9i9
3X+VqPD4nBsiSZG3P6GAolPcRuay1JxigyWn27lmXG9QbckPMIbW3ai3oC/bK6EO31JsMceBWPqb
Xiuf7Jxr1wqjsxZ26bNwQ6hcURMdW8yjCtqv1Ywj042MhAkNygJ9prVXIqqoiC+qXEd+h2y5U3Jy
x/fLKX0iCcdj33sFlmycRpmaxtv7fbAOEdk5g0LrKSAffhzGgpXPcdbfEZiJ3JRhgRc27uAQJ8Et
sgd9F9hJg/K6uUjyJI7z++2qlrVIR1SYbRWTJuz4p/tt0gK3nSdBsgwn0JfZJuHCKXN/PeaZ2Khg
OcDFtf6jN8n+6edIssRafIKmV1+EpVt7vIKvutcn6Ejdr3NjnZqLyXpqP+ZDbpMbY2ePRVX023k5
DpP0LRoyNI05n2HIjXvV1rp+LuncbLEJlTt6sktcGsG20KGxDnb/1ZeIfis5fjOImdklTcVckLtH
jf/MMVb3s0jzjA/zddbGFZmSlUnOhP/EUL1bzqfNzBqoaWMu7n92GnGbVPVuZkxEb75eF9tk4i15
leYgMctUbTXKiMiXadlE/8RgC2rdWqtb/sdlOXyK6d/s0g5AEa3xYTmLEPLAdC6hzNtDqmnnO7pf
gmlbz+bw2PA/I6liCAUhGPUFU9BtxA+fdgH4IgD0liTSWFPva26AlYVGUNrsxR3yItjEOhuKaTs3
P0gKpO9u7axos10aSvTfbE024QCIHOuSxpa+8ZGQtG+k4/VMluv0wwzqUFrVXoZtWWwLhnyMhQMQ
YnAaHvRouGiDbZDtW/sfpQEXPRyTrwk7QBp6x5bdxu3+oA8JXbB80wSNe05qo1iOee+fdV2oSzUf
l1JkAuqtca5DFrWxUBcGTMLJloW9sJnAMPZhPol7trzHeqeYWZAtaKvcfFPHLOGb2poKeuXXfg0w
06qJIOvLpSneVa1OPxfFN/InJCByq9149ZfYtKtPnh8QiIMCcE3gFdnS3LEqgmrI+gplW32ZYFxK
J4Itfe1kPbccHcjFa93LOP07hBs+Q12M7v3CcFE0IqYezrYbO6tshpH0gUEkbFJ8tJ1yuvvPn0zn
VTvd5Hor4dehcxnLhzTThg07vVcn7NqtOeTPMdF+p8SS2Voxml1GPDvRCg2p7aUFscIm3i4JglWP
xGRbdBhgyiF4CYfyW5sEGghOOrcrxrgSXVNTXRK/7rZdQJ/K6Q30E71xY1vWr4fKTEmdc7KtWejK
Ooqj4mPcWo+EddyYc25hAw+vbeTs23nEpTRfWc4o3hu4hNLuvihtW64yq/pSqtxl8vQT1C99h+we
H5sflPDETWVHzh1CUEw0vAGiUnSed/nwmIFsWw95/ajZIv94v8TMsMLhPu1y6Bp/TtGFLMLqw7x2
jJXlbMtK9Mv7UtLxtoeW5wFetj2bzLfmab6PJui0VollAMonJn2+VWrt66j2Pbxq136sJpNd1vnG
uWg4A/uokvuOq3w9+uv7DbRRLe+oZDqcdenxIaHmmuVgyCHg0iMsHR0jgBUBjL2F/sMdTbziG2Cn
bj3EOXfwGWfYtM/ZkH0WemJ9G7AACw0gQjI45MZBT15ApewvlVF0N8M2r8xJnA+Iy3EWUxRCVJX2
h8HTT7Kjs55IMuUzO9gZfWFtNNMqLm1m8Ft4GBM8k2Q43xInf2qT07JK2P7i7ustdeRajvV7joeC
ty1t/RK2vNmuvDJbeqMsPzpOBtwWxMUmIvqjFLpDXDtXkD5xWJOidR6GMdBX2ARuvK2EMevvTUUd
OQjjQbr916j2IH5NFvkMrdkS1T05zoQzLGWTytv97eysKNjUvd7dkjq/aGJ8ZtP1NMvtlKhKlxEt
7oPlj8qp0Rp2VjWWswd7ZBOaJQwT88p01wyOARJ9teOqXkYJptTEj4kMVoK1Z7NalqJVPqEHo1Ov
P7JnZ/NlhfJ1JiLQ5DX3hRc8O5W9YERJ6rMH6AHpXpAvMjGRTwyGb2S9kO9eyuTVUKL12JjqRwBz
OqSeVrqHRPOuc6lieMZlyJoPID8yn0ylsVo7iKUXod5VF+G4qOGY95al9anScNkQSxNcURfSH/79
WZeacu1I652tf3/ShQdGhZnJwfeD37rCT58VyeXpmdpCFSGupdpoThrwucV8kug2neWIGLK9TrTp
h+gFWssEJouuY0VwONoWd5+izTmboFMwcyAxMZua2tfweG+VsIAkThP/4hvZtE2u7GWumNgouL+l
69FLvsLZtg8aTLVlolLeYOSm8pz2kNnvG0kNk82y8ht/c18NvVeQd17PXjiz/ehtfjbCk+/LzCQ4
eFJhw9Bql0aEvajn/3Nf0aabZpEzCnzMYwW9aqGNnJUidTbEYjjEEAEth85dvkAX+9ZnRrOY7xQQ
5R4xwOcArtC/rfNOkSthVmvFMVuivQS604KRQmS34hyOXLxhAu9cul2+cgLQE1b9jA1tEro7znaY
KkTVRTmJP3VbK/aRyfXwQciWgRLZaDqEJdeXMRHXw6GBaEsYmbZKUts+kOi9V0nAONe+WT2pXKgK
+Xm5ah5jQ4P6PxPc5ocseCTYxDzM2iLT8o31/W5XpSlkgd9TM1AJ6wsCbG52lGykxR8zj9WLiYRB
C1OiW1duidcqp8igmxHkgPczwM8dLqAbqlW4/aglFy3y9Vc7TMOVdFtxlaEWPZQRmz1S3K1zW0Td
ChBouRdFWd406V4db13B5X3JoAOcXVqWAqw222Hb2/kTYKtWkADmbfLFVe1oCcTA33djYX2IUAZU
IQTQkZfrUpQHqdroZkyZvubIwic1PCg86liiXvvMTB5HdMbgZ9g04u5JqWJpctSi/WgHUXiqaeat
qtiilIspVFgprG1ulglGXqHADY1gfhcZvIex37UdqF30y6f5AeGa0RLLWDOM8dpEcvEwK9UokErT
LLbzHs9y9ZroUwWfdE6EntckqJezEWhVmu9KJ4hW9VyfDaaXr2U+DOfQlF/KvuM3NOzhjJ8/OY8q
0C+PhhmoXuCisQv2v21ae6MOw9exA883lmG2jkPK4vuuD+klNVdXoOzvuunBdNghU8uCFTuWWndi
0/si3dC5FLPLJn/pOI1f7DSPb41jEsA9bMoy8s7eBP50O7EQo3dEyA+DZeomUWjjcG8VyPOTiwl1
Y3G6X+p5pDU3N5bpM07p3Gq0Z1FZ2nMX5Fe1VvZ2VirXIMqzDRsV/SAUyZQI9CZE6bLbUpgFx0xT
mpVbmtYFPULN4F6juoptD1OnT8eJMbdc+E4tTkMpFvOaZ0vzpY5GrG8Tpuv/0XVeS64qWxb9IiJI
PK8SyJvyZr8Q29TGe5fw9T2gzu1zoyP6RYFUVhIic60155jYq+UlDctTXFU44pHeqPumIfM+4bdf
K0t8rA2xsOIfN5dnVcroHsYEmOjMCTffzafSBXtv8ku+G1Ju/UaeS/KMOJjawrXapxb/6qZrMwuC
Qk0C/XJ2Re2hR1Y6aW0ArojA2irEqFzIeTwqbjc/j13GtnjOQWEG3F3S1gClddEOELha7BLE8aFy
sazPsGqV3Rgp0Rl/cVlu1sNsPZTWEHM/Lw+9JdEtu/p7HGXFMcLlJ2WNN3R5mw32VnuXOD5RatbS
wWFAyLxdIfUxL6w9UyCCupgORojhBT62yv7Z2XZ+JIvnOJaTK3Z26uA1WrdNTW8WPuVjeNIQMbLh
bKkElq7X0BpvltmRIKx35juuYvW8cMrcUSftrCvJuaypUNJylhdB/vehTeSwSSXvIRLjJ6d08k2w
QOsC3HhMcxi9RE02PUVzSt4hZ+jBgFzzpNqEWRPEtGhR2P2mFUh3YxnEg4y5wSqI/cklrqizdbLi
Rj3+g5Ydr8+YEDFFik5dG/lDXQ8/HDfNzrAQuUQuUE02SMsMPfS+X4cq43cjLzkWBdshi2r+Ha/d
K5kAGWRo91mFtZvCGvDquDWvGXycvbRJ3K0zrcS9nX6tDOHvTYBe40ontOjqttbPduGVaCWQKtHS
pRAGIYp61TvPLtq1eCQBqkNi7PepJg8skekmy3P96hBSsGlMTtgyRT7cRMqvEHlsGyrVC/3t/Eyu
9x0nOmSrLO/tTS8s3kw3pryjHf3MRhOD16KbtAba52jG2dGO0D8cJ018OmHJk4FXnpweHF7r3dq1
PaDmzbZTUG2AqHLw0QR4hsHQ4LOQXBqbWS8h8NY4tTX8CEY4aL6pc351bGlWQOqEAIffqN7TRLex
AOfsrQLaMSGoiQoytufMwXjTaa/YtQFrMWC18fpJGpRsxFwXA89h/ZblLnmyxkYrYqL4luGDBcz9
jHHeOUZhcexaZThiP0ZA1eBExg81LOBzZcpfXFX7SWYrYqgM3fdyxCa9eLPTIj3mE0+f6EKUzYsz
SFt8QH0z6Ne4sMVeFNXPmoyAs0k+7Hk96ic388NZrWEiTM3j+gJ3mRLskqFzfHMUEHYLF/njclPa
zgHd2Xxy6+iE9BPvsTWW5NUZ+8KKCvpffDRhdeaHyagGrAKq/mppMD2/C4rCkAzPIEA36XT9TvQT
NnZFXQc43Gr6KxYfPmtZS9y16B5UxlMPktzArSZd2swJc0ac+fLmxnOJvKF9lXadfK6bl4nU7I+6
jb3Y1KO3lC7vJUdeu21dVfmgBvMRqnsRNpFNWjjNoShIzeSJxZcZS9lVKijvnKKJroDq/7lJhXmG
4hne43QgwIjkA5bcTdsubJR1MhBI4O/jCFcSpNFvmZF6ajt688ZgqPEac/mQuaC9SZEvz3S4OIXW
Q23snuQh0SfQnlGQ/LJt5MkrGpD0bq9zcWfOaoCZoE36HanR3aHCV/9PR5lIoZRZ72NJ4h7dLvmY
aLSc2NLh5AbirJquvuW9gQhv/69vZPreBqb1BuIMtvYZn5IG7/yMmXj0uwSTwswbt2HxA8vVmvr3
5cNs9nSlUx/BLJNMXdHta/hWvK+k5X5W/MppZ+DKkNPUMfrzXZKEQn9z17NlEcuaGsQKa6Q/3020
4IaRCkVjgSiFeLOxE+/WK4et/SQXR/mw0hkj7/JwGjRkbQXDiAljMt2zjg0yBlP3ZYgcOq89fmaj
lSOPKiUJmPDSa8Xcqqx0N93ojXM7UekvLpxjHgqxT8cYmVXD6mcihf0jlKfYcXaij+r/auDIyIGC
URPWEY02pLe552xpidxb74KbvSSoF1CpoDPaDBnJB5YyYQYSfP7irDmPJifW0p0qK+v5G90/znSn
N2qSwZUBwLTUMUtagBzZveGdcJC3OM3OplF7xVFnc71lbDolHpEugDKWzasT2kgnxEx1oRC1sQTt
MPLJrknfAbfAuiTsqGSgQ+t6HRzlcNzw9CxTND3COWVltXLN0wVVvvQfWod2UEOxO7bgvoaIGNVw
+D7qUsfc6ozuSCU6sO83XvMs15+cONoT2CLf0JthIQ+s3zKgCUwPUBzWweV6Y8GwYHxl5p4Su/q+
0Mp0s7YH9BpqiG6KD1eblKfQx3mdXwfIjv40RHjC8vp1xYEnvB/xuEA+lzW36gRqgWXVnOpL1TUL
8tT5ZAfFFlU2/VNUC1LqMYiUBrjF/zqSEtWk2mBublX9KtQiRJaQ6+F54FVaH1NcokCXorLoxweA
KDQ4m+aO3ia7a8NNaZz+sdch8H63MeEp4Ctk8SOihFStpIZ9HBStn0125s16UB3scM5BDfwHGw7w
7bfttgIyAusSSYDFZm5G7RyRN7kz7F7x0Up1xyZkprWms+WqVW6/x1jOiNxuyo2tzmbtSCZhy+a5
UB7H0Ji2YYSvU4fT9chgPbl+X0wrLb3ES9En2Fp7bd209/VGtafgkE0WO9dm6e25xYNYxj5GPt6s
SAT3fJzb1yTWHlMCLu9rb2e5N/Xgur5PXfTGltWf0ySi1xBVBww4oKKXizmqldxj/PO4PoRW3iV4
PO1xxpAi5WbGUzA12cnurkluYvmWyBq4suMBIF4oPuamclZNfYHkRA9rqzUl990D4OjuwiWbyp0Y
TiDQOa+MzboJ/jNJW/ceUxM19BMacdFaGW/0vlNJt6GgJG2DHa/1ZaRkvUUgQXkn7k6mY8GbBd2m
ZXLREkNJgCguPzByX4Lo15tljYCtZAgjbgjFZ1mVn8S66mc6Lh8toRSXwu1Ro+NH/NkZ4jKkhXwN
M70+ZoyTd+VobyOYXeDIq2NNysA7mz5P09J8W+eJerAJXlD3JH3tGq05rI1aElmgtAfDXaOe9Iex
K46OhVEwIIzlgrrN2n2//nHbTN7s0DveOLOb/bN6fl8RC1eZ9hDB00ujq+kl7By5pfaktbK8BXZk
FH4/idarV1ehoVy+F6tEQYPPDMDhlHTu5DW1z85If5TPfH4A27boPmY83tgALmWsmBtwU+abaVnR
wexF5Gu5nj6L2aHXgUuaxKOP2ImVc97L7qlUB7bTnRwaHJUmpOSkDB6rZb5myfBn3Elnby6TFdrU
0Z2GDpiFJV2kyLyQnstgQr/DEtZvJ82Q90CZDNrTuIJbpwKxVM7PkEcZLa5V5Pepr5FJeVhPXHbu
GYkx3QkzZrJdbe85LtidGaH2JQj0yPxz+lBDUtodp5j8SLKyKtj2Pbtv4yO9N1RTCxkVZnu3K5aM
Ceo9da8klolfiCQ3s4ZOuig1zEAMRzsmyyFziMiwlI4ttoJfSKvIaRRT96WYhfVnIQpnhnxpI7pv
FuP8MUoN5qE5k2GCwEDTlvW+zxX5UI/JlxpW9rHpG2s3NxG4VQQ75E2V08VUZeVVLqshl5xPpqj2
NrU6bfOvQiCXza6oHPeSVNpPeFxcwwpOyUbU4zlVnOAR2dTOmAFeFUb4tRzIthPvRBM9B4ugfr2x
Fz39eiQ/BSgE8FQnBIjt4+SkT5FF7MOOySznRRloR6sfCM60zGMuhsN69uV18jXazbxb77mLvXxt
hzH+lztN0QWb+9N66kdBiRFIGcWRbpq5I5KmwGvdEAc/VL+RPX2YU4hQpRufSZo0GV6XTP3g6iMJ
uHy/6VMUad/CiUBvM6gHYOdR5HSw76S9y+ug9tf3qR9igsqnKvDSQgRXYyyS/b9HwAtpUab6eKqr
t7V6X2/iHNESA/d7LgzLJ1Gx8qM20QgctLJnfeSTiZv21Sxny8/qxnhK5u5vwVbwJTfhCzNu981O
xdayjI/cbj+5boY9OVZO9eJ+zsb6SjNJ3OHDXcMuIiRVCohbhuK8mxUjF8tRQ/AAPPQ9clgiUeMc
Hn9oidAzG/WtLCKbFjLylykDijnGxqGAS0sfMcGAuoos5iHnCiggLNZ4jLmY2Y0VfYZA6zaZaQDS
c3oWvZw5cu40z8S57VbK98DseasJ3ORWqZxGrWxOiZ7XEHunId9D1UQbE8ry1symvkuCUfF60SJP
qZlEVhHihBhD6tWeWpudQw++wNCtcx+Hvdf02n7dnayKliidaq+rEZ64KP08gdoPlhIRAejC0Ldb
27K1n3FtQlxZTsrV9OFks7E3xEhgjCayk5XW5GiPQfhcDfXrd1xQNJNTLMVpJC3ImqcRZCnCgHxJ
k9eCKttArw4Ok9mUe8kFD8cp3IhKEY1PaBEM4IUAYMqUtmLttl9uIZahqjvQGxvkU0Es5i5AxnKG
uEk9uDYLyrH7KmONhD0ZV8f1aBb1cgQWWUb6B7hoUqyG2G63hFRFZUZIWB+II7l0jZe4GkE5zXgJ
c3QhXTnUOcZgRJtG/VlOxhcJriZL1R9wRoxUFec0aDpL/Drp/G6LtSMtnyCXl7luNF/C1XvMNDa3
bl3d4aYUNjPNoZqic5BPqodfyj5QgBY00aFMVE6d7F2Jwz4XCdlAetPtx978woTbXFswlXSO54hC
cRkdZYGB12BRYBWIsrf2SO7LOsClzwS/cbnAj9EiS1omkcZcKTtlnJRt2psfa8uzB5IO1lK2m2XH
sPai1VSbrkqiMmQd3ZtlQqf/lr2sHYXOyhuvpujfmkWr75yAmbabOPVxEjK7KTaZIWuc1CCniD3k
QO5875wbwEU3I6VZuBC+RWTi92aIulnnOOX4Z3T6/GVV8XNnoRq9aMsUhjsGw/nDmr+0dgEllwnc
+GhDOAWwJTClWBeZUZ/leb1b4czb9MMM+WipdFOetkqUcjGaf5wuABwgywtgxvKMqcifx25+nWcU
tbGECp8tHElN1xAO6eQ1sHzqO0LHtbPdKsUuntmNYiAtSFwYwqta04j8/ljXQ+ucDDUmLoHh/Hgs
h9In1JpOKKOV9vQtCln3R1kzE2b2d6VSrHyKZjbksSuiYRP0lUml0kEFDSrl2uUDGJsw3xmhm76a
I6cUXBzbTyKA8uoA67kTTPalDULbiIEGGc1Y3MOuDYk/IhLEpi94XY9AR/znyCUxOsqigYDWUDLI
iTxnCRHte3X2AlvafgshY2+kzeAlNJO3A52h3BbhaXVW5lbsF/ZUn77rx8VxaaNU4l2U1ecI4LbR
AgivhpOEPq5gLDILHaccquuIin+TKOHfNZ6wlI+EO0ukd0A2lXkSz8g45C6VqFTw1HyfI4g90ETP
jQ/kNLmv3VLNnLaiXNpvtY2lDkEABid9+lG08hBYGPwzaza2A6m1UZxOJwGTi7gvgeIEvDDVifZc
9vdwMpPLemqYavH3n3364ESPNMN/QcmpKOMZD+Kibh4r7Dp7fo7w7zl/bIvZeEaZsVlP1CFhH1Dm
jJRT/W0KsuKj11WxDypJ5neMu5/YNbGZDCV5kj17P4Gyh3wA7laOlW2QwzdXKvPem4qgPxoYl/cp
fHHmQzY5fI3d0vGYsesvn3JSKddJyZI03mRF8WRWUYbcuiD1oJzktVAo2PqUzOtYsSpP6d2n2kyS
c7wQvFZsUjNDfAK2NpEQCMeroWuNuDh5xb7JIKNrXrPFZb0C6GUML00sZ9S4nFsRTkdAp1PuTx3d
JjsGwKCbuvksYZ9W2jSelDy9YvRiObIVfLuYCofRdj4QVrPVKeT0EMekdtQ4SeGeTwXxHi1ev4pX
5582N+/0usKxO863ap/xp5jjbNJJjQlwaOazKWzbD3nJNrlSMd+MoharVVdy0eFy4kQdmdxO7RA0
XMfIf4f6RziOmMwn4sHWo/Wx76+O7DPLipCeZOFa9R3jA/iU4ujEsfLYmjXoK8fxZOIXGq61sn8f
zZ45b0ngeNFPtPrmWtwZ0oW7ohfijjrb9ixbqT6/J7hahSd8WYvzqiA/kQ+Vp4S98ig1fcvzHl5i
xmEvRFBcpuCfTUGm/elNN4MVvmhlxiQh4SCxrJtpds/EotYvXLyBR6N47DaznQuvxI12SI3XVf32
3e1tCFtGpwu9hDczO1gNsFphJX9TGT+AHHbviBOKUztQk4W5u7iUYqe6hunzum+wWm3y5xLfoRnv
M5NxdGGgU1Qy6xCLTOxc1D/+mtNtxIO+D5XEXTKGuiewOaCjlcFGt00TpB5/Cd2SXty7XKMg7FQ8
UdCDQ7cTlvvejXibWrCxuN94Qw1UpSonDhfqASVIgLsWJQjjZPz9OOhKFbQIwLTHitGVh2MXcXZ5
mJIcBUqAcZIIzGdjhsSVxkVNT7l+dmeRbtCahluIDPj6RUQEeTuTJiDIGbbiX1Gqe4vnXlloDi2S
3qvJFIuWfuArQIJbN6KtUYsnpSVuhOcTkVoKlpdSgsU/2oUN7zUuJIVGM1DDyCWDVsbd0azqgnFw
RYtHWgeCIoati42pdRnwt7DeEMT/1rLc2Q2R6WGTDLZa1SRAFpoZ0dRMe13ZVIswPQxdfVc2NeAM
46onPc+t7f+KzAw3VL7mm2Ou8psJRyjVZ7acSXKiERtSuXRDOKKoB11r2cIP+vgCThfWEiKtHaN6
msDzcLf6+JM102sq2GF6VHe89lPsj7H505mrn0ZEIyq0lX2UZn+CYb7NRaz6kPhp+pJp5loQ1pJw
b5i8Io1qHyddCXwiA/qrGn4RU7aLBvDWEM5HYgffqXHznZ2Xo9/XaOAAli5CbPogMZp5FObqhn7y
Hv+13OUGakNDV7/0uXkbYBRkkwOPxtS+mDLlD3T/TUCZ3Cgd4yMQBdlBm10oj3p0wQ1714EoEyI9
/2JeGN+cybw3RBoNFG5zPsyereXDpujBZxABdeoNhc1jOLY7QweDFjc/RSdvdUkj2JzaryGg99Pp
3d+xsAnOdYZxK40FQgQ5BVb1+CRnw08nl4p51JJtl7BTg8Uc7uLB/CHJl7XT1PLVhHGS0r4Tijox
n9R+6g2LSqi6B0SNuW9ifPPaJWmWtOCiXZz7FaWgUB+iDgalSn42F/D2ZcJa2ajwoqvA2ZHYJs4y
VbdTCbIio4d6qwBdk1S1lYHInkqZwaZTbCZyUP8z1Xlr6lHZ1rA8PTefgZIqzp8wn+2bFD56knaP
sd0479JKeYkkb2kWup5Qh9/uuAumHPm5Xexdm25ZkAlio0aIuSga9keblvqx6dpnBAz2Y0IlRsBj
XxXaTppoNLleEcxVMfnrE7gWZdft+Fl1R6Osg+bB/rVJH7pufuMMmQ4x4qattoBLitAJ7r2r8J09
KBzcWfM+HUR3DECf+qxovV+r9jMhFSY1cqwfOqn8DOijcqFOpK8Wc+s1OXZqRBD6pukcc1/ZEZqI
ZGJcqWnlcYQh4Y89UedDxbloj/tCt6h3td0c9doSYVD6Q5Dup1z9SSPw92iUe3qM2QUrx0uoMsSV
tf5DhWQ8wr2HAUjMularoVfOxGW3RfQ0FarqwcnWvUqB+2DW7RGM1Q/Nrpxd3WR/MYu2m26UpyEv
0+2YjyVrjU3itJb+FXHIgmf3hCsB3nE6npOo2G8wiACBW+EJNydd9Wy6z3zk4z9Oz7mQmTaxOAIt
bOjkMHuE7WmEJDG4YOsGDcFvwxpjmEqebURKmzJEmz6ItAPc7fTkRvY1C1jpRoOposmnx2tU3u84
16urPfzGsqadGY3zVE0htqSoaUetAFxknOh+BDcNIEDnNCn00GCfLZFVjuUAgi5AIaI0TjJqNb0h
scDS5lsJ3svv3b7fwgvTV2GsH43VtTVa5Gcuw4/GAiIrUA0IZIOHtlRv6APFNjL4iFm6Rv/bKnH5
JPzDSpijxNPOCt70B3vjZIv1TXthLQg83FQDnuFUx5KvbsGtSFbPgxhshENB8EN0vTiwVdV2g4bs
YjT6r0mJ+dxGYew5GpeBZHrPkj7xqzhByNMneM0wnSrMIUVdnIPxs2S4TutFwt8ROPrtS5z/UoF0
HQnPyb3BatNdPGnqFoLkA5Miw4/LQds0pXaR/Kf8kfJ3WooHp0WA0dW4l5zejQ9V2tXscGpJwIGs
TkF46JPgqdcGx8M3GWGy+Cj7RpJFlxDNLsqHrCrelSzZFkYVvXaJ/lXWwZ+QcsaTjnNzateFQKh5
ZdXk9zJSYSlPbncgDPZTNTPHs9gPYNI+uWVU+AjUumM+knhk4Etsq8k8qG2/MbS532smaDozyRBM
tdPRTML4ai83Rty+zmr8ozOn4TOjFdqr4b4xW/UpJesanVh+7LPMPcMMJtGE7Lkttuhso7W69bTo
afSlMjHblMI/1j4iO/zpRHF+ZXEy4XV371kK9ipmI+2Z7otNmpRVIcAshDo+1q9VN5MKWrufU9n+
LprgUYspprFibblkYNPM0RSEs0MwJF0feOaIZNqG0LHCHi+d5YLT6ptzKUZeLJiBnkgiwsnq4CCW
4CaccM9D5AQPLWi7/UzOBqK5QnloaDn54PFJD0Qi5IxZcEjtWdl1WOXCtptudserRKOw2odpgbYE
AHTZL2GBxJHvw9qcLzMBJZsOJePJSYebZFKM9ZCMVRs6kx/rLqMtpvCYhPIzwOoIBsEeKpq6HVo2
+W02QvKf0l+FVagPNolHc/eAX0gnoozaR+WK6nVN/UpgFnrXiM2sVhTXGIo6BqTIQdYflFf1mPVZ
fWo6XCuDquzcoKcVNmYXizjVw2APGJd6KhF2eNvUjjltDJtLEaOfZUW4YdM/sXfGirBgsKzQOZKQ
h94sM9ONoO+wayqNxUpHRqCiQX4YDLCxGD20rWmV5s2B8YMj1Yn8wRaJz9Qm9hS1te8W7cPNrMQY
Z8mMxYgnqKm1B1zBbIYcivjODwiTg5Iu6qn0chYv1JxjRR98ISCL8bXJdHVnJ+AUi3H46PusuRCv
Mhx6PThDq8xPgMiGmMiCzYj6LDQl2LpRv+qymjeRtC2wHO5O6Eu/OsEi1c3hbubfQ9Gpko87a6QI
KI7ppWGP60d/sseu3pX0+Te9zqbW1NLfrqEQJDylxobRgktEZAHCKKx/UXAcQ603X6MSxpREmrUf
8ycSHxBRj+hIZtw76MoJ3kA/c3KEs6Xqh+qYauptMFWHQDVB8uE4ZOcCviAbUDH4udU5Z7Yt21Qv
jFOBb2vbswHzepo328RxeaHYYaJqe9eZsXgZ/AYMZs1fm1IvIB/dSmD+CPMtx95RIHwajBxbWI66
NlFPVeXEHsUSHdzW2btqnm2HpN3JPmM8gzntaGtMRXW9PEfVs0I1e2rs5FhNyMad6VCG9sbkJDzT
dNcumcaEJLWiBs89fOGlDGIe8meMZIS0KhBPzqLORpPkzZoe0tUEvEtJ8tMeXEz7NM2i0VIP4/Du
1G11IfQSZIFdQJCiTvCqFJEsydfkfsR3FvD0ENbd1xhkd7RHxrbU2bBGoN2IqvvsyMM4uQGSGYbY
RE11WrNvaXgRPwf+XTHGfKvlfYFdikq5smTn9wqkVU1raOC5UPUShd2SyA61WhB1Pw3oBTLnxDzr
YLWA513JlWeoKZkkwPagSB3ey+g+d3CJySLjVLUQvhTWuYo0TOKqopM37+Y7Rts/Itn96pf1rbAr
dT8pX2Py0Ma1fdWzRJLElHaXMLApdBE3cM0Yi+mtyopki56xIMlb4xM+92zcqoLmInKsbdNaEs9V
TnGM+cZvmuhoc3pu4kHLDiFvuV+ljuUx4p7IesCTJ7SO2q7DIuqal7xP440DGXiLDklDsVAmRHma
r12Zd3e6+X1pbsPaVo9gDuW2ZeFDAtJUp/VG6N1unqv6mGYElWEJZOLbU6oR4ln7wPTdDQrqcpcP
/bOZkm8p8uGdYU9GYhLrp2M6pKkrFZ+p9VCHsHVKlkvWv3fXoxyFXbZZD//rfrk+SuVd+U4wfn3f
pb2RnjrImS802ZWXFOFnnbJoRMu9vC4++Cwmt/VrxFJZG4LBjJMDKv817WkWWG3o7tevVpxqjIEH
6Wf6NDxlQY2cSut3FvHUelWDnZVdwEfQ2bZzWO76biAxzYluAqnLtRP1vtTT+eiUKexu7Iqkwd0K
/QWDgPouoxagQFkab73FvjJsXyz8kLdSIFweorzektn3CI3Ivg6JjfIbh0MUx9ldzxmYqEPc+KVD
am6eUxxXnTc6TXx06LD7QT4T784U9eTSXP1orDNq9Rx8phz3ptNZfEpFxuJR3t1pEA9JBlxVRNGP
qu9+N1l7Ne0EQURc9YtI461mu3CpHbV/UqjmTJQTbd3XF90piHwPosf1pp9U7Z4FX0h0Jp9BJZ07
M4/3g1oQgRUInrlOVMiJNsSt7ofhNlYJeROZOVAnxi7AAxeGkGL9coOH0Ai1V+Zm4oW2imKVb304
UXEm6vBczBXFfu9uaIiVe0pg9ZFYl/SEbyDaFKrMNhON0+NcVAh/QZz6hsxJfdNoX0MFOfOxzG/v
XaWNpypXbhE9lv1YhcZV9Jm7aw2X0k/JF8dSoSF7na4TXYij0GcT1InriOv6hTbo1bM+utv13r83
diy16/ptimTehfpyJJ6ax/79lvVofSwY8FoRjiIgO/HH/v2COinGBBUnPXT0OU//5xesd0UjuF4b
Yv/9U8s/tj7+/aNdbui+zFCV//uz//7z62OFouPhEXOzW38DWyd50Kb6sQ/Vqtg0TmidoirmMDQq
67Tehw3QQfZdvhSAIT4ZUU8zIyDCan1s/cb1C1KNI7/qyLhhdl1GBu1bpgL0cuwAybuKaYPhhPNX
pGN+XqWWeCAiWm2wFyU+RdfNn7spbPj/LI/LjXNRtaUHW5lDff0+zA1DQ6qZ2r7ldnW2T5TJH8zx
BxDwgsHpf26Gaiyu+eiCETVaAGWz4Y2uXWxFVMEG5frf+LIzDfSA5UyagGk6xzLAXtD04qZ1p6pA
WI+CrP41kb/VDUgYWD6iV9IivipHZLcyaX5npDt6QVwmj83kasg+2vo+aha50nIQ1zQqnH3TF8nF
HFJSi0pbPY2OhZRe66tj2sVQLBG4HQxsrNdE6M6uHxNjW9A6OHZLZ7LquARKpJ/u0qy0CqHjnuu3
Gh2F09Qof7vcGe7NcjMPA66ukrJ8fcxi8n+POZXvDLgTsqnLd67sjRchCeAjxU1AtQlRiqNIKk+W
I4WX0ILfaCgcbtIo2pvxv0dj9HvsRhJVafwOGbGocdZmdHNaNbpZTf+RZewAIh2bOto4ifC73OP3
Dl6WFlii0c+RmKiVKrR30Yi0AhyC/cDH9pbNFcKeSmDtktiQWid4Jkn7RE3g0uTlxnQpuidNjLt/
H2tb4+8YDdopgdGPQib54Rh5ca7du2Km7hOJMu6TElVHeC+BH2Ozw3cRT/f1ZlZshhYobpZYE3Z+
hLIgARblfb2B9lLdzd6gvds9x5jmPw0N6aNJcOZV6WrSt+PgtD6Otnne0fub9rmTdZ/GnPmWmgZE
7w3WGbOhvgkmbLJT6f4GVOfEC95ySPIdVKxdP8X5K5/gfWgjnatBjuxznCmRg2IvJs8cQJwbvKYa
JDUsc+FG5DWWuMDOd0qQMkqtXiq7DC+jbVRbkx6e0N3k2UFHP0dqddATNouAHV0/CuCCF8aUFCQ/
aB2eYcWoNpESf2aYVnZToHTn9UYpGOBSGb+6VZZt7WQuH/NI7w7W2OsHwg+tBzWeocMutvaa8n8q
wt8dseMKIvGPviEvXkG6c+qDzHmMG/igo9TC3zZKZMlQ9w3NT7iXpCgdI5AZz4jrou/f4cDxU5eA
QUm3n1nImB7qwQYXalcf6x/RXeePatTOOYFd68WjPZ+r1lHYoC6HKSHspJLkx6yS/ba1c30rwG7u
IJEWYKyz8hEEfr5xmvJuGNm8gzLTPtVR3z6JQN2peCHv60O0Cquz2o9/1ntK3xIilgwqRT20H4XJ
9smip/gCRWryRWJnGIrngfU769iIZOGW1YxsFd02f1TaJziFGOVSYd6dUn0KolA8B438CbuUblca
EmTv6splCEtKtxg6ed73t1BSzBMoYnlYhyEEacXCehbpT3fMN1ad5Z8Vjv5l6j/vFc11P2IhAegm
n0zyBsgBpByPsECftNaqDylF8iFWuvLQQKfeVrAsNkFgxr/LViWZ0v7TT6lyYTAKb0JRPcLOzENs
dufetPtnynrM9JR8u3pwnmjJ1M+xWvan0pH9Zr1b1Vr9HFhEKRB5ZJaZfstTmPFGEFieqyPyoXfv
PgeBSiUs2apZQvwyZrMmljklctqZfjI61W+Kqf/p8J14SqWCgOGlvTXVzHitw+Chk3m2vMt6b0Cd
tuuPXg5/spggvCAcXrHELLGp5njM8BZNZYO7ABHjA0yQbUZT3ePdeSanvXyol/pEJoKIwuXu+phd
luVDZJWvNZ/AE2qR8mF9yMptyN/JwDK/fMe/PyCB6FgyD87rj6+Po8XnhA5Z3fqO6dhm/UpYRTu7
YcSy/jxDUouN3ZD6Qzeqp/WGLBb1NC03/95dj0iuR7L4/37ZrQLMhZrcrd/crN+8/pr1J9YH1xsj
t3/OQ1eccxSmahZHlxicSsBbIBNvIFXXV5pWPKw3LmlNx5Zd+sayUqX1rdpXhi57mAVjW/pTxilU
5XQybBbeApna4/8wdya7cWTrdn6iON7R7B0REw+y79mTEicBUqKi7/sY35EBA54YnnnokQFP7zsd
+x38Rer4lqS6LvnOjAISZIosZmbs2M3/r/Utm1usNwbzBnQVnZrY0z9XlbKXUoBjI3UrW1px5GxG
03KXvqbaJ9Mt2aQNTbIsZWlzyE3RmPmGiA80+OeGc3K+Pgy+/o+vrt/q9dAd4eZQDK/DI7r5fzxU
HZeFkDC+h24aHO1CL/fgEV6bPMoWRGPlj6mJzoeG8fUb2xt5xsKN0YayPfWfymEadlOdm/f4sMwb
z64QKzjG/fXBaSs+AHbH60m5eG5ta9yYEXNv4/WopZ26urVB7p6TEYfzmBfN21QkGNP89qkttXI/
NDb2wPl5HaJUnb3FE9AoIu7jfdy31pNNtgJKIvc5IhdJuSnNmSoWN+QDeOgyTYRKYJJf/Ho8UQhR
X1yCOBZOampgdUx7K5wQ4zRy+3vXQrB+/ZH5f9RCwf5UOXTMKyZpmp9Ugse4q84aEJ7ZN1GTT5xd
2I34H7Y/3mhVH37ybcRCgTSjc6jAKdnC0tedOXXPlWO+XH+04n/d9K7/6tJ4XqELGi6tzXLL8jFu
SsGy1EaNw/mUfUDWeEgWuFlJK8TcQzRbjLvbLm8V8qrbwTGCY07dZHQp22Hr5R9Sg3JEgwTi+hPX
nyUeCwpqYR9867WMA/OE+16dEeRWONbmL8HbFOtxoAVE7eAoGhfcRWaKZegjzc6jxCcna34yyFWX
ra5f8vk3p257/VrilSL3GvwxhdCV4ny0isauutRu8rXikPke0ErhMG98lWmxd6Ch4OHBoV8EoYWD
L1vHpaC+nvVvbVBPwaLrcA93KnnumvRIrVHDgpH942Gav70+x7Ft2+uUdPwocjtEMfaPP/f91wz5
5OPE2vUjoTeEKlCGizsfaU6DKPf64KvQPzF9+6dpNOUuNyXdBVp9eTx98qcw2g6NGZ40QeXy7voP
fe/oKyslXun6bSaLp4yZfotfh2JWpeINGkV7vGS47kffyZn8CTXdFuvc6MwbZRPj6nm3MQlSt0VY
ardpOWwjqQ3nP55P85mBwYckxqnZVmN0wI1R3xkiSO+cBzQq08aSgpaZUZnnqUT/aJIc8Y6uhgNJ
1bzasG/XmkOAJMKr8s7pmw61Hj9hJwX3Weg8ka1ibaNguM1GS656nLVPndIRSdfNe9RpqCz6vL/1
g9w8UnS058pg8w7pTaPnbCQ5ItMc+3mnO1thti6My7Da6Q6aux6p5jMrFB2jVJ/NUGW7cnGV31kV
ttlSUxu3CPVH3BLphmxKsc5nL+FgFfFB48piWeNfzRDXqFG/crZ/yJoi/5R1o9z2CYJD9DrZJ0z/
uL0Ct700qjJu9AKiMdDg8C7gHLOhpEf3oBA9bAyGG8dv9tR1XG0aWoOkXI4BHUZ9BvgH7kOLxmcZ
REP1nCrERRgQiUP1m/GUjvJiGpn2zWkk3e2o/OoHabEQZVOf4spBRD+HcBOK3d/abFI2nHFQCGup
RkE4bc7hYLHcaTSs6FCb7GNYOxl5h9jBplFz3S5TmMeUN5zmURs6ipuAid6CaTyHgen6C7ThyH1C
fzFG1WNfhBO6tBretU2pJBBVjUUDdE9UpI9amCdHz2v7WbooXo1YP9d1pz/qJPbwmdI2uz7fRsMR
42O2bDzRgwtKtk6tzFuIGM0j8kDI2mWSHYTqm0d7aooN3g5yrzg5UCSES89CBbuXjfK27azpxaFi
twiLsJs5fgnQtaXmJuLFqAt5zv2uRsHgTVtMJe02c+XWM3z7FasxgcmdqG9dg05jUgIR0M1YO9cp
9RQUPUuSy/N3oRVHkimm57hrrO3UNOxcrbR9Zv9wuv7AEKGwaRE238ikDs80tgJensjeYxpbaOTS
E4VOUoOFXW30KWn2SRjlBFLMux+j/ezlFKsJUM2PNm/B9Ke7JtXHuziy1aUU7uqPp3D/MA5UfnP9
gevzkS974Mkh50J+5/pg14MOAj3A4zzQrwm4rMistDgmJiS/6cckuGvnB9gb8ibTX/94JsqVf5eR
9Wojtblcn1d2GBxrg2wvMsbbjT8V3QvMW4xBNoHzCNC7l6qeq0ON9Ugj2r5Nam6R+ekGF/bedKpi
df2lyE17ZAFFtr/+Ek3T57Sd6tu+UsWTWRMSrHJnhQYH4DIilwLeGacVQDHtsjI9a0m6D1aI+VSD
XPFD2mxGK4ysG5bV4XVsb8tByTdk9wzhmHItxpnxPpX+t+vzAG0rNPwiuAvjNDyVyJxW9fwL5Jwv
UUObn7B+hVsvIiNMczuCxw3vIJ1Kvmm2wldXm+YhDtjUcBSUTyCSUpxYoX9uAtd66lyIR0aXl2cJ
y/SJysI3vUr17/9YdDNeMl9XI8Y4u7WMDU33cNvM36LjelR6WJ/Z1oUbWCIA0txgWLskZfg59BMl
Wvzj407ToPpzln/tbWhfhU56kpZD1kWM+yWB8TH7z+0oXQ9QdoI0ek978zXIW1pcDSVjAwvpPO2u
Gn18tzySPitzErDYonUkhYkOuD5PaZAdqfj6HM6Orc/BHzsJNb0KsVZMIkFrNeexboydQT9saXmg
5QUuYo8xupts2e27juq+VbqYqLTjIKfgcP2uM0vwwmbUrzz06xdf50GwECyBLEfrmaB26IjVvZ8x
PEbMnsII21Vi6dqyK3RwnGn2mZWW8zSa8ovnPhZZ4HJrRvnJSYdPKXHsbYFCv/EsOkrx8OA3zRp+
9DtbYWmQK5MYHmEyHIJLLzJWCZxpV5qQcbR0I/Py1VHRtOko9ixDzT5VTJEveuzf+YEWbYKRKvnM
tniVqsM8gmlMd4jnzeL00ClfrWwj0p4gVxzDPjHejBZLrOotcy89/yxbP6EZlN7bIbrE2gq2ZhJm
26Q2Hu1suIfYuLSa4EkR82xp6RHZwSkc60eNUPok8d4nJb7h6sTHL6ajN4l3jBlnu46Ls4v8KyG5
lqDiuN7N3WyJkOdYGQI2S5jvNQGLZvSsXd8WSPM6BBqp4JI3OXItJ4poZ/dUJni74DfSXZnT5uwj
WksCPip0azNfosNcjYhPsZN6yTLXUFDm2gWIiLsecXfQ+MsgN6T+quGEULUxspAa27fhjlAzsNEu
0yg4OtJzFoIYTBBLg7NyNDdYmkNM7ZudIOwhcysqvCZIQiYWa79ZjEilDrmSKyyBivZrQZJKShqF
nofLum2ipQNmYBWP/Ufl9uOZw/KX1IMz1Mhu28PRKVj+lmFgiXUo+8cI2uBTPEWP2b1HH4DYF5YM
WwBfGJo8Q4/idFvKey908Yyzb1M0iHgzsAgJghxYKCqDameyGn2MN3ZkgkSLzccczSOpwDjBvGCS
C8MRtPnMKdqXIDgWwVubK++gj2x6DOHpa1l+6bNWW/hm2JMnnqFuSZ9IslIo3rgrwPeuKwt7ncoK
NJSGszS7/sShySFGmjzTwRz2bgKMgvopUIb7IDMRUfkyokHL2Zx8ifxg9NG96eI8EB6JdpnfrArS
GUKwXCvWmrYL6CcIcRJB351QvMLIQPyHGuYwuM2jYyQBRE5j2lIAf4izyN36ZsuKFXfG0nbVNzZb
2SJT3Uc6v2WU6iszICqEnQOpVwk8AvdTXUbfLKntRBA94zqN2W/SaStCbUO3UyG7I3E2SR5s3aON
JrJHRxD/HZTYzgwrWRd2gd6iSDdOGb2QrvVOXQepcRdRHlvHkNfp/3Fa/eITwFYjA8v02FhbYggW
ydSfun6VjMBGTXC3uGMyjJYgC0I3fWataxa1TTqppvV7QZAvNOFFEGjbpgk/xNSjGOn6J9FP2oIq
47gGzSo2rm1URPgORyDz5N7G9pKec7hxippMwLi50LlZDVrw4JKQTgPQPLuaT5e5EZ9Z2JnBjNtx
hPCvLOQYhUIpmBa0GqPWX8B4vliUzQmQyHLjgH4Bn4MncPaJVRNa7w1HlWWSNgSJRkt/iAeUB0mw
rCmyMdEfp5aAP8PXjaUx+l+0mLxZ3uSYhG/KOwO75BQ0LvSpr9hsG9kub8dX3bDGLT7EU9FGBZN2
FGMczDAIQvVfWzI0YIAREZ6idqsWUz8H+IUo/+qMdAso40tPIzge5Yy3CFpmq4Nw+peqn7567cSe
tkhXLZY81bvfHF14i1yHmuEbXruorTlUntEdT/obEytKQMMK9po/ZNuu1I9GklSrpIE5EGLwP9vW
pZfpuNiZOa+DYK5HcqZPCkM42sPsgTgG8pdOOV12w0mquXLxpTQpBsUKKlzHHMyhb94u7AFB7UzU
thik1gnMLb9O3xwbMfHQWPCmsgTbSJC+FQioHkOzuUjHePHy8a62CzI5WnpApUZ2W2bzEaMtRdHP
TWXFu0LPaf93wbPVM7NQ248WWmjfK1F+HTT31AfEhCfJC7EKu64BRJ+VODrQUgce3oQiiwG+aB5m
YG9RmJ9NoIIAB4GHpWONDMJC6GKqbjmV6kObymCphbSPcAov4947lk0yrDCcfdYQSRhNvA/iEeRW
e1LYoIeO/1XROyuMK3uKhqdkSm8m2sUN/V2raW9HqoJkU1ZLqiurUBGMWvgaJjaYoAHG7cQ/DXZ+
DuLhjoC17p57rqMfJwBmp18hXUZbBpCPumRJWBfJDdD24aiHHM4VTwWZT6C6ebCniXkb3mupecNm
yuC8FWGyqUsgrDpQAgItsCzWAgVb9RUVBvVQF93lWBfbsG8vfSqf7ZZzNopgbtIeEdwse2i8N7bb
R0dtEUNyYe4haC2Dajx4xqTDqsD1O3RQltF7tuFAVFlDxFIWPbathdwo56xiaeV7b9T4TlXwGFTd
0Yugv7jxfhAct4Dt+PFtObeFiv7DTrVzpZVv+nTvl9aNxAghw36XhsZWkz4q+rfJIA3cij5kkd6I
LnhLUPEmnRts6hjosf+BCJ6Yxq7k/ra8Z40SGWLmPS+tR9pbQdbNj5XO3Ascwt8izQ/zlRgB6Ggm
cuR65KzNdUAj0mF0GbXABnqHksP1ETqbXpIuJhP9etJX4WZKPT4+wPiUf5AgySHDKE6lIxQEHuZ1
u56qmPWmFQQTsgouKmxbQhQLPP0fYCtAsygxkngZWaAKAOpq1ecuZmvvasW3wkpWdjcNS+GIaumK
bV6WCC+oK62LlAoINbU9eNZVwZ5sV9t0kxJmecvR3uupQ83mZqc49dFKU/ZJom6VUQs+QnxjI9+l
49KCtHRD2nm1crPWffGs9Dmoq/pb3JcL2ebt63djaWuPt7RqAjzFyXIcKm/JJdzxWWgbXlu6nxzE
NloK1cycHWRWSr60wuKL45VjZgfNyHcc+kezW+UaExySpbXULMd+8uevMkMTh6uXJdXM11A3tkpZ
5rcpa3YGAqg39liLoCbjayE89LWjRrLhoD73BnohKrAjVzP5MGbfklli5cxSxp7WO+9ZaFbw/CiZ
O7Qj5pyUsTDEvq7hVvxLCkzvd0tDv/8OJfYL2d40yhsPxThpq2qwa7JM++nZdwA2zQG9eddBpHxy
a7Jgg1ESKPYt8qP0i6cRupuA5XstLO/TqDvmKjIVVrI5pKrz0/vv5k8jLFAaxnCl47TLeVfw0q5u
gu/2YdgN2cnVsudoTruJpDx/B/hW3VidpJ51W2ugWGypaSDHusk3dUXa1UBB4VYDFXxOZ9ZnKoY1
Cpfxk8McvUhwJIAh7SN3lYH426rKBltdUz3W9VZ9LSwOeW737JQ2mxmQUH88VN3dZIKOUYmdHzMF
N64bPwd0m+bePka6YhAlCLe4p681YpFwkHJqWnZsNYPe4ZUGUTRgfUZK1o0nN2Fbj58zNp8OgZpv
fgO8taMzuSrayb9raGNjomm1M6C3N3c+zF7jT7E9sXgAKMMWGt4QsByfOEgZm7pwv1yNtVb6dcC7
qNWc9wCPjidawupxaCfFFA6RP+9r+Yggqd7YWSdZFRHWR3ZI1tOMLJcGyisp0tXokNi1BC+nbk0J
kga4eL1hXweThuSxc9UMjyRTpE+VnD71fjbekoyES6Ru96E51s84IaBkOhRm+3A6CK8qjqbsyVnG
s9L4CqjlTEJIhHuWGbWBxgG/2iR0PlCl7dsou495M6frD1XoSRf4olb5zJyxUsc4FKLbCLu4VDNN
iO2EQBivaqI9SWfJGKeltO3bOojEXWsBqV4SLQd7AUnXy1CiI+osl24EoIEJZcxmgP6wE1U84hbB
M2jmhHfGAsEeIPvXOsPY+902B3po4ZACuLi+ji4c5JayA1S9vurPYIufa5GLQyZrMiwcvNxXzqzX
G69YbNtb3S0q6LBgJ9QZFKc4gd+k+xS1/FnJKTMcrXs4zRIDQyWWvdcE71Otb20am9K7v3LF6iA0
HzD2sZnnxqewRCeAepxp1Cs/6kIcv7xCDjMZk0owD71vpAVn1DchfpJ289UX92NkPRP307/Tzn8m
Gv4T3rzqHtyCIjoEwP73uyuLiwHSkSN2TVn0dwblq6ju2nWcp0itrmMg9i3klRqSmywZmhuP5v/V
jOZ6H5lZJI/f/ZTdB/ULdACc3csZlNaWzG5+FuyTRmlnX83qxLR1ILcSDSKc6P76QBs42Le6/ZHA
hBe91j+MtTIAKxekMMEcuuRI5tidNIdrPP0UuAqtZVJiRNWArl6Nt2nsamfLl2+I5YiUdSg+q+ab
kY8OEgpZIKIguqzttZNd2vLU2gRCIeQuuSq7npiAx+8fhN+nFk6nTD6kCbsJep5k3KbTcmzwjV75
6CjxP9tJM9xaBHCsv8OzKuTV8ApTmiOjDXAx6mGuYkP1DwU8Ixob48Ok0xwlMC8+Rg58D7szX8gt
SHcNUV+iH8YHWUG+8EpaH4Z6SwuLPtyc50YgLOW2fIIg2sFS86Libmz6gKvefsqUGu6RQwQLti7j
s0mycV3McE6VjZtrYCiQIPOAde8Cfcp5HIqwh8DrxHuFCmrthb5LYVXAO5qpGFfybZdjiWlbWK5N
iKmnVZ22C8ZcP31fHUYMiV6eWYs6Npt12QzwtmuqmwvbyKyTuH45KLunil4SiTLfrLgwqXK96qUG
Vt61l5k/kHrrt9GRlGAAL+5tQQzGEq9NusmSL1NcOhwyIzVs/ZYxMAHJhBOt3oq69ZaurIxL7aDX
6SFursu+V89aK++7HFZrwAi75ls5UWHilr24nTub69ABXD9KyHkt3nuWYKGHCU3ivHroZ2mbg85c
Cyzn0Oa1vhvZlS5bTOaXsvRevqOD/TSN7/HYRihSYViOSWyteONiac/ROc0Uqp2hZ5C2+qkAotpD
ShJ5s0nNncCJlC87Z4zXOUzd76ZdBx6YOZTBnVaPCkyEQ8m9tTGYppAjBERHymH00uCaGcKyP006
yr06eO+pRy4dp8NilYx7mur+cycGJN8JMcme9gJyzcKNismaqhLUWCgsj4XOZjBIOxTWQcyiz/Li
U3iBBWxRX+8sBqqi90VeOABo1BVI/D/hpHiKHH3rKHs6yGGOt6evsQNkSAd/bNtHuIv6WouiYuNf
wfCRB17aDxEgVXrOuEjCmgwVM1+3/oC/26mJEdI8+dwZLCbQH7ADXBdZEt4ezb3DONpdid5/PICz
kVsRqTcyTWkRmWaw5NgSbsAHQOt0qND9LmFN/zXxRifmmLO0aTnzf/qv+TAuIy8eDVtbSs8tDqNG
yWXEa3G1rwtsn4Q2+19ZItDkD6OGJ6OcsCLoFOoCowYtFFU7V1CJSV2CYxCw6FDj0dfA2oEr0HvV
mxNXW2E9tnMG7vXBlNSnKkNp+6iKwocRLu+pHsfPf/yEyD3S7vTKP/TEdLD8dqe4I3netrlJas8q
XgdP+AtlFPcj+oKLa3nrKY3FRcvI/WiSCdq+/LjynbzYsHaVV0zrLhrLz7qdPlf6iA3VNLMboyZV
aJifdzw7W03gig+lVh/MaJYg36dhklD0EOWF6WLjdHq3UWIwaONg3bKJ5AYyAn99foitQcML2G7C
uOnmntjKl+GxyDsQ/NzaGxQ5xaGPZ+ko3a9lWaf+m6t1awI6ta/OMH2F8Fs9SbeA7iLb8KgikV10
jD4rASnlc2z4e5B73te0b1/kEPTPfgj1IZ7sHksWkcKJNG4LWl8tdoQD5p3w4gsfi89QXlonvEF/
tU4tP//AvP7aAiVsLOXugNOidZ4ZZgFhLa3PRqyrM7bWo0o/8H8Qup5jSRHTzrbRoJszPqbLadXO
y3pu2f1RDC/orRrRpW8eE/Xa8YGNuwoKACwr3oSXvrWOF0L9eMjCNAE6JeKjhfPo+8P1OeUGGO0x
ZV7oKd9/l6qbVYQKSecvE69hqCR8TnvEtr6lwnPneunRpgjPrUf6RRck7Bxav/k6mI8E0i8yNLJf
+4HTgyud53YQalXURkK9ug44TEb6lkCC9m6C6bHk9E/dPsOE2gKe7rqR83Q3gEFxJ/ky2Ckqa298
j92ICIKkTe80y4eZMzlq5+phfgzz4Ri3mka3IJG7wRLd42TYz1Gs2vfB5vRcaqm6G8NSHIZWQ5eX
MRTYwFYrjP0M51jqp9CjhjwFzSWeIB8Nuanv5NCFWJxYqyBGyHszN5ulmsgLdlWpUeHwiXJobepn
ddICYaUSBbJixfG8u8E3ZOyK+qOHm3vEihsci/lBg5zBJzN/KSyTL6//Dks+OJpu/+2v0zl+CXK1
0cIraTnYTaQzR2n9KRV4KHOL/MJg3eDGOF2xPu6QtCfe/RkPTRsE2Ze0kMZyMCj+8Aypku7qevv7
iZ/dT+Nxmt1XKF2M7cT27ORElbcYdaZRiuD1TVeP3l5jJGbe5J+DWk4khmt0aHxN3/kNywG9R28J
bbdfYQnCHWvuDa7H1lIc7Uc2xBGZ0TMlEp7EiI6IKb54Ju88iCNSPPxU7oKg7B7++nO5TqU/R3Eh
yjIs3TClpQvX+iUZePCNyI5dLlXlAM3XZ/5YY4zdvlFsYa4AV+ViuP5+YAwsynow1fjHsF4z9ePV
RvHZF+ZTS7wtdWW7yrCI9Ra5nqaOuYVkIKNrMQ8BL29pLznMhYFbMdfaybEYkJjINvF3nrB6JuSv
rIT6WZA6spvGhOhgsNtnhC7a72J9f11ghCTVD9iPsBQiPPuaMfdDAFkwRHhGEtmuVLUxiulrZ+js
LzqF6hJW1ybNI+1FNkgQUhfbUVCp6KWN9ppRBs8JYl99HI+WSc2Zok4xHuu5HM6Jv1l5p6uTq21L
47unq5uNXWbecCzys1kbrjlwB2rUmIj0kT553jkomubFny46tKvnWCjjxjNxl46GevaDVQDj/iwm
82Y0c9YqI/kcDPX7lDKECGImjpN+1lNsS//cltvr2PhHUOQ/kud+ya385dt///ivZk/+lGi5/X/J
sPy/xmH+fxljSQ7qv/s/qZF/jrH8z//09//6H//nf/lPf/8f//z3//bf/9d/+Oef8yz55e95llL9
zbRdQnNtnc2MkoqYu+95llL/mwQWLdnmODhW2eH8S56lof4myHll++Ma1jw+yXKr82u0pWH8bQ5Z
NlySzS3btVzj3xJtqc85iT/c+WhPHcdQiqnRsSQb7jln8Yd7QJEIW9gRIYn0/EzMo+U5Ks1mAUT+
zrS8jjvQ53DYwgbs0peY2jgNJae+9xufTkQH/ihAp5MUvf+buDr95wB3kh15YXiIFG9RKOdPU3Vq
uKnMPTdfSZMWhwplt9NV7N3qyXRTdnAZpPPCinEsoio4mTK+16AwHn+4pP9K6OIviXnfXwOficvs
6LqGmCeQHz6cElZ1gtqgWGWgdygcQXDPqYaGdBKr8H3SAn1PaUjSuwDl+2//00AUpLRM0zJIsv/5
T7cYtnCg6fxpDjTLkVb72pQdKEGyzTqWoa4FFJEX7Z3tluFv3vY88H4ZFK6QCJKkzttWtvVLhFVV
akVtRwb5zR1GPzahgwvnUZIOryp0QrrDBsIre31V8xIXRef1JzekOuH6xsqu89+cBPRfsj65DARe
GszQjjPfEL9eBnsyzbgfO5LShe7s2oCMnyIa925Z63CS823i4FXLTIJ/uyZaNKInWxutSV84029G
5Z8HBPnIgmhZgSmVIFru8h8HBDiAuJdS1qukJnhOzeemIq3KyxRYm0yh6Zway0bH0D6xJf7dieiX
5Wr+GAhdUOTPOwbFWnu+aj+Mxtx2KbY4BqA2i+POWJnvvarF3mU/venTvL389QgkZ/fXQaAYAzZ7
aaljG/llBHq+4VCiCdpV7luIFPu83kSy+NIa4tnoxpPnu+Xhr/+iPn98P09GjDaHP+q6jm0KY/74
f3iHAX3zKB26dkV43LibDCi3SN1i+j3ZjVc7NFHM+L5TJpRj3zjlxNbk9Em3qQZryMOWbqDJufnr
12T8K5+640jXERhtLV7UL/dCkgdmMTHJrFxb2tum1Wr03gYPKd2RMoucXVSAa5I+k1QZAwwazH3s
1M+cZ8P7FBE6RdjeuS36CE+GS9PJSTRxHEYLp7AGgbSOKOMlBZDr7h7bNOSd3s70tWrrdiX58b9+
O7/u9ExbCV0IsnTY+3A7/XqorgxZqrJsCOhwWyqMdryLAxUfzDZlFz7HKVX68Iak3HwJgunVLT5r
GVa9ljbzPmzULtGQVHvKeE4ksLxQp3tahsOmsZ1yYbX2TakMA41e7R50VptF18tqbwj57LpxsDMS
US982s6LSkMl0/UlB0Eiuc+m18t1Fefrv36z1xD2n8aTYgwxc0CDYnHDP/HzeGqpiljWCGShnGra
oH5GqzNIczqQVFlyQ5LTNH81lc1apvF0fK9kWB1wzz+jbQ0ehizM19Q97cOYMeM5ifNoGmZKduKh
8j8ZtN+27hTcl8gjd8KGLVYGyd7IjUdtFO2l6sJik6SUZUMXWyuSn22gK3+j+1Ss9XCE6FbXyIdo
Py1Hif86KPpgI22AtBLXNT6g8es0E+Pi2UsjwksKXfE3w2He1//yAZnCVaaa8woR3v5yj8siC6lO
IAeZxrrbFIM94oTl3ZASAqXMomTf5Lwexx3839xX5p+mF8U8ajGpWZRb58efr42VNL5lq6oBZxEB
nB+DDzmJGxOx0bHwtHOfQbxusBRuOX0OS33UsiU2QwjftcIQb1N2b2RCUmrhDasOa8k6pzh2lEGh
L9JpmC5gvlrM2hAK89TZpaoMNmXYfDTOqC5kxDwpgjcXQKJ9qvSUOzL24+BbYL+GCZETrSLVEuoK
deuBMqjTj+hwSus3A/TPKxvFQ6VzCpnXFBa2+fr8MOEp1j0yqMeGu87sAIU/6Db4gdAqLah8HuoT
V2HVlLS+lUPzh0y6cFWnCdFxAakNf3236H++IibbQNcypHItm7vy5xdTO3YflbHCojzo9dYKE2JT
svI22WT1Szrv8CaIfUvojATE5tqHB95sD7j3tYMSjyoTnXCfaBSJSMaAG+H8Zun90zysLJLl2ZCw
U2W8yvnV//BRjbYVQjIifyU2ExwCBuuDziAlFylYdW6W/e7O+NMeiL/HwqfmPZBpsfX4+e95lCWG
2GMSBnJNlUrbu8Nk3/mt1qJ8jUPivYxp2YVhfIickNgAVDO4JWp71ev04hFbrWXQxrvOsZ9D0azS
dAoXo6mjZSESD55voBnFucy8PQLM6hx6cLbZ133Kmtzb1H5krWWvzOXkSe0w1wGoaPTzEuSf+5aZ
ugjaC0f5dcAQuuvDYe95Vvxs5tapshr9GlQ1m03vmyohJUjHNNqDn12wvExP6VAQJTMXGCM8kCxk
IQyUPPwMFZBV0FpoeurvBxMFhs5qsUXfcSntRFuUoYEQYRLFZ5uTrhv4460+9KcQDNSDJWbHbJBv
Tfp260aH4eAZT2hi+5VjG+0Dyz5ZwbNNW1kxWIPKa0/CRptQWX66D0xJq8Wt7li6KM1QoJtsc1z4
HPp/c1mpIf95zuN+Uw7HJ5v7jiLUzxcW8rDldB7zRwLpfF+FTbatnUjcOkY5I7Nc+TwMMe4negK7
QY5iCeoY92pghWttAeinv+js2eFn1ZdJl8PSt8zPaqDYrDvRxWmEQm/jEm1cgI5RZY9nt/UeaGOT
AWNp71EuwpXl5f6yGP2bLGcyo9m0cpvx1p8vhhuRSyziYqlQrFAc/fCVdrA1pGWGu7bK+BsBaibS
N+8FySxqI/xQSCg/rMR9nyofMklnfA1TJ9p4vUmsoFt+c3rMysQjsUB7zUdk5DvKlxGhYaSZIBCg
lpgvra70l0ae3JmE5wXlQPk3i9WqcvdmuJCOTkCr5Tg72WUvTkpVMybReYeW8DF1a/ds43mPkS9F
7TCu22h0+BizuxZk5WK0RL8KBE4NS0dVVofffK2M12kiJc1kPsU+wZYdPCZTF268NjrVBLSsVNHo
63QkfUFJpEYqI4Tm86j52aX1H8uynC4m4M+m0W46yqFwiSzshBWDhQQwtHz0wQlUdLX1VJtgIp38
8+QZ5boZKwNJJf2VON3GuYt7hb7RTsu7pTOu4d7W9L7tcGOMComOOW4Ms9RXUic+N6/k16CfLzao
BlunANboaEll2REp4nO/a/m4HgVxYZquZ8tI1NtsmsYd5Kh13JkFWGCKWTJip+PExDipaqdayr1W
y8C3AoA+ZOGF5QjqJHL/N3PnrSQ5k2XpV1kbedEGToRWEJxkRvKqLAWWWVUJTh3uIG8ywuijjzpP
NPsS+yGyx6r+f2e7R1hhlbAgiAgEAdz93nO+M5wHoyT754lj3t5GPlrTWcsPQg+aVdXUVNosfxWU
9QOvcwuqL1jc1m5o5K8elp3qR5n5dGR0mHOFDdZLuXIDavyGBZsNGEz7KNN5DaMOqWBphTmlBoS4
xCc7DPTQZuMNFiGady1dTD0d820Ph7AxYTrEZU+/e+r3DlEsBqK6dCi35L1AWB/caDM61XmMGW/d
3N0VmOHMId14ilLg0D0E1gin21QfENixYKqTnREsXcz+g085M0QxC5zMnd9Qi0R7t8hfKie9L21Q
lEnU0WFv5gNR2vcdSuHFyhusB7M81ihaFSMombAq2clIfRvIlQxZsIMSSvuNPtf1HsC2hUj+hCWf
iLgJAkWQuWgAsxLRp0UypqhhwoDoaOHqrXO3WZWjzhqrom9MtgOqKognoh/zMx3I0IaOVaPPpYJ7
JVI6JSIm8zGPSZ3PiXixlxepJsSrBKC166AZ5n2QUwBGqr4TFlKRvuy92265sGLzEePLV4+o8o03
mPJShlXlTOBRDTPsU+O9IBZSV+5Ho6PRlg2dV+xP5C9gIpJjvi+XUNiunhlzRvQXpkd2uFOsDEn0
ReYFu1kwxTdKS6yEWePn8Xx4wlVw8Mfgxk+YSigPlIr1gR/oi4YzNOcU09RxA9qgLEPGNrRCw8F3
zPsKi3kneuJIhdyXI8xayzCpFuNqDcEAfpFzZW/5B82wXNrvXb4n4Z0x0Ue9GLjEncMZqBCjh62l
Yk6lfH+BNA5zl8ZUugMNelQd9mqmyS34lVxKqAwCYZ2imxUz0pOOXr8w460toPcxsX4bneB5aGA3
Fo3TcAhW5iomnHJPmflpWyfQdWSEq60eS7jUsj+3bv+iVeYPrxRP/USlAKvppkW6FroyjsPIdBFs
2kZN3ouFltCn3dgu/+RbsyRZMHcagWlIHnx4aHvV4pjxMEg5i0CuEpRBbLx/DYBiTqhIHbu7JoFv
hDaeg6k9dUGTbYtO0Ri35KbQmDwUAV+BJRFR45g5gggENIwaGPEMRjTO1ORbvNAIIygqJ4UXkQGq
nSRFxuxdBkjxvZ5sSi3fTqZzYkJbhlMzEhMqwOCpgvWMU31x6kYDLRrcZ4Nzm6HNWUVWtW7ZPfSq
dhYmDBEAlE5k9JE0g42rqUUXkoaBgmL8luoC6n4wEZM+0pbQ81tOetXOFPNjOUffOuHnYHBEEUZA
YTyoNrmCowQkaVOY/U2bz/lK63UO1fJpRhSKnpOPijj0RNbnh4OMAoMm1W4nCclVyolzdqt1Pxs3
kWo4iUM/QkDmpUCM/GOf7DpcCEyACo8s6P6+UDMaryj7acroR+OKfqu6e2sKUGfPiaAaxf7iJKCf
DQJ9EZaNKEGdQJ7xh4A0RJS68eY7t/deRIRRP2WGvuk6fIttz3I76MhrHvF9hFPRPw8xyzd8Q0tw
l59W3+KSlVxN8OGqjnsrbEXd7WKCgVadB1xOn70brQNQDx8pHEgWY0pU3yKq+gZXCvHdPD7IwVWh
cAZ7nWOvUAJVBR1F+Fj5S13eW7313gBlIy0KRBvNIFoM1cqLVqAMyV92ij1m6Q8pQZFbRoC1lXB7
q7GwW/qkmLZetwebfEs6wcvUppwWv8D+zXEFP45j6q3TkizMtPwqWN3x/8dMpon0HEiymSyjsGlg
+VvbDFZebPz0ia4OR0tiqRvWZkMLd6L8IoG3TYOIwq7jp9P8AsUYLxwFSw8239hYuHOkAyN/HIPG
u8ggXwLGL7UZIWmFRqyyeB8r+FmwEhu9hFkxcFNlIhbRfE45Tkfo1dBUq3Eko0h3CBqJWs6dNj9q
1WgXzsXnEs23QWR5mJbQ2CIH60nnvJgBCkfPuYyt/rJsgSdaEDCH8SIJ9FfHSJ8Fbhw+gjdWJO3M
DjFpTr1DR4ZqqnfVuiAUMIwNZxMv41E3PA4y+O7ENlRcmV1ixfhnPOKYMxk14SOJOnstxUzeDVCR
NaCLQ26nIIj7l5Gsea8YxXqo5u+dpIWaOvJLdAykdiDb6R3hK5SbpSUmclgjEiuH41crgpqmlV9G
N439wZ/kW4DNJUzgmBBYNGwn20a416HOt2uJbV7sUUJEqOXGe7tHYsLBF9u4aXGuBWuGxO+eRuRG
jptcV4w7gXj2KsEqA4v1zaCPwX4I3FvTyvzT9aL3/WdhG+XuekskuC0sO2atDXbr6CLiO4qYUFoj
9+L1EIOiy+r5yMnZWbIy23jbUrUNJ7dAlTSLJ+rp2pnIZT+MJ4p3/TIVrBWx6Iazi2tojE61B3/n
HEYM1yvPxnCFSRCCiiNxR3a4foK9O7njpQ31wRnObSyY5sRfmQ19GAYxMOAmyr2VSA3xj0knkUMF
B87kQ+00E1wFY7GJmILfRL33mvoka5HUjsLSIk2uxtJ266B8QgANeFgx+Ukqp9zmmolHmDNVLS0y
MSDDZihEtpAJtK2XXGItfQuQOJ86zWo5F3s/+7jzT2QHl2TrNc4+y4ssnJkAbvJx1YxavjLIlKfF
m9rH2S+8rZZ5j6iE1Nl/gb2lbtwyfRQOYqN2hi8O6YAA+s7/5hDivSNhzs4M685KKpssymINeyxd
oV5Otgj5tnLgkJrd8pyVbkXwBlCjoGO51LoDiUR+f5sZ9QAnctikmV+crMncxEpvzvAGDnbOu2Ft
5FQfx9Wh7kmGALLu7xoOYoLkqP3U2Ipr1z0AymFTjeBDegHuXWW1FwJxEoZfrdvCCoA4Io14q8X3
cTCiMhy8syST9skUMl5l3rRF5lzs6rjWz4MAz2/H3K9jWSK3h5TghCH5ZMbZPcuIftWVhcCVGp1p
wzw1fQBbAo3kUydQ8sbD8OYW6APAE1S17b/bXW8gXNd3BIj7X1AChmNMfrs36/W+nJLoNphQ0M3q
OEjf35DUQIZKkqxSeJcno50rjFHEpJpp0p+xWQYADOSEhmG0jWRvsYpagbwBQ8oJ3iFWiuAD1HLo
wdfU/p7NmoVOrobX2LBOgYu+uGmy18zAPylcFLc5AfFhOSTRasJtjliq2eQSMELipPbGFdDeXGRp
o8wY+obmRK7VK3k+Jz9jKOoRfTLmkUTfxWlY6O1H7qDQb0gk0TiYcWGqiSnscEikQQtKn+IXnXUC
eJy1pR/KEYmBYcnpOW7Qn0fAXmZNLw7B8mfGzMZUC5jQvaKmhA2Xcq+Fg+SerplkDInehBv5F9Gh
jQoaF/SSabKMMx0yU41brZYKoyAIwXJq+k2BK+y80LUPQ1vtRlA2xxZQAi0yRhB0hSAE9ThYldNs
HfnL39t46w8Cm8xu6vPFvAh3mOW+/OEgOjGNoeHP0DPFSBRnRs5TDxkz4q2bQLjOq9g5DRiDFx2O
vljkkju3IX8yk5H74PUWbZ68JvrCGipilwmK0hDp+UbXEX1iGRvShMpt27IM7GrcsFeTPvkTu8Zb
MK+OAG5Q5sNDVTbTmnn/kdS+csvELfhmsfSYy/mtCOL7ztSwLLqFRL2R968iXUBogfpS1xcBAvFY
yo68p9xYHPHtppx97Yil+OLQ11zprqudW+BNHIRMhxCL3UwKqpRUpPe5pn2XeCfMOToyC1Bhcz15
mwKNassA/uwulJLByc+a21FZG3VMl7Nz07aOtRbNDEdzrHvoOzTmZCCs/ZRvNfGDokV3Rpp+1IVy
CSYFcJe1pAa4TNLOQE0gELvOcA9sFfJZVWxa8n62Y96bN7PGQOtUhXemeWGtfMSRoel0zt08i0c5
sVJKo4qFbJqdKEp7qybvNNoC/Jr4qfdGlz/w/SVAwEus4cCCt4U52zcInX5kHoXyaQ503AdB+lwD
A382CvnWuAEWoUifjswG930/RY+lGr8zZW4eKjrq2wG2cbDxyVuCGQjExLTzGxDexY0qRb0xVA4e
sFDO0bY6IjVqaDVtCXgx8sVWOhqrCozc3x1CG9t4LCF8R96uiheFFoA/RnHGYlPPmFn4DQZnCWsh
w1t3GSLBlLwRB8/Rgju0V+cp6ZkpdOjHtCRToQm9f4GmhIOa/Dc3ZertV+Wd6F2S3UgT2C6vtYnp
Wa3N0bAvxSzBOjnQ3ts+zW4Hq741Nc88lkuy5Jzm2SFvO8RdttxIlIoYR5flsQPYhJd1qZJ51g74
F42vvJcw+ocHxOLxXliadp5Iq0dD8JAhC79Ma/Tu+TlP7P7IIve9rinzyEEEjwhFhoPDV85JZrD9
t2vwEjEm9TYH1LSf6DDnkgzcfPKtfYApZFuZmMZNmyHQ1gqD86MfbEQDkBja3EPd4pXJU4ukQ4UM
t52aS9E67lG2QXKeLRLZZzK1p4K+hvKdrWVnAQJz5ledMvawyBGDVXZ3x2xLX7HswXQcd93KrnTa
2kxTCMw2CZI1Wa9zumAqAqv50tqq50wKLE6rnfvES5twKAmbB5je7/FF4Q4A74sfuXEOPWfAU6uZ
YMaT1lnrjDA714M1ktUdv3Tibv1Fn9hIiv9ou5n3Y0guScpKC/kkTK9uV7Fyvk7UELdBMD+nLkgB
z+j7EybB6dA4ajz3HjbU0uJIRaeBR5q/iJBWfIkTCoQp8/St1bc0umqreO3b+UenEPXh5zI2JuK2
u0lWw106y/hE0MdTkB7iedIfvFb2+8LpcrpCUlGIkJjRPT8APtE/RES+bAAIpptAY0hr0OGHSCnt
HbZI5mPZ3Tx+G3vz2cyx8yVG8555Mr/xMKPA0IJYPLdnmjnbbKyy27bJcbenWstnyMjOG3V1cKey
vUAEEqEl3SXalWA4Y9Dw61G6wLtC6OlyDX/QPZ4ktY+jubxxcdCsJstnePDtiOVnMJOCPED3BZZw
Uh4ExeUY6J1B3FRfWjysMAvxKvlOdZhFa+3jMdNxI1PxxPcCQzIgGGaagq3TdHxG/uSM5ClOuRlf
ez1s6/HLaLTnTk7DZSZAkvIB2Xl+h1XNJTLgqA2czRcN/KmbZ/9co+ZaWQ7IBteYNo7lwxtSOU0u
A24Y/Sb9RNJhFPq5X29qJ3lv4oGoTmoZlgapMnCq/FVp5hERv/sjLyZE8yOlbCwUyoeyrHc+iE4w
6QFAlJppN8m3ycZtp46kDB86JC7WlZ+nIswjzbizUmSXvk+Q8RJXg4kPVHNwrMkQp/2akBXsBpfW
6RsUvE19wJZCOcSEieT3kE0zxdTYHjg3NV7bPegxKdOAsp9s9RRz9N+5IsjuJxFg1e+y7FmjJe7O
1g/U1WJDQb8LBxwO9/4MjWeROKzTwHe3VZ+2L9N4rNGBHxW4oB2ROA82Y95TQhdeSlK1g5Qlik40
zsXRgxW6Yg8fscBNMlh7FPvJ2VuoZlo1WXcqpWWltCEkTUrbNoOp0bxjCePZfERzClizIXDdBVNg
PVTqedT6hLDe/hlUbv2stajpcizKGCLIp+W+LVxNtCdle68S4weLanjcnZ2gRrGBskZfyGzA22iP
VN+GeOtfmzJKj09VbuAIYI7Yp8wqanJvdu0caLtAwGLp8ejreKtTUUXHosgp4pHNe1Jzn55KFov8
eUC25cL+0rEKVJH24hUyOpQkhF2q1p4vRI1vgfc5J0HogV+M6i4K7H5LpAor6wXMrUabSOikvegp
cee1tMfbWfj9XhP9A3GGu6TAnGkUECvSalRbyAHm2ljaa5OKjD0AzmhNqcbdYgaRIWKX/qDS5CWo
nBwuX4CZuMEaBhpUu0yj0kCYS+ueme2LbYqzmVMDKqOIkCc3QjzNwpaXJz5wTBbevqkduhnJiCZU
QlrUuu8fQRG89VOpwRPrnYPdjiWzDtfFYEqqmCoHG6hJQ8aJob3Bt8nXmnKGO41A1F1GfPuJyLw7
U9r8K0dTv9A2PbJKjS+zOXxPoMufmD1O9wz01T0wlka1hEC5X900Gqjc2NTwK303OEF0qBL9VQ3M
EQq7gSxA3ADL0MDZNzVNyUSDNd1WVKrsWrlbyaSBSm+JfiKOk9C0CViiDHykqzcT6FoSI5ulNike
xT1/8H5tzy1lkjy8rnCTrKYBohEpVaPd4zeiNWeYVCRmeTRPyo+hYxt2tvZ8y0DHH1e0ZFdIpao7
q/5BDCzjFH6OXdwREekuPPkueYP8W+x6xwekM5CsquSAtoNeMg1TEIS9777Vzljv/aCQO4dJ40Z1
+cuwDBTaTGGZGSgxEs5j5N1IPwmOCllqkLjzzfViqf9ss8Zpj5Vv38etHhxG8kgPQW8dRmp/BCvZ
fnO8XigBHDuIB4PUJFvtaFHcCTmpD1hxa1on6fe+88xQetXwSFplu+1iNzglbRWcEP61TNk89RjR
naS7kaffHb6Grk2HD4J377ogr1/hcbi0sgh8HwCrU3vI5kMyDsPtSOLw2nNtj/RL7X2eUt6TXo7v
OdR7qK8CMLOeHWCPG2cS+s1s6u2xjjIqYH3f30ez068aSjHf0ik7XfdYuMmORZv9Zg4++upxkA8q
T4Mtg1V2GtMYrxOePcySNKJsopZBmtriR0fz7vp0iHDPrCmSr75FRACTbnUp6fTuCyP24WBO8nJ9
4LpJnCQvOBTUh8DZpyHi/UGVGxoKbq+niaLVxrcbmwU3b2z5KtjaHO4P19267qCTZLvrtwQU4ESx
ffjmlUa/Gny7v79+xDIV7fH6sZMa/vo81OZznGY5ZXFh/+zyzXWPl+8tWL7AyZbW2mkL+HrTNB2K
rCz3LgSvu+uXn3tT/br8rlX+wlLepb4ej+fPC8pYZ04wZDyz5B/hzXHhka9XNkymk25ZB1w3vD7w
6ynXa36LW6UebYQ9ywteX+Dzta5b/3rBz4cZLebJB3PHW1zvuV777T2ud1r26IXuLGjVX3freme6
7Ob12ufm9axRgui8x18v9muTP3+czPP3kfQELn3e+c97tdz3+QzqmNCoEFPRJOLO69ZNkPHV/Hrt
6525UMXRgFT4p/t/28Hf9rowv1lVUO3+vFu/bU0ElbFpWpva3x9/md+2+fVJF5UJge9MOZaf7df9
f9obj+xOTt+O2Pz6OL992b+eJ9yeSYpZfPl11/Xa9Wmfe3293aNJWP/PzHaJsdSIJdEnlRxzFHi3
LW04Tv6b0qvTJ3t4KMk4Xgv64/u8oyrSawPGhOVmMmsr0htxbIqPWnhMkCmYhyA5nLPDyjssDb29
FELNRzLR4RgqvBN/X7VimrTr/yhhsm0bkDEqDQPJ4J8lTCyhtXlI+mHNvFTbug3TTjWaS+XKKwiO
YdzT/fjoBY3YFQZ0r45eDzA3Erdman5MKnr6Xh4G+jSRoeYx64zyurrrHTv5bo3HrGJ6XPWJuhtG
Fez+wc7/n1oE20b3Y7tQD43AdZYP95uohQWVb6RGOqynZLYvDVbXpswe+sXFZMjYCzUdXp/viB+a
0dOIV55BHfsddy+IDTSx4dTO0Ub2bXxkQryJm8Y4FGXsroAGOJtpavNDR1d6nyU/qsnXoGgPGsIC
qTN7A/hk+qNJI1yKfyBrMv8L7QyWCi/QLbSjaLz+9LGwI7cumnBalW12McDvnn03bHOdYpHp/Rhh
wYRmgc+wT7vnOJnPhZf/rEvS7TuvPHhlryNPyRU4BlIfyGowV6nc+CC4b1IVfAuwP3xJcuu9NZNq
df1B/l+bHf6vPob/liXi/0OzA0Lbv2d1+Of/+Ld//V//8u+/Oxx4xqe/wbT/Qrw1cujA9zHT4B76
T3+DYfxlMRYg5kVI9bdH8Ar2yV//SbMxRZjIunUEHBy09iIF/pvBQTP8vyDL+cPz/tOGcfd55H/6
U+Kf9d9u/49Klnd1WvXir/9EJeQPZ4hFsqTzHovNB2WxQ2jSHw+yiVmBnCAQe5RTVmKyBTVfyrWF
VhNtL0EbZVgwVlQVEVUHxbeCP/Wm6nw6TtZ0ckoxrRxpYUwE0HgSc4s+UTJLbjoDQg13XS/IHMT6
J6imhJGtmcRlsn7ExN+vBPKb4+IWPpGN/nPES7/xNajjjIlRf8SjS2lTBDiD3Cc3SuXx10Upcf5U
GEFo76XN0cZvW4Swb+mofV5XAxkrn1fbAQ5a0EHq7ytrOoJYmI6DQ+VfS4vvmW1RIPOlc0wC76ZO
9TtHo8QIoQDrKY5pl6NRrpPMadEIEFKVKU7yrp44FLzmXeJ3EJVma96mONSFthI3vSKFZsgBtRDl
vQ1Y1qHHCVgKWUrLWBGXF1rGWchC/o7BgeWXBQrHLux3M81fcI6AOaxqVDXZeOcn+tsgy0s7gHTL
JHHr5gsU9TkUSTusU6s8aDTT0VDX33LHJxYzokkLJUynIJyfdWccUJ/U34LMGraWPKJSA1kA3YeO
cWwXt8put1AKWSXoXy01EfTEknyMqdx4D4KozvB98kpAZAGY9TR+CEroELYjaY2a1S0MxyLMxyU5
RFXzrpnc98pXCjw7NFICCfFQI5uKdQbtvqA/61tLQ9KTq0bm2DK1+L0spyg062TV0vpjRSx7gnGE
HrKM3c5Ep6yV0d5HsVtDJkSMtthLIA1u9FTRSJqtW/yIz5rLNDmPQdijfZhtY+sZ6YdCU0tmEBLr
mkTj0I9GmxST8oVwsLd0SJ5mrXxuHfUVcYOxiQN+HWu8cTXcAlN2BwjhDsFDFsb00mn6kL3KouFS
xuUlKvOfFIfePAyR0aifR9d+0T09QYlAATmYSaqtknUrrQbWylElItgEZvdTY3DxRgEFp6iPNXU8
rE0IZfI2QvLhbPNC3CgHG48kr7qoc3PbIa5oupUFaMMvKXfSlO2pATkiWceld2t2EjESHOEyJlEu
6iMqli1gEd3/5sKgv3eLdVNTliBklpHmfgKWtSmgXK9nDIh07gOaRcFqHgqi12rq+CZf1kzuE42/
LEOakfvz15mBPZ/YoIq/Yjzmj17p3s6sneJIUhGeO/vAIns95+74rHTfv+GP51YRq98OlJmvdKBd
lZifGpOGeEzmwTTM9wCkrLUSuB89+5QMIyeBkvxGPpP1nsnqnMGpvcX3lIRRI6tT3HLRufQOa13e
R6a/oZ6jHZOCFjMKFXsdq/jdzZaIgiaND/HUPlrBk6St9JEW2ktk6mLj0dY5uca2sQjWSlx/Xo0d
69zc17eOTpQqwlAAUaNVH2L90YizZBVPMt9MNBtT23wM0Pn5U+Gs7THa61YycBRCPBmU/sW14/fJ
ogE/agBZ0nRYWD/ZeERutsOwmWxIlJjDvMub3WihmUuCBsYyv41yTAKdWOHvln0P8XUC7BikvhkC
4ot0fTgta/VVYNILKdriVjeiR0dmiOf9i+OoRyOaeIIfU1vJu+6C2Yq+vzlvdYBve3NYiql2f4i9
4gfYukOGYPgYdB45PvR+t5VFoycedfNrhQ4hYAnOYtzYTQMcQPBf/ivsanQSQ/48O8N8Ii4NwkDS
NwjxRqqIHJkpXwJ/5ByvRgbW0UTI6s/OV6Cxa4FyT1lavnYmTrgRgbsnVRsfVAsV1e3xI0g8nW98
dg5JMrV3s8+B0lKW6CXRAqi2NXM/NpEBZteJbgkHnQr/tiB24VbvJ7IPPjCPN7eee0obc2tGhrYZ
vcY79Cqh81Mo/SJSH3J7nW3LpTIbUwV8mrCBhjPZUz9pnTpt4HwvJzMgP7jR7pEOqVWGOc4wNG3l
dRnjVhM/qc4bHyLtBK5bvAUorDYoiuyDMVK6NxIT4YFjnkkJ774JGFXrXFscD6ZevKS9trWAWB+y
lhw6dArDzrdyeFFMr2+jjpp5J1v3rc/UTT6hLpy7cSlXI7PDF/w6TzWAsKQR2CKswww18r7L+x3r
HvPiaTH6+9pEwiL77NHvk/S2MPPbwECHVRp2tFYMMjfjcjFJxkSfgKGNIclPJOJNO2GFCvNBWTcm
s0e7NaAVpCiIqmRAxjzUxkma8lbaXrv3mn7XtE60IinC3EqxwJSLnuIVAycTzdkkk0iaqyj1V4Q1
9us6mqOtXRqMnMRbIlQFLTnNrw40VXMap7c0X9GSECCa0/4frA/sZWrya3Hj68GyAIC7YAfMqxb/
6B+nLiZjcubm1kVEiQuId4wPem++6hG7ZoqlPkXSd+V/T8Rwkby73UXWlqCYifNJ45qbTK+ooVcv
Qe5np6ig7TqYXbSV5vzdNxDPDRHyCQEMZrQi0nWzF+V63wNZ58t596fdEz00+DLeNolaiyke+Q+P
Hd8MtWqIm2VLRHA8xdld2szjTlkDyD/faw4KK2nYe/P0EFva9BDZLDjo4/lhD32JOHm0soZhdZ9z
d6bU//VEDyPTH5dTLBtww9qG4xp8VSysrg6H35ZTWiRB4fjqHbc0Y8lcHco4uBc1WSmMHByXkvwu
IBcso3vqyMg06LfWT3FZ3Gla+UY6Q7+m+lGvIXCsWsTCExJus8V0Ykujp1Iv1rRZW7Sc2P0SeOaK
PmKJg8Uz8gsEm6M/1IhKWrr0Pkk2mldZQPu670HQg95CsuQs6uO4a+Ff4Zy3CvMRw+LDVA/NutXf
ONng5G6753xgiiDn9NE6XAEsgYdSOrKm77XVpTtvhIgYQ0bNGaR6Ob7LVVwA/nRbhcDfIxlhSLRt
x8nCM5N+W5vJjT9AbXdb6wCYhjU0bvfeghOijT8kvRFadoSEAsMIVTuy/7ZH77Q7aT2it8Bv7yFb
fWkUc4goG35ObroOohohXUw+tUKanLOStMlU5etNbkxJH8BAHhjWWfNayw+8kHjNRq1dq/yu8gLi
HYtx5WqrzBi/R47zw1l651ljPI/EcR0hiD9khBiwvvtu1l/rYD05Q7KpguFEFS69rYlWRGeOXlsR
VUwulZWlt4Jw2W0syDosk7EBRRD13LlcDJI4N0+LDh7ZVH974HObZu5XvERxvr7CVDfQOHspC6xp
U7+DjFiMJJMAGTdzizPn1NIuaZeXJJWxRn1Vv1/f4LpTnzuxPFiYZnWTVZff9uPzqhsXd5NHYO71
WZ9v1wC6hRxIeOf1VT7fozc4dbUdbKrrlr9e+rpN4JARU2o1+M3lg1536PNqMLqrVnfjz89zfS56
LMghAQ6DjBDuWytqX3rD1fZ169Xw/wjQu97/eVP0j4RltIfrrev91y2uN0tUCilR3Iy0vM71rl+b
9UEJESSOj7/un2MwPEDHtdMEyuQ4eOaraZT0v/GFhAQd1IveY6WTAhVp6GlHKS0kNelPYVBZrY0A
e60Dr5Z4k8fYEfrGmKutG/U086OKqXjuHiI60AxLxLYUaqMHhaJL4RzJakHTHNt7pfgDM2OOG3zi
PRpNPzUhgpLfusp98ysNDVpReUxjV601kTPJqfwN8iqADFb6hL6pCiUyTju20dlXA94URO8GQ7mc
0b43xoiuSQFsL+LuLdeor7TEQgotot8QjN7aIOOYWvShbkj0NgpRY8aAv5Sn2drpSJNWz45dFutS
q+5pf57NVn6UnWusui89dR5Cly85c2kiYONx5afFfNP09gsCMb0uxztJv3YX6Zm3GnQQ30VHRqZm
bqoikXcUrzEbliNIQSiR9Lzee8jRYebBKonukti8x4fGZLUlh0BX/rAGQPrhloSwEDISVD6zUpAu
awLex42Zlo8jaOJ1Q8uHXLZxXOcJutbO2SVJUYVWEpVnv1lOC6UGJrF8hfqRM70getjqOYV4UT7R
JEKGSWcI+svXNEmNEzBqpC/ASpX5FdLwTd9AGxAtqu5qeNa89EaWWre2dftrWjJh9zRSIOG6LlpV
tdHKOoblh8XaMImVzyujXZsa6lESE9+NObg1FRpx4ki285hEtHrf9cS40Mtru8BcY+8d15nbvLc5
nonehGHcZNU9A/2j20XGY9o+R6YoX0U2vqK3RE+bg6QTDlNZWE2h18EmrL0RyT3s0K1gWhNWAfl4
cVO9ujWAT/wb5NBK0mfdGJNWHtMRd0orPjYRsaolWLLlLAlJDNdEhCcHGdsqBUcGiks2KPI5TOzp
JRcDP1lQfsxmT5AufcfOADVkyQR9TBefLM7aqHPCsXPrp4aVKL4XNHLeM7YUUsloMg6l6F8RUO/y
WHvyLCTEYAwQ2/ajsQJ997MR2AVoxowhzjL8AjMsfce5aQTaRUjWzsXVBhTONgcaRYrnVm2yWqg1
UdzEC5MMudbb9JWhztqKMX6YHAOQJnlDmGwusa4zGc0lTpU2r7bGJMaVkqW/qtsFYR0TmE05Pij1
5xQwrsRoEUsrP0YjQ2laD3eWUX1TBgkZfuquq8r75pkXCunw7cwMKW6n19RtTk59qSirHKwFNsA8
fZO7kaC6XDlbcFS2maLF7Ib+2u4GrFbdI7k09xgbao1FJtzqd5ZJajXSi9mRyD6xdR+EaGbkNmFx
osv5sS6qH4mMyEroddDRpexRwyFWjp2ZkXNUP+KBEEqMJfTnmYWHnkrx6XGQNpHES5I1H3bHdzPs
CzmNN82gUZTVrqKbszlCeiOWipJoQaZWTjyRm2n5JrKrcQ1EnI60Xx3BWdaf1643hWNaB83Zo6tW
x2TB8le+9bVo3VcXXuaJclO0gwl3RNadFZy9RqDvS9VIq936GMxzWhBcxNXPx69Xrw9dt7xeu27+
ueX19q9tPu+8Pv5r8/z6Rr9e4/Pp8fDeTRiOMq2tjtcL6RvJAh1OCQq/Xs2n+Q8PXbdCihzPq9+e
8HfurQjuhAmwvMNvT/vvPfe3J5QxRlISCVCTl9XRT6MSgr5iL3uT6cv1djNX/5uu81puXMm27Rch
ImETeCVBB1KWJfuCKElV8C7h8fV3gH3i7j4dfR6KQVGiqCKBxMq15hyTV7p9f7w9erv7z8//6/v/
+aP//Kr/+8dv37m93H/+tv/69b+9+u23/7en//PY1Mr9VLvNPnXNMojXmyQnmh5SJP+/f7tLIJMG
in99dAnrfNlai+OeVIO7bcQHr8VtcLvXN7YK2tuNnVQC+Shf3x68fRvzgKNj+vxfz6EQ5yf/+aHb
c+rbg7e7//zi273//Pa//c5/e43/+sK3B+U8ULxZk27ru3/+3Nu9/3zwX796WkdX3n6a9VNfFtee
3ja8R/ku57L1bX02GLCo54ntky+s3N6Ab2KlNS5A69hORK55lw+43DztnMe1ZHRoxVuZQPPtyCsR
RCu231Adli0h5Ol2LOQuVuKrmyZ86nT59IXtECLpfB/1n8Wiv0iD0nJU8T7qGnNVwCWbpjAPi0Ri
tKTkslFCH/LoMauY7tMK+CDRGe6CYRrsn5dfbmodHARhDkT6bd6RcaS1EmhP2P3VW6MNQE3cx0S9
Tx3oEOXpsHspLvJmXLaJO2xwpwFotyEEh3iD+shCiLs2JPWw+iQfCr44yFXRSLYwCdGazpySU4fj
gyxeKnStpamzNlvaOBfbCJwA0CymZtH4XPVNuEvdb0uA+85kc4gH4nutRv4lKu29Qhi3bgpPyfjb
dIxkS47GjBQdnw7xbAldYgOpBRqDph3ZiiAoo5d7nN38bdFLuK3fpTlg0iKbPnqyEvsHXfZnzuUb
Lo3Jf958LWHi0yFVFbMxwI2FBwQdJdVDYeQzqj56BiN6MSijE44u/U8lFiKytHPsiO+q9RgFet4f
0+u/uzh8BA6J7DO6mDF6Yy128PsA8MEhx17XIjlFs7vikAixycOComedJzcJ1p4sHj4dj8AWo5fE
iCNS39go7XRBRAZ2YXvb6y3M00r3aZMDVJfWCYrxY0fZdCjwJrA7wJmV4jIn7xcZdoUOUUVKHDI2
Gobr2edyEfZ5LvFECgfTX3PPz5oHmSMIhjCxtVCZbCcvD4NI9mGg0Ity5VHmjsbuQn7FiL60Rtjf
mlF+gP0GeDJeABcWNTZOjAKqMhCa0i4mNu2I7YhR6yXpC5w4aMqzdjWIwdnetREdk3AivoIW4IQq
2Ui5ZGY/Ym7cDZBxnfYcrRzKyQ3eQCYBb31fhXTGxbzPTOjzMle/sqR7marBDNo83CN8Jzhmmciq
jd2tzMm6KjTN16BA7uYk/kyt8WuJe9Dr2qMs5ISyS/PdGu9a06KdStpuZSlynWfTvqmNGq244JtL
1w+HiqM+DdPiieAIoCTiLv/BpplsTU14ZBKE5GsUP1Vl/6mVYx7B8T5Ejv08ZdFAZjAU7bEiADAE
/k1dH9/nDiZhvYyPtj03xDF1BxFj20qloomaddvVqep5D4a06p006t04I+c3ZimYmHAFQoueEABj
CeJ+oP4dJjlWj8bcPfRwY4+65pCeLkZ0gTMlMCi8pSblJhNHDQTmekB8DIZ1AJ1+rogS2nJ2Kn9a
s3pcSm4SE2IkA71p4asB2iWp9nb2gMHN7nr2vLFAMJvhGmro0lCCGL6Vu19OjqNxHJbrMCEIi0JS
UVp4TyB632OsGIn50bM78dnQV9vQBbkxsKVYZE4phtZvsZLupDcPYWOnvr5gWkASunXRrW5E73aH
1ljW4AdWVS8veVXiaCpcjOHKVvXSo2MWya5rQtadJTzNcD+Hlatv1AofuqCSyqh8zS+vV0iy199S
EH200WOO3HZKTzELKMM9zLiitejheTsVC4dZg/WWK1JAbeupCNPw3p5oFGel1/hCG0nXyIG55nxQ
XeMGRoGfsLQbfOEyhvxLjilGj+4yjpGJL1z3Cf/WNn2T4BZABbWjaGdutDj+aJKP0FYEMCsYFdjf
lgN6lRmIcUz/y0nFKYvHp2VwLEyeWrlPrd7yoWDzdK9lIV6QMuqBEIM4spPlAjqeQydMD7W2KqjK
5E0z6YB43qQ2+jPZEemBGnvwQ419ndmJ1TJP8w1LjQwSxd4sRmLaRKG9LbQjl7FPGNj9o5snH/jg
Cr/uNNyuM85cmkHbotTyq8gYu1RW1xwBfzEiCjHLy0jDkFMZoS9KdkKmjU3Aa9IvEg4xQpL60Bdx
9UBBOAR2Vj+GGZJDVHTeVRj2RwtXk1DwPUa54uB0ZrBY78tiXXWBcIkqEqqXhQ+2bop3Wf2k8JNN
e8x/od9+xiKkbeyoAWOaJdpGBzhJfEqW3nnFzo7Gen8LcxCEIqNxR9eA3zcPd1EnuGgs6hRiKTR7
+8uU+OMUuIBt3ifMcY2XJcIXHE6E9RbAnQ4ksPtjwzEQahGT4NV8WLQjFoYm20cMa/xRtilxP+5P
mOjz0XVbm0iRlUautadFkgWxVCuUBYusVWCHsHJoKdGLiCoryGdSOg30QtO64Je6+6tsLefoWE7J
/E3Dke0x/LIrdHZcwAkaZsGqNeM1selYTpUWRB7XMENjqEbGmIVH0XrWEiBEaUVme5kSozPjnvbI
LsvSbqR8tahqYvMZUId9Kpkv6LYizatQ+MGQZ2JQvS7tdNHtKjqw8f+I8RVeFqzlmj4FBqYiXJnj
/D68aYrrWFu04ZXGyh1j2Pqgj+GXMIzTQBDqeUDsqkVWtMNawfKcFeG2haO1tbXsCZIq8M8/8SSl
32eju2l1+63CQ0yhEDqnuG4IjaOBXxbhd9Ybe7O2i2PfMNSsLJyn5WpEadzSvJSObmyKE1245kGz
hpXEhMFO5Y5PA7Y4W3k+IIWEseTG9r5IzPehiQ9hb1/Qr6ekSEJoKyAyVDnmKN5y0t/wFvBq7jn3
3Gsx8ool6tKCtXBT0CQi9pk1kb3Z7Knl7DTej8OpT9pW9ahMnXgIgtO2jb6usraLPttFxsf1jYYh
+//JzREmN2wpxqUGSJwdHMSdtCpRuurNcGD4RizfQnBQphLT752PkXH2pWqbXwvYJRy+2TfNzI+B
YY4qm9I3m/BR1DqRX5XEj5MXeiDLikt6G2L8Ul7AoJjQhTwXO6ygU5otW8MtekTrOv5Ss8N22KBZ
z7WDxtjWSgZq3m5p/F7RJegq51TYjJNDbZ97w2uk4tY3k5B0vMp4lkvllxBMN+iHkfi2BSMRFWub
rs4fEnAWvoT2A+iHIIRFvkrSkLd2NzonjuaXfjSYumgjblE9v+8NBXMfUXRmVZ1PlBd5g9YIxr8U
pGDMta8nZnNsLUZOI/WVLn9cfeGyMgxQZPWpP9tZisPNkTZAGvddF9zBOz8jKCWkiqoUYfyoHVUz
P0K4zemB076KEWNgIybsYMLXtY1neTRhZmCSsJBD5VclBBIM8ena/A/KpWkPCc5KwiN3XKstH4JC
kgNQcRw72nH1I1Al2ptg6v0pTN6EhlnNA8Rvad9ku3abIWSvszZJ2JXPRMuOE1yQkg87d8f6MOPS
XVPn2rrDs+3otm8CbCUCrfQJ4L0KTfYnqS0biQZiW6i425X7adwX+fBZofK6aC5WmDlSfhYkMLCI
VW5suAMzA5wIQkLnmXdNjH0TQqJLCR8baB9gyURWpeFeHgJFa4mw4vmR5bg596uOoDSx1A1qJssq
AXFTfHL49XxaKSsJ3gHmxdOyX7yRaraZfsaMOiebV8Sd7qzpf6jOiHVEZfyZVMPVzCXaarz6yZKL
zWwIhPDtDvbci1tOKCJIDmDTuXeMgcsGjmra9xg5EbuldBKZ/RPak+j1Axed6hAvFAJlTanBZgK6
Q3O2wIVsqmZ4dzkHJxJmdnJdQMeufrBT4ynLGMRZQl61Vdo/OxdGy4Arp/HQg+eh17lsGJyWvjGQ
CJRK8n2i5C9hAH6CPHSfOclMqaqtkYxk7mhcOgV+Unuy2ck51e+kr37nbiHRh3ti5/B/23p68ays
5GE21HNLkua296o8aEYyKcl7UwW2vDxCZGJm+log/q1b67WSzJuMV8ceLOR6FXkTytmOpnwjo+Jr
duQh6eur8haC2Ov8d+TKR3JGTbKLEHxSF83TRzRhlDPM5E+1DPfEDqyByXO6H1CTO1G77PLxPprm
n8Zg3G1L7T1z9NfQbt8ox8vVRDUBW0JHRPhUwgTNt8YtQYYZvWx63J0ZvVYe5tU0ktfFszARa0+a
ZziAqFiI9DeGEuRENAOaZITbSUdtOPdTBDHBzHz9klICcewgc5lmFJZaflfF5Ocko42dsyfXWFaG
H4Uw6mlOB+PcPZV5/94v+OhcWAmsaz8TbpBe0cRT+sw4yPPePEYEZTnaf1E1wX0Hl1GzDSo769O0
xjfpkGrQUBOoxy63ICMlZcGyvNzpmgHXZxgeCHHBndfA3nFrtimSoB3nKetDcEH47Te9jQSrErvM
lQWygNuzj6Ny5R7K1am3WrZMZQFzdkaekmlk9ThICXYecZDQOJJRzke9RmwZ78g1GwNy+E7TCA1I
t8Z851QjrgMSH7QvjMPjXZrt8XMtAdHp1q5p+282q99jYmoHQo/J3o68xzTNmRss0YOJ2x65qdjE
FmOMJj9VeY+7WiHUJ8UY93U/7cqFS08MR32S6d4uPIH9Ey+iVdqUE077Qi4b9JVYniYoH2Mo3tt4
YmynmT2zQcdlxoX6ioDXuzSn+27YT7i+Jh/EU8jlmWN9jMi4FC6BgEPRsWTOyTHWoTG4vS4pS89R
2Dc76XKVTDFUspdj7FnK8sLEwfbJZMvXRLl9TRRM0ljzrtOEjmuD7sHoOMbB7o6lYCCSt1nh27H+
q7MkXu6h+iD2JPGlfdSGNTkm+UEe9IXMFC27Vj7Xaw+TROc9niVdgxmoQwVC/UL11AsPn3RK/Btl
tQ146ZQ4y08cN4e2gVybaKLehgwkNxbHzWbCNbfRO1Q7ixnunFoyOy2qXeOmHkV4/0b7miPbBaZy
Z2hrkxvz+K43bA0noT7t5856r1JazLQO/haLeayl5rCgdtbWTgZiGYnKFR1BeOuVpScwb8PoCIcX
+U5alPdbtC0Xcm9PKe4df0i7M9idZsu2n4ZQeZozZhrjyJiJdGxjE4eoh7pV52dW7iV1+mE3YfLa
VNUanhMxbF37FaW7fEQiNeGV6VtGMqzfxvCC0+KxrJZPw6GuaQilbKK/NILVhTBT7BT2OqLWoVD2
HLHGnKWHtmYynFCEVgLEQJMRUcs438eTJw8YEpnd4fg4mvkvAuzPZLwRrCOV9xyJ96h6VqmGlIMm
DnWb+UNEJpyKjFZiExIcWQzf4DpQ0BnxE2smbjStv6cQcNnZTZ9QMkh/mcRbFtW/p+wZfdp9Mlff
i9Ej6hhkRhEtXnVnwN5cyKsCMsrga0AslRAKE6FNclGP7IioW3BlbYjoOFmvhJK9t+Hg+tNMz3MZ
Dlky45W2ktZfGoba6retj4ZvqgGwBfsXFBPdU8EcjIqX48gMfzPvydj0GWA/TsMkn4qxPpFnGvqL
uA/ZOiL8jJ5RfexdG1XEYC+oX4rsQUE6gk9D9DP6CaSDTcYVBA5NPLwv2Fu25tLNZHm5fBxr8Z5y
BpYORuvBlD90M4hxEewKDTuQSjtO1fKI7ew7Ff1Rk80JmxI6z0QGcUX0aGgchnUVt3svORSF2pt6
+OA6jovr0Phmjl9v5+rv7ODkHIbqEs6czSPD+32aN3fttAPiBb7Zql9Vm6DtIG2DDS9wvPek0Qe6
mQzmOhIwVlYSQvQ9eyPSo55kuLwZEZtsRU9nHLU+WOo1anG3lMZB6favEXI1NFgcahLaHJqhTUl4
3FYgQtom43IVUb2nukZm1BgFz/xrYRbaa2tc8KJV+2hqv/tkfjOVLjZFR0Un83QhDMNBAUgXquqQ
qM7o4d1If6nwlAe3m6mlOr7do30ngrj3rrprVtC/PJvmA8zPY6pTeEyai6c0RqXZZYpECzK0yUYM
4pjJ/kqpAfDDmIhVjwd5b+i2OiN5SClE8mNY2Wu/MiM8NYWMxUmBIq5wl11ya7JHTQipbsG1yDD8
iq/e3c6pd8+EEHsotPCgJ9s5ixrnwL8qMHFZB0rYHIH1ODPR01DXpt46wLl9y2Eyt/5J7lmFMj5U
ttYvW2Uw2gnXUQ5YnZ3KSp5X2USJOhkLe5zxuVbT0Vmn7E4c1vu2nZmVuCU58syggaBdwJpvyoS/
cWAcnySSUVK9gi/29pAb+7izUorNJNs0o1Ht6hBcBZZDjSrBIXi0SY4azT/UJsT2xiXcTaGc9iRW
7ITTw1UCsTt3l26uHT8kc/Y4W1EgJhI1vLUpWtVbrUGeZJTagHOELrE1kQ1oaFYLy9J0uWLrjOnG
fCJmNx+CJvf6ACWwQ1Ntbkhf6i+Utgz9po7WoaL3o6VcQfWk/sAvzmmhgzTYzHZX0l+SDQIxZAtV
U4MnWn3OTjs3AclnnLyCoDqRI9uB0cBO9FfuDu9JymUmSlPfVRASkxRnzgBMyqcfu9Nd/WXBpQlF
iomm/u4SYKsZht/xERzsyQhuv/t247Jg/89r3b6molCYksdDNLb2oV/nJLebKGwUbbs6mCJkEs6/
JhgYQrZdZf2wI7u/PX770XZ9koFt+uDUTGoNOZ1jjjzEu7q3K4/DOlNDGVAG0/+/d3us0O1Tg+ni
gH+NzkaSg0cUHn9N0yrCrsX/3Ls9ZteduU1qW24SMznoIrE4wkd0uRCtK3S/Priz32BXnifOio3u
LSMuQrI/CegFc2GB8ej6L/gPZAlEkmZzpwOYJKbt4I7jSI/Ovh/qsbybXI+lMUcanLbiiomk3kQe
uo0U+z6tijPXFFb9qQDnnTT7fiy+ML39saca0y/AlGRNRxkastwzwFdR/Mkb+NLG8zWK1TqGiOiD
yD92hKzGquzXSFbXbRVrsJnuC2U+jv1CjyV+NZbqQfeGa6eciynKHxR8PDlBkumV6GzZe5St8HXX
YERYH2VULfTYpmtmlOdYjehdOeq8avrwFsfDkNX2VHD6Q9P0lzxZMk5Yhs5a22+kpx7rKLkfspid
K/qzhXS0Pkp+xV3uT1LzFxrTu45uwkFnFs9IggBmO2JpNJ9bMTzCfAnidjiPYWNsO962XTSGpELe
q9EgETWrrYMsm796b967LcgPvax9jwi0TM8pIUDqbZI1dKi3uf6UGA919Z4wapq0NBC1dvSmhmm/
h7Zkcajcmz212AfBbkhWolYEt5t4SPWTaenPbS4eYqiDq7o0dL4rMUQXKI9/stoFowT3Otbi79G0
ryX6j22Xdvo+lo+Rnf0sjNd2tWketYJ9alS+68O6k4KAsYFPyGUFCHickmw8ji6OH+W3KPA6rbl2
FnHFWaz5NrHOmQ0PEY9uv1cO1JB8sremWzzYxnDVRuNu/Qch7EVZBgbKvwVzZxgT8aFGc02j2SRD
qmHbbczQraTFhsaF/jT141OrccyOpqdtJrRfuQsZM+wGP0vbkuaVfcebRRGGjoBFnHDnmlZQzO7M
yqz9XHZnTwOoVc/yg+5WqGoEyarUHgn91Q9Uxszd8QuLYpnH7JC5AxLT5GEQ03RyDDqtdDyijYKr
VlkcLYU04IzNF28onzsZb+GnHIeaPlvWAjUZ4OXOU32CY5VSDeaKF1Q5AncsuxSIg8VNWdbB7ct/
PYbCTuxuDyY5fUydBOmoIYTbaK8izD2cCtSRshn+WsJYsPlnQYm06DD15iVtigO8QL+vZJpcBGSl
KjppKBtweoBv6qJgKevHSgEE6mKK6YaQVIiO3HGb17RGi5K1i7snWTWwVHJVevNcIBW2HXCUGAfw
nMTfcezKrRUpWkcTYA/6J1kuHhMZ39WDvhlniqi4HH5qdPzoTMWG4c7Clj69i6T314bZ4Q9g14gj
JqZC+0GXzx9nW2+kvPuA9qotsj8C/HrpewsakmWJkiOJjxc7hy2bmfRfFtfSzx7Aa/iHlP+oqaBY
WQ0CV1cmnNeYDpKKM8OAA1VUUuAgWEitHeYPLZfDiwYOsKCRvssLpljzTLPln8uW20HO7xqDujlf
dbomb1vPHmxbQsNCR+z3dmw8DRLGReHZLzQOe0Yo3bAdh+kL/VK5D+PSC9L4Abkn8xK0ovu6apID
6xSc5fzeKYhomg1ggaqM9oOgfccAVmdxYNX0MFNQfdpOtUtDHUdC2D3GIBlOo6mdyDvQ7wy5nEoE
l5yPKUYjBrKkcDI2W1wnALEDxjD9AtZbnvQsYNMjTkZtkB3a2Iuf196wbczG2Yf68ET/Htiorv+Z
iXcKZOrWO4R9XAVsRqNlD0NDJ5kaTyzOfMWeTAAdywkR3yw1lUQ3k0qf2+6funaZfPY5jJsVHqr0
dMv26sORw75y8OXEY+E+4ZM8KDNygHM0zQm45Vfn1S+aax0ZDFG1AYRyxxO12iW2MdK0Xu7Pc/2i
J9QLSSyAI6F14PLVXVVmPKK/CaaaPeHCSe8KhhHt3L8Pgr3yGKAIAah3z5lRkm6fnRxZI7umqUC6
dSyXP6TmXpXDgt2EJiqR8acYPqIi/OOM2mtswv8o65QGCDnpdnTyCtPbAUv5LHbzIp7yyHstGkah
HpMRq/xtFBnz35GejYvbKUv+OKYMRJJvOw8ARBjez6rSDq6KNw2mx3D1HLVOcRyK6dJYNEhKJlQg
rsxLQsh9CfFJgS6uEAUYjD6KVmTsyNOvUisfWCmqdLnCo7tjWAJ6c936yC8LAZyItEMaO2fQXOfF
we4+ED0zKXikqvUdNPj4ZuIfKzK/qkL4Q1WCOx5ma6OSdt/0DvLIREIBifc1gCp2p/Nb63DGhOMV
qPF7pRy6TMOe/g9beO+JeUzl98l4rezugRxrRq/D4svce/Ws6dHxiBtJ9Z1XhU/CyZ7ZQCn6KzSX
csbwsgomaXQc1GBY5yJ6VsxVFK0Kohih6IXN9MTClRPL6+Ar2dCbwrkHiaRTNsSW6GlkiraTBUEu
Q8e+FnA2tiMr6MJqZ5GgZS5NsDANx1FQfqVO/uI03sUy4iujId7WO+rThyW3z8OYUv+T6zg4m8Ip
KWQkogurWK5mCYxGd+FiDu25nEhftM3fRUbt0vcd7AfX44kMtTVUA/xB1MoNW24oZPtkdWE1E0PL
jlkzw41E7IFVnzzd2Wed3kHOncetVNHRdWAVWNbAhKADvEv++BYCUMOAYeKAtcv30b62y/BJQIe3
qyr8w0XMQCxVXzIDjNlW0a4Q2p/B1Bn45RxRmI0eSzf7qg7h+ht7OLGs9SBaTfSBJYjn1B2ZDVQP
c748csrRdxnp7yqbT77vPpMx5Xoa9QfL6N+7zPkup9LZmc0MabfjXJoUnA1P0dXKZRzMs3nI0645
2G1NKZVhKhjj5zISXNdAFYSz+11nDIhHfA1IBD+TGuVlHLKXzGhjQfpCuFpfCK7r9hkA8HXeuK3p
XuzMFNFNJP9mHhtr0e+9bnhI6EI1rakHMcOxOcHR51V9eNCs6dNCRhtg9DsCPoAaw4YYy1N6NCO0
xuE0fWMjeAjHkxHK6yzLH8zHDDO64r2bGAZxdm+UAZnHiPFNtljTKLMevX5RkML9RLmLr2uSXqu+
gEcz/pCyzLNTruVCi/0M2xkmqBfPoEk6D84xot+2SSa0mlxP4Ai3H4lQ7+uHVKmx3LoG4wfPgoxu
V7vFNS7IgkL9w275sFKsPZr+Ki39G8P0hqBT6iynnzbYPkoQNWez0BA2TGMT6GHIzIBlRaXM/kGm
v9EF7H1NNF9Raf9ZjO9UiwBhwDWzL6lHB1mf0weO6ktccHLn2fDs5o/kFNGXzVqNMSkeHCcKnMj4
K+wnG383/e1IbsNHb5HP5B6zKQ61J1G5HE/lhMG+OWpG+li084NllOBpFJIIujsNUypmGvS9ULGk
uxoapW7o+04rfrm1dshb7bd0CZOuPYazvfM8lRXvn7uZQwDTCKcOdTa9V0v2OXvxDzN1WgTepa1x
HX3hzyWq8nVYNxzWtiUDxEOIw0aCQj+leoGvvLW8BiyAyRBWO4Y64TSTmK29GMP71OZoAUfOgT4y
eXfoRe+HjpWo7IgGIMR1M3bmcnGjtaoTR1Gkr5pZW+csFAecfXw8DQuPrMJrFhcPXYKWjOkDAn6X
13cBbG0W3Vp8d4iYVtSp7hu6feckBWTLXLtkpk1D8qGLuUqzvXEmrGj1Lw1H3HZpqQHHbj5MTEqc
OA0BfbnRPlHxr9QQgcrUvd0NT1gzDqp32DvowcQ5Eim8Op5rArMeQTSPXJ7lUPylj/A6aulfSp4/
dWxwmFjT71mTu7HgPUwozZzcZE6SMQSa4hp5BitDMfNnei4Vncqmczh/zqnzmTjN+1ioz2FsF6pq
3qAsxE4Sm/JIYOZTQ5cvTokXj+N0360AwZWqgbJkM3fVy9SyfR/IdmGqTqxWeowdfjsihudpvI9l
8yZVvideAEgW7VO4W0Fe8QxT9NR4P8kwhXtZqHOtQCmoPLCmaCcrRlQDlJdND1mwoSlHi09nq1Du
5QiuJwzLL6vsDpR47S5tjMemp3rCbferYj/e2BJoYpi9jFp51PP5k1N0ILuXik88qTJpqOu8by9h
XCZ7nC7LfW7yF9dlFx61qNuvam4ZI/ZL945VP5Su2lVavbWsCkGEhY1mj1HpqLcjCgadDoodht9r
vkAr3G+1hFjWcOG1tIWMKsLNkU5/kz59yTPer9aoH+Yi+WLu8FjkfRCV8zu2xh1dRlpHMnkZWOiY
bI/3gobN+l4BpwOpS0g8ZHa/PscYTn3qNmtTZFC53BEyLKXE1MCQw7Xd9POhRxDo20v+YzCcRidQ
H01szVbrvZth/OlGxZcNGWysqbtiXM4TTaEFXXoHvmd9Kwkyus5RS1RoCLaoJrjHWgcRc/RieVw8
KUIrLwSfw/+GRvfZRMRFx+2VafuN63lGRvGyjBkzG9R4fHL7lk5nhWKvYYSrR5QruM/NQT7VjhmA
7qGFNm7rxtgLtAHh1F1gWQ9by22ut7NwWDjajZSuvzDeOgSXWd+ex6rfdbb+3ni59qAQTTYa5NnM
eVri+KVNvTuRM/9TA50jG4qsxUgO3WyX4eKmUUY08Y70Irqt9vwX88d5TueBMW3Edr+bkGVhNJ/K
Hud486la4J3Q/7StsO+XCZlJO2kfjjUhzbJTEhQygWlMzjT8mzlAFT0HbQq/TZX636VU9ZZ9k7Fd
apOQlPUmKXu6Ij1dLFREMS2Ckmm3wSCim1xU+JVrbfPZwAXawNWG6naPBLQ8dCB5z86gkwQ9hMkZ
HCy+VoewF6UBj6pCDp7b3VsHCvfVhkJ6Zflb9rZr08CkyZhzGSxPudGIY2gn0cXubO0cOdwbUioR
PapPFJHawZ6nk1kK1imv8byAgtPm7KZrsrAmn+ihY3WSaFluXbKO05vxFze3L43IZeYzhgl5aKmL
dNGRAYYbrtFjWhL4jkQ+tTNuhhBsNNK27bg+Zqic6f/t7u1nrNSUfmpT0FGDbMVUrgdWX+zAUpco
5LmpC+wqm3BVgt++TuytI4A75Kk5nd1V6RJ3bKJaOe3mgZBoEg24fNzudkX+zOUZN6CNih/tD+L9
WxcuCo8DQQqPaYjRyDXcO+pJNUGlM6SJrW2onz2j2mhTrO1kF/0uZBHe327qbiLm3CJ7J5zHV3CE
WzUJ3ioEZRiirWdTMc7o+1NJjtCZk5TiVrnl+fYl9eQlbnPj1HajdiZnzTcjcmk8cIzbBZwg6Ree
fZl0SKRGoy7g3R/rrvuaGc0bbl8FeJfSa1zn+5Wuwg5+rvaomVf0u/opevEqLESD3m9UnC1SRcZH
gAEOohNeINdPNxfarxk8bjEKbGHWT1/261E+7xdllB+pWRyQ3shPL66Nrdu530AjY9SRkqYUZMK5
rPYNaJ6wxqBVM23zp9iI2JPIV11fBCpBdvHEZdCmjDt7l5RtCjxD3ruNSahu5u5mRQ5FX/P5GtM6
M8tFHYyLRy10u0ugygrMyHe9CIvjPz+irz8n0fdsRgpyzs7lW3hdtJfTZxQW+MhaV0e4QqJ5X+t3
VYuGIe6Vubt9zOFSM++pWDTNigxnycFPVFV0micmvqmDOKwOUbKYSFY2dv1YRIuic0LnmF6Yg1Bx
p5E1t5VYe/Zj26DcT9RaP2WBAnZ8NeBB4JJ+t4d+PNZx9h1F9NpmNfi2i/YDa8y69ci4xrb5jtHa
eK/PD2YOJSBUA2oGmXpBRHmZjCEb5zR5xuO5i3NvPjhJNm9lWW7zGP/cRJN4QzIDndwy/bu4ydFM
mvKYSfeOj1wcS06cuK7R4Rh5tzcmqPcedW6AC5QEV94UxRsgkSPifzrTKxuR7rDRG0XSPuZ1SOno
hBdAzpz6slf3lQHBqHcLyx8ga+90VvB6TcxeGIedJVBjSHVt0EbzRbFpPmkRfPmCKQpMRImTNHqT
WRW+jXP1LgwGWVEHQ9zSteXIaJz4jBr/ZJQq5zC6hyivzCvUXHVXUABsEFIeJe/2k12gFhBN86iF
00edvo1FUwVjY3tPWNJ+vLbOAo1KpqrZbCLorYepetIjegGNUNEB7aYIbLoNwqExS6SW9//YO3Pk
SJYuO++FerS5xxwClZwnAJmJqQAlDA+FisFj9pg1chU0mvUOWqDAXZHcA7/E/7Pr8bG7zVqnAkMN
GDMzwu8953xn7Rgs+pBim40IQH4mln5gXXznYzfgOj7umkFicrYFRjEyGVvLTF7HpLio0X2/hbST
ERHQSkds75l55UhuLEEoOBsxtsC+6dZYSAzlASDkXP3RMZuvRlcQW2xvqfvKqe5A2nFhZAu4myNU
wrBhlIP3927l45UeMUDM7eDvpc0HTXnuHW0PxmY3/fRiu37tEjHvdd2sM4V3ieha+8ysYh5NH6sJ
O7j2OeAGDa7hafLN9+YGvsC82F5zgJ7Ktuen/PYGX97edMuQZeFIUVEs0hf8ZqeyJHQZWfWdBYDq
gNRsrLKiGYjUBckDK58z9JbwGrhnG//4cTRIpdMll2wcCB5YYjE5T61rbJFmuNRY1N7P+FGrPHS3
2iZdOVTjD98NSZrzrMGHX+1G8sMRzy9WvrmoPjW0OeFs6f6Qv2ytf0RJyUcYLqRJlgAntgjr0dTQ
OWf8mG6F5WbgifuUW/Y9EBJ/z9B68INiUQnL/mxT6xO0FnflcTxThKBPqpse60wFx46JHTetu8+U
+cIcAkm+MIetHaTThXzIK92KQEWm0uHa67LCmiJFzRtBDCn89BpwRPomFHCv/BHkZFOVy5Toaesp
nI1LCZ6RRgVFOQ4svzX1XSfaHlKqbgPxhJ7408Tqy/OELCWMxD6JhjeRxCficfoOGHg+KYvFp9Ec
a9zeTe6EF3i081G7XCXm/qn1x+nHrIO7AQTZkSvFYpz9Yh248BdGUeuzdJkZnMa210aRoN2KRryU
wlzPlfBJts+cTiVWMuYPtjQzTj+Ojck9ZoCFb1rWKYMXXtRxfOia/oqL66vTaXMqfdJxcGPVQhwJ
t6er3s/TtV+Am61sXZAGnozHpJgfQo/X1iTjK7O1hJ9jkzIVN4aZRyivG/1kb99iEn7deCeheUmU
iiELmrt3HHr3k6YFddeTsLTGieJqIsdnX/eMTS2p9CZ8NypTnecIM6Uy0UwswYogpsXNrllmGtMt
N59j88RrgL5e9qcptR6aEfQDrSb1NqiCHSq9ejFd7z1tGJTHxL0b0C75njskt95WuyL5mUZwQHr9
ybQRrR3siJs4ek0pF1vRo4J4k+Xqia6KI2lzNhSe19/XPDw75kOxRemYufuT7lDOfvbL8KVwXe6x
EcZfu63cV5jqM7QdDYqZXS7ChhqvdhI1awbgdGVgBqMAznidOjZU+JlRxyyPNWyWEFHGph/z46wq
KOWDVXWnETNXkXchZWgWoVlGqoeghLQbE980TM8kYzWaJ5DLHMN9oit+TF6+dSIAdmDsSaEi6Dge
0n2r+dEJGUDFyX4mjgdsGWLcphm6nyDAkvumHZN7h4VIPDScUaPpHoeju/EYLTesRQ45L3Ps5ZbH
NmBEAgFQgRecIrLZ5Z4i7lRpRIfIiWA6yzLfKceAeAHoojda/+RiWVz0xZCvK5GfNPkY1tdWsmur
NFh7t81dg39oqairW1pDupaJ0611P8jzUGwNWTSr7zfNZD58F1cIHNdDCU6Hi6//2VWdfHWjgkHJ
ByvidJ86nQ7ZjFTY6jZeT/Ry4I/fz7Jzf/ZueRdCVSQekZ++H1+TPrcVQf0F5wCbfS003c6D2DWx
MV/xJOel5Lxg6nluojfH82l8ItNBVZvxmhehsQ11sk1KC9d5VFFrE4p+g41NrTiDWGsvC/+o9VME
pGaH6ZgfCp7Pqpb2L8Ee52CZVB1iwrWm92q0NgT97nTvxCeznvQ6p2hshWNy183gy5oO56fOFOfG
KljVDsIrXmADB1+xs5UJVatCQGlYBgyW6T0Sf3mMCwkVyBmCbeGlKRdeshud2b8WEuipx7KcfIg9
QCOCbc5txA7Ar1u2YSzZzZMyHq3qigEKd2GjnIPo8G5CnjPXQy3khn5Xa0u3G20eYOCXBs1zmzmZ
cOIWw5MKCYs31uD8CNLsknups0mHwqKwrax3SYMyCnBVpY5LzZzZrZvEX1HOsKws01hZDP8TMdwV
yMtmJzCpwvh8NDNCKF3quk8dr1x2+DhLczmtkxkNKugw0I0WPSicCJBw5UMAOe1gqIGWdh4+M6VT
F58yWiCTbedSBCS9D9Six+KGxJ4/bJSWdR2k1L3wA7FAj68qbKeFjdKwIs1tHWwQbpDVR31QRRec
HS4Gne/qYyz690Ell771NTyHJj/NLVEzg+UsiRYDX6i2I3iRWHGt8LWlmJFkGhNmOgVnMYV71Ot6
EWIl2N26F1hzA0f3McgSLsfLCuiE2AuBJC/kRkwnLp9qwI8/+t4BRVBvtW8e286vsJvm13kYU7I9
2DzCwcbx3TQMysTJ0zaMruNMKV6ZhkvyqCw62E7sAsL8CTcbXBd19BaGtOv15sIMpgm+Fot3r2Wl
7ekAMFFa7WP2apyuxU6ybF2ZAD141igMToChKI7ImpWTtOMezdq4KBtSjwGKQss/ykpUv0yzelNh
/Yrh23gcavspxij2ZVFbmNstnays8+/sQX0GYeq+KEFw38mn7j5LE5BQ/NIW4NLlVrLTucb+zGFd
l8lPN7tEteq++pnk/nC7J2sdXA3NeWWoKQUSaeVuGlZUSz76Fy/a5hRYKUCIwiNePpIVn8s03qsi
PZMW21id552t1n8DqIl5EZ0A7kikzg66cJpN4arh9HTkCOHcgZQaVjluAE7Hg3223HPKTemNEhaF
0syGktMrgkRg47Tl9NjLoEKRxVQLBXtJA2ix6SESnzkF2mcH0RcdSUueL+aXi/i3anuMF0zOFs0X
uHhMOR9KI36de9BhZdMGO93mP3M25PAljHlVW3m0pMwqWOKlGDlEwb8Oh9D5IST3myiwWSl75XSk
I/CXUtpZlx44NR/1Dy3KPMd+uxFkuzaaWk6qIbnrVqNaG7785aYtVx+q3wb9hpOHhl0jwcXSGgcO
8BADzOI1j/DmVETLFkWdi3UxDWdKuLyDtGJvgzgpOYeN15RIEiWTXJDdUjz42kk28wCNooeFuMJG
yUmJMgc6D7/AoRoUu0F844Lbt2N/mAWJnKruHsKQi08VcbOI5/SFgag/NQGxq4LQKBQQazXO7RNd
yAWxaDC0WmHSYW2A49XB+muO9PmwLSDQ2m9YmxF+LRKcdza2LBF6cu8I68RI5b+EwbvqGCo428Z7
nPqsyXiuaN2mqKLcJpIgS7bgdYq7+OoPSHXEdJp9GTxrJw/3bBGGFYWX8hrGTnKcbtZ+Kc3yrv2g
jWhThyl9hY5FZT1+Wh6A4UnnDgdPo2yeyyo++qL0sMHiGTb88dbWJotztMwJjGKf565kB1tXDd45
LOcH6s2jS4mbJG267DGZeh/1M74mQdPegS56hmgP7NLsrmhXA9kIrDKRMuYtKbBXXxnFmd8MFd43
VOTUUtNAuTBPN+QJ5IR9p6lCHf09HvCSnF5F7KvFWhSSzrv9RpdG5Dr3NDd0K+7a6cmX6FCtW912
Fa796A76FulKtqkkz1A5wbjs4tA9qFKF0BpcY2+yp1z0I3y1QUeUyk4hkevxOMXWeC74DBTbOBiN
YrmPSmM/21O3DipTv9XONYRFdEkK5A09Nj+9oYD1XTCcsRyIa+7LlWniTvCbaifBtZuZ4CDZKeow
0/AYJjEbnJSDc5FjO9TY/pZw36DXdPlAJlT8qlMhrqodECXI0tmGf8opA1q45H5hSOSEf8vr3NVf
acszggxH/lVUETvKKsbVOlk82VmO0GKP/VxIjOtkHTfYfw/CMsutKRqknvK+MuzpasNnWpvpuEtZ
TkLefCxLdLXIa5JToTAROLK6+ubNY97SS6RR6okno2ppdV9Y8ldXz+46tHq6SW4PD0y9hJcufq4+
HsXeScUXccHubgyGy4DzLNRVuLHyaUcbCMzPgNtw5Y3eTmAGprVXNpfWx49cyrpYztFcLWuTAXIQ
hOtxNdnoYZrjZgqr2oDPxaR7EGmYXCGAPVbC9te2wok59+Bg1GhsYEVudWtDHqPsMA6RHalj6KAC
VaTHMbytps7Nlkx2IR/Evj73koJLxKIg+/OAzEDmFHM6nmcaY7mn7t3qoupKbnl54K4oa14ps/7K
WMqtbEu261Cd+iixN3SoqnVt2ndl6gAqinISJWhmNV5CfKnLWAyk1LnQlm25sxS/K4ucC8ksECud
+RmMY4VTcn6xjAzDecCWsDNwBJBqqJFAbQd8PQOjik3If8V7VmpecqGxd8v8LHLtsLfytsCfW7hL
1uBV68jAelzOpy6f7Uuvm82kYmZ/jxr7tI9PkRM+tqNZ74Muux8VFNNhJvhftn68Z99C4oGE+aKb
6vBhriIHp28C8avD5sXBbFn68a8w7CI8vgg3965ry1VldKhhSpzYHJjr1pcuFZPjoeq7auMUKGCT
65sbaVFdnFWKBJrBHsT2JXuxMQdM/840U6+DcTcM02moyKHmNAdnNcZ+BgDaLMzDeJvjuG1TQJmd
oKxRFY4DUnZakiW03uvRKI/hyGNpAfTd27L4sJ2yvyOb3d2pqrSWyFxk2oTdnxIsOKdRJffW2Ey7
7z8F5bbA+HYMPQZ+mHGknFhoaRTrDg/w2Or9MKc+jxaZ9ECH06ZVdXP70HDtuaFcRKADV1Nls2EN
YniloFtPuZ+cTQBUG9un/d0Bh3pvJVG0iqOp2YF9e4hN/5USluyuM4Nbm3h1csGpsVOS9tp0baav
Orsz4w+63sxLO9iP+HUexnF6BriW3pfgy6gKuW1MXqp8Vk+FMuKzUYxr18zoK47145xl46W/3U1V
fFTTd6QwBYlGuzh3SOqcisC+2v1w9CnJGyaqHOoCtECIpLwDjMsgEidri8KZXpHCMtqGXMpQv5dG
4B3dxmth0Ho2V7+AyqnUI69ey32qqn4zyxi0sMhWs+WrnbLw+HStAZOc6cSU7mcj2H2T4Uo3Fjfo
ZYj8uMksPJ6BO1lHd5J3Soz+0epORSzhgGGliRMC5zIWmNBchvIsJg/Ya6ZQGqtofmm+0D9BBpfa
W8s+0aQtLVTP0NkEQ0l4lGJJF6Wyaiu2Wsz/fQ2aoqoIfCeDLy+xgcDMo3kX9NWGbD9I0OaaZcNW
hdoi0LbOraLauhPDVOHhFmolFL8um065gVJXDW61GZ3q2taD3JhuAJadSzE+ULFPAlZvCeTPqU3n
FZWMV4+21rgn+uek4R/xLPS91XRQDrL+Lu2Zx9Ikukus8kfEtoKvm1AnYqUDzFWTXCo4q8Qxh42a
pV60RDUwc3vJWdiluDM8ZJFZwJVF6nGA8LVxtoEEpZddOExHpnSaowsbf1OPqpshZ67poDmhO4st
DYPEwIuRHBU+5UsmSHyO4YCaBFoMYiJiMqAy8MofcS23Vt7WR8vlAKYc11jZAQeh0rdAYpGWW7do
oovSaqsjK/d7uABiKw2iuHGoKVv2idzTCIIJmwHlWE7gWPvaOTQDzj2aIja481IMSC7J+abbN0Cx
TnXST6eZ0x/a1k2AN3Evm7m7nBo/33Bzs3+k16TpirVhM2jlbWADQOVcWU4MszHbIuxSKAYFv/XD
xCZElQP9WimFQCFeUs5WZAG1JKipIUwuJbelFRPxc6UodIKgFWyS9Hn0W/2gJT3HTgQiuO8QzqF3
sxxl4dGo56LGRei25M7xTq+a0cJCXtDdODu34rWpENt5yl660P4Ej4cWS0LHl8gruYNsLfL8VLRc
7eJGWvsOAzLOoSS7UB7zMsv2LbMYelBH/DQ/jKm7B+UfvgWDQ+lp2iT3QUWFWRXJBxMnGKY7x353
c3LGHs1SC/ApVPxGk3UDTD/ECBEPNq5+P/Gai+mHED3zOlkX9tRys5HtfKs5m48qqdO9Y/qEvvWb
4ia+82cl7mFYzvceApXZR+E2wSVV0dHNzWCcZy7kiRGf3Dx/7snvgRQtk5MVWPQhORdURTC9tzfo
Ifbf3kMTpVwHLc8+0NXbrVxOjLigQrgHfrfzPe55cY8/OHfxKse1RwFjVl+CWye311a/RNTHq5IV
K0ALQLCxY5CZ1JBQQkeNdwSbV6i25ZOokFDK7FcezBNk3cYnDZPzNOP8yAuoBrgFhxU/FHWBScM5
dWzGfaC0PJseRLzbpwrzDWvf7Mh9/53Oz89mSsJN3UiOpGHor52lYxrGXd95CexQq94yra+ojdKH
fAbNojSlro6cX0GkRKd8Lu5z1o27ma7zk7y98bA+r1CeyqWOnfT4/cYTwc+hjgTaRjgcEOjnXcNv
KPL78cC3sS+mmSZ4DnUxvVqlql6rJAT3aCRboE72pqLxGawJOthAR3mRR1hgm6uaHvwxQOMJ2TGF
GoRF1JFLw+R8zBLyZ9LVW7cr/0hF+o4rhN0Hy7w+ccbVWIZUeg2UFbpsPhM0rLio66U7Oqjizipr
rWZjzABeYEenCdnNOjKI7eJ8WNwOca5tf8QgN4cse6kGO1gJH7emTbMcy5OZ0CKZ3bF12N9x+YGk
bxGAbIeh3jj2epi7z1Q3xJfKbR2RF3W6/IXlO66REhtADq980VBqN4kZo45xCqkOX47gA5dVtK1G
MCnMFjtTekiOkXvQMYf8SvHbKcVnFjKdUbQtkISYJ7uTF2MCrcjBzMifscAhGY7ee2NDsHMMg5zp
m6FEvu2Eu6ktv+EagqktsYKS5795XyX9nQ4tSMHZi201vK7N4a32ScdWNvlubCocYlO94Ir8x+Rj
c1cZewS+0hDZbzXe8QWet2oxB/KxwSMDxdU7tJN841nkrPn2to7yvxLdIIC69XvYY97lOgBXujpi
8anWmU1ndfKcpf649valy9I873lAYvfJHgqwvjZwptBxOXyEOxo836ktI6VcxU+GJ57YOxGR1tAz
IpwoXe1dDfic3MVDsj0jIOuHGZMR4wrYk5v/01nH7DSwKN0Xt3BR6zWwJqjZmpqBEyaXuCQDGGR3
PkNMgaBrxIckIVAGMGpZY8z3ae9eGDAyQh/dMY+GYxufFXjVLnidAgJMdIOg4ricOkfjmkJDv9rM
tcvZJsYSzQpskPcSzAZgiOQFu/q8sCf7DMjsTIRkC+zmRzAVR62wxgrK3OvKewdJv6xbw1/6HkK1
5TOXdfhvJVFITXo3TQg6gyBBpiNxjLP6Qxodl4F5WA2qnjHBkJ9P5CUSDU4e4FWjL3AcBvE6NX8S
GMMNmEACQok4cX16yLKQp4QYloVUzdK1261tm89NzimzOM5mYhPPo2eW2smjGzVbOjQvjoOxosyr
vdHhpIJHsJhhBoP8aWGGsXk2NQ57zjlPhbuDuPExSuqVkpZNtV+/daXEVYQJ3qJ9bF02+NWEmT21
RvhKH8urGSZvTZFeQ0FMn1geqmQECqBFUU2dbJUBo2AuAXRg/Bgy89fNjSKzTy9rxWagXLxKo7sJ
4OSuxZJujTbAWR2tS+3ema4qd2kpDuMQfWbK+tA54SAVpSejTe+LwX0kEIsjJR9eMc3sEIxf+mh6
VPBpfTL/vuI85VUeI1UN18OPn/0RmMjQEPQzb9qpC1UofRtbP11pTT55ZOxsCgrgxluyjmH7Vbde
BIBBHmrlP+clSCjq02FVaprKbiXwGN4341y/oZ5fm3KkvIlqx4JmHfYQDmUBHGTtmz09IHShASIh
YOMxrX81VfkxBcPWrZkIJilePTYseMvE3O6gSoUUYOLlj/GOxDJatjNspBwyjx388lq6e1MJir8b
8UGNyARJqk9WHW8cB1RNZPtnYm7RUuYwsVu4KWHcRHha1LNqtL9sYtSTOdOnyWHKCSxTYPF9KFLz
Lk4Q7lVi7vwU/FkZYa7DomGvg4g8SULQCDNh9d66467W5rgqs+aBynocrwm6CwuydXiNqIja5VXy
VMB2YvLHSRjUEw8ELCXieA4bdU+BbPCaodkaDn6HnL3zunXKDy922KQtaR+oPA/dIoVzNTsMf97F
zzGVUpQ4L3JAJkyUTGdOuqbhksiWyVXUmL6GkZoQt9tAwutXeaDzrV/T2JRgu+t9RGuWBJxLg/VY
pt6FSO56bE1qIHqVnezwhqWbyyedcZcY4y89GePB1tz4RUw2kFwtUXp+GVHQ8oNmD1HYEFvpuTZT
Q7DBCLuu8vzRtPz6okXCLqRp136MaG4UH61zFqUxvEqePJnDvpG44VcHey4d2FTQxsY54KuveSXU
YGCtqOQKjI9FIwoD/ay54m61rOuFqF1ck1Z3tCLzKZPBFVoYDwirQdBpzikU2t/IaspW/GLot3bE
WO6/9Uop5UuqY0J0aNgIBqYEOeq2kraNUH4BdUeFLqebJLxg9Tr7jOPqaRB4p4fGf66cs1/Zb6zr
wnU+87uMTE7/M0UFclIPo0ckeTLIx88S5nTKIpGxVc8841WBkUdwiZVUzaO5dONIm6T6VDWPE/uy
e1WomkG/SMEZr3uXAxf7iGcRcMBP8/ClpNsDY2Vz8UPzSnIGc7cLj8UZHpAj31STTXDiQYPV0c8+
YuHoTzxZWzIJdfc108pdQ2QytJjXDiooxRLVUtCNSUtk/gdWJF4Uo7yklLiUfUU9Lgkn1mX2Qd/e
fL834/gh0Wm8pbbnrL1bojG9xS058zaHslYY2b7fBQTIu7//6fs9/zsF+f2GU9hY3XwdKRzQ8AYD
/X6vGOTf3/v+u7/88V/6L7//7vs/47EoDr8/7C9/R/sPDJ2ZijpnDsk03Mxrv98kkfnnP37/w/ff
0Y3853/4/f9U0twSw7dPQzEg7/7+p3/70/7ly//lw/6dn/b72/vTx/z+xlPPif/+/f3+in/7y798
yd8f8/uH/Vf/y98+w/d//Ff/z19+/t+f9fsf/IRevSzWP4mnfY3BGK4nJ1kPWEJ3TT6iBubw32kB
WaZW8+pnTbmhmJGKcNM1V5NYfz/Fvt84DXCC+bbwn/Kf7MTGXZvrHX3fw6HNPnh5lcQzQa2YKhgP
YUf2uKa5rR6tl4wJ9VDo2NoMnXGFyPFV0dS70SWHpG5mazSihy8TjQ0xaAoufgEcv6QqD7/fJFk/
LGc/JnAg1LbCs7XTrGc47ZYYbyGfdEG2zaxs4wvoLeAPQ45Y3n1jqkdjtKaNMzTca/LC3XZNY2+z
H6Pt2TsnFqu4N7Mt3v27PunqwzCoS0AaHQQHLjv7FmMXRV7skhxQwCh/cAvIN0VqYPnUEQDL72ud
e1umggBpcgQNgpgHm+jRnj0QgytpduP2xonDDpHSzdnQhu0hnC+REVuA3PDniffvF8/sOH9/gcJp
YuciDHJLDXApjgpkH+dbFBJnByVZ3+9aEoqBQwra79o/kiokIuwJXIMxJcluavZ0GRFznGgrQs5/
QQ5m2amwXYBjCSpGLL/CUyag1A85MJfxLbFaLE4q3YSFQ08m26tKruPaeJkJhixZ1p+7DvZWW5GO
6NMtXBsevS6/UZk4ygJn4ZbYn3I5HGKuuswHlK8Yc/pR46y5TSGnhFluLQ0FEf1u6Lpu22dtTrBn
r0S4C6k2WrTJbJ+Go1slREKCiPkoPw4AVw/qdvTzQK6scAEjm0jmM+7BRY5VFVAY8mk8PrV5iXfQ
MIcllRR38i3sow+HHDL2fP/Ti7Il5bsa+ifP4Cp0/FVF/zJOy/6BJ2O/ssHlqmZwTrbsXqLxFvJk
T733rfHXSJqKX84vH5MyMmJ6CB3Kqz0j/iPr7Wc5pu+sfN/JsTB0ozSooWUZD010MYmaKy7cGQSG
ZBm1OIa0lGeL7hLpJrtK9FdXTq+zO/6MRfmagvVMe26ut2MJiNCXGkq3mc273PYxdRb9q8rTU6qK
+3Kun9i7WycgBncRXeq4rlLK4lH3RVrgUsJTDEAGyAiLq3Svj1kRUd1NWnVZ0NGTOgECZ+F8mgNw
rt5nNGaCO3rFBlcXBePpiDblDP5hUIoZK5rKteUH9yGgzEVdMnql5qtrhNlKoUAuDWvEw91fGCyI
qpjVXijzeTAkThVdnB1ykXXsfYUsH1WVTYuKfNQ6GYbdnEKHxW4JviV3Hhv6HLaVyVVlMNaZm1+a
gbNr35F1QoLfkXYjzRm2a6OxPgzgemzcrm7aPMihjx/TL4p0Xk0jJQ3Y60ffBnUaKrw0hNYUR4De
f3ampOXBD75KC8pV/YyZ56CEfC1Nzr+kTj7AsdKAUPdvqeDl7WL4BPeAKT0gDEgNDGZ8yF8eiCS2
TPcpx5abPuSuXbAVS4o4X6bWFGst4q12cMaCJHI5PcYbU2tEtIxvOArtA4uck2rLnxanjZgNr2Ov
TM4iZGYOrXDYUnZcnAm+bp2KR5yY6gxtfplQFlf2dDoH0dlVLaCZ6RhVnzkXINrnpuqIuHag1rcG
RzbeuwkreZ8z1Zo9xspuxpgl+ZiwMLFoXgATNs13acWJ2gNVVI18J5FVLjNSIFBR1NvEQ7LMsFv4
UtzLKjhVTb4p6TqZAiYUXhTR1jQ0nk/1oN3JXTLj3FMlbwBR6O1liOkOhWZAdun/EL6d7WXvvaop
vsTxh+smDyxgFvoW0YKCPNDwI+MCuM64p0l8HybmJQ1ji4OD/5AVtA3Ejb0cdfXAaesQkN9m1C6e
62l8H+Hg4uumvxsTPmQtKgtl8hoZ4dJuWQALre/bJl2Xov1sYpSTlicIpz5A0lpm0Gb89mRN46uu
c/fQBuBM0HgzgIlsXsEXEdnMzY95DotdjjtwYd7S33Ymv0QBNZvz9nwp8+Btvh13e0b5FTVEpyDG
wZEBYRX+qTF/hnbwWoGyezBFdacwjyxELLcBbXE85NmS+MkOFqraz1P80iYAs8bqzXdIXQ30cnHn
yDezo97xNRqAfqY7rth5x4GVUNKxC6y3ZJ7nJahb3b9VEUWE3MaxIEWfnQlijunqtUtcDCHbvqXW
wIaivfCLGVXnflJYiMH0cVO0z17cfujbPr2Z8k+klD/80vol3Ir47m1/GSvvQAByFxfua91PL4F2
Tu7NWV1pggOlWX3OMwU4tGcfySjsZFl0m36qIXFkcpG5t8tlSeFCweYgjRLKLVwvJ/8wrzFAMOTV
xWWkUAGfOeX01qsbYtSTdo2SX7/KsqVjQtQgbcLw6PgvXWo/WZMdAx3srg5iLPBs92dg32DBBHiD
QTG9yPQDvGi+Q9FD8xd39BlR94sjW862Rf6Rw0EVHbCDnJTmxcRt85I0wXGn+6q4xD4zVjuyMe5n
1Jsio8lkTh9I4EaEGbyD1Uf3ra+2UZes2gpVvwnAorrTQy5iyiBqO8HG80vFMTkvnnJjEUJQuBUV
sSar8xAAklNkN5vVNXJaE3gcY4nZxIcanzDR6mzb6BAsawfVkXA9zMjBW9iR91XGFEKYRFWmpJm2
uv7UCcMRN8v70vcyMsDxJs7HZwL44FYzEB1p+KsbbWeHPLmrm+Ro9/4vqLL+rpP9vgnjzYQehF70
vY228sX/r5ot2qSdnqbq6z/+h8+yK9pmun7hpS7+XBxr2vLfLJv9r//tf/2nf6Js9n/+43//H//5
v/w/H/m30llb/MOtNdkUlist05em839KZ03zHyRds67v+7bpeZZNsezfS2cdk9JZx/IE5hnXAvXm
/nPnrE0fre+YGFeFZbmB5Hv8d1TO8nn+1NrmCRqdLe6dJgB5G8ql/EvhbN03YUC2tYB5SJTaMD/r
ssHiPq0by/z80y/nX2i3lagl/P7+/OVMR/jS8xxH0iAtXSH4if+vEmkpayDYCST8IkG3S4y1SVnF
xYuT4OLHkd4VWAw5HkB+XvGKgwXkGKxN7fBYeFO3Gf2+ZZtmN5fG+ulkMM8MLyh2fqzjc3h7k1kh
+CWr2w8INwuKs5o7i5ScSdzxoajQ34qqN3ddIXPsqofwhqkQQ9CASDft0/TPb8geLvBHDzurEuYL
GZ1l5It0XwDXWrG58w8hhJFtrNJgpZ2QDkHjrYnd9CyJ43k3LPY8NAB1XRntwFNhHBjEs+3l5Q4e
zg3hxv2jUx4DhqPiQ9qlcCfdDIhFL5/ixrpRDSpgd9Mw72pvHlFKZLuDV4nOVtbyqnQorl677SvK
Pxq7B2klU33BoQFrBCPF3JeCyYBtUG2XCuSFfZbs4I4jD89KR14OlHEwz9oFwB44k0VvGAPe7HNH
BgMwHeJ+ZAJcqcyoLgA4rDDTD7YoqLwc2Jck84i821TdQdFeiqfEm4W59Uzj0TUL+1TILtg1TvE8
dn2yx8EK/Ncu93kzAewfzKdiVOIxb7CJGI8BxMlnXUJ57hgj2vIoEeM8Kgv8cehObhhO+9TR3m4i
+zFM7qaXI8Ce2XUIVs3t1hDiSTZhvRfrugvQp0ZPnPDsWUuHNTeU56hbmzkYbhCf54o2Qe7k5rDz
R6mf0vKEER0YD7eiqmM8SoemhhQmuhetSX8FVn9UCHtHKQzUhACIaz8MVw1e9jqk5N8Njn6aIY7S
CMwhvND2DGs/SkfZJ7hTxXbqHO++xgGEZoRfZuQUBcuif6rq2D1LGxdkcRyCOn/QUeA94IzwHioF
zdGlQ24zNBnCuGuJIyIkknNj73VGavb7Tafr/03UeS3LiURZ9IuIgIQk4fVWUd5c716IK7UEJN6b
r5+FJmLmpUJSd0utoirzmL3XXuFs8+X/fykBjLCVQ+GQdExAqyWK+Y0ROEByVSWf/AlbVdvlIczS
39O65hRze/MidLRdd2T+aW0NGogHK/Ze2qT87aQekzO884Frlf5ddpY+sELmqwe1e9vbtrr1UlIX
LN437dhVVtX8GdbGH10nDCGzWaJMBrhsYNW8DGkht3zFSJsqHXkZsvSql9A/eO3kIsx9ZTeSXHCk
Jxent026dP0We+GLQUzUe6IFmP+6o5Uzuy1RxjGVFs0GWRckmhLLbB1HYSGD8vz5KWnn+SmPl6BU
a1PDLPa6Ih2LCEY3biLzVJQDmk3URg/xupgchpA7umayUSRM0xV5qgsThZnuivDtF9I4pw0L5K85
WdMTImcvPTyNYO5GRvQIwOd0OJhO+rfpemj1FrC/Pu0eI99MubvN57wlRYrYgXiyqMI7lt+sscmT
JGVbh5B4enGGYf2rNsgPKNPxxbTc+cEXaCXhiwCLn99KN5m+LDicm2Gocc0Bs3m0UcqTz1vvhMDP
teRgvhYiYhO31Z8s3R3AUCAjGVgklk3A0v+9/Ps1DbZnG0FD2qeGYx4Ls5sD08zLZ4ZIT4bNSBqy
RXYpaIkuZZ/84e/7BI84PQ+DTLa6HndunSKmJddlN/g+hJ9xbp7oO85NYSfHKbVetBHHr6x595w8
7d5Owf1PyrYfG8e8CLfYtxWrUOwTmFHKsruo1Govowjbi7OU6lyZewLF1LnIDfd/X1ZARrvgmqNw
14EYXPGWc+hNvfMxDLE+gL8H6EliKGkbbmAOHqJ1bDpBnSEV8FBBYe+o6mM11s+Yw/RN9Za7KVF7
I+PKZopOCjY6xCAOB/8cqbF+sRx9R1uV3BZjHe83/WWclb/R7YQGPpf7Ylin1TUOa1WzKJzR6F6y
vHvvvXIMQG/DMrJrbIXk62xrV9FptniIYy3it3Lojnjt/S/YoVx8i7PzUlUeyrb48KTVH0bHBjk8
FKyPQTV3nRov5TAtV8NMn0LLjY9+VyzXKJGvKHvGkyGVePSZUm7SRbT7cj3TAWOKx3/4Lk2WdZ7Q
KC/yd2bK4V0CWjoPE7ELFjvCdxLWyoOYTYd4iLgM/DSzjrFp/BALmb1ixVmF/iNWnsjs34QsX1HW
Jr/x9ZAAMpYlIBwY/QvIJ6b4cH1Eh8vL0flrs7ryncRxfk/4BCRUkr/JxLxA2w8aldTvZpy+udfk
a7a4y57oA4t+rEiYiyH+KFHn+mHmvdPcIN2rUMLP8wL0a/CNm14cbtNCOaeKBvxc0JhvnFx8oYpM
P4Zy0pDvcRwNk6U/IEqCaYJsAma4P4deXByNLgPfkM0lEe7QTHLre8Cet7XC+sL2Su9KWfZv+VTA
9x5JiPn3U7N0vf2oYXlqwDC9kREWsL4wIk0DRCDuRnnwV1NRTQ9p39fXfH1ZHND2LjYFIuEja191
mIXFVbBQEJUdXac1tbVs/OrKTA/gf59+Q4JHTqEjF2b5/FsRyH213IMUs3P1/Vxe//0IVgT6OpY9
HDCpPYRnMffODWg0qCP6tuNIVtMmy1vrxBJDki7u9rhoWuMRwP4W2ot8sfN8004WsxrHjF+Wsbeu
WhePbaluU+0nz25G8wqp7EPlcfofHtdTaKXuex6v0TnsWTE7BmGblVdHM0HRCaku0UQ4LPckNIHW
Pk5Ol6EyHZJdNpFv5xXucKpUC5efkzOZ8uEE2odhpWVneyWrZputk4CSIeni2+TzthKRAu+2mKZd
jP4gMVLQqXl7lIkgqUDq9ujWbnwAR7TgrKEjI7MRFtQwt7uqtVZbXt1dxOioAG1Ms4d0Lba1MeN+
b0l4KI82ZgEcsfm9j83p8d+L0un7YMNnSiwrBi0Y+WhjMMB3U9NegYQwRLG2jVUBvXSH+mMd+xTY
Xb6yfPwuVfGZFCRGO1yipCzGLHPDRD/660vSF4TNImXgykrdXa/7mm9enT3ZXQkn1HV///tZ7qRP
i57CCytfBr6Opb5FMmHDifHGjfK9L+yG7O28vkFb9U+ytsotIll0NX7/4tAUPjhDIX5lZhFAcEfx
7IyX0FHZPu56uYft6hGQnNevuMNYgPtxcY+91N/XnvJOvsdcrO+IyS0h2TzVAjoOb5H9q8WbrYlx
omxbF2KG496WqPhZAcR7c2BwXy+lcw1b075CPoVyb1s3c1xIrR1tZh9+Mp9c6RRQU9Px2fLgkVkm
61+p7LtjFwhpzLw7kVZvXmzTK3dGW803N84/exb0MxXtM8Lz8VnPbRGUk7EqqRFY8xl9dVtYY0sV
cpq4cfnSNr+SIsruGTrs/bQyB2ze4fv6xt6nuiB6yK6QOvf9dDFiZ7oszfzNF7giq8wrj86iLlm0
tEjfpjEY13tq1OYVPYV3nIp4uv57+TdimJEPMjpPV+vkyYj98U7SEUotTLHdjIu1cGT67sx8SId8
PEWlBctpYf2ZWxFHGqR5IIED2+yiGK6mH8dnPwNYa6no25LouUTc6Htayxu80Xk7l75zl7bEW9pX
Jx5mcsz7fWmtBb3XkCcV2c3Rsbpfg2fP9ykqHpNF+i+ie2ar0J+a1oGK2KTnXlbzX/6VnR83yS9r
4KPrDUI9E65t7uIhmc+xxHcfW3m7Nd2i4evRDic/sWZgmnl5zHqChaC9TJtWIqVGkJnjG0BhCjmu
gcucJ1c77v46sHnvNEQgKbievDQq7hXI3XuxvmDcuIvJm0///0vEPzScudM2Yo9wKsLEOS1Nkx8L
g0ZJrIzT9aUSZhSQFGSApnLGM/nDRFNlWfRZuKh+Mv0fAsv8mdHLIyay5NNe66Eu5un00d6IhX1t
dDTRoqEF78poHYNXu7msXC4Z6oOuieVznke7WUQMCR3HeqnqGd3PXI9/PpN2+UW0RfZU1GF8ym1N
Ehs7ws+qLCsY5AvCuMxgxA44ctM67IFjs00ZAXHlJtVqLgjXfMKpbt8bg1QnkuO+yhmVyWR34lA0
h6JKELcN9nTnrvEfACBqorFqQkCw2u3H9QsQT+3w3FSvFLQeik0kY3GrzFvaE2NkOxWJEW2FqE68
uknv7SdzdK8s75EAYp7A0ViDpHIHpACr3wqRUIoVHnheOzMNTZgnHgvHRRM8h/65Svtfg5pfh7V1
DjnIyMQ+uZYw/+RZvLfIB/oFQ52M8gGEfcqnY1fIOAHD0xnPcZEhp6/F8jRmEp1z4vT3KA2Z4PWe
meyGUCQke+PWKecBR/A6r7Qw4tz0bKGmogwJmtaK91lIToA3P/Gdcu45Mj5HV+pih3qB7OB8Visl
LJn5JsuVAtNqC/mzH598Nv3nXljnRs0vGbbRPVIXjHljZZ/IE+e+MJ1Hc2xLCAUQJYzUjh80jBmB
OHdvLORLqGEOMghOt6Tv0yfMzVwRCmRzkktiLRJJQpHnnbUrYmrT8AsJNNHrbg6pz/mPy4rf04Mo
HjnTUfTFTkSLRV1VZJu0TKo94qD0gdhfEPtRciQ4hlKnSvp9NDXZDeHHcFKRW785nnugu9VPI5iO
bcVCJejj2QBHHM9v9ZhKcsOKBT9EngVOh4jXdeoRApzYusvP6DbLpjDlO7vTl6JxJ+aVHDtx1p/1
YvlE2TQE3ZUlwrmSnV8fGZ+D7I6E8JgEhXuAPRCeQ69lDVj+ndZ9ce1igEzpJEvon7o3I/qsiO1w
/0QL46RRw2FQ3gx5ydvWOznXLu3gwLVxuRl9xcw0T1AQjqg1he53srGuSeVAmplYPVbC+bAcCeok
k3snprFhAU04Dyf1gVHKG7GH6kyitHCRWbrZuyCDDEaYhWYlXIBk8AO3U29uYgORrNpmb3bWU+iN
F2sJZ+xEoFNCDK0l7taQswo+1etiuRwb40VaqKxbvOH4UuavnoDx8bXEr5AjxMg9/+6n8x+Bon7n
Z0yMYwvGotl5x7nHO9PUuHcb5wcwX7qpTfw/UwfJRGfmySZZOghFepvcKsOElTZMdDf1zASWxHQc
cfDg8d1hWM+rh5xHpccp2urRxfjRaS76lBAjSCBz86uVJu/ggu7cmusta2VNE2N+VguutQV5exvF
UEyxlXuqEqhPbl2W+ZgDxN2dymm7LP0F2TT7ipiVqCVsrLmFH8GmgA2INSXZ5Nw0DxUzD1L2eBaE
xVYtIQpdKoB1/dto/3tx1g15OTb+UTaBWuTE+r8C/VOJPGhVdZla/21GlLfJBvUzVu6z54svg3iH
DVZ2vKr+JV2gRGSIW4CgEKghw0eySN/F4ANnNdJjXgwBrLn+FNLfPjgCGU4FzBmvWoknRRubErJE
91/TJT8g7WBuWc2bTkbEwOrVT/uX0ZIm2Rf1y8RO4mHY0vYA/5uZKCKlpb7nwF/kcZqMBIQ82Z95
bR91ZIJJ7IBHjtNhpj96AK6JcjL1PhXjFMLN/nZEeFFbSyYQLxliXkZkx2oan8e6/l4SDzWbforn
6sWnuLs0AC3GSHM8GGzqKpTO3aWsBRk1ofEiiWycWvUjq/E/sYh38seIL4r/TF30p+ATg0l7vMGf
aOABssgDtzvSoGw8mZMUbON6QL7zoFhvBE1TvrorFSv2JIhxktTPJvmfO7Oy3+LBXU7+qJrAMnmA
buYlG+G064RD0NJh0TDJwopscc8q5NUep4I5N+R3o0/gZwC+CNV6SedfqsAm0GRslrmL+ALPRJFM
xDs+5PbyMsoxQO8cQnVCfRy2DTzdAiGZU//SHkTGtlF/Md5eAa6clOe/MqMwH0yW1ejcdL8Zq2bG
AIwcFmepnu0f38pyGA7x72XlD/dF9HecXAd8Q9xtKPUXTQ5XW9eY0FImNE32lcUOJ0scf3hm9qQ0
Zlko0A5C587Ct/s0xP5PCgOW6ACW2Lbh7Oc5/WsumIjL1c6tE48AP/eFIMlrbOD1LWbne+whNyEQ
6CvQLKm2fqoiKW9j4byydxJkXqO+zlCbGujK2OnK+oEIl4dhVoihbbfm/m0eU0b3fDQTG0+f86KQ
q25HYOrky9RewIylJbC3S9j1O1+DIz4dJCfbRaNyclWy04UBevqffqNqD1kl+isnAnkQ2c5ukNCm
g0LdlhyyojqUPTGgqrGZ0Df9M3Tka10QijUYbByl+wY/jxQRV/5J7eoPzHjQLpd0AvJtR2cM+f8h
fMwZJRjeg5rlAW/mBTcMGX193T+ZLTZ2aCNEEqqZQ6MBaT0pTv2BBIzUYRiXJP0Gl/PeXI3wBRCd
fW63447V2RGlBjmqCq+km0dP2TRw1sR9sdVZAYo+K++rlHwmPP4IdUSc86FuAwF2i8gF82EdhPYg
Tk4L64mHEvkNCbF7Kl06IHGCvAu4Si3AVHqBtN4nbaKuvn2ok65FKFKBVokrnTdKmfiKSkG0rXTg
BbkjBakCh2G0wD069DkOmWibcmq+e/vKRIomTuLRL2syNkMkzl5OSgILXHAEiA62I4O2bTl5zPJC
M9omZkbb1Dk8D0JmpxmkaZqjBq5BvjbekxFL+TD0YDeXeGx3M2Sug8HGX0bDbzNbMHvNtXxskg9s
Fu6RL9Eh8Uf0IiC7zj72chz64XaSJLZ5FG2n0hm/QtukRedvjeu5mnZlrj0Wh/Jm95KMp7gd7o05
oKGQmRVgRVN7w192ViSxRqkiD7oovZkYzCpvdVGZ5X1odrnOTgmJny5O+36AUWTZzd9ODK9pZ9wi
fHMbqvw/cTb+8dKu23C54FSKkpc+zk9Vgy3HVCusuGUIQDG8s1D4HCw57pTLtxoJVrp3WoNUevHT
4Ge91OMztNI/fuf8dT3nqZrmv+TpIll3FWBQu7s0qrIu4KdWwjTEAIQpS+BNjbv1Z4FNj3AjknSf
2tVFLzMEo4aCNMfga41kJbhbOj9TFkPCpFgdRT5hZSiWfdzTghUMlCfXwNKW8NeMCQn1mqrat672
tjbOVjITRoIByQjtLcyLkikxnTC+8ihSQbSEW9cn2ITcr72zkLM7pHYeLHiUENSBRCiFrnZVVgQO
yRIhkm0ctvFPSD38kCXtwWl7H9kBgmr4l5tY91RV2Er2nRarS3p8GhQBr2MDf4vp18HF7Lbtafeq
jU4Fp/mkvV1BrAtNlHrlo+haPHryShVGeYMjJ5UEoTT5gQ91eLDi7l6ghuFLjenl0R4rWhCHLJ7/
/cUIQ/tNjJpTfcGfQfkhYBeMBYjpdsmn89Lb7V6Ehn+vHVzG+KjPtPLsc0IRBZFqL1itcb41+cnS
Pmjc0eYSEOPHAJL1sbaHL5OVuVlL5wP8EgEsgrFlZPXNB3QYfUdjAQS17fnyj+D0UTpf/dk8Tn1U
Xqlho7OI69W60dwzT1SbXLQwnmHTiwLIgnRT0JvxL52FTwh2kCqZyTsQyPMcYSyazOZrzO3fZZar
o78+dMZfCJaFT+jqCzK5+Di30NfztoqfSKINEtN6l7pWF4eqKJDjX1TxqYBaxmB260Z02AMZosME
ZSWd98sKju86InLL2Oy3DQGSfS1uq88KXPjwnEiwMovVltuplRH7FiacTKHMvbn+WYgc/S2OsnRV
A8KgQDSYBZ5M3C2NGyOwTHgAy7h8UUwgDx45E5v8HIPBoDYPVVD2uEyLjiDqaBIPvYDe5iXiDrni
GguR/KlTF6XDPB86K0sPNhEN+L0S8wzbn8vGnjIEOmP7iqIL93DxqPJuvCZ4ms6ymA5ydsY9GLhs
j0Un3Li9GgNK4msXxmojFf7fRTNUMdAWgeme3nVM05aFFfjQHIF/bHoQIaJZrp0RDWsaYnUgZbsm
vWOxoPSJ3K+DvlzvRLsAyKJ2/Hv9tpCDuuPgV9jLaS7TiUfSNhAgrLe+Im1ULCPnaEie4RDbrHUs
9dKy/vhRuBJX1Y59MmeaaJHFuzD3f8QAo3PEgQbhEl9nQwqV0y7dbnB4lESRmHcLE7+Qefui/Ll9
sWdWhXMyWcd/Py0tQGtaj1+KqqnqFOyEOqJ+m7wneridmo2fhGUmgnvnM2UYNAHqFKrIruiA08oV
N89lNRRiKB3sq5f17sky8ZwyRmq2tH+SYKFTZHDOeW1mb0meHDeGMLOjzNfQaCtYUlG8lAKx1ghG
AtA1T0w3tzxMt11Zj0e38Rt4exVk/9IWl99LrPpbnZDb4zF5NaXdBU40xe/FACuf3EPiW/Jr5FX5
yeU5Et/iWVfJoBZ1FGaHVE8PnY0Ixi4IlHZZ0IDLNB9gJ+V0fd1Crte8T/1avYCTqLYCpc0JmR2H
X8dmcunZn9JEwG/KNkmS3IC3018jieEAJJ2Smat3NmvsRxq2RVCyXN9LyPm9dPvnpTGpGUYWhlGa
7I3JlWdw58t9SMfq5lGFs9R7QneVnXVP/FbiI5YC6qE3DRh29gsGKwRq4scJ49yjFbWf/lCqQJBN
A1IjCyx7Gr5UPD8SEUS8QdnAUjHExuCLsDPVY1yMW37f966vVmi9uMMX/x5I/3mQdagAeKXGMTfN
YB65PnR36wwW0mSgb9zfusS/04/N/Bq3AGZ6FwcCUQ3LfVQp22/zvS1dyHRWjH+mGtoDsDAWXCc5
EcM2G8QttHefZ39VS0hbblfGzoSwu4y1j4QOg4Mdc1lVlXzxo3iC6VM/EF0bHsixXhWN34BUMKtb
JwyznGGluyEC3sQZCKp1sJpll0zhKyGFFbmoYjzyTeZUBbCPTEmchjLE6yiHoLHQM0DlOXaya7eF
Z1S7sHxLbdw9+LGmy8S+99n05bGoIeORJnhNTLNmPF+QvAl/PvJ7EcTwV3e1m+obFsEM1xmwwbov
jv5S3hZ/3qWW+jVEWFi9Ef7DbGBYYm3tjf3fqC5ypBwDnj0bJ0c3+fnN9maere0Am6Fi2wJ8wXfG
nGFc5u7MpxVZesNykQ5+A8yNMa3y6YPb9htLNKyMpFEbU5fzrZwbIA5WIJlbPhhm5WzcdQWX6PSp
NproNoDY7gUyQumRFhTSVA6/5lCtcVXfRrH6hQzv5pADf+8domZc4jsZYD10MwDl2CPTiaBbv/Du
VeV5e0XCV5WnP37FR5QsOSvoW3ErmAGRBEozBOx6TTCe063W/jkvoM9YYT5RExddAESLdSd5fyXs
4IwAH5YH9inpoJfOyiNgPHE/uPkwrLZcSh4isHCiMxxS4z+pYzBmgy+3UE/PanbfVFVtbTWIe8Eh
7iKj3sezg2sVaW09olNQ6yRx8OPp3jHqZhO1SZZo2HVC0rHBvTDL9GPJ7iWDb6JmWCwAtTy1RJED
aPKPA9fNX8IodvnIbhHBp7bIhxlEQ8yhYz86et7laWAu/J4wYXOkJKglzJxGt3QH6jCDdNiaEquR
FrLocEx3VpEj6xQguwE6PiJG522dKmicmdU+2Qt7HRBwJ5tVEu6D2bu5EtmaRpS6jU3GyAZSkf9K
Bk041HI+W112QdRAUhcJ1ldN/uIFom8eDAWRGzpmnU8s1T5nHHnkUPwdVtFnLEx6Bi6tbQrhc1tZ
s8PGjSWdW8sfy+sCa8Q5n6QEFysJRq5MSJzOLTJTNHxl36956PSHmUj+8zAQIeuLj4gj3pgqLceU
lTGKWufRUS51n4DrT1Cptfv3UuYCrmnRDOc5gZQ/Zxho434QOzZ8V7twrJ2q4z8uXx0GP3GBvRDX
mEm2pJdOX6BzzsKr5k3JfDQwfGuG2TnuJO1AOEKpGWEGiJFLWGNa2ECnYkoG3W0HzuqXGlIStPGk
b/oWlmynERtFcUnyTRvn5NnofVL53ZMcSUlj5xEe8DWZPgfvg4u86tHIje86sruTTSaUdIvp1P6O
weyeI4q7ACAuAtMw8Q4gcQguDoHQt+TIJPlgEfPMS0EExa6c+2+QTayraHAfWIz3MIUZOzDLONb8
h3hhEWzTcwSz36lHrpB/5W56BBcFwa3GI7x1enY+zdRhps8MUuhKy4CnSZvt9Upu2IsiWUFu00tu
4sp5LO3i76CqVyfP5acuONNl8+R2pCDBCcKeT0IpuNSsD0wdQUyuXAKVqokazF3Eg+I9wOwysEuB
qttVAUDKYmfjotWRZ6ATioLENTHSLsxGRlgqcZTmFxyR7u73nmnO30Sl57p15rMEFIiuPX71Ia3w
/J363PCpfLG+E2nMuJfNtzns53e7sPbcSuMzBsBvs1HZxa/j6aEnyigtY3+rFyF38ZrmUi/VtwZi
uriu/WitLyxtyJ6yhhQot56pLHI/aObFvcHZfCHrs9wb/eDiqNsXVU0KfW9+NwyQtkXeEe2jMw7Y
tR0oyLVCmqU2acZq11mfojHEa0an+ZSZdgd8YXmLeAKoXV3r4paNEaQKIjoFGLbV2gCgueqhS3YJ
gJBMRaEz5AjbIIQMrFHBVWXbcVLjmcXodP73o5796S73jV+Oqlzkx4cEFC2SDpj93sDBGhKLDLtp
2i09lXJOYSRm45fEpj/HHRTWzth2ucIWiS7j3SOhIRgANTx4XWRToEj57Hf5JSWN/ATM84+tXIBZ
KtynpFxfzJqtsWMkb32DndXUgPBaL/BcpqShkPZvx/VIRGifbd5phIT+PeY7tdfdhz/B70v0TIsS
0U8Si9JferQDtG6gMfs02dXmqAGMEZ6Sz8atMwk5H8jZKe1PDFnHzGIRMGsYkCyW3dciimaEPD4k
+znakR0TA4EvSOSYICA4DYRK1O0bNTB4Yw7PwZ9erHLYRRkmdAKgoR5Z5HOUYILrbGpeo3Aysb37
B1PxKTE76DXIsS4K39XZwUOTt9rk2vLm7oEdOFvLfpf18FLMltRS4OlHADSE7JQRPU4xI+mPv+aS
lKYmrcyrH1nvA2X0rlL6xTBGAvlw2/AFLSDSl3l6c8RHbgnxQh4Rxm5ifJL4p7Txq/PJaw/TSFpG
XtmUbS6DKm+XKjLvi3J8n90uOw04zth5lfWxyQFndao96jupqeOTHMyG50hecZwUxyQ7qwwsZedU
Ct9/CES6oXRr+NY9jG7520Xjw2eaWow3U4LB6ko+fbZ5VINzHX77NNYso3BZL0VgVwxmoL/iayL5
bEsuEW/OVLC3sQnbWFK/2qPD5QDQ1cll5yer7mEoT4UXwb5wQ5xFPmDWzkXCdZIpiEqcpGlXFzcG
s0S6NHed9DNpzbM+iAmWylw8FfjaN6ajysDTsSJ1Z2LUsMIX4GEDW0BYf0vq9DGas2inzITn6vPo
RJXtZbWsCscwWgcYO3bTP1xXp7xgCU64KUSZNTtkXh1befxXVtxNkoI/bs3mZjvqjxqX9G6+uRzz
JPpyyRYx45OO/fqDtJBD6vIwY4UZEmDKHtOiyW3Hy+Ix7EgImLXyQ5gk3sVp6it+dCwl0QnL1Hkk
oDcCZHkGYw1GEH3iYk7GhROabqRIu6/ZscxX3qJ9sXCkRXG0XIYpvzgFsi/Xyn9Kt4ORZMdjwKL3
LEzO6MYc4cXq8e9E+vER+Xtz04A8lqGZrubKN0sHh6FACMYfogVDWfbqQRE5ZCtPtnHIxilA8ebv
cJDpIQOVj2Z6Y6QruUgO26KPiTSKYtK4S7kDBPdIIru+wKMkm4QDp7Gcigtj4KlYKblvYGvrMOJK
ytf4d/b22TAQMxe/9SxTh4ilo57Yz7jxlEHdUM9eSBJE7424IZkzsZxpn6uSE1jaLKI837t6XYap
wwSP5XlBNRfpR9/xzrY9LpYsejTFRxrb3jExGip+xHO5Pz7nHWpDTQLMdrbNLf2POk5LSvwUCWY8
tnUODdkHFg/088GoAhSIwwdghZ+kLEtGamMTeDwgY00hbjR/INq5ZsrwoPjTPq8dBrSSi2wqPWC7
5mOozOlk61xvncHGIzq2L73W766Z822z4QVWAFV9GZUA6djBDP7wHoXDp6SQ3dL8ktLrpgid09TY
AH3dDfPNQoVKVUjW6mCAwl7Y1U3q79h2BGdZ5NAWLmYIfB75zRsIWdPpB2mz6mldolVcDwDDodM7
dokqt33Ik8U7I+b60PZbVEf+Qac1Xe2EcEu7+wxEyC3N1TqTixjn1MFYOezE5Ejf6jQoHH30iZlh
E+zY402qneY4dxTXkTHvqLFKFp8R1kqmWAxS0Vn9e+GLKq9x6f2xpw7OlyTMtlFH+SBazJYdEFIy
JuWNkshC5+O8q7bsgiKTN9Hjowqj+o5gzD6hJumOKRxIk/U/KXbdW+hqfau65tTrijxx7+CZgwjc
Ir5C4Lw79IQV/j03a798osiqto73C+go4g+6wE2rbu9rEM3UsJwcXEK4dYDenBJD/gVsCgbOnvyb
KNv/eq95lDVuUTymkKV0ynGnkYa1xBig6u1zRHET3fkTYSfzZq7hmSuHEgF47n1qSf0J2TGnVrk8
AGkg5VQwS471QgUb5VedDx9DyBqJZCaGaXFyRl+I1Wo18pdPrm8c05VnMuXie4HtGqh5vNbdmpRV
15wlXjJcSQRVSY+XcPHZidYUbQYnw26IohcZ9fWu0YuBoGrcN9OUMmQT4SkBYymLTysTzp2Y7OdS
l7eQzXGk+/9It91g70ByviYENpDbMZ/+WjAbYWG0CXgi54yS4Y9sm0Pp5fadbmPn+GkeaB/EHB0H
obTJo2m38mpmBftnMDGc4+CGEJgE8dwaRG0WeNay9qDaBTgqhB4jrViRFHxWFXd6kNgmgLeY9LFc
2Of4xWgn8hJW4y1er2MW5vGBb0MSJBNlh869+bGd8WG1pH7FKm8DNkoYFGdQvqaGToOfkKmz6kp+
v/JlkhH5QJo1e2U+MReGmgREFJDBqpfBBBXU8aGwGf8veTJusUHoQ5WK/VzRj7GJmyjwyAhvVRZv
wSavPl5y3RRcsMG2s2AgXo1PSfnQuJm+FJpLK0u9kPNwxOs1u8wwUVP7EZaK0GTx5pA8wQbuefHM
J9E7XArLxCquiznOERQEfYZ8gjnlG5qVu9To/AsM6WCH8i9BQbkZwMmyfd2lwtqgAwgoI6otYcOE
FcUurgtjzpkStGcQx2bABXKeosg/itVkSKLes4NS/ER73gajXACm2sk9dljMeCQYB00cZntRIYMB
gzEgw9IfltXhmFQsA7r1/67Lj57PP8pwna3glm0n7IWTKvrxlx4zhWWygw2HEJVP+R/07HrTqpZi
zANYW9OAJKkxbsLCN+HQDVTnVk/QRRz5HC70gY3y5S13Ztb8Lee2p495yQSpmKx7K1hj+W69Rneu
81qwv7usxLDB1CVWxjdcacx0HijkIo4/Cfh5dD3rZTBQkYrw23TddI0vtbZjHduvVbFsqIzG3bL2
+HmSGDskQr+N1Y7Yjex/BT49YRPQFFWPCVU5+jQNpTChf0ZtYvpTc4rWqBG1FObB5nPISdvjMYw6
5NrwOvN5+XTtkWqJCZVuOQYL6qeWucsGSeuWEldtuaX3UAY+ihU4xb5rJujpUUznAcE8c8pugjMk
vtwa5tr/cHReW64aURD9ItYih1chJJQ1ObywJtwhZxoavt4bP9q+tkcjQp86VbtMhdpZpZqaLcgg
tN6p+BpsymNJ2/0onJLVKCE7nkJhyglKjj3HYoe7iVbj6Q6LVuwhnL1TYGOSuI67F9vjVz+QguU9
o+HBd7IgkQ0znlbVT1QGKfgOBwLUdEcMixPfHaCEi2aV+743A41b26e6qAkkMqPUKJ6K9OwhjaqI
iaf6zFnmbebMReo2zSyM9eqlI1Z7WTwWBYQJYFwFGCKHw6I0UaCr2aPtfje9rm3NlI1o8dnNM8Zq
e1qhaYgBNcIBUzuvncGRlMA6FFGQBIjqJNq3Ld4DgZ0qVGgzg3oDwlOm+t9Cd5o/RogqOufbXd3a
Guxoko4UVe1oslp2s3TfK2qm9bSA80jHcoa0nhUg0RwAxJ3Mr8zRdw0QmP1E5gBOq0jSXdli3CKy
CF7WfCejzleEwXwjzWc5pLFPsfdZ50lCQIMN/1IdiCtj8JYqmUOSHRuFBbXP2yEN7Xi5Z06PV1Dl
4NPhVu8LDtSYxfdiLF+12HnhOBqHHi4fP6fgOq7QyMEir2kYMJszRUkLNX1qRiaXRfhuocaoBra6
H5PiMuuVdTGWxtoRfyOcm3YvKNTKRowN8XI3N0LHzZ6kl1vbFEjNjqMRvbDFkl2TpKOTzYBM1Vc3
oUz3ZalpxcnRmAFIbkp5nAZi80tR63jTHbyPCKj74aT11loFII6EffR9VBNSwI0Jh47qJvR9Vni1
leUBqMHNPGfxOamaHRVk5Q2diEavzHvQOCZrXo/dWLAqL3ig847Gy7lQkNhx9oLzkA1nzEoHYQg3
1JNJORELzFbQdb/FwGSdkEjsU6FP76ZJsZNn5UG2LNbRqq3vZQA85FTuy4J35blxeTnFS8yZXJxs
j6bnajHfItnR1GxSYeUsnDE17yasf9BsEUWon6J14lQ68wY2uHFzN5NqP2UpTYHq0k176IDPUJpB
8Q+MVhUrT7cz6IR3pY+HiN7KVIFNbFT9eos9mIPUzs3KgaFTdtt3sASEndZ3ovGV6iDsJ8bWxN/i
NxmBDo2erqnlgEMTMShj6JSC8G5UFjp9GmXg0Kl5bAvLOLfvloZRIC0c50T86mfKVR2WadpvcFIn
O1NRvjuN/0hXoxHkekTk2C5B3qJ7VCxhFZ16edWasHvNr5o78TRGIvFdrQtJlomHhvgQ4xBEqzhC
lo54eSijxfvbpkh3tggJda597pnkfTUZiLlV6TOZfiBRZvwydzFKmhv/lsOhz350lQ2Im1VfFeTi
WRDq1WdOPWbkvueJ9aFpFlEpN6F/XbxKJUfdmxlRcrPw4e26G7AWtJk7bDMmsN0lRS5Dwu1XYvs4
U60VZG4Ld7flcSlaByjWxGbETu6ejuaRaNm3bvIHI2B5W+TPaySmbwDyQLNsUvJD/GNTXbLXMLxu
lsGDOWln1mbFYDruninqUsacD/FZ1w0NQKMXWcditUjEmILUlO+jrQMl8+7slqYNZ/DR16m5ymaL
I1jXHovKG4Bd6l8UkQeOQXqHs1GpGM/TPDGbrHCHsoTH28tnQ11IsVSRx+XtnoRZPeIifKMuhvYx
m+rvKJHD9muWHXq16j1j9sfn3UFBY8IJ7kPbyBOL3g02AAw4DaRKeg+Ttj1bJK+DMRkoPezuI5vP
1Qx4xz15UyVpQ10Mf1TiBIAi3LJ2/b5kIMF2MP1F46uug3SYFloOxaeSYNUVZnqcJDkhi4ApCyLn
T8vowmvqN/LbIeAffnf4iskHqhUIPCIp7Mvtf5DXAd3w8oJbYmTzkYVXE5A3gq9hFCypWPOyRdxX
rUNdAHcL1/yO6NurM88wbqcjDAjo3j11zJMRdiOcCn3Ca9PXNKAZWiAXD5a9bAKIxHR8pvxWYz6z
vR6bq2+SCffGyl6AZfxC4Wqh7eDjm9KAXkHRRHtTpnv2bXrY9fWBfH3nAwZ3xl9drGhgdlF6/Ik1
9tbOMw6utkLqKIcWBy72m7KzXhOeAoaXsc/R+jdnROEoWLrAi8EVsNbwTsQUydoApdMhxsRYQrix
3BLfHTjtRdKs0tc19KzI2ZY1niHAEVsOSkel/Aa9OXC3Kd9MtwjlQ4nVBjc8xgNErnWDYrij73jA
P20QW9Fwd1zlaf1GlmRxTosxPg1/ouyGHYM68sWMJ9em6ZxpiPpDjo9Wn2r73MpPksWar6YcuqqJ
7ymqHhx1QVek9iPMFxZvkcTDn7vcB9YjK0kZfNgLPGOYnachhlzTjD8I7GgOFBiH5byPEzpUyRxc
J7fRWRum1Meiqli5HnRkf3iVEerwxhGP77iNtZkav4X5hW3Un2H3h0GsVG3ZnBG0caI4rE7YHV68
peImty7jFFPCxYHfQ8SQ01tpLe6uiE2af5J+B2kloc9N2baSbbhhXl02ORAH9kOvHKqeF7KRJTJo
+xEFLk/+GPxQRPDQAIuBmDh32RfMoycxaOYL+5RmQ6sKCNdncpP3nM3ErvBoU8uW9JoYQ/MxZycQ
6Bj1OqkvOOYo6hlS5+a2WMsSlsaG1UFn8KxfA+bx3pM5PrsFdCvrBLbQmLm3Gjl4QJIptH6HOiJT
8kLgGmXE/G4MFCkBTGXT6k8ERnf02+wdwaPabFzw3MlC2C4zNS7UZA47GwuwIabsZNaj2MODhzqt
VSEm5l1py+GcOgSf4qcqWlyIMis3QWlQZriAodDTVI5JTKhj7VPy9sv4N4UwTbxTXk0UfnLkag0G
j6KkAbY0pldD0aGVdtoctgq3vMsdmYrYuNVl+lEJcHA6wLcD1wkI9YQCvZqqYT8rL8YQuSy1IFTE
6sBcN2vb1vTcm2rIJ7BcVYjr9pMc7MGpOQDQ6BGwFIsuugoREsY6dZYlYl9mYyCRAuwT1UqAhzKd
JiA73bM9fUFl/TBoPDzWzPRqiRkuxjSh9066GfS+PQ9cby2CM6HExNw6hv7aRxGyv2Li46zE32jZ
6bFbcUULUZWQs5BLaYCqWPu+mn7TNtKxL3iHpBww96hD4OQml2r3PPNQHk1LYAbGWQ+JUt9apcXZ
xnEP6L0Um3lrmc78IFnJnas0/qDeoNwsU5PeiVQyX9WHjIjOffKUDNsMXDvVjicYmTtP5O4BH+Yn
YpzvFSbqQ26cjAJ4ZNvn/IoU3FBAhQ/EyPjcSsILKkqfOpU3QEW+Dzf2IyIPzrZ8WHaxrbxwDt0k
CeKoIkecmCpVtRYeadeNTlQVXpKozc6weZ51GxeDjUTL3QHNVI0J55XGav/xF9wnl2JZfo1ya4GW
5o1U2ZeieNM7+aXMhfGZxK6DbOGwCq40bWsLpfYVgVmAUCDR2f4yachattPvVab/NVfT79rZ2U05
OXKKzbqgY2e8kVn+MrtgyYzYuXqsyK6jGh9nA/u70phPda++Jt6g75WpbI8q5Be2VeS0mIwIqMoP
t/hs+U28txG8ssQBAa50CU7bBtxhcctju9ylBVM/h0tIKaTEbmYHoqnVfXDY3n4qbeptUriIxSBW
QGYDU3steBkqZ0tVBNp2nexLSztXCw4HpWgVlHZ1ChTZ0sAskArNNK73acahitPSUY/4xmQ8HAbu
zEfsDGR3XBrghXCDzEJlsC0BxhVrkhET7htRBFp76na5nMN4ZCbQPAKGev9tNPQY5gv6QMPEkSyU
2LUgieCy0kjtZgC0UP8xhg2hperxvlWGyM+TfALkHT9C4zZOQ6aF5oJH00i8h2GN8nG4cTbMfuqh
NLVvsxnrHXI+jS5rnNhMKQRl5QfwiycYryArLfGUZvsBvPElzfXnSSC+pfl0pxyjvQrEgSV39iln
jZ+IXQHMGEos+BWahB8wFOsytsKClhwk/xiyRfvLa4g4auGwlk3o307hhPiTRaHqVGJfd+EPNRXL
A2nOoeHyC9WJR3TeCnLX6JJzNP6+Fylc1rjtZbFMp856n10boSnnto9UL4PgAPw8itDr1n0agYU3
zbD/ma4dc9ygOLslZS6czAh6PLAolhw1lmvcWDrzMJsdvepDbZm9LTVx8W5Y2j8j7j6NqSYjpC1f
qZrN22i9ejwHKV0f4w9EFuVoK+D0axPPqkuyHSYR8nLn8uxSnOYadeh/Vr3C6hzzIj5pjuuP6M1k
oOOm5aIcnT2RMvBNJvNw2kUr94+aA5uVeBU7DOH8C3sEjoeCZujAkubRqb03j+hnmgLdm5L2NJcO
BVPuxKZovnksVlD/lfxCHy7c8IxBuHQ/xtSNzqa7r9R83q1CTqfQJe894hKjZofl5+o6rIIY6+E1
heuXQR2aXYm0neckEoh7b5ssCemhZZca296ulI5Pl8G4iVt1PErHIoXr0RsE3iAY9MXaiqzvfSzQ
jEwWeLOmtdBR6qtHSVUERgOvmKUGjTUfOVlzTQD1ww1EAbLBcO51UZDjut8aiAnYSdiDS4Mi2rX2
Xo1tk+JHHUzSZy4L88FR5scCC/QWDzotivk2ya2ngp5zdUD07e3mAB2bE1qjHV3V/Gm1BbqS5i/S
owXzG2eAi4pIKZw7QFnDNHmIqvlpNoF9285hnku2H61xKkq8aRIFbcpGzOGIAOFiYNCpPWFQGNBw
rEE5JAm11WXOvm1x7qJpbfTq2j1Wxd//zk9TUi+Lov7LFeD4RlvAV88SOqI7PImeEF+OXZ+A46B7
4F6GKJyyJTBrAnRcdSYzLjF9puUsuiyABSoPnyLnDnkxcnWP/fXFrAc70FMmJFuVv4o3sYJSNBB9
hfpCbwqrCY07qKZjC6xyfM6PaHESVzIMFrfpDqW+OIFdKO+Q+swjJ10C1C1vItWwUr/RJ0pt9FYh
iaX8Rm6lkPkxBJ5rGOSWt6QYtcdxo2FkMnMNwdOuWLSKMB/VsCtGzJqm+IV7Q1dU6rwuWFysMZF+
qxiPGHPRVNnYQf/n70BZedE1K+zjod1QnJMH/bj2MxD135JNAXdbcLY3E9ygiE2Mfs/k++jNS8DW
aSsS2HaSm/e/9TdhnW4xahE2gnyV56+wxZ8x5mHPodLNp/mCaqGMyIks1JheZQ18SwxjvHZ/OE1j
qF0aBryy50bqSCt0bnGn2iw7uel3hcS3rXBlbtu40i84+NnQZodIb38yfDM3xA+B4MnQ7mAZEFou
N45e1lcuYs5aqcC/MiK/pW3nayxuMQWn4FSi7q2rl52VTrRNaVqEzwSPnN7GJiM4zbkqtg1HxF/s
/1R/MUGWMcMj/giEuyTG5Qbf/IstlrNtVz8RBeBz2MTmpasJeABnbgocgIlbjHtHcnJ2S1LJ1Qv6
g3mOG6luwXUJPy+bG1F0eFpt/0Jg3djbSkv/KXRGHi+0DzCAbivnw9VZqSYMC6Fm3vBLRVesPUst
F3xPnLg8sqs0JlawBiXIDS4l35ArMSU9QEq2ODMx+GHPhUh2TLvi0Li1pN2EpjoqfQokYKpczCTC
vGOcNGKFGyJN7W6qzZOgBoWFaBT2gEIErTgc+ooNsuq8xU6DWdugbJUtcjg5tAUA2D6lqkPTl5Ln
O5E356lmDiCInxGD3pN7R/ZgU4+ABBUAnH1gKwphoYgDl0fUEufLMe5IHMRUeMkpI6Q7e5Q/pdVl
sYrP1MRMTz/6dNRZIM1qI8+FFv2IYcH4eG+i2bmACcWMqbuUN8bOdrCIfKWLch+1ZDnIuvlgZTQj
7/7JBDdyaRVYQMiNS6YTf+zr/Zym3UHDCgZF46SKB62FguORLPDpDuh8J4uqbZ0Qkk7HHqMzjsEl
B7NnowHXMcp22x56YHQb3k8DpTzCDDjGW1xQEjSQoL+CIQFJvGFCf7WnRTvhdC1VPUFAY63Njgmo
WoX7v6Vl+tjVxnhrJ33PpS0Os8L3W3AUuotuOtCWZ51mcCF0cr3mrmafOFBAiQR9Xw6zDlipp4pT
YMLMklieK8AobOxqXvHjA9QIBZquoRzh2rBgrqN6awjMf92StVx7aDtRN/s6/t3DUvOc0BXL28kR
Jk6CJHpCCb3PpFhCOVM6A6a1D/vGRbJI6KjqZxS0dTwLRlZH/iDUEluegaG6Fn8cwZcTcVT1RMrk
O9cyahwWrESbghCf7yJEbdWuU07sm9hge6AmIOJ82kPjnDB2/qS0zDGYWY0/D4u7N2zadZlcaRcc
wO2pGRlDzYysW586xy/C7PlhJFQ9FEzdhta0+1EjZ6GiBgdNKWw8wqa8EcIkP5tE8U/rTGxU2Le5
xbMsS+MxNbsw09P4ba5i/ZzXZKb+/8uo09y95zU1Gwf+qcWoyYkqLw4Djx1s1kp9SZrRgqFrjqfU
sI8JzrijSNyLAswPxiFzQVlH8ZHCl+1IqPiyVMoXMN8/+BfpbrAOhhYtuyaq3yXGsU0x918pPQ5b
hEFevqM9z7dZW0mCjn7UO8YWfRHDTmv27TCoLw6bTr9cjGPU8yDFKEeu3/cME3h7DId20HBkzfM8
+g0HKIJvmkrnRuoFpYkBTaS0USXC3o70Hj1UIBxvqki2htSUk2yLZ6rltXAwSUAJh2e1pMvFzJUL
IS9Ig/NpGYvh1XVY5rNqs1mB1BPGo9KLykvrjTT4JET1xNzpx54Ze5aVx/CZ+m6z5s2sKr7SV4RR
4HNou572cyXCWWi/5O1b6n7MSbwr3ecYXYLmzh11TOiZBPAYFE37IabodXTcSw/Y2dTSXVN/SEqP
1ZG6TrWkw9Hcx1hyW/d5iiIsD1STsATxW5JUPedBh28zzcHJ3Nmc7Us5+WUJ3QpzxNR7lE5kLw0m
gEW6W3ttudKPA89eVfOeNVZ8vYAaINuD7EhsGUR5JM0AdA3U8k3rKffqB99149doOME3dvT4oCwO
Tu30qBVXGhy3AwtXpyUWWbKxkINx6kHQOlgFEKDOFRm2GkBoySfSM2ip7ZuHAtYC4MBofmwxcUs6
aKabkeF3aq5T+u0OZtDqSthWjICsPxWQVtr8objITLHLWqkPpTUT56t36MfhpC4Ihd1HYnEnzlSl
1OVzCYDZntlLCEYozHMqHBUB76ICfNl43onRg1jGF3Vjj3z3W2twgtF8UyWdihTcFJMgPzXfWdgD
sRteNFi+gxnzmW/Ka5zpTyJ+saxqDxcrsClhUr4bqHsh0YMqfdPn9xi8jxNP6KOMEQrzQsuun5nK
aM+yZU0Ibj8a/kqimricwSDQdTXhqpLbPG9wB9eYNb8d96logTUQzIkorILf5SkvDk0UcX4BdFBk
RPGzT5fdhpk3YIfxNiyuz3gf46nCe+y1ggKWZrcghxQu44U48h37w9gwcstTRscuSBqfDcQb4EDK
QeAmqN1+gJjaVXe2OSS2r9hrdznZeE5AUv0g5+abqx2Mk57nPTXEJ5rypCGlwZdgn4T0TrkB29HK
pkjGOBP6Ehamb7NGBWEhOwRpfSvN8iKXTzHtcCHSg43JXWrUFKCC2DuFdhSI70eJFuZQfmERTEUA
u2Cw3C8AGRYs6Etb+BlF60gtHq/hsXoqKLoZsAWWuP3MaO/k3ScOjoBU2S6R0Uujj/sRlBf9mwol
rbpp74CWLdqXyeq5QQ/Nl39pbZ90mjRi68JGX5ktTBLlVh8Jl9LWwSq9AV31JNgAuXHJ+W2V7Pzc
pRor0gOjis4JLLTMgPqBhpxT79ckxyY9kTILbYPzl3zHdR7GnP6BZ3DWMQ41lo3R/o5bulKoqFj2
Q/moIvLm3rM+/KPP9tfgmq2yH4sgE4x0YG8WI5o9fDXqSZkK/ERdKPhV2U8MvxByOZVSzKnASa4D
iF1UxMaUWajsFg4dF5waXasWLMI55VrKbYflfbanUlWPs4DWV1qaH+g//CgqJiNEAtbZ4TzNByN9
HYofHN+0IG5UFsJpc1PLSzNQ7kq8INHZ6qfXfAUijNzo1mdfPZd4VhRrgNR1K7pX8GEhro+rSrsn
FtWourt1s9eKmVXLpVWO3CD0e56JQPgjJOny2WzYrc8U46WUBxaa39sHt7hVcVitwqik51u8r2vw
OD9TEjLh3lQtqpn2bJKxvB5zmR8dnPBUgiHqIoPxsyWEpVsilumIxfQLGyplRZcJC0I57UZW2uOi
+ppyxv23ryq41gLzLFpf+6bTX1vsS2wOFblKje8jdLF9ZjwWFYLGQie23odZ5wXt/LOuA4fxox3E
60ACyQPsraGLOmJL7jFU8Ahj3twS6Nyx3NwOyRJa2RtZ5BbauYFmLkW7n/QxkIJJCpa62f1L2UZ4
iLKxdxUuzpwaCOGUb2keU4hXNzD1ZD4QQbtMnbMxmJx7dhYoD0jGhEHtoKDWy8D4nF+Blxwdceuo
TaVf8eK0ByU/D6Rp9fkGl4esgthonCDHLOigIVndcSgQE/XUrwfdr710J+gPAMcgUOgEEE1SlTzg
d/1oIluAvciD6h8nIN9mG6AmdHy5Disevu9+V6jOiTMO5K3VYQN1i7JMlCD2Hpt2Gh6rpH5Iwf7x
pvanFCcBNO4+vwnJkySiaA2Qp0ciJjY6pEqGEharc5EcHuScPZBm3qsMN1gQMOpTvQlNB2MrZpKt
hV8pBrJdEYSObLDehk/4dROzrYeUtKmThxIQ9DRGNCCTsMSarXO+IjDBvmHwu/SfJp9X9ESGL5vl
GhuQXQVMr+84/TkBV5pkydRgKS20HzXi/1O9tXQNVk2xMXtSIwOBX7pRSnoHskgyTjwA9dnYBkRT
nltV8gDDgKFku8TRrqCZaC3wUqvVA4N+MaPZ1xu4KJve1OCmKGCxftdsAsHwS230Bxe387Dy+bGP
TNqbSkpm0U9j/ERRpK90tNmztPTcpzIdSGv3+8c1HG7P967i3WAoL5Ak2ErxEnGBRpOAJBi6+rKO
SWkFmZlcunWrtdqsxBRKvD5Y9iage3WKC6QsQyAk1IsjvAHsynNzrSJ4igtxZEYGjn8piR0wEvMV
34y7VV/UdXVPN4O2Y5PBCG49jDzGJTf13B9Z2gpK+3DJbhW9xqUycm5lQNPxm1FAzBb6TVXeMWs5
RKFFtW/nQ1GxHwMcy/4fBew5Hq6i/Yn6H2N6Szv0uxdHqk+Y1XYJJUgeY/uQRFtRE4ZP5m9zpmkh
CTvvzxoxk3Ob1mNHlGp67uxv+lgZKdA+1MeCz2hypyY9evqJKvQnzbpX03HqUZyt8tRTl1cZK40q
KKM7FW8PLlTpOjqlbhpA/NpWSXPOI2fP0f5YUXdgqe+p/Zvapj/4kfvg9lcbQ1LleLjXJKzPyXf1
9php3DWsWOh05cflsC/a0BgQqHMfkN2xqV/04YSrMozdAlM9khmMTffHrC5aJQ4O9BW7KHaaqGAq
JZwDsg0og8689g0R1DSDCDsEMbdb7kR3OhX8pKQnpDE+Eh06R+4RX/kWBTr0SjWdMd1cSgRnouiK
m+yoQ3joTf2oIOBY8thJCjwoDTDwVkXX3swxav8pi+GzWzoV3bve/zNB+8Tom2OiYN54L/RqJ43p
4V6SpwIK6+g5Qvia9yUhXF/plWAbovozr/H+0fHsLfT8A3UWgeMiiGAB4KnuTjDQrb2q54w/723H
uQn7AQLbcOtNdA2JYU6+xTnPKfxg63YSesiFYTPQXB7CZV8GbUYYsdvVQ6fxHqsPdWbSLyp/qF/B
A20cmH+osP9jFD9Von7QWwo5PLqnqmkNlXjcISYtmlzf0Z+rvqQoT21mHLvlfbKfC/N3ijApKsB2
4N6Be6thqDrLQ1W5D5NXbaSrBHGk/JpxeyoXdqvKCx715wkphMXKr6Jg7LJKtB9MwBOCGuCEF5tg
o0ccmLL2iQgWcw7vyPlSKpQbqqRx7VQ7t4lygQhVuPKUOObnwjTGiQk+Ec91Wz3XtU7ScNpAheE8
zBGfcxehvzzpbm4Wn+Scv+Om4nQKsdPkzG86z+bjjGVxnjnvgPbDPqJkr9wVW91tzzV+KMPuHpYk
RvwssHWjJETa1nP+72V6imjxm9v6CRQutlADdwFmPZ2W9yk5u+ZybO1uTyLTss6dlRxqOR+I/QwG
EYhF4d4/M6js51oLFYiFMOhpuy3CFrrq3FhnOKZBXHIgjNz4O83Um4NSwIrqAHx035nvg3f1krVC
l44Hpv2aI4bXKLwDWeGMrrUrqKYT/EkrDz1qp6XXhgMLyrb3KHBet9M9gDvlZ1mNUhmasWAxd9Ia
SkfpHbbmcKFSqNFRhdeDhdKzb69fbbf2sxoNSKOPjFq3gWb0sBgNSJzfCinoxqTYpKqeQJ0GKsNf
aZKw5HJXoRrZI+gy/SjNg1p7+D35WbI8DZ05dC2YSApF9SCuDOc5G8fnCCjQOm+q0F97v1Zt5HIo
JyamNdTkFQQqDqae3BDyOQRSb1jdRsfYWdRUDhirh+I9W3/U4Q7OjLUy5eGyBfbWxL4lXgyVeEXn
MOXat0U8ro4QbfyyHeNkrbvF+HM2mD6F3DbOg7WQ1Z7JquFzfq/KjGf57LsoeKmNCYRxqb80RG2j
zD7SjQ0L+LAM1wLMY27fxxlSLat9T3lrYGUQr9nx+FlqCgOotHe7t55FlEmSrwfWRNSgasoDknsQ
qRZ9n2zQeQ7PymVRxqdJVo9pHjFngEJfqp0JLjdp+7B2pp2IyUyhYqfRZ0eMxCmpO9Zxzzt818A3
fjsowBBythNY775Nj7IHHTXtl7TbacR/3PQDYOU5Rt/rl4OYWCua975/7LqHFf8CYVgx745xXRiQ
cC3QRt/TM6ImdpBJyHExSSAW/a2q3OwaxrobVBETMECmfAW20sGt48JWs+XVM/HfCCxZBVhjFZeu
atYgiTDQZY4b8oQOJKcJjnEVJ+kmGvx5JcWxy0v5bLp2KGdtk3APNDwbEIN2uh5vp+y11qx9bGDG
T17+L+TUIIw8MKn73T6z30Zt78bVxRmAspLad885RxWveSDCOokv3qPZmi0g8Ui2M8aH2vKU4/c5
4NaJxb+O1imVswafloDnr6pIgl0gQJnVNYRoIYM431XdT4nfeaREUKP8qG8esN/SKbTuUHG1TSAR
NkCLNwXUBIxZU3ZkYgw8BFlR31LaZyoAk9G8tSRNRRbVoF1319SQdSVU+iOxllPLm6xPyx1HHKB0
PluYdw78+JU16i7EDkLpwY7O6Zp7VacrFgOgEe6Rk1dqRdApiGQ35bY3P2zEYVW5aiQWZFxzJPTu
bHZZCWs11qyToain0dE55HFOXR5j7WhAnFLZ5KQIK8iEuyG5s3gzN10f9GCN9UTZOnwy3Gssmqtd
F4UTNOAYcOU8PDIm6C3dl9Fhpvg7VWe/a/JnPb4Dicg7ti3XGkxEZH+S3cAmCOmCkk8hcYA8ijo+
2WygWPX4VXvqXaKHpOqpdGxTshBvkTEwrDu+afW7cj3ImIB8412H/bUcyi8QsZ/SPNlMdEUVhTrJ
H6c1wymG7I302dTO18KoN1ZV6LGHdWooYugs9bEmOdWgpcHeGey7B1WN6y2hH7UYuVHminf31VH/
Ggq1lBJQ6AEPTFVqu97jmMQz17Uf4/4pL0liN4jLzo4dZFb+sxVgKD958ll7h6mrb8BUthGCf7cg
UE2oPOI2ajz0g8b9ijX1AFxoUwL1LHqyFtua5hlF+BoN8FPm+ohTIJeosToPQ+ikZ43j5AhWkDJh
HK/A4NhnQllJ7DBhScBqameN3XbpNRDz474VLhhX76tI5+dFH3aCzF2TR+KSV+PZVDiD2VZ3roF4
+pM5AlES6pPR/VrjmO0gA1BbDjfKmGQbeKo27sYG8oY3Wf0V1MKGrf2wy1eZxTqmQCUoTPBecssU
4GdZF0PTQ5yJ8vhgNVM4DnzB9mzQ/eMmYBV78hLCyNRts0aySifJz/CsUPevo9fjU0yMfC9jk/Lj
Nj20RKJTDBjBnJXVJs1dM+wT/Ul2/XTDd1kF+LliNEjYVpkZ80TFw4mRZ8LHsfGqWg36svyFqzDy
LC+/0rZGGTKQWAw2aBnb2wi7wi1us6trZNd4lOZeEyh05eiiRxp4dKZtAwM0FBhWDwvrJrM03K3n
zW8FH/CCbPfar36CstuWuZJSYFTjCEW7I50/HFuv/RE1Np6U1LUZz8kFAtZrNRFeHNxWnJQM0Ri2
68G0+52zMPY5Req+ZKiUe2FmoIDqfmvbzAzeYATEym+SdqUQnAyZ9XGkyY4rx6ILPhi8N/YNj2MF
1EfV1Bfk/FcKJ7BC0QYBWUtQ14tG9azZjON83fXiEmaQeN8qZ/hu2gn1LWrg5DsvTAmCUl5v1yCB
Bmk6an7TR3LvYKMx1XGvD6m4rWmGplBJYUBWh4tgP/Igf8wlLc5pDTxYqDwTab/80zClX4HGG3YE
G59nfwQsYnCW+coiX8sW0LGT/If/WxzxLya0CxliLyUBLa3QjAck7m8KZx8G22l+ChDOELYOltDK
w1hwthmzhH2SlQQz7/D6twaoG04eg205Z3cXmNekGfqmjz46C2DRfm75qboJlZu2WfoWoji0QcZv
+u2cJv80R2ExtRCn1ZOlCSBSeJPyT4tIPVR8UlC52AH08ughv9YQEs1bZkFNXpSK6TWD4NMJKpyF
Xvl2Gmfbr8Tg8DKZjOfOCOCVhpPFru9ljud2AWvxU+e9F2qj8g+rN/Mp25qNE0XvzZTxToI7A3Dd
fletmRckQS4eDQ+2FfPQMVLkGMxkk65OfrOw3ejz/l+SeOvBZ+S1IuegUXVly4qH/c+c7nJX4Ts0
Ri4hBZTk8uTiZVuvi3b0zHAxAdSVmtfuOzt6mRRYXFZcHN3EPqWxAqoaWUKz0lc84c7RJNMrUpbL
S5v+OPq7Jjny+xUvIaW7aLMt98ZS6JsZG9WInxMsNVDM/zg6j+XGkSyKfhEi4M2WIEHQO1Fug5Ap
wXsk3Nf3QS/GxET1lEQCmc/ce26T7vSSEXSwVMQjYC7NMF90Z8jPk2Kdsqrdq07K6Ycft6wU5oZQ
yMlzR5UDChGhbpcKL6mUJdiae3OMTIWRQ9qvzALjH0qEoYu+wIFzYI1DeVS79x6CeKAN35lW+3bM
zVerITe7dEB7utLSZjczVCQBzROzdpLqeqsBE9GMbE9aGBphCGsmEljtohHYmza3PG3XWO/2Zfzs
EnuvqGKTInoN+8xrLA1+xXdjapAmFURNyUZBtgU7wFIl/tp/BsDZRq32doGtlNaNoGn4Mm5Ugijk
gvaxHW2o1z2dgW8SPhjd4JKevIp7rSaV1sERbZRPjCMeAnJQuATMsBaX5OJuxPcydr7pj3MwJaZM
EPn8Peo/pD8wRf0slukFD5aTDPhqtik67bnCvvBl2RelQbrq7El4YClB0F8h3swo3UKSwtdTr63+
LZwnX21BJgc/TNNe0qD069g6NArBIZupqV2MRF7ckqBXs9mCCZqm+K9M7RBH8tZpU68nJMB0rmbX
bVX1Wc9/qfo1ovccwFJVNJEB8+OAgbVSTy6G57PykVdUD2fJsTea8qpjmiHrjsoxWRXMWSr7tZUp
ysSp2RqYILWtLL5S5i7QGBmDs29NiWVIexc2yHVmyKBFdBYgB5NmE3H4zZj/Ze0PNARydG6nESkX
/UVM4xc36I7Tdq/oL2kECAc51cDHje0Oh59z7xnbpCnbQUTiohhX0Db3WrJS7U8r35I3bBqbzHHj
4KY1r6NNoho59wt2+7ew510FSYwsG5qV5Ehs40qicYvzTUjVUEBvtOPxminHWVxAsrhhRRbbULuT
BqRe3FTduA7a03bWsf3y/9TX8mFlMIthxdxQbC56CluYrhPce3wqRqqh6EBMOo2nNJ/XcRi4lvmw
y7Oa14gi5r3eQb1JixNB8ugs4L/wRI3aQ/gFI8Y0qoFDIbzTEE4X6q5G3EFrlgUDNjR2cLwGcnKi
0ablAQzPe8kQBQ0ZeUNRzJCD5PVI2s0O6htkYLpm8bQjP5d2wDwuUzn72GPYPOXrVKc1ocTPfxL9
jWgRekEwZx38E88cHCQSG14mQeZ5n34m6JQy7Q23/FajxWgRKa8aiUg19NrODGSU+WLfbUu2F/OE
r9NgzEoZkNPcKMdRlCuK7E2oH8XERMNW7nNqe84g/lU08QVipgxnwF7A7O2ZJ0HhdEd2zSkCyfHQ
5h8wFmYS5Rt7j+QCU92i0EMG7zKbwiTiliWCOuifjmD47ekZjs7qC1jNMjoSd0VcStSeQwechHiX
AYVXUq1tFnd5dkL1ZBv4C8jxxFyml/4cXKOYtIeEB5l88ZbcUyjjNbPKhQdFNtwtNsmIwIVFpMCK
TysOt9TQ1nhSJKYu8+PMfuBe1m9WdVeRWQKhJMvzowHv1WjYnxCY2QEi6p1Eujvgeza/rwmbOkBV
G1bVEIN/Ew7QsYUgHfNGIXaVvyQqvEx0XJSfEnqnLuPiRL459jjzWWY4KNlL5WwqX3X2mfOKyMEW
mZGrqsSOt4pbA/kggUUa+NlPIvuoFcNzqF/GEqQIQ6FERdVVA53JqLjsHznE68JMQk6jDevbVZA1
0Ih5nYwlHV4jw30JsVAeqS3z5ZR0Ic2hjtrLPOm0A86pS6xzR780y+FRzx9w/zzuGebOIIxi/HKV
jL712av9r1LXV2DBUZvuY2t8aTJlm8B2ortYNV3w3ieFa6Tj2ayi316N3qxkSZthvsOHODiUVJGG
nmiyxN8IjjjOSSwCSxIcrBEQb0Bu46rUlJU5tmuyg24BBlt5vvatthGF/gnZ/NYtVEwquuhshbZn
KRsW53db4KALHLdoVUQquO2Slcl8vq/H4+Qk1DpD8f+qqG8k/Ehcg3ZFbYqPIOueAnEjoJe3FGGO
on71Svndw0XOuuxc5HSI3Kl5KBbGPPuleB9pn6ryZlbh1fxSuluD+SxofzPpEGjRt97K+1aNsRzb
H4M0euq8HJXpRzIS9sMnwwH+0QqGTdS0Fk/zYvNlHdIDlQ/yBvFbei1wcbO/Zejf0ND0kY1NqNyH
cbwWIYIdh2F6VTk8wuYudPStAPbpyNWubtjI6Mui5ENWMhTG09uQpS+iLe/SYPkyb12hfbXQKAxV
0LHYh3n8UgSoHg1qVDnsYrjbBXgC056pWFbyqvwdjq0Jp9fNNmrviiBHeFutFItAScDscwTKuro3
2PPUBgW/iC65E/FPdLsqAhVVH6TFO4f3Vk3GFzR5e6cSbn18GXR6R5ocuZeupjLjl9PcSt7wEUgW
sWGXnIUhOy0MF4eyMl6CiR3R9E1hqNAfrzuQQzZDdfhyrMD1mdKcDavdnBupJyqJJOigW/EMwZ2L
FjJjhXKIf+mc5yZ6eIXbXsbdEur/UBEUWOlR4CnzJXJcLdiE9UlL9nL7kTn2TY63znRHAk49GyuH
uTHh6Sp+Aoy/PEZoCSKO2bn8ufK+eVP0JHeIQNToIExrK+V/XaH4y0vRx29R9TBw7BRArcJc47i/
IFSFb2FMG8BGBhTFU55fmtpjAYKMzVJ8K4X8vMY8btZ4neBECu5OkvQ6GavNGjYvViKLi4Qg8Ri1
FA8RNBU6w7UGgOaWvHJ441iXgKxjhTGYXaKA5BZzLXlL5VqgFiar4MFi2DzyCDTGSnpVf53aA26w
IQhCFq5KnZc+HESgq/iI4ISNtLpDDtH8JZr6zFQD0BZDfxXuiIMR3gZLIhT2ytU1MQvf5LazGkB5
Tc6SsrVuXa67PxmbwMiWd6rCN4PpdoNvXa53dkSkNVl3WYmZSgwMQbnrRbbLU+SUkF4NJVwrjEoc
Fj/cKAwKhson3i/r4nWMH93n81BOtApoQsdninp+jZo0a9wgWOVX7a/4mtDjX0rUmABGpH28m3bt
y/jEcDqna5tSuFrXH0wFSAjHr/gRvpcvvG6L4vjq7Oor6N0VlpYJk+IdOTGebD17CdEtEMSu8z1e
MjgDfY6EqJ9IfcuYneBZYptILTktAcrKdxyUjM6t/k/q19rnwPK2Xs+us0coIF70o8ItRIqsQtCZ
6/yj4XAgtCMxZfLBcgQIyW9+RVKHeY7Gr5DeYJ+z2lWmjV6fzEeJEcbe8rV16X6suFlXzabCIoqz
HHXAfBqRA09A21fF3/QOlQCdMr4LylBycwHzEqGbL84Vn7kv2uFwhRu3sG3Ebzy7FEEragWee360
fiaYhx+QHwXPuZi9mhVhtiejrsv4mVAdYrzzgmotlQ88NcgD8HAO4TGTN47i05Juhn6vhwfJPuTR
gduvmnYUxWHH3NiXqgMqIXQwAr7RvoRWxxcIGZ5r8730uhMmCTVYtdYvJl+SYJkc9ZcSyhjx2XBN
qcP5evN1PZ8V1unhqba+G5vJ6XgwBTyidQ0PZ4faVTHOk/ZkqxxmL3L70CrPqJ8NdxfNaPioPkvd
N+yjMC5puQvTCznQLsnQqxBmjrgELbfH6WmEvAlvcuLlht+hCgCMQdUW8IuaD8F/K9W7NJ5yaPUm
MmDlJ8g86a/qPFUGxrdpw1V05yRCIM2YDQMfxWDsolhHxca2Jf1RUCoCAbI3T5QFrf6kGeiYTFsn
Cj8UJ63BgbU1oCpv2R7Y+UlHj48HGVrTktYMCs7l/OZaJkKXJ424tDTzcG/XS8i2p8dPJdgkqY+m
U++2dUYu9w6qzVC/cFDweAcYInjOSApiccHELPwGkx1EKHh47ElT8QrtxRZul+wsZTs9htyd5sPw
pjKSj1CmnA1pM+gkNvUIsdfOZ8pZi9cAD5r2wiNSVAe+3bbjHz4F/bYp4Viy7OKk9c3qNPO6hMHJ
QEG9zZsdDzEqNMbht+wtQp2Q7Jpm+ZU0EhDJij8Utmtsa4NTNfoy5JM5Hqzy0La+LO1tIlGzPae6
YrvkwfNDLtrGZS5RkMYyPfiF5Ig27jyTm5UD2de3REbPlquUXBbVbbbWdoU7a21OmF62KvFA6a4o
/zJtr6l7MDsBFNP5UncbHWTJHx8F3yH3ZL2xU3c01pp5htvC19PtxjPa3wpFUrTVHSozcLDRlhli
oV4G9TqeXRmsQbOm/WKNKxVbZd5UzS+TbAuCXLdrQsCQmwQUBqdQwipg02P0Ril3ouRkIRtg6y9c
je+LzUH7RuBHQhkKAgWxXsk20q36R0s54/xSDuotazdW2mtguU69kqmGUpxRq/qC8TC8ZPCx+xP2
LRbePAHBT/85k/+RQsFyScwSxapCpadCSmNxgUAXV5y7MI50WJ7MVfY9QnXC1BQP1FtDO4SYwSiI
8MKGfUkf+KrU9sA/FyC2pKBfNSbzlDXqG/NN+ou5UeYdqAgK+E3XA2TZZtyI5YO3hl+dXJp+y1y/
gBua8Q2+VpqXfC4Yv3cNkpyzR64nU6V0Lnq7nP8C/TJZEQfL1wx4kE+XnJsGLywbK5QKL91g7jpG
eBx2pHwZNeqmxzjSF8q03UyFAOirt0VQ0kt3i0AI9EP4WGALbK3eV5tTjegI85GMgvlZqFtWbrHY
25zBvCAZnAJiN0muXDfKaWKUFstLCPtKnx46y0xjMzKS1zHd+Em5bVqOjzXgg/Q6rD80usJVGh5C
Pqz3fPQ4iNVgl4frDInheAVzxjallsEB3Ga2Mmytmj3zRKd2mQ8QX+qoW9OErw3lIOLtPhI0y3s4
IcMd19a8qXMcYgwmVsNx8WzNGwXgLnFOpQydlRPbwzuXRbeIFgIgDhKbtYpiqt/GH6PjTs5piKnw
fKScASmd+hqlSie7WoX7cx1aPkieCvwIARapp4pV+MJ8rf5RiK578o5RwPHJglCsbU7StdYctejS
8uAw2M7vzlcxuaJCIoNb7kKmVLqcB67ZMOIn3c5HrSYlfoQs3jl3IJcxBFYuSLE6/CLK0SToTN1X
ss+vVkabVN+UsAjY5f8blDU/3wQDjlXNZ4hM8iE1Z/1qYB8Dh8KikphJg7t93XylMauJHS0UYlZc
PPo70TPUS9yZ4II6/b0of+R63Td3omZ6/kizGX5bMm+oTza8TrwWfG3tjoeHKJLsKzrPyM/YRJD1
1y6nLVwTeTikfNXzFVrEpDOEIoVwJY5S+jD5NYXLYoV1XNns0mDPIsOkh+DRD+yL7uyByjO37Ta5
5XNQGwQXSG8M7Mcc5a2XsMEntB2/7Ipd3XjmNBgZughs3XfggixBsXYdVSQD3d6ALCUFb5PlI8TT
J6/V/s2kFcRYui/9H7486AE/ZbO2u+3kfNnWrgXNrkN4aPyWHPpgeGjFIeqOjLESouUhu+RIy/wU
QUFjPZi8aU+Oi+HCzZzj+4j98qK9lsZPbn1PjT/gCG4rRtz8nwrQX8g/gLhARLV3JYouC+2918DG
aXwz2Nf2tmfBTa2OUmM+Ycdk6TlwLeSZqyMfx76xUhlnbHiHuGKxl7XQGLAzoQufV/QCJe8KChhj
qRLV+YAfiyMNfWoNfIUjEusr9bHqpu+U1OJSna3bgoHcme/aviNWKRncbEYYCaPhLlk88BtIYHRQ
1CUWAK9raFN/oP9bZ/KFAlX0zH+whK+YFRfVP4qS2PrBWsGtw5sv5WuyzlJnl1aXuQV9S8PgWSaZ
U2BVNgM7xOAL660ryOS4EHXB9pzrK2XQTsa4x71NRY+4sXMeafKEARW56jskOHNgKngA79Fw3ykn
7AohA5N+3WRro9g3iBeK4aiTpYGQgzi1oTtV0UUZ71KC7rfiXCdGBNeoRY2kHhM0KS8zMvgZZm9o
eTxm1FUlLSQQ5nI8YO0hxpb3guOOl6468/hZA52lDzoMQA06MbhX27A5RTIZlQtPgofOevJk7cux
YBUATWopX3msomJLQUsFEF9Npv/vurPq9+mR5EgODv6dcQulDC+5qrFKew7DniwNFjI7E7Mgzm1r
oy3rQ+bLroaHJ4TCRN4up88RpihQHyXdlCwE4h9HrMELkIoU/o5nbof6OuePaYA5K1+lirgEZDVw
aGluWTHL0iomk6kJxl3kyLuwivdiFn4InXasCFWmOUUbiMQW3Ui9MVmrmp18X9I8JuMfl/aQDEgV
CIUR76SEU5VZxIW/xDYarOEiDcjwsp3O2IUpiab47jLRBtNJKxmfoK0soDQGWxIjUTLwGIchJxzJ
3eWZK+V6NesSsuqXtiIew8AR7BRr2SK0W0KjTYcg+iuMz3V9nerLNAr6jFNRfhNIw/GOzi66NZzs
ZfGpNfOmmL4y7NtoPYvPlpN3In8qIeVBUmzULwhklE+j7cBZV55d8jn3ykZGXjDsDIZiFaiEVCR8
9Rl1Buw17EepxbHCy1KfZ05/vX/vrA4ykb5riY8yanZZg3Iaswk7C8IN4xYSC5jMTJo0XI+NcbUz
qEE8CNbIzDmzVoMgwHA+Zkx8WPE2PZNsCSB66AkdBdxary+xYJf1y4fcpZzl8zNWf4qG1ImQcOv6
S4fg0lapm/cDsy9ofNRxfHcts8/w2spvmooV6/tZZFfdAFbAgvGn1U9M7IP+s6+MVecw2ruOwKay
+l3WPsnGQu9+n6NXRB8egYj3DNUxxEnTH/u3TK8Zd4YGMJAlJlyn3YmoUEVH+NhEloJRzsZO1CRI
GTYRCvpwF8poblm4NQqOH1t3qPfx0veR8EKdxkBNOJ0Vu/BDh42LNLY5u6+hIN9spA60ORM7gZRl
xM0uO2spHTlmsPWtgpqkenYtm7pmc9cwoGX3+NcW7Ia6XvWtnFPJnMFcUXugcksltlNwPrQaUkDN
irJ2Q6WhjAtsxmKo3wnknqWE6yqQaMYnlqMEaLupsY3MLN1LEFFZ/VfH0eTRC4+xLV5jqC6hYwSo
QIxbMOFXMIIHCRchQmCJ7bwJZ61G3W06Nvoq1Xpr/2fw3CckSdK/QNdOpZn6gc13EMoDJkdaiLh9
K5FSlCJnJWsrsLSUq150GA21TTAy3urMfpPH1dPgVCI+CR/zTpT6B663nm6o9wzN2WVTc66E/tNI
4Y0k2I1jBlulY2AQz3Q/i8FqnrRoAwgFq8dr2eFGD8ruINvhS66kiavfKbT1GgruLJHD21oMxibZ
uQon/zNb67sn0zQpNK+fsgNm7J1Sd/+6wMBMThtRsfoqCssdpgh7gkqrqe7bLPmo5FBj9bKECpbH
oNdQ2VQ2Qb7jUVUgCTS/I2emUZUzSqEU6qTq/Na59J1UDO5LUrzQb+DvcboSXFeI2sU2Cfsru31A
di37hSWm7T5a09HAsbvOTsWY3uVgSFiAJwcwG3g+W4qGjoQBtWLgBzJd93pL8oQEPEwxdJN5KwMb
gqDRxi+10MjpnGmiASKFP7yOFo33tkmbQwo5raB2xWvPGhK/7hqJo4z+fCLOTCflqu9HIEF8jor6
IuvRLSutt3SEIijwEYB8OIg8v2uyOCzqYIrk2lZIUE9CLO7NwZFZR9SKP4bRL5p0WOUAAhkRQlhr
iLzBWXNkA3gmmwSzNYcLWFHSkW2t30XDyWDIVhNDZQR8+qVl8vTnB6kwz6oj/pkN778lvY/BvZ6W
Ore7qglY8ZBRP5zz2Uj2pNTvMxvp9ij4/bKNwRi0SMy/sTEOHZxfyRpuLRTnlT1yqhT9QSFxI0VO
nPLlCVa3BaPdeb5ULIcSRdu2jfUNUBALC4E1kLpQOJUpdhrG+mmQfQsreEs5dVcRAi5+RA+K6wvg
/JMyS7w3ZrGDCMD+sNxrbegZSryrHFJaIpC0DAbDuyGQsYo/Rp6nQB9PYrIf+Ei1rrsBTifrQgLx
FtBbqvT4PEb+RqOho/TwbbabMvBbjTGzlq1pP2bnAs32YSuMrxt923Rcsct0LCbfoGLO2N1Fta9L
tppWfmoiY5v2h2bq/TRvL5qGk9JwnrESnOrkXVtQkMvaX0NtjPkr72I/1l4aDRt2x4Qip13rGZQl
xxTZpA0tbqIYMwkkX0JuE/RngsRHsqJKyplbn+fMHDMUQu9j8p0On3PSwxs/FtoP3E04UfOqZeUL
5ckfOoKSZuZabAjxaaFILVin56OxqShA4hbRKJV4j11KrUbCiWz8JYGbYEirF1kCV4pef1Vox1o+
FyWW1tUY4Vliu5OxZgSERkwmOq2E+fjcmq6QEzeQClee9gppbvGvFX40LbYnOmUOM09CagZ1kK1M
C8gEebVSuoJjNkzLzTi8N/anZn+CPiNqfGNHjyr9IPSAUc9An4Uis8+PbRsjNNTXrQiPTcwB02W7
DLx22F3UJdZSB04UtNskN7wCBFkpmFXKJJk1JsRYyAAkOyi9wyqYlDaCWwlF81Qo1jrQHl6AroKD
Mv3A5FoZz1Z051ILvdj4LArUyK3D6PcPDCaZO9EWruGGqBM0nNpGDSpeNYTsoLFGAEHtdKzGd9l2
TkrGcjlzcQ4fkznYp9q8V8eeWBRB2ltBV8dOTt3rQ/ClAJdmBXEsu5ndaUFc2IRuQwYxJ43sKQGZ
RwFxysqRdco2IUY2xEs4CBbxw8AYCayh0Ix3nVoMIwGJLPrYPGROYHbD6yGccFCAHSisDU0kgxYQ
KG7otK5KvVviD3STjOmqIa9r/mkiv6p8OveBDibHuqos2rsOa/bAGGRo6TUEMvRA7Dg1r4iQ/DCN
tlVRsJGgkwU1ddUZbsY2/+/MlqdivMb12QAwt3JieRsK7B+BfG4I0+aMvqozOZSGdKhZfxi5/a9G
EiTN9p0CJMC4L6sWkC+waycc0QT1lT6C46wK/iRzeCOM6KDM6sOM5j0W1KOF0pK4E6jupLRIAOAt
5VrAIFVLyML26Ifydxudgjr0hkA6F1un5xYufYilN3XMz06ubdO5ucwmI212No7i3Ke4gX8K77s3
jxFm/3EE0gPJ81lgXAmR5sTIlDWSbgCr7Sxo2gVN7+hg9i+P2pyCfinOYmjQID+cGapEN3xj9WOK
ofDZYm3AUZh20U4bbObKv4Kprjl47IfPatTtpEJfG0H5J3fIhuPwZeoyj6r0Qo/X0Yl0Ejp95nSm
JT81UwHvovv8nQyk5D+5tc9TPLldrQFRk30DQIkBai1p1bdmqN6FaM/GUB/IwyQk+H1M0TCr6hHa
JYHqA1ekeDENizgrkFkRymrkX83cv7MoojTfmta9jTQ/HiXSJ9LTzAYasg8YOuuRs5ys++DeMJc1
clRLFu5jp3qv+o+un05zWj+Kfn6X1fgkSGPCfw9rM/0R47Uj4TQcXyXauKRmioSXHxxzflJnnqDk
kfDhjiFVeh6vrai6wzNjjRP27I/aI9wrILrkyXfpJgNC1io33lcPNdRJ4HbIeA2NSPuxx4CRYwUv
Jv6Wu3ZVx60XhvGtUx1yaUl6NMzhkiFeZ41MMzRgeyNP+KkSxYBS8DxK2aObnddCDh8GY3CFQR20
n12uWH+ywENqpVRVBRBhRkjQuSssyjLEIOeRC+1FBa0ESxiKRnduSxb9CVmI7OXLzASSH596ZMV5
IH6smEcejuuaFY9FP8HfugyFAA0Y431chMzzA9ryfWisV6eJ3xq79qpQ+21alDlJWb5HSAYIJ/fG
pjlBuCSf2HTOhtNcJ0N1Y3bwcoW2ypoP9bJEsLjDg+YDEYQsW75hKB9RZ19owjjR7WNTlkdLX3QW
TYgJr7vYutdhSc4z01kZAn8NYpJdxPqCMK8Ud0FXtq/QZV+5vLYZhg19fMKAequIpStF9pSO49Cc
7Tp9tpXi5+XAU4qarFF+qsyNotFPSx0xSNc+quAeBOKXAglFY7/Rl6+bFHXM0yPatvKBsul70k+I
Eq9DWe8NJX1X+ZDAtCIk3NZLxwadyg/m4JBOPGyT/As+1pfCGH3/eSB1pAbslPbs0JL4oC4pEQZK
2apXaAuiR50p51IobjqI7dCM56jt/k2iuOiZ5BVm/b+UEukY89GwY/acjRppSmszoP1vrC8ILldt
mS04hFEb44ditZdCKU76hHgTjt80oVwvP4iau6ggHbw5xTtl50fqilDV3sy5IvbKZmYp9Vu7XKqO
4FCG4ggfCQ5E5nbOkXRFr2SyOUgcQBAZwkzxG5QvDfvUKk4XGxFv3mJvSj/zBC6Q+ldi94PCAw/r
V/ReKx0Gqoi2egM3DzTyNc2Y1OCKC5FitAgGeGWV7JvwBcK6IUBsO27BhbWcgyGnAVwNVes12Gtk
xqk5KoY2ZkNlv9ZMpiTsdJPWY7WBYQKzxMzW4YJv6aA0tn8Ew1IqfNkjM1iKsCnowYPBPOhQQhig
LSsImtgdmUtIQFzSaSRfDBmZHPkDiKWI8L4RgzneGr+CGakq6BFInEbxkyJZ4Iezww+oguTLTts8
qUgyCn3R/1bNtB6YlleAyDr0Wb1D7HzNNpBtk+bY7jxlEPRJhtSv6SVIqBqH5gDWYze0IT1ZANut
xmLCutkq0LfpmxlxTI2CTkHwYJEHl5bWTipvAitW2j/H8iJB5WkSgLbSp8VUr0Efa7QGyii8pEtI
yIhle+q2CdfLhPO30xGDs1ZGYhZoYIhhCGCb7EcZeSqh8EtuKYQrO8ZrRoMoF696a7kSy7Fa7dZk
VbANHFFy2hszDC9J0vtSzQht6PaUvZvgLNB6phwryxsQwEJu4aTKGCm5Rtazmf9q4ZM5FdK8DdX5
OLH/Zq6bVDerf1TVuCcfxOsanzOOvooPoWfKuEgUCRZosPgn5NpWLeNhtduYNaIyuBExew0Llqfy
b8KdOxNyxZGoGzfkEppjsi8xthU7HAxkDWUu/zGIV63exap5DPV+j65b/cDZ5unl7/LXDMu4FFtJ
g4A/v4wwgVQwiAEDXAK4VxFzqAJZDrzD5ocrcTW0R/SNqxxbc/M9IXiSQ4bHxo8oKPT6jA3ILch5
QN5S54FaY65OoA8gPI67Be2qpvve/Gmlaye2/EkteUL+d/o3vfDV/h92kVr5xh+bxh8CG1yaXMjL
VVtAX3fgTJyJXlmRU8cNl7fxibCyU4SpAjtns3NCVpG1OKf2+ATghIylOjE8ZroYWsqBvGRUO0gU
7rLU+mDNqWG/2vK3RZyU7y3mYoZ4s8Vltuf/y+4s++Id10X+PiGhVfR7HfcA1x0kXxauhI0lXHO+
mLySDjpPE/kBE0iK6QEBRRFPaxnJfjO9teyfqBVYFj3Lhead/YFOZyn0rIBEIawlVZbZOL0qkmUI
CpBMKW4UZqFG7QNMYfyqIMrWzvDvUjhp6qKIEs5aICXD3Ymo0u8zlLLVq4PBLjbeJVT72J5Zv0Os
4Spp0CSl8zHCYTLj5BcQ3Fos122kgMbgocETANeFP2qsw8j2lgOFmNWNhs6jloetjbiE+aqANKDJ
lyhwmI6y9eNAixo85YPl04aTRdTQjx4DRIr9EOx70OyCCXaJxW+GpiCA+xgoQqVootxCaa4e6Xx0
2dy1NQMExt0tIDx7HF2ZSZNAgzeXbH1CqJY17itknpPqZzBhTNQ5On9fQYBWyb5jqNO9DQvNFgAv
sMOGTEZBZbllhBkHU3IgvdbIQkeW1DcT5ms80UDiouV8ZAwGqC31ZpmlKKJcBQGFw10dMSZEbouc
04siYAoxY0FMEUR7lfAMJjBZPa4UM0GXmwKWq1gPhE89xf8bQEFvYyZtjh+3TA1Sv22JjBqIOIlR
EAzKx2RnJ26MDU3jtsBYEuiFpx4YoLEmoxnxKpYxczivAb0TI1zBx9XPErm1MCs0fDfTBK0PUM0Q
pbss1bYVv0JqsBtDvMSldSMF9ERKV80WIoigk2XDetGUxlVygNbkGc7yvy0ETzhalbYdsE05g35Y
HLukX+87BTNiSJRFmZMbMkBBkcnOQh6LpBgmJjG17NrgSWJq2cwgpxW/QOMqlH5NzvlaR9uAPsIn
PAWvdb3iDxmTvOmiGsaotKad3IIPvUMG8aIOfRE3fTTEO1jZy6o3sV5b8S9L2Rn0N2uRAnOG6uZn
y4yZN7/MXlosXU2+4J9d5n+I+qe1nuN/j/8EmMyhFp4k/6tTui/rZWJsBBjQK34aGDm8ZB1pBkbx
0dc3UIb/O49Qx5iALmWdPpxalBhy5PnYZOA743+RCnax7wnDOnTSXfsp0WNF80so3eQZsS83MIKl
w4RhKExvhf2adldD+g0DIKZIYAyLfLJXkfPngI9I7Mo7dnszblP1lrevcXwbone1+UdkeNZ8WN17
pb3ODGw11q6NRJRS/AYK0pY/SnryHk3VyEolR/49iKshTkq8HamnnPh7QqMNvFG38HBs5fESBlew
4xjIVzF6aBO1oboC9D48EFZp2VUWj1l9z5J/pg41PIedB6P0Juj8xpcoIl3WI6l4Up4KYbIDbBIL
6WkF+UFhY9vb/2ja9NwP8xIrXOc6CU8Qwti4/9eFe045XycRjzg2buH3RMl/Dar9HAdwx9LIhvdh
9S9xD0Vmqj1tUhEAAMDL8m1ALsfEvmFCWJDPXHlYwyJQMFaKeUSrTs51JNfFkAD6OBCleZTC0kRE
nFKCDe5TDhoXC6EnO6xsUzaJTDropAVfg8OIUU1v+vy9KIQBhoNx4L1SjVUTv/bTe98CtIPJktPN
WVg4i55Jd/aS2zSyl5lZmPLEMGdLB6f0zHpTD3+x+clAuW9Z1C71ncX0xkbYi2gGZDZSTNTliA5n
UaE7FW5eUn30BtJXY72YrZP0PIMuGtQNgEh79lKZeTvFSU4IEVdGQKTqcAKqyQ9zLMKXsfrmypXM
NxLceNQ/sxAIxF2Jf2ftIaOI1/t/hgYZXn/wdWrzS97e+vKvmiCKX2x7l9nrlvFL8Bz70EsNzMRc
va3PL5JNN9EcwyU+NXLAzADqZ1YhvZes0Fr5JYley02YPOzuK0ccA6BowLzZDSlIKKqLvWXpfFGn
yvQr5dVgcd+Vt4KaJKMEdcRbST0QaW4pTWhXvm2W2CZSbAKMVqZx43Uc2itRn+goQOIkjxQYySy/
liWlNgom3D/hgJrbuZbD56Cwx84PTnMxytuMos0O4X8wC29zSk6VLS4OBbAhYblIGXlLrqnJqrpG
aGN+GIjDS6cnlxaZpPFNJL0LLKLj3c0y5pHRi91+8QNhDDeD90LaOvnXfxydx3LjSBZFvygjgIRL
bEVPUSIlURJVG4QsvEfCfX0f9KJmume6SyySyHzm3nNrVGiN9T76PzEoipKVSBR/M5Fad8nF7h6b
pXssT1pftPcU2gffeoySC/+ZRtuwPKb2GW3+KBDgCEDhyAptunQM13x50MR7iy3KrljsUTUmSD2T
8YARiBnfvGmN6WDr4Kw0rWg37BO0pt6Aa7IUj4vJb24Po5e/Ln8rdHo/RzU7btSTdKL06vshajh1
pwcgDEDSyZ6InoeKh3TG8gppyUymk4zVUSZoM2z3OKancCR2bvrnSnNXg4QgGGurB1ot0yJm1CQ5
0TyBeAb+ZxBOYIIBA9MCUN0xQSim9k4Fmk0x3U6pkGcmF6j5j4DCv0M0oEHEpNvrnuPYfGLX82ln
zW5cLFn4YXXnbrlhq0wfYmabBgMnpYG9+eV9/Ng2NuSl+OwNpHBELYrR8UM25jNSfVwQ47sRSjJL
pi38332fvsaWZE0JUahMGHAWO2tInonqPE6DOFpLuGg43qeUVYXqN+kCaG/K05QtzRrHzZIXM6qP
kkvNjTHd6enk6ZpcJewaQ3Jr7fBKuulTT371gM2sddGJyWBHxuc+Z3yVyW+BkG0gjRcuwjJfM2dn
7wUDbiv3WADMCpJ8N6fOIaDEcWFOAshAj+4dAd+LSB2SpjtYTC09Ge3DgBQXsIMRJZ8kaqRkqA0i
x+pwWAqb1dMw7xMVvDguTjwrf5VyFHfS6T2sz4ewY0FaDMPrXLOZDNn6kyL21Fv8SFnIV3fhwUYV
g7uAbwDCI/ad7HAXMReH47gZVtOgkYo0yGyJbKIuM38qkjgdufQo9a0doGTJp9Lq+vsl1zUPmKpk
Yf1iCfvk6m5nxjVbOAEZxXrkRR4SlDIlK8NVb8Bgn8sHO68+W6Pfz2DTF8dlviyMFr7W4NAOT/6X
hqg3ESV1F7ZEFVvuJaXW9ch44BKYz41FYRHAa6QFB6q/Bpl+wt74NJgDbKq/Pu0fU4s14xgZfz2U
OkreCmymIfJ/c8GX1FafgtJN/LjgPGbyo2pAH6MkiXixEmFwHMYvVd+nb7kSVwdxXoB6rWmqM16m
zxzbSJmT3k3+FatA1gI4JZzW/B59SF1uz4uuYxYLzCKC8bExzUeb1w7X53HwhkvrGpeIPWGfQBep
XqSev2odXTB8fFY3L56oRVn3F4tKAqSnG3RXqPunkXPMyqGL0lmz77m31fTcQtn3nNdBxfug+02h
hVVKvLeGuth19uzQB6IU2Lhudu/4WCzdnTMzpy/7p9m1znAlT66VnCaWfy0c2FaTFWoca6b8RTyf
gmbelX3+DJXHJQw3J+DcECHDGnN8iZPoFijWplpjspfMjAtw7TmtnFfIDW6UTTU2G4vYC9/bWTCm
M0Q0WaIeOrS8sQh3I2m6RA4DGQ+InoBIPZSsRXEZcLCD2LgYHVGg5NJrLh4ytYCFd3eV8WemW5/5
Jg7t2fouAsBPBZMpzcKgNLt9ElIIe1cNbqRJv+J+OsyodBIbLGfsbqyy2y69YQT0Rc2vLlNWh20u
P8iZzJMRVRerMN9VOq/m5NXtxTFhu64gW00hYnzrbp0aT5b3mQAJAwNObkCMy4l9KJhOEBR7N/fP
iJi8l8q3cTYzACfwG+PR2omhithMFwAMufnDYC37uDsN80G1fMGHf4E7HYHtooM0N1Gn93OLitA2
mR5+2vN5RD9KKBHy7AjGaesPT04QP8EJfQSrsifi0kCM1M8BGlYE0F1MHGSEJSPXWyUooygkxv6W
ZD7SEDL/kgwDDVBPi0orAc2O4LnIGTLBQ3EhLTZ7bm25LyCDRjz0lZKXhF+W614CR12yDvU+6C2Z
CgTsLJBvrhc+hZS4sCePQOv+JeTcdVV8yNkwaG3vpahOEzQBuaBfRXHILNozb5oPQeydyvqnQ8rb
Vg52jezY+j5eBKzkhvugRuvk3KKLG1aPkl8g2Z5IS4Debj2pCKdEJT9rVM0luL8xc97myXyPDfEv
HLNL2M4bEHLerZzSR6dNd5lGAUkql+MyoMNYnpvhsXCadxpJO4JZdIiRe9H09xDBvKssN3RD/K/8
BSAVAGVkzeASQrBUXGbvMKvPgAOpCHd290wCcCkf8J58lSQM1qd22JvNMY4BpvF1PNnDdS44tPcg
TON0qYoCjhTQBMFzWL8nyXcESM3hV5cv0/gY+RgKl+kUHUtaBN++yPzQIHWlfc03ZfsMKmom1s/+
1tgfq6tp/U1VfBc3lyT5bMYXRq/jzSzOc/7BCmSkuLefO2/P7I2er+pvnr/LzYM2D0IdRXcoQfXU
/soLHozp34B/k/WqV3y0jBtU92bJd92AOaTAwyfSiR8wTRxnPxiukL3+pEQeDMvLnYjcsX+z+rur
EJ99SEBPpfxR9rPJ1xYF+mIt2yJbr5Fr5E9zAszq2ugPqmw7vpLWjbuM4gp3oWf8IkFgXdq32WZe
RhYoB1O8iENGWVm98Yfv4xMkOm4zNElHW9x7xbPr4b986EjMKy5pjbUW001Dt1T6ATanP7wSm7k5
wJB/JFBuZUEJT1ueXH6hxqbshYLX3RxokaI4S3GCsdHOX7q9b/oPbziGFH4tRwSDP8EKe7jPguM4
PYLOqBFysYlMHzqssHhS5d+oeavmF5m9g5qekRLGJ697KLtH0w+xxsZ3lvqNlTpmuJmofwMQPIHt
sFldWK4rMgxZz5Pegyy9hok6Rs+QXpaPl693KQ9RiJ4UdGSKFqvKod+fqO8MjKv2t6PYd7+bzYFX
Nvj3urmvAE97oEnewuKnU58zZOJ+eDeY5XUFkWM3W5wazW7ggiQ6+aW3gKXZjQ/esM/9rSCHnsxs
fYis51A9UtBnWLgdD9jDt1f+M2n7wFnY7VcKYdi8BPWjPW+wbVYRySac4NeyYuTd/Trqz9LXKn8m
0ykqXxnYm8FPJl86qmjWizwDismrFzxngqWS/Mydh5C2uQnA+U1fpf0wdmdmw5kDs2UFg7RxMGW+
8tDMCe6Nq6kfWgnlHlPvwr57HiYk7sdg/hc5p1zdI7wqOqaq5OacXca26p3uJTQ/EyzNDU/cyIC9
yBDonH3QV8y5GPOcbf05sZvPx3SjMBV0IIlYm9yZY7qy89+l317OCV48kE2GFNPFLx8mznqo7nEP
Hv8rb79iSDHL5fYoOP6CNx8VMclBqGXiTZ8/ZOM2cn/G8d2Xv4n8c70XzddrZOQuFfk12LMrMjdj
WuSvfgDcVa3dBpFX9S6Dk4A2465jdNg43sWiiMbKGF2UDbpl3wXnvjvo5jGb7732qTMflfvoNq95
dvHa9wRBlu9Ydx7WE9O/tukF4LtwzkG64y8yDkYTZ0bxF4RgB9RNQR2JoQ+bjNJhOAH+eYjc3zo7
ktFuICE1Lqm4TPIK5JkWgW31iDPulY/ewHAC/8DkI5HVWy2vdvjQYLM2sy2mralFF/TgDgiP3qLw
z7deGKC4GAc1OUbFl2TaZGOotJm5GewomSrBzf1t28sYYj8o33IGpVwCyn+Z/Mcq+dfODxbcGvM9
q/8tDxgeU2PxvpnAU80/JooDBovJvaYMu8PiTmcvoXW05UNdb+f+kU3biMlcvsSYBlTw7JfHPL34
E8KedaPfiQIBD44w7t5k0WnLe4+i3TyYwZnFR8C8VuMyGB/7BVyAibLTiL/HuQKHAq0nC0p3nYrQ
JcbZeSPR/hYqVMoIGS7TjK1uCm4RDUEoYzSXRBstucu0qYROt95zLtzXooi+RFp/T1m60RQ75tT+
elSaa7+/pbj/7irJDEOxXGzJ/Z0JkGNJb1xGl/J41O1bnw/o7kMD4kgIZlx5ak2ICDnaOaFXvkuW
dpV4m5yQzrrLH0xZgaIyAbWbISJYgNp8IrVIWSBUyRryvY1ad0GvieE3rStERPC6PStyNqXdIkgP
sFGwZfmD8sE2LMoW1AG58TiQXLT5o7U3PUY+2i4Z49p4MBI7oZVLHLHm4ct3blceKPSD+4wJMnr1
ndD1xbX0Ohms9f8LT+I2UAE2NavPaDvnCHC9LoqYcLh80Wb4eLhZIYvPetv0xjEjRoXRrnsxVMU6
qgI6M0/0VtW46xw1PcJxtQ2I/U7CwLibUOdnAv062nHeDGcd6EhuiWhej2XcbTvNgShjGqhq9n9z
s5PbFKpZKVniJuKgJjMGx9KudZxDgTBcLJN2NPEMP4+9dZ8bEQGNWcu8WoiTTRHFsjSnGqRLJy+T
i4FNhkcfRr5afQ4if6cKRU5JS5KlYqjb1/VC9gk/NBbvbpo+S4GfpVnYuE5RjFQb5b1K0UqWIUfI
8nlD6T8owrkRLnFfDDVJ4/6Px7DcKADIOaDlagC4vO/xYUiALomWVzuwv155tGxjB3nZGyfuB+gV
JJqIu8nEBMPW/j6u7WnfNfZfo1RB5NOPnWcLpaMSK90b0WEm+nybDRWq74YRO4ltgGvjRm6ZdBbG
m22C7ZzRIWhH3kdm+VwPTfVs8gVnrQwuFnfX4FTfDmwbonzae7Yk7bEvueJtms6+TGEbCNC9KFlX
UYcronaza4EqqG1uM4agyHLMHdmInJqmtY7Ql66mtqx3xBptpsIj1GtItiwjFYKTZeq33OtkRDOH
9wpj27rmXyWZMGivxo/IWICfrFp8wRNGZdmLF0f4ZzAsBYZFctcKv3hUeV2TkNnvguq9mxFVegrk
aJzbxUGTxzX1SjzEMAUCQw7HJKb0iXAAQ/Y/tRZescxLEJJHXLWZvjeb6SFdtA9GH6A3rZqdLejg
/YqU95yRN94XdjMQ6YmCqiO5CdoEHs6IKXuMeWJtpjtljWbCaoDc8RtTH0TuacpVctZ6/lBtVmxn
Fe8MYVvrDkAhvngrO/iF7+4iTTBVrkLSXdBy3k0l/4jbjtREswVqGRicPVGzyzy/7GOiIzdVYOCL
9sLbmOODAmbkoapJjKe+nZHSz88jU7tdVrFMdrT4sNPgTOEV3I/lAISlwz2Sx4I1Rmcy4QNzNnjn
yQNAMJegtaTvedRV3tEjE4saJLzAYUOY35b3fKuNlYhT6Pzp4q127SfyZfAGpNlDn7vsMhJsBFH/
bBbJOrNZMTluIrdxgwk9RUoubUwrVWBjmDWIdSlpn7rgrhqHbj2Y8DDQ464bn3HXYM96ZY0uYmNZ
fjbWkN0VJaEStmhwz6Dyh5wfrkhsQWzUk8VRMApTROQiN2XAa7BzzjOxT2raJKf3obiwNUoTFPWu
bsCq1cFWMq5DKs3HYGcF6wQ2yrpy2ZFF/bhqCeMgBjHeNL2Di8I/jxqJfKsmMPlIqwBp94d+KtDR
JvMtjsjoEmDSt0xWXpLcfeWbtqNk+2PyDHB1thmP9sMb8H0LC0J5Bnh1c5KW9bHSVALmTwBhxinx
ZZDBc0Bb9ZQGfMZJMrU8QNEhk2JgShT+1RIDVzuxlRyRIICe0iubztfQ3VOWYyFO8gF6nP/k5zDd
RIAFi7kFhzsCxYxM6Y2uvbeki06BJe6ZuwmPU9ovq1s/2FeQQs8aE12bButBmhJwfk2uKG+uq8Hn
tYb/ncH23dk6OZYWiy/BbAK1UHhuc24RU15i2R8nVp+ALV4TzuyViwkodK1N2bERUFN4kkPEMGlC
20KIPG9Zg72RVVrWpVco/qSRuPO3soxPUio+c/N7YIyUTC7R9ZAdSBluNrIZ/5bndOinmr+poTCr
h9aNrUNsQRTQhLhUZNGtlOdcvJBb3ct6wqMz+PAucNsGEiSOD9YRHCd3lo04uE0sY9fMxdsCnYew
jNbbMMZNKojmCHu59uNlPYXebI6YjDszm1IkGi8OtGl/dCh3HfkTw31G4AMlfWHnJbl9y+Ymu3RI
MUf7cZizo59O31GpJXEtzPf6YNmmZj65C3nobOv2haMXs1A6eSQRHaneqeT4KnJWBVzSrxZRZ5W9
ZFLxxG8bv8ZfR69Y1b95z5w2jCp3O7T3bHBRcbeKjTzSR7cOnibp5XuE7B43JNmW+WZqvY7DkLV3
n9Xw+4qLWxtsIUku9WOYUonbnmNUvbC5HjrbATxvdNegg40UQftCbqtPPiuYzsIKsnA4QT8HA9vH
9tZjPWHRzqzzAQHTuaPj8ryZPpfny+KSGSgL/WYf9HTuJNFZ6yIHbzojd52SPxoy7s77YGb7GVi8
m0JaL7FnRCdz2HT42qWHK8nryBSrbLxpLCUhSbb45eqLPfI+yq6z7pwxeBOzueotDlMdEQSoXUTW
ZYnnz5m4pyY81B7PcWDZH8qYn0phS3rj7jTJ8laT/5GMPZqRCDeueFK+DrfA5nnL2OpO7MGV9r5D
09+W4GcPVWJk6EGvfZAdnQ4r0xDlioeHOwHVLp9O0MANQ+8icpeyFPNWmOBPhXjD2l9hHCCaDv0U
T1chXvICeIHdNj91u0B2+uaST+6wNikbE+EiM4JqVpL1lebOLlPNwPAG+uyIYT/zbrEnQR1hh0Eu
e/XnBLcuY4aAOeu69ZNrnCtytuLq1qIbX7f/o0Ua3MTm2ijz7wkbVzgkoNMjtjCDMn+18K+Gn+5k
Sc0pPYoD290lnLsAXaLPVifPtsHX0vfRd2tn3UmdYJ56CcSgVrX36ifAQcl5+Z28OjxMHRg51uML
nznAF5UyGnXYgvAmieTspv6SggdofvQIB2APkjgOHow+I5jVlz45LNap6NvPvtOPWfLKbPc3Cvt9
LPoD6W97B1WNMl7MGsPM2A0sj50a37H+dZI/P7UYfGlWSiUe7XSZGvikgmovu+Wu+4qEgm8Gn0Vi
4XTMypJHNcEvngKflTn5WT2wrR4PD1gG46gFy9rUsGB7T1tMCQCaWRX10XQMKX9bTUNeSz4NSzUP
o4NaJQm7V4c4eCIIGN1grNt3FHkQZQYT3wnrAHaQh35JIc6gqUwVlEJPWEyT/W9v+deKgSZgTmnt
B3tdTq6DiwZLrEJhts6z9OwETC6T3LD4Pzuxyh35MNs9mh2DkD87RWVUcZEnCU0+615Sb8jVtadf
sFNYJEIrJtyGjhMZSWDXDSkuobmj2gevZFkkz/vsRi0IW3WLk8MgR1HaWOrV9Gbb9XNW7bj2N0Yz
/HoZXO3wsZsBsfQuOsyu13tZOPfOTFJ4nXbr//+Jcvlt5jK5BMn05g0lXVNXc3lbeOdzJAdjAG4f
xDhbG+M2zP5nKLlna6bid8xpZ7/gqqgx5k5De0D+whfW6R8ywMUm6TWqQueQBNiohZAvbYGNxpoK
6q+LFmjvwla3K9OoXqOK0i6uJImlWXWtWzBBJu6cShM+6IqEdB6JA0qk0DM8Yj/zHFNZ2SVXl7YV
Hc5XPtFuR3++4w3bxgJ4GNFNtmQ7LQYsWDWFe3S9eoQSVagtOeCHVujxaFcR1vUeVXfjMsv0kWHE
wwlCNxaDargaM1+FuXPBwc4D0nQbCImLe6+ceqC7xryl+ZxpKobvgPF8GKFaqjkKIoHcD+ZwgfNL
h8+B2ysmqMm2VXmClj1lMx33iGABanjua5cab/6I46Ygo6n18vOwBNsEmX5vOaP4Y6N50ZIP0p7e
EU1T4bAXBQBwGQzj2w4XBXvrnlIjek0iZoNjWCOcLjHzQ/phxzuIrUX3eTf1iHGC8MVOxbsIcIjH
oY0gzmRLXNvetxNSTSHCQIrUAdYcA9gnDClWbRYmO4UBU3TOfQj9kQEE6spG+f7dlC6OHFnsjXaG
nVZdSVleGdb8WbY0o2TWMNNxj6rQOzUOQAtTba41lGgU6ihNFcob9I0FJIBUYIuD/n01S2I42UV0
3EU3c0GkES+GQFmSnBB4T4ZI+ChTH3t8GG0TSMCovTx/05fTfdXq4phXNYcwZ8XYnkBUwleQMX7s
Kcrv8aEQANscbL7EU8IEoknBs5JOpTFRONG+n7Of0aIiDl3sB1NxjLPhtyC2cuXXkjTp9JxW2Ysp
G2udWm9orT66uLp2r/mZqmSh1cDenyJkTR6JUwwrt4OHtNryCRCkw3tGjPWXjlGIv7957WoGt5m9
lq0HbDpJYY6Y3ALMlOHbfRVOcScbbzslzmuFfmtOxI/XIJ92dLkrJEqL2eDGr4gcyGNO6Gr4MEum
rYS/g41oxLBvO5eYEo0gy5ioLGyS15Ug8yKnmu7h0zLqFqzXLL/ehPLRLaDBDqZ9stuxWx2TJrrS
roM/DePoPrTsrVclEm4wNoLQYisSbzEKQswiPYxJRllfetvESTM4agN/beLtIR3Gyt98zbRcQZYQ
NUGWWoWIXfo1BNab4ZZ6GyxBiQ0Owzmj5rD0q7aiE5e8ESJV6D2WjXZjdwhpQRNl0yJUcxjN6EIR
6wBXeDTafdwjc/Mh1zd5IPdmFsGx6kh8CsAML+I4vKQYe7pD6yJwFVBMOrqWoYxx6jjd8yzac4Ws
T1iEHlC5MdzKfxLVM/OtT70Of4fO+MrJWjI7F0sA/JMkm6+mMq/AY2kZighLkYnmy2ke6x7UmRtj
jM9wVLUjbEHhzETHyvlJZ1TVRJSyjIr8vcX3hFJZHARB2cYISzilnivq+EuH0TvdHH+GuKPD4B7t
jPJQ26hjhElAcpRy9w0LzaXchiYpJ1PIzxpQtLGA4EvPyE+o8SXr6sdEzJdFiNeGI6+BZiDRaXSI
xbmuyMwrCueYhPra+DzvtdL5iaTsVaksttieh2BmHI27okJ2m6UxlYYPJNIpEDXU5sgfk4ypOvX2
3IzvPll3nbCf5iXeVcnoBYch1gGu9dpqXI6EAg+bJBXBk11LZc+DRVlLMlmG4ONF5lGMpj+6xIvW
AKtROpnDylt+ko+3LelJ8wuUOPySVgYTKe/6zeA/1x1nRFfbhDgY717IFeRYn6QS4Xqu7+0wuc9H
/cURg2MtxZTB7GCPG3KPoO47CPpTGXrhymv7C59FpMW7TxC4g3GYJSkkRuyTgG7yZXBICR8mI11S
mKHMaM9hJbfTEquRV69TXzx1LQaT2LCwrpq3IDJovRQvpkurbV2PV48wI+banC4TX5aqbP9h+KzX
ZGB+o7y8Nh3s3qnA4hBLos1mSZWTKCbb2eBtRF+F6+63KsuLJdTB8QTinZLYF2h9TwqtzeIOaFdG
YKOeIxNjyDy6zaF5t2M5HzuJTbgYQDKAdYUKYcSMoYenzsv2TlVjLKypyHW+eGJHLNmEOjgortfC
Cr58mwGRP4bPwtpPsbyipPgj+EJtpgFevdeSE2ijw47INrlzGJyIkBY38EfoTNWrxrN/ncdvT4Xs
7AxGw+kSHDKyme276JbYMcamKp8ZMDPq7syR/GbixICepExl+vDCXQX2IvegcxjIt+pKTqtC+x/R
1FGJxTBvM0Ntw41FUjDiQUqJihgVawKGOoDCYiJM6kYCXcBOvnvLte9kZ34NfdIgJ1uMgozea9d5
M8PwianWA6HB93lsc19zxjBkXndglEaLa8nR9V/TyxXT53+tkxMQwQlvsvHOGlhdSw+JWhulxydN
CMNu+zgUhPVhwInvXNUfpgqZUNuyHjFdzmAq1GWGuALwAGlSgZ0MUPysDBFAHiQJiuA2vAV0M1mW
nCNhD8cmW9g3/Wp2pi+RFDeHOZGynYNSyAVnvK89anSGpuabjPVXanhvbhyt4AeOaJ54AFUN1CdG
U02+Q7+8xRJwBvzoT4PYXLzF4wm50ZqZ6meGzKFF8NRhcZR2Suxs7VNKU7nMOizWgeIYNir3ZRDz
2SFEgAYaJLW73HXWjkKuh2kS29sCTU7rEIfQEDsACv8YdMk/SeOPlNUkYGpgO+W7Um0UYWF9jsQ1
D9KclLP4d5Tpq9e6fyrgGaRrbwsM/UX5qrXCak71LXvAM7qDC1FnPlkay3+QZgK/olh2onj/2O5D
GjVdDByO3JlVlm/8yrrih8WTgC6smGEe4N1KJEFO8WAdEz7p7eiCk4ywKKpkYRWSrDjFmN86B57m
opEhze1vnHGaIX7wZ9jsRoCsrfKNckuu6TJ4VnIjjb8x129ukD8XJMvLXj6BIk4erYHYE+HBdy0n
kKhpMz9bUcC8J1ym7/Bno+M8cUUBlvXXdR6822P+HiQISaeAEeAC2svDFEpm1NxqAp0yD/gHbmeO
X+G3+CqoMJMEycc8Jp8A361A/5vnrEHnzz6GZNiFQgaqxiLs+dzzUJIx8p4sn5uvAjJdICNax7wt
uleL/YxTQgXvuxIRa0XyT80caWM36bT2K/YnhU3NUzkw3RtdNssL/Jom970l1APXV8jmB6cFMdfN
LvVAalvzzIY4/XBqhoKe8i59WaGxEKFcR+a+15A7c78MH+tWtXdU4XJfWui10gQ3fYEsGf0kwmty
yeJ9T8AYHyXfz8CqrUNbMKKcUFjD3mQ/6U4K0KWNhR75KxwkEoknSlVR3BkpjKpsnCykrccewS9D
S7TLCVZFBqe8tc26V6DCy176d0HVNWzMUm70eFuXbJf93odgJ9kJWzn/umVDqSCNZDRgetRE5KKN
N8wtBskxyjT0qOmnQvBZlNOXXLK5BgHab3ZfeFZ++sk1UPJmcp2xJs0JD9wn1XQtJe5LPaJQ8zOY
c4XtMQGpmEDua8XvYJdFtEEjNDe/gzKODsBVM2R5YnpAvROgNaJQ09GDpOTJtNsGeXcL3DzbZDYL
hEIQID/zBW2i8gNGwa0sezBVmjkB70olIgpYHS5euosiooAJG9aovAHl0kjczzP7hlVOqG/oqL3f
WwApFcBC7TxbbeZubY/lqAD6nnGHrswMf53xODSWua0UETwuFabbNG+I+Ami6a4ixclQz3tGyB+Z
54ILw2/mjRU8OJOVqFn8BMFwtJxCUFSyEe9n/djSIgwprWMnRnL9PBBQGUwVSBmYQeI1IXP1KhEa
A2Unl81yTzL3k63d9zpkBmYKwHbB5JIBbNbHph8P2gUFDN+1WI9/eRh7K0T9AQWdiWmLFaN4FdXc
PbRkYmMVHXetJfYM5i5i6tpVwwwR2z35gESWrWwBtNvCdM6TaG6kNzx7vgWlK0AP7E3m1orn7mjl
SCdLVltbtYg2Co1bZLaZWzhJw05PkWQOcthD+LUAMK2shdeECartSRpt/JJ8S7c2mHCPYt2wPr43
O0Y7JaqEuj62E4mZ2dgv7S1PZ47uI04G6gcnJ6x6gIThEzWV1yVTCKhZlskSZfQeM8PCJG+TAR5G
xjUveEwrisjMUz0W2fSpKQP7ye3GOyckf9RNUUozCyUsx0PxS3AXiaR0M+z3CnhJruduqjwt1lYT
pJshw7MwAHIRluwvDo7zKb4MkyP3jiRl0WHIyCzJNfYmMcXUuj6qzc4RT4lZ7RUUtAGr+jGaijez
y/tD5pYnNwA8YwmHpB7TIqpiNDYEaBA2MrHWCmvxySTvr82hFiq3+hKRD0aqDl4V0BkmArzZaUMW
bsdXIR4nmKXSg9Qe/2gbvEtkuN+9ZxB+ja6zGjDSIDGYvABgvY6njZPM+4FGmLAmOawKDAixb6Cg
hjdqLUafDMwtom8sHxzVayTNgoC8zJY3OvJ/VTKPYDrRp881W558IFr2sx25J+TNRgRH3BYzNhpE
Nc631AFaFzmfY3IaJ65JKxrOcHxZD4Rn3dowXH0DB1kfArbq2WvON2eqPWKh6jcCmN0Vqrzn0s6e
BkGWjBGZ/1q3eiK3iikFbxhXNvNYdrQBEwfIQ8CC/XRZcgfL2zNXX7EzPUct0vXOLp6n0X5xprln
/AWLZnDNV+1kBwp49tY9jsoaZTE/Ngke6Mwh7KMbISAFV9f8VGv/penfBZmWrjufSCaRd4zuYFoA
ONOK6W7nzf0+Z9kaOUR4Ni72kwpipDSnI5OmkC09ucFMF+lGyeLRLkkiIVOxxVA3SiAU84hkuNr1
Mzw9edexbbOCnhuTyG2ycvU47UoAaQnybXKf+UAAwjQYJLLh0PJQziAZzfwjYnkUZL+h3xwKnTzW
HMXtX+pzf3uaWUfPbqoRR9nrjsFbBleqKdcpy/IdVVtLmYRioxQbI3We4jj/F+ThO1tAuB89u10f
rVOwDWnoezWzL2NKhjws5Ee4DwEReqV/8YXk/MRSZ8mNi06zoU4di9Ncvo4VXkgD5nRTvraDa6NS
hqPqE01iER0dKGJLWJN3Vvkvw7tTUgM53YBecXxIYO7nyJVMlEchc5gUQGsh+W8Fjjip75z8s4kv
me4Z0GFmxQCjqdnJaV3HWH7I1GNu+2121p7I+ogHHBnQrCFCx5G5ksvBVCtmlyiA+P3nclozbLkz
QPEvs0AL8nlLUzfQmjZ01mFsrzCxWpuYUXHu+6AGWAhX8b4g1hYmL6NyV9NWMrZiB8XuGyYqSkJ7
gBRJXWh/kRCz6lkFGjTQmJ3WdWmubLQuebpyarZE1Rx9dw5j4MLfjfOs76aMUR45Df2KmuYyJNi+
UhLLqQBhTUaEyCJWyETtkN/kACATi+d+1/g+l7a7r8WtwiTb9h4Wj3hbEUqWAbZLNQ16lT4uiew+
QtnRoHlS2VHjk+NsO9GwdHzG4UOI/KAvPg3v6jAdzZbMVJUTTBRzz6GTNnCMmL9hYcA7VvW76rRF
+VL6W9cqsYvC8wx6k/46QCXjh+lmyVVdwv1cXL8G4JZJINKFB5wwwAQakNPZZ/2Ea6Y4MXvGWV2f
lPMPAVruKJdUWLSRIUdbQhCJ1eKH91OiqXHzLkc2PgegD8gkp/ZmVt2HDDgWU8c7y866lYkPNd+k
MwJuUklprCKL0Wr2H3XnsSM5nuf3V2nUWeylN8L2HOgZNm1lVV2I7KwsmqD35EmHveiko656BB3m
IkCA3kc7D6EPs1u7M4OdgQToIlR3IMMzyL/5ma9pMnrdQvE8qoqvC5U7VMPjIJLDKCuygGq8I+cD
TUZqEhphiz+u5TZ5rT3LmKHJXZ9+VWtIovqIJALNXOGhL4HtLMW0nTYNpPCk6yOoJXU4lHiIIveC
Hg9u36SQFtvwpAivST5OT8qE0Ew/k+MsL2w24rg+61ue3H/cgAxfjxORXGwIz0WxpBfRmKHRAO2/
JiZyllO5nOiStMdNQo3JqOLqVM/0ulZzut3RPbbs3kjEwBQ6DdsBVDg2A/aymX9Wm25+EAZTcSdl
NaJkmnDyXLRLpjUmaKSmweCBq0Axpjg0DdgfJsoB9s/6zTJkk0urzAcjGevn/XHMKmYFMK4e73zh
9PY9XjfxRLd/igxsPpXcrL+offog9Ip6Xw8lFDde/fHwdtN1nE5a08umke7X0LQknnkalhqA8p7y
wfMuldJXJf6QymgcEpEZoujb7Yuu1vgttcZF7YTVp99dv6Rb9aBIhnlHt6t9ntHz/HiYig11/gbW
T9UbraPIqfn1o66fL3EVzjUE3cUgQO8XAPKQwi30Vfd4bK00j7waPatJkP0GdNNjXaMv3ivGwMj3
0iVVv8tLQ7HWHMyHzAJkUi1U2IY+S67GgKD6PCqdLVpzdxo24D4dZnHP2XzTHBMmxqMxgDjQe+nb
3Kv5hXIbJgXqqr/L1OiGO9HSxHvz1lnXvO/uNBmJNL75pcsQuxZjczgN8LW6YiZRS7r1S9Zsb42W
tndU/6aHtlyvFjuuatCe3pKgRxcE5a5VOW2CidaYND4U+F+5pqB9aVoAv2UFNW5rultgKuB1FNAL
JEJCf0Rdxs6QoAhXQOWPAl6JBnpkqdTUUS8PC2MH3aP6NjRBriePe4MjNNTUOq/p+NVQhv7YQm1F
j2k5INKWagnPDLJwGVnJbxQXz+utGLC3XA5rX8igojIYQqXwrdhm7unsGWiDgZ5JimtnoS/XjVix
jIgnXG8lQuU98S/OCgh+f9yUBhCh7VaaAbnvWRcZ8mIsz0c9nzY/2Uyk8RlBd4sqvyWItb0uQP4Q
CVQvSo5xIVVUmnRGrFwyOFYLs5V6VD95etwUjBNZPdVNAwxEF31TxKiw6NqvS4xngLygir6hAbqy
V6U1wrxdtmAGIMrol8ybjxAGesbS/KsuBWpFdGhvmeFvtLg9UdWHYJ64nIthIZ+WB+k6Q4bKhlc1
G5n+5m09pjoayOij5M6Gqpto603XRwo6b8bebE8pYW1JfbEkcOqE2ojhCKgEdPTKfUndHbtlQlVq
RmFjpYCExikzQLKBc51FCYDMJncecfnDMFfJedGRxTYLQuCyWw/sGvrBuCHAlhrD+hWUH3y5JkP5
u5ctJMa2V3GQu6eqgYTUDwj+6mZByVGUnZla9Wld2cfreWiPCrqRZhlvhIUiqYosABCrka1gP4va
RSbhWqWjgc4a3Kirxd+TKQOw02/oLeHcNNSGeUBEonqhOEYUcBu+jsjQA9ClHo2op9ClD+uI9lM/
GrWX0rekJSwOTi5KKJcD822WUnqUFYCDCePhTZSra6HlrrACl1Y1YT7nqK3QhgWs3a/CQjmrBURD
kuPzsfmhVX2l0fUT6T0kXEE2vJbLERVqFg3m3H+RFbQ3REgWGisEGkJacTZ3gRp9p7ajXVAZ5NPJ
NBCfaFkbUlQBZqKIeaCvuRm2i0q3dhK75rKmyCdJiJwh99HR2f24gU2BItRWgbz7Rr8GYD+96SsU
KLbUYkVhbCiAbO03/UBHXdhAloN8MQ/KiqA1Jn7nugDSmY3TkZ4ZeWSTdxg7TuJZFbP7sZnVMDfG
2xmtz8FO2672P+6qwu12tjcVRSiFSWJvCE7uOE0KFgPVwcqQsS0U+icohO2dqUH7k8wC/hij9c5Q
pTusuuEvGUN3HPYbsS1QghLlMGtL7WCaUhwBQcm/oxQAlasr1gcZzEEw98r3QdTebl3ZHi1LHyCS
WCIuO9WNmKSPUiJZFzGi4QmT9zmQm2GgyYdKt1rryVkHqWD3uiBdLVlBb6rADGW08vVSLjIyF6bf
L5r5XsWARm/yKnidhQpqMsQ4V23K5sufQTNlFMHfZNLIWej1oy6X9WUeyWetRSHWnmFxIbihnQa0
MbOOZGeUwMndlor6lNVjQqyLz9a8QwN1VKRrEu1Dp2ejl6U15B0BOGIlAAYUEOcbO+tYa4n6ucHP
aaoYgVW8og6Tw9PYYqpbqYx41TjDjK07YE1JL96P8Y4ZwexWFPxaL6kwabkENg53qFS6HQeYUMdb
a/ljFc/7smZXoqHTsVZvx0SYbkdxKvjckrRHBu7zedGw2dlKqQ4ZTr8OaMFcFpnqqt6XSOzf2PhM
tcZ83hqjW22Oj1YjNXexbpIIpsTxt+RAEpAe9YJGUx0kTS9eGtKyx7KpeCvmVaAWV9ucDfk4yPFy
NAWc5AYUvT5uaCHgqkK11qQcf0qoxTaIZBxQ40TgGpcv6Yu8DPH9MEpHTc2nx130aEyVEYSXEodD
fhxZZM8NtRL6g1P1aLa4mVTZfMeCe9wgT54ltZVh21HJwZersHT9uMUCclL7Db8HnEparS720gqb
UE4qxyIju5lC861uReVU7jdDlj+v8JKCUUzjEX1pHvt4Np9LBLvy+J4sr9oZrk8U3BDtRw3g8nHz
8fjHX4O8fVtHou+/evzjriLuJkTyiMG21cU0fts2x+mR0L68realR4EWdmse1rLkLdM8oTXMClBX
JDQ478pQUGQQFDHTxzSbu01PoPRvcXpZKgE4+naTCs8sdgeFXkwvErqDl4+/OAHWUep75H9YPHJC
sGOnWOKBvrBGPT0D1dfRj/InVUDFLp0ugkjJTOv32fMh7rTf0FbefDOBI5FN1XguqMe2CWFPN3Yo
qFa5dd1uo3WtNBDTuWWwRsrtkwqLLUyml06X5oPQ3eYDdXMRyadC+zqJJlHgaMVoeuTG2SjiL7rE
eZ4bcUBuIr0HNUYovF/Bj7+G/e7HX51MKYduDVKF/M5mp0PWYxKJcrMhVc1NcbvBG97g62XgLxLt
1vI5g3j9uEEyFI5trx5XUYyUJG5CiKMaIv/JcEBpsCk05dTtN3nbdYEo09rStOqHlatL1GtNjmSO
/EPNm+H4rzcNLNfQzCVcnDtzEneNU6B2qA9gfMKyRhpDG3nsrTdL7PGxYEOBJvpjyRL5s0GBjE1g
7y9auNVakF3TBv5G2psjkBwLjpDUCs/ZBu0ySxE6LufucUfYjCSyixCPx2kVtfPHDe2VzFO3FlWV
LSl/Ra9YxyxhpIsto3BYYaTLvuSCKlkhk61UO4BJ1Js+/CjIuboeQpBuxpVvgJo4gIIxTzRvD2ZJ
/it39bXppksOmYA5zWp6W+A9rfNKkUa7gjJGj00AXaEWafy4guJ05IHqgFIQj4uCVuzTx3y6WRWt
IFwQUe54bamvPiQ6UkSl2iNJNLKlIbYh1JiEbLBaL9RLMPUSNRRPBeXLNq3msSsKCwQ8mRoMS+TP
Yh3XNSNpXnJRaZg3xDkdCoYlEASftv1hMNG3X6CECyRZrlSh9msg4eViEUSqqJhSJF5Eq8avV72J
T/MNhMdEoSlev7WgYRx4HdlFRyLjmHXiA298ySdzjeQVJf2YRg6IFK8wSpSfespSHUqtXoxmplf1
J3qjmHanFD0aNCvLTEdI0RBhXKTSA5USV2qM77nVktNMlnK33PBtim99gelGomHGp1BtSRXrPq+x
eiiXjrRKVM7UPvEA2gcFyj4VHdAEEunEJYsl+U3NKSjN9HDzaYlDZWnlc1WYj3n2mL3Hmyp4VjUs
PjJN2WeRw/CqTcSdG780rxlyi5VDA8cUH2rtu2iZu2veTnqr0qfkJn+ZtIrudiE/1SbqUynWqIdl
tw3W5fowjJCLSlm8GhlZm1rhI0JUlwb5jZSh3CDgrrTUZCAs3tS3CHqYeETmltqdTQtAdp+ZIspZ
I8lwOT2JMix6scMvEQHJCgoY5ZBU1aVLXBbypZUB5W1x7Of7kiRTtLNAhANqhRgEhwjtJbn6VqRK
ClPMMt1JH5czWJSamBQ86ZaGsANEb06FJlqQABIyZTdMGNYvhSD6gtBKj0k87epQNYkKjOQLwMJ7
JDHLsJZGlGHGJHuaJwMkRpuFc2xS7p6KwZ8lI3tWpK+iPsmPVVfnz8gAH1tUh+1mwOUaQOf6lK4q
UPRk/rEpqPaDWpMPdOKA2FjI93PlifLGeAysMV1dpUDbzLJqahdZqjxtZNMINtEWamZRfipTUKJV
S6laq+mvCz/m5qymcn8dCgHuXLEvJkRnQZaJ+YM51xQuU7GAJoJKDAj35ZBm4xIAw8qpBljJZzlG
+wGR58TvZ+O60N54QO3iaywJ05ss7kkt+bq2lwu2WH6x+pFyKHGgNwiF5k9gcJCNxybVaoQa1v6E
u8u0vGMgOv22t35soY0AnW6e4d4Wpl5f++rW45AQC97H3XItmmv5IiEJ6CVY4xH5SVQthTu8JSqk
HLTkS4XbkLnFcEFHPejVso8aExo33CsMCohASDDQMJQTM7+I+w2YkNWXOlI9KIyI7qqoc3R0Hx/y
UtAeauPeBOZG7XuBkaG2dErkVg6tEodCFCIBoYCGBFDW1/dit30uZmF+Yt16FxdkQCYtTcJKVJJH
Q7A3zKaZ+Wr1bjXPhgKva1YH5XBbBAK/Pehcdh1Ky94E9LtQlBbu4joBJbnAnjRS6aWsYzq61XBn
tGhH1ZUohEINMqVTRPDAJRhOaWikYIrX+3wdjZNpfkkToMvyiveP0d/wONUXLFRIiKkL4uOjrL+2
+fwKDtF43KbSt9B69SVDjf2iT28vLOlHvAy1X5cOMxFDQ5hipVsCjqUF+AU08KXWjRIWNQbFyVyt
D4nQR0DHKzcjhQw6fAaf0g4kVzLPvQ+jmdV566FazQv5WWa/miLijyoazBdKvPRaMwMTzjSDkSRN
YjjoGsS6DOtXVEHBIUDPM1E+FfoZejGSDY4xiusXZIqyVelOVZ72SMwBuGzzHAxLhqYtorgyAiay
9Sb2gxqZ3dJ7RmG2npAgR7IL1p+tEv5PmX3DayywVMQQoAGRo6Mtnqn5GeAsvtSLvLha/bkGsodu
CBYObd+jIGQqs2cIkxUmOlnHtsLXWvRbxzxHbUnlD4px6pfv/dyWbwBAG8pEGaV+q74TGQORZe60
wk5/EBvgCuAz+zAVUvm8lKju60mqXsGMyK6mqQBVhvyZ1FdALE5tz0LNbJc7DcOjvk5Ps5W/VSUN
/aVBDpfKLzJCPQmpYRaPnOD6Yqh963366R/+8I//8Lb8++S9viNJhIXQ/+Efuf/Gue+yJB3+6u4f
nuqS/z7e8y+v+ct3/OGcvXV1X/8Y/u6rgvf68lq+93/9ov1o/uWT+fbfj859HV7/4o5XUfxY78f3
bn1478di+DgKfsf+yv/TJ396//iUp7V5/+XTGw4Fw/5pSVZXn35/Kvr+yyfL0AzZUD5O1m/nav+O
31+w/4hfPv3pn/77n/7bH//0P/7LT3/6z3/85//0T//m299f++GXT5Ks/qyhmCMqsoGuiKqYn36a
3397RvlZ1aibQWHTDFOStU8/VTUmKb98krWfwZiLhiVqPKNLCkfT1+PvTxmSZZEys2XppqSrn/73
qfiLS/qvl/inaizv4AQO/S+fVNX69FPz26Xff6sgS6rBfmnqOo+/vT5QU+Nl0r/Ttlk1silXznmU
Hem+XoSrEJLHU++2zbN82O+qF/Oie/SgyE4dI1wP0iOCptI1vs8uxEVedV5f1jD2Fh/84HUOsoPs
4FVwQPzktcDEDIgoVXq7iSCqHXMP1xRfdySfaNGVXdpqhym6eeh7OCN/L64cNO7tIT7IHpX3I9Jf
Thu2RxBTjuBNR1h9Ed1rh65XmIVdtHoIYwfqoQ0oF7mrR2Ic6ofmMTkoLp3ASx9kIDPPkttEONj5
lLYupA7YlflQ4EJAnWcW/J0McbqdUSu8yAfjqgftZT1TYY5UdzsUlyyawsYvwz4ofCyeQthmh/o+
vhMuxSM2o5f6XIbtYQg7D9gavxOmhSectQBmX2QC4DHs8pxeC3gFs43gwO05vhtVNpJfCUUj1YO1
ysciXGW/Rx4+tP4TeGAHPLybeZD8fugO59VvQv3jMFRPCvkEFx90dwtVm1Ks74l38Wk5ZEEd3DzB
6fllY1C5qT/7MOo8JUBQ1ZUCDI6+dsfeLX3F0V22o5Phzb4R3CIpmO/QkeFd80N5D702sO532YMI
X4h7bDCdW1AeMP+4BQg6O1VAqOsgGmvnh/SAN5av/JAO8Mm/y2/WN+xUOY7eReDkySFic1GEccBo
HvrT7OvXOlJ9FAO9W9CEok8PNxxPxn18XU+r27qij/Gvg/yBq1/zB/FUft+gkNs1LcAJr2IbF6Xu
Ajfb0y7KxTqzCT02z1iURMsP0QccFRku+Fo/u0uPtBjDPNCi3Bs8fLD9/KyesekkR4hS7HlUO3s0
7oyIpiJnOwsUB7VHPBMO5EIu8geu+KKGzUE+zi9CVLqrC4fVNb3hDXwG/8RQfSiPSjSG4JNXyksX
1C7uGIlB7GU+ZFnmichj38dj8SzdZb8yf3hlfm9Ea8Aepx/UQPAzbOryMzZZh+KknwlZHvAxZQZ0
pzxKD9VBPfbHP1uhfp/6fz7VJVVU/8ZcZ6H587k+G9lNVhRTPLceviPMQaBogWDjvhfualL8uM4F
r+yajuUmruFi33pKT2pQMcmAMfCo4D5CyfdHD6yxm/mz/ZkQ0F+90v5eOZUDZ9lOnThA8tE23CZA
eDQcj1Qe3MGffPDtvGJwF/ebGejB5LOm2IKdA3fE19btvY66sN2GSPRwlyfcxOMIWRUoQvh6IPld
ZB6ASQadbzIGYw9eiy1+Gw9EsXwgDTkPrVGnvCx+y18pV7v1ev7hEkbxKRg9QK/O/tDo3V4HF2BQ
qLk190UH/7MHlQ9qvTq0wtqD5xnk0ews/Nj9w1tPivKIg3N/+yEUZdzJBSvi4T/uFu7mjl4e8a4z
XsoOMIbPI78O4wNH58csLEScNFYfxV98hBVYtBa/fs2f+HzOK4Gdg0euJwaDD+XCk9zSy/iHC6Ir
H/g8TjeK18Jd8Rx7YNA5pPUHl8VpXFABv9K5TB5p8aTPdFxC2tDB5uqcucJFCTMi03GoDDgzC3TF
5aQB7Vo+HFLJRaXIoV3CtV05UvhY3uSujmavjsCV2Z/bzxltfS4mVDQGfeHtM1pzkPm1wQE4tCZc
I0Jo1Be4vMjm8D7JrfkSin8ehhnaieauG7txtP+cfY2nAHJcw8znTXwRtEhn4xXEzAy9OtxPXhVt
X8zzfFg5Haj6+ybXnoUwiIPmlEb9od0Hqos2w3W/0oa7hngKMGBND25iUHid81hy9NDWGXCV8wNG
tW1xuGS3fGf5cS7QBuWgIdB9nGQ61uxGRKMO6n8sxY3M4TT74YTULgM91EPc9MLMjT0rhLnqjkfh
DhZCuDKO9+9S2Z72OQLlyUs/BqbkQ5DgQIFTBxhPChGqPnwbgAxm3j4kqhOaT2Gxj2RHsZFO99II
4QGvCzCcc1kwncYBzOdtX7YvaVR7+ooyfRvWISBfGFOsUWBZPTWAf1kw8kSWk/ZXK9KizgdJwiNp
gJURs3gfqdnFDOTD5Ath54fA7Y9WRBCKfm/rDbyEFrqtOBvLNG14N2WPhqXlCGEaDW/qGY3LE15w
rJ3gEhgy+7Ak27ORpeSMQpXmKwxGFdgPZ/U4owFT6t58nu/VC6rwXOvSlc7ULzjfDQeDm1bIvu3y
aTZ9Uq4I2aHD4u53HEcVFPv5cDJes/L7a1YEM5i5LvMFozbWEpNBieV5RGDvxaxFcJqd6YQ9MHMD
kFhgnrU34AKReA9a0stcEJ1u8yoEEJiY7qwNXv15ZjqWHrw/Fp7ZQfyDIU2kzzdbtuHTw/KKiI3X
Yb8JY5fatA/B0kn4bikyPcutXXYhp+Ak47N7mFzxgGMRV1X8GOGLL7Fijfvn8n3AGvdlCIW0gJnq
AJawkWnnJ1CsBNru4Z/KOW2dyYZsa8vejrzkNCLJwIyCzuFNp9ShcGEj3GLfHtLv9WU/1Yjvc6AF
p4HVk+fR6yWWMIP8KSY2IHUO0EdwEaNnfWqD7bjp5+pa3q/vS2h4vQ/fwEMrNuxCVg6mOs5UvMzC
jsOejoRTXsE8pu9y2LmQPn7Kbn2o/PJwOyDKGBQrDTE7vS7H9tyf+3d0MO3VtwLdBlsZwK4onwuf
WDDkWHwA2w4gLp8BZqfuHLQOiLsz4ZwN3cVNCBcaPwuB0fEqwgoXIpmNBI/TEcy0rEsCgVXrpPs/
HwD8d8FJCHYsp/EwsbUxhHErfz2Pl+WkO7lvugMKxFZAxcldwgZOLB8vewrhVBzBAEE3JsSHzkPN
y4XNFTVH7RI/aWAv+UN8NJ5b/RmFN/2EyruX+uVil4FJDKTBUHQIX+yM0wKo3dOfJhaTaDjGEdpG
x42BAj7kOhI+VUf5biaJwwzwWY3kqDgq39Tv5pN6lwWcHl6bP8I0jvSv2bt16Y76XRkkHpIpUAQR
t/KSxEnuBY8mVVgGbJGHMiDNcyQES7wkEDzAM37pGE7Cw7R0+BsHb2d0Y/ttCG+ObgOotvFBdnr7
jjT+tULLHO0Q73bKTgmKS87oK8HsY8nB9e+LV7UNEcxGcPmbplHjc2hrPmK5inaXzx/1Ey92gfZz
eYU9Wi0cOLTwghyTc1hHewBpfVw3iw/s/fxVxd3im3bWGYBCf4rD3gXJ/AQaDpoVlL8g9QFeuflX
StruG7bFeP+ipukv3isgdRYFkHz0hWyDYyT791Rbt3VGV+82jF1skGw8BVzsYhyQXnbMpEqY4/Tf
Nweqsr1bQNeR6GKk7EtSwKMrvIvhB6gZD7u5tbYBlydP8lsZZVHn4ZuKo9GP1cfsk68jVHbizF6I
G9HV58TGtsw3mHwTR2HjNQlu/172db/198MYvJn0HKvH4qG44Eip+jWbW87cJQhiWcOT00GtOyjP
hsdoZ1kHbuCVrs58GAlWgaPZ2HEF7DlcOMau8zo4ChstB+/skwatCf7fLwDFDp+N+2Nwb4fNef6B
VCtfsp8uLrM92MT+fMnKFt044gtFAj5yOuBPaqOHzp73saDYoPz5TVRyWZAoeTv7IaBozL7DtGFf
BLvrrnbtFqzvoy0cc4dNjSi6YrFzUVdiGzX338FJJ34OKm/gYEf8Q/HKchANdPdwkJ6bg5uahzHN
E3U7Hzu8YAlwo2B20hzmlWy/znLV+AFqiPJ4dHtqI84Xm9Ls9Z/RQCb2ALnO3pt7GHKE+OrabKTB
njgOQbovw95+losAvRsW2u40QV390RMxCn7DF+Ue+C+bwMXmDRwwgZSfRuIhu+RRs+9xBidUtl8h
E7rYmxCIpV7zTo7ADoMRqyMQVfz9+FuVSdr/zVR7D8v/LNU2hQV1IARzzwSpRJolIFMyYvZ17ztx
ioeJ8soeUtEjYSc3+GJ0oZ2JJJaUlzUNgWXCJyipxGd7mLu5SVjc7fHWElEOJDVLWeBIrEmCiUzt
7Ro/x+f43J0QpYxkD8J6IJGaWUSsGG+4EkH1fNBIdvvPxdPqJeEQxcR7s6OzYous/mSYId7pZ+xX
j11Y8b/usgh52Xk46tG+IiIw+QgohG0r9acXjMntO5yuvDLonze7uvbn/LF/37cB6Wnf3xDGd2+e
Fkp2zRbQ3xvHxX7DYoaVfvlYqugP8g+UnkM9lekGIsHVQgqYG0/TUGQJLnhx7qbOwLAlaARr7HZH
gdUQC6qD/oMOPOtK6jZ0V1g3gXDzjWw04b6lbG5zmglR+X6HlM8BxcNX5C7QbrKafVNCFMOfXZYJ
XrPHaPH94u/RDcywPWq25c+bu8cGe91B9oC0s5DtJ4K9NBACzCdcfHc5QqhQBIUtyxRXBI6up7I7
19F2qJT7Xme62yC3iLZ4J/VvtkzAmA4GYyOZbe/rj/x0lgEQB970WbjfmGiKt3jKIYuSSGPXxu3u
nAQr6yVWpEFOnpX5METY/Bfin87f40jLrYgQ9xibbIHfgNiDow1X6w7DjZf8vmzCDGiFl59npve+
iMj06hynJAjDXxvgF0MQ+g5jEpaz25FqHddj4j/DR3PGqLPpA7NGFPcAmdNDty8gYcd8x2KVOQt5
jhSQBcabr3uIOBL/7CGeAqmcwq/dHApP5ID2wHDhxI0RWytrScOqsYd0DWFZETUEdY1y2pMS3FlZ
UlnB9nXsFL8VlwT78oU1KQ+nAOEMVqqCePbvz1bFMP7GbN1n8Z/N1hmplFqvW+lMFOZNKTWrgYOK
nT4cGQsNGXvn/vgxBBlTVd8PNdpcNAkI2gZXeFIikkuvfE3v9lUEYClRK7E/0/Zmf85IndFvIJCW
Pcu0s1Byu4h6lH8LpdBgQL6BJmNo3JgFe/SjkEkQ17GVKtSE6DDv0QDKBfyDTMgEIKAI63vtKIU4
+RJOJUEWZO+ohxYGzBqnf99+LZ+ncDii9PcMDm4Js2C9NqFFeAVafzo+CAxA4TOiYjw2hPHX1NcJ
WdToxqYO0PNrcpYj6ZJkJ2zQ2dWvlG8YiUDPHrSHPZacDsYZl/Akmg7JqThul9jvffWqBUp9hxGz
t+/Q7C9canYvxv2yV4/8PXjb97QfUEid16+F/UY0wmaKSiBWngTMhz1J//4j5/37br+/Fuk/xgHB
Mzuc5PWRdphP+wjg+p9pDpMrUMH34Vns6wN6Q7yYVFO115DV3hOOyQv1GQYpS74YZaQ8rF4c3Hcq
nuTGXBSyHYDrPtaPLIXslkfrjnnDPfT5Sd0h+D2oIA1IOBsKNXJA/usio8NWuW+W8Jwj4Upix/cW
5/XXBM4DhAK2IOaFV/s020OLOkJN4paEInUVaO4OZsOXgblTOMCdWfXJxY838gWF3elGmQUxY38N
RgqzPckCKnr2j4T6KS14r2VdqsgbKdmgFBblvKoNxYc2RHPnyfiaMKdEO/uyz0wSpUigXrtn6nsg
gDGuGz+QoLFFsudQOLDc9NA8JySEf38aSdrf2vTkv5xGgNlQNUpN4xy/S1dEKpEe4tNJm57Fh+1x
79OfceFy93zQ5ATuGZrkV3fCdabKPHzVouxRu0P1K4jvt7fixOM/bhfDV0JCZc88mET26TWmfrwH
4fEdor6P07E5SoFy2H5goeYlpA6bJ1PlRBweH2/cyU7UocgGqDBFE5kltRAfhOu1IGTX77qj8bwd
qO+5fUTs6d0ONSttdsICk0rN+SsxJoPKFS834obN86DiRfKd/BWs94lgjrxQJiSMfdj/5LMUdcI+
su7NxJ3fIKG1UeurR7Bt1yIiTCIYonzOWqJc5Ut/NCIqWN6+yiCKFX5cgv/XbRy8urLm/Xv2+v9B
h8ZkraaT9TeaM//zv/6Hf/7jf/zzlsz++t+7MTRj6JyolqkhCEhfhlLob90Y82fdwrjX0mTZEGHr
m9K/dmN+VmRZFy1LlFQZrILMx/3ejRGUny2I45JlmrJm4vloyv837RhF1cS/2Hbohqq6biA0Zkqq
heGj/le1WtwZ8oFuoietenVsNOIKXXI6WZkuSzQsQPlgHsqLNZ96IDII2RZXLSNRLWodlahmd9i4
4RTUiLhMl1hdCqt4kLepfhxTI2omGiXp0DiNhjWrvH4dG0XCClFL/VYhAY3HZvKsWCNF6CQhFPu3
ci6/4NZJ/cOajLMwC/fNMOLMYCpfCgNY3oDCqW8B8fOR/UBYy2iNY51rWygp83cJTihKclZ6MAbL
HdduOSsoK7iyulQYgQiHeJzP2a20UPFdfLiwBvptCft8O7NtrvW1NFTZT1JtQd1WfG6zpMMxd6mO
AiKgCEBCLZ9HSXGUnfTUtWqO7ghOJ1ClE0O8rKIpXG56Sq1mznWIltN1tcpIVkb5hC+X5bQbjvRz
X7ogbB5uag/ydyB4FW9VeIsVEdbPzRGkcg210bq9NGnztPP/NGnRQhn0pqK9ZAm+jvMEEHygQIAH
1A19HJMODfhVfQB1MOI4OSqFcgZtn8LjLMiddJxgkQQ9Wk3yUHSV8jRISuaWor74GpwlfZDnhxVb
Js4HFXm4jpDNxC+LNVJMk0mYs5v5bG7UmJScKo8p1z5QtdsT9tmkZ0KSnBqhQ/m7fOoTAeYEsRai
nAi9YJPQAdo9a2vyelvTN+OmiUe1iS/W7o5lxhKBXYsK0DwWL6lZiyfFQMxu0uJAvEWyAZ8RAP2K
1G+5+dnexdcnYEISmNRlnailayBfShOwc2y1+N7r3fpWl73469BHic4oTFv0OpZxzD0wR7eDBHVF
lZuXTGWFHHTDaW+S6MUYSHVQ2cab+pqUhgPd0Pg8MVuhO+z0+yn/zPAsn+cywxAsGTEqE5ImhH5l
BSsocx/1iiwYrdRVTUl0BrGUfNCLjAzsdcQb/kTqJAswbsZ3tRFpXc34cW/lAXmZNNgmft8g9bCl
c9gQOABgzwNIp2wrf5m64mTFVe+0Kg17aey8Vqm9LJay01AUbonf1RMYseRRgkO545QekVw+5m3t
q5K1oX2B8LtY3t1u2jcLXQgL+8a8X8zAAKaSNkZ6rXIIRAC7RS9XGxCZWfrYqXoK+UIbHMwmoMeD
VXPSLqmfignxEWkhKMMZqe/XHgj5iOeJnj6N5UT7JlN1sM1l9nTr1IMqmaB6Udwqyw6qWC6+CZ1k
3jVVLN5tD+h4WEetftEBUo89KJlE08lSqgm1uQoHFbwqoUwh31SAi9d33ZHhfxF1HstxI+0SfSJE
wJtte0t205MbhERRsAVTBVtPfw/034jZdIiUZsg2KHwm82SEGrbATqvnP3WT/cH4SNqMc1I+7jHf
t2BJaAlHxAtOhTIvpH+ZR9KI77r0BVSd8TGLF+a547F7IGoHBdERP9uh8hJBbhf+0jYHfjokkKCT
BIKItPWbNrt4a/ql2JUmhYQN3XYqTFKIUbwiWMPj3JgGrDw6g1RH+E/JreyCUOE9ZnQ2F8lwQojF
r5dogJnF00huxHVOkkPWu2wP0s4E64GaZLSa19gcGHEbxKWpJv4xTPF3DPrqlpXBpylzdouF6QK1
UKisuRq3aag+HKip51JaFz9sTrM0foKC0rPVxabzu3Hf2H16aNLxDgpJnGcCoOooNcm/K9+iRupj
rciqcJn5EOr7Uoz+KkeCXWeR+zZkTJCb1GTVOKh5k/QwlYVXnzst+jVSIDoxT1+Ib726nIL30Gt+
cc2WW5ymCMJmXE5DlKtrFxECDuI1aOp0N2cxgmmSUHPLZ2XjmcfWj38qRHZhAJ6xl7bcz1P7Pofg
nTFc/6kWD99MLqlCYnOa05bhixizQzDT27qZdyf5EG5adhbIh8dRAFwtFP9TuWkz8W6GXv5VZnQf
QSzJpgRjyUkbbDA/hpl1IdPSJ1U8If5XlcWmqiKCzOslU3G+6I51BqNWqfuRKMf6ElayPE0ipNtI
yPzAKPEoOoWLKmz2BkdugQDLE6d/D2lP0mWQRZjZq2denG5xfip5chIN/zRe/vjva6Kh6fE7LTfS
8K19lnafMyOEzPsr5XC35iYlvr5DS5lE31BTdr1lfXWm/NNX6XxLIXquTGkSd9XalG9ddvJJF191
XfbST7FNQheumgC141FDjFbRwiCNuQHA9ue+uViTwl/cbXlCnJhnX80xttr8VIDoXjCq9SHsHFYn
ofHHxGyz5vwIUNhbYCWJG3Ks2XmcQYocUodJvN1i6PMIxcTVqGPhfSJQfJ6UwUCBHMdLVw/08klB
Pk4ab5OmOhjGEJ6GQk4rHz4qfJAUMI+hd32BmjgEAL2xbBPHhmp4YZOpv3tSOgdVO2+J39cbmK1H
X6V6Q2Rqv3cKkjLCTp/9yqedK2b3UkXBMY5g+qcF7tw6joDIcOuaLF40zKX+acR5XyS8eqq1/oa9
f6y6tr+UAwlJkGY9R5rHxHB2Y9UNW0fjtxcS0m6qoFD0Ul0bNXzWSp0R11rE24Bx7ct22Ioztj36
b6V9DjIX3TxaqniYn+2weXDtDJ4NgYbgQuyF0y7G5yJu7sNQWs+gfymK4ob8LZIu4kHTYVrtvvG4
yNLBOgM3z1Zj4LIQCZ01GH4a875HEyOsdifqqcf0UMHxzD8BQbAeNC2WWSPYXzVX/oYLJ9sHBhYS
fiohMe08brFGcIsBIgfUdpR7O8T6kmGdrvw+vg3GQsNHEJvNjfWoMU6ApfeuURkwEI30CrPXxN9h
0rYRLW41jOERnqBVDktObUOiWGEf4yRgST2OzLYXknBcd+xo7QKUqsQ6vnhDZT4w4fa7S2SOb5AE
62MMLDlPwhljvzFCpJv9M0yj5wJAfejhHGvbkIFENI8nqG5rTnrwAK3zZ+xjfyUQdy6WRtyzAiwY
g9kB5OctmTa9HoO1FAIWvlq64yaB6u2m6DbkPmmpQmJYq3gYlLkxiUT28xfcRtVe4gRZ4SqzL+by
EJVP0Oa6U1zZ96bpj9BFcNDk02329Uswe6Q064bxcTaRG6C6BzFk3K8Mj2mbKB+m1qMryw/Qrb+i
wqw5P617ZTg/RsFqoDcV4HnprdNQJ2dgayDOkwDhKrbTtA6vFhbOfVkzZUYn/5WPEuR6RtfXkUqY
F6QLiLxIt3Koc6Le+KT7znxwwQiuvAylsWrKeccrfvJlNX66OlWbKfSYt6IK3nLanmKzXdaCWIVi
GHtOeW8NOyTz0iSWwKpeFeesW7sHpxzd76L+S5eTYWWAeurPmjDd+bWSQ3ar45ZhYL5YaElUskFG
oLAk2iMmsFNbC2iG0xSEuI+MUbQ3EjXzsNSH3ubQJTvNebUIH4UTuXEN7jSIpVsiF/q3Rtftqwqr
naO77GoVNgiSNVldZ+SbEbSAWt5DaX5busEzzopQTLxygypho3Y4AvNIqp1nxMOq4EIcHf0+qfgP
ifabvB3c3fKL4RWXr1U5XovZBGljUYDXxvhsxqI+ZYDqfQFAxovG4pylwT7Gtb7FUdZiKyi/B+np
jZkfowHarxcG/S005t+yKM6BH7irqMX0GEMfbckyepR+z/D25qC6Xk1N/UgAq3swW4RSEwkzbVa8
Vi28CC3sje1BqLXDiqk8vJpjALqqMqLuWuRgBnVEKEPndt4hNL1m2809KpiqKc9+6rZvtsF5Z9WW
ezWdoTtQhKitT9xa53GpOgP3X+wzXaf6N9+Ivm20eAOC8YEcCarQztnmHcZJBtLEeH2ggdfEqhGw
bYWT9QFSG05G7HAUmuxQsSXonv/Mxwuxy7SHlw0KZF6aW8+J2I8mDThc3M11Ev+GfPBZIUjyfU9c
ylbR2VCTY2Om/1uCWxWX/CoHuLuUYch4EK5w051wkjq8A1kdQKkApT+SvInrh4p+aAjh9t5av3nK
w8n5zob0RlpjuPdMYC0+DJ2w2mP8IyDHbz87I6oBz0uE9NbwKWVTfjpVo7emFxLNGWKEjEJtrqcp
e01kevdnG+kAoWoQIhk3J4L9rZZvduMZD3LE30GtM6ie4Fttt+dW5o9RFfuHyeAsDFtdbUUaic3C
Q3Us8HxV003b0pM9FIuLU/setBmZ70kouEaV+S6trNwHMkTkMq7spQSeQg4jv6w+Y/IacbtcU5G+
uTXNMjZyeOOJg64kZJ8wmTDVZo+llVfpB0h3j03hv9so4R8Gx5yOokoi4P3zpR60cWgj5W6yp9LR
UOqSFraxRKrhF9gJOrFO0hpmjDS3WdjgAyucd7fMiOap2Gm0XCZhmsL2KHvY8gKXEsngsKmnX4M2
z7LNyZ92u3rjcesw/IlVTK2RlM/oGm2SffWUIT5P4m1RhCidc3ka3Euakz41qeyNwh36CUaJS5jQ
pOcp9Iq5IGI3jHFlz0qzdG6lCbcz6fc9USE4xj6NKB7uyjnbtpgeTC6XsZuTq9MMoIU0ebxxF2pw
rMoKH6KJUAVrTo/T0OI5XL5lFGa8Dhp8Iboq5NlaHvTIWlFH6kpsgdDxrrOEsXITl9VhDEorQoi9
H0NN2SAHUryFC/G7E79Dp7PP9B/2XSYLbT2ZN1UWm2t3MpprmXCTygJrwG0HhamLY9YaM3E6wByA
/nT/wkqse8NmufIB+dUjoeVOdcrN7mp7k3MU6bNwhH1x2/l98vCmBKhHjcxLDiA7orsZDRdzBHlF
LsbRtar5tZunLwT/0brQJkRuLy4PUYr3zKAMBrJAk1yGM8ijmR1ekbPLKcJ7jWe88mKGEnX1Aim4
PaF2DPhwlCEJ8gGemCfTcxV8iQUrE/51C8X6CvAuzomJxB5Fn+vJGnFQnbOoL5aMV+Wuco/1gv3j
S8s8mHnwEkVWd/r3YA3xrRnF3cnu3pCzQ4wEsq+BwnNksVu16b1hWeFWDFW6MHs0/WrYqpp6wZLO
gO3L7VbI8qdLkTL0sGrI3zac9X1pSQ7dTL/afJDJkwOuW/TEerk3T831k5FrnOTCn9ZW08KSCIjC
guy/zQdrbxMysHYlbJAGQw7IGQK+tVv+sicKW18S0Jiov1aDDiFOqVAxq1H+1hpdDq1jYzasvXLj
ZPWBXKGx/sFW9iuUA3ulXJeXJjHFyopeeRH0DgqzXDmYh+8eQT2q0dbR5WPAO5fMzbmy22YjbfYk
kGaZ2tbxNp6FdZgbeyDiab7grcLKMxAqWKEmcesnD3RsCFMKijfB5pIrTTTmqzVku1qCwq6MQm2y
2MWMOv7wu1fIQTHp4kRpY9EcldMOq2b2WT62zPGwxka2VT5La3GrsUUdwu9uiD6FNyLLcemfXF+c
vVaDcKtz/DZpggUsa+x1MySPdnkOQwevsplRag/h1YlpYSQYdcON3pppaQOHLNlOxmM41w8UZnu7
Qi4x2VWE90s8zqn1CHMXOhAIEM0rH1Dna2Amp0x/8DsDLOqmZ1cM7laP5TfUvt84GQBSI1CZi48g
FN1ey5dgifmCtsJ7IYFqaOmz0/NHIhUIaE4aGRLMgudTy+CxcLhFMK8sDrzb2PVw0edFUO0FDp+2
XBll9V7BLKF9ZQxiTbx1vhP1Z29+B8FEfDydBEGDy2+F8xqJUIr5vh4e6lEdRmmRoZKK17AIQVlg
dz3JCdm0HP86RVz8TdDNofgaRpTWuMdhf1jojlPiLFtQ+0MGaTh1QoJnJPd9Mo0z4V+bZmx3hUTV
YLdYZBfXLnpij3yS1PjJZIf6SBkhISTxTRmed28DZxtltXGpzL9gFf5yV8VwVNI8VGo5b8njG3z9
2tX61kfa3ALLJF2F5o573NYrUi7ewL+aY4isA6u/qTLGuz4K9GZCayX8Lzfiw0ldXCeW9R6Qo5Ob
4EkIQuizDoWQleZnnaGoFTMwlWC0Hgc5/VL4R+bXDL9MY5V67ToiORMqvAGdeK+F8Vph4r8lxOGQ
aQQcZMjJPepz45JlWP7s7jkVcMMb27g77nbsCECxNQlRdeSjfjdp52m/wbOzEZ0AoZbomYAMgEJk
/+MJg2FahsIg6NnM+fB666p/lFO66V1y1yOq4m3Z2zuZuY9VCGZKgquDurqv0vKPkS86pJ5TTU+G
ZApIGho0VzgVIZxJQOZEIUG9qJxFzxNBY4d8annPuk7Q6+Dn3arpOE1udHAB5a2Z0/4NQBdtzek+
eHVCcIvaAYI0n0JpnXUPgJ1gzU3lmO/JBIojZEpkQYDIdfsTB9WrBuokfVt9CVCK84K6cpK/MWbn
yYy3bidRtk4+46Qq7hkrewY0NgIOuqg7lVb/ycBglbXOvnCG/CgiUthCy/okyvncFsa+zOwP4XZI
rDWJM42UFLZtucm5GebViMveFM/5NN+NNHg0K35czrutFUGlHbZ3cFc1AomQSVSadhp9HgdEPxjG
xiv6BP9fwavOLSqaXWdrAKWCYoPiMgp/CbtH9t981T+iY1oTJeoj5IbNkuDa4c+H5sY/1H2502b0
2cVTSxOsAPQErJSj4p6Ayass0l/IyDLh0YV/lWrQnxMJ4pbRw9D2P3o2aEwN6KX00Y+Rtl+NxDSO
3fwbwi6fHylgKovog0HOSQgWmuYAXGjmiXupfyqSGdFGjv6qjcpHmKSIK+iryFD6nY7uZy9Myujw
0549foco/5oEQdJFypFFLjt3iUtq3GReZlvPoHzo4v4p6SXXV/xiSolCi7GSb+KAl0N6Tcqpfwij
+I0PB8rRJL7H0vwUEZZUpqJnewkgkDbXY13uvTo6FQuvBYPgW2ZSy8ZFfPZ7d5f5+kDDvg7aCFmV
bp66zD2U48KHIMdWwZzymYlVfXDNvP7mZSG1lxg3tV39GvPqWDkA+Tmz/1YgE1dqAf0YXVHhQWhZ
i/zKeg3wIX9Vbv3B4uvahPxdzEW0EhajSi7sL7c0NeBnGoW5ZrptiWVqBRFQUHUHQfYY99xB0xgH
Ql4hu2h+5U18Z3wO6LdHaboPArr2wdOkFgRLFRl/eaQ9MoV7xqPIaHe4MIPpqHQYpjbJq1tOPwm7
k9XUc/tniHTMu+42p+HdkXxDOGwb4hGFtMuLYxFDR71JmLfqaKxc95caMRO3T5Dci41RVB+1K3+1
fAS2FMukU0XWqU+qd5JwfvA+opsR082kyt560Dkc1914U4kxvzwxvJQPGraZ396s5QebOJ8gtfFj
WvxX2yLpkKhCwu6/gWMcxiI/ABS5iqIElIeWcioPfuXmOyklqM3ullFPFMVXFQHBsuBmV3SKfG5v
DhoPTepzr2PmFgiMhLeMPhg+DEFCqGxhrRI9EK88v9WTvuRkaXA7fUsDIirsmN6/Ogp/fjYN5+56
JG8JwirVNP+1yh9rjilULHHyS3yHDWU2bNR3s2l3dcNblsCsBjZW8b7NcGgCLFeWPI89n3E3GTlx
0PAk//h4k3slk4X9VX0HDPrAgIOF9+IQjglroiuwFqD9c9qLY5kGTNDKj2bqCIppq9fQ5v7W2gQK
jTLfBg4U1hYZ6EJFtUYPvacnDrldvobuRlAAFI3DwKVDS22F3/NMlEPa4/JIY8xNg/VmgNEiaoRB
KhOjOTLZm2Md3swZMFrDhCHRWmh/bVA/iS4rsre935ViMpEXT+B4ErhKbrROs/pE1govsFGcRid9
CmcUWH2BOnE0n/2IoDfiE7Dkox/J7C1FmZ7cN7+Re37rV99lTmW38jk01Ufn9M9JMDKZ6peBJBGJ
ilOx4en6Sf/baWCsxMPvqJSX2Rie69CDsjYEeqsqguAx6e1MYB4EFHUPnK8aR2pCXpE/u1u/IWA+
D+5zCvm1rP4E71lnvMXSus02bENCndi71Qj62SWsOuPMR4580epE4QGeUohgS6DAH4ZJF6skLok4
4mm+ie5bN6Naw/8lQ7D8XXOV+wFmqrr8ajv3Z6isS9ZTJ0p8UY2Tb1XOXcUR6uhDm68wT688lhXE
XRxE0q3jMaRt8YrXucdjb8YvlT1d3IB7uLCXjei8rpcjB2L1d1jav8o6YeZXEBtGRQe287l0+p01
sDYuQHVXSX3sVLO3RoLQJwPjNrTZD4gY3wkbwrC8Df6IgGKgPxibi2iANIRcfKQWPPc1Zg5RnYyI
8Elzji42WaVOX6KMhAC2kkEKR7EIN2oY3uDC/YhqeC4G8Tr7B+oiuPZqk3fYycINsESUr/CFYP37
2zhDHuJwE/bmRxVZb3U5PjtO/GJb6jSSxAsb+LWzxcGMmo9pgeLQTazCOSSV2nprsugHUv+LE2hQ
qgEGhBg5iozvVtMchJ3B50jIN2ie4xCiqTeWP03Ce82uPOODDfmx0iHBeR4+C1RRWXQJFZJu99Cl
NkaULWwZznE+gSyTaQ2hRIL1V6vJk/Y6DfzvfhBHJ6LcdnrjOEdMjCYr2Fvg73mu2ArVOOBJLvWt
0C+ZU9yagHTSSvLDdcO014S7PvvcJDNqY9Ix9GDusal+G+QSk71QLsjEGTNXmhPBxXz+6LnOa+IH
70PjHutlhl0Wr3XuS6CV9VEQGhiQs7bW5sS+rvoSMbVLWtM3dSUo+tIEhTA/6w6HEX2TMm0MMgPC
09CFrMZM2cv5pHZtd2Zdd3NqAeXAeOhYUJiBumWj9y2B6GynyrpaQ7spVL+yM7w3YbhOpnEXu5++
x68cTILo0th+g49C2RFdex8Q6FKcjE22Qf3R7rKpOaIcQBYNhmDr2XW3nuktlxmHH1asGBNOqgVD
CTLuBW7QpSrFwQi7c7rsKEr/g53iBxzRD4pntH51fJwln9q4QVNu3K3WSThweeVbC0k3+FynsZFc
ZhwGbMY+ki9Hp/XW6BrIE2LT1FxfUKwRH5R/zbT/XZNK0unwGo6fY+VfOmfuwfeLihc5PLktznsG
avRlR9B5OUNsfQHe9cDw4JrU3rWyvsmKUYWHwa7uSX9xzqS+7OhAjwWHoembj3OmbmUVo73LyJrq
8lNTzc95X2M1mn8C/QQ//uyoYecNiOJJmUkYMUPbQ7o5DvdqYeAFDvhz20r/GJM8EWb42HBgm0p+
MV7jsEiTV8XQshmafd8QkaIhJI0zs14mI2jmX2Mx3kLWsYSGUPj2Xf9sRhLucDxv46V4TqpjXH6O
ufnmjlgkreyvntVzHbBtsDLeLMV6NMCMNSPnWdeknUJrbillarLKrO8IhwV28UsSFyepqMP78WIF
kDXc9gZV4lJNPwPasN67TTnFiUhewSzj/0yeSHTuGGwymR9iZkvYS3XIoEdaMFuy37nwvuck/BjT
/goCcbhM8G4LAHg3l0Hr3ottkmy0e7X87scGHiVN/zoEFoncHM/BamCtAyZzvvA2PJeCRMO8HL/s
sr6wtdswp1gVk//OLu4lgcSrjV+MdpFBjHpLvMOtZ8pdD81HtRwyjj/v57GAO7OAZph7JfrN1sUj
a5w3k/OOSFv4YC0KxCD/mvFZ04Cf9EDcTl3HnwGpQpDcD+MSxhPN/nWavO9uJPMoG89ZVjj7VrZ4
FcUnVSIJJk4CR6ahXDFCAwNyBYrdkzvFgDap8APMwAsCjYPBQaHgDB+U6iDMeUpD7P1yW0et3PHQ
LxBn7XAeZsnF2Ge+/NPM1h00yKMIw19WGf8Kdcp4NlvEP4z3m/EQRhhi44Qil4Hz3qQY8T3OrLZj
6d+Ta2vaakdU07XJ/J8+if/CAl8bHuV6SxQdJ3T2OsB3gOaiZX4xIWCtamXRWQ0BcyGnmQ6+670n
3m9GY28s1UqSpUdUk/2fQnW7is9wMGWPZe4O+2BmK5jFGKBnSTc0lIc0m25uj79MQIOo3ekAIBsu
eT946yxYWqMM5u4YUMqEd1uWR2vgpkXUnwfj6VkN/H6mMz4gftimfV9sEt8iJXJi/eHZaX3yY5+U
5CnbM/p/GDzPucLGpTYvDXrWKuOoM+nOyn7hAVOdN5JuwRjtfVBxLtYe04YAuOmD5lCagDhVLmT7
SlXIxTRI/DpOf4/FPD3afyZbkeTpS3etU0y0MwGUpcUQtKn3zNB+iW4rGEq7LLDWsbJdiGpYREz8
6cvV3Ytqm8vgKkeP0JSBGLwG7Uob/WVyhglUIKyxjLFZmSapJ038TzYBYMcqkxio7yUqose2R6vF
JADxdEV+jW8w/nG6fRQ3v72YQY7XDi+j398EUgECJZbbWoNvnDHAgjnEwEF6DDvjrTfnj9SFw0qw
WOQUqUjT8y1vn2Hs8Stz7aNSkh1GFdndUsf/qXOiVB247+TSXSKH4ICJOnvKlw95yS2XQNDqTKgX
eVQGw40WV0WW39rM3rVWsQcOSM2Ds9JgQQ3eETD0WO+HhkLRnqPVp/UkE2ZMxToU+uIq9zp643uZ
UaSDwyWsFSeUmey40GP0PrpiosCa7m76+VPEct8VnVy9R5opiG81ilv7bQrz45KMMhBMRWgce6cQ
CnWuInp5M74kfsatPkdT8q+oidvmA1DKU1V0n7qmmpt6Dv5RzVtlo/h/cybCCy39bDJ2n0LWoAy1
NrazCcFEEWtGLzm438YgAL5x48zq9tkPBpAllr+xe/MTcuhX1ZEWMZWs7Er9mDndTyycN9BYF59n
a0c2v479bmV6V9odsuupxzHAJ6d/mApYcHYt3L3P5W4GJYRNkne6wN1Fs/FSOQR2CSDPISkrwltk
KTQaucu/IrxtsN+cpcEv6uKJyTH2SXKLmPnu/p1/Bvq8kkTNIe5uxEKRXDWBDe81HNKFeAqzHzOU
XPfudPW89q9LGUp5rOCu4/EzdfeMniXQIBUZbySDWNQE0JCSfl0DR101RfyrMZaewVP3Yna+hqwk
Sy9n55PXXGKMb0n7o95xqIR06P3INn4qnO+A8mgdUioSH1Ud+hjqqrD/OrONg3SYsw27RW7OA/cx
B9EBw6u3thyQH9oLo75oToBa93B8Pwl/4QZHxqGB4sAEpL42jP45TFHfiVXntPu+rGNI3LRhYxLS
saOVI8qMzGCL8CRpbJb/rmLxsbLRSMoY0wRBQqs0zCg2aG9GKlvGidva7igcmvg7le1X7Wny82i6
QIMjM0+sPcxgby/L8BxVnneOMouzy/WHNRHiQp26FG41K7penf59TXrXxWN6Nlf01G6kPqiI3RMK
ipQpoJ2Ox5FezsuC6VzCBNtQiQcrx54BxRvjhbAmSh5ZgNooOn2Cip4hhoSY48ABa2JkMsu3q8R0
jwNK9ozKgqBnaxPB/z2R1coSIqhSJBwtPYMZciQB9EGpAudmi6zsl5FEeAYDEZlIYyuidTyBiNJ3
PuZIYs0dwRZBZTlX+VDuR9qnf8/o30M+FJg/ivzHaoR5UBbm7eUp//cAVPn/v0QiyGS49tGHV6PJ
WMozTwPt7TFdntwcc9YvD//+5EhOpbFW7sGQDx75wyfCFtqTHQzN6b8vS+6MqcpxDipQHNUYvjRp
Xqxtf6JOKCii3VoT2sFdojH7t0DBunBm5hiKXWTcjTQ9tMyndAGxlqRao6uavuOU+bLF+Hsd6HtM
mg4+KJaU+PxnjJ7SaE+5w0L/38N/X7om/GBoZrRtPRO3MeuYO/caXSVDvJAmtVsqh6RrvkYai+2/
7+VeQR3z7y/+/VE/TDrgzFv+PQrZmqBVHv77Mgs8Lp+xe57r+VekxLkrynGfWpFkL8Qn7n9/Cn0a
uknKeBWWERNM6w9tEDKuKanZYC4P7vIk0rlkjt9NWLCotU8hmliFis4RLpFyIly7Td3s5tT98QRT
otoqSH6KqH3sqT7J5cHPmvpkpw+kYm29kn2XjXJ1yviwhKc2yJgHu+AVPCRNmVcfJp39jkvzW/ss
OOpp+ugMXMY0RnTm6GlrotrTQNMhdZwd4B2ZdFrpWzLIpyJ1cnKYxe9Yy4tMJO5UjARKEVcX/FhD
L09Why9iLMaHeAx2yU9UU3x1tsK+5jEQI0t313guDuXGZ31BZlfWTjkjf7EX9FgQBC101hL5nNsl
u9lNf5sMSMie86B+kKSTQr1GN4kGJMzPQ2Q6L6xMh/VxIthpZyQM10PF1KgaMc3bsboglQC84FoR
136K2YYBY9iMx3DAPMz+XT2yuFwlgYcZmjVZZxmPNoC5zzoydpI+bzOhWSG8a2z3jG2Lmz32p8mb
d4ZUITmqCXhnE8WDkWKNjhYwJYseaMa+c7QM7iSiaeAXaLbwSpSMU0LeAgSDflT7qHHmd4Dr2DQ8
ai2i6Qa2GET+pa7JoPojLjMX/xJbceJL+60IjOohMX7nQIhx+NFNbu3ODq5tY74gqqVyde6jTMUa
MRkmVaOcj+E318WCHxvcEmjqbFQAhHsgHFH1m+EgqzHNBjetZXPO0Pq1peEciyqxLobtHoNpEvTB
HY5rAJpJESBT0qb6IxwqJmJKxM6Kc6IqlfkpnZl9QNN/WmZp0zdOj0HdMc6kvOAeEtxVWCzI8mWu
4Abji29QJ03SA9Vv4VmB1kplo7w/g5wYIDfsv9sEuUiQt19cEPt26t4caI2sYUv3SAzWwXP69Bkh
JpYYb+32EyHYBvrr2jsadh4+k066CmI8fshQ8V5rAv5m1obka/GUDZ+FS2FgbxIquzsO405Go4ip
ZJ48SNDzSUT5M5juxev744gG8oZgFQPlYPTHoEB2B2I07GafaUiSkQVRRpcKZRqLcGZSlg9rtjHs
71KZAQxBRpPayM+1Zo+ToKRiYJ7YIKyBxbhBsZfJDP5D8S8gI6P4G2cJps89KhVUj5NttszJqYFS
wuV6VnEvVSRgTzolg0uDUyWd0/ohy/puZaUmEZJWnJ39EuhKxutd5fmNfMmPf5+JWeNesGhmDyLV
d2iaZA1MENRAd78lRJUjdC+JQWrYgDlG9m1NWfuZVfWpLUT7mIjSOfmND6S9KAikyG1XbRKEDTtf
DP7OGDveSUL5jNH9zcIuJ5tMLwHPU8n7UR44OBArj069+fcBG+ro3CxPNMUdwIJVooBGuMkNwTnT
gBH95EEKbf3EeuwNg5mPicyuYVlfS4mnLairq9cj1TBQV3qpjXwhr9+Mrt+pxBXbWokMWDwiKTKB
eWcEDFY1J09FmUycIdlwsD0ii+c6WjCCudgTzOUi9s2d105BjQimHtsd2qyXf79svOgzoPGN4YCt
Yrm6YpvbSUurVtdJeOyQ/ByjOlR/SJCiqg7C+jrUHsStzgRoQGKfW9bw/LsRaFflvobEaGOU4Ktc
FN7RydRDrbps3ek8IBKUQXwTR+ElUHCHfbssLmoabm3knIOM7ySWqwkOUXLz70eOTo9eqLXVUvBM
O1hJ3DNSZW/7omc60DVHy5PRo+wmhaiCfoHpZH3+92Ahnfrf/0Qzj9+WcMex7GAus3NvYwkpKLyt
9mLF+PSHsH/BZJIQM9Ftozag7mTF/TbWOWmexnXQbnKexcSnYcROUGQjOsTZSk8z5Nkt+7+1Q3De
kz1kv2YOt4lglaKf6oe8D9Z5T8QwNyj11KQfU5NlF+TsRIYC+XEj55jELbLBSSKOCJ0L6X3mBQfO
DrY/PGuPynhunQiWJxOTanSpJZeLURGts9xSTlMa0lSpstxJgrtht5q3GmOG3fmcZJzUSWG4Dx4k
RKm6cJOpaIenST2xpH9TbUy22ein23BIvlk3atihOQluPO41U+CjEzQYVmUOiMgi4uh/h1iUuNcU
ycB7cQ9sG/Oeqvq1Z+QlKQoo8DLJHHKaf9IaqoUvZjre7KB6M/0/7s4cOXJgvdYrwg0kZrg1z2QV
ZzqIJtmNeUYiE3C1Ea1B29Im9FVfRbx3DRkynvMcBntiF1kA8h/O+Q5TAvs7s1RIiziw3C8IVmbU
KY7OIBpAwBlPBKFB0KmRpkMnJDnwW7Cfw8dgrl7tpDxHKRleMqVMd+3a3ruEa237vshWVt7WF8lh
IImQIVcj+j1040OZ2f01jpky/v3mK3fcC4sjdWzmG+K79GKbw6ogClhkZvsiVfNHouu3uqlfRjp2
9nZFRk4i4NmRDrLRpKwsyGRJUGLQDjlTCbbAdwIySbB6THWVrUIYHWPhOh+mSxiUjHqw3qBW4dOG
D6Oyv0PhjPuwLcMHaxyZ8bpoPe8yKnxe8Dof4joYvvtwGkm4LNqnpC8xEE/D7wQBIQI8yyMwqJXQ
9SV1SMIYktAH+0ViPvAGVojJUCePbdGjZYpib+uMU38miPBJ45KIi3x6t3soobZhOlt0t1Q+Tvxq
JNih4lw9FrP37Ke1talUMZyCtg5J2eXn7+nQpqKlu9Gpdwwnbvi/R2+QleAHHE2Q0YBaUYbukzm0
80Ml6uBkxfyjkJjZzZS73i6174UQ4uWrPeTZIbJ7XDf2vE4yzjFEn5egyP3v3jd+mi3OuPw9HoNk
2Qyl/zx2Wb3Sc5A/jMiZRGTpnYLWv8nmew+MZtgQ7IGEEN6e64Y5rEbcr2Bmk1DLFcLjcTxOaDgX
0p32nqfyKwoahDIF4acDAmpGvsnBmblzhsJPVn4RjhdyKMITD/D8kLbBr7+/6ogd3KRBXJ2VPxyk
3aTrVszwLRRpfVlvEmHrkPqhvPhX5ZjWr4lPVF7+85PYKP2FA7OYymXeIGof3hkc4DvvEbJzQsJq
aiM6pLEuDv/nM8MpTlzW47ZtY3BRfm2dI3OqNklQ2utIWYJ5UgRUKzMo1Xxfn9OsYIXVEsJV+6nc
ebaDRxnZ3U7rZwsFwiFqWcCkdmJv47J7q7z6Fy7LRTe44tkbWzxo94ZS9WaHKhgXwzxZJddPg8ub
lIjo1pWuwwDcHQ8aMmOq/PLVDdgAzCy6pGml77NO0JuzywPIuunqydlHVWxs+pzN6tSaJJaSVXuZ
I+5hMWBIqMDzRkTTKr1Govxb5WzDjExCur9/FpvjW+0yu5h1M2xdHmhwjYYtwavwE6wJk+T9DMm4
27h9h2mJtInROFF8256wxyMZgxWqogsxsuCKlE6J64NaMFXVq3Ckv25Z8aSm9jcdCVeftn8ym0F9
JGFBOlcDJn0O88+ABv+V3cTNUNr79OhrfEnWT67aV2Zawdox2l9+jucpHREt66JBNqDd8ttIEaY5
PqV2Zrx0BSMfVM/jxcIf4Xm5PJRua64RQnmfSjFfj8vXuhwI+sAC6GRNcwqsIH7MsYyyywrELZ5y
UJ3ztJZyEN+TUXCaaEo4VI3v8l7HIWK4sh34xCmTrIgdEk9IlpKVEaO9niiaj/H9D1IdomYz4e34
UY632zXpbFF/LMbABDFZjk9JwFSAGYODOSx6cHpGYZGBlASsLsmVrrCPFP/Viil+tp1q8csT68K0
xPOI3DYkuG/z915hxDpQnKUEeElm7nYKD6GmwhiNAJOz7q9ub38gMEw+q3vKxPg+pJiP4kmSBVQX
7512ALERS7qrnbJ5iKz0jMj40+st78cFFS66IvxIYv0xW/3X3NWKFPDZ3FWzrva2Sf4GUfXgq0qr
WbsmQR3EmfRYFUqDU5J4TkNxehhZi0mhNU5z5TCcziv17LOvYiZdBfuiMD8DWoltayGv17VMV33U
I12KMpsxTAwMTRNNYiXdG7ok7OplhA6PM2xZkZq+4HR9ioP0nDr9vP3nEcbpcfTcM6jk/k8j61+M
BK0Vw89pJ10BZDDovLPHoGfbIifmEqvWQvf+ByuEa+4rzZtGLuQc595eKN45F7714f+JCf3/O5aw
Be33f3aq/+d//Pt//tu/ONXvf/+fTnX7H4ErPEC/VijMf3Gqm//g1HfvfxRYGNVty4Gt8N/gYGH9
gxUhG07L8ziwLQes739b1b1/wPgUoWm65J0A/HX/V051y3b/lSbqWyGvwuZLgin2oRRbd7Lw/wVK
ycooIQIPKAw666ObjXCAUwcGHNaZixP1H5ntGbvezO0LEVsW1VO8yMpgNzpZuHd865l+fN5znLPt
wt2AhqkKSWnVzovXxvHZrWKJmp2NpCE5JszeOUXYJmaixP5+6FkB2p5X0DayAtLevDX45DCZKr4Q
OfU7z8Maq8AACMWHntTP7inGNXAK1PhO8Se2f3/19/fzioZtCBzcErLLj5xDHyhvxaaAvnx0FDpU
fgbvKlAXNRe4dufsEFYiIiabjcl6Lj2AJZZ+SRD/rIKMMGYW4hgMQw05Lu8QcxG7E4wdNrli8I9Z
RCxQPZJ20qVBfTTzojlK4ufw0cW7RGfp0R/jj6gL+21UWtk5MZlIEfKzDe6/UtHdesAiYctLd9as
JlK0Vl65dNLEYOeSIkTU85XcOSZlmSzW0hRYVPJfE+u9g136hwaXM+DlmlDHEp+0mSp9yphyGZNz
GyoLLGwp0bC6p86+m1LJFHQnZhhDk4QHM/Tf6i5J9nHKrsI3oui57eNNQ3AhPir8PUVAeCxpHoug
24iiJDuvyH670dCSaE4FmgFLssdvlwjoPoichcM7uHR71d1zUb6G0LKXPocwD/Vkm7bZn2aKdzVD
PIa2Cb1HeIpT3g0yC+UCd8HD6Ar1MZOjTZrAT956f+paXSdUHqS8f6euma2z1sL/X7Elq1jMrGUQ
j6tA58B1WoSgJtuQABHoPhwgcMxMSL2ZTX0+lFth2eWxlbU6jOjseoT/SJcwkCRTIw8GcQgkwTx3
paw5e/piz1R+77TRD5lxHKxkIYcNWhWMJrtasz9oknTrBtfUrqxjivZyjMWTP92f9KmHn7axtyQ/
n3uvP7tgHAjc3OoWbQf8FOeBteJGmjtvjsXaVcOwqX1cDv1YHFtXGztrdElHHl2Ui3wwwhDF4z1h
Nh7Me7MG++/IjCRalnH5gF7O4atTlYbht9PnwFX9+J0pfXY07x/qWd/Q9suN2w01Q/w+XWm3h8xF
5biY2+rVc1Ia/ib+cTtcVkNJqAzex15hZch5E3GgERwXm9AJpQNPrW7wMCUYTO0/llkEh5RF83K2
d0i7wdCYyA3ooOC+VjHlFY5uU9HNxcyjWveFwUuMeIfiq2pfILgD52rNlhOYNVNsHl3TQQXvKlic
bApjw03OunIXLXlsLAxiwMpmy47Wbqy7sgpeM96jpT1X/SrxOrV1Xe8HMYdP14PJDMkr7C6UHRU3
k4WTvmuc11wX77zqaOlhZuKmcp5h6JvrKkdVnPrzdhSFuyIILzoJgQWdLnVpEq6+quaaAUteXCkY
vHVPhsIiYfs5iJTNXBtlK2dksKjGclmW5T3Ima1pxt74ND/LhmRTM4vPrSHlgyM7sUIQwZLRZRjt
A+50q+fK6ohtJSavxTZjuR9mWqGDxBsmzQZZ2wS1o0uR08Quz5walUzfLEffYDHcIAxKQt5JxK/8
v41+NNIxWoioAntnVR/0/jfb5S9pv/4cMtxNhrSwfTHoscoewoYx0BdldKUMCA5mk4zLfkCzgk5l
UYP52AREymI59Osts7Ya5zNQB1SNBMemd4e7uU4q5nrFEDcLpB0MZCcsUZUFD6wool0uvD/a6UKm
zPyPY+2/t2Ryk0iTpFyzVFwx34TNIKSW0rgPIF3EjyCD8JovWH2ADpAejqkJxREci1WRWyfeonyn
BckaTnRNVHUWVLALTMDvZWCMa9NpibIWj2PtqVUFZThP9DbPUTWWMoLrVMZfHok2TNeYVm2qqWHd
0M5qndvl01ij3pdnG3QDSI7xaRbgEhrzUsQ9QGHwIutwiJdmmiGvBZSxyEcgECqhSrVCRjedsZCl
YJUjUUraPgCou6YOGcAiLfVDlxeg0lOU8P7EVFeLEjPeiPMScybCu/wz7uwBBTFArWriE2GQ04f/
KYf4IiOVYK0HsIAogbA0h7aUpyKc+3T8I4v52HCNpqWKltTKkDcAhCS5C4LAtp+CiSF+MoCkc5uO
N2pgP6xPSRW9Oh0e1sCbn1jTchxFZbXJ6kQ89cLb+oEz8xhl1a5nl9mfExmbQH4FHfpDw01vtcOK
G7rEbcr5Il7oLieMU6bZPKiEubEQ6a1MOaRyXx5z38Cl4t+1e1ASqyBaJ0V8IaRuh/bEQvFR79NU
qaWQ7AjM5sVuBWqSMVB3UwleSw5VVrQrG5s4W3WtDjg1eIQbGBad3N54dEAeg+1VPqUtP9zHRs3Y
p0R7lFogn3VGEmpjvU4iO2eNLAm0bRNj0Tj9Vqk63vdMayfktOsy13pR5y0Wzvan9i1YbQr/Jwrz
oSNEwe/HbZW6J9JLuGZwp2PkYCetra2yCu+c2fmp1Q1LoAzvbaGrHaqObDU2U4+YQT0ztBqXseUP
ay/Lizc3HrdMWVdGUv6Yg5ZrICflKsxiqImo66CNtPbac+OV3aZcjSz5txlDgBWzTrYgejPFpHC3
jb0fzLt0kM053u7ydfQRO2TlA8uvewdnshbhqp/DFi83QuaHrHDWZTcH1+S7RGC6KU3SjH3WeNtZ
Ybbp++wUiwG3Dp0N79l3OxKEXSJnr8d2OuJjQCYWLGmi07VgZSAD8n9JjqcY+y51aW9S0/lG9Ojt
ybZ9Jojz5Bv+L4TTwF0BCBy95tIkwS+E5OessdQ68ucJRcUYLEItI0TcSbEO1d1GQfXm9+R0ayu7
0t9Pm8Fn2kaYbjLAqmGXAUXPtF4an3d2zPWb2XM0WLONmCKkzzdT2a5Z9dpW+tiVjr1kbNZsS846
2IcdOT5xuhEps9xwDJgzg81L54J47Tlb86wDMCpI1wyL+LuZsKjOTlFsizFF5XBPWeqnB6of9wQI
6tGm4b3OmclUefbwMRFHk2FXYYPPPsK5O1WAvpASnMJcmj3YRj0cj6jE7mBVz0OOdWTIFFl/1So3
p6MjUCl7KY/yqZu/QogrpJ0ypMvdj6QgvNtRLSpMo746kR2cs8rwl4lrMglQRBqZ8Rbp5lddinjr
Kr1whkSt/ZIF8oh8IbNqaz/7aOt0ANWW/KOe9PCNpvNYp3GJdM1lgT1CIw/aa5uIa9emb06OYBlL
AGGQGOaTCdu3u/Zah3hXXCS5Bm83KWNNhR0slIlbqrYvnUU9gwT64AyAKqTb4gKMt1EkwxUDI2Op
8DhVsK/oDcbkORng/OEAWmAPyoktzu5LgwrIXTefLKvS1KEx+rB2trZ2W+37Tn4JDGfokaB0MueO
WE5dxV0RmSpM5r4NM1VReZhus1INcCke7hu+t1M9y3SXQ24eegxLvOh6LuAyEi1b2+OZaOJ5jxbs
JeXhe5Vl+hgZzSPPHgsDBTFHsSrWzT0B3W6d38nkhvvGzhVzKAfXCHGMyrEXCPSQWmXDcxtyb6Lx
rVdUUd4VCyBOt4AzZJDxOSFMOg08vFlpj18nuPUyOZeERs514u1dBHpYXVXcHrTspw2CCZ4F3Wtl
F+JqEp8rouEayOgnQ5oaRQhjpkl+JWgQFlaCrqW2D6FEB1rGiV5WbftSpMCr85K0wHlY253v3LUj
NyfPSUJAz7bOWa6uHZQ/iUcOZ8cSbkHkuETda3Ac6DQgbaG8VNO8hWNATVFV37NUAeRtCEZYJO82
QsdJRsxQDAq50X/3ynlUTdfRlNjslRqmG7yYbeF0X6UxFCyx1n0up0OYYGOiNVpaMpxWztCyzkvv
C2lWLDoppwsEMjwJs79PvXpeItffy6EMj1p/BxIJpEL8x0JGbqkK3tJgPhuWgJDR0RxUxvDes/RB
wsE3bDY3XedEuwENWAqMrMsI3hQm8v3oqwSJMdgOFgIn2GGPJMLVm6i6pb0pzshi3FXJ0xA7fPcU
VvPL4BrTT+w9So7a3DKy7yyMUMbei4W+NlehmZPahdtiISezX1ewYZakOQU8v3HFhlZzxmLdvUQJ
EuzJqvrPNq5wt6GMThMGdKNpzNuOpvUy0V5hp4QNhN+l6UuyXDDVXJLR9y7Z3w8DanaiESlrbJBv
gV1c/n6YEqGXlmGReSHEdEmqmUTmMrZISZhNw9p1RmSjlWuyK9yMXTBaN95oCJrCB8YPU4QKpiKq
IWtPlafe4jLZNs3A6lDhehmYrGn3s6tBBdDhzkQwelR9afTYTXB4IhRDGlLNgn/5JeuGiAl7O3bi
OUuDU5G3R3Yby5p8cVayrgHbbbjEWSVWiWuFSz+rMYc1/rtnapJkXGTKjnMsmtk7BhE4Mm7CTUKN
0LKP2/aj0a64DDIERBQYZ1kkJRug6DnNR0i9KsrXxPpuidICpuReU4sypkNihpETcopN4in+Fo45
hYWtwocyzYC/a01JzCIphynR1f5e1BNKpPEgq4mB9l3VZxl7rxudZQ89YmfdoTHsUPt9AQg2wGHO
TxkMRsn225n0ihumyTvQ2gIhNcubnVULwASQl9hrOe9tMT34Hjnejsk6x+pe1EDZpFkt2YnzysTH
upkV9gir6A9BLpdWy8xRThJX+6AnHF5AgXhWVzy/3vCp6gXOxhaAczA1NL7jOhj674bj+jjMrP8N
fBJu/BFU3D6mS4aT4YK3iq4eY9K+ObaVhPLWLQYdMLYcVY0gAm1DgjC3dyN7PaBMH1TPJU7ILlSn
9CjdEA+E3X92+UMOn0vKst2mKLdXPRFpm8AG6jyF+ihygOFhkW8SQXxzOwVoCOqQvsYFgeE7GCsr
45Tld5VDaccrkgrR7cQcGZndGVvT87DDCPOrctEothFGFlE0CA5aoDp5HEL1l4rNrGf+TNVUbnTd
sW/9qzPgTgQP99ML17+GEd4RR20RvKF5aFnRxfoymj0FrFGScdGbqB7yFZa0F+r4hDuHjXYfa28/
jP5FCgCDUTcX674Qas3k/YIJL1wUstl0vt2u5vE2FkpdtQ/FwVT0WuxMgK9PPfsrhy9+kW2Namm8
lTVTiSQ5lUEGi4RDDi0fdhyG9G7HD0QO+cNUmx9Fg98upPBYo8tChFL1GHFMQNdhTCUfFvgfZv/I
IvyzIb9zlyKhWEbTU4h4TYW/3JS/2jY8cIOmWAEYQwyb2RADLUHiEexF3DtLfEGfmSDPnhDxQ5CQ
IWB31p9MJJ9zwJldf/XpvbQQHSLuryYjYYskNB65RfQiIu+UZ+DqxPThiugkw+4GI+KQGCx4QvSW
iwxjyDx9BwNhSfm4j3O+PM4uQA0SS+Xspska2oiBqSiEGBcFJxW1x7wktKAeeOfjRJzGMYSlKxtI
0W5+nhCq7fEGuvhijXBr8JMlT3b+qHRHYIAZ0zSyL16k7uhf8zl99MozIMV503cUdvhA+KOJUsEL
O6o0MjomjxwvqdvXxiY/2GipvrOZ+V1L0MBEJLViD7NYEll8UxAwKEzJ74mAjVCdLOJR7dvcfOEK
Maxf7KuwNNgDjB6TRCsyTMd8hzgJB86cXasJGYeIEmzKZvU0RZDB0AhTjj6FjscgEO90TXBCxi5W
OuzhCKt1WcYdEP+eZJdddd2e7ldnVJev3E2/XTRrY4I4ljqMlFN7aUruHDsbj/eXwJb5OwPy3RBT
ETlCby3kJ9hsYOjP8x/faR6APz0i0YVEKTfFGL+RN47qXrqXsSrOMewh0srvP4Huq9MYwHJ4yfjS
QoMMCdtujjXxnqjB5MpQeEKU1seUPq4NxIXyo13BzvKtsVwn7W+7se2VHXUAXgbzd6TsZSF9pGIV
I9QRgN5d1b6zp8wmjqNkL2/256HtDx4AIHNUu6z6njr3lSNh6/Q+jge7u7FMeyq1Nt8alVDadv1D
7PTdQ2SQll07uXe5k4qcTGHBorYW8dWc/EeGFGfBDBMgldHu2TuTY5ZCraprgMPEkvOKHKgcnf0e
Jc5w8aeyXALlsl88vOJYWOEbl2F9wUbw5pgRhYwpzY3XjvGmVsggWBkxMiveZr7oIrZHbGRJNZ6j
XJ5HZb1EXpcwYDRw5ntTsyuYNZtDPu0KTpUw/pBWzziibY5T+CdPOBWzGqpZ+l2Yrf3gGuOWeeyv
uTJB8nXRDZCWAOZ06JLi0t9FxazkbEscu4yiJoR9tIRHdAtbNvN2V29Ta7yhUlsYeUOFc58NhXAQ
Qsd47gqgy5HcmY6x0o34RBhQreIwfSaUeRFU/dtoy30k7i1MwDDi7lh3KWejQdzEYH2mETFQ1pSf
oe7SQuqDZV68VB5ljT8SOQuGbTt4kjOlcsdwzK2Zx7CxPSkiEXdhN3yUwb51XIKS5uFWZg7+6gnL
nILrlYd6zeWwY8UAsJK1+WTfjS7xNez7dIkEiaKhg/lizWRBFYwFErmDwyF5MA83v44YZhj6aHFL
tFxp2HfotbPAfZIoJRfKmD9n/egrCaWcpNjVeCx1xtDud5yPB6KdLwJ/uczJSxL8u6G2bnXJgCpZ
ymZ4iplXCaInFxmQzYWPisHtWxzXOq229Oc/pntDZWHRZMwPRsfqmu+fgIeJ7xOoCIlGYbVMG7JA
B/vbC8zdrIE7KfHHNvpDqawnBrLrmDcks5D9cYh/Vq31UpraXFRuw3ya5UTvQPxGf77W1pmmvcMz
qjZD7aMhVu1PIF7oiyl1vV9ZN217/Pep6xH6YvAolNDDZe0ucsMiOKfbWJB5m0aD1AL447fxmxE6
7xUpd6y9t5lvQ8xTX2z506D4Sp2I9L7SZBepz/4hC97t/NVpA+QxXnJjL8+CpajPk8WzNecJuYjQ
xa2MdPoykX43HhoQ9ydmAyNimhUAB/jfneTUA1nrG2ZIZjFe/LYFROMwjbTaW29Gj4QR82bC/oxz
8aJG/aW6FymUOkYWU2/UVWvlrCI/MpaDE/4EafA+QX9LM/UStSaiwHyHzHsRtJx0OHyPMuuO8VBx
4kwDd6RtPHWkfxtlJ7mqbKw8+pDP8pZNaHUs5plLwRjWZnYtioCq3Ctu6FsWZZyH29BsWI8bgHr8
4TT36tA3sHogvHrb2SyPXla/kUFNMdFFD10b73rGFaibeTRMaX4ZEf3nc//TmeHjmJV7oe03o49P
mRFeJxnole9anBGO9VxkO9SyxAkYQb0JtUZp6awwnFW7aJbYXtBXBg7YrjFBM2Rbn1JOT2MBpm4M
ap6VxP+hfrHy4t6Xwd3QXvUVBON+Zq+xaGY8rYwDUr7McFWusRxlCOKWLVEGXcJh2jrTdZFnDp/K
1S/pQBRCW4plOmTIOvNBHFqlAEgaB3uMMQN4FTp1lW9KyQ1LbDNtl9qWDI+A5y1UzkPf8GrEU4Az
W/CE1eA/FQY609lzweHiiOlSMiVsos+kjI+dNneZYa9K1y0Wlg99DUQv/KmueGKgdZsTsZZJRbbX
/fQfcZKOo/mEguWnzZCxNABV61y+Vw66SH5gALx0ni6jrts5shArl2XqXpfd2q9s4lgSiZXS67dE
D396WD7poJEg6/mhzLkhMP1+ipgslyIBhRGFcAdCvRPWLxwN3bY2hnLdesG3NXNZpQa9RYJp0tEh
Pud8XI/9G+xEuorEO5VCbode0d1nzpLhIOQTwr6AQjLyYGHg6vlnBrAZ+oBXSHkriarJC2guo/XC
HHJQgn2C6Q2Pc8juop86+mWmA6FKY86QwiAgWjDY05JoPJLsVaoROcViH5LUfsWHnzj294AFdO8J
FMC8g/Q/A3OZhQGLkam0T9K65I7PrfSPpeCGiWFeBp0m3kZUv+ahIHGGRhN0S7bH9MB8LHG6WyKi
96qK2jcwoxTcDFwyXkAXC0VRXH52hQ0Ko6qqrSowvoWVNXOPFnhi1LBxmxwrPOuHY0X4G/rmQ/8o
wtRZjZMJsqYgVhrcFI0Mi4GFZUPXHfph4ARmjixt9ieqdAgLK3G2jcZVSY/QH4AGSRNkJxnncptK
l1rV6U96zsBeU2g1M8wz5NDQN2EkrOuJDNeMvpIvhz2FcryH4XGJSG9eV1TfDNxtfEOsGG5ZTMNu
m3T58VD+yWR88ya1a5LceRwM5ms+wN+VjNjm+FVNYrbCDDfjO5S9q7/ANzEozTtW5lBJMLbcX/IQ
IAicSoYY8QO7c14ItkTMg5YPU7ECdZzt2FOiRhmZivVhc+SYP4pxJluyhpskAsHVOQ4d4K/J2WD0
RrAfyDcFLOHQa1ZefZK8dCYTzrIpojurMF7PmfJ30tPZ+9znZzMoqARn2VyFwQOxd0jkRaRzFB7D
uEKyFLeLLFg5IN8BVVysErs6JgPuUavVx36I9sXY16ehYhLsWlSHgcGrFMV7b5XE84Q+Qs5Y/SBD
PgNHHLbmjKeltlpYIaXLfpQPdWnSXmfuwooLZyGTMaYQYfZvFYF78IsEcWjon3sH/DLwcnBpFNQL
y5v1ufex/METNtdzgCXbLsZDAHh3lVIbLHsMu76f0ADamdjUbIzHZjR4y5pq04aDhOdO8BJYxCdU
9i0qxLnfROULgE6iiQRZNwz6kyAnCHUiRVk5MC1gzfHb7WfQlADbRB0ujYjtZGQYmGorTTU8a0X7
QpwaknBmFykTAP3oOR26OGvCXBMXz9pIiPTTw9kJSe4DG3pBK9qt6ChcrgrspP3UlqfZDL6UO3O/
lJiZK8AsjUpJK6s7Dh4Tq8io6zfZtF8ThIaFHgGV2O4AIKymA+7czmGbCZYJUoPauYgVNwMVTzPr
/tR0Ds9Sa2ImbGIs7NrmNdY2fVajfgEJcroiuSsDbTzaKPkaxEep98B2Wz6rQj9No8Gi1r0inSQZ
OWIe6vpoXjPBrqmwSKscvK8WvztrUJvc1bS+OYgB4W7iKqYHYWfFZLFDv1x2PugopAU8n7scgTxK
ewYZPiU2cm+rnobtkKFpFkIdws5mKuLV7toy8yPiKJLIsgZWF1KLbV07D8WUZsfW868kB6jNPCfN
BnH4k4se49DkU7u2HLoWN5/6HW4QNvKsT5O0R8n9MhlJdpAIVBBvrfCGslLKK31gQ/sWRbCUfRPU
6Nx3p7p47iWaRJR/a0kUADq18Sik/TEWBaVTU0Ipbkkos2JI14Vem2V8SVRMaJdhxeTWw40g4YD7
2mY96f9Je+veWmMJtWpn04XedMjgBcRQm8Kh0ijuE3KWGAEtbL+hgQMgdGC4Cg8yIvp9ERUZFonc
tHcjz33Pg9WlxCzY1rbcBIwWiOgbLOQqLh6qcVBrOqev+O6A+vuhS/GhCOhNXVCTQ+Wzo0shAhxL
ZTAXgobBzxejngeMgenEBWtgcPcHBgdrGFmcYYWYRP/eVEw7B5dtS1yVGEXN7IgYPTv6acOs4O+v
S6JrLJkdQPiw7dQCeiH1CCx4h2ijO3kka9g/K18T1WxWCGRsjg1SIviSjqZ2Rka70lax7SLt7uBk
QMhkpUWIE7yadTlIYFcmCAzuvsdh1i+FC6y5KeqPNDpbxjnP71hYOKObSeALX/B6A24fPazKsXUB
sZCxVMfOVvTJeHcdjhCFHEIw7h884KAauqY5TrvIFjMUn5Oux+pgCjgmaEeZHmLXP1aM37dMT2lv
PYYBB4PtB7JgKF2FCCR9YhTu0JdsK5fpkpN6rxD6nwrsMbO6/38Zc0YPMKjT6LukgFgym9loo2V2
bRssuTL01qHAjd2l0UqX5mPTTZSANCEIWspTwjbK7KbHDsXuHPCMGtAczLFBhnjSXRuGRYu06J+V
g2ZlDrxXyC/EcyUpP3xE4AzGWeZP2OLsPFmUCzQ4rFS8/BZ3FONm49Mba875sH0s3e5rHmINtFHf
2MbshDE9CZtTyIim42wz9cr0eLdFpjfYf9tZty2PMu+XSRranZYY2Iik7FekqS/tYGx4mP5mpEKo
iYw7JmS/Q4OOnlUW6Zp1tIyE9RPgiwOkOT+adfYoXBroxGZ8xMZhKusHyW6Hh8KET8n47tNkX/hD
izE1hOdKU+M76bCJJ/NMIstPgGZ075r5i5bBW8jePzC+VF9QTYXutq0DvEealQdoSYN4exvYhubn
6afZH5uqt8zDK1XjC7gsdG64gVaF/DuiISLUb16jtOUuYD+1KEvI7+H8aIjmoZJUd34ib0WVbLOA
PaLL5oQRlF7HyJmLeidjm51wTuVbRBE+AfGgw/mdatfs/W+do57pWObfhQYQWmxKwml+tO0c+Uzx
QtBbUuZXmyppYffeqwl+AP8xV0jF3TBn8O9VlizMcjzqqtr5Ur0PwntVofnkIq+NsxBm4p+6anYd
dw4juH115x6E4Xmowl8YkqaVawTH9oSS57UP4HhiuodLr6u1FdK9JP572eIkTO2aNAoj/7rMTXPM
c7RaXsACqOZQIuXFDmnJMwysbpwEINR2yDsgVhbLusRo1KbrqqBDq9yMDIQ7TEXnGlj2vSQukGlh
j8qk/eqn2CZ0/F/snbmOLNl2nl9FuH60Yt4RAu81coicqjKzsrJGJ1DTiXmedoQpyJdDQPIJGgJk
0LgOn6n5EPyimrzsbkoXoCvI6AOcruFkZkTsvfZa///9xqJqDWs9dHgcwtsIW+nSv1d780cscd6g
6N466DbQ8UxUPUwkKpOeJy2gV+A9VKqKT97UeIYNQriCE1wxBlfLuggvZOxY69pVDsI0dvj0Ej52
IlBaLo5mG7yXmEfMUKG5VjReQE6uqpJH//+LaPMWTst1LL/++IePgq5IPV6+AuRcv45vEuhb/+8i
2n/6H//zn/7rn3/+h7/9+b//t5///s+//8Ff1LSKI8h3UoXm2qqJOlZzENoOX037xz8orvoTLm/D
QFLLH64hiFz6Vzmt+ZPJZJ4vaIaKV0r7NzmtZvxErYqg1lWJatJV9z+S+6Tp+m/VtJZlmQh9LQ1/
g65ajuP8LiRUmBNWGk65HkLaa2vC9ArhKDRPjkK/MnPIrLRQljhCP7aSRAbfhGsfxMTVAjdT6aXA
DYMwm6GJqODrq9JYu0lKbi7E/TQcsAgqLOX9zNZIw8DLbZuMyJoGcTgwMkpr5KL1hEnWpRgabEFx
GunkGOBa1gpAMzzXSWp9WniuF4hAj1LxibY13Cs1zkuOls5scM3VDXHeveCx8a9GoX3kmr2IcMFn
NBH6ItnDaucbSv7QEgGeyWAVyg0k68e697AQvH9/Ta+CBzkwyvWBCxa+iPBLJl6HGWuJWXXBMgX2
G5dV1kw9Qz7sOQHjJWoExpJFwf7hXsGmw94xUH+0Na8Rs7FuJ2/zy5ItjflEs3bT5BCjU7lLW0cB
FI6YsZyrXiTvsUZlI9SSo19QfnbYCFR/cpdT1+D9ZP2uEqALBuzLmGAqao/kHT7lMiCSCqu5RqJo
PQbLKnu1bQbtIMves7LlXRvxSQd1AjjJqxGgwDSaPvxcYijC6ExCIfHmZn2tyuCJzTda4BqZZ4bx
qxKZP77/D7CED6V4qfokWxSG+lxxr2RBfwkmHZOgX2y6zNyBz2Lw2ZFG3JPk0oZHqxOkcMfgX9qY
tnbdko2tsR8y+PTsUH3OXGa7pnsBsXSUwmDV7DTknyyGTYKJhYgy2DP+5+grN0GTgyuj5SaKD25g
KLmZeXWm7lnLCO9NMzqedNVwrzjLOn6paAkss4agEsMd3oXLP9lxzhoceu565q/KFOA8k4pLkA7q
0mOkWR8dPrsFk4hdhAe4cpQNKWI7Q9HlLvFTmCXJdPAFpahVzlSrSqermtTZkVZ8xGHdPNfTQY9A
BAhFI/ZQCS6DyZDE4iTsF80eb1nPtlm+p/N9n9g2+aawG7Cgzrqm5GLHsTj08bjK3Nm0YbXzwINJ
KyiGcGkG1BzMEXeaFXhRXP5QY86DqPaIxRTmC8gQBvCu9gJbB+Y8gTmrOOUUVva9eS4aA8huvqtL
Ci1UK/E6nbSzpVKNjiHAeI2Et652b+raAXHfBMOiogdiuQ5OlspCfEALgwm749pPso3SlVSTu7j8
jJVInkJlDXREV8NPXTPzVWFOwPfiF1ybnPU6Hz0EOhwloX9o+hc5Ir0S2Oo47qA1QnwJ9HYRwp7G
Mociql5XnM+g9cTFrgT4rYWoZPwXNR9wYjrhvY1chqAlM+DlBOUN1x2MhLSUTRMEJnc/dRcIuX0/
Vdkh7w2keoW59/0ovK1hFHHVzUXNZr7MenmFxM+wQX3WJqocOpA5aSvZ5xANZGs0hXPo2ENDXORM
uwko6eiWZaYItv08DQbCsjTA7G9E2zfbYiaiGBYx08PE0DMuXtp+zFZd0FylndKvqbgb0HTU8wWx
Il3c5yq0nFxYhzIwpFf193ZflCvGSU9N4r8KY1N2McwbApFchUUX+jFV2kRsQnLrxvKVVv0Ls4YA
YyPyec4JLcq0gRyZ1SDphYQ2DWkUBuAkGDP7KzBRUzgRbYpaETF1avbvUUCLAkvrTF8INM+lcakS
o2A6M+ERGS06ZgYyJuefpQvFynDqi+lA8zZ6Oq9KSIXjxC7RDOTXMKwgmRQN04Kj0F0uerFqQZGZ
OlpBZBiLXKuurYNixAwjbuWeY4efP8Q9mXCagz4oOgcqTIgek8eqMLJ+1wVfSN6ZTKeeORKuYBnH
Rgf8kenmD2hIDdhYxTMH4ujQdezKBvi2lvGvO/Wsk5gW+A0f7RBZtB35DXkF0UuTW68N2uVVaXFa
a8sOQ0KhESWXRnelhS/dDuFXlG7fbctULZbdmIXnaCStRB0x6RNtxs3JDuUpX0UmN+pbwstR9IRm
n+tyEznwTsH2zR4CBM+mjvw65R7lUJPJR6GSmguZboNvlO/T6YgT43gOrahdNTr1LPSJM5Uds1Fj
P3CgptXs/BB9066+GSVWZuekwcC5YzaYqOppNMf7qso/7AFCvj6zBUrAgbnNbBz6csIBLB1aHDAT
Y7HaLZrjBGKNgTyokdpF424yUW2y4YaIDn8Vl8EhLHFd2hTyCTZOVAV7xAilfmkHpd1ZYaLeOGG8
CwZSU4rGfY6l4qxE1oebrpNe0kX6ZRqRGMV9RWLOSPMcfKmHOhvvvp+xG7YkIQ4PNoYHmi+KJ5m3
InhnnGW3zAVTq9n1VkYOmfTXDlQxNjR6L9W9GTGyjNCR01rAGz92yavrWuQ6qfWPOigLFHB84oxZ
URhMGS+GnK0e52XlgCEhWgIyBt1ip3qp4+bg0try1XurhC3Savl+AKfWKCxyXedseouN0rajmyvc
9mNTJOcxi2/VKHAWtBZeWgGcfNILdIoayN8w2oF0vNOjZjMq9mfJmHT5XSRAyVDkRAoePbB14dO2
dulkLaIrOeMxknwGUcGRJJNFqw4ZLXj2ItQx4OLWva/tNa06qQ0AC2Vlhucxd06JBqIno83UWzDG
fGncp+ZYs8oRpMWDvJIdJwqru7F8jdjwOnxNQnwQfeX1ceRu6fJ6k+6uxwIRhx/mmxQU5nxUDnDv
mx+yGbQNHQ61PMKXu+h2RTMqnNPH4nZXQBksmKCvaq/LGppJEXNUv5lWQ49Q1+6fEhMWf625z1PN
Wbe81E3FJixRkevjbe5DCQuGhoif3HUfLPj2dFmWGfDulRiCddv3h0oflaW2d1SgALEANhwa6EhK
Hw+HEoShJxS9WvV6gTejYdRYgIYB2vWCOGrW7yukh5eIT9XaB7nYVckGPd9a4sZOGTL+yDGrMMta
ukNTnQebzoBP2biKkoAuBp7xBVowFWgUDWb/wcH6eshU1te2uOU0Ouw0UZHCaHgMGT7jmMsUdKwq
1pHJ9BX/CmZsXMS0c3/QmWdgwrnLymPwydhCT5nUyNyEg+2OF2K8fsRF/0Sr5WWCI9zE1kUOA9T0
Psdtmuqfk0VuNsXZyq8pOaz6C1IWEg5sTF0qizWj39UAMYp9EOR+R5QS5nJ0K+YIhgEtgKLNEEoK
jCh7d52eld2Ihk1lEpHdVgc80k+kgUAzbIjS8UvnUhfpUuL9XzReYprDKlCMV8TCH7V6rd1+6+u0
zx3KdcdH36aATVios0vIOodhdo2h4PQ64yUHWwAPcoO+QgNWbT4EuQQOMVtJIE7EyxhuLBlg3aKL
am6I2kAt7nplO90mgf7lJo99cSikWJW2bi8UhTs/IQDRhUxBFhjtGbxKqyArgnWuxz1AmfSY2dVj
BtRj4rsXbuA8daeyi17E3AQ0Uud+kvG76SRIc8TWTY9lgFzN1aJd+GrZ9VFx+lOXiWMPBHUXO8lD
7aSE9aBIVIqM7JvO3OY+Lx66o/DbS622W2wd9Gga1KxNFWZ7qLK3orP7o9QYVQVs1bCRKmsVa/2N
FvYdtXd1o6fQXbCAwZmE48DFXHV2etdnQ331DbfcqBaLq2WXz+6Z0A9/HzhivnHkyK9QNn3dPJY0
BG6lAd/Ntwt1k4QvDV4OHCfoBGtXT/DP1+Q6dXe9mIVRsFEk1xgKLBVWGYldmjhX3+QUAIR7DqZx
r25DVcUzRlMX1bA/eH2KI9fNDtnIeY4HDRT+YDwV4IDns4I+RJDqjfHDDGzqc5YYCzbw0glwSNOd
eNeCkMuWzQw8zNeDhDAAKcVmawSa5Fu4ZASUw0wxrpWvOOjE7ZUfSHWZoYRl7mI9FIaeb8yixZ1J
c6uuitl+BS1pLv644RsGhYJ9ENxUjdJ8AQEYBLe9V9MwBAuYvBc+VFHN7k9h08GvY3DBGwu3pgkx
s047l4+J1ZU3Hms6SNCQ0kltnWviVuiVKqvHH+YeqFK/yDSiHCI9b6WO1ZskUGn+3kzyfd+fRF+h
wtRyL1Ki98mvXwbgL1jo3pHhsFOUbOHCvxCh+C8/Q3Ob68D3ZnijF8HIVMWubMSBiYSoTOI8DlvG
0NZHmdNog39Wa/7eSgxjj1uydXpY63CeDlqrjFQvBLDaWvIO1q1DBNAjb+4bzWsHczx0yEDD+Ujg
V0F76fj1vToCS1DRiKSOck4l7Jy0DOuN0t3WWaKjFU5SLt70ALrEuWMOeZO5XAQV4XHWKm+mkvWn
SbFWutUaDyWSN5d0ZgSz4y29knWFy2ijtAhfOypbNVA+OC9Ui3ZM37/Pm50jdigIFoOr//jL526P
ziP8WoagWrgd8ffshMk903d1u6415lbCDe/n/nBJ/OCeOdINpNuEc+imQ92AnHgfqeFEU624kAA1
jE59O1A65K17Y6X1LfNUsYtzuCuB79t0cnXIaULf1R3Pyaj5wkurmvSbHnzlOBgj+SsJZwyiszaT
Td4qZFChyZanJHgmFtjfC5vUAOQZkNp7fPTTXk4smKXq7NyIDycY73yLEzJx6Zy+DNPe4Xkn3Y/Q
5TCN36NG8vSGl5SWReG61yAobgu9+RziT0S7NsFOPGq9rp+sQbwWGbcMhzcGEwJGDuB5WlJL9u1+
WarcOo3NS/AHNVtWcEqjCbSz0q4iglgXPR81cKnm+/521K5agM6olw3XYhX6MgHtRaBXIdaFE54o
0a5I2mhMhAriR7QsZXuccjoP5oBhsg54TTi0+SN2jjoz4mX7mHdvvoYIzA27s+Vn6oLjAdkKtCys
bt655xUi1vibrqMZcMBW+Czyc9MijuwjQiaGH7ffj5Cqs47gHXkXpAvpFTsoVtpdlLM0dbLkRY28
DUogI8OFMb+v+bN2+N4stIGCgmWvK3eTSLonTmb2y9QJP0IyIRlajwuh6U9q3DUrZp3HccKnFAqL
cLNdOsZPKYXLfHPO9yWoBk5OQXuOybIMcgSWNGLi6RgksUcM5uQFMylV5xRoBfSO0GMyaeBX+UF7
q2Q8Y6qavKsUOL+8HH+yOYbMqxLtHUa062wuklhhaViAeSD7eZW2CK47LHRScAqLTbpDDCYb+lpL
hWFYVucx6hWW7C5L30ehsOc009apOHPnjIoKNGxbhXY7GUzPGbb0789GMVjqdETYMW5Gdaa6fF8O
c37NeXQ1O+MNgRMmeC5E1dhXDdeKjbK/KjQXvmBqLHqwlK0Qz98tszjj131/vuPcMZsGk8aViRym
7Y7SkghfoP5m2d5MmM3GT+iM34ypvksjma50G1EEKV/BqnDJYcO2gyrYhFLXOlQratLbC1Vp+vWk
jDdCchPbMJ+YrivXjECc7wXye+GWAcInv/+wiWXEsYH8q/fmy/+9BRBTU7HJWwQL8koNwVVxnOZM
Obo19UbsRiMYV+gikr3ZcDBiYg5x2kxgtZt5sGU5B8Gv0ZeclyO0fJ5VEKbJXGleWbHe7SqWWnr5
RMPV0r2qfv9Wlg10bvahXzWBzwXo3yL/T3mXnYsob5s//sGgSVz+8r93n3/8w9xQZexrCqHZqjq3
cOev/wpPYDM6LgPftDzF5K4Z4+3QZQdBhEriry2Xvl/efsCenKWexzDm6fpuGqalf51fmZIT0JsE
z/MiMF9b000/HbKVxr3Mq3MVW7uKmzDquCtLZT23M90SWe/Ak28F5hGO5kX3f+n/f8j/EnwV/4e3
NAMV/t07shxVN8A7WMKlhf3rd2QqMCFaS7XghdnHbMio3+mMWdF7K7QN2bPPdkIzcdDF7q9/lN8k
h9//wzqoCZfFBYugYfz2H9ZzMks4BPFR1iSOQJVHdHGc28BtrMBos48my/K8ipSTe4RbeYW0GCNW
j94tR3Dgd18MyocRYWDUPIZdiy4k+zLn4qbjaQ6DaJ7KrDpeOOOC97lmgCW+iwv7+NffiEG7/t99
gkIzbcgawOdM7XdvxIgBmoZjRMYq8D1O7vZxXv+GRN41ytp20K/39Yl7fldFPL5keDNPou6wx4jG
HqWHyeoQ8bIa2rpC1nhgj/MSn7ACdwa933mRG7WPyWLPLApsXlBiF8a/FkKmyWo61zENstcxR+nB
xzdfy5Da5fud/uff3CvNn/6Gv38U+M4jEsp/99c/XSEPFtnfzD/zl+/57U/86f853orJM/NXRkX/
+Oef/9ff/vx3//vXQ6L5R34ZEmn2T9oM9nBprRqUx/Pc6ZcZkfOT6ao2HBZdR3Jr26b2byMi4ydV
kO4Kht6mOOTG+gtxRfsJyAojfhguqlBdNub/yIzI1lzxm9sXVYOmM8Fy50mVazva759DNbRTiVDB
IzP8ViH8h+kqMkQ6NivdoEBknOCupedMGajFqIM9Pnh5Y67TQl8nJpgENIecIpx3rSoOto5eBMfP
sg/sbGWW5PaFSbqrVDqFek2c5DQy6zDML86C166IFEKQAS6nrkbjSO+Q1UcKJlx4gWWf3hfCnfYt
coZgMIjmDKtnamKxHG0XX1BwD3MiXSLxI9TILI+GQaKLr+G6jRNOpgEzDbxtCAtv3AEESmnuyqG8
cGJBNm9mTJ4QASjF1e0pJThzrVS15rA6zTTdlKz3aHwtk+olGGKccgkA3K5UV2YHgU4wpEDoCKLA
xM85Zc9g0JAVFjhVSk4ofeUsfPIRvcwgf0thBE7mSwkBPyGoM0O73dr7NHO9nrkKxT4h6hoNo2KO
YtOmm0g8d8k0LooSoww5e2vZZ9ViqqwNBIg97Bjk3BZSqSrFaVjtfX18Q08UwEFLmz5ZIinGNV86
6M45z2DKtnbhUHiR3p0CG1aAZjHr1gfOEwVh7iI7m02PAK2IA5LmwI/VDu0BjXyL6WvIS3cL1N6r
6TAXECKQbEAyznAFl07gpUV8TSPxEQ3jdXAYuNTto4ICY+MSAbUcRLBpaTsbcjjUjlY8y8HcjR3u
rXrqmFulFq0z1C8grTZhqD+JVBIBgMWB6VKjeqWkC6/311TPI5gbqsep/MMciazXyCsNyFpb9LUb
nF2ESkYU3WVUEXeBG69EK8DWm/0np/f50wjphytv2NA0it7IuOGTAorQcA8Sv2xHL230fUWU984k
QimzA+ybQDDxvBzJoRkN+io5+CsF0uMA2GwC6G/QClxKhPCgDhAqTSvwAfpeyvwJTXC0IXmtJauS
AVcIxYiI+X1mwsfuuvKI4ooGpu8cNNioXlFBYnBEuiskkVxGrMIM1uOdr9M46RyOpJzQb3RJwy6u
r0TTOEhaxe00Jp9xpS2dkMFAyq9fpupKcbMLDWdCGHMKn3w3BMrBFoQWAHsjH80MoeQV9cMUwPax
iR5o7fq9bNsDoJlda6RbmrcXQNfhgkDs+X7vEavCcsabMxpeTYsYqQhEnSjmVNqo1tqvPTvAYmQk
CiZisneSit6P8EiciHfSV05VlHok+sTUZujJAtqhG3zTfCaNvo1GjWakEt9haUx54PMt+x6bXpto
cyszXWaTALiQKe+FGT/YfoBkGN2ta/nHKg8McqJZJ3zzrE/BpcFsmAp6ra42Mcomm88wSRsTgvj6
9l4KzO8NIV5MCfiR2AKQuZi47smNiMtNzwGU46U6Jw67nk9PyKQJucFz626AOdDluwLmuxO04S+W
SLcxdGUmioMFEoDmZ03sKk+QvtOZIys6B4QCs1qeXAsod7FNIpxShQR86oewahF1MLlC5MKCpH+V
BqPfPmbqMVQ0n0rXZQHlPZoRMlqicLckGOl9AbPCH9vtkBnvRPo4TXHWBnHbwhq8NLqiehyaPyq/
P+slU5BMNRyoQtAVcL0Pe99pEGM9dXhGliACD05ZH0gkFJhXGIoU/UnRx+6HNkKu4CneuyVfmbXq
4IQXzO1vg5poM3OEd1iGFlzjiIs5YECgPymCdYESAIURQWRpUOtosUDm1YrSvrXmQPikXtyYYdms
GXXK5KpVwnpGeo6IKiCeGMhGsXYccWiS0iUK0rxTE7j1TaISfCqJhcUqgVzsIGN/WCMNiPa221xU
A1Al5wVrIbU68UgpgdeK1S0iwJV1joRGqWrKTtDK3Q6J2d0WWZN7QTpCV2zuJYMckLo8wWTDWLMc
a+5rkcSBBf8EqqbFG4OWXxtb4zWd0sek17VF5us3HAfUozJ++PFHSHrEi1FXD1ZIWMAwkG7gxMXG
x7961BCoL2oksXRekzvsV/YJPQRiJTVIzmnsPlYbLMeZ1wyhvYWp+5CJWThVvjJacde2Wh8wrjir
FMmxF5ttdu479F5kJoTb3JkIewgM7aRq+eeMdhwb21mpTt5ujLFEVDDdxSagQjmF4N7nO6fh8Gmr
1TNpUcsO3QGbsYqUrLlozgmLAcIE02WwWrDG5IO8rXXyoF0yKhCuNfWmdjd03WiKU8o25iWRhsZT
KmJWRvupCm+z+iHtWEE7p3kkMxkeqSD7yU1Xtu8ZKWgFBW9eQDq0o8ybXNysG2nYK6GjBoYF67sW
kOIYazyu8NnW4lmx9pkm9vwDP8xSu1juFG6K1v6BRPsS14CK7Uw+gGrYuWP0o3WcYSEjqDkFgIaB
R86fuQb0CpRUGMt6QkiMwuue4SSxTI1BMwWnn62fzDzxNKl8FKROIifLHmihfrbua2iEDxHNoZW0
JUMx+0cSOCtEhmr9mUjnpVaiZyZaqM39DG+QwhjCGteqL0c4JK66q5YVwzUk0RsLk2ZHrK64KTrQ
kK5QLoTAoPqPdBAWvfKelK3mKdkEFYqkRHhsVPKpXFQ5H4Y75aeWDhcZXhhyi+BC2/+SBukH9JgV
LVLP9OvUw0x8KxH32uIsnNJmVooqMoq1XcV8jtiHcHhvc9BkgdkjBrXfReh6qTLcW5nOqm3LZzXu
l1Hc063uCV3I3VtaiauimfaN2T0PfroekwZ/WM/Oin2shmnMeAKfG8asBW0HGOkDrUSY6ouYlZn+
VYBMES0OX2ezUPHXJ2mz7+Ocy2NyjVBp3IdVN6KLs06dzyyxNk79mBPLzC1ohO2hmq2ESfGmFZYB
6H1Wz43DWnHwCpMC/1GpE0pxX04rTW2RAKfAjAubRgB1JI0bOme+TkCMOdwGI39LG8SkJSN7nERT
7sHw6ZcWfdcYfX3+kRjjvZlF70bMk9eWD04BUEoLAspVjdQb+0MtSmVT3Q25qqDUdjHsqxl3rR57
TtnsUxk+9AYmAoNWhOM2j8SYoAQPkUtGIQYu/8sxB2sdj81zBqEYkdO4DZz+1nbo0VlOFtKxqfDd
dM16nKzX3go+XOoM6w3nYrAC1RKwapCMx+vBKDxjoUhbgQe2iYHRLupxfG6RQzLCCLeWasKYGOQx
7xqvEZjdY0g8Y1c8TSqZJkThZXibiWNEA9CH2QMSHGE7+o7+4Js+1jvVLpDA99w9qkU4Woc+SNKi
y0DYDJr9Oua8J502MbT4M1Tw1WjcWYV85tFc61nK2N4nWmSosMO3Vr+hXGrJVCMFBRxckrNxhbHz
Ci5Cg4po+DfAoSrayWrmiTh/SBT3HU4T6bKCvgfxMa5FUbEIWJW5GNp7WykfZsLYz2a9rjPbWaMG
npZVgN4Wr8Pwpg5tjnIKaIZ0rpqFBD6237DYoeIq1fcmLM6JCpvPJRjTs2+aEUZboKDNVBXMyVnD
DD+XlwRk/ibHaMDQdo7s9cVNhNCLMnh66cxyn4wWCW7AnOrZ6xOgRwBxcai/uX2leg+sjFmpUS46
UZ1w8WMzC7ip0xG6nA/WwUSHZDK5O2gGGmONNDhplvB1hQ6FIHPOzJC4T2G/hla5IHlmIqAu5lBj
frR8Rkw5jS9J5AtaXIVUoHlRL99LLc42rTQwG2nPXcnF62XEHq7d4IpDD7DpDOs5ZQtktErtXVdb
TSTKTUqEa4p5aqHIknB4PYk3ak4RX80ZktmG2u2h69S7op2ifezn2PIxDIzR6C+bgWODJLVVC+V6
0PHwRgLHVkghNai5XNvDsMHQ1+Ev7DyF0++qroeU8SDQOKWgDo7aQoJT4vlRXPFFyLkJ/aZa6kYk
tvXsqiGBvPBaoX70jOlOykR4Ty29IUVF57fRzrA7r0hcpqsi7cjkq85pYJzGXA4rly7nQim1NZoW
e91mZInHwVAxoxan+b/IMoZ1BFCCZc5PDmkAmEGExpz8SBMpDS7f8fYTvAm9aE9jT82p+yNpngqP
FpNAojowqqFh+Joa5SacY61lh7g79tUGTbCDY0N79iksV65ZoCbuRp2jDz+CTg96cXTAZN5GY7fN
y4CxVV0eJVhwmFtDEwVL2SC5YU5I1jXZ82mETTemU4u6uV8lqURqkDie3jAnaNXiVVdYQHIEfEvl
BIBZeQr7+LZ0uzvbpeVTj4+TzgUiDjjzlFNqCzZwi3F80uGwA5ZQWezB4HouVjm7/0u060lLhEnz
aklydcfmpie2+9yoHLRyugCrMlRJYXC6bZAFHq63XSU5YeiBll86fUg2Fucbsg4mKHjkJcc2s+Nq
FJi4sfQ5FQeDtijzM7/Dt8NXdP1w1uyk9vKqPhttcUpqLhYRBniBRPGcT94ES5kCudwCoKiWCgoH
xOThCoCqv+BejJEN1IDb8ciU6K7otadqEz4aJRAMmr6BJ1TjTnUOU8G79jNO/eOMf4W91nnUD/dp
7nKT5XAT4Z4VqDgcZT2VfndPtJy7d6P0BkchJpshexDgUukrKFzrOHvo0m3daxytddv2CqNJmOrU
3W6q+8RLIvWmccKGIRqcMgVOY4zJcKU1+s7VhitJRUR0W9F9UZB1SF41wnN13Cq9Rs61k74SN1gt
bA2mIp/4utJnDwT6JJZrWnL5il7fLP4KkHKZ9qoUbbgrUSAN/SWKqktFFtUtNvrL2IyPhA9wKIr5
dWWa30kne6z60F7j+WCTNgqs0DV4jnw0WpBW6VOvlOnSMtwGVxcJvJ3GtjFF8647Al9iiC6bE+Hm
waFEAhNGdngD08S6dUecA3pxdo3qoWzZnFB+sOhAlcwTmSz7yX/p6nSp9f7jbJujBE7XdqidiyAO
t2oJZMIhfsu30tdSL05MyaAXORt/zmmlBbZtJmMtVeQPxGwrG1/24wnFF7G/wCWt5p5Wis+8B99R
VhLzkgoUwNQCG4VFz3QzlT0ONzYfNOP501AmPNzcN6iRiSHNz1TozUJmLSEUpnFqSNXEC/YMyPDW
r5vbyrHIqrSMg+b76iEY2q2MSRSWCSEUORlHWGeysBpWER+QnaZnfPBQu9LU3ZFNSUB0b3Dr8tBU
9YfEXXKMcSK4xhdTv9WQljuQD+WWHHt2sUAnU6o7GCYfvmOI3JPPA1LANcOM8tBaCQGf4kcCoGnV
W8y9ZcauKeP6nGTamdY3XeM9Q6EZghKkq7l6VTSurFk9FlwPolzvAnt+seiSoA179VwoNzpBAuNw
E8K+5WMD69gzVVElWM7qNAh4cBUqV92QJ0CvB3uYowngzNLD6j3hoF0xJSS4wXpGYfIm0sBi3y1e
UxolHKdACgREEFmJ7DbFQFXQxgB3coTizK7fe5C2zVR7SRV/lkp8IXwGk01IllmbzGAUKkSGXuwf
+Zu+ZAARHhorOXey3yY667DPUYRkMd3jSeXrqpVsgGGqRvQlpNZsLPe1hlG26JKk5axcP9dgXKaY
UjSYyodGIYBehwmpWZJyQT23gkNn2oXayscLBIKSSZxAEjdEpxEfydoojXkhhxhFsxAnG1viKCnl
4DksLZvZQujoe30INrUj5U63YU8VbmksFQ02AjRhIpge0kmxYQrZ9F+U9AZWX3bLGEW/63NDu5vM
h5kQw9GY3Nqoek1Nipu2rtcZmSDHTMm/yko/RymsDhqe1rrrPphKxxh2WO58rMqHxglWGsBaZSpU
4kGkTTKCSbN0tLHeWi21SSX0bdy06A6Yhk2Te/DJ1IG/FndbB6kNEEbD8GSNY3RiWMitxfITaMVb
CYgRixAWHvZxaKiatkuLKNkyiwMELCSD5u6OvRNLrK76Rzup/KNGaAaup5UEremxju5qPdN2sqnf
qg6djYKgeYvljx1U50AG/1VlcrMJBzNFh5fhULSKI7tXsqkUvJkUcZQrQY6VHNpuCM+JbBPygU2S
YYlOWGak+YKaf5aCQzS4jEPZ4fOUIvrh1O7tTNpRKxiHaRU9u9mUrbHFlluUwUfUvWIzuagPlYpC
Mk8trDv+V9mbKLEQt7BF8Cx2iboWfmEuYlmtx4a01C5C/UsSBrQYowTXFIGuk/4lFAHHcoYzS6xC
75nW5LRKlwIeEJaCUsXKZWyJmYYaQahjRtSliKthjYA8S1GhgNPwcbYRj2if05IwT10hg80n5Wxy
neXQNkhx6WksfF3shxCiXRhM65EILRTjYEoZd9bYCAmoTHvwQJi3CcqynHtOh7c43uGYoEqAt+IT
ADlER9tPT74WrdF0ECqGTL8ZyhO0V1fnXJO7Pm6/Eg5EvtXoHsXVtMzwz4e5fCaVnUlVxqm/49JW
aDsqwaEGkzPKrcBfF4oPhkzftWkDAwJrxzoqtScys9d+lX6m1LJ7ow8RkkFdsmZdtmrhKW/Fdoh8
NKS+dm9RR+mBM/BEV9FedGh1/QLSy4BvTvHtkZfS3I1Tg37PlOZdG+bULx1OtLw7ZQoHwtSnbudf
I/pnUEJaWMrGHW/U0MiXDcSHMKzuxpJe3j9zdGbLbSNZEP0iRGCtKryS4E5K1C7rBWFZrcK+718/
B/MwHR0TblsmsdTNm3kSaCmWz/zszKAWRDpiM/Yq7oEyemvLkIwJ7lsFDC038nqvwj46wkVyqZGP
vxKjKfdwpG+QfqgvwyJPzymN8Iqe8mm6llH+MrYptDIzeVMUhuwKx6+fuhGcQETma1LDMdb1Y5oD
2Krr7tUswHn8H7c1zuJ99gjAhhb8A0l/rJDRS9u1316f/zp1154SfZVW8cmX1LduuNWMHYcy1ief
SPUgvHvGf5TU1NQZzjqk9dh84ROkHE1PIL6GwM9e49Cga9nkMGZPQaLa+smLGNd0+mywytnWJiFY
0TyuRFyHJ+1Su8eEEB05cOOU+FToFpnJdZvMTN4ZDRJZde3gwh5MK6aL+CKa4gdpihmB3osZdhai
ImZpZaUdb0LnETrDFIR+v3ZaFF9xzQ9uSs4bK2Qu8vGeeY4AtWDIr8nHDycibizHx1cmOzw4lUPe
oc2HHONKbmz1kGOVwmGGNhf01XDzdP2nnwmlE37+LhwQjkYnvyoPSaKJ635H8JvQwdpgwo3C+T88
jwnPsR6Nt7KN5h/47B0Iv+cSv9ChBAcSmL7LiXFKLo1n/DAbQfpaBqhnvENJevj7aLgnNid/A+z4
i4xosRJwERSjSdeU/WtP65rU2U8ygh7gM0Pps0nY5sdk4CDP9n3YjK0WLyLPnii1v4koy05ebpSg
RSD8UL5DxLGm52Ca8RUI7OEbV63uLONDjtbEAb++UDf7o4dvPv/mQmHUxWaSC1pyQURY8+Hg4Q16
z4fswYCVeskcrsJhQjIQIFGI07dB4cxUirbDUx8XxYkKlScKjBRDIIcIpbtd1dQQsMv2g0sHDb0B
h0/+EEJWmWDCdwju6IrXaojEaByzCjLwuDDkNCyO1uxnse3StSBdzwSfzLdu2rd9fp7BYZzZAIFE
mjpnO/vjgyXfZh6NdIQ8QXsiZD5lFnjBnBdUipjbApnbgTBBvQAdqYt6PgiWesTwhnMzmK8jIe5t
3FCLHfr5S9g7eh/xs3FUcDA7F9xtZSWvc0Q/tME1PunooZubB2IP8dXzwnfGyXjLRgufuQkRjBAT
pduFzXH4CXl6NUzPBF4LBcgpQ3IMs+Hk9rxQfe72TTuvr7QOrXSo1xnJ/GmsDHN2RTv2RMBbxCB9
5sS4ck79yd05ogLI/y9R4YUigE0dNsiBxL7Zfa0tfK6ed1Pc3LKu7Xeyt+fNPLN5JWwhEm7c0W9O
0Gt7cqDc4B3wttqJrUMxcTgUdVLwgO7DvVKwKgcryNs1SkAQPZzXSmpjkFQ1tERdZ9IsDbfONn3P
7ITMNvcfrlz3Qyj2IzCLMO/ZTnaAu0LbUWbgmhM+KP3+aKcSOdzyAiiYd6cxtzFqEaVz9IRPi0tx
DxoCtMhxE/s8yOCNbJW06O0m1GQ6S3sBhPxHlmy4Wjc6K55mU+maH/Vqw7J2jonLeUA+PzbGPwPv
DsNvGh2zvit2xiws/uqWQDBK94vR+3tnQKeC2isDTI9xYFLIF6gFnilG20jkf6Y2W1vKq6AreBUq
Ylazx69j3fvHmTARYgDP9rUx8JdBpTS7bCB9hNpYVKiupBBxSHlUkxrwk6awKoOSjtLBUhjU/DvO
O/uIXYOc2PIQxVgysObk+4zjCMliek/BvQr0snUvpwgT1mKIg0gSbvN4YBW9XwUTmH3Zv0hsW0MR
fzjhlO3chk/E0wUsqX4HTYddHvn+i0q6w1CGqBBxclPSpxQWhtNOmnTJuy6qhrKnj6LzSnp1miho
S/cpVj4ZD0XKhP5yk+/YjSgyTXwjhOjS1buVwwet6BdgyRelv3wao6yCorbim5aYnkF2RxIqTJsX
PFMbiG2umn5iM713HSkBo3KQ60J50ROvyCzpD7VnvMy5PwYUXiK6cyUfmYYOmWvtMXDRyEwgY++N
+J8YfU0aikKQumA4t8ooz8syqav3gEbxlMkFg95gXMFI9BiWB2tXUlJEm9cp76mmZPw+aX+4clJq
j0x7Eysx43PAJajpDNgs9hLvZiPOthTJQtqQTNnpyOg0QZcec/FajNZLtDBHGRze+Yy3xQSbSxXl
G2IuHrcQ/ajuJ4jDp9h0GjZ7RE+WNH/nLSP5szBRqh5x05yKn1J54z4KqwuLBuqgp7XsrRYl3kLg
PR5mzsLdq6aLdhZ61kK/9IaFWn2sxcIpdsw7NCKV40kaDqL7k4zWPrfDAVfiSRJ7OlSxmHcqYuZI
O2igDikACDo7H/84Mc/0PrR0BJAwYxFgRad6BICtYmazPG8OoTW/Jyawu6Vzl6AsuyqQLWsj1ufn
2vGwA40+OY9+OArrs5UTgTd7PXH3l8FLsqBpp/Q4+/0nlv6u4m9Eb7m57Th3Rn3jHZrIfx+a7D+R
F8becqkmiCQoCtTM0aSy2cb2kTa8qtEOP5P+JS8X71jNNVtYjb2ft8tG19UpquB3Vaz7M/PuSfQu
WBPulr6FkkMv8iENiDTQYpQ5mChzfLMAUAabRQNrrz9jRSoBuXTTJwaWkWi8G+R2eMU3jBVfoStf
QLodXS8+Ye4tLU4pa4111QfW3Jz71j6vDRmGOmeSnVzBbz8PI9cER8W8uotYfrmU6ZCoE/mZ3Zqk
63UD8uAakwWtRjafyD5B5Bifabj6tcTyaRfquwTWoET1zN45gsgyvtmL+xkJrhbNSbrX4lbPHu+U
/h/4+m/oKOgxtvva1zjrHZ3/TkD8ete+ripr28sHt/qpgWUyG4Gd8dm6IPV8oG5uW2yMdBLz0Laz
h1BW8APn5cLuhfudk0Y2fA4Y0vGwPq1fTMuzB+3/L6eaJ3wjp37qjuvaMs6XlY02E3by74jxW3/2
hiBJeGll8trU893BLxqEyXzmjni3rOcGF4N4x5kBYlbiO3PI8JgUDkTDs9AlVDZ5LeLx2VEnfB9E
WMr2mcPeLiJZtzXXWtFk/I3HDu5CZ7+E3XdJMUdk/qfnV5QImMXRUm4h7D9AZvZ870HxEIPlQ1Ml
Wy0InexAGQSiV/QZ8MOaZNAS0neIyXPIwpdE8y81nXcALtms5Ga/JgmGa5f5OxYE96KyTy0ZEg/8
PBO3R16c3iDQPhbQMwqUDYrsQ04g6ctc8xwzPOAM/siZJ0JIwJFIQ/Uk/HUP+aWcGF1anpuaDQqF
nnutxAm+xG6J6D3p1kIbYnCG9P6Ns/fcZEa96zzB44aRc9+UxyH2eOA7oP0El1ki8rszkw5I8cjq
zv+M8uU99oxjZE9fsWmdKRguOcRQqGs57NFmyH9WSpNnHat+Zzf1zmzME+dZvs0+++I3/gIC+4n3
gpN19+DI7m7CJOJ0QV4btBnG7W/wOmBl1zLKObClw8DdH1w9/qKtvXLzsXjr3e3gj6d+CD+N3LgT
FqXbl55ngdoY/raRYW5bkioAlB8jET9TEfalmhwsds4dEaVkJ5aIo5dKf2PXPDXZM8A3ZsA+/+qw
jmRDRHQ7e2w0nRW92FsGCeUEVPHeWCJedJynPYsXTVdCGuC5WqBNshDh/8XP0ME3MysMv2XC5kvT
tmUr4FutO9Lv7TYklTn184m4uKHt7G8LhdKfQag1ApaZHuxbP2BF6HwH0wz3pGlB88/yp4wnPFs5
kzeB/QNAkKQti2nhHMIa1h0KAUzcLGS9yjzGGWtno+QRToM9Zfi8SKwBakvbz29tFr3S1RBxOJEs
V6kJVlTEAhcdNsDvNnbi3y0nG3bd3F+7Mv9IRHMAQZyihxh3juMB3kDwW5EXwV/m0TSFf6J2Aab7
/70riZah+qWY5cSz7hJHBJVHqi6h8t9hC6KNe5xGgODqRBb89sa/+gZYZ990eY3+Itn+cS9t7Lob
MWgUj+VsWbu2b0GEV1+211UryucHd/zBNA14a5ReLBJ3fLtqd4uHSaD89ekp1m56suqe1ufVFL5Y
73MxuGgjAFGcmI3ayu0mv7jCN8MHf7WQiqJ9JDh4ilredsualVbNna+E1Qd4zhbxEO1+RncWA5j7
tly3nRdRN18Jv8+xoxR8Aw/mnZeuQEABvDiiHpYOAKyHQsT2lVmerQi9PtnA+r9dplvIW4T0yGch
oVqp0fzrj/NDEtdxENJ2uSKwzGNFtxWnQRIxUw9LZ9SXpiXAKzPIixa1DiwuAZGHgq4hvsgsLB4J
bafH9pbXg8UaDwtHpo5q1dan+gd1dQjakaaiuom/AcWw0s6SXT6294yfd2vliO6T1X16Tvwhe8xR
mR3hRvq7LPN1Mo2eyGysttJJzzpjCO54d8B9ASw3ZVtQa3RTz99+GHsb3zb/aT/Nt0rQSh5K8Zo3
JqHw3sIW5n/NEbgJTs7t5nWwE5JWBYhbavBQbJSXvhQLjCKjhlyrETUcm8y2rWrUxJPyiduRQMn2
xKkfZe4tTHrre0J0f52WY04k+ejW3wvvGgEOa9vO6karUHtA02UzgYTYGy4sCOTMKaaswWrpjqvn
m4dQvCVWBpMSHxvCDp2gRNbS/EmPeMLaiMZbiJX/qqj8SdnjJIofxBy4nUqs/bH9t7YsizEnfY3N
8nlIBUyrtCGoUkH5TL+auFjvIP+v4r62ot7Z0/76m8FVMkT9YZbmm9AhrnqslDFGhCt+Ak5ohn7z
k/LFLYzVQsT977rJzPbS+R61hkDhvMEvYCYvoSEbGC9UyLceO7Lf+x0xU8KFmI40mwqH1Banisa7
Q+PnbuRRaRv0sxGAjSVlb3GCCzQtGRY7IyKLHLEXdomDr+qSQSlK5IVPI2EQIGFXHfbU2nXoXzlf
cJ9jZK/yZIcXDgUFw5VjGhuaIbKtjs3TYprgo+LveHGZFi1TX6CZvxcis06NIPHtsVDYdH5t3Vqr
PZq6+7ZmGj2XlVnkdcvRMpfkncAuHGEALXjqJhWCIcn7N+qQ6MMAZ2zQcoETg19jNvWfam3KsnrA
YqXJ25wRCZwjBhnPXPFSEAZ8+6copH3Ou9k+VwZwVLOIwEgkB5cW5oMi+Q8kswEI1ROuFQ/OEss9
MB0cgiQgMk3SS2CkwTuUXPKq4Gseg0iZ6sYmOA8yE0hV5ZsH4RjZMUc4QlluwPuqu7ZhAP//H6UE
y9e3M6YY8dqhD5UoKHuC1bwBIRqSOoPiwYKZ6nFwiGYtzlGuT9JIPhZLYT1MSeE2TMDwC+wgHOxP
QFLWkZWQ7pS+LWp2bla1mHtPknr2Gusxb55lzUrKEJAqttVIAwPmnjmAo/mPzcqbpTmEqSqgPVHd
irzyb7Tp+DezyZ/aGJKj5YCf4516jNRknOmjP/UVx3voLNFmBuMCj8M6ckGbFDC3v41a7nZ40QhW
sqneajRruAlETZq3QaVPsm2BrbjzV2lBZmgkmeHaoT9xGr/tzpm5dshxhZmtuDS7K6ifVMtPL/bv
YdIHyPNnh/68vO1ucQHzFlsoXqXNBBfCitN/SyQ++RSutSm+MROeHeZuhsNvRUCFvWi3F4sZBf5o
/M5UyoAnIVk1YTHU4+LvWiuDSd+x06w0QSOJnMs/IsP79U3rB4ghwBQXlsXcVH/SBAJNosR3RdzT
Hyu2I2X4RtHM0fGNkxYsOFQpFfc83TCD2Z3SufrQnHkKmzFpgL9ptAc1ZRdSzEUQlQlM/nAnpPEe
9sK5PQ1O8tTiVNc9HAsqg/f45ThSVO5Pna1WCIza+0G0r0240OZDEo9lGO9Zg1NJNrwC5v9Z1mix
Eep469socJ4NJih56SVWIYHM3CcnA3F0k/DXi/3x5qmy2chCPkW+f9a1fLDUwbXAfU0XV3KYtwx7
B5STxHWD8zWMBnwNCmQRNQzFkO0yN5YYypndnTBIdc8rgAAMzXrE9VZJ4RM3PRbH0yJSEnHRfIGl
72zeazpiIgCUbAtYn1aW/1zJdsXHnnsayzFqPvaLarlAwifd2Z/mOqZWy0D9dUhjYcgGNoOpF/rN
h1bGbfK7tzBDU2MgtZGhwidb9G8RSNxdEUYbQdRk9YedR+M7HNsDZslyq3CAHVtfXLqs+YqHae+y
X51xUOuYh1/CIbPzR24fBgijtogIhy+eaD/DOKMao8L7Fn5mob1roBCDEbqGaydaQkZhCxGXI82y
zTK5mUP2Nq5ksO8x6O1iWCNATnn9YkaWNBRtZWZ9QokdOGJRZPAZr/bsctnp/sn2qXcUJjv+mrUg
lJo8GR/pTMXpYj952nhDlxLnKY8f0hE+ZdchLrjK3oFBl2mJW5kXhNHG/xS5WyA4XNAuB/nMNf7f
1Bhu88L/dZNqQ0DpB+M/zIkBWB0VPMOKd60KnvFi/oGIwyMxao8xPUXOuY+BhBqwbrZZlbM5g0Zr
9vA10mXcIi5+mRBlPefs2OEnwbVfjaMGy8CFEkB4tCyd2kqQMR2acxup6mjMJW4nbfyJ29e+t++d
r1Y/eg9xJNqjHKG7mlS4xMxvHDtyL/+mdKhcgdQnchtiZ6ATrhHzu5vaZMDG9DLM2c0h4nvAA/zQ
lQ6tl7zRer6ehTOc3WoqnCJGE92Eh8HNLtTYZ+yjQCVDM6e9wQTt7wvHP3iuQB8L8RWWrMRjzPZn
2npATGN07uHhEzcBWON/NFZCScDXbNpzUAiXjINn/nrRr029Z7JGMiElET2R7ZcJMAsSAk03fFeP
Cz1mIJ7JFv6QGCyvQ/NQ674+hN786ZsU4/mT+23aiONQTYlvuM/eUD37dfUBFsu9jDldg2xbuCnY
WkG6nf39GNck5KXkwqVbc9vmrh84lMLTfuVsuFVB9NWMv0OJDMBLZtzNiV0EKvbWZsHulyMfxjRa
iffUuA680eU9drxjlhFGa3uEkLF0tnDQeb9bXXKQ4YeZYxlw2l7gG5n2+RIqYrgZBmYfRNIqy5gd
P3of0oPeM5W2KuVyT6qtmy8ncLJyr3rDuEQNtR9d0V0jyyp3Og+h9zfRq1NhUHLqxN9QQUc6e0a1
tUuK3b1Q7rq+IodZW19KewfhhQiljK2aQP8utpPiVljpR5PwRw3x+KsGiuF6S2yYwssN9VmUzK1B
yIXmhbTG+0iZzvuSm4oAA8iOtexzoVXvQC42ILwBOr1v6kPuxucC2X9gvNjGrT/yQElOphrk84gP
0GfH76pmlVipTMR5G00aiiLyWJT05aOYbHaR2Rh0udHjNKuPmaa7zMgPi+x+hpFWkK63vrQ7fo8w
mtA8OiwsNsofootjdN+46R+7Sl9F5vxNe4/+ByxAW5N23ik2xTnJ1Z4alk89ND+5cD4V0NJiplAJ
yzlmc+8OBiNgHiLUD5OMujiSU8vHkFY5NN7h0jfqs1jLWJKIuXpM3z3XwxdYNW+F15PKJgrTovCd
naZ4yZs2Yge07NI++sPn621MVa71C/zCROAk1dlhUmtMqIFzQeKaU6dmpRUgZR1zS0K9m5ezqZZn
ZnR76NnNcki79spWgTKtB6zIOZ97Ay7fr85GrS65DPODFvNXAit+tE11xqK5yWrl7ip8eFC11CWx
icJ7b5ike+xDf2SKYlxN9X68+kbaXlNZ4YurGtqGbGY4K/IVhczGLmrdf74/HBxQWZsw5LKojZ6f
MPI/JnhGHeQ1hBNxk2PXHRoKPOfUe3P7Th89Sqm3JN8CvLX6aguDc7TBjBt7HvpZ7TND4jyM85Ad
h2d8WRU1ew7a/LZ36ks4Jc8phJJrqaP/MI78JS75CcYWjY/WBVvfuhAKdlqAZ5U1eLaivk5+wTOb
CwQc4d7mRdToXh4GKEpZqYLcGL7HAoejrOYPUmgEQLyw3FUmAoAFV5TnNmsrgA8YgiJS+ri7zMFj
qnY9qJ1WVO3qbrgvYfbc0MoQtBkBsdr3QYT32BrGmoIX4ibVzsHZJopFX6kk5IdFf2j4TTNMZAHh
1Q0D13zFVbkdjXiBmxruLN3Mx47qPB4fSGPDAuKlN5PnvkLC+iPKIb+6OTv82uCv7nr2X9eeP60Y
UVt1VlDYM5OmZK2E9sdqCoJU2fMgwKKECpZQuUin+KaXWjI9SQIDXqe2Om15UHagn5Px4sxZBjQx
3WG6+y9p9dluZHoSxZ+I9NqDZ5UPfZE82M3oHfyceZNDgHWyfnVp3XC0c/2ao/VUa9mgt1X8T0Z7
r+XF7vS8/kYrwnw+rfvPJk3uXSERAHFglBXNgxnOlbJ7Xsry1tPCyj1SHtD8u1PBTr+7+To5NIPx
7rTOe7zUIL202hnRsKvUUuwEiLlgWlbMU83hoY2aO6m0MDAGRQ2AAf0BJ2D2jGtbbPO9KgxgMpXF
DI8w0xClinEhiuR1iFvejTMd4NNb6TrdnvfGx3zxZP4jW3gfbMoLuvjEgJpDwQxZ5ED0OcVeNnOl
FjH2HspiRq+OuDncZyFuTVlBzCD8yKOb+QBAZOBNjkf5LH27Pr9b7iiSbezZMW2FFP+6XGSCCEFk
1jNCIfXCJaJkxcMRcwQCN3csXvzHBrzCqfCz50TS5mXPX2ZvbYZhYJcXs3Jr+vC2lOM9n4dvxxPv
Ium/PFR6lub9fVC7peHg6KKvTpLgpTVVj7K3dnrt6auMMAvygsjy2puFWLB1TIG5eVgLWiYOlcWL
5dYTmQv1UhcZKc0RwHxN0TW4kC+ganqfZ+7zGFHIOJQ/xaheAJuFWLbOhhELaGvcujMWtESjuVPT
MI7jFPgGkkaJwOYXPKdJqfK1JN+D9lbXoLlOUNU+1px/DYYLKuNOEPVow1VFch7GvgrqPLwYYrIo
Zod4EbnuPSHdyYtJvoK9ITKH360c+cYLtH8T2O5YQPmCbIzHso0xfBWTi7PsL6F4MrEVbT0UAgZR
yotGNsZ/teWJgy0FV5Uc9q6D/TiLjQe7ClETcTnRv+urXWSVp0WrlyEJOVRm3Y+YENK8xA5Uju2a
qIt3yOf8tXWig6ZCk7UmZR6oi0VnLQHhpGRbQ6zc8LjL924l/hjjErMF/7XG6lfa7rIfX8BEy8Mc
LqChO0VLEV7gwYrEVpbJY7f2jIdsr+ARjiPFmv50Gx13l9YzoldEmcbMKSLtsLpk0r5ihwdDheFx
rJu/Ild/K6Di1Jolbzb3Rs61jD7LwbvLgcU64sF0xnarKvpB1/do6PNSZGhMY+p2oRdkTfif2+cP
MoGs7/d8g63xOGI78B0Qb344P6AGkt3Ec7wr/HSPIftEzjFlg8RO35/p3S3ZHC952B0Nr3oWUpa7
dW0VVKX7IgcCk8bifrvc6fu5yh/6Bs+StZhfM17zYMD4QXvihbn3q2DbP8xAOjxrHSEn9xz31l+F
EnWjhDkYHT2xKjSCMELxwf/i9zGUcxjuQVRnN4xx8abrs3mbzibT/OpcTihiBSxabiU7HhXan1bV
vakVwKJZf2/08kHg6aEaZv5dADMTLS+Apeo6MH0hpSOJesytAYJm11YHWIaVR8+7VusN0NKnXji4
tRcXwQldnVDIpusUwcaVH+vMFsByJSl0ZQttLGyvPczxrl9UFHRO9t3QkGFTSOgtfSmHNJ53bjt+
uzjb2PoiOURteUwqY53cofDA9h0PU+i8xobJKcbcTmMdPaRxVGN8AGLgafvZegL4b26xjn8XYb/r
wfNHEnM5bgxMN9GVIqAF17rmwN53h20UcQ/Ny/TXLdXnaIVqNxpPjLvgiMtRse3sCmAN7o6aLYT3
mWS31AlFMl6xSwa/Jn6EGN+mxQN64Oc8QjWqne5WKdJcC4fibUcFRZw25xlHJEEsIPJkal/S+LqE
kg2QZbSY2CSKA6a4LWDu/0RaXicFG9blSLJn2GA9+1QV2d1VLeEOAQSvaR9avLuYAZizZHKK/Nnf
1KN5Wbxx3I/lClyawnnneDPVnOxlw4Qbzo/9lEGJfoq+nh8rWm6SY6ilsa3jydtW9tI/4LW/ebVZ
nUwYITfotc6+7O3/lnoWZz2wSQlNSwRLLY9s03fk98xDnUO6S4l2k0r5dCpPXRQen7Upyg+S3OdA
omleR/PC++NwNCDa2ZHJILZXHDl3x4eut3EXJx+DmbRbW058bii0YfwpxpSWQt4zqGbPHSHrfEK8
jgvq6YqFKL7Dpo85XamT5XV/BslrKQnbc+7Lv10r35nFfXTp4rcmJEHmmoIN4F14Ldwbpam/oqgT
uKvxoRDmqSRcgvLq0nvQNEE7cZXM6XirK0IrNBbdB2OhnBck3DEfCJFYff9YiNBBEGY+5m1iBMRm
Q5wxVBJ1MKoMq941fAL4ZOlzr4n3jtw5qb14oN4UDEr03w4Lf4AYSO5n5rtcTAyL3QgpNc1xXGAU
KAYg8HFt8XQQHeqGPruze03Y1TUhVaSQ3SqoUNBn//8Pb5xop/Oik0y8/4aowqGMuSozsASP0RJd
GG55n+Sm3FiL816mCXtswVtl0S138CKuIANhukr9ErrFr0BKxkyZv1bOH3fk9DXVprPXLqv9vG6H
c21xMoRcuaWIJt/mVvaj53rfWGumomv9vbXgoFqkzHdu7UqQuYK/68JiyAy5s1NfJQTZwrUrjbK/
dJ72ph7fezfip7Oz9FRmgLC9vMUJ0Hl3MYh5PyT+P4NU+A4a3cQ5IvFww2bfVUOizZAlQlNo7SPa
5S7ziE3OVa55WAGuobD7na4TIyB3PrxEUXX+zYeCdzi/inI85pHU/q7daqfqV1v28KZcBkhm+690
nH+xvSPAUYCAgN9ND2IGf2SqigsvzrKta3l/dJ/9UK8yEgqwvuoyCVSawGcyeevGVL91eHXAIN8s
2gxM97nA5BmUXboEurQpq49pAjgjcFmH2uQUFrrRX+XU36mh9G5scKUv4tyPziMco2iLwcvb4RnX
G9tb01yO+CoyeeQih3JYF2fPBSVtxC1JS/rw0nERDKBQ+3uF4aXz3n1YGDtR1sZuxAgBmzk9YCqo
MAmHj35snGEYCYql+0+VsINJDSzMFe6Pj86bsBhSf4CDkbutlVe/wxFtAUO8iDj/Ebp9Rg3Gj0Jr
NtUl7Zc2KyxWVyiYOxx69qUy0ldcr59DrDGQNZocf4lAWDKtbA2ekn1sVkFr3JKRyDCfNoM3BAtB
Q/ghcljQeNJ5mGz+zDGuPs2BV/uUVfv1g+p42DB8v3nTcCk0YA/+IzqJTUtuF8+qQdBYRBO88bXp
KZlzWw7bJKbpTCHDYbUxNUPA4H3O0RUQum2p7HFLxENsuc/7w9T5/0q//pEWnrzagRvvxENQeOFz
EQqfET98LWSRX8flsnS+gJTeP9dW9o6zAL3U8k6FPXXnBEeJTC36FOz4hWLNLZUMPPnzgRlZXeAO
bFkfnUU9pygrLgUwUtxC/7RSF2M9ayp3yws8V4rWCmz0Rlp8mdr/aRMcrznlJliB8FLNenlZJth8
ZZgriAb7ptLFeSH3RNPclwYDV2S8BdMmefNd2FA1Rpy5x+m7KNaxeCo4eEF3bizK1G2GkmBp8pvJ
6DPhBrOa6lKkuLoihT2eBp68ydGMVTtscZIfRqM6lAmZYUfEy3Zq8sda1j92QahhItrEkyw9zNIz
jzIu220dhdQjGVyv8bzQGxM5HM+Xma74uM4uC9v3Du+iKh2waeNtUNnI7rM60tzqHRmvXuwMfmhf
rCsvlIlR/wpBpLcF3MShT7wX5sDcPkEGNVdoHKJhusOcTUo5svbg9I09TYGfrjHfBSGcFO5wOol3
Dq7Eyrx36Vcu4yz648CuHxAgH0AN16m2ape+YvL3YnaOOqZLvfftfV4syUGb9KcUhAo3fYju6lv0
NNvjSVXiPYmyJ+8Mm5guEtu8ZvLME4Rwb3XWaEm0pjXkLVPCGLTuPkoaeTZhfuUz2zc1LgGKTtAB
hx3zMWZ7I4po6ESs1vPwVQzL0QzdjI8Iw5Gdvjm4pHGZHcZhJB8c07a8ZLRbZ7n52HdC4pL237hz
4xe3EwYOiIX8GWEkPUcVhmjrNWc7tw396Lu1cPLkbzolaGIqPxg1KdAhk7fB9759qJwQeKSc7rmb
feOO2mRW/UsfOs4OMb1YlX8eW/g3eCY5hkN5KMnAb6eUh23uEKkOYyJJcYw7GjfY2AFfUJ5zzIkw
4lQfj3YsETrxpmOuZy+WEAGwbcCLYn7vwvjXK9x3ODRXJykVu++FZpxQ7BeHk6Grh4vRpQHQyJM5
d3+RM8bHtlqsY8GB3uQvcI84dEIB6PFGawUpxgk66ZsAx5+ETaObSs3faZLHZjGA6IWg9Ztk/Kwp
mTuaXfOEXgC+uYxvgByzY+z4ASw8pjJzvnZheSpDU2+Lhr15q+hasybrQF6REYD3BrDazIfcjy/A
yMOJrhf3USY8CUsE/+1UXioz+tLtsE/F1JwMeMcJPVj7JnecwLWWR9Xg6Gxbpp2UY2uMFaPGxQIy
gxdBT1N3O088OXnOdYSsti6q9VHXiJN2G9mX0vsuXPwvaxOGxJVwbmt3F4Vec4413aqZfZin9HGV
UHOv9Q7p3LgXbFvjPFYJmkQrLqxh4LOtPEfcDbrS+oWIMbYhikz/RKhElWmBik8QDzFWuq6NrDtW
98pX75k1cKCPTtMyviDiwSUc23NqvEvDeavpZ/wfe+etJLuWZudX6RgfNwDsDWWMkwqpM0sLB1ES
WmtYNGiQtIcMmjQYwQegiJhXYve8Az/UvRNzezjkTNOmU1En6pw6WZUA9i/W+tZC/w71AQkPBXuW
lLt0tm7n5sXLrf2AGF6p9Stv9dtIHFpmAlMpO+g1JXi6zC4dUB+ydTMneh99OG0ZcgZqDno9p8ag
qPX2RikGZNSlFR3Q/fDFliUkFN03h6Fdo3ALwD11nUlXVuYMLgbjDXZlIHdWG0iwlAzd0VRGu1K3
8VE2DRW9gi40luOnGb+WTXE34Om/BQ0kGMdDigD2zAXL7Nkrx3rT9xJTqqo+G1VyTSpawYzqfaMq
ZChPXhquJCDwBdEnyhpXV7jWMJtMKSJtFvhL0KkwnXTiT+BYIuQY7qOAjftkuPPN1wwhQZjwVLAI
ISTYTo7vjo3cxN2496n3uY9HG4CrXbKh0gAB9fV0jUc6zbpnbIJDul/oac2DXyGMvPUfJrI6wAqM
OM0DnnmZ3bFSUOe1ldoFm/VdLwZkw9wYjQgGROe1slRHrniroKJUZf1a+OGzYOSSxfBj1e38dMim
4LaVM0EvlU+OQ0UIs+YT2yfoiAgXTmSIChaJObBDwrGpIJD2QWdrFN28U9vci1nhErJ4MNJ2k1Ka
qFQ91P7BLZGbyOS5/Mm+vaOMzRZlijmyXVYaJGkANxlLYMBYwfhRe6Fr2cCeJ322xU/xvd8GBcrX
6tnWrBXG1zNg/eWQxA8hvXDQgR/B5Trxa0VMC8gEj7XbBPLeGvhvgBovBkk0poehhoA7DmJlNaYm
bpQ22wY9639D9FyY4afV5Q+RNL8rYr2ieVo+UAAfclXlcVhGNZHIKSlfXYNKCYzqWlMR1cbjyWnp
Y3miofkB2lBmygWZQL3ujUcMFLvKR8LWEgTakOFlAY2uahNHPtNq32KIorXwqwLj0X/JrHETlsXz
5OQu1/a84xCE33Z1cY20xiRuy0Gg5YSbvNLqG1FMrlbo0doyeOxWinf0lfoyEXq1FuTEL1ua/QXy
W0aY5Drq5RqxEhPj3s+3Kp2fQc++MMyDlG+6VbwQUoCeVWF4E3du6QRPaYS0SajxmvX3Y9eliJqp
EwcHUbd1YJXySi7EOgvEY8S7MISSBo9xJJjlLXd4+RixOGQIgYM/pb7rfdryvjXwQGjBPbbdtdZ2
klK6K11LoJUbRkRHKgE5cXlTt+q+VQh6JRdRI7o4aC4Oks/A03jiIRvqmQnuTIPFQJtwAylgT0s1
OE0Z9tPOaiVlFc2jVkPu1wSDxdDso32cVNx4DOobHq+JyLhz4pqhuyW1JTip8GpXIRIBKpCOaQiI
cxrRFGXzyi5tew5I0Rlk4dew6NqtoqRnNKocOJW6zKX1JrC2fSFf3PAWl+heufbHeHizG5G7egjN
TYjSlV2EEX/ecljsf9yeROG9nva3g6Zgs8ohkOZkDiMaGY9JVDHfwCNEh2jCOgrRj1vY+d/1MbyV
Y8l4mmAIKlaeMg5ehJq1ItE2eC0uc12NqPVrCBCAmByjWoTFrEwVKtGswmSHLB+pYvMQ+vLVUELo
Bgmx3fE2GEN8cY3FskVgxuWQBWX3MkdvsJ9nWSGTHTEOiAc0TCct/QtlAlr+kkUVA2DvjshID3I+
DOSC96WWKjMnFUOXl3X72ERd4UmCQNX5k6SXq3kjAKhgeBgqO8LKSL+K+/dGnRdCvIlba2IeVSRB
uy/CYa07Cb+HgjLJDP1yX1P0WWboViPl8TlRrcdMCfMDmLFsuW9aCto4Vgh6jsSFTNdpwX4Wd7N8
Ly3lw/RKvl9uPML1QqYeoSrDLJVqpn3WRrZTrX+pgzFG9Vvez1DRbW7yYzp2xuA98oh9HcebEmHC
KjaJZZRRgy+SlELUj4dKR5Zc5QDhjJydi2JY34Wk/bML/PVT9mR2YKjDgBGH3XRu2EVX32Ol1qe4
ISUxJjSysHjQgiEpRaiM4vy5sEkIbRwCDbtiyJC3IL3hjEcOFe3SkT1Zln/rFqXqKAjUSTv7pE7E
wmjY5OErkLBbDNdWfqgBjZ3VS7KhwefXXrNPckqyDghvWuZATdiVM8Y0uuiiFAwE5XSU3nAXN2xV
hjQ6NlIm61y7FhOm8dLhqQrS9lGx1XAzAOYnovnB8YlzV4LzMBAKSfjNhlUQWrTozh4DBJZ4WNZm
ibyByB2m7S2HGTP1eEkPEYUI1ZSKwRxpr9niQdVQkuAtUZfELb7NYFF+PRHOMqeTqwFu6Uwf4ChK
K4dnM0SVAmRChrds7U1EHow6QpgRQX44FfGKYQzKDpZsk9e7qjr0C81nSSiHESay4eEbyuTWwK3i
Trp17nraAisnHAA7a7+vhLyxFWRfrSdOTlBWd0ZFdD0j1WFVhGTT631XbOpmXu1bBVtj02PGG7Oz
V2R4aczaOJTIJEMdkQ5M++5eJGl9M4l8HU1+hJWqGak6IWAyYmHGZmXvdT1JeEuFfYx4XNwQPg6O
YlCudTU8dzYmPAKO1U3LkxIFgX7w7FQ7jlOAPN9DrBFMjLVBuzBxU4A3mn3HtKcjQskIa+LUxgrp
LXLdF8/KkTVUxDsDyzW3geWY7JgmfBF1udNAFxE63Abfvd+RAgsiYpFJYFVjoR2LMBIPY5cAUMMg
z1BL7KZm7I5jmBlkvcEDSab6LPLBvikLcRv0Y/uoqcNCN0v5JIS5N30zPSmR86ZEOD6o5WBTVra6
0EziI4mTbpZZ3uHv1dLvUO23So4xth1bdn+YahaTHGiw6yGM3ITZ4WBZYKcDVX8wRu2xLxNtWGYm
AeYwCoy7COLAjjEzk8pm64iOzEqF0bbpNcEp8itqTj8gHEspXgKPd2wS/ondg9zKrrtWfRvzSfCi
QApBHIvMWam8Y0bm8iqu6/I9p+ymuNUaT71IqBA3g2lC5+jrviO+EWI2BXy3KXFnQB9ReEu0nFqJ
TIo1r4ZHM94cWkNGcgsAO9k163Ue6GmWHbpJHPQxNrdRQ3wI4RfXws7tW1V69TmM5FrPdI3FasiM
XWT1vgiQCvdYafYiyd8a5FY3GVoIHJ7lBQHsh5ZQJFMf0ofbenkJOX+WSKi6FeA1bFJiWjND9XcY
8QjTRECwA3T+3iqWfw0ACq7UMlM3NYrEIzCgNZRfjQERH2Zl7ziH5GKCWtLHO+f458dKHBb0NR7c
NbxB/WR2guyOtLfAnGIVJCDDuIvrbmLfNIuKQY0RVmTq/QeibHSmZfjoVa1yLsIcjOQEiMbw7HPv
YIQz9TQ/6yqn6Jjf2iYco6aj1AjDLaYLnEV5s81kJc9iBgPJsHhSRZO6idfKs6JnaGCb4kmrjLsm
p2wSSn07+QG0PZ35ph1qCfE3g3jSa3EzjM1RKaNqOyRKep0qUl/t7KwHAyT3+Z0qegwHU2Rbrmlj
yTG8LyYPX80YKw+DVGGhoJRdDyae+8Qrp1u0e7fUa+ODBJwEvinQ/L2wHeOQTipPBxWZBAkP5p6o
D86FlgGOrO3qkloTC1xSTt/9qroEmb8SaDCeIh+XSjxG06MRcvt4RL/dhR7QICYmDmmtsLc7WZ1t
M+0Plk1oFRL86lV1mm3nTO3XaFSuRR52iRvk3KQdcX8F962pKP1W0nXU/uBcvL63bhwGMMpY3vz8
oRXo8OARX3InvQ/quLvjgd/d1QJzGrytXQ82xs7jEVnl33/QIuqSKNnHcdeD/Arii48iZ4srbWCT
BKhI7/yTwaveBSr33c/NZ5BWKzIpD6iCxVlxYAf/eq/UVrnLeAZgajTh+IyRZZ16lVVaGo5X3c8J
KQwmV2Lk9FcNCwdc9wk66HWBvQ7A3ewjyIziqACoSwZYPhyWqQOD7R99ygz5EOW1yestGC3Yi2Zg
+0K85suk0JNGYuAwjKiTLTNpb9uqiBf5XdcpMC3NaZdEKSLRNrv4NoLaFKGsHUp9pUT9NarB8qWz
p92aPhzqUh1ppUZDsbAMs0SfyX44RSGvTEz8pL3zJhYGMgvuEdCfE2bdkH5XQN5vFCTWMEc4xFQG
XxQfqeaqIXVbR9rKApTRPIip1/xkZB1mZbMtpnkAFUNH9aWHANR671FCcmVCXRE+NqoGRGCgAojL
QD2wL+BZm2ynDH6EIVGto6MJNuyZ6Q1w4hJqec/SlAdIHM66rrfAuNXpxEk7Uh5aGzP7IzaOTUeT
pyrNk+VT9AO1dQpY7BBb7MyTdEffvRf6T1nGYDMXay6NdOvVAXLoZp4vVl74IEmlW5vodnVLrw8c
qmDr/HTLPJX7BKyI3RIBk7ej+/MvbB8352yyy/Y/f04kyN/ciLeQ1uYGQhKoK7TeWzEUM/Y4H1BN
WYBuSCYkjy9HhEKYS2jEoBfrJucxajPglCbnhqENq3/4ws9nv3740bcn3qsJGWI3pdDVJCGNO/iZ
KvMHg8ySfR1Y5f7nM21UeHQUHdcmLtt9WzLGUVBJJIufT3kYMT18xfIfnqvUBzLJhqc3Qts1x8ql
ci52Xdd+r2xjzuoObJHtqSSyvc7yxI1K3e0Hq91OEO8Kg91JWJWvpEB/+jGVFdknawQn21a0d4lJ
lTgwIuSXES+9uDiQmtWiei/dSumVVRJjkmC1u1AMVmDY9ssWCw/8S2+DHsoVM0Ah3pFwcxdLAD3z
v2M67aYzdDEqphdN78HfsmEaaqQ+vkr/FCSPkL7YMCBwthKZkWQ4AkkbdVKAUjQHQkdLmhdbi1xS
avSIqVj6mbX+XafZXxJlQ0yQIqtFNlh+lIeQu+ITCyRtV0fma2W2N0ldMRnkQs5odBl/AWTBxqm0
+LboVN8IsN/j5cYGf+dxICLnbQ5S7RDUTs13Okwn4sRKNtmwT7SYkESBp7cYyXwCjMK04Brb7BsU
smlyf3ocdaq8YJIbvaVkzeNbfZQUJKZEH/ScITfuVULMhtKk+KK9s1Lj9cezY0J6zCD6dzaRTQUt
5BRcNKaJbh/rYJKJ1UDPMbTVKtYbY6MSPFLpT4x/+wUQ6ZOda+ju1MdANF8Y7y99UpPFAfNAD7RX
sLI8mtjuGlZ3hbJ5p5mzkdPP91FifcDI3FkB7gBNrJCN4dpl77qY0NwLoIO5cRTPFVyLrh6JoyZv
EqUv8ZdT91Iqwy3rzWcjqHD2RnNaG7YLKnT/lFkAoDWb6JyBUnMK0gCWM/IjO9rp7dXQoGPZyMgJ
Yc97jBp0gnvbTm7Zm9/QPjOtio1XaeLD8Tdq0JJNDnjGUCs4VNMTv/WTlULUgs8YOkv1NufARVnT
FvWzJQuXXoS6gYTHZQZuVwHVGjoMAHL23X5yjeFpawin05EWwouKw/MUM+DuI/x9PRQDW5A9hdHp
iAEO+1c0AGI0v5AdXJWO3j5Md7PbfIm6y9DmciJ/dnxEQKMLoq1byHHO27TWNaudjOgPHsJswWA6
84BT0S71qHl7o7/KsrsHrwq9wCveB1M0bkJQj5lFh3oEHB06lVgZoXLxPDLJSRrC1EFKDNAjlqzI
JFWFzV5HJ4NoivOAOKrvviiY3EQPxEMJFN5Am3P2YbC8Px2eWHkPHbamdMxzZJy6rx5xKw4223Qo
HpbduZ6K50aZnD0nNksSvWa5/9mxvb3Q1b+PU965SP9zUF846nnq0GHqjA2K8pwZqHDNrMNhp/QA
CZvqFos6NP1xILuNQ5s0XTI287CYY5VsihVDnAzFObf4DdgUM60vy3wPSpBMtNwkBa1t6SZQ2Nh2
izmBOE7JMBZN99Ioc5bIVbLz7JvO0h7JJ+RWYwqwsJn+LjmsUG6TyFh1bbfqc3T7wXS1u2Q7jmQY
BV6wQbWprOIIqAz7hIuVhw/Qq3B3fU4TSq+g4ACE9fXo5x9lYj8Z3TBs0boQKJbYclPPB5biJ0eo
iL3qnFQzfigSXp8HWm8REDLFK2DFadlfnubAUWg2ZasUSySBzNEMmPr4dcLecR0fkrrlhMyb54IK
FBZTg2z2s174Tu+Jbb/pWnphmX9j9u1ntQOtQiUdXxriRBasUtDe1SykjDeKNB7nXrkz4vFZ8kAl
xng1jSEvBzSdGo8vzbgJSnVaQyAkx6fgKjcF2wlNAThRqi9FxXc060q4pXEo9IDLcyBfrLZP3Yxh
MvDCZGYFWdd/HbuYyUHT7weBIqVKX8vSXo3jjIAYzW3Xa48E317mR6Ay4SHN9duB7aQVqVh6f2Tr
xXMqij0u6qvZI1qtKX36SXlT4oNjmPeqYz9pdYHUjsBPiypMG1+DJMNvWrR3bYqsOMaRwER6gsFs
aeiPGvskQpogs/mKG/PUYLWHWzShDaii5qrlLL+zrDv6ZncyW1wMqfHR4GOrK+2coUNV07zjNHE2
RWS6VhkDfBf+Lf4Xd2rDhzmtQG0FCJ5dCmOmD4/8zq9GWmy5K45lXT/3M2smUo9D5rPelB8tVd+s
ScsMtpVUocRkEgcJCo5s3Zx21YImMo71nbCVL9FTsLf6oze9qH6285oMVL66jpseAmwD0SAxMZSw
p1nQFF2V+97odO5drhikL/g8kIPnXeHWhfWhG879FHIBxjaYvBp/QO1coqAkCTT4NMXkLycfDoDS
NTdOoLK5mLmK2aR9RpL9js02hMeJ0PZSTePdiDQhJCVPjeJ8V0V2RRFk4fq0BSnBipme60gZ3Jy5
1FrvE4Y0Qi/3A9KnXz/48x+Dsbtlj3GHgX8e9mfNalCoGtUWQ19po/VpMsi4PwXSMBdSyIB4Vv98
auA5G9hrEwebbaxg6FZ+1ABehA3DPskJi72cP4QeZvNO4HzySSNvyvLQsyTivsaWIDVeVqa2tA8I
Vvc/HxIdOUrDe8Vaj9KQaFuKlhqA3Gh7e5ySqJ4kmilAnEs+Kfc/H1QdnVhcOx1CI+OSFsq5x1HC
rRStqzh/rupOLGYrRVkKF3T1nqijj2Ia9G2jVvABK0Ouqo4ROMzllZoLtIo6YJlGuWnmPZfvBfet
Jum2U1rBoHy2VTSDFHdAkA3xMWGUpcp8Fmlz5wiqAtImlFs2M2SgxYzWvLENyPNzBDC4aNbD4SnS
cWw9KwmP09pH3AtHX7c2MAmesMIzW+RpZA3JpWZ0xQwy2EfNRC1j9rcFCC6KWXCwxdHuJwsRObtA
WzzobZjfqDbW6IyzPcKL7ygTM275OE1MB6OhD5aWFe7MxHlBgK7oEQmxWYxLhweYj0hng1oGMS68
Daq7STrVipOHfwP5XNXTnemI4zAxrpb0zDxqD0Nvn4zaufdmF1YN/GLsI6oHuz1EnvJV+zphAZ8a
ymLw/LuADKI8WgZY9jIHTnNuhG7QyJPZjx+a0B4Z6H4aVEdW2yNNKaWLYdlVlG0VEumkVO3dlAla
NxFtBz0YmTABHYaKuySfGucgEiSPIWcwVM5GGZrnkeaKt5onIYfQWiaYIash3GEFc9aVjiuEn6XF
l5M2frkNguzBCdgXpvXA+q9y4Sqznxq4KD2F0RxP1lXn8dOMQj0WxDBB9Uck0mKGzfTku9ayJyun
4+JIgfPt1D4XGA8XMl+GgVLcbPv4BK7p3hxvDYt3RKUaaG3gxFpdsqB7lBPpZbYqoRiqgm9FQW9l
ykDL33+YCWKjQUbop636WNiGveq6fKdEQbjH4pAxS6cUVLqt0RoMcvoeKTIEKejF7LNX7VDd9c0x
csL0oRoGt9TEI8RWbO1sBcNTb2TscvkPZOy/tyPtIDCrFiAjslQtJMQZQwxHO4KxPlsb/vRqMXZC
0o54SEOXkxc2+0Bsa8yhlqJEFdNUHZmkiUCt0N3liaTEZHsz+ZV5jjsFfB/VugHUf8SthLbHZqTE
hhb1mbpWKtZvBzzhs6gC7YzG6KtU8GGUIWDqXPWPRSTPRv2phe3tJFQk7Unz1lb0D0rJnd6pzloT
xq0vxYMR8d8xxYutEo9xI4+OYd01uEncJsM02DSf7KDvTaRUK13nJfkVMZCReB+lz2jCPHsTxQ/C
a9+OWcBIFm4SAnP5VjI6WuAKfx1S+jIvuQHa65pTtooN/mLRAmTpjeRxAo2IZV9necmVaFCpBSMC
X6n5/bkbJTRrrDjJUDKdy3M302iMsN3vJ0XJVlaR0qz36k7UcuN5zng/KolG8pp3ysf+Dmf4bZSC
Eiyrz0Yha1rrKAimjtfcwlwEb4Tdon0GnoGYwdG/2i5gjKiwx9R03jG2W7WrZfE5E36/V/r83guD
p6G3onVkdFfGBtXWALNWGyXuT0UAMxgIemE8c5bBpWpi6jS95LgssleU1a/kyU6M23kJRQkGsJ2L
9XmURdSPtrJ1CpBoGmssJMw3a37RU1uQSZGGIONifj9CEzgnKXMrlnkoIhQ3Jy0RRd3Qo4xXzqFd
rcwJdwuKK3mQo61supBYAiXgkLbKLRgKJrBFA0TCIPgT82JGHiHrYNky1UCGoOZvsNCeu4lWvdJ6
/LMiOfHgJaAgTKlYe48s1oj2kKYxoAARJaaoSNCdSkO+2Eq9A+WJ/Lhj2W2rOghD8LyrSCUniQHb
RUkf+652mNfRqsYIwo1muAFNTOaAHoITClm59aX1lY+wLJBofTVVe6BiL3/NHPz/qWv3Y/H113/1
QRoqcQ23X36YZ7+PUNMM8tD+z7Frf/wv/+ZPf/vf/vQf//Mf/u7f/e0f/+u//sPf/Yd/+6f/9O//
53//sxy2n2/yWxCbJn6ZM9gsITWh2oYj/z6ITZu/otumpuq6A3pAI7wty6sm+Ou/0vVfdI20R9tW
kd4IMccjsqf97UsadbBuOxhSLWmqf1EQmzOnBP5DHKIF4kCQ2oBqhwew4EX+oxTBAtuYZ5qIqyZz
WIs02DCzu4+jCk89WMgc7h7ZVT6eTntMl17y6ZQvnMw/xvHAv9fJPm7HXTvDPtApH1n2aFP01qEL
z9JzQBM+OKdaCJetiAsjbRvHDOn8W0Pz3QJ6tgIlqWd1oTM6D/D5Kmj4HUOsFBa6rTobWMc9VJKT
jsreSfUvzSEwaPJ2o6asZVEfE7ElXW6VB59a1zOF11AawkZvb0LMZApngVV8kwUdaduMFy0w8AbY
gQpuyAb1ha8RgxLAgmYRlD8Zpv4V+2iYQJ91qbNji/JkAyRP3kUnVpl9jTIgIGr6LvTmJWbAkyCc
q5BE5Z160Eitwna7A8C0rC36I9bZ7AFna/XvrrZ/IjdTN/73N8xEuSJsCzyiZuoqX/9dFKjSSJTl
bdRxz6N+9N/gcJEl8k5ORYTMs8UvPzrdwmsxuxVu5T2F0ZGkqKl8Aw06bH0TmOdyNjuo/bXlVPO2
kDqfAo/ixOy/FXv4Z3I+ocz9Uy8YG6cuTAfxqM1V/vsXPCUd6/HCaA9q/6DII8VKFSC80s41cFs/
9uGGrHl5sXyF+896GG8/usJA2EuThjipAXvq09zT856dG/XJSXcV4gzyeRehSj5QodzVXn7SdBMz
yFsuH8r6oFo34fhhcLLO9o3ZpsBvKs3HhU7SV3MfmVjVlKfIefD6oxyOnnxF/bvQs8+i12iqz4n/
5id3BuPvtDzO14T/lcbhxZQAGiAD2f2+HR400JIqBbePnM4hx0lJnjMHzcA2qc6hdhXVMSweLDzt
Cnkk1dGwy3MsjbUjtsTKgzGBIIrSC9Cmj09+CtoVWzCCrjVGUhjGeYk+Gl6r/6aFyrSHiGbdxJJj
hOVCTWDgICcHlrBiQhatCCLUSW0hIeke1966xllRSHiMRrkKkCbZEJo7b04oR1QtiLyDJhZ9tuO+
dx7iAf4ZqiBAUcuxr65Wqe1UkaGXaFZGgnGqHI5JB7VIeQLvrCofPs2SXwOF7Mk5rI25HsTpSL4A
8yLLYEbUXdsoesbr4ILvuOT5dNu0bjTkgBYwg4+a24bU/s6hybo7+JMCUF9EvHDE8rVblrHnBiw5
Bj91lSRf0tXjwGBu4o0gwsGiF5uKActU0rJC26xAjQUG0OgaQziDISCTf3n46L8sWfT81oXZd/7/
llH6Z8GmhJ/+dkyv3pq3P/vDGt9tM960X/PRhWip+QlBJXJ3/pv/0i/+4evnu/wzB6HgzPm/nIP/
41+RPfrHv/mb35+d8z/59dQT6i+25AllW7qjS/oM4j9/jR/V7V8cRxfSMaG1ceLMz4PfTj1F/0Vo
msZpKR3NNG1L5Sj+7dhT5C/SNCyVrFAAatDCzb/o3NOEzff63clnaxy7fCsh+VYWCkFjztf93YOU
F8C8ui0eM/sNS8e7KlCcYnU7GVV1kyOpc33DfyZh7Y4Nu7ftDDrz+lZQij4kTPBVz7xFdC8UAAej
xSiOwvcoMkhKRTzzRn9E6vm7Qz6nNfknlkfKqgqr99xOdynCprIDsVil8c2YFm6mU0vS9bAkzCek
dAGwzslkuzBaj0MBI6RBu9Rl/QVN4V4bI33JglHHBZAdHMer6SN6ZEeGhg/Bnm9/Md5rznQhrc2g
tWjjA7liNfpUyJ9uQVICrIrm0KQjTAym63E8ufVsRmKmBBuyo4BWnBbINyOdLNQe2XajXLbuDS92
Y6ECy0iYuUfZdM3MmrU/1tyO5LwmmG46VbtT+/ogZ44Z29UtsH645Yh6rKb8jGPxqPXtltgFrNnc
5LilV4bTBLSCGHWA0TDXYlfZm0jY69hmYKT3R3Rd/b4mYbgHvu+0tfYkNHkC8KutsMoUJ3bMctP2
lM6ss9exWtyyWCRjEdSiTgYLTk3GcEk+MwbQ9u+L1KB8sL6jCKcXl8gLwSwHu/LJqEySh7HyyXPw
+YF1BHOUIoEbkNUK62v4hFtfeIZLDOMyMu3bgB9626oMMmKQtosgnZHbBc/AlgkmqryRYoEUSakX
hKiIPUgjklzn6Csl9Pc1C1c61GGdRAkPfqwIBf51bAJrMEgIbyiH4EQilkMLqqYB02eDhUOWuVla
31ua9alZ+rVnfLpOxPj9szAgnvRZS2r+BsviiDO1975A1O+dbYQjgqjP+hiayYMSBu+BH537iWvK
G8nWNHGBJBMxCDxvXrmS6j1roeQcTcOeLJ/jZFo3wQB91yk6XnwWuQ76hEWjOrjIm4cqzS/CIRI2
d0PeSgzaK/UbqP9DGMQvDckR2ciiia6Tlnj279gtpDm9wlXC9GbhNfbeCMfnUZ+cjd/dOu1o7uKe
gsUKr32kDfjz/bvJiQ7ZKMeNocCLCo2a9em5R/oEoUmjCrKcs+zsF1Cwt4ioT7aO4dIy9fUQfTgx
eytN9o9DBaApw4wvBmbEtSky8lGidyfq6BSjaxibDaMhPJD1OncUdU2gqLqtU+8U4/GoUPou0VhD
Wi6cjyqImnPOIMJTlfrTq+nzYvW2NE0VEkv2nTQdY9xiuk/sHhPnTCChRX6FddOhD8GfkHigFnKz
H9ZgkrE4IH+1hjreoVkDxAium9ytCt9orDwh3OLOrxqYP0xgFYjjVhn2S8X0483gpU+FxXNgyNme
Axuv21ly31WvRaTcxN/2AB4+hs9HN62zVsaMd8Fy4ELdDN3IaA6qL14mD0660SLJCw4BsFbI0uwI
nZF4njo8EUeAcuB7UNgZeEjhCBl9qkOHoCjlzhsq8EcJ4k4/ltgso/rSAOQswnHhRFJsbHBVDYuJ
O60/M25hG9RWzBhgi+isrkvx3NQmAk9YEobptJsiJOHTzkoMwvmBtqh6GNjxhcA/bfVqjuxKo4jA
MQ8SpNPiS6E7Ikamj7W9aQC+JV2XUTThcfzmi4fOywnAYPNdRAQSy9ZiZ8y4l71Bwwwv7Sbg/utQ
g59qaEG2aSvB8tdzvWBAZgOftpwFzJYP3jzq1C37rhNKwZM6AELWpP3NKHLhQNAujSG7JFm8D4V2
dqaQrXaOj7plEeZ7zqMzU9aEeo0npnczyjjKv5C4povMS55aGb+GY300q/oaaBn3ow4aREaYlwfD
WOoxec+DnQfcEsULO0V1KYyAbKzKgl8kg5MYs+faVgjZECuLX8FCcSszvRjaZN7DY2AGWH4HqVKw
6GWkIWDPISbJZ1VljVhwULVmE/TTSybfopToPybTgMJa80yOK/Oog0fLp2eWCoM6QfpVHsk7oBLO
79vObLZBTRE5ON9xneO9LXNcTobkgU8QiGfsE0U9YzBmPp+Gz+hMmVsGA6nM4nUwyaRh2dHoVLJJ
upl63tLSkMoZTgWmvDS5KCBNSAP03kSLZ059Fmr1GMxzQBFVe+h3b+GIILsoiKMGdEn8hOmHCyGJ
0WOEFswC6hHcbJnT6mEJ3Dr6N/Bab6GhFF0MZkHGLrNpqsZownQzNbN0Ir21AuUyYrNajw0p1WH1
qCtEj0ZmaO/KFmjMkNRPDMLu9UT3t4bB+rQo9inqTV4pixIVOxV37YiVCd1KukWXUzAfe1Cdi0Yf
x7U39VtyBQ5l167oPA13AsStqNw7E64RBgFLpWtVnsJZuMx19q3RK1F/JZNEdPhFi9sLrRoa5bK7
K9VM31p6N63klIwb5PvDTpOMWy2ANNjIU9bSWp+ZgNbsTRcPxPeMSIIABT1NCH+PuhErW+DlSGom
eQfxHaBcU2dHqJHGAl32WpV28mwmb30QrzOrNum2kPHocjz/hIiqEAESfG/s7dqbXM3gQQ7j2omx
TTv4MpqMtw8FzVbtgCsihMBg7d87EzIJZY5nkMqKWJ5LbI4Jb9IS4iJ0WNIyLYgMnGePvW2TewLg
IrSnZ4Nkncxghj9yemDp+4bQsQgzMjOg1KbB1JGMFm4Y1ttbdQq+O11gy7TBIsXc9q5uZ7o7+OxD
EHkb8ZdKtaHztD0NrfGMPbhyx17fxhXlBViMTYJ+3uW3c3BahUVIUqrrfGo1cLoiOdYtfBWNASZF
68khYCvHTBI74VODMMz1M98VanvPPgwufOthElIxRBsqi9keToxpQhvEBK7PpiWP62zRoufIaFuv
TsaF1pT6g4ZELGXtNWnR3cBlOmY1S+bh0dBRLEzbrtXIiq0AR2uSF27a/4u5M8mtHUiz8148Z4EM
kkHSAw9u30hX0lWvCaGWZLBnsN9GTb0AD70vexH+mFWGy4ZhwB55ksiHl/mk2zDib875DnWlYXp7
YjFXZK5Ot13OpTnHeifa8hgLwknGJjPP8VdU2vF2pqo9dtGUrrBvgpYgFUaNLJEclZAPHXPnspBK
RvM5TDBJ2AnCiArTNaC0Y98QMeuk+ac/dZhLIjKGxrrl+u4oi2ZgmbomlH5OHT4Z09jaDiCQwI4/
urg5JxHtbDuzgoHR9M7QOh9pwoOajxOtEWZGgmgsGuAgMbdd6rMlIQSgSEw03eUQ78UM6oApS5eM
9Zm9LYYuWkVArhbKCDs+1RRQbMuJDcERv7Jc85eIZdzlzQP0ixV1GyI+3hP6ZjulNuWybbkGNgpx
z8YF6X8rssSkO9bsgO0HV+mjbpxlRe5blJ7to1EGXxgXeKCEsTed5tqS1GQ0/hnhPJdPxT2StpFe
Lylp4RjRtVqIY0pLf/d2CK+mtvG7P4P1/I3ENBws1WG4t85u2jxmbvOodPmM7YTIAoAY5FdIKPZ1
tbOoa6wRpxlF96ZCzrbc+fa6IoUTQ+9aCn+5oHo48eEJW28ICPRdkFxFb+w7gBf6M1ycHYpMcaOm
RSkiIrZesvvhGGLYXbffcZ+c+Ve28az0Bcgy+m+SVQgFpFCfo+yQBuifzeg9CBxoIZ24EYTHkQuV
N4ekI6+g85v7MEakRaFNfKiMd9p08i2xOA2ehlfmrs7KMDNEWQ4ycMd/BDHCYmggYIteI/U69jwl
gRuVbWJ96L44Ii4TU8hVrkCbm4HzXaTGxhrGtzxw/b32poqVKNp8o9/ZDkefLwNAttlHJNJLaCGd
IReHYzaM78LsCynsTjSM0y3Cxm8FVtx1FwR3kK3PVBrvRo+pw0naq/CBRrhh22OCAolEmwS6eiRP
hkWb05NBiuyIRJN42mOLX7XJ+Igr8dPvrGojxSVGoh95HEVGna05yZn3ODlzNw3/ptM/QcuKYZK4
YUbR/3Zq/DTKwT4PJh6xXoj7hm0p1rt8zeMabfLcW+YnKCmzCDFD2PDiF4NwAXhNzf5TaqIsMGUw
rOY/yyZ+JZrbc5mTKyA841ACEd9of4Ey4zxpM3Ty2q5XCE8h4MKItX9Lo2Df1ZH5I/EuCXz5K9Q1
+1DFd2nHR9N7zsaY3HXAA6OFtc3yKdnGivQkg6DLGg+IWXHk9+U1GWOyhBdQRDQXF2sEV2ILe5tq
3IzFhKS+mbeZnPHxRRNF2qwuDeS49bSYz9Ev4WBgtTTXzJbxiU2N8TAF45Ld/icIrAYmdfWbkW34
5D3VLs/Y4FIgpHinYDgzyOqROpED4fw2ie2sAmTifhJ3N15HGK16HjrYCIXrvBg2syDowJB+vO48
QzW7GBxibpc9DBPgrxHI66oWLBbJq0RSB9g2ddoNxpFjNWceaDUH1D3hZ1PXjXxBLexC/aOr6g+n
14/jMN/FNi7MJS4KCg9chIx9lgua1OxDPA5SnFvVHH0LFoAE1bESVvLm6zMeGnpSScD8WPr3sY9T
Z1bmven5J8eBUd6ApQU1xBZ4yYvjg9k2Hi5mPQX3cXLx6kFvPDD1ieZ2nEFvmzKDztidO7t9I+p0
g8aNQ8knpidhNSj6pDtMJgbv4Rhn43069Pde3BM9Jp5zMKBKib8cOVtXkg/VHNopPxo5BvUWp1BZ
8A1ppH0c62jnT3wVC7e9cwXPIQg31LZhOH1kIGmXn15Ry3Vm8lyp5MdAnM/+jGV01AMfUJDobe8h
ytDhGP2xqvtbAxKEl+agKHtYjD3yGHv2nO3oie+UWSmF7imtSipFJumzKrEQuflTiDN6rev+OQqq
dssY9tbU/mcSxoLwjDfTRa6C7M32qm2vkjsLJLtyGeeQ2TTyfNrRfT3OzPobaKUR2z3fgH9Ry2/q
noNF0EcZYM4uXTBUs+mbW259FPlzYJ7mAPLaHKK5KTgZYqdbiVzuLfafCCOQJa75llxZ5NxYDtd3
n3o7aTXnbGibld3gORvsYouVgq4OUujOSus3cpYfVE4An8pv7RlMqGAfGKuLatMHEC17OEs/TZ8D
TUVQFZTWHUKmB0elBVzkDE9y80MKEpR5aWpoZ5G8RrPcVuH4lBf2TTT92Cr46fIKOssYbfVYf4U4
MAwh92Y//2XDREoxwVs9QV6OP9x56M/rJiWNwboZWr0LHP1ctdnbIOtz36QPWWP+Na3+SWwa6tA8
9GYmtv/4F+IPnYo3357/7EQSN8H4nAjPF6WI0DCH3dwRNBwFyF7q6JJoZOfJ/N2S3rpWbnwpFu8B
v4LBfn1I1aUvsg+A4TAqixpYxKM21IcXuLtJWYwfMJAjUKYeSbZa4oMjWDsPS3oaK38jZwNTBKtd
z7h4xviUSCwslnAei9596F2oV278gVoLdoJCyxlihvIsDSm7OvdD9qBcfqgtIyTznaQc2WM4uc/n
GoXz9GRw+MbNnxOoiz9w9lQjGyQmKezqESlxNKEVigNk7Qg5l1dhhEtoIcXdwu5DCnqr2/whX3zj
ejwV2Ia09F/q+duh3W5H/Ry0iCPyjEfV5qMQaXo3i/IYFS70v7D8IKqXJ5v9jB8/LPhBYUWfIUD6
HjP4xtDudXm9jYbuHiaXPE0/aIHtFecCxVMVfGaEG8sIU/fIZicUfEZmeshxSbITY0A09erENIsH
TrLjNhaKhPFauy9TVp8dHMULITBfoalaHsDPkKRPANHRRfWw4aOgvBt5suI4vsDXYkDvYM3WaCYF
GHjguXo9QSnWo/3gDIuPdqhesowPCj7ZRkMcSNmiLfzsfExIltHWmgVkugrKGwLpbvTUf+mRDAt/
gE4/T80ZTAlcPoSTpeeiVwKMFhlnOJMXDK0P7Bp/8Et0a9uvbNK34CZjCUDCydHjU5nGFTzlCsLq
UGuAcem4D0mCcFOeCHv8oz3bpSNC3EJbrFZO8+eEip6ne77DlnnTmzAjyuI7LdnzzQjHkCqUKWnf
yaVweKNrWz22ar7UaIVwwLM4rLBsCs7iGmuJGTIorrktiA6y1t0UI/03dtxrn4EsfpePzwuKr8Hm
3UaAha4t2DeaSsAb64+WGSTeh2ntRe0LKfMgqivzFVadnJgOzNV4x1eRvVMvroMID3NPKOVCw5BZ
+hGibm9d93ZaNW+cTeOYkoWzAMEm1Ipmfq473/sINmGU3nSBJe541BBSL79n1+1zs+G7lvMDa7u7
kLmLqmT4qzKcBuYIEcAoHn2oxrWjQOEUcoUWqtoLTVw1CEnkCaJc18RZMhmiAKpgpNT9P+hK4yv5
ztX2/34787TkeuT/b2uX7/Hff5fV1GBGa//D/re8fOa/+n/9p/4/3M04/0eNwn/9z//pv/zzf/y3
i5nlf/8vixnh/JNpCun6vmNTvlvL3/zLYgY1goNIgd0KWxZEAe7/WMwI/so1beQIvoV4yfXZlfzr
Xsb7J8exqDwlGzspETjIf/ffV1L/us1mm8XbzIrqf7PdlgwT/qe1DA5+6SEndSX/KmiYf1nb/Ju1
TDnLzqktiXS1PQfEKJL23Z3IRn8aBv+ld6Z7sll+TQdafF9uG13fhtRPe5KyRNs1F6MM94FKxd1k
wFMKm3RDepbP3+clkqUsvKnLV4my4KRY4cI0XY8mO84mLW49A4ZeWVTHtMIFYzdAs2fJnKgJ2TUQ
rFvE+MITYTD1Dfs3owi2lfS+p2a6mxD6olDkUWD8TueRU4dDxyYNT/IvlzcwBiWAkvCezX1yACy2
6vLBOTnVcNApbIoh59KsQhyKOt82UYs32JEr9LB1FM072dEsSyoBom1pEhJ8O1PSpcjtPcSgbFMW
yr6JuavtbW/PL9/vpng+YRm7MNM1t43hveXxhDwhZwymlky+zhnJgeJKTa1mM+ZcaemM/tkcC3lM
jOyPKOkC8u4wFofWjX+8klWKbVV7Px3OQzX/jBIBRVpXPxgXwK4DLCRuduPik8+n+YvwBZO8UT9T
39pio5vavM2Ipe5EOVqraU6vsP63s5WSaLJcToxlw4wI1ZC213ezDy6wx4UeRrqnuCdJpQDD9xsL
j9SY5Jx6/pnidl53LnPQyE2fFKVs7PN2k1l+Yrxd0BLwHnnEGbYpa/KyACVuGJ+Fcja5J87EItZn
XyZoepv4mujsLxr7AxEqO8TEf8DHk7UcW5wMtfXQTHO9KoGCL7LZbS1TAM7tHUqwaFUY2VfZGmrr
kLgK55WeQnb0J3DpE4vBCspHVF+QA/FXnugUzvlUa0g+k9xFAIQZOkCMn/TbSMxqO0wv8xC9mpom
XI3dqz2gyMZn/kvC2bOblHJJPD/HY7oDw08PZ7J2G5R7cVJWdTWkg4H7bIvwmwjfgNuLx+6C2odY
JKgnMgQ6OEQXVpn7EGUAkJPx6Dm5uxsQBK/wCTYH2fd3XNUvPrl/x94ImCrH9a5W5dHK5nPLrmLt
ad7oMtnp2AUNIasX2FabtKSCizTdcxOgKSmHjzKAbFoLdUOOogTHy29ry+fGVn95RnTVaKIsRYr7
wcfwlTno4ITy3qaRIMd0fAP/M0PeM160W4KRgJELK9ngg4RWvXFG+QOw5VLVUqMycq+W8O985Amr
SoibQn+43Vytzc77jcG6VH3Qcvdjo3UL8zQUto35IyekIvqSo7mhE0PuUF68JniGNHxHsnm0dkK4
p578ymLrtqi8xzxt4eklzZ3jVSul898ocwewymcRqzvFNMyIx8doMMKVX5XniDQCXSQX9PCAac5t
xAjSyrsPsJNIV9r8vmuDz9Tvz4DU75o+upS6qU+2Vzy7+FBA/nNl8jyyAKXnB1HZCK5SN9V3Xa2O
wch+LevlO25GvNbpYcxzZoIpI9tRHkkj3dqBzUSSic424FMF3dKcJEIwuDjq6lW0c0Jkt//4Q4Fn
IoJaaiVyu/xoXEK8vKGBPzXJbwiIbIIDuoulNC4XRVhXv4FgvOPzjwJxW8bxcWJlNRriqI32QXoh
2xW3+mpxC1vo3FBroblJ6Y5gC2c4N09ktDIFm1DG5Jh5Edd2JL7W4hfBO6FJuKwZlDDTVhS3SX4w
bX6DeID3EuvlB5unsnV/B8u8VwuNeur7x9ys7yrVP3eCmguPMyV0zHmmnO5iRvVpCo09GRJs2oL4
uWkm6p+wXOyoUHn0uLFq/UWqEegUzMgzGZVtD5JlMJ5yEQcMFMHvJIQ/2cURXdQ5+pptScBAjPAe
C8RlRgmH8PO7nOwbgyBgtCc+mQspom0bmWpRFggEKD4hFJEz472zD4utbtrVJSODlvRnE3rHts9D
jnC4i4OHcw7k6gTJGURy9B1YAzoAf76pCzbNrpD3QJiyXWzlzTrpL27j3srgXI/MUari1vIIDS+7
j7pgEU173iX+zhpQ5AEa7AKnXtKnrzgW3mpME8odb+I2IQcnxThcYeWphjMzFYiSLIcsEOY6veN3
C/lnWaNK+2ZUqJ/g/6E7GkFjNmnyPExLZM7MUjwzCBOFUeEWz4pOHf+G/Tgsga6mU0w3bmzDsFys
aVF1LJJSXMhYPvU4Dk2vewl4WlzlH2ZM/wTZMHBrbwoF1AxXZE18WPzWQ3hbo5B/YW1xPw/Dc2km
1yoUCS42nH/htJ5IRs1H8VL0xkaL5AxZRnEl7J2ycvY5R6jn+IfG/7Uw9xXScDY1/k/2CHQ8ZXbC
nyKRhvkVq1X3JRpdg+6f9e+QPuuB1WYWFVisYzGszK56VmXJEkC905+TKSYPzeDdMdCk0O/t59H1
8Ct2xRd+APwTUG5EKW9dkbzGcXQZZ9J/TSZUYWBvW/8X5njPpgUNRTQyGRNVfTRm4yAUyAs8SYkX
hLgIM/GRl9LYeZOD6dEnZY3vjIHarHvG0gzxaKgZpw1VALyf8aROsvqNYM2ID1OJ3roD4n+IE1gQ
OXGjIKU2UT8y3Z2goXTQYraSzKzTvPiRx0gJBBTt1eua9Izv8atmXIEeEzN06ATOaQbEzcMznVmT
sKTIY2frzb2782fn1TJobYhY+bbJuF3JZhrOocCn2LArDzMAEqEjnlzDApZUtY9AK3oUoy2OGkWi
6BpuNZNxLFH5XVVH7bpzJnNrZc65w56IGoQXSilT1rCuOmbobrxVxkeeayDHBnTDdkz7s1sVTxzE
yX4OcYJPuXko86Te9BAgB0zShOAM2MzlN7HR5qYpx8fpWbhesgZ0V68qW5P0AWfBNJMDYL13nAvG
oTXyM7xFtsTUE4CsMbbkJMtM8/Bnl/pXoyXNhNsceJVyH2bRc9aaV1/zwGc1g1aNchXQgt7bEW4A
H6QULPurrFgk4l4HgIxGf1NVpKjGCUD02GLU0VRAZlSMLH4J4Mwew+Eau604mN1zTwjYuvSRkssK
Co7Sb65iRkqliO3QNEAB8H81B3uby9zdWyn3R0neD0m4ZN1RRQ5MRcVChew6gG1uzZZT0jia1ybl
a6scYhjCJL9B+wktlPFF1iTIT7iSW8lmdG62ywC/aolVCOFRltV3hceKku+mZEfM2BM9O2TV8ZPV
3WvDu86HTOcn6mMCJW+dBc0h8tjGm8WDM81PIZdegvrFye1L7fEgwOqqBMlDAlbICs3Cox58htcJ
yDn716wJPRnvHfKndcsxXxH+qTp4UUkW7hwWCt2ihrBwAKrstQd2GNFRT7N7HmLrPuR3NYF9lEF0
D3v0QU54ziakxUkvr3VrfAD6d2/a5DqJ9ifIQTs18fDclAw266b7mgm9bL2nEMo+53F5zgPzoc1m
mAcze/OGObIKvRv4CFvTrU7phMTBqIDeLx9A67CwqqbPqYr3xETtUzP9JcDTQE/KWRTwGGV4HcCI
EjHEyglPLbetSSuDq3ppVVwzRAxhPLso/IkkNde8LpOcgPIm18h0dWwRSdpvxoCd6CDXlpe/wkvz
NobHIMWziqtl3WNj/xmDYw8jOxxQOTSDug3q6KePGdp2I2NSLrK431WUlGHlhGxNHY9NrLontPLN
sKIbM5ovVNOQ7yJPIAT5sp2o3Ja+gmUtCQvoeRAMNpW7sJ3CDWVH6sbeTWWXgi/l/NS71v0k2KZU
bn9yvGbYZf1vPxfqaGMawcsRH/yUkZXk+xK4wXyQZnaXtCkSvOQ8Qf5MWwWmkYCPUVsnzDivxcj8
xwIECGP2sXbkxZAsUoFuTgi7u341B/0T8RsmR5x6mAt/m3ruKyhcZDHI5lY5gfBpY+78tr5AY2/S
S5/ONFaQu/oYfLsq93aWHO1GgMWK+5dZ6Cc7GH6GSJx86dyPBQIdbh1+qeVJW3rAZQaTzs9jxAyY
cBgDDTgZhr+W/yJ7g/1D3SybNsQzcw3QlWO4QUU3kven1E9EVBQPEnKkIs1ObRVc+8b+qXX+NEbZ
Ka4J3Bl3UZViqp2/pmSGH00zQwv6Rd4Er5GYhQ2U/rPi6TEWO0nRUqgESnwyhgFDlr4Bftg4qQ9m
mhs8J5t3BVbhHR8194hp/dVZGu99k9K3VMfRk5IvMC2sBZh6quRusqoL6U5PVVr82rNfHiy81iam
72Ycui36iSOTM1g7yaZOkyvBO/dlaLHl6EnQ7ZubiaAu20O01+pTJw3yXHr7hIHPhSMA+lH4CLED
0kmcgCspoLKJ/HCLfW/aOTrZhnG1cg35zmL6aIwcFUWz7mHXc1uT6EidjezA28ihuZOtpdaTPuvE
fB1KZkyJkeCALCh55/nkyfg3NcvbCLUZ7DpvFdeyY8Uw7LrcdY6ONzz+QKMlPMprqj3GwpTBxCqR
3IBsVsuNI+76xqw3ARc9Ku3plATT1W7RhpXoCg3/2ewuswP7OHA+siL5VSPz20nLngYOOUIWtW+p
hnpfdfbZnUi1cY14h35w7ejp0ATBC962BnMku0NPn3Rrv7opNQ5xLKgNTKUYQ5jp1e7sT1Re2FQp
q/0xttikBRoG+HKaYXYaU/92LBoURDkmLl08PQyW9Yt30Fgho3TVUIKrKc8acNUWqwDRcBJQbb6I
n9I8u8i4cPDgjajEyMyAi/vUU2kdCkWmkWjsLfcOAqPMvA6Nl+3rSj3GoxEsEgyakKneTIh6iUpw
36sZkfvsPVmlsZxs9a6Q6aMPf381dnwtfPng+AUkoJxYVEoReAbQBeI838W+e4uWQbPQNJcg7Hfm
lPTX4zZlmFv5GVIztiDrmOUFCiqW+yaGqtoer6PoziMK8HLJT8kaglp7W5Ch042XubffJpJ1NOuT
VSkKEv+43gISKjNbHMDeE3YVhh9trZI9JRNF6DzC6+jXmWtNp9BHY25ZgzwVw3iqbCh0VglNowl3
gSjunZlOrk5e4aawaZ19nrfgjznLD9Y6xXX+ZMzZTxnPL0MYoSis4ADM1s4c/Gqtq2hXoMBa9XRr
YUGSjppIK+FcPUa7wap/F+EV6Ay6YwpD0OVyvpfzMqcl2Nf2WBrjb4ZcV6Pq6zhjWUiiXbOFWKWi
yjbDkOzq9ianXr4p0ANjUGl/MJqlm86ycRbALkk1FnI3nq0NOUsAlpQF5SMfN50n/2x5jJoxP8Xh
oaHO2Lk9m3dJLlcJuDXPsyeydvW24EW55W+DqwlVlmluElZ1Vc110nQ0bFGzj+ChHhqg4h6onRPj
BkWk31bJ/t0R/ivg3QGWuSa2FWWrT4LEPdrPcC9VQWvaBBwyBnFMnUa0U6dR8JRw8Sfhu6js8dAX
ZH4SkZINpCeYRb6NTcACkzLw2dlLyRF/ImPYtALkC8Xm3nDGXcZhwFtcwpdz9XsZm3Q/nrkbEG1O
Rvo3eVF/MNGbOcULPQ8NZYQEECnwZW66UwZ+drKy53hsd00SciUzEInqCRuLqABqkcSCnuytVw78
5bl8DnIgADhd34oM4SegC8x6z7lRXod6fi2blyItXknqIyqph1wEGXCV28avy14dpQ1bULNQFeyV
DgspaaZ7IEF/COpclKpJuIWOTcKTE5+TfLyxCr5e88gyNMUFEdkkQ7vjVcUBxOWG9XPCwqGwHtUQ
PgUGYi3DLj/0S8WuluyCsWGlL/INk0UKcSjbkxo2tm65X+cetXLhfKVR8Ta1VrtyXXR/ISEB65Yo
9zUXrIf/PkRglwu+cghYVDZc/X5ud+SWkNCQdK+DDo/LwtMNOA7lXP85enw2kRau4GmVmwgU14pI
EtPOb8SylnfSn8C8esxLqnBx9gZ3tRqGveToltlwES02sRYaLzqF4jL14DADhqPUWpCEkvdhMi50
TPOmFjPOMPc1cHA9w1O8a+zgl/nUu4nqBnMzTtpZzIAiHH1rpDxlyoRwjw6MDjGsTqz1r1OliIB6
85K52w8ll6ddD7Qx6V1pIPxry3INwuuYsibZxLF4E1F1pYx/1h2J4zwi+cSmr/bQBc+LYQfgqf8x
+zBIrA8aiL+ASERiWYJDgUGm6eK7sq/vzL/Q0dkpEZG7clPiwc3oL4hJ4UZlv8w98a+J9KsNxIcG
1Jny3ZUDAl8ps30rjAmHDfgPTuuVq6eHqaF+r12GbWDVSwtN3YBW5Vh69VVnDaY5OO2Axr8FmzFj
iQ6JHPBPRfGAyOuYdEF8Y1SS8BzrAl0OtjFYoU5nl5KqOgpYo49BbhIKdE0MUB2t7t5odUhX0c1p
ZHPUT/mDOfVHEeC39ahsgXBCgXqfQsXgQYIlMTBmo5qqqb0AEiOZAKseAJqQ/rnF+YhcsakPbi3w
9SEYG7Uu7lTGC3fUZk5rPp9m/goIrLADfGQh7uGuUbw6bgjmlGz/En0gneph6mAP5wfd9OQtR9UH
wWGkhH90CGboNcNPPWOzShzvJW/6EX9Af61cmhkyll5R0JH2qPsbzwkIKxokkmm8YoC5h7D84uuL
Xqql0OVeQGrY2uOGuLz7wLnvwnMe9c+Frb9GO3lAB/SX9BZ77nDcRyL6RL/4NChESdFMILkHeq4m
3yyKvjFaV1j4sDb32XNm8MhEMxe9zXDKlPnN5JNVXtpkltmMNoequLP4fdu6OXE8JGt033od6up3
7n2xsZqqxVG9TGy8s+lzzNqUAhkSEFtAQJU8dO4yKnSjd6cKjygXuBg6aldo7L2aeFltfM6Ck/Qq
5CSKyBqN8SX87UJc0Oy092PPjRcRXkAWFdBcSogsOftZcKsqjV+/977NCu0qakBQ7FjM+lwz2u18
Ju0Qw4HzXDVkCVF3VBtWceNHLWvVOrzNqv6+99Uug7qwnWgl12qmRfcJzuzlb2d+8IUwH0tbncYu
LrZTTcwm8Zgrvx8/WE5TVg3+BaPHuvRyTvbZEocIFCxA/Jde8OmHkDWRW3KPEjocSAZOcTDvbddm
NRqPW7/0XyZD4/hzwlufPMGU+CBvZhLVYWjadaB0l/cMVOdPQPiaLPUp9VFrdE50Wxo2csP4dfnL
LmfqVwViPXjzp1SvQGrujRoDu/Jg/xbTI6X35zJFdyOgM6YVE6TnVU+1fIMB8m2nVn8Qs/UnWNMz
Sk2YxeU3Jq2jnYufacBhpBw84oS+rzUiYAs5ECJU+yI107967PEqDAeMsngnsxwxmXJvQb+F626Q
GdON4ESwuH0SIyrpKVFHHZLeGhUpMi5FgK5nTJtwBoLnug89tcU6gm2FhfmbZHNZe+84FNTGy9v8
UJXRHYh7xwwefU8hV1afVYmoNlfJpUT3ubfV+BUiTHN6EvTKAseeLS2bcTFBDqm56kdJxmvZ/tQz
gZoG7v5V5XxVs49M1o1emU0YB1JoLrVFYCCClX0W+D/hdfmU3KljjBcC7U7N4Nt0TaJ9wQubefhd
ATNau7bLJVT/uVNeApKY/hC3e1groX+rdqeC8DGz5asRZIqXd0TAFyJayLiNS7juQxasYDb7yBTd
+2R5P5q463AtfpjSBphkv8UZrWBaEBYpkpncLmO+cqOY2WjtFNoHGrp+y3B6UXcr2irvpSMel68J
7Umb5XhCyfYg2S3YENRDMXIQNkFnHVtNzVZzyOAcDtXTaPIhmc1ukqCL7ZKxuu0nxb7NiVnrBnIU
kQ72bvln5OMZgvHGD7oFEan3jBpZ85kAdCL7iJNpacEbqoICq3Wox7Vs5S5XMNxEraGxUh7l9nQN
BQgh8pm/3TwoDyRdF/HVsNHezZilGGgPO/rKo8AhShJJ5KyL+tYbGvjHTcGEhFE/Ga0sAxE446nm
jwOExLn860YiigtQrJCGP6PGlofW0lft+xs0y+tOvg1Zo9Z+EiF1s/z7nN3pKQeH6btkNcsqeDAX
1MqM04pxMkMZKJ3mfmaeHr32XAxro8y+Y1r1Vd/RE3RgcI9WJdDp0ib4ihvDns13YTCQHJPmvlnS
PCLztpyjU00G3iEMOeIsjVi7pRSC9sMwf6GHpzFqh1in9w4CcpYMHz6F3x5bkSKHmO7boG7tbJcG
Sy9deYmCt5Qx4uHs3kZJTdbPTuQLxK+KOzjzFtswEG29Dvf2wHaF5Kdja5selRQPv0Ne59TkAeLC
mJjWBrm8ExqXNiCgZUKxYTS3EZwp5c/4agIog2N4HU0ZnSK66Bike2eSlAfYMxVQDFmKucBI8chn
U3xMKqbeg+70ziYaxLZ2OkLiUciWrx7c4OXXVjsXCsByAB/50mI96t2rHZr+LrKjG2DOzDMptRm8
84VjsrfSDjGrM5m9+HUdfx22MEu8LHgLCeIVOQtHuzaBYlYNTXRSAf52om8IgXBrCivb2NQr6Azz
4mgKRSkbq2TnmerCqmebOKV1mfWD6Ibgoc5duNZozPd26PCuVPzaefnX6GC+mkwZTwNew6EcH4LK
3ffjJG+rqo3A3kEfLI1XZpRvKh58bMHeZwOV91Qt/1EQ/7hodLH8uL+dNecA+BtgdhbnZ+bfp3G9
DSMnWM0EVpnQVFYZWQLboRRIbsey4wfy3wYQbxudtp8UD7AxxalsxuzgwKCPw4lpFyYijXT4BPcO
TxlAy2hn2WC8qmMTau/Ux9w8fjbewWejGrUFOZFlfN8NHSrnFBBTWeb1zmTEDT7yOczTey81blIn
fJGhK7ZpgL0MuwMGpVG8NiBydn7WtCcb0xCVIgdryCYVtqW6NTJpH3h2i20xWI+TSraYa5fcSTaV
vnrNI4NEvHrK3/r0fZxy5KIOq4s08W7pp5pzTBZw1Rr3htdA5LWafaF6uFSR9zjIgeuNhmvrWWiH
nJATtOTk2tZB7l6KrrC2YQ5Y5R9/9JUENDbh8cm58O5cNo3QfBEMLH/y7K69+8d/y4piOlp1/s7Q
HkWVC/zX7WmlSsoCnnt9DRTmUsRYdx00sFyK+dInAQ0csL/RrmYSFoN1WvAm5h0aBR/52rr2ae+R
bv6Dm3iKkMZjBXpkv23wsGTdQaYMFXMuvY2AkpOO37UU/dHJPG9ni2pA7ogLqh9gdCVFBWGOHCjb
BE2cRf610qzH7JAh72wWn/48OLsCMtkRQvk2iH3Mg4A/12IBt3Riwk7HTtyGgdWENKNt7ezYzDj7
kpk0U5kSrHvWcfIT2L5zO3/gkh8Ak6r8RAI3kbOwtpTpGXuMiBd70YaN7USv0O8QXpMxm/qPfJux
owZsCUKLHoVgC2R0y9dJCP3TV0N9rsj7XlPSPvqsp53ENv7xtjb09Aj94/1/I+q8lhvXuW77RKxi
Bnhr5egkp75h2R2YI5jApz+D2l+d/0Zlud0OEgksrDXnmLydz2Zbi0fSdqpdT8LWuqN0KYuxPWQ9
9WQHwjMfaF0bPvEkMu7Ip69s8azYUKY5uiIsOibE7j3X/N4gsTAmLl1t5oWPnnQYDQt2w75tdmYa
UXp1w6Ef7A+A1eVLa22E3VpXz2zOIXT8FSfGbp8kfXwLoq9smNVbA9KXsfb02GAqS7LgUyl9kUwv
bpWqvgmAJKckbg2GfyL76COgDLWFt9CuEcWFaX8q4gavQld+GHH+YdQBJWDvojOSsJmSmT228AV+
J/x6kQn7BCdJ9GR5/cFQgNHuz4zURk1sm8yVLKPZ9rHnHu8PuVTROh9ybLpjPK3yBtLEjMSbkhDC
O6PedNO7xPnoHvB3jphv55Yi2MSc9gvm3Y50Bgp/wzmzEp5UNV8Jz4R+FLWEZNYjgpeiwWc9MPWS
NGTOwZjTdQ++6079a6xUrTqqjhBbLWO14YLn513htdiYzXgkwpQ4RiIqysz7Rwibs7H96s8AaK2l
l/HeVP0Pw2rjmFZMDIc2ODe0ZeJIqZOk5R/WWbwJZjhFNu7YLTbnUwLAGLGz90aTf1xtMwsnsWlV
uCZGZx9q71dS5pdotN9aJffCxdJR34+VqjgTB4R9rFCrSXfB2kc9us9Qhq4IWOZKTfeIUFgOPeia
Q0vdNEN/xQdLszvvY1wo3YtMEgCjCSz/znbfSun/uKH5nKe0+MNcIwgAY+xE7e+GPB3zK+rEL1tJ
ZF5e88SLR3vBt6ky3IfB5gRaacGrTwzbtkRxhB6HSLSIKZ0ddP2elBCFbru8wma/2lnpbO2wGc80
tNXKNHmvi/zoznH7CZwPEoc+ImtCQiGS7DG7Nj7i/rFiAyeeBY/sxgzGZN9zwlAqiVd9h1tV5cG0
U4FP0zVDyMFNTMO2I0muNqIT1DwRhR+6tNd1Js8qjhtUyLfRX/wKFjsw4O6VYrndco9zWza0ho1s
XuECf3Tj7iVKp8fJQ59pnVinE9pgCUNr9y1RiyNATkfd5idDNHTAmSgnhh1eohmySpCrldeQ5cB+
9Bbb1T4p9T4uyvSRXvXrXDgvxNbC+Z6dV3wOiOPrjYqJI0dphw5+FfmDfYg9tOye+khi+yvK7Au9
eHJ3mJT4BexcJGwAEvK+3WZe+lENmFH56zvlWAe3nZ6tTt1mSKWrKTW+ilaBFR7l59RZ3yVOhbEb
Pxn6vkURobeZsZNd9eJMWB5CB95JajVHRmdkFXQZBNvo0zQVpq1CffRIQFkCmFs5zgdjkDEZQXo7
NVhdBulHZfCekpu9dVtPEF/QMpma0uHcz1O7x6GTgvALOVVZpDCjnZmeejP4yUI2JcP02nM0oA3B
uqZPBSaFjfROumjEIXAMhqAVTWzw+bRxeYNTzyAj0Mr+odf4XRGOrm0GIwu4QIFwvRFYgPJsil/4
QSXqwAzynoKMx1S17IfpNNjcTL5R0Vyy4k+j1Z/CRpPyAMG5mn9aUPanqsXIbmoazlaJqtcq5acy
gXKnlS3hK3lfTTHQQ7cqQcp08Wrqtj+3/mImYAqLBd8OdsSekxWfL46uMvvjzVn7oCyTwwJRlpOL
DadazFjlIqbvAf+5Y4YhxJ1c8AMsTzpU3Qs/n3ociXfL/maTcLByqHpXca7xOZEk71Cw+V7V7Ebi
j9eQhy99M+70oE5AePVS00FwaPRuiBlKT5WHVMDPABZFDEftqH0FGoizo2pJfpg/pshTlyFlOY4L
D92SbW7d0iDhFg0stjoaxcTQ7Cerf2cssR0zsg7KmSJVivgwhP2LA6z2OEL6mds4OsdNijHFWy5s
sz/k7ENpmqsnwGs4PNzfg+ufStKXV0XPfd97FUAqmBt4is+UbOW6mS0Yow17LwoZ+rHw4sWAxS/x
3vG3Ln2UDFZyOJ99LAL7wVLbmBFmm/mgOiR4UjeevMv9waCOIqQZGVPIwrPX4VOcjclzQZDaS4zO
4FQD/M08R10JYvywOf+JNn4PHJJuurG8Zk3q7svFTe1iWL00XQRLG7kUdL8I12tpPKHt+CuKjHRZ
3LOIdgjiUcL45VFiKwdcKJfGSdJCHfPIOCAaHolZV+4BpImNrmmOZrlNTQT/4wLj/jJKsolazhag
COCkmzWBUl0UbwfiY4+lNR/zKLt2HmYkX32icQo3Bq9E3+MCRrVTboSpaHxjqXbKmjlsgdGH3jRj
Z01t0zvNcxowaVLNKuNav44tk6+hKk8FptlN15J0L+t3OYl/i9SI1ED/2KU+SW6Df9Fhlq+GqVK7
2Oi30CP3GlB72uG8aOU7JkSSpdHga1kdPBOPXluJR5V9GHivcLKxxBlfMmTBGfTjSBxLE8zVlrwU
LlNTnSwjfekhNa2aQuKmx+Bd9OI98wj78er6NciNR9vvi1XjcW4iPAd5A+2bRAsX/zpRWwVjRcje
LX0EDyQ/58jdOFPpwcL50zXOsR8gWDlWm+0c2whXqu9vxcSBXaac6lGvsOUEEl8CdzrjyfSSoUPZ
0bXneI56da0SWG5zWWHPUd5HHmEtdjjcOl4uuZq93+nIudQM971dynMWegfbMclQwHozcnP4Xbc2
4+ngIMWVkYKM2hIZajvFprRoW3ODrJh0hCilq3o1SutX4M3QIgWtmbRlVQ9JFttNyTCt0TtXFu+t
OCSsfHmNdXGkyGc6WX4xWaBMJ4ZoHbhoiBCt7yfS0TalvxQd+kSMylrl0DlNAZCfcALoZVBsDuNi
IcTaux5s8YezC5wBLHYPsiOMoCyR7rasm3FnMW+th/GYuOiHixF7LGsX5v/Ko28o4M7jlXKR5drz
jRHnmiiDZlPESGu1wm8hwXolaihwqHlvmdUgwpsmDsg4uwY1QqJKBFE5o/PmNlG2n9EtntPiezRI
dsxQMOVNG+1CI3sqyAfDaEMee0mSp4sz9pRVQbttYwtrbTUVTwaVR4DQ4sDVEOH088N3YROfM6KC
yGHHryJTvpZp6RHq4FmPek6tR4G3wxtIGDPRUT44g5Wc1KiSU0iJtC8J2FCZI/Z54DxHleovia0f
u9yotlPq31QFzhRvLWQd25NHwdYTh2697brhHfk4714VdJuZQfKVraTHtOiyUuT4rawpejYTMo4G
hmY5jYKLhVV1HXFQNy28v42hunUjaqgOdAC0aVjbOmze7o2oJCtu1tSxOFC390c8nM1u4DqnllyU
8dZUHfPeTw9tggxmFvD/sm4+3j/y2ux/H8X8Bzl6kozb/ezRrvXMdmeOqUsOpzfc2tBk4a8hsLKB
cSl2Rv9OTCh7ljAh1I5qeK+7kHOn0E/CmNJ3zg0zM64wMsabCOXwiMLmSLd8rVKGSipZlkdl+Rf6
/7/LuRjfgrF4yVTu7ggIPUE1/qryuHqvKLn3UUrvjeZm+Y7xwMeYhsw2BSu+ByRgronsIPUkJ4DS
dEyoa1NcHBHjZNveteetI+bxHb18ugaWaO6miUVi+ZSyWLB8ThDFRPmtw+SCFONDuNbGjJ2fVgFn
yIahec9y9AlNcq4LmV6AnNfvwXWy4Few4ZA1MYo9FqoUzRXTGyOd2xVTgg4sz3tSNJKjvbZXVsvN
auj8Hd2s/+S27aUFyfFutJNmhAMrKzFpi6YnLac/akYtwPx23M19UV2anqAWjKJ72Rl41toBCgR/
ntN+aAuTQRJ3xXvgAll2J2IRbFIAH/KcpN+h8iFQAXre3H/wnOU0Lmv6nvefnDudQSixRbhLw7ic
BL53X5Ap7Tge6zUinvck8Fj1vTU2FcJG6kmv7UAnT8E47gu/IbUmaZNLpP3htSkF+YDJTqhcPrv0
Bd90NuxLzl67qnddogBpoJj8omwrSH4Tdhupo+KAS7h88bhCOmzMHTdRg177il+ifmui41y56XOD
HGY251vncF8ELYL2yhs/Z19yOrePzLr6LZIJmhAEAK1CXGvrZEj/GeEoOdf4LGt0WokmbDAmTstm
1OXOMSh7Z9Xo9F/l12gfQBasK4smX8daRE77SKQ1yyin7a1yBMMLpxjfQaVEm7yfxHbGwNfMIKaT
SteHnFPb2mgthiKC3gm9YBIrnOhL9vrioyme83mX+hUBuU0dvoXcR6u5DLpDX7vAX2wkdylFIFUC
F5/mMptRzD4EcqLXO3u/uaC8K2+o+z40rHCyDx6x9SLv6qxDoLCEWOIhG/HA5gNM8Mpz3E1Qy9sA
KIr5d7oeTumgw+sQligSR3pXjXSnQ9vZD+zS3psI3WqbgnTDes6tasA5gmkanAhJItSCKexpbH5N
jbZY94lIlpxy0DMRQBlkCkngwvlx8u8QE++7uUjzcpHGnNP5+qoui5NvFUv9i20EoAkGiWz8ay3+
fTMf82uh8+xou2azcpb0OGvgkk5Nu0aBgypaDH9r1xEnr52CoydK8hGRE2O+1n9ba3I3vWHVm97M
z5jQ6SAtTQy708bOGGPsE8vTcB6LwyiRiWd5Rl5rpR8zZuZdoOdDHAcukVvcjTE86Z3vk899f2pJ
wgC6GX9hEufcN2Q+3Fo7+DCjGDOhHVM/9bQZGt96W1wqu0AO9WZCqHC0WpWskkJVu6mD7MxhrDsk
iQ9cpHJCTFQtQYFtvNG5vwdLUT2X5D5sCUhrt2ZPPk5UGi/V7AV8sxRoky7dN4Mu9oYO9bitawA+
bT3cqlTNWLFvfY8GT+uyeJtEFe2VxWXf5H3OMTRNj72Y2NuN75m/9YU7amN5aXl0aRiuLEMNb0MT
5ifb4+W8P+1VhEqVlwzu5wTRkynUsWsbedJlBLUzcaJ35vXzUU2AFO5PY0fYhMtLyFoGbQU1929G
tpgusHWvuthojynTaLS12jtQPngAMNkaPMYSOxnX1sZfbijVFCFCSxZwDCTdo1mrd485+8rp6urA
3LID3ZL0S0sv2Rtl1L0Z/TJLT4WxDZanomqLLdQcQHvL2106frGj9GH4uvxrlRv13gD58d/F0NTl
eIBfPq3u39kpUu/otaDW7t85Grr8zPhIPdy/ldHH5sVtnD/3Z94k8oUc9Hp/lsSl/0Tc2/G/X8nM
9Utvq/X9mVvU6qbSa1Sk5BAhbjKDcLzd/wnfz7otTPvl/ozQoENY9+HT/VsKq3nJLVE/3p9Jaf9u
QQRc7s8igcwzsKzqfP+P5FJJTuOd/O/HE/4Eh143MyURL8FMgQY0Tyi2RF6CoSnizYjKYnf/V1dz
daleV4wkeXHzmniONlgSye4vrvSMHTSpEeUj/0q4Z37IPYZR9/+L36I7CvB5q/t3HpvJPQ2FZCyy
/NwkMItLgtyVxjD/t8jo+IdD+Hb/xq4xtU8dMIn7l8qhTV7S0EExhAKk7S3sskkyvNa4quoymt7m
Hoe4My0unUdjcMg0r137LFjLHjJkDWNSBc99zb7O7JxzaayfZ7O+1Jy9TyZq2j2Z7vDcm4iGpWDN
r2Jp3njvT1YvEZBTWO6xKbpv0/KXItYo4BSQAWRx0GBVIsYxmKeJpp621iFK3bd8xturOobbqrcS
zC9DvyHMw0Q4n5FKSJ6Q5+fPmS2NWz716Yso5zV7TfQWLA+e/HJUZL4myXRIm8p8KkuJ1btPdo2E
O4cRL6DTGQ+oBuNXXSV/c3b5i7nc1zQ2gdyMHfxKTvnr++e8BeLIKODQ+YvFyF62uG7+FNMwgpZV
Jpyvbn6bCaUO/Qp2O3GV/32KMpjBGHb+ddHVEnIDv1uaUCFI1/jKrMDfxZ4CF1TV1nOAW6iLMe3c
HxL3GsWZ8Xr/C2Wkt12EXH5S/qNPXMlNLCtlTQ1D/FL5Q3LZi+lp7xa4mFUSBubnpkyGnTBjk6Aq
KWiQS70PisK7OehGt3jpuo1e/keHi+kwdB7qTkWduyxltOfcM/zRFMG9n78Jb+rRqhRP9390hCr2
3OLIGHS2JiY8BxvsHbumwFXmM7UtK1bjqv5nQ9Rg63Amglys13Ks1NUoUUSHS1SOrgCrVA6kF25h
kVozLQtAWrbr7Xry0NZ+zshORcPNxH7FFHh4xmrJOH7ZFWRlRIe8AYM3dWV/U2ERPTaty8XyKMZZ
v7nQx5+4tI/088VFeeOXSeDQ1c5nInawQhBFeeN8ex2xgSMgZAAYReWelRFNoplwmG+SZxjPf/qg
tBeylrOn/Q0HzZyNhyqMOVD2tILSyI8uCT4cYD1bewnaMTOgZUHEgKINrfwWpUOwTekIrF3CGW7J
pL+nlDuHkeVET/8xNdSlk7Z5nbxaPcum23KMBRxmJr9DirLXyUwI4C7rfEc8ob1SEwG+7jG2I3tr
DO+OQCJEGI2370jx09IyV2nm+vtkmaN5eKm2TuBHm06RjWCXkKIlp7+5/2c4tDjDqc5vZkvBFwXv
eDdwDjlkmFUcL+KmUi+98Qdpjnhtex+ZoUeoeqYy6ilO7ES1nqpAjxfHC17zShFlkKFnz3sck9by
OzmGp+gOcuT2axmtl3fzFcGFCLPxajbNK3ZU83Z/MDbaAZjtkHsDn4lf26xTVqGURs/yLPJ4MeTy
Ihqtsw2a1F+b9Y3JxA0AbAc31Tn7zOtzMTv4MlhO+sJetto3Os4+9g2xdwIaiVEUdQesbgdpDmTd
jYpi3QDUosugou0VNLcQEzm72xiw5dftrQTazQEIl5Svxw8rsaqLbESwzzPk6g7tGQ8gtxyca9xL
Br+Wwt3CoD9Sn0NtmGtPYmWKdS6ORU/7iJwSwCRx0eB5aIzXzizNfYbRdFXk2wRq9hu9doKnMLus
pR6+ZI0FpnCS4nT/cq9cRESm+a4AnvUtIVtVNL5ORrE1KKB3kdFTeWu0IYY16W3qZGzQdfBoeaRS
trN7mwPDvS1lE1rYG7ex+chg+Gjq9LO3/M2UOSNin9C/2WBj17Ecsx26MnHjpiw3QeQ9W3n6RZjk
WflzBdORbGOrRYjupecppyWM7PeBEcavoAlSqB6CSCv7TBNC3Sjzs5eSqFt/kRFI10aPgIGnlfY1
AEe5n4XJj26IdjY/KgZaCxSCvquvh+sAcfJ6/6gs0dDLqv2o4W/ENG5QTrNq9EyhMrxyeKIgC9cq
ud4fUm6jjR76p6JuP1IhimumJ5D9//+jijNvzfH0oCZyZqsegc39K4rly/oBezX4u5ds7DYtJTRV
Mp8uHc9lVprQF09t01gTJLoPvMY9ln1+0hjKVlNP/2iiI3ht8pgmUhWcMnRX2zqPqNZBpYyS+X2C
VZqQjxDWh8PCCXnSSY4SndiFNhVDVVotuzgBhJ4Uo+LkDCzk/g8BetD/vmRcvs6g7RdOc8awjM93
Hbt22aNfbYfP3Mg4lOXSOrLm/O+j++eQGhc7W0eXeK7G4/0BiGYOdiz8FQOEjh2r2crA6jC0ZDQx
7PujmEFk3T8bDDPKl/vzASmYn31T70Vbo6Nq8XV+EGH73PXWGxy64tdQV92aEVdCX6Ws3obYPOh6
yJ6dCuvkUOitEdh6BwJtROJp1+tJg9nqO9KbUMf1axSO4cabcvgAWHJ+RhCjvermfdgHEGXd0DoM
DT1dmKLVF2/WWlZF90Nh6KHMx6ZbUZ9tOxoNqAqpz2wORlgeWvUcy3oPEwfRXiJPgF1bYLCoRfN8
6424uTTtvMbX1mstxYlGCTbX1gqe1QQmyh/n+MlI8+icdrVDw06OP9mjYQzJr4ZuX5n7CERSwzox
Yhieptn8RxbrhkHVnuSdJ4C0/jt0JTKQ5mp6CWiu9yTDrtHYc16cHGB0GuZee8WO5hzqEfEmBxJ0
UCrODgUpCHa7q4hIPveMaW/NwBirk20K/LqftgFz2P1ce1ub7fK7KQiDI30uksJ9t1qfrsvnDIz/
N0lk3SonSO2xQHK9EamLZYD83n2ma/ec2rQ4GAH2K8uEdCrG6CVGb090uJus3WKwf5zwHf60/SET
sW5am4lTTv8b00m9NZrpy6yXdw+oDSu0f0Me9W3RuuMMTHC7JPT87HcMHIY+xCfS2I/OFO10xCvv
xDmtJV6VRxv7k2LQgpnC6r+Yjn/QfSVZGpGO9gbWcCbXGyLCh08uT2MMiXkSAYROoxk+ey4FtCFE
+2TYpG4e5Dy9fGXujwiR6mKBF6Anb8rZOzkGvkEnbfAWEeJ5mRrbffeNb5179WebQRBsmdmtZNw/
zCV+yb6kBZxnbcDF300IZ1zjVbCaI6asviKZeltFx30HFiA/xbCMiH4wdzKDoyR5L93SQ/5ss8lJ
Rngq/IiDciCyVvfnOUyROXXGJgdBd/GzNqf/MP3MIdoqRsdg0Ao0OaOWqNqQd1fSfVFtRLGatY7c
zSUYupAZXZJDqRUdhPYIKUreV+lOZPMV3PIPq3uOH9OGVmXLC3moeq8QlnW0k2mVz5wR6fm2z04U
pOA5oc+2HeoZiuKYBWrBS7rkVMB5OwK4QVlqBwwg/EmihmIC19qTQKj5L8kc78wZyD/fP5ri6N/Y
9tEO8z1y/iUddfC8RaJFJOooSAxsLULTlqmzG8/nrDc3qfQw8BWWs1UWPT10RemF/htAlfLEuW2V
R6I+xcOSQdkogXyeelHo9Hx/8DmfbFpXQzKTSb3xRsNjsW0cjGDSfPOcBsGKaZ0sy3+TlSY3Lgr9
c4lE4dzTrEJ3gtpNNWGD+vlHdxLTXIsukBf6bEQ3MgKB9yKEXI1uGp+QPsen+0dmnTfbWoZ/UJC6
O1/0X2BNGbLXDj5iTFynxLbgTlthfPJG4HhDggvbZr5wMpcHRnbFSVsEcBuc6Jyo/O8z//dvTaK/
zQn5mHb4Ige5yXE2h/995C1guwAzymSM+OV50BYCvlSrPcZrx92bCXXgkFvqv++N+k3sRSo3YvlJ
YUAwX2r35Frbv4vRKo41PZ9GOMFBqJG8WRs9hkgubUJ3uyw5SHCQYy00yFo9SaOrTk2HP1WlDE7z
mgGNP7UHEYFQCZYHaJ/DyQwB3aYqhwK58FZhcdeB04uVPZYXr244H01xTpOL/UeXzvf92aCb/HT/
6P8e7p/L/fw6BmYM1H4F2MM8NdVgnDyP1VQDoHqI24zhbOdAY4o1XiHfK26YwLsVmMAAievp/mAh
fd3ULlQUt5qX+DA6fRT7GDa6h7JVNkRsezx4o9oorKwAW5x1MHftuvAUZtI0Pd1fvPs7lCZRd8xo
BLi1MT4NRhxtIvqrL0ZKcmA2TtS8VYho1cPInuuq/nCtjglib4qvQQS/ZW7oH962R9pr1hOaW4wC
jt4GwEiAAjXvZQBXBjbha68q56S7/ijs2ftLTuE+kb7655ioXrCWHJPSeWLUTQMckS2tcMv4nPuZ
2BFVpdsGy/q2TyqSR4y+vKV1eo7FohUjEPxldJJ0Q2evf0oH0CdDi2fZx6WycwjvvNQOmBgu8192
2Y6ngl7bofFEhBely07Mh6x9bcFgnR1koyaD3qNZV2cbcy6UjLl8YoqZb6wwBM8w2+W6zlEnpvBa
qBMZCubd73x0NjJH1jPF0n2rSUXNGK/TiltFqcs6HyfzcXBwnDXts8HuOWKbe54xJ9gumGSP89eY
wtXI5yxdE02G/1K1xmtUE5yAR4nXxMSNCO6Ds0PlXVKyUPegMjKWkHo62p6BI9CiiO8XqXjT2YjG
h7Dbt6Yjt/i1sBbAF36QxkSRRZCSU0PUn3nNk46uXtsOh8ENt1XOgJisBvdAjDL9A4gkm8Hmr6e/
6G1KFzuWNvNsb4ngJ5yXMBc/CJ9JW8BbzfSvKKyLC0T6UPnOY1YT3YbWQL7A61D/faTmgZiMOjzV
nfbPOe5xzIHd2jK1ea3s6eIJHBRx2MD2CB85+yqGaEyQYxl8LM0SV1cpZTsCP8cjzqZlbPNk1/j3
Jug/iTddbB8ecFE/BjjntgD2KpIkvFMH/s/fpwLHmE/wU01lcfNc5rs59ozcTndZJQ/c/TVHmyxA
7twYdK9H9zrM4ecQ5c9J8atzGm8b926/U5SyLA/2Q5Im8VION6SJxyYYgTFbNbRfSQQWt6mrzJdc
LhEDgJICgs63IvPT74CszX785ZPAwXnZeJiswFrZU/1aawOJA1u0FzU0pAoMVwpOaIp5SxvdsOsY
OHA1BeKbaoM1wkxHmiXTbh7r9ajqPeNMZ+M6xd/ctn611iEtTXMT2oM41pR9OrLXQS2Y3TftLhfo
X4KwnzAhuazz8Wx+0KzddrFCvmNL62Y5t7GITwXthD2Ta7VLuIxN3PZobAvhxk8LaLRMU2NDxZ85
8LhqP5gOZKkY+2xwxWZofbGqbeMXuxOyihfDFfEL+o61AszFdsZxyQmdg0kERJHYv3GR2ycC5S18
Hkhh4rn7CpXF5ZDkj6KxqluMH4rZtfhdp97vcSTBcHnxqlGgIzML1izrineODCZh1iSkRCuHAAqS
JxuyV2wcTV6n/yBVMlbu4lxDt0N6UeIgQs7nS80yOQgY2aqq/nlMkDtvp4NhM+Q5tRoHnaYBgDXQ
lGvL8M/Yr8ICnaoVNS8zOtcd0509rU488ZNtMGcT9b4kBuLoa067Wtf5qjUWC7pGZEJIOGAvKz8a
od4K8qLiRcpBEIfe0+X6q+QfPw1e5OiQEKmAbNVt2G1d6UX7sSwd8CrnYa76CwCulnRidHj8R25P
AC/czSagRzbJ4qcgnXY1kkC9tty2f1zg76DDHpIE17IVTeVDArETtgUSFI3Y8KHRRKaGRUxEeBJC
VNOV+ZA0HOMxkaMeIrrxwe30Wc+ddfbNaQtZEgekC+QUXzuQKBxMaNOSH/TD3DigPglIxukyFB9V
LT7HwWw2wJNcmryEphs62Xb4IhBwNm9VXfSIqw+5G7X4SSjKa9FIzraNhJB+S5pIXkV+DdDtXDGJ
iQvML53obC8T9MJmR1PPpQLxFRdv14cAJfuSPAzplethgEjw2ghA513nkzo7WEwsWkkKjo8k0XH2
KRbA6/3BfOgGQu/07J7aaHRXUZgMG7gw2CTIF9+ZRo4wXmT2bvBFsFJueipwjzHhs8T1/pBRisBK
7o5+8Rw0nHMwTLLs/vTyV86lx55NxBcEmGezG7xTRHgIPrrAB+JQtC91RGYl3Z4fm8r/vYZu2pBD
AhodNcVpKjzeglG2B3yFPyl2w83YZiiLE/1h9p6zsRLqTkBcT14iVnGtP/i9WZtNfhEwTUCqWnEG
y8bsw4f1603yoVb+u1AJ3e/gs64McZm5Jcegvk4LYFRl2Crov6boeaGPBeZEcGiMa2gs03WcIHUX
JnRsNLekVtUfSDanrQ3AhSReAl8k2JzW3YSKTNjSsj80Ob1L7GticGQlMj25+EH6yB8dplBLFi8Z
u16Fgh9/EhEl5m8vsbqfyuAH6pBAhFDmD3GToIAySXEbIuVuauE+OkZWrg0InLSEyCMx9umR+Tex
FhzVHkcoocCOGAPNEXJuaEwzO53714hDGGMxwTdTHKK/5v0c3frLz/OWA7L5YxnGa2DEf8wudljw
cN0D1v8QfXWwi+KCj9U492aH0gPxT56ePMIat1lko3AuJdwJ5Hg26pLtnPjXuej/0VoAAl6kf6Pa
C3YsThxu4j/8afC6O2bMBY1PiMX2H2Kw0A955kuVhzSqeHsf8OvgR8P80JnQTUxffU1gKriQ1+aQ
GIfErLipddG/jTIMINJEj2WGHpkvMUm7fnfpKmg5smRrNe/mqPtBMb5XQcP2HBjtA+2Aclv4ORLO
JH6fLDM6xbOrHway1rVp/hh0NuDdUCk4AGugjAeMZtZdXaSbDip/UGR4p6C9MiDHqOkk56ESq8gL
n0mK34wsF62L0aaFFvCAqwItI2KXOG3kQywI0pXaWAaG2MlhtcNSAHLuPMERQHFmn1hC1kZEjoGH
dVOnVr8V4UDGnsvmWMWc1hKaJXXnvo1G9CRy58dxU3IC60HQvjQydFbVa29Eb9kMUFoXMwM4D2QR
KH0GjfZb6DcfMUzsVtv/4prjGib9Fezob4fJC6rl7JcLkiCzsvbWw+iLzeoFAs8NIJtFdoj7jTeT
sBdJa6o22ENoiTvNn9hgtkYAFFSPclpzSHjuA/AlutiGoiUVorUP+GP5tTUcbDqGY5LITZhWoHYN
F90waK6RI0eUwxeTACwdQNkrv6Cunw+Mp6HGK7hcjt99GzbbBdggkixL7zGPfKqKgBG4WR4sueSP
cN9kaNBJragvTFHiQxYWr6DI8enNh6Y89HYqtq8ZeCrKVJjkOvgV9Rj+IEfnq0D4N+Fr2l+SN5ju
/W80PzgWOk0bqj25ZLgA2kge/JjThZGFa9/JjnGU0KMrRL8qg/GsvO/Mjo8g0VMUD9FHXrWfE/m9
D17QorIf1RO3Dlk0jMSYsP8Ar6+4RMxhHXh/VISLHnr6vo4r+rC86+2l6lNaOWH5OMdElOW0c3dR
iiMELQzmHyCPCud1NkYnOfUwwASlYU78W4pqY18kROPQdmSXtUdsx9M3a467JXoKA/j/I+/MlRzJ
0uz8Km0t02uu736FHgE7AgjEvipugcgM3/fd34HvMAoFajROKxT4Qmw+BL+LpDWrsoZdNvIoWVaZ
EQiE467/f8532k3TzBw4094nnQ0fVEGhKLH1owGJwRxZD9HY5vkDoisHTqB8pgNYLCKOgbvKKd51
Heezsos5YXdNhA1vPHZYy7hlsZZw6CByYdIZ3I1D+ign4tzJmxsqeo8y8U+NSX8LDcHKiJoAV9qE
qyrvLUj7+jMQDWXtHm6sFCFLqd14QK05F9o0Kq/4SvKOqybH4RysZNBu7dn7ptstb94q3+uuOeaT
rlPrz286t6SColFjR3yKYK/Nqh0pAhsi2ArtU4vc/Bga13lHjaGxuR/gLbsdRb2MQ9plFDIPWtFA
jCm/ggoGGHEM3MDmp8F/axFYI0hhX7I9YdMb6DFNaLeTHeEcd2qOUdlLQyWotLSOYe5SN0S+yQcK
Fq2Aej8vcaAgrmuQJgvNf/DS4Un00CZxQTbLuZY1A8Rtlh5p5o5f7TvhjMhgSZw05AhkbDC2mIw5
opB54MzfUBo+JWr++2l2Vwo9W7qhc601TOy2b9ZaZ1zzibgsO9m8rtEJDUb6AWrg1fRIpGfFpKXT
NII7hUdsVhCwXcZ+SOkRgUFD4cMiuVpE0O3NBpMwhZ+mSNcWYtAFneElBSVrGYlh3ggSt9HHOpsq
IP3DS2/sQHsdJSJMGb9zZwkxAdxH5bzn3vDF7OEhVziRc1YKz2Gb7HIiVR2YeZMHb7I+1GC+4cx+
OU51LwRLJc64OJckBnmvgxz2c4dmNO3MFULUxyBvv8Z820kCo2r8YXAGGu4hV7MRnUfOh42PARDv
MAXwlozvU2cTasgRmSKq/m526fsAbAkKulAr1bqMcDhRdLY2FTcFYeZYQoraXtUNEsxQ6GCBRsrr
GoKm+Zkn/Tol/FxjIuzAyW4NmSEXA3CCyMN+qbCmVsiqGrJ216SnV+t+su8RdH7K77ZGAMYUIpKP
8bwPjY2hIdmgLDX2pXSvAFccA898x/oqt5CyqrXMXBiHBknDtdMtx0qiK7DuB9ndaYArlmMCDsri
uuKPD74jQNFeIqf84BzjC/dQDISsvEPdUnIOmrMME5omJeeGKOjJIU79B7RPIOBwCGOeWjZNwgfk
gynMWb3p/BCD4WwYKaRk4qyyTgn3vxxQIjYnbNio8bTxMRDfIekvM+0jxPlOawkyRtl+JW5+H4RE
VyQZQSoZxYpWA04j9rXW3keGfbSD4skK+3sWJVjrGxOfDSc1AsWnRw7GGHbuy258lvF0ZWRtxxFx
umWVPeati2WVBXQgUcYI3VszmwgPY5sw6gpdWMOcN/dzbd8FdQ5AgTBYN6eVctcJDfNvChu52cwB
dw0xzdSU6OP7XnwKLYN/xeNUjhnMw/zFkywAjd5dsZhwWnQ+EeGcxNzctOgoBvp9RpB9tahn1/CN
Hi2J8B8hx9nq6k9nMO/agCkZl6vAIX9Dnxl3TgtjFAYh3tT7nP0e58PZduZX4TMhAlPDClqvimHk
0GmUi3aaiTRjAlbwZXzYwhsT0e00Wu8UCgBIs8a1+GNzVqYErbLvXZU+HXVHXNlhhYiqVVkrm1zv
t2F/Y9rRHiDLTlruQ/pehpRGfXvQ13k43LaxhpGMrPa+1LPdrOdvneEXC7ho/no2eXnTcDy4zZxe
jYzgClvj+F13OPO5d6ccwG9TkloQMWOu8fI9paYKiAusDAkiKkWKRSTPQ+Tnr3FNspxeFYdetARZ
lDwbPhhhlTDdslzbdLSHqlA+B11tbzm6MJmgDDWlU+w7uRll91o1Y7JjoyWZC0IcwqtF7YIRsfXX
vut37gAptcTwvE6M/MpB+7nKi5YbX2sRzxyDkzLq4XmKtOpHPSBKxC7wWxqICTL8Zh5IPk5uFWEY
rAbOkFjDfBgl7cEN7XUROThDBhQnfrZPySm9jkhIs9s3tyZRGI/ILhmyFuT2TNqAa1S7KQ8QI7ri
0yVQfc1St0kTGFQQRgu20/00EpTiAxlaBH55yD1IofOYf/MiddBAD7hsWeCXU5I9Dwaak1CY9dLt
96VyKTU+TA4CYJcuPblsDBO6AdyUB2SVNShAasEUmZzHYeyggicD5nHIHcgF5vWocZ0hyjJaa1Gc
oVW0TpWvvfpeMnJARe+k0ZviHIIAIAx2eiO4hIU7xwEPYtNT2uIjOiYuAjcEJnfWaYLrc3S14mqQ
hLEnpo+Iv5VYRIYa1aPW6pvaycUKKfmmnapt1VioTs3UXI4Z61hpI4eJyXEdunCH4P3glybsqZZ9
JhTJrYl+ty4AHSHkptOvsK2kqWgOGc04DaNrMbiMIDxW5HH178ZYAxHkQISaaR1JzachFWj0Rmjy
F8WrTyEZCrfkiG7diQHoU9aiznWN8cW0YDeiFNEA5bTZ2nUlHZsovu4KLN2K0m3Pkkq/1raUUtq1
rnFODRq5clMon7WnPZuco0fRdw9o0UurXFnsLhAt/CMwtWjV9ISy+ILkd+LZocikCiFrG7Q4DZFt
UhPmqR9MJwIADmkCDCSbbmMg1PsAPSTDAwhRUrxkKMuRItsB1/PaAUyIHlenVHVH+B/Flt5eAT1I
N9bYY5e1w7fZ5qglgVl0OUVEvF3MAmz37FVvaCe2ci6vdTsi25Zey6owTFfxLwbOJkw0L042va2T
x1FMOh7onAyh0Qt2OOc4N2mfg+80O0u0iB71dU0veSosQs/JGi8b8IUeejfaeW/eXEG8U8ZLQr2B
eEMeiOC1xhMI2yhDQEHt4b2h/6taN1SpaoBis3WbzToZ3In7znyWScyugr/JHASpLgvPMNNtjO+D
7ciHQOdaL2LAT5UZfMoeYx7seuXl3PsaRNNpQpITYYMTh7DhyQ84mwKPSjw9WAZT7pPLE+S0Ark0
Oa0rtj3bKY6uftmNBN7CO9pPIU0sgU+OZ7fWvGkCkZdhiIvq69YKprUdzOAKCwRHtY8J1gW1gfri
4Bjye25N4TYvk29zrB3dqO7YVYS3GCiegcsiQ68Q34aK37jwsIrAbqU2hQzOJtgPL1Xa780Uc0vu
jaw9QAShNIFnG+7SKDfWZVxbC4enaFVIs6CXwoO3/Wcb98ixI2TVIJPgpGv2gQvEqqYedXTDfOBO
a5ibiHxWDZPahhjBh2gI3MUAyXEJwujxQgWY2pLokmgi3dnY2COo9pZm0FogeF9mRZivYp7jEloh
Wgunu3N4gnb3BH3mVI+tCSJJB0lWejFSg+TKrojr4d7YEqrD0fe7HmA5NSudfBYa30tUo8GKDlKn
Di34aS3KV+tM0yo2osykEIKvbCpo5NWyfMG3DHVCq9dxiTnQo4BE2Md859Od2MMVuKsleQDUGBqE
sJw73XiAQevDGohiccj0+IQlpH72R63bEjPFvKB5vMqm/FBqHDyL4KxF/idMs4PZFONzMr0EqGcw
MtKnkBPn8DQDcBIkZDTZMqSTiS6QfoyX7AMjvp6y+I5msf3QdrQQzFm6G8vfCrvtr6Jp3kRDFpN0
k35roWE1ddGRqgK92HHISFDn6T4xHyJDoAPvb60ZJSPKJu4xM8iEEvdUZWvfOBQcZolZMOf0A/M5
DradVt17BsQ4Im0+WyTffUwC1Jz7/hXB54syJFbYnKd1FVXdurBVfgFe48wkd9EHbd9OETXkoHpj
n7k2gcaumqE9aV228cJMA/rJXl2o/DCnNUYsCSPpfSE9HW6J/qrT3HfLdKxVIMd2nbcsArML4bQy
hx2nvXdSt2BDYZaFP2TfIP9qV0UhCXxMCLSrLRfJMxoyu86/WYeZct6S61i/RYR7FCmIohg1R5aK
+RBJMGQcT/YRBe6VmCtrh4ACLCAFIrCaOChno8+Wox/ep2m26ruwuuuIFIaEt6gau4Y58ZgWEuq0
L5p9VSR4IgdKPEW9jarC2SbM6c6x0TUMuzwK9igQnC0lVn/pcdXX89coOBpV2+ytLvtCTXCmW/Pg
8E2kw+P6tFV3dnKee/qlSmMwLcuqfYzJmiCKsLrxbdHvMtUnGbBrmLK6c/NAW9cifuqZ7XyM2cMw
HmdvLNUFbpePSj5XI0yPzOE60ihqTMhSPMshXNlnj6TCV23cznplOyDG0PffhiJ8gu1rbuwE2o4x
Qdebo+zKDZFDlJrYBjwQiJ347sBEeyDPU23bDFoILBT5JP5gzHkazhco0t1NTeJAg+vCwSl7N86N
QWGhYYrBqsIb3kJgKSBpd9lKyCq60pkhWwuHAQSbhz7yUfK2GLmE7XJ/TJaaCBCN9CEiBxTvXVh8
K0W9rnTzxZVRxyLWUw/nnF702FMSbT3XiG9UqXMtKyhYFjXzyCyxSwxshfn4mhKhrHHgJ2Zg1WvF
zjJLUpV8tkJOrq5iB5c3I8QrwjXTPT37te2nN81AfBOVagLfKL9rgr2QVPbrYXYeYoSJi3GG/JAV
sGyChuJn2dHjctiEueqINeZgVRVwuX2ALO5bNPv5LD1KgM1NZGjEMpUN9NDbuazeDauhsI0JfZFX
BzNOhnXE4rLQYqQSuY4OytwVyPWUUwJaPdUvvclvR884lwE0HV2nRzfD/CCcG/mUWe7jjCkFnCeH
awn5oQeHrhmU/t0OQIPIkQAKm9+lR8cv/e8ZFXckFQ5OBklFIrVcd6tn/klqSPe9bM7WBBS+Uhuj
kBfPG7dGaxYFX0UH+laL+8Pg2tnGtufXdIjOZMWDeK8IeCE2mI7vxJ6ZsQpV5K8LTtwlYhsWQS/Z
wmYvTmPGaWiw0lvcOTSNxcIyYCaFJfVPX6eLUyoWwNDUH5WR4bTpuz2i3XCTuBR2q/nGTir/5BiC
P0LTvorK7k7vWcfMxtklRZTsDF3fA9QFcysoYRdZwfFYFB9DrNMlHGpeG7IVv7dJYTNLUe1HMWqB
OuqfplkeJo0NlXibZVW5BjeHNj3Mk+NSh7DAkgOmvvLZiu/sEmF4EKCgB35WzDQgaZJgZtPOTVPb
6xAU9rKojNtUy7+ncEdOTU2Mt6XKmVH1Loyi5XRN/d566nJTv4vtyLjroja7hrB8REiR75NZc8ib
S9ynYAp2vk7psDSXyHrmXeWNBCQPED08BK8OaegRPWs2s5H+czw+aR5Fbg+Pi1GaHRCZwlknKLpu
ROG6V13bXpGvTfQkPXOm/XoexG2Z9x+UMZeJZFvlEvwEVCdf5koqE5WvbZK0sLrY2y357owoTviF
vwu5CcWUbHsB9dNOfH1jJHjyjcnFzNXvaju5HZ06POCMN5IPa8zRL5clZYw22bDGXWEmh08oaXnO
wbemqza11Vwhbj7bfYRAoO8PCG/oAOHW2A45TO/Qpo9RILMia/xd62h25kH1MUXmq2fgeIUAFRKO
GfYPuu3edh72QDhL5GSYxVXUAOJQ4oBDWLcUTea7uMav0COF4k7Nq46PekUXuMqsVRoaH3SUBH0F
YlYMZ4633E5uavzQfaiPCHpcMM4U1uZUwNWya3ufhvOD7DD1+OKDFeU9+pRuAtXAYvv2rXZDWN3M
DcUgdhTtmd650a5hq7MVuc+RAFX+/Kd/+udLhtf/y5z6kUH196ivn/73n/8jRojZ7uU5/YjmWn20
H3/6Tn+tnVQE2l/+/L//x1//9q9//dt//5e//Ze//u0//7dfZ4mpb/yRJaYZxi+O47i2tKQg/cuV
/NOPMDHNsH9B0+7xT45j24ZrWn/+U15wF//Ln3X3F0M4OnIyIQ3bkObfw8R06xePdF+Pvxa6Z+rC
/veEiRm6+E2WGA555OMmOn9L4Bl3dE/9++cHnLmg4W38p9zS2jKma7Dw5Aj9Ei6lls6boWtoJq/D
sNyxI2WL1Ohe6YiTcZegQe6qfQ4qYDXoE8Z87c7wa7n0etEvIabJ5QTXAyWxgScB0wq1RNckOMdo
R/+qQE05JOUdbt5nSwL8aAWt69kjEcLTnJPAdzdRhdZdwkczCDomE22FaAe/j51w5z8Wkfio2nbe
aNPQL5s8/ga2ezA4Z0WIH/TKJr7U4ZDouPqhreWjTRNrSbd+Z5UE7tZlEW684pYA7zeMXweJvxgH
INJPT0w74jUxqFjO1WCxPEDKfJwq/xvuA/yFBbp0j45DMFv1vra5hUtBhaGIOopfWSfRPtCPVLYz
jHkV3Mkij87F0DxhjmJSTyZ+tLWZauMOspPCVef7OhQ3meU8lsLbj5r3SJopDaK2vDaotBUZSY3I
aalHUnWI9Q9kglznOEihSH6MhfbRT3yl7G9jjAzwPFrKHRM0PmWCB5d3dnmcZqhjaeFkAM9ZsOvX
u36G7j7PXbu27P6JQva6dbD7NvziZc3rRH5A+8ad6P3xeDvP3Q90Mane8AmQA7MGS0d8VPuufsLl
B6sv4T1TGOmfZEo5b1Tvhgd/+bFA5fZ56T6PlCibKT2TQnSmlse5ocT0on5qV/HGL++uquzT5aee
im9U83e6+rpxCLm9tLyXYOIhd31BmaGbqJvyvdYYnN3G2as3o15dD3kfrnrUwLfQWqBnILv4ydXd
R9ok57JsDnWD8VgtpZ04Vmjq2CfPAyUoQpgXOe4xhTkgpCd5TglogbJIH9gPnsJGcsWIzulIX35W
anAvlMhI+OyLmdp1qEXnNjV4k0VOrZkbU1JazxlZlepJmJ7coxlBgm3WmyFXvTydm0hg8XHXOvUk
F+qxOR/mOn+bZu9x0LlA/Gph+jcyA3X7d9Pc86Dre7qt66aa5kQa/nqa2+kY4FUzv4Lyk/IVEiif
ByiArjFB3T19AeI2gEpyclZjxuiS85hNK9vs7yarYqarKYgYBkvfzBglcMPMeAFnDlZJ3BKMnJ69
1EX4V9OTaXmFqXA5wjCFsjhb2SVFH4uxfPkL2otw8MM3yU1YTfrLW0EDY9JM9h71SN4htb67DEei
NRvCGjwMuh52Z4ZKEPLxFgCAQbHvNVoN5Gnw8NUqYqHdNAhwxWX8+OPXkyhFSmZbMLovhU+c82Wq
NC1UQvW5pIlJXwoGkd/cAo+gCsIkqcLoPI/UnZ1E0Yve+zPWhN62d96s79QbLAb75KHYo1V1mCwe
guZg8FDj8DKM1SuX6p1i51pmkbkTMjhf/kLNyMs3zDmjE0UNy6WaLZffq/eVO097tG4mL/wxNRI0
DWbqg/gAeqLmWaLb+2oijQWQVKvyptSUUW/pMtyrXlurH9HWwWbmWuMv+nhChcosUq+SzhHKGHev
FRX0YuDI6EBV657vwF8mDBMsgVrMBtMHVlgx3dV78yjkRrZ/Q9iwVTlQwNWnqAYp+RHny9cnIZ+B
ehVZ8k06uCIrstCH+hwoIsgR2H5sh8zJ8o/GtE2gJqqMiTm0//aXP7NzeYxpT6LYcXH/m9ZPQzqo
TCOLJmyBqVHvAy/ZQSEkGwYUyEK9u/nTGclWig1a17n94ZjsNmqpndW7z1lR8DSuMJDmfBSMHq10
Hx03PJPq+DizgV2WbMEI6o2JAoN6GBj5tA8cHPuAJNoMKXbS8cAuYzQ1+Xertg7NVNwHnXOK1Dit
TPmY9fbeUrhhx3RvmB/kJQ/+UctC8iJ9vqbM7qmDnLKYvk9UyQP4G4NPAvNfjR8x8lmCLs/ZV9uG
Glx/tDL8/ilKnThRabI+wPvlePLrhQEOqChKK/jyAYzQYCa2MRvTraf+L3INttyYawXIHQyelKhi
/vryh1UDY7G5JrfqeeMJl8s/eGPqB//246WEYeiGcHXH4YRt/PTG5mCg9eV+r1uJj8AmQIS5lsb+
I9K3y6gP6E0ptAxHhnwgIpR7xI/3poZ5mzBLg+Sbm5tIG6LzH7w5af/+3XH28qQHdBAUpK4G56+O
TVpgm0NWlt99GZ4CglLJSgQwU7HVOl58bjVWSEOfsXM6G+CiA+E2HGbUklmNDVo9kktddpbLCnkZ
mX4VnyFpsiEqxJFehjsXyTIrArV5y9znNiMi9exTR4IlcY3JjuohJhvGRBt5+8vJJa+yMxMXKuB0
7JrwVpaDfQARxY9LB2+ld9oXfeZt1XUfVZSe0oj6KsOxdLlg1ZiGQKzxh+vftx3/tSzOdH4a7+Ka
5K0a5rWIvZNPSqiaXE0ZvZshJuDSbRaWRSaqo6YCfRhhNugu1CkwRC5A+eOgJl0N6n7pADS9jJRM
O9Yq47Wf1eemthbPiM9JOHkrgJNkbau+AXDI7WVucak8q1XZHup8wecKrdNcXJ4wMBtKiWrdwY8S
rYBeOCt1GCh8lni1MNoTxUFzdE8Ae1+wH7PGBewosQnbIDEg6qU9/84Xak73rfXS65xI0uXl2BVq
9mfmdw+X10K6uQZv+K2axE6vUY6o7yl1usV5+TLEyWOk1kX1owPMRIuBM0SjqWg8tWykw2da0fS+
HHzkEJ8jFscUh5LfJqdEHSLUb6dW+1jN9pYIv37Aa5Zpz5ff7XK2CzFaXX7A5Qyo1qVSGzWFV9pg
EL7XSvvK81nU+rqUS2RkNO/c68uPx03LLG4B4ycYHsq44myqDpe+ll+lRflRkrIa1iCH4T+w82cm
5gvzaBsOeZlDS5AfyVOw++RqysdTGcycujvqcZUGoimhT6dhx1+pMdHHxYs5wxGBDEykLQIkeu6Y
8TRi+SSn0supZ9LPQQ+jMAKeNoXUM9RpQJ2f2FKxh0xAwBK+W9Jd/6MFRRDO/NsVBSOodHnMEvCC
BYztt3NW990pDOfm0/PKx4Rrf5jmJ61lcuKa45ZRWDBU889O+umSWqm9lnG6dh3jfSCt64C9/ilT
V6RISmMNSmcprXnY2RS6UNZsLheBWh0t3CanmT3JNSu5Ch0aQA3ow7ol0GIds2qgfTGOPjXbKG9g
eE8BzidczUkv15mdftki+mpdEiMK0VIbkzBhBBJqrGucOpUGkDgJTqf228SyUNgCfryAKCHMJ98f
bqSvpUtPD+2dAfM2ZH2usnHXEZ1GtbbmnYQO5VmIs4Sb1DtRouyttRUwDwrUJkX6sSSfPRmWAczh
EwKTzYhlZu16yDXwSNc4EGW6zI34yw1p7ObNk+mW0Zb25ieVL04lYfI1hGhWc8TJxXw0cJPLMv6c
Fcvz8ipTk3w5MNQg2JCDCTPOpJ/hU1DNsYq7ZivXpiTNqI6N55Evxa8brskVoczb32d6gAsoKamP
V6TvleLWH+AC6nYqdimll3xq+2sHhvcfLPbqHv7TwNENSaPcscnb1k3zp63Iw7hW9KI7R85MKy2n
a6F+69oD4zPLsXyjhCiP9hRj6+4nMJ7h/ehxic6w89M9YrNCQFb34k2LjAcEhy5LUr4v6L+viLnD
2Kdvs/rTd1mkG/zja1ZbtHvZsrS5bCuPEZk2lrGufFCADokuiB7I4Kx6ZCEFcELjNrP0fjX1x9ki
Z69H5s/BBPrMIA9jFT41jvESwEpe8Sl7qyrK3+YGLiLA0TKBFFQo9nEdx3c9rbPVnJVMBTCiB7Lq
+2UhghMJX96Kbq8m6R8ak39FU5JOWEhGksv+RG51qO8JTyEybT1+yayKtpwM+F30pFl3022jZsUc
Kwm8GVwDp4i2NEcxslO5d3v4OlPG8AqGS1c0e9IoiqIZcH+Ml8u4CPlV1oQZ3ISCbT59CLv0S40O
zJVnIbAyeshAC2YJdxZA4iMSQELON5cBlO6m2KE0Nonvopi/zGTygbbVz6WMNdgK4PZkD3rVrwCq
TN41uzLQ7CL88pySZCF400B8iEGqUB2yuC3p2+PE0owT+v1uKYVqFEh5O6nHFibRm2mHDMSaC6Ml
xns94rEHxPQtRiO4Hr/7mlJJq48BBfew+INx+rsziURkjWaZ0pBtm46jYuN/dSbpUWJVfjZ/huqq
jLKnNHvqLzZHEXXmvWwGl6u6oeNW5JZ2XWFCF/OmYVUZXKKBbe32D94SdaqfZ47nsrA7lg2rjRrT
b9+Sk885/JDxU1d3fW/kCK7z8U/mtOsDYxvV5Zc60tocmQyDGpA6hKv7aER94x+/E+vfmMOSa7Fh
SNtyqLr9tPjzuOmiVu3n5SzEHXx2gEZYobYoPXJRq659a53iNRPFWzHRJpoKFlK2RYUxVtxK/Ies
pM+NO34CkNvCsaB2DhtbLdkospduhM8gaO/HKCOTBe1Wa0Icu4z8AYmSr0VfRHnXu1kdxbhaoc43
KG3N6tXTFOWxxwAyGTKk+jiYudmC1GoXq7FCm5rCUzo/NX9wjPV+P2IM3WVVE7ZDr1SYP51ia8cZ
Y2vEVhZZSDSyeJeGEFkTEK9rYtqjra61C0oCcCzpYzIHQ5kgqu+sdeOmKVUhae7Nsj+aGkkelydW
Ow2sqSzaaCa7oAuvj1sOEDSCdDpMOznXZnTBqvxFnNLU3KIsYfto0Ts1c/Pm9f3Jny1Sx3M3WRat
86We2xRgL08sA+emRE1rWCj8PaThERIYNuKM9QrfxtYMDSzQPn7B4nRZwNwqkeuoLB9qrSZDo6x5
3BRewE0++xMuR6HxXVXBxC+kT4j6Kk2wm7m094GsNGunSlnIZAQuCD2mXzYv/mixOHituB4TEgEy
3GProSKAmspotM2cTFsb1OytuH8crPH2MsWzro+2l880B3CqWawH44h+CFgTkrPA2o9qQRnUqPnH
Ax733+/mnml4fLAGy4JOkfmnym6ErdVF1/qRQSBfeGoLr2dSJwVcwMtpA/Bsxv9GXx1HzeXlfVTx
I+6qdtNWgkcDdQ29CDKPpLGInaVdYxT6XWFM96gM5brvYsQUIEqWuvrj8gIsmFRzETaYo9pH1MFJ
aPFLUoZkQwG/HMpdYcl7VAw9oCYFkuLzR6fzMDmRy/Ci9WR37OnE2a0RsJCEJczPtkV7j3QgVW3K
GwOa7CIqrW43tXgrwactS5IQjpKU+y6wlL6YXmxI/6fVh91MC3NTAwdeJGoqAWgwqbqgoNfNnEh1
tj6bYAf0Owj68+jRG2Y8UYZgDjcRdJHUxevO9hfJI6IwD/wcy3ZaZvWOGu9H6IAREeNkINnC3K2e
x9g73+ZMUmqArnj5Qvo3+qlMhg8jdZFMUpVcNRPEYLsKOgLOELDHUKQv4zgMVHzVcBjMjwhczioO
TWMJyQXZl8borRr8T1w/ttNQSO4jIPHL3rwBc1StAgPP8uWrenV+1ZP8oZ6mXWyCccfBeWg7zntI
wT0OIsdSNOpGym95OZMR9cXvE4wvOsJ23jjf31vIPhPLRvmtxidBl89BfS2UgVgNpFE9OJBNR+gl
b2MaMQQsQB75tJ21/ujQ617EGEI2kT6R85l8JRVyNy0Sd1o8fRvSTltdVrfLa6nNXHM5VoJHA7zI
HQ06Iy47oyixfXa3+TB1qzw5lb06vWBrWYXxp41AE1sl0PbQZlzkZX1NPd7BHsp0q7kwDqbFWdG2
Ilwo4ZeqjHP6AIqk3r3uNzaxSvqbQz9+QSw7NMaBz9VLaWbHBrr+fzwVL8XV35QypGkLG1OpQ53K
FKqb8+uNOcxodTi6+Bhfs5YewiwjhA1WRDdfcYMai7CaECwb0qPowfDFbVjIeNVIzoeMoLORkGEL
gR8/+tjhbo6o2SwvVw1G5Rxj+qCxDfk2s14uU7pCiLJE3cAyK/hgC8M4hnP3RmL0W2ABqMb1rJgv
JRLThFSPFIuI7X/OVV7vSkve5CDDL/vV5IcWVCyZASlPXejxrOjqQH/Z4i4f3WULq634quiGzxkN
hZK3miu1yqtBRFYwT1ZKWh82l0jcQd7q8ir9WgvnCcGx/tle7j0hJ8QUlPBSaNxUdA4yhxAJiflp
BzreATUErcA5d1VUEzvNapVzKM4brHaX+4RQmn4FD4msV5bo6yTgSy6f4T/96O3d/vi0fup5/vS/
/yFboBZjlVbx/68F+j//6//613/5dedTff2Pzqfu/YLx2zPZeHTDou/w98anrv/CidCkucmccF3b
ZOf6v31P8xeXc6IrpUlxF6+J5AzbFJ1qiWr2L6BFmD2eYQjP4Fv/XZ1POqa/PRJ6gj6qy6Sk6olS
TJiGOh396rysh22Dm5xhYxCQHuhCu4P6glR5aJzPMX7Krbb+7pgoYIrSxJo2k30QTR3l5AEfC9FW
N+Dbi6UkIWPvF562rnpzkydHKiwlxtlFwsM5EcSgnYaYwD2xTqZEOxEraRDBk5k7GWyb7paJejV5
VN+DcKrIRpztvRciOhdi/EJ02S/nyPry0a4eSE8hYdZKYLil7U4KLs1G6PBOrCfuVLs4tzAwRpri
aeQbYDv1RiaCzM5EcpEJnPnQ0OR5qsxgn9Wj94b7clhRLdmWhPiuZ3deWSXSB9dEdchaMm68Gus6
QmLrio7ZfhjRT41Bt++0/K3p+2iXeUTDogo+eq6uEqYTnDqjOS91jCBGfktyarpvXIj6oF1P4WBd
J/D+YQINh15WBl0EvPIdhIplZTCbjaLytxSvig1CfMTLRfMCNZ2zR0fk9GwQS2914LDqRmzNMR6v
wohMSd2hXl0ZfbSKmvg89uLF1Fr8Cp3Xr+wRsBYkHryBzsrhAv0we+9cjZI1VzQyyILH2NCKfUYx
lSvjjGPEjfSNTh9Mb7hnFqaE5aSjmsyag0QbqTQ4z20Yt1+GfNTG6kErq4C6Jx2vIorPnFbsFf1n
7tJDpRHmzbFSH+4qhxWb4k1+kOoP18LBFUEPPEVdftRS1zxnGeedYCD+2opd64BbRcbCXPkT2Zxa
oHCGlEPyZn50e5Gs/JpQXjv3E9ieNDE973pKHLJFIjwm1r7Lw3DlO0gxg1y427aY562WBa+NU20l
8s+aVEUtv6takyT3on6v8uB9pJkeoPlRFB50bLXNTb8td0GZ7b0eAaxMuivgx6S9xxRmXDM9amFX
YLvkUgILubnVO+haYkSSpfFcQx2tE3Qjia7rYAW4CzDGIl3RI0KyUij1AkzykGDBM6NvBoWQhd/n
HHBU/rc5hw/F8FkF2mc77DBWVHe+AX5H9CfJ4eJQTKZDObV4mVK5AgT1HRb2LQDB1yDTjxBJ8oUu
FLsAIDqeisoeHmQ1qVDu5C5o8FMN1CNJasjXWtbcJVP/OvXZl9a/gWC4CVLr2bej+7yOnwZ7PtoY
tiOb5MT2Q4j4PJnjrd578yoVOKdCeJsJESeT42OuADARNncSX/0ivppT5xmtq74AU1OsMosfa8zO
HcsGKml9bN/6TBwh/m0LVE6DZi12TueQU480PMZm6pJ0MzMq3Xo7pzhHPCe5cXublKjroY+e7dB8
IirnW9U6d05ljisRvXlN8xDl7f9h6cyWG0W2KPpFRJDMvEpolmx5dvuFqHKVgWQeEhK+/i4q7kM7
2tUdLlkC8gx7r60IprKuhERBIca0+1y4pPL0QE2T7qz4O6XJQHoa6r+NJs+ggAB87jGqkEzx7hRr
Oh9qI9+dCQkHUBKvgxFF/F6LBjP3M6RWi3nvFvOdHfjeSdHytqH34BkWlM+E3elIXbrnlhEbYRGK
njbLzstpIxsePGSPuXC1jYksaIISlkSyM8ggBYEhecvkXG9LCzmpyUiYjKFil46HKVmQJcSh3hJc
VZ2yvu5Ok0OrJ6v+AyYNNkhQ9oTN6DtUQR7Chv74p9diMc9S3gc2bNsBGj2i4EHGkBcnjj2PR0Ui
gcp+GnNpkLGgxmU8wfZkedLDuFxlk596hTqgEASqJWL4hoGoJte+KXf69GKcSEnWgqFo+M+d/wO3
8KcupLXrBLTaIX+VHgCMcGxIpKBucRGus2c9gz6JDJtFcqvvnuTNmlXbseOx/iDd5iFWp7+76xR4
+lwxkCeOtP9w+m+tsvlNePo2TP3EqhFt2FIV+CVqVjxW+zt38cQ3iTr6YxLvPKsed47TvnAbuPvG
Kl6WZWa/rpt73DM+BX8S1MN9dMo3PzHiQ5owWxyS/kjvjKfCPEl3rPcqaECZ+VZ2rDyF44VAHIje
TpS1TUx/kzWX3iBKu3P1ocbBQPocU1uQpZjng/bZ9ecR0Ff2VdQOFvJ15ZuH4k49eZpxjm1DeL6R
kYP0r5XQtOaIoNXK3Z2W8aePTSLZQbmwFrlWmIJ/Crf+rBxseFoX4WFpWMZgEf8vAAYy1ITLOWkW
cmw3v6AmYpOz8jcWbFHvucseeD8q44yn16jPNP5JBDHv72BTbftO+YthpD5jC0ufR6aZnoHxuXwb
x2Yby6mNEAI+gcv/qnpBf+8Of1gJM+8kPelKGIW90Ub55PtdSUK887IoI747c8fOblTn2kcYLisD
EuMIKNzBbRDgwzWC4cWdkBR6Q0AX7nlg7rP75DOz9hWnKCuUJ90JIjUSbMDu3LUoxOnutDaOfCxO
BBmcqSQkRogN040rMIH+kySZZtjc8WOzlnK4YaOCdXZsmvOcTTtimJOdYTi/ZQls2Vy8haATlWxL
/Ipe6X0w8sZsXaYPhjuC6kMEa7G8/g1e39+IqqOUcI1l6yUhWZKFfij65FMHjGZ1PBQ39bs0xMRE
Pj3Es7PTQ7ct/cneTgQbT8Ff1X6aJehRRo/kiS9I1PuLm3Ll92Z78pU7s5Nt7vMgNtqHwLMIH4JB
cGyslqlS6H31uu0hXfNdFc87rqaLmZg7f/TibQxniGcq42dSg4LgV+JpJ5oZBezY1B7waqcHyCNA
eefytEBXwnQkonrBxBGb4LeWsn4Ph7qIHItcjqWB0xyTGyCzMTw5dCrLmFvHMJ1/91a1T4hhycIq
OHfROKtPK16R2rZN3M0QHoxKQGlDnLDp+UTvTu3fJVAD0NdOv9OHf4C3xW6QJvQi0tyU86iarfKX
s5VVz1LKF+pDEB8ChWxqjnxgfvhpt2SS+JN19oLBO3sjZ/WI9rUEnamBMB/A96MmSBiq+PjHVNxe
k2PQjejcRR7uPR1/+qpEnevTyA+F82XPTrN1w/GxzWD/TkaxhtsKJnEgdNTSXFpUFjzTiiBqBDGN
KZ/GrU69syYOPWqnsDy2Zf3C73ybGgZdqbOQ/w5gvxrJs8Lwnl/om41uZd3PxZXzAeWdhhtQDJHX
xTqSQVnsKEhwB89pAtf+HCydcU+NM7NBsTfMkIGPt3QbBBEt3l+EF3jVXwr5JRHDbvN2IVQ3wVEI
2RpG4dxBU4RZyFaLt27gCb3DiIYGSIAjE9BDztasXmUW/MJIhyAudii+zJRDnzWLD82DF2/Xu9U5
Os7mRcM6PaaVsaP73jT5su4KkL/UVmvcuJsbRxKZ5flUe8VOlqrbJbPx1TFy24dG8hgY7bBGj80b
e4qNQ1O5RBSQrj7tnHxI/6tAf5MzD+B/mbt9K5wIYztVpjTDo9tl00bpXgC74Nys4G5REnCFtvEm
YViBY1wGOKyc4QJ8zY4WrY6DKrPnYuUbTINXXOwcFFAj3CNT0HZT95IgsxJnd1i5gPEkB1Qh3Tcz
lTXZKcMGOq3FIDf4WOCCbaah9HCK1Zo3Ev8BP3XTJh3Kvxj9dY//Uzu8wNjqMaW4Sq5WzfHEkO11
sa90GXgexsDbkCnx3LEnPpae84sRxydnSrtd2B2y/zT+ZhkPoCGtlkuAN81Q8mG08eFhIideDzOi
z3VzMxocrkGKqUzH8UhUC4OirCDTYC7k7zD3853i6YYv0n6C8eIdrAZVQUWixmi3w21yHez6pzn3
6RF6Vj5OD2azEGAc10+9BcONHc93mM8ZPDesP4JnQERW7RWDV3roZq55NxSnQFnmxVLJWyeGFAvA
spNgQZKxsF4aUS0n/p5NQFIS1q78YBBiCDiN4SgvFipZJQNsxwvGdGHfElCnz6qzr2VvQtJ2x+fc
mOMjNP5fDOaO2PUxa5MIsS3kQAR25o8HawTh0c/JSQ5JdfXb0N2bIHE2QnaKPhKB4Eh2ruMx1ZkD
uo6hg7ivJsyRVkZ3mHzPgBSwohP2lTody0K/+jExF3GnN+BLXRwcPng7XdDI6lhdNIQ7vWjxuMgQ
cwav0IKpAaFYv3BdviOSlxePwOAC0z+tLxHCOGm6Uw28B1UIM0UCRV4tI0dc14nbsoBDKwuf3EO+
yODbdtsTK5jg2eiMBh+R2W/bcfmA0JqedLgSs0uS3eYKg7mMY8RXLWa4lAOZgcBLQ837yEOpv8SZ
aLYDzmG/svYmf3RPQj7IAH51lK7dC7icNCTmiglE/RC7WGZaU23KUc1vk1TPYEmAyUNPPI8jrfDo
NdO+aKrbCMWOCIjhZQ5YyS2sdcQwn8fYfxwTN4NmjY9cEJPYIDrs6+kJ2PKDW+Ynh107DcRiH/M1
PaXRwznWDCvTETN3OlR66wyGFRUub3PgOcMBAL9+ZLv+SnQGDvhFc2TE7a0pmMe5MsULPKjkSERL
8ZgC8t7mPE03peG9j7aot8kS3mxqLK4Cp+AxmkFMFxxbtjN7mHlwfPezfGn5bc//vthAB2LcOOc+
yx4mKLCkgHAoT0KeiKMlFRUrF3g27ySKadfXSCVT8Gm0u9Zy0cO2HEP3QnbpbvCT5lbZw8/SG8OT
53X7WgUp3mlwfjZQ2EzVDWK7LIkGhxjMQjKOGAHTR3jW1P3fl0mXL4UZvE11/bcgDnu70OFGCE/Y
Ihfe8vDvy0R40AGSEYFcFb9MIpCBsKeYrsYyTJErkxC5kzGe5frF9ji+pautaHZkdhV4YKNGGeEm
jc3grLIFhHhOYM+66sSmNuKt2DcEvX0wFETXawfNQ9CY2cdaizlSAh8q5vKFdRHzmG5W/bOJCj7q
RivcmIoaY8Db+57V7hk9yVGYzfAL1z1SYN9ot5wD9cnB2hV1luxejHjAjQZoiNaFVSpJADFyFi/+
qlxvJyqUQnmc/zS1ewByUP4Ku7zbpplW4DE592seDicbLhLx9VZ+YS4A3m0sHlqjd54GlwOkysDU
WkXdnhXm0cInr7PH2JJ5nwVi+dPcvWfEgoDSi8noGHrvEPh0Sf++dVzH2Jfmonf/vu2GptrDzN+O
MCqJUAz6N6vsmZaPVrlLm7F/62e3PDbd3EX/voUxpU56WaGghMihrJ8fBbGD1za3b43j7EkLSxi3
UvHS7QHcjEum9lkXrrwn/7RAL902ePEjxv3NyacSpWwPEKUYPSFjjBZuMWVrVOFoOireBwYD5L8X
thhemdIDUQMrlLahetHBKeA83NK3zE/ANIiQsf+WfVMeasNblbdmccC4ey9V7lzzuaijJmVwZFbM
o1wmVyqV4ozOhP5/AkSG8PatB0a4FezuaHJrLvqKMErWlAyC6oDYAubMZFPWxgnvw7tOXVhPqLlQ
25TTFneEumSx80s7yyP4y+QMXKVSpCsV9rXqYC8E3cLhhvEAT6nf7ioHiZyYu+TUx9lLPYK7sgfj
Ef83ybALAKnQMW5iTp1D3jMfm1mLbtpOHKRpjmQAwQ8d7Mr/GsrlqQnFA+vHJZpLPlozZqM4OwXO
gbZBxyH7E4xCHgoI/+iTy99tR6nhQBwWGkcz9qpg9VCkhE5B4+ieHZGch8V/WhdHxCr9dZr7NLXj
D2zqT+/HsGfxYGprO7Zdds1Jq9uMocLeID1xM+yEdX6VQvQMqp/Eh2WP7u8QeG1+Hvzpj/Dc5hUC
NUaLed47etWcFf18sJRpHopUPpGtaERVEoToAMYDHyOTTRgKD2rO32NpWFejw42PFQcbJhLif09J
VoG7IEnjMxzw5oa+TJ2JUT0S1mFGY2rAsohDArjj9FbwJ3UxsaYO4hwGbCUvsav8wxyE17ROOLPD
agb9gVKKlVwTusUpHmDxa0vyYMmT/tY6U4In3CZb1qmPA/mZR2tN9hHpFco9iCZX70cBr6mIzXMZ
Yxt2pqo+5m2jtm4zWxzC8G44JD1mlLFLVB2hXTmX5dWjbHxNChm8uK7xyJwMJGtAhQe4YDNB3tuD
dLN2aVIhUyFK7wqNcVf9MWuzfhoBZ+1YiKidUkt6XBfuUd39gQA9PuOu3c1t6R79fn4wTfw8JUO4
78ZNtw7uS6+034kcTc8ihAVhGOkvkzrtd0GKMw/g/hcRr9PNdJo5Coui35OMwvuyQNl1B2jfSLIv
ngPNNK9cNwqE8x2aFgi5uDYOo9H9AX99AeLDFG9h8OVIwhUnIt4vax4tySXcsDlgWcYVjB9+tOkz
VZrFVgy5sQL3GHJlsE5E71xhGhq/U+m8N8s18zWzMLtxn/CYoh2FjCstuFYVnRxUmxNW/D1DKfPs
pNI8Awxj97RAtEHS6vmRNRQPTVeiuvTR6tuqYaLeeieKxPpMTwLhvBxfGhqG2qu/g0pU9ziFKl4J
RkCL35k7t3WCDdTFo9aMZGMz3hKizdgzby9xh/+AKVx6xLSM7bqdrE28+B92hyPUCOPxaegtdbVU
f+pyf4pmG2xq6lvxHshKvREGHPYarQqhi4zEyrQJdvWgwVg52NkXh6S3MjmUuQdbRBCE3aIeghMD
HT/+D9YfU12TSh1C7iC5xkSXEgwoy2zn443YTCP0Pb8ayVuu0YCmlwYD1ivvZpB+ZtUyHRgw6Abi
OQfL0U4oQ2yEwRtEiyMOLdTEftcdyTdiDe0Q3T4jTwxmii/TGgvGSj4JvP2rGGJetwUjPVzCfeJ3
YBAGsrtErh+5ixF0DM6WrcoHXsZqN+EEnZx92E5Iyllwi5Xz6mr/CfQPyt02ufEaO/rFFGjBkmSw
erNDFgzp3ckh+KrEeszWAjYW7OFF+pUHsjqEOt3afl5eQjlHpTFMpwbo7bgs40ZhCI18+MlFb6V7
H5rOVlRUUp6gt/MS80+88Jy1FQCQUFVPaYnKfUlB8QrflyA1aVGSDBxn5ZoPtg06uMcWUmdxd0xd
83voRX3AzHoxc0Hd31dqa7XtzukGZx/rZJ/WlrrkojxJYR2AtqpoKYAzInsrIm+0AwikYwlawm1A
vAzMQOceT+cgDsJ2HzSytbMeq5ufqh+t+x8I5wSUWDGjttQb91kab2Rn3GKyavkwzVf0OfHCJoBp
f3WwjfiRhUq3ya0WuN+Y/LGMBgsugkAYhgRX0MJEovT3jQnicUn768hYmwTN9FL3WXX+96WtJbdw
iB44GIsnk1Mc+oxRnUIet3PZo1RNaY1AVR1y7UPIEvURi0WFVmplWmQahzI4j4E92YEXD0GxSb7T
St0QerQHiwyZbQqfZXPTXZMdRUavKFqGsRaBJ1s14aFiXk3XU1yts17ojf2CPnd2Ier1ZfHBRKk9
0npmmXxM03x6Ctj9oJTtUBt2RGvE/r4zcc6DBEQgNNlGNKxyzVLzzKeWZbdvfOXFhxk4IF5U9lbm
VG5t2H66NcXWarrcSg9ZkKoqvavy5W6OXb9LFGnFFUNnweIAoATb8IT89UMeeDNcGRXDJiXoQKYl
pA18Rt7cett6oiXXM6EEpbN4hFvDIHTcdYqxYKQhY++buM2EkYpNkOJuFpO1VU1MoGdXX4lmBiln
0yz56zmyeiBNqjxV+PA1i+Sd5ZvnBLsWTQ5A7gqKjh8Q/23gj8/L5uZaz51RNdyZy++2am5BUE1b
zWFHkIT/M3PcniDMfNUVeJKWw9sjH20zJ+IOLmgXlK6x1xrqvCqHJ5vdO3MXad4ny+IwtFeMxPci
y99pLubLgo9rpObbkSUDG9i69WNv7eFGCzKI0Tpzh3pb/JXUyAUSYEKd0AKU3VuG0ztib4yeJf4V
282vHiIdcsq8RvYj0Yaag42GrK+2fe58dJz1N8NP/kBdb89jVf+s/5BuYZxE8A0gL+EN8KvtEj8F
VmzdDHwbmBHKfld1QXeoygTsuLFqKvyaj2N5K32JBMsvQnLTW5TKloAcMEJoMadXzKVRNbyQHKwI
2Gkh/WUkOSTZQ7DwMLZSSiKqXbp+5+QxMon70b1NBXmq/gpo5vpZbA7KJk5ZdnhPhQQaa2II2BHe
lGMaq3mOZWu1oC5B74ynGjrENtX+LWRAk04JCHU/NHeAbN/+vS6jaE9y7QFTULhxjyCITEe0FcGa
FKhjsJVZs5kbiBCyzbeLgOYoeBs3lBGvlG/3YeleWuK9Cqi/hF6a5yAZvW0+plGfE5Dqqh2/KIZf
hDMbVyLbHhg894TRIDq2joSzvKMyM7HcoWt1bQbaTb3rAFRt5vWQUCJCgAKthpyhrH710uKx1MbN
HeHcqUB/pG4ot9nNqZgZA9G5uzDMGIGRdV9ZhIcsEEyLngm27JjV+4fcdEK04yD7vfCgw+xPXSyf
Bpl2QNTUXkELUAWKW+hk1LFt+VVIGBIOxTJ4+9c8DlwOSwBX/VQgdvZShNEQ/T0ubm24f61EvUxE
LW1EZz2btfvuGQ6/00C1HGMYKjJBDEh7L5DsbRmn9cAUOPBNNXwEYYfzxfVRFI/PinjXDX7OYj9B
p9o6TfxlG6PHOYqU2bK6B6Nv2JrOwWuPi/rCB96IoDk4A0XtsFg7WjuS7mR58kdmQQ67CygaKgom
f95rwrighXPS2Ma7aw7r+ij2joU3v5td9mbd6xnIjNmuWch9exAgGXwHzkA9TyxE6XpTLAucABV6
osCNfMP6mSv2DwaHgmujr8nLPXlLpCRBNIPcahCfOoM4scVBjYvHE4xRq49JmPrCqy6DFcA4zaY9
eI+HKSMbR8AJNQ1mw8AHdsVj0GX/1fZSQpMaLoJ/CN67Jm5S7Yk32uaVB6awze8QoHYaXCf6JUil
IqdcGqdlq6Ugawz2S0mXN2RLFcF8Lo52738lVoP4HEKhnpyDEwR/Unf6zJSAx2r4DJ49dN99dTBt
AH+BiY7QkS0CMgAQLXNWZjAXh8i7SI/pipfJ5KUYWec7LWTrcEkPSeu9tXMLemfC/DTLQO6yQ51K
QPuU/TSJfdgV+xZW5ZYm3OCx+R6IXF3ogwFCvLZCxFcGoxTss94PueCOmbiwQB+mewPqsdVnPw76
CbTeZnruMF1f/0vC5XHF2EWOw1NuEuzZc+RUEfrp9DgSy3fhl/hiGf5azvbjYBB9VRLr6RQd2+OR
KpIuD9kXbjySnb+Xmhtm1jD151z2BG1Ja28TpLuB7wJWAwNSwJzDlc6frEBYzUTyzswe5KL5St50
SgRcFu/6NDjNoTmfvDF8N7rKOyG9k1Tp8QPp2N4OSueZ5Il7l6lH4FqshJoui4aM4XGc+PFxdNi4
dPiZQA+OfQ2RNjwVzbs9TAaTCVCb6djjWsdIx1qQjkLmdE5mJa+G8UH38pSH3IQIieEW7qVOsme3
AfoC05NYS/0Zjv2nnONvAMLxxmH1LD0FWjkBuxj+nY2AW7XVD+BRLtSSyWpO7kFiuSPwrdRsacE5
V9jMsmL3iGjYBaQGhmtSaCJZSG1IFPQfTYKAlAHZV8zxzepSe5doj4WDHUM1t+pTS34MBFkPjj+b
hAL6arTM/Axi/XaOpWCq1fF0q1bUcAVzprURQIwGsNIiwDaTZJAH2X1HQcnVKWs0FJMNXadkghCo
7tmo7XHTNrrfO10u6GGLdtvN2Uu1WF1kffOUY78HrZoltdc+4Bfn6Frs38LhQy+yX3gW/psQ8QDI
mxOqBfFVtqFxVKzCkBnbF9fK1p2DnGCF2S6yggSOjgn5KIc3tCngHp9sHMI6oFgs4AEyjYJpFuCM
wuG9zpRad97KuLV3liO9rU0kJcBVW+6KFL1ngpyhzZppl4zLCRkAixaE8WgFlu48e3LPZaXOBrGc
28Z3/WspaXWA0z8zjeEzEAuENPz6bGdGyrLuIN0lf+YO3JX+uZB6eXe88lkIS2zConyU64fhxQyO
AFCE8JkYIyj2YGfRq8dwrb3MqhSEqAwMxxY8h/++FINezma895jwonxAEMMWaYvZaOi1ZO5VrkMm
GC8GOculX0eiYhnm6kbu+GHuzi0zAYUrj9/6bMy2aJkP/UR3SbTZvA2c8A3lV3FXAHQttocrOuEP
3QuPNRZfoHSzR2wy4+ahLgOJMLN0H6yYHN/mbcY+95gOLkpqo47cBUZ3XzbU0lZQvQ+K4ixxCgwa
67eWsvRhMKdy9+/bQCzoyxP9pyoGsVO+R5uW6AcvmH6vSwCO/9w+zQ5WNW11hAmQA0Se+fTpUMTZ
lu+fUkKDtKk+AHDyg0QVnwxYcoFpvptigoQn+P2MgAognjz/ZhnV+K5UfuEOnp8qKcb3ftnHGdAd
Cv8JKOM00MHn2b2awVYOaCy4+Uaf5EGU3MzAcJwlafc+sQZpm+kVOuN3k6WvqSGSPVmYvwe7PCME
BSP42r+xF9hrwiZZwi1/hRD3AOhm7+WXsZbcOfk6NgxhADF1jcdip22qyqliu9y6EHHJTdep45wM
E4RYB58jLtmF5D2YvySBJ1WhKJ5/xe3ZbgsfCbhgm8nnu9D3GIlzEBUnn8fMNtHa2lszzMZ2+KzE
cu3qgePcFVgeFYxS5ZzyklUr61mqtg3pAbBPOx7m9EbV0UJfG5NSup84pthdU6bImufFwhOyzD8X
mR3JFq6we6B2Upgjh8aM6O7LgzFCQ63z9j/mk19GXp5DMNKbxWQRP9U+zRhM9sGoX6UB2rHULM6J
Mwvn7jlpnBN8piMhJldghSW+ieS/jNxOododuEpSWkunecjtlZa7Wr2SF+2F5RZVig+AqP00RhtH
Vt/tKj9czvBbX3op6AH7dTuTcDwzP91WbUqmR43Su0A519jO33xBN4/aNt95KOUHS54okjFIJV4Z
UegQ0GoNkQVr10qC39YgfpvWAFoDRkjX2ICt1D4JutWHqXYDymdsGLGF9BA1tIxKTe6TLJq9rLyb
1FO7VZ269EH/t5mBrenW/5tIWOMKgEVkBbzNoQLB1DRtRIQWQkDs6En13sLrZ8wOw94GqGl2EJ6I
RqBGCOjlQqM/YZH4jzeGPqXvyJKBi48mY7nRuIVTbJ/rrKx3dsLafqns4taL6XFaDJs1mvpkIPeL
YgFtAhxUCL3ZmicCaYojX83cVWDMN8Jvjwm6t26kY3DngLTzpHUuDFgz4NsdeA3jwXY1ofAlJVuw
kvEyb9qbjkXEisCokNssbYFI7E3VEALdQ1/1IaPz1qMStHJWDd0gIitB1D4yS4dPjYrTRcCxBNmy
IcTva2mqL22tKbq5oSJCgi2vehj0qqI3bAJc3DZ+8soqmiASHnN3vM+Tv+57049E16+1nUxnC/G9
crv+gEXL22qDZ6hlhzbCQBNzfgkQplafEAYKuJ7xyRy9B2vkJWh2yax06j+Q+QAZD89UE0R9xDfk
52z+43B+JStsr9LlVPmJHbFRriI0JO250/GzrKnCUsZ8zYR9Wfb2vm6s8YFxQ7qZbS79IebKRUdP
wLvYztQZ73C0GfpjAc/sMkIPwaL2aQaaia51/OpoB9HD979INXEYmKDR9Mhp2VpmYRBLRHqIk+wm
af9OUTQhFU649O0+AruGO+2PqhpcsqQAH2LXf3EH51r4rTwUqLy23grutt8s232ecFQQBAF5o6vJ
GSjIjqDfYfM6PRckBsTuQ2Mm1y6DmEF1RMhz45/TGXUY/a2zOSwdvIrGr8wd9DUYzsTCsSsrSKVI
no2Jl1QQ6sIq1nuY8F47Pal5gT28iHAdGDPWlexzNxL0wJZZyHYyvcsk+MRSr/jkmRxuw3H6ohHt
tEDBMk1AXc2wiMLa/AT4qjaWchEs5MlvujJuVLc6V052K6djlnlRJ+z3sZ4OI1jAtySnE20ghgoU
HclzTcLVNLnANAgPSKZjW9SYWkqGVkmeZudppJAKXCQmJH1fwyE7zjlEfynV9zijM0bzwqy7Eh95
YU48vYo+aqp3l/lFmbMjb8wJoam/3P35maTRV19N+Y0kXQQfTXPUTHdB5iUHtGw85J0JG0fSonKo
f/gtqPZl3ZwBbT4stnmdYstiWldx7g/iU82mJrEcGeuiGRL0Gses67HBzd+KIWmJ9YaDV9G1ueXj
2Bn4Q3V2qnWKbDOmgodFy6SHwIwl7z6ZXITs6eWjLTG7BXaCrwKLOM4eFq6oGN2eIXiLKCfp1Qsy
LISEaIet9uAP2jmMwfzpeShCqgxJrHhnJvPN459IYTx4spnJhIvfYONnOOP9sD+lSf0c/3QJvw1g
+B8zUJeFazcaILgbZVheh8J/LWzvtoTjRTrM0VHYRevvIixUvZRLdoIwkmabVZ9g9oaCkqJrT4ae
ua8RVVk8UjZd6yVXjwawCP8L/Ixpw0R1qxW73B6tLOlHOeBaJmUQ6NiPME6rn0L7rUQ/vwmnxWcI
cuUaLnD0MzX0pud8WNbBbHoeRibmgS4eTavfNw1rfW7uD9vf97WpDnrKWMwbu6vVsJ0okrI5DXDB
WNnY95g8Gnb/CeiBDqV2YifGcxP7JHfl/Ys02k+7Kk8eaZRBUkzMk1BGthxxJqOgUTjuMY3TVzVi
IOuNJ2JZ8r2obc4T7EFRP/oXu3OdSJkdtMZFW8c0pV7R5dkxiC0TKeFKSI/csPxEnSV3ePw3CjgJ
oRcAZvloxAob7ZyGJ9j6BS1gsmUr3Gwnl2nLHMTnTvXqFJD/6iWOS2JADGXWipFAjU5z/veFN0Aj
eIN0j+CQ0kW6SWRPZJba8nGyBXYmY03khd9+jsHSnz2xANJwanz7QYqprlDVfuDC2ntWTJz2AJCj
K6CN/PtX6eaogYid33gocaLeNKwzLEZKT1UBw/RRGlLJv7DJeZ4y1Z4LVfz/y7x+Wy68rCYIqFqk
oQ9+UjzkCGtIFpmKrT1jzGFPCrkNcUPEUHrnmugmhGGLcyg0A+uAfkwG8x8d4piL03WRjWd8M6n5
mjHNHECvd5Xay6a+eMtzMv9FbNDuhmx6ScL0bA8LsBwmpjrr77h3HyVjlsWpT5lBIE9mXUCcXbrc
VVvmdaX4Nir3FqTtDV32w9Iv18Fj9uqTyfXPzIaJdJIAGjn7QOaOCEUr7+pP/8FEviU6xOXZ/VZx
9mN4rL5rDgyD/Fs/q4+EAdU74z/HGT6RLXE92zxIsdDTaeJ3K1iZWVgstoUOn0ar5plO21vHpzIs
hkNJRxtykWIS++SSRnPDK/byIzyoq2abyoXnMHXK3toWzBbDrXfkWQfHAu4Jg5W/NnF5JMn6RDnS
7qcBiK6NVgzgHRzZm22OlLD0yfa0bo0crou1Q+zGPTyMrSBAUSIH13zwDPxuVQFVXU4uNIz2TiLf
1jEf/CQjV6Ex7307XAYD58tE6bhJAudog6focFdvbULVEG6yt59eisK820OB3b6G1x9TR+Gm+LLr
6Wg3rDaouk5oWWhnEK1p+7XSKOQV5SqjtA+HMxMvzGmoiIP5hZ7pnQA4BoEQW7eWE3ybo3nonAMT
6Yv2GMaZTfpopBxwZccNICxSh1OyEuTyOpT63je88UzNkaeSRB7hoT54IS27z0qYDGLU7WlxYg/z
HZIdst7H/MDMWM/X6gFd6GcuMexIBiIWXZNzzIuCT86/Wu4hXbPgutI/tjPqEgKD+ctTZt3OVPwN
A9zbcd4RGJr85tJ81HF1jLv4CQEb+0ubhpShF0Oz16Hx/naheDcT/1xlRONO7E2WsPnEJLOu4d7q
kkI2786OHb9ODCrX/7l058fSBhWbJeey8fCtrJPSnrxIuPm2NV19t+cgD9BQnXK7fiuq8cWCmGS6
+n3JgUtodhF0dFySijZA9Pl9mcOrdGs2JWWFvjGMiMR5Ib3+XDQWe8fmOo+g3XlYWzz27wapFIsK
vpeCE85nJJCO7CX6vkE5V556JN1NjYwrtxUw1fYl7JFjSfJs15w+03F+2V3wDT0ZKKqHkD+lIu3Z
CZSWvoJZeKUPipTO3kIkVhx9/dbp9ZFh7rWsFm4DcoykGE7/Y+88kixZ2q06ongWWnTzaJ1adcKy
qjJDK3cPD9GiQYv2z1Qw5vRgDqwoePAbmGFGn86xe/NW3co6ecL9E3uvLfIkXfktY4fOO0yL8L5H
vtcq9ztqyk87DB9qvlZl5a+eWY0TCbmqiKsep/seySw2b66iczaJP5lh+Kz/Moznbn3M8xIt+6kl
feAuob8C4kZEm0Q0aMv5PlXGq/+my/rPiHmgK6OHCbMrlKpNI4YzzTMa0RUH4VU2aYKd1tkWNWdB
KC04GLHF+e4rIpbEWcb6V2CT4cxx0tklggWMMSaxOqgEVm7G4947/VPEJ7Cq2qcuD9la2dkLs74d
OSuvzI6yjOKOEldUKOZHRPuTmJ6SnrTNYMI4bhkPuc6PpcNhqPg5kvsV0eKxtiV46LGSzksnvF/G
BD0/tUcWEGjaY1OwBM4WN1FoWmtoxPFWmkAq5viTHGWXsZ3F00gpFDUDnzVk6h57llyVB0jg+J+n
gnp/nVEJtiiG0oxSOvAjhsbhChRABzWOVHg8CEd0magPp/bFkvTKRflepAHXMndEoPlbpKgFvHFJ
/8QC07XzhFBbXa2keShDlMedfxlcu2AQRfRE4jK+SkqwjZY4KVA+HITTNpeAVEiYQICpAfiRjEcv
9gYb8OqVFtqmqjl6IT/U1vqWwvohHbDnyUU2aThQBqcnZhkHG2+WJK4uGPRrVha3epzPRF29GhBV
WPLe9RyLu56i7Q6RLvBGuNi0t8/5jFHENlfMexElgI4sYTnCyDyy/P2cpi/fVvedYO5eu/mWRIc9
HzlGi9U6YMw8FvneDup99VPwQ5PuwJDSNzyonAMGepfDCE0ZYjVX3usOUakWV7b+NOeUtYhSFAGc
YSCTDQc3fwiXqNeF37Fo3wLtHMORRzUzLWIBu/4rLup3N+qKdd89FinrMxF8TT5/jDE5R1ZwXLqT
xe6alsF26Qfs5Q8mTvnBEJp7tjsMPV9AyIXJI56/iXVHaGbdKX9QB8s9C4kaAVDUUxRDw0Lm6pFK
etd786bmR3Yndkk/41WTfJDa+EG3X0lesz6NkVkthgDDKW5J0LChAYiXZjF4oxDVacexwg3BO1Al
n7WFBY4ROPrVsGATPrsXkxMJKNdLFpkHd/jKeizLiv8WgnZnJrYcOUH2ExScOWPORwTo4VSMLL/Z
N2fugFYsuNQ+v0xJnNOwrpnB8LH39pYlHv2OpdWML7qrrH1nedvYM05djdSYiMHXvESf7TbRMW/K
HQ70ld0jUvd8/9QnaM/6wP4YkviB9FSbYj1+NYqxvxpVfsFJPe/qpr8W1eRv5yFmey8uMu4fXYN3
yvC6bKO6hyIxz4nDUBC70ZMK/d9FX31ak0c0VvihqgUFMrgfsfmr8RkauCFz9TYqEfNySebJhA4V
/T4+JI4zU6PaJhcs6esjeTfv7CuheZiY3uX0K05M4+CRms0q4gaBGDp9XJjUOOP3kBrXLMxp7DUp
skP4E0zkDFQWyMOhdAnKqR4mC1g5ZfU7EX/sAs3oY+pLxhsJ6lIb6FrUX0JSgGjG5HuplsSI77z9
LG36XAj2XyLjF8aMzEMwVhuW7RE8NqyCBX5OpQ2DfXdr43JR8y4I6RpcRK/sblC+U9Sif7YIIy+Y
BMdpcMvG6SEwqydtwSzQpMaGcUkJINv7hliEVekyvysy+70tiJ1JrFNgWR9lxK2Sg4Q8kBix86hc
sBB8WCpSRzd3t4y+SUmo455JlA+qXKEtGMwYIli9Hxwn+Rkmd1cW6w4AxOdEJgFH2gvZut/mIN9D
Vb/gdTPvKsd88/nIricoSIGwTuPkm4+ulls+HOD2xwefmE2K6eKHpKAZtJEb7cVIBkSJladBm+5a
3lO9GqIOe41D0TGkmQd8AVa4R9jdyudK48Sl0B8JGDX7ADVI7gkkReWfAA3tTgl7LfD2GYV9SxvC
okg0xmQ0AKuAfzZ08ub3qBNJP4zJnwOQXsFzgkmMZzIDCFTk23IsSMkjdwc4x8ZnGcQgnTu811z1
bmEg7p02vdkZDwin1tEoiHRx0It78XkGuD4COkfvjYJjdjNxzyrthdnQA4SK9eBFxlHlqEd9ZMVh
+SK9x9zrvxBRWLdcKw9yAPQ5y81OAPJJLowCUvzMR78JdnViWW+qODa5YYLndz57rMv7IqsvGChS
EpQRLQG7voNY519KFf9JZ7Kkh3otOpQ/TNjNTduO970/vwRk3gR4s85QKWiTawTJBm40UfzEWQOm
MHA2UvbeQ+SH9wW8kFUuQNFmxnfsFTUfXFyC5Ae1YXM1yZpW9H1bX7qXcjEeculfMhQ/QzZlR0HW
Z7r4HCT6WxaH5Qy7svEPhKGQb869VPx0o/oBunV0oHcdC5eIdZniSxNWt64HuWcYf2046jsf35tU
45NJbdwOvIP4a1X5ls1mf+K24cFfDM5CNnoLxfYNVlpfeDuDHKWdafvFujaLLSR85taR73Gye7d5
9OLFNQmIenFidoU+6wymmF0Tr4NoE+WejXKrNp4cx8CZRQFAcnXHGH0tPPXLCbLfTdqit+S7AnWI
kIG1fRpL1irpTOYsCjoRVzSrqzG1bqSr3ga75um1QhJiKn9nutXVMm+8vwbxWVm6zVHcOAKzTdQS
02v5l9TM2MTZ6PWt8sRzfXMzDgivd6u93eTcEx01I3uy6gT+eG2b1IRSRx8oy37HeHhQ+T+GZMU9
DQmgmJRiuLbGtSSmgKF/zHyqSLcpCN8oNcDCxMN3GrunyihAOArCLcEXIe6yXyJU5HdcItQ74Ugh
Ee9pQB8T0HcrcEF6XcgHQqzOk6U1aoXY3PdltJmnrDyACWJKNpXtOo2b9hQzRDO3YdzRN9XOK8pF
/8GDEHgHo3HmMX2JwgE9ktkS3lB3Lfb27Ksqp2+v4MdLAXFszHZi4UlJ3czNuhj9BtcaUCKz5fkn
Z/Gn8kX0SDz2ohD+0iRDrkvJHhOBCd2xpn7QSLh8kjQ4QxN/ZTKwwBTErUPu48ZdMLbOfd7bCVwC
rn8sEQtifX4pLPoDS8tgZzbkDOSpr/ZVno5nUu0XZq2jAQ0uqap+DeUDgPYtRPzBiGARWae0xNtQ
872OEfM7V+fWWjUPzQA7S8f3YWQpYpt4mfPg2RMWsM3vzONUk8gAkOqk6JIqgUZcuzsHPdKmCEci
gjsJWp31EPFv4U/J+nv2SH7w5wprS1gsG3bBR/kassGEVNI+V15ckflAsGQRPuRgdI7FiANKlyGi
YJgLVIexWDM7uHbo/Pc5S5iDsRTuxNF+Ekg0vdD4HuYB2zsDtvMII+WBsItkP5O2dsey69npprfS
qexzmT5Z3uhwcCmkUU7NMBSFW89eEtkHMwHrIRKVvyWVLttkjMxSNm2nZEljnMxe71oNHrExLXKF
e/SiVjautYuk0M9NG+lbYZ+0n/8aOla2Ju0QxmzIbh5SkV0Zp8t4jCe3tTNjCWWOtygc50hepiWj
ui7EaVpe/LYkdaRA3wpuN7wOuos4ylKCO6U6/f0SuVazw2AhQ+OETWCt1cR8DhMMw8TxKpxTvEhe
3bj9UEW2nfKk33FhERVbqmBTLLv0ycJNpqOZisJD0tVGnLftgvdfRhxKBgTC9GDZ/Q5xUrCZDKZ2
EzyBBNbjBooRFMV5PsT+KC9uTpy6qxpWHUQF4cg6RaX+ChBD0d5Ekug3eZMWY8PQh+khLPLHnDLb
isJ5S7GjXlEKmoxRmletoWui+H1Gl6bXsq+/cEl6d9m9z0BiPTDv3XvzwJg7CFdBL0eQ3NN8JePl
bZzIk5LRdHUrxhptqNHt2UyxDVQzQ1y3a6dB6JVU6asX+QXjpy1yFOg70mTBrKOtHkjUQVHVWRmc
5dp8i2uTQZXId3bje4A+zy1EFFICUSDOGk8Fn7FjHLPTMAdVb0qHcMuxs/19p9NbO6juJDrmbKNb
bGqTRDGnZ6nUtq/Kim183wgRkZ2uOwRLBLEYUIGTF8JmsM01zMmK2l2uj3zGFh8UH9iLP1rfaB/S
gLnNKJoPJI4Ad5Od306sjahvB/iXu2w0buh7nd++Uz8K4FBRW7eH1E42TUzbN/tEJ3V5sJpzZ0Iq
J8oREwNfmqe9MaF+DFM0x9WYYKZucD1FbZPj/2vffDFUdBQQdPPqwxXBrywBrtJPJG3b83Rxsnnj
NkXBB8rBWhV3W12zHGj87JpIs9lFKqYTZ5htci68c2PAoxKkAgFQnd4DgtEytZKWcjai47eJznyy
O+vit8HvtjPUaw2sl0A164bKhmbbXXW1T8hO2qh9Wwr3gnOa9s/ould0vRCKgGuuCm9uNyCoPCQ8
HQlm9PZU4TztjurJhg/NgxPWwdrxeF7Myl43HZ0ib8ELLRPLztTcTUns7EtV3dx5Zip+L3HeE+fn
hTeDFCBuCGiqmQvGa8xOoRh+Re7Q36cjO3oz2JM8NLM0y35Lyg+ucmz1eRow+xqKU7AsFXNCjq2Y
Nrg1hqfCQsJB+4JLKhovQ6xeuOEwBOW2u81GsjuL9JtLz3yT8ROcRjCcGLe3RIyzILUbSXuHZyKq
SI22kexGwvyNlEk80AhhxZqik4TOyhnrst+8qLDednPTvcxR/xpVcfe0pLZiW83mtW2fLBrVF41w
YpmdEhuOQ11X3b1BovfG7we0ofVwSAwDsGeGCopA4L3MiS134EM1bTESIYXsoMiGlwxEQug7aG0t
nV2l+y0SxvZNaO+l46+MsCF8iAlzV6K6H9gT4iNN4+2wXjSg20mII4AwHqvApCZVf3Xonv6oBDaB
OR4x+rKOI4N7icECpFvgsDIQH29ZBibkc/X2pddhuLcA6BqitGEjSPXpZQzEIg9+Ys8IQ+bpGhAK
UhrFoUg40akAXqZN2TPPGGhXsTPNnvXQpqRbwKD5lOGutFX0UMj82mtwibVm+ABX5SqzEUDbzKyH
JGDiWv35uYlzqBJcelhPDkZtY9tMsSaWj9ak7PO8vEiFcC60db0L8mfLblYkq5lrIxDVlrud1BS2
X25a4fpKkAkP6Lx0T2JS7zMScMU6r0YLTBHzaivHIa3HnT0HNOw9E6Oic/4MXjDeORU7+gi9mOhC
n2B5W2xKGTzaI9MtdM6nbFqorrE1bQDy3YXd2ID2G14DX51lTr1gBO1SigrrrrGLi9Go6M62kWQA
7rBWlcLQU/fSPiSqPdolsbRksRoIIe8c2PqbfJrirWlCKZhBqeGSa+FCeDQD3bjL0TfeiL25DgZ3
R+P38T0cC/jpoYJxM4gdgcgIkgxYzdzaw4Y9sbcKDaLWMsItd2qqISYPi0/RxMgCTwMxff4RDbjG
a3QAd3ZlLYl4NA987JxdExItG7jNsSpLuPnaOnXEmp0HvPuGnnPaOzQkuo1x1ixMNl1aTwAIHvhT
h6cYL/sa9QZDMe7s9WJbdGLmZFi2F6oAlmLcZTaY51VNAVnojeXkLKv1gHrZ7U54LT+yIZWYyQAn
C7AWLlQnQu6V3rDs3/oOydeGOXPyIjtWXX+WhnuQw/SDdydaudPE8tnyj8rlhM46b+caTHutXDI6
Yg6E6tk/yGJysZf49T5S88mF/303oCfaBfAY1rGdHga8xOswMl9dIZz9lIz9Qy9b8swJWDsEAxWq
KhrmfI1BmZsaf/xEEE1ciBFTjw6PRrOYAZfY56T4oYHhbvB87zxIUBQqyZ6muPI+KvUUe5AXI6dg
0BC332RYNntyfp0bMR6/A9w8SA2R684DLKI+NP4E7JbWxAji0Iordq8qO3Y9sn2XoubE/F8fZ+V9
pU6Q87FGp26MeplESdT2rKLISnaq2tsSYGSvpcqemRdwLoXJkUqOoMaBdy+yedP6DCaQFzV/SEn5
TKZ0q5MImhGyF3NqSVPt1ANPKAJ8OGLdhzR8azehz17nvbUEwklxNJYXN5mZ8f/9d9EVqsTDVD/J
OQw3S4ia6XkVxlRekkCxA/VM1MX21F0ZIqW3wQTSrWd9DCkvjkpVZ2oBDjvApYxmD+N0nhsO3aYm
uDCXtPOTIqPYsFt/GyGAZlxbOExrkE+YmymgDK4ymL2hl38iW0CIj0+nQMXJvh96YbvpUTQRN8tY
yHEfnHHRtTbZ3q/Yj5tj4R6pA0+ipjKy5/LPHGIfmcfuTQsUf4xMEn66Bt1q+N2gZte1hTh2RiXr
uOPaiQlkT4zjiIp+lRueuAzJYsaJxprEReRBYV1/NUacP7hmd2EWfMbcsXxSq56Wkpsm7RmyaTmB
fDApKDJLMuKI3NfCsLclBCQrR7DuWSs2R8wZWsE3oEuw0Km5JuJnZYdVdepSCF42uZfMDIYdOt41
A0h2E1P4DZLoWLCssBvXOSUhA/wwKzayZ1SZIWNfzSDM93ATP3TQYy4zSe9s42/Mr+Qk1uzhqOVe
VC0CnsTWZA81Yeew451rquQiPLAfEmhEk7OwKxJ9FChN7qhFWZenBDLT9EcXTS4iyzqDI0NdAoTi
m6Ew56OySQEtTKgqEAO2k6lYgdvzq2FYcLlGFIldhdVQa5hrsx2RX075gX2gRwz1oBwknxM+QFRe
Pes2B80MN6aeUvNgWlyi84BiRbQvfiiNYyiRQLv9MUOFwg4z+zNNf8oiwYsTgZ2qyRcVZeVt0dAc
aojmdT3Uu3opgQ0XWYGS/bT1/ASVw1s/9CQlPmJIMe9jYYX3XW7+LiuRYux1Nw4wklMu3CNK8+wZ
lJuPIxNmzdD46fOY0gfISV5xodl35ghSto72iUia5yIgu1V6Grl56rHS51x76pwsfSKt4VRMNlYQ
QnrukjZIb36jN5kcwx38wQx7/4YD5LMzq/uidG4N6tQV2yBo+PbJHJzpaaR4S/F0guts9DMSyLU/
yOzc2fUmchvw0Z61buccm2CKlSlyIPLBmsbtNnNzu9me9Sh3V0SO6xz2KZE55dFE9d2QtnWUtvhO
OCoJLSeucEToOY+Qp5izW1snZBCrEHBgEst2YziauPqbCOtX0u4VSrU7XWUVkTtt9aJ0/monKXAx
Mwi3UyeDV4BzK1W4X8wGBJZXtBHa3NBfBlAymAiotn3zfrI+K1goUZKrTmA4TTtCOAEAdtH8y7XD
8Xcs8ITHKb7EkHnh1nKwhMA3oFwmIaxjSkyuiDFtrQppJ0FvQMrCPeEeMYoBf6VqYz43ef6GEo6N
OopT2guKEKclgLPwzFM+pb9JRfjq+rwEqC+pEIcW3zVDdsF5IKvnKE3cR2w2xin1kd6PZlI8T3Ig
ombCtQTEeSdLJ3ixwwHnc5Nt7X56l37Cg9e2Yj27wzZQ9vDoK2dfm/647S2HvknUznPcJuzMXKAr
i/K/h5YDkYqpBSpKSDDFjgM3vwpGHmwp4vWcehw4gMBHTUBxnvAmud6bk7ivvjXCSZ2y+y5tn/0+
Kt4Su5r241J+xw7mZLOo9xy0LPld+ZR61eMIl0SglttNrk+YnNNTu0UES6f6Vg25fyj9VKxmMzSu
wCHhA4BscJsfh+6APoYWynWhL2XwlVeipOl1/1p2nQBTRDG9uHU/3uIMzEBqVzfH6ow1dxtaDoiD
a0IttjmSVtR7w6U1jCOnb70SM0wg1O/jpaYdcSZsDB4dCInj/Z+hHed9PqYBpuDAXiO7HRHuws6G
LpKiYdXOO6zKY66jB2JZg4s2WdBVefFuQhoXytiPDuudqG/1pnXolYXrQZhoHetkTR+o5G1mVnDQ
SKziO/AO8ZA3T6SqLUbrO8tHyu66qOqCljFe0VCYWFNGf1nmNxxpPSg9+nbEFAh3ilO5h5eir5rI
cBoSbhezvZCQgM4zgHJjt4P1y8nNB4p56OpjvCA60o3dkW5LzMf0nvryselZ6Fs9YfOqAcBhDGZy
YhPcbEVgDi9h7IF+NLpNb9fzJmSVzZ5H/3G4RFFujTeZODido1I85tMOuAbGbBaHj5Pj8OOCuXaM
Le1vYiFsHjnl3FexyxQiVPMlyQFNGe1LkWfDd9gh/yO1xnodhASrZI/tDdvdtIcUwDhakhaRQMi+
5QkGMcYAzRf8302FzvM7HsbPhsHoa9mY6yRidjxaY31rlKt3k078k9vMRHfbSbDvm0afnfBcUhwd
h8qO1vk8TJ84V45WkYkXhaT4LlxihaQT+DsvIO6u74du63W+s+tT26UfluMzWgGi+1itn8gCTyn7
KSYMF52JkQfskgfbP7T+0+BX3RrZW7ZrhaLSNnqAT0NwkQVwNGR7RMeXvX6WFekOAffRR1DIj24u
XwPTSV46t/2QVNtPVoqvcHne7BnLii2S/ouwHR5b90uMDdsJbo1j7LvjUxwZ71gc0ue/yNv/jwZ+
nlpiTn+zP1dievxG/FP/M+rXsuD2/t/YwP/4r//hP//rP/7xr//p3/2X//jvCUn9P37zv0Wk/ou7
BJpGyJBIInOdEBDv8C0VzN/wXzzidCKSybDk0nyAA/63hFTzXwIyLpyIuSBJqGQ6/E9SsEusarBA
hMGCeIHnh+7/S0Sq63lLktw/87t9/md+4AQR62PHt/3/LWkugHylLEwfufDMdemP6izCdGKWi78m
nfKHrjY+e3OkxM6xggdwCR9yByJ+Uitmwuw4RmqvMm66V98xD16AN4C/W73TUh2qflSPIZQM7VPM
uz5nbBTkDWL4enxMbLmJezXdWtT3WZVl56jS97UfW5QZmAaRE+Xb3BzefBcWWcQQ6DTnycWS2XBg
i3E3V56+uJXWF8aw/RqxPUuIkZI9w77Fb8SIHeUyPSYGyBIG6F0yq4/Y4Wqwey//YnkEke/qk7Tw
q+4suCSsijWudaryXLx25qU3p+2ALpR+jVYzTe7ZD/sHZbttxAzPJ+Nq8jIAQZDzW0jBJbFB//2F
4yc///3aYv/EjVbsYqMKVn2XbGkr3S3jII8oB2u8oIwbL0FV7Q2/3aECrZ5MaBlrGWq2ay4CxQC6
KYLefTxbiJEmz7+4JmJbtqUVIbD0EiLtqy3ZyPnKiE17l2SiX1tGilOmCzfsQPo9YAZxrgeWC645
0yYl2QsWlu6qhpTjENSgTLLsPu20c3UZ+//9NzZhywSKOtolk/mQe2jm8ig750EPZIYpGlOpHWbe
6FSH3W+LzcuLQI+kvMmDMpACP9aJ+YBacBs6yw3OHXDOehJJnEJXF5U8gmC5z7Gv7lOuw3VAROBm
Xv4vzAPW/JKzTV7nuY9RfdX5ABspq95tvUjIyya+//uSeqW/eR+SjMum6fS1WF4iEbuQlhENGqJi
Gm1hNswMdDX+2S58fehQuGJZqYP+YoblezjYr0Gv1boCSHYRLANHisxQjgw8QKA6vQXbTTyKMByy
ddfo+OSFJSvpCcYMoeEzuOBZ70F2VGfIcNU5LlO+RVE62Nln1D22Mx2FFcc7nbvxsUpT45iZAbEI
//Tv9QwkpsqvtmMap78vXh4bp6ZyzvFil/37pZ6G4WCm4VYSZIbXOzTSswKRzY3WRdtK5d/9HCM+
T9zfgUHltE6yMr0GjSbB73UOfL3zhvmzBHV1hCilWY+3WAOkjIa7KaJWaZilsVdooxNohX9+6Vto
oyjZbv/r60nphDS+dM0MXXbm6BCesLwY0PcudhEgwiooaNl/Krym9e/CdbBDjxDTznYJ5FC2EYtq
NZjHegqgZUzsh1T7EVn5BauAdahSxD9pR4A7OLMXNTh0SY3Je2YE1XwXGMJjBS3xPBbOquqGfjth
htuKDhW+1EN0iSuUO0XlbIymSdZZ69hQaQMdIayB7lfOMSwNd3jU0KtwLiN/MbwsOf/9pxDCKgwE
YYAFmM1zVEfmWVGM4kyQ5ZqMQrJWOv4yfu090egVzCV4adKyvNp+IrdJCwDaRh12GXLMd43T5rvA
buNsZ+fobio0gpupjwnWMAuXDXtnkzhqe/ceMqeD0wT2xTF2YNm7axWBQ0A1epo8WAwkCuC0bgi0
nflo73XhRbfJ2tVhD6nCuLZhpuj5QYlW2BxaUDp3PbrfbU1zECb5PjLAgBLBjLV1YMXJt9YxPIfi
rYThbDJFwVcnZF43zRthD2xlYh5nPRrbUBZ3PrEem2rSpyrHQxRH3ROEnnPtIrbrTG8jXJHs7LJ8
9Tzy402cWXcyin9Dz/1OWKWZmC/cugDghnauypfFON8x3Gza7y6G/zHkm1A1v4xOIdqcQEXL5tUK
b0OSv1c9tlgEbqMN2au2Q2C48QUHRVhD8GgboMEgKHG7I0ZqWT9QflucJOKkQ4ZWAwdnK3nUgqm+
qJJslkYdB+YAbjmDYRycS2DnjyqqD20ZP4mUjJzOtc+Ng92pFyeiX9Gjegk01jB6lDvTknDL2+LN
S/uHoLykidyVYiO1MiAWlQe78F5BOuOwiHFROjDv0yRaD0F16yf3HtgwUx/PuMyZ3AUeiii3h/vY
7xdoOZoKGKHJoogf3XtUvRh9C+fklx41siIwySnODaSO1nOLreg72IxVfaHO1UfDojmXDWO+gcfZ
L16gzjHc8/JfxDcGcTMjREP8Fyz0y7nA1hHi6gvgHU84Z4MSsFAdf1oDVXzP/CLSTKc95r4wkNfg
ba5zmMPn4RBeRtGr2Y9/3CkjPsZJix1yj3eXj1Hi8hkIAp7YFNZeKlWHnlBu3ApNSDKFYpsGur/0
vtdfkmo4e1Y0AGrq6oO0k3edpmeDyMJ1Xoy/ssH8Qpwk90HJsC0emTaXzQEy/dcUdQTH9aAzhu6I
wjfAKgswp9EBigqbsZ5dUhV3GMMrmsQqGz9GEzCjijm92+UKIkpzKorxaAYbY4VxnEonAhcWtgxM
61QDeE3eiGx4EwaShGo+hnQpeKzZtrfJwcgTlHLmRx5H/YZSAWQKhmxRlY8sFrA7Ej9DxCEnYvEU
orPcTgbYT4VlDbgQ+NY5uIO5x4mQWOWFoKnkwGgXc6uH1kvi50FPmO2yHoWNHaF7yPN9G6KamGbO
mtB+dBumpmRC0fzaOIuqQe3RZ4wkJiB6H5vFKCkvVW90pyj4Kaa5PmbNAGxImJ90qwyKQvXFQcPZ
6i7Zt37748f21dRBs1NeP/FX97e2q9B6mpne0KM094HEvaDYhKVxofY+u9RLJPl4TgNLUD8ghZ5B
8iZQM4sS+OhAdVmreFPf76o2o35qkltsFf6rwR0Ely6LtoUizhYdQo/7yH5wkamnkY2NzvGnjWXj
GAwHiOdljYahMOsVUc/mhpw0cqy6yT96JhobFqUppGJw3GCM/yjt4VIi7YnW+pj4LjJ9TL2YF9kl
Kga59lwzA1ZzdSuXF5PCilSO7Pj3S5nbVECD4+oWiZ7zeq66HUMVWGQh9vyYud0JUhXgoDS+pcxj
SR2Ii41q/IfRrKg2m/vJyX/Fszo3ZIKzebZJNRYcl5bPeleHHLjJDAzmtRrq8IQ8DzBglcHAA8sa
F28Ivs+ORjemnOhVgGBLFloDxdZrZjL5Sx6QyqFPHkC1IIx48qbmCbvSyZjYAzAEOeB0KA6s4fgc
xr+twPLOMrX0MziG3d+UC7fv+33rjLy1HHPvWUzJy32YnRj1obhdjouO3+j+NIJ6AmAzM0uR7gOs
g/sIHQ17Pqd/6yhtVkNgpccUXO+MpGjHFjVEtHGzWsGcc+DZIZfoqHExngen2GjfU8fMcLNj0NX3
XVB5TwjnvDsTpOedB3/lUWA3UKosv4bB/B5GyKw1CzIyIuH0moPtXMfUWAcUciC0FDLHHlf7MF/D
suz2Rpl358GW3VkbMx11O+GTGsR7n6nwEKpyGQzqievdoiBjfnInTMM/OjwTFUDrOH5SSE/YNq7C
LjUOhWx/WXDcQPM12jhhNzSgmfBPyPq/hN3vAejoPURX53mMGheNs1duKtY+R4IxuV2HtlpPZarW
uZgfSH3APxWBvoJtefQM7T2IeHhDJgdBSebdzmliptYOk1gDlSnXIUPbi1yoQq7H8kYDemt9q8DS
BmOaa/65zuV37nAKV1hb9y0iF9KrWR/WAJ6lVbXnDiX+Kqi9iM0RfFxRm2S0STQDFgyn1PbZIXI0
WRwCjHX9TdfrTUewGZlZtTjBO/MwSaAZwKzUP06qnfcxGzngZAj9mxze42gPVxqCDaicqEa4xn6x
2xqIlCyw0/d5lP7Y41wgrG7RhjfmSzN96hjIPhajuz4C2IbSwMwD4jxGAb2lglRiubsq43RpkK8N
/pTc5zUhmUX+x+nBvvqg8+8yYWDwCBf0yG+VILbg2plWy0Nhkn/lEbNsS8AOrSKUzNY3mhiURUj3
V8k1nG7k4DSvrKCRxch5QgrdPsJyQsJsG+s06ZEeEeiQz/09K1eW9Xn4GJgF0rG5f/CNJFnheGGR
DcL6mC4BT0TEASZufyDArlWJpdtsEtBzgnFYYBSboGQzrI0MsBcK72mck605aO8ie/Q0BgjG2Qw5
W1QUXSQjpi5gj9Hl7O1J+kLNSeqVME4gH4dN0z22Mn0lUiC4eEX2P14arEc9tdXGRQa1mEwaNJWt
oMSsNq30EDGFPO9JFa2zJDfumvJEL+nfKTCmW2bOMdGzNehawj0NBtUay2x6wzr+KwujbudP5e8g
JXV3dEbiat3/RtJ5LLeOZEH0ixCBgseWnhQp8clS2iBkC94DBdTXz0HPYiZiep5Rk0CZvJknrSeC
5F3dmJsE7ySpz27dG+3vENrFXtX3nuK0xoiDpJUIqJfJpyXYEq7gWz6mhU/9sSZ+Y0UHr49DnBTU
ISa4GzS1Pae8yo/4duBwmqm5ivjKViJhZw3GPr2zPf+DUNNdlsrFh9fdHM2alDiR2tkpJIa287+j
IXgXU3LyGvPDEbvEGP+1DT+6bHtWE58sVhT4G+QV2phH84d/PYLw47UYa4b5+RgzcwiYNBggdDvf
YgN1H82IQVcQ89SVqb1zfbwk/KL95Ma/TdePQN8k4aJMbRkkgZ7hYSqiEIbg3BICcaOt31hXBno+
Jz8r2xblXaZIVlrpZRYzdgkBFgko+9YxjLsCF8+J2fs9XyAvgqPYpCoM8JwGmMUVFFLOAXHDnrMe
nifQBzdGC9MKa9+SDrYBXVPilIrmtctdIAclJWEkjfnyGWhr4xZk2W7sHLR8xQAvBMC6ydLQ3Fjh
uOt88dImjbU2uB8SdEOXTsyaHHlljifLiNbWn9VLPqQyk8c2ZNDKcB8LDFWOmvhv1vSsvujQJfVK
YjSNJSJCoN54lQGHIF2U5CVCeRorCoWiZqSusEeSTzFfpzlCNusbzvPGIziJi/ylBZbIhDafIbKk
HdJ+LcS484rIwB2Det+bKCpD6n+HffMmCrQLZiWuXzJr8Zq32RjxsYjBxrGBdAyJfsKd+i8cUjzm
NfZY6QI1MjDWhYXv7kJC33ddLE/AXuo9ME4TQC0WnJIKozzKmpUaSjoUJ4L0NuDjLcQsGuWyemGb
iobpSsSn3z5Ced+mJkylgiNTCIz1Npa3aN4nTGQee6VfmqLGpji4b0qTiK6Wmt7cB6lgVkrdtWHw
3PTd96yDhx4aQh0DT3C88YU6g4CpFlmQuMjebSVuwEl9mnmZw3s1r8ok+Um6QWZ7DqgHrbIf31oc
+Y79XSKHbEYqYVbYSC6TAKDDk4cHwnX3fhmuCkSdA/Y4zGe8ZHIy/++RCAidktWD+uCGNIjox5yp
G69lfRgxUXXVZ8k8q/NChtR5/1iOLn8+MSjWmWlf+0ARFk9wx6Bia5F4akH6bPuxeoVD/QSH5W5u
udy1vDReMLAxtu9TZI77RpvPlRl/xiX4HrK0SQ8gunfdGwcXOAIMrezJiJD27IWuWj04PVYpIKZc
hMb+WOYi3ggxyXX05KWutVX2rzQw7mbumzH+kSjBy9AdnNy9eqHf7/0E8o8h76h6pcCnGXlRbLXr
GkAQAJqIBuOtK7zo2gXQCacOVoDJmjB5A9mukjF4Uo33BQvOfqmTgDxVrWI2feKSVcsg0/stm94/
uqKNNqC46R6GXV3aNQl94czYzumVTDxzncWuva6ELIghF+gqDfFojGY5FAEUFtelIddYxhQdrUFx
YH+jcrIWioTsdea8MtKf9lAsy7VTBFAqOwW3Ae0yyovfGbv6QDWDM/sPzsDSAnb5Rxe4GmZMBeuV
GpULBMh7qgnzmPgGV5lksc39oF6XaMnHrVFDDDfZ5Y5RDSJnhLwzmQ7nGiM7214T38XGyCcmhn+u
YFnNaD3dRrmFqRVuDLQ2KFiOof/wjebrumYQYXopN3gXmkcWEhZqYfbmDjfVNPWNlUI+xua6MLfQ
3CjxkFzbAFHIHtYcjzQRoK3lAr5JRu9U+uqsh49O60Mn3aXZmcqAKsbmdDKUIvyjGFqPEAqCg8Ea
Oy9VZhAcQm6E1eus3RSofUsYucNd5/BgzVKcRqcnjIV9gdoYApczjjl6e45scyHA1nOzcVIuy1Ma
X3Ojfw5IfrT2Jx/sxh1diPQNgCvHh0aT2Y2+M1MkzaXkViZ3uGF/RfoG9fsT1gD+cqyTfiwwWNcT
izD5q51bV5RhASSoBWyTvsLXk14T9o475Oicm5cmho2GqNgeV1VH75pLqJK5OPCrN+LU7K/1l6KP
C9P8QyBeC9BgpvPtSmeH5eqZEnWcMGg+LXx/2CGEAWsapu1xRy3EpuHeOpDcFk76Gen4V6uGuL+6
NY1uV9ak3hJsSPQewQ+s6FBtaI/GWG2spO8wGSam2ZbjX2Xa9goWy3sceheD+RUp5QjrzRzuQDua
sJThLbZjRPbceMRpGW9iK/HeTflbThPS24Z6T6o4U/dVlRa9Lslf47RfGpe35WSnQXO9zAp4pXwD
pveRlli6lYncYGdMA1m2ygSCMiUB2DO7UB8GV16RDqxzmMVb1hKxLIFBORIIsK03vmRS7n1zLsLP
UNTTLjc7HJE5LIW4AUlIMOArHvt+XS/PTE1IDkLsXTDWHFJ5c6uSNh6CmMTkajTjWPwMhDtWqUVC
cuSGnWYKKKGjFy4CIPUijr69WphbkhNQQ//0lDwmBlbruSj/6GNWJxVjDWKXpGSdPITrghOJSiBo
fJ+1DZSiHR/wdWFowNsdgFYnyHaYEyCygE0IgfTvU/0qByDNrcyeOupGBgMZByMfpuYcYYdbecp1
t5QAm+Em+UXza+O2E11xMWZue35yGMvooiD7r9Ip2ZU6uBN6Abra8b2jYPJN00RFxRpbKRJ/PP6N
iONICmfT7J8K4ZEz6rZFJvFFw1is+lFthAXzfpgPvi1fif1t5ugljbn58sfexY46C0vg8VhKcgLM
mMvP2o7Bn4EppC1fjUDtQwdJtLTb4sw+/ewmHfcP5FLbylNsQ/S0m6G8pFn86cUJpqp4/Ci0/SnF
eJ5dNqqIWkmGxO/hGOL5qtx3YzQ+3Zl8UIZZceNyJrcndYg2IuUqQ+TppOrHjlHJMIErYrD1VlfZ
SWHaclNxaONlX8L6GDSOsSKGRFaleUqr7OB1rT60uOUSlWwNEWyNssVMM71bLvSbwXsrYdFs0oRd
phfhfYN31J950EjpfAWphHzGlRfYtFDcj2uMKB1Myih0jg4RTI/RGSaWdSlDuSIoji2ZZjizgoZZ
NuqOPhZau7N7CM/IQZH8Jcy6BhRzAUjNX73Y9aEbTRQVEiKgsof9eVGqbz3nvFXUYr92ckxYTv7V
TLaPmbgmPFHkJ5/w2QSGA+zUi+4A7OCdfZlpB/B8iddf/iuN9NiCgdjG1ryEGOofXxJkNlrrUIls
azb3g+qIuRJWbnuMZYPN7TGh8QD/e0gED8s0fb+P+cTJozLGesXWCf5XIxzj+8wswKZmQgzTltOT
h73OLaDgGam5a9hRVyA1MCpt8gzSh5zdfxVqh4e1Jp7VA8c1zHjWfZd3pySdXjBpPgHp4xpZ09JQ
7PPQohQvtr9t2bx7fv/O97jCJ8zdzBo2+WIhMGrzMjchs4CBHE8ckQpXLMj5N1goSaevf2nvwin7
4nLDjSgq7sAZfzHcwLTrNscwmuxNMbJK2IC6cWYzIivPZkXYwyaCDC725hoW+z2XA9OVDwMgWpAV
+oL37RO+43UMw2uLQzjj2gBC3fjE5BDlzhsCZb4v6JNbR/DmkK0euL2DCM5/hLQBvZPFq6fqggH/
ZtmPPec0Cgew3JMCbRvVrRmn3ovS30r+1nVjWSe7xc8ocT1UxGzd+K6rhteZk9CqKEhspno5vtT/
IFy2DAxLJPKs/IlbUqkdUlbnWdjG5wsl4gQfRw9pd8B1ZKfhqmuwJTa3SBTRSZO1sRr2iXEM32xr
ePHK8jC3+gt93N+mWMMCvMArxgiEsB2gtUWOb6bBwj5wE9pgXrxVQEvXpcGgzAjmkydLuSVzctFZ
Sd44jjzKSuFvdqOxwXG/DTIgVrPIz7HFicMwrQHlEdGWyUlr6kd7uaok8a0taICMrOpbFKHzkA1o
AgPqaxhxw8eJzsU/mckc5uln0ln3mM6QsthuU8+0Cf4TuySeGs8GBamm/9Ek3ypQfEBjdphw0RBU
Ikv6khcVvqL01NjjNgSaeakcAxtWWzKohGCXYwVOi3wJ8cAd7AIPf6PpHLC+P9d5fWz75jm0pn9M
3sw92bYwebX66iaj8NWv8EVzkz2Ti3208xMD+/UAfmOS4jyl5n3YBO+mag/8q+Ezy+dd4BUMCii6
oTg+A+A/cWcnlc5td6dMiH7IzTJ3z36ktsGyz2CxjDZIrI9Vb3+aia52eL9X0VKyRP3aAsRnTNNw
qo1CaO2lzz8O+W2VgX+WFxA4OHuZ71XXkUHEyiXU4AvF7+CB1kP0RCiETgYVnkvdn2JY5hTmSThz
rXhiDrnGm3ioCvrELP9zedQpsX9siBxtsASu+66CuqjvGzipCgN0mKY/Rg1FzHGYqpj6B1EFdpqU
T1Il7R6t9RRagKC9LNrJmbh3U8ufMmJjdaHyRP4PrizuuF7zOrmQi1sKRfwItcd9wxAfb6pkMY5i
5MVIe9Mu+e5QMOQhYUcl/WCTuhv2ZoY3sfb/kyTGT2EpJJIamITH3g+YMcbrViB4ZyzhPY0263ok
et5iX0NFurMD81pP4UNKbyKGwZLerpEm5aQtH6NO850wfPW/ctPDjt8tCGfQOMoptrQ+kgUM0+ss
YfplHnSoBh8luNl5Z6T2M/5ieo2g1yapAwOvhvVUmisQPryS0MuxIbz1TgBUGZV3J73mvWxQwgyl
P1Visb6Kp2ypj+gtl32BBEgYGC8EICwRw7Hp3gv9lNSUKeeWsdJ5Z2xan5HSFFy9MrN2XCkETT3z
r2ddTa8/DolcG562Drin6VMPn/1BbucGC2wqrA0jMma3Nqa+qsTmwadUlJxMA31QDRlTZ2aE1Xne
d9UwO6poUTDH2CaFu6fF0z8ICPgh6O7ZtBe6/VJQ084sGvC7J8NON64zHVvLcY6iZlZs5xTbGK7N
pMC9t7J8OIAW/ZQOL/hUMuuMTcqhwt6hPJNjSa2LbK99bGipUx8hw/M+zxVk3MzaNBMDZGazJfZy
SL9LGaBOjsw7UYyn12QY94PIITiByLC1/NSYmqFyr2sF8YND64Y8qc2SNlG5M3iE67NDo+lUQn+F
LKaetGxfs4QkhoQsQC/JeFEIZi7JygK4geQCm+TEVymu4wItUjQI3kt88jtbBS+tjg5zMF/45T90
6FxK3IurOOfD6JpjUpvdHTppFnDskNw3Iov5JVRI4r+Mcmv2c1vtYWBLRo7xaz0mV2vZFVqOuNk8
dQdqZaYFMPw65/qxFz2bb/mXyOYU2sYDzAfO4ynPmiUZU5Sy6LfWIpFxskqB3469jrelZqCFr3Tl
N4vfli6ZTdvDc+n6xzge89UQV2CBdPll6+YRePVzVobEKRG4cUdBQQjeaWWZVr5FnUmO7qdj73sJ
lTuOgKqUeYfaN24UL965Yf5hZobYukH57mAzajqQuQlmHdFZK7zcR8YyrCeCsZ0a7gPwjK1n02WE
emr66d4O3X4nK8agY8qQDGQOxAm8+lXnfw5Cv+W1egCyPK9SADe5l2wHF9/MhNSlR1D1Pe2AWHBK
gYjCwWOl2p0/tGdLE7rNh4qsPrkJ5hDoje4r6GSEg+IujMU5npMHrE1kXjitmOSa12ZG6LsZ8rva
VXudggkIjWOM0LCiVYJC2hg7pEeLeZ+Cz8VHkt0F87IRUmwqCwR2bDN3NtxeNJRXKmPfkvGYWOX8
MDMri1T13FfDOYvZg/KMjgylSmdXzgaaY/+pXf+9yTAM9ShkIu3f3cTvOYCE33EdX7vUSDa1GQR7
w2HtAnRpRs6vQDteCTeHQh+P9zC4iWrjGsae3p/yzNgRlAz+ZQDu1t0ycm5SB9WMwVNf9fqIBUaf
vMGhGD3M7123ZzhmeymBBoaAQ3DpcHSL3mk2LiHeQxxGqGjBCiFPPQdoRSt40T5qGUMDspeyW0O8
x4FG4/aOoR+9cQnNvhPWYxJf2Hr2tqwKLMQB13w3SQ/JssO52PYZh1wUdNFoBA/EwWep5+z7zXLZ
GNM/3wa3VZvlyavmC3U42XkEIbSykoZY8LjEfMrwqBexzRjGelspSgP6uehhtuC3Ad1KJetMsbOb
7mJyAuXSzI5iuZqM6atV4oOSEwKW7TPlgGeTY+eiRAPn9tJ3FQ+Y0kJ+0jEONoWnjkVUH/2w/c5A
cCQNybokmU5FZZ/mKh1xzXVvqcB1U+cQ8RN1klMNRU00TK7AspOiJgU1/vNKbn9Z4XIaS+uvyn8k
bJjui9S6RpZzaPP2qJsW9bvEQuC77JQM6MocMgCKkh6fXHZ/pnzk9aTP283DV+XiY+DPKVvzT5fF
KfUM6pUF9W0JI1yYvUeo9iu3cE5hQu0jI/TW9KnWK5n3TnN0DuUt0+WELjij0ETuu4erPPMeG9//
ZKTSbENsCVvpYsaD5xhzWXeX4U9EhQxWrtgJdhnNIKs5aIoTl+UPn+mUIMD+NDihf4kN9s3S3uWR
9wcudUIgwWgCLiffocSNF0vK78SYgH9Jae0j73UsfTbSHtxyEkzpPdS5HJ0Ao0mfbmyejq2pS8ks
wdmCYX3E7wBoVtjNPyaY4MRfQpofj7QB9XsNvIY7ZXakE/vLcsptEitrh8V/pGZUb5u6T9bu/Ixz
y9uPcM8Dkfk7sndLYU14rAIvAk+sEVmiT9sWtHQ52AaFZZwyppWeDY4g98J3/llb0IkCoC7EsyIB
4FFGY2MWIOYCxz/oJ947SmcAu87lDu/BD82iE22LoICcCCC4bz5K2bobp0PVanXQXrj0e1UXnSIQ
L9Ir7uso6jdqYtTozxkCWu5uqAQCvtmIP0xd+X7W6p17HN9s3CESFFSThu9pWHFuVnEGVD/6AhpI
4C3GlWiINlvbwriFpW3fmWX1j5HgymdY7+OTO2WW88I+zTbbDffYkT7LxvyZm8LYNdB7qK17GwMk
G1qFj3IULsPK7GTKf/TdHDyy8E+mBM+Y6ebCILHf9G5gkfMbfEJ4ZoLPPTXXTGlCzIW4LTlmkpeR
Gv1IJ9Ed5hSIT0A5s7w82AaCmTsWamdJ9zenxvr+v/8i+MiBFjJHW70ROA1WZWGi2iXZs+f0XP56
lz5ry/3p0lbtJiCUqzSkn9sbGa10Wv7APH7zdNrfa5TCVUdzjPHVRLY+2zp/oSjrnUsv/Hm/fZ6C
hRegkJxn2X8XYepvo7p/U3Pz5OClH9v4LWaiRl5tvs2wehmqK2DcJUUTW9lMBtNTVDvDgSYcF8a0
bSte6gYpaW79B4wZzn2sGI3YVLBv8OziipeX2Nf3tMtxNiB3oqfu2PrRObats2nrXxKNLKCfYRn9
Gp684Sp5cxzO+Y7+1KF7YRixH4kYZTig3Da7Txo2RorMn0r0VYaHRx33B7KCdyGJToAOKZKU2JPl
/HDpH95w9cARcwvT+ujNfJIAMJ6YX/0V/XTrsgj/4ITjJlJ7esjQUmKMP3hwuI3HLhWSaL2kqQlw
gawAq0TH4q+wOXDoqiNX8NI3PUXoUoTnAM3RC9vHqQpK7KD+c10yJUViJ2lhHivGdR1SzMFsY2Ar
4F4RoD/dqeAY4RrgmWlhKi0JJMlR+0xXt1hzkbUD59OMaXlvRyxe8CCiVTtj0ufbZ5uC30ptyoYE
LIseBQVtRZEA38G3zSzoaAWps2bgzkwvdDrOqQfiCyMYc+fPBGMKeo7cOzGM5I4yr0fsze79jBOZ
rkKbaTM7iSpsyl4FmzijQmJ95WcHJvKbpeq9qo2DHrEPDv1rUdA/QusCqb0yBR7LvEYND42onkB3
2QEclGKUn3mn0HXaduPH5prF7S3guV7ehHyUeuM19s2cSo4UPTIrXXWS0HSe+DGBo+FuaTBiJk5R
OgiRIA7nvcgCOgfZxSMOMGBInKn9wT8Qc/s1XktlruwBUln942niReSYVYJDQ+L1ZqjkXMLJ/J2J
S5hEYvuCyuiaLkY8TrWnLF6l4stoW2izWG7bEM8Nc2TaGQ61mhoaGuSDKgaTc3x2azxjhalE45xU
HoVsg/XqxPrFHD0qOCBLz1wTp+qr714j1aGYqvOs6TihQgo6Un8XtxyBmUfWU/Qcy5hbU3IwKyyy
sVB/1IBuSgpd1jPDegj1+VFZQKxH33wQlr0dGCltFSbUtWLRo6aGFwC4b+w3FFhl7rW3q8fRSd+E
kz/P+USbvCa255JMdzLnw2mD+mg23onhy8nS5p2yhusE6inGgLZLomevVp+ZGX7Uqa7XooFJX/8N
aOeVPVwT857ZyMbgNLiCj9359Xvp0xBIUXACfhNd8H2a+UzGAB5/xuEXymXIy7ARDSHV+GY491XP
EDQbup2H0s/hDR4e1kW9zgb1UI1oHBjZ120b4iX/TykPbqw956Fxz1loficY9XH5r0O9hk9RK+Bc
ubHcXZODjNP7fEQ1TEcMuYVqv6QoKjTpd+VDS5zj7sACRlFxqPZx133DuMSGLD7xp3GhVGhTNW6g
aPB+SAvfO+w5RHpfPIdTNBSUpbCPlDqGoIekGK4+XIkR+3FpDA5NbJEL+yZkAu+cJ2Mot5M1//Py
kdJkGi7xvzTmFkIHkg2ONqG6H89fWgp6tKLOMKtDnlNRlor0lsJ035pOMp/7KfvIqEfaW36PE5OJ
EU3RvJEM9nP3r/a8p9aLqSRB24Y3+eszUlg1UxBvCrMI+Djm49C8S9k/TOqb23xZhk9KeP/gW35h
WTmDlnyxw5JbWk73Vi2QJYBx4Ocpf1VIzyqeqL3PhBUgIp+WrFsiRZ5GUvf2LV/llL8qQ55tGC/D
ZDiHufRPsgXYGSbRtE4bmm1pw7Uca+CsIH+ivOKSV1PXWBLzU4wbuC+mO38yQSbMXb32JfQeRNr7
IWPFxr34qws17+wkPemhPfZO9uj3FSJ+CYC4d/yHFiZJ5GTwMnh41r2emIla80eQBupYdqO5Ykp0
YQacM/NQv5zf55UXessoCUA0+8qaMhqelDnmiP0TjfqfErywpY/32+fj56UHNhLKeybj4Wlos3Yj
xn+RNUNMoD0Bo/QGTymUdZpWvDCY9yP1qvwv+8B1Er8JSEiyfvwejn2hy6ws76/RXLCaeuGv67R/
Jsq9nRiXuDIEFSUxqqehsk2ain7jhfk7Dphqz8CEvpTFJTKw3XpYux5nKNdxuTRxmaU4mFa/tORV
3JVnvisPuNDemF0ybMA4O9vau2SKQQhcKCP+CPkU7krPiR9oJKbkY0qvQhcfNSYDUqXNDptkf5l5
m2ClUivvBRQI8FoVRMG3qXZOace/ke9rPE81E5TICa9pQQRHjumegTM+c54ZD9jQJvGLbWOQEwzd
EsuFV97sFODJJPfC19G+s5pzjVzRfcnWOXtqMDZBDWobJjoaCe6Prdd9JnP43QXVhL5ubGrKFlpW
doM0h4cPmszw9K7p3ehz869LE85U1o9DyUoVn9upDfY9+ZwBCcHos50Kif7PIiMUAfJ612aIbbaY
QUE9FNI3cEdMAJXCdg8KpP43hG6w5q5OSj38DKjfdpvcPHRe/pIAlSwnn4FxTT4io7INk6m7QzRO
ANSPeOmD1xAY6GHuqqd4WjqLfOuhNhmeNJAcE/QrPNb5m8eKySS/Pfdz9sqxjKsh6/jWZpBO7LKw
+X8V5h7qo4IHFB25JKGtXbsfQqGAE47qUKBoM3EvDm3QfWe9/5vNqGBuApa5TL9Ejkm96tNb4+M4
VQXaCLL93zh8BmNwDoyQGYdzbEQmwcGYj41ZdnvHBs9I4h3QC+r2zg7G40QB57m2yw+zqa2XjPmL
lTW3Op67U5yMr3US8dUbOCPdyluwYQyYQ7w/lh7wbznzg2SjHBhAQpxxHKBfE8b9ld2qZtUYD5Gy
l6WWgnZwZpxadbBqcvtKC/YSxTRfjND51JnG21dA3EW/gGs0W/9KaHlbACY7R7pnMc7PleGkhwrN
kzeINrjx2sxowaS714bQr8A+0nWa52dh1/tSVJ9GQWxsITIMCNdZ/1SF1IHEJiYdRmM4CMZiVWQt
RUEJphVpk5oP3wDHGGvLba7VzPRg6gm+tvmR9PWv2wMp6Mb00IzU3PTmfAhnhBpLBb+NPf3wn2mN
AGrqa6TgkMu+5UgD8MhzDCIrMABwgqX/YEYcwXv422DoXmJa0OlMeOlZa9GQyKrWr3VmM8QL/Xcn
jT4GwKo0A0cfgPAeTOMhN6l27QiEwA+Jin2SsmVH/7g2wbE0jSuDiA/pbCZlPRQD0zqKiq/jhK6O
evRgUWGacfKjsuel1M3VHdwzLQFgJ+eHNqfIahI2DFms3J033TXU5o4quW+HFAdqz3aOu1DTuoEw
bISn1qCcBApeOdo7e5RHx5ju8W5ezAKiP+3J3RDS3akxSAjompy8Ws951pBp6XVoVnHfrj2PjmWG
YGrZim0vfAB8uA10fE5tbqCibOz1S5aT4pkCfoM50D9L7KEaoOKFhvzXM4XeiL56re36VyQILE0l
7ttTXhAonIapPsRYDbDqBQRBpnfTp1lAIrf39DZu3ATfazNTCWPjiEuHhPSyn51ER/tB40xXsyNI
k7gtO6TlfDqSEiOgSts8D7K91fm/PXTVTVQwX6C1Fb1+5NabSlpvKkiWp1RMtFZ85IjeR1eqKzjn
n0FikAh8Pkvq/RjmWcxWPE4RFIGcuppeHcP7tmE6bquKgylRsvkouKhhYJNkgDnHmuqFxgSuPJwN
NtQ9kZcL8aKzDQw0biC4nQYrfyT+++IN92NNKNzzn/x+Zj5dcS6zcr5S+wyEJDmWCjJOIs13N266
dWxTs9wE7vvs9SNDgfzmc+tcFSYLMER8JgPckNd0xhvkLYrvhY2ocxf2RtCAzrJxZ/RmAWUttvam
HfVHsv5kqfklXAo3Y4tKmqPUDGy93H7KJ7tWlx4WtSVwZFmj+TwZd26HsS2TtQYEbT43i6zN79kQ
JwP6Zo6vHtoVdpKNSNKWhGfzxDgXj2HGNMLKjjWtDhuCyvU6GNnBl1GE248bM63EOs8pnawAqZiu
chGkkrucVRzlATJeTM5Djo26poHZbgXAR0bcBU9KHJwQ0LgUSdBJccfzWnKl4IyUHSp6dw6R8H/I
ZmNkwMLe5s4+KRr2KFUUuyn9rkEqrEPhWd+cWfJEXcusDk/BgO8uzK9Wxe2SOAkDC/j0u/KeW6q3
bfvhpxqwc3ezooJY8iOyqHE28bF3gcQCzOe6+Ya8ZHk0abkexjY/N75FwRXtFWhh9j17+tZ1rVe8
mPFzgE1slUOJ2UlwbccAi0fMo+1HFMCJzq03ObnGk+d6tMJiM7UhP9kJlURBJp+TaW10Q3yhUIp9
1Bn+xFwjIcSec6yH/IUZUn81pMIgSwZuVceLFJUkBGiEfbMmDm2iS/dBmE973S4ARKGsp8psjm2k
z6M3QQDSgi0eCltlgrIPZ+zXZJX3Srkfc15BXIm5ceT7WhnZplWRhGkz0Dqr9drOFHrD4H2gl5p8
2755iXKDLBn2PpyN/XgJ+lXdN3wi/nBj5J4Su62uPQe7IQqMW6NgRqL4OuFW8IuHrmBi2IyfNqXf
M8dIwiREyWza5+H4NScQa4cMXs5D2UwvmEJjfIILWUbJHXXwsMh4fzYWvHmTDW3vdNSlhV6K+a7Q
915dRJfZY4muOWiOdhvRo0CWxaeDjfqbXU720e44mljF8GEOmntr/6ycaJ9yYcZgEHGqgw64xuFz
TcTX6NChUbkDrZsDyZcuBnfuDk+BtK4BLklEMfHUW7qDJdzzQ8DRmbA3pfAswOo4u9SdnpeVqQuJ
w33jQ7P77tGCQOl/IJ3kGwyA3YoLBq01IzPSmCavemD1Y1B3qvLyxQNpsq9oPE0tK7qgR1KZG6kP
jTJHdMe8WKzRcPn5AGiJRN3vKyoKY0wZXTo90VLFNhu+azt/mMz4MbSGm5rQffNlxeAW2alWAf6B
b9jg0pLOH0IdEBWsHoUlzYNO9aGU5oXpxy+HKUGXSvjdl18zwDu0RvPJyxM8Z3j+oChxunIYVyfT
H1/hTLl7+0RH94tM/G+juAoHWYA4wqmJeKa9gL/TmOSRRe+PsQTdXkD1M77idBjcS4oc2+yR/BZK
FV9UqM+yZI+GTI6xbg5savQSylc962CFJFa6uo5PgU/xF4ScyL6RPVAwl4hr26i5iD9Nnt3cvHgs
Kg2Aq4ko07BmGgzCC5fhqzmPOynY5d/92Sf9O10ZvEKI5BnpGbyDcqLW2p4AC5vIwTZzpgJkTFSb
L62rrnJxQ3ZR9iXd+sVpn8MJSxbf6kvnDLeSspRIli+Zxo5uBxMwDdssdt3kvuIOX+nK5h7up1+l
Bu+dVO21culdrm41d8uNPx9w8+6F4q/Wonjw25q+7sxd+2596qd2b6n2kuvv0OuOy19khDaeQf0m
KnHzfVRZb3ZfRboQ1d9wXWXswHQJRz1XkhCbWmmhBYhulwSL68WlYDZ+iXX8CI50Mw6ca+LFXI57
am0C2DKH6qiG+B9Q1YDC+Biyfqurrd+Jw9xzgUl/OLsUDHAggbUFJ1ci7kb84Gp9Vy1DszZ7olrT
tMExdXI5muLomQAeWxbGXNtuDl7Zh0gf0PBGd0uWYhFc2Jusyj0RloRHbDPM76+xD4A6Y8/2PRzG
CDjA7mNkxKUEOuUw4Uburmq9FMAPR8SAl39xeoxi5nezG0lCcR5sAg3UJzcJdqThxTHg0TWyWMOy
Yk7us7lGwYWzpr8pgA/Grf/m44NGPryTPcNeNSbDoZm7j6FuvqzRxeLFFph1/2PvzHVj59rsfCuN
js0f3Jx30ElVsWapJJXmhJB0dDjP5OZwHU6cGXDkwHDQ6KyvqG3fgx/qNPy1kwacOxF0TmkoVXF4
h7WeZZjnBSTlucAKjSV6sQTjBOclOinzTAUMgFnnacLYOpoDc24tja7mTHqglzND5KYz9sMIZCVb
rAm46VOGZXp8zJum2LdNvmknoiWaxN4VcdYdFGtzr9yYRtg82YfZAFsbCFjQWfRma+YuTNsLWIZw
Wwf6GzG/T+5yArsTrp3eiixY8oQZEWAnjFMyLxTqJWcwGIzvIWBpap7Izz43Fm9yQtiZFLp96yqP
PT9XxlTKHZS9X0MGwztCj6u5XFrZ4bUrcu0tbToqr3jCm4pszKv3wuQc7ioCJQd3H6OICixzyUcs
rsxuV4NlrpLOmlbVwF6TufYrtSJ9apM/9Lyh1EfskDHyMzBnEx5V8iYxigPRWq+BNbobrdf30FgQ
ijrZpYv1Zwh+154xo6jbU9J7LyWicBxcJK7kGkmiPDAH3MHwVAQOjOYZ1g/GU/0ZluFaiwbrgfD3
i1PTDuvmnV0XLzGYJYq9U8j9lA1yvheMURcP9WiwjZAOOxiFnoK5eY1/+bMSrYNmOX3onB6vXY45
h+YV3w54Xz2TJ5PrBTf3+tWJOBtdxVCFl4eqljMSu3HeweqUzvirZP/HvBTCqxDIWJSBXrpcwn07
7mVQeDGg5iX6TMdXugmtPCR2NwNcuBsiPAL10FwK5d1zixK48FoclLwlOutyAE7F00wO5SrXqBZd
pMo2M2GaVDr50jmw/sMebRnPcPZ9J4XfONbENjrhJ6U72iQKoFXiMBHgSQW9/qtzKzL+xukZb+9z
A5q6QpaGqDJYUsD2bF6LttHXbt1dl3doQmK4N6Znd5wWWPu8IYxEY4/Li4h4rit1fmc8P3B10Ndp
bGn7JvxdoWdA8k7AGwE2e6+c7kYrvtR2vlFVrjPIbo4/1+C6gIY5UnZbJTKJCTn0om65Fg7Ivngx
Ns4QQzhQo3n+bkvCumajPtVp0RL8QWCeRqNLfE3hEPWuL4EZtLThWu2asnocEWJthE1gbVGFt2Mw
Xg3oCQI749DYV0n1u54cMmpKI7sZ2+FZKevGa+adSYJrrHCJW6G35xJzG5HluqKbumoDzaiLNLGG
+YFUYDMtF0oVv5sKIFI8wm8l76lc13FB/MbWNOAwBToDHDOo4SZX0btWijsnsOlYzRk7/uA94qsV
WPKK70Av3h3DNjbJWPxKAB/YBSluphtB4FcfjR2qJWJ2M1WcoUMEbDkg1n4wQ0naRwkxsiV3VyPF
D2oJC0zOJ5srW1neoy0zKPyH96aj1AfbdUetnGw1mteE0EFEuaSnaIsoGlMLSbl17ow4qaybWZh3
OuF9q3xy91FEr17odPTTSI5a+D6AgSGbYVGuk+UDAY0ZBrfk5Zhj/OrS5F0CdLR1dm8Zj6JGcw9S
HOZ/s2MLzcWamIGwZFndjSVJFa0JuDlgftjLElCI/qFXDS+vxoHuYIsewWyWPSbGmlGyHfzOAsZG
qJdGJCnJ/ucFhXj22pTmHcX4ezAwYEGH29rzV5sJe1+NhPJCbUaDyiJeN64ddmoThwOg8J+FQzhI
mgnuJE0wXSEAjEcWwnsQ84+U1bjfc6h/teY4m/62nS3EQXl2b9ryzSNvjYsE8/TunJH8l3TGtwjw
HhtyuCudGZs4t9GxMcCqstRLsyvJepDXaN7WhmqvteGeSXLdNiamxNJ57dkyrMgHgQc2ooyJ0rfG
yPMzG20tUCcuEMsl0da3k2K9CbBmqrktV5Vl7bTZYUTnXsKJ480JPFa7g3qHj9L4Y+K9IFPVfTvT
Tl36DBQBu7aF4gerpMFsH63T7NOkq3VFb+C3jE1JLll5Fh07sLu3QQdZmEUNc9p6h6u63BRzYm9q
ZPIcJF99kZc7rp7IP9wzziVqFkFKj2Vxc3ZIOuoosVrl+XaurkZLlefEZM0FoI2LBCVqGIeXEMfh
lAXPeORP7DGxrOQ0E3X8JObwQTmSGzKiApd8KEx9d8rJr8uDtkm1ILX0ablv9Fuj9awNE1KXsRNb
2HA+MSPqkUrDSxwzdbXihCOwChLApNXeA63pac2TyKNDBVI4ae1r1pmEdriQxm1sFmST1SJjv4Fr
7phr/XMT1u0qI6BzPRvoMTvm9Iw+NrVbpAjhWkgNGdoYN9tzmLP/6E4TWyWPffGqT1oic/Lklx5i
Xx3AeDDTJJ+wspzHqFEIoEzS2WxY7MiHmSqwxIsRHioNtTKDdt5j+Dt9xZgxlx1gceQtS32FYGao
yTXDEPHO6EauyQBhw+sgu4+tHtpur71gM30a2vJcxcbvDB05Iq30lyyKg0Q9QgNS9DQv2bdo7Ody
iC9BHnwwu9fZngn4vwRwad5N7yL7YMHcP1aKFZMpR7mC8vI+qqc5VqRNTMmhqPJbfMbZlhgLhOil
vOPGcFlOFm/gxM4MuuYshQ6q0u8CxoZPKBNiTfdU87P7mrVrOdNLMK9YSofwXs3mXkQsAuQCiVg2
g4Zs9pawDl26sYvyOwsBYLNqEODbQfiRGJbHmJpMqJWTdpgyCNBOcy/dsdmWqXzXkTdvlkrQsuBY
p2wIqJODTZXOarH8r4VDdCsxkEx4MjKDh11uymHh11NYphkrfjB0OE2Tte2evDY+FoV4Ran1kact
MSjcbzC+NQLF6ajTjZnNxiQ4oZJUTUg/0Rkh3SaoCzH32JOfi6cSuIK6tuV4ckM92C8/ShvGjOq1
2IqmN/ySSxs6vFMleA0XETe58eO7hqKxzgPsqhLBcVfOV7OLYRISjl4zTu8nCuIKGyvrl9AD3dC/
a3l+wJOxZ7By0ke2rCaGVzzqWEDKCRS3l+0SpzwNdeasmzhjvdUnv7oJfiZKTh9lOFyF4bksdf4+
LChdlO1HQLzYIrWXCIAIhjLqFa0FW4iQ0jcIgV3mMGasf3TEcq5IU31PNeZZBaZpNehXa65sZMs2
g5Cy2ZGR8jSY2dMQsICtl4XeIcknNkjiS5bVcAB5jKsogeJp1KymeSpFPjFI0uKDHbkRUnznXATQ
Fw0Kz25GJhI5tzjWWD17iIrpQC6FHayh/3+WwvvmZnZP7bk3uog5coQBQ1jvU8juQLlAYSaJHmor
VIVsqLKKFTdNKr90JNHd09dNUp0QUvhAI16mZqLBDZ6RpSGvNBG9sb5FhfzuzdjJdDy3JN7Hd03I
sIf7awz49IwH/32CqrjauFAKSb1K3F1Q1fqOwD/GiyrbyWBmpz6Nx8S1rthkMNpL8YH7/Dsrq7OW
oMs0EsI2O7aD9DRNsgqc5CFmiOYXjTPtCpMDq4tRRqr3nl01EbOsanVD9D5gGUy5NuBPpZOzR/DU
+v8jCosu7qbHfx9RaFn/PqHwv/7LP/7nv/sf//2f/+d/+ee/+5d//Kf/9Z/+47/803/7t5jC5Qf8
oRSa4m+mbtOZCaFb0PlM8+//FVIojL8ZuuMY0rXR0BggAv8PpND+G1oRHRChsE2HpAyDh3CUdBFo
Q2H+zbJtB6igNC2wgrbx/0Ip5Fm4xv+FKfT41QYXWQpR2zBs09V1Hv/6eIiLsP2Hvxf/IRqSsYsM
L1rlXYPjv2L3OrpBvGmghWHVrlnxjMi1NZDjK602icdE4t9m5QT6u1+PsGew2xpfEms7mstG50iH
V1xbU7FJtLo40vSDlvZazDhBOe6dPiRdsZtsbE0u9EHJVqftd/08saiyXDtb6WnDOlDiOiEKMPWd
3ssZ+rAft+PgyQYVduxzzAcIzBBUpDrTrOUDTmBk1VNIuAmqpjRGNGbq033KqGfLluEjzBu2C8b8
bUwT2qqQZOJh+RYHLSxqYchtk5YF+7KuNmXXV1u3tH/3jL2o/Y8RC/TZDo8me9xjLgir+PkQFzih
+8DFEYjobZxQQrTd7LtxPBADA4SoTxeDx9iZTJLRaB+xUVvMLo8qScYNSeAdBqphARnmpMfBzb+1
lhdH0l9UkXf4+Qfb3vL481nUpJd2TsWWHXpJVa+zeXApi9xOqIPWX7tG5fuZ7FWi4MejOzLKzwlo
S7vBomzDNpA6d0boPAtuy1DXPoiVIqPNaCDhQhR2JatepFnkGaSQDCBqYR/PwpehDWZKRPbXUfMw
GQSbzbnw09Q4xKao7/RuV4+FdgjG7qSqKdxpdn9BW1ithLnwd9rZPZvueFf0v6VgDmO7mrEhaMS4
q1NiG/lTNKyKKIq6RmbHuMv8GRMgCKfe4B3tXqfcvQcSuST2Ykpyb2W+0wN8FTk1GCvycMd2Uu6S
zCDqrcHHn4s3lwjnHUUrNXzt7oSy7lArfQfE1axDp+W4ueJBVNYzEqhy7bApW+5ujT9klV+N7S/u
8gwkShzfCipBUaV3AK7pqmLa/kCjqwfx062ssBjXEzMHa1pn5CufXK28NQWybCWiaNcESOy1OvSJ
x7kyV26RZ4NW6QGiE5Jc+/AG4k0aWZuOSKDHtIHIl4fTr0qm2KmGmaQUpx1fMvfem/CukH72UdmI
UqAPhX0ul9hb1LjzgbJqQhpb+bpevTbK/ipyTHlFVr/ZLUieORwOQzntFZcA+HZMzwnIoQNAqJ0j
atjY9QuJ4ujKwbtsJqSimtYcGnhi61SBtUNMhXkhgL5vg+RaJ82JWnSe53EDE+uZs0CigHcIZBiT
XT3Y4AeJB/dH5Ckpi/jZZL+ZOJvIbYmWRYa6PImQxqlb+OVuQ/0XRjZK/NbcD51Jxm1BfFUakFcN
7TdZKMVOy6yjNb1mVTAHhJZBQW93txNvh1eG2l5XoCZS8C2oad+rJr5PwiehLyUuC+/WsCmRPFaw
FPEBXgD9Mwq0X13izq9WC1k1Qr0UVCo84qilP6KR3jlV8F65MbIEUh9vQgtpUJswH4lh+211KyoJ
FYJXFSbPMo6ejDQoTsWiRRgc6+KxEaF08G5bxBaFApwxWbzv0htTUmREsEudcttHyEgiyYVyHhjJ
EdBYCBO0UtW86BPRUq3uuTsKA7/SUTslZNwsauK1VfZQR92r4VX9FvsJ1z37ywVfBlSmJcO0hLKV
WGdjUN6+R3DsoXfcdRr6a0R3m96M6E/A8OFYA5njwQElju0gQWNumCx/0wVtwfqozQh64MAFmdlx
Z19Rmfq8Muhys8IGlwQQ1WN6Oin0JoopHLewkVvDcZF27xOtOyfCxYsKeBeKJxKVEvSAkZ3NpjJ8
U29/6yNb01wZ9sYUFsOqKoRBEfebpjWf2qz3VSW7PZn3B5MhiB/Y4ylNhbfeVtC3fRF7vDqe7p6y
Vr/IOVQ4gRMHlwKZfLazh60Cqs378tIhB0IalSswqSzcbaSkirVSALlAj9CMqqh/h5n2Fc6QdKA5
cSF/QbTbwAIsrtI0JJWe1e80VnJsWH003JbvGaq78ZALZ7y9ZaWiV+HErKSt3Zzm7m4Q4zN94x15
O91hCHTOuxSirkaQcpg/FnCzfLjq27kesg02RBuwfdfu4wryT5lYL9xT6j3hyttEorioMS1rZoaP
FcHHWu+5FseqtjBL8FqwbclirMoiCAlPnz8z8d2XX7Py3rHoLhtBjMRzh4mMlHUig0rfqh70JKZz
AQ5p1exl4+DaYKhf6ZX55Y4IZkxDn9YOGrxjVrQPGpC2hQsylSw4xh6SmuWJdwCTL64cuFio7yDA
cz1INLPlAu5RWEfRRi2AuCkG5sUdMAe0mUqARwOzL52t5CFhQo72iujqjtyJyrnwmz3fSgpvm+CE
qD3WaHLQtnkGExFP3VqgkozKeNrbg/s1muprENqzkQpz2/bIankqw5g+e4VVH0R744Swu6IF04Bc
8qBkA68lmTbkpKDSykxtM2LbmD31xpz3l8JRua/aFmxYc6fHjbPuMTxtnKqfjtD9p9poT42GjXZq
C1D23EAR8ng3wRFYrL5LLPGV1+bEyhi7XezkRNxHeCWS6i1OzfbMu897LNHMwhpaV1MLiAODEeAm
crCMpP+SWf6ZdKR94YDr/JMKDYMlgF6TClD7AksnJ1D3oJUMopOMOM64pyklgIBSCJ8xl/xkRKlc
IRKb6/yTPSnZaVg9RQ7JFVG96muEAdQ2fovicJXbjBukrG7FjGDAM5fIDGbmeVRDgkzLbVZHF1ON
3V0YAKJr2R6m6YABSyPqA25bspHNXJM0y7mPmuDWqFiPoDx6nLrUW4f4pbdE2nQ4jh8ZyTNXDEod
plBlE5YKUhBDfoCR5gg0l7cT9O+mZ9hIsJv6DYvAb1KlbUG03k9tOPmBRsaqR24Rw1Zrp6tGcKx7
FslwHGXLNV7wcvgLZNawLhUJMzryVahL4QOVZokAuvhSTedt8VJcA9xY65J+ih4X3FiCeke1FSJJ
z/2d439ZOW2QrapcdP4ima3DUrCMJ7mYk83jouJqc791A8+iDjEff8iPtXGpc2NgloX9MeaiTi61
1gIIQ8fuKPAlTSy/MxfpXcdaaijKm0QrHjnem6U42cEFeu2zcNjSCdPjs4QlHM3Roed2+BNmfHd0
3/w9anLxG7sky+dtd+fEYoBtOhI4lpjlDWyjl3RAMT6qcFvV3mFqYVdWGRvlsEJ82XFVBZUx1KU4
JaX1Lmx7z6Uo3+fyFCzzlplZdEKIkSeh1XAy+6bpsmqIDy0oQt4xGHZGAh31k6lk1CJsqAPg+sEg
X4dacnxls9/aYbWGXcIEp0FEbTk9sEXSizsCeHGXQ6hSaEuwADKdlKa7cellYHjBNhhA0THnwjYd
2P1ejJwk2oAcdXAJ3yszYhW/zAKCgJjhowsG8keUyJX3qGWgcQtp+GKs440guN7WI447suqbxSvi
9tvWQRXca+a8RjSVF9PriGPaL7Xhu5kOyh0W05G2bmMMEomNmjogzuu4aOJ9V7eZWvQMYRsLax42
4RnBWWFpBm4uP2yakzmoz3mct0gcIG5Sdq6R/nubBYNAPMvBItV+NaAYWKsxDxGKsfNElf3FkTzy
7GuyOdO+9xM0VQp9OWyQfisYRY7K+Qi8jOlW1G27tgo2INGnjkVlr/pXRycGEE7ZTW3l/RlZ/C5y
YK3ogHMoMqvHyFAc+0umUBPCLHDTEZl4F8Rb135HYHrqtPu0fkJ50h/LGaVuYjBMHbx71aUkbyk7
2w5Bs43NVD8BfjjnYWHvm1ow2ZsbUqnT9gFrwMrBTnoz6sPX7Jn5pSz7z75jGd1KXTwF+o3qQNGM
KnVupUB/Es1GtdVkmvqB25g7/E6koLs2Y2smO8c2rQ6ekcBdcANIwwPMQweXFwdVdxidsOTsSM6R
k6P7Gd1D3EWvRNqLC9sqgVoOTLk5t/khpn2giM6YqOSJWlkKiN7UAAWanRZrapF+Mc0kzLp60jC9
fnYyecUwyJBKts6+rCRSzWSZcSn7PuzyQ4NPBIPLviskHcNIBvQIUPoBHy6WYWIHDtDfxlrqt9Zi
5aPHaB9g5LzlaeAnfUNVoyy/Ju/JLbTKb7VIgLOJUQhoEctmrNvw9EuOrP5XaMTNpVcZ4fHetyaH
+tYEnEkO34VULdKdmIyl+C9k49oLNkvtMPt2O/65zO3ppZTiqlPo35ZV4aa2GVWLqCnWhM8gNqVw
y3s13U/ZLS7/5DoUn/2seIvK+ZZrujpaFVNsfHgEQMk8Pebxd+2Cnw866fo2u51lfznUm5HkExrP
0l7//OfPB3N5eBqkqjepF1tnfffXY3++C8WWcy6jFLsyo27UMORlS1Nhgv75z5+H//qeToBAd/RH
I2fm9ecrKs+GGgVLiPIgq41/+81/fnHjiBh/OvaHn6/8+WGjMPj+2LUZW8cq//Nn/PWMfz778yxq
wWwgcOWfL9F/fu/Pw//69D0moNIFT/DXM/3rif95msAJx8OYzIc/z+fn4T/f7SSIdLRBVNufH/nX
a/HzT5Ck7qZucdDLlETfTntLQjLqqrl9MWv3NeiH6dbi8XUFCB1YLxBd3Z5usMSAxijgeiGAuJWp
mUDKi+Jdyfo9Zkn+6Oa0qiH+YaCoDtbWkIl/LqPLWDj3fd9kHy6IKH1+mgnMuUQyK247uqCyzap7
7DzvbQRMMAzBDw46EcQ/HwIrXCchbAW3NOS9iT33hiH14ecxDTTaikKi5lro0fpLNkqu0+XXxAF7
MVQPNmGw5tB8EMkhDtCD5TVs9XeVZp+DF1V7UyX2U1CgFZu9cPjzzwm0SaK460GK63ZViHlXITza
BxPSw5lOElPLMzsFDS0ushcNQAoAAZqoUEvECSIwe+TanB8GzDhcne4hhVLc1jMpDdFo3hM+eGhN
9E+gLwiXgStDWEh5oYw4WV3r3ZkxIGNlASaJ01Z/tmsPQXPpqbPZFQmSBLfcsXn+0BTj/Y6xOLvK
XDynqYtWZ/bI0WMCS0bNC+LMXZE5RwOQ38XT2Jsz1ANvVJo7sKVqbVq8Iu6UdFw82MpZHpyP0eix
UmvkzUVJcFdXbfzcp7BO9Wj+PRT6PXBHGj7L0m5cLbtP0DL/lri35mgIfYXl8zA7ziuNFSqMUnzE
o0ClnRXasU8QqzEQ+o22n4hYd6y/uqa5yMphMahGd8tLLdeimoylAIk2dt+nX91SI8n4LS+xWBFr
sZ4g6Vz0KWkwSifabh6FuHewGq2dysJq4rrwAQL9VsWJ+iYba2fqxrtHZ7evhGCqVGFCsAIqwXry
7ovWIl2MvEIWayyn69lSL7wqMII0413URCqXkh+Kek09jzXcc13W90EYf1WzhNsdMW9JCtMvxuKc
lmV5ybUoPxgdUClRGeXVhHDGlA4lf2nFn0OuPeIGTveI9+gWe6rVoonuvSA+lJaLPd5ALz2zKT1V
HlPHvEfgOtYj8jTNek29BqS/EVtHfYh/EbHQ+3kLopsN1EAr8lMBEoI2bQYdCbfb186mgoEEg23w
br3lwyzd5gwbASlrNoPpQNXRZRJpCHosuMIjRYVdFackmFmwt4RdTlP2mnDa7QqVziejdKfTz2c4
VBklEG/V11zrU4u/G0XkN5bFdK+7MMaE3kW3eq+OSDQZI/Di6Pa1RtN0IzRELKxJkGLRHQcYTeF4
QbvsdDaZXDfqLhrvO2wV9yNSpHXbjc8jySAQLjXa+p5KPULic+7M6CXNZus0tYvKJBK3KPmJ48Iw
HMwTdvgZiHm7LDTzqbwZgMNcBWSvAwlmzgof7VdvsFUZoR4+mI1lrms3TXZpCaEeN8RdM7YM8xQR
ndrcvqbMq/x2RCU3WEm5xxxv3hlMvTcZTHI/sWSMU5BNM8e8eTdY4DJBjVPOleBmuqG4ne2Jfpsc
suJWzZ5v5gxp+yIxQFMghbW7oDrT9mpbzbBfDDDtx7hycYDlodiVE9r/Eef4vtPEi9JgQGpTFx2r
oJdXsEaSU73UKAuK4EorepBuZPup3hgbbaS309pObtkRTzDaX/o4gF0YFcmpqUcH1SXNYRYm731Y
x1utnurjPGnXIUnDnSr4grQBMARHpNoYEoiwxwD2VLhevhuN+UHOlXbUlg8/n0UDmlzUTr3fgeo4
FvovZUW0iZlX7moGbDd9Xg6gpZndqxwnWBxpzk7Q1+rMQTn+UtpQU9z1M5I7k0H8Yto4jsGbOwyZ
LyKZ3ABy+rKtkUGml013LiGGAWPIAp3iA4ALay10p12xuLaJ1LNWOpeDfduxt8IcPhL6jmTETPKn
rJ1+e+WnrFtBkkS5sUfoJeSQ/qK7G26HANRQ0BOwkoyaPBNGwgfibPaFmO+jypmPyfIhNx2HoVOw
GJHFm9E4LqY4lZ36xMpOkxzCI+/fiq2lcTLmKt6RMPCWOxVxc3yiN8JaCuVdxvb5bJqfky2GG45G
lDxufutSWPnk91joFW3kra99a3tHMiyx+ojirW9Jp62dL6+rDloI3VqyLY5jZItuFUdEcWLOUkaP
BY9t3ZDElwbZuI9UwY7w/+eczJGx1QENxGN7U7qqY2msnjSSLdeNnT8ix1+YygxudLt+nxP9mNHf
YJn6mlFO+oPSjVXF5JH5FKqTqd7UtbqpNEVKQ7XqbXkfL2ooIBBxPjCDDtH+1kn8K/fSp5xcRNJD
+lNFC6bEO5r/mSAVcLLr0u4ukqk9bUW0NSv7MHjsntnoQudjQdJO+YFYj/3cl9fC8Atp/bZdrHfJ
sxdBeU3VeJel893IHHnWN+aiuHRjRMMN0gQs+XDoHBR86fC6/PY0IDGjJGwhIZRQy3DNpA0dcnzb
TfKudWEdaCljH7fHnct9HncyB4nlMO1xvSOwyDt0DAWTJ27PDnSthqAAAhhOpohfHbPl/qHIT+m5
M+mdQxK4Cg7ITFmv4LzPFqUPq+nCF6RKYI+82GhxnKR+p024gjg4zX0Pr4G9A4Jn+2AYMDzNpMY4
PnUbRTa4rZGIuNSUNOQQfhHJ4NYu7gkU8lEuxbdos06EyLCqsWpmXbb1zGyRaIT60enFmWlwfyaj
ZNXG7NFj1/oeChfW7gJo0yXtSsjCYlWPNdNKWz4yfGv9Mr/mAZ6DVBi/WfceSfHh4oy/YSbuMR6T
ZxsE+frREViDFBmZvqhBa4zTw2QXNyZGEC/AejZ5TJ9qxzvPibvHjQdk7l6SPDOmg71uDbJD3XyA
pjOWL1KPHd8KkKlhP70nn37YD17CwK7SuSovGnpg1AZS9GYqiILMTots6qzKesKO7BlUTu8OUVtD
PwB0H8bmIUuB/HkRC4fUTnaQjS6d3R1mflSzqLEFSchbarYeCIiFxZ11nsnVCJsA6yWTCi4dGWXo
XzW3aIPLz7lU85lnu+p7j2c1UJgjT0XhbTFhKm0HNk1K0CLRxZiWHgugUTydYx0CZSjs52QG2aEi
Jg3Qg+69mfd5fLESkGKC6TqDGuuz7qzrRCOnRT7+W+cw0J5tbKHEOq2GYlW6DDU5r7CdJGBnWyIg
ll2Unz8AecrJOajOlYO7kEkixEGWvit69LmozqKElGN0AUMypb/NVnjVvR6UaoWDqHaz4hDw8/D3
sBCNqR0YnB2bxJMviS027bj0mlps+bOZFy+RnUMDE0Idc7JbkKkTtQ2QbD/ydZt0JDgnG3MBrhqh
Ohek8CDS+ktL4x6TByzYFpwQaz18yYWW7Q1GWg+zbv7WYu5Ssc7gSlPbACnEqTJkzMIsZuxATXnq
THQHBtunvVNXJ7ItxDpIjXCrkAndhDVNf5bM2OnGZrjlujvfuI7loJSPgi1ym3hnD6S62s0NYSwc
R0JkvMsI9Icq77ZUCyNNGhIVbhkoh+QqlS1q5QjLbi4eyikj85oX8i0Lhl9WDJhGxe4RpfebMzBR
RThD8rjVgCHBG4dFveK07yuWGkO+smOYWGEGpG1qaxy1IgWlV8X7PlPdi8KKA3zUsWRw3+fmM2qt
8Fg4OO7yCAeAnLdkidgbGUjOY5NdMsrubuuR/LkxJnhhHjkVx84yGrZXHkeQKYFzZmhzwqFJkOrn
4GYI7dtXy4iTqzaryFXmuUSVJ5x2xFYK2nBI8wL62oyDIE1QWuWaZpO5FcExyTY4/oy1U3NSJdzE
AHmM4SaY0epE5UMGxPyS4tHDGWL/Bgf90aEfS0qU/o7ilayr6tHyphsR5R+tLV8NLT/XiccIsEwY
ggXpFoTmTeioZNtkxYNLLu7aSnvg43F85aBgaWan1Y2RxF9lZBDxe5mbGhcVhQnLKs/3PPyJ5TzK
Vbz4EYsY2JE+EgEmCpyI5ptkCBHp5isDbfKhYla7YO2AH9YQoX6CdTqqEnw3wDnyITtPHPDrWkda
RhVPal2vyUPWY4OMs7LmqXb1UdfCw2Db/S4rqmupuoeE2eI8esURoOhHDjUUvl3o64Y6jXp/Nwwk
IPUSJ0Gp0yVIgE2YONFntsLZoy6usRlFcp1VWHUrtKoAvOV9mZrFWiHI6gLEfgCFfs0lO7YOIUIz
4KJBaJdvxla7q/XF4Ma0UTbWs9bVnwOhDitHsJoULTQxMkNZO8UrvJUhikDrK8JQa0cwt8FbHRNN
8WQorFvGZSVuISAw48g124gLEo0S6aGu6K8mJl3GiTFp63OMjYvorYm7BnYHP59YLbgmYPV+Arrv
JebGk/FHaOo75KVImqND74ZQNhUWJ8sr30Q0NJsUFcVKn1AwDhMu0DJPtkwSqaWi30GcN9gbGocR
KksxRIQFfnGreWK6OO4hNnCzLfPJZ3mb3g5YN27JLU9vuappG6u1ERaiZTA4CflPTxoc7VmAC3f5
wp8PPw8YGaBLF3z/JicM7jRMmg0dAIX9mEgqx0RekcIQm1hgt9Ih4uYs33U5fdhpkoK/h+8Xtel2
DIAjaZP6NDWjpdAWYFbbO95R66QBLZBAY6HyImszgxc5nVSKsjaTA96VQMfaiqAhHz6N3J7WY64j
NywZ5PcWVHhYMKzwNbT+UZ/t1FjQ1qJvXhcIz0lM84mPKeHohvzSof6iA8GuuzhAgxiOZUmS3KnQ
7WdEp+UlKcJwR4uYr0y11tv8XaOaBCY2gd1McyyFMwr2qmymW8aV6tg7eE8rXb/1MJIVIn5KIs3c
Zw3tgzZpFzMerV0CQ3fft23zUAnUgQHuIJb0xbpFSnpJGEvDmvW+hyZ/zZthfug866aaY7nRW/Nt
CKnYhypeI7gQRyswr1bOqSsTYzGsPBZlKLdeTwmNKrPuy/bCtWnLEpzAxUCenUR+FlB7tkNlcYlr
yjvh/ErrZb1TsatmZ33C0FP6qJko6BZBGlT/U1LlXzmrMNrTu9ZoiRhGb0yu5ISkPf7FhmWjcJ6R
WvY66hTtdZNFR3KZME+Y+H7p5JLRuwvH/N0i1KxyxNbCFEVi8sltGfLDqvSac1NCB2JJFVUjujqc
SHAW3v43Ueex3DjSLtEnQgRMwW3prUiJEsXWBiELbwtAAXj6/2Du4m7GRU+3aFAmv8yTZvJwA+ti
JuYfjRVMB/JpbTs8jGUqbtotlk6wTCI821ZPXkPBs1Ixg5ICK2vrWR9pQg8H2yXHLavFnzt+MIJA
kbF/NaCa0nBPVWX95ExcmAwMzqruk70S0VNOj9DGwyssPFzDPXblqMQJ4vTxpvbLZ0eN91FYu1gR
bOhGQjpuUayTn8jqNiLRIcbWBKSaeOsC62MFQFbwORagn7SGfndc2tAr+rHINqpdqgUvxCV/E565
VWeLb8cI7VUjlgxRAgbvcL6ixrzm0jlRpEd0RuRPlJN8imn6gp9RwakvsNJD8aOaDw98NgAkck26
CJt1Sdj+pLYDyNHGM5l8ApZe8wAuw3EmFtg/3BSHVdhUcp9NuDVVuM/UAKh0/i35+C4IPY+Y6vKF
aTInsh2RbTPuV0vDqlet91dzW2DCgh7g8GrGAl5wQAcNSXKOV3pHuN+Rqb9LRxivJn2SNEXlLyOn
WMoVo/m02m1lTrpcGHLpB857NWIRCisEQ60iOwUF6pLlSPUqcd8gzXibnAXIpPxTucu8q7Q7EIB/
pT+6v4Aplt1sFKILZLzEkmSvjpx/MZTu7WOrQJXo9BgTTY71O+KYYUMmOum0LS3RZK50XE4/Ves+
w0sp3j3NndYmm+I6IpUwZxnliV7NAN3Y7V6Fi2tOTozCjPZ1FGGwGSng2Rtu1l2NaMoJBenVDz7a
UeQ/rgXBISM0k4esMIVBQauWtdqxFwVB9dj+zCti7aOQw5lZ6tF27eBHDs0NW1UJnTCTa57eFp5G
ZJ98XDaNEjhshn44OgGH0JAJrxON1o+rOK3qdpbcwuyQeOmstGDBaQWJJJcRtVL7Hi/cj+yDHzE5
9mskCRNrTejsLeF111rxYVmVUf1w6xT68M5A4ll6HPHKVBrwnIgkp2Tfb7lB+YRlyxBoRESNguig
8pWwzCV56A1dHBTPllury78otGKuxAr6NLRasYPTYq6hB0wPzeDO30Vdd2H64sA8kDjM60EdJLg0
7m+11lRPCpzPrqdfYKMxPvjwOo/zepo8ckkLeWEhb2rmdOwajLga+DE6jfNd6DLra4ZsAAfMLWTM
+dniqjuEdSIPTR3vDD191tpxFwQdbsZa+5xksoeazInu2Pp2cjDbblWKVm3xBGlr0TfnokYCQA4i
FtfI3dDkTw2+SBXEANEHO+aH4q6POR02TbiZG2PavuNkmtVXE73tLNyJUlu3UWszjfm+xuZrmhb/
xpZ4vlF5Rz+U4qCl+CV7YWy9XL62RrJNciFPOOLhoCkLR2K5HRzajuKafJdlHTInxCwWvA6jDcDT
pZPVm1mEum9+lwaoV8ber91EnyI998wjrVCDf01PQKVP2PA4RYLvC8RaCv+jbGQ2O6O28InFpSa2
VpBF6nWbnMb0a4TmYRqqTwgCvVF/dL0ANIOdoMM0k0n6upCbSBih9Pig1Gwj4lX74tZbOCAoFe3X
ctZyOpTUNbsloAXOlwvDlQrcKomfU+zjK2uVmxxxotI2UITGKi04gGiT+xy1hXf97y9eC0IJtDT8
B3CtohH182QwYqB0xYt74PYzeHMS5hab4XgIFBC4OkcHDf11Fg/1k2O9Ujqt7xo7eSp7hslal7MN
FfAyxukzA958bMaBQqrcybBv2O8ydEAcCnw8fnwm8Y9tMOm505qN8Qyq4l+Cig3qiVNGimOBsN90
GjuaU51qI2Zqqajge+Vt9DO2//ygbtYG48nlCx2XNWdy7d6FhnEus6s1ZNreSW1Jo96CuIS272NF
aJDIWpYWIB3qmFrQ2B0pUFTNuQQ6x7TdPeI7XBlcOVeeUwzrtLCCtW8241KRPUHf8ICfqDnEYBIV
x7QQFf6qmxz0N+waWIGB3DF26QhZ04SVb6PBkAdvSwI6u6Kzxwv+fUFNs7sUlTGtlPbkWu7PGNTj
bXQYgulMeVd9APenrrHwYxt79cfuxHmakbxhTwg7FpU7I3f9KppiAOkk/Fs1rG2lbnnZA41n10+1
blwZgdXsbc/ZeUb+hgXsnSR7vI6SGVTHEK27hyrj1ucQ8O6p52C4QI5V1CPgZAMIY6GxtOFRKbkG
dDOmaphYag1Wuks8FHDYAnWJMvHaQUXvJea9JtQZ7cHMF1Z3sBx5MYuwPcDfrNvZPeKfam/ot6+g
0DqYvDbvAJaPVL4GhfVIKi84dY2MV+WU+UsbWolSI1coZgVw2clUtDr3DNxyTI/brdlxjAtaRYff
EJCctyb+aeVH5Y/WBDYV57SajR1vdNrb+7wYdrFDWsOxsokb3YhcgnJ0ECYGDdOyV0ZmwftS25BF
ZZF1+rnonKtKrU3XNANkLhygaKcAcpR5kG36C9eMOPdQ0XzEYa7I3Q77IOFjm+He+f//Yg4y2MD4
xXqosTYMdjBtwjYIL45BsigvnKNjTN8JXDu8iapaixTC+KRubR6RSh5om2CYNOTuXznbALMCKwa4
dRwg1Akvyg7Co5LuYQzAa5jQvvAD4bAUigJ5wFTK58jmptQ95XlwxLNYrUGH7kNmXVxfee8TBn0W
XZ3rQpbezh36FX5mhvNl/JKQg9I8o1n3fQ7/LEiAouaMDHXqBKn7vrg23Jcg4SvWxc7OTL4cI9tX
skhfCgLUxFoisJJUfPjGOWdDZ8bOcxBgVm3qPtrWADlWY1ubaydukl1fSywKKKtNe6StvlwOcWJT
X+HfEiQ5Ul0jOWyyww6Su043wFEP7srTjTNsdz7SnsNe/TKLARLhnkZs6CwUFoEOKh81px2qe/Cb
TDh5AU3/E0HorPya7NlIWRtWzRCbND0MetEhJT2SabLJszmYuPmOSob850EF+xg9Y0FgkJBjCw0j
xQgYxxAKbIHBShk1gTpQIV6ArUprsYNMKtuL2PVOmpt+4Rr70aOI0A1iKMb85soxhvbQziX85t1N
iacgx/UeR7jntILW5A72dNY9J713jvycQ2Ea3Ek90Hk81ndIc8Uljn5TRp2RnnOqlq5/Rk/7quzY
uuUyPomKJDcHXReUCQXhIUK1FWnVJmp/65yKjl41PZ5kkOcDEAK/wTfblPl77oPaqfx/9mRmmMKK
kkUmfbErYN3cW+Edp5SyoMaYGhHTyeSgaRdccyl8wH9M5XJUkGq0SVcXyGToUPm+Tqw3YIOP1EY8
qbHnwJ5YNIOtHejgXTT2zgjsW+62b4ySfrJIxDsL6QfTSLVGfkf4JDm1NuRz1ad7DgcpcxXjmoVQ
MCMqdZQveoZa3iEsidonSWguXewrqKE1lltKfazBeMRpXzOF4KIFJmdRmdVb3VCc17gmTUGWL3g6
hsvgZPhPQmYygw9IlDPfbui54Rq0qrOrJAstAa0bYg0fsjjFCzoY+AS8HZSGDYwje++ngpkG74io
QZn1VhCtEpMABsXjWzvBuB5iBx+iF3YFa0Uv9IePG9CtvTs5en3VJ+az8kGHxvBYOQ+/pPXQrGa+
V0Wt1+K7GqujpA9yN3Bxxd4OXoxQe2g7T3bDfoDRk6GX4+MoiVsIdsEnOxVORqf+G+acdTMQzUtz
vrRh/MJxboux68Y19+7G1jrzalqbaZRdiuI8hA4ywoymMSNv2Xt5voWeYS3eBBZJHBK/HITXk/1M
FgH3E0r/kkGLwzWUY1Q2HWKqDxBd5C6PMT0JpsY4NSu6WDxMVQyz7wFJSlfF/YvV06M4a1DDH99T
ncICZqIYcQQTaJubVakveqelKJXcZ6TPCwBBTy7r8ik08i9jQAMdBlbL3KrBcWBvzU1+ItOKn+tG
/BkM4JcVyioGfjYF06TzifNUHNWY6uviQbicVQM4PUSrCcQl3oKFPeK8zYBfLDmplgRFN3lFuB4n
nNO0ME7jyttMweSinJGkFkgKRS045/c/PUvKgphRS+ad9IHSiqfQiV1WQfdmFzKkJUWjvyefNk1M
vk33SpqGaxwbbmHRUIVp36vUVSORBry2uCeimM0r6TqppnAZA5aODbIaMvHPHFywcBc4VqBpBESR
B1VIjgMpXsmMwgYY3++gDq7wcAhkaoBFGkgLXsCopsyvaFfJGsw8DOBk3ZiJQeScfSLjE6Kl13cW
EPoadl+qrTnpLTBmz31RuyCdpTew/cswAj1bNy2ko5ACHHhPi9jGAT1aGAzcGYQxmE96gsHRc3pa
dX2X/cUVWzPcJSqklaBqzk5aHvKQdl2MwzMRZUYqeuFHENDbWjT1oQmstdP7xsLoPB/cRpVt0+xJ
1qyxgI6Bvotwb2v6P2Kr3+Tah5XmGptGNrt+fjADX0fqr/N3t2dNi219XXTmqmj7R224PUwttete
aTmDPWFSkTOOj/9eXWyDmqvjFAc9PUZVIc8T+yytdkhULWVBaJowtrEp6u2GTIkzQ8PhVJTWBkL2
d+GAMNObQ4n2dPLVXoAd0G5wmnhpktXQj9u524qEgOeXO48JIWHJ+FxzVjsDcp0RZ+dGaZiULHgU
hWIcLDAloji9hE36wmrJB902SNGtPYOMz1qN58zMGSNIckk0WbjMaPLpOxAu57eevLNu08ziDs+V
tNJNHYBXvYJGRafSilM7lffB6vZxzxODUX7HbSgiOUQ/U9aYLxgAPnXcZxNTPjmKs2rxJFV2fwQ5
VkAuWlGjiuriEN2sTA3Ew7AFjhkvdBIbFzGf+ekiRxpgll5tcqQdkwaQaeofg+/nx4E/qpHmBTcz
GQDNcJljmDtAsEffQE2sxXQdGaWthY7KVBVryzvQ/eaLnEGsaT34zznul8DZxHqz54r5Ha0KlH1Y
mrZY+zmDHokLZWk5MQowJSCxgxNMi+/AZfxNGEIQMIkJLSrjeQxyGies75gAAQZdsWCKT5mGtadP
aaQMDMd3eNNcSrGzOCArqzFxmHRjXeXNjQy1BbB8pcFmEaZUm5C+C5uzgkimObbMyR8FfIosbRfm
1o+gMJigDwbyAiZhiR4653EtCQM3isSF2Pqd7N+1bXCHGWVHk4NWM2mPhuP8+XuunZBENtBUq4s5
dE+qGx+wQZ6SWnYUCVQ0G9BfpKcBMSnrNeNagv3s1UuDX7uq1jgyYYD2MPAt0uOixfiRbWrhu2fy
yYyTOuNo58hFA4PJpa83GNjT8thwqaZ9Qb8AFN0hGBCy8L1vrqIgoc2noSI+ndj3KRnvvcEyOvrY
3DXSdU50hKjD4lBSfSWD5Ej6y9h06KQL0jRojqzyAesy0ol5SvR+L21WikjXfnGtO9vWIVHefkcR
ne8D5vmmXRqtnq8STk9zPulJXRmLtDs8YJiMDHstmBQbyrsHuJq7vsUMxAO1F2DT0jJ90f0Uv7rB
aCAnRrapdo4f/YR80bneREQj9JslQGg4NVJiKNVKgJIH1Yserls8046/D3la8RN72ZJChQz+Ad4z
T4SP2Om3sU2A3eabtfZ8QK+IbMzAgSBga2EhRK9z1GKMqnMfm08+dQc77zfr6L747w2wcwtMJTgG
7jhb38LaEPbD3g15fqKEdH8Bx5C1a5E5HqOU5IqBH/M+7RVouERbSn59yh5hGyJfNLF5BcSIEaEL
GFpK0qJNeXIfedg/9FqVh6mteGvr6oTh5MlniAWCk3Qb2+DWEpXY9bmctpj8ZcTbMvlkQKC3MHDO
i4PL8WBbVflpzAF/UAtC6k7F/Ek+LjeHlUHR9ViYucG7SNW1nopnIJTD2sjSW55AOCJksC1mZ4QL
Fx8GrcJYgGEdWOF3GnQPOefM05bkkKKwtaPyeGG1+RPuBxpUjPRfn6pPJUrKJNBW4Q19lpl6ZrOF
4DvLRnSLcn8131MPATh2rH+6JW6JgOYSo9wHxkPB86EcYbj4ujYtJ7elwzb3D4KsBuEzbhRmi2t/
THj3kjGhSZPu3EU6yRfEmmCTVtMj78ZiBwUBtZh9lsmnBhxY/9ZIqi2k7P44kHxzqUMHI5leqvxC
WzWq9Tp1QdBFBHjXADrSXZeEBEfbsd1NymDUUA0Wi4oXXgROIxgwVlxz5+PGeAq1P+DgPl5O3Jaa
m4tjYnJ0q1xrT591sp4qGrQEhnINdPNRdebWmGLae2rvIHhM0CuA+Jb22Wn0twnHCImNuVKH0po6
GQBu27hgXf/b9isQ0Nb4Nyb0WRfNB4RJospmfy71hBUe5W2pxcM64UANsoW+tp6JB11h+374bH2R
rGSszR2KJKVsiWPaGm6xiPnV4Ocj6itKdvl2QqpxE3Wja5BVrJxHTLhiquTFrcI3eyRsHHLQphWx
NFgf7ZpkpQe+CeL1VRnl69CJbcgphwFjd+t62jIyKsSlAZNRG7l8O8vMzy+B7704IvySstCAckRr
QEu1EZ8wiX66bP5ybq/StOwtccdHW1McnwzfIILMcQK2yaNO1uc350yIQnjxuJcvicVsqcI+DjbF
MZQ94kzc9bRaioB3wpO8uci2QvQMb8/muA1tPk2/hyTsbuHfYHTqkn9Vo78T5nxpuUJzK94IP/zp
+BKG8bw7I84Y66bi9YoqeHVtNs8I1JvT8Ow536nbPdI6OGtmuXN4RkHTy6O0QYfFuvYcDf63h8Mf
MzNGGSckmDnFP0kyXifK0WB+LHR9uBkm7Q+YeLEspTAKp2UTlHcBz2Ry9XWTabDImunq0vfQudkm
yEmI2sVwGvV6y4nuxdVB+VFVFiKVLMIGMmpikDJoSTNTSEAt+EzPj4oVrP5zYPfXhPuaCBLqaXuq
G/G5ela+I1u9NuEOLTCD7CfXwbjlO/uu186Bq58wUuw8N+cjQ2GcF2Ev/ZLViA3GvTBrpJ7InOFu
pKz4WpFnh3gEkRLqvPfrBtXLWMEmtQvaaTHWlDbig99+MKU5CcpvGIPdOq6wqYnKnKQStkn7aALF
UXlyn2jpAN2ve59eWqwag1WdQWa0Cmzy244vv6uNlCH1FkfH1c84XJaUbCNUPrqgpXtoYmzA09py
JiZdHDJTkQer5fFAkAIvCwFscjoGBiFcIU8w+gyjtyHnNNNg1gyAHYLV8PQPdQ/I4LE4gOaJuoM9
96apcp8yaXRC72x3vr+UJcEZIT+wyxBu4chnUMjKzblioW4wElUg8AP9VIvsmjBaqkP7jgP3Bilg
F7vgfkKz3mJ52sDff5tEfslql2sGERJb8PtYY3KhxvXSmjCNptZ8jC2H/kinErX5yEcejx6tfen2
7U87XKrQ/e3BAWz0gEM8l+Rlk03vI0v0cj7gNWb6NjjimGrFI6LBTMxdOxl2GIe1vPDZ7BTMxTAu
D7B0v90GVVSjxs1+DGSlWzvfS0IiQbH0aDrHLjw7ZbRvPWdCKHVGmVmYrWqnurQRm/pYsGsFGcFh
/zz12nZsdf/At8uI2qMX9keGt4S2oUVDtQOumdwNPX8lPbOctwXIpJcpyz/anB5PB/kvyIAneXwD
Qx4T9hkWrd8i8x4lCUEED2s7UNJIlTyKZLWOKJUwEu3ThFG/Dur4C0w/hwK75+xfHwRqdhpP8CmT
Buycny9Z0ndD6t8pAd0CfVxXXUDSIfCfQeO9hWbxXscObYJlhDpW/EW2PDItw23KbJ64Nk4ZFqSd
rOQ/O29m4iKh3Cqf8zVYFX0luSgzsj3W+njVsLeSs7jXJouumjf9fBrvEcuCMcaoXsFJdRK6atfd
MC4cQOEjUOjZuZX3Ic73ngeloh7cCzfjs9WE1BL4ww3W+h2DMHwxvbjX5YZwPb7lsdzSvkDSyT+H
fbBLS48C6rjeZY7Wr5C92dOn93YEw95XD8pEoSkGLUqcusq0vKiWUFb2VFg2x+4w+NYN+OtF8NGk
kAUcPiGt9u+eXe5E1z7MCKqkr4OLZ7doklc14rwQY/5WmM5von48E4Kdx1XTTqnVDPxlnvGVAX21
DgFMcy+4c/NmPxnZ/TNkFPCfnAKpBPnrBBVrZQQ8wY/IHXrWvVOEYwbDIS7bBmeXL5LWkqiFXHkd
A/e5UqWFYWUzNR579pC/eQ4s6Gim31ARTFKAhc7ROgBy/jP2uhdbIsqGrTpiLsAaU1r3iZQZyeUU
2M/pv49Jqwru4zofGB0QNGzx3YgH505o+tfW2Rw0ztGd3z8DstuoNnsyk+wvalDRXqU3/aVZD3Fb
Dbf2DxedcaBA/WbJtyIdXynoZiuNm2vgfzojG7qex4jd9Nh51c7VGZh0PexM0EALEwF5Oa9qzqKP
0QHmh0gU0dM4uC1foXUWsQ4D8UsZxUNE2DO4ZFHftrMa0uZpti8RWXRxrXQChEW3aZoKtd/y3k1q
m0rK1D0grVATiHQmFkstUJBbYoYGkb/iPY3kVhLlw8+/tIOKn1O63KPqfesz1uY9LwQKdhdD6Ox+
BLEfPLWyW/MtWMdobiZCtShJfG+Yw+Xo1dpZE8N1SLBGmTGffzag4Fjpi4yKQ1YT0oC4tZA5/hbf
t96oVdhYUOPTOsXawYUz19hq+BZGU/CVGwPWPJN312feObk3vl7bVB8YUSTU0QjrBsTxir8cTWzM
Xp2WYtuKVoa2O42x3IaeYrnuKcrIky/lBK++691rAAhL8SYjHpEyGw5T0QYbvIzM3ch55xFHHeoF
AY262muI/Sga8p3Z8fh1NeR7pihoHkAVppkI6bJ6MrrL9LeO49WWQvWXhmuwwt4z2xaZoeMFNCt9
45r8iBRcfeTKA1wBvzsz3BfbnG5Z7r7F/ltR4ocU0nx0EDa2SW8c4i6/mm750Xp6uQGKfw5Mh7GI
M4+jJdvgFKwx8T4h7D/XcfzV0vmq8bOXPR9QywGo4NS2jHL8jm3FttDAV2q5NQZjezT7cD6pDpyA
bgUj9HNi80lrfX4Z0QICtN92sL8r3QXAleB1Ra21SGcDxiQHiGvJ7BZV6t8mh4nl6GCPddryQu6O
+QX4M6YEV9e09pKFLAy5YBA7oB54PEVy+LU17dQV2ndVJ5dUWr+S2LtTp0fMwLDsXA6wMObm0thT
CBMmSmS8Fab/xkwGrp81XzEC2Z55keek030MteEZyGj7bCkWYz3pMSU37K+UV2PqGq9Wy/Q6IQeP
vslHmOvtk/C0F7o3r/SalJgIIN7pRKHNgaZTOSE2cxBYcTd8KydDLFJluJtCYODJpb0XblmDW0eN
ziN8HP6YHxNagXgtjBvHLt7oRvQpHVnCBUtvQSH+RpOKv16P2Ohjbo38L3h4Uu2kquzHiT5QWmZR
ZPjF1wDq6REaA0EP/cY0/KbwUENrB51aN2ezf2X2wdzdS2maoZcOLgM+uAT3S0D/aTGcdasgfMrH
OAkd70BtbPGTQoifgkefZepgI+AYE8HpvN1DHtRXXcc1xRutX2dCEnacdj9WyXLic80gLdNghlHS
Amo7MK3SFWXzWRmQaZPulsDlTkiYt4Ns/kQMAtmtPjIt/EMrnIeZCtWzouij9bD4Gs5jsssBt86G
CivatYw/vB7g7WZ/UJrS4ip0S+H6gUjee/SGtgQ64HpmWfrmOng8dGWsEGjipUGqZxXiUDdi6165
boWFvF1yVAFT3JQf00uB1xlzF8/emEEhCLLuYZUary+F46g4mAdQDvij0f1S9ihUNUkJBCTXeeT+
S87iYDWwCkgTnkSMmykqdiRr38j3AiO1vI0DNGpwq9c65UNHvbcWKWnHRTovWPqsew7YThetRKgD
zRmAjS1oS48HeATbqPIvsePD3p4XD4Zs2NjNb6MFqwql0xzbDYH+u91mtJ0UJe2VWasWIHEq2iD4
kcp5H/KeTLrIkGVXyEDFmmmAAUSQ8ssaqSjp6utYq2uHSpRDvnvKhPUiahO9rI9xDwT53kqfQ/tL
91oIiDSsLgSSLmTMgxgScQ5ObuNoz8qKf+2iWgNu5MgwJ3vSSltF9CsS/Se643L2zE3zmrbyK06J
ZcGw3xIPwpfqegxaLOZWBUgUdPgFr8pCd0bkk0m7yDEYHYGZEBIgDOGYVkSsCJFxcD5Qm9A/I4qh
Y3KSb24XvVUuDHfbTX+9vL1hm3RQCueqKS6F3D+iijXVnw0T4ZRgbkq+vNAGaBFS0cup0c6cRxly
CSuk/6lPcKtA7qx8w7qWmtUeq3HT6nR71YnJUtkRNUuTmk2xYdpa5VvQPFAR8L4RoTcNCRqay0wU
4I5ORbXFxEDnBdNfIsd3YTCORThOs/zOTAYtoTXdgpl1h3yeOOtac0M8HZ7YgUU+Kr5FV7MPtlbp
P4fknQAQ6XMHH96uMs6ftci71sLFngr+d5FZAaaLYRN17l1ldr1rh5eqnRh48GZBKDrh5pxrBR1t
adBixjt6Qhsz/kGC38Wo/W99wesOWJXcWGqXCk0pBOPQVhBc9IjpTKIxc2nqF5WO/Xzmc1cTsMgu
GeEDxNYp56Cz4OcgZaAYCAgD6wOoSc9EtBa2f0eu5gEw3PCQhHGzmmnRcfU6BZ7BIiKq9Zj6b2Yt
PLibJEjZoxdWEPSryFK3EhmHBG/KlAltKNV5k1yw7kudSDDuhuQmpvgz66ojPIdz13GqoHD0YPcD
WvOAhaZlA9L7ZB3LHTVy3NteFNqhY1nzJXrI9pqLrxLxyLNmeSEjjhK0wNCQQE0Pg7xyu5MmtGM1
caj0xyXfLoqADPMU2x1MafAGSMVHK6PSRZPghjkM0HOaEu7Uwz1xxmglyA6yIyQvqic0lI2KiwDt
qrg8XbVN8Lmqurs1dmRs7P6tJuNxTQ31XiA0xkw1l2aB721CbQ05Mr2kbooiXEoQnfLFCPxiPbJb
Lyfu1Qt4D5ioScTDbgYT77B/gFgnyxpKa5U28V8XRbvIGYe1BX0YXrEkCNVAv4JKmzrQVYwmv0jo
bFCZU4v6NAIAPk19odPa635kHpukBLiDkUw41m5CN2xAdX1yvcHbgcVr1pnGlCglQzP1/wzNX+sR
4ae01UN0kHkH6pxlaLvXIbJWkhkO6ZgW0FAB0qVwV7aX7JMBH7Gs/HpDDPllCkWOrBxpTH2ZwKsS
livniC13pXPOqbaE57JMKtqZRBD/xo4UGyNI/6V5f0beVQUytJsieJoYKBdDaiwt4nQ4GO36SKRk
Azs494cfIwTi2XfDo9BwvvLUrHB/eMfERo+JE8dfV161aeo2XQ+Vg8cjWtPQx9+rIl1hvup6H6Np
kZs7d6pGjKAWziuOOREGqXXzPnkVFSd512zmYvA4/um1Xu3tLqZtwAaa35rEh2s3ee+L8A9Xyqs9
iJQ7KTOKthxqkj0kRLFTdaW/DHJDrjumkKKx/ZdWb611Wp1GNy53RbnPZ9GzTMMf6W8hZB1so2yW
OeSM88jB2DKnp1LyqjVHv3Wt9TkW7aOYBrG029AmBbv9vxO8U+prsrfcVQyeb91uVtL6lJRAEwZG
HAArezMw9HP8Cghyf5IMV3scfRS3G+NP2xJsR/oI5AxQYmlfQHdIaONlGll0j0zLH7hGRjMw9lKx
lPZzksyGBqPEyotn8yt3gHzg+9ykbz2zit2gdGNZjuIlMTldCwMnaclVV6/jw1RRmGc5nMMLsoBa
bgH3hbJNsWC7c1giN4TNnmwZZatkhIUEK4zjeLB1XFfAvGL4nxoapyzRUeJLK11MYj+EQrOim/eE
8szFSOvPjSC6NlDixBzf7lbK4IEeGMGtIVuuogwQuK7mM3QnuPyr4a/psvs4G4abPHBX8KzJARj5
P3d6riosDoqyg0VfSUg97bEb3U8nGx8ee8vC+PNDTqXgCb7GkXePTtmtY0JNqEOW5sAJ3VUceL/h
kLxGOBFXfqs2XoQaHymUQDK/pe7+hnRibEvuEuzGPFkGxlysfjPa/+iOkUHuQHqLEu0PAKIgsqH1
vdoYHmYcz+tOJk0cvBJ0O+OvHDjxRHkAPiKqD0P0rLucCascj9sED3rdYHNf9q77V9vht+M2dyfH
vxTPoylNPWukyZYOLTqNaphc9sW+Sy0UID1YpcGA2lBUFKFMPDHP1TQW60pVK9ll7pkj6yapx7dk
IpOqkVBWZbMuxob3++D1SJwp6QDCkx5q40Sfht9/epx9KhpNTdvctSEaXAf5fOn6433oVbbJOtqy
J0bLPsoyA04IhcYxihE7UwcXKO0A0YYRCr1YFCTO3L4nUzZkm2rvmKluOurVR+ppQLtqi6cp97RT
lvrMURVBkF5+2YFFm0hO/r23c4qom4ECuLGG56bhePKbfy4OUs2fa+VH5i9xSOypkivhlPmbhpsR
R0tICJ2OgeqgE09dy47HwEyI+jcU4lJjicPB+zcoODYOdZoW8zH4u9yvxrgvDynrYo8hbEkhxqOw
TBYKJKao4PqQNBY/taI9qmZNmDWb1FFvQGiag/Lkb+XFwcZSzqMKJPWUrYsPMPYXZvOIZEg9GoQ0
szd3FWPGCnsKp2oKIXuEui37ApTquWmcAGrayXIb2eRLQptLvyym3ah3W1MHjahX9Qcmp6fAEhAD
Wib8rWDd1OdArNKZnuF3VZ2ebRzD+2BEba2SoqCxq/bfYmd4WJg4tmI0Tyrc6c7wFSkEDKco3hOV
fDU4UnR9UqcWRhvgr8/EGWCB+vKQtPy2gRKbUJnJbgrsX2j8lCvD0Yg0sfWFztSSGLxBX9CS6COY
HbcdnogYp7vR0DEuhAZtz9aFo3y7CwnNZy0YCpll2SpNedYre7igdikMRtmXrmdEVN58+WQE/yPq
TJbbVrIg+kWIKKAwbkmCAziIGi1rg5BkqzDP89f3gd+iF82w/KJtiyKAW3kzT4pPjcuX+tr2MCRu
zk3EXW0vIuha8QUTk1VEki7gP9aKeSyDEBKSQ0H7mE1RHOf5D2FrCl0rqdnng9CE1XBPGv0ZmNm6
byxOQws4k9OcTNc2mdzYqOxVDYC8YLHq+2WOPkQLhqlXrrYzXC6vdWfEuajZLCmJhXS237AKB6yc
vIPJ/mIrOSEU2h+i+N+t+Qu0O9ntdHmqypYsi1l2/KyXbaHXgJLM/hwLukPcDGwOPBpAKgOuldLt
D5awH8gor0CYEshXbr6lDVv2VQtvztpSP0m2cwdhPVLscrf5mAgb4YggCMVtWXmiQjMKylBdBXMN
nDB+Uq0mH+ch+tMURMzrft1SxYVOW/vAd1FwUqyM8AsIXuLTeMOhCr8eq3E++L3xxsYb9S++Y0En
818SfYFItHUVz8DMoU/JkHMJl4YuW4e5hArhEf+O+pIO76e51vKOOA2p/cWcjNOX4xf/1hoQect8
AYgi+gtaQu1KLTxntYYU2XE+cdlsTPG6cBsW64I03AVh3+WXMe7eIQnA8jSiHwSRwIMSSWMKQxXl
r5vcJCze9EIyDEOvTUPSP3F5SSjHCElXsEyZ8bYTaDpOjvg0kvq5jpPXSGEym2zUKp575o7jdSke
J8ctHkQ8Ufp5NmOBscQd3+ghIJRt3YXUE1IT3JoQf3aDh5cOluyxNMp+Vylcw55jnqyBUDOfQIzM
U86k19x0j5BC4fDtGBPuGIaYCF2LHJCNcCqFi5wP2atLV6I5H4GJMvq956FQNt44HKnnWQ4uPje/
t/ufqCRCn/HY3ZqOO2Ae7/n04RHepSvNbqF+1KFQEQd7LA6xIQ6EizhkJwTmU3M4xrWKt3zE9YGC
ZSuJn4a6ms45ByH6QkZOcUGIOim/3LE2b23VnEzl2XvEO0V2AWc+3V5+pHPJVcnwTWPlF9O5ToWJ
va0nPbCT2eJJA0E+18snHmTU2ttkDZOqqH05a+9ZUj/UHOh32RA/xQnMXuyWO5pmHxOBOStkC9LT
G3Ic2uFlkFRNkNEtDqrWzwrLZeAom+BAEZ3Qpx1OI02PzQfwsblt0BQ2C2kTzsmcKQv1Jx615WiV
za6eWQ+ohWdSXvZ+FFJ6ZGu0GEfWQ5dkktoVMzlQuo4dAzQdi4G08p2QDwUWwonHZPIjq11H6XJg
RXOFzbiY9ipkocx7Qu35y2Tm6dOwIMhgXryNIFMJ5GRI9W723HtyOljwbob06LA8weWcRodp1BcW
PiYHXY/SIV26RxPs4rFp4mVjpfE7Qm90IGTRQ7qF9Gf05rSruPCoQ4icXTby81tcl0AGkRKTtGze
ghWo7YnUDoVKOLpuK8lgMzOmsiMZd+2Kz8M2bfnZWC/Q2ZavWgG61A+ctmNfrn1Zbhv9KemfRsD7
zEz9sU0E/E7RxGAg/sQ9lsVKuvZ2jaXr3dOCjrvPm7i4aBbWIToL637KryF5cCBbwzOu7A3GjvqF
O5kvSocQS2wEDeTHXRNRBdmIgs+Wy5Qr6ivzsINzxolO5oPdRGK15hHlwUm29UiCxTybN7D6BRth
UtSzeVH6LUvWW2Bi3CTsikNq0bEOTN/Ruv2A+eXQquS1IO20Mehv8PldcsQOGCdQt22a7LKu7W49
Lq85ozMtK7XEB9WJl/g18sTJNArehopxVu8mTNwp/X6hiTl/+MS41x2JdtOowXbfbxyaJEQ6P/cY
s1l/dO426qy1kNwatnRBk/QzSvwC45s3ZOYZB53h5NTDLKs7NW/eMbqQtGzw0ooR39TqzYk5vQKA
pJwI42XC1phOiFQPqj7duChY3C6YzJCxuS+8J331yQma4i0rc3YqQmBLymVLjvStQBALizEh1ZUZ
fnXrEDBO2NWaokmvuqse17mTH4NwHwztmrRLfZQ4CrKG90wQAAxgtb87hIrQErFfKiy2hIQZp4uU
DpdBqWNklpBjiMAv4R+MTvKS6B+9mwynwUbiiKq/44xlvxVt8WCmxp9pQU0qEL9nNv49xZ1hWuMT
kfPLUI23anAiZP6Yio1YPpokyA59hJGhFRM4r8DsoJ03vfknbGs6NKmRWlytJRBIEGPBnB0K9kEl
A6STYJaO5oWxtbpDyGLrhzNq27j9SQyz7fd9aJ6EV9A7Qk8ivYaXMgYLLJGKs7l9NBxnQuHyPrsV
f8duQ+/6crM0WkOzIbwttK8LPeMGH/2EHfW4HIzeqQ9rNoZTct0SOO8eKrCru0l7HHqy8jUIRdZR
UwYSR3Ukr/4q0lxJ47KreXUNE57AOL1plpHs+rK2tqgCPEsXffZd6zVKO+505Pix2Gvs7+LZPS3R
e1sX/VEvUxeNfXqE/u4dYrf+LermLY4K9xBnHamckfqkRBxznZTcwqTHHjG5tMDTN7Xk55gZU+1n
vQOcuY8emlCrjyqubP7jAnzVgWjR4Douc2M+U1+6n9Lmxxl41FYUg/IYj5FFiDs3YBagbUDDFy2Q
ArZq5C9WQufyB7UiPDV9XGzcmaIT9EeCRXFu7vEC9BlaumMvw8XKl3Q/6x5STtXzxB0M1mlJuuu8
9GUu0gfpiPoETGj14fCkzatOHHtQSxRbcuTPzrB3rCtwcWoQE/PEijZsISIQY1PbMle3OdWAhOrV
Do8TiLvuGbo+NhoxvshluOHW4xZY1mfXgXiBV87c9fkrJGMafzSMPqgX9HnmOl72KGr90PXcjWOE
xnUOH00HX5/WM8FM3fcwRNop6bOff/9bm08dVv1Ym/trahI/GimKKdxc7nk04x+1Q5gwtUc3aVZ8
RiOqAMwbWydW4iq7frVWea5MoLI4tFtrbcTBuRZkJnNm7FZmQILaaw5lHP0OLDM5rXcmDOhfjPN5
5Hw7iXE2Jfo9FtY7Lmd0m6x59Fpaa9tq1va4Cfw6Wu51BfvfJiPGtILZVDQfsOi7UxlbP1xvzlZ0
CWUhQ3GFVP9VawUxNONpSXOYD7R26hG2BZLcckc9Ja0P0+z6jApUCxmMxYQ+8GC7mJCrdLhoNqkw
EtfMA3p+MSS3PNw7tDQXPs1ef8vJUJgtyu9w1adLx6aUZLS8mwF0k1EFIaXErba1bepo4hykpeR0
2xcmXtMFo3FayxkFWroHVpFYxYEooNJxwCjxaqbc4v0km+5GHk0MYV5EOHi2tlTlEGkcwYZWaekT
xn9NW1ge6zJcOeEH4Za9KkllTfiIageEgZhy4iQTtVhWCAqPhdfq62h2FG7veEwMj3EePaSMNKyK
j6kT/4oxu2N4wN7reem8z09Dx/CYVzcjQvoNR75njNlgzkNiCp6N0u13NpqBMQIHSzI2LXrfXhPd
++pQyLh8iRtXNh64Phnu3sAjpBj4w0XUl8fWYX3d6wfDhfSKbAJwH/e1N7CeSr1y4oSdPI4u9HB7
4YIYLSsP/r3kpjo7LNIPsqkJzAz9PlL2vi9z6NA9GxhsihQXcLu0LO+77bKBSYg1kaGFD8ksioMH
kBFNnsXsKF6gP9CsxRmYu6kbUdHLNVpg8wIoPU7tT1E2P7rMrhi1wqBy5c1IxYEAeLsTVlltE52E
PWC7nFPsTCoDGWNHVofsm2Z3O9noh7bITl3S9ee81/AUdYiUNTndBnglpRYuqK3i3LZ6iS1NfBek
wo85j5/1nIJvxhI3Zt+czo81aujQJBepfE/Kjq6SPnt0chgTfVaiyVc00bfkNkXBLsNmLtpSQR7t
Bz2752ulGVXDgEc5oOUyQ4AEtO7YOCzcCSsINCRuv9pv/K4729HiHV7Qh1I66T6G8HR38ugwMvSt
XgcW2BVpSvBzFxzNcpON1qPFXM+xodzQ/cEmB9Vrr353lAj6FJf+amTJisfqDqlrjQ95rfllrWCf
rcxq2y39ybHx0qgX3ZWIZWWV7d12FPcQ1W1balPNShUUQw5zKaTzDkQay1eD6nLOS6wCjProOSWf
UNQnTMGHetB+aUHGZ+jFMrQAvs1WTt1FUX14Keq1k7VVsV8lNAxZYzJc2Bo8RrCFSAHR6GE43u/O
nI8zZ2vBzdjQRLVrtHBfYojcGeFsEk+YtlnEcnxw2nmjYl3gNuvdbWIYJZvrIcSuTa5+oK9z15Mj
4sa+IrLC4ZHAbLz1FucXqzccGhLSabrCp7kJtpxzwIzCWuOGtn7uCHFpcKoIN7LecyBG5joVBSEb
rw0eq4LMSP7docxptMGBRc2htpc4h2v7ZPSV2CZsBYjH4Fs3luRWGzvLxqWFQkx2Wfiqgjgn7EYE
rV3vPS2pTiPH6ygxnLs1D5w7S8BAlfUYORglsTepxHzT41r7Eq15cQBU8kesBJOOWEzVzjpAVefU
m/lPQ13fJkwfCDHEx86mQmQFBEo282e5hJR/EbjaGnV/dsrqD5gajaAtCdRUGd+oX9Yubhydjskw
P3fCxulUVViD1rlMgG3mryP5BnWNQsfq06ps1hfepH02vfZRjUAWZocFU+2KN7VkPtY4ignD8VtY
5Ai0abzFTFF40XM/c+LhSbnfcWHTUhY20VEZHdlwzEDQImiaXD4x1vhcVyRE1sXZKEwDN5mB+4S0
MedltF97sS8e9FMtTdxnylbrF7cTI8t6/G5RbVlccJ7F9o7niE7hKUEinLbKY6yhrqG8TC3kv6Gb
z94y7g0zbE+prkcXvX6qJlGT8iiPMsfsVplQx1D12ytyFnXoa5FA6VnZydEdgkL2lr6gGVen4p7v
QlK2eueg4hXI6EIMM7XKRMFduN2L6JoPDGIaeCPDthfksPboJk0f5EKvriIxvSCnyE+lffZArKvw
Y9aeiZWvfh72XWEZvxWO7G/LVKMqcbVw5vFIHQDjQYd+7JHJDiWPjEMpOXSgcsL1zgdC6131MqX9
n7aK06AYxvYACJ+5qC1+oACw+WKxFKpRvzrovLAk2KQ2HlN0K3WsAdD32Zlw6EC363/M8EEJPflL
nBA6/KNJYjyR1VNml86DGDDELdxVKnzOqpq5JFqPbkzirutS30hneBBwsTwbkEOcWc4LfpIc6WWC
QBQNC2YNcasyYjiNZX/MZrSG2orhdZUkmHLWtX3B8aiwYXxrHpljsB9xjr7KgPkwVir9wNv7jDVF
nZIOKobr6iuOwTaR9HqWGA3Sv4kjIcmy6gzmENEabO30UDfGZxNxTcDMpKTXWu2VJL834SDeJpCQ
p77NY/LHIjnx9KVuyUPxBGgwckhGs0oLEkoEHF7L3i4OoY4JJC9tEejGksLUY42EVsS0rCjMldB4
nNC8k9TIDiY65+qIzOmY/evGNkjKcaE3aiEVmIlTlk39c17QcBt2EdXCVfeS2pO9CU1r3kFY5nMs
02WXACq/egbm4gqNea+VDpjJSlYnUJjerhDNhGc/dqA5hu6rMmOIIG6/2uzYpbqyU+9QjfZ1o18j
k7STrQEsqaPspEcxyuOI0aQb4/a1y6h2buGPotPwpdTH3GcxGh9UNbSvVEgQKickO4BC3ycAzV+J
W01+6fKj/feloFaKk2pmH/59SXKO7ElI33gan7jrWvBY98bCv6YPcWdpOBerwtlOBsOWjej6GOsJ
dakcumu7S8/L0lBE6xjzadE5LGdu1WM/V7BpxJh/EuM/LE2f0ixPzNWwfI9c+Uc0EdJz6m7Zu+M6
uTF17OQs62cutQwyX46TeCIQRu0UbtHEaT9F6x5jQwYW6J03d9YRzCbiAS5vyk7Duf8EwPiWnyKo
Ps9jH2J+0dj8qiL+lXRzdeuZDTidiPiXbPdDng4QkQFRrESncGyb/Xq0DrqRk5SV42LCphldtLo1
dk2GObLI5BBU6wsxLXcTLlil54XMlSZ6LIhFMxzcvinRT3M2Apm93P69lEmN4SQ34J54bCXw4P9N
EQqpCHhuW7O//3vpVTLsAF9lLIEzEJSap23nSlUnvD8+5qpwa8ZGxDwFH81busfFq3+q0KBZguYG
IxPWGZlLuBBPlOrwUVWQqiz4GhDw7JOTF/sIfZ/mmfiUQEBE45fpRZTqlve5GTR2faxlNgf/XlCs
nsORb8YgWYRjnubH2I1nn7shZMOSSQrzy7WXZJIyzX7jlsrOKcs0HD3cJTsvV0evYAzRh9YA4Vhd
FeC4Q0Fa/QDW8qWo9OmBYCuzj0WMBzc+izuO1UT3zPrQN2o1NJRdkCS8V9Uij7K0oJ3m6Wlw1Y29
zvhIkPW11dlITCkr/z5+QE18qLnNBgNHi7hTV0oanxeY6g/VlF2TPBn3joe+03maF0y2wZJatU+G
iOZXYJ2ESZltwKWVNzIh2JtCczl5C1MjI2JJP5EvUoYviRuBoX1jWCMhfdm0Z6TP6qGV9rOuDQE9
xbgwJV5YJjlQJZOgzp7PEyOYp07kVn7FHMO3yWhVPk8k92lpYMu23wS4bdzB60s9HrIZn2Jv2zcW
hMmL2U5Hzr4p+0VsfqYZRsHk8OjnFgy9zozPXaze8OGNz1xkJVajJ63XqyNhQ/3By7xnIsM9D9OV
DMoAC/u1YI4pXoQNc0iLsp8uI4apCKZseMxTcdl5X3wMkLqKknaSDkBUPT6bgjaPxMiMgJLMvSUV
LcmKwVeOhrXXPCO/pG2Nr8Pq2e4swyFqKqpzndik3NLRQOl5RxIXH7TGhcfJ6J76obWOhtAvZZ6O
T2lYy6uK5puiO2+r483Zmfk4EjtfZrokEvQ/G3xGih+00eaTWVj6s6RY1AZPV8AMDvIifBFFJ86g
Gk71TJKkx1x+gI5yEbDYdhAr/mie9zAb/CDpUKaduw5xW83SBxWVn7UBcGVNQuSARSAXgP5M1V2d
Que5QYZb02cIypp4NHS2rFNLlRx/yVeShdlZj5qIW2Y4+B7cM1/VEnyz1ljXKcNX0VWCbx4cSqJH
N5d1v4X75Bx3LKJQmf5Kl7MiYfV6W47de18Yn4Mxa0cD7BgCCwTNlLwxRVpRRdk9uOKTE1Wrrp6O
Rx0U8KYNSSFBdz+gPpARIJBm16ODgwbr6rjErNQzvs2ysn9RpU0IBZRvy9MwqGzjtcOzjfyDHmAX
bD/KiiN5mdigpUtAg3SBcWabsnNUTM12IhH5BJLqODe5XMOJ2F81DR0xmQTULzbgboepoVkeupCz
MYEF3fdoPAEIwaiBShVua4M+84j7q5dHLwRIckYRTf0edyO1QltPylND0PTg2Ck3azPrqEnRboMS
cj8q76OAnOc3QMsSknAv1CJdnSwoR6VdY3uEazM12dHrOa3D32Jv3x3ZdZ/DDvE8pyhDckfZlZ1x
cv791KkCWY1yJOYH0Fpt+2LFdROkJXG7djWqRzGs5rhEFHO7YvWt5xIqGypGyNhIioykW7EGniP9
N97t51SLnFPjuYiQ08hKsWT+LiJUfa6WtFba3XZPueFq297AUMvZI/PjyJqoCkTzjIsHTU5srefs
osB2+nA5Gq1I2aSn9gbM+i42F5MiNiNd36Rrk5fPXE05K1l3IW9jBzElw9es4RhvDppD9JuTUU/L
+LkHUiND/TBpmUsbEVFiT/UPTYVdkJHkQ4QDCaVS2T4oznfD8tx9mmNMprPLE/WljYB0WbUCeqSf
5hjWcIF9rBmm4ViP1eNsGnYg4eObdeywMvTeO6HDkZE1I9mq+BRF9izj4mlwlmAZiIHOPRmDVt+B
a2xOkHmic34kQdP6EpAqhl7vviKN7q3hOmyCHKCoMiRSKik8CiM+JnP/Du1DaQ4JRfub0BLprPlL
DKlxNEeKtEfpUVEA0EZUuC8NNeDB5rFFtPyNHgY4DqWi58mqOUcBNasUC1a70Y7NZNDOmFuHWV9w
+FSSNLPrfqYzPDtXxyQVPkoOurgbdZ8euPNCGioZCDqsIcdDNHgf/+VUZu+oma5Psce4q2PWuFp9
L8poOYq4PemCCqQkB4lteiDSdI2hWfzOzffB/ctyjMFDXyvoOe0SBi70iOS9Pj4NX3PYZVfu23ix
W/Xettl0c5T3k1i44pk1MGpqwKdlO5dfRh3Ca2D7j/nrZhUsJ+vF/RUq785zm+25pi072XN5N8L5
ouSK3Fg6+WNVBazNuUVYtJSyP3VLrEJqhHROWmaDY0Dy4Lz2tQg4WxE648S769LwSKx8TUSB1iyU
NXCkHmo/AXEipS72ilA4AL3ojvi8dzoXtben1BSKyPM6i4UTN+B0ZAo2jDgYKybeKWwDGh2IN6Yi
vLu58Qw3l5FYSx/LHLqeW/TmhYWgxgjU/EniQfPtRn6ElvGoJVTVcIvFppG+elQ7L3oweh33q6ac
Ai1PP6eG9ZURmX9rGqp24xSkq3/YoCvt4ELK2TfgoEUfv9pQX7ilFZ8WGJhthQnMZxLf4hf7LdOZ
NFoSuodFI0QRtfk7U43+06eXmJnoP+O6abU/hgV1JOFudahYffoqg24EqEnfLUSRtooVbObpd9Sc
dpeXJqViZvxhOzT2VG79lETJGqyjmqqCDb0RjTUdOrxYYx9X54Re+62J0SFKSggxXs2+oBlAG0Pk
xzpVlfu0PZU1Z71Ir4/dQghMm7iEljF9Tes1EN99MO0e2qXA0d9A1eXcR77P2kuzfraMcsCgqshD
qP6YWMgVvVF/dTOufHZMu6QXZCVBhIMQGa+Z0KdX0yMzVv1q3ISiHow6gQwgR35yd2XIm5c/dVaA
guE8jxQ/3EPJxxkH37DwSXKTbUctGHzFJojtmSdHl77UOsy+jKqGiIaTofmpshq5URESs7UMGo01
vuMuklcPE7xWf4OYpry7xwUbowCN5BYvlGk9LtVwQqmFsdMhxja69teI/Fb85OZyrBmIJ9KmW1O6
n2utJ6QtVhVRU7Nz0iaulhXbpE93W7BqIzoZERysfnFFrcM7mhWQ4vwUdhbkeKt1fK84LGWcUbZq
cmDUGyTtrtyGcfNqxUZFpS55XWTqE+EEpEeHTtWsM0hmDoxEiRYvfrUWZVYxlb2c79BxeK8szWCl
4Nk3lePonZqRo+P81pKLQ52ZDlAnOCwv9imHBDOWXQIF1eCS0rloE1rERvutsTQ/bScuKL7aQBP4
S388+ZNhvnhDFeQhLoXcusEO6J48m0hBKoEYFF1/8Nr2WY9/OzVAkqazH3O7+KPX1quy0re4vA2d
gyKeP4isq3aF0xzipTw5DgZm9LQhpNgLiM5p0kw0e3AgFgRbT7+gtv4mlgY5CQTuI5olu22MZTsz
wQMtMvstDcISHgbDwaPbJJ+LHX6zzbrrvX2dUIy5UHnSLXK6t1H0JUIyp8RjWvtNJcRlm+RVs+In
+G1vcZtB4v69DPmPSLt3VbSP9OBgTgUpEyE2U6qcPsKnAzxmjc9VF50I3AYGRiWXGAdKqn5pdOIj
mrgb0kZK8Xb5WIIblRzu2cTTMHBjPGBIoEqHgqFjo4jgjN/mEj1bLSYSbSi6rZQEdcz4z5SCzNEF
t+FspA5Ch49EKhd5hu7ijUrPosOTEusk62yNWkedJahBIeDGKUV7VyOuIRWzrHRldjESDKxxo6st
OnLA2hBLhJOeVnsrT79qUxv8lWWHgjhyjGZb8DHL8qPqpO2HxSOwwGdXZX80kLuJu7zjPGGxWh60
mTrQjFz1Dpie7MLyoI/elu/6TJLXRCuhxnspFo/mlOwxkt2XjgfIVsACR2oQYvuj1HMCZmoFZan4
Q3AzBKiIadu6eaPCyTdvWrIRHvx6sxEYSnhU5LuKptA9HRU8DNiPu219tVdLGmw3hllZ+Myp20bP
0W8T7bxk4cUK6aOtZ89fyqDpsR4TlcL7VPCz59Tmrq7JNhNvrTNfhsm+Fhr3exn+GbH90Ob9MEki
YViwCTU7PLHYa9zpwr3b43JigAavmON1xgUJHeldEpuoa+0ZguKnNqdv1F8C2I24aSwuGeSRoAIZ
wPhnmMVerCHCFBZCaNdBZqWvrtRvdNp1/hzNgC3Q/DHXnHKPi54L/7HI3XxX2Ok+9DhQcFji594w
MuOw5ElO+iZrw8+uwMIbNhKsoL2gn6QKmAf38UZgrMgpD5CCsZxaqoEdlPyisH05pAPCllYB6ULS
v1kWxgLs+y6oI/WU994Lz1pj8xpFrP4dicdfXTSn3RkDW90mEe98Ztm6VVhg4HsPtgOSPSYQzbAS
VFAu9paWURtJCG6gjs+qMVGWMfclHk20JRE+VjUWs0QSu5VoicOI12uMxVvawwKyrV05U1EOaAG1
917I2NpZGcvS3Irexkn/6tOF5XPT5luipndbX99prPYOZgx2iTNDD6DctTh4ggWtSv6kBAPx1SOK
sY18a5FwCN2m4V+D1iLoZGdwZ16nU4XHOFY8Nms7G1sCpPuBNlVTI0sKqOyuwMbMKeRCQN4ZNNTW
8Gm15h40hbSMYrplindjauSxnGMrXH/576UdGzA168v/f++/X4WW3BS9ilgrrt3uNmeAwO5eNInB
WouAxFmkuAO7As/nri/jqI1+XhZ/aTmKzm6YpOsYRiJ5gSRFmxSLCT2Jk/00mRwxDcF5JQPPVuPS
2HQuhgg7b+dtWcn5XLKLtcbZ8kG2fdQtrbkyJWsa9/RgROMq6doc/imbaPe5FIafMfNvZ9ORV27f
yP2afB1w9f6GNWXvBjMuDkU/3AoXLu3oOlBP1l/hSzUPs0r8ktzArUsB21KCl39PFet+O3t1acb+
LTsmIzLiDyTHwEgX6SmSpffBHtY6NwQPqmT51JuJc0OUx/tQurztaVHciUJROW93Yv/vy9Q1P7u5
bGDXwRDDa/FSt+GlXtT0jtGmIdVl6saGRZ1GWZsb8AlG3kFZ4PxTiCMYFUQwSZiDIeF9MPTw1zLE
v0KZIXTmbDwc/s8ycvnEGgu6qtMGmkNXTKH6cwbb4jph3wTSoPth05prvxcum9xqbiuNbJNpCZhc
xVsju/au06azjyT26yKezoOV4jHnUVioxLiWGsVucgkMzGc7knyQzOeeX8UQJWZDHBPHZe9eF8fZ
jY/UivyYK66YPBuBgoimVQy9W4usMm0W3nzAXujT7vMki846aN20D82WtUSyUOdiJeELRX0pHF+K
uebMX2fteHFtrKTMk2puhh27oi01hd8Y08ajNH4h7S2PNXHK57pJg5GHC3iV2tnbXaP2CsQf3Pi9
7abORjCk73LdafBo3h3GYKQx3qGeMM8mRrYNeAyrk53YZBMUXUglQxM1VST356UIVN8QB2/xxlXQ
W66WPh21xtV34wIIrFCf1WLjJVuM7wHy5a6IGAksy60AjfGCpMlLATdgrFlOpYqjyb/fczIDFz7N
aagfaW/u67J2/TYz0VW9W50PyaYuFlqzDfQnTwH7n2Co7UDQvo2RoQ5lH+nUhWB8Qe/e1W21nyka
wnkTQtYg3cGJ5duNKoMgiut8YIk/zI1R/B643RjStG5xSftamN9ACWwsJ1pjx2Hg1p4XlB6KKfYX
5JwQWMR3ygpphwvvLXe6P3LmWJxwVttXBlkixUJXML88625fBhPlJFk0fmnzfDdUd+kGVfgRrOFL
MZmgmZoRBINy2Vlqitls1GBDZMYJ0seFMgxIV41LmdzQl+d/X3b9iVAbw35pP83SWn1mfOL1FQs4
j289B51D2U3hLSO98N+L3alPPDCaTyxwE89O9WRDsoQdbJg7C0kEYBsck32TT/ldoSAzQi9+Kath
3+bZU5HQXLHh/MKiVnizrzqud0ETyIZtzgwfts7PPa0mriyY9oYi0NtWS5lH+PrfSzaJ3E9Xjr7O
FRJbqPEyIU1HFqsMhvXl36/+//Lv98AKEmYeQoydoqQDbRoTqFEazo4aDmIArc4NyJKDyE7osM9l
BG+yjZw6iIwEr5Oz+klNfKsaLudTQuHD7EmyrdX6A/33YmdDGMBrP822qR0SIlGnno+6apH4Nh5L
g0tq1AL7M1sKxh+0575mMZEGoEstUmLEPpJp4raB2YIMstUEnT4SNFBlE5AoJHSDu9ijoO68wDOm
03qwCswbxg2KNxyl2Ri2OcnHbUQoAEcxe7a2KwScZA13Qo1TfWaldIbOWP/3ApvawL3OaXiIzB/i
+Z2fWs5qtV0Qxqd0CXR4PgeqwC+WOaXYCbXf80Tub7Gw54zatqadlNjZx8hDAJEU1ylrMvYJmPRt
0fFbTXGeF/0n86hnxZmWgXmnizJhspErkDib+Zfg44XnjGCCre46RxHQZvtR1Nq4r7ufCojYQ2vp
7wP+XS3pAQJF+8X4pScOiKuF97XBKLSVbv0cLznOGnoUU9mdslTfSxxMSAXbrjSCpMc4LxkQLBm0
NQa0YiLM0OwpjkTj9/7OIyPPosrXUUKuaNBBWUqCnQ1htxfnuuZHk5ceEsBxHHpMU03I3pPp3qNZ
KGUhHCfgv5nBn6fKvGOcOcy4vpypQD436AE3p5MYrQdP5V9GGH3IlsadOcQdUR6dhPet8+hi02wJ
CHU6GBJtkQn4FYQO/jkEkYytRUhuRc0RUvA59yCWVir8S8XWxXW7ICXc3Ds9dLwVvbioV7ZwhI3H
xTeFwGg6BJac79M/GEb1kFInu4n65DVOph+9BL/WkDu1K0sjYxYeG+F+i9TCnBp+FzpxG9GOsGmU
d1QD9lTzjgv6oLAFOTZxQrN6oKNwabL9ZFQ/jtPs4RCHx6jjLUyqm8TgEA0Mgn3lsLiggmOaxWMd
7kc7Go7wAj5GATHJiF/5nFBCTwdJ6lgvcFZ4KtXGvXBoReU5dvD+x9V5LDfOpFn0iTICLgHklg4k
RYkyJbtByFTBe5fA08+BOqYnYhatkKqr9EskgPzMveeG5ReOVvYLMNSlbT7XKExBB9SI0qjgYCpE
GwelVuyl57yOH/2i5Qmnw4Px4xi8dHJ9mdfXKkl7Aq7Zt7j8zJHXvE7TnVDyUdGTbjj8j22R5LAL
ApKFuKBN3gbAhrQN1kcH7C1x+/QgPPW31tlj0oYPke0deRhwjjVcktNEVx5Z1QdIgrdmtj+s7IM6
9walD6N1iS08xSS2m+IaaTHwVZnbDEly4x4DCu4LcoHiYvw0Ey6OZrRxSaT/2F+8uLSp88TVDnb8
j+xEhFWRXsBO0DcDrmgGl0VuREveP1DX3KH9Pze5eEqFGR3cVDAxrZsbdBKBXZpcbZJ3lTcIlyS8
PO4j/CF1f01RDk25uEgu/Y1pytusTk328hSZs+kstKX4rpk80UGQt0fPUPUEpRRXtwqfhDI4woyB
wWVoBKFdI3guCKGjdvEiZhpJbAAQ4gUqSA8eei5AaQMsCLF0Ms/k3cAIvE6fwrvJAG2pTJw7JvNW
O0aa3BAfjWUOoFm4EQP/fXYXK60Wy60ByOtp/pOVSb99RucAk1VdRgGtTwO84QH/YVvDm+iagHxu
hje92pjgbsbZf0Q1sKtciaFbxF9eLYJOkLNomQdQF8e5wxbTWJWFeZUflsDRg9XWe9vClFiQD+A5
8b3KmqOPIQD/CExgn4xFfMVkoHuP6r4BJrklY4dhzfLgFsu/qBEnyHKoDpHXScsHlwYaPxsfe9eJ
SYAxLgZcKruzCG4OL+3ifybgHWbrWxR4r4zmi6fagJg/fG1StE16wolfr50+Oo2zrFhAhyzuCB3c
CIn0mMxdHgAjK+h0+fYqQEz2yUf/uolC850ULN+6lGDHOcJAiK6kvYy1fOH5f92ifhvDtzni77Iu
j3dEnK6ZG6RKdia/q/UMJA+ooEB/mXIAKxuFuNFapN/Mx2XENRG3TGBEuvMHrM/ReN9RmFNDc5MK
hxGxW6+qQh3vbdTMo8W/1h6Do9B7AiNLO3QlxfjbihAPartJj0Xm8kto56aCRmZPxnQOHf3hV1wt
mmqfQDv/4M4DGCAH2XQ/XosVyMMDC7Xnv4X5OQqKmDRITkCHJzHzxv4gi/qiK/dfgUGPF0RsZsn4
2inLDx+vUVDx8FOz/521pgIjw9qxf/QJycNcBlIuwxrHxBJ/shfzHyWhZGJdguM5LLZL0hE228Tu
vsvc7/XKI9IhiJm1gRoaPwZszOi6TI4eHthuZt5PWXNNfDamJYJqa8aUzD6jd9boSizUmzJg+PEl
hui+zFcZhD+jfeZN6iqBKJI0BSCdX27BC+qgnZ0lFOJ2GT9G+QTw8k3YlJwpD74tDD0q7vU72s54
j/aaaXwbHf0Bt07am/3WN11arJAuRx/Soy18mGCrvJiW4JoDb1DNtPJP3F0oiN+0NaDswVdBP/Q9
pTaPx1janwVkFw5ow8+z1W/fsA1YngS2VoCeJU8ZeGI2zJfUyQA+uCiW82t5K7Vix2IxFGvUJaE5
TAmgn20qOmtpzvbQBF1YEXDjnFmO7YYeB55bSLyfgJv3nXlfs67ZtouFDdqsbphorGinqdsxa6nH
h8b/EFzqTY8W3/8z4zUSEmYskYsrVK46h+yDN+OMN8IdcYNlj14TPdqYJpJ0gN7NbDdXL97SoPPy
UdLI/mqpnjMeMCCV0sMIRKRUI6QV9yVR5JiG01PrGvs+ml8R9Nv7MMb7gjy3Hgjoa6DIMVclTaxi
9FcWRKJG9lfqxz/SdJiLkXyfgtgWq+aOCvKiSEXFy84SSQRR5jwB0XVDnnDKA7+SehD+lqeBEa3A
ZJHHX3UKNsDO2OxJK2jYXBVuhSOlOpXCubRlAUQKcPFmKPSldYujiriiZjJfVxbEDHskGIy738fK
AllX2t45Tf4qn4FNOZkvbTySG2l9+nl3yBu4PlmkXvRiPEDFSrMP5O3M3IQ6pjr9SdED5BqpkZwE
yYDh35xw3emnDin0GtftmOhgf1+sv9EM/anEDt8SyuDlJ4gxJYRxmjLAZGI6IzBoWeRpC9PozK2j
TCABWVWem8y6755m5FKTpOlv9A/gfsrbpnxeOgWyRgLwshR0jtNaD9cRO9x+so+dqp+TSX5ZomlO
jR1hA1lgbU6F/1C6jMEkvGwrNd/LFpzA5Iw4o8YVxi/dUx25f+M4nzGfo3T2HGkwaDM0O/EmmAw8
Xb7J8QwJLIWZwnwHweXOTX3Y6wStnmfT/Ls4pgqUOT64WruH2onZmlkhWXcz75Nrgwar+/MyQD9B
KfAlsuyG+A3vXCQ+EYzAR8iHRmxuwx53OmQNyjdvR1ucIicVJ7LP7pOQLso1onrPv99Yq4FXXXMJ
RaSLu44hKKWAMuEWD+548uhIszEN+lInQe0v6YECf0V2XhEmqPMUh+VhHPUXpl8o4bIBXafk8+C1
8baXsQWNc9qZFMK9YP6YeizlQb/G+5qOBCp6gaRMxzU+EhB0ByvSxT6Kwx1LivF5CY33FvrVbmjx
0hep2CYz62g0kfiV6GsQjIKRlMnkXfq8ZEYgDcYNWWLdIHwudxTzybZriwthewnBpvTrDXgeUWNf
Gd2x2lIw7nzpvDZGWDPTEwhkOa787ImA0Az0QESdGOe3Xg0wQUfUMRUAoKgcf6YRVYTpgulNQV1R
krG1GYFHa25TDrLYR2ySxwhh4WqaS78tUCqDaH90xuypMNChdot/SGrAp03Rv9j1r9M//eTFR/pa
IxIoi/Y+V0SEL1ClSH7dlnNFBOsx8c0subg+QwddBn0uL2ncekG9IFpY+2a/Gf/hy81ozsi9s7sn
qLerfUD9ZcwX76yyZPAxOvXZ9NjY/H5Y/vvZ75f/7680eQQjtOVYTioffwa/cXUa2PunHSf6ULOQ
zqwFgCMauj5/bAWQcI+CAVk+qF1nP8a8iNJi/zAYWp9i9FSpT7PZQvzKgqRsKUyZvvSZZQZYpsU9
MO30tGKgZu+d1ZlihNXfyMw5dDFD8aSu7kNh7GOWjUQ58aCylHvr57pkmd+POz2QDOINwWTHxF8n
JaLDYXqofNvCBusAQSRR0ONc51LBykJuCBinIcGdVWOjryg7EvmCWeI50tZt2ji3jjU+UdfDIDfJ
LkJlV5YmNUMEMaMHQCEQnu+kUV0H0Tx1XFEtdHKnVXTUuALdLry1GI1uQ4FyGHO/sY1L1ke4oxrb
Phr4kHGXZj+Jdz9wtB6q3gPqbMsnEL3fGG3/5DUwgMWa/tbGGIFcU99hBTqmP1mJBXlcP0Zjap5U
1LFEXz+0Q8gMqArfF33A/kdjCoxri7T96lvRCWvhGVLynUgAg9Q9MQkIQZqKh/CIUQH7XgrvJL41
zRJEp0rPaKrvxrj/l0+TE4h1ha2u0Yz8UvMg21cLQhUlppvIn88DrB4ESo8IqFgt+j0PemDV+H2w
R1rAhlhLJj0pjVHyxxjkI3UGYhSdvuVkesL8uZ9XBG7HTolgjIxk++GCKuI6Gd1wHy4YmsNKv6uM
zYBadIBG/SbMDHZPFeAGuzlavnWqOphpC0P1VjYncw0NWbG/jlH+DK170cnMJq27Zn36ooflaDXy
vgrvfJx7wAiqJ0AHL25kjtw//7IhZUVmIyDvCoP1dcuO4wOaBpqIZax3UUoJM647O3i4JsVsmNZf
wKkPWBoYexTQmi3ZQpOqmk2skp2v2LiV2npif48TLWJARwRveWtJD6Ubbi25nqcTD9+NEabizPC7
2tXqy4+xuZRqAEITjvxJD4YtrLDatInxGKbOZz2HJQGv2j4BuwCRmWBrC9PAzdSKTEahFBqqPQtp
Mtb5/VQmOfDYdoAKFiovyE15GtZRai+a8vw7VP397PfP1HGKfAWrBZ9GZXn6Rtby1vLrJHDBx3K/
rsOm2NF3Urg/E4tSYpiZQQ3/HURp0YC2nFsGzP/75xFpJUE4TQGphPl0I7u5OZupcx7arAw8E24R
tN+ucd9wc8GbsXaWbz5TWCPdRdSEVBuEYCuB24Bt2aVp+Sjr+c3OzT8WwRE8b1nJEbOaYYLY/H5v
KxP0fyXxLRDtODGTuN1rCXS7qgpJenFSv/uErZOIUEveoZ5wushHBd6AHqWpBLo9uWTRKDYraz4z
Nag+VLHGgI+bac0w76B9DHqPwJ4z1CGFdWmZEJd8v63Jw7FDTj9X4kTEc3zUcebu2CldyEGajHS5
t1X/bLZud1qz6DfulJKpJBpg9dxhRw1qT2fOCqvGvYk3lO4rIjce1d8qacOYT2vihSKIE4/N00ij
nqJeYC4CiC2OLgvSukT4cHFBgDbarg+y0TyddKWPzE1uwzDyWfKTCr7i0JGwmHtiuutz2fc9mSAq
SYLeZ19L8Xr+/cA3rP/zmbP+PYXRbQvtHoje+uXvh//7e79fGp12efOroEYZdaayjzaNCDHwLgSZ
NN5TXDi4rf87pm1IFz5364ffP/v98vcz1J+gQmd9+v3K5gD4z1+zf+e8A1itpLCQSKWrN2f90GAk
O1frh98vS0zbRPsBM6rcyYPnpoGN9Xibqi7GD9ZC9xoXBhazOf3nmzjr8ajW72T4dnWIBvU0RTWb
rqkrzDN7a+M/H7zIfE7gQa9jirVO2JilC5mC+HL4JfjsMR8Z0JvmVzF13/kiqkPo09wuc3KYNT2+
RcZWC7NwiQiempanxYTPxOKFGQ92dxewuQN1hsBEIIYMPv/E2g6IBUJzuEtcazg31EwmD13ix5bX
Oq0e8C8bdnOIte/t46Vg9fQPmDV/GPtviqC+yPVumy6557V5MSJa5Vbvk7y5XTLih8TMP/BkcUky
Yzm4zl9nxmsnx+U7q0x/Zy7Rfc4M1BlUEgyajEm/toJ+ylc03fn39/D6+jRW/ZG99Xdf63s7hNLn
WPKchvNBCMyVkfxJbS5x215IC8N5vbNx0zN/nDm8zXHbx2+6J8aBKccngkemeh5lVoNniDKJdW+O
KMyTXNpkfx5qAlEeQp/7rblTs1DgDsheGOwHGxQcp4Pd92AOMv+zLTrOIsAbU9U+zBZzUowLC1dv
SxBF81m23QOD/G6X8mZu4mUMoAqcwxZZvenHb/YLbscTw4MpA5NsJF67j7x/AyigO+DC/l4slrVZ
Yvmk4bge2C2/kJ+SnUWLsyZR+TenN7rvB1CRn742XpsBBONg6Y8qLnzsYcNdq+sOu7cVP8RFGuDf
+YatD8C1bbCtt8Tg+fZP7ELIIKJoCBr/QSxvltdCI1uWcWtX+U0rnyjpgExLGl7HKLzA8T2Gvpl9
Kg16cYKl4yNStEMBTywALpPvSbzZso8g1SRzaCCXpL3U0T8MRDvTtbgw7OmjXOMYi/a5UrgaMN8S
ipnax8Jf3tNW3PQRvviyotCcOoROiTtgFKBA/F1kRyHkxpi1JtrJNZslIy0zWfH2DsoyS63r8/4G
sQlx30t8UvNyYTs9sKIEyqlSC3sUicoKGW2HawrGDWWSk4z0SjXxVx41aI5wf1TEQLDJJvrHeetj
5k29hT6p9fDKmSK0D/1t3fu4DDWEibl7bYSgaSvwO9SMFmcyK1FFrdU2XKEJK+IG1gCDXhP5fVY5
xU45VVB2w4/dtPOJw5mNAzQzJdnx2tDY9JiisppUecjgB9fTAV8cayeVPzqeok4R1lfPcNys4ztX
Hpc1jL2Kivd4NIxAufMf3YicUDlCzPPiOBJ3HQBTtzc1eBRqsnneKwZ2kdEc2Nlzk0HM2xVeCVy1
CsnFhhWPkRN3U1w3+ykCrtd7R57HjGKSNDnaIzczBt762KQ+u/+SsC3HZ0zsZ3Qo8kE43ICW2dyW
Yyp3Y4zvwKc526AoTQCXkAHhJAdLS6wuEd/I7Z5t5hlsHpiVmpSxh95ODnnqRjdLSlzrUHEIAlHC
C5NjHs2Hv4065tm6weP3xQBhnI1qia52kUFw9u7rhq5NJ4iyo976Tuz2eySDD0gAW6QkOxgWIZHQ
pXtsnFCfHgxn4oqFkLxFunzySZiAwhXvjfrkWguDRALliKhtckXX0zNziEVMdukUDscwqWyO4ORU
raBgokUsvDvsColUYEVU2CaqKbk+lF2LGdsVvjt+WPlvoh04LxFIE0hq19ghwmn29a3j46XSvlb7
8Y6MPKYwstt73fCa+uaHVXdcFDPDiJapbznJfz5KnESp15GF8HbKmENNyn708h9fE0pFRzTSyOKy
0+2DTBTCJIZDtgdeZyhXruhEvxEv0UOY36LBaDeMrMjoC/FdxTd9B8hZD6i7eQoTQtYZMKINGyzf
5MHLfO3Qf5D44x6onR8Y2x4m03oqVYlP245eKjNioW3OGTu5beyYGCdJ1dqYds0TyZLzXiOrld1r
6hLh4Ym3RIl8L6b5R+ZEf8/L2nUHbjKnB2stL0oACSZcWjGpCBeIfjfRRKNoAHBmb4Xn3Yd1/mmn
YFtJgH6COxoMZvU12t5r07rEBlVMuwxMk8Mfx/GQVHXOiyrqf5MNR0irbqedDqgcU94NcaJwbvIz
MnxqLat9HI3sCuzvUaJ7QF6pDBa9hce+qvosiTZxtGQ6C86GDYUg12bayoJEG8BniCY7Lz2kY7Mr
ZPYvnuWzOZZ4XEb0JaJeyMAwJWiCKWhR1KKy8AljGi624T0B4sxvnNR6GPv66naOe5zMvtp7VnVf
NuMbMhdyiNig4AdnMVybOxakHODgdwIq+qsqTXEofdz57QQztCBF20fEIC3W9JhmsgO1buCxcfRt
+1kOxJtyu80iZocSe2djgHvVpT29zwcJDWfG5+FemiyH0EqgPpXEGtYLD626577TevW+wZAcTRL7
pDD7Xf4xJbOBnhLKZTpN9WZYuYyLBaBTlNN9PK8Y4WE8A+Ykxkeymam0x0Vy5oKrYxrXTtm3c8Qj
f3FNdptRwwq/QF+UnjXJwyFDYbyz3njJ8/GjtA/FoajLfl9L2mcXSmLnLMOp6E2GzuXOApKzfh/y
5usewBUMyS1C28yf6gA8brJdJthXBWvNIKmYr9DdGsyOQC9GjvjmLhfHzLwbqvDFMsxkZ+PP4KZG
F2mQAJXrEcXc3ulJEStyVe0bVEAA14LMBe07Fx/lzKku/ORpsq1jS9orx4R3nAoN81RjD4s8YI6O
h9aasCdYu7VxL5Lw6HeYCvos13trGGa6RzZhLAje0hjypJOlCOsQgd9UxFkgbWNaWXc/I6X8TUui
l5HQrvo5eKiwNP5EzkQ/xY6DfUPV75Yxv+mtFRfhpXc66aJdUbPtkqJ6ViR4nsqpg+BayZeFo5G5
uiD0Bv4g3O1r2EHBZa6PsmSpcCI7BU5lq9w5mfEILFY/ORlEpHjpX0rUQAfJMrvnO4aCMjitm52N
7h3SFKGcWO2CMG1+Wrs/+NKcN6YPzwbOLVtA/dBUGOM70q2Z1aiz3bHHsLMsZe1LVezNls3mAMAC
lgHyKoC5DGHzt53K91Bm33M2Roz1qj9jqKLLlL8bPtiPCuUVAzMVb+kpxmAIV2UgVMahygKDZd+B
gSL+b+3nu94gzlYw0No4s082kvRPtVlsB8FiD1tMjEWire5lzLypUT9atQsCAA5JYn12pGxTlcN9
XlhOAsbydnMV/1mMRN1kXX+Z4PkdwJxaxwKd9TI53FAR0rkw9y4eU89ikm8uoqwDEvQt3et4AjBe
oJCD34WNhiVNo8+DF7dXEssnaoRm1vYFRhJDQc9ih+XDsfX8iIYM3xFmgR/Mq8u+XbO5y5CJscmA
rTclQnGDcLwUWbhf/aPWvuZR+eBPHGglOgLMsLy6C/fNvrUtUAwDJ7Bl0Rp5X15X1YE3tBh5uvAp
5ONmeM0LDnO0whEpOqY+Q7iLCJy5aFW8w9KIgrnTFyYIT74zX/uCmHjws5rbxb+bjVoyXDYe+95R
h4666MzUh+dYDjChBbTvV0ztU6u8mRz3MXQiSQgBudnVbPNKe9HN3PFDq1riIASWAaQOEhFk2oUk
LbwYgkee44K7Xx+gBfuWyQB5qSyE79lM/xpV5NL/gZsRHW2SzNlzlcgk8ppHJ1igRpfYlJOIl5QT
GxTWfMxd/wc+RHojbOacroVWI0d9wspIbi1kg0iujLWEpPruXNj04wKVTXb2ofac55rRl13PYmt5
7ESsQX4pwg/Jwm5PojO2pc7ZuDH420xb7gsoM8q6zdEwHCgA2mpIb+u2TvDjwMhwWN4eXKnZfuNN
T4kM/kOo2bZ0fixlF29ORWCNm/Fj1Jl/Evgyx+LdFQ5wCNRgg9ECcBf3XeG/p0WvnizTwk6etvej
147nwm+r6+Sz1mFgTgRX/uUR3blZ1hiogv0AIy/IpkJlRZDMPCOqtGiOAwJEorFF/uQKvZ1m8JpA
cvisBPvo5cn7NEfDPThtMgKOCEUg3sSYw2JMMsVoeederwOC3gCkIaAnG3MH2yVZYaOPPoarFT2Y
8wpnr7ngVFBkYQeWvPEQNsOAs41jfZkyha2hm9gAIE7dJA7JkES+lod5dB2kXdMDDE2DeIQYO6vn
z8cKjmGTW1CONN63SK5bGggBu9Wu5NYZRnSnKiBNDeRDoyEkw5pqX0ANVynrKQdjqedOM/0IJbr0
FZos0lUcMV66gS7T6OChk1KdbQpM3EhOH/k7VAWO+0reDtGMOP2qVrMKCjk61wY7BEO1qfOVReDA
aYZLua0wsu66/i9tfA3KOt0WSyfJtS4wVgONl1wmQV5gZPRAXfexEuDVkSb0U3+owo60hGrYKl5Y
iEbEUobxbe2mZ+JzMTsnDtkQE57KMTu3jQLoCeOUHw+hRZeTOOCOo+Kpko9HdsxoIbL8qFtWmZIe
uJxJPTNxAGziTIijBypT+cVdNJpHCi4jEAWoocYoziMuMH8hp95JtnQfy0na8Y0QUNToAeAwh+ER
BOGFVOwHuMdftduk5CNBu+ub+oZN0my58tSxmizq8AGVenIwDZQmg+JdCzuE0TpvjyWj4UOYCB6H
Kn/uOmPYmonL4DGbODKrlZxj43DCDojT82iMPtNCCT/OjMgEAEVI/deiAlYPGiPNLhnGL1OV0HFd
x8agky1ZoNr6pWp6dWi9UW4sFlMKJaVnXQsnYVyatAo+fPSt2umtY407wp2leglfhhnzQOQaf0YD
tMOg9QrC1HNgwuwQKUM8a310k835MqePhEOxSGX4wEAA7Z3qr8z08Rn0Jhq1pXzQDFFuBvNPtMQV
iSMTA3nzGXRKu0tWmrcwTUaYBKnDgfNfIgc/ab/oK4V7tq1H+HUTNOLSmE+dcI5J3bzEof5xMSjk
sQD4jbl9dhhvThpwUZZ9jpNJppxBdrFtNKSyhdCWc2wVCToGAskws6eNd/I6iTQ3Z7ki0P5FzsNS
sMuu2Esp2CMsdHgMAOr40Pbf0AedkUR/0qR+Uz2vRJkZV2tZszt5F6lh6ifpF2w2UfJvtIj+EvR1
nfbmbM0nAoDUAa3yc1ua2ZHxcAx1wz9UCB/2kD/2YYEqzgDye6hg9mMmOMF0WA5YYz8aM3tghbzz
Ek9ufc0dZhYSM0Xl37cj8VdEbFzqmZ2o9mYYmTwI+L/1rk4EPkHUWnuSXlCu0g9BDOSR4K1IHjRF
ls0+Pf83tyQ42t7at48IGsfoUBWI/SdFCFpTUnnzS3BclHtmGPaWyLEXMTHDE2kBEosFkh7d4eyw
2iJ3Ckq4XE+mpEhwqqX3mFZJHdThY9GkJ90U1L3IiFvul6yfQPibhVpRySGCVCeg1q1j1rpLtIMs
2AbIeb9K8If7Sly8ysFOFs0mgR4IKgt1Z6dkaTuzTHYt6w6eCDYRqVJsYquI9qj8CXWKeEjM2XSY
GZBN0khxirHzLtp2Oi4xNR/9xzJwo7oQypEX36Deux1knO1UyQ7aRijdWiR2Eq56q6vbJhHDLio5
N1wXFEDXrcv++W4Q+Q+MOkAByNUd8VBb4wdJ6OIwcp4Sl9T8KnG6hEyAkei0LiqaXVxfVpFhxDN0
8iGwuZn7mrnRl+oRToWN94kuEU64wwoui0216ehf6drZ7tGPJdlCqDIPh4V6Wkz9Ba3aqrbGap6u
F6tH/1QrAg5M9scjQJRq3avOsosO5ahuSbPtj0JnOHaXd7R30H9A+jEXiDBADtGhC3VxE8XZLbJI
Qs7sZtiPtXqjUHGPOkzIsLTeQjbOKSXhoXEIY9Kas5OApxnlsjagQA+SK3AuiXETjOYSah1dcuQ6
dEC4v7+xcWNrFQjGFA8getUQdTjnn6O/lzKPDpjLQB+E8APpSCAPFrCF1ml+Vlr3jmrRujBOD0DI
7LC3sIhi9bLppj7atHn0KAudXlO6wljOcPj18las8zFnJD+hRKO+0l24z0mCP/a1e9fM0y2cAXMr
EDIkvsfu3F7xBSE6czhm7L/FHlMrLaBkyWTjsyTmCL5XDtnAIDa9xe2OxyrD5ljMQYxZdS72y0Bo
TLcGOVXWHBNWXhMWw2gT6JEPqe1Wo7jfFMMApQrA+a6DMlu7K0Ol+VMswFasPv/XyvYVZ/spdZmW
tGkstrCl97nWBkLI+XWyeX75jn2CHPQVA+1UCeI37K25nKB9EsiYMpa746p7Hgb3p8MatWMQuZ8k
gPTcLBjr+Ja5rSdOPhr9yECbnUr4gXak6ahzP0HaAOeJfvcZ/R/8SrmueDy1c0SRnwr7A/jwfUWx
c4jq8PNNuRKYTBk3F40jrVoB4HWanHMkSCgoHqzGf04y/RaPiB1x3clNW09oGCRzxVTKR9OeGD2J
dXXOLKCpaGszBiJbUXgIniYZBZNE4miljQzIiPnDjUdpS9BCHSIwSZPiats37hqXIMVgBTpaeIRm
OzsnNlizhoOF66N0GLqgWvIHhqbYf5A2/CrU0fNRfEgQFbkpqMYtK7rRs5bbaCKKwOqmi1HI4cRE
KtTNeJhjCk3P2o4QrveMFm/jjHZjYmHoJQyKWga5x7jokYoK+53Kd7nJ648uX8vNpRz3TvYQVUyi
Uv1AQpvP5SbRahifGJF/MCG/FgnTFvp1FEtz8joAFzxG3ngkbiHahv7inhk4bnq7PRrazO/IdTuY
vqb9cur7KKINnzDD7qDBuvvCKupdMs7ezpTeDf/rjqE16OPS4LRUMRlZY/k4r8B8JxYCFCcaEwRH
QYTRZRPbPOK7aPzKS+rDngivIsLmaDuuXFUDZ99BuQe/lQWysUtaUR9GqX8s6FtNzAiOVLwZmAe1
/dKhpiVCLj2NxALhuNi1Dg7w3J8U9ytTQIVi2sa+PLIz2k7/CkHXPYAXtrk/6LjUrpsKLkvB6qw7
d1BEuI4JBPCN+iVna8mBNLr7lYHBI2cVNuYJjMIvifj6j5+BsJDOc1d2xdE25L/MwB0v8fhrEyMi
OXgn4sjtKGLkE4cvpI6yQ8JxjsbslA6ttU0FeCnTN+cT80eylPTJdehzQ8gle2+G8N4BXha+co+5
oVhWM6hMDfREbof2TeRo9Cr2RJiWwgOmgOfYM95V4X1rw79tG/veXKZPN89A6mOLoyk0/5oWRR0M
Aza8Dpaf5k57QEvrHoKaqHF81NyhYwqmsMEXCAT53HFUHVwwExuDk6DMcuZrWRIGQIreYsN5jDqY
cIaODiOrITmA5zBD4EcMjP292WGxDK/EybICcRDEd0Z7GyXehw2iGwaLvJIB9YOv7UKo9YPBLvhQ
z2z3/Mm6GbhKWKcs1WbOmZHO9KZOg8XfadlaYbUmUfgEGS7ZVIoqB7GV57AEriwquLKbmB9RTCrR
hkdyl4AZh5+tTxKRN+u/yIiaPZq1rTF2J8vKKtLIhnoTa8kPiFk3GKI6vUax+TUX3KSyWj5jk21l
mPcnc2a9azJKx98+jxhc+Oz3Q0Fdc0YKhIq+5CmGRt3INUQYhJCeDoSRY5xmGbUbPXWYmdXcFsmV
mYIf+DVjMrNmO05s2LzNm0YHoZivY81Tk4QS75i0xpfJsRQYFUSIrmuviLxTUrUt++BNLavCiGGg
OxT+GhjmHKPaRfA78gSJK3j7nAX4sub4ijb6XhKnjPYBNl7j+4dywd8lta4CVKmfmWvYQYXC1cIz
GQ+8qnPvBSy8P02FTCj1J5IIXGBMspl/zKEAWlPaP6nOr7SgNwJ96MZrU31DjEVzmuziVbSLeTYc
jhfUR8+IJ9WWmTDszrhN7jKsL00PMkTqeX4U75VjRzthzNZRJ7x6Nw7cx11fEFuc9PVtwvt1aJql
2DeqgJiD2Souyrs0D2IbyKWqaQ1NyxF7qeTJ6JNHJQZiN1ZTFAgIuo2l+hen/LRlpbelO2b7trzi
JX/UqR/uautVVjOEwKi+ixQyC2nDMB0r66fIW3Mb+ySW29x1YlBy1/Q8O1orNzeZOQeEG/o25lQA
N/hamNg2TfRhec4PG0TYOgWldC3SoIl53dRKCDBtlHeWZd5bkgzOwnJJ2ei/ofUu+xn/1DQhIrCM
5pGMEU0Lj2Rz1uILhEfCcieFFdpY6aWWyIXg2exZdBKClhtiy+tN8UGIHusrkxW2m8QXcG3IugG9
Lylm7HEA+DG6zKHxSYIsMKJj1id37eA9dXW4YofAkvjsfpK2OpS9+e7rBnouQCtMK/6GJVsRqCom
sCDiohvmhhFhkR67JrauOICTUbrXNegAMp17tG0qoaw4zX54McpSctVx+xlGCv7Ed64SOTN1HnKK
E/Mn0JfeAqcegekWLd1jN7C/W98yWPwLidu0SkgFwD+m+g4z5VIxnKaI7BiBOYpoONaKfbrDisGa
+jerNXwtWvOYzf/D3pnsSJKd2flVCrmWZdu14V4zoYuL8HmIecjI2BgiIiNtnmfbCeJCgABBCwrQ
ohuQNg1J6EVD0EaA9EIq8h30mWexmZUkq5p7EmSAkR7ubm5udof/P+c75WNE02NCNIPKNVnZFVyQ
3qK/j/zhjMo+RWWN3caQOTsFO1rmCKPsvl91jT5dUq6f/RVtcY8w+akKzV0IHv/Gsszzssoe0UoF
C49iMOJZgjhL9sQrG6GbMTy2U+Ns8boBHYwQKOcDy02fsGdDuyHKSr8aWay4tl2sMdC9mEYMORDg
xh7CorVAW4TPIRCXsFM+dxe6WYcrOpfcOtgXwFDqKN4AvAA7gqPGScOqgZifG620CaCu5MZODaRs
dOaZsm4d08L1LpbSxXLqiQTB5hRHG7uq1BpAIAqmLKdt35fq3Jh1/2ZnQX3rvIxrKHzrQRGwAbAI
i8vCkegn0kFxoqNfNzXqdjSMm8rd5gQzsHPTdo0MyOi8lLMKndNiNMNJLg0mxwXtYWfJvvYtJrB0
OFS5mFV78UIEMB/0utnC2x2WcOhI2YhA7BomGFSnlDcdALUaefKWoDe0RUSgYKJnR0ayAvlujLB5
WDEgmO16kGbAhs9coI36ZEqsDLRRqo00CS/r5ZMR1ul6AkayNEpxQcXKXYXrvsHoRIA5OC9ZAFFG
QQy55tg2tFJ9Iv2WmBk+IkznzcaWKN2Zncl47ZQp8S3DYFI82oDFA5fF/LbVMo8FcTNufb7dTUWL
KR+mTRNk3obA2m3QeiiR5FQukT5ssXHcUk8d2YCBKMeBgBOgZ/dAc+Osb2jPcs9ek7qZEjBAwaKX
0WXlxMaiJgqZogP1MHJQ7bVvmTgGSuZBi+I8TqUnbKgw6dP8KUCgycpp3dNdpx7xWcoQkl8vb3W9
fRtstsj5gNpKu6HWCdutCB7gsLBmzdTjCK9wOc1tThWXLJVZi6zNAkf+RFt0o5NEQdD0gd1XtnN7
eZwjCFjZSPhozkofXWPvYdY+M4v8gjUQgSo4wBZ6mz4bJd72ShHF2Rv9XmT9B+McPEa3AR9Nky9G
um0p4PHucJ7gTlsBmdBwM5BpWiQE2iHGMUEBLybUmSz/4S1NU3aj25a3GRd6KsNlO7B4BnOi9v2E
W41k6XVkfxrAbwDXwB+jewhc6DMv0rrfq5qyt21LRX1SR1qM2wJXgmb60V2WGHcjdnji4+OdFnvc
Qob+Go8mQuft0IznEVEJiyya5YUuhaoUQJkpqZEU2CTaAg5aog9vpLWQbkLrwGfpQrlh6mFB6P0q
abktfWGcJexYtYxd+iQSbam0HjEBg4mI8aCa686KzqeEux35ORNNMT0IckKzPgbebfb7KmaoUIb1
wPjmL4JaX6nMA5aZ3Zb0VmFZV4iiKwsYJuP46CaPPfzLZeyfu0K+ujp4QCsfl7bdXbLhL0nF4fKc
OrVM3fzBsMnPczSdjoBBsT1oYOhVxApaRr30XRR1DHw3VeUilocLl1MoiEMipbBbsDlz7Mu249MV
DUWrsqnowGYXvYf/hi0NcB6AUW1EyrLMVzqFHRR8OoEVK/AeRNFCoWlQbVR+hGDYQUBZhUzu3ay1
laz0Te2TXWohiPT2EwvG5djgDR8p1i/h/W+N/fw5k8SAhJM8mDBDz9wZ/54G6JXj6gNKSvbWefhq
oFgSdf6Kr2ENW8AnzSU4trVnLyfQLJWYjnVX2TsazlNPnhmBwsZI8DsOhV2OedZELbIOSs4IJc9b
4JViFfbwRxy/vhw089UESQzbJXkVCcCFUGaPs1TVtSzuxtqm7I+s0rB69AJVS9CZh5vCBTe59m0K
BCFZx/DOGXSCWJfLpkP1o4nkJYvovvSe0hhQacv1Ljsk+FPstZSLTz9H//buu7/51d/+zevwr/23
HEz26OdZ/au/5ffXvBir0A+ab3791V2e8t/Tc/75b376jF+dh6+oY/LPzc/+1eYtv3hO3+pv/2g+
mn9+Zd79x6NbPjfPP/lllTUMaNftWzXevAGSb05HweeY//Jf+uB3b6dXuRuLt+/fveZt1syv5od5
9u7Hh3afvn9n66fz9OU0zS//42Pz8X//7rf/9zc//I//9sN//btvn/L2XDffv7Os97al24YyLVPZ
777r307/ar43iEyVrq1MAqWk7r77Dnh+E3z/jqLze1PawnAtsH2GLVyeVeftl8eM95ahS6nrwnEN
nbSKd7//3D/5/v7wfX6XEXeekyNUf//OsNS774ov3/P8wRxhkrdjW9hcHNsxXVNaPP76fANFhj8X
/6rD8ZBLHMvzfpR2QwUPMo0+NEm1rxG2FpN7IYiCALmFhDamGnKG6+EgdO+jG3RXY095emgchgkZ
v3C/rckEQdKQuHeTQw2M2ZViDdQzMb62tK5A1rgh8fTMmEkcA6+Ot8HUHzqFMt+rTQaRgB/J+BBS
DCCvHBEdPO/rcrIOlu68oD0kHbS1WedRoWAmmrtfefwS67RYaPWSJ46MDxbIMYh5H61lTsyb6RZl
2Dlri2UwSpYv878C3NjNz+zCdeyyXKFrAS5qfrjRDrkLpTCDrp+nvORg1FgGiApDjzfgKkLpjMyN
iQ+HH8rzlVGkKFKZfmgHzpui9AV66kWtyks86xxWma2HYbww6CTLRF3MfzAlGNkC/tER+O5On2WQ
tYPiLj6vB9rmpw8EdYK2xPhxcnhdRMcdgATyIlCQfppf5PTqadK9GezbMzriqD1FudA6FJvxyIFH
VnGep/XV4OMthO6FGJMdeYzw1Uu1OyATiyZsdc62Ey4oIbzA7/jkyui2DMKXWpJuUdeNsxzstlm1
IniJOm1ci1jtaqe/tOFJW4P/IiUnEymks6xKYElRSMilwdCbacUNzNhxCXKZkLNU5+BIwu7nT9na
7iJqrWphzweV98Nj0RPeXlfuHeiebhEUCuptm6M75UvRoBwPmP3wa072AfffSBOI5xEFiXSFWCEF
z2TBSo118tqqsd6YKBLnaxlw4svpLcrev+wr/Q6VEGXZpj06esCygiAV3lIj5dkQctXNnRbwRHyP
sXxjmtmkkv1pkEQv1CJeSjSoBFznrrlPIa/Q9pvWivSJM8EiK5uvk5okx/nKuCgL+0NKJZeA0lkg
Y18EWvjizVfd/CiK8jNQHwCHfJ705Zksqn0oDGNd0GKcT1jrwk72+ba4ycj2rICGdXV811nskgEC
NDRMV1oLwBq034tsPA1YIFVlx9lbQcWtTLP97CQrihpsHBPXmFsui2HEtKADz22b9emFT6fbqkxc
JOdBOR1Pu+Y45S44HRcGHGSeI0l61uXpaLWcW3mSKftQsT79iYd13KrCetV4AFVnOedXA+mP49XX
45P8o9HJtmz8vLqh8E0pZfx0dFJAcr1p1jF1NoOMl8qdQUgRueHO3en9f/7dGHK/GQt5N2kyskoh
dNf5ZiyEuMQYJBIkaSN3bs994x+S2MAAjoZUz51zrQOTz0Xz82/LaP6zbzs//tUQjF+vrjFf8iEd
BdQ+egnn6b/hbv+FsynMP/VOyjRpAPM//dsP2KdUYsImo6JjMhJ13l1sh9zY3t2YKxScASCzZOLu
d7kNesu6oLy4MK34LvPd3c9/ZuH8iUORwkLCaXC6EUD+9EP3RV35wsLcEXouaWPNjtYoWTcM2/Px
EMten0F6OArhf04AgEO5jHzrw3x0qQfbgb15wUXu1sNDqqN9+YWjY37/o6/k66P75koY4kjzCZ6w
ucFKix3RZUwwLAturv8ysvHYuXSUmcWiYtxYxpD/0vubf+oAkFzbXIiuYzj2N6eHXJTCBFKO5LWW
u7qqWfDijzob6pGZci5uQSUNqTE0n8KZcte5x9p1PtXoPBcgZdDQOZS+p8z8jIr/bk42awr3Y8Ru
gXS1W1sad6Jx7kKPrpE2QhidW9YJlR2mByYS8DD1FJYrSG1HvbYOxHa8ZPM0Mc/yKDQXfVtc9sF0
QTnePPMzhmm6YdFZWlLskfkhDuVFphITxYgB8xbBWCD4ov3+6jSlCDd3aDxzi81TjcA4zdM/5gV/
OyIK5rBJDqx99FCtdWllNX5q11vMoygbHdgP/J82fm6s6imcPyqqV5YJtrwQwbh2EvFcWBenqaMq
3hIhb1IUsR1NMLLK+Ot46O4mO7lMLHlXDm8GiIszjKrU5l1vNabwVPtmp1sU+FPtIuL2QDcNWUE8
oPPlZM1Tz6TiCTsPv8anU2YfXF2+oma78CyuidPbzBfxaUWlQXBY+HmJkNbzgejHL2q+cIP51Pe2
c0ePvrWYhslA21I8ufuyvLE75lADYBfhAyGf9zSXnMb2cO4tZvX8bByRLB0XX57FHCJh58xXxc/f
C4aYB9mfLhHnm5Sh0VGuK4X8ZnxyvJKKmo37/bQSbLsUmavpX08Oyy+Cwbhj0SOQWMBvurOTTvSi
enUdeIBT5plrPhXhNL3ReNyokQtmPgmo96+sLLwdTTlt6VIT7yf56k/3/qVf64/0XQhzoVDj4U72
IJOvpNJQKYcvjTaPDQ1nutHTi9nahdPzy1PnhWefjgddK7Z5GK7tUFz4MRMqZUjOmrWVaQRpjW+1
S5OXZiKCzkjDg9fxrTaQ9Nj7D0+ujqq09CkfJi/JfLbng2oVbXU0PVc6K6CB6ee0YqxK5srQmy/9
movQ75zrNEse0WbVZ1XPOihP9BtyfA8MgeHidHGPg1wVQfDYD2szQPE0X83OPOxpfvmkoWKscH+X
VXV3utZtEhgtfBY2iaO97tyc1iSDS0IZlbDE4D4ZQ1ZquetSnLDv9PkrmVcZlcnVmYDAr9a5AfV1
fnuXyUvZEZ8Up2Sp2iNJCMxyZpttTjejYZL7y2jRUwNwZXPdcySgH1hzgJui6vdamDP7Y77lURty
w/TOU12Oi9MvRcTQknbDXVZhjJ4fdkYu/GbWVIgDvYvqLFbGyzzqiJiV1ryijF3/05BBZtG1Z3N6
pJh3m2XccPyNNsImsqnTy7He4XahQ0X3DmkfSyY5X/gsxhBw854V8MLF5AaXwNnPSMCZvtT+0TQq
OgmPjc2IeLpNc4MOrmL1VQjtym9oIXll9EJyJ02MeWyLsRBgUAxQnlXgWOYbaQg7i0rHZVNRldNa
gghOe5R5mwAllBjlqlv5uniTpsY3w3Rd1PLudGeHJnCGfHprgv6YEo9GBYoLt+WrovL5UFXmLV6Y
lwR5IjWPvVPmyIznQSjtH1SZP/cE7JAnxXkg/iMb4/PTgrYj6fYMVuVCkxER3rgmkO4GOJk426d7
/q/7/F/Y5xsm8ywFkT+30f+3/+Z3/+4ff/jvv/nud7/59Q//8E+//fd/97v/8J+/3vWfXuDLtl+9
tyQbaldKyUTOjMFq88vWX/IIix6XfzeVsizB6uLHrb94r3Rdh5/lGIrKgJjn/d/v/PX3ujCFdPkP
Wz9TOab5F+39hf7TNZgyeSObTYFlCECAuj4f4dcLT6KAJ8lADGKHSCW7SvamHR2oB1yVDbmmY8tI
EXY7ayhBB3fjFUYc2CNZcDdGikIikTHzbvLaJJNrFQdyY9CNHSJsIkWVFTgas2xFK+MVPei5lgQZ
IiyorENEUdC3zH2bOTespy58Mleg0ptnyI4I4dbhSA/2imb9tdwj1sh25Mhmq2zqbzJ3p3XOlr7H
UxqKFC7Kvun6cZlNBXasAFpS0DqoMdFa62CF7GiiO0ZtH3iw+pBkCJRxV6JdxC01MHJmmHZXmo0V
XBm6T+hVdZ/4aERBkIzLAoasgTps9NDp6WSKmaQLufIKZX+ziItxXJRR+Vpa7HyHOv7ctqTzyIFR
PxMrGrUJw1+EjHhizIiTN8tXzZJorx2+oG5Dt4y5pBK3Tlned0W093ryuaQRrb0pv5RzULJBeFif
50tDxs92yaAuHA+GXMXHI8+0mYUfCJpq/3L2BbS0V5MYA/uAUCPU0HhTi96jyBerr672qy9T/te7
MaH+6IqxhIEyT3EBOtS3v91AjNClCqk+yjR+GHMCc5q0IyOIftwqTdDOK6hXnj9+ziNoG5RTFlE1
Cwi9kbMUFxr9P9oCzqg9FJpDXjc2RT3peWw+qVVswO204o6tOJoDO9CuEss5NqUp1pqBSzvtmvtk
wvo51Ch3EM2cDTShqE1QoOhpKdOlGz+5RfohVsXRhlkD3ph5fRha7MR0gUa+p0zP8G2XDf4wsLGY
+sdFmA1UXpRqVhXRHpYlz8ekcjcRODpM7o+5hbWwJx6yH8FGtnAVjAZ4ad1UNB2SPZY5+LAhF2jK
JEkd6OClyVaUuNe8HrCdaA6RdRwRNS5R8R5HHVJz66ucQAI0WGYPb9Q0uqU3eG9pR3sIGjfJ5zUz
p27syprkJE1wCbYDr95xM3n28NqmwB+n7BDozU5W5VNLJXmMuWyaGnFTUM4v3KjLIHHOiWhChwnE
YBGY/nPRM88UIUqqePxcEOOCJ2EtJ8PcBy33eAsGcovBeq0RGIzzsL3hK4Fv17KsliCpzOIT2V3u
AXVchAXSfvbotgJHC0uA5e3IF+6PyzQMP+MJRMw4iidSLqAjKO2pEnhIPcmVawhknQWWziHuLzjW
duF06F5io3vVdW6Dvksc9G9Bgu9FPArJrY38kGYEDrDTddKWpJUpZWIVo0bYhMRPqYQubE1z1alL
TAHjwUmzautrNVXzLP0QCTBJ5pBQqqwaymUNYqBsvq8RG0h2YNs2bbsNFddPNcYKfJvzyt4u8BjX
7U1HQdAViYc2C1V6pHWw+4L8ifUF9hcNAHfgBd1ZZuA8dHzjUfbZ/hduOvHT5beuqBy7ioKwZbvM
Gs78+FflAbNzusR3PiKaOfejBpSRpj6YUp3rDW0HjODzqueWgQKLaBd8Pt08f10N/Euq/g7VqD+/
GPh///Qff/jfv/7tf/r11/P//JQv078mzPfKVcqZC/xSupbJLP9l/teEfE/h3aLCRFvAVY7Njuv3
CwDzvUN1hrYAs7/juhbf9o8LAF5QlzY2G8ZgxxK8+F9S+Xetn5ad5qOy+a80hWEaBpu7b66rAMkl
Kp/kOsTNQlUgfkQJyqBFfw1Yzx7pr9uCJ2pK68EL4n3gaIsBHf+EvmTSk9ehMIgoKJf+6MKKRN9t
z7XTPC3uURH2C9SHzyXmccdzFp1md+hfiycGSzBNVoFIwUm8s6l6HDx5aHo2sUHp3mBYyjFmBOsM
NefWK2vo05oOMnf+8YdfUXQOZHvl1GNIzP7yJ1/+LtHsbQFShJ5jsOHWuFNmcFnlobaGw032lO0h
PSDlZgaPpPX+9PTTD2lguXTjIkHr3UdbY4jXKT1yvGH5BB+rctha6O24P/1gEzDu0VN8LAf3JRpB
RX3wggQgqq6uMqYtoqvg/LZWN1vCwtcSWiFrnZWuPWZEeC+Y9ANGySpEHTd5+Z6013zfhGm/NRjK
EssD+OiW9KGxf6wyUt323aTrw/b0f08/4sTa6VmEwQZ7/qGWVQgsizWS07rDBdooO08+dViRthJL
6rUvNkEEZT2IzVuJExb8wfQY+ZO60CC3OnptH3y6AOxYMerSCm07tAs+DWiSYmbM4oWEtnbe5dUD
PrwIPwlCUCRw29rMtopUEcAsaCrmgzCnvMbBpT3TxBGIk7BOM2gLcna3FvzqidjaDVVyIr2Z38e5
PtRY6HwTu75xCmiEeG7uqC5spiqJ6e3CMnNk8sj8X+wcOTqXua7bm6FWl5BEr0OkIcQg4F6CTjic
kRm2STpGaF2Pjdt48h47t6joLrn2NiS1WLXo3QPCSZxI7EKP2SiqNALtYcZhlO2Yl0CzoPQo7l3M
Y9glidcJI4yP+J6Jyko+1y3EqcJYYj1wF0aePpVF35NM1W5AChztJO0eNI7DU+g9416eqwlBmGtR
HaEhg6IMkWKcl9auZApF4Mk0H1T2SgbVnSv04gCMWAL7s+7YC9ZHDbstoms3QgwUvJIkUC+bmdLB
PsPeUwvxzlrjHk/mC40TrPsIqXo0E6s60AmPai8jlK0rN3iVE7WEoKOgPehmugprhL+OrafLa/DU
wQOGnfOCfJHQBcuhPLzGTqY9NzJK121J6X+SnGbToRmfgjtPmfkqYd9gB9OOpB7AYyaKPPAhQEEd
8DZV12nbTGX3qUH2tWYodR92YbLRLTXCImsuCsPHiCFcbGW5JBmskO0anQFdmJS03soIV4TqraaR
/bxRgftyg6nYYSPOyOs+OrPhNwEhZadFu017XlNwHyyayNgJsNvYSJwNuhpcxxJpSeoanyvXWOd0
8KEFG8aFPrZrK2S92EV1sGk7D6xK1lyiDEHxQeLLOVEW3RkXLnJl75OvWrX0ZPIhqoEZD0Z2ng4y
WceahaLMHG8cP+LqE6gpg0FfO8Bo6Of5G6olzVEm+kupXztVZh9CWl/blDywE3rcry/6KMjWCD0O
k+Nvo6R1WdkjJOTSRT6vnEU9eEvPIwPCzERznHJn55w4ddKku9YazrLTPc5WW4QkoVxqWgqPM6Wl
R0QwWSBG8jQirkPniZo7q117XdcUW3S3Z1cl3Adbb5GfZC5RY8NoL/u5lBfmabZUVXXhoK1Fg0A8
nYzUxYTb/YpdI/kgDC2MI3F3T0E6OW/FSO8FK5RkLdzraDStzDvgggcllmsXQ65edVDFpGIi7+67
QNtNjbaNnFBfCbO6r2Y8zYBPGJEU/jMAj2LgK0rhBCPVKVZlocjI7ZyB6M3K22WFdpQEb1/JkhrM
RB5g2bXmlSBvZZlZGHxsXM6NzM/dxsJDnga7KCyxHMeVvDFM8t1qgls9RGZBZmIhHUkEcKgRr8Ki
QrEEKR4fCOvXsvWrvQHV36zhV4kWzOxE62FfRQi8nWOvLP3SprG3jgftqpE+Svo6xqrgblUNi9OS
sriYxv44dVpxnct2U7kFrJxKszaySN/64SDh3K2kx/kvBiKes4jmKMaBcj1lvrmUHV+HBwvmKnb4
fkVm2Iu4N96Y5rqNeTN5bnhFsRc1bldtzNb0lsjD2QUKb59bcqA9nDlbw9QAvXgh3oLUxA9rq2mX
tIg6C4fevc+V3I4ADtIc8VKfTP6aTm11SCZ02Jlnmgvfj/Z5Z/pH05r2naJhLsfUXOmhLzdmacO8
mMZg4+qgVkB1ryVnHFuKqha1dp3rKKP7SLtEsGLu8HlFS7akdy4KgEWRElxqC89l6oH7aSsXnJ9b
c6jnEVV0kF0xPWINhaTsnaNXAM7QP/dl1Z2rDJUi4NcBs3q26VG1Xcg8RtztvFCVp51BQFrk3LQG
dvMOwMJyEF0Id6smYsfamXZpA6bkojKNhDOQ1c1KiLLcFR3rdlFNH0sShTZ+HVvnisY3cl1nrQ8w
ZzrwV1oeI7AHGrTwp/4e1fS41JX1oPpZGZXpJZ5O/16k07b1BZRDwv6w+dU3wu5IesTdel5r1T7R
80XkJ+Ex43KrM/UsGBG2StzZ3HmVstoHP/S1yyTQb7HRfzC9ygI1NMwpquNnW5bGWoYpJT5YX0dS
0a2drxKiF/q7pMO3xQ4c8VxIyFVmn3dOqt/X7MAZHYmWMtLRI9VhlXaw6xNAJmeC0TqJcGkVNbiw
aHyIx7xfUcrBflevWh2UVaEn4bWRhcTEYTNxjLra4NPxASWSzjC0wCVZD2i5RJdgkvZExiQG2zzI
9iiJ0XENNOgJkDqEfQncQYQI7jMvpGgfybPGqNKtlTrbAmdLK81h05QvtgyKNUWqZ9vO1R6J56HR
snTjdLW9cTDKWRWkumFeTgEfqwiaU9DcsBoGa5Vr91B4aIa3M+2uIINjgVWqWKABtPdj69h7as6z
N5niiTlz0PySSmsEOY3QIjAQoE3HbHjrSNwbkqTcdY2DGQQ44UJg0l402jWN8WlxenPEEMQtgQg/
983+nmoHiVapQjSvzaEWpx/hDEsjjPvYKemt4/m3pIiwniB1JoTS9RlZ65s0pnceqgbRW1eH0P3m
H2JMFlbh8ElikKiqNc8r4Sj4WHVL5LUQ7O+cbO/EzmUT4TOGRndQWX4RtHhdhY8TfP4R2+5HDBIv
vjHlyyBM76axKxfo12OuIAB4rol0DVNeUU2LgD7OGRWrfdkZMA4aSgvVVF2EfZBRhRoQfUbTOivD
Fw0Z32FIrGWE43sGO926TQe8Ls6LdZqyiJPEzaSRAzBhOHZMosuIevoCXsL29JsopkXb9w1W9uhz
z9Wy4EJ/KLFLz420EBTLhzoK4bMJzF8z7Y9sz3wpQjiwhv0k7NhlTCxflCF5KB+eSmorZ71Oxei0
R097qguhAQrI9C14PYhFRngdpyJNPSKKcT25bLnh2TIjy0g5Ta3JQQyDyJescCD7JeynGz061yuX
T4J/bsmqir5nytRCoPjGs7WNXSbjKmqm3UTK0aY1/H1N1s9BjOt6UOnKyhnJy043d/50Wbbe0u40
a0EuiLUTpvY5abL6Mumie71rWIoC716xnt707kZSNLgyYNTSjgWH4rKiqcvhSn1uCEGAvGbfleTM
L04VSkeUxXrKOfhw8i8yAd6UrHGyoPRipXlTjRaK8IgS6+JcTBkLgrmLzLhx2g53A2VZkmugZeub
qKGaFfS8TlQQ0SNHek9z9UUvqTVaw7k+I9hWEzJZuKhknuXak+Gmz8QAgJKWikwF8cC+CEEquEIs
kh6UOsGFsIqZH1bR1N3mRvQ5ahh8YTyvbDK1AAqZlFNJrwTPt0mJu1+XKtTPwhAfylBp7ioKW+yw
lrNzLRx/zFjW4tTeCwpHW8d71edsfjB3GllTrC2Z3FUmEROIhhmaU94AYxOXUkslrcFoRAmX/Oa6
WGoN5oCQ1KwJfyWySMj3cQufxKjxR1GBdedPbhsswfxk75rRSC4VX950nAuFjEzHHMIRDagGzGs1
DBs7WBvzveLp+S414gtWt/ly6F/nE9XmvNb80Vk3bkG2OcBUIDrhYgNr5JJtQGtwWZt0OIdUp1qX
DZtkvnp7aQ0rJOxV/ZwP7Lcmc/7H/PR3BrTE/oU8v42YZmPoXIqeYgjQngEXUBh4AWO1xrkwrKQD
wp1rsenzT5AaKFTalPLigNyLiqQKC+PzNBdaK3LyKhf2nmnSzqxS7a2s9AdrLjAX+NjO4PqtG0te
4NWmxkZ0R4nve+l3pJd7qfPcsGDBrglvHKwKKHIyLfjIpz+GBHs9ysuSf1hoTaSWySpPlb31Chx4
s61XnONTs1ahhkY7LbZNbbI2015IC6J1O395DIu70bXxzErOuN1yGXVkgfjNXTkFn9kQjISYfTCS
SO1cNP70AUNgkw+WXu9SZeVfSt1/7YD9QgdMWNSi/nzR64e//z+//fv/9cP//C8//MM/flP6Oj3z
x9qXOulXoRgbuq0LNWtbf1/6Eu8talv8KzJ6mmMWHYYfS1/Oe9umqqWjPSJGWtlz8+HH0pf13rSl
RcYNBQqXDsRfKno15s7WHyQNaBV02muIZwXoFqXb30oakiwVRghoEg2dcVOrkGCuPk0O3bz4i3IS
qCRHyhBb47OFFOhRsFt0PQp1gfidRhZq7U4WgN8JgwjZ7FsGG4YpmIBmGzmsAHxkHWKTVuEShUjY
rf3YqODA0Jio/DfTFc+C6F3mZ3Uro2kfTCa+sNBINr0cP2pFqW+KSBEWUK6cq7PJwDiIVvMpwsAf
RmTU+mEHOy28IqZuWLDGZhAMuyffvmhMkzSCsCQOY/Q/hKF+jFT6AXri2jTKAxkYaEjtcl8T+HbW
FXCNjK4w1hgjyH+EY9Gp84nMJ11YT61Erms2wb1rtFtvcq/zVnsbXGZjvGWpXl4G7OIoaWDCQO3T
8uHPYKnhMrYH4oscQmIIq6rR5efpGOxDY3zQAnp1gRNR2ZfBB9JfiQkRr3Q6HWynQJvQCrD5Hczk
HpzPvRaSpuwgG7InKC0Md7c5lMxEgx7QNtWTrRMaVwnjmUx5Ck/AxQ2P/DGiv2mhUnhx/VlwEDyO
icnWFzMu23FCKgexycX44MOUKZB3sSGajkGSfjJryol9WPK1NuWByK0NSahUMWUN3ypWOmP3uJ7M
8kCk2Vbp2S7Q2ydNrchP6xfYHzYimcAntPVl7V9bDVbOfLpNXAI0qtRD/6Pa5fjkC3a9E4pRR5w5
RnUoYkqNVWusMmLNMcEny75xnwGzeNvaGQ80aW6hFQBkYLt/VlWo3EDKwhcZpqPInHIR2eZh6OfR
fhgAA1fmVUv0W3GXxXWwmF8qEubjDAtPkuNgg2aoDMJhIsqclLVA4xJfuMjgJyZudmc5ab/QJdcL
lqA8hjkeRN4Sxxh3xmzDtin9gqz2WTlrT1A9q3VpXpd1QZgDxsQdc0uhMn9l0PgBNT8umxDteE53
KcvfWqZVYe2Qa2yLAOfzABnACKA69qBCWQBd094jgGGKSCh2iRIlzurMjI/RlCuQYHje2cK8Be5M
6lfFwu1HtdAJ5PGH9pJtwJXbky4QKi8BZ5deCA17TkrFr3HuZUnnSUGzSJyAeLCxvztHy9SjIHPO
XZa1XSUORkNMrTep51z3L4PAfMjb5E0LM+guAtmyk2U7J4w/kciJyNWxPudheYS7/9BzcclxcoGe
+SUaNPThfeG4Cz9Onzq4/lg1AGikO22ggOh57QqGc78us+6WuEnyLjR4SREYkLaPST3wJeYYe1jR
I7wnP0+BuZB3k7EySC+qu2JVq3rd9/6ndJrpgy18yxCuiMrqQxVXl0olW1KwgKJjxqkUEZxKp8qI
YIX1nIY2aUANjeMIIWP74I652FcCmb6TXHFLUhJP7Ie4MfW5QHjLZb+n3rdTWnWvu8UeV9O2LCK+
QqJUAL90txGxiFiwfPKIIRxQvqZcDZPNcAJ7aWwKD2ZIlt03bYAtbojvlZffUnu+coTz2iawanuc
O8bk38wPdsQIbl22Q07XHcbe/xCI+jEI/Uu2tv1S83zy6ZEYG4bWL2XawYkH61uJ6t4nkTq1rHRB
ZxfI8mw1tp1jF8Oxz1IMacJ8HctqU0WwWXsH5xAg6E0awNbTB+LcveKjS8dw7bHcbYBqlHAeV62i
TpJgDjJHeD3IEnykeUtkGN6ijR9kAiawx1M1Rs6HacSd7/Tdk/KcahHMuNzSdC/p2VAfoehTjjgl
VDCcTx1bqdTW11WPCgi3OWj1XZb06THq049WAQii8PubtkXZr9Fu1rzqvM6HdWWoo9nVtxYmr0Wl
ERLqauGtpztHsDHHjPDvQlKkMrz2atAQM4SN8TZU1v9n70x2I9fW7PwqhZrT4GbPafStIqRQhJSa
EFIqk33PzWa/RQHlwZ17WDWya+BXKly/gz/mLaDKAwP2vIBzEkc6eXQiI8jNv1nrW7vcaU4Nknk3
60B9+T+8LHlOA5I3jFMshbPKc8XeXAOrU/XWq5ETBheZ46ENpls36bgSaEwAuB09nwQq5e6iQe5a
27q1tGiLmdxbj9OnXtLKdLZiMl0vAjXgQ2zQrolrHpjvbsBIrudosyfuahiaDWOv301AQ05GL+FG
LsJ5B1QDrTwuwGRFROhnYNcXUNQuMnfT3MixxEw125fCsn8iz6lexF61dWr2x2MbXcv6tcmetXo4
Ov2lRn9D3nTwOU2EvozljGOKyIkDcjASoM58M/jRTeOpKkCUxJGLnsrd6dLBoy3Ma1FY56mgtgTh
Nljmz0gD3N+PzRa7PDZFwtWTgRBzOxJXRhBc8pn88EuDSMyyfDZiItTd/tYr4xxr1cQC3t2XJZjY
0Qz9rebK5Rj1JCtWKXv5sF61NoJq4fafYGiim1PIfdpoSFKLb9ewIV7rxUcuil+inhiYDd4roEq5
+POGNqV5ha//wXwnXWs61xtERhKZW9g15ROJHayy57Ye6gwQrj7+UEod9WTVEHC+jVxGfIlWo6TT
bllWQbFM4yfLCr0dsKaVZUyfABm3jWGcKTMeQ4DL0IF6E3j4TMcGhDU2aEOEF4ZbN9WDkyGWekkk
pVrNz5thS2B26+Hz01nvocc0SHUld+AEVPni4DBbxwT1HL1Q/Jp1oG2LPKaHE8JlmzjQ14xavylJ
SMkgeIdFAReqIKja0sHZMOY8yArXfAw9SYCU9cvp6nvdLg/hsaQTAeotCvHYImNOI0zBjdWLJEx9
nVtvjp9HGGM1PKKFglc39ezLH2TK9/j3yKzKm1tjc8aL4mAN1Y74u2BVT8Bck+Sgjd6jLQaEKqnG
nFj/RnSQ0m8tpWQPgu8Qfx7XnFSkw9Q8GwOb86DTH67GZZ2C7zQIroU0ku8RGzOf0wzsroDCc6u4
pxZLVqLK72JgUOmX1CslylFOiMuIepDY+jjd9pVjLZEQQg4h1NbmwGhb/jNv1KncGkm1lcw9YVau
ihH9XxVSIwbO+E14QLxxbePhearC3L0oKjNfxg4LAYQT71Zo4Fkh7h2ARL/EFoTJdnK+qrJWoLXT
l1oAiKvLL0ZiNKdFug6IJcOezIbFc9HHevo7eea7yBGUiR65VqF47bT0LdfNq8v93vjTJYwH64Wp
7dJ3xocOtXdhxB1/UOoAg9QgIHwwIXLtp0NEGIsrLJxO8DY/N2SmCMkab5E1PuZPqG46Ctle32kW
gfVNKt4J3d3HlX/GzgMHLoHn5VEsyIFj3G/yF8DMpDURNVUPjIzSDu/6aLFmhNGBLveGo52qqXMu
GRSNMUh3Y2qqBUmIOw21z5+PpJTjocJEKub1MsILRkTcLqUTvxlJ+535/taGU+H1nIaB0OcMFi4A
jUn9UCSMru1j2X0Zlf3L7amEUrwyR8M4thjTV6w7eiuykD8xxOtnEqerR3enM3/0EggWie+XrrK3
sZ78IC1+S5sULJy9ZYQNg87VYCYrODvdHmSwve0Ah3QgIoumKXa1Hh+SsT9mQfhCWiDIkKAZlw7q
rLY1CSiCYwDM6cXV3YAcYPvAFcD14lcwhbqTPWnsRyIAoTKllXBJapnNtllrmCfaDvz/Nv68qv5q
pvZjJOiWRFDAkHFy9Br2vnHjvtHxLCe/clchZZWeuUzGeZDYNeM2WxNbXXX+uQrOBQF82PoWM7ST
IBnmQsz6Uhy5OLsOAA0wEiQh1xv+5k1HBFWYsn62eWW1YhhfcPSnwv8ZQqcBAHKtDLMkZDXft0yd
DwrjW1IQ8ZK3wiYDAJQD8twkaXe5xd039P6PSpvnMalfMWNxD+Rt9MOttO2JUYY6Ci26CEucNHno
kESwfB7pKor8uzYOhW3sesZswjB+AXU9OrDCpXZVTMNT/HE1kSLLmAp5kHAHUhHAdEpeYnl3Y/8O
KqNYtk4HR8BgfVlR+EXAHVqKA6apzOjG+M1uGHu4D+4uEhQN872fxJsq7C2aip3ntPtU/WTCjS+Q
xU/dsFZjD+P0+UYby4s+YPYNNFZEzk7ks7fOrd8HpPJ5dwXqHrH8zb/wpQ1LaQ+L1HMfpDzmm8Ti
EMkUBQld2H3+HzUW4Zp5e4/SYGIU9xrZ1b0L0q8/ZzAIiKsxGXdpEaKgIH/ION8zwYfzyKIOjgNP
CvxhtCjBI4nU1Znck/pRjvmFIfQmkQPpFP655faFkE4RWmJIy8rypZ7ydwWODUGg2uvhWcIQXWWU
EHkt1j5006qKDrAbkEUj3af1KchbRUgXZiOyKyyPfH86oWhXi5HjS1Lhpc+plPbZT+klYs3e+spf
2VX5m2jQfW1zajZBBYyiY2MgScdKpmto+T/burp7YXPzRMmkd/ztWKwlGRJ3zAISSqk4WvWWcVOO
HJByfHVT+F37gWAY4P3KQ/08JWrH9FvfYfSE+lljemV/7aWFs9BcZJtaT2+FJgVOKaSw0VlAxXoX
RvKiE5NZpFRpIYdUMt7CmNz5UKLpihLlbe24HnAQhkzvBv2sU9cAAFIfhV2mwNtD7VxVnCIddW7Z
Vfc+AT7fsJZJMqJ2ijz/Jr+Yyz0s2oXL9nql+e6HebS69iXzV82nV+VfNkksqT2+JmR4pRa9mT4i
LK2YwEZ2u5SGwlAZiVtqI+z0Q+Oq2/LWoXdTkrxFNjk8xyzkHYn40mz7GvmcjYPGFUpHZyysONyF
zqse8QFJUiusloskZzxLOp+HHX+BZjTEgMCaN6mCcsFpuXWJWzvHuXoKHIp2u+UNEIq3whytx2BH
uBgHheVFjzajyWc8KStal/V4Z0VSXDIv2xVA2kAIACvsSK5URdtvXCLaOm/8pNkY1kbXn6HWrgk3
aAZn0wee9i798GmIy6uB+OfSujw+uhqlPjkoIb97QO4474gI69JZLdu1l5yNfp8GcfUesd/nhI++
6zR8LSt7IujRxvdkkx0pB/tZIictoqTfAbjErTlVIMjC7NsnRU6Zrbcgrt09OJ2k2Lbm2PKpDtgX
sotQWnwxg/mlevW50Xdm5F+pjdXWGgZnD2haq75zH08w9q27nla4Ze2VGK3PEE7twQDbHjKj3kVh
cehjlV1jABLwwYwH9M+jmskE5djMhHkALYB1FpAmon1kbvifV4CBXHdlwSNbZ9nBcqYPTwvbDw8+
m4DIoJVFfnaCjM2/6L4aFe5HBwHCqCO7idhi+SMmuVSG8LzKQ+iUv4V/k1VyDZ3gYQJBXuEUvrh9
8ELd46a2tontQF/A1zWvY1yRlNM8IhSr+zqsLm0S0i+PPKpyOSxTItAWusPlPlDt8M5cDIOaKKgp
peJglfcasI6gPwbCREg2ecWGmE1KxwE6cFoX2sqYJB9XZh0jTz8NRvgyFc1vUunsSo9OltMclKrX
kQszfCrok0qv3rO271dW+Nla/qsrqjsGyjvumhXYWvhE8/OszF8sYMULPSrfs1a/DaheyN37RezH
siG0Fh0J95I/1J9hJYLNGBgveioQ02jksTdKW9ideNbriiBKh+yNMEC55anrlM2z8AkWUqMjlcJ7
hHBCo2CMQ/enhgACuziHutfa34PY6do4bKkuEHfcEEoTdTtHHtRwdDOFoIW3qxmLTZ50l0ngcRnV
MJFXc3W88ajITWw1Za3ZGP50RckZTHIB8xiC7W2jfY2geS1sQx0qNnMME6Rk3cvjgsUW+Nt2AzQW
fjqdrTmn0VifgVHa+yBNPhHFEK1MXIN8kDbX7eqQMkz4wXmohYZiizAls2HrZWkPkwgWLJeMQ4jG
WKWJ8VADT3x8RJvRDoB/xCwk9ATbYOm94KsoqcPtF6VAzZW1fTbD4b2nUa4m+xckfux1ZDxhCN/q
nvGTOF7iGqtXNsvTkjr9kfXGwfHMeKeyN0N0ZHALHUagu54/St1uyTdMCD2zJc9Fvzt0nXKXSVAx
5c3uc5MJVR9sH+GvmwLPDhBvO0RP0W9Kj306QzV3mUesbSdY9CuIOjsvw8LYMmVeKwewrVP8HpP+
WoG1GRRk6SpyFEdPxCGp5vmN0h+hjuG9MU8Ek5Vr9HdQ3kbrS5eDu6xaUMOdGK4kMZvEBsZbq5Bf
cPzfMjmmbJs0lxmvK97iduEBBaIjIhotY7ldCtO/g6tLCRcj8hIMXLJOGQHjwz25cX7tS/+Y5fGw
MnKysnrjOtpVcIjMEl2GgodvMSpKBMlyjia3pIs+l0SpjuzqkTk29aaLnlqgNfuW+RzAPmfXdA5L
0jhexVQAEeAHLPfqJOlzQ3CyzV7P820Eonpndw7HB+UEnL2c3Rhkbj1NHr19TsCiocd794XUNoER
glbqp410kHMFBJhA1djWTFqXsm+518kNJgHyC+L4uLRDPVswiQHgzSnFkvLD1bqb0bY/hlYwmrEg
AAxZCrHMwXrS9SRW5jHh0Z5jWlvlsmDjb6HR5SDIG3ZOzboq08lgmORV98kUG7CFld4TUplHHRA0
XCchEWXGm2kMm7znQkhR9DQ5GsFA4w9Er7J3SDKXkfsqpmORoPLMcxenSkCX2+QbhJEzzzP4wd12
d4J+06eMvYeNmQTuKp2nKB0htG42i4AiwShbYaZULwn0/y0fQ++Y60GfzyzrKupWroKS6WkZjIhp
y11Y6s8WogH4reMxycDA+t4TWEY6SOhxLGYzhSBBW3e0gMtzA0VkIdg7U/64aoXkidjlHDCsfG7x
K7QEw1c2adpBYvzM8WTGgEVz9zhkQb4s+CwNrUR2qPwfEDkY6ccfZlJ367GoMTKTYJ5CBpvCQ5kz
qXCbdtuHzbPWz8dkW74REHiyW475oKeKj7iY28wdFk1NoImV7f0KyyYqiHpp1fKWRnp2RLVm7pKm
ufSuWe1Mv+c087WrW4Lvwua3sgpiWiU+7qWcxi89OfUNszYsJgW70/xdtsrGPVG8OUP+SIiQ3qb2
F3jGHHug4a9ZT2duKXBVNBedh9ACuigQ8PxXjq1rpxvtUzwKhys7OwcT8xeCPT3iNGPwQECZmDlh
e2j57MMaNFNHFpCnG4AnTJQqjisRHXZgt0cHzkRPDUw51FkSqYU+GWsx0TwUhvWlud4isuSlcrI7
se8A+j37pTNtLncD6V/DnmthTzxNrTSzl2JMjwPe3I3eVAdnDuHwyU/BXhvF2FDFNv5VtvWtz3S2
Fy0RbjJtl57DEsz9dn24Wboi5kApIt3zgyz5I/jRKpIfEMVJXGr3Vix+fvdlcrer4drV4srRgZID
n6se6cteFjVzJBuYvJZ96LV3xs9cLctu3BktpTipx2c8xr8HxCmT269FBUsKtSCoZSdbF8m7GhGi
pegM15kgGk6VihSI0jsYk4ZmI+3eCWwEw8AIuVbjtENhQpw3iH7diN9KauLD0PAb9TQ7AEFc9BSR
wGNpaLUw39uJ/O4kYjr5ywS1SWY0InSwgY+iCKa9UyvMmFq0QBj/zODrI+dgX/Ra4OEuyp6lbD6S
muZnyEp7O3T8O80dTyFWciHIXdJm6vzgIjrTfYSVFAa5jlG1KgBuy/E7AadA6dLNyvh4bfBwW7Fp
oqCyx4tr1+1SoW2zs+RbayZKg4JYopSgsa6LV5Um972NYlm3aFnmCQhDnGnf8XqRzmVAiHO2NXF7
1Nyk3sWOQ1CefTVb/sJsVHXDWdjFZRrL2drinEtRASj0iCYb5dPYo6ByHfNnMlCopORNK8KJl7XL
3TflWIrsqXpjZLuPmRYirAt/pzx7mDATJdx1BYOlAMph0g3GPhPdD48d/0rZXnR08uHSFRT+dnEL
vDkcagYhqgZBQiP2bGyo7TVr4TGG2k3Tdy3ij8jOChRr7s5xSpCV3YlGGrA85z9j//KHrKYbbxsn
ftiXG9jCS+HLTz+3q7VP4OhCGslbQYS7RLkMn5Ek0cEeVmCLHrkRBNseOPE2DtoLlEtg1TqzCAig
6owe3QO37GlcYiRuMyXcBAnDnzzgovR4GrYuiOk+aZyHNyAa6WzrPXfSaWugXPQ1lDt1q13Q1M32
JPVdjIB3bZP0A1nkq8gq3L3j4I7P8pCicBZyRYWqs8uk5dxbZOUsLDYSWws3FmoRyr8mQLEyye69
YlXiO/oqytWBjbnFvqvQ95Y+I+/KCQU4C2BCzDNj0+k15Vr3hQUZndjIbKAt9YXNGkdEazwA8Ubv
DajXqvyBsO6Q5bK+T3UIjLnacAFs0QONT7A4eAXd9NAbj+JHm7ZEPy5aOd3I8vkVQ+vYDvUutCh0
2VMgKZQ82NGxk/AJRCmZb/mmWrL2f/SEwAzQEbmZPAvMIHk+opqzW8PPqYNHiRvTIOHHzlgvGumq
9hhNVpa+7wv5Orb+T63Bl1lNZD/h3HS9ZN3Ictcm5SGf56ZEqUDVCU16pzj7rTtWsa7c/r1J2N0C
zf1I8KfmFp1LxRA2YRx1ojq1+/k5HE5PnBn5bKw+1yb3Ejf3e+/gBqP+04X4ItSh2YQmyEKzEtvM
0tgjudDYMrNdT82+SOWw1ibx3s+0FDviJKsOkwr1XaCF+oaysfX2HO8g7rSBaWCj7bRMvph5Aoh/
LNel07Af91lhuiiw44g0Q9F099zs3pl878gco3yjtPTpsJgkxQGOubPpWdz5VbULw+lWB8NnmnPd
tZXcosNi4sh1Azrm6NugXS2DzgPj+3cT+8vc8n5xh6hFms+Sm1wQKGjdxhzHuNNWmN7D+I50g+El
8UDRC6T6OcESUULoGduUtGpoTu0xBFvXj6QXuOmlGyjgJzwacf3Rmx+Fo9+0UvtpSspi6iAc9Bxh
FeTMgqjb3OAnIKD6ibqWqXWM8dDSHXSjBDQzaVivo8z5ZcKjWTbzpE+E7bF2aXFMgAojrh3TofRq
x6ecmOVZpvEutCJbBfZ0ovBeY9Fsn7jOJrd7T90U1KLEp5BJYLA0Ug9FUlxJqYZ2mA338FuV/c1X
7QDu0z3AqSxd6AgC419vdwdzXDlFH9CaQLGWJScH7R44ZJj0wVH3KLTiMfx2FAGnY5iyRIRAZXKq
VVhEgt4rN3HTv3DVHAt7MndBxLdDQCxMqL4j9nO8ELw8SNuA4zZXGILNEpQpZIMhlUeSdo5+TARO
WhBSbfYncuLlK7KnoiYwD+aKOjShc8p7l3pL4WdEshncfVQAymXCjauj+cVakBBAcpt6edCMRr+k
uvNsicE9pYaGD3uy9NU0OOVGpuBEayOutn7in/VKH2kweiqASs/vrcJJEjnRrSEF+06CDVNYnXc8
4lEr7CEFmsIvU9B/Ku7Yk9Gl6WtSBkS3+aDYDQIeX2On/px8wUQh7b/dvmxuf35Bd/qj9Tp1+vNV
p7XNriO3ldgltmgY5+8csOi/syE9YxBwnkXKG4cdhue+LXd1DYHVtc3+ivzbO2YZjhGDKLsDQQfD
su1wWKcqKRgI19Ep8JG/+AVdRGdrAebcWpxk0Z9yIJCnZOp+DEPRHRBS40xmXY3jiudsaQB35c0Q
SxQC9S1sUXToUXFln7QGpD2g5bfrdWITlArGlV1OhGhcdhFyC/Z5Zyiiu0Zv+Wr+Vjf/EwiVfRka
zknCYvrb96sK2aNOYoRyo3JHOlL0opM88GIG3o6c4/zpz1fUPBMxPGx2AtQQG6h93yyoxFkfyJ03
BHDNice/VwQw83NMAI4ztA8OIG+dqcjZtMWeMkq8keDOesL2x4sU4ScCGoyitS4fPWS8kut5vssN
UR/1Ljr0hpu/Zq7Oxt1RHyLEahSi7T0aCvx2bYXkGnsRut80+LCjGUcsg3hjdpDJPY+yhyF5uXEV
SS+GeMom3tO+SZ29BMJ7zCI6p4zxP+srffapeA2KnzDbm2Gsb+3A/MxDjTX15FVciKWxEVbEw19X
R0zfaG8tvdm0Hb4mT7T7smajSsCJse0HA4d71RukhhPZ5IYYh4zQ/j3lzrFtyZSbB1QXainCJqtg
YMBa4VfyRowqmn6ZnGqfJ9gjQgBLj1rxfhqkU6xcB9u0TvV287Iz8arNR5trJz8Yv0c/sa5T6zdX
lxwIBKwwDCrzLfKG+6RTrGVtFm8q3anX7aVvpoCRtYpRcrwlhqe9ZkH/LLUhvwzZe4CUiQ2g35wL
dpsHVFVLlFwQ9QhbMZu5LQ0mjU+l/ylG2fGfHb3MP3ieT6GYpevOj5nbd8q7MClxt4Yz4gUw2diE
lTudHA+HlG+SZ5qLpNu5dknLL1M0OUoTywCj0sp2NHfH+55tyowNo0fs9YRQesmknF7PTYdtRlgh
slJ2avW89+V4t24s93lhKnoJQaAAIY6NHb7LuaJOvmnNOoRg1NhhdUNsjn+xQCOdMTB32OFPxFmB
ZqhGRVwu8puByCXhREfUBOJUdDDL3Q5+OKquzWhoBiyIxr+2Zp6vU9u2Vr4e+uQ61sFeGRFCpDFN
V6mLJBu+Xf/a0wviKJiXEECuIcOUY9xtwd6hrjE6bQXkU90It1g55udIuORvGZMtXGgErRYhJwQH
3ZOUmYcTMMDx5pHRJvVYHaPI31vmZ2GE2Dp0FT07BO4w0rVQAgXhfZya4IDmbrzaoAf2eUMWDOnl
Nz4k/8pIJDwj2cgWU/c0obR59bVEuznOIeLPWJVu+BmFMZ5HNl1hFRqXIigEFybqf3/q0m3aMTPt
u7JZmDym+oh7ByyNuWqZP6MpgwKU6Lj/AvA8XmbFp75W78gWnEsgdXTMbkjMltHwXMom6yDQzC8n
Ub/97YVYTNaiHjgGq/MlQX76ieFLiFbO8VcjhoWNjOKPpmV5uBid0SXpME03kvHJUyfr2UD3xR5D
O3KroY1J2cLP7wG2qgE81mxLYL2LoqF6Thhixcg8L6Pr7UPkYYugdZt9b+AODV0/21mCztgWi6oH
NV1ZJY2x5BE1U7WCdRoCw2op+w6T96NQifbqBMvcRo1gQShmeGswSMn7L+KnoBMRjo2R7Ae4Nn+d
Bio4eqp+pawer2mbtKs/L7ET8Jn+0xH//+KIt/GQ/9/FwX/9b//w1//6l79DF/wHj/NPf/2f/+Pv
/vW//8v/+ss//uu//PN/dMnPP+ZvSmHjDyUHfwedDENJgLh//29KYWHNnNtZQmwDqDE8+z945MV/
0XUXya0JtwbnisB035Y8XuHbAtXVbaHrOrkOOgz7/y+PvKt7M2fv34XCrilY6/IS6FscoQvEwv8n
fGEYHSZrdbYtHGOXqGLdlX18TX0iuuFCsk1KZ7mHswGgMzyaPFTPMsoBZIj+YYjUO7suI/Eg7uWi
DVjetJrxcKFWDOkQ7OMBSHYXjm8Z5WWTpt4e2zvI3AldIYtQljvAbk2khpz25p4cSiCqg/oq/Zqq
mPvTLZVYW6b6bnt+kAdb/RFJI19Lwx+3f75Eu+cv56k9lif+LdRT7up0IAXYSauVkO5zTZwjW9rm
bjSPcRjsp3Co0rePUScvq7Mp+fV82vdTrpa1nnzz5/NxODv7sfKzaxrz0hpMGK1P39oRAOClCoSW
Pwb3ziFaR7WuTR/W080B1+LBV60o9WlmeZwBrQdc0xJVybiGoeZy7HR36wrgtexIbKClB5OkteOf
XzSHmVTrseysUubJYzVcctbbh0onNtHvQJPEJBYseg68fZDlFwOV9sJ28pc8GdWjcBmxM+q2Vfpi
YmgTfbPxwBEg4EC03EekAivLegl0cEEZwRinJjFJBm7IHHKCFB6g1xwao5xZQjg0wkDfT3E/rNnq
0a9BRchcGPAWoaagMhNnqcWjuU7m1Mps9hmRcBAuyjD1cFgExrLD9rFSE5mOvkvURdUQbjORd955
GYGo8KMXel4yJMpLazUQOgKbjoAwBKf7vrQ+up6IaSv2ByJNuh+1mX5iSqUJia2v0nXRSmbNk56m
9rKRGH/k78Z2m1VvpLemqdgF2SReT/ikUDKTQqGP3UveoOGhzGb1gUWNi5UeB/GWFpGxlOK+X0sN
TVdlYijM/+grGDwRDjmcTYM4lYr2YpqiYYWzXlvF0GvbnsogRthCqjcfhtQchG8svM0mMtdVGz4F
s+ZHJ52MQuNylguM1Iw7fH6GK262hUu9kAlqFMdnrFP0YinmjrHghy1R9S3hCs6e1ZRbAAhffe0M
/5c3cJmUw74MjAcPdkR+U/CTtQRqg5FbiT10ZRGOMobxC5pLri2SdXz7MdXRiwKPy7z91E94T9Bo
0Eqj9UaDnG0dFsL8PkvbV8YjSrQ9pnqcdW6+U85XEtuEAiXabvTI9HKKIV5lFQlrhdZfVJZeZxFt
mXvOukFUbJWzjs3q4T872sPJ/Wmfjv6+xL649shPYTBivrIVZo9pX9ndo2dNrG8/Yb/BFYahgN0d
GzGEKrMd1G7aw2QKHPbCYsRiBj9rWJ3MnuBeQMMigIwWSuYlucBa/mH09iU3qtcWYIELZooCOY53
bS7ZD/seohVV08GVQqxQoV34obV0T6PuRYe5gSThKPuNp/rIpiLapCxcka9Y8L2DadyQULao+JSx
5kevMt+7gn629x4W0q5l5ROg2fjYicyIVWxIBnSinaMt6ToJLiU2RNVUEyxSOXdPweqoKYCAOcwO
e6RFQ4/sh7ZxXHmOLI6VtXIiStIEROwybYYTtoIaabMqto7yv2j/PBR5xiK0h3dwBd/DYG0Ls9xr
oqLPad0PkaMybmNVrDJf3oBmMMYfCEDuyXxqRGqg3WnAKw6zWA5Lf51eE877U8zr1qyw2DiJOKF5
PU78zUwz37hN/IPDcRSkyHhq1VEPE7XYvxuh+9Sj3o0CZlq85vJoDsZsE2WSSt3krBJ/65Owvoiy
Ut9nTtGs3KAilK/ddN0I0ghVLFQrxejM+M2ZYRO9gEonZIBkNAiJp4EW0KpdQpRmBlW9VcCe+Dak
R3FtVXofU/EIx9xlxMk8KIvjNz1sdkOJqcOFmUAco1whJQATnqLW14Zir2BGLoMOrTlN3akU6Gzx
AjaDbI9ku78GTJoWwmieDOHyIpi8L8wq+Oix+S69bsIuplso59qegKVZ2es3T0p2b6Ol40xGgMX0
STJSctrr6DQ04+mhMyVa7pQRInvjBy3lS0le4kJmw61jZJUNXOoGhjWZZBhcyHFd1cJdcmCTBzSE
9zBWYlt58W9M/x84DNpFlxWIuC3/A3ug3AS+sy0y9e6r7BvlTrAFRaDTMK8KHOLcMRElP2MjiZmg
6AB2RYweYgecm19dzaLLztEsD2Gy7o1vVk/kUlBHT3GQX2pUxyAJ8K8nj0pykDLSLNKI/k+uRZCw
qpnoUahk9EVtyEdNm9RoMDXclhIgs8zjEE3M0kiS2IxsPjzlIP6NVzyWnGXW1zqDYaLNqukRWd0t
Ha0ry8tXaCZ8U3TtMub5wmO3vQx0McnI4CUiPmTvkzrHOJBVWqi0U5xYzMhwMwelIbZer+4Fhiuy
zcJ647FXCkf3XGDeX7qt1e/NoZCwrSBJIG7NWJFxVyCnSRNUHPD8nhHlYD1XprGa10ouUXM9zg6Z
sXYKFtA+OO+qjuFnEEQ7pk/DgjiDek/iNUFm6Wunl7Od0riiuCqOSvhsV3KoEp6j+hPrJ2R5c6By
bm0ywYTKnxhqtRInVtbpwd5X9N2IgP2e/aSjt7T9yFHgDw76YXQCDtYYPSuWYY9TY5EF3W+CeTZW
q03H1nBaLlfcyZIAEuApDsWXVu8IJLhEreYvxsms13XAvrVzyT8moe2kxSx/+E65q4ljVoa1qWPh
7CYpva2ud4+4YXZkt+T9NurZTktv0UY9sOP+XcQTxtVAS2fj6ZwC3PUMY++DEvhJczxUhiYJdoTu
t0K18vANKzxM97Tx6J0EY/vpFyyFbu3HY7ZuxDCfRYAMffVc8yhYpZi8WZy2L9XMcDaR9207BjhF
k/hLAIGzDF2eYpisS73RmpXRsbFT2atUvbgHtf8Jyo+TemqfAYjSh4fFsnSb4sQXet5WS8PJSUcz
oB0jpt8PkSA1YCTGhqfvNWQPAQomXRYmaw99zpuZ5RYowS5mknUrlpnImWnskBR+h1Y5rrI5QIeU
6i6KT5Y/hVsjsZ8Ltxq2BPvGmyadnnxff801dsQl6a+bqm8vjPNIb3UQ21rfHoXGJVT4U4X1i6AF
YxEkbb/vk09J0M5pbKJfuYOWYcJxBxDQrb18aSVozvD0klk4oNRl9gPPJZTvbWL0iBcGNHyILorI
rfGiPplUDReNGh31UPwMYY7ABXiVPdzi7NqLxlhLlMVLN5TH3HSxrJFNnyHwRHnJHKF1CFEI20+a
+C4Zdm7PiD61EW6ggAbB0ImDmcUurrHB2wi7lU8R+81Z9YszmV3UMATNJucApeygQAM3FMpu20db
25LWUW+nh6Uoy3tgnJxYCNAGTazdcfJwPidiw8D2hv6n2fS8pWunxMKlVNntkm9kzWC/cyR+qP2Z
hzak+IZRb2yR8e6BEzJhXUchEySnHbBRN87ZtozuSQ8Zp3QctbGNZiWAkTVg28o9PPGE7dwbl51P
ga4F26HHiBY1Q/+/OTqv5caNLYp+EaqQwyszKVJUokTpBTUaaZDRaDTQCF/vBb/Yt2zXHYkEuk/Y
e+18D1/ysZGJ+zQYuKsvWZyqTVoM5iFTWIobnz3LNMRQBmEL41g214TQksvKWUc9YZoXQsYMdL2a
54a8NDgAaGMa0zkxaEl3OSu4JIokkvJuVabTa8Vqdj3JoLokMLhaMqoxbtRn7HpMjLwX4NOcEHg6
ppyVgqx+u6nPuHdIAi9c63kumeK49j5Q6Y/NjYjlkV8QJWiWF8fUQyqyeEBtH4F9US7x7u644QQe
t0GILqZhm1FPGGWWySCfZIkdUjDV75AVzWwbioEQhDkNeBMKNOiMWzfNpKyVkbn92ZFWuneL7C6R
Lq0c3RNYbDkhk7OUAbWL+GSw0K3MTHR8rJIrN9bFod11EWAMJyxfK6v0N9pAJNmMLfZKuMWDWxUv
WJjexiHZG9F44Pwed246oSdAh3VCV5DH+T9LJai/46GjZSv4OJlRr0oN/hyxWr5XMIRpBK4eRspt
EqNnB0LMUgsQJnwMRnEVwxtZmwfChH5m9A7T4FQ7qUq2K7nrAldwil2MDnrVP6BPSI9+4p8gAE0n
o7EekFzV+55vZ9czoOusURyIMiJs1s63ZhE/w1esN8QuUutlLxiY2o1ntFd2+/esqeUWzsO09yps
EqUlXhASDWsvn2C6jRZx3f66yEzryzHGb5Hrv4kFrmIMi3wrChrDjA8F042/a5v2GAwSBnzpfEe0
TWV4qjM8OVA0ZTM+uHn2YnLfbsmwSGUCF7twQa/LvFt7OvtNbXMfYJxlTVkm28mpv3LMESvYtiZ6
x57I5CDUG44jqpol3LDz+39BvUCwWE3sZTTAVAMOyfcbGDvf9K+qwPFqFTOnrRneOBUgjePH0xVq
5D6G7Z3LmImbh4YIVcijX/XQMWZCoF3dHgTRQawSTACTgvw1Lto+skfermyjJqaqoA3yc+o9jWXs
rrpweHcyU66rhzkDvD4EYX11kP5MMIwK+kmfhyJJJJaHLL9ZuXwdAvNP4FbjAadE8hwp6vIMm1Jm
ZeLs832lbC3qwiOD3WvStWRXlBcmX0qYh1slKax08a/IWRwng76j3KvOKYkNiIUi79yhiuCUpWEN
OS3RX5InbcQPvWGDggvS3zbz1WEKceWZHZUJN9XKyXDtDsQOiVxRWo9oiEMFTT4yhlPmII5B63/A
IM6qnfBiYk4RziiNNy4UJbNmrA9+WDwlMxIo16VIM1e5yQ3cRnyklYuVkuXxd06qNRZUuC95VvPg
9AjlZJ2mm1GnP63hPGcVzooZavuujhnm8pCfglIcw7Bgvz3ws3petu8s5ymYn22pXHIP5QvRtKJ9
yFt2jKqCmAhEHRsWWw+WnldEi/3eMPp6TQqTBFfqn1MTHw45ttwzljzjQViPruj2Qqhpo4r5pcuB
FbXuR8iC1ayNH3s4J8zScTmwGZksecon/30qaA58f2xXNblW1C9sNK002aqC8bKTFV9zhTyA3YtA
ZXAzBJ+n4SMVJhQ9qNDRR+JYQjFaZy0s4gon4QyFi2mGXPP8JaxivzxYunx0JdJURjWc0bzMS02b
FzOARroKpczvYSzM0xTgPiCX6JxHah8nSXpGZPEnRB9l3eBFXodafBcNQbydPV+LBDG8YqzB/YNu
xoDNqAfZHXznWiVMh0fLlKgcnIIkaigedcBDRagfcw2JgH6mna+6ytvrdlMlCGO0E/4OaYwU0/F2
WkL0mCENA+aZj5X+w+sr8fFGw1kvlvu8+pZz82G1ENVmf/zWycGZYFlSKO792ryHs3HTtSQ/zWfw
jmr4a2AQwrPQgYNK7GONn2KTdm6wiRhWRQ7reeFlj3MjvyyTD0lGet9Uej4YbrZHHkRWQa/w8+DU
inwD0S7x19DzZmzXs0NNWLQbgtGR+TuHUEyMoFS67b27yJjnd8ROC3ITLvbg30WYxTvwrr9+HLen
3B9us6WfJj/7QQ6C73VGt1CGVbKNFNHUDGgQzKp7X8NEySu5HTMtTn0Hwt/WFnMVqmPetX4XhphE
QRmYLTzZ5Spq+2rezDaBcvk0NieD00myv16zZPdFdWPixI2PemTyiUBmP7rzcT16UfupDetijMvX
2HI09V5Flw+caAsTCCW+Vt+s4r19USwyU1bIjgRhRipkuJ2br9RxiC038KWpNjs4uf/I7m4x6VMj
AExNkbQMmmshhuQ7OQ82H/QYjPfJNsxt0c/bQQ/lzo+m9w4BzXoMUpYGlXsoidQ1U47X+E9u0olb
KCM2YQa31DTcYd2wkx7VtumW3qKFsRkL/u/NW51Wu3DSwaXr5Mbq0JiY3rMXHFSJcD/0GW/Nkw+o
byBRgisCzSt3DuYDIOQsj8fnvMIe4Y8kAvhl/072BLrq+F89oYKo+5R+kb9CYkS2E6lna4ITptEw
uDlCXwyN6UBubUVWO5vt4dzklQ+ZBlmpYHVVVyQuiJeOSEDuBGDjQ/FQuZwzgcX6Ly/IxKqNGbbk
LPaMR38xMWQDZsWQThfJ77ij40KA65RvmWP89qoKaGSJFIczEG8HNe1JIaVJmPNvz8Aizk8DWdTG
Z2He+zL+Y1f6ATHGK9m/1PANfxIfTGBVn6JxcWpVaFXHpuaB6UvkUiPUTEhFpuLPxrKGG9Z0NmyS
ieWem3RTJx5YhD6Z8WJpBqfOeMFpCRQSwRX3EY2/QnEUtLvBo6ANZZluJwTFHF4BGsjqUNHKr40q
MviKqnIToWdD1AXgUGj8oQyfeF/REBf1ra0Hc1PT3uCoYgCtixoSVaC50HkhLf/FKjzG1XkkDnqu
bhXjSRt9GcrGGeMP6znYbj26jXawgODasXWU3UNhVFim8Iq0gqFUVmxE4rF4m/n4nEaTR4ax15p+
nBj1jSIr+2j9LWSu18ylW2SB02s5QQjpMHqjVP+jTVajZWmlRJW0/5yoN7eNh6sRda9VFRzYDXT0
zNL3jv84RnlTq5E51Gg9ToravR3Ni5XAJIerdwqLw8CpUOJ8BjlyHLHQH/LmrMzO2TqtF6Ed7TdR
Zalt1GOX1iS7UosoMWKiy4jRdcclKy/13/o6+dcE+YeyLUTCHoZEt0dZ1LMHPKbZj7dog6q+xYKM
cVF+AIpogWAz7Uw5nI0YJDiGQfsQ006hsngm84kQWycBjlRvrcAINlISxSvCZpdiBN5mHlk8LPFC
TJTzpjIcsaIXvpsJAJAyGn9srj9+6ab05IPd5xxfBeeYQdfnFzDwdA2LhLjWvNIXMy4+U1+5OyfO
fsGn0vwO5L9jENpOEHI1QnycNMJk0C63uP8IX0vcCg6e/wK8st1lbHnXbpgfmUogHxMQMl0IAa2r
GUM7PBHBU0UbSpZp8Y/7AFlHulCucmOb5NOnCaM+R4wPQ4QPJBwp+xN1xuA34m5GYZ2b1XzU40c+
ot6iuvO2mCKHNVcDQc+Fc2pB6q1SIa5hS8fow1HhNH9scA1xsWU+23aoUTHnpCrKf1qPzqZttLF3
Fa0oAc8r1+AewUxO765w+viurteNl4ut476M3dwha2uipWk2XpB/wOFvsWijj1oHHivodP4gcsh8
ssIb0dP0ryitM96YoA2GPT/RokxFYykGo9jwBr4k2GLIyeKFHrMwORqmKo5oDhCYzXRSjn8KfZGc
e5+BB+6xxrLPreXnB8Y762CanvIe681ITIrI1BrJBwO9rOoPVncKpQ0tBaQcDcdnVI3l0XPQLmg1
bBgaYss6kR1U4If3YG22cUkkrx5TqBHdSfdGtQ2M7EK0PML0EhFM+aqWZV2tUKrlZsDwSlDbtGVT
bGvQV5D9XgHNDpvRwDftFB6osix69DuqgSSGsjalgNWsNxLN1k7J4LYoi/SkBtwDbpF8KLUwLmMB
oK2ILLTd3bDtqfBsdP7wwJxzByl6gsuC/CLY6IIkGLeVL3BYGOxHPJqpIjS7pPN1m22dOsZVoond
AbCGAx0mtyL2D3oKrc8puZhpCFp6IoMyY+/NPsg+J0taNG/Nm4KE7zPyjdzoXZrTbuyTi3AmYJMM
51CbhE9NVj2zRBBro/SIO+f9XsEQe46RVbhSuhhb5QMJ1nRdyKlXZu5v0aXyu3Gc7JSbXaPXsBfv
jIMci+c5xryTBi1v6oz/A0ewBZr2EADl6T0wOX4AfC4rj+D1thiQ9k2LMjOXdI89R2mb21xKOQHN
FrrLoO8W59ZTq/XGojFeCRX9aZA9Mg0L76Q336GK8hNJf9+G5bcYyyfPaftVZGhzZ2n02EWHNSxc
454lWKLVr25Q/AqWvhu/T29p4hQ35hj1Pkn5sAgAHxsXFf5MwnjIq078nVjXVh4/cBJ0K4dXkB/S
ORAlxvzQc5k0OeWmK+N903CCj325Twsb8HCnvufKtp9MCaSlQ5BL3bZQdgzmIhitsbKtXPJQtJP9
+q1vPEdnZ8zdSyaKk4PmZ7YQoxT+SLkn/trF8xRXR5bM7MAkAR6F67yUqRU9dlH4d5TDU9bLp1kG
7cEjMxuTpLUadY4Gto82VjmcYzt8NGqWwwGjCv6ylnYD+6Fl/xgx8tybo/duTR1bME6Brv7SIwYp
B/0GBoSVTErNfsK4PmSc8xzZhk29inyzdN+UwlUAgmiOKDZyg6YJHgHiuWCCHVeQxhql6m2qYDAC
/t0leQudXdxoGA5OtoRbOee5GMBYSXVyWvdXeg9mxdTMRvDIgGfxUBusBCAKK9dYhvEsBNPsX1T2
97E05caNJYp6jtCH6aUP5ddUIoGOZ3wGECL3Tee9u4Vz9uB0bmxjwd1oG3XcaK/TrroRW46q1D4h
Kl1DfLS4OBAuYcvC3m9GCUp3/uihxNRjZcEjE1OH9emusPy7w152RcG7MzzUuRDxgnVhJP/oor7o
r9h7cFfjh1n7ANEjbuK9X4oY207xyMm5hsIL8iBkAexhLq8lQqCEWWKa98cpDlBa+78MOJ11PZQm
oMqj55JKXkaQ8cNuOKVZ+jnFmbVvTabfM6mp3UJnNMvmOCTzRdg4O3JohUn6L6sYp9P7AsB1SKa2
9Fsr28vUjgzZu/SlxPoUTTYCrYl20bw3+nVw51/YUdEuG76SRPy4aW8APJwBbtBBzBPOCL937B36
qX9xXL3SzImjqos//LbZDi0uLg2+9DSaIBw4xqqhx0c328uNjT4gmHgDVRsGO7elKOLlvDVjxerJ
ZLNOlUMcgDk8dGMP09IS29jTT2zSX2qze6TQjVeFtNXO7diNWuX0VOP4HNlersKAXcn8f/q10M+L
XumiZRDt3IpBZGR3l9wnvjhnO7pJkuS9zGY6MHaz82idU2lDx0zMVzlabCLwTTABP4ZkvVI7XlEi
/e1EfLbm/reKp3MXjTwR3XBnKQkoxDtmhvnESg31Gvt7KeVVetQ5eklPwpP0OnMDme1KGcabDbWI
SeIKaT75b2aASHX0/lZacsU6Bw7eq2HyNbZTFl0Y5iUhmSmqweFCac3fMZuAmePTunWdR1mvLdoU
D4lZSxFNJbdqWCkz//k204rhuv3YUTEBIVW4ErI1wizrMgbmpVGB2FUKzwrh0IUmRAAv+N5T9j1o
GtRs8r3R0Q0NwmthBS8ki6E5oKXI8uzL6HWBMcfcMYf4hAg/M0hC06xtZwu486Ub53lfmDfCWHcS
alM5l7hCS3w8EjJ0J6ud1fMVlqxcxRRxfkRvnunFKztcPBlGgaMhYFFcmDFStenU8pivnBvzO6IR
ghCNKumfXvmdJjSFIQOrOVMYW8+U6R0tFdpTt35jK1CgFOPRcJ3XRNiPylLZhgzdvVG/pbxxaBDm
19JiPpTM8XeRL64bPB2iqbe5LN5srua4K3dh5NwAtNEbLCtpD1tdOJQn7BsveTkynl1MJqjguOXG
p17ThieUFdkudkVLoMRPpiZ0jWrrZ1O/dQ1+EQjWPxTLe8sPzbXx+n8J7+XyaKngEokK+04xr5fn
vkzVXozNB4Re6wiE/jVzYE71RArRycUdCLZhU5UxhnD/g/y7ktlntxM0R6PpP7n+Jm1UeUzRK2HU
W65D8pfkcbFirFDdtzC5KkyPVPx7pBuPCH8e2ijB0rO2U2vZVjILZUbZaVAknICQ4cLmYIT+Za6y
70nQ8NmKB6x7SlOERqKY3lx1i8oJRHZlnxpWb9b8mpcUAW04/3tNELWvepn9G+b8ETE2Y2z9HNtU
RmaPPTvwf9GAvENMBkqPDoThDr9lm7P9svlf/XCuk4KyDrsszqV3k1KU1D3gTqSFrhOjeAk841ky
aGgDXjcpkQ6WkAxD1Lo76YnbhIqc/dGOhZhzHOPgmenUU9JDSwgT/dDVyWPUZxAaPOxERfnRILNa
DyHDtM41aUgi8x/5gT9huyQC1SD73cUmvAtz9j8D3jijwAYPPM2VHMG2V/wMrOICOwGY/FPZ/q/r
i5ueWp9k2Dcrx0PuU7TBKX0Vob4XJXsnCXk/dl5lUeaki8Vfy9yGMSgaec4JcFbBkoKUyCuc16c0
4dtvcFHkurl7E3Pz5A6pb6mTUAgVmTyUghSwVAMJlNEFcdrB8dF0dpgIGoEOuX5nQ8FgobfeRWa+
zngbSWqQl4yTjDaJ8pqtP1UAuaqXrOCGCKCKOH3/qnsl1564jMQzbGhjnmIxvA9D1ez//5qsKn9n
tbyMAp7K4jzvPLY+q06w3Z6INFmDItm4FeLRtlGfQVUfQmuNCIDBkLMB+YFTTiGe+Ce9AiMhHsDV
kMqP2CxucbzAJXk2JkQIQVvthyJ6t0YFlCSCbi0XkqM9fDhZswkHeQo8fQ49h3NXkgXMjbk1c1Ir
yokuginX0DALQleMYXeoOZJzx7szGv6drHjbZDSiJpVQGf7NHF4ig22dYYkvX7MaXr4hrg/TrN50
nb+X40YHpHYAtCI3kgdpeYt8sNwyik5Yvg9WEV36uLwRcnvwKtJDGr+5OryrmL71w1zxyKBL/VtU
nOJZzc9br1s3XCuvOkZddwzqT3PWYHTUqQmSH3dq6FogC0cxJ9Gk2DsyHnBSZN8xx4VR3yfffajj
iuHUdB91Maz1aH0wqyYWgRiZvsjUTiTBbxPyQww/bcnUk/HvvCrbr8SEZ9LxEAEzvo8+JY8/1+xd
8quLF27R4nCWcMEapri2CdyaPt4ZltyjQ8SLPYlD0HJCtbwQ0tplfv7kY6Bz4LOsp/bB8bt0jRKP
g8fou/VkqJ3tqq9lHh41bEilH13Cqd4YWhwpr/+KtD8VBvsIe5Qb8Ta105e4M3M52e3iHKv4QpP0
5oYu1qXcwmGAj4fwBgPvHUq9hHEK/uIT1hb2ATiOTUw//x9r1aQfpG6ZkBwqFCO+aV8c/YDZ9wW7
IEYkLFKLsAZwgrQ4a4Oi3qB0+jOTarpNdfSoYoKBRDXcZ8gGq9xuL129mLYsmNb4/Z32PHOf1l7x
olLzbLEazkpKO52qlzgzfgNgtysdMLrrW96yWGSwUGHtiWhTBde2wepHhfbdkE9gLDI/t97kpjgY
gXnWXC1pFx4dN1p2QnxMBgedL6xtyOiGc2tdohBy4hyWBcULytAnxt0X6ouy7uQKky/KNYLQWNzM
W1FT/uBHa6gU+4PPXIHQh2fQJYACxnNUMQyMjQrwiUvdbT0pxPcrvr2tB/cSUu+7Zv+A5mcgjh2N
FRMZ05tf0XpOq2lpOKcnpyl/EBkC8ilgXJkOqqo6+cns9KXzUGk5Wf8gDVprOBAHWO2XPOjvgE/+
+uM2od7aaVtdxZjcZMPlYMb0OOgNPdAPHg0qKlNZccv5AA4H70W05gcCj09li3EFddVpayRZI3mI
LArlJRHTp6es90B5F7dnztuTmVi4AGsH53kAdIty5kHE7Z7zyCfkur9WMVZUGf9GwWzyUU8rjMjZ
CAEIF7Sm3ouNkooA3ZJmuhz44g/y2bNjHJDvb1sFQoS99rcNTmv0xHUwA/QlJroNcD4skDedhibn
9q+D6igfe3evLfEG8fsJq8URx3qAkhFnWOJ+SnhazDYINhizW6bKl6EAEGOND6Xj5GsMnq8s9THz
sbAnlwlTyLROXUqYIZxfo6p+jMTAKgXo4KqJIgBfyXe2aIo9ijMkV3wSWpPKNTEbF2gBwHKvjH68
pKmFfNbtviZv+T6sfzw/LI/QH0sjzolWmQ4QWg6zV1iwxexoNZn2LSEq5oLuED0ieXthdPKEss6J
6+wDp9QPQzVfdJ8wiY0UOlgzd4+ZveD8K/dBkG6xqow+Yhr4jz5fnW2Wy2tgMI4GeGyEyXVu+Dan
AW+T3U3docvhOvBMLpufciadIvdZSExI1faZwEXDJtBQMUY3s/rbqv5fDEGdUs78W+b02QGDHAC2
VJ/9VDPznO+NYnyUz+qlt5ZU32npl/OUVKoONLGRGdPacfS4dauIDRZxwqFJvdu241V3PMKRdV+u
hRqVzQqjzCsvzKfyHPpZz/5gYbLGHMzY28owkVCwMIIHfC7nazKYz2Y+hHs6H7hfKoFIMhV/09I0
VsNofyCCSHa5hgut8vEz7634PQC9bITOhW3Pqgl8XEvkLOfEWlz9Xh2sAK9YUg89vSK5lua9rAI+
x6jFMDGAYxC0fmy1qO1wpMasNWdjhJIX0PqjIN/2y1QwKt8ik9LToxYdCj9dxJWvuWLSYPrlePLZ
CDJuivaym8U2610X6yBDjDoJ/ph5y5x8z1oxO+ZeeLkKttqnxkv3MiCEia96W8yeeDRROBWQfXeT
2BNrET6qx9bqxu2wPICCs79yzHEpqcNdnnY7h+HMJol9YG+Et7AigHQx6nqn6dxXhnFNHeCZUZ8A
4I9HoudafNk1drb9tU3jT2BiI4LC7zJhe2U4UMZYJm2L6JZbHF0IRu8qcRBPI04Hcu2vWRtgQFEs
EJrWQGtAygfz/79dUv2x7MBjIu7/zDYCBTmgewjQ25GnGKD/Lr/YRL4MIhD7lvJsbdkJnysXpMrP
RWiBDw6jYpWm/bnxHb2nzFtNvmbUR+DXOg9qLOfmec7IDZNIa0T8yrQpRL1Gu9HX/sHKR/hLMIb5
O2yPqiZjG8QkvplMVfUaIwtsDJFeBv/RcKhKEhvhlUNi6EqFIY55dngBYp/1JJ7NaoB/iFVgn5EO
3YBN2SZZcx1LNk3IBV9Q3BwjUXwVLRs5lpCn3Oh5OtR8L/v5IJqCM6WIoIywG6wZJ+PeDodNG3h/
bVW6e5xL2wqdzsqIrRbKRbSToZyehA7Q8BFHVHoM6klB2KIe/ckKdZKUaImNm9kK21stCJFI03Bt
SSxTCNumsYs5fC1MhbN5hC/+bI240cGYHtruMeB03doTL9mL3UMWgL1puaHYaLZacRl9p2TinEC6
/engwbGDF4ykF2YtK3aOWvVp+ziTxrZ6GBCWE4mzKlH3oRfl8ZoG6H5htlUMVDeR+CCKrkTjSJcO
BpK7lnd6Qg+XTObn/877xjc88DnJumgq7wyLkHMC9VzqwUwHkYSY00UQZ9neL4OcehV24hgBcV61
oiN60OvOEyytda6C33mm7pHAqzkSnvzUZznGtgvUIJ9MDJO9z8HLlVkPhFH/8fy826AafkMxE0HN
RIs0sXJxpP5BAJBNXQ+gNuAfYoxadUg7ZZIobB0DUn8dXWgbv2HQuHwPiqWhTxzEmS3dOh4e+IXD
bZ/S9GUYfdcSCSI9Auht8Nj3wlsGhigR4+zkdfWwq52UMriF2loMcmZLhczcrh+mia5XREw+XDPl
7CiNeO1O1yBF8tHGM/SCuff2zkT/nNSwTCP5SPyvvDbQLsIeMQUGH/gAkXu1s4xuggIS1fW/wTGO
ugggELnLxqawnreE4D06KQP2RAmyVksbjQaYOs9DFgKyGxKt3lscS0kxtwdt1wqgfHPqpsnYxk8z
DrR1kTNxMJb2j/0Ws5xunWUoRVzvVvkGflxvFDtJvA3yePjU4c88N+bTMKMOMvwR1K0Z90cfigHN
zbxj5Yly0dzMRHwsDoBHFrZ8vpmDVLHK3saQKylXnz4qJOYJAGbbOHv22zlkaAwmgmryNhjYSF09
pIBmz7GPJVFPm6kTSHypJ9wWOGfd7v2KjRawCbi9ibfqm/BFEBu483T57kfIUwltvFZhuoAUoary
O5aWo07Ikl0OEZ6nm0JF0TK09XP7cyqT2xwbSN9nGnirGKaVTHHkj0X2b1oiyZDD8Nk23DXWeWr0
PbBCpF5W+BmV1HmzYMsAqlC0wRe04eskjN+yZEzI+OWqZXbsiQBZu0m8FUnvP0i3Y/SGQyonGpA4
6GLTWMB47fh3TuRPWzMwyGp023bnM6NxcMJjb4XWEwfItbBM/s2Etyu1He3g/dEQofp3AECu2668
YQzwwdNBV9MUqlNhPXjSYtCKm3+Xpc6rzhje4SsM+YZ8ms+45xYyPmwUGr3BajqYl47rhgbFWPsd
CzLZ+49kNN3NaHzQUxKuMOEj2rNQfxcMxRyjEZxr5DKak3tv6dECLilMlel6Si1G59iCCCTaaR02
RKPVrEa4kYRhBsfOHRDWdUzMVM7PPKDfn3lByZ4xrAdrZm9YsTIqa9PbzGIirs+Ga8s3/mR3VH86
9H7FRIOdKBaF1OFPpCACMdAJYuJcbz1rBMwCGUvyS2BEQKIFK9UNMLYkvodloIH5h76iV2lzqshF
X7GwHQG1jZl3DsCSBE3963VUPHpa0nokztGi8INtHaAp0kFub80hecU3An1CPOtev3HlMC9PLYwm
bX6Y8C6A2+pXXmZ+4w5zNlNVIxyC4Up2e7gF2s+gbfB/B/Eameqeq6Q4mKX6SS1h09UjPIiXuaYq
2JobKkE7inoJklFd50gLwhYqfsclakj5AsuDKkpuY4GindXdVzzc/UVurNmjJUF9C0OcS474wOXN
HK9ER+BPD+BSSV8XUI5bIN92dA865hn4otcpyRwR00qmcu5qrBIaWXMbaBtzgujddUJqU9c9uOED
NhKUQiAzgQU0G13SOLPSYDL9Gy5sFZEzbXGBS+/85mx7CJc1j58rca00ORbWMHxyLXA6HVmn3AjW
Wgk4djIlYUBDSQQoJU9m5+4SpJfkBDFTqAbIvvZwKXzlbenjx1Xym2TZDxEiX41/1KQ8q6V+I8vq
K8wRJhv9t+QEnuwBMbtmCFtPT25p+tQu5EcVyCNnOqxVmMG+A3Tmx5wLPVjgKEPiYZcmRAAj/fEs
RMwleaYpqjKjMX6h03igu+VG2jjg2KHHdfX9PyCjcHki+uGZPhhR9HusEfsyubQd5CYymxEdFc85
jSxMjfo2jtQ3Jke8kHS2EX2G15TfYcU2qG/B/4YZgwm82ncvdw+AhKFpFfGvZNi5qmZjwgs27GfX
vqZF6L6MuLa8k6GZehDJ8BUhnMsg9j3QmgNVRvtrc9rT/DKuM/xqQ73JatKRe6brd8Eih7Ss+ssP
786YlsybgQijvGf7umBhp5IPqcI4lMRq71pMCxAsYVdcWIWXjBN6lar4JWvLbWDV8O4FUZL5T+y1
9S4MEPdJ32PI+6EGgY3T7XdTz1pr6fGrBlZHOhkMZzmDOlxVK7BrL24UbLKk/oklyMXFgwLL+BXV
K5++UF+8SMUesz1Icvc6AjlvuxzapnkWVXKfJ4BVYnwPsuDutjBx3QmyruBBnTxw0Ik8d4XTvjpB
cJgNKkmk8tsIwixGlOBSLYzPWvaPqOa3VWG/6Iwk12S00Y8pUDW4vWHj81ryVm0s13sP8+UdjWvk
2Djhmykdtw5Jblx5EcIibawLDVINVEOJ+CnfD04d0L+oj7rP9trDRCgxDKr5MEhcl8Qwor/Ed9Eq
s1rTNkPeo0HMLcL/sKlim/Lh+UsWC8CP45Sx6rg8CWQOxiM4WichvThFw6QoqZqqqnftpLGPxO4l
TKtN2Q5XvE0ol/ysXlcZfAvuPy6tT9dpw3WvzGPgGgI6jv/CGPYbJh8UEHDC/78KbvzZtCzE2vIH
IcwLgXybdHwsIWxz3vKa9wq/eW7E5aEsOKUsgAdJUf8VlKpnKmS+ATdYiwlfEYPKJisfnallwmx2
/Z5H/dVSzJ3iEPYnPASL4XYYTc42bG5ZCkwy69mLZTasUDE56aadWMgn2DhFw3xNuc3e7Su9oq70
1lXNmKnNr/PylRINmZpcJ2jmJ2Yy68mdy3UVNP6DIxW5EaY+EuDRPJe19ccRLuzd3ENk7u7tgtab
rJf8sUK8FYVJBkaB+6VS0QFdBIRY4nSMZVKHSvEt155xcprgomgX0qEa9l06PQdGeHI8QMfFTJBu
2WbYCXlYCsOJz4CmcAfq6dvEJ1NhRNqEDWtuL2Ke4g7dBzp2KkbsrDtgVKaAjWt08lTSgq3rvCEx
FQwheG33WiPwGx0xnNyGrUphnhF78O9LTp0mWhwHFXtTFij81j433lQ3myFImAK4tMUGCZSF3dEt
s/bfmAnDU9k5hOBZv6MvgvXM/IThtTpoFfOkeOxIjchXqNDc3zprjJ2RhQtayc/wBNmvBhqAsKiY
f6TFI4f7nm3Cc1Rw5E8NYalBzlKycD2aEW4avEy0AaKWbEvL7Dt1LSjthEyM6Ulr3oByLJ4JLU6h
nvcbImGIFerynWukv371H0fnsdw6kgXRL0IEUHCFLb0nRYlyG4SkJ8F7FNzX90EvpmM6Zl63RAJV
12SeRGwDKIsgU80ntQYDQ4kOO9Tr5ygILkbtxc+6HP/MCLp/jT55FXdYpqEt8iF6/XrkDFtUGv2F
brHEbMiGKTMcRtjVJsu+jKiThsruL3bMbJM2X9uxyz422AKWZk1WX+rzghXDHta0QAkbP+XAdyGD
kCBSRZIx6WSuix6oisP3DmdEizZtUcDxnO5V15sbL1E+MmBW2eQSbUgnYVBlXNymsK52cIwJANwg
lHkj/1XnIHeQ05TjrhRTfWgn1q/7vvTUP06zNn+Gkxzsey95KGaeQVIdmB+XBfWyEeeCJUxgrO10
esqpM/YM2kl3yYi0GpkikuMCOW/cCyShxNvR0QRAYZx03gxx4SwxT75YmUS74EV8wwVKIDHt1dAi
s6wJkmzGR9owvsAsE1wx4qjFZx7Jr7If1TYS3N+GIHSL8axpcKLatkkXEPL6ms2wjh2HkSTeeMdY
NeW0J4wyYKHA/w+u7xz2Y541WUSrLEJz3Xj63VPeWypctHt+yOJJyHm0mCwnvf4rQHBeUvAYRWTG
m8nVn70iZb+nkRKaJd9V4VY3DxS+Cm0ILpJg054gG5jGgNfWrVkNT0MzvQbm7NWLcFLwkeg12/sx
MLI1MYnpiUE9207naRzxVSOKrGPtMwvnU8iNnLUVRt+u2SKgjnCUCD1vV1W7UgInpYumaltwJZrS
P3c+TokG8CmK8kjgaOq/3X7St4bO1F/Dgsj66hBl3qkm8QW08RFlewADTfMhCs08qdBhjgyKix5u
4kDKkZRxrC5zL9CRpNDxGUSFZ2hBtpqFygp67Zbfo116doUNtkK+WbViVZpGsx1j3cCYq8SGxsaC
gGccYzOatiM7hkhz7mZNceej3/G78kn14tCm4puVJlFSViIwX1iroc+8RRmLZz7shBUIQWWqNJ48
ApSPo+ucVWRsyNo5hX13E0ERb5UyP3g7X3XfLPeqnubhC7WqQ8/ZTLyPSeilq3qQ+0qW+s5V462y
MmvZKdvehuY+b0wAomYmXhEOXgh8ZZUeWvHZ+EOvty4rd9iqqkLn2s2BU82+F/FbObTMCAI8uIOb
PrzeaDcpRqdJ5NfBs1BEE2bBzBsWbtgWmLxdpjUsfftOp3CSZGE1ShSbtGBenbmsBnT8bGu+K0pa
e0CTo+8rBipElY0gjuVrzSRv2xXc2zHbrxZdQm2xZZDAAABHj6CqCf3FQy9AYFLSW6i4vNwjlxse
cNG39wZDBt9igTNDhPpan+PYMhROBe8W6iZkV+C0ruFE0E2HTtQx/DvDddyKOodOk1Lg4WcGmOPu
Wn20jwR9vQax3DQdH+7AQmPS3kuhf7QmEp263vz/x2znHATJcDdLnlpAfl3BxDhBj9GK6mYxed7V
9YfqhAZSLLxYbbUTtgtJWahynzTNGRo2Z6HT7jM1PpoE1LFMALBLQTFD2NQfE0seDibnHoZ1FFAU
Wan+zCGz76pDm6T+zZx+9SI6unWrHYgYdvlcdCKE+TnqjMZZh/ZRJ8OwEeIQTPl3isxjWSp+VqMZ
dCQjK72W/gZ5g1rVBqMahApcN7nNLZTthJ4h2xgj1qWEMbT+6NyDenyUL3Sj9oPlKW+DBRUw4uiW
vXdSCLBP//+3qBtoUFN9///f6dDMu4WpO97Jnv/CDc8NTp1GfCfaQ1Q1HziEAZJar1RBsAbsFGZC
r7DOpeKDy/gJv3x5jwkUqLr8EiF4nDtZ9RSH9Rsvu0L6G2UHgXXuvUOnV8vkXRvc5Di2Ppo9F7Q+
iXcSL4x9R360SbrpWeCkhMEt3bvI+ydFY/ZBULezzm1/2CEGEzslXA7TVDujkL/FRlO9hB75Zuj+
IZJJ9sdhoAbc4813VY7/OjKvykEYTxHipltkFF/1nOIYReOwdCVrda/Vlm7IxNwuhwTopE9ZjFhi
hiKdkPTHgD8vcWj76xFIpsnW9xpnNe9L3C8Mn8GnCum0W6iWTd3EK9cz1i0180H5ydEQGP4Kiz1U
kZYrsA4xRcponKqxOWEZesdDSi6aVupEJvmEvBZ3GE3lqQt61JbjvxKNOH4zXtpEHgBS2SeJVZer
ueohBrRyMyRgyo0Q7qDEkcE80xwG2hEqzqDtgn0s4CGV8aTdW9gq0mZHgMjvJLPJWFleVa/+p4Fl
cXA0wIMKr6J/aa13pQ1ctHSXS/RK0TXXSJwvRyvajF6tyFsTRIaNrDeCOvr2Zl2la6INHhwqD6xo
KP5dj9SyJFo4jUxXDlO1sUmnM0PPQ+tyh6coQmmWsfsoz0KQ78kVzDPg8l66rRPW5XoKiREHRnyp
BGFjTcGMqBoZmI90bCFh9RahaDws9t1snGYdAgtjdO7MWrF4kzPLY4HPjrQNaAMsgywIcz00CjRZ
C0stSKtw7+sahJWBq5O7BlLiotOx/BuVs+qN+sXgWzj0rbyjhKUhFOMGl8QpyqszKNGj8gDZ+tql
rTOHP8pAaaozD5DJzCj1SOLyO1yvsb2vgaCh1Gz8beUh1wOJktZuu85CMLAhpL9oYBNSxzeZEfiY
kbSQmNifBTMoKKUsRmMGUjn6V1oG0Wxl/Fkg1WJBkNxoxIhjJ2aano19sw1X1dYmnYRFbi9nTNtd
Ab0kqM4a1Heic8sbe3ZjWSfjR0Ltv+LUr3G1GmtRSnPP0hKk6yRYgOvRT51yiKN3eO3WzuhNW6/B
hAOSZ86kRA4dFe4TKX4MmGwD0i7BE7rh3BrdEWQVkUEimvcOA3kruTiN5h6iv9zFufZVjMVd6EMI
0qT4G4qDXmCupfoW27AcSIKc/64mrsfsMA7XwblMCCRh+GCQZsRpFXQb8HlIfixipK1Ue2LoTWDT
bmisHw1//fxB3WXLgZr11YVJEuHgrcP+vOFGC3MWEKK8qzaroc+Ye/KpNonvtdQVzRZUNDo9QTWN
NKO3i7/5eSP2pVkojAKg2PKtBcyaNq2H8N1VG0JbD6LKX5qeFB2/zteJ0x/hcZ5zZU+7r1Dyu096
shmyWS6IWX2dBTghA/lazKtNLHsELScaFtweV6xCXgHzJZf0nl3rrZoMRkILB3nRevp7UrN9LD4r
EBarsXPGlUUoHCp7qAN9CqWzKB5DliK81FBdBN4Oc1a8tCvrrTPlc4eTAA/Q2VS016Ia/5DPEJbt
/lqmDYYKWudS792fokNWAc17geD8x5I8TGiH8MgW8lW7Z578p1uy33ILnU0zvOSWoe185b8WnOqb
wvqOJTZqRxG/SXzfPzVApSfDABgx0ZAOSY2gx3nrQrzcHNwrt1PfVtA4W1UGl7QtAAuK+Mt141Vu
6d4zCvAiuDpY/XYlY8KVXbkfQ3rxc/GjAWBWSMKXvWk+ZRC39fnziHE3490ntaz23c0QxXvlxhY+
zMo8oK84+N440+fwkQyVeeYbwz84zXaxpt+FsumWUeZutMwExjmJbZ2Om9Dlw7Xookcml0hPp3/S
JnGOQFXRBGc10YEKe/yL27bbof/+GZv3wOBpmN99tL4MApzydZzCL0Ysz2gSj37VGlTXxm0UrxwJ
Xx6TrRlMvyDq4h/5KW+5hkXKCs5YKRVqLNw8mNXm/3GogRV78b7zHLHRYps4lBpkvJvxLfjsjoH5
z9/SqOHby7sMROG4LVkEQGxMV3jpWoigqLQEQ/fIt1+DHnOj1Ypd6WbYBZk+2b28JOThwMUZPqHb
Ax6xRzyN5IoHeXQIS6QHGRih6jfRm6tWYfdnpIUHu0g9nDEwMKv21iP4IGoUTyfxUicDpT8jgSdC
8+7hyAinDN2dC9SdFbfEQ4eTt/FdJGm29ROVTbdwU++M0+BopxcuE8a4QdetIYMtZxu/MmtEYv+k
2T0qM8Su7TIySLxD7GqHulXwnA37awgojBMXcnnp7+fPLMF+t3YIdJgLUsrl22T2mFPcem12NvB0
/HYBen+EiWLl6xmK7LxZJj0QBvIv0IK2dxxt14LRJtuNOREMViYlzwlfyr9ek7SvPXUTeW+PBtWW
7aYlrhvvu6rKa+sa65CicIgDTvDcQpoKWViKgehz/F269tuawRPt4ncedI/OP/rWjYywm9nCJGZZ
wFaLl4KaLoYgUmffAeEDq64DV473tUEP60FJFwlpsIi237xGNsuSn1fgv1xUrf1aE/EBWEd+ZX1E
lZN8EqHBoZp91jUMtIjicVAU2sNTh4owVyjqCxPque+F+5ZQncUU6ZdBurjg+29UF4SjENK70sRH
ijviWvoo+Qhn+gfAmT1YY+EoztyjbjnZnNlGnVMSG+9MBM0jEPfzyMNq6Mb7oPgYiWQAxEoOvadd
jLHbx2Py1PLB8pUeaqO0tqpR77E2r3Cm++hlOplrhPgA/7mpMQY0O76m7sSEMjQufkl8gvLCkzuq
fZqnT4GJypfpImsY+vDB//G9SOLcqHnWq/vgWuaeLJMJ5spfibULvewQ7KxmfDILQrq7uH8PlTVu
Canbur3VrBKQPU3V3RpPfAqRfMcu3JHMAZAUIp6Ygj8rkSzTPGTHPmOGg/yxxuLajdolw/xdRt5O
wj9biqL5G8PpkzbcS5xPJ6qwVZGaVsHkGeUrnugXSY6dV7sPg0I6CMU7xSWlYubvORwBoKniYMTx
NU7US1+yFpLRRBJL/O4MwW89pXcWiIdK9dYq0rVyC74HWJxWnZkG0LANIWa5lL2bn+Yfjen9CrQl
thOhtjftN0YvJ/Z2E2Gg3mUYoo/Gqg5WiAMo6jHAVelFZbPflxp0EdXqUs12EVn022xyr0ZERiYM
DKnfeyv5pxqmvFF60qsz/zTsO21fzOyCYsFg5FGRf5N2vDKczcwl/H1g1m/8x+ZVbsANROpeoMdd
hGUoVsr0d63B0Ma2QAsKzZFLx3ba3dQaAEKCHFuQ8d1mlb7iYZl7UL+joEEjwVZRFQLWO5t3oiFZ
m0OwzrPPQfHQopR6qXPj2Y20TcGgx0QIvGxEd7cDwp5i9iWEBH+FI0yROBtOoxVCjZg3z7brAeWe
cwus/G+qsQD1bsn4G7H6ApIi0jxzZKTuy19VtNiVWa7PIsClayVvhf/o/f4t1Yr74OUPnFuXLG2I
j0eRiSiKiid7uGnnwye33zOGLCxPRImfEk6awERAdsEiGtoNGTuPLGs3ndPA3PDPTP/RBMSs0ixg
anIgUi/odlUW/QXzwc6zW4as1kVVfQTNHEop5jAfxry49bcDqzBmxvhGau1Tq7AA5iMW8Egv3/m0
qJT55iJUb8R6MEsyh11EQk04LkcSRl6ElwGWZvSFNoHKs+oiCt6gJkKkbkfKQB34i8RYPWjdqkDH
rlXthwZdba0AkdmCeKkuWBV57RIrUEI9GQ+GcIgMx045Jsz0c4BLBwQxv5OzEk1BpiuviEaGJukB
qDloB4g+bTaRvwvrITvU4z4LLeyY2bAyY0QfbsVOLqS/SVGMYRYyGdihezEE9tbeYgttkgvK8j06
OfGpbyDcGeRHa6bA70xtwerCuNWo2Pl5yj/X8FgYeWa7cCdxrRwU5rrG7S+Rw7Dv4Bowql8Qv3hG
OztM175kZBIDgsb6y/OUokzKsZvVajIQ5hC8gOq0DKfXCc6KJp9rW8UbcgF+Bgw3maKmGyF/5Zr2
CuDgyKrrVvkbvWA35CHvhsfcEfLWOwffJsIlDNvxYKL6yFq1FCWfzlDLcJu08hNaqE0Wp7EL/fbb
A4FJO58+N1pAWoErT2ZovHu5Gi49Xh/b6coNlHmiq5DYj2RdVnoHF5OOIM5oEgxnZphwQaRYjcnT
xbHWkFmucwN7OUoZ/ZSnLQ+ptM98a2xWw/46Vbjquo5FkZWnPx4TRsBHlJPo8GIRPacZ3t8Am5qs
7RfPKi6hYJbAM4XQAut9Hk67aMDjiPf7ucdfApplvENIINeE/A04IdEpVkLsTNm+RJFJICQrDc5o
a5ZNcWTNYZeOP5AxMFLte0OwTori6JB2cvSYLiOmgzVh/N6Zjb/kffGPPLi5M3POTkBcSwTi0J4I
f2h87nkTQmYQMRO1lPml68mdsxgokv8UILBIgNYkofHGKv7Qx9nCMAPMvKP7agXDLpmPLfjPbcGX
5NksARqcVuRjv0tzIkyxcUCrtQJISR79Ss/61C19Z6hL3IPl18XSgrIWeyMJO+PBnmpz0ddY4mxx
VRnkNqenkyHCQnKy3xMrKbdqRsn92m7/zKzP2utxtzGmQR2AMRDYmHQLRotn6YS/5jQdsopRAIa+
zVDQnbSR/jY1R5dDd+kSSDwNiPKMPLqwUP/jG6AA62PyKPNLqsVAaZ0PjTEYL8+aecNIhAEyexEp
crE8yiQvXGeifnGVRkIaEr6l4UHyQVYP1+cQGzjYIjs5eXZ5sjgL0Knq9E7drU6iu4kfmC7nRXdt
+OiMmYBzLYTHLBGR+g7k0m8QDC+TUULecDahMx4oyLCiu/T+hbvD+hIsayy628AZ/1xEF5Bt+g+/
NFAx6dyd/cjLU3kr3tP3IObgGqav2EEuHweoJrVu7sbCo5IKNLyiH1K1+GZWwmuBC9t3++9eC1/J
MU16zqI+Zj+evfS1+U+V3p3Rw8HU+O2KFrgiy4N/yPZMAUBl7KYVxKyKlTChqVV9dDs2qkK+8nn9
m5JmP3Das9E4gdJ9FIpemO56bBD0ARwCiEon2LjiZin94GbqH9TbFz3sXuN65Le1gj3ISb59cG5h
t1MJP65XJxe2EEVziWsiSqyQh2D2v+nsPPVcvo25XPNdP4VTpaPF6l68ENR2bdh4YBzcuaXlQGVv
5vx3kIkDjm/de0O6aDDHz6DQJusqBXbmx8ewTc42oBdpe9NudDCxuYk5cyV2ooVtoKY83ifdr+nW
/caohsMgQkxDHLEAEl4KSi9uytA9zVVtO8LWGMYcAdA8wXPsbS5jtaa1x8IefwfsxYAzTPkON8DF
N4ITYvt3yFq3OGb/6pWkvhXsTOc5wRzw0CoylhCC27r3Y1rhGU8jx0KY/qUGEmD/Z6huEF/vuItQ
cbaUO2WfvJFow5C7/ytquEss1XdqbP8mIzsVDoNrm+2RgaOFoGH84bbus0YhagpwvsvWkX+OYY4o
mq2cWa1RQjlB3qroHCcfZ0+qJ79j32yrKKDzHb9ClpnsLFDzec6O2G5jIYviEAJPjnz3lBFZizVm
+ginOoWlMD4FZX6EekHJkdkvWBVGs2YHlKJVs1qMdCyNHK36Z4sngTr5RITO51hb9zHhNIPzhV2A
bZ4XQLGud1pR/hQU1VDdjvhvvxUBtcqK3qZQHHlEl2bfr0KGsZHSyQVGdEFUAfcdykp9wIZscTTo
v6H+oec2RNZGPBtU5DQsobVQIZNMooFN+unR519VVwd7xKGu50+BjXhpqHYhw89lWpT7POd5yYPh
FvTOmxV9jfRgmAb3ObdHlSWnihVsyM9KVmy6scv20nO2jSQuAHkOqN4BcES8mjj1JGITGCcnTj60
3cXsvW3GuyP4eQDgqQaneys0Dmy/Xo6s8FCw9Qn6xv+/AKV402Qr1pPe0TnRWGmi5HDNACR0/htp
68myN1iN10IRiB4+PC8Vuyy9C5N0ccdeMVzSAF7T9iOCbjNAeLiCAbc2LGhRHNMl5G6KvkV70oMI
hg+zfUUrCnSBuPIqNykUoA/wsdwJwnzhQHO2A1cXmqlsOfXlr2O3f/7/kjGUEpowc4zm8FNA/aKB
C7Ud2qGPBDQiU7F92tGhI5mdnRhI1qm8i4EsLgyYU279jBpTxx4/fc2n3pPcu3IsH2gRHA43qiJy
FFLSmHBqejPQg2kZKz4ifLWJSKmh/sVLx9CSUFDqAr8cTwJUNTM+qGoepslKJNe4A0IBDtwtkV34
gDPUqFOLu0n97GjQOf1Bf0F5AeDIVFilNVKTsrIHoQWLxAndH6HNiN7JeiOcwt74gWuuO81ieSdG
8hN1ei1Pt6DJFgXiIW5ALYi/TRUlR9HWd6OQTNJaYKFjZusHZTX1GgA+4ssEYmwG9m8FBYjWWjxN
+rjr3MQASsVPzmfZmuW7VbFLKS0NGHiVwTKYcKsW4cO1XHxc82ZGjqAqQEg4GlZ68Rm7ns+12i/N
GOAFlSEM0RJTFSZSMwCZwqqchkfC+vTwP3rTqdWtVZv7Z6MO3lRnnb0eCXAzRCdf5ah26bvqzny0
PfIR5q3XrLdB08At14IPcOxMAPJHFqL3sm34i8iS2xUbpoeuM/4fbEhrrgBAj3+4CxV6qjmHQURL
pKywyB0N61XIRSJ/pSV3gguo90JrC1gv2TrDs06OdN2xPmG5RugPw1HugmY6VT41TqlDz+v7B2Lk
G2Ka1wmw5TJptTcvpLSmSsQEaNenkW8lR7/tCWfnE9BiuOrVZSjVtNq+njyDNIl8nzImckJkGwb8
wNPgsjgYG/M5iRFW6nb+UEb1VIJw6UgxtTreUVOSBjFgNCeIir/E7B2SRJzCiC5IP6sVHO4rt2wG
tLXP+TJznidh8IaX3D3epP1G9nAqoxJw/PSeafEd/2WFCg/Yo+j3GNc3FfyO0iK9xKw/dZfkyiE9
U1IsXO/o1LCEOnBmWb3UXMzDqWnd6hz5hIX3sDSgltq+9y3JiaxISbZsJDpRXDXbuAaZg47buCBv
ucN22UcGHRAbz6awP/AgIR3ACgAB/FGjWMBHHv0VzLu4W+ZSDzVuZfyMkoss5oGR89K/S0jWC78j
Xz9OZbZngHW3wJqkIiSustdeQPX8y7VxNbTQBfqa17NqvsupGVaT5Ebxi5emHlGAGNqLnFevFSJd
CR6s85rLpGOYSATHfCsaaqm4ewizuDpVywzZspAvj7deF78xQ61D67+1TVFtYRxwSETZDs6tsx6c
cJcEIbLC0n/Fy/9bg/MTU8hiYj2CodhpgmCc4oAsGSBLos981GEhCCg5qxkibZffVeZyj2jt06iJ
/TSyDw3DfZAY5xlwq2VXV1XvoshCqLLc2exWHHjswDZMNgC5DQ4d6asxRNfYmPULOEg65Zw7Pbz7
fnzGhGKw5QnvtJojHBaNm6lowdK3GJg8MEed562zyN7D5rAXBpqMeuiT3eBuss75KLuu2Poy3KdF
dUVzBUnF1Y7gRAFlY4OAZCxX87+awNVH2XDrNV1woRq8kmFxbFvvq2mzW2FZwyJE0Bk6GcyNAsG0
saJmvWgYzdyyOGqE0y38cHjGW34TaXhNzUNh4OYjOui357dzoxqRXYtDsXSf8TSftfrbqmd3JIlu
4OSSqxm5j8o/s3GBBTpNGFz8rxTx+ZCbJs/KePA05GxVx2QzKiHtKPfXURNpnc0nsISTNytPhZBX
wUbWkEG7GcvpYg8OAx50zG1IdpNicMf0tnA2WaS91h1AsC5hBMGVbMbuO4ssEha88rsnMm4k4RaB
Kdjoxoz/wM89WglGLgxweIkY9Djm4iDCYIkOnRI5RMuqe/B4icJgiN6GjK7KaCMbZnRUeFAobf1Y
DeWeYVG14V+9123UsXZfcdJ012CU9Y7hZcusJrM3fTrsNWTGC72d2f7BxentbpV54cM06fAdHV5o
TiOXNSbm6ATi2hwJbCeEvsf2xdVhDsU5NWUEb/1/b3oEj7R3kkfjl78xnmH01/0bVSp0IDd6sx39
dTSGV2Qa70lAGJ3PWc0U0NkowrWWItaPTZUeSItctaNkpDazvtCSUOm1aEUTk2jHVCEWsGMs0fF3
zAgL51B9jQRbzQFoVliyqij7apGU05PDO7jyXAAQk9R+5YhoDQ6pM0Z/sqTUYPyxFE5QHbkWjkVs
YXzWvlL2bYS/OisZt1svmrBWmehPDHzInkO5SuQlc6AmecHjvq5sSe3HdDepw2MgiDmNfrNpzJd9
Lm5BkZgrotSe9TL+9IlJyiruL2zPvT3wCxlkUA2Bvh7I3xAM7hZ5JK7SV7gyck2xSQx+QKQ/AcZE
qPKdkuKgScZ4dRENizH6TqvyH/YhPpCx/+cl/XFqi602G0SUHf7rs2wHKEQuXUDv6Z9MNHsvM2lv
ySxRdMXEX+BtX/g8LyaSH25JAiJ8eLjMjuz3kvH02u4BvPfDITFUt4FD4W4bVp1JwCK/6dXOzd07
5q1k7jhQFQ/OOipTlucTeQ+wCMYNjVHJKq9D0b2WYZOtOeD6iDFJU1re0i77XZf11iEjmzHw8miX
WvJWRQnyTEU30ZAxW//fHaB38WICKLXMQURd2qDx+mub2D/TvGEd2vcKGCzEV+ZtZsEEJNfZwUHO
5CAGSMumYFfYQO4lVB5YCucWoh8XMvaeBC43XD2wYm+o3bzT7FFqekNuT4J5NT4uYh1K27i6SMf8
KKkvqJSyXJdbUJdn6hHQvcOxj83f2u5vQGNehfJeSEo+hAIneUhKJITWbIWBPFq29YARw0WNMgN7
AP9uML5MC0GACwQ1ZA3/WzR//Lj61BCBqRTFdYilFZrRXk91QZBDtO4jvJeAf4dlV7HBZAxBNvQM
fPSnQzsXdYOavjxGNCtRuQd00C+aiwVTthBGuniHP8ejqj6Q5VodR0ePd4i6D9GE5rGTPsBn2735
WOaew5pTxkzK31oY3WZS4Ih7zE9StkfhYLw02EDOH2AgCwYhHyqpVqXC4u71s4lcqpM+e52lZF6g
rZVwcqJUHBgxUfkU+MnC8h5ujb+4MbD3k1LJyIy3nMdKQUBGeHHzkvI284sWsaw8GnuHqZqy/sBG
nayiL7HPOuCyXvXCyDeuwxzKhcIk6f39eSzAqqPcobXeJ8gwy+IXzcQPmWBgueU3slh3VZSCujkC
M2VKuS/TkU1OHt9QH+yECV/EgRWE6pQQuYFQDoYnfdLs6IP0Y5eKIwUuPctUnYkiPHdV/16P06l2
jasxlODA5gjRwc1vtsOEo8BH0JUJ0pL0Si+OyUWysIpwPsFCqYws3Q7spZXlE2hB4MusTfF3tM8I
yhemS7iMspLxCtpQ27bjxNS+F2vEss4ua71LLOQ2YJ3k2dlVcMIUkhtaH1CdIvLdjXSvWVOk68GO
t3YiX312SySCfLgc92zi0Dr5MMHbGtW5NKuHIYpb2ROcBBn8nBp9eCpIyuAPB8dBr67mFO/JOt9F
rQY0NyJ4yYC37Nl8+LUDhgXA0FucobDj+anmYXm1cuckCKegXffG5NVL0qdY0nSxUDaXFbFQMBDv
o24251HL71Z8p25cGU4acl+RwmJj1NFwam9a7E0r0LVZoV1rgXDOyDtovAZlu8XFNDbx50RO/boo
hl1Bei6GxJDxlRE881tPLLnVy+Dpe5OyjPU5u84MpmUiZI16bDwhzSTKyCEKKphoYgdIShtTm1Nx
SSQxRfoAWzQzz4LnXsXZo2c2TKF98kcCCJFlqedAF9q6K8FtcFU569JENqhl8TNUCQUukUs0C1iL
sT0DYzQduwn8Omv9DStyPGuGFryqfDZON2AuopAxO2lQSA3iGQPTI/T0J0FN0ZIH69hQEdj+8kc3
tsreEbihN0nAmDDlv051ebMKv9pU5HPuRrsJP+nU4GLceE3gNzA4ICM1X3UefaTn6saBt5V5YYtq
XpTJ1ocBdHfsIbtjkNsXkbae/QW7NocKOL80jdfqG9ew21sUn2hqwH+ypUnN6p1IGWREFXPkpHIp
Heu1k9un0SzbZVjyW5e9s41R/LvpRjNwvlVh/1pZznMrm6fWDMEyxdpbfIkVPDQxNzBhkn36CS99
D7YcOwOG1JgmJhAohSQsJSnVJhsIwTAaB984IRYoxm2Cf++wVi5ZSfvTUB3u5ko+96LjECxlyfgD
naKgIi9g49u5Wmn6uzGgAaBbaLa9GrCTzb4jpoonKwOMgsyfqojbV9MtcGqAkAYmtMhJcOjKaCUK
rFj06XcjQh8KWZfJaBAccWylR1RsyJRtxkFW613n/3QF+17aDjjRVkMVBdWwbGjWh3yAXhOYV5iu
twiD8SFn/rSY9z2IYiPCm+wXZljDxp9ITfXba+PqP8hHsWUywTgY1LLMEbFTx7rFjBjMSdLHcOkj
NrySIxm5SbnNqxp9bUX9rVOtmi67rVZ2W2vCsOIaoEEjSNi9DlR/gMvF9iDd61NzjfLZh2xwhkWY
g/J2ijii9ae4Gh7ZJDO6GLB3+XcoknjrIwbYJl3Gh9CA0Ylc/1SxOw9mWevsw1Gl+a7p8Tb/CyXH
pcWKv0T+a+FawXHwlOoy3WZ29s2ZQQocVlcvx41o6b+DrsEyodMb6oiPFC9ujeF0RjTtGeosykze
aNBhFgH1R8dH+as8gi5Hm7gRYpQXtU0jLtMIIhWi+IrZhu8X18pgTsQ7DNNjfEZiFPHwJscgJelp
5HgsZX9rIghjImdz7DBj7NgzVzFjR0rEW+aSVxo7IA+1bLhXGQa9CWqrRlQal6RfLcUZXla+iXVm
83VY3ND3fSMJpd6KnS/dTt96+TKqzGZ2hQHDyvsvjZd+XEyli/o+cyRyKUwDZhKxYAd0HhjfmgWT
SdqNjkgZTVceueNh0iGvV+43re8j6FS2YWKNmo/pTBgR4H1BAkzuN1ODNMiuoxFuxgANv97afPcI
lleKvTgGIgQc3gQqbXiPmifDoSq3kBME1ZaGCL9mYn32CtCZPYDSD94mG1IHhSLWV4fdI5TmvS6d
L8AVYg+kVIUQ2iq4R8JizALI9jjq0fugircgLs19jYgpQ2aYaf+xdybLsWNZdv2VtBgLKVzgAhco
q8yB9w2d7s7ukZzA2KLve3xBmTStUf2AphrWN6mkf9BCRKoUkZUVVprLLCMtXpB89O4255y91+6H
W8nC4iQKdrVTspv2z1rF/S1wzG1fetEyIF6BRgZmGHZ9ExzNGRuCTwfhbShvCbd+HybrtWnr9cDQ
k6Rsvst25xFG1J7CYtilgeeCtqifleytdTR5X0FwwBfN5yEEKKzc+snwuS6b3KHQ7T2qoj4kJcsn
KJPd6NtcmjJd2xZX3Qq0bRrbH624030eDyuI+VICQHlKX03YYJE5zviRj3AjRQzPG+9ETSziJncJ
z4prHpk2RLMNqj/V6GHBbPAneg2ETFMvCTT2SLnBs2LlWtGEwQPtFR84olBDs88NqHEXem6Zqwjw
iouhyAgaZPtQstoxO5eFdTYMZqiBdfbLlrG4298zVIW4E8H/hbd3YCsne8TpgZw3SJNax/8ObWQQ
tDwWft/wMUpwq/olV7Y6LhfljIpygpx5lNNdhrj+6DxMMrJ9ljYFQR/RKnVP2H1nv/hwcXi6Rq4/
y9QgMUTr7+3A3cDBe0ef2B0CH7mLGN8jKgf2OH3aR7Pb3HaYT3HjdGvvpFvqZHqkomWeseFn2BGT
D4o9BPBQisxgYFSrVg5spiILIUXySxc2tUqC+9ZL0TFGRSM2Xqe956ExA1QyJqcKcGLL1hxbrNp2
BdZ5svC4uvmhAHjMlQB4xkijcFxXGmOMOL8LjL2HUVMLn+vAJpv7A5pVRPmhAvu7t4cbqmG82mbw
WLuvP19ek5k6hQJVH4h7z+KNYRvnqsl2tYADqUfxXRJ29+WE1jPqDfgtabbn6S47ancCk25cP0XR
Od+TLUv7Srtgb6XDYzZpIGfowmWN/c3KDLZmIe6U9o0FGYZxJD5TmO4om+40zPp4dCzUnoa9sY2e
fgz4LiysXIk1d6NVKDzlPIxBtWUnUHfCdFWjbQRxgVurfqLpmzLWfSREaNLMH34OYweBML7YwrjL
aeTCqn/QxNbUk2q+ROLADNLyMJndicwC2pKSj2A4QWqwhnPr33FTl2tqqwnVuL8cs5xLSoKVPkRS
2Uz+Goacj1/7atAxAeaZNduhtp0V7vunSWSfCi7JOSUlelV0c6RHmyOzkXSFYpUEG2MqnJWlV0dr
pBk/acVrouwnSEqPVY8SHzoFDOxtHLlPEQk+F8Qn6QK7lX02kyS+lkX5rk+YcfGwFbeKeWDXs6PK
IBIrrJCPfpzHL2704Y0fUpr6LfX2TdQZAgMflcbYmK9BUbF5elmzzKbknCj4MuzJ0E9dOmJMpmZy
m4sNp75Hhdlds3RGasSyPdmZdHe9LujENFiIAy0Bs06sDZ3wfI+WGotOjl1+MoNxBnLdSaFChuUQ
mbTRsY+c3sdoOFSxXm6mWKtuo0JeqxiNn3KQlbVBvjYgPCzhzlrzcUD5jn/r2wxw9cZc629q2R9K
TWvedLNVXFIqgwU6ynWmDyZhn8pfdymRRy2Jj6s8sJglMpHYarj61nGVnpKEQ91itOhgckSESMre
2K08Y2y/87w7x4YLXtNXJ1VUAMrBlwqcb+MP16lbkoHC/tDaiVwnuukcRGGRauRhC+rjj8rQYGlG
rU7jnJ+u84vqX7hBvJeIMneim8+tfGllHaRclE5obhiB0hTpyqFnZ5vqBWHOLqBi60tnsml5kpoE
cbtvGshJgwMWALThg8/O/dDnLLmZvCjIbh5VamBDiutVz2SsNnjZwtS0AQQkO5tp3x1RT9cw7/gp
uDi9uzUbjTzVIMW1gimz6fhTy1ZqR/AFe0ZqK2IqeheRYQp22aGd3yv8hrbRoTM4VyiZFoOl4+p2
cToU0lzTb9sDOYByfTE8g7jIDLiTJfxzyHm5GAdtl8nosUy19wT/B2N7vOthA9S9woO+gfW1G2xg
OpnGfHoUzT6vDbw6LaTnSsitZWbYD0fezNCLNsL3zviooj2/VuKJd92ChBdCDUYPNm6bbAxCL9e4
46gsa0gVZCvdDyaue0ZgrcLLHcyyjQw4MTy03DTvahOXL0C+HAqAlRbv4YTsyZ8k9U/x2JMkIj06
XZWztoiM9LUjdcUepfdbnEIdcdM75mxxzyJSQdqvwlIsxzH+HDt1Qs6qVqZ338JWIBC7ukkBZy2M
dnTWaRHuFdkJpDoAVVUq2WclRHPOZWPTDoDx9RBFhZ7dGp6m0PLilgwcKIEoD4uIQwr4cLBN0uRH
bGmEkS2DuKC6It5kaQz4XEboLegVkJ0XK0Lhvu3ZNyWsl3EYwXZO3PwSAxCMVD/Anr/XYeqg+Qlf
iEOIczZQooNWpL+YN4nrC65f2ptHiK82QkrqZfdpN7SnNCdaJdKorzBdrg6xuy3g0Qs7AaS4GDwD
5dKKGIMPoeub2MiQXhndQz7AxwhqfYPuBe5wMpD9qk8/FMCl3GQgLSYLulVrwk+J9EXfSwx0gj13
6I8/51X/54/h7/yv/PJLsHP957/nzx95MVahHzR/9cc/P+Qp//v7+Wf+9Xt++xN/PuF8yOv8u/nd
79p+5bdv6Vf919/0m7+Z3/6XR7d6a95+84d5INmM1/arGu++6jZpfn4UPI/5O/+jX/zD138k11tY
5F7/+8He//Lf/uF//tM//q//8s+/DvH++Wd+SfGW1h9NnbuLq1NFScY0ZHX3X3Xzp5/4ii6Aizmw
fByp0Gb+9AcggnNUNzPeP9rC0EF9SmUZwlU8BkYgv3zNJOJbN9HzKEHKt1T/TzneJvniv0rxdgCY
2wp7gWtz3bF0IXgUxcfbXZj59Z9+Ev+JrAnYE4EN+ZPIRKv8YWXxgAdAcZzFu6ZDEVUgr+r65CkC
IopQfkkjgqo3hT9svKAFTxdMQha9Zh9aFIcmS84nKsVsNkY3blFYHAJyixaiRJKcPbpCgiqO02/A
MFdhWDeyjo6hU1xzNRvPPn71VvzlI/uHDEozlpmGh2s6/+bJObbgNYT4I13UYfPXf/XkwEkIh0PU
WbSCSbZ+4ZBYSZ0orjC6ehlb3AQ/bTXTqDOqgL56ZRe7D7TygcyGg6yiRyCfCMG9VRokWwmonCzF
xruIwYBvwXCWqrey7l3jqDRBfjWInWxjos3lsnQ2i/qCT/wwYlYpEfKr/HsejPz+MyQD/q/ePZ6g
Qp3jWkpIpKS/fYI0enx/IgOAgV61RjV4CUZFskB7Gk2XaDe5LZL8MpDTtfj932vof+MXWyYB84Zy
4bjZ4re/2OukKGpCV1HzPOVztkGTHeGgHHt6GWb3NHG/ocuxzHOGAEhnw0w/6ql/SrVgGzgWM+Xq
YCSAittb9sdVXN7//uOz/+bjc0zX0SWLz5Hyt49vcFXgTzG5VLlq11Y9PJfZuE117GrByRrnkbp5
HOzhVh/QMIQBlBKL+0eMPvfT6ARWaH+dD80hap8T09+FY7KlStv3ZvscN+Wz5YdXnhXMKPxhurcr
YPlEJmpCLtuF+VCO7i0SN3eW1omieTGAvjCyGA7oUH6ILjrWUbQ1alIQ0mRZ1RIShzoORr9WNxOI
ff02L8w7U8DXz/1gQ1LemxGmP6o0PUMY3AoMPGhOOGX6W5eush6+/P6LJ9X86vxyAuw///TTvCk4
tiOkYNdiU2Bb+O2rpzupRlZt78IsKG+tRl1RSy2bQCHAbk+GyI+NfG91eSXEFz9k9sFl4tUFAOX3
3RkWnJkXD6kePFr6xrImjn61mgIBd8V4b/xZ9BbC/bJWuulvKlu+xrXYQuh1EkkOKaN6BD+RTjyj
g06IoT8qxaMcwnXS4HexgwfM66mpwSuJlmnlrwp3egjs7i2Kg8dOpEdprWq674u0rxFwuOCaXfol
yfRg59Ge+GM0ZtqL0xLEkL+74IQqodDkdqeeuG9dgzMVFbd4xQ61Hd7HfFS9RttaN7qvAMYWN67M
rjoN6tR/0UCgWbVxG3vFxeN3oKyxP63KXqLyWw04L+rI2gjC0BoPUUff7su827vM9lBLt7p1dvR8
S8uJUX+3t7FgRTZ6fRjrdkQQwIiJN9NnTfG2qE99357D2kbMDWnjmcnJsab9l+NZ6wSNy6Y+IYZF
YAPJ0bFXsGaXjpff5CFqIM3dNr5cYyfcbCJqE5/OmZ1AihAMKZDKDiiMU3wYZZ4enXA8R7RYnWQ6
+G2O5Vfsv9BWncyoug0l+JqASJYGm0BTtifgH29G6b25iLyzU6PCqxYYN4OR/mhN5xgZRHdDcgvQ
6w2CCKte3OSlc0wGbW168bbLekTr1cHrexji9U6jJQew4rFE1uMmN0OHJjeIV2lU7nrfh4Jpbr7S
Nr9EurWZGsUwe3qKbP87a9UOca8srM1C0FMzuvwCd+g+Gub0weJe2fGaVvVWoWNcIEe8MmZDAU2X
T4ugjNv7gP1HuQTACvehseWPSjz6VFeppW/xD85doU+7ZWg6ig3DIuRD6c1UUgYjeHpgyIl4dMDi
hHhmij81VTLg99aTQXNv3nVR2qhJ7bv6R4taVHrtyYKPVBvFBXjZDaXMLZiFOMeD/FysheAzoqVY
W8GsWMfIRfUTNYghWla8KnlDhbauyvzeRspUwWtI7dvIA6g1pTdCeywwaYvGeQB69N5AJConZ6Mq
UuUyHEE1tlVe3g0C7Z2Xg7bQhhXE+kUw6U/NKHd5mdJD1Okb2SzE8j42k7XfBu+GLK8p6jmsVMxQ
6HJ5BG6a6UxMesf2i/MYM2rsvfme81DY7clEx2KN4lpRbENjrm/9IN20NuxBh32YfLNlkQTkB+X3
lWPeQrmBCR8/dm89CrlFBpMrK9V6cClF8ZRzf77VyR6Z3G+7LL9SI78vs/6J3AWuuv6MKuJcdZjQ
6dpDocV3/dGOtfcBLRttj+swJDdtQrctULdWVd7jJH+qvmwbaFXBVHPRH33nVrrND8KMrjE8yTCg
N4BcoZvQ3iRZSdBg8Bnk3G4IBn+MrAqaaNqhMy3wvzoPvhl+Y5Yk3cylAPDUTpf5Jan7dRWKYxeC
Rg2SGzu3blNskTE+5yy/N1sIQFBKn+LRe0hdY0tkyRZi216TLU0mOTIEna8SjAOX0YSorDN0Jvf0
B4I6e/eYhq+4toQTnVvPpnYJEueo4EwtoFgxrskgzHlEFSqXxqWSWyw+5UKHrLki24D++n1VV7Nc
PqXklVdDV7cgSb9hGmz0wkbTiOqvsPCzdfgEjb3WYC6cUF5GMXmmiXYwBnYYx3HzZUgvLXoykR+3
Tr/LMxzHOaNe826CTh2paRMgtcVxtMSXeJ/IH7WKboapOg2FdiTCb6UrJOZYubuweZIi3Vl+tzdE
+CPXpnPXMjqXCKxj+lbBMAuxvW8ZlqtGldfKFbRPMR+dBnJwcQSuDWZ4i/TNDhOuq9pZjPmDMt01
kIujhksakYW16p3wtjLj9TQhXuqMjW5Fu7DH+l7iZQvCqx52yyF5KepgNzSsMUOfR2NLU4/uQqvb
TWa5sq3kanSEMKKI60QLAUfcADk4FaGz67wYsPMW9OrWxobaFhNQ5wEJp33xWloGnAO/f0IL9bcO
6BlkaXNSS9P5q4ttypSDvi5EliQC01I/OT0ttO6MuxsU8AQ+ntEG9WCLEEPvTMb/6765Sh1lPnEV
AVakr58f0P+vDh/G4utPP33kLbRvak0/zLPfVHo6F89/vzr8H//83//lv/7Dv/mBX0pDTf3Rllyd
XVaMbhONOddmv9SGmqA4VDpfkIodV9C7/dficK4NlU1R6ErqR8uSfDb+UhuqPwrXtKRrm6ZuUECa
P/2fuvgvxdIvBf3/rfd/XTxJ2/3tNdBSls0vsSwyI3WHhqegCv11+dT2pWPokw2oFGtPaLgfseyh
btWw3TAcmZhg6T7YFTP+WONAi4tdNycS1B4GU3yMV3IIllkTkYgRC9KLPePOT6G1OH2JRAWYW1Y2
cJhQKDnJtz9guwBAci+C/BmEFVKkPL1TJHMvnKpfliYYjiF+1Nzq0dG0h5zwWtzOq77EGJJNzH4q
OSw1HeuyXc0wtOAG7U7Y5t+d4d/5DqkEyLDF2OrHiODaFbJ7ZNcovtFDRjmpDASAqXE4Zp2GBi3E
ZDEWj+moA6e06nPRs6CEXW1rGzMh9nNmjC44BpDs97ZTnpOq0Pa91TwlUXU1E828jE2IjhLiEamh
pNr7aBVdBvQY3zTLezKy5BKUD8i3v32TkUgo5halSWjBFADcM437pBMU0rS8iv7dVqVPkTqkpwAX
ag2i1sm6+lVW4tVqDtLnSU+AA1Y/q/RCEyU0gB2ftu8s098Qko4enlkqe0Vz9FPjaSwjNESRl1xE
nx986cY7TwfB2jkxW7x84wYtYrKQI1U9pjWbeGV90mqj0W/vwRtM2ynQLpmz8820OoGpPJkqPms2
BqqhJAQc8yRw5BbgNEF86jACKaMj2qyJUPtMSDuAIAbPPw2ibpdqktl/bF0DS18HTMsXWWGNIJX8
B2EEn75Mebu8sHgW3V6WTnTqdVg4hBbiV4xa5jqzosuIUn/rDIk4xQCWl43mvE66LW+LFt3vRCI5
/pNgBU8uWUXN1sP/sxoSwDG99Tq3ZbbOaCMYa5l56mqncqWtIktgb9DFTR/We8zLxr1GxjZsg2bY
Fnq8Jby9W2gZ/sAw7BYc8x16ZQYVnt8TRuPrzSVvk8c4sDGYzSyWQbbfpkvcoQeH7BQA1OEJwhk3
lpEOaZbZLYFEDrafGY040IHMckffNgjzYsbJvhj1vWXzUapjZidOYAQPaN+emC7OPn1KC9EB0nXU
Ctl/cuM0wdZwBMm7iuhj0ixnA/+QLKfAAv3LHW1VK9GtaOaUW3o9n6XesMJRKqJIsYdi2hllFC75
cLhtAZmeIQP6PML1xq0nbOOjxPe6HKOPEHkh3w+1XeN2jAU+OHikvZGi/Ckz/pYhEvFushCa6ICW
eoLa9oZLPRDzPh56PX8JBHYP4girNUbl/iIgVTRY5veDzUMUbXzUJ0KMrIL+POq2xRTBh5UNERyz
CBsE1q0lB6Z4rZYDPE735NRuYnq6S9co7+G7lOtcmiuLZRFqwxMGoX4RKw/HLpmhLLUHRpHTRtZt
sey1o2EYWHa5sbaiOlbheAJGh4mGaicLfG0ZdRr6slU+IclrHRxxwvSavQjov+ppuvJlH6yUU3LV
ShjEGQP9DpV+FBoOiBDwAvGJpB2mua4vYNIyuOiTZ5R5EC1r56UxAC/bzLmXqJNeVM0NsE70cB8G
J4OlECbz6mlIEqSPd98X4qja26IwH1PuJlVy8GjjLtPU4oVVLrI290a1Zr9qkGqDbOgflWac9I5O
wwTIwdW9YU9UIZ+7wbdRz37U1OOLpEz8g2ZbByA5McRlKlQVBcvOn/D3qOLT9vtLWriQcqrXWAw7
siEhWflpvra7FAIvUCi4/HW+aRU8MBOWe5o48bbykf5ZqMjD2HgLndTnzsj9n336YtSEqrFrHOKW
rr2TgbotBSKxINXQivD+Z4x0FkKVh7wfXry8BTWSdd+0UIpdStrpIkZUPopb5HYPTVd/GU3+xIbj
0QzQ/Ct8sKU2+e7KLYfP0SmR6Khu/U6lAmuSzIdFXEQUTM16ktoZ/yTYlbze20QjiqReEgta4RsD
fW3LB7ehesFPL2eBay28DbW7SHHscDU8SXu6jQBCTEJuMiOMIL9uKgRYDMcw4wydu0rpC5Vc+Zdt
H96Wlv9a2RwxA954YcLksF28Pvp41hKExaZ5k07lhYIXr4q6beFWtToqfQdXDgO2S9JCRe174wwF
pQxT9jjtEsCEYx55LRXSdHpu23jk7mwFRbLRy8s4pmcz8l4bwek7/0vUeC9uqVIiup5qI0VtDrcJ
JMmj38xWzpp2Z6vWnlHsUZ1fC6bJwAU0hul+ctTqKsAXD58k06cLOhtzGEBqDMA3ta+hCJhA+Pou
DCYYAnaM8BgosjKNL5x5e9QFJ+Y9xCnI+tIaPc0bz/1B2Wtua0wzFFTb3uVNRXhPaBzig8wtGnoj
zf3AWm9CaIEZKQgwyQb8BVzqb0SkA+MQ0xNXdgyqwJ/C7iKCDDwqA8NMk4ToGvqDNO2bWWqiOhWs
+9G4OiqLABfQnRxjDOiqV28IcR+lWYw7O7YuOq1UDP3NrdaKnM2MbaQs6Tmg3EokrhVTDmBjAS+Y
ApgoDAGo/mJqqRkpiBdGDGpZ5nhMPZZxjkUR1X73lAcIgkVcPkcOUtqyMB5zM3vtc6O9MZxu71WQ
emsADkufNEpsv23N3q/fFajDN2kh540cPbh3E7lv2mR95xOJWYxHcB3aybOegCQtVPIupP2RjC32
hUZ9wTv5QPGzy6BI4l7oEFq7AmHHlnw+YzMyy1r30jkPo0AqYnnoP2k+LPBB5LOAXuA0DZz0Kawa
JFx8tbKyHxGXUQiNnOM6veZJGedwyDDM1fm9p43mTpmAOiSGDXCuSzqf9L7iVqz6AinhQB8kasor
IthHu0ygfOgO/m33TQHW7VwLyJ3VF1fhVluJSmZJsIq2ddqzFOOpxsXHDJcG4SRi7zC4FOl+i2Kz
xQ9Mk6oeKmdbBDdMiZ+a7BPxFfeeRP/WScUI44EttWv4Af+u7nXWdHbLCbsCzQmpyrE/Su814Qyh
MkRG70iwVapv2S4redO8l1q5bIzyxlAgDzzGyDNZH3XUM2gBBIfMibkjIWr3Mf86E1LefBLI/kPU
dkot4HBeZEHcL3IKk984MvWc5AFib7quiRzbMRshmkosyxL1dOL47SkeZblpMp343OJ1nl9eMgXV
tIlC3qqRRRi24IdA1xXyyfHlNvCM7OhPDK9tO9wqjQgD0ppYgf7A1t11YiccRs/2wH83de+uRb7g
RqLbRQmCU1rVObid/MUsUVrWPmy+2IKK5Oe0IIwQcKBhLaSsvgvb/aJpwONvLo5ldhuQGER4DOBb
S2UeMhMfXSN3PSpepBAOcCWmmySy9rytQOuc+kszRnoJ3bWr4mrVgHI/SNe/rUIUPRJdXq7Q3Q+C
dy4dxNX/ijl616mNgcmeXGI52B/t0ieQxM5hppj9VxsTSehIDRlhpS90NfX7KelfgxbOdlPA/cUO
iWw8AIXFzPbsZRP3Ii5tiKnvsFruZRgdSISBYgWrvothR0i4Shjj7E2l5i6UgfM09OINXiR8Xa5n
or1tcGtqJRqc6NNIVbtMgOlkkXWyppAIqkrAlLMgaTWZtZMZjFTNvxmTp44aPAocUg48wK0lQfRi
GgCF+t1iGME29GgabKv4iqvaRzkikadEMyXdJq7Lah4l9sLJ7d/poV5Vrd2jaOn7D02rz618wZm/
z3Rm0SHKkZVD75TT4Cu1SMPKKhd4ry7vOe4hdDjQGCw4b2BNWwJkE7fhpRniVyfG9wfHXV8jEny2
QE+iScMv4dMEmq03XK/7+jNG50WIDk1PeDIUG/SI6Rd7h0b0uNCwQWSdvEkGl1GeZx1yjZCAXmlr
x3KAQLYXE/PTmbsWwhuoQEqifmt97dGq6ZGXMXut/Vnm5Xqaj2LyAPw1JfGbRAMb1vVH5fbboByY
0pBeNyhCY1nUvY1c1Yva91lvSkuHJx4EUC3CXTHHvqHg87c2kSFyqdfIKbWYZ6x/tJjoJxyJo+U9
5w4pEnXl7oyaj1LRzcyw8dyTecHR4BNT1ERQajg7ikYr1751O3TPXMIXTc1S1wh74JWKClAsSW+6
jEVfwonWHmNRqKzZbaOKF9QgwFvo5QY95Sadtv7icZksrG+D7MQywk5Gc/ONCu8tItjV7fxNQ05F
z2XYywzGZf0B0uLBIoB07xs2cPx0hdwRwxqDYbQu2UMvI3rt+V0To6EroJa5ernP3YrXqcJ7GXYI
uz0DcaQl173Sz4OROAtE2PsQodkiHcmIzqeGGKnpWyBTXOjhjgsPWP3Be2C2tQgr+wmA5nEI/Hwx
+3kkMdp4378G62nM34eRBRsP9q3okPEF0yMtp6de0r42Le5cqHSJFBnj5yFt9UXQ+WdRm+V6hCKb
DTSnVMVllSsmbIelg4qEkhcRTTKRSlcQEsjNS9l6vBjXNFm/mlieYJcJnPYpGs+Ki0tY73z7Q/lk
gs87ezCb7Mxg1+ftpyceBot6FL3poxFjHgrccZt5ya6wKKf1hhZp2x6tJgg3rpkwtDMXgYHPUieL
zpYWb3QyrRQcN9RjDyi5f2ho4GsSnAMdRg/mA1Bl9kA0wrUS+T3UGVIIqkcjB1QjZfrcShDCSnZP
emecesPfd273Qihx8sFV562cws3Evo/G1q02GXEI/H4s3GPTPGl4RG8H5d/36BaPAWjERS0RPHuD
+jZ6OBdGvPcmv9nZHuZK/iFhzErc/Rh4HyaUIRKe2XmEAfCGGbXrauce2jSrhjFVYmW0Cl1qOkiB
gwJF5g+93GCaYKG59bqYvaBKT2gxF8hVqlFwREXlhgZHsaQ29SGnJzNdIuzW3oiYqewSBODgXx2v
OoReTwp3Yujgrv3pWPECWkmQLe2Kc6OFgrMNFGpTxwL9nhWdedDIb16HvKO1GdobcEN6ERQbK+a0
HrThFZ/TzlYk8ZA8szZUTrwIl+hVRwWRhc3V1/XxiBWhWZrpDuwAkS4Feiwi6r77DNBpJkk2NlUN
H4cPdGt1VLAhH5w565Gb/l4m4Qpx+GtO/43TlgY2dsymbq8oEu9KvZqHTMG+8MxH3aWBrCfEaSLY
wO1TfkCOnthdTHMtrVnFOnIEaRZ2UyvqfmRohl1ZnKouu+mUTRIxVoXSJXpcCXRkohZL4kctylQW
WA4GY2eH6g5iCCZ/s2OJ6aDhsG6aMYe2Z7tnHy9HK9LsCntnHqnEnyjyON17Cpu4L7hUd87VT8dt
XQvcMdpNlo/3nAfwncZ4awqyTkn+yPdoaXemYZG0VnJJAhaeYwdY2/qLO1BJOtMmaVlGlurGlaKN
nMwJBcKy7QPER4itpF8wCwLGU6UvLbdjuBRXXRfqtopAXTd97FFuxWeXeDcCkRg7DeBTxhfHxwnc
AQ23OeHbwntVTKCWOuguGFYB1A+DtzsTjNXtknBYP7h1gg8DWB3aSthZ5T7lBJ4jVB8wtjVIwQCr
O8pLN37LYclgQ0ZDQm4jGuspHIjnKTVrHURAyyYs9PCK0TNm4VsPavF5QGenr4qyypHv61T/Ddp8
25tbYS3FcrlvmXQR1WZH/K2ascnJLt2UJZzRsOzf0citGLmPa7+eiNv1vtuUUOCB9b6sdO2uRKQ4
tLCLCgIicQxtOcnhjiVLdtee0ziPHr0xewj53DBUyaE/1PprScRGBHwcGPpGJcbHFIzzkJNdDkpW
EGP2MbMfojrVdXEhy3YqK/pitEfj8XEqve9yiOS66YKnbGX6vYe6rJfbiWoqCUS0UTxfUhi9m9g0
d7OieIOz+qo68zml9NHGDnOQp55VAdOjQ1MnHX9YiYqXv2weO5vcCFD6zrp0wBpq56bqEKlykcA4
6aR0LLp7WEQeG6lAVxzhDxyQeFQMVSw46IirseWA/kDmTo5t3bpbciQR4yqsxY0S92GJWj0bsy/P
aN5rECXLqgheqHiWNqmB4CKDdWZH7Cg6q58+I5gqSrWhBgMiuFrBclzkfSA3Mu1vZRnuHKsjfVCH
Bgc42qIbE+mbKPbytWqGByKVvtMu3Q4xcVReFn0ZJnWBvyJcnI4QLraFDS4OQTv9pEie08E1z16L
jTSTJ4iJOdVRynjFd4+6DZTKszp9a6bTjtLivZ7qSxRD9CIyF0veLpBPavRIoZYAL6tqm9jtwSb1
YjH0GNOwNLYrVWKXb6W1JSoNiJa80JAumHhld5be7mNEw4hJPBSj9Bxb6YNU4chh6D5E/S0q0h5o
CSKlcCfHTj8mVfyiGaR2WLXUNzLzr9IirK1wdrHelGvGyYHgA206KJ3a4RlW1V0P+LWC7UsiQ/gx
SXh35NT0Wu4vIy4YI0A9LwWlkaebFEiNtJpj6TYsdEkreMrEpWr8jREjlMncu84iWSWOMC+kCVTz
kLt+VUUO9vDimBJvR76btnI7ZEAREaCrOVlOb421bYKB7moaWvC8Iw8ieWV0yKScpTRja+2FPq7F
Ip8dzeyXeU3mYtrPMUTcGyaJ+d6r64NrwJaE4uGDC9JLUGJgYptPM7QgVUUMKfWavIRmuIu8JriZ
zHQ/2RgTlZ25KFrVd+Ljt+odjdVO42EZ0D7nxoPYNrXwATXjOmnBQQnPerYhIvIy9uVSEHqCxX9l
DwS853E08hr66mCmcbd3ihxEN6VPxsW9NjGP98yX+2nchDUz5DauJcUs/2daqll5Fo4lo4xh83Kc
GJvGQVVHm/TSpC42cghyXZxU5Bfg6Y80QCSxZxpI1BouPX26pvvTLrlX742qUbzanNpmJDddAte4
bUOsVxEtiqm5DCXoDmzZXLHik0fmLXXhhXTGi2s/WD2RPCSMAPaifKym5jHpwpPfisMIlw3OlKdv
J8PcNoRaIptGAkdsmfmiOdpEeq4yEIqYJ8tx7oxAA5joo6Hr7PoBsd0xz+hvupK7WivEDietth3C
90xieO4Iu1/phnPVpk/OxMOoqQSXaXaoWuhDAV2cpRaeu8QKN3DlYCjgB6ycEpBQvIP++ZqyWOiF
nfsSjqTuQo+p6+xH7v9vjs5jOVKkjaJPRAQ+YVveq+TNhmi1WnhITJLA089hNorfzKhbKsj8zL3n
vrqadqV1p/NM69OyJzd9KdcDb3ZYz98lCZp4xYhnNMhwpyzaera3MbR9jEf525FctFbCSTcuZ1Ed
xlD5QAOx8BEYcAZNsYcM+ZKVu5HcClePIOxy5V50P31G0bNn4zOK6yHbqMj8zcP6DyxCHmiHFN0R
Vo/KxHtLlazS/r2JUwbnOt5Dc+BEwG3CYBJLVngN4a0/jbXcN7DTVhZseThxFXk7RG6ufKtxHwJM
Ai7nGlqflOWXj+5mzmLSWgaO5CZ2kfY8Qd959NO3Yl6IE4qYzUJzLcX9IjBvUI1wUKNKI0oiNeDL
PULXk4cCiF/LeNwZ5DU0yUPQ2IyE07xECiV10Np7P1sgIsRZbmZYKpxmvHogfLz+n9LnFpvthWgD
bFgkaxCO+I434GZZNbBj2lgT2kahlppogPsTjbCuidfCtnp1iv4eiolTVLw7Haf905xDvvTt6nGE
QoL+TVRbFQusIxa3pcIMG9KKGfl72WQTl/a8c/KQD7UxNl45Lxtv6zZbeyW8gz0Wz6HDxGNy3X0H
GAvPULWBK3HHf/yUtxkgB7//h5OP1ZkEo9eVxMgs0BIlXph47UXfP1gBXoi8Z6vEZDA23X5dp5gF
hNf/kT0xk9ukH3EoKCJWR7L9gGGLo4oZlA2K/Z+kznPbAw4IeehV+IG9/uoC6W3Y6lk4bjz7lLom
GwcuL1TopylmSUTiyKNRUWpl7fxGABPH7kOAWZYc398i6thVO+m1t7yvuqHtG73p4EY9xjJDH1i8
bo3BLjjNQdWxdrj1bGTxiaZvvvVW9f1fsDvzMTD9z1FwpnQ0H9thhJ3GIYADD83PLM5GgbzO8WD0
BX58KvPgn9m52XbyCeH0YvUwce7DTw9I8GmfTPetwhhut+58LCUVB+E6gPzgjJ0ZiSGsnYqXVtTX
MZzf2ZCy6xiT59jPWNRolP9jxjOURBeQCCRFZiWtZfFlQ0V1q/Bm9tOv+78QbeyfUMyvheP9G9eu
mBpeU0asKkT2Bra7x9iG0CIwzQGGW85TYpvsT1P8ol5AloiXYu+krfI2XgV/0AErYnQ26sMIrRCG
qkb/zLhewwhjdGbxq7frnvE1WwXUvGozNFW9cXrRMwVfWWVOvnxQYXloA2J/8MAns1/uvQSEouFs
gygx95mb/8OEQbxykD7PgZ6OQ1vl55IY8FE1qIcN47mW465Z9NDayTYL7a0ySirVarhW4gqq9Dst
GRH4dpHzvti8L6PzVQ71iwG2++CUZ0qV50om6YFLCYJAEv7UXnQC6vN3lozeWGOA84+gzA/2Fz4R
oHpJDFMBJ2WJLA+o954NzBZh9hnHGMOMgeiSrCpvaWtCLEzrtXMja/I8SFSDFnuHru/uhckGjbkq
6TEwJMp13y+iy54ZPQvyOEs5YSsf6Me298a3VjBk0viONWEDOz/XRy1DMkc3bpsffCutb21hfktN
0pibxi+9AeiOj/8tivt3+8WAtrCNhmE3GdPF8xC8+tXc7wce9TnHheQ3T52sX3XJ3s2z4Xhk4okZ
uIt4Hbhi5Op2O0bON8d6o8d/hVLfMDS4689DM38DJiASJc1XeW/iAnfjk6w+AFOg1JpANkX6qWD5
jPtl4gzFyFp6APXaYT+26meu62uWsA4SSh1BwfAXMzfNwOqqTwaayUTsRexT+0f+veomMh09xJ5U
UpnDSEqMrL7vo+ETJFZh6pE5SXuc45li3uVpalEZ3mJzgQZnhLZaOv6a/fZ5mcL3WstbM2S3agzO
RgTJUWTjUtRLRqHJLoOkw/nP5dBH3P8knALesGlsf1Nt8wdbfDAYePnrhsc2acWKfokgWZ+FWETU
fWGQUNMlcP8T47n14XpOgnW2StgC+X5zLMrpjGR1gBUAiiPi9gLiMOjmENvpuMPI6m3AxlWYEWOq
zTphUVtBzuJ7lUj/8iC855mLLRvnct/8qAZ7bO699Glxp9iBEZz7X5Y/lqg9EIW6Ae4kj6d6iD/d
0jqZdf2+bbOCFiv3GKFZ+c5Ak+fMSu0UAazUmUSoBAjP7ZDWuf018Z0TFiGfrJDYJ8sDZqvCbxqC
Ayy1zzLE6DOb9Bii+mvXlrt2R/KDqVL+QoRtDsBPykWY8haGLAJn2/ypglzs2LSfWLnd5oqC1VQG
BCR8AxuJbhaM/ryaWt++5FX16TdIpBXKzS4AH5Yt7UMWEJk7mulN+t53WzhYWEVyYSRl8pnwnhp0
OKOzbaiWajF1K+lXWPlqSEizg6mAFcZgnRofXHwpZ5xV3NzE7OYHjpRXwpLp3Pr8R86CyNuiBZ4a
FH8YhCMAYNzpBjMjs/7JMEzwMm6ylTnPRZog5iEmGEkE0YhJ/a+JjGdgJPVOq/AyShqgwh6OuMjo
ZPD7Cit55BWvNqkmPizjNfTBwkAVplEnmg+QYb2yu2nttZLhCTqfkfoiMf5ldmlv0+qzJiGGRovq
w4Ct+z8uXbr9TsShWvsIGv2G2jsPR6aoJvYsxiaDqSBeFhdPF1cWyN+5P9J+h9ZmkBy/YJsbhITe
rRvS+TAj6+jwh3KS7kg6kVvhzjekSWeOLr6t3X4zugYICsHDR+QPdfE1QM6Eh9/GYU9QBbx7XnXn
2o8xnfr8a3Z4WOZantLGuJJK896Y2I3zOjjqQtdbqHrB7LUQfW3NMQ7ILzSzky7qS/VmZZgKEE1x
wdi4AD085Lu5jBY8htsdwlFAVK89sjWsnZ1w5kR22G3GJY9I+Lp7S/uOXbuffxnZ+BHDlfzr+adM
m+GjUIRaJm1yZIm+L8VIaI/gKdMQ7E9uWlIbKu6TMjsviYW9hzZ1ynokGFbK6iEnZrRksbiP8hY1
P4n1q1ha8TZRNPVwsAmm6QC7SrmfPZsfPe67YxaPuzAuvsNF5cytjeAQfhVqWhgStkrZunJnYAsy
lSsvY2O76wQG31yW/3oKqdXglPAr/Rb3aOUy6RXZC+PjZDUFmuSE+s31KNmoln8wG7wGDSOf1qf/
5K4T4tbZBa0lCA4eL/qPwoXI2HZk+5XgvsP+Na+WTQcRCiFdfVML1KT3EEwBKDTv1crHP3W6KNN8
MrCYaWFQf7YIcGPJvI8RIWkXhKmWzQ/gxytAD5B6nGBJH14Ch8maqXxNRTzyfATGmnSacwz0PUjB
gKVxWm5rUsUqL4aVkxJSTbwyvxjvxCX80YPgAGeoBmrWEPBG3a/BdDOOSWZjFSypzP9/SXVe7pkk
PMBoznaoJ0wWilA8miHyEUIw2GJAeM6jLy//rabOP+eO3TJdpkBUNGuDOcWQ9tTjpOsvXaArixI/
3ngKj+ekS8iMIZ/MkoWmwOAKyfhO1nV/aXUPcCmrDvwkj/isHxOfRDrEGexw2haQ+dTbSEjkj2Ia
uIW9CmcjdtOjqRlZaUc/1VcMI6wzJ5c2t8s+EE4d3VahLAP77vnPou/QdSkER0S0T6SWkBGFfJqB
tZedzaTjeIi7vc0ERHKwrWTHZF7YYKwGna7qV6PI5t2oEnebJYi55ohsQhfF9hgzy+TBrmd0xmlS
Ak3ESeLazadnOu1LZS/qkuSjJlp5JRMkRqJ3vOVcujtN8NtCPQIssy2xyyOpb0Ay6fx1CuZXiVF8
Z9npz4i2+YDo/wVaYbSNjFJuzcwcnuUEjafPyGQZaWZlzN6pdOLvwauNqyniz1EGvP9Oc++d8Fog
bFpPtmbYHWe3jj6qQV8DsJr1YeujgB6Kg2AojYakuddxEB2ZNj62My0vY53Wbr0Hwor3lmrbI6SX
izeAjYhTA+947PzMS2YC2KF47Xbhm9FlJ8GlTAtWQPmd++6VBIoDABcF8yjL+WcN4sy6OD7FMNr2
tmUwNTW7SztYJr3bJfY76wiyu9wSA48yDBfCnDNDYjjdSjI0oUQgA+DT2nl2/OLGLgIhy6y3Vlu8
4Ggid3ROdl0XklFDlvWW5hl8WNKs7LYb2dhR9jAa6mpCnBkzyUC+0tlZyNuzN40mDYVWigCn4Z5V
OxTjAfbbEZsr0xzqsIE3YvioMs6QUg/ES+CAXxelIw9TVO3NOXqFiHbHxEVKjmixvDTyT01SnF8w
Ah7rR5jvWDYSsiPBJwMHZ244q+ktBfN6CIdI72TXX1yb9QoxNR9gdueHaPafoWlum2HZI7jcsakV
macAAA5S+9togeEVtD0bCfwkJcsWJ6Hjr7PiY8RIBU/EfpE6O48DtQHtDyU9sVGzNW44IT61l7+Y
IvibmO0rkHb+NwW+zE5fJ7R42JJbihWbIQ3pAydw1dcsXMjWzROxu8znxFk3ckMeHAyUBmFX2Mp0
681UZ92yQ0geYOWTe8Ti35e88iGf3nrBGs1pyUq0OoBdZBlEUjuTO/SsXDMmUA45yRfl/RjsxNZD
PxCrUI72KlE41zrD9VHciUNQd/whOkH35OyMiRk9xPOnCQEaNq3mXlUCQvz4EIiMbwoNmYaA4jsJ
STgOGTInZrKXjcChLRcYd6UOXjUuMqLx0MTeq2oAnUp6uWFgV5pCf2wj3NDKYn/carLbBPRwpqhY
2ZubvVzQDKGYQiTp3skQ4DnATV0JcyBA3US8HOAgwk/UOfUJaKBq/nAXvlJC4cJaHDYdirbz/1+q
ziXnfRiK+gy3BO8LeBTBmbX6/z/+/yWPB//QwNa9ElQDSzA7eZbxZsxju4f/IoA1WxSzHQHpwBOv
2hjIzIhyBLzktMyZPI6u/E36WO/sOP7ktofBnUqbfUHyNwxbdxt1zbcuLeMpGXF/+e6hrDnZHIMI
sgoUwzZz250H/Yq5amk/aC7SbdnZwcq0qZ+Tlnm7hfHFsz5S32RqNicExVIF2igSt0mevycIXMws
RMxqRh9z8JyZwQRcJn6c8xnPRL426kGtCFT5iVTzqQihZCvTrWwLjRLirffRU++Rp0lQLH2kG23x
tzWdYm0gzE6CKTtgHHweObwPMZIwFWWMsVpUUhVaoM2EpGbtlukrq7ZNanoWCLMQRVzikrNi/g7L
TsqwA44aREdlBntG6Sf0ix9+r3B69X8i7ZzTnveBiWq+Aus3X6DPDSuNZkIboPtjiKdR/M7ai15b
m99DhtTSVtdM2C6a8OSH3+UUG9D83QkYLciFhilpBykUCuPbMI4PMkPluuxoWJHE/3QX7obZGlCo
Tchv2SwsiXRik8QW4Zy1uPQysuh20NLOut5bgBmZAdVnpVA+o1hfD/yWFXvuzTjGH2pmvlBk49kJ
WR7wQQRKgCMnhH1bGR7zxJCbhD/onGT5rZA+yIVOImsA96pNgmalbV74xqbmfctqg8n/4PSXuXdO
Y4SLWjKNLpOA9MTE+a2QJNlz91y2SxmtEDCKeo53iasRghfOpqstpH2WAbp2CI6d90Vm4nCrh5+0
UeVtBs59Th1xsWqFbALq7arZOUFJDLYZHAIfHh6zvcWPmGZnf2BfZtIPbtkGz9s5QtASzd2705bz
nqajuhqx3BX4kY+xCIiCUKlCoUz2Ox8LsglfPjs9NenoGPm2MKKTE7Tq4A9klAUo+JtM0CN3GTgI
GrkWQuiNXHaQRDZZLS23XhETt0fc03dpuyfY8c8uoh2ENz7Dr4mgSjc9pZl/Ebp8d3T5TcHxTt79
lWw3tF74LwF23FiMBetRMzNo0UG2lXcai+DTNqydB9krJmZmYwj1wImM2ZIopLJ2+IshYK7nv07p
boGk83vqoq+pGL46pU4d1NOZWUTrJOBuEnygWquT23MOtxYvCzOLB9bYP5UjnuPmp+FIg0y4ryT1
T/Zqz+U7FieU8558Ktv20UopghMozoPPvxyP6tf2PKSJqn0oauvXoj2DCMn5OHpwhqAhHyNiY0G0
MS/uiODTZX5wpuq5aknE1crdsm1pn2azOiTF3G6Vltt2Mu9elh4mtiqeYUZYMMWOnBVgGqRWAp3u
zuNsTfdmPLth+ljg5tzxE9qbPCJLKxm/aj/zsNwxAhhLwEAVg0ftzM3eTojkYt15MtsgOVEePBF0
N10UOHctqCJawR2OrYBUHazzZBXRt8ZrNk77PmSRmNMl6xaTa2D9M2T5hHivJFJSxHupw5H5WlDs
3BhVeYIHA0Sv9dGSWGGV6kW4iXyDyJpc5y5Al+CYyIFn3zxZBP4s72n2VCbyYMazPrAG0SxpzOhe
+P7VqIJdM9/sBgS82XsHMDTlrpuVPlUdCXw9UcipwRHiWKUBuLE/hFN6I7ir3JuKN8fur6xqxKlk
fzS7MfsjcASbFuOlBIzKWCUeT+kynhyDifzLNIjhrxFHiorh5DHo/w4Q5OSD8j5BT0IvlpV3LCdR
P/eteJXGzQ8T/cIC0n4sa7XJBcmaccaScexq58nO6nZDYom1+/+/punGnArjMqIzWQ2ofN5SGwZr
onm6sjr2Tq4LerDnCTqk5sDvQKLu8caZ8JCe2D29JB8yxSLoVzbRNikFCUjlBj/nQEAZH1tDyCgK
ISSbJHQ6XhpfwyJHeQb3iw5sa8zIegqiDwab162v5N1GvXk05ZSfEIgza04ETWiqHmj47a1oWGJZ
GQqh2Kv6RxbAxbYMjOqZ1BWGiGETcydlzFsn54/kfEUH+Vvlhn+HIXUvKw/JIw3mk17ruYguSsmE
Otiy96kjkWQV9rOXygzvt+e9xFHN/e/mr61TYGJl0tJFrG9iarTdPIbZPgYdg5hPe4866NEdh/1b
O7v7uq3PztCOBNHImMhLaxUbyvzXxFP9jAKCuzxi4A9vNN+Iurvn6BxvjQGYN6mTF21FDOBbZ1HQ
16gsYTTtHIVuQY4MYrxg4eiT3ULcwutAbd6aIWkS0bX0i+EaV32NqQk7gjkOd7NqKtTc44+VVy0x
W8hfh8H2j2wvYfnqCRVl0XO+GWLXDh2WENlgj+z0T8K+F55hvJP2dZ4LAdu1YCucueWGGdVNLOAC
NRLi06mZui51xi1Z9/7B4N9hm4HReq1CPAvIfN2jBfwddlVH4ePNO4uGfFvOodikHhHbU/Ea1qnc
6shnkTt58Vm59k8l7RivgPuPNO5ob8/MvxqUPWviqLvHtv9gBuWfBr869oBQjzwiC5y1ZH0pqECF
s2QQN6jdiBiiQ+snG25yNqwhjA/neskfyYu+32EiCTeZn7RXszmFUYs5Wq1F41QPZh+kR+WwIyzr
GGanXpY+iTDZLJjoiArSh3setmOW/hDN8CIQ1+fsibNEPqfLnsz0cV5kA8l8BMLTGWr5ESubJCvc
VHG03MPlEi3P+PpK/AOppyk1HrhGun0B3b7GAVEYmFZRZW5Gu2N+3oBcItGH0yAc3ZuGwraJR+6X
eOz+cMmZu7gZmAMhetukjvET8I2QpznLVB6cWoKo1RcW6V+hfSAVgYgN5VnHfnSIVuHF0TV2oyhk
11+1gXHP+sUoDzQAdz72FDPR07MdJI89xo0vXNTesnbfSVPJnb0UHugIyBOy8pkZH8TAqune6rQe
H0rKiQenCj8m5ja19Md3s23EiaEpj5Ftt9tYOwaT0RnhFwGP8wL2bhqbhC5hveQ1XOuq9sCEWJ17
s9Jx3BoqJ6kgjrZUqi8Tq6s9OEVx4c+vthPP+hqxk3GKW0D8DWofjuSUiYALTtBaiBjaz/Jnxkak
nzEzWWdRQJyP6F/KzPjL0tL9q7kYUYiFbySAbcEgNsiHdfReZvY9jc3wxzyj07tnjo6ejLhm6Wrg
aHAE5VlPfpCXwNJ23K1VBNYe0/FbImzKS208pnFHmPLSMgY4v099kA/cRJS8KEyfEsmyhXYkPxLd
xWiSrd/ahZdRDGOzTSIq6DKxyCHwmge/eVBN7+/jlPZ07JqXBkEzAj8nhaMmfho1NEcRjED14NLc
uw6dsGM4+3hy+9MsxiXohCrZlryYVXRuki44+BIEPU8082YtoIb7Uq9KGIarbF60WaZsaHqJtSO+
FVChKypqsZpAG9en/UIDgGF9PMKGPeOkG0/t7DOz7JhoeeZ4733r2qcEjfuGILp4cot9b9Nu9iDE
P5RhfEz+QoFuZXYv013a5slbkiSAtivIrGnmvOYaLyZT2mr2wm3GumSnybZ40eF9xrtBTLiJLjiE
TdnoPtoKfEo7qTQ0OK0fx7hCcIrFcDvNMT9w4fmXPG8+HdRamy4N3IszMgFSqicdKQ93akrIAuhi
52yXLY1BsrPQIl+EW3dXaKrb2WIaOhpesVOuE52qMLdPaMgML+44+9tsPxiN2tjSodOr9kZlXsha
AwcxsJJQOYLY0Us3vZml59o5OlHRPXQeA172W+TX+z3RxO2vM0pEAHP+j1Hf1YspU+zWYp4vfbr+
skAVg4TNrON3eJrWygbF4MRQYDR3OyMY2IBx+mYkbX1V1meGs9ALp2nNUvdmdOIZ56W7MQEqrgj8
WXcYkrAyeq9pnP2trYXq7CIvCxnv+ppX08Rqcaqa12iu3depypGzGu4XlFceioT07qCPsTYRV8+w
Vzy68QjvZXBIpmmsY+lYX26ESl4Sf93OA9iH2f1CtTStzRbtcxz130FPaKKdwgm13OCaTfO4ePZZ
J+UE3hLJAFLJ4LSe5+AYOek2qD13pRXfr3cLQsVHgja96I/R1npPW1FeIuZHCDg648ABsppqs360
3YHoXw29s5joa8GiBh7D7GFqbyKIovPsygOZ4GxyxWPlx8+Rk4uNtHDhJ5O9hVCMJeXqhkz86C0n
SLZiz2RzrSdIAHYvnmKd+Zui/jSj9ktgJ91kU8uq2blaEwvpaAyPrmKX5S2kvB68yTyjtvfZR1QL
t3ZaSwbHg0dh5RZRuMbY+thIgWsBM1dPgI4ZgqUVpfNR6PTXMJvvDHbnUJKo4i3qtirMXkLVfhqp
T5jYYpIWVY4EzLSouFlOdKH5HM99vrGxV0C/ZYMgMmBPGTbJhldeBtCbZ6I8BfVk3uxz5byNw/QB
iOwDRvOz8vmnR9kcQXtWGJKoDBOjPVRRRNCkGVyxXqtFVhlISR/xoSb/dTLS/iHpKBKyxCOnLfc/
8plAqxq2oBgDZElzfwsac51GNtrq5uIjREGO5zFcnb57maAqxHjQdy+1HwAkYD8n5aXygmsaJVdQ
aCQb27SVSILFzjEGUDUDe8kZrkgwigPaIhtZfHCrQRBRQPebXPXAGYK/YToR/01SM7KUb4bI2D6C
4GEay+eise/t6DwOyt6x1oZOHl3sKmAQXHcPToeYVfF9XGBq8Cvdd1h9BOeJI9m4O2EOW93AsQ65
2secdpJMT5SugqySyjiQvQB9fhp2BMnw3Ov43I3dF2kGFO05wQJkfVv1BYf8YDPFipkNZVMO/89y
DiDqmdRjLbCJjAC+GKJwqx+6jKMRszZce2cdT8cwJg9eTTTFg5XdhGvgcprEZrJLhM0FjgmYqE+O
bf2gYujXvj9f3Qy9IHkCbB/vWrd8B+OzsLCGI4OaW4CS7YEufsSaQVae6H8qFY27XKGrKexd23ur
FjHpCt0xRl+iHM9tvIVRwcuWBld2Yp1LpGuGwHhDAsJzX8/l7f8vs2WOuNJw31j1RnvwVlonuP3/
pUsQ1GUYcum7MBUpvU00Q18O9xWJUC8uSaWb1lKanAxIiQA8+P1WUCXFUGLsygJWF9D2twUtPII+
1M2kwoFQcu/YpvdEut+1GNIN6yj4aXRzKpkOJO4gyvUTb2NbbKzRwln3zh8f6qz2zhhSrDtX10i8
VkZQTWn/adlvcBnK7ShSdx3l1j6comZfG2y5I7J9rzFbG17hKoUHOpyNpsmOM5oDrkdWRlbL4PX/
/4psqTo1eDBWFmqUUbOD53ltABx5TPlB7U74AzckOGjaO76ErcOvpuN5kbblnNwptleGpbhi/NrY
lTp+DPz+RdQTW/XOee96AjzU8iXRRbwxqhF0TvZ3ntRw6qQznNzun0chemxcHLiOZEzPLsTHlygI
KpplEx7YGJN3m4ZYRpYNrZF0J99sutO0j0l1RsyYkpzYQYaZ+XVb7so2+CRAD9dbHKykI/qTvxHo
Qo9+pg4xe7G1Y+cMp2vjzN4k30QdDNu8y09Nlf9lo9Vc/Vm4T1NQHJ4n3d+wS0tIW4ymPUPmLGPh
2PJju0x4MAWEKcJ2ARmTj3SgiZI/VaOwVLNoQNorn1QL5JIX/6WaWrHLunxXm7ChHBsMWBArcOQu
Jq4YtcJo5tccB96mwWu8ziRJvkvwnWfCOerFMk0a/TNW4as7/00iIAC6CSGBW411Ga+yTJJtb7Rv
lQh3Ta/mK7Rgwk/QE1eubT+jJ7OaNwqC5KiqiY8MsZ7DVX4zaiS2SVNeO9ZMXu9+8Fd/wCvXeZIx
YrErkRLsAo/0IJFCjYuwFwb6RCrfc83ZnrhOsA2D7KcjVoJDAhAwDikKH3M+JW32G7BUOjjxP0+z
xA1i/aeRHGIuznb8j/WPL/KjQAHTtFwWRpz/mg3wp14hDlvqB3EnP2ZTSiSOY4E6FdTrujRR36Z9
/KtVCt6O6yqvd76RWFxhZrkx5unaJ/GJRp28UXB3rWY4QqwUZ0Jpf4yjsNbLFbIPnFKu2ZpEY3Dt
8eevuMqXTD833wbI4fcN2vNgbnYwHYJN0g2/6Ww/NqPquNJRfEqrqg8Wo+yxAZxhxsHBrnzahWja
+bJ7QWX8aFWutcUYqQRyaQQ7rEuzT4IvKCJN4o/a3vwoizbcEqHFPdGsjCzfGvWob1V3F1VJFmTX
f7bCoIeREzYTF6fVyGwfTV9x1m3+0dCBr40QZxHBysiuJ5J/m4YmvfED9yrj6JwnndzipH60m5D6
doqMTQXFLDCFwE4ebmAjWwDpubm19eRUA5Fw3j5DibAZU2AXjh39gd8rlKm2kZ89YbR9LiSoNHme
Y+Yfwo/sPXHv1dZFMrwyucAywumCFLKC7OvXqhbElvbcGlY5vRCMRqUZxQrjO/kAZR7KbdkjaUoy
hKvwcpGBaKIoa+vDAoLHQJzA3c5k7IGoCSgctf80f/hBfTQMnC10avOKOS17wZErzpjXLQyhNbkj
8V409kggFgIuc2zGbS69fjMzI44WtFjQXNo+ArFgi6vuC/QkA8SyuHs3YFSt+b+5NiVJtDXiNZKR
mpVjaWqvOJDrGbF14HefLWi23KQdMEsnJ92xOcyaRfTCAgeWZ0cNcvzy20N2k8F0lxFMFqdpMbNN
E6gG8d1ObbiXRGox+RavAjKwXcEv8alobFXG4LZGdqlstbwU4//Uojg1ymCboClBooKg2jL+VVuf
YcwOht0T1w7CZdYqX/TdBICGgz61cIv7BOJ/aH+kafvtdf3bkHHjGguagJyRZM/ui8Q/7w9xFbjU
2vlOJNora7kHE59/3etXW6tLaPVwHav9WGXfUhDnUvrW1iEoJfBJN2n4peCExCmPqAXPBQq75Net
iLHx0pPnLDyNxvuNhuScqZkhwfCBiS4diMtyGrRWrcSWjQt91RjDg5f4zt7w8m6l055NfAtVDz11
OzUEiqT85Ix5LgJX311wVRqFLS5QjGHq8Dpqd1lJ1OUTT1DEE3XT1GIr02/DlR1V0bpULlE3yZMf
YSUZFM1kROO8rvKagAHE+Ot4nt5JJ2tYV+cWmlfwQCczM5j9p16A39FFmJte89gz9/YSKSHyAQRV
ujKn/NvDZDZhB1eYJlZpXiFUjKz0ayhxGuTJV9cvc+G5Ert40auJeMISkFTD3veGZ8a85zazBHTD
ckBo16EkLoDHIIlLLBxspizN/Wjod9ov8PC+diA6ROfKx2QUdsFVp5a5GUZ/2AwGcyEkXUitlbVt
Y++al0QWaxNCiRsKAu7LeG3bGF2MsYLNHE2/EuFsEfIL88oJJ3/0hhoCy3+RsK01NDB4X1Agte+T
YnDn2zMZ6jknl4ky20AmuXG0/1cPTO/qTt+AomPqsOTBSfwrtAhvZXrVA4/R1e7QXdndHVf3ndXI
Sui2OVhWf/ZLdKmjrs6JAtEfQ0g/Irc7dorHWZQs3MJeH0eGntk0QYKD8Rbx5qyKoPiZmvTmFOxY
PXt+UD2ycqZhVNYGG3i/h8RRB+y71PhTw/4oKHOZMDrUBh5MlkaLY4QN07SmeWu4hFiJ8eLOjBkw
vzHBVIyXo7D+qtvsMXNc4tiQZK3gs3zFQfHoQQxnmJatZl3OxIjWb/UId5s9NJt3e/wn/SfL1z8C
OQH7P0oB4JcrDUSFZcBJD+S51EggTkFSvAsru5ILgj0XtdZBULCREt5dI3y5pNrLjeWHp4G3YjfS
nq1zH4DhhINmXWYf5LQQSJQhcnMwW06h3sY0oUyqfl3HKK+qizY139Nf8uNy1L0JmpohJxkwm6g5
MJ+REm4/DTHkJU86d2Ymd42f65+XWn+zoTvOCNtw5lsFM/jFrkFizDzPHwHqNqeLIRlM0U9QPgMz
X+NAQVZakP9adXBq/pmMmRrqrXPggv30pEWYcStPNQBwNlLp2e1jb+1OvkUQKc3Xf+yduZLrypqd
36V9nEBiSACGnOI8s1hzOYg9Yp7HhNVGe7L1CpIjQ5Yi9Ey39Q76wH06zrknpKtov42NILhZxSII
JDL/f61vZYbQMUzSeWxd+6aBU14CgXgJrO4SK+9hIgkmlCKfbWkGSmPmLi4UStGZ065pkJ0lhr2z
wQPXJs4IRzfKZdPoJ8ISgX02MaQGQEj0ZtB9sNJajEg3iWqhlRWo+KSMUT4kbnX2HVajaZb8yOPg
dXJQEwdVfQmHhuJkQkqRS53HKTO4lt8isvAYOotXFPBvfmrCwjKLd0rlOYK4WU7XHls1fm0zwq3M
nHgyDRO8pMy4rj3tanh9uUFXUm6jur6AMDW3cainB7PqnlC7cXspwVuQrKA5uE10QR2tL+Zam5Sc
4dixsf8diQQBXqEHS0jXj8h1KbpjpBmDvZEkJO7WxSuGUegBCYw8P/o0px7up/chNAa6rKXQMls/
25F1Rdg/+hipbV18E5F+rJHS1bT0m+KxzMZdPGqwkBwB+9UGvUVupvOwKoME42dBXSugalFURrzQ
sS5hebz0JWJF1HsHUt4AVuY6PR5CfVitZQlldibtYHCsK8Vn6Nq9NFf2jzzC2iDVdOunTU49kYPZ
cmt0ilVMR2NlEE60VBRVEntr+/06HOMXGfkfTUtAGCwelxzoBz/Sy40TMiEZywNI32fbC78Lvnp/
rixoghhVWprLDrftykDa6JjTW2T7nKQamitrem0K99y3l4kWDZX/7qpyOod2ZTKPKIatrtGJ7OPy
NP9revyIgNTAyFQDd+sYSkyfJgzmVtg+9A0KCtE0H7lTP0mANuEAkkebpxUB1ZaCW+8iy8VXVpwH
ID85ZUGi5Tmum8nHy9JK4+wlOGY9A/yX6DTa3dxrDHHt7NOUxK8q5gO1QYmkGAI2hAr5EGSlv3Wh
z2ozzXthSIHzYzoKVLwIX4ZrqXukF7by4AxyWw+Kr4FJz640T6pMK8TYdQPfw/wxhukjK9QOgFYF
ZrvnG5ITlBqz2MLx8Pd1fRWZjBcJ5KxlV3gHGWVXABZH4l/m5LWYHEfuxhVRFAQqVN5LGImFBvBr
TXhfvJDkdnNfemtbTma7JIRPS9I3OG9fxyLcxCwld6qohmuKklQXtbNIPPG1kuDOyLHNV2gFmKTM
1hv1alCwWHbcLKApdRMgdRXv07YEl9Ve+zD9STrcpW6caKUXI9MIXW2VVaXLzrC4mB1utYPLiRDU
zP1dP1hOmoi3BfFDa7paDBCURqSVvkQ+X3Y7OYvKa/eSZLotJttN4jMtnil+puNSphIwXUWw1dQb
EQrRNgytPQSH19imkkUy0jOGmOvkGt8ac9gEEFgBODNZr90fdYwutFPveWWf1ISYp+3sm01Rd9E0
/g1pHzykaa5KIGNj5b6+z9zi2HjlHmGA/6LI6cTxkp73m4AsSAeLSKsKSXjm5NopAv5hK7vd0vZ9
Jb8OMz5a2Ri0cWDvig/HJ+Nd8/sDggNnSTTEGsBHQ8e6e6c+0xE8HDFlIO09YH3w0NkGha8JPJY7
kZWstVgFk/ZbkkprpUC92u54KN3rMA1qM87FaJh8l2rM14r0NEzkKZ0mxDE0AK8ZWeFJ5Dy100K3
qmFjtVtdGN9NSDm/YO7/Ae98/sfwTgkt///N7vzX//bPf/uf//y///P/+DO+c/6RX/ROy/zNEhil
HNbqwpgJnv8G77TEbw4tItMB5/l7oAPMTgfEp+nZsDylYen8mt+ZnUL/zQPfP2c8uI70bFP8e6Cd
f8+FdUyTWY4wWVFIW1g2061/+jtiJwHspJ9oVBdcTZ7pkmEth89hF9LECz+c0aFt/3RMfqeG/pkS
aswo+D9Q8b+/owNkHxSobjtyzpf4U8SCaUoKBLY0wPLECozhMOeJxxlSJBr2JpQFDbAIYw9LFMRD
mkpRh6O+6TVq0QPRXhSDWRCU8txMTC9MoTZTQAI89TmGtuCnFuON/Md/8vwX/f1fjLzRMz3PIKcD
wv1fEi9cnfJeUgz8NQi10fScA8+CJCfP//htPOuvb2TxdQB15Xs1BDMx7y/41CbxImLMASInOfmT
HdKeldx0vvbSUsRd6BqS3yzATNhjS2qLY9Y4tNCpHywAAO0hDW06A7BZa6bfgfMtFTa5vecBe6KT
Tj0SlcAGqCjpX3px0RSSsiIssq2PZiavm1U71EemSM3CGwkjzRjWqq7a5d2jXUNUUn3mPJRmt6ks
zUXW2tK0NaBIawVFgbkkqOIPAuYgcdHqM2htbQyEbw8RNkc6GkBHmTNtppyGT5Em8SmAsAPpPdpU
AOpWcNsbNBbxt0HVYsW96ZCHrEsaSdB55mcPbaJp82KvWUMTx2lYF29RbaLTh1EPqD+in8maNSSm
4CHRd/Gk3L2uy91UZyMoC89dxSiqmdgK/5sms2XlJ49Zy2fxevUpWfJe7IKww5qYdpphaegP1060
MOdQPz7EIJHmtB74nTqt3MCdir2heasmhE4QWxFtLkPQQkefQj3dfzT69LVr889WIbynr406z8X/
HSI52IQZvogAj1cd7CzXPkQGKs6Bu2SchfrCrb5lRhivZYR3ZtS0ZYHIn0VzYmxcPfNP+dDXLMzL
5dg4xqpw8bXZOVH0AwwoEAMltHhWP5VGF6GzzROxiNcISwDyfvM18O0v1NG/63mEPzS7gijK916i
2VvQM4uGdt+J6K98B1rkpIX2zTVicip17SOstC1ia3MThwZ6oViJTaLBtdKBjPgQTCnaao9NrjmX
ILSQM6AW+Ei1IQHZ72W7RhnaO4pICkysf1M7lQcUSrMJmJfZILeoUzX2ETC1/hKqcEXOUPARZeBq
WtOdjQn8eJx6n7qMgkdcBPY1ybuv96fx5+mMHvW4vb+nBEVR6xMLFStTnCvJQBt7XGGbDgmLKpg3
JvGqhmSiIlpg3hy3Tg1ta0ibxhHMJc9ljKmm8bkl0obGGcURhfKMJScr3ovdo+SzJqqslV08l2p6
pXCaaYh8khr9uonEr9eYCWSRe2g6LOj3YS3k8Bpe/DNA4VwU2VMdg0aXzNLjKjfwisS4DnvkHFOh
vxrzqMYRXNd5cMxMLj9fI3F+tM+CdhxFe17nZoPD0NBj/spWMW/nVeSl21nw024D4oJJjnfR/Cyb
uuXXh7RaidtFj9skP4O50qZcPigz9TokmlfRXkhsyUpFb+e+S0OuFaJylSMujere3lK/cpf6uI4m
KqhkVnGJU6de3I9WW1pPdsKS+D4Y+270pcjbddhxDI28BcrjEoOmVda2s7GC4dGb/0iauVCXM+f1
fqyTSJ67xNQfyoGyzhj9nD+vJ3bEc8UU5jhkAeKaJHYezaLnvRlu7289FByJJB2aZR+LjXApTbe1
d9FQ2lPKsznyZMObaJqYWqW/jiLNHLJVqKQu78/H7VcQXT/uf+2vJ0q0WXmD8x79b+4DmnG7n1WO
KWcgL0Fw0Kyar3nU1auV+K+W6M7V/L0Xk32/QTZQqLec18AgOG7gjTjseMvM+Q8N9dfUERdL9i/l
qO/c0LWW9y+jAKIJ3YZP85VSJIZySlhL6eUpqkltN+FY3zL0fRvHwp0v5aNhKhLOKk7e0kaoIfUS
P3QNPsLiPHWz3sD2PSLSs7QvDD+cy5L7YD6f2qlVlmsv5pwQkr+6CtuDq/BfuPMpb0paQkjNDOF8
kvL3JdEK8C0aZR3NmpdMiIgiq+YIDBifqZZfdUwVD37Imxqdcwoj2lrAvh4HMhWXRIwN0jgkMel2
ft9uEFyxLONqGXPCAhgJuX+mHBEmtW8yMR4HUAUZLcGHdNmA4NlKTKvgNm5gdQg4RaK66LP60cEW
SCXlMjX1ivv2sa89kyDpY0Gy9DZBwLIkFw91d2Z+DJnb091XGnxDuu7ktnnoSfsAzn4Y2dQQ8c9K
gbfDGtOfJXKzhQfIyR/EtgXztorSoMfU5j0lZWWvg9LeMwiUwAs5CvdDHJbG93QYdhbLm4YK5CZw
Oe3yuv8IcvMYR3gEdC5DTDDIfBDIT9lgAO4w8QGPm26WAAaQLRb+C/TwOffd/Roqr0LjGh2DTnE7
DaMMqhMUSVnhiUy13X0g8RFnLCB/vhekBOD1QoTAb7m/XRjrt0i2N8o+XMqJfbaot1PxOkYRlclc
RtbeHPj+7aSlB2Lrr6E942ylXE7WGG26pPuaJy9l3q+TkKznaUy8DcvyDWFN+FhZWvZF5R01q9oB
+vkRl0jsM5FdCjW6oEbyvZV031xB8jd12Nv9WWAiSwt0MQoch2wvlrdr3XlPiUBZInQq8PwRoMl3
HpQkDsaAI+dhsgDPtWxt9UjxkhB1m+sI0+R6KPvDSG7DcqTGCExy+Ixr/aNvPGqtKUdem5HgAXwo
mjUl8BkdkGKsLOIKgODEfKN55qXXJui+JUFIGIct9ZWufxL6ETxpA5oIEiQpRFNALXJBITC4VvW5
pouKvY86niHqJQZCOlQlU9VgmA1nhnFsA4NbQ463QkNCJLn6F3FHdwZNMyK/ro82vsNCeoQX2DES
kvpNQjP5SZeySb1j9zn4xZuu64u20qONQUNiMHmB0K1uyTjBYKkqwiKdgcLvFF9E4i17l7VvFv6w
8NpOadVvmGChenBirLFMoCBJVHvhzveApr9Js62PA5zl2EkHBhFwmfRI+Crmo34fuJz5OiPh/dvo
Wdd5IEYZjOV1HganUoDGffEr74tfYC0IE5vaQVoPMHt4jSEwBtyHeCGIwewHbwuhBOWrjMBCUEK2
Mz4+dJfnrjewXbhUjMuyMQiyCvCgAlgENXfK9MZ4iLsWIhd8uPuvi/X8XUxWsnY6suur8cMyuU/y
t6/UwJ+lCUX5NwBIOd+WlUEwvcfhRYSxpGSSbrXEuGF784FxRdRHu2Z4cn1rPCo/++JM1vBkIf5a
mySyLwMmo5RyurD+mBqAh1qPbVBFacSckrV+ao7yGJmtdcyM5o1B/Iim295hUtyRgAdr1a5PMB4K
VGHUlEZkV97Ufoiu2MjgRrk+WAR1+HP0qYnU4/hShY69oWS+K1LyhQewLcp+zqSOkItbQmBjHqkG
EqBK/zuYTaAe1ffWNZJDGqoLi0aNTDCapY2zr8FWxgltvKoKtlJnlDY7kDsm/PGusZ/MivAnlOIY
Mrvw2SVyiVsBc1ivZkaJ9APmluzGBagxD+j9mmbYRvdFfqyebSa/8I4pd84SAw244oOuuw6MkVOL
O2ClB/4ZnT4Qn8DcGA53BgcKNZY4UCbG7G4lplsn5WqZFaCOTQauHeGUymkpXxZK3egFbMM51jJD
X+Bje67SIt2bNgobKkJr7Nv9c2sgBEl+UKnIDnC3sCzT72LuRe3L1FkOOQFqXR/veDqBaOmidz5p
vwx00IAtw4g/1LxmOOj+9GKAzF8lyAUeWllm9I3r4exzK0FMJt2bQJaY0nunBBeudSOcNm7cb3Lq
/9Iulg3Utb1Ex78cA+prte7Q6nJSBzU0tdkKBaVLA5NaIcHJo/fZQTPdeaBndm7HgYcVTjT4pqtJ
IJU9EcaOMbE6CMfhNiiGVYDBKAeNEhC0mRLq7DHx6Z0x3ws1V56jalz2IYNS2lpgHCRUoYxztNHN
6MOLrDe3Iz3ILBzK2mdWTViker1+CCyWVE6XOSsTaDKc+QiBfNf+7KPwloPVlunMdGvMH0OQd1cR
Dk8aLr0yVNqDqG2C1idMwDQLTdrDIl1rqOG2aCgraIvv3jytN0wMqY0r3CcGvEPioNYtAO3vUxgu
U6IMfI7FJpq6M5MUueylT6Z2txld3yNQt4cyYLQ0yStWEJ5dQuUiV9FCZnFEHSvXysLVzsL+FCem
eo6rb7Hv2w+t5T32RYfSduPXeCHCAaMdE641fbbiagVRsIZHymorhj9kk9AgzHbriOQVu4a2Qd+x
lFnCvKGymhVh5WAmAk/b2hQZHqqo3emVFu6JqXiVKnF3elbl12EGueXOUTeoe5JqEc/qqg8NU+9B
+N5I+xCqjzEMF6scYOG2426Mte6Ciay70Avz9nIcz8NMBXaqxmCt5MtDWkhcbI1zhHyJEMdrmVb1
3b4yrG7vDno9y77lougoilJ73RGRq7CfMBWfvGAvqUAfRKqxDgicnir/2O/tQRWHHtQcdCgUbrkO
299rdCIKo+xhTLGb5ab9nlXBqbbhkA2li+pROw8DFq9qeDUDLkLhUliZkmpbzD5Tqz+G2AC5yl0y
y4MbOedqN1F4vYDmhT/f/GxqYiaa5qdWDPhtKn9dpCPRcXS2uwmaC2AfE88L9x0vf7lXQ/6jxvj/
qTEifP1T2WiOp/09dnbOv/1P//S3//rf//a//uVf/8u//LnIeP+ZX1VGw/5NmMKmYEiGJQl0goie
XxFB3m/UlXRDF0Loc87lnHD5e7XRNH+jDKgLnTwOyk+2oML1b9VG7zdbd3WTXCFwCZgo7H9PtZHe
yt9HBDn8bUI41NJItxU6862/lP9cluaxL+ntJx4keDoFYlKh/kR4fJvS+yfr9UdCTPSeVmW7j7DI
G6XjXYZg11QEa7k+cJHAs7OnaN700PDbkZaJGN1yJTsveYuJ3FCWgPk1Fk+KssAjyIdzZg7eUkfz
ucY2Yu9dMXLe4p1PVHoBgITlA1PzkZC2r7o5mE9ekRA029frQS9/GLzomQjaduHqyesInGNbm9m0
f/f7hCQiIz2TXRawQLCWamzhiLqVeLb7Wpxq2X0UdP2eY4MctAwR7aY3/VXRJmKr8rBaYgt1r1os
jpbM86ORdMQcOYILzsc5MU8yQnw4h8YSLC+FsZdUOdcwWuJF6Vnt0h4iuufd1D9OHvEiGWGCBNVJ
mzYVzH7N8/tHva0GCic0iaNp1BHxoZhNLCWWWm04pBHBBp0EnnjblNNnQLPeyY3sHPci3cgeJ6uQ
yYiWOWjIPpctqMleQg4FC1BpwWvuQbOmDAaQ3iE3zW4GirYI+9Z9LeU1s1i02LW7TVkVnzUXs7bF
7J3Wrb4C9PYJWKV6tyAQ63PsjCKR4JA3XrIb2/xLMvjfByRA18SAZdw24GCAvX8rRihJgURBYirW
dmYRV5eUIlJgW9VjUuvHlih2mKM+Wegjw36VgMPyYm01zCxW34w3qsrKm+GxcGnRF6LpCYblRObf
shLOuBWJ+SVPjWQLKP6H7c9p7iXSsFTzbq1VXOICe6rW1ZQ0e796ZNSs12kxEvcS1z+wMyl8azAI
rcxlZaB1GuDE0FxZ2CZXsa3NHeb8GA8kj8qAaM/g0x3s6ajPlPSsNbJt7HbtTkXJm57WsCRCoVYF
dfgbQ3x8rkFD5pfWNtQbuPwun8LLaNtPneAqyFDJMrC3J6+zUD5bFOpaC69QWWtzFJ9pH5lAyaM1
I0ji3r+6Q22BhzG7lZOBvuyGJgVdW8qVMbqbMGVObXWux/yxdLeNCp7HNhx2Yalj2iQTRnCL32Jr
6daWZoht16v8TTPkqnYz5zO4JUEZLrWuyK8T/woByaZQnVyGw1B9NKx2EIWn2Gkw2V/9rPyh5UUF
SJX52miH+noIvKdi/OJoqgWsbRanRjv3+khXWA+MZV3gbTHcW0tUMLcwy994ZC8g4rl1VRLe3Cb8
7N0SK2lX9GdHqv4swg5+WyHOXWB9l2YT3aaSuBvkOA5I66bZJSU6Mh1M/TUBOYm260tPlPiNdqZ+
LZIfBnCrQ194JIMg1o4KlLFJoD/2Th3vY6w2z3leZ4AOxEgxkrwwP4OBYLbN4b4xHaM5UBDDo5RN
/YqOX3vpXNbgibr6WG2ulEDVlZCvmoWZKnBFyVXQw1C7b/yOR3pW4D8cu3hR98g7MtlgeqW+i8jJ
aC7JFDSXKKz7/VTwwcgSAg+0lilUmjKFWEMpPmgPYtZvzs8R3HEtTG88SrMLn3LfA6KtPHt/3yUr
Esl/hjK5jh2xHTUrvyIYo00QcSj00HpGjoDXOPSihWdm2tatSuvcBLmHoCt/6cKAiMyxIAlLkAl+
MJvsubvvgk4ysVQUy872snXUud87JrKUTAcvXIOdEdO2j4aDWRrpiap2ero/Yi70+6OGkBPMVsdi
ihwGW2i5iBUbP2oPRdFvKbjnR0/vKWaR2BXTIgCKVyjze4Gfa8EiiUq2NP1D6LBp1PQUl1ZzEQHV
pajPsqMpMNqMKmVFZ9biWFEJ2vVWVwJF682XoIIGKOPXwh695ySirByNuvzaWP26NrsXJzDrbVR5
ybEUkYdUuTpbukApNdFxDpKqWNCaMI+6g15moE/OKgyhZN31/TkIBgCzU/B637Ocotu6Dqyk+8lB
iZ15sl21Dzpj4tKJ2nHt9kX9hCc7WBQ9PyomvX7yhhCVNGCwmXmA9p/f2yhwcd28MZX3NuCc2adj
7p4MuCRtUsDv1IsI0yCpHProWo/3zdALlF/tqHaRl/sPTQ6FLAsd7ZrNJFvwXtW2E2NAsivPAUfs
wBYAvBUmrfKpV0ivdEc91dT4Rm9gHTzv6XYEynMyyg3clAkKSsdNajKMfeZ6NG8crtBaME23Ee+M
Gb8SRoC7bn3UCyguohChovleue6qSYfy5nGiLivsq6vRBbyjSutnW9W/XwH0y7rdECbPbgojDTSb
OaxdVFUoeuN05Uqf+B4j9VcJxHSql52ittuE/k51xU0RoPT7GyIYshdNDy4WhTEUPzclP7fQzaVv
iXzdh6QmkNwyLaVRJ89exLdrpbH5FuUInpLRUl9wjohabjwHeN19U6QF9NDiqveaf7k/Y5QnhVzx
aAbAICtSizdtWX4ZRhtBEr2g/lhJGTY0/GOPyYLpnCPRGsDKrG9dBlPZo9lAJ2AQX02KQsucU3Kp
EKy+BjLh+7CiYXPfJRLVoRbuRcf7Lrzig6dsBCcuGQoZgyztqXSuG0+b+27Bmbx3qJs8hGjS60Vn
HCNpaTeLm+WCvs24ZyH1jF52vKAVT149w9sGEyyi+16tENNWMn+ORda/kF56fzbFYkkCjbrpQ3xr
g8D+GhUsaBqnoGWUZtmeWn2wtoFKfoARXgF5sb5asO4X0KnJfjAQ2jC8d8v7j1ZHXQbqa4+8Ce+I
Vx0haMV1GRwDYMfrth3Ta15yiwgTbXzWe8R+ZMQMH6lhv9PsCX+wolqOVcSVEgU0HCKIMk7fDDOb
7WYNXvMMgM7bFTVdpbCa+i8i3Qf61H8WQzmsgxp0Kx694RgxKGDrHjHv1OpduGW7EykLX0y243sj
GIFdcnZOYSXal9KjCDMlKwtDDFC4MTsWFlwDpDo8vG+yIsmPtdCYOQQIeImljGbdMSRwYU+rX/uT
oJDfIkhCHqMPlwKyDNSPNPgBIA0UaEEOivSz4H0a3EdQPeoxs/rxNuXyaDe2BkR4THeZl1jLcNSD
99iGQW9Aej9Mrp6+OuFPF3eFpiOe8zkHn4ymcOYYiB4zRTs+mSNzj0klV5Mve86ISH/A+mK0w+I1
p4BTicQPeiYN4qHyve5639RR2V+rnuR0AIXx9v6cmdnWJtbo/QHP/IaBcbqgvuleuKqxNCbmmwR8
dwyIGVjcdzsxV2/Nxtukxmi+TeX0TZf9//WHHCTs3B/enbj0P2QgnslB175ZJV7Xzkt/6goIdWQh
nVHUo/twZnQzAajSgahfSCAkfcDdF7DSKiiNP5zRPGpBOHcYeueEMfpAWG/72oaeu2kdTWy0qrdf
i27cC6uDMEjXdBE1tjx7KhlOsqXuc/8Pr09WjPj1Wxmc7NYx96Gq+KgDIvDYE/2R1jH0w3m3aJL6
7A/F+33PG8z6Wibx8b4H9A3QDdhCIBTJqp70donyCwPer630Qx6X2LE4c5JDR/HrCGfo982v1/xp
X+TjXnoTFzev09L2JVa2Wukif4FiXKarRCcdQlNRS4vKsC+WX8vL/RHaze/wk5tdjXvoUs4boWzx
kEwehcwMI3YDMu/TM1JEcFXwqqsu2ON/yVcCQfanG+bbYfS0lz4yeR5a/IooYvWJLWhrRjGfqZJY
1IFp07NP0e05VfUFiwFuuC8aNc01ZEJv6wrUwEky7u7/zUqQVhk4lKMohXjMY5pi9fxztaIB7EPc
vDpAVU7Cs6+V5r/GXaTe7ZQI7Lb0yONOB/WevBh1BLHNDGD4jcV2LNNomxDQ/DSWtEnatEW4GWgn
S2TFG8BvJnp0hqehDtZcx6wOJOoTFRVkYXXwy6SI8WoMbnhFHj2swyHE0z3vxkR8Xe+P9L64eb7v
oofg+fumrnVtZyfR5x9PzRQsWQ/hvhYkyji9sF+lwS2/DhFaVGVhv0ZCyFUxxPHm/r+wRbiqqTXv
WSxf6b1RlTawaNopsMfUrNGUNmaDGi0UmGaigtpgODaXiuwueuMYI7U23LY5t62HTkfSZ2kEDcQO
zlsswXiDuRs0mqj3WUuNHUceUb7mIELokPO+JlDyRzODC7ZG8iDMnBFHlayCRHJSULoufKD8et8A
bYFroqlmLrb6hzT3d9qsGHzoyjE+9YkTn3ISzurWSw/3p/54/v4I/+fDENTl2YvpRuhaeTatogJY
omX0KaT1GeGiv8j5zJ1zobKiKpoPwhMhYnA/+QXzuj9qPTURFYv7wRsjvCMz6uuP/7g/um9sHGBw
ph0c5aNLpkKE3ZD66fRa5+5wsoimPd0fyfnRfTft4maLhfvXK+6vr6soeEgBZjwFDXiGRovENp93
0VdlWM+7HI+Fn5EOooZ91pGOC1t7fAKvcw2SkUgbIyi3yHbTNx2PMxrYWp7sPs7eekLLZMTUFKaU
eoys4Hx/ldk06aFS88QGMXjeuG9JhRAi9CPjmSwRztfaSR4dhfo6ygf/JFgYLeTE7N5J83Clki5/
H72OyDZyWo+UE9u3gaCk+enWniT8Z7TU913ZkccwRr7cOZaTv1dRtGaAxOrKlHWDYtt6btrPJu6z
10ifklszueSasQfOx7jIMni+7/W4Gk+1AiMxBsJ7CFVkrFkGscYi42mhjZO/lvd1Ah0nOI7+9NYq
4AK4Udxz3NUPNfqsRS6ZbNFC9eNLzRgf27m6IqwOrjK/9V1nLkvDSr/WxHaUqfyKORgfI+vRk8F9
76ykNiwIjZRfK8JxtSE2l6ToUezwK5KWiNddxcbAiTxvrNnHb5qN2iY4UcA2swvYgQg11ByrNvA9
a+ukPbGeMKgme4qvaEUQ38sYv6c2NbsyqeUtD4b+PFnG/r5XRjW+8CB2WFUnyWkwrORUmv0Xp7en
DVdicvrjeazt06rJJ3+F0sTuIxWBmYyZqKr+R6eFT4Prll/QGwLYxqr6bMHFg65vrupQx8yOjoA8
F+Otxi5/zQdOwkro22wytbeEFLtd1RO1U6Zp8N4Ms2agiP19R8QMCz+4GpB7nFPR0P8mKJBqHbil
E5cSd8p5c390fw475p6+c7YXjvxRhWO55zsSt35OWWrDVm0NpcfHTE6P9891/4Q2a4qtUzRP90//
x/P3R5mLCzjIwvQ46ETKjhHgFEHawzbnfoUn3AyfDLCU+wTNF81PdVNtGZ0z4lOt3h5v901ZOCma
/RrhNcqsjUWs4IOngowuTenIVVnBDe0aPTzfN6lRY4kJB3y3nO6n+0YzsRCDtIJajwT+lHp2h7PG
GlfCk7SIeiDUghV5ZXnuZTZTXbqi0zZNinlour/C8Roc3ipHTsSa5WSfaLuXJzKT21Nb5B2I4Gom
cMwPaXfukLTjtpxfWQqDsbwCfgIw9eAkpXtAYe/82tx3kafRB2Ot82WYQnP9l5fcX4w2qeeWxJ3A
EkN4iZAA7A3WQPe9MXMy0Pbzf3RoiyEaKe587FFCGBCRk79DUUsuWids97bbT2+hLA/0a4cbun9x
k4Wg8BJNb77PKIZ/x17cdw14rMsOTuySiMX31uyyZ2ccfZKOQVPcd4tQ609uFLxHiZM9J/OmHUhw
7rr4ZjQmDSNHu2j6FCyyytV3ei6CZ43Yz+0YALVz+3KuvEra5Mwx8O7XlBt69ZXxbzq2wzfb4x3H
sJG7sh6h//t+/NqnBtDuOlRc4HXyqpoMJE2X6KsBoOYuj2ptDaoGxy4yjW4yy3WdAZDz9TNYb+aJ
o/fuOO8u5KyHsuwAUeXyg+MFHkA1tKomozoE0h6JGjPolAB+AT8WsoBvxyVrVrLvImq7GgCVZS2h
FGZlMCdMoRkB0WjsYDH5u8QYWFrLBzUxKraKDF8wIgq4R1kTOcYSBg3UsPf5I+mIy1O8bROSYip6
XNOgS3CXxmtmARjKnNLZGibWzConftKDXxiBFz5i5+aNJ5tOuKXedcv/KfFS04hOP8lfoxRNJnXg
ii0hHc0BsBeW4sLclJI6gQEDfJUzqXsw/a5eDKHG9CI1QZkmRU9Kx2xrYyWf4DOK4jLdOSw+RA1j
wWvNj9Kws3dhw4CcfG86Dd7XnCjKF/Isq6jJ3oltrQ6s/tXCaVhfV77e7FsLYq7eWmLjIB9blLQP
Dxl1vzh5a03mv7WR1Js6SJZ4rOQhdM+IBEkfGqqfjYX9eQIdv5pClrANiYdx0r2huX5xbBXtUmqg
pOfiQi++R65Bo9trW0QUOkjLwEmvfMHZlSAUaNzEpLK29+mSI7Jq6uoSRXp8iz0La5A0XgdheKsW
yqZTav0ZakW6h5BaAkTf13mPX8FS9aoBcjlG7bnI8VN6AXOXjF9a/R/2zmQ3cmTbsl/ECyONpJFT
7zu5yyWXR0gTIlr2fc8veKhRzWpan/H+6aH+oRY96hbyRl5kouaFBISUQo03pNmxc/ZeuyxPRY6g
rjCmLXwvCbaGnAWjQchWZsWrVjd31zLD58oCnOSWRD3XTGF9L412dHLjbYMDLYsnurBIF6aipgsI
oXsLAgx/cWRdLRPOqiqSKxaoZZK6n8qE5lcfdydScsznSHO/9mF/F3EuaI554yGGVbSuxODRM4jx
MQ7JKSEVVtSkAhBMAyAplQBdcgI3XHI+nH5WCE5wF9yCmY33Q/YGAOhYrLwG/Dx4xHFJtAcpOTUb
pYKfzPT16Lpir3ey2fcCH7xMMa4LCa65IyW6zFu8T++msr+D8MXdlkQ7D7zfth9aZ9HTCSKmEodJ
Pc3Q21sFbBG6g0jPfSKvaR2m2wlxzDKpmjvoasyVpBIathaubEz3i4lqY8/2sADeLS8aHPsBJhL2
kDtdROampsI/xVhhQBa96Fz1njaNeMZfba2m3EO1BGSfbJi9LJayCPRtKiNmLMvWZXBam0l86cQh
tFN0y/rUgzcLjxH1B0qdINkw5MJkDOacCiYjyq8J1hwj65WR2N7Rd5i1OyOMZJaCLo4uTYYgzUnz
GkRvSHSF2X/1eiDZbjQdGTMwJx69ahlGYlejQjmBhTagxtrv/sipVA98omMztFxtra+HwAakApxr
WffaqpJ9tswd6h6avk90X3YxWi/CwJBN2mHwPEMCkbocw7wGcIGSF3TUjPJAUpYk5Z6mAjMfv991
Aa8YMX5XZn3aBsMvuhwLgBxtCSImECV5HQSfqPxadxSFFTipW95Pb3TD4zPMn+mmhWQhVkRQogCJ
d7HeD2cRGc9mCjcG+xYZsVeap1uJqMP06vCqT3mA8Y8Bmhlne6rDg4Tq/+RYpXi2UnIzBveUj4zF
0JfsCVo16Tc02l5FRHAM9Ttx2HOMcepuCG93Q0fhmgGurBfatsXSTCqyBoNDf2HCL4pol7ZNvqmq
iWrKBGI32D8TEmMuQsyoYVNUexybq46ovoVhc7OFPaiQUt8SzFoLnWK2933KJj1eTr5WH1KKYm53
KHEWaYvMx1D0QCsKWrt7saKGzTBV7d5J8dvlNUF6g2FCzI0HrHMmiLDYdfY50UWlDRLHa3WDxq9/
NUlKCnx7TdPwVgX0LRgSbrQcGQYsAf+9AWtgG/QkqBe/BINGkSrL8TUl8NPtCcVoUI2Aclx0iBSv
EiXkIqK8KKLkkxuK/qjZPuHxXT8LwztUGrC2ONB4FwjAIkTNZE+lfB3MW4mQ42BluKWbztc/5cSp
T/Gulsg0VExMtJOgsZSl/9b7gQbaDx9dr2PjsrNCHGKowGsY5OiUDO+dYmfheQi1o4b7dQyvRlVp
x75RDE7Haifs9gpkBr1ngkFYQxQ74buiDBbpXjr6kVf1IkwxbB3Y+sTmZMmGLcV78hp3E2XVRzLN
O0Zbuwdksfq2qMtpOTsgM/vSq+liWNX4UuACTcMQ0EaqG9tWtBOKNDte6Za42gP59K1r5+v4JrL0
KykaAEQ6VuYI03TaWO8TDY10zpvFSkiqI3sOpMJ1EqNGIm9MQ8GNS05NxRxdBroAANBPE7sPMlTj
R4+CjPO1Q7R7haa19vx316vhAbboWitiSMNI/+p5DBOdvH/rRtNfhuNPUqmKjXQT8msTuROdaZ8M
vQO16KdHyyFRVDTuuvQKc1czDH9iethvumEYn0dTAiDO9OxmMtmoao0oiaPjj+VliGPEmpZ/CjU9
/hkNbG7KbI8xwaSrOgmGja2xjCe4aQ0j+1wNpv+paSU5Jd6LG/yoJxLa42J4rQsbxYt0nsEYl2vD
K6Avx8q4j5oRL7Fzk9Cb73stMm4jGFBodFgKdLuvtn4E1UxqHFW1CZdoOH8KUU1nubfXJds6F0J2
STxskqMS4XrEqYz6WHW3LgKBMZaHoNaB3aFPySaIxlKrwIAH8b0qdOT0491leH6sAxHdLXpnjN8i
8eSlxJDm8DqXKm6Ls43UMQEV5tMmY0Tb6uci9rFKjVNCWkhAjMnji0R4zLe1G+7y+Xt0L9LPuL73
ohPhsWW11Ezriuej3QQNM+I41080WJ0zp6LylIL38ODYo4HWrKfQH2DbMs04+E4Hkmn+P0/xfyGD
+PVgSrK86yHbkV1xSGVukLGDjT8JX50xRVqk0pnJzpzHaKOr0+CoRhE/LdQEBTyuLXYa6x5N6cJk
7McyvU/MGidohFTplUGiseux6m6J2r0zeg+P0CcSYOR5uqDgVhcMJz8rfDTrMreY8BnF0S7LELMq
WIoWTdapzDvtKBCfbQZ9+jYCQimcz2ZbPhuxk21Jk68YNmpQw02WRj+HuP74YNVae4wkNn6c/vXO
JVHVizT7MiJ5N6Z17wO9G90E+J7vuoe85u2V9ZCuQkS2T05lQuSI4wtVAr1/CVfh0SV//F9D45SL
bMo2HtFGtl1L9FtJ8AqY4Vy27N5VMbUrAk+bCyp8LU7dSzyGE/qoefRuOG905MaTn1zCuZWQ07pi
8EJgdDXsjaw1rnylJg3UirY75YzjCUbiKx3ZTyZ4+s3o2gc8qB5aATHSlSlMfOSAsavABvPke6Qq
41hfOQMlDOVauxmtyN/EUv3wa20dg5k7l2o7GNOPnJ4ns1bc+Iamm+uKFICNh0u+6fSPura2MVFa
YFrQLyTtCaNFtLMEzD9JtldUV6z+wCxsLHSvaRIf1ZiDzhHJvv9cgHXMBoxNfSEjWHUMxkKYLAEd
M/JSr23lpsdI98+RJZ8n/MSL0Aj2jk/onzbAvxXe1yi22q2jKTTrkVeTjaSJlWqBjhj2t4iE4qfS
YXjdBdWwbLTmm+xFvfT8EtCHeiV4gzUcpIzSB7qOPkxqj/3i2CSgl7zReB5DReWvuUSZV3c8WT0Q
lRzUupzEZhg0vmR+Tkl/2IVKu5LrhJAhiD7VevMkQ3nKofosSwd6tR7DW03bV5kKdZ5i7T6GhCDg
hicTibRlWcnkWKj4patYWTyXnnVOoow+KDDJDKNZUglFSDttF1oDWQ6+Zi39oKieyTHfECv0no8i
WUedREhbpVAzbAgoatgzFV0F2pixo8yKyoLRmxqA5fUWPgEVLxMvd7c9B8dVWjbH3rI4zxgmwS69
+jEYvXfRhxQ9AOQRKyfBLi6nS6/NxuEYeD6LkJkTJEXK29sYi/SZweYzGh57D+IUAm8PUROYHZ1L
lTJmsF0H+fQk0Q079aY22KByqBzEXe4hUX5ytfZVJCP044Bh3+AbYgW1XO2sYbz3ade9sIh85wB3
4vqVR7unPlZ6iMzHir66iXG0clN/cdsXHgD0JbdAmtmZnKvy4omjr6RPLR/oqCOBM8R/SmtD0kv+
kqgJ9jxJOOtmTI7C2eaeRUyxgcUB7sMPZTjGokbdvbQYPOd0zZchdJxnUku/6WMGNp3leqVHiTx7
89ZK53vn+/EM7MdDmjgblRL/rYW94iSk1KsyDFCHHLGm1PxWe6a2hzkInwwhQ1zkB98SgmgFARrA
1U96W7q0kepPsQ7FILNZQZ2xybYN+YZG3oF+y7RPORce/BqxqVtxHBrdX4XEcO6ice4EyVZtBBFp
hypAMxVj6luSFpgSXMe5PpfUt0MznUc/S86szeTeeygtosBNoIEAAO4wnO5LwCoUNs7GcevhZqnx
C+zH9ltbNk8DJBBj0C527ryF3VkzmTOWJsyk0ggIoDT16KQca+u1XbVKUAm+DXn2XodhQ6U+ODQP
YgZARvV5JBp7TRuzOum6qJ4UCLWFdKJPOj64I9Szk8EZbkEWGGJk4a4DnCJ7fKigfEmwOtMhdVG6
2LhHvRxMRwZCLYmCW6qMj7LBWpNias+dQp0NrR8P3liJjWbn8jZGDkouYorubmmAi8Wyl7RX4Xjj
i0FDc01M+ps1xDNNQP8x1UV/TWogL5QZ4hsw2fXY6fKGw2lldA05PQayuGxkKZSj/sr7NKM34+R7
B5pDhAUUBUW5QXxpvOniuNrHPikcQerLva7Mi+Ho4mR7iF+UaH4MEfmLLoiAfvKKbdjRxg5ZvPcY
UWk9DxADBq34HJpEDwbMOvLSecduQFOFU38Fpx600UmAUywGBXws9O+dGte2TOSxhnxeakNJa6zB
nWhULREr9aoiVK1n6RFxj1Ng9HLgUhC6qQf0/JDNH5rgViYwB7ICbwoUNjcLX2m7qmAnbdXsSQnX
oQrCH6rtrjigFsMpXbXmP/+X3iZGH4g8DrguEBJ+89Iz7BHFsaBbU9lwe3rxPeogtkyyhwgLObm0
tkZnDxup+vFG8jcZJnC7dQ3nYFIg4Q50Kkpv9C5sseDaZNtvcxPP21hqaGz++aFRfrXKjRmHYwIv
bYGuDYADLc339zqIYOo9SG5zA+/dzrrhGQV6u62rmNZfWjLEK3uGGElDDEJPHEWVU5fljK8BXg73
JldrIufKD90CEwwx0d3lYXkv2ih/7jXtnHOosRjX7U0ORxX88aWThQxg23jFsT456ZPqaNbYdCXp
bJ44XtDONKZ9pDzmVp1tvI2YUzttzZgKkprjGFcntiiVqJk0f233dsMS5+Z7M+dAoexuuDqanJmf
4JVcFPnMIFngLYK8ml5+d0exU5Wlri7+pFPAW57Q9Np7le48j9Dy2GugH0ZR1u84avIClEP84jBO
e2GlsZcxEyCc4ABiO5CqmyCL3EtQQeox0QYvgZphme9T+/nxIU+7G2JQlA6W+2xq40sdaPWyC4cX
G0nD3k3tU20xhgvjp1SFu06UR8RLFDecNZd1gBpVkCwnaBlmTY1zMkNKUjbVxkPzcKxpE5h0zCk6
+ifwHEsjLt+sVuuv8EuR6XGg2oYmzzweyotTxq8IMXm6EboNjMQtMgVGCZDPjZWeaeKAM/vDy0R1
NgtUYPP7GUjZryMBtEUWybbDfv2WEvqc1kXwBb8Xw54M3uyYGUfgXAZSQAsT5Sz5Mkmb0YOCphbZ
Yq7WI8OBngtpCdQXKcZFtWp7hjKZT7veydVPGbvnDoMBvZrAXBWFU60cjlpBWEzroCmPIIOHRebr
bN11NYPl0oipbPQ1U43a6pgDXsWkf5m83Dnl+qi9TjQJ1qhX5TqUjqAY84elRbzNyVfDR+cZDgnQ
P4IpWqbF8Dm2Y3lMqDmXPYDYEGkCtnQW2phjrmny8le0M12Q6dy9aPIn+244pcQHADwpL/BeRf1I
EEGNCbxI/Q9jClscm561xLl/VXWTfWpK+Q2P4soUZf/kj9mpgIv0Uj1FYr5ZiWJflwVKvr6VBEuB
ooKqXSWNR69XkK4tKUUCYi22pkZ+lNBtuesg84cWsDk/0k8FCC2y10w2WAdDek7gmtFxHvFbdx0a
yCqaEbKb4KCObob9QQgrXttpQahP26plhm/wSbSspmZZfmWuzcSz1r4Vkz2cOaYt9OHqAeKBaae9
MwNvd0baH10jDpjROht7KprjJPPqrBUsKhnBoRhLanwcWknPhiWyqjto3PbNmgfBUdVDDtTeEic1
NrYsynMWivKsaxB6cFTQulqIyoew3g/250C2DAAmXz/H4A9Bv3SQBTwkN4GRjRfWAgbWlrV3MS5a
g2rOg502Z4ZOzVlLq6eawyBgF1DasU+gX6ZHJqfKHR1LqvwA/Dy16Xe3bMcnlZLj3gKqsZ2K8GJI
sjxp7T2UwCNDjNrn0NbcGTEM2AaUKEng7X1g+6yHCUNPq4PXwx47Zl/DgqnZgLWmGqVxSljDzjZY
j02Lrn8xS+w5aXjiSxgXvIVGJZCQTR8dK9yvz6qeByOK11IU5jJP8OvNU+DeCI6E5q7jT6MRjmfD
nszzVHrmWc2az6HliCDioF8l3PiL3kFZnVrRK8cpOtx9xT1q9cVBA7HdaDblXNqTA5nAhI/tpl53
jUK0OrrtXkgTwk4an1U9wHxmsTGSXGxlh+iQMegmZUiL3i+AQlW2735Q/xTEQW4DadQYgpp2j/yO
dbnS2zWKnH5tyn2mMTgvzLhacwTw2baKYzSxmMT1W4Kecof6s7k72EOpF8rPFungBxiIzrKsGfnS
G2sObYFrua3L7KoZiTzUeTlHUxFA1JkjU+UBnU2ZAN6uGLdSlJo1mTbOjIMNNKIdwyb8iGEBvEpW
RBVUW7JHIH8qNTxRW+G6bgrnDUzrDAiOip890xSt4JcwiodLRfxDaP9UVVkBkQBWKxIX5BnGzkiX
wToxM2edp8a1EbLZUqa1jIKGc61rX0YYSh+JDm88QC5mAnO+svR9CSQlpJ/F47kswcwrN2qf8ija
yEqY28DjAGDV0XTOUQ+sGkMzP2Ew3jWUqcJ0IoZWrTraDsbkiZCUWFvGhDqueWvNg+YE32GzkJdB
8mDv+j5ZcV1xDNgnZgFIXy+JzfCimwyNbOWaLMAoiaEzOWl2BL4W3QYLzkjgaDyrwqDZ69LSAzmt
gY/Ti8PUOS9xmTxPLE54pd1LFMLMiDxCtrFurFCgmteClKqb2YO8zHvCciyz+fCm8Rhi2DqT+7rz
C9KM0jGiOmhl89pmx0Lk+t6zmChZ8kMvr5iGx1erifRrIPSVESbDDSHMCK2UHmpBVk3m2c8G3R1Z
NdG5MUMFELntMJ2paMtJkPgoXguG77Y84llnbeN5qlTznoss7K/4ozcFhGqk2uqc0xgm3DHdlqJ/
ZrUxmTLiz7IgPffZOpJhSnaNob1SnHDVIn9bWuRVNmTUcUBMgK7SzV0PXQacjIJ8FFVI3h7dwyRK
XnyCOm8oGewg715RqcS7tug/xgyyPplFR7AS8UnZ9Ubv2nPszB66Nj0VInkfQnXt5xdPhqa6NY6M
sRY4zgrri7q5SgNFbKq10JLPo14f5hL8QgAUum60eX1t3UZXM29WG5yGRLgIbpKNqsxx40EmwOk9
AY2tg3KbwBAuZkuudEZ3yz3Qe6C28p6FlWvuNTWr9Fijqlow9nsvI0OuAp3zEQ3g8Q1ZnnC6fkkD
VOwe307bltS4+WJLHY6acEDUwbVCbYOLTl+Z1mfmg4g3SGNZUaSuiNGU5zScObDHoqcV4hSRt6My
zJ9sb0QfzZl18lr/SI5pdWtqxnipR5popRXVDQdpcTQrCrx8or/M2svRiYl8D5AfO3NEdkS0V+iv
m6UvNM5YnUGrLttZqSP3OByfrMQ6TcbIGSVXt9jgDIcrsBrNjULDuiEoqltGbjHdxjbKzlMRoQ3k
M6SQzLZBfq48IuZDcXt8mGjhcEzpz5COmtrVGRg6/gp0Clk5msUWq6C4xi2wThGb8R5kx7QyLPc1
c8f+ych64zgm8ZZF6Cm2gnFdttT3ikLotdG+I3OvX/S8YligZLQfOwygzn2qRvfsDkVyo+OQrNh5
fia5AyM1+0KM53gzXJtA25Jo1mB+2GFs2ruB0xTYSEzaCnaUMT8mr7v7nNE2kzAPFTO8TBlLlVHc
9SJMVm4zNK9T+M3oM14NRVBwbxX1tQYfdQ61+skMLgYKC6ZIDbzoAZF1GaY3znIWtQcvYunpyc3x
Z/l7bAZLvZxhlC7NVnaN0LfJ6m0Lph5eQFKWIFG3CwabqseSuwYy0dOYdN99uwyvlgj3MHWnZ01L
d41O2kWXANRo/OmMuDG9dUrb6ckEvL9vz+xv7+wdMwCjO0gp3We7n8a3qrkUFU8SPe6lb7L2FpPO
wqEFTYHuTO0tG0AFKRfDlukCmpv9I1bC4Zl3cwWei/fR1IAi6NNLRv4dUXLYVkfaPziwumcPAn/a
5/V5DPVXLA3DTUdpQQ43uZEZYbsSrUtdptWF3u7BbAOm72PMqo37xFB1uiuSli8l6TPKhPZiK8bz
gj1kkcfEojz+sQIk1DaAumsApPsByN0NdliD7ga7g5Om1s02HYB/AaoLWwRixTLHbqyXwwnBI8zW
+Sc8f3pJ+uxrrlWMSicEjGwx2s0aavtSs+8iCN1EhqPdIJJrrwEOEiQ2t8cHhP1rLSt0UnVmSg6a
mq0yqYlCGCheWfhvCZsnAyreFn/OJEERj+GbueCSeUxDiT9tH1+aZE1dNTC20pvps2n0zqm2Q5s1
K9mbDUNwFOHpm2mTAA6uUXKyxg74+FqcWfRW8vBHYAevTRDQHM0M9gJHsbN3bchu7pwR/ovnIKQL
XPvi1XTeMcL4IBP4YGfTKsas8/J4hqadXJOsXWB/Z7VOY8ET79p1BdlrWzU9lvcJ6wSlpP82FJjy
nAlMyJT4JrBvEiHBmXkrhxzzXT9Qa1ktR6Gq7v2daB2IQlkPJssRN5OajF48R8BqHEhABha+4whY
HjEeP/mzLDDlzsEnT/cjzF2guzNuGMqOW5gGtFNpX0rDuBjQEtp4vOUZvZccQ7gboo0tqTTh4Uzt
NvTkWnVV+BJ1U/1WB+1JakPFVek3b/jh3pJYl2flN81bUCC2DlyRPj2+tU0dCJ/lYB7RrTRvNsKx
ZWSq5vD419jyzeWMBNg/ftafn6nnWNr28YtL1ysBjOcuqe/8Zhrq+UaOHPgfP9v1ObjXMg3Wj98c
ZareMdfPMAjwEJMRAHOaFAxl578b6g1W5oH8vMenDh7Ek2YH0Hfnby7ZJp5A1n379aB0VVxsvfz1
XN2iJfzPM/a/HlLKqXMA+/n4DOdlf2NAQ3qnADYWIeko6tvjnxpuYVJgICDMfz6gsRMEmf38+AOp
F72ag0ouj89kKQlVDcSv1wtrRL3Q2iY5PX7QJOoNjXVkHR4vAeZdBBJF1u8fP+rpKT1x+oy7x0vQ
hUm0TqWdbh//inbI32AoSDePf+0jpeHON/P14zeXHug0UYTt6vGbMerTzTDhUKEhgRiWNpfelf6u
KlNvxcrY4xYo9FmuEG+Hvu7uA+OyJbQda4/+M6NzoFUHtALwbTDrz3mb7ZvTcU5KHGdP99vYNMi/
79VAmW+H03R4fDpwwl6gp3GOHvk/h0AMzAh4R3B9+ulJaHX3prOLLkCS0iSeP5Ul+HhhRdmhGMCD
oDl8yXvtS6OGY1BH0eHXUqa7KBdU7u+G+V5vKGswmNyyiMC7suhueZEml0KbMaUStnKOIu+tT6KW
LF6ursrPtBd8oasJlgohDaZPkDqUo4EsRJeUh7XeVMc+52Qc0DxYgdpCbNAgLgxAtm1FhZq2Twxx
IEO+WGeNFm3j0tbfEPrWDJYCiIWBS6fW/STnXSGAOrxG8gFP34EMa1FX3y2bVpvvV9r28SnfT3oT
kmX6U9EVTMV4iRLuZ4fOqTshDf91MfTcPCTfadtgvqbzKmRvEcmp0WhilPpgrvVu/KFBwFgg1uVY
Uw1M1EypjqbqfoiBDRPN81J0QXowAmG86TQPlgllw2FKehrVDb7tNu5/ZAICcT5LXi0dWgcxlOnR
70cMASoKllNjlkc3o0lHS+aL5sD9ddy43oIqJOaiFvs0A13dl3x/V344aYWKUIH8pn/iHseZ89gQ
ZYTEXaBmNPMN3RfrrYRSVjjmsCe4cM4PznxI96N3bo86NESuyYLKzrllFllscUcqOWJIRN+KrlbC
Fhw3+t6Y1C51WkSZJe1ENrW7mwqCayfrm+MMxnb0BwuQwniYTC98Cmv+fmqAH2kKszyBOmj2bsIV
35SF9xbanFPHhGNNZT0hcHqKRwm6LshIjAH8R18PJDnxM6sgH4t9MRlAmUxEe+2cY+8TuKjmG4rK
cVh3uYdoOmHMWve7elCoPvWhX/gWarPMLkj5Gon6yKAcDQ3n0XaowXprrPmxJsM7+FAmoB5bHFT7
n27HZT91NpoGDTp6ExGnlI7GYbRx1uVW/9mpfGQZlQeVYroV/K0Rrca1oKTlT71xQ7nn2hgv9UBf
VCfrS4uyF4VEltRDOq9ILhZTCEAsAlcL6sg0l1S60K2ItpMM5t5sdCtX3Q23RabWGuD81yQEJJPY
0BGdvt/p7hg+E8MxriabBJoUSRUJuD9xmsR30AQ5rHHpMSgx47tjlxEBXvoxlo22KrUkuduFqDZj
jEMEDFByr8Y+Wre5PQEao0LAMOov5IAixKFDuQ+CJr0ziW4XRvVp4opuMNDuVKMF19RqdkVLJsTY
pvlTaol+W00hMQvO8B3LrQqFs9R054tXDQwR57/MKfeprEb7+fGHAQms0ggrSYAedVv7fnonoMuL
JvRWHurJTFmQk7Je7Xrb461g3u2cq0ov7nnqAKUvwxNwKva/rryXtTme0et+tckzgfv6KcDe+tSk
tBksiIUUMAuhpv7eD+SHxT0BCROJjcb8pQaK8KZp2ddrhIqHSYpm2SZQ96tmoF7L0HaE8wKO8M0m
RsaxNz6D/bsWug2Sp3gifjXI79Kt3p0eL0RN+xYUyEsKtexNDsO3qdbtpyoEalVFgERihpGENB1s
0nEupEj1t5ErhImBjRT3bkvFjLzxLt28NaRoMp6iEiBB2Gjt3cOnyK7C8QJBJ1S8yupuU08wFRqq
7WjV9S9i6/+Hh/wNPEQB2/0LQPH/+O/gQ/7Xf/vP//qf//EbQWT+wf+LKdahATNcdS0HSogER/IL
ICLtf/CZgiHimroDvRY87T9xxc4/hG7YtmML9wEd4df9EyBi/ENaYIwF3+DoCmzn/wtAxPgdkcuR
0tRtZeimNMCIOO6/0oOjoJVCCzqLYxxmqy72jdNoiUWg3HJbKqmusWmla4uDD3lq35PMxc3SEJc4
2mG56Yl10gY0bonjdjC/KlJUmEGbDGpa2+7xarv1nqHkWyL9bG2kdMyIc3y2snr9h9f9+Rc7+F8g
yDPJ949IYZ6GraM+tKUEemgY4l+fRiX8lJlfYS8sLx4vKFsXpb0xJoMCbHbHgZrK90FNhU+kxjau
4RdEZUGkMF1GnYwwIIVWu+jdN9Pq831b+s4iGZXauyXYDB66acNTcHMi4/iV4favH7z+7x48L6U0
SLXjowWb+o8EZ7dxBhc1LXvlKPSzwlazidzo48EQNeNjZLIXZxKp4ah0/Cx9/YUXN9x2qb2LyDc8
/vXDkfOf++21dISiISls/hPyNzwzUh97Qu9gLiSmDkS7xY4xzziPTr+pqNk7HE/3coBcDNHQRglw
TSJrp6c2H0oG70DS/FjVr+MohoWlACZBe12xahlLzyEqglfXWPYkqjHNBZJaDAR1DaQTkagFyWRA
T9Dm53BMxcE3slNnae6xsa2/uWBmAs+fniR3ng04By2gMn+77hEC058minmh0qk84hP/KGhyLNG+
/JwE2bxtAgCxcqfjgxTbKSKjB/jLBYqHFzEGDESGHKedTxxBXH7963dAn6/W398BF0KQpSyb9o7x
G0RcVUBru6GkqkQ5SbgehOr5pXpcEHEom0XsFFu7DvbQcC/tPFL/mwfwby4B5oDuDBc3aSbrM+X8
D0xxzuOBZ5j9HIpjnwgqhYtXOMsCi8L6gWck464HGUGAkNN1ya83F/YD0LQ2Wf7NY/kdcMSt7Vo6
7xVzZ0T/9vzvf3gsQGoLULPBTCGyLbx99DszyFttYWcn4tpsh6zuiMx2lNLJLMosoCpH+eZxyw+O
9Db9GPzd6/PnO1axqEN94uHYUhe/XT1svK1B28yck+6YqZKugP7pHNjalweK0S+kdXRC79jGZJj2
pA+tEKcwP544/WW6tfmbl+jx9/71glG6Y7IEWo5l8JB+u2CcHKd+jkEIuFnTr5FdrCuzJMzHJJ+t
YhLYbHKTB1gEIdGvHsQLaeDZTUqMONzOhGjPi1wlUxYVhwtN6xj2o71BlGb0NCo8tRnLxNxAuf0A
h4aOCYhcnGt7OWJbJCvsUE91THLPlHMWYQU1DFoiFnPAdKAqi5zrMFY52Xk5lNWGPqMXIfUIRus4
KHtRmlARqxm2TXastm1G8Qnn3ULBpsmZmx71mli2cqDTMZNByTLSd3USE0hJQk9uOvbR0+sXM8m/
yHCAuh7usjQSx2Je8nsRz/g7wuY9tKzICLRmY5DLvHJjE3QIi+gYVGdh/ZyIoziSve5uLees5Pgt
g+Z3bDOaJXVBXEsegQ+P7T0BbD4KOD3dj2P4SaoC4jqm3jBIspdqSG2QsO1s68fLE0fON0AC4fZx
20pECLsOWqIbOCsLHcRylA5U6WbKQAEVzpU4bGPTmxu7U+xXTck2VBvcZJlJLl5a7vAff6jclXi3
PQ24HlrD1L7/zYX0765r17AAAbEPQg35bScKGW8aqUAL9tiJ+gpXu2dQpSZ2vm1prCLySwkXVQdr
FFs6GtVzjQx7iVns2sni8jeP5s9rtNJdh7WZgD/XtazfViFVEkxrdYjRoY57S9k7L7wFP6PUIn1y
inNYlrS1VM08tuZlHkGrL2vS09obU3Azz/ZFS7HfJxzV/uaB/Xl9Voaw5nvfkMIynN+Ya66Xy25M
EDHXsSK/nuRSACnwYwWBArbnfoBFfclcG9Zn2GysMcv3f/0A5uXlt9vdYH12XEu5lJCPguIPS2Kj
EXn3KBiiua7yfCSDcpo2sR+96gXdJHCFKJi6ylg+rtC//uP/plxhX2BnMkxDF8Iwflv80HmFI+Ap
LhJdzGPKOazc9n4SY83ROiN9SPO9pxaw5wrjIafzUt0JrBRR9zWH2/Y31QoCsj+/GNLVHa5XoXg/
1G/XrJvXg4ZC6v+UK6G0w21eNeEWW8VXIgWHjRG41aKXnQ4+Iwsvefp1sv83ZWfWHCfSbe1fRARD
AsltUfOgWbLkG8Ky3EAyz8OvPw/4RHyn3W+8HV9fOCzbrSpRkLlz77WeBbHEYKHrRUusplNAiGM7
19PkTkM0sKsw8ezWgjgcmmtBD84vCq+FzWSfyKyaj+XyAtaiMh8CTRzX79X1pMHT3qejI0rvmqC+
vKRuEGzMgk0x1iJvVyJogs3lkbI5RYivgIX6VEjlh4QydXCH5C1m0cshLj14rZ6duwziSVTlfk3Z
u5MR1p4+iiRyJcvxORwMu4lq6oovYZvJ6SXzavOjz5ODq+vzZV2IlxAQLwBuXSiZQkOGbOk0khF2
V0znDmA+DuvwnMDUxWcS35rQu2H+ijEnxI4PbUZmZfS4vmP07hREsHI1Jj8beLwl+gE6bLn+zaSU
egx60B9s3/ueJKqxGzvSma1ov5bPc+AglJMmlrcQeHlDpyIKCZVlu0iYCW1o7ujgcbCvLJu5hsUP
GsERLF5W98YdkRAMuKcFhYvqynih9ox2gUDgHBLbOPUZET+kdu9kYKWHddmPa0+/G1NhIOulbfE6
xiS70cfz6T6Gm/WbSrkk2paDfWkRHhn03/wYZYgClQhABEp3FuxMa4z2Y1TSWqsJbDiBRFZLJ9JV
1wIL2F3Qpm8Fuq2tM6LmsFitk2y+FcxB9lruwY1l09kaHphgZ+5dWgm0Q0kzXPIKANSXpvpel8nF
ROJ/ttm+N1EJCLgBfbtb5Mls1GG1q1XzCjYclcHwtdbjhWPau1n7VSKfOQxBmqOjCPD8SHUtY8M7
l53mbrDRcd5quzfdrYu7Ll+azqbxL/kqxj+rRDxZhnBJcRFood1l/f4/y1BKwLIGnlUg3Jx1H8EE
yi6N58jOHD4nZrxG7WzJ6ei2A9kDHAw4AiQK3H0e2Ma/rcl/xuCYFPGWLS3DdDnICvePzQJydQe8
JXI2uQAolUc5YDg0gkw54i2SGJrw63O37Kmk27nQ9rsftWna/7Ye/aeLIj3X5ezEueIfhznEYLJT
LQfq9dOqzZb9nTRbyaBSIfkkqA5UfBlOy/ENNQ+XZGZC4Git9f9/xFm2TupTNvTlaP9HUVjN7VhX
40yrf3kVWLTtLvPm0V8P4zQFTlAtEAKNs+f3mZyPZJpgHYpo19Y0XFu7vpMupzx0PYRobP9lE/nn
ZZI0PWwukYdUjX7G3+8dkdnh0M2ClWQpPeFQx6TZsDCGyRKAINFuD1pJJVXzBJrlea2F9CihvcrF
/O/vZbkz/r6b0pXRbWEj2xdSWn/cOVakiFXPeSsrbh9Qr3cIB8wEdQ+WBWQLhJvlAv73FzX+uW3R
DXJp8Di2WPo4Syn2fx4et7Vay4sYlrbVlBw1z05vlPjlhxKZtRe2fNJt90vhvT1Amv2JOhA1lQM/
wqqCO5Ui5C4G8fAv72m56H+/EuC/0eUb8GkJwvL++FAgJahyJEYJAfP3EcLUORYdqWnsUksERU3z
81TEZoyZjIZ4g66mHJizMUIUAVGKqIrhZ1lgXZdl9b+/tf/QlPAEtTzymKXH848Gz1jpXj1kAk7O
2DRXNeZgPE+geTG4OK7NZKpKd4Qhmjt99G40oUJc5zzqAgNvq8/V1opJXw0z9el2MY6UYILFOgrk
fVbIfq3HG+Y3qITRH+E7NLVDnj7L1ovf3RDuP85JvARIhfIkzY4T4KKNm9o4cov8326Lf1bg/Jwe
/xksZo7j/XFbRNxqHBeXcXRZfjNS9wvDCdHVgAUuepkv6czMpZsORmxjD2SrJvZbXfXRoQlAMaTC
/Zdn4z9ed6oqOpFLm5BG5d9v04QYStFbOFOtXl77aEqP62pS9HCD5jjQDnVmvGEAJ2I7Yl8q5xNq
ic4vYvZeIyKpOY3QmCVSpkR1NNcQ99ixNqLDMBfWFnL8qQikfklMyOm1e28R44Ek0h9dXSPDIiF/
uftsNcDu65PQBWgpPDsv/mWp/Gc9TefQoc+xNltQm/39h3QMZNme5log0G374rjui8jrgxsX5Q6x
4H49C2az6k+Tbr/89xt7WYT/eORsWLKGdOj30gn+4/MuPLcOFEIfFO+cRr3l5lyPEetrukmM8Qyl
Bby6/F/bjn++tEXDlBvMQwErdYtW2N9/amionLoi7AqF2dI5GAMfB5COPT5Ghsk2vh63cVEgLlqO
ErggilNaGY+lsrE4LL1BAlkTWg4zikC9+iF7N8D7NruH/36JzD/3CppQpuEIweVxWDSdP+5Bo8y7
JmCYyVJJwAeK3uZQw1raDMNoH+ZpbG7tMlvMJ0q29W1NA89InEaXoLkvzQrPsDsRnD3eB3Qf7uGy
PiMCbw+VxOjaG+Eh2dII+7fyyITA/ceHC5wbMoWpO6zzbHV/tomaSUP8Vy/5NaaZ7fLmluCjutRB
jn5K9Bqq0WjbJrjbp7ek02BYKhslQBTvdWdb1WzV5iwNvxS52htYPX32B7LudfVSmBXqTq/WWeXs
Z0FmhegIr3CXGIulRsdsTJoICRf1EnURzIdeSM0vA3h/Uksunv0VQIwBHBT9qkgvRZZQLgO4164n
dVTa7gvQjHwJ2JjkCCWN40FD9oah0euLSOMIB+L0pubJNstDpIYPmju3aYnvcHMb9nWqmltGtkdD
xkfTE/ZRk/qRkv4xtZa4jp3rXBHBTrig6KHMirVsWoJDuqH9WLLdhYHHCypoUZQST1wyPk9D+UOf
4umKbHp47nt85iGeVr8uxFNDj/Rot5jCEYtJFZZX8IPeRsK92xUO2ccgtEjjxl4eluG9EtH4s8yt
LbwuyIiOKx46ymPIFu4TgJJ6gSXCUyOyCzn8nZHa23AIOWZFuLQrr2ZOq/0szKn0C+j/W3fp1ZRJ
XpMUUHkQOiQy6rZsd5rqrIe8eu290r6sdU1hw2af3PD5dzcoieTjQSsQBhtt90sj3mZ96k2V5zuN
zi7mqvG2/o+u6ZHxV+mvZmEs+RaedSgK7pPZdBb2x1dRWRICbI2Doc7+alXPKB2vz7CMc+gfJMe2
Cq7C7skt06v4QFo6tiI0virTrtpEKla0HITBIZ7B2XT7OdBZATsRb+lp6UdTXm0XA5yNd+R9eZtI
QHIocCFqKqejSFu+FHHNYTEZfpdxwNZbgprs/tDiR4aKgNImHHpGBdaz8KqWkJZa7BBTmtsQYSIL
D4IViRjs3A7tjeeYuWn/LS09yR6IJKOeg7tQmOO5n3+WQVRDkyR1KzRIaw0A3XP+r0+9h9V3OUmO
iJ992zOPFrbux3UFWy+4YxJoLIzA2U3kk3havqQ+07wDJnxnT723yxV7bjIuvrylgclct9k5OafO
0pXNiXDYC/mLGy1qscPM/TYyrNfZfWSV1o8j/VhUKNxEQxduginL9hy2ZjhmBpkT47yvVEQXYfml
MjpF6r2uHdKlRKmbTu4LYxGYR220j0O8QlNcMXDHg7KHK5LsMs28UyzTu5ae/BU+01IBglJRJWYC
D2RZBYQS9p9BhTI1VncazU/dq+INvH/7LWRSF5ajPwOO+hX13iUMcQaOVoPOPc6uaZX8FMiSBL2b
O8jEH46LRTCdgkfPo8EBpnq04FWMDn4mywAaQBZRztR+Z8zW/VqNAgao/ZQOGTpHzJLrv1CW/IhT
S7Bm0Q+bdO4iL7ReTZ1uHGMM5OWmM51Cu1/m51p9B7m6qDj3NyYAC0LmvsJ5qdVCKq+CfCZ7MvPL
7GUHu9yiejburLwv/UaDAl96CQNxKe5Rw2T7FL3TNVbFDgWN5XLJxDx4e8vJ33PMa4d2rn6kQU4q
uhixv/CYzziBaOWGe77NT3ynWBVmeOia62xdEXZXPc1/4lYjE1tvit8/jaNF8gLhFAV/C+Zfb5P5
oNMKRse4DA4nSIv5YJDVaedbQ0uaY2HatyLsI4QojZ/qrjiw/XxkAX6DSWKzgVRG5FWXHgLhPAQy
Oq0YpB52ThMKFpei+gsEeUJ0GIejUaT+bGPUM0x4vcrKD5KidP0rL2SwSbZm5A88DNukV29uUFfY
sWM85NoAudDQ0JRp4F4yaDF70G0FDjSyzV3nPODxvZPTIRzLHIljdBsMIwQvYdZnwftGQIt8NW7n
Y4TOtRb3xeLMsArwdcwJ71wo4Wyo2cUZTxwWsDU0kXuVk7iYXtw/aPZ9l8rkWujj7Bc6grFiSrO7
MSD8cPlK5XrzgKYeBraFjMnGjanKo55MQIEXx9RogjIKHHlwypr7iTkvIwGYdmHsiz7rOISQbAau
efBzGz1yOqLYgDLKLYTZx3d+xQtOvPaWRQOC9kkSJ93WdrY342reE3U0n0Ql0gPUmfRA+NLsxx2n
gypJ0PUzb9UQ2R36wg7oxWAcyRDUXYXsvtO38Yu8jJ+HGJOxUJkgGzXYSb1iFA7o7GrN9N2yKfUu
MdJvODmJstNzlFBxzYqA1lI5BaL2M4oTjLBCkClYGbiCojOpoPKhTLPCRhGTabsQrAaXYJhuVv7e
k3t0gFG2ZN8xppmr7KFoghz3Huv4Mnk4FSEHhSLqTpMybFTmU7drkPzEVp8Q9GuQVGTJvSqLYw96
4rgebglCv4ZCDVt4ipJJ0JD5GvLfqxXoD4bBY5/awYOAjEF8fFMuz3m/McoFhipYcNditYqLm97H
wxkBGj3gsb3Vdd9sc/Jp+YjnR30GrS1Mi3ZcmzyHAHcgEQS4nXi2JhE1z8AmEMxxykAf8Dlbr/08
7ixVdi/gekyQGF5+6tyy9ENrToggAlLn1OyfKJc2rk3bGcenARJEM/eda/9a136Mv2T01LPxDHqN
xuoHE7qy7QTyO942/tZk04NjWZ+gJkCCOtEl41PgXanL+h0AD24Gff4ka7Xf2UErnznMLzFBP/VG
K1+Qc5nXyLCzh24g9ItyoK4MgwdOj87EE7H9afbFDhTvVUboiBjrxFSua8yAwQY8ajzVSwdkHbis
72NwOUyNGU3Q8CaJCUXJ0CSnQje+BU3LkGppPfe9PMOihQWRFhpPbSb3y2pZ2jtOCzbN6nGBX0JP
F40CEN7l9h51+dpdNXqNT7mCm1M60542lneMSw2AztIQJWMpwis+0JP6Al+Hu9aGuTZN9edsmMku
Akm9g11TbzKngQIyx1dGisnRWNzn600QcjjbhCWZB+v7xIhfHu2yDQ616h7aDFCCkQl6wSP6J9Oq
Sch+qjlO/54qm4TKcfAmmq5rRrWr3N7btojc1k78WkxMCZFoaWNBFKUWYa9gsCfn0/oPZkh/wBpr
HrOi5BUAfv++B0r1NnYC49UyPow6DJeUocRr9SN+bytcStQDLf5x08+tcbfWYbRkGB+BqCJYjLQ/
IjHwNcONsy/rnlYm6Cnbfj7NRb/PMkG+IdDnUzsDknLEdKnxfBwl3ZD1o23gPOsO7FPBjb+dZaud
7QZwoTRSfNagID3OPKCExQ+CPA6JPTV3gJxfvBznb5DHIYMGC4+IjrQdNPtdARCGILjixF4+byMb
1ecs/rePvlzKAKKzEgxaPCaqDfIi7FJSe3PR2LlF9ZXawti245jsSstIEVvMb1MRwVec2I3RtkRg
qjZr176n+Pe10n4XxlifSNDoN4QE8iSSO3jC4/BdNS4A2l7fx8C61v8lMcm5TebWj9dhtMcSnVox
4iI7ao6W1mfnterixAjNqXTdPRXwJ5xAptJlaBxiM8kf+mTmKMmBc/2OhmyzS+6GuIJYUYIp0TY6
7taD6SScjCLVbHAnYQosl2Ju+VikAsZClNpA2aPn03gyIsYcU9jkjy35ZoBOPDOO7kRkXYao726x
pR5GjwZ+bdxzcEluqmw4yPTBVS5Nl3WeMA6CbES6MdgbotRfb8UKXwEAGeJDbUWuEcY7DPEJhtXk
OHpJfhdhYmLUUB360hzIxCyWigEBKnZGMXrZ2VVEHPUMxtTYThu3MofdjN+JMhOdKVZKz5dT+G2o
1DPtF/sk4pGQ4bXM07pwOCYR3F3pXlcBDgx2nyZzc6+/BhzggiKtz7NNrCXVDRLhBBK5p0zA8YGg
4KiXva5KT3nTP/VlX9z1onknKlZfjkhPWTXi1ChVeZd58C70bpuzJdytR++ZRFzfjRlj1wYm+gGr
pp/37imU43C2g+C67kEcKpBsptlhqMg1Kw1GpBppsdt1Slsac33Rovo45f172Uq5DyqYmy5cygNw
dkZARUnlvTyqfUugqoBGRwFKvGURVPsGxt827wljr8Y+Yorf7hmQtPvMfClGukQEGKVbzW36B7el
2LXHnzwk/X5985BiohNzqPVWSUZx5gwN652ZInHnvBwjVDqbUw3CidaajyP+UvZG4avGfOjJ0Fhr
z7IArW0tIurRoduB7OFztBFfhqV3C4F6RakiqIfIke3y1diE7o2se/Z3zdwZ0nTIVKVONCSwpHGM
nYvtJOfKNo1LH3t7VDXQw1pDIpwFmUM8Qrdb37qMOu0UDXjTszYPtq3SCAa1Bu0tG/gRTIUTv8qS
fdLpD5Tn6XlwNfs8Td4t0JLiLkmsO6iL5ZkaoMf8fa7t+r5IK/5dHJ66rO9fgKHnfq//nPTvXjNW
RHNwely39pKa1G/n5rciAOLqkqdHa695XIesfdE9ltxf4SRBIS8LQ2jjXbdNEKbrWbuhV3yLU++0
HsiV07wPnkJKYfS79Z+ve1JYU39lQ1qTcp6EWAW5dZnIPq1tTzor/7sgNXN2P2jTTw5XOcUgnxlu
K8mjA3Uu8p2GJr2Wkv9XmUj0l1YRZeuh7zR7v74UT1fDkb1J8G0qbV/IuNzA0TiDirzqC3hlKAIQ
7DL6SejWuB2aCISSUzZ7kLnObj3pFj1vFEf7R6PbTzTnjLv1KmDK/QXVzjhJhmSbRA/QeWQcLnSe
BMaY5kfRVu+0FuMTVt0rhhb3FhNDgYqfKYw75+UWhsQZjLzld1Mob3nE0DkPn0KOrb5nQiELqTNn
x7HINmKptmPYfII86RiUM8lWBetOlVI1IEF2GhvhAxSv9QpMi1wRyzDj8FdRN6+TizLJhg+cYoEJ
v9uy8I4BBXFt5qnPYSM8cESn61kYGmgX4MZDZS505N7eKUMjR1RND1gqiQUfu/hYJh0uezFgEsYF
ttF7xWR0sH30IupFTfX9LKL4kvdQHeopuU9bPcCSgeOwbw1OUaFzl9eV3yqYaph8YXj0scKdW2P4
KX+kDh0aDw3sFVkKQwUjs87zCKEjds2LQSm1x3/+VLhddZRl2u+rocGwnmsHB4wpPYnO/UgmWJg1
lmdnRFhUmVF5zKCRS0dX5xasnJ/Y87tJ+s5JaqE8ajqfhG5R2pI7Opw5v31UmKIfSek4CNv8Fi9K
pmh2YxZXoPMcN49xBvdyLXUoJdtM7Dm6Vr9riEKzhqtq8Go1BkXR71LPGRmZV+IHBVhx4sOYzx3u
R23MsPDQaHihJNO9NtsCoggfY8/N9nPuOjddb8qjJ7Lw4tKnOOtEbBxr61wuMWztREBvH964x5M7
pJbGzXGRJqFffMlEVL4o4nestALZPZXWg25U2yIMicPAS5VfCrfX6YDF02uCVKOuJ6CFBH81jfvZ
k2rMSDqme1+9RAlQ36FAxj8Cr214iktl7aj0zR2Jl6ehlpgSwLGGfPCE6fLwE5bhh6aJqsFlACvj
xteN6S9lxPcaUSHkayCB6sxviXud0S3cMMidM4e8+SwkwsBuJwczJODAGiCohcvmgCXe77TsJ88V
wekIu5j+7waP6NG4AJnhxp7D7DyRO1ErTikQGV1QC1dj+HQs3qXWjgVntyk9dNPwy+an5GOBtztn
P82YDN5QWCMWa8E2jesNS1sRXfJSCy+qAglX6vPbHPfL4xC8wqPJzDo6pan7WnKI3BRxz7nfixZ3
eOZu0pqFVJTHToZHRSgebBjxMDu1pByw9Jc2jx4do8FteYqo/Vmp2Zg2Ss/glNAASctI7KMs6Ham
GTyomkmyzVnnABYb1YTjjTsVn0yQ3DtS8jjtFjjFVGsxM4x6yLzAhsAM1FAMexI3wq4+VY0F5eOE
bYfuZqW7zFSzAqRS+17wieHkqeBhaZwyyaN+l0Gl04qIXzzVzntz7D0+qfQ2YCkEVnNyo9wn1NJk
fBM8k2VAFo+3aUJpgQ4SX0rXXqZQc8/Ky+U5Wn5ZvxxMOfiF5mrEMXA/zrV5sWYy5tDF7HBoWffr
V4qYhmPSHuO4CW611V8mebMlF1Wve3NrcQDlSNO/DxEk7dDNC0JpG8fHVs6i2aKwqOk8t7DyUJhn
W0bwYoPJGsBEzH4H/LxLmpeMOFwuMIStIfHzkS0X75Hl28mnGX5YdfNYs0uGy1ExaguCpIi5r4XT
+cPgRcR+WOCddFLoVTKfs4rcuL4uT0SAvlGbfWn69zFL671o6RnYZBp2tcb61VJMxs4Aem5We9FA
m3OD5HWIAXvIFCZt0I4Xac/hLqfJ5BsJHXNbPblDTUqazbiz8/TlNPjU6yEFLu5dUmbLu9QikyXJ
8+ReH3w9DvKFva/YdIgrDFrzyTCg1DV6I46qmDguDIJgczFG1467MLH7dquH1oPXECWcJWhLprY6
QTppL914ZyUx2Mk6f4ndsd0oJ033avoaehXv8C4D9sRd1db6V6/Cb6WwvlksNEk6a2yYylfWXPiW
AStJdCSLJgPE/SmHfgHwpXImmm+wnFPT3FZEMOxREdcnkcGY00ZdkqCkXnG5lreYuo9c3q1bMaSg
vtuEWN2BftHNjDkwpArl0/yDFBIUNwKZNCwHNEI6gBw4IONViPgmoc/og7Px0HwRwlFR+M7PYxA+
zFhu9vQCD1l1hqQz3dB/v4XLkNIrpLsFV7upwtzYNYSs7TT5HvMz+m0hKT1Kl8EYASFjPL20lYY7
LzOfgQr99NzU2Q9WyveQxS9Tqwpc+HIfT9I8ZZZ3qSv1ppqy2aZN8WaK8CtQ2A1CLENgmu0JxjIT
5yjX7lpdSqxTPMjwT0GaF/IyjhDUFVAs2APW/eBIxqY4OwEuHkNmxbciMn7K6BNJaXIlgcWJkoiU
z5ZMaqIaN4FHjyDUu/PZmVR9ceYBzs9c38uw+uhE557sAghLMgZQM+S9KOiazXbZH+2ZMDOjF1tU
vp9w9gLcWv037UXUMvQHsNJkJjMvTeSIrT7lo2J8V9x7enML50Y/yAk+uJszRvJ+jNOSpV38su1B
O3akFe51GmGbvr6radKSvdhayK1sH/Q5841qCjcT0abafJpSu/2uk1O5qaPqJc04QlaKiG5LJyC7
K7kXynw+DXgf9+RT+MALdr0TaScCGO+KMnAv1PfVoyMIuyS0Hb+Ul3e7nkSDrcoN66GLbeeit8N9
tHwVh5X1IKhQLq1NSchZd6g/BrM7u3gyoBOC42wctnfTJvXHqTvkvYA79awygAkeIs8oX3tdC7dD
mzDXU1D0wLYt0d3VwJ7bM9Krgr8ajQ2udjaxF3WvtKhPGEkz0t2bHOyEKd5qPYEC54zafkor7bGs
6gOPtUXwh3p0hyY9Dlm00Oyr6KVvmmaLDunWOb9KwaGvVL3zYMyp+yDNob4NIeTZ5Y8SHZG3azpE
J3kOlkfWfCjO9c6c7Pgi5gv6/QctG42HkQtJSEVp7o0MzmMkWr/E6oyknzXYQkx39QCzPJch3spU
O6pGhBuBSnFThGnDqpl1z1nvkMgYSO+YDHWx1RAY7TBSdH7Abw9uCNXP3GqcGG+iiPSlC/RdLQyN
MvjWBAaBT5A4kYlN3Kz6mzObPyyEYjdVc1VyvLcXuEf5BolIcbLKJr7r9FY/FqV4ZZ/uz64BPql1
AEqARoG9NfNx0fv8DCtHsVcH2yxrzCNRht8Sac6Xai9Fa57XX1JtjE5oDrfI++q93eCrBafX3Fx3
IHyw6N91Z2BSlQBMbZh7Lb9XyH+B4dRA75F2kqtXNRsBCnvnUCZDDwByA/RG27YlnQMi1y4D4s0w
HTzqxiTcthX3UQLzDsbgyas71n9HuaAjwgbcKi/d9zk8C5pPYdA6dG2rE2Et2klcRY/MWTKPY8yV
OqeeHpzXS/mc3cczzcTY0oXvEXajtwTZWWNsHuP0CTIcyZHOAWNWr2WvGr6WXMWPVkY2redUp3ao
nwzCeGDbxDndAibjnOHyx6mW3/p6hOoZRu9VN+RbAjHiDQF9ZIXxA3c0tT3qzIJUYRUlL66nAQQJ
yCIOQlpT0jcHE0vpJfFCko3TwiWDJLmH+4d2IKTzb7aRL8AZ7Hsaylt9tu4qgXpEOBlHvjkZLm2W
a4SgshoRwIkTOrPjXUkNnTtLlZ6ZTyDQPghiBKNO6LTlNQrKu3XvLOllgVVdpafcA3G5KHdMBEKY
j5lM9T6Aug8RpTD5NcSeuSaRlQBAxD0mKcTxRG28YUSDM2pfQTV/eIj3HBREu7xbRKQIVfMmmvYe
WLEN/cR4A4mYTrKwvndWFOLZj589vX9QltUdg84iIJI0BvxrwUHvux9qJHHAntnHHNXcc36l+Wu6
u5Dsgk1FYjaNtlehl3SOkoICCdEVw0lzqzNcf9aJZYxcQVpAA9ZFuW9xxX3QP9GMDJAOBC/DGGs4
oAl9bOE3uaMzbnSr/RJJe3VU+1NPHZ0AlmDnkrsMxN78Bv7wu94GT9jKej/U9D1oph2i/K3b2dmy
HbL7BPhtkyXgIAWyzrbFnLD2y4ZtAroIGEwaWE6bqL0NS3rMW/yC/MaLqQ2lTqFLRf+AWbn1NWIs
ZlwUArwqol9Z7zpOxZvK6k+tA6aYpl/TfBP18KOhkeIXC4lA1ZzxTOj7nu3j1QfeWRzNEBA/DrGt
TORrEccvSPie0iJ6LPLkneTxdssx91dipV8udbHjPFpajh1+JjGvcMvLPGPTbVyHdoq+7UaTDDLA
fbGe07CTUhHJcbZ4O1FIB2L23kWefjTQ6rtKJGQDlwTCtOpiePAlp6zYtm3U+0WmfeqGgkHjuGRS
J98n1FiIVhjDcN28PP7QsuRbZKdPHkUcQg4CPp3YGzY5NqxDk2N3lh6kIc10wbzRFWwYu29qfMR0
RqcvOW3jGbxTmjwUgfecuf1XpZyvKiNDUrSs4wQ57UeY0SQwepKShuUvnB8rcxqekAeLo24vLp8Z
J4mfuxYy8oE8aIQMZHVarP1RCYASe1fGOQhi79hSNoxuNjyt/yRS5k+0nD1uHf4oKLrkDjr7Zf3u
6x8hmu93RMYXu3l9iVgPrpmlidv6t16RsdEaxvffr2BDjdkWnSf2v7/uotZ3oVE+/P7uXmKdqpQe
9P/79vm4VNIaKOD1zwxOWk+N3Ko4ck7jNCJBsniwU4PmQdc9mLSRxrH5qqwhoksG6rtnIRop2FmI
f3Y8d1lQH4DofoVbL6/prcjklwc13AgxAcp0PuqGdxF5fgLEUbfDO7zVz4VMUClEN4gMPuY4fMwH
DzIN5KzC4VMPAnprtaa+Va12rSw6uKDj0MPHNLNg0qCfHXxZF38lWvUti0BTay2kyn4mHz5CfmNa
8li6DQTfcPwubUfbsUC6g5fgS3eSi7yT9CEnOcd3ruc+uCP5alB0iAhd8G2mcTPGNtqG7VOgzHEz
9dMeL97MtXhr7iqd3Xuc3S8Bp0griLlxg9HvLQIcgwKtowgu6GrAUQ7XwE2oxHq0A3bEnUQ/gdmw
xSixM+i6ix7aoreY38fvs6rh1zwDB842GsbANi1QnNTAUFBgk61pMExuLpUc601XnuO5/1aRWoHv
1nmwGeRupx6fKMBc0nxAXRWoNp3IYY1RYADLWf8rdUhYU9BC1UZrUEdEUYV5q7AAWegz0Tmtu23T
zyIC5hcmnJTayGMgH4iDBsJv08j+xMgjO3Q2UAt7ESIusF2LInFj5uYvHY71oUb+5tdd9lwlpJXO
ysHJgr0K+UYIJQO4r7DiGzX+cRDew0DO7hFe7iHhg2Dg0H5EDc9o6XS3mTy8RoAcrhfCrjTMc24C
Gc2lD+6Y7bgpWWsBLmzsbLLpUqRnEoOnR9tKTnbFKDakrEna7kfAgaBsULDQF2TCYHQP9hyz06qC
qn4wd4mI8YDpM64RDY9FkaXLtsYxqy8+EcOpLfBMtSOs8JpOUjuUFYxZYCtcx1D73vfhp9IqDQyr
WjxBHMf1EVBeAVxQeJx4kjB7YhPaaVon0RHFZGYsuPsQcnCivEcdozSLGJ82ivMzCQbjbqirZOfl
cAt0+Zy2VoQ0ieIPd4zPzKynhjeftB5ME/dkuRkZ7IFbOuT6jJYRLKDjALMD0NpT8UcJgxpVcX6s
/RFbRG8/QjV+D0p8Fu2VslffFKnj+olsXwE66FtaeH2V/dS1nuC52DgQg3Nftt7gp5q2bWoCaMpY
+X1AwwEbJDGEgXwcVBLtabDCZC9RK84vGi1DVTqUKZ3XbrScwjKjox91E4QZIwr3cWyi4UkRCNrm
Lo3Jss+ns6XPULPH9mPmIldk/EAgiRg6jdy57Bn4tjE9qtEEGU/ylp+CiDGj0UVykfJEqfB+Hsbq
sY/Gj6CvcyA87W3wMmPPHBDdyjC7VOnzLotbSeOJ8d28qDcily6bNYkT1hyYixorR5lACqrc9rPs
3E3yPgcW4YWd95fnXZtqgudn8s+Fxl/WGuyo2aOxN4ZfBMfVpX2iS434zwaWraNPgCETvGlY+/ks
gLhHbrs16+FOaV3KMRQ8s56iiUgR/JKBwBap6+0G3TrjEw0DHMoSpZKHeEp/SI+lBXeRSZYMSgNX
4zhebJTwFXX9UVhWvc30DF9InL5XFTNizIPICPJH9N4cnTP2XNMeX/u6Az09/gWXnJZPxqmhHuhO
IKswYDfW2UdSgWmxtF84tUygjryj6he5QlPyKEIVPOkZvcEi0x/BE/wwiNdCovo/7J3Jbtzem57v
JXv+QR7ycAA6vah5UmkolQZvCFmSOc8zdw3kBnIBCbJLEGSZTa6pO/eQh/IvaLvsWGl0ltkYLk0s
ssgzfN/7Pm8JBMuqWfp00p23otzk+PHZe5J2B7Z9DukjOaQGxewJqqmUFokcyUi521O+9tWeaN54
KZO6ewZuqMb9YmQVaivKjj7vsovG8IsVV+9Y07BDhw5DYlzuPcPUjtJzjr1qpLuPVy3H3GLQZR3L
mpHs0GrejHDD0n7NEIugk5rJEhDfe9i0R7uZApcaBD3uaA7LxEjusywzZ56apeuOpeIgk63IOmdL
pkqwKBsyKpD0LK2STgzVTm8DsY5aYCD2YRCcfFsc61jdZqPUZkUgdJpb8s4kERNHqsFk29/WU3hH
FdxYHuI14aTOCogMhCWXLZmmYfmiHFXhp2WjxWykufEmZOM44wmjihT4lJVhCsceHZAyQ1Dci+ou
jbF6hUwDQ1yfAx2tPdT3G/xiMFU88jvYGlLQ8GZOxN+V7PVniT8+uzZK2YIQdxYqaZ/TpIMttsgV
91lB9qNNzWdlgCL1LaRz2DHKzVXTe9R9hTJeQf2wO5W0EPrQoSCA+W0V6cM9i+RlE6hYq/KyWpit
0DYE8PaThj1fZrVCyzqJe7hNI3jgBnC1755sz3RPNQScmRj7AY9W7Z68wQJJipF5YU0vkd1FNyFZ
CyrVyxnZRynsHm4hEkHavd7YMe1GYR4GzXnUdK86ffwD1OOtcBXvIEa1PIVNr2/8gGv68U3QgtWp
jL0FLWBgqdNP+JXSLtU2pYU4/Q1PKdsbw3YXH6/G6UumS4MSLxhExellHFT6np8nTGj6ax9fq2XH
rqKNrr7/Vg8L0JSobj9efvwjtLOnqvHdXz+Ad8tv7KnBaiaLykizvaeaLzWFkntS7FJUGaW9JvvT
AjxYPImhTF6nH8i6qrjXKi3ZeAgIPv8BzUh++AtO4rwA+S/uhQKm73eHQMFjqGP+ux+oR/P7e/h4
k7/5Cz//wD+/ySYdumXdE+/L8JJfE234mPV2weYKKl+MLgnpqCgf7Kq1t3gdNBoFfJfPBsmCaUTL
FhTPQ5tPslY7dFcf37UdL1nwIPvbtJMsVm1YidxcW9+YMPNNczTIZQhmpk11xByqb5mWrgS7Z8Wq
xXsGMDUbUYLPEKxBXKVDR6lpFkLk9CibuBuPfKI3rQvPMjSLl0iX9PMys34C22/PPLz+50ZKSX/U
Jp4Hec4iMRT1pjDccIV0DMo2MVYzs8V0pqtWjjWxbc+1r3n7ljzCWaxY7VlDdXpIMabNPr7roJi+
YkrE3jr9MFXZ/FjoxrND4ve5dMf2Wpbq7ccr1Qr1mz4I9llS0z8o1XoL5r8/Aifoj5FF4wftBM5A
cI6CsZkvfvyT45pNkuZZY3PwwJDqp/6ztHJnmwBYQ49XFs9mPzU1uqy8ocZs3NDbf/v4OidL9E8T
jtts+jHxqKKEfFZZF27rogQ4EDv591/WhrG86TMWoU0CI773F0gonTvOuls2qtYd87pPNrbrUl5w
JuFcKs5RO+wFSpMq70nPIudQqVJiBJvgKYnH+ATHu1yEFmqtaRviClZWXhAvYZyyGJcdoT/vFWl8
c7v32/s0i1aCLL1FDqKR3CIMCAl/2kPT66iE72bDcNdbKGVDuRBmkXPlkDyhgEt5GrNHT+isGtwu
Xpp4RTWLzpVre/raK/Pn0XO/Ozz/P/bpE+yTiQHoD9in//Df/+k//3uwTyCekOvUw/bt3/6b6Ve+
A5/AOtm0pU1bNXhEhDb5Lr8Dn4TxN1AmhmUbmG50Nh1wA/4CPuna30zgPbrKL0ncdyrWu7+AT0L7
mwPJADQTFWHbpuH9LwE+XVidBDYuHAO4dlnj4Xa89OzKmMi4MhPxvFjGN0D/Z7j058PjZwSZC28R
xgkMRdCDcOXihbXtyf34g7sxYMudeA0hMVU+fJUUwg6srM6B2oPGi8+lYzh3VQIE5IfP4ea7bepH
DNRnR73gMqiUDf1u5Kid59iHIGdHlrXNLSXWOiKOIU+NNyUJlE88e9Nf/cHC9cu5XrgmUU6Znd1x
VMCe7J48X1+6SjUscCTrnxzqwjT6/VCWTbFFQJ+RzoVRrQ/yalRVxoqILjXJTKymWAfZ7t2fr+Pv
zghXt2NDH4PwY1xcRzkaiRsY9EgJPLS++gIiYd6nyWZkwfby50P97iOD18UJOaotuPF/vlFsTIxS
TREmd2PZ03enhjXvReo/pk3TLXNsSgfTNOOrPByGL38+9O8upmVQzBWWZRlCXNjKkCPXUtFLchNd
EGY9EOZdBqB79+ejTB/Jxd3B/W9RhpHQrQzrwuBnWp4R8+UQRvJJie4V84m88ttBP//5ML/5yCyb
zSXIKImt+NKn6dUdqtiWw7g+IeN7epqiOP3rDjHZ9H54phNlWhh61EdHYrAlCA2dJodBOMW/7jAX
FyxvcrQ7DmcylMdhkhrbwQxm+idHufzwMVzryNxNKESGqWrWxX2HOClBQqqTJJuJpynitRiqT67X
9Nz/+MlPh+AxNVEAqDbW2YtxAfCpllb2wGa08tda4ykrLe6pcqUkGYdO9sl9djmwfxwNwqAwNF3F
xT09aD98OiKKGqKZkcVI9NsHP027JTHo7rcuiTQkNpSQQvKE6BdNyZA+AZO3f/7Yfnd8adqaqVmw
YX65oIjahDo0UKAUtguDmr2APKy3STe8YFXObhOahBvTCqvFnw97OX5Mpy2nsYpHGITi5X1fqznm
3WCSZ5axY870utEo0pqK8aI56JzwZfRyWxg5TAEjCz45+OVDNx2cARIbHTOpzVT/8zW3YrVy21Aj
fLAFPaYBfQqQzwjbPfz5JH93JzmMkAyRUCLBHP58HOKWWifquVmFxWIegbtOwB6dq/a1srSSNTTF
rWD152P+5sKSL8gqmsq8bfziDqaNbUZhQa3JzkQJOjly6SH2pU9oX8leAnFX4RdoIaQR5PNxSudZ
/vkNXA6cXFzJ3ANjicvLKuLi4kJKTCwkqFP3JK6GWeVTTZ/FZLeA667b7A4TfDDOMrWgwfLnI/9m
bLDhQNCQ0zl549IYjdBRaNPuYE5EiHLtAThYQt+qtv/yozj2BOeQxvTQXpyfGfqGlRcinEMimanB
i+9/+/MBfnN3Tm5pNgKSIUheuo8b1Q4IodIZr2PTWaEIqnkwekgH1AY/uWK/uUGBdLHcs7hsKriu
n29QpSMTQu2VcK57nXJVw6qMNpNQ62WEyYZ+KKMW9OeT+/0RGVSJ/gLbcblEAf/l6klK6TjKiimo
1sO3mI3mXrQ6K9uEcOA/H+839wRPH+gJJljcRCzCfxpeI2GVuqtwhpSz8ahkoBfK5DOM6a+3vKEK
MAsWd51j85H9fBDNxVUxNkM499oGI+FqJKBUOHcu1XXC4z95vn49I0O1mQFtbj6DBdg0oP8wYVhK
qmkyz0IWy/IEwfbOxZD554v264fEIQwKDeCBNEdejltj2VV9U6ThvLZdNJMkLqN/y5CdlslnS/9f
z4YpQHzw2CZa5CXCodBspYgGL0RqNkLlEKGWvWpR4RmfnNIvwyKrBd34WIBL1uHOxVOr9m1hZQFQ
9mwktm3WaeJr5EKhd/to20XdQicHHfn9658v5CVJQEA9YRTUhcqSApnO5ZWMIiZ0uCPeXEmv2/oW
ANiOtOQjCq1Nj1VFxHJtm19iMX4yq2vTff3TImY6sOSRlqySWTFd3JK+lzdDn3JgK6fpRUA43Tgz
37veufCwZeO2qm5jpZhPlthPzvmXFQWHhpoM/xSCC/DP6SP/4QYleK1uXQe9Wb7Az9NgM16Y39xd
sAlm1/3s3ZjZs8Z8LWe7fO58Mjb/8iBOh2Zo5vEAd+NMNOcfDw1QS3pM/YT3otCxqc8mFGty+vNC
cjCnWv/5VH+5eS8OJ34+XJ74sN1GC4FzLva+IPzNDT4ZobGQXJyULqB0sRUBOc2ilEnh4tYlINPo
Ze6TLKhNcpRCjARoIYlBYklh2LruVa74TFFhCq9qwqZUksRAndNh7kDQ2BTH6JhWtS6rqUnpOIuW
+jjNZdOMxjtZKF8RSOyKuCGX3qq9t0yPULp5VrMpE80iHEq3Fi33GTlmYYFuGHFmbdDd1m2ihrxS
f0uUwaSdPrygcD03fX+KMhQeqvZstmjZjDd3vE9oxQ3UagcjvYoHBf8D43Ae4FITt1F3UMDROF/N
CkWN18z0ytv3+CMMYQWzMFKxJK4lJvICdw9MPjolznoMN1jTkRXMJdzEVhZL38r2VVtt0lI5J8ZJ
a9NN52KD9kNaya8ZtnsRbwnLwJCXgkzQbv0S+42hrOzanpmmCuMDoxY9YBMrZRNkVIN1ggCbOpv7
frc3CvOY2f7GtR6adIS1nR26AS9wFxxN/ADzWJIFajXUEKV0F1mrV9hUw3u3TjYxpT+ZTyRFtGX0
Q1lVrL2R3krVHtMKkz30bfe+Nl8RpK2QRZ4VnOxb8IivTi9fJTO/0Qe3id2vFYmF1xCoPD3yuMvy
YPnRWg+sdWiGpyioHzVTboVLjJ5ZzUX7rE9NKjAaVp3RL8ZH2BWA7IqZ2+lrU4WnIIOFFUYop9yd
axLbZnQHPf+GW3EZODkL4jReGU5y25F9NJjGXPVJQqD9WYxn1693hWjmhR0uXG0gXGoyDyJT3Mb1
rGqJqEhmdbA0anAnZ8CDY3DXodvp5rK4IhG+0TeogmfhENJHnJG1QctQb6L1EB4TF7n7i4/U1O6W
/nCgTRsMa1r8FbF5NErCVaMYyHyLRZkgMc3WbpLOsJYta+8xDd4QWhEzAg8AnzGkRUQQ4f0EpTYS
Aj1IYrataO1LZAfBoxK1jxYUE/Sa8MKgNyR4AZ1D6c7REcTh2nFndCktY0vS2Vjdl4gGQxMnDEEf
6WE07j2FxHR6+W31lKm3vdQWXFfN+AaVGgFvPleqncG9YC9i9RA37lYP/XNCAG8vr0YFV/amzu9c
36defCtbVPDljdXcxSOxHHThcDrFgTP3CS5aBIATuv5KN+UOfOhWF+ew/zaiZAjjYqZpX0fKze64
wFAi/HpRIOVOuodcnqL2CVGJNJeWg1M5OIctGPLoyhDn0TiTqw0c5l761/24RRsOW0+3luNwD9xw
5qvRwhTQYAhGT2ZO+Vg1Gfll9ky4zQ7BzbVmEdRRm9XW9kJAW+m2TVYd7Y5k2MbBswu0l4RdMrJx
7Nj1TUBLunTPvbr37a8W4mv9BRk2AYzo06adtbFnrJ7aVc5j1qw4vkD5Y19rOECb8mASNegzT0le
qQc/xxfGJ2PPOR1E8WALV2GzTkJEMfeYs+Q9jeHYf2nlQjpXhJL2YkdxCvoGHRjWZcmilwejSmcK
US9dg6nZJdRKc9xXkI/XhRze09ycW6r9EMJCrNXMXMVGN65iEswo1Swl7aSbgRLUsqzyFKclfUag
cHi2i3Gp80D3ZXMks29d6WjnyT6Kx+ithaMlLZ7cAIdX3w79ukhQuhNd3UACA6g3Nzx3J/3JGNeD
8VCyazRi1wIKFwsv83Yk/6/wHXJ6FRocAS6Y6Q2jvlkXtUVmCQqH0ThEvnme6C6+6m4qLPFzgZ/c
6clRrLkjM2VVtuWLkSPOjyXsGTJkFJpT2pcGNCX7s21FeHRYHYlJvY7JFLXHnR6uBJ98Nu6C5pqE
ZaxkFMMoEHiOzv19X2p3FjaU5tD5GwtIKY2qOb4ttUX3d8baq3Z7118l8Uq+ROAIbzFPLvsM6vYm
dW9FwjCNCqx+1SpupmgPxAIeKPNEIAkzfcANo9Sb6CULV0NyrhT6Jh6dbDIMorkldqMgUYy5KiYV
tN98aCvnqXdEKs+tZmcbpcJSui+zVeMnsz6lCQ6NQfHWQMfXnl6vbPvZDOKvnlefZNcevfa95m3k
6I5aaCuiKm61obsSLoZYZ7jW6yyfo86byU44i6qXKyWDTuXbAUGL1aqN1VNtDAvyFSgmkPWG8omp
y2/PTXQQ9bA0wnZjJ5OLDCTokx49RNGzq91WxpXZv+VIlFAst5uJETANdjdIZAIGR6UlR+TcD9zk
xRQWvHSZEzv7sZIbQi2d+C2hXOT4cyV6a5xbo33FR8FEc0+aMz7WwNtHAXkE+8kNT6t6pgTPnv2k
w64Uk6plhtyb2/ObP6JS+2ZG6xE2C2yKoq1X6A5T75FdwAxfmTquDP2oVKccwQdKDE+u8Opjl4y7
b6y0IPEusrK4cXCW9CpiMmBA40OnHREpLTzh7aneL+BqH9JMWzoGkyT5Vfdp2iNVl9zyrRV9jbVm
RQw6tEKJM1anCCbyKc5oVhT6VYeJRSM9MQgWTVA9m96d5N17jUVUWbxFZri2i2cjjJdah802uhXh
sLGwHHDfZh3Bm9m1jvog3HmONhPIgKtam9XZSSb0ZylX0/Y5u7nygCrl2PXanantVedF1a5142qY
RGu9JLHHn2X5ubBZvWI3VMzh2un8XVWEZ5pNN6Fw9qEz4cVv65pxHIUB1obo7BCNXGbWmli7k6Gi
aWm0Lx1RZUBZlgN2BKdECzlajLSQgYuXBAISNqbePabDqTecuaVfFxrRHEGCOniHGxiAZDiP0eo0
A93h+K2VyFrQCqno7dQUEvAz+CckPDJe5e6qUJD1NayKkpOhgPHtgpVVfKnGI76HTr8y0xcX71Fg
josAkzNeElILGEfCDFt9sDFhLw/yq6WOy05x+OCDJUuhOnlym6+lbA+sftdxcRihkqDwcJ8dGjfD
QKOzJ+4+G1GPhHCEjOsEL9qsRdoCFm07RNmtOZD6o/UrxWJ1BQc4qxiERn3d+VeRi5ezNWeVXmF2
7jdUqHZanm/CKfnPceZDFJGrni1DW57QuKyUkdYye+IFauaORZH7pTS7YqEkBTQmssMTbduAZcMS
Mi+4YhlLhMrY1WI7aDtsEIj5X/SuB2QV7AdXrv0imcucAWLQlppR7PwhOsEtQRPSLssk3iY9tKXR
Ir4xaQ9CyjvfeLCLkzJqMw1nFK39hdoEh8Dy7lABrzvTeG/8p5j7EP0y7fBBcQ6T33QIxJXidmvS
7rZe85oFJBC7V4SyLOrMX8DK/BJmt15nPULDa8biFLP7boZpEqiXFfrrQpuznJh18knHDOjjnoYF
SXijmd/2lb3UrIBx5Uz82Qpv0Hnw9JVQ1Ze0ex8RhdmI2upmqYoXoa98q7jzbQ/JY3uUUb2nELOL
1aOR38fWpKnxtyS9RjPVGZtZwigqinRBWjRgm7j9Ytu0vL1Wuxu6F/Rf28Y4qO5SZ7ZTBngVqSS4
QI3GnjUNG4pR4Z2JnBxJgkmWCLDNe4Rd5E6ao7sqqzFdRUbm8DETPO31pX2iKtWusqBMr2T0oe+E
igI72SFiN8l2WuQO66S28EToexXC6XJ0HBxmEapRaxLBw7hyTZYV8LXJqFev7LCG5uHDSBuMZWAm
yZpdw0qU3kM+kHBgx0uRpA8RF8Py1Ws8tltSiBdJpNxUdXzUNVEvM1CHDzYK8E1EMUE0+EoyAEbi
0OOMR0l7zW3Ig4hDxertqzYX67D3Zr7SI+IAHAbtubTxQab3XvPmkDQ+RZkEEYmAD121S8nGxh0v
slWg5oua1Eamx9y4cgR7JI0yDGZvEWZ7o8cNmBuPrubf29hqaR8sSqQbjbsfhQke8DxizFKgIQUE
iI+5xX4uu9Pi9FRWL1K+Z/nGjVugnt5STTdVRa12sBY+OtGG/XprnXsi//IIxDqOLkgnCxLZZop9
Y5PE7XKX5cS1614+rwe2H0gUJ5Hk4GwQUjLlsFvMxZOXheve6+EoiXse2cfJYumD+Jh1jnPrIECN
Cd4uWJY4HkJYv12aWcr4RXSku25CWGOuzVVDhm1n140K9IaZVzG/pLJbVeHVMElJIxetYsggCzux
Odjdl4Ryc9azWlFudKskXza/CuVDyCjatgaOW7kw3SlbMJkhe8HMdcrUnZvXh8Q0NznAjKQwd1p6
GCKmvesenwyxnjrAHSOMrtmAQ5Er50r5WnYlIKEG4hfdz9pb+hl7F98jMhKZXECysOeynaGhY5on
pQ1SgFEFjKF41wRR+dKPylfN0W6UAuU0O+85XJ11xl/vZbpiMMfYyR3gZqu4H29ck8/ETMb7Mh2+
eWo4N84OoRrAx+0bBxWSyhwp5SGFSVJUbznrWMFSjDvCNv1rzUPz5zs7B6EcQ0UUlavcuho89hBY
UpnmB++UxneZoW74HDpwl2GDrhiVE+MkweWIFvP42vQIjn0au43p3bTeraC0GRJ2OzbeqxuTPcjy
D6nnMvbKBeUkv7zqJWtlNsNFvIbUh6R6641rMuWHMN7QSibHmNQ1G1ZsQ31RmdZTU9DsPPGOUbnt
TQx3t+zFjGQT4A5OsMNOlZxHPIXrwscXNI+w8GtzlllpdZCEGcb3nTVvna3GAlUv5gOLPNlsW7dd
1tomhKEZW/1LMvrackyUnN1itYwUsVaSJ3YNmbKQ9a411hWe+JmaV/MivRqsN8yP5MLinyoR/YIn
JcLC+JaXpE5VpKCbOZfbWHq5nJd43Z2+XZj+zm9uQtzYyraFVqKxbU35eqyaK6eckx/v0gZhrLO7
xYi6eziProYH/y2w54VGs+Louk+j8qa115ifbX9tDasuPpbkfyfZi8UAXPXzMHhTMkAuR52tqTI+
ljE2NHaoLG37fZQGiIB3dnmjusd60tMPrMfbu7p5VFgE04zfq3GypxN4FyLfTcF/sWNNqfCQpZAW
D52p7pQeVZuBAzB4V5JTRzEmdoYd5u6yecGqm+N+IcREF/elyvgJhNylwYNtzFQ2BVJdwrHZ5VBp
BDVmAZaoGL4kZASkbbEPpqJlx4gkeTxTSBnBl+cRe3tlmNOiuAJDBegE00EMGu2+gi05ogCnEeif
GkT50Ytk8+4lOPiiWeSGC5ydK4WUnpAdksPO3NCYbEkKXcnuFthFx3PS4cLFP5mRLtOwHmL1sxh8
1u5yB6aLAj3r+bDDFqAfkdaAu2A1mt2hBEQpXqksCqkKROxKz51DvnxU3o9qsXDlsJSguhRDwf90
n6s7ib+iGmzCk+ulNVEPPByAtqTQYazirkDJC/4RhTzsUzFBABDWNszGePAHXVtSOMSAW6LO1/Mr
ob1G7pVeTCAdFkZtPmsnl4PZNlv43ssodV9zpf7WOxp64GQL94IhBGtqPj73lj0rIxxFTbqkq8TI
bZKnFBwVKviq2swj7DbUaShgmBMpgXp3iul526ovEfnLbnVsymTXFo+1uHXgjxWeh4KtWIXBu+Fd
VWV1w3KNUxwI+pILPfJOYPeWo1nsk9ijvBXnK316WiQ68tha9mFEWHepsJNzEUo2kzPVQWO4wvpT
rBrbxCGAKJ2TDibVfIXenUxyXBFJTW2sc+nI9nhIvzYOa6+lGBBagivw6tvYHPRnSV6zPa+CgBT6
TGvdew2E8Sb0BKFGrl186QSFNHIr21XXvnTC177WZTIG83TsDQaIwlPv8lSReDaGrJmPcMTAM7qj
8qXEA1dik57mJc45vRm8oGP2nrx5A/+jj6m36hYwQwQbMISvTj5uwS6oMMoVxN6MCh1EW6vPKHcA
uklnVqnF2aYKJiCjWYZfpBOOezuyrD06sx4oj4ryWdfM+KwEvZluK9/IT0QNZDdUZ7OM1O2AHCiM
ZZuWRvOd6g0w9btqzGYtXtJlVlTdeuKqLotGDA+GAMREb1I/VzhE7ztba15J90rfG8fVmlPQMZxg
LNHQ9ypjGn21vQCqkJ/7d3T7XHeBQjl+0dImiDcjqsVuXkiCgdVGqWZEMWjrOuBzxSLCanXR9pG2
1As+xQVCMjrKMaRGDIZBtR4r6o4dAbYICOr0yWxb9VhJzslLs3bj6rheyxYsNEZu2HrErlMDKKVG
eU9iREgxK9xmMhCzVMFFxOgWmM8hRdSDbwqKj3WQpEfpVKVDxY9IXVLdmLrobqLxb9NwMo9JhiY1
VdoFsJ0OFOjAprhrYBTNkjqgMt7GXfYQtAYwDhUuZTZ3MEbtVJvA0TaP9VsSs4tjMST9TaKL7IuN
NhTTdlAwfuGZf09A8FNErTunuWqrUULRJMSTWz+NMHf3gmkUOU/fAIHNWBkJT+sTzIlpexwym4HN
qmvtriAm/KohX1tAeLDzhejZ8ufgdm5N1k67xkRTrCk6pAglAhmbDiMJ9Z3mUW2EH29azKKjIqov
Xq2pJ1V0cLwhIR78MrSo8xN7Q70AO94D2vYSOJzMIOv3troeqWFRZjUYmpNObe5dq4+XnVqWX6wO
TVXYxYwYXWT3d3mVfkyCJG0pINreegkzxcmKDpplSmaQYmaT17zZhHo/0wBIj+TKhRYEMcq2qqYv
mhJD4LFIBfzisDBYPBYwgMTaEJgrF02tGfVKrXOStIjn0qA4BmEDSkB6rbuMo7bBmgvDOt8W+Eix
bFp4/oBoTse0yFkkfzXHRAwYKKtOEnt0uouSLmLnzIJdnMrIL3SG6wSrWoYKI7+qqElH39IibIv7
jBCz8NDBk6muen+0+yf0CI4+K5qmcZcmPUl7b3axkd1rZqKXG5xlKbuKbAgj89B39WitSJgN++dA
F1W3jVBH5ksLpkM1r5EU9WvfMKy7IsHPc7Aal5UEFgNmIZVg6Rp/Fqv3A/jI0VyBwbbrTUhpKD5q
ITY8iJDpJC4XTBEL9h1EeMEbN6mpqH1vJPtxKAP72mljv1uiSsU5qHSR6jBL12V403kKyS+sgAi2
Lmekb/pEukkSmDeR9FVn78TGXdhNqxvDQx8yc5Os64qlzTpF7Elj6stNW3hOOwspejx5kjS5mRME
lgbhE9UJ5sR+gomgKSiZ6Xy2gUFmJuZRyCgu9uTXNPT3yha4YSUbWewC3x+pY9WlHhwr5KPZDZF/
boH/qjXc4iUkHzld1i2SVEp6hHMtQjGE8uiUvqtuh8QFeaYZmPG2EpNChpMZBvZVFJo9Na++Teqn
pFc7mitCxpH7RfDL8KgYlEbWj33QUIdU6px5f+jZJrMNyOqeClCWUsjUAet2rKZBb7UPgGOciVEq
dUtQfZcNjMKZVuZ9RkMKSVr9aqZ2b261zM11hUZa6oWvXRQwp2Ui6jq4kmYZlBhp/e4cB2Z6NZpu
DwvDtkomcHCIc62Z4PcoTPthXypp4UM2bWVrLdtWH/ZV44lTmA75QHsnqvSlnAaPU2imTXbWXNKX
cQZFlnIwoAA8GYGfsD/EnuSUt55QGw9XcB70r11DnOqVFQLSWMjOsVg0MTElL02O4WaGkrOn/+fY
FYIzhSezHudKwsVE/6pXZvvegdIONlmSsNHWol5at2PWx+layFaXKVbs0bIO+Wg38gVer1N9yUWf
RDcNruZ0HlOgUPdYuBpn66aycfY9O+LkiYBOzXww67EFA6ZYMdtCPSC4a1cXftVegY/OnV1ROE3w
apEKECwSx2pFv7JidyjOWZ+a5dq1Y0WFxpPmdksIGPd9AnrT1OLVyEzsH0LHpprWQlhRW7hCSS1f
3aag+jC6TYQ3YWi468BDSQfyMjaNkDIlg7nymCLuYzPllao8Dm7rhWuS52oNx2BqJOtYaZ3giCTa
ACtUmwoAl9BT2scMEQmxWqThpHsngB2uzGjj+jlbR6DVjbCX3tgLs6CBmAu1frazxpPJa02n3yeR
UNBlKxS7HNnvmUFEu3amxZGSSAtmsydCRV8L1g96oq40q5TfJYf/r+0B6/fs+JK8V383/WE6pIwr
8HT+/ueX1ffX3nu2eKlffnqx/BDZ3zbv5XD3XoG5+vu/4w/99ZP/t9/8S6r/ifBfm5Iz/8/K/3/8
r//ln/7jf/rH//Hv/uc//Lcfxf8fv/ZX3LP6Nzrvkw4TlYaGshRNzF9xz+rfBAp/zTFs1M5M7YgK
/lL/K5r6N8NSHQ25NdJ/pD8oBP6S/ysCPwHxK+QkQSrQ1Umo878vwM13pQbX7vsF+ev1jxJ57WcV
AAZkHXnRJCdBKUro9KVUyzMCj0JNTuiaQxFOacuDyMLx2gjz9wT5/JpYTjqRrY9dEOI8ZB78f5FZ
3toV80DTFPnKKfCm+FT8O8rAu04JP8kV+xBe/7Pm5OMtIpVGdULwrIkIaZIV/SD8KITTGJkgbdcc
mnpXVtIhytmleqT74wnYZVg/GrnFwKPGNI/8wNxhfHzNKHYe+sgcT45bass4NiJ4MFq490xID4UV
DOwzhmgRtua4G7vxEzX5R+zh5bt2BNF6Ehk2itSLd+27fuTZGAEIq/MLTNAFfRPNzr5UUN4x72Zf
E1MHZVrvKiTJa2LTrEVIJ/ZW1VA0erWl3RZJ5axseusFsJKZq/onxZPdURvKeK8N8mS1FIbgkBOW
bCzGihxZS2TfeMBhd8Jhx2HbCq7Zp4rsn4U49pREJDRqSYYhVE7s8sxULifOA3pZg8muBf/xaqAo
e0y6qllGFi0i2XTh1quVca7KT6Qxms6H/eNlnWKQbOTMmpCwsH5RMeY1dPmgzEHk4mkkSos1vhRn
A4XvzrfZACuBllFzFhQ5vaVuqUQAq8odluS5WhT1J5qkiyiaj0uBLhUNjc0TJORlbHTuIZ7ENUm1
wst7+kxQyJgDrhgH9FVcVwr14pZCoKRBg7fLX5ClCsmirEyoBcZ9aA72IzFkX4NOwNXT3xjxjdtA
5DWuvDZcwJqCu6MEFIMr4Jc/DFW/e/InFdHFleSZlzpDD6pa3AI/P1bECMS5KztSLJj0STeauWao
reEHEoxJNFMW4cYbRNMvfMA6bFZTPJ64F7ZsDNJPrqP85b04JpJi1q4E9qGNt6bv//CIQwFyoyq2
rIm5DfczMIxDFznJAmjIolGJ/aDsHx1IRctmtZUtQFHwtMANw34duCZYSrMnBLHOEEDwDw/WBvya
8r8IO5PltpGt6z4RItA3U/a9JJKiLE0QsstO9F0CSABP/y2wblTd+0/+gRECSMkSCWZzzt577VTi
G8e4OHS9io/Pk7bJzKPnglUy4pQCEElUFDKq9yGR5g8JXcfQarUya7855YHqntDCAwFX08skaZUK
oJAHYYTagV8PTIfWOje/Tm/lqNTBQ59GvSNxTi1d7KhHxLRySsJcNdZufpP0+zqAwxjYbbYefUFt
Nk5DUsmD5P9HQUWV9r/CRKSIs1LOYXtq66jWEE7/7ytaOC4LbbT/S0IJfjuR6HA+UhUjOGGVtlSB
UsfdgSIqzlR8DsEY/WRl1B4tWQBSaecvheHwZY079Gi6bnt8fvX/PiJGelzBnKb1fFja2Vkn03bH
QKtOUmj/OcycEwqH83ke0kDmlWJXPj+nfD6CGeK/n/58xGGFeOoMdiyltA7//sDn9eeP+vdpz1Nl
xWLVeq297FzvglEatV4uqcIzaywkUbYpFe9D7tCWzwghLv3uM2jRLgqzGgktDm6FeTbE3tIc86Tl
CS17M2tXYWLdBzWO28GT3laKYh+4IaVsBZZ0ImR0MbaG9qiqIl2MFIUJGbXeith0duTPUbcm2faW
zIf6bihBBVsb8WjWkSm3ImqMQ5x4y1aRXpFSywtCsQ5LYZzY5T8kSNhNLn3vPbSSDwqc6V9JNL7i
bXCO9SA+/V4ERyNxWX2Xjg+8ERkISwlrGeomIj2nI5JlRD4RDXS98F3MAfE2xe60ye5pRGe3j/ry
r7FPd3VW7KIqzx5irZl6uZQe9IWJKG4jIGxO0PQV9tScdCxZGxVac4YbYf9Ey76bkcjO+YC/Y7AJ
JdP7O+nRJGLRGn6vUwogsg7MV+kwEo+GOPWSCjdAj3EztUTbZ6Fn7jPvV1DMKdypvtQTzX2EZUxp
1+6azdyYyDSzOLF/rPe20i5WKKYzCVl0M3u42RHVm5UpPZqRlZGt9FSaG1v58upL8V7Z5CiwCO+X
RWlrX7lFONbYlzcSjeSx73tFiH9hbsOaPyjUdVRcgy0vrW/0F4XEfxkXk/OdENow1W737oSev2ON
P200GumfJiGUzyfYCn65S7bW0XZL7y3pEUYGPwnoch5eN6YHchjINmNf8yjCYNjkGuHwz9NIAtrK
nNjfP0/NQUcH4Kvq8jwN0bilFCJvMrIcEhvNdodv7GhUwXiJbVYCTPIMx6XXUn2MZlgtjwogWv/1
KHNex3We/DwQFnXUTapjMH1OgSm06zhlyOV6ROy1pYdXxyrDa6xNN69zyLqZL4VBDc+66CnczqfP
74rz6S+GCev4vKQpCT8sZyv+POUNyTYSZOFqKGjWk/yLz0ga2ms2H9SQYjzATDGjNjRiKYV4Q3hL
BysK/3o+43mdkJz8Mo71+nn2vP78GW5jLRoMHy//Xu+j4kNZCuZQYxvLkFXdW2LmydtcT10E7F93
dTQmf18rK6q75mBSfZ6fwqyWvNkFMo3JTsAq615DgD8dvK3e+Ony7/O8K9x9KgOaWrWe0nGgwDTa
WnIljsDbIDtB8tQ36fV5rewoV7qGPe6ep88HSG5ZqcJsXsyGdQlRWeZ6VlDNwZftMkhLi5Jl3Nym
AJYCArbnlYLA/iUq5JT5gmupLQn1yAn+fT76vDbmfyicFtfnyeCJ3zgV9mHVkPMn+uR1aNyJYdmY
vu26/JWTv30ltCs4aLKKGHwt9+giLVumY/JZWNJ/aG6crLkj27NPpePYScJ+9SB3bhoJQIvC0tPf
hLX4pm7/niIiHoEgOXe3NmKEIN13IFW4rqg5vrVYTJiRe+87MhUSG0habw3lPSaT3F9NrfC+zRIm
FgXaL+BxcmNNbb4nrye4l8Xw9vd3grRcjraVvBRVEZ8p2os16Rb5NW0EiLBoYlWAWHXaSXrA1POy
9JSRw2A6TfDSoJZ/qeZDCQRlTShotbJLxmG419ohzxxz09e+tgsIKLjPmlzFLNTSecsqj9AzS79Q
+bUXQTfFNwbcvVvVbgPdhvsIw5MirpIbimbju5uPBKTU7X+dORFkEqqiBG+FTBKQlPah2warLEvr
z2bUf7eim16JkdEvWqkjMPCL0dsAlbBODLFMOaYwdxRQLp6qrFMwH2J8nbs2yz+b+f8U0HmtbEpu
T+KmXh3zIZdv6XygCGi9kBdOSc1r3oLpI1UgaApSLDM6vGcrT4wVHwbodXllXMzB0ii4pZQ94flc
ngfaIvplZF7alnNO7Ffoq+jteZgKP0J7pO2yxKjO1BD/cx16xR/U4p+GQm6Vmwy/U0a4n9UDMyFz
a8atyCki6MLP34u+eIVapV6eZ0QmxIuy67XT87Rrk2Bhkqp06EaHj5I1U2vcYBEkfn1WFBDvlaC0
LLroU4bSoDmBnFgo3WJJF98I/vHBrHOw/vkKh1VFQTp6f17X44qJ8p8Hg2g4xMMY79RYZ0eSPrNj
kxZ0PkzE7CuWoXLJy7XvPISTRBv1F7ZSPRHufBWKiqB0l8xSwaV/rz8ftACLoHyubnnWbtmils7U
3pTy5K1myUOotLcaS/GoY/8PKgI6lEK3xDlBynKMMuKEWBveCkK7VhT+oR/M2A2kdOvIJ/lGo2hd
rSI3Jugx1PuIsGp51B3ocK1RfduBtqly/9NMS8mWB8pUY7vRLfBrdh29YLNbGyaQBX+IT0lfxieU
G/EpVdMlcDO2z6wB6B1g1HoeZGlVayVyNGbaWL+mIw3X0YxohPnxLOKYyOqZJv9Ue5V/en6lF+F0
GGj+Afcx27bj5vXF2YEEpMjN5EsvTyeW39mSsAHa/IR1k5fN32cQ6ynh2GwsJw0RkPXWZ9p169DS
swfLm/QY2ion9ZnrSCZxW8hyek2Jb3/hKfRhcznBmR2BzY1G/BpU0UMmcAODrGpm7b2LR6MwTsaI
QC03O6ACM2nBak3vLLSgWTcm/vywAnwhcn63AtYraWEImgvjoxNtvszQxb2iijDMMX23clUfKt0E
NVmpP35tbAufhUHutY+myOGCGFp1eH5Qazha2AGAbEzkdNG2TUarObHt+eFPsn0LSk8tm9wVZ9XX
9qVDl1fWhr2NKh/w4vy6OFUW3fyw2mFEzl+ed0abGn9pqCZXOX7vRdpoLbN22WTrckSgN9riirYm
RKrDocjvcRA+SGKd7nXK/8jtDvGFM601p3s2FrRHcnSm0XRs3NB7dVEKvpZB+afKqV8LShe7KENH
jhBhPCbzV0MM1IFY+X4l5vWRBximDHJv32B5XYCxrK6FW3YXV8l1ZoyhjaJZgaFk7DjICBAL5WN7
WyQNv9x8ICA7Xbs2AJ3RTMgpNwdvm1u199ZhwV55DuBJu2/r1yb4SmcI4pOE+DwQHlUhBkcMNobj
QG2fTTVZ7/RxiUHtEIOMzfL5wYpdfDNR6fwxnDQnGinqyLavXX1DBlkNcaZ8Kf2x3wq77nfJCJxQ
If0Ag5We8qTszpmvglXnMTfgW6R5GwSIpwb3TfPRKxBW7G1V6daroOKe91iXL+NI6y+AExChNfKl
KBOUAEVafFFQfgRa2/yOsm4l3MDYpJWFmyIgvnZsEv8cVhR9KKF9J4affhW1FqPQyqdj6haz0sFS
h1FXp6Dsyq9uJGSvC7RwX0yF/QhVvn5et+ISVaYmpl3ay+gz0l9VexWT0n6XMntFzk7WZkLobTxV
7b1QhMz45P9cRvrDuyHyugOdquxUEwa7gUz73dfSZ7lJf8+WYXDM0jQ7TGwyd66v+nNh9tBunKZ+
s5yESCMzMt91cvlqQqf9DuXYgPF5HavBvEhayrtyGIpDpeUdAqhS30i6D2/sjYJlrgXZR0ZE2yIT
6oGIIbzHdnxMJaCEBSvDXqcLwjyB1mdM3N9KmlcnjPLvvG/kwkE+8yhtwviRtQy15T7SyaEW5Ar7
VytJxtI1NEATeT6ZV45/edgncL8OH3EzcyF41c4J5hO9MLO3htbZYoR9ujOghr89D21jskVuYQV3
FJQwYoHPWGkjRgYsaNFS0sDZBIXdXMIxlheqC2oPw+rqz2fPS/8ecr+01qkyV2nNB2EoooFJlEMT
9tlxqIGGNW2xj5u2I2rX7j8HK2JhWMc/G82v+biZ8lSpunrVHYXonvBDhFAIIttYXZ7TEAwddWFL
/zAN1FiBW8ntcxSKkaWvSzT9W8lagtUDp/V8KnLS73vSbC8xqIdooI29GNofJnLiP7Rsrm6ndIJP
BYzvmHFFQ/GUKjtZ0Ssebrbq/vPV85rtOer2/AotQ8zGW5M7QuQALiZGfvHLaoKwUsM0QnZJh8ly
NtXQe69BR8T5ZGjxIyUTatGG/LlOpx9jZZF6iorIdPvn2wcLJc9uBMW1HzU6L78HtLFwtdeqNfi4
+pQBIYWyohzNQzsOm44G02+mkHvNbPMx1F2zDqlQnBzQnzCGG7nOSaz6sC3vTh2KRlEzDJuk0a+Z
Y2D76sScvOcptATcx51h/5RJF/2qPOfTNlt1J5C62Nl54WxZL1TvyCLen0+wK2o5jjlVt76SYu+4
I6whEpCP9eyv1vwupLRrtUx6rnyPXXnAozx+iUHHxUOF4O/rGVKB5/W0osf27/P/uU6767+vzz9H
MF5t2z7vNmnBQKH8AraC04fvtUZlNqIqu2S7Gr5XFsL+UYYs0uZHZQ5foGxNxHPz6UQDYNsmZr1+
PjqEhtoEuU9heX60DaHkBiOBqBAhrAVwzQmR6RTsJpbJJCUmE+WEQDtLy3z8fTYG9b1gUT0/9Hx6
afa3sjC7Szd/sxxQqqZeVu2fz2jmbmqaiIDGa7WmM+9cy6p1rrE4Z2w/31ghOdcBVtyW0D3oBf88
IS+9i+BPPD+f3sZOcRhjhobnaT7/iMq0aY3XKMJs8usXcWO1N68EsuPWOBufp8+DVepHjVIK/tmk
uxUIdDc9dd3V80H4N9EWHLy/7Kxx1bObuMQUdIHEtd5rU2qE5A9Nikww9f++RnPcXDnc4eu48zuK
J2mH0G1+oiouuZE052pqGwDZbdKv7M6xtoyy388HngeSdl57zY9P0hXW2Y6Tky3Y6hk2WlvHQ7+i
D8qGPdkkR5CuyTHVYuKni1zt0I0TVKsIqaXl9jWhDNy0sEJ3YTjpn5ROtVzXPtkpFjvTsuqNHufa
pyD1XKO/+S6YIEMFUPx5ExqoNXrcWj/qxiQlX4c89LxeYhX993qYGZikEGJ//e/zW935HHJCgNlI
tu9E3xG93/soJ4n7fPer3Nk6dmqsBhqg76Mx+aj2umD5fBSidnyobSqUz+81e7NfA9n9YfCLrjoG
xp+leWCoq78xTHXYi2rr4Cm8TRYIysXzCV2nfYXsmG5ONPV7x6qbjdaEJM/ZI/XHyPn2296+gI2U
j1Y5O8fK4qsAEvZih/IQRvaHG2gV36xHxwjt/srqtBw/A4u50E6XbRV4uAVVcbe97OoO8jya0t+n
BUARhT1vo5P4uB5aNd2KuMSnYnCvWcz8cyvHPMVpQb5+JNx9TVT0SRpJtawst1m3RfnnuX1Tjn1z
jKJiNZG9+aPv/ory+HvUmB+7h6vnxVuk/KWPTP9l0Ab5Vox5cwmGYaseEcLuz6Zs0OKmwlhRy84+
jbRFAa2S/qWLKb2SvEd2smcG6z4ErtoAcDr0wczoMHLzFcYnNfHGb36MYfqBgRhxKUqiwbT1P67Q
v22nOsDulXdE+RgMCVs4BKQK/2AY3LipX9yzrhWvjsx/Pi/ruEC2UV7pi3YgeCLpanFwjIj7mAT2
xRB0zs+oMm+8YPU7zAyxNMbhm6JYdvPNKlm4SVz80mDFMtsjb7RbsVXxQERmyLtZd0RwOGHa3Kog
2YFKLVG4GB25rsp5jBqRoiXNT2TPIaZO6g0JBZQ+LPuf6EPQ2ybWHBkq2I90Y0aYbxdCS1IxPoUi
CRCoxcW2r2gZAvHB96pN/c6xtfgYtNbJctOPsA6sD+jyFO1C5byKNsrXbHeBCxn+I4+0YBUenu+m
ZaHxMlFSr55F1LnRseyACcNCpv2n0So7Z7aL+22aTlFCTj9LBXkicbHB61XZFyxHoKtYyK7cfsQn
HOWnAPGmsaC8kcF78kLrkkYOPnED3EPj7Pyo089GYjtrGQ/Dglt2fLXiCvLAoM56I/Zu3bJc7gUY
xaDDgJqRn4oYEh3LpKkNL233FUmLTPY2Gy6621w6FXsLtqH2hRxqjFYZdYsgTXY97YNPPi8R7p34
FVEESJQJKXLhF+ymXAd4vEAUESMKMgzYQ7qXOS/K6uwLEZF+07rHIq8wNE3mqW9yRgcEgcdydKHD
gtDgwyKP7OGsvfAGjEpOmaLMiLOTaq0HwKQAgneb3E1QYCQVvMUiOQ7Ea6LvnbBIdS0wqdjCoFMU
tKzmrk8zJPBtQDFmUVVCJ+MQOvLUqNxZJaqqrmg4EFUP7GUc2bw17YC7l/92gSM93Oex20FadNU7
Gp73HM1emNfOOZ2ZDU6PQHnStWbzPJ0frFXZn6dk34TU/uIU01Fn4GhgafuTxR+jdFX4q4qUyJXJ
TneeVs10w+m8Gu4F9BtUY4epUy9O6fC9Uj9Jr+iOVU5+td7JBPRl4rxMFHVA32pip4YBmwh5XIsG
qUmnOa96Nj4Ip5XHPFKSfPvZy1+M4w7OIZLfsPM2khmILhrzniXbvaf378SQF0ebtmWtomld6GWw
kakORMuZHl2PDSRrem3l+mw50w4ZaetX5qESihKcXkNdyJE3UuVxms65NumAd0mFJ0hf1l3DwiV7
PkFooOP2Ov4GrSyvwkhCjD26cywVVoppCvufid+ubFV4e310d3GEdjCnvf0sYTt6BRugaRGd9Tmw
twyp3RSdxTiwZ3JaXu0AaDPi7QAu+5Wh1Xutq+7uidI5tDrOpNxBnG37fbEpivro13l0NgMTT/d4
zbsmPEj6RU3h4xwYg61nq+zBTMHvrDUk3Rvi4ptivPj9NcrLeslv67LjiCrkWJ77cBxNnUvUNWet
xbWVMypjGaIMrekYf+jixsdwfEtth1u0nzGrVYf0u5xs5Je6dxJO7W/LOilXdZP+jpTnnec6H1Ui
k/56hYfDcuJ7NTUeNYU/ruGMW0cL6q1WMHrQUZ7j9OlLUZc2TuwesmWGzp3WsYFor6JsOrf12gmv
P43nS1Aaf+X2oO8HRxsvzghmrhP2a2x4c5DzLNjL/KMk9pm8FokfMZsWbOjwNk76BxnkJ0lI+V3Q
F9mZqWVgF3fcU+MZ31VUyG1PQu4eqaTH60SIPCAJHD8iJUWishpMVdL6Qa19POrCmcMfMNwXiAzW
cYOYWxXdw7Mqyogen372cAwIXvFaUYXCltUFL3nigC/CxbPVDDwsnpM6lKOo3JCAP67MvKbQ2Lza
BqutMpbqQ6S5veBFeMnFZK0Nj0jk2PeG8zT9KjuXhZ0j0n2iVd5l8NTv1GmoffUO/UINBb0An7Qc
x/Y9Bvi2RdjfHCK0YxcxyWYVWHxsQ98gRKIKwuNgWMwASYhqvsumo5fbX2HtsOgEEXcVoyBDwa8u
pmiXbVfB7Sx8OpCaAXtJdu9Z6wnMLdVSZqF5m3ilJ9iX9BcnNK/5WZD2v7L0utjqES3qMbOn9QQ9
Z427UGyAH5J5Pllqh463XrGgBE0PYmqRyKJjZM0OvUL5ALq32lYOlNEBUYoFiphNhrRw15OUkMdF
eoiYYFd9iEuiz1bgNb2dNo1g81ByH1zq9zgI1d5r4te+D3fDSCy23TjOxmrEJU5hOAKYHolBynrY
atY1a4vfmqZX1Bpq8g8M725nFCzisfhkWYEXVVFXRI65KMu0WEOwDcsoPUc+sIywxs4h8mlcazay
NpEgE7UdCkoiIuVWZrwa0fxHoGUXp66q7ppf1jsEyV/PKbchIHktLJS8blbui8BAGowikNkD9l3v
ZfVZasMcXPDl/gz9YXoraAtnwt/DgHjKGuvrpJuXtx6c7r1HKATLgtJwoNnllijX6EsfpAZDlPtP
5Zp+6lI7P0GUWfk9b3+oy+SKQjdcAzT9JSezvgjdPgyesdXp1IA6IcGcrEn7mFozWCHT9SP6xkfd
DbBiPabjqqvsbR6jaJ6SADcZaljkPVC09TKktG7gN7HYVG9zlkwkM/D2SWArO0h2X7mGzcoILEo3
Xviu29gtjND79rW6u6bS/9TmDoYjs4hqBKWo0SFhPYbfR5N4a4ZZSwS5hShf97QtmyK5aBpWf2GD
yY4NBqkkHokbZu+/a3KNhGKCaE9nDIiiI8cf2hC/UFjmJmY9sjMM+HXJ5IDyo8LeJ/R4W5Umr73/
sxppTIbVVALkBa6bGd+I1P4wIVp3XRKuHaPxQU8gIOYY7oXEEIgd+bS104y6ItrThVbn9jqJwFag
zuZDkDXwBhKx9e1x3XQB6+tpDsdLc4u0FdbXOngC1knjpuO717U3gcdGJb2obRsNRuNUb+RCvtNZ
2npBugtZZSDlOQ5of8mfSaofIupIhvfMl2iIxKn2FbZ0E0l+0qFElURS8jcekHjvZVu574WRriqS
5zd1EXYrl/msfNoIFo6DR8ykLX6JG9XiTylJjW7S9j5pGUK7inwKUWAFx/dH1kMPiod7rdNUtRE5
1rnBMDXc6r55jczUvLbAPOwpiHE4yvcwC+VrZIMp9GuKNOlPdilyP/LRukRprFZoMEEOpenJb0EG
qTFaRoR/78O0TR5xEWyHJsG6k0SE/ZfxdUAbs6Ersy5Kn9GRKX3GVwc/8gm/ZttZ7WXEsbGluU/e
idCNTZ0rhl2GHLiw1662ohsuqnrwossoC9AS2nmIsUJFrandaqwSa5Mw7LUTVUsjRJvD8oL7yoMs
HdAr5Ibw10he450Ah31p4SHv9IwaQEO/EP3EtbPF8CZ1cXU9bVxoVgXnpzLLtUiK8JuaRF4L50uV
F1Yo04JbVr5HdiggFrKlcIauOXuh+bMdti5ZjZuo0Jd9VhXHSTn3EPXgTjr+R6fctd6ifqdsmq9T
aSNvSLHY1SMBFmHe+B9epp30Xpe0JfXoavb70AlorWHqG+1J7HmtjbdeIWbqbaP8S0GeSWIrZaBM
y5n7lr+wgyAOII32oY7dLoV0U5ft1dPkpoV4tXKUS5kOWfUHGoTvCgnAefRttJdWSgiHjSrAzwAp
8MZRoB34wbU8mXZorZuIZJdIM5K1VwUuxC5bMMH62X2MXcJTHNbvNqgiLmF1Cq8GW649VfSKN7wr
f1qmUZ7IV0fVqQ8nBpd330zCJRWeL0KImtVQHlVH5WwY8BiEtC2AAy2JEqwOPjSvdZRG28LuftMx
1paOD6hvYvrfREF2RAMXIJSO4Gmw7NsGVrqhM/oy+flm8MIJf85wZXZN1mSaMHe1CWWRZoCgzsid
Zkm4Vm7/KBQ9/KKnn+3kakseHtXCzpPftas+8qCuf9mUbTBebcxI3nGf/AZrHpA1JPxDlI8hLsMS
XYBA59bK5LO3accHxDlqjWG9ofZLlg7+IRxhw6FD8bGs4/4tacz0CLxnWmkJ+ybMhonTF596RhMT
vO4iKML8liXsBPug1WablMaa/jcpFLgskuTVYmGf1wl+dZT+S1wUVGjmEEtEC81QiaWIrqTVxVdd
2g3rWo04JH4vuGnkcSs5HqSebODkYKjvwUtpo77XjPFOxSY9ZzhuUeSmD3ek4WgZqYf7GBXvMERk
YM0uG1QYxr7RArTrcurfK2zFTV1q51BcI63qVin7cHyjKclSybQVnbltveFaTERJGQXRYHFKoaCd
WKdIq4QXNHIps36gwNRW+lAAQMa4tAsdZ8CYmUUX3fllFb91syAWrWmn1yDO/mCxf0+qSsFexnnY
DWRg+T6VPGTJ7k/mt8gC0DtgJ9s0LI7XWuVu+wnDaDqnZWHcJ//KUv1CaK5cqQhlfiLUDyLSt8yc
3s6CG7VztfwtmUT5laEWwI9UR+xi2AcYxKcQhcDmGTjOBYaHvyn5FJELQcBXV4Y04cNtUjU9rcFC
7csQk7ngo285xg+7W1O46hdY77qjHj+k5omX0ZyYCX3t7Csj2nZDRpDFaJ81ldinqCW4U2VlvEvU
KipLe6+HBZ9JG1Oqqy4lcl42GPWWfhIgjhLCRE5+UDLQsRonyHNNSWlABTY167pqz+TB5Au2pMnB
qtRGCS85AuXhl4qvhhQf0jA+CA1A9FpOu0y1D62nOZS2xkev9zhtqeTdKlmy8CYcRtKgZKC01Rmf
lLVib+6uPLf7C5VtCVYySlA8Zlu3c+O9jP3yqNXhtWsDf6Ml7Q6yt/wBaWKZspZXLrEDrl4vccHQ
nQnSj4K7dEsPqwH2K77abKX8nBDJIBBLOQBhMnmtp4iEjT6hLdr3dUAlB3cxIHH0pmotfEesRlWg
ytTerYJ1FnSe3ZiSq9S5YJgCJ/xpN0G5HsJ0bRTTA0EHsOTJvQ+oJzduJj9DatkUW6svo2kY2tgI
EMtYIX0m/xGfw4rkt/iSGQhSSohQwmUDHw7kq/SKTVzGog4H1DKPv8rBzU6V20MIbtHb0m1m42Jn
+nrUJOk9OjbqWrL4ch3gTSYt7t4U+8JDQlug7Dlg3W2StMYGWNWbQBpUzKYBxRztqJ5iOS5C5zZb
mqeoHQ6GC12KpceRLWW7rAcg36NXXdsqukL+eyg4HKsu/IPY+Z61w4lAU3PDZvcWTIa5O3kZEV78
Lvec6ST2+5d4jMwDC9/FlFv5abQE8wulvLJjwZ+22gsewmPTlf1N1R7Mv6QCyKhQyQbRSFNJnJQH
99DTnReH6I21F0d3T693rbuhSb7OlB6s3NF8I+apDu3PnozGlVTdgR2s6JetOYsl8VcyOKK+ZGga
wVKFf/ki/1UP8R8R/AwNIckS828mdPZzoZvXxnOA+GW1tWw0pO+SruRq8MWPiK4wbsCSCVcKomsI
rEDQGC27CBxUInSxlyXJMj2oMmVV5j4NKXzgLcWNnCc7uFyECbHtPVmH0cpZnmBY2Ps9WGxwbj/J
yiA3DpIy2YfpVbmZWAZktg1tFW6xlUFVau6UFQm7atDQB/GmsyQxgB0pXJP4ZBtVg3udKW2siRZA
TBe56zXrdEz7VWAG/ceYnBzZqscQwqYrEG2v7GH4Zh0xLeHEhMvOwAuvNyY9YGbM/k8qQoCnwnpL
FDAqn3+aq12giJgHyUjyMgmLQJ4mHE7hnl0YdY2+O9a0ttfFUJqLdKslvP926eFDtdeq1Ii3MtML
sfzeYapQrXU6/bKsh90URTnm9obAbb8rUYi15rhqpG9jekzrleMOCG7y12yUWO0LAFLWpWn/GCCV
F4YPCCoBA999SknuT5oCguEuxNTZRx9sXXUGvGE1axuW2jTtYglaMQ3Ue1k206Grp5NJZT5sZvqC
AG8fOI04Gmz/lq6NG8yT+sosWWCxLVkUHXpWg1rBEh/UomxUtS/j8OARx4U18EYZ88dos4kaKu9e
uLwgiA1oS3cHhnvaV3z8WUsO1DqCWux7OL5QHO0H7AALHCPuQLeTV20k6GDefYKBR6nZv0gHfNYE
sRhWMekvya6YrI+MxAoqaRRLu3VlxNyrKPuR0pHgh/gN2yUJClOfJis5Fh9hcw5D2uqmR1ICee7x
OvANXNcJqfjapGF1LKdz4yTVKWLp0ivjpTdIl3Ad9oZxT7ZAuA7hQ69GCwEFgBFKL0yEMy+Ryk52
QhnAyrdzL0UXb/zCe8tJjiPFSANf7JfLoWyBVKbeMnK07x4/b8Fnc4dLhE0eBQEnmcqVN8XQoG2L
rYR78qdoh+AEbAwBEapkL79PGBGObNy8pWMywjMcXBLEqWTGWFQDA0q89ss09cHRxRevG86+KnHl
aobU6fOhZ1cO75dpLshLHg+UBzPbG4553hz7iBJkZ45/pmJi8VD0vL/NT8PvSNZEHx8GLbE/BeNb
9F7XEXg4I+vnbcAfXY2M7tC7GLVxXdsELDQWKQ/tC4hGsUCIv8WnR4BZkm9dSTHSH2goDuULoyvC
64wSQBhXL2Vx8wbFGkI39L0X7P3KC5eSjwou6PZHGE/H0Udk5BcKCUnMPRDoybGtA4YP3yF7zyWf
cGhR3uUGCV0N8KC8ZDcYj6+4YDCO0vtfolZbNXC+7TrfhHFs70Rn7TxPsF0dB/tDd4AWO+jbkqQN
2WZXYk0DoKD+TvROELU7FMyvaZT2G5kPw8rmCLGTsMumB6HY6fMuJUhZ10wYDZArL/KBWmE/0WP9
P6LOqzlObI2iv4gqwiG9NnQOCq1kv1CWZJEznAP8+rtwTdV9uH1H9ozsVgPnC3uvvTp6k44/NvWv
3aAbIXkZBzNzt/z/dWhT+yS441ncDmeH5gHM9KPGQOq0aCSq2nV05IxsAi/1PqqW5RA3NPsesu1p
4+s34BqHEilIElFQ4OWUxxFBX2oan2n1UDpteiQw7+xnV+RTVWCTgUlPqx1KhJ1hkjN1XIr5VWsv
JsfJZdpXLPuSuYCSFiMVEFhdQuYtD3GsKBegHcIGLcHiAaZQPVA0McDQiO2fTtlPfoX0c8z/CDFz
fyzTMe4NPFX9Xdflc2cj6R0SWr9GTFuNEnGzjD9GYj4llolgrtF/uqyK97IFDMFbYpG2jcmb4nj4
Jqv8wojzWrb+Reb+ibE7sq+lfCnN7jPhdKSi8i6Ud/A2yihUzsgh3JWhUvZPIlsukgF2Vh6f/LpD
ELvkgZxxlynDPZeKSK0JGUTYR+kLSupT222znFBavxk/sZb88Onup3EYWB3wMFY8ZdtcRJTUqY7r
k6uvRJu9IWgdQBpZsC6maHS9vxq7y0g2LW77ulRGKCL3U4xtu42iE5Welx18/C9g+N645z9yYpA3
TqQequEvYT9QVP1hr/C4bLIx/c1yke2j6e99H18S2hn7lFpyKyZtpmaNqL7+/dq/l9HQdtg0unD2
kl9WK0MCALpT4yHCWp4yxFfHxnLHjTb2Ns+d0j5poy9OpPR2cFU68Lp+yspPJWgw/E2H3/syerhU
fQ30l8EVkyWWRmbdLINW28++GHHxyehEZR3Bksi8TRo3eAx9E1Ary/UN8+t1H6TI5O2c7dTYf8Eh
MJJLWEpw2kJN73mSdP55GIiDoG/nhLGYaDMpH0q+HexSToextk4pjthTJkxM1LmkSgJH3LGkZoTf
IGa3lbqOrpUdZgu/naUZcbjoODkEZgWAgLwgf4RjpqrVRwNmzBypJKa0HB5ZlgeIfj6ztOhvcc18
xEy0FHcQPWimD0+yOVsc6c+6oTXbyZ5hCVt9e/dj/ltqvX8Lsb0ocTpoo87MOBPvSaeDSPEs2onM
v+Y0Ok7BmCCfx/u/l7hFiqjHzq8O1E24jK28e+g20flhUDFmMMEFagzImqn2ULrJxVQjoEN77lBn
6fZmyMCvKhW9Lx4ID3YWPgJNL8GwaL7ULOr5LMWn1zXxcSxoe8xOf/j34on1KLd9EiOr6N33EnT4
ziRPlSc+9Ckr8UapRyx0eahFAuxmEeEycMuzvE5O6906KwH0MfkYPwqdLquM7zlq7ROy7+bRqyOE
gPmzJmd2iIKFjjJHLWyeoomNZ4kli4khk4Lcdww6cma/omYiCc/gIGf7T2WgjZbuDYcu9w+JubvW
rx9cRG40nfl7Zy7jbbALfTcyqITi1e0NZS530tEJs3dibzeK/sNdvH4/FN8J+8NDKer7nKbpLY/k
ctX1UOpskKU5PhACPRAtnaN9ljHaUl1m+1ae+OEEvK/l6DOwOvuoNhj0FSuTLL9FnQD/JPM4PsVA
pCPRXwCRvE2aKQ6LQS0ce268J9Sb5IkvTHREagIFGvycKn7UuGMIRNgIr3glIbUh8X2Vv9yWSutu
0xhq9XSUqmpeqrx+bVDJXWMzwJHuPNeFccnyPNuDYjiYUjSnzsrKYlP02q/cmd+RaYFpE504VUQ/
nSgZy2MEzG7uS+OUs9YpN5RwzEuakeHg++I3aNVyUBwybX5mHceVQBh4m8s52blOtTxqv4o1dzDC
qf5sM9wLey3vwjRaMdsjk7W+jL3HAhL1jr0rmp5V1ZUjYQwstEsn1dnaSdfYT8w1+7jUVfPJrI4V
Sln2dDdwaeKWQEMBut3vnI7Lo05H7lbUc09zzVTfweb8FbXjPppc+8O2KKFVbPJ4yTlY6SON3TgT
z9X0Wf0nWzeFqfNo4DbaWkVZ71BxO0Fl6OPeLrhS4cU6+3yYBVW6q53LlIU4x2fxJGX/FWfa10IE
60bFTX4s6+UZUfe7jifq27PdjfoEXNr+dpvpVSFdZKMBIC81f/d+72+82XTvXtXytCy0FGxinBwz
10QEp8U7axDLFRSStfWzBh9T5GOPmiU35ti+CvgTWhYxk0zjv9g0m+dx5gdlldYx83TInY7Ar9t3
LiBu64vNQThEc/7s103D4rAYkcSjKkXgfuLAgJ6T1CBelP6lBqP8EeMNiLYPCK4BO+OmCFmVwfit
BlYMRaG6GGnrnJVuI8GopcdKn0frNKblt0BeOTJqyNG2DP5HwQ7svcpqJ5jAYFAa3qiWmEJNLfN1
QD8Hm7Uyf4LH3r4vh6vD8HGblVK8uUn8W6t6+y+fZrDAcDq1PanKYJLuQy6LfUexfLZTI8g0ivkE
O3WoG6BbdNeqTlMt/3v5/5f0RNXWlguyrlT/xOcT76YIm4TNPAXw4GS8xAX870xqzwZWy5doLD/r
EUfCv6+MMrMCpSaW4VlEEG9rvjBvW3ampXD5rF9GIz4DanoQ9uuXVaEIwxb9NemiKxrqGMW9RuQq
ChOdc+3h/y9cswYdLQWqxubp369P1vLfv1HHQ3sbtRdIkbu2nXCjNZ9+sx67ScavKC7myp6rI1uc
X5oA5zwvvrUtzLi+mCWoIzJg60vTYaG1gCJtiqVWoSEZYMDXtXi4Z5Z/tlJYtLM9oVhdvxzGOMLc
lvDbLAj9M3Ipzp2pAlTJ73br7wLrQ1AicdwIO3PhRo5ZGmQABTYzc9XFXbe1wEinYfRP3uz/poRM
zvgAA5QaiNnJDDpox4Z07drdgUe7CxQskpXkxoj0n8gBhaEvXwX396b0h61sFezuTb52iGz2i3Ah
JBhg9wqHnRT9e3QyaI6NHhkGIpJmJ6fswZ/VXSNi9Tr10Ezz+c3zOkTOcY0U0asvWgKF29Uy9IVW
/mlp2o2AW/2EDB2nKrg4xs+TmE8831UwZG4CiZoBRJSAjivWQVeRvhoahBCf4n8BAhEgpzmvfglD
bz88kxkbo8y6ekKAADs2tza+r+HKnFwMKPGrigGTtYn2OCzXPuMbZ5YB8nzhTF2G+eQZSMenhOlv
VPkXmx96wh4Q+dBLp9Ll6JUs4Yqq/a5N+iJ99rpDNlDrwK+tc+3ZmszjwBFqs+UOGtZ42BHSb3sx
pm0jjQc9GtibOzrD7pqutBkuhqsHWS65BSXzA1+ETF/pf7r+qpRVhjqPlQ5DS+e08pcv0+2oWOfh
eJ63fa5xYYn6ymA7f2JV/YA0Y+cZ7XEmdUu69S8zxo9ptchUWFCRkyVw38Z+yKqtDqya5AbTNKc9
sk19m1QWM1CsQY1hoAFquucSb4AaG9R3vH2kwlYwRMXFKRN4sPObrQaka414Xp/jS05pGWnXtEjn
Q2PETLtYAiDF8B/MVn/uJs5aPSK3LkJQdkSBtEVP7rB4Bl2KEYLzuEM0Og3Vdpbe1VfI2DwO9MEA
rSc6xyb1Gwc1g0vVROdMpXk4LjTx3M7LhveesJG1X1UnFpxnRRF2HuLrhIWBNoivxZx3yM3mkLmz
zSwVkS5hOevfJ9u4o5df1Ngd6gLcllNG94m1YmTQ6mkCHV8+F6e5qEjPqQyfoTbDiDE5mM56MeXF
mxlRKpDTnM9kcw0VIGQdeCS7bkvqp8Geb1Vd3+j6oSrRSWdFvF2ozVIwpEv9Z6ZfTY30W6TRg6XV
zB6ykZFNt/rjgNsYuviYmgvzbXc7dEJRckdI7flMOm69bZcCkByAkzcswlPI1IkBUIeqm6Y/MdU2
Sq3AXUsXvEhsmEYciOyX9Vr77EW0HSPCVPTZPKJmoUNmdaJVRKgR37kZ24NhDZj/OzFDO2TKIy4S
UW+YIkMsFwdw3EIJBI9vzwT+KI2KzrqP+62xHhVAGPA4TP3ZdqwooGmFmGZBO+PyI5GXUZ631ioI
MfYY80Kn74hB7vJtQTmZ48Jsc8vZ0estGo1i1RgfqW49qRgHa4OjZDPl89FokLyNRW6GjD9M5T7l
xJ2zVSaEoC/an8olFG3oL0463y3BKMjKtVdoaL/ZOaXHEVn1v9pZ5HEJC7BiupbA0WVyOWXyPZcp
9dsS8WFmD5NVq5OUCS4XjBQbpOVPJfbgXd47SMjXlx75SGg1aQ2c30nOXuy/gj5nHZV2dBwmBoMq
2w027zXLXB44+VPlahg03W8TQ+JUsTEBprnsqRrY3ywwpxUbkVI3MaRb6EO0vAdzSNxoCT/dMIxu
5/hY0jx4XZvSjNVWOHLfzebH7CEHETqDVqrTYessDQOQXH2NRipPGGl/ajbjomjH85wu7200fLJw
DT3Ln/Yo07KQ27wAdShR5pifmtbuHFlw8+U5jEnylmOoTcywi+/KtPszqOiLYUSQ3wDIBmP3qCnW
NpU7sD5xs4MC5xSIVzoRYtz1RYIOfhow7MBX5mHWdcOW1YWed+YNqx0h5ekRK2K/JYTjry7nYZ/V
KBFk/MGM+aXzwc3wowBDqCZaaOn5GxhoMsQLt/JSm6PLX2mrW74ZooIfNjRILOESwc63NfSDN9Hz
KDIESr17L3U7C6ilKBaZujXZEc0rEpHC2Gad+4IyP5Q4zMBHs9WbDJ7oUycCF5agNqH6q8nUDWek
EVxHQWl5FCcxYhcdrfFUDNuEqz/Uk4V1Bo6zgalOlxPyount0Zz4mcC01Ee2hExp6hmyu11G7sYx
ZRBrK+6a/MJqMN/wW7J9sL+adE05Wdguy/lZIBAFngB8doxqgKDM/erpGe3PeSwQ4vVutJsG94u7
jNNRbxna9gjj1b2YqOYXbgGezjwjDNP8XSMKYOdeY2jjL98NLHkjZHil33M78llajQxY/dvArPgR
Q38cCur7cgRyrxYdzCrkbJF2VLZjzGCKY486sN2YnvYORhE5R0VBnKvqeUEpvWGzofZGT/CGyOAk
mEnzQ4DIdGKxzwiivI9mFJA+f4hZEu9qYz7p/kiqxkDGuQfN9Ogm1VFIii0UFXqQpu0hLRCLRpyk
uEvDuF3sY2Yv/b7VqifXc8f9SvCt+YQr4283IqAyq9COWPz2SQ+S1rcvOKHR10w2+D3gD+wmmqOX
dHgMHYuRwtFwKOE4LpdDlfCxLGGbJPDXeZ8pAbjczuTuuOZvhZ4P2yhMSE+P98ZKQ3PK54pi9wAS
IeRhyefqREOI1g+1x2ZU+qUplTp4ylsQ9al+VwCdG5/jOKf/QvcCv5c+Kvbvlt4Xt75QH6nXFye3
a9YK6TJ46mQ5zNNNu3rtcvmcz3NBV9aTSrHBPWuz325tDhdAsr011ifO0205mRe96NNrL+1Atf1T
UhIfoY+Vt1tsnCTa2gQ4iQql0oGwLcvvih8ptTgPG0mKg+MVqFKqFnF2le6x0KYBf+I7s86eHjwq
odLEzDZooqgIauRim3JcGBvS1fbiPrvcQrVt/I6iYWc6gqiE/DYh7wzh0QZ4AfdR1af74sEw2grF
OP01pNfvOE/xDWhE93hzqM/dKth7LJtM7T14GFvaLrDIqAFjAthiq92To3JQyxSdGEYy/jOxcBUW
VoeKMfjdcvezokoksEHbDsk2q7Vj5ZAwwt7JYwMwCUbo3a5Li+IwGtW9Sa0/1mBTzggzO+QwIRgD
E/DU7czOkweB1w1d9XYZInDWayXtOnu7j7Jjo2JuV/XT6thqLNXQqzW4TS2g5firMIDs2BGDl4Qp
GfR2y3FrKabEfr9DG/ulmIZQD7nMZ+f8Eb2ZxU3NzDvmR7OLgCOigGiPmUiCpen/VFZx15103PFm
g9qcnijAv02ptQcO691IIPie3ox5TfqnrPtrht9xI1xyidrKNgO9LJ9nzyrR/tZMEJqZyT4u663y
Plg4/qr7PyQGAmKf+5emcc9rWEpmcUyOSyOQOkPEjjtyMRRJE0VOBJC500wPrX0ifrk9VspuwY0d
57LaiLh4rnK8boQNGAfPQek3S247W8OsT9eG8u6epll9RBewbcGhQOSDt7taQlelPdKwSu27dnkr
p+xHn46U8h+02KgARj1s+nxhMsxH3ixgUlkMhbnjS2xA2rUDohqi4FyFCRxjNoXaKWOKiRvpaC0R
XZjDXZOZr+znxSax4z/WhAI8mXo2Oj3lMD7no9nvbNrAk5GuXUKMiMb/XRoNwgnff3Edxr+Gz8I8
a58NCVadt7ahnqRK4O1ryPqdOWnu+Oy6wGSOtnOwreqzYEpXLN7exN6wrb1to/SrkNlbUmhgtYft
4kXMlsTq+DNWSG3acRHoQT0ATAZUeCB/V1snoggYyBFGwIQgNH+fFcZc8BWcLJmuhbJ1uQBIElAA
4cc5ch7LhASbBf4F+jxwtI9V6zinvo7KAMEv5WI8O+j3qaqAFIsgI3eBt+HAKwc4W5QGY1GJY6wx
HqXOH22sWl+sfadCCESkLXt2/Zk5XHO2G8vnJsa1NXPNWoJNrw8UkcnEQDoDl06iHs2JtcjsehSw
eAdDsegPtmb8NRVCgZrE9e1c2jtCs1DexPnD4hNQZ7O2C7QeTI4R7bV8nIK6sV1Au7FFDjvPC8nn
lMFcTy1/la/liFcZTAc2T+C9m2Ro9HrrUuVPBl7EQ61Zj3Oqnaui2LmW/U1BS1nM+HmrJ9N50HKW
qpbO+tOP8YEsxo82G/UuqiuCtCwC+5TiItKW0FslUqkhfhda/N5BvqfNbJiAWc5hoDPdGcr/MvX2
tgzg9FPAmrslt2rWYnGx8+blAa0W+AltLK+2PyEmKuC7WibqeyXzJQTDEOjd8kOGhbv1hXV0nY+m
1xln+R5TDBf+M89UCQ6cD9scPVijqCubBQckWUmWYgLvR06xfeQX2dvFOB8zAC+GnkJbGAmtsxYq
xsiyIFkr8eBDGvIY2bM/o6g29OwuHEttGS48s3I9c/4Tuqq3LD9QKAML6fKXou+vtUZ8bupr2kG3
eVa0WXVbmm4DeOOSIbH8jIn44srog1GN8WmCM+LBAmUJ0Dd7h1wxmUOEEPyBgE1ivPCh5iSg2R3i
cqj0A3MqUGnYzgsKnpJIumirVURfWp12EBUzkgIXl12BZverHq0Ec14ULqW3UwXfpUmdT1aID55U
NHaZcFGKkVaAoHuregI7HMX55OdmhcpnFRWx8dZ5Brm5Z79G2jN/gS5coGax8iHCY/gbG8AetNaP
9rJqn+Qs3xOpX/04mg/WcCbFK9mVQnIMOOx6DD+tGRc7PF6a6ndayuGqyrHFgZWSfGNSgMXVZB35
lIZmQA4HCnZXFS0Jf+uIycX2XyUDDTFSvjgu5nuu+c+9lv0syOKlRhstcPcFzajtFs+fEVY6Xmh4
uI/ymjEnJPyTAPOzaS3XCRq2whsBA6xucZ4uBzTELN4LSqNOMpxOaLf6dxtiKfSFC+i3q7INZHUa
Bf6kdgazTtMy9aDygVAl6aLRdGAQG9PrTBJkuE4FshI4gtsUn/3QlvvUyN/mtisPCZdu2rnDtqiK
u0nfz2K5uXrexBgVVuGWIX6H/C2PGWHIlxyzdyBQIQWZzja91nyxyWEFlMxcgPfNjwJm7KadKTMc
jcgJy+xPXknGnzHST3SdiXKQTAxjKFJmyIiQE/KCE36++czQjqMSjTsLJzMXx4yRlL1aPDuhnYfV
9Pnvq8XXpmuZ2hdk3PWzO1fdtrEWFWZolFsm47vCPqOp/Mq8+0AV+Dj6Q/LMJiQ7cpzREM8znVIe
D0eYeMmT2ehICkT91hXs7HVjsghO1MLcNcoH0SNBcqZy2tPiRU/GhIlas6iCBvVpNAZ9bj+KXeUs
N6sd1JNv27h6kupmRgMdfOo/dRgK70OJwkV3IrGfk5L8tynN4JTwtPH8lBXP4D9EIGtfUmMYX5h4
49qHcmQs+pkCTN48K0U0lYGjNuLOA2yCKV/OrsDsgawu793QYbFGQNpumXv8+i1FTRf3pGCtLzr0
hh0rOMne51q50nssFeQi1dJroSoEERDnxTEpwyG2XnJ7ecL9qe2Y6Rp8JJrzqr6KuCyvSyt7/oLd
NvHhaTFwRxeXoUjETN2C67klGeimLtH/+sqYH6vlaFTRxRU5MqmUsEdt8uO3RdCPdCB3Lv++rEH/
bmSJ9I72tCSVNwOoOCDN0UFkbFocR1xlwrnpflXdhP861tqhsiN4+hoxhGw6fd6cuILTmPG5Euxl
z/rdHpbkiOSZOpdOjezU+E2j3Kch5Xlq56jrxl57KIpae1NO/MkUtHyoxpZ5TFqIY61DigPNPGcm
ntQUrAK+JgQIdKImyK+oPSaWRKAHTFXayc1kN7/PS0ibTiat2+TdSDz2rv++GPTcgsqWAeaK9XSX
eaK8jh3KtWryyH4NxMxWbPYr72HMZvcBTuMztV9OdE1ElJMhT/FEOchwpVqLtP7JHcsHR80MIY2s
f+rNAgkIJT/7rmGXOWTMLnxeExCutCV1yW6Yezpi6+IW8zrKB3targ51LiGHbnwQKU6Lf/+E7A/f
i11UmK2Kojx5FvQKjCp7lLzrxdUlD+n60szMPJEvAMWxUTeSH5fd/71UjMjLpf2lcGOdfK+Nn/+9
KFbyWuRfO8WPvALgspu7dn7EvLtr6jE7oOnn8Mfo3HICA62uQhZBzvJsrRdAsgD4cAeedBzy/SOk
emybXrQbybwBQeUGvTVUL/5E1kq5BiNNjGgx6qu+7x4NUYoXYOEHvXa1AwZz5nO9X94HSV/Dwc8+
pDsawtpGTv/XrEtoqO4hT0nMcUtGy3FjkSke1VerNeZL2eFXbiQqTtUxmSZ2+jRGqQwnbsaymsZd
5mOkHAEcsFyImTVHsIyId8zTiU37ZJ9jvATcntsGF+ChEsO7Rr2NMNN6GHKQeiBnWm2GjVMfB/6X
ocWPOnL6WF5hKk+5Fdris4oseVxB7ZhMtnBnVJjbKP4Swwzqb3Zw6O3sh9aR6qB3ZCFN0nid8r3Z
gxEs/fRXBUo+IDzI2ZPeCseN53Y89oCSys8hyptr2Sxv7gTaNMdwxmDOxxTVQX/n8W2uQpqiFI9W
gnBtlOiPS8nkc04942DHR0wP6VmXJ8WheiiqGu2vI0kJ0Kkn0NK6bvNklfUrijDg9G7rhl7iMxSX
Uyih5/IdmuxELFsXDPEAbriU4Xryb3Ckmpn9LvDUfrjqyfK1A16gx4jW6DFKzb/kv6DwW0Ddo1Xd
icb57kqKhllS0JQDRZtvDCdiY2BFMVB1KYxPJsFIG2zx/bbK/2pNg42iZvQzpgnkopEdr9bD50Mx
zz/+e6HCJWCkqN7cijCdjg1OiKdnI2Z0cP9esvW/71jDMPKdzzJvaqxnIBCGc9Jb370h+rDGPttk
no+ulq5n3Sy6PQYEZzVEx2l3YZFo6t2wT7q+3jSONwe108cEO5lfpKrQsxO0AdWK5wGE3BNDMdBz
JvJJM6IcUJLpFpiIIZAIWaWFE7hze0F03fxCtHS08+sSNdwZ+BCZMD0piVVT/vUytezyyfjIYDNj
OCevbHQIoJ5+kwoCl7f69BSJIMp8QKZIIYzbEkv8mkY4mIQH0fRE0dkFv+lG6qeyE2ZUnb1r5+Ni
NDP7lvKGivxnUgw1ujKRuFxN2lZtYTy3snFr1Cp7yYIznS2HO9nJqIsx96R1Pu2npdXxf45AT9wJ
vYdlHplMvmGAz3C6IDJxyz21YlgP8tuDjUEchsc+z9gtPSN5Ufcai+VVsxV/0tFyKY+ovmjKT5Gi
vU2YzQ5NFQ7lQlSw4+6GPsZw4Fr1SV/pdjUt0rDK1Xq7YE9AJM0+Mwx6xVKX17ojhMhQvUFcWyfC
vHEJn62APyRkkJSWDIpyeulwVHAEm186CpQLQP1ik2i9vyWR5XfcAkmYBhuKQkrkKYIfVN8GXlT8
sii+2gyG2bqkF3VQTHF2J1DoC0ruCQzSwahEmLRQvDvdv9R+xNMX51Ko+0/I5J7pFTqLFhRdJJvT
lEvU4+5gHGPxduSNNcNjbBIOYerFS8kIZuw9or/gRAVOXP5wpTw2Tf1okqLA2BNZrGBKO/lvRafW
UYPNQJZ00TLblj1LCZ8gtmwWf23sd6uG4wtn4t2Jk2STebM4JkVH+9PazODc5CGy3SQAPICzsM9J
trGmBcIigj9kOz5zOPVMg8yHEiHQ4i4LWhkxcev+ZqNfbLNVJ/XvJVJKBDBMisAhSv00772yME9a
MeiIQ+s7JifnJDB+bCOzf6xKjx8TAFqHznU/ldbBaxkhoIG9lbLnamfovslU1x+WX+7kV/vcUHjQ
2EwbzVdjZ9MJswlLAF2/0LQhBCL9LvYIB8VXN22GeTxDhnR3eELR6o0uOrq7iIZ+2072V+baPy7J
EG0Ae+HMXDd76Bzd3JXmlLAs6/lQpzX84NIzIthVsTVeGTa81Uig9iC7k+3SxctrLoSNJ52RJzXv
L91tjUOSsbLmsSttrDSRZENcDK/SQ+5I9t9IoUMojilQj8XC2yCzbZPx0C+xIqCyYx6q9RljNL6P
z0VlOkQ/W4JVAZN4NBjrQimuQzS54mhnlEiFeXfYeG9mq0PDWYsDcnwvQEXERdVjMa3JBZVQRWt2
WDnw7+0Kf8s1R14S20DG1QUiMUDtRqBsJhS8SOzip8Vn+4er+eTW/ZcF0os871GufTjnvFXtx9XR
pVWDvekasjRHEym8abBnJ5QoDv2KVndI5HxE3nQYLHFPIwZduufQE7hvvomq3oygamYtQunUf9YB
UuY+RWgxGvIFiijJFrl7ULX5WTvGpwtSTDUQujA1hGNHRyBaBrtdFn1kJb6jWccqVYz1NpmMB006
atO48RM84j/WTGSWYbdYoR2aZX16KzGEn6dSnhiqo61jg1B440csyQJQhjN82G5z8HOvP+SK3L6i
tnBmUhuwAC8PWt5uBw8ho6SQPzWtHg5yeEfINLzU+P2fItJLGTJrRw1pGOMvznGnLtMD5x8xcTrh
V4ZunOoqsXcefmhw765+9mw17ynK7in7eYTByPWVWwhgnwlleOo++2OzBCOQYhTUaAWM13GM/2SI
858me4oIodT2TopFMiKRj9Czd0SXaWhX7Fr0yExxZhU319T1O9LWcIxnKyRg7eTarcZqDf2cW5s/
2B4CsGHlBooFgXwsqSeRfarcUSHd+hsjwfw4sHUJpFY848GgiE68g+qhGQgcU7SCmhWWVaMHcVH+
STDwQSFDcmIQU5jUNDxGm3xHTTpCHkANIqeU5W6HNmh2ildAh+xe1IjIbM34q6sYBTLUVt+B9i2b
R4Y71iHOpu+yTGhZOp1IpB4sAQEpN9cl4hILfUW3zTI/drR7R3wcnKSbvzh/ncX/Pbc9nf5obWrL
VKznF3OjsFplbwsaHwJxHxVNUtnYgOob3Hqerb+bUE/2FgwMi70dM1jMwz3ZogP5q3yg/bdZZr9x
EJoXm+84ZPRXwrOeW30gKb2ikax7ex/VDAvxYKLfL0t03ijAbUokI3rgJDz2ff5r0oDJIBFHI2F7
v5JufivS5mrXxmNjFtGhJDSvbRZnS5d+1bF+bxJz+BKoobdL+2iRurO1REljmNnRoZpmlhdEcjfk
U3sQbVj7p3dTZzlV5B45YQ1LCdJV2X6VO3Plc/aVc/Kw/vJIynw+n5uTGP5Wc11nY1PHzhNXA3yz
XS/TNd4IjTIk2dWsZDJRNn7lOOagyfafosItj69qoycRYeZ4aHyGXcrxnC1OKvLGbIZkVhvthWdS
+FrhYnkJ/S0p6IJLXZ/5Pp70bFaeMeYq+ujVauHEIiYxeYRn4V0KJx12RYTliovts0CptQzeVwRE
J6y16mEhuypYUHtiqdqaglHB5ESE4VUWwGaeiSziRPuQJM6Dia1tiwf7xZmsiZFuV4XGGmib4TVq
7WY7Wm6+dRnYuZLtdjZm+blksNAsxiNYmPHgNpzp6NhabLrmB/5y8zqgcgj85sv3wXtlK4kK12Mb
GXcT7av8lkvzbUNLlrnA9te4f2omLVGrdxuiOlA92Pc0tqyLVi+3WUj+NizGAG4D1byN7rfVltU+
6pxvOxVPyfQkSaki77ABWjGafGbts5Mmf4rcaZG73/W0wodSyS9wGfPvvGGzWqL9rNKL5uTO0V54
CKEzsAfNP7aSlHLZIC0giCDH67z4+P0KJtwFPBRbWdsk1YI0JhMlgUsV5G3UBS5pAqalXTp0eplJ
j5QlJtOejcInmaQsXQkNottkzOC3644yp8ozYI1uCNmuxEwq7ZSHyLR2UUd6YJQvxVbyFMawyFyh
qpyJktEfuFb7M14Y1o3gUZFdhUVTf3uwYx7NFEcrUMEVMYPnGb8BK83kigk1f46h2LIxLN1lOCyD
+0vEfnGzELbjK54fopwgu8pc/mR+vAQwDn9Nf7weTqy+0n8S4D8eREq8b1iAi6H4gJreok38Nob8
4EUrTXs2nF2cNntfnQx6ml1SjDezJxGBOsxHe4e5h/09iRkn28tPfUQXQew2Jtvs4Djdh7EooJNa
c22GHCc/9AmyEO+UdTBvoKD+j70z13Fl27LrrwhlKy6i3XuHUQ57BpnJ7DNPOoFz8mRG3/fhFVCG
gDJURgmSKUMfUKYMfZHq1T9oBO97uvc9SCUUIEeAHIJkdkwyYsfaa805ppCLvH+Un/0EoGjyA7Ad
P6oRWUJTmHd91ldEoQ8XazR05KWYOPWZ1rectXXVju3GHFSyMRIm+rkRA+npp+xAmhLR4rDqV5av
cF+WGlcr8hmttmORA30rM4gVupNY2zGoKNiWpk9ovUHZPdYiPUGEOXcN+lExpQgrq2AN9P8ugiL0
TUE9S2T2XKD8B0pCxKQVk9MJ9sbuQkTDxWdtx1BLjEcrHlhlaFdrOLZTfc52qUuKcS9skPy2vI1x
WMJc0YqtMbNSGlDKesBF2WisHQZ/YdYbXugzXtFRgsyxpa3gAVG0dNnPsjOXpcrumT1iEmjD0eeS
a7uojDEujk17oQXhrlNy3Xqzqc5xW94y3fjqgE6iPUAJAaP7hdF2AoCs28mOCRSLNlDx5R6W33JP
f/pRz8ZuNZXD5wg1aqMGnLhaxUXcVLA+x5eGzHjeV3XOkhAvVzVYmySDD+Rz/AaBDHdFcVcFuOcg
6d10HcGfbpx/j4fhW1Vz6pQmMmfXp1rAAV9uKbl3aRXet3MvnmtOPns09yX8r6CNvrfoZRkLA72i
3ceata3oKe6bPmkOk/IZLJZMgUv7hLGh5JwZUEADWD2WWk7UVvQt0o0YRxCR8j31bz5Mmwb4/B0c
GST5SbHJNUJehfusn93UzzaBAxVNizqypU13KRKEhxhoOIQhw98yS5DkINTK4nyTjzTHHIe2cCXc
W8w+xaFrSVRSuMDwLmEyz7Jjz7ArbQb+GeceBXK69+kwkCW2caRPjCLNmrEt9vpsHqDT26uSj5Ph
HFI+H+Mg8xdHrNjA30cRQ/os38kMMQo2OH2VmEZEXUe1nc2FDdUgZ3um51+YuXkDJh2nLFGMRDXo
HLJ3WpQ8znH9iYdgF/XmhxUM3gKVaBoM88kQ34zt2ACSHeO7pCa5lzHBJZnYx+Yt2UAI35+CiRxB
RgU9yQvzcbSGZM9xNK2sJtqVop9XoYvhEwTLk0jqB+iIMeOfzYRseF+wWXRt81WSmUQrfkTT2WoU
bxaR2/OES0MEUbW3BE741hXnCRqSxSJ/tmUF2CGZP4YovCgBsyJU8knTSvQrurE4dH5weflh9eXt
VE/buMRZ2ivmUkDjPTHHt6KQFhzlch+n5Qlur/Wtsb9o4aMcKoW1djS6hBQjFl1kG0OQn1xkqUev
bq1lp4T5EDnimOKDKfdqB3pq1dUegV8BaC3Y/MiZu11lRy8TH5TK2u+tRSruFGuSaZd7h0+5o28o
TomNHwH3T7/v9fJhyvjRGNk3iQwOsx53PiONt1jbMX9/tTnD/iCY1DoUCpyFdR6KjE6wDyjEYUC1
9mX5CG/ZOYdJ5ZkmJNiIaaQTIsOPSp3OCe2HtK0ObpCzL+TSlPqcPBxBKMtSO6Y0sYmN96FzZL3/
WqV8yCOQ10gnXXnGeyuTp3Ey2CZisF6TEo2lyebikuOeS7Ws2BAW+84Q9z7ibH0SPmS5ItPuOnJA
y0GTl3wm8KcvWaxnXeFqbUK5ojcv73yDUsV3dulc+SupEXzR5OZPOAEcvo7MX4hiBJiWWZ9tUjj0
YRJsdUt/2e8orVgPrIp9V9dngKOdojjnk45eCHsB4SAcrOk07ssxPSrFvK6j6YSDlIETpvj3acKe
W42watO6vG3hEG1AfXt5rdv7CPtUOgTtFrLAtkMzujEWp7hm1SeV3pvo5tdGTwXR2DNBFgFuvjGI
MiaGmvEoIiCN4AeNlHpOx6cwaM1r6qKiixpXR8+Svw2MNBNSaSnE4aorx13p0KySwf9WFewBuwyt
HtqercqtYo/dY0RkxwkllFG+IsH+0cdoBgYlMAa0pIAUkfWkZwKZha+dRCPsR4emK0mbOG38xVnd
WWiZ606Pj32PnbNoCv2IDOfTaoClkZnDeYa2bC/UYO9VEz07VLcAiOzm4HcqPRujvySUqAL9dvyZ
hnL0KnP8TGKORl9m0Y0IWx0Dzbz1OxAvhunXu6wu7J0DnpkBCDhw1y7jB7CMnFUGyRMGOFBbX6MK
6Y46DQZYNz2bncxYFOl1Q22BJtWep/y9suyvwRfWKRPOCCYreWbS0R0GrawPNhtQRgm9N8ZoC5FI
5q7OBNIhpR4+gJPE72qW3xPrMx++48F5ziOyV2mt0LXj44b9TbxMrsOMD1IME+kJmDGrEXxjIieM
W7J3VxBtOckyBqYZOR/7VjPLo9npz21ffMRs4x6jOn/NOk3QWWPtq2sfqBBLDDXU2Uyt4hJIyrdx
7rRzywSNazD1mhAqeo6rnyh7evoLBanoYya2Zgq0nWcK8NToM5L4qNs20QK5ca9XZXrTRPgB63qK
HhRa7qpBQRdER9dlpZIw8oi5gUcDfOtVaxfZpsPCgMbpMUgMmqBfSUWDdhRxdZjt8tWHZbpquyaj
OwSHQ3fD6uIX0DcUO5qLDz1ku+inmQ0zBW3z+NCYyA1SBwEtLNhxUyF5OCm1T0YOrNwQ4S1s6e44
lHmAPhIcCUdxTy9q5/8wrfkljKCyOw624NR1fXqPdU2YZxntk67ZSSizLd1AOrzQlswgmoHfB5QJ
F4JIxx37Xoz+Cb5PuiEB5rKUJqQ94stL2hVXJZJ+3Wa8Xy6P9308fYRjZXuwHjSPOe5HkS8pyaAA
d65V3wiIOycXjhSmAeMW8bZ1H4blA7RFbZP3ZAjQINQYR/XVoXPN94oa6zSB3OPUeR+I7tlbveru
EfEY3jznP3EPHnAVK+YP/YPhDh1HwQ9LqA8Z2/MOm3GAyNM61jIh9oBE0bVqxEmrGZNbTkgTmCj3
O3BSEw2tuyTAfKkbtr7p4M00DmbJ5ehG6RNOT3WeGCcnHTfjKDCD13KHuQDZaa77tK9P/Ea6MNDg
6bcx3/eMrps8uGIM/vuo25rF1G/hxVACqrDbzXL6poCbnjQn25Y67nO6b2fZxuFtgiy77IrppNvA
NIfY9KYOw6uPEnndDqOiQ20xPq2Dt1pHKN5D872VvmwO8IZmFMTlW5wyy2vaEa5DjFKYTAM8RKaz
mdWZoq1f95F4jqMowylDjb8wzVtN2V6df4RplZGVwY0hE9NzZ4yswI3iiG0D4RYjcyS2yo3NJlwz
8LiFBSqSupeXtpnYRWewLVlJs8ews7pjIC5zTD2VOKV72xcT0XPS+JaByN+B3FR7MBTBVi1Ls2ke
dTqH33jQ6k2G4rWwT/IbbFvhlS4y+WJ2j2477bvevxt8uAjAspGQpehfGwZpUM6QBwmHVSUInpEg
+7sBN4NsTHXKdBtlWkwTgXIoP2uzlxT2InBiFz4GT43vEKgGVP9MjsS6AxlyEYItYwQur5SF/jY3
dCknM9lEoX2T1BiDM6rP26bMXulMEMSRlKh/yy/2sl4L6Qnli2WAWtKZgthEPshqV0jfPjth6CCh
XCazsj6Neq2wsiixKi3q47gpnt0sWCpNxhzKdY7WcHFi24Z9sgvtqtrrhH7aIY02aRqgqywFg4me
bTISq2KzkZmbeKtIVKH9lD3ZnYWrNCcAGqxTe9R4B6qFzxos0NfEjomkmi5khgU7wKVb2rEgBqDt
rjPHPkLDBd4x8fYwGVolSZ8dXNBV4Af9k5FWMfHWUQ4QIYYWp4mj8I1dZiFrpK36wxDWY6TZ9b7u
8Gnj78RDQ59l8o2jGCUlYFY+aAU7XVfPCZWIhuBskuBRtVy7C3yPG/pBdUfDXQvnfVvalE0ZdqAG
0kCIRp4aodr2lv+JUeSgdfW8G5GGlbyEzcDuadVTCaGZK0r5hqXxjKhrkT/QUMyD4hD4kleRDouP
maizs0bg9QYMokCYk79EkR7th6RYuj/sHRSuvXVQuC96BdhIX3QB43EEQ3M0gh105cgzQrEuKl8e
CLrbOZBxwUGyMSSfemUm4ZkA97dpcpo1yvOvYXRvY8I0PBH5T/B++LcCdYn14lvsEgLeKCwKCYr2
7ajeUkKhENOujRB8U5EM+w7AdNwiWzSgn6J0DbYi1mEoqBLyPCZBMMMQMwqLcU7s8N/UpmQjiyL4
HIavjRWY7P6T7uCI6WbuOMtJfoQY0tX7YEwfmzgz2BgGcjPiBUrgg9xz3VoGQeNuwsKAU0dskSp2
nq37X6ZBvFHnnHGl+bsg5u0GmLuTbfgeTNFLyQgxdNvqknTssgq/No+GEcrdYA8Cc2hHvipNbPTz
EBH1to4YttBLC53sjrH6yu9AaEwlJ7Sj2u8BEgl6RGTHEZB3U0OLl6CpXLy794tScCO145SoaC80
XSeWpMDlz7xkVcinBHHIKq/bzzFHBIVgeGPOFJzDkDxmC484WW6aCi4EzAiq39Ko9guEEthKdWyc
0KOlaJzR94PBLakJkUac60DKW41tG4cRCvfQw0UH2cW4EPicHBkylPhuBMUDjc8LVAGihtJUW5s9
g4cWdz6Nt0Z6ulGVBzPyGRWx2iQfpc6SyQZjm2R8nt3IuAJT2n1iPEQMTujcc+0fxdSfW41iOc9a
VnjeIKxHaBVhyKFeC4f+qGcwaZM8wvibRPgx/Kjz0lrvvFrEck8tcOS7fBL6xoHUpdnf6258gscy
bWYqX0ZWLW72vkcBTdM4tMpPrQBsB5168kDkQy5fbujPJ1vk60y2R/t7oOmerw9vauBNcSaGPQFX
sTYuPasoELVH0dPoTDR1fepiIDk4eRZGzhAomptwhhR4fFV+mh20QHYRXF1nvA65M+r3gU6zZTKD
F9WO26qxDc8RSba3ccpw3UvS3agjJ5Qo3ciDto5Bb6oDUsENO5kFFUG7UA8wWXXNEkk6zTmiV+z2
RktGnDX6Lnrxqeu9X+92gYV8K49pDnLS7UqwK9gS7zOXTn5tQeOKQ7SyeuKOXj11lMIjjCaGcK0H
dLDeQPKfaSb6ynMq3dj+22DCb49BG1Zok9yqbtbQvw/Jsdey8Q1RKv3tRjwV6HxvGfa0qw4B/Vtb
+fSHCZM6XB/21cyGqrjVrBb3gpZbBy03b+t+mg+BSgUIhUgDZv6nm9jRapA0It/COfv9F67fYtJh
3EyYNeYBbDwT6pMwuv4yLWB9OHt84ljbDtcvumzhfw2//b8dVX4TfdRsdb7aPw8nv+ZrfxR/Si7/
fyjQXBDy+7/PM//Df/6bf/r3f/tv/vt//cd/+rt/9/tA8+XHPr837V//lWH8YsHwYfQlTJN63OEr
v+aZO78IQmcNVzmmbUtHXxJp/5hnbv0iedZxGb1SKbm6S7zvn+LMjV9sieYJXp+j84thD/yr4szV
Eqv9W6qxtPgluusQfWuZiuz0ayz375KEKxlgOShAztm0FxlA7VypFohA/oDtBOcgF3Hb81WBBbWH
ZR4n9DiN8psDkq3X28cu0+WhD4hyI8qBQS6rJ0qOfFvfNRCmj7oON2ca4Qh1LqrZMrHR8HVVtG9a
cEhLQxsC/JmGhbt1wJd1VNvHKk9hxaS2l1i4Hmqa4lsqg0OqQ740VOw8APp1LVfdQdJYpakpEeUN
Bt26XOEP10H6VMPJLo29E6F8Sn3mAb2QF2X51sOY+QMoJDqgYC6wjWeccjX1KHgTQxTHUMvrXYof
qBAYag0m21rJIDqCrBwsiQU5lN7tZLgVQqpwa6SFcyrxe+7NzH2eQYySoQSWwkFMwgV/Lmi5mRbY
H9b0Js0+tYG4GYRqD/0oLjlc11W0/Akciq/4TvU1L2tYFZlVHGUdYOSk67gCp4CGeermfWoU9/Ms
X0q7D/dliTBsSoE9WcYEDbrJAEgIIz+PdvuM7HGZFzNl4mcQTfnrUMXhAfYDGj+p3QyVvWuvdHod
xMc8P11/GyoYtm/Yepw5W18R4W1k4qPOEB1A6Uu8WI2LxyN4aUFIv47xyGdjOqc4wwZUPlxJ/jXq
M8tKvvrBQptZtc9i0OnACeQV1/dJE/4PZlfDzmRiIECMH0ID3WBmQ783wze7vp8T18btq3VbOz0D
wLNuy8q9E2NpnWiwoyBI4myd9MFNmc1P5A48gyOh2Rw+ZiQtoqvd1i5D47pz3hPl2timUtTrMRpl
jO021/tpWOWOrYj6BSHkloNzyoFhbaCznFVs6HTvEn2b0WLdxfnQr8nOfY+JpNsSCvDZ0rW406by
UAp8o5zCDf5fKjVZZjvXH4ujq17Mujbvfrem/K+Cx42/PEX55CwU3LBY8Eub+l9EU8+Co66zEHEs
LzeSdbhvdfUS9bG6bxr+rJYoD36jvoFJ1T7TvTPX1HPR/yFJ3pF/HiXPUmFLQ5IUzosxYY0ui9zv
Q8cVYXkFO0lM4+05cYofKpFU2GP7wJz1JQxw1bdEsKyMykIbgf8OAj7A3d7N16FEkT6Obz1x9yst
1T+mOfoRLzIix2fuZ6MKqWVE5qoPTgMQEZE1Io0uBco8kd3SGSs82peF5y43rU5KxjAiw4ZGChjD
/lwIlTsR4qnI8EYnhXxRyMdKVHFe144mtvkyY7BUoJwyhpqNHTep1pDz7CefiQxBU9BnWqVqsc0G
hstXF/jo9V4DqZ0OXnYai+m7bvSPoXTEOnCSwrNSlXvRcu+3h8MsY2+8XJ/NW4vxxfXu9Vv7uafh
2ZTv5fUL1+csc638aV7jiadGhVkHgSPaFRlYKovRA7Uar/p677eHptXumIO7ezadc4oZ17nXVcID
Wj6gPMaPsTIhyhktXKg099x2oMmEaH5B8RFz0uvJHq3Ii0WS646QgBkRIi4fX03bNkXCBIjrCWAF
n2ZQl4ekHA6ArivPXqA3huxL77eHBJ7YiW7DbsuRB6LN8Kbl5npvsegPDPuOaeDQ8c4HbgrBUawU
SOLJajyAgTQYl3u/3SRocM0y0w+wzz9z0BVbpbrGu94UrnsfJ3DsAHKczAFmiugGCPqFePOdLNq5
ZQ5iE28NCpEQcPnQ999zDQJaWrB5nkWLJBuJBLFXkPM29MsXVv9seLmAY9IjvUYD9kbEjX3MaJF5
QC6ZAUR0uSfEtiQEgQzgaadOZq9Gq8dudDrb5kROCIoryl6pb9wimdiYoygwmb5WPgEPq5yJsue4
zVuUsViIOPmq6/R8/Y/K5Z93agIjMNvyb+6CXOv5m7Swfo3XJFZiYjeyNwPLYPsEoMVd2CyK+J5k
tRr67isVDi7qqd6P4Af3TU1Vb/W4zBw6iK35rQx8QuE53qUKOLivd8flmHLriiyVCZqYgLritUvJ
fb1nOMQfOfc2E5cjk3Pdmwg5P2rmO1tcgE/xcrxfb4am/eM90uBgi9k4xOzllPjtCwEoVuI6YCYP
BO/gEbdffK774Tw7nm0MmJpmQITB3LH9JSgPUtQ47zutyj2KZP7XQOMjuz62nZHMoYEgnZHr1AJe
ozpJDz7hN5Y0m5NEFj+AvtwCj3u+/oQGvhiNX5hkhyalPWTwh0xDe5msTxDUNv4/rmCuW96OkKor
Anvm+nVg3mSjslbhSzY8itR9NpnJIax7SDrzO1619xm6FDsv8aQKThkI9Uhj8nBncG5v9JxuF5Ls
Q1dhAZ3YkOahzoIylljfp+8O6I6NHTFUiNsfIalKsO0TTD4zQklCrtoDMEMm8kmzRZCUs8mlGgCk
2a0d9vV7I8hwAaPlXzGx8jc2VzuCXzIFZBgpIlhM7dE3M+ISbHUM9GZjZJID1i4Zw9PKxJbRQKWY
n5k+7F05f+QutK4mQvWdDFCnbXMjM7RNIZGqsoNWGGcLQHw+Dj1j8/KxZ+67UiLtHqaYYboVsLJr
FmxuJ9G+daOb7CmhZqtUG2dEyz4FqNxL0dGGn0uQP8uFkkonNVx5L06KUBd8gpbjhUYCtAsZpmz1
TSCnxutcNsrXeqTp4hIMDvxDvQcQl4us3dEFoMNhGPYW5P9cR3wddEyl6rOlYrxIOHxCHdXHktlC
GuaZym8KjRtznsg/wKm/sUJ06/W72bgUPtKcFqUXA36pld+GGlxGDLkFVeQ9Qu1FZ5R9DGYFi6wy
tQ3pgOPJnQnOTiNUydqz1uT9bq6Ln9eXy79mnJpKkiwYflNR7PJKxMaYzeKYhgxKKBC209wRLuzi
4sbs1q3qKm+ZcJPDE7TwRXFDVPmMv7zDnihBmW0HG25f0IDyzNib927pgL9JWW5wZ0k3/uZnuQQm
mbxXGhvPCnfXpi+cfCE1CgCVwMcOeH9DckVLLnUhzsPEhgkhUqx6YdGP+0Zn7pSRCJ5nLqhhF8oA
rswNMVQpYDprgXrSQWiwkBaoC0w4gCtFCuUrZsYJ1X/tFycbiSXe7IXJlucgWskE21doWjdxjWB/
ea+uT0ElGLdN337Z4XdhmRxHQSsPUXxOmzE+lQn166jIMCmsUxzQywO5SNMjDe8dYsJTdyj2DuMi
ajdDHtxxETtx7Tc4PutsfAW9vhqtV0c6DNW6VyaQkgms/gEzJk5UD9bNck6wnnBonQI3su79Dqtk
jih2XJ5UdkYqUxdu/blcbBQ1x52qn651X6Qh+6h0etqVxkcmavWqeDk029+NAMrAiGHBTQmSDaoP
x37klYV39JS6uTV42+s7IMvVRQXVc+ksMriYDFzkGBDnxSNOMfzW46sMh3YT0nTbNwA/nbinTAX9
z2Dgmx36cBQntgBNL250m7blbN84Y1kdJvaPDHeJJsiKoj3PIGVkUyfIGx1Iz5rUdocqyJhoubr1
BAu9IItrG6S0ykrsQKp22g0jb4Q09Ju7WA92HReV44D1niZzfhfp2T6sRsCZBsKGtBRfhWODTCPq
I3SqZNNwCq1VgV5f++myLNMbGW71VgF6YnAvEvmJwfTcVK1XBfX2Xy6IzT8vRJUuTVfZhq6bDmu7
kpLt8e8L0cQa7bmsGBZpzY1jfDnAKnZ2dBM2BGP1/V1ULmMxO7qN8M5vC1l86UWJUyX8PqhxM1RE
MrZaZ66dSIfMb4HftIpDFVIjVHVAbG2RDxuN7cf1Vf//FsrTVH7+9V8R/5TjaXn4DKIi/30vZNlG
/AstlP/49//8d//4h//0X/75H/7bH/7D3/7lD/7aRLHlL9iiDUnPw1C6EDY7pF+bKJb5i4vq0dQl
TRJTOQbtjT82UQz7Fyw9iIlsyChcimznfzZRrF9s3bRpveiOYwppWfa/pofimPpfNlFs6UrhkC8j
hC6UtPU/PyDH2ukHQlYA6ZFltbPUc1WHd07EpaNG240zqox2aUDXACcQcbcMf1Q93lV9/ZZAHGWD
PHRoKtq3onDkLQ1sXNl58Ow4P4GRJR9Gq/AfFtpXRXcjYVbB37G/OtEDeLE9UqQUzBw0VUObUV9S
tKLoCO+D1BqhJKCtM43l0rkg+gBSk7yKggiJbWI8RWOl3RDT9Xp91JZWf+vG0TFgN+V2ufujUzHQ
NpRQYTY4RwKS0Iai9+y7cAdnbb6Vo/ONUFb1DBdvI2rHOOWD+mTnpp77oUjhnVKN2stDq276s5Ua
zWr5mesPu10iTnqBufb6HXUSIi4hhWkHT+RUfQVD1W1yiLDHzEylN5otRp4wMtAD5e5dSNCITrzR
oDqCmGgZDxbmXx0WkG+Y7YXxq8SXn8EzM42HsaiMBxnlr33kf+XA1PaqCIZH3SaUWmsg2rWgv6Me
DY1L99nri/bL5PfC6K5AjTT1Y5q3cH/bIPqiRsJy7MjuUVSk1MYzDlqIBOOliMisXZ7P8k+SHYOH
X78J6dTGzCO6U1TN0i+HWyzrO6e3hr3eY/CtBbw2E9lo4s6f1oy7dg5c+2Aip9iWjrYGN0FuxxCr
W4yoZJP5724M4oZwueiSKnPJr0AXIyLUEgaWgVjG+tZSyH+t4cC+dvSQvUb7noCh0nAgmtThBng2
LQusorRR2q2pZQ8FATIHU4fSoErtIxtF6A06iPMBsHuRrfoIwv5E0Dgd7nqem20c5zrhLqOgMrU3
ueuS0TZQ8cY5/tRB/6BvTgKiQahRxUWiZ5o2zhHjZ3WRakiPAUpUB2duZgfvXSFv0iTL1zljQAmY
N36xAYucYCESwGEGuEVMl1idsNrNs33JfFjHUCBucubhhL+Y92PUDbB6ogdnmUq4Fs2kVPseJ2Tx
lUb+M5jCI5ooPAeMwAj2tDWmcz18Ny7BDLgZIFFu+u1dErU45YKy2RKHhQU1Dl+hAbxxphtbq5u2
VhtvI801V+hyOhjHNZuYRWWtBCjjYWGeS8pek6Qg2nBYAw12ArTDt63ssFkOMSi9QfsiMVpUCrfO
bF5iFAoouHSvaL6EHXUsAs1TIXAqOMMjOzSP+TC0CUAlWaYDbwOHKpRLkK68M/v+EffkxmWsssKz
jMYiZYguH2MXMLzIv8hVpVUqagDqE3CyhXo7t4Rf8+lLC/MCEYV57Y1KAzpW4tMZgYdVFSmCpaWO
TpQ8Fcohac1lCktCEpxPSsmyeU+y4huif1QPylRPy0/muNFFzjYMZy1s24SJSDHQyjXNz6AqNrA+
cAw5G+z2L3QYHP8DGfLBgI/V4h7Cj0MSVq1xECD/Y3RCJda7j260IfrPAR4wQ7VjqJMraOllToKE
k+nPjV69tZgoQFvpLwLnb1bFisFsnBLlgQqwQzMbNMY7Og1Semq2MpQ6CABBdxglsJLBv6M3cMzS
OtrlDoLRiUqAmSTzPv1suCGULEKyyjimwwczkc2H627ZcJKuELdbTQ9u+mrCjRj1b4OkNWrMyaXu
g4cOx/PgDndTKm/aMf6JW2FHI32Y+v7QRQk9C/VZzfajiTpySiBO5NUetuePQL8RbbdHu7zB1b0k
v7IpQ7H8kVXRQ51Hz62cHmHQnKbR/+ghXPTgrbNxzpdjbzuX/OWWXWvkjHdDWO/T4Eczzj9AUd31
gl1twDJODQuMhlRzDT9CmX6Z2fQyNPiXiXjbQ5BKdtpQgSsITlqT3GDSOzFXRcMxEM3VI8iFkpQH
oBkzXbyHzlc5O0+xrbrHaRzeI+NYZMgFJdCFfd7kAMHCbi3IMto1VeBfTCSU4/DIobaloINbghyY
7hltG03hClPp3O5cNb2XHaYwtGDjpxqex0Hb4E7q39wx3SKuec+brliTQQDc1ieOqHcAtpHQE7bk
5WALjdZoKdfXRltMM+2A4Gxd2i3a3GHibB5AWG1aYeWn1K5x8lZvMyJxPLEoY8jeWc1hlx/yEr6U
T/N0NUH1RC5uyS3BxeNZjqzKPoxd5qmYDXVnD8L2jWDRBqtutXVaRq4D0hhOYLK44n4+TIWJZS3P
QOrGymuMBiaKnZIoKao31OLkf3GNQhjevVoh71jfRq9ByfTUCiPzoR2qRcvSjNuo+mijUD2QcKM1
PKn7dGwwJqGwJGlqoPGGziB6HMVIctsH5AYNcustpoVqU0m6UpxrpWemOjZm1I/bNqmYnBOc4TNq
oLndHIMiO+K2pq0gQHAgmqALm5batmthDcXNAK3TKEcQ1EV+IHQnZYYe+yAx89vSrwnvIL4WVwpZ
yBi+a15ZT3pQh98CWTtB405oHG0qCQnW2M2G9lQi+C4VfNEKcd6qNd1n9gz0emF2W2CByIZpyjVu
k0abCe4Q9SlMUvCGOescnJjZeksU3FqxfL9PK6tvzJk/FWP6ToqOtbfew4cGsTd/RfSBYhI+PeXT
FZ+iqgAO5MSe1ipxIKesZtJBp4JB29toNxmqQP2YNBU0VcuqX2EQEK1DtMcRQVVzIoZj6UjPPxVR
C7e4CNxnP2fAgnfltrTY5ORLWWP28slScClstibPBckGSNNHcb4+VP5wnxGZ6gowRZA3PjALqnsx
kT9GzFh5sE2EhBYYhlKfy3uEHdnRDRdwGTbeqCmxT0eVdke6o3aHUu5TwIbxWFNgjTXnLnDlJdOm
YN8O5FsXroU5+/qk0Cc4Hk5v77G0qktpY+Uy/VvTrruLMxlnZuecEaBHcVsOC4zddJCXas35+ghV
RHiC4nN2x+oWMzBOgNbYpXGWC85aGcDR5+Z673pT5lPA9yeo52RPZkOmscuKzPDUhRo3cRuerg+d
RnHmTrZxX2eztvv1W5avXr/vt4c0bnuwVn/xc9ev18uv/e07f/2Nvz2+3jNaaa3tti1/9yuuv+zX
l5MmHAwUnEGnq0uSzuO2VX58HwEMJt4tbx8gAJebBpLuI9pRQn8yM36mDi3W6OOGl1SRPWoDI33r
I6ulKEAF27s6+SJxHX8vivC9TEzzR94jQEiD9idqXxKbu/hrHPFe4GJi+kVwUE51QLcrOfcSUibc
S8pYp+AOCsHOxuay0vUCZ1lhfAXCOg6y8n9GrnGJTC3/6NHJBn2if4/M6ivyXYqphEtzBBjqbdAy
c6WbcfC6HCbrkH/1mWp2Bhg2pE9MYrg0Dpl4KCdpbjJkkPeqV8iuifu7g2wR7LI4ii+wZQGOqcC/
yfGc7G03lWfAFNVB1HSi+rLNjtjC6OT2nFtN7YhjOlnRiawW/4BdKiaCe4gOST6jtOWfQGrnFrcc
HcMuNtDEqiYgACURMBwaM9lOce/e+w4Ljm6SEDh0JCKGop6eOkt0zDgq7XnAernCH9VhP52nVdT6
7lsUA8PTgrl/DzAvRHTBf3DFfkrd0aLasG8kh/sn6qCDC2AQYqTBTgUdDfae9kecZwxAXZSMy9sv
tNeKDgrmN6GtU9pA8KBHwezHnj7TJL9hp6k+ijl9Um6TQ8kwfuSAHt4p+uira0X0LS4b9F9FP72i
D0UbPzbxS51U7bpc5OSJmrEb6Fb1iISHNBA9Dh8SulHbtjPsu7xR1jYAyn2ZdCrMqQIEwqA02yMZ
LW4mh9Ft3/bZOTUbeUCcnJ6kaO1jEkMycOPB9GbwJMfYNUxS3XN2JpG0zlxYp73TU5GY/4Ox8+pt
HOiy7S8iwFzkq3K2JGe/EG67zVjMLIZfP4tu3PthgAFmXoy2rbZliaw6dc7ea3O0Jvi41S6GSyZS
NHnZdRr8Zh31eXvTCrJlLCnMe+EG2crRiuiJ299Y+pjGnxkqwp7RBvESsUbhTOrqN9fmZGj1sfcO
fg3CAMrCT6+P2LBZ3ZK8vk5u6NCgIYU6cdVPUxlrJ8wwqiPjWYgsAvabMYn6fd3jWVUDJR8eJqEl
Zk87XATZRu8QmviaD4jBGb67qKTWL70/gMnefVwMn46Bj0PWynjnLmJG3sTZmwffHOStY7xEip1V
Y8j/bHU5KwGUlEdHoyYFcjPcqzjDLtzlxY0wMbVGKRZeacdlm6pSLOEdGZh4UMwzV4y5taxpOslW
9LsgcYYj8vUWpoExHgzYZSA+Uf5TY4LPiwNrpwu/OvU9XfYhq9tzMnTJFg8B576wxurbEorbkzTC
sh7411iLwrWSk7zHdtiuQkJlIBfUAifE6D3RckecEFbVi471D3GbQzRSiMWzI6HiHVE2M60pFx9t
3XyWbaH+1DJ7ROOcfMu6PVFZuX9xRmwHxIKzdmNc5l6K5qCN7yR/0DIoPq3JGWGSwiVlVTTJ9OIQ
F8V28DN3HATm3L9mpF+cMOi/UqE9h30nPgdDfINKYIiJbjI0JaXzI6KljctEdtP3cXLPFdF7k8aI
jfw8f9f3klMK4XBXnFNx57uIICd3Qflr5Z53M5Es3djkKJZo1qx/P1V6ZR68uvnTKBunKFEitRlo
hAHpdEYAOuBzT7xmnwymexOI1s8Ms8g8s99bjhhwvM21hG3GpWegOyB3NpDWdPK0vaN086FURb4F
21ksW6cKbsSlb4l8xpGZDm+ODdJtSlxjR+JPx3Dj3Nem89CkqBYCHHNa5+0TYSCxrqr4Fo3+chon
sbWTngwjDMBr4fmSsN5QXdPgL6fRZTHAEFT4bG6Eb/nIJ8FZKE5aLJLtSRTJMSwLAoai4G8AWDP1
9PwWI+rGQR0/IK4tbmNEEAU2MwNna3BxdRqdPHUkre5aAxO6IEYnWtV2+tfxIYjGNeO+ob7ADsxP
aGy06+8HUZPIF/dmv2u9bjyyX70AMgrWej62K5y8XAChjY+EDOE4b6nBDKO8M7FZGHb1GbtTsxca
EriFqofTQCwPv90+Enxp3ML5g1f3a2nr1mUsE5eEwfoL+xKTY+mfk6ln8XGH86DcB4H0Bx6/yG4O
I++i9IJL1Jv6RW8C8Ep1v8Gj0WCUxAAVG0xOSzofTCTINrd9F9hGX91SQUyLu1e8C8DpnJJJTVrd
gAS7q8rhDfj9FHVk+VBRjooJ3FcPW3L1+9hoxrnkYwcTaa66/LrZel3PMi/05lZ5KsK5P5abQZXx
AW/u3CYpm5sWagNDprbfCoukAmrlWwfSaOn/viQ1teiBzvz3aGrmBRfdqoZzs9Ka+SZo9X5blS5Y
EHThyz6phm3WdelNt+J6H5XwJI0sy24aB23LFt7ZMMN0l46cftVuyPTolpOSVrsB2Ci74q0n6z4q
/E3bgs7RB8++/X5gbNuukGdHG9ydhoqsK1ir/GZYJjANjQ7G76cZKuqjGKxnJkfleppfMadzH4Yw
0k8e1cZGD5gl6j3c9h6QjdsTF2gyWVnyiASkiZXc8hr9YVsOHxW1K+jG/3f7mi7TaM1FLWWmYhva
prr6vh2ce4wGQ0iHitiRaGWgU7mNgmgQjSExoQteE2yBDL12RX2GMk1QDNsS9r68KLcSN1GSZurG
IUDdjFB5e1P0xPAwJ+w4oi5r1kiQlBTV9pn0D6zFXXFNGOwvMNm7lyJXu0y5n3hx6rcZkFAgNY4J
eLgUkRsi1b0VWcVMEwh7LGMIX1brnjJWpoVw+7MD+mzjsmPtm4FelqKseWvooCGJCPDelGLWcTGV
EdYUnTQPYE3Wi+ipS6GQIQ3COPOmyRgLXJcGSPfj4qXpm2qJzC16tqR/6G0hFzGBo4+8MDiCHQJ/
BsKSlQqP8FY21Cu0S9L6szdjtW0l78fcnT2gyAhWEHFmXh0QyKtXdNZjkJKxHIH73kWKxWg01Snw
tEe2VGS4o+r3g2OGh6iD8OuV30ldTg/C1uSKTS42be3VkObVxMS+HNqAM5K6Vt2AvrqeY1UsYGyc
EKglzeQwpRWbAVrjKiOsOeqCPe67AXN+2VyioN8OvMbz5cFhxoiiFTkKUF5TwwRTmK3dOPnMZ4nx
2Gk/qfB1nD/g8wk5WsbEL6yjSScmvSkRWfvgesaM+ricRAOvPLfP7vzh9185Ju21nnLCxqvlL0bP
r9eFA0GbS/WzJGoKZtZEbIwht8yPkBR0qfHSClQcXibHY4LX4QyKHJWEg5J87G3m4KXPAK6iLeob
zQ3tzXdT2aBaGRqnofEscSHY8+CdmvYv0eH02C3yc8HNqq3Z91AA00dL/2L+69zToHTucZj+gKU/
VcA3F/rAc/v9cjRi+iTdslki8rfv2vz40opeIePIrQ8lGZASOnAtEjnL9C1MyAcdvDkFcZKHgYLT
s08y6fqtm7fhJUTpMqREijfxPYxbHZFTpb3Gg8VhI862asirXT3kH+lkfaeE+iJY7jB08uVj1wJn
nZRVXlikEDzEfrBPe8BBfui2998PrTvu6wJgixYnCBusqX7Q5hj0PrS7jQwKMMWIAHdabJp3OnLo
ERk11nb8EbUwpLS6bB/cDKIMrFoC3ifzFKngIazqPfn21lY14c61rWxb1ADsRhcwZsP6DToYugN8
RC7EW5eXK31iZM+2SvwXnorQHXcmeiqXjOraJ0CVy3AP+9tYYTsFhY4a7YozaEbxSPmu6TGINWA5
+Gy/ZJ2GT71OpQrEjlAuENmHhkMLfFUoJEw/t3U/OTTHFOPWpqxm1SiDmpo+UkGcwcILwHLC8xhP
gEizlgyNjtOOqgKP8SIkoD522iNrlLY2Wrt7ULBzOxw6XKv5e5rgay6D/McibuoQNFF75ujZLsPY
YShBs5CzBS9/YJ07Ut2DVHN2v/oVBsl6GsTLQYu/o8D5bEdw5HMZ1ETpVXWOdS6hDNFUZWLpoGKR
DT5I9AP0WFrIOLy161DClKbpv/DxFZyzKsXnL8m4HjX6azF7a1AiNvPEH+rLCYco+SwJMWqOh6qz
ScJ9kITXWP5hah1tDUgWq7pi5NSN9FoV+DJLZS/tNJdQIHML0wB7bcfYQXxUMdKD00tcwUzuZnUd
pVpYKbx2peiZYivWuLTB4gw0X63m5JPc9lDZvvcQaepD5ozDgDndeK9WhCIHX1ZJ50drLY8jA579
NHP2yiw9asS9wQW+qEqK4SEDD11NxSapGUvbdfEKmU6jKx01Gw6TGv3hQC68svgQETm0XqHzljEx
YtX7yiMKj3jushlhtLULZEd95RIdge1jUbSM7qIRW3c1zxdsOKR4L9ptPYwbK4KdOyXvyGTgZWmI
F11oa+RF+8s4cD0aYu12UpKsCNrpy6K7IeiFBa/F1aKsN10LznRwy1OBTnUdaBs4y0g7DCZ8A+6T
qnUIyBRas9ViAKOBPznLyYmCQyicVRQl38EISVda5bZkiegLHPx5I0DMFKfeJL04JDPYmJNLS1rA
S6zAz+Omw8G61iVW1t7Pn3F5L9GSWQsS5OGBth0Wtmw4m6BYIDrDHWp+OF54h7r5kcCPLzpE7Qfy
AMc9AXx3v5feLo6CTWGrU4kGTE+rHQN7skpCgJJ1/zL06G/rLnroNY9EHkzY9M3Odea9ofNBpqoz
R0GvdxBiNI4D8Q9L7FW0WfuxOBYD4yTFaN4ZWLUwHZGQGycS0UZgLhqIk/ABgnRf4gIdNRygfq9z
XjLt7kBEaofiDoWDXqqDNjXihEhwlRJZdPSqxtzS18qZRKJeLDx2YxhAGCn4INth75TEO5jt+JC6
MSmTKh7nwVB+TFL5DrtyvnBihkuBd7IJiPI4Yl7Rsnh7aYWvqcjjA2yovdsR8R2HWbjvus5ZWQVA
JVdX9c2NJVF7NvGHmnwxG42pITt8mpfBagS+xR1DurFflte0R4k+Ih/raB0vkfi1tn8uXe2mWVBO
cucLyuP0JAJ5dhV2/tEd3U3hquEEbnfHxWoTHORa23KcuB4MfYCXVgRHaW5Zcs0N3iN35bb9xQDY
YEEoY2PPaNd61iE1fRLn64DeXowoaMJQioeU2R0SKWFXB/RaYictkW2wJFmLeNBwMQEuOvqhqdFJ
9HaDHB/RQXbXNJvpWHRv4CbtpjS5w3H6cUzJwyJTLHN6GWRPMqY2md4tYEYYqyK4tPokHggT+imV
+0o9mrzTPX53PBkzBdIcbm972mMyHKhfsZJPnZsfyograYIjuOeog2oeey97VeNvE8/r71plQfYH
m08ZT9GhGzmHchYrNhYnCPI9Lg3Emkn4meMD9jjT0uvBhK0oAriUxFmJLL5kujSWI7O+FYOX4uCa
5Urk3DPwRojxmrYofqJNhUhrye2ekLsI09scp/rKxDtchNIv3ztwLCujjfw9pg9CYV854VfvfpeA
UnccDSIZnwKn+bbRYV8j1s9///n367kL+M0VJZHMERKz9MMsOv8ll917VfqnSLTD5fcDbtvhErTJ
cNGz0F1lQtFHm7/7+w2dAcK+lC2VUxzjC06sK7189ezW+q0JJsVIms+o+97TBpaNypR6Tpi4opQV
6fn308LF78RFEp2kJtQzbU0azpERHn+/S1YHBjrVWuuRNjXazgLktB0km9zW9GsFLmflJ170yB9M
ZgO1z7PI0Q5ahdu+ZZZDnBQaqU+zT8g+ZuZZD8GOkABy6A1ZLUTtspuQOVFOaAEQmdvr0GvNvzi9
5nHvRnPH5keQ8exw29LI6y4x/K8IbWfG2ZrZc9E7HmNJFeHyDxlHDF71gnzi12FMIPxU1i8J1I61
NekGigy+qyNMWfoN5w/HMOsXaTE0TWiLnX6/i7nvNa9l+dANSYUCbuzXWGdJiGgM4EigrZ5QAX52
kyu/wqh60+pJPDGm87YE4PwfHuBwTn2KXA3EYP0//oR+/hWB9P/zANOW4uk/z4HF7N9z+O8/4X99
wO+TJPEy/89f0RLxd2wSV9LF8cDjDbW7Mq2weYx0PbtbxvPvJ78fhENkjT7Q6/n91NFVeu6c/t8j
LNE0j4j5qAPixjr+PkLLcm0nArov+vwT//0vZK6RVisOJ3zJULR14kZT83tTI7/w3WuTwZ6ff9rv
I4g+L5aMnK3d7yPqQAtPnuV9/37z98Nk+K95aTKV6bg0a8gDoCJxpKMBoQnUIZhNdd67mALLM9vg
0ZuKDN2nmLYEggeP1jSMh84CgkKNHDz6CIyJXlw5YmJ8Hnr9ERZTu7QQ3a6nrCByz+iMHUGwDfaS
rl4j+WRS1j8JDZQ64A61BvX4VPntoxGybUbaH10FL72cgPfSXe3sv6l0xk0xthiCbq3y3kmQLThu
oJUMiSpJbfmpec2ZqJz3NhRYZ5vQIaUMaw1ACuB8DjW/P66Zil9HoUPS8atnFVQgvVFsjGZzbwrY
mviF2fRD2R/zOFo5VV+uU0yOdMqDbOcBQl22BIqMAZ24TjMMwiqhWDbpi+Xn/sYLEVq0TXztSOOu
CbNB427NkIvPSjl3BjXWkXExgNxM38fsMmnMwJIvqiiDodUN4c6rPbH1smINmJcmNEGw7Ja9v58c
uYe7toh02nVlwcEot+WTNrkjbjAdHFrXtnvu5EuipX91uxvWykjxCA9bNVGkcjKBxMkaQYZVtBT1
ZO2LsjcuLQ3vQ5YJKF18JqRXHb2R2kQwMLHa8m+owThRVrzOAlM7kFKlIwaEMGjLFpybA8mvR0Ma
an+iuTKsUTcwreESmpnYAiXLCSw6GObJnXOjkcTUvLO6jiQLhTOH9Bq6XSJmbIT6jAqp3wyZYrhN
gvuU3rpiQ0jHXwpplCzZBujKjz6lLwEwtDLGlFSpZdPvexlGmKymgKpu+KE4RDeu4MvoapXAoF7Q
QQSiiQOhol+R0xQ3ES5gdx3hto2mteNM45N/NAkCU5GNtF5oIoMH75yM2WeapFdMzmTFI8xYdETK
6Hi3mppwAfjkqH9nkXQwNcRJ4CmBp3kpXYM6y/X3NDPh91riRU+ZzpJ43GCMJyFMc3jpTbjf/he3
DdQyLVo4Wic4MQAHbiuIeAH7V+f/UKAE6/odluSCsUn3Z5pn05lIcv7s4hgDtGLr41hDwBg6uKpc
5XHrHR1M15BNxbJ1ieIYfGlsUNmdNeZjiz4a3vV+qG4qCR9o8jKnLUgJKjtmLRLYYGThOE99grxJ
4sNakGEo7CIsigk9cU1GOyPs30VB9RDk40HG2rYn7G4dhjN+glZRNedScWBcMzwJwKaRwBq5ROfU
c+g5xCpKmSdwKOsyslZDkkJg8VymLbJfIs5iyEQIpJ7rBfJuuHmkKvGyVw+MjLeNXyLuMJKvsl5O
vq+vcCc8I2sRaCfgwzgH6Q3JqR3lW5ukzs2gkka9hd4VeStMa1ehgh+JJlx22fBU6PTb3U7fZlm0
NT3YlWFPF6NK9LuwEmDWxH8LA0FY2euzkDr3HmF89BNcKDip3FjSOwS5gfO65oJpInGzqR8spDQH
SwOCCesMW48y1p6f3LEHsz4GJWg2oBui5o+K28RcplqlrWvP/+yU95FbAHVZ0Wa2nqFtK0HC5SCS
tQUzZYUc7c84AxhFrqXb3JnzhJheNIkod5XiiDa08tSaXEYDbGfdIDahamjPaA7MQZeeWVcds3rQ
FvAt9snMOFdjcmjNxsHkQ7AinahgDU5DAo4SnKcyUATmoZHVSI+BulkvwitIrnPcuIgSrOo9NUc4
g0m+JR9G7gbbv9aasXOs+CwgvzF658wrCi7+3ILPnGa4PTv52AQd+eQSObyVm39tybYRDSaUb+43
5eThwok8uW09ta/7kEBi3dp2kU8nL61B083rY5f9kUSErjp9OgUFaha49FSkbWUtyLNKCJeSbgiG
Vv+hwYZYLHJ5SNEx/cATW+jw3hTsHcBh3ipr3CsFnLmFGPOKhWuOf174iBsMVNITcTuELWibSIfu
iu99aY+820Q5lGO3FdrwEYQ7R4GKZYklAdTCeaVqexbD8e73ika5JlICAl2rPyXjKbWDI8SkctNb
wUskWFqqLPWXNDQyz/52neBHP6mOnU5OzGKHjZyAlBTRnVBV+FGmca5bYtlNn3i+wRkuni+u9Cfi
i0+b17/Qs4EL2JML/GsN0bV1FNKRFs18PVjejiWC9Td7CLs58j2irM606rXJ6h8rHJa5y5Yax+Fa
Gujxa8vHhtFqJ8J5XrWgBcMKpwKuIZtk708rwsFvcujfMe2wxGckfQr9D0XmG8mFTp6DxPCPFZO2
nRmqD9wD+GfSv0EODSaiDVN+5wE0Oln+CbKvUcJn8JXjLUEm7Wqrj/BFN99WVq9Vd5VGnKAv0kc0
H8Mc32c7xFuuhsLUaJnLHjaPr7C1iniZB01I79foCWEcPXPvh0LdNRRbV9a25QjXSQJJM+2NIZG1
/vtcT6ePEpYPZzQebE4GHVXPO/37UYNpFuvarNX697u/v26s0HGEacrYkv8wWL06MnT46uen8vsl
v7c1dJdtuP33Gwx8vkwAjevvQ0SJzhmVqI7jcH62jUBz74z0ln5/uhUb482EQeX63nkENkwPGZ5U
iKBkxCuxrBP3m1Ca7zLwH+MsvRJptvDHVVeO343XTwzuRLQINW7P0BIHnyk1ZA9CZAvd9rci9nvg
RSbju5BYuFbk9zBPX4M8fg9dYMCD7pJorQNiTD8SV8zJKeaK8Ko/HTDx5QR3D0U0KeN9mxyTCJMX
7dSH1k2hXWfvzPDf4nC4c8Yg52rPBCQBsphDj08xVIEIYcNcteBNFjqTmpdSlEebXKJnW0PaB9Dl
5lkbvS2+LXTSOTjoVaHLt7JAeZK09xLUhp96z90odVBz4fvQlDtVZ4fIxnE6+camTOp76Y/3FuTl
0qn7z7Z5LcCYDjyd2lJ7NTnOojFmvRTOEGgX7j604r3f99Bc8oCCuR8WQWz7nLK65Zi3Ev5MtxSg
0Ta+zozQ1Rg8AELD0cnuaKTvOIGgZvi8bhYwLD+ApOJ1DtpTwbywiZF5TZsiLhCUlx7BhP6H2Ziv
xKLVS0XntwHkQsO/+rK7+uSF9bcWctp38vpjCrJqiYmN7nAfPHU8eOvTfHYzFJOm++JmwL70YdlM
ybWZhP0omECsms7kfB+D2xviatvlCleN90dzKBP5X2Ktu+U6Spz6oQ1TYnB91Bh+/RnnPSZBvIG0
7oxTalndjpCCq+mA8ssZuta58ZFkAIqVol4MvBKKd0OYhe0SvdG141JYsUJXnmATnN7LQfsO+oEi
V9fxTgYeQXWzkKvQPCbzmKWWTsSwVkT2OxpCxdVBJjSm1TV9CuqsBF63VZ3EPIzCNvkAZzTBC8ey
H6KEFJImAdsyjRxA7ENJzoQTr8c5Mh35EGR1SVDCMKX90XElZQoThmVjG5fJhagejka/sfRyTgcZ
kNLCAAT0+8DFDJnSD/WVOlq0Bdcxa1As515v/+ER/rYgBeOpM2r4JyZkETxBKOHZl7OVmyW0x4HF
r6QevCY1HrBYc15dM7/REdKZ9UQZ3i/n6Jydtrw7DSg/CTQa9dCNZuVxstJnGH9NiWYSB3ZqGdl2
GiB0NX526szmE3tCddX6ftNZTn4OQkKDRNpcAzWWdyqYxHHjq8dXNTepryCZihN174nW7kZZEDCF
k8tHRB5Q+q12m40+vC7b/kk4T90EDSE9zR7ynGDYid8SiW6n9cVfzwXpPYLanHfp9MljlW9cwvpq
Kurq0cyT6RhOWBo4aPgufGoRoi60QFGvjJwJXUimW058xMofvUcVLSMd6XNIDKwdS5zGHE32dn1L
20HbDGPu0Pj0X/pSfCVl8pUUZnF0PKwfTW9kC7wr6R4G+XC1DeUvfbdQG5VgY08Z624kWajg9fo9
1ru3ghzndRlqoCVpRcajumnDgF7ZyZ4Ye6QXx9OqJwbSbCIuAaJDDPxVgfHcps3ZSLPnpB7rXTxV
K9mcA5Bkt9bKgxtEh/xYW8GnxhFuCzncWJEGOgtAqZR9VI6LJkHSlIEl2JEJ8djlXrxpA2fJGmTN
PeuR+G3DXZVKZ3vPKlS5IYCaFB5WgSFgWyB+4kgQFBeZftYd9DzQxcmudALzaozOp0PYG6OPvNuV
vfxI6Uk3PiKcNksGmvFJvBGgYDllyPqSskAUinWmtnVt1+dZ8xRnOWsZ+4475sBLKTyXiM4m3ojS
3REbd4wb3Ua4FNur3nlhfkpjIEnfy/+f5lPiNdoYHSlatI2WdTYUKwc/6EoOZGPxu1YJ4rF973Oi
bSvcfnJU8dL1OYkmFvM2lxweTO7jMqUzjR55jJcV4TFOXZjLYSC2uYhTjmFOxcZW3DGMk+Yy27Q7
iTc1O5o56npOjrFiaOANbB2WWzxPGQ1KxZ6xMEXHcdb1uJxIsxryNGNCQ0ICsd7rygeCKiIeitbp
hzKYE4iDjq5X9H4j/zbhBSfwm/EJSmDqUhjzbjWcpVnLvVvD0CzL/F4ZSJwxls9Z8P6hq6vi3E+E
HEAwTTajCza56N0Gtc5IlnVt1yhn/fMUJ+mygr6ytNR0NAeLrPDAYA1x0m1nkudB5zFid4guOoYW
6fanrq5fYymcNZ6P1za2zmSQHDLfYISYuQRmNcxBnGB48BvxXLECrXKp+W8DdiWijkJEII0qVxKC
nVlF/qs+6Me+0nWyKgJzNzjowwZJOceBjes2Lsxt6gL9HXw62aH+GtJeXlSBHRGRU3zMgwvicdrw
AWwv4ThpefEC1FdwUL01XEnUTxkoPeU3TxV81KB8V2hXXguwl0wyUWNpdS9WaZj0SDc9CoxaI958
shHKB6G5THwSbFtRfAeK+ye3nQeI997afiLloUAgIxmn1uHazt12k45qeAvIvpRxPb1wmHVP05pT
vcULYonnBm7k1vapyeM+vsZWDiff6lj7C47jnAWB1yMeKYbHUYMcjklMW3vpeA4ylpXJwW1Wkxqz
ctNQW6J25CSekbLBOOmFSA3zgSh4hqCGfDH6Fk2RcP+EjDtbnOyLvqTjoOLZ4zEVb7Hh0/IbqvMQ
cfMOnq4jMRdIahXCH7SFtsaYj4zljeEruQ4roXO+JN7Ax7Gz7Zv+ixbFNUiN4U6lbKA6x84KH/Cv
TND+OxWBDRDjHioT8DarRnDow+dEZRiFrYC/Kpwv4pwMnzwT0VZawYOy9B9AqM3KtaZm63rptxsB
DYzK8bUJuYMOHqYeTpmkOBiiexWEUm4aKdyDOXjEHeSMqNJc0w7FlDwZ+RBTlxmn2aJ79OxgS/yK
drDSOuKsaTfb1siYcPcs/ODsNEIkIijZ+XQj4Fh/ycHrbbrGIUhacoJp25/ejFZQXIx1PuDN6Wif
nwPbf7Y3Ni3H14nCct90At+KTB5M4HG11s8ZYPVysOiJa+UYvSBDpAUZOH94IHU/ci05QMGMAtte
w2zepILJM0D1Q90HZ5pr9GNIAd+SAsQcmMPWA+tY8OBT/x0EaNxWyAedXsjSIE1rg28MY0AQOCuz
1+Udnvg2IrHuQCLDnirjOVI1KcN5ROJGbiwDv/7jDhMwTNpFzmXMq9sUedPeS0l8COr6Xnmzu1HT
jlKbynPrMKQS8fjsdMphxlcE1KrcltjtBVJ57cob+rc1eYsLwNq0wstV1SWImNBfLpyCvG1y1FbC
azwKyeI0VUKABXyNNCe8BUW8LTiFEARqOxYXuiTYweQXrSxNlZvRQlw2ES7kiFq7Gh23czYhEIRE
FwMQwafFAT/0i1MS3NphJsDKYFqBalixhf5ImX8RwFg/1/bwM/ame4aYFcB6O5LSaL/5BbMbLStW
ba3sKxiU53Es7tPgCQKl6HMMpb1LbVg33gQwsa/ap8okRIWUQvdJ5cajJ4d/pxXpAEII0xGgXhYm
r1GdXTy3iZCzXrU5N7AZxuhMBBt/HrQSLtr4YFXFO+JzZ046vNRmygs1Te07RewylerWdM50zSza
TQyYsHYbWrFsusg8BRTxkEz6i1fGLzY66AcLqPaLKb1Fo0dABUkuftTL+CfrPOej8PIf1BskyeXM
r2gWHEmmvEDuc9+W7jieYrclK9JXW2v0YTpU7QrDkLzpEBHqji5GZHhMwee6tLPaqxWWP7Zbnms5
Up6WXrVXjJl8GyFMaecz66p/a4zqXExIoNuAcasBCW3J3l2SsMAAp0xKRFb4HrwqX2YgJnlbR2eb
u3l4zyY6n3jp4g1moYcBWQKCweGu2xkDpNhM82vbEj/itXWx04sW6YRLCoyyBpTtveEvnDI8WDGA
lZQEYqsGJcqOkmyRx3JMNJNv6IbtOtG8qz8fTpTuRus0HaxVTwbhMcbYvlI6Dsxw0A+kS90NVY/H
Fs87IJiz6mhXm444ZARLX9CldRsd4uFC1oQINRW4YKvRumMCqiQ0BOXUe8fLB9QLYQNerPjQ9Pmr
LXp019Bg1dRVK8sfN6jP1CUmm3VrVEa5/C2MJ09CiYesthzJp1sJCw05y4e3oh2JOCesL3ZotKcw
YGdPW0KGcO8+To6lTqREmndZoqEFYWRlBQGuCsRSHPXTysb1ssg0N96298aS2clug/KEqaE8CX8K
8fBRI+W5J4//PoQDpwTNJWBk7rNV66rKsHUUWf7v+0gwG2LvstegRCrZMwBcmp45HYXRTkcrwYJE
DBh57RQD6OuEfeS8KwhCFtpBVfQFbaTmZHl5hKLkNqRJTDz8FLdeKSAnJ9VApJWhxVIyzImHJSet
Q0+7AI5OxQGGHihVNMLqo61l5VqMXFWDIsyormmjcRM4hzFxzdXkI7rrOyCSKGzV4ffHWISLrsZ6
EGQ9DBWzXbGdRuyDIffIUCt3hWASfYtj+9zZSXMHfrpDn//eWpG2zqcRjS+BLF0FpkHl7+OEo606
U1DLYxVF70luPbHR+lQoBmIHtIrLhh2NFEUJ+v7Li81xO5b5E8iXDzyX2yb2Rygw+pcVVPaySHgj
6qMZsS0bRfwxBNolH9ObVATh2ST50FLmHdYHdz2APA87m7ih8YertaXqBshEgrcrXzi+wKjhGYri
K3T5Q4zW/xyr7gYDmAOf1Y+LSssPAbGCaGP7FzsOkP0E6akHHT8WWrCMI/NCymm+KzBGpHF9y51u
r81xDVTky05mX4nomcNHwRpdUkNTLsJsg8miLaY14pOZCxbd6RO4m94vaF/Jm8mTduo7woCn0noq
Yw93bdTiyY6dW594fzAU3/ICwi5GUcA9OfSuvgIeCxUQk+WWqufLt33kfz6jmMnN6pWcXaJiokFd
GY8BgZeuAcB61PQHe8z/lOAf6NvTNoLHESaeRWc7vBZ1fRmsuN0mdUGct06cp289NAXKXYXcLiUa
Oa4xI7o6EiGV2MbOMptbpsIDllnB+ce7JO7tv9g7k+XGmS4934v3+CMxAwtvSHAmRUoUJZY2CA1V
mKcEEtOqo6+iL8PXZd+EH1ZH+Le9sKP3vVGUvk+lIkEg8+Q57/u8Kh9C4gboWZkkQpRNykPu6bhg
ug+8FqxEBuk1CSolaGOAi/TkMT0yHvoPla6HaNzW2ChXGsIlCw3Xgu5JFZjyzVDLqnez9YBuG6CX
8/JQFi1R/GcbpLYHL3xklugD2O3eWzbW8IbgdKP7xhsJPcXK8s/kezSk3ya3krkC6rQzxLDXtlFJ
QFl/klP9LBQDPXApL4nJCyuJSV3QSrtGZIoRkAKeui+so8i5FGUemysE0XeN2hj6zpxayFAs/dub
jU0Tac/4pteu2+4Iu715rm+vWq9vMRQ7F2RLyT4GmwrzmAjUksZ8XZFxOB3bVOtO9MX1zah/pqAJ
NdFvq8r9hvhULTKVbWy7sQKncL8rkQ4Lx4p3Zmg0gSiocygPt+DaPvOUQo91mALMeyLIGt0L8SC2
iZ6de3SRWoiELYvFWUuuuU250atVY1g7K4K5y0EtoaifmXgxrYIFsksIsGKAIyq/YJYxHjI60xhK
+iscMU7ZCxbCkFiJJdF4byFuObLAreWEEk4q+v2zPb4kbnd1MEJ7Rn6TWnnKB/uFeCTnscs9cimI
Q89jjqA21dcorXNe82CADS2I4XgoQo03Lfd3iUD6zbKxrlrvPtiZCKwCHoNpCBUg9rki0d57uvPe
DADK/Rj/gToowT7ot+E67rQ3jRQU24FzYjdi50x0kGVxSUnX0CzhrVO3vTG0XKKzf8vLuFymXUaT
2gcJM5J0iodGfkEnJMAJAbvP4ZRpCvpI81tLFemWDcEGTjoAzkK05jPaXbSxzA596DzVebsOMQxr
6kllEaFdAse81NyCkfF8TXtCn5OuXiWgpW34igRdo+dUakC002FLkY9AEb0kxLqg2O9qwoO8R7iQ
9ttAxt+O4f5xjSm5BoafCOoGLVzhouYA7qZPvSDHwcfCF46ALNp0HY/RbZ5VckCyvcwczq7uyEGZ
Znm1rCHapziRbBTeuIu7V9s7KnM4AInCtqE99T3VdWIvyyxlyK05T7JJr+3EfNsDbIjU/eJ4yI+E
TmVfkaX3GNnGzfRFD2Q4Z0VjrpkK6CsDclkyacWJyOeNb7jv7Pc7eF+k+HW8h4ZPWL9hav1VRdnO
LKsHcpGEzdxlSQzbbTVz+EbnalmoCDXN/e5IQVra4zOhoTGjfHjMafPHD+MfQ5QbO9QAjENrziNy
HGf/tRH62Zc2HJD21bb7y6Bpb0qiWEehEQSjM98nKWipUdfzqOQ/7PAo5GlkGUdo5Fuz7HZwHOyt
kBp+O3SXrneKEIZxi55wPTOGmXDogO48gYTdqQfeuEpvUZx/hVZ7QEH8pnxvX2Unbhln2c2Y9olR
9JdMnEmtSBpGswR92bna68m4U52xMCzsSo6Ojz/CtZdU2CW8EZO+hpd/wMOKMkQ3uNeTkk/NyV7M
bKVmrjKiMsj/u1G2OIx66r7HEaChpZGEJ45KH37Ncbyfu7MgAiSZkGz0nneajWkZG9kHsIwv+LD3
DmJD7Zh3cBQ4q8yj7OUJ/yI9UpWfBcjXwK4NayE9OpZIhBYjLiq/E7ceDVNZ+yesa09tGS70KIfL
mW5D2R8l2E7rMVSJ+21palsn0y++0X4U3Qcut20Xy5tNaHpiOL/7xn6bfELvsoqlmcX+xXUR4A4m
PX2Yje82ky4kaqMFwNLidYx69KNN5Z8M1p1NurYojZs+aemmD0kxh+pWYvyuro3NWduzTmjfP7y8
O2Q50xRbQT2MXujYn3X1K0SAM8d8oFGs0fgp94aVMFEyCCBIVfZkTvkOrTq905JpvlM158YZL8X8
XUUp2I9Gf2sInVnClmGoJ44d4XvLRwetl8nr0GWXDEZMYFq8qCkzirVJJZ761bK3iltEA345ydAP
NPSj4/CQQXKHTkPMQCoM8s4/PR7jKNWPRE4f0nxaRzm7eJH+AC3fTeqh2m14GKLUDmhxBzZVuoit
9wiVPaSYddfSJGJfOZmxTtPDwMshwvm9AwmCX63FUk5Lvha/UhK4Uh35OvQUcvvKBckCL45wYWe1
h7DiPp3T6MWNgpomiubEX/TFiYjy3T99cio0xsOAbR8FEaG90nAXEpsTAer9zvL1rWIHhpyCF6H2
YdAO1SWeTEZ03cs022+IgH9AA+8Tx+IiauPzyC03ts2uMwAJRSUsY6Qprh0jiIvcX5E7bHDkmEua
lmUw6dqzE49XUit+6776KIcSDUlM+xoOoD1k6tRIM7DE/MKwWbQ81nGMC8bo4ielij9+jxNfwhGj
ZFsiyzxqolwmI0k70WR85K752fLWaNjWGwSSi3aywwvbCbRk4GWh2syIxRkr9OA2eXhgl/UY6qm9
MhAKbHIYEuYHWpfQ+wqP/xQ++321QwpTBpGGTmaGZbMhLdWmPLKWCG3o9+BjyRW3d/5w/vhbd+jQ
UE0oGCN9Ax45ICstX/tzidYfwav722MXIgaAyJGKxZrTs7W+4aguT9qjHPWzn4rwyoeSHJ7HZaIF
m9rMTROfjC3wHkgOobASUqWRxOmzXBjItCRbLjx8JvMeOpt2QBNIw+04d/0HAb7to1bS25Ghi44y
SD5QfzwPyvb+mPy2h36R1PSGsXxaIRRBX7SyzXA89llGxJITbQhRIyRz9O/Z2XNzb4E99afT6o8K
MTE37TaPcwAOlnafZoQuzsjzb+vvY5I9od34iXxA/4aBi7TkQZkwemo+CzgFKx1L87MI3QHfvtjO
EtiAZTQoxZhPLYtarLzRM4PoZ+gsGpR2tTPHnG3g4mXtn1kDDeOyEtmtHwx4P4buAX00Mc2D5GnS
BG5Egd0NsPiymIC1dDifg1GrXseeabvhUUEM6UTFx33mqfTQG95Hl9fAMPwgjN3fYaxfDT/6QzeR
SWl5TvziTyXjmwyjJ0x2WAtppDeI0jaTNUfLqAYZzR0/FMLeC5zfoo3mfcVyQkoABjh7KodnyzAA
KFqVTixXlgUaocOrGibk2UdhYg1iVSd14PW+s6uaIV9ZfcGBvUmIA6pwbTfy3PdcAMXdR1+E8Bjc
aG1/1mB2LXp/vndIRzkN5TQPPWZC0z0kbRT7Dhkg/l3p2X5uxYwQP7U3Zv0nDe0zbT25CzmE0Bhb
D7G45YohdvbmGe5LTBeUnWy+qHE6DAlhNqX/aUGLUtF4ILmpQgjonu0GM5CRoH2qotsEYppOwLGI
j5NGM5Te0XFiYcjb8RLP9bnuhgCj3LuK+qCu0BYPBlPxP1JP31Rm2qs8o3dqPSwz/h+26bWZsDI0
Zj0v0pRwChRwn8zUv4COcGNqgpwwtah7En9QJe2YWp9IfGR8gcww68JtyCBfWoD/Oqkf8ppVJKzp
3qKso+WvOXJdERwhSm9ahCNYA9fSgtHFDVkBTV9JvFqBPRtLIyPS2EtG4KVliFOb7pIJHVI5zm9Q
qfvK01d99ULnrvlT2Xie5+nUD7qGeUXw3smy9Qr3RKmKAsv1F50F06Iof3RhwM7AP0Lba+oFu1RM
vyUyyG1J2j3xnIQzGSCPUYlzNo5VG/QxQJ2ivQ79wNTPBtRgKf2q+2VA4Mz8N3rRVfcypQhMB+AS
cxLjWW72KCnf8ubYk7yVdRksKcFEEm0nBFKQ2DXUkMUjmRF8XLiKfSzuMu2vNiFYJgPAJT0Qvz6U
1VQGGVpr8jz25KbA6XSXlT9eUC/Wm5wGIA3EfD3wz3Es7DhHwzF6pPBxhDYWRRm/CXzPBEGMaLaM
U9PYN1OyKkO+ZzhhFMsiq+6Rw2xioJPGdNQ+drqz4yRTc5S2Xoahnfm3qTLzPPz2DZAifuY+k7mp
Wkj9j5Y0TNVhnje6RbcWA86nqcg5zsyznpggi2v32SWnqnFA34DypKsZqrVRk5lE7lCP7GQXtWW3
IVzxy0xwr9fet46ez/QxfimhNB5VNIstxv5tWSYQ1zTzShSmWD6YJiIaAHwj2MNh4wybwTWhMDHb
laxy8Zz2mwh9nZ5aEA+kf6JKXdOX+DCxlDjNfOhy56i79mOZp3gaBZEySJRnt/yRXb1z9Djoiip+
6mv7wunqpPn9uladv1JRQ47ZfIwAz+rk9ngM3gkK1LZaSPb5GLtIQ6FPZ+fYonw038rEuc+JPm9I
wW03DWjRhfUFwZ2tIU5R0NactLurH5m3kv4u2Vjzh2vkO0PoHhVI0v7KbMpc0887JFJOsvLaMttw
QZFhCfkr0kgjKJwsxKzLz7pRtJvG1Hj12swhIUl7DO9M597UC73U2L8FM+9w1uygiJpfebJPBkK6
eBv3vG+spzom+WpS6sMY4f8WgzL3jsnfBXQYH+xIfKRI40FeGXI/jA2c8cryj+A45Y6b9CVuoZBL
3linjOTZq5wf34O1VFrrpriVpfYSR2ZJ2dYtkzx0H+PyBQiS/Wh277NXgzppxNaKLGh6WY032I83
MANYN0eDuW8t7UPjEjEfWQ+hRF9cO/C067itzQAA91aml9IznCDWkIyGnhMI5KiTUT05iRwegCEW
LKSy9jhsNAKrVnkRLbUZXVpkg40lQYrwrpXRSuIOYKbadWVeZ+Gg5S3dZtl0nrtWwnlx/PxFpvFh
yLstuopybaXWF/KnNohTjVbIwDKOzIw+qOY+my3NcutxC1Vnrw5brP/4g7QRRH5BagTOoZfeMZgR
oyKABNUytUtaKr/sAyMpkUlwz7zeejVaFh4jEkTbdf09m1/KWCJYs6H721dAKc8i4QeYWsIm1/wV
lfKJMFJnOwCocsKRkmr8olleBPEozk50KlraEz2lQU6R7gonWZu0G/U2rVa+6jmjmr217KQWtGHE
DHy+ShD7c59SGLL4FTp7eu/u5q5EnpfeOr38thtn56ecRQrhD6tsDvyco3lWnskEfHGp5A5x+BL2
brE16mhrFPJs5s7b2KO0SEYd0HbNktRWW63jdzCo7oMmorUohr3d8xTLwQrGVmMBn1tAyTNgeTDa
y86TLdEe2i2JCJmwTaQODrGYi+hXONbhWpb5h58PDiiFaOnWHMGEaPaJgGxIN0Ytt0XEsbVgqB/1
SHZG5LVtR89mNsg6KjNz12YK+QFTmpW0zJ0n6KUWhfmcYpbFEI//JG4G7o/MvHUgGBeZXmVwH9In
VG3GXi/EHQm6s0qYmE5L1eGAlEmBh8gp7oVd+oR+d3SOyyYgrwQ6oxmCjmBl3Pea0+wL2AM8OekQ
sESZ+6kDmB7GNeMNIsWAv0zzShAndR38Ft8O4tYHjX2UJ9A6JMx1zU1B8v3juNEnp6LszgCbcODx
GU/9IUzj76muP8CZlAhScBGKLs+3jk4HguSLxZig0OjRZzvQhbDKar/tGOc1DtQXpPg5y6W9QGrI
w4V25U5AJ7FocCJuEHXpksW/BXXAMy1z6BIJtIF8usjCv89S/aHhiiFVc8lRqBQHOCZVU9ChYmKO
DFE4Nrr93y8Oxzg/P+TjHdpYcyDjtLEK1I8PcQXDwKxeYTVy6RLKMWh5cEF+PWJDAOdPGsj8qYk6
OOJ8+88vAGN/JJaN1T//k3j82N+fZQi8bVtD4DwoSf/QB/vw908oYrNtbHBoKcoMHMgQxSvmh9+0
fed9Ibq2oJh2p33UEAIAQWnel4N857NJ13+/S2ZANkBTKDVHIAWp8exPOGRMZkxrr6FGVqkdnlQ/
7bS0D7e0YumUJNYlITNrCTeFmWvS/8TGYehGnnXH35s5IAhXPed2+zISq44xlIA4htrb3lJ3dLmQ
YH5TIYbbzgizdWI5XHAwenUuOeJUzqdW3XCbmhxkKWzx34XvjGEQvDWVv4npHQcyRRjHiQRytr8b
qYtYQPo92aWc1xJCpSMzZVGITAvl6kkUvXsDdrpK0T58kAzIn3CY70rlqXeBd4S9BsEBooFcbktL
d1ZtAVNU9iVNNLd+0lJfu7Y0bI7TQy0cEmb+kbIl02UepotXGg6Bzvg8NBuLlS+n+CM0w2zpIsNz
HAgGWLtXNb9sZ9GUpWnq7nx33GoCiXAT5b9h+kF/zJo3w9UALbV01xsLA1cW0uGrdPNuNfG0M8r+
p7LxAcuIYWJOkOJKGePKVYLsT2KoYZ8L52mwaLuqZDA+whwVXpRG6mLzFDxlQ4tkXwPrAR+j2YyP
Q3PmePkz3cj+VEzskn//mmbGP25pIrGaam9hOxMhokOl//v/7Jz63scV/hjfgf2VwOd0aqN+ymcF
N+CT/hFCzBx0KlCojRvjdWjnmAoZzWef5WIdx4+hBAQJlodubcWqWZNOfc3rY+YzNsARb4GL7c+p
McbvzmBRkmaZtShDB29imOLLJhfTLsjnLNUQpA+8ZiJhxXXAORYdXXIjYosZx2SgCWD/dlvzrHgk
kJvQe3GPPUqTg5PAkbEGzpyiU58xLfK4rWJgiWKVUzUgnXq0UTEXhkw93bTuD3//9M8vRqVu+D1I
D61td4Es/ShsAgGEXKWDeWg8+sc11/RoSu0s07wLBHoMDIOuycQzlqtyQnpoeb+JJ5JBN5Ni7jCW
ma3HMMcgZ0MUrBKJC+qVw0bAORZD8JBQdps4NvBdSLHikRnHgJ7ZBk5jfR7S6jrF/U9msNDrinbw
HNN4GC30kOTxhcwkIk4wLM6U1h2KlUE/OnPR75njA68qe0TlQt+yvLJQPVCFTa9e2ThhooJNSaIo
RM7a7D2jn/hUHfFua9toDXcclCdCzj2lmAxyr/UZlNTD3vQjeA0wFcolOTenqmCQpYrkRfik0icT
h6Xqh10qyJJRbc3G169DO1r7yXY7IjLlWqB+2wmVN7tIe2ewsbF94xJnjqR0BdwXcSBHbL3C4EnW
kvK/m4LOzsxohBsKXKYA9zI/rBx410he7AM7/RCm/6PVs7dWRJCo+ORphrvXJwxPYrJ/y1Ce20Rt
nAg/XE+F7Cl9QepesZ7HxN5hyEQdVvarwY9f09IdT84wT7e5otuSEuzoDNcoGfONJPxpkdNOK/Op
3KL+EpsiGT+ScA4PtFuIW8+QZE2DvS+IKAm6h8SDePdD2TK7NJz6QGbGcrBhXBdqlTXTSobuOont
X1Usfg05wrkUjV/VhuE6LFOyDx9fIN5YUDqUt2x1Np2ZkNgw3dHIJLGDMcfehHWwENqcrXu3ucwN
C7Om8HGhuimXgKz7RTlnDEMLbFtmMq1ju+JFzPW3W3PT0ZoDHnH6T5582SXd9P/hyXv/z0i+//7f
/uV//Ou//e8Y+cfP/ztGXv8HcXoWsXoQ303bcJz/hZHXzH8Ytg0R3nd82/Ygr/wzjI8EPwQZ+Jld
AsNQr+n8rRbdd/xf/4v1D5dILv6X5zsGnor/GEfe8Jz/kyNPwpcJk8bjpeg60wnX+7848i0lv9Vr
n+AW5avQo30T+h7rbVSSxaBzixfTKVUehHZHjZv4UiXaxLZNGasbU7ihhQPMq/EQnxXWTjdK/5h7
ZFnIAsOhnY5rN/fxSZP4fqy8Dg6dVz35Ld43oKRGNF0SnUwbj7X82MfGGkSPsVGef3LqaXqCQgj/
lZTMQBs4Esi2Q6USinqjZ/2mBnEwZ2V5cRFgFJnXHMnyyQlM0jUG0YTfFsQx6O3ewGKVtN9/X5lB
3+N5sMZo6RmslQjYkwPUs2ZZg56rxhbDYEmU0NwY2PkY6kH6M5b+GDqBjCftNCX5yZyibN+UZbtj
FPdFmxT9kEQbFlZe+1ONhPwBgOPgDe1vW/lzsp6NjJqpKbO1+3g7k1v3O2LBaPQRhrvJHg4xpbBN
JPxE4rS/2rmiuRC5DtMnJtMH6h6NH5s2rYQFTQcHZQJFR6Pj+5pT0V+7yuxYuHvg2XTwKLiKp1ji
Mk/llRM4jjRKG+YmkFBAL5E8FQ1FfhiB8h/SLv9lOsSkDTaKzNC2D9GDD+lPM/68yelWM5fqKAmO
R31ZP6m5zO5l1D+bjLP6Ki7OWqgTTISCDqsphHuVDtY6qlauznrPFOMZ4zaePc3y18yL/R3ZiG9a
Dfx4bMpwb0kgslyxX3Ein7oM59HQm+yfHG2N0vSfHPTe6LAxEoha0RebouTcMqU952YBXDF7KEsM
KOVDAqxyeOR027mzNnVoE48bpWbE+yZbuqpIDX0+Lz/CqBnB5HOZHMeAL5ZZN8yveoKxaQ4Jfa/Q
BIykq5xqQgvJsRH92nETfa+NxU0zU3+j+RLp5TQ4x79f8lisGs46+zCRMIPzhAZt2V+pGaAft+jh
4ko7C33WiFfL7TP/+IGQMrbGIaYPpcpXXgO9NiSpx67xn+asn+B8EAljoH0PkGqxhSQhCdq69y7y
waMXrrU/QJ89Mp2A0xjP9kznAD3kKRPZjWNze4fVsIyYxZTGqE7FkNc7oMKcHKOhP5nAm+Np/LSa
Wp0czKBL8mqsrX8uxupHK5FT/H30SwMxNVGNBc0dlWDYw4yiN/YFcem0CxlbMZhMypOokYZ3Ke0J
5l5/rwfiDeeoaHe5EBTV8iBchGeu2bUHpjhmMCczJsRHHRfWRbyLvXH997sh0wjeNhFc6Q54griu
d3ntyyP0b3msNCoGnmNajXPC7ho90srpr9nrVlQ3C+kf+V9i35slShs6UqRGo1Wq8UE8Pshc46BV
c0UtPQ+f7UK+eXmNCiCZmlcpGlpKdbGhqQY+pNJxafWcoxMyJBc6VoUAvisMt2KSzDfkaJwR2Nw9
HHxBC3r0YEIpocGk0pNWyG93yCZMNsQSZV4YvYVYKggFQCXWo9w9FGMrA3uymSm5LoWnFRk3IIzx
3W5IrPCtjGQ2az6LMrERz4t0U4Z1drAmpybawdwhTXwGYTvBHPN/ywoNUIaalLSOH5ymO1dzJzAG
2cnXQN+VPh6dATwWIioM9UPbETGUkHfZtLoVNA2lQ5l1zabVleQatjSQk9e8z759x8zWDVg/9DRB
3/Wv5szvNhvyi0aLK0iC5XIAsU7nghw7o3Oem9aZDlrFmNxryXRKbAdXdVNEq8ZEkZfXHHfzdvjt
jy5+u6L8WjAUpUDtVHlRk7sPAUijljSrfW5ThE6zMzJ+xdmEOSXwEmvcNFn3WzQoH+apWADyYsam
Rn/J7D+kPKbx6PfZV51k0bLX8s8YrB2ln6LoLJ1920AzKUa1A850wHO+89JDIxrY+gMyi3pydDSp
+Djtxke9MBI8lBX6IidrAnE1wou/Zr5Y+NCj1MomoJLEhS7DVoSeuWDVY/LokX5FVqnAnqa7Y7dK
bj3Wf4KKVqUWlGX8x7WgpzB938AeBQMT4rXn9lyMAx2zpoqeU3vruYyiWxPlVpXyxSsdCEokgsrw
GpcY4Oj1An6aE8j1DsfXsbrRknzPoco9XBTT0sR3zQyfcYYCiS7bPV0Qe0to+wWxou4yhbRd/HY4
fhd2wXybuv0g4RsTMUvPoSBr25LZix63966fh6DmvAdmRYNEUGz06l76eqA69aJhNJza+ZoX84tl
OC/+OG5ElYeAB4tbw6F0QAa6geB6suv8y5voNZBF4TEmSUr/MMUt57uiRAnOhi/qD5j7ewigd1C3
DG2aiPzw2KzWFuYhXiYsioZp2sJNrQ8FzUdj1MQjp8EXJjB+cCuUmTQYKr1dmh2+KpcuRanTh4Cr
0W0UoMLJBeQ5mymd3Rzon/QTBoLyw4LvRwR7+WmaEthurCXLGWveoouVWLVOlqxKt01XsUUqmFd4
6zmPz3wAXxiZWgTs40vbZeGR7tV1rLgxcOXHm8RASJQz2FppFnep66+tSgOIhNgYPWOIwnnks+3q
IjD05hFMAkcog0mMURCFl+f4a0ww3U6n8byQttefMp/pFREhe6nV9r4Hoq90sDIKW/LeyxvSxZx8
XFguXOkxa40t5olPzB3VWoXDH28UKb4ZZo4IB7iC4qHXaNojRvAu8GQdreoDtKSZllD+beapw6os
TV7VElRLCNsIQ32L5lhhjm9rNCluhBdAcuswvsleGhq3iySpP+k0vbGKmMtRRocorp41l6yBwdsY
v4VQTICj2YRFln24g813vbdP4KSSOcF25fCIiZB9CoSbRxdlXjqa9z3Www1qMmZpgjiwliFQFCre
98MUM6axnSBsZ7kpbIZtpSNXI7Q76ANmNEWriOBqwHw65oNpvjT1tEH4j5aAyHny/ZL1VBjknk+1
WHhuaW+wa9T7CYQ1vD1udqdkuKNxTET2tQjb8GS5yCVEOX9OevdKc+jmevj2iilD7NzysTNfQvoM
T97Etpq6AAe0fIRp32crzzS//ZCuRZ30rxFjpYiBI33j5ssxKnuVodkAUgbhGv9MORDd4Ba+BnlP
3XMees8IDQaM8rMx02WpDToUdvTPIqHfE5uY4Edctk8oPP3TJC+w4/MTK0PQDK27MKYx2mSFE4yo
5Y52FRKL3b6A57V24L1uDBF/Gr21cbLB9NYdHaWD6/Lp1kxI2QPzYf5jl8gebUHfWJPmBcCVWvrg
d5ClbKwxZgZgg0/Q+veRRpjmDK+ELb0POtPCocbHkqWUGigSuYQp428kWSzKz4B1dpDs+E12vNRM
D7RGOh7iqqMalo+AGiwqyKpQ63NlA4RcPFUkNwfD44TdA5ELJZGCjsyTVcwj7V77R5ivyuwC5UJC
fASdhsmynlXx+MxAkvUPIY2YLch/3XwZiKOpQSx7WtywfiNCkDWPctMwV8au9mrq8c6w4QUA2x1p
F+Gcso5gc++TpUVL3WZRb6xJBJC+I4yJjR/XR9X2NBFSqt0pfdM6smDcqFtpJMySv80zBMJmF9WA
IvoSeGE/gXsFwnNOovQTZCRawyxFf9MHuWX1OHbbhtRARmJZQ4bFi4nTHOXTfE0GO1mqZqRMqn+5
IZD6cwvUZiEHPJCRYuKSvVVVxIBpcM6DgqUxZz9+1fnk+cafY41Quetor7kKt185osMg8/pj4LjC
xzUvym7W3zxLk0eA37upcn/NRfHZsYksMX+EKxdGHIqRjsOPNLYJ2AqzLI1dlsMnaDxvaUkSkKwG
RojtJWAyi+Yes100fvrVd0jOAhM2G+7IfZgG/NTZCB8boAuxesb3AjDCfIU/s8IIA8sCU3CMFG+q
qOWawT3mHKfEPI4cogD6la3+pQlqWBUSk4PjhUqhPziTd/G1ZwpBblAksI2ZvSfc+RMbKistrUTw
/EdvKOoDj8e8Sk3vaPrZzgkxnVb99OJajbPI6vLqjhZCPkvfzPGwmicCWUpCnZh1fejSuKLmuaq9
rSe3iBPo7OdvlLLLucnTNdgmkHzoCHXZbyx7PukFFpP2mDktMV6T+ZMP8b52MFf7U3Qh5P0zBkIc
kDLFcHFg30Kvny21KRmPKSJU9EcxLXg/XFaTSYe8H9dyTj4BXQDiME5hX8+blI0iYXvM9XndmW9I
7pnU4aMYDMo67W8AaUkuDc5T0WXNatB0EjMCZSXX1CFyhFlrX9YkmTTak9IteJdR3yyTbJRHG19X
awnGIJG7pc3GxoDPYuVELm+Q+GjGoXuSGYlwaAButwDSu/xSxmq4qlx8kl7JWBq3n6+TRAvD/ZFN
RQjKXP+pTINjvcc5nmuoKGIWAKVQqCUs9a6wmZjJ+dj1w7l2berPLN0whDI3VG4hoU/6YxO516ID
vROLDXjXI/33aUnoHM0wt90aI6iAqXZ/MlB9tEmRURkOkyLHuvdoKCqZnUoDqtAEH01JRkq8fb+A
gA5SbWmj7Efyca6ylsBYYEJ8MuS+4A8dEAmm4dFhFKDsiorfsd8tRlWJxGqPMcUALoaokZAWExmb
QJG4GDpq7rAX1D0azy6Nb8a3erg2tG7fJ8IA5cHMqCnXBSNLRnO5XAN2uCX68Goon1qMdKrM9eGW
ho/dQSJfLalBXIfafZLDTw/1dFHArihzdVGV+ZXqObI6ZppNK66xZ1+5rvuOTIgV+X7Rqm3mh3AM
OIzhfvuFebeF8wUvnCNJF12g3VZLct74leWmt0gRqWBiUZo6Vz10uMOS9GJaPIi9bd2mHoek2JsG
R3cYcx9h1n8I+ux1ZA7BoKmPOKmgmOsXEUp7m3JRFKVAEQLSDsOv3hhtWACMmq2G3VtM3SWS0Ttn
sK0Q0a0X4bSwve5jyuK9oWbMTKEgV8a6SXLu2rmNL0WWr/UGx2fVDpw+wyyIxlCu0GN9+bnvnizt
iA4jX/V0qAJibg6wgBHh+t9JP170hD0sNuxrmTTfUVFQTxnhrerKX3Zhnufslzt790ifkFdF/e+0
g2TGYjR78uxWbMHoFZDjFOLDSkCDmMCUpmusNIzxXfymx3nLA40iM5peIy32Fk1pbk1sU4uon++p
Eb8nwq6D0Ito2FeopTSCmofpBwPGJe2Mq2VFuA3G9dAXuwnFh0BOLqWeLHWPmiwWaMf0kEfGv5k6
Tn9SmLWVCwocgztPG3TXJ718Rl9xqbqJcTyO/Z2qo2MZRelRDF8jKRI4ORdahuVnSuevRj5KJVKp
w5jGgofdhQCpdd6UJ/zGPbcebbkaMo/jRGRWWQ/NR9Ou7P/J3nkkR66t23kqN05beILZcC901chM
pE8mPVnsIGixYTe8a7+GBqIBqKkxSRqEPvDJXKmlAajDqKpTxZPMBDZ+s9a3bIoPxzDCTTFynghQ
zBhi7MBgpYskmqXAPnXSl87RH4wRZ2ov0NbbDpmDOsi7auKaltWHqQlCyKb7bLI3QtU71P73eHu8
BRKdscQmeWZ5Xgu9+dKaRm2j2d3qlrI2zhgzXpyiHMYsm1LGoteUByqxZDgmMAYLqHbFLRB9tHVa
94KVsV6TCe4GkR6ftWUOY4xq5SVqWHdOt5kc+hZmCviWgOr25qZK+82EcZ23qUAD3vMIncxjxHoK
7l1xVzLllBZG386PPyO4Q6ELiWF2y6cCI5ejBkZgjXmfkR82+tgJ+7iz9jADtyG7wxgG04oa+wrN
Bi63ZTVM7hWGgtHcxFZir6y74oV9xRlJK7m5vF0daJWE+FqmH3d6Lm6XW4MtYhmEnAaa1r5SQbKO
0DapZ+8QBYFZG8gVMKY3uI37eq6rVVPSUSH4evEkkg96tisYzJEFDQ5SroKz68qX1iLYpRfpxqgh
riW9OBfuhBokAyQ3uEDKCcKsKowebbXne2NISJmXTegi9Ce8q4txyfrScg2MA7LRIQdj02g/YSiD
BnRw1htkP8kbO6l3Ss7MaADx8/8GjRF6f/KhXGmG9zAn1YfSI4hnBpYnQW5SND6WHboobwCCURb5
Z13qe2WKV13BeEVdd9ALO1DWJTFZeBnSf2ap8zoPNiqJeh53dcqdGXbpGBAbPq/SC7EAMZzT8kOo
5inmZGFvfv5NUmhmzuvZYLicTS3pkH15RTC/VDxJdZ9QLImQIMF+ZCY3J3YgTYsiXFHtLqdywZpM
I8d9ZdaJtsvleKjs8DH2IVFEOZWc4jv2idVtTG380DO8TkVifmsTZ8msFa9GorkbfPfkoWQAfVJX
HMqRlEPDZglUterJ54Ep7G02lA89Mv2N1vqwdMcHvYNNwc6zoaAeTD75GGhFCKAcrwfoHKI3R+O1
8c2nSafZFJb9yuT4pdDHb+VyNRPGshFIirSZ6zQZsSWnT3ODUM8jc2ZlgUel0C3vVaZZ29SprpLn
fAgDqpPVPWA0Mti8Tzcmc68PT1lYlEFBSQzUiPB1xnnojoyBXqrPtkgoFhKKlvJIpsnysIMh0SbB
1Q0R1/GIVrcoWp8tHWGvWhK84+HcF/0S04ZIe6jFMVy+ADlFWlkkGFuqRRPOSW6AHFQ6BPfYgbGq
hyzFGi8+ttRFjCqJ1OoIhrZ7bedOatpAhyJHzZLP9ZwBgMCWFMUcrMKtkAMhjooHnnwgxMR28ZLX
iI8LoitCL7lz885aPOynKWIu5WvOa2x5iO1E/RWXxbZFuX006ubBsxxQhn2lVk4nOpQBBK5YUyLX
tBcGC+wdZrxqZbEOoKLi3E1HqqQqp3+bFhiGZP6LG8jJWHgOsi0XvOwuLcfTxPrOUmcbaLtS3juz
crJjKV8IA5J182W38Ie0iB/RNmjgI1nfFk5/7Fwk/nW6hCiQlJsw64RG4KxzbLK9O9QsNKxXy6sf
BrGOUrQq08DhPLqkfGTDocjLJ+FxsTX2re86MArg20T5Ozl02g7PIBwzdHEAtSkeWTBOA9rCkPKT
Lpfso7r7o41oHKra3PkyPMsquzGaJb0LdvylJVKPDA0yFhjVBTBK71LeqD5rPCga2FdDILZofRzD
I2yrJnPC2Aqea1uZwBSAQ/7pVvWMNPTX+UvPivw4IOEm32Ywt2bh5xBR6SUMXMEbSMX0lDbkYzQd
CE1QBWxqdPVrqzTeDMnhIWwmpul422Ygg3MTTAOQrl1VV4zKOrUQj9WbVJOxk3H0XLk/Aojhhg2K
ApvJSNgG6HkilucBZfAnjsP8BFUSwUfJtj3X7F0UTjed5u1FZhZrHVx/Vh71ETkXaQYn4XEUe818
6AzG2wm68rFRbjDL9hCbDRJlyQzNYobL6JYeLjC7+i3NvEdA+gHwG86dZnwzcQjqOkdyBkteDafO
s25nC5CxNPurV3EUly+OPwPZSqLAr1oLiaNcOgMyDaTMqF6iZgu7fokZ4Q00SvTnxTEx6vGYmXuh
YdXmTH2JBsY4Cr8YhEmxA8IaL8pkKLZjWuysrkR1nhzNlIiUhjQwXbfukNF/U2gV+OkJVkFwlmM6
ITKKxA3Hyq5j7ej7YbQ+DfIPVhbOgTAdxqBK4B3DqPH2BdyVXjHKyQiuCWL03Cu6uWhvOH8s3+52
Yz8fXZYcp64pvruBqf9E88AjWdWbuRmmQ1FTfEE7+2HXd/RwzRxKOhBM9zCtMvdxsiL70OnaQRPt
2bTzPohdaqW8IKlUIN9FSt4dO9rbI8ZLFMpl8uPzmleIbM46Lo2djcOizSQFmoRVNd/Fa9d3NNCc
0bepD+BO08IP+rKvzppj9xxHxRuqIOwiaSfWLlu9tWd0i3zU/cTMYYO/AwJWufaLwUWH3cq+1AKJ
HnN49N1ucy2m6XmKpndjXFuoXlagc3CKJd1Ho3CiV5mPiLYvHpu2IQwIibfVKFJO9GkzClcSWjoU
m3qy29tECIhPEdTsnuzVLJE7BFAJmWLlS85Vsqpsm79O8k4Vle2xThm7SGBMaxAhQ9DVfGdby1+z
poi2CfoOnMdeeYwjVp26bYASqVPUIw1JgGl/KshDXaeSk47lhWjn5khIsHc07cE7WtVwbp3orpOw
q2XmXNKkHY4NejQMInmH98VUx+j8+6djad301tSQQlcBHi1u7QQSt5GhAGXjsDOJywwifBFJ57+Q
RIefNqzfEdNvY/a2GyvNHmM5UhWjFalLv6fxGfSjIIwXqDSJ6X1EteX6GEkgpHeooQIP3sqqEqBr
a7awCCP1MEBu/dyVADl7tgWsr43j7xc72zVu2AdZnT/CojtVofbSsmQnwSDa2W1zUySy3cmwZIzh
6GOQ2JQO5Gtuy8x8gj6IjcSIPLmr7Po2IitsR/90VX6xbiFxMIaONsUs4pUs0nrvx82WLS97co8x
4aDxKc2ieokRd+9KAMpAh07TDFCgw9Emq/e88mHNTvJbKv3chPoLcEBAoG3y0NkNzH8ASgSQMOlv
CvlEvG+xEUn1J6/zP0LQQJeG1I8m8KOYxa+vWH9ZUI53hkGEqWE8sj5k1Gsk9z7jzIkRAvHhFgkF
noJctyhgFM/HhUOshhlH3AhSKxnusy5tA1UzO+pYzew6UljWAM5+jKTbWqNVXsFulWREZMfEAUvg
G+m7sBCld/QppQHGLtY1sInhS5vQbCOKevIW80ghvU/y2ouVyrM/yTCxmInKVy8V2Hh7Qa8PDGDQ
x0vsJvJOEVuLzWCv1dk+89LnORoxGtWMRW1qc9Glr7WA31kurrFKNnJDRe1sR5MGLQofWZ+g/Kyd
oKzNP3lX+zQNJdQtJ59XE0tfVjRlg5bKIp+W4n6ALUxJu5VhvxA5oIVpDeHxiTaznNf62zEh0Cbu
cz6YQZ/2wio/2kmPd45rPdJklxvfzM9ObX5BWrf3iMCxfjKBxepkrbK2xaGjHULHuISO+WE6gIFr
spPJbEH9me4HQFkbbrGXWEzyZsCqsMr7dDpmBUwC7aHoWwJXJsBKEc82yGVzCPRg8CCZZjleYd7i
7wiw1dnuhn4Xl4RDOeQqYYXkXCbHR3r4B+fx0pApBgdSsh1xPZTmqwnd/1dVGJepX5rIwtvNiJZR
K7r4P0eSEcppi0Qr3dVGhcEJyKmLg54EokvDkKAdxgHThHXTDIyx7LDGoQJpezOW2gnUoY/AIczX
BuiPdSdj5HZ9bDwp3Hp2isnIwRmqmLsOc23fxF63NYrw3iGN4xL1Yc++ab601LQi5s0wnP5GOtYH
Othn2yOUsMcS0unyBa1tOQ/+Xs9cD9c23YA97nLU16tsGRHU3Udqi2ZNjCXhAHWZ7+OeEfBggcO0
MTdl95muT8jxT7FL8gVoi3oFOXoLw65ZVzH+dT2TziqxbIZMBpbUioo8dNHKOC5XkAJW0jGqqKNi
n9VVf0Kvsx8Twpxcq/iqABftzKL1wd/KJ5dB823eUykoPwPVKWARqLZ5CcPB2JQNq3DDz91DWzMp
6owj6dhB6Y9QbHvkMajxoIG4lCcxdO2NsJCNW2n8YYjmq45JUO+x9/EJi5PnxCFK/P6y6P3drq2A
QhZQVHEhjFDfj1aXfmvuErWpPde5Hd7pnJMwgudTMqAwSKp25yJExhoBLg9BE/sdxQ/hsfbI7WEX
fuYpy1wYJ8eqXagT3HIwmCFhV3G1ZKQbT2C+tkmy4Kj7Lt2U7KE2XSO8NUv4LZXpq+tNjJabQ1pg
DKwz1tSxUTGaKbc+p/i6Ye+9lEV8OM+V5rO7SPRhQzgocA2MwWLuEU7Tpa9rYHCwNUlwmqzuJhdc
M6Kiz6lNi+UDE8GpHPccoMnFA2nIZs9k258bhhs4lXm7TM2NCQhvRsPEVIXvNzRMQKB48onx+epZ
v/el9lWb3k64cMJtiH4sAJi0hgUWU+gMgvwkbFkELPGXuM57ecz6kq6W44KIT0g8+peO2T/wPRcR
Av2yVtEG0KYP7B7Q5Rhbu9LfRimPlKFw5MRnsoxJqkQMxOWk3lY3mtckAW45aOXJdNw3t4c4q8Pw
RnPJaIN8F/C51mL6dZKDpkLrOCaYvRjH8lAjLG8yw709pyQ0uTiMo/7eG7gvi2x8wkwk17iDgYC0
sGqUdgndIef5VH7jCuJYJi3Jg+S1mXqG3vrDYHHHQ1IbVk6hPomtqXeJjD57XV5b/FNZxZBJFASB
aRM0Z+aOBWzngpunyE4xFpyVFeU+JBZ9p4hS5bXmwRSD9Zschj1Wj3yqFTjti2UYBCzx8vulKBv3
gs/7uaChjahssDWckrhAlW713sapkr1eue2lno/gadiz6VgIDa2YNnU3HmYKtss4ztG2RVcNeJW1
vA5btnW1NNCqKpjRrJ6bTOu2XZRsLKf8kVU4H0kEW8cYNY88v921rbG2SefuztFTJKiJd5+1Eaj5
ubvVfHyNbYPL22aaxGMKYF5xX7sdJPKM1OTaLtRzqq6Qy320ZAzooDDZ7VWUZMNZjQFfo2fR4xCd
1xKxlE9r/GTZkVClT9TGCHi9b0fg+zO7ydkkwKcKmvMeFtVt0eIO5sy6TQ2xM7HGiZEHnJcyIG6q
a5hLIoNTh3VSyWAufRu18clsM5yrGA+3WoKDAwbjbZJRHc547xAnaZv5Z2rMQKTNcBNBTEiIhd50
yz441uW8Jzizu5+WETO8XIb5c1id4k4f9nXXQ581ncCs9Tc2OAXcepN+xECe5zTVdogjncZspk/V
CbzybIM3B9SaakYVFNzY6PjDFVRu/A7oUohDKL/tWD4WMQe4j/Xq4sbzkbYcP65i6w5bhnsjxWxC
bR618lqzRcMmiIgx5sLrp+7Fb1L7rurqIz8/wva5Y5lZjndTiCvLRPjILM5FAjjEFr0DYfRtGjNR
8HvrEQf6IpRu966w33sv006N6rXT769s0bOc00X+4bkiPCDlgsDCcGR6SKGL7dz6p0drcTTJBOCs
blnOdqz/dZ0G2tRT7+DF5avd4K6poxaSKkTB82zYCPJHv9wnw3yjd8TEji19SqrYBkk+EjZFNwrb
zcpN3Q5nJJuaSIzfpFulODd4vPuWcc9kgJCiIbIp5x3xgMn9liMmJotxbI/UekEy86bJtGKrTkE+
tqm/1c0GnKazYUJJ3mgLm7huJa4iFFVWWHYvxODWgaYgmrqoG/Z4c0EopYxq1E+ou5+zStRJJNYt
gg15mhYklF3G1itF5xTweOr2ENDMV+lOO29U/aOdNjYKMfczkyxfyxxkCTi3QzixDqkcpFPqIe9s
/SFdtmMEuW5Isdd7QqFi9ayNSEIrofZj4z67KuIhOBtn02JEpW19x7F2RHz0WxMH4cl7GAWDW3eM
9yNuOiB7lbYV+mRywOUk56FTq1L5oZnqdtDzJVH0zmdrREIQdnAIUlda6ejUuWN0SvLeXKUIcANj
zqudV3fQROIwX1yc+TVu5/xqeoyyEDs9pMvvfv/ImIsQCQ4QsmIUuKYcZv+2qNeYEo94PfBe2iqY
+vSLdTTTtmkRZ+kdFUo1OTgbqIcsT9cDUQN0oKk7oidCIWJi1R8saMMRJBiEDEQltObdMBndU9LS
xvUDxkcY5GSCGKnzPCjopRjYj7QHHYN7pKcDs4GLwxoZHmGXB7ZLlCeCXhozJEkI0Y1LREgy4E2N
fUrT0AJwuIQAIANDtPp6IDmssbspmHtXgYsxb1xOy0mgxUcimVwSrMhF2qtHi0MATo+7JcuhOEoi
4WqzOsnkMihGj+iuJfhgNZ7MtEEEFIPRnEfmyHpSH3Nbv9dMXo7yrGer2ocd52gFhgCGWryrgb6v
iAPB+8EOfWX3RnQQaZ1dIOqQHQ9xt0HSzek3gxawmO64Q79FxvvQpie7ZaKLvxtAuWKJkTTW2uWo
6/2kD3Am/8nsaE+29QFN9SolaGGdsg46FuWlKb0Xw49fkoQWVnE9jYWC65QIfRNiDA5G2H9H1yIf
FAUL4J6+DdcD2N94/MMseF1Wgh9w4j6VPAqYxQCpy+i+SUigdBmqY+GDmK28Mogy7T1VBx/KAkUC
JNhaH5s9sGryULsPFI8l7YE812b0qvtVcUCmPgDTWXpzu7vA3+8u2ugRHp7r2ZonUhA1iAYjOaLN
cvHzxpGwAwabUWG+EpuR7qwp9gM2DD+Eh+NjoETUvQRFzmDdYLVCOYOENySRyWRoQ6+rIxJ9I8fD
CSpwRalb8nNm9GsynNPAwWZkSHyYRjQfRpQ5iH3gm3KxT/GTrw/asvY8hQbA/MU6lnV8Xl1FIWwL
EGE1cEHCOurW3Th9OGxEap2ckPHfMIIwiLge3EZAVYjxfkgOZ6KdkRwSTdbskii8aLEaN+Fk3iot
vUaRjxuHzju1wwUvQB5A7z63XXao+1YL0ppYFrgG2QX/yh3Q8xcPveam5uLy72PS7bBv4MSXXX2K
6v5UCvP821einHvAf3uwdHmP8+giik5ShDI+sxCsOLCUJvw+jVMQmjKdXVn76NFq1pqtgfoQKLgC
mWVU8r5SLJZ1dL4MPcnM9S7K9N4nJnJrradxLrrnMUpe7fHauE9+Dvc1Qs19bJzsw+1j4nERG1QU
a13WagCmmVxpGf6SgnuJeC0sOCYD6PK79UOGVUwGYBanayvLnllKRLsK5UTS9aTRdPMZeMMDCDTI
EWF7cquwCjyXOJuR47I3Ueray2JcvZAujqO2tZGr1bj6UoQfAat9kFLM+ylQHGcVaoAa/CjZg2l8
7fEzbZXNdKjA3momgsi/QWsoBxFME4dZdbshtf0rSlUOpcpYmCpyZvple4hoSQYpSIhP87G9+f3i
2qE8KMt6tnmg/usf5V1CSmc7e6g8YfMk/jSCwzE3v7+Dpudefn8lYxbNv78SeKHWiJGZ6UwM7PFx
QxdINIFdNMWXY3ruOXVD6yYTEUrynuvTMeebXDoj2FjJKnz57f/+ElftjYixGvppBYUmAmAnJ0zy
wmvYFcLMDobOti6/X3rU727GSLt1GH3Zte3ehQZpBTZnuhPP9xqH4h1PN3M/E9q6bo2t5NHDkYTX
iUK/WucJ8Q/0heKStD0TwORFDVN910wRrb7MD72HgdmXn+Esi1tkw0GcysCOIwBVYGf/yC59rOap
vYF6iUdEc6xD7xY3sTk0V8cU+/9vNvp/MRuZBhacf/vv/93n+M/Rt9q8t+9/+/79dzfv+fff//pv
//Kf/+u//Mf/8p/+wz8ajn7/zb86jjTMQzCfPc/HVGG5FLL2X38bvpv2739phvtPNrQK1/OAH1o+
+MG//lYsldjf/zKcfyLs0jF9ofvYbLDV/S/LkWH+k4VYH1yi57BA8n3zr//56m5VBvC1aP6v3/+t
6HKcQEXb8I2xNZX/+tcOX3//y3YtRzi25Rp4jsirQOLKf/98v0evvvztf9MYFVonxIE21p8bA1kQ
h0Qe1APmCjR6BmGGA/z0QexbURLEiA6UGxu8cpHYlGkeejob5SPPTkuIE6ka8YpMJWP7D+/p/3jV
//gqLd/ivfg/Xyc1ueVZpsvb4RrCX/77P7xObQirdNDkWY7ahdXMbRvG4zatkj8zdJ9LVyWoTxpY
odACSUkgjYoMF1qKCE2UCxzfYN0cwIt9RGnv7GWbfWWdg/eS+W8t8qeYmfbK9BbXSB5ojfLICfV+
kDre9liw1z7siqOQMJ9wUb0mk9xkSdo8igwY8wJ/TRvkoXFDHg9qpiFKd7FwCVeD5WXpGeGRcyGC
MCOZoHjyqeZWjllfFcfZTs0QMozRpYctQL06zZqZB14gZlmW4UQIdcljwieUrfsMQegQeg8qvI0G
qz3pnjqkdsarwWEiUABtigsDqPt5wHjYRCI+IL/ncOrAHTld+YXUxzznNUwQApULMEIOMUfefCet
Avt+UgBcGb4yZ2zP2BeRgNioFTTsP8Awkb12Tn4xeMR0DKs2w1BOm1jWb6E/3M2ERu9aqMGWgKvi
KRTTCQzKk6H/1BnaZBWdF5EQz0GXVQyYwlBD1NWbEdHl5niVQwraZLEs/H5x5KwxD/GTLVxWykfC
acO2Q84Q+i7RfaCxXPuYesAhLJLt1oSYYNDhRebgkgE7nzCUjut8UCzzI7bELmtuLpLPSusCfWAm
GFGUqCi+cXQJvq9sCLMqgVwI7ejlXAJCQ5WWqOqrAlgS2SbMdGtbW6hhnAJ0qRSUxfH8Bjl5z7oP
pCBlUbsAhLMFxyo/QO1biEW6YsP8liLqFt6stkrKml16/Cduux/D7r8j1H7+HL7SZjMIc90brcaw
nrTF9bAUho5TOUGXTB9x65/RtYl1CSgd4OKbyukqqnhae0grV6x6ziMu6m0z+Lcmz988nHZQUupj
PVZPfgbXTHl7PdS4tFXlwXZiO2ubO43xF3gYNycVUVkrVptEQNcS35ci7AstqUEC8DpjRgxgUjzL
X0Nc9ChzhCahmXw4ik1hMT2JnB3dOHZ7zII9Yvv6xaTnqJeWukTkn9TFCxEOhl1DCCDHT5hUTq2H
hh7KPcEWWbtrlvXrzGRqXRn1wUQ50CNPsWayzFTpvxc5RCAo+Q+cB9uYPX5QpAbRrt1LNfgELaUz
7vg52ovIoZ8yJPoKvGgTIsR50k704DcCmUTtDt9qGu/NaCQ/2GgYv7b3l+UiMPQBEZS5bqh8EJ5U
H4yO0JZj0yvZdKxFo+rAtKofmY1bxyumwItdMj0R5OhTuTVila+ybtySn3j0i+QyGQzdZZh95y0t
HGaJi+V+6Eh2IsN4G339I28RIBOyiHATFeqKopXRxaTMoEn7o5l9OPiGNU8wOu7wg8iCbIr63n5a
wh8CEbY/DoCSxChfTGN8sav4sU37T5ttTEf90YaOWlMN3aOUQm5eV4Hus/yzo4Goq/E82M1T66Av
6JrkDyQMPG9h/JKZxnbSGS4XPfdYONYHyEpEqGIr81jqAyuCCkut4qy7ogry1jnbA764Oh95H3CR
czz03Txsa+E/VJX47u043PaICRAkUeLPvYn1nJkooyiWtgiOSxNZoe2m5Ag7XzK784eUPE09eUYJ
G+3qnrQhEvjqTdUACyKtG4lG8UeUCDr77gfSSLlTWXN2dLTbGFL6Nduvnd/5IJCdLt+4+RabYnoN
m5ZsGh9vH8aTtmeTiChu8NGpjDyaYB0iSVjSTMFYlz7USZNn7UaqQ5alkPtTT0EVqu7hl7vrBoRJ
jjNtPYSh4HZwXwqRHtEK3/kuCnClyCofiGrreBJIXGC5E0hVMKNLRlLK51M4HnKmFOzE0T3nCyQm
Ovgeov2mQQ/haG+m73S35FyssNm5hyqEoGR2JOM6VkmYkGewV0+gmZN8kLpkOCKu2Ooull1kRFjA
7OzTtHUiEEb7XEW3ROaYHMHFuy3s5Iia6wsUebUvyF5TMapeENAzLvVpwNYf5wrtNFGR8/TuocGh
fV+yF/i+yG7dDjg00t46j77Jp9qFBcaMSIJOj2BVsZztuKYvM8Gfg6MDJq0Bq1esi3xi6QmKxcqD
64lZwCGt/XvUUDwuHzKPZaoT06dqY0MKlJAsw0duH/xmsRf5a9kjQ8ZjgtZVnIld7zkowIcNfX2h
U7R2vW8bR9d88rVOnsxKbwLwcxA1+obgQR+UPqEOLbityonoCSLQJmnB7i/wkkzHTNSBC5mncNvZ
PAeRpbA/BanX+aEG+l7SO5AIQWIc2yXpA73U51DuLR4aREqu6ybyDkgl0tuyFeGmkSw2kmgkHxGi
KXO3XQLTdZtGDAPCpmmuLLgVAsnwC4DJklDsBXXqh09WMe7ZdxgYKXcVMr9t7QJ3x/C2rHDKnT2P
6SZpZnsj/cy8OjnuQaTvjBFuF5VgmAxDUNjFSzf4I/sjY0P/aKBpYVdrdREqsYLNUWfZJGjONom2
AlKkC3cuNunh3ZjDjo6LpZcN2CKxOaE9oNiDzhumJc+zqp7TBF0Cavk9BAyiiqsRBNBABrDCMGIO
prFxYqQkqRs3Jweq3Q2F50ddtYATXFx6ukjwIc09YPACeZ0xw+UzT0ilk60VYs7SCvucN+HNUNvA
tUJzQ+/XrFzdup94st/PVRXtEyBL6walAtkmBGt43r4WIEaM9pYqrrn7/ZIotBydj/cvHq/9wNTc
JpSLJJXqy/MQ0SDJrjz418NHK9wdvl5a7+UFQacpiAcMWVb+3pOd37D4qyeqkVYcZpzxmI12iLZ3
Xjt+1CGphAWE9JpYkMLfk+zQJePZ0uFADOmzaWvBlJJw5XvqVGOrS7QfnxSjo9azpOjmR4aJ71rp
XJ2x3w0FcxVLi4JB0Hmj8nmtdY9yYlRwhappTwTyuDIrbqnJsx4EsEbAgNSs4UOiy5RjoGD0ZVBM
rpKx6oJw6lHWA6rrkiy+9UkhGlE5KvDRorXAtujMheVNBK+AAYV3jAx5mWf+sePa9iZ1JauBsdqW
Pm5GXTHoMs38msmB2GVvsfyN75isfQZa2a1dW8Ql5drGyYmiUaiSIQG+4vGUnvfD6Ck/Jt23yvFe
4QqDMORnggqaFbRjuY/O0VPj1XaqFytmTjM2R5SpxSGcnU+AqudxnHAJWgCt5jo9m6wuCmem4Ria
H2Bkfd9f2W3ue4+HqjE7mOVy5wtLznFmm6W8FOumGECD6QvsNo9uh2gx4bECn22aaKtrHrBqmXsk
gfO6Slki15529UbH2ObDsImMAnLIkECSHyyyUluEUVlDQAP2RrP2PtqqoI7V2PznC6txCEX5UJYw
dGait6O2xeoRfSB6gMBjkQSvqv7slMkx5tsCfkfx26cxl+GlIkNkMRsDIC6cIGtg+sSR/x7rEFZ9
8TZBrr54OjO5YWCG0ftgfuyqBhyjoaurMh5olaMO7AQRu6vwJtRAKINoAm+EUzMAOMU6VejsP0Op
oN1ADuyQrcQ9q6JkyDyEmRz9jriA0gS+znQdotAfQ/d3dTirnePZO1XCWy8yoJO69PDnm+0S1Ry2
0KI3lll+qnEUexWT8eJBbCxjkHaAHniDMFQhpZMT/9JqnJzSMKQIY0hohYQ4yobEqhEUPwonwsE4
Bbh2Pzn02a5WwMWhwwZW2L+OFYux3z92bf1LsjlE8nHNe85U+g3sL4P3kRQNq4k+fyzC8SdqCGy1
jAObKRROGdIwW0NYiBJwTlx/0y9KDuIFWyZI9wW5nxu2ZBz/TXKnoZJd429XQZs9Tgof9RAX1dbw
SO+krhEQ1xrMSUMU73IA5WstTj9ZPEKnwamHoMZzsmNZ2d5LHvHGYrm31NzC2cQhkKRhiG3Wx/tX
hiDrGgdn40FIkipNNEHrsu4Io0t5fKr4m932fvAoxjU/ZM2ZAebWvXBV962zpQ9dC4fPgV3mfW8z
5kOPOtsnA0gc3d86qZs3F+XnCYBigJ1WBWTiQOYx3rKSv0WTcOznGixp4RJ9HLpPgOmY3YZuuHPH
s5jm4amm3jOa8NBokC39gfVEkuhboPrXEQc7uEDiBjBWl2VMhgGbyFhiO+Ij35uh+4zEh9MMT/qo
XzCN3ei4xS76VORPktQrLqHWODRoeCYRO8+kXBcz67/ONQkrrdQfv6rym3qk5zUjTPB+prYw0SkI
UuRQk/xpxot0pDj6ornC2GKGrBngzNnUMKD2AAQy2fbOgEJeeEyTOlho1mrKj70sHktuuPWoyAwC
FoLs3CnGCw/A9IjBwNnlUzGj7BrRSrXoHQ2kQiX1rxnPjwWz+YpqPFfVTxkTdj9KyNnscSJs7oF0
veRSExOBBokiLY/x7WcCwQAOBub4y3bSqX7aknWI7QIEhgq+GpG0U7Cis2VguDEamW+sfZmR2AGE
rIYj5YHzr2qiKhFUIWrprZ2IjqhSplf0h/eaKK7u4veSDQsYm8OWN9Q71hbm3mXrRRXET52Y2GbC
LcxnEA56uGHSwbZa1QnpAVAfnJ62n0OOpdITp+p4R+gEFZyLf75sHsBEvKGV3zSjQzinkfyYAy9E
U6wQINjHHkqgEYWFPVxpWc6EDpJ016IjE/JPN3L5wA+GZNsaqLR18wAehhDqBhxTbLtnjyNf2Xqg
ZieG1mXvURNuQnvxUTuUXOqFjOBhJ8viqjDNY00Jp4tpIuiHZc7l1iAl0N5SrQgKUv0W7cW08zWy
5/qQpj+ZipoU0XrvYaIPJtAnwk8nPiWtBf9gVtu5iTdKLBSzrv0sLNgqqvrWyL/GfEN0lIWbEJBL
EOr8r/87T+exHDmSLdEvghkCERCxTa0pk6I2MBarCa01vn4OaM/ehlYz3cUmMxMh/Lof99k/drVt
titTcECaenXuasDcsH3bp3j5XGpM3iZmaISZt5izjtHRn1dlvJDebPKj6wwzS2lhhcKmHCVPeI3B
m0uxH+b4Kc4GgfkRM54Na9KrIwDZflVsWBM5X9AC3SENDLERbtsRCzgN9wbrcJWtHI483PBdqu1m
Eifqn5u67VaFVESU9hK3Uaexh5HJEe5WJGyEbUiPk42pm1HPG7oXUG93QPvn0FG4IZMDl57I3kDo
cLPkT9vqnyzHVWBzeM0d+VbU/d3LjYeEgyxHoexhxkEBOvyb0Dng2NQnQcwcSTvDoYmWvnMV/Slk
/gaAbVqnuOkwNyUkP7voWLse89m44huD/8QynJxhn/GBKWjicbPIupgBEy/y5ioHINyxX+L4n/5r
zZLQiDM6dJAkh9Fy/hVxM+5R4WlJT0Fhbyu9Saby3NTjvE1j/wxEhqhcfMAWsM5lclLQFXKH7VCk
znZueQ7Ctv9u8ZNtMGMCh+trzA1FTRtfH+xd6e181uFV1PseRSQYiScA6xZr52OT0OmIvf/Bma3x
YOnpxj2qzjKDfrKj6Q0JfABjlxTLhLQscXY4sH6XMkY9yJ+y8hniC3WOJfahiU2W8a2NgpjApAYh
Mc+L5BSBVsgtPDh21T/k1d+2bf8pWsRB/Ml9YBY11z981OCCoEo/+GV0iS2Pp6l+YXfqX9v8CPiM
lGDivYa99Zc50cJwguloy+HFU+EZuZRJa91SeeiJ50JkG1PyiI2e/ksnKZ8DLbM1FMFg403B2W+A
2xjWDeA/MNEB6YvdnX26DCYKv2DBgP3GDUa318aEfg9/f3x8nOxSXwSs4pUE+rmOO0ym+Ef39ATU
s4lLKYy6VT/q20BbBezUEVeO0b9mc1gdlGtd4jF6VeEhRJ5Z5/Qo4NVyP4e8LQ5TaoINbuEGJxz1
mZJR2TThHMpI2jL4r/dyuESB81aqstgmgK8InwansVOkDSC7sqj/5CPDr3xS7w4M3j0W+HfRisMs
uiPIprNyFr9iUp994kH8wm3LcYTSx9mzzlbcHSHL+lREuP6st0OJkJc5049hUy8SUyAI2t0rMmcd
RqAWkZN3ddXhOU9RDruY9p7eOYYTHIrBz8YNzblYQihzRJBmay8tFcO23U1N+mA3VrvDM0aQPyCz
44qHCn543cabVtjvNApqh7Oxzeu/9uLxqw2YtM0ZTG4bI91sOfLBVCjKafrqW+qPzogzidB+N6pl
+hz8DZI+3PhW+BUoxTGUGWs76pVFtKRp1LTKBc0cs3PU0qM73dF3h9oUKOgFsifWpobbSaX2vOe7
WYVXox127OTpR+RxumIOHvDc/XN6E1mS0mv27VJ6K5bxibIo3ulsUnCB5aMZmRzUMKWNsYpIKmEE
N7KUPjsDphJLLYbGL08O75VA+WntfNySeuRAYkwnCLiVV39PRv5kGsAvZCt/VCcfrKr5YiMXl2qq
PlWj4SoounuQfRs8HdsB0ipLlcGbRFyMix6Q1f8sl5Ya0F/3OQMu0ETlw1AhJmZxzdEVLSxwbGeF
pfhcByWwfho5tfHHFWXxGLgusUKWgLS+1yGHf8vgyi2RSufNlIhzJvX0oopnRgUa6zrU4XFmKeup
2UZMBr/oDuecuNNqttLggKfrw5k1NhAbVTEJkm3cqK+K8Bhev7vfc58A/fRdpO6fbBL/AUhFj7Lz
vxSqyvm1J/Vjzu/aGJbgm01+aebD08kZtdQHQEjMjER78Ikq0sJmhyBfA07oiYiYMOMIgGf1CpsH
doa6xmibIuIClgnw4nKg1tZTm/14sb5N7jLcHRE3aSqG4RRoHMlirxqK7ScuFWzQ2Acsm8AcZRcs
0tZD7aTGibpbfrz+7tPJ+4wQO8ZwpwuTvk6IFQ94tUA5GohiqtnR3k7TinboRofuJo10zxMJs0gi
ULnb0qY1OcDh0EXgqYNsJAuh9FmNzJ5yaimPWR18+I51Gyv8Aq6FfBJZiEqJu4FCf60n9Z1NFtdK
gMuodOA5O0k+SxZLWvu5H3CP6gq4vGOZf0ePwxK1t8deUkNSTDRp4DNG8CyRsnMvp+16nl4tVT2B
jgsOo0npQVt6rw3l1JvM4y5Cw8Q1IDLAWYu9QOqDyxHFat0GgAVTXcxG69ZysH5lf7uiCvapbB8S
dy/L8Amxe15TNYEHhsNhhC0IfEsaXTONZTY1bhqu7qrXLOBLZVefZbfUL9wbqu2Wws+Bi6bLRaqr
vuKUOUkdvdb5nHOhbTLAERZtFC7Nhw5cyxFip05LxbvWxlSO4fuf5bmOwnAf90ULiKz5wdsaYxlH
U7WKXWO47M6d8jg7UNRbjDbAzEE+yMUQ7uOnZM80H3uM3xdqhr8nV4HrUemXNWTVAychxoL+ITb7
H1ZbLyPFC1ETg2mmokPRVPUOgwjSoA/zAMvseO4T47u3Z2IwM+IJBavE06LyONT5X1Wb85KBAtuE
r6KUZwHAdhOX/ntXXYLYlqB91SWYPdKS+XSFc9VugOyRBB8ra6P1/IIzgd51UuEjqa5UWPe205pn
4ECQodtNrXzw4klzF05fQsNB0DHcw1yBCUya73AervRxc5muOM22bXAEq7uToH8Y1zS3pGzeE2YP
hErQ1Ziaech4RAPGp4QIwRqO75KD/McYCwLJbAz7uqWULGlQ9jMPBkFMebRt4UctLJpBaZ0FN8Yz
ird8lcl4ZwAX2cweVyXSlgvdPvV3bllSMDV1/1ggik1VDMgY3Pz8vL5Mef5MS5/kIgz+vlFd/zCm
xb4w7WYjRx5jwx2/K29cHAv2dJCj+nZaQ5zMwdqaBCy9NopeaLCGuEbiTwOXTTkhZZxERsT9deKo
Nx9meEodMgImn/Hhm6z7MIqzkRfdyjXY2zT5J06eVG46XnwbnOG1asj6UP1O+BQsTIkZDDiGfIMh
deqbgbrldDrHC3MufIYr3mxQqJ9lTUewL/4V+VSsZrzApY1jNk0Gxn/yyWo45UYpHwcHKl//Vjn9
g/uWGB2Xh1nF0SWqnG5rJUSKf71+4Nd5phusWyIO5RknmUWZq9GfapGRw3bcU0BtGFcYaYHfQ4nG
aZRvep3VV2f0C3orrk6E2NDoeXwtsA4/JvTwsfZOr1pFwaMfppcBvYZ61+E+VwYgxVj9icN6fg9Y
Ndczrwc229HYuVlTfI5LiU9pT18VbvtNFpohhamBeBZe+01I1nAFc75iITLl5tVRYb+zW5LFGFqB
j/VT/Tfv/uqJPHCvelI0zQTpIf32Q8f9kHmvtqFjlocS6XvtKLO6jJQs+Jn7aWMt3iPSFfsBIvk9
dmEuWXuBy+Cv4SHIuCS8rzYdRTfGFNS+gMo/mEbt7Om7SshA/WCq/xxat3jH6zVvLOmrIzntF52a
/kFUoBQJQGsaWBi1KqBar1XokiKpbNg0mJovTFLIOI2z9dYmtFQG6h3pVD0MBSgo33ATWHsQCV09
EGnrqOMtVHZIeszIIK5IK1hDQ+bAyN9l3TJjSDQiN6VH1hBUd8uIJ3rCBlbVoq3u5tiaW0x9e0LF
uIHtQT+LOCmfZbaHF635bepoy+IIvYFW2i3wpWDn2TYmVTbGfd1hzuzq9Dsnx3tQmUEvPVo507QL
Qt3D4CUACsLo1E1efwrIQpPKvrrkSo6BgGIz92JvzlIeBV5/DsIj917vTwfvkytTdBw45j+RJTVw
7wD+SfND80I/lDAoq8rb0Nn1dozxzKMzoxFfHqcfJCGCSHbGhCbU7Mweb+qqrxghZc67nEMeTCP5
QdPX4A+WwSn37m1bl/vZgSruYR2AEfQiBu4PcM2IWxLmZ/DZrqpAJGs+6BHpnccGnTizDJN0CYtP
0kYOCDXhnUrXW06z3UunOciWIt6YHHuId/gzZvfsK8DOtGpVkT7nZXIzw8+6ddSrzrWz66T3mgRc
m8Igdh8a213Vpk+6a2yDmw6LO5/aYp/0Nvo2H/JVkDZ00HVtv0k68zrWigBVEl4tbk4XSPmY/TDv
44ct36YeJQTO3xTW6miV3NO9xs4fR9n8q5rg3JTsH8NvO1VlIB3l7tFVM01C00XheMfwRoyK6PAq
9bYR5oJrYvHLBLV3r70G/2hU0RDWX6I4HNZxibUe/8XOFa7DMq8+bDAcDje6fabmu/bltBcwrMnj
g/DXkd63SZpTtaFh7KTcphxdx5/cs4s6uzWxZ3xP3h+FDxGkQxkfk6m6w1nLqEyjcKB3p/zQivMw
+nRYRxwJCPNriojw3JlkKWQDkzBt+k3tTi8zknZdOuE+rINhL5TzWtYjdD3Lp4pMNASq+IHr1Mk3
YaWTC3W06HqV7rZp0GPBrGJcwOaJG8cnQP7uqCqLXpk4erSG6rJ0WGyZeURrmTkAKlKmL1DydAj2
tOmwPQJxOjGpELwS9DNn/I7wXwIYfYSwVtPCubFbKU+0npzsFMt0EhXhwWqoe5V9LhFwqFSeOOlw
fYKnCCSD+bzH3dLU29kpmu0ypBdhMGwtXrdtRyb7xDCNA1u8LZw2gCIUwfNh+k/8+iEXnGSdznyO
syg/UsbxEOVhcqBMgxEfUfEaYWddcsJixPtsJxmS4Nh9QvWXmzQzH1mSrS1DXzpKvPzUITjaTecd
KuG5CRgBec1ytn5ZQgPpiY40DTWIZK+xP7stDcCVRxcxSa1nZoi8hQELVtkW5abpA1pUVGjs6Oy4
VMv/omGYWPfyRTD9Bbtk8PQZ1nA3A9zbXsBgqRVDfSp8dyY0zrVHJxzfSd+5IalZUbXVEaowIHnz
PymyCBWD0WLiH5XGDT6PdblwUmAxklXhWOjZp2ie7RPkAYqUJJ/mrrLrk83wiIH/FL5ZiRPuUqNp
WaiW/+7vfxwacn0yvX7vMd/mMelBT0r/rOzCPTEn/9JVUe5K+2/rSI7+JN/VrA+NVWeQprAYh0bM
Z8GA4hxlA8SVwaUSLHPP9HbxC7PHnPTclhhaRcCOQ+EM7MNbJazi6DNzBUoQXhMXtmBpVteuLbs9
1NjoyZIDIaYJQyxLNZT8YVt35hsc/JJkUKnhhpI/4RpUISvS2bYV2eRvUwJKZNas4dB5mXnP7GvF
4WVx1hZMsSi2hqDyyo8K6VKoY2TH5SVaUhd4Tq2dI8RP67MUolarJ6399zKzXoqALgKJoPlGNxam
5bstjOzQOPqrzjwGO2l0ScxiXRv1KSzi+WrafboMtJ5dYc6k8AVaOa0E8Ozuc84ynrsOeICM4IOn
2MGm4R7ZXCP8ArXI1R3OEjxl0DK8neMwv6kT2jqrfNqD6foseggDpqiqI+MRyAQWJSJpbJVby6Z3
jS7jIELDGUQf7TtlJxvy0N4xIuAU8ZKdUfgY4f21C3j28DBuICH2vgeBy8nJIPRV3V/d0vzRpO55
xi8SgEKjE4aY3AL4+W5TFrfbRMWc8oHepOQiTtrlFmabOkDqH147uohxeyfqOIThowJkB6/wyUnd
em23BIJ14rPr4mfP5inc00ZIFxeizt6eMrntXFg4lsKl38sAalDEfEuybswI63A+6nPP1GNHWZ/Y
tBRd7uKgwf1cepjXO5CKtjsfnUyCUvAx7AhpUDng5fAMFElAJxI+LVfc0ToO3PnEyNcXej9Rv/Ro
PYNT4qNf2P+VEANodIyRgggfP1ZY7OE4p3ITBxqZubOnjaZLc1W1FL5FHbV9yjk7+LMnmdn7fqGQ
BxxByABUTzR+X4I0rW4gjaGWxAbZQxOZ04me4tF4FMlAUt2KxUPqXSr6YSdBltPsEKzjpoipjUnu
ER6yE2HEarFVER7jwcLkh+3QMnwT3c0z1oWvUJ+a/iQku1NSO88ROuN6Au/s8YrvrNYBzV1Rcgkb
nmz9tCn7TtJ8WfP8ABOyQ5fy1tK4zNzMjqL38BiU7i8diWvkMm40oafqyGZGlhCWHLGUVTAKx768
97Y3b/vAPwzUax0diuaJFzr+SXAXR8W6VZhqUGV9bvHKIEcnwLt45Rv5g1cPRNS1ie5++dQLJ9sK
z7z5j7m/rQr7Zo1Os9GL4OXV9W1KMdYrE1QllEe6tAuQr5S2ZRyR3LeGplMKp0XDkMCyd23glSuQ
2Dn0qfjPGCz0m0yYDG8ZVpfEGsOAu6uwow0sFtw/xgzavIdsaCjgc6IGSDF50c4caaAFNgPnmNn3
Yn6UYHZYPo19KKyzMp1sFzaYrom45ATpIt+fD4xr1dkpnnCH/1UZbIsIHqg2Pbx24WjuGEJvsQXb
+1gC4DK42WWxmYKqb/JrXsqt4aTvBS/9xvT/qYayIi0RRJjAF9cChAUzxJaCSp+eeCyHezuKJsKu
3Y7OI+tWdhwSYA7tcm39pA4l71HuG4ek8vZWGXOsN80jPTIkfweXjpms7A4A3VbabSjyjgvm8MbB
D+fyKGv0RJMxHoBUGuPMAR8NLSebxhQbyPUdAjhlMjj/1aqyoIH1ZXsTiu8ZYwzZB9J17yjcCEBu
fm96ykAGy1zu+0QMOhISRRc0azcGI9AI+7lYiKEi41YiPY9IVfHUVwNeNSdmAM6AzvMXXzEvw7GC
9mzp/JqMY/j2rG0zwzBj85GiCnQb9elSGgaK2A+/k77JtqDkeaeReRpsYApeyyjG4MF3x7+9dfc0
wVXbM212fYOcCtF6WNrhd2hBzgwUtlI2u+ZSV+p1YITAMmEC7A3r16hmgfUGIvAjBIe0gOvKYJPR
Is2nPITwBo0QzkqQOVeO7YySSKVGdvcm8/ZCpmDv2DWbsYr/uEap13rAPxWg0VbRT0mD/JZD7JrM
HZN9jiYnv8zvmfZ/iplMeRywEUbM8lB5uCN45nw0GZPv+0i9R5LZkiVg/hURA7LE+2haJV7GDoGz
5pwaL7HrxlcL2JtrHU3LT7qzHwCL2nsTJMgDnbElSwURlRaUvFkvmhPbv9K5fNVli9m2ee5UuJQm
pjRRTmJNNBLdI+SNJUe7sTJsdtDocY53T9GSgO0b40vNhEwWcCKp+HKfj0XHGYqrHWDVg405kjKv
+Gn2i7eqn0uiZuEtzxhXOaNrrw2DurYoMnFZoEezaZgNtQhRz9+e3VvQzB+uaxWnKJEvaZMBTiKD
EsfiiSbu4tBO0b/RuBBvHW+Gw8pCbo/uaQoVziInZgI9/uimGZay5cuME2Y8/P7RkVDaK/I+xM6x
NMvUWHecZg5guYoT7QTFiXA7SSKW9nC5hNZrYXz0ObcJzA1TGnz7XuWvVW0QyWQRxGHpPhqwXbhN
vPc1TlLnbzTWn2BHppNtdv/3BddJv7J8mlu72KuJAfEeQJGgLTwp061rES0NheZgsXwpqgyc66BR
Yx0fnDeAL/hftevvPBk+oNq/6hmqTFWV0MQMZrB0R55+v/z+dVSAZfQ1kK1a/oFRNfXJ+/9/5fd/
FsWMYBsFOzkHBRMU/YzrjDkWWpOh3wXIQpRhUAf8Frw9Y/anMzBauVgUymm+kIT9cmOf+SNIcp2B
5utbIGo+GGwJFGoqLY4U0bdE/0wXVnhgrK0xOjWVevM6rhRee5Y5lNMMz6MVAnW2wo9JRu3Kibr2
6PWPUsl5l6ZQtHxItdg7wG82eZ1eJFgyyhjx2UnvKjsGe0FJ9Trv+l9mJ+IweXgqkCvanTuwX3rw
fre+hH8SN9WrQSyLeePo8qCpW28M/blLqmFHBn/aUBaOz0ZSTOKwnpNRN3d6yElg0pMuIdfBLN8Q
DEbvcSWcxMHg5ONTGj6lj01Fe0X2U8qRWTE0RQgL8T4YBHtBD/YHfsl/PROIpdFi5s6wzwW0TpNK
VD5Rp0KN3aZw8j3OHr2n8ZAIcSqTW+mKH+1mwcH36kspG7mZbG2c6vKx11xUfMuO96xunOBmlgph
WYKbwaR2zNkcstX2zab8EpzTrhk7vYmzYAazig+w0djBmRpsATOus9D7rEqnuMeisnAksAMIO7m4
mO3ufiGxT1WJjcwwGtxdSv+5HfEKwNnIdXtuwokMW1J+5BEHPjMfxiUlvQcMoKBqPdljnO0x6tzz
CPEyIUuS9hAhwsCUKJ/u3U+tj6mnFk4s/Zxx96R0TGNThseJm/+XyETznKToH115KgZAP1CPnkPZ
+lsnW0591rBKDeMzTONpNVosjhbm/GOWZT+LYMLwbtkEF7IiTwM3zqRbB3HeEoqfHzvhcvZyWXgS
CgAvOfQDyKWUGC8+Gngs1G/p1sBmVT6C2WhvlQF7WR9Kx8b5PJsscISCW9Fku6DGRT8lw41cLLfi
ksBjYJgHgncrbMMfQSl4/dUgGNlNb21nyFPU6UsYK0DQ/bbMz2WL8qlF9AA34li5SuF6IT/exwjI
bUM7FcVl/AqZQc63mXfByOUuCScPEJUFkhvlcUrIjsuIHZbkMCcWl4CLv4xA3E1d9kjbPWZ2PIm8
V2XJ7bEz9unkzfuynh6zwab1zcHP/vsL5w6CcK6Ixtk8KisveVY1t/e4x49quq3zOAbZ54yXokmm
d7IKRQLPhMB83KJJYUWNT72T4/bFDrKyeuOK5B3utRz/MddMV7b/zzSbacNJvKJzoj0UpXVKxWjv
0PP5PtZDN4wz3AZN2Sxu+WpOHiSNNDRdY1cOjUer9D4xFc4kBLKvggToKaNhd5EWkiK3DkWfYllz
uvcMXwKX1OAvjagF65UgE6KYNJdO8mRyolthOsyvbjhriN5/+p78EPh7mzMgjm1dbEk1H0JUjg3e
YUhCw3KD9bBQyexS0pVxFLPxkmF/MPoYH8xIE4ah3UdJb+sqSRsaLukdWoFX2HDW/JwZyUBgHhk5
CbBUIs4+5ALc1OKBKpiEIVN1oUwM0rYBi4TnJT4xf7s4Ix+sbp4OC5ADN2xa7pCnSRaN7VNUGVdY
vNx1kSg2Q6ph3Cn4X0UNlYfrWqRxiLWRYe5yq98NTAJ7/eWrnAeiw4QSDVye6xTH2Cy/tEt0KfHx
H/X6P9XxRPfmeBacXNCiBnXzOJsR1kh/Ruov90wZKJI38H9Ac4v2kY0mUsTdw3IVCvM4I1OhCkon
d5EHb4WljH3OJ4vpJyK/QU/7/VtWyG+UQg12PQtMnuAq5Ub08eL92jRi4MQXzw8g0P9Ab0LvtDiP
c2Ihjy8RitsuoyMBSMcGVYEQ6EynQ8sDgNtaIMWOCEw+PlzngxBUdUps2t7cvgg2FCx2a+JYR6ei
NY6UBbTNLHuvltK+1IA/DhxjjUGGdnTzVBiGuuxHyYaFX1/kXGPNFqZqwt2UgkE848ESUUh8GpuK
8Nnua14aXvn1aAGhyjv5YvTBcz5E/zkMy3Z4F/sRCQivKEBiP9sWHaKGS4mIpL19NdABwgCdLSib
raPP5G01CRXt3LbD9UtOGcP7JhGQcT2Vn7FC0W3ccSkYJMvg9BEaCcECprxbu8DrvDB1koB/HNN7
vlVWwc5XQjGq6Lgw5HEYgpXXTsFzGbxMLRRUGHcMmrv0GY2rjIfkTP+jAMBXdP6xFta7lDm3cFy4
SEn/ASsNdyOJWW4UzFwb0wyP4GeZhyd637QSiabu6An06Spzom/w3jx6LVeZLgjxMRnxE8Ank1kz
pUy03SQbD608DOVLNMmrNK1H/lvSScZL2dW4DYfpI2pmGmTsoThr4T3hXKqPXQDmgFndswXKb+Oh
Eq0XzMWmWpyYtDCKYwjveqPj7mzPfYkoEv9T5Cq5l/q7XyUyDFuqrRv5ZGbLnTplvOuXgjNelG9J
g3/L2nns0EfPOoFgPXXFJu/sl8EKmZfWlBjZCTguq7lamXqniCQ4kAwHUmJN5B/EwxL2chwBoZgM
oekztvam5E78XXA9Y6upDKyzgeVdioF7tIhJTGSJWW4z6iUUo+l0MiHHTtljgAVnZ+gQ2oOFN7Uy
7Fep4GtaPo3pM9Yp07HnxxAQwx7/96WS7HH8jLTKhaniWn1LTT6TrQQGMoTIjKfGqHgdy+hA04N8
VKbJecf6CtLRwdSLR22EwlP4dDTbfrSzCF1s+MwWSND1g3D1i2dN9mHu5x2PEEykhM/WZIT3mijH
CREXTSBjcwyOIy9px4e4xIfCginPeM5HaixYMpMYxcblIs4HiNGK64DO6s1JHLVyfzAoziuqevk4
Kb5HIft92P8IENoXGBD20lz3gqvk0y+L7iAWEkc2bViZkfgcN95j8aB7W1GCBtFZBpzJUiolV35K
BEwsG89U9TfXD1ggoxIxMk6CC/EtMqGctph8oyuW7MsxhVaoWyTyJnih0gPvgfnLtUvOAOagudo7
PEIaN9dcIt+NGFq521be1mwEIYlChDwJPFm2j+lSLQrFzAa78k3vj6iH/lo6TxM7wE5FLHxqFC2n
dxmAC50/W4LtK1+kj1Y80NAWFWorb7btZhfQJ9wr4mOOxSlvwSCAF7tPxC03NM1Hp7hO3hw4PhxS
XQmxqi5fW/NaJgfwgsXVxFqBuL1UTjXJrR+HGYUXvY3TbXEusDBs51hBzSoCUD62NT4ZVCeUY7Qq
K8Pj6gc2uI3ma5HTKRblOXXIRr+H4/HH9CjRbrPqs8aScgZ+2fr42zhFHO1BgEmr/rgNtR6za/+X
agpV4QZ21JBrdWCARDghh63UmyjyxKhxe8L2qaoCll1cAupaxgkYWh+KwEA0supXB0sEVDL/Wp+T
dIRAMdILoMmY6jqJj5VpVVvhnFJJeqQsW33qJ86viZw+iPXVT71hA6B3faAB8+JhjM/tctrAlMRM
L+Cp7Gb8Jeyqa7Tz8gS61N3MyDEM7zlUh4oyq1AC2JbYfyI4tNuh3keaLLWw834zm94ytrchEUFS
5DVW22DOgpVv9Q1gyuKAo/QlYyi0b2R2zBhPH6lrmU9DXhwQbmg0jynpzem6n4P2w+jIODptvlgq
eJ3aMCdq4nfUpe0TrrEX1SRq6+biTMXxB6l0mO+zxi/ZugQrOOCwxVM7KIYeetfyJ6kwabPzrOXI
56qi/tuIppvD2r8UYPEpibL+imV5XfJ/R/CbnlWoYeafKhGBjWsuhJ7YHZ32jN3KuZOM9NZhiRAs
a30YZk0XZA5sLMj/S1JCCbODLVIH7nsAs+nIlfcAaS7ZUSf0Ovw0jK739JTfJ/bQTW0x2nUopy2i
KmUS36hLGT06vf3XzpAGCwbLiCDhU2OLR1Rr/zwbfvhkt7V5dAz5SSnCfq7EsAPRgK5QDmczT02O
ypgLw6wXp9RFzG094whGx7+YCVg6WT4NAxHGWRmbAV1kgxnuL3XcO0ju2BoCJjBu26TU/iAizOCQ
mGJBMcQL05I/ozbEN/VVikuXMFclvfvGCRbuS+p9RGgq2A1x98aB8RiPst5pUz44PnVzePARynyQ
wIhrcBV1/Qw6g6tO63/UyfIgNKpBNdf3xII71YTz2nQbzowquhlt/cY2xsfvOLvmqx1MLG+Oug3D
ooHihdwbScgvLCI4OuCWyioq4Ckqva7imTbDVFxRdPFIEyNyYTKfmqQttz1D1/XAmz75CXzXOTOf
mdGeB8STkwebZZGgDXaFz7wV7qaq2dytigt92FrGy2hZEYo4Szg+fuCPMaQ597XHF7W1Mmef01V0
Ij+QndrEvjHJw3Y+hgdcKO9UNKxmwgcXlweptfkLaWZ/NnIka+zZb1nucilo6QToM3QRrozJapzl
eEwZ0CWOZZ0yJ3txgNU2zlMw1T+w6l/ImrQ89RB1gXGMhoZkGdCbM7F1rJlZ0k7S2CzPX78jwMim
ubOP/GIGvk/cYZxnBpspAunvP/n94lvEpuJ2fE8WTWhs2oJ7t4cm9PvHOEkz0O4EL6yhRUGiD5q0
UsMiG7tfdpXdB6ylpy7mwI31M1j//qXf7/T7JVq+J3Umu2zymO5H7Wedh2SMwByO1vQ0InXhZI8R
M426PpSzddCxeq6GUaNp8B6uJmQBjklSE/muXqRjDkTt844h9/KKe7qG6ZVne8wk5WFqviZbos2n
Nklfdc/xIptbwqF8RnvnkC9C0++Xwe341r9/BDrK2K44Z3wkGb73wQzIki+AS1mR8QkU9CkxB64/
QgdjUyPa7gyNsVizErHG4GA6m7Ik8UaFThFGex67GB4RdsEKUxU8Ro4V6P+DiXVOQGqWXb1E26oG
VvzcoGjXm8wtT1Xp3jsw9Qqc9q6a+wME8GZVVK61C8xwn1D4ClLLv5QJKXcjhp9rFhRHGaQG+RR9
4BB4HLnxrg3dPPuTQ+SlUbvGjHYNsEfOGB5FGr/VZyyYjgfbB3MCpEuChYhO/wnFjmOq/oSlkk4Y
cpEe6R9mYJs2yg9ThFnPzihiQTidOotNRBAM5DDKnQuqHTjFeYmW1mW0tSoGUUlJNKGvSoIKg3uG
UTlWz5EGBamYdze9cYzHFMggTyFEza7fj11wr1NmNzH5N+5z99n18NAlr1mUfiYl0h614fS8xBv4
pMRDhvjMz/bK4kMCLf2gE4HkasiRMl1ujTrl3xNcZjVeVxd/byh8k/E1IJ6y50YgZ+oebeAToz0/
uJX8UIIkShv1F5utdleZtnkwlPkG+BIgbtjm2wqJuaQIZ8+c6MlOXdy26mP06q/arZ3N4HJkmlPz
cZ79O01l+yST5YEbWc05pyf8HmP8wurwwQi8Z9oW7OOByUnkztgEMO0pas/9mZmEGqhEKrK3uA+Q
t7zyrsPomxDHP2W3JGvZ8WtyBMIGatSCL2iwJGzrBhUjwDuxs7ziaI/5qz04xbbw/kfZmeVIjqzZ
eSu9AV6Rxhlo9IPP7uHhMY8vRIzGeabRyGdtQY/ahZbVi9DH7FKr7wW6IaGAQmZWZGaUO93sH875
jvROVpA8EojT7djwI5GpFzo7biYQxruqruSxQJph4ZFA/MJ8e9Bs9lkqGSRNWayCd4usZ99KeYq8
mbG0Ap0ex9w3xNunuDy97qkPO3kwRIO3OsS1YBvPxcxNOeV8rZKkeMRGeHAUsXVe1J/NoW1Jcuv2
jWgpT8ZVAwto7eXeHXSv6GgWza3n4ynEap8f3BaxBqrrdS3RnCfehuCZixYgvrKRrfQfJMt/+zfO
zV9Mln8jyXxV9dQmNGD/8NN/eazAaRf/vPyef/+aP+yZ//uz6+XV7qrf/r/8qv1PteB0un/8or/7
k/nb//ruFgrP3/0Eaiux4Xd0jtP9Twcg6/8QcJav/H/9j39xfR6nGq7PVzWU/fKnyaQq/yPbxzJJ
//7PeUCkj//r//xf//o//vs/ZJD/+W1/IYFc72+gOYjbCS2LMWRgwbL5CwnkWX+z/RARGv+gzfIc
/rK/kEDB3xwTPL9pBr4buI4D9+efuupPCrlFPrlr+mHoWL4Tur4I/n+QQLbrwyT6j7AdxA0gjHxB
E+N7nhmYzt/DdlpA9b6QgDXNxLvvQJpUaUHyXOd8VqNPFJLIWRv23l4scRdeZNmsKK1N0WF8QoG8
RRlXMvm8jEx19kEhOHN9/piBQnI2XoIKQcKpNpNfMh5QNKUFxys1pOGJo2SOQKtXfE2zuCntMd1z
LmByq35dh2YrKmZkmv14koJc4hjpdqhNLBozazmtNkWZhEg79m2F1BD2bS0sklUQR6/Tswqb77KS
99PIArztHLmejeFhIhUOKZ1YxV7HODQYP4h4X6U5Zgby1K5swaQ6wtEC7Jvc4arokcPyAnh1V3MM
908Dc6dN3XYEKE4XIxYXpoRG3F43njhPGMcCtyQMc2Ky3YMnlBnoH1tdFYgAid5sTnE/V5s6AB2w
zKJ6MAVJBqEicoObVNDrTtQPO4HI3ZiZmFapba26Mf/13WpjxlygRocCyYSUnHT9k+P6b01roO32
+5eZ8M02ceo1g6z3AD+BDPPboBM3eVgynUfGseID8EUwT4yqhkEL2Xoov0l0ZWIcQDVlF1C9656v
y80u2cmesATbU4923b45zJvYWGNQV+GKhkxjECguSY2vsTfEj59MD11+QAnzBlITEd2iVI5HVG6x
SdPHtj2NlcQ84L9Ufn2ZW6KHGy2GE+/odqyAEIeln6BWDsmorZ94UqpNASeLgWP4Vk01b0cEQigh
NKoMJsTgiOI2jTAQKdV46qffwAXYYWvruzD6M+hqLrgecyq48KSiUnVYkSelAo6vCwoHwDg91yRF
xnVqmXsoI6DZ8v7ZQve1LOQeC/ThlLBwvwmk2MddfjbGwNsjy9n3lDAI0EM2P2W+IGrTK1U/gvwi
PDFqsP8gLJ4DgjTxC2DadIvzMhOwT1E3EBWS5ta+QvG/wmqrHyFCt+oRoTF+dVGNm4KspIyKPaut
A7gYTUxq+uYiKKHZ1HigmSIFBqJ4KgF2s2ObMRBAl55hirdCSRq6RYrONNq7XmCpkQX2KGLil9Y6
5wkbPprsxe+lSVTtfI3uvjk1w3ef5+HVuOCVGGIe3AmTw+yHCQhhqoym92qoyC7Y73ShfFuM3lP3
IY65TlvyT6D0Ldsw3AJMSDJwU6vJEY9VHqA1b/0TVhck8Sna4a6HooqG9qBCVnpcpP5610+decW6
0ZBpuzUZ4+3sxZRTISTY1DXAMa3Yf+dpYx3ZqG2XLXuYGjUqptpC39mvS1HAwuiE2BAlMcBcKlG9
5zylMnaM/VR4xqrD6RIG4zdCi/6gChYgzAKeA6HYDckx2eiWBI0uKkkdBoWPeeoELUZgiMzBCLtj
5DIlBmyE9fAmwzeEOy9DlrrMKpMlPtyC+wnHnyAwPjBmr1yWJiX5yGhMsG1IOMEhAUNQ/9OoPkTF
dUo/zpTayxh4sf3qqZrAeKT72hR8v7NH8oRLaOniC0zyEIdyBi3Dk9iSWwBeYCfPvG0EJDmAk4Jg
/uBty68mnd8T6A2Uf3SmQ54urUwyIp1qAMtwXjbufT5P6lzMzmNbm0cNf+7YC4BZFLf5ehyYw4ax
ptULTya0rGPqXKBKMMEosft6mQmmjKdMz5Ame8IUsJ1eWYkmRrX30YSaBK+G2VWizMVP8ARi4+AE
CaEYTR/sg6H/DKMEXvnSwkYyXzkWB3rE7ieKhHcuzGL5dvtl8Rmuirb+miIBuSFLQJ61FNUO+hL4
myiY0uLCkjTcRPKmRCK4ilzmCmyJV6Lj00Ijc4z4sO+N4DNDr50MhrgKU2AzRKedvZl5Wc+LElYW
Qxk/uMyIbkowCFnQRtsquzbHtqV0twsKVSQ/OFsgcg5KMXkq9qpmCJdkzP167RD4JsHGKGOG5tva
D2S7sfZSON7SSkcbq1hkISzHAhnv3AcrnO/ntB3o2EPy4wYW83gwWQlDH9YhnrnKaGyaBJdjrFvM
gzBdgHQQFkL5OrmvJse9O3FpWhZRMqrEhKz9/JflMJESmQk4HGt4Hit9qPAc7+KyedIvjkc3OleY
T0k2vxkm47bAc6wods0mvJ55vfee7b2lefuQKXrMefi2IUzsJKwebLPuS4CgBqocZoHKuR7Yl8cS
2YdPYC7qtRt8CTgSzHIDBHpHYEV9EBTmK99CyGaD0N7mJFaMbmceGzF9cDmyRvVuXY7nV5GzanT1
L2DtC/gqajLIGAGXZFbXkhuJ7qfqvOcJj0sxM9DLWueukw9GAsEV0iaVwCJ2w+TE2XE0u6eZjMed
PyEyMOCKrKFn0fLRxAIEuPcl9ib2F7QLZDjQkil5RNl3C38r2XauJKLaIvPTdmsIpT67CCdxt2hn
mtUko2PdKGb2CU8l0OcVcfLTfoiDbB+RA+mhg0XwirEJ7Ft71XPLboIC00qrLl1DtgRcrStpLpm2
0YkUl3Frse81neFIh0pUlijqnZvsUL+cS30jPewvKPpmUizsvEaXQMp7ChtvYwfluxjbV6sT+zKR
j55PZqfqz50yIenWRL8hZdr2aJhacW0qRJL+eGlYnDHyvhMAoqRR3GnUyk5aboZcsaEG7p575gPU
wkeGvjyCoGpUZ61qyivUjavByc/kKDxWLFRpnrtj2gx31uL4HvJbIOMHaRjTMe3bQzizpRc1Ty7R
P0dkF4/NSHdTv4ajuMOztG3z4UyE+4hUG6mhEzyJlNF12D7RDr4xycakz1FQReFrpNpNrs36QdZA
lgoSiqug+jLsBZr1w5TD2YDAPKQEP63qdjwoLpQ0xNbi4xtYFUOBIIDIGOmPYEG04W+JtDtEVfXT
kBBDF26TrmDB7OtqViBeHG/6xSQ1KPfeQ/WudVOfMkfyldF4MvMD6nrKtwFZZaO7K3s+kzF7Y6rp
OkgJnCVdBzUhYYqFsRc6OJFDtsbptwatcWxR0tuxZW5iSFXkqrV8ZNztADF61eXpUidu6yhi84Yf
Zx38mXc3ww3Zet+JBlwWDETruDzrqzDcdpgpLkmGbMxeTHshEhDAMYMT3uQwtXrjlNn9E0g/YAPR
89GL7frasTFvF9gKzGm+HlPzB6Pikxxh3ETDlfYmDsjyy9IM5NEPEyQfqJ1s2GTV5PquqdmJPEJZ
/qRZ02PrPZRy5jXBMHMa3StYDMw6su7YLyHhoROL82BX+z4v1LrOs68GCB50cVBRZTEfp6lDl5Fc
xu59slAkiu5LxON1gdvEavVr7l77EUOjUWS3JAQ9m1Z03wi2yjXaVxRIAVcygjBR+hQ8DI/WoXp2
M+cxi2VGss98rQz/E8YqvmrL3eDwBZY0EBMX3xVBfK9i0IHh/BpKr78n8exq5nnmbO6pqVG5xti8
u/QHgufTnDwWZTBsJfNTPkvFgS8iarmjdS4mtuZA/DfY89iVL/S0qnSPadGtVY39OBnQDWUKkVrN
VrRT5LtSU8P69nA3zi16XZuEEwgcr0SiY0om0tCRzsfyiGUIk7KZ4oBp8GosBC8yNnspJzjlIy5o
gSpZll+VF+2XmDiGR8vNhJYEk9C8BUrnYTgQt+Q8njopnngW8wh4M8bFz9Jzm1XrnFvcFlUMaSFW
/cXXIKK4g37aYLhIcSTKQx9U5Woo4lW4Se5LZd6bPWEPBtfykvgqvBk4ByksWczyw42rVyPZRXnC
fnt0m200TyeL8971vy3mJBuTTgOV8HTto/oic++UV/NTnzE5J4SQ6VzHwej2wCMMVE25/xmnxEKQ
kvA8uzz9kyK4iuWkalL6kRreUlTKvedkD9IuPmxiB4s69mn7kndQC3CoRpJixcwipSTppWmte3LS
TshaN25k7KHgkQpeGDzeIoMX8jrOzo7Cj2Kn5JXOdPRmOPIpncYD79KVMc8jaaeTtyVzzGKh4NVf
dZ63rDJJYjUphnWSvDs8GrjHCNkJsXeqYVhDTKP3cPtdgBiSfRFu6i9LMU2er5E7AuocSDuymRPV
mXiteSmmnvhncpGa98AvvgFRe3zrKXbS4eJqZR7/4EkwkkEuUkwlh2Gl6Zy3FF9kjUw/Y9Z7N/5w
66q6PCIhui/c/qfCvLAPbLknb9qCnOH+xmTAUK6as/b3YzdSRxvZsZQgy0MorRsJZmHLwhwJPZUz
CweyOQGPIlDFkdXM935lcQ3Cb3xJu+jOE6gi3d4rj0Rb2GsAnLD+5/gpa8VmaAMa28XTX7VJc3Kb
h3BGb1mWPVVtvV1Gj242PfYI+uepCncWO89WFWyAowQBN0Wmkep+X5Xh9xhXsCDN5C5xECyVBiBS
O7LEmtzmJEuxxzlkwLSpPa9JEEl37KR2MRF0XBFcqWPh7BNG3CDAFgj65D5IxdrNjXwq0gr2AK3+
3syhbCJa2BXCtF6OyViHp8l3qLLwjQFgWc2xwj1UF5cpxjM0V453oyP5HGcUaRZs3K0rm3JbuP5L
3JFIDjp3P49Rv/VrPCBVS+WCoZalcVMe2M07J4LQLgPlJnNVjNWmKQ4CrHuQjbd551U7JlszSKH5
DfzKnv1avGWpqjdU46DsRJzum5ZBZhhn91Gc3jSmTl47o7AxtZD0K/js9AgT3zNbYIr0xhddMo72
ET9u6qH8yGONkQcwWqHnc6PRv+rXPkXRQRzAkms/nGRnD0hzcHo7eDvRCOVLIihJnBFb5w12xYTv
Ym5Pf27klkBO+ErlC7oU+2pE2LxvtfVCeqm1QaKdIRq5QAdsD1IIZJLKbXhpR+8q1fAnfC8bDxHH
UGszb6ghpX1YNWrzfPgUOmrgVzrW+c+bPXUhk5BhIIqWu1RlAoCg4Kz15vGCFGWt7DR/a0eu+1Hs
UF+nBIETxQE4aNyOflXyVsTe1Rj9cP1w1hHomYVMKkSBYUxxhDgefHg/sc7L5KZvWZt3LHeX+GDG
GRxpc8lMPBkHzTY3KHeWqG483G6EpyIgydwBQKtb38eEiSCumz12rlpsDW72e3faAe5dknhA2EFy
Zlkhu18vS3DT++GLRzjxOgsn44ROCqhauHcwIK1VyRPu65p5Rk1ohR2QTRtrcD128GS3TfFK8ZiF
hrWXLMIPwqK7EyZR4V6YvRQqvud5g8ky3RW4eqaUR9jrmR83Vh1cEa1+CjCjH3sfQRXQZ+LP8Ckv
vWR0SdoG9RNTqb1ZbDsz/aEjEVuRxseaEi+Fg//uogpAbeQSgSarjwbR+N7z2vAUoIYEBUN6VE9U
Jb7jNVyDdpsldX/sU/Lu2kGfiJQgPdpA/g4bOtiWSWSuymTozrlxYzjD7ZTE9ADmCx/eWwN01SGq
+2EDaw39FJyYjaWX34/TN3b4xJnIUPfkqblE0G112tbHKeoDIilGkoZkP7700RNhmHxkBbK5vkRd
PfUzsn5z5O+3iSqle/KGaEJDSuIKtr6Pyc6ja7eDEQBcuZ5N9zin3+6yBhoIvEEZSMyerZNtkgKd
sT1rY+bY2HyahXJE0WNn6JZdRlDQD9Nu3UYZWkgq702lTfBxnYmvRLgVZmzAHIZRjEAY7poe+lFY
k5gU5c0dfFCQGPG86+OBaUdOyMlkCY5WC38EKz93lc3jz5hbNJTKi7ctKNd2rOsjiJSSAqN56ivm
jIYm7bSjyOR/2eYlMckOwd44+LeklSzzqGlHb+Sums7/TrljN5C9Z3i7tHE5HD/AhrTQaknGndHu
pZXaDSP0Ex5nVRHua0yuf61jQtMy6wAveL4p3Sdkc/ll0tChvSInwerNmFMJtpuQgnDobhInBdxn
qicwNrsZFcydcgDuUppuZ7/pXmdMF7uaa23tTf0blu/pMZgEb2XfTSBueZ3FYCXHGGXTesSnuyMa
BY7EaD+nDWb8bO6uapcGEHpc3pb4d+cKWGJBLe75SxJp+lFw47aQQVeRDbCpNhEyCrvZGb1AZimh
PhZ6/JUce4/mttaIDlpzuB6DeKaY6fOjO4sBRMeD20kMEgs8J5tFSjnTXOLA6C4R74q1si3DxqRI
cyLr/L3AEopxSPv4iOviygX3tyoZsdw7KVVRZTrZAaVfuw4cpKqoyG95elGBjAXF2hR9k7fMy/aS
4vf57oviemhF/upUJZgjRzvHJaDZjKbw4tFqoifrms+sHI7CqrrbOjIumqinG4V5K8v84tGRWp2d
2CMNmtyKrAYGVXJRr2ne31AVddcBQyFSbK6mPDDP9jiZ59JL3U1ux/YeLzKKNamGY5Ok9tOfn5IZ
Ts/tGeV6lGbw3LozxCOoU9exWwTPmgTy2oTXC3qk34FsE3ssYNMxiGYUOIC4mBhm/XuC5V1FzUtc
5BPDzgj7UGFU962cgr1duMUxr4vkHOriPlH0VliR1IvPBnuP6tndZk3yk1bl+BAdp8RU30U+ksGT
B8atP0iCoxfaNFbLEXloDoEGXY+9YV2K4aBCzlZVr3aPYw1BTf8o8pK7E8nYMmNwbiHpj8hy36ZQ
BQfDzLlJlp8OUbzB1/PBWBzNr0kQB7LzEiwQSnFzZObZUkf3q9kbiD5npHmqaq5fNjwv7LrNoySR
Y5sFJeygvCfNJjbPzaAfHeXq+3ZkUW23kkBDTgOqYH+Xs7HYkwHa3XRleLT7ms8y2jej8BqU9Tn4
fekVFwb3L9SMYsvmCNWMmq33SYFuMKNnvzcB6IXQJIUB3zLHpHDm4nnluA/2Xp201wwv22uLzNGV
wS+yexbyqqwNeVUv/1IzNHE7MU+qr9DBzfZwQgGP5rq/r0dj3SyGE5xZ6tawAJ9nAN2QNxkfkTfG
4Itwo01ZMB/ZS8u7eMoAwo5t8aXR5wfnuVNMYPiB1BHeLn6AV/EffuXfv6ZiofFm+cHvKH8C3WWf
KqmTjUNO7GWCFXXObT/fYlwj8icvCMErqbr8Ni1v7URTvGlvcWSJ+DJHRrJF4oII5loX9XxjLcRU
6lz1UVfqc+GL3Vc+s8YKX1qdCOsuwKRMal8TfxD3cJjrufulUD4ipfPejeWjK0qpcTcFmO4bpz4o
yXFXC/ssihJKfJLVODfa5aEJ9HOTk8AAK4zvwfKCnVXH09HLAoa6pkheCVRkbK3UdEWa47Rp5Ogf
fCaXatDOHRvP5rmqn0rUVk9O251FKAImduT+URnOH7PnvWZ1MzzIsR9OzECbbacYAqf5HVSi5l3Q
se2UFu+9Yn+E84x41wY5Yee/TXMFV5dbZ/fnp0NsHisg2DlUrQs6J/EYxgAvPLPR5EXg/XJy0Obo
CW+LZtHy6FY+jBZTuqSkixns9CU3ufj8TGoal9F7cApzM2Sh92wUTnmZUc0uhfy8kXGqt13MeNfG
yrJlkRPTfMPiSYk1WWG2nBHmc2JzJAQYgFihr4rOwLNmGq8kkV7PHddYNPiQC5GRcUtNDDeM7Krk
4sJ0kxpHLtHzpFR5SAn+3AwkFLMicSQTEtiPrOoQYecpxNTkB2zIpQj5L9IQp16zFBrarWLtpY2E
OgtRkUrAqJSRPE2Ji5RTpfBNapZNlm2ulagqIo01XI5m8q/ifNyR9aavZ3Rh2ygOrjXNKSQO9wCd
bqBHwNpvu8WNqGJn7y8Mcu2GuFY70HLfQz9jz1Ey2NfdxGyKx8if9okauBeq5GhQ8GZ+ukNsH1yz
zL/FXXY1MDKyJB+j3nGRyOMKKby0W8hlGSV9bjMxog0nXHM+NoF1yeUgqFITBucV8baWS0BeXSNW
7lC3psVgL/UAW68iPPeSMINieJFzzIpwsOatk+QEL1r4t0K3dG9ynSJUUdahz6hYWiMedwZT1dyx
sYk2BIcqZlzmlSGyamNxbYtp8bpE+mG+F13wzQhcbQIA+isq3zsxg4Yz6hdb8EHhFwBbYbusR6CV
rZmQWOt751Ah4O4XD5kF1B7VVLpiWwVSULh0KuaPm7UPQ+AQSml0yJDliRiFeFV256yDYl1GbE3w
2r92sCbXeTc9Wx2MmWhEjozEGJntLg46XBpxezfGdEZMmJZJCVURdyt7ieRDhhJZUYY3uISkPQwU
u+j8f+nQftGQF5e6PBDiVBx97d4iIyfAwk/Ftk4PaGRqMHVY8isaEXsOv0yW6bxxr2k+o+WCwagm
XjVLukyl43eWyNHVmBVgdjChdFPwAxg61Vm9cZOiX/vDp/REuZtiNmFG3JyRJBXhsZZH7ND37DG+
IMOFLML6GxTUvIC06A2SPBLq3dvcvrND1MlsVYdDf7GBWBPcXelDVrQveTG+xglXhZafZANAx27Z
K+cT6WwxIzQ3/BrBFXeRQLXclpRZCsctfIxdvhRs/GjZn9MLs2uHZDdDXmNTzlTg6HbGT12oGUsS
4rgcCWtiIfAm1jFa4b16j6P4Gos3igH5bQ8WEw18Qt345ZmgF7ycJ8d3Wa+peXjkzdxq0j9qTxJt
GwAlS2GgNqHL8HSCbzDo7EHhyTNBDK1TXcXYDbOtiKKvrDC5HVM6Yt+rVw0HIw4YNPMmSoGuM9dT
a6JrgFg5Zl+tH38VkJY2IY96Z81q5RK/gfKLrirgbG45/tcVKtQOSw9qavoVuxm9PUMTmB0dvR4T
r4GcljWDGtaKFV4Mi2bKJeB2nYfxvQWRRZl8hCrUOacMRk8f+yaK0tpZ6p962zNjWrcwFN2W8VLv
6XBLAvUfv/xiUMrJcmGAiS+PNKByFaV8r+QDFLAhNnNCNdTW2c7Dm8DyUzCkZkhilgsJSFBfKImd
S8bUYjNUyXTsmnWT9N66U3z6yYzVhGGPpOM2NzWAh1XUozbTWM+NxVVc4K6LJRo9L0TA6nWcjp3+
sbzoYZAgAXJzhLllv9luZB0YMVQbNTyaZfLqufVnqpS3W6RnqGJuPCRhVBnORQUx3jXKFsrLlRUw
1MncmcaI8zCUBbzTUDxoozr4qf1d4qfBwI180AcNPnk8vUt6gM2dQjkavAt1kSnvbNsYzBayo3Sd
76DF+kyEFuMhBZZ6RlCaxWDVOnzcU7/Y8jCqIT1EhUB6FMubIP7OYDWa1nzFvutcqNZc9230NXX+
rVMa1VXNGeDpbJ9eckTSs1vfBIJIt8TcEau6gZmwYxjOG8FGZZ/O76OubqyQVFYAfiTGBvl7W5nd
2sjEyncQ9xPmsDIgucP/472Oe6i9k3SukiRl1DwZLxib3fMg9WOQFWu7gHYweuZqHpyZQaoB8qEZ
VjLz1wHU8WM9giJ1KkbWstzFdSfBalvvnjCu+YWHkg/ejrYGcNkEUodcDDHom2gYJcZW92xUDDqq
Ju+2BHtdDTqYtojLILO73kEHl77weD/blGSrNF1bdgYSPmQJaDf9M4wz1GbkvVj5FKJvGbkjhCk3
hRunW+Um37BFcMkoyDjtRMZCynKjSOJg48cj36xIIVeiadok5MJsFIt6Npi4efMKR85MYPGKkd66
gXdA3aYfIjm/Qm1gyi3uhWO8xK51y/v+jFbxxKCXaZUar3sl2MelUEMbEzdi6cyPWkq945N2ZiXt
b5RQPGN2B6kMXD7rLW8t2sBZoSX8SobAXFPqYLnggUV/vpMJtmYMYMbG6jO9xll60jbhu5l8J4V3
iVDGQJZ0DdvokVzQDLKxCXM+FuwooaIqLMN+npl8hinuQRZXE0rB5V9+U13suP8kMefXz0DiYB9G
OuDep7W1rSdrwRZzgOrixrTY9KsUkV9RHGsDJKabpZQ/w/UUWWyQG1C1LiWakxE+PbeIMzsPZlBK
9MC2GZwdYEzvAB8CqFJ3Cs3wkzXSVVIMD0Ojv6sWSl0YRSToQNQYZnxhNs5+iI57R7+K4EYN5Yy3
j5Arg2sUaRQRI1PFjL2xIVZ10YcZJ0dLJ9UKO8KnNRWYgUkEQ11EuHZz0BGsAFn55oasgZ2ZNPvE
nDri2HA/WgNj1CB7Ym6FXOQHSqrNE1r9hL71HEBCYlpY2XtCBp5t6zAk/IG+np59pXG5MwEZrOyn
92fulQAdBcB7PBkkwc4juwYvJ0skcs55FKhjKNUVvKUD/t/bKdjlMQcNLy5cCoYEqbMMuZQNcRbV
fNMeujg4i1I/IATAsGTZm64Yb6JW47FiPVo58pthVMloHSmA1X4MwfwMWgfopLmEl4IlXfcp1nPN
LG0lEys4Tg6b+QA5fC9QHLvjHRwN81gX8i4EbYchAVHDt0utt6r98pP+/pY+hwlYTlbRCNMJ4iA7
1hAz7R9aU/qksuImmrnmBb6YVdijXFJRvc79cuPikdxSK78CvblpuuKWaLPPDOjfqg4Hrgwls3XM
KE7J4d7r2dI5AQQw1X8Q4c3UtgKiQejbPrFRXet42ZNUg7vETHPbDDCqsWKx0HJ2wPY2lpXZq0FP
t/iLTxWJXARvBz9RPT7bUfTaudRqZK0aVv7kWd1TZS8m9HAkABMo/DyvrZIahUTor6qF+exN3meW
r6uixUOeVYuJO3syk/xTGQ+kCnULOZNUdXZUsCThuHECjy5jisQaN0bf4Rb0yl9borrmyt8XEmNt
kdXvBp/h8+SmB9WBKEsb43nWzGhNSbgB2ycXhW90X3ge0Ny5w6fvb0WM+N+zNOHJbX6PIW4RWUH1
RYSJ17CKmOk8ujnzcWMcxwtouOmYI2M89NrobluLE7ku++LNq5pbvBbjr+vhhyEj44vIb3JGot58
cAiy31EHIOwPMvfKg5+yG6y8eaCNJ2iqqdxPn03Nn9/uCOeSNo5+m4plqkHU5G1azsbeUhkA52Ao
L4Vi1si8Vj3HpoNCdlK/08EL5+Y3DZBvyyYunq3AkttC2PJCN2gcO04ExJlZdDsO0JJpQvy3dp6u
2+UbLhCWAx1Rn3bQ+KzKg/ghKH29G61kvnLssTyLmMqCgJbgIehRKnYcil/Sa9d/frsuzbvStsNX
QWjkmjIuvx15Vw8zRbcmyohkDPkkbM9eCRwqOhmu6zb44SMc76awIv0XdLjbIhebTe9KmN0dHQGC
aBM2ltdxNShwLV4DHdtjOYuk3duRcfyZiOCxtvKbzrX7u5ycRUw3PNAU08e5JBNHOIKjXo3s69qd
W0/qmEt4aES6r1KZ/vYMzbg9ELKHwOob1+421MiTVxFI5FTYgCZ5m4XI9qR9qjWpMrIAFpe5MOyU
8NaavPLOSsLXORHfPLoa0HJmR9cxk8pNWpacNgemxDHm3g51JU4uhl/73MGhHfn2l+sSyaZ4fbKS
SrA2ridC4LOxJZC6yX+z5TIcChaxAlqSa7AkJcwbqw0qHNHG99QXxL+U/S+yM3YHAqB/TmNtTgpq
GDLGHqw+bnVqHcVpox3q4DCgm2bbGhUyva1pqtPxzhopcAq743+/ak7eZN2kNooD2Nyzg+iO/C8w
D7N6C/gA8SzQ9sW2/aWANQQsePLAf8bVjnOZx70vUC4gHMsf4xEEdzsQwGhCf8ti4hQyJvyUAM+e
ueRnFCAgffVGYfUyprZ7rRZohVmKu2l2CKpCTWMBEgK4PG4KLLNgq51HD4lRaDRrhx3onrElkgud
Ihxl3ruHeILHwWytVdQajJvAOCQdGUbEqwyzh/kFF0fe592l9oIrULd6M8hmny6TbLZyWzdqbD4n
pQ/W7C5GT3IOcaxsAd41az94rQMNYTCg9RLgPjvQrNt4tu2tbwREo6o8P1kyfCn12C+PFpYtgtBE
7z5PdNf7xP+dFQvKKgjJRuSMwmqwanP1UOikP2ZVdBJDIDayhv8a9OIYkD5+zOYzZnU0ZuO5G6K9
YwXeITQoXvpC3y0XTpe3w2fh8zw4bokEV6dboKDQx+vewgbYgmOiCyynBOlRMmNrgICtpFNtdUsf
3R2DXMxbXH8nu4elWCDmYlPUjBsc0NiWeB1qmHBGzrlbFTg3819LWSBXau4CZsUcDzgrAly4myXN
VIvksxLQGglJhmyFVcHKKfOtCfpUBWS/T+sbWYLjmrAQbVpdHPIKsg+yZ+QF+MOT19AfLou6xwvH
W+Ep+jtN9+UiFTU61ql0KE7UIrXM9MPIdn6d2pq5B8VEHTU36KsANWqFK7J3L5hunphwIvssvWHV
m8HZcYYfjy0tmVDZd4Y0s1gyl4BkEwAe0w8lLrpqhIg3gec8dJM7MpG3z5bHrNj9Iq4dGvyM2jSf
m33o3LZddl+5K9bMGHb4O8t4fLIWLMUkzk6iH8IWFk6prvuuoOjxSTrXBDMgeL02JXMMfEHvVudc
iy5/tKsaMWGUGeuaCDoZEKLjuTiHjQGS+dBcSYb0Y52Ua7rtzGJSqKOXiJaYNfOYTRR5YptX/mNs
Gj9xF/2EwfTAKvZAyA74ojR5jENYH14ReAg6oLMn/5u980aSnVuv7FxoN/4ADsQ5MOhkJlKL0nWr
HESpC601BsBgRPcQaLCjHdo9rceeQy/8j8EmjQ4GfXpP1C2RmThif3uvzSG3MYYz7BtO2AUKEvjN
c5QTnQ9pqhOF2OPXPcTJVU39a4TFZ+lMtPdOdHPi8JkXIj0hDE4rYmevdEQtUyBDoZ4E4GMlnExI
+3ttBKEciJ2NpM1BRWe82m/1IvmuJ+BXk/8S0egYdJSpCoGpqL6r6YNcpVn32SgOKFkMGUqSnerH
ylw5KjvhGl7p5nkYbPlUzyAIbVjIALAofXPkWk7OuI+m9tEZWfPSuv6N9/tTk8isPRYnhz11mkeW
WNf48i0XsnMEYbNsg2cuB59C4MCeCHyD1WBSr9nxh8m4kPZequrSJopXSnSN1/EeQXsIj0qIlPiw
eUkmnKyZNc4Hy7DpaoC9i8z2MHP96H3UkEJSzmsTul4NfHKQytGC0MkZ6pc4/wiyOYP1gOF49PKB
249D4gBjNfj7UZZ3Q4sJNfs1EXDyBqF9QMSzePpX2kZM2CtMi7qAVt4Z9NtvYIgouOGraMxvNSUk
q1IPEDHkBYFW8dsjyJfhXc5gIHaCz7LrTlZSPzV4LGpneB/gMKzHNv3tlIKLJJcPLeofkVvZa2lX
sNOa6s5ivth5ecNOm8dMxCAtV3y6WB6SKqWl04ULOxgfpcUSRGk0YVDj3WqbJ3oxmUe7T5xBGC86
HJIy/VxwfGbDJRObU9tJIQpFwzBByS/Gw5Klp9aHpBhjGEQgBEu3/g5H7AhVpXlDyoEkFN1+nnhf
pvQ8j+ZTVY6f7sgJl5RcwinrbOP12BKUAvVPRqEjooLFCU9LWn5rJMi4a5ND7lxMUdzvMru4mWb5
LGd2D6oudjFe8lVl/q7zslglCgk3SVi6MzO4lT6NfHE/vYRN/TgLolbK6c5G3XNWJhHTBvGjjxd6
19Tyl5sGh6Zl0ibL4c608SovL+tH2S6QKDfkpS4FG0RwDQb7pffdehXC7l4aHehsmjgU5M2ldh8z
a5D8oZXAwphsA/Jy3ACByVemvTHU/B0UvN+CW2eViA9X49sovIn835Ti+cnveCxx8iOYJ3QKlYFa
9GRQTl1+c6jPDEPnO5LZcyr4C5p56D2NSUjEsh3FA0oZKNNQq5tNn1EROs/iEpmc9CUnrDkyXyrg
e8ew+pnonGI5yF/hVDHibgcuf21/W5Dvq3Fwrk4XFiTvOzqPay5cwwTJyeE41icBr1kDcoEk0riC
gNqsqwxofcVqIahSXeFHA+tMNYGa2DtjA06EsM96n9/6CexrLZL3TcBj5/bxdw4+1ptFSzZYCy/h
aG6jPkPV7GOPbl20gEXa5EfZPgAsilfKHhFGNt3Jt7Onybn4GVvKnLpAxcRl2VF0iX2oth8rMvUU
/ZmbVgKM6Ln6rnsrA2A+/rh6ebDL9DmV/ePAxFW3xQ+iP0NJLLOtuaMaQ/PKtnzG6IKnOn200Txd
FTbf5H22Iirf/UTRsBSx4Itep2VusSI5hcale9wQNzxUNc6A1uY6qcfoWSDyODITty2xQZSWP20s
oxhWwmL6bDt32azdRznMcWkkyyfbhlU6Wg8Jf2A/P+irdG+aFTpmPp07VTQAQ7o7aPNngCIDiIzw
EEWLd0zqXgZApgO5o4FK5uwYXqepPjc0fmF85D7ZYP+VHNeW+h9ulhNGxpGqGAIe7JuB8Ld//ZXB
MYV1TpXMjOQ2YoAVRmvxQA7Jysqa186Xe7jQUEEqkhdIlKHAoDOMcBAD89Mu0Q+NPjxHPei2pmEo
zLPbBdYljxJWny6CMIK19Qn0/k9LefvNhMzCKDz0SLjVXldGOFS6KlyPCYKTE+qUTLGOwGWibbLm
NpCcAK1szT4AdlrK62KFTm1UO85QiKEa43qfPrhZRyJE2KJ3RVd72Vf+xsVOBEd2rNjkwysuBfMQ
2lSS6JaGGZoMbmE8OF3MGdew+clp/Eq4etPOdC5MzXuou6hx+OfX1GahtJcUssGORh0o7huDzXQI
0Z8Ts/9mXEwdpF/gmuF5ptT5VTTFWZVv+jL5UpqnmzAg+/AbU1y2bWRM/9nIeQtfwjU10wMzmH0B
x4/rcEQYpXxr3PEcGM2vcTRgcmXl2S/ifaQyJjUtH8SUPz4K0fdsoIQbDHMkUGrE1cHiupkeUrr8
PN+I3n2f2HPgdszibB59txnxk9CPVPTzIS2IYIvmUcEKTR31xRbARUppcl23NoPM6IWbTrSy3fAy
J2pDPt2mva38bIxmJ2uU0uDAXQJgmeyerUheaBR9UTPmDHt69Hl4EYwOTqPfIoJcMAofssVpCS3V
2UxWuu6ahikBtWzh2KFoG3Ao+R5Vy2Gt0ilcZJW2E/dChfV7FeE91Ez3J3Hvh1S7JMj+J6sHGNq6
3NasXTgUT6Ocbz6Rj2RE5mOXH43gmln173iqqQKZ6e4V8NrrtH4RenjVmY9IRxD8pV0JwavEMEyv
Md3aOOx0CneF9TR2deIl/sB8O/1sUq6cAdmgVUakgqYeykbAM6IsxmJFDeA26xiVZxpr4eTY8Dsk
V6mej6MdfC+PpwsdoaBZCSOCuMc6xZZat/eTizTkuE7vBVibtL7/sCWnPUo1ZuR2SD+B9jBGIehY
Zr/cD4Jnu+JQbyh+mbojtmjbUXBisLRe3vXMdphEyDMQntRrNDoiOjVeKqE/T2Sm1pbLL9f1I5hJ
eoZsKIUNtsEkd49xyiMNqguhjRlaxLiFtW3hpbrOMQ5w09fZt6AZ1otycU58gogLtl2vKIjOY+ei
9SO5qZStFf7DhvHcN71+D3wZt89MbSpjCSeN2lNWDKfAfZM16yDx+PTLafxbNGRPlUNd7sgJoMJ8
mFY+Kr4ZrxmHMgyaMcppGiCjCswiU6zsW++TjTNrbMNZcdBKOM+jstawjak7msbaS6EarrFcGD4v
pVq4Un6IK3KcTW3d4F1Z270gisd3M+xOrOI8erTNyZNNT6xbLqPCJNrYoHg4DwAZLDUeSvj5GoCC
PfMIisXSWSO6EFK0CnX3a2D8iKEzDOgjK9YizcAyIsoxkQ6ujurAas02OLH2x45Bq5U1pnhzzuAI
4oAdZuaPJmt63qBWTopI++R0yZGKEFgqEj9AndHBQO+Hrf2OpglNjCyEsTCPfD8dTqgyaMt4MH0L
9bDNCloficofdJuDsOuYa2sOUuwWTEctZKUJcStIEJsHauOXk6lj2V9+aXKbn6atTTqLsnj9iGkl
AEaRtoKyYMDFRsPIn+ZONhhnHXWJuan9iYk4P3vp5X1gFnRMA3WH7XlGQ3dr7rTzD/BvrzadJxdT
5WnxOBgZpdwaafpDsZA3xu+ch8FzmQeCxdU93XJ+dRpjr0E9MZepUc/STWnW3Ilps9xN49l0wJDw
F/2GW8ALoHOZxVbIZ9+QB6TstyahlkIUVx7ioap+zNlI9zP1EW5c3nGW34iGeQE/T4IaWO6Q44A7
0v3RJLuFnV+D2V+kVuqY6P8jbUQxahlrT6LhdXcaPGU5BX/vhukahyCZ3wyCnp2bebwW5wbhb5VK
+MghKBmqH7I15qRtPAblfijkJVDmpXPETfj4u5yCl4m6DsJ+Ds7HFlkD7sIpjIG5x7L4zlWMykCY
LR7K52UTaDWEUlFkd/Am+KjRdcwaOVFXb1W1x9hBa41noZcXyoc3mkHBazlwmVZdODMASPaBnIXn
u/5nODfUYaX5+58B+v8iDfxHpAHL+fOF+iuRYSEZ/AuhYEEl/O3f/OUf//6f/+5//J+/+8d/RydY
/s1fMQPC/YPsh7RdISX21iXj/1fIgJB/6MLWTd0wHQPouKv+lTGgCfWHjT0SDImUYAb4D/8KGdBM
/Q/HIXuomM67lm6Z/xnIgGFI/d9BBpShuELqAA1sG66Ba5rwDMqvj4coD5q//Rvjv0U1lEF7liC4
I/BJQcY1iFQpxiOHqK7SkQ/Zrgn1+3j/yW9Du4vf4jZwKEEN1wx6RAg/d67kx2zgLXCY2DHVCR9x
tDFVtAq5JSC0r1lPDlWjX2e3OnBjx67gs3AUFfjSccBio7XLLL8na+3Et6agt8bEJsfgEexY3xzC
EE9Krw+v3KAVLLVw9CYuCaJYDDickil4lbAOeoa+E6ZBRsfBBtdkczdBhGfUIUam6O64plrbOpJB
Ocg+34l6xO/0NugUsQVxlKxNdknidGQ3DQT+yHQf3Nx4bHM/pW+LyTnQY8Eg7dkA3kfAyuiJrAPp
1GlRZULvNxTNDgz4tyLeD1P7QFUxCSB1MDlhUaTU0r8tULMpyU7IyYDm8aM+3k5Z75Crf5/K1rmL
FEOmOsmAbpqa2GoCn4nSsmNG3dE5CqlU7HHWJFr7OWtFs5uMe8yoOH3iZBOSWHQWZTCOsbN3yX0t
tDfi6PaGc/KdKsWzDZTzXBfaPbs8QTNno1FVA+cqvLqV8Sp530A54YJXSPuN0e2nuXxd4ipwub2K
33JVSc5CQRKWO9puoTB4gPayQ60v7bBuz0+O6mfazTEKh4JREC4Uqy6LPY70EDWJRoq077ItZeZl
04MHtrJ8024cRhcxLdJcuODjaAkrqQObfBAK7CYuUkqxm6VPxO3pQhoLh/w7kSWHyTb+0ZDEsT/s
ZG7WJ+5XAIEi7QhP7cpxk/slfCS+tsZGBD3L+hCBWGiPVNVWfYzVQKe/b0pewLcZRXjhFIxYS6+L
WWpPzLi5/8kav8V4imm7xgk/3JWxjZpRpOe+5pRVBCzewJYug0zYO6CP4RArrbvQ3QFHj8HlqUWQ
ShcCRntyTKR3GPn0nFBeyByZpgan+QlJ3G+aHGZDx4wfVh4GhKihUeoaUNHCkdClYQJlzaKL+Vj1
zu8kdf2DKjBnN/rvCTgDTmOQpyWV2Tmdu5IrN6kp9MM0DfggqGUQGZDbHJiiycr1klwDM+10V02f
YOBreAFUjzi4bDxdczSpeF0xF8IAO9HUli/MaiOKvWAiROd02rHzXXfTaCY02DYN8Kzbb9Kxn7Ju
aQzLQtoQuYIGSGqMx7kYTxM+w7BTl4Z9TzfseZtwjyYKBAU2fmuiajrhX907OMcwzrS3oukPYLzR
xIdveyEmqBmaEExFxITBBtePrkxMP2cLH99qvg/8ItQIn1ISLMzhez6Q7bZMnsz5JU6LjNNxH641
gbUFMAoOoFnBcLLec+GHR23qjnZ3rIJXDhGBV0d0WlBy45DEth4Lc3oKyuZUFzi9Y7tfDYy8aSj7
lUWWsU+RzovQQXKa7HptWtZzW6X9ae6XIlnZfzEELPADHEZu1mjFNsWQAs9oaC6cwHTclJyVNzwB
WDGt8pWa3NBs5b4m01Fbaj/zLziiF2/UeA27uhKPjs4IK3shTCXm3N7y4ILYNndjNuO+ob1xUqGD
FFWu+rwoKVlk9W2p1mhpkhV1+5qq4SJHVXqIGyg1akh3RKDOQd1X+xgpW1hBiKuKnGodxr+YXOtH
2yFkV3COg/7/7RgSxbjxtBi4YKB9yTKBCVmc0A5POdAKuQTu2bZ+Yn+j93u3tq4lR6wqGfWdEWkh
byPyh18KAsxz8N6VdARMDfmsUsqzzudoHBdkl28G4OXG+6wZXocW2IVTEAAV+M1iBgWHkTGzCtSn
a8FgNgtjPOP8u9dpLKVFPBdbezYXnWamYoqrkOYjJAvz2zLNCMxqChbFdO/a1Bru/BpHXxX4myas
yI0GEwFjXP801dXLXnPXNQmn9RCxN2a3WlWW2OJ2IawaS0hayO2spVycnXIBU2zTKNo1lKkS25p+
mBzdT01783N1b/ZgpK1qxJM2uuE+KAevw6CLJtOVB7l0bjZ0h1sOmaqiwFKBmcjLLvpgftfuEG8M
LWyIXJkP2iIJ5EtMDZXkUsO73NWtzHZpcQhALJdJXb3Re0lckxAKMf2eJNCttZNP6gg3icyzzxF2
gDJ2EVWe2jD56zjkOuNkC8Mn+SpBFnoNQPjlDXpLS+DRDRGOlWjcD0AjSB0hl4+WGxvZwH2NzMzk
+hf5viwsr5nkGbLJE1uKgylklqInrVo5Dd2VmXbpnk2avFdEZGiTcpLgGjnMIYcyLLdR+sVcH+ZN
5hyFoW7aiHtaRcx65nns9lBSPKXh4YjnCvSuMT62NIBiJ6IDWeN+bDeSyStWvWZ8pGrhl8wawjeW
6z/yJK6tpHC8rut+mcbwWLA77d3oSS9Ny1NBfgfMg2WpwZw1FMSRWoPWLYox4lcDDwGLZ4KEQY3S
YFrDNv30a4ixxBcrj4jXLlAHbVTibNudJ7MeSAR1SmSTwa7pKbRIy+AqOYoNPP/y0Cp7SXyTHIlh
+ZUzG6gVR7RoqcBkd8SsKmePjqZ6M5TpglwKVmWKyQvyDu2tbbAzAoeQfAwAtglJvnV7NYxLhUPn
byD1/SBHI9WOVDmCS0UihhUJSeJk6J6jJociiDRbj2Q5O3WyeOVXhZ10CLrxe0vr1vIogRb64Rj2
Xbgx4z8NEBuB/TplgCkXEiCyD2GTrvkgPEUhlJAfof5WusUB3DHU2yl+kyMRJvCbG1vV4ImdTSSp
f8YKNKbxt0YLIoHS2FoPDjziwAFP6q5lizOwTIe17qbwwuVQnwaKDuhO8BqOIZZgvJ/rBgAhMNMt
tkyrNr4NMsfdTF5fcphzVO1u8U+crTmFblxHJN18VhMr41Zn3bjjEgmPzB4/Rfqh4yAH3YvZr5bX
mgyFD7Eft1HbrLOuerQb982Oq/uGuTrteMw55oG9ylZMLlCpb539xT0tXstkYJVeIL8jI2ZL0W0P
8x1zw1AxPHffmT4OR4VjuNAfzIVdoZdIB1l+DWst2k/tRHcMxVF2XxjnaDCefVSabR0XMAfLW+G3
1kl27UsD3qUiV5rGFIpUw1MIi3gPWOQj7u0JkBWWgZ5kwabU9TurtR7cdLjgEkP4cYjJObX1EkS4
XBAVepoKXLpHAI3XGZCgtP5tjv2J9iQXmmV/TavF7lUOGL5JInZYDzEhyC1I0kWWLRpasSA/GBLz
Jk5NAiluctDr+gi2HnEzBO8xddrBjcwnXPbngM6Otbtu3fgMuvkJ1xxKhVMe+6bcCvSbPVY8Qu02
/t7yHtzVr0gdeRfxIaXVZYzcO3a7X37N50FGnGAKXHPWQDzGmsVHNSVfVtVe2roDigFqalxYDoar
9M006JcWjk8LL7LTr3hpL64bWFvK4zCxYRLsOH6xGZB78c+xZZ2EwnIqjOqVstz70szebdsXOy1T
VC2W9V0XYuWsi9+YIGrfHzezm7Tbqhh3iEO8DjXZyqRr1oPOf5NGDh4dczRyoQmFgoiIsU5z9aIn
45fSjeZoMPLpCfq3UPivhW7gBtbxqXCh/0ZNUSekt1OmxgKsfElR2dIB8BHSAr8Wdvk199N3WnxW
QyTgGMC+dgJ9Fymm9J309X3Xt+9SYmiZe3Uye6ta42jB2VhlP35z7GTv+a38bPvpGA3j+9TU0dZM
mrdRnfxS37eZ/SEaGqExufJcdzju6ba76mhGHFlhroRZHHiT+xBodEoXDIWhVtnMcob7opnI2xfT
d0x5ZxMjEzFOAXNJEwa1ZW91rF8ZmCod2yqXqk0SErYIVWWgfpFt1+F/+iJW2+VKs8lHjlGiq4BX
QF9sC/Mt0Cte8GUuhdMJv3Zeewp7pdDnu7qCVhkRllgVeflot5lEfnGf+ooxlyV6MgTtdNePqe0V
AgB/Yeyd5lhSywkXkitNjFDiQKQDmxPspjiUdF4+mo3+GHR0FSAe1lhRDWKKMQeM9CKgBnq6oKZq
HJ4iQemu7R5b3CAr01ev01KHY2K24L3VP/25ZmMj0gLEC2jHxOl0Wqwi1NOT7sbknr6onEKiApaf
UuzVfeoeCsnw3UZ2N/vfug6v0tdqj5EA2+kIXt6kfpXHGakvtp8Dv8GoEbANuj2j+1xcO5dgclm0
X24WvccG2PT01kGvWCmOLVQfDtehKB8tX1vUppPSH4i2/Mom2Jl218Vb4WSggHmouSxrev5JZMC6
02AhYhJgXDRL3i6s7C4TeeyKNquH5v7kIVtMa5Cls8I3o5oLL8uCW5G5uOtd8jtWwUiSQm0On15E
JTMjVNgLaswg8MU660CnwU+WYMAk4/86kotRNcyA0rEXVJOWPEHHPcs6706UV5wzgpWTL4uLRZHk
U9FSyc0I36N4zt3Igo5cSq7vIgBdJTgVBzGR/bqfdqpFlUC+e6GLRAM89FPyoeMDO585qlACl48j
PlAiYL3PZDWeQvrT2Mi4d+6JHBRwSf3oxshW7/o7u/ZBuaFL7Ej2aSlD1OkEdZ3KZXJh1JpDjIhR
jTGYysvEEkLg4mMADMyoHO9VPD5riXac8TAcI+zVU3VAX31qRkwd1J5oMXOzvHaJJ2b0pOLwMbCC
mkX8zQB/2g19fnVCzI+mkBSrWOku4fffSJv5WNImZ5RUTIzslUQBWN6dkCH3j5DxXW46EW8u7YMI
h7EJ35tk6WoTumfOex+RGTDA55DCWL5dmZiLfVD3FVN8jxaMtUVNB2naJvf60HlN8wGOKdrVtjfS
6DLivvcQjcEqBGxEU8SMtkxDelk740GZ+1lvvvWKa8mgt4rxXn1tE3jAgXNqQ8xkIz0gKz8JIQxW
j53eYsHxOdJh54A0lv4kiUq9yZTaqR4uRnFSYX4fkL2nHeXaYbw8ZUEPMaRjBDHZX61hwfxxta/K
tWxsURl3VOzCMDhgn0Uu6ev2ZlgG13Bfen0B4zkun1DNYTYL/SiH3F2HUb3NfdRSU1nuKWaS+8iZ
Oe82QdbE51ibMZwU0yue9XdOWF+t6p0jN9bN1JDTaNCf+5yPx2Bo41q0xWNNJMZbQpVZPY47iK8T
A4NJnoepKA4mwhOuH5jI7vxVY0k/gzt51jsYVPOUew0leBvcSCyYIO0faIZDww20DakXrBYjwHRR
NmdSvkdkrV2Z46UklroZzWsv4X2iznBcjHmg066lo1iHCWR23BTqZmcOpHyMYLI3GlwhKnzqg1/u
fB1lCIIDVaNdhdXNLxm1uNlHWWb7AZo5louScVBwUnSNcW814D2ZgfVf+NqfPyG4/4GoLBB0///0
2r/873/6y//8h7/8r3/65//+D/9WVl7+1V9VZVP8IaUuXXr1XMvlcoR4/C+ysgmFVpn8zwjIi+L8
/2RlgLcGNEhKGjBA6aarI1I3f0XX2sYfGBJMVzLRNw3Lsv9TqrI0TAC5/wZdy2SdlVjZwnWB65qG
YS2q879RlSsXrHbEz9kUqDXZ6BXpY1hm8uJ3001JuNrmYAV7pc8pRVw5FZ3ii9gUFC5JyWhsJycM
+sZu7PEJdUYtThj91n4UvuOTM1eZzZwVua5XI75aJU/cWfZKaY+t396lTGY3yn0QpurXvonDPMO8
78/RacLbwoiHpW+2NRKzdesF+Sd4g+M4cxQptHbnst9sHB7tNfOjx2YmxVEVC3+wxPZYCB4kF+rm
2mIIr8X6UoWNo8rOwY5QSM+BsHmltJI2Zx+F15AvhZJcIrO28lqq7sjdcPNOdOtmBu9LfSlje8hv
sv+u7qmb43DUFND5Iiqy6Iwj2uzv2o09xJ4hAWFzVdmQt/qu7Ph5qpu7If9k/mOsLNMzDZuV3BYN
Jcd0qOkcskPT8FpWCxpMEFMJeAOiZH0GoLaas3SDIH40rXkb99lLy7K/VY3JRFl6rW7tgj/X6sQk
aTrMRxISpWfF0xFrU7Xu56+EaGjs4hP3yXj1VWOtQ1zHPaEcKKmRHxxAVrwu70ia+r+tHOEN1sIS
kY2OddD5CxLu3eLIKpgGav1Lbsy/f1GAY21JAiiC2CQuSUYVw28KG7i8dvWtKHGqKYeTiLgbQowt
jK19z9VoP9I9MOnVjsZpapypsWpwn51esr4lQWUssq9MN5PUnuYR4CGWQpTYjexsyIMDHdMSUo/v
lA9j4Z9CihI3FGAAt2hGnHLzPo6WeBtfuMo182mE3KjM5hxmZLI6+yP0k25v1dUxmmyDlGV/gmkK
d23kRkUI+o4Oj4LhrB55JWOGLFgPrm8fA5OcVZqpi+83d4R7r/QvurvxViDqrbQaW8gY1dS3kKXb
4XX8wuLGG6pD5ozmT00FN3QGYKcYL89tkX2WtoMlFzPhUID+rOS4CSo6EHO7R1Gr2Y2kJc9jyE/H
6rPjkTtWMoiwsBfu2ndDuv4waTQECbgELlbI7kX5OY4/auaIf9lvHHV/QR5saJ4kczGjuimj/DBo
hOH+/NUZQOXib5LoND4D8KoVZgAm7U9G2LokyRnF97M6R66gpG6p98Nb53oIBxh8Ys7PUxchq6XL
x2nuuH+3e5rFs7VQaNklCWF7aNd1NFq7WaXGKqS7zOKpT4U/e01B6rbnEroZ9OirIrm/tbuIfstE
Z2wyOV9Tn6iT687i5LxPMrLOfTeMx7zLccz04krmG6owHkOapnQQEpV504tjEZf6jnDMUrhoMpSh
NdYKt7TmFXd1PRXgblHlihwkZDsa59nI71HaGs8uIWnFKUpEOyDANK19bxFfApqWUFZcxNtqMp90
Z+ImQmbLCxh56Ouhccxbh9yPe8o9OZo3FzY8q/J30gT+LZ+M88hY5Arej3uK9WovNrAefxyox+BU
IFZO8zQ8Obl6nlow/Bau2j975hU2ftPS7E0ihl8lhms0Wt8+seQTf1MWscFw0E6cDtSeD+yh7mPg
zIML1zg2NlyqJsy0Vg22it5ZgkiUwQXRkWPsfemWxXHujezm1sCPBYhckXHcjoN6kyf8Qq4cyWnO
v+3KmA8lfv7MyZcelrjbVsOlLnzED7iKOA6SmOB0G2zCUoA+6ZLXavno5qAW7En7CIJyXgEwPzUG
9Tpq6M6ABxkF0ZeZ13O3RGA93UnrbWVzdk/idhcZ9VO4lEY4FB4VGaVo97Y/llveEBKwYGr9nwFr
+7pPTYfkUAvtGEv4WoX+1uArsBKWV2GEcl8E6oTbnEnnuIycjBGfZWn+oquDoQqznh36vxOcgjh7
0k2j2hr1Ubqs3KltV6jvGH/n8KsOBD2b40yMomYBzIqNinjehuBAbwPxWRQqDG/zwWQ6urINApk9
Pm4wowx1RP1O7pfC1oCqYEt1r3Mxvk6V1dD7oJd8aPBU1TAWGa/ySLu0HTVBCrW5ftWHktcAt0IV
B1hy8AWzYUHUMcyXoHKiE6LXOlWhfWHzuxa9KB+m9DNXQ4ZYlA5XJYyHgeFZxlurswjPKqMNEwuR
+VlKcHbYW9RuiGmyRS4a6IwS3UFiGdct61ZRHnjnGphXU683RwlsBhCF1mWXzHc/mpkKTAukKINI
TN8YIKhBFOUtizgGRFXyUpH+xr5mhafKNPdNMXRrd8qINX72AkyMz7ORI4ac0PqTdbZzy9i8N/r8
V4p4yszJPTVurYhdwkcoWYCsGeNqh3fZ87MEaGYudzbG5U6WVFn6SNsxiRswXqyA0+SNjT1+Zrs5
Tsl/unRiRABedhDLHiHMFLSMWrvKnwO2XgdjGUajFWICmUURnMse12fxDl1u0S97TJJpdoM3bgMO
1/djAbqnc/t7yw8YKND7JF1A44GdzRtrCr+Gvg/WhqZ+HDywhHa7I54qsevzbi98xgy1CN98mkEZ
c45cz4hDVGYbeDkZeAqYO23V9EnrDeQHgiYkjePQy+FXzRHEySoyTHlu6GzD31dvZMIYyhh+GJdC
Cppki0XTfBiWP8jW/WwXBPW4rovmxiDFuEC7rla6E/6KO4qdQmebsqWsKhczEgmS3zNZUKZH770w
zn3EnixzNyC6Vxzdsi8umeNj1IrV0cKKQGewwXwryeJNbeIlAyf6xTR72kLE6k9+DuG9oQx1m4dM
GgPxzXrHSA9AVEPwDfM3GU/BYFi2zsb3q32Vpy8FpQIwZaryJAOAl+XQXYc4bFFZYEDr0B2ZAMQW
SaKGIRZrdBGRFM76jGF3/lAqbJSjOVeHUEdZj5A8cP1Bdp0zn1cBKcvthQCCP/DlDbVGJRCHVVhk
eHg6E9M2IyR+M2b/UFR7U1B0VFlrW9NvvjB0wjpJ7cHPPeBvItVOul5ZHR5pTFROd5fMSUBU3yWe
zsGOCQGnEUv8HpO0O7gTel7cbDU6dA6WxGVkCXvctmFFmNkEjT8zCToaGoXy8eRwbgCTN1Y6s/CU
IjW6Xnx7esLCT0aaWP4a6MIUdSgIfP/MMFHX5mraWoQBoVtTmc6QQTn6vEn65KMzR0pwYsr5griD
yOCUvSe5u65UACuwGeZ9D5CB5rkOW4EyD2N5S6nhvnE4g8AMvg4g5x4oeXIezXRbcuE8/0m9t+eI
ByS+6CZx5B5M6d3ggO6vRmCxVticikJtiT2GoCj1FOaXJT3uoWANQsQOHS7yVkkYjxVaY9S3X8C/
mGhrBoEyhkGxlUZro0LFL6WgVAh2A19K7Ba2CoAPIoVz+USSWKyBDos+T5gVcBgc63E7zUskedlh
0tH6XWkDfracOahzc4tsZffJtfHLzwHksgdx1Ok+hoQJDY/4QTPDBVNuH3w3k7xdv1R8mSPf30O2
4y0Ol7RWQKFvxMJKCzSyyJIODykfWCXQCw6aDRyzG8HNErayI20/C2l6ucsfYPnDwvp8T6lyOMGl
gi2+KeMq9FRn3ztLCF2F1U4Rw6fsZ7ofJPEFJ940QRQfC+SCgOnCIsnT59F1Dg2Vw2ddgKI2BUgc
s10wOkBGY4fJkZ5jnoxaymJlBi2yVTXcivZX/WfVZ96K7RDDdQWWz+kFIwhXxv0IY4LIx0EDBroG
pONuMde7l2SXY8ckklOOXhxUd3leRHdG0zhMQ6YWW0IFCUDlx7EQDbNoA2Z8wDk0YrggCoVSGFDf
A4J5245YPVRJaR85hf/L0XksSapkQfSLMAMCuU1F6qrMypIbrMTrAAKt4evnMItZzevuEiQR97r7
8TWFgvEZs8hBI96+yiKsJjX8po1jIuDMcbrpohxNZhY7HUoJKQMociYRzlKqgVV0I4MlAF/bizc+
RoARk7/RyUPh1IwnFA5oVN54jkdMP8Jmc1T3bXehZJJs2rybBMJC6Lk8HW71VYcJYeu0Dolp+Vez
1+A7miidGY9a7rrzufcmGSgj+7VdQDIZ+7hk2SB2gVh2gLNHlL8BXqq1pbHpJ4UvwtJeYrt4D6XC
DeKTe5k79ZMAmZ9sHiDdad013POtAJLEOofwkaxfM1vH2wRyb+WNYCDBXybwUN1qwzimSncd9vvE
pKfFUpISQErnLM84oUxuq7ka7vO8yAntuGorE2BIPWJh9Nv32vOw/jrRd1fTEGvxOFL7pO1bRIzV
qCJry6obL68+Hvz82aEtfc/9C7kcnS41tXaTPWyGjo01065lOf51HKNbSdR5RRbHW/Vaf421HcGu
YZsx0y+ooEeS8rnPM9bbGOfrglwuuNCtI5iBMXTh1ASQr/T0SYcns9hFPXPuAnzwlKj5NlMswF8j
xJtB6cOqy+JXv4Rjzle2Hkz3T7MrzB0Y1XoD/IVI1afb0x0h55eonz7aEFSzUV5gj2OqUmfb03lx
zg/U4jfgLPWavoW7p/tMd0A/614cJ0dgJS1RyUMqkRXhQvoB8fxX740UI3sKLXCGJGgIi6+nqQi3
kHwTmC92zzVbdS+xR4s0jjUkqi6CnoucgrzD/BVnJyXwqfFaCpdk9NbjLExScUwpJ+Bz6mLelRpm
WeFuIugBIULjxmxQZf2U5gvpbaeRVjnD2tqT9Zb57ZvjokdqA2hNLoyHgurVdcXCt9AME4UABE2W
FN9tAsIL1p6z8cXBGjOco4lGYjLjSDHG13Im+iUKbFsQgd8dT9157XwM/TkafH1FReW7y4TBdxdT
BNG7kOQAylW8IPqyYWBI09Vyod///7+GCESda8ujGutgmWE+s3CIi/Li9Rx/qRv3a1jK/AneZwzn
OVE0YMyHHpvtWWtQU0d04b0G4Bv4qU+EO2IwgdK4NoeEq+Hs0e5ePCydgTzyYLVQzHWBwbcinZJd
w1hr+cxaH3oX14esaP4Mr7LIMLIEagZ8unkd7Rq403tL9S+8WAK7t+wgntgqh7N9I/qhCIyxl1pK
QwuLf4mzoL/+Z2b9VUniA/Q6qzTRLrCDt/kgx7PRJScteRAaa7dxgccoEQ3uAgIRaB3g2BPrSXcY
B6MU43wpAZOq1Lrpfh4ABuw3uPL+XAuLC0bGYwHHudVwsURDy603xCGXVbeiavJj5Lc3EOwQWDN1
E0P27Hv4CsyFVjNwsiSREeP9AC5QlbzEtG0R5+leVtMmH+DsuyFlSp5OFye25b3GzW2n2xS0dKb/
X+m02JmNGvv8uKh+NY2cfk8oyveus2bsSbhhhLHov+MEnAWBE/rk+TPynHb5RS3OZjOOeXySB/G9
ajVIhqcpuhhGcg1t81XLKTyN6Myc6Uzo5qUuQ3VchLhHd/Q8sLKBKcw7RU9cSGFmcklQXtPMlGtd
GsXOGqaAz0ibUFCjpqV+T8sfMjf+9X21CxGL8XoEXCRPNTP93PWffDqy7WxVx4H/Q2UWCZzaRpef
DfZo3wRe2UapaicN+N1KnUoyHao3iFUkZFvMel/jH4nIM7D8eWI03Ng6CSUU5TWlcSQCgV4T+liT
0mOeoCzE7m9wBKydlQAEUN6BkC42KijXK7x/bMa8hUOBG76sNzGeySKLMejRGe6RTyCLYzZ37HhM
qi0P5wzYPsrPk4a6NQH+Z1831v1GDigtWmWQEfPIEAkG8dh6C7Py6LF43LuqeW9af/HSOtUeDGOy
zmSHKcXHs5ewAkvSjPo8iTXUJD61jNEEhtzlsEHDZpni3Rhgo6tlsUKxBhQESoafvTgurrrpntIu
S58Grb6lZbudHMO5zCFoIJMb9Ilq6wPaxHwyasYeBQQSP0IMgruiZ8xB+DImLpL8dfU6nu1hgdtF
gI18HuWsD9qOiuwxdNu1PXf88uL6p1PNjAeMQyl1zW83zMYXe4QumkCKiQfcWgaVqn2rxLasrXE7
NLTU096ssdsT/TGbJjpcMWeaMfLwnIbFhYUt2XwDbd6fCbCP+vDtVuFznyeQIljushLOYHyj8WWK
u4nbON9RlffntD15ow+N5A1NBDiXMz4NHTK2b9M1G019hovSZEyZvJD+2jfW2/3FtKOPzOQRhTlw
sxiu4BVlz8D2Vnyd3tpmN71LFk5+ZyW8iNmXQO/TttPs7Ik0SQyBPBEEMS+efunGucBb57+xUa6p
BWL5lpYaHIiMYKBpXApHb3jm6o3NOQjsjr7wzMgYUhoiUbB34zmk1lU4TwZf5dxJk3Y0WVFwEjNa
5wiBBch1f5r3tAR1eL1SMPScEkDQOa5MGC1tZA0nXCK8hqXpY1WhHzOnxUukSbOvQxqKUsppgLDM
7o7iQpLdNr9SR2HDcnicrgvJNIJKwQua+9noGd9Fn5F3MzE7tfULf5joniWZMIYJFIRl01SljfaW
jFuANW3+0prsSirppXKUdtGWdLeEXGD7HYbzxLr3ES5iH0c0xs8Ao7O/+z82ueyqDmNvdnLdsrna
Fsmj9lXXEZt1pMWix4wTZ+hsmjD3eRaeJkokNnTy1ojYwIXLgsC2zOR2Vt9T3w4rYNpQsfCggNyB
yRNRTePNHjWrhtzxDTUXXeeCbbLpDaDHztvJ7QaWr/W6Fz5pDau1sa4ehWZMz+FoQLJmD+mE4xFi
bLQ2Z5NTjKmNRI9HX0PoUW0TvXlGizhRjAfE5O45LCwmutZeN3nxTL5LruMeKovTQgl2IFsVcRd0
JkZbL5WL7ZhlWUORyHq2w5s56rfqVlvdcNDYFSb5aK9MPZ83MHD4eeryWGrGn98MD4+ZOB3EP43L
Tkar58W2zC/TxSgAF9cNe/9UL0MrlRDNHi7OxXXT/jjVJPvH6p4QgoCKpHEp9X0nqC3tPrV4B9ra
IArDzgej5Aed5DCAsawu9LZom9Gps6lhHAEIWRi4+cPMdZ/C7WcJJe8IpeiQY/RcR0Ah+Zj56xRG
/yU1rL0ez2qD+u9tx+RheqZ+eLYnrsGMWcA343uKbtmnLZO/6K8GQ++6LN2PrOz/EcBC+U7TasMy
nUOM7YA1xc2BUkCxzjX6Jew5ob6lp32XwGq8BxYrN1DNmB5nPTrWtNFtBtvztkzREORIaBZp8zq6
Bvw75ts6E5d66O5xGJs7k1Jlsw4h5kLfX9fWhI07HPRdqVJjZ5rv4AVvdQ/dUpTO0UuLL09A0keH
JoRoFPOu9r1jmYYxDvoZFEyCe0LabJCGivczdL4ZpghXuZ5XHzle26EjK+J2QcDsXiPS2IMpcEkh
C4GoxguT/UfW69Rbx9ghAwZeAk91xM3NFFa/GRTQK88GrAJlZO1TI5RVnhvEKPnIXatojmizqPh2
yYO3VHOA+xTrTvwqL9MO/DtWLlTg4F5OETgsnfcCg2K+ty1Z70EVf0kDd3S/UBa40HAm+r8YHtI9
d55Ln7WgGhwY3YNTcvtLedJTihpKM1Ishb1w55cw182E5aZmQKYqKxXtSirZKSkUlzxqT0rG5UEO
Pk68Vt9ZhjLe/Pav0zPgOzneJeK6xP094uZpuIXh8B2TLBxhhMa4RpaNmmtRCW6Sg+Y71LnLMKOs
4vjfOP8lxm9T/LjeVzN9cl9SGT6s96rN3XXisYWDv8L5WfO1+5oKVPruqvi7DqW3EWJOuLcyxGIP
ISavz++5RDGIhbGr7fqvybEk2pmvbQobNAqftNfC5/Ot4+Kfeg24CVoL3zof6ULwvmqE2NWZuYBY
VUBSt5ftSbrjnoLEb2KNv6Wdf434kgGUmh+UxSS7/9rBpGlsqi+JL1Av8qXkWosctmJ9ide8/IRD
M9x89VHmSbEGds9OqISwbcZ5MEnNPUJm3QLBI+PimD+ziGywB1LAy0kDrvVfxqjXu3hwGTzGP3DI
6ToDPHjGu0iABQ4D00EpdqgjvLrhbeDzo794Mt954jixajySfk2a6Js1z6pu7Js0jV9Wd/wcrK+p
S95l19MRPpII5cwzRr68PjSONFS5h5mfiCyIYvA6WRcMBS9Ey3fYZl9oIEzO+Lrlsasj0vxSA1aN
i16TwK5SdZp0a0ZAif5VkZMHdrM0JeIpy4be2ETarAduRY1L3dzBKwJiLl4pCMRX0cDMc8hPZMLw
jqLK7mlegUEtySm64sHVWOwI8uOXgOuRzb2/bzpPcAaUF77HGwVC8aYzxS7D1VYqSTJS1xT1xrSA
tw7CFxtfMpv5r0RuLFR5HuniONKmxxaB4K9RPfWlzQJfOVuhNTQsmowyPc1MvhWurZbWmIzVQqcP
NBtP7sW0nHzL1M9VTy/qSx9brCO00N72c8X8af+k6dwj5pTTKVXIuKTCschr470d+XEMpkX2N+dz
12QmolhEY7bcDpmXPnJ2rI+xce4tjYD5stIwo4XwxSrlxA8FkBCIBo3Nxck1/CDNpwlMq76xRsvf
wmsl/B/bNgbIb9yk7i2k7xFRjdGsdtL0Smj9krqP3LXkpSGOe2zn/ElpHmDsqLj0HZftxOaUhDfc
U3RSkY5lJ5KNvAi/WLacjSILrBZLKX9rB4NhiN8cfoIdo4WTY9OPsL1E2U+EMQdN9hCNrAkRjcaL
iz/Qz8Otm3yk6VvGlrgy71EnzmgG2F7uEMswtBP8pny8wtjHjQsKBJwrcDwTYLdkIk5Pkl7+NILP
ERfe5SQsUWINVPpswBFEHuBzcL4IOK1kroDVeVi71cvIL7WHCTljhIedVe3nyDxqhvaawVfSyexU
EPx3nY5uh8G5IDcEXVAhl6/4jwADXN3e2PVJ9ayz6OKTNnOc4eupks/cc/75OSEU5RLlWegktGWw
VmygGuTxoU3bTadXkDmaq+u3ILxmO5hgv0rxX6tzAuLE9YDADP2fj5+xj+iwQmtA+l0J4KeJp9+a
kdB2Yy73kEchnp3cDkrF69OSv9P0rxIOP4l/Tf6VstBKfBwbsiAc8JH0Zx0mrw5DIIbdufI5vlOW
sqb2lRfhhw3Op6HLA7GaVdmbwXoaO8V2VEfcEUOv1slorrQSXL+HiyRPwQ2Bncq9tSLHPcPsMcky
8qisNVsEDX2fpbeNFBbuYwmOkTgez+vzOMm3yYsD3wN0XCRXEuPsS1hFspGUi+tzlTDk1O8WcmWb
f+SwPlrEF5LrB71Z8DgTgDgUm+pfV8Eta/em2b9NEc84RE5yb43hHJGUdvZkviHHJUyzyCfoPDKq
dz3Y10mBB4bkV0hwXNX4iEz1DjyI1kDmPvYt0HdwYOKZA3v0POk3QQkDrvBIijYowc2ye9oUcMt7
f7i1LHus5hPqwSqKIux6TxOxyEyGJ2FNpBxD3mgpO0BjRzocVznnFpmwVwejHIrOUZlkk25TfmNv
/yzKq9LwLaBXUknhUzRs8hC3/FSLfS4+bcgdQ/7hVbfMBSbrUhGoVYFezUHn3IcauyW3EZevT5NR
AMVkO8cX8tzPCkmDIQLaXbbSLCJC9L8XHQtdmIX0ahwM9dty9+IzvbPsb3uoV12PIOzqL53kW2BL
2B57A2y28UENNH4kFv/DphnM65KtxJt4dqgYs/wcSu0r0sc2Hgayg0seFVBv+2+RChwI1tJuVnrT
v3IBRonk10EXfQ1Ni65UQLAMmUA3wstQ0HoR/XYMJPyhBw1EqxjAvcrzE56TyPw0DP44Soa3hSzC
EEfjL60kEL5LnDdReysFw2MWXjLq5V5gCYhHHmoPWgNqKOUEWOdG8WWNgG14Rjph+IeGyl+qOynv
yCq/PqRdP91YgMEVLWiSUSo9J7D2rnBy40OV9MHc/2Qh3ImvUH7PhIOWJcHc4YP2DxOe8I525qQk
4oVf3khPZs1NohoAF7Dx5suFuRJEM6CZgcmltQ172xjWVzxiNs109VGwaqIxiTu2LXVe7i0EOSvy
bpovWbNDrhNOMdKaSDyEMCKpyWLr6N0/d06eBhboO4q5NPq7wCBUhNwBfdDOyyNeyFPzmo49cOf5
MNbfAlQHJv5NJqrfrjd43fCsgLKXHEzma14bkHGbcgXXytukQ0jPUmRyyHBAiJkAnUGZzqi+tRJJ
VtgsB+dpGyUAH4bqIw17SkEBSqr8QOXwYTA7orgxHBLoZZnLAJU8k0pkD6PgGL6m78TT7vXkQEIw
+rOfQyXuWsWE4q4sh+lNQ6xY6aHHoW6tGJkyN1gaE2Q8U87Ff9S44oaadxgEYFD2Qo7Qg6jXDvHo
vo9g4QlXa2jG5kXLTjXX3kGP9oywPyXJWM/HJ6oIQxsj8LVy10XTsfPtjVMOPw2L4jFpTpOXPTf1
+B89O371VtbqzckayqgyPM/YEEZsAdwMsuinh3OImdampwUPsLAc0gwuaMTudfS8wC6IYhek3iQN
pcaYrazeILlh5dwwF33IvyAULP4nbniLMdQMUtfbyYjONh3KhosXpnxfuJnuNII/1rjZpjfu5VeD
4cEuf6wW08bkflcln7eRClC/G7jBRSRjs/yzzRJMYxmJX+PayOSGAX4H3NomuACk0/HzAxnIV2uO
drPNo8UH3Zoa4KziT8++i7j4NmfnR1/m0cFlmdRuU28ECVLYzQ6O7sdoYQFxnWqTSdhAnna2OYOF
H1JKzyeCus1zF/cGZT7eEt8bKoJW1nuueS9VZVyqqGtPaY0fo0ifYzX5AUCrJnYb3pQav8pOB9Fu
vGd13ZyItztrWnAmxf4Tu6/dk1qkUsDktaY+ltrKHAhElqZY0Eu2P9HD9DXn2KfcF7HAm+toRqRL
fWqfPAYxrU+8lVs0DAM9vose1xTNEdz8a1IYQG67Ib833SEzD+wg17ZOAG1eI7ZuJv9GmQrenPmR
6A1/h9PcLU2A/DWjI7GR9pzn5SUVcUXvaTiutJCPSZ0AjbZ8cs4RHSZSbFTMWzU9L97qxlJPToxD
aJgOA4HPFL/vAG9Mz7CE8W9Xw7ttlRvPonE3Tm5i+hFmjuCu7cbUXQleFYMLIMalYStNzdU4Ooeq
/mg+4viu15cUKLeEgA/yB6xvR1CKIBKazlQeLcfame27O+8byqTbscLzlgQeNiPZXab+M+lqepDJ
cLj6zrSRmZM56I1PbyTkAnbb/yLdva0tOBuJOd6X6gPu8ZvF1tYQzYOPEwysfhkiQ66emzgrnXOX
JagSBD8nLPQI9Pp2cEI0ljD77VAk0pooBXaQ9FiVHeTHhCth03yTI35LQ7L+9GLVdI0gPcvyCA01
3FqTvOZU/Dn5SJtfv/Zz+aCm7KIVhcZ2LvWOBTEmA0PmVlQ6z4oTX/OqgZY50ZmR21eHz9uxhl+6
Nit6QLMRzHRnnIc0uXqueJ5q++4DqJQhjWGTeXFxAOXFjPDdxiczrJygS76o6D2y/fw0uWlXfuBY
TWDRgWbxbAFVafQWHvn8KGd9HTVpEKXPZufuMWBdluEzvKrip2jOo702CqLnHGhlx9nzkUbc9fvw
OAFasLx2N4ztvUAn4zCfDffFal8TUmuSlK3GVa8Z/H0YP+rFGJf/07vwSVFMYDjaRjkmMCiGV2Pa
ECnaUte9pdFl3VpzQA0NLOEXXasvPvoe7v7XklN1irOLYlu2LgeuXsXvGDdbNpw733suAFr33lOc
Y+BI2M13PyVCArcMYF50nsyInW2J7fUDZOw6lXdHe877MdApCNVHuhx71hxzxLna7sseIe/V17Vt
XEEiY0MOTBBNsKb/ZeLgfJvnbKu3QT0wqWD/LLrAJFyzAHUBZRZ413Rpb7iHDrILLE0GrlgW5eD0
5mg/cakgVL3iis/fEa5avF49uER+AquSHpJuHGCRadCOWEPUezVU24GHBPFzXeMzYPZyd6OqsVpu
625b4QLEQTXEKBxc0Wv3VdLZiLC0XL7wLeeN2Oc6ffEk47m2UjpSP5d9SqH1hU0/+kNz9vQa6FsN
L5fCDORKgqe95b70LggtMrcOcm3I6i2LMmQRLWirz3hCF8QeWjn/ZbGxmzRiQBS1r2CxMTir+Yhy
tk2VuqAUOajUXE4zG3tOav2XauOxGZ+4H7Olys+WpAqVBttNEjO6zRCCmpDRkn+yLO+pP+66obyC
FsQZnACi4s04Gy+qS6ghkX1FKyyOyrwlGx/VT0nEkjb+jTk7S1ERWcbr4F+S+VniuVxZ9qWl9ryh
ANhwlpYqf03nCK8OEbjFsF3W0qo4RZ6/U0B46rzdN0N7qer3yUb16fHVRtWy6IyOkGS3Q0i5dkLO
fLDjaWPK7pR0GMlLAHu6qA2KG/DvcnD+pYorQ0kxhe09QqGdmTQ2ru8/uXQBpZgQTHnkpjoCrCOH
+Z2G7quPkLayuRxHtcGX+Z1R3EYipXhWPpdVDydJRdClMTY+HsukDjE3gV3In9l87/lweYZxXmou
RT78i2v81QUjb+gmgD2pE2CK5h6QJ8h1VNw00Jv5K+v/LDP6LdV813yetNlAqi5dFA/I2N6/iKBJ
gpC7i7ToLbTAL2n1B1C/pz5UH7NRHLArwKJkYaAl9hE8YL23muoW9fqZVPdl4tGXvYPm0zf3Bu/N
VsavDhVYCE5LJ/TkVRvIe1pX2jtTx2obWzoOSDNjrwehpZ+RPEN95/l0Ddd4I/3s3e+//PTDjdCC
8Zoon+XfcOZtvZuwKFYe53qztiUijqo/VOJuK+RJM3qjCG6DAfiCB22xkrnac4fusDfBdm1THZ/p
1Bn4sNtLxqY5bCCIyOaReuwV9LqoN231K7ouOzYD10aAtwlxcUYyH8DK/NNbMGRlTP2mZyc34BN/
Uftmz6W1Gh3tPtMTornfpX6uClyTBsrV9IepnyfeWmY3bVO7VWAI880kuOd45Zeh6BW2qj2InpVT
Jyhxv6MrXtNMBfT7oTgMtKv6/w1xpPHWb7lgGldXuqxjd22okOokP3Tssgh9F5br4MJSf28oikiN
MTAG94Vai5+pP6mE6CgesWMVVRua2mD0jGlg9rt0ip/QgRCE8ToCqz/P4eTuY396huwwrbg+SfoD
eFJbdZylwWgPTrQYh73X06XVhK+1r1kbxd9s5YxncNMuAlNNpzkZaBHK4fvIfPC+/aB3jnsP2EIa
17XnsmUqs3Fhta215krEpiSi9KU95fm85J/rWyRBsidleWHEOJhZca8A0mU8g6umyfaZp39qwmJs
Nn7TlgOfdkTs6/WHvuxP0nEnbIMgGT2YSszb8Rrnw0FK82XsJnoEp0BUcAgKHAGziccpPmF7XlUU
cbl4bPBLfcK2eKfEYivbTt9o7rSxx/JBNcdBCJ4xYfzWbRu4rXjlf9x8OmpqpbNFbNyg6R0blJ2V
YWJuKehzWHVu9WNCpzlhib23lOt6JdebMDqAWfqafc8GuWs/uDOfnfnPc+KQ1tb6iUzPk6FCgtG2
eObXGjiJvonn/jxjAN0pFAx9gsAzJS3HsUBTIgmpP6Gcn+iLXduJf66j8rOP5gn7SnliZfKQUcpy
1H1qM4MgivNUlv0px2NcWMv6tUSlQJmDWshl+TBoGEDG1r/NA9GbBZGsfvADbBIqzPeQEv5WUF5B
q+L9pIqEnRCgV+OKLRinViPgZfN2tW2wvT7qm9OLW5YV0FH9IIn/FED3Aqmg1uGyE6cDr+Sa/PoZ
GPVoY1oQHKzypdDr+1wO1xGJ2WJwbv3w7lSwNR2ueMxHststqBBA3/sEJFtlkMKuwrvgMjaW81Gr
fzBJ9f2CqFvPzkAzpsd0wbVR2d8enXpUfEKCbsFX8gO03wUbIKKnK6FJtH265PuL6M4JaCThyI0f
wWYT8anQomNj8YHkjxzxUDRcLcPXXupXn8Rxw/GhzLNHAyqWAC2Ep24fGkTdUowH7jPPYhLn1uJ5
rfV2B3pKcRKqBEpqVgYeYd/SjZ8kCEYNQl7bN9t6IGZPC/LKsu4RTvJo1A8xIDoccWveBq17jLmJ
EOwuQgJPYf6vasGusw2almukY91z9lVbYy4O8fSWxtZBkuMNptzeW8bPHJJMmQZ2cbbXHBMoHlO0
k9JydrmwqZCLHn3aLLZSJMq8jx4ppvOVDOObJmkpS266pz4T7gV9VLyYQ/thdDGodopgy25Ob/NE
DGIM7xNyi9TnvRf6D6noZXZZK0xYZiNL38qXcMSglCC9WFP9NiH5bhOE/ZAwaPert9ou7D8wHFHs
xGIn0oICuIsD2q/LOZ+cZpPFTdDVpJpw/85z++1moC1xNh75VLPkiUvKZKyTk/Q7rGjtpvLo22Sj
59KzN1l2eAoXHq5Tth8+/QQxNsMmswN2Cm2wVPH10IqjVuwGvxs/0s47dm24PIw5dvKRe5vhUQCn
OyFL2uyoja9EOsGW/foEXHwmIceDipBi/SvVKcvse+VHgBGAhbxFfXzyw/dyLJjPSLhIwlajkS+j
L7UOKHi/EBUwnVTuoZ6J3OaDv+1AK5TwfXJu16SraFmn2I9Hyj9ZVGgCwqQBdpwuXDMrjNWY0dD9
3F3eadpGut4rzwhtIxYR33WJZ2sb2u2202CZuyarKXAbtHOYh9YwghzMPfGImL0cRGHfrV7caNmF
KfyQ/d8A38cK0/k0EYxvkp4HuBPHbnZ/qJH7zShpFFqGQ5MTrzWdcmtgP8E/y80R59/cI6SMW8qr
Ln6BoOQBjeTafkdzPPMzQd8IX8YCwqugNtbCwaNU9GGYOBRnJ6UdZ2GrpnNgjKViWlbdIUqdK3c6
PGUO6eh6nRs1JUNk0PkVlB1luQJagTAtmC2GHLduWcG6RQEVgmkP8XcDbf5ot85498rq1Y3HV+Vh
j4hnGtiprfQy3PBhAy9UL+dqG1JlFWKsdCkkMEcsgI6wf3h/vPYJ4avya3S8bR8yfGXNLk6iII6G
dcmeqCAeuJ609AcbvI4fbSegBrsddYFeArWpbVCiaT+rcQKitn3mRfEEZmbjhRJ7dsTHZOIy7j/l
SM3mULIo455SWibMTP8eanIPE2iUL9Exy9QRdNgFHM6u4DoZmu1tstmeCRtgQfJaOuZ1Uo/GpcK3
ZdlPxZAB5rrtw3U/lLsJ0LeBDDxV8Ws5vNbupnTGg/Ts58GWOz9P3jxtypCwvL2lNec6NZ660XhS
3DUaAVhh6qqdx/vIlT+2dYkKgyH1vwQoJoFxgtH/qew44eB2IPmOFtLJ8KphE6iRnQa6zB3ooIzp
FZO9k+rrWItZCrGeymcqwH1lrRO9xpsrHomoX5WZfYYUZppoM3phXpSFjburkCmiSoEdoMNiMggh
hW8yvTuDe3CV2nBgHmhn+CsSrA4ukJkOfUyoF6Z/DDnJY9AWhCaFm2utJyWB5hKQpcfrpF+MhqJ5
gkL9LdK8Y5WM/608gIUFPrDJeddYDw0AwxAsF3u9fdbg4LItK54aXeyp9n4q7OKhW+VxauL9WNkv
jqECP8GpGQlJQqKaMXQ7+7Z12VtU9JnhpMkAp7KqM8Qp8UZKj4wfTwhczylmooiKhBauCH1km9m2
zoaXnGRmEJ3K3uTAgkI31RV9/52dKewF+ztr2sUDv4WAfQ/pmx8iVqhM3Lxw9kaboqUCzRAaRK6M
jQ9nKjyEaMeoe5FhzdGJo0y4v5HBeDnm6kUPwyA1aZxtmz2UCKPRvt2Yp4kXEw/80+CCInFY8Q5I
FXw0jPyNLSMPfvqIK8m1P4y2gnFCMpmNdr8zKIVLh0/gvj+qDswZHEdeRb8sbg6NSC9c///VITNA
HFHJni5L2TZ8NEZx65cuzrL518PIF7a4T5gHMWUEpak9Rq4WXaIFgBc5dIqTCY8rMz6FJDBUefEh
MfKjTCCDeBJYgekZmDSrHxzBQI+QcGrEPZs4gBYz7Gq9uLM5MevyKOP0q0mHedWp6mVUHGYZ0qAa
8v9kpz7CMv3P8op/3lh/WiGxxaZxiWDwKm8kmBpkkIYexxldCYErJnaYSbb3xD1MMknL6jxbetZY
zEbFe2ZrxxjOj9fze2Ldm+U2Q4Bpr4ZE22vkCSg2MgLNiTE4NHxqPN+4tnL4N4XOj0BKaijuDNpC
f9HwX9QtixcVni3X/Agt0AtRPH3GqjhPCIBDXB9z4nFLIzTydiCSdjODvI85bgh5rwdOmITFWwR6
23/PivFIxo+MLsNvOjPCKv0UmpCB2B6SHDOjm7sYePFe1vyMhcB9gq1FSpfPFUtp5ISCCOP0SLnx
RcUh7Dl75B+Qqc4vjjVvhyH+nlmBNhpXdDx5cqVnqb4pvLZcmbX4cx3W6jaMpY3z4hulvhlEvXah
ShP1XlEKA6ZantkLvLEWXNdwNoltER2jNgB0kNDAqenNN1yrufX3mYRSlqZ7naVJUWo3d/A2iZcE
VUqrS5PcFcUM+DdeVKHvcgj4XN7wrdPWiNZWWy2jtOttKCa410rdDG16VwevLlsQ6NUlGZND7P6S
rjzSEnAvrSjdmoukVHBaS+0FB8x+LoiQRVEfbSe7wiZfB25oftIYRixA1Ht7Ao4VEjKHr3yq3L1d
lL+kVq7k1nCrpOU3c9VL4f+Po/PabVzJougXFcAcXhWoZFmSbTm9EHbbZk5FFtPX38ULDGYwN7S7
JbLqhL3XVtW2i5ai2m7X0g//SRnt0zq8zeqnRV6wAXuhU1gzufIb3kycXaRE3NukP09xTsgowERc
z+hjk/AHLfFaV/OHm4VfLWM1u2b1g2r8hjdZ4vUOI21rmUi4CF/B1PSQLEm5jC3waSKcdUL/5Jav
JdVw44+7xob/WXjNawvKEf302vDutfahYnPZhPFy8ihHbrVvfePdcGy06qxuRVZuO3u8xYRZYpA/
Zj4yGOIGpWLRZjGxiLp4q3sTLK1t0RuskTG9zFZ1H+HAo6yNE2L/bCS4DfadOWQxNXovBpUPPnX3
vWFxQeQuAtDk/9P0p5v+lX6BTL+5+k194LL6MlI3iLOcIrR69JJyi1Di0BSIIOtoT+kGaBOxmrrj
MHuqXeY1Zj4dvda7R+Y9FOnFn90C7uTMTBsKffXt1ezAkH8WJD1VLGRdZjlU0kNAdgEkr2eLsEGw
a7sSgLmTE7QF1l6x2oNW+ZLQa2AthpbanbG0Y1FpeQ1MtFhSBFEHP2SAou7o2sNMuJzM0ToKAjpN
zNbmLTEozayaiXC4SrHERhbyfPy1+0JkR4K7TGwl2acmPhNG141dEDv4xW7vNA7DxmPugfjoSIrb
lrwHPnB5cySyJ9O9LGWYBUkfpbjvzm8MlqVkwD2nBxXzKU7FMaTmrYnFy7g9obZX8OHKxzpmT+ep
9ntBQ8amyy6lfUn4ZluNFKjaeXY9foVkeiiM12Z+xg+x1lgjShsZhBAvkcEfmmRZ9peQ5OuFcr5Y
DyFtUoay3cgRZBtBLK21Bo8ImwnGuA5pea6x+U5YbXMqNYDtPFd/FuZ7bRovFScbophNg/8lzxnd
GlN6IPiB8SgCvUIFU+59dD6fdKmecIcH4Ak3YSqiTRmlmyTH8tM95iXRbi1RpSl7n9knZ8qf6pum
6u2Anztm8hwqKtGakGZSaEm5esmH9KADYHerCfhR992VTjAg3E3H5DLr3a2Kjty5TOqLq8a0x7HI
hGnHbWSTO8yqpOK4MHT4FH58aDAkhkgN7LnlWXLRzquVFmRF8WpjHmH1x6gnPAv8CW1Cfk6KR9tq
j0PlP/X6rZ2vlm3sB2WeDHRUcBv9n7wQawn0X5Jo6y6IAlhSFuIKUyLwzTEsTx6LUblz9AZDsfsl
DZML45bU8m6b2ruamRA7odo19Uech6tpEadatWL+OTxAEDhSn2SbPHX36UjuFmNs5fRPKjzq1dUu
jCe7M0F/uRu5SMRjLPWk+0mD79mbA1WoxxFObWs/CtM5ACD5x5o5KIib0SjJAZi9WkV+TJr+2tS0
QzOEC+KDSvnbdUyNUxYZRT09pGYdWMsONY9eSrJ0zQE/N025ORoKZI7LRaK5O5Z0X5VGDhM9mkl0
LRXCc4IpcsUM88ujgNZZdLbJ+1zoa1Uz71Vj5C9C4i8EkDqd2nro+kdkuURPpw4TU3wWk9g0cRkQ
RBjoGkuIqd+W5LAtzjIiMx4mzdF2lk3aYm0ljMyip1mRHzUWL9UkPsDzrIUcTiC0XwQtqA98bC4O
WYkbb/qnpPXe2vbDiEIuJXWJ+sR+bQyO/VyC0WAngrtvx7WzVx7CeCc8lc4xqu9kFjBPhpZNoEUF
Zbo2zFNPPm/XCkyM1l4ugX3T4N/NLuG0bU4TpUZcmVvsHntHBImGHCQkjjJCqGJAms6av8YSb77J
FiajUImGo2PNe0XrlUULgppyZ5LyzGG9hlOLCSMkydSf7l0Yf1rFdK2ZXwhemtgoLjkXYtWKQ+bX
7M/6Qxz+H4g0rOohZ+UQOjeDYSbJv2KTVgyqmpkcuESIbmt5ecgQA43MqHm7yDD2S8QgvS4udn3c
Dwgb8sS5Df2t1DF7ZK3PgDR/kByMRDB+lxDSRuSw1sBjWE7XWORfuCnf5ykGHLD80ZgVTeXME+VY
nw6A6zImeGwiRoeNWxekbGSnWmceHpXnVogHj6hA3fyQ0bvfUMukxZdvLBQIdZITSU+asWsYUXNG
zd+lo1+m1g9GSKgsDwBHhkMfFIw7cyNfJY73IzU8sTja4lXp6beknRHSkxs5SbUPnTww3Dxek0OD
s6DxH3lECFKvWnb05qcpNHMd1qgI0ngfEreBm5d42cZOthlr9eiZriGQOXVuFV61XuxjWtcs0ikY
de85j4udSIHrEA+xxsmPHo0oYdkyS3orxvTWhTjmURthbqhxpxvtP2aeECMXXA6b3+UALqzi7Imd
YgAsYutcj90R+8kRfeneQz4Q54pHuLmG3i+6NQbg+QbTDkWlB0jtLfO6VaIwsIGlIgyTXd6k/ekT
qv4weZCdxcvg0/dHe01/86wRow36qXTHKBdlEeKofE1cyNrIFkFmdB0ZszdIB1bSN1/TBpByc7Ll
a8wvPVcPaf6vCO9uume98ZtQMpVZ9axR9ybJfCASkszK4qLN13Rqj1kf/whhrhGcrgfVvUeWPOLw
NCYUMWVpgyXRqEkWgWGpvYIEuWbQpbMMpKVV3z2QiQ2XoCD0WkTGZzSRczIWD8qsCTf/iNrjiM8z
5IorcQ5jw4lTe11MLy6lUsH8iCl+v2NNQgkIbQ4HR1+J9VOC3x2d25oBx9bvsyOpfOuksMA4s1Jo
2yPxNGuvLw/E92IXjI9h+Ev0385XBXKpHw1PUxE9ufJvZHRq58kqxUxv68fMm2+e3181uTWcah+F
f75SXLMus2nu3jYw+68h/XL9bCt5rZi5RE6EVAurRKrz6z1b/Qfw8XUk233DCSOrTxMiu6qe9Li5
O9lSb9oXkWHky/Yp6MiI9FFdz3lDLdunufMPJmqSVTxoj22iIWUugMZydlm5O1xBfMPmjItjTxIz
26yH1rO2bkkiuMTCljzyIQJyQHPkf7LAeCxGoJ3niCtZLJZg3gwnexYIhAaL/M2KCRYs2dTutyAK
9unwspyCibtax2Jag/68ufkPFzwminHeTwO5veVOsOrti7/GGNEH1Juxyl7M+uqmOFr/Evadhkku
mHOqyqeO1jvVvokTBXWwjq3nzi53OtFx3I0UMC9OeEsRmHM7rXVwsU58HyzmQtOFmttgEyubKJDc
QshiDcl4AC2jKYssyGF55k2M76Uv22/EhR+RcvgnpbczEueZ+2bd3Vqb/TnRsgXmouktLfs/wwHw
jG1FbcCf5IRu9eSU5f/ovAis7vFUMI1A18qeres+jR465UA0PdSCXY+l7cEdMA8OSnuMq+rWqMpZ
+VHzLqEJbiK78F77ZvrRGxiGFYJimF7+xtHxsoG2OXj2JVN2+IwjQ+HD4LM1NOtjzuffFNBMLDp+
QVC1YYtLicljvJOlgazDLYmT4OV1vERntGPnh9LQncPIgIyBSv9Pw2ROqLXW7t3qCZ5QfS3yF7bt
U8CKEsFsI7W9UbcFbIW7zeE6hd8DByDUisr9x2y6mj9lvxfNr5G9kK8wIL8u/LuBSHEqaYfDAmKx
vtYZX4Q+aGztLzfe1VQGTMukRsNUrh3/IB2wYVkAdcSuv2YO/p61yoSCljqSB7LduqB05gABFSvh
DmlmZSFs5GMHnhjZ77gTvXRvpJA4mosDXyJkCFndBp5mYYrDZHuBbuxqFgQcQqSRAUMBjo3GqQow
81Io3eTAdPDS0tg39i+aYitldY8t3Omhi8JW2XYgJoxsXs9oJKx7icHPCQ+yBKwUQYIgLhhMeS5/
U+QhySzhhPId+X9SKLjOWGLRzBU1q6yW5/Z3LKPNwjBz9lbMW64F0qXGRQdHzo9aOtqI4xiZzwgw
fjgb8b1TlDrJsY5/OnkVjbexvO9x2Kb9c8Y0GE/JkZFR6iMChOhYeESohi+hPDXkW0FOXlfzU61M
BAoaA5hTNBw8zt9CHnGvbEACp5hs1ETq+6Oar3H/2+gn/7efaHj1I2/KWqSHqn4vaokEK3ko2eRV
bXrq5GPP7CdUbyUyNINYprTnFAVp1ARlz7vFKJJenXyUnpiiN4B4K7f+kHg5xbQpcnKfIGskTdAx
t7fjfsOwZb1oCXQ21Q6tbuU81Q3zDaTjkqBlRCfRYx4+qtrf+PoHyAOgMEAdK7QSP3gMPYVIm6bF
SNEEESjy9f+TwzCDqHdkYQRGFVQN3mIo3zsNOGHmNlW3dZNqg6FzYNTZwSoG1OnYn1HrkY2182GP
zRnvAReSP19oJMDk1eaDQ/qDc8ueLdyIjUSgQwEyp0cAR3gTgP9661SlB8EtzfKQYCYmpD07cmg5
7BjRddno/I7ajNmbj4YEDB50WkiwoZpfbIzU2Lh8NFn17iwG3vDFHxn+MkiLqEfT6q0yRuTnn7mJ
u4EyUca32H0otfbBbenhyCvQiFjuPzo+ZYtLyuCQqvnfAa+ecm8RMSBTBenLXSkwmB5iorJ+Q+bH
zMXrHnsU5LCPUQpAwFyZBC9nAyQx2Pc2Bo8MBsTQ7Awm+skQJM4upIpsrH1bs3BCA0OTCHoNi53D
w3DrhnsImEDCUSuIQ6vUIcdmMNifMjmie9kPhN1H5DPMDWIThKPoYSCgRBBKyENl+7k8MBaZpYyK
qz05dCA3+Ln2l8unVhvppp6+NGLU1PxUSiJaO2AHaq+se8+dPKY8M/0fMk2UJkhwWTKxByo5rlJW
pE6P1ppNJSl4DLezbQN3KpxAFHVHtwe5yB5/HhFWkd6Natazaa85SRLe4QY7Q86CeaJKw1RkMJSO
Y9wRqNv86qWKyxepL881tlK7pAjRM43IGOR/bGt4rzV+C5l4KWOQQkOUsWD3YoZXhvruhAMQZJqv
g8HAkJBq5pc1y51aVSthPNvwvFhHBJR3idz6YY0PpSHEAZeDsy6UaYF0wqpTZoCofblMIhm4hjES
AyseVZB2C2tjKsxdk2ZYoviDsiUgL/MwlInYNVF0tZJyIwfN34yMfOKoLMlolcMbLEsMn+0/ou2o
20VTbyryqB8Tpb2Gz2FtKlYbqfYaZS2qvzR/UbRZJ5uEURM18gBycIGppA6TS4cNL6pZxAG2HChY
3zI7RhFM3K2dMjhi6Iyeu58FYL8HPb2UvYUo392ZfLGKHRw9H6Oiej154xZq1WFmYcVhghQSaHt+
q/t3hZExNB7N6gdn3Co6q/AVJfpRiwlun9tDyBTHRBvGVbf1LKawOrZBzS7eTB0ySOHGGQRk/stk
0ZuNvX6yaODIPSEbHf+xVlnk2w/thsDTcBNpMoZsqH9HQ9QHdsMKKQohINmD/6QRjbyZEhjmtHwr
VbabUTf621KesR7YpVGvrc0OcoYg97AxfASvpPwFZhNfXTOjKk8/MgedRW1hdMR8h4NZmVseY3Um
BZyNpRTWZwq9SiZUPO4mG7GDRCSRPMsyZMnDzeHie+pcRmfXiTxaR5O8gB3TTXfCLaCBlXIXa0Iz
cVi0xbQeKhuwYY/dcS7f4jl8H7rpoSqMn4HH91Xg3YQiBxTcyZOTqOtrmrXWm9sMxdYS2QN0JKoB
mMZykyLwwfMPlnBBWk6ECzT1USlsQRrOrXbTItXiHfZNUm0sncEbJ3IVn7u5ea7y6dpQl9sW3516
0DUgbShJtdh7B36jY9PR17Mo1Dq07ec/VluP2vwky+xcFhEs6aaFhX0iQPmzm/qgycNbDOC3tPku
m5xlo8u20PN/Ue50qwixXZWZZA7GzoI5ueS29Yph9NbQ2FkcDQMhta5+7qkYOv5QNvPzFiXAiAIb
L4kG+S3Who+xb78NO0Uq260ng5QrrB4Yo5ErsInhYY2K4WT09nMZE7dTfrWIKpuGv9xz8TMpbMWv
tNStp8ce8Yp3ON5LbgzuaabGv0X6JaqnSXtKuscQNn2uOVxk0UGvX0r3W6EwbLzqkGt9MJUHfA5m
9NxgasDxt7HjFLygsW6Ls56xm0BHXUcIsSqWRMg2601tpiufP1BjZ7eESxrnFMSLe85s0SdtqdbY
T8VIEjsERjtqvIpDfhG9e+X70DL9J9vFFL+j9TZH/KYAIDnae4ccMy3Jipl/eMuPVQwXG4LHa0Fv
M2X6TuImsWVyLybwy+kQ9OFPmTXboqNWmbI0WOr+OAijNiA88NBw25X59GiCTFhVgxlYuf2VJk+m
Tg/K/RihgDRqFAwZ43GVzfuRa3WYMNVOgIgglDRTd8w1bSv5ZOfR3amcbdqs2R+JOz6VY70HfQ3D
2Q6JJS+PmepfUpfMVUmMpwP2mcwYL32tjJPeMAWlT7ASbTOyc2wQ8zUfU/ghq/Kj18a1K4pnkhDW
wmPJh7mHKdGmvBW45XMzWvsZ2dMMQmvLeeppx9mZwqC9zS20uKxrjiEGVKm/Jql8T2z4XM606ji8
XbAYzbdfRBtI/Zemco5wbNZVRsdJwSoYe5kJLmJPMVHoKRpcFMwRXmFECIPL0L0PouQQi/6SZnDw
po1G7EhkWI+SYZbFWt7C4emRy9lydOnDtsxw1ZIDFonXkM2H0dT7ioY4BkDlO+7GRU+hBKMF2j1i
xQiMWuUwdlQXnxPrZpftbtbZOalNzn9EfBn8BLZuoErBowLutsXT13YUVPpHj2Ouage8HTu7Y9gE
UpPwl71h95+9RR7CDj4F1zZhvr4LwZe+hKzIjYl8t3Ss14wvoKSNteUCTGLlSwS6mCekvf0u09Kz
SRNOmyQiAuMKue1l+0qJ74uYj+RUGC2PVXdc9u9pzxLSYPzc91QKAP0xrYGVwQcz/0zTL9vMY6aF
KD/Omt7vk7+/ODX5l7kJ2jsMAsIfWLBX5kOBlLS2iAwxoOnysCEjyft6G0c/thq2U8lkDCrVlN45
/1etF51Rin906fOQU4KgY8T7cQ3pWQjFuyqmA1bm3OC9bkWM7c4JMadTrxOKHBooMiS3owoF2hC2
pUb2scielKYfHDfcjoJs5LS8LvbJLLzVEB4rzrJB6gcktBtvBvWkfZXZxM9FpKuJ+SXpOQ7m4Qia
712nFEoFmgmTdabmBo1R7EpfYClvn0YIc9wpzeivGDcxJmlZcJkxMzvttKiktfh7hCLg9PQ2cXPz
wGQQgL3WzVuFMQCPwmEHgHDjj+pfXMrnpbTSEZys41AdGvw3Pgl0tDuENWBJMAznOGL+L0EBiPRk
INftyBPicOG5AZgoSP6kjCe78ARD50wIEagEdIfxqbIRB0FGqQgfKBp7Z6NnpseUSv4JBINp154y
Q39u6QWm8EycrwfJddTyr3ouA+tnjC9W2x28UT2WJaxD7EkYSQfeOLga7GzQhRkTgbLiyerHE3u2
hxZzRd42EMWWxIu0o/KuDuWw59K6uLp16UhvtxQA0vHZnMEjZL33G9PEJurNIREtBboHG+qOj4JE
62PTtcHIYNSmiXT8H2HV8J7YXIonZnqlbwalUd/TYdoP/yrT3bkYgLDhHhyDVGs9m/atAybSlR/K
ZxYzs615HbW9T09COuopJixg1kmYl7d09N7SqTo3pr+ylu8HLrLlHW3vNaSsHPX54i5OmWWnw+vh
Md9ia1KK7iK8YZN773G1s+ZfEuWCnm2FEwNhSIvfVJUvBBEFAncDLx6l+kHToKSgjY5B3GQTUYzk
bdeuOuodAq2OgLR8uAJU6kT8LMhAcKzhqCs0NGAw9T7Z9xai2j5/7HJnr7OMjpCtYgA5V8wpnQpV
LlvvlM+nCcxYvMQDACK73/UW4ZwkJkCkQpYfE893LRQzwzYPsCCx54KPcNS5BMzfaFjwEiuT1twR
IfFTdzyEnunusxpCER4VN4xf/MHftX3z2Nf/PMkkK+bVpz1o4O302cFg/hVR0ZrdU1c3F+DNdKOk
RLQwUXSiJ8zpUujpez9fJIP6yviV6p7FDryabNEhcKbujLgmFqSDG0fSRjkikOW+Rs+rZfW+pC/J
6ugnKqmsKX78Yn6L5ke30H5tGQC+3uXJjDrs1e4JIjFQLH8j0AAgFF7nXIF7Dn9S6CeV/CDfLGH7
hj05Ro/YJ+Ulhk96YkK/76JiTdDbmu+RuS0e6KR+HfQbcCkAq6xrUB8Z0Yc7LQ1XtHW+RdbtFNAf
DV1ZlKudnfCz9U9Kvs+GGh3jIwYf6OF4H0tGnQXzUObY7Py4ih6rmaGvmFYo9wqrY7j9mVmw9YpP
o1rC3N03zYWkOb3L8Lct9U1H4xx2e7/9zupxJ0j0mjTtiSpVZ9EEh/vgOm8ItQJZseb30RBT9lbZ
QyVvs5s/Ced58MSXcK75qAi44O5UCGPcv6y0HyDVrHBX1k30VSKTNVS61WoBTBiwthhWE4dUOP8R
agMO8GCPaHeA9lBu7xrrb4oFrlNxcLDRFcbdrF4AVkLxEyhhQ/CMLGtBO8IkQl5YHXr6ULhrqM/T
YFnP9zhB/OZxsbk5BOiYHGYx2uW8IMh0gkfXpl+xAY2+GJ6KiMwkF2ERCwhRB+HASmHCXuc8t6T+
9N7VzO3b4lsqGySp7NxHkBCEEAZ20uzBwBzH37AGVKkAbyRju4mwJChbbjRkdCuWkXBnrAAp1yGL
NEZ9w78EUAa9Hl5k6ROrwvQXvku4T/uzZh3knUWLoADN9/2N32k4a6fxccQVTKRKkt8QgiM/FY3N
OOY1jC9pDwjvR2PiFgXMbAf/Je4v87wbMoJa8btt3E+/WmBcHxXCPCXZexrNVpA4YhyhFx5MThrn
zxj9wGK/bkHwJxT14E0Pva7WDojlvuXZusTJsqz3n4kAO3Vj9sD2cpLpqbGI9vLak9cyT7J/kAPw
8KC/9ykPhLnqieiyWufGO0V93PNexTvSBRjQtBer/yuFhmrjbHGnwcSi9zDvsR6TcCkvRCp0UXty
udCbEavssDbEpSOtb+zEo3dKu7sDxCMz7hFzzalwD2j13eIIcHGTkhObjSfJyrFgJeo9dvz0UY7/
NLMQOzs22ks1fhYRnDMxRo/IJAiyBlXmKOmvuiE99ZM0jkmsCGcDxMu1EBbQu6jaXQQJE7lOGgqW
fpq614jfCd5axvOQoSYCDxkNwQlCx5GlhbHXh/LF9dEOa02ymTNZXuao1W6o6jZENcHewHKztdPa
30aZDinR8ixWssxHWh3aVYZLfOMhKUC/shZ+ufVbFNxFbuP3h401Ad66a/UOz2sHAJwTofVc4zjq
0aNywI+NUNo4ssnN2sRR89WhvGPzXrwbejgHrX2ArZMEYWz+sRP6UqpMzyVUag786KiBR38IISmy
vPPpGgGuo244JgC+Th34NCTidX2OhV2QQ9HmrHVoc82wj95sq4cFCJdo9///bV2QY4lfowxd/i7e
gL2eTuYT2Q3FC7p2h8q+RTzzL63QAuh9Ol1APzmnrLPQRIuS98dmDmYvkR1uV94y+pQDvhjNO8Z6
7Vy8DBpX181pUNpE/VlOpW/mbvZ21UQY11R69okR8E9iTdDjTO9TJ6WB8mrwtpqpiVNbx0AQszla
N6RRwBfTU1gojf09yFw7dayWTn6l/kpAmUGrtGKj9BTx6Dzg8oTWhPvLH/eypouYjLndDxO7vNHv
7b3vFld/nBp+qA2j1IvCoLdB8qsGRYqButFfoAB9XzeobmV2ctq0xulQu0xeTHHMFQG3sd7fpDlW
QdH2myQG8BgvsznNA62ad5NxjPLS2UtwdFkhnJOLd2FSkJMr1z4VyGR5DNtrU8YVZl/8k9SjoGeS
4QJ02Dt2kul3qI0JtYdh7YqYjNY4ebSHWT9V6pVU5voBBKOhElQzJpHBoc6cTC+BYrt6wtwhnJG+
qaY5lNEemhxuIMxGgVW2n37Sg1flwnVSsJFWlMi1R6zuWmMXeZ3VjQ/OPmlyPSaJPMw8wBA6IeqT
pQvYrMCxW9pnW/uDb8IhVtUfyMxnFDDi2gLfpASM2Owpw9vPLtcQ5qDzjGlnFkGmh/9GrYaD2dFL
xvVwjK2Mo7yuPhOkVmcpwr0+y+IQOdXvMDGRR68NMShMTu0ojo6Lyc8Jm2qbGta2hL26pVVlrCby
bEdw3pGr7bmDiCNCmBmxxuos7rP4xGIP5g0YHN8MX9VU4ebMlixUYmpWSk0+qqjdTEzmvhNU7JV1
amYbtj2uNzbxNiqsghTUZkQIAa5vnLNFVgjVIJb5IcYjg+1rOOOTxvBEz9AcZM4czCqXcXuC2XBw
MXbkvoZFhE38VI3zCqyTpk0h1pdLxK5y7xrgdwr3o1so3t5iYbTm5sUWzYLS6Ynubdq7Z2JmS4v6
At2PtUE1anCOS+vBLu8tdOxD7yDcZMC4IyURLhD4xaYCoxdZ51xp0762mSCZPaRYOPDkJnCLknDB
WVVY7F8FgNR5pipyFJCIEcApNNOA3Rs41CkemdrpyEATtOQNqszQCuWbQ0Gz12J7MyxG2ETR7JHO
vIR6sLqNxurRyBcRDEeyFqs4cAdDXfq47S/Iiv9ZRCQeZtAcUWmcCwnHpeinBCsVKq+EK8vLrzMP
wwqdlr8uZmS8bQJX0K+8f7bBiZ7F+tI5EhOeFoTpFC60auBDrGSd5XTIX6QqXsG2sdnENt/E3Rh4
xoD/3o0J7xDDmxGnDsz2TAt89VInWvNoxsmvlVnJTsNbiqpVuJtW2QDZMgYVWgUEQCXufsK4cs8w
H/ruMG8MUeE2TZwnX7BEM5eRRee/Jq10toalfkh5Zh/da4Tp7BG/Fmsz0+2NhnSsLPDvgypLgpHU
D2onn9e3UGKr5eKHxAbGBQZeQmAVCcp6BCntpAGEDSGyTab3bqgOuxCQ8UPo4I1l1LdKjwIo1wOD
9I1ULHD8Esih1Rl3KyaqLfQHsl+18UdPTIhxSemg5i7vM01YzqAWqhHfVRnJnZjPekG7NtRI9aA0
4cIm98dUPjb8Gjrp/0z7UjWnOh6/vNbNMY3TnkgT+WqxmEPnavgZVFSd2TVX51T/G6PRO4b66Ozq
2b3qY5YdXQeUrVDpg5AENJJAQJQb69BkhuXbs4CjMsbFrabhAA3yNDH0emgQI4SoQ8JWe44ZfR98
IuFkjcG9BtSzsr4xL3nkt8FeCIefTOj/RKUfzQi8sNc69YEc5E2GVijK7GekH3YGnzx2MQM5YnpC
VGbd/OZziow9czwL8yfMt2ikZ1OxTm6fQZanw1In9GW4bRbzejRyNalip5udA+xOO/KdaVtfK/ON
x5y9a6rHsG5QrXO5bF3W54ZJ7xIXipgreMzJgCwY6plFIyD7Y+zAvigQrbnp7AdRTkqibwkc5YBj
zCyryEkglTnJBgKEq+PykD/ONtguwWALVVqL+++pIbd2L1C0uTVw/yrj8M3FA2rQD8+tGS3n/nqO
6vzMKLJfm/4lIeb61OghC8mpaTAskO4hNVgJ4s0ZrWNRVh52K5e7IOp2YJppBYTa+tMQgpwrarpa
6WEQIabSdg3a8CVs03e17pD7aAW7z652rbNVkVPTolgL3fqx8YwUtzKFGfcTucWWVjCPj6JtLmpx
LMLkw9Z7nL45J2ciFrtYZcDHY5Ujx+4z7rq/3HapoEsLIHDZ7rWJykLgQNqCXM8McGSt3x6LCJW2
HrXJ1qfft8o4DjTT+a0j9y2Vxpa/Ha858z1i7VC95YWOi5P1LC7Sj1x6w2nuvCcEeDb2NXij5JSD
WLd5l1Tv4ENEAeg3/PWO9eXk1VyeOBmt0HZW5JeDq4DGgU8Ft7zntfR/cfPDQOmW5QtAaYzsPfmh
4yoTpOU2vkvEOg/1KoZA+m+CvbV4amSBRDLOhmuv6m4XZ8ZLW2f2uSRSAcQNQlh42RojIXaMV3T5
Z9DW5j2M2LwONgBk1VrfMKn0A0nSLNrmyD/Piwx7oHmwe2Of16F5slHppPyMhxrlydrinyeuZer2
E/cmsuTiFShhETQwf3GkRRetgfw4ZzNfTQ1P12i/NV+8R2lPWQMB0KkaiR6COaRsxqAx8W+kHaJI
5hZAppUHJD+BKkzP3PZ298TW4UDYrcLC5B/jFAC/mUD7ot0HPUvruGkKZ4CvPIpAevYCbzMfNDQh
bFqJ+O1KOmlXP/ARIj7rWJO7SQIkknDQjTOGOF4znh5gvxgArYvO/GSV5ORjQ5AtAj2/yKa27tKD
yVYBWE0MkW4nyp/3TPuM7XH8YHQvSBXYaBXyM5n3zbErUUtYhvGKKeC5oa68zFlytOkdCIj2Htn8
9AGl2h21PEluBjos8pBRU0xuMDuoAQBzA81z3JZXy2EH0J57s3qYbewUE/jVtas5Or1obqKKFsxj
w9n8hKn6NU5vfTc65y51uw21e90YP+VYaOcJEYNus760tegMPaI92RC5dKdBbl05QD9oDJIxObse
y0c790+6Jj7CEdUeTSazRH0xJPj3SRXLiHCArjhlT4x5GGxqzYPrhHAR4cUBW/ePdaQdekHfgg5Z
bY2cm2jIzNM4dtmFTeu6EeFHDVkdPc52dmDpDdCpVr0v0DknqOXgsPm9z7SCVLyrO/co3JPoYxhC
orGnG8mEETqSJRjFZdJU0JCnmW9sLEmwqCvi/pB4+cYCiYXO6wGzABwfvf/AAH8gT9QM2nD6KTVh
79zk1JNyVVoscjrPXCnbYa1eqj/iVfC0JEyZenS+pYNkJ1Eof/n6gEMYBMfCXMU7GQ7rzJSfg2fR
YFQhoLPo0/CmO3fnrqUZ3zsTZ9egQKKZRMvjB0wQn3fwS40eg+vQ/sfYmSRHrqXZeStpOa6bQn8B
WWUOvG/YOxlsJrAgGURz0QMX3VgL0AKksTZROyotQh/48ilfykxlZRZGC6c7O3c48DfnfKcS1w1b
w2JUI4xr75g1E2csRL2GP188swxu89HagEuUXMAnQLwdw3yAJUQ+UbVERYOICa4VAt/smGt/0UYk
r7GO7FuJwKkSMcC2xpwOeNcglNjDj6rDlJk4wGWKRefom+PRTwHvFn4+HNhJfHYGA30EImCqU9Pb
KMw9Ztw+sAEEmgQo8jDwQuPBz1vZXclQ7+yEX5fwgWtHW3o/azdF7RsgoUmr6SDy0MTWabMwcan5
OJQJXzPsfUFAcGVdULujIEEDu1K1ekcozoZeBETM5cFt46pL3CBTtTnJbGIvI7qgMUAGjhAALdno
vR+4nxb5uYDpC/jtdXBFcKYkv05t6tGaN6NH3APTzHNkd9VrgiZPBUteLRUmIoDgzhICL/xxFJgc
ug4czEwm09igKGQSu0l4P6/yYiFXqfiLlCPYJSkipVnC7B1x4w5Du5fo7mrbuanG9ocRCdJ9qvje
c9Amqshh4Yxmt5Pj8OxD2u/gwA4R+xSaIHItzHbEbhUPO7TS2HuL5qrV6Fcsrz2as/fVQHDbRDOu
dgY7myjoe7IsaVXGUa/GoLa29DPIONPzMBEY7cblDVDIEMjCnuhaTC54NnG6f5DdFcAyLM8cJ/bu
XwwyC8j46aNtbD6YQl5V2BOxzm0aDEYbOXfoYpKT0+hhN3CWPJTIy1oo7ZtoQkgJb6bboEMe19kc
HP6lzFILqI4zb+AcJJs2oKioJBBrF0y5h/4WR2onUUur5LUQD1WIMKVMWgIIrccg9IbDd4Lpf/kY
/2v0q7xjex2VRfu3f+X2R1lN8L7j7v+5+bfr5KMp2/Kr+9fly/7vw/75i/6Gho5//+FD/r/f6J++
Lz/+77/e5mf3859ubL9DWu/1r2Z6+NXqrPv+HfhDlkf+Z+/8038q6tV0iVn9D7Je/9d///f/+W//
+3/8tz8GvX5/zd+TXt2/kJzmW4ZreaZlG478PenVtv7i8d4kfCBwbaYAf/4TIRdd/Nc/i+Avtiep
ShzD9S1r+d+f/9T+FvQqTPmX5bG//73/9ML944X8U6HzOwIiuvavf16+mkpyeX2Pn3/9s2/atmcC
bTRRc/iAsTwSZv+Y7RoBOJcY+Nl9TDkZQ0FZPgo/6w92QbE0kdv+WGu3vy0H9/x9Z6LwAo4wWXIn
ETARf/9A9LK4TpaSV7liAdj+fgcNm7iO/cw7sQ+fD7I1bqY0sg8pHHjgI+UN4xz8jO7wYjSOd2jr
MGchy82sFuypFMWWWbfeoxenOy3y8YWySB2lBrKEKfDmDy/X35+ePz4dlr+8oP/8hPiG6xmuKQ3b
MR3pL0/YH8JuS2HVti1masBaPMVjmpzTnqlW02ZLPBLoynT5kLW4hpJJ3dcO71vdx3oz2OVwGrqU
6gNJTdonxyHtn0u76oE+pb9qURDMnLGldpyatTVauA7+I2f9N+aeT6kHIMsrjMvUtVcl0Rl+A/cB
st4qa0pyc+HDaY8lk7IIsmEr2s3zMUjRFI4RI+bJdO9T234RXZ1dDewnG7ICdpkqgTiPIHTALzWM
UixywgjL27NAJwyVDnrF5WcbTgxGdNRT63t2uM4yfR7FDD/I5QIWVHm7TZ2WoX2nj6MV75cpBJyo
cFxNtX5sIrrsNrkO6MCgnkxr6iR1VekDeC1WSw6X8tCnUUj8vR87xz7kD+8ctsWleJcdIEKJVcK0
yis/46IrwDtMsT9sc+3gpGUXgYZQ7jOQ1ti+B0kZuW5dQq/ijsANU0SfunF4dJmwyKiuLMN5cRBX
VA3btiYFt+XA3IDXGOJgFB9JzhphLn+m6tZI81OaZhGdAyrZESt3yZHoTjdpOJ0KtEKp1d5NXTEi
kCFTlImotsWuUNkP2yO7IYdMcyAcpShMJM9wnOCM4zuG0Uz1BgOfGeJR5uGlyiQ4T90cfO0T8k6F
BwKeqqAK0BhTrwMYSqHpoBWWqfww2X+IGUslUsqMgwU0YGOiyK5whNRNiVZzdkNianBaDcs83IIR
77P4zULUd25gbn3qjMpmwpRUrI3bxWdP8g7aFq5f9RhtKaslpkJ7K4ZkpMbn56HwK9ZhZz3ISdxS
r8YrgkDI+QkpKSaHSFsSchOaId15D2ZNtMOcmj8kYAodgjEdQGRaHAmjriRIWbWJq+YhiEKb7h85
NTqWa0uibNEhrlGnrJiVWG65Jm8UkIlzrjQ+VZIHOPx6DLNN3bwmsYRS1x4dCMida7PKNRT23fq6
BaS9qQSZdyHjZBByyPBw0L2y60dqtZBGfEI8lL5m8Zwis0ldrulsCQnWc4HINFQFV8l8C9xMrv0K
IYbZ2reQhkbmidlnZrdEX6UCxxYOmTkxj0MUPDg2QXUMaufJbw6FhbpOFfWnzC12uQN+Ed+uH/sp
5jALzlhvr0zY/LgQakQCHYcRqTULpQIveou+fAwAU8b3g4KzPbsomEZ59hlLEXNrrzKXdZtRVvce
xAb0vHHSvSx1pRlnMM5NTLgMxEfOxPAw1FOUs6PVlPpMhji8CXXdlgBoIOUYp7Kq4BfiG1zTFEUj
cw8hbrSt3oXEQIJRBu+DX145Dehj0vD8g0AcacbOauaXuvan4YJE8ha2SLVzPdSQY8D6TIpT5EyP
ShD3IRymrkOFWFt1fbWa1rN0m6sQ1+6oDFJrausj1xUUQ+NryKm3XG1cN4m+DD3AF8Bhp2x0l9QH
3u6Ley4xw/jcquinyZr/1FjDR1/lAZZV955AJk68aD7XpW9KNgsVYS01OyfysauQ6Q5adwPg6YEA
0esshZnCzNVenpDf7/UovTezEP7q+8FBUSAUGBOYkjljMNwlbrji8Ks2kpEs/tSovHKX/3nkTuLL
RLZo2O1rSft2bEDqAAkj/CJEGoDW951met6hut714rGKOq5TUdWAa57BPC3/i1KAeJznoD1Y+DmW
T/3jgyQuy0dGi2l+QiaiWKElSUcWD0Y20vEejZbTvcacfPq+aU1WuZ3D2ACdyb11Ez2VmU0Qkw90
sCprPK+IGa51Ur1/32pSifrDguhuBeYj6psZNkGIZgXOHkluxrvX4y7DQF6AzO6Lkynt4vT9v3/c
NM28OCWtxSaSUEZwz0QlC685V/jV9qWoL03LIWjY8IZmYsqisnV/+XH0pvLe+SEZJZHHmnfXtvQ9
sjlQBjO3bQ7ZuMxCE4cLZjzfTLAUy7REFQw47TnsghffU+VXi7WXLS3ZlJ/EFxAZUPb+ZTRcuomk
9s5T4RVXRukK9GnmsLd5p2xqWRF3pFWAnOlm7Mz8qxuMjzYuhx90cPGWlVyFEzc8YqnTp5C3yV6H
9NVFHGycyv6Y20Ze+Z4D+cY3jIOT28d+4rzCcqB6QK32K1IhGFpMFmTSoAzsrcc4xEUXplVJcL2L
EBL0JWIdgXhDWjeeihAZZSK5CYAvMJazJE0YovfETKy3mJ864kLwq/GJs2H9Nr4HaNFNO9efk0yf
gYE+jFGFNCUjxihOxccAgqgZcUMXCYOLbgDAxQLLOVkyIkYPrRaaI0PvR9l6ayfLeabIy9sWiXfH
EGYL9KD8idSJ1jScTRCUHMxjZIUnz/YIvCcJ80WAiJBJ1H7wYqIhNK32vko0bX6j6bY6H/jNSIR7
Fzk3PlNRt8ImXRzp0yZefp4oE3wqUTngLRwi007ZPAiOTJzKejTM61wQtdOhfr0bNOocjDYshAQC
cK9STGsza35Af+JvojffK+a7maXGzsU6eTMvtcqQVF8x4QEbI8BwGj9nUTXA6hnSdTZO8FTmNodC
iAdEZzI7zqlnL9NK55SVDYR9PTznrXht7RS1gN0DbInd5KBw6u2rDKcXBeED3W9d2951qcqnYSiq
x6gajyyjjULA+a66G4JkaX/HL7zeT8KmBCphMK1JPsB+zalMWt5wjj+ithO3UNDivT2wiAxk6By8
vvpRLQTfEqaoiiIgZg6B1W2obuJisfaAu+KkROzWGJTzsRxZ1vC6Gla69xqC3M2ynrdDvQiV5+F2
YAGxN40NVOyZyNIE8KxTXghiUAedfRJmxBjLaV8yL/IpKroEtpA1X7D57/sRgz9zLGPXwiO9mXL1
DB+RAbtb3wKOm3ah5TFCkTfzMNm3Teb/7CqvATBFO8rWAsixRzJd14zbIkrA9o9k6tX3uKvFxsQK
/hgBkQL5oB4CLqGs+6u7bNmzz3l0MdkEMV8JCDa1OVInQI83IFC0zM/EeoEEcFKuNu5yShzYQFCc
IY17Ud7Yn0I/Tu67InwGM6cZunNNjezGuP3+0GcOiRxVdMzAb5szO2Rnsh47g/FhtMQNGn4C0XeA
yZWjqUlgJq/M2m+u9GxlR3DPV6rj9aqIEsbkKCQLIlTuJDDrsz1b/aV3MzSfg/8Kqqlcz1WoL98f
EslwxE/OQ98F18LOnZtssC527z2nlrDvIqxxm3HOO+RnybZSY3eXS6fGZ+vKrTFm9bZxkMzME3NB
0d3HkC9z4j+uohxRcMHJ+sZL4W9Dh8T51d2FhgE8OidkT8GaOaU4hFdg1uU9tBJ5TzTdvEsDaHbo
FVACtSI9cEAP16HoM0oJDIStTuttRGQPff5N5siOVSXVVpoAcOQZOrteiSh+NKIX1uUNhnvDPX7f
KzSBYlYwXUhWHu/MZnz5fpRX5c5eC2ruyEBKTrPp7vqqZ6EiVHmDSUpFhcPP54YTGjg1OZz70M2u
jWTIoKbn2XWONzROr63lE9+fbcISy+r3o2rHdHemT87MPx7vmT53f9/+7TElEZfBYFrb78/9dvf3
d/7H1yQh47oY5ef3p2Q4WWefmIkopfBqOk+eq+XD903HzvqG4g4Ygt/OimEK93w/Jk5nzaZp+RrH
Tv3fHt5o3raiZoTz/UcaMzbmJpquApXFyMCWPzwHe37jkw/zfUd3cc0wuqvtvrhj5RieY6u4Si1V
3H1/YCwGgckucZgwXsPn3z2BBUovZPbBQOZWryz70Z/2tdeBAAnya1xH/WPtlvoJ+eY6DkhQjqV8
SLCRX8gBw8rmO/fft0zs6xB6wuHwfdPh/H30WNCwY+Sxfd9PlwLYKpmZVyM/iko06655pySbwg/9
dxC3Pvb7BzmzJ06LY2QaNeA3bD8cDaB1nJUKQMyYQf7WTCWSc/tSauee4ISEX90BomLNuENMvRsj
4723YBBBmzBd40aa7ZvhRtc0/JixrZdx9hyokTFApQYdFgoqjarO+zU5DEbjmpQv2aLS1iFJeMDF
yjI1Vm4T4AoLMY+QzwcvBZ5gT9Fw0vEAdprfEpFeiCsuPfZl0K9LnS0S8/pYCxPhpQC3Ynb5sRvJ
vOpMFkOFFnI3mtiG4+ImtMW0NzAXFMljX0ZIGcKW9XqF6TudjZcgbb80sKNl6HySmvG323eccoGh
yDY6s0FDpzwEl8wvMfTnnBKijn3pUPtY4vdDAzVGdh3sk8i8c5OeTeRgXND3o3h74Kpz1C5+ptz4
ZCLxjvNwm2pgJ5MFF7Yj72Zk+VehwibkOLxi/4NFGVux8nCAxZM6xTb+v6RLriY6wF0U6nPtQs5q
wPmQBhdD+7XCc8OMMVI4lBIj/fld+pizS4yd0aIvzd78mrjmHsV3kmPUVZ5Ysn0b3BidhyraRYBI
ESGoavHMsKKr2D+ECs0n3ORRvJCgel1PjIjC+S0cja3hxtsBTBeqnVe7MD7nflold5NZdWSYVKcg
bhAWob1tcnuDc/WXlZa/RNJ/elXzxAAXQgI2aVP/sqRgm0Pd3gXlEzrg16iKz3OJAXuySJhy63yD
0OLBjXA6B5TfTOXtGy+WBRpk3rDOpI6Qi5YkYBA81VgvZ1WWIhzVth7fQpV8RnAnOGxBmRjOXmlE
uDXvkC6GhtE39S8qfrYAEtOPfJgjJivsHo/a0C8Ip1+QPZzrCDtQFE9onzrUpS7b78gEGepS0RsD
Z4HCuQtE0u3BBzxkltutjRDCUdOhbMMgGhTGe9SVb7OXmHvSWLhkMcFdljfPKYIENjEIBFBz7PLH
3qHVrHDY7tyZQb/ozwNtzVkzbdjlmo1mkuBhgP/ubk0Zf+Xo30hogfioeRtWGqfjWP9i2kUEUArn
LumKegvZ8BWc/XUYMB1oHdBv5uRxZVQaIcYD2sTiOa+Bv9nJvjHDzyhTL8mk75qW7BzO7EcCglg4
RySEdKzYBrZ1IwFjvVGH0NcIFdMCcfvke/jIsO1oyfLdYBHrL8yQvDXerY7yFvZ71U4nTOLenUGq
Ze1YvE4G8j72rdccpV9m3ZxEVbDe8UrACm4erpKWKVzp5ItT65fBpkuLhtGU2BOx8VEZmEImsvZ6
OeMM3cwUI9uM2IB+Nm4zdWcYFmyS/JU696sO3HrjwtLJwkPsW849IGFiSVN3G8aUxlNTiBNm5acY
mpHDomabaMpc2kFM4ZEFElLgTlW62eupeWzItz8Lu7udi8piAiCusy4C+RJa9bPk+QavhCx3CsGN
kR3gZLF34xx8ExIwLJRP3Ecrj7PgumaUBg0oPlhFHZ0J/GIVa7OsLmCK0P1Msor2ovSu3FKckzon
4KTpWJ/6Ixx6bdyhZJd7rERffsRGNg6ot7LWonAn2FZG9o+Bv8t0SF8FCCB4L5sOV1dA5yb68MrF
/8nuD4pJjkZEyh+qbOILtvqkdN4C1zJPQ+HH9ypxbmWHIj9PkKERVbjGjVneNzmt3wwhDz8u3rRp
BLy3cXLB3Q0CTax+8zobTlXI2JgIkisaNQztRaN2RUq88zi85i4BbWZRwg5vr/TIZcMfvB9G5l5I
TCJ2OPe3QTdDXWRcC9ZlaPakTOI5q5F9O+DASyRcOyu4g1x8i7dObkw0YZSSGVvnpvqqU6TeGRn0
yJz8i+rIpjbdR7civGFIsbUNVoJbiEFmPhTPXYpkihjVTVDKcD3NGq2MVf2wQmiBpBueKgNd+fwi
UgH2jWW979aQUUc9LKjUG0YPby2fwU0J3IKOH+mgaJ19RxgACRcRRz1Cl1gyWWt5y/dDt2vhocBY
5Bo5q+AAX5WnllUT0nnFghMf9Ch+pLKPToPppRshhlvDrR8VEhy0r+TI6HD+MbQXNQKCkDKAaV1Z
QDF8lHMtl4/aRHzou9eOR88wqRgoWNnDX5nMbacoPzwq/Dl2NmzzrSM5G5t0qC1cD1yvDJPRFpU/
I2rRggbDOxBWxkPqeU8t1O2cQxmbCO6hyWBG4gTeynIquN2GByVIxjdG1T6SfPzMBFfuG01P07Tp
Ut2DpWRKyNVddzaRAR2tcX07Y2cqg6wh+6xEBxliYo3ztd/pgwjq8RAXiLeFNI5TnVpwzZs3olQW
iuuAjNE9Cm2jOg58JHPoH42BmV3ko6azFQJ5NuzdYGZ3rTddOgvFJtkW92mVcDClpnEmnMrTrb2r
sQzSPuQBIh75mOdYA7v+vsN4N2rjYgx+dMjSo0zTfi1iQ+1KYkpij1dJOzgHgia+ycmVXIHrZ2hS
xVu2e+VVN0fPQS5+dMD8y9Sr150xPkvZ4oeaaxJtgjeGbIjNVPI4Zm2xS7TnHI3m2RG9Q56mxO26
yJiV987EFWqMQFHj8eTDaz/hd39gJVpD+3FXB1c3zU22fGOmh8gPOQyAPjELRjUrTTfe2R27dSKC
EayD2K4TY29okiRDkmbNdIAMNDmvLhj2O954IQjATapBrAaBtcvqHjChcZ+F+EFz+zflzbu2XGaJ
+AOyHl2Ianhs5r14qCQIH2jBR3dHI3fivbd0+WUdAyhvH+re2DIDFYDPz30RBVdxnn4OBmfUqjHv
cUM/BVYBZKjMxLrnnLx2Qy13phhM/NVsDzz/2ASjdz/iN5yiZaoCaikLfhB1cdWi4tyVerpLgjeR
cVELyWYfepjGYZ9kBNcvOIp5V0viu7iG34FA2bDGJUs2QY1QFFBcBIcOvP7gqYsX1+eKkRTa6bH7
DPxmycCxGN/F46sqWuN6VvKn58UfNmQlhSLYIwS5gM6GMH5NMs+z7Gkqq9nclxrN40z1n4BJg/nR
3BYdpAMdex90BsADQUs6JPsEQBJq31vJ0f4ksGnBbJIVNRIzXHL0cxKBihY6xiuhLYxaTEAnAsNP
iTy8UfKYNgZKXe3BehyUQwYMHsSJDJ4wsh8ZaTOH5lSfxQiwyHNVXvWzBw1os4CChblW1XRPYX1w
MqEOfkVpkNVPxUhVJWamd2nJbLEdgy9mx/kuMS2KnzWXWnFyi1KRIvDWBI25JthGbNoIluwUhfuq
51ph0KEC/KfxkJBS4T6gArCUuvXFRgtoj7owbqecoQ8pYXY92s+sGNkmiaVcjrjce5JtzM5qO7YN
nvhCHOhj3Eb8zgxog4oiXJsWIAOpbHsbYSHtq9DlsobEG/rwzuIC1jaglkQL3JNVHr7o9No0x+Jc
YexC5gIl0pJQUcpylXx6XjNd1338a/DL7t6IztXg+Nu2NXnVk+UVSmBRCSJcHFC4dbL8Ze9j8AMv
DqMjq204cWzHpqHIVeaIq0W/xyWC+GoRkTq0At3ST8XLgqAsrBspmBT4pUU4e30yVD2sR/Kd7LCB
qN9jn46ZHRZd8JNxhQs1lBG+Yzy0qcPxiv7/mDCJXBEYulX0A+zO6r2CR7Wap24+E1AJR6VBkVCj
T1EJ8t9chFdlBLDKq0jqtQnrio2YrZ9VRrtBTbitGzR0I/MbKvgW6ipF5Mq3R4ywRNyHcLEpKmqG
bclbaOpjTsztqSSRsOBsLsJOnxoimFe2D9vYmDl5yGpGQ6g5+Es2ZyU22riQ+bYpAn5SdkN0x/X3
8SvBXqAFc6lK4okpBheYyvwyqlc/cZ+mkgpQkJG8FbZR7zO3e+oY+azQch+tQBLQED5Wsva3UTo8
lTPvVb/I0aiOzkMSDSZK2hytiYV/J+q3zcwipsoMxQrSeJhddZ85c3honAj3AT72aAqeshQHqOsW
bIKQ+9lkJSgB4I+6FilM4qhHVIImoz3QxwAmXtKBHR7PUQItNWIAVSUdltCAGGzIIHnYkMAD9LDq
3luX0E2rBFU5NvCExnJkEcsUte+1h7oGXWvymPhYLtgpQ070gsPg/rANO7tJBgaiZFcC8mazE+LQ
6vM9SX9cmjlVWCT/Hc2hvgd1WNfZfKj8Otm5xvxYQ7rZ9Sra6TT6FK6HppGwojGwP6qmw8SHc/do
vg9p+rPq5ve59+Aizlhqmz59pakEd0G2SoXNcddnDU+QDcfEpgW+LZYMP9E902O/27UJ7CybNp7l
juspQI+EM/gnYgEGmkBJnJrgLMbWgBQM+2iZwK87h9cvdCf4OAkDXVAyuJ7BRRfJHCKQtlk2Gn1w
+v7Qcw0LPaB1JtlfCPJPdkCi1Zz+4JIvNmKgHcTHdBkKxtMFG0/paw87hKE5TKPbKjZeZk+yjG/U
XjrzO8rN2kuvp8hQIJo7Eryjc40Y/5QP8BsnsWur6DXt1U6Kitw9xR/A2vWjmIAS5ZMA6m/RRab2
Tuj2PiqmbBe704AQJz8EY4ddUdrzMWF9N5N9K8bwUJo405uJt0XIIZJGSMHSIHpBz2/vDRRrBxkd
glyS7R7Hyd7SfCAn+BLYckfoitpr3/hkTHBwGPmsCqt7isyRqzG+d19CdjK65WXqEGx64tanu+PK
zvjANWes4jj4hfCuQDyRh0zqi2fSPPo+Plw44kVUHw1E+Ip1VEB6wWrInTfbhIYBAetJsd9x2Dvs
4y53jmHjvdplC5+p73eejazXr5bRtxO/NOOTYKxz2xZpfIf7BmkuUGZN+7dE/HirwR4eeoft7FiE
UGuOudc/zPPwVbB00/Tk2yEaPhvZ3yQIBLdRNfMNaE+KkvW5ksRAlw19X54QAaUt7w707TqTnCmG
3MNu4CFm8+kwWvr3nY7LRWMdsG/kyArD8hz14BgkZp0VQWdHn4yCuTJTTm79YTSrD8+djYPqAxjE
9rCJYkFngCsWbTEcMntDs+YecpNMzghSxGZs6zdtRwARxy7Bwu4BfM1u6yATW2KKpg0aZYo1nLCd
t8QOh0fUs/yeiwNaBZxSlH8Tt+m4iUfE101gogkGim72EKYKkxmqF0oEviRrW+Fc/Bxw9ye3w1A2
L/aiQ+Fi6jFQoJD1+60h9KEq02hjzwWQ3nq4mMxKMyxfRqfOjYAma8Iwor3h2ewbE+aWRFQSISQE
YlCD075VPeiTCjmgtoh9S3/C3bDXFyTbeJpM5idWNBHqwjABjIxxVZhfPdeKrVt6Lxk8wSnun2IU
pitCA5qGEIZ64fXW4J8T4Cei0lz/3PkFcYCz7mIzPXUsF7wR2QQ2qrNh6g9vQGgaWe/EBiOVXHhH
fuJAvSGrB8AGlG+QFIesNc+cTN7c0H2aKwImUYmQ/EHrntUe9AfGUyuV06pzSXzyiQqV3RvOLAaf
OEUQGxOBCLg1ReAAI9lXxM6EVyoGgy2GGJqax/QwoFGvyItcB6P0r0gaXI9IGBfDc4jNCiOPNLIN
kWWU+T0Rjn3m7SoD34ATohUGn3PEpbSOs/LBKqLsqi2712AkxdzOA+9kRJSxBnjv0bLiLdlQissD
cEI28r3ZlmeM5u2aGRdE6yqKX0qg/gn4Gr9CNAAtT7opcmCS33ltohOJ71hnEK67CavOlnpjLYk0
prNN1wxhfFw+AFUZ8t5lzZBcpdTrtBbOKjEGfbBRhK7TiRQCy+mJkSAPaM5Es1cdkX7Sp6euh+La
ivAax2l6mVoT9iRyYo992gHx4A/Vpvneq7L3JMc11i+xqRMhc45e8oLne4JVxZaLHq2nzbrA0DUb
tl0pMLb1BHKyV1HXKpBXDsqM3m2fQRbbFZV8Ce1xtpCxTi0y/7J+solkhpWBxIUxps0iDjlQbp/S
cnwy/JE/vqf4m4hgpagQO7v3IbwJStUJkFEj0q9UBA9CqOliV2qXI/7Fqm73qNLnXZ7VyTYUAabO
qiu3MJ2RmtmL3omalInfus91TRBE313DcnjL6cJAmdAfzwt2PXP6aG0EYbyzOlgl4XSIeuNaT/2z
Lur7sA7CvcDrvG27X9lgwpjp4fERA4gY68FTPscvi8mRJg7eEEZmZRVndzCBqFgAb9rQ2yLerUl/
wuAueybbmenflon33mcEf3GJ83eaTSO1TWvdE2LA4Z1G7dbxxdmyZ3Egn+ycVWKbGTVEeNd7tLHT
7FD3shjwCL6VfJchIHbOddPdgJsmmzPSdUzM5HO1pxVg2GrG6w7X0Ak6R7vG0rHD0he/t5G+miDt
tfTGGF7kOQ4E6PcU2PKIFGdSVESwPdCIsKjfWIPH0l2lZyeVD7ZnD1s44JcUW/yqjWq9jgl/xaHk
3PJOe5NJNaxC2+LlXqAC/cyUz0BYVzksngFAEQNIPBGrGrrVM5+cgcWwhdX+QRHHblWM+12Z88IF
Pv6fwiHTtHytSvfYpgVbuMz6GgScL8rQDeMTrEoa+l/mkbGifGC2jFjsgxrMWwgE2W5SNoNkXWOR
dVLUjazosGh8jrMkgkih1BYN6KaRmF4loueY/GVFo7FNKVc3iWCRbFmbHIU+/jlGEKJzvgqAK6QX
wRSJOeLWZOeB/MB632dAeT3b/SRydjcmTJFYKBrWnBxydd/4LTy/ON06Xtjt7dxEDTcrAE92oKBG
i09tzxC5Fcv4MaINqFzKUKXp/6QZAv/A28sJaQo8dQ4jdUviBLuc3N2RDBVsIcExlxPmL5uJKBNE
MLbSb7bmCGU+YisLlBMIbrnzE4Vr1XGRBuWcC334Q+gnCL2Zu+qsjQfkT+j+4CjIpj1VAPBXTcVK
G83V3eiVxILEkclbrdrXMCgK7JtcwIG7d6i9ILkxA0WvI1YkG7NYrz3v5Apxh5Vg0t06i8HhdSRh
3PWOcZCjoTa6Zq4JRHBDuQ+YdSDnxG7Uc0nkjNMzPTL40baLmJD5A+bitoENTYIUqSaqoHdAxoCy
kPP4ik4PqgMS2B6W0mBcF/7WFCQbJRlOaF6o5N4VkJhEzw47xE/pTnF1CcWC0e3wprKMmoDywQMi
iSMqH0a0Q3YINCqz5KPG1ksJ/0ZaQMspOmCComdyfXalUx87RZBp5hS8tz0JqtSNfqYj6vvEeoKs
hneSKCrmHe1RjARQsdAiUXuR8TshLZFF9e9ocU0QS09KXa82JYxCnDMLukiBINXGpo79iNYoeJnH
YzamX+TS/CCgedh3KAkqMgO4LtMZASUAwqcCEvfSko4ovcSLkbfQozjmoju3hBzptjcPM7FhsEig
VoAmWhU6bPd47DDIx85rZPsUn5a1y9U7Xsp5Q2F4R1YI3kxJwqm9MCOroVybhkv8ev04aPCgRfvT
naxXR794ZcrB3SEItNlZ07/bOf1S/lBPhrWOLPYEAmIx45r6OpjfWsorbKlGQChitTOZfR3CUX5W
1gjzwV+bXqJJ9MguvV39xGVGZ14dOf2AtzYIXmkk8VeNadibblJ3OobeyL6fdXVfMP4I2l1D3af6
jECWjkynuS+HIx7BnS0r1AWZCVbsSlZgNhKPAYnvdl8mpSd+gfTYji6xviyFO9AibsXkoTE/YFCA
Z6InWJbQfhtvOf7Sg6SJW5u98TMfswuBYOpgjQyrDWZx+QALjspmXLOuPfJWHmpTbL2YAxgbIOl4
7SWugT9kIx7mvOAljyycMbmhD9SBNRfBk88cneOjZ4mChkST9MVC867FU7dpQwYqPiln4jtGtP9s
HKQsPDEouG/DMkv2JfBYBexk6Bg1xuqGnItqY3GOLoHojpLrU+NcOq5cGXIKkrIoMyQi8o0o4E0E
OalN8JfxQG9j2T6jZKGWcgvcOgWXMj9Tu/9D3ZnsyLFs2fWL/MHczNtp9F32LXPiIJmk931rPipA
EwGaaqiJJoIg6Bf0RSX9g5YHb4nvPlQV9CAIkAYMZERkJjM8wt2OnbP32j1D4YzCZ4XjD6rCPH/0
I90QzSvcSPSqKw3Kcu4LQstz+CdIVR6awV7PGXLjbJKXnri5RvXlSSdoBbyCFO8sMe11R7ybywiT
cEaqzuERtuWLdICDtt54wkqjBhQtcZ1mJ091700bZ7fwwp/wkO4iiAIbgijKHcaSxxTO+dhijKZZ
XubjeGBbejGzhPnfjWHDt5+ZjK+Tlmu7cEmEcvJHMeHLEtAHbZC7g49uOHDlRw1kNqqIkrCnpKOi
jG70vMlptcma0qZi+Vm1J8MmxcONGkmfujpqH3qUj+/w7Nusj3RwL60hjJNfmQ1Nw3JjdD5ZsOaP
gkSxiSLGc/t9ZRQPMdJP/PqzfZTopTAFYYPPqscIzEqKq4frG+pFJwJIk45I1DuMMLPfE81k6lNZ
xovA0D50kr6ZmT8lHjUfYocTOoqfyB8gRLWls3OR6ez1kvE3E5H06BTGpR9osJueAVeFAQ9UmA4w
KHuQGEKHkY7dljnbminKTHIuUjKnwq2FdzttDdLr0cgzgOGfj3gpaAIIUyyeTYg3zaAAK5oSsbP8
0CkycA3FcZ1OiMtGf3wi3/beAMgozZABlrK+t8waZI7zxa/0GfbOY25DMFExs32vZynw+49es8kM
1JZ9OeKwzv6Og/XZVdar9geSoQL2PHJg4MWWiz08UsBqM7P1pgSU9RoAYmSI+lg2rIIeLrjS6R5A
UV5CU5dI0rJum5PMXTBGOQLL+BbQ9nSWXaKubPpOtB6w791YEyteNHEKxR6OwjACec/VZtD+c2qS
HJxCZ4TocCSnxF0z1aTyQWlIU8UCmetOyKaMyhSHMSL63WwIb8WnBDtQYc1zCrmU5tXRqVBB4d6E
ezF4Pu3SaWS2gqOr9hPMiv34nPTvqiRbC897tw9V+WNSXrs1+vgYevUB1Iq8tbB8Nk23ZawMkhX4
RqZpJfFW5R4KTvVi9Z6NBi8+JBaAwyZhP9uH9wwzBi4lFPhuNyOrtdszCe2fhg/dV4XL3tKEm7lE
SYZhs0NV/K0dCLHEAbESAQsyFN9pn0+kcNfNNy3HNwSc/Xnp98aMsQm47E/d0H3XSOFWTdATC5E4
XC66GL6vlu/KGcgxw+uYluxxnI4mhjDNZrdca6brVNAAAOtHKgW7KC/DFTpHzLXMSbcwDZAZfsEo
QDaAnCL7s7H9B3qiDxmmtFVrm/u6SHae7Bkl4f1An2xs/n571f+JcepPfqz9j/L2a/6j/VsP1v+T
7irMNv+Ku+q//Od//I//4b//t3//Z3cVP/PLXWWIv/i+Jyzfdy0LjZj0lPwnf9XVKsVTts9A3kde
tBih/rBYKVxZUirL4xpiOcJXeKD+cFhJ8RcXAZXvO4Tweb5w1N9jtpJXN9Vvt5W9WL+s5bcI8m1c
lAF/Yy7ij6vhEXff61ChYQLdl2WaHV+TzWlm3wW9dOFsD5lriGZPiC6wNBbHYWisjWr7mv2aa3qt
eTvXFNxfhcDjfnRYKYBQMfnrQIOGU/uCJzWcXrOxd8dDrqsWfWwiB7N+GFWSlZ+0Bzu5SzxDZidC
aQrMHjZhCtCjM49grFT0Y8oSlPQDoLskAwgPemLXNpUFZSQbF1CHIIJi62NZ8ign4sCiV1NyUTec
DAghJMrR/1aXZNSRg5Zq+hRdiocVeuI4KWJx/TL1YNQUsaSpQ1IBXbS7TNctdLbl0I1sLxMGe7Xf
qtcKdSX4ZeTjxdHzvfR9xKPvHHLiAcV2spa0dfyn5VPqJnZEu1Sqh7GaEcg4OcBQinoY8OtR0UXe
Boyj7hO7h3vKhKW7YKYpnqULuzYd6V2Q4NPnKzvnQrGXid2wylaCpKOQeLJLVBnli2d2Jpp2K2lv
YlHiotYTKtt97+qYO7k7yMl/wn1RY9Il9jVDI81IgfEL2YYHb0wsbAimnAL4saGKY/xDNj8PaxEF
xVNmFF0mme5AxiDZQ8YTf73dmvNtgUfF3iD9zeIjHxCLPGu6je7JwgcTnTtPw3YsfT8xPr0Mcdn3
BFEZYLPY8acBG1loQUc1RULGW5ZPbUXJZES47+MkcG7dyg3MOzyyTOq6tnfL90Hn8bxRqkHQRhuN
rYfvTBSjEL+IZ0Mu1YTrPmKWfIrchmhHUNLwzB/dUQwYwPB5GPelpUL3mXAiECg4dpP4Zm5DH1mI
ZSdUG4hC0uCxGIfEeaMywBY+DliYNrr3bXHvcm0dpUTH16ma/PGhw7TvAeqUB58VUd8bsLPkoS7o
xu4UpDLrwmdSe+y2bIGyAOywc9EuBIaVYY7zm533wXDyxOKeb8awfjNwQNAqWqCl4NZwMDX+2+yr
2AZEBUVrX1YyRMfSzyiBWfoqdYQlzylEtIZg/o88wJneVIaSk8WrnYGLFcbAKRwa4dyQ5GBbJr99
NObvZPHAoMZUlyv7uWSgLL8z+DbNh3rO9JkL0ckOULxBGWihg21DNjHVJveTst85adIvSrmMvDVr
HAQgxMJL08NYNOxcKPMMARFRx/FWmgsSVlYSCF7gNJQ4CCClu8FbWHcAf2dUb9TGsoGTPAXlQLhP
ik46gSc4G3Aw4Gc1o2WhhsjzkLc2SHJU4j5iVGeTDaJDqF7OloEGPxVuTd+KOFGa5wn9NsKsZZ6+
0HYc3gwZpxFtgWw2AVuHvtt/bdkOed7WE9M83hU2AqIteZyAs6n9aFxwlWG2DAq5TQ+iHbBGrVVb
ug7/nwBhOq4LV6coDaeqxwaRppqxGIHktUJGNkYOCSI0QuCGkdtz56YOkQlR0luAvJD9egYgyqIe
9r4fZS5pM0U4YHQiG7rjBUyG9bOvMF3DNlRR96wsgjFWg+oKVAnKCp0CnbAW8V1h9SqhUVWx4Yvr
itSPRQTgRzegF+uZwWEYzj1sZ1xFVFHW0E7iJhJ1RB1jGroA6trbxUT+AsCodnrOqgqop/CIi9gm
bJYt6pMm1s+hhWEOtGwGbWjdhWMBryB2VNehMR4H2sdwE5oKokZbQa5heNeLstiY5iiH27LK0IR1
vRmSnTRFKnmotUnd50laQpg3/mq9/WfssWx+/+SOhRODxt9SnnTxDGNYts0/u2NHbVtjK+lQLCJ0
K280rOImG8OLbea6J/9ibuuvAd6XYpNzGltlurOj0J/Le3ZHbeMdJ22mIMEBhtFjRYFfpYeSJE4J
iLvDqumwlczBihYd52uYIlx12MegyMVYJiaPI1trBd+HkGwjsRyui+yP6/EMTsNzO5ARQ9I30xeh
ctLb93k15v7waqeLusIjT60YOlzzjQfxeIdRxpInS6aq0BvbD/r8g6l++rVJo/IbqQk13bBJlmO3
Ko1CNBdDmQbiLzqrE6oLY4jJT0Dg2yC6J6YO2GRcl0N00iK0+Fwm6WwdsrAHxl+w9tXnVsYVsRFN
6C9uxHzOmm+SZiCgGJydCSqGfvbS/hMH0ED/znUiO2T6q/TwCHpIf8nqwKBdO2Z2/aOM6G4+erlX
sN0zegp2xk58QoI1G62q/JGSBGb8rLFwogOkDgbZEivdwaD3x+atpbUGqzrFmPjS4oRWK3PsUfd5
oAiXz3lRq1Xrj85EZA0jB/k0Uqi7qywy0uroFYErbtoBKtCzW5Vm9TVLXcZuhAfIajsXQeXf+GMH
LLTz7TE11yKfpXgex36ajkmpw+h+lj14lSoiFGBbYV4wXiH9B/O8iJfj/VAQe1ozGO6ywke/qK0k
QhXCZpAkcul57z4zkU9jNAj//r9Sdf//VE871L//ej39n/7r//g3//CP/+7f/qmkXn7sj5La+gvn
uuMCQF5OduFaf6qohePYJmWssh0fkMD/qqil+xdwAsLxhRCSUtziMvFHRW1af0FMZgPbA8zkX5/6
O/AFy3//V259pM6m72BYtoXruz7tUfHn61FojSgzmOPjSlKI5GDMNsp6zEksbCUSww5YPt4m1KyW
ETRfIxNCMQF6h1zEUuLhTdozZJLgNvcjHy/QzILJWJvy4UkOjnyxK/c2mp303tOBsXNDrmZWc6Q7
zByUohvyFAFqfcDOdJxvEjtDWGnL6lT3RArE5pdqRLDljdTHyvG9Excl/+TF+qvjA6lChlQMOSGp
Y9r+2j/+ic7x1xQDNKwLtuGvNhpcni22tKZHQ9VB77e8AX+iGEgDskMe3TpFdY/y81Nip04dCxG6
0b9MtNnXk2LLbNcOrVaHFlxfQbn3hrtejfF2SngYWOXZVvSk5i5j3h0272GF0MFNcZx5w4tTI+g0
wbiVnnOEQz3hykjXrjd+Wg50JZm81VKJtdfQZ2T12wmUYLcyaB9w4lv3Uc4hqFMYPVM+RzdY/vSq
LiW87CpCDWKKASEF3HDHnVBWT0xIClqtK9dgrp48u61ipZ3GM1V2vZqX6A3XsZAwFYfO8eqbWQRU
AwyxxgBjKlO7FmgQc9nQHkDrVLSAlPsGo77ellP8LRgdd+sFhGmBzcYVgIt9SL9ilnud6giByX2f
kGlEpPeNdjr2VdDhiojZAaKnDeXqVoSIw1q0WUjYPmfHQ2tYPcrZfxgQG9Gnb0j06F3KeVhSPJ0d
ncjERKx75hl01uBluQV7laUpKxOQYuEydOzUSEYC6gPX1HIlx/HWxoMFLwyMUDG0e1DIpy6uzV2t
2Db0zpJDgrZ7LQs2P2PjRgwC4nmtB/kz6+P54OnoQwQe9Ec7YDeH6GpdeUEOwsb31wweC0rHO51k
013nezBINeYpyYSSjvINo5s3sxXZNhlGeehlizoBRk8q6GZXMPFi8Gr0fohoZfhKwTezZI7ztzQJ
D8Ucn6j9231pzmAUAMKtB/qLGFf6kfl8M1cAKgCeR1W45WygR2+5zL+q6LGlnxjCpnWCG9ZNwgmm
W4R47R79EtXqwOvNdJUcMufSLwRWk6hvbKLzt2b0HqmxDk5G/E7tID+eFBUF0/qmRps4Tyy1naXc
FdnsmhA3O1YYyya8mWmhzENryhc5kIsRi4m9j60++g70uKEKliysFE55RoGOSHSx2yh63uDsHOzQ
VnDrDWFzWPItcvj2iWm+5gaMAEFndj1EHE7YFyyRrp+vrUkz8lmkBE6CBFUO9BIZC9FJVwDmHByX
G3MOceKoiswZLUnjrsIX01k8vjrfEpRk0CeNvvvM8hWo8lGKd51W7rYX+U9Gf922rcgmoSIHomsX
2B17F6Vl/NEjyt6FkWh2uQveqlaJuXLr7odfhXjl8sS94yK1d6SCg8Ro7oZ5I0bPOO/PbULfH6kQ
fZTiHl3u14bg1q+pYA7usxjfQkx367I9zX5EkJIGp8lui1FSeAqZWuC1NBEUdc2p7UgtlM1DF/sH
mTWwvPsk27fosze927vHUOb6JkkrsgyQ0HeMYrdA90ogDcbjkHrn3qfXvzjWfXR0ZxTiz1Lmxjbo
78PIw7udA/3QRr9WWcVvXMJj6tp91aI6jZrhIxr9AkpnR9iobQy0r/l/SOxYJ8RblJm1fKgjuafl
/lDG9jtQa+vZbFhZqDY0O/etZja2/PcpagsMTKAIj8MUjOcs91/rlivSALC9jqB9a53OdzIPX5CZ
3bEd1TsrtE9tQc4GhRvhqRSxXTo+1rlQDKTSM1vajegyd1v5aBy6uV0QGUwJq+ToKAAGwjBX7PZD
bMQaEbeKkTBM295qXXQg9cdkEb2ko589HZIVTFWSg3y1SLzuWlvs8VndTa2jjoTY9g0S+ErBLtbE
uGcUp2uTwPotmwi45VbzTiL2yODO2PnUfSYtaJrDjIXiCNmsNX7U7Fr2wiQfuJkwtVXmtrbgrzv0
tDYZXaUdl0ua0bhvm+9JPt7V7pK+XQOBoF2Ans7cVYjc92HtvbFbMg4s8A+GO+0To/nqdkD/fB6m
2z7NhKC/V1YdneZMePvabc+IAAklCoJm2wWf0iDRmNkB9pNYbtJqmw26PsXqo/SRI5to7xFH09jK
cmA8c+Xc+okaL01I/q0a8u+Ig+6wBPzUrKKMwC2odCsAnKipMfGxwYjTp3ro9R6FGusYsRZh6va3
tm1I5kXeRhERexu3Gdu7ILvBGsiVr25PRT23J4Bs6zohqL7Hvn6S010coV+w3MVaSmDxehJJuZ28
xjj35K7VOTppDQ3AEam17bpEr0tldrspaO6NIR+PCHT3IqnIXpJjs9GaOUSQ6mjDuGxCbdcwIGSX
OBa2RlJYfbUtp9iDwnAPLStjyXWLBo9YLGn5SebzPlHC2YL6fgZhjC6YJpE7/pSzNiBsrLAfLhdS
gJKeEZm4t21xMhGCkCkqsuTQ1+W+xShPXuuH5pTAb5lP0ALCD19PEforB5qHmAivmIJnadhLsRPv
SmxFpxAT6j4naYh6Xn+TQWJSD3ATuJZ5i75yS2IW2papmLckGcnbMva9SwvilZwKDTYqNkgvwbC9
K2cuD7WHtw/AWrm3Leww7SDTs2yqH7lqPKTrw0sRFNF7FA6X2uiP7mCPP8OBqIGGeVCkXFzRZOmd
RmV8RhP2CGy1UC7tG9xr2NBCd+uy4cduKfNbWTbFbYkBa10jwSdS00rPNjwlJGA4bXHzbvqQMwu4
n73mbClO6Omgk4d2ymiy6F9bwod20nDJuJPC/YKemDfFUM+MQG0kX6d2CMsTE6rylHfpGx1bJOXL
QyWAhmPcgNdljk2n4qa21c4H08DfLqf5NNPK5ZBPiae3TYelkTCO8nS9GdoO2jwOAeEP/WFuMqJR
r09MyxMkJfSVZR2vd0SaP2dW+GNUgvltYG7qLJwR0pbzKS1Db7kqMOQa1RsmOAJMltd3/e3Xr0Rv
vhdtAHBG7Wf7AalNijSMSTQ64nf2k/uoJ/AncxnyE8aB5oJG8Slebn79IRURWqU7vcKYf4MPW25a
MT4opEXlIU46ttGzfcM0Ox3KDVedcm01dnGAsn8Uo3yd0qjbdUbNAV9uxrxHnh2rRSTsrixnvpCV
Mu1ZA4bT9aat1EuYEaTtS3M+1sXr0iI6XW8CX0MaUD6zUg/VeFFUJ3cOOITkioKMgEO4hbUFqx4E
UNUxIHMbk8wvGg48Um4t+B87A+T69aCYPbva9ajn4pT5vtrq2nn//db8PoLXxyTtX5CAyPwi16bz
pjAP8xaFkYMkY0TVhQOLHsFgEZa2Ctvbpq+aTU17aNUx8A2l3hO4KQ7Xw9nllVrJHI68w4xVbK9H
W9qaX9TnRO8txx3XH8utKs+6Syk4rq8+Tu13mG/+Vo/RHwfElArbWlP8iFrkeLAgfkDDf9XhMJNK
M7knr2+RJcC6Wrs5ooXV9R3IqwbBRw+tarQE0QjUF216Ckk//nWT1Xn76ytpdRc2iS++3zxIYaZr
0x2qk1zQHKH6CDoaO7lCJuEWBTgGtyYvhpuknPNDGVPdXO/JpDnlKkILU15vM0F3zMjji4FiKeDT
x2nEuNPt6QRR312qMg9OjYUClHPWWLtcpk7Xm6AhpZUTnPXcfhB7A7gLOF0j4jquqhLhFjlfnTk2
p762m9P1q2l5tjUNRv+B7lZySrtz7LRfko7aD9Nmf3JykrkA0rDHoJdxuF4Nru/4rxOH60KAnG1N
gXtTLUuG2VkvLnJBDhoBSMuvL74PJVo+o9LvctQvFsrd2wy1355QDlyhIWmeLYsz/H5P3erQA66E
kKu7RScfR6DUkQpHh3x58nqjeq0w3Qf72vTQSediX3TERdPFWRGyJG+vN2k0//EV9F49mMWvh4Ms
HDeT0g0ZCnxDRMt3S6TMuL7e9Wf/tg4afD65Gm8jMoVusyz9MERvMwHC3kWnkCf8RFo3dnb5/V3X
bzXnaLqlVW7upUE59vtZr4cs1oisoShv3b1hTdSuZswVp0s/Myut7u1wLh9nL3u4PlyDvdnbnYWE
YfkuUZFeNGT1gxWV+UNTiLfrw01UAt8enXKPijxDP0006642yuLSYKC6jL6oLgRcVH919/oY5oU/
nqVi+lTSUrvrD1y/9/odf/Pz18eE9j+ZBZk71w6OgQc4LILhgAREbCq/OzIM9w6onbO901lffTuw
Lpixa0ErvWJg7s/GkbifSwI4PHG9DIX38lewXsFLFXO+S1Vlrsf8dehwB2WNQoxt1CGKXo9hol5l
XZ+cmnY/GRid4zz8GnfWPaAkltU83uZSP+rWtjCWBVCUJ1yGiUEUehlt6dMf57QHpR4bpyRucPHb
2xDP3NHu+nJbMcYgM5fMeStmDlIyz1FZgMIwSXLk4LzHv29qGnz4GsXeTCBVAXEBpDZtzSB/9EYQ
ZIEO6T5UVgjJ0MPJIdUiWGAYE3eftoNKEETk3QBXvWOfssvz+3oq2EUs0pKJNRsZwI0UYA7G8V6C
HiQFEtvq1mW4yibvR4fGjrHTR5/pBAPhydFeuPIGa9gO0QVCUXqiatnIGkmMnqhTdETnqJtm/xiU
2CBm9v1REj6F6DVWJPPKoiPI2UY2Evf+IUisr5meEXIJA2xyHo1bsCqYpT9pOCBvCPELQl3cVnx0
4GlC5E9Uf2mWGw59dHKBYLeOP29cMmm4/AcHwGf1MfFmueeS9DwxEdjaKfthKIbFBZ5SfkkGXVxC
oyWHKdSnmuqSnQJ9/tbySb1i4BuX/pGR23suaXR3tUgO7QCTIbLUJQUCRq3jYiyngV008UPkEmyM
3BJ5bZt2G/IZYE8uN2ig4wuamesdpcoD8S4WoMjpUY1k0XoJQBkTYhbdeD4Yc0mvusGgN47yuZDo
JVNSVtArOfVlzsmVIY6CN9ld81fGZ8nKQUP/mbSYlCwKsrlKZCvQd+D8Lp9u0afVWeTfC9P4LqKQ
gWVVQHmh+WySYe5ljod0k7+NPcFJ6USzE2BW4DBJHSdbnYgcai6o2ZtLvbwSD/8pjS/CMFPrHuLl
0/IvbXV4cOfpFgMGcVn9CIXQwcE9VP4zOhm679xpluM6F80Pa7rR8YAloA26nUFm1mUucbTODo5W
uPc3bqZOBdlHR5f6/uJ0dXpJuGBuf/2W3lkjThoubpSZdGfSrZFRnuDwNRh+mYQm+R+QC8Od4ERf
jXYO1rCy5GqWdDbM5UYE7aYvp/JkL1ellMn3NgsMprlxQfU+rGkrNTvfJLknDmG1Mxf5OXj0/ZXG
iYPBY5Wb+tMOw31bxhhQEnJ6rCE5K7S0FwYv8uQkHJ34YQ5ok84FmEgvpYFHLUnTZYkX9onCbZSz
LZbjLEb9jcnQbu7B4jhB+RY2kCBEP/xcBpBo1c/ousNTTVKnnQwvXt59Lh9HPymebfTfq0RQ3pcR
SaUqEc+zovnSM2pkWIUjnwqQXYfYzogABuW3l2m5EW2U7mcZv6aO/eBkGVeP0ENwJM19ulx5QG+i
KlL+pu3iJ7/mZKtooEXKeIuWDQXBxU8ydO6od7ZmHn22o0Z3ZMzfglfZic3QMFmeypQSoSTXLkGL
hzi5QJ9/MOtxOpS998UI1F1rWcGa6Lh8bRTDSzVVzj73Rv/CXsq/9F0a/Poq9OZwY+g6WF+fwBNT
M37MvnqV/m52/kCwzj/d4AAZIc7Nfzw2L5VyoYzj7++gvXGWUYx1J6fzFcbem9XkPjp6IjPHD2vq
CLFLiDPCuLTKVfeWl6W5okjC+EIMxlAr+iAwZaF2x0iYe2sfW8krThO2liIjushu6EDphAak+pZb
A43frL6FgPEuh6g+SBR0swkApK9qYAJ5gHkihO3aWPbWh2pPN6I+RZ6hFrLnZuhhejZDWK8r7Lx7
+O73gUwhbIXSJj8T5Z7siBwgK/pcDA1NXhLe0vVsYtPVy4Ew53G8uLB1DBwG9DlxESaD8QTfHFiE
Qyimk0wX28v7U1rkW6zzZ1J6SYrlmjQ22GZV1TaQSte2MFggm/IwZeqjjftq10ATLAckfVjK7DVJ
VfQngxky5RJysMPzIpAZkNqo0Z4Dx6fjNkbZQVXhk0UihTQqSFBUBrnXdkTb8jpS/F+OQDjTivIc
lThHIHO/4hrfTsMwnRzGzbsmAFTmO2NH27D4aaaN2jmAgy9g4ej/2aKluQPYsAUAt71enV1Gjgwc
48+cPMi8QqASZKK9MB7HT+gsLhau7KKf7iyrM7atYqcmgpHG9iIMhoA28kGB0E9AYFaZrED+wZQI
VUNhUbaWcDrr0d1a6YKGn82Y+o+OQTd5hHKnzQXPKdpIy/0RspybafcE2XHJh3DbbY1HY+WHHx0O
nC1mPgR3Y3bIO3GMIjVdkO7nPbmjfHm9n+ZUKabPZ8FOinPumas6pj3ua9w218XLpJZjSCpWsRYf
0Ppwho2wPYPAQGtuxl9JktxbDQvvSGTVVi7vR9FnT6SASMhD9Mkt5qWbxBy2+WAzd3bj6CJtE4uv
hT2OlC+V1MmRuOud1dKjWtyn8Fs56MrnbC96Fd8YLdwNI+EtoclEcnc6OVtnxo1WEvveeQgmCCQw
1uZSVEmtT71j2qtu4Ex2iv7rkA3GrgqA4CR09dY9c/rL9fVPZhxBcSHmtfHiD80YjN1hdDv11CmV
CyxPiumRndshn1h+Wnu8BZn0M1KIh4RDmGPtzfoyKK5mQ2ZAIkBEEwtaE6B79uOIy6boXZCuDrqs
2LmB5SNWVc9bORr1E3jYmfw0JDodWnU+Dwaq6AbiVdolOJHJOSUDj8A/aJBYotYiHjB2stnI6K2u
uhr8CNsktPag8ryZ4mWge2r56WPcyfkQ4GyBtPFcRSCQK2KOZm1fUmvyD5hkaP4Fnyjsc4AVwQme
Cvaztt5gm0DQMX/25A1v/FoQqL0sOH0i3iO3zw9tkz5EfSwAFmTjuoEFl812eKSPQTx7Ay9uIqU9
yuvvy9JoOx+SM4NuieTK0N2kVr03+GjQspbj9pgHwYusJkDXwXCGYEAs5Mgqs7MgiFMfwSPmGPnw
ZlTA56FZExj5xS0XeymyFWguLmLsNty4gqhAGB/ZhkHdpjJrZxO5I3AIoqrRIDinsqOpYNOROmVe
tZ2m8U73qGCMFue+iSq5Ypa6cbyzQiy1cpbDiDqBBUh9Q97y1VfL1A+lD5ak+FHolGjDpElIBmQr
wafre1En7yLU9pZA+A0zcdqfUXSCovClpjXDmT1fZIrjjPdoDizaYRw46ZmwqaZgPqNEYNEL5Y+R
CcPKLj1WBbc8k5FBOiAtHWjI83dLtQGbn1HvtFP9vH5q9Uh4tN+HLYGAIOw66EZoeKvw5M9cVaKl
3hwDlxnCcnO96xZkz1TUM6vrYwN0230io5fYUAHkb5wTc04wn6kM76xBXZ8zlz2n65+vl3gGp+Tf
VhQXvy77y3L4q/6/rnu/vrw+NUX5IRXVSEgDSwPuFPYIv9bG5X7vL/MTP4M4guId482yiIC8jshb
x/vlmsZ0DhJOg1xD8sKa2QFcn/x94MPA+d2O+d3L+pvHfu/Vr9/y+9m/aeD8i993feL3tv/3L/ib
x37/+utvvn7f3//Y/+7/9vvX//7f/rnH/vW/4PoT/+KBmBztEJZVzMzpmj1joaRYLXQ4oxGvfUNP
sXCmkiw6Zpppcqsaoz5Bem5OzdJjyU35BWYNlSZTGT18Yp95TGZb3xi0Hp8QFN0bVTR/wT4utx09
lkM3y+AFl9wWJ59RVtOXyQvJLxhITY1qW5yXOIa1CoKbVA3F49imNwipKFPdOWEq7LhfnAyEOE5U
dU5sxmz0EY+Ro0fmJHmzjmZMXZFVcYEE1YILjVzi5YdonK1j1RRvSWkWp14a1mbqA+eLIbxXtEPV
IwmkwY0SAH+vj+d69PFApfNBWf6T7wMKcRtUnFRcK4soiC9h3LYQ51r23MZjMUVvo+E1jz6RSrQa
QG5ZFetcgxe5hnjw7mAIWxOdm188kZqvQYsdNWZVT9v6HR+6v22JloxlJGiqdMY7Sr+1WYb5q5RT
y2pvVCTB8rjmxa5B4yRwiEr96tHPtpbHvXHgWux4CZFvaOM6pAdfjNJ7mZK0wOCXjbejPQki7Kbm
Udfh45z40Va7pLv0FjlonpH6X7wBcTwu6rcp9p1j2/bwUciLBK5mPbMU48MemuaSiozK3Mwei2Bz
fWWigNMczVb76+6MPa1J9YOevTtvDsS+9Y1jZyf6ttXuk91PxNcyL2mimFJepT7gvsxbV6aqCEtI
kNIuxrR+NPDStY+LVf+xL3VzLxHKpsqW7zppjW2Tezh0h4Ke9VifmJmpp7FDHotmAcZFORMXZyTt
php+9B0HrHKs6BT7ujigVEywczoM8Jiz5V1zMIoCukd3tolQwJ7M7DcxYqB90UAyC15A+nZCQytw
75lZHVxbxu8JRvrOL5igUGLs+RM/Jg/RIkbE/F1Z2VdS8Kp70Hndk+fbx7qvZvSh+E0r9AFgR5j2
xu5oH4K5l0ew7B47w4pmR3nQSczuThUl9PtYXcJKI9CwSh8sCeZ2N8rHc9la4s11H66HHnatd8zm
VmwAB3vvQ83iNzDmuh0yWzwNvCptpyOvDvfEJBxqH1r9W/SOX4jmJV0owFGVJ8MXpZkKT5YR3WqU
vcdlZVp3rvODAfket5Q4wXdy3+FxuaP1bnSJfRIWbbjro9qLXVyZ+Knjtqu3QszqNfG/2CrI302g
ZmehpokUN+7OTpttJnua9riMDp5LNw+ePjFcjffsOXl8Z9vkijnL46NX9Ts+MAtzGotK0HNuTvnw
barL+L6JfOfJbsIDhXXyTjKRPE4dE/BFN3H0HTlu7AJIo0Pvagsgh+COuXDeauj8YybKF0WK5p2Z
OJ+JqIY3dlR9PoplS8SMjfbam3B5RUlampfr3XR81uhdX6XFvvp/kncmyZEzW3beiqzGwjP0cAxK
g+h79mQmJzCSmYm+BxwODGsks9pALaH2VlqEPiD/qnx6ponGygEMEWSSQRIBv37vOd/J2Edt/JCl
lHIKljqaxEsTEyrkNka45e2dvHX8o5a20yNQNXlPi/+JDEM0h0OEESB04rdO/rQ9D/9LGicXvyeA
VEusX8s3qyqyTON5uI/11KeLotlv9CC4O0ubOOFR2W9p8mpHQfvaqSE/x4mCO0rxmaDne2ujoNmj
7gYABHr/rSqUQ5+lsS7j/DAsPwQ67SaW+bOIidBobPGrzyfjDRSSs8efQe7D/BC5YrIebesjNhii
wnLT39I5R09hFOuGLrwUQU2KVql/ibwRbyhppr3ugdGwJF08PfbeQsFgIyYO4Ior3X3T5RbeY/4G
zye44rloIf8RDc/mhiTpkPauk5rubvkFkAwGTUbrilvT6Gz45XEsFXMuz9bgY/RE4mW80wJDO9R+
yfZutNpTA/RmN9Xmaxkp62R5NJU0cEYnGUH+1Pw4xIPe6BAWW19n0jsHSDRomGeCfj4VDEPUrE/o
0jLYgwXcJYjhqAQzjx7Y7/Pl48vnL2f/t4fj/NX+4VMwPfAl/vyXP/9v+ey/+zCeEXvvGsU+qOeB
uM6gZDkjb4BG73yQ/3UGRS/S18uTYU1kM6Q2h964Lu+1+ccI5hAA+Il8Z/arV18y2mWXX2LA4pAK
XuZytjzn18IHWsBiRK54eWro55xQV3gbzWBKE82DoABry6mhmXCwdA8GnEEVzx28IdCNA82fv85i
lX5rrMnbxvPzLtDeUzdPfTzFRh5UdLYe4r4+wcLAfUKRuhrnhxkzSti38LL+PERonJ8GVOeuJIvM
e6gKAr51AsdzQCz2nYhyb2cCBDyJEHkxM+KY0cY0nqyy5jnl93s/CC5oHfMVYeoVHF6+hz2BQU/b
8HP5jn++7Z+Hy8tjN14wJD8ur7+xK16XR0TPajlt6piGbA6wFnpWfcLsU/3dYXmulZnadZOCHD2z
65P8KKSwj06rmAYuL2QwBemcfXz48wP3sLtECffUXIZq88HTybZNVQ9jIWwmfWvNE05fkrwEgvOA
/6A8ufO8cznL5jmhTjuImz+99HEZhMnoGsN0wYCOxmE5jLnLZDFBssQ2V8eGHkN3MWudUBuYSfnB
6Urr0LcQdXKVn0bHyU/L2Z+DFgf5ibX3tYjh4yxXWkQwwInEhWhaG1VlbEJ2+0DKunKtN7xTZUvM
znLo/uusJJXxCC4vYOUgQXH+ZlFPQN967AmXSLop2Cxf2l3em3++S28w4rTC9GO5iJdDMfkavbP5
ol4OAiV9RazAEUs5v6H5msajYgJPlBF0hF79dVFrQ4C9W95XuE2YHI5c5/T8/zrgYC2PTZ6wOZvH
ghVcFmcKut9nnmYzJXSjSxl5OhmNWWDhtdFdtpexBm9OgvBhzIo0oKiVoW0y+JTHljYv4+nu99cR
1Ii/z5bn6PujAFye/IfPIQy1P6mK3q7Bcr3xYZ6flgNpRX+dLQ9FS+QNAZL1ugQUczJahsIlacl/
nS3PiQQ6pA3J2ktbaA7LbaZV9dFPfllZBlS2zT33xNTZRTzCRAfTwGGK3LpRpOGWNNzA7Z4q8qmn
WdSFcYXKcWzeijiA2eUD7afu8Hejn9+P4Fkufw6YV8HmaBOjQL/HfBAwMfHbcms4aXhWphlC7m8f
SvwQKAVbpgk5xKuk1IxN/k2anTwvh6oyg4pRY/lNDaXYFTnZ7y0imfPkKu/32fIQZZu+FfOrs8qG
vgshgMb8GXHmQY6fD8vZ8kErzq41HsN9q3uI6bp4S6fMAMkZbnMCelQGr/8nJuF6X0y6BTc0u4+7
8MfQDfke4n4GgiUZDhpT081ElDwvuksvTqwHgNtbpnASUsY4+iMv5YeSlnFhsiKOseydfSpD7R4r
sOCdsrZbalhVJdrWbh58IICfoUEI0jA2w5mtWPMwOeAYHGNgKIn89ZC0qHBLGafXoRbhjjQDsavx
Jw11g9V4yjcqVs2TneckeRrxhUacRKIG0KSjFXUXz6620FOkL84Pl8NIAsvUEe/Wzpa6BvH+ISik
vFsORqlNNySkqKhZQiebtcaGkmK6OblQ9D0JIx9Bj/gmHQmqG5hlhldvMAW89GM0HERQ3Fm09A/u
zHsgh2hUtLBVtY1qP71o1X8eajvPLobWfiHCpoE6P6/jbTqZVbT586m0Y0A3hjmBWtzXLtrccV3O
Wsg2e/job5DL2ovdqickycPeYYuH6JADZAXvbCnqGK+hbzxOoHbxDjJzbXSXFOAO6gpmbXJqxza/
/H4yQIV0NkGVzD3LbO5e0vO1MG3AOYBTBDaOOWdcM1HMvbvQ98NjPYP9m/a7n6F4o89yMuemitea
4mxHMEIqItK2/QRQdoqa44gfCPs/t2PJ2yzQQBDwkqJLU7bRJe6MH21niA2q4UM2Ty6kTrMuMjq0
BAbipqQM38u0/u40vXX5fchihhxMO1BsB4hfchLXu1H5q27uBc2r7gXT9oOiFtcxdp3Yfqnfh77Y
OYaXnNye3pqF9H7F3q08kTkE2oKWq26W1jrve+1k2IO5r1xxArfb/z7oXRwamMr1gjY/aH9H676j
o+P3OyfvMT2mTpvPQGMSqQZAdiks7IY8dEVXikwGbr2azk34T8WxPDeYlVgXJI7+rji0Gmjdn7Jj
eZiYZb/1U+erWCQlS8nx+9RrioYkgRQFCcu439sQ65ZlnUksaqLoHgbRX4t4mLKcL+v3crYcIkJC
nbSZDqzEKFjxVHxvHG6xfiGely9jzyWOMrp7r3fULoKjaWyX/5kTqbyyeafQrDVMcJJznbAs7TCR
QIdM+RHMorahoYlcoorgOSiHUXSG5tUAfb5GY8l4O23OGQkep9wFqLJyy3eAa9029Nqfox+rUzJ/
bDkruoHxTTztkUGzoOrzwv37tMUBcXAwI0+WwjOwLN/lYOQovOell+Aj2FfO8c8S688V5LKkL88N
RX9ALTZAu0lyLvn5o0vdyHDmPYIigtSXohLBGRsiTP4hgrlEmStvJhrqCS5JBAQsxEtdaSLyX3c9
1FN+NZDmwprg9eWwrB/mvLo73fRh4oxCgcmBEBoKrHlxSWs33QSwV5FaZEBOrOjYzdIeOR/iYpb/
LFUPFYx7jN3DUu/ocx2E7689LWfLc8tDAyh1pVXDwQzciJw42T22UdPtiqbrGPKbMM+WU8szyMFW
cM0N5lTgP1gB50/JLJby5Wx5rs6Nfg39quRS5QPLoe1mmtt8WB5qgaBBPaLfAuJJmLoNdgJJn7dB
kTTtgDfeLeXLn8IccIGZxuklM8zHwocoE/VRdW9UZHEyTaELYJIKy+4uDBN5cyfr2+Ar42xKwL8D
ap5WE489Q/e13bcewXMzOs4tPH0TmD7cPW18rgQp9ZYVfDdMmsYJdx6cd1QqQjEqCzu8d1WUXZcD
USEXz66bFf08oicIg7+vqobGH1uOaBbN5bPGcDnTfb4d0WQmc8LWvg012i3RogPBOZMweBgOk2V/
8zyL96wVy4Oo8+iKsvpt9L3sQMhveUl0gj7YX74J1Br95G9Jkr4ESV0CtW3EKUVYurJsqeDZ1gPz
8vGgIdqmjnW8W6gAwpLDCWbcGApEsb8KonRlTPcZPXV0b4LaWqNc8U8pi+VqMIKtLrRvOZv3g0hq
eCg6MC/kn/EdJPf0sbRTgjW4xSIIMyF9jU+GCIJV16ei3iBHFZdGS/86mFb+brvlNmTstlIxKNNI
ny7S6MeHlFWmRVj91gc9N7CCsZZfmM9N7jTfmrHSQJL4oPTtoVnrrUb7sh+CcR+rQT6p1v8gcq0n
fpxHKckl+y5n1iaw/rrp5H0zWx/YveHZJ6vOvG9rLsbhwcQNuNE1UEZJzK2vgjxiDvei9ZAHZyNh
XIH2WlTQlEIt8C7LQ8wIuOh975ELLXlOckjI1qC92u0cQArovxK2ua/NrtjH/ageOp9BkOyqQy08
eN3cO9f41sUVqpHxAKL9Ew7He6jn3RPpfAiCU0++OE4ELi3UvGvWu/6x1B8pN6u739YuGCz5unQr
deXrPEx4jtjKxetCTn5F3KeDVmE0DkkWJOeMIKzLWHS3Loofs7nWTjME3wTyKvD1urrzMga1QxWP
74luMl8fp9c0ZYTlDKp+zfzskkdG/oBFrH4NuwY7ktk/Y1U9wlfur0U1hbsy4l5Vap15b9ixeW/2
XXIZR/1aas+NYdOxdrNk6xjKOMVpijOkcqbtmD2zJFovEi0W1ZELPQfI3a6C73KuSVo9g0fod2mP
Q9otXmsFbXaSvf/Ka3XMxrgfB3F06ka7LgdC39irKeZmQQfePzehvzn+RI0sAoSsPe4MkaE95y78
KMPoERV2sJlUI9Z4buybDTVc0Dw61uQF4bn1SYIqPOabVd5tggrOgIP//4FhIpsg8xozW8tb+ZhK
EFLM9QiF0tVwhDpoQD+NrP6AX8+7CrY01/G5zMrn0G3qp6k20p0SbX52tDpnOooiPa9KQPpJ9umb
pziZchLWKmTW0KVu7SDcC6GGctOZ3fCMAf1JCERsnk1T2lchNFznWfr6eFsesYSiXLJBay4Pu7wg
SLtHvW11+RMN9wodWxdcTPKUcMvue8RkeLpHYy+lg3fFuiWmWT7+vrwm3EtAvcCr67VwzlCUOqr7
B+lmRDjgwriq8T6lVXjNbD/8ffCn8KcLqx8oJ3y3WFtJggCPQUWSRpORGwD0Y19EKB4L/NufRhu+
DW7xGFid/mKP7pOIk+ZJuK12tumDbRiPYsRASt+MQ7Gx9H5cg5l31CrzWVHwGg9sPMZXsLrdgxwF
svtB3TzYHrC4Q/Ft8GJjMzWFhi6dqtblr271QPQgm+71VPOfPOhTXdSpFxPm8YuDsYNK+QWntnqR
ciu8Pn/Wk7sql+aRz08uxYBxrS/G+M50x2KdB9E+zoT2sBySiQ0ODbl+dO6d0Rhe8Otvur4dHt02
Vi9GUcApGfqH5WN5Cqi/H/qzVoxnmVXxXTgGJMUol8mIB45seRg6018fyLXIpnmhX5fn6QTj9+jn
ELzRyq/LofFCbRZyze+WZm5oG7iVKOaDhKG1X0DtUs0Leo7uyZ4P3cR6E3kTFqvBa5/KTjlIG+S3
5RFtPHM7KiSckd1Pztp3CX+CpOESBYDw6wh8Zt3bFs+1I66bVF29sSSC3p6H37Y9TBflTvwN/QOp
2wO5MBOg7+W0zLvhvJzpnivPuPt/WQUqnijwsorOT4UoDp/4sS1JaZgfMceozstZ5ChIWq4Oij3p
EUGMoh2vc/zjVTXWa5ZE3YH91HgNS/Wj66zyOKLcuHcBQm/KDi7c8nDKocNGssQSH8Rvy1OZ4RbB
Cu/TwU1y7ULrlYfLf1MSoMryOaYr1caAIrXLiF5le0D0YWh13ZOp++GNZOK7wOTR8pQ9+yE9xJLn
5TmDt+CRKyhcLx9dnkMtSi0VyPtpjLqnyaRCiIqODsP8RSRtrHt869vlgzIOX8OIEia2IzRibNFz
R1x12/eeWgimm9bTtN0UWvbR75PZ49LqZ6umZbV8StmQ9dIxQZ+EHB6WpyqibFjwgvLgR7V4MjM0
qy00kSIQK+Em/pXJQ43GYKaRgj6EiAFg2jay4Yh9UDKAx30hlQUCMh7XfppWO5Vp+b3CwbSL4gZL
ncKYRpyAd2Sgb77oGlxHgzgimDc1zj5X3LxkEDf2/Gypy1xuzRzbYegV5zIA8qs8K7oF1SZqsCgp
uqISmprvYPDAN2Gx/ypUbm4ra/zhBWXNeyel932Kf8lErmqLdexbZhj0OhPCpY22eE0868FR47fO
KMSqkEjgOyw1ffYzoUhfO9P06BNfvZkcGBhIuGGWUAvCiZkJlNDn/cRO1nCHKHwapIsjv8symp5d
M7vJAOVqkKMlsjQEU57eIPeyIYyHj3kyfSFRdGYOt7mBUJh6r0Nd2+sMJeAEAG5V2T+c3NxVOdp3
ve/jp5T46XbCR1FwcU6F90UM0nRohKqglqgvW4X+AVVKuxmzci8GR95ZE1bZocMoCrbjMUBDiFTs
PA5GTyvQLTddpX4AKWetNoGnVDaWUI3aZuUNWY8NMYVxChJFm314Gvt17rr92YA4Sx1fkhAocOPl
1U2iGkQ3mqs9qV5kiYkfRuEBMrShiPlyekhN/MwtOHVlWZDY3GIt9P7NKmiO5DUY1hp2qBsdtTaI
gQAloIam4cps7WuEfVj4mncIyQcGlfiUjg6JyI1zR4QCTezpQBcvQFRnvwxWhYq8JsK1HL6ixHyS
mjQ3VZgxVvLn23bB4HwUzG1KpOWxg22kRtgbvDnSSfDuWedqQu+CU8dq9Okgm+ITwE51RNlUbgiT
W/X8smH2kj97jkJSgNlh7HNHHW1QEjvX0uJDm1jOShiz5gLrRTf+KuvwOE/ejCGv71CzfShvzsYw
jK/Jq+OLFVABkdwC6l5aN7tz7soAux5d+Yb9nC1WjebJTWWWOwVnrq/wZYdj+yuWBIpZYRntg8I5
p5B9MQgm3B6ZNgCu37kurkgwFNW2Nk2QRm2+xoZT4JV5jjO/2kMa/VCxR5vNcYd1igglDUrv1uf5
rXBJgvJC+1EJdsoqiu7yonsdPPjVeB7tsyLQBttYjeRYggiokgcULegt7yQ/6r7MyFwOxV4KAzcY
V8NiBpFhux4Ly2e/D7Yjs/ZFm15x5fSrpk0oPCrxPDDqXsG/CQ+90z5Urv6clH2868CBi8RFhUgL
O9Fvg5XtFcmL/BWTNWkYn0HN9jHRjXKTlMNjMtRXt3GjlTMKedLm4AmJURim7Zfj2Ti1azRJ/P1N
la8GFKEbJpq3rAm/5aADjhZEQmb2/lnLVERrCJKR1oIOdVIM+N42ckjcjqeEt13BT0C4QKRFCMhF
+obrt90BqTz3+sy7IiVRt7StDygLI/o6UFn4RLTgSzKRXeZmlN/mnd4yq+0dMDpeRxNIJQN+p7bQ
N5jN93iKD4MD79ZQmKFqDQkzN8hbZf6SVWU9hLY5rcwqI+bGYWBidK8C7taa1GjexUkvNj0Frtdo
ZEFU4wlyEEqD8HtcDHPsIk1lPK2EyegKgUMnEErRnlqn0Tdo3Gt7ehbpVjhc+hQfMB+Nn1XmvYel
+NIQttF7SV6aAethi0XDy9AjTN2vWPGWx5P2rci78NDMsGpdjudSunidYVsOU+XAj4Iu6zSZTwrP
Y2YRpKoIAmrRL5o3OIMGCUYmdKaue6n9W0kkGtWJXpIQGn9QpUsxsXoG8dnmL0UbdWCKKLkl2Uyo
+IbE4mgK9SYFlKfS1Q8qNNijUo0sVtrE/4bq3rC8brMGCRhAjo3V+o911H3PMbpfYAF8lK1zZ3bW
r0kzAUIAD61E8wW10RrIkYe/htKhU1sXJBiS/+nNc3ldbL+iXCOjUcuzW4Jt24+1eF/3wl9NsX5M
Jus+N5xt31vp1ixdnFPA//NsunpzHIfUSb6Lgx9Tx/2LjB+pNQzyJ7UrhoQ4onIX1va+doBiIaiJ
CQXcOG76WCmPyFqGMaN7zA3qy6a1uTXpCn4p7ci4mJHH7tUs048w1iOQ/MmnFxIuFDlvIiebzzft
96YpnvUAp++Y2Xc2qSLsgsI9cgvknub0YRc2FF8XvU5obmFXvRUUVaMsL3Uw3Tn0sae64uJpiZCC
/3OXTbvMZG2r3B5UXe8BmHYNKFJBrjZ+3hmrTPOOASDcKOMql7quzTK1XRjnvLvDBkVIQtfXjLOH
JrnkOhEKFXRVN6BD4WvM/JKNkfS8583zgFoaSggXtJ8zOgTLeaZjjm4x8c5FOqBVMg+0I96cUnFr
Hu23xmIUgDDwl48nAG8WQtU2pk/A3wLIarmNQvfVHC6D1+yzzGAxGZms2bjLWxd9dNc1TH8y6L2D
p5eHqA++52VirMPGG9ZWdIC09Gx5Ju4ZJOJkDD/7qkmxNpMF5xnezZyT2fClBFTcaz3p94XvQayL
6pHuPvCxeJz8y2ttqPsJaS6bljLb6GZerSZ9FHi4IZO0Nbf0FtHhhrZQuEJAeqMPtPPH8EyGCHuf
VOTr0M+xuavwK5V4IZFlsIhZj/TZhnUwBLPOJTrTcnhCdInmjwwJxNjTZ+g7z2EIL6ktjvEQyuew
eYpNEa/9Kr6kJWuRTz4KlQipVg1CaKTtfU3XMR1+JM6nXUuio/D+02eyV+OEhaNtWNVRHfWD42A2
J6Ak5pez1nT7XNZIa8Vg/WLQOCO83Gmv7Io7d1n9oiW7m8SQHuMSbT/8gin8YfjjzZlMDDk2WoqU
7Ep6u829stAmaA7t9xb5gd9QIYEDIN0g3FOM2Dtas6BIeumCJuXtEnbya+xIadUzGuZsOFcz8jUH
dcr4c42q4qBgy1a9OLMFn7YwNM6Nv0HsQhs3qucFKWnVfjDdH1qWHzLDdnetzq3McMefXWxwVQSO
nDkla5JjPqWyjYvKGU0X5TwMFek5Qe++1TxsL0UaNgyp46Puk2iV5qT6NgnXQWEVr4Edv+sRty1B
Ry2gY7nOEL02+MMIT6m+RlRfGBPvdKRpK5FF9/akXnLXerUrd50VRKMQ+PXLMqP3KeU1h6JNsFpy
5XVBDUbYG5CgEyGhguJ1dLihtVF+LfA9YJGOb4McbLLr7FPpmHdh5fVHiV+JdAHvB8v9fVsHP2Io
XeumxN+rt522jkqaAqE7D8NRx8w4PQJsgg8zYmfX4qFZp0JO2xngAIHX2MkJDJtl7DV/tBDppQ9A
P0FkIl6uDTKD8E3quM9RXTSp9Wq5yWfjtq/TSPuRWXAcogjMk7h76BrutUraswmDFdEBK5z35NwS
V2TR+CUQR+9JSpwQWiMJ3Axl/bOpSY5Ihi+UTAZzQhLiUr/e+TFlbanVI0t5txdgclECdQf0hQ3A
P6LUhDaHiSAV3uf5nFqsFVtSiT5iG9/HxOS05y1Ge326hh3fmgCMu4G+4N4xyjfERJtAr3d5SVpz
Yx+wgDGyytAYpMVdX0sPiqR1qqs+JJXMwD4I8zhNWwRhZH2uCjv6znhj12uIjs1Ev4xxqu5qZ9yo
Mfg+jKuobBlXE2fSGMmvRrk0DROUO4l8L9snzZU9aslCZ7NiqAftWaPY2jpywEFUUyy1Je+DImTd
yQ38CNJV56ILdioxX4Rj8IOgVmNnFJ4b3jonslvXIUHDe1dz221gF3eanT7mAJu+WeReMHIFydwT
/ELFv85dG9+axBBbUmKvTBCGEYDkqiLTRDJJ7QFnWxP2DPYWL6SIFKfY+1k3mCC8pET7CnIQmZ5h
b5jXiBUAiJghqkiuGuplYqwLsgfEQx1Dyjf74pfoIeJPw0fgDc8ZgZE6GZ7UDtaXRq4UHJxiukc5
4O5d2Ngn30Wn09d5t+WKKHiRgNf7qHiOg6MhPWR6beBssjR8mzz34g/6AM+hezdCtngJdo0UpnEl
6rvQpa/SqKsCuIyJ4Emfr8vKz0jQnCsfBZfBmfT8Zjj1d8bnyTqfmmDFJlDZsfvKb5TMj844hgUK
tGks8pcpiXAtxMGtV/pVFvYGT9k+mJzXhP5PhClgpRh0lVXMKNIH/s/d04jj8Vq1413hjzsxkFxL
gVdvEMkea64ea6Qn5apZmh7s9RzkZxx4L32VpEd29RUtGsdh4OOeyR17j5BsVHNHPaV8km6ZnOOm
fZeBWOvooWrNOuPWbCXiQN16tMA0baop5kaeu7tep0nqZAnacaA5JTIK8hjIHS1i7PGMnnqFTSsP
aFxXcyGJN63I3D3DBm5djreK0yBgaIJTwyynbhvp1ToL+Tq1IyipslNtC2LeSeualYlx+pX1Pllh
bCn3ftROW/ifgHEFMn+iSOqdKu1o22bPCUsUCgOnAEAfPZh5rBM3ArvKbx+N1uePj+iBoZlHbnJC
TT746CBGcbQSaituTkeNPXkeqF92iX6PCmoH5v5TV7Z3gKKS7Mv0LtTKfO06+o9uILqBKTwy23b8
Zkg4sA16heXpWH3RCpno6qaAXLPhI2wJaU8ck6iwxh6PPiR5syXEJxxhv6bVidV9wGVRfKJQqtgy
piSziXFXKGUf2DB/9cEGNlG3T83O3EwRfweKR+LbqhFvl3D2lGPlXifzIRHBd89IZwJB9jRM7nUc
5qZqI8B3WUxVmEyFMbrNjEHfIbT1AE0Yy6GW1eHWV3PMoFawSJXBbSLufie4wR2RNmNtkNpIkc12
wefWKgeJQ0v38L8Dob0K+z3SVbaJQCClbesz5He39kjcXKW7XGHXHljLvSJRA504FjGnSsDq1xJf
Lb5fj+0E2o5PLLfd4wgmq+IVycCunjI/Ar6oMShp66LZGY34rCI1YtrlnuWDlB0IfWuBCG+4ybFc
DwMYYNfYTY3Q7qqUfiJRS8QKJubB7Nun0RlJOrGA1odoRVUe3kudZDHdsq5eAcJODQnvY3ENgaUi
6KUAhE1fbE0I/ZRWRbEe3To7JGa31WT9vfeYgYVglanN3qThPkPAGoD3+te2IDsphYiLDq8/D0lf
sSXDSOubnwuacKaQhz8ZLmZjWBbtggL8KitSo8Ko+4eH/+P/RyY69MXlF/X797T56D7+28+ii7tx
hrr/8z/9x7/8+//6n//2H//6738PcFz+z2+A48w2R/xr+I5n+d5MN/9PIrpp/40sJc/2Dc/VTcfy
QQT+BUQ3zL+ZpuXA0/YxqTnezIP8C99o/c0WtuPqusEGwgMEK/5fgOhsVP8PTqFn8W0d8OrA1WE4
8lpmvuPXx2NchO0//5Px38MIYbo59q+KfYP1NNG4C+4qUHrNKlVeB70LF72fHVtqAy5vcrQn620C
uoR9cIhl9hp3jSCSMSI/PWeP4X61julTpolGtofKahOWqyhtomsSFyk7jUDZ0XqssrCY99eZQwuW
LNm6+9VmSad9R+zMQJo+ArYiEgIIBkyqLZG0Xue8T9qAB34I2WelGzOayrqlye7hA2lSbJ9sMhPb
5XWLkRy6orCGehf0CQFaedrYlxg0PTPa1BT1904Kvzh47Cx0upTRYK77OougjCHGHx5Kt0H6hbMe
SUG0rs0BfBf789mySCeDFruOIWDvlGasfVrIkJx9p7if234p9i4O8Pxom1rEnYdeTPShpIEdWJaZ
OdxSJ4CQB3EdrXWMKlpU8SNEHbc7EOjnUIsk1BVbvdQLosrQtzs7fWzmLn5rDt2myboiwdNq6AhC
MMDJHMqjaWs/GrIutL3hSl+tyf0IzFesOnp/KZ2+nS59KYgNM51mRgP2lVU/9sJqQrh1IWTXCoOA
excbupldU2X7n8wdMeu3zLiiR8OtRngoAQiqT+AFow8yS7o498EUdwd2AXF0Rxp0Vl4jaOe8NEsb
cNeN3nPqIr8z0XWR3GiW48to9pji9EmiSUpllOQbGcDfWKdBlr6Uglb5GslGlEB7MHH6wxknFFpn
Rei2gRdN3S4DT59vAJl5wy42afPuYtFZT1KG1bRKBDTaq10PfnWfBWYOQ9H0IBmYBv7BVYvTtNx2
xVAzmR9yuCosS+7zYNZxs4lE0DmrmllQhcMUNyzY+7z1z64opX0LW6/w0GbT+l0VVLPutQ+FLZ/K
2KhAzAkb29Qj1npjvBcBzINPLdXicd8EMi2Oel1I/V40rpM9pAEIBFoYmN/oYaAHKNi/iIqmVofc
R1oUW8IrjnRXUwfsYNQWxsXPTcS0hN5HRiw30mi8+MEIgnYOXksLL9nlTUro7J6I6Pwx5C+ef1aF
VhrrmJp97A7s4TQ73uHyVsQYeZZHhJ0NQR9RWoiE5FeD8ICeXkFeXZcRBEnwy8wcY8rUr9lt0jdh
V60N5guD86oBWwOVrrkwRuhCROaSn3qXEj4eXdowMuNuozVIlqtbSpuBJmDcaWmwB0YxIIhyjVqP
9yLrbdKc8IgZtyHvKNsLxN9yaxckFhyZuXsae4JZA3zpepcIU1yKWeIeRsaruFoVUkO2gnyWHV+6
IMvNc6QmMFWbBE5J+kOzuLsUKz8NQZ7R7vfK+L0xhzh/MCzLk18S/mP5oHdFVH7gBYjsI+1Gt9qw
AwPVQrya3e1podKhdKEiEGs8BSCYuyaAwMjAfYUHRz85JW9lpj3DAE0z7eKW2BSY7St/tAvwP4nR
PfrAUTLCOCOt3NREHjkAFvx2vOFMcEeIesRS460Z1Ucv0Y0SDqTlXwZ760ent53sIGzKp7cpSxPz
m2nAbbyLEMA5516oXNuTdt9231u3xtu/UqNd8dSgsY/p9FZYDCzMjIBKV7Y64RF4BV5pGje8BM8r
U95Rjla9By4hSB/4W2qXPjcG511aqS7f9RYpdfc43G3rZjqu661kUsPVomeHy6RCrgB0M0Sn72eN
+CmAvMN/sMpgeiFGI5lJAA1SmZ6eWw66wPTUVrVD7uw9RBnGj7FH2nJLZRyoG8yZ9j0odZdMicSY
7aHUXAZe1wL4ID50L19zhSt9B9vJL7d6ADHnOBW2m+BtroX5DnSgK1dVwY+4G+2wgrBD4jPlnM59
YqdHXOT00dTAjmLq524/vReYfmMIigzVEoQRBjQ2UP9GDMlaUFlrm6b2p+FSpaEOgM6tSGOFkd60
dzVjkn7lWY2Z7KTbue6dFlaBdlaTW1Rbw1fjwBRuZOaEoaKUh3BoSBQJZA+puDNBWiKP7nL75PW6
saV5F/1v9s4kR3Jl265TEdTnA2sjG+p4Ra/Doy46REZkBOvCWBnJEQjQFNRQRzPQrKRBaDE+8P9/
ECBAfXUcfjNvRuEkzY6ds/fakuHVzNTOFs0bBqzhrQ4tZEqJqUjTYQCOaD5RoLq2nDTDakcPiZ/R
ykop9yOCGtoOIUcLWrmm3u7CfITFFHKsv6shCUbrtCCVg2a8NqYH+tB9tim8WXe2fHtz+HRhHa0M
TX52g2r7v4IVADWhKEl19ifcLZcszNLkKeO3zeBB6lB7KuivBMZO0rZ3Sk+NB1I30SqbqH9esxGd
6soAvmIc8MDAwrLCOCv3HgwjOkommF7unMiYDvqQVu3VLTKr3mn0BrMV9bRL2kOKZnpbZmZRBZNH
/h+qRpZ9MFeSrvZQoQu6NJo7mSfdnrPwoxk1of+xjVBEh1GQ/bQanBEkJTbOhj4rwA5zxzmEOAcX
H7W6cxrCArdNqzgM4mYxmbjjh80x8OWFc+39qZjvktxeTIVzjIS3yTlG71Occv5aJ2eqATWs4Tkt
Z68YjyBzdYKhIlGp/TSzu6wj9Lsxp0MBCkS1bauRkeDjvhsgfYCMKCsr/F7id8UGwrI+b+OGrAu8
rzyWezTy8q9TTqA3nXko820PUU/sJrZ/OyDdsE12QxSVzr9w1v+pkP8PCLtvVVJ2SxX3z8xuYdmO
7ZlsgJ5nE8hjLdXlv6/5mC+iSCFP3Q953urXNPcIX0XEzepzn4ROlT86wBK7w4Cvn99EzC3FlfVb
aWnSnOFMFSPm2DCIGscuj///nPF7Xniaas4LX1Vfds308E0hWP77MwPF/P/1nPFf/vP/+m//9X/+
9//xf/ybfzlnGJwzfMclX12nVvuX04T6brv/9B/1fxiua1Lj+zogchZuz/7Xg4Zp/cMxHd3SDcs1
dI9//a8HDcP4h+u7QN2d5VaB7/7/dNBwLMP555OGyc2mG8JzAbVCW8dk/c93HSI0I+rraptoCoUJ
Np0q6qeDp8PUmWMSj5siv7nme8kphZO7qK9dacbreiy+naJ6qLzS2Y2OqR3ySLsr9n47P8xwghge
hs2VNHiEyocyE8kxVi5Iqiq5p2fhK9A3CRGcepLScAnnveGZ80laooYKUWgrNDtEfpypEhiYSZ7Y
UG1geCSN5X+5ZLGBFTq2Nasg+RU/oqqje+UOTGb9JNuXjaNfs/YZemKlsyzEdKiIp9OaW9p6qERi
puilXYCSrnSHnm5VU9pLLBMOfoxMjXd4kt6kCEekk2Z4KUEimpH1HC96E0fwu7sJMvLCeyXlxjiG
DS+Zyk8ySZ29UwAWiwztSqhlvJex4pQ1kXGhoUiRBijlvnqpqrFFdQwVLRE07E1dNzcJy8kKuVlE
l3Zckbvp7RDATZgaVyM5r992T79fr/Ls1hXNrS/ABJVz+F4ZANnwrhypttcRXJNtL9jvONntBt19
rKWXBph4nZXd9ekmF1N/ATuP1DCPEQBm1ve45LA7cXMXzi0ZcTZ1bVL/ZfvoKMLS9gb8bds24WJF
fM8N8jKcxrTh+FtbXRXemxj6jNCmRKx9h/hFB13NCImIRIAoiAfkhr6pGIqV6KwmYmUSAEm157db
rhWbVtTH73Me38VjQXYqmZ7UgOwDQEw2fdl/2rQYGbqbfz0G++s6FTapLt/4nqct/3wLVsgP3Klq
yIyJyDBKFbl7cACetCF9sl0ixz1KdLbJId0Uhk0MjBybayr1lRlPIqAaeJ3Q8DPK7MibLqcJyo6L
rmIRYMbFc2aj3kixOYG+IpFIVNCE/MJdJAmXZUsmoRM1NjnZ1Q7N0oOyUxxyutdwlrZwwmUGWhi0
64faR/SUgH9ZI8cfj0g4RsJ/gYlhnW7hUuKuJtUvcLNhq2xjPwgQd5k6KjDGpBySkVhqJD1DX9lN
5VXmhJup4VKCMN9oWQ+61Bv+6nH+Iwftuy3QZvuEnGx6W1h3ceUBoRHtcTRbzObepzQ688KnH4np
2LHtr2I1my+lWS9JAgyH+8T+tICkjk5Ibzu3EJ9SXtu1Mew6pxJsNUWLlMmIj+U8fkdgUagnfTC6
Sb5xZhS+Fgf0rT7k19rxti1Jp7vRjSZGRU12xdn6NsFWIgSbHRzj1ypqIozeTb/PAObvwgj1ltsk
OxET0eogjhYMkTKnYXYU4hlKOZZeWqJldunYzCsqoJqoeGfhRORXWnz7hZkn0sAd42sh3YehdM2D
qVcvZsRXr32+8QIdwnkRX8n19EgdkNWGPmnQEmIZUO26q4F71MSK4lmi+4Kc7qQmFnf4DBbOy83I
YPhEBBEHUftkND29RyH6TcwzNYP7Qc9NzBUdXwcU8bGFphzq5IubH5USM3RDR9/akau4+3jCrZSB
zFiWYMY1xvdQbZleSnzftRO5u0R9pXGNYT4ihyoxo5fc+nJzJjQMfG5i8eA2YlEtTaSGj1O9L6T1
nmnwqinuyR/FR7hl6Mf0nPq4TiqAkoi7Nd+4+kYP4UcnSVKhsypEh8MgPxYxwg/UL8j5onpgJGua
zFGtYmOMXnwkvJmpeUAX/qu1uvux4E6lFlb7BocNnFy6+wg7tlKvY2K08dsI35bMA3GZtJ26eWWk
P/paGDQOdv9ulOleS/1LmmdocMDcl57eHaIILYIWu97jhArlMQaaUdWtfyv9Wdy8mFYTjyrJ0pm/
8WF/z3LMHvywC29N8sIY0dDs6qb8rr6/r7uyuFcYXtjtDorppmzwrPY9UCVdLvxuSw+8CAWK3RBP
uryUXlSvjInOODsDam7rrlBdtCmtwYIGR/N5SSHFsAXlXDoHRfga+ApR3XlRuSXAST6XlKEiDcdz
JdDoowWLUcIhTXCV+GDWsR9T56lkdVVTbR1r/w+LV3ONnF3MkW4jlIk00R6IIM2aR1jQ7H1J7hw0
zV03Zv9RE11BIyqkPCaigunS3i2ZROInIPB1foIR+9jw7O/reTTWBN+xEltwxxM3815ag/XYhv90
abjUTxYUe3xg75n70bc1ObcKTlBsZjoTjlRfZXk675jdy8DQev+Mh7Pdu7IjENlq0AtmlXXg7OQd
wgnYhGln7X7A1Hvp8DmBPqtQm8z4tLIUeVwlGP73IiJ+b8ju24mxoS+19sZk3+FMcc2z2LxpnEJW
YnQekJ46m6qyrJ0FlQ4gQPLoDxXu7S78cJXe3OvN+AZ2xcWudWhSuKBt5v9gxE8CJXP2VE0DpZiZ
QZygeSkNP9x4uF63Wd3f8tQynjoSLVxNPsh0tu8TQGM3aTx0ZnMBVnuSsJifHD99VYqfepKlChpz
BzYsfeqgsxJZZ7ifZj+galf+DxvbEcq/fs6BqK98OzySnqjWaUaAq7sIxDo57IlkKHbhhJJcxCZD
hgnfEjjCo2N2LkAo3s02ESlqzF0kOlertbWDPdXH2bVNCNFuuSHPKZgm+hGsCYJ1AvX+aMTrLDGt
TYRt0vFEfmlqprQJRNcNvN6/bpptbAdUM4LNtwy8JQWJWW1DlbLCNU0H9l+/WxqDC92VgR5dB8GY
hmtPQI3jHyEwbC0bJOfEgGbW3+2UbXjM35WqGVk77rfudv1p7u9bhPJnk07BbiR+ism7I7G3wXD3
k7bZ57aJuoeMPrfCm1ZA3qsKY0/mGnzRzLvV3SIuKPcSnAmgI3rT5WPpN98qNHCfCfOFTsCFi0+e
4Gg7G9e/JnGGUNZAKDpbPC/TgM9qNJ+VXo9XPq+GEajOmjxVRESSR2sDmGeXeDDipNzkhXbIhBzX
PkfHhFqo85GV9TVx8fN49LFati6k/uknNCV8dkY1iFcwY41Y7WTQR3VQMgva0JD5qDvtDqyF9qbS
GG0JlfG2cnSAAzke13QYTlam8UDE6BEa9og8I01DJccxKm80uJ9qUtTOeK2Jj7HWtuAeofR4QDP6
DMizX2udvMBMIUelwL9twzU3yrPVuNCOHes2lO0zh1cVmH6OiC3BjxY3xmelfD5uHRxKWr+3dZCL
4m+nN4y+MqaWxVBlKzqO/SXrDBfHesb9UQehxoFb4L/aNnW7p8q+1pJvU4aKAtd6LLVDpA+X0Snw
c+EAa8z8aI3kDABJJqe0AnMYFZq9KwEieWzQdzGSdDxXFSR53Ny4EMIIxyPotpMykEpSqSZBpmAL
J9pltJt4F/puumHuHcMlKBFPxIE2RUEkEi9A+Zyu6tqf7sZU8/Ywvo+s4LQMFdJJhAPHlg0UThC+
roiuwspCWA8Uj9AWP7nFaDv1ukVNQcG0GfB80DlAlZD5O3B66TNQiCDx650Zormhd1JdEcEwQ3df
kkkbV2FTuRTYnccT9Wf0yLxACXJKMTOyL3fFg/auld1HjxHiMBrDS1fo1FWuRBcvTLkR5nSfMmjY
6rF7T5ButGupXDY9DuAVqELaL67xThD9mZkU82PIR6u88gELe/CuEXjRnNfKYCy6ae1282nWs4eO
lOggnsAoiQmhnE863rbEH0N8wnL9jeaEGX5ZdIfFwijeaiO6ZbqXbGzTfWNNAzKviXBVx+Y6HKB0
mdNDFPGhTXN9n2qkalpcHlKkXkgwsZFcODuvMyCYG0Z/CK0QJYMdNM30p05nYtFhkSE9RcQ1LjcU
0KwY/A9u6fGt0IyFVUA/m3DxdTWWO2ksd16D6METqbayEsR+9uAmdNo6IsR7OP2J4itUUbz1C4i0
RTOeBf1gIlPR03epism37hIOLeYLQQ74e71qrxiWrVtURusyoQ1aP3vQFHcFvTmMtIjy4P92m3i5
flrWsOamamOSNDjl4qHL5rdsRm6c1DZp9MRYu1F2cFx5D5GAbPK4DhpX3bXuEb4EPpJJgAwfnmMX
tIOnDGujierHdvGZMBenK+yAKF8EbTXkH4QoSZpgP+ugK0ZM3NcmqiwCZbZa58DCcBb+eAp0o/XB
S0ZEJK1UBOCFlJkfZbY3hRsHyT5q9rhYd6yT2x7KOQkyfHwRw4LeAlgP4oOkcVSIlyxx2CdqJG5D
/QGrllHayEMEEgK71X3FtULKBpurgViYk1+2jXuIg1NxYjhg43pE4T34sttyT8PGjnp5mpr6wjPL
PJt9aD1XzqGbpvFJNeFfo08CA1nfxiYyGK5wwXVM8z1rWfnkGEUEMxKxEQNBpP8+oYQunYRN5xln
N3WbtRYRgF5Z7UXXxoeSuOTY8tgjmWXICBdUzlilwxyFilgbNhK4zrrA/b5rwRHtkQo8kFP0zUSh
esRv9giT+rv2UcCqSb/KCo903d7FkS0CZxAE/qT1s27RMmsc40XmTOMwUVA4tTmVVmqeNNIo49VG
tOEP8fWcabxxDdaZIqfDl9YpqnLMDaGjMxBkn45N/wIuBZnWHB1auVad72K3BXiTMTug72oENuo4
O1EBG8lwwwU4HPAWJevWab11SuYyFdp8h1/7ifSLEDMHDdHamvIt9BNsD0LbdHYiHt0eG68+ORu2
lnwtBzTNLVMVwtYYs4m8OkAy42DQWBGArZUxy3sCLluYDPPVlrp9cHtg2U7KAAGCLx6juDihy2+2
Lj7yVTFBMxfZMtCl8p1b0Efp0D5w9NjIwhULcA6VXMSxleVYP6ikvmXAF8hUc+3toOfdQ4RXfp11
OtYKlBem8Zn+/gqpIvWSHYsae97LMXxwNB2ew2Bpa801b/oAq2oytJMfxiQImhOE/QGzR0IfgkH2
QC5WZm5GKQ+5Gxb72Gw46hEoPTst9ZWTr3vsNesitcaTbKqg78p5TwvUxDwXSrJlZn3XeMUrOts/
DDZiZJjhBYKiFyAcDnDaaBSruFT8ZSA6RNM+IwzhlFRg2D2/h1drXnU6v0dD9t2u1e6Z6j8Punkj
5jcOmIT+pIohsONoN0tvnn4P478vuIBpRqGLh5Fcn2em4/gDy1vZcakKBREQo0xQ56BwUmMzJfKH
r12Idtr+frffl3h5JixCC7CodOtq+UcoFYn0ICkPrTR6PeLbIGtNqKpNAXAhi+JsS5CdtcL1VV9a
XS825Pra68Ya97rX0jMoJB96fDeaeLtdBLZ9+hYr729MqAQojfAYmeo+bh50Th87S3p3lIjeJSa7
dxXjizi1hi62Wc68BhTZwHIt+vCZ5EG2pYwmEpK0XQ+yBlg4a2wREtHa+vzYSaWtu9C6N7zymuvT
HOQxC3nqevF+tMLoECr/ta01PNXWj9XZFG+Gdmt4+tdFmxf0M17izEtWowFpEp7JWEyYGKeF+ET7
Hy54h1tB9dffFw623rqQgT+2+npssRpoh7mJ5mfJPqSW3ZX8+nEz2+LEN/hB5lnfUF0GDTT6ryZJ
6aJZGSKwBgtaD0tC+GTSpqL/sQY20Ih7cEXVn2+tItsxge0PPE6h/og67SZU2JyJfNQaKhdjjJsg
0fAL4VJ7GSZ9XyhmkGnjPwtTe/ST+a3sn0Ivfiha+zWN/I8epQZRLdyvTWmwJRLYPm0LDnVLdrE9
yTvWxl+gDT9jlzhb08W0EY/Rg6mdlB798SDW4O2YfC7/NOzGqN/TmTsO+fxR9vw2tp7ft8vhHfec
DfQll96nrVnYXkaiKJM/jZeti0HPglDNx9HrE47Q1y4l5Yuj7tYMrReypL9Du5rWtgI4PaOSS6Of
nuA+jnTazTGmRzrRVzKDt62EyeUOf5Cgghg9EwhxqrFwrspOQjiWrONjRDcHdmhiiFXT3w+N8VyF
6P8lqToM1WYA1R34KGNfl97nEDU/mZ9c4+JTzvOJUJiTTpPKchbnhoKewyeHBuY9C53TaFC1x3QK
0bWb+KeZWlXz85DgfBMJX4Vdkown4m8pTxqXMVxy9sT86qr2rhlwVtIZ3IcxvgS3ede4YTPdMVaT
hbjQMTTmePoH+zYJiyZRUVKT+zrPnK0j4y/hN68Xq6S72NP1jFR4zabuziN1qvY/XX08iKTMOaTQ
Xi7kAX3QsxER6KnTiSmyFnYrrQldnVqPI8yIRp7IX8QJRUhu0B8GtjbJWooWXe0cB5ziYHzDlUWK
x6bPwfMzcdwKs/hTGfJpmuUnMy40d/cxJ6F2llvLqbV1QQDEjMXJS52TDEnjSQZBXYxVDDIIo3OH
pQkkF77Y+MQw3txJRZc8Z99CmGevKSofzJA7vwPcVkFjHvR+jSmUtqK7LghemZLybJdVhzKovxlk
tutRHyRl/DQBvnaWANe095f2leexLiHJTTZJO3+mNTER6eCfkDLs+my8KQAXNMqOlfDoYnSThRgY
qorlq20bEjnYGjfsT08TdmNJsUBItmsVeH5qggtpiaxZcS8QbHHwW6wWBLA0W0GvZq5R2cFUvnN7
QNiDdcC3Bw0BC0bNAmoisk/HOyvNLk5Gf8PN7ul933XVpCMp0V40SuMq9U/1ZJ2wQnLOMZyzGtuL
VICfWDDHtSStExjka7y4x2DKVqBiMWgW7MXpfMiq/rXKuyDGX8vi+UlzhdTWZBl3d/C4R2xv1cTV
AUB/HTxGqBnObYPBczKF58jE6VdXknQfSd+FnGroDUBWKvbjutGp2pEOMzgKmIzcKhJfa6ahtFn1
Uyvdc2uKdGVw2gxdfQc3N0QGzhYfcW/AHNuKRt3JOHtVcXSG3HbAL3T12AWcF/z6p1LPSC+y7gzq
nratn5VWM/wgnsFkDORp2i3ukPOmCbQdDs7VTF8AGhQopI+SKoOegmueombaG3G7bzUAp8qc/yor
u6+bDCSIn37BHbEqu1ulyRBwAiGXyqnY1s/0inaD6H4yGiaQUrtDWsOFATawmmqOiLQ6QLRhP9/g
JMfBoG9rjW7oZHzgeESf4+Tge9KZgjfb6lN+jXvtgpH1hyCj+6ixb2lcHRDBnJFuUDEsLd5OLeb7
da7Md4mzkGdhjx4HFWsIFZ1y/pKTnrZJCVucOHygMTcfeuLaqXDMjWcZKL5p1dBTmseVkQu0AXP6
bpDWKSgPwvwpkdMtKuIYYTYWTI2zgIuPpXDe/cXyiN49lmawSPHb+6hH8Owb1iNp9FfTprVY1UFS
Da9ZXj9kWnhUunesM3K9NGVvHSU4UTd3pjUeJuaLYAaIcQ1rFOuNe+f6jA+whaSTZG7HMqINq4xk
jXogJ0rPzXOrOwPJrxZyDZqFaiyeUsQ7Vgw0P5Eh+K/qQwxus5VtjEK5YNVn+4SJ27dZuLKNGlch
k7u4A24zHITbB6yGNkSXCsemuLX64qWCXWAkX7GL/I6hIpgYBvxQTlQHCCPx2ffs6K3yOGl23K91
wrhQWn8VZ36PW1aWgQeyOavsW1MnPxF6XB7R0PAvtlZdNX3OA6gxl4yVNamufVd7RN5FdBJKUO+A
0weNX55+MzySZUnuSkF1AQ6A9tVJ2tPSTP/Gsjbsl61LigxjI92eMmJ7gu7FginFE/pOutNG4FYj
PvBSnJe1WuTaOUv8ZzcNqWjzHxzZP7VlPyNIjrYcxnC+60dilx5SnFK4W8x1ikaFIGgwhniDV7le
XLjzn2qqB+rfewCx5ErY28S6RyVN62Uiwdkxbo6qBkxzM5UdD55l+k+Ghaujg/Ua7UnLwcWKbD0/
d/A+NwnqkqB4dXT33ZqLinodcxpkBwq4nSroC5V4vkTcDyz00dfUDN9iIEb3EVv+AWaXvmlS/QFc
Gn5SigWohp9s+c8ib1GBIPtUOUUIgWm0KtPqRGeXPv1knvsCH6tHmI2cnkbroW9J15yzGPMkFRy0
oVcEJw2Zr7Gxajgu10tGW0ZpLMzsEeXRtURM0i8aJVt3z2ldffSxTHa/hPTfpEPEIDhTI+JWw9y/
Q8y+8c+uMu/aegZHTAVa+fNrQ/bp3Lsm3KnmI23jr3wume45HyqfGQqBm2izg9HBjxtlcZ/25AAU
Dm2UwfvwP6fR8HYhx+OVKO5NogCPeSj2iYMd7/elrPBXdXZ6IujaX2uCHrKh5Yzb6gxr8RKhHYfJ
sG0j2hX48+xTj9cFJwj4NOR0vEB22ldM+QOz8W54hKdt37FsgwezV09qCN2di312M/elu+nRo1kr
y22LHU0Mo8PL5zNywxw6ZXsz+aGfIS5hDxPGwz8qI++K/yCfpHeRQnrXyLeTTWFHDeEHh7om7iVl
9tBbVNGFNjE/K7uApBd7PQ663Na1eOuG4tWISlBVFUG6BeEckZd8TgPWybSmPCgIz1oXBhCEyZ12
LsmqZ2Q0Z+gZmAFo1a0mhzAML6cNiE1FHqhKMH72E/jJfLm0mPY2MSJOEgaQ95Hrzo6dGeCr4CEp
s7/DNUMjY8rJDjarT3Ds9Z54KrwMkkxHBnYpRsh+TNq1mJhLmxHnSRKFsTJEe9mQKFVXDF8wnS2T
T+3Ba76jeP5O/W7aJ1D9wLjQF2Z4kTl+fnQ4fUK6RUmJ5HnrWggnpbfIzNyQ2Pkxlfs41LRTEdFW
akdBW6hmZ0rbh7CibonoJ4TR9+BJeHA4S8py6Y6r8nXS8J41hhPkB7bPHzJhu0C25tK6p09MpmZA
eDJYIZiZZtcSL9lNfzOTfIu4oDWYRvSEMBQBTdFr9J5YOqroDueMR/HPTD3uOL5HThdghvkq0vAL
66ZDJR/XT53q8jtGsBdqtfemzujzGDZHCCa4J0ioX4D0HtLeIQGC+tbzCa3zLHtDTGLyAJLMp6D3
y+SPyDSx9tBib/201fZ5WlA6czNesOmlXa1twcTtejdNbjr6UDk9J6pf65VqAzPrhn3lJKc6e9bK
2nyqSYpYeVmJiCsyXi2EvbQrzTGA54SLd0LoN7H98TSbGyODwGkLAn9dgLr+oS7tD3uov5N8IbJZ
ck+5uXGNKZAdQrB0pIrx2tb7gyEpWSWFMQR2LiA/iLdqUZyBn0aZV8LpF6iWC7N5xJOKy6vlw5tG
wNba9IGkYZgxOY8mEjKwHvXBgTAKxk1/gLr1JOFK3nm2DvJvQCHf6q28QaQjkJu7xiMZc5PrWh9Q
YDo7yWkgKu9FHL9rGZIDB3Erc9fW3zsRGjm0OgfHzwKna/52sQuoW8vyp5ZuGI/YuBf7Hl+P47mn
SpcMUiB472gEmQZh8vBaL9zh9zDu0125aJBTnDB0UkMiiEOskWOJ2QlpwatqCV1njrAu6huTSe2J
Rxmj8TBfYjrSV8HdsRlN99HIAD1RQJ+yfJ5WKi38B/py9IeWd+0QtxtEDHeRF06HQjMvmk7NPxpI
Cvtau2fmwUFcRV844jLiKFumhlBdtsIKy9tUN8QOj+xVlt7Zh2gAEjCDjfGneTiQbXkqvSxoEKrt
Q2r0NsfVpCEcpQ9FXVqq0Nthfu33k9R8gI8ec8+YCEJT0eWjeh6PAymrgIz6am97k3OZZj5DTZPM
Y7DJV6Yk6xqi52PawgNhwg2RQ4+TfScB0E2oQsqp+aw6S96LbECcREM7jv8aM+b8tGIv05fbODZy
5L+rPKycZ89nTSM7YWtSdH4lzoCo3BqyZ787SlMwqjFl+UAnJt9yNcpbKL2S1hChcnnIucCjxvel
bp6J3TD27kigsqwzJuN6Yh4IfFInhlwfnYcmv5nc5IJqNQuEq6yr5sKtMAavv9l9hUgWhOpDXk2k
B4TZWSJifyKpasDTRgo6LT8iE3LLwkmQQmj4Pdc5mKynwrlhQAYJyWcuLTwZYnb2ZZe6325IOq8+
WicaXo+zYbtry3qJDTnGaKzmXWcL2kxhYd7kQFM67ufPeYz+WmPivUcZVc/oozPMoqFYT8ghNh55
hAF1BFExEdi4GQ7HVvVyvGXCW5F2CFrUivBwOBg5fCPjTUuiDo6qDSKzTVeQL8Whe9vD9z00zrgs
BeiUQqy9mkVsMvre+QjF4qd2GiwLST2ffl9cYy/bolsLp3jqKvZ6OdQ49f265ExTxWqpTega6zY3
emrpJ8Ncj74eBzWss3Se8xNdnX//8m9/Jl3nj16rfPf7f3TTCLyzqi8+mgYG5bkXHnFrZnSk1m1E
88mLQE9BblMn4BVkQABfOxQ1SK5UZwJuGWrjxYTQCq2rTvhQIaMtKY4rMCnmjkZ3wn27xXtJ6GId
hYc+4d518IRw139pDVIRU4r974dXliQmVIW3r5ePEiwp0SCGo69VFhHcojlOu0+w+iVWNZ6i5SWJ
CgO6OEagwuegCi3t9x3FpH9sWQ93OJP+kE1cnH6v0O+736+dMtOe+J/+7e/C5RKmS2B3pwMqAmiQ
nBIjjE/9rJIT3g5II3JAmCx6hr+OTYs7/m7B0O1o5tNGwLxx+n2HC3teeynIhqZ7QigVnRUZrQm7
HuadL29IGcOVoU49puPuHUZxJtlNnL3e6QPTcJ9D3SCUaiQjO7OedeFbKJZlyqneQpFXpqQXyIyj
UFR7KREdvOAkPYTpiPHDZN3EP870Qqfn7mXVCQ5fAgfmohMMskImaxFcz8FfVyCy2mY+V9YOdkVF
kplJikdD8IBooo76lvJ38ZSsFAM0vDrJTyJAW/WYFs+/7xJIC8Ng0pCOQbYnkfYWlui1QEMtTSmo
+0eXGRATw5hBXkI2gy6Sa8mFXM1dmu3ccVGYIJDLvZlbrWOKyMOfIFdS4cUoRAQqVMs3uRZ9edl8
dboBi6mQWw3d5TrNSYMC/3i2csLTPDskQBRRJmMYzX3AegVhSjJUad3hhEZaAhZAfT858+cUGTlN
jya/4ITZlX0bHWlA9OeOSXUwtuRkefJYcCbEcuP9RJVpHdoIQmBnBN3s8jPFdc60S28C25DOTrAP
v5euPGVGFj0NJI3gfqZj1asWXVFVlfwF1t9ktOhu28lpcgv5NvWfvkqdF+G01UWIzuaUACHMVXAB
XZnBclY18+0Z3gwDVvXWRQPnO00+pYPrXns4R6vRtIe3yk/n7ZwU2Z40PMgD6q1to93sIMGGbUuv
1q3C77SPX33X6N87kIFry4PnP5M+Ysf5vJ+jPN/RncS/Ls27bGAoLOgpLXLYs2WO2g0FJg3KufrT
pC5NqKk50Xc20aeN72je6x0BW+2xQY2zBefLCH8wX+3wxQEh85lIqvJEqeTgKdq2eugcPRfRemaW
Nf7z2j4TWJsBPbWx8xJqti0yr7pr87Zb653sv+z5zWzcl9gT9gsoORLyiLZx85ZVy6FwsLO90fb0
0LyGzHcaChsAaxRjnTcgDwANFH22hIDS9ID0IhUHncowrEN5I3gA06vG8p94PdteV+D+neSlgQ3z
EGcspzqi3JeR7dOgLp/0ajvN+g8EkOFmpZpxqoiTxdmGLClSyUd+ZwhPfWYd6XdRlkeMa+f4BqmA
QVBj+PeInuqV9MSpcSfjcYZ856pFczHyyc9En7tpw3wJQDeKe57Teq/VTXvPYADBm1Xj06gAfNdG
5+2SxjcvaVxCEAT895lDXXXSuXpX0il3PAH4s3u/ovrrOAI3+TdsgP7TBaq0isY53GLL6zdDx9Wb
prbb9qZZb0LHU0EUkgivimlHnxO2HZ2SexXrB7aQ6jnVo+Sk6qrbCNkXH31vPHthc58Q43CIei2w
XbL25rb8o2JCAMMOzQ98tGUkz4a4/Lf1Gy3g/L7+/il7heSkG72RjfoRtmxAuRzV8felkMklh9IS
FFpm0sv3kA//67vfP+sboIrx7BGhOD4zSfEv2khLgNt4PZpleBmWl98//3032EuSaaHaXZKQYYCz
JQp+/8JPjfJiQ7iZrBQWAED1GTso2xIOTuVFF0wEcsmO+9/snbly5My2nd9FPo4wJZAw5NQ8sIos
jkU6iG6yCSCBxDxb19ArKEKO3HsdmXornYfQV/xPxJEUMiRfDoPdzSaLBSAz995rfSub4nFTWAX9
2oy0Ki9qzhPYIkzm4HKLLjuGonIPsctc1oaFyaAQ0ZUjXJNz2KjPaMn0ORvaNRfrse9Vu/356+z2
b6LoGKq2Izq8dqRupW77+fvE9/k/t69Ib5/lZf02991DKgjxdTFYnH8+gF5EgWXKFI9QwZHulj1Z
davK5hco6rciD/qz8KC7D13xj89kRLRIaQXdUsbXtIovpm8OnJFEv2ukfe7NhjYOR+ZNHPNItLax
xWSVsYNl0XZOKuMpJy37yHl7Pbc27ZFvxifQXa3uYXJTAI6ptSowqNAMnZaDn20sx+4vnLXCh9aE
jaqxnFnO4BwTFzFR29uoHoSpIIKU/WrsObOrVKmzvk3EQvehpSno9nWwUQETaXtyh+fWMpmhO+bF
LILxqTQeCM7Ek1UfAvw6e6CagL2ASJaBvJEM3LWXjTtvmDFvGcORbuZHZDf5mtgCblAo+M/ZULsA
RG0wQCVYxVhF+yIO5X1uV5S26sGovUftNeUhHwxAM0TiLMaaiZOVefE6S8Gq1EOmngXePSIeSO7G
ljtvfQO6KpBB9Ux6R983SwRT5HCWujxGKvymXKj30czjE8Rf3lC6h2woEvJYlmbJ9ithL+uw82mG
M0vsOjz05G3jfXTfSvTyK69R8zkJTW/v1qZLna42dJXR2VYjLYc8nc4JWcpo0qdfGKysixlXDigT
+24WPL9ETv4igO3M9+4unenQF9H2hbOHXKfoyNAV0sS3GHf1rSFXsq7q1y7x0IBB0BBIlUEI4V8Y
F6ZQ5TcYYHR+9B9f0ibN14Pvj6c8Fz2jDKaB7nDJjLR6Um3yAe0rWwZROiM70DBuQjgPU/+nr2go
pWJMj0RLTQuhkxQXBLRWprqHHn/dpS+J+ik41x8g4DmrhpYPvKtAHIpJVNcAdSqgx/ZV48bemfga
0hn+piiPZYwOBOFEvQZhMz4JZw9qelgHtdWtmZ7bl6xuuz028gZZGe2OOG6+jap7n2TMmXVyAPVm
6cbtGU0S1WVuC8iAEjfnnV3o9Gw5zDCnoIMk5jf3pEQ2a818can1La/P8EZi7/1LIwbQ8UNN4DnB
18tcqKdROmqrOwPUEB4HGkZFs5JV6TJ1J5wTpbZ7Zgw2nbM3M/XXknjeI4qHMjOAt5kQLa3yqRm6
6TTYtXkerN7bhfb88fMnlZYO8hPzFxmH87m7fUEvYIL6lq6Z4/F3qCfsu1sDS2Gd3A0TNI0BeKIV
gNVBGzMhOO67V/cmsiZnFPKzZwSMcGUJxdjx/SXHgXeR5RAvZd2vQlJZl1JPzH54QW7ifDmw8SlI
A2wqegd+2WUp73q8LHa9BvuB7jivT5ke2zNnoPZMJErLg0nt7ol9E5bhHo/0dJ+EHHMpntJF5tSa
YOrI4o7ucM6N3tXiXOrR/cabUhKKgcSnSMzq7DtlddYSAKgXBy9pPay9kFFAVHjPTdNvESETSMLw
soBg+kDkQX47HHlbkwiWsz+XLVUTvVBsJ0eHeDsb8NBuCoz3pB//yJmZcZd6oAuhaACqQ14m1F0o
NM28Af3VTEexK4SHb2SG7IbcjMcGslSjFGnaGdrDEf3mwtV1dhYhIxyqHuuMmsdcuN4EFB5s0NxX
b++AiuJz1hGzoqI8eAjb4dlMaBbYY1UDhWXB9QxYzWYHI2BsB/qDZhrsrXDgAJiab7J81klZvWL0
8Or0XuXmnwE+49soYXI4xmyhSTQ2Uzn0b3BqSEoKQvdAcU0Gk5hxMocAELGoPxq5dh65abDNCCg5
Jt6GeOj0ocwZ1DYJw56yYfWbWxzXrLFMx4l2PjqYSR/mzn8V3OkG4MeXyHWn+7YrvvByja88g3xz
c+v1tY9rKZVvpZR4jxsZn2g2FewXjXt04mVbte1bQEfkZI5oqoLOjJ8Hb96YTqw3MwKfrRHV6oo9
/kNJxDfWON6c32P4RJzgFqiPs24miC92TXMT9li0UoOyDpapIVAmAFC7RM+HuouzK633paFo8WaD
K48Fg4NzP6DnF5bMrumAT0jOzAqCmOqfTVii/jTflevUDyCWxdMw2uj2p1XlRdVLXLHfdXFMxItN
bgEUU478MMmdqDySjMQUwFUKisoxnkz3tba2P9dGQ2gLen44wFOL014hjpGHJikNu2HFYU8Tn0bI
+JgwTNVjfQe+hxhDCw8zBun+UlXl0zSK5JmExW0tZbfzc8izRAt3y7DW3R1qgW8ZYo/Jb1crIDnr
EQPrHayWdJmwHdw1fePt4jJ91TYQU8+b0ytUPLnobzP7SaJ8rpLsrbefZ6xC19geBELF/thVTUEJ
EDhvns9Wztu/58SA/L2ZhisIXsCAMnxpgJxtnVh94fW71b55fGWsYq0pd8LtjLn/4LY1UZeJ+SSm
AhDWOGHuhhdNWUSSh/syS4fs6FZJNMphvg6K9BXAjLEaLTO+3iqGJUQofffznWP7YGuJcrFGcQew
AJ7wQCcrx6+7tjt6cb4vy02XN/VWQmt4ixBQ6frV0FF2cRrT22Ua5WHQeSe8se7KYsqxt1lQ8MKB
FTa6eK36rrh26SxAvhNlaaAvsGYnodcfvqdEEz/Y4jOyRnFfuepqMV0+mYxEFm5T+m+xxReWBuuA
MZThdnKm6lqm5YNZuRKtbQv9jUm20xgfQ+lY13Iuh5UjxAZzUruNYJZcBcPTxm+PCLqmCxVRt2j8
Qe+0Lz+iZgc5pL/MdvcnKyJMVilGJmEFnyk2OGDq3i5Jk+/RGB58Bg1kmd5ebG//ciElnuiLQAhM
k2Hjd4BSb4feK7XTS1bzDLaosf0k6i8WDcEa0+8Vby4Uwi57DnWNokoLnEu2c9+oyn30RX+qc7c9
trbCS8qrrvtfhLmhRYm5FRppPkez2V2KaTylPovOdLvtZVGVDwR0f3plOV1RI/cmrDnh1tCLk9y4
Ju24xUbdr2bEdlvtQjwcLABvpXKaa1zC0NNyMOgOhgu/mgVvHtP3Zi6ei4DCz004mlrsv4ztePlK
iD8y1fGCxvK4N31WcSIAoZxw09qVcen93r7Pw8A9DW46I1ZgARi8tNnUFMIrlzPsnl3U2riiKLb0
JOi0T2+JjIMjza8O4rTLKjBEL84EsCsmGOUO4YomDNAwOY0i5/UG462O8mE5kPiwnE3ue4OpM1OZ
8q7xVUTmDq8Oy49xX8S2vGPS9oDZ8VGNpXWNUO9vOaGgR3Z984o89oXFHmULNfJuVlNxc3q+Gioa
r3UB71HV5I34KkakOtnXMM6ewmIMLz9biA7ZBEC3f5HsI6+M4vBFoaSCxMSo2O3RM9PPZvaTO9xL
dbIzB9T+HBSi7dS2qOTYRCmLSH68XTUxM4Y3pVHvJxMjpKp4emBzreiYVS+i1d4poqKEFz61xK0y
ocdQwo5uz8k+s91sncbZyk+S6ZUYH3Xsa2DjeetsPHorT2P+x60pQ6w4/miEj6Tj9suA6Kt6YlKk
eab6rPeioEDCA/HzclJzZD+eNmYei7sqocntNL9ZxWhruNfC8NUe8fW8ypExcmR7n6Aq0gA+qdSN
LlrVDwIA4nFU8n0OnsjVaCFTUxCVNC/WGGzFTpni3s9z/eBZ7VPr2s3d3LrIDur0lQbN8GL09M2j
3rgfBTpVrqh3CeYe5ktQPhuwGl/pKazsopg+nLi6qQnz8G7aBOmEGEDgngBPM1/VzPxmVPEOpG+8
n0P5MHXReDB1/Zl0ESRAbK1jY/xpU0yfImWnA4xwKDxr3LavksM8DVhCe0pu6b0Mo5v4Ta9qK6uu
oRE+0ROrvxEmMkpC0SmVDgHnU99AUNIvWcA1mbwhPnuNPe1rh4dzLstVlc4cIwdYnWYCk7etjYcM
gwfk13gLOD14rv2evAnH/5bpR+0DaoFdFzx1WfaUOEmxSV3WIlvT41dehqbAypibZYx3GVwzqUsk
IiJg2Wk/QBsB/7rNurK8UL/OyxaP5EXK4DWusofOlPpbgLKbKj//7RsiWpoBqLoK3OneKRnUeIxK
T0Usg51PGYktxd2m7ezfg28FLV3Vh8qf1LPt148EZSMDEdkTZ2CEcl3xWfAAkURknSSjyUtS3jiY
xEXfdwgrmP9A75j96EBnPz3BF8HM2RrearJs0P1KKYQUffqBc/EBrwVZG4wGW/L7sJFaDYf7CyvA
+G45BsJAb4yeXEARayRi3akcuFCdgcaXHrrHOhC5JwlmHjdC2z/CludaBmweVSgxGRINBPS+yRla
IOKjijZkgbdmLr/otPd/RG3+gRql3yrZ6hXmhZe50sNhapNwi65OH1qy+U765oL1sUo8MTtwkM41
8SELSI+cR5wDrc2cm/89R83t9+iq+2wEDlVZzOTSPK3Zj1xzb2aFWA2g6ZCc+8FWjJZ1qATHynji
WFfpwt3UUzayOyVIbhw2BX9OfznCIozVHrMdqR+MHS2aSuvaxtX115/zaki3/Ui0QMpB9WQWXXSk
D7xluedPk+/NC57YZEkUp71OHZWcUyt8AKYB63pPYE+0gyj5xVMenH4+cB+FJ8IDI2JI+hXl6sxE
vA2QS8WTccr9HAdOnxR0JZJ5DQdoFfstGUEuIS1YPpXP0U3th1G5h4ZFmC+rOdeDOjy7lmveYX9b
VFUqZ9ZMfLutBYkZemh4+usvlfUMcNi7s2xX4TyQDF8z7xQHbFereICbV2asLLERN8tu1uVfvw9T
/uTc6Sw59d0LAAWcgUZsrJVNp6I36TJZTerhEI0RYqEjyM6WVpQ0HkrQvq5hEgFM3aCRRCEUjcX5
57Ns4I3povbbZWi71ujtEWcZ6fmvb3/7LATEuA8D84QKheD6guRIM6aB0pvFPz7kCe+4rtmAW9N+
R3oWrecZ83ZV6peGq7bpwKAcZpRkYGlvKb5zxgir85BaNCSBuKXgCF+rA7gyJCcgYIrZmjeQkPUh
v8Wz/nzA8znhfyQjcYZVmpfY7CzFEYo6kDLyFqlKG8thNmggUqYtc/j5YA2wfmVlrH/Ci90JWwP3
DX5b2WICdUhTKo3oaKtw6wjYUG4nodMQTKkypyKxszceoqxgMhh7w8GDkVmVvt6PZ6eKMKuAFFgI
qb7cPFb4UHY/gWOJUeFzDxGC/YjlpdwQmn4GZtOi19IQFyuPkRE9OwaUTgalu6jeGBVPB7iyzQZx
7DNUpE3OQJ0hM/aXRrbAx3LbWcC8edHt+CXk1C3dBJek0pQJERd7qIzlT1LsWJZfmUdzETV6jTF2
i9xobZc4rLG+2TtF85ilifCtJnoNozjiPFBFHDdMBzoukbVxXO0t8E8LURogd+aBLOWWuMaSq0KI
yiYySE2LafFp3ozQDnHr2GnPAqcBHzSoZMxbzvPPZ8WEOwfd4+3KM2SGlUOkjTdujFzOm2hQl5+0
V1lgK+ilvDQD0Xomine87N6O5xfcVK/3KNsh26Has9BckZlNghukSQPhH/wxhVH0dvkbEKAk4kXz
qnYJT8kTOloGw0VW9OkwxkmJJWhMl3QcjlA71cb255ef6zTAA296SDCtnz7krgKCwFR463P4dxxT
0TJLfo0FRuD+MvmGOkCxL/2OitslO82F+AtJbziAPTAQJ2EmVhGB1CweN6OijwajJRFz3YomeR4j
y1n6/lDvmpYjlTAse8e0z91FDas496/CBS1A7/azeyLjiSaCOgy2O66HwLWhNzDQBOU0cUEm3Aw8
SJl8nOhirFOysktFxjRoFgo3IhD+t2zgyrAY6PbhVv3QfdroD136fOVWEzUV0OAIJqnDd8bCB7lJ
FOggf74DgI5qEY7aWo0ez0YWc8q3YEiNfkkzEAxw7Y8IHkocGehv+8jGKu7M+9zv/rq+Y4R+DQD1
S2YRpG2L8Vq4drap03ZZ6kCvW9k9D2H5lKYMrt0SEpmIWvrXGjaUn6/zoH0xNKzlyqxfvbFBlT+Q
tleXuMHgQC7sMIyXLIbmgrqxXYKyyLadY1xozhZ3Xeqgz7eZmDEPrMHD1uUFcdoxHQsTVxj0iixL
xkUK984XgV5lHlooHm4OL5R8VYBq38zAMzYNkILcA+RRGc+O6p9wc5trM3XuVbLjEINFZ+KYlbH1
cp8IqOapf4qM6N7uJjYWMj2XQArxx9j+DYSFeIEiAmjU4MDNJtF5aXJkZcnzj6aZgWnponuRlacc
D8eB23utAh7WYpXX6LPC7FRq2ndWhFERL+chwppEHdOQTVcgSCLqIeubbHdTSDjUpNRfxAYUYjzW
NcWZYy2n7MMdxq0TYdmW2n1k87IWMfiCZUf6BpIUUjBFgUkZ3tlh8qxgMZjuyFg6IbxEH7veanee
5b4gBz53yZCusdJggfG6NaqUfqn9bHg0YpTCsyavArfgzvGDTwsqTZr21Z9hHp4nKGQrYhtT0vEQ
TjQJoqgKXMZC1KiyBgdNU2ja7e72IwR1PnZ1L9oLl8yESqE14Tq918OvEcUB2x0aAD/KHlMEUHgY
TjZF3bYRL/Vcr8KUjDrH/1QR9BKvLVBkdLba0rurEdZwEdv5XXWz2nbmTNV6yxD954dZsk0RLMBE
I8Yakzj5JQNmZYwCyjyzZQCdv8BCFmtUDVi5C5gyS4em5/InKhNTHEHAJL3fduFp0/r6CXERz5e4
MGSeIIiTvPqT69pmgQ+TjRVNiZCgQfrwy94pBoQ5C9E6pDWzee/ItzqUDX/Kbx8qS+5VVFdbWd8H
no/NUvLL+cppV1KVPTdSxyG0Udu6Cfa6I789TDQXb8LLnro5Omv0qBN6OXzaPnyuMaKpbX/CfxvW
bVTFN9G2ybBE8nt1fn9Eau4J8P4cwT2CLWwQv7fvhzY44z6G5DGom+kuh2VC7dMes5lQCRbWECM+
940OatRZLYt/MiU2onv3KyjgzceZ/WJN02fb0cCie/w+c+zdMLu8dGClt1Kh0/JHljWNG+/nO9mI
GVEjgt1GW/48qRiDYZw0d1kAmXQK2mgzpLR2q8C7hB7yTV+1L4GCg5hjx6BUG70NCZS/moYegBLt
sFbl7O0aoi/8W6aj6NEezxPngAUFb3j0MEkNygazGZJaFBb0DOrpGf4milacH4siiF9oczGVuX2I
cjPckCf5bAKLXYdiJiHOfJY6aQ5x8Ukw0bBB2IPj8ubETuxpOv58qJgkcDE4hLakMyov2WCq/hh0
aG+aXLwXbf/CwCvf9lG6YmE197nC50cAxni0zDo4DOhZEom8Bln80S8QbytgAL4JBTangbCfDERr
TgqwvhwRdU7NwW6wIrlkSq1xrcXg64y7JsdvColu1yAK7TPsxHH0kKUHwxhfJUwez6zkzjChs4Br
tTcDCS8Lu+KoXVs+oYUkfrH1wmDnDjmM1B1wC1lDkuYNVTLaIOalywEZHTeneQ+BotoXU4K6K2aW
kw96zZ2LjBM29EoXNLfJ14hwLN3bgx65thwt6Y99azulOdO4t7hfitvSauSdTQ/gOPtTvPIC4zTP
Q/YMGzf1kXOlSgr0IE59X+ZbFUYXpSrrOvfUQ6p041cZQVjXNctUbxIvFqDBwxovkHJAvSCLobJp
Ad+VzWxtZ/RWsaehiKYYOb1WfnhdnR6t2OPdSjGjMuQlSwJfckI6CLXhp8kbupnG8QlCA9yhUF68
bPiyDbaRmpQE7cfpXV6Uv6bBDg7R2L9/wv0gAy0il9PnkI05IOfHJT0pd8FxzgRUXJ1+UZqy7Vq0
ONMIf4lpPdCTedd2U++i6I+sSNXKDBVva50uBQsetzy3gbL6ZDXIWC4Mj4SPwBpJ9Y0FiRDeu+uB
pCFtR+wG38w3UU+jGfDsMwGoyT5pYaYMUXU/Z98O9JAd+tCvGds6obUcxUt0u+sp+Dbcqdj2k0vM
iSEI5VAMLgf0asG65QS1LKj/0WUyqUgzBiqpvP9J8KaZZaCapsVTJic2YPoNSFjWRED2x7S0Eeiw
nR3r/iOPMlbVqUdY7BUo/s3OR1iFmTqDGrsLA3vYlNXD4L7Otzz4MkcxNnruRnPlB+GrldszM68j
1MXkzlVq+sVQ7LcLAH/RFJncZ/AdGy2/wtYPNrg/EMh4GQG+YAzx6QwZzgIMRhpDwTqiXKWDc3O3
ealY1ASyA1QFueGEgMTGklKtTw5ZgtN6moA6eL0+RbrDrRBLOFmTeHIcUVG6c23buMAQ5gThGQGK
ucgy+9nz+/Z50GgTypTWlBW3W0Q76C8a+JuZhwCu1g9pb35mLZkB+W3ZjhJW6679Q2YxvSOR1Tuy
2G4xDSL1A+ximm0ldL7yOCCVxLBeKe5OkKTTM4XL0pQ4z6OgfgEE0Nz8+MUia0L7yR8SELi9txI4
R9aTOR7CkcMEpsJo04j6qxJusaXbsYLMSQjE2DqIQM1tBHyX07DtLXudf0aJbS48TJjLWfVilUoz
Xs55ccJKkJ6AeNGu4cXFRGSuZY5MR8wBsI9YkoCRZn8SN8yORuR8ko2eQ2tp7rDu0oNxgnVjzMdu
Jxr3Dy15tbA7+vKMiIqZBj3I0xqwKlu75C0G40ZHVUNChlBcANV6HofSpsVGfkI/9YRVoIuB0CSw
hMCycGdcu4l730d/xnEs73lv+dE4ASAN19tbzJzRWY88TDSNXL3BVFuzobWrSdvxAkKUsxpLeRkS
4zObYBf3CrO4S87DMlbN2agTApEa62VqG0JvaNyjuTCR9XN4jY3iqe37b7fvDkicFlUY50uvh1BR
Rdaq56BbxyRoEQFTXQwdnuyYDBmvhAoGN2NJWy7czJnze1Ky4gDjLtLEc6ljp206JmRpV66zmokS
JKlsSleRoDxqmZltzCG+OAbWYDc/53Z7hJoM0Mvp/LUI6sskNXelwrYgo5h5OPjOZRAWJ1e1qLR5
2Jd+aIJkA9mAhURcGjzou9YT374LOVQnaByHgLSpEK9k/17mjr9CYrPFKC23HUMX8EMrXidgjhzz
iWQ4tp308CeQfXhyAvESVaQVRXl+bYv0XE4t0AYHW1WPWVBxW646P6THTwgJg3Jnqa2CSb87rygN
EbDU5R751XKsrWrpFHmBBXaAs03ZVrfedyrcO9UnqL697x5TIdBwuBqxk+66uTwPrWfuZMNZcZ7e
OZSAyqsv6I0wczuIBXLDgZvGaHHFukSkMce+xh1QflFba220rCUoLKe4wY3DaG0NGR2XED3SxTx6
1gpbRGGX7JFYMFOQVJ0w9KmNkhVrcLaM/NFkbjk3PMNYIlLMzViH35Kk+VWWreDm49ikZ6gIda6f
IXVAVowQtg7DXpv5jBYOUVkc4NvPI84oSq24266TgggYqEfGyDXWEx/mocZyNvrjksggYPESJmEJ
q0Ye07p5FXW00zSfVkCDh01qQqNlhnYvKRukP+x7WrXkFjF56knJoO1+0YH8SOP5w7dNRKJzYSNV
UTx+s+JOWQ1RSRnudoBnKg/wTPVkQGLY0CIuSM7uVkPV3s/VWOCJQBIAHL2Brdcb6F85ZhlBYi1t
WA8HZvC3BSlCi49jqRCht8sNEraJeGSEgHNqlYFnR8Ijsq1uY7H9Z/MIU9c1htCC44NjckgZj82A
XLo6F39iOjB487FjuGZHp8CeL9jxiDuJo/t8Lm8RkiZdRQnmxI8D5K+z0XMKrJ400XveHJRHYgMg
bYYmmDi7Y3/pkj9+J5HA4f11XXuVZ6N1kDr7Yznlzikwy2Q4o1Y+5u106pq1UzcoO6X8RtUUnlFR
sIAnffJRkoEoPQKYg/k1yKJrJ7JfXuvvh15MlzC9sJjyoP02x8o6KXdR6FLskL3ghbstCEDPwSaR
Fbuk18RhKCC9NNq0AOWGMngP0Dy/liwzeH7bhegG9xHfwyfFW7jg3+Jj2ZgW3U32/w5T0r2W2S/L
K56dpoKD0/cS93sdr4q525h9hQ0iMKz7qXCfGTn+LuvgGmgYoPgVqerCOMiOYxuqbdoZj/MATl/G
FMuTiNYTzuaFoUYCLqdynwLYPxgBc16T9u/KU1G6u4V+JY5HBix1Ew7J4d6aUeRi1j75ZR1tFTaK
Fq9xael3K1UPo85poJh7GgLNiVwXxFiZE28rW+irjBCzcsxPHVw0xEjjCwse4sL4Zta9C1I3WJSE
+Sz7Tj0EJDJju3Z90sj4wsjC0pXYJHkZkkAgkhhq3Mdi4I32scVAY0Dig6PqVgQFWB/q7ojjBgj7
NLMx1duJ6PYFLbD7dgyQbg3OS8sZoVXhsJAmEBQrSd8QYYyP0BBptQxwHqI43JFha7ND1PQ3GoOw
ovHG2cHzUfgZjdNIILohjGffgGzH71NrqrisWlFSrZvMYZcxw2yX9xhIes7eEKCrpSiifVI49S4o
u03XcfyZMVZXqT4gSm/mkLiBoWQ6QmB9mfYkWOLaPjvZ+M452V1otGhLBBuXMWJ2H2u1bVIL1uOA
Sel2J6cNTh8SRUnIXsG2B87hgEShqcXrZP3M0sBd0+3b9Y6FhKiauXmPlfFIoni6j6zuEnEkX3RK
7ibE4Vjj/A87/Kw8CjDQzTfqdbWOW5/Z+m1xtDAnjcyX1iAf7610/hrNclxVWORic+Yx18V3A0vO
ym6wDDTtEanGg0joCzGyCnHK5NR3EAkLZ97Ysf9g1eW4IOzp4CAOL26ZcB6DXHFJJvdR0P9YyR68
25z/Nolr9vy7OibFDsmvRsKyrbso3reyeOwin187bzz0CODDf7gSAXADy0RYZZR7UAurLu77pad8
snG7/quMsMFxLc9o7gRKv0g9y4y0saI34lVVNPHZQV/dRIH9ZqLV3kwJ2uouDcRDAb4TTyKPtzE0
+THs8APMxaNDAMfv2ZRIy3Hf32fllB7RrAXgQoZybTsWh8QMk049hLsw4fA2Z2jBcn5k4OTVfc7s
0epMc1dEwQrhnrthqAzlxnk0YRQVbfGEbJxpZJ1dsHrfjfT1HK5w72IeKhQdU4TKxZLbXAAog8j2
JLAIwlJfmEH9ZJOgtNSTRH57s2/dZNWqoZ+CmMxzb03k4QWbKnpOw/5lrpPWfnGDkXWyxzPZ44dh
bL6OiBDw3OxxU+SSaoxWSeSi10nnjgPyiHcc1zat4Op19ohOMxvBY4FdgbKN3nSYJov29gIJb6fU
0icSoR6U6H1+GbKhBIDUTTHWjBfc+T2CF34XmEaAGNqiz5d13l4K0PIMZQk0TSYOnLF1V7YQ4rVb
7QgXPppWeOeX1BS+B/Gl7wsYzAnpLKKMp0VRko4nJtoNkAHpfCTS3UmMz4vIGJABuLQ6IjhObXQi
3fW9KSuoUYw/pf+CXpbarsQ7mfyOrBpfjY8CJkvq35N8Giz94Wfimy4qx1wxHRKL404m0o/QwmLo
2pvUttjPnZvi5lbsDiFRzdzvWzcxg0XR/I7L7qCNp4ojJh3rcdp5jf+BNv8YBVnLlYt44CbWOFTz
6LoBucal261xu7b7xLXf7VLfE/9CH3MGNYwnaKEryphMqhcZx3eQ2/bSHx+1Xx4+OsMykbySXKAB
rC4bCw1bUDXDrZUwILV4dKKAOeFcbcju4Sc64YkYgmEdppjNQjfL93EdnJtWEI9L2gvMMmQ4YtIY
YtgzIvvocdORwlmCjI4gHlbunie63IXusJVQGjCn+hdSOIuA0wrqOhogRR0dx3wiOMIzv9gNFd21
oF4Dgaq3ZlbayxvAa6Xhft91lvl79ryG/mptbOn3wrpCV8Ry40SExeJHGHLjzvTddGV2vCEMYINt
OcltZFFx+QH6UTNVsKmC8eg7im6Am2/iKExXbQexR00D8/R77TQfICYhn3E0PNY8VqSYNoTRIxlD
LrguYkGwRNNv6h4rTYOlFOIbopWkhYuRHxNxZ4eXUDTXWeQFPB0dHN3onV4o01yOzQW5Jke/bT5l
26/RFpf7caq6zZL0Ra6Kb7ZvISmBDdSzoh1vtTdAX6sC6+CnyOpYO+Yc7KgZmPajHbuvg9lSZNME
de36JRuaYZ8Pya4qhvu6c69SV8XOKiyxrOZwpywSPvJA50ucZb47jSsFGyeLIN6lNbpQOoFah80e
EQDWDqGKnah7dynApQ8TUzOyVk5xOx6YgJGZ7O/NFDhibWyGhBa2E5CE0ToEqRom6a0qxLQEV4FH
1t5jUKTPTRlhtqW4WIAzXLGFDgzwLe2ZeQzhs401eKP87sTx6zqMn3XPpltm2byNhgHKS7sxQaEs
kWB46LAJ00RhgIyx3JHwcvUUzqNI2LjikxyUYNWex5gI2JxsFWoJsIqYrxLEDHM6P7s9AYBJtEGO
95v7y14EKv0m6SYDZRs+ZIaHTw6HKu9hqJiCfnStLu8h4iYLi0Cl/x9T8H8XUwDX/9//xMQRG/d/
iEP7z3//L//t7//2L//9X//r3//Tf/xfwwr4n/8IK3D/5knT9EgHclzTlP4/Q9H+5pFPYAfEfwrH
CqT9z6wCy/mbDFCGEVcsLJYC+5+haO7fbM83ncD3hXSlI6X//xKKJhxBxBtRQrcEvP3Xf/h3PuB0
TwYeEhjh3PyQLq/if07IYDVw6hQyoquduzpMu7se5vLRr3aJBh1gM3gD9xLXu//B03ntRo5sS/SL
CDDp+VreSiVTklovhNRq0ZtMJu3Xn8W5wH04jRmcmZ6WxErmjh2xoqqd9nbGp6tvE9r+LbhPJuU4
a9Of8mM3JhnB9RyLh2yJIwRjojbwmqIH5dAMa9SopubcRO2uDW1vq3uHczCrq/c0Bsfl5zL9FpF1
cwt8GCtbojiKmU/LkOrk8t8vxD6SS66n6KChBHVpChGxCkOSC9yd5tEa9lmpFe0+EWPtmDoGrx7F
JMixdf7vl2Cs8cdZaQX46TPP/fZuS2e8xTHXQoSyK3d2b9j0nnLOVu4lSHq6voreKE4QBSijhqoH
slI8TTI0n5qgv8Udq90+sKdHO4/iqzWgVkQGZCJFsVFaNTGy0GhFRxJZ2UoN7LQNz6bMkLpbFh3t
rlZ45xHioMlRlbeCgw9wok5G2DHGeHMNotJwLS5Y1utQzbemqKP/+8W10yesjtHJGx+9xamCez+8
6sWp8t/f5gr/56yvwirmI9mKB1aH7bX6/19C20mvbGcjZbTX2vfutt1yZemL+iN1M3YBpUc4mMmL
Ll0jG37auqM21nZxhmHaCTeOEakvwYhsJrU4xFaZ763J+OflznDqUtYDadUZRzlkPUGYNNn0oe1u
Y0lfOPeCc+h569Hv+r2dFn9ci0VH7voaPPwc32I27Oueo5/rTuLXVyarYGeQP3/476+mScOxyWhO
qybnX9WF3MIXf7J2zGcPLDlgD+KYKTUuQx5sVefq3eyTjgLX96VamqYr337RRjxQcYfZTrE6NSd5
gf3ONdpxeCzHzHxzLeyAmo8LiU2pXvrIvuITKI+t7Tz1ahhgMITpcbYYXKspfBCwFPcY+w5cDj2k
TphRY4FyPpvjwK122FNWtU6kgHsyN2z8auzrHlZNa3aN1RxqSocGTPmOKta0QIXnTGH3nIYaHyUW
b8S4TK4T6iuJAtpfaZaj/gjcHN8khSt2ODEfFw3xMyUiYw45pKiZ/6wXzIBZMb6gHMQ7LqPtyh2L
lz4zMcQT+ptG76Ld7MHFMZuM3Kj/W3kA/cwpiVYUluJU4s84xE/jCMss9PNLjoK9cjLzxe7ERXn1
p9Nnj5GJi7g5VpLwjdOb5RrNg7oyfTJi9rZmiX2utQm/VD99Pd96PiOwv2nzhrZKP210nW3KbknC
RavM+Y1sTPQeZWBHyVbdK8O1aukwajiBSB3oBF9s9wGEcK1USc5RnTr0YpotHmKP9O4ALg15GXAy
8it4AVaJhn3E8/EORPSZP5O7VWb0qwOoDz3ZtrUNnW+dhud4RDagRwXRIQCRofKi3TTT9OSB09+P
fpuyIqHwanbT/sBu6NVMwvwWNm78OBp3C+34oRsIu9WtxSKt/+hm/82P5LhVvvG3ghw0QZN03WIG
b2azXDWcbUPv2/oxkXxdWdLW58QI3z6Jriy28ySjXPidkLokbIC70RLSw8RIy4vPBbwnGIalxHIO
JvTQsJifTCTPZaGcr/NxvPd+7IOTInIiuGwZDppCQSUfubiqP0nTh15gcivCBFEZcXiUVsx3Po1e
FM5RmK18mX3g4dkRNd6SIepWlNgd6yjxdsJFxq79P4kOTTYqKEewVeIp7eCA5Qf22ycekkcJYiwU
SXfPPZonShIoiElUESbeRB0t0Nwk5akqon/CSe+pVz4awT2Nen/j0UExmi5XxhilAhsgTuj0ufhu
I2x3Digr3I+Yumaz3WO0XXeleRnIgKCE9NMqjICYgHR8BhznnAzoxnvL4omuleT48CK555q/MVnP
sqSfv7g6dzs3YYTo3Bx1xkr+1Sr6kgGJqd6qH/HEi43mnoYARYZ5CK0tOfPwZtkRHnm2EGufLDrJ
Sbo0zRmWi0ZVsvplUqHod7RtjEyusM9IvR7moPZEsVx2alyKIBtPgOROppgfvHDgjTXstPIouVIY
SlqhFfC0WdnEejzOC5BFUznCMPitbHySaujFugv8aIcMdjLFE3lxkpOwsonuipXMLXp5ajBo/By3
YKHS1zjySAsidSQDzA84e7g0bHhjWUGCoT1kNqD1YvSZQdry7iv3LY8XGUR+quIikFMScvcrFdLV
SEIHCzDSQMp8ESbvtWZUsufr1ATlyvabP67zxR6MbD3zNKazNK/rA+wZCsNB50rM9l3q73XMgE2p
Vr6eiCRujah9lAYmdhc2qdlY2dZq5n2lRPsExnJHnJDlmT8T7hjt5tYjIdKnwiRlF3IvbfWRJeZu
+MJF8FaV5lJ6D38iMonKFuG/ICJRF9g/OnaB12P/UI4+OuU7xUjtlgLUW8HvS55CUapAki1o8+lq
4miAHr61cImtBzKhq9Bv24vjY4gIyfqfbcHWuJfwMR3vN+hrRtf0x6n9gRK74EZ5+sGb8IebIo23
2cgqY+rPYdgRrJ9W3sip2ibOa5x3+2mkyRMfjaOmeau7ierZ2VhpXd4JRqznQTy0ItiMof4wlhS4
nvNX0hJ4LJDX1ypK9/H0l/PIZBPNIqif4EW2M4YpzXzKf8YchhdBqSlRuImhOXs2G3xMXUL/AxPh
SA/oOQ6gRyIuHSZWVZuaIQtdU4/oCkFk0FuZskceePNSW9n3G5I/P+44mDDAvfeOxoP/fldL1d8L
RE5a7GraA/6mD+FQc14giooJmn3UIlyRRBhZLBm4zu3x8nqtYishhzDwikx5Y9gBC/MmtOo1Cv3y
wUnvrdERqGvpo40hnZltw1cnynrjKHEbuZTwSSa1jeUR2GbyvYBnewQN090ZebpPnObQVXDdrfE0
4qf1/PE2uXzoTAPdaXzVI99Ga4yORUjhNE16LjAY5nH2cSOZKNbSgUENQbg0aikIzIrX99yjEic9
nOpCVjeR2h/xCI6mDJ12Zw9k+FqH+J6D/hnmUDK0G8zP3qhe0vmTwN38A3IbuYhUeBqB+3ODNjvi
3WK7PlXoFYH1MnutuU/l4gED77dpashJY269JLwTEnP8MirEZvamlJrLPD+rVDgrEDUBtQQ8xj2K
5ryYopbjlaen/DYqfgOCuyHv0/qnAXDApU6AvZnVqRLuV9RaNyLH+Er9k1l7j3xZG5KoxzaQ5noK
hnX018uw7niGfc+MNyb2E8ZcxIZ5eLGTYy76iR6S4G0Yq5sTDmzPXMTBKMvu2gfI5NdbnAf5H0mS
m/b6OH5h/4TyvVCOO7HWofDOg9NKCInsoHwTA1Bhuvs5rt49XT7WqHp7ml8R3toTMs62zygFmfoK
YsBY/db1X8uU+FNa8tKEaqZD67ApSgfBFkPNV6tE3eGMJaxD6DQl/gG42UVcp4wgiz3IZOKxF4FN
VIQbj4qZVgxX4dIedjrPP8V4rnvXWlcF3wDcno++TdsUr4Jw0zh9+IAFmMLkBLpD4lv7wHFgfKg0
QAHiiR9beWR3dVHBMqlb0UZSOHhgTXFtTCqT204/pUkhD8YwfUQRU5ec+WAMo3/wc/PXtbJgY2Fz
9XnJQpjbtComjUPgn4QZKk7lebeS16iC8HFownB4nCf9xah1jDR7Wyfuz4Zg6UTTGX0e8NOyOrhC
6oc367w1Rfw7DMNbarF/78Zqg7dGr8HBrETqL6tLuge6kTM4cO1Dj9sG0wwr6DT9JmCxKewOUZC2
HuDESDMCMuE6zpN739LSYjY4jIz5BdcilrRO/7osHpbTYfnwsXcLErZEofvdFf51mIl3zJAQWOq4
2+KuBCu05XMMjVMu9NxXXuDNJufbv6Lh7SXuLLQX1acvBB3ulhj8S9JMj1OBVNVEKJWx0tWqYgbJ
ocKhQ90HTRABGZC6jvlgjP2n6VBSST81frLetwgp9dsgL54lmCq+pGIXlhd4xC2heWwvdW49GS3G
fAOl/8Ukic3Uscn9U2mZF6IR0UpfelxJfuO9ieHISI0eGlEgOwcN4cZuxiJR4Rgsu9DaGQlW5ckG
smWR00QgexhkAGsnHdlR4I9hvIzwJZHQdgb/jZviIRu9t8wgOeRXt9gwb+HcfVhaGju3snY+/K2d
ivx827bo2SQzLLTbib1J571xh6tWuAZ4aIf4t1QUXuNpQCbjjK/rF95d7gFr1qELimFn9Fd/WWu0
RKEnlOCYp/I8FYRwx2KKuDrjT//PUZ8KOEpgf9o1iQfo3H2+51tWozJF9gZvw09Y4cLyGD8GnOjk
ThXdI+Oe8HwPupjUppxgWYrykWJyNr2sUM5DhNnAX02qvPKznzcSlwNvIL2puiji9FmIv53HKCBn
VipOyUhE1UjLUTiUyIjT5xRIh/dSXZ1CEF+eDGDWoabiL3vxOy2BEfQMCRl2ijkOf+gm+STRh584
iCUlDty34ymmcQCHQHnqTTJpnUNrirLzjahwTvNNUFj7tCj7zajMdcZ4Znj5izHgNky1s4bRp09a
uMdSI0pyL3qbs+EZHR/wBNkrOZYXSg4AdXvhMQvjlzkmsi94cjzB+yw29Q8wsh/qMbo9BnBvDfZo
gAnCp7Fnt7vitttMy35s5AeKUyinyRoTKf0xoA7n1yJaBnEX30LaeXB+HDalmeR+Jwr8ftyrA4OG
gdn91hKBvJtQdnpF2JJaxMKGsmEhR/i27Dlumw8UmQrzMZhSs3mg+7zZqNaGo0AxNyA6UqhdQaHb
8ioIk/pDGvkrbzrrXMQZa7pLYjZ/mJA+84xuk76GRjdl3bN0659x9rJzpPlvuhmI4iw6xp4RbJvI
affhu5M105behyt14seAJ1x7iEJRapyaKHo0+plJaJagQcA8kHVHy8HVzQbRf+uW+NISU20TkoMJ
TX3bRkFACnO2UfSRnPKuOWdTgJwcflpNNq4p48JdUXQu/g0GRuZAUEHBqQ5ZuZsprg5bflsy/5pi
6iTSOrb2+kLbm7utO3sXu81MNmhpvc1fko75LTCvBVu8o8I302hugj13p4keIOXYn/TYYifK65+h
CDC0NMWaQ8FnnKHTKfI0fugCbDvR7GqXS/ErG/XZ2m60Kl3gIK1NHltSC+V892RFMDssh21ffcBh
TxoasjiOEpmR0/agJumZkT5wzP0MxYf8WS3PKhLQSGscbCoh65MW3zORT9QPTC2IVcXiwaXyDmh7
pv2bBmlxZojjysETdOyWj2QgpzcErV2VBC0f7qTDFUDVVQ7NEPUCDEsrKTSNHcPf94I034hHgo3V
HO6qBuxgbKM8Kb76HCcQIRW88hhZEOT60+AS2dMZlyMnWgbW4nPCX/cqG7q+J/k7GOlLS0piw8TG
6QqpeA7oWBl0E+ETB6mfcqWU0JSQJIKEyQrl2/Sx5yRYTYPM/WcINzkyIx4BYpbn/36p8fhAQmf7
gbVv407OpWghx6TD3dMgMLOOpi/yK4h0EqKTJfoNpuhtMo0QSxyLChMXPVApCMJxEB5hobqsl9nr
9xNI+SF+pOsz2iqb6hFuDStkHejeFN4NBlH6GiAcml8GGlINj93kN/vWq6yDzzSOsDbePKcFATF1
w9UsM15oLUsnw9nXIzgA1VD3Be9j4jVyturhd3K8a9QYajcn7trLmR5bU/7KZRJt7PCNxoSvCmNY
htGW++Pwh6+KgyfiXj3XgVh5Ju8KKxEjdHBqldzyGYPOgX07V+4o/TCRQvyRkCmvQMqAivexdn9Z
gTBktNWhM9gSd/7Ub8qFy+v6xdmNcPtPCQdqnQN0liWnjYmQ0tCYZVGtN4ELw7Lpm3tJvKa3A1xP
Ph/WHuqgKSfv1HTWvxBbzQ7XXHb1pNkctWleqVvuHhRNXNTcoC76dXaQa6+TVFeV7PVSCKGANLC7
iuSYNbjSSm6/W2dm51x19rADPoLNmrGdODEU6IDbni03sn2Qns0nYJjCjSgAUQb1E10BQ9fRN9oh
H0weCpWZ/QtiDDnp5NMbIYyWSyfuLVNd/Np6SZ2ObkcfiTAV7QnFHLbjaJGkmGYsnP11gh/DnVB9
mFH94FrscQ3yE6uYM3TLK5mjUELzzAEjdq679bqp2gQUS/EnXbJm6pntHt5NO/pIywU5ONjrnW11
+6zBQ5r1LdpRckmhOnEK6+VaN16yeNgKZ/gGk2Su3RdM+8+dZJDNSNHhSZXJg+bVlRgmr1tKRwcT
0bOHupI2RrgminhQZYskACdg5cTzN8FGOmkLtS/NhU1iib8RC4ubUwKj0621VQNoI+FweWcO3liT
8Na8RzAn+vAfKpZoIqo/OeHbtcKiQC9tsXeYIFa6JXHZWHwW+OREPdDCIeGEt4gBm40GT9kCpRxK
QJWhtqKVktXDEH/EfmKs2mkJAEz9neT0h6GSrcLMtQZ82nHxlOuM6vDVaDQTrzqSyGFSXf3AHTdu
WUKWyPtFddyGFdQHOx4P0H4Bsgf1NevE1zA6J49Y+HYgYIvyKHdF1ZA7Roqb+elUjJrWbH72Ko62
c1M+kF9gEVf73+Aw4o3Q3kujmQVTmxLNOVDPfVh0Bwf1t8GZAr0Kw7jTiPyoOus4gx/xZ0yp5sCL
HGbP/LCMjrXZvQPMbZhACFEvdJeufChV9M/CE5YGgGi8xXhV8EMh0OX79LFkol07QPxKyJp5x/hs
tbzb7UZgWcjuMon4sLjRF5rbF6LkkfjI4iKHW2+JZi27YNfQYczAO4HE5BSyrPnqORDndVk8woUn
QroHu/uoSN0zXE96XXrhIU3pjLAaHJnjCwssfDBD85vmv/E4p6wdgz8ljM+dIlSwKjBKrpXrzRsC
yRCPmx4RSt413ioW568wzd19SCcNvhaLuw24KhiwP1CeJA0YwUsq6uMQZSGOzZDCrwY7CMGoR2dk
awvmedh1PjjwNPH5U6a/YV3DO05K5vOG+h4+4Luu/aZ+yuETwMcTGxgSJcbdTdBxd+lQFuOCx1Dz
VjGjcGuY4esCaAIs5lHI7LFDKjxxlD55EvZUjIZDdiKwgwN8aI8Rp0QSgzZqKLbehaO57WL89rZR
fOcNEw/qLseVahgke5YPAzeCmYxNygeACMQ/nGIf9PpBOnBPGIpZ8gtS86X6iafyZNXec1j18c61
s882q13E/3zTVIXD4R69uHoceaSal9kZya9EHzNIsXXNxAiZsj0Amv7GesH9ma09lhZra+FLxlkO
donyWCKNzWkItqLqbmIsaaozh0/H9d4qqjVMcB5GFZPVn+j/SE1gBpkFw1B8GlyrZqN6Rn2djkXx
KDPu5E0InSiz2e833tGypY3RbKklsKblZ+80K3uKolXBKwprAC8iUROGnnD8quW11MLyLCu+nxoL
LLZ6kPbeFU3wmTY3NDVIK0thL04x3IY+DYfbFMfrFDnchUubzkPX4chsDXQ0Ghlh3JbuO65ejStp
vFO/BKOnvfnZK5tJdngwaAThKM1ngxOAQt1dzYZ2DQK8ia+0YlPmkUd0eVKlnsesM6dmQfw17X5J
kG6E5VZbPxu2ikPZMzpig7b71tJuEsXZXtf6WuNhCPUxrE1SDYR+zbq+TrV+Djvw9qpRT0grozDg
eqg+u1WTxf0A6BTKnY4PYcWVUDBX7zSrTylZq4QAC5/CEOtODDxlTCHFjOIY0PO4wsjj7qEOAQOU
D2IEYuKJP2WXFUci3OwDgn9EtdhsQNRQWGTOY91tnLJ71vNEf0oao5WDllolWbAabZ53s+P6VQ8A
2qeCoY1N0TlV8Lxqa9Iw2cTGSsH4Drn4GFr3i602dhWf76NnQ8zBqmkFHQdT8Ty3MEY50nDYEcxg
wTFNB4MINXaX+dACMWliiebPvz5mpUnDMGuX1OowoY43qp7ii6PhLA1hsx0lrwANTIWijzTetMTS
AI/zuBjkLmU73saharYyN/BS2QGMkcinPcWXyZZ9NmkKQbWrSIK1RKjr3AhZhoDgLmim98EkiFoZ
/Te8gs1QRUR2On9PW8AHsHC2DhiQnTbCE6Iuteg8xiOtd2Nev4Zop1f6mrAt32rL/bCD+BsH2b8W
xAwN0MVzJNsznCUezo5m8EKlX9Kh9aPyyf4ajXGTmHqQ6vhKLDsLl5tBzL8HB6V08/WAUHSYtH+v
WPJVFoI1m/lrUsFsL5SxZXn6TgcKcsRYzyu/aYaVW46k2Py/Xh2zJUlDOi5ZlemQfQD7hXjVjF17
qdmD2ZKYdHZN3T8iK7pV9Mb/Pe7bKjhL+R9mkEIs/K/gNYiOsifCDgcIMYDf4xsYgHhGMf3po9+A
b8hhbZeErnE1ZuKCLwZ9sboFhniepvnUxUa78n11oOlERwUhg5QZnnwIofkOGaDco8kf/EUw5wQ1
+UdnTLtB9qdAnbGqpT9paF5MTfE5SXHudPyDdDPeQxeDJwGit76P/8yL+88CFQTk88wdtNwFuJx7
XosZpiUz4VGm34+lhn+ztCIxhnMooEGBrMaHU3Q/U1Z+GPTxUr2DTZo3KQo724DeGLeT436NUXJp
YkS0efhu9PBIH2yxdsf+5vgM1jGlS6NhfyrBq6afsIOlOIdHxfJ/sUeS/2epO2zSxDmGjlM/Nl2M
EMTxiIVVRYSkh4XnaIeIDr3xFzHJf05wSqQBBvVOyI5YcrUuQIl2HTlNGRIgj6uauxNhtL6EY5cq
eZuWpwb72BvJtIl2B1jEPkEBaP+YpXowF6Xy+UwzQ6pg+q3aikUlKiqbciilsrG3Jvt4TwD5BKmz
Bxr/ObrdtKEsLSDZJrYdeOV1M1bjHi5NyBHC4DNDoHSIGW6KASF3DLtLOBVMUbzkL8SN/Z0jzCNy
YMPCmityxFx+6qpzGxH/SnN8uy5BHiOQVGsMaUhoZtr54eyhoc3NoW8/HJP4X1iA5okZkHKT1/1I
GOqI3/VAbuNmTbInx2jOOzflITbb4bd12ZrTrV7B3pk5mDFs8/wgQ2Gh1JiOHYoOOQcCF0cIEiwo
yowkYG2yWQTpHO6EjnwwyrhTkPeXGi2gcaOl3vWknvP8BQ5HesglPJGm9L9d/GgrqxIfKu7k3hcP
di7rC2TkFB7srXdZRGj9CG0XGTRxR1ZU7afIlippbC1rm7i3l/ymrvlbe07NaERZI/NGK7JfNwjf
jerYl2O2sgVNpLU33DNlg6WQGBainiZex+Nz69lArMwaq73BBMBfwLvJ6N+YVXWuhYHZdJDbMiMM
XfrAwfysvii+75O/bPnSh9ljEcJd+loDf8DaJuhg1DcygrDfq9gn+mQfieTUW6ttvmskyNENLq0L
lM/v/CewVDuZdOsO5xJvZgtK6ytJoM+5YBDJLXo/IqoeWyfq14LudMdi1OrsFC8GaO54+M2K5I+I
aWirNkPTf/K8Dow+012iwqI10CAZJhO96suIfEmD9pRrfUgLkif+9CMr6q4GgyrjDAe76KlICJrs
2jXhD+hQYhzhr+hJTJWOAa58QRAZaK9BjSJID8lfTV6rwsqMlL2uQtrsspnnjDfpWsfwN7XrnbzY
uCej9TQ58rGMJ/AzfXOUz5PpGatOQjIf3CcN12MKmnduM9mHL58m72zP9kcgqJh0kJsB0oPDZCXe
KxCbDvIbK3b87SUiiuwn+hj0ofdB1Rhs5XmWikvPXYPALiEF/8PmhVc62cHhTTSq4CUDQ4H2Ut+7
cHjOw+GYEHtazUazcaxm45nTDlviJx2T5xBzwsG1Gdkxt+yH7m8j6M2ifXDFkn4FlpqOMK+786TD
ULWtjVEsIbdiuDuCgqyme28m80xVLKc7S1jNf3ctqhijvrY+lB09WRGn+mgOj70NGSem5sVvnxkr
n9O2Sng/cwVW1XzHAIa7qUumcz+SfuPYOZLzrLvww4BlnHV9xFv/3gJG8m1jkzc8qzSzck5zVWkp
y5ur4MFI+sdE5Wy0Y0DTlmFteRePqxbXqyuI7vLVIVbK4FSV7hM0earcwuGaG+5vLAjX50l6pEnv
Wo6QjZLkZdnYRJY6g1VggoKwg9Lb/5T9qw4YU6dCqLWVdVznoxnYWfuqoFHtZMh9LZ7Ez7QoK8tz
n3QULeZafA929vRsdJ599YbwLXbY0gZs1tOKUybKqLTaDwXAWospcgn3m2X1npXtsZhzGkZbm5W7
R9bRCY1j2EWHro7urkU1fahYX1fON61yhGoVigna6YaoyLRyw+mHAtTfwOGBtvlf2hALxfaikfDX
yTBT7zBiHs0JneIvlZtoMGitoNi4tDTGt87ARPTXcemOs0A2eXX4jT5zsfvgw0zzv7pnSViScyd9
n1Usv1p9BU6y1lV9spJ+I1KgXLH/AdAZBAiI9TFYqxmXHpFkFBFj8SDEO9vkNT44YCqZcD85jIuD
H5RP6aDvlbVWUPGheKp7YshnO+IImLH0tb9cJU2iygB9ZkSHsscE0jec4zFZ9TSAGZUa5sEihkdj
p9Fw5y2fZjWHVxJLIeByI7iGzcaKySiPjrznYfC3aDQEzYEC2wgwCoU8VOYeZPHsKfHo+VHOzEql
rRlMNl5gsNyeffaDVhyM3vpAG7A2rV3s85wXqCkCtQuM7J029iNmG9CVsAggE2imbOc2U6B6xHZf
PDSei/276a9B4L327XRr/CVJYgVoo8svcYYFwKVLqhopmWQ2POAURE9xapqnR4bUgFVDSd9F1VRY
jZboPysPb6ZDDqRW0NV0H+fvtAETktaJTat8QhzceFGe+e0XheJrb/6oPLf21PtE3DtqCI/8KU3T
+SfNRRCNiVyWxD8JlrBkkuOkHlsFsiU/eZ5BRzcZkjDcOQQVN9J3YJq1zrYwg+GUyjQ+UDCzGIXQ
CQzmDi8V+tsYzb+GX+oXOszkFmcVRXpZSo158eyH2SN1SOk1M9C86Y5bzxzqtbDe8ZIQPYoUGO3g
Anpl2tkpbn3tw0PXafMem+C4fJbaKWznZqgySvEWnseIr2amVM6UDU6E3CoZ/3hhjWHzQE/NVsLf
uwZW+BG0KTUvHrQX9oZeN3CZneqjXSj/EtEMCTjKLKn9Kb5TRgCPlojBmG9WSk+F6Fx7C9flfVQ5
b+vUire11343Q6COU0kW1zbOjUk0Omw3tBlv7NoP3/xKflMcVmEaeY48BwKA6MY1uM3PRBevOe1p
My1qjFVQaXXz1dCv1tGzppfCNZ/mtegClI8bqf9IrRhDrsmCLltibNkSs+2X+jbqNT6d0Ln0ACBW
NcJHXGZEepDEw+qCECuxY+i7s7BCoqUeLmzl+9L4ay7FcWU6sfpRz2k+0JPLU0XDXEfTHOx9dmx0
z5VLCV2sAIhD7esTUvY1GRrPU98SGiWaFU9sPD0nzhKqyZojtEe73su5/deP4TeJKgLCLWQ7J8ST
sJTjzeaVCeCgOtwhHvV5LO1rljVQNvKNLbOLacLlwUEcH2Kq90wEdNX7r55tAHgAbKpTWFBC3vr/
ynL+K+JVT/NgI7gioFDvx6kFZkm/5tT+hYW1VCEBeqrA7JNgs9a8ilDVumfEhVNPeSDFcoAxOuvu
NxZ5rpSyYv5JZdw9agdN2BJycC+Tp3uEHzqVA+dmZu5r5mAH9iFM8WHj4PJ58Ghz26RC9Afp/0ya
pJ6VjLz2AUO5lXvLqES0hYlAjBTC0GEvlYlUJ7aQLXuNDcaiVJGejJGKxcxsl/dD9RBSvpgN8wqb
HSj4f3CPb4HF0j3eB1xvR66iHgWOWmb/OuldaqeAH0/FY0YkwcGpt5kpf1SBCcoerZ8nAQ5TjPEH
0c503hUdRjZ+EmfpkawmvY+EPoIEeK6dcOOK5qlvyQ2ZSwdllBEpQyYDywZhVG2bvvz0puDiLO2V
dhFdxrF8tZdeSwuwkzaJpbSBfSnoqFsFANAsdC1IbEbLGm65L/qgOHtI2dHyzQhdKHagcDdRTfaX
gk1v8E9ZZ2+LmEhfnfI3VHFmVHJmdf8OwhIleNwNtnGVorFfagdoYSSfuo2IeetT8BktRZ+W9cfD
Kpo5Hjc6tlhFiGlOTjejeA0oCnUDVmJcNF3f5oqYkxWSS6toyI9oZUMr2pRx++UY83M6UDtqAHR0
c3TdtnOuTqhGOuPJKNPgdFBN8Moe/U9PpWm3dJuSZuW3CQ/U/V2quTwa0rmBKH9KKEWFiXWl4OdB
UZbqUJqK8jdQ8kGPKv1dn8JxdxUcQBk7nyEP84Cu6y8FrM2qXPpYU4pZaSE+mo3hr0Hd/4JL3umQ
nOBSokOla8+lzqHpkrXrNqTyVS7dr7WdPjFK/nDTtJHSyZCJ8cAO8ExRMNatcRafQFNQcPRWjLj2
qZgFOBYQrzRugvLZfmmhrVkbwNq/J+HSPgY8j7ra3HTPxR8WMc9mWhGgB1TYRhDw83ej6x4DGiLI
bYbxqmvxpw3jS8QjS+/Tylw2yIrnVRjTuWAjsyE/j4XLvCEA7EnL0yXUW2uPSDhr3OY0u+N/nv6d
iFKxr+04WxGMIBbYHDPKe7ulxTdCh6yBNNBjj/eujlgZFH4EVICD2kN8WdqAK5jGbaDeCdQcM8GP
r1magzuq8QRhSoJCQCuH73mY6BjuYWrVrrz6nnIvUatOGEvO8BDOQCfWADnfuqWx2Bitx8BNnzQf
UYdmo5xq445UWInqj++KvZz92cUWbbH2Z4/pBD7kvKvoSrNx7G+FRlJpGi74tG5eA8LW62FpV/aR
zGfMni61y6O6M3O8so666Qi/99LOnFEwVkUtSwJN8FEXJ6fKQSQU/U2W4y6l4hlhks0/2x0LZ3oa
gVgCDm4M1B6HsetsiGzgxjBeBMXRFgXSc9PdSHHp9Uy1NBbYr7ZwsZ0QI126p+3a/sZBchIYuZvE
eUZedteJGvfNwFXcTlwLirQB8qdN2Ggj0TEHcw5wg+19BOMW7bvt7bNp8dMhRzezt6cfttmKxSA+
PI1UaM+z/Mbd8mrk+ZegYht4FPSkNlUbN8H2oFwAcrZNSTyCBGF+hv6IenDWb9BSVgMl3nloYLXj
rP4fe2eyHDmTZedXaau1UAbAHVOb1SYGxMCIYATnzA0syUxinhwzljItZKY30DNo0UvpldT9EPrA
KrOq/1epWtprE8Yhk2QgAu5+7z3nOwiZbxkx381ClyYD03ek9awvUPE8WbN/ZhuK8EPbves4KJYl
WeuDS2vK4xx7xWoLxOnVJmS8XtLGFeT+EAgjCxw7X15N3w1GfkjOSwK6LIPpXHHJbeLLmYj3KQVb
Q9Ivo6t7j6BztodTXWf2NqGkXOF1y4hEt/Xsc6CoNIhKL4hMHzsD4gvkTHZ7lK6BdRcTr57IVrBl
dPcEDI4AZvd4Ju8Ugexx/g6dEB9r+1kT107TF+tae7SIcVcNwoBqSXYflPHcdDeGufR2ZtQg5vK2
4nIWeU4pQN+vbvU7LbNPONlCwuMVIfLL1hU4Hr3h6ZEglmsf0r2MvPhTB5uCzh0pOLa0kmB6EYgX
GUXOtjK9PXaKzK7jtUaUPaqElNsrhfVAyCVh95YmznntvisiPFdLdCRVq6Vnt7IbKUCYIwxWSxx7
tx8Z0vkscLxgKbGSox7+4CAVj+FDN+Lm6eg5pmVCvLeGMHpborAuI1o3WffdbbZT1vuNIi7DLYiR
cLhygtxx4h1eA1vjdz2R60VNoj1qEQ3TITBXAzIkpbuopEp5MhG/MadWkc8hxx0CWPecHiDNPvaL
4LJD8gvjshi+QggpWnqMv6nTfboeslEUFsdU8WwmQSx2E/M3wv/uPwpobjbtySv8lk9dAu8ywXxh
znCo1CQz4XB+5qU6TM2PYGz0dVHvQuW5DK2Gjiqbh0VZp2W5tYZsyTmWqddWWxqwHiCE1GUbT16K
5QTX2BBidEO7ynZJr4nEJwmiP7TBe50EwWyp7UZ7orA5m8AJ2JlucSFy6Jaw0rSLlrIIDGIwFIPQ
voFMM3QjNQ9QzwJqF4Ov4HnuaQ2k6yyTvd9iNNvGk9vfLbSEFToClxahew+nqfJjZtBGd8v74Bh7
iXlCz/yTUfLb7NnmejJfmcgyheegCWRn24hxn8Qz5Eod5dbMSPqsSF5ZZWGU0pkvO4jgXb4aolRg
Yij0dUcvaK0Hjtxw1k5QwdJFSag9Yy0EPcBR+/j1UDgNPgcNdHLxCZzAG6F2UrztiuU/OZq+JA0U
V50ieZcHxYk7mhgXF7xAoDtLZiMPqquebI4H2ki72rWaz6CwQEAY+lUO8pmfzTyu9b9+W2de9FQx
bvPakXZIVd5pphz346DtiDRBMBjN0Kf6aYdi3OXAFZybso5QT2vftSF9NQmp9M3ZpuOWEXofzNq0
rxM03/w4HGQR8zkAHmtsXJ9iQo9j9NVTtADAFvVQlGgGdeAAaov5AotslW8DMVIlCYzLebOEMtqv
s6NfiZciVi2EtzS17kPJYXIfGeV5LAmUZhPJiHyc3/OMxN6298sUIrljW0Tw1jogBcXT4wx2FWCv
QETDm6pDVvFa11Erw4VM++ahiEq5c9CxkavUo9guM+Y0Yc4RaELaMsoMsEBhbWDBsjNwwpJUdofB
GhGS1Q0m7PI28A1zxO8fo9d3AZc7YGdXzGv0td0bMemJ+GOqlFmsPTNa7k370YgRyYzAGtrlKeiS
oZ+qcbSVdvDoRNN9ETNB1IHArpsahBwOrf5g9TmmOwA/AIAPLQOyXRSh44lmkg4MUjo5KuW1Is1Q
T+9bV3mYi6pjR0+3E4nveaAVLSIkAdPrJ4tgKAmRD42V88npcYHByU6/y2KnvvBNNCwefQhB6sQL
9OHXHLY5Hd7Y96bB2am2vp/AOMZxqV+Ictj1TveLYhsXjVk8opL/1Wi0lZuGvk8KjbSOeJcPyu43
HEFb9tj8MEVMxeOAoV1dMKcDg6i7/cMIZOuscrmeJO0qK9NPkxrCDZ10b2OOKALtwFGPnoxCgPqo
p/CG7YsacU+ZIPIcQYQwN452oe78JBt+fCosQaVUSrJLjHZLtwmMUFdj7WzD1eDh3ebcNJDbF/Ib
vSOnYmQIXD0mWMPJbaGfVcmMFtK1brDDkRRDadDRizZ99V0nJimLLWC8jd2cDZWx6QuKqYimtqbQ
Nfc1jalOQPf1TBr8mk5ySZ/vpaiv2B8/Q2YL/Nldg6XQsVDeY1RAuTWsww5cFHJAZkTafeTkZE6z
va8S1hsC7hFzJdVr7SGyRU5kode017yquBnKT5e538ZIhu5oUS1jw3bgJKEsYvJjD/doNbiHHRT8
dnlzwvSApB59jRR7GPKc/NP5DQXcg5jlPkNWvEk0XGFx61L+pO0mTlhj2UW0oxc3tS+s6rmMLy1o
pvXAVV5HY7FvYiTl+PBf5ppA7C4Zlgkm+nd3iJlAq/EU5CzkKAyJBCH73O4qIl671sSoasdHqjQW
A5jjq2S5fAydEDqOhe/kDf1MbKI+LKP92PVvdGFRarMPAcXpzorABUogGPa8VivaPT8UCFKBrI9S
tjsw0TUveQzgoi4kMtn+BYgVRnoN5coM7RZEKBXhg9ZXUDFYxpQGNpZOnwFIyX6jORQjzw2vInXI
FegZNQF95yerOwYfGFMTWDmBZxhbyMBAkiaV+J0RFDtdT8nSnO+mHHIX3Xy+MDESdtmW8tKDkp7Q
WAwkjrHSyE6SkXay7K79GOSrNrXUBkp36ENPvMHcKbfCGG4wYJHwZLnJxVbNsVXtiwlD8aBE/T38
zns6p3Wu14jZ2zvgMGKVOD+MkhdQU5DbkkmjQqRrNAXFuUKsCJCP4pRgBSSymK468kMyz69nbPgD
fad1CYV/Y1QNmxTikCC+RrmufKkLtcYVimU5bGmXyBAeWkcHjft8Reg2HM25Pk6J5u7rypvuE8JX
0UiBOQlpEyg7ArePPWdivKF5YAkmycnFi7VzNkDKZ96/gwmD2mGWoO1YrpGlY+6qtm2Sl0eMclcP
HQnFG/HnuSaxC888tZw/Qo6YWRszOy6z1snKB2CN6BS0A436xzIYnuuaPd+YYpIFm71r6MZW03B4
WRVJcKhXsQjbxDLxhip63nl6CsWj05Xhs/T9bKtdklTfcuJotyXsHc+c8ATw+gsvQz7n2cNuKJrn
2hJXqfg1ZnGK5GLjw8smS9ZWhx0rGXBupo33PJtgysIBxZTLnTNDxqJcOAEuesrijBZ0dMyXBuVQ
hcy1GHxRM+1JdsdJpWPeKOv5QPg6iYmo+uB/EPTS9t69RH2bJMik+hDAPvBBS/THqTpHOXZgQOvp
1v5wnZa5REfQcYxROYv8auTUXsRGslviRCm+1hyKD5XmkimUa7ewwTxVd96tHtGDYChhrteoe+gd
w4UYLuzvSLdbiEJwjPCaRJQw9XzJoxlGTy8lCJWWrFz9hYqnWtofvwI3faTSqx1wRTJjSGWkRwdJ
5RVv6WPZBcjr7f2kerCJZpcx4kIHGjeQmEImDEVnLVJ9lMRiChu/1YLwRCaOYcOJySz71zgAu5+D
tyGYADwl07eOTIp1wunUBL5YuMdeA1xELeALzLlYj1BSe7l2GdPpPmVfYpzgJrtlid26Vq7ukjZ6
G0qUjBMd2lGLf9acfTd9jabJC6fsPJh4gmnbbQxKbQ8UH+hlMrriSlZrE5ryYDCQLVLGwWEMg83r
tYPtngcR4cKR9KMYJKqjbRLLhs3kaKRsum4EjUmbYgOXtEavve73jtbU9OnxmJCNgi0JHxBHPwpV
FesnNwyPEQzBT9H1Wzsy7PcOMSl0Wit5akx/5snsxsH50iK/qlo0jLXlXWeqs4LSiGjsqpJZ3hyG
FZ05MU8VxlNGLe0ZFtMschg2NFO4RwAR7ipN+znCpV1Veh/vMPB/NjTlNk6tdYeBwYEakXjp6pa3
hJP2pQtfK36UcUcabynEEmWBFG3kjS/46/M0Mq9AC+m9W9ug1pprO9nNtoLwevM6J9w6JX/1lCbI
lFlPmqDEzDgYHKnzLjsLifBLgzF+N3QSzDNGoQNIE0QUNfqd3HGaPalc3mlm2LJDizv77pAscLJU
5yMNTj3poofM/j450TeJ7IDaoX2yaGScW6OuVgn+oZdA5PQ18IfBZBlxtta9tjfnCBna/BTC+nc4
oqFwYf5bObiTgPLSMkfwZHbfQ+Yxk+nKw5xViwoCHFTJ6atvBnNr0C/ZlBO+tU5hnf9RylAcZ9mv
WnchyrrIkp3vnqswe7dRtKkcJyQOOxhPZYea1ZvrZw8g15A75f1IrxkAYm0dnA5HbOQcJz1CTSt6
cqqHNtx44h65IDpKain02WQ+6lK1t68HbikoEQLTnQ45Gt9LeiNJmRiAnHwNIQ5jeazbIr894MGs
bibl8zVJb038EgRtcAWCkz5g37ra08KZnHSSddGClt7sXKuq8a6xR6NEtu5jGNvuI3xIzMiu3h50
shJTtLrnMPXOuI2SfWMB3CNYZ+cxh320m3a4zt24dT0JBTYnEymmvwAXsQbFDExRU4zexop4rawI
cAEIno+wPzo/b4kXqYA1H5MFcmT3rl8my5dkGIA6Q4mA2Ck5xsnQXst83UPC2+BhB0kY6xco0mRO
k4P7ELA0DMI92UmMTIdrQ2wUuhDT1r8Fbg33TatRwKfihEGdNApcr3FFIwd6dWKGLz2gtVVvoClO
ho96CYR06hHwQWQ3QOpoX01FEVL6FdxsI3SOcDQH9riZCCkU6Kf8LVhwHWlBzHMlljSACQO6xtAW
eOk27s42+ekbU3WLBzmXdxxjOY+rO+mEjMkLEESLtFTjBhZO+yHUvB/abstiZMPQ42BcdGCnierY
gDOhvRVn0QX8RXihzb1HhgV+o85flDuaJLjJBxgipJIiVfmYuwnQHikneieObmAztglAaeqWnfsa
nR8SoGvw5LQaGD4BhHXCpyKgKWAXEbhgYvFSyQ8fcVxjnlGbpsKuS3Lq2p68AvCF87YMci5tRXeA
pBnd92AP6UZySUav2OLiIQSWH91NRofHZdFP2N2vcCRzJ8Egie8QfZ80ut4PK0oaKOJPGYfjzwQz
VT3O4r1H06icPFy1dW6+RBYwiKEaj/g37CkxAYO8e6CEDvweTrdsFoE7iPsK68umMTrnUpvur6ak
laQ3/U9VtJi3NIoSPe/P9vyj9s6kZUCA47yEhtbg1a0jajBq8WSJP9X3MSeTwS7NHfyrfW5Bsih7
qkWM/eNxRtV6jDK1iMwZ5Lpx0tLaddnzdZSonP5ZKyamucyPH/JmLP1owuNTmXHg55E6D6Fm7e3S
Wc7nHkNkqW+Y8eCUtYiZKxxqKbNfVzldBbsqFfAtXOJlmLzyxkYHaMwsTrnClDNLBNu4UV1089vl
h/o8iafZjbunwiEcWXM4tcVmrLbghd3d3IitO47TVlo/23kghRWEO6Le+SdIT9abWb2HGrtwqmIE
YFrgbLOcLM1Ku0jWqW+TSbZRG5CPho13a0DKQtAUtnsaR09wjNUDliAfpWrnG0vLrRsVuEDPXgNw
Tv3GlM7bpMytN8A6GEOFvqL85sJ7XNl0uYgiU9emHuGxWx8TyvetmSIglLGo770o2DqFYf4yyfGi
x4VgiF7NueyIFWkT7C1tzVEo6eUj20/i50m1HigsyT1GrWNp8RFX00GRbhZYHkjQorrqpZ1c+TZD
tIjxFpZXGNTjKoJeBFEPN6CdhduI9sHK0HUTOTB+sCXAdlssoTVFV75UBgY6bJ5bnSR1Zg+Db3Lw
wGfiXWSuJ/sqTohNI5IFBI5x1JaHzH21YmvYZjbDpzYYwRoK/XmOKcUIoWY0aY6HOk/e4Mdh5nRr
5uKUsoITLGOvAdAkggL2Bvw+ceNWG33U1JUDFlAZXa93ICOT5jlXln4xvTjd9zZNcruswttURp+K
KQkWIRddDFSDtPQ+iIAwyZHwLMbi3QBm7ljjQUV/HmM3Fw57jmvOdzh95/0cJ4cw7iiBvIEOPCLo
+BYCHtnmqRMfjQTBGmPFOVCXKSAs2W3mh3GXEug3WLDNCrew8CfnD62V/LIWXL5Xj9VFLS4gu/xW
MMK8hsLV1k1pv5Yimw6MJ6jJiAuOcnjvXYe3msyTnumDagUJVoZjbFzPoPHe6A9kCLKuePFNAMlZ
UdOaeyYoI/Yhr+MslZdqukDXL7fxOHCjVh5ztqDAa1SapAhwaoSa23XuxtMDTvZimcKigi8MzLLe
SDqxkjMJZIheoDYxP2YLYrtpvrNt5qs47NSza1YYOOxxCRIkETnRGqhyerM1NDZoV2fGq0qdOzHu
H2OPNnBiaslHC5Ffs66NpU0/XYRJLePHRzgEBOYM1iZqdOPsFQ8YtEofeOOVveyEzEEiu1xC06ND
nujV1jILBCQR9IihTIGMVA9GqEnaRkGydkb15oRQIhxv4CiUTGfm5K96vmCmofk4kLEYjX2gK/Xu
zCo90JGa1/bskK+LlXqI8gm/OOOgeJ7R8uBUNTpiYxZw57q2WNeabDoiZ87Bdh5HoPOTZTGBTEF+
1z0GBj1WRzXIq5F1v/LRajZCRhxB52YNvt8MrBbD8+AevKL4oPYFa0yXGPvpJR5jdxu6Gv2DHkES
wyIkALYI9oINNyExcetgNQXHyjdDN34wlUOZNM+0hNL8RFV1107cBQMkAJD75Z1KSnHEdhUKRLRk
JL8Hc6vWwrTR0Tg/x3zmGBJtcLfpNwJcWwLdOG1kE4sAuUuJbt4oN5nkHHL7U3XRWaa0MqFrR8iY
ttS5m0gEJzpVOCNwJK1Sr7Bv8B/KjQJqSWejfYKWJlcjVb2mvvw/kiZ4SL4BChj89ghggpazTsgK
iF6f6qw27+m8Xvs8vtYyb2+17J/DMp8PkqIMwSbqXvLz2OO0rQnZPsnuirkjvYChN0oBnxNuve4G
nWR0MaJlRRyGqeVcQcWEVizJf6Q6xSUQmqn5AKDFfKAx8D5L7NZhY+5Ke0lDX6KwIjWfMCpTlNBL
OwjdTumCoGoJW/dSoIJ+yom2Q8QerxHA0+gNcCVD4N15EjM87crHKQVsnRStn5Xi0nPQ7PrQhcyB
1N6d602m59/jYTD2Yt4OJu20jC4NRfV3ym6g15r2ogXDrXbrm7Mwnjg17eM2vWsH9vkGvZEvPcYI
s0E6p5MeY7M0cSzLFQ7iFJExK7Vksl6ShrZjJPsOejTcDVH3aHTTi2gRSUuLTE+KtRs7Behyyb4R
pta3ITcCTPvV8ySGdzsky7AcQeYUDVU8slCZu/3OouY0huxJI4eN8wsWP01aa9dAcGkxv8wtrFFx
T3xOWiFMQiC867W59wuDrrmKpgQZ3wQNIbROenGfaio7AC8DGENjZ5fZFXYP5CukL42rQedaWMGc
0HhT2b4kxYgbz71UNDzdKoz9OlW/MluyElpDtatzcPGmCfQ1+TWT8grsnuZV3nCLUFHxILtXw7aH
baP05640HN8ztck3M3Wt5vIZvsvkk/13EyaYpK5Cbj/WtCqWMBFa3vADgoWNRGfMF+BytjDtTnQS
f5An6GTsZloXcuLAfCGmnHxXTLJzaB/qwPgw5ZIp/KOzTDzokTk+RNyEYEXjbccfHAefIQTZuwAD
Y6xI3Syaj95AFokION2nIjqJIJpRQRvFDuQWdoeyJc7jI1Oze4szuY3TOb2f2FVWGh2TDU33iyfK
kLHlfefEph+H+YveMhpgWXWQ3UDXilF6hg0OJW1RChvoYeVc7GSN6goWHmPiVACuUpCEChcDSl8w
LmoB8M4q+Rkx08hku7PJkHgdBB3qsAMaYM3dk6OahhUKG6kYKzqrFs14uyseCIU+DZNjndvS2C2p
wYaHXEU0vI5KCTi8GdRME9t6VX3MPY7xdjQ29PR/Qgy7RwINvXmoCZXPNX8c4FzXuNElTHUclTTb
XdqsHF85M2VG+2C2LUVyXN1leU9EQHFtWkSIjhjxw5PPEIak7wxa4icEcx5lN/IAd2RxrhBfi60Q
Rveq6AG/K0hATMCK57EDZ05Hf+2gV9NMBGNIvPetAoPmGcHW4sWpOcYlDpsDjNE7SyPO1hHpQx+h
u5316n4poTgQrW0N5oNlhw8FpiX4afFDU6BKHscfCNQ0vC+Aw7oYYYLtUpDpytoVkaE/dnHu9zI/
nkjPeYRBBjfCdV4I0QKs2HL2b4mmL5lGLCfuQoDKs4f5MFh4vBm6b6ZaBSy4+WaEu2e64+ejVQ63
LpHTIQDDXhQup/iArjeydHKFkve2xa0z27g8PUDfYYClUOnR995AwwXz0OcgQ9tsohNMM5G2WJpJ
P8rHe2mJVVqG9TqVhKl4UfzW5ojcE5rcnYm+GwgapypCfkIHR5oecrnQdDMD1z3ybAvccd10ERge
l7OCGVXwNs5dqUrMa/njUKM7BZGTrdaINlGD68wS0jx8zzre80mKrc1E0MREbDcjx6MrNl9niT0M
a9/WcKu30MqNVTwUmCeDW1tURAIHyX5s9VM5pUhyJnLCGLBt9VInYNVCzcdMgOk0qdzhVGFr5mDD
FoDFFIKAuwRgMGuSu6503iwZuOuBN+QmMexPPfe8/Uw0IN53pFcODTIrR4uQqYDxTUX8Fgy3A9SZ
Yi9y1vyoY780nHLnjLTLiiTxfN5oK/ycCH+rqMfwRY2U5JhBtbb2jcViMif8xoBKoEmKxceUf08M
nKW9NB48s/iGARMn/gIHjev+qiPfXrVIUVdayj+yZxx+zEbpHGighlGjbZq6gNQ2MkRV9Iw7wfF1
yo6m+lbpwRoGiglqvz5Wc/ZkgK9rIIP1Dq5YjkngcIu0uw8dS1sUj+v+oc9ocIJLwMGV82qVtUIK
JcFD1uTXABod11RAq6ae55VWRzaH6IT8psTaVGpRJKESZLCOfxdb8akz6L5xUp53hsXUgvHuth7l
k0UXem3oWcAoJXurK/kizQh38Qw2KKNTMCy2khpYWVA51Hr2T9Tdwy6GC8XChd22KlzgJGIJjCEo
D/eCiTJ1VPqRmRBrqBWd6xHJJdvERuogRsYk1O8wGKharw9RWQwbvaif84okogSBpROJZ5BovDun
jaeRqI0sc50lAmmXE1ncJOhiYcnURF9xMu/I/kvFJ4DUY1lWwDEmlOi25I2wWOz7dFDr0VYz2hwo
TuG7VOAOotn7oDIJfL0uXjL2RkYFDSWZBru+XUIxEUR3qAfGhzkaEtKrlgcnfBtYZ32r+8hMl7Ii
JLMyC/N7gYly3YDF1tGkLOMQAyMt4yDv20wCxfnrwegtv7JGba/67K6ccehnAZSyabBpLzU4Qfg2
s6z7ZT9dcRIjDpr7PlZnoqHPcIDEro65Saew9rvQeIw0jRNZgfbNvbHZxbtiTM9WW+8tDXUFYQYN
1Rgl6ez8rN30AEsbnySjfYImhqeZ7ji9me7oIbim18D9SbAUyiQa46PR5XdNlu2sGUSdNcOAd0nS
cEbpHWZ06XodYncb8Z0HMz0olRJNyXgOulVAeT5FPWeL4mMs6FgVrIpJbX/iqPsooEoqizLJmIjI
ShFXkcULqcY7ZXZkbwpXJn45hfuoTj47RsK8UrynPUoq1GLvniBoVwiAqcoNgMUVESKB/qPGnrYr
4w1H2foIJumX5VjeY5P5HTDNMQhC6q6s8Q27Y8BUagg1p+CJf7xMIaPoMHvOK0g174hiDvxan15r
UbV+25NkVoIrKCZ0ar350KfzMcWqBGcXMyZxRskeg+R0nHEx23KIj5H5nezXjDZHmW17D51aMYw3
MwowmJO9Q0vFzteyLLmUzUwIQzzlKLwrMBZxABp7eeAwZ5HvMHECFNjVhx7e0tc3qulqN+Fw50Tf
SYItiQii13jE3FGJ/deHpt2rfThbPlIC/k5L/95ZROOOUWTcfT1Yw/yXj/Cf/OUjldDgXoVOoe90
dxkE4oxgUGO0TnM3Lw+ygs//9ameNZO3/vr86ztBYmkrhHHxBuKVcSzzzDy2I11yHK18+PVF1inz
aAox7T1Fk9q03OPXAygTxsd2kpuMapkmL5JuHzT6x5Rj08d6hRpsOH89jCOyS0QBfC66Qx0O7kkU
+YgycWLuZeinTqXsZl8PleSjydvBD1dHUqHoQy4PGlbbTdNAe/vrj1X5/AamOd9byw/769fN7qVU
WXZjYqAI4mAJmBi0hMBuTUpsqU3RyRL58EKF8FJV8MZSDDMjZpn7fkzn/GilaXQ2a1DxHlFttmG5
3/VxPLVOSLFhouoAgxH+wqaBubOPWF+1hJjrNHHueYZESk8GmKmsjk59d49xjTAXEVcHUohngoRx
eQFctr61qryD5yp+2SkjpyafviGPiHBuz919aiDXD4HAYkyQ0V3h6s0hTqL4LjSbv3z09bVw+drX
Rwiyrk1pYRNG2fkC78QvLZ6JbPJ6A8FLO/Y2am36TuL561MBp5YJiWk+WwVOla/vfn3ata19GLLb
7IhoW8peXsdEyq0VoPxDwzv6VW9Nx9CAUGE2kquZx7pvcGGvCYt8N4Z4vUTx1okpvTeES0ltRXhh
iVwKXN17VV73mRRZ+rO19O0dLQiuOZiTG6sRRBkNAUuJvqwyDHVwBxwubac9lTEh2RZBE4QyuOKO
2mNNhAFEktquKXCNB+g/xlVTjXH980egDpVdq40yg2bjLTkmQTxOZPFMP78+m2cctRxbbFwj7otB
qttFBYH2ZNQlt00i3aMb1frOqi1INziOzoq9KwxUe/16EBi9AXnbxAFkWHISROaM6/KnzG1/FKKJ
+ed8xsEg3JIOoPsg16Dez9WTN43A0YSmLgTP1I+zZZ1VaqbfNNfgDOEZL4TFaOsYa8O3duEWcT59
taiij3QO3M0Eafubl5TPKeqah7idzTN0qAwt7ODMwfehD/cc2E0qJS3w3TmF1hD278xJoP+K0aVU
HvSdmEyHuxNkG9iCdtPgEH+LNV7uFkV3OcHTnWZmGy5ZWL6ptSlitilmhEXdmU27cKQVked2vWvM
2TlH+DzdiriGtY5nOWZfT0E5+0NZkAwIwxrJRSp37L5zzM9+4PlgPpg2jXTq/f9n+f9fsfw9uPf/
Z5b///zv//Kv/+U//+v/+E//9h//27/913/5Dct/+Z9/ZvlrhvgjJDLL8KQwddtxHeMP/zT8ato/
/UEz7D86uuUB0rds16CuFn/4J1TgbfSnPxjmEgHguJ4nHQsdi80PbIgsX76l/xEPiBT0my0OO67n
/r/Q/CW/429Y/ngdbCAstnB0g7/RonL+LcsfnZcXEFt577SeP0TJT8G+ca/QwM2l+bNHI0KOigiO
LtLbybwEdlqfsg40UEOZBE1Nxn5f03ru4N6iCwm/kTld72SHvN6Ebn6G6XJkVmpv7bRzV1bW0qIc
VXJnl67wuxyWUdyXONAxle8lqud7ZvKbuR/1A5UEhPQQVwWTtXza6gQlXuvuB62Q/t7RCILG7rYW
1rjI3Yr88Dev5fXPYQb/VHT5tYyLtvnTHyz3f78ukjg/k86ILQ1mz7+9Lsg8C81rovvG7RIfzxLN
33wkClA175DDdqbJST3sN7QKy70bV0TOArx3C8o5E4g8tpUZn5VrkCdk52StT8ZGYAM5SBeBejV3
J4vU06rWilM1BT+gh5Io7iBKZ7m6AzOLVT/ok1Msua2jGX5qvlOTS9UxYQ23Iryk8Mb3qVOkrD/1
CKHq3UYzF9sgMHNe8fXcDfgwY3CIsdm4m1IK3e8koaZuU917QUQnyetPqtGRQ0ZYpBzvFxBN85go
9PW6U79WRd3TyRUwR7TVP762Uv8719bULUfqpgWr1iTf4m/zI2DnuXNva5dgDsvdoB4aNwdFMWs7
2erGwRrpTOI2SDdxzW4rtlqTiFfN1p8cNAFZXaWPI63jirzgjZFFYjVaVrpjxSVt0MlRceW4qEuD
ng6Akh6dcnJeRFjkzM7jBoM++ie6liuHURveGzfzG6RSlEnYnbLBOkossxAITKiD3J/XoJW0YCLK
WNm8SG6W9T++GObyRvprmMbXDSgl7kpHt4UJuPZ3bzTPEdPE4BhaS7J1ahvSpV27AFk/JSBgwksV
zoDBmFbudAN0/kxD2adQX+XJyFQAkew0IHxs0WPHC5wew4AWTTSczKTyZzP7rBnpb0a34rqwUf85
5uVj/GfSS/7OXWL8ndVDSkeAMTMNqXvid6tHPxsaWG7vkuR1cG90nFGBckaLPDzP8NToMUwS+hkE
HhDa0Nh3uMfo8/OP6Is2H//4Sn4tVb+7kpape1xCjo0Gjarfvq04lSi2v/jerEl/ci3G11oPolqz
qb5zzPbbIiSzbfSy8hES8qoBgUJudP1jRP8AabhMng3PvhaWs4sC2nS97ZzJRuxWRjPTtcIoGTMB
OHmWdrnCLBnrp6Ce3mIXaZaDAHTTCs77kR2MR2HlWHUzRAi1fka9ExwS5mQcjo13VLjBKgeqemDQ
XviB5SLb9bjVNI7Y/lDTn4ayDPszni5rQ0DYNfQJfzmai1OXPVmcSSMkX//4yonfBrp8vQdtFA5C
eNKylm3nt1cupebrpZKXphwqv8457CTkAPTKtfZM9rf1gKDUQj/aaYsWroF5UiSXXANCYkU987eh
WwFcPqcp3ZF5CqbdnBAcidN2UzUnmxtwtk3nqOUktDoOrp4FnIkNadxPxBSNFr5KzdHg8Ugd0bZN
9/3RJmaOcQAKbRbVelVK3tP/+EkbbLy/v/EcGE46W6gwXEP+7kk3yKhRTeuXDOH/zujRT+vGjhh0
ZrMIvZHvxZU/2fvAQU51X/S6/e8sg8Zyc/zu/cq2y+nARrYoTGu5uT5+PMRFyIZk/IdmNMn7CsSF
laWmWZ18inJvazIHMp/fCh2D3oCTJ0j0J67c0apZ0Vi4/73rIP7OAsTaY+hCEjGAWXN5c/zNn6GH
mZN5g36JmmIniAbbtvJXkId0+JOIcqxTZ7Op0/NQ2Q9gRd6ITpfHtuFAWhH7ug4KWoex6q19R9b3
CV03cFrmKXPymlD0IIWj1eeo2dzmxF6D9mZUqxHzPM+TJP6K7BNP0FWyvfAHE7n9/2LsTJIcZ7bs
vBVtwEvoHI1Z2Ruw7yMYfeYEFtmh73sMa6qJhlqAVqEtlRahD8h8f2TGS/1ZExoBkAwGScDd7z3n
O+DOjUvj1fXKlDomohp5799/79bv/l9VI/ET4YWDLfPd/+vrQhvpVl2KoL/t8FggPs3SR2I/c2kP
F7LdCfS125VQUvtaHLrRxEaWjEjxu2gry/hQiKK/JERtUZnh28gVLns9OLAos5NFg+3f0TD7KvGX
qsYFopTVVU3h3PWD+AyKncW37uFZyTyIgjlESDfWNhLK+towcuJmVLnTfOOjwsIqTEg8UMv8NofE
QzEUfYDdGAllSWkf4wxSlT6Y4Bk8p183pvMkty6A5j3rwQgN0NEnknrjNl29IkdX8v/Q9tcIEqFQ
T2BH4wXBsRvDeEXPadO6TnkNrGvnK8HZri7Wg2PfmECPwetOuXhGRqxYm+/tdEsjPt/EAZ4Do2+i
P42GvxlQLM0xpsmvzslnTlOHn36MPhA9LxDNpdLRPimOi8xPzT6mVlscSKVi2Bh7uUlopZY1QMhc
FaCG5cFO021kl+mqKfJ8k5ntUxjEyeTrWMLcCDaI+NItsoMViBMu43ZLorITn//+hzUPdu/PZzld
QKcptcok7df3HnY2uXtxPdE8X5l5lKcWmVrbClINLMKcFTk82Cqxb5gunKpBUMyCteJYjRO+VGln
ZPwwMkN7zppohwou2ZolKdm5298IksIvHkQCulbqLixTe+WlE5hKmBRjSzpMVWg5O62LUV9EFa54
bZye6XeHv/8nfzNSsOgwdOYrmL8s9d3Jg3pdG9wyvwwdI4GBaMhjqFyO1fCaF9Hd3/+t352orI5U
XWV+rar2NEX/6beQxzbMojK9REmfb1wRfBMoKzd//zf+ZdJgTKsvThguBhTDlPcX4STTFOJatEuE
3GVRavhYMcU4CMKDg0b2N2YTvjoslMwBCb2oCYOOmDtEFQG8UjuJmOm0Qck20WoqEpm/NbCaKWhU
COSlg+Xhc6SPauyzEM3h2m2GjJIFoTB1Y9yLcrItTkboIbgFg52tWhUsUO1lzMen+VvJD22hODdY
DfA+DIAkx4QH9FX+6LM8AmwoUbXgI9yOjYNgqVCYQurJqZQDVVrZ3+X4M9Kz21YsKiRxpX/47Cy+
gJ9/8Hx2NkOnxcLRMCRLpV+/oDFXMYMkxcUR5UNFlsDRdIlqHdSyncQS28oC7eMADwFLGZBXNdGN
0nR80uP0aTBj9RRj17YVXdkhCdr7FeeotON41SWZsikGOvN6udJz1n5j2IslgPONMPhuLMC+q1HH
lu2Z9nNuuZBlTUpepgjEBjkiCVg1WA69JtEZCT60BuUos/yaVUGAQcOlxS5Am2WccxsVeNIGsWi0
q5SQMa5V1qVVf8hK5o2uB4c8Sj2Irkyv/ZUZfmAVbYEBs7+0pLFi4y/uQlOTx7//XBmMfvPBGsz8
HVAyrE3ez8eyCu+vpZUXK4SFC+dKvRvJUxuTHAavrd4CsAfAlPXfx2JdAtlyI3ydbZVeEXw0VJ35
T8sQwJ4SGnIdSNfag1zIJctJr0NFVBANtbctfeuHTXguK3uJkK5jUg530sOKuUhNwBLU1vEe0zTX
9ElMPEbPlWOo+4QS3IlKHlIx4yNKXXxz2PmXiBjVdRRbZNez8l/lwIgWrV1py6jEcNbbn5B8TVZ3
MDwdZsBoOGhw/qC1aJQPzMA5QRBTN4WdvUaJZu6i2vxqW7lgSpHcemO79amEQqV1xmPLIKWOE5W4
rvB/RJK2yIRP2uQW3O4mGlROZ/4dj4SfvEARTMLbvkQ/TgJ7z7kn4aMUXnqh3B6c/DD7PExLrgCv
7NByKsosuKNc53Aup4eiA9Nmdol/ymrrsw2TGIiJRUXbUw4qilhTP1RK/0K5Zsmi4itigHxFe6kE
pEIarpn1hwJRiqlCS/M5i4ngfiBKJbqQMuctdSXIllyU9noatlu41zpuFZcIYQNbP+l59H5N6eyJ
slvpVpLcyCT/lmtil3qpds4TlFi0P49DRYBR18NQzKuLieJWN9XlPFNEWOL9Ydos348A00lP992k
EqtQfHo/Qo95b8BXSy4iCrudXXHVdIeg35L1guhbErMjOzqmJqy4BaJ8sSdB4MFVqmDblgYABtNu
Vn3PWZx7YG1y5ZKFKAudtnBO+rTWRWmhLJ24vrEHNdoMuM6ojn1h1WsdOoz5Qkj34iehyWnt8EHp
e5iE9skm+8Vv2n5voVhPEiCzmpb7a8Cb9cphWbjuph/iEFr3rknfVWvGW2J1+13ggLMgJoa6CA2l
1gi+Ij5Az893ViRpvrF7QHIqOTkj2YYrIdoe66md8W0AO//DWf++KsIH6xiaZCKuqo5jvV+PBI3w
pV4KyvKkYbVNmMCkaO2VHMhkViwA0Dn6vvFRGeqzhHHxh7/+vt41/XVJwcuiGKFTj5wG458G25LQ
QldI+wxXbFn65aOpxqDRsa3R34Z/ESKnyEJzO0yR7L6p70GXBduKBHKaAF87hxrToOk3ZJnYK+DX
uHPKP73D34w2DhVPS6P6qfHze7dew4FZBI3jnDuf3LRe/2JHDTqRrH/tat5KlihEvWfo180Pw+QI
dQaqRXRKCD3gsjN49I09ZAvuxXHN9A8jIYvFf7lkO4qi0NFnGmE4lHLfTYwIYI1jlwBKC3goc8RJ
gzi2D1K0NwoCc37WBGJUlhkdXN8d9n5S3o6USBalythSinKnEVLKgLL0g8xelGPlEWVZ208R0Csb
mC6xMDh7whhxECi+2LFP0NDc9YD8fJnlpfnUqA7E1042a7L8QF05KFFwbJk7z0NMlLIex66LDnAw
y+YYjlnyFIecgHbZihOaczVXdMRhhQqvrJ5sjGwavursFMEkGi/dapQjBMS66R6c/AaywWOipjCm
adfvO0GN1O5t+cG20KvSHP40ki4QADtaRHWAX1EzUv65uF42MT4CNcGCKhNn45tUe8ksgJWh0UZU
e+ug1mcmM+5RdYZka+M+bMZ6p/EMMg/RDcmuXJcDInel0LtDJUDyVaa5a2pA/KZzsRpn04/A3wiJ
u626vAPuana7pip2BE+Ed/5AapgGlox+tJ8/pQoysbIZ/HOLufYJouuDaMNzz/T+pYbuZQx2tHNa
RFCxEdGiSQN/O8RGgrQxufNs9WtbmjslIga9wvql2iPZGoBtfSUx4FpVuBenCDILOFxnYcCDw1Km
w8nwtLvIJsbVbkYkskDAW30kcRCX4M7oE3U7Yu5BDiVR4fYfkTd+RfWHFh5L9Qbs/4SWdCDw3zKU
Hm0HmmtptvzeOxT0QnEPfWUARw53eq/d4oBdY7pGtysoU6dBddcRoQQ0DbuyDkw3YKUhQ+2LrwJ9
1EZKMFYOVF1qN7XRgBNvXEqMgfHNtIzypkksUqjoMUq4+zV+Kq5lypLW3ZWc8Dvs/lTAx+S5GMNH
pqpagzWQhbBhfs50697uhi/ZCH1l5MndQIXOYHFCmjUyQJ3PjCH4DsgAZX6kFXH7Ma/cj+h7uP4k
CAHG7rPZQcXFR0QT0X6IkpLCTEMYpOWgaoDjFuvgKtwPrTQPyNSW5Blg7G3QptWdd/G7Zu/mLkLm
Oj47MqRVGn5iUH/2Q/M0AXVRMAA2xnPUuRNbthrvY4rxoPk+9Rh9l10JBgAX58deMZgbWYF7MZPh
KeCHBN2LRaoz0qhvLXEw7LLZJcCrBl1E67KxoxXWflAkxKOEZgYhrAZ24VvQ/5LRGfeeT6kUH9kZ
tQ24DtE8ix4pN1fAEe7cRPUHkk8SKy0TUXn5MhKon4BD7KyqlxeHzubEW8z4nELdIiKeMycsCAbI
2y+dkO2llnySrb23GxUCSKbihyaEyej0jZ2N3sZqYrKaaBwv9bG6z0IM8BBFUh8YYJaDWBlghOqW
ehhavT5FmQDJwuRz1dJ/zgm36pnuxz1m4g5NV5IjO6FHeSmMIT8WOJYyIcGG2n6yxqKYLrEHGmQ/
Tay6/tiOwKF776VNsDdYgf/Boi671IrkJqV2AUQCPr4KVW6kA0W0HusYYZ9qGp+rsMgtsgdj5Oe2
nq/K0WrX3UjE5Rh+VWSOwyNGU9b1gJnK/smsSg8KRQEbJ1taXEEGRAPITsAN+F9EYRsrX2vOTcjK
oVM+iXhQto73bHsSZWMSYkUlesxPgZuF7ogTgPSXgkh1rmPyKPT6VWIXY+X9okV3iUkjKwggmApV
2Ywl7BNRKt863/gAiy2a7L4qSxNmv030GEBgWlo5nD9z1FjzuSGlNhxiXeUMQIPkvWcP4c4dGEcU
nXADL/vsYAtCHAzwr477Z670z24edhul5afkDQ0yqupDaVtfQo35e1Lhf00me28A1C0eDyJ7AKL5
Ababt3YIBgii6FlvlGRtiX4FI4iugkneoam+mCo+hMYvGQW0bJdWcJ2QTarrBO/dDTIKKCITScmN
AZpNJF2Y5N3Cqk104v2ey5e4w4H7iYISjRMD1mGQaxCliHdD2PEhqD1iV4z8W0aJmDiWelOhvsYt
3H4xdDRcVV8s7Ujl3GVqC/qwL7emKp6MKAkPqnlTguM5BwTJjfDU+e8i7VGpY7kZwTT21atmYjgs
XC/BAFweM/yvBxfQBIGZHVF9UVjc0wp1WP2AikQjiAgYMycjBhdkJ1F3AxyKXa8DDR7iakIndVen
cJzp6nCMxuIDFWNjmU0KXg8aY/zXDRPwDLw5RsWElcYSMMOINpYv2Xodql6h3k/DQ8eIDS3DV4ZF
FMUgfqYnVbkdIKmb7s4vF9X9M+VJax1OqMf5RimBKIPoBv7XEarRwQAZl/MRI7bTQxW/lsg61kqZ
v8iBOjcFY48JYy+cRZf6Gv9PsyZLxyjMe38ov9XmdWjUi6tiLGc+RFmZvz/q/T4hnQi3cI4IoR60
Q5pa2mGw5RPEGxD3mvYBfrDFkpCsbFv4J7jhiypQn8Ep7QpQ5Qs9MS7zJ+4kfXIwe7ntNJ5QZPKh
n1Ix5bgxBrRAquiCtRoU4l6bTvLBV8pFybVzhXnO+BAAFQA+f+6Ynh+6vjgy0xrvBtUZCTAtwJU5
WIky6P70pOhWUulsEUCxzLVIA9K751ijyumYFtMCrV8AhJOI78mYITGP0ltOm9XqWuOiut1aV4aH
wmrKvbMNo/zJqZvgYuOOtE17WNqgdSRB53jEKUMoUDULYb3ECVNO38rvGoyRk8v4myjT9JHe9oi5
mIxI0ZUb6rG3hNSpy2KA1mLp8kVaaM5HRXtKoJDfhtXJMjBBlnSuWz+oV6xGECUbejKJ3Knxsqg9
M9tFZEym3dqJzY1ZVZ9wdvJ/GkBw0FbS9c2vahQ/BbrnnpTaJtrIKjZB0jKzQWKwtBUPro/nwbJM
5EWoTbcB5LOlb/7BJOZnrwiwmVTXCK2T6q2jjP41H7xTOerVymrlpwIvA6z1E9XKeGcyhrclGU5D
1biruKgfldRJtsZntY0furSONqLudr5rkXviWc8KCaK0K7F8d/oXabrjCoQeUkAZwg9DKujnrGh6
GsSPkEeP5Hi0rC9OQ2OxBI4OXmBRDNO9uzrtLiR9LVUg1fhlK2qi/Ca58ncXkznpGJbayh1QmJe0
1AZ+vUcfkfZxvmfVWrIcDcrD/MYrKPYMVOSdPNupepRVBMQ2G0lEAmNkSQIM2+g1mHxOJpxPxnGi
hAiTexlNZ22HIPd1hA2E0mY7VffAngWKwD2f7NOhybee3t87uIGTIau2Gcv/xUjLOgtySVSW/jX0
lfhocj71XG9uLHxHOmG3y9YDaRLpZFz7KrVCv8d1rXSPuY3EX5dB9q0ujPxcNNGhIin0CnbsXknR
W6tD2L50Y3AXZH18AFaCfn1EDJQCQjwDE0CJHAUnLy2JKbEKbWXL2D5GiOrJWHielYW+npwTJTG3
Ccj2Un4qxWvTRiHA3O7Ctnuyi2hh9cqHMGi6c5JbNOa1/BCN/l1HosbSowCF0RIajSMAn1uY2LEW
tfumRIaqefmNXidKy/gzVFtkkJuxEgdrkP0O9ygif6qIe6vk/xUycu5qK/hMRzTfEPeHy7vPCZHu
6QLp1gpzp71xY8y2fIvZIsMHGQGwcVuiw8zqCZI4Ku6KgS7oqh0Fw34Vj/pB60LrorXaTcz64JSm
mrZMFKbVNrNs2rH4hHsF83rOfllVsEkaN1jWjGWorMSNWffKTkjOs9JVmhVTkxsXeTwONxLmKxu4
omIS5+jVy1Bnrshsogb6MOpL1Q4ucQKCdUiIC+kl4sKwEe0eYcjKtALzsdUGyBomNYZIRieRU7+j
lHyKFDC1Vh3cp13Z7GMMDG1QcwHP0Id4FdKvdNS2pWG8BG1f4I5OPhL6UB1A7q/FMKwrrzLvfNEc
A9O+DW3h3iD8P/kWTAPR6dFlKJiWcZnUIcuc4Ebf1dJkyQzrcRehzVh2iG2LojnYKBBJs2wRWlqO
uYlB/i5GjXqx3mjqOotysAX1VF2jEzuasnhJeqTprqiPgPMF6TlAbmm1Tqk36rCN0zt4Y8Fj1HU7
h44XDFa1wOKBMdSKTCaqAvRvQ17nqnAC9Ok+8XwybpN5GLhmiavcOhDZtbq0Xyk5kBHM1xO4Oow8
eDdLKkh3OStLLAzVc4mdb1oN9xt35HoP2tH74LeMMc1VISbndVRuyeJsDm2Lpthrom8RsdNUmzzn
mE5BYIpffFH577eKrnHBbgBaGq31OcA5EEEFPVaRB1xeDo8tXyWnL9B1W/VuJDE+rD+ynaFmkO7A
ohcyOLbYvWqCWXMz7Y/MZAbCXI2llqjDfoy47pU+86mAsiCXdXk2BOwT30x3SqrUFyr/WxLQaV5p
2QtkD/9m9jV6ZnaTWE24VhC3nrIeQaJaKR8D+6MKCOjUgZ4+xBYJMqNzoEqvbGPpY8AUJEwisMgP
cUEZtB+MCH42tEVHc8kyVYqNibNoW8v0PmKJu84pE2RxQ1wFhsB1XZXuzphqJYPXYetE7i+l0T3E
U3FY72W7LDSG64AryTJMHT56fOyUHrwPto5boYdEHSvZi261ys4zrQdNI1WUX2nFnLMOLhoal2WV
C+eGCvcpzNNLJcfg2a4MdYFy9kWj9rM1posC7YIATg5ZG8HKF/Sa3BblPF3p9BDXJBp+i5j63fcE
XNjmFJsuXPKIAMVcQ4d0SoTYK7W26aAmHsAQLkVYZvnvsfBMoU23qO3GUx6KI871Gz3BWhElvnGI
ejyigF9w+FQlFAE3OnEhpGwOYggFdmMsMiDma8pkGj980hHD2iOoJFZhI0DKINFjFDAvxuEYNRRD
UoDDFKfjU6M0z14XdmuZk/3YtSI62SPsTElwFg58ZytrGMZJVLmXhpKuZVFS9Z1rV5NQzSVrGDV/
b3QnVRbBRWS6PGJoOVeu4hz5LNdtGlAoBWC/Im/64IwhAHARfiU1BIZwFGHrQh3zoBEeXpcVUQiq
mR71skThTSiCHor2mBXVpgwAlsg42Cnx0G3Kwg9XZhLuyL5ENl1g1TYGxEQj072VYaQI3FJXkAlt
4ZPqA4n/uO22Q9ffBe148WwPoyzRf2sKlsmSMtJOQfm6V1X9agRdNqFtgm3eBFsD2saZdsJdZFnP
bYgIuaPZUQoO1aaIl2Fp8lPAVFgNp45G6LpnkjEFW4LTz19ZMCRrBlliTSGNLBP7U5tTp/T2TR4F
lxI5UCXx5ym+J4+u/NQ2Ma3TWAPDj3o2h2oa5vhInND86PA72zZ1+Kw0pX5MsUtwMUbNnj6F2eCc
qNFcvIplMPIja+35ntiRZh0udTHK3fTho8IXOPHWTsnKTlf0M41YFn3U9yxKcESZYbA0TViWgVft
jVh/wcBC3RI7zW50cDZimXBtokcKp8g3ikHKcexiG+CHhdPE2xIOnXz02mWl895Fop6TMCNa1ycX
KwW4BQFkp7UvzOudk4J8Y0FqL7axBpTDUEXfgM1/KyHJLzwIUlKW2rbLemgNmbKtfZesPlwreUwQ
AGaOfKlkB6/J6XuazhevYU7jMVoDBgIAlY6CnD8cUOs8eunVutn4blruwVE8AryKJ5h8dI5U74sa
Y/hltdCDSeRnqz0YNdEPrJJ6VrOlw6Wv3ISaRcKVNl6AA35WU7gZqM2LlUf981ZF5kTyYl50+Q2R
W86gJbesKHayyybujwUSX2YHEAIJ8mkXxBwirD3M04XS9cqUMeCtKbKFjH/sD4C4ABpQT1ahNo9R
+ajmTOtEcazS1NgleDo2WI7KbSRb68ZTaGAQJkwK4Jg520rKFl6zgPjRoZ/PmL4enE67d12VemJl
nDA3Kozk13AvqDotK2ZyR5HyTZa6T2i5XjPQBt1xUAAN4CxH0EpButNNrPN10a6skhgyDS/wJWjK
J0gt7sYzBajUSl6HKAgeuiE7aUTR2sm54KK0G2vI4FXa3goASXvVIAuB5ikoMkAFW7MZTrmWlctM
7z+NrK5WYclobZKh1RHFtEdSeguqrF5XxJlQXAvxJymdetQPdY6axc2rfGNm3V3TUNsTMMUy3/bW
1WA8iNLr8SUnEXD+/gmyE63tlj+mGGhMYy7sqf7q0KHapY547AyooYqeuPde201Y4ugmIEFi4YOV
QdUTgbWrjTuz5xQJO2U42Nhe4wlqbZYJbYSYSOlojO8KR1T3NqQJnFq1cgM/83MI2ZrwNe2RsxsV
yiHSSuVTU9gkSIRcnUkLYvEWwm8ZWbm1buDfDIz5nD7HOEpbbC5pQVXE3DCO5OugHfo1kAlgwhVA
I9fpvowpIIvGA9ZIKsG47HOVyED4eNSMWEQ5+UTSZtCKcks/kunJR2Iq+W6oxN6tyPPySA/b0X4l
28GrilWHvhuRcHBxe/+A1DdeOrr4qo9cM4fIt/dVgaRDGDaGAApiXgk+IajGTeQO6SZmIboysihe
U3FCjCu7kEYnvIsiNI82E/Er6RTnIuymT7V+GEGN1b0PNqj0kyW1NaZ0ttgwPKhLrSEoyqiIPLft
Aum0Ntw6dAe2tsesaRwcdHmAwFMVaz/obG9Vm0xtDU90N2rS3hmD8xJ0Edc//z5Me3PveQHd5qml
NgqpH5KUv6PJ9tlvok1bESydQk1r7bbY5brng7UF949hnV6ED4wO/cMCQQCu14rWn+LVm0Dtt0FJ
M3BQRsEMp4jWGDC9pVlJ/LQ5PHEsFI+RHPRDrAXoabrxqqhQ1WJDBTTrEKBlOysratM7HOVu5hMk
ozxWrSkvSG4X9BWaA5pjwkZpGdo1fYqgozzWnAMN+ULDaUKyUYxpTjIH8rTiqjkFubRZ+dR3dHyV
BD083AhtHbhgffqIBFsSb7xNlZBoVbCePDW5djdAw6AmCXRX7/1TlMe3HfaAta6KcO1FuK2xleS3
SZs+ox0yV41iandZLRcllt5VlgAvyLRw2NJhc9xCHmuyy5BujAtgGQcVogQCW33jYjE6qQ64Q8jV
foLeMo6ughXNCuwEbnhwByIh4datn8TUdSWp+zMjJ5hyZSrwFhpiNueb01fIhkXq7ugiLdsR2iNo
se9dsf/+izy4+se/s/05y4cy8Pz63eY/HjJyWpN/n57z12N+fcY/zsHnMqtY0v7to7Zfs8tr8rV6
/6BfXpm//uPdrV7r11821rPl49p8LYe7r1UT1/O7QOY8PfK/evC/ff2vGEd0eoP/f9/I//0///M/
/+N//ef/+N8/O0amp/wwjEisH/jFWS8plq4ZdDvfDCMGGtYfDhFb/zcU17aNEQTNxdSP/8shYqj/
ZlqmrkMTMzmADu2f/+vtd/XO9y/p9xJv49e2K/J8heoUAm+DchfvSXnXGM4m8zA+QPtqI5Men1pq
TQdTQ7Dfej3eLsHC2sydbPu2z0scLqidkf04Mj+QV8nOeEA0mNiaSkBLO3wUBW0nLOwUzzjFbn53
INfjEr0buC/sTiomtebHzbw5QcKKBcttxq9fD2uI5TaFob287S90GGKsiP09Mp/s0kw3ecdwFhLP
u503O0ct/yQw+1XROH9+uuRbdCwLdbXivBNJybwzg84YjavpOdcIjuu5dPzkSBuWEoRMK4zhjnee
bxqVzy2IGCTKCEQH2iBsa1bzKjJPgALNp7Wn8dkZicTxjdy/FxUdQQ1l8qGVQX8mdolxzBDGjmCp
HI4Uq+9j7uTcbSeKs6HrfCUz0Hneno/PN5blI71N9d37x43E2q/0Sgc+pWe0BTy6dETasuJiFoS5
R4A60WLQ9E3wNagN96tAmhYa1Zc6QXcTptFwT6USnGQYRH/wHkzGqZ/UZ3yw048etcKkctOYSb77
YZrS90Z4wPXVLsRj3UftsdHq9lhNN/O9OCA3xFMGuZ6P9iDLj2+P+92+t+c6Bg0EOu2NlX0pAXI9
9jbUjb+22mlLRMkXZqf692PTVlJWw8IwIK56uTDutYa5Efh8YJ59Ke+dVGlObS8/j1GelAjlLYpi
qn5jhAPJeirdGnNwe/tEodsiW4A3r+volxZV7g2s8v55831noFLgjVTWfqGLQZBqTHT2O0teQQp9
SZnRXbMUHHCj2/lpaG0T8GPnU4eCC1JXufvV/9hEQvmKiAhORjEMD4pRBlhhNPfoJYn9B/GG+as8
YvqyqKQiFCQlQzrqv8hLZECpR1Rtfq0UBz8GlS1Fua9a9aNPGsxn6rMfxqZTHyT/B2TgNtypid89
/N0DQqMJmS/oxQnKNp+fHrAU0brqJpxuDIz9NzqD3xKzEX6sv/YVtqXs86K5TczIBBSRZaQ649wF
SWDSIuyzYz05d+fNt6P5dJTiFv2xpr4V4tTjS74LAiQFtq25+8SnszBvzgdcYyS6m+v7+m2f6LJP
el0Ux3mXW5feLct/anUpIQ+plMeuD2jsT/eIzWFn89f22+Gyqu+I/e22pk8o30/D0I8r/8+WN3Xy
G/5yRqkaVjcVs6LOe6OW+U5wO6ItxgNfdPc0PqwAJd/K1aJ6Y4Uo+XJCKE7zDdHnJdriafunu2Yf
hydMcNlxcG6NeaNPGizNv3seP+v7IYtYe6Ic+f6qv33c99c3KCAuJa+N24k/Or84V35g2N+Pa6Lg
DUU1ZOrI7J8q8Eg74un1UzOp2gVQ6lMth5u8G8or/f0SYO6PXb4MW6h40ybl3RtZ5dV1fti8CzP2
zfwS865fX2d+qO0U319algSLCEedNFEA9S41ZbVrkWr2AX/Mp3nLRCN9JWje36NsBU9XhmWwpFKM
zSyoAdfNz+Dnty8rqk1VRD9oMaI23esiuTcNLxHbzBp3TWiT2F2RsrTynNhbJTVga2yU7oXTa9gr
JuVF0/aUG18vlZtCD6t16nve931vBzINkANja7uZ9wXBwDIgHvRl4nURIV7Jzzdv+7I6fvUgS27e
dr099m0fnLXoVHk9xMZGS9Epl5ybbw/0SyP5029Xfz8aIKLVpEQobhuIkf9lmhIVmoF3usjv86rT
yd9TEAxNi/Mh04zTfC8W4ufN+QB6ptemGUpcDTxsvglApLaLt+dmwL2PcSF/2vXu5UKNZNJFpWL0
VDoTidX0WorX0nfyMgMse+ye/SJ9qSshHxqhOXcy6GDBDvKhnXaNybgxgyq7zrscg1CEQC3607zJ
PMlawtgnrHF6gh0H9cZoSlBiyMcflLQ39l7hgOedXqmVk1+TYERBX18LzG1E94+sRm7me/MNoGfj
UMatPJQD1PbFfPftyHxv3jc/8O1588sYsCuIdPzrJd6e9+5lBBCttc9l//vrv72WNr/C/Dy1psqJ
1LU6O5bf3sdEx4leWtfvW4OtrEzEh5t5s+6i5EIjg6glHuoh9ryvp4FWxETuxYnJpjKQ1qkqxXI+
6uTFfVub4950bPVMjOBrlWTeDhsOMlQbwBzh8M9Yf7rz/ID5BneMdp7FtQiiqO5X4mXeP9STdlWZ
b42OyO0gJebg7Xnzvfl5870CJuQfrs3m+2k412R9GkZxaFNt197PdkLEjiW6y+p+kKMFGUQ45zrP
3TOD33hMW30F1sk5v+2f7803Sq8RMmDLlIQinvV2Mz/fyf1mqwjqku8OvG1aPkqLJC6P8xPe9s9/
cSxhnJlGzmXnr1d/e5xLb/tYIV6bD77tf3uzuUppJTKHv3l3SBl+vLv5Bd6eO7/o9O7MvCmPb3//
7Y+16GxWQjY/3t381Ld3YTn6eIRVvpp39QXobDJVvdh3XvfACa1XC4cW6YVKcYhNK7pvsxZh42C/
KggBFqkprFvdNYKTbaTNyhphvJnEYK0hkMPySIBqrBjNSY+aiDZM2wNnJ8Z+383jIokIwen7I5mh
BBQQ/DVRjWSaK4YaP8/7RICE1cWyvbYIXwk+D4FCTiw1B7DdXSmuQnVLyus5aYiFLHbVJFcjxxgb
55hcmulm3qQICN9WDa5vu+b9de8kF/LnrUNFDXreRaffVBbzXSdG9KBS35i33r1kVRX62avW87G3
l317lNehrcM1mPeWsUnLstt4lTGgy2yGM3FAwznIxbhQ2yLeFBk5M9v5SO/VX5VejiTZdqwfqiCB
/R5pw41dG+l+fkhcB+MZX0BKw7cZ1qLTfFAyNiF63x+NiS5zDe+MAYxmXQSo9Q/rDpUZ0a/zJIt1
F6I3lSUx7kGVVfqvWumEUkieGrb3jCC8W7DQbHGWPGplqnPz08Y/j6itSblS4gRS/Udlelg5/HhY
H2nryvKhgjRxdltPRDQtQKlWanW8co0o3CYQwe4Bx6Tz0XlLIq67z9Ts50dEVfv9EfPB+WGdPsSr
xNSC768x/4UMg3zSbHJ+u8een/Ixd/O42dgQM3/c9YkaDXTkDUkCynZh2721xMOm7IfWNXatM9p4
faewicxtQ6ZlQ7mr5+1WXMLCqa6YScujLjN9ZRVTwyFt8ucOG+F2kJAUdcjrz4EHYk8FoXyYj8aV
vAPqp67TsEQ20fo2PGnGNNvP4j2ebes+LyAMgRVOvh/tUGDeieY8H5sf70zaxPz/sXZmy20jS7d+
IkRgHm5FiZQoUpOtlu0bRNvuxjzPePr/Q0IW1Nruvc/FuamoHAFbJIiqylyroKR0MAHRdyOuR629
R0WWk7IDXO4pra8o0irqI33LQMausub8ZiqmWhvqo8wmCmiBi1zkdTosWTzJIlPJmrjguyVAQF32
YIRfq9WsUhABfWu1DICyDndlYezi3jMeZMhgQyxB5rpK06I4lbTv31iBG94UaVScvWKiYBg8Yap8
AM2zpnx8LrxBu+Ba3TeqBT6X1M7SIMNBNUd6wJKZwUHregAfg+bRqbX6kfqG5qTW471IbME1j9TP
1KIK3rwMr2xOsGHcf1C9BZp6a5yqeWrvNCfvr9Smyk6F7sbniR7IS1rj+y9al5ztRrd/JrbyFLdj
9rK5ggUfn/OU91Xql/svgRGdcyd1fta8BsW5m9wZ+vxQcmoEa7pLq7FFaQole3+KtOnBGWv7y4Uc
wp6j1VWdgYAAMJNQ8TPT8e8RpL3DOHgYeHunVqpfdqQLpQAaz4TssByis1F68eUw67yYQ10B5WT7
rbD5GlqT3UEdn0VPXgzQZWjl/Xc7rL8oeV58Tg3Hv3aLjhrrtvVeCqrJxGHL3Sc2N1aa/yN3pfQg
baZgT8xsiu7bmMLY3mT3i1Lh+QRPZ3fJu75GdTL18Gb6PfNqAFHiwbt1M9uDd2XwLzrVj+5ynwoQ
Nqz1I9yjOgU6DDITnQyUDfHj+jufMU26m7ke7t2MXW3Vya1PaTiFd9VgPYL6a38SVdNqjzWAyHdK
TEWqqqX6FfWN+pWIFVwFd97oPIYJxqKEEHKw/Tu3iWDdo0GV8jewzQol8IrLLoq002jUnL9xNrya
s8zQj6soZi2FxhHiRZC8F4voVvOaY4C77poOv+A7ZU9UN7TaN8tT+8u+pWXAU735VLO4u0w6DYhx
rTg0sN/+BMo4o/9j7D7FqeVD3RHOFNXq3VPnZryyLy7/zKY2SntuAnU+BUniUz1m9V8bj4Vl1Q/n
aaEES/sGXHY1/M5bCSxg1M6cVWZ3vLiVu5pF/PeYgpa+C8c/YO9VDnNm0Zgx6yebM9ozB8jtaTLo
Ps9aGoP7etbOiR9d+0VQPLINkj+2cxbcm5lG+XP9qoqNvHmwk7PYx6jledYN13EG6c5FWGkWm3y5
fSszGSj8rXZ0mgHmN/vWO4OIluf8gD8dWEqnddiSzfLLODeyS00xnLOxDGWYdvw4L9PzrMfOWTzF
tDlJoJ9M7JFRqP4aI45Wnt82VfsCMvkFBULl95gOHA5pbfc+TF3aRaYoP8D1Z36KFJtycDsHJ5Pz
KfEFme29L51z0Eol1T2kg9TQheNZBh7A4xkEFM7cJ7Z1j4tVdGKNFmso1j63g+M0ZGsseILQT2WD
D2+nWPyxXC0WsOmc2+oHq5mqYxUC+uB37EzDmsuUpWOpXYlJBjUBaPdidTXLV//N/M599QwUr7pq
utLkt3dsn8AGaZ/ULM4vwK1ujyImRRc/RLa6E0kGCn/zg1tBYdXVUwRCDf2ARhjZ93rD72rq6u7X
VI/n3bIJenKTPPrcp+151LLkq1EdstEvACZxoiP9ts1z7JS3nETZ30xw9C5pDC9uZy0yPult9Un0
Wsxvclp0w6kN+viprdQf1uKvlkq+c1zFPsPyMUHYTOGvXo72twFeW8CJsvx+jN34PuMJC/+c81Tm
xQ1Hf/7JAnuRE3kdwFOKVP1F5RSqf9pEmYkOLDPby5rVS6LFX4bNq7KnpyRQ6f1YknkFdRp2Nl+B
hjvCwVBH330FLva6K16izp4Oljn6B1v1pj+cEJbSrD4M1MDaRtax5fjiVzRLdPTZjPzqhFdJDykd
MHC0iXmgXenFfvSs9E9dHZN9HAHdxFtc9kdS1Td6U2R/wrP6CVDcs5MMP/Im50ZazXwahyI9eWP/
tYeh+4kVm/UE81W1m8ou3NelcmmVlV1fsGGg3Cqwj69DEHooRQ4BO7rKKl7CvTfzR8dI3O2KbYvU
rH7EIU3CvT5DSMaJNZCaMGjx3Xbti1CpQCKs8il/6L2L3g6j5kq8gQ7+5T33mX5QNIrtizIs/Qvj
3rqLprC44ya8XcIry6WImlMXd407cUIB/Nd/WObFLD417aC8Idb3EutQUK7y/vmPXHnpB9qFhJQ9
72jiuSp57BsLo7fHaXq7t3sn/aGylUAHzDQ/9OxPctiscKZKqdlXnor7dqiy1cN3rOw28YsFT7d9
KnvAQd0YuGPNUJon1YLINdQA5YaPmM5uuOSyBdVGjL8LmJYAunv4iVDP4+hdZ/bYnvLGaSHJMpp9
5VG5KaIYZKj8pDttfjJLlwgtXbrTYMngbfxXFjFs4uDaBn0ci1mziltNY7G45dv8JKylSm/op/IM
58iDW7IjyGkif3mq3cMr8NeNy44l34NL3e2FOvNMoZ0curMkjq+9rHZfKGr7EhZh/6ApWfQ5cIe9
rwHxmpkwB9htY++cxcutrPqyhO7jRqxR2N76YWI+1XOgPyre/GA2hgrCI9tjls+uNYd5r0PZtz81
jZ3jjvrNVQ9ZKT9W4pfnsCnsxZsbZt/brH6Gztju1cn/lOlddQgpiAfKdMkH5aTf7L2weHWRNIZh
99dxNYNxOZU9Jfbfyig3b2kft0/hbLI/aeq1fZpTnR7IAXzmMcgq9vTc7nsc8WMu1tEYO+ozym9F
PbzGrulWq0R0hXuvlEYMoN04HMGNDW6gp92JJMMADvlRZhuo++904QL5Li4zaxf2d3kG0V7T0pG2
WAq+9ZQYRhWmdZ4UzrHq6C6Me2c+mQI2r4V/2HpgHkTa9IJE/0FXBwDWGVGv7TdDvxRibWEyE509
AXljObF+9f/gXCTgfTi6YUEHDAL+h4tPbdncJrVOURi1zlDPxd9UP6x2lj6nZzq91KdB854rMM6/
TRX0tku91TELdPOBVqgdgCPpjZGa37WG9ydeS1/F0kpHyiTY5b/Xf+lMKlstegj15t4y5zXsd7pk
Dpp7+vEbgGiXog+W7nsbZgsIxukNl+/JVAO7Ven8a9SQpszKz2hvzJTxoSmHz/T1BrfiJoOE1n31
Gio6XzFpheMtRIKKqrUOSQj+X8Gi9Cp27Zbi2954gbiKCo/SdO9cn2bTrvlC24vx4iqZcYoMcFzY
JjdetiARdV39EEQc1SnaETBbDnaLJqhuXS2njLOvzJ9jaYf7gL7HX5aFHU18ZOgsekPthb3a/adh
TbPo1mClKwEQ6hnWYNODUTSL+51hAeVdmol1XQyN9TnXtGLvtbl6FcaW9dmI6G02DZOOhkUsqRGm
k8X9Kr7AN2hPdQqx3hK5OnA261Mb97gmGxZSTJP/DhH/f1wKlovAbTWWnDnUbMtQhdPrjH2DuyLx
zJt3qjc3agMb4FhaKq7edFs8/ffFMXOD281odSFt3iKDur4m3qxb6I8MwgJw4AFvsGk/pt1j6kx6
LArv5HAiVNPJdtdlfmDQBM50nt2RKs2guxK/NQR2S4/jJvAjlljxkyGAy+vOjngZongZirAlwWYA
1PvdNcTXp6di9diuIwYAuL4FtKTfwcvlcABtjaf1w6r/DahS9Af4+fG903tytmO8cELORr5vOICn
8JHmx+R3QQGlajecDf1Vw4hOmVvQf6aK3Tw75vgS1Vb/eXSa/jNcUh2cQatQD833LjPSs5h4eacJ
nj2Yg4gwgebXkmu19t2aSyRJSK40NuPPcq0s6b9zbg/xmO4d/LmsrKPGbQOINhxdJ7GHS+uSGnfl
c+eYPCjCobkpqbR8HrowgFNqhivJCJNngPLsPS0B5RW1qvGzwxrvuh8aAO4XUXW7/laLIUEVUaFZ
7K7LuxcJpR6lf2RXcS+SG8TB87gXP7mQ3VG7V9bFuYbdeXaG4AEc1YsJTMzH0C20R4qLgR9cSEAX
leh92KSOuhOkHE78cuNhoB5cUCp2okssjjjyGab0CWyG2aHkuVzekNTlvWjS9duyzLyzqLq2KE9a
EP8hNhkkyI0KyrgXfz7jDLV5GyWue566waMbs4sG7yKmnxjSOY01vU33hqBhi8id0LSxHLGvIo3v
O4Dh9Gc/1u7++ymJri87rxsikcnOLJBUADC41IWAUuV82JmtOQQGAnWo/4iCeiHb6y/4+e++1CZY
H0U+1ntonqZvJWt/QC27L74COIClVVQiq8n8zca/e/Pf9P/0r5Y8fVBM31p+vz/4S/6360p+sHxf
/Zf8Tgl5leGyI19kNazHgDDsQAgvvpR5MgOd4Y03STbnX0ZOs+PRTT9ndjTe1zAZ05GAngLvaQ89
D3gqS5Q+l386g1499KVdfArb8TguamNgu8qc+OCKqFgKkDUDXUAu68wXr4akDq8wnHj9CmiqkNTl
BPYhL/jqfrI0F+S3RjnLUJWFfZs0KWdMv1SKCj8dAGPIw5R8g/ahuRbpnUHnD3E1ay3wPonxmkrP
oIa1ctYEgarysmrN5TX1TNmLpbJTU/v0YLIZl7+w2GUFNI/Pqd3YD71WPola7+MGsuzc2CmUUr1k
aTlfRW4A7sKSg+1fQH+yMKE0B2sNS3Vi/kzqXrsFP5KVS9WC8SMD3BvLSYk2U7l9gHd6EegKLu4i
I6NA1ryIDD8FpCetjcvfBYCM0LDSNP+GoAqAXH4Qh0t74HgGRJkOanWD5RjnEPpFqtHPGEJNxYu6
H5z1ur0RVdy5+AUQRsPQp92t4tTRMTrUsE3RmKHAk906D+It+cuekvFNt11D0otfQJnxOerhClmu
KCoJWK4TzYN2t97eep1heL0XcXacbtrlbX0Hcf1jWnr1CWrW+pQvs85N6TIXObWnDrJWjkCuQxw3
ny1EdKvzWxpQYGkrUcs14F2+zS+3svQINN+lERYgUehNDduJb/HCAkbKbaCaCXVsc1ACHcCQLyAD
q9hnWN7Ji3l1l0hxMpccYw5TKkin1x/04jGzBLn8788jzfwnqg7PI4g0NBc4GGtBmYNy7p8nRZEV
tro3jv7za9mTW8Tfrbl2eK3nGEBOBqJJUa9K0+eX7e1owCs17wj//B+bSmal/pfHJ+h+U9v9wLJK
MloeW1nmSUrN4rnpDpSO5wBgUYiWUR8Pw7AH2MCQ0kJlF9mFP7j9LSdc1qffObcePT7inHqwEW7O
eX5D+QHw3NHA8cVSUiNDVOnJkd/MV52U2dSUX8GaTgeTVNF80IkoBokVP0n1O90WK9eAZZzCw7wI
L7tct2GdMaGPZp+ykI1LSrOds8ggWEHlzQHJlYgz2C0zVCoAES8h77xTc2hnsOhwhxmxvmI3zZhh
HyXRP68gudfAD1dYU4hSX3ZOJY40EHORpffVb7rffafXynQu27w5tT1w24kD/qsMNE3TPz/byp5T
aQ4uF0OqF8Bby7QbqzWCEkEIRM0Oxr/YHiboyeiPPiwJs7KinV/ye0MYHLY8a7J66O5ob5+1urlO
aTLaWUBef5KhUKuTVZX1nUjiAYH1q0dl2uGnno2VDx5Z13z6798Xw/mPk1WL/2Nbo9qY0k6glD5W
oLlDFHdl4zzbnv+XlVltT0nT6NxWJTTwIAWBNFFqNMUr9Ird1kPh3Iq5g7uC/YPNUwWYtp2GW9ML
O1h+FsO0DKssgZJildlC4VCDHayL9Tpiiuy872+2a8DB/fcEtSUk8aoeXm53QBXNr2ts3mrIGQYA
gxc5myHU8rGvdTMV4GelNBTWhprw56pfZx90vjK1FzCYAAe1OItf3sP/Mve8BEiPpb80WsqgU/cD
OOYi99Q878fFZzPLzFwAb3ehUqq3vK32FTUzwOPwJrLMw6I6h5bvH1alN1ASIVHiHw5zeoRjbCGV
M8/pWILhzzLwa51RwKoVtXrKatX43OrRzZjn3deZg6J9aqTdQcQ4B3lNd73nOlRoqashu9KGh1Gd
s1vQUh4KoysO3VxlcIdSEq0MnBoDhAxU5YVoi4n2mZ0DFdCr4p1NHADYZvOp1OEWDqiD0706ifeS
S67BiTepNnm7lMzER6wivssIAsUO9kdQcpcL/KvfFvbhGmIQ3fpPkAyiDMqEA1+n+Vuk1SrT9Z/2
TrE6OH62y3pawigAom+4df6Me/oIez+rT/rM9h/tbXT49q7zJ6cVf+qlnn+ashzIajsbr1geZqcq
COuDMibf7S5zb+B7zx8UIG2oYi2Kmwh62AvRbYYuzb/HoDmsvpnW5GwlBsVNqjohYH/04YmvGJa8
XmGlFzr0BAs5o7P0rDmP/HNuArprzyLBpNw+gMtCP63Vxjt2F/tbN/K+iH+8BHlspFH4azc7CRBD
6fMGYHMEf7XlNfq85Qw8H276PmvvtXhBZ9DTs7uAZmhtZxwibf4GOFHKOe8vPVs42TsRRJ1wB3gZ
jZVvfuI8wAdBaeaSClq/Hc8YChkWl81PjLAFgjsyTDxmL+u/adGbOMMFeW2iVu8epCf3iU7y4Dqq
2XDKxMpy5CH34uHs2jS6UnVo3eidN7ElibMMlmoEF7lLHZOIPjjHt3Pf/pCAwgvcp6UG/sKJzOZG
PGAnUM6x0Z+3HM3s6bxORtpBccgLOU/zwLn1bvMw8wAQkVaN9wbpHgPtBCtoe0wNvz02EV/ci02W
2Tb8Dx8xi/eaZ5M/pNhEmf2rn2akX7S0965+51bW0E9K6KxE3+mkN/fFUt4pg6KVFgXaAf1wIo9K
+wJehHH44BLUbcKusI53MyvNTdzH7MT+yrKl+qBTE0BJwEhVLzeDXHITt1iz+jLorJflKpt6vbTI
fH9d6C6M15vdHOkyA4xGLYpDrjT0ACpJedClkggcnVWszE5jt4BSqQyQhPu6m9N701CcUwdaoEii
r6rU+h840Cs8/j+W2hycaQ6Qh4ZKs5HjfkDqprbGZKeznJ7zInZvAOa9h89R/+pwN7s+y4tHv8r6
BRZ0OnaOAQdHCMUlX5rxs8thOpjHo/EjpDe2jE3zbxNMFDX4kdEfS5vKpdWk9tGPsuw2hE/uNpnA
QbiQqSjF7YOo9B3PelGKeYsWnRKTh8ylF4Ga3dFHXS0lUDL0CQ1LdA8uJVCKFXb7wNXmfdWN36kC
4/VaLJv76rMpJ3N+LNJePYgLxbwBzRxA4SpF/Sm02uy47j4v+9Cyhb3o9VrPKNlAJYNsY7/5byqZ
veklj6R40295ctkjn9r2U7xcUzzEV6IWPWffGWye8DXoNuS7/PDnYMQzKPmv2QddHLWwhyapwjhl
Ie6mwTki0CAAHizKRLFdTJDHrpl+L6++kluyiL/r9d4NACr/SP92S+KyXnLReVlZXvkgIAELVgBb
HyrhOnT5BM6syDQp/Jpu9tzL/2z7Ad6st5A2omLwQxqxftB1SwRMMfn/KuX1pI/iH18dR+OFlC4/
Cgl1lSa/f64Ks1ozO1h9gmc7o13b/wy4A4Vtdtp0lw3IIue2ropz3/fPnT+VlDTD6XYQXdIOw6Go
vR+wStMsL85+EgOn4xvjs1LW5bXogIBxOfmhd6hvfItNUAoPd/TKAjWq6/6doEyAgePflVqUXoMl
Hl80RYmjKMUMkC5/aW86i/QxjfitIZ41ptdtiLtmjsmxKrz7ePCNs98AgQA+LAB6ivEjSbTp9E4l
Li7HkoeIo56Lai7Ms+i2WNEFTUKnf8kjcjOsSUXO8p+FG06nVVV0M1WAo22/ZuUdtNzZflbe+jQd
HVyV0wnPBFtlUMzysq3S+Qvklw/VOPh/aUO1pxpv+jMHE2an05/zCFKGf5hrfbqxU9rIJSiJ5vmL
7rsPraH9SFIjuTGWo0bKF3xNLU5BxxGkaAY5XpSpG87APwS0YYsoPoMS2idlXI4ve9flHS8P68ve
HccSFOepufXjZHqd6ossSiXldE1mm47CoSs7UPMbMQJz0tzKbM0l8n9MP7hKRqerIF0A/fBdyHap
agoCsKv7Ckj1tKSQ0S7ZsuIEgkJ4fqH9vrzjFXQ2LtuwWngL1X4PtCJkBOIudv5tgH23cK30gfPY
Bkp9wwZUAuU8G8Z3ekBHNHszxs6fIH4/RK6i3vjU/axiEKXhHbwzl1M2ObcircGAUUxxlVERvGzg
D50JshgtPpd1Xo7FIZqq/DqMgqoKrrI+uMlZ0tHv0y4bAnXiXK4y6Bz1VWz7UJbF2RDuNnkAxpiP
TaNeBv34LR7T+glyCv2kcpS1o+Fh+gb28DeKbeunvkz1U6LxR1adYPqW+907f1Yn7/zVufprhIO6
btnfaq5to+LVxHIo5jGj8+R0r0PuFxXgHYs8KINzFRX6vIofHDdRd9rysqk5opOwzZCUGkAgIo9t
ytsvm/5Xq/LdZcSugtZ30fWtv99uZUu06djnpPzPfPZnNdvnbl0/BIpe85afFDdeSfMiBDrNqhNr
lKZ3kKaYt509A0UEc267h99npAUOP0X1Wo+SkJsSQPz71aX1Ev7gkz5dSWbfJ32rVsGZbphDoMUO
3KSKdpV2YK0BdDJ98xrjC03J6hMM9z1nqom1C0xj1SuqOz8FOfrN38E/BLV39e/4nu4op6xKs7nL
Fdv/owD8l0KPFzic+YRFgABUy/EWzSblnk9VfABv0nyh+JTfJTVq34LEyw7s16Dcao3rUlmwS5wY
jP0FJI4upvvSiNyvswpMSwFu62NSzfZeVeuJnzvAalhx6/sO9hxAMNSFJ913v/rVeGMpLeWWhQ1E
aBF8G3h6UGiFKs3YAuHoPQDRE5EOsfy+iqPbNLSVS7st3QM9jfU50/3q3LdGD9W3WV8MkRL1l6K0
4oqagaHSrnU//D67nXuTTSXA+rL4i5fF37ZQXFeLLP7Eb1sUim81Ahu7+Yp1WVSabwvQNdygqF98
ZT26BbwtVnkGcn3lza9XFeS3fLJIlWXoh3ziUVdut2vLLL9KnIxH9DIEmg3qmnNTQye9akxQW/uL
GeyQ6rLxSzBP+L8CPO9XRF662Df53zJIRttnI4X/eV61WOpmP3xjeJ4UIMS2NsJNpdk8ixbRsYzh
dm1FXMRhCdhEiVfMpVHx32I1jZYxA3QezuGKwr0GCqc/D6DdSDNqtHSpapwdHcIFOV1EMVCKnOxM
m5MK0ckQp+4+GzkVXlW/Em1B/5poLKmvamPjL04Y1WMRJs4dm9pslHmx+y1aIJi0zv7pNe3feTcE
zwZFXvvIiUE4WlzDEOyXN1eFnmZxbSzOSDfXFJDIu4aqLoh+pg9ZxdWnGnQvNxBFUX3Nb8Cw2xYK
cwZUTtaoYNkuC42E7hxnJyuDd6uHd4uN308lXwG3zrtU67JElimSL9umTQMJnlHyoLN0/l9Bb6VE
cwS3bBl4L/+jozL/LFBmmWvH+9ngaFmMGeQSd1aovfMH9PIPr4yac3zj3phLK0VSc+hsqO2Drmvu
c2S+cBpcvtjUhN75Ltv84uQ2aXbdOmZyFS7dGPVgBJdWByw08CbFi2vnz6nKDk1oFe7znH6RmHkY
X1N0wIfeNPQaHdpAPzjGYP7deu01W43jnxR/BzsvSs2npuinvZ61BgfKtcsG+9jt1bxY0IAbH1BM
x/qzJtz7Fe6H8fQx3AA2dZ93nnKhsH+RBIN/1LTKA0atcYvr2q86vql5/rAq33xois2gJ6bMUfya
hcoHro0SkjkvoLWbT+/d6GjUzSBlKkBeQ2l+MUKVPu/FtkirZ9auNpFAoytPgR7ep7YOzDc1ke+K
IMfAzaBk13eik1rGzUXv0/zk8i5QsYW/llOKm3iIUQURNoICi9pxNsLrndPy40PxAc39FJGb2pWm
f3XHnjIh3jNtK/D/SusfAMLFP1P60aiz7etPvWHqe/4TwtvOVIpzCgwpJC3uu5iy/Z4CT/MTtGyV
3/SCM9oKzGfOGKNwfqiDBGRuEwj9dAHSG+w+O/P4f3ETy/wkKvZAqYlqvbth+bBGuZ9StFK8+reg
c4p/RA385QAA45WhUiEMvOPnYflcAZsQHLuq9HfS5QMtGlzxkxNdi9XiYwdXlamcxdoNP2G405/f
UojWYql+5E3DB9CdjFrt5Ffh2HCUmBef+hHY22HBQGrr3jiD9mlfDgkF0d3osQ4QpZgBtDbPDT0O
NLA416IXlRhlyDTfPVaUy33Qb76RPthAlYEItV1xvY7IS3YaRpzr3pyAPSyn6rMKq07Cpg04WMyC
OoHm8J8zRVVfdRy6v85Ug26Tbui+UdwAsfwycLbR3Dp5y4JA5HUqWnAE0cpUKYcduJTajUgybCl+
HyJOqqI0t2mUQvxYZdV1sCAl8I+FGtPuvEPhJfUFR+HNfc/S4l5mm0H8JGIz9FnxGrGlokDaO4hh
c/5wjc15SyUX365raHkMJbjZ3E7alb58e9POiZ+H90LfX8G/azy3USQWTb7yQEU8EzMvQrEIxGyW
JQZI+gtw0sKZN+52MI6eAgl6OlsFlMeZdjO104MgxGx6mY299zNvyv4mYY0e0JL/Bk8DCmEAM4Gp
XhVlk19sMDQffUT+YJ66+sksNKDdfhSjHd+EVTsf47dhGpP5aA3NsfSa8UCVa5uB4YGL+K2yvoCQ
i1K8N/OHNOL3+xQQ/XTgRi0XkyBxFTHpq+iKvsHu4FlBtqs5hDqkTqI8NpnlP7rQGxUldFoihaPW
PDRdDhg3DmCSKI8Uwf8MaFhK/4x1kNHg2mUXlk+cgHYIVEcR6wEPqdG4FsMG37EZCrD6KQBdPpoO
DZ+r9zjAb/FOWfqmcS0+W24jiR5USOFTtlRAa7A5+G29yQGWh8EITHgD7ZkyrcI5i57aB7phRC5V
O7lQy6Q6iPM7c+P1a5zoyvZvy82Hb5qq7a249L5k1DKDnd4ZS9Wg/qDWYI9I6TqAz9AZOu47Dytq
/oeH5DBSIEmikbfMGqgICmHCY+zl7tG0BvfYQ221zubOB/5vk8Usjh90fj5MkHIs0TLob7OgWCwi
r1Ox01lk7tw2BAR2u2wY0Tn3Tn67jXc68ZEU7y757jbfXW67G5nJHftVX+3TtHxZVR+uuPm9y6jW
V0pL5WvSdeD1sR1Y0TsfleOFp9j9sfKcvej8yS4pUu6qM3sBzkXv5NNucCbtbC0IAqVVgLnZxbAy
pd6t6LvFCPmNPl1Eg08XkmUdwyTm+F6c1yk4fRYgSZpz8SGXiDIAQsOLOycUV5tOMsiFjVzZAWeR
3VhzV0FsnHb2UQZw6/qrMUtCShoNMKD0rDcX/o5Xs/gkVA5p16I0Fss7uXDdknS0kvN3XJKu+fuI
tSGw6nX66NR2fWxyswbLhMHPppOlJQ7Y/0i51dSPcHCdurZzTiKJfvFq/lMlgbMW04S6BC5eW+Bb
+lVFJ9JNX1CmQFumepf4er/j9ai/KudAu1MdejfBVa21uzK+MlUrvZvNVAVvcbG6yUgB9ATuJxQi
KCVE0rg1lD2hZd5I6Jpl1rLhRvOazxK7phFnlYU3DXBJsX93OfrB7DM1pqtKQiR91/XlVWfl6q7S
ZhCeQOe9Nth6PLbK8q7V9hMEt7rTl0d1GVbZ6M1fUzGJLFEiykCtBCj22gCb4/K3c+TvX1N7Ba2S
MZuXzqS2699+qgOUq+m92/u55JBhEO81RuU7sH6cNrvo3l1S5NHTJqDAim73rhoe9KKTY5QnUQXS
bmTa3aOeuby2SCF9DgoA7JiWCvzq0qOiQW588ghZW1bowkhPfcrrmkp7MyW1jvKQ1VnwCDqVv7cT
EJVFJ4PZUxirVfHfIhWLm8LD85yy3ShBm6tuQhpbmfebZ5sHT4aV6bebZ6UEEIK5eXktbmJQ+T5c
yr1IfjHMYab8673UUa9QqlfP6300ehoE6z1zD6YWjCc/c41rNW7zHBiOwD529CPDEhKY1tFehtn2
McnUsy0AxEH7tI7vAsS0yjktqJRnZi+imyTpavmYarWJdhveXUquv96K3JU4vbuo3ERd18ludJKX
xg8hCRuj6ms70dnh87ABJ7fgF7/1nkWfVv181c2ecd3Mavk1z/8eq3J+CaraPnpBnl/OS3S/RFuA
vK7Rmq48i/vQaDPvdE/a5Oc7YJ8jKlOsdritZar6+rJDglwugOxZ32KfFuVm8VJTP2STevcupI2A
yNhtPh+j10SpF/7FD3QKVpXsvHCZ1bDJ9hTVPAuWK26XfbviuzutprCB5hW2vKk0OHdY+iiAX1t6
JisW8xzSHUSXL30bm4uI27C5lFVF7CZ/8KnALrwACYut7CWhDJ7a0f6xjnKFzbTlscA3uYqDsDnU
NXXzVPVwiBTmOn2jXhMqVPrO/uVoGPHlaoezML6HxB4qBaIuwpANfJqnWDHqvADqYY21DJL7JrZb
k6b86XqGRO12DU6pcfZo7LuBHbksOB5wOKkz6aS6BZmou7QV2iBWJR17OPRulYb7UpzXkHWE2hTW
itWzHZoI2OXhp5Hp7lUystMpw5ph9fnPqDXDqpcMPdjtvasd31/+ffB6E+sNyR0nLC8uZwU6oJYT
JD/be7M1PsyKk5+jmcOCaFw+AE3ytY/9DiR2jDL48WiCGl/HcHKAu3pRZ0W+dDUcwmmiLXOJcIY2
4v80pfvzSk1gp7DbOAM5lrbheTDrkwwuu+WnpZPzBLovlbgyXS2Lt1LDi5UN0QBV9luMzLS2p4Z3
DV88wwbP3ydaskvMmlz10vUugBwxrrw46JVPUdG+ViZSFWjeOcsgZYZgEO5tTiAozKOgUVQy6LqR
7bshDnebrxjEryntPSt/85YOlr88d/bp3eX9G/wo5ywz8Os1np5jsd8Mury761U5HPU4vGGvkvd0
+LOc8zqVmKnhiyvKarGMbnZdKdGgfGrGGOZbDaTBpaZiVm3tMQ9CjhRU47kfY+1Rr6JrwXTx6aN7
NJEEuiWIkRbbFvfm+RbnZtatUCkpsOdBcQEAlwyW273OxgwUrk1XhgsUlyjFp3MS7arhkGqnO0Y3
XsAtW59zn45I1g+syZBEVc/t62zT8cx7cTU3vlb6sDmLxwe3LocbhqLgkX4j4t9dYi6LL3VBf5x2
UQPQbcZhcAFsi/c50hT4LBqgiM0aJI0RmDt+pwzlm6GW69bu5pvCZcdJhjetvrk2ACzn3GZR3zxU
bawc+7JTr3w/L7+6g0HrGBCQgHx6kLn8F4/CnbwLUAT+PcfmEQFgfbEiwQ10WLAkUXT+52DWqxYw
TxED1qhQvvb6c5eWxkdrC6XAO+d6ETdnsW6iZK4XKFBbpaNmi01+zl6m77evgXza6cJr+OnP1q/H
hy+QFQEmF1UFnCT//AY1UdgejSy5i2GlvaPi0l76FSDT+24koMqr0sqwiJnTtteh7dFkYU3AZSzW
VwzepZ1hcamW9oUPOgmzpE9iyHooI3Kl3QuowsTu5P9x9mVbcuJMt0/EWoAQiFuSnMca3G37huWh
zTzPPP2/FZSLdLa7+zvnRkuKCIXIqkxAioi9N8ybNCfQUFd1aEdUGaoF0GhmHIYESIyitl9wHinc
fIjNHUXAkD30agPh/1ZHkf8acRT9yvBZFQXBEYSXI8gmMfynSYPi8zUOwkLcCrrsxcIBOh3ZlHqU
vdT+KKMhqPHOO+RwaVwJVr1p4pFmhMo5HQ3vDBA2a3JybWh2mtp/Ihk1iwmYH5XzICnaOx4f5wmL
HS9sZIGW6QR8Rfh7mKumo7dXB+s0T5uYkuzr1L4yFH+dwsL0T61kj6DhLAPF6box1NrBo/ReQdrF
+HdzkUvylCuZsf3HqTRrWYzcIVEcxA6svf3WpbwIMvvd1JhbEuIc1HGLdrlEpTFr11RBeBWVNZhO
TRBuqPIuavDBcNtW8DlRjbQ01CTo1TKkNLbF+P9pLsgdzUOqJH9lzIrrvzJT1w/pUAlgByYVMsfA
xnEnq1FiiURBPArA49jmDExAqE9tkG2DaQEoylcjahtWgGBqpk8jzgmmMDqDX0Qf3IbhNSpFpvom
UzswSphIXgNzaaKeaQz64UNm4NSFRFZvTbOchqmd4IyBz+atDaSSuUvKKbH6PctNVE7B2cNMGlbh
2GwkXpITAvBxFbDGdKlW/q6Mnsrjl2YpwS/qESCjWouaqBAwsr8zmd0Ew6DvsxKnDvownVU/Q/wd
qcZuXFfBNbKGZyTlBmBT7cGYTbIpBhaJbfrFulK04EoyanLQrm5FAp6uO2uF4U8SdDhBTDzTB+NU
9+y3VXBYppEXsDuAVENPi3WddZrb4SAFyc5W+lqM1gtiYWCglyPUjHeAkEIqMw1zMzf2+NGBBoi1
6asxsOYp7Tpw8LYWsiZrBMB/nVqMXbUl267176ei3rGlqaR8X3mslOAi+ix7xTlY6z5MV/Gwm1dm
cno1oJr/fWW7La1NrKSfOxGPR2qMsH3r0TDXreH4IKOhNujf+GQUm3+c6nuFTOt697y4r7yw/I9c
NfaYqiZUoMuD5N22VeCr/h3qTpJ38hCbnw9TCS4TQFazfeB7qKT6icSj4Q47Y/KQzM+m2WKG2lns
6ElBWrxJHGcIHpKRSSgRezqrZHuZqjN1eY934DbAJyX1nTlZ2jhXWctUg9XiYvFDslL4yZpF4JR9
UMy+Fg+PH0BeCU0hE+yT3jz8biUyWRahaQ1FQEFq4QMH9qkDGDHOy0AGFKn6kyUbhtf/vQb4JKdo
69ewNGWZYYwsDw5EaTzlcpSmXmmUa3Z7ArbOC0DXEKpvA95vwM+UAmvy54QEyzk8Yt6OZpDiH5yQ
QVkpYocbe79FVlm3HWpQWXC5cdPlBo+a0gdnIB6+W+tXOZkxWdDUIQdnsQ+9Mr5mqFl2psgAkfm7
I5qAuvjMBVq95S7uSLGszwpASkSgC9iQguwsDQU+8iI6cFUbQOqSm9QU79KJXJzsloWWxQFwECp4
BQGmFa252FDPNJBwiGAFOHrlZ0P6YXSYsF3e6oKDcSYF6dmhz3MLZC/0WJFjxHjBhiqbQeOjfcRR
LLpiyvao/HMaVTdRt0otGS3mminp3EcAuY1jCVT1TOHbStVuNEqxbcYxq1SEWcsrh7rUoOyO7QCb
t79TgHzYOy4mUQaGE5LFNBmksPp+BPhLLx0udonnA1iIxo9TgCBmHKI2xHMJU2Y3s6FcKuktJAct
Y+pVvW4drbs1gHg7hu6k+4MrKUZWcxZNN/qtM7DMx2vvzywanIrkNs6txn4/RtM+UJouegGSSOv4
TeBvujgBaAuZUx4NMjhwLosaaTaYrLgMgF8UQvGPE5Nw5AlgIjSjUQBCbonspDCk27jUnaWa0l3q
1ix2ZjVlpxGEK4B/Xbp5CUJbnP7/4qSSnsiIHFFvkaF27MJQ8r+7Ey1uDRAbY7v9fm00OTXLm5hM
f28HQERCPgOyYcEc6p8zfrwThZQqW5TsHAYBaOb9QnOywddHl2ZQ0+smOHrLJAHtPAy12DDXfgOc
KKtq2UloMTtFeGOZe4Cue/aUNt0tothDfqZbZFlzKsUnIdhaVWKB031ALfcjjlRTLUkdGk5TL55A
MoszxgkcMySjxu7BO+RVXbFdZCKrP5dxUB2NTgEU6NiFjirG+kYWZgLEsMLiYPvEMtS0Dc/32jSA
LfpdxvtGx1FEYbjLNeFkPAYDRuDvyM43gSbu+capBJbSMZ2UdheZYkejXIr4MLDCYX3cIpV9bI6k
oYaRhrqjGRmFQ10yEjlD+gFCJmuauCiW4aMLGlNztyy+Fc1OBg3v1gI6bfAfT2KUQP4KbSA0nZu2
aglmC1sysTwkjQ8cgaZCL/WXFjhGa2xlb103et+xwdqFJbinnW7CoTKKjcEGBhBjPQLl7dBeLIuB
+jIuM7fxOu+HGan7VFT69yLTn4C/2X9lVfdVM/TiAhSZv/K+yS4qwJewHfdiJKR0PuB0UY0tJLcS
gqXZc+UVk2OXZblX1TR/JkU7bAMUYD/NAySjHHSBI+1lkinwhhQWSb4BXZfp8LZgu7jVvafKKL8k
XBRHHQhY0Sr2dz7eOZ5mnW7Wp0gZnzXcA4BiGQKsEFO0TkUSfA7qo8KcrAh8zFxZdV6jbxpeek84
aFSeyjT/YlpJeeyrKtuofVG5oZz7d/8IPTzPawvdevNr6i+lPlk3mrK4p9VpDXnVWQ8I8Bj4wGW0
ybyI493F4zIiYTJJ2m50KOC2gg95a9RuHTbelkhRdR/EXhVDSHDmSE2GdtcLL3BHADR/GEoG6EgP
JMCk9Vu8g4IR66Oigk/VH5LuCRjnG9JRIy6NysQr9b0SgOh5emiH4hiO/bAF+JxxaGTDyxxYg1OC
t2Ve4Z/Zprj3kyavJo+tEJSAPu67St2RDqmw/KAXaS3WZDZ346n7ghxsUA6Tv9ny52rLvLslhaqH
Gc6P5PIkRpZ58l+/jBn7/Nd6CvBW2IYFygqDo6Li4acRmJ5aI/Gp+UPrEBvuu1gcgaf0JyqC/G2Q
4EXC0wFy9nXUBhBDhsFN1DoHx6FSrYlfFFi48cXqhjONBpaj3BlUoSsPh7c7kglpgZzi2UIz/PAF
mNNAaaiDcecFan58q+8fV2C+EBevtH7UAEr8ExD1bJfW2CTTEMeftasYbbkH7BcS7+IeCeSxdtVi
EK2XYkVSU2/EZdS12UOsamwHNlDDJSV5EFNa7pMCaDo10lHnQ5jOw7l0GaXWaj6joXGqddb8/tvq
kpKp9dm6Qvq1U0vYPEBkH1Om9H+ysAQEdNCCbCKKrCdUmbxZpBoqsJgePrFaPbQSEssAV/xeL8of
ehGBWwJfEbfwgROkeBJqkI8BiJVtWassMbUG2RRZxfZF1DzO0FO8zM5kMFNjl1sl05RrZyvFSY3T
fVWBzZgakjeAsQNoJRinSTYWpTJrPflFjXIwl8sJJBdIKgF9ffNRlVZt14HyLEpTVHWVybbjkbnK
dKt8ZnFcPqsxbxCJUPkeCRzlcxmODihytcuYKOkNJQgWMu2idutlGpIO0zK7IUMPyI1mcCKLRd7E
g+X4rGy3ZJa0AwN0KAftDnLG3KjWAbGTF8kpa4IMgM+2+bHqm31ni+j7CGBGZ5ya8BWYxNO2MSSg
UBjZT7gb4MxRmsR2tPI9s/5C3vS0ts+mPiYnYCtk60x6K+AtBlzVd1bbwGDIg/A14QpQQlMQHLP6
c6dkyXWYJu2PEF+RNEyVl7xm/uukAQehTbU/fPuk1wO2XhZy7sMR30DZ9LLJeomqGKJmgkZDJi7K
JN4sYj2OUJDbJrtZi/x15vg+ju2KEFFdckCaUAlekWEhDgReoSP8pA7AjV2gLIqwA3dGXDFAl5q+
4gCpEVV4PBnBAB/LscJzvM15p3n47sauDes8y7ykEk5rcrZd3FaZh4NcU9nqwFN98j3k0iMJQv0S
gs/XUkCsNQXRU9aV48e6B21u2TX+tQExwB7I+LbEWHicBJIg7y8zSJ4aMNfui8rUzG00Zj/qglV7
wnf1O+A8gWphgXIdLGRZDzVuKmGL0+GVhe+cE+OVD1/IZGNniXHFP8i4go40OYI96ALsHONa1iab
5QOQgTeNDubxRUFagCsB8TPxlDsnpGgavhsBinNanCPvhZ8QTtyQweKoLwFRp3SDDh6inxdCJlpu
aMCtHKz1g8LTmmcBSCz89H5eJu5nw4WLLw++1QC3ryhEgZlfNAAZJXVQtYMLdB9ZcPNzPn38qRR/
VaxK9g9yNdohmoj96bt5oYTJQavTPxYReSgTs1/7lrDv/lCk6EBqigP80twuM+YPKTo3TPryvHxG
4DbrxzxCJZX8eyxyBgZdpCf7yZ1z8oHidfD25iDuXIxJMaXqURSpBl6nn39Z0MQjYpNXLhnQxQBs
NNqUCeigUHOon4Vnf1FbvKqkVQDaEZIFvYYuCJuzpj+TpA9q/TxbcPDj7VC/95Fk2GvpZx0HoqM7
gbfKBTEn+LNpPk0k/T8utLjwPtBiJJivQV4c9WjBilkfF4dD0YJB2w5w27OL+FyGOC51Mu2PwAbW
BYkYMiLD7dgBrLEwm3OM4FbjRqEfn9MuwKZA52CzAHsYCDMWFempsfA7d6qYq2tk1AG6cdFQr7P8
I9LHh/28MnaCwIIiDdNShqcYiGblWqAKXiG68pdpG8mWbvr0IJgGsdYQdLm28jmQdaAFM25lNZWH
oiw+RbHS3CI7f2tUPt0yUTSIVv6UDx2LUTBl4XSEzKQisRV2TYFUKiW9jxz9UTZeARoDO0R6y6Kg
lXJefVoWoQlypdafsNL74r5to5xVrkTeSBFUFiA3wWjuBIDeMO18ek5Ce3xGZtKwZp6f4++KfSHJ
/GDY29hNXGiU4ZDiAOiT1KEhNYPPQdidt+WOZoHfrH8qrKfFAFke/hYYGb67yBBH+1Nrw/xEIqVC
lVyax680ogsqQoD3YVeAxEt5adREYFMdM6T80KjjXN8hWxHpM9KCZvUlsontLEgPJIs9y78Oer+l
ETXLZ1w+t9WN+zDp7j9jij3x3Wf0uJqumK2VO5qlpOXwhJv2snCh6f5WiYPg7jMOkXr3GfXA0E9l
twfue2m1xyr/xq0XU0cigiehm5HohGOdKu+8eWyKxIMRhlU8TKGb5q8aM4MjinJwRjNb08QW/nY6
q3l85tr0WiMMNmLjfQuI8wi/M+TgI5uUhrY5qddECXepZEDyJDUSnoaDozFeHGhoY/+yTxrTcBCK
tkHtnVprrYiLm+KDQkkFkjwK6HTAcMq55E4U8Y6UtAK5a7u3C6p7HPRTbblvIvvWChJ/SwXmc/l5
+C7sR1RarjW/ezOaIVzjlpdOPpcgaN2IKvlLL4xgm1lgbLGy3t43arOrgw7HJFJETayFwd2QzARK
GR7kyfsEmgU+MHizyzszwM6DK5mm0RJxe0ZoURl7YHCG4PMRIjoQelYeqdPOMItuRUMwz2nP+EL6
EkqLJEBDY45XqtEBuIkA0LJBz/VgH2bPZEpNaBSorZb+f2fvlb32DHtDgnHN/gPQtND1CDOITiKK
ntvI8LCRSzS+Mo0CpRMo0bSQNXbXR9aDd6Cml8Yxb0enDNvJvTf6ez8LAmWedq9bnM0LBaqFRSNq
AVP1FY9BFONY4I0C45Z+5DGyffQ60OdGfe+RjLRk9zBkdl46EdOQgS9n/M6OFP++BvCXnscybra0
bM1Ho3Ro2v9wGWRX1CibTQp9v3yM3634Oxkt0YBp+dhEh//hQywmVZHg1zB/5IhNu8TG6dh//y19
P9/oalPuJwlopcmmlkBYvtzoIgfh0Hhs3JGIlA9mpKgJsmqZC1rrcovy2tdZ++5u8UI9WmIxWdx7
kd04WaXX61lL7v99MvkyVOSAqel1uZKHq12WoJ6B+gp3nGqxCbVgyxsBBAOJZYqy4vKoa8X3O+BS
vUNBJzDANouMNf42xjn87yblZaqsFB5ZTgLSr3MmG4Mr/TlvgJapGaCHkCOUSw5nvZ+M3mVGvev1
6QNQDKJbpObRDQBYRdqXOECNy6cYdK+3EImfckDiYuyTp/JYvZuQtOlXds7sG9mBK7fc8A7PJoO1
JiJgxuSk8sZGTSx7oCcHafDv1KVu4v5WybunFbFoA4Bo4POaodiIOh3+nIJ6r1m59rWJRgBcYwt3
ncZIOdZBzt2mzoqvTeKQQa8CzTKzRQNWIlZdkeuDNCSFq19HE+xaWpl+LPC8BNYYb/ZD6qUvKHf6
QTPDOP2a6B5/wWGav6e1M8XoaW2Tsb+tnQ0hd1Ekt6wNdLW3tYGGXV1rhPFWWlOHV8tC6rFfAdAZ
h+BfQB2NeE3VdNekLOODoWWoV6+z/NXs9djxY9SPar0+26ISmwFQM3yzVSxerTrVe6YsBK8DsNwU
xtaOhgmOvtzcr1FbPjXAqJXaZTjWAeId78bLXGSIdZdmUDyg7Oe5W9uZ/3lQASYhmA7ISzO51Foi
kJwGOQNgpFNnanURQnRPnZJ+K6Uct3MQegG5+Yh9f/oBsBo4lIC8tBux7qKA7xKcrH5C2IjEBsiW
tggFgGLVRGEdUFnKVTQZ/GKjFt81cmyxRNjyS531GXOQDladcyQ0zEPSJNLaYKjgABOwgvC7NCRN
i7K7Y2ZrB3JIdrPWMwDF5mlM2wL2vxDAT7fEDmdLX2ZfVQaI4dGsXstGB/Gij23fUGj+sVgJDUcu
bRM2z1oT8l1XF7ZDQ2qAneGBozrWd7ZaGm4aWbrb2IG+r7tgXNE/Jgey7r6VQ8oWWYb0f6Jh44P4
fjEePEBnL0PSLsbkirSg49b3/8Pc2k/cvguMJx0RpF3PRbTFkVL9sRs8NwXfxhfUHscuDwb1NAU5
jo+A64qQJRQKL/60BtN+GXhi7AsAr6z1JLc+hyNy4qDPe7B9e0nvg8kuS5+jga3z0L8AbWf8rHIL
L+NjzYCkpsdPVlYDD16CHeRZnIF+LXxT6AnCL6RofD+bZwgfp1AMNQkgHmEFC4B+rDLQu4Aal3rU
6E01uEWTg4P2XQHGw7/Zzcbx8CMsNXv2RGa/8znb2sfQHoITWXl1jqgryZcG+B7KFgALr0ZoN0gD
BOWbgZwUC/VYPfAsPW2XNcjycdS4ta9hPqZr3leFW4XcvlIT44d+nRT21E+FdVjktVdqx07tTiSi
6dRLMhBy41BUB8FqdG2qXjIwl6XqKAFiJrqZ2fGKt+cSCFU4BY2yZ9RsgtZKR3n9PJQy028Z+Cwn
e73IerwFWn3ZnriMk/AiDa9IXN8sBr4SonQ66tpVDy7ZPSK+/srg5XDE1XvIwoz0T40ZgBDIB8lX
nevtzawbxNMGTfsUFlrq4oAvOkaaVvyReYpLcnUyou0YFNm2kPMrbMAVP+v/SMNMOSQdAwSYlFtm
EKDYDIQdwGY2gEGl5k4eST7rCljiyQQkxzwd86vWZjbg/y3kX5SCfeacA9SvSr/9/1lo0gf7xUcz
PDUl4nPEURXzCslJCVJqEfuQLFWGP30SFucbVY5Ukfz4d3BR8MI/RNBU7OmZpQJxiTETyGUPYYIi
NRjQanj80tZskyJ5aKUP2fCHqfjGJkjyYMMRcv4jr8E56QEodkfazgB0dpVoeDmVWs8rP+bA6rmS
Mp901xv9/iWfeu/VTH1nFvc1tu1RcaMpEx6np0wZQHtWiP5ZYN+DtEIwOMalgZPmQTvgYRq8UFMa
ZbfyCh6DngYy2wj1i41zNhrRJAtZTisFd5rd6NuD22kFOM9+3SG1GmJvSIEYN4uCNjw4KM9rd1FX
9MJA26V+8tP15GNbo9pxeWz8tjx2sqFhYRfgmuhGfjOYVmwXE+otdjSNZH1rhjtl1A+L7YMZeGPh
k9RiZDc8SN4cL3Zvy8rLMKxyI6zW2gEVD2mZy0J0zbFqhptCD6crCoama6DhWWiYQb4x1bCN1oGS
/wXc4wi3XpgsdtMAxAKjGk964lmrple9NZjKKmwFFS09jQg2TG3PNyUAPU7UGIF4xsZHouH6fBXK
ukfsncVBsbm6ZXF2HPNWMUCSgSJKnDilHuDAYdNTDSZJMw2BIOfRYPTBy7kjKU0YcLped6n5UrE6
PCOS+yVDju+rURrJqw1ugUH1i2cS5S1+YswQ6aFDxd6rXwpQaADqjvUiuGmyKaygwdFx1az6YQhu
1Ph9Ft6UUDzlU+ihvl7LBKjIuuCArI9PD2bIm1MA4Nxe/+PnyB6wsYWGy0IKsGWoiGcD7+YBG3sa
c5TEowr4BQiA7QkhMOTXs3pvI06NcH/en0xk0bYOja0oQzc3wBcSGECBWIyoF6hDf5pthJw5T2fm
DhhN9Z5Gi3yZOy9AXhsPuSiPq5LbxZx679dZ9Kjq8jnKzAMhfli5Z78mqjZuUl5OB1WxxYUhbOEC
1d/7XCeAq65BkBnB1FAHpNOXYtwgpP1mqio5uNxZ7H3W0mrde6n5HTlRIU9Vud2x3AUgJ+686Gav
Z8AbCeNKvYxHxmxJQ8LESTrsS94sOwLOWaw8xb68nX10YPtbK1lUgGAOkU9quB6cc0QZLzQy+dSh
nMfMZ4vAUIOXUlFODxa54uWraCzAXvsbLa2Ac6s4Bw7K37zT3NyQABSmiIH39MEA/0W88sF2cLCZ
jyehEvjPltr4z3HqW+uoYpMT2AC86EBim0yA+PPCDClockhstvngT9U8vuviXSAM3QogtKAvyg9k
PgC2R3ui7tyEQ72yYxTj0LB1/v2bz3Trb2T13MbRqW5bOrI6NJBV/AoA2CcirwE6WbwYWi4OHs8N
lIOPmhsHTYZMwVi/UtNq+XTKbHMTgFzyOptpheJt83RqHBZ1ebwerKh3O478Opriee3bZCTdZyg5
rtvd4pC0ciFkav1tIT/GRvF9Ok2ixYDB3zg0rMyvUVt1J8pzpHzItgjyYwx+bxJRc5f4qWVGRtol
d3LmbKTxu/ZuBpsiALQzHcTCsjKSgU8P+QOyi3xO85DLhnrClIWSpElVoNapgbjTTlQXiSpT89BQ
sSVNnKU0faSSy8VnPOUf/Ahp7AiR52dqxsGWyPpGs/HUQIlmTa6D5ikf7R2ZtGQ8WEovQ+v5uVD9
v3ojB+eg0m37kCd4hA75pZHNXGwhKzaksolCgF5LuZ57OEpoAKrSZyigtDx72lKuAEvwIOqHuj7T
MBXRCudF9usATM4nhtMGkIggwQB360PaA3qJrMiH0tfq7COq43sf0xSDLZjZr4WFuocZgY4NIP+q
JCA5NQQ5XiRBtQa9LQJOUrHAkJtlM4KR5h2WnNQa94yV59UAW0O++Xoswbs9tCbQ/khdvPt+cEZD
mhLJpR68AlwWS5HNXVMZoLREVBz81dWePnExep/CLmFXnyv6H7hV0p8FNWr84lc1EKdlGsakYi+h
1gZ3EdlLr0oT1DgAEZ/9qcs+cS9BFnlRNK8qiBxwEtLHtyBSlI1qRfUJeXt8H2gi3vdAbTgneJHa
AH3Yf2JdXrrJlDUfjKLVnSGLq8+xZr024Lz7y28q1NQjHOYMtgd8ljb8YSN1C4kwpxBls0cKE6eR
j1PsCilMc1AYgNaGgx9YtKfAMbdK8dSmgI0AWyhNCLuu3mFHFOH4AjJqgJ74Ddt3BnbYwcq3XT6O
LtHrBIYIkRRcjy6R7xR6cz/M9Mra6HaYbjuvr1+9AjipOLz55mXiI/YFxivPS2+rDSLe/WrQF5+A
PcSOFVFBqhZoH8FxH55Z9PVOBC7h/DKgsNExWiQT8uhr5/tgWhnVDMTR41fSR0CxxN8GbIp0PwCX
q10D+HS+i8g07JnClcY/lfO94i4fHAqgtr3NWu4zNAkBDwMgkxOgEWJl2oTYliMoBR4jB4BA2Qmc
r/nJRCVxicjDISZFLG1Im6mqvwb3n4mXDURvsbFPBzAQIH+J5k1NJ9QzdUUDriVPNTaWgZSiQDHV
Dxn+tE6ai+zH2jbr9Ec3FBGyY7LpQ9Sxeg263fSc8EKAbS5SNlpqIMkNf3CAAzLUVVR1uSGoUL1C
Ch7vTv4kSQ0XcNEKNyS30kq+0gYcBbtd0a+1FBDtyKQGNawuUYOWZpIIPzTE4drkhABXdks2TG+G
v51zp7/rkhOzrX7UzOoBhpj8QDL7BNoEwD8fVeDXhhumBMlR8TrUU0khNSSrg6ayVtQtqQt8/CsA
ckHK2tqo9i3bH8Q1Myp2qG+yWEEJqwDX2KnJVkpeNylepaRsNgpqdOuh8JEQ2jgIaUsN6ef5QoTK
Pq0AgW+CVfZeY+cFtvQZKpIl3V1ELHoJtX/v15PAZsOXPHh2xQ6KpocgWbWQVogiGOAuJUkJgnup
TqJsW0dhdxBg7sS3OhcptmVa7CIzk52FzP5FmoU1OjRWW/AZqWGAA756qLZZzrpj4rdu0rdiRG46
snznblBYDHsIbjvzOCIDWxrY4OV1PFPLHOwUgxUbg/7aVnV/pZ7Kgaw6ccREaGjj0WQ6Spv98MXo
7cgORW2Agc74eOvGSjvMJmSNpNoN0HkGwIj/9EdyBfS/7TheFnGT4hFWFt9CU+/uVtcrOzsh5wWQ
2IPvaE1cOhTXipKguBhhfqNQF8XT2iB90aLKPM+Bsl4z10DgHdc0zC3Ap1VBeSNTmvRuT6IEFCNr
b7QGcH0heEb20r9J1DUsyV8An/jmO373PQfaQOOLN23DLL/qSqSvRm3sVoGtDDiRQiUGNb3fHSYc
nZznEfCVL2aF5HxpQKUWSp6ZWyBvlch6+DnpnxyVOXjWaBbSUWdHeJ01XYbd4br1/J02DBzp4UBH
oUaKvCbjZ0JHIWwVKSpK2zgro/EdNztcnURUiVRlK6TlAszyqz82luuWtQBzlmQOSRHj/TbByTFt
FqgpaxVopV45iwg/k+Syym9VA9F2o3STJRwt99JzDNJH8rTMJ5+ltJsxQ8kfzj03jcmUfA0Y+7cl
l3lkIl2Rl3mHslzag510NXn+hz43LnZUdEcrbtdlmwF0KR9BJpHoonB4l9sAS0D6+5FFHnDnqDtL
aRKN5cxhAFzTrLib9OZFE3sVMfUjl+Si+GoiOu8lYtsbXR9g4/FzrOo9QuB1KalFNbwrIi3M2s7C
gLenITXApFLEHxKdtwfKTEwbFUmNI+jIegG6epmxCPbAtzzHROBFHr9nZU5xXBSRVu38WutOi0hw
gCmw1vpCPowRxTJOq+vNylZEuaFl9EzFlggMHKBrxhOkQej7RL3WrHtcHLiTRafGDim43mN7Teq5
a+S4sRkRCzckrNseCJWmuqukm8UX9R5ko9HUG0+6DgG9gQPPqEf5rYH63TVLrOgoMju9WZaGCwN6
zLewj9fJrxZm7jW7aSyDkwrwG4fpqfW98F+8yKu/sZhlgBOMGO5EBZLu/dQA6IewnquI9wA/Zea7
KTL1M5z/bxobETfbCZrScmu+ica6+TqUVu16jeafgV0ZXuwiFyvmj+m3XwwAL4xCJ1O7vqUsgDJX
x90inj4iLgd+tCr4nhuFtSmYMrA/iyD+DnoBayM4DoBdZrHaHXO1XJGx5xmAX3ifR4Y0SiVHGoj+
fmq7pSs9pok1bvpoPUXWiELedLpRL/W/A4mpuNKAGpz1o5jVquqtL61mU7uLd30Q4VEgp0/tMN1G
065v/HlxReZa2PZIHprq3WIpQiveZkiDxMYjAYanCgBIFNagKFUuULZdhaBNglNq5FN3+y4cBhRh
IGppSa41anC08tabbJEUzqJ5UHeTdpNv6tsHOQ0f5y5eF38k8+xkdPU411ZKZp1xf4lOHd7JPMfQ
NXUV9CVgggAJAxCiYbIAXZeZzjw2cKRxQQYMdtPSfLAYu9UBbvvSBY2oWdzMbgHS8eamZYqJPG9U
/KoSY7BDeXol69QJR7T5ZSRQ4mfKinbCH43NN0sayXlWV78MddftgtrADbsJUUQrewA/Hc9RBZxG
r0OGDylIRlpqlAp2MQJNbtOU7Wpx8GCX+SlHpMXq3WXu4qATBQiCsj/NuEY+rpfpu5rn6TPv1fQZ
ybErlKkkNxKBiogdoxbYaAF3ishcAydcXCucvL7IaPY2nXCqZTKwjFUsBNVYIdam0YgriRYLmkCy
dx+LRdY3bz7eLcjH71Yhi39dpWhxwq3nfYHaSzW/WG3wyUAa145GHWKCgL2QClQtzopKs4Co2epi
k0+tugLFo+bebUvm7UjdJCoAurnmzhsTHoHMRYRRGl6mKhJbP2i2gY5iOJCQGpGL+Ia3VlLuf0JQ
cBOD0esD8IXw+M0MRf7Igk+gzGarIfOGYzea2Z95BNxLKe/9qADQvx/N07VpCp2q6oE6MBnmkyXa
D+Q27ZN4w4GauqVZ76tYugEuo0wAXleu3jHQI0+/rEJyWgWb57Vu23tEMj9NaRs/e10YA0DNVtYt
trAuDWfFFKCMTx2A1y9NkJd+M/rAPjXiG4DE+Y2kQxvr4AhJPwXIt8K53rufeTz4SesEZaHuzb4x
14qNsHJcB7dUsbTXrGnDgynAmIy7a/Yl0gbcSDz/0zioHU7dvWnbesz4iON2hwxUICuuAbqTHZK8
bV+5nT7xyEu/AHVrWqVtUZwVXxvwHQe7LilGBURok1CNW2gDFMbo4jXLccpQTnX25dfL0HCgtia5
vAx5xn1K+77fGMI/REk/XS3821643TduhpLW7Tzs1QCMubx2aAiiBA/vpS+BFfFnklQgKV7Fadns
aVgjmWqHI55+RcMiDo0n7BjnEYlGDiR5VQUYtsYd3vfxhcmGekr7fbR970QDvN++ifUc0CHKAJym
sTf2i5zMqKk7FahaZg9ce2n7MF9BbfoqrDvbXRSLnZLinX1UgFe3eEZW74DQqgYYWcvUfywLLSYK
fo+HsUbCN11dYI7q/HGUpPw/xr5kO25c2/JfavywFnuQg5pE30kh2bIte8LldKZJkGAL9l9fG4ey
GI7rvPUmWMBpwJAUIsHT7B0/iv1iKYCG8KDCGY4wH3N1BPQbSOxAgRSvl7Xj/AChQYOe9KJkOK0x
yc1dx9oaxy0Nl+R2A9gPzNrZkJAGJ1G+uQvwzp0WyRbtQyiQxbH1M4vCba95fkPu4EVSy/lv8siH
nOyVjXD9MCKyo52ArjN+4944IFmhhqOfN/NmJF+c3i+S493tLN2x2gtd5uvY5VG5nnnpdLkwiYZQ
VVu8MTYboSuLSdbHVfU4RLjPJxOwc0gmytFEXhcE1/NSG/Osxyl5FOkKnM0m+Hv0rvoacTqYl8VO
ibzaoggF19CfgoagNqpHgGYh1wWRG00Tvj4oF4qN3gOAdvcP2nCRgnC74Ln1vI+FJ9CKEvNpZ5e8
3LMJVlnRPgBi0kRqdAKUuWgeghTI4nT/Vlk2HNohL9bmaCJvgMKKB9Hw9JHu5PfaeCzvtZ1bg+Z6
CHST/q+dKxVcnLyQl6Bvm605oRe80wDho0YOp5nIvzZhFF9bMbyJqw7UvYspWUVyjLZy4nzdBo0B
9oxRgFQODQ39Cvf6ZwfHqoOnueKCJpvEfjARjPAdxAS13Y0xF9PXps29ncR5YUZ0LiIOopcOgYOj
G5kbl7CdCY35Ztqx5G9AXJs7BJS6C0D1u4tRFebO8NoIJ13E4UkxjE3YzGs/zJp8k3rO5ySrxj25
DAJgXtGx5C1oQzPnB/ACemBCgRmeyONNPqpzLyXuFhb4nFTgH3AW658aPQz4hu1jwwOhlV6SAqms
HIfL1SKhWYCI78pMY2u/KLBtfwhMPB083Fz3TeqgD2GQGzPn4JLIRbLCf5NKQNq1aYQfpyvUhpuT
kpCgMBI5d/R514hf+kUvNfs139deY/1Tp+VlCILib1k6z1XH/L+KIX91cqDRFzX/x+nr/JtnIsva
dHaAbyPQs+poVOuQpeGuD5rkxUfvNwVFaTWhPEKhlOvTu47ip8vqXact/3d+tRArT+XqjHSTXf01
xUgmK4SkAP4AvF5NHBPjRWtdZV70MOV2SPK0C97kACeI/1XuA5x12cd12P0+tL8ZBaAWGpI9c8SV
6pzcsU3wryquVEDF9ep3XRREVwLqIUu9WvxSM71S8ZQ1usmT1smhty8m+nrXE1AN1iMzUzBu9/kK
PZH1X7hdn1MpgE3bxluwdKHFbUL3ZVdk5o8sQLOUM1WveOqVa8bc/iMDfsAqkqAr7MUH22z817Qe
gjXLZPlkO3UOPNVxPDbSbx97pNY2SZNMn4sw/8fDc+cnuqrCuPvpNtlPvKm3n7sw4Bu0e2WP0TO+
7jh8Da79ZKAxeJ0VlvdFeeN3fbP+CW46lPQhSyDT9nlyWxsYfG615oCf/DB1dbdLnCC7ACc/xPnD
vt3HdRL+Jcj7933MbsA+FaIxJm+t3SSa6RC3qKgEnxL/GvW9BPkRZomWRSBS/bpol9l/t7vT/ut+
ZIdqOnQfdh7IjB0fYE5FIFHEAIiyKDRvl4u21tBode2+aWm5aFk1okEs9UMQiYMl5Ii4fX2qaiAv
0NsvahKBV5jia4+0/54IO2lAwP8TCgvZeeHw9NqHaEgZbsiaKNSz2gfeTOd5pYEBMgD0HZVAv9ON
T2Sa26hmyHJrL1IUBpdrupyn3UjRdfJTC8CDm+0Ev9DlyKf2og51vcP8cRrgrR7NsUhX9mA6V+Nr
hO/Z1TcBHEsC35OaAtj9q046VAaTrM3x/UMyf9xksWIp6OeLnyMAIY9DU4fp9m0PPiWCr979Z9PF
tWcoIfOm5oifKD3T4OjAuUfh9AjELGdaL+op8hBoDwGAaE6FfSDFYpc3yj8pe0Xi2fTOYtmJZsvu
tMmdrAN0JMIjTffkxdWGAjD4UotVUkfDi+i5uwu6pDpFjp9fkVvhazkNzfeYVRuKwGSNC8gBPvUv
RSrQFQaS1iICiAPSY0WKclpM5ZihLSyPkDl0am9Wk4y04EdNLzRrI00btqxjYZ5ypDjQuGm+5lXW
zrPILt9mQs/6YjBfaUZ2pAWtmPl6Z7fskovyBC6lvzlQrNZZZlk4jjM8eyk6E1JAx4litm57Zs0B
nTnKg+QJqukiJFy5Cea7sUHPbZEBBsfVS5I5peOBTucTSSqgLc1io6oDVKGBjIsUPbLylWuqB/IJ
JMKZsc/e9iGvwRNc70ML0eUvqAQYXtgzsYP0kstV1YNYR1TM23ZAxLhkScPORmbGgBVxxpcyR8qi
C0zzH/Zcasq7xaceJN+imVmd8h4cY7oOBOTQE9hmPX6k5YSH8GXycc8edYEHcF1vtQDTAO8sl1fi
abez7gXPc/MMMjywFrUNvjN6ubDF58Z0IyInBSvTcIyzq0r1TKbaqmq6W9Hve3GVyl0Vm+ZGtkBE
rIExN8moeqoQzaEVDtzzirA6/byeV67G+Pzd8n1FundLZHz8TWIV0aOqyydjasULb1xw9IZofA/i
bPqm5U0hxEuQi8+xH8v9AGSRx4Kpt2FskZRGNBYgZ33EDFDS/tJ4rofubdCirBfZ4syUQIu0m2Sz
lhQofw/wRgXisJ1UabBarHFPeLseyrX63Rj8dqUiTdQRfdAfM56Fj7llqrUYEnc7L5sBlJBa4Yje
PYSR+nEnp2WJ53GMuNclcqMSZd3BcNAACU+gb8YZXrBmRUvcz8YnmklxDTq0p5EkdiEebXwd1IjI
0GI6MjkclHYnkxsFTqhRKrdvBDllIz8lmiRipnhA5O+xcPPgFGvZRLQPLmS1DyKXG2qIdxkgp33A
EJjfXAud2eCjOnPPVR9oaIIALc59B4yqd5ntFJ99mRcImiPV/rsTiSzTfnNS+B6cVe6hZGFTIBm9
zktUCeCPYzmXecoTBnCGLO/WN0LAqgF6L0CTFk6nzkW8D2xKny2ZqwMZm6B8npV3S9PsGDi2gx3J
yX2+2t12y8WFxfC5yPLmc9AFkP55DvC2uJOlOwB7LTJ8H1WnrrththfsHAQzXwqQ1JxKqUCwoZeW
6aYfUpAzDUUOzL1K1a8tC9oHM+nzF9ud3M3Ip1vXMUQ3ILmCiGF6Slv1d+cY9WXkqnvx+Wht0kFm
e1q2Rod6QEeNCGlDawNk47GJrWda0WDk30MWio8ocYIe51p0d//aLK+ct80SFXUvf9rM9CaEgRnD
692EgpzJdFGlgG+G0caoLKtCI3igtXSQwXT90NwHToWI8LuCZgUL2G6scNO/cZ5cE1twhXAJj4Lz
vCPpWxPFNj1vsl3I6wghHrBYjKMCk4ErAELJ8gxFfD4aEgFUlj7YPujgV46eOsL5ICygb6seNTho
6IOs0X3WeFA7ZzesUDKPVdSbdnfyGgBc8diqViXKax/IuIyzWuwdw0JIN4lAVU6Xma8wVb2mvWmd
XT0U9WnKUqs71UAgOraRe1yuNV8bR6FsK1ozXCU5QGTN2r1apa6hRQtUuzIDQ5NEgJKVBtIYWs2z
v1ukuM8dmDlbcKhoDz2Q2bJEKUe8imq85oINEYbLVi0Hf2PBixMK27N90pds5UQcsUY9JFEvn8LW
v5SGp0vJf4kYmi73PXqcV2SxOITgF3OaJDgtoiLtjEMSg9C4i7PsZl/uR9/KRIpTKD3bR5MFsDZ6
a/xp6ctEmZbVI0hsHdfPj13eO/5K4sh7aoFBQtvTfvQB/CiqV/6AekpakiJDQfJ59MfnKU2xFcn8
hiOOgzz1ftkgixQ7B4l7bhpPrKdRdnvKE5d9jTstoPHmWFgI+JMrkE5BKdvhdktavSRbShd7gCsm
h9mClmPgzBZkRnssW77v4fbjS2qFxufeRuy0U078mXcpeied1nhS+cB2CHdHlyJX3UkYXX5wAdjw
aKVNvu2Vzz8iF49YgsGcr5rXD5yf/bc0S4uV56thZ4rEeep16iUuhbs3oxFJTcrHtAVS8G7ebusq
tput0ZcPnI/ZZdaaPki5aAeA1iF7wwp4lwyoz2aIty57HOwdEq/qejNYOM2PrQx3UTAhfTsOr55f
9eDaiDtUCCG0gs/SXmhJM5LVXvBQAMAJnZqR36C8B3bzlAwH7dwVIj4YVf5hcbsxyVTZnwvUhyjk
aREoQn2ZoYziyUgbYCu3PP7LqN2XBCiFL20aZMekbtpd11TdVzOKQQJTbKpKBM9dFecvfRtfuI/k
swMUyheROR5CYGZxIGU2AndobNAtlQwFCsfHOH6yM2xIK+3w7k72djMB2bVKy0OM0DuC8CjCrRJ+
9lEk/gEZAv8pSezP1mSmr3GTmPu6TdiWlmDTVqsUDOKPnTUAMqKzV442K1DFcbY5otZ0XEfnAXoT
rRhXsNH6ceGOd+5wp33q6qpD3VPqP0QMoMkkKwCU9wT8N0QiFaL+tCTFyHB/ApLRt0xbDKyKj7VM
vjFd6EnFnFEpwGnjUtmoNY3eCbf/2llTJShZRRKE7hVDLCyfSuWgkwKupJ6dRtSCBNt5G9pxMaAZ
DRVt+uer5KONuAWIZtOHgYqbmIv/bj0k0SDO/ftSdhyQRlbe4dYERcJEcq6SogKfOlkL79c0RdR5
Xw/lF+4n/qEAMvwm1fBRVuS1IMJE9FzoJTI535tJtdeyCKIv+WfmqeJL1MVonTSTf8iDRQa/2SAv
GUjE9QakHQ0+bxA5IEgO0ea/nnQzSEItF2yw5H4K+DMav6uz0gNpabiTzR6kwRcIrx2L5SzUe9Uo
6F7kswtPnRMwPP19bHeNt/ZxMyxWwTjEZ9dG1HMqB3M7C6sCebOdHDv5ZnDrMc/Jb7bwByAtGEAQ
2wOn7fwmWzYn9a103h2VmvGZdpnXXH+Q5dMocIDjoASbG39S05o0syMJyTuki84/QusZyltnCITF
CaKfncbXamNjePJHywPPyPA4c+SQLHQBfAEQl/MsUyPgeAUAqjaNdiPff3Prc+WcyYJsB8Z9xGE9
ju5NXIyGwGfeeXCnx0VEtvqq5I7mEOMMLsP5nki3PgpB052vQfe4bYCw+05OSgpS04wc3NKddi4X
8RyyXhTkuywX36RpvyNQmO6nPEeb+d01lu1T3MmOKG9GTdSvu/jsQde9c0u9FsTCGYKTywbLD3Qn
c9CBC9rqw92nC5WHz7N40SVqXgESDRnC+WESlsNOoZzq0ugUxBSJ4ep7hzm/gHohtN0EYbtBEXAK
diucuQGHYvd4OB+DtoCWchaLCfmVTsLWrgL7Gj28YvSwrTLwXu1pSQM96ULAt6/SIEVIXj/9Cu7y
c5dXfGV6/dULogmotl52XQafJSjRiI1wv8hoNnpqQMEY+MkWRQ+K06s5Jfl2EGkI8E8sSUuKssVL
XuABMP3OQ6JqBeXU+ac7OWiw3cuUj5tlD9bj+b7ykmdnispH2nYSZ7vs5dWJyvqh5+FGhm14BcFa
eKVZ2DbjFolCth6Nfsq2GTM+4ieeTotdqarpXFfBJba/OLKZBn6qFKKAXtyAAScERNfDMpitC3wL
UzJk6XE625MGoMz+IUKRRJi5b8Zx4UZISpfd2xoAYG9+5OFP7Y+yBxihaQIJEkxX9raMI35E11p5
6XAbd4+O1xUXWntZw9YoXzTXqO8tLouiNRmclzWpA2U1J8c21mU0tXKDmqh843pltu66ADHEUI3I
6qAY69xOQJM+0JSGQNjGMVFIB2rDhoUwpOliQjPUp/3awu7Siq8X/WLu9AyaBPQaKLZyjmQyW9+4
k3TCcwN9sfoTkftsBRrN9EzCcTKextjDk4YMl0swlJMGB1rPP1WEI42Jerl9xnFQYUbV4+V18Lwz
DcxI/JO0vpCyFm2NViD8U6LjVJsoK/o1nXXSCItdZFs/Se124wTcH205+c62z/EHspO0urh60C8m
89DiyOiLsj/dySvUZN+YzQ5aNqCMdhV5fktvN5e7PYEQ9NC2YXrweeacFXq1ARtm4t0uBqvWGWwf
eNOO+hMpaFjsaJmhXq1CQSL87tSOLNDMNNbVmhS037z1neHiTDbLssb3WSJogrbn3z7VzS7kQXpy
y1AwsJlMeXEiFFt3sh9fBfpNNyJvhpNoxfhqVV8UK+SXBHhwl0DWEn0QECM89WbF8W97mYAfsVY+
zstureKvoEPqAbQIuIUw4/VHXiAnq+VOCwQI9MSDLkQvs6y4uLwcP4JEunqUCEqtwCYdfZWjLDZp
ChobHrfGa2rN4qpm4tS54bAhKwDR16BecMr1EHYVeEdcdRnH/tMU5uis6RIAKeuB5DTIuLldkswI
cSLX7+OL2b/aepUVn+sG3CD6UjTQFehaf5J1+ZAc2il5/tct7z5SMYD2HEHDbrUowGKQbzKJ4+/0
sQRU+Cnq8uRMQ92FuNe2fXKmWTYo++CBlIuUYfvLjJZtWDUFyuAhvHMj2Z9cFruEOerNeQCS9cEt
xXyRu/2WZTKisJWBYcxojODU9XVwotmolzSrcVcEsJhez9M7PfnwKrj1NhBGWiVmZW/uFGRs2Tip
r5YLks3dcr7Uv5vf6PkAJA6jjPIt6vsB5o008KrQBG4d9RUA/hJnZqa540gao1Bgns36P65zvVNT
2QCCJveUehoiU5PBkQPtF4Cq49R7B8k4ItjcGI6tAu6Rp1yAyoD0LXpo/B5vau+a2ZA0VgH+NxAw
T7MPyWgAXSIUMg/TvRBjskoaNFZHeKqu0Hkp/L3JimPVoBewCTobzaxO+B9qXskPTRyijikd0ZtZ
q24n9Kv5cqZBNYFYj+A+mt/ZF0Vu9NEabbbGrJCNQlm2cPwQd9rK3hVRoc4eOIc24LJ6rTRENOJd
qFeRGR7olSZp10tScBSxoP3e83duyiDTCjwBvoXVVJ9pRXI1XMKmEs+0SNLRuVhVeB1qhs6sKU/A
hVxOwIPU3mQCsvdmY4VBMm8rurJARfeYg/TAuIaA3gC4PLoX8Efotn3q+dtKo4o5UQZsDzv4yArg
jpHo3b7QBq5it/YIYgOecQRpit7s3Z6LsH6kFdlbNv7Ysp8vUfDBokuMaQkYCB7018QdFSKtYFy3
x8bfOENqo8qqn8wzDYAJsM4IxPbrhmXeelHcGKraBvc1qW6ki5OBvvCz3QXoXhIjMATrEkCxRLze
aB73Dhi9K0cGJRqDXMDdoxtrJninJbK83iUsP9KC7BcrmoUxGGDxPQEKrR3+mOqJ7Sh9SNlFGhTl
FJc0ZKYTkjwcQKfNnMOShZztFr8ibvcGHzkAbxo0IFQMOToPxUcohhnS7nwzHeyh2sRpwFY4nnVn
Q4zSvZCXUU7DGoH/FBFXAMHgOKXpFkA1FZ4RAAAsIE3N+ImnQGcmpSNBSrRZ7GiG3iUUWLz7wqFU
+LU1eZrtEGEdin0FcPeH1Cgfs7xWAAvLgOmEmBL6M8dm29s2sIgtrzmwor2diUa0syx6n93Zjb/7
9maLV4q8+15NRrlhmR3iBG4g8hi0YB0w+uC3de3pwJHMUbRH9qKz1+i4CzT6YMkRYq2RRaQVqwZk
uZI4285L7iI6OAH3EzAfqBoREao9C9keIw2LmAOa9NR6UbOiJXkARBTMT3hbCDXSoWA4d9J2ZNEb
7byd1MCJxTSAO4Pjt1OphB1RVPRao6ubgxEzCQAJWgfrTFbGdtRANIYeSDFUxg59Kx5gstw30bs/
GSzyZQ9SNBNOHm80N8FQdaesrN86cGUeTWC2KLLPce/We2p+veuNpSUpFjeSaa/RiNT+Tn7Tjkt2
nBsPHYqsDrRJwKvPVj3We9LNtjRddrEiHI0yNSDof9MwJ6Wla3uiI7XA0XDTVEdr/75bbu6cW3Q0
0xvleRUd54662Ybr/jwQ1iHmrRkn/3sTPrfvwGBM3wISjIl8KTcsN7DuWvArWZk9qgTjD6XqUaGF
esFxGwXmz7IenG96gtCn8y2xnZ+I6LovqTGMG3d08yPeHewP8eBkM4F7U9fXaIiHz1PjVTvW1/uq
Ksv1Al85g6wgIfgGZ+mJ2ts0sQQM9e+wLXdgl4tdCCahrYm79roLOJDZm8DfVY2fPzpE1kdT7ohu
5ZjdmwZlE+jL0zZct5yLGuBLwhlQYQAWLeK4SnGbvXiD+yPW7Fozp1b1pQ6s4AMtrAztHFZU8RMt
0UHT7lBeJ7eFCTyQoiuig9TNZFXJ1a4Z0TuHygDELyIDmBRl3W8ty2mQLvPrh//+l/Pc//jLgXwC
PcVgpvIDJFc0rsiP7wDIjNT//T/m/1SCFwmS3EDYLiz/0jMkZsAEWIIB2uZfyoyhKQiNPHaqAIPq
W6BLMAoPUKrcRzmw4h9iVOejYjgs/TMqWT+0VKNgTZF/7lz1HKdW9BTEKD2nmVVP6MigViqAdT/5
eiCFi7onB2AyQYeY7CqUuE7P63xNSq8ZU/wmKvHFBcoJ8nF6CaxXdqpAjh3qTXirEDoCt9GK2GGB
F9Lsedex1cwOC9AWfk2640wdq1PqkU6gG4XboetVNIfZjNxUjz8IMCOAvx8L5V05m90WX0u7uXnV
HHhXau7ZBnzz//2vEhjBf/xZAs/xDdB6+jwAUu/dP5SP8BUDcWj0MW+S7iD0Gz5vawwKfLrrearX
i8ZN9HteWhxJuchp6QTFUKwWN3DIYQ2wXozzfNHNlyhMwBsktoECtfeL33qRvas/wp93sf1Aih0Z
lKg73wtWzz8B2hKcow/ey2yywqtC/vM5Fd33VKbV17bvs61Vo5qaljEyySGg5Hs7yk9Gz8YNicHb
kqIDNmbXqHbk4p1UVrYF6k15rDlqdcIAr/fI6JurKY6CPeE7zzDQTZQf2ejjaK3rsBcFAO8RKczN
yyIvbAel4k2gNiSjgdUT0AZbJOnNDBXgJJuvE6A4f7GTSOUfswkHiQXZmrS5oY6+GxiXRV7p65QZ
2E0WaOvOCiu6DnBucB36nAPS4auxy9+u01QfwX1VPUYmIpEaX+W7sPhH3QXy4qepOmaIVewM08++
qeQH6RsXHWhmOD63Lr5XGnwm0oOqM2tt+Ya7J1kaWfKqLYidg0SVtsBX9s2CGRGQRpv2MEzptEpd
vwOMhCaQsdt/cInxaaaPQZzuIQrGR6fXhDS+HNkedwwisGYzL42TRYAWzVmxmzllNLFMw6yfycjs
E5HEkPzXtrPExv0/EcMj0dOQCHWEb1vPF0Z56vOy9bLP71uTHO/miSkBDCw6kHl4NDIHJb3gewDp
aCOOjRDmZRbN6rZxjAsNOCfGl7460qJ0Ae6Cd0Fry30hLz06o2IBLD0cpXEmJpGeue+zO1mI8ME5
UMA/+WW1GJDMaTtQntKUhrEum1PWqDXrrQBU8b3xrQaEiQjH+lvZdtMaiQr7SVYiOygGfFEfbfLX
CNilG7Q/yFdkW17MsUSjbS6aHVg25L5HIwRQFwzv06QKb4deJWOb+TH/NDKr3aF1Lpy1ygUmasPG
csdCGCPR527r0jF25BsypO1Htx82LtBmLBllD3ZpyYcmcRz0oOopCafG8dcKL48bO67Afv5uWNUp
DGnd+uEeRDXpydDaxWSeabeel83BztyPi5K2a6beftsEpfhAKK/X7Y8RzDzbBsGRq5GoEHwvufml
mHKGNG1nX2lIR6u9IpE+G5Bti4L448Sd77ayAm9FZpN05BZoMfnmRti0SImyWKUHssHuwYO00TSR
ZmDzzaPhJHmef7I7dqJumGyM/A1KNwcA4Rj5pwxhFBuvdGe0LxWbQKlpM9pZcC7i0HtSKCVZqX4Q
f0XD9GpMJWoAWsM4ouku2U1dm30LOlTfawPynPBTz55sxDMLdaQCtbfDK1hQ/dkzxvvgTli4P2hP
MiDPsk3anQMoSBAR42mbKYaGo7I8tmMWP9Fgl6hC5sBGq5VU+dZGKwdgUgGQv5jQDO8mOsBoPuLG
ip2UivP9CPo6kF5NwHCdbQrjr3qS1rHTmGokkpXsz40XPpBo/hQycd010EM4CjJ/2YURT3FscOrI
OngFkFTryWNs7TW+ca5NaQLqDmGoFXDi0I1VagFJSe+VyTa1+va4iGbr+/XsTVLaQubyQ6sRskk0
gbBui1oWHJA4kEJsPVRe6a9HMPasFxlK3tWZhj/JDA0rghKacx3xcI++obGc9yOPZdOJI4S6yP77
fqRdjOm6d8s0mV5TPJUuZZng7jd50gREkW9ccJJNTlkWbGlFcrsfjVlJMkOb0aw1k/QECK5t6A4r
Ee98Cf6IEu8y5yFN43lGMk8raGYFoShWd+o/udzJODrqilXp+tVajKa5JjXtSHtN3Ejw1g/GOCQ5
mzMNgaaxA2ywqZvwIaQ108JluVgjvp6iACZJN2SHzjH7VAJK8xvefn7Ycdx/VHaI/wS0iwI3u8pe
wa2HCkwHIa3AAZWclChKE6P3wUMZ+D6ZUglqt9B+cnwUbidF3/0Y2JNptt7fZNqgWODGlPPSmU1T
Gd+bWikQgBJQjGWWLVeIDQjc1UEdbI8oQaJZCYD7LRsKtr5TjOjHPHoVfyFbAGyChZhMrOALWpzD
h1k0iv7Ri9vpNABl+eYKZLpcIWuRVVtkNKMryDF4WeTL58JVLCCRPpCOuzIH/ejvP0Om4mgd5uB3
21Ul2D8AKPWg+21PBG5EyEijhkeiWSj5rFxEixk4WWclmS5ysv19W1KWErAoNHtXzthLi+v7loto
cdVe0xhGp85ABS3yiNkFDz106jOU3BQaXLh3+BW9bemL4qJCVxvQEkgOXKNrOTTDA3J0wZrAO6NE
F3jQ9H5NKJ03OJ+09kNubB0g06IR8Re+6ALnSbIZ99P32vTouMk2SjvL+ER+NbrqV+DLSMTRseO/
UN0ypGLdCEQn6DgzoBDtEplsLVE9fZrPP3QUWrRcCaNd+UEw28xHKPV+OqIdUr9he7srfXCDxWo3
JKX9JQfEwAqVc9WDmCz7y4TQK9LfX4Sv8LdA2SIwpWDlg1J8/ycn0iIF8yenUDtZ+kqTg3N76/c9
SrN/ob4rVFaevLDYDsRfQYrQ1CDwpHHReJPoSEIaVG2054j4AwYKYOHKw0FLJO2JZjSolOHfcFnT
LNGGNYjq0JeUTPsiSPie/GbZzZTM77bMrKE53e87r+dx3mVxVcq35OreY9GnsY84f5wHmyxV4WNt
W0+stIBvqkLXXpEMsKZowSntbDYh2awAUMV5KIbTIhrUiWVgw0B9QROuJ25156K0QsRsgXKHbvCk
3HhR1J8rEpJ+0EayDFW4JpUZ5+7GGuPu0c76fR4XcbSyzBIvWSxE61g5rfGfAqg3B13kVmhxger4
Jz8u0KLtgr4ptUGSUUZeeAxFmJ0m170d/iRTaMVFJ4b5ZkfLxY0Ud7IApx/UYCBEdKcgt7trLCbz
NQrrEjKX7QBmXp8SK6lPNkKQoNzV63mqYl6dChwg5IoMFlNaLjLOmtRYk9qIjeRtOm9CVveb3FhZ
XbDvC+aiVoFHT8BtLI6Ik0Wrls5OWkaK1E7wJKhAAlrT2U4rfFaiT1mYK4/ObI1WZLYLpLUG0G20
AZrREanpp+kUxY64RJKhYgNp5SviVle82Ztf3doaURDIsuemGbp9ncnhZIypfAA66bQ1gaz3knAP
9448d3+AhQAPNTT0OUb/0eqinwrFuwe05KGctOXIQKEJ6scku+Q4L0mDWPP3JB+rW1kCyN3azYdj
EvQTEle6nyHw1Re/BsM9eZFI4M3u2kj1aXJr9uZPsqBrPyoxZieypQHMMAqsQPZznfFmlhdVfvrv
ER/L1RGdG9pNxM5sbgao1HQCgCr6xB1/E4iTsciHGr/QZ6/63CVJ+mg4eXUSMTq/RanqD2kNngkO
0Ou/kK1FUyW49mQUflZV2X7xhxSUw0aK029udKsUYP0XRxhTtwpztC6nrvxGMhpubOZpZXxt3elj
iJd4dI3GwXfkq0CXzczPeOWPD4XnqT3Osv6XtsvwmoEgg4Hs3BqvMOEldxp+9QGFscozW3NsFvs0
BVX7OnH5ePKjaTzZRTWeQENrdQdPr0lIA8q8faCxNteO2/mbC8qNqwxPBhi2WVi7W9qIK+RV10EP
FnrRO+BVaFt1zuvmsbI9djUR08arRGOLDZpMOnDZu2G2rTNzPYWh9wB6QIaqTYlvfNAXBzxg1Wo2
AVs3gPciBCVoH7IxqxBA+UAJb7PGRp2Dpmkzwq7blsko1qZvmw80kGK2KVB6vXKqUO0W9WJDs7qK
8Mn94nwnp2UwNNmp7r0j7UkiGiQx1qFj3NiW1cAQgMXF72xIVlioyUcYB+2M2qTuevPY9OnfPtcI
/X3j4sW7BqPb1Aw7iVvuSxyFxSoBGec/KDDiImv/RuORDVJI8E8X6PZmcj0ZeBQGeLkfVmg1QP6v
6P0t56HdAeeGKSDolM2DLuTfIo9UrINyah6i1DayfYDfxAGdHp/CHgybJwbixEtsnubVlBZ/CxF/
rQKRIipkgVEmSMarKtEmE3aDeBYGkKUCmxlIC6h0E7Zu+QLMvm4tgVLy2fFagE/VwfTA3M7bjSxs
9m1u2cBbNcfDYIryDEBZ7wjaruAIhuTsnHiJeWgL+U9kdWCqn8LitAxGnqNTEViUxnYR4uufFIdl
TTMEQ4ZpTVNyulMvMgftpnK+Tu6EiVwtqvuNbkxvpjde8/Tebdnw5pPP00V183mXj3pzlZtpQj8v
ud5c8MbgZkp7LVdJ60m8/aoW4c2lbzxvfqw/fqBlZzRO+cf/z+3V/z2g7toWyj0DE4wFyE4Z/4mP
jvYEPF7Kzt6rmSVXeqbcDWi1KF9DFPJX/cmUXvgEsnZ7TkU5hrGvBtRZ1Y5C0hXvRzcWozCH1xJ9
yOBpMoMjNURWHbr3fYQqjqBhQEdk3LRr0lLzJGkn9CEcqSdyMQ44cl59jnTIhIYxJXqxUb3vinU6
lt0m7f1gK6sB9OJ6GGzdKTSx7ECyWPw/yr6su03de/sTsRYIEHDr2U7sOEMz3bA6HSaBmBF8+v+j
TRqnOT39ve+NKm1tCbe1AUnPUD8mA+w1lc+/ZWIID9IR7HYuTGPbNHZ6ohalU43mseClcZLIqGTD
z3hOlVdkCWUHcQdsX8ptwPotH58EXljNxYCK2mQ29ceeEUjYic3mWXOCHn+xnaIYNal2safqzAqe
LWFkYvcKI+gKsuzbGg8kGHH9fS5oP9z2BfRwL/NdBnz88Je/h4xBCATg/IqG/DGbPqbI0z3LI1j3
BNiLAmLcXijLy198KfkSFgUDpBEb73EMcAxgw6qIA5u+sUITwnxhnV4loQ3YGlWpcAPRycWlTbUJ
77TLUW9oQCbxbeBlChV4sJr51OP2gBCLLoKYSpWrM+/t76MMwv0IH2m8JDCr3mQhM/GWYKA9OWI8
jXm74NCVk1CDqAdZ7sbUBJhai2e4/c+sM7w57A9ZseIVD7e5Ndj9Avw1p1/Eygiuk6GSm96C0Qg1
Ux2j2pzJyzK8bi0xwTMYNDoB6PWx8aofEKS0ttTCFzQdFy647yPezNjPcDTVW49OppzEtZtl3bmQ
4fCSbmu3XrDt7VQ8cd/bdqN0vnJwapY2jj2OfZFE5yr1rUWJ1QwIjNXL4Fv9feuq4uDXrVpTHL/S
CLuyX8E79NZxVcDB0Xayh8zIvwC6CIOW2jAW2ASI7YWRQdvQjLpmk+FJd5qDPn5ZV30Qbilm8sk5
tXZosMWYmGANdxB/pCB1V2nwYsPiIhcLZ/5DJV221WqT2Pxr0kNWSY28Nesjc4t6Az1v4qeWKyco
Ghjcw6uQdSx75Xn1mPlZ+7OEyEtRJOpKxXxadoZhnXjB8MBSUAHtApOd5ljuOHDiGfp9Ck2wq7ar
3jpqXcPhvLkN8KBe+JRHQRpnNfH3KIFXfdXF0SlNr0ctggo88BZS9WB+p9jhhgcHBLx1syAaXC2T
7QT68cnUubGXDPuQYAWMjDbhLt/CnqU5p9MwvkKcotaqBdgaxZAHHe9gXzrH00ae/36rd9i/rDBw
jm0x3OgdWI4GnJm/H2mnPB9cWCDVd17vaMy+kZ0U9pNPjWfA6g2asateN11VtmzlVoXYeApmyngz
n8wFZVJ/5ablzuitbzSDU8mOrYLccg4TBzMCFHx4Tuu5h8IB0jQPoHa2Hgb3pwPu58lkztlr6vjA
dMtIMgf4AtRameMr748VCCoh3qqoh3JKxs8MR+KHuYNiYd+qLZ+wEpZeB5bV+9SdfIQUTpDmR6ue
VgO3spcxKPla1vV0qCGWdysziH9Nph3hPzc9eEnCoCcDk/jICa09ViHVXRR5cs6QY3TGKl0+1twu
oBImUhxrsBbAO2c/ejh5IcXDS0HKiEaZjUeDJeDEKX5FnRSHxjOEyOEN1R+DtePU0PmmOGX0aQDo
m7fhE94grcRWwQqoCWi6j023AYILiphwXrYXXhoY2z6Icg3rAp9e711ciiB5bXrBjxSp3xNopiKf
us0llWrVBPtnmm2+JAW5+XKZBEZsX0wrfPCr0jkJ/dP34ptqUP6R68glDBsQ0H0kVBQ/xHQ+5Y3N
PIhmoALEaOc0QtN8lepBFHPs7LkdC7GnTgphYF0X/pEaZdT6hyyRV9SiK0Y1tB8pvaM7D/XU9uer
0Weiq+mV53w1SqWOXx8xjsMBwgR5lgEcj2cIqShXWnE5K/xveddLbGWjFURdeQu3bWpQAV1bCPMp
qNleYmULeSDLmnDmOYlsVnr+fZ4EPOObOsFxlhYx88BNhJvwybV4d8IZZX+qarPds9a770wb93Lq
pcKqy2KdOSCkUh62sn51W2aAnYPYjbeXueK2wVm/74u1C+zMFey/taxsG6T1yoqg0UzNWRo21yqx
1LZKiCo1roB6s86e5WKl7p6rFKWCY+H0IfPDRJbZQ5bOabaXZLoAzd13IOOCCyGgKW2/0n4oDieg
KVnP58cU+bSpSturFKux8/GeSuHL3qqExYhc5cHCFj/jKbWwdatka157AoKLonxD+xLudxo995qW
aiFT7iIo627j23kG3jM6oBG27qsScsxjU0GzZTKviBpV4ZX+ILn3TK2ZQmUH7EWCaYANfaeqIZgC
Ns6DWFKd6UAi4ydLjP7R4uHwEDbQRnUbMe6KKtuVOLu5cSqwjcw0PzPoi0OFEV528GnMnI2bw7i3
wdP8Digfmw3+LUXwjsC2ENebltTUj/s74VgvrBfJNYWYVTTXLI+fvHiy82XpdM6yZ1O3pV7QeK21
PU3+MveNeGtDQHMmJgWaYIQlwRvLaKYstSZunUbh7j6TkIh6dJnhMo46qJhncExxayWRuyuC5Kvt
A0mZaf9tb4CDvFVCeJuaiY7V7rgc8qw8q1zBXrx35R5qfvaCOimWV7AsbVOp9tCQNfAyrOKF6ER1
oGJIurea2ygpcOz0q33JSd+zL0M6LJOxca17PnVfci4z+K5fHiaVsvXoOcXelyHYpqPZLiPCfsUV
VCY+tJu6ybedGFpoEWls2KUth7G+dbQgzWUOiIvVt41dZdgGgDGnIeCN1PHpCzT5cezW+xP0XZ3i
NZnyO9h1tfe5sOprJ9dSqzqOj/WPAYvZ26gI0lON7YoFxVsO9IAYVX0DPyFs/lQdqDzQH3kd8f8A
ImwwHE3BjduKRV+deCiu//4OYgFC83k7D9AtzgHf8k1ue85nUyKLa/kgLro7VTdARniecSh1oZgT
Fou53YH9Dv7bJg9G40AhB+oXxeJzex4z98310c3g1fA+jGqi9zF27qdLdZajLvN/GjLPRhel0Z/b
1ENj/n11mn2ouq/wpWk3BmyGNlFYRwvD7yyItEPW+62aF2V0pCgVXSCNTeA4j0nNcCjvaJdrC+LN
0ZGqLZcYGedpsJ3y9ERDRNlF9e08ugSyaOT9ZsbU9tXez2111eY5AIq/WgTBxZnYq9slOfYVc2sN
PRq5s6N6fFZdfShrad5DKVHe9DF+BBSntPo9bTSaAwNF8R6vQx/TbJYtsSuA0z66i2YOKIhBVV47
+maban5FrAtjgAeJjsNVt9kxkJygVYRvvszi/GD7XrRoCSVJbdhGRIv5h3JpUzr9MixWvo2hJnVQ
DCjaaEG/pcvcNBc1qaPK4QI6Dj8ZG/uNi/OZ+6Tu5G2GXeHe5pCdiofWXLkJyCFkiJjpXisfgLJP
0JvqXhobeQBQZFV75bIqurftLNmNCkbL1AwZiwA4a65ky/FQ1xlqjLudN7BySZ0U8/rklLu2caQQ
aI3uDk8vGFPRlIOzVKAdWrlVLEuvUE9A17J11EEbISot9QT7dJxGi7Q7ORxb4fjyrOUU7W1ASZ/B
aRcblmLFF9RJfQv10An/q/hK/L9liIjHu7ExzOsCOLqsGfPnFPK7a1b2WN2mfnMNrmy9hsJE/5RI
89bR+vm+kHNqgtXTulDiYyru2XNqqfXzdWoH3fjR7p5AabE2nNdYUCXF6Cw/t2Os6BZZXB4MvJwt
YVTBbtkY8W3EvAnaRH4GJZI8X8EdJXvBWfOx5J7zs4dafMW66pWNjrMsXZmcU8MOdl3jdjsLy+mz
Gfn9soHOy1fh+5u6bvMdNr+iVVSD1hczN4YhWWGVey7yHcVcTZ+lmq1r1DSJbEtBKngffbPhDrOh
FAop4MfgkgKxdVgrglsLydV9p+/vJEmmQvNXjL7+lzZ1UyLFIMmc7dvI94+J1+H8aN27JvROh1B/
BVpx42eVfQ+nkj3Tv+ko9aqdNMoJ6LNAPQMnBmLnkHxIc3RamPyWBvMiIM7HZB3hwbkbTeiJJbbn
ffEc6e44wynXZEr/SwKVdvyTKLWCWJP/pTWEtcW7YbiqRsv/YrYwMutK2axpLBby5sZter6msUVU
g1nX44FPvbnEa0hT5TDA1GNdjlfbANyLLfWClM1X4wABfGrWAbSJuQmIsQj6cm2XrrFs0xZIGifR
uDQNqmGW+ataTrnWbdDYGmlYq0aExo7SKXEe83k4tVNNlk5BlASaBUYcqWbAiPcise1igyP0eDFq
fgx12A14oh/aFATVslmQryGp29nFsOmZa91QC+6e3baCK9EyUwrKwrq3fe9Vuhc+vMEHN0SZ9JtK
wbbvMt7WGThaxH3pfXZh+9F9kw0fx/9+ffJWTJzE3ZSgg/vYAQEUvXuK+wK4TEhIAY4ytU+VOLpR
2Dzm1TTe5Mr4StHWgXobS7mzoiYEGVJoc6Z8P49JpjvVd+F5Khr+4MBogGbOAm8Zt1Ejs33uwq8H
mzvQLAMXhQrZpABWeLDju3RgHQhFRmobfQs9R8pUTL5l5l4MZcf3eahJKZdYVLlwuxR4JRpr54VI
vzmDHU2ah8WWmr7f3clO69y6g3vWWUQgDiAz/yEr5s2cNca+e4YT2jwXZfkpNgaSIBif37Pe51Ka
jExXpCxq/juLBhd+fKPGYcs1Q+vyRaOv159ifQ6ChV1nMOt7/1bSl3T+vlKwoa/upd8PvA6nRni2
0LRzZiJsARpbxhcDOGf3IAXdgapkH2VsTvcQhMHyL875ijrbyXPPfTGt4g7yBpAC6EzIgeM5TL1D
DPA2llvRcog1vs/OKsCEBcxf9VQuXERWE+hhW0quMte9zvnwMk+lL9uUmXN0efHfl507dUaHc/kP
l/YKH/arIzYr50+i/yb68tjTTRZumXUHGvqnz9CX0wsN8vS87399fyiTk4zYvtOUO9V43RXVGt38
e2yIoVmFF0woVuhh/19j/3SNssHvoMzyYv3p4pyYgTSk8hWw9EYLyQEvxWuT1yZn7JPFd9gEuM8d
nz9PZmECeTGVWyV9KLBVRYalbWBjOxe3UBOL0zsqQDHJlsxJ0l2bpMD7NVV8sEcoUpXOFN/VMfxm
HTiO17pFIewCYU2YhQ4sJTCJSHoDDO4yWQXRrkg5BJndvto6Q+p9x7HFT4lT7ecxbyQQEP54bwT4
HIUoqhsbe9PbGDzKq8ECc19NIA22gEKefI4HRyfa/K5xsWbu8tp7TJUJAyYrSr9NKriuYZsULf7X
9WQop/skT7J1m1T1KnE7iO1r3aGwmXDboyrMkb5DcllsAu6VV1RQnGp2Ef/Ku3RTzXvPnudq7AQ7
7JCZAtjBWVoyFmfOYncXwWhoB/h2ee4Km+GIQjavMPPd42kX/JTVdF3VjnrhHjAEsYpgxYrtmb05
DbAuN+NoWw/FBtgseNTrwtL8wN412DrrWg/vTb91TFnyCq1XD3CFX/F6CMPr3+cI9SZkHLTlCuds
aj5nGHXNF/AHLTvnB44PnGFFMUqJA2vamsL7MR9ZUMd8oFFiT8RtNLcOQ3UG9XV9hZONy+wBYPM0
MQ26xBM1QjvhMvv7sUfhWWCUvn8eGlHQccllhvdhWVhDIhHL3hF0FVxIf4xgHEr38D7BPF9m+sWy
xivFMvJhymhy56lsoRVtpm549vqhvIlAgaMWxfGtDc/MHTaBBZ83SHt6xgIrlgSwbcb2lEcFx31t
aZs4+GibAjmiyKsNFgze8pKTDOO0V5ORQiIRV6MOpsCQDsJgM7dofuYVCytV7Q1dnD5GJeInN52i
qznNb8adY8ITLBvgILvovVCcCufOAssd35HoY2GoYt/53XT1Ke5nYBeXqY33Kz2gcDsTYjheKVay
DyD99D4LTQrgLt/UUcIXlw5osg7bNg+d42SBCDMVTnoSpjMcY5kZy7TN7G+m8yNw6vC15pZce3WY
X0Ebip39LMVR0WCxb2BlXKdN7z4KZefbEDKYACYU8sG0+5dYzyCNGiL9SkT3oUqHPWRU4IXS9uIZ
Zijbcqz+waLkzoYY3jmpOuec9lwtp4ZNm0g3KaaUNW7FhI2QXrnOmZINq+qPVZptqWW74GbgbA8K
46IPD2C5vhVjYLuF5sqGB+px3rupyeox2iajc/40DJyO/5hlSiCiAvI5rvKhOk9WAN6Ena3fhlKP
okFUzVV0mwJmtKE805Y//UmodRSO/QFM1P7g6QKmxlgaUBWOSahSf0pVyqI29VPtMnzOuXRfsj/0
zHN+uNLlyjTy84Uu01GN29NPWJ3z0LsVicNxIglVCCpmaYihFc7CBYBn7ineu2d9iMwJouMl50Mw
tkrIRPx3/+VCVKM57PfrXHqtCcLcDjxzllULXl054tvHnDreC2mlWzs180cvgGJhlObf/5oxGpOY
M8ay/uLgEbSrsgD6MGPTv1pecMf8vr9Poza8CmB5sAL6r3+1p+axcUz/Lqqw1Pbc2l1SvMzE69ik
1R2Mgf3rhhsKeAjMM/Hmh3Q9+zYL4W5SwN99jlvShTlCXojb0ZpewGLNFxBtrg9UeO+1P8W8wunw
/dE5WVZ+/x87gRb/10agw33mQIUBgv/4ZOzTaSQIpkE4dsEt3gba66Bu0iNs5dIj1aBV+FbLQQMQ
MCHfUfw/05j8LsYayqV6CmHazYADXZbCAgATSVE3h7bCeYNuXeKfZrOgp7GVjfXPnAb/5WFBKZdh
Fk9NHDpDYvlTx6VJNUt/e/N4MtcfPgt8DIslcM/lyles3NpQUVnNrjIyAp5P6Qc6a9WdgFVzZblX
VFiRMexzo1xbMPSaQ8KtgTWg3ix3c+BS3rtkErVXibWybSBHF00ZjVeiLQZ8U3SVilh28bawjIep
L99CFK9CZxu7VnKo8V4CrTfbrY6tYRogg8i5RSFlgHi7KvFWB9mH+iee8t1WwFr1SL1NZ0J7mNo2
POXWUw/PyHlCJbN6m6bQWgrH8vvY5uVNL3L5tLO9qHzK8Li7SUP2fRgm+eS0RbTncOuAvyE6K5tB
F6Av4j01a/t/0PQt7zPbm2FXgHHTtFAAZfr5aDxQZt4lwPrfCoivL7qmaznA40V6cE3nS5ml5s0c
A0A13qpKQtc1gVnDuo0zc+Wl3FoVFg77/QxyByCOAViydCGtfoahNr9JcOstQgv7Gj2ggoahcPSj
O6mQhp2c7XCANm8PiY73uB0CbylS3HkoNsVJBeagicVAPibV7pJYl7l9Hdr2Nsz1NThI8wuZMYhC
4VUegL3iMYoS1KQvHyFJki5zeAI8xnGAYzFPNY948/oR2PWKxPDnHak+L1cu0J8wrsUuFXUoHYPx
qrE26PQCh4JAZrAaPm20azXU8dsYSid5/Uvs0zygJxtrygMQ0V32gHSseZGrYyXB9+i8sFrh0Hc4
fijkoOYmpWBzrlo5egSl0NhpwNH+om2ttxkCL+PDh3loINT8fhvYm3g9rfXkYWNESyOw8ibZVlhk
QCIIWj/Y5QkXgy2hOghU/Y2BtQIKFewcnAhSnAqKx6XEr60294IZvgM0U5FcW1bwM7YcUAiNMt05
GTMhYFubJ4lV8cmXiX0VptPmU5yaoYO/IqwZ+hUNoKLVQ6kWMQsiImZ4ZQ6ga8MQKwGJPQ4hKR6P
xrFwpb+JAY9fFF6Bpi5ymNlN2jXHOM5Rqn7owm4eLDASgBAoOKRsXMgBpGgDrJW7poLVUYfjtAPY
CdZd7/fi1I8Q2m6yKV/WLdxKmgDaJ3Obi2rZOlF/prGDwuZhBfeSRVVlOKQUrP4fKHHvXw8TxiC5
bdrAifuc+e6nhwn2AyDZVOTu2R1HBUn0Hv5n12TuHIRts2IgV2DHHAJHsmYufLWLFK+TtXtPsd6J
NgUYBSB32SMGp6rfWzie2pM7MLkUt7ZtQ/VTfScXYYpTDdoX0Is1wxiGoBO3sSMIXygYGEBJy4I8
76ZKh28fxLFmzSxS2/K17gjVqJh1tC7tS06BtS80wYGhToz0PGnjz8QwTiypsrOlWxFa1Mfc1v5i
8PiGJWY69+lW4zju1vfSaWlkPMA9yhh2JtSTTjyv03XNHfVQFB5b4A7YfpVudT112DGF1Dyc2JL+
H0gWPdkFPK5CE2eXeBXq7gwrzDaTKo1rK6nT3d/fDJzfEamOzxjjvs95AJUHmAt6n/4vIVkFim8b
9rcF73CcA1AdDIxVb61DP+3gqiO8fR4FNVyCi/pGlPa0stxcPAauIRZB0JQ/LL9b9jDoihY29NGl
SsavMXCJC1Yrfh9Z2G+2RvOb58FwzvRTMKyCwIY2dNrhtjMO/Bo/n6ZaZUWMb0UkDw4H4hJGMzm/
npPgmtJDkRf7j8YQfJWJsxaZkC9RZ+Nxn7bhIWBGc8ZZKhDZBvbIy0z1q5lWVWuBFuzDqOsq3nxg
Wtne49//FW3270ea4zm2id151zNBjf6klBFEKprq2klumxRihE0FDe/OU3ehzMGxcaP2Jhg6ddWI
6fvI2+8ud+x/IOIvoUSTp99bP0qfABKEV7TTZDdDZQY7npvhTvlNemP6pVpxmH8/DRiKf+5g4UEE
bRea/nfDZd2LFQdQn2njYF/VHnvug03HZfciBhnvg77q1pSVCfWlHZjACw+D3zaD5V2uuDpFToy9
fGlOoLgl5aoIyuIhh1vzqSy722YI8gc7VflD5ZvrVhnRLbW4MAU2eu1u3+mMALfkrYedHUB10TQm
CU8v2dzSZDTAczXbBnJ8sMrCfVtjlUxX1qccPFkItdgLChG2yIrLYjVI3/yAHKIOA6KEeoCfbMcR
tzvuutkt3gyy20yYK4WnP6wzfRUtqyw7pwKEIOoUXZfd5hGsjkyGPRos05BiBICkMvCjt6nuphzu
9WCPh0G2sZtpjLBbMeFQJfS1FQ1y6HIM+OiNH9gAVdM8Pt65dmEsIcGoc+iCo1mHB0haPc+fJp7a
8tjkNXjlnTq/+VNkmb9zygrHHbXEm0jHYB1hueGp1C0KXYo/xeax78PA/A2vuC/CKzsxzY3khrdI
BQu+JLJfOmUJYU7l23sTknqrdvTUczIC1CMhjHKktDKG+JuOx7lp7+FKhK9Erg4XCBABhGasj+OB
XsOM4Sv1QjG95RsvTDKImZRPMmE/PLz13RZdDligI7slCQzouA0E3p/ieRv9MR56MOqx+ho+RDn0
sEnG2rQTWCJF2c0smQ1hPdCZ+1IT3fBGthizOthNsQ+AKbVJIdvIgbVxYHY3x7w4ltg2r4Fwz9gP
+Awaz8VgX8NCV/40jOkELf/hOU8FFNndFmC4xo/xku+2myKpzIdIsWwBlXosGBl77ZLB+0Jw6jrs
g++Dn6xUE2vTuCaGDWQSfI0CMFqmfMweBDYj13Uo2bE1G+hq96HaBYGf3KSgda38gct97tXPeQEg
Yx0U/CrVYrVUo5gfSWg0DKYNysyvDp6zEjtSeshcpUxqf5hnrOCpNvISd9n3xLoCIBNYlmVKi5pY
L4HqJtSwal2loi3g9ZpJDmEBkAniVWM6T5AEbzfJNLkH1fnuIakEP1Azk/DixDrpVzs1LLR7nTRn
vo+JqYeCl25qtm6LbbjmpbGKYGfpxUg4ud+zOi9uaC3yIxFh/pRgy+wmCKAHpTPYYMdwlmvUihYz
duaPK7CIjHml42M8RN/yt/Ejdwps6qnyJpQZ9siPDod9Xn/gLIEBVgQZEyoc07VAmamit3amCbFF
KRGk/vJT5mXkp+5LB01Bzcu0kwzH5d+fRIHzryeR7QNNpN/OSA4t+PRAD+ALgdPvtL+Nk6gC36vi
EBETovoGPasVqCThT2UXD23uBU9TlY2rdHINeOCyLR5gEVRZUDh+9SohZ7f3BHsLUdxtQJpt2FCs
PnWIrowO2DS6+xT34a92Awe9lQrghkRztIm5tmO2AwAGyzwJKmgI3a5n5pfdZgAGakvNzFNPgdUE
Z8dOu7vCM09xUFfPfQzUwCTyaU3NKq7bhQ/uz4l1Uf8Ft84lxRuYyB3GDhSCfHSr50pBciUrS35F
vW66LPFq+9R2cQfF8Hjbp/gCF6vEV7dpkqZbxUb4cEGtxrxK8/6UQmT1nAfpW9HBu3LBrW7YVVyK
YAHaQbCHUvo3Spljsee8+nWZQBtMp2RwI96Bq9ouhJ7rMqFwu6NXyWxn+eZD0nPAtGLjLuFOfWyz
UgD9IrwX0DHYovQgX4S97vE2S92vNov9lwi83JUHMvBhmHA78iFaVU2T9wJ9RHfjh+0G8JNhyRm0
4voI0nGtLqgWCZAbuTX1208dlEy9PU6CtjTi0wQgiOaLPE2wDe071j5h06nVRHv8G1vXnVYoouZc
60sOdLop15cYdTQ6j2pUKKHUjsGcq1ln0JG/G9KpusPbntyHAdzb/W6EjrTqhn5Zmznbzm0375d+
AcNTygbotd/J/AyxV9hXApcLlXVQVtpFGxdXVlS7u7nZt468rrFzAMl2nURtqgWhAK3Tr2C46FVa
0V13z5mx1U27qoynRWBbxjqMxfCsXG9LAJ9sshgWgn18W1Vpf5hSs170AfSv8HKB/8HU8E5wN7Gw
Y4NtArifJd98JbaxABQe5571tgGYZheoQjzKerqmhKmPcuiKwAr8MjIxo/Qe9GWsPyMsgno7/sdq
mueiF+FzKPoaMrqufVd7UJoFaKE/2q1f700/EnvsKzpHJ5/sdQu5pfveg0itO1TVS4L9iKrHosMO
HoaJjVsJpNEeIMWV203Fcx0B8DKV9bgFMb55znB06fpm97UHk3NlSiu/MuPaAgwK+6113n1VcrIX
JgCj2POI+iWev3hP06itNi1jtvIdlZ6CGsrqwFMfkl4ExRVYxW2N7QDqS5oqYqvWUWfPB5TZjaEq
BHdKI8ApRpLjHMu4meLK/trDa3Y52Kw7NQx+Gk0OtC34v+yrZ4znImTGg4AWwL6fZLFxjcB89dJr
w23Y19QHBCRslwVgghCc0zQncmjx+jRa10w0ixiaUN2ZekQfWeqVa/5UFjfI74uC7+zJWpf68bsc
sPIY4O24xdp10hu3XnMY28RofpgxRJINCI8vOxDcILTUCX5P/ViIIbXj+bmZ8miR42SUqwQHx6nr
PpjF9KMUvoBZpOAPAP6pZRn52X7uxEnvGiiTYA3/MP5g2X6+L5p6WAY62U0MeZyUhScdWp5TZ3cc
yjE0kkLAh/z9Sn6Auz3NZf7XlWi2BCLW/3WlOUEAMvT+d4KH3w8XvBRhc3PDSthSO7owAFWcayGU
lqGKrdtUzO1L0gTW+4d0OS67sUk+RGjUhyzoQS9ncci0dh84MJVrqZ3bsbQByyCLHtvKiw6/x0Vi
G18U3tj+FG8gM32wy7hYW3X0HV9RYxHzCiZDfohZQ+NZtljnBU2irlMdhwgwzOWb5AWye+Of4vHY
q7sGiK85v8PyxcKhKeB1ZuxEyxzv5IvEBMC0g784dNxYJDaWY2E/iNrW0HXX3VDg4UbViEytWiUg
kyDLDcXsIhNv3WLimMStE5gPJB/HzR2UTkVth/W6gm8dBENgk0WxOYdcr+Yr5lP81c4gCT5/Fsqs
sQeLi4Etsi2a8G6GCuHJ1ETgHdUELKIYFULDkC7NDzGRbKPBaPY5fLYg6/vayLTGWi1onkGh20xY
JIIWUzkn3PnkguJOm9trn1XpLjfr9jmoPayosVvWtk1/xkn8V+yYt8+SAXcRWk64oUFVPz0LNXLY
nbPyzhr5Tdk1CfD/bbGRqZiuqPDTYdwN+ElQK65wlJt1OdDbKjJbwIpLBCgKETu0/cF+G0jBogog
Ldgb2WoeREGw7mBhQvPhKV5uXQATx2FR+OLVmqzyxm0GC8eHsMGDCowdrXsIii+FWeTwBkb3pcAS
LsBarSnhnNY40TqSvbVKW7B0u7Zxo/UAmYalhPT3KtTnkhlQnNvKL6594FScdQA774MNky1nTd0g
o4HeZHyO9qKMHiiBBvjKw3ZPPrXrsA3crek1/a3pOf/A+EW9ChHVS3M02iPJCXVFLVcDkDErHvv1
zai818rtjEcg+JKD38AdiZothFbWgBuACwFP3MfOhkJMKB2ItuhkdxI3fVDkt+OUBF/gdu7qJJqw
iNxXatGErlnwJTUZzvfnCalplNDp7LCNSpNSSE8qwZi5VaoPvhTOia78+6ccAry10aSfPiU14TSd
fviUpg0iCWCP84QOdCCqMnr6/VMm8RQusyTvYYiH5XlatN+HTEwbWrHTGp/iVPsfMVV9HnoZj3su
LNFcFycGgRwhDwRke2dVQDp2CsScMQIVtlIxMEC/eg0xaH/XPDVWS6foy5fB486+akJvVWV19ZJ2
5T+Aw+BpnIzjOS3Dnwb021/KTgQrvBjae2rucGt8G9qHKdaneiiWA/+4nVBnKA0Oe6h6lzv8A1iH
SzEBg3woq97lawriJwkrFKrGrSlreN/9yrcsQITCFtuiZp/Y0MJploEBiVSYiQNpUiwktn6vfO3i
lTX4GVzj7g/bDWVa0SYSoKNUY1BsVeHVN2AUFjvoOuM7EcMTfoFT+uamrPJqNwjIF8VapUVNAj1S
ue0OaPnsLUijKTsFaQ0343QxJ9IUavAmqMTE8McesLlVZuxWFGX1NHQDULCgNifc4uvUdMQedl4f
4ukEtBXgG2LPdXzCGhaL3vFV6DjldzypDoDC+AsSlm6Bj06YYe9JevqiNT3idodTeK0Y9Z5C0tN2
Bg8TW7SaUAzWDkw9VvAosLZAlPOVn4Jbj3eh9tzGdnsGDbI5agXUMEhYAPwCOvwWnjp1bv0fY2e1
JDfStesrUoQYTqXiqmZwt08UphGmmK/+f5TtcXn87ZjZJwolSEWqhLVeUA+50aL+mmh5s3Fa/IqT
qbp0ooTPLU+HqkN6zCZHJ+vMuaC55mvd/NYzDucLCh3LQTaXiw07Yb3Pn70HN+8DAsHFJiocXkG2
/3YqL5KXayWaL7P+1VQ6C7zZPAfmMvcHWVycuUJkw1J9WSxKmwyE+9l2rO7xj/6spq0ndXB+9o/F
lASA/WuyU4vdR8fcm5e7KDMVxOfju9LwljtZJQ/IPCx7F/6Hf62TXRbdBtSD3uJGNlwvY3QMfR5b
b3etE+tNp0J76VGfPl3v1E2leqejUDQrWnR7vVGT2O4lITR+rZJnkWPkxy43vl9vLestm7jmojVd
IItLAtIP70aG43my5o+7yBb5gsawQhc6sz/IOnkv+Q6rOTk66Glfrrd3VaHcxuy+fn0tsmduo0OX
mPNv35S8tYJ92p5M5ILmEpxNtYm8UypywEkQDL7Yi3YcxgR/XsQBg76Nlu9JpSS+AeH8VXNwo3cA
AN3HLoSEsVXQMSX3cGn1rt7FOsmS0h3roKyT5V3tjce6nceIPK4PAyhB1stGTCit7DcYijNaMZr1
MKSlvrNHB1P1asAIcKq6vQIs5X5qsmRTsNXSKnPaiwG7MlMfU82Xp+0k9raXl+ff6rK1z4zfgFoV
5ll2a1ZRP1lP2LvaqVjvsKtcAs9FXJ4E0uyLqlXetdz6HE6d9m1J21PpzEvkE4gg/lSbCeL8f3Uo
2iBPNsSnEMuHb+FQfPbYuH3uEE4FBR/rtw3cQ8n+d5SiAlWR9P6HOMBVEkDV1FslW+qTU8MlttZD
X6rWf+QGTeN/FKQspKNsG+110/Fwd/8jExJ3ZppqSz3cZypBJX2lm1c9okRhWSO32quZu++L5BB3
xnDu6h7LwmtzmC/IH3RJq13YaW1wmkX7vq3GzZSqw1M82vnjrL2zxR6e+rBAYoE4TGA12XCQRU2b
rLPeesiLra02diCoMIQoD8fejbwqKyt3l7bqK3HxFIURblQWQjzq1pssyNeZWyRUrneNGQk2uQZ5
Os6N+lJ2Xd35LevAi0tg4SLP0rXFE9ljamXhXpY++slLZFn2c8bqcxkPDQ+FMu+qHG3Oio3mu26Y
ADfy9hPJj/7UCnUmTO9q75Eyf7O0Jn8w6ri+mxf2UubYa+/pNBpBY2EeDJ0wf8mM4iDvI2+rAiPd
h8OLU5xGPVOWXbpgxzGnZnFRFEL3TT4cWwTvtBtZJw8F61Ee3JWvuHb+uE62yIuL0lBaf726yLwe
p+T1tlVaOIfFwdF5zifcbAltzGXX+0QDlHsF9YxzGfErygZXfI0WELh60sY7o7CMo2emxtP/48JW
M6yzNXcEKytj/OyN37zE8616SW4lvLZefTlQXPIOowMm9Aq5lQ1IVyNMm7vEqH9hcWXDP28iG22v
D/+8SWNY2bl0s88G68oJps2nfgFkzdzP/nudy9f6Ya0f13r3H/XX/oij/dZfH031U7UQk1acXNnm
g/dxn2t/eX9bmDFvW5AGtKxKbCKz2IvYmlHMsxxtJ/ng7q+W2Bzno+R6Z92A1nNvEPmLLmbsVp/a
KZ53U27oxyKu4kcRGa2fTJb49quH58A2kD1QaIkfCw1/EtkDIcELQZB/uUdppJtoyi9p6DlHuQAC
cotl8bo+ElPxCsjUOY6aMsTbtZiv3aZxhPH9q8tvdem66vp1WankyOy5bBy2IcM+hjqWFWebDxtN
PKGrTQo2dhtJm81cqcVdbT5KYrh01eyTSdyHa7d47ZZ3k3WD7l7EHVNvRm+tm2+RqOmUp7qwowNU
PY/F4FIpJ/efB9N1biCntftrvVkgRYZSYgSFFjrcya5zNG7bU9ysLFKpwRx5K/N0pZ/aUu9ZVsqy
PHPLm3Ee7Btc3kJDy26bxTJuU6YmBDi8yNw4epNtZKU8IDxHC1Zb1tBkt1GKeIesJ9WGlsd6QW4M
h6FPePVfWUO5hdBmwyKPQ1q48T/OZbWwFEGedXS2/77lmCuUe5sBDmas5StQfG76zWKoNpm2pLbQ
wqVcKwOaQnqo+CAiUS3HEwQO4zD5i6u4Wz0rceGTZdk0zHNzI88YC/uz601BIltlA7L8P1tlERj7
Y2MjVBNnoLuS9Y+/HgpjWIko4agGwJjDjaw07DK5HSqPQ+qPzGqM/1buJ6mZNQHqbgjNstmXVlna
YhaQp8oOQS3AKCogm7POX9CPsZd6DI2bMMyRekLi0zlfD8QS600RWlkQKb+au7yDJ1ovLI5lT1n+
OFvM9R4FSfAhavYeSqKnmVy7VhISdHB3ioyLOnf6pRgTMF3ylNhDuSlrbQl0bOBBwl/bm9LQLzVQ
SbSFBnX7WztKfH9fX+bJoxPPxeG3Znnhb2WSJv6ITP85tyTYfn0JmKH6x5uRr4jNY3+KPJMk0a9b
f7zLAU3uvTPa739cIYuV/CDkX6KtXjRRMLcAkwzD1n08FLQ7eTDUPrxJG9Pvpkr/qJL1maNHx1qw
NLs2NGsXu2vL7VLCdnPVxbSBD1HpFJ7mJ/OA1t56Z0Dutf/v2TPH+RMma7uqZximpdu2qWp/wmSn
3M70FuDDPTzs2Z9x770zwKccRssdWffauK4Vi7fJzDZ9FR656Bypyx8RXqVgb/+ah/6TqdnRm65F
+WbsGQEjI86CPCOSbc5dfpOuMsOTgUdC672qk9vd9pPDn3KttkYzBdk+lztZlBclP37KIbfHGmDv
y+zU5y7JnfuGtOW1JNviAen2ta10tXjHogpg6soJlwev1d9ZFgzHxCjtU9iJ6Ux0DKMFGMWEmHvs
T2ykVDOtS7+X5Q8g2tVXbTI9jHKq+TZZvBkygzFvgQsqn3ieL4Pnpt+VqAGjpdjPvTE/z3ZcTA9w
Dcajpc0oGScgg0JXaEBQF/XiFZ56+aOIbNDyH4Am/U9Ak2k7rkYk3bCBB5i61GX6TcE01CYecdYV
zxOcPBwBtEs8jvU7a4lp13sLPJUpqd/VzthGhaq92P2cXwzgQ4Ey0M1ZkRM5EJmb2VMh+HK5VS1H
ZxJ6/VWNGtayE/QNZzI2gznoL8K8IKfdvpOSPRH1rV68KRlPeWFjs7do7n88n5qu/fGAmo6DAhS+
aIg6aJ6h/qEqhdW8HZVhHz07VbM1+uS5d40EvnzRPUWqcSCm43zq0dU46b0JwAGH3U8R+tqbDgef
k2xN3OSYNHP9NLXg1FV4WrJXs3TLYQ4RYXnuEWa5b41FXCKr6DdqosZfDWfxSzS73p0yqncgvNvj
FCHhqST1q+xQquzoDDwj77EiEZsux7ajmrKNqory0XDt4rHN4+jglGoZXOvYB6WBrQ7VQXaRDfOQ
Bp6p5fd6Hjf72Gk1nGZRBMUT5JvsUObFDAG61HwPc6SL59aJviM/O+0Qc499BqQRlbl6/ITiOZiQ
wrXfEVHasuwlYq/iJOLoeMxZzey+2iqM7bW+GMxl63pdf5yElZ/qeIJBOZ2y9Y85L2XK48DeTxYd
rSl23lzle6n/XUct+lA2sgN4DtqvCHtaTNCfZiRhzzofNpyyr46Hu/U2NoCmhqsEcmKH30YvKx7j
or1PNCR5LARD/KrK1Od2UdzNUM7NXQNhY6/Ejnfql2Q5R/VY7R2RiHstU86RDmwhaur0Ms6bXrWG
S2+340WeAX3/eSbrIF0R6TN1fAo80UEWxNrh38dNU8IEf9cNNpFVdo2VY6AycP4PjLCd8m4uSxE/
k5UW5yK39BvH6A+VdA2UxTlF7ikOMQkMi9S4EW13EJNoHzJkbu+iqAwATg/3pXCnbVmaw32U8ZvJ
M1n3W2tr4/vZDG7Q6cJ7ystua65AELxJ5ssyA7fR12KLpMC+BTG5k619O1eI+aEqJVsRYTwLYYpH
WAjkO2dAm6HQTm2ia7eNacdPeTZmh6rsh8A2+vgpbor5Ytfu17Au/HxQxUvYN/ZDrkUX4r3Ka6ZW
8SVTLMeXxdxq+72ObM5WFhui2+jVJguW5HSOk/FHXSgmJgeU1jtiM+Se3NTJl9exIvz0UAF2645l
uMo5Vf1WzgjA9bLAtRb3bMsnbGwDsLXiZZwT565r7C+ylz217K7Xiyyt8xcsLbtj64xmdkOu/akw
EYyLQvSw8WStT+yjcFDU9PJN4+9vzA2CFaoOJoPgCy5tTvVWLmBI1HBEXdAdYD9Y7E3O+OxZZ21I
QAu1S1mhS4BKeah5It5c28tC+6anFdhfzRuacxdZe8zfYNCsv7qXOM2Dk7lfNOFgwvWrKpysL3B2
WF5LgYpC0T+K8iLZ7VfVPJngrqUR3Fy4SIVXw3yssIZFeZpXkJ2XqICdOAt0CdYXLAHn7no0KPDT
LBH5dIfvnmLV/txm0YsKOAMnvLy56aO4PxHwn/aYAhUPTRjP2Lom7nvW57euqLS/YJSBF4mLb5kA
5+0IJcTJplK2JvscoBBTfi4YpncLed5Hy6nJ5vP8fslr65ilpvMptosTv7J5E3e5ddNXDmdrcVIL
x2cf7W1lnR2BjI3Q+2TB7G7txdDe7CmtCeOlxiotPj5Of1UhqT+Mq6zviAoFizHaX5ra0pHgMKc7
IxbJiTeH1z0pwWfZt4jT2q8dHfmU0Wwu6nqoGrfv/EHpCWcwGDWpmu5l6aPLQhJ2LKJseghdvH5R
ZNN3kzD6jfynyP+H3olAbWr3Hnpu/dDJ5w2bruXnVg3W4DZc8uHmuldDHaTZwc8aA7lrq+fbdLSM
bU8S9FNc49S0Poxmxt5K95Tysa8r5KfaygVerpfF3o3qZvfxOpaVqEdnyDAti+ChdqhubaI6Xx4F
qQhTqZ/lTJ2b75UrrgWEFupnuXCim2zBbbm92EKsf5jEcz57yiNiGJgAtDEOS9NS/2WabLAX2NWe
U7xaou+/WA240jBL8/c8fO31i9EtduDVWXWwQ3QWJtGEO62mz9iny2upJf2mtDT9blzm9KAVRnbC
CTi5IXTpbpMh7J76Eg4EFnLJl5ZI3vp0VUOePVRJarzEuUCN6u/SrGanUngqNlALs8O6j9YRIdq6
YRRvkrVorFvya8Pi5vGG+YQEx7Du2K+9ZUd5SQ7/KUGcdzuStDjhpYn24noW1UOzWVaZOhmGkMpy
V6G5j6hEr57tDCthWe/mehHwAU1fGRnSh36MjmPkqO9/ee64vE/qmBz1WoxbJa609yyvHxajTJ5a
N1FvEO5DXWDtnDdRHFhzOd0QGMufGBgwcqQ/LubT1s2rzHeyyAKfS8Q21uMqWBa4ae30qliF/T1u
carS6ih6AjGq74dhLo82ey1USLuzkpo5HlCRcxOlAHLkmawb17pkrZNnsi5xcQkFnv7w/9H33++p
jPXvryjvp6TKqxAx2PVV8NBO5vEuwRX3o7TKGZpxrR+yAlNeWScPqK/EG21VFbjWTaZyb6ze1UC/
AeoXSYWiIcHiCdZByDbxAC4yOuiZsTyLzntvx1p8+88OOfg6KLu+XejpdyK2x7gmhI7EDZAIzcku
einCGzWqi82cpt0XBa/vQRHpd6ch9bKwynooyhGdghGM+CTK5NkTsCRbIzbvulC1fK3pLDYeJFcS
UZQvRRwZDJdmdpRFNZ/sTY4Yyz7RoupF5GHK4J1HO9lqCnvZ4yuqb2SrHeIONhDEDYoEIn8p7JDk
D1NhxZqa/9w0kz+cyq+omPpDKOzvmGKDdA4z+6kEWrifkFE7yr5ehm+EA7Twj74VCNqneu07rH09
r3Z2/76Wsv/cgxI+NyysFC3NdW3PUldNt982MH2nIegb9/rTx9xG8m1f4de6U60+fq7Jjvr4kWQ/
5vQbfJfmG/YyfOGFWT5MGYhictsQTuqpRqq7SwOnd7pvbvP54xIQ+piRZsqTJTp3hwhjezKYOm5N
d8k2Sdekn92hPci+ylzczfxpv04Jnmxu4zZP2qRZh7JSDpmmYdWD0qOKLOgXzKWeB00rnsMKCoLH
NnEr63WMm3Ot+DL2c8xMWAzH3nMuiG7G5zGczC1KV+m9YjY/z+a1boyU5L7ITHM7r2dR+F7qBtnj
Tk+3UkSGZ7f3G6epbh3FMp910WLYmMxvyUh0VXZbYrX/j+WtjmDeP2G1FrkMT3NMXTUQ9LVUWE//
/FX4SQrbRjnxCP9oQZdxiEjjsO86tYOmkExaT0k3u4xI6+lUQ2uqoChpQFN3ZlmFW22qvec2hhqu
d0A4wPggV7HWxcR/Lu1UFb6aA8UTcKrvx8w69bCBh0AQR8ncZ9mTMNjZAVbN1oiOLXwo0ICmuMjG
TNGtIHZd8yCLiEgpW68Fryg7J5OqbtzIfWdBaIJhAEVm2fNyibo0BSNBEUa+eGgUe8dQ7zBcrDgz
3myHosaTLOHr+jpYgEhlqY1tBMR0Mz31/WpJ4YTOyYy86Tjp/byJUzU79GNvv3hpWW/4isbVSMV+
EY1INuWSIg22tuqRZ6MN0WNlthaXysDcAtRoCbD92HdL9zIUAvBaUomDLMJ7z7a8r3zfqaJ7Kfnf
7+KxFzvZysYu3JVirLeyiPFLuJ9YuBA2VhN/maecoO/f3GdJNF7YaJ9mr2ed9b9s5WtdUyJxqmYD
/x+n/EHirLyRB5gS1cfZtU7T9PsJah+yCn93m/IQhN56kHVhay070J8VQs//aJCtyhwmxFGT5lSy
PDx+1IU1YL+I2OJiZU+J1hY3DILh6CttqO+MVAC9Xyt/a7mWxyR+I+AfHa5Vv/UzROMcFLOHmqL/
vMFSulBqoz7b6YtQH2e8lWuzfJSFjDjUfo7NOZBFde2Q2/U3jR30WVaFyYy/jpU9WMOsflxUpPyI
S9zMO1kHWSm+L7GSr3jAKici3ifSS0Sg5nFM1Py4iM7E9Z2iPGSmbvlV45B6dpzx0baz5EEAoLz2
aCOkLJQ6RGJkvcpbuyVJ9cNi1XaWVawZcc+22DOvHeR9YBaPW8dJy62sIyfM9qWyvJ0olxsnnZcb
kVT9Y9xYrJAN80WWKiCwj27WEiYtymgn6+TBWorj0EaEAdaLOnWZz17WfJX9ZRUenNWG7/rVyEaA
26rbfh7M78rYG2/wqpZDGQN1EHEd8rTr4DRgXL3ka6AJbnGMgZj4bDWlckJQp9g7ZTYFheirYEBL
LNAW7T5hL7hFBbPYlF2jvg9agkMM++PEMUAVlsuXRRHtHslDmxcZ2Zg23cBsAU8lbAtxzmE4TEK9
wQguPagFwiuRFYKFh8yzTd3BuW084wWzcFIiXU2inDfhaW1+bNG73npj657HBqCZbbYXpbgZmxzE
k657UPEg0pTdaB8wt91lRpUdUjTN93UJic+NZr8C4uU7RWw/QOwUWyTOplMRJypLQe21diZWFKia
BxqurreVUlu3dsWaMHVXTzanQVhzys07FPSDatajR3mwFEM9Qi3vuPnfdfHAuNFUVrO91oEwR4JN
ycOjWQDDlQ1Ra/hVkef3sqTi4XPJyvruepEKD5GxJwSh8uuiDCpcwGIo3cu6ubDSSxh758EsQSAZ
cCxPShrXp49yCXnroywr7dWnK5rVSz3MOXgledRXSxjNGSoAfING5H8t64PJYT2bipiuuHBWzD/r
VbL256VqNYHrWlka60wkZ6YoxaVMHmTdtXit+6NfKucy2fxxem2/3oI/q/Nzwvs4FWJQjoPmE84q
T1Pb/TwkkV6esvWQOlZMemY9lc2yUp5d664NWdJA5782/3mL69U/ew59g95dMwVhzZYrstwHRe+6
JxYdR5H13/NuWO7UQUcOZgBr3ppuiJWECJ9IjwBD1vTkh2X+qKKp+LaMiQgYxeMHxkHzUHltdViq
2HwYRmKKZdJl3wv3kBpa+qMW0+CrSiielK5q94QQzKOh5Pod1AAjACbRfklnBy1HrzxYHnYSkdNE
xJyKBS+kKn9hJXUE9Oi+gzRIdm7ULAF/5hEBR2/dBqXRi9bzz+zb9GunDdGLPoitYwpjA1q8e8+W
bDv1pvLC+ro+JIpFLsUZzzbk2nO8DPmZBZYuOsIg6CPxuZXsAeoQbsE2VDlLL47JQjShR4MRKpBe
nyvbeHMV/V0O7KmqJ1u3tRDHfmH2nPfCRqvBUbTkHWT+Q8MX+pgCrY5n075VBTm4ycy7E4PfvqjG
FFgUzsFK124h+RMxrzqx6Ytc3WNWqx4wmDA2PDfZcVaAgThjnwQsh/MjVz4qjQaOa2aFE6aO69ua
Y38duCiFUQtJOSbAmdXOHfNKIBREs7TZ+bFE6YPpKeb7hKiHOWYvOXJeCCmOW5y5WsAnTX5bVtF4
G0JMDRoPlcXSxaI96YtXAmnloQjLco/wnvk0wBUgPbwv3KT/VrGm9Ce3GR4MZXGP+ZyiWBhqymur
AO8Zvfqi5xNko7Aw0RIh1oVZBbbWM6Hl1f1L8MCgu+9trHhYNrVe7kk9FmdACugE1OVdDnDRb7oI
oz9wIBstXvV+NdPbIF2RedD2xtY29ihmeLfYTLx5etptWAm4PrBe+5gC0w3iaKVdTtmpg22Ud+aT
yzDmZGVxGtJaB7CsRgz7UXUsDcM9myo547Cv1IOtiJM51lrQ2hUhMsD7nl7UGyLsy61jJ/nJZkGH
RYuvAHP2VDvpgskNPxGMSf1OeM5TeoRvutEWVT8vjcfixBInANXFiciKsZ/T+cXo6+KpOFpj8jB0
ttiJgYWu6fTLYzwgLGVnDepexLxxSmMVNut3EGmVU2i0rj8hveRnlfgihAGVxkvdE+yaS59OD7qd
Njv7QenKxJ/R6GC4z/oLZjNRmB7DH306aztpcCgPtQcpaO4Wfy4RcJDsvboi8FQL75DPRYbABzJ9
mBbZWzur+6Aa7HeVDo4OdHSMn1gJdbtan8qTPOheUn2cyaJS2eUJ34ufrZFHOIgQzt+9/2jOkzo+
OhX+48A6TzhXeSelGOfio9wW5dfY+urUFs9B7AQ5sTaiPLl+WszYEn7J+jaPX7KuCv24qz6THfUz
EAy5T2yyPmH84y2BPNUz/QUhvGoXV5NxGlPbODkz8nIYvEx+UR9Dwow+WCQ9UMbmkKRC2SeokQL7
c7lD2VRwl3pm/eZONxFDAY+vBLMD7dsrehzdNTj8FYO4kWbbeBIP9oiKM38TFfLcsWnsQgumHNEm
4ZQf7wAHKUQIquPcvdTsok9eNE5IDHPwYHrXsYum+1CcwvUg5xp51ihqjOFOpTIERIoGxzMeTmo6
9qfYNvuPs8EaviGo/RyLxvZrNeMbqNcp1gDKu5+ZEaTeEqFZArLYvWFlgM757IYfBwygk42Sm6Sl
stY6t/PRSvhg8vfTzPrV0qdw2yl4LY7zUpxYAPXow59avTCPJsJiha0J9mhY0CJo3RdbU+3nk+bm
86n0xGejRHe9QPekORQIZO7SGoUYzUPkKe/wxOKLNSflbKfJgV0U1j6es5cfLMZcJigqkQYaFDto
tt1ysrr6ds7ZoDmrFn6y/t4s4929kyYsSAr1lIUwCkRT9R9f088b8TXJM4Qfh4+zzAU/3Rns+8IR
Smvb4IAAuXglbjXLrrWtB0LkwyaHu+wvuMif5MFV6/bUQ9Dbzw0h5NGaWbuXpR9BuMCUNvw8leFD
U5NfqKIaXjF0UyXGaLgB0RC6Z82aTlEiHtMasSajZ90JQOJUg+rwNcd6b2wFiMA0YLyaFg9lSoK6
MzUs5s0cRvB4Jjw+++0UJQHBc7zgHTdGFOFCwLd7rLMWtoHNMqipkO5IEBsJogzIFIQcM0iTnZlM
8eush2I35E26wQCz2UZWrQNOHlGgnsxNpJDFiM0cloj7JVNcd2PZ3dNcIr0wQcPiEi8MGl2PfXvp
8h20UU7M8Sl2lHg7zcM7y38AEMKr/cyy813juI3vzepWQR8UaGqKhhGqDLvO0rfakIldmxG89NhW
bfhT4dvlQlF0hk7dtR4OLZYFAir2YiYJ8SBQnNkYKvRHJZoQhrbSO4TLwGiQp9H5T2hhMe2L3jB4
aQTLY5vPk8aLBmoCNg8j/oa8JZ+yZy3T9AcBIDKLYvQBcLdBs/R+SkG7u3Z3sUPFhu1WHVPmrFMS
JvtepDgsZIMT2KGX73J0K/wGO41ts5TLVtGV6oJqxy38hirImgaHyAj/H6SCpk3k5K8oGqtbG/rf
LoXTA9I4sh8Sgumjhyw7Qt/RNnOjV2HidDWWuKw53XTLZHfHf6g5FzEcKGe4rNMqejveu4pnLFGq
2gsK10iDhlU38BCnDGxN+zy4QvW7Ds6RGw6gN21Y4FmbH4YBEVKn73rSFvVtEydA4gyS8555N2A5
wsTsmQc9zvUAbsq71+ftnv9nDfS4fNDL6lnXmxbmXbUcbFdY+9wettOot/t2Mhu/njweamGfrTjh
d1XS9HExeOR047g0U7JjM3G7rv4vpP6kE0R51IyBrcGg+sJlSZ4t8+ynPRP9XCXBWDXG3pogweRq
8lc692AAhzCELIndU2giy6yaIbwdW5zcMlP9PmPy80aQ6bODcNUy+VXfpJec7D0poo1a8fk7BKes
qiZW6yoGdpVku4jA/AX60r1MefPCZuqMeCOGaBYGg6Or3qUp2O8KXVFd8W7MHLEEUCHeiYDvuKk0
0CBZ6u6y1XOq826mSIv8QY+TJwTzQ7Y/uXVwQTptiCEB5INCkJquubHZn4GGx5g8SYImRno+9cLw
BkC2wtIOKmddN9A7LciAqefrJV6tSt4jSaKAly0h2Losi+/H8aXM8zyoxrzas+BDlWkqxqBprIud
I/lqOUsfKFrzbZpZrsDFDM/MRrdpbtV4BdxlKYtjqxvrfWM56RkNE4t0043jDS0Ir+zSDJV7F09o
chpNl6L1TgTTiEyekTBzbupFZdTHFgQ3RFPb5iUrqnEQMCg8lDi73qh8kKtiN1WgVePaeUxwXgg0
UW4GTzjrxI2ebubUQT3kGLrWaAwS2to4om828PMV/Nas9U2lYOmLe03Y8MwQBN9qeotwsMdzInD6
wBsOtJRSO8j0LuSOXD4+JoBL7caBsmDTksdL4QOMSU94WpCx8V7nTGeKVocFhn+1w6ULEO5ibELg
KcwfenksK4Tqy6lJSR/aQaTippExyaNxblUIZcTAtlhMByOhm2Aenek0Cu1ej/pmJ5ie76DjKn5h
ATlnEojvSeW/RJl9GYr5lhx2eLt403xAV8PTqnEXuoP3YFrDPp+Zf+DeGFuE4lbVOowyZmU2fA9j
DT4PS9Gituddo5ZPeTu0W9eoyZ0p/ZesEN3ORhSHFICnQalunU0WgzwzsGvAqMge+SHY7IeLOoIl
L7MAJj5+Etg7tJn7spSm8uylyn1WDWe9wsCL0Mew01F53aRAKG61uNu5WaWdkQ8fb/suGdFuMsZb
VYmskw2eD29CeqxiSQMjRAAZfFmEsikY1W6he+m3AlvkTauqBHnXIoP2aZrT9h4k2eRry1K/Iboz
4VZet29VNY5+b/T9G3l7FBBtY3gjpjvA94imt4g52+/UfHkz2ZEABu3VN62Ye9/CteQN0m7vT8Vg
vLU9LM/1gX4zBVEkQvnOm5ax50GtyH1j+cHuB4GhDSSD6cjecfArxS3f2O/wRKEn9ilt8akOAah8
gvnBgjwUw2sVx3ngZKP70iQKTqDqYcSw78XGBTDo1M56jlFWDqwpwhpXMCoDANMCxwuLw9S2xSYf
besx6hV2gORNH4Cb66lItlozOPcAxDQcDx39zrPHehfp3nLbRF20n4Am3XhpYgKi7+ZL6TTwrcpx
ORNlr49kLbVTHw/ipFSDdXSHKD0jPhYelDmPL52d5iS1a+PUaUxRaFkGdWoBPm4qvMEM0J/oP6eo
L7c5stQq29ikf8hndV9GLZTsJm8O3eiFoHxM61bpiueGFNs2XVC1iRKo2vOMh4qZoTNsgsAwLwMi
KeyCtG9Da7ziEvpXYSsroQ7lEB07cNYPk26LzVQn9mliI96j9n9eYkgg8jBkyqngvfjG7Hq43jcX
y4unfePMr50yjSApwFC67mTuwDNh/JyLmvxq7afFyJLI0aZDoXtuMFkqVBo0G/GKb4bAWbcSqWWM
R3MUj6b3jvuy/lIo8494YGdu8rzGyqFXovSuyQs2E57z9n+cnVeX2ziXrn8R12IOt8pZqlzlGy7b
bTNHMP/68xByu9w938yZc25oYgNQVckSAez9Bj/H1r60rPYFvQAViFKF22WNlnJASlep9ebiKwaH
cdFcOuyjN4GX62hQjfZiLhB0+gkbTIyxZuPU2E3eNSB4q8rL9pZHbt3oeKBGWRhuMqO4hK0XPY46
yEktDV9LRzyJCuGwyVoZ7aGMFG0XKtEDC9cKNOSw1MYmXuhq/RPmt2bDwley5icJ2Z7VvDH3tYoU
nxVABMwmrVtPeYvkp6iPIQWybeFr70RvQ6KItUIWyFKUU+qkuNCEFcsELgnynNHPp8aUwmNWcKQ0
mhMJQZcUaL6pMffa6uaHXmTGhufjc4UIwFLP4v7c8oFfuBGaolk3bp22To6Z0aFLUPbtJrb7Fxwc
sUzxkeGoo+6LKgpSCma2xrWRZ9/gd+eI1IDtw2YEhqeso7L8yKym2KhG+4Jkb3T0ZiqGqzzhmEB+
JGJlUspyXTSas04dFv6qxS81TNZZNFHtKOzwWUCWSanKFWrnXTn7c1SDLw09ozDt6BCH3nQr2Enb
cfdd0Vu+iW6C2bffLjTbecr0bwO6Fzxi4LNmQ/vx4ISp+5dXOutYyQMscjaFyANAjlqyqGfYHt9K
78GuMvvQ6OMPmN7GNunnNySaab/OmUeGiEh6asN4DaAUbvp8Egec44aVGWo1BwhyBVklelJFpCjQ
0G0Se6ivqq7yAY88zh3ARgS6O+ikPdVqu2cj3G1H2S176grk37oUyKSQ6WXo/QX+6JOvomfqwYQc
uLWdn0nlI8TVKtRNanep+rmG4j6WeuOEC6dWqjaqLv2y1DhDln5w0MLY3gJ7TShiPQIwu6QdOnZR
07oc2kuxHLzIeYFTi/1dt85N9PXRhYiQ/st5WFLBJH+zVXLb+R4gpN2grsRCUEwrG22KreO3T1MU
wRcjCbVIhME5v+yPZdis2q69UV7D4NBuqi0FYRRnjPahnTIDQRf8MN0KV6VgHwZJzTHX511JzArL
WN9cm1mSrccku+QhxI4iZb1Ky4syAuTwkPnHQcBYqWCnV74fPreZ4i2BrjZdB/MwfVZHo8clFZxr
W/Q/TAROtt0Ew75SYbcidAIS2GVfWSfrNKJMXww4GirKePE9r9yWtXiJ/JrKnP/T7/P8GcP6r5zv
2i078c0Y+BlnE76LwBwvtjDEvqGEtcS/bN356gfn8HDpZu00Y4w57AoXYnye7iZF6ZdG3FE6MkDD
ZOg3LMow4XNVvyamHXB+Ej/wEsZVPZ6eMaAA6/ReAVz5Ctv1bNdwBsI8WWbjW5CBA4PpGYHFBlCk
ozjkRM4jaK23Iq+2KOB+JIMGsK/5kafsU9vgqxqNP92oRpTK8EARjLP0ShSpR1czrp4V7UXVblW7
nb5W0Qfgxnxp6mmHHGK1KBpSKUquVcB/jGYdW7kGqe+vBpIghauiOfddhe6vmsbHogIglnv9WouE
WCn6gTpClvjNOrP8n6LoDVZxQF4xwri3rp0Bde4ycs5tnyYrjAibmXy/yruqWHoTAsBG639Rm95A
Nnh0UaOevqS8MVoC0i9ob0VleIC3yvBGvd1aODhvoB4IFyF9dwSqK3YPZIIC3tacphfFzaIrMPxu
G/sKS1Tj7UhHe1sW3q+Kk30UOLsi0uAXj0GdfIeUMyxc2GoH3VCO3xweEGwfnOKAREEJ6BDwweR1
6RKdpVLs2HUnexwXL2iqWquClNqyaF2Ujoq834WqwVdi8JaVgRggovcZj38OVBHuA5uJlMsKa1sD
II85zCa3xspoSLc6dvym9kX/BUfrDmOOOnrw03wfiNLZ2bY9yy+UysUo+FMdz95YKW9kAQnqUkWj
daYshXFdQ1rXG10OEylaebJpTGq4JkGe7nRLhDclLmKocKF9hsGbalcMJ2EBwQZVt0E81Wt7bPhJ
GfW1J5AES6on7akBcrkJkgkpjrFA0uiuu6RlyapIuvCsdjyFzSlNT25s1yt0YfnFsKI/6w3KjjYo
53XVxz/UoHTYrYfk/rQAdRvE4xAi8auCXOBIQYr8hbLAatRaSLP3Osjq4wg+aiHN3guA0sdWz0Hc
dLb+osYkqj8Hy17ZZEO5tGJYqimJ3Lkw3Nl8eetsBQ6832SD712xFvh16f01XmgCBtffYR2JpC3C
Aexbp8m7dvNFjp/9DAC6Jhzd0NxYqK1OqZBMIQ/IImRRRqRQGNpPSmvuFcEn77Eeh7MMy1G2yxai
Co37KJdj1nUSlgt1E1eBOYzp+8UBMr9PDIoeuVk/SF/otq+Sc5okR3afnDudWk3OqJQeZad0mZah
eQTpIuDJsjm/BoJNezcuQpZqy7nJi579qOKIo2Trsoao/J+gbx4BXPp7QObAjps4dq3ZcnUKymsu
TiuDFiwjOYXCKqJT7XB/zbyEqoZUD4UkO35nVzU+lc1YH1TSLms+W9NXzT/X9dh9gd8jNpUxhXsN
dsOLaeNrPPeHowpzIVBNVOhFc3Wa3sGCi46iCd/dUpyRxMbry6swbBMJ9ck00beKF791nRdu4bxS
JBqQFfLxW3k1ovpdQknjSOwhm3agb9hqFYbVnlL/jQdf/FhMrG+23ea7ONa7hHJAs0lT04GjRW+A
wdPZSsU50f0W71sDrRgNIsUSZFr8aGphcmkz7blT7ZXSmtpjNZNaCuSMZUuSWuYWygv6o0Rt/h4p
5pFzy3Rn0brGuEq3xkmEOsh4B8vGCUHeCu107QjhCqGHe3Duxx5PP34OR78JCoRqbewZy9wVsX00
otlQHmE8sSWF/iQ7wg4zmZW8DfSc9FQxRfEeSAh2L8uqdx0kVWbRa81BgxiF3yNpeNhxxt/NUUpk
285G1DvHcT2IiVBQDH0Chj835UVHlOgwFtmPzxCqkePs/gy7LjSVhezAl2MN6Cm7fA4bhAouK2+t
PZV0nE3I/N8ml0xd5KEDJMfJjmREBt2fSMN8jUFj3uHlSRbpZxiszSojg7rSwzq+ItUbX+XdEEEg
1l3swf/VMdpTfkosnA7nCQjkdOZ9iOAMXuXAieSLNHXXmgu/m7JFrgYR6TVGf14UWwXcOEGJa9vh
h2KL4i0fJmtdAj7bJpldvKEGMiyqNIvOsrcK/aXtKN1zMQn1wW3jSzSPSsj3H4JuVsFCAY1TnDeu
Cz/Atq0HG9zpvfra5KROI0thzzc3VScXSIFa0Vk2eX9Oequ2D7I1sjza/auWdtoD2OCjDIqmLs6x
QN5/dDz1lQNRvzdEGKxaUIavkO46knxU2BDK/q57avaciQ5YfQF+xZybSThm4GfMxaSXNnj90Hgv
Cl2c5VjVncgmtZGL8jljLQOxYDm1q8L8PpWj5a+pXWfdp8ZDkT07jWVTQkY//D6WrMnC9WqKkHPR
uHJa7RlPz+TqucO1mFvo2mjPU7ZGQAAE5tzIcvWFR1R6kS0uAtmgrt7LyXoLpGrsG3Ute6M8TA61
aiF+1UKOD0gRXkFLX/qqT9+zTAvXSJ25fCGC5pRwhl+P09C9lRAZ3Ciw//rnUEgkv4Z2qlv9a2g/
thetvODTHEFdXmhtUN3A0dnAhYq/JHXLQpt3zRl43PcIAn+0P1FgDD5KDOvZipD6loPkZL+vq1s+
T7bM9I/JdaSPezms5hxqRX/Olq+pFzFMnXm2hRjgsqsw1/EHQGpCCTPsLH3v5iJPt+x96svVpG9t
Mt0/Bt24eFMRfdQiSlBjMsRVNexo4SEFAFYjh3Pa9SRHph7nnrk5Zkr0aNnFvZPniPXUwXpZoHox
HESgzA70MyUkwVxo9nS1PaPamYGKx7L0fpXBqsjrneZzBJJEPxnDXM+Yswas4Wi1LwIEFzCjmpWZ
+xQZ57hR1rKZC204xgEoGKxLs+fQjd0nV7035ACzJEtHve805kKgi6RyvjaT6b0J2HiL2tQPcoG2
i1svmuaNlaQCiNfoN5XTPaRy5SKB65g3vLIoKZd6hrHPfWbuK5dIWAn0z0SsgsSC92D5P1Cw/NAH
zWdrb/hk9zuTFSxVD6OYwm2muOajNeKfB1VDfDd4yGC6fStFb1Tf+ni4mc4q4KmbLHJ9FfaUJik0
k67N7jdKN0dKSiH/ZYzaO/GmbDxEjJ1e3XWC1LuYKZaZbqrAaWHjIyNUHu8/yoTtxQPlZ22QJOrn
7+pkBt9UkMtnGQK+Hq5Jl4DxmztxwdAOUEunhewt80h/nCDZ2Fm4UEjcfYk0lXpJJvKTlzTBTWSp
Qw48FN8QxT0HZOFeUWp2txTYra3deOVrnuVncprim3CAAeSm4l5FWlenhgPyqjK99pijaUg5xMRQ
FqvdndDSx67NyJA75c/eyneFXlc/VfJl/7yZx8jIwE3vpOALAxHcHN+zVllpwUiad1qU/lZV2bQv
jUpNIQEihvEf2zeYe/Yq7kPIdXPzn8M6Dnn3YYN41yPvrW8szN7VIUlI8yMdKYaeXInCCbhVUXRN
qgKyJXdOEzgraEv2UuspMlM9qPdm5cPCTXP94V93/Hq/Yjh0lvBmwvQWKMEGSc3yUWS6joB/sBGG
WjwKtdDXaahbMKMA2AAXN5RtPJnOM5se65ACOoCVjXZgWI+nLAR3Y/B5PTcuvqYpWMubpqOmEykJ
We1uAqPSdgh9kxLaBGqY3yK1T2CEqUZyztWw2ERjRt6/SWb4x8hzJ5O+annZRIAswPQB12jUndIP
HHVCzMOWw+Rnpw48w4KytF2O46XBxQ/4G3fywrlm2NilyVLzO/bZO4hxhrY7Az6XzChd8vHyBYwB
DQIjOonO0A912u+hrAbRYzaV47Gxcc1FXG5R9xSrwTt3C76e/qXUdR8B2dzCysg8yZC8dALPOuAl
uJ4jvHT4HCvv1GkaVuO82ssmUCZv1zpFuOgL13/IDVwWeg6A7dyKqHhfWjaTsk9epggZT8MmEfYZ
A1uVr435ImfJDpeUzULF/G1/b454qzldvnb7ghxXZ1z5C9THqW1JIJcdBcwQsupStC1nrrpX9h3c
+0fk4l0w5cWukb1h6sP50RV1PWefs+X8eokedtcErF2qOA9x1zonMLVXZZich4oUKmRAZdo1CYZt
sik7htovmejHayttweMroe8tzDAQu6BJW4qYJu6tULVOcrQ3vxasQg6495eMciTPoBQlG2/YKEhN
Xnqz41tjJf99i70P4AVyKXLtiJQxOhWFNxTbRHHQ8C5cHm3sCVfOUKHp7ai9TV2xwFIIpYP7Zcia
Jatsd/yM91QAMCIqUekLPaPgrWFwUyCVs/ic55u1sy0z/ctnSN7dXyZe2+YmrOvg1ug/Ps9nMmJn
P+7Hs1YEwS3LfqZ514X421kaKYnAoj7c+0qz1jVTR+6vV1ZSllifOO31hr/LymG6s3PNBCkogQj2
VpJ1kwif+ybSqkup6cHb6G4kadeocvdkDU69RbMVjez5Uc+C/Xx/EIDP5ycG1tBcstR9yQrdPlUz
KdSyUGPp8M1bVEYUPoE44LtPtmqlmUH0NJG6XsVBn20jUw2fIuwgbmguryPpGGwHSYy7AAKPsteo
4vjm8wmVrTQN1WXnGe16mHWU5YMbuFW30QLk5v+TZrIcUmcfWTA6a4Vc92FAzuDcpK6ySmrLnQlF
X6TcdwNWh31a9z3pOzIDkW8/xuTNtnWZHBsR+0jAedaT2QbafgiAqiWAzp8GpJSeGmOZAxN8khHy
+PnS5vS7z6bgEBWB8UpCrw/G4VtsDDV6n0l8hrOmnGuK9ZTlMD9P2RciaPfHgK6ZlLMZUC1S67GB
Ex6IJdpD5E2DoEv22aW1c+s6uSaHR1AI3xMSyjiYhF9sYZVrck7dETIFNLbB8y4+eqTsTrT6KWRT
v/Mmm9LuqNkvY2tB7B2Sk9twBpcSM7rTdou4wn1ZqtDIy3/quOvRWEjXUyG3N2iUqYiEYxoequN8
TKYpY/JOXpRZ3SANTBWgOYS+M8Ws13jGozu2JR7lJVG1pVJG0a1V02a2bG4OkQOaS3bKmFMF6FjO
sHLF8T8CrHG++Jj+1CLsn1HwjI4NsI6VF5LNC6v8HndngEgilF/x2SSomcfbczyb4zEMUkwFmnRd
ewH6KLHtXMpEqV/N9C3TB+Mt7CPrBEiZRCAmBG+a3gWbJFPE1pqb6uA9qGWQT6/kPOyVJ8hRSran
p1fB0w+60ZdsajLnTQvFfA+axgMYowxNQFXXtU/tCJ5HqoIGlv61cJL0sRaZ80e8ydR7PFKZ33fg
0u3cviqNNxtLJeqHq7QnubvW+wasY9B/yYxKXap60d/MVu12o12j9W8XZ2yvLX66oWTLxI7FFYSX
fchc2E2mDuWxHloYkYF+j1F4Q5DIEGW06dUk2lpmqfxl8Mlqnh3ccR/1nk1a2zZ7eR4FmKEeR1WJ
l7KZZn69qafW5L3iHErpzyXVm2Yn2XQyd6NZtXdWGvNJ47uIHZwXr5TGCb/lc8oWMNt7nlBSamYX
ELXo4R4XzgOO8tE3VR/sheoM1lWD9IagwbzlCMN83AU6khUcgpxV7XQkXtTULBdO2Cp7DV+dR3mp
vZOlGsCn6iJ5bD2/PNpa9012yZDlNHOpA8qJ5OGGuprvPVKZPGEQTvrk5kKq+aZplQv3pIh2XoLJ
WSQ9Y6UNrEspolRHf3ePTQVcgTCKDgW2UOzkNevh827KYOwipmA9BGxhV5M1TYd4zC6RZmU3srlY
9+pOvKqond1iPfl18aAElEpgX2QcMVp1qXu1vxyA9KHtk2gPY4drQYjq2saHT/fmzcD4+YnzOSIN
hl8jjKI235KiuI/QKbIsCqEeuywHbR11U7uw/7hyku43UNlx+eDzdSrXo8B+4C7GNBljsA/a7qOe
LOMihZju+k2pMv3IwrTdoRxv7Ehk/EjRQD+LRKwb21CKdaooyNVzitpIhyvpadVoSEpomdWt4xrG
mGMYN7ygzZs+X6DDbZW4ZFlGVNynvMTKW+P3AiODcfISNRWqxq5ZLeUMGfOVwTzNL5eaPjBIP9Q4
XvqkerduheIf2adZbQqz3GxU/ZOMSecde+7F/bpZk5oelzKmm2xVMtusviVd89WNtORFiXg/Zqf1
AN+UfYAT7Uo2FSrWJKNMnu0W+qrJpBQHoc82yjlq8xAccn8hRM851g+oOQyhWFOwoChQde7u3l0P
4yKKAHAIo1o1me6t5R5BiTuBaeXfsc+sbTHHRDfDSmXadhrcX+3PvYWc18FuXzWq5t7ks0vzlIs1
Ts7ZnHUdCq83d5Fd8n2ST7PRCq+yV44Nw9LcNX6TLB1gCuBTKMCWXn36ZD5LInQCAm+JO1i/+uwY
7Ezcx2ndMMF/xtut1/v2EvSo6MxOf2GiUEK4PzLDKqJ2LNhLG1NAyXM2YZoKw0YKCD1eYz6cU1ao
zmMtPtr5IC99lqCwLywhykc5HpMBAzqgvY31VoG9A+4fjT9MzKb0152MxXMM9VpzDd++2AxAEL9X
Akyw8IbwYFVe+MTxpToBQP/IZslgx2ouvaUqy6nveWZ6eEef0UpYdL0S8FHzQYAKu9/gJ2O8aI5r
r60gHDbin03+Q/WXtKKaPA7UNT0MKdEbSBZUJ7qHtjLCJ05TEPo911jJZlzH0VPVJlQ60u1dvwJF
gGh6rU1QF16DdeSiNPhSWWDeVhSqtJNciOWSbBsm3dT9f7D1dBbk2b5G2uReKyVMXgA4LUE4GG+W
XToAxDTq5HOzpfC3thSNaqfTGW/IJd8nNVr7/zRpDHLt2NXzH1hZGpli9pYBUKK9bNZzHlsZkl9N
2RuO/2gmlUt6YZ6b6ArIqACtKf7qVelq6QENHkodBZr6UT29qiiOwE8Cd6IMUbYxtSnAvpTTpVca
9WMxkKDRvKZem1MQfCs4YrLE5LCk4YQq5qFLrOLRG9kZYM0effMgryq1AqqCX3HyPPWihtq7/A2L
blIvzjS+d1AUXpSg/HffyMiwRhU1iByKmZag+lJCSjTLXN1ncjPfhwEg96lT92IuzsgxHZLM/zGG
xZa6l0PCzm62XQ/OMVxNkVYepqxC9c9zr9ZchZJ3SUQSO4/B5v2rA6u4c4u55fEzjjhsdjRRX8hc
oJdzLlVmUC1DHGxyRleZio0TkGWDavc7maiNdbfdgeMxlnLCqLTaNRuNw5Qn5WHs036JUF4BwjHA
9WmWIsaGAqf5wPKws0RaGD8866lHx1DNqicZYd3+FgPcQ95L+xbZS1CJ2fewL/2lGuXemQJ3ek7j
HrnbnDpKI/U0Gp33eNZ1sMsqOlPZXMnNqtzKyniTqPe4DA3y6/rPmBwmZ/1+DTm2B1l1V3BMOjyg
I+UGuhbkbpR/7zmGL9DDril89sGRz+a0zlDV+JhHdK5xvefEaq1Zw0obzvISFfVwDuaLbJL73sYW
8PMBDOjCBES+jYdDKTIQKchsP3Tz89AHJRf2480UpXiQYSJu5oy3Zu7+O2JU7lbXBWliaE7skFqQ
f/f8i1qWxs6BloklLukZmYWRl8HyoerE7cEfvTetH8NjaZLQyyPv8rme6E668imOo6XLp1NeKAqt
UPL5FZJDf0+8H1fnptABnug1wLQMl7KhrsabLvA9M8FUbGTM7rXxBu0A+k3ScJybx93Ltg7IGkNl
f6HX34YR37EoZMNeqdoLFZriwLkquvtXzHGtRR5axhMnjRAIT6Yv/xwv4xm7/BsYuXiRhOqpSUPz
aQg67Qyj313IrLetmNi9eU6Ko2RIJZiN5T1pXlPDHoUxbGQWfKrIeympumxy4JR3rd5O4DZkhZd7
y8INYJXZFgQKFIkubpU+3h/ViN2+9G6oPogIKOQfd2TCe62p1oMmM5IjkjWDpr5Haf6hxXr80+4+
1HY2xCyByeVpbHztdRAc6WDZz6ItlFXRef5FQQCePLoXz0gDg3rqrEmGoDWfR5iuP/ljUG6XykAC
QZCF02nWa4jj38bjuYcx8NxUk2Tlta7Yy16zR4Yvylz9XJWF9Tpj38us9h47N9Sfu0ZfyEkgVbNr
Flhf5Bz4T9MB1SHEguFtXLyweMqczL9wlK1WXS80Pho+gHkZVBtTHOKkvsqWvOTN4F/knWsMR8yD
lMNn3ERxjoI0OIkarLwFbPyuaCvFbKV8bYBUMmqI6R+yuFZjODtv1OO7LC7wUO+qzRf5IpVbU8sI
ohvp6RGfI2XGnihpukMgqMUat+yOWF4lo6seB1ertllRvNdSGUjKAMVKCqVCygK1gXfvTnqKkisZ
w+MKC/cANMdqHLtyqXWrXlfNQ6v4JCJjhNeO91vUs5Jj33nJUd7Ji9UDaV7e28Ew8Q2eB92jAQwH
pzYP/mTz607esZq/oHINAQYXI7/38F8j9yWn/NlFY/ww4vQVYsKwkC25qvxfpisU63fRLKybiDq8
eunYAgSlciubtaKFJBXpgERTHmITXI45WcGOsshiytzynE99BjFLzi0SAWhIn7af02QH5h4r3w4z
9NCCASC6+svi0AjJPvdN9vrpeig7LYToKX44p0CZER9BUJarz6lysJzqxMmrnDDOj6J/Tr27JpZJ
+2uq22jjvuAbx7bOM0iJo37YoAiBZtbcVLQCo7yImjgtq9HMR35zF2EaNaDIWpqPxXxx7W9tyS5d
jnKBzm1bPdSXsk+OAsH3BEXAPcmWOuigL3Scv2VTzkqs8WcGQ5LUg4l2MLmnoHbg5jVquXQT+Jik
JNOnJN3IPhlR2NYv/r/Gp13vw7CNhp0DYGdt9/il6TMkxvbdEVJL+Wfzs1cOlr3qPNidB3/2fs7V
6pwtkquDR6oMa2NNjf7yr7mfzc+fGwYgpSvd2cZztrrCFuI2NhraU3Oy2hmdfNM0UC2L3hzRZsv9
k/CEe3ZniQUT/6hDkvfJwpDJ6tKr4qVbh+OuV8L+wXS+GUae7zSXilQ+VzS08YsRasp7mwR/hqPw
a5thh/k5Wnp3Bpj+/HO0DA/dV5gX/n20GbrGejTgCYPSPcAQKd7g6DxWpefeKAhXLwH8ABm220Q/
G/j2LJq2LN/AhjvbEZ+fdWi2xZuShfby/hrZF6eOw73pxkGMlAaf9saEaWEhMH9RPSBZRq9ZL+bE
rnVwguKHlT5lOb66uQZQJAjr9ypKyHeXfXLDmTTb1SSE987v2Wjy/pptl0P+wx2e8hQ/3nl2rKfV
exyQZpxKJ7ll0NZ2fef8mh1o0Bz9pnzSrD597nwcp1BUHD4crXxjw63+ELD2eNQOIcx1RLO02vuL
J9kXpY+892bIsmWvAvTpLYoYgkTXRTNzZduVindoTDBZTmxMqP4ZzVXlmLUSDcptyfjmATNbxLM+
KyoCC0CvylcnUoLVnPW85J1uHlXXbNdJGRbvptscXeEDN7TiHw6/3DOSNuW2siiopOPYUL0gFYw0
bby3gVlTsyvDY5wkr+EMZEq1yLmBCdZvwyHC3FSBZNQQ1svn0JmK4z0WdeDEJsGXRfbeZ2KFsSl6
xEMSOa9CI/RoB+YiVs6uEplfAk/7KW9Sw7zfgEn5qamq8WW++V+PmadP86x/vM5/nf57jIowGi4f
waPlO90Z+sW7Fvf5c1gZnKU5ZQmnih9ly05gCcWOnR9MPc6fySCzbYAutnL9oTsDOE9WRhIv75A6
t2uffAeS5vxEiCnbPf3uo9h875NYPNmnMU+2ir/nIb8BPmWIiqOVVckWT2H4efAQX+xJXOShbCr9
cFnWYXZNKK+cCzND46QllaiiPkJuRryWebfAvxKT1mIAb1GQfI3nO9Czv+5kTPbKccge/A+9n69C
UgfyUjg2+xHSOJoc2kfnOSRM9ajemVGvfQjjoYrV5j0MFXPvj/xkOaoa2zeLMjd5Cb27BCk0RBmn
cCOWflLrJz3jrW3gZ+EGjohyWmuPXo/pDL7V4mbptXLQ0Vtfk20vP4JSQxXEy/EswATPTXhke0jU
7mSNmXrHvq9JtHb48l6rDmNLGQ+B1t2HyYr1PIxttvE0YQ95rRE8uQ+bvDBfJS7ahUpozDDMYlvY
jf7f3/3P49xUU4+m7y8dYRRbchn/+1cSquGuQ0SKzFmzWSiiWQojCzZFI1DET2EoLsSIro6EWARh
1m3l36mHzU3plOox7dP25rrNN1dzsfypqHMaqtBOcHW/yQKPLOIEaJaFmgFlcK75lDOz1QBhspHl
HuEGLe6/oY+22QzVNNV88+n+Ke9AXxeolmr2IijbP3sbCl13c1FNIN7VJYveBuXoaRYC8oqVDGfZ
dhRyACo8sU3q4EztaiOLvOkFZ3kp/ClARV4s1cBDkeZ3vCfBvdOMmsoGer/TrFhZyX1pEe86RbOP
MiQvWtN1zaJt1GDlFM2AvA9Q0zRM6idT4z0jjdHv7Uovb1obNtBLauebAvmlU3z7r2580nP9Ub6v
sIfJjXnxeH+bI0u7cpzDX6YDFARZ4Hul69Mit9uZBgZe2tt81uBFrOfQubWfsvAua+4qrH994at1
ssQSFszsXJL/vMgxOc/JfCy8kyzV964icHBL7K2FlYfeOsYrBvP6GoyjcwxKHkV9JAwK67ryDgzt
2OVR9lVz7YVfwtwJcz7TVmGJq9tHzvjcPFtIIC/v+rtoSwdbYaOSIjVSpVqqjKVVPiw71Nqg+bcn
Fd1j65x0FSRSWd5BFQHKGycCbDBRgo2pV97kpffr9jqZ3xGoxR5RhoSqv+b64MKjL8z7KHXedSK/
r64/Y6KJ3V1BsbuofgoWuKuq93zcjcQKd2EoSpiUOlWb+SK7ZQfeLeVChWO1LHV4mpifJo+i1bWd
bgB/H2ekqYyVXsfyGGmUaSRUFfzxDdtj6ySHRLgnXHsH6ZB5AqYQQM8lkCgZ9OZ6P96PUw1kw+yR
7qyifd0knth0eTLukbNbl2rRDXAyOKg02imDFHGqDTU5jSlcUq31nlvySVvYjIPAIIWYHGJLeAWy
oNFuaJ2nUSZpdMXRD64xIvsx22Z4VmIcLLu/SpnOCoMO9MuSWXBvcLxwKd+J+R3zC9492ZIX+V7N
cUQJnXtchn6P/3c8Ar1okw5e5tJ2w+/EdEn8mWrHL/G7NaeGhkHBLge9DtSggOJoN5mxiSPqs0N4
azSbYv3fLaoAYh0Vc3Z+/h+1bfQIlDYz780sS5sjwJLj/S9X/RHCRejvpUzppOS3O2wh07uzzMG0
uFwvQlJhu1xmET3fpEbQON3uF2Bg7m/wMt7J/Az/VcbG7mpUpkVanO2wgWgpbwd0CleugQmjbDpl
V5zl3edFxgAeqx5ptHm6Cud58+tLLkLvQwbvr4miSrYWroof4DzyXy8nm978I9TWXIYkTI+fw8a2
qvcR9Idoqyn4XsWaeuhtfdD3lqOjhljoVLpvOdpX5GN//9uzEMzt8de/v/td9N8Qx+H30Xekqt07
Ur3LQEmikemt7kB0kgLODqshbF7mPZ4cmAwwvHH5Wt/h7MHcEQDBGSl7nGO5g/Mms10EhqbvfGTa
lxa55hWQGr3/auvpl0h3+k2rNzg5DUl3hK1Z+UjFZSX0oFIsnH7Sjqrpakd593lR0LZObGfcfYb+
0zAZAwDUgQsb4zsSSSKJ9MLn0Q62dimbn5c8HxvWhmj9GZLQJZQb/EsqCqgwdYwUFJCmNjDtPZIW
oBx8/hdi07OWZgWhzh59y1npDfW7xvuJgxd5lnCqw7WbKeoqa4fmEQ2blWoM9v9h7byW49a5tH1F
rGIOp52zJCvvE5a9bTPnzKufB2htt+xvzz8zVf8JiwAW2N1SNwms9Ya7XtTzEa5VD9j3Jgs5KPu8
BO+EynVxFxch1aS+NY7pUp/GZWO4YlT1wF9bPjQbC2PvUxGjWyDTcF0ImCwz3PmcG5WNZ115tTBQ
OzyjAsOatn4w+QsLJ7utfCAH4ezuqjl5lbQS+aC+PY9/H7z1V0O98Sl8HXrImVeGiIFo21n3AWhd
+SOk1M5yVBVbWtLcn0c70bzNlaNoGD3OQdl+1YNI0CfhnMvlF6tv0mbB9GVUEK8Movh7PLnCY2YY
jxgyZtapH+LkYpkI+LFS3HtFoPxQGx9iaTS+dwJ+6+qOcWe7ECCCxm93atzO91YOvMBQQ/UvMckf
+qOmkYGW+dXBd+bzGCqwjEUW5FdqNnTTbyOa/NdsrewPYrGUzmZvGRvlcEm8YRWVgfVEhfKDljJQ
VrGsFhCXwDWOutItULxDFtdprmHyUwZDjJvJOP9HmFKO2qUSgEsfXUpnfJCPnHhMouMU+d9lSx6w
Z6M4WIas5cVDTfbVEUsmR9WzQz600PD5uZZmjkorFPVrKll+iDjMX7M40w+hzA5lCCytZ5cEthy9
hkSGckJafydz1GY9eStfcdyVfGDDgLsDIuEecfH7eGDnHvQil/zrRkbIp3ZhRuEOFI5xfczLPvye
ikuNwKMMkwe9dUu0ETWd6nOtJfO2R67kAj6DepawW/BjYFnJ1HvbtHJ/yOdE10+7mjL7Ubau64A2
Hj/1yWUA7M96OZhsKh5qiIUQIBaGWbsP3jzY+8nmicaztn91i+YoIUj/FoHNWf8KceVTRNMIHVGr
RalLLGuiWHFPhabujShhSSM/Zj7HuyZt8/PtY5YZOCWvA9J564MbE24txy+WclbCs24/uzG8YaX9
Ngx5/axPZNhhmlMO6Zr6jlovGD/dy8iiTQj5WeP3qXH5htkt7Cbd9Em/uTbmPuzaWv5h15Cc/Iea
e3/LSw+6LooOeNRgvBMsiiR6y3QEHePGbg81P8iDjU3FxtFI9Flz1j/1ODUds9xAwiSe+yfs28Mv
c6AupyLCIN1P21OjtdNdYyUe5Hzc6GyTbxt+z+lDDcft0GmAU/JYrWBatjtZJwqT7COiFRHN/y4C
h+QKHYPu0zW8uWzXqgEbFAOsZOvi/7rMbTguuDj69Z0Sv3cTlivrZIIW64exubuOdrCpV2aVbDK9
II3XmsarglLoMg7s6KR7qflqUnzKpqJ7xgJ1viOb9reMKoLS21pGxyQ+Ah8Nr5sgZElXBCqaC+LU
7hW+9lbxCMeFPmzt3E0fCW66gCmrheKtuqBE+OUXalmeReD9LqlmeQhcJebyBmyuO4DNFkmzle94
2cobYAinqbF3rMED0A2KBLJzjnVlqghDM00IglT5PaYju9jIzWdD6/o9GhnFSppbDDnIm2JKp12Y
d+WrimffQosM9XI1xrCgb87DC7xF96437bfOjeYLCggw2KpqWthK6H21fP1gWhneidnwPnlp+hP7
nDelcHBGbKOOlafZfgnZwGwA0oZnN9fsvZur6i7qhwEKiZGuVFgGceV1m1LU9CxRxtPTnLuq6EP7
gDViHjQf7UHU9GSg7LO9uL/Ok32+PaAnoevdRkIlWvyBl3prsZB2XP+EG4p/mio9WEGnVZYIRdg9
u91MOcnhTDfI4nr9clLdv1CCc+5uh9rCY80ewnot+9yOnRX4hfCkWaZ2vMXhDTIf87hFbI75aWoj
fO+7c6Mv/RhVkkDt43Nnl+uKrMwdokfWnTwbhjrZsot1hcjcR59X6v2hjjFoiKyljoT0M9mM7jzP
EZ6PpTe+4UCkrczeUvdmUE/QAPmmZPHjB3hHVIpl/VgWlo1YxzzVD+5ly9IidRVPpbeRReV6BDGe
KfFPWZLuw/Er1TGM7MRBnqmt+uZnXrsLyf+1W3bo4U5tvG+R035EtGo1bZDqYu/pNcMuYQvJgnGA
ZGEXE9XsQdtGYDLP12aqZuRti6JeyZgcPYd7u25XbpL1lyL3HZ7ACNSNoZ2951NmIXgwj8c6wSen
HFHRTJrsHRLttJsHxHxM3fdF+WlcQNdpdrPB1KkJIG0iQ1pf22Qq+Rr5uvFo+tr7ZFr6y5jPz06j
29+1Pj7yswvek8TXVwngkLM1ps5x9nOd6g0qW3h/mV6N2GGlgCUbu2o1hsVqLlrjgG25AQgLWu+J
20SyDjqDsreMMfXaPsGcGbbcCmdoAipySLoZQfQunlg3fmQvbvkKUs4J+n6ApU+++jRZKIc58RqF
rX5vp/yOtrOjYncfJQWftMC2XnZCh7jzRcwmgSK0KKtuOEucysBP1DTqV2AH0SXpyJzL7lKFOKb1
Tr+RTTkp1DB/t/rRXcrNU+5UiustRv4nG7Jt3X5OtceUW/xjWvOHKUzkUARA9y+7Mh4nb/zc34jn
9O/xMzvhVSrcK0X/hFpRnG/1BHNXtM3Y5aZiD5z/OiDoLba+8ghzA8JLyfuAn4bcrt0/d1BWMLSF
WC5fSmv9PUbawzMKldWnfhEfUhMR2Gn8qWs27YZvPliOGz6W5rSXd/bW9KDOdQ6gUWr4r+hH9+w5
2WXYJXYZHyArXAJxwdGsFG4WxJg2isAMmQ5qOmlDQWsALHvF/MlhebDT3AIon2H+5ZeOjwlbif91
lg1bTwgczGE47afaAheaOPCnSjd9SBTUZYwO6p/oSrWKIhlrHxmvotWs1+UhJVFw+vMZI9sIs2kk
gGrUNn0l3qh6oywx2NMv6IciuajFpKUtA4CJ0g076LTjsh4xM0ytFgtDl18VjRni/CFR9b+lBXiE
o8hyqid9JZu3w80+POtSND3ANm5RdhogCrj8JSy25puKStKemsyrM0YpP5Qq3toCNpcrMFxUYd8s
UXOFon/r7E5FFx/IhwSJ3g512oLYqJ2vty55Ngi0CNob49k2UlQMTfMagRLIY2hiXemW2b7Vmul9
hBW3AlrsnpuuZ5upoaYf5Wr24pvqW5iQuqNiRWEjPOlK86phVfulGutWQJt+FkGcHmVX4aXZXTvm
G4xYmy+yy7Z8dRMnSrbKw85Asm5oMKwpk60xWMFS4mGv1qPxZO97leRjJJ1Hjfy7gli4VmvOA1sP
Z19FTreZx2Z41dPyKJHrwMkAloriABJu3GGD8JLkDSTRwHiu8ViSLYOK/bWFvNPfRohUz+hPCG5J
wE/DbnYxqvExDHX9yxQB83VzXeCKQauhhrmvEdACWEwzGrtopaVudJA/ADHJmizUKkwXveEhBLg3
e3ZxZEN1QriT/A5ZL95pGJ6Q5cnuOpnhG7QNUpFC146/nvwL6Y4/LQ1PGbe3P6tVjkCU3flediH2
ExyCBLnDqYkrUregdnLFiEFOW9V6mJzyXWnmd08x2oewxvrG4UmwkP1oJ6IP7oftoY3t/K3pz/gj
48HnPvW6R9oE89G31OCtK5BEztB9/Wfksa79VlKZe2oMaDTEzmos1PqSj+BjX+RtJUCcQqIflKhw
2KYhfwEKQvZI7ESsad5mnuJw+cdAXqKw1NdqvZMDuucHO9/yzYOOvtoYVM9yZ2yly3CiIffFjKB3
WT0jSTlfNA24i8h82+aDFrjqKeCnV2wHY6LGpFXafVNVqVDTzX7UWD1kgflTVYZnm2/e24jeCrKT
eorHTU/S1TCNPR4B8WVI42g9pJmCQTyaVLiljGcKq82pHKpntoeIsipm6K/mprbWfRu1X+RBI6tg
J7F9zvKOFITrhzs3svTkDJJD25qZ+wBdQ72T38g4tR/4+qnkWvkOijHZAvLmfZnxUQwGPLMs7vyT
gyknirLqBQMY+5CjDrXRzTB/hrT0ffDxVBGhg9lkyyJM7Opb4ITJvicVdim0+MWqyuDa8pWEioHo
H8XBqkOc0MZgL/sTYMTawk6+14b5WnuTQyqGAyaBiPjK9gBocQpU/s48QOWgm/bdDMBJrVZ6Fsar
Aq2azRWOdKXhOUn90pughCOPJZD8Rzrt9Ll5G5UFPcOjktuPwUnPEz7ub98gVLqNFeBdVIN+H8j1
8tJ7QX289Te5Wx/FNbypLjbVXHDVzjLOozhkdamgbBpTsEjhkHzqu8Y0TrYLJuVdDshDImfIU2H7
usxjp1x3df9xwWgbRw6ooNCw5m9OZ5k7XygchX2DwqT4OUahUy7BcMBaadzwWQ2nrewnfU/RSkFG
SjZR6jrEeVI/4UGQnuX02glergICXhmc1UEPnfcp9B49IEqlGxT425YY7KlDgHSRqwL07TugCKzU
I9CrjLekD8qFPP3Uvk74NOa5qr4wjLLYIanp3jlKey+/l0nYuXdA3u41K6xPYzxkiPchZpdlZXlu
xrx8Hep66VaW9ZSVSfNQOjMK4VA0pipQDzYptaXhquWrjyLwusXiYSsndT/1DnDBfJQY5lj3rPsq
gQzp91gedJN1/2ss8Av72uIK7Ei08DKUUEfbWkkOyKcbJB60AyhwC53bMfgSZ9lFuvKhVT7vDTwD
wZzNzb1boexgzlmgvSlonjYoCl782RrvYzvruYWH74qZTPey69qfdNuGLeE5pKB27eejxivu9uSD
EAA5X2s04ZAftN7f5WOgvFlzkq7jPC5OHoKoZxTqy5VJsfmrZSKQG+LR1Lfw5jyDd8puxN3xONS2
hqXgGpG5KKuZevTddZUdqyt/f10GtY7hrVnM+Yc2Dx/bCfW/td6jvmSYbbn7tFWNyM2O5nFu2Rgd
ylGHCWrl1smIEaPW1Pgib1HU6OKTWkyv8hYluwpVgwRFrvV6J9PsuDoPXXOqY31Hgs14b2dM1Hyl
CS5u4dVHZmOwA+HxJQgAYYiNwK/QCvQsKurRR2jj+8FmNJLwBa35W6jXV85pNpIfckXUhH1wlqsk
x1QusPAd/I6i8Nol+ydbg54yJbDrfzFWSuWpCvzkTnJYJGuldox67UxeAUoXXkuZaxdFad1d7etA
5pygQqoZJ7R12OBny9ZX6Q9IH/01DfxXw7DrHydfjx9d4IOZ3QMyCPtH8WxdpjOW4LLpJep4Sqfg
q2zJOU3RvEzxFJ/lJC/zW8TmsnhFOVPFPmZW1+Slg3M7w3Eha5FjK03JVR7kgDwjbRd++OBNuCD7
Vqx/7zHSZp1lxhWif73hPpQmHFbXA0Q1q6b6kKbkrM0hT9cJXucHXIWeYAgFf/92gplHKHvYaVxP
3LJyXq0025adl6FsmFgPidsCD4wannh+G36r4fF2LQ4KFnV/iyXFQbcQV+3M8YcclxNt9LGWZaOn
dwj17h3Whl+cYOgeNSGdKn//M8/CEluYhSLkRrpZQL46xArkaJGSV7XbjBvAGEXPhWqu2xw8EiQ8
dB3Cbd03BktCHNP08NqtIsO6VZP0o5voWfHzdeVrAzJoz424c7BX6J5oSAUE2YhMlDRhSfSxLkck
H/2fRuDXSFMKk8Ur6cvqCoB0NoScanL/clMEFxJ2OBcss9UDAEBAumhtPrlN+xOB5OmrpflkYMbX
BjOl3Uz18FwgiVBsJ/o6HkcJyfOnCWwSjMmwOEuUmmyi21ycJUptrhEXk6PsTfVNFyfZyrSwbxp0
7FId1fYes1i5r3hN5Smqu2tTS5zxLxlWeN/UGQzMXKIxK9hY/KveqfBqT1HUK9tS7+JdWKuIN/rt
uLNNbXwY4APJHYU8pF5irfTKKje14NciHD2R5f2IkGaTuYjI7alEqZF9SOhUT+g95w9YerPAMqLm
zHorfrJdpIaFzzMOK+YGF89228xgSULb2riseiCq9N0pzmrk63q7QWtIJJQLXbuAYQsfE5M9gO8j
z0VyJSvwNFdWQY0pjByNxGigMBoKnm9quMHj3ATrubKT+8lu8n3ik/N+oVKf7EJcj1eGilvBFZJa
IPZHzYK2I2lLso186j/tuTdX3YxKM1xwFwAkXNygVNA6zVB2kk0JgbSwO8Jn4FH2ZF6JoKWIj0W8
pWELcYuXIW77r/FGlieLKCySXQ1L4tw7hr5S8mYmYeFN/eaKoS6SISItKmq8WqScZuyXT0a2kPvb
XPXSHf6lKNKJ7a7ROjm8DOckd8Byz+vkM64kVXov460YW4Uc/vHORtr2SEH5HREmgSFWq6e46oyt
V4CgRaIR22fEm+s1Jt3z0m5Yy13fgp7ZMzQMVikyw4iOE4w5BAC4460CtvAPmALVDy4iJJc+dQS0
jfeNze21KQdlmIxQMmtVw5Te1kYNd1+sMccaQwovM411hAnop/WlXGnyK8qPvmfCZWfdeV1yXqdN
zV5PZpsKXxMhP8Zfs50CaMNzM25MFNEpZ9P36VAMqIDlXnMNuQ1MIwpXC77/xslMzW9+Rq1b1kQK
K2ivMIgu0hDvFwOywO/kEEbhcNLp+NFwjZbVEjnsieKpHPA0TLZ+FG5aYTKP5c0dCiDmdrCgPsh/
WAv5/BIX0T18Fwd1S6fcoCRoXf91CsjOZRZO5X5IxuB+CjERGabpOwbwyKyLNXyEor+x0nM8SNmR
xmClvoFJnGBasMkP+YKsYpUi8h95gCuLVA431BSvw7fkgIyuslldusiMXbcHU6jUx57HpnzZTzsG
XFlYEUSI38i34poLrFPis18hCuzmlbIxbYTl0FUVW2xn/BvcE5vdwf+hWdNfwPbtFxRngvWYNvF+
QIRwHQvdHQnJSlM3OIO5XQ1ViQKDbCpKvZIRKWB/182EdmxkXuRhqPqfOemL3a1LBRt1CaYw3kOt
fJP9eabBIbBr5F65vFtl4VmeIe41r80M4ahbnxwwdStalpQhN2keZEc96t9u3+kmQ7YOIbi3SPwQ
InTKIalKTjaEGX69Su8eUbZMqKcXFIF8tHdHdvM/bMTFi9H/EVlQ8tTBTZ4HxL/XeoEhrqoBFW1M
b170ApetGROCFq4dXzFjHrJR5zmuXySgTMLIfNzTshw1D4iy4yLtSnuTPyKAH4L1Lbq7bIi+mWYk
luphukcpo1/JZgtSZ5UHpbuTTcdXvjvuFN3JVv44exZehDItMvcIQ7U2wjyZoWN+JnST5qIw0Je7
N4whqZeV0E7KMKg+SJ0lyoj5sgv1jTQ7lmwFyWiQZ9dDZRnc0qMn2X8LU3S/Xht5VUPwKpqLFtnr
ayHjj2Ya1LvB9LJlnzXBIzeUeEnJYPoL6bzz1IQNpNchXDjApn7Mxvgz5afxWg5FAdEVm0s/b50t
4qbtwUg8E/80nNL0Usk29lD/SLvcS/d2Ruo0seqvvT6Nw9cZYDwKUbAjBbqCZeTH4dYsoolEsWzn
/oSrCDuMf4uTfXq3RkEhOMv7lC1uVlDOdW6ApbuQN6bbDUyOymbgBfoaM4iPkNtAY6Eeopl3QTUV
a9+c6xVKtPm95DzLszi6UyKnvLt1cxv6HKrMxP8T2llp9Sm0TaN7MKCXFEzIQ9Ir6mbAnPekzMN0
CNXW57mNJULXFvqKEm//3PdDt5hZkX1rucVfyUW+pS0MOy9RuB3/dvGXe62Hylx2tYtbAElBPB0q
exmCL/imIMyRDiQha8CHGx+P5r1e6OYXNsXsqUUEfKa/UckfHhOv7PaePyMArXfGW2dSGxEBEwZK
kDzG8oIOnn52bO5lwMmVk8tN86wI+NDt0LXvXTNlp1uPPPsUCqtrhe/YuLz1kaVaOdQE76O6KTed
B1jFsvP5scfb8d5DoxM48/w4qM70WDZWz85TGw+yaZdKuNdZ2yxNcE3V0uhfNH2ov8hBU+xFxpRs
t2yyauMGN1vfrqF+i06nAv9IDtYOa7I2C44AejGvJOF1QcILYecobtEHVgBbUmA+ydasRdNFhsTz
0O3mJPku+68HOQvDnAIz58RkVaXmhwLM1MIu2AK6utfddfwiVzBs+lfErEEhBdbPNFlaipr/RIUc
8Rh/fvE8UycRVJsXYHrZ3o/Vfn1Nf+HK/p77q0Q4WXlD5SLMDto29jygHV2DaDzOnMe4i6Y3N8b3
m6jJmf+JEt0mmZLfo5SoUj5f61fU3CPlLa/1zyvWUbjyM3iOyrRyM6Rz5zE2v3RFHG/RS4ZyIJoz
YKEvPUx1HGHnc9T3tJwJYzXNLhd41sAWV6xoXhijru8DMRwGQ3/R+vYg519nFA0mPt00bFKULJkx
rQZcjzdXHvVYgHrBTRznqHFExyMm3yOk34vjxxIY6D76NChxy+FUDId++DFMxgcWpZjtThjdxHr1
0GPlqiF010KrHChJ/lELAO97tO3W2v/xaL/VArAZOZa5bu3lekGGVbEyHEYUdf6tbJFoxv3c2+qu
xg1sWFz37N2Mi4LcsP8algN6XBTYfDjc5eQoQpXXyRMJ4X9m4LuKEjs7c7Rqk+McoNN9PZXtUnTK
s+4d10nlIM9NJUyvvbaSE3+LksN/xMhmoPSQ29LkPcu8+vrRhj7/YcSoglMK/Eg//NtHFlkKzJXz
6yT5QW75CjlhwEMbPsqEEmQZCHcm1QWVEBT7LtLDI4CojwP2HIwi+xCEm1tv7VYavrUi9Bogh4Ri
TOZg+GmU1rYRQKhlN+cvqlnYoLRb52FKIg4+auMsFq+NiO9t7FqHa7g/BvkemWo07UV8LA5qY5C6
aiN9JWfIgSBQ8qUjXqavlH7nl4owzgG3IBwP9Obo5C0WMW7vIw3tGi0YH9Gb2UmAU4virf8csWQ8
JAtqQMPKT5ryrk2MCkxInP1dU/rP41L/awBytZ7jzIWOQOnUA1q8Lwx9Uale/IClqQHICHupzcf6
Xhm+Il+QvPpJj9u4sDCREjfqqJDWGbNFRZljkw+OD6amzpydPqWHueyphWqutZ6ipD1UI7ZmZY29
XWHbfGEdufBrO76Jg4vsAw90YyFMREQigYVrgkkktGxyB7Gvszqr1jJ3IEdo3Eb+CftnDhxAUiBJ
blC+6gU3tB1xPgd6IenU1QRfdIgQIvdNAc8Yf8XIYcnEtvX8P+YhQZLgFtI8+qT0nuzAedOnOvvb
mwr03qvmKeupX4Ch8rZFUwQLqwCxR90rOoDRww6undzXKbd47pAjyNHHWLi2NTz8zxGdlT03ddxi
cdk1d1cNnxH+Ut+DCnG1EOi4lP4RfYjqKqc/4lTRl6uTtg3Vhs096P1NrpXBKVTG4sSi2ln3Sa08
GQY8En0I/R8WTt6a8cMYXVQ6tUp9SsWcKZyDE1o8xckfTAeotO8/wZb4mNOd/pgjX8cb8JyM3ehF
4wZ/BqOqrdHvwOBTFAG60aMIgG6uQa6T9jzkP8IxYW8mWj4CI9NCzmMzn5+mAvOYX7Gy/xpi+sMF
FdC95/Y7Tevs74luvRcIAaG5qYWbplKrY2cMId4AoDSo1ZrvIrTK53nhp9lPKnNeg/Oy07dblF2n
Nc9u7CY0lHS4K9aPcW19zTU3/Fb2FQYOo1Y+YLU7HAPUGVcyHRdp95QGrL/ixniP4t4Et6RNO9VH
WEb6tON6VpLGwEkBiab4KffIHypxsw9Ux4TNSvmNJxZS8I3mVCs7rFiK2pP50nZgoUF+o0xYBOgq
plOGuCK4w2SV6GTN50hB/5eBtrOSk3BsW85uaR1DzXxsDD/6MkD3uyONj3sLKv7vQ4hhT+VP3V42
7fLd18mTBVWOJnqK1CR3lPA9HEhqupbRnKPYNZ7wydnKfjTquA8mHptocTHxIi4oqAWi6fauLnr/
KA+2m/qIQpsfzWqKYfh0OuZav0JqUBvRyh3HxcA7X0+l3z023DoO7YiTnGzqs96zkMMrJkiUC5iV
/lErygwLOsx05CB2QSTlLHspB+WkpNcDLMWUYu+bHTsYsxr5Ks0Y5Dm980WphmQPvSLchlXSvNg1
W5Aqb557Vx8OjXCvE3KGpTi4th8duGGkPCpc+0EO5KoCRtxDz0Lz9SZehkKkENGXcHttZ672PSk6
5+BLOUMxD/HmpdnG6p28Copn+mWIi82gdMWmhyZ7wE3qexsl2d84DryEfpE/m32lbVubO0ccz/5j
bRT/FlCNWbfLezKTmpNsUhNbWGh+PyLfBz/pgYU0ex8mf2p8iwaw710Q6c9Dgw1rkPGFiHlubcs2
15H+GOMT8upwRYyheZghmwNW0/VXdFK+I1YwXEpR8ZH347Dv1kbsdVc9UWsaUE8Yuod4FJr6EVY/
egGyOnVfe9veyw8FE4WdcIoccp/jLMLqLD+pAoXgwk4q1NC4l628sry9G9mI44tBwBztFwQaxuVY
hur21odZ4J+zLENvFnKCDLNGGz8g1i//7aw+p6QDIbgRcFIKyLcZ17Z4jXrqjtwt/BPgyPBxKLx5
Y3kwZtQhZcGI5xU/JoevHvsBECGxugnJpbCAFbJwI6Nk8oKHRlsPJCRfrZ59R6gOOCV13il0EbXq
hZLUnKoUxYw0wdGStbVBmJGG46cw2S/DugzJB6q301sFQFaGBVrycbXx19UccTXZFGElePPFDLz4
7Jvs4VNZgeSB8WpTMNqMDiJa4PHYCiihsOF1gzsN+4JnX0+Xst9K+uY4ISi0TEJW+W07aSt9Kou9
HB35MBVqlV/saTQfbH8EFsPF9Ji6K6SvYC2b5Uw9XHFr/yibQf8Tz9oK/ApvyA+sFSJo9qKOUWOe
gyx+Q00NaQezfpkQVrsgyt0iFVhFb/WIeG3eF9MWOYnoTXeTd00x+3snd6kXlcledrdaNe2zEScX
OakKRriEpT8e5ejv11bjgiW7eM0msz5fG5n9985p+/ukLYZ/u7Yu3kE/C57ir2t3+Zs6kGMzjNPs
GCEKLRxUtf04M0ruI46hSBGz8JKNOZ6NMhDZDH+VGgnCfiIagVVG5OzRTZt91HUPMG+ji6m1nbaS
U+AELZQhNE+DWVk7hFxfIlQ/kflUUsqHyCX1am3hLdSW+U4pSnb/fqutZIzlWe5ZP3UYsWdHQ3Pf
8cxC7kFMl4fk15k52+mKzEuemeMmF9JLocvapXfCB8cctAczVR7ZPaOLFDbIJJS4JElIJ7W1P6Lk
ZBmlom6PDqpjLlPuWQe3qr/ngxV/FSflPycmqQLZI0/msPsuT7R/TkTw/ynmf3oJeUHQpWf+piwR
FbSwlKGcdiwAxrciH3dp3kZPXSYqUFpULmS/DPMNhAZsFk9vPFx2oZ/GT+DU/iPME1eTYWrffQqr
eoVNU4is9O1qv150mlCrH3+/muup7Vq+qEWZa1Uq2BeHEUZkyQS/QRayZNMyW+Uky1wpt5frqJRb
uI1KIYdJsf+/zpVvQ76QvDJ1ceV0e93bm7y9rhwdfr2NKWr7LbxCZ5lYLpgJzztb8WDeqYpt3smz
uMELxU/MEaMWMdB3kbOoPF1d5HM7bmWgLjubulqldt2cb5P/txcVrxYUqXl3u3CbJxjZytf8deFr
3//lonJ+CrDu+m4/XVQDSaw64ed3GxooDgSGcv0TXGP//Pi//i7yoq6tjlv5xm+f+f914U+vn/t2
tja6lVTD78PktStjFdtC5PcUFw9dsp3hVjYhwwH4yGqcKwchx1e2/kMZUR8Ryn0yotDDT9Ox+/yP
6W6Vf57e2MVSXuzXdBxI5kUZN+o56Ehi2gLbkBhfs3mK/qZKyjYWRWo0I13ohBg4bku/Tx4Dys7/
EprYzUfoaMPHkaGTVv1IhmFpOlH6bBSmuU5nqB94sbpHgH/AT3Gre5pF7q2up4EdyaLlZv+jQA+K
nizbtiyPFpooa8ziYJS9v9QHE3MxUQex6h7uHGqAJk6vjzJM9juBhc2OolMy7bFr6VBlPcqz28HA
A4Gao/sRchv4I1g2fdcol5kDFpAq8HBO/BrGQ+B9Q2G4QRjln2YMnLsAv+rg99cr87qgooCGSApi
KMonYQc5HFg8Wo8+SmJA5XDgNoWYGwKS6ReS8pCRf6KRGD9BAW6fauVFbrtlo1Re5Ia8QKX295Fk
+hT25xyJBuD7959z5ELTNI3mSW1e5aXtPHA3nuKgez+9/F8m/ut7wh9MX4YjTp6q2hVL+XTCsEBZ
IutvHuQzDDFPFmT9KzC07OS5E99OwVYIS/NzlKad4dT2r2xfPqLUuf6WtnMOCk6NELActb2n+tZj
PPhvFJTCb50KZGs2BhelU8js04x4nxS/jYsfo+oWf41iInxMbd8gfvDohu6bHAfJ8nliHFTo4Ygr
9vlPOXEABbuJjJdmtvpDk/iYmaOtBG5Gg1hl8cgc/Rf5DVYi73tbBskLJYJqrbtDcma3hEXnv8yp
xhdpTfFrTi/mtGGenMeqyI5Oa8wbvdg1pqJvWHRUuAm5+AplvSnkE5Bzr/mNhVTV3lMVKRcoKMHC
qxdlWfji+/RWoifwhs28uezVLnsw5jjZzgk+yEYmxFfB8qI8rs7eejaFL+Q4JneNM2oUwYf479Lc
SySXEqXxMorH6Z5lv7fv0JXdZNg7Pdul9yYjNEu/KwyQmmX3Vckn4z4RTLe5xJANKwCKt7RkfxEW
E7dmHqul2rJMV/CZ3Jip5i/lsDzYqkH1PlMeahkSx6+jjbE3oIj4bDSFva/6QN1R6pgulmema9eJ
m6dmwhYnBLX3FeGhc1GL/VnCPt401Z9lMb04fRK/T5NWL1OQ/V8Cg/9mm7mYlXR9vZG/bXnI7XJE
aJafulN8s6K8PZUosO1VFhCLgKRE+zhNqP57d0pPKu8b8qQFKvWCxyt1beO420aaOx8dyfRFDa/c
OF2s4IM5mxfKyhpKrVFwjGvAkVPXPtcBEMnE0cddjKLZo+FqPxDIKO6DJJmWhd4vobZS3vv9rDAn
FICCpMMzVpz9PspykT42kR+jv8cVasPtycUvVcz6MzZkVizn/37NP1/xv4sLylPmBGr1DYB1CtHF
VL/wNEdkrxlG1I1p2lbW3Y0FPvcpdqBLv5r7dcSaej00CW280rYNm8A7GTxUAZpdKonFukq0Lwh1
ZVsDodV1SY0FYcSvJPe8dZEY/T7MwvJZn60zDJvmq+X+F2Pntd22sqzrJ8IYyOGWmSKVJVvyDYan
A3LOePr9oahlenr57LNvMNDd1aACCHRX/SFBYB7ZqlsbPuIDfk/dSgbSjIftNNrdY44v6rm0sT6X
KylOeQQF3qBHXlqHtjL7XZM6xhfT3LQVID40Y6r9aPPOgcT3SgYWCYW0+i6Q+DzUnH2RWfNWGCN2
E4TL/i49C35+mdSAmCpCqnrIRs2sxi5nQVnDj47pG6UvAMv622jiNNRtXA2cnT5u1dptgPyAW8eR
4DjPvo1nAEVs2MgozjR+9Yw32SdcIX/kdmJ/0wLltqoanvCVyVesN0ApTEBc49RjKRGoeErFp9Eo
QYH4trfGD7K+s+YAzD4JrG1nG9V7aYb7PIudb7OuQJlwyvnJmVEtZh+l7WOtrl7w8v5hzbH/4IQZ
MscxrA5dt/5pgpq8s1e7L36gp9uhaso7XQ3So+4qwXGwx46dqR1trVyPXq3SwEaWP8k3Zfax6xyo
aC9XatJ8/hB/jzDgQFWtSda60dskqsbwrggndDDN0f5qsfV1eWR+okreHax5xA4xaJy3kHKUefCy
W4HeDmNpvHj2ragFSwMYm4zMCKotI7+FZbcC0B0/Rv41R4eMCUOMJ2Iyoo1SWt2WUov+Tlp9I+yM
oa7CdYWF58P/P2KOivwEsr4OW4SjVvjDYhaSYxgdYJU58DdBEGPncum3CS7ELhngNWm52QJlzMZL
RFoNJ7UKy88VZvY7UmwdK7ZRe1IMJf2IKOzHNi/dV+zHu33SkjXVatN/doP82+VDuvm9DefhRaOY
e2gAKe4RRnfW1sIeBOT3kBlO+BQ4afPYGsMLtdvyTdWQEiM5wdt0aWrw9VZDnnh3mRtaLzUJXukv
9Mo5DorWwiCxyjdUCyghsUY7y6j3VqDn99ZpgEEqFZf40PWKt84Subp2PMoc6GQ7fVCqF7aJ5b3i
oimMrXX2WmijCWmyQDb7kbfotsDDEv9TzmZ94CzM7d/64qTBjr1EKu5aqMP3utxkxcSj4ldpTApf
0rTHIjx33YsGNelc6TNJvDx76cYSwsrSBZi5pe6ynF5Drk05cxWcrDt4bZs/BlK1GNBWx2Qbo1t4
IXlVjidErMdTkwTjyXJhG146ozpbV5ruHmXgGiIzLnEy4siU6/g1HOSoi6RDMGx+u7acemnirVBc
nDZRpVknHirWSc6uh2tfEsavJG6pI1o1joZ/C7n2NY3/n5jWCi7zpnH83sLffKux5KrwNfxSpJl6
X5qPsTKCrykN85gjhXmBac1dhgF9kuEPBsTrWsqVM+lbImxQV2ep50q/HD68A/4zeh34s2zsPXyw
Ni3fSI/khIyL+j0ul1jytK66ufZ18IcgvStf9UVC/9rfaDtvVJKLsr50wxdKeCA37XHuFwFhMre7
xkXFGppUn+4paVWrSzuawuJOc2p4Kr9GpA82eqDhUqgXdzInNrGfvHSGsHy3cYfGOu4y937ThW+u
M8RbtUXqYuy6ATe2BPIwGKbPlm89CGodvu89AkofoW0y4MwRktB24Ij+JbTWFHvNXhferJ82AM+H
5t4KLWvtxLjFX4WeL/rOpLzIFTBwDf5jQC6QFvG8bvopQXwftKLgfAagYet5AHcLNxBkonRe4YqW
3oxrO6gAUv4F4Ch91ytcrypwocGZxhN7xI1Zpt0+HwGeaq6dP8HzyZ8SaLf4tyk277KseHKTPn+q
538aO/AepFENnnVTZVhaOJaOvL5OcR3ofOhuh7JTkjWV/Gc7M4azXC4C3HkHHW4nLbnA9VNTO8u2
VQ/p/KrgL9L+16ZXLBg/z4zXV2l/GW3Qkcwyv7sJvdqDbSuM9bq3vuG9kR7bwLBXXp5qO9H27bB3
uWj+WkFj7pFVKldX0V85u8R1t5Y6JJfQa7cJtnVFeUpediMg1XUyaRhpL+r60vTqtjnKS9Ic5o/R
azNagptctY6Oviz9/HrF9mn8Ae7pn9Rok7coc7T1NGfmo6e1C26VdIBfu+2N7uMFHGI1iCaVbeKL
1pWvuBwOq3kai3+mGoNNDSbxqqwpG6QRfj4CZe+BBThN/5LOZbfVuwwpkSboAa1TfICmT41qGdXg
wT10Ss1Xl8HLBJLind9Ml+laFQwUKGFyZmGYPegKXJoqr1BytkdofAXOlnXuH8DlzGtpAo/TbnVL
e5dWp5fdc+uSySAySDTtpTD6c6yo+v0lOgE+m/v9dBMtg3oXVtu6Gc1tREVAJBQsXBLWpdPWN9LE
EuLRUL3gMbPy7DV2Zt5j6C5UfTzf4kuGk+wwY2oaV9bem8N+2/P+OBtD/TMPgVDJwSjc9jhmbBt7
VAau/emvCOmTUYRLsdVUfX9bzxXPpV8zZOCP5nUaIDqS8zD6N3/EScj1gxwb5M0qG7V3HyrA/vqz
XD/8elG51KXZgC7JG2S6lx/5f/8Ia/ltO5hsSJp2+NmBBmmU2n7Jptxed8akHfpGsUisqPVOx/5m
q8JefQkiRT/mPAvW0oSr794quv0mLWwV7KekV1cys12mqwEo+sCtHiVA8X0QS6Y9naPZQj+w5K9R
KVN9C2R9i2EfRotTFj50yyEBcLWZzVDbSFMGJESf+53pgtW7Tgg1qNeUWiG3LRe5HEZk0Oo2bzFB
ifOD9MmViv98oO6E2/7iYjAm7RmRqWh9KZd6LmZsVJXG7aVderyFWFd7h2v9tFG1M4hwBM2WaiqZ
hewRGYFLfK6gLVfF+rMUZyUgaNDPI02PTKmlK3dQjNbsjeuzAFvRTe5aassYD7eVexHvllG97dFO
lNNLjJz+ChRobC2TLwMDOoxBgr+GMwfmph/NuNyBOkC5oQ1uDCPANLcpg+nUmXNU7uQU6O50ChUN
Ej3iYyTUECTdQfXcF64LvWtSeCaguGLZWMwXCJlU8aqAVhshVAKEvW/Rx7z2jQg3XkevZ/+XuP4v
c5frDQEIjDKkUhskOmqrbNuCstDe/zgrmkR/H1UzW82V/l+j49I3L6P/e5yMkrD4iPvjM66f+2dc
hAZbgRD/kqsUHZDRajfYGkTU2clX4r2ebGB1o125NJu8gf3TOZjbh11Wr5dgJ9fDR1EVuQbL5aAo
fwTLqN5+YcHVPZSaedTx9f4U18N4B3PjW+lOzacI77uTak9oEi2DES54R1VzU8iejKZ24lCS15yt
jOaehW1fZiMGsAR347xgAsLyhiVl/SmPFRCe6hjw2F5G4/bJRJP3QVpDk0Pxtsbn0HPaV/A60lvk
rf3oo5rTTa4HjxYpG8Woo52SR92ZAm12wtgMhyQKlU9qVLCnMVrjCzo7J8cYzJ9G129ztGn/gUSP
yTJ5p2fT6qJtEzwtYnlYmAf5OdfQIFlauoKICvgC+MfSjie9paI7xdtLc1FQkbNhVJybJjL2l+xS
oAzTpp0GBOMGDeYe2tF46nV3ZjQj0zmj6xit3dB49pzFS9zXqnBH+oBlqKy1fGX+mamad8Nap12x
z0xO4kBiqUWxq4e53kozaJUeq9Dh54zTBpQm66Rlfvks3iXzdG9D0P5qeywdoqq0X+PMGDeNZ1j3
Ydma8D0160YpuuBshWD1W90soGVV7rotnPFzlfo/BuRzvzdBsXa9xZpBc4a9X7b2yzCwpHbdCd7N
VBwlj+Kl+gMCtuMjyqXl85zrh7BDnmB23QGaA7BZycXIpBxn4qQGdluvwyrFub1sYHi3unPbTYF7
e20WbrXyE7s9z5VizuAaiaviINgmljGs6zAftkmhuisMy+qzH6jfjSjAuW+cMb332Q+fbTmdbL3E
ODmttqnDz1GPzi0AHz5tOSvqoJ+XPzDvGi9ooFPTaaspL5ywgVbuceMinuCsfdf+YrfVeBM2s/9Y
UDm5GxoTtFWlPEpX2HvOYYY6sTIDxX+UASftvI0eNOy3lz45lJVdrRIfGNxIXSdeDBM3WRXX9wHS
2+tM5S6vJxKZQfmjwaN21dm9/aolWG1XVZvcGWhFHuPGYgMXkp/dhO5cvbml82q5bv6zrwG/H5UY
yiYqg/MqntSRfCpaYqWFXZ5mxeFj48dYUpFNQHoKYDFosWuokwYKX9NYOWRJH+JF+p9QrmoobvoS
mfO0Sgp/2EUFfkz9WGcqFLtojRLJs41FG0Ylar3VK226bamxIHXWWXtAswZv3cRa+z6pXkivj/Co
zJ8KwsN+pLTf04WSkuRltW8qrdvgT1axj2/tg1O7NSRYLO8lfZNp9pPq8NteIwJkVn6LsEz3qeWf
9ZoPOks3fEH2v/GEqArA92CXiO4jvg2khT/nmmMgQVQpmzZM8YQaM+ul6yO+V4uAIzKpxi23xzlb
9B+lqzEUbYOE+jrUvGALJXJ8Mop6egoVhbSDY91KF+jK7uQa7XduxCJD0wp1J9v1mr3ESggq7FrL
a10aQTxVB0NH41+aclDAraLQiLG8TPL6Or53sGW4RuQ1nFWzisPLz6F37ud4AUgAK+1BA9vpnaUp
1V0DO3HdW1H0T+ArRxVtiE/QIOx90Vv6nldf8Dl1gbQuATJz8AEHt+q48vjG/0Xm9NqHbpG1nm2/
2kifHH4TXyWtapz1cu+3trIDt4kzcR795jRa4mWDUGDR3YhMdYNA1wECpLoWRlGDn85TDN8iCygA
9cD4UHJCRgVpFwD6OJPv9aVZ4k669Xme8EhDVuU6KtoBMoqKDenaX8HSTLKm2JMMxZLXLW5ddda/
Lyc5aFs5CYIseM4Tm9zbKmLDYVubopvdT4ZpU1tHGfN2dqP6DEon3vZRE7834CEGBXb9GOOe7mjU
PlvdN/agUOxDWefJk91jdich7ErxaJ+dl1xnbWMYuruJqD18NjzH2EyBNR2kObWQeTqImLfS9Mx2
y3NXfS50vXr2zIb/kqZ8mvF+vI3xfV9J0zf75iCXrA3+vB86tpHhDmcbwgJYQLV7tNOsPWWDi3Nj
h6q8ooOF1ZUvFjIj23hQIjKZVf5sGt4/JYIMbyl+DWhbd28xrvaUmtT2YVgOnVUjweiWp2u/mdc5
a+dYh1pBrBz6MXLvk2J37ZGzMY2RS6zgeF4HUkoiN/pcvuWdPm34Y7drPdCcOV+ltYb9SR0A58ej
HSuP0Iz2BVLew7QDl2qtRAkYoZTpFDjFq7QmLW4e/91VLzYyyjBfoqT174l6TJp9/WuSsjgRTuWo
3mXxh6M1snpP+aT7RxGZvWrOut7sb6oMiSAZaIoSZ7/UBk6XOuGfwWVm63fZ/DUOSbgb6ukiCCAv
MwBydbZhSZogVbNL3OEnnmr2SXc961QvZ00NYnX126kMRcNgn3yqg4fCbG6lK1CAjFoDq5kwUbH3
jbrsiDoAwjExzcDmVaN+IqtvP0vH3HYBmpTY0g1jxsID77Yx3Jh1WaxMbFZPCZt3VCH+dYa19Ucf
AJv/Gr3OCPwUyUZ1Ap37l7ihfOhrM6L0SMD/HiofeI3748eRDwwM6w1hg/Gm8BvlVg6Vh3yRprQT
9qvASq4Dl2Y4smJMCgCWv2b8EcfrFI9L/fbajdG4s65xOuMJUdWxArygrCjUTtVJzuJgLvE8XNqX
0+s4Zgjt2ogt4zJHBtyUBPFKTuUw6ZF7iArt0M6zd1/2Zn0Hk2EVwtHMtimuh7spGvBmXuzwJETO
whGxTyRYjcN1oEm6y9x+udK1Xy5SOnW+/mMg62uwUctFZECuXvUpWQsUrZ1Zfa8crBLjrCkPSR2W
WzFSnBOlWDdxpJ5EmM6zsk2opPaLYcKg/8skifId4C98e/+fkwKrNh9L2/1BHQWbAtdDvYRqzogF
+ResqzBBtp3qVldH41yja8M3L9TejdHbqXMXfw9rHhx9hA+Ahjj4IVEdBMXhczyVRgKSVHMadEKy
+dgNWLYMyyOybjLzPkfHfTXq8yJj1N92gZ1+UvXSBwbu6Xur7adPlmefJKANsnCdZlF3X4WTfVb1
ImORnVT/IFe0yvnQL5TZle0ExeWoDWPwzOPyh8y0FiqhVc3qU9sX+U06thb61Un/xUS2RyJIdtVo
XTII0xudoCJ8iUfr4oCRa9F40HSsX6oFRDfruG3pLhwse1DDly4xD9IvYZOBj5W1QPVUVwN11+E+
49tOIFf7I0wkjbXlav8O09PsjcUpptDsXu6TCWE5tRr7DU5i0C8kqXztlKSy5KKvAwaAdsT8yFlf
k9RejIl0VkGGN1VUb/mqTPvCqo19lYb256gztqT756+Kj3pTB2HrrCpK+WiFWbEKm0n9ShUIQYIC
hdxON9EwBhG3kRlTh7s738k3ipMV6jY3kWP5KJjY+iukCu/SFBmva/OiDGWw6/Isz79oYY9N3Nz0
w3ODu9eqi93swU6n/GFO0LMG0/2apPV0c+03cEk8SCz/Vtddjf+Ku/R1uvERM2TVBIXMiLb+aIG7
V6HiFLx7ztdmjOmeNL3I4U27HJIxax65uddmWmf3EKmdRxbs1rGcoEhZaQdLKyVzvLO8vNoEbdrF
67kAMojzQ7m/tJVK/6oM+GEiHuE8suByHjMseMcqDB/kgrDNqztkk/YypvEk2hZB5e8Lrd2rRTn/
XE7G1Lqc9P85+e8h6VF7YzuPQ3RxmpR7IwvH4si+7qvcELO4IfzqkwgMRXHv5jN+i5PgoXW4hbzi
/9APNAXIh+fUl+KF1B4i3V9exdqD1CQu228pbaQQK46+Pj/YPSXuVb3oNMzKOOyCvtDW/ZBNK9XB
0Ci1wvQ1jEuU2YCxiyFyjVzMxRDZ1tXtGPo39o3sVyqsKje97ai3fqe1txiSsDWNuvBbfUT+rl19
vDwKWAiHGABPsfKiLDsB/Vkqk1GLDsnSGSR9dpIDls4fZ9L8bfi36ddwWwvnndkAiQsn5RaFal5i
2EEqt7NH2iXIS2UnI66NpcHGWURggwzOgsRcwmW88A3tlsq5NC49hrsKEER58FGoQlLHuRMCQggQ
9WRb3bcrJ6FGvXnD36rbScQcjOWN22V3eolGEnr56FYsZQxU0P7TXMhvWTR/NAVtd20KQu634F9z
88VwSs3NHLXTKCXTCXUorWA0lsU8pRst8gssAvgO7lRsWldJRemnBZNmH80pL88UghMg8XPg7ZCw
+OfS1JcR9J1S+4juG5oDfr533MrZRUFkvTqzTwUIDEamd6997TqvsRfaO9BExhHud/oY8d9bxQue
I4ff6IEi+Bq0DTo4rZbdatAXUWQax02ArvGXdmzW9NjfyqnFtd7X8sdqyPSja4zObi6t8Ti0UEKq
Lv9ikzj4brfFYbB9+71WEKdwIDuhNaqWp6YjFYZwpvf6KxSg0yW0M82/hxp+eblqaH2ENktoN6gf
Vy3t8berpqSq2IOAdCjm8ewg5nNgBfCEqKqXb6KlTwbkMKrleEa1dTxntrHVmhGmzNKlBwn0yj9P
p2RxvYyycSOT/3aty0SXXesBO5w16nbYzveryQ3SxWjQeE3xN2HL2CXnfnEtvo6KwbGMlp2RnNlE
fASPfhlvege1u+WLpoB8BDiWmtnJX76N0pmbw7hySjaB175EvpwyLAcZ+WPebzHg5fsVfvZhd3RL
3diXC2wqgUCzd7OaxWNnqk+XgwlYz27ns7TwglBOjZF8uYCyph4IYKdr015GUc4vnhCZlItJT5pn
CJlWmbJGvAMPwXBIX+t/X63iahdI1/VqcoGymyCmx+tY8F8FG+td6z66yVDv66JqH9Ia7YoocsdP
kwE31wsr41tctdtWioB2aG9sqwq+az5GrHWpW5/UsEgRZ1fVhzx3sr2VqP2pNLzyRJmg3reODfNj
LDAwZKtxL4cqnRycZ/t8e+0LSie8LzzF3dsx4sl/DHA36Txf2Ub/uohMkKbmpc+hbftHaUl/O4WH
AkjNTZbYjyG0lGbdVcFBjwD3jBViIHObmuyCvOoAGzl68XQlPs6OXa5ltPOd6lGfWzbsdfwSKVP0
4k/KWxbZBcBQ4uOJHx6js3ong53ljie95OdOOrPBCC0EoNn1z5dB0MtwfHwVvilTO1MP9rpNxVma
To+CMAp9j9Kqw+g9WYTbIypWOz9N58eJvMMGcVy0xUkZr2xEEr6wVn5Bg2f+4WjeGpgSnKIsjFZa
Ovg/066+L8tM/zpXZrUqEMT5hGOaDv7cn55Ye45bT62NOyw4bOTMUdmr3Xm+GVhnHwbPd26D5ZNj
A45Tn4TsDxWKnEZfOndIppv7yjA7DO1I+Zo9oEmztczbrDDjHbbv/WMfxunGbTrttU0S9Pbdrvri
FPNr0MzdD7/MkeEN+Fnb8XviKVGwUlTzbtJK+yv6qCxs9CT8HIN7WJexpj/JJxcZiFdFy/RNR27M
2JSszJHw4AWpNt2pbr3wweopHitD4lMwN4J3MypsMjNw1POy7YHvzwcLp+T3TClUdGAKtFaWsBxp
MFW1qqe+zrt76MEsMpd+MFrOJtNj9egss0aLu1qzP7cLqc3QQvBKaWeshbc2FQheTdqgn4rQzt9s
XIYXmpvj9cVJ60tjLSQ4ieohIkJHyos3CwPfX1HUzIy1sNmuUXItN7sw6MAWFuDniUKPUt2H3Zhy
TwIHySvVWhexxf9mWW7LoV9WTfZEtu46IMHBMuM6MMlSTDrLv1wmhh18gs//ILsJ20qc1eDgjQGU
MPlUICci/X5nO8fG9gdUw7EMQdSxxbA36F9Mj/2qZ2RPMIr7lyELIbuqqnaSQUcHPBq4lrYTKABK
bf0RrUskKpaptZm196ad38pgUCjKAYUcbc3yzrnkvXLT7/Z+7cxbSYONKQ/11NemozRrRf9R9Yl1
Jy0jLVZKE2Ys5FTncYawKwm2oerCcxmaSK4VNtX9yrFYfuVtWL1q8atP9S1YDeF036JY90XDO3rd
NrX2pEEc2DVmOZw1pABvUOZV9/yC7YPRzvGmZnnw2eiD706W5W8O6S0ccsgkoeG+JpkzN/3K1dV2
08cwouxgilZK4XWo4EXZjvJScXYQADqRsHV2NV4UTzPuO1TQSgVR3vLG003zp6PHSBq67T9c1Fp5
XalsndlW4UaX7i4rSWvLjoWiBDYTY5EdqiY2z7I7kQGJc1DcucQVsnmZ5vwQ6hacvmUXI/ueesT4
Ow/dY9tjSCIqY46IkNW8FHZ/7ezq2F1dgiT+GjnU3CCekrc3OYTA+w7Nwn/bXugF4g2Ip5LdXaww
DCTlbuJ4eI+wTz24PVu7rjKQC6zj6Hmep3MfeeWddNWa8RERmoswRlSp58acPkaN0AsOvW6bJyeM
LNybEu1T1hX9obYMUvuloX7Kp0rdRrjV7GW0C8mnO4bZ38hoFpU/UYdo72SwxPMmiI3g2UiQ1Y2U
H5crFE3GHqN4vrQ0XuJoSfBpKvU4p8aiHTmQ/kbxsnQtaexrU9LYjsanyaiksX9rSpL7L3OzmO+f
JLl/Cw5VltbLpZJlVD4ox8Z7H/KjOFlon3KF8oRU5zJcBLbgd5ODlPS0OPuaNI53r6pV9OrUrDoW
jX3XK9n6hXGwA1Rkfu5j5wQgdqDoMpZP6rh4N43GZz8qcdkK3HxjUfv57LhOgjC/6R/bOrrB1hSq
oWocHdtqnmCFt09pHsY7f040uKv0ycE2g3c1Ur2TtFTLRmCZSWnOlzAvugfF9acvL62ejl9CZUDo
0DDq/ZSlp9ku8E/HMQR1q9Z6sfECWlXW6P3gbYTa2ZQO+coqA+clgmO3TfI5PaNunZwXNUN3mu+n
1Om2WQlEZRBLPGmXIRJBl01pGfvpPknDcm3b+SNO5N2diBwOBUbIU8uzWJpW7LXH3FPStYjs5dh6
Pvq2vi1j3vAoLZaPibdQj01MN91fDpdXr8t5AVpoAs4IZkPbupaDotW1U07JY5EqltOcleEl6HoN
R8VHwMRAG/HOYjvGpfFZ58G49gt1PkkzSosNkkLWy1CiQK725bsVJeZnVzXKgxd4h2lyn6lK3ojT
kVgbyVk0T/sw7urba3+mAjzxjLr+zRWpNFV/59cKnLWFZyIHGBXmuY+LGzfDii2MlxTOol9JRcfc
OKFt7ERUzuyQ6mwm71vmunC10J7DCgRaopSGrrEyVZ0p2C2xMihdIYpygWsb955RTQ8XbEcytd5Z
kghm5tn7eW6a1eVfHNraR1uGOwMIH6pM30U1HppZuqU6U100v1MHAu+qtuPnmtf/TaM7NMMsjc4a
tmoyo4os774uagh3jVkf+rfayxUYPoP/SIFFO/HmeRsK138ENeY/9shr7uC+Wmvpk1jAQahxFna+
lz45oLf3GnhtiGABF5pC1Xj0v4QB4rsXyXU0ZZJ12FX8U2ptYEHAWTG5wz5ezlCn+TiTvusoWJ4Y
McrEOfktG69mrtstGX/nocbG4MHBJYK6dq+zoKePmjoDlRrdBlVxlC5EQFqFFxce3Z2u3l0illij
hGnnWnNzvPaVZj1iFs7TGGM/nFUhQ8f1bWZYFSYPao1cwtKmeKbf9Gxkf+uTmEpiqiB+cXUUL6Wv
ropmXF0ig8I1N9frWgau2xVSSGrH1thUUuXeG9kxtkOVffMx5Es61Xov8wznqb9EKAN2IkNkXyIa
lTsgZNH52HXxuxfpyqfKxrPNi3NkuGE13Ux6ABxe74rnyoDm6hUYRnjIi2ST86OqdPZpw3GllaZ7
sSQQpXijZump1C48HLmvpNNTY21lWdYMIQz5ebmnZOAy+3LLXWfKuEReZze62yM85Nef9CDbVMgq
fU41Nzo2PobDnRcv8lAiW8o2poSuFyJq0wJY3UyxmZ/BV5MxRiNy1eQVcqbS+du4xGM3RUqlCvam
rQ9HCblENxaQ+MQKQVM67UkO5gifZTXbsVmupCNTEVW2jcXEWjptCbiEXc6DYmpP5pB0p9/HZHLE
NqQs9OD4e3xUdKicgRJpT0PNxndROdoIZDsBloNCOtJeDnhuAXVLv4C4m17dZ0BaTn/0S4Rmohm0
zJTB6/R2xBpDsbzvgddpJyPBRErO/taUPqV0KOXKaZl43iYOuUFknpIOOAxN/gNv3v408jY5tUDy
LmfS1ywD19G/9Wm6g9VGMe7+iFXROdHJYY2VTYZYbQ/JDKqatWV+35mDcdBZNZ4tt3fPqBMW/q5s
QSxluHytrdYKUb60h+mI46ZFJiCfoh+Zq8aI7+lvQqfkXbfGyi77Zs0LFowv0xOAbliM5jzc1PXs
3sJFczfYWuR8j8x8U3pW/DS32A/5c6Xu5oYV+bosgielMWZ+hBTzQwxO7qsSrukSKwctGOwDeGVr
JU0cmN1N2APuR+GSZ/BY34PEMF4ra3hmc17f68uiZxmTlozBsPyt9WtMIpd5ZuXc9v2YAsA0htsr
Z+HKb0AU5kcwqyO8GiLkcNWrk+YS0dbw8Ekq+rtEd4Nj6jR3PH7011pVMc4J6rt6STpFc5k//Bor
Eyc+Yw8A7YIkraXjSNypTkF1r0V9VTpzJ1du9Top9yN5S1gyNK8DluR1VVzYrCZHsJ7BS5ecNlHA
jvoo+k2Dvikjq/3azeO0DW2nvvGw7nhSBvWHjHvZIvAc5PZjAHPzhCdhtC0HyD64WJhrBxXC0+i6
aIrHzb0csI5s7qWf7cnposwlA7/6JOI6oVLgZCFxgkEKgq05xqdvlYYuj1fZLTcoTcexj0mkAmML
Mu2hRHdjCDE2bNVA3zvx6KEMTRRq38u2qeMW02OI0eoXMmkIk+StfpJL28hzH7qxmzfWUiAteuME
CMQ8VaaHs8TS5aHfdePqPkI2dMmhW+qjdaD2eB4plPJ/xZJBVtcm2+wVKNZiGwcKEMwoWizJWut9
zoyXLLWmn3X1iQ0d5btqtg6sU61/hjCjpttO7adxCJZUmOs+GCaviaHos3PRhPVN6QD9oQir3cm1
yz6K1pMd5uPj6ITtPTKb/iHAYGY78ET8QsZ8TVVV+8w94h9KxWGrp1vjF4X+uKiTW6TZ3roWo6tm
OciZHJxeWXWpq9yIAZZ0jWanojhKZWyq1XQnv32IELnHKu5Wfnn525V+NRyjaPgmXfgJqahOWKm2
LpNI2UqnHExrGld2lL0aQAHv6ybYuE6a3kaLlrJ0YZUAEG3yDyhUms6mt4YHiJ9sCNh6OkCDo2Gv
aKD+SNnWuCvuonGwMClWydJk7fDuUavCX/INXZDopjF9NKczpX9vjPC7Ng7Kg6rWqFbUHav7JRyl
zHTjTEF0QpHd/GTb0xrt7OGd/I25n9Fv2sn0Imxu9FrtXsxKMc6QqKq1TEfGlmca9l+3RadEz7qP
8exyWfmhlNyd0U63dW4xrMEWreU1rmh4cy0KTnKAWTpjH/kkpkpjnCuHJEpwUfgV8LdJs3OZJFF+
rODo4eYfk+RCjjNTbu5Z0ete/FnB0fHUxH31xCLuR1pkzdeuc3A07zT1HscO99bjpl837Iy+xkn/
lKpN9QJHPLkpq6jfygRr/qb4AJeBgAX7qNeyA+D55nPepTuZZ4XRuFHRmTiFLVzzGQ3Hg7hSomFt
UyKILUpf/7KrrFYOuiwPU9xU50vJGD9OfB2Xl6+6HGLHP3kAYW+kFaiuc25QxArzmLWOlzvbaQjw
gVqatayus9T+2nmqdpQ+HmHevavr6a2ZtlvpmpZlEttZNtmzgaOXggCU/JBykPSB3U1PTqIoN/LT
Xn6DICgOCaKBBkIBaWi+CmWmCPzg/lernovwPqrsVyHbSAtvgUtryOZQImfQH/jFVTkar3qjUPkt
9Ak9kcJ8k3RVV1cg2CkwnSWX5ceetvFMZD9l1KKGe2ixML9kukpsHe7sEjjyQpKRA7nHNnOS56yb
g/+h7LyW40aWdf1EiIA3t+0Nm1ZDaXSD0Dh47/H0+0OCo+bSWSfOPjERCFRVVpEcdQNVmb+52kXY
b1pQQaTeFE5RfYFCX0laSQakCRCiekuc7mYaEy/xWa3f7LEOqYXCCpFBCUuOJULZiNixgh0U7W72
8MeScKeIp0evGR/u68mPLGLKdwp6s0MUZs9GQpZ7yM0ZsezE+6IlVn6OY9zppLnIcT+gY01mfhk1
x8p9bvTyJC25eObRsfDMkwa10kdkqecnaVm202KYVbO7WiZb+hTt/LYDJLk05QdP49Eyv/Vujkz3
rCbqsS/wzVhw74Ao61g9OlDL9+YY11usf022W4WNIE6jXPhqU72AmFQggJbheNM1yDe0sMSUqoGZ
2lcZxiBecR0WfB0v8GdfddxnR2vz9xrOd1oo78VkwY8crW/S6rO5uBhWr2+l2XXh4phK9m2NXRaM
xvoBWb3+sQ/n8jFXsMVE3KvZt3YMxDHOsRQMjRGBfS5eGXYHCysr5Nai6dlqo+mmU+SjfsROBwIA
uQ3AKzwEaEL/+2hKqqirlf+jaUbaR/AvcyVYRvs8tjB0M+s9R9vshp5uemt8K725dW0+TOpOuqXn
PtYtAdLH5z45aJi2b2T0lzXucQDcMvSGe/3wS9ygNqDxleGYhYrTs1e24xkK39QcW40iiZT91/zL
vfMT+EQP7eZIhX9eHqBdyJEY2QJhdJSd4+Mdsh8sP7wNc9ZiVPfRyke1llalegnCGuO+RLr1BqHL
3TmONX8b8vnBWsqtaa69dVUTfc1db9i7tRY/FEo27RrX/LtfrNdc3Rz22JvDMVqaYmwUx/VrkzvW
g3QZUN1uQWg8ypjnhtgBZaTGz03RfW0UsK4dPmiz46nvBVT+GwXndNPpg/peVhmZM0UztzLaNYa1
fK7Cgx3U2nulGhiaNo5yktEynHkLz+78MC5LzVryFHiZ9yyDWXLy0t797eeP62EV8ki/ZK4XoIs4
lF+7vz19UN7Tye+fyCj9MBfR/tnClDFW224nTWUyNVjTJYj3Viu+Ot3wt2MpzplytrIvx9TeOcVA
6XE2cwShO81muzeV/SZE3pZDJ36EOCuSjQ0Ce6d3Z4O8HlD/DCLRgAnG1Yo66EJBPHI2WW4dr8V0
pSWT5nkaBbJS/yrmrKt5K5jWeg/b3SaJsfw8GRqRcmeDqJT4r9qLOnZnPRwlt+BOuD3aRRpsP2UP
5FYuE9mDKzvvjbQMFb2Lo9wmSvXHBLpwXUW6PmUnKG4B41l1i20ePrsWD90XdXTNly7DDDnTVf1Q
pg24cbvJyfN7iXNe25mTXrp21m4S3XdlA6NgG9SgnLdOOSFmVji3NTRvgcOULXVkiZULklfFwbPy
AlNOfpqduX+gXvJj9FoSNSG+6Cj33GIv7dj+hbwW1SDTT1qXuM8SErhGsI/4FfHytZznYLkshJbT
UJv4oi6ryEDnzv5iQbm/d0m/FrIx3ftUpr62U1wd4AyE/DnV/IJD57DRArR+wzy9SEQWV9WB72Nw
AeAwvyQqBi7k1vP/n4gwg50QZRy4LVfjs6s6u9TRALas18mMorOlaG+f0C7rLd+EY5EbwXVFuwiM
JbV7JKRM+GRKceCxn36xDdBoFtJPf7cRKe7C/7stLBTSm7z7jb0p8B6f3D1iZdq1rq3iEBRx9oVn
9sckG3HY1vT/9mrYa2WmYjrO6WofVOb8MJTaxyRdsbKrBZNkZeojp1UeMhLUd47+rzx+baH/C98f
f82s3iTI8/MNVB54qtU7Pyyt966HEm0aSvC3jlQy/5PJkwOgeKjK2v3ueoqymbygfMt73haAcFCn
S30k9t0hOGGD6jzJSvCB8B4JWvUSA1C+lKH2oxym+kXYzenShaDK2iVW3hK1dElLQqVL77Cmavgo
S9eU5X/kI+6TMEQOkqjKJdnVW4q+z/l8U3diA7d2zkn0PU5b53zPfQ0lf2mbp4fAqy+F7esDAEA7
AvK5anPgrZacMDM+amk//+C9G+G83s8PUWbqz84AzVUGoiQKIfr7yavbROSWatVA+oIZqY/TOcTS
b9mAulkOkflUT3b0teWkoKFBtWmbIsb83Oif67k/C+u0X6inBc48pLHfpMeuqreUUt6j8FCnBJ0Q
6NT1RQarASGAKjOdg0yMOic64bcOWHQhxPL0da9mhuKazEWOI987XoytWuz+2URKdF7T1j8p/2lr
fepf34ONoa99K55OYJY8Mf5sp/lLrkBkctowvMklipRvVVVYx3sX26jwNiUagid5AXIGPQAwFWrh
oVN+t4srDOVgdW12SRZDOenvneJv2+dxNsyuup8LzduhsBK/yiVredglSRxfnCW7I32pcbKaoH2R
xhRo6TUcrD/vcyZz+M2B3hH+k6CSsBnEpEspta8aRMO3SE+pEECvQRBtMekyrRLAY8djanHlgodq
YGabdGT+ltF0qiCTGDZqEpQ9W7G7ZS+XAbksXFRWRtRpnd76KzUeqsUQaKz6YNNanfmb6kTDHpSA
86C6cHn0IugOWdgCtoz8RzTj9F0a19NBHzv4R12dPNkzULKlJZciTYxN11HhkKZjxN4FhmO5kabM
0mz9WWkS5yZdvRV2R7dywdsviyhtVGO7dp78bn6dNbt+c9WK9E2p77tAn47iOpm71rOfKcNLOicV
lcb5JK6TfpuMF62lYCXNKoWrVy/Stf/PSW4KV29aykT3STlVZ15Vurat0NnHJRf8g7hPo4AWnQc9
zQHB13hTe03zBmnbnlHC+TV2aProPKOSuA1wSnjrQkti49gkDeTZPAkRb1V2Kqi9Kn8GoujuY/QX
D7Apeh6+eKUkLoYhR2fxTkkNvMTT2j7/yjeSNvXH7KBA89zYYUul8dcgfutL0ZAP9TPr32XvP0ut
Mes03FFVsn2tABNwOKefVry7kf3Wz6H9XA7Ik/pGcpBuyy3ia+aH41Zg8OkU+zu7gezwc5Ja65iJ
5hjUaXP86ySJclNUs2RSZFbaNlX78Ro6AOi1EcFXbE9I5ZfJW73w87I8M04GpdaXHsYxeypCkF3Y
aBQ2//DUwdg2mAk/FXrE81sv8oMBw+q9773fBiVo/uLdTO6um756Iwa/Sd3o1zIyMKkF/7SL8Sv6
sfxgqnLdySl5oTtZAofJK7O9panj+9QnGA9UALX1MUciz8biJWvU/iKjc48CkBkF/k1GKzW4NJ7u
vsigfSynsUXmu05e2YufJcSsmuQxjNHacpbl56zRLrnPkU2myA8PO1XfVmZ+Mt3U+F76yKkvppSu
1f2dUFj+rXBzVFx8x7h0Cv5TMYTb3c/QYWqdv3xCHbIm/zXUydVPq/4MjYfuY1WlHxadPPvTqjna
v7qelK8YWRQHvc2VI1lJPKxBrephVL6DpTKu2KobGA0O1e9Z0pHVDcP0EU2c7I0P8ZPE36eHA2Go
0f/X6bU9fkw3TCuV6bKs7zlwrRIo4U2xy9vxQ2NEhEM8o3PPvGHepNXovmmAZCEkqgxYG91wlYHW
niEpjUWLB/XEN7CX9kcgjnyoJrx9mixzfq7wy4/UcSXdBaDh1t/FzKD+zVT8N/E4U02PzBZ1vV9v
k7EYNljRmjsZzzQluMrdrOsfd/e+T7Nl2HPRFPh4X4Gb3VVuPj0mfuBhw6ztpXW/WEDkH2HjlvvU
NiaeUMSCFeY7JLdOBXvSmsIzn6fp8dO02EfYwx3INAOVkvewP6JR46E0cZCmDAhqHUP6zwPrezlv
OJt4KQyjT+dV6XQj0z/cl5Ul3GXt/8WABEc85UYvU66Z7lc3JWWHVIb6RVpyydWC8uoyKJdmCnps
0lRz98tAbqrVTfoSFj4hqfyGTBT12LaAabORyX2B1crkxqgtLlWv++Ve/xrsgjLXvX2PgXmKtHQY
1+tkpa6aA0xtpGMWK1rZTSCftJj4LBuLLOdfqTZCEh6yAZHOXHEy+Dp1g+21lvrrzN4vkos59AfI
tg1lOnxhxBxmtYDxoWaFahZenKrP9AcZXs1k1vG6jB47KNa4h6V6CNQ/jzl4RphmGGQ2rwC1PHvr
d/TKUIVESRnj9tB1lQ8cZAmXQJ1c5bkY6401Dq19kOy6qTSofSJ1cJCMO+joqds4TaQCe14S7/eg
tLcJCnOnwLG3/pFWSoJMjYFZWexxGp5b/bd7U6StpZl5kBj1hdNyHxVp63tz9XeNQlDrOXkUJDWL
3H2F2pq+u6+2PTTvWuZ0r3FbHUszbt7Jw8dYZ3vf1jHVXn4RU+XPYHBGP+GcUhMhccXMJjBAJ4wj
u6RltBzJuCj60B9ltExcnn3OxNZhGc0NTIDC0O8eZBQ2yTvyiT0CYwwuEvTyi8VG4Z3nWhk+RLmk
Bht1DXKbkZ/s1+YizPWh0bWMOKX5MVJGGihQ/tKPzl+FvO4jUviV1f7rQjIyk+Xcrp5ZSgzzHldr
U//hqe7LZNvGc1W75c6Y0JWUJpwk8zlrLPcUo0SzMZamDKip2sHt/1Ma91CsUN+BrzoX6RpnC/NE
G48ZiwzfCWivf7UH17/qVomAohEPwCNIgkFMHzFCXvpQ/TyrVvkX6i9bAfKoSq5cOdwh/rIAeNIZ
8U6n53CHRI/xNbfHP0pLM55atS1/WyYNVdts7bEt36xS3fnuWPyowCpvNYTdls0DsDwqxAedM+kX
NXbDDbY97qLAQchkd+RMcXPB/7d5hanDqRJRyghm+b6ohv7UTxjONwgkdWGZfq17Jb7GsR3upF+m
JzBocifWEW9uFsXlcAyQobaQW8P2FjEzJ53ffc+2H/tKv8RqoXED2M8ftOSkRQn0dknf/hz1QZW9
odWbnOZlVIIDa2zYeoy0eCGHcQzF6V2pB/j/3Kw9DIXN0vM5ZgAove9TBSeSTBmfSdaklEB8DXg0
5BHO9bC+kjn+1oXq+OxWfuZvatDpsaHHN+mzKkoXwF+uPXm5veMbKhuYf6uMa7HMROWTze353h/z
xLhBlMQImDLkvd/xu90ElmjGkj3okOvKEjM5tAGn9zQfK9Rf1HnTLJCW/xKx2Ci++PhY3CM0EyVw
PQ01hH2z6tbXaB/8JIYK4TPxC3+PtpG+skvv7FArDv5Uo3Y6C4lU+qncT8Bi8vAxNou/ol6ff3Bw
hUBVVsWzEfTKQxArzpY61vzDH4bzmJQj+ssYvBhG6h1qy6l/d/VxIwFKiJ11GdXhlVSL+qoF8VMn
ZzaQNiC0q6p70/zqh0gVQGZv2OIr2UsZUwbzTbTo2kXDYFBeEyfUv+tm4O3LfvTOSJkfVx/71KB+
Ttlp2CI5kf6edUD4RZmZbKFZmt4/Vp196zOz+da0CEhkZHdekNhIwLRZsNz1zr7GKnYxnefZq8Jz
OSZovBYz2ouUnN/yUa93ipXYh3A5j5pIiz1Xqqg2V7c0Htp9Z1knOMxduPVGf745yIhAUYT7B93m
vzbdVj8MvGZ+SwCLIkjsz0cAMMn3HCmpBBNu0qMpW2s0P6WbD2NI3ef7L9HLZ5QK65sCAXU7ZPWT
aoX4n49+5wHt4KG+tk2TsxhmWP3pDsCIg2Kv4wT3JF3NaAW3ZYFMjZVNoujq0Zv07DlY3D6BrH1x
O76yqdbka1ei9/3JHVCI88eciiTfzgToBKo6y4s+JgWIE42yl+Z9QJoRCnBoZHnaYSib8Clmc7PB
tgjqsU6hwMiAMknTrXDJVhJ9esCLwviamX/NZBvevVzb23ZgNYgBRRpy79AnxykBcoK9zlGaltp/
9OVLn7+ERI2618n17YbF+bYdFB/uFfoCbmKZb9KHrGitNO6r9NSDy4O04JRoFeGz1vfhA1yw+mID
N0Myopy+W3Z8aeMhPDYmVb73ZkBBQlfxfQXEMB0Rso3QgNXV7WzE/e9hnTynWWD+M8bRVg89/09/
7NDnakLzS6WU4963YZoYjhlt86bFo9MsH2PVxmWM0kSyCXyjuXpO2L8FrWmdhkottn4JMno7AB8d
QNu/pJndv0H9NHae5cD4C2GjDCE6IctSPl7im8GHC3knD0R24O5xoxm2QgyQgZVpMNnOPnBGvk28
w2+ZN25RUue11WSQLiG++9dP7Vr1KSvYyVH65GKVHl5ZCR8QvfSfvNnicdpZ5SW05u+BlUzPTl/y
wHUH7RCSdrpJxBpWc2KJ09zFapa4wY70Y2yqeBbrQX91elSql8+jfAzl4xmb7GMSPXFI4P/70QRz
1l2zJn+SiHu/G2vqJgbZu36yZWAwreQ66Scv0i7k1YNbpS/2k9miTjuCwKMcq3fDmTz/Rfrkkiyj
/y1koFb4ACKdrWJMuV4tHlcOi4Z81AM4vU3fhX9A0NEOZaSXiyJO8Buy8x7+RiRoY8Sav/TTwg7K
7fdwaVGNTF9daEkyJvH6+KeJFvZbEw7KF2dKn3J0/Z9kyGmQOsh11JklXDWpt9tD7gH4Zy1Vg8Zq
L6J8MjrZWXhyM6fcKSOZyA9BkXmqQ5STcgwbFLxYdrHaB7sKqvENxX9jvSCYgr+d4maP+FBMZxnw
G9W43ePcENCsUamXNfY+N2iLY5tbVymgqqVKGsjxefAsFVlnjI911oLKUB2HR64J7JruMWr129z3
xUaaM9rMp6jDZkCa6QhYUxnzHJBGpj1aNtgav2qLjezv2eYiT5OSB5xsiM9r877B/9T+dD5Yb+EG
4RqsW1cso5IHuZhpNDUbd6woBLUtgmfSlqGZNxKVzt4191XsmEdPSyHL4fp3FbutMIKxBNon3khz
cOABIlrunPuLO48zxt6J+RjnZWBsChxVACrxvpHOIGak5jT/CLSiuK2m2SOpHc5Ape9g4ua8hIuU
8LTUEuQullqCtNdb6a1FHxjc/nhc5uiU6nYfTOU4DEFY8LzLMfl8r1EOOTp+6e3TpYkLc7rzp6w6
T3yJ3zGIz5c61XyTZt/gRQda6rV0EYXwGjxBl0mTXVdPQRR+lyBo9mihLz8gRBTuXIB0PnjAgbAd
qfKb3qAcu42a2oIJ0H0VZJ0yWOWuj/zu1MM6Q/XF/2jeR4ta706AQ4NtnlS8DCavtk+ysYv0BzRV
9Kd1WzcMWrDlC1gfZQ/3sZFz+pNVd91GJvTLdlAGmBpbicHXadn9gQMItuWc1LDIqgKZGnbfJ59E
7saRHaPLU+lpmq65XfMg6xuqsbiX4xTY7axsSo5iZm7qg0t+BDyCIXbm1D/wXyiCvaOmAVP76LTw
lzEIXX6E/Bb5PzUU2uf1hxgF2XLHwtJcfk35he+z1l8UY1Aeln/yvSzXv0Oigt62KMCG5vqXy3RK
Y9HJs5qX1OzOMUQkXtiLDJ4o4onkHX4MmwTK20MBz/5ffbwlkMO9sosUd9gaYFlOkdMZZFNLBVGw
KA2goBlKeW4WXOS9Kf9ceeeY66jgJO9NGb0H27xCv7q++73zKgeNjubgWyb2GoaVHMph9v8Ax8h+
DhgRRHL4Q7VtNo8o00ZnvXLjc9EN1aMeungVxKb3JWgdoNK41511PwULbcMcNxM3vgl01LfVhCdc
mtwELSqj0pwX7EXgMHoPtgL1BeIktt+N9YRge/3CMfG7nHpaMhWANoLsbA9l9ftgX6jj8W5DAXTY
SVeJ9+bGsGP7rCupu9c6py+O8Lswwc0oe3Non5jjwx2canxr5IMln4J02CFZG398DHC2cSk85fOn
j7ECCphDGdO0OtiHagH3HPR9Fu6syklOyQQWnte4jqwW+xekw+aBh2alg6ZBLQlBvO6hNvUbaIf2
EIHQX08zapQCBSSXDsXUr/zT2o7zLnoEK05CF5Tl2icT4SZdo+lHtghYiJTFZHRfpw5QqbSAVDcv
WVB9zce4uq5yGE4NEm1p+oqWnhGHUwHsIDQDuLt1d5lSqhtBDPwKHgB5hB6P2xnz3h1QIY3q6tSG
Bahwv8aWJNMVdd+jYPeaNL766kDY1dwe75ClNZQ8wRRDR8mvAC6ybcO62/CkVs4BRZDXKDedx2W9
HCv6nTMMOHrs8E4A4JY46jOHAzhjWv9FLlBgD32ses/SckxL3yixq16kGUyqtTfbyt9LM6+r7jIb
M99hLxy+6E3THOKhMS86pnBP7H+D7RiS6QYaloBxpk8uABb1fRGpw1bTtPipiW3cVthmDuc+6r5K
3z04UJTuMat5m1s27/QheQJWPV7WSeQHtIcE2ztBFfXjaF4KSwlW1pjAg6S5gowa+/No85/NbmmW
aCZvc8MpHxJfS+Z36pnaHoU73vWKT24F3Z1Fzch3DuWiuXS/dItAUwLG5gCgrOfdxaii1pT45dYc
VPtmPX7qkW6ZJWuqE3wdbaC4AZkZPFCW+LcotL0bFlU6DiYVdXEZkc5UUQiqE6QwIIVdjXJuVb5O
hLdROOyAECnAbnrvdl9HRk2VrStvZHTIiP20lNxWflttQocMsTRl7lQ2J1sxmqM5eTDqnAZZSOoI
ttlm58ay/V29GC35A/idAYWFi262nNmmMVqf9esDPG27Lf9Q3aN88+WiJt7A16IcD+t7LPKCjscr
1dsozL9+yOhzDLJupallWzC5+albQEpygVRJ8md+SfOufU0qp0BsX4efvQQkVOweqq53KYnO4bma
LOXVattkyQVlfwaK/jyD73u3ijw+Fghnp7nnHpWobW4x5+D9lNomOAzLXpRT+h92013W57Qe44mc
hc1fDU4ssHdZI2zVxafeaJ66lC/XkKjUHmwF23sHVawqibEqVrEOTr0OfKjlQiGrU/eSUZA4doOv
vsDFa/Fu9bLvgxHd5ATVomFRmORFLB1cGJjB39WhbfZKEvC3Odl0c3VvOAXmXD/MwHPmrj5MbWaw
JwYtvhRM1jtpysAvfaVvK2hf8Q90H6iU2udffllB5lFUpn1f9r72UPJjfTM93QdlGU0d1IvT/FMG
GBtni+Nxt7gbz73XHrNpQAf3P/r7YGQ/KSGFny1yg9kXJw6im9mn/XkmQ82WkBKL9Mml4Dx4k7s0
9gwsB4ffpfUp7h6iDFRTE7VCG+WXZe5rWYHn7Gy9L8jb8YPvA780tak1tp2jlLv7gBoM0dZMMnNH
VcIHCRCho46PEJoXOqoFumdeZEAuKiwFhPDlKh3WEih3PGGKa4VctjvZW3ja/dZSOUAX2I8DFFhU
dO4aHXL3fxfqkGFk/z6kP+7z7lNIfUfbMgSTalfl1iz4rAcNmqELnS8g+ftiOudYSdB8naHqRZaZ
X7XY/yEt6Q91VT3oyPvtpE8uc5a2W2AiE0BW1pG+DN6gLI0lX7BxXEAK08GyfPcCi6C++iWlYH3m
MMCxznwUnysPMA+WIslwsGSEtH30MOsqgNVrZ2F3UsWPZkkKYMUX5+o/49ixm11Y9qmuDzCg/XZF
Jmu+M58yHRMWGaWUWzzqnrLOjBcOf9TftMgydn1ZuDv8uvpH27b6R9Quh0czNv92XCs/SZe59K+D
S1ha7ktbC9bI+8SeDc5JHctvsoLm899GJvmU/nZ2Nie7+xpK9451Cjv65Qy1nZQSgRCjw5TYQi8k
b/yTNmlgQAq1If1quFvDeJGNZF+YWw7AyZscGXw+lNLye8XdmFpg8r941NtqG6A5DNllGL31ljo+
GlvSu942sa7vVa9G0fgeRZmxubL1nE5GbxTbOwy9y/X+kGOrsDUyQA73AT3HXCksq1sbdm+9Bt9O
yopD60CzmeCsqqG+Sqfd+7XK8B6USFv7pRgohcSf/dLV1iMKryWQtnuptmff60DVwQ0s8x/v/VNP
NQWozri/90mIjkYN4B7l93u/55IgwrlE43u14GPRmdeRTcuT320Pn+SsdsdbqTnm1ZwVY++n44xK
afpukkX8awldwD6fQgc/sa5AND9C0SB7LwvDltAAZPWBb0bZv2O4F1da8SBYM0Gkwac5jk5l3/6z
y1TYIgjyTPot1Vuj7l0/J95BakuXTJxT7FTCui/30wgcdTMpY3UeVfXxboEC0Hi8iYKY9HmJXZ07
a+LTTJ14nSW3cqmqqD6P/vBYL5pi9/4Ee4wrPMCdUuupuvGLPnycOXXtWqPsPne6y4irmOEp6tO/
1miEdhYX5UWYy2/hcxPhASF6DKMUQVGZsFxaL/2msQ0+3ftjP+sP5ZIVGLuguM1tCbpJKbZTQ3p9
J31eEi+mn0AVto1VRagCELh2ZjUvnE0xIWqqMinQ8zQ5yrhchgCkO8Qb9NTh5d7uAx+zzco75YMP
9SbYJlGQ3Mg3J7eyD0cqvz/bsYvJGASJYtN6ZXKTgdEKYSjIbd/li5wWDK11Yr0ETXmStzt9+RYh
XXD2UzhB65Ku3CrN8nf+x49F96HOivrSU4i+TuqcXbspzK7SlDvpY4uCHtR/i8E7g/y50YJ7ZoFo
NIiT2/sKuqu5yLubOcUuG8HyedCuat90j0UKx3HI0uSPBnip2/jRX1bu2Wj4qOULdZLmTCI3P9p6
oX+JnPQvibBz/1rqWfINKXKUaNgDSc5jXPSqkMXBp4sztf6fTXVpgsL4GPUM9yPYsOv+jFKoznc4
cvV4r4E6v7iIYR3LvByA56VU2SIj+K4Ozs2ySElHrbK10Rv7s020Ef/wvPxSYVi+n7rUe9CnCqDA
ul5j1OW2VwGquulymorR0BWpXenjQFWh47CcNMclRqlor7q8S2BTgxKQvlxiZA7pI6zSV7FVi/Lk
NvWaUNlRk9Q3IAKVg76cfiK/4my03E3oH+4TP3I/Ag3kRk+qPv3JJv8jROLUotFvUZ8BA7R6cyN9
cok5rWZtn1+lFc069NMmtfdtC61uBFP10EUR+42iPWMHg6nLzy6JkEGMSTLK4q8Ze55D5lnmbh7J
M2zNDuVPUxtfyoV1MzbdYpgAphLq+HfoR/o2coLquWrx0hxUhA/8rsG2JIqcbZBG7u+kUBHZC/y/
QevtgmR6yGelxqkbYmpY1OOt6ysUDIXFGqPVFZV5s3zp/u2TQLkog/4uc++M13XuukyGEMqysjqX
fNpgl20FhyGIjSGpPvCf0seJwWH3Dn8ONMcd0nFvyp36OeoTsuMehvbdfR35GVGCTGo06PPek6LZ
CJ7/zInF5rTBH9yp4TYhCXiV1v3vAGU7X+A0/xmZD5GuF+9N1UfPZt58zWK3+JqQLz8HAGZ2IGyL
r3YzKiBxcwjSS7Ozmnijcy55lKYT3tgcxZTXHGWDJitSeFZkHUWrSZssLCNq+5VnuPLkl9k/0t3D
ZjyMP6OQJfoUpQ3xpyi7JQsced70jRfgDUzyx1qdEfwj+k/rWvqoHkrDx6yoMrIvBcasOzML42Pr
VRkKZH54ibLCBVDOaN9VzouHCaMMBktX6rbvrkMOp6z+boFZHIskH44dTPAvjTkHm35RLp/GEM2Z
WPsGWb3cz3MVPhRaEAEZa/kfZY/TD2gLayhSASiGJrn5MvUmMNCu8dmoLZsxN+7TTbXUvWBrAqYO
Ec+dUnxa3Ryl4OKfAJ1FnFX7lyIJw/04eB9388+7++j9Domi4WUE1b7/X8QVEygIXsNHPzNL/as7
xluqQhNYRrDfKhIQ2xg9o997LXtdcfJedZydsf8nH5rvtYIZmx76LriKwH0u0XvHNxsaKdYAEbqF
rFMoarUxs8Wmt8WcY1P3wHifOvttLTL3nJAts2tRDU2ah87rmt+QFzqws8e4czC7Y2/W+sEFHvf7
AlpqKy/4EqFNfbNrn2LX0q+mM2/1qaqA0xbD2cA25WWe8ge9qKx3w43UBxTZF4Fhg7z7VAwndE1B
By9NbD5hvSiFcZTgqRqo0to4tshoUI6veR92zzJo6oeOf/j3pi+wq3LDL8hKqw9mP7kFO4H+PPYO
L6LcUx9sw5w7SuSgfee6Vqp2V0Bemv4KkrHeB6p6KupcP7QGbL7Uw1ILApi2iRIn+2Jr1vha5dlG
BkUaBxrMDysgwypdmgfusJ4DTuBmcOjLpvqWcXRz6376Dg6XrYSvW1dyI81TM04ct1w/OBgQTfYr
AWdMSTKTTH27a4kIPae0ekruP/VFSIwdcoQQL58FQyTQ6rNhm/SpgX2OBVJuucg8P/XZw1BYtTil
Y2O6K4bG+mLYmnIdrLTElMKyvuR1Mz8jF3iSlhLRhfl0EXXzm/SoWfxFxQkU0DhDuoZYimOHxUXW
0nrSkTW+gQdpyk9qwwi6E1Z2VBTj3Fb3E+Xiu0lTgqdnxoEL7FyRpfMBulv9AIzKRThtUQfCO3ep
Fy/jo1ujEr50SlCswJE5qEtbOvUu/ohZ59wj89Qm0TMnR7z1kmva631LxZvbOeDzCChQO+t9GZ9M
JacpI3Lxcsv0TpqpOyeV4nxYdfMVjgcG43ILJRlmn9bjox1n9fnX4U+R6+0QOQqvx2narG1/MOYr
Wg2TspVbv8L+AhOvc279tL00hrwId0VaA3ZrdBT1lpIXVdYyXI00pS2XNVJu6x7imtnM8UaINtKH
5qnbHJAu+JcQEcDiXjFonRLPJ3dKvgtS7BfhEL1RJxlcsWX30Z8Dd/jZfTDM3OmUxvn31UpSFpY4
T9ExdclaPgeoWYEPYtuvduh/kj9Tkr3bpHx3mu5mjJr5pLaB9QRTLSf5VD6uEbqTBAcs36ftPcTV
KvPpvhRqB1tgFjtrzjjSj3p0MckxbLxJ6b84g5M+x8V8lkHp6sZi73p281LFc//FC2xkYjyIVTI4
Ddm4L9AvOHSjOjz2OsQz017kw7wk3EupG//U4hHoK8mE5c5KH4IxgvazDcbceRKXld4DFjOUk4dQ
GPpgYr8SeCU6i7qnn9YQGdh4WTdcPmwgJifUzj1mxqI6Fick1IsgcbfSNOxk3MVFUK+jap8++/ag
vRSRor+Y5cK9cf7Vd/ZDRB4WKUazD5E5WvSdpdnP7YQRH8TQAbI/OttIQYf5XqSg19AJ+gtA/Omb
GyLVaWiWTy6SsF9WXMLwQJq+3YWlSw0RICO2+b6hsp4Nyv+Qdl5LcuNKu30iRtCb2/K+q71aN4yW
o/eeT/8voqShpvdox5yzbxgEkED5IpH5meKsG5rxiK1XBMma6pGgWbQNwpioxNwGvYlNYdrdS97k
5VkEiHgwgABoJ1oGEgb6xRm7M5LMxqPoUgYSJ47iL6qMpf0JZ8Fve7hCJdTR1ENFx52QGOKgy4q1
b6Lg+9wlztA7WlV6455FS6yR80hLw5rYF9NqYgD3PWtvVNI30SXC/pquDSTmbw+MKHKm5OUNxozw
k4l+IZxQAUi+4ZBnNLOcR8VpUF9/QybPAOdogjojaIOCvlsm29vcGescJRRgc74YQKTI+kbpKVBG
5ZjlDook8ZQWVpxjNHWJceEF6mQjOHjRZlC2i41RfuGSoRxvxTLXLp8+NBsNEulttOjSp0azon3c
a+p91cDCyScwvKgt5gXfrsoK/tYs4e2IUqMIFqOi1FhOwWIuaoTug6xggQy4DYAFBTVUG4Lg85RC
gXkR6me56pVhNZh1yt2xV7CDZ0RC7H5Y3OYklbtEBVcRaZfbnIQ7q6WflIgA7/MgexQZpKhtIOjE
Ubi58arntshFiRhxlppDuWTXFfwMFG0xUQzPmSto1ADeROrIjMnO5jbFoJv8kJAjcmXDPrmKnR4Q
i9pEQrCoc+SHidK704QskW7grnabhxbbHuDeQaR2RDInrmoNfmTe7OZ0TxH2P/t8I2TbqZjTt6vx
m52kT+3qr/FGMWnPa3xs33iOCSJipu9om9zgBimv7Re3wWdWHHyy4RdJsq3LoPp3la6UB6zp0EFN
gL9dBoxW1rZCfloEiz5xVmUkV4N+O08XZ7d1K8Rb2CqWm6ggqQhihQcTD4062UvrNHdJJ+udv6ry
XMOozvByEn5xduTTyo7ibD4UruP/HP4QU5olI16rRId2ElmcVphDtACTNLWKT+LaNF+gmtp6lGUv
2//mjCxGpwGNJM7+J8h6Am7/NYAz3K8Z81ISoAgxQ1wX0R3IdqUKcLDLFBdX8ijAd7mJn8cCjSjy
aBerQYt/jGX1ASu6pdL6CsZw6X7K0D6JyKIiPxiNyb1ogcR5Tfq8vM3DUASdcGRkjmIQA6gOZR00
G8WqjeFbK7tFVECMSgUC9s6EixJNVUcdOtJR3M3EEwoKBK/Ukt3h1BRPtxxRXfbtEc2nID3BdwJp
hBxbeGxcDapB4o6/Ouyq/+JCK9z8FqS4cni8tW+RjssVd4kVWkiOSy6Wlprqp6Lu9ZMeY8wXUMTJ
ppYiKbws8NO/TkWMCv4e3eg6WIvmPHmo8qBdzJ1OWCwBG3hH0XUbnaMlGaif5Ch8/bfWQJLSwX7t
5Ftyi3ic297O5j69KuEzWTFG0WGK19sfA8VkvT1S4MPBaFqpQ2hkP0jVgFp/g7CUYex9kvwDshAR
vgyG2d0Of426CpcxalQMhCIQJOgRRvqJPwit2iAWWsFqyfxH2/yiZqFyL+C5udKkGxnm5kqMiYOT
f5WnANFAG/ZngIj3lPbZ9Mn21quJI76YX3WNF8tKbxJ84aa3A5QtosfzWyEC7emVibNRtRcq+gaH
uf82Y24rnbcqvSR66ExbGXbO0Bb7Oh3vW2nivmnVJR7K5FOc4AwYKJ5zsiyvPtl1Vq6zES/LHCGy
Fm2cpYbv+Dm3DeOhHcxHBJytN0qtHpiY0d538P1fMahaVONovSVZ028TKiXgDggzwdU5KWY3TaIo
BzjSmNRPYUGmfM4M1CfRuyWRqaJ0JOKhcoYoLUbdGfuc1WCAAW/d4Hij1vx22vSOv8wlxHJE5w1a
B745/D301ssNUL+OOlnaaTpGgh08hI02Fc0luf5hy6p7p/il9UCO6Gw7TXlfWaidnj07cGHSJOZp
TEA3APeCIT/04WMVpPZCc+RsjTHimB5kvIU3N3RC6w5Uv3rtVVYXA8TK19CKQpSKcLMl4aq9anVh
bxqQqqSuaXqd1i1MBXegLjQoqXFxXw+hNvHuSen6jY31VIgQGPZyNkbu3iLKeb8Gh/QCgl6LqihL
Hk731m2jhXeOFXu7kNLNQfFt4wh+L9q6YMUnlkm5QnzTekago0Zx2ZTghqXGCmK0wb1IS/a0UMh+
IeGCI5g4FYewUgv2SG6wmvvEnMBytEVR2M3SxSj62kWKemn5J5rRsuKsk11/1eEhyd7+F4y2VQr1
0iFSLbpmyKw0hMFvsWgD6/sC/MFO6M95GY7Jjj+cZsG6IZiU7fQGl50BqXlc61tTXonxoHCBRPrW
jw8ad6IZj2GyToYSB9YZDiLAHw6Keksw3s1aNMXhFjM0fjZBA99rs9JbEjmASXxTXboTfCMuAEuH
7KGFQKk4pK9x6srXucMAujIUrURGAzlUoXiKwMO49F15uM3TJ01UgI7mRvXbBk4NTdGX6HFxjCzp
UXSJqfANPyd6iCxR4oEa923ppUOGfjMOTbURzUYFZ120KDCIpl0pz1riBlfRch4QXNZfIrdoronS
PJZGI72EVe8cxHqIpaBW5iOqH3X3Y9XKX6eTLPNuJ/1/9PyXGK+r6k8BObTR9tDgD4sXEwDgWoMu
f4qNLj3ZUQA+DDDWc2X7XzsHGX8N7jJK4MWXJqUsPmquh61RC53QG9WdWzUoAGdStdTRZn7P+Wb7
RdR8D0r3c2mnzUVrQF0PNpvw0FaTdxfGN+ZOmnEnmeyi5MACNIIR4Lvsmc8u+HkUrlr0KOzJfKeM
0/ch0Fc9ULJXk+rizgAjuy1Qe3jTjatYsJRka62PabdHrbt/Dn3IbdMD5bLmoX5SNnggFv296QDJ
dpCIeoq8fl+bmrnzfbNaDHHPVrZqQPs0kr4WH6f4TohPl033Jg0b/Xz7rKfvihF0DUJ5vbqb+0o/
8tb6QBVeFsuVfy1vjCOFHjfY3/yH5lpj2MHyskdlKyqHc/+tzDiNdgOJVjHqNfodsKtsVXlyfh5i
v1+HcaY/WRl2frIaet8SMoz8Iek/xiq+ernTvGmqLi9Tbp7uqVWAfOYncmhMPVpGmqLe6YabLPxW
t5880D3r0BmTU1IkwQmxG2lty5b6lNkFVeCisL57K2SMkmfUTi7OlDR0p2ziWKNbFZBcXNt1TA7R
tRPlNoKiOm1LRDaTGMoUNE8kT9TCpSz07STrM5fmBseM9nUvw1qi7DbX2vIxp5Q1x4mROUY0MYD9
VcybK3xiJKUgtwDw8Nb1tbcU4AsBw0j4Ca0GO/X5jRqw69Isxy8c5bmDiBFojiKSwWia0VV09UFV
nQeScjjmWZipcL3Zcfnx8IPIo62kK8UlzeS0/SaFkvpZS9R2jaWiDxtr0K7ikMPbPKtJui2RkLt1
if7YGg4Fd3inYFLTFl2mjpEy3hNIl03TxUDhRPVWLMlfGeYh8NC83rXsRW53azLi9RmBq+Q6TLr+
3eBWm5Zc67IJ+uQ6D/w9VgzKGuBAF3OWpQhT2hS6ohSNJ0QWJ86I+S2b1HM6Sc8RlZPabeq37V6r
+uIa2STdY5QHH2RLeWy70jmUTqWmC6twIDVUveWu5Vr+dSoCbr0i4BZbkwylQBq2K9EpggrXLY0l
VuDZPkb2pfYj4HtKYbin3H6EV+WccUdzzr2HV+5Km8RVB4WLfmrluEWUfdHtRq34JAIditNAMKYF
+tI+emUdYLw3xcVDF6wNjTdJxIwQKbl+pf1BMlJ5U0JpnW5Sure0DdAGDZOvPXJYaIKnydVCDwI/
Uk/cxtwiBHjOtJTfI3IwwQsNGLxvtcGnwNKbSVHbOWPd273YDpoMdHOhRztcQd/Orp3gk9saw6pw
+mYvRg1V2/PdKh6buJGvjR5+yrIg+IRLl7LNLRvqtoER409BRiU4dlbl3ZWFGp3ssrdXOjvh9xas
nRBkkqC6sSv24Xny/7EW3nhlEwDXDa0LLxpfpdB7bTqwsMrEQJaN6MNYLdXW5b/Nw5uj2yjci+MA
aGUXX/fuai+wyd/12cVUk+wi+sXZ3we9xPGBBU0h0wCyOfa+nmbNU7sqUXZ9H79ZKUo0nZIj5w46
wpkwEb4WYms1nSGaCjOv8p3VhwERHHRZs8UKKVrMM+ZVptd3ipLvcw9fiFYhyRw/jGWd71FQy1Z5
6WZ7nBsRyYyi8c6vUnU7Vnl4zIe2PkZy3mx7fMHRPEQEV+aVPMshFtv20HbveZiesSGZ5GRfCsw1
vEVpRHd5KnvvGNOpCxME/FOrw28Bm8yeuFy0qqvc3Q6VrN7hKzesJLXRVx8GIhDgUCrIpwSSo5mQ
y6ZoO1xrHfi9W5/XutrJRoUVhVP1zpJHbAoiqQx24pFE56AlX8Hj5EvA00DQpCBqLi7Pq071y60r
dm0EOao4X4WBN2LHQhNB+AGxaHTguD2OB+BhE5hGUd2vQMFV/uunVpexm5sveFhJfNUisEyiS0yY
L4ShHr/aXlRsRdre19QfgYLZsGiRAOS+WJzOh4/iWmFa/azcWfVDOckAGVhPZnFgviemTNZDMrp7
3baN7YC66t4cG+sCALZiD2iXn7pauscdysUq29X3HmCotOrarxLa2dMGqHhSHQwQW0yoTrLTqgfs
pWCYxG59T5IdNQZEE9+8JEUWUNd+hLgAIL79EJe9eu6E/UQbKIsPzarw060jqwkZBQTVQ9Lzu3r6
Sxf/y+FkSlkp+rP4g5//1udYMTDHovb0LFpzv4iNAnwk7QDvpbPiIp+EOgC+NIk/Lq0CGpVoWsoY
nCrL+y5aAyywR9jrD3UoD+fWTdtHzUjCrQU9HGV5Blsz7R9C7zZmw4VajkA+t1KsmXcYg61mfVy3
MmBMDqazpMYvx/BCJke/MpIPRV/WD2P7Mhh+fYlGD7Fh3Q12pG3xKfZVQHNT3zxgcsOzKIvyZ189
nRWpFux8HL8XczAXC9uN+pOALjWZYeLi432+IZ4+wJkEsKkaPT45373hnwaBnyIBseZ+Ml2Iqrtk
RhJszDFaDFlqocT7lANMeDSo6z15HTamzhjKRxHa65EDWUFSJrqPusYq1liLD8WU2xfLHNuDaIkD
ABhl55q8qvkjHqSNUw0eCgIGV4/9b4BEcKiwaBXAXDfUoh+hnLXQJpiiwDIqVm+FezKUFkYc3Xgo
9ERe2ohBbtGFwDvIQlE4Ucr+CqO7fpBzPTjUlsevKpJpOoN+l7uoYQQ1gKsZGCd+qaP4HRt1VWyo
bnTYl/z1u77dvoohMdNQkKyODKiCU9FYHpsfvVF3J1EhRra2XIe2nt0KzGWURUfotZCypnpzmSF+
pbjHLDaje0pAqwY3NFBBVuyuktQHsvQXNnZGycbDQ5+pxllAZkks+dtW6IxxK6spkLniyZJEkH2T
k+rW46PokGI5WjZ2hcztNO4GAfc3U7iKuhOU96kQPV2WrOlQ1HaKxuU6jnrjrA8Z1yzRJQ4xHs5T
v2h4+DjfoAOlw68p94bjfBjbHOJYqPXHrGyyAuogbbMrEe3Os4OIE13zDHHm9DKVpPzSVVpwbCy/
AAeK+HgDYgpLmNT/5KfJZ8BhHe/zT/qUbpUPvZ50b749MfBcL3roy2HYtIqPuHzdBMfaaXd1oesL
TM4RG5oOMaSZi9Ra7qYMcuU2IPrEaGbYw6XBeSjAk3klumrHIDNGJX6b6U66gxqExZZRlfeZq+N0
3FG3vpVORDsq81/tsOzSg2hbBQiqZTLFi3Y1sZQKvcVppPKKzSBTQtGN1n2r7BwxT/QYw7g9OFQQ
PvfVpEuCXPa1z0YFHzsMlSV9DK5/n9RPyo/TpISc3udxmuT8w6QedW6sEsIaZVIy4KUqqRcydcsi
x/9EVlPS9iGbSEQYvDPEJfaE06FxYgDbphft5j4PeCKCRWW3En1iAQOK1r41YHUX035S9CnpZDFq
UUSosFCASMtBnImDl2hYNpoFVwxF/jmg9J4MnOFXk5zipDzcTU4vzBUDImReJTeSeFHrADvnvg+r
5FWHsEhew/P/tfC8iOV1NjTa09wj1pmfa1FK0T7QxuuH/qhj8z/mYbgvpk9UNydQClyX2+dtu/3v
TY3NTNeVzUXENur3Qevie0CJ7SGHALu4+WW6Jpp1gd5acCfx2zTVvrxqUr+8+V92cAo3nV5Zq9lA
EyrXAaHE/MJmWn5gL7PXstjY3yASAjxxQ2AUqwwpohuyouxKUgWOshuVAI2pxFEWoVKrWMnWw2U+
jJ02XDJrXThZcBGhYkx0j2CFtmEBWWSOD7A+VAGcs1zgJOBjpvnzsFih9zdiublbnGVK+ftyHx5s
XhJU/pXfRHi4VZZC27H2UqA9fKhOiVoUYNCHWARM1a25PNVEurT2fCdZzuWsefRWrZrbojQWTNFa
40pr8UBi1CqXiH67V8l0v5hxpxxutbZJfpQS+FfRJUp64jB11RUGTLcKHQIat+YM6IY2LFnKNfFS
726ULP9Z79idUum3joGSBc9RibGzBkNmL0atcCzWXljqG9HEmZ3aT68YKxGsjBSyJavMlmK0g0AG
BIuvqzct1ZadBO7CoJxMq/Bj5TE3Pouh22I4qjgj1xzRKvTqQTyrWAHNToLytefbBYmn8L/pWieD
1piaeNgGp9sp9kycolx4EmdoUQYnxEBq8tgAJjPji+Jr5gE68c+DNjWNsSlSALh0yo5kIvVq5z/b
XemV/3kqQm+zxAL/2J4fScQoQFOWyD63JCF+PQVLPLBoW9YgYwVZLmrJ9U5RRc3a0Xv/NDeDqS8f
hwgyoNpfW6Wztx9CKDrG1eIWI5YQc6xeC3FjwRpkWlpMEYMflhZ984CII1P0JdJsbTP35yRrq9uz
zJN23NhKgoYoSJpDiBHiQZz9U/N/6fuw8n9fyv/T04gr340W8xP878tEScf15J9i/vhsHDWHdToM
VzHr9nC3ZaAB/O2hfx/7p+U+PtXf438bE1Nvj/Bbr3j02yPiIgazV3T8x3P694/7+6OLZcTUKmrw
M5jXnkfmvo/P6veV/ofHT2JADx8/oN/avz3sb6fiaf1zu1RH/q8st2BLGqSHfDqIs84wko/NfwoR
cROe7CDO/jh3DpnjPjzaH5f6F3M/LDU/0/nR/rj8h7n/4tH+35f64/vSSNI9At2Ink9v/R+f7Tzw
Pz9bCTeVCKbC3z7pf/Gi//ie4u5HBuzfvifzMvN78k9z/z/fjz8u9cdH+8f3Y36W8zv/x6X/GDIP
fHi756VMNMmCyEPUpcH2zl4M3EBcBnbPS6Or8B4FV64AO6TTn9AxbQPdPsoSZy0CRd882rUhXIdp
dB64rQCSlRHNAHE7LYNY888FRdNDqWeJ1B5uEmOOY0VVrgqtl8+Sl/anKPMk5Ces4c2mwF2ngfrs
YDAMfE7W7trp4ASmfQpjC+V7WuIQQGNn058M29QLJ1WlSjJvM7wBMFukN8otWgSKKeQgqEpm+WFe
wJQ67w4p5w/rOtqIglqMD6jbO95LVSnmIu3G5lh0mv9CCbignpyap7Av/BfTHr6i1oyn0NRKQ8Qc
oB3eiRY4eJQDIRSJVq6NZKDQDBKrevGj3DnBIkOfYJOXxWQ0hRjW4bdT3fVKddkDH/rZ286nIpb0
R4WYXIhgTACuEHC4gU4zKhMr23SlrfvJsxvtJcHMmbpQ/tjKkffa17Z98P0QH/hSQ8jIZXut9Um9
EaNV3rfLIJKUgxhV++C5p6B2NV0T/AVFTWUqh2ZIvC4S0O3vENu+Ir6kPPhyiIq6H0xeCGn3bqX9
ktJEsE1KPLBcre/uLBRs7zBhOARtqh8dOVeDtSYhLYDUzGWOyBGGuVTKu+gxCTCRc26dY11jiDqt
k7eTjjCp7h2WHs6ZxOSLCwwCVym5e3IRBpKy4Mki84DJ3Ylkg7XRMT2/Mx0d7F6Njt5IQsbyM/MZ
ozMVscYuwSCQpmmSjkYmClDR1Cx8290CO1dXSMsbz6aBTSYGLe7PUXQlt6MXpZCCCNZ6dHQTULhr
EZwOcGWQUDJ+jg5jsQnbPtiI4HSEPqCg0LIRwbqua2tUDNTbKDDUZq04rYckrMzKshKvYyRAtiI4
ywpnpQ+yshUvQSOphZ+S5O3EyrHqVCu2zdVOzNU1sNlZa2g7U8K1yyh8Mv48XXyb2vSUk094dUxc
W2y2mWMaSY+OZGCROHX7en4O9Z6a7TiGr1pXBTsjKuK1GPVlrOYl1Of3YhQJvW+wbdyLnuXd2and
i9z24cqyFRcDcKl8aiBr7mytQ3hnamZarVzSxL5K/VA+aU1ZPbVDsvTCLHoIS+lFB2p2hKY2bvUs
ypZtrfc40XXYkrdpd4gcM8VyLPmKFmD0UAMT3yYTeD5Wc1h7wdCFGzD+6Kw4hvLaRmgjjWpSnkSz
0XRsG7gk6pOHjjtkTxlc0twC4J1XUvZkyBGKoYggHOIIZha/F3dTZL0J9E+7DHGpo0Wk6vcaGN99
ayKuJPp8KMb3luy1m8JDo1v0iUOWoEdVRw4JoWmuiFMLsvIUx2OEbFlKDKilc1e1rXwKnNCfHM4e
Rq1D2kKBdRFZB7UJ+Dq7Zk9y2ck4Wqj9H8VBDAX8dG/NWk7ehwpbMh9gUjBinmiEhf8IRJvdn1U1
L3GfUfrA9PJz1mRvyCwh1DMYOPBUWb2uPX3YUFkoYM0c5oMaVRX+1VNn7VY/R1zy1IuoQT+u17Ly
4rXfGr+Nzri6v/Wlk2zNEuW0MXB1EKDqykeGR7HVE4aP4zU0+lXQmPEuHqpya2W1d8/W31iqUq5f
s1i+pPBOVz647G0bm4dSr6DZgpNYalE17ho7O8R6bd2bpWHdSxFwZnUk7yv6lExHCpO/nEXlD+G9
oljbEJ3Bc8Ib3Hexu0dDUkIOj0Ope8VWsrxkgYqCdLYMs930YVMtQF3VNXrbcFRup1lGlTlv22hd
owxyaia2izgTMTY54nUtp9Gy9cknKYAe0k6/S9JAvooeUgyToYlvgYYjQAyUjtwjQoi6tOjTLSWi
PJdiXjFVxHv9a4ot5GW2vTdrfMUCMC8r0ScOaeqkV816xlc9urMpY11TbZliEv5kR/pTiBzCpYjr
8rmbYKAGhLSzVHnlM1p6ML3hACEZxObczbzs3lHK7J5tx3YIJfNsI2kAFgA5RX50D5MA5ENujerK
ymVp5U/VwDHv033kgcHQ/aCZ5H4XQAnLtVva5tL2vO5o1+EhLnr7vrGdHraEr67dKojfWin6VBdS
d+8PJW8lwqVUQctkoUgSFaNUG1CkHN71zm22BmCZB2rAvi6vWm80v9uSecW+B/mNZKoYlhoy9qre
72ObFIReh+mj6APbdW7VAjXEnGtgHGXpTguK8SQPkr6lLBI6PliOxNCuTZllK7QRgxer6qoFTnUV
yJ3q3FqdtihttaMQMlgncZArPALnpjjTMyvZkZV+TIsGGXTR1xpT4c/U+lWsGdZmwJVsCaF6OA02
Xt+eo+IIaSnxJzyZlk4kpUsEba1dVJjKM95j4arTENTwdMm4d2NpiUnUeGjN6R0qcYNbF1KcLKQm
fB78KUtNeVct+/6HMdTvmtmor5nngLer42CHbEu6MQEMm/0dVqj9nc/9116v6x5DdV9ZZXmkLU3U
689aUrqHoUKwflRPCPkihmLnj4Gsr1upArcwmJ/1VotPxkim0vWwHbKyPD33kBTXXduNr1KNnYOy
5UqiSos01ZyrtYqM3ryKc1ixzrUwlGsm9SY4WlqeWxIT6s4CRLG+nfuG0srXnlIpKzFLDCjhKO96
BXXLuQ+FvHwF7fEtl9kp5wCznt04/h4HjfLdcMrFmDUV5c/OWUBFSR+aAJHT3pHxelfJxGWtBIUv
cnBSTdO3FPPO3An1a0s15GrH1vfBVtK3ulG8taq33V4vW6oHec3fmZtB6G3Th9oy9KeyscFWgX6z
Wru+1NxWILoNms7oAvjmUZ2txGjq4mbuj4W6lbo6PqtFbyxaoJuVjsSm2R4Upa6uMQJCT2MGa9MM
jB5skmXv/K7w1jaIkFUv1+Zdj47kVh7DDJdix8SlDZJR3Vc7pauyrVVkyb0PtRAxt9T7mnjmoUjb
5jWKS3J5id7t5TQZHuyOv0cRIQfDveF1zrPs15i+QCraBUruPSEN/CV2kNWzkna4YDkfruOqCY+K
UZn3tW1xt4mI3Zek6r47emc9tHjCcDeJCHkpm8V7mm8sHNIWCk6GT1o3nD2nUz4pRqqshlEzznzr
syPSSenGTgOA8z6SeV6G1VWe9cuksqIvKZSeSVmhutohahxWXx7zuM5I5ofNJm+V6sH0tRyxqdp6
G3zzOlY+RIHEPCtmEv4YjeoLzC/1dbRsb9VR+rmGKv7zViXJWxTbENAI0Gn0Kb5ITQSZXVOAn2nl
BdXy/EerTfL0MhJqg4FKVZ48KnJpfjciY21ZmvKeOV2xxDEquZfNMNzJhlXs80yN103eRMva5Yuq
Noa+mxhI16BstGWtpBVWUj3gCMBp3PKhUBuXb3yWwSrwnBoP7LLcNy2rgTWEJFAaBT/6+wiJsSfY
jxbyBwGCcEWdrRW0IO7UbHBR88/sk5fCc0z45A4pxHj+cAtQpp13RbsauLrCbinE3fquiIxh4wTI
x3uuWW4Lt/TOlponOwzenaOTReHe9H37UOTBD9NENkbupdOEdUVNQUX4PS/2oiX6xaGbIuawxjff
o0hrt3PXHOZ7bbN2op6LbGUZT4maLosx6R7SqYX35Lvmq8O5MxqMrHy1XGrAwPaiaQ/ykXLel1HV
kwvebvkVDxRv2WRVshXNWGrya6yCbzV1UuxThOgSg1T0wQxKjQsoIS7AGCNIlAZeuyqGrl5ElWaf
uqDtnlv9sW/C6gcEvCUXJMAkwZuS2UKFC/kIKnjXMay/pJ0CNsrRvjWoZ1tJjdZ1aNwl1XDNOt85
eN3FgJi/lEPzIbM9zAWpC9rLFnP5CfYGXjmZem+nXCqGZeKN+Qav02ZvaMALst4uXlTLQfdCA5kr
mk6ftuu+Ys/sq1a/sLiruFchWdzbEOsWrWIM+7kvG6MvTW9Zh3Fwu3vRH+n+vWGWGewMLtLLrrd2
MQqDZzGI9+435HoToLUpwvNd1b7ECIMcepQOlzgcV+zgw+eujXFpd4dn18rSle1XnwU0EoUzBbEm
CRsJ0RYHAGp05r63zX0NU3pCRL/AWmLbaO8VpzkXcuMfNQm0tuTy38tdTb8w1La7WHkqPbiDecdv
OnnLGpR/sbsB7jI1ncZZu9yVZvpJMpOAu6mwH/Zj4D1gZZGefOd7loThsQ319NQb5VUJ8+qceoqF
x6kCV12Rn+XSie+arHzKTSRDOju/jl3+qbUG5ZwZmXKG/GqsQ0kql43nh/dupD3khawcu6klDuEQ
8/rs9iDgVjZ2ZlhxTziuPG4OhqJiSGtk8BZii88TS2LL4BdfR921xLb+i5LbwcLD+OMudZtPTaCZ
myFter4Dsf46xBV+ioNzdI0gXReFe9D1qN9F7ByOmWFY26rGQK6PyAVY1I/yxLZWXpvsnNq5D7PM
+QHEp5UNKIdeB+cCcuXX3tbYWQMDejVhAi5bakxbk8cBGYImruLqzRc9NV+lEokupPYXaZ4hlevh
F6IqzfhuufJdxR/kg+24SEsZXGEXqPsC8RwKb9lmI9zdjKTipDSxlmyzAqIx4ESnyeXRy1zKokHh
fBo1HHHVTZoF7Q+p7dYp+09vIWXvenwHT9s4ikPXB+YRn2r+iMLivu+QMB/rzl+qsEu+Rom2itxB
ffPM/GyiM8/eC6F7OP/udoxt8xUYDATstnw3c4uduoJlbtEM2sNQlF8gjro77uWUnZ9Vi9htg284
XHSLNsi9TaAGvJ9N0T72ffk5DkpApCAtH91RldCfwvqX/5o9nBh3h9dUdsGINV+Di0FCrAqvmlyg
D6D6w6uWAFF0tMp5a4ryWw3u50sStvfBaMFjKhL1IgfY1zhFIF1as06QYou/ZVFtvGlBULLZdp1D
hI/A1fL9JxtNYhz6lJfSN5U74H0volV0RcXNR1wvcjWbKorl3YwlCmTEUIMqDTdDwl2zPOBOlfjy
U6739kIOnPrYYN6xqlPXwKUmczdpBYUjw8huheJXv5nKtPtsKnE633qsk+9RvXQNzbpknuksInJZ
Gye1uGnhr7q6mzuNqen6jbmiLJovTCT9sB9DRQ/iFO7TDdK9LfA1ueg+gxw138Fc3E6mnr+GMms0
/h4jR735bhGMHk2/xLMhvfRq7y/4vWVgR0zrmhT6165xizdZDv21p1b9XlhZQdI3S5TMFnrr6yte
AhkeDXQURtetu/exJrgrewhCiPf5X3x2hdlQOM+mYxbQ3vVkWwS285o4MO6rMvhCAk1f4qvVnkuY
G2W5EorDQoZYnAkVYknrzFOavXzonkO5eVqikYbEfRssHH/y81A9UjTtUK37ybTcTqyAr2Yc74dI
Tq5qUqTXKDBw242KdxHBDneivvs2aEXoienG0zz4GRgHXd1CVUhejsXWT53h0S1KrOsn2bIeV0E1
GbIv3GhCEiV73o3Z6+CQ4HKsgLyb5eWvkZqEK9fL9b0Y1eXmRapqtp9BHL7E3b3oddWiuEQ2GsNu
k4H7QHKj3js1qDVYtOmqTTTIKZOGJjQM/SuoTm4E+UgHiQuX5ErxlieaPYhDqenboQ2Vi2ilalBt
sJDexT52YI5h8lXEfO+z6u0kya/fR0MFfqYpyt7wXecpj9o7xM7r9/9j7Lya5FS2LPyLiMCb14Ky
7aqddKQXQhbvPb9+PhKdpm+P7sS8EOmgKMhMMvfeay2i10YXcMtwZ0+BdTtPWeQFdpt8sYrgIAKb
VQWMlUKgECp+msXogp72P1vMBl10iArjAvjwVZUi9QbspOYVWhN+T6XPAAKGr5oeSXsAqOYZesd8
X0edsauBT7JZyw23R8b6uYAG8XGCFlaXWuO5s1qW9FrzTSsMAgLVutpnUg7ImX+5mzSAPmUql6wF
bPi6BMi3SZpD1YQXBYaE+9lxmk+lGd4QkjI+slVvP2X6Qx7k1auFkfOZEQaoglJTTfyH2Z+ey5yn
EJhp76nBWCE6L2flrlWk4tjblXGDNnMO/hMJKNAoT+KgOFBVNDE0WawN+8S1gWp6QTWmB3NGHFO0
qQabuEYZnq/ltGFSuutykbBHvh0NSyQY3vBYhkxA5Gx3AY8IjJY4EFUXX/zE+bJKcnTmg1TEBXDk
kEcuGdHnKPGRyoCw9bMoy1U0rT+kRG1emO/bSQU4n8LOd+ok/RMJ1Uat1m8kZ4gfCMc0sF0m8T4E
SXHQFtKCeYjDu6UtERqxW6pDcjAE2mNbswhwiJWyAIsa3XZFhSSrmApYykmjR3Re/yRSFpbdNeW8
pf5WC2PynSWGSB/ILB2tnQk34c8sx2gn+4n5DG93dpxKNnClqaN4O0OKYc1R8X1pC+JcZ1+4KHRI
QGC0TifGXNOIuO7M+QH64YF5FVajwYDGSl8q6v+sEGeokfwQ9/Gn0GoJKopi7TWCO+wosk2mqq/s
d9RjVeBNBy/ozahXXyRiaK9SG5ZuUSrxz/SXUWr6DwP0BGrybDvaOVIvEZF5B9vS5E9+Mj9JAXRN
mj+85jPTRdPqPbwuXbP3M/s1qmSrBCEZImkuyVpyl+dxeK+lZfPAu+nOUh187WWfnChaDgFbhXNk
R19FURZW5SnUURegXzIwg/IHcgXRXaJE+o2aFx22yutgduNdJKC2QNLGOzRvyBM9coHI18wYbMcQ
4SyI3LCl1yBqXaVlg3hg8pgvE9GS/QIYiVRIoPXSqZ4tJeqPaoBCUAZ4/xovQXX2BLxokKYc0gIm
b2CC6mup9pY35LpyFEpoE5TFnmyhyy20zkTtuDSWl8b10rhpCJFXkzF6cAq/uTaBehqtBqKThfE0
G320YNP0MaqhM6XHLppVlXURlUQ9E47b4DkQte3g5Je5KWHZWk51erw4MNS6jd9rr1kvpYc2bVIU
O3jrEC9mhzmoy31hpDtUMpmvnM64AWuJQuaSFXOYLAUHuLiHqyjKgr7xktCmk1oL90wBNEhW4uZR
7nWPj516vzHpLUVBkGr3peUM1yRIXNkEWYqpJn8ZWas9xhrStyLqWEv9T1Jry3f6Enes0wG9stHC
o8iOZpRcxKnSCPNcDrp2F4Igwlo8J7eypsMuvOUzrZ094nGgP1iqt4pIy0oAI9BoyxZaHU0cTzcG
BrRXQ2EShhMZ24WWIYCKw7O0yvDnHPxWrEL6lQIe1HIJibi2JSZWC+o7bYqCm9QiEstowvI5KxKc
pLMZ/GyG321Twnv37zl6Nmd7NL3rO7kutHOUPPa+Uz+yrStddGGa4zrTi7ziEBHXLtWObo0sS+bR
05op82TdjA4iAlUccNpBr9TIf8pEbKloNxB1dZiX1yHa+QVbS1VrDAYYvlNXkogFzf22eAl04k9F
KnpLbbXSgFdCj2VMq2Dp2qGzH0qjcFg9Bf33VLcwJjTqp7gFPzV3UcES2qxfu9rH5E6D0UJID47A
4HFMhgLLELp4kxFpfPYOooHuqxPMcLl00a2XaZHVBgWOg0M7o2WYrRlRjG8iPmmFjpNpabU1bXXd
3sVRmR5FBTz5qPal6GKWmoV4iPQk1qviQfM67RutB5a6PFdRLoqixnpaH73IGrQQlfoiCe74rXXj
g2pINOtWrIUiRw8vvqM4rsiqVlPsG4gMTmIRpI1oSOsTGFBRa3e/Mz1QXpXKma9TZzxnqdSfcycC
+Z0OsI6BKiiwtqMZ7L+lslbG8VJrN6JcHLZmIpvFCQRITV65WwWUkOlRi+Z0J4hwg87v73Bw7lZB
VFEmOHH5Vkb4v6E6FmVbhR1ibDOJmHe3Moy28nmI428FvJ6Ks5Nb+0Fvsa6IUHQRoS4C1iOAehf0
Iu9FkagU5SI1AK2AvgcYyDv657czRJNMLUJtt7WultbiWlqfH+oFviZ4F0c/rS4adNEbpaMoT4Q+
F9xrxH+DZiPuk0BZjLs/4ReYjyMarcdOD8bPejcfV7MkIeduECXGXd7V+r2ldUS1lwo6RlZwOxNF
9kkO5/jkzAAD9d45sECSb6KusE/5NMg3Uh/8rxRbaPv0t3aBEdy24ls9QTU1PrL4hrOnuJUK+JDE
gsRa/BK+MflnsSAxo1I/Bb7SuKJ2kCzY55zxAfEtGy4zvhUsJwHFL1nx6QBC2LHHJCs+LGMe927T
ILOgpWG0QFAI/5eQXYbLLb4VP2FEsnRIHeYWUas5VXqN5Oyol4H+YOAMWxlQJ/0ubBvl9g8BKlmJ
GIdbUammUIBPcKwdsRQ0T53TAq5KnRA2NbIwOLVPRfKIY69+FCVJ2y7fc9jtRZ2UZRDVOiZUcymq
wKn+pcGHX+x7ddmE2FlwFqD/3JylgxLlHYhUHCRW4sMk3ura5yIKYUGL+pdK1gCYG/3n1q+0z9aw
EAymWrwPOlrVddthURy06vv6Sce0LkNxEHX+41qca9pDVqnT14ptqudnTnUzd8hfh1V8lQvjpvrD
45ou/AXG7OT3it9Jx8qazEOME/irjQ7kgMa0OZbaIZtuV3XDuEcdpoPYLK4z49YBoeoVcey8Fjqs
Rx03gEL4iyBWQikKX4ger7mlTuRUo9Ve31oKkqUt92+dqhg6EjGQCAkFJm0yR3fMENKsdBMByq6w
7rsaUquFaVwcBlarf1qA4ESiEv6frtHXFuKk7RriBEuCvuftGlOia9dRxXuoABcAMJRcpFhRXuqo
mfe+NOYHDCAKbBFTdSY0pHFFrVmOyX3f+69hQlsZfcQXxdqLKtG8rcsHubfSh7W1AjeNBlfzRfbd
IFx4idBb3LXWmJ4sYV+oDKCxSic3B2MB4GnLoVrYrIfQHm9YULkiVy0U1mtqqRTNsOONN4Do/7RY
ypMq6nZRjhTuFJW2W4UVbPQyUnu9RcDAZNffoJWb74wgl0/T4Lx0UyrfiSILtMLoGWHsQLUXG8w3
E9CVql8MBuUj6jATUMVSlrM7MQDmqZBuWWE9iv4vimB8g7tUxe+zDZq/nIRbZB1DopWD5OXel8d2
r+aYZt3/64TQn5un7Ve2X347yUqK/tRUTEB9lpcXHSTopTH78iKymqwiOZ1HjYs7QUeseWSB2Ez5
3qTneQbqafsyhEkEQ61bAK/M9gMjcGc1Wn9Sx1G1MEZG873k/Fpzmj5lt/bQn2WMcIdAzbj95Ysu
vt7i429ESrarspqH/VYxDkN33zNhiBZ6CoFSZDrxocO3dR3HMTjQ2RR3lvFq1FMWXkXFpBlXVFqj
G2Vyovsiw+/eT9HVbmLp7MgQIkYay+NxKWvw5itO5rg9DDxupTaFfYFbAd9bVrSHQIZP1os1X77L
FghJVMQ3FosIqBy0fGcE7NW9VK6020aG9he0mt8jxjd8KZiabnXAx54ZpPiPSwh88CFYWHCT6l4c
JAQo11TbqkcrAGOoTvbogsSu76fcwKIS+kBkohKiSIvtnAd4q75vAzRzACNBYt1LsxeOdfWsNhUy
z75cvkqqFruBrtefC4OdIAvd9i5Jo9ANW4QZYsLeCP3o6Mj6hOS7Db0nhiOcSf7XCcEgb9CV8pNU
oqZQNT98w5+vWqvLRxuijAMhbfbOnvXuLnGs58QEQNyMZXnMMRF5eZO4YVBMYCY5JJkyHuQI0XNR
hvDU+JT540taxDI+KWRWK4C4kRQTayi3dfPA2r4MYivfI//Q7SNbSrxK0tht+lG8HsLaOYxW799O
PtrnhoM+lwyL+kUcUgKI4evMirsA3J8nd9kIE4/hfKowheyUpM7u1CD3P8VKdoRoNQDZyBTsO6En
WgU6lpUetONOKxB/DJSxOPfFVKy1OoAdVJjikeUD16gTxd5Zw1jtMjVVXUvJ8ksAWf0Fvqk/qa1M
VMTFAs4W1ZZKKB0xTDQXB9FyO3Er25qIFNT6OSGJ1rTv1P7rpI0mpraIqxSV+Z9JvFDcih0RXTsv
0dMiL5qKlCiTphag7yuQ4/aoOlF5caqxP5tt+aL5jnrYbj9KwtGtJ3ip2oIgxFG60dVF4ovwhcuw
BPprSyi4ORs/C8UsCd4IjZ1jBJLLZNEuM0Z7qRobI9+WjxsTSoo8z84DoQ6YeVEQrGV82AIeIC46
zGrc/KMsl8YTh9e4JQblUirTfYNHn/DSal/rYQfpWhefrJh1XVwQ++Eacw5mwAxKkL9IC+TrGxGP
TjxicVgb+a3KK1nToli035qyLzRPo4RqWNLn2alZ4pQnxciyk3iABVNrC6ySFzB0OH0RNV0eOxwR
OapWuVZdJ+1uiDp8BEv59vjFyxRl6yvaqrearUyktoN4L1v2Q7suknnnbWj6Jx1aBjQscOfzgrdm
kugVIt8RVTStN50S+Tm5eHYqWGnSnhhW7ng7bPcuyoKus/+cKPLiyWytRerDKR+y7/74dp7S19w8
coTsXJPxJdY1e96LHtBaajq7Pbh+D1oNrFCtMaZ78bowdueX7UVvWVG2vdEtK0klAWnbCxc1H89z
bMfLSyBTUaAWxNXIpYyLtS2g/+BQ46OjP2dSM7uigJmo/ZPUM0KbUWZ5mXrMgmNxMZi7LzXuezrn
khQHlGer9/ksghK6a6EjFe9ne1zvhvmaXJ9uXpv73vH3lvpjslns9wFf7eUQL89DW37nb9m/lYkz
RIU4bcuKMixify4lDziHZWn43SfO7TpSxZgUh26ZCETKEqAdkRcD+W9t/lYGlQSvZav5+AuiRlx2
/YUpIzawrmKXSDusQMvf3t6pGMTixX4o27Ii9eG0v5X910ttl/9wWuhYFSaboN9FyxwZyWhO/kku
+X7pQWLOfFdTsqlO4bagasoykuJUkV8vIq70dvpEuAVqbm+FIqX21XxsuvQkLl7BGOrN2l6C7nId
z2KYiqlr+yh8KNtG8tbub2WFsiA3RFcUDbfLiLItu11GdOktK1LriN8KP/zUdpm//VKvqDAGBq+p
1sLGvHxN19nvY1Kc+65w/RJ/LBUN3rUSya1RGFX9vE7kg5hj3/2WaPXxqqy88nPv/9gmDWMJCtuy
yTKxiNlFlImsSP1/24lzxWmJnnpzrDandVrdbn2d1sX9/a+keB+RmMlFMiDUiQCeb9uDEJ8a0bc7
BeUfrQf8LgcBnVlMYSkOtfZGTBIinxG2uARQvk1xFUojXfu6Ta3iWn+dbpcP9TbQRJMP7bYxJiri
wJHwb0/y+pH/MI4/nOtnElYs+bLevJn/mEq5OC+L99mFPARGuwHHhTqnBx1DC2lU7P9drL1bHoRi
gSFuZDuIu7aCGFVxbW/i3DiIh7HN/CL7oUwVT5HoNbE4a8JQ3osxm4ukTXj0Scf6dZRG/etEYPvs
itUWKkIScL9l1IvmvtO9DCGsqlFjv1uDrncv3mPTK9KfpWYqFqDrOxULUJFcO/P2phtkeSW/M0+i
00DWl3rSnE+Qh749EfGP11cpCt/l314j8XxaPY/nrTOtfextzSsuL352660iJcpE7d+youxvl0rV
Roc2xdOXvb24OdG0TYp/AqJh2TNU3jrdahU7PIgFHKJ42cIl/bSDPuVXt6zuxEwkUqhGvM8WYZbt
zUz5HWhqdUk6rJBE5lUXH0bNkx9habjrKxv2nRAfjCLNcCb01endJ41VMV+37SspPo1jESezOxQF
IFf8CDuiD35sD0akxKExiP7X8vbQqA9dDHp/+0ZLBDIfiFS8Fw2l0VA8dHvZBwGn5tLLVzklqvDU
AHWCkYtYY4QSosh8qhoHKPlYHcWcM9cpS5kCBPm+55GJ3itGtmN0fIxm02Sf3wVfJFjrkOAss13X
NIYnmigN3P7QIPIBXg96ze+3o+KJJykOrIXgzrDO4i7Fm1mnqgmBXFjz7GdRVsWRs8PEcjWN6WcI
qubMeR9eTDpIGT7xn2KIp0W4V+K+5UYcVx7VixgmtdOdkg4T0TyPNyyUMqxyKuqbxXe+GMkecyNs
8svr3u5PIu55D8nFN/SQXgnukPYNkhGz2yJDcY5lzHVogqU7qGy/jI6j7Y1mqi4s9PQ9HeAfcfPv
dnXrwvpd6TrUxHJ7699DY1dLqASWhbc12/YUFSvBM9K2JzG81ke27C1F3xYX+TAHreNbFH44pZRw
24Yl9IjsxSfEnpC8EQtTPz8UOuzQqGPhO0Rcikke9NcuG+zuMI3lo97r2IGIEgW2fzKG7BHH2U6B
yyYL/FszTtxsbh/N7FpEjrUXv5pA6bl4HHfQpR+Ckn03PYjOsgwuaKV2hlEi3KeepKJhe5LqZz2s
tXWTuu5i15WFGIhinG+Lgw9lmtgtiDZr8kO9yP73BcZ6jugGuG8PclL4xyYaDqDIrHW79F9XH6ZW
w7udN8d1otV4jOk/dRsax62v5qbuEjM0nEQRHnW+J2JOWZOiVORFShzMQKJRgIIF68fhoKsz5Bvo
+eiNsd8mjnUZLHrv25JbLcz6nNRjgT4t1o83O4ToJmNsBrsOaW9QM+m7AbjNomJQrusZZ5bjE3MK
5kXDdbJwPIkeSQDMBNRAdSGa8I+Kkh7E8BNvHE/bTu0j+yS6Xjv3awPx2ylGNy8v6nldKoo7+/C7
fysLO2dxzUa3bc+X2S1HUz4QxfWwTmf10B/grryK2xZXM5ugOGbtH3OKuKI1NjImpPCrGubKvLek
GW9+epzhSRb1777w4r7XD+U6esRXbR1O4h8aShNd5mez1r22lorTZvnIek31ulnJd+8WxLKKAmap
6/nard91wXdJcfN6khde0GqduWtggTsVmcVHgpiDQxrTC8U3Xux/GxWbmoQ3OyijA7jL9hz3z9Uc
mce00Q9abrE2Fb3JatIQ4E0LdXr73a8XDZKqUmGbX3bWYkSIH0amcsbxQzDe1v1Ex/rYRZuhe8oK
30Oe9jTX4YK8+9dq9e4Jrk90+fiLlHiKMoHeu2Zs0c99m7b0rpi8ooqY9t5WCkQjXXo9+8xMjy0I
hrVlSWTkZnQaCShAP5JZWOxB16RY6I16aOJuWK7xLjn7JUaCyo8Q8otOOoyWnmgtenAYVDxakW8h
kV9Qb+sSR/zeu0lnG/U1yz0vGwN1fUji0TRh1HplrkJvLXb1BoaEqUrOPWi52dVjdTyoOLDFcNWy
9tnQYwJh1m//gAkBbYqv75ZcE+Fr+6SD/Qub82S6Do5gTL1qw8MwUQRb/uGfR9V9a+cahlyxBhXd
Ujxm7uoSwr2/KAo43XF7/o6CIylevndb2bqWbZf/BTmiutpAcqX6acDnvU+xs53z7EF0CdEbJGea
GdaDO8yAhE7otxANxIwkftkcrWgfWjA9vhs1IrkeCmOXqpV1ypYeg0XO2Veo35xL6IuXBaxUy0dN
AQw0TpjdkZ3X172/YWWgKUOZVdkyyYnXIVJqDSsjhPVvM+l6U6Ju7TRKIs97kRSF4iDemkhp+LJd
/5fdZtZj2RUeHvAvqCSp66bOjvSccDWpHAgK1X3Ut4Z/bXZW10rHxio71R2gohRPZl3ZiflIrwhc
P4nkaqgUL39NjnYTXAz9e+unw3nb66F4wEJMN6vdh03g1PqQss4pLJrK/Az+M9sH6bRLzYywO0xK
ofxbD19GHJ6n6Wgs7xFqH4IIRD8R09b6ii3icHfJTacv5gexBlzsqOlyyJfDDAnePgrST6JIHPTq
pkcN4Cya5+HVcbjldFkFj8uINNsasYnsVZ6/9eHtWD+oQEC9OD/0pf7QtxqRLRJuVcsiNqJRRlcx
gbmwWAjS6qQTDw7tZrjTazqPiaNvz2ar20m1gnYm0YQPmm0mD92saWd4Vq/BosQVxfl89KXoJ8Fs
ppdLveQ5FWzAAYFJGPOtBld7ULzAnWq4rV7/yZYlziy4iDQ3CgwPXH56iTs7PGmaJh1NP8qA1+Ko
KGZbe+zKuuR7GeFAXbIo7XyOVKM+qHO0QyTUv87Ty6yhlZcT93fNUsKdZCezUOPB/dZLExckMM85
REAWn5Ppd0Pc9LXsS/NqtPQVKa07oNsRTM125HxqgLB6RN3KzHDSbtUDrQKfLjWBQ5UCoJjtdItO
9U3O5qGRIVdRYQGIJFknTsG4t+PZ4Ua9yBnD/dxpJymo46+l/nnWQvmI7K/pJYP0pCQBHHESuBmt
8fK81D6b4Zce5FCzrIdRUEIqYHFqImuL4/93M2RH6C/Bevf1bw1ZOcmNFZa2RFp6BHzOHpRmgVul
ceXN00FJ1Pki2/GnqBsBNWVIIsHnLu/quBgOpq7Ht72CcvWi6ZNLJmO1MO/zINiVE5NjZ9qQ+Rtx
e1SQRvTSuNQQLg7ycz4rL9yPdhkJK7g4Pq5Hxl/h9yAwM3EkFE4CF2Q4CKzV/J4AI4rDkBKYXM1q
75rLFcRlLNHabn/OOUgFJNvTV6f4NpYAcyZnsF6jpvpkqC340TbOHtphJEIynO17c5hyV4+MZr99
4NdtFCT4iTeDfnA7yFWtrszv4XJzh4CHgPLvjbq8Um0hrAisMPXEd7vTfcfNTG1yzc4Z79NQ8V0f
ukjPXrKyJl9BJ5SE+KhnKUMLHtVD3F2ROu0R+VHdJgGWBXShI5q4VA5qDofkjGxDdcyddJfanYJe
ZtKdsrKHgj4aEy/oEtOz5hqYqRztUPAN7rdDB/bq4uQZQWq83UrHZ8b+dMGc3U2+oSDDA5dbL9WP
CEGA46tHDZkyF/buyFUdI9y1tvnodHl8g3fF3xGWSyS11INHsJoE2/aj3yox6I4xhg7xvh2Itl0P
k26iFltc41Q1UNqKPrV9inB2Wxq7ys7OiZUgAhBY6KKiUEJYvRTe22XQPs563T42cb3ve0jpRE7L
R+U2G7RzVtbJbbIcUgta/Hq6zgVwHt0ZicUNfhEbkj/Oc3KqC2u8jImy/2XAKUpAmX2O1V67gRC/
OkG2vxvHqnCBBIcIMBt8g/DcHCabDmVDjuHpfjnupGo27o26P5pW1pzroSCojA/fjUhth9KPQApp
yd7s0E4dxnFnQ1Z59cm1vqx7tWUU8PHaLwViQUQypPeOUdRubcOua8yJc1IqufGgIATaaGTBJdR6
Nyht6UdSOBcb5dEJyo5Wbv0fENwnhCDUYGaKqdWPcRwftaIApWt09j9xEj0rBRqa0hz0qNY1OPUs
uAYGJCwgWC7lXVuFUIkvJPhSXhonNPhwVcHk57ZFHuCsmyAgjErUKk0puKRd4Ob5/LVuFX+XpoAL
wgHq0kp/1o26fAEPCyjdAYRa8hqzzgz2lu9ru7LrvvZ+gZpRmnyV6ngvm2MFBUeEWSDpIv62c1vG
3Tc9KiIYM3yUZXz6kmnic49y8zxWEAvTRYtzkqkNMkXOU5i1D1M3tacOkJ87IHFwC8rtqepxQkuS
s4vx89+biiztso6oWFC9Cy0A8zRWE9k1EIJtE8lyE5PiSMPxWYPIbX+1SuYqbPhApxEuFvv2sV3W
AQ1UwrgWFogEQRAnuwIC5xDvAiseYp56iyRkImteGYQ7J4byU+ksQENLZyQOtNupkPa6hN47u7kK
niq1m45O1tY7syCWRUULN8ktA6c4j0/Js1di6jOo5VG+M7w2S1pUocZHTK2jbpl3je7DVNgA6IFT
O9qpqjG6hk7wWZPdWVpcfgql9ocCnO3GJ6+/svzlXtHgq/i7lc9kVrcS3LONNBAlDlYqUAN/n+Q7
3AK7XNKNvdCCnrV/NaJ7kIqdOsKgUDdun+jsApPS64Yeg2lWMGUnheV2ErBvCUBAn1bqTpcV46oE
5mfH0Y2L1FTGFbXx370cNwfL1NE1TFytivRTnWFNiKOfA4zMyGNkn81qqE/GdM10WznoKJC4uL8Y
pkQ870AcaZdSnVW3la9pWbYu06F9m3bK96ifYIPoYoLX/CbdF3URv5qzz34D9z92DAWHmKKVt4qJ
fnWq2GfCWLFZaFNwsUBj3cqKVCEhD9Ox0gNXmoG1ZJiFVOVpWuhsuq6+H4tKecrHoL4Qmvs7gSCi
MNwR+NWxM6V7JftW1ab8CrHudA6zovJMRRqOiYLx0Wh7885aDrnePdZddVP4oXpu6hBUR6JOxPTJ
38sysIDxKNq+y3G2Q9q5k+sERzlBcjdGAw2EIcWEbtaRW6F576YaRK1akTsuYxlErmF+Cw3ze+EH
6SFxcmXvKPZw0OL2NJtl4Rq9HoLFG0aCPdrKs7PROWd1eWxqVmU1ID52YicJWvdbFqu+G6vTNTXH
FkXspEMvXHH2cgxDCjDr9tZiJJ4qyXxt+6p6NEMJs9Coeikwm700oO41t+rnBPFWvmwTsZM6kW5a
nTR7+kF9GVozOQW5tlexjEqBoe6dVH0uxn6+URGF2qXGKD+mAX5Wv1Bv8xqBB2OWBnoYondpOYQX
S/0JHbF03xqpz75RhnsjkUe+Av1nYLNgeiP7Qmg5Gghvh9gu55qlJ4WTA2cS1wFUPr/k0Sd/mPqd
1sTyIfMD7daYUGVtpiFz7eRODhvnOvePpU5MbgPMgeBarDaITnh9xRuaR607sKRI86mF0F5DIw1t
4QPQK3x2BqpTfWg/26xdCwmDaNRAL6Nqr2mPYHvXD/Z5kb30iCeQ6MTpudDke6m2ai+tpHJnoJTD
2wlOkeyONcNuRgDNU0rtxpBDY09Yjwu+H9nP2oqOBV6vrilGoAnK78EZ9EPaddIFcajJUyIbKtFm
mWZjNdtlzlcCJNxGz/GUoHfvZT36wXLFjDgW9RmtENBNaHSxOjolKIm5qVE8K008eRmWWcupvseK
Do0QIJWdU/Z3EnphteaDFTarz6ku44TO09u6bOw7JO9slK2S9hA2cOOg20U4pTyUxD3tq4AwtynI
7uyxBmBd60N5mQbt1ajDnjvRR6D+Znk/E2N8DieLEHoja54VxayfE9a9cqbGD6KoZ70GPTfyx6Ky
L5PhyTcg+Ql7mBqcWHKDxh4xUXGmkU3znaTUT/rY1c/EPml7ZwpYUTmANAIlTw5FKaFpggxFNXb+
mRmNHyZSfonHl266YZTvm9gnqN+uoKfi9XmisSjTFM8cNYdgUFBoECU/aq1Un22jxOvbpjxyo2kh
4Kji0GuD+vto5vBrj052b1a9Je9GOUAKo4if3pWJpJWm80ULi4vIidMY5Gg0mdMtslq4LvqhPwJ0
kJ9MuR2fLE+kxcEIGnh0B0x3W1mlmP90gR/fOsRwPVWRPEI/OrxuDYa+Dby0hoBrKzO7w0+k0gke
74mBt2XZv6hO8gsihuCJQKjgqUMV+5CAx/a2Mq2uAK81BO7lahoRCVbbx8G3m3txxlxo8z1rraPI
iUPbDFiVJ1Wnv9rBk2nbnmrl0bWvoeNQTS05q2Bcngo/1e46c3oQOXFoDLhtK1AHJ5GV83i6H2du
cmmvqlXw3HaAFlBgto6iDDRB9wCE4cgqfmlBs6lCSQkMbrG2qJSsvjY6CmbrNWhBAHbn6QNa36Is
zaXKyzPJ31fd71LqrCcAodaT0/Xj3s6iBrF39GaIyB/R15HCR9EkymDmzflgu3KrEmNO/O1tk7PM
NYl0e1KbAWcO+mc70Xg9DMNCIp77pzIAc1102vOgorfMIqB3rSU7Wln0XMZHeTC154T1zLM814GL
FEZ3Fg0GNlHneJYQ717aiyawpyS+w4Y3GPVzZqrRk1Q6+UWZoD9Ikzp6ipdDuYSW1npWYKkiKw52
yA61IqzygkWsTJCVgUoDwH0v64VLQKH+UiLe4maayoqxzrUXFnPD3lBQABW1PCDntEDr3cKZtZcg
MYu7Yix/iLZIHI1PfhWudcnwU+axTHNYIeltJrd5G/9OYGwAIF2Hl9q3mgdcXOrzGIfZPgTImiJ8
4sZT2T03xpA8SBYb/iUnDk6xqGb65bCW+YGuAWBl7+Gr6JHZy6FViwPY7/i6noU40p4JetqLShlZ
3muFzvt2yc7JzR3xpMpZlKHqNV3Chd1fnCDK/B6AfwiCa21h4x7Ikanci+yoR+Xj6IN2W+4yRzrz
IZOik9o5sWtCn3fuFF1+LltC4mWNjVltJ8ozJi/leXToW73WPooiMzIRWp/N7ChO8Eezv+218TuL
IuVZFKWxc6eXDAyRs1XLJIBJ6vciG5k8LLnq91URnyq1Vu4cvRme9GGE6aNUv/BxHJ7EYbZjlGGM
Vlk+mH/KSsd250KJrmuLqbDxKxBnr+ELOMYWBHRhh0S1ovjhL62/E4wpxSR/B5itfeIB2J6k58m9
XhlQ/IWKcgSG3T5KLSpzRas6X6cqPOvzXP5Gufoy5lJ0NzjxD3/hYnZYZt9ay8GsLH9XgSp+0DT8
JlVVNM9dGX+ZSonHFmgzvTyHiqMyPcmJQi8Hmnyf7ISJIKxh8RiVrDrIkl7vdCOTTnbt5qN6X/UK
ZHJ15Jys567L9o70lThF/QG5xRoHLUDz0VSKT43unBmbwcHypWpnQezQ58qTZUNQ0f5oUiSdBli6
IIe2MH+E9mPeQ/6iO1oJNXTgnOTPeUPgcCB7E6LJz/z1Q62Y0bVgfpwT9YkAz8kDfOuwdXTGO2Ou
lH0yGTCFzLFrh1rytU8G8zDUMeaGIsf9avwPaWe23DiSrOlXOdbXAxvsy7E5c0FSXESKqS1TmXUD
y6UK+77j6eeDUyVmqqvbqm1uwsI9PAKgRAIRvvy/cwOrsgaJIz7XdgzNo0GtqFFHvw+drt4GpfPd
bZLjXHjRjT7PVNDoVfoS2DvV1dnbQZZV4AVee3GlflJTR9mGceQQ882SD22k/KDiETSZKgLpzyHH
MvzOb0P/VPjjvdlVH00tm56LJlXgUqy+lWOmHpKFBILzJCybsEgeNKcFsgxoNDajnb6KkyS+zykZ
I2db9b96w61v20A99Gl2aTSIgytlBFcsKueVbKdTo86hxyBcGI3z82CCa+hA/pqMeXyGcydmh2jn
N1qrNds9IKPRDwdwj7VaRvaHHJCMJQBss20rfxhTOH5qJucxsazgh5bFn3LLhV4qA/+L0hIiD2YV
HrVq9G+dvk73tTmWZ6DaCyIowHCyDw2etMzK1xEJwF88R/no9OX8hwbwjLMwH+V+StgZbALY3afV
EJfpR7eazM0chc0eJAFtZXE0gJC1aupboAfZmgUqpCRJCadg6Pf3Xd+1z61vt8/TUiJmZ/2jSKme
cyQN1fko4qhr5U2pl91WxAHysENKhcCqa/PuObGXFxr1o9fVqlzZJrpj3Yu9Fjk2FLVWCVYfl7LM
JNuGQzzeiOhRP3qEX4Oz4zIa1rz6LWsCuwhJGnjGzq454EJbVNi31AgAUC+i3Q6U5JHTvhERKpz5
FODBf13NyczlDSZjcn9W6bzMdq7fyb37gx1veoLvF4spqzmFexNeiuVSBe+Lc2rlH0Vq+ynYhGaS
roLJDz/0MKt9IGkhWWVxm+N1QCdN3PvaRpsCUj5qW9lMVNPDa6gGHyAHBnMfBNUPiqrkt05l3r/T
ixhSiWr183TqW5wEK9EFfctOhcT2rcwfiP2QY+/FN11feedprNRdPeJ3bAyHL7QopYFbbtWr/LCv
KhyE3rkgoX7djrFzWUBGZcCgMP6Qpv1nWOnPal32HKz0wiCCHtrnNpyeJ1edDz/pJmqUtpxoARxY
THK9ts9aEzLFIbnBYd99uoicTmAqyoZwv7x+CAI11pq0jorT1zLHaIr+jD9fBGkA/2EQSBII5qaW
gIvIMqRPU3aMqEjSM90+m0tzWYrk4mw16JqzE2UHPh/16U2/jat0PoN0q99SrQbFKZKo9FrfB701
34/hdKDEsgJnZzA/UrLPPqhTLxJ0fjt2ff5DG3rmx8SKt9VsF49iWWvZzZyO80WKpmrTRLN3kUoy
cWGrKp7EEibwVT3X01Pkl9bHTufgaHbeZSytf+g+h9PZs9wjcEDlxzLTtk44ag/p4BYfFWqxuyRu
PsgYEKRglMGdfVenZbY1E8INpls/FnD99tYq0slTNGyX3E4laQgDEKBOA2cT9eVTPMNq14Sz8UhO
OyeGWF1cn1O9B6oiX4P3z/efr17K4W6v9/hVpl4LVoYL0ZFRFtXB6yZegYZq31OBpJ2ssbkzlvrp
ZHKD22EEu1NErSh0YGVsNmsWaR4x5IIjQDVrkBXdTUjq6C4BxmynTL/VcR19D9j/rcEpa+49kAVX
1PMngBA65Y4f0Ce3AVOwUOL8ptTmbp1nS3FLnh9L6sVBWwIbJH6qtM76zvfjwKHK+tib+BQC6mPD
NFFeSPCnzg+u0nns8gif8rSKz67umsGqhyGydnX190RR7jzfqL9nXvy5EhiyCd6sJoOuD8eqsYcY
6zvkJY9WoEegDlcJOQJa8iEwfOPOK/liL6p4aaTnqrGxoxAkXvlUeoGq5D9RwbVSxsbbwWY9P49F
e997VfE1JpZIRUymrQzAldZOqrSg6WntSddrZzMbDqDFTjWRNahEeOfrF8f2PmT+zs6SmowYmghS
KWqTNkWuKJBuGfk67LOndKLYpSihH0/NbttpbnmT8exbB/0w7NU8cNalHesAhxT1th4hrR1yP/yY
94m2t3XK9+2pTyDLqHZp1kU3tnEoy6F+BliKd0wHaCUQqw8itZ7/qVPG9mw7dvpxioCFohqJgu1F
TJSwW5vaOB3GCQ9kG/D0HFL1xU96Y5fPWfdRB8zjpjFsi9zIwX5KgNTF2bGcmGty1PuHLNLTZ30M
ol3g9OmNnTbbf/zX//6//+f7+N/B7wXYrFNQ5P+Vd0tuUN42//MPw/zHf5UX9eHH//zDYhdvUonq
GJBLOprq6Mv496+PUR5grf0v4szUWsRhtO+c6SVV7VuBMq1m1eUvqI/+ipdLAWnuIo9BmJ8WGz0q
vgTWzHutrLSHgAf/pshm9dITXWFmPmkUjIbw7fGfhHVU7AArBBOYWucL2s60YOyU4N9yNLOyveDr
SMPmgU1H1jyKRePaq3//wT3v1w+usSc0LXzVtuMaquk4+q8fXC+nyAVGbbzXjGUbPPHJe8eGwZWe
9ta76lqVuH+Nn/qvbK9m1/n/kQ7EBnNXpuNt0JfVMQaNrlx541QdRXaWXhenz1Pe+tt3erEQ3WWa
yG6awtsp3eu4LDNQtENCCov1iepvRScmIJsyIDIRiW+WB+ouUM1wS3IcT/Xb8tcmCTr9luQ67TLQ
NrNF8PDNRkaMyiDO0PI4/3P+u1kyIDrphemCh3mV/+W8qwkImsUqbsdpW8+WATASLtE4m5csS5hD
d3ZlrUInD+/yOjv9+2+Qrtvur98hXeVh4NgOCRScO21Vxn/68YBboruFWTv3uWaA5zhu8t7KfsS5
H6xdK6geKj219pDLJ3uQAIpH3dZ0Agy+/YMNWwQW2Y9p7o+Wbt4VS2V0AGLuKq5has0YO0d+yHl9
GSDkT+pTGr8OpEr6OhCWDJBjM9yHnQEKySrOEvXAL6epjn7WQKC+kI4Je5hJde8+xIO4uuoqghZ3
ZCLwUxw7ZSV2k7XkxOEKEkkaJ+V8T6mxtr9yjqVmTXwcUvuNmBgLh5nRKc7lEqKT67BVfwjAjVjh
c1yqR0lBDULl3qtDqpdHAzhwzdkPCoAtIsYK9WQUH/u3Iv7zpCkCP4bkiu/FApAm2BFpsZ2cxLpP
CROcCqf/nCqwFjdRtsCTD9UXoG71TWXG4e0wV87npFoLVtmkVeDb5CByq2NUfTH86nuke9594WfZ
vQJk/Ur0MhsoxSX+YhBihAUcgEKlvqnyMv5oVDO1ibbS/ICNgAC9af7h1t6D3Sbxl1kDr6zONPPe
aQE67quM0gk3eJ2ee9rr9Nmp8Qpld2HelS+qVz9oqhc8jCBBfIxBORF1xPb7rp/gc+WkW750Bo6h
agaPUkZrJzDX2aDX4Hsw2sIjaixr9H+uoQMc50eDRyjMooQxNjoQnDXyWoQw18LxD0tfBePuUJV8
acwq2Fi2Y+28OOiVJ0XjPJQGt3HiZM/h0gCOE6zGyWhPzcK2aHhKc5OEab4Vk7TIs2PGo4rzJ8ZZ
nrZPEBGLIPZVQA5Lq9fqwZcLgPU0ULE7Aqe7/CucvttrXrPgkabOSQcTmKTjRU8J8JpkE+U0kK/4
zCc5yD+45pG2I3ci2YUD/+9lugkUzjnEdX/lAK5jEgfigC1qH0AOIQOhH+V3evQifwYxMCqXKNNC
1SgN+ev8aUCBep061CP1+HPTHwTbSBrdDCmenPEpLfBHV/2wiDgF+XtT7gl5HgWVc5VQQbn8VQhJ
9gdIBNK1/EnqGlem2Y1sBviDioXpjw+qy9ZCJJmeRd50mZ71XX+om5y3hNvfzK53m3VF/+R1DdjP
lROvqtCYPpeKY3BymNK9VZbTZyMMj3npdk+FEbYfwgokSc9M5s+ZTYTsX5kFVUj15jK9XlYj8REW
Y59vUgiU31bQVa2uAuwGFz7gM9SGl+wH6b6XwVcOy5VMuHTL0PsIYL1xWeSik5kJ6T3uWro/TRLZ
znv/1nbW0WTZd7M9Vatc7d2teC6uIUG9TO07u6W6fNSS3VWPU66ZN+0UtAR7/fhG7MyYIq+L7wO4
VHAOKANfVr/4RMREZNMiFR+2TQ2uigXyiIJdCo3acYQWIvvhLHBt1QLQRgh2vglqeClElIGhUwHs
b/Tk9mKy2DXjziDd6UE0je/Hx3+1ThcAY+mz+dVnfucKKKiJW9afGn+pVS+rL0TWgn3ijeSdLKJp
q6DHKNFTbMek0OQ67qrJKb9cp5M20YCyGe6CLv89SxxIBjorOZXBkJxIQUxOiqlP4Jq+ydITm2UG
mHgzyf7YiT7RyDjvyTjfDLrprRPF9/Gl02vLWrn06rdeGSbhYfZtbQ8+Vb6P66basf0wXvji7PDT
g/Po6fra9mv1bizJF+rmOV2rZH99syrzZBAS+eQ1pALKzNnXjZcweYaS5XK37z7HVZQ7JfkTt5M3
36VzyVmY48ytF3Wg9BfkRC0OeoUXVU9yoIxflJZvMiS2mmJotxf5dcLbMi7As5wk2h+Ck5P7c3BX
h2650uOx2YruCqDzTuzC+J4chG2mkH8tJMLSvGMX7gBLODhTf/dO/87W9KkKCYHM3raFWtxdl3Pr
Bhzsqm/vh2Yq1kStCcuSWvZsNP5OHqNt52c7t+78rTxtvRxa68nunmu1jeFrwCMq+uv0yAEj3deV
Xeh/zV1tfKyG0vjosC9Q8MU1Pws17s9lJNH19OOfZqR4fB5Ll+SRBV7DdD+lzpQ9aAusjZuWEz56
Do0iSlMq08Jyn/o7UuraR9ExaYQz6JDGOcCjg+mv+zKafgPc7lNBIS3ZE0VyikTv6LhdKWIEIa3O
GiCn4RisheFP+P8gIyKvTA/KtbI4wNUpUnZDDg6XmIhO7EwhHrzKmf7iZ4BfiEYWvSy3LP9Od7la
GmXlJpmonp8LqF7UhbpXGnx3ZbW6yrrB+eknWdGmV8upa9NtZM+/i/FVf1nBI4EOL8xXaCuNdZZ3
7WPfRu3j5JBV68UWlbGL2KlOcU9q0FokaZJJrXbvZhl281sSzsRoVwMv8k2sJVGysyNnvJlGy1kw
SxLrrBnDNlLG4VbBwz3d6pC/2LFaPsR27j5lS4yCgNXHN0mwlUQCpo1PCNLSm3Qd+8/mFR05n7aq
LNTgevTZIU+O9K6XFhiKuzSErlrUzQwhUNmlwAwsVuAMPbp21z1wcuof7aS9Eys2rS7JHzByiNjm
AZWvSgg9xuvSpkpahKn4r0uD4J0+6QqQN3B5tOdhabrR8HFBwL2bBuBWszNf3uQ9cdpC858riscO
eWFO+s5rw1VZAz0lFhdjQtEdORXeNp8LnfxfmVsRZSWBJwLgIVT1XVqQoaprRFhSSiO4wLK2XD8f
CNnIpS9XeLugmGRDbbPZI1GXbd8uCAL7icdp9FCFw5OVKsYLOS4e6ei+tZm0xnwZjF5dl/3sLhgT
xssCKC6TSlC0l3jLTTN+hsje2Wuts3fcVF3+o5N77Dl4Xxp+Md4xymeSRUQZSNeu9JMXmIDZyZyr
+fs1LjL+GW9tRuO4FktZU3pGmiUgJ/96NRHf7upywauJ9H667GW87p32qOZbyyNvkMyE3TyT8hBV
2mujLeI7nYy+073Nrwhi/jQ/AB6d+AnJko5h3LvAuaxJUg12IuoAqN6D5VwssKAJsOKYSKPFU37n
efCHEB/yV6ILXJ2YfeaeRocv4cor0telZJVKS6fjFJgPllcY2w5c5XW/gKaTVxQ9xBHejiYCPrbT
tOihWRovs82jHbsXC9GrnuuezZQ/9jJJGtFH0fdqDqwPV3UfKSdzIDvxqipV0F3KODcOsrwMTF1e
EPWCout6XbWECg9ooeKGKkVQzI3lfq1Z437frir3y6+uodDzzztJKAY8xpH9cP1YfeHUh7wNb+24
fSESnX7ROwqF9dAY9iLaXUnV6DB/0sqCrNmal4G7mJVt666sbiT4xznjuWQJ0SczxGRkAvlbmR6W
w9FvSucp8EuHg5ht4tpkekod29oMoPMo4ZRWFjY0pczHDyEcOuvQrbKtv5CsXQdanUCo1ldwwS0D
7tJIr1zSdPI8vL3aij6yQejTq/r0Tp+Nu8IevfNVHcxRd9ctWEPLbVyuu9wLj5Tg6FXtWR/17k43
vJVjaempqpufG9E54G1cBlxj08GadPwr0+IvZrpTOR86t9pel72aqYWmQeP061UHPYt2dThzrPvl
bt6J4JwxV1bNyOjYJEZsX8RxbuDNI60FFNz6EKZkaHehOt5L02bKeD+XnK7SYjpf9URJ+/VYNTM/
DGzh2xrvE7/7p/nkoo8bAJ1IZO00G4plM/e2xZRADb4UZkJ0RwYSTmr7ZL41cMnjx4wrEMA1SnBk
QGZfrC9yXxEta4dvk1GET8rsGY/4KUQITTV8amqrJnBM0EJ0gD6Zj2l6MRBN3s31Dbw+6o3YmzyT
H0kzJgkveCqhpeGgnrSroh39cwYj2D4C/XllqnXK8wxuv0pr2P06mX+WJlvsKkrO1v6gkMG3DDRg
DBmc05gcLJNBNEbGmxqtQk/nlE9Vb7AiYTY5Xhv9V1EGSI9JjlVDYlQXUBa4WIjqOkvzvfi9Tkb/
5XIy47qArBe2M3X5Xfahop6DHU/f83HMpt91DrXinBq6cA18V08OOFnHAtQqCK7tm05EGRAdKTVx
CuRR5NzNKvlO2tIUvkHGl3SlMcbEySkohxzi0r0OXUxzJyAzoprc1wV+sprmrt4ty8scnuKEj4HZ
yywQJhTeqXxrLeMECjOON+mW1JKX1C0oD+zDy73mROaJSm+wTy7dxTyYGvNk99SOxFTPAVPKaMwZ
ZKsPuB9yxwzupGlD9zy5nbuvdRsSJ9EB4xzecbX3JqIXC6f1vB1J3I8e6Xu31jRrt5VVabciSq9Y
ROn9lfg3pkF6CSadnw8vnV889bmhkWHhkc7mDsqm1tQSoGzyx53OK77rRs1bo+CL2Mekm5XT+I2y
3mk1Wb32PFgO7DydGZ+9LisPmLn7ScnVy0qTl5cfyX+GTT0tLP5QvFxsPTdPZTu+NmZGEQiAtdNK
dDJKsZdXbkQG4NUEanQKyVpNra0KLG2/soG8PnV25ZabsfP8Y9p8uEgyIEuMgNtj+OviFyXUavU+
gFfCoM5Ho0K8LQP1FIL+fFSaP0CqXDIEFpU0KojR9rYOtxqoniciqq/6i12yyL6XMAWIi403Qlkm
OnIlzehWVkhwo/iMHpK1bdbdbdSSXgVWfjHcchjvgWgAe3nfwBx364KUQkqnPS0Gy9g/aUXRzZ2j
HcXguszVfuhhgF2LJQwbyZqIabjpzLw5t60H0t7S9IN+buc2uH2nFzHFDZW7fE2v9qK3qHU6uXBU
vdOLCNtGf4Dc5fEiNcREit5M/XnNFj+/C5W5HaETMIPyoBRTf4xL+4Oq2MPOj8v+6C6N9Iw6ZWcI
Lkj3syzjU23CzFKOOzhZSoqPljliKAsG8Gv56+tCMmL3BSmCbxNJ1cZTIDaXrswUS5eEnm3uUJcg
D3+/5cwKOgK5nrw95i6sSUQf6rWI8j6wyKhtDLg7h6UowQ+6/ikos4RYcwVYkhP2T2lYzo8T38/M
xl8oGgL4a6pY4K9ZRGq94xOAsz9ECkKW8MrqaQjYJF0kwtGXBUXE9z8eh0b53Ps9qJW4xXaCBvoO
NFR0QwBwMnxJ4W60M2vYiBJYj/FORsaE/fA0FPyQr0tcJ17Xvo4K3OjVRFYYx+VRIEppxGZaLn1d
IVG1z2NrUBi71GS4Y+TvR3ZZwDZol6Z564kOxAqVnH1sw7G62F5VVwvpiZmMvtmKXpaEZLK/fXWh
2jDBHIqoee5AcvyNMxbUKIHvHUeqop4ch9qfJfxz1RfaVD4t9g4FKr/ZYxgtQG3ghsDp3pbmrqaS
ALqfqT1Kz4Rmi6+0opcwTTMisvQuyqssc0ScJ6NaBYpa3lwXkwF7HEmrE2W5LCa9i/Iqi1LME2PU
9i6VzKK66t/fjlz5sow18qtQPcP0asojyd9SvYRy2YDajnZpRJSm89u1r1bq4aqSXhC7hDCvyiam
cgFehuJVKfJ1WFaV9ZcFm26w14r6WeHB/smbvJtMzS2iCb6xrZRM24kIxPUqA1z4pVEoILPa1NuI
ftLTTzP70MeG4rgzfx93Jfo8L4J1Vijaneto+mNYBM+6FdtfHLe1Vs3yrhg07eyGtXYmY1E7R636
o7Tyfh/wHISnIMo1QIiiE4yT2vmi62yzXXscvzn926oOMeqfK8Cn4Ifzq5mZ66QC2hBoyeq4Dolh
SZeI/qmONVL1BvxxS6akBgYquc+21n0HJVc9dwCQlyNxMufUwxByjIIxOk6JTm7eVRZlHhfsPqUr
jQxfLEXmRFGt42haKoX/7hrXhYwAz5qhbtM5T++KblamVYJX7CZPqDiKNGgrycMnB8W29S9DzpbN
b1TjLkk8Y9q4cQiUeBltxKKiePFOemIiPSiOX5cSUZq8fIj0TxEcTo9tD+laOKV3o6nA1tJQVdaO
1o2MSVPx9gKnfCQnfLGXppk6e92GYQj6z5+6XxfS2HTdabm904v8URkSQlcLW/DQe8nR7ondrKXb
KZAhr6Qr4+7CMDx7ZLlZVPJvqIRRceSBtnVt/iMdAYnXuTKtpcjF593/tuLfWKzMgxlw8WWKrKa6
nL/rvL9rnZYKnjByDkPi2w8tpV6rKJ4h8yM1Nlas4YUc0G5r+6pO8ZyG/0vPqewlO+7CsZH4JHMH
Ha66qIaBAz766MjZaqTYJ+if1QGHnUf2nzB2SBO15oGoQwzHI/aqBrL1oHOWlkGLbcJltSbx2kOQ
Udxp5+1EroPRNkfy95uj9K4iCQSkWQfwMolOd/TmSO5McyThMwXI+q6ZrPQsjT1CKhBNj6XbEpsT
FdnCAJVwarzo+qQ+jKVu3JKWzO4Oorp1TZ7vMZlIS0gXRH1pulHZkVUZ3Ioe1NNXvQyGuWtussbT
KD/gB9454bcmmUAaDpocquGxustjDW5K7u1batg3edPDaAvJy06xk35vu7hfw2Q6i4ETcSCSmX5J
RZinVndlqhfnou+BqB7Sr+xFi3M4hcV5WnqOUUyH11BwkGoUYbddRyoZcFUQRfDfAG27ijkpx2ZH
5vjk7WYzeRJJiVC1Xf6r4TABk0PqeL/5achvqV6NKdUplkC0NKDPhauxseydBKevA9Lrtfp3162T
/UVagrqXWWpaklDpfG0VKrevKqtKtE1QE7pvbJjJZjv2bnPLaZ578qPgE/Vt6r775tluBp+wUDit
ZDRVKcrmUbOewnRu1/rQUDtNnZSfF+0z5VnUcI4OLAXLSqqV9rsK1ssNQUl8LiTYB5Wjg/zUhPrR
TEzt+F4Oayc94Pgnj5HRq91stbyIRXlpqBfYgj8cnijOS3ivtn3xrCdVfQOnQkjiqF/dXZtMLeqL
2OFsPVKHcrG46t/b9sbXnjrUXWbydfgrs79xLbMlIhmFMyUoszWuzLmKbgz50F7HJ39rRDdQp8tO
Y1G+sxGRivBxpS8riIlSyp8xoz4bSHaFOlK1fkkIZwAyYzveqWmAq85zi4h/k92M9WD20B6kPhga
S3dcuiInGrSgSuSB28zOeSOTX83d+XeTesvdRZQVL8PLZOmBrgFseVAVG1nQ8bXypFb7wdMBYzcW
UnjQAujay8OajM74KEptGZnESJQynFrz71qROPz/GP3rJX5a7dIV2yjgYVC4Sbql6PlTnfZCquCt
3bTKTmELb2fZNJ+S3mPrSEnqX+khYXivl3XgfH3Vp8ZcHyobZ+xUjxvhRQATziKWNGxmL6Dg8k9J
2BWoAbyMCZ+CSL/OI3Pi3SrXectYuoODar6uer3iMnq1Xa5/ld7G5G4cEkV6PYeBIyyrjZFQkR1T
p+HvIXDLjt3SAPEfx9t2CrPjqM7ZUXpuRznm6mrk5CM8E+F8Z8uA08xLnfibOfxZ8FDpY7Fx26G5
K4y+2ybkFKzKPmvuRCe9sbGbO+k15MMflZqD4DLBXhrpOVU6jZdpajUfDWqqDxfddRXp1YEV49mC
A+fdwPUachsObImX9a4DMkOu+XYbtdeCQ1GCIQdFsnmrNVal7qVrSBd+V/MWesvyVStDdq9EZJtZ
tXnrpCOpatK1ZrV2b0a1XZilQNSXqW6tWMpRupcFVVcDdDhlzyuUdL2bZPuspkY4nUoSS0VpF9Fj
5ijh8cJTt/DX8Th+tRMLaWQ0rJPHGLbP41Uva3outO+p1uQX6jsZXWwzomxHIToRFefDP6+/2Po9
7NSrN7vrfLv00r1maT3wU3p2fx14s73qr2smPLBvdJuyF4WqBb2+GYaB+nfNavkC5E5505MWH95k
0Lz+IkNSuSrH1N+QHXLDx5mOZtRNR+ldRGAclfV1BEJ1eBWrhsdR51q3SZXat9HSiPhXOjEZzOmj
qqjt9mr7bqqIMl9MksDudhEH0y4+JCVAlSQ8h5y97Ds3r0Oq8MOfm590gxccQsO9WJjxfGxKy1rz
QObXuVACFlmh3kfzfENE36I6mMbVgemso1yHEWbRDX25I4OyAkcNUQnVBs5457ZylYysYrW+I7Co
383aEG4u/LRPJPv6367jZWngT+VmOVVOUIhuhjAvPuRNmUMlU3cnV49rWMJq/+D2inHUYuA+Ji3r
z70eujeFVwwPeq+TG5BnznMYuQFxnaH/XFB3sMqzuPtGqvi5nQb9j5ZKUJihR/IOh0+2kroBOL7Z
rTao43eKrL6prjN8ATDJWOVVZH00I4iJQ+7hMSwhCbjeFll/3akf4TKX29JMIlYNII6X22r83CX5
UM8XV3BzIAfefjRhCwSaVD8Vi9RCZvxYLXW3WgljV5rx2LbiQH/I4mcZE6sY1wjFbgSRxUAGzGrc
9Bb7aLEIFpBrxSyatVxEdKE1fNSbTj+JPXtZ93Z2yGWQNcSiq8x5ZY+6fhCx7croHOFdvV7FyqGC
94so3YnFpNX6g6c/EQyfNlM8TYdWxTn4AkgK5/BYfQhHK/uuhunCD0ignXe+T8ootONvFmbXp3AW
ud52cNO+pbRkrnGfe/VJesU4AhRlVlStLwPE55vLwNWugwZw/e/zgyHetd7nBzuWi7PWNkwGbRKX
GP8pP5hvneWqHBDuayveT2oTf9LdFLrjME2/2gEoCBMJo3YVr4o5BrgrtiHS87Lod99RP/dVqn4h
2giCitcZz04NTFQHRM99VrkOPM/DeErCiVjT6BcH3V0n1MDvJQGSPNUV1XDRixPF2ZG6JAq3lsTI
uoaFT0ts8zyBB/CYRumTZPSohe/caI3e7iOcSZmd2RtquKcvXoBXCXfht66e4QcnoZrf+1R8GGML
2INlINPnI2lg86cc8l3OSuqtlkIwRiKJTSi1zT84ivEhhgTv2R2r9rnP1ukiiAbsjBPuXP9DsVDP
exHUVsO8Gqowf7bVID2nRfkkUreo9EnfENutH3gWZM9gIJCRYYf6oTba/HmGImunJlq7kQlOUk/U
EtfRMV3walLTGMgptkAWZvNvbKAlLc5B4Q6wq6E0svkrLKZ/NIkZZsCXuLW/6qdeWchS1P2F+sc6
VO1UPAqtj+kb9j6uoLQRliBpxN7KZ3XfgqkHyuCx1LLiMZtxqkyEAK0MMJcUyCd1THDDlVNzaUQM
koSzKNkTnEVrnW7eT390BYQWYjgvAzL6bt6/FC9LyTRZjw3iH576e6fhLQxaZ61bhXOreQp1Dm/N
VUfMnAKPf2si0/6G3d8wcQuv3XGAPf0N2+tlm5nXNpi3fIR3d/pumWo4AZFs3DoagC+9r7RH6UmT
2Hp7jJZGeqIrJ9Pbpk328ap6N/U68G6q2PG6x9l6XZnaY0oBtR99BECFrzqUdphJfaSOsr70/n90
deltDM3JDpXT/tNyVpbaN8BHDDeaA0Nd3YXebxQh7rNi9H/v7PBceHXxxQXjYNOP3fjBpE77wOO1
3KdqZN/nU3fOhuaUWP22dnQPaGYQ9mzgjqJVFELYp9gxRXh837tFw9jFCv7ZbVkZ4R9Gah/zcMh/
FKP1mMK2/a2ypq8TD7zfvBxse/IMk0d2LeMWbCFoGd8aZyFodJMguhu/vNNeRel1Cjh6A4+xjRu2
4biSmWFhBeCCXebbojfjHFQj+PVsAhOAWoH1ZocbLVHU26iLps99/mhzYHhJe7M6qew716IWK9d0
/2CHa2/wNpYfNQeECd+gkiJZxNF0/U3Pf3xnNS18UCDrbRMz826IWhYYO9quM0AwkblNYZeHfgQv
Q+YOeRLj0Y6BIFrmah5eJd908HcscynXingw2r/Btu59NzXrAwCO0UtihSkMso56i7fL5elqlgAs
me53bdpOQZ58ByTDXJdtb53LRp2OTWdHG3xda16cI6/VGhxVlfcOjlPvnvhgdg7d8OaqgmzLg1s6
vKnzJDuLlQz6akcl7bLGVad0pAN6KZuINDe8e7GDySrb2boNxudyBVmuz6hw9gr7+TrVje3yPox3
VuJ+b108nhAj4QRcCN16zzTZ8M1Dc8P+CJroRSlNp+TDuGkry1g3hc9Oocp4jIEEwIYfYIDte0tT
oZza9rT9xZDyiE1NTc5R7MyFak4vVXPfW5a9uNbboYBiDriwJPoMNCBfXr3t4L2op8+ZbljrNOqS
o4h2tvHsIvysGiEwdQWwUQ0gtWe9BuAsjagbbIba3/I+L57Z4QM1bef2D5PbDtrJ+JpXobm2La/7
cLWtyu7VNgRG+aUJtUPpq2QxUMQVb5p0yLde5NQPOtnw4IT6JiBKU3ka3eFrRKH5bbI0Tt6+Nn2g
/CzKqNiJyV+JMiAmtpJYh4iSzrGzYfmdUj859TYHZTf/JIiAKU5fIucluIA1haonsUjzcZc3pAmP
DjAk1Upxvfgh9J144w1ucCeNncwF4HuGWlKt25N/1kxtsCurxD+EPfV95qrI/h9nV7YcN65kv4gR
JAhweWXtm0qrZfuF0e3bTXDf16+fg6QslqvddybmwQggMwGWpRJJJE6eIwCbjLtTw5ruBM4mxZen
uk6p4YB0cc3jInfYRrfxWckzGyn+ZmxAegNHqxMOyQxWdSiLiO1zK1EfZoJuaH1jdHljn8mtdaw5
VkiRWDvH9tkBes4vhDbGFqR5Lm1UPlV+a2xaetYDiX9pY3O6UEjg9uNZTTAJ1LwEk3fU8IaaVcaR
hFQJB04Kq0ncgUPMyP3Ngg1f8OIMZBI9AHWQoSs74EkrByQGqsKicILbhmyMCjB+50Z930e0b7em
F+XTsKYVlmCcdpx6vF7v7uz3i4LsJT/dTIOk6Tbp+/gxa1Cp2uX87wIdrefm31yPdvjNzx05wPIZ
o1y9bRnvKXRe7XLrdBAZnhGVoEmNYp5vE1FlKBf9xGDeQSrvkJefc8HzkGN3C+QmgTZvVsHhPuB3
2HIYD3wCqTMSA+DPUE1hxsMpIToNNRxzgMLiQm7u7DSkCRR7N1xWqlKQWHnkFoClDx20UciLM4iP
K9Lwd7YlxCogK8IgBlGrv7WoRVU2CsMdVAlhmKk/wrELq3hN47k7lMbfrGy6Ldn0ge0dEO7vpaor
7aj2E6iZ8kRj6mktPP9qYz3Opey330UuEyvTbTeDJRrcNgKQulXlR+lBHNQguuhskI/96lgKEyjY
jYxNHQUgp/01TIsjPNhDtUqJ8qN5lWUujoyq/eCkjaVvnD6BIOlU1Wc7NsBbWUCl2PT9v8i0NC3z
6/MypJ5QE+pCkxuUCwDTrhZZHMvwbu4EtMYKzxQUy6kF6LJLMNlouDgC7KS8ATxGmywrtTXk9Owj
CA6tg9HH3ZbJssNLSHUS4G7+UaXYjXA/cZ7AXWgdfMdtt9gIdu/MLk51X6ZzBID1/f7jD8jIQK37
CRgmqPCMGv5XwHBHAOI73DGhiAmGXMey2khF8AeCYFAWIR92oqGNsrgKBAM/PT7yf4e+GLZLCM2g
BoDmbJe73PSQrrVWzCj5QxO5eO8eDWODmhzxjv/sxeQs/E/tDn82me++ShSn7MAx2x9G7KCfEp4A
p6siuPZXCxDin0g9+CurQaIm7GtwkgUgvckzmb6Nha3tmWtAGFgNI9OIQVwnwMvc68kbi8PhAiqS
/5CzGvvksXZwgqVC3aAJX1rT8jS3Sd/IlPsXLTHT3aA19Rrkwa8C+cpLqCr4eDHgLQTUyDtIC6Sv
TupqB2mAjpS8fVpZT9bUrfAYnPalQiYW2NduOxxTr2eMYt+B2IjGBD0kGfmQOd/9QguhJ+o6AH9R
9RgOE4f9iINApAJQOEY2rUapg2b79pZs1FgDvwI64p9pFMq0vOaOdlOGdrcQhcV57N8s1OPtT3Dw
bveePwDr6ebZBE6NOHvUeeJi02v5V8hCVqd5iCySD5xl+RFTsU7xBiBGuGkO7DT9T6quex+Tfvza
mwUyN0Xymle6eID6IFBQyl7ner3RQBW679Vw/Bkm7UI8yHb4jmx2dypaHa9Z4GwA5a6PfX0amcdk
EAeycxmDlimI3fe6jpJTa2XxuTRyd66fjQRkcFOwHG+pQlYHLdwqtgU7MVUwW0XxobBt/uwOcQm2
MOhzK3OHEsHzNNbuXHRLa0jQi2yHfsrfTUjVrCIXKvUGis/wlpunoGBEykmqHJNl1P0uq9ovvs+R
kCIbpEtsY0tdA4yr6xH4epnU4crHWdcjNZC1n65D86jxeHwECc04m7koG09rkE24CUU15U5x+yKz
9TOO4Qz6yvk8icxCiPhUuf2DXUztua6ALw3H5ijUiEz4leDb7+BPIHJc3MBpjIwE5Mab7AuN7uIW
GzloqVjrwlXWQKuYvNCAx4kvuefuMsdt4/kj/CNmuQxdXouSL7T2/LnoIy7LSPs1i9xS+sA6F5mu
pMshrF7Gl7QdmucmGuVlFPyx0xOUP6kGrGrlJg+rekNDyxL1cyqLR7D8fkxiwLtdpMXmSVXUJWvL
7VyvV5l4aoRKx1OvQJ73ZGj2g9lrbEf2QDNBizmHgB6knOdJv0ARF82Zu5+TlhVB3iihxwStAFr2
ZgrFLIE9rUuXiGOQ/tipubuxzV0KR4EuPswys8VBOk78wSk+xc0B23lUY5mxuTKw+ZyHYw2iePKC
6J690XDxUvD/cy5LRxu1bvmeKRnrgc5CIhyjX1HaMOE8HcZcS0ahHnb1NamhkNWhdG3TI4N1Jdvi
oGipJv93R6EqKeopgLIBjurADqyq1/INlZFCnxjFLn8kpQXWZi3Wj6LNumcTqUMUsYbhn4EDTmCg
nZGeqPF8BofT58QhMew/wjxo5ok5isUfzdp51TXI4tbthecowegjO+jXNO5GEM016Xic9ADH2SjF
bYEoV11Wy/+EVqCjxlDZElfr1lItEQ3Q6uZhl23mwNn4ubgBZs11V9vViq61XHWJAw1mgcp9/Hfy
ScelVI5nZ/XuX23sTCdqTNcH2j+Ku2ITRzgxrKxYx8ESdEhOglzUZdLyi22j5buw8d39PKT5KDia
tNWyntXr2PWBcKfYWIDjeuSZjUsQON70080iLritcArZpbscyaA9Bd5cl8LJqJdRt+2H6fsgcTrI
FCaMem2IA8DFBiImVBOx+ECmxb4MOzV/Gf4uhGz/hzj6FOqKIIT/xxXTIshxYKyuJsBxCDkDGW1Q
R6pfrPRbhWqKB2rMseVzzwBbyqqt3WBz56BJLv+6hFqZrjHPl/Uq1LEvAKMjmBwifiiNXpyoEb4Q
0E1Hc2f73RAlLmtW2OY8vwWs/GYWTYgL0UJFBeSiqPh+DcHb+Axqa/ui63gwJqbGvtVBLVf1kIwX
p5y057oFo6myT6koN3EPVYwxDbSvU7Qjs4Mzvb3dgOM9BcblWzpAhQSbgNcYFEdnfBORl6dVq7b3
kFELrg5yRE9TZALZhFWRXEVljmX3qMSuwncUPc3xzuA3uzpnKNNRy+oQqcHpV/QlnsATGDs1tDtz
/DlrooCKBciptmMRamtntLMXn1dAiPN5MBhZ/sIb2a8rreRbCpB4RbyiRG1f8yl/IVPMkhjUVpqz
p6ERxf0ZLEvfaERNxpvIA091daIlp8l0Dor80SNvPvTlYwGhpjFxv2VOMR3BowYSFlln1spIRLGd
x3aIQrSUgYhXZxlOJaDpwE5IPT0Rx0pTcS8ebHklspXABNLBSB4Xmha1uKWP05H8ZI/j2lopIPGW
bDPDi7oIA+pntdjoQrg9Qt5FrkWBioYYasonMBH5Jxo2xmRVKFZQLblmv+XG0JPSJ3BG/JxzN5GG
zGzGnS6CVyhP4DRRNQJExUjWAMYCOo0arFugKp9tAY+sFolS5TcVaLvVmneaqIOTDuVY5DfNYPRc
rXXXddrzWaWEeEgnpXgya5xQl4wUM0ue3PtvQsNcR+aOJsxNgZo+MPi8S507a0sCllqlV14NCTCd
dnKZVEO9Zajj8iugNoE2UnEF+NR7j7rQ19o5OoSbZofm77uS+YdluWUR6gHop+21FpyyUZLOlwmd
Fxa42fku8u6aFL8sS70oZNshq7B1cqxm8mp3tC9D3fM9zn3faCR4bl96oXOcPKbD376Fdx076dqP
YHI7OZ9nzMEVJCrwFgiahuYZUJLCo8PbRBeXtkycL5kUfKuDtvZAEUXQFh7tZT8jeDbyrZ2z2wja
D+N14BKBFvV+DR3k36Au2lHOPrEZ1FkqgARoCCGAtcGn+q0MInGx4lb3yA7NEej4jE59GNR+Q4dY
xF1Yp+wulJT+NYyr1Wg6rfbrRfshaOaLan35cdHls9Hi6qIUVmk4VIAGew9OgmTwfCMfn6LRkMdR
K/BHKkr73RbuoQnjFNlyJAGHxB1uIqwEt40yDZw1AZUrloGJwkJyL/xEIA8MWfK8maCO9WnzTTAc
ZSa4HxW8eRwGcer16OsSkOJH9b8sNLAEteENlGsEc8AEDJJZD3l38WKppgU5eWfXL2TphjRbQTEp
RNm7JV6W+M6UYg4x8jm+a4yTDJJpH09tcwYVk7mu8T/4o8v/oO+KBSTJKiwke/iXAC2FGq/k1UeA
hQ13Dh4Yt+wBHMCRwLMpQJzTyHT4kTvT0aor7d0JJm0Ti9w46lBSfJxSHgDHjYhaJKuxjf3nXA8f
EzOKzoUJ9iP6T9F/RYvyXYcX5EcyAYELSmEgfLbSZyBLxfn/xgap5skHGetJttCT8pYxGakxRe+v
o6o1vMVGPa1RU6j7u3n1IAXeJsWUgFBAz1MgUNjf7lBX+9j2wYemGt2a+IObahG4mvuvZALeVx3U
K69tiL+xU6j2FNaYPt4vgiKLKZglBW68Lepe6a4NJmrc7Zc7+804r2SGquwHekDMt/g6tf/5gOiZ
f4G+k3ssDBNE64F8WGBd1hhLFKFCObjVtZ+4MBUHjqwAVQnKVuWGBeKeXYmn/6rFkxLqAX7aAzzR
h1ujkiBtDew2vmTusA36rj7ONqiPDsfaQP1uDK6F2QY8drLVsBUGZMx8/O/oD5yB/oMdzlV067pp
uzbTdVfXf0V/cNmAwGpogmvXAZiY2VrnxTkwYSBsTSFtUwaX1Aw0bWuVQYAHh8tWtjZC/MBqA6T7
B6ad5y75BeeAQUoBfRLyu5DsARmVk+VUlrwjmABBAhaswL9CB9pehGuc5cbQ/wEWYQEM3AwJOnC3
lltp9YE78hKgdh9P6in9dtfjZpd9kzVS35klofz3a1xdZi9DmCVbpkntpIHNF/CRooJ0Ut75JzIW
0D4+MjC8knex05AaEGpe6zJljxDxivR4+t6XrtzxxjJ3QnOdbzbfIPsjvFHW2IbxArXMhCRTjcye
QepiPJPFtPAqCEldpOeUL3Wc6BjLFKy7CpvW4+l14m37lxiDEKpISQEBhUG3VxoOgDdkLNMqvIJZ
Orzi+NDYSUBmcSOGbY5OqiS86HW7IhsEjZGMSmLQAQFF80ANaqohQQL2/Q3gMQXzkO7/8KDwEilT
uz1N5KBo3a3HQ5xXL7MNv6vxgWYgh+avUAhmr++XcUCLkMQxkDCyhC6nVkDAL9aDh84tPpoKGzu/
rXHwCksYYEuKE2h01b7UU4m9dVHIg4yBlceLMaR4yv6IgxVnjbPw8Tsf7KNe6/kbeM36Y9iDDzBR
uGNl71y8Idc4/t9V6sfrcBQbI4OqH3EWKl6gEg5WxB6EVuSFCIP/lLMeiiRKOQIFG3rWs4Pf2OPa
DvRwZRWoQthGIQhDLLwA0emYNAocjJlZZYIwAxKoZGycHhcqQh8K64FW75OpTaESmIqDjIR4Hdqw
By9EDfkUNRyNYNozG7/WvK/FK9PH/oxaYCCy1BB0itnToOlzrBZiQjK2Hih58ThQAaCi/toVun+h
xehSadFAIl23L2UYmW/UjG4wResWB76WWMeov13VIDS4AqnQXB0GAndwrBzJpLMeiRANLIGnIm1n
m5CsvpqqyaNyPOGo4UimDAp326EJ073v6iup6mvSGBArfUyMaxEYIyoBp2wzqBKcBE+qrWVz3TN6
KIyBiQMstJ05nS2zlS92VorDlIEW3QDyMV855nDjFcpLc3Xo1OcrC178uKdzxa3buU7Pejx1OfM0
I0viHapsQTwG6bCN8BlOcRp1KkQN0r3QpsjHHMhjZM/IGxQ83IWWAG1GJKcdBEpAS6VF+hc/FUdb
1bWAVLhcSVb2D7o/oMYurIYVVcKMNVh7wbD73jYpFIaSbtrOe5NQbVjoUUQNTzTg2Grh9BuzUbdP
2rqY5vhgl4ocCwdpB8AML0thzmgxnFlTBY4Odc0DgIizdynPKfo47j0KKdUJ7STx5WlbEDHUKAu/
murmQb2iDHGUHnRbWyQZn73kaFGB7Du4DS+xZPcNyEhBkznb0nBpZJ5xELbhEirrDHkb8Pj5Uwee
3pXGQF5WZ1F/blXT5/oWvEXWoUNRy7nTBZSolL0wqj4DwQe6qZ12GwgzTN4S4/auBiW0zznAvU17
zrRmlSEBth6MQbyYIkSqmengusCIGi6aP+vaAQO97+IV0BfTNgur/8g2fbPDDk9Zqw51bPCopVpY
2DQT53E6dBhXepv5Z0fDNyCCCOGbgTIuZBX04Q3nSh+9SdkagFaPTcyc7VIYt9TJJcEwgQ5DldQt
7s5UaqaDht+lctzU1gkfbGgf4ctMFLvjq8DZZjLC8QGUoxBHDGW3iTIH2YapLhnq2ZRRucsp/g4u
TGtPppibuJGjmjo5S5+vlzDq+agSMCJc8LPsq06rl6LPoSepTC3dvMi7fAs/Q+bv2vLdozhIs26q
thP7PLPZMcFG+piqHqSqrNQjY710yd/I2MS5Y/Mb/xRC9sajqJvuvNbNsssyeZpdg9DSoNiFi95c
6WY6RYdpduyw0B46vsbZHyf9DEaFj8ZWPTBQvwFmb+3ITqYlgibQ1Nk79vexcgQNiJDptFVU0h4A
7tFDPWTFexR/r0EQ9Mb6vn3Ez+yVrDhQdQ/YzQeg17Ly93LiCZTMy2RPXlT7gUofBerI5gJa7rrP
DEIjnsTrAva32BbTBnneDGdJAK6mqDksm+YljkF4cueiKMWLANDaSBC+Iz1BuVn/mhFXSfnrMGKB
ytz6VxahInKlghuwiUP/2RLxpYCK3BoSuxCDAfU3x8mSlWwcIYp0HSTVRU6KoW3VjxAnJN4OIvUg
Gg8mehQ5cFlvWJTjtkbuDw4QMCrOLjJSs1B/LDZdLdFDznQzhrh5eMvi8xglx7frzEZaCO+5KHET
OPkeRRwAcTFqx8q2NQAw0CNbFYXvWsEb4A1hx3ncR8TAuJ+B2OOf0/hYahmAh4i86S5rL2t0TSXx
Vw7ZhVA9l1A5pV44AaLbRIaS44Z8JRDO6n10aWYji61nPYirnSnb2jPlWGwWir47/r3FsXDy/S6k
rwGtipFbDFsQFtaaeNWMLjsPMeQbICEpXiEZ4D4Wob0rIOrerZLuLyDoixddjEBK8+BLWIX5A0XW
Iw9xzg0VUVonzqCaCbLiCc+Myno1o7jeCx5BeQxS2tfYkodwGMGNAMhefwn1GKDJMCy2qEQFA4Nq
gN6KIKaiulWMxxm5KZoaq+4ilI0bbwGSBidbRxoV5HrGm2+bf9g1A2eE6HfaIKLvLKqLNYD2xYOb
IxFQOs176QRQxzXxfk+9pbmxmaO76mMRrEQAkcsbx7/NBZ/sf1tPeUfLx5/fcrnffY7lSnZv/fgo
F6ly1Ovi5wGFd7XPwAl/sYr6tr+kTpM+hUdzrNIfOaTWU32S3/2WFZsBDC+nLm/ElRsj9DjNChWR
WlysmhYEq4niTEWpCtuPdXrKA0W3qhrqUQMdqLH2ljFNY4YAjPHnjN9Nu7MVUfAYg2/qGqR9diob
q10xq+Tv4DkKNr6d6XutdM13iI19MfvYQFpDy19FMOLj1/LaZprYxYrA0lEKUNSjpgaz0nowIQNN
zJYzFSbRXdJ4CaR5s7vVdmywgeH7XOqGUVNPrBA5EdTJyH58dMJTC8joU6GovX9aaCBq6ONBnoti
yNKrwPFjFg3I7Kb2EvPLOm7kvLkdr6DUg10Hnuxx615xE3OBZpiK02iPD1DNda+LPTYztvazgq9b
7LJRPRC4l5wFzanPJgtM91A5c/G2DAg5CBXp0JSGLiocsINszLdm1LPZSweu5LWS+MMboc6rcEFb
kzLQXw5FcrAM6azmDQMQLoeyHkFSF9nJ9EUDgfcahBAC+liGEslCw5l8QqUxZAs+7a4+OBAjkysK
WOxDk7m7eIzBWKZmLo6olWI1hrW5qZ3M2rNc+9r4JpOQ26qik5PmIn0bLAaZXcvHZ6FxkSTZarT9
LI73EAcoUeyqt8fB4XbiGSFIDfsE4nZDYAE2BkVoD/RbIC0eNMg/VwKAYwFKMT8e5HvfdNreDExo
Vakhw61mk0PTcK/ZkXyPCtAXOblMLzTUBtyqAfd6McsadSESdP+d9ELjVRqo+QcNXMfWeQRYZwUd
ilXX2XLl4mT5WA2GO+0bdR6gUuJ4A6kiZ0NdfDDLnKPIP4eSK6KsP3V5gPchh/NwM6r5LXJhzoaW
JrcEWw0QXZBy9q0eL3ZlNgYnqQW5tbrvOhQAZbXgNHdLALsONs7+fx/JuPbujqGdm89aMGTgfZCA
LmUBkp+T3mlQ3LXzeN3YzFyhVNM8FfrzWEswYk2mdbWMLvze45UauctyQtJDL7exwSGs4prmEbXD
087HfvRRT3m4ToOpf9fi7ocOgNdfWMdKS0Bc7XUT2l4Q5tOLoRADatQDPLmMRhaj/A0UJboi7Q1x
arPHZwRRsBpStcwQdhyicWZ4IBsHeurJcddxXRjXCfknUlSddInneF6b2pGaeUyum3HLgUD3Zh9n
FoNsMr5tFNUgg3Za4hcbTV8cecCzgxNL0BVsMx+sl4lubCH4OH5nTtRuTGmyw6SJ7stv7L3f+Vc7
iMtdTKBUqeClkPUVJ7DDiRMNbzw0nrJtk4KChsJCP3sZeYBKpc94sv925s/pLRIjNxcQRv9cG0lg
2YdMSt0D87d1Dsyc/oAnr3B1UYCXAkYhph2qDdwDGyKeHWVsBUdDg3aQqoIuiq7dQZkTWt7OR2E0
iO7SEzX5VFi5R3HkJiMNqUc2CUFJ6LSpOVQXTT1qnE7IlT2UmVxXQwbmYM+txmgdDVF4oqbs64/e
nQ3iipCDS20cnZc5tC69u3DyJ0wH+lz4IFdX69wEzjPdKvqaoyJWiQ+MjgsNhxRv9CiPo1s9Nai9
dK9GPCRb6Qz97Fhu/X0R/R1GQw5pCDwbKDZNJ+Oi1ki19thEFd6AFNsCsu3VBeI21YCMLsbgxVvz
Gg+0GxvFkNeEkNVqCrtg0+RjjWxIX2Ii+TvNSfa2mbxT4MgCsNpU7R8LvHYg2O7UZgPIQR4DowWf
EeF3lxDC5zrIvc9IXhoutnkK/l62TZOGB3AT3+GTyDADj6oCSvGDe494IiwR8+0/Qa7zAyWv0HxW
TWI1H717W6hBT9lFxfgSBxqQ2+B/n0vL690Rd3AU0P3mOmJ0E6g15+1816C/8PnOMN8l6O8+VTcU
g+4tFFBte61zj8vtgAIo9PbeMvfvbil24KJ+JME5KRhgkfumIuy5a3GGWsSMH8jmxmmECgcq3Kaf
qtMBjpNZ7IcbZ+MOsozdqlAoTmoiXS9XBpIeO2uCfgDZZGLtTYNBgUKZ5GS5l8yvjsg6dFCFVYvk
eAIXJstWpoIpogC63ASx4+96hUsE47w6dTWsC3nBfQbpmKZ7c7SWP6am9hwonRGDQ4tgjB3UJTpl
tMkjMwjaqyYgDEKJyE72P8oSKS9KPLqQZIGyWt3c2CiMEpHK3kBV+7CYqPdppygyUaPWXuKXSRlD
giysjqbViS2dZ98datOxdT7a09m1d3cn7eRbjrlLq5Fb7O1AIP/rsfwSRw4XNc4eXTAwwvDAa/sL
/hlQ4Mj5Bq8S4dZSwwCl26CY7SF+rYa15PWDMYIv2G6NV8j4Va8QWScXWQbLegzAtPtAk9N2DFfj
qKHQxWn0x9qAhlQp8QRq9X5DBawR4MFnJwpCr8eetV41NfgWff2FylnrFnpuVVnWJxoiORZtRVod
I6vQNzOmNFe409QCL7yXSjGC0BDF7fh84rIgUiXvZwcBUN1SFErFUp3n+8cwlaW2aZIeZTlO46/J
KHUb/KXUbSMOkU4VWebpR2/CkaG2WTw3C5FxEPZw6Ctn1mVYBCQW3Yg7W44K/XXhgJKeHJnaGFGP
Gp02RsuYlB0AwridQl67Tay1A0KHtR1BG+7A/RZQtwAqeFPPq3OmwP1FyFJxwSltscXLACT9Kgc/
OvJbwkJqpcMtdnbpIDgD04Ca2ucQJN7SrFyDEOA8tmRYn3mA44YxBqgX+5zgZNOrHijaArXv+Tlm
LtI23uwjMwUMcSxP+nfA7qxjQC+OyzxLTZ6n0QRniv8CCCPcBtDaK7Z0w+noLhNGT9BK5UfI+AH4
eePgul+sqsJOt5FrdifZQGeRDxBqp8aNw7dEdOmFRvXoOLu68k0ImyOCqaZDNsowIbxOJtNCkURd
ogpRa0IcRJmOdYUAw5ackwE1+ALYQq+VrDiQjS6qI00Mpd1tgIwjMr6SD+fRdy2+FZ2FelOOrFwT
OxypangymWnZOmgiyDzooPVSthtH2bYoFjbkiPIXv4Vwh6zWZKuSAKdlkQMFsyT7GhXRo4u6qedm
qCCjx7sX1L7kX/E8sXaNBr6nOJ0yvCmY+NPyu/JBGxr9LZc9Xl0wOy/d8ehEINugIXZ42CjISZ7m
oURJUugUX2KgVi/+gNotWi3gI876gyDb01B9BCDlIySoxmkbcAtVhqrJih7FRx1K7aH5Zs0ODckD
nJskKISuLZzlqZDI4ibz5mgzKtY5ZICxFY1gXNaZasjc6oO82GnC5qXJmQZZt4UMle21jR3ZaxSt
Gw+tlr6MU2/g/qBGtJSo6+ww5eE7XYgctBQrVtPI2mvO203ph9HFLPC7NlTjo+T0CJG+JzL1bVHZ
XuEA4tjgWbJe4qjH2/zPrjLGQwim1WuLHPIVNN7dAwOGggIWu9a4066XNfAyKnZZKIqGZOX40tgu
weT9/HDSHx4GVALvTZ9VJ9AvfjTI4SuE0eeYeksMpBn7gwNhgcW0xJINh1O3693FkffORgsEpYNf
HUoA18sCv4vjQnSHvDI3uhHVT1otxCbuFCSTUr/LeE4UgwBRbKBK3a6xFUWKRM2BTtY/bBTX4G1r
rUVd/UTBtNYyd/y83mL77+tFwESucIKJMq+1oVvsRkaLBLUsYRanYPC3JJxFhG2zsBg5Iq5t5zCl
rbUocHUOatE+Zy1Tqferk5Y0nGA/VC7ElD9PE/Osh3BYpiNN/mmjE0a8MZUt+Migx1YYbL945xNH
GqMg/HYyK6DTuyOPmgf8EdvjWK9q12SzAvtvE/yrJcgKofveh3YJgbLOB4+PAYKBSJEJUC8sdGgP
4iYF0u9bOzmpSZ0ITAF30xY3LUWTyeajgMnz/QbQos9rLMGWuvgyNImEgMb/enmUKWk9jsKWqJtZ
y1J3H+N3F28cyKfjDQ9A818/xhJsT4MBbcJfP/ndcPmkhhs/TnHe7pb1KHb5aZCDbDn9FP/VHatf
A8evgWZMYMDA1q32eAf6xUbtH81wAH0pjTXWcFB3Kis1N2ODouZYrWr1VTqa9YpxHPqhQN3/mDCP
LbW2H2mgSp2nkcEerEJuqbtcHK915aAkR9WUefV5yshL7EvHwd74Kb68djY9lNHUvZqGM65ANGjj
O4nhGKMwjbES6oZqGCesPkOjJQRZlda98tCNXpCIJx81arGqayBmNbMh9aOibWhz84mayfLfdYCO
T4spwgtNIILoqo2a+dRbZfkYsb8Xv433ILy3Jo+LqWq06jA1LpghA/1jZQbu2S22XShYU+tQMLjA
unXaOy4OL/EJyMEdyLyCeqDbkw3iByWkHSnT6EKRdESJTImcXwitOQeP6nkMVWN+Mn2OBBgY1kpv
GZMxZJ15cuWgwZOsi7yoTzcmCqHGUCtQbw6moGkM+O4jX2S4rukF+RdRTS5e8HK8dwBPAQ2WQQwA
V+a94VnQZttg++6ceWzlxdEBL8YWlBoBqqqYAVViY56tT+C/1CB0sQZdHUjlR4j8nCWeqmenYc4m
bRWngaZ92BZv1qdR51FgEEzgcrBNQGIAm+o8CoqAbSjW3O3yM5DrtMLsrVAW75l8sDYtvcN2Dv4v
etClG0e9vdLbLQgQSoWRtUwPhYrpxmhQLje/E5Pfb0J5wJvGQ5Hk/qPR4NSxKtJ5xNvJfxxr3IJL
naEgT0VQY0JyeGW4eM9ebLHLUCdacmNF0xzbcR9tbYiPrI/+IhPF8g5fe8G01TxSV6Be0MQbq0vZ
z28xdJccb3nOpQP4eNsGL7L02KPnnD0YAaTIcS9Ynpvi0xaOEFzoYlfgWFUICFfWFgS5QtSd09gM
DXQHoeG4Wr1g0JA8naqW0Cpmei4whFsrGbPHDsqtKKNq7C2OcIFW5EUHGv9tFjHjmzD7cmWFRv1s
9Ua9nca8PruiNY9FUeg7var1AxC448oa9B3hcmZwTpmK1ZSaOqphgdUR8VBfjXy6iQiRAV8NKoIm
fEYEtRWvmglM1guUw2J9AFyXQn4QHMTV/RCon7jfUswH8kMBRW4iI9MHMSwfH5Z1sIsZdh+V1yCO
YCsD0lQnp58+GjHEoC9dxqPN2hOA2hRmfsbezDJx2q6FpFE6AK27aRXhehOCjr0RENfU0+FIJmog
ZAC8gGo0bgORRXEFBAUPhdEdb2xzF1ye6a4vAOd9wqbtD9oBpznEztJgPNj4HosL2X51BEkQNs+D
YgtTwWD1gMZli99ZraM4TfRyAxEBCLTaVXOgmfNm3AB6s3OhGHJT7wlwDnaRYQMEqA09kLlatHWh
95mlLpTRwaeDIlFb784uahxPvSF/sQV5fyYv1NM73CTQUG+ywwLVRbxf0xByj/jlLoGlfBvzKj8X
g120axdvR14UQodXU2Q7CTaTkDjqIURmBPrFz4R6WSr0LVjVLEhRG+EDs00bzzon+VFUO/xtVH+i
DLqBBuYodjlrQiwEuu0Cr5sj5JBKMG8bxS4ClgpIQLBykzfIQWTtjSgJ3kNn6jmkIX6CH26KQV22
AYaugK/J4UIAY/8BZMCWBXBjgKMmGxCLA3V7Z0CKC4mpwZMMXNjzmFwxQJspNu4NBODqdht0WQQF
bTQ+vvKgnuZ1DlFsdNu29C2cjaT6odUtj9y+n+Doq1IP9Lm7zByvvgA9CAEMs9Luz4m/+QAaKqJm
qxYZABXKMca48dppfQtG/Omg6UT9AWH1pAZ/YWnuJBAqlpP4JwMEKlsWpJEnpQuUNRkrhVO4H/sT
gArkiQMkg2gODRfHMvnONq/Vm3xcS8GqYnpByZVSkanyF1eyrbDj9BiGo3sWRlNWKCJA15gpdpXU
QMHY5sYDkRbWeZBImja63jDoyZphOc8PTLxutTWqB9US1KRIRHu23eYbSubP2fs5cU/J/rn7D59m
+P4OP53jP4LU25qRDCNO21R3qsyjwhPvFxSHq35WyxBbUQ6CdaRsyYGXfPykCXgsihJdiqTxjBBR
s/PQ4lCdm9jqzrEEpzaYEcQHwI20HkAG+SePsbnQmAHQ2y0AjvyxHv4YYrAN3/rJk0HWF7kkHDvS
Hdq2cWRkjsb/kHZdy3HryvaLWAVm8nWiJkgaWbZl7xeW0ybBnEng6+9CUxLGc7xPqPuCAjqRmhmR
CN1rfVkeyMtT+yZBj57njdu9YAU97fVTWj/nb2RhZq4nf8RhWI4T5M6agM3QmPVmauO2XJGQmv91
zBQkm3b/TzFMhTVHRnQL2VTfYf8PS5PIGE6aBeWGU4W0/4VsKDqxrrPUXEhZiGBFu1Hvf5Lh/f0a
b+FmUUwvRV5g37d3D7T9qTdLRQS4yjpw+61WANnqbUP1j5untLd6q3HmBrRT7SB2QTnmhzCrg5Ov
msYz/KvmTzLOkRuIKjzgBv2T8b+PNwZ8N7Z+ByDot4vNICaZC6v5DgCzD40iQqpUQz3fAs4n9erQ
Arm4Y/lrLUNJOdiPbgxZjuzPMYoPJKeG4pnEqURj0Jw0B7AYHnUo6uXAot+1Qz6gwBxQ7Z214epI
tnQVZNAVMlCA98/UZuk2Jw0ZLV0CB8oKbKZf26sg/N1JB7oKvPggRR7VlwlyuTwuc7wWgcPeAc7k
N1YwrgjC6jyUr9xhNCZSsLF6KecC8BGKXWzxu+r+0Y/05OzKUrhrTS4GjKjhCIYlFLCLDQ+RxU+g
4wQ33ocKk7yllgTUTIRHjpTFETQTGpuc3ADZZmyn2ftBlgQ6TvLFmoQ0XiKjfDDhOy39l5henj4E
FY6c9T1RTO0yq5fuxVAnwFii4eyXunFjl69dGlOD/AIQkpAmAnrticbxzIxtOfMfN3ZlZQFxRgsL
YI3uX1FJTNu5+EAIeRx6Hjx0YD9Vg8YJAaxHvaCIdtOIpQMpzNBj/irNcfjn5yBeImERgQvI7KXb
4f/Ec2qgvlfA9YnrcUM3l9Z+nOyWPylskYW/otvVN6T/JOpd/cXLn0jmWTFbSB9FUDIqkLb4OvX2
C2wgG2N2GsGxAMQY3qFq2cnwTkQV9qJhczf3Z5KSpWMk+UlwoK6uSQjCGiSSg11Otih4Bj3ydCqc
SIA1GVO4MGnx30OTNC+OBpw8gvh9EeopHk39mmL2AH+XhttbRxo3wbe+q+TZqPJmLVHiuOGo8zrN
6mw3C9wRO+rvY+pRYw8tuHdCACErpW7ITSrfG5kelt5cbkEQinLJdztwceOEy++R2uuxcdzmKfMK
pPk2SDr18+AFgBHleKEJIAqJeuQh1IqkB+tyKstPG8cBIRy4tTFnA64nCQMeZacstQAgM7jYZ+cZ
4HVxcLEYpmRIQmwbAolF2K+GA2i1t5EAQWEAgNg7MChfrspXJlUdpkHifjfRcvJgBA+HGuBun2Yb
2fTFV1mOx6qyvZ/Izfxsleb0eTQzdzs6nnUCiDm7T0bBNiIEwDVqSctlrVXhDLlCwZTAHllbHPT6
a3YGdjaxtcLyEvA2sWVtHFTNfc6T/G8LCSR/1w2w6YHshs/xr86YxpdiKNtNNvTjYz+XJib+wBZt
ZZGA6KjaxPMI1r2ymO81dxewqKf7pcH59XpMTEXMh8UwqntgSBpyaSxvWtS3ChWBZHVhTGu6iHbT
xvoi+j4W2XsAGlIUug8aLqRkyy0ow1JdRKuXCIrHTMfS90FX175kcnOrWqtvlWR0Ia4+Mq24vdr7
Z6Ij63iLsfpUbz4TbRyhruIgPSwU3/8qfbHla2job3u/0NV3o6+kb/Xq09KB9OcBZGjQGLUK7PQd
kSNGbgkq0ZBBq0SZRtBYwDQIb2PpLrqlPwKP+hVpg/xuwEGA1IITPQ8ZcoBNuZcjKE2R/Y2iQwVi
0IxWM+5o7FJl0O82/6ImyzgM7k0VZ3EhGeo/UcJIMX+3QTZddPJBWQQKk3ApD1nqQSbUHOXiw2xh
4a0rRKQSd1Ft7QtvQBHGTZ1J3hYAwMt87ByRvw2eaMYEMCzsJpwBGlDnmOIAQ3u5n6s/jLrUkFFT
II2F7i1OU1REUZfUQ5F9YE1u7CITBXyuAoG21IyeejcyI3V7JCUqGwDLDvve7ZF0hpG2oyESxV5D
0fD/I3N4529a7DxhmTm/JiYDmtY4JuI7SZaUY0MptUULEJXuyiPOkTmTdaAUiOO2QCK+ynSmBmfs
yfkqhp2CoWKq8bnaivyp5W2zD+fkKRgjRaui2KOWLqmvpBPw02q8JyNjGwKqeMXHrYO078ekBlRH
HBeFs/Kr+muNevMDyUhLTRRZ1cZDsenmRpHKfr4rsCe10sbUM2xVo/R6BRPwxmngNXXyNBdcbgkP
1YhB57bKq/AHw27WjmRz5w+nQaGtUu9GBqBneCx+QQ0q5Fk4OJIIBfbf2wmZRgKp4Fsa+64d7WU3
DslW5mD0udXfjsduKHeys+JPkeyirW8OzZ0z1c1XIAiDQkQAJKJi9alEYdi6HO3mKxhCJtQx2eyh
FaCuBEzqBxwsBg9+0MyT2BlThQxp7AL6+zJ3ilPqhhuGjfIDjUpgByHTRilEgQL1ybX8arWolHBS
QtKQDIcdEeZFHpvvhnjYL0PSGGVTngwre/Mmx6voBqBifdTHIaZ0avCaNz4An26i5wa2eOhqS2TS
c7rmYkp3Jys8HmUXF9vlIirmVfjFVd8zGS13tvyJ6qL6L1SfR4rp9WEJkdgc5+sdJijG2CN/eAER
JbDfXOGJhlnIkdKdVDvSUEMKENthpVP4CXD13tFHSd0VHl/V4MPaLTYkbNPoS9Pa/k7vAVOPdnyR
ZI7HVNTh2fW+Y6y3gq/2jisu8JPSKjLX3jcKfYE/hY3AV7aqWTxvWAheSU3+CGz/X41tG1uS33JI
ajtS3/jqIfWITJJ6KqhUD4AbuWay1LYkw6E2uCu1WvuRLGTpcztV8TnIXOcZDAcNUgvaej9R+WXh
gkWrKAGF3GZ5q3JVtvg3DY9jZD6ZyBa/Z0mzRYW8UW27AQhLYZxgxUJ4Cp5sFnWiGHeoKRQpjrYz
RmRTrZCrPIJSrF2bIpFm+y0D/mQIkK7j8ixIA/l8NQSR1DM4KnCYZXAQrAMueHQAWAigoDfc4gVT
GITEkN7iCy9j8AsdgjIs725wjp2i+mtEhRvq8lCPOqDC4G3JBpi0aMODdNrcrOVch11ySxpHLQ+b
yT5FCeYByr3hTbuzRmTTxAWOCE3abbbVxrNVTPOxTZ9JzggVAaXrXgq4U2RXFzE4LaZI1UxZmbHJ
wcazpkqppGrne+otJVVJqwBflZqKra7qrJbiq9+9qQCLvEmb+Hmxfl22Gu1Y7wwb/KKNnB8AUNBf
PNVYRlVvxloMW9NB0cMqtkC9B6ArZEqk/YUaMo44sAA7c+wOWpH5o4O09NxRh4TwJcOYB4B4YECe
8bAhQrsiqpkdB2joKVD6SGbMosMK2P4ecrM5BkCQvksa5EojKUkgQa0HP2ldyBX2PwBx6fXVhYOe
RQFbBq5RRgBhSdlqBCwWKAVgkUcjIC+H2dqjeB4LWiWbYzPe2gxJ5DYSt+653/v3AXgItr7CVhDA
RZXg/XCBStTi6+vStD7XSY4h671qPQEn5N5Is5UACjhfoRD/tadkE7jCLviuUywSAXPcE+dmPBU5
FqYY6yacvdYHiDOEpJYocllZcVBstOyP1gHH4xSQsu1R5JaxQRbotLeA2fuJhpi9TXtz9IC3qLQo
W52vhqS1hWw/1T908ExVMNNNFH5UrGVXBsuNJfgoMRdW90g2N3dWUHkzOf7x75x6EKuC+mJellx6
Wk/rhCnAGxUAzxcaaaWe3pcR2KHAfn75M/vym/+ycvCBAySn8DAUvf8w2rb/4BBGHqgV1r0akoy0
YZC298i3WJFcO9AwBNKY2nU3dqSI3W60AVdTmHeuy3/eGFPMKcahRDYBIVZdWlTY+gmB9b0fBW/w
HALxm1MgRRLbVckDznZztopUl4Wozq6rzwnPkwfXDp0JCcjIjqxldiBZiLqHVwfMi5210wh3Q0I/
lL250aELTM/WmN2Ua/oY6RNcPpUproFuMYYv+vOlj3tZTpE2gFYv3G6+DLNLKsBhG4sFKWsFGpzU
1hksQf4JHDmgamOATE6Qgherhnqj2bNdaXH8syqt2dfTg7ZjQMxZ530dIicACvLQ2jCpjjamnEeS
68BD1smdmRYgXzRsFBeDDLFXB7ZEjr0ckajhgglA43e7K9lVd/F+i0VhUlmhGoOcu+b1IlU24YRK
iLmz1n3pZ3dtbQCfNw2KS68a6gGe62sUp/mRRqjsLi8OMq7vrIaD5P7djBTT3Hw1BF50A5+LC4nq
kBuLrTTrj5Hw4sPyFNcltHOL3Muu8u2tfhPQA50aer6TidknjmLQmJaXBSnK5YUyxai+kuWr+lWo
rkDm+gI0pKvgrf4o6+AxMwxMsKwAIPzRFFarZZyADuM+q21LrioDnFB15Z1S1sISZamAMFHqwGoS
wNTZ/YaGpFhc7GHKTm7Z766D0XW4jeNqkbRyfxVN+CPqFsK/ef0XzWSuplU1zXRo+uMQN/fV/Ids
aRz7EX5Y448rEzfFJlSDPFDUJ+U9w07uXHurLMDeb0VP/FS9GxLVTDM4MNK+2oNUD7hx73LqkYzZ
8SPDcTlDcmhwDtPeWnMFLBurZhiBM5M5bQHoawxthUyrFa2P5TnJqBkVUG3rT9WdVpAx+WpFSSi3
5HITn6wByfhlijIQyAIWPt70U+sgEw0NuOkd4LLa5alj/6IcAM936lRDtlg9IjuZxqRhOAsApmSf
7UitDfXQr3y46DH1qDH8dthKJ+6WgFqhjRfnOBQ/wYXjbic/kkdq8NlP2FpVYwB+jwUgcUA4PfkW
uja3pPpy3gxeVTB1WNOtxhbFnFfqxWlYQit/iqqdKJweXl2eNIv77eVv7Ae6MXKlxo92QDuvj5Fi
wvQX5ksk4hxDxZd5NXatfN6Dvu+0yIIbc3InH+qRmnpa4WQgScNpNOJiUgOMCeouUu2EPHdUKjrW
R53UllZhvC4rZAMLSoz75zS2RU+JcZN022PZTPhdIy+OXHTC3B8T6CYKXrn+AHDR/ATgiRdR44WJ
HJXxzBT7MzE9U0N0z9QjRQRYmWPbiPWN/E+2FG5MrGADChzAoKaYvf7J7kb2fjsghSjPqCLtjQEI
fVnAz9jZnuYddZ05T89dYZ/BmtTfebycuKp15WvWSbGRKDwBa6ryEebU4ThPmfs4S0g3kxnnAOwK
UwBT2dJ40uHcEL9n8IiseGE25sGZbHOFNNcI2C4T9teQxGdv/BqFA8v45hGUmB9zy/bPV88teiqR
G8rU7LV+cFEPBHv+/dJLPl25ajNy7VhhI00Btstl6WG4XPv1ivpGFgucPGKjAi8OAw/TdZMI4770
y+tmmlLn6Mn2TsvdIYnkisatOz1hlVAf/uTa9oa5abn0kN7zW0wyBqKJrQPn7xaCI49hZfvsyUCJ
zkG7LpftVVDeDNdBzy3qH7ARaQHTJvcs64iKO+s4mygURI0iuouqiAdg5Lh2528Flhp3flNsrcDt
bMCnwYjU1LvyCeaBhSetWuxRQbuKmy4JGzBQmzbqLGIQkMdYMJ0ad9wCPqZC9iKapg/KBxq+K8lU
y6lHSiB6bW/kFIOUeJEsyht3A2xmqzkYWmSZ+qvMDvkl6YP4QwlG+rPnikfGq+TDIpJVvxdGB94B
ZUGNwWeJBQQQFXEo+GrHPfMiEtMGmzTMuiyrL6E5rbRTZoroMKUZFvR2m2Vr4LTVW6sTBYBh3oJY
A97WKPNxD+RHCjPxV75VpZdxHBmeJVk5jaDtVkmPSKE8j4qMwMBe1l3JyicaiS6v7R1pbWIVaJyu
W09J2mHf+s3FNcYxuLeDeWejUPGwGC4+fcDLjWjdZtdFMVgqCte/mKjhv1Q9ymlAodVtSbYomqm4
M1zMg7WscqwUoArpQYvmsPeBr+GikHOWDyQnkQWIVlDP2e0hVpfxgXhlTsDZU78MNs05Hgr9vI8L
kKesdKmDpTQ4LJv3ZHildgX7zYcZMka5z7u0V4FvqipIq6PRZZaQpDELLDGvyi9UBLLRUd+sK9wl
3bVrshmsbr/XbSjH64h1vwqMuEOm0jvgGbZoQOqNZzJBl2kFkK/t+9LCLsTvCGk0RFH1MwqPogON
KjlhrxwQdshDBIL/loSZUcq7bslht/LBBQxsjHmvUz2EvRccHQWVhwz6CWTTsllkpQuikBXy2RY7
p0nDI3lR8wc5id7jkj2JdFySLUO6IuASgaJ0wu5YdQLvInukJkQ2+eOwo74Z9a9SGxxYpyCcH7Qh
Ka0xGfbA28Y2xnsEqby8aZB4m5jW5kbRoVINz6FU7HV08jCw6VcDePSEE+7mvu2DjbCr5FkaNfLd
qmE60rBjgP0txuln4rDkmURAo0QanGFdW+SF/ElKEP7Ez52FhBmKQV5JW7mndwsya6vk0qNatAYI
yAgMuIOb41lETRNZrz0t42ObALMDKTok695NboyrJip3Na+AQPseTweVvaOIujkQrX3kdpKvDqXt
tC+Oyq9uT87zy2uuf87j4QCgebwr6IWhmlQ1YIQAtBgJwYONd01UI8lRISrQiBQu0tjw1n931HEq
9Y4iBcmugnU6Ls4RG3t9Y0pOV0bLhQr/kbeglAM1r31kKKM4JvVbT8tMQIxsWnMAL48y0YrWG8Ji
EZLmRv0/yXRUcsvGOPqvQptgEpiMBEnENUA4OPKhEx59dgqvP1QjY9vC7R76uqnP4E05EzaOH0zz
5X0EMMdlRDA6SYzndF4gT87iU1UdljpY4AadvNHihxAkcyS6Kp+tO/tbBorIJjtxrIyRZIbnXMwA
PlUb1YFG+o1ML2PTGV2kojdIWXt7s+sX/buSRDfu/xiWRfKA/1OjP0Rx2O0dKVAVpBpzRH2QVA0N
03j+NSe5uaURwxbDIqchmZEDDf8LWezkDRBVVPjXC9kYk6OOo69uuZieSCADgeBpRu4OKEPCPI+A
6+OYyUYoWc9s8CPhnMI/USO8odqHXfFJi5DPaCWbJQJ1tSorUZAk40FstOzKfGqF2e/oOkhb3zR2
gL1pBoj3jCMxZ4EtIQwSjV1yhVNyA3WibbQL9cYwuittv7ojCxLduJKMYE+aG6gU7fJHm/fQpL25
g3bwULFrO98IvsW3R0wsqUtNCewpX/AzDao6qEdUz3reeekOdttu5hLVYdqDerdhOGgqK6xztNmt
hTmDp+BPoehyjSufK0W614V1di+GEYeuMv5ao1iH721HZgBHRGMlItlYI4s3FTZ07sPcnIHsG1Qg
FSPHwp+/thZS8cha+5FSy77wEnMvEl7FoXEkBwEGL8wk1pXvNMep5Yb3koNOt8pCeeYJnh3C7YdP
0sbhJA6Ko19A/cNKJP+V86BbuUmYf6xlUO06ADgjw571+3jmEtiJRo4SHoBDbWMXbA0xKyzAHvXg
GgcG7jevcgAFhnR5MDrErb9dxso6clPk6TpVuimyLnpAnnz0QD1upCi2QgLbjmRdVbtg36wxDysr
QApqw0UzAOiqaIeHVgVYRBTBwHnMbhlTWDFhxkgRFqGOw8UWzHrgb1b3QRfiAmDpm7oN9x7r+BlU
aR0ozFGsZgJx5Dzzl9tlKK0gM5QW4tRpdoCAO2FJq5eggyVKrBkTsfLbGGUUamZBc4Gh6vYZJjGP
JMJmltxnzHfXenqRAN0mLzvQ36qpBFnoGOSlYqTKgkZtUAINWF3FtBW/oMQJ2k0CXDpw82gBxYTk
lDpHiXHUaNvfzbQFVswZwJBQwDGEI7C1wOq8Q+rGgGpn7kpU9s7Bjhl2A7Aqd57ucuCG7MvavfOE
NI/UdLMM52XM7BrZhX0XmABg5RxICu9W2p7UV5ZLl/Sk0pbUC+2pDk5aaDd4rwAjKfb3seXdkYst
HW/lNUD11Wc/gShFf9ZjfbAFQCOkf5JmOTXqRJ1tcxPpHcsx0ViA53psow1ABLGj4RfRg25qHCXc
p+ILSURZov5XzMiDt/rG2JOw80BytBpSUFYCPS5aRXHxMETl0VOgjtTgSNe7Gt7I+hyv2H9vQh4i
7YHsqKPehKGh837NMcrbg1H7i8M/hs9jFBa1cwWWIbXjBz4Z59iqG6KhhZlZudIa6pGaDGlIDVfO
ekhaJLXAWRve+LERO9mjy/7SFjehWsGwQ6jvxu2+uTa24ChDV1dVeaa1ygWyOZbqq6Xoqpsbb2/5
zU/K111ki75rkeTcygGMSVTL1QM2ARRBOE+uCRhlNIYWW31VApihClsMEwo/NyR0UvzSdzifAou4
ok5NjRwUh74qKl2syAs4df7qyn6JNzRil1mYTk81cB+ASF2gTAynT3nVjA+JOpuioWkxUGdjjrgl
GWm1nc36D7yzJFhC31ypJwqAmgxmvITUSoqhLzi0XoxMxKrYgwnUO49ZXoa7NvUDMLKKvczSodmg
Esc7L12vzuSqEdzemrNn1w+TAlhjIL+OEjEjPwPPqpXZg5aafChky3uUoIvxw9VXN6TSDLb6S776
TV2p3JB/9aRE9lKD99qavvQlyM2P4spn+YFVLiCozViEm1ahpTh5CdgVT7S/3MDzd8uQNJ6XzWfq
RQpmhYZ5XOBlVuUgInmXkUlbYPm1RIw5oGQa/hdZmMDTHVBHjitpj6ZHnVUfsdko8Dpj5YEpBJ0E
T50+Nfrj8juh3wHgsFEamULTIQntePUzEcqFxhluZ5uAaDsCbyMKGVkfr5ELw/dCRN0aZ8AYGzhO
OADzCOzjNLZ4a6oT/A+TGXbxejSn4aGM3E1s2+mT3Xbp0xQn6VOb4k+qzcvE2yEGGiTbAwyd3ZOO
TFkwfYlmFh0Xi2FkAu9sJu4oBjVIaseBb9jNu+VaLdYQ2xbJEsvFDHwTD1ESrqzaAkMUah2wc+q3
SJeLwUWoZH7fQaGG1CNZ3WDjQ9jidGNGSqa8+tyZ91PGvv9jDFJkk4xWnLEHNy0GfA4GMvfsmVcb
I5vBJXgzFnn2M+CDPM9eM1w6Wd9bCstUqtHctpjagR2yi8xF57UJO2f4REFdaQ77LMe/8xDiB7v3
A9mGYHM0kcoWgyzAEAD87rlzRsJ4cId5LrDfI4X6TQ3SfNhZRmm+iybwBIMSol3ZTW3fhZQlAmjo
fG8DzmZt0Biw3f1jYb/4fAactedh73NMnI9FFbRbTYc7NzNqkObxkUSuxb1zjo1NGhGHbmnNzs4e
eqwlFCIbNZ7r+ngieMggsExMOkRe7wbk1V16lTLFJ9Zjjo0hyZAYFV+K0X8ukgkvfCUn0eCA8zH2
ABSmRapXIV9hbRsjXotdmAUrGbjRY7Ymn3Gek4th8Pw+5e22t63q6A/1Pavxu7XD/LqJ0rjdjQCF
Xd0oTGVnhgDo5cDy2motKWgI+psX27aiOwoczH5/Fb137luXsftbsboZUL/c2x4oHHMUn4uM++Bk
7v0noCTtRtT+PtCIFVI+RuC1BSpNn655FOMUdjB+kr3Xuv7TYI7xHgs9dS4Cd1L0PUhh62wadiW2
/lP8a4M5SeQsPZIL+BKwbvB8dxulI96fjt24R2rmIAH2q5Qu8GfRI1lbB38jy2veWtoMdUrAbld2
2o16N743QzLRYbTvP4YKWB5gDV9kAMcNG0AtUomNbqZpXIM0YTjwrEL9NCnC0nXCOyrL8bCziUot
VcHjULfqkIxtDeXneEK+ctlxFDOp4u2lWpu61LTYYkwjnG9RFTeJsESs7rHAbzYDqlBWDYqPQrG3
YxQu4+3Fm6/+MAMJigGHuJOs/hoW9S8gwpgXiSflZSqiv0lsMtfbxMPkHdzKzr+O2zBgxQHZLMid
AKnMpmpLRdPi2C8Apr93R5l9CBthfrD76tRHjf2SZS0HxSpgZl2/aj6FIEWUXm6eRR6wMyoq2dIj
mZ9Z04mFP7TOitpmG4amCYqmrrxY9QvSosG3o3IVI4nGst1uO0s8zkhGDdY3v2w5ufsaYFyHRIxg
uXDie2pQQALgej2ey2kxAS8RFNm74R9MtIh6qcmT+zYZXyNTpAm15bIGiAkAFnrVDApLwSXUBRov
XW9q/25bRS9JlbyDotogS+1DshJnlYrz+bL4xgCeRkpJtbWtFriv0sFspQtR3mDhPwYY78KrH7IQ
eAVAYCYTU9l5OH/ZYqVobQ2VswiwjMJ8LpuejduiOtKEHbAwMzZVZbEv+vl6rp+AaHAvJzavlon+
1fSeumQ+1uWKhfOTAYQKcFMC+9fwQ/ATW9OeQIBJxFE1vqtT2W1oSIouz34M2Pjaik4k29Guut2Q
leYLMO6OlgC4ej6NOF6Tvv1UJGl0+M8WAJmp1g4z5d7JHPNEjewSa+n9e9kg+TMO/ZsrVzMyfjhG
wACHy1+rpn4vsMIy/rM1jvNnMUbOFlzS9ikOzF9LiWwYufw4NaoK2QJQIdZS3lk3KPvCdygEtnJm
VBWcZQeqc4huLICcfS2zJ458nbgr90PCZuCNGPNFAA5l38Wut+rVkBSg2ygvQKegQWw0VYQMDJyq
lkmY3gFt/CNOBYHw94YmPrqVh1QPAzXu7zLqJZODgz/LcAHj/mZMvaHs1xWonO5B7gRgaL8JgSOZ
88tIQxklK7tF4jqXSXWeAUF8Lt2+wolAssmUiORIQyrzzVUXyyx/xUBKuQn7ECoyTevMAGiTZ7Zg
axiRCJgA6HBQkN5LTz36r4ZK0eRRsvE7J1iMq1YC1JCs3aZKkSXwe4hWDUkWMAuQtYMKOXpOCCI6
1b2SNhRKO7ACqBqvIEVeBOxO2ttb9h3/ET5Z7xPebC3qPUGjwgQ6M6Jm/SfjqbXWwZA3X7oUJxNh
Z76EueNNm4rzZFfE0QRkoVqcbmgo2kyierUEZTFqhtxwtYzJUjaoBN/h7EeCW5eJo+XlP8NCRM9I
wO/vmHDMfRckxacxqj6ncVr8QF39Tz5H/2yAEgOgDefuvozG/egOqMFxzDQ5d6OFIhvVi+MgQ2rR
+5iErAWfa+bbw/ZGMfM+ATwsGrKbKSKNxwzrC2QO78euG+7GJDgGE8PeXAOm5OVIfxnTwf5yek+n
+UbDentNXRwWAG+Bukt2wNJVJ0A9UzkFi9vYI79jMlmEKcq7w9IdzN68G4oI0594GJ+BhwhcDpDS
g1Qe2JOdHEFynjlbUnpzYz+GtrsnZZzAvswccNfiN38kWRma/qHqAhtbJ9B6mHJZdbK9WlNHKVbi
0kPGyRkPXBPEN0HyKRl3xDxAg6HaEe/Am4YpDPe3AWk8CayFkoNz0S97FCwhuw9t7Zs2YMJxChOH
AFOhMicqcMqxdZwexrHLtpW0o5WJGiAQwYHEt15J/3lUyOIuymZWrsLnpqFQCOGDSHDOprTU9O89
rSC7cMgBKv7vXSg+d5JDW1YjMjxj8SUNMmzIttUDx9HrQxcgcQEwJaVzUgqAhOLIvAHd5aKesKg8
5VBkYHbY12GcrXwgzZ7s/BeVueqq1wU5SKMNvZldgQuRktwIf4iG2BwYVTTbX9eYOt3fJmsMUtwb
4vCn4yFD6Rr/6tBJO8c4H7v30yOdOYEc8IfsUwCmKpwMDWlRpv3WZXZx0CKNchHmlirpqsQI3pvf
3EjWhi5bs9B2whZYKnOiEBXaJ6lgIu2h/jYNyPD1sc+drL24ux6mcvhmCumBdQq/h/W7cVMCohKE
I632r62MP0U5qry4dRhDgCuLfqj+suxfyeAn34UE27TFG/80IOHlMjDkDld2l3yfovhrAsyFZwd7
9YfwqWnHAZlZ4B0r+jS9WNgwzvGkeSaRIc2/3aoD2YoS9SjL2k04LEBCIYYGwJS1PVnwwbmy7wwW
7dwIWWEBeJROUyO6rT/HL9Pot+cuM9kH6XflmRfZl8oNRbEe7NpdR0hK2ZtxYn5IgL/wAWcSpJsc
DtgoVWlPntQAEv3F9sJ5XQXNna+qn0AkbZ6op4dMxKgadEx3e6PQQ2088bw6JmBworRx7IMInJR+
TC0fxBhvo7as5wqpJ+rfIq7XhKVJKR06ryONnZVnA1xbZ5Ros7i1V2OXM0U2IEDyAARvKcPHUTUW
gBQAfWwcPQWbQPIZ+7+nyDJOJNLyJmYRONiGaUOyUHhsL0EUOj9lLLSOqBfzt9zM2TEAHttltiJn
1Uuv+BF5yb5lVXcPnGZ7vdAsgOe430QeWGCJLIG4FP5ErUBabSJKU677DNljGhUoJhggGvcOvmls
rivYJcvwN0NngV/3na5UowJp2YIcpMdB6r36aYAg6gEjV+URjuzgtm56icN+J1M2PmNrfHyWgGNS
yMzRYVYyL0DGuZt5crVolYzP/d4BkewjiQoLie6YD81bGuZ96+Ix3NZ3fYIN6i5iH6gZw7bfgTNu
2vRJxYp1aTYPNSoc78eqMT8Mjg2EaaflVx5NaBVrE4hWdxQAC6nkScUUrjTXXcC+xsFkbfzENk48
mrKLOxfeakKZxHcjSnBc53SfjSLFhEHW/A6Q9OantOovZAAaQLlKWONcSiccTl0u423JguR7h0Jb
FYFCi5mHm7kbJD6n70bO+WV5tsTht38c8fBbk/f8IoYEzyj4mXb/PQBaw66rwaYJCNcKO1FqUkRj
ajwRzcEZoCoPsnDtPcmaoacUznbbRU75kk8fieM7thN5TDybA1wlFF9838/XQ+l35xnk8S9OcGXF
3QBWAxdfrATVYdqqrz+RGFm34lg7SbpYyTJ7tSpCsBf5rNjNphxBgcxRrt7MyXNk2dZDPYgj8+M8
2TQK2R5LT1qELsvWkRViz4b8m16i3i50yUTG1ZUJrV1Bpo35nRGfE0V4gfMZ7GHkjzSoiSmjBlEr
jliBT6cMtILVHarMsNexz/zc9FdR2qxSlD2KCqkz5rjVucE36b8SdbwocZ+/3qQQk0OGKk1cSqX/
0tgvihCAlHMMdGkgGq9uYl2ZGzJZY5PNO5Kfjo2DmHKDYjhMR/N6WrnxwC8AEwtwfD00a+E56TfQ
Hb10sqifowIsW6XpmUhngDwT1T4dA/dzgFSLOwuYPLsczNjf5LAO5Mj+AvKeu+uZX9+Bhsh+wS7J
hvRgBORbA5vEx7Fss49T0H+geE5cADx2LIr7snW8izEZmO+oC1msQ41z7PILimePZTEC5Eni4Nqt
a/Gl6DtvC8RRfhc6mfziN+xkyah+bnpnfkRdNM63E/vVTLQTv6Ph72Ysd5+ctthgDrDDpqT7cZiT
+gEbBsPCYc8jnJ/GUxkf6CfqwAy0oiaScMdq43DbePbK9nNSSvdb7YNcOXRy+3HqpuJehHiUksJN
8ru+7dOXoJHhvgCm+V6EXvgSz86WDNKaZ6iBrOUZwCrdxalwgCxE5n5Dlu83jgLrZ8tOu2Pn4Tid
5B5KEZGc8y0uDG9bu7V/6J3GeHbn/nOEg/akxNt8BhPdh96R87oOkJbO3wnuRZad2AQOBBL1ZTI8
1HggpakFHo2yxWH4iO93nYH+OMPBPQIUIDC+CoBdsv8mAIWP+r574E6+6xQGNe8xry4CcUJWenU/
KBHJaUhN2qActPfnaq1l/8fZly25rSPb/kpHP1/GJTjjxOn7IGooqSTV7Cr7heGpSYIDOE9ffxaS
5aK2ttsn4r7ARCIBySWJBDJXrkVXi984pdVx0KHdW629IOgPyyYTUuuuXNN+k5oPF5e0VR1SW112
px8+iOMNB2lF/w4TB2Hbj404bclj0vShPTntwWl46dLV7LPs4MM0iP3OHaL14kjzLCeA7Nac/zE0
UBq4OeqFQ68uN5GqqLFURY1QV7YacDUoTtEA2Wh0GehVgQ3ZlgGAON5nhLGroJ4iwamstiSAf1Qg
ZJiJ6wvIHR4SrfLuqzpBdauKKRkDIjy9xt4SGfHN7zwip9oVKIR9MzUHFcyxVq2DwDJ20IDZ93Uy
QWS4C7R14kXuJgKPZoY9cbHOXC+6r8qEPXYyj/djXQI3Qt6AQpbA8rTyELaW/hhqYjirtcIxRx6r
yOutp4K1Szh3jukKw9yyAZHr4GPUjRowGi2Oo52fnRZ4NzJ5Vi/8fEBA1LGQoo+VWCldWfjyNMgY
LWYINwDRUWfZuG6x2/YHVBBNyJb8moYZqKBDjomPqLbFjg2MIWqwG6r3GZUaoWEacLLp7f34gH07
W+PzsM7EkATMjbmObC1Z43j8izaJKJGQfalicAiT28yplChnz07SNRkvZsB5tIN0dmZ9LM7vBdFZ
uW9qo93hBI6Nm5juvczi/276r64X2gpk3G1QbT38ANvTV9tj2luFwmc/a/rwOcQ2D/LiznRnpzEO
EW1ho947qQ86pBxuJqNAGURWeZsukd3WLjMkTxMG+RClIQIiK29faMFmMZGdmsFyh2Z10W+6CQ/R
7LSYiHmZ5kY6NL+BeBtQUg6UfZjq8RnvPH1ptQRqUXb/Nmii3rtW5azboerfdLA9gwZaTCcdukMv
3oBUq3LLXBsqRMKDTISWDW/S4yhB1KwK8TtUuu0DRwa+BOvCSUiAZPUYN7u2ZmClAvbXS/NkH+gV
yjrIhRpNhAj+l4np105tdTuaB35NdXN39HXUG2dp8U9lhPu91+Kpaaha5nTCvZW6TFU6L10alco5
UM66cr6aS6NRkqzB2YJMbuGC/mFuI6Befl33jvy4zqDe4egGsDC8ZbfUmCr0u3QX2+U8sn5Mnl/j
b+PkJCocecYouY3y0DyxoUP8UA+jHWcgQMGuCEZqPEWBmwIc2bDZsFgJcpEUEDVJkbyHlO9vZja9
i9gnKs3xsPy1JEE6Mhy+R6DrIdtug/KMXmZxQTVxvAktlP30diB9F+x5yCpAuSMtou5OqKZvkc3n
ITiMaYAaVPx0d3kCFvGo8NqbqxnxKN4EHvv7qwkhUuNejoPxsgZdaX21DeKxP1KvFkhsrmI3WTkI
CZwX39xgQAgBgdPEijVfNYiRgaIX+9m5S7YgzRRPrzLS8IU3NnCNCzn6D7WsUOc5BCSROyTxLBpo
Df7UdlF1JBOqr8WaxyH4aSrH3ZgWkkkg5ZEn5EVwM6XLpWGtvmOpJg+Lia5cdQ+ebUK/XIUGuBpN
8psYMZxHHnT47WsVMsLqYIfzS7fPMuxlIKcJMR7OuzVDOec9nf10BO83TuRCHQAirk8WC/O7bOL7
qGuhNnu1lF6U3b6TBl81A34eWWI4u6wOboABip4gshg9WY2DMA70enal5QDuX2fxXap5s8cYfkYl
nJOCeyoIQORXQDMM4jcBeJt0B9B5qQdH6ucpPr+Wh92GugYUUrUtDY/YBK8R2i196np5hImumrjM
duXw3bK06maBJBKYkRsGPr1Eyh0epgCnZI0udr2LqpxRRtoMV6xDqGbJPn2LmxTPii41rTPOfNbZ
5tm/ASirb6i32LNuiPf4NXzWWW2dDdUE0IU9haWbfZJu+ylB0gswoNVA2pjSM18q7AzegkabfMOI
xwcQZ3D854LpthV2D62AXNtWmPmAMmOcd0dpvuVD/WmIolKt01WD83nSjCcKKQCP8FpafbCl3tIs
yo5kK3juzBKRVy5lw6/nO0CntqBUpaOcg8RTv5qPe5XQVnkFaAmNLEdABOlcP4AQjJLhqO8MC3BI
G3GxWpW7kAnFqewIaeJdZoCyQqsybzfLQoyojw+h0roGxXr37IwJO4lsfNNlHDQ+niCpkz+TmgTQ
HWB8kcWJ5vHJ/P0ynae0pCqe7t2k7m9iFk075J6qF6OtoB+aIG+giZ8ssZyn2cHp8BhxEOLTTbFj
vPpOOu8uwUN+pwD/4Ucq8DXAYespq2w8DUpZRpDcENa9qZqcjT8tEPDse9c078ketNJbF/GkrRfb
KPHI5CY+WQQPtGClZ4F+76GOGZN614LFatjFQp4Nns0BOwgoQxuTu2mmmB96w/YOdFX9pru4kB8o
KN9nLNOkqFdVZOr7xdftq1fkbcstjuM6wLZ/fYnFj15x6dLV1buguVd+AwTgVmZXSd9RBItNjSxW
lnvO1lJd6Kb1c0OjZFtc8JmB76ZSjICLYzyCL5NWoCl1M9V7fLAQIxm86WbUinGvVzbwJbzpNjXX
82dhYRdjmmn0zRXGTeuGkK61OPB2HrO/QzoZuk2Da76UeKdrnnLtTCuBOnTcp52AVAXPu40B8NuZ
R2l2Q3d+J+AC4O/phe781EhrLLa2DKr1rKDoKigzZMoBSbOjPvGHyFyZWizvydus82RZgAnQrWng
GbY1EFw5DeTv8J+O8rE/rYleg5oLwpOwcL8YbeqeEy1kj5Bub0szeqKmwDFwYwvL2AjAmZ6wB63v
ivyrzFMHu1Hse9ZNAFb5uT/aIGUfQNd0gG4oxsGduBoTJ7jz4lh7GF28C6+ZUPdfBg+iNYIHT0J7
NzeRlaEuDfApm9ZpbfMNzbIqV9yhRlIHJA951+gYcDe9xXH4aEq7vquH9r2Rnp1ueJZsw1ayo1t6
47rjwvs69A91X2bfOYje8Y7z9sytADIMBt57FgEbyNy03A6uh9u8w3FADdzK8Rf4GujFkEsmTBo1
OYAZfBqrfTn15vsAtG2zGQln9CPb4uP4pJcG9hGGe4t6DwX0Shv31sGb6va5A1Zq6lvQHlmPLat9
WQOJ3HUo63SDL4WZIOYxKRwhyfTRVQWZ1T14zE5hKn5AWLl6Kbug2mrT6CFcXoBLry/TteOG/Zc8
7baaCJwfytW2nHJ2jTs5ASMm7AMyW925F+AkcED8+loMerLjyZhv08kwXyeOCMo0SXGiUXyaWc6d
T8ukRLfl/TQVEQqRFeEeeOd4sWqNprtFHOiYgVETiP0PW6Po+ub+pf98PYDB4DbKoIlnepV97PEb
82MxZd/L5MUdPeOrMWHLLuN8OPaCDecUnFh+CZr6rZ5EoCtWOSGuKM3tTuJNUD9Q2SK6grwoBMAH
NvjLgEcZpaVPV9dLFGU4btlUfsdfJUJROmh0loZsXJHghnXqrfEMfh+lAaHHD1HXRDfMEyPS/q2N
pA4YSY7tWEByqgTqgGzYN70P0NVE3nQpRzxVMjuB4ngXgyiszJG/VMrxyJFUDwqJOtsspS+/2LA1
FvuGOUhnLT40LL1MO9t5CFRTMDyBs2ncFn2AxGaSiJNWeiUUm7T4k3DEz0rVnGjGc2dp9Y8CNWgr
YLHGJwjyjFtjyPPbJEFeGdj+F0Pr69OIxN/y1tIon03LOyNT4Xh7jm3b+Z//+L//77+/D/8V/pT3
Mh1Dmf8jb7N7fLxN/a9/Mt375z+K2b7/8a9/AsoIXR6Lux7+NSEBbqnx718f4zxU7v8nSqsqzxtp
njMgX3dEtUO0OsxMtzpDjeNiIuadpTuz78TQacG9fOsmTTwT8pDHFdlPxzkIXpllAN0XJEfbAc9B
jMyij8dpckSMGR8zXULEIQEuDD7UpQZSF4nfJvpDPFqWL5Gv/AqNch9/fufHCP2gVVZoxbOGHNRW
r+30YGRjc2daCe4JBujfSPpHsxHdx1kvvJkV9aiPk2V4k1L2cunPCnzYyQSr0ImjGxLHG4PNxNfz
80+EidgWmq5DM6IAIJH6leqPTmb3a4CltWOCmxuKLh9yzzMe4ghS6NXo3lHPzOLhrmta3w2RMPA7
ULrdomz8efE3+8S+gc4iSr7JJaujbJs5gVzTAtRAY0isjWGot/XH6+gQNF8ZkRvu56Xj3HoEyVl6
pKV1ZsXnnsdgqOLRE+UXulKeU+xkT9QThc6g9oPUhRv00v/zN83V//ZFA7rUA17A4ZbLDNP56xet
Su1wTEI+nXXXCG9JR8mphiKaxZdmdSWJ6r44RnhlHobyzC2YdPN27kcdk9H6rz76VAT1FjWZuLsR
haGOx+u+GZtwFYxGdk+MhjSQNMN3UIeZe6QLINc0xmwz4ku11cJVJkb3W64eZEZjFacI0vUnzky8
FwAvAW+0tzPHtx218dkp93JASdYuNMFMF9aetW5CaG6a4DVCtVcJFVbKNoEVFJB0Si1VVgpF0TG7
c1KkWeYe+ISnXRWm5RHCoeW5MQAWpMOcOr1JMy99iIw28/Htw0MfWSb9NKoxasXvo6H95c8fFX76
158VBH5wMzAB+OBgHnXV+MVNoeu0QWaWN5wBywz8YfKOLje0J6OsvePkWYVfdCH7jEOouULpbnFu
zaR4dAzthexBpInNJM1pjyih8RZpB6tv2WeU9PU3Y2wEG/JycPx0ytTdhG3d3FhpUd/lwJ1sVKLV
p67gU30XqaZNzMuBApV5p3ZCBrliwhfqiRtA+W6Th0V4M4rCfO1j8BJygG3y2ile9BZcjcprrAYN
WjGYFLTTGwvrBqXBCeBTOu47a82suE9bXsk9RGAjnq1r5h0Dpvef21YL/NrtzbvYq6I9FOfw58dp
9p6xErVj5TR9kVG8L9TNX+b20RrzjdAijPde/cidKFlJr2EH6jI+WndD1iEwCjy6X3lZuEMxSwBJ
p0Lba8JFxDw23sYiEN/UBfh4k28xLnplURdk+RjK9WnxwdCO5Wl5S6fFpaFzIyIR7hrKPdKnARO3
mu2fvz2Wa11/e0zHAUIBMgqmgacKPXIuvj2jkbhJGNnirAFx55eOZ51sY8RPikN7uTHZj0EVJJGJ
BslO3Vzo2a0Z6ZsrO3WpifquWbut1OZ1f+fXsGQ/6KgokeqVl6n0CuMAkSA3Ya9XdnoPbu51B1GE
O7sV3sFUjZ4hN4bKH8c9DNqASxqaL8lKfbrCods7LLZrH1puGaYrFBvehKjuvUn76Ak/J2P7/nr/
camLN7GsdbX09SuTI727eXVyX953BoLZTL32Yr/wW15lWWaxDVr84nRNvQ3w0R14kkAQji6pEdBO
OuB4px8WG11d2ZBdH8CooJag5qJPS8x9t4zB0NQgDPW7NX5no5cBGBC79KvhCCR1q1Kr8i3jwDcw
GfwE5g7pSD59atIKfBRW0Z+cYXIPgGNC08/V4iekAcCTCMTAdyWdkjZW8JMV7Ct4U6dPjtf/mqQ2
KWUxdNumcE/Yw6fgImVp7rt5PaH+BQE7Ldeic9LbJ0b381GNyjZ5H826IqZRZIqjJ5owtdHlfPKI
MV9HQm7be0m8HQCrOLqGmfqyA3V2FeMpPhgJ5LdYazy3rQnIUVF+xv4w3iUmarb70S0+G7lz4wyM
PdP00QO2wVZuy3SO/zNNRxYrgsgyznUz0I5pOl9DVBz/1w+M3Yy5oxGPGdvSzdt1Z8n0Ta+7s1sb
zg8kWh+YlvSvFoh5Nn1uNeCUzr1jZprRJquN9I0PzeJaCkhWNJH34pWFdea1C0KeBryfqpe6gQmi
pQnBQmdkug9QfLkhPxqhBuVjqEnHjCv7BK1xXx+raWP0wOJrY9jMWa4lc7YkuHrHxo40w6ZE5cHm
/Bn5dSaQeG0g3ufSjKvkmJqLJwwEOLRoR1KBSaahcJIuO6TXmhWzw03dxOJANllwlL7RQOFO2h7P
DQfaLBMvALxRFcWlXbIDXdmqS1fLQKvqjzuqP6ZL8raobJicUEqNCuJlZlumxWrkNQDWfOq2btZ8
t9Wuq2T9ezN1MVSVqK8jxletWiV+uYwPMgWyIQM+JlcVFNTUqjSionoL6g+ArK2MQHc2iYKvLI6o
INT2IQLv8/+Y/vOxh82NgxvHrJWYqT/I/Edj4n2E/lLAozBfNAoV1rXyNm/S96YMOJillz4Nj4YC
q5KR+hB3MTbYCMareeT/Z415NaeutkLTzeTkZUWKsDGIaDXO+T1ipf2BYX+6GRnAHEBq7AhATR4l
fiv3hgc6HvLQQaC5Kqo8WwMZYB9BubrvedfuqUcNV/ali2LC9lCGFXCuqBQsrFCiPkQfNqPZluWK
uE6cuB1v5z5dRqWdF1u6pCZDnlsvpbkFeWwr92Sj1egqDgoFGVer2yD3RZjVaY55jUO5qIGVeaCR
5XVoDsLUFQB+vSb8qmdyTzDLERQC+9KFhjihNMnWb2s70J/o2tZxuiN3TxGcowbq0j2su9p3grTw
QRvNHWPVdt2PiZl4JezXd1SiGE+gH6MuU0hns7ayTaNGJ9WlUUOkckcVjGMWZOAmN/4wd3GmuZ5t
HGSYeqsKZb63ifqeWYjIQz0aWXxU/CirXkw5UmOoQ/Spn6K6EvVcaogaYWTdpg9tJAmVJ9n6PA6T
LfVp0cV7nhL03frPWzOms+utmeWhCtAwHOg2Mm46aut2sTVz9UhzEJYwToBviWbvfdbFm+mW/oIu
vQKlLmDT/+iC3LC2V4tEBn61TQDt4KC7Q2xJnjo9bVD/7PFjwvuHrB2aRzK1RiE3dlu3G+rSwG8m
5cH4QA7U1GqSqyYtC31M6q2uXGHDns7HvsIC+5xMvW90/sugJAHa9CmKVrgPl3syMgM3fTF0HYrj
Mk8LN3+T8cDThuN+eehJ1IPg8Dkh4enSgK7a1rVEgQdajnxd4v2wChc7Ajm+yhA0CgY4QR5MkHxv
k7ANjzU4CaGP2Vg7MZn2XYezO0CszHkJh7FCCq73vrUOyKURRA6BsPdWvN9xnDBuUSYIgdYlF5mK
hK+tGifESNrhsFoSlHO/MZDzVRNjiG//+QvE/3YwtDzHcjzd0ZmL2hfjKlokAtmU+Ol2p5CD9Cc0
UeG7KqcSNa8y9U0zRFcrM6hQu14O2i9UnIDpu4CQWppZazJSo+GXqSO8NAVrCLfWfiCZuXFtc8Im
CTx+K0pgiRYcym0+TT51Ifv6ntQi72UAf4TmjlyWAUp+0YxlqUhJd+mFnX8JaomkJypRnvpYg7yy
F0NozHFQQIWiLD/QbdSfZW9gRChubKTt/FqFX9sPyRS6IhvqTJKdo8knklJZ7L/zvXBJA2Pb9d20
EuMY+2Od6cfCsbxPtfnTUbi/FNqkh9xFxq4Z3eGNvKqo148oxOGf7PynpbzKEZC50EZCjrxwFFO0
pliLvLAWmRcvmkRrMXBtHf/8zWCWfX1rQarYYSZzLdeDHj27ihkYIIxsI261J2uqPX9SzNrURIJB
UtABR85io6tsHHxQsIhzNASQmSA/hqfchR9OYNm9W40ISNXi3HpxuO9bq17JIs2e8FunNDulzz2c
pP3YEM6ObMDm60e3E1/mzPvkVK9aZWpH8m0YKHhSfPxr8q3ysnzKj7NnH4Xcb6vKnNdpscU71qL5
7CUAUPpjnL15LlijaR29NaZdaTQaWG7cai1Hq97XoEsHsJnx/ehqySfEWXayNMYvfRtd2guUR5Gd
F/mlXfkLPZm+BOn4WbPrp8a2zig9bx5xDg3uPSZfY4SL3pzalTvFPrhNWVO+maF1egdFCdMCbCz8
IUHacCLcjepNYRicCJTzMWZPjfHy0SNIzkfvYx4oBC9WoTU/5oFtIThRLw/F/ApZAmBnGALEqpb6
T5NTuP/p7dGb/XgL5Pnx9iav9oe8RUFY6tpKdt4oXAjGetqd1vUZlJjt4inEqQqhu6Z4ynXn3baM
Llfkp3W1+b/8Fvh1qFMF1T3bdRlulQh/2Fc/hbYHOD/M+vRUuKgYY02HbT5loOa0FKjLdobVTBBC
+JWfMnmJLLk9HLWpQgYC1Sc+SLOcZ00LkxN+WT9DYdvP1ugFD40zrF2WOs9cNSjrhibHmD2SA3fL
70J3ytPcG1B03rWN3JMrUp/ANEYs3FKXGcm4Maz+M3hK0hXYDM2HNm/Nh6qus90QaYDVKhs1TVTy
dVK57WaxaW2Q+GPkujvbtt/9APH9YbTcPrSmi0AzIK27NAiLM83K6jx7kNgGqVchCyJx5Qmgzdtl
BbNLw8PyjhLbjgBRCPPDpKMUVNa1fY9Su17FSgWi4fn0dWyB36uD9JWLOL6puljuykI33tJA98kB
KtnGerBRdTAg1PJoevja0AAt6Xq+pkUIRK/yIHX3/8td0by+KxrMcHTdsEzLslAboKuvysWGq+zi
cIAIk3aMbLCpL0UkNrJ8NnI9s2D1Yl+KSa5skOdu1p4XooQFVWyrKAunCzrXpZgnkhAy0Lk1zqPL
AHHGGhkkEWjuMmAChMNWNGLHaYMy0Pq+IeSy1IF8SgSwUrW6tIBu3XIrHFc0rCHImOzoEnLT+8AI
wwPeW3fQOfYDmdSKtwIcUL6M7Xwr2+4scev+EdrV1YUaGkRR/5im5mpogGVSQ3/xQU4kXZn2UN5U
G4eXxR3RtXq0cyjXZJk7ZK82DNv0u79YgFgTq1pXwAXJGz9Xpe+Z4rqiJp8cdhRgOmqIzQpxWTCT
JK7xrZSae3Php6a5ADlvOha1/uQBjcyqim36GEVQ5rhfeGziomibFdEjEa/N0qjqzqkvtp3CCwRF
FT3ZPfT0sL0DzFX1oFhxEyDOg19y66AcFcrMaQopwx4Y/mpFl9TkykhXnjeB9EK0zuZ6oBuf/vwF
d8yrp77BXNzgbAeVa8w07etMgVNPYPNzAQbIQ4kIEQraX3ppvRXCcGr/ESpU6XMMTqTnNmeopbWF
fduYbfaciAJoR1Ha4DtBV9egSAEMZgbAk4PCipYrRswGQQWR6hxwkKTcURKHGsiyJ8eoFLe0j6c0
D9n1Qu5RyJAMD3oqgp0dt1pTKCqdTaT9GBrclnD3+xraAuldoI9RuPjRpVEc2L82H0ni5JfHnA8m
D7AQP8Q48815GPACMaAzkVKizI1n5uzY8/R1oJhfZ7YMqmPd+6hoBnZsMVpylNz8+VNAZP1vHwPH
b5objHEG/uO/Jdcc0/aw5UekpEusCWWIYCaf/DDp6gi8iHqJCp3QHr6Xoy7OFY7UT0aabcDVClkf
QJCetCIycRRrO2RfSmxdYjZtJA+9R5GjZn7IXRMSBbX3mBRad0ywmQL9ZZf7Ey8F1BC5cUPOuQ7a
QTD93HRJOeR+1Y3ZusjDYDsFuvtYpKa9BVTb1b9Oca4/WFPXbEGA195McYDdLMgzauQvv0RR0SAU
PSAyXvXjG2rJVinOaLN98U8R41nsf/WndfI2+dF7ENCgelYdWsM7C5Eh36Za1qVPw3kGxj67MwLo
+A7FMRRo7DGHoNTkoBFav5cy3ZGJBhc3I8VNE4hv+Bkxire91ktuZW/rQDOiMVFMc26l/lxUstv3
qSh2dm7imBqGU7PiqV4fPbocmlTs2rH6Oneh8fQgpzLcjimo/VcaIgqHfOL6AccFXFkcRupfXF64
zpcXDvM0tcCy1DyVRqK6hcBLCdRkUbLbOG4/d2NkbhvRgMfJGDW0NAIwJLu96M/uag5dVSZoGnrc
uDZzl6bPi0CgFLRcxerPX33n+gELRjvL9pCecLHlsnTj6gELaEPH7BT1DtWQRxMQk6jBg2paAdFb
Zr2Ijys5Ru+25eo/+knLwmcTB91DHjzj3JB+njLU5PG4M7bJ1I9fvPJFOkP6mSlzjHT3VovM8tQl
ORjdZRhAZ83DaaOwmk9WpwOahaLAoIviA8MhYS1UJaFRed+82DaSU6qX45094fbphwEkL10trE5h
BoFqzlrzPgAH/bkDpwAynXhpLgsQUYOc/r5FodbFAM2AFtf7jNECpSnNAKo6W4UdBiaw/swzAujc
f0mFwFJIb/z5M+Fc5fIvQSWOYTKuey7iBDZzPOcqTNDYetebjhxPYwp0jwEhbsTJYk/eUjMmaQFF
KjRpA9TQii5H1m6GHHpK5KJlbXHrQOPpfd5Ff/ZWs8lz6dZB0GytQItWmeLfjJHX3Ui3lHdiYPKO
rhoXUn0yCtL11cAE7rttVOAETQOJ2jHQFQgMAZTFURzh1V9LpWq9aAzigzCHp2V18uDQuT3m5rS9
WEPNdHB4PrfZbnGnZWhO1ed+Bup0KGQn7Fbkw3AuiyxG1kniSeVkwGwpW2rUqbHCqaUEgBuQtIwh
DSWz0fwx2PGqEpYF0aX8Se87562wgZCBPAlU9HqUXdSQAtywMLhFvrc211Ulv4i+Rz23gzvQ7jdd
ZFjGG6itYmcI4ImvjVCfirKC7QZu6NhfOjrYNFXVt9P0IK2HxOKuNQ0Q+uCbBtDZ3ewB5hC2a4tJ
X2VDAF+a8DFr8tpp14CO7DzN9AOm+d2lCjYINiAUNLJ8TWAi8E8jikZ4I+ovwzNUKTVbZ6vhVNau
wIk5gcAUdKigmOFy7VFd3DzLc8vbAsnRz3XWcd8AxvfkGoBvIQNVrbt4Gr61xpqwyq1y0JUDFHuD
PROhd0uIT8hMultUauChOChk14IFnQGiE3RPAWRHxlgBaam5cIw+hhf1PPBkYh1hpSiPh2ian6t8
RxhGr1o0QRKAetYEk2paSgzNLijGvDHC9I4PpvuYVnkMiRoUNYw5HszDmJaboeynzdgL75FcjOnV
xON7FdvWjWmb9lPgWdq6liigKMHk8xQh2Xnsi/oLCLSgJJp3SH3mcbsWpeMgsoKCvTgF+R4oGabD
4HT3ZIo4dIVWReY2B4uzB9z6JuTxXLDGiZY/LrPoamw9Ae6w5PnK3tbQFEH538vFkiAbQLFH432i
Fy1IQKvCDWffpvkb2eZF1PuCUFG31xPrsx2FYJOqa0B0LFZ+7VT14OIGJHG696zgGy95uEshXLCy
VUavVvVsUFNA3ZwWAHCkOf6VnTzIlsRj7nccHI4ulcaRMVLldh2DRKaaS84Xo/Nkp3mfR840DVAp
1wfBXo5a4RgUCnX+zQxtiElkrf7SRN2wRlpHu+uHdtgNnYCOscQZFtRi5U4gAwp5zKFeW00Qfiq9
HtJfecG+pY5xAxKgOFq1pVglaa/95Ln5lvQxfxvzofKdJCvPKIQEbSNYpmVgVPt2NF+JMZqapXRj
5NlWR5rgSPauDsDsW4F0zNfyptoslRvzsNVWezewX2e/ZT21St5276vYybYod5TT1vEEQgWpG8xd
1/b4eQK2lwYtSpOXzqWHU+XBOUza/ZIX1z48yPbXNSpVFlMYxQ8bSiKIXSS3wP8iDA+0s56YqLzL
3HS2EQza7QaoxUPgZWV1oweSTMVb2ZvGBhUz6UHzMnbkTQryynk4UMSVajgbwJ2VgiFcd7MTq5Uc
dpIZ8a0pEP8h9ZGsgv6nqJ0jlbPKAEqGvRYLbEdRCksNDQgDJOZRiAT91PcIgr9Xxf4ySvoNGDk4
8hWR6syeupwjez14NesR9asLc+8vkl5EmXjuvcaDXe0u5s1crCMmMjVx9ga0N1tBeA50L10cPTYJ
WBnLKH9uVeOW7DUSxnAysf18biwE9TW9R9WM2eTPFUuzg84aUEIo3yZto8eyiQHxxCBN+Ot0LUYp
RRwCnm/06SYA6dBN6w3jG9iStmk76M9Bq9dnPAUa0HLBzpSbp9x61a0rexvzRH9GRbWfmWl/BPcm
CAR0bXxDDCBVrHL8JkqTeUWhViyc4H1FstMLk5uWAW2VggMW4bHuWcSRKjEvXplmh6cE0YKV5YbF
qxEG1c5tO2dDXbc0Oz8QwIhQ10v4Caw5xgOtIbNwTebRFmBsUGsYH2vEEsffSnPWZSo11Psg8kAx
iFaCsQMP/dm02BGIM30WoFSabHNcYsgAX7Pt9HXuThCAL50e/MuIPN4V5j4L7O6cV64O+eFwOHvJ
ZBxCvUV8WHOc9G5s8F1GceewM2ogDdap7AWKtbtwg30FVFmiFpx8nRveUWOgxvmmqLV0VWaRDNZe
NuIvadx0Xv/uwesMhdZ54nwF+1u4n7s0F9JqbA1sEB6yyruLs2heVGhtv+9wkye3xU7dqfl3YgkL
GBnoWFao3dhBeAnbkRBC5HvUsj53KL07B1oiz/MAF13hd4aHpDUwxBfS5TZAKkFbgPGQwMVXcuaz
dDkN0cQPb+oZdXlbeYF34BsTjLAX5ev083y34uFV3w30q+WgUO6Lu7k2nX7Xzhqqc+B2je2XsJba
umocgN0BXR+jVVxbLQA0g3njsbg9jbnKiGpIVlJAwxRt5zso/d4mlMHMWT37LIEPEA9OOwRgICeg
MPSJgtlfEeFLr78FGVK1X5jv6aoBZEnVaxxAl/uAKrLxWaL+8FG0CcS70Otae3zubXEK0qS/I5PT
GKGvD1UIjAkGA6BDN9iqORsanUSFPGWT/yjsRILuJuk+192Ivbath7dStvxTZ0u/scfus5Aa3zXI
HG/JTXjhEffk8Dlx2vSExHgyu2m8jv2h6Qqc7gLnKcnBaZnjC1zorntIUtE+hiV76UYdFE2ozXrU
EaA6ubp7THHTecxVo5WlvpGdHW8Wm2HUj0Zo20fySD1Uj+TQPwb287Y3dPtlcPXm2WOfqdOBUvAp
QsEA9Wx8Jk/AlII1PXJe4ogFj8B1rWdPr+4ecUfCLztwnnEKLBNwe8SoQSi0GEdTT+YgOTdQ6U1n
yERHojbELeyucbXpbswgkhFI03vBqeJloXiQYYKnEZGN9S5Yu4MbooOAIkGDTS8rzR2AEdMKLJT3
yLnnn8T/UPZdy43jXLdPhCqQYLylsmRZcm77htVhmmAOYH76s7Dlabk98/d854ZFABuUrUACe69Q
GgnKC8CowoiY3dttmwaEO0lD5ywAsHyOoOZ2iaimLHqo2/p/jtCvEtpwxTNTXq0mUNcCKD9zmHYr
2Az1LWSA5Dis7XSMwFbEQ3yJAtK06uWYnC2Zg5ooveTc7UbVshP10qEsfLHiJhbd7xfS8VMCR9S4
hji7bl3iktDeMGgRBx1+PeVqSpzXrMvkni57iXOScj8YzsslooozEeQDg5UE2Ljvf+LQ9JAb1ReA
tMj7n3hps33Zxex0vRxwC2LVjBxFQZrAnHZT6j/KzMZoGfVuvWFl/+YaeFRVsC5/0i1e1x9aqWTq
VuWm+WTZ42VMhb14Ki31b/N+jUG1qQzihO0628V3rh2+JX6PPYBuwbA+2nohuN/UHO3yOfdQKmqm
VREiUTdp1aheldBXD5tq02s68mRP+B357NGnWmYj52+pypubVg8mUfZ+wcvoYK1i38KFKj4sCohC
bpwK95HUmS4qo1e9UU8lWDhX8Q0pklJ/LaDlwEsuVyRCSn1zn40H5gxnCrv2/5qehQwkxLwa1t44
pHCin9nrMJvvZ9e+T2fVLKO3GQpylxleo05urg7tXFnwAp7MZ3B14E3BxntwWpG1GV/cJjOf9aP/
XEn+0OkYCAyJQwbNj8BxkuKYSUOtgO1u7ktzvIGEtvUCOzp3N8kIO1KtbcxmL1saIWBa1ETrxknG
7j5vetBwoc9t8bgKF8SJGvGfh09R3wJaIL1wcWFPNaJIt5MLUU2kqMAO4e3R0X/YwH1AsRx571gV
e0q6DfUmsrGhZMJO1FLQ+L6RAtx+ama859sKN+QlNdsoN1Z488vL1MKuUOGIK7537cbbMgebTGjp
mCIAgQELCgWRhxFC3j7Y3fMIgR6YI1KzEaN/K03/rzj1xy3ueeBewdRk3/uQ1RoaNZwE+NanBPTN
TcVhWd3pvuvAhI8QpuNQM7320VlWD2ppQAR0+WnA40OzmLw2W9PAdVRYvVZoRjKBXpIG6NVQufvm
p129o/7Yceej58/zyp5eQwC18N12ixs6U3B4awM6jTqMSB+FlcAK83RhzP4EpWt00jAdEhqm0z63
kZgrerYUvAScFCLZyqvtLbWiYUqh6aTv3dQWo+sfojkKYj1AoxnU0/4DyGW6/ucMm/Cx2/W4bfu2
D97Upwyb6/nSGqopPvKmHIMLimqAryUWeMX6iplqS0ju13y4JcjUBLqldup6uwbk/8ckQImcdYvi
OAwEonwZZiDvXnW2kStB5Ut+v/bQ2TU0hLK9F1CYL7+7qlokNjSoJlOeotaNHisPUrTzCEUAuFvL
R9SqOGTzJ4AH9Ohs+eEDQB96iDog/orUBlPWnsK5pzLc0xL8uzocThv+bd06R2rRLHgBH3t/zoDi
EEYwREkEIwN85e2hCPcNlOifFDxMl9ggx9tWN2FFCsa1BWE9Cjbga78VxWQvqDlyoAxiZwQXUQdX
yqxPc5GcL7EK+BGYVAa4gUTDosvwFEMN9Z5eZjbyJ5uFwy2F9gZ+s3jspwe6jiOdQEGxBbCdGRb0
WjMFj9RoOf3epFHgyMzLKGvcj8GgpH9s/tvcuoR6QdrDpjzkWNrD/uchGmr74Mduc4eEmLrTXXYu
7UOKXcUd9VfcvHT5rVoWVQouk+lC7Q2yHf5piGCa7unVedr5p1kfZFzChmP0flLAtR97tR4y5WG+
poHLRX7NvwZLBXWNcebd8gIL9QCzSYfkjeQ7qQvMsj1TTXkioGiqJgCnM7tdX+MBl3ijVt0kxp1o
QSrUeTiHeOvE7CGOetgDL55BLhYMYZ19o6CiNfx1j73PoitlfrK7Sn9xyulNQesQb183naComJ/a
LDaCQmN6WiRFLwM0I4a4/YcZ8G6fTmGZO8jBSb4h3V2kN7DY8h9BcTGf2uJD4+8RCqvZlsL+njOq
+B4YAx/+OoCCT/YgXoxkKvd1igQQGfFgQ1BuTaHs9JjM/As9/mllADbwmjk8PFGrAN1oRQdq0oCO
oCUALRLATDCQ5eFyT006A8EeiEJaNPy6HL0CZATfL0fBMb7oJy/EfcPGL9mRPX6V0vB2XetkCzw5
vEc3qedjLsav1BJ9Dg1Ji89Q7XXDXcym+LFnPccCSwN4dNNK8+oksbgoqg44wXSOj5mADYBAPeaR
RWa1nPJ82PQ1ix/nBr4RCci1AU0VaV7cTNO4hBRdeYgkIEN1NcABhSUVNafQRJaFFUW++XP9w6Cq
92/1D9dxDR9VcUjKmMDbfipKiSqpDGQv8JCOWLUXJrYuXsV++CFbs6GHAAs0U8cOuEPNYwah3ILa
wCzA2MKG+DtuD18t5kdvloXvF2pb9rPiCTINBbMfpp7NywI4q7uq7qN15anuNhnDGfL9ToKHd93t
onqO9oZv9Qc4QyTbfuQWdp9Ft54YK88AwEYr0ch2AUgykAVYbi7cZuxfPMCXgYsxq292Fh2hizpF
Qdnd87aKoTM4RKvaz+Gu4IC7IfSSywg1+c9VTyh5l8s0nMq7qe2LdVxX85GVzNjK0VAoVw7QV5lH
Y2NFCYMkEAoRZopVd9aKaOfYtnkAx9sPjLAxn63RjbeuaBnWVmiOHMDutBtteNyiCct70GWRNDtQ
0/fFs1XV5olaidcFUBu1Hp2mTx8amaypOxJNdTuDe3p5gaE09vAYtepvtm1B/iRoTWgaouSMOlOX
QqZBg+I6P7GD0pnrA4HQ1K/mIJF2RZLxIQzzu27Mx5dsHEBj6WbQWNzYuzFhTbQCIjP9guLArWF0
zg8kuO4AexheQuwKVj2kX2+gYeHeOHFmLIWGfw7NsDHzujhPKc/PAnQY0CsmWGI7yAOABZyfmQ+d
VQGflA01KfhXXCLqbsNZGMP4KxlXrEA9z7Th3ENNC1Ia4DgBB38dJVi8xxvo97A4vaHnjrTYQkSV
fKBWh2XqteXM0bKCi87BS7kFdGZ6keZNLTztsAH2IL09FDejEs5yHPPiKzf+54ik8noQYyv/366R
8Nn6D6SEMD5j8xwfeASUjIVjgIThubp0+QGQxUOQpFmNCzdigKrkVViBxBfi1EhXiZd0Fy0GZUKQ
4aKyQMMXCQaaZBiCF9C8gPYCtWkmdvgdFJp+iTWARB4vWuDDl6GI+MHTB2wo5wM1gQEDaJ1OqZOG
U+AJlk7hQPNLBzrCRwydXid+us51sm+xGpomWQSqOtI5M0jiAWFtu1gAYx6n/Zaa0BYszmM6ib2O
qynOyabiTHEDMsjbSyfFQGvn8YLRjQEPX3iD3iKE008Cqo5CNQvTiNoj1GOBvEmHS/8Uo9pA/bNh
D3c6ngCvRmt87NfxQNC+SSzEt05VGEfWjMaRzrQM0FF2K3+c8g/dcKidkUyN/X4n8+aWQiMWwvBQ
uGfAy+5GJx5dYAVb75SjWrp0oYCwpCYdqk7l24hNB/i7F48oZc1LJKcyZMYHNE3U+xI/9ANZi/xR
YLMHuQh74ehYmgCM3xNSoM7xOj2tvWxD8VMm2Q6ape/TDYnkhwfa1K5rehhmdHDNgNjbMs86deBg
BEwojmMVFTd2CxEX64XC+tFnU8BSI5wCgV0oFsJQ3qfJdPgQhGXq5WLUR9e6xtFVvdp8oX6Du2rH
IuuG96VRQdmaqcP1IJKq/dC0qcnHGklDc3kNozOKvUToi3yaSiGfX4NipIq8lV2kMugLk1fBdWJL
bcUS9NKFaWiKJRY1sFLA7rW7T1NPgNLB+6D2eHev9AH2ReWCu3O6pSYNlB3cM1p5T5O0m8O2EnYY
zGbUX/rgUGIB9TCnO4pnNpTubXUZ82ogwxNX3AqsRuE/o9TX1BT70LaaKPA49oqF3/2IOBCYHewz
niPTHkGnjvtTXPvldsYieIM/exs52JIAp6Wh4SV74yCDz/ppUFbhT98Mvce8yed1gTUstj0IHYTH
Fk7thG9QjVnRg8ODHUmLgmkzVOIJChfTLW+8L73Vm09OCuVqrCO+XMdG3/5Sc898YmYFiYW/I/9l
no7E4xn8NCU3kWuhmOPG0zGBRCrIjJDZo77rgK1HqelB4hkGhyHEssBGw15NT+4i5q3qpmlWzMi9
NTBx7r4u6gG0S9BoOZRdnlVrfG1VFf7VxVUgU8v67kNhEESRMn4IhXMq+uFJelALDSbWYcWgD9IQ
ah+PKGQHn09pHIQ7tU9p/DKpjtrLzOv0DzF0GkMC5M8rPfvz08TlluWYoMT4juGC9f6JT9VPjg1x
JU/dtLCHE6Yn94XRxcFFY4Ta5Tz+3a5zLKsrPT6hTnRHwiIii8ctqLFBY4rowg722OTe9o0LJ8oM
3GELvteQ7ffrBYsHH2tHBhrsorXs9XVnBKEbGaQpY3hEg0OXh0kMnbd0uGylAB0oz9AKxUbJOYqk
QfVEO4l9UkKE2cG0nnJRXQhF3lUj8UowCmHjB6c6tVOJxQ9/fi//kdJwkZ0H8EAYjsvhcmJ8ejKb
UMkxIMSX37zruhkp9J8uzzAvwk+v8PNwDbUF3wumGaozXj+9P6Xo0YX6yt4ZXMhrnEh0KfRkeJPi
gRaQ9ENkpul6qhSyYlqwSfkCujHYAt5Ofj8//3NSDnGexSDHcjtoSGhognw+sKjcVVpBiPpsxZpL
n60gI0QDkfgtrtNzr31tZTaQApPwTgMx2mvXrot8pB/l98B2RrdFPXpBhPfnNS9SYMiE56HS2tb3
Qz0/U3+XZ/YS2clib6u8fPG7ajF0ofNqKP2PIae5oSbnM3axdvziS17vY2DCljRdvxzPjey+T6W8
vBzFNxlcoujl8hD42z9/sHiQfEpWudyBrKXvGbYAgeUfGkNpXzuWC2L5jd8Mwexbi3fNncSMTyOa
pNBDPwf//+jCF29xEeahCH0N+g3RTPxykpOOoNZQAxeOz/mA5XS5hxZ5ujaB+PoCOfetg33Qd8Hh
reB4UX2XjA0iSqU1vYovjuR3s6zV3VDFsFww5Za+OGBec/xqZ7yiVhbpYCMBA00r3VETKmofJhlR
si0FYwHY8u06CTUi+/eDMsBFCqgT5tH51m6H47/FXftqXhwBzrScNxShhiDWXjeJY4ltXcxfqHUl
4Bsu3HCkHsSa6ws8Icpb6rqG0cwZg5f+UNyNAIkEXndLdhve3GkcLGtuUV0TN7wS47KGIsa3Ob0E
KMCdF9Kpm1vpgjjzpwAnrKvd7PvLGNQInm///K36B8bQFQbkhGzSGbEsYX+6XRTI37STZ8gDjHdQ
TwuGuN/nXWo8t5YbeAnvHt20nB/CxFzKSvDnYYIZq1kX38Kk5s9tM/oAKxTQQdFz/BwsUM9NG5jN
Inaq83CJV0i2lyvaYDZzex5huYO5euPJw5Cffr0cD92lGGF2egWpx+U4L33oKK+ufZlvOieos1HP
FbeecfNjKA1QqBoWVOntB4g02hZoqPj5VLBGKSy4O/YVV+DdApfg1NZr2+Melgz4X1CYo16oTFi3
UY9c9AAvjhdAuY3tbEDXmUaz3y9RucblEp0x0iUMfeHY4u+XoDlcufxyiUijI65/Reo1P2ceRrsr
Hgp0ubPpOQAFEVDqCqGSvpnh4WTByFxjrq4Dpkz/IxHj6e/AxzyMi+eyBzS88A3H5IAK/77Zc2pp
OXM1qz3yTeCB6BRqpzf80PfB5l7nW9XvTeBR30ftgosPwaqxvvkcYkBJZRWrlvNsHYW+/eCzEBL/
VvoCCrf9AJk8+wHKKkfXbiEFqbtgs/keT4Mp4LvHpI1fqPUrvsAy4/ZywboZYBE0Qa+7dDoD/gRh
vCUii5kxgLVG8dZqeddGH6hfNIWifmoNdlbd+n28EK1XrN3BTB/qGduZNDHBlQJiA6Dk8Gc+QTeE
w3Yl7LX5TJ66DyZLvVXq9EhNdC7fo0DbbXI4IejbIURdnCl5Ffl0X8BQ8KfK3mSZ5H+NuAkHtlDJ
cwb+7DLzIe8Fa7doJx2XnWF18aWtmAuVgTBZ85i7m7If3S8ZGGmsGNPHKHHYf3zk4jMhxTPAQLVc
yzYd0/8nHjwdB8uYC1SovN5DGmhix84ASyGTLV9Nhcfg24m+6yHstMabFf+4dtEZQ8p/aYI4sRzK
6XmAr9FfvR/CdxeF/8Cv1LJNnPDH1BhvYdTKV3PECgX4ZethjmEypjqVnhrm2Zu+G7ODbKvkMEmR
I/kPyGT5H/dCpBU/fdFBtxXcxRdQgH6LxdOnL3pqix4p0bI5WGAN3oCq4W47oFp3bVRGt6Nn69W5
0T4yH5lcaPQk3zhM6+q66pAXq5Ilambse5GDNmQq4AlNwfiSd6o+FU7VbKfJ82DI49ZHcOosoBu6
+WHEHTOIcxOpyhn5KrqS7LB5gDv3X3OZSyj12N7zFNnVUuAtPnNzcDdmn/R7JONMcN/ifO2ozr4P
UxiDhQDEvnmucbJzG9JtJjv3Xih/+ln+TUpuv8BmLFzQJWLo8jcn/BJ72DuM06YE23lxtRxjZv2H
PqVdySiY4qo4B+DWht0ZaP7eom4kEBXj0NwDo2jPjXkXWmlz7+BWvks5fFJpTI6Td5uNyILho6ye
JSodgEhP/Ve8B6e6B+4rMPyn0IhdfE8mlNGV1/+A2vDXsMb3BNvpeOGhTnQLrfxkIfP47bp4LFUP
AIKZvtFSktaOv3cVKbBnJeT8N5FsFmXN8V38/SwRKeiNY1mD/GPg7MPoCvs2YGHMZlD3tI3ULQh+
f2jRGG0qi3JeWTqSNpW/5im9xdRjNI/GKrT+t3m/rvJrHl0FVAZ/53diXDXxNB1cg42HquBZMHeV
eemLQIaFverfB4q7NumM+voMgt7I624HGOzUoBzgemU2ZpDq6M3VJW6qf3jcnXbcHYt7F8SzTSyl
QhYBzX72i/sUKoML6c3tlvpa3YefQOCbeXWmLuSHqkNsqe/U6qIETABu8A0U7pAOiWCnoTNXdDAp
WUWnCiXGTYc8MTZYOs+VzfzIaZjanSEBV59UDC8FneC6XoPOohTsOAg0xRsLtLMdUutIJwILfHRA
cjpA49ze24288AHLPo2mXdtVfF1N0C9IfQGXJretdpMoITQWedmxK6oHacH/IRNe9HCNoL5cRwBQ
/EDxdMB951+vkbjlLbJeT50dx9+EUEs3Ga0vsP+214Nn2duqMdKnKizuKEDCIS0YDSTti8SFliBr
4yUMduW32miXoKlZX/LYdLCngXoMFh9gREZduEbKrcQqEk3DiuKHHNgLr8kBQddduCu+R9Ag9f0e
QdeYLLtcAnze3DbceQBmFOoaRowUYtI25wR4moU1Cu8b3LmQooDwr6fANwZPp4L52vgeW03Svhnb
fBtnzbiYXKzJrazdsjJif1WWBaRoWL+2fiuXY2FPJwVuyg5VwHpr+hWc8vSkQU9qQW6DD2R77wDw
jA8mTR9Llu944dhfeicLN6k9ynWDJCPEE+e3aWYutM2d6s5j1gt1gxrHgGmE9QOMpU5+NiwyUbt3
ZsKcu7a03X1V2j8aKA8mEK9ogNeHlmjoJd5OgoH2msIpxYT6V27NO8MAOjmDOcUrb8wfZVaJM6t6
hXxBj4yXDoMwu70UkH7cgVkYY3Ixp/3Ln1fzhvU5k+JBlMbGb9N3bRPSNJ9FA0M7hE+haSSH1u8F
pB2MQTtRyGwFczMIoqBstfLk6H130jANGkuZz7wF4T8y0vEsfAlWnbDUIZx7HJDE2Ggj7nNrZbAN
mFFmM3P1ZHUoEEI5vliAZKKe3H7uD6g/8yDVzdoFFLexhyTwi6h9ank33mLd/UJTvaItzqUXHWkm
s2x2F7Y+GJSY2HHpPRTDjxbVnKWS0l1WoyjBNMGhm6Pq0McDEl/XtpnH4DVd28xub7iTDg0ELWRv
LHqtetHFY35uHTPfgAnAAuq7Hsy02Ys2qVBLQiwdPsTCdP22ztgr3LP8IGliUHzy1pRrmSZhgKol
n7CsnNjyYiEHYXBxqHG/JVc4koW8WgxQkw4zKisHBnL5tYsmfIqlMBvuqkt7zDgLwsbwzpMhjqo0
yhsPawcGszg4JIGO4EE7RbcdQAxWuG9M73PcsGPbmqXwr+nwdwZRWRlH5OTXdLHLHGwOF5Erpluf
R/6ZBqDyHAc8LgRAWfdWCz4BJ3TCgAxu6wz3F7c66ivAplnaOTT7PnR2wwBKsMOQOdB4Bo1zAHT/
MvfaRf11qG29E9f8D5Vc2pF83LF4WMdhAQtVYBMl5H8INA1gxEWinZKDm+fgQNdIJiOFnGOfKmto
oRbxfaeJ4iXTds8FpOOkPy8vpGfYqWPGn3+X1ucdFJiVBvRfuY+KNocH7KeFZRLbdoUEGZSLXJ7d
TIA44KuKA51dm3lZa6OrCik2PYo7Tbf2vapBeX2CnwJI5LcNLLKpdT14TneXxxJ21TqKDgkoq4sm
Qfk2zgUyzQNzqm0BzlEQ93BOSWsfBdxM69A17Whu/RREzQpEzTVxrcgHlc6uBCvL4n+HaA1/Gv1w
0H2DFPd/ft/0m/NpSe67UEhykNE0PBvL0c/vnFLhCJ5RW+8LB+tfG/dSexU6fDgqDRPF7iQKqNnm
QIaKBjLEwkHavNXQ0ALWykEKLuiyAcM+gHiaPJZJi0K9yA9e0cgjdaEABwQ3tZ2c3fN09O5kFfqb
yeyLVWN37NnkExQdYCW/oyZzeRqk1gQWuB7N4HNS+V7zWKtqvoee9taRHkM2lIPbUuLOSE0v/s5h
5be1ZJMtEgWChAOp6FMJWMbkKtAlGrt/xI9sEcuO3VFA1FcK5i51f6BB0IChhpu145pGZyM1wNDK
oStRsAAExfIFvLxw3aC4vybShBs6xaJLcDOnUewd9nGVNfdRWlgPVuGuiEuB2xnMInVCBG7A4iBB
kFxAr4JZ31H4/JEMFZwufJiiTUTIb16SrHHuiV8kICKy6kOI/NadWDptJjWO+DlyhAksVCHPshyw
mJpE9FoW4JJMAMHtAEyUrwz0f7PPkxfVx8ahakxjQdOROZCLMm9iLMi67AkY1DX8DvXGkEXbfgjx
cx0ASLEGOCHMLA+3XTxkUBCHFvVFnsxQ6as3Vfn+gvWH5GccJI6XBA3zqw3IKRNABdYdh2XrPZ8i
88za8Y26YVnWr604Ay9M84z73LkTcRRj0Yoo2Y1vg57s5la/pmt1ctqESDpjj6XZVyqzFkybjUvt
R262S8vCl4kaUMnOltbQNxtqMjUVR8Bcn1LuwKNo7NjXYRDtTaitzjuDr2wHqtrzlGB3rGUd6iou
b53EuIfQIX79oceWPcq1d6lWhOB+SfufeecPBehCquo30wDHk9ibbpnNCui1x6MFFd/hOZzt8UwH
BlvIc5k6W/gqeTeXsDwWAMi3clplI/yPShHbcYTFf/3sYr+7LkIYRcFe13kdmviv0k/SOxirwFUE
3JfAGpX7anEoS0YWGNutyNoHL1ZnOAm6r3FoQJypCbtdPsY95Jif6DJxUvobJpxxTc1I4N33De+p
BZjskLoW/DAmMNckbpQBkge+gUxw7a8Hv/h+aUZtJeE5CemYMmij1tgZnQQjL5MTHtGG8Si63t/G
YTgv4KlqPHpK8qNZ+q/Uska/fZDVE0sQST342d3AEcM80WTbyuwgK+p5fwnP7QaWev3CQpF1xWEZ
f19pqoQBEkoD1fojdXEnGm8KXj4iHcYhSJ0a0Yom+E4Nu0nXeo4muw+QNcCrREV8qswZNasMeg00
4JaROE2g+564Eh8HTD2DMZhRfZpxHWj0pVIt8aCSamX6jex2MILayNT11lGVlLdlyf9xlvwaHZ2s
x5tdOulxAux6gSU8cvyhegbzAA5btQk5pLSJDsjZowSGtCY+4NTATqmSP1z2F8jc4V8SdYG+T9/n
iBIEfFTmIiziGgt+qApzbI/DMsy6zknb9Hs/qXA/hEgPtx7KOWDVuzvmNQ44YDBYVdo0pfUkBBOc
8eUaYVWRc8fj8HNEY8/9Cvj4n80IXyJpDjDxsC23XXcKSRHXmB6A2DNOKUgvx85p4AzT2fxVRQp3
nq4ajhN2RQ8inM+sL6C3HhbTyoGXzFYOaPpLOOuMryYTyc4zAOelydh83UEnPXoY2HgegMRYZ0p0
4Bv5zkNk4COvXVv8cLIjvU2ZAlANawX7KfclPMKGEXs4ydsDilHLaZy2Db492N8hC9rrg4LFGYxb
7TN1+V1dLgHDVRvKdAKENh0mF1oY9mB8d303WVlADwYX/nEptqOjzc1GcJO5gXSHi9zk9kJVDqGz
AYmBre2rUwigPpShflmBXNpdNGq0rnYOgZslGE1iyNZtOyv8PUMyP4NrCfiDhkmx8N6AyeojqYMW
4sHspvdG3DyEQ6Od0bhZf6vUIGo4FrnZ/Bx3ZfVc5ODv2J2QRzDrxEtTQkIusp77wh5vnR5Sn9Tt
QmkFIlhpvh7EMOKvlvAWEbjFOdU03eaFYS5Bc0uW1LR0H53RobWm85D6/o5nsfbC0aPSy8N9E8X7
S18DStvOBkd4a4S2gdUv9tKxNB9b1AoeOzbkqBD43Zq3CUhXDgQCdYCCFfjSBTv6pgRb5tyD0zuO
CZ7GrO4ehnzoVuCpYaPchePWMN1YqzsONyCfcHjVteVdrRjsDOCL9Az54BzPeRi1z5qgl6gC5nKA
f3lWnvyMMvbMINr9amVJtsizEquvaQwBmsKiIU6rAetBxraAqfSPXIH3OrDUXtIo9CILOM7HaUCj
Kav9+6hHYktP7fVBuuLcR6hwQCNqgL8ssrgdblvHNLMPWd+k95O2B7YYiK21gpoANS8DHlzOaQL1
0cGcoZeFGtAttcYMLoSeMcQB6pZQ0wWAAcn8qH7MDAs6RCCYhtVsbt2ihBOtJphaRvtXab8Y0g4f
vMLxVzkUgm6QiAr32DjAJ7sx7DvgLZuFVZbqLSm6G/i/WD8N8GS6JpffB4D0A2ZF1t6Ine82a+0H
91uJJe4DnfvRkC0A+c93rh7q43HYxW0JXU3drAbeLXjHRijLwMNrcM1+UVXYh14XwbTgtZoOzmwe
lGyjAvzmqAJNHN7L72cx+gZATgEwSACrpbNr3O+jsdVYgSV7tXFrZW3bjJ2u3j50Rj4+ZOsDNUOx
a1x7G+WwTYubBhjOsQFnLBX5b+0+VO5KCby2D7vV2T96oJoe/QG7btC1o6OTzqVaxlCg2TWOe4SX
yHcjTJqX0Z4fRcvLhxLv9yHFwm15EQbCt4QPuN3PrYE6bG7IJSxhk90AGMICoJbIx9eglG9WB8Ls
01ibX2c3bNsHCGXD1cnvcgjZoHovoqndzpUnAlgaAD3fCWC14EQjoD6J4Uuq9tpH5kE0h2LoEl4M
E7RIG5HXiQMovkaV+zWq0MIGkUB4ttw6cKFbNmFuHfJ2mWuvo0rf0Tp9A/vUpIFrXzUCxloY/U7B
yx164AN78gEGJw0kW0HsuI9FtB+AKbv2hxMkkq/9niy29JZd430bUigKt2ZoTJ5ISDUKIZzh1cOO
ukhW9Vf/iALsjrpMiCGtuc4pQTksQfKhjWDAY6Z3hm1+7ZOpfoVpX7ZqsqjZpZR1Uushg30F1sT5
3mN8Xo46CpvkJBjB+mka6O7bjVEh3W2k5y5LviITBiHXBpsLTsDWsRWBkcv+QHh5GqUmPhTIP+vg
62imgyc9V2gMPjWHsGkXIT6PBS1ME6UgRptKVMP0OnVGveVAC1NqlhzIc2d3ETiDcGwWlEXuH7II
ybimhABKXEMIAsq29mHWB2rSoSrqKmgnf15lgBs0wXWEAmlKFuGRm+SlhZWhqHiDPRcMZ19sIH+O
zGeBCzTo0smxZCRsAhieRytOEtBgI3HvOCiGa4xCH6tkr0FAS4qCekq9rJL6DLedfLy7LJVS7ml7
rrk4VkiTr8BdNB8B4GoDznr/eyezhYOn2U8BfBavrPG17WCbOSo7uUPZfdyAttLBKLr8Cq9kG4ly
eB4AQAaLuOnG4VP8rY6nYYlqhdYsjyt4/vwdoKqbOBmSb7Olfgsw0/txdnBX8f0CIhdl8SjT/kTf
Si7gI/Av/UYPeRJ8b8qDMvFB6Xj61htMdUvp4UlTht6sTFDKvPhmYMMB2WfIz+uCD1WCdJfIStDz
yQPqV3PW8KzUVv7tRYmuy7viOIY5tjCopX6D7HfANZoPxOQWqMCufOgYGzZgknc7v4qK7RTlDtjz
duPAcq81LHtfecXHJ7uZDetCcfNwfdjTsz/FBgjy1OUz9YtI/P3YB5XWXOBRnq3oSoWb1bgBW1NA
9x9v7rG8g2Pp6lo5+tRHNyLnVxw1KfhzH5aY0JUB37kE+Gk31+wrFqLqdNGkyHXfJLx/7Ru03spV
1CKpS74JxUNf4JvTe37yrcVCFVg354c9jZDIGWf/IXLadGOlmkjpmNYJHgHzwvaqnd3b4pwDx7Ms
pro9gwONp6iTQmIFWrd7QHgYtqRTemIZmAkluCGPEAFyoTw+tW9tad41sV5CG/b7mqRQ0aGz+uRb
N+E/k3Jwn8Y5ex5DC+JcY9ZtCCIvW7hQKDj7bGhlSE0apbXhtUkAepX478H/X3OvV6YXus6Vv/8Z
9Lp4C73by8JTIWkI8J+CWo+GTQBaATdLyxyLI6hjn5AUF8jFiMzOAijscUmoDB/Yl8NktVulmP04
G0iZ1V11N9uT/agcqMUUnj/edHrw/zF2HstxI027viJEwJtte8emEUVSs0FIo2/gvcfVnwfZGjVn
Yk7Ev0GgsqpASuxGVWW+Jp6R/OnbWT1IEy1vXtJjOW5lsNcH5tH0S/T/lrnakHkPacsbfGm1ce6+
pP64kpnyoxaL5gF+7i/vYdt59ZbjfGBxkpc7N7W/l72Znpy+5NRvqbWyTSrFW/uSBbCNZHrAXG/X
9Kp1ArdkrTOrgfu37Lwyx7Ah7ebFg2I30dvAb9W7qIOQkrOPaWJvbv97LPbPzTTYcIACXoaG49in
0OcnJPocf8mLNlgPrhNti9ItexKZjEy9B9NGVqEMxj12F8kT5ifNBuvQ/I0qXbEoXVR/ova8GwCh
QCTpoo0DCPVn4Y1oLoZ68h5XSrCx8Kt9Gp0+3C9Fi/OgGdFZnun2+Ho3iudccj+BY22TdRrdTj9q
FZkcKu3zF8gIFRIdfGE0bDJDvRieM2/211arnR2kOq5mhZObrpclGnTkvsTFTS6aicHqwgZTwrL6
6iX2se6D/FlY6IOKSCEMq2dhmg+aeetDQLvaRS2cDpQqg21qW9l5Dkz92baNfCVFutpzf8Jf8l+M
JihPjjNQTXbb8rui4edA+U9tIOigqvNsFK12+0qhKME+dGnKB1+a06TSXJbfe1O+Uigguhs1bKtd
EWOavQAtxRmxiuxn30A28+6TyNoEA2cKLzd3xmXoEtJgFkH69X5NXEIykZRh+Vhr0ddOgeBn2/UQ
rvWmiPecyf7RjnhLrJSe6pkS7/NmIv+WT79ufkc+3yiF6sVsmZEBMOcHUrA40eggwRQ1uMqvK7+N
hMgDXwPZQ/oaI5bm/d+Ilh8JLzfwqPuhQjZX6AOTyXQ2GFja2zZAmH4eNGzn9HTekJKxhttkc4Ge
NnG9nYN+uP1EeegSquGk30b9DsnE+39QGFVbCYXLn6lSVNCu1bjmuGW8s0RgeUh28CBNRKq+ksWz
n3ycHiHwpjsJYzcRnTcplJnH1taW3zZ5mQHGvUy8Ww+AgdzFgjN5kUuKsOu6g52zu8eA3D9FYe4A
+2VWHsbFozaSBuFrAPg51JX1SCFhn1Vj+MXDHvcR/dQlTQbFQnI+XZE+w7DmAz+XzSFb+KtCYu2c
8VfsTnM14prk1ChCkQ1bHUPB/GcmQUuJo/7Wxk+ShqrHzLqFszGtv8H3lrCMJpnnSgpAhc4cadrP
ZuE5dyUWxmrdnJVAyb5Dn/FIlU0jEmsNfztO4Q+l54Unr4iygxnZ82PlqP3GRB32rVkgVL1i2Vdd
Tf6Cj2VeJ0T5SIj5zl6afeZjXBAoinrUB/eLOVHdkw65zL6ZbtJEfXULb3726mSNgn3CQRO9aNio
lXe6nSC1wdv3luXejozITgabWyaE88xOgLNa4ngHG0velTTlYqfzr9gdsh7m9a+YQHbJeaNxn3Th
oVZNC3wiRf/Ks+IXufhqvEEcUH28tRREs5rQfJYW1nfJSzuQoh0HVDvvMSNHP6bia5BSFd1FcYs1
73KBvv7rrod0H0TWQ2SC3EEkg04d0tze9TDCuY9NvYjuvqQQkC+Pssx4XKdDuuxkFzmzPE/HSwxF
qFzU0KbGGDCnb8rvsVkFR9Ewa4qScVmYq1snApknwSSZ7F1vVdrBc6L4YJZsWrRZrb+4fVF/GfFt
N0o0dVKOS1+MiCOYT7JuK52V46Nsoipb6ZRJAJCjtdUY0VFGINpooIW87F5+PzJz/Td9BM9uLz9A
WX4of55LUeVwgvVIXTmIBWyqsK2ddUWK/Ow0QddeDCVMz26O/yvVVKJykaBMMooS8p3j50lyAEmi
HlP04jNYkGm0q6Os3UYmRqqzSe0xsfz/lZn1bpkqSFJrtDdKGQfXNlBRIusdMlyu0r+4WQjQsCWf
YQ/lulsoH+bkvOttXrxXFfRAmZSbB5vk6GTAympwRnuKR2oRclE7vneFimInEekzOVVusxQFHJek
waehGlKyflFr1/sjwjTwtqEzQFFbxvqBBUhay/AMAsz8pegRxFwQoGM6fmr97hM46KSbP9kGsavv
+Po0Sa+/wmWekRmf4ocRu8PTrBRIpZnK8GwVUbfWsjr/I9P0S6EG2l8qKAWImdYPFTbYCt4xQLko
TXdzFRfYUfTdOegGYxd3ACnH2g3XnqkP3xurPPiOPX/Fkebd6d1uXdTsvcg9W1/MIo5PqPYivbc0
5dImz66n6C/SuI8PSsX8oi/jI43shPTOhvel0dXsATT1dm4S/9FclPWsAsCEloaYry5NEc+rqN8M
GGI/SshPAZk1cRZSy1g8R/+jt1p6b/52y9ObuaeSXzTfU9K2uzoBFJrV04eXzfpPvHZOJdnsbwXA
lpULhGZlUPY81E6P9mBef00y33gKlCp5rQP8QZdwg/35WfH7YW3XkfHuhra/IddnsRzAdabWVLFV
AYL8DrGArIJWD7xpc/cgxnZW+lGUg/NeK7l24ssEinPxu6sGzOWz1m0eeVuaz2Cg322r/MCD/d0z
k/mjsCEk4Dfy0vnAKqBl/6yw7frwRifDJxaWdV+EzSrNjHY399dMD+0XebtS7EVjxaz1gzQzJwgx
LJjN1WCE1peisK0vjM+HHTXt6iHR2cOemj7NNknTxCs9BYMr/0i1hK2gAATby39BSUJ0VXW5erWs
QX2L5quEqWL66A8xCQrPzmEBHaadN184UT9Veg/nE2G6/Mk0q2nlcAw6pDBvIM24EN+XMQsnYo2h
inUTUI+U2IaMpQ77OySd/wz33IW/AO2BPpbHW2Gmtms+EeAsUNSKfsyxApkpUIqX0qNUl5mUsSTD
HKwUPw9+pArfXvTH9ROpzPpFJgY69UYnz6NjU7v1ywsZfapRS10KII1xgJ4PylaqUGY1eKuWfdXB
tmbr2Qp3lvBszJJkmt8/3PJxJc3CnIYHOc3OdmduynmeYH1mBf6AXOSOw3KyjozI2N5jFRDpT72W
U5D4WWbcO2SwzHWWXumQCwWGX+Puvfcnq3Z4NHqSKFExfLh6xzfIjzHBC0xgVHEdR18avxouSWmu
zVrrVkpm1jdAejab5gqxRaoTCz7dqV30+pZeeXdJ894rg/8Pc5HfBF92r6KGvNy7FMSaKyeuEOWS
9QBMeiflVRnXua5yHPBMlhauSQkuc81znC8uSmWeodY8u+P6ZoXsqqiKJNh81bNlXPOCsk/aKThC
NZnzN9tFiC9jR4nPLaj8K6Plj8excGpoO0VPlmaMkzdBMjXZ3GLeDmZRml5X8OktW/esoS97Qzw1
eobxb9pOB12r0d1uy2+lnuMNg7/Ryna18kWKykjMGyuwOlAFl1Qeevj2zhvY6kovX5tj1FBKEalP
x9C7TY5tzFq0PiXmLyKfcnGXu8g240PjGM/TVPmkbjz0lEv7sfMzjwMbZJ97vOr1qt9J0FfHYpf4
WjK/jXrx2OWVjxQzBgVGwPux9LWLzlHgi1vjCYxtG6oLpklJIVAsOC1+9CBsEVid2d5ZwFLCCLkz
SMqmOi3fz4vlVPnBdPto9a8EseSQJVa47gfVrXh/zy3fx46tBaSQ5OUGbHf/OITOr4S3z3b8seav
cfu+OWyRrJ0ddw45AcT9rRIvqrpUv05J2T23tVo+N0P7JuGShPYGLsQh7ibk8tTWyL40btA/eUW6
s0VnOA7Rri4mx15qrax3vBX3tR21G63jlIhIrGM5x48MgaCvdRGzx+F9HGXeiEtyZqDlTbPNeBWO
MMwfNMoeKNui55cUVfRQqsW61EbovmqZBY+e7ijX0p++usB5jvcQQojBo+84/YYv6rCRYdIrHcYw
s/HWhq8mkB2QJstgGTKgaiQ/RsaC3AjIlHLh0GCtOju1oBvSvE1rlnax9HwK/v4l5aE5H70OgR07
Kd1zaSvOeU5b5/wst/egNP8r9q8hpmXrfClR97p3uL8ffY/963ns0McDp/pL1Dv+CmVh85fU8S3j
lKpmhiKCt5Wc0i12SzfJ+DAyzFvXLSjsHplDvX4bLkLJtzn3jNX955DqnnYIeKurph81djFDsIdw
YL/wioSVU9bdn6DVyCyxr7SRIFGrGc80H+3StsiNh6jRMrCT7AvrqgzeoYYdFG22gP2V6WumxxuB
PM1Z6j+YvIJW0qwnwzvEGbloaY5Vm2yr3uMws+Cj8j6bSPTE9iWpQ+cU4Ge8DRBHO8vFVREUD5ws
QVyfjsEOkBGR4O32NihNSfvLrTNO1Rkxg1/Tb91up+30sQg2LL4mlKi/D05O2yUbiELzTo5J0tHp
zUsD9/oioTAJTKC/9vo+qR3YAMmDZjN8joCiXGRVDGKSGKimZWvFXGpY93Yn9Sppl2lBQQyzmyuH
l40kiMO6m/YSv+eLZSzqk9laHv2v50tNzK1jcuCU6/dkZjVOD1W9C6F7k+BILO04K95fY11NT7dY
4yClFyop6vhgEOQyWfM1XCx347pECiGVq2WNyTrJvHY7LDoKtyAvNyQVloueteuQFPRZWreJt4E6
pqW95n6XVhABCjGyPli3OemRhwZr3VUduNY2s50o3Ea9PdrWxlRRJP4nsEDABDkr+GlQa+SjqNF9
GpLrSnEoLO0vYM7THlsyf1/z0n5DheQUdE74Q0WoZR3q1XBV/TG4GlM/rr2kin5QFz9A/8/fi6yI
ydl4T7bmh+yBEIrCxsV7MpSICsvgvUpo6g9t4SWvEnGS7ApAYHqULsDg3aofMvUsnZbKqTpLcDGU
3say6x1GB/NWerUGu5wKHcS19Fa8oC5YXYer24ONI5CJ0nee53FUtqOdNRdYLpgYBeZT2ZfjGdEW
9I3A0V5Gd/ExlnZf8bh6KVyyHO4TJQG2giuuupe2q3KqtQqjNJADJndnoPSzqkntHye3s95ytMlX
Ch9ygCw047475IE6vij8Yb7yx2IHS7iO4unRGYsPkoXWW+I13qmLQaNJZxhm6b6sWmsrzajryk0Q
qcnRDZGSS+KY46Ka7BLcY7aCSWnRBrmipw2+BbxKsFD6/HB6q9tuseCourMZNfhFwpf/xIJfmpwS
1wAp6/M9bociU7f0VlmYbGeQ1+yz/56b9VZ5NNTx3IMMp3oTddOv295NJgqFY3sARnaUVgtTuTje
xrBLPd/S2MbcjbvADppn303ifVv2HOCbgGTmvQ06wrj6nrFWlsq5lM/lkhlpfMJofX8vq0u8Sy1/
XfaBv5lJODy2YJrNgbPXOsK19BSYeB0kne4/y8XVfWNbNKW5iX7HwpQUfN/U6kGGSEdbhae4n6nS
L8PiuLAPXdb+D82qbdCZ6otclICTNUa9GSAKd87Wk+LvR8p2V+n1K8s7OlrSr+4z2hRwGfoHaBlX
ifYyTJBwh6LbxoEen6NY+yp7sjvl+hPbWoK8ly5OFjeHf42zOsvdgveoVmrhkb7R3bHa1Eqqr++q
ygDw6Ol05+MGtC4wOz1Wpuc+OoujRR2FnPNnc1hbS1Ni0uu64V9QBIvjPU7iDv5P7K1lAIst5Q11
vKJkpnFOzctrrjTpaajVliN4m7zYCbLLY9nNP9Qp3OTF6P/Py6avnpZbj0M/GWs5uMnGUAdatonN
HpUAFWjpveMYUp59mirvogE4IUHlWQezHcwrrmveZnLz/mtKwXk1otv2p4ZOGsBdNE/QT9xTZW9+
dIqOh3eXja9KF2E7XUMsNGOrwawwnNFQZNsVo1woSFur5H8TPaxbKgE9CyT/kW1bg+AZqRCAMh+O
ul+q+clVjW7tamy9OrSY8xMWVqy1AxV0dfyQRsgKdRmayFlVGakc1Cv1FpA57rN52bccLnK/W2dt
DCBpCY4VDMuNer+th8I5y0WC8CwOfhUpBwndnia3t4m324CEmB7NDzZCk/Xq08OsDHvSbgzrjb5k
YRFw69cBK9lWUrESk7sowzZUH8d1K7nbW8q2Tv/UYx2taKsbts7YTN/cLkAhN8z/ZH0I1mXqpk+g
/5Lzf4wYnTRY68mYPi2ky7Ovz/Zar9r8OiK48FTXqcKiZgSgp2jKRR3RGNIS40WPYvMWkvjc+ytd
88g3/46TdB9XMCS6g4yoiuSqJ4td2iJMPyYPljokN4F6icjFTWd7VSm1trP5LHobBGSNPaWbcjXn
+eht2mz843boiREJhxVTssMyuZMCiBL8R9vuJ39725B0HOE2Set/nVgObksLtvRltrmtMpmHsvHY
/QxVzLh7BA9Wmsr+EqjRka+ucWJ/VBsbOafzTjuqS0xT5kBb3bMCOoN5cxmn+2F/liHLDHlKZGSV
ccsj/H7y/dj/zyfdfoShwCLV+dFFmeFrz6qvg8xBaS9Mr8aA8yHyRc1t1YfjdFKr3noL8VfZq32n
770+jd57Jzl2k4s6lF49G76tX6Mk+7glJ/tBv8ZG/KmVsw5OVPUOhhf0cHwrtMhjM2y2Kmafq1q3
4QckpVFdpvzxhnsYHWvtRzPbSvFBS3lf3NrYT2FA1f3uv2EiLEv/NV4QExCeiidfv7qGOeMeIFc5
H8tx2Qxzb4+U96uEuq6et5RHcv5LkF6NAJ2iWQEBV36Re0yaArmQGL4RaGH9xmhYrW2sJCa/wH2u
03RorYlT4IzD1anFQW6fpNGwkzMiyPg/stkFAM8/7CUovedsSsEo35AZhc4xuwZ6IHyEirTnASLg
wukDNKbNmn4FVfw8LC0JTcrPwPWVF2nwkgebNBfljf6Qhom5Cess2SuLLkut9Rd3jknfo5v5aYFA
ZNF6iPE8lnXgvnAEHjpy9sBb7F8dbfMSI6k6sO68FGZqP4+u+RQ6ffRBC3c8fyKV0nrRh11YLMB5
414WJdz3DKu6KPqolEa7RK1OnWyZ00ctNIYoUA/SS0mflZMn++XrrY7WOoOZPDjNB5ayyh7nZe3V
MvpvQNmyP/ma/DEAFHmdobgeMDKbcdzovufLDkzz02I1tpy+ZUPWUYVJHM18AQTmvHYTif5l12b5
sLaTyP0mc9BnM06DMze3XZteheHeaD33tmsjs4b8Z6mXR16/Adu/Dq4V6r98qEEYdAP7gjEghdku
WIUsypMr+t1v/dLyU8Qf9SRFm0rJl71RtY/MInyWzhRp2FVR1PVFmgnp8PWAzepBHmQ4yrDYh8FE
ywvsd1NQIfI61Nlur4LRwfvq98sV8pq6U1yqSfe3qFGF9SXirw8iy3y6x53CpcbaWA8Skrd00xvO
hjW+eAjn6nsW58Ye3EHxwDYoSTjz4rUx6ua7jPCXDl884EcOiht2Vc467NPvPoeD/a1DBsqlTzj2
BrHzjlQs6qG3J8jkICy+h07akBLOgDMHGWR/3ZzyY+UDVgfvuhzafDN/HqBJYle7nBNHM32uQe6w
naek7noUpb3KPaNyju98s3jE3m4BDJRbZRyZ0QUFOndcOrGQvY+ZdKyYnYi1y+3Tc+2q8yM+Md7e
y7LsUDRp/eo503fk7rI/Q2P+qKcWd2NQ9wtw4NMAkampyvHDT9P8ZfCyZJs7JoYay0XuJjidvPW0
KHyAURhPWX+BXBXgPvCT+gGZ6Hz80HKl2ro+eFFT4/NTOGWyUbRU/+7BDChLLf6JMzsIT6/UnkkO
JEe7UJFiz5WSTILyl+51/lPkgyz0nOAtQMn0C5Dj9GK1iL6rsY4KMafWBDvMBslM3l+DNZ4oBF4l
huwUTrO/L043XKKuwo70d0iGtZ7SbLwCUW/pMJDpgUyxt82uwmQqT/5Mo+89ThM/tWr5lo1+/EXR
qFEE2GocNcofT7hOoBrmgrOu7P4Bl63yC4z7o7e8NHIMXo46CgIbaZJ2r1F29PWzNKv+exz301uO
xsGDzy0cNCZBMsDxBLOcvYxCCu7dNnrtKUxsNhDO/O7HZU/RRulQyuGOikN/u0P44X1QXWMncUvU
8e9DPFyHypVSTP05C4fk3EV4HwZZeahEsBr1NmsFQ/wf7Zy0wibqgR53gwnNv/e0lWA6QyOcz5a1
oOEXeOi9KfBQGSy9VRYY7HOir8JvjzFGiNmucaSFVJ4MU3/0C3Lv0imX8O8R0jJRYzvahvprRJi2
3SEZY+BHwfzDTarh7NhW86KEvXlVI2vfqWn7IiGgAPWuKu12c48tk8rO3vTNu77YDfRm940UTvoE
sd9+zZocq3psB1IlR0AUQ5y10prGuwlzbquHIwzJUHP2cTE2O76ZBUoybbjTVPTubhZ+AXQNvEaW
6JKZAIHMIDGElrsYnoGNFci+jnFzGxEsfUP+Z97j6DtspVksr+Qqs9qjNO0KvAMqbtP1NtidViHZ
8FdYD9HL1Cknze+D95oTyIXXl7Xy/PmgVf2fvpEoeHrAf+wmT90ohefvhfDYKxGqWtJc6JDSHGfN
WM26ihPcuazSl/uGS+4QNMf1ZLDmnWzgTPEqvPdEpA6ojVPMSesw33VFrp2rbDPPwfDd9v1xy1ul
PRUxCiReGv0lmzXTQAJZjQL3GbPa6IwZWLzNezbqNY4jLlkHNVbfOivTrgomr9TMPOPdpiS/H9yc
up2AZsoEwblp8C/SZJLdl+4u8huoAsuJTAkV4xqjfiSt+yHNX9yOC4st0y22FNZibYQ1QgXRR075
aAcWa7mAO4ZkY2LecCMH2J6Sr3U7CI9d9b1EL25fYo/0oKi1P+MKxC358nbd13267RJDeZCYXhi4
xpTU/Q5oDLz/ai6j72MUJ9naWTecscwMdq4T9NDVOgyRvJJMp9yqpLCAYXPpl57/ig0dFYfUnF7+
NbaUp0jQzy5lVbtA8/ELx2iCssikkl3P4uRi6zgXxvoJi2IYkFaF41rvWJdYT/KnMh9WVT5MV2ml
ElIKfWtbZbCRWOtNSxapZynsyNsWTVCdR0nU3tsSTIKZf5Pc3gZFtbHm7dICg2dOoEH5WYEs/PUM
CVbJrsqm8bHsHGVVFk32qYKq60l1oSRzkmO5nMNJpA2IsTveShZ7TD9zvCIv98VbwvdmF3T5JkCr
an3vuK33IcJLf4ObPTOPtl2ljv8GlEcLEP1+uYHObyhzwZ8ndckHYpkI1tfMqZv1YbxNOWA7xcoZ
rAmpviTaft6wyq61T8BB1qkbbaV5vzhokChO759VFAecVZbk1kkt45c5TOoHDIk466rjcsIdnzyt
/alNjnu8+8i0Cr4fqYPWrgwDoz89JY3pYIvya+Y82P3RBObl7bXCTb4FdkHCcI6KbRKwjXH88D3P
XG0PhMDe+4Njvil+ehLkYsYGbA3oASMee0yu04ixlgiSqElyZOM7b5UwTvZu3LfnzpjVdTs540fY
sNGFlDecB0XvPzBrsJTiFU+OfalHw5M3wn9dqLWJQmY1H8ANCx939rSnociLl8WXi6U6nXkfIvr6
pnjtDwTJ2j2qB/VezAUupt0Nf9hLUK+aei/GAt8kmI1Y71Q+/FptsNoHGNEKTDmwDkgjNWx+AfiE
Y1t/tVt1dwM9IAa/H9TIuDWrvDg7XR1/gX9zqyFknHrQ3DJPUjGI7cp/dq738sLYmP2JLUYMbppV
eA3zAD/Xwq23Mr4xzBFPerGyiqgAYWZhn2YSvvcCqdzdz4NSSJVmtaR4QjRNBSN2/5E6H7kN4CIV
VDOVD+lY8GH+AhSTEGl+7dEKws19kkDM5EE9zgobXYCuicuZqAqHJnnDWjt4gfJxW7vDedrF4AUf
ZdmuK6PbO0HgrW9r+rLYx/+fEbITqMYivbBpuNzgxjn+3KU3PXWTnr5MSfYsYZsK0r7FpG43FGhe
LOz1jQh4TIvQNlQXo8Map48BlUhkXoRNlAavC4llLN65q6kPSTC+BQtZ0/WjaJtXmX5UgW5+dP3D
3EH1rJWwO5RoEe+kWVj9pUry6FWfMDPzMgsW8zK7Aw0M50Wtrx27qJflqWX4La/bDEt0XtG7UqnL
Qxs47C9h++3Fr7FzehVxU+SppGmORfmst3j0lA7cbWBGLy4mHldxc2yt9jwImQS9UANLFzxMbM8d
j0XMIdHSWXpTfUq31dJEn2M6611cr6RXq9T4peRwJp1yqWNkdTi5P0qLDwJ4WoSz9NnQLl2bTufU
8Y2rW5Wk3MIK9lUR/yUhS59BI9jSYWXfcD8NjxO+Pvg7KK9BEBXVV3jc1drfl105/QH4utoPndnt
jcTo/vD3AavoH9Syqv2sIncnURJaQf+/GWFru3S8Zle0kfMMmxcxWL8OnuK0KA9WVAArVPnv7zhr
XFB2Ygs/JsGuaVT4gktHbzfDRe4AHMA5kPbttrLrU+ro8dHWhwCl+WX2fQ6qFka2OBQMYew8q53x
UxA1TuLnK9cNECVz6/zMezbYCgbHcneGOxTfAU9r29gyilMDgPTUW+hsoxuOnO8CIEcCdtVGVf1j
bPURolLqP07maB59rD/2sGaMLzK27K5+h4ekr1q4GSSZe9EyG4vObFhj3TFeLHQrLsZysWe0nXeN
67croH1Ac1orbK6ph/ubFrK96a1+7NGwgJimenjWKXOqX9iz20guKCABnObMBh+jLukwyqk5W8vF
r41TRH5yH/lkv9auX8fnQpk1F7szbi0/bNHCrJP60PQotOKjeiZHjbiN3Fpe2rF4zXV7pBT6KXtv
aE53njR9dUvjJ4tPYqiVZPTl9nf33SORmjzHSGmncBazYEaCzDPDA3CIj8ywKoxM/r5wym3GlbQn
j7Jt2lOxsfrPQzB3rm8zqnbK1m7M3vLTtPuz4GBlu4w6Quek6LfFAIIRgQMIblQYkppJcRSQTSeZ
5dTL8oMMlKC/wIdvEJ1ltKq6+dFYMtXSK5dh6PJDjXzMSjr00DrWAL1Pk6r212G5uIERk1EvvW2K
gMf13iF3flickobTqnSGoYKl4TKsVRX7bCloMCwtict4aXYaa9QcIEIlTelwq5CvZQjNrwbx9gjH
/w1/CZT2mjp8lIvEcwtydIl/EFi5f3aoanGwkhKb46VDBsudEZfZ1cqvOZ5t5q1T4s6UH+B7Yk6Y
God/5XHlCJF26kdKReIgLbnczxxdMH1gg+fux5IMwqvpRdn6lknBH/bZbZxkE8xWdFWSMrgkrl9u
SYnNH3zNT27jRz+1jiMTYNHilSIqxoZxE2MKMOnPnTfqKxmCCChZGG3+Lk8jEVuv29kv9kXgaBvU
l5Sv2hzjPN508c8qtNZQo6nQtMCo8Ls1vpsZIPjKNpQvaE5gO1DUEwkR1Tgqo8fSWBrZY6oW8wJf
PAYh+70419yzUELaSaCC0edm59bAUJazmgyGxve5OdfauKpSqz8hjaWtAwueGLZxa2GrADzkfGN1
4avtB9E+AAZz4vUQnfSA6uI0ZpSDuu5s2RjUGstF7lytz87pzCE/T4Zr1fW/4tJZd0a6q1VqF9K8
98r8QEM3oKEWvbv33p/y+wfWHDc79uVfbBuLmcZpuyMeGMG3ukbFIhneM5bxs9819lrCFu8K9hBe
/QAj2HoFbrK3FgkYb8SRBiA4qK5ltptGr0qrhi9NhdaF6eCf6izDrAKxBHcKHyUfIsmNe2bk/xCT
Ibk+K0entFE0JpVyy5MM3XM4xxqVNGgkVsMHuhhPVHTYc9sxe0b2AOnuX8lkvXDXSdppD/d4niKy
t1QnZQcfWMqO4l11mpO4qzZuUjuHInQf+iQFZA4fFV5UvfCi8g49RSstx91tpG7ZaNiNSGCgljk9
VXb7TDKnPQu1Sy55nidbHe/ezZ3zRQ05u5iYdsikG9GrYKq5TJXYfaqGucMmTngHcD77NU167+OW
n9qq5aFEcuYsnLrSD5GmjZPyQZr176YQjxIv+dUrzU+9C2dY3HTuc2WwmtnFg7CU7oMTrey2szrx
r1u8gV22xEofbr3FANjafGqEe3ybMAZ3Y0p0JB44viemdr5f5ibUPzf5LUAI/B6TFaSMsH//c5YO
de6jTd5UDoRAlRrFc6iP/smEwbxBB2T6Iw6GB7VDaLqJ63ovR9V/nVzl8BsuSCbplYvdZOm2bT1U
13539HJUvrdloExuawOJGNC2CFUiOlAvPmvY1vkHDhHP0pK4mK5J8z6iN9rnaQTzsLp3yDhl1v1D
b43PnwzbZEg1Ydgaps6RbNCroNXtBbfOcscXo0laEnE0ydhiP+tUr9KSC9KMlEZmjLJlVlu04cPy
jPsIeQa6IL+eISOWZ9x/yv0Z95+yPANyinOeSvN/aq4Fr17qfrUBQTzgChe+RhUE+6mfq510RmBl
z9iE4Iu09EpMAalZUNt4kZDHKXc9p9F87JcRNep3ZMyA5UpvFRbNU7WYHv6eDjdk31jQAxeWdlpt
fSsP/0ImgroTFuZvaqyZFKlb9VooU8mxy5sAGZXzI19GKrFepr3H8/zNI2V4MpECqX40ASTDlGq3
4by7hUl6y/WnPyqDKv48Jbiso3nazjFqYvOAVA9xR/GJp015VpEF4SONZoBm+PlOMGFpDO/T0DSc
cwVjRh7sH23pd+3BWwu2zMyDl9B04g1oltFa+VU2nqYyeDb9gi9OH/W84kr/iX+D+nVwUk7KtW2s
06aOftiexXu/t98VrFT36dAVhyy2wjdOsg8yoAXcv+YkjP0YljsY9wRHp4Wh4vJneuhCDMoQx3K2
qevVb248vw9T6/zsDPsYm0XzzVG6aeMvQzU7m89T538aKlqh/xzKkhmdOnIfBR/Ki1u05Vb1S+1j
gASRaG3803WMANZxl78iPjfsXX+OjrCMzGcQOighLUPKxF2loTN+z2crZfszhFc2giG5oo/GzPM1
dRzAelZf/KE0oXdGrHt8yVS3fAgr5dFi5X+RkIIdw6Z07Gj394R8CwRPfZRekItIyxTAz4tezTnB
jZayovpqHKTbNOyc88f321TF00KQVdjUSGfQoqnSUKPeobIfHbpZz/4fZee1JDeypOlXGTvXC1to
sbazFykrszJLkqxu3sCoGlprPP1+cFQz2ZzZY7Y3MISHA2RVIRMR7r8AVaDFj03d852QpL16aRsU
tJcY5g+9uU6rHj6QlZdjY9xECt+FPMKh0ZvHHlHR95woU1VWexWP1O1C+WeUHmkOBaOdEGG6i6uq
0IWpMJ3sKUG2fNDYly/VpaQ1y12V28Ne8RfUYa6yXnWBl/tVkD/6JQaCsVe0Tyg+hXxcvA7HJ4YT
bKYnRHL0I6qugK9l+HMiwetagUuDk+eStsQDNUKXNoN5ErsuhESVB+iSO9ZZ7rTm9Q3oxiZ3Adf3
nZceqsn1z5o6++cOVShY8MsY3fTrkNYNq5Ofscio3hMlW/J+ma7oHCp7mbodCt9Qra3XJPnyAUrh
5ESs7MvEUXG+1i33bAd6n1xCmGQ+D/mRL3us5ylhUIjgRb+d9BiArmI4VzmLNNtHhWl+vcVTc4B3
HvKNcW1xKd5kaTYe7SQ35l28BDVtWi+R0S8Tg+KGG8vzh6PMyB2Hjp2QXdDHpngWI4yyzYqxw/89
HK9rJM2NYR0D8cid7jotc6lky5wceiCMzMl1t6g7dyX7RW/fuimCp4pFkxWr+JdWqQKEgQ5GASMJ
4BzywX6gRLCUl7Gi9q9lPdqLvYz6oqIwdF+MzpcmRPhjy0ZjAjfatMd42EklR+o3+IW6RwNXpo0U
fUrxU0MR5HFqu/ZeUtql9mN1rXvM8lD9Rc5V7rLktmX6nguJ/Z6fxbuObdLgAGYnZ/nP6NagPdDJ
OcWNr75IaLBgnPHWMWEX8t8d0Eh5MbGkSuwSK84lFDgASlwgrZvbVbRhvzXm97ydaeDoqf9cN+Ef
Xjupf1Lc8HfWYKNiNnXFH1n8segD7c++0fhObSAnYTqp/UmRA7HFtPqQj+V80SKj3crVvlHQJ4Er
95Cn3ePoosYwbFa0HLVaHszAcc9soZWNtnBboFG+D8Vn8TaU2VuymDI6ER6IaT1Dxixn45ilrUpr
ugPxDXfsi2I2e96E/g8lnhA3n/M/yiBANGRI6b4lvXUaUUnZFjNAiZm9yrkfrfoaJfCMg95yPthp
0WwS3Yu/IxmwcczC/CuOtSdnUKo/c83TthU2VxCqHPXoeGjjO1YDH98JujNvPuUUpGb7+1kCXu/c
14Fy+vd5LJeKw4DMFG7dWv2MCjLsvq+jgDpbP10GYVmOV9b7Biv+oLEMxKtQKgbzdV6bXuuxad1L
h+XxL3gm6yf7SUv8S7lccdvQrnioZSLljXPwUm/5a/ll+BHe4iHUA+uvNMRQlQ73Fwtt4m1vddVL
W0T2QQ2t5h6ybH7JKyU7aNS2XmfftTaqSYVpudwB+7yn45QfVBvSx3dc1V9s/CiK2bNOdu5PEPoY
pghcblIaAQ+s7mpktRd88dIlux20oXsNWgfw/RIvU9M/ZJ7pbp0AlIcFlG9dlN+GstyXYZWE0VVk
B27DX2ZpQl9l9S+zfaH+9c6FbRyFfreTef4+d03v7KTQWO7kNF3GwzSiQSGnfha771kBujnnpGSz
FBvz84AZSQ5pm9hghf4Z0IZ9KIbh1RlmxBuWgzkmLPLlVDXd9+BtWmKDYvypl62Okcffl7V2BEvf
DDBbrFmVnNEBwbfUm9v7MWntx0pJoYCPVvYtctgkqJX54Dn6V2C42qNrKkhAupDObMiJNmBWgsPA
1i1IbPdQj6X+KDE5WHPw4Nrsya2q5HNTj4r+YNvPktX+TEWJGOKwOX++XS2TreXQXqzsl6KrKZD+
DftKWjxU8qS9rHAzGS4ZGbbObYH4DTwtEKDLQXab68bTT3MaaX18kNgtJS/pjG1uY6Sh4XvB5NlL
YoUINi3iyUMSzAcX6aaFedZVmIZuXmT7IfFrZOWTeH9zqwY74j3283zOy1y5R1cIQk6MY9+dqQUm
NEu+fn9kODgNguEO/bKsNsMC35bDL+NfTmXKKfTiPC6yTyOwHW8YdoXpx18XH4leAZpiueApsT6o
YKUmzQlD5Pw4arr2wez775LhODCCEIv/IweRss/LQqfymXcPjqYpW01nqa9YCsA0J823cNzKC+T2
+s1OFocnGFrGoJ3jjN+EDP9rVgSN4A+kUt+zokVKVrLoy1UXMMdyLwn7g6WdcRsJEdTn1resqntK
obGdkmiIXxQAVlgdaOFXNweAY9NdZ40azWcURNp9n7TWl/qjGiTRV8NIkAfWDfdszrs6YrcP/RZa
nBN38PUW5p0cIqWFmJ0q3v4Wo8YGQ2/JlhgSveASJTHuU3/vF4lzHAv/4/9T2zzvVaDePvzDm665
nCHkGlxXhfSoQjNGcuIFVdQNQX1vIJuOuFNqDMCEqE+HB2epTwMzpz5tSpVaAqGUsaMSHDtGk84O
A1o07qVinSzF6/UCR9eg1Ma6Doy6yvULIoJHpe/UO63WJyC1S7kcgShq5B2oM7SSajQaa8u+g13G
+mac/uBFFJ9m1CX3gYpAoVcleIW1efqAHuz4MDYeNQqjP4YD8veiGSKSILfYTauktfz3PEmR5Fue
xCRZYhObBKp/C1jslnO7/+1e8YCNYZm1Os1E9IuEGCYcsjnR4l2bQ9GWoUys5LFKV9Vr9PWWalZ+
thmtIDt0E9tdaF+xfe9ixLHxFavd20CE7yUmZ3JQ8ctqDnJqRBofv1t6oOdFvZEpzQvTbpFU+8Ey
pTqES+dcDol0yuUUETounxZNNxCfH3hpVHi+kvhLTt345NwulzO5RM5+Xrdewibg/Z9xsvFbMfLq
YBfI8yuPMqJYznnBH8gjLqF11llRt8uDD4PCOWcQn9bnfp3ng9VQhcevxjHa5r7vKQD8ejraxnMZ
eflRRzPoXnKMMCv0i5xqoZ2dgzGaWWxMTu3xWwmzZlP3engZohZ1nZ9nLutgBSrd6bd4LFfc8m7X
xh7PbTUspcSfd7nlKQE1R+RY/iFWkc9IgSziFWradNEhVhzvoDfKS/FT0OIXrQv0okhnIzhue3lD
hnwidr8zdDoMou6pfa/cHCHoJAK87DT8MgYAr3sJuthR7N/V26Gul9tGgWbQBn1+J41K1AqtY2jg
TSLDoZjSK4XIr9ac9R+C0o8/sCeUKTkolfbmDbN5lZHcK/KVD6qrGfuuj5U3uyq2MUjzz7Cm48M4
Wfh3gsfEiEI/Qja1NtGy6QzjGUxvzG6ULy31QWL9siVVQELscEQe9pHsRudlN5qxG00Q7MWlfNns
lp3WAZ4lW66bft7a4w2OJYF10kfNfJQDP4C9KfueB2WJOVplPs5tYD16vrk3vQoNgp+5KTIb9605
3t9CcmaklMCcvsPyeckFIlNinGX1O1h4QCRBfOlbdOCmHZo841UObRxYl7zUenbEerQROXi61P2d
ATCZigC2dH2mZbvYHqeTDGPTexu7LHiKnLj5pBTncHGnq92sA3nnVNFn242oNWZoM08Jzdze6MG0
ex0rNbN1eN9ymOr4ryFKjbOMJF5O3jbJXXZxy0WoAToPVBz2jWW1+InpsFdCrUDWbLlcLqBnPB4i
HdlFucJte5qWSWix9U/7sDrVOfpgG/yeMUtfDuvYgE9uKTDIgVTm6U5m1tNkDgtW2JV5sKrwe4Kx
JJuUJRaRdDDLXOethbYEIICl+ipqr4FuVbsmRjztFru5HYg+rKRUS8psZzxj7vgSUj07xy4sVJH0
Bpf4EZxK+hoUc3jJMDFEyhF97p/x1EFm67+Jo7IVXsI2eSjHAFU1B7Ju5+p7EYO9CcQ20lmVsen5
Gm5qvPcUEPDB8ZYpV/sswneQB1xqQSp7aeFkeuAm9XZr5nxuuBKMrWj0wDagY5GaXyUmOj29iPzU
Pthec9Ivdl3pu7iczDM2At+KwCu/hFa5nsR/n/ycWk7wAqu+SES38s+W87n0h2u7IBTTum6flpGg
GfN/jH7OZdAztz6/p9MKVDDy8S8FdXx8SBdlryJGjXaKzT8EyxC5Nh6b+Z2oLcY6kotAa7p6YZD7
KWD9n+KKf4clR7IlgXK/ZI/DQP30v95AMpsRfIJT5H/VyczK1YSC6Jpleqf2JS4c2jTdy5lpBMyu
ObhNpMpWwk2emHfFoEBXIV3nYiolKW6r2O293/CXCyXpdrjdXWIQ7BAjzf6Y/LY+R6iB7qSZ1kY6
IMMKCe0Oj8ZXXS2vEg/HTAEjlIQ8IvTcTMO5ND5C+Oz++4faHunjL/Ek6OudMVftGaFk5Y/vEjRC
/sc0uY8ow8cQF1nYspbGysJiH7KAWt4K/aOE8wlKSAL9ef155T+6/mByuv5abj/I+qvREO7fOgY/
kCT1KDPttarJN9kQDe1mHsz6YsSNqx0Mr/qoTLV6dMOouaQluxMb5XzW+QdUUKxX3JHROjc8ZwN6
xjrh0m2+TjUE9dyxy63MthEEh67cU9C3vXqLIBUC4JcJgfGLZvnm1vcba1sbKqrBPyduwzQP5maD
s8p85wTaOcDP2N6W+RTc/7tTF9F80MxDXGzA+c/nudtLyF7icia3kLNKR/gUjU6kgWY0ud/5L010
AEGnXKTTKB3IyOjtE1rin01zYIslE73hIjsZlMZ+DRZJ/GSWLYa2oHGrHQq9mzze5Rk+TTNSGOYm
RLj5MZ7Hr/zowakZ0/SxWg4WH6VHTa3RU7AWy/ll6LQWWO0CH5N9ApiPRoVDD3iKDVyBTf/bbxfT
VrDB5KD3mADg38is3KYava38DyREyeaEnoV6MTw9vDcKe7Gx0J76sdD8jeubu07xw4dWhmk+p9sy
KdNjkfnqk4kI4hMSUhZYRnZ+/XKdXJzmrv+AnM57SK4ty/ZL6gzlWdLk4FL/2MMj0Xa3GP3U9X8B
SmbhTHmfxqZGq9cz8mO8dG1qdBPS8rNEMVz5GTVsvficqOj6SrQroyV31nvlGSvzetMUCLw046B/
Lvv62joBWIYC4X7cZLMffQQKARSq/ynv9HIXx67yGNm9h9ddV5/DWnUujl6Du8B54FXuZDasKNM+
rZoIxCxI6nBpmSTY1BxMxU0/sL1JF2sY63tbzNu8m60vg8JKwcvi8bFZRHejuP/ajmwUa1tHEdW0
QfEZUfmcFh3iRxEKV0tDENcVpN2WDBn+zJCRXDQkhrpr8uipwRRl/WooFf+T2c7ZMx+/4TlKwvWr
QW/xRqgj1TrIRnks7U9mVuXPEfDQ37JQrrJwP8J9IYtTVmPLd3mYBS9akjdotTCSkLF8rdM8eel6
v/4lnvUoYDUDZgPDYio4TYE97Aa7G6/oC49XL0PDNY9sCp4oTu5xGRpDDPac5y4winV/ctuA/LIh
iTML1yTZjKynWbKYtdDW3ng4x28muO9PtUvdToVAtxcZUTPpqSDzrl10Rs26SxBJCOcjDqrjPjc0
625YtLrj8Ys2jsZb5M7G2e61AgAUfnKhzTvETdqSBqLmPEcmAJ/FT65NLFACg/LBsMFXGNSJnhN9
UfJxKQFqWeA/q/zIq+5pikKRP39HdOE9M/bS90yUhYCvmlQdBXOCQ4Xbqt+beadTbriuvIeV4qB9
Guwmv+KlBjNCmBAr/0H7FPpRjgsKDnmI7l0FU6Can+PCqR5d9hL+pnQr3hOst44rREHpAgu81VK3
W7Vq41g5IvcJCsOz04uwl8Dj405F8eIlMlPtlNnDfIBRlr1RrLnYpcWeU5y6UDWgLlgUbxmE4guE
DvWFB6G49IXzFgghHjMWa4s8QnOUWdtS55fvcioHCrYVCKrE2fZNQusiUas3yjQwIWvlEpsALjbJ
MOdbXHvmvackxUPvdc52UPtFWINeb04h5wm2Y/igGWa0lbVf0s7vEzrdjoeBtfPWrM0IU9hFT7ao
UN/Pfe2VTk25QYba+d4OFP2LtP2qwKDb9lFGBzIIzVOhzcUxYq23g5U577R8GO5NdSx38vViJtWz
HhjOq8Rb9jcUfWg4/4yDsbyiLFZ/c800fyuLXslPrUOTylHb/ApYGuG0Rc6PSlx+HWtwYNI26KeN
hXDMA0AR/15heSs4rt/hXstk4MI6X4gwN6RXNHjlGUWJDIWr/bBwq9SGlqyReyVGqHl8N5apfdcY
DbxgpOfQkKHX81r7JfJew6g9OK5tX0uD1qjSQv7FiPFodUX3hp1Ff6zRQFqeneaTYwBpLeb8CdzB
sOmntNjBbTeBqtvam1Z9a2YVrTqvse6yYJzo4jE00FSiYOw+F4uIVO331UYbI8Dgy9VNhDCRBRXm
nbQbQUKBotLdrVVW1crfxyvpl6/v9/Ev+bqhdnd6NhjbsS0nBCFjsBhA0ne9jvac0xXBIXFq+zBh
uPnJiDXaELyJTzJLjSFBuT23rjLrxOad0SflSzY4NkLbd5IE6cp50qrqUUaGHU1gqkO6fsv9s76m
xpqivZvDi+gsp8O2wcte1W8AVPvXfjmYOfKWOjpVRxn2tTuDzC4+y0gucZvozTHVABc18oEw9ccY
mcVdVHjGHe5fdEGXPlxlFNAnkrDaSr9OYtKHGzwbyAIa8be4ooTaYSmBrraMkiuzeQLwdsmVUJ76
YG6ric0/v/MtyPmPVT5OGLOCZ8BjOF6HdoQnFJ2DEUR+7j9YZfNJWhB0KP0HVyk/SbvCDT1P5qRb
YS2ZDpmCPvpvrlvuIpl+AXHVoj92iNTsKMtHWTT6Cor1jh3GF1lmhn4YHL18HHcyy6o0fZqNt0HH
UngRUpZDiaz11deG463gZ6PHJ6G13ocXhIeVeX/0aw8Fm6RI71K9ePMXZloamsNd344xKEh4a1YI
hLwJtZrKJ0MIsnuzifoPuRn1TxaWElX0J4sf/4c7/EiAbnzPFNyWwtkqX7HDMw4ROPZ7NkAovQXW
4lyRNp98u/zmxdO8cwO72SILXgBfxb011jX76IjoDPjxf4xlPl3mu1TnI1xBF/mb/jrXfbERQl4V
ds0LHip8+5TTVUK1UiCvGOuvQuCTQ7B0XilDogu78PzWw//nRWVIs3EUNq4aPnrFzH8ni5193HTu
yRW9A71z2907Q7cHxH1wYo/dXdFWAFcm5aMFh1rqv7ZrmydUdaZdM7FmwYwhmj/VIejAlMLQTuRP
RJ5uFd7rpx09WtyWbcM6wqR/tc3CuUaLQJecwZtyrm3Fl39YttP+twlJGeiz4N/k7GSUZ7jUpSMi
Ielk2vsQeba9ECjEX9gzDwiONCB84FtopXbX0C48aximTZsbRGzM/ZMXlNFZQF+zzMqpQMkoAwDu
H/8xu95hmZHr5FaDE6t7E9tXVvsOLylVAcvvVH2mX4z+28jLHRF5Kp+sLFjMG3K6FEpbrUAKkE1G
A2hT2zQB9PCsn/Td+jDJePQMfVcA4FaPt/n1YRqS/mEVvMhGD+6JhpBH0LfKfTxr6qFLzOBFxXsU
Lq7R/DkY7kssqtH8/pLCUv/ynf5PFWniP9Iwh99dR8Fzin3ecRyc4W609G/z2L22gqRq7AZzEYbr
59CKdeu+04fXqFS2c6uvOgIrHnTk97Xhb8l3q+yzXCWOHnCuXTdcayxNsGxhtVMjMG4AvgyaD8M4
qm/dju9P441mnY5nRt4BKfGMN0xw1UNkNMZBZmsXmy0ztICNWB0YbbNEU6HzIpTjTOwGFrtpU5vC
e7vFOVb++hLr6zjeGDYweRkaqvOeIkM5yF2OQImHO21WE/VYh/bn2RuLd9QrP4lG/SvZVkk27qoU
ISs0qtvgKCRwOdxmbjE5G4QiLqdah0ECYsfQmCLtrA/OKQ7hYjmu8UNX1EtS2cH3PAECA4MTpFny
tU8V/bNd5WgM9HnyZx1AhZ9bUGNaA9QIxlj8KfCR8hspbH8YSt3b2l0KVVNnuZGm7KjmkK/FrBwf
NM/KHmiA0X6tA/NL2rvHNFvQfBDxo65Wv/Qe63I9a+wXgEvjoeI/fF9MfMfbNS1hsTxrlS45Kfp4
J3pkEpJDtrgH3UzR1tzFTEjyBtPITn2a3ImmmYQqZfoUDm4PdabrXyeosl2C7bS3WDtCeEr2fuiD
EliGMMrjxzTszz5tBIS3QE3TSlaonWZ2/4qeX33ytaWpvNyppArCPtFYXD6AvGo/ga43yGtQOXq1
icHgHUw3//MGe5WzX/ISnqsW8Y35ExUTY9nheaEDiFQJn2VLl/TI5cFX43FYdoQS0xGu1N05fJYQ
DyoSgxmvPpmcEFS/QLD9hKRq/iFy8pmyE7z5PuJ95eq42U6sWYQPlePMsgUjUZ0MT80+ROBfj+Ns
ZDtFHZSDXtnFtlACr4D3FWkXJHYP/hwE5zXmp/Vr3g/Go7MpDbNA+CezsNCwaQcuazjb0P7Kq2IA
3WjMT4Nl/ZAw3TKPb2lHPxl5EX7oq+r4mw2xFWkwbYIZDu/St5YDcjj9wxgm2OJa7yGJZ2WgH7ra
SLf88XsgaotFjUPN6CIyYKu7lqvWOMxQZtuKSlhgRXyL23m+6RB3oH8Os74s6ms3O8ET34LhU70c
zCLytqYFuEAmJCazEdh6dUF3LPlyCztQ+YIwwPH/do+kUL+Ohaed5EKZNPThI5J8xp3Ww8QpXBz8
pC+zHjILWYxFQkMOid04AEuc0y0kZ7fejwwHS/+r9l+gDOd36w5PC5P5mAeju1kR5to4RU+5ubMx
Gmv2aMQgALlk905zfLfsNNjAgLvOrdehCezXKPyjbfzhRSJpPoygK5rhTuaCcsrPSulSCA9AWK57
KLDP8+EG+cijicf/Nhaoxy/gkLbJP9F0Co63FH3Ebhnrm/QkhnjoQFpA0V8Rs0WvJigCLPlC9SJz
ue+Mu6mcm6PMRi6q9VE4IbcLcPyDYqnVwxRp66X1pNWbrFmw0GNgbtGRyGneLJ4sNjWNU+YmP0J0
MZo9pRwA+bFyXX+HGGfu0xlt07rQbPrPAHVSMI9PZVDWDzGs9RucR+IqPwkcNHI9VEF+yaUS8kuu
v5jj3nKncvwLiDfwYySmjOIBLvZ4VCalYHlISVfzs29NMFZPtRl3L+AoHyUc1fF7luAe9Ln8NcvQ
HyUc0qXwEb3bhVVjIOszemfdx4OU5a0BfqJstlS8y89BY16yBOO+th92hq7E38LCnflwROGHLOnc
PV6ExbaeUJdEzbZ9sVFtPIWd1yxWE82LHEZerqw6evUIZwSv1diFGIny9VO8oNk72zbXfpsdsxGP
zXm+k6ab9M+kB9cBXB3R77qFZ9MP8Efu3yTpFi8iJ91rmFftbhM9Vtt/NzWrxocQVxbuzgdVsUUB
CQPEAY+F9UyLpgccYl9SC7ncW1wmdfYh9z6PeWguDgwSk0PswhntHP0v9rbdY+6AVCxtWF3Umd5G
tZ/vKc8kWzw4yrdqRBfUViLMNuymeIMh526c1MwuMhvM5sHTpvi5S9HktHZp4Sd7KdHMQ/jdCiv/
JPwP4ZTMsC8PluNZ2/WJdAPFvsLbWC+QlHTEeVlBthizY8ykctt3rnIWKYV7HQIN/aZ4dq/Tckbh
wf11NjY/UW8KtpjUm3+gRLITvxufteouqEf3MmqV/uj6VO6Fbj4qGAPWWvJxcHHD8JvWOgRAtLd2
3zoncHTmNlAa/+gHvCB5LbSXAStlebfKOzOK5o8o0eVXGRmL/7I2wiuU96uxuDPzP5A5ObgYXgHP
EleTIaH8Xlvhsc8747ldDrbr5Rhkq/YpmHmDbpvMvDTAfa/r0FNOtAH9J8m1Cl4evjUc5PICaOfz
XIbBvaWNX9/To8XPmrLlVutatgfUpKa9ViMb7U/L3VPFV7fyP5Cr7ap/mwwdA4qlRZlRINs6bRns
b91J6UnehrcU10kofMoMUBs6AdLvdLVG201zpS9Ftt6o3sJ0eGaNQEW6ns6YaJd/zVr7pS1HNJAq
00eWPzERASsXrAJ+nJFdZbRfIZTkuVG+QPGttmXngJLyios2DzVOg5R5bRZV1nGenN872tNQRLsk
4EtQPlO3A9yVD2wTq7OE5JPqBPw2Df+7RGjwIGIY1Jj66bNXbCRYO8pu8HzEsIwR1lU++95dn9ZX
Y9FBRM616jfr6TptYErZ8zygCrKkwyCnSxejmB2UTvhozGG9UZRSPxoIOD4O6PSZm3lC0So2FNzj
luCauJwZdH/Pip4//5Isp42F0OOctNdbruMq1l3jOh8F0iQQpjgL3O1Az3mbC+QJga/4XqblsMKa
BOF0u+YXWNQtfQ3KPSU9a5Dv5gf7goPwd1v28RFVXxR8x+/qssuP0bhEpIlaw8OIfYhMrHnJ33lu
NUd3hjp+H37KA7c8LFeNxvlViYzvJpDGo0zGoi0sp1Okp5e2VTe33N+ud0Isr6wyxy3s542nODxp
6OxdGqdXHnEwke+oGz+tC6txU1p+eXebaFhdHEtwCxuJdY43P1bJVZ71AjYJdl7Ti0+H1jobtcJQ
615q3JuLox3m2uVf//E//8///jb+r+BH8VSkvPDz/8i77KlAvL75z3/Z1r/+o1zDp+//+S9L91y2
M46l66hpuaapq8x/+/KCQg7Z2v8AFD0WUZCnZ7Dd2d6KEih0Lh/ypTYqFXSpnBswdClX668jTi+N
no4fdN7eJ1zD3D026/MXOdCudPeUKLRTnNfTB8+qkddZKK2alqLwX04Pmg8+vB5GpHHNWP2C+unL
OHb6nZ7MNny2AVrDGf0884yg3X3pUNfDvnxxFcAnfIM1vX+wc1XRsfrLgwvqkAda2rSRcMddK3TB
6GMXUMEA1/KoByuxDKMUuSUVpwinsOItpYgYxwoOyYQ+OrCy9AjcIVlj0RRdbYXnXzKKarYfRpyP
bxeBIM3u5EZpivP8v/9ruPo//xqGqnpIs1OtsVzL0Ph7/POvkSYGZRdwF+c0AeczWUH9lLp1TcNQ
a3a47ZZ7ickB/wjtWjbxGkJHDtZWB/xaN5t4R8cVfZe0Gh7h0/TrAUOOHKxowXsXYDXiLmk4gFLu
tOMUDU20b5vqO7q9u3eZj9Jt3AelHYNtqFJdRhQLeuNtTKOBDtYcNI/1ciYTekV9QGJu7gBE6Fq8
9SS4Xl1arY5iwDG1DB8qMhvGdYuZo5gxF+8bTqXlXZ9qxvuGE7nAGNRRfZZUuWgyGzadYWec5RUI
p6I53W65xrhlWnv2k4zkll0xxgcZoucXP6JYtO5Z5b5yS7DSxvrPyC09XfHReGPTq/MBuvv3f2pD
NX77W2ue4/CRo0xsWCDH1d8+eYriGpiN5eFdVKraeUxd6vYN7hB6igYwDgburg0n8Dx+QblOxlOX
2nBjXvUpth46s8Qwr8E/d4ukVb1fx16kNBcPYTcn6v7OqRv+CmOMXq6Rl85DCPr7rtaygUp64n2Y
vOQzNnnzN2POPmCi5H2cECk7GErXn+YqsJ/5ruc7zO3Ub0Hbwg0Imz/9kE7hTEXyHisdH+GHBuPO
eZi/ITfXDlP0zfZtb5vVXf6g+yNO4zzvUGysGkohJD+Tfy0JGnvjWYPyNCd5iig90h6ml74ijRqc
Dchwj3JQa8oNYZ40iJPOLhxa6FsSk9lRj7pD1xnBtu77drE95LqwoBqBr911jeXjwrzsdf0UDGO/
S4Yk4u2fonHt6y11KB59+Omo4chBp6bQ2GxrZTQ7w3i1rfH+JnhtIZ2HvzLf3utNRpc2c8MiYn+7
iVWggQEEIV5vnFZVdaIGluEmGGsUB3E64Otdo40Ua+VDluJLNCR6ie1JVT6US6yFjc5rzrV/hG0U
363ZMmO28ZvvdMBC5NrlCrlMhjByH5UBIJ+E1pvIqVY4J61vDYgqBjeWmNzF041PhR0drT6O7/sZ
wML486DbBZIGKMqDJaaN/tuEDMOghUVTASuWoVxxyzNtxThl6Nb+Fr8NO5TOHA83s//u8sGeYI1l
ACDlAqfT510YIll7o3mptbNzlTC7D5CjpVEuBLGFNrZM+MvELbSSyqxr5rKFVD8rRTZ+6aLK2jRN
OT5qZmpe68rttzIxZ/MD4vT5R8eaq1Pcpgl6cmX2BeFMmccgvttopXGnIjryQBGyfXBGhwPg970J
Kn9rLUMXQISJCD0tbRXgxMEKQJbv5Bq1yh8NvLJPpuvq2kbSrYgdOSin5XYSWOf8qrZPpt0+rUly
D7wI8gNsTncj2T387Ts2xlT/qejGr2V/5+gY75WdfmmoMaPk75rPiYGAkBatg5iq/dXo0pNMdUuS
3fPho9GX4X7GUGIm+y9ai7CRZSgT5qLojJdGSmmbPInpVD9wsR/y9X5y01ILWKYtkJ3lX5fcIQap
FrTPtTFbIJGN+VoGCE/ZQEAmqpahoqPm0EG1w292xsI2rozH3leNRzmrMnPe2Lo7HSNk6WygIEx7
anFoJse8rDFHidtLygJeJtfY0NCggHQLbEj+AZlqrFGHRIz7gwx/+VdSiiNjUp/H5R+WeDYP8Eb7
xZfNA7CzxMtioh7Yh9/XGPDO679/RWiut7zvf1mdsTfSbNUB6aFZvCEs+7f1gDoUKSu3Xj+MHd0D
HwzISWubgDIhbWabTsYX1E12TR+nP2wr/pGYbfcxNkOoelWGSlORalcXCOVOcafhjznNH/g1fZ9n
nlFEptrdRI3vDbH2aI/kXnYnQ9Ph5RpS8WIzzKwRmrscO6jXUhu0FxOYpYTDxqwu5oD4NpYZkJTH
bD410+dA6+yPmjv2T11koOCqlm+48fknY4A7HC9lgFApseBI1QRGOrNlH73pymuHitCrWGNpymM7
DuGLRNqqRMpynAO6SVleUFtbJ9Wxyu7CAOCfp6cJCKO/D2M5vlW9lh/dBKprULrxOmkg6NNsbmOZ
lsuQokfN0AicfWUV1sbUvPkh9xpz27hh8XGYsmybzZb7iYWmjqBmOqNMT7OwxIfhs9IO31TQJV+L
TH3tcNj7Xpb+faj60V9AGg66OsaQZB0QEnxYY6zdtzjEZp9aNa03iLgPby66RPCUOoiahfKCyslJ
wuhshyDalE+q1Vz6vh+Ko2XPUF/9TDstsXzu2R3rqIJsrKRIeAUelVLzvyFqy6Y8neNn2AbeXYys
553qsn9wK0OF7IxtuaahEZv9l1R3zOKNrZmAH5d8IKu/5TshHEq5tQ7C/E4P2/db/yMViQvrQ9C5
36K5Vi9h1k17FdTDRyU3/iq8yv5hDZ+QQc+//1/KzmQ3cmBLz6/SuHtecx6Avr1IMmcNmam5NoSk
UnGeZ669aMBrv4JX/WZtv4M/hqpLVbcvGjZQIDKCEVRKlUlGnPOf7y86tnFxKqd36Oj7VTlHD2Oo
sSWyVGfP/SG5LwxQXdGsoUHQ0/S+x6DgBhnhrazjzIKHXLhrpKA8lWgsXBU5xrYZO5Sy0nC17GeO
omUp4WSsyrK/MrNW2xLwfklTSX5EsfRqYNf6YeL/Yteh/p7XBauvuovu9LiyN52cWYewwCLGMMlX
58skvFBerWUSepNVOQ4/Jw1Bb3ppC2RSZK4SWGmwgfPrzxalFnsnnDHgW7Jhf45QE9xOIqk6TZqk
cMfqf1rR/2p+CjbCtkS+jPhLhvaKKLFUpf6miJTyrBOhVLad1GeIxCuL74Zs3vrwBI+9lV2JrlTr
a+JSaTOtSRw6btRJJktfDmJwbvEJTbMUctqQNtZqkOrgoHaU1VEFeBarnsEuDrIREFFbuiSJqsGQ
m8/XikgPgPs0NnmCr0nK5OjrOug0T/TJbeolowbXt+muZd03btXlIF5Vamvy3Ws0l82LshsVZLPi
ToAdNSur0cIWtKzDO1sNq7MWgUxb7hXikJqp4jkO224xIbCr8uxDNPgaIa6RFYWx7jNKHBzl3gZo
dKhGEx8E0Wzb7LYfm9uGj2jn4ureVUZyL87pZvLQARy4ES2rhqeMPcy+9ZXq1MWlv5aDSvHyoQWX
CHyihWVVqvvPdpu/GHNinyZdikn26vMx7o2Xz3Nfc8XZFHr05Wu+6CNrP90CfVjJKLunyTbfhoK3
HFN8dmmTqNq2OPsc5llbrBlIWOT41z3NlfEoPqDgdV3516RMk6uLnyLJBBRzW6lZdmOWEshWX7+I
Q2bHhTdLOcwvo6tvlC5NHkOb5zRc6rtmrMJHBHndlDxmoSTfDUrrsmpIHvNgas8zjkhigkzy6Nbk
OUFVB9RJyCoYIJdwpmbIF6JZEoA41mXyXbTGZcRgYMUVN1VwjA2CqRhsblob6dEISvjMVjR2cdmy
3o14L+5dYw6KV6uN/pLPqrQVQ83ODD+HFvi3vzvzrmspq9R9665Z+FWUcobUS9rdVkj3c/LRKDOV
7pNELM5+NTOAGr8PXuYCHblOWcAd655VXEYw7UXT/MTlFowRUFTWdyykTqJfUsZhXds5NXoIuF5w
8wOiF6/looDTBoLEraawfh0LaYdbq/qjwisKRLjx2iSVtMrHyrqMTj1tjDFWj9aiHuhGTKGiIN1F
vpHujFzWHnTb7z1CeNlO2EKgOh+8sZ5+nk1JUHg5cSJKDdXEm3LMvCi50h7GPEt20tj/3nSWZi3b
6kNhtD/PfjXF3BKzgbui5OE4hPZRg18PByWkbARa+UvUV9ugGqbviBY/Jj+17n0nNDdRURBNqmsS
nh1h74wK2rd4+BAj1RTW2FwQRMrBVWydpoFHqJfVgZ0cPrNd1Lrl0hR9ASKtz1f/dV9JrmQOxs5l
lWFiyossSwYiGGzn5aVtmJU75CN+w80YElVPo2vxShwycrlra2pVTx6W2mCVMmc5L56HCucsDOT6
dVsqxbNFAnIVV+QFsqyOHjUN8OQyLACWc0ib3nb7KXkB0tRKd0NVKhsD4PDKUo3xGwRJm8CsPNyo
pVyAgeCEoL/KiGMAGEk/T6ALrVaCACtOfM0QJxyDhf6sZ+eQqMyFqqI9izP7RrR8BOg7P+hjVzTF
QWraR5aOjxO3+VUdZj8EJ5MbpH4jCk7EYbBDlIYd3tO/+psoORUWaTVZ0qW1JFvqPfiSYpXKJntR
b1IK/8MwqMSMet2+l6V+XGvRRs8K8+T0jg4fI5SeMWm4KN1g/XDG7xV+O99N005XNX+rB2m0sL2x
CQwUmjHuVbyNqEHpDkaWZ9dRENqsSbP5mYKJq08J5lAiOSiSJ2xLKleJzIMWllQWF2X+PvfFrp1I
1fIEuy71gdSnngynqUz9b72iyCsfj8WHAltMb2I9cspGZK9qqz41QB5O4lD3FaDwtKrdrz7xaoay
PWdo3L76R6NT1jkaJq/6NV+c1aMjtgPDLc6nsYNxN9Qj8s0rVvuqq0glmArHSd8yedCOAOLmix9R
KyjpbMM0c76ILnkEB2uoQb8RTXGiijCvxuDppCzD6rgxd4ZOaUGjhT0MSe5DWYcOpYzlkzw409Hx
0eDE6BjewvvQyPu3aIwMT9Js6xiOVXkadBCDA7r+N3kwr0fflA912lQbPfYxLhDAuc+XFD1gMT7B
T/k7Ur9g9n9h7D5PC7bdJ5tOS4NkF0j5sYMNts7RZ1xLYWW5U0qB7pyUS/zwVxtJErlkCyFoRd5v
lTkErrrCjJ8AbuJZlzqX3JnkuwbmN8+++AmEWnBt9fhaiKaVKATxm7RZ51OePGE2S2aGGi8sUxis
ato3XNT6W3HSMkicjBKrmzg858j+VzLueA95I48Uh0nFKWFxtp1GFVO/XEkPVGjLu7QvwaHHprFW
5Km9ZHMoY9mVjU+9jHxJnpryXdLzXTxaRCnSlLhhOSz8rexWnZTy1czScTWGkf4QNVLhDUVvnWbD
QU46DPLVPINmHAI73PM/113HBYt46iPNcxyaljtqzr7qqgZmbthcBZlMBG159XWwfKvaAPKqVo3T
YzmE609LyC/OvZ79lrztWe9+tstOLtC1LINEZ5UWuVcvnewY2qumTu8DueRv48vWRQ4d89JDvImy
gY0MOaDLbGn9MTGSH6IlDm1TG0j3UcOI8XEetTe+ln6Ol6TCugy47VF7MUZbKvkoULbL8dDE1eTJ
lVwcclnvn41mlyyFAo2hFntnbPN1L8oJiugVLll+tmJsk9vRmDY+Jh0r9g7FizKy3utMykVGSnGe
I+xMlu4ZOjImgsBrPpty+yPo/f7Uz5LGXan+brM0eDG7jJB3E/f7oG2Kl95Yo9STn3OthmmKNN0T
3bWPPbneWwrJHHk6F8nwnHQylrKjPVzZUFPXc9gru4yt+LPvY5BAZuaBrxcubgmBAbOajefBsjNP
teAyUnVrPk9U8tpB8Vz1cnG0qW6AWkN34yNn73RkzFGC5nzMpXTtQ15/HHnYP5ZAZ87mXGFNSxfx
lvhKZW+1Ek179uNdHhbB54SoicAB8+jHSJ7BYpxJyHDbWFWLcG9+jsJwPMajyudrOSRVvsqDrjgR
C7XOZoeTWAh092tAWZOqtkpKSr76fAzXNpPdZ16aENp0FQTp0N2QpoiriIGUPP4owIEdREv0h3rt
5SomPq2up54WmkPu+UExUAxhwj+mwE1ZT2k6rHRTHXP8SPz+SsmJOmxAa+4UYx6xLKFvVvxJ+nwp
5vgx6nlxRlxNvBpQIsUZO5jIHrtTkFGzNknh8E0zssjllw5vgkHxT7miYye5nLAiPmSWIqH0bcL+
DEflByCo4ZudlZ2r+lJyXduldK4j9e3zQgtXUc7usG5LQ3u+6XPUrlYMADubRwKGyDDUlXgZl+3j
ohrb/9YXSJlxUO0AhABzgRiMpocxaOgZlqp7Ylqg9fbGqSl4EVw8BbcfpcnCWwHV+9UlG1Zw+2mH
vki25eDnKNE1G41CzgX1O0SEguV4o6zUZkYka6flXS0b6VFToXjalhKT7TaKR0UyQIKJwVbe7Cjt
bF0r7JIS/qAKvyzrT+JsVloB4KwqWYdaW9xlYZxedP3yORQR5Vs0DU8Aq8rPn5xpdXejR7DJlx8s
rlAX5c8383lBJco+34xoikMR17+9oToNmh0qXdxdlx8prvTnm+qs7ipog+s5dJITfOL0FMs6iwfC
WQgC0bb/6u8ahexE5pebrxM2GZabqCAivAwT/WkqxxRR2kuSkVtiparwuylMYxNDk5Rtdk22+1Ig
YSebVrPsJB4U7cRZyg/8W/wIqWFsj0U+1AeC+/iYYFC3NgDO6Pusqsd1GIfWtkPg5PlFGG0EIEcc
RkKqXgUj/be+1FGASmMitylCE50JZPVaH+tNq9XNo9mqd5UVRN/1SEH8FeVEV0C8Zyx3Do4dRycU
dKyrlxEDv1BZyO9KY2BTqbYdRtYEOYjxR5vIVKXHItZOdTxAKzbsJ4Oo5EOPH8TGzOp6o0baqYKf
SWVUiakqJg3PeWScQBP6H7VWb6S8HV8Hk6IKlSXFWUkrfzul2bQXk2IfJ9ZUnefnlEnCwhLT9g2S
/um3SZkW+dthmZQDWrkdIpl6wmXSr59kTZSSeu2kpy9wQZS1KiUAmlS+6xWaahDnSfY+BDDf/ssR
EyPg1Pzja1A0mL7Ddfy8BkWJ3mwG6bVfvYyplJ3EQaX071RRPeYV1K6tMyWxbZ4ZXXjLsHjuWO+L
cVmYOa4FdSSJCed3o+3pRZs+SmkWrXJJUT7i9JDluvbDUOyn1ij8J2OWgQDoyNcUlBs7Rar6vZht
/ZrtLLNlOVV/zXZsaiwmwh7c/jDj7ExrJYqp8jJC0Ddr6UkJsFQWJ0QhaDnKfGZB3Qt9hdTFxjq0
iMu3oi5CvTQRmLVE3YRGk+xkpU1ebPtBbFnqkQVMkS/a4clKXszfu/8YLfYxYnQ8KOZqaKqXLmgN
fc/9NL9ql4NeLPQ6x2JN2hRL7Z/Dhing9sH6LkkvStxoW2PMjW217FBnpXi3ZO7gvd6rD5DGfmup
tBKKRBAWsNNdRopWWHfjey7dOWxFSCYq5YMDimJmD/EUBImKw89UfDa7IU3W6MfHnTgLXIQkykA6
GpDnndrl2151zKdIU6YDhB4SIWlM3HI0FXdY3q+o6hQFneIgt1G7axUNtpOyEIFLzWw+21/ln2qZ
N4AbWL0aQRcTPkwNAlxOTPVjAX7Z0O9ElzlNxaousvJIBorq8KyHQv3nBEpiPJAn2BcbYQ1HqUm8
qoAFrIfyfBX4YU95Hww78blus7tBS41XFFWz1+KZCGCi6W/4APDECLMXbF8WTR9VGoQtqCXRnHEj
QpYqxbdnrDlWMQb2hft11pbVaG1SEbBVKDtnJ9WNWxii5XPVDfdoHerzmMnS2bb806iX5TNCNGfb
S5KxFqNUtkernlKMm0ZPKB6hwPg4TJonTpq5Ie1lyyYFvlwxSSUSAJ1EVGRpWmeHi1G6uQwnSngo
8Xr9PFQsnvLVV1spzJ9nasoJVxT/ZGs2/9bha17ehDYRofFGzaHQgds092Bj60vPDujsZBcfGMRF
9KRIzHe5VcSuaIoTcxhQLZpH6k70iUNebKjQxK0goSgxs7vJHbKqCNwZ9N0eSj628EC8z+Iw2FTw
D3l1G9tBGRAlaoZbVWXxJZogSosNepDClfXG8LTIoIBdjfRxFZdOey0OVZF31/Mkj1sS+N9Fl1/O
7fVv4yw/jo5FhfpuGSuGpMRy9jEVc3Gh2Ad2ijPo0MS3D+Jg/3r192fE8NCcUhf0HDSVZaDoE68+
R09Rp20DkI9aUERH6iSio3j1j5r/X31O3FOvbBmx93U9ygapP0JtKmXTcC0OhCSG62LRHZYIbbjP
2uuvk86vYaJvkvGeS8lwivFiJpJrmKTipTxU8RXAs5UYK6YORvBLdJkFoEhGrVZQj+nyVaDNvkf+
EjfViFoAs4nkbmVFPWQnSVV4LQYQHww+B+iV1hOK1mwoJ7nfXrOxyS6RLCVnvbkEoGUT+E5ytvdl
U16pOqjbmOd+iTPUNpoabW13VvgMwRQhcu2ASyWQ+oSzYcMX87kOlPiqUJdgZVhGz32BYEQmIb4X
Tb8br1KJwuMOndB5SJQ7I2uzx0ZHDjKiG8rJy5g12XfRNPBFNFd+Jz2DaFPwh2eINdjDLQUEDNbK
vUSa4yhaop8qhOxGwxxOeKFFURVStgRBVTS72ra9UraNHQtVjRSkfO+gUzsVgK8LS/aUKbVvur6A
r4Ybhk/VcXOpwdgTHkJv7UUQAdUFm/ibUj4zNfl4Tur+qeslg9KiIbjMso8+tEUraQeXPEqDC55v
IVzY7Ls4PyyDqi5JN71NqZ0YIU6E8Y2jnMvYeiBiWZ5sdQgei/FOCJlV/BdvGrlIie6S0JzktthN
eCWsRdNZAhFhohmfquflEpYpIzhFDb7GkKvw9E5XnqVk/Fw9UQSM1mbqX8dGq1wjmouzPwbSli3Y
uI9ULbpNfk3C4PRzUjGNn5M0wjo5K6/lASCeGBnIK9UJs7NoaekQeS2VC+RDeaZg4JIfZT1FbrJM
EH15Hf02YUJw1mKJlVx3evbQBvF7tjCp6sTvXRO5zHWgd8aZUNb3slKnb/BQ8ZaTKMnuG10+d6H2
IcarrVK7gUZ6a8Z+7VzZOOKKE6GMs1s5NuO1EpXl4qwTIpr29eswt52NIjxnlkM+BpArO/KMi93M
V79oNkYx9FRO562HQQ0urH+OiZBtAQwZKPUzM7zIl+tl2Jbtf9YPjLbyNs3tozzq2XM3mEvciJVy
pYC5tftB3meRlN0EuHKjQov9h6yjnsae7eajlVkg6/qPP2dbtR5+zsaL+vfZfRvUK3YdkyeCMHhP
FDcRSPMbSi1UV8JBzOu7nmpDEY6p2tBct5ry3gKncqfKt25hKlC7l1EDyIKJlLoW8pxWm/LeGY2b
CcelahwIx871VRo6yku9TJzbmUSgZf2cGHZTf3Jitq2j7RTHAnNRtxYljuEU8k7gLwyEoPefaz8h
sV36uqXvc33IX/izKU5iQunsAz0e1ma+RqNmnUyzpsg5xhDuq9XZHlpD+5SMWXMG9NOc6Zm07qkZ
ovIWfVZ8y94iW2lBPT0TmqPM3RzY6C3NzseJisj7nRjmF2QNC12HTgli3g2gpEGcVR+MjL9tqE3D
lUiDaH82xVlMM4arMcmDtap1PAEy/RFfweSBfC8rSySEuySPw/sy196Fr2w2zo9apf4coEomFR2R
tpaMoDlX5LJOU3tnLpjer54+vPus8RbnaYlTjdL5W22YpJUdWQw3CQxFfZjv0uUvYcj9z74yKvOd
aPq/xok+NZKJXlU30FntS9Slh6Ek+S1aOCdgXz9GPAJbGLyuMdgvs59lV+KsajUl7BSVcC5+6gip
WTn38qTsRVMspEUTU+jJ/WqKs7m5+axQ0jT1ZIQq4k5+zNGqkbstAk/RJV6FTi0ds6DdEaltl5r9
ilt1HO5KHjK7yPTHe0cpvglv+yLF9Ll15nsxQB7CCKwA0mC2eZ8DUsV/qezh5wBxhXBQk9ViTXX1
n0eNUhXu2HX+vIzFzxEe1b8u8zVAvJEmq7+pWlbesbMyNzUu0TWx2tk/AuxmZ6Ya6DVMll9H0ZmM
6qbEL3n/d/3ipOj7nCbavq1uccRWqSfPFOWsZCgOqb6TVtrYWC+lg94/U7EbdHrcYVhaPg+E5IVA
6L/9od5uhJr7vSgp2g7C9u+a/7L9KG5es4/mn5dZv0b9Oedf7ouMf//lkOvovS6a4kf796P+uC4/
/ee7817b1z8a65x9zXTuPvAX+Gi6tP0PFfoy8v/15D99iKvcT+XH3/7yXnR5u1wtiIr8Lz9PLap1
RVd+U1It1/95cvlL/O0v//6//u3//Ou//e//+d///X/8K8f/NPPjtWn/9hfV/KutGYZlO+isKWLS
uObwIc7If3V020KGrRB5g3to/uWfoIG2IXp586+6Ts2Moyu6bKqI6ZuiEye0v9rsVW0ZrZZjm5pq
/+U/fv/Tp6Dr8z/uH6vyyRf+qQ62ZF0nrWPIhm6g8TMdxfpTCY5kvlXbsOk9NTF1N3kk/k9OYeab
EerokeHeFuOK4tmVXCSvk481VSLFrjqqHZLWYlU0BsEnnXqS4F7Xi1WkoUeS5iupcDZwbQPABR82
Vp8tMuu6LNdROZ641R4gzT3aOpYXLRYmerIZa+t9zm1c5a0bp1tl4XDDcgI3g+paHy03jReiorLc
aUhK64CD9IsxnzpSQM54mVUcEbT8ntJiyHHsTBGwH/oS9IfVH6qENEpr+atKe5nyAY2nUq6UVHuu
xvZBjVGa6Nsi8l+robmpcUeIU/9AHbYbl41XcG8NrKhaYUTSKw0ANWiNGXhO57t1q0IKDWLjWPDr
y/4pDi994VxakozZJO8TE+uunH1ZxQpDx0GLeg67Lx5nvvlYGaWWa84NRGq20Y1GxU6876bcG/po
XfQ+2SKbiq5xbWIvIUM4DlKAIqpDDelhUtpz3ibwo/1Dw800joY3rZfvw8bA+iDZV49KVlVu3KEW
8ZfcBlXCRalhNYAZ+VSeUczAhy4zlhjTBkk0hJsU/Fm6zYLY6zDiw2Ml9dJQA17SXEqVUgjFeEGH
tQF7Fcx9gyAz2pc9bJYSg7cknb0clXLr6/dW+pLwqSk7KPiRs4JWwjLB6GAQIimxzWmpR+VPb7i6
r25w0TuzZ6UqsEZmNVTXRjrYG7BlK22wvheGxT4qetD4LWYZLbeBPgX9HqJkfb4ywRNXvX0HQc2N
eFRHdQfPywYIASSva96KkF1raOU3SQi3Bpg+JXoO6J/0OMbFAUzmCd7gXqupaZBdG0vxyICTQgA7
LbBGcW6tulyrdn3uA31twJGGi3qQ49CdIGpDbD/G2mttZNsqHdykey2b5Fs8En9V++xQK9JO0gjK
RDIBUW7TalAjIjUOYXwxhsnF2tRtUukoawFQbfmqkMkm64aP+mwzkyzKmhYUsyXNKydur9vWuCNU
umJzdd/XvZfXlWvGo1eQaJhhA+tsUoxqopT+KvSHjd0Fwao0lA2OXut2hphWBkezeOuIxOVQq/zZ
wtpEQruuPTiN/aCn06HCf3KV99klVLuHRpFOQ3Ssgl2dUVFUZMQnonzddKwok/TYIVmDcAPRstoX
VnOywkUR+y6n5nfqzlyMGkjYS/4NNZ/PVF3k4Hoc+z62pM1Q1fsw4qnYqiGm0wZKblZhD9SvsoH1
tb3TrWV7esAHc03Z6pXWYCve8D9LGsHTJ7Q/rXWLjvbsA/FOSO2r4GDQ0RnPuPPu7CHYS1awA7pC
XVX0TS0fG3RFtQkCIWsfK5NdMrC7bVxSpSs/mrN0bJ3bRKVKcz5FtfQRZmSHNe26UGWvw+FS0ogl
xjtK0S+OQlxezrSNpAVvcje/tAqFKmbwEZqo+oceh5wxTKnm668N33xo4desbOAf+hyu+txRvDrR
c3aT36PSP1d1sKsc/z2H5uI2Qb0udLlYYxV072j1a5S2EbtY80YvyneUF6VlHuGKJCtFgScYtzv8
v/JV3xlkIqm0hiaSanK47jUCNfG0cJVCns4e6aiU/XGe4jUU3LG+OVTVd5REezVpEMW1rSsfjFp5
apLk7FRQZYYQAoDVX/S+dpF5bnBlXc9QkuICP8WkvEvi8oGSkMtC+NJi/KEGx4PLfkm0kS8uAiFV
Wsmts6thKmb9K4nuTWwpVDlrrqVGZ63DVpJ1oCxPj9gnX2lF6pk+ekgcIIlnuGPUy170SJ4h90wT
vx6l1r7nNl+DZK5kJBVTsJKrPtxIPoXbuBUhDGud4tBVb3nwnWWPGxT7sOGLMN3nwz2yta2PXERa
lOTFzGJTPVZKjrYwW5nclVQ1PA8VBmRZhTd5LB+pI8LINifXnIIZV43pkNbPhAzcPP7Wc2cj5u1S
h4KyUkPh0nlZ1W27EUdJ0orD3BzG2djiBX6FAuZFjSdIJaUB+xMQZeuvrQZ1N8mTmsDMNqY0I5qd
t9KcfiSGBlOWB8Ms4yHaD+qWwNnk6XyUrRAjFT8EmjluEhtIxISaUc38A6nYp0zOV8qk7gbubI46
rYPBoyKHWJ6yJVHrKoM64C1y0UKMIbLoBvgVf0YgUmA0wADVL5pd/JDK9COwsud4yD98LacoxEhX
LZaFqA3mlRSm35S6RLTB31FDRZJW8IeTtV5PlkvIfNOG7WsRVG+Oaisefu07HSbyCvD5obSjPYXT
uJTmL9o4u2pBHKCFoQ7Absh4w074MFjKdkSOoxrapbbla79sfnQVyXs5Ozf+fRIF2DqGmbHCC2xc
y9Tjy1J8HU2sDarwvWvgjGPMlYXTWza8lK3pTQZqFrATOhovYIzrihoA7h3xfWI6q0LJH4HDqZXu
9iY+w1V9KOLb2QJvEtXjSm6kV90iv9vswnTeYy23HfLkLlCsZDU377mB+1AArL3ADKUHTqYHw1rF
NhViROAVZX0gQzq7Qb2zRhhJeh++ZjJsi2q6VBgOpU27pLxerRafAb1/mtXkRupz/kekgvSMcpTt
+DgZ+pWeZV6jEEIp8DJJqYOwNM1yM+VNMxHiFJVxlJBCGQYx+JbgLoFqErZ5YO5MfTwEWhAigtDV
1eSk2Cwbd1EU7jCfOORGce/06W0ta9DRMnL89eAlmYXUY/b6GjDiLLVH3bef7LbD3efsmdb8EUj2
Ie/PSbwfVWtrTuo1uqUj6Tk+v/4E8SMFfC413SqRU2yY8QkbSF7o2co3VK+MjZUShx920OzzMPUs
WDf6cCl8/zEaEb/55AkqHAAB3a0wPssQ6anXCpWWTuZcxWr2gu/fA37k91rSfSNXqrtRPkfr5TYZ
StGDKbEMWBxrB0D+NusIHJ5VgLRK5ObOAw43bkTgYUwjV3b2TvZh2iV0QOCC7QfF86RLr/PpFb4f
iMqaJ1dqYR48bTN5vm1S5VYv6ys19HeONPHb5PEjNgCb0DZOaTnvJcI0zkM1JQ/GaLsmVoq1Um2A
SfApl7YOH6asSjyCWndzcl+Z6k2XxQ+6ZqxmQz1KansueZA0Ej5QqXONSvIQgUe5k1oIptFON51L
patXUtqAC5xAugxYrxZUFbYvkAlZv/jBxmQpRc3MrayFL00QrnQ7/M5Grtk7cbnEZ8Gj2NK6HTaO
tNRSzQWUagcxaIxlJ1bYJo9hI2s2g99sU81aF0b5ja+GVScPlma8ZcBmXc0ePGl2XEmf75USzxff
BGftZJ14WzxFUxmhPbWz0fjglNWD2ZrjpZ/bA5FIT9dy0/V7PV5rgBZzhbXrvChZ9ABSUyflYBs3
eRZBiSurnSxX7mzN3OSspXD2JuM/HC58mSBx2FpzCB9SDhov1CJp12j+k+7Prq503lQohkuY9T7N
eMLb1pXsF5cuVfgQFNrWT8PrXBsBhfTrLo/g6HujxBK3Uc1yberoQFQKUFEVe9UYv/u5/5YEsOth
Uq+QTx2GFHbEOEElsfvvMRHxsBuRwlR3XWoE60aTsWiOYF1S3JAb6n6k/EoDT+R1UsgNzerWijoF
64CHLxBe/6TsQst+KMgleVlrbeyk+6gsGZCmW43TtVSyOiF/5qrOcfCD82R0K7vnkaT9qHjc+CnL
PmK5zWxSBlBZe4N7zsoc1HeyZ9SEYdDtFmq1tgCUKCHO0GPz7ITJsX22uvwytTFVp8YlYs2r1uG9
RYWKYcLQmOPNbL3DVsBA/kHqikOK/tEdG2mfqJgJ8UDTPF+P+BIFuH3K9vjcwsiY4eeWk3bIVLPd
JoO5RYbr2a25Iavw7GsK9gmQWo4aQ1jRraM+AovZA5UrWZRiXyG31a7Nco36yRZUTZut5Ll91WOd
Rfl0yKOGFA4bCyPnGTXgqG1vVHjaPjCNdsSKwXlWAOP2zvsIKj4Z13Nl8jyy28ckYsU0Siz270C/
ov2r15LFwyxMsN7NggeSk7s5r+DOXuTJT/gYzulZNWeql7voKvP75y4sgMirG8VOXpJzEFIECwPk
jCUB9olKjAfzDDCkIG3Nn/DeqhE5BjriY5XPMs72bXeoasCHsu8bB0N5m3NjF7aKtR1HYx9Pj+pc
7OO47dZkdi/VuCzzQ9zorBtVq37oMlaI9i5cTKZa69BQkT9Hrtk+pIG6b/Fg05O71pZY82kGka1m
XY/NdmhTt9WSW3tEL5KRjorrdSojgE/YHVM365Bcm0vjKjGBuy3VUop6bY7mXlYkYmiuZa15lrUQ
Ig1Ww7Ol3Oj1YwNow/mYDL4Aq6T4MfTxQauSIwjH1ayGJMAy1NNXVX9dNO1K5U6o+iTR0bDLxlOd
8p/GcrbLKLuAyG1o1uuy6ugRF03msDEmnIL6e+SZlvmWWvLBUoJV2AV3U09wGt4VfPgd2mfPSfuN
1Rse8fAJE+8yDO9g1pFCqBGyTTeB1l58u77z+Q060g16kng2+nU+VDNLC6N9ZBNNardeJ9F3zXC2
Pu5E1WicwzG8Mo0eCWuq9GjCMFMxnUX+wgJMibgd917N9jOXui1nk++RNba7OAnIrrwNyZ2W97ja
g1SDL4SoaN6Xhpyw1if7lpNdHfLvFqrT1BmOWWXejghCs9K5HcbsYLX5fWaUx3pW4cUW1YvSWFdG
mLtzoBzBd8u30/9l7jySJMfS7bwitF1oYArAHS5Dq4wJLCIFxIW80NgJ5+QOuCwugp83y97ratob
cEazsrCszIwMF/CLX5zzHWgaoVPN3AbXjutNLmGdK97EbbrYhSAvMYkx8D8YMsFRaJv3whsQDJJT
7m6/2nK9OJ3L+hs8sS/yz5y07z6fr4jHdr2xPI2LVZ6rafhOPVDX9k0oOmQpN4PSO/FcIpE6O2es
9w577oAvrxp2hXGwfqKGicasPZaWelG3HT9TTSr+alet3fvUih94lUDeWpGulbSp8uxp5gF1IA1s
ty/9Ldad7ZaS8Ozoy3F4WCt/I510uC9G86yXFLXAiYZp+KiYdtgL1+vc8kNNOzKU+aM3a9gl2Jw6
kUdV2z3hMKSUUFfUbHTVy/DY4MoIlgaKoJ+f7XkO+sEK4RQ/DDdHxoTV26UgCAh7wNabyo85M15S
6FTRpDlVbBU0VBnw5lo3Axj5J+YDVkQ2+qs/WTF+q0OaiRs3kKp/OG2Lw6HrmelZVc0KcFA8TJ7j
4qV3AEOU0ZatI4En8t6c9tVSxn2ByVplUFYQ3eC/1SnRzn1TfAP9A++3xoaUu770UYDQ+OcIyll0
aSxu050NNFbE5I9QS2/mnbuNKMsyjcLmt9Tl3trKdi8rGc/43NLml1OWd6bvo+xvD2Rt8u3tp96z
A8ptyLl97MzcsTKP3NVOoqf4lZJ3CoUpbsRFDV9aX4azoz35Cjt76bwBJeI6ZhqWWSNqUWsIQW9/
F1I75n2fhinaY4H/jJVGdVrsn/0yqGihP4McOL74vaIVNY6jyQmBKu4qhfal0zNRjAyoGNSjkWFq
NHfZYF37MY/07K1VKxR3DiPrAyjrgH2xD/M8ueCTzqssRrhZ+Nme8n/nZDzJ8qNNPlvx3pCzGMi8
fl4QDqm5iRp/CUejKkP0JJSeQl9DTmt7PyUnz8xU1KSoM/NKN8iheCUrEIHcxMLbpgHs7PFmpr/q
pXGxUZNhz1KHwnBOek5Sp6SdEISXz4n8MHsfGvK7RoVDM669ymz293lLvEKS/GE9xsRCI7EXajQy
lUZuT6aR/fTE+NtrUVF1hZXunEKS78u51fZ1qEEPvTTot9Z2TdAEbn+kShn0mZexfeBcRvb0UHkp
yy0twhPLlJV2munq5mF0w7emXJxhucNZvH4xv93pPL2FK5Jq1n0t1vSbqMnQhCldYXf20rCWe9PF
8DpmEYvAq7S9F6so7yrpEvkufhU5za9HVQO4kUiAwoMkJ6bzYueM5wqb8STQhJbGRjXZKe/olQa4
/Ju93iv1zlt8JccTHTuBOyxXV9lAVAHWPe+6wozzzNgn5MIbDlU/UK7RWXe2fU1RzXI7eti2Kx5Z
yoguWjNqy/yn5PwvMnUPZ4ZjbcaDkRKMVo4FJjX9mWkNNkPODSsVu2kGSoB2qGufFoIAhyRlzset
UOYmwcYMKXKHwDM0YFUxMcO5J7b3ZJTWb6NeTv5C7etIaGiVlNeEmbKxLiezZ9iLUbwNuoqgWBB6
zWL+7rwgQ129eB9oVeKtSEo0FkeXHykzEv5cfD+W+zwMxxl1vO+5FC79rmdxJe/yjesBuuG1ow8b
ZPvgFnOo4SzZquLY9Pj6qRU7LWw9LBTtZRpfQXUF8M13Ix6PbtxNzW7td6tUR9/dJyM54wdqMBjK
BL0T0VHLQ57XAViDCDtz5AMrbeHbzXkRjCPEYsZoGkLanpz6rQBFvWWHhUhrKFe7mXjaJR3jTYUI
9yJEWVF/q0QYXJnts96M8WTd/FiBh85f1Ds1v3VMJLijxWbu0GTV4bpgVRTaTmSvJRh2ZzjYiXZO
Be6oZQ160e8V+I9VPCws7fmxVfIBqj9cGOZStkeAAXnvFtQ930lhhMB8aOy8+3Y6J95DWfb7FQKW
sL9BWhxL9n3hllfXDsbr0huvWdmzguyuVOcbIPV2WmOBNanwV36NZ9JcolrKuHQMrj0+Rv6yY196
r5t/+rrfaflLX3iHtHYRGedR7fXgtF+F7j6jkW810vVG9TSbpLrdIjU5TKrMP5QSvRk0xJaWb9iv
zLHzS9F8Wxv4mlfkHVAOuDOUDzkh6t0mwsHZXgYxBAP3qNkJTOGF7INjRx6MKQ9NUf6oMb0ay2el
VifWU4kbj7l3XZrhpCxURcx0tvoFqNeT65oPsybvEmmSqpxEiSIdwdQl4FdhGqe0cO90w0RZ1PU/
dCe/szphRBCPbo57+dNyueWnbaOh0+Rir9OXhtE1vkDG1WlgrukdSLdkl45pewLknwUaC6DW0pFn
J29rMn5NePGcavWDRDmISQl0ZrhJswcOEWEDvY9D8V2CoU3S9YA9ifLKX50LbfpglQma+wHD5RIr
1h4EiFHt6GQkiaC2t5tBbw4W0r6Wn1WVBZgFd1vx2RRbXCXVvuX4AAcT1BsMpumHNly9We1b2Hr2
SqXHqsR0D+bwjmYZ1snJrw4wBjGgBHrOpMALuX9WhLAL/eoMT95nbn9QRhwROFOfLvsGcUjgYjK4
TQKEhpNvayKDyVJRonavYl/vIsd/19Uaylbfpe0QwU4IJ93di3k95sBdBOcK2hPEmSWBiruZ/RQ5
pqn0GnJkkiLaAGKFtZshziNfZqe0DgB2P1xQl2UnEJdvntM/TfNMk6H0l434tJ7Z4WmzZXqmZJ93
CMRIHZAldSSXuK73DPMUATs2xKDblW0jSGvxTKryzUUqyihBw5FWsQRQ01zA+6DE1DqhE22jYzwe
ZsLRHLJpnBRXP5yY7eAVD3bNin9bmu9mHCMvJyCiL2xGf2QtkBEKQEfJ9aV5hZOFf2bJ18dKwh02
6u9poVBeETkevDFz4mnlrc+7+QHSE6Wz5MCq0urkaSk7Mmxxj5l5IFrAuuDG/177BCtn0fQPifns
JdrRrlz7d2vmVxBr6oc7l2+ZZRPNEGVTr98VJP7wisH8HdfmxRy34gGsmo9GkZfEt7svlGD9QfOG
i1+M1V0yJRo0Is630hiY3A5UFlry6Dcmx6JRDbs8E59V3wzRNOOr9Bjln/C9Y61RV7+0CW0luXqH
+XYOzYaCeHsivk0cRp123MynbwQVRyrpOUpTg/Wek6rLmLJiNtvYNv0fyYDGEZTt3s2M97HfdtT6
faQmvC5DS94imeZBbVDqmYom15uyoBuQ1XT9/GKRIxXKo9+79R65F6kxxsEdy4NfFwIhKjqeaoTh
Pi3vq56f9C0lJjr39UsPU+Uqu2mEVg2Pb5t+Wki0QtWTXbkNvxIPWoEgaULUdZwOFVvIgXodkkvu
CDtya2akKHYJ3HG4VxuAhMFDZ/C4yLcY1HPmtyADHSbWttB3C9GNpyJJ48n1fwmzpRBrKxlJicxL
ONNTZdU2Y8qa8Kmt/czwrsVGx8126aeXTStcoMe3O7YzL4HlQp1M3NQPVA44zC5etIHay+xAiDZF
MDkQnZVorrw+K8dJqofNuFDWDg3K/FyDQaZvik6coJOCt3uojiTSazE5xBjpDNjFC17cYEz6X/rG
TaEjc2CHj3+/OI4euPOeqaMdVWbyO5l4gAC2+4sJvYd2tm+bJezHRMVgIF5z9p6cYo8b11qEkvac
zJuM3LXGOiZrHEGlJrkr8n0tg8v9LYHdU6tgLM+yI0l/T0U1XJtRN/be9GMF0P0nw5MFfd1Ym+qM
/Ak8heIgKVYQaTq462pW895BTGhk63Rs67gVoBNMpmVU3XQxq68YY81Ifetf+a1YUtoY9VzHu42y
WROqOrRDca7twdtZQNeCkQRw+OUscJcv3H4zsvKBcudmhBbSvyzO2h4cXsgwR9dFffCTyNl8X23+
HmoCiGU98JDE8fRGKnOTbOdOekxRKG7RlByZi3/7XfWpnOSS+sO5IsLkvuiMJyJ9mJlOy6XJNAjI
Rb6EjYOfwWdoZbIkpo4nYnAFeST9sozXuXrD6wHOVaAz9g07zOz5UfdM/Wose/vTzkc++ZMHG0Ju
G9G9yDSJ8O0cOJWjl7xs6BIuDtLGzeKscFeV7FTVP7tmW3Hr5IawihLyRjvsicrzyLaxnhcw78y2
LjkTxtC65RVOS3aXT775sOrYBxhLkm3JLwMCDPxDDvd8NzNXipIE9FPXrmE5zxb2J2uviPAN58Jd
dhIdP3UawXy9zSArrTcWlgN9FIQKwNToA8wNy2TuOKEBNpa72LPL8zAJxPqDYISt8PvSJtnb5GO7
IormKCpd4CLTodFzCPhl0xxF8rN0eJ+3cdw7pG0c88GDodDdTYuItFxvj8Pi1JFWIPd2DXLshV8w
ZIFUVjEhDExFOlMHjRuKThX5ZotnUHuvEcbx0t4jCC9YjbzK1vwlPaWFBrj4rphZwCR5szet39Jn
UDPC+m2t8YdTjjvmbeJivawjwQtei/2DLvtIRtkxs3ovTrfN2s0aOc1j72iHTc53Nod3WEytvTdL
zX1M1819xIb3Z/UrrHw+oV9GZ9Bw6O15LmrjipJNmi7Sg94fdiRxWnE/E0K7TeuKK4aP6yrkU0Ho
NfqCajfID6Eb2xXChHG3YLbbMTu1ee6jimeT3EvHfOmIaIxkax+GbZPcH/sU+tu87J15wvhHf3aw
p2SvRlTM7e2L48jlMpnTn9bpX5PFdPaT0PJD5Rv6fl3sSHBdPMlsvSObqwgSvcJCKTAFY0GG2nwL
PlJ6uGj6FpatS7RewxwPTFF/FjkLGae2yr0kFyMAXBe02HOe/ZyEV4/t464XC4PlqbNjzVERjV0b
1pn3OlKrMkEQPp9MlxeEMmP0ONP8kWlyBkAFepF7t+rsLxObzADLRt0wLb+9xb3PvPZSLA2LLFUX
O03ZCUbOqrl4S4Z+BVpP1Odec56re5gJxlEWbrFLF5Y/JoEQLIb0342Rr4gjPidkJOdGq74WfP4I
HSNGYOwzp0eIAadW1NVxE2kbw1XDEzj7UzDWFwIVmlsHF9fDelzLQVBm59TTq7eHnQhrcHXTYBIw
5MtW+9oas74r9C+nUeZFSnvPxXL2O8PbOdZ655QDG6QSrwxP5djkFZoUh7bIGnCvo7+TMfaPkcHQ
PVTLe6c0GGG56DTwubShno0iqIYOAAXToJ1OMnFQY16++tmLzDzqbfy7YA8s+m90JbupJnNNbppC
ftLrsZmZTz77ratOuEgHa64g5zwazOZ2CG4hdCcm317Gt6Cbh4pXmtCBGXF5BYdLbg3pWRZIYsQw
McRd3kXrc0wUlxnN2G5qTTqargiAYfObG+f8GuotLPHSzosQ8sxwbCnng9Uo3KvV+vt5SGFsGc/T
DacvJdUJ56M6DeRgaBOtRbWF3W3CsXgstSdvfC5N5yK9jisdN6m+fBIMYj+K+d3PhDx6vZpDB4tl
VdpHMqznuCRXl9b5lrdrZxGkIvtMlYn7r7nYkz/EPG9O2tFi9D/6YDi0AeeRzRsw6Ko6Zz6iasiR
kBwnmJ8eolD4neUu66o00PqZhW4nqrDfEnBH/SVD4BUgS7Fi16MtZwn7unrWtdj4FEG06SEDGy9a
zQCEnMbtpKfDD0Bg5EYhh9xX6DqYk7dHayL9qiUKcyrJQ1gXZ4dyxn/UE6+7VWDuLm9mVN5Lbn12
6L6UcXOidSM+XsZ1DstCVjH6xVToS6a2Y0ZfzG/uuP7Qk+bL1N13zI3WPSza+5GJg8QQ+Trk84dd
ZQlENdbQZstrXTjMo5Yp8Viau7TurfSDxd/e2wWzIoLvwPXGqLPJ6zH6uthrmfFUCptDdpj23mxG
CNfYGjlR1mRPeu5mkbyJ9ri4IYghMXWgW44S0UPKl5KR7lC4LevlLsQqMIQdTVPUWLk6TYX+MTGy
P9oJvNw0+bnUDr5JWGRyfC8z/c+shfoKw9xuyjZaneppI2uYaQpDpWWd6Be45bNRL8PcORqjK1C1
qlByc78yLYAa+MGQG6HQVKEihOh7hcDARe9RJ6gM/3uzRd0G0o9+hnGb/jQWEhkAYPoQ0qgTSoYq
50zzt2hlK40GqXbOFPvZWYpnJ2vbO8fq12vWndGuF5GXYo3UlsZ4zFa+cCzQ88kvv+678z+Vx455
81jcjOxLlyB0MpL7WWeUqyBOfkmHmTIokTJKpgYUfCeTA4/RjZs6SUOSq6q4XDH8125lgMUzkqhM
WRz5pZtdQJX/9av//D0apOUMjgBMeX4hV/jCG4nefO10waFIOybdjrwunXuFIHaPYRwXPna9/YSO
G4Pboh91lDhaj75KTOLq9FYdilxBAtgiEkUs8Ku6uvj2+lWrLdkR7Um6b46KzamuA8CIJ8Eiuq/r
D22bJIXwslJIA0ABBh3KtEF/RohDhFjBpJR99RfyqTbq66q/YCydj0ZmRvZmWEEryzRIpr6M9EZ/
3UAmMLl2P289fmyRvkf7CFcn7VMe2BaufgpUzIPnuEASuXZJOgSNuZ3abtFPg1tfrWxYTkLvLn7m
PSpz8e9GfGjYg2kcLD9vT7qz7HyjGB9bZ7r0OYwoWpV2hwLbiwfkzUGSbMvFBDWZsmrSPP06SVO7
ToMIGpvSgo1YTCauelRTd5wqtuNbU2tRq3tOnN5vBjMNb0MQZ1leum8rkLNqiAgkRazB6BV0m5cH
aZ+P7OasIu68imWHaa/hto7TqbDUCQSYEXk3HGLqJgDTN6bqWp7g9jLWmhhWOew1WFnwKlzrkG+k
t3vlp9SoqLNVOQdjPXhqvtw8KGcQeECyBvfSDuKwNEkRl9rRtDtq8R5W9fjL8EuNua2Ac7l1lNpZ
8ii3xt5T2pOuPhOsVmezzVq8fdOESBFKIsltvESPJUVEME1d95gwm6DcfEsWdz6qTL0tpsu3TC0L
J1hbjF7GT6+nGkizu1r0B9H17ltVivo6Ip8P/JHhdJ3mT/Xy2NWpvcdao10MzUfdSQJRsdpPlg9L
qxm/qtXiSmbsVTFRY5gNwjRddSrMYrvahob9F+UkROFHW8ec1pfIELSpTMItaT+2Of/tFFnU6PTF
Btl+B/JTT4Uyf5q4mYJuzt910wosU/vWeucNdlzQEbV9XaX204e6sfmtPGR22lKY288W9Y7w5p09
jAvbLbZpTGVCv5t11pnan24YTmyxPLyHvQqo/0uZcJEP2ACmDnEruOM8cBysGBy5oRaJvBxJ6EBM
61rVPhsy7q7pAWpIDn4d6WuWpl+pBdjGJyDXUpUZ5dKVEfXKi1+2FwF1CpIa6t2x4cDsNSrhdkBQ
jBAl3+YpXD/aCqMwkqupN49U3UUKhdBaiHa2GN732NMj65a31dT9lz0ZUTL2flTVCBBrVJlBkcwd
4TG39Q7dSp20ZWTzNijL3YDxs4HvrGU/aYJkH31GnUGCfLY8odKeQ4Gou0XasKr7BU2ueXtjnC10
e1zSBknJHvferk7CwuAKKsU9ZKddX4xg5gh7U2AjUcRVH/TIP3tz4Ta0zO9pP/N525pfWTG7bC5p
PbL6Xs9Hce88L4sXFQ6qgsJEnu2QPhwrs0duFNBerXvgHYjFABUzupz3FHJLbGRTkDm6OGhde8L4
qe0Tiz56MiY9aKbR22eO8wZcdMTnVkXwFZiwTJsV4uLbNUyWLsroEJpuioiC2Xv2h/UkMdPFmt58
wTC+d0ufwVUlxHFm7TfR/jgEj18wkD5YKRZxQy9OriOPtVQ/eJtIeLvRhwnT2605jKzang9dWT/X
RMVQe/uk+FQW2hoFp0EpwpraDEXFctuy1ZPDSXGbkjGs8pRbh1mXeWHj1wNCt4OqBzcCYUQ41QCB
eDYASRptG5Y2x3CmNSf7Fu3SKfYaGomPDPSKfTlicBxpvnHpPoAtmJmI6m89V6Ax2nnQWzl3q6Ze
mWni15TlbyXhoSW9vcXeKCPm78tJFd/YUVGrZPJz4vGznCh2qBOa0Nfye/J4h0Z78fzIc3vm21N5
9LwSf59hGFzB8ttfVXtoE6xso9deGz6YaNSNUNTGEmWnLGfzDxUeCXTFA0oG576eeT41y/7AIKQ6
QNwzR1k5uDE4IyzPdyvS1CfXHPWAHunCk5sDHX/rzm2nhnj29E3OTGwphkPdKwjNqlcuhDXp7pBG
IagrLlMh3IcZ5mzUG529a4aK/W6nUyu3y7HWBF2i29mRhCRN8oTzzIciWDzND7KJvC7Y33ea5osL
g5Vcan6scWq7m/JiazQRe/JkYDciwF7fJREDsUZs7jmH4L0fyU1ixG9NSL4B9VrG+lCo0FKwYgmu
jyU3q182o6be651wG6HnyI+hxnWnTI727nVogG5txOX8aDXKadZrEGhCc/rhqGe9oDziLMXvFTIL
7sAhEw+3S9cvlXzpPOrN2M+9F3n0/5r/JykRVi07158eCm+jvD3hFY0GI2f9gP3T/ZOoJ89sw7n5
vaSMW6ox9pPfDVu9jBcD495xIamk7vtTnxb7rLLOTu9iW5CnSiePHSFdl/XHx7Hh/l+6e5KgQBSz
QWlQiu6RFzgos8v1ZWisUDjXyjV3Pgr/2TDuLXQf+Q/D6nY23SUqo12SGp+ukYXdTeUtaZKs9pW4
w4ie6M6zxYOzGG8p9FmECXAiavunvjJNHOS3ZhJk7U0fDiqCjWl8ARq5LsaTlzxMQwN0lE3UIo4b
Yt5KNs+Oz3zVVr8ndajUmyx/igaAsxb41puazlPrsqow31rXAZfHdp30+gddmns/Yw/ehgmJhVNH
nGqB7BlFssmSzHtvxvQgx2SPBuKohLyIFQaiTIOl80IeJMFV2agF/TQGefrhIoSBvMiosYyUqRHa
/XvOu4e0HGm68qAV+sHM+xNzgBOem+uQsfLU4mpurjcThcUuI1/s2+eFxBQfawOqI0fboUu46ylH
l+Kx7j9q93sTw84Yb6gjBv5bbiRBxshQdxIiahkADwI5m5cemUY+9GV7sqxpnz2TVwSwyL4trW0m
hpNEyJ0fAPPEm24z8yucz8Ebzpw9xmmutLs6wx+CR5EbulbdxF+HxUdt1UPQrjz9ERYkc2yhIZ1w
vF9mafDCWREN357iQbCIHlhlbsl+M837wdC/nY4jY/XNmJIlcgCAtUoEbVF9JQi/teHDpoRqqdyM
7BYYel1aosPy286k2pfoLio+04QF2yP/61ifS43Q2egJLWbKsbJOjkZR41kvv+Z6fTBnEc63soRW
2ejLb3gkJyA3l6L3D5XOB2tC85o7jxMVKv7Qg9FnS+jnCJBy6zBrrseilBOHXeAZ+dBIsU5GGKIh
bB9IAqLE5haR+o9D1zpBuaHCxjcZKns+9gl3aS89gQ2Oh5VYZW3cl6jA7Gp96JPsU/jrq+eOEQMP
DAU2oWlKXTMLHIVHuWcwB8uRkSi208aSHtuZKCFLe9f8/o9eIRg1D0gnmX4ilrypW1R38Dtr56DA
MvL+XIzFzrE1dKvsOKR16HvOmHEaINAa5wYqfD3V0ZDQ32JN0JrXyjkxvz0PHkbqMT3Wdk4xzMp2
lMNDTgVcTe6bWVPn+omMlG1fBmV9yPVnUSfEY5ZH22C9aEZ+or8kasYEjjB31X5g0GUo6F41znp6
0A/TzrIgBxYSi4zAYKMNKxKm83XaLYA3apTWkBz3+pqwlq5DWTgny6SKnIbpDi5xG3oA8drmi9AQ
pjzteruT66HX5x//4uf7yy/3r6k1+t+56Dd3nIV6ihhT28OOqjv/xkVvysJY29raIrZSxF8Wr2mG
46YjKTMApC0licIWbz6jXz/xcK2NV7N1SR7zueLFmkf/fDh/OR3/5t/7D4flv/swcXDw37+bJ//m
yfwvLZZ/+1v/laHz/0MfpiF43f8jbej/9mH+j//5v/4bJsz//q8OzH9+z/9xYJoCz6QjADT7EMsc
3SUN5y8HpvcPsKwuxkfTxm/gi/90YGr6PwSpRToGJZM/9szbn/1lwtSMf3iWodv8mUOX47u4Jv8f
XJi6cP6ejuTh5fRZ0/uu62MHvT2Uv7sw7SEFnoOGJJEo9TD6pbgfsjvX/x4UzJyZfhIdMGJpbpTx
hOQN2ZN/9f3k2RvNS2EPzbEHNRV0JGOzpguVsKqdcjJW5ikAmYwIh8FTD9nIEBPlDRQki5rSHo0L
8NCBf7/40WssO9kkeIvs2cMMdjh3DaicZOjJVpl3N2mxq00/7W6jFHfGX9Kpu7hG50+YjG/gvyTo
U5vPVutZoa4XIvTbufxBNlpmJMx/ETTCT0DPnWBJHDAyotvUrSXd1YbmRoxcIlIijwwNWwqa7GVx
GYEuU2nsZd+82v7wzNb0GWfQue3ml2Z05oMNKUEYr5rWsk4xk12t9z9nvR2RENAPDoVJQc2wgD3j
FgoFTslNk3Mj+p1uqaeMyjszJ7QGvvbdu9OzlbDK6CvfD8t1OHad/ehNqNJsSNDl2qR3Zu4O0ZLP
Y1SghgrWPi8f28XKogyMVCQa6t9qeJQrtq3V/M0+F0klu8pAUY+VG7v+lKFPVOUdvOs+f57ypTtj
GUwSB/lNZWaxMkDn+3YWJA3qPUxUYle7zhilW6ATKkGceRbUC4OrsgrhYf5oaf+CDgtzkIj+nDXy
k8Ns2xfkVqGCAuk9sEw1Nib4S4YhU8KOjCUaE8bH44Mtq69ZkXLemw3sNCK6q1v+qlfgbLCNV8Jr
Aq/tnGOzFMd6uMkyMg2ykMJ/kq5sHm2ljhr0xF36PatSnFOjQELMZches98PldwnlbNey3IIkCO4
8eKwKBcWWxflyedx1LNoPeB7Kx/KfHkrs0RdTIRCevFcet3eBnbVbtarrZhrkGDdPiTI6BJl00ov
prd3wDz2Y6pFvmsSWUD3DelpJrBPIMpduPLd2yWSxY5eNHHflO+1TzXE5QVG6iqI4FGjtgZebZYk
HNBw4HASqKm0MtRteSZECSFDzdIzN+dT7iNtnVLAU577gVhhu+oo5B352zWZo5fjR1JNRixafcLI
4Yxsgd0JLZ3845qpdyjA7iECwJ/XBRkItoBMpMCy9T/6eBtRTSUhcfkHmMYPqy6j1MG2OfXam+Va
oNvWCUEhcqgGaLBZRpNZ3veLRakhXr2Nuh7pxYuxGmu0TQI9SnLoa+76wkdh7AFHXMBdWKVag1nM
uHnYgfdTFevjZAU6+5IOWl+I6tI5ThmiyPLLBwsCxgvlH9axDQODJWOnzTGa+mBwerqVMlV2CLsc
LUuGnYLYWRbsZhqJDDuBtWwne2k+VUIbao9yuxlvz4ymjngJF5aJWFZL4f1mnXfaqhzl9ta8GO5A
2TK11XHpqudu+g0c8M9oEPLr8iMAllgfJOS+TRM7HCQW35Wqn3U3wymlQGiiQIyUZjGWWneFLRk7
o26YBLRb1dvHsUy7Zx25KBr810UrPuu0PQwpsqAae4WObQO793My/GjNYiN/tyI5cqTxWlzYXSj2
CCMf7PLNTpuKDCrOOavP2zDzxzRsqiYW6WyFqikK8swYYvbWg6k1H4XCQgw/+xUlV6ybyLdxwCCe
Z0jiur+IX9YAJSF4TjV2DgswPU8sgK1uYhCsBQOqkTj3vffcQrhLgq5+NBJoJEb2MPvzhT1iFRbJ
9J5LYQSldJqD7+Lw0RvvgjpT5jouEPU+Z9tw31pfc96PF2Eg6LW9oSO7QLJou82KFTzSE+JP4w20
JhP78g0F6Cc5pYzRZIUihOLMatkbNUOHPNM4KsX6pB6fEEW/Z0z/iDAJTM038LC2SIz0DnWtOV/8
n2XBYZhlYGcWT7yC0SMQmsvXEMXxU18GPZAralL0TUmnxZOHAntAq0fmyDfy7599159WRL2xu9Tx
zSqVa1uGKDH3wsVwEtxEqNXG7pYBpg+7rmWcYsDMLavu2MJoDHNh3Q7C5wFv3T5J58ehaO2rk60/
rbUiCXBp9wCyntfZ3cLKlv4Oy86xaOoYzsEDrfhTPzrJHvlB5/S/VuEuD25qdleVMEXPevTUnZnU
Z9tyD0XuG+8roE0wy1y8GP22g6Xzzw5Nt17UxsSA4PVpP3bYexHGMLewaQ83skzsur+fE/vIbojV
g093VUr7PZmJV89GVB/KYaZt5Hdu0qI8QrVPC0jbzF+UNN19zoQUxlCBznxfePOpaQRaGM+ALur+
GBXmysFmh0b291OWeD8WjyMWvHysmSPKDWc6rtbW8EFXZ1cwTSrS5b0yaHCZnXNUgQDVULfrm3+u
rR7VcKXeR/T2/5u9M0lumAnP81VSWQcuzMMyAEiKM0UNFLVBiRowz8TEXVI5gje5QapcWSVeZB9f
xonvkKep37+dVFxl77KIKEGY2Ojh60b3N7wvDnqFvL4ZqFQVawWIujSLB4x0UvHdCaepEWJkFwpf
4L3iJ1Sx1lwfH6sOpUKFEzw+FvtMSqD7cQqWw6PEuHkt/FtGjO+tgAnQ6poHfcqWpY1fJCRcz7fs
drwRKlihjUk0gLoCzVhLDVeNeQZDBm4dcY5eNMGOohCjNUTEq2KchEAKHfs+LLUn1nVeBWtZLOOR
D4B1HmRPIfMoGCds3rPyG2aT77jKcBTKQEAqDkGPZ2k6yTgxwKA1qCVEqunFSvtnAIMd71rbviqj
NRmu7RezNdYvTYOpDg2Bj6cOZu58hJkE0Meui1jDjQf8SD7jTDoHIVF9huR0vqxgDc56GOZT3kZO
ga+p1PMGG2/ybIwZV5OYQRQPXJ5kxcBpVyjBjNum7iBZlVv7GwTEeRmUb6nxMozSnBBmoQ5T62U4
GoQBNfgVR0g52KwgCdBRARgFk0x7A7TgELRoerE2EMSD3Sy06ote4t6sW/Py1h/r4orCoyEUOcqP
RAyDToju0GCm4Q6NdIgIaa0q4DCa0mJJl3eftTmh14S5DusscQDNlECtXl6GfomnzdfArE5YebeO
zcwLIJvcN2zpRavLT2a4QdOtWSODLyhDlZ5XcyfUs5l2/Rh6XG9LHAR5IeEYrabJM4ZjQuNKqIi1
h3TKP8iFAuBD8ZIUq0AxnrOaoTJJTdbhkr2cOiASZeJdmdWjozT3GODXTlqeLTDUm6p4iiVznavE
SBC2deoVbLm5bn6qOfbwtrTLuTV1hNQPybcEYjZTqGaJSvrqdlZwxa8chxgitCOGHMMvyxo/LSk+
ZJZG/Hh8hbUKX90O32OdOEU5PqeyTiitJONdhS2rBW/XTbr4ONi43qSFfO7VCTAKNX+BLAT9c1eq
61G7rpTihj3w9j1o43aYniRp1llttpsa5mFRLyWzMWxMr6iHt74LX0pms6baH1WiJD0Jv3ysvY2r
wMyzIHIGCFqcZ9EZrpwSb8MkI6C511TIjvr0I2oswXuaMrOvrjBvWiMmV93x8RFdXeOomPdW9iNF
TrbOSseisXnjBai4ctwG4yki2DbA37wN/dvVdiBHMgzijgAVxtKJYhFKuAWACcyGpL3RUEeRynNb
Ag+V3Fg4esKcwozgHMQfTMdO6gVjHO/NmAVPUWII6XS18Rwr61fCfurKenqFg8+hA9Rpx1hqAB0w
XA04aaZ52AY/SVstS82UloElv8bpFDzC/71k1AmwPp6KOmboDBLCYBNMNujZfaUaCLKWCUbs0BGj
f1GrZYX/ejAAaq91CHuNJ+KGSK1zMxiYjsCgrIruK7md4Rsppuy9yZVjEBVrOyLiob11DqYeeBfB
M8CxewSCUWrnckeAeSeoaBnc8CiKAMvMURExlC+wDDqgROMvz9Om7Uhcya5SuyuO5TdmP1YGm7XZ
h2i48HaYtGKt4vKN3Q9F0Q04nHXYxIFfqjBiO32lYjQH/w/ckVlTD9tJ1n4UAsyPNojvD1BB4F8Z
6N+ACqrLAEk+yGn9eSuFSglmJS9KRUQYBG8iZ0AUStJCqjV9qcootoKghTsvixVPao38JLQls7TN
r+D/o6cbOweN6IoVDa4GTlv4OS71nqk5+VJSWpnIiwp6Gzk4atJ4DmJj9BlbgZi5FdUGMBQV9yY4
hRnprhE6varcOEqVL/JDPzjxrNWJVs2YDg8VHrVhh9pPTtlzIqoklGoGBoPoxsYGUyL341J9Ajvt
Ardp4xugWT+E03gC5wFgpkcLui9cYUC6BHX7tQ4IEQ4cE0TRhVIU47PFVUdLFhYGPC+wb8JJN8c3
kbfftcO1mzg93AduG1at06YKYsZc+TMZXVUDDKJNeJfpU5l6oG3jVY1GiInXrBowCmkaA76Ex1PE
izswi32eGslCsiLbxV8W9JKxOWJ8D9EIWp52fedNo647MZEIQg2jN0DqSaz5VVEMXnAd1xpJNZVM
IFpSECpTDg9mmD9qAUY8W45NHLTLE5kFOVSVNMAdCCUnQG+WZo/BpG17QJKmMdiMiCMxwJB9q0SQ
jkaxdcxxOso16xjM74ZiOvsnXSf0MxqT1+g64JKGu9Oo4jBt9gRjX7NdE8gxvlXagH8xK6hiGuE5
hILDwJufMErmjxVE71kmDJQqeMtHpWIZ0gTXVVur4dzpmPM4WgzojarMUCiG9LCxF8yVRbANMEM1
Sb0IAMnCkJe+DMJ4XRIj6Nr5T5DiNBqZx0bDap516lxLEj/tLRvRzQdfsaSHIrfgWMgJZJKVgG6G
CS8CzFbGWy6+2c833niuPGDuREmO3TWDgb5tc8Z2a8ZSlmWNwlJba7CVw+p66GULYFFDWwcwTQ9q
/z2axBzYVzBb0Ox+OV1rLdQGGAQMDwcCVYDGY70Xlv2zoe4sRhg/t+uPNh6fNCKKB8yeQE3wUrmq
9b5NIVVnDCEsMl2r2PzhlcJMpdi57mm8WLKeoGelDt+7tF7zZt1jPc6X8CZ029zQb95tDOel9kEk
xt5WAl68inbF0pnu+hINOtMyq61BYmZ4UAxe1daEeRGmn4U8jG9NGviKo3/+f1XlPwsyTjYVxXLQ
MP7T+sp/e/mbv/pX27/5q/a//7t/rLFELfjHV3/VloaBBtI0HQvYOHiLHRsl6K/aUlyRHYXIEQsv
IRMH+D+B41QDXadjGY7qqKYsdJp/ai3FJcMAVc4y/iXaSg1C0P+NLdTCUYRARlkzdFzzUZpaZOwf
c7kTpSE1ihJq/tXP3df3533r7mP3eXSfL++XdwIe3f1lz4bzrftec3zRZ617Udzn2L25l1hc57zq
iWvcWbvv77g2u29MDtzc3eI3zT+YZTh8m7zHt8ov3fdS7LeznJPirtx9c9zXV3IgjlL37ev1FfuV
57iXy35/eeYxeD76z7UXzzJf9d7fHfEskpE9fPtJ5+2P7xru2nDfiCsVZ5h/inveebJ4Bnb2Wep+
De6X5W7FtZLkn3VyTlriiDzn7lr28OsU35g8USkwH3Ao8vaK7sVda+5Xyv7XKwdMs931l9gyG/Af
X786FwgSUrL4E3XBgPZHpbyRCcvtSVB8Xl9Fhl8NbkfjSTr4cbw3n4m3HrxXUXaNErxSlDVP5E58
W1nPiP8Youb3O8RdLPr4Zue+StynueVs7GbMGCVjU4NyKkNSM28rz3wxW1Y4boCbsItW0tQWdbW4
nXkuT8FvmexO1LVoOuAfzMVtfpu/vXXeOm2YgmL9cpmlxOkWmArQA7GKhuUK9ZH2pe4GTJqXjvfJ
CXST7bhXt7c9i2E0SZEG558bvyZLeQVTduQLnpNdvSvOkPCaoZcKDfKMINVi3pq7W7ixrJWEVwmq
YYe326qoV2q4DIYt3oNXHGdGYAu9icXfSnsYFq33ftk7vxL5/vwcut/8PS9QgXZonXF9QVUhRBRZ
/vP35j7/nkGiuHjZh0hV7B6FcD0j6wkvSKCrF+GjVjbesnZFlVxY67uLIzNA9/vmHtnSNxL/Lovu
pXbFo4/f36G4xAZ1S/h4W9cLgzXGo7EmGMg59csrHwIj7sJuITLIl+ohD19fP4+vj19rIX2k9Ywo
YkZ35xVRrmZKU+CyKpaqbii5l1I8jEKE7hwVtfvM7mXP0b0QqD7FNVFiLrGBbsbNCcjEqw7pecjm
ovCiB3FdCKYQUzrH6B6/uXChWwNS4tGvL5F3Mb0L1+494n7XhX6+v9DPORJf3pMZeo94tnj6OzdT
kacDNfPcehfyxRdIa1974rHi6/zyb156bMW3ljc2z+FMO9FW+XvrPV8uNf15S5DnPZOi4t95mhiM
7l3092mkei/zM63PDqkzAvHA/YWf+zHP4+B5P4/BTVM9wigUNJSA4fjG6UY+qTj6w2+/JJGJdmGg
EU/ai7HvUswRulO+4j2vfmuEaISu8qzOgB6ZUXzxwP2FoCK3Ou9xPvTlGRbkBTyne+Ot2XDHzd3f
644uLtIlYfErHkI7iwFPDDNiD0yr+0ec+T1Pdi4MRkIG7pVvUbjnReA/i4odybSQQyEE1J74/CEP
5Pq3TsBPvAs8mWTgYZQklWH2xvMv+1/pRVhzT3xRiIsoLnEFvpDg7+/j0j6bB3vJVEvtZ3r/gAU/
wC2AG0S1HbkLaTn2FxO/CCAuUJu8C5c2w8ewb6zBM1nkD9gh3PnlIl4XiCxlEYJ0lxtRyvcLtUfm
2F7mEeO4ECb67/fhfDoe77khevcu2uKW+94cDQf5/aNpI4+Scg1Rop0vpMVvKITt7V3cRE/9lYrn
uwyI55Pb38YWLyqcN8iHaIF38RbZvotGFR+HU+Lz9fQouqcjsu+4+3uuGRwQstb97ea/4wgNK4pX
u9CbsBUl3X/vKvfjvDl8M74wutwr+J5bMbReuOOe1+P3qXDP59Pm8/sQ+CJNheTFg4RY8L0j8k5W
RTkYXXa7j935+Cyax198f1LA3qUNv3ta5Fvy0BPzIZVvqoLWFF2TgvF9yjD6FIHETE9UFCl/E9fG
baJ/xu5hdt58Lg4H0bIkezgeFqjNvOPxVz4uPF9cpNVFIRgGv4+foleKm4/Hu+y1HgIqxDV0F6fz
4Xtx4No3Vks33UpHnHIegmU+497Ddw9o31e1FsKEr5GbXD6vLkLHAw484fvzcDotyMOvLN4LeUDY
uJOLo7vEvdOn4MfIpxh38ReZ+vvPM8MCDRR5CII49zvS34UDOZgr5O/5u/QoNvWK4CguX6BVRc0r
tMt9KiPKeP+yECTRN0QfESd41cwvYkc8kn50OCwOdBjROofvz1x0upv7vaByvw+H027nJe7qJXKf
Kne1ityfwX3k9+fp6eNjF3GFS4b3svr4YDnu4pzrK965cndnxdvZLlvv5u1mgz8737xDJtqVzkfR
v0WT9y5tZHlsMpeLmzM/u5eXDxYd7o945tPL5nTmKavduXBPL+fdpnBn7G0OmxO5c9HQuIvP0+fp
kHvH0wfPRBhP5x1iVsxWifuhui8fHy+78+7j5TFyX1aIX+Mm7Mju7nTanEnvdD5lpGiyczghQOL0
6fS5wWfYa/1R5JpcUabCJXXwIfnszh/nj5Xq7j7OIgmRcTJKOgcyZrvN7GySr835cEACDp/fJ5IV
8vi9IZDSDeYb7jwdNuLsAS46UabOPy1OJ3JBTs44crrTfEe3ImXS35w2pwPl2pxFVW02rGdd8WBK
y9XfPA0+2aOknDDdze58nvHvQA7ooKLKzmdMbi61sDt/Lgo39g7n88uO20/oft0TNYMb6+xEMUSJ
Xs6UmOpquJ0aPXOR4YD93QcNzz9V9Hru3ZAD0XT3G+65nZF9Tooy2FwgMVs8/p5XsiSql3O/Nc8O
idwzKJKhhlKGTAbx0P38xrZGNS0+jxLnxNAiuqPor2KfbkQfP5A2VXESDYJ0IqTfx9PL0wf997xb
Ve6Cm48fKx5OTW8QGdG2ojaPBzFYULGnE6OAR27O3LFYzD5WgftBZXHiXhqxL+pC/FLG+/6s691z
4J4hAkZIMNp5QvRtakjsiz9xFswbd/BhxhE1R/yaG3oDp3AI4oTINr5M3NYuB9/ioZU7QzeSHePe
K3YqOpAfJXMJKP/hoSL537/fthZpiA9LbA8YLtIRI8un2BEDKAPqfUz95gz5oNkrcfEYLjP3xXY/
ErfyXj4mnz5L1kTH/c03/RZkFQ6YZXjyXPHoUeKq6NS/J2dYRijF+Ir1Lm+XsLBgBR/spR596AAa
+ShYFXWlvg14h/FsCtB51c/4aM2sWbO2lyJ/t3t2Jc/xnNmnOEx8WAjn/TJYjcstVhfXXuCayOAG
A+i9PCeqr3GRRdzj+WPic3Nrb54vkLTTpxAzcUFU6d/vBy7dkE72mVE7n5SdIYdfa2cv7SXKFsZt
MXH6nZzVnsjWJ/cKQTRJ6HdL6sT6zYUYZrwvwPr3gAH0Av94KNaH2LM4DBcH25eYhGCLYlAvPWQX
XMd7Cq0P5JnXz/qZEIV+Js9Zt1CzM3Wuuj9gYjLMEfpDncb+RDPRLKJtIjLwKXKHK8zs1LgMhATH
CxEafFkMXqLVCOG818XEuucFia08VnIT321cxggxTokUaVu6VEZzUxZRSwyJGSMw8DOiXk6RW3jI
V+by+rqIk7vP0vucRW61eAr9AiERdUE9prS/eOQHEnGvWZPzVBgKY3aI7eV/Rc64TeyeP14aDxcb
97ogspqMZN59uYevhsiVqIZfufzNMUkVolh30cRllWJEfE1k96yLsy8vvw38h7RSCpGAaCWRD5E1
BvQPhkdllnAicz9YupCXDyJyuXxPWWzE5zfDf3Sq35xTot/bxJZ3lrhVW4muJUr4+Tl6UP/wgVuc
P9EbRJ/g3SJTs08Fhco8Fjg7EBfZC328693QFxX4IzYTB4OLCfPcgsYVudkKez2lo3KxT3us1ASr
KPK0Ap0jrdzyfD1qHzWOm8/Od/MYra+L1dXjdQMNJEVNZgCH8GDRwJIvmhD0U/5iHkJMwlyci2bi
auX9Chb5EBkqPHEr25fiu3iptvIJKiHOxr5EZsV1kXWLQoDzwGoaTQDKD7GeZmnli+54QUhqr/SE
9OC364txR3SI3BtmGOBBcXT1TwKH48di327rRbzKF8k8mYvplcI3l2JCI6YrhU9KCiniT+KDOX0/
+btS0GBnVT17FQ2vzbN+9YcZPIie7DH1FYoZMXowuB1BD3GF9gYtBePbl+xd8GxmzMDpnsERo/v9
6L7+egAEBkWL47K+ISHx6dkDwp6C9X7vj/wBtMKZZtMzyxwANnpwnpOXYgukrw+yyUz1S/96r87C
E80rmlzIMo4t7g+xx77zgAoDPpOvAVDayY+kB1DAet3PWw/QzxQeP6J1Aw9LT4c1BOwlg3DOdWsS
MIal3QdClAD90sRlxxeGIGZVKKIezDXewA/Xx36RITOQd8heezA81cf7wpPZjrMPALgKN9pB5L3g
TbLo/GF+dUG48sBFm/UgdmgesRFe4wJFw1g0+K0fMyoRoeLGS903ORq9ZqYs4mU357uz6yxdTnOi
+HkDKDPDA5nbVU/IyDycY5jziSryGNb9AFmxfODbPMIJ6BSyT4jVPJgB0OwBaz8T9zviW0LKFtMD
McUIJ54knB8epgfOz+M5sdezbMaYkDGxLBg1gplNk/fzft6yFn3r5xKhCS6Gt5m+glDhgI3Rz+b1
gj8vnS2J5RCrLH6W/LG3XLLds/6di1bfsmR7f3vrfVpYrExp6rtqjM0ktBZv2VJfvE0rHYw5ZB6d
mea+rdesd7dCV7Z+Xb+98f239RtqqTcOOWZhta78t9f37Zufuk/rt/ctqz/POGV75UFI8++KkZXL
iPgWy9sbgFmUR10MK3U7oVsTnQvYWz9a2I2HSkTdydABHdo1sS07a+n44oNNC2UVDlOL7LrXhX4s
876AtIbAFC5CGyO9ADmmqn+oOfF5FF3hh77OL6rBx5+vr6/Hr8cHFDPi5B8/T08/kxgvhfCuXsSc
UczrUczlQtlI4d6EQoXjR7K5lT2RBCpCLq/9V6FFFCs7UaPUrKhTlmSYJFlzigXk9g/9JHejyvsi
Y6KoDmPLgFIv89p1sQ2fnKW1FPnGnTt5UfoZBOjZy3QS4xXsuaxYcMOrtsOl+JakBzBsp5N6US/j
sB2B0JZghKNrjN8QBs6AjmVkTef5/Loo9wQTNO/ExLk/T2L1wJ8YMCkmeynvYBYG7HH0KpRVoidr
3PoldAqoakTJqDiqgvK9oqr8+6X0V+b9/Hb6n3uSL+X85WN3+DgtxBIooqJ/Hr/+tVC9/4t8qv95
DtP/d8/r/yfdpVH6/9Pmh//x7/8TbDV/95f/Af6a//nf/uvf/pe//rv/+Jd/+9f/+R/bIlSZJP7w
nrYxNsAbY9mmrKDrV//0nlYgqQFzHMdHFUODrth/WiEkVf0LRTXxucajUtX5j4mg/WWwkXTzL8DA
c7AhyLKlqSLBf4HztKXZ/6fztKXq2CIUWbNwoTW0u3P158cRdpkWDp9/A1ixYRMeqQJBP3arIBkW
BbiMT/DRhXMwcp7KML3uy/BqbAxeOdK41+0IVLWhKde3JIOepIZiruO8OdTjgxKomKylTjnc5JFI
o9R8vx8NUQLXWUboRFxk0kNdpbg+meDFt7m6AmtY2P2JzQgh6fQyfQCztMnlp6ttQtmSpdhh75fr
EBuuDoI1EPPnvoQMJM+D224MnMHTC26Tm0J7kfB7lqTOXhOs9QywMYE6LfzdY19iqwZO+6mQFWlf
O8MsbIK3qwRu9S4tJ+DznCggUK8Mn9PwGiwUAXdTTTbEKVA6zkDoAXayzYhpwZD4Af6HZzSpJ9co
WW7YUmXobPadCOtNbjjMmdmEJTMtioMN2PYmy/KHpLiBGdefCDkZ12YzDeDYWsM6ltR6Faho/Tsj
3ZSgJmwKY6rnzsD79SZpFSGiU1ZCiBi6RKAYzw0eGfVVina4cBrPeB9mXh+q1rIh6u7Zvo4/fdDn
W/z185cCVJZcwnvAboriZYBbKKgNA6qet1bQhWmCQUyewC25Ukfz3gGUVekMEJrbYThi6QRtsrSI
Dc90D3pM58EuDda/UwWXcqa0xSG/mW9mjTMRvnrGQx+rH8441WtLbAZA0pijyla9jqLQmJlK/xTJ
+jbvxuDpvrFVZU+05gjDXagRVNX2XtxnB2lo9GPQXeP90CZf1e0rMrLGReQAfb/VvMcp8qwJ9fgB
O2+06IWrXpc95U6fzzJLQFuGqXHzbXCV8EWNh4Umada2K529lETp3oqvvPehknnANW18hW77xR7L
Y8tkY5j6Y6Ob0VPaKQbo4gCyQr17q3KC18w2eWtl3PyqmhdwqNavsTI5c2uU4RcRh7nG803CYDwe
vFUITWWKSPWtdLFprdx6kApQlcBrHph6AkNHLZgLcjyd8JDN1yoozZ6qdR9DFqsgX9UFDplsQN9l
k+MqIzeAKIQ3FbJSxoaZY2RgWt75i60BB6YOI//sHx234lgbUgBqhu7pdh2bw30z1uDjW0O6s+u8
OWT9LGwzc9tIJpM4ZThOgUrw0Z+byLgO6yoNx/V9737hH851FdGDkv3d9Xm8zIboIQ5gbkvFpqoF
eLgFDqgRtJrqZ2YL4DYECAmRUUwec/3QSApTgkBKt30Rf3SaEmwTUBJcWy8fy7iWDvj8SwcDTr5D
E6zuZ3o9gC9KcO1MGtAMOfj+DMiFayRpvWlb7UWJ9BEESbMCBZpT900NhvrvHlKYAZHfnG+2oBux
J/werdQG4ywc8cW890GcMsppLkvRO/QpKeMWYbH4PDH9bnWw8QRAHlA+f+wZWQjG1Qi6VN0W2H7u
l21xD9gl0byoACa6n8uugTYjWDXzEl2rVDcxAuyto3BDkaTM9Amo0LZ6/UTYgGvoxfBoaF1Eq92A
he4q3DomRTBShYDZ/Hl1/PPqVMI8gWv1F57l0y4tJGerxssBnJZMst8cAybIO5lkXgUEVlR37CBC
UghFBJ1UthqghMbb8w16yPU1KTe1kkW72rTqmZoWjOvWsEiMyL7o4bTub5FyLivivLVpCJ+pLWWe
GDgDdTJgmF1cWGBsvQ+aySgh3whFixRZ9qRsrBdm2bcPIE1Ps8DQEl9Rasd2uwTw5hq0uqhOzJ0t
2EFu8Ln4UaAFBJ4ETbLOgtu1BPnopiyqEMIIBz8+CzQ8sHdxEXHUZQgs7OF+qlKFuVTTCRqx0vjB
yan/282JwbEqkq3UNywUQHr174f/cMGGwfWhhGEjwDVlnQBqtlZyqyzxvvlzNy9vimeEMl7FWQU8
W1QC22xbJxtWChFnqO2U7rozy2txSOW8e9EMZnpTCkSWPinW2sRbnWolVvRWtueid/whvwUXWZZy
T9Ha676363hT6wZRx6A6f9iVV074scQVSEWKMm1AAjzkicnhQADoQ0MYl1uDGuZPEuQdZgbSKsjg
Fro2QLxWep3B9nDfVSTtaA0wnFchMGCmAwJINIbxqkQNFhHrPREYzTkgVNRtGej9jFGTldn9nNik
hFO4lsNLKRkkPHWBfdPnEo5fxNirFZDIEZiXRezqvLb3WlLOGd6vx17OrsdYk+X51YSe6BplIOb0
UvQzwK+0vl9tHRkoByVAAxk175aSmc9y0t+OY5p4vE+N5/spJQXc2IqJL67xK76/ue5El3oNyKOm
XbE8i7cZcdxX3umdNTesFt1xd5OfBtBeFnhw5stGi/NHXYokQvlv2zQd5K1i1dmjDky6Syx9CXgM
h/dNPkII0Kk1kKHiXHzLV9E1lzc9QdDVmBlvuVL0c/BPu8X98BYW2xzYjqfQlDEch6BD6/qXqoC8
Heq8JIqiUuZS1GdvSYpqpVWj6z7uQKuUYfW4n1fyOlzVRYoBVHzL6ZvBqwv9uq5b0LTSIpZ2bZO6
BM/XYMqCymOWEiZpq4/fiI4DaFKQujtXJ367Kv35hm/+QSuy8UmBiVQ2mgkA2xwvPxuo6ErO1d01
VbKVKRF8XtpX+2gPkuKqptV/deoK55iOIPEbGMBSC9iMCiHfJCjlleGGliVUpcV9WjVdY2c3cHXU
yujJqE0FOE/D8GMAw/xMLzX4R0tg2e3WcketR62Vmdk6BG1/Tpa75RSOwbMZXw+BnsgfpixXoI9P
8N2Oug1j2hR5triQVoCkh4NMDJB822lMg2Yt2O6Lxmyd56a8HSxVezcKWXvJqJSZYozt/E4/m6e9
NBuKpp3f54X/cHhno73ffL9aw7N3ZJyYFzXs9ZOpGgfdZr5aEx7yEARNeJQFdmTWtf2XjqTmTfbQ
T4q9UC29woNygNPuqoXHTmMia4Eb+DHhU+emV+O2l4JGW6pFskn7EHBX+2a8SYF56JRr+jNqDeDW
cXZptQnYSDtMj000oDIolXZVtA9NbgarwTSuSzMgmAoeg3aldbAChLf8ujavJQA4TYjbCQwACxNC
ru3NLoJ5WmUGDBlWBh/g7RQQV8gESI33wC1GghDI+KiG5IjXW+krdWIvCV7M/aQb2sfY6LL5KCfq
dhxC+WFKJxxT8RDFta9QFyUz3kQGc1mLDBH7b0xzUPfjIzP4dFI1P6yBPrjmV+0V/yemkXX+lumm
p7VA59EdpjfhwuXLGfACdw7h/GZ5IfFicLwAhpVfK6AQrsbZrl6NJMg/ZMjXiA6CVbzWHq+yiW6u
mbRP9ZYT3jSE71A5SUQujw1QUQlY4ZOCpoZwczdQSwgUzNuw7oJC90Zi92DEjllZa2Ai1Wl4KvKx
Xebd7VKB+Ud0Rle+APQskANC6VvScJRR6/d+KN8V7euWyP0TCfVPlQ2uh3ONpof74aSgGYtyEWkp
bokzgh9tNfcHy7xBJLI0Ox6Qql3ia0ZmbcGANDZ2lv2kMpF4StH2j0gEOjettPapjpBqjlXtnLxq
F52VWZsizfoHAqv6NVTBxjwOxtKrGmuvJMDJ3Tc3sSeDWjRHEHWwXqd3Te6r714GU11TcIQMhxi0
nLj5Yhj8nkD/PYVXyOTwxG+PhmwH4Kwr09bqW5DqesaeIhE0OtdQWtL9rbXRRUTMBh2EKxMgG2N5
y49lBbKNHGvOixPmimtZfQh5LyOi7HRfGtDSutGXmHXBSUnamNjSaW4GsvIF8sApM7tqCfASFJ1V
CgKbM8m71AiTtTaUCVwiSfXqKPJrm5rjF8H92z6JidZoBuCkrKTfEPKUbqM+MHzQMfNzMYDNpNfj
V60mFwM30pdeDkZQPXC3VjOtZ5SoexylGyIcgLB7HwZGlKTQnG0JuPNjGxtf5RiV72rWGSw6y3IT
9OYgwmQfgTApwWTEP1tuDHXFCC0DrzE83M+D23qbAcT3NUQMdsk1CF4GK4cZTUs/DAdf+N6OHYY+
pT5mSvj1e75VAzfWTWMHbQ/xPINuAQOVZR+qLH0TUhUdB6t4iFqNtV+QvOtNob5e4alk7t/nRIyY
ymuDl/DiCmIRXHJcxfvV8XWJoeh+tc0bZs2mpK7vh5FsPAdKK+3vR+Y1BcLCih4z4M96+HwfmFhp
66YC7tfscmuVQbS6gjiPcMMkssEvUbJlbaj62gJ69AG2KXXTBRDU16qhbEsD8I7e4SXSvrY3YDrA
vYrXQ0cAC1BQcGwaWaHMmj4pjygy5GVUg3QCqeV100U6K33VYj0SdPJ8nJTipZnCz6G1hjvJoqGO
9bl0NN0viyLfBqNz3UyBlYNVDhiFpCTbieBqv7HsbDM6gDCHYcsaIbyq6zCEUsWCYZFOvR+cNnjX
01qbBVNYrJBb5zhWGmGnXNfByXU7c4qPZqQwaZ1UDxQ1aRbh3LyOigTCsVJglFu98lj3OujlphG8
GaymA7tsQ7fZ5BGYVECFxCcTEN23SJPxpu4NjCBqGS2ArOjWcd8CEUGDemoVnhoorXfjYCcLMxRh
CWmrLcC2Vza6FLYPVl9b6zKRo6U0gjzlNABaBZZer+KSATjSNfjT9IJAiTJFf99X4YaIvPKhbXBZ
ywHGhlfwmj1pTaQvxlLSfw/v59pJ9aOb3h4SYrGfbCsa5sy4eE1/FAbx77FV3IiTGg6NBtsOzqr5
szIl84L10KGrUfNoBHi7k+CfUAIQGoN6MYSmsh6lXl1dhyx9ACjP2HUtY3cjq9MTSp/MM6swPStG
fwYVv/7OB3DTrRKvPLBXfaUJzK8izy9hUStvceswxW3z/El38H+qCZFzU32wFkXZSwt5ZE1sVKWx
iu0JaJ6pj3e3PglmTpubj8HQhL5RObu4VlgBWhHIkzbL68Etxy4DxSeHzTbNtcWtYkwriLFh2I8u
2ahJ++QWDc8KGLj3051gMQOLFtRU3trmNevfK0c+Gy2xQVKi2ZtpYOJ+1YF6ao9VXOYrvXUwIP8v
os5kOW4dC6JfxAhwJrc1T5JK87BhWJbNmQQIgtPX9ym/RfeiouVnW3IVSQB5M08muthnuTMcOOc9
xlMUayqbzEtge8veWUC5bTRv6+XfCwmt6xh0BIk6nR3srsd3N5TDQ+/65sG5/b/ASchcu1Te/fu1
//8HnqfVLprTjuIqfvP//4PqYrVVlDOvhWuRTfPSG6alfmpmAqczP9ju35f/XqhKeQgqHqltmzZP
8DaW+8x39tpveaLffqm02VGN8swnzvqg1fRUAaN6KjjCkrNMrNO/X2usHpSp5R7/fWXyfKashUVs
sBYKG29/4N9LW9Rna/TK+39fWQ6TVAKdZxFGyUWTfe1icoZL8t9Lo4q528jKvbXvgTjV2j+UVYWv
bhFwDRx4p4HbH6um+GObwN7G8MxOBEcZZfdet+Gb9kSnBYOI2dBcUMbTCZomYzaX/sMmptXLsyxu
ZNoxRYzq3tCbNqQuc8sbnfDfi4OCCFTr9rXT9xFNkkSKh3lpTgM0RbCoqbdeeGdogArVaaB4Lhuc
6BDHjnscOibv9B7SUUW7pw9BCwpeWe877dmnuKduzUnfMgzp55afkqME5Nec2iyIRlQT6OAnacfm
MFITlCXQVeMAbA2d3mwmhG/WMxTFMM9fWJ30zhTyFKRwB4JZr+MR2Lwlxg9HjMyBWzo7Gsk4LuEh
PMKcQp7L1+zvN2pqHM5eUF15xKz8ErlNMNFol+StQ/G4w4GbtdukDX+Rc171lgeHLLqlbAnDFzxf
9LzzAti4g3ns+4ZCtg6bwzQ3Z9VqtAL/0W8hD6pyIGtCqD+RCYVQUeRedD20a0/ckz7+ImfKA1Ox
kFuhffQKlJuaCeM/POnCEXqTI1Kupjt3WdxzEzrWacqftVLZqSCQ73CgOFdafsdpD4Hb0htu1fAw
6Snbu1XwQLN4cfZApm5GN/SIK/kUclMdbpeIekswj6tkMo/+JB//XS3cSw4Y5aZ4b4sm21VLhvwT
5RTBhgN4vyHK/FOo+WdGyLArMsdXS9FE+9+LiDsKPvvNrU8ecsVEMwkB4Mmdy+NUluve8Qj1kA/d
Olp2uwJ9NOt29MEx+a6CeLNYRp8mlTMgFpPaEHlNdyC0PnxhmO5F4Tc6PQh0EH9RJR9Iqa85DfzS
jgvQZ6L90bH+iiRNz6mV7FErqiOoH4bLEBEf6RGAhQWWZDZ3NuI41fDj61ig9hBVPFpO6qxUz5TX
q6JHZMj0kNXTxZ/sDMBuT3GB7nBAQy0Bo0Iwu0AaQ4P695Lbi7/z6/g30s7Wynaof9ARPILVEj0L
CZwsD4zgEdHpsAyRWAXFvZ9TaNIAJNr2IR3qXf+gIsUhaijc505TZ+U24a2xnNIcDhsrOlbEoRdU
ZfoQjjof/c9mi0gv1LBeCjruy77FPRSP9Tl2+lVYzNmuDAv5aLcDLp5kHh6kAV3g2bu4QlOKafIC
1jGDfVvyi+cjG7fe5GzbgDXUMqdyqSFTcmIlIYi3AO14XSb5twhK+wDvpeDImN86sYGn8q/LUHdQ
2SH5bnzltBerHFeLnapd4sx0yk35hc6ov7Gvn8tSRttIOZ9eBPU3sSmuSqew3QhVffhljtYYoAAD
beHQUGyJRBGqaxVlKmSLV5JFjd4bdx8gBROVHuyNE0d39JnfjdFYojWZZ7cGvRU2urtr+GCJd68o
s4zhW1CO3WeQMNuZ+Ll7BeFLiVf+kURE4DpJn0SihgNPWNKpt5caNb8sAK/2eckxg/k+xUx84niE
hpnKcS+qt+CWySo06UWKcTy5MLgvqba3Ua5eah32DBxYLIjEBzu6RFDkp3eV8Q8GJca3A92pNOoD
aGXQmjFd0t7oPNh2/7eJmqMtaQ40Q5kd3KLhgzVsbgOqvlYNiFGbZ997OBEIjeSTPfqS5uoJeI2V
fro96rvxIue5jspw04bzfmnr6D0b1qmA7lxM50JP5TViwHWDqL5kbHjWaMtxmapVYlRINCPa9dq3
921gu+udqtLoLWcftXJC9fcfFKUB5UoAMuhIVXdc9DDTSF9uKOkDNwF2orBz9zTX2oUeDY/OzbvD
QLweegbijulfG9Wqu6p4UplRGy9Il50s6X2MRAEDOjmiINboePJuMeHVVs6uDillbkZzKAUXR1W5
Hx6BuQN53GM39qCtdZL/dPAphqHxfhVdc+NhpNN27BcARV7CEc7ipNPmznqUbJcmFR45b3UP3QKi
t6lbjmHspQowEBtOBpuU9nMT9P66FRAlrNR9rFpoICAoI/pnovdRgUMiV9WsjShoaa4oxYX6Hbr9
nYyXVxCdP50f+KvRW55j7Z7KoV/uyRbunXoaPouStWoormVWRHvTaG6SdHhR3ri30vjAupjQCcNB
yPUwUQU93NMKsbGy2ydwFms7bvYxp/qtLBwDQqcDuBLPBUO+AE4HhwLjw7pA7484Km90Uz/5kS23
Kgyd3aKr9PboWvfdGEBPougMiuhbHgNmy2X0KgYgxmncqQ8ARH8CBxmHi/1ubkoGYLmYdtQG0tfb
0slZnP1AGvqsMOvf/tZ2wcPWFAHKaLv9D84EgJyDGNFnndjbBnVnmJ6VZiDFxPN7vHUYZbKwHyUL
gqhC3CBOuuwpF6yO+aIJxRtKu4Ck7sKCYU+cqOcg6n8tMhUry9Ck1MM3aPIStEKIqNUz/GoF4wXL
D+UxzEG6UHsR8OxsQRBI4XCuViTXF089VBFUqrB8s+Liy/C/nS2mPSf2ZJeiKyTcJmzHU/oRlDmN
KQUAcQu8VE/TbkKYLysPFTT174Rb4ZsZOxvAcENJtd3tR+GfhIm8U5FPd5HXmQO6l3POs/fRNUjA
DtpzSeZuJd0kh9OCIybNRiBLkbRhVXo4ScEe+cyAIImSGQIO+ekide5ljGsxxjCSNqtefZZxHG9L
D5KX1QcTANjuM4jjh1CyU1QqfR1Us5za3mJvkfwNkpgjUCU+3DK75AGfng/Dem0v0Igkbw6PhwNI
mpuenJ/I5Y/huBxdaz5y9Z9soKZZGwNFhNPXQuvYeI2m9jkL8z04rTenIjsVTjV+pfvYZAANmmnr
tf+wLvJQ2IZZgyeqtefqi5ThB8dWffAPFNiiV/GQ2cwGkPLQUbUC0Ygh3Z+aE3xeC/ZkVbEt6mUk
tEsXTdGJvTaAElvsibOuN12vIWVT/hnmY8qn1mDDl6CFylo+hVM4b5fEPpIP3isxQi03THoLC0iU
E7jP+TB/I3ToHV2eO7+0guPcEpp2qF92KiBaRVklFNRKIM5DfZiGjlaPwdm6xS0c5ntHjy0JbGVm
+fkI3NZPsVRp6OGOVRxauhXUYkAQKcKAXdcfRUPeiTN8TNVv+wIiCm/0oovtOH6XrsPYxk0H+hzi
jZuGND5FJmBTVd3bIQOhIt/HQ+ofvfGhiGI6ErhDE2Tj/Y1cpph93yd5FKxmAVxDhR1IJFoeggxf
mgwT7yLjUO3q3ru2rthR/mevjU2OOiyDU9LLv8lYysfcji+9rN+b3LT3VYdXqYAUSp38huFux9/a
ig+ZW2TyAuKCQZg85C6XD5itS8/7e1dO6YsxvD0VZI1UnIphbpgl2vG2ER7PIe1EZ6p9n3JPJ7ss
fQ19gQlw8UPoq5BP8zliTYX4vp0gfK5ppb0m/bxHuI6PKuaWBfZ1ij6tuvXORuh6zVVvR3bzOWEU
OfIF6iHw/5bEcQPYgMvX/hxbOk6q2+lXFAnbgIBpgmuOaezXz1VdNmejAY1FbRA+FPj0UvoNnnpE
g5WtqBqX0TSB4wBPPFleukk4roalcwLkVZ//vejmN5R47+QUN06Lj1ExpztwzINXVYDjEhyJG8ff
LGTdt1bhfPT9RAtMFfcwh+RHa0cLPNlQH8bSyu+ZmUNr6tIPp+OpnvV2tLJqDWXVkJEMxsI5we47
KgNHrWqqLXiP7F4O5kLrWsRuqdlywUtw3PanPbRmB7uHpqKWGZXXt1SQJqxujmHzTG0P1SxS0VWs
4dFufUhC6FI14n670pSi8AgVh4BHj2UF4pzP4L+GlVUZElSFZlD2bNueoKIAV/jiEEPnAoFGh5NF
NcFm4ZcgfAdnKzHUjISlYbLgHo0ChB0VoOOIDv+erG8nHg3lFMNTnqfRXQ/omkqbn9xP7ZNHW8jj
NEeG+1x8LbV9weOSn4fY+TLxQMW30BzjBwMxYS6sTZ5xn5vKfRynwr5PvJn1d4rPidvduQpysmwi
UvH5/FtOAcfzSXmnsZh/swmcHjvaoR5zhkVH6rjh7fUAhVqo/DLW6U4Aq1hVnAQoZ2+AQj90abZj
zBQ9IvxGj4WG726yMt9GNmhYo3dg1HOcnV23hvCXbABYkHnNW3V23eXN+mbLUXAPMqaijShuNy4f
6ob1mPehwDMa63zYWCMm3VKGB0oT2A2yQcjBpuLN+fcz4TYVaMa5jPs7Gzzt0sTLipFhBZbigB0q
W0VlXR9aleNMGV8As1jHIGSZocxa+cVKDTCVHWt5yhFKr/9eWsWcvEZU4O8Jbrpk+GU4kEHgs/HJ
t8EvDBfR0Q7o4pnbm6667EO/f0hH6BV1s2cgE6+y3pSrVms4d0/Q9cxTncDmnVAeqirMT4FOr046
Pk5Lz8CJrtDazL9MUY7rqC6egoi6pmS00vXg+NY6VM1pAgq58vNlx+j1S41us8syTnWFPITBeMVo
FR+XmWUMkcTj6M22I6MIIn8UjgFTHPYXRi7fWaEGuhOrHXjmS0jPSKgysPmOd6gFnQ2TE4YUMjYb
RDZqOjw+aiBLlCEhxBoVFcfgw8wjY+kqvE99NnZVGh8tFrA0wrDh948xdMIVRQjg5KMKE1E7bsZR
spceintUHiDcIbWKhfUzWSMhw+QpL1p73VfdQ18roDKD24DfXLjloEOJNPPXgQOqMZK6W5uIEhl8
FG+9IqNcdfmWwi+z5eK4jJQBnplNHHRhjafSpkBpgsmx0aMKt2N3BBOyh4XJ/jOJ12wdUJkFRXsl
PDB0EpBQhcsVDk5eGQqpmcpsUgc4HnXF3LEAzZuExDdIil1dO/M67WkTHQdB00u1tvql3TdomGuh
P8PZ6deRYi8SdA57YwYtmy6a34K5telFWlGGYBZqTgIccyGhENfGvtFbcu0mXPVywM6CEXAfzxqL
Nq1t7gJTc24YdjKi2cFZo1eYszkEvV1vheumatR2KfVz7Cz34lY/IpHHWcgZNkR2uk8AwshFf6A4
JqcwPhvT5ucGHPkinHQvoTGGEHhXBtK97eXivp2lxk+T78vhsy3nfpOLSq28aPzlFobGPzNcUpnB
PpP3Vqygp1U8CoQk6p4UDRjm8dzOHv+yJHtxihnhlerbOrbKY9JRUuTxfS59O+O2M9GqsTuIIjct
hOkMMBA3Ps2tJO0Yw8IXksO+PzkVB46l2mDYeEvDCBdsiqBXVMurCKnAreqxX6ceb/S/lwiPHq0s
jJUcr76pu9cG2OKagyVHt6Q9YUrDgzhCahrLHzH0gAJUuBYT1VkDLqxkDk4MkQF1vrUGa0QUSAS1
UozAkve5H7jrjOGht8iewTlVfFOkOfJGVnso/emnSfJDudx6ebOC3pcwfK2TgNjAwHAZVzyPv+mu
KU9Mf/OjxUSAnW1MSsGlQcv3xYa9Cud+/DSdfE4icSdxCa4EykEchJ8d7ahpAZISrdPbVO/RQsI5
sqj3Vq+RFn8TGpqc3JkpNna5MLr8vu0HGABJe3VDfYWYvm9Q4r0u2g8pTkU1ijcr7Mn7M7ddhSIE
oOf4e8ORDdGKRj1DrslagHGhwWU7V9zlRdq+90P8UGE0XSOcgEBd9nHev40g4Na9n9S8z9FufmbO
kas22Haz/wHgCAxBa5rDMjMJp06tbkJkg+2MRrDBH8P769+qfeHYMw74ytrqVrluD7vA/1NFQHuS
GQ2wowR54sTMOXCX+gM+/dqmI8ManhF/2Y1G3bANBGhwaCuU56THaPKJJTEGvsjMPoxh8iiwNt3o
as1+nGnLAHuTWHFP5UtGR4ks0uvNO6jy18mPWLig4Z6DAJwmdcmxV644fqk1dY7t2rgEP+jw7Xbs
pfYFysHQukD5SufJseq7yrjigO3qq8z2tTnX8Ui1tvc6Rj6ZmgAMW4uMLeH2eG5GPEAt7dWEs7/y
eYBTl4BgWxbTkUokrCozsggdWxswwexLywot2BP1nyGE8yYAtk4C9djF9zmBJN/JbvzK0uwrXpqI
TuZ23UTxT1LQ36owHTGsnDdxUfCkRWREwnY24YhYRKkSqYVaHn2FiNTZ9UMRVv4R9eO+XTyb5Zie
DDiTRLxBqq5lHVeHUQTNyuVUuy3STyctflViimHZhdCcuhV3lTi5zhyvqcgjReOKmM3csLEr+UdL
8J1IInTbMQJEYeVRn22CWJgnwTIc+vZ89doHjedojcuDPV5gjZua2tl1RglqP5bzbqo7TflbI6Fh
Oc2hitoEBCugVOwjl2hYphWndWvVaCQR0MmaHtSPLLcoH+zm18FY57pVwwXHSYx6IXnwp2m76sqG
yU2M0apHqXrCRnOMIyJKNNqBvCjKPfYV8mlz8aQ7WpuSHladyPB9CjA/Sy83S3nyjPMr8jBF1BZe
gxo4LXBbu2jmg5D173q87233u7d0tq+Eee9Tpz6q3AB/Yjc0tBzWfbT1U7bML+Blw+PcmXzdlf5p
SIf4sZnnFyy259q2qdG0IHx25g0H9GGmz8bN3Ze8dr4bJ4xPbm7TfWt1+6lOjzeoPWCKXwUr45rF
HoXJQeT3/WyXht5xMIw9xrD/aOyA5yDr+pbiXgrTQrFi80Z+RiZ6r4Cu7joH41MQqN+89R7EN+gg
Oupe0iKgPMQ8ejFba0f4Bz9XoLROCy9N3W2tSHy03V3IZ+7dKmpCoaIt7sPfSTodULnpfp3FgW7s
HGw/PK/hLi/NF5MY6qk9qjnaGSdIn18c5JWN7+aXTiAz8nR/jdqw3E2u+LBzp71LdbNPHBrIsQGx
+2bhj+YzZl2WZHMnNN4KFcQ4i8r+Q9zcyg6bsHE2zlZZkkaOZDpg5SVrV5VIMSKhxGCZ34sueh4n
8TktdgC5auRAltK0Wn6VqUdJWTKx9rgpk54uZxtoRE57GiK89Ng45dPH7JtH7PmcXbofPeVvWgkO
Hh+BJSOsJO6hUiwftNyevKW4kzju8G0EFIJ78RHDKihOod/b1Gb2XcivUQfF1viMR8tQfLKRPHqd
394sCo+9fWSWudw1bvQ+jTydFXW0gnJfztxYH6SPwzymAbI3S7+KENEhh4r3zMU1PudG0e9DNaZn
0q3BeMW3x1ApFehC/8WdWnX0GemvrDE/RMvwmfrlXnn5ryhg1kN/ywIKjjoCekuzPvYPrdf+9q2H
pZp2uqP1a7as3xGl8BxSJ7wTdFGBp6DjFIPAborYmhQKH0n5Kx2zrdUO4T4v4ju6vh4GoZ9Vlz4O
5gSOrt+URf9DoSYH+VnRu6N2AmghLK042zN5umbUGqxu0/hN0C1fscPdTMqYm/xn0HqAqHqjKlu0
JB4hdLs7L3X/jDzLOK3T4Vx5NBTNcLe99Lc78EeF3z9rLFhckkxMZJaEG1unv7yip+Eozn5RCQY2
PPJ+J2TIsuxCA/nXGKgXZjO0KcrhJ+7rZxNiL2gs86vhX3trEHozviHK6IeAzQPzYXv1Pq+cF5zb
v5aOFjdSDGvL6j+t2P9dDuUVVzrUxkX89K3/0aTmO+znp9zhND5CuFRDyOktufWkAORMl4dOW2ds
GssveobA4o0OVMHZf/B6mCiwG5eR2jhNr/lKjw0k0mrH7PZDDgLjddFc0itNiV+163xgLXiYchCX
SyUZlysMq6F5aFSWr7IwvUa1sw8z/7aWCrK+i2tWgcZAGti/qqykFmtwcE5mGN5F21zdW31m4uth
Ly05HQbBPs/1vHA7q3RT5vLF1gk436Gl5wOtCGD30S3q99uiVRabMM7Z/2pBPGx5iVL3QCe4YQ+W
vdTumGMlYAwzB8+FqupLULxSYBEBjYSS7jbJI8+qO2o98Y7m7p2fg8OLs+rEYQNupP/j5/Y1NkGG
ETaHcDl/coTBJZI3TzIM3jyFHmEb/VhY3DJzd2wcL7wnZ3EYog++5XnOd8McvAhjMZ7J9UZy/twV
EkGfIgA4y3DYV30MRhOE65eVD6x8KI9RJE4Mkr7Hqs8Zh1EWZ0cNEkSTvvsO89XOL76tYLzkiuJw
y88/C4QDYwOYLOnSbSU7LDjUbh2aNZJYTpC+0/hWWI1vApoDyH2tpfapfVRQqf9i6cR8kdXVNXUb
NuDhrrE8tZ9G8ZxFOBWwVhP29eR9GSHX0+96NC0EIiaXCEi2xLmcdva6yIrndhQD8yr6crJbN8kS
MinunCle01Btr9CckhWC31fhe1RN6uSFvAMbjbi8E2X4S88dBBc98E+pxF6gjh47497XTnBV9WRv
wfKeb8/WxrOLFXWCcIkackGY8JPVUPJrlowdCl9oOOrY+y83yqAMommN6LSS8XBSBdmVkq5bR36F
acDDt5Q4xaP5L56oW91XzkMqdBlyPpcDg5kknp4Fw9FmQFzwLbF1k2xipebasmoG4ZMhEjxgpHKY
LcZ98wxWPNx48pM8z4GDFS3eznSeaVm0Uu9ANQ5w0RrioOFeERqDMcqLRefeQNa949nmkePQdv5q
MEwwg812DB5eKfx0dlo/6jQd9jRTcPjo/qjOQqC34aG75esS4Hnhuts7mmctU67dlOU8InSAL28B
jJ+ql9DHnWQN4xe80eLAJXPG1UUxtkNKPwqbvSj97knMvTzUNdHLzuhz7+xr3xG/2S8izMBy9bEm
czXIqeelb7dVGe/LpTB7FHgIo/wMZfcaRu7nlKt10mkYZB0dm4ka16zT8oxva6MLN7uomkqK9uYh
WoJT2PtoitxcuQoXBsdLjSOqK8/Snt+Z+O2jPmPrcfv+EOtViBDVuwfcJH/lhLutOYT5RGQaTXq6
+RYnCiDvcx2Ke09Pd0Qa2IOzRt4wmNtCBuOWttX7Jmz/lPRBccC292NWuqcunhA3c3xDKE0rNtQc
45W7sVz7LzjPvUPD5iNdm4fBqZl82f7IsK1IEPppe7drhqKUDRpBDQSsaHCXMJOEjDi3XUKseBsK
BqyqODEJ4GNPAY9KistqOUwQPpmJN/qi+h4VyDgvXdEOQHdvGlxHWVtGV/a5JOucJDPWcdoP8SVZ
h5x1Y6VC+czm9XHR2GX7GT+PqonRZUkbX53Cv0GbR7n29fxqNUyvK88+VKTzWNNuUG9ZiMdx2Psi
XKNgLY/LFEWnNKa4Arv4n7EvFONNzDmTrIr7in2dS0+fyVT12kUf0g8LGtDle2tjNy+XwaYPi8Nt
2fxJ66C5c/Oy5VHKC5kl1D95m2Iu08lyBIXpnTFr0fv7Mij0Q8/5NB1dvHXtcKXCuzhQ+85ePJMf
WVoSkx5VsAsgHNPjWBOCcsGeZZ3ZWJhzXhPHcfbTvMT/fYmJIcdpBHS+6Rkd4Pfce5xRgNESqMcH
Cx2+YO0L+uRNsmm3MlJQkxkvOFurPTdej5eAIFmOV+Ojn796SlJxRGLBspbExwJjgk0YtucGk3Xh
8sXs0sVgQc7HJwmqPtQPTmWN96XUchWqOrhbukDu88xO1rViiM1tiT8Eh8PMcRjadtBv57EjIdnp
ve6i5py0Hb0TY1BuluCl6CbCAP45iBIigmUOXpRkUSyvHOfSQ94LLrRsOOl8voyDo1dNEpBkUeGf
PsCw42ohLuFk3oCe3wJy18VNCbfPnI/xI+SY5A8xd9Vqat/8irukNhBxLTaHHcUNGxM714o44Dwx
d29x92dQn7lSWbKWpnnwMtgklfgF57dfB4v6lLSqIDHRNYlljgKA26XAUFHEj8GQdquZzoJDePN/
UhjTbFqq7G8bjIwe1aQJr52eyN7XfrC2ulsco3fDHTO5L57iFOAtxOBLQgNl3Q2nSUcvQVdtameg
uzZ9wrPNn5rib8OKgh0nYzA5UK9iNcFucnzNoCi/dyeggtg/iZCaZuUVNKPGo1OzwM3MWsus3Jk8
Ozi8a3GIQ32U/XMx9fx2wwcXdd1BLt+135CIZ0W3G2J1OYNsKNHROMQ72h6pyWSwfsjinmpHl2dY
ZB/DNNu4Hp6BYXl0RN0+edopT3QZtavkx4+nfisXfksPFnEoAbGTeOJzRlWC92KjfyAYbibYG3UW
07Ldw4DKO4r1AvetZezl2j2A8nAf8FzgBMJPrvrLoNVTEGQkJutjjT7u0SaylhMHf2EVTESZ5WyK
hDk4vV9Xy7OCr8X+1n3+nTUfjcDuoJL4OxriGwu84/AnLi6mp1Vn+/iSko+BYrFEkYgci/geo2S6
EuH8Z/avZNf2JcTslPrQKsNwzE7xx7FrFLbynW//BHv6qeIppUanobhYXDIU17Xv1sj4WXFwfUEH
pi4PY5Y/4dtMt20KENwk0THxRqA5vTkSxtLI/AWpgczj5M5WwVYWX83HkmI0TnEaoxgXtFOC/DAs
Ru2DMlV26fr4XQ9LhHxtLv5owTZR6R2r00VZ42syZuF6nN0vj7YEbk44395crjHDEyKpb+dyGMoq
ITyrS5yCoU7j9dBfuko9sKfGiPRkpc12JpZCiwGS7FLL39HAUDUYPgqf4FqddvepUXezj2LjwzVP
ox5b1u3tDT6sijwrm8UuHzlstzVjgpkWRYfJ5DR/dZ5/TVP7bzX5lF9HP2kjedNs+zlyqoc+Dpqd
wxAhcgvg7l34TsbUXk0KaF+cnqcg/m4ZJE3kxUnGju3WvpX0cP6ncIEoZ2Pd8hK1uR9d8Ze3i8ZT
PDt2TBuTy+wwnmPIFpw8xxy/wgDMpfgZ86o5UMH3zGZgXNvNKRzZt2QMce3Kx6KRwnVp7Z3tDSkY
0hw7arVP07+Y/NmeOQ7Oo8naNjwniuUGbyhJZubdtVDuFVNkul0+sED+lcZ+hnq+1nYLux0/bYEF
bcSTjpefbiCG5m0/8d45Z0VigRM/zz0fv5lbWN8poysGJvQXOmChi8D6nrtuIDvNBC9qHktGJIeZ
OsrNXCV6o7R/vzQT7QS7LtIkAOIAY2f2uxAAV+oMN1jCctvV9TUy84+KUs7nfvrkYP7onMfGRbgg
U70bE2YCvl1dp3SdVOlz2Mor5UgUZzLcl8Ny6rvgp71tEBNGoptG8O6yuf6Fc5QtZ0CesblzND7x
RobfjXyYCU/pyT7PffxBNhgEq3S4UoenrBUQomq6XQNrZxb/lawuAhiFfq5FVjFvjpmT/gVt3rPX
xWuBYQFPT8aJWod72T2XvodjOdyWxLOI+WCE6Ul4RSEGrsz642Z5s4Mg0K98StFXky5PQ2+uLZGa
zSAlR64JZn7pSQDg4wu96qxkTbWwtWRbgFD8B2vZXW+myxI6X5AGNgV/kP0+ecNBY8dx7uswOcWZ
fcEllB9lwx4dfYI2LjL0KbVMB5zuiJ3swFIPtahnK4gtjU4eZF2F72+P//9tjjD934Ydns1F5Vr0
H6Nh+tnk35mYwNREJnrV2lQnLeHnNC7bLsdcxvngs4uzF2skOOiTEZoJRu3j21cZ4nvvUI7txW9q
AjVfWe3Z0YqH5e02URHK8mxPgo4zmlYTGV3aoapPI3o3CZliNVnYbXzFfAo89E8ixafGLLBmz6IO
KeM2y3IvnPg4HPkutH6Fw2QiLytbWHpygd7jPaYePxE6Vb429Yy0aS/PWYfLPyn/lBQqMWKjDCyQ
9ZZBKVh6ipflTTZMTfLH6V5JET/Xk3ipqeDO0RECHpkia97ILjPP976KctYPs1WyNtQwetrkN2CC
pxa/AIU9ncOPw7+if+Pvn/c4+x4x5OkZxza7eYmvd28VEYnsnjjSojBR5sxpLUWNE14XXMI5OKPM
OUVepDa3o99BESzHOyaeg9TYpzn6raX17gZeiCtqQjd3ffT9AuEpvh3PF27vbHhO5fjkEZhAiqVj
XdXFQ821hkJKL3cuxo1VI0VGckCGbZhxBm/uuJaio+yuIggS58k3i1dMfHdOsV5Gf5gI72W0dPtS
QQ+SstsPGXbiYCDWHnDqalT/OXG0d/wU6004JbvAzfjo5UDU69Yr3Frv3kMddH84uuIO7yjISMw1
C9JHmaWGTg3UL5MVASfdYDPSlb1m3G1YKkKX8HG587vXWKZf7rhlecq3YVa94pWkn4/TXsqbsc8U
OotPEqsfGVO20x5S1I+x0fTwvZRbbVxkGzrEBzZR9KO7657gy8ZxTH30Gv/VcKxZFx3W4P+xdV67
kSNZu32hQ4AmguY2vZVLmZJuCFl6byLIp/9XqntODxoDFBJKmZKUotn7s1wxRxlgq467xwYzeorb
26TviBMJrQf9ASSycUQiHSl+vHhXCi4w4skyEV13yT5r1Kdoun4ToEh2BQrPia4fTnz9EPcmuxir
9CoULKO9uBgScgOw3m6ir9LLHxiwLBuBjRhc6IkWLGe2NoVVpCvF7XJhIyUqrqhY5orHXKSvWqAN
osaeXulkOroYk9EcEZs1qOxAxD9smdg6toXENkZmDr2+FDAxQGy2t2mcYudy4LAPkYSNTvNIB9NC
Obm/yXT2x/cFSqbpWGZkT1ehcVubCI2Yc/+YJIEwRxQGYJIqN+DCIeLLT2qSWE69nNQ0C84D8aJa
uOE4rnyTm1dlRke7yf6YnfWYTukpQAxQZ+6wcU2QduI8GAYZlqaOc23sL8M8UCOhgj/+SrScHw7h
zlnYrmfa0mGVHqe0FAer8B9rxYwkpLV0sBvWuKjsZlDnaTS36HU5W/X40pV0QFIziLYG4cKYPZAP
/WClgkEMIWI5ifAsDepd6/B1MGYA5f5TVczNBW5DcEumlDouNlUHVN22XKMH0zhng+7W7OcLS1In
liv7EEYVyylDE+0M1lqkZYLIf0z5e8jvIS2RtxQDzRDyHpCIGPGaxifwtnmOXiZd3CD3RG2ZoldO
+RvSArSaKsEKXBVUWdCSvhE1JRTaGyimsWNNTBe7MSoaVCIIAFJcZIlcQXFRk1mSBpVfryTViPzc
xbRksIBOiHP9mWscnzMcHJqOQSpXbmGdkZF0iMiscBUM3lrDRK7UlHho/aZt2ls7LVpn5VGCSwVY
fIg7zsGUnqWhjhsy5a7Ssuw9i4xLLIJ7fB39ml7CoubXR5JPxTBmRia+3KXFWzIBHNmGoX1s+Vgm
tKXbHDNV0pFPUl3RaecUCGKnbUDnbdm2BDzY0dl1Yax7MjRyQJS4C2sagslFmImGcxmcpdkjLis6
bgM++5Ru6byMwsbdThP11xg/KEZsqTgixoCaXvU5A/SdvLCiGUu3NB+Nkh22+C6vHovJ09EK3mpc
pTU/8Gg5W8Mrsr3XtHpFZomApqKiw24QeuUWW4dRBulGltH7VAjiAUpECQOjQBQkHUclzXdINU9p
dZmudVY2FWqgqZyygzo2AahhZ9T3XFnQuEbeuu5Mf2EnqMs7t6VOqOQaFQMlsNafsiL9U3amxCdi
nXoTMEC+e41pogWNOKflYxzXz5zf7FYtN9oCgjFFT9Umk75otxaL1LgboTXW3NualfFWZuQOhNZ0
n3sZoBeNqlaVo0INnRVb0xs5BLAlmZ4Wrpz9YwTsv0Bwe0tIet6BDlY2uWWx3R/MGazNEPnKlw8u
blJ42eLbSswPZ0LRa00G2RXFhT63IwjIxzz7P+Hs5cuKA3kt145fWgdsIKTpaTvYIkvAPzV+eoM5
HJBgvgR9QNCoHNEilPn1yHZWs9BI/ZDr+MkzPD7lXNZPHLe4rivE94AgA8wH/Wb1Lhy6ZpEhDxi0
HoDyk7M//fFyw7vrrJ8kGJob38WgIULfXjrKIPSrTTADlXazMERyMcKovI1d1LuONYN1XRXUeXvh
LzPQKh89++JOcirfqzBo79s0Gw4izR46qdD3ps3CHTxe+PG9llTYTLfAQdtyGj61jbDdwUt3bGB2
ALfTd3znCG98Qy+m0TCXtg1QmVnhs1mARznQVeu49N4okdnhTHpLGbw2RYoDxqIofGfJ6aUpFMMr
ynYOhP5nDC46MrKt5UdvXWuEt/SL7Ux0dNiJGN5G3rfoiV130aeGttuvbN/6CuqvpJgpV1VIp7uK
G0ppXjMUigLtYhs85yVy88RoPim/2JUuBblRxTFp6zuH9ZSuRpQTtuhYxFD9xYiSVqPqBPfzcKc9
gyYlzzvUTrt9MBL6Jgu7/LXy7MopYhO2608rQ+cSB7uB1KZtkNO5m1PGjpApJfg0Ro4wEEXDeoAP
Nl5hpFw1iSKkspjzjWn/EbaDec+EO5qi6N3T1tlOi0M/hepMYWCBtR0XY99bj1ju3IWS/IXbAv5y
toJNzQ5lwWF5HquTU+JZm1xQP5BdFL7uZ9MMD31fm0ttfnHT7NYJUw16t1EsjTkARnQtQOqe2jMP
f7RNp/eQUcukfW+Bs2vTYb2DfwHKTeRPLOYfJWz3QKXemml5PhZ2CguWx/4q9RjMSscFp/Syk4AT
wxnb2gkihnz48PMOTAXb5hLiCgZuDJp76HK0E4YKucnPZ76RdSVBH0IT+61R9/0mZ69Z1q2zZLOc
QX7tbZSBVFrk1iygv2GkjQJBPEL9xVT0p0Qmt8RoUK3a+BTFmt8hBFTrMhFEQi5b8DRYzWxTBvVF
17I9puJ5wiFmlON46yk/27ALU4U5H9ARvE8B+QhZ+ziEs0srFPf/CQVt35zLNOBorPA7oDEbKtr+
5qBYVX4+bSAJCEbCNZROBe1dFZ4Bi/NobLiIEyqEaInFrbP6R2MMbkJK4+zZe4bQn7eVASgPvbqZ
ihShjs73JtODmSVfTj8iWcj3UAIvve0DPrvuGjX5eUhBM3oP/RJean/tZAk5y118tlHkb/NweotI
k1rWJI3lJreMxsU+FDsIptR1wywswOmQ/sKAlgqf8xVdzdItvIUiLmlv6upb98W9Kc1kL415Y1zz
yxK0Y80IllbU00vl43SNknrlURy1TMb6pxiabqUqlNZSqXM+RmeyHrxFXCSPLoWapf2U4yR9SNp7
EUq8N/hnmI3lJ3ItxFvyJlVbKa8RbCCwyto1NMvBdg43aH+xY2fZ2sfatuTKQIpr9dT2xaqY0YRZ
XNq5AY8MwoXpwCgmEqlAd1fE+GRHFT+VMt8FRgM31EUkDntAiUE0z2uHQ21Cq00MHnDeCOvSW2sA
Sv844woIs3U1XiOBVHhf9rpkvhxO1WzfBTn9byjevybH+JFGzGkyU1LlclRMQ8JG4vgXSBraQ73V
yA1uObfBW9VQ72lnFE5ajn1pMTMnbLdLzPXJCSqu3fQUca5qOCKLUnrPfMEQfvQh6/BuLb0yPyCs
Spc+YNkqKypNLWByRVB68JIrS8AlXjXWNsymB+b2nZ8m56Srbhz4BPoBiayVzeNoTiBSJLpxJwwx
efHXz/3wewy85SBHg50zwqbIXjeTsTLLYVdGsV6XXfcihmZaBHO+61g8V3iAv4ybtsGxN/HKVZN1
qFGC7ZU+h1l8E1KftoNBhr8s5nY9lVxVlB8s6qnBSR7uhhkLg4FkpWiRa4t6GleTVB1tkyVo5eTv
ukre5W386jrjjfKfQyuB7+DquxCwDFhx7Te30g9Z8s20gzzV1ldZJ4EbTSnvk1YAZTryO6LfiJS+
g4+RDflTAo5oECs2O1QP6z9JyIZhnWzCETGx6+fOYUn2yfbtglXmzLdln5wZnJ7MooBjR/gY0WZa
ps1NZtt4uXhJ0gEgMKcXz40ZoD3YjnYwEBEiHZ9p7uvillMebD4mqim3gAUmbX8r5T6CtpHEl28U
RdHLXKEVz1T5SfXnCbUrFncQkYmwDavzORblCuWsi/KvPNmjS2IqV/eV7bKhXVtTmTwxUAmRb5zA
IZOH637aPaUI6FdxObcQl8xqQPzuVvfsYXbRYIM0zGaBBDAmQ3la9Tp6z22HiNshUoQURUQuSbo9
x3HaKuhsrsbB2kXHtgD9vB0aBKRFFm5CUR2uDJpXfV7/OZprox+85R6YU4M43dL6KngvBqR05ksu
hg+UhzXpPj1RF0z0U0igjIexq7TmdT6a8VLSvL5Jr3FdUUy2lGwFYhPSeFUiQXincOMn/MU6ZSJe
sORDrrpmr1kQdX1IENLeTa1prSHa0MypXT5iUnAJIFt4HIW+TH/mgWNr4IVbF531YBfw02aCdifG
HT/XjlyHbZVAyHAWZAY66fJqulaSvUh3zUkUubHpRVYdCh0+xwUg2u/HYqI1sZ1cP+33IfhO/CE+
4Cjjwpbb6GH8KSEA0Cqu/2OUbzgXLvHV1M0YUh7S61v/PPWa5sF25gc0wsPyn5/i91Ob8UgvOWab
yq0Ocxrcdmk0bdrrjyTavjpkuV8efp92Ya5gvgt+ruqcd9eS4t//oSLVYDEh1FmBwOAg7/K/HyIy
IBzrKvStqYLHfe3yAdPGVGxz5fn92t9X4/fhnx/rX+/763f+X5/z+1v+89n/61N+39ei/MeJen3h
//U5vz/Dv77zf332X9/6Xx///S/++db/9en/6zv8r/fBK/DzuFbvbhtDbP79KXiMi93vO1FUIKv7
5+N26uOR+n3++0MJWMSZy+h/frHft4pCBX//tnhn044Izv8cdv/19X996b9+td+n5u83+ev/V3ou
dr9f/9evOTlrkkYWeeQSpDESIJ1iEFZWSwQF63uRJk8R2VfbwkaQLnvU73Zy7eUK73xjGra4Fp5h
znP2TH831L5BCNPbgIlq2aIYgqJGRWH9ZCCgLPCojuY2zA8pu9Us/G4ZA2DGVoKtfIbJROEsnfFq
7vXxjGOyhWE5enTiEVRI4RBb72JiV9w5ZsXUUq2CfvC3mejFriqhHpAqIxPQGgkd/1N39Uc12bvS
yY9DFgzQvvcd9zq7gUN4YaC+sdqEEUvF7aJX0apV2UvWMTUUvfrKbMM6ecrdV9Hco1qneDr66qbe
2YDWdCsn7/y1ja95KwJ/HZSO90LyFOu/2R64yzjnyQt/dKf6w3t0jZrJg4qsAeuTNXUY1QfqP4C5
qbptA9Ht47FMtwGGQywO1ecIH+wMU7wjUBIKZhybG2mpDQIYuY44f0kau8NRTUp4DReV+Sra4Nxi
Vum7D7flpO0x7S4dZ1AksvTntiZwzm/3g4sWciyvsosxGtC/y53VXVURscITLD2x7j0cjJbEGcZ3
X7SuW2+aFD3t2Ln6atzHx+gxd2Ut+m01By+gaoTeB/ZHlOVEmlYwDGSeLQIb+N3VqVpG+VtQQ1AN
NswGNA3IKHM1heK6WI0pOb2EoLXEsW783PnWs1glvVdd5iG/yWP1Ax+QPOXIU1YTsWkMf9Zn6KDq
79WI28F8bqfbKHBJ7o+xgoYWcd1OfdfoGENeBhwLPUrDcHI3kCq2TCtvPCXaXDLnEFzdQh0nHmzy
gPlztNhUy9OY4Rk2zeAND+NXI4yfwq3tFSFzx8ZDESo9DUXgKLlyQmsrcGjxQowGMnx70yAPN4cI
0q1hHO7JH1oNbuWAAXFkWTb9vIAQnyac46FOCb/NaCzwUFtKCSCvMphkBO2k+HsUC0WAeBxXN9qo
R8yN4oPYuP1shh8k3o5rmns3UJsfViXtXZsawdJKar68HtjrQV3nAQg38C9G7PsrhcJyHYJKSo9V
MMkJxG1mojvxr/h05GVX/Wtjr5qelbtKW2NHli77ZR7YRyPjf+3TtlvK+cq8DKyJRrYzVfHMAvzS
E4W198IX6EziilBmLEIV3XQ1Jb9lSMCJaTj3SczgIuYS7502cCfjJDtKWn5jiP5Kk3tR92lwMuri
IVB9vCHBDfcOGRNR+4ZnTGMaG7bVMFi30k2+RCf7HRZHwnJdMk28MMROMkHoxLy4pAV9Ri7XXk95
j5FFar9uZhJBnWohCorctcwx+J1ml+2nAWVaF1X77GmgLm3az3iCeOXbT1ywRHEk6ESMHbEBaAhD
v1h67bSr49g4jIE4zMwqy3wK11WNrt4gh+zF3mcF5MNEQvE6QQfWDwgB4JWGHYwBbYicsjoSP5bf
71AlEE2f2eWRPyevh+Ftwg5dQN4Do8BXpJ71ZxBzt/LY2lfsG+cpGmYEl1g7crxo6YzkzRZq3wWA
KEZbPMJDv3D7pmJGc3VDCMvXJjC/yVcAOFdkDfZaZz61ndmvWoyRywmsR2Z+gh0yqoH2FLCvqPYF
UqalxYZsmvoYVa92ZT4NiOL65mqXRdhsh4zgWWJsCUW+zYb4ayQEl/Ras11nw3SaxoBXAFDddOUT
SvI18HSDqCvuF60/3DZ2+9J1AaT7RBCBCfO9JTO8WqaIlArb3Dqa6kPJMiD1xMV8zTWChpOcuOGA
4Bq1IWhWbueheDf6vDqxkD65rnwYVM2KAAhNiSEiGEp/NCe8jJA4+V3GLSeT96Nbo6jROyfOoFdM
/B+wQ8ER+eS6BTfeSimoP3k3o/Aga+D5a2CpU81k0BrJY1urDVkgcl3rKkI4BDJErf0S6P4yBvmz
HfaUZBJxt20ypCtFjzrU9J5GIA4kXajh1DC+J40d7bTVPpV5fnIFylcJJzpr9S68u9S1qfzp4WNm
4hjdoqBSx5D4rAawo/yKj+WttbYGhzrlOg3WsdkiDVC71oDG70wQ7xLNgiz0pmkLfWgQ2HCoo9KW
xjqzBL6bUn17lnuLQjyaAvTpCSQ2f4jn2iJuSaR+uuQwd5Fvw+h2e2yMNB+QEntk/7inhfmO44Fk
NGFcWnPYyWIzRZ2+SdymwmjdJ7QFaEyG5iYziqsmmFW58fHKd03GbVMYa8PwafIpn40oeSGsQW1j
j276lTeJ59KmpLqminhD4Am4v5Hea1fKXdjKTRmLiZg4nGAAWavGYtF+aG2zPBpRfyxK4wcOSyLi
4seoPOftNR7w9LjFAL/n1zOt62JeR1iIbCvbo89ubiB07yAbF7KtX4c29w/ecM2xZmLp7auGWz8F
HjcwLO1kfZR/wCq+eNtb+ZobaYE4hJ0xBKTHJwJ56+3rKbotgbabihZrdGHmIi8NBDiwEbY7kILY
ryKoVOjLgCoXMhGjfUhK/SJsEIQQ9YWaXMXuPQSZI50nZQfQBeks90nf+Fu/Bumg3zuBOIZJ6U1w
2Nz05G2ZI1w1aT8ZMV15PX0ytnT3daIgqjT9VmX+QEbip+twnXfjLw2hvxOqeEIaqRfp3FAiknSP
k2XH637XTr5/9EZFsK5BHIQIEcmI4tuLm1M7uQ9YE61NPE0t8+CpxeR6FhNGY7NLKCKh7NIgN2nR
zXUNUbJotEQFN8t1itRGRuhZamKFnbFbcGwxWjn2QZY4IJQJfPFZwGpH5XSBbYFYSNyPOQESamdQ
YOFY8aoxp/ssyU+5eIxdpDO+sTFchwoZKPM2CWEqSFjFOOK/G9VwywF5IRvhepNhy3dpuRhpwk40
lnFD9yft5fl+kBXVTJX1gnlRtgn8kOgsLD5QrIaRHQapbpEqOIsghATWLWn5jkt0CngKzfak/rEF
BT+kBnULYYUklFr01jLqg2/mYHX1yP5JnIcPs4Aok3EkM0mUGqN1KstmM3H/5YCGXurqZFe5An0I
fGskB3sX2PEfWzyPbvps9xdk2EBpqrqLRUaAn4TUryz5GrbxyY7QtUcTCJDUjOrzsI6CD9IJqXYJ
EnVMAwbpCK1PMjWvcTCfjMEhL3uaY/LXEPAV1UqGiJOaBMBRlzQEKIq1lPfW2/ZrU42v5owNyZU5
OuiETpgpQn3VMGFygG+yBmBK1NhwzWtMlr2ynYkZ8lryTmy3RNuCH7M0Xq5mWVdzFzbziWjsIN8Q
INhvPVvfAzZJtuqcEPM8e85nbJJcD4FNIb6dISXvJXOoMqjLs5ujKbY7iVmKEPskmctFcD9WJI/k
/nIO7ZCmB9xW4wdVECnmP3df5JM4uO4IbKX95jYjywjedxCPM4GfmG46eRjiIF6jB/mOrc5FvuBT
3hMkCOWFLo92WGAXjCCKFSPehgP/kDXgvcsQTIFjt5eH1orqTTkg0EM2RANUFIX3Qxv4x7EykYsF
WfeeG9028GPjuZBqW/fSQeWixksHTUK/TLmvbX+8YFxN7nwnOVvcbqswYciuRhpnQrP7rslkhJ1t
XqNrBlpB6sy2s3Oxshzgtd8HIBBzR1jJwXQFGHiK8pkiCvtJJHiCPNEbXApS56mqq7+fDrE1Honu
A2zH/orpLDXPVNSPL43PgeL6L7XW0bl0NZtfBkcfmea8RwZc3/txAKU8egYWY54CttX3BCTVGFAS
Qn+u76uvD0gV7CVHhsOyy9Pfhx713wrVEqD5/38fUZYTdjVrgu37z+e1RdNhADDvLE64zUg+76XL
UhONy/hhgWhg3pLTXrfNdCuMXl4cN/FWdhK/t9ZoLVDNKWRzprr9fSvQ5St/KnP/r/cPtXugYQHB
rPQ2MzF6z6QuiPUE77EJiTF+bgdLrErUkzvr+tEuUf6yliZ4Y+Q1K9webMaeE99UiGCOw9Xhdn2m
Kw/uKjSebDBA7uZsknjdvfs6b95qkYSvChk6YbKOf2CyjJ5L1eOfN0LiMaxuE7U62/1+ms7WKmmb
1xmKeBdEjYthMAk2fK+QPbvJTmEtCGZijJvwcOwDq/HOEfDl2iDW4zIIk7GLXoK3ay1CC0rwTBj0
o/QwixvXP4oMA3oIrg9JX4i1MzPADzg7RuV1F1nG0YVirN8nrln2lxqxF/6XrMAueVUVVZ44qjDM
jypC+DJktXnnGHG6KuPuXlqJ2DWe1TxFjXjuCJa76a7PkgxvWhP61un3gwQRE3jQAp5xDxK7vogS
coA0hLo2/WPe6nFbmn5224xGs/ZG4T60OWrkpIMJJC6IzTGBTcwS+84LXP1QYl9ju/VcPPy1y8rv
o0pp5q8Wp02j5x/tese6x+nnsHmSvtu8gfT3CFqdBn8PTtqJ0DnugAwcc1MH930KqIyBcQSozDzE
YyVac8ftd1wJi6PjNqgcLK/Zh4bOTnPGrmg0rI+hUt49VhPvnnCElZDcBceSU75pvfG5SsiMSQbv
lTh0b+P5Nt3t16elhZKba+WhwMCDBsruHoYMGoJWg/Tw+xTda7AdpvGrituXKM8In3YcqJHKYHfI
tfWYx3nN1oHAswthFzKOF6s0uYIUtza4/aOJ1JQfuPvBNxse50hM28lzHojNDY9JOwyrqMdmzeWq
vfGuD4Ubtzezr8h693C5/H7AVdwb0czwEZIojiKGq1Wj3o6ynlYZMRvrMHL0aRwd+mH0uidG5VRY
M2PLWN7buY8Nsy4aQWQPbyYqvm1rXLnUKNykVVPfx/H4XUlSSYkp9xktHeNIhOR1AfMrwnztp8G5
ksNNgwac6esMxiX3VZve5aTqrdnt62NV1dNNQOnOKsCXyUwblNBRSbhuKlGuoyHBuMB9ErEdSSiL
POH+XVhm/FAVY8GfLqg/2JTf7cTq72wn4EqYT9wVGxIk/CJz7vzgvmir7OH3QTup3Ic+pGyXIv8M
kvrw+wCDUB8oC6oPPmQAsMeGxdu9dg/FN93kUMSGA+QcGg7LDezYKaXBx8uicD8RGXjq+IUIxqUh
kajPs+3XIWKaYpOQ1zXhkitZ7oAHVgYGy6cQ/h0ajH0iXo9Yjm91TkFF48BUuv2ni8j32copFWKa
gnZgrDEJd95aQeQ8ybGkT05KC+WrYD3Q/bw1qpyMq1TbJ6HrP9lvp0fQ+c++RlZf4Ui8Kzi2c5eQ
OZJBkAgkE+M9oUrn2QjiHdCUfVTCNIFY2nDvkid3DIVz5VlwJQ3dvLUiroOlhzyZP2T1YWUCXXod
fvPLX8qEeOwWdtwJ5/j294FUulfOeLbMwTXukbPIxRgW7pd6qSetcVIizmwIjLmfKtwIDPpLkGZv
LwLZn/H0sR212r2YpA0uHJ1ZBNL1zbG+PvDlx17bL35TR0914AcbaUwI4mJlPGL7vPGYTRfj9aIc
xFTlOWb+3Aa1OMStdWyn8rMbjfQGJ3VCIyDxTAwLjC3RrG8Ms1b3XCDtXdb0DlbXSL0WeXOvSS9f
QbARCpYY3dEHEJ2x2J8xopsbMpbVYR7t6KYP0otZWtFj1+VbWPfhltShcsG0IJ+npNqzYoZHOyaT
wp4xccEvs8S7HtqBApKWbGrjUFRue+JaUG0IPzEemIJwySfIL7oxe02nergUCexNnqb5UZSJoobG
JQfWaI3H0rDkDn8eyWKmMB5rFCp5F10szescKWzGHkeqUURX9Itkftkd2sAlQ2c25ZEMU1b4gpOq
R3l7Q0SioN/AovXw0lZC38Rpj97z+mAqZ7rBYn8p7VLvg/qtYP0u0GzlRU1sKKm/u065AZlknF5o
WdCocug+8HoCGIwDXiKqlRwsIQsUh/5NK8ziHk3bl6oSY4ljM8IXXLCCRd4hKzMsdteHCtGQb5rp
/aQKohAAUTvD4jCbouQWPL06Vg4Wl+u7fh8wWJOzX2QWUm3lnn4f8plrX2K58/r3aRy1waZAL45y
MjMPUVg//RZIAYaXd78PToxEQ1WB3rUkTR+lKef1JeQkv51b8D0QgHRboTvfujilllOa76M2ZiDH
UkO1i9ufHeJlyDtJNV4SDEiClpy1T5kTShGaBH7fAtVh4o3wQis/OuuGE9gNnGBDrDErpYuzaO3k
mb+2HHd+8KAjJ4Nl0Z4L86Fo6mE/aMLsfj84ZagkXD1iyoXROdr2DCT/++Z8vRpVQ9qTUi+I2ham
e6M8ke073Tg7t3UxfSHy64g/DcgcjsdV5qf12iIn4C6fcxSMESFj0qkVMHbpE/ZwYnrk1M1C60jI
fvhijQhvSH548sYsBHK3qQmL2vaSkgKwIF5C7ZOwzo4TqvpF3ngFjVvQ5Nw89B/dy3qFjJcgROcP
F3KyIYcXndrGcR7yfpmJ5iaayl2qQudcjRlu9YZOFeIgxLmbq78fss4sGKzsieVgLs9GXxAmgHVp
X4asAwaLRIJCZtciPVpNeLSODEPsxQMD/jx2T0Hgp9/GPK0HwH9k6jC5ggUQ1Wx10lni3WvRpJvE
SbCNj+4taRw1saoEJDsEi9+phvwXuxaCOJRJWVtvxKw3XkELZlYgybbacDsi343r0YQUjfQCc2Ip
dwT8eJntBZZKXq46OCCTNbYKRdlNlNk7xqQPFRUNWaQNKOb/S9p+iiQ9RGQZgrOrmOEWxYxkA4yO
HMdfhWOhL5rTHezxO2cVzaVRbq/aPgQ7wbjJ3XTrTW67TyeM8qqjT4z4PxZ9bGWDM5xns9s7ftFu
VDDRDzyiT2WWtFBM3gDvwmiULmTGsPUtzsxq7k6tZjt1kMdDjq26lkuuiCS1c0G6wj5AtKejCxAu
jlDHnZ46e05P7K+fJST8RuTioKeq2vvm5J0mG49ISfrz9prz27kUWDGmXrRl6KXCYrnsK6a6ruIN
yCQnKt2DJetPDsy3oppeMmMmVr7o0lM1rNzsI6vb8CJ8ERwrQFjW3nbjqytW7NjmQQNODmn9mOJ9
zJMA1F2gWpvpv0mCfSl7fxHH/ikqinQNf4OauQw+44EBL5/k51AOhDpQHzCmjThW9ngTO/5Tl9Rc
wo6dOs+OZ9BL6+frkUBPB0NhH6b4Wsye2ru4uRhZfMhNJC1EJsGA08E0ZOMu8wjjR/O5sZrQ2dLt
8pWpXTw5D00eoyRGBLzsI5f4kA5Ea54zY516XnzuPdvfaI0eKrWcl9krECAOPdHFLkEfsc302/r3
dim2fUTCUF/4sBB9+lX26j0JTvhECUbO4LbKpl030t22NppSbLB3WLa82PvTupaHsi3gCiMQhQFl
n3wZAVh5LECVYOHPIhKECitbirq+Eei+tzhYv2CHHjIXqY9BlF3V0lra85cjcuiD4JmdUvWjG3V7
xiFCIDJw9+houMOTL30w0Y4C1KJ/T6S/5vV2SZZLcDRgqwSmQls0m2Lf0PiFdfFWnbOIHDgkZe0S
CHO8a5YdubS3flNVa5a+3pmwMLtAxtr1OXxEPO3TUut9yc9/UtV8ajqTmzBDa2wAm1QCmwt6Ee0g
d/AgGRdBOhwJzN4we5d3fsVglKID7D3ComvgGWkV06Pw8vpsi/IjNppTr9RwRAABzGZkj4nK1bJ0
0XV1iVctmoggFRXMxtYZjFOQmvUm0IVaJ1k+n1OBtBuYq16nxGWIyj4bgX0gUqIiTSe6dXKyOSKT
BBivXFcxsU6FEXw31HIuCN/GJJNKupFsi84tQlU939oiMhN3Os4/RkTr8+iSuIv+D5XFppyqaG+P
0Z/AfMCVrgqGi6hvL1xlbrwSLWBvgxpkt4nVTcTdG69V1X/im0RtnQhK2cjxb5zr1xBc5HbeE+qM
amkP5lno1CVRYDhQAItrYT2b2XbU08+o07Nqizcf8eveb/tX9EMxLEXyqf+wcUN+2OO8jRxYqdDl
NcrQ2IFkQ7NZ8E6F+eElJCY2MsNw3hovGu3MIuqIGCziN1tMj5gngHYtcqDJh0v9j9oQRIgIIKuq
B971tH0ZjMsUZt4iCFru1zXK+zRGLTx33SKv9RbNUmnZO8XIpGjTWst+uhOJnWzowMAFm0ZPVtF6
sA28SmqksLeBfrLM+c4ziTYX/TV0p+SORrJTbDb9BkjwlfEt4pzn2n4lZrwe20AAmb+hTS/FnoJV
ZhzJUeowuI8hXbwFLmLDvBtD66aQ8Vt6zZ3uKAJY/R9jZ5JkOXNl56389o8FFno4ZEUOXt9GvHjR
ZERMYNEl+s4BOJotaKKZNJCmMg20BO2ouAh9yGKpmFklUmZkGIOZ+VrA/fq953yHWdeKmSelyPhZ
NePEcjvdFaS2FYptWwvseD3418wrw3UelOipKx3guZ7dmDHOKZeq7McxmNaH95aT0uZnJzttXibE
waSnDa8UGYcOdwy5G2sTKmRcfRVdk+JmB2rHhn5UM/QtD/vXwMiNnasAaMSoy1zy027Q1ZAAXL7r
avxEnvyRjAbrrMjeos2YVABLBPdROYrjIJU49lH3mcTY9WhbxyundQjQiO1FZBfffZ2MKVaNDwR3
T62ZGRilqY6ZenpQOY0iXbCloaNJu2bZSrnOJBacmpmS7sMMz3VOsLX2jWjJ76aOI6tsL0nPubGd
EzeMonoNy/KOIv6b2eMIthIQEU1wCvXqZM7dRwPvf107XxHeZcjx3TkIbgY7QYNc7aaecxzRuKsx
0ps1kzDE9wx0nZrx+5h+9LnzZgo6EVqjLwkPw8GXoE6vtfq5jbULbaOzJyTnNHGIvIR0hLuk8xF7
S/NKPeLs5FBvYLkdEM5FlILtQ+MnJ0GThzreiMJzVDsPYxAe2giCb+JjHSEN4ZDLHEloC9gYDjvv
h3lLE9/FnuA6AVftbXJ2Mq7/BK/X2PSLaMyRgqkbzkRQNjKiM73vWsTyUfuFvxJbVqh97KFYjnHA
It93XEzAaMmKmZdwJlXgaqB17ARSec9hK4oGbVzHZvgWyl7tqv4hhY0Cod+Ge6RwLtIrKSz7mJB9
UycgrFJEyag4H23FsLb0yln8jGUVMOWOaeWN4DZjBIonUb/6KHSJmOkPXu6/ol+ql24AslgwvmZi
h3+qL08WoDMQwdDGzfIza82UFODgVNghbfWh406MrGxnJ/Wd3fgvWVff1wkO6rxl5lJgklQFeltA
0YtJr3bNlL11scW6F+do6kL3NpTLJpi3Whkz7vNgn3l+h5yY4LxQMPzjxEmY/LR1pMHlDGJDB38m
O/s7tm1jrbEpEWG7Vka2DgW2eqsFmU6k4LJA5bNHhl2FrkJvblBpkQcmpwiBiJd9EmG8jDxzbQaw
6GS7dywkrcx4tzLKX3DtIuKQ9T6LX7sqeMuq3lqPoXortTFZFqaGxC5zCkIDCO7o6j0uDpBXtf/Z
lP3XXEt27fgwutlr5aTdSlboFJMkOBrGk5aiW3EENZ+ug2xquUtHYNXsMfaQEmfYo1yYdPllj3qw
akwiE2Nb4cFOTjQBjnoINVdj6puTh8hiqpVYwQgjKq18b1rAKtHz6Wxd+3AiD7mnF8K2qoP7lUz4
CN0p15UhvhBSVgAYTCDUJWVKa5IJI8wnAh5BUoaTg6ZSrb0it06o/FKXsCIvkmuzZvCUvivL7jcp
02ZscWguhkrfa1byrUErHkDP0tAOzHrtRsPi0WjlZaosm8yAh7LHL2Ya/T0mC1jdIAajGMNAXGv3
5mgyQhjLZ92/90utQgQkltbQ4cOBXblxeN7cne7jqQYE2QpQnmG2Bl3RwRlxmAUOtDwNg5OibpOw
Q9M8yj5UBd86Ipp5QeZDeBPUNUC5JsW78Chy7Vy5jcFADs4pl0MYZj+aj3IutiD7R9VNxuWrPdem
tyjLwof0fZwKAxyk70DXafw3WbM8Ri5+Wr8yXyR+kVUZEeinJR8xApqDJrSQFtnI9F0W7yMlQg9T
gM/03Y84TjvpOxWCukXRy/bcr4EFILKmf6219AbLPaLinBDbttuqMT3njVtukFA0C9O0rroWNYSG
wBudeuszO7s1KRsOMT7Lwkam2jfxDZvFwk35kluKRoA8ai2iLN5ZdHaXYNby55IIpbpSt0Yn7jyl
vnTWM2aac33XYn5GrmS33ZM7oEoKEm+rO5zGKpA3sQB8mkdM5NoGvzmUhYtXJZIqUWhMc8adpH21
snBgrMJOrRrCvC+N5V+YWMHtprfItqF/IgfZUGKTL9BOqzYQwyqMIizcMZ1fkXR3ZmkMJ2GDfvBC
8Y7fYlb9pvsSux8+r3xnTXG5kqnxrRfDHZYjhDwDzaUpgw7headhLtzbym63uOOQTZn5sknIPSCX
BSBAOuhbKKd4620AWeQVrxzhf7mc2Vji6sM02Uci7I6ULacm1D6CpD1ii1w7ZIIFpfpE01DtbTd+
RcCjHwi84CJJoyUG3mhPei5tbVXvJh17uOizrcOEDKkwhSbisjPBT98Q8CApJsOrmqpFwlmGkAK6
0C2sKOmH3LIT3zJRwSggoGYUzmZw7sM0f3LxPmT6fYXgYVsn+YsWc1qqbbED7H9ogYTvBlJsmuJb
mCMcNwJJsIIFfrGLLBzmEqScPVZbaMwNcRhYliX5BHn7UZAnxkEAQZGnzEe6aXJJ1iZJGuBLuwIj
QAp9NpMjMQUOPPrGu+mNmoCR8QGH171h9Sg0qdhoEWchWYNPeAO9qD14mRkdNM14zVJvnzUz09D0
kPQIRQYlE4Fl3E5PI+3OvJ+utUnnMJ2QHztAsoqZ2Nm3c4qpKBadO6F0N2eFQ2Yka3LMH42a0bCh
t58TuFgG+3s9bm9HObkr3Qt3YCvHI070F5bDTQO6NtXGifWKkYFIxNm3OyxiI97pMi03rj8yiGhA
VZql2liT9VCmzovbciGpeODcGfj+qhb+ITRQuw8BcNGBRsPSGvUlBFBja45MViIyfQqIBBmhIoTd
aVDUJDeu1twUIYRG1wPHN00N5zYj/PBr+gFREPC9wuJyTSoYCQAgqXoOypIhDDAWDt/6d48MagRk
wb5S7ncr1dAYIxAQGY6Bku4emSs3cBC/9YEkuoTQLD22Uz7WEReIyxC0Vyg3eu7+dM5zic12jZT/
WJD+s3QtwcQ4brCFAC6YAutSE9fHo0YcEie9BfXe8RLIp2pzTOo60MqIoAKIIuLUB+1xppU3QanD
H/QDIFYGPecPzyijMxJmbvSngbRI8kzf28r3YU4hlhwC+82u2PDpSCOemS1PfMlGcpNLJzh06BhU
2smjOQJGNVvsYzHQbNx13QqAmbtyGmed+hkyej3RmaDT1cfWNpSsB73OlNvrAkSvECLH/p7S0oSa
w4AhWJvuu0MG7YZI1HApB7K10K2UO0SWC/xw/SqpBQIMp3x0GW3uG33G8nJf7wFirLN2EaVRtZUc
TrF7cabz+cbXobmKy+JbZLTdTgr4NlGUAZG2GRGO3wJHg2WJXIWx6MqCOapy/84P0vyUghvNDfcy
SFpDDcc8p+/SuxRzLWO+PZP9qyI6p2rIwbOCy6iVM3xIvkfhFB5cEp/NyutOjcrI/sEyrYjp2li8
RVKlSmthOGTWFvorcxowbSZhmp1CSGhUc41gWs0qqipOZl7M2Hnaj1XAmEHJa07aRAZnknYLilwj
QtJJbVuTsGdy7esRzI7OJ6GX4QUWLHfTFEG2w3F5H1k+iXGZtdQ1nt0s/IMWx2QbQAddei/MEQju
KNAnmu0+FLSeuJzpLDUTDsUW8BB6g4YdQYOiEPcLW/Ms7hG92FSF53EGGOtl7djnKoQ0jq1T4PTq
vhk+pDeZ7lUygIeu5iZEyZioc5NbqSmi5y3z9OOJ+5yCVro251MEIAx6qj3nFu5EXLgC0UMFTA5I
AosvLPHrWCXaptApWizLfjNrYik7qiIWhIBow33kJC+0hS+gMMAwmi0R8HosF7FnQgiYoJ4i8eKv
J7TRfv/tH/70jx/Dfwy/ysscDlYWvxVdfinjom3++Lvp/P5b9c//9/7zj78LQ1i6LkyO0bqNd8n0
XP784w3qVMjfNv4Diok+9dBTLNOoro8+QI6bBCCp79D6Z8Q7nCOAigEwrnWknFOg0XgzJ4OmrkWs
miVpZvoAf+MeDWQvYUcj3bX2pOFdvXE3dIm8VanwLq1r8yZlgcfemmUSKrj9O+/D+/l92Lx8w/IM
27EM3YHJL355H2LskyovQL0Db9nolWp22LrVwoxydYFdmwCjtcuVyRT+rk7SbxAkkBnnzdk3Pe2m
FoG/G6zqvU4H7SYSG0eW4Slz4/tEiPFAnEEBJkKv1xjfsJ5gABVGr917bhHcGGMBAzFqvdXffkuO
/2/fkun7lmmZnL08y7V/fks9+wFWED9eAzZL+GCZtOecMJjhxMcwyPRvemhve8pX4oAiawX7c+LE
1dzBkMy+4r7eGspjacjTG04F1mDYt//6g9Rf2gJx8lh72b2btf7px48JDMWJdn2DSy8bbHUL8pAm
MEr7h/notKzLyoHMD6xJKRKI+hyP2dAMza6smqVs8vYi9TFc2FTw892UPSJT5ZjledOBUV72VHlc
PzQgmEbHw741u4pWcxLfdAa1UxaRNfXjV69g0Z+cDCFIlt86uSX2eWg//Pgtc7pw/+OT/oef7oLm
x13xUfLu4zBqf/n1T+f4Q5ZN+b39x/mf/d+/9vM/+tNDmfOfv/lX/p8P9NPj8vR/eXmrt/btp1/A
07F73nVfcrx+NYxD/uV2nv/m/+8f/vb141Eexurrj79/QE5v50cL2TF+/8sfzbe/aVh/dU3Oj/+X
P7x5y/l3f/5P/+3P/+U//9N//9//9D/+15//6//8N//y661p//i7Zuh/QL/H4N1zhS+gRHGhcvj8
8UfWHyzd1pnh6T7cH9vmGi8I4YtYW/Tff2uAwPM/3T/4OOoM33do3ru6b4nf/+U9/2UJ++dv699f
0ox5yfrXJc3xcG/ouuUYvB7fsH37l6WgDkAEmobYm42f36sSdqQ1FA+w0lKyjNwVhXa1yWeTIF7k
fUoze2jfvQytpWqIVLC9qxTkLO/+6pP7dxba+ZP99VWZfAy8PM90DdueF+K/WmgdwwC5k/d73Gr5
3kL4hzCKGBqtvcVoABJR18kPEIPBOQXuhGngIxnDGilqAAwggNr3t1+Pafzyehhs0tH2dEKzHZv/
/rLwG0JTAezefccUanRCyXSUXJXQKe7dIdzYnEqRG2p7c9b/MmMNNpp5alFir22Mywzt7KsNvGVW
OZlLo27gKtHuS/0Jua0+PMY0rf/OC+b6+OkDJGiD6ZlucgByDJNv9+cPMEAQYonJJrxOa5e565xj
OkDroK1HoPHhuSZDepVkw1vrQlo1czB/XQtfOmarbeXkwxS0WE+mc5z7LVbzstrEVfoRMxtaMvi8
/O1X+/PazSfLi/UdQzgOF77Bp/zzi0UAVEovMHci1XCywGxIU1y0tCsOlmGSghKHwWoYnv/2kxrz
o/71lf/jWTHvsxUZjiv0X64xY+q5PR1jJzrPOdJr2NY1U7aSXjENbGq0sG7fKsLL12zv8/RV3MK+
SPTM/ztbl2H9erVDDuVL8k2dXAbhecYvX9Y0WqZGLtKuzii1VDz1dK5QyCmVYjRHM8VB4lIUrnb6
8UOhtdWR6ywK3O6rJtTVFgToDQ+8TofB2MYQE7cRdpOF54u9GMDXJUa4FNTZlALuVjcQKzS0q/DD
wa9GVBRDjmUePg7lTU6fFPPQXhuNfq1ZqHG7HqjTpGlXjECnhsymJ1+znhqaZrDF+60dxdON1C65
38HWKUkW9HPCNo38ADs5PukCL4VpyFNcoaeuFD0j1SMan9x02/fiNXAsuSNK46aHdXrozKLdNkK8
CstTW8NPNHrA7UZv643Bc3lK/yCWudzKNtwTkBAt0wls/6gTPzrppzAeSdztmmLZk+8Nm8hEHoYd
yLHm+Nx4pqgwUztZQreWwlWkL2GDAbTafqbeR+Nn/dUl+wlUk3vhqb8nsr61jAq4xWwpKzu1H3DJ
xwYi5rC/BilFNuCtHAYnWT+aZT6jmBt3FqyLWxFb6IuCqFmXrL5nElqAG6bBbRZ0/GgxHpaDXe5c
UmSQYxAUEtedfRnT0NqOJo7fHHrbxXCQsgXltTcHewMzOyaeNCfpqabRpMJ0uutSua4soosphN2D
KaF0m05NDVNXsOMMesWcI26VG7RLu/WZw3NjH/7OTcTL/fU2MnSde4hqkhhO13d/uY3swLVtu822
xvhDNl8cqZG7WXWMStf0kdZk7aVOw2E7j/6MIEHwZ34i1aFD6DAjwDZh7Ti6HBOproEWV+hWa3sh
BYktDhGrYbp1JlB2dZF80rjCzudqxzAnaEK9BTD9FiZno22d4x1iRtRlMYyZyNpVHs7z7MiyfmDC
1W/0Ut0n1QTZi+QkTDoKb6U7mU9pVxc7s+MzZ8MJ1nHVPzNLmDLZ3Kiy4OLXT6aG0klVDTGCoNgI
8bopioBpwhDdtti5PZRMld4eCw2dtV2kUPd88XVOsI6vBcIAEFwzeRKTme7Y4AGaD1MfoaoWk4G+
XENnEROX7tMCpAIMSu0jd/X7znplyv8ay4eBfRnXTHyLzGWnaTCQjZa0Ex6hz+ytW7dqmXRDt80e
eCHOokJpIIr0cYbY0LZKUaHo7n2umWduX9K5e2Zn+QDEkB5A7vmfjLBpUDmM5i3bPXJIhe6A5AMv
S0dQFD6LfnoL6XAJvd6hJoDm7Z4b5AjLQCPT0a9LDphQGAaj3Jlp/xzp6rHGGLZ03DTeKqNe2iam
tGkEWoQ0b40O5po7IUYQlwHP7PEg8W4PLsIs9M3YlvrO6eTBkGeGnPEyGI3nKcUH5E57jljNWqRs
W4AkdslkbntttgxNWbMRlf3uTAYWsAhvWfSCGthcpEVAcjXjg8CbblpCuXEprC2pvBM9BndvOs1a
a5KHus5elcfaBcHqGUBPsba84nsgcGaUTswRn8DzRapXB8Lwdg7dqnVJq8pM7z1y1OjehJ9J1z/A
F9rHKQNha/BS4lrRbdbkma9id3S32KQQ5ZW4LOg/QOxyGONxCU4hSRWheKJzRdYp/sWR/KnEED2e
4GSVCDyFvcn3XI4sD2Bjx1H7aib93oqggRCPRihfuXUs/cmxaBq1PqpRuAJb2dSbOqKlGrj1IyXc
QYvkS9O5AVIYnkAIF3vMCWw+T27CE2vj8pCJd2fsuKQ8aW5Mz4rnEFWeGWMjqUwK2bku6FxYKEdI
z2zhssVCPVu9NS0HGwxTP183s71g6+sm4vsMW13W4ai/bWZDvi/RK4P6JWTdLrx90OFErN0g3Uoy
dgzb+ASiwXC7ji6OJtQ6z21W6mbcVkXhPDfk38jadp+ElPVJhANYc+J2uk7S5RntcRNMNRdGFjKG
keKU+efIKr9beqCfpnAXBc1tQhDMlqGLtjXT8akE6LnqDFYODFUEaalNaybfIlLPiYFjyhH1wxt9
TE7pRolEhyK36+ipevULhoaZ7kxKTmWdYox5Wx9YRuxkOE6N+HUaP+cKe+c2VDADE8WYs/+eFrmO
ComUPgWFcYIeNdPakvHWsrP4qCcOAWVp/5K2vblPgk6th0kiUJ/KYW509ydC7b4nth1uJ8fb56Rh
blOtRwsRxefB4vWnIniCIcOdJ/x16w17L+1Z5XBqBaODPZzGp+N7wTacCbEpOeaLorDOrtQBIer0
0QbEVbI01Mo2lL4aJvecwNxZOL3AI9tYc/cT6d3UcX7Wpm2Gsm+dGdGNnVh3DCEHGthaty3qHvdN
VxxRed33Hv+PljN6DQuzW8JQAVGNj3Zl68FLgpcUPnT86ur4ukxGFVikZsIUdfGYvvsokRMvVYQR
D89Z6OhbTY/PIbCbeeteGIlWkbJmISBiBJfVEh4+++/wrSHqewlltFrmOZ40qSH4GD3eX99od0GJ
+IFBH3qKwmeJZuLbWueMLKe1X+ZXu6wg+3usjikD1TA3vZMGI0ILJv+CAuvk58hUFRv0wjPNTwHf
nSqzYNIB0s9vIntbi+G2qkl5MQi/IhcNNtPE2J6wB1r0z1oB/StO0KGK7y7bwMaNcYsZ8dKOvltc
S9kwr4umhdykxiAv9OwG39tK1iHhpo08+G72burldgg6tNYdPFd0ZCpYqbq6zcP6kYSEixNO+FSc
N6yb7iIbrGjr2egMqXCRWJjqCWYDgF/nuWrynSolPU+7P4S2gs05vdI0z2ooRm529UoJ9J6whvi7
5piX0K0ZEVDOjSolu0NhbLYZ9C1UNF2CpGG04BIsyDbOCCJaydF/zGyseyqcYPbXH5iPSZtywLv5
QzlnMKB89OQul9W7FdRfiXSXamJNztXJ0eRO6CGmOHBw1IkOhv76pbAqYlj4UGyjT/YFGaMVuyzA
BZID7JGqLOxmI23zzVQwaPquJsXS9M6qcvCDiZqvsQCipG4ydCgrY6iHtTcO0Ihqc8DQYIXbJqeJ
q+mE2KQpMDhuvDSZcGiHmCDcrtin4/QsCcKCnIoGtEJEE4ROi6YsJNPResYiGW/dEcMr8XQm3Qi5
LlKf3OtuKDDiAS1pVTgzmMaHUgEeL0uvQn5WPvpxDEM2Lq9GqC+cKIQBCW59Tf/G2uJAoQ8+os8E
Et3Z96SDXQlc7taVJGs5eh9jli7c6+gofWdrFwpzWG9cYxg2ZJKiAhP4BsibLPGbd2OgwZ8h5116
1R1pLBXjc3F0Z+no6LmzLiJRpC9SKyD+nTUmiJJ6O39GgJId84rUTJ3wuDY1yIAn9hqygXopdAAg
0rqE1dCj0kRynrJC29xD7UD8rmc+k4ldL80E24Pqs5cYP8WmZYSrmvUgieUG1nQHu+3B5rQOnM1d
u3oodsVA+MUMYKpUuQsqqHBubDcndvq7uFHf40RBhhRTvZEgLUOU+Flvp9zADMA6F90lC9VZ6ze+
lVdLDIdiOw6esQSI+6xkH661HDqZGtoDYvc5SjU8hDoR7b3OViRxhhtavilwonLtn5M2/F7osbZq
bUk7nCW0K1KIDhDqmt67+NjTuu4WoSIBSFH6vTaY6CEPnQPN9l4hP+2OGkFWgiov7N9wnLSoQr98
5ZS7WCbfpT4d6O5ggTJQsRNpw/Fiyj+BfwtsvQwaLf2eVbc/1C1CRTAZikvdjIS9EbxIxIio+Xi+
4tZt7eeWbduJ6vwcVsxgMKfe4MffosEwFyUmkj16nydiBGzTpHCwNwYHh6Uktepcev4Gw9dTnUeg
mM6JURunocYXFwdCQZ7/KPLhjPng2M1ZI65uouNUxINbE9V5zsAKcoVYjXp6jtABjnaJwQbV9ZYV
gApGzxqGlOmmHDEJFdr0oAgZgwNrVVdeOXkENcuIVn0OzLnvbTqvq4bByd6fpqMzhvZBjnOYq0au
AiUjgycIZw9T3948TCLbeZNnX+NJq8+ySD8yANxaY9CdwlG2KkvtaJs4VCNj9gkm3Y6CB1MWhdiq
BOsCzUkr15aGmNakpJlGhKRBQ9Jj4KCyZIwSbEZG+QdVO+iReskhWq/2OnqQA94oWtn0Q5KIrsnC
rmTFmNCu6oPr9KT9NV9thQRfHzt14Ar8yICa4AUNV51e6Ad0lvohICQMyhQmdV0Cog4unR9pG6+t
OpQWaHFqmpCHtCF9iLoKmaWLaEHOP+oMMaCfgiseDRQcsqsPtPbpJ9eYKX1I0m0DTQeOTA7IgUwV
s8MF/ePXDEr03gY5WBZxvApHBy5xAHvBlqRDRcqqCZqetm0GJ1UbGM3EnDcyfXoLuNgWmaiGHWm+
BntBYB8bnGTN/Fveg7GOazKlmhCcLqaLYRf3Bbdb/d0WsAw9zPW+aretWdoXFpFpY2b9Z86nrZEs
uy4TMa6EynG1FHwTjY9OaEgQvjZopY9Y96ZVYuQPcADNBY/LrtuvpTWHwSnkkPhdCRlqxM2PHzj/
HyKH+T1ENg271nbQyhy8CD8mM74HxPgjJYrslOTRTWwP/jkOBfwaVm4dc00bdyojykSzuLYbotmb
+OrZLFlpJj87wyD3Lx4OVbpLA0274+ieGvk5GsSL6uW+1axLVaVXOCYX1vSz8CByTtr4WUzspnaJ
8LqOqe8Zg6vcaTaTBw1uGNPVIHAfa8M+SKzlHG6xlmDSNCe/dTnorPIoQ5iZ4h8jzc4yrF08pijI
w0FuJV4BxdAtLJis1bcZeUsWl0s7NK9GHx6ryiNodFQbInjGzeT6O3asZeCN2doPSBQWBSRzO862
LkljTQ47zMVtRBmi+8a3MKZ2CRSQDQjSi/nhLRyIC5ey2ouMC2XiRlPGXVqbl2HI73FX3NqSHcy1
6vdqjF7RBgKTaz8YQELTJCayyvEtGRlifp8+jT94u1aDrixQfkohQQ+UJrbVkXKeWSm7aB6ePQ6Y
bVWdcqvbFK64HYr6AXxAV0W0RWT/ng0FIBKyrIKuPNWG/uiBE6RivcGaTchiiZCg6coNkpxnqyXt
xmdpZTZsN7ft6D765jMRTvsu7luY2Ez13TP+H4LlJ463IRvvqFHR9FW97wKN0Kl6uLds/9mP+mc9
MZ4MUXLklgdS+zbY9WkN9vAj9GEvMLQtPMMnxILmg020wIqOyz19T0jyurHhSN5xQOTqSRww7VFY
vUgreiAZyQfHiv07TozPQK/fI0v70mz92fDhnhYt6tPYp5lD0kk2NHeMiihux5KN2NY5VQ9LqMix
k5zHCaWsU+sQ8xCchEMSUTCLfTQR9SVK48zA9SoQu6yQoLxW7nNJIN7Kar3rnAi0Vh2U+NTbjgL7
JEkccE609gyXoFXGuuUx9l2uoYQxg2sTeHelGDa6Xe0EaTvHfpTchmBt4pTS3mi0gUmZOgX0gEYP
vWmczOl0qQYLAErmFJn5CbJcvwV1+WZKrtMhbCF1pMgNewM4OHgNDQJF7xbqGHq0FnJjtFdUVSFl
JzN/0XfinLfAiUguZRuR7zSBBGMyh/SdyX5VmuQCCxJJPRgf8nx6HZrYwLSBBDhse8p6cgTQhG38
GRXZRcRfOOVA8aLZrxMZpWgtSvuxrBG0ZPrB600MoZI7yAZ3ZNsSwI5ELoJ1+LHpyFhK7SWIPWSD
EQnXYevdYzK7aZuOsGLOxV3xkmRReTZM7bFNWVg1ieAkmdA3BOHaqwh66yQJEPVUXDMZOqusmUt/
du1eoreDh1UXCmaIRbAOWgXihyj7yAnwIUXaJStURY50gUWYNXlZepS9k899ossR4JFbX6WnJZdK
JY9TwcWDuZkwoJnQ2Jr9KSdIt463TgIpxelJjcW3Qe+KZMVd0zlfUm+KfZOCj/fyeOuHMt4mMD92
fgNw1OxhECGtCHcI1nEUko9M+xEcZYF2qywk8i/UDFYLGieWPhE16WfT3DTJY2kufKdWa8MtA8bD
3bDyamRtZlBfUQxvefsWmmrC0qIEE3xUsqTnUdlx4NbzNSMqgAXgnUlkr4bLVDItMOzUW6PgQVmG
6ZlFbW7MOR9eGFprpZk4GnHYbgj05iLEUjzE0weipnViNMxLkSqtkFUg00cDbmzJORs2lsrQqHa3
CegXrIr5BhPsKawVh4FkXJnyB0bUXXdtWx4FU3Gq1RuN48LQ430gJrHvSDH17XzR9mju0hl6LBRy
ooTD5aYOCEU1Jo90VNfbJTh61hMhpTuUSeXCAmCAdp+8NQS0llPCcAYoQuUOv7+q06vfclboCSKr
pVvCmOEGLq27fgrHtd113wpPwcgAwbZpsB2Fg0Ja12YxUAkFM4psD78xn/NMOWc/a8/ACT6qlvca
Bgz4Cg7ktGbopxcpOqi2AxrXgkUnhcPBlhfstMq4jo2e3bdB/p6qJl0PhIauKn3EvGJm96MmhoNs
hm+RQolBKzjbSbLQyf/bkzpwHDH/LabcKI+dK17NTD6ZvdDYjOxhnUoPFbUdVBgpdBRtavjW9uW4
1kWiDlg0ZjK/uIDBShj2ZS9hGpdbj4ylhWJz3mhNxcuvcV9opdgSNmUdsJfdhaaDt5Ibez1m/Rwj
mL5peM35jFPYepqp9kgSo4UBb2sUXncDShbeUVrcRYFG11CeRD85O6cnhiVDMO5UG905OC2PznYz
grH1N6aV+Uf495yhwUkQsBo1xxFNtUynF1WRu5KssrjSt73rlLcWqWccRTkwKPJf96bJQA0lEkfC
ubhGih8tUWqDZiV9PCMKlVRB86kmo5siKR4XPZHl48CzFw7kfP87xLwhFvzq1dOBFAynm68WDdoI
Dz8LkWqDFTHZDqOxyyu7vtB11izulIEJqgjpCjSuEhulk8VNO+RJo8be+gkpwFZhQiS3uTHrVqpt
KnH+hIN/qAbZXmsQj5ApggYJ75wImc/DRJ99igY74SY1TofpKwT5tS0qzABBzxE04cCxHSoOaCqs
Ehq9uraOEOaz96Lt9OOo3gzYQO8iXN5Qd6o7iU5vRV5DVBfDrYGVy9ataeNFot7XBC4tXS/6TG0z
fJ0SpGfNoFAKYS8jyiPZeA0nkaQzD/QUO1UXx6+gbgQxB6F7TJVGM6oDuCRz42LX1t61A3+jowZY
IQShNcz+JKxk2gxK0alMynSbpy9jpFn7AkEilijgn76WMxTo4i1Y9N7Hq+gnvQsb3WIBgBVSKtTp
aVfex2OhH9HF4JPBy6hwry9+DH8IziuSdlqnfTBtDME5hdC3cTEkg7Xf5eQ8urLaDBFDW9LFGdwN
GQe7IF8nUVdtML0saZ4dFLjqg4qtGx3z1M5DtMeN2j7a2mVEsbOkfxZddfCtmxxeKV06be1pJK+0
opI7khjOdTty3npTRUnkDiBVa4z626a5xn1wrZPiVbixtYLh04TQ95s8ugxWpxa2zSbfpMxJhbvH
lDmsTGW4uwF7uNVBzi0jHePeSGXlg+cKjHTnEv/M7FExsCcObzW7tO67AiYYyRv/h7kzWW6cy7bz
E6ECfTNl31MkJVLSBCEpM9G3B8ABML7hkQee+Bnuw92X8Af+VS7f8uiGJx4kIwFSEiWSOPvsvda3
dm6luldRpr8Drg5blaIBwIHRrGxBgoSnEMPdTtkviaqykWiVeVz+ieXYXCnng1n9NJpgYd0Cplm2
bj/sXNfZlKLfhuxi9qXq9Kcm9RKw802xkGb6ZZNq8RJaKGMC0S9UrDjzBljLHIMavelqDCBvQbRT
R16AtD94VjhuHWP4kTYjE6VhEITCCymjAmbXLuk04WzZK7r0phUKGVQ30FZEg54ZkXrr3vilQxdy
XZMZVGqeo61blxI4Ey9mGYmPhh/lMm2gS5tDJpJgJ/sqcDat4jW3BDerpfhrePPibIqecMKG7pCF
YtWOUOQ2dKn4ML6xOSIC80utaPgFGG8PalcdLQIxsOUTTNjZv3xiAEAZtWQOxVJurQQgCaz5mcq0
gy5KYxyETki0Hi8S20nPLNSHNPU2uVK567RjKJHjQz9lZO3qmXgLrJpmVpwexopkxhbmZVYov1yT
EIaiH3eqxN0A5Ayl+xpxvH8A9+5Q/tfVhcipX32dVbNWk9VSGR06NxAB5unIwlDHavyqONDc4it1
jzITxriUelCxGBi3WvjbRvTDvEtrago1aDZd9gg8Y8/7Y2HHdbyWObzA3h9IqE9HgtPUfAc2tYTS
ZylbmpVcPNvO2REz2RBUC9apgOIUYDvbuz671zY39D1hK6PDb6q7674eBhyHCd0NviuMlNgHeOao
DRYOtdjHRRcR7zSHLE7kVOY2h2QgDkLwcr9ASAl2Q9zv09R31yYFyBo+1ooUhmYN4+phsL2blU0O
zgblJCQd1i08eXOjUj+F3xlvNb1DyqjqTwSGEn+gkSx02nBjTzZGl5dMv7rap+ISP5Ew4an7JhUV
dkrTV71t6CYkuNiavlaAYK1BKRIOb059UlDZQGdoZEKcyl6aEMPaCCn1qEC3weZskZbZyO/Y135F
liNWGOlbrDSU3HXDKlJGbFAGY6u05Rn/AhmyBZI1I2ToUyVqdcDQOWfjpGwJplyXcWZfq0K9uzjD
zwk64mzrhxaOz7q4pqPewO2mABv84mDXsjoPksgXoelYEeHzwjw3Ad5aifVSJIpx0gX0l5J2gCZq
KK9AWq99XMnrQEJC6cn6XNZkR+Udk38rVIKdNJ2puZRoV6hC2lUhEWqmZBFrx3TIkEw/85ZZWt6o
4hsJBkgIIZfXkGrnGI41ebiZvInN2Ap6cG6i3bRpFuRF6vjXuVZHMD8MJmbFwuDZ2kb/mhBx/aLK
YWtWdf9qWrGy9TW9nHuLNDC6h2HZ3alzet5yY9k9NMuDPj7yrJ/3ZpOkxgXIQv61rcw7P9I3gefd
SH6I/wj2caJSH1DuUIFMzdGqyC4ZtqUJglEPNN6H1LygnWDnYMZc2YqNUSgIMUXFlVYd989x/39J
+/f/our7T2LB9e9iUs6JfxUI/n8p/UPw9b+Vwv+39O+//ff/+Pf/Men+/ue//WfdH1/2l+7P0v5m
wqBAMqybqNdoBfxD9meqf/MYuuqugbN6ugud0j9Ufxp30anwGP/oNOtsvt3fVYCK9jfb5hxKN4Q9
k2TF+a/IAA1DnyRs/5RDuTixUNzZFgIsZr+uof+LgNbwuaM1ERikNiPsgRybOcla5WcXOLT3XcU9
q10jzuCxaWlMd/CsmaaBFDw1RhFfvBb57PMOC2onjTpfP9Sm7V6drn5rG7v8LLsIjVWkzDq0hLvR
ke4b8sMVjDHlw9YqOvtw/ze4bMggRODK0OfDCoj8LCuEdM/TSTBsDbsbbxh7GDCHzZZnnKxNKaM3
oSqfcZD7P8qgnBPsw48IbtmqqxHhpi3SCGdM/DfoQ6tODuZHLvAS6vSXwY+FyzFrk6tKpNAhqYuP
mrRhLRnyzzxKNVB+8AEFCQTLAscdvIlBwesPOZjtCuhR3Da72PAq8DuGuOeKf0s0CANWFb+aXoWF
n199R+tagBSlYY7OyNl1OeoI2pjhmvU8o5NIp6GFU2F4WnI08n6v4nn8ibWpw2EEzS3oo3pTyybY
xGbm37QObZzpJvoPIXsnFpHyodTkDbqV1u1KJnMvnQFekwGX39rOt1v/1EMlf5P+STeIqJs3hxQP
XGO5tnfakaA1z8mWBJD5dzcfH8/HBkDQNd2XX5ZbS5YOVb4koEw2SmCw/hp9dKmH9kSaKSF62hDs
DLTg204SxGO65IdnMrcIPvOHOwa9fI6x38d8l91dlLd7D0zGAnmGflGTvF2OZmae+6jvV7hGvWPe
K+Y6ctOMdSKBho0baGfXpIM+D593cM0jLVjVvWNjxv0Klrp5rnKHLGurZEccay3ljmLdhBoiUJB1
eC/wSM1k79bvlgTjCyXCVi35oAWu4rBxxNUuLYLMU2ZIXalomzEbEyIJzOwgIGWvdKsVL03ZyUXJ
n+qN15ZVNzb1z1Q4pKMV5F8pDz7i+Brtzlglmu38tIPzRw528N5RMLCAAx1lqzku+dmFgWtcOlg4
xzbW90VvxbuxEfFWgQtywM3srsyq8s6OMgQUMV19MykOcEPFKXvjAOoCkcJfEFyvZO7Zv6WSLmIl
YXTeGYdUj1Jic8xgp1uS0K0++CWFm3yw8aFwbKPsTa9zjDh1MVy0joqyoAt86tuABTpTlsLm7Vz0
DdGN1tBcKs+g8hYIpciXePIHjG+vHrfCMjAzes7GKbD442psXlI/8D6rAWxyCdbgjegnYsx6I3hh
H1OuKyl0UlRCY8d2O97URuucGnbdy0HLwpPao1iKBzzxwqp+mizapYnuP8KaOCe9yKsduaW84ybJ
XVdVPEIldUORwYdbCw0TIA3ApqVDWbilu0u0MtsgdKxObaIby1xaxRWYlDXH3mre7bKihZ9axldh
GCetNEnuypt3Iot9ooNkTCkAe9kiiYrBtvedxpXzkIE9BTIb6UVXUroaha/u81iW+wTD1RoRlPHi
my4Z1tQzD0YQf5rACH9nrTEbY0eFDZi7AGcM9gbmqM6KrFJftWTkU2LV3cmGu7cxAHYsKhPhjSly
78U2K29WWxWyxJKhhuPJL+kY1SK2qgG4Zmse+KSY8Fi16hOmM6E/jv1jZYyuqUdseJZpsQ38sFh3
ehm+uaX2qVZsYBieNEw7nXjmD2FwEQLrHSB0gtsqffgcayAwcKqCSxB3Dh0i1Fn/codGs+Cvr4jV
ZPzrK/Sy+Ggku9Ii5pl3Zf0dwfT60JwAiGuQYIXsm+TDJqywcKPgYRkhVwCVbMC2dZIPpZYORYw/
HBXNLF+Nctw+zyOuKNd+wczz+d3gXRy94IucqfyE9d+85SUIVx2e9kpDpnZr0tI7mIHx8bxTnx5R
FsOB5ol3ej6gch3cyA1vFFK0/gxO6L03zJPoH7jWGQl+cR2chn+c72tE0EQzV6hHOTT6+tAESXuz
/L7d9pZ391SkWRlr2MNCSsYHxVBWpV8H72HCElhi9YJjGyVvJS0rQZwyG5qeYv75FaXD4Mz2wQg9
D6XhbaxeRZtY9/qL2ZeP5+lWlv46abBLPQ8zWhqkNcvs2DqV+Sjuz59Gm5TGJfgz8DyZNq8COtht
1T5EAzONDbS3N6sAHdp0PkvLl4Q50avTeguQGc7SH4R39IuRDbeKTZK4z3gJv0mlZ4xQVvfV8q0P
W/x5erxKvCD5CNQzpPT4l5oxLwmC0HqB+4pPCYHiKu6L8q1xm88WrO0HcJrrezj0zb0lj+6aJtY6
Rt17Z+ZgnhBAXorBAiUW1btE6bUXh5DsVSQ9DQo0KjnUjME9YBe/cINUO3tZp6wjrg082JWoX4iC
rYiauw4efeHEKKKPOI7utKxot0f9+NpMFE81/o2pqSCOp0vecreQSxVHDWpSmmYFY/o1xZBycXUF
1z88vi+RmZvRsJAZZOVWR2H4hf4F62dlh0B4LRVCJhfCtrSt1zgoSggDnXVvQYkBLrecd8thHkyW
b/BVGdZ7Y4vyh37VKRSDWAHxtPZTnAhtk/4TJ9DIIsIyD+slPFqYeRdM6cQn7AF2QaryE0peUUP2
DGxGZddMS4Bwam+PoLbfDnWvbDPXbPaYCPJNgArtKD16viTammd8mtWykHl2LQY9WaRx4LwaJgbU
vGu0B9EUrBy8vJ8iZR2EePzDbnBXqJjU6SNMoii0J7OwWaI9KiE/sKDqOkNdGjTJ1bL1jVJERAYz
YlaqRvxGfbWvicr6paMmQOUpfvWpPOc633dI+ktepM3PkKk3ouC8b99W3lrPab5tpXsfusz/6uLo
a9CG7quztJ8syIKvOB7/aInoP6FGRnBN9OgzjzXkqeWUdDfAJZA9Io6or5oD9Inh7NcVLetk7L8r
T91adl0/uBDFa02nYrNbbRPlRn5m7lQuOyjPN73C8ah6TfFIYHBgzeNpRJF6MlIzDKDlTA3hCXut
gJPSppW1FPrNyVrrMy6pegezze/szb15gL3+ag6RuQzspjlVdjyhlrS541MFJY4QuyFN/E3S5z4c
Q4A3WelZZ7VRYhDitnJl6Kax6RPBNYjpm0wSXyMW7e++vsCYiX61CTouBDn1lStuOW8TdumhtFqy
ypLu4Y+55J0fKzsjHbqH6mY7n7fitVaotmuz2j4fVSdtshcq6tLnYasymaPZaa2fh7w/gFBUYEuf
hyTGV/ydHsSnKMibMShTLmwFER03iboIJkND0qXd1e89alLHgqOJoHC4Gnp8ep4OoRJsyjKiqUFd
8u7RDZ95IF53KmEnDQqbY1VX5K+S9vqR6ME24Cr/a9D8d9TvyV21O9LaIqvZ//OhFDs4CEuoGSEg
SDn24a9GERWbhwgkpGNXG5gUGeKENqVHBBzp+RCX6G11MMaPlgTPBe6a8eBUWHB6+pKLlGD1T0DM
8+dDgx4hbarRK5Vg+jdBC2Wky0TyKtNyz5V/aTm5d48jL8bbSduYutK7awP5y4Q5tqy0rI8+PehP
NTyyfqdQjodhQyJAsnqexg3ACu8N9yCok52fR8Hyr/MjhTNwoVeiPp19m5vKX9+G9LkvPIfOZSwS
OjMCaTV9thxiZQytB4HieSQ3+KwYgMxET0xPqdjXwNaNTVwNNXl2enHnu1E76mTd1K4s70i5yyVi
v3at23F579l4zfW8FFtsqL+ECoWQgO50GTVmv/IqUb9GnUvd69BjJO9IvCK6Dy62l6yIhBl2fobQ
yxuj6mXA1nFSaw/ML0foKwva6/YBhG1+8NDibWv0yTJJ2lMt2/YkEI6f4t7FbcyQ7HnewwLpMrGC
DRRBX5fViE6t9q/Pm4IOcOcr+UtsjtUsquXIn0+P135FpZtj1r65wEtvk9JLsytSmqYjzTLrlU0e
G31NPVwFaRcTEjn2G7WM0qVWhd6j7TCFJxVMXp918AHZZaaKMbrDLr2hMx02Y4nq3GoV90OvmGto
pdaffKInLjiUvrMa0UeMM4O4v4I8DejjhNBS5UZM+1WZxh9gRZsNiYkmReQYfzh6855GSnOJsiF9
GRxAEs+HxbLlOgClbh0UzcasWuVKtjxcA9JDf7nVfSRZ/AcPNeJHUPsvddOCCFRanYgidOVW3pob
X+32z+eDwMlayhTQhDDrDjoDIolJmwKrbIMOhxy8PHY/GNJsNFfL3yqBREHA3V05Wo1ue9qhaWrU
bmvdhvkPGuWuJ864skwtXcVWWazH1J289YO1Iz8Iq501oCJRLSVYxGY3LGAvn4o+LD6RsZ2zKAIV
Ezr+vqZrO080D1l94KMjMt0AJUrfcc0xK5CxwCuWQDi6JbBZ+8zTz/ck8J5kr9pnp3GNQ9Gkxwja
yaokr3XfV5q3T2uk/szDi5sdc3lkElmToTMp7W3vu8wz691TrJTEcNu8tR5QCNsL63NaESUqmYzp
piLXhGi1H5a57Oh7vttMS7c4oVl4bShSqZqaMFq0jS905vxBew0g3vyh1XlFNlRvZWmAM/elfYq0
YOmZUcUbniNsnsS72Lg/vFhnf2eyVye+EuVvpWwLz9NvWvTFJTU8alZk0wQMrI8O3gvSVqnw8Goa
6khnbSNaJMHUkyujKd1zZzQ3N8HhniV8pp8XWb3XPnutlC86lX6pj5KYCNf540VOfamU5KtTRncX
OEJuGFHB2RiDrWGo2k/PloORCdrhzuu24RCm+7iRb6GCKDMPtPJIiNHBQRIe6kO8M30ZcsTER0+T
bjeWADRyBG8rchWHdzFES7diWA505svslc/nfxoWcxc00blk00nvJ1pa0h++oQ0BR6wCecqZcJHw
5XwXIUuQSVG/cwJJGA/jgbWm2vFLkaOirND5DqrK0MtNx7Oq4lTryD5Y4O7R+9zdqaGM92pUfsW5
4R1j6BMvOY69v/pOoDBzeBLT1b5E3k4VxlxZZdkPYO4UNOvzUHGRjyqCKEQ5PDQXkUIZd+bheQg1
epYXEepqJ/DPpV98Pk+3RDrjEQTvmdjN3UxNb6a5dn71gzbYpfYgk02h2xDBpEfOd8wUk2rcXmgx
EgzV7A592HWHlDL98Dz85031vDfrv0eyUAgkr3/ZqIS3PoKQSzLYzoFN/1GzW/XiTqcChBM7PwaQ
FrlWfKqMjPcJamfEu84x9D7LojYPzwNDim6lwEubp15uX9SlbenG5fn/YEgq5G4Ue+Wghxc9r8NL
osXp3AZFtZK1HYO5bxOyTSxnXVop9D5FXHRNEbcuyclxR049l+wHPsvJ0VIKma3JFOQDjsfyxZJh
wvXSX7BOWy+YmGniTwmKIsXrQUbriJbeHeYx0Zu8rP1I1vR0jjWbvBj68W2dNEeVNz+QewbNbeNg
4JLOITcq54LMNeWjW7fYdthXzAFlBYCs/YdvWuIEPlzgnwQB6cBpBWKJMsbxnfTEgIYBvhFWM93X
VwzF07viRrewSI8ZVdOVTuhKMxQBD51YGYOckPXz0MMLwvpLXkvnjVAjYyHfYcdKWh6S+VLbeZ+e
HKIj2rlPtf7II8ZfmJI0X0x+2UA/6wZESCIziKdx0gl4viSRTFmok7jUUytBT1BDLWcq7ykTspkj
dPtXKzv0pjoksjA6JWZBHE/k52dFtbNtPMqvslaOLvFFfTDoK3YkDjPVQh6g5fdLZrQb34tw7fSt
tnVGBdVXX70pSnDIwTIc5GDYR+L1+PCFMfPbuEzQtsSrrLOCAwPWY82cefM8+ucN8AGQ82SyUo1i
78CqwE1t5HsXDTxGEJZL3aq9czMKefK8eFYbuncmAOGVbY99HEzHWyMMEguNd9qbLEeVsBKBVM1y
1VXBpBSAKMBJZ7pByVLucWAPswjyM8FdUXO1R0bxGtYkspjb5ppUeOKyZlgDLhgJiHQaoqRBOi0l
yTzzkEbXQk0oFHpVM19jgmU2NACWpo7H5fk0y+nZWXn291VJDT1zlU54lhgZ0ofaBI/eRJVfWcg0
rQII8vN8QOk2bzWWgLRHAYo58AQN0p/zEdK/NaxApcNeL1T+pJYJ0TfOzR1zKnOHwgyGVIxHaPBx
zLRNdi7GqnlNmcXOPdTBeAQEiyPqjpWNrOmMp3yWmWA28CokK9MPnUWhkqkXdAPce8ZFUNC5qGUB
Cofc1nUuP9yM1gQ9szJ7ZzEgX6U0IFZV7Y2PghWP8I5eHI0OP6rL5w6MvxiPSdS1S2IREQdNh8+b
2O/YKThFstGmB6sNyhJ0DuPD9Ql5TcmMCDSIJTj2edp9M2yFmjVvHbBkLG1ZQyC8Jd4UdPVLl/mX
SJGUKqHJIoJhAkONGZFPRn2wGgPnoIPg+LRdEyhQrOSbXDM+mDn4p+fNWDrEJdT6t6CAXmSVnr/1
PQnnitOxM+Wvtq96xZ8zlruLbtR/mp6mZ9VhpsEAPWRVcgt1BsVW6H4Yvemc+n7M7m2W7GmiALGf
jqopzq3sAhTlNn4nUpYMtzvWMOXYCJu/mfH7fIYbay26TD0NjiK2DS1QkG4xcqoQOadGMONsqHEX
hmo34k8DXFrqGiqbbFm0RHPJ6cNpuW2RcQuQLwkF+kpyRylcFPWrKzzliDW9eeg/kacmj2o0/FOb
+n8C7GxAlb0/lVVpOzUxiUe3mCHvUD30PkjP1jOLF2dYIB409n6f3WsDlx52RnMfteuwchEwdRpb
jJyst0mTbePHOtnTIFdwLVyh3f9T23L4jnO0cJUt8Rp4P14P0xHUY3fX+8CYkVkSEkbFYWfq95hp
Byx7Pi1bAxnzI0/Q/CBtPQIIErOSV/LYoJo8RrghC1/nF+1MFKFPm8nzDs/PGJALc/k8pWNXwIvl
WSs1R1I9FjU4nMzJVt0wKpcyt731EFdT4qRKiHtkq0inSjLd0oaYuaDrX+y02Acwi95Ivg7WksiA
uU20yYzXPdmYfopoYrqJdSnOdZL8/Q4/Qu5c9GUzL5sqpUQi1knJB4wsEvsnZnRtUZCucQgJqT4A
mjPXMXEurCIifoyR/GOB8z5gUiLAMSsOamVhk7W7v988z5X5izaUizwuaCdMO2+3SNJ49pHZibEO
hByWYxphtRrTP2PZ0nryYm3XkMi2HaCjbxQnjM+BYo0LkTnybiTo+Amq0yGWd5o6ZzKloOZpIU6h
rj3ggAOUb0t91WTJW4wBYp04mX1g/qwuxoBRkyqVP3VD3EOT/zYzOhM+FIQ5gjmm+WRyrEj78/a4
Pb19rRLul9NaeJ5KZb2u6GgRKa+hdsIPS/wGvDL4ow2TMDWguojIvXAdW5uPSCu2+hTH8Tzs3deg
i/Qdk7zoVmntu9TV6IvxWjnH9uwe9a6MXySuJDdW9/7Y3+B/+eu6beFFTzfQVrMWJ1PySEHa7E1J
Y03qsbfLvMC9dpOrSxvU97G0u8mNBALA4iOCLEa8BmUgPgv/Sxd/GRlBDzWpddPjzyrUWuTPlnkb
e5ID7HhjGKX3hZYOrRb+SQWt99rx6mHtNY47q1lHSITox9Pzxg419zDWzkxIhUlh7g/7amDu5RDB
8IKxG7pxB3Es0125BzQ9vvpR5SwcH3Gt5GK2H3QWmLA6lXGZ7jHTW5tuAIRdem+ZFbc3hYCEirjf
u1778oXxxjk26Foz7f+whOEejSyGWEZUBhkmtM4NZHwzBrn53bboR9s622pTb+JlZhgIDiRhmjNF
bcc9lO95Sp7r0WHst6qx9yDbDao3tQXQyVp0eR7xtr/WNpngfmM4i1pHyEaYqqSa6BENaQkGdtJu
g02Hk2tp915+pL0DhwggJFJZdIDEFyfoyu7CZzQq2vJhd4/SQocEGLA+ZoZVHatBz49i9fz/82wd
a2tbRoSdO2YARzMA9hG1CV/vpWzNk7l0E37TpIaVFePVQ0EBstnxGnDavvleTgp1YSGtNxosYJ3u
0yZOimg58hdalR4iS7cZv0KfSBnTQ76hkrwwK/0R7omSH1oPy0cRAEzWYENlargshwStc27WFxUm
0KoezG+zTomeHd3gtah9IAZyX2d1dA5sLTr7Fje1YawR69t7k6zhRgnpT1uOeu4aCA0Q6GbBZCpf
wY8I5kxY7LkjwOIlmV08vB7GhlA90iY9nCW5COHBkks+3Y6sQJUYe7CIXbevahI6wxRmVWqU2sxJ
CvWHD94sM7z0j1INXJgHZ+lEtOoMwYAz5HUnv8dzX2G0aITbSay5zqJ0guZMW9Y++0lKkag66zrL
3q0QLjD6Lh0nF4NOGtPFaxmqhy4dv0vX6zZhRsanPzKu0fLi3qhEznuiuxJ4NZXeSm+He1LKOp5w
5AJ3DdJgq5Vjvhe1m+/pVn9nzCI39AktUNBWJHaN7gI3qzKYFP+4IVqB/erBVPXxUAfN/3lTTofC
Hw5VA8nDxJG863XL3Y1mitCb0satnQh0dG3daBnou4KNFhl7inmLW+CwakfssGsMX8LQ6t/WZPqN
rEmo7borQbD7DwnX2SyjTr7DhiX1yyIYodSNY0KKxyVNZIuPAqFwBlTs5IXZV5oqkyUjTL76kqt6
panDUtAyJ/OoeeUKYHzqtAImE0J16GicX8EYfraNr3+6Fp/FONGio9s742Wo1T8UeHTbpHizixz8
SDd8OpEG6zQUzUfAPAB8JflF9AuR+MVG+uDaBtMYzPHdbwhOtUOCvQjqTTdlkH2ZXez/0uxwTaat
+FRSK1loQaOdMBLqO0bc/WpkE/IqI359YDbRdwWFzvCmWO2hfpC7DBvV05GxEkbxSde4SYfiywod
d6kKzIGA4m62GWL4aZN4U42EN3ogkG9dPDKVK6NlN4phm3oWvlUH00zYuA+P/Ny9VWDgVcdIXauq
I+bP9mDiYfgAtgEcGt2Ai+cnGl7YDrV7y4mGQ+0UyjHBCIWVh2GGyCk8tRqagWN1d7hx2kLvwdh6
lWaTY6wvYdKTXJH35hUrsLYlI6delbHevoPbWdGELvfkZzhkvZnWQbUT61DpMRtNyxne7Egu6kFX
3kFo95uSluWScZLyThjIt9uD3FEp4l6M0f58nqbaN5Y2r/PGbJLgg19jScY7OcK8rXDpq8m8mb5Z
JKaU2o6ZT910/t0Mcd1P35W5S7YN8zpZPn8mHRCGj5XqnD1MARff/KOq2QY9qjt3KfzWedRHi1wK
g9RFbzNOEhnke+uR+SzBVYY4jmy+dl6S/qFVwOVCV7MPElmnDfFXr2G8MBNdWbINAWWNQm4WR6a7
9EtrW7oUenj9bK8ZDrSAK/zzqEk0izYUTL9mG5VRhZo0JzdCaWB3pvQpa4/JdFJGu2gI3Z2Z2ulc
Wjhy9IDo3FD8yNA3N3TKXXxtZvqhGDackkTGL+zc5CzXiDhnrA3BkxZP1PvjGhSwO3XLi196l7OA
gvFZNAhhdXSOcP2NUzlkAK99YS96+5TXgJjhcqW8wYNNL3Jc0mW9DQAj9qN+SNvRX1opybh+XTbn
oIEDW5nRZ1FmHX7oao2mTr+2LTF2KYAVpgJmu/JhySxGpP5nH2vxFAQaI4ofti4TnevzJpaGmLEU
+9vagUA2dAZs14Y3Pxa0aq9VLaRgjbdbPBq/2CYz+8yrjfTx1oW9gUQdFL8SEvZHYz26Nuj/VsrW
ypvglMatXAvfNQ/yO4rHbCe5eikRjQPhXtj05VguCps/UB/PjFDL1uhFHr6jWdc28M2rPyoYPXjT
bmJe0OvYAwoqtZacphQkbJD8eZ52p8fr6g+DqJsm5WIMkf5adIyWFFcRA8b8t9H0TynXJg60N6kB
c81AJZue/8vS20tQjbAYSo+cRzlZfqxOBw1TETRLDPXRSbNhLxySeNBWafdRt2I2iDxVexTHIsMe
RJLoV27x3PDl1csmiLzZmEAfB7GE/zbKzaM13Tz/x9UJbzhmR7YFGREoAn5nAPP2FCaDuiwoGuY0
TNmNe+q6b8nuQvICrSP+cslW1RINBHbPQie1EL1kSdoCZIoYSzt4qqAUp9oDth60QHvTnNhb3iAL
+mC4Q0kmDJEoVwbq9BQM3rJs++Tmdy+SyJoddGFidzP9JaR3/Ei8lW1CH4jqcjzbbvkLc/4HFOxg
lw2d3LLtqeeeq9xYMw5BNzprhoT6hrqElk7RGjfrpRHZHAJWCHiFHpmYvMIU+vAS0L6vzaT+Gq28
JCdLAIoNMNYxQbNySAsV6Slh5bi3DqM05ZjHttAL3yhTSZTJo+Iu2sSH0xCVJxH27wlxGQlBcol0
wldcvASiGGN4cNsMl3/p5OD9/fFel/iI28GI3knrhPdBrvjWxF+2YkvBElihedcb8JYZNE2lQxpV
UUMpL3los5tFv0xDF9JqAOyWjkn9zvjnK89JQWCXBM4IChUsueKl0oo5u0PpOye0acNOaUpo3yCz
F5ojiUnq3C3Y3+4STTcp8jRgliU+RMrQurBDQt2K+pgb/SNyBZSnjae4+a53tFfgsO4lUypwToE2
rDqXAAfPhABg6N2Lzwxj7dsgRZhd4fGW7sWkB3Yp7Skgr+w/mZGQ3WIY8UUGYXxhB8Y+QtrljHDA
YTZKFO4+e1ynNc0Vj1APZmufB5r9C9sjFszujbfEMMRedGV+6RSV3Gp+7uJ5qHah8VLRem4oRi0x
NItJjsDFpRnN+RAW3srQb4NZqSsQOPBKEmUlsfxc2g2zJYDgepBsdNNxj+CviBpO00tQkrQyGlHN
bgU8cRdX/ZqwKwgjpQ1TsFHl2hew6SqSPxaY+GBTKPppNPtflQ+bmNHRCGDflfbcsuqLbWiEalQN
XxQQLUWXXFz6oiIzo+MCL/UBnwlA8EXO3v7itJJRsFcLoO3lJhtauQkKzG0hNmSeyKgA0eqIN2aa
kfeyPKtmUl1Ky6yWTBFAf0+Hz8e2MVmG1jZ2+hZXsKwuiuHZ/4u988qNHFu39IhY4KbZJF/DO4UU
8pkvRCqlpPeeI7jAncCZQo/tTqI/KqtPSaGEhAP0SwNdBQiSUhIjaLb5/7W+he5rnAM7Dhc+6bQz
S6/DWVZHFX6tsluNtJBwU6rHNLfdozGMc3SK8UkWDT3EVl7SXeovgOVdgLJFypJkjIflzz4P5TbG
M3S0Sgh2ViZOPg7Yk00y9b5DAd+U/UG+nhJyCKqtahQ/1Ipr3WbseHGtBJvaw7hHcwXdFlcvFwOz
i092rt0Me7/Tug3FFOxPdaTQm+MDhJb0UPflkaxb94Doc1MY0UubAjVw+xLEs0OsAuNchlV4VYbu
0dZjgcnHAOOfednJT5Lg0ifiO7TVFJjw5FlwXyAU1GuZhfs8iupDA6OmNcDnsQOB2xBl5int1YI/
FcxD90VMQXXSdpBxupx8PewqVOrTIDQ48wrRLbEodA4qpbG3o+L6aOme2lIzWSZcuAVLXdQOYmOw
splIKI+qOz2lVrpGjueeLIxCOJuydG20qoYqcesk+njIYuWAKbomFGzodh0IrGVluj9lZCDLg4mA
aeIi6DUJT9um46xVWMCmJLnX7xWaC3jBrtZlC2/eKqunRi203euzOpqmtmTpRjj09Ohq06NLGDQV
ScmyGPV8yvVpneCq7dih1FnrbIZpJEhaHoKWfeW12fXJyjPlyityOqs3MXJIJXOy77FrPHtYzH/Y
vXNXO033EzjLkcz75IUcgk0dZO4vXWiY7+EnIACk/KNnCEaNR9vN7XBmaqcyVwnIs0Q/p4oPvhcy
CHVCxCIJlEPNcYPnNAhvnMFsnhgMMVmZ8rvoyO5pBjP7xnxGmJ1ZGg/R2GJbdu38XneVYjIL2beh
ksBR0uvuJugpmofcQ9dQFnjKAmBEWS5VMik67bJvo3KFVqA7tv2kd0n8+sILU3ttF9gxnARNgJah
T1R85BNsyQqgzNVAr8+stq7T9ntXHbtNGRbjwbAMsa7hiF4YAwEQ0ozk0USMvEKyrlx6rBq4+e30
JDv0lUbqdNe1PeVyeJF1U5qBPofnnd45KZ70NKgECmKk1pqhRo9KyAyG/lB8c+jCzfKiTn+0HcpA
rEZPrpee1LLon/uarp5qp7/I2ltJIPP0t0iA5Zmm2xzYm9CRnHd/XHJWmIoSFzABOCSseqm6NNOi
/WWTOaxXvfHcZvnVBDT+GUXKA3i95oecOJBlrVrfJDY7XoKPNEWhOmxhG76nlh5Ty1ZxzqE44nKy
2wdFGy+svNWuSyqqi9q3qxMUuWpZD318hc8yWGHRUI5a2JuQUuEHmLit10o5VaENpdooDCZ7IAvZ
FgOjRlMoQS7VxAYewize9xx3M7qIm2HEEXSYVBl5eejRBrLkj4WfNih/m/4yTNls+Phar6JcD5aN
onvXmJhb4IVlcVP5MK5qTWi3uk5ApNYrwX1SAIKppD886AZYLsZb/1szqacslJ/f82J8UmO8u6Qh
3RY6Ei2Cyi9gfA8vHf1YUlkoL1uuSwdAhmivhoff5z2ftawT0IsilOJ+YFVvpIuekZL6JizgNrbr
F93TL3wjQK+uWbeBLIKnjucqNKL2+6DQGiRJxXk0RopembDqB8MD0x5ZjnvX5ODBRK70t91Axb1S
h+RGayOsp23onDTsZIR5NepVBb92mQI5uWwgLq0a8ApHFc/BugLAcqEWebDJQjc4FDFbJTh2wb5i
8tnSqg93WIDJtwf+th3ITN4XqJA2WYLKuiygdhf0gy5KZdRZcenBJQRxQktsNbtC8Vwsk1x2J3r6
2iIb0AQ7XQX/Z4ziWxR2I10pyL1QIoDBN5pyb7DrnBW23j5qtgLlyWy97wO3tWeL8UfoxQ+AQ9Of
UhkvswruolFo28w31V/qmC5dTB9oz9KJwpRlBEDY89+n35GUndxJDEe+YG7VFio1ZkYiK4NfbCv2
jeyq57J2Ttj2tScy3L9ZaK9/lEofgKQS3bdSg+XW2ZVHtQfNBD7z7j5xUDbWXR7eQa4AXwC05sZE
67Fg8MEDWpLv7fdjeGLa6ZdGhxSBUFRmnzjatb7i79uw9vdNoP39mVnX1HaBHc//+d7rZ7KyE0JN
//3T1fQrb/7lnx8nvgl/2j8/eXaYiiLNajTE6fdf/Of3Xn/u9Us3IYyVDlHIwj7y90U6eHuMFn9/
sP79WRImKfl8NYLJnEm517Nj3FB+gl6y1+ktX8aqqA5eZ6xev0JfLIldrJN0H9vjAVxdczkiyT3G
Azsax7qMG6Lr2D8OPHCDdemFAXLmHP/uVMnx1q/ftINDA6PjakjVeFf77rPPKlaZFcREHose4CBF
7VlaqgnTapafYjvSmZYzNullvpE6cDAzVqyTEXs/exTGS6020ZywQfPT/E61Unnocowir18iIpRH
6FO3rzVdJw6rA3e2e0zs8gGCin0XGRYAnb57BoRJBJ8Yq30N+XNbFx2gsrIoH+wc64iKDrsWUbIV
XqM+Fq21EAZpUGOnyk3V8VzJNMqW1RCpiN4LfcfUsdR8c/iVQOOihV7pKORyDTMAZr2RNK9oRvqR
hZST8ZvW52OPHLsiEKS2w7VV9OVeMiUdi6sEJTGADKom1fTzWdnSrbHuUFFBVGD1uBFshtg41vu2
Cp89RAtExyARrDGSmALnidLBlbELh1Vwr0VL1yRVTaRJgOAqPsL4cY7GNOxrg5duspLBhrWmt8Bs
OoGtA2UZaGAUspbEHZFH5pyYqq0ClAtZBpyZbGLjwRYt2yFcapAhUGBOaNCWPD2/rxDop8dAgejU
mE9CaY9R5914MYECxeDg36QGpvqJB9IqonIlTib1g+vAekpZxyzzim9S7xPXHsQmenHewyjTdE6n
/QH9FRAhaZKIU2ePVJyooHVpsah68J46y9WgHTA45em4iWQIQhJDvCA/e+61YET8oDoMwnqUbmWu
64EtB/EdaUfvpEyt7tA6nbUsUEXP0j4myyvMvSUhGekmokrTDH6yb8ci2Qv7IY9C8uFRwULYgqjX
D2AGCqPW2Yu3IPTcYdyEJrzPhBJ+Y9YB+hO6xSD9WEWRrN2Qzmx0Jtq3iNwzvei+532Ed7NoH0VH
VEx0ZwWyeyGk2pv5Vfc9Gqt65cHnmPu4dgCDAz7zqffOKE4vx7670fMbtRLOJR6ScdWZYA0S4M9S
hZaZNYkBUGIrveZ7OnZU0Cv9Ns5/uYHx3aqh5ujWSEhS2uzQni6jMd3mTZM9GDoRlYmaAUorhmsk
NOLGJiZKkRVytSb6VpeljV/an5VqU3CbgRRILC/heXTI3TLN7KmJrJWOWzMxx+SaB6TaKcbk0LhV
ifR56NNo0aELtWiOPBGDTbgLSaTH3EfRo6s0kVEAlU+a5yyht1aPcQcx1q3TdRdozaYL0DCStDZv
69H+7hUQugHLkNWV6MnMTVX1WkJtz6WzdUKz/pHBQ53lKImvDDayBztl0UCOi7Wl2CKWPTnram4o
d3qpKgil3WLVEUb+PZeE8NgVlRVIVmpTXYJIbLcBHps7OOzH138LyMCcp2WRX0BbS6+amgJjUd5m
oUpQasweq7Ba86SXEQZ5py4W2gBKPU3KdQStVjVSFlxm/BMB2/g91kl5aaKEDotrfxuVZusbNNPy
KDDuBvnTQ8XPPsxchVwZ/E2sPjSKNb+4+/e+EO5PG+1/5cU1C7yCCYDQvWKacGs/v7dbOfycFidV
o2SUBuvyynKCy1GyOnHG6K4v1ejJm7LfKtv87vUs882YAphtwDdKOgjmqGmS3etnnYnq3bYDixL9
9C//fDj7mbPfe/Mrr3/in38WZeStEXySYFyQEdeDiaOYku2C6UNnNABz//n69TO98bLd62cw0Qai
o4hYBsEMfYBoHSTAO40UYTlAUC/Qhe/aCclCtLG6UHK4OX4Gz65uilKd120NzEn1/Hl7Xca6uldd
yEuDmQN0iSlKDTcGmec74tbh23lDwEdQvsUuD+ufUKRr2C8Z6BKSXrOd2ZQlQMHp01QR2e71s/N/
aUzzDz//5ru/P9UG5SbXRLFyrbafIt/6nWdb20LlLeWNwTgr23z3+lkDN+T3Z2ff++dLlr1Ltn/F
Jp/OTVUC8BuHopo1RDQv1Ja5goXRAF/NzKCs6tOH31+rjloChwzLnRJHE7lnACNjeN0Tnb5i1yFL
j2fi9dy8fiMVGtsrfdUPnrsVqVdTD9SrnR2a/kIN/YRHOtoaHaZzv2twrfDHXw82Dk6580cIq5Zb
mxevt0c+QfxeP8tYs+1gygLWyPdcgUXaRvqqQifrGDwnlhn+Pkuvp0pMp6o+dRTymJCmpE7hbWH5
+VGfgHnNxt0I5g7llQXvxxoGAhNFvbMriyUHIB3oXA4QBKVbklVz6mHgzS1iNqBZ0G3TWvpuEnnU
BmAqu6Ai3meVRmKzRQ8sCFVnl1lr2+qplPoqtDJwSzh1+PD6Wd2nbBq9AdQ9Q63vdc3OVIhUJZWQ
T1+/WXuDuymyk5WNgA+08BnrJqbSpn1qTCVYCqWwWEQ0kDyyhKjKwkKTb+eb3nDGH3pofRtVcQer
EQVW1gUHMqfjpdq71bdWt1YmyrmfkF4revphfy0m4UAvN55qy6XwI+tUkq1NpRFYtqnTEISDJk3A
mjhy0BZ3zQQmCodHXcTbsU+SRT4o6gFICXt/JWfBa5og54vEvYjYU5BDoHs/GwQGNblqpujlnPLF
LFKkd9EkATznjh56EPfRBtgabqXYp3ZSEXVnVAvbTMpvhQ2UJFK04sLBLnAp4FnOR/wGXlf03+Lc
W9ivEE27dS6xDq7LAKiQFQRLBH0ViJfuPgpxpPSGu4mH8qJGiD/vrLD4WZqQYmj7OYQ0sN7RMKUg
5lmqSZss9OmOfb1t6fPbv6Mt/j8v4MuoIOz9n/AC/utf//PfZwlB/MJvUoBu/wXvyAbAr1LlpUGC
Uf93QJAm/oIGYFsoHYQGtHvCAfxNCtC0vyABqAKyr27YUteI8fmbFGD/xZe6dNBTTdwB2zL/E1DA
RAH4hxJg8ZcsodMJ10gQm7JaOM7bYB4jURJ1UBoH2WW7CSN7ZSfu6c25uPr9x96mrL0HEfw+hOE4
5KAQR2RQ+3l/CHI/KeKXiTOzM2zkC5EplTIrcwqJNFCEBp84hMH6+THfB6K9HlPjgKqNCwKpsjxL
oOFRdHAX2NSdcKMEPSn3pFxid1umvbmkA/T50f7wDjXy53XbsXRqmdN1fHcSxzwxHLqlMKNICvbp
f+YPDMYXYWF+8b7+fCTD1tCeOLqcwqbeHolNHdMMQN/ZWFyM9b7CaelB69UIcvj8Lf3hBOq2idIP
D6ekSDalhLwJbBqlP2Y5xdmZUaQ3qW49QQKfa0Q9R6W6oXB18fnhpnvg3W1omNx9jmGpqq4aun12
BsfSo0ymanj6tZPAvGRBNSTQmm4drV9W707wm3zyLvTs7U35PvmPG8SQKvx2yUNk8TbVsxuE+HoU
WGEqZ5g+N671QLj1IvjyNvz4tiSSRp1KI4IX3Z5Sv96exTwTvIg8tnDW3zVERMgki2aBLDFVYbCv
7xzv5fPz+OGyGcxnDByMGoQBWuf3vUqiGrLISlJymtIGTzg/99Qw5mSJLATBQZ8f7cPgYcjp/anA
f1XukvP7vtLqqugGy5z1qCWMMADA5c4+P8TEUTm7MzgGvW3B22Glfn7H276WBZHpmDPZeQs/mhix
uCvbQEFQmF8nXbNPaSyyk1DX5PjOIkwfqrhFKzZLx+IyNrIT9NyFBSxhqEb4jY+fv74PD+R0CsC9
OCY9PCmtswdS6RWUXh6nwIPtJxrCgpMGh5620XSx/PxQf7i2EgY0A74QkonkbByto9IJMss1gTyT
OuxXc8YkIsez6wApUR4p688P96eLKxhkBB+4yPbZE6L7Fe1plQ6mBzgS/fdCaO0X98/Hk8ezJ4Uu
bBR/GKfODpGDcWS/S1nI1cSlZ2mHMGhu03jYOpX6xbt5fdTejzDTsQwLWYlO5qdzdqwCFMhA5hLR
NMowrDCWvSQWXWIl0NH0R68Zpv1dG5Dt4Wvpi0xp7X1+PsX7zLlpyLHM6X/NhBlkcP3fDwZowINY
y4VEA1Lej5X208P8tgW0IrZmEr4IlAejV94wKbJpryHvh1l8/flr+DgeWdComOwhAvHUEjX4bjzK
DPCqVc8Jjyr80rLQ9mVv3/mVeoxiopfjEbGj1tx/ftCPQ60FOYjwOtPRGOHPr3IZmJjOhSFnuInv
LE/5hU/r2BZdPvv8OB+fD8tiVhQ8IVK3tPMpy/Ad08ViRBpP9oxyC+5RDBfjMdHgBWKb/fxgf7qa
LNtMnSWYozvwl96fSkF0d5zjZ6OpnA0zaRpPo2i7OT50rC5V+EJi6DpXw8dWGI8OCS22LTafv4Q/
vV/OqMqgYDvahylMKlHTl31CF6CI6ekVT5pGmdWm7zpzDfmQVoASPz/iH55XbhqNtryKqkBYZ9OZ
JQpNkYJJ0xXEUiHMJcBC/FCn7lDuVl9czj+dYVvXmVtIOzRt1gfvzzAMQM+Ia+rvGLAHfW/YtIuD
Ur/RXH8OTX9uiH5Zh8aiiey72NduP3+vf7hrbYP/TEtIHpfzBUJK3vzA8Mdd6z/lssSGSuXQ+WIA
/ONBTEFXSgiGh/PnUfdUISjpyBnwqkVR/IDmv0hJXf7P3woPPdOGIwVP4tllUwSYzU51uWzO1WDv
zeQlc78a3Ka/8X54tVXMSbbkhFm6Ls4uVijGkoBnFnCWiA4afayZjP01IiLFvKhkNDMECNpywnRb
5Rc3ysdBjUOT3yykzr1iO2dvL/NZp9ZpADJo0DCnDYRvPDe1M/OL53xs5k3/6/PT+XFFwvGkZeqQ
3NBhOmeDqI0ZpqpDySDKwqpThgUNmXUrniogrnYwLAtJN8oqrj8/6h8eB4ZsNoICS5Y6zcnvH4cM
Llnk0rmZDSQxi7C71wZ5AQiXeAJ7ZSUIWNzsiT0/+XjRfiSy+vPjf7xVOTzjqu6Y01rv/Hlwm9hD
n4vqug/vavDMlffk07///CB/OrWM4VIQZc0Eef48UD8igjXnLqK2CTB0YYNyHcJnrQ8XSQy/Dkqn
Nn71EP7h/uF402aHM6vL83UVRSILkhiywTzFnYHLR447K47mZdgdXWxPY2B98UD+YTHiSM4lEzBh
pZL1wPtrWcH+iappUVujmC4q7GRWjf7P2UduvIw759JgqDGIxRpYu35+iqcH8f2DCsfP5hElr9iE
Enj2oBY1wSgAjRlKE/MKkCaOadrEX7zBPx6EQHUVXib1i/OpWHr0+ctpd4VFy52BxPvhR9Xx8zfy
8YZkt42lzrEMjcf+NcfyzQ418ZyeyZkJODACuUMmhtGUbEZl6TZ68B8vYaZjcYs4lEtsU58mxjfH
omIh0GNw0toOs1VKK+ekgG46eXUQel+cu4/TOu+IjamuMa1zS5495w7MQ114pUTCGZzM0UBVCeI2
cMZ16ja/ZIOZ5PMT+XqDn98Sb494tjCtezcf0NrQKJJEIEaMezAlcsvdeh6hn3UW1KyXwZulDYxr
RVrBDwUc+EbEGDt9BB5zy4R2neJ5uxgLd2BNbeu3raIEt13Rip9fvNqPMw2VMraDJks95rTz5WTm
eWZpF4AJHdyJdu0hvEPaBQ4E42WwE1FULKIEbpf08isM4w+fH14zpmfz7dmaSmYGiwKHUo9kwjk/
W2po6emg3g4tTRSowbFFJw63mKk22yQKFO/XkJm+i9sECk3zjVRbPNPt0JnGHk5xIi6F8DIbWwDF
K+OKuTFlwrR1v/k1Il8JnFVcgQ7tZqKxFOduEHpT5gs/QDlYTxY1A9Nuz3+ElXBNOwnfxAWQEmG8
y4ceWIGWSmicqHl6kkEHqx3vVTNWB0BShR8BBSPsW8/uhSjxwyG4iwCcAwgyk+JR86tCwXsA29DI
1rgzy7qeo1X3bDnPS+HwB708HgUE3jQmsWzJzjDJ9FVgRKH5Uljo9Gd6T/QP5E8/H/R2MSh5YYxb
BNHEJs3arIcPtcJCBda4bOsGw0Dc+SKgVEEKFj3zpBaT5j0oOp30z6whPgrPJWvRRU9kdfMNW2Ju
/KyDLkQ/ofpwC2B0IMSZUjy0YbyMyDrUn2otRfesIAAVQJ7ApXVXedi3JKTqfiJJUCl9PIZPbYfV
1yMA1dTiYlYXVRU8txScevinja/tIf0V/EOhwwEivYiuCvrOfkTog5wbHtusbS0vSyF6ApK7sao6
N5FnYuKhq52MKfmEwNM0baaMioFABQafHC9dCvXk5KUEvg4HLXNtAQBVCeL7TseFRuFLDxCT0iDx
kfnOgPlV5oNG51/AXEfEnd8USIad8ZjCXsRfZOWGZX3XZYTneIHGMSSAuMdmgdSfOA9e66wUJs4t
NdFRUBqaRPRn1yYGuVmeAc35KbvCLW8bqKpNtahrhxtilsjEjI+p5cvYwKscecm+DKxK32dxYmYX
tQ1KctVGDSRxyZKhuqDXZHTbDOQDAbEjFPyAFEFUZc59kZfuCM+H4DrozIWiXbYiVO11AecTDV4V
1gmJJa6eHApPD5O9qsJUuPI81Bkx1pY+634MvJDqQo5e65FRQjFoM0xgxBiCblTMVMXNzBd4tU5U
zVqzrEdc+wP0mFnqkefSsByGQ1072Qtl+MB9bLWmip9UbHL8iGqIXHpTB1H2L0qTABbvQYjSkDcN
N1yChqJZRzs3rI8DwiAdT1LHFcpSf48EGevgaz5VTm60GLJxPvoeUd66npXBotaDcVkUFADRIYJV
yGc5blOkeLlqlsk3JSsQcBH0ERMrDLE7AbjS4CRPUvtJqWCSeVt0fIiB7YTkMJL9RqJcikn0eUNE
sM9maa9WemdpizbJPahpCXNSW82UqssYDRO8AfkDiOwgANWelPb3uK3KyJ7St8mHGs2hlAcXopqz
QF04iH2F6hXNSxlKu0D+gh1+M1jgAlYSTJm3yhW2aPd5afc3bkC4wrYxwZNeGa6iDWIm2qpTzbnv
R2Wbz6xY+iYFSOxAbML9IBXjQwn42P7F0nYAX1/aWCsmm3klxC+l1YqeIZEanjm3lD5i026WfWCs
yBGzKG2b8Pb9Ww0o3lwJcYBf+01Vx8pM5IajP2uO0hDjQL622Z3aONCyB+qEGUw+r8bndyvirJbZ
ReaGUnM3LPTs5EWGUU2YmhH5QbsFNet210T7ItcMKxJ7UZfLdNjxtmOi+9yeALNDiD1RX/P4Ke1l
EluJS/uZdnQx8/UipdyPkqVu168Tzf/tVtv/S9BtyVT5SRPtX//1P//rX+9w29Mv/I3bNv5i1TUV
7uxpla69wW1rfwkK7OpUxddN1mesE/8PbtuhiaaxbrMtjSo11b9/N9EEv0XphKYbNRxJX0r8J020
D+t5XVUpAJv21E0zVMc5Wx/ajj6AqaJUIelX02cCxYUcCT2IIqa0WwRPoT8f+ryDrz3g7sJ79cX2
TEyHeLcs4SWwAad94vAc6ar+fonqQiP4/RLsKti0BeO8QN24ZMNImp0o14GuKET2jPUuiFElj5iL
eisJFrpbZ2stTafYRHvrqG0NodXavLmSV79fxttuy/kWazo/b1/c+aYjzYq+ZQIkJT1uZ+jBCGuy
StIknYCcvxBSiWKZzWl0usvPDyymt/3+tGgUmNmrU1+h/qFOO843K3dPc3vPcEJSMFtmNq1yg0sZ
tBGc7kidGXV3ZUSeA2JnOEo0hheB/YxyO3hIExSOXTW6XyzutfNdCw5d2rds3xwKdhod0fevZ4qv
8ZOWkBEP9s0+BTsJ5aqcw7AhMQiH1vLVKs9qaR8VY3kBGRWqKhagoVB/mUFePMSTV14l/VztTQ2f
Daqfpm3Wo2b4KE9NMEvUZwiWVsgRzMJ+2bEVvIJydfjixE7L3PMTa6umzoaZ8qeU0yV/c2KFhako
HmKHbYp629lpuETj1W5LpIUrbWi9jSMq8mJxyW9Du8ZICnc0kcZXe5cPq3HOpz218uDsMwZMzfW3
L0PhBLTENTkzxwU2qUJuBnU7D5Pa2sS6yUqOWaUP460b2cGqSlbQ/1BneSJafHE+/vBCGGUo77Ox
R3Vqn23bYrIvWDcJHG65vKmcPLoYXXyoIY2aleJEcMhDcWji4WEMG31mVOEAxc7DUCEy5+bz16Kd
b5FooZr0NRnXqDub1vlw1Ci1WnWCfjTtFTrFrB0yEGPomPviMrWgMDhd+0CdUV+lOIhgcYbqKi3F
S6R3yrwamw60uiAWo/QS4q5Euiwi/hg2G/1pJC3EDb94KsyPTwVtNEwklNEZKliTvb+KTS7Bb9e0
65EEs8lgmNsbunkJbgOrTtH1h6JoH3O9zvfUjfJ9e+XUY387wuMznVw5kZBLdErQJ1d5AGwGSVu9
GBKW5jisrmE6V5cDixNMpOUiiKFNhSEtkLATxJqCQ7wqvOrYhn2+jgyknLlj5xc99rxZXjbGMnOA
evZ1fRhUDNZ2XI3kYCU4S+s2XeG6eSFz1zogZDj0isfC3WjwC6PHDTut3RWmdmUQ3ATVVO5tkP1j
7yKncuzwMmarOM+8eDLHdXLu90X8xVk1PpxVMU0GFBNsKtnMdGfPRhMLO7AlNgFqCnMQxTq6+Fxb
EV0ZUCkx8FInSAEhweBT0FrlMCQkDpXEpbehZx9Szb9LHRwvRkJ6Nwv9mU0kw8JP2EBpbtufhuFY
NM4Ecx6trY8xx2jAqJMg9KvWb10BtIUVONFig3JfO+W3plVMBgpwf1rykCh+T/yVt8LQThKAmVTb
UeDFfWZvn92ZfTmuPMUbFzYYih000UMeVvefPyWvla53IxiNx6lgPdV1bOQb0xP9ZgTDy611iT8l
HHTmpU8WxrGqORVNKoh6aSlhDCVApUrTFzKD8+jUPt5k3aj3BvS6jI3XTIukvv38Vb2WOM9e1aTF
obEkp/KZPJsgsNBYZdvhq26N0r+0Wgfg99gsmxz0sKAisuwTRB9j/i0KYvUHu+h0ScrryhuEdyHJ
urCtgSwxwQ1tRkfFHhCgqQlgLj6dB1bXLqnSk92ulvbBMkI4aqq676p+T1Sodal17TcPxw3ZZrZ+
xPvWzysCwBeJ1yOTDnzOSzmeiq68S8TM9GCAOWb5hTJjWuS9nVkMpkjTQldgcApU7GpnI2lYhZAi
HJ1JUdeag6rFaz0yMMdj52WfgbWiVp/JfgMgqsTrio3Wpuu6h8Dy976xbcdB7rFL4mUOmobnMdQ9
kKxGfwVC279wI0GMoqVf1IXlLdl0GBsrmNKIMNKvTJEf/cS9dHGPHdheL15/bzDS7yIx7F1Yqd9l
GlyxVRN7rRMviTaKdYexEBusz7JGre7NxsEKraXOwfFG3EXO6O7wq2Fuw11MwSiahWS+RY1BKG3R
FHt6XNdFYrS7mFthlhtDf1XEkM+rIm/2CSl1xLepMEEIomgRMwP3Ux4/v+E+9BUos2uvMhjkFYAu
zxvjxIKWONR0k1EieYb5kO2IyCrmbD3LdRi4cpMQTXAZyFRbd0NereuujjaEaY1frBH/8DwyBTBW
sShiaWRpZ4vEgNsxYNfFne/vMTJFe4fubWA6zWFokSHgIoy3AZaGeVPk4PNV8uh8/Rd7WfPWRPS+
tXztixH0fLU23Yp0VqkyorRCLXR+K0JPJo9myh3vS4S/bab9SJhA5m5Q9ldtA3gkbtCdgFEFs6DY
ydyuA5AHFcsdyi7w2xziI6kGrAXdDqpgKhuEjgjcOteymUFc7Frp0il9HZZc0bunMBk9DE+nKvMo
aX1+nZEYfNgisEai5q/xcCH4I7fo/YDnmnGLRZOG8eDI9ITYZhbkgF70QBt3PaFF80GONOkoaM6H
nFyMwirzddBM0JBKT9Z9TY5JYrVYz0qduPkIHFK3jy3YspA2EXNY12wfVm2sZJc1kXAn7McKxDri
8Jr8QnPi5ohkZ5OELY50XzlJvwVRh/HJwk21JGI5vw5MZDqD3ewhgvazEWPG3Rgqm6FwUqChUluk
cVxjXVJWgZs/E3EEjcDykfpgkVrYBIweQq+tjrbJHG+6BFn7nXwcO+Ma1Hv4i/TK3P8xEOHwU1YB
hVO9hFprKhcNRs3bQauWZpO6qJ2jC4NhBLk2wzDQfYg5KtgCx06cOQvAreIo2u/3S7udG2dLt6zY
UFOk1UHVYx634EyLksJYaT1qZeutvKIkpMQlJCYs221BhvVCDk5ylRmURU3bmFeK8C+LQsVMXwOf
NfUq3Hf6ZUGcYuMnxcIYE6Yhod4zNKK17jHtOu2j35AobgRHr8/9ydkUb6t8uM9JW53hLYi2SEtu
XEIlHG1haEmJqxMclaORLjaxQWdRhgY/HE2UUWF6K6kwLzsBxdwIrywrKzfpVOHyGiEPFtYuouag
tesOOVJ9i09ar8xnu7IJF2dcwUFlP+Vub+zdbKG3VjuvB3ImQ0CzyziJ+60k0LTmtbuy49yJOCJL
ZpO16U/CpzGNy5RSGA79JsQBlg1pAN52CE5A5epZ6LdE2QCksfU8u4ezhQTfxQWKdmnrSbIumC2h
QvQqJcgW9OA4aiT0dY2/CtROvWil91KHJYHVdc+tr3ntNWSN5jqsUDcKP67X2RRK72Pv6jODKhAr
HyO4eP1gjYCLGtt5zpxQmTtEVGxdGDawIOKrksyqlyJ1LyyeRFqTVXpJxgQ1Jq36lhjWfUMCrh4H
7n2UCiCE7LznFAJntcDIGyvJHWSy8DZRaofbB357Z6zZWzQ7GvXpwQpqfZXrZroH4fLNTmhKqvze
UyO8RVcfCN4A8QP8ADKz8RNUbra3FIOQ26FajkD7gSIRB6l4uOHqcquHtbEl3wVhXKfZy0kLT3Q7
z6fNKOS6tjMvZGWCflcNesfK7RD6HaK60sJ5VYIeLOGfWtp4Uthx7vFr7XBIy1VVm+LWo7m5V2ET
HooyWWJOK/Y0+8hSr32Sbyha41phiRSm3W3t9dnRKzu23kbLbDblfCYdRhYJc341gMGe2YWv8P4N
kF6dd8j1Xi4dUwfDPb0yPaLoN0YwIIa60Hal7K4ra4IEKKqD3c8Oj0Yfb0CnDTtHG+BuAGlb9I1t
7nLnWat5SmOd4E9LFdExGKcD+fbKoZC/15rmf1N3ZrmNc1uWHhET5GEPJOpBVN9ZstzGCxHhsNnz
sO8GUOPIOdSsCqg51Ef5ZsZ/f9xCvdRLvQimJVOUJZH77L3Wt/q1K6N0MduwYOMoW5YG9lnaSPjs
gUBGez4AYxj1hYCdi8sUc6zKQGdZ5k5/gp/n5Shzr2PUisewvE6R9RoT9HHkExLd7PlTo1XbqoQi
Z5lV8dT7eoMqMz/5Q/OshsX0YZvluxW4wXMyeb3my0vPyblulOGREr1ZYNwcNkGO9cktSm5YwpKE
lUD1DNL1mEMIxQ2jnNLSCfdlkl4MtXE2besQEZtOEzFsIRYRrRPn+42q43dTYjyJWog3ssM+OVHd
4uxup8neouQajkPRnguNdUIVcY6MZup2YsuzXsUsr2zDm2ToHLMu3idGG51N/bMw43qf0NhYZTUJ
aBFe76TRnV9CMXJPrZPiGNvVthl9lJFtVR74nqskcNf9DsVvZLfhsaRNvyZW0X0cE3CbIHboZ+Td
L61vt457c2CyfsXO1oDaRu58Bz3G4aLUaDyvVYWXNG7cm4Up+mBOzrFIql9kcOvXQNsUE1+NIS/c
FW2JhpNdcUrdlApPfGYdECGp44bOMkJuOtLnRZjHx17lotcG6s8IpiAoRMXHpgZkqw6x7DcUIsfJ
BKVZ5OZ0iAfStXNnvBRNEp1to0p2QTUQSjr7KiNh9iu9j+gk16k8+cZYb0Vg/U4zdzoM8NgXbti5
63F07WVrqekjIsEV11kcSdAHThJGxWn0/VOPjf6kKcnaLPka5HzkFn6qMJetDMaAtnlwpo6oAL6O
u1jTf8CfkTe1phfZRQwKTTFDJaGFIlYLAbMp1jp3STGpC+1S1HJaMZjDLToSXJq39cfoEMacdiB7
+kNtP8msUUjiuhVFwhxuPo/0nbZ2AnlzhgS9UqlsndZPvSn6CSxg2okcDA3wiqujx+NqzCf1lkwP
LT2L7UCEEmjkpFy1SKbXTU5aqyRp4SnUq60TJstWNW2gWhBrFdMiqx3ZwDoTeKpavFqHANMP2Tc5
6aRZyLlxANpR6FO7rkVUPzqxsS3SdWXp+e/UjH9kUJkFH4LHWm/jpSqc17iO3INmaB+csj4DkGIb
4mATIBvTa4uRG5595KyBdywwMMesy1P/CbjvEwl9lRnbt9aK3COjpBmZFbF4INFKj7ppY5XJuHZg
SSyloS6BYosdF7UAtgDj86EPUSTlsG8ornJOymb21bY1I2FNHqFCyq3ZKK7HJ25YKFohcHqvfMU0
jm2QPUUVq/cuTPyVBOWy5RpD5gvgS/S4TflArjw4G8W3PdmSoyMBCb2Sc/KjEg0Jj5NdnE2VVK3M
t1jwdYG9CGTBZXzsDeSCkKd0AhS9CUSq13f5Pmh4g2ZXJuyjErr7UKwbiY8wKz75iMNOhhW3Ney4
WjMnJowoUVZlqI9vVcXieIBtcYKwsYZgXT1mqrsLepCkBvylTaLx9YHtQ6B0HDzFiYSGMIl6A9VD
W0xNBmjMssmfsXE92wG4WZviIY0emfQZRVA8yK4THojiecg1oHSmG/gel7676JtyiwMy3N7PT0pP
eQIoYm41Mtsjyk19vN+Au1n1KPm8hpLV02ARikVi4L22oXystNxOTzaEM/Txxkuf8sEQdTiTtDlt
V/pvi4yRRZy6w00q/XBzyHgkVza4xLG5SabIoaiqnRNsokXJOBJfPZqxU4/TvvYDuJxzX0SbUZeK
yAikxc+rDhVlEPjOZZnWJ5Xz19VJ3Kts8eMjGaqQdbfTozu0YL/Solo2xRCfTL3NFpNMJ4yssto7
/ojavMkPjM+yByshAk8dovIdEa8Xq329FBQPa0Npo+dqhGghC41U+iHAJw+z8zoil+n1nW8HhKwN
Ngt97MdYc29tCH8UxT3Kvcl8V1zehcbvHtsp0N+0cLrCDBlXJukSHs0T5QagQwJ8HMVutCRkesPf
M+FES6CyloXyuGiQRG8MCZNbmYZdikYCFHpnbKzW+K0pun3S55ueoQBaWfsNGqWPJvKgmMHBcFOx
HyYKHMyZtQmKiEyjHPFL2lWYetWiVOCrhyHoYlWDyt4soyLsHmAs/+Mma3zi7F1Z0K/ca2EVP/zl
huz2TSyBG5QqPuNhZqGObVWf8karT6HujcQ3XRmWP6da6xy0pk4Oo1/+wF4qLvMPzui6yxwz9sLV
8/BJyf1ihySANeKEPqN1dIuLTTEeANhyhiSzeRXxaV2WVWIcyXWsiVa/WmOhLvMkcVZDabpXukov
MFb61RQnuSeHnhH2FEJqqkJaab5tZSs1FdQgU8elOomsHyV53hQ1NlIRdMaoH49lLMydH2mbzAEN
KsuYU1L024398MVfjg0ywXyRlGMLE9aiO1o50XNAlAo1V31udQ26h5o2j+WM5HGiR/75DkYSxvV8
iIqL0QiPC3Vyvm8Nqgn4oOsD3jJQU4CWADpY4RJR+aLulpxDuq0TbEmm/RkXQ8GoNIjxR5flagBY
qbd1tsOMa95mMsuG5vycoueMh8ymOFED/j2mFtws308gceVfjmkO+6gex6vaZiu7JXiubYrpmipt
7AVGMdAuRDHvThYhbyyNPMhD+jJ3uocmDbIHpSZIpm6dfhdaNizOkYxADPOLCnXeRekVGrh5tm9s
FM0+n+DWMtuTYsbdqXBHcYCysk/QHq7joMm3k+N00Ga00wQ+hHVPpRFPgrS1XyuDrq4DgAGe3aCV
cV3i9mhlxgc3T/yN2Zgv4IIXODgJHg9GqBR+rHqcOeOlm9CL7+qgpSEQ/SxaVZ4rw1hhlC4vFHl7
s5rMBwplee0Nn6mZ+0Gppz6zoFrGlunv+kGNDwCnYrwvNBmGcTIBuRGqalemuzQUmW8HhjVephVQ
nbMgOGodxOsKcc6+wgq1gE/urpqpy46cJACLTnHOnL6Ta13AJ8onBvpKCw1BobgXKJPWupToQSJ/
xapA/yAtDolv4Aevo/yUILuWmW0HRx+j/oVSTUe+Fod7WqbVEst/utbUMV2NiTXd4GMoD6EBIzD7
Ujunu5R6b12FJJCgicgci5PUuqY+jnXFUB8GpxHEINE3KA2ZXEksGHeTM2G4G6gCugYPDi+7vxH+
CQCOPZfY/bTBsM73BU9I63mPFmM7WPoPAi2bHYKgmgsnaz+j1NcQqc1rapn6odDiN0dR5TYj9Y5r
QcUivyL5xGry6eT4GV8Rq85Wbgl9Hhy/uiyjLHskc8W/KMOnKlvraZxv3OYQBJp7u28EInhUGa6e
NS20nmqaoOC0rHF/37Qb4S5HdYT+Nd/bauN8ffHr5X1nlmq2BNXX3eK+pwJx54PjpkeGQNbT/Q8q
3jDGgt8bOJbP7SCZe9yPxGYwMSV1cPg+jFZqS07S7ea+ef8JpLi2vO/s+3HzXwRlL/dTKnqaB8hF
OCGFO6sSxz4XwhtdGA9uZxQeQWwOwACax6qwf4xmAv0PmDbYGIeMiuKYaanypOO0fmqicp2EZX+9
/2rwlZ9F0k2n+xZ9lBBCS5rv75s20GNqJaPa3Dd9pw43KLzoxMx7ixzN4uyh5x5KJuWpFXkySzy+
7ncSn6dcojHZ3u+7/8pV567H9HTfwDGxZ1xSXr4fDaZlMeKh/z5OO2QsImy12t3vzYCjk8YVaOv7
zko4HJs6lCBF5sMoYp9LVNEj1ZwPg9SW9GxlALvmLa1VkscUqgpkAs5HRgx0yyqr2/0vgXtcYhoA
D/cti/UPlYs/He778Zt5MqTnw/Z+b8LEch1FjbK639tLnTuE4fNl5hhEDSQ4kGr7fQwsgvIHvWy/
X5yZdfWNeKjv+74fP/bLvnRA6s0HGSniVW3c5Hy/L1QVXoptafvv15O6cHS7zPh+D+xK1cioqarv
42jJk9vx/nXfx5Ea3XTUZJx8PxdE0upCj/z73UQErD7ZLL1Qlp5jS+orgDni9OdGyVjb+uBpqFqb
499+f98c9LjYTqn/Fs7L4Pvj//awWpmE58ByXw6lBfXzb48hfu5Ytp21u//+vpc/OxiGSNv7NYls
/3VczrzS/rNZwxdaOSzNve6+9z87uO+vEjTyiqokyWbew18ek+pxdZpBMPPv/xxT0rfOuKA/EW4m
A5HXn2f68xiQzuVOnehPqrXc9tZAIo/IjgoJyKwnQf7DgJ1v0tgCLTvfBS2Y+yPL8GLG0N6fx9x/
ut/cH3J/8J/N+0+E5p4RYdHInHdy/9Xfn866PxOYVWNXEVN3f8xfDuHPrv9yiLFV6ssoI3nq+5f/
6qn/HPt9l8YY/hRRpKz/5b7vD/nz1F0e1Adgivff/Msj+Mur6MuU1VXGQuEvu/7L/ZozQGeAuuBp
tfxNsdaffLKanuuCGjOK6MeF4Nqfs8HQPEWqyArmeyXV0jL0k2pz32xAVhFXCFvq/uBkYoVSzkW5
S1D3M9Eh/i6XIQSb+W91+EnHMoPsc79XNFp3lo36cv/TuB/jqxI12/t98Ab9W9c93//ufjNMFHEA
iW/3rT5Jka112uV7T1P3bnRNfL7vqXGLbqHVsUFYOwcx6ly3dLcjB/f+AmpzXIqMFiQqKo5JtxWS
eUicu9/LJVjdZK2lfb+AUhu7nQJ18vsFdJE7Hqa5XZ8REjFYff3kS8Qs9aSMV8DZ+VZMtbPNa4sc
36GqPYov+Wtgba7Qt/w0R+UzLez6ue81anlBnHyupxUUwM5f0tSwXv1Cv94fakB0geE9vVv0HpY9
evMzX0pgF1PqAnHMzFsXzDApwos/o3YvWzP7bSn4OvqkSR5dCvmNxVxhRzhfciEcdvKKthx/agT1
3vevdf7PgtCDFzvojBVWzeAY1LFztPSQ7nRbZa+R4j7dd08zcptP8Efdno4ssur0IUVLvCc3PceC
5Gc3OUPa77v1P+K5VpuK5qoXub5NMjOBjZgleGjGGj2sYpzqYgpuUeo6W9/B3UZLI5YeduaLTAz6
PoUS3DoA87uEXhDSfB7MRCG8OX7+SCpQeco6RIyVerIJeF1YQ5q/EcQDaJvB9Rb1TvYG2Oo6Ija9
VjjSQbO41/uvLQP+uub2YnXf7ANGv2XVh+fAEcpzpxv0+/lrobf2vhjxGkkrN6mFARY+GfUPwtWM
nT3W/tXlKrdINCP/aBQks1bavw4+kSKOS1R6W/nGVcFPvMjVIv8wwPe4YMBeB8cq17mVEbsXDNM1
SILhex8isnZCy91XtTDzNReZZJ9GJrmbKohdAG35R8p0ow7UcjO4hbPCS+MUy3bI/HXi11+2lorg
Bn5yor5KydxWTcnkCnbwVtr5xYyL5vDnhgtLcxCdpAN2/6XCcuYfP9I5lDtJBU2ycLovQC+yBuqP
PqzadjEU5XxrkXYRMpE5TrIZtm1Tne+Pud+w2IZFON/cHybwhedLW9VfsimeNve/ut/xvas/2/c/
IXZMkscygAL7y/P92WVT58VWz7rfoTox1LfHm5oHxQ1m3DphafLaOWp08nNw5a4dh6/YE/jMpm64
asoieI2jelhia3W2tbAPiTYSMEfDAHyzOhVA6+np6U1/KuetoY+TnZrDMm8MFd8bAwLiQoR7weXj
P6AR+TI1pMYAfexzpDMkCDBPLqK5Q3C/ycFdW0pXPDYN+mAndaN1ZRTlfrTJbUKM32de4vTdJmsM
F6ge3caRZvGiDydExRYDs7hsTS8l3uRQdaQPjkF/VHoDhdcU0V1JLfU9rnTST4ccwVVKJZyO5VNB
5OI+EoDoNL5UZOXAssiUrej81zQp+6UbE+eAAOeYoYn+1RMiJLP8HEZ+/Ys2x7Zjlrlv8Z+CeC8R
LQ6sUZdlPL6qVrcegxYOr8pVPZU91APyeKvhCQk9yD2Sj/H92mvNPxhdgIJ6NBqIZ75YiC5tGVXC
2O2sjA4KGBR6oyiTFYZpRkJNHsbLJHzJG/Kw0hApP2mR/q4b+OIRo/HWd6wXQTUHO85gCO9Yn8+N
LKgjAblwbWXu7NwJPNHSEWrVfTIUzsKxyctpc9K3Rg2umNMxu1eM8qk3EzgeiSo3Jrq4TstOis/u
IgLfttVYfDhj+xYYfnXVWTStOPF9NhSSq8wMs8tsEPGaylI2IlbbTdmSfAqRbVLlvPR/T30xLvUx
HJZJmdo7UTSfVchivCBYapD7Dm/dJhvKAGUas2H8ftJD+Vt5EUS3FRLONbNHF0Fj87sn9jvsqvgt
gLYYdtqPNmr7mz4Un6PsLrUwyNtW09WUGePFn6JnUNufupuRBDS654zXua0YEHp6L8rlsxrhjtEc
lhn0/p51M5uNNoyInQzqa7bRya0CBGAuQ/6jztiQ6Zi7O1tf0ryI3kDorIRxckPFJwtYp0/eq2uz
53RUyuQBQfmVSPubwdue0JNVDPlEh0D1oAhLYrV4FxydU4W6iY2SYGOSJoas36sm8itLH8hzz4jd
81MV4nl4JuqVqAyiDERIaK8RtSctbpxVIVhZBDQJcfISseqc6XGbnjH1Xki/cylqQk80l9SPRPIx
C+H/Cmr3heo3KziGfJ1chyqxIEU7h03smZYfQEWP14Vlfxkaw8oqAeeJRHniK7c1lB+pYVzHmqW2
NjK8jsnua7r6CLX2XVTbMeEqMerULTavE4pwtnGk/wp3EyS2JlfxKCJP0cr3qYCI1XTWZ4fP+9j8
1w3zw+ewsNJVHChrdN826sz4rW6zn1OTxpuxMGn1CWKFc5NktZi5E5N4a4X+DjNOiwgv4oyTFJJm
Wu3fDN0l4TekpKbT6y9YaG1p6OO9MVK5SPWECA/AYLiIFZaM6rLIu2BfkdO4DNDiAXokqynoX7SH
QTF2fmoqlNPhanS0jcEylt1FXkHw5gLViuaFtpbxzhrMYUApe6UaDxub5BVPVwPPiAoybM56NLrb
NACimlDyRdW5yxm2Zqr62yyDRyKLfuWJoW8G1J+rYqYX5866jPonU9Gufi9ybxeTk8dUwHiigL41
IYMrcyqcdaKaOymiTe0aKkHNjHPDMN7CKwcR3bIMwKRARrS0tyoxlebMhAU16i9i61pytV1Q+hYr
3xCrpK/OZm/7mzx1QiBp0t3VY/FWqsanm71hpNmomXVOjZGFlF4iAwt98NNmfWDZtzezCcos9RHf
jXU0WTCh4X8vffpP6OM2oSyDY131772dH0QF6bKwjTc/L7p9pjZfaZeeBhoYi1BTiZnK4g1UgY8K
B4aH3iZbOeJ31OX1tpXBbyviYfjgTqYhz0NWOuQQQJMryUr2SBYtqMs21WDHhNm0cjtVjrOs7V5Z
F7n6mQ/jM9/EfqfYarHQgtzeNT19emzb6hpct7E0/cnc8OUo14Ef516X91+d2Nttqp+F4Ec1ONXp
tIsDOW3byX7rVE5s6mCti7E+w2z/iWj9IwvEe5SS0ubr+WeWj2SptEm4ap3hUzjbqIx+BoryGE35
PmUiTXFKZIXWDE+ZG3mQiN1Ny0zcVIZ4xwn9Ca4hELk4LMmvghtkZ5N+bHXx29LN/iAcWT9XFWWZ
FVvEDKvOQimLQ5LbfDRzkgMJJskP/i9dP6CUE6d4xOeVZbVgXFxiL9LD+Elh0uEnWXT2h+yskXRM
33qeE7bmyEXhy67XenpGIRodBOReZdID6s/eXOSQ6T0rE2eSJBlMmmQZK77wyXthmhPB0S2L6VRk
Jj2ZKe5XCaXt1OvHgDLibCcCMLuwTkUDKLZJ/WHltEO5DGq7W7Wh3izUxHmrDIaM0jW+QPNvyjTR
V5FjioMTGpyTG/kwulxeEV+fypnfqwcEuilSNw9mdsMv6L+SksDCVC3l0qq06kow1Y9QIo83YZlv
lVhFtmqPyBVqqJQamcZ5anqlQctwEvZr7/ZMfJvmTMJjcyNqjJBJa3zoDNFclGlkLZJSpuNKZWJF
YLqsU/coZ7lez5DkzIDSIIH4JY9ad0VGyXsFUQtvLGk5cSejTZlp5MIqJmfMWIcbmH5OWqyvORsX
XtNOXs0PS8h/9gbB0o82aFKWiKq6EioMD9LAxotZDUSURY4BiFJKxvXtxi+dnUr23bUJpPCACBs7
Q+/A84bRAXI/zFWWcYTOQmy0CTVUuIDsaxee86T1F8tBwpb34SeZX3KJ05HaNlcfAFuDKA8tDL9J
8KyH4kv08ZMpRLcwjd5fDEbxYCeOfJiamvZFNFQ3qRJCymRiVcnOP6iYMPC9aSUpKbG6U1JMbk5D
rC+noo2hKuUGj9uH+qpTAp0lfgyMEI2GGgKPc0C/exdGzKpFGY2nyjGICOrJx80dsWF0j8tz1lsg
UU5PlbEESLC2hTs+DHrrMzgnUMZJsy+7cx7o7RavhPOV64kAIm9ychRKo50gZCpillecRI1hTgHn
XOK26H0nOzsW9I9nyLQCULX1D1GkvhfJ51Clw6pLPmqyTT7wux5cQVxml2vvTpPsx0Q79k6pPfVu
ScxOh2RaPxilG96qSlnAGw0O0uj0Za0HXOXN1N3qk3hUuih5RL0TCpoNPsEWQ/6AR4mkGt6RQ4nu
Jm+XdsMsXXeeZNssBiWD+WnYv6euz48BRGckYnNJUccfads5515OF0MzSOAQ2oLzQbnsu4ERSeOT
wMbQocaA7GmtHrwmBnUlKVATD5soTibSXyJfVzct8ZPbyqgOZC25NCY/qoqQXZg2Bv9lkvg0X802
UJTHpQ3qcDeRirE0laBkvpzKzdj3jFpGdReNyrEnOOEc2CejrotHiaMvqYpsxikHa9oI+EGkdcEg
TE3KBGOXBBr+6VSrN7WWBF4PSY/nSZo15DZI5EawLUbnrMdD9pTMyw+DdJUe4fQqbSKyBeKkWtmd
bXuVbHBnMhA6MNVHuKa0ED1RvaxhhXaXTtDN1ktER2Z9q6hcfjCgxAxrdsaydrqnqQvDXVPJq9v2
4xlTFCclNHzbkKyqDPvgQzc0D47W1jdiv72k7IqTrikvCgboPZnMA2MtxIvRJKpj3jcPEkh4HrjQ
VIUbL5wgj45Ac/rdINxhZcM52xtct6OEuWWcwPXEz12tlIbpe1bwlUFO91EOarQNunZuzFeOhzwu
WimWD9V22vudZW5r3fzA4jtsG1etH5ER4rfpMs/omSPV1m6qEuXWQA9YQZo4IXLSCBtBkTBZeKwb
dfoIKLuZjDJ8yWwo7FVUt7es4LMbNF6SG+3tfmNZBdlT60JzAX1n5JzjpsU0rYijVhfnThpiW+gb
H/HWom57HfNDeMHYKxcJCdgojwQtZXTkRC+Vl/uNVU+sJHsY1zr3eHhsWVjrrbD2mZ4ss1ar1uBO
u9VYaLlHKn2xQsjN/0vXr3HMUGgxKqnmDZ7MbHPLuqNhDL+OkmHTDUp1aOabMcl0Ep+dYFVlpn8t
rQfY8Zhy8XAjYtbaZ98s8xUpWuHKRLMYk5/4bKjGsGA9pz6TWfjYxNlqjCbtpeNKWFbwWCNrCklc
FuL5vhkgCaQOSUhcUozgnUrIy6rymUWHeWp0xbrkceqpCiszoouDA2G88klRUkKRTdenV/GS91Xw
O1omcdavS/IuwPDWb3gxoIG79bZT5WFwQ5aRlXZpAAo8xMEiNhmlR7RHz/1YEzBBVMtGifWXTmk+
6qmPNg1DIyLdrL0Z/Wp6n3/fHFTZp0gnRtqkDXoAG9UMi0vLPg2D1S7piilLXXT6CozVsK2HFthA
zcgHc81GVbjw13YkNhOilkVAQsLZbUcyuOsHkG0IBzG3rPmA/IrTUAfhOygbJWcdxbksQKtLgKM7
YX+aDP/gmlRINFRuVuzYXte1Yme5RXbMK8RObhAJwhIJSdBZbF/cSJHrUssVzx6oYBqMx+t6UHYD
cUM4eEhMbfW22FRz3nEwyf+b6hvz598dCJbNikPY6oyAgv/0z0LpPCh1cv2KzruLHJO8ecmIU1un
hhucRAYOL+H6v7q/LGdMD6M+yQNyHQI6jbdy7uZnxB6u3aktDgJCb8Nc8HS/ibJVaU/RSWPaeBwj
ghsz4T80TsW/edZTVn7pbtHhWhtSuBilGNI+EQZECgbMv5XWus1jh2OonjjhQnv41aHE5boNWiEa
9U3ew/CQkOsIIrDXfWH+7JVgeGMVMzgJAjTSqLGC5IgUYqxP9G37S4BV3VX1H+4k/J0LY38ZRZq6
TgOSXAo+3ItxcAn+topud1c/pfP3mUQ7nYtZloCyxyYFfd9lwq4tUsMHzl5WMOa/Jo2sL+NNBhb6
Tb2NiCpMXmk32N9a+L5J57jnSp7bcngioDfedWSMr0VKw89Om+ESFNQcQaL+kLIzfkpm7ppTCN0b
4lq8Ff6sOiZOramahXCM4r0uwGJURvRIA6Fa9yOwZrRf9l4po6Wsswg9OEJ1BF67lv7DolWpCFoz
bn5Yy5ZwYhYb9W96y443ZdmBEPVy1zRkrY8jsmsih1fkt0yrvnEFGsbmVwGwj6BfuWnpiJETpB0S
XfMkwdZbgZx+4QwUXO2UmuskwMhC3pKO8uBHl3Eun60AQNpR//jaPpek0cQzHsDG+bTAH6HT15wu
ueH+4gUWS2MsQybunbkqnUpQf2XAoHX9hSLvk6ZStS9EPq7LurBWRal+dBEncqNO1DUxbAhpkIlS
3KVvfImHx0jqGwAXTxA7+7e6qnacokhVLEN//tZ68JbKVOFAixUADVKCaSZW5IjXsjvbWVLegs4N
C6AJZn1JWzr5VVJt7kecods/OmTiVXyW5paEf1XNLj5GinlzlQTdqG5KL+zKbGOFw+973VymDWkh
CtqM7nlgb+u7UYIEHVrOreqZ5gThbdLepUrCnD67AaSSelGNFjQojwxQqHZV2pVV+FqlxO12MZ8X
fxh31WAZe1iy0ZsolVnGdVTCqr3UhAKfQjJUGYI8IacKb/YwIJozECv2CobBvkrXLBIIbNmkoHEX
YW7rz5yPP9RDPPU8Qc/1XZ9NG0lVF+8jU7ZDDoyXCAUaYLn+6Ch6juMKTLxPtPAq0gi/HlhgJv7k
H0Sq/PRdpft2dfy/pgScoo9K1vKr+fd5zx9yTs0Kwua//fs/bf3/xBKYeYv/Z5bA//rv//E//8d/
/BNLYP6Db5aA9m9MscjOg0gNrQ5/5H/yuBX13zQgfAJ+LvAxKAOOifvuP2ECGpwBAM8uqD5HpU3F
Xf8gclv/ps2QaayWOJDxRMPBvf9ng0/5D298/bftv3rlsRVxaH91wAlgU9h0ZvKy6UIOVv9m1Kmr
RCv07Gv0sJuFjx3Ow8cJbVmvkJ5DAKniVQqlext0+IwCN+ciK7k6CJqVrVZWjyGf91k12m1tPABr
FqjU/oplPCAnSs8NbV697/QHvbHA1ToJqYB4Qx/kpL8i/5sLiLBa1hmhcMHIhFBTkYF3GjpOn8yI
LK3SfZ+YlGP0bUVclGtXQ2JuFAzvq3aZlSLCUzItsy5l3UK88bKds2I4HGzhxBHm0tx1Y3h0JaK+
rowfFUYB3hDFT5EfISbwL0zazLkpgmgjjX9YTkfst3RpmVYq+v1KMnnx3S25qzunsL8y0gP6xotO
A5xfsuF0c9XKRF/kZbTRDfNFkC+9y5p0MznCK4dkWJE/sYwN5O/o7Ig8oAGXRd0265zU6xQvlVuL
RqLnxCRaT0H/WE4PumS6AC6kWdZW9FtxysMPU0l+xbokRaE0q0Ua2m80nmEeDjmFFM24Bo5K3ZNJ
d9ZUn2iTcFy2uftTjZ2TbI2FDNxdl02Xfiy3bfgVxu7SiqL14Ko3/DYvnTO+jXm+pQ99cAj2WNDq
2o95XC9kSLBOSDTcpDsvptJPWI6SK5OguMqfp9lWMqoXVsXLsskrr46y3huxdXtq5H+4iDXd6c0C
lBQO7rZNDLkUERwenRfNWjQekcMKEjIih/PtwEVbT/pH1leUfqJ48N3pIgidNEmrX7SCqKjCLl6G
0t9l2CwWSeA3S0eQJCdE/txG9tUu9ZUTxV/pwJU90+VuGPKf0zHEKE1Gg1N5iWtupClnaOlHWBSL
1PZfNfrxrhJPO8fRf4cj/p3Mqde1pH1TCPc9Y2a0YBGwCzPlo4F66NtOQW5F+RCNrTfG/rAQpuk5
GS6IhFG41C0va8zfI/4dOyPILexTyq78S6LLWKBS0b2qjL6qRlln0nqOe/OlNeg4AR5kotmM1k91
KGfhprMxx+gxGbrcU7K6p+mlHoTO/Aqe8M3tWFdM3aOKy4VCq/0V4vtOI3Sphk8Vo5EtJKzkUSLi
9F6FTSaiOcq9WwUkZPdkmAhaNo7VZ0vVsV6M/83emeRGrqVZei85Z4J9M8iJkUZrJTOTZGp8Qkgu
d/aXl30zymGiaiG1uKpF1EfPAOpFFJCBmtdE8IiH50+Skbf5zznfSQvKPpv+pZj45OO0u2FXJyVo
I84qE/FIN+NWMF/xBJFMccszZyYyImTKGjGv+1yQGOu+rmfOtpHauZ767GYblAITww4sSaymtbt1
OckCAcr9KKV7jhrt2Ujt14wUGQVE7Y6iUG+fa24fWkvbbGPBPddpFfrn1z/9n/9JFAs1gtCtSprr
iC4j8LOVf/uTZZ0VQ1uOnTpQGRJrB9pr9CliImC2yXDEaM1/vYrNHRnnPaNr65i6ehc4OfEX+PMN
oipfagB49BJwV4zkY03Dm1p/yNqtw8Rd7nmpXanZZDTY9UrQ6FunqjeUuZ/MXhl9PFnWfiZCbKU1
Hg1zqmlPHZG1E2fEnz+mp2riUAlmCzgIxZcMh03rxMNNLn7SzF1f0pvCBDs7Rtq+mbzs1E5MRf78
6Y/p8j//1IiwtxjL1kztgkVr38c8bgOjG86lsaZ4R7t4pJqdkB6g3I3AHIc7r9qkWpScOFkWTCAq
hDuUlBZG9D5J6Qz684U72tc4dNSzrHU/cdcxryrdDGYKn9ukLdrGJn0ZIMgGMUSsvVJkS4Ddk0fK
TeWRfqOsgEdjV0fipjR8cTpG4HfoQTDRfxNk2py+udbDhWiA2S90nBuIdo6voh8pay9XLWmqRY2C
tKXHW6/KuarE6SOP2rbWY3IA06SEjTKWO2cUb2nvfjBHO1FWhOigAujtkXdk8dLyEJ1ddf6irJb6
3b55G3MxHZMuGtlTAgaM3mEea0SvOzlD3Ksd97p51nYgLtp9SQUYE3yacDnd90c8Bs9aVgGRs9Ux
TF3v9sdmi7/hkg1uveO3zNi3XYSvC4rOYk7PUUOrGYSY8dgzgaUDtttZKo1mleO81RpoGPJ17dGk
01YEoqG9PE+liZtboxiTFuMmrQ+o2tx98vop7rx629S8yw3KMR+YguqHkogTgu5eOmH0Cdtgozu3
WYmPUzE904PTI+Rcatt6cKXlhGWmGIHVgMgVuV/I8ROnzAR8rKbmqsTMh4S6rRu0ynqZqPzr0aBi
dw710Rj3VU5nfWuR/KHkDaibhS+bZBNbQsE2RQbva5yqN9LopFUrsgZE09yNSlQJ51MUTtbCj6S6
X1T/sHSAYA9GhVC8TBkaClnMjxYWwmLqHmaFThl6q15G0Ho+wabGX6arYTJ0oz2c5qEJ9uIyUZ8s
JshjirJsY8VKHlyIJj5Xez7Etv6BaCUROUn19Up80mxm/3Y77FTQfHSNJRt9uWdp0oVOPNfMP3Pj
GbGZWHDXB6R3RdhIR3mifpaivhr/oZPzyLoimGdT8V09W6l3/XA0PLnWyqtb+N/phqar6QEphnmc
i1mzM11q7jyHraQqdmXCfGTM0YWHZIgDdARzMwgkV1mqxzpRc8GC3V5TFRVy7Kxul9Ip6sTjd+c5
zLLTLguLKnuXtIKe9JVG0guGdkNbnZm2EvKup1MzCr6JklipPkfNY598Z2gbjLYWAhg2JJZ4MetT
25qmryvK88Kg4Ka5xfxEUI686pS9q9no7DVjoLlPFtFDq6a465Pkjhc+JR45l8eR/rq3NMP8n81m
WDO73sMOLrZtte5JA+Oa3HZO+L5ONk28ZNcZpDeMHHNPPIgSxG5u9nNoZR6tJWl8AWlJwMTwdrbC
455T6hTQSWw82qlcI4IWCMEoCVHsu51i9S1+K5Qi1yOfQpdtDn4zN6/OPO7zPn5KuvK3qabDcx7L
EhvHKJ4wPvUbriXUFclywYLiZY8iF+pmMMZj3ncoapQE57nZbRUlGtnha1hZTlX5xK3Ocky7c2o4
97Js+p1HbO5szvJeyQjOnHXTioWe8Qx8TORQRFEb2MWlOXb8zxarVT8rG0ul99iEP8PeYi14Lyqm
vk8esMcjUTpm9d3Jlpw4S2/swllNP4wkWvDMqzQXyl7sjAQzgaJUPwSzgSDO+CsTS8qgEttsaZq3
Lks+IjtrnyrBrm85ZK/rDFtOhy6C++Iz7x3tYRIqVgyp4rcofpd5zOPRU6mXlboISQgmnV/Q0Ymg
PlVQSMrukJrGTy0KLV3pbjU3c/QWiKsGoioFu1hqHHMrUy65VidiuqzoZ+jQjNOBrKpuAK7sJ9+p
mUH3WRtEmt5uMMfP3E6HZa9aN3N1qrgMhN2kb/xJ6dsj/FHMGAgWPoW+tDRHi4PAzCeDEC8Cy6SW
bKTVUpb4JOLIfLFX6dSN68swEOrgl6wes2lythVbDm9/hrCln8W8qDurt969ynTI5pN9tdvuMZsk
kT09LDjDSvLPD1buEHEp8w7dD0VXdrG+L8v4da6ta1xQqLukH8ngbsU8Z36fcCAUL5l0tatp5K9L
caeuwuf4KQ4L5unHeE6YO9TzcoR+w7rTGcGAs5CaQxosqTcN1MHWfNcQ1B4Z8ksysH/880Wxs7On
y/qweJOv+LlG/MpTYnakqDp7jfXTUTHRdEWdPDZ6XW9GozaR+Sd/auZKRcRqA6uu4r3TlE/63OC3
0qePTOkvecty11JQsrWF/agPfJaM7Iewy1uC6OvIQB01PI12LU6DNoa6W341FUbAXk4/K6xRsy7a
baQ1TOcJdfG2VPToEcjcLDHHQqfsjI3ajMSOrYUJlFME1jiWSFRlmKXyOzHcaeMq9jt2oslXJxaG
EoUE/8OtVDUQT+1vcPv+isIIaxDKJOiKpwoWjT/yflEwQr1s3Y9HN85fTbUmH+l1c1DY8Z6xvxO6
7bRtNXDZhIqOS7QOUGx+XkHSI1BVCK+YA+HG8u9RcZsFdSk33tiQLF+/yHThzeCMaKXjWQi0HHci
Bj47rxhjriPnXs19Vgkdh+2CNzYeYKBlzDRzkaBeAasIG14NsjTuOu4WmxIFzreoXtw2tnsynCgs
up9DpIrHCMskQ/xhjwCmetVFMPFi3Cmf9AFttx3hUw6YffzEfBFlsc+KVJC3KUJl1SZATgeO0//C
PvZmSuM9tdGgmSbcxaS9g2Q/NgVunEjnpBFHow+TkoxNRVNLDgkOBsz03PRc2cmUsveL53gJXS6d
sqvuqrU0ZL4a6kdzh27xwj7oC9F3NVMcKLriPaJWdFNm+q+l6FOiitMX55g+EB0WADbjbcJUbCOt
6KVIJtLmmbKLPO7MZUzjN+6iMMYT4sesCs6SWdtpmHAycFeiHfqHO2X1UyOizrcGecln/spZw5nV
LMB2Ohc4FQCuxI1UfCXtvbfkF3pBeiCUWODD8fr1Sp0rkOuaZUIH5NeYCuddTbxXpYlJfUKFFtbW
LtcXc8QJzJBceDNz1OynM65Rh15LAmV8Ae8F5aCLeWbiZD9n9dfiRM/FyE9BlajNqNAiAe2bUq+p
2Wt3xZwhRBiXRml3XpRsG+X3UCbYkgloM1hXPnGdfVPpbqyD2btLxfef7SFJPjOr2Zc1vjVGiwPA
BpilOr2vM0PxwQSBBaCtx483VWV5tp3kbcqWc0l1pW+Qdtrk5XJxEm5tscfsUcYVhzSOWcsi92ap
/TBGudeYKG4y19q5OepKXO+XuXkvY4byg1PhYWp+4Fm7GktzS+Nmi0WGb7pc+VmDD4jiXL45zyn8
1w0pzaDLq4lpBGH+zOKINKcNealy+uNQapQhdMrS2BPVxyiL1zGq1CerGmMEHy6RjrxHPDDBaHHQ
quKfXtxDzqk8XD/FLaZVNFAaqR87TnZJoqG4cfSayx6XSjA5uAGpe/eBgkd+h1Skcijx43VzIksB
1Tg9G9SrbicPfuG4tG8RqtKhQQNhq40hCfhJSXK2v7i2fukqAEndHJfobbQSLkxUAmV2wqhtyZip
7fdgU56J+3DlBhdb05kw7CbiaYxr4rYm+sf4VDbGKUnqr2bONnQy8XcD1g9HU9voUzmFg60+u336
BhVgb2nTvFH3XmltjahS1ixYsR4no8C0clyXyMCVifJuAQk/VphtFM8st6JIhw0HkQeonaFaE7E3
7NVPjnvVMAhnDSNPpCr9glNHzq7lJl8ONrdzz4RnqKgcFswL9mSYr6rA72w+Zr02BkaJj4cLAJZ6
MwYxM96zyDY22pJupUXMvG400sYUZkwkaMykOLDkhvESPStCfValfe3G+TtXCo7ZcX2IWuXAVE4G
lK+/Kf3yrms1Vg985VysWAumF45W2lZNCnJtXfIa97yZ0Ameq8gIjfTbKFFUsMVs7Ao9eHabC/Fv
g67TTVm1v8yVK2IU9vucf5ilwcBQfFAYcEe3zLaUBfyMdetZTVnJ03G4ptKBXFFxcJYnfBoTI3Qn
38b6OSo4bE+l+mWCXqCvmpVT8nzrdR5DnyvCVk2Sq+h5/4R+L1lZdkaPvyFPjuurAWt63uRd9GKX
cg8K+tUlS2QgB25yz0uDXmezi6Poq4iGm96PLgA6v4XUsh917RqnVTAo/Y8qNsZgsYyrlw8/8iL/
4eAO2gzefLTT+8J6sIAU3CR5cp0mnYNXYz6PHCCYsnDhL+MdvitkzJw46djF10VXNL+LzS/0ifch
tn5aGI+belHDrK/jbbs2C45jTr2t9UxX/bNJXifVGON0lfFVFv0Va/9D3y0Rr+/ybcDM2JDUCjPM
BfeqoRgud2JEKQRWP8qxLzrzS+4p98VqmrAvJVJvv0YxocOkKkFupTuq/NrCrHH3EGZSnyQHql7H
ek2bFgW0/OKoTc/9iMnuVhuSIOkhfYzz3i3dt46CXKxvuZ85LDUdFtxx4PbKyXVjHUTeyqCmsL7S
p0DRGaG4ZXYiRNE1jMSm2d1BJMX52OQ4CrTnxcbYN6d3CgR6rKZkZ9Mk+o5G1LhF9HuEN8y0iLhw
iiCAcLvaVWq3ZmXe01rzC0LuPpqSseN0sascK6d1t78wX1jOVMwEAonUT6YO8TInUSj6+G6zYQpD
17l5yt/w4YOi4/2csqbguqSOyGssT/P06TjJyHKQXee5MlCuH+FrZQH1ueuxHXSd02MjoAWcQLMd
SDN2sL6oocmcA6dec0452fn9MPU7IoCPTcsrzG9f0cn19yq55DioGnqWaU7YToXxihmGIoDUfBx0
QomNVtM015tPsn6VA5csrQdwmx+4KC67CCqUbs5nsPqfejVMoUC5LfEE+LOmJEFKmpBf6HQW/Woz
Gc0uAH6FmyVS3CASzWfnzfG1suH/jclxmI3v9TC9FUt7VsuHOJm5fjcDdelMX9xlQ71vFo44zmev
eFV0Rqz8DqP9NKfPvJ/P3J9/pIKgPkCnraH0W6udtB3Gma2bF89GBCusascnWykQUMfsoCj2Oa41
LjbQEU5xsn5MnM4W15FBpqvntE3fWmG9UhQlIJ3f8IZeuVCe6gWfS5+rXEcicNnm/MXvN/c1jDMb
XMWARpwzm0PNkN32/Mzll8k9f1RcqnC1FyMxm9XsgB8+sqki8NSLR2a6ao/Z0J4YFLq5j2jx5Yny
HYfKu+nydho1JD6joQFYugAnCh4VKMf6IclxmE6NTmIdrhvf3L7WrWjbLn0OVaT8nCrno5b5wTGV
hrdjdYDIZTPYPRgbDkvl5JBcYiHfSEXDbSwZl9N09OlWuGLsJf/GOuZHo30RFFX4Vv4Khl5shLDO
bgpjL7rZkXeLXfnR1dMByDgm6Xh51t11O3lqMMwTvKrI4bU1aB1zCNtxCEyFs/cUJYC/sk/FdfpL
jyuiF9g0lIoeglmjqkNp2Pyh6zFEj7ttBAGEA9arBWN217XDA7YeeeZyxHOxYgbVQLUmir9NJfYb
Q77P6FCgTcZTjByqWdErg/7DbKUvsoYvYKRdG4ycvzeOktRkFaf3db9e+umaF5i3+pH569JZflcO
DRq1eUvSoj7YOIujdC53i200G+PWDRiFeci3SiNqvM1MgAqieBaCXDAMqblJYA8FOWOihYsLUQoy
lZ5d4j0ahhMNoaRBwGjHsdsxxFX23PwBWPOfaHmzNSZHhIfEwbTHaGe6CVAUL31r1P5lFOOmVYa3
xYrZ6RL9loF86djDOlv0/tJqV83IvE0xtsNe6uNvEH+7YSiwN7rcKMfY0KgrwISmAcma7eFbNNWd
/DCn9LJ+AqdxHDUe/ayEuD1P8S7VWC1LIwmmWCseeFmz1vMexhbHfmysh480ZSOKmBWWCluwNLjM
js2no0f6Qx6rm07p3xX8ovvFVLOtW08EW3Ditori22NqbU2j/lKEXvqKam2qdHhxozzZQHn+CX85
R8QZSNDhQVnAOSw5i6Pqsj6olkkqJicfj+OP9bK6T1r3sgg6tx0+s36BYcJw2VG4wRk2gwq69FgL
lZwYCUjIfIyt3UBCAS98Zx/Z70LP5DakR730pZx39oz0MAJYG6nCDZqmZVcs4bhEnw5T215lCK5X
LXHuTLWh7kIAm/KS/Z6OICcb3cdlZY0WSX+3FPcnvEsfD+P6/zpytWVjQclYkG1dbuniPA6SlYxN
5AcwTcNfVPIU2q843y8CWJYSQ0loqD3taoMqGv2VQfqnTIxhMyz5U23xqNrxyn6QOikWpzo3Qx+Y
/aBtua3jzMp8sQ5AFp0RRp9XP4e5VB8ArHHS3xbT3AVe3Z6ZO3d+WXHRXhp8cdyAM1/P+9+l3VUh
C8Yn/U763nBQwxSJz8e1c/ITibSOPYQdVkAm8HliHcHImrzoNa6wmZe0NVO2urQ74O32wiZu263L
5NuxhgWkN5fNscnLoBBTxPITHetqQcutlOlse2FkMsGbDGcEywOdNXGGZOcNfOwMz56bLgcfO05P
Q86rDAD+y5DKY86NpIha13cy+N1uxqsJn1jdim4xAGrTLbM4uRfKPv+ksgWD7lL9MNp045D52GFl
XvzJAQzYsTS1hJV3JVaqjQ37G95aFwit9cVMwVTfUsE4MEklBhPtF2c8663xy5i1H8zIuEFabI98
89yQp7EKC+zdvlHEXPqt6d0R3AtU+WP21CuyUjAlLS6YVHinysV54zvzEO1NWXxJ1X6YaocNu6x3
WJfu0HIiP5HjrlrMJ+5sT1O7QEOkQaxun5aIFbB6zwn+aJ5CHB3BTOJwDtSkfTea/KngOBwupk1m
ka6fZOpPZtkyU+jcgbkkcyqUlc1MSZgRX2kOsfY88keTTWRLAg7+DptbbHDsyeJ5W+r2mzdV90wg
NZUsioxwxk0sGkHmKXoueekdYQcgsKNNY/DFcSijT6090thtJNVGso16+V6rQrmwASpptrNNAAml
SH6XSgAkOd8uv5O76rCmk9NCDlcYn2Nw2KaCVU8t4W7YXQ6plMHvyI3TcPhtmwiKqtB5lgjvk9Fh
culFstzhX0bnUPm1zDbgCFIc7OW8TE52Yl8+SNxunNwOTe2YV1PYxzTpy12sYADtleKThpbYJ2f2
RWQNAyIfORb3CcuobLBy40Dl+kUFQt79clJz4ltiRjA13DMXxlI5ylAw2gbiaKnwes7kTrteXF3U
hU0wZaX4YrL1kLfjrymL1P0fyFoZs9okFvEWYjjTMarIocjWnk+G3tk3pm7BQC/M1hCWueZ2kq1t
4P7Ul/nQd8PLZAbSbmffRSINiZr+zOv0pVHbV87lTcg4kscJP6Av145Gj4HJZmi7ZCsc7uBDy5G7
9Eoubwu6qwHjiansvIdUA+Uz/XbGjK0NOqWwvF+UQFL4Mre3AjeYMdvyuYxk/p/05P9vCHqZ5a9/
+5efBFi6Zn76xT1O/L2/BxvPf2EI+m///j//+3/8r//x7//Xv/M3T5D2r1ht4CCbNjZtBtm4e8Zf
bfdv/+L8q6XTt+65NpENDd4kZtG/WYIM/pmpOnR+cESh9GMtl/ibJchQ/xWcPS8YXBELOIvp/D9Z
glbD6V+g4LpGEBdjEiUH1PdSCbcaVv+CKm/YFJO0Bt6E+1HsRhNQkqrZ70kapz61jBMhuYudkWlz
3eapmnPGiKslL1H0VyvNsRTK+Z91wf5j5wnfEz8wxC5aD1TXtLXVxPSX70lv00VNeoNAr+juf2Be
gBmzLSJAsatqotmu7KdN7E7TbZlifdfbyj9r03D/8ddiUhtPNTXgW1DNnvsPv5YlyatI7Vie4iSl
7sJsOeto5ilPmHANDXJ7m7fOtiU38Zdn52+Wrb+zaP35hf/dB2ICyuYxsWCFr0V0a4nfX35421GJ
rQLg2bi58VJJ8khR1uhhrwGJVB0UGLurfzOgKB+qzjGOwlC4Qde6x2KhasfWjsGlMdL3o4q9xKzt
B71JPJZm9sH+ErPHC0xODxN0lws9w49tlGShSIzrMtczm7LHELwFtGVikHIcHauR+Z23nbkvAI6F
lL+seSQaTPDGGHsSru0ljxXcS6p6zRuc7SM5pZ0G0I4ZPBA9e8CkmpH3CBmUWa+za0R+XTnLQXvl
1r+eZnt5VAQfp3AIJCVS/RGJdIcGM11njxNT1gwnaTvTNTVBJmkLQ14S5FH8Q6tH3+vld8RsYGcR
GzcXO3vKXHLns5h8fX5NwVceIYw/Mepm3l0ZOH8uQ42+lfbqEnZJX4TIx6SF2+Vn22vts0gRqWhI
X7lqBPQQcR90JR648HrXTiTJqu5th3JW9qgrBTcaNKNaxQNnLllyo/yOhp4lIrMUz7BYm7w/LprJ
eQcu1j9pn/H+oYFB16lFgLhtrDZylhCdBeKvj0lhxkk1W7CxQOVf/mC9HFi5Wa1VoGNPU6KKczdo
b5rSvBkw/W5wUm5aQx6uSuP50UlooNKqCB/XYPAPhLLS9pQfihalTMpmDsS0tJ+GdpQ4WJI2wDSI
UEM0ZKPSphYo5MjPzL2LoGj7UHCkOsdpb+/UrLXBwCHIlsg3PCRuaGaYwGzjNon8Z5FhnVO5VxQc
rbI5Sql7wPjiUCx2IN21M2Lj97Qo2GTSxDlqXf6FrwNztRi6Hc7FbNO1tkKkHfaEmKywmxJeyTh7
GuYbDmti9uRyuXdzpEaY2IuhhQB1XcBufjR8hP4E52QPAbC9AaQ7FGZW+51WjTe1yj+ANNxSlCq6
uGSwtEBguSMd1bhErcK0u42IHm/Q8qMTAdCb4GYU4t43njqV63thSvcjzfsb/hLoxL1nBq6htKF9
qucV44wZy9Ofy8Zsg/96udB1ay0w+et6oTsEClTLtdfmVZ22+79/EIhLzlNv2j8TB9otHVGYN1UY
4CPBNvrZIh7nHACVMT8RR7hE8WxfzF0XkQwcl1FjLdO8o6QdaEM97Q/epdCe1OhB7Xg33ER4Qcsy
y8zHumSTcSrwhB2GDKMOw62gH/qFljMJIdIZbybREhodFU6AqgKrOb9NRGoCXeu+V5qAnhXKR59q
Yd6jXtvxrB7NcphRW2M9GIdKgQSY3tXY1PZD4dBvUDBEJaobZ8VeRh1PsmqrwbxA5y6K++zoxrNr
cZfozY80Jelg6G0X2mkxPqTRdFgkUPOpYuqg9YJse38CtExlg8zG2zpsxKy7kxHt3zr6dAPV+Znq
wTUMpy2f9oS+4CJ953Hy4cSFHsLBC5WBv7Gu+hf6lOytWb0ORnorjUg/zRQibYABBGtn0UEwCPa1
YpgudI2SYGxgiNSOhNGXDYdumYGBVuX4BB/0VHq6sS1sM0zEiA4ueB2o2IQ6U4BxmUeGPKpuFoxc
+S6ZnSXuiN9Q/RxRbonB4Ig01QYPLdFw0t/DRZ/s3ywWS9g2y6fouS1qMtv30wED3lNm28pxYB9o
cpI0pS45GAuXe4+vELoKY5VxUT61H0gSD7HWEYihEdvnZtUdiMhtZ+9Mc6N18axavZpRt3JhYHnl
DEVErsHhqbjARG16w+a0ZZ62K6fbSG76bJUI0Jl+LbghPhpqmu9bYeJyaFQyHXDTcKrmj3Jc7q1o
l5duGNDGkOdogTH5GSkMHDFqNB7xvgqqDaCYmHBqfgPfUFNHFeMKQZc1BZq6hE9TWwkdP3YhDjMw
f+r2wJ6xdVpdcoVwsTJcM+z/hOP0XjywHzwaCLd+OxLmGoh7aalHeSXWsO00TjuMewinFlGNenY/
BuMPfdLrzvWg7esobX1TR1ZITPXEWId5Xbt8QQit7u1EBSFe0CFY4uLiqmiKqhXGZsYlZsqUU6VB
kk/7dEtpgoCEn4s3WVtis0TgC4XLfYwK1JOk95IgDS6Xxjs2ZpFfOm/RLnBLwH7dmqXSdlnP0PNA
lq94HBYgCgu6XlAy27k2XfRRzDBDSNDmkETgROQpc7K0eUXhcZn//NKqyrzYuFaHLOsPIJGKDe3N
xIFEXYeuyr1MG14HE8IrNEzuYMKCQ6GUj0pKTVFqvJQqg5Jo9kaY+hHZVnxkypqUk0W2F4bEFeXY
35UJNxbHuIlfz68k67pGaTPfcEgsjEBupx/KJD57DBbDWOJjIJ2L822ZfY+gGzMmPJ2jnh6S6Nfg
ye5I58yVI9i0aTVKNM1MecSJiiLbKTVuChSVxMDFaNr4elrxm5EyqeEiLbZDIpZj26gq8sn8aizx
TyPTuWHa4znVrNEHFfVmg0IRtbh5eAi4MfYWMe/ls3dddzcggmyI/ABTGLW3JFIeYgDYu4qejj3W
azaW0ntU9EjBApdl18wYXu0GHt/K9529uNiSgEeWwyG90zr7WTpLDeWbOa9TP45rAKXycK3QokMY
oNkaJj8/FPnE4NORdVEeB12Oj6u0MkYu2dTCeiUdgjOPT+fJQ0+4KOZ60VUCRcWeadLrEpJfxd2Q
lOV1iZ0h9CQ397pPFGrLvjtb7x4Ta+CiaacHO7LvyjC+tQO+LCudj6Knysf1bOxYsvvNqBiqZHmp
5pb2Gzfntt80uynjJDFMb2XP5KodppPRA/VXDUXbyS6bQnvx2qOi9qDIaOskl6/VJ4bh5Xtn/Vqq
PL2P7U8RVypzKR6nrhbiffIs6B9ZdHZzM8gyWRwKu4CfsrhhkTu7GRjZtuPZ52yzSvURC3fFDkWs
T9JFaGvNBm7ozkxKa9PAeDhlsavtjbxnUqQGtix+OI0a+TlNqnALtHfqODRsetm4saWMzhazk0YY
JDeNiKG6I529MNe9PNNfBSv5zlbLjYXB4AFmEDfsB122mxaTzdETMe587Gq3XgXVgCXMoCdCgBWN
eOkomSAeER0mIlYHPTNqpMqmuoqKYueFEne0BmQlu1hsGgO6icRzEg4u+yUJYuqj6ojBha7UJ0MF
TzTkSh1GuvtRYCHcqmpOzlWy/Sne+xKXYepU2qPSH6MskiHTQmJofJOLgovWM4skbAwR4vPBFHqy
Z4tWG9Mdt2x6XiavaeL2l9l4NDFL0lhgNQEZe/EqNeNusSRdXAxWIW44GarZrjSz4kfEgriDf8oJ
T1mgFjf1w6C1Lq8AYYa+BhnGGPd51qXzoFfq71pkyj1tTP3s4iSLE+0pV3p5LdcvUIi/pypFJJzX
4sExkcxFhhcawD7m3vEeFK7DAR7nX3Fn1gExxfJ51NqvpRkXLOQDYQKr1MI4b4mvDPqhcFuc9ImX
Hjpa+eJRhg6YJayzYK85re9Q/N5iw91Fa36sXKwKLN7kR2QNH3NJ04qbafbXPOKoA57wKx7tV8il
v6vR0/bIUSDp1i/zmj4dh/YoEzs92n39oM0ozSa12Zu2dQ8FBCm/RK1pB63f2ql5L+opwVscIUgw
8ymJtbJ+juOGzb+651Z9MCROt3yJ20tTN+3FIl7yoC76Lnu0yMOFWAnVbd25qwHt0UWdDge4biGy
sgPO908RCyxVyXKSGSqqQSS/Ej6dZXbiE+A4iu7MZbdmqQd9GMI6Eo94PAjy6CiT0NCB3rerH7vL
PS71EKokmVSfLQmmC0b35Qc0OOfELMr0J1NdDl3sfo94ym+lULD30QfM9gtZ1C2cFoda8eqZHHo+
3ZpDnK4q8ryMdhApbfGa1e1DXgJdn1oOkI3ilY/90B24yXIKoF20cXOmtnbFhq7nGD9do18HW+AZ
NHV1w8foJ3xri1nOWxFZNPOACTg5ab9zDFk/Cm5O8DaaJNRsgKxSg4HvZePw3iYtpeO8zKfSzvpt
gZ1iq9s4WJ2sH+76ikxOJinPMEXAoxj1W9an83vvmGYI2CXeZRBc+U+U486Oj1wHol+gLPChtYl2
h3I0bXHUba2YVA+pW8KGWIu/WbBXGM30WYkoD0QaZbyhGFZHkBf7Wk4XirPE3UxsEL8kdSIv1/0h
76Ntji3roUhkhRiuPziJMu91YN9hKZvfOUTuk6nJq1G0yk6z0SSHrsNIbTc/U4GFcEziNowAfgRD
wuC5g8xkOH3Fz9h/WjgJvSJWnmf8ujg1m4AyRgCMxCYutvm/2TuTHMmRLcuuiB/CVsipUvve1Hqf
EN4FhX3fTisXUJOa1gpzEXnoP4GM8Cz8QM4LCCjcPcLDaDRS5Ml79547nQJ7yt9jVWDG15uLEeCt
KdroKBwi2aYZspDbVh8e+NkjmUVDQ78WAhjmWuQxxCXFQa6/WgaaEzQDuFi6+VTwRK8tfc7WTSDi
J9U1awxvZ1XG8U5zw96PPbKRE7ytWIbtJ2e+NMX4pBETse+1pOE8AWA/ENa31pkkCCXSFAJMEK95
Vn8Pw6z8MU7jNpV7XBX5My/5uO7mUl9nvGZnw2634+C4e0d3Md9aON8/SEPRLhbY6GerTf3ESh+2
Jo0DzBNnVQeNPOZCYw0m/M3WGKBzyGSZFQrf61iibq3MmsLOQnkXdNaVA8Oal1NS9DoN7N5iiaNy
72afBye3JrmCOI6do6PDQLthtKN5tgnF3gRuRFWY6jaBkZFJSwEzHd4IcsYdVPtosPSDmt+dLKhO
vbtHagdTHiYOIvUQ9FevMibp6bdAFclRROJsDkT/hgEEr4gHGudeiwW64wDKtYDFrKvuoab0uSGd
14aSjPA2AWAoYWAwoOYQPA8psydPW5dl1p1pE24sr8s/Y94iNqIhJHKysXw0CsatXCJdGpnd1MA2
PpPRhHj8EvSEUqAzR47TjeEhN8Lvg0jUYdbdmv+z+mn2k/MopdwVDRVgPJHA4SYJo8+oN4/lFD8S
BGLHCgw71Cd5ZbBYvhRMsEV1NcjhumRp8gYFNN+A47YI8EHfBfZ9C1YYhZit7StyJp6VaV6YrL67
vQbaqBXlKUCkwLTQAk3XCXfT69HVRhYa0qN41YZCO/WGjNftaMR3YuHWdRE8u1r7ZisQThUrzcaM
Em8hQX6ipxC7ZhAEUvSYO9y5j7e9mpK7m3JetOESNeSBM1R1onslxsbXzQa7U5xdErN00eRmkNOa
YthhZkb6R6NpNRo+N6BQ45ERXbNNspoXSu/KTdwRBRYyvM9Uc1SBZx21dtrjtQhvFfzFc5bPH/Vk
p1dDz77rosr3lZT4Iq25XrvM6W5TmiebKRDLXFN9NyDQf4PElK9i5kyWk1mHqI/dp7Buz4O0snPt
ma9UfZg0GuoZivFTyWEHIJlO+mhl4A9PFZpg4oKXzSlTgvKEMdpxrtVRhkZ6r3treirQodkJATRS
oftdhvslpq5VrQEdYQjMqFulvsnaGq6AAOzalj+vsoC5aGCQnIi6c5fXCAc4kH6L2e10c+VmXf+C
cJzZc4RwZbQBPU8WCV5tiOQ0/lnNZbPpvKnfsm0Bw2+vvWdAf6BhvTOikvkYJ4q13iTmXce4cwAZ
9RkhFT3mbsZbzQkQqZVeXrykK291E0wbp6AsBE7BjcnVVUyqfR6s+UevtOhMFwvyktUh2pbFR6Bl
wVMT2FvDWsKCADJi19CZrEEv74pIP2tdpR1Ds/tM83BEW0CUTgTHyq7iQ1DqX9pweOB3T1BkuJ/5
nNXnomfZ7KZJrXUr5mGdUnEBK/tztsZohx4e4ersgBy0KSGSaT63c37qVF4ehuVSsmZ80isAQiFl
XD10GpvnLI5CCN33gqY/FpHI3wfONQjTI2bcNEfMpMhPtdV69HKEzTwdK1RjHHT2nZesgRnVaqDw
ZGCVH13COP2DvUt8N4hG9u2sl1crd+2TtAkpc7tqn8ZWsHiAceEOsvKphj8L5DtvDQIGck4G4CBm
N2Fs0IKteS8VTFo91OYXhyaU76WauuYSZnWD4lU0sHZU31j8PdsBdNo75yL+wymdvRUa6loyIPBj
C+YeP+vqVwNrO+i2wMVfio1oWtCNeOJRshBjg+1vYsr3KFNjRpYzRQjNg5GIoDC4FA2YC0MNtyxJ
opPiu9zy3GD7zGbvpDmld6o4oW+VnYDnMJyrY7ViDWOHzT7qd5ytiNue6fgYLfwyVbSfgTC724wH
bLC6+tLQmYc6AOjWrIEfNDqilMAaGUR6ar43hKb6LvncCxCMpC106luCPCuoOtI9zEgkVpkt6bgZ
8uwMCKO9poRilIaIy2VV3HpsQD3pL9SunbbrW+cCrFa7xADfSpRQ54oWbKGc+Q6MHT9QpcMfqIb5
WNpb0eRgRkiEWxOj9eY6PQ/PSDrYPH4JaxqqMYd1TO6vEwfsSyxbeRGK2ExRib2LdOzUZhKX8fLq
u8507oFnrbJ5qOAkJzcSulK6GU70DtI38qeCRJlGpamfenSH8P7cszh190lpTy81TjoitqMmjX9y
upxXlshudaATW2xZ7jv6C18zAzrIEUpD2kzr0aWfStm1ZTJdPdeCDAHT1fHdgMajUzvI9y7iy0sg
jqu01sniCno4wbg3FmAGvndPfwWSx3haT9JTitdqldSJuVXK45yugx8pjOVSuxG6k11mm2TMvqCZ
cR6F+sgcMziXWvpGZiB7g0P3t/CAZgUM7RcwKcSIUBavQFugsw0kPsc8zccBVCf6s8DxE/RmBxE8
YjQP+BdV9egamtBagKnDMZo1Jr3wneS6J8wgpL7wcp+gpGwEip4hb6I30YIRLKfrpOx0LS+lZkb3
evkYI9QkZoCnUdPUWc8Oc0YueITkjQou6U6jrpi9845mI7rLyig/zA63cx3b9l6eWmHbl8qKnUs5
kzvIjEAr5qPNa06+I5hG22vusai8U4+ChaqB/PFsU9Sk0PbFFO9rgwm62wAwkUmY3yoMHjLNzMPc
ZFD6jea96hHuJCPXDFK8eJOg2oitQkhHK/nESjY+CtshRbfC/BnqX5h0YX2z6oeRmuFD0rYuOCjc
ajm+Wl3X3o0ZX52kV78a8+LZnu3v1ohmu3fI0JIzJrpBL9Qm7c5swdOxqwlr6iRyVjv5g4Lde0g5
3kQy6y+o6yryJYj7+KVTAiNnahaaMxJoTwqLjpEShYS0h8zRfjzrM1E2GX1kP1o64JbrqH3cSLFq
IgREkVlVz6ZBXV56EeLy9JiYcXTVeltdYcgiRAIZWii5y+xWEMKXH5remWkKGRoqvGHa2JGIKGyK
DmzVQvuVdLoZ6Rentiw7H9dESXFt1RfhtfGGxFNs3Z2QTw12LtphDmkQ2ITPRWnA1oqcV1kBJhBU
oWZA8qpuZbhOyIKDfIbtJpviNbpA/cRpBR+4Lk810NCt6CrMVx0S/a4FPhMRwbnhOAAjFT7JPIj0
VW+r/hBl6i2d4LW41uisFUe6FVFpuL884GCNe8nt+GANbsDbtWAkc6yWSYvGS9dsRPvJFcoF5OgE
KQvL/KXAisEqZh+8BH3KZCQlKg6kEIbCdlIh7PQEpGKrQUol6o6ST76GigGLTlKuL5Lgc+DEswlr
IjcTiEFZk5+D2doQ5db4Zl0+ZGDAotLDL64LHGBIWZCjgLSeKrv2mjgjjq5qEBXQNVcGHvuNFMch
9cINbRdMe2W4m2eBTtAa0QfSRgDep372m+WTvE+gQS73Ij0DpSQ9uCy+z+F09ppdGKaIpROEka53
s5HgWJ74niZKJ6gBe1li0iCyB0CvSB+PeaAepRN/4juOtrgc+8CjHqcYgiaLiBS+Zy5gQvbZj4CM
yM5j0KUi90hmgt+jA9thNaMRGqWn2j5BgibDTpcZktGIwhRcnYtsdl7GKamRSKgU0vbtgfNH6JKU
NOTFEcmZ9aV0zJBpd7NfBDyJHLId81PD17BZkDc6nBTRkRBP06QcSUdeDVU4vc51Oa0xlNVbDBio
ntAsR4obrBk3yfBhN/J4+YyTOoO7GxRAmPGdIoK3oXcBU1tXiZfto4FKj8HIjZYGcqWC8JtlRMci
kK+bXluH7qfdzR3yb7CEAEAnTOWtxAPmASAZwLfzYy97Mh10K3jXKuPMcv6DaOXRzyqkqpZGklEa
XzFDrMk1pL8sx2tWDQGxW0QmCayE45QPB/iD60Sc6/pr52EM6kKvxSyi6eTO8f6xnXB32PL1pCMh
WMRbt2/KvTKaNzJYi4Pt0l9viouIiQvmqYSoukpLTe0SFlrsiwI3q4GLLkpTeunLGLahtW6XHi5Q
mu1GjfI5bVtmcVL/o2IMoUpDv7The9Ynz3gJ9G1ZI6Ic5u5aCnKYKFbBSDiC0qGMGY7k/Kyn4Jbh
T+pUVDxUM92GnpT7WiM5IStfwIVbrf3cqfmRVvh4ewJyaW8J36mczxbqo1vY8c6b6C/HLQ21eVXY
kDtN13izPIIwtUxC7Wd7zHLmRYwV+H9PRMk2KSi9cRq+TB2cFr32JBhOdz1J7E6q/umQj3uMK15B
zSvgUfU9fGgOsGdPfMma0iSFluwlJnvRHGW3Sg2fdl7vkOGLLTaWT9zGJMc24ZUYQmsPR3uDaUrs
TZfdozPdcNsj281iRraFUOvZwKDn6lO8HUfhp1BPVB25MOND4rQrgM/c8wBwh8tGBHYSrBHDANNA
vqobDAFoxa/b8Dn2VLZJy/7ijB1SQycrwLzLYjkVBJuxNOiBgWjXeSBOVQiokrJkX2jTh+qWhps+
brs+YMqNSWJFV9z1PZq2ZQ0+MCcXiZHPylZwP+1RUNhljseSpc2HqLP+iKdm2JtFGr72tH4F+kVd
B1MQIQ8PI2C0opvp31afv8CQUxLALx5suS5VlR7nMrxjyhMZ3GI7ewgMYFe9Mo2nBD20bZb7gGn1
rW9BVlkEmruCRbdkO1cjiUtm7IKH6NWFxMN8O6Dn7I1OrGmrbTgOMLqGIlFQ2zs5s7uGPRxTgN5v
HZJMWDxfJtLNnpayH3myftLc5LUz7RcbzO6B7cxZtaaRbCBe3gUu7YM7DGTshfNTQwTdOarBQhQh
Ktxmunol1N8JoNhzFOwwS5C+GT8wHUO6BxvUQN7gR44UIRRrfeSlHD2zBMpVoOoNz5Yzpqx5Yfio
qicPiIAOsv65TbKPzGqfZxkLxIhExaQwdqMpxYecDZ9T3IHYSamvQmhdvLH9hZT4XHf2TTkAxrSK
mWFuhKvMWrywqvGd5Uwbb6Ix+oO3z9wkoHdr3gte2MljPpvd4wlpbsuOs2WESmqjFBzom+jhxBpd
gcG5FjXYm56uO4LcOl5n+IM3VReaK7tow01kt7go0WNTsKgPEAzdZnbscRfrCef8qrpPOqOIUrV4
etMNlJXkWAByXY+pwQgkqiUlMtD2ULEhemQjrgdHvHiOc27Thl0c49FKWNoTzmzuMsmdoiYYkjNI
zek/BwyPOa+zsnWhQ+hgQR+2qmq/A7zFESD9+E0O+nQvtOrHkDJCiDGUgfJYqoOeBQ79sxcQ2wE0
aCgnvwy4a1ZDYpxbZMbaFdpBvQeB9YbyfT5CZficpYsuQkKoN6r4K+NwOnuOL3ohfURB2D8yEjQD
Tjiw77/wcx95m8L20oS2vzjzzpzJWNCJtbrqnHHR+8cGDlR3UU6OV01h7xFeMhNegC5iYM/ztWau
LsxemUN+c8NR7Iu298uwtG95kllLosZBJul73gvz7nStfgQQ8M1MaXb2QQvRnxRlGc7foAdugBV1
G6813ly9bXkyMawHIv02BLhSkiA5RmmwTGcN7QwIRjsL1BJ+4SCoaYFD7jXmOYD0dD8ax2qrVw0m
TKwNZ/Ro00ahaltHY/kMHImWR2bMT47pB8a8ReM9M762EAhISxyUC9sk0CUviEd7NgmTs+oEYCj9
qUoCeSJT3jiOSfuDPTrdVD1HLU84r4aZ6sCzTKqzZc2BeoHQqodTY8Tx0zgJCvsGd8cAMbGAULdJ
ZfwjTNFiuwZNniSFImiG675GHBMY4LVMMlI07PBd9ZxpMR4uQPdn6Kvfs4I6J9Pq+Aw7pdfHt1iz
/SAEVaJHYgOLamQPJJaxKRiw1Km1RaLwLAtrOEvPeTEYHUJFxYKgi3brsc6sCJsd1gnQLN8NzWOP
lJhurxW8hITKG1H2tZJZ9SRLMd4IzGOwVgbVW66ijdHInMLazu+d1xDamRSOH0bB3al/UVm7j1Yl
6Q+Zjre0oMrJWoXGAmPjsUSJcPz1q18fA9kpR1JKGDyWQwYSaERKgeQNyENPEje0ooSwbCLlqtbT
MNwXcmPSCeA86dESp0HCPAKZfeGoQ1lkwREGLDCJOleHDkfQK/8FZ79iuv363RCp14mE9ZB26GmA
3vLKl3tHt25cw8IKt1mBv1ARhItY0IKGmRdasulbPdszN5iwaYf9G8D3C1z58VsRoKBvkqm6S09D
yjNmflkFrs9Uqv9WLB8RihjorKNxKg2rvxsVHnNhONahyDTGQEZ+C5tBvo4lHmpEEPrO6RP1jCXu
VDZRfhx6PJpMQ/il0l1+2VbZppccrWaUlmutwgk955qxdpIYG+YvV4phFyZQ+/5IlndyHM3oDKx6
uOe44g6lV5drNIDBOxHEGIBwwx0VYQHvGgNf1AmYNULGLMzR7Fsl7O9FmoYfcTkjD23QG7bmFH6w
vDBm73Q6Ri20bgsY7nGyv7idVB/tMFqnwGV//PXbSJr6GhAX5iJROw9SUE9WwBGsruNn04mtu+aM
72arxR+WV4gdHRVtMyxAFW35GpHG5s/5aQ/jRHuVNK5EH2cfQawHx8INLR9jQ/rhuHG4Ts00OWbz
2hR5wZ8Y/iCz4XWUeXtta8mZBy3RRyTJ5WjCJliXBW4ZCUBt3Q7ukyeM+iNJgnvs6uqRmxPivTZ+
46huHOOcon7kmThBZyBoKLEjNBpFLz/I354QE7FjYAjIHFVf+1Eam2JkOWMQbt8t1wXNWbXzmmwt
+64WSK5NPmnVuTYDlAIDVevBXQjx4yQjaXE2EDSsWTvUYhe9wb6EDHG5v5bJvLCofGihq0BgBJGd
qO/e8pElVk8xP+OGzpmv9bQboqEamSjo440Hk7H77C4yGmOXE7+7dQczwcLm3UadIEIFSKnzhHae
YMKwoIpbb8DjxAPTaUANknfNqMWtdqB4z2VLkjLu6SnSqP56krNLRZ85MpL8/s+PRro3GD51XUtE
QVD7EHLRiDWPVezi30s9hhaZd1Mo7U/gDc4AuDJPPjrNESfwgITAiizfWgO9AdMCFNuI+dN1GE5y
sCBYKKf9XqR0nmv25LBusNLj9br9+oDRZtw0kjdQhnaHsQJjw14AvBD8Zx1Ow7UCaktnpkFLw7wx
8czinAr0XS4HJt3LMojsELpVDiagWuRY/a4OEB7kBdIvElONWzpDUgcJflBTcUcy/Ghjy7z9+pg7
5xXjAFGlZGPk4Tv3Ib3acVDcXKhYt7TUSYWW2oQRj8cy+c4q3d6Gl1AGf8wxgx1XxO3RmecHmCt3
ZSFg3ta40wz84NeyZDiiFaG+y1lxD7+Ejv/ffPC35gOEvf/CfPC//u3f/+//XvwH/+ff/uo/4K/9
039giX9YFnA/16RfS5gxfoH/9B8Y3j9MQ+o4E3TXNC3P+S//AbxSSPtUEEwHDPT+hreQqv/TgaDp
+j8k3gMPz+ei0ueE9D+yIPxVwepiPZD6YkEwHVs4umP+pmD1hHKtflg4cMuRx5PVaw/Nsy/74sqR
S22qpnX2wsHM22bia1tgDgRu7KdpkNyC6eef7t//S4C/fLX/0tP+82pcg1BY7pdpk3XDv/+T/r4q
lMacmN3UKSNijDAd+CFmt0epxfYDvuqL5kY2IzO2Wzcjnqou1kx7swdjQYKHiyhfd4NVrsyqrdld
um73r69vgcv+9fo8wxKeEO7yA7Vpwfz1+kpgUlrcK3pu9P82QlfdSk6WQQvO+KgMtn08QVkMsBVd
CdI41Iboz2EtFtT6CJDNm8MetxmVXflUupi6Ew/uALieWPP01eCS8+EUtTwz0VX70Olu1aSe6GWC
AuyDn5TLGCBQxq+aBSnCiAmijhn6Dh2nv/lODR6j//6tmp7t8t3SHjOs5d//6UcxiDC2YKqB4wD8
9gbs6DJ7mXUTukbcFCD/tUdB4qfwnAlU0Po7VXRFMrhLYkIzv03RYNx6R/+WG83XbiaZ5NdHNrmg
0l08wSKUZErIUmencqtrWENVQMYiscLZI4xyAyJ8mOfTemxwKI6dRCZF4tRkNu2F3oVtoAcP9GsY
m5ZvNS9twA7roid8YRpzDoeqfEI3nW6AOI13o3F+Bpgau667WkVYoP/TCMgrWDy7zDT3uTa4J/pz
p8Js1D8/VI3/OR6FvbZqZGAKDjcKo2IzRl6wM9RU+hyIxDlQ1TGX87ifUjZ5wym2kwqKH32mfYv4
Ox96M5wgme7lnDv71kCbCmz76iAkv8u0vKqGkUYOQJP06p/5gAlVydTdAkka7vAjwCK5DO6KkQZe
h7Dq1nTJvJNOhR0nKdbwcKsjzqZhndYtqUdVGBzhdFeS2NLUMWZCxykEocH4THInxqWRumZUxSu7
ytZ9h0IoytbMMctDlciv6Zy7R4L/7jip5M6Z9fZMtgG551LwFDrv9mgD9aqXKB4LRz+kW/1pEsOh
pb5lWOdMaH/NpfTOrauxR3EcXGK8d36JUg7xiRXfWGXiW1nIaCVKKwI4ar0jqqPv7vTNtQxM99hW
qAOCCbZBYEVYOLm0acqNHQA5Y82pPnoqozcnjDf0N9uXX8j1woEooIEueVZZ/zUmfesoVF6Dgkg0
WlXqAix4p2kpJwNnBDiRAp2tZmretHP8t7hvUevFNRkKimECnUyQPMaOQkTfW03bcyyHJEuP2r1m
DX+hDcBF6Q5VICCca8u0blN5Vbk1nSDbOhZOHyfvzzIKQUtaHEyxIXu1lnHgBwRB37wmjgMKxGdH
aiGnuGmDnWnJxEs2RGnpZwh1h9io4xfOzZAG9bzajtK+lMCfXlQcVVcrrsE9l3RL2q5FnqCT0d3p
Oc1SNFLnJdM7Fd2r0zJmI7r4lT7gWpRuv2maCOBhHb3Qmsy21XJeJf1tfrSO+40TLG4b/FVijrFK
KA7oHewOvqfcZYmVOCw7ULmOmNVTTen3r5dU/a9mL5cdDg2X43q6Z+ouosvfzF5DVU3ItTE1eQCt
ybxLia4PS9e3fNZA/TGaw4w1hQuu1Cj3cNiDjVXO5ZcICxjZDYoGqGlx8UuXzmnbpOZsaJqbv7nK
3zcmgwXSwSloSFewKv5u9Cgd6Ljpcp7mTQtvAXv6ERU1jDImUBlmgWQGJZ9R92sEoIXVuB/jJNjj
Wxl8eI36oY9IExub4DyP8evfXdtyi/68axqGqePwdSyh21J67m92pBgNapbMHaQpuA83cCAhJqvA
+8AxSF9LTO2bjloSzoWuXgxBiB+WlCO5DyFZKwEILyOo6XlabnLW6noPfPqRKUu/usqtX6dkByEy
O8998jEu5++YdMSDK4cV1ivymsJ2PMW8FE3lOSAPidcBXhK9Si/6CBAmrfIEqKVb681KjkNF+6KJ
DyKEjreoLFVfeliGIwIS84UQ1+oDkaq0ugbiYnZ56ZrPzCvfO5IYvopZOiv0awUtbAuUVTHXj8GA
qxS3NAUrpdWPyIT8FkhOebHpnX59dF0YnMKANjIxkfU6dMLmybGfS7ry95w/ELKNnybaAn7Kyvum
lqk+iiObMQkCK9sZ4HZ24wWqFFGMVED9SlrOF3vWkZqk7mWiqUEcW1oxuP5jDIR8jMRMr0uBlIoT
aetPlWNvkPVH1ymPwP4FxvOMIt4sTkObVP/86DLA0S09kEO0fFNGM88bV+nRRriKw0lcai8zDa7j
hKDpBvnCr/RuvAVzA0HN6/qthVaePQy5cdG6Yh+08x03wXhBYU9YEdyiEx5w59IPZGTByMD+0Xyt
MufUYSNAo6B/87xK/nTy4WuWtrCNEsTPgzdaV52eAJywvoeuwi23xyRcT9iiVyi7rvbs2m9Oo+87
256ebIKg15CRPplHZ1te3OyJ//pFDGpVA1FlUtKk21GF9lVrx3BlAXtay5KOicryfRma5dusp8hQ
YbJ4QVjdm8SAPPLFtuDszIgsN/XgZS82C9oq5ZQM0rSxj2ZWt/vcq/vL37xRvxfFOL1IB8fgS4Eu
DHIB/lr74DRThhkwZEUcAxDKaciHbst7AN/q4LJ7bPMGJImdpvUO/3ABZkqvL+0Sw5cMxKh6H39z
PcbiO/3rG+7oy0GC6/m1Ei2L6J+KsbitGo/9izgRvFNBNtZ7c/IAZXd69qXUdaJo0HvWeflViygV
RSuQc6fbTIYA4rJa3y2uwhdhWs+mRrak19P/SyFdvsz4RNeyNuJb2OmrCTHlNUyc1xD3GOZP1b6O
CX3zovPIRozm8BxNyN69OJ1fSK6B3GnCJupL7AWzc87I62AxNIxX9q0vgaXtIuk+j41dfELXWbV2
/Ig4OL+Ey4cNO2oeE5g5y++CQFvizYYP6Q3FBpJ0x2ApLb8FqDyPVkVo3Nhpmxh4zenXR7r8Cnv+
In3qs92Y0a2m8yb8vNP7Fw/3T0sc0tO0NFlHafF2ACgAreENX6I2eo0UfgD6ymAkc5iQdptKZBvu
+GSkyIFQvCHBg4pIrXCr7JZCkhKDpgdOG+1dNpWxjSl6bvkydnfR8q8NVce3zOofFCZqzramWYOW
7+AQjRpPRzEN8TEk5WflRi1WI9gMxzkjIkExvAZzNCBLYtywR8do3eqM0dREjilYLF4+MsZPgOOc
7dB5+UPXP9KmHZ/j5aNM5tK3cExwThqjU/ZNT9zgmtjExyFpfYQhy+JMSMklXMSiFWr8D7B2+fM0
g5xCmC22f/OU/tUVy05uIORlrIJ9Gjuk/vse2U1WB84N53hK4u5oxt8QizuM4YLo7JQFibKR81T0
01dpg9qkYXSqCCHeGHL8EtmBi15ZfCer9m8u6r/tjabpeFKwe/3avH8/xlQS/7NdQTeSDlUr/Nxy
W+pOebDxLa31KrM/G3I4b6OAKJUZprYPIyb7o9uP/+MSApigcE1bGpbOP7+nTzkSPcNgLj1Gh1NA
MxwWih5C5qm4RHUxbgsgiD6h7eS/uqQb9HWU0z902J6mt3JK5A3dc79xeu85CP/W9b+UCH9ZYEwp
ICXQTbBoHFlLN+LPCwxFeyA8ZaCNj9x8SyLFC7dl404TQyGv/EZzdecwO3ynhxti3uTeuTDYVwZQ
SScL8eTZstxIwuWY7BXN2eVs8mpU8y63wZL86x+pRZLKb1drcrXSthkPL/pGU/52DEekiHGn6ID0
TuEhAzF0E6X3BEByC4PNuUa6y9C3Sc8BRDBmbDZxcM6hgpS8ySazWqfELzeMCCvRXOdOl75szZte
uI++bMuzrfQL7EbSDXO2OjsM8oN0a1jgUO+OLLgRrN4LiGwwjSWWvQGqytgxZusYKpXGYH1vzSzy
nXLuNkWeY4/HBWS/l/XeDoojHkrw8ngiaRP0N3wI34xxgB82oY3umkelVfGK1cwk3cl661IK/dJS
mGpimskNxuEVieJIFN2OUYYDdAdJozd4wE6oelTZfTiOeO7Zvy2B/JVWyAH5CM5akAQyDUzeTIQL
BXxyIRtgtVa1Enx5iLaAlXIo72RXVBMyVOA/1UwaUz0fY294BUrQEKoxc47FxRENRIAzR9tHvXqf
dJg4ceKpc90g9vC6z56009Tu1oqR5qpq/zAWpWq0ppBPfTXdW37eq0ImrJBYuMAwkiqOPSK+Z7Rd
mZxmZKX3OdyjAWootDWOvpUpjwlxV9ehUg8LQWIhx1UQEyuHHYqe+6ok2X2DjrI7VWzaHnmPwQh4
zkQAPaR0VtPZOAYO/fBWrKKBjwKvA90Gxpc4zD29PMbtZGwzFmZcl+CF8kj4RSK+zmJMaHQw42F2
PLyBKy+Tenh3nbLniC1r8sOQNcWMOhuHdGlk3JBcw0+EchOT9ybBBU6GoUG4SFs2OEDaF4+YjtSF
ZTbCCrIcJKUKQ9fD7NS0mhjG5X39TWA/9U19aHDSohyqITw1zZnssfbZTbE95hG2TuLE4D1MxmGy
Bh5yNfg9yO6DQS9mzUoNJKO3QT4i0Sg1/AO4x+RqckMmL2G0bjSG4+T+mBA2UYkyYX8wtI0udqw9
I7doDmHzHcbgH7R+vns1abJpMZ+sdLJ8boZNSkxM5xzwrvnCFwaUJox1HVifC+9sMvCeO6SR4+cr
yUEIETUV8QtDjhZVtbxZo25AsVJnq8O4W7r1Xg5t5xejBupyFv1z46SnpFZ3XGKMklPYmdMc3UyC
ns8V5xTi6gkrscdbRvK2B9vpJVeB/1EiPt/3s3o2QmkgeRvPSRzRFvqD8Dy5hmXyNiKt1au8etB+
2Rot07vKLk/CQYyB0nw8cvDAUIpKZ/aIWwgaAyXUPOIPt/6ojb7akkharTDGZtQDx0wCL7N6Izy0
RngxCLOgCwa4rxPaj1FrUGGZqSA6ly0aQFPk6wiNkKEn2bkbvphiHPmmiFfN0AN6nAhh75evZaFp
6wRSvLEkcQhJqMsUxv7Qg6yNYfqKup4hfpZfvKLl4ii2UYvMWzk7LyZ2WF/k89sQJBuz9ooN52Q8
OzlE15SnU4l52NcQg/OEBkpcntCxEwuH0gwxnZ/rpKzHDKj9ucY1Stck8Du4yo0C3kYTGN8C65JP
sjPr2Rc9hVwR04jbldM7qnheIdqt/iSqKVzBB881njY7aT/mvtt3JaAx2YXPIsH5SGRFjNYr3TFK
jNdShx/mON2PucZ49h9EnddypEqURb+ICGwCr+W9kZdeCLXDQ0ICCXz9rNKdmHkhqjoU3eoqyDx5
zt5rG0XgrEj6G8+BkjXuSzSXXS6XmWNNz5lr1ivlOe9ZremViOHNsvS800NAt8d995wUtfKTn6PX
0HFOkAsATgJfswPqWo4rcu44DUXtmrl0jr+4RPI0TvA3yghVSK3JP+HM3JbNtmpKdZiEvrBZpztl
ylOMV3s/WKsaOPaOGpzxUNW5J9GKc1nSvjSHgIFXX8aXKWAgg0noOqdvEdKRo88MmPpnbXtYXrEy
YpjzV4VE75bKFkVgEG27ENhFzGeNA9NbqfDxaRXhxR47XBmuMrdawczHa5kcZVSgoPH6+quJ5b1F
3L9LpsDfjZW3dbrpAwZ1sYnLGNnU45watMp8oNDrTcu+vvRnf+v0kOBCK6mxpHblSjYvw9z4v/hc
DXQBst545FHRWZ/0qVPpqwyqf+PozjcTmjSN5r9B/cfphuRCmuVI/kPh7ojDGZaOrQ0kZN6HRdgN
3WniB5ICCUWHX9orCzDNuGi2YzQ/0ZjZVkNGZxIvsxL0MIsKaamtngaSD86cgdckA+jXoQfrUkwo
Ff0qymAq0xlKzRbKuQbC2BCKssmm8i3xYORmokamEpgvWYr71GFDzDrhbEwX6GxtTVhqqpt6OPFz
0g3I4WE9moA4PLnqyRk7lt/ZbJmdAjp4pHWaUPMYSXKD82FyO7EtVSh4g7+F4Rsr35sManrAqrJp
qucG0Z3KAOc5dlh9kvPso2FfDA3Sv6E18mOTjfdoAnsa4DM/FD38Fs8nTTGK3XtiyvUc4O+h4/tJ
FJW1tWe+MCuH2wYGNjjIUoWUKf1f1psXRfglxfQqirzmd1PO7x328G94BSCEh3Hbch55gttG1yyf
3lQvo3XXloplngBjx+TML+p0QSRADjifr8GnG15xGyD1vMqgYEAasJNOiLrZuB/IzOroQIPYdEUb
rn2ov8tZj3+7Nt0yvEnJcWDHDJHcZg/6pBJiU6eFPFhQNRyFsJTycE8htrSTyriBHpHbjFin5QB4
FC9gRp6jsj3U8nOGemMQR18384L0y3YboIvZIrkZPxTBu1bP4YbkKvT8ea/JGtpgKK+zZDUxdfgG
t41aee6egFL9jovS3prjJMaFE/Vql6rOWMNO+I4qRtSWC6iZCAesQD225Kkx0hdidCvEH8ScIWI4
tiqZtpa2S8ykcbSuH/zFpueQaCA5jNxyNyHKBfo04yGPIIcqMTyVhQY7CEQ+2ZtF/DuO/HVsavEB
MGdcl/UYgcuLX+DFioMDNtV8lcBqY4fIewkj8ljUEak1wx7zfnPrmia9D4/L7HsHrIrhyYT8fZ/8
hoYvJyTdkaQRErnlzgUxV079gTAk3xiepbeqCo0bPWKSPdRzSK+c2JR+BSWH4mkA2eM9oqfxwYSE
7Pr+sayiz5lH9DB3KAbACtsov72YOtEFZGjUfM269vwzlY6ETInb0po4y7qFVNeM4N+r1093btHy
NsWmc+8EGja7S/XWwBdzrFLp4VWlm96i2d86nKSuLjrBbcpqBWilTe5pwCSlNvPblNJYSJ2ywVg8
Oet2xJAih9g+J63DEKgzPjSC/gvrWXRo4d4uErI4zxHd7Gv68LT40BiEzYPHjwEkpxZfjVaOIWQo
nH2JZpuaGeEKMEmUoGDWF06Xoxp8pFjHXfjt0YmyYW3eDRlGT/5gWptKEFD031vTACMDWiUbg2SN
kga+o3ovSHa5YzeyX7UVbxvPje555F7toGV66rh/Jifx3kxNfU1VLuIY4di8dOAEXXMTnEznv4lc
BrTeMrVD+UjeRaCLl9oWPZVw0b1JnmbMWOHBRfR3ykQ2nn5e/f/l58+KxPw0amRdtln9htSBzE3H
1jUN1J8WpMgD3FFuQNBOR9tudnbJlqIq64OMsZDTiJ+8ZricFqP0rANc2/TV7BE79NBDAhSWh4fM
8oC0Ay1BGH+lrScW08x267dQHktBBpEVzemLlTnmmhrBW1bo6s9JUxEbFgfBDogmjiivDp+TEJdY
2k0URlmC1TS2WTcm+9AkmXmI9Fjeks6PXzSAvKU76XJnKN6CC3nrzd578iWaV50E6t41FvRj8AY3
ash8ZaMYrRe2K/FkO8/oR1BOgBY80ySrVzmh8zvhF/0ZWEB3pqJ+KUp3OsyPrWjup7OR+Jy5hJOu
PCtyF5Hw/U8UTttxcro/taZnmTOSXwgzmvfCLuuLx5AcrbdNKk7+3NjPpoQp9nOJWhuFcIPSRCdO
dxuVHvb08RCWR213w+cYnwJB7cLhMHpuwugVT2J/qEJZvUQUrxv6ImQ6Jl17ynp64doAz4nLVm+U
bb222i6ektKxL4YDUdv08uHTRPy1AEXaPMST3UUqieXGgZ7uGJ4g36vnWWpC+PokAaaelX6XCPAk
cYl/MpeEMFp8mO89FLgdrYCrmjLvqr4MVXJqTvPkmv9c3GaEL+Q4e8JumbZsBlU4dycnI63KpbOv
vG/AmqB9jVPry2ZHa/a5L7zoJBxlnHT3nZaU7pOL0Us9ALU/F38uySEFRTIX8cXKVXQu1Bw+ZeaA
h5L4uqq1kMihGfwkv32ikOzia1ApxoqtGR+UZlqR9o275SCT3dM6Su9dhL/ZNRCuduIvoSz9Gveq
xsxqIkCm8v7XhQ1ou5pzeV56f5q56V5SO6teyicLExPaPcqkInwhysV6FU72TtBX+JvewjOtovaN
Km/YlLopD5nlMsb1EAz2qH4ty4kvQ21be0gjxHyS472cJ5Ec2pQyZZbC2/6MGaZhlLvZyzDz4la4
4Q2GGZD37sLiv7r1Ijs/Cxgkk9WXx5kFH1QBYtSwYGuA7fRqid68B8bzEPIPs9P62IHZLoEP4N10
jlZ3x700rWJ4fhsgddYLk3F/5z7snENgf2sKwecBbzfygvQ7MRFwuKH3l4dvOjhJgdwtFMNqcqcX
3MjmJsxqlE6GN5BmlvTMPqW65/ldSQuYS5ulz4IAg90DJJxl7q0YAm+tJsbPdRqVV7se2Ouk7pfG
ZGzUA0nedW59MkMgVJJdYdMUaUbbBdkjAavVUxjN1BV1tjHCiYAXxxS37nFxszHawZelR9aWi6Ei
TxaNqLh0wSQu7ePCcWFYaB1W20I7+pg6hFjkOtiHICpWo4cNkZ6i/TrYTBF1GN9NOOqWMxoPuC45
qUR64M1xM29TNKV/esx5IS8J2H1RSd+0si7FXARXjPz+f5ckQLpaMeCL2hTn8lAV1zA0xLLNlfnt
kXVQK2X/CWZg8FPtfVENdk8GNokFBXZ9tRNSa2M68V5SF29TQ2+WCts94pXrbACFaWgFr0QGglmI
8B2OGRCIMbuQNptdMrC9qc706eddK9W8pDZODnjZb0TPWC8N+Qp6YIchttR/QmiEXdKIpmvwo4AV
N4k5ZOUkU3MkpbY5xiXNLoXo2qsQLzx2JO9xUWOvrtRf62Qg0NMk3fA0QO85eVhUu2Qcdi7hK+uO
ePsvQfoDNsvyd5nkDLz01F4Zzgqo7v9Att0bSNEDFPsTkyR7O/uEUA7KdohFwQ/VFjbjajBGB694
xKSq2DqyqJjHrsWj4lOHV/38gFw94C6ud/PajgtHUrQmX9Dp28PgDO0HpMkY1Q9kGquAY08H35Uj
0qSEuMJ8atMjEekAZWLvKw+GGrQTs7DUsaJzWIli6SWT+6US+99UAWrgLyW+NSd4dBgLuumP5240
sMz2Vb2LhjR/qgibO6KaYM8s6uGa2IHgnGN+mOZ0zFNDPccwHZ9lu5/IcDQRrF4NU4rrz6su7D6M
wnvtRFru7GpMX6NxwDiLGn1tgfvYE/7WrDSIO7J6fdxjdkoaa0aoV6yjeNfWLnH3ZuHubRv8XJd3
1dalL4ApLUBFKyy5TEXHISYMb1acHL3UOqt8dkkkKlcCacV5mJocujkkKXJcELw2KgVz7Lf3Sp3d
ZTQ441WwM197OYUrS4JEGoG/XW2GEPBOAee79DrpXXZ5jhKMxKgK+nhmVcPZblljpjFLNrlogXg9
LkbAECq0zZPFTJdTVq63WhhfhpbRRhvBeKi0JsVj4OmFXjAdgBku7fCNOtP4rg3aeYkoppuX6+qU
2JAakXcjpmrsZBeFb0NDmB020LUOEqANFZa1MMtY2omeoqrbGGKKvgRe4t4bvkoH0VXfEdREETrv
m37k2Di1LYLM8V8lveE7yuhxerhEb2kQVOcmxIWT+4w/raw/ZWM9Pyeus7Ad1MhaeOEa43Hy3dTf
HeRoNqeo29YFv11CbfkJPYPW4ICaYvBfo86FhFML8sbEzK0VmmvBh7MWQa1wvnm3ELa5E6bia4Ri
tJCFnK8OfKVLgtkVf8Pcng2ObEssx38SPRsMk2G5hW7DtO6REeIO65Bs0V9J/jJ5MaiRbgz37kC+
sXTVfnSV8zVlnb9idZhwRfkrm/7GW0gyi1s542fQmRuaf3+mgXlaWE2oeaV1Dz2Lvlx1Td1Z/paG
vHfUlG9VpDNkNVWxbJzJ2Jomq5nRi29/bA4WOI4LI8KGZSS6O1HzzaEqP3v9mF9Bq+R0vNIaPgpt
vNmz31KV+8swcd+KuXzgDexwmTTqWehgXpnlfIofQ8qk68ynyB+MBXWsdQ0ytzs9HEsYjtL+V9Ff
HCaD30Qot+uOJYiIneKXiv7FMn+h19Qf6pzGL/Jhgj4Mv1vMHKZvBv8z8bgH0ogAzSYaKkKMOA6A
3A/6r8ZqHqW2KIlu4bYBaYf28KXPrfSWAKN/fqwOsSz6+8+7XhYwJm2TppdH0OwQZx/0VxMMHSn+
V73DYWBCIjew1mFdDIn9fVFI4mHK2+8us9Kl0eT5yrD0c1JE86pz02e3I2AxNE4k0koCF7p8UxFt
1ITtogqbv0STKdqqiwzOIQ2S9muam3qNACzaORKn5uT8NQmYa0cbFp/zu4rm+MxkI6Ab3jXigOFs
4T3Grm4eMPUn7AfF3cdkFfjeYvChmVHtrey7CKxfRSZRkBPseerw28Hl0OkqA2fGF8PNEMLDy0ad
3+YOqGvZt38TpIARJdYKz+q8mZgM90F87rxWn5vAio8ju20Zkhkr81NMhmpDRhaYsupXW4J3BBPQ
o1rPlKQJZl1/3mGisw5jl7y7QBjIQB4/JsgLL0MQ/7dAQL1/IOytW8ykdo+peBLHnLNHmHUWzcvR
/iykoHchyvZKnJtxq+bmb+kY9mfUY7SoSbHBxoiEqRVviV/6i4iaEnWb+kMnPbnMZYbDKym7dYEz
qoSb8DQoJ31Sk3fWmXTeAWWIxVCmCtNM9swyTtUYTh9DwM1j6+yfozktEN6evDclbHzM9uUxykcC
5mR666Wd3hkKFivdC7XNO3eRjlSM+JNvniUvgYqWWcmvUSvvKcRj/96TiLy33YqARZF/FcT4XmeX
iRsZO2oXVU2wRSuQPljCL20YPBRr697HaWLQnXyvyEKjhqE3xldZhvqase7Eieh2HTsfJH/vNUy6
cldJ0ay6mk6Vnut3CwTaMlSqOA7Crd6VO5wmmIp3W8krTGyWFHYSTtnBb5XzSIdTNB5aZ+6XP2+b
Ycy2UYarU5J4zn3X6c+8a54V6Rx7EdJnCXMOnnlh3iJ7gEKBtoSQP4X4dJPpZF4ho6lv/lS8EvI2
ruaO1RpehN7BaJdrj7yij256jHkmy9o7lHZwoce3GBYVcW3tXts1PavBze7akx/SflVTJF/6IPxb
YX3AyhA2y8oOp6feM68TmWcYrJx4L8cAe1LNL9aMc3eswKB48fhKj33KyJEEZUTOGIuK3TTkmw96
D5G7gC44Z+9hNPB76TjcQm/P3ktBqm2Q8JSnObFhNclFF3+Mv+f4E4UNJlPddEcYtvGNf/L7h5PR
iFCgj6CP//M2LhE3idZ/T+cQsEHUOFBW+ldmHusxhu4lElee8ax0/91mddV6S0dVX+hYnI2AXbL0
Kq0OT+GgWbVYRpFSQrNIDf0kYTzciANLjwbsx+XDuWPw2xdaNEgcRjKnyOyzUvs+mxPm79R3Ofnw
jRczxlX/8RYNIDeOVOhmUdMujLw3zk6wSWzS0SYcHotWcjolasS5J45/qp02BXUTgnGgi0ylXPjH
FELPsvegc9fECK6IL3vqFOjNcjKBjTF3IAqJ0EpvxLLyF44cHVlFxjaZQRwEKw3mPH6Bgmicaxht
TDM6B0yGZbH1GimGPbiNU08/oE4hjpVFT3AXJAMJbtmhKt2nSM/eZW49B5Xp3xo6jYcy5ucLtj32
DGAR8BNTFLotbviTTUoHgoygfx9EYW1qizzleqC6pkUVc18+TBwr14/MQ+X6JyOm0Yw8y9wGN7Kx
1fvUxM4FCDVoB9Gq97mRBEclHnWJW4GZ9J7JGcrOTJqXFQm2TDz4BTzWRamjO5nspyKPrCN0b4RZ
pvuq5jG5ykfu9M99gjEWvApjRmzDYbJ2ucdpKSN6K0wMs2FlHVgosg+Pj7QpquY1E9K7JI8MaAzU
T7qfEB/760CD4QEE26xM22le9OxDyM310m4Bf/dFWb93goWpymeKAXt+UakNjmNE8VRqEsUbtnE/
Za5st/ykMXfvAbzLpZS2eQhyuGu1Sq1jzxpi9yJ7Cup2fK55WH8WNzlr+1gphsa5Svr3OJ4ebBhd
beta/a5nZ7g9vmvlDw+qNJWb4rckljnfkVcdPpxjXtpzJnJnY8F0GoxFAWvQbvNdJGOxnTKXbnbW
BR9DZb4P0nlqh3Am5dU/89/ZmSMYyWp4pYbGX0RmculG7tbIUiwDzg6RpULiQ4xd9TX5rbGpSbQm
VW8xMaZdNcL+Xaao7XujqQ7jBBginyd0q9n45BrluBdorA58gs2hC1O1w7G4KgaTKYAxmYSVZQqg
2uivBgyli9pOYJ8Cb1y12dTim2+c77gYEfPO/i3rMwuRSEhdZsGU7IJuP7j6I8gBhHvda5zV0342
erAAnp1upnb6Glzb3dIa+M5D4ruAAiICTEosBtHdzWvajhOtV3++mznPuvvHKq30EFllReDTUGGw
5PLzKvGwdxR4nRedLREW6/bAPFKZJAR77YHgeHWIhaJpYjpQlC1H0T3kMjdx99+rn7fZMIOwJryi
7Tpmw/n/Xmwkm0Rjhn+q2LJ38QwbOo71oUE6AsM8G1Y6p8cfTc3GFB7SHP5OFcMd/nmFqwzxhpn8
oy0/HWydTOR7wpjSPkQzGE+/dZ/RdAP2uJ5Uh87icdH/96oKMh/4W7qV9Hj2qr6jk+2kMxy4RYaD
OfXDAU0Gs0uW95VsvSt+ZHvbYm3D6gpPiFBNIgZpEhyCx8f28zbmZEgU5b2t0nARpfZ3RDE7jsTe
CEuju/X9dPXfPeFKxJt+B/jh5/3PZaKZ7Li93MxMcpCUQ0NTajJmQmcp5Nwq3WXY7TzaRWEal8CF
+WZFkfJReXetdL4qQ+yEnBUp+mK7PlhVJQ/BjMRkvkSlVEc3079IeD6hSLJWkzPdOcIzGA9S5gfp
z5WZ8FPSM8cxAnRoCYiqRQzzZPVzD7ePX/rnNy2ZUK1IYHKIV6iTY+VjOKybOqPvILBmPy5VmvX/
vXJcCeFcAe2Ei3Joh5iMsccrVwFtxqDGg2pP9SbDdXDoermCQvS3ikN3TbsEoDah5gBtMR219daw
xn1rORhQRrBiBn92IKKLO9KmY/D/l58/a9gSlk1snVOfLePn1p6yfBfnetq15WweDewaR8eFIdCY
wd5t7fcg9rYqcNRSzR0WZQBMC7qh5ip2pTj8XCKHV9h0n1q/0yc6G2ejppuvESQtPHf63YIGeQhH
XnixgqsWr9JBv5gls0vl2jcsS5jSgwB9tYe1M8rlYR3JYI/OBxdPOabQeyTynTYawOkhb3ywgrCs
42uuLiKGHdMn9QyBOPzymG0ycurOCAi4LePwMx/llyeLelfkJNdqhTsHES3aE0Y//gnNToNFE5S6
5UyXcfjbhY9DEbJh7hi6fQZH1+VY18ws1rNsUyZ57rFqbMKzJOSMabhMxfwE0/ulCrBEYHTdi77d
UY3RSIgYzI9tXXFzU+nHYfUxApSCdXatzZCMGJYNGtR3Wkz+ZsgJpHS4Y62ofHRpFETC6m+icauy
+K1NH0MwEevM4ugE1RVczLJ9L12Vb0wQcDTmd6w/rNJtuilsnp/K7N+rCRFT0ssjo2nGSGLYR06v
Yfd6w1YHxS0mVborvSflgWDF1Au8v/Y/q8C+VLUJySbQhzSrJHOnVqHhVekOaUq+dATCKijZPKSA
F8DRXxqBUijuCZYLtT3u8tx7L0PM4EBQaW1F3n5G9XzVc7yrHY9VSBJp2HFIM0MPxO8j5luxWBGl
6fMtqm7ekZ9a7seodTdpGnIudP2dRL95xEgVcz5FEitipzmP5H3dOND8Gcq3thdUuUb11AfTDdj1
tiQUwAZFDiWfvzYZCJmsWwwogKJob/32jMg9h7G+K4PaJa7h15juETrkY/7dIF7WIEn7gOiNoVvb
eloy7UfBZIto3eYpfg9kvSvlhhsD7jwH03rbNqzyDtG48/iLZI51HzzaL43BjDA65KG9AHtnLS4m
LJ998UjNzpwzh8bXQmni1rMsX8lvEgNOoVHaC4W8C8IUolsjQ75D4vLcz+99jvINK19uOntdqLMj
0aXnIcz+WlabuQbF7kzdl5G/EUjB4Sv37bfGT8tDif8Cwirkexcw7ma20R8OqepPtfs9JDPu2fad
PupI/25t1gHPcJgtc9J/d0nO2TqNhvfSpCkNEPzEROkaZURB2tLa06olSFaL9zEoK/w5HjEDKdNE
QkJFRrwaKkp/rdknU6xeuPX+GIi9VnnTw0XpiOEu3a2jc5DbBWGNEwBC5d6IxCb+J0zXM8I8oB/1
1goaoitVKuk5xrDj47pcKw/AXb+wEnEG7PnIBWD6Xj5mz+TyLcLuE9/Es5kyNIpnnkOUI/Tkdqgy
vuy2fJUcRMvUlM9GAAJuNpEOqoe02ss/+nBcD7VzgrkwIeVv/skwSFZRSeuzir45c4HLTxTiAfcD
PifSd9uw1zJz/rXD36kpn/2Bm9fxiRlkevviRK51hOpzkL73d/QREcFOHK/4LthdgY/RyGVtT4g5
T8ovb5wPFqFOi9aGXOHLiZY6QEbQ1ROZzBxlcnI+nMYoDwIaF7zoMd8yTMA+UrEGDpcItGs+FB88
fUzmwb+RjVydWppLtAXt59RjFlgKMggH0QUnXxbvCLzZx8DcrerS34yh7917ArNbGCI3SEgekqaK
cNZ9HcGiNBpyfRvPsHYmFLVnf3TwlwEz6tsA1aOYmlUdZV+afPYxIw946LHxI9SHrbiKTFFRHJmc
AKg+JVoWd7aPaebr3eiSDWXWN4rB6LUuDu0YV2CS8bZwhy6ZGrzGSPBmjrWxx/7oERpl9TE/4b2E
nnznMAgnSgmgyz5RovwdqQnSAbNUvjay8OpPgIa6YDv4toegFFk+ibWckulP8UDTkIsWSfUvpNrc
iY6pPkzYVeEGwyowxq9sOAUBmi+zxOVvscQuJyf610Q+8j32ZZIvFn4j39JwJHiXcOrgOyp48FSf
XLsyEUtR9salmqGJTcyBbDadKa5ollp32/nSCaqU0jPI9vWMd9YRxvb5zFDDP0CBWdSk9UVNrReZ
Qi5ERf4vVvAY+ep2Rlu/lE7GGJGIBuax/eyAy07qpX10Oh4/pxcXZWckg5dxtCzd71jPn9q0uk2b
BXddwz60gB5v25M3Ys7qZNs8J333j0QYsPqx/+LY9bXdG36Anj9EbRYYe3uqPpLWTc6iEutZyx5n
BSzyoJefoOGTJ0T186IcPaINW/anOYKpFArsL626Mc84dW7+VUbFe1ihNvCy+i/gaZp38ZaO2o3f
6BhzDqd/tyofIUieILiygRGbQ9yQ3lhdA474aQSKzg3+zSPz7BE9IZCKc083fYc1FDMRjsmJlgNY
AfLhBgNRqXswGTnRf68IIu3XrjujMpAjQg6LPbbOeeZruOrLhsq+jVK9zpPqtfEYMbg9Yd7CMjBE
IbKmb+qRvDw+WDKa/IWCr1SIQizTcLoNAzpBcfZRIr46sBD9qgG8CrfdFWG/CXnmFVpNvM8fmc10
1rc41/Qtjh4HVZy+YNKNnn27PdLMxU3oRjT50VVlXnvVwt6SS4V1L0u6VTw/q9ZJ15jR3krIfdog
+8HJ/qVGi1ZPpWc3nPYZsa0FvaIlugTcsl3/6lhk2JqfJBIcaUClWySdBKMO9rVNiSYqCtBvmJgQ
Qf3ukvDu9+VX27O7N8nFUmSy8ANQ4uYc0LzINo4fDkvEbmLNnKidJaqACC3c4ATvDIXa9UTzbSk1
KVjOkOd7QXD7sii7RSU0hueRaUPN/HPBFJU5a6u+qlJBRA0QpKh0fJENFSyBJP/SkjsaZtMTKKQz
uAr1B5f1wuDgeQlm8RtYjUWnGNBwEGf3AJxjkbsmRnAPocWK4eiwmKKp25Ixexv55+wo/hWUutpl
rcOMjf5NiOR8Zbv6LcrtaTllvwOU0aHNtAGZzpngWnwh4jMOwgthLP0CtkS9HyRNAcTGHZOhNhin
zUQsmKvi5yEDqDb5KQBNKLxpI/bo5hrcUBvSoT8wJB7imRF6BJmPepRH28bBgP09XpgC+q2inw1Q
+bMMytfgd83BOkT3HvXVlhuPdeFq2+2rhKQWuDiHCHyCWYgDoWsD0k9cBNpuS5y6RjNfF5dES3Vo
++ILDHZFlEFCfJ22164qJTHw2YWGwXcmilc3UydUsSDfYTeGB1NHf/OQWyvDem3Jren1H2aRs7ln
KNNBE65lAMUjcv/4hnwpjGILVmMpBYISfG/zsogFTBEkflkcwYStR9Cm+pLS6fQJ3oMpPjIb7XY5
w659jKI7rgcTqahzSM1e7qPS2BFzP22MiqK5GNul1YT+Bg+utShtN4GkZordYIunAiAhMRLe1mKq
3P+xvJbEN18nW7pflPVZ7GwmOzqy8b36RGavtfRpEolPw1By2/juv9B29p4hHXQbI5EopUXLhjnH
U8lBDbMcX8lYPRGBQmZz4F5z5osbcOA1t4RhruYAyVVsmO+4rpdmRwJOU2hO38PJJHoEmbqNiKxl
3TYRnlsNzWcfnOrKal3SGWm0+SNM66LbmZ75JrrmT1dF2HDTjr1F7xCrmcs8bI69aT3LeLz3wSMa
amau9kg6r8YbMfSkwzugOYmY2WKpeukJXfSd6W3OSnoqVre1PQ3u0ycYDYwOP4cPHlnIRno9D13W
HUMndlkf+21QE8LnbmZJjJP5QMWO8XQ1tX4ZYNpRz4zuMvGQs47o2jYIYY5GzDpgTxkkPlSNc9Nf
a3S9i6Irr8CF3lBXT4uMkOPaJIfokQ7GbW7AwizlVpX5HaVxCd25XPR98chy/lXoFHMMh/ioJkMq
YkzlP8qYIsYmgQOi9cvT6DtqkQ2eh/x1lfvuU+JSG4EReK0i+dTOZNgG4W6Q2TOJ9B8VquBt0cp7
RpK4EmR6mWP8a+6+0ZbIdeyP7+3gwAKU4g1PWwrOeRarWYz1sjQMTthQGkRTc+vLJF96M+tNT/Wy
ggvOoxWm4+HnlZ88OElsVssRnBc+F3o/qc+gf9dbBvnuDb6FKKmyY8c9eKySd3D+0xlRJC38OOWA
UwKZS2yfW3MGflP74XOeJ8Z25I5fWhSsz35aJAcyLuHnzTP7ZT/sdEQGeRFzQpN+UbJ5u8T82t67
09SMjLpIQtEOOkbPkOXs0osP/Uz0cV5Wl8mDsL+oOg18lTvRD9CXDK6PV0AIB10h2ZAQVNMVZKNk
jfVcrMZ5cG4MCepdO2b+Ag80uYKz+kgRujIBUPmt0c0tIx/uJP0829qt63DWx3HS2Qjmi3T6jeoM
fp9QLUumFwMcwLrV5kh4lNpw5KGl23dk2NM/gf5sXUYFfguvpHtUDmxqK2tPI3PEQ2xg6+FTIvis
G980JMOlCi19p8c13t3CfGk7U60i4OKUGzYMXg/ihzcjQzCNpSQZ8Tx7z+Y8VjydDQcoGlgmCKDZ
d5JL4Xm0PSr7b4ak+coQgOyeHnoT/a8rNNP5CCZyOv68IkwmRvJWfGj09hDkBpgkDkk0QQuWcWzp
pI3WXJ8sJXg0knim4WcwOZnakzkVwcV+XLpxQvQD1hCVnkl1JCw4ro/+qIyReJP1pKGp5mYPRlGn
f0o7xT/O37/JDPcD/BR5RGXPSasOoMT7jnMcCeJb0VZHMxWle4RSyd1M+wfmI1sThJLvOG69VG76
S9SiY8JeRBtT2vWz1UHzRTdZUifw/y75bMKsctYJWpN6DtNtGKe/yV5v7rrJtzmn3LcK1tkeMKYJ
79Gw/4e9M1luXNnW87vcOU6gSyAxuBMS7ElJVFdSTRBqSuj7LoHxnfkNPPYD3OfyvQ/hD9wnzrEd
4XB47sFmkCWVdokEMnOt9f/f/3ucmTzO9sDsC9sQ3SpnRRur2mfkzzHjhqNWoRooDSNZu7oSe1M3
f4uw2/VxMvzBPAec2jU2ouKHCnYy9BGGcc2CRNvNU9IclFvDQ7FruvRluylKL35H7c20L/1qSyOi
7zKZtKZIy0Ev624lhZzfNs19w8D9a/bwRUKL+umSUTuOWUE+mTLCDZJ948MxKdwc5623DO0wkRey
kXrKiHE0fxwtu1o2U5OmgDVHR/za6dH8s/hRqqqNqaaDh1nLkZ6a/cxIxykfUpNjhcPmyCEChZvi
rllHRHtJxOMs+npLaeR693mGkEeHwV8EwS+OKwnZlMckpSNR9Lnx2ra9tg1gW6Citj88xy05nRUJ
IFM5nHkTJiqCVn/tbdvbm+hHfKtr5QPSi5PhYeFP4pBxSE6qN6SrDfqBA/M+64rzmuSKJZOwnKV1
HbK7qbZgFXA/r7QgMU5dYAS7gO6fj+zF9YlMIdgyoYuSjbO19sCRp0m/L0OteeatBogxpBqir2Jv
Dol4wRw17r0iqv3bS2wd1b5Ps0+t0X/3i5iVUGiD3gs6DHuGkPQYO2Py6Dhd/pTgp6CbIo0NNPH6
FPQ0IQe99q66zd8YAnlxStO7xqHy7j04qLev3R40DQEXRusaSKH+G/ReBZqVowquhbtp4Yml+vyC
prXrm+xjLJxr5kX3UVj060pzkr1GtMvWwSq9iSoWjiJp8ElEyPRTCy+yFsi70Sg4lRgjSsTpoqPe
P5Zdbm+QAwnmKeN0Z9buG4btXzHzVBi97zLNoqeqRaqWSeRmrgU1ALCb3CI+2xq6TB5vDwA5pyL/
8OKpvsJUdnYIY3gQknDOKb2McdN8EnuLqpGsiQ3Z8tTjYXyf1ZK1gNHibnZ0edLHBts54+rEa/oH
inlvXaSnkPL1wXINdopy2hoLWqDuY6ClObn1Wd5T9oc9fh0XZpJWBekXaTe+KmrSlGTJxL2dMTME
ZENYalmksTAuyfTBBMklSp9ciRAEQ12+602DqjsCPYjJwznFnE61Eo1jzhh13VTTOein8oonhFYg
cDwX5VfVC7+L0XQWyKgptI4FvQufNASU55lzh24KfV0Sb1KH8HjuOLIeTPRrOZnyfQnhSfM9z0PN
FA+vgxZhgSzIic7jDndp9aikjF9KgwqIpYMJ6jrsadZ3JFyUJVfU1EigmiCxCGZaW8gAUDdbfN4E
SmBGwZ336GrzPXz+k5VU+zThjg0RzVGgQbRRMWmXGfwGPX/w3PZ1djMG2inZVDaTNXtMPIJTzIJg
rmdVF7jgM+MpGEW2MimKV84QDPvcTfd4n8J1FiDj4rsdVqy23tkDyV61+SdoE/1uSU5lJvfh6fBI
2Fopnmf7oUpmgrGs7JrU7beToKkMlJaBwienc6a3mmQZ8he7ENt2BLPcxdfEwjZWYF6a5y/hTpCN
dJqSzKfWCP8b8nqKzcSP99VoPM7JEENeZgg9TmWzW3xFHT9vMkM8BaLkgq1QpscNZR69803LYWNj
wkigV+imVHs1gtcECXJQWJnPrfdQ0IpbuV7PWTHnvZjgbeudivbENN61OBxCbLmWeZ6i6o6FZJVG
aoO0bfIrp9kMdVBv7TCYUTLRRMqbAUwHGieqFCLk5rQjATtnotPp01PDZgOI9oP6rFl3OocbjY16
TehNhDqOnn+FcJDftfb8LMoJW2qq8tCjUn8kePIhzwkf6Stn0Vcv5/sqgGwZozvq8stSsTUtpRwG
K9Dp7sxoFD0196MXkI8ExZA9BEd+b24C+5AXDeN3k8C6oGb2PqlzYCT3IhPPNPOsdZhxaPMsPIKV
/GBcIA9BZxENpcyDXXr3GtayKpPRnm4S/LJc/5yt5p33l3CXpo93tnChTHfzObIfLFOi11uWhN4a
fnFSRDGCibrySFhDl7vLQuxW2qi+BitpD60eTaDUGD8xUeYO984epTne6GITeIbBwJrjP9ngyNBd
7VibCZHEc+UBS7au6eSqHQDick8AKSmHJaQeT9gb6dKVHmoqQYgtS64DpLV5UNOuVMW+D3zcE0Ez
9Ne5nD48EsFWmpvzC2+S6gXDUn/1KiPzo7qv0cSUcj9F0Y8EWBU6tnM/FCo7hEyLd0Y5lfvZIDyp
as1niDkuAJ11Hroc+LV6lyaV8iOCuNai+q0KnYmaWX3rLe1bnU1qa8OIoD9KABfqRaG7Dxaz/XWL
pmWtBo/KpiNkrXVNRCPVfDL7UR2kTA706b/BVlFRO2jXu2jaO/aHirXi2PfDebb7VVYs7o2lCz8l
R2cRhAgdnLJHde3DIt0Z/RytLP4dDzoyJ9LKSRhxK4YHFbWCJfdmr2WrUFOPWlM3WzuHfNPQFd8i
kF2bn6NOE7IvSRJwxppWozc9U7O9oT/Yzl2Zn2TJyRdH8KvJzG2XBXSPCgOslpUlvyr2+E2aWgxh
U9xwiHZ+I9f4nBIy1bvinpMwyipTcMbW40dJB4ibw37gFP1g05LT9FgcFD4NKLuIwshhOlUh054k
MhAUt2+d3r9FQgBshh6m6+4j/50lg9u+qf+0EeQA1tCOhAwMMbq9Az+31zTUiF4af5u9+j20OsZC
DqGKe9Er6GNmNO+5xfODmTO3E5HL0DxHbDFTy9nhkO17p3+0Ia3R0xhWmuepre3Gp0B17yqj74EZ
hM5JtCPs5o8z4anSmctO3QvdlG+DPqKREgdD7LXuTi3HdMYfzD5xinSr+BEF58os9O8o/T2yX69n
CAeeWlSiM1ys6C7hzEfU9JujviGJAQfF9NERw4MTtrmfypS+ayVQbRAXH3LnJw7aWhIrWNSTkc5v
yhuRZb8NvX1RWIPXLtGEiG6SDy2RalNbnR8kNCO8eYz8geTe2IwoIDySbhJt2EZdfAa4CgV9So+J
M08bl1WAqQ8GG0sPzmXfb8dSbkQQHYilZTnsKf9R23LBm58sH999Nv/SLSLOuvbRQtBgmE8ZXQHM
1+aDpc/OJuzlvEl13HOT3NsukeN2I31lY8yMR+/JMThAOm14ghyMMEkMhJP39Xnog2OXkd+NFuOH
c9fbVNAxHgwl2PrYKvL4mYnJfR8W865TnJxsMFC95m4jjb6WAlu5ARQMK1o4tGxFgKKyPYwdqviZ
NtUazu8BVV+w475cd9HY0hJgRiVsxqEgtKhoaIzZjdceijJhMTJtcHIBM/aCKWqNzAXqX4YfzPnD
8uP/xCO6kAYjABJ72y8j860Kck5x4cUx2t90Wu44BWDE73y4wp+olLZIdbifGpfjI58BJ3H7WjXW
Uz0Rn+DlvxOya1aw4+zV2Ki3kX+kpnNRx8XB4ddm+D4Pj0Z4zGUgP6MAc1Qqsu4yhhTgSTxVZ7qd
/TBMT1rkyCdR2B5uOoSKUczLYAjGPRphOkfLSyWkja4Lc+3ySo9c9zHEKgnjaF2Jsn8xudaeZX6p
GE2otTvt+tS0nmP+Vy/kZ6yzQiRPt1dYQHYkQ0RsOBVFzT8YwqFZoN9MgxPyjeLBxrP50D4pCL5n
F7xxtsTKekvA7HKYNShm+cIM3/j2Z0FN1G/dZ5yjYuWeLAIYTrdnYTJT+dad455IE3RPbjvTsyka
yhMr4xx1+6bbV27fc3vpYnRyAmDN80JD06MKWHKApySHnX/7o9szYUiG4rfXcjQYq5VEUveB+Pv3
/PXlf/4dXQKaq2xDbG/fU8MR/fvfNpb/S1dGySXb/PP7b9/lFBTXVsBavvziSYgFIMJOtLzoF5or
bR2x1Wb6CZ0Wu1SqzCi1EVGwztXgqkw9RGgkn2CM7Oskjt4sDpaH0BgII16+i0hYfa3NMsbVzFdd
SKWp7fJ5hRGsf6dhP3GsY1QpiwzrRq1UXLANGdbORtmiMo5SLXC+NTlWOnqHImSmZZght1Vqc87v
YvmngJS+yat6PPQgQYKJsA6YDskW7nXjD14ukRiQzA2lPWCNjoYjShPMhPjPPZcRKbYXXwBXpyk+
bbTIVmfCLfDytbzIC8bJisKjn+nIAP05ttkgjo0GhcwjCnkFMXs4oKwp5RJyoDdHk+0L3+d7SLCD
b0qsngz4jrcHCyQ3ZB6mQftYjNBM+YLoIMxT4u0UaBAG7PHvQavRJOAC2dlZANL+jwjQ4mYQPlho
36CGS6ZcIGayPeIhJAANcDwrcD/tGZwX7NrsjhzoZFc787vmCHj45GVRPpyzQcNxYMFZwFcEsTK1
A7AZPed63rTOVR1Ik0VMN/4Ib/wkVy/xm2ajefWxTbPnMWFdzlBJsOy5p35CNS1qrnI0es9VGgKB
7zCaD/VxGMWPmsFVKgeLZR747gL9bDHzhaTnoWPpP9M5f56x/q371DtmNWezvL/wYZ7NfPjWNOEH
Ktgw7CS32TkWUQ83qNJ/gLJgcIjM69T/zFlmrEyEDxulh59DDdFMt9Sj2T5pjVGvIY6h7bWJwZo+
BL4BX1PutXfcHyaMK0KTmVk5vJ8YWC903KfNmOgJPSHzfqSx4LdJkqwzrB7ruRxfcsQrcXQOmzOa
4Bfig5HcQ6zFlxmSnDI5WAezAiX1Zeh5X9wpPjikGNT2Zz/EPmsPEUURjeVceEAnKKVonb8adnlv
8a6tktnyNqkK3hi9guQqg8Ok6SMBI3p3BK77UHOQUEsyRcm0q61jcYyDFg088QTMG/l4Db8mWLqB
0ZVLIshm5J6I+CQ0ChrF/Zw+hR57NuNvqGSVifE+R4RntbkCAK6Un0TpsKV//MBH0+1Hh0NnmhYE
51QkmiRdwAncPCJWIZVyUvYvx6XVq3XWnhGevbf4v9aptgU57RfDiNrHM0ru04esRC7UQUXARmKw
diq2D6sGH6uWq6+tvSNA8sWOhdAQ8fFKyZEokZ5Agql5a8Zy8eOYXJwGTH9DP2geDa+SjaDkbQsZ
vISdwn+lq/KeDVy0ZUl3XRLQ5BC/a2Y7+IoI+rp76S3yGdfziEpeETPDXVWIeatk+xMz2CVHIUL5
G0YvHj0/ryt8jzXIZ1RGX++zpuinT4FYtB+NnwaG7inLmxMrF6wCAtGo7ABhLpUaKIEOlYhbwUzM
GtBWsyEOYgiep3nwTqF9X3HZGyX8F2uCizqaTLQnfZGpZO7aKqb+5DkHje7U3hszLGA7d472KPLP
+sz0k3secyMJigm2E181mY9pDzrKTImOA2rGITMCF9hzLirXN1zW/4e3/9/g7TbUxv8zvP0//+u/
//d//7f/+C//7X8hty9/5y9yuyX+plsOU3eEEEAgDQERdvzTdv/6L5DbBcR025MG2FpbWLDSIGF1
0b/+i/03E+sFuc5CWDZNMQ+O4z+47X+zpc3dzk8zHReG7P8Ltt2E0P6/MdD05QcJy5G6uXBzjQUZ
+T8hIV3MCXaWBI9OP+MKGIcGvY+Buif/oxHHtWntuNoGGTDSvPe+XAuYoGNWv0w5gEyYJYIKREK0
icRcv5uhOGGuvXct+Tnr1l4BTV0ZmkTu41F+WmyQBDA8o5SN5+qlxoaxzqb8Y+zsPWopPwNwjDjv
OetgHNlub2OzQlHdyI/IIdezaFjWdfMnnc1hTZvvhDETqutXlsevlHC5HxmDA4TRuIywUlaOVX0P
A8izmuif/JOmK+y+REMurVPuzu74VTS4NAk0o+Pf6Y8jMwJGKB7KQiAiM6dVNykfTfLREX7BlTLV
YwEebWuVW7vvPssWRRo2sIvX2pJfK7wyYrTfLNSIUNuIeREbDaf2tmJ8UfZM/qNYq9HgoDxgzM/E
8GVsmrdadls90yjQaptWtXE2W4a/OY2AOw+VqW8R/pvpVGkeB/VNYlc7CGsFYZUoDjvml2kplzRc
D9ZEmC1SauRb/fxl1Kzhw0RsnyN/5aqCcjZ21z7tGj9qMOBg845WQ9d+I1ctVgRkMEAuvLWTDs9a
8mmr1l0gJ+02mfRNr2C3R7J4cO3snu7wLnb1P6Kw3jJwbHxbSbWYPWU1hV1RwZ0hlqQICH6yniba
tLC2qPwI2a6O7aIdHYc/eCOmO1qmm3hRlxbuWd10P6hOy2y+qM4G2OK15R65LoQi751cLJNh7nCx
F/Vqgoy1W/SspF7G5LHfOYY0IbkJ5dt5uI3chfhTLLGomRn7npw9Zr7eARtrV6HX1Gafi3KDQK/e
Sst+QIbNWNOYnl0JD8by8NbN+vOg2ghZsfFVmi4ur0Wt6yLbrV30uxkQKhOf/tH+x4MMSsLMFuVv
s2iAUQi2sBzoYiMPhr5zaNKcYCiNM70FWPdUeta0J1VrHyyC+dgiZQUl46VatMecPonaW5TJ/3y4
/VmwfIE0KdyBFu0Ol0CsalE3E1LNGIgQIoJ/6QuhgJ6L/I8CHMqcGpYOImnXmdI90yuE0+0ipLbi
qjzenpkTBLNFaQ18Bwn2or6+Pbs9FIs2e0ZHRmGlotM0sQVmi4ZbLAaF2kbXXS8uBa1E6x0uqu9g
0X97M46BeZGE38Thye2xWjTjcKevXOyGT7rl2bamT7Oe2pO6dxe1ub7oztNFga4NaNHNMUUz2yHa
xW4gFr06XMnmKBcNO/Z8tC7QLsGs7ysm5DQoEbzri/Zdy4fOTyqj2iqE8bd/6e1B3WTzt3/07bW9
qOrFoq8fF6W9h+SeJfljSBmLF9mjTXC4z1gLnf7yGXmLWP/2MrWZd9SLnj9ZlP1e6d43mj379qL6
nxf9f08peWyXhyC8p8+HNRKnAEfwnJbsTi1WgmF5uD27PYSL26AEBQKFyPkaFicCFQrt78WiQFAZ
86Yu/SGdpd3oi5uhWdwMt2dkysHLw+lQNtNzmwITrBYXRLf4ITRAhEsyG+eI8E+Q9fOGvac73h6S
yMQPYW3ixWERGVgvbg9Yjrq/nt1eIqNtfSqAgSUT8e682DZ0PcDG0dfYOERfk+iGdhUP9eQnizo/
Wh5uz26XtsKjfLS+58UtQlEUDSbTD/C+KwdDSTBn+XoRS++Z2Rw7TCeQzu0d8LPfwc2PcnOmxHhU
DOdFRm6w7TGvQKbuDnMrzzWto028OFw6rC6hZkg6D9ZHfbPBiMURQ5QU1a4gBDNY/DLl4pzhGtb/
6nwKdETt4q+5XcO3a8Ja3DetnT9VEdWn7QrreHsWyqzYdFQONGIaZ43aSK4L/ezMot81jn1OkcXA
s7k9TkUK3iEL+AOj4FitGe2eD04RGDmM8hiaGGM87HQr3seKv0QuwBELj1wG5oWoihN2T4FZZu/0
Gswfm8vQzc6Rx6TIUvGwTZkXH7SkvsB4Iv4gyuj/h4iNQyOjxcKDS+IelSr1Ax2Nu64DWmK6lMAF
I0Qfp2hHrIKLbE6EvQX5gCk8V5l+sCb9ZHfVA3Es8lB1OuxxxfoZWXOHiilAVFQWG0OoJemwJ1Ij
48OTbSGBUtLo9ZCQHBye3tPTeqU7q/31irJR7lGNMbYckutsWD9hkSX0456yhB1Dk4Hf6DY6Lqy4
6HCQxpVu2G9FZdgbYTActyrvY7BGhM3lCcE97xGY+GieD8MtWDjSio1W8sEwYY/fA4vM0qyw50OB
Ml1qmBlohMHoMf1xrvy2ksadZjNjUuyM6I9VNDDcnAq1aw331ZoZ/pW206EmF9m6mjkJpaF6MMpO
O6FRQOphaNeSFXxdehoB6zmyJHNKfXA5cxyrQ+ak302QvVgKOl9T90QrGQ1X4KzjVsjchs16on2p
LwDelJASVEHnbhC+VsfHLs380lg4N8zpNwhc5m0RhUivBN1K4t2VsbnUXS23doayTcQivh8Ld884
uiboRXzrCM7MxtpMHabraHa1vWFp8hcnpEU5Dp1veobKFFE9hv0JF7NyohNZGuRYoFWKLfN1yK0R
Xa5HK8ErY0r3R3BJ5qZeCpo83dvodnAnsADZNWGaORT7JalSz1tmbkhC3NYtT6b3pqNSXI2oEjYl
UlWYPBz7lL2J9aH03bAm/UvFNUQxFCB8xKE9tJgmoksjqMpnYXyZgaYuHbl8Bd1TCLMrvXMWJREz
j0bP6PkjYj65eQeZAd0TDblL3NX5s6l5+8TqDvlQ1HcsvfTR7RZ+VNZ/V8O4mmKrPEBC3OkJ2YBm
oFvbauhY6KHo+c7oLbLmpV3DNVJ0xCY2Q3mIOoH0IzjKvnZf9DHOti2yzlXPtUlb3vyJJeEQVlhi
h63lCj83OkVXovRcmON6MG2J/OrPdjNO61Si4axrJ9p2JHZR5AWCPrJ3H9SOtXLMhKZTWIBd1Ud2
uQlOqWqoXadqkWLOEHej6NFr5R8S1dN1FQkYALL5SoPyjxPN324hrO2tKUDyD8jdtA13FkrZY5y7
e1ZAa4VY7wCyyNmL+r3xuMcKG95wwREHiReathaqLM41DW/JymYEunLK8pJo1ks1wSRQoau/4yh8
oYyuHk2UDSHFZlH19BF6ItZMZ7ZBd0Qo4WZkLirIf2wNHpq7jCT1ILvYzXRPE++1jBqmdJE4E3w3
cgmogHTwdWebB/S5gY/e9JzSdQAo8uqMEBEsJ/1KGvdUuZKpD8d6aBgDOnXbhnKHeWRlojYmR4eM
lnpwqdz1/B0C+1nzoj9uG48r5kADU9ToLDrrxJC82bg2jeNCGvVG0mHQ+vgpJX66Dapjj391O6Xi
u9ej5zp+4y0Q96orz00vx9em6iAd19kvu6WrHGLa8MeCImRIMJncHsJ4+Puz28sg8YbD6Frnf/65
5RYcCs0lvzpmOGJ02meItW8z5O3PFGb9Yz4CBpoFDMY+ZfLdXjm6xQc2jLdkaJ6R0E+XoK6O5tLu
oXP/oGhLjEkUgMwWj2a6XP0LEeEGQjArOOA9fTTgVGiUj7nXsqAvglcjhNe/a0YXkF9ImJRral9S
zgsnC6Vo2n31zmgRp9P+GSY8+xgt3lpZPuupsi6ZZC4gHLTmtvzCxouRK3GHTYB9llXYvstjO1hZ
hjoLbsCR6PW1a4cgOzQCTcvUtP3IgWdQI/3Jo0MK6nFVsEiv8CZ8gpj7NAycLFn2qKvgl3KSezJk
gW+huGa0S8MHWtmgzN+1S5UxsRU+EO6d3vUanSaZJubvICdi0UqWoGX8J2vaJQpxOw+aO6hjpXs/
7NLDtk/h4YnkmfTOeivaxGIKR7I7Pgrg14wxrXr4Hmt5DZJOJ6lyzdX+EuptQVumQznk3kfp9D52
jbaX5gyEpmpoNrf4hTQz36XVUolJYNcyCQ5KC19JKI0n2qToFR8ihjqXJATA3feQ85fGupMMlzwp
urPBnWyzCTp5vpny+WPOmvYudbP20IfZY4VH1C+1gKFlrr95cyp3M/s3/kaxiJgC9gl9p2fjdUgp
gQZ6WK1At9B4I6Td7M9oGe+aKZOjGJi65pOigZb2zXo2Ke2aDZrmezdBPeUZAkFyijd70Jm9WhRB
iMiZ89SWOpat9ZUkeMVTAryVlwV8zeZz5qy1No3WvksSLeFoizAmbOZ7iOurJi49Lg8AxmPr4P6S
SA8a5jdzE8U4F+INhzV7XzfViUv3yyyVu8PPwzErS+n5q/LFGI14naEq5A1DEWDn1hHFDjN/GWwN
E7Bxm4Z7R5s/bfDuAEK6c000jjeywJrLQQKbzrYDb3Jqahr6yFKkj/Uc3LUl9rREo1OtG7s0E/XB
qGVzjsGoxXE27sgC8ZmfZ6grs/OMIZyjSjvtNWzfp9oOTxGjsDRahrDjxpQRLNdWDw4pSR9rhm19
MaP4bOnFhR5GrkmTFxsl7jpBGEH/3dfj8viXnbrGtykCC1UmYh3ydejZujDrYoEthqbKA+zVFRpB
UDHxxWn1w6EZdcWtZx+qkPmfi5wM20zKtdFPtBkmJGFLLoeOCnAFoFWti9k71G74Z9QJJGjsa2+5
26biyjLDJygc60zqxUFTnA/LwuJka8X71mruzJAVPAww/GkV8WVEfRKnRpSE0s0rLP3fzInlDnYI
Lc6p2JoRvyQHwAn9NqWKS/TH9Bjm1SGUODgkKzuqXgD7BMDulRQhkkDdXQ3JdMkajTW70/fTopUx
CeZWwPjLEpASwF4ssnwpbFtyLaKswunRvQcUt/z+lm9WoL89hgJ9SYRwgfu4SBOxcvXwy7Oh8ukz
anl7qjYSce6axrHYcK/jYtuUbi1O3mSVQJCx/YUWAlFGKS4uxg/+Ase24lH1ef/aRxmrPoFqugfi
jdYYPzS4y9yv6pDWToCbpxZnAet01S1mMouBaaC5r12AidNO+tIX5qYZGnM/VzPkk0b3NeH+NgBE
HOsAjWVpcIRnvQgYMEmGRFyz9gpgHbherX3RHf6ptfMTF/gPhwFMghOywqU16rIYpuJxjLRXY0i/
tX50XmEEvZT0Rg6Ko9aKDDQN0WOfv5iV4gCO61jz4jNMauk3owljrsbTY9bjyUyZRkQxQ8mqmn5I
yruK0kw/9FFnMGA744szMWTHOkhjU1wlzzaqa71L5rTDvhCOOs5tPh4xaFFrRn6fwRSaAx2FEenv
RpBeSawTG5zZ5B5Yis4T0XkyGQkBwkGpXLSUtT22Byhr6kTkt9oDHe9PE9DvKYUTpIGk9wYlfYKQ
1L53pt/CiW3cKd3eGKdoz3mP6PcQd1OPqQxqMb6DouNUNZjekex4smNCSrVwBh1XjqS4MLj4KNQw
o+oe+50az3PYitPtAdrV35+JWth+PeiCPmCJgg9B5lowuS6y/KeYox5G6KrUm3Y3ZN1XN7bxKQ43
Xapj6EcRJscZ8Mby4Bas5lXE8uHpcElcahNsn+kFIWuFm6nAe4lcprb0fB+XFIOiz15mhmBRQnME
GgCrhRy1+4lV7px7M8iFopw+1aqeYFVodARP1iKMtMeneSr2TlAmJ7dy22udilfGceINsiYxdXGN
V0xl4g271ZnDrVilQwV6uJnQ+JYpPkAwVPe94XsDMDdg1NM9ObZISYrgjYjvYIO37RApGyj98E5Q
jDi4A0rDpuQDnwrO4nPE+RmXyIcCCE32H4zoiuVvY3TVcIjnctuNxFGkIyQKuICYRWmCr4eUzWdM
M2MzueZwGsxuOKEXWi4W9eO52XB8gHlHp1eq3O8J6KK5WEnfKov2Ca2fX9RJ+FIVsXYHEDtdNdyt
b8awmDFopeyqWushh9fmIbL7D8Jwi4eGKStZ7MWB6N/sTUfJcZhHvLi1B4ZFB5U3cbIoIhbScYEe
QSn9ctvlbF9j3066b7dxqgvUwjhytHPMZsWZ07rieEI8JeQZ800hu/M4mHeVXjaXmdPODrHKR9c7
BKv34U9eBnem+atM5cLPt9Eubq0i1Y9mESOWZ25FG49yLsEr7bhXoTCqIDtA54RJEVhZc4iya4en
ZNsn0PmnqD+M0k42XhC/V73DXUzt2qeNth694oNCvzqOwy+HhCw2+nFLNtIezFO7jbNvZE+JTy8x
WON+SJggNskFady3UoFzkICtkjYn+NiVz17aWZvCTfNfQ1Jf467U38bUOc9Ofa4B8fUVPrVooVna
dUksMxP52BUfU2lfZfiHEDzvYlj7PNRec61jLgrCaW68eTFIPhbAJTSs9QnI/DTXnlQZg+zHFM7Z
TzOKLxthkxAtZMY+WPWeNp2HEnc8wUZrFYuHyRu6h7QfcdwTeA5A5WSIN3thkg0Oi7O3bI02qRsd
waS+G6hw7XnNIRGkqeRILKX1ZXjhiyhx/5BuhAFVltco7WhUlZVPFJCF5yN4n9LkOS7cYWd4nCIa
Omxlha1RYVLvmJLuvAikYerBLSgIoDralgc7PXbmF6YKfWyFr0qYFnNRvaEH4VIAQrmZo7hfd2BE
yfsS7En4dxvQfrizy2Fv2pCrKtttDmJqxS9NI23EkfIam5p41Fv72LrIqoUpLqRjEIYnHGcjBrs6
VktD9vbs9uBJ8zGYmj0MBNq+OaJLLSChO2MfVSNWLZmLQ0ln66EcBbs/P6o0BYJExlW7WccJWM+v
Te2sEFp3h0Rvj8YMQ31gOjA4v3SX0qzIkWKk2bEbjD13fB3gLbaSvTDLfJ+nyykdGHCatuXOTdzX
OH+v9AaVwjCHRxF1V5hcYFzc8jLVZKPRF4OBJnI+bs30kFx7jF7bdbakkBjS/nToUm9oW94ntnyQ
tFUYuFMjzl21a8xLEOfjIx2up9yqNvGUd7uc0ZmPzeHielWyMoc6OY1jIkkO4GJyQFVvWuoc6XHG
rORekT9waGsM7bKPHvPEKDf2OD61eDLB7yCqjIjRVDhJFC6ojS7Ai0MrIPVETpAeW00+OyWbuCvb
TVrkGtjyll8fp+oT6fbfoXFn82sTAj8wnoXsr+c4cT00Xg/61nBbuq8YvnZYjORKQ2awJI5yh4t1
Nzt4cDzfqRWAJ8JyWPj9MDDALFmEG4qsIBCe0y4qcZTDkVfjwON41QDfOtkw6j0vby4WgFVA8dKG
9BAba92OuL2d7sXIlXagK4VqoKWWzpYA9ocOaOKFNfVVdBzErnrHLi2DumHTf8+66Buk1kKND6kV
WA23qsfIY89nNq1hBQ8QM3A0vOpB9a4ZjXGlumnpdsaVjz/sIuFWNaFjnnFB/3JyhhhgXIJNtZzD
4+zD6FJJlFvIFdDTXKBgvys57lIePAvI7nCGERslEaQmbB+gIiYougaCRoSeaZ2O95qVbrgPeH/a
+pobxQnNbs+JTRNbfrL7cHtoJg4xs875xHF0v1t0u4pp4cnR6PsDeE+Mt6ply89ieDHRxHXWjTri
b3BQOFmTYZN05Av3tvlkzGb1ELXh/2DvPHKsx/IrvxVBcyZ4SV6ahqTB8/FMmBc+JkS4j7z05tKO
CpLQg0YtoBeghjYg9Kaqag/9e5mlrsxqCFAPetYoIFGfC/f4rvmfc35nY031ZS1FHAmzVizcrOu2
2QhJgYhSjtvSu8KB/M7XuU9m67sz5W3eemg3ABa4E98EVb8tLh1TjRO8wd1x1gW22mPJUXM5JNgz
WESgQc5QqfXcMdwrrIdCYHWaA4v9iUDA4PUBkqfkuj2FD5Wr7jBl7vEH7IJ6GJdZXFOwMoAqY1xi
27FmmpxuW909hKAKtrPhLKVnOuhHwWHUOEuTtHiNlfUgQNM+GS7cUd6pOTfUActgVt+2PQOKVuA6
BR5KmmNlYCRbXJjqDL+Uz6SLs2mTX1d+0+5cZBEg2P2GAMGJPLmxLhw9bBl1rmSn0r3gUQUmVrjp
1VAb70HIhQmv5y6m+NEwk11pNO2+dlGMmUYtqUrihIzHbGm4mDCxouc73vs73ST1OrRmeiNIPmVt
hOtWp8mLxxA2TJr+DTdyu+kvLpmKDpLrrBeHBI8hp7s9Hlls5Uburqnh6m4SyyMW6jjTS9FlRJ6l
XeyU7ejrn/OwjZd8pKz6wUTUKoj7jTBNsdRWrZalpC0kIf54C047WqeTm93XLdHfyAjNp5ZegwXi
zB19H+Pzq2dk1ReWaywv5tjdNoYtr3TnGDRedvLBt72vpEyaLyC4V22BECZbn/puIJUm5RBgqk1H
qnvS292iNpX9FfE1Y7MbGV3mnKMF2DYSa7yutnNkodJH20aBRjwrn/22utdtHX7VwganR00Ot45u
EfbWe+Mjm1MLYEBiDvDzExhheoum1oNOsKsq/yI1T0HHV0UUkLopV9+qeqJ+25cBnZyVfsB05FwW
uDTpuwcJU5jJr9scM5P+WPJcuAkCQV43y4tn0ci72XemrwbHoBm5/VI3tqA0bcLjxJO38NtWXU12
RPGZav2r1DR8egkCiDotpU0dgbHFhE9gICf+PSXxK6S98El5jbd0pLnv6HhK/M3gOo8Vq+MyEiRa
TK6jDinUnZhGg2C++2w4ol3qfEY+r3jbBkixc09IO2zys507x9Yif84o39+lJS/WBEmWd787rWoF
G54hKTtXW1/B5BiWnf+DKeJqrJnbuq5DApwmTbbFaVzIMn5xCFzV5DA4r9P82CUkutP+Ksri9gqx
bEQx+AJrQUEYltsaEPq6B+uwynT/zQKh3fmY8wpih9pw4k55BirNbbPbVJcPmQIGWDnG8JEkwXvp
5Nc0MeWXRhWMatat59IPCE+E4RyyuYgwYiXWJwnIiFJ085ux9dkU3Y50K32/4FXWcTM9teVb61Lb
angcroHsUAEZcwMvJOWwE77sbtO/O7Eq2Ef5gcXD/M2tfDflw5Pr53cuFxThcR71FPfSieORz4sQ
tnTBOKFxcmN1ZXSju4L1eEkc219aeMc5z85+bn8Taz7Zsn9jY1qPpU8zRoCkXDXija9lU0rkoLFs
72nNahdGzPZeg4VaeneIgPfax4ptpdMajjt2rmr+QRPvjZ28NIb/CkK9Iok/4JUHO+JlL6069oZc
GJeEXacPg2w3pSs2dssmFKVvzN84bKAlmdTkuS4yvedHe9rLLvXN9cvspgiTGYu/+tIhFfN9w5Sq
sdongrO3GU7Cwkw+EWP2k+ByqsyxXQH3LtE9goMDcwOwg8g2VfMVJlF5G/U2NNc+2cgk+GA1PjZC
hwezmwHjlu3N2M4Lcus0zEh/g9zrJ1a+AnPKvhXaGB1nse8rRftFBAMhMF91FDBkBKLUEZ46D2Hy
kve4Y3vu+ilb+Q2vDIO7hpq7HPJ5N0fN2aDeYtfYlbNNRHBTXfpSCyCXu1lHj6aqt75bmdc8O8eQ
9N0+cKPp2ks5849tlK4Vls+lJ0osfX7y1jScTKAAE3A2NrVOypu5sskoq/hgsf+Q2ww5MgpWGM/j
qB9FLeRRyD5DHYZMpm9UbEXLpsN6qajy3uZwfDlsNQvLpASjGhz6gvTA1iLMadnFH0Draz5AaK7S
YNgllYasVh3ixn/uGoX81rU2OioJwdo55PHtDEN9AZeoXWIP/hhoTV21MbAwMQ3MN2k3moPpPcI4
s8LKlxc8vtC6u10auvdEAB2UPDpgQDfJhSWr8IC2MK9CIF4X5SahXH3483/8Ci3fH3u5/eUPWhB7
q0Fy/pBVSwj6f//tn/94LKKJePrA9zymI3V21SPEyAKkp0Nr4ygal8MUI1SaIn7MaIUDNIpNTSPI
wge93vrYhGjR44TY5a9Uz5AZKzy0Qyu+Srppa1jm1gvUO/keTsYYPzgLkKymhYjJIG25gctRL1rN
Fkq7VyjstwX+TTtu7y0GJ6ucmsMVUOqaQccVA4l0mTmcnuJ5XQQdhsZ0DxSvZqeCzOyIz2SGmeSx
gCxwvq2lH1xJxjH0lZL3DHX94TcOimtwV5EaYkUPbknQ5St63aCGeTSPWTFMOaf4qi7GqM6iSjS1
CxB73l2piJuneF9g1Pg+IAwuYGGHvDXayLp+hlHMJLGNYxrc5OBf6PckQlV3cCZj1cUmWGydvZuj
X+wLK2dO25ylKu4HzBtbfCQ7C511H2dlvamSCkE6soOrnFgwiRAWWYp0wRDkQ3akOtC/GrF3RyZu
HQn/n7tpXW4I2QFxRiJcZbl4GWvurql4DUTxNY/BKVf4EWIbS2rBLxcQyNimcZCtWxWTpWrq6zC7
KWLrSSTq05ZpdZpMlshCqXs6P8aFW3fJBcl6Ji9CS+nUnkKZbFpSTcuptZ1lXnOSlAixcf5u+9Op
qqoH2SPVqrIVO1w+ZOuTd4SUHyatTUvEDOsmNrKzFURfBawWsHw8azm44xzn21wjmKUlFT9hHGT4
mbMfFTnnTUWPgorDYOVIcnWROW96+P6HLIiYL8bF+xwwm2eAFTP9pUQqd4N0X+tFletgbfZevm1y
lqGQM7Zo7XDpyvEcefoM/ufRs6cXwR1zGeRZunaLiqNlYmfXsNqd8L4cZiKJ1jcVhbTVaDwopXVA
72FCFNO5lZTm3rSs197HY4x7/tzUwEDaih5DXLn7BJsmvFr1Ojvdamg6GkDnB7NQ+px69qIVhrot
Srrlc7myh4jGJvwlVC3xyP5/Ky1ZWgiVU/X993/7WXacQabzN01JxW9ssRZ94/+xlfZP//S7P/7r
7/70j//yx//2L3/6p3/+P/7lL4ZaT/4kpB24gqwLjjG8q/9uqHW9n2xH2NhZLRv77G8MteIn07Es
XF2eZYnfGGpt9yfXswTkdN+jrMrFoPsPf/c5/pfou7z9pdm4/atf/w3sgdtSFbr9+7/9bcG6gUfM
gw7i+5em4V+5aI1IxVSMTnj+Cvtd12IV5Tld3SPuuPAzbZzXX/1g/vxpf/1prN82y//l81x+/1ef
J6ljO5FyDLbSFBwZHNM4eLTaPLpId9HRsBz3JdOaiWlFh2l6NNN0AhFkooJj5YC1HZpmz9BPikeK
MoiX2s74YOeI34NsqMKr6u66apzuFCcdYe+UKTAvRWVxtx2CXwzlv/nR/fp74GNd+pX/0hb9l+/i
r3qXm5iUjc8rvBUi+nYgJ7WHSLf010wN81mYQTHg3rIhtN9Ps72vvbx6btveXbm2BLxtauxVKqu7
5wbfFHKAo5LkM8+xWG4rygkHlqtGZ0t43UV/7RUT7CEcghFbKXNErmQutO4jXDRgJ30MpM4wvKDd
jRcHzpqa1YLFz4s1UwY7vmEoR1YB5Ih5m1jMrfEBZN+Msqaz4+hKYsZx+fHr3EONbVxr0/oSQ3A7
BNkN+pLsr6TXRgbDMH9663I6FxdtNCK/zyowkl3stvXJYqadr1U8B9wEhXMY/bCLNrqax3vdDOpp
sjn9ND4qFRu8kE+537d0ZmuOgOwgYMonjQaQ6I6ZT5wEGYEWY4KfHfSZ9xbLUtw5wLZeC+EwrG+t
1nsQTDQoOevzCx/PBWlMPeB2zkcGocncAxeIGybLrV+wes8RLqgGDAowtb4JC2L7tWMuDHAZp5C2
YkwzpKGUZUVUDwT5abYAxBNauchuoLUOsmzUuyhSJvNKBjdTNtRHPr7hbdUYRB82bm/KLk1GozcM
TIgT22BQX4lX4Jyz+/CI3fGC9DSjK19Y2YHkYXmC1BU9UX6R/XAjDWmjtHpA9oVUn4PkW19E0zzd
llXJIbJgtsd0tqZcxTON5K12R/+DKJd/53umu3ENt7xxC7+E4+3QSxy66CoMqWnqahPRnKoSnzrZ
T3ta5nRpH5OB/2cQODxlkem8KVXActNxUn9alRq5+CRkXCOjlaSig/gECMt+7UmsPdhtIzZzmFCp
mY3yppTawcVkUFSBM3d8EXJWh3wy3KN0G/uTSZdETuzraFMGib9HFkME6JLpg0M4HKiYp/yKqdO0
9zFP3URkxl6gSxKNbkxrY/ptvPHNqOE64+qjjqr82AagQE2cKRgCVQcbJJuZh4pE0JtZx2LVTFZ+
pFxA3tqj5IbDfbu+rYxBfJJ6rM5QO8oCiE8yVZxgFfm2pKOG7djFRDTFPGkOi10b+feETstwG7Qh
8WlXF8ZnKSJ9MGQljyanoqU/eGy+2Rge+efuRxYhWOgkgaTQmsPa5ze5+1uSaNYokurNzkXDbaDJ
X00TBtMqjOvqs1GjV22yPGvue/T4K0vAlzJaTLsIfNhuO4ecYK8Gfni1R4rbiIvbKg/4mIKwxlL4
KcKPGSXmtBgTD+e44RdfaPXTreF5wc5zsPWVc1RydXUErUt+86KlQsJE0dyyquc3MuhAITSFzYCZ
uKFIbRLpCEuMxZIM5swqQNs/uCF97oWhE9oFU1qDk9TejgHY/soy6jcrb9w7DaQh52LSK9q5SVxh
pim/JrMer6du7J4iw+q/wtBBv0lE9zT66fgWCZW89VOFwE7VM48PQTGM/uLey9OLq7LuXeiLo+hW
dY2+TMIJG3Wi63glgS5svLroxzUIw/qFngN7G/PirU0VNi8JmNxtqPvgpbdt7AsFgjPxRbrTgYiR
rsOh0yeLse9YCmbLTXe0D7VPAB3KJcPusFoWVXDxxOSq4/YiIWR5PG2z16FtcRo0wCjpbCsrrR6B
f2nI8MwkH0qnLjyirCC6lwIy9NEYIprnBzmNxLknzPnEK8YOgEleJyfD6ypwFXPmfo0N4f0ut4jn
557MgU2BrThjWzB/DIXT7IzBDiLcnDUWHAfIFY5IeCvQLo5J7QWrPLzMigKjzNa2boeHgMzHe9zl
9k1lcF/ptGpYUsyShlea50osLw8VSzahE8VMPg79z8lInO+sSLhYmTPCZTM6+4khANxeSrVn+Elb
ZmvldmLm91matnlOi4nnZLYiNnDHKl/I/qjbKFFg9CNk5KCxWXAbHCX4QsZaHHJH6B0KOjZFGKu8
qy6WIsCy26bHtBvmSfPGvQxCijkmxc5OffxAfDZsE7RVwnLlrcusuzWDDzW69rsX2s19i+D+0hcD
utxUTzgB2yAcNhy5nCPzHO9H2uc1wrKLzOu5sAeLSm1AJ9I2MBtJRMgHpK7DHz8Ebc1O2bPMLjo3
84mwN7G5JFqhNz6npAOwOHr0sOEmdyS3221cmf6NSTzgMJgeZ/dBgD9oHCc8Y4+HoOPPxbQmejr/
YNtAP1M4zm96RgpsoT2qqKUkdX2Z6veCXk0m4443MIU2Dfu+IxO3KVwQ5l0499ewu3IMtXlsLQFw
1fDknPmbc2OFSZdnzatNrgWVI8VzfuHFQ9HIn4emz18sOXksDIZD03s28xU52sIak4yvSKQdbXwB
l6VtiX2OFlebNhzG89nwlFn2SPNa1oaLwvdGHDG0YGASivfUKnL+widxtJOamkO8W7vigtscW8rH
ZzIzK/zC0xUMtXA5Dma1a+fC/7aqITwNqTNsXbyQx3iW7Ts2rQsjLWo/knY2dkNFyUdi0LewEL3d
netGJeeMUPPKK3PJtKkHomK3Sp6wYKTb8MKFiFVFzavMwAZERk9XTW/yhZFoXSdMlfiEZsrIt7jQ
K7Wk5desMkgVXneZQNSfOgmnF1uGzsdk4wxNdK+u24bxdDW47dmN/LjBFWy1oFGKcg1QslgKfiRH
zdy/XFSlozZqmui4MjrvbJd63XeMphvRD2uOZsE2CkZ870NXwJ3oultpeCUjQ2R6l/DK2XHT9KTK
vnlB95k2rdcgClieeQWc1dsrCluReGAXosXPMJv8kMo37qIjQSGrX9udk8Fx9YT4TKMpeKN4ct5S
TkaBrzV2R9rf7F01UCixyJtGH40sVbBo+hTHit3EpEQE1beuDru3zrn0WADPWRmqASPkVvV4ipny
bkTIHDwVAUAGwnQ5FqzaxxzA5BDdv6Dht89xx2R9pPBHZBVabzkj1PUCU95Q1c6OJkxqybljhC80
sjhHAHjO+5RFJbzJzN5ag+de1RqAFSJxBNCYcgd4FjVT0MbSz0K2oFaiIE+fHE80r8CDy3PjYiHT
FUe8KQY6FDbTjKV5gBgdu3CXUkhZR2e04PZW9Ki8+0WeppteMubUriyCU8w8QK6JGCiL0LJwbhzN
WOxH3vjuh2P57fPM6rUeOd5hsAmkfI36uXhP69hnZpAV5TbSRvteJTp+8WyCA7Expcxmgo5DfTce
RUV3LX1Bl9nO2MMTd4cYHyb4BNhUCeC+SG+E6NtX9iB8KgGzzUmVNMNNIIjBRrQbvwinhauAv+Q+
bm45ld6d0NA9lj62rZmjRNWT0HDKt8ywjWOSYxIzHIYRSTUB8XWT8KbjJfdY3NLqenRr56VPtNjV
fQ/71UjmB7LCTJfnhiCVkdhrmqv1rqrLi5elxqxI7HPWJzpJwvc8sp0Us4WjPq20xAdyQSRRwTOf
Dd543rIfXS0XmLv0tVcOwASMvKG+CnNaSU7Rt61NUwLvdOlZxO1s9fQ8hrY5PI4yj9jB3Tq7rro6
4mkRfXTthVn1mekGl68E33ruHVOey5B03QUq5b7mhpk+mnMDacX3wvfKKNhVgE5STRZ6/ovJYHVZ
s9VSAmczx6/cPvI5yfq6u7Ik5Y2FHMZNGhi8jRPXzPR6dBgqeU081itaLRmXGpiNj14YlVcaFe2h
ybIMi0AWHBo1sD7LyAD+WifuZhyD+t4zBiNcpoOKdp4hP/x06u+4FFlg0gKBOCd4CO05u9QMg1R+
McWcY2f08LZfcXmIjtGkrJ1fi4rBp/SvgBVA7hSNR/xjsnwpMKBfgi5D4GCotMeUWrJ+YDsF5Frd
hNTfRkwefY58wwyAlJA4sr127ZwW6BR9FKIqKMdFWY3oy2mClWnHi6jSlWKVvFC7e31p32sj3JY+
ECbY6MSVmgIKyIaYojrndWfuBAOtR0tl+oHekGQPd9V6kB7ti3OWagSJnhY7rO0Z9ggIVJdujoIT
GH6D3hTZcki9Yk2OIztUJH/WWnT9gUK//t1LBv+ojJL28/ziqpAxGNyRXg+a2jX91NL29o5Pp4e0
x+klNm0Hhj0dCkrGiEEdviRVOfbzUJfuHRQ5lAbEvXAfaMBDS5NrFwWvTrlz84SzXCcdvSnpQz4U
XaiQQwgB3mOS9jbSYFwQ+YCyyjEm3UBrJrY+z3tFQK6vGE3qCcxVQgcY8O/D0EOzSaRDKqugI3Y1
azEgKFjhqa5ku3I5SEPujlvjPrRKE7/xpXHXwmNkbIKU7iRtyym/TpMwyU4Nl1CkisJr9iFTua03
4kGwlZUDUqUMi+Syakcb26eIuju8NVl9KmK/nrYjp0AMWmbSQRxuUVaiNsZKwp00euioQMIyGrXJ
jZkOnN0cs7upmRIt55hD36I2nOpHF6fZo9nEYPoIAqMRsDc99qWldgYdJ+XCT5W+iyEAc6OPxamP
G0SmvoazE1YfXGof7SLIv5umN0mzZJh7/CDyTGASwoZipx1s6YynsGFYOeWvvse5BmDytd2Im0ti
cCVlY3/xTED0TpUNAExU5SsLrHE7dz4Jnpj05G2APfeui3oIfHl/EYO15f0g0dReI+J1S9u4sGEx
AsMkDtuVkCq75ozt0kaK86ubmpRBAtfkxzoe5WY0AYptmXHbz3nklsOmNi/FLFxL00srRBSdk8wU
dyJJ1R2tJWTCZNZytE7aULh4hHX4WtsN8ZKYMLgNry5G+45mx+HOyHn7wvOf2rcmD6lHYRdIQSu1
UQSqtaFvq+EWdCsSGKzr2sGbsmhDLK1867F45a1A04OamxbREE0Sj81s1cnOYrCwdp05vckxZwMj
yzeqayXw1KGvOJhEFUAbmubY/Dhoy5lOg6q0h7fUGOZNTi7qwPj60oKE0EaHFlOc17w21GPc4zko
u17oRU79AEJj6dBK64HBe2TRsrGsCTxsuLwPc22EKCFjkvKe8+RGZKlxg99d7DJgN4+crIY7L+f6
vygd4gREeGRyxjkEz6mZfRtWHmA5Lp2OYeLDjr38VbBU7/Ixy4l0GA5h5Uw+c/HIGG7kCjtlThzr
uTUYwTKh8fCPC7iYDzKjJ9AxQkCvzaUCmupVCfBmjsNzmSRsK+NQdRlFGRU298TPyEWZloStnTnI
ZlHHqkSZQDRlkgIlP/o0ITDdsANOAqqMPW5KFlZKfEDgwoGu4w9RXLxvLrPXdl1xxRxhu9QgdSVV
YbdpMaSnKCMjgmPG3I1R3p1dy2NiVE7Ifzg7UwzzKa1rWP6lvp6I1C506rERGLzXrrjolGeXAPGK
4wTPG+RmtnpWQhaN+QrbYfEkewTYeQZENKPgnXK6OsgXV0MX0NWis9PE1JB7LFyTFNuW4iUO9U01
GNEF9ojv2Am8vYxazlCk5oB8odCl11Wp1K7DYk9yQoP/1yhhmzy0WIFYNs03zfhiPdsGdZCRRpk2
Yd3H0rCPmKL1l4+2lLLXU2S5DIHcvmXCnXZeyyAicS1ja7BjPniGa/dvwuJ/5K0AgVjSCt4zIrAe
kp4kvsleUAGor70+h5dUovZk08/8RKIEhLudTok9pBdsENyFR3IRZgpLwPBmQj2OlWEXCuqpX8yA
8TjsND2fg7M6tLFmJHbE1SzYDqap8DL6+DGWkerkkwiI0KZkde51ry/T0rJgEwlsJm40PRA80m1D
u6o/gq/3gTguuYBFpyQgKVQOpD64gbdUbbe82btlZlp2sPA9BSCTt9NAP/XUP8wqLFlQWut6Jk+3
6rlD7Wo/xD5G3y7vE0duptlBmPP41DdNLfXb5Of6JomxUMF3CtSLtju5cUQ2vrP3T9u6Z2YQKy5W
ZcoC4sKdeXScgu701EMH1eXOKaCtKtfqYF6qbG1wINh3EoAhLqthAXxQn7zy0jNeG1kMh4Lmwh/T
wBhiy3sG/JJFme7Eo2HY3oKvZT7C7r6sk75r3ICmpr7IcQIIiyEJS+qKxGk2pfShpY/js6vKzt9x
75kf6kwQpvVx5bey9uHL4IYa2yw8D5HMd3UWAA1VGvK6zByXJpgAmGDQKdiZSqK998MtqDuTrLfR
7U3l9ePSKUabSbhZ9xRrTvaFkt4Qr6b0usErHhH4v9B91/1YIB2mQNAs6kWjC1WLR+OyiQqX/Sj0
+HEXrqFfaLXPCTrSSrtqjBjrT94MyMsaWxptXgqPILF9+guYme6nqbe3c9MoBnci+WGMgEOXOems
56SbzZ0yNW64saD8OmwkR8o6sfY6aardxEH20M74pjq+2S/SeTTZ0sq1LQNz/IL7EV4qVbMvXTfp
QyY8+372puReXgS+OIuyg9VP01nOs7MRHNMwxOIfiZpIvOjIhtMdmhG0I+I//VaCXqTLRCYTTY9W
shyKHBItuTo8C9mFpTfVsEn9zCOeYTjFZyzJgPZRYZz5Pu1DMMTuo0s/1bZF3Iay4zMX7SfLObUe
rsBsHLABlBbkg8T3qZpyY9F8KhbbnAwJxMYhtpA4MY+x8EycjuhkGdIQYGGT3fHlBd+G4iKUeWX5
4IZ9dqyCuqRhfkh47tXYL52IM1cWOsYWGhWlsPQnL1Oogo+WO3gP5eBQl+DWIbvh1JApW9Av116r
KPE+wOZXp8jzKjYatvUYbgpYv1BjCx2wW0/SjFb52AQcaeLikBuyvR5ULW7JThSr2Z6svaco6YV/
iHuY4kDr1h2xd1hVAknSYhy7pPHIWiOZ5p/m2Ffbsi0wtyT1eMcBtGfxyqDyxoC7Ta6l2MQDe0uQ
xSTAqnt7Q4lZyAw7jfyDi415PXse4VOeaRLCMf5XemRr0m0BTVGd6sO94Fl4yqbB+2qDMdh7mRiu
g0G5pNhD88EMrPRmzHuxkd3F7cvBuHmBR9O9+FoC16R6Ir8yZDote5uF1SOiuCpk5p6xBsao88V4
1I2fHlWbyHMb2LRneyl8RitLlvRfzk+5tsqdHgFy+kJTL16qkdMKJAKTgNU4nMC/ofj1AuLhMhvC
8ZlUFek25mEW613tPpoEWT65pNNxOxnRzMexHZ9zUJOTgSgbDwB+UJJOIc/nA2s0+vYNdg6neUyA
ajWPUBfWEkmLLqZIUZQx9TkNVhbHKlXl/ToddfjOiZZBHMiM7sVGTEO3qnuH+F9Yv7Z2Br6hAZzJ
Fl3yN2372Bax91D7QfVYST8+zDpIqWcxsQ8z0MzPlQJ4a4yViY2sd+VzDegAtHA0xfJgNbx5AJej
4WwYvppwcfBEkWSGRv3/RinffpfX7/l3+3cXmtVnCRgMyrj+h9/+Ehn3z7Cr1bt+/80v1j+r13fd
90W1bruMf/qLjHn5m//ZP/yb7/+UBu6gV//HGvgf/ufv/vA//g0N/A//+N//9Pvf//G//v43Mvjl
H/8ig1s/cZ13TNPkeuVKaVrBv8vghvxJCqYOQYADybWFb4Oc+jNYSkCjQjzhT50Ae5IZIMj/GSwV
8AGFwJQFvNgGpWza/zc6uGP6fKhfibsccn3vItT7AV+cZfveX4GlEivrjTS1uE4Gn6MyOtIfEggM
F4ilrnwcwUiM0Bl6HDSleSz0Ou2EePQ1zsXW5iBpIy6SqnCpzKXcxtQ9uSmF0jE6B9iXMB8UmxpY
vy9SXx9YxAnp+M1E/wOA34hDOcGx3l/WwZgeuFlcPvq+a+wPK8i9q7olkt+1Fjq97J6d9EIeF7W7
xBMKbj2IjFva2bm5AQkAUBFt4Zp8TYmQSy7au7ypiSrRwtZb8r7Cdex5aF0h813eyxxHC6EeUup/
GDHEXD2bsVl4eMiWo51s0ooKiAmq/GGeDpJp2HX1ICrIBgzhEFGIu43hkO96TbqBfbilzOdjHAhI
8KUkF5P1iGrKWBWOfo1Ld+dP+97kSNZ71poMyXsSZk/K5bt0mYIrph+x3d7ErThFeUFH7hhWJ6ox
zonfbcAyymsFp37BmJMzffoEdmMpeiUe+5gRpZXVCb3sIQdc9JDFVBkHaijSlUt8a2HyFlx2GQ3V
wzgcaBACbDG5J2VeIqzTaytqxrkdFRkVR2O0ky0q85VJ2JA7FCl+7jaE32yMoL0LNAMdNDwHii0k
ZRhNmdtJ+QQN8oE1GzjwQjC1JyfUgk0Y+m3cqfLIpOSbLBTVpL4N6SFkuCKzyt0N0Q/Xn0ygRx3d
GvFDNd/nhZ72UcwPQxl+fG212TP8ynl1EZh7w131SFuWRt8IXOsD48lJOwYBW1qtauUwXA+iZYTp
jzGEu1OJ/BppMNcir1aeZz90k6mYulQfajCnXdIz9gU1bawIrtymxowbT2dAB6gApnuP9b/ENLBJ
huBHWDFR9YGiB2QAZ5MniFs3GktRWSB3G4oZG+t1Jl1ecLHZxwAEYRxuxFy5myZu41VNvzfcE+au
TCTSF7fm4gqbyIxGQvpZ8cShbidbkjn0pU1ZH9/BBTwR88BjwWw2ZQFYuLp5sQc08irPXqucLbmM
/c/ArmZ6+MbHDr4+tQv+c2IaR9FPLheLGEYE+o8sivciaPOr1M73MM+qdVKqGjxYv/EC54cle2yZ
kjz3kMXBsmprvTYu7F6kpCi2R2ZyzioHUIO4DcU1IPzEoe3C4kCzkHa8cuzsPMBCIxgtHkzRrDzZ
NNtqGPQK8M+Ssy79WbVJkwM4FCy1rzKpXwdK31a6iB9n+rgW88jcp5ct7dljds8OSXVZaD6LUByd
Kv3u4L+uvbl9D1veCXCbjPmg7Treu01tbyenfu6NgqHJhUPVlsDJfNVuoiLlTj7TW5Vj6uAam224
/y6JZt4YAfpcJZvb0VBqy+2Pgzm0Wt5KqPCMBMBTQXmKQlhsDNn0VpfdtVFG2xbEy6YKjedClYe0
yR8aD+Rk0G5RsKz9z/9pJVFgZIdX3QZPVeYxaDA0cSInwV+N+Q1SbW+t/ZqWWo/gutUzIbaLct44
Q3Q357jhe4dJXBRk1hIT1w4B+KFm0V41WbyZhu69C8sOllLwzI0fgkiMQtZeeALBsBYKxPs43Xa6
To6dPbW7IJUMlcSwd07hBddlW3kHPoGc+M+/q0MPgEsCkJcgShJPx47taG9L4Edl4rf73L7iKscR
a8CMrhxCnzhZad5iUowRfVUnKPNpl0GOVR15NktHpKHzF6TFmFrKgq+Io+7/4ulMmhtV0ij6i4gg
mdlKoNGWZcljbYjyUMxTMiTw6/vwFr1xR/errvCTIPMb7j132+YVXNeVgzXwJTW2nQSFi+aPtKl3
VsYZwsx0PxDVzmeQuxuQaVdN5BgtPAHY02CGmxHQbXS1TlQcf7OEhTeI5qUpfD6WGk0ipukv5szz
1tL5BWHNpov+l5XuG7nVT/b/CWgMEB91cmkCJCTvSQrsj47JDn3P/e40qjYT5Sg2TuQI0nTw3A7V
H641BiLN2D7gkvNDw+HxZvD6W9VJvOPVIl59VZXPQ4OhGeVxXc77Oe4fgEDo6Kmzf8wTGURYcjjV
K7Gttqp+V1TRa+LG2YOwKQgjC9GHrmFXi+1j7r40iQ2RxzSoWh3dJasSxFQl/2XxQGpKp+aj79Yy
IKuRXlf1ija/+nVWk7IaWTb5cK5051MIFR9aMdiYe5s2JIAR3l3XBtZQeocmc8TWzzHMGSSm6hlE
03EiTV06+sE2i6d5IfCosAhamb3I35Ijt5Q9euAs/wXG/8zG0sAHO99IewI01p6QFFX7eKLfyjr8
BSPb6X3VmXvUWxyZpfduagRO5sYhFRLoQHXSG/k0zJwGYjIIUWQzFJMkF9q4hJmwFUBCWkJOnD6L
QwcGGLvmd73cshp8wkFGi+uZV2WfbeIScpIMtoMxHaNu+jN37BtS9MSUOS9lVBOygEIc70XhMDpQ
jHwm1lFz0h9VV7thnOLzHlggoi06mkyCEEMv59xYL/CCJYBHNCblSa95B82fL4Vm70l5iLZiJnfK
GObyXDb996JH92LBne/E8C8XM6+xgiHfaGUMSDd98ydb7FGb/Um13g4cxCyhs9T7skymbVdg2GVt
dR2nZDnYjvVIjfinrXGbojUIyPrtmcWgIyPcGlPoNNYEv3v0XZqTVlgZxo07D+XO4F0PibohipTd
rdPKZQ9X5LvwG2djuUmym0pjhwrYFR4k2/qDHTbhoO28W/rZC3P4HInCHF0XxNKsNK6GV2SuZP7Y
5KP7UOTVpbG1B0c394CAyk0sh0+tEm/liMthUuRvsCtAxmZBlXE0xoFs9tmNafs8Lv/y5CBa8R6W
zr0ql/d1kK9wMY4iMXapQo5F0Gwf1v5WJsO9tO2PBQ3RtkRGraM6pHGhYR5nWGClEdLkwWfgEWIr
d0Vsx8OV1HPg9CtlQXY/rT2dBU8h8Mp7zRZNrLNNs36Y1D735zNuAPKrYWTNc029YNvapkEXsO3m
m9eW8urnHHUznyAOsSIwbJOGGNvW3kpfDExLBCEKn67VGg7eiIDcNR1jo8vu7k5wFhlYIkRT84NT
gjTgRsZ7M5HJxdah32eITza+kD2BAhVJYJbPmnf6htlYo28qvwahdpPTVni5hLjoBRd/l3c+V7jC
tTZOij2/c5Esutj9rzk92kBQi/4pYAuEDvYnDN3xQVs6hNIzmSeCePXRbK0QbERLaUr8qYPE4ID8
7NvuoxrCRByQ84kmcDuzFveMhsmPkz3UdaIjyOBHSpXkmtV4WEYOC9zVuAokvinScrgdezMAonU2
WjbU2pTUl7k2q4sgyOU4WO5Ws17qIX0z00lcs1tPisTGFYx0YhL65vRTy1FnpNK8Rp7/2q+qrRZv
PLnJEbihiJwXKKTT48RlnreEyC7yZhZmf6GrOCdO6l04sD8WDse9bIwHsEDbWmGpNy3TDf3e0WEu
Ojgt0ec/UTTt6oLxS5nbUKvMUKgEQmOtqmBOCoio0eKGuRszMBvWWb4BMkppQ3dyE5A7NfPDrTlq
lB7PGFBg5HMOAN7ByhTF+B5WkqfDUGFbN6xORrQuprGtZ6Y/KoNo4jM2CHSkgCQJDFfbt1bpU4CG
5nXURvGEizVgvhNOCedMc/Br46eS7KjLnmzwkRj1ShpYphD+D+QjRT629sRZ8yw8/of3HCpIWBmC
zikB1qQZcFF4DRrH+6bgKEOXwdU+qSn8YIr4xYm4ohY+P0nbvcr+RF5XAJQUT5Lyd2N7/Jes+lM5
3V5PBmrNyhwD4I+hhR8fMgwDE03KQ4LXb1sgzt7WyGnpgtRH282BzLwYWGP249jWHeN1YE00HQTw
FLiABJoU42aN1T2KKmzzmDG3lc0hnmtm0E36YRzi82gySM1lyodIVs7s2HfiJihwe/dut5Ioc4hz
BO/crJK3W+YsHob2x1fTXmndFmEeIUXUfjssOhUrfyw0WnxOtelYRkKcyDFPWUy1Ypsqm72f/opl
OWNwvZp9iRXLUD8lfAqFrt2RPwZ9Mj5DesfYR9Y1y0Fmqr43HrOq+MrTiNyafA2utcsnwTcHN+JG
Vk4SMga/G6VOELaJiwaX6gyqXqNWXT+w6qCXfEnTck3HrNkptkgbuz1MvCesEqnZBm8KUs1/jlid
J5H9LieU1bp/xZnzMxglX1x+4QgD0raKIds25lWOnliOQTTM6nfyvc6YQxxeiK7FW6JOI5ddyc4t
Qfe1KelQ9uug0/Wqm1F4TDyxrhsQJaJUJrzcRC8Wy3AbqFKMFDNpKYft2Ks/qclHMvNYxcwEIKhJ
MO8T5yjyUcXd2XUE3mg6A835FczqYaXhk0X467sR6SYRvsuKGOIcLaxQ6jzK13GcvrSMuYEeh1pP
SdHp8TNn1E2jN+LiardLMV5k0+BKhZhFAfAwoibb2pI7IY6K82T9Lmm3FyKnGpm/NFKygi7i33Mx
JCy8okY065O6TGAdU3se0fxNaz7HByb6j6krzokFrpbt3Re4GKtavrCS3B3fLPfoCtEifmgifQdL
sUdYQH1Keo9kzZvhr9Wqzl5j4ckaGJILp+GdqCse2XkvGufvQC/IIsNU7c9Qky6WsXzr8rQ7iPiy
zB5Uet9fI+SK0wL+vtBhemWL9eqiMo/RMTFTiUNip8JBWHdXDSeO7n9g0y62px+y3vzGN/k60btU
Pfwic4Z4aWY5H1ZcizVX9ckn4uNBL+6O7f84I5adlbVAKkyJ6X/y4BaRcoTrAQjgeG8KPLfoPaR1
E+BxwlI1JaCtP7pVg7EaTyPIpoy0gbNuWcwPFK7sebqO2vKHk5pj27PvqRA9GtBKwAtfU4Gns1PT
j8qivyUTt3lfHiY8WZvcgMEPMewxR+2/kWvOAGyG5xQARWzVa47ssvNn49Bpc5gpftGMzxdVXAp9
a7ylEZwoIz8xdfrkyAWgmUQPFgLUDV5HcAsMEXwvussoxs3fkg3EwUvE8FNVTyfmZt+CRMI0aZFb
9sYfvxc3C6mZH4tzoSzKXwHoLStJA12Gd6khQssKhjtDFbBS/mOgzMuiAabR/G+K09cp9o5CIl5Z
u/kNE+PN+hs6CJj2URsFujPdEidid89+ZptJEyHIBjYSYSZueZm0KD2NuLXG+D5XenpQ+vJX1NM+
11vzaZ6+mRWbD/SZ5NP/44luzr1BrMnwWboj+NV8PuSeusjR4ZIQgPYGk+tT2tbr4I+0ddP4WA+E
n1dxKTajUpAPySyd03Q749jYOVKwhmpSQhS97EOVPjkxEj5VwWLbKVLrFYEVQKA+HS6URB+q8cEt
9hmJ5oLgZTMxr5bFZWf4FUybyGf53aWPy+xefZE+rw49T0l1sIxnC+/FZZimNUvElIy0h6c+ZlgW
Yal/X/imJlPeILFraH2nfWu4b3n1jZ7w4Cbufmi7U4E4JipabN8zQYAsKQ5qjSlRDYd+EkVgRCTp
SXiOl56wB9fyTMQRv6MSZahDo2CGHsymeXGi5KKK5SzdutuoDLQQcw1kDHF7ZoVGpzNfS3zT3dTe
Wzl8sd0gIc3s/0mtfHQa95Lq6PUgM7yzF91l3nwj7eraI2yve+OfQd9aVnRNqIKnPSKpZmPGoZsD
qI8VOeTjWQzrO2EP5hYoI3SieYOGnLQs/deY6zcnNkgslQ+RQ5Qr6867cKh2R9u8efpHXSGwY5Md
GIOuH2oIIZFZQV1fg/p08g/JPzNDS6ro4LAjME0h4SCpBqQMrWnZzPmZ/N/4SdeZVFmzbX3p9U3j
aeH4holYaTn1QUZU0pj79nVJYzgxfVHsMB8bPDPyLGtixJo1ohLlAolZ5NG/tKVhB3SklzbuAIsN
4w+AmOY4JiMZsdz1jdYcK6FXX7VPvSpRwkOZPqiqY1S3SmcGr751Q5wc4dItBOc6Hu7dXwaMDwg1
5qX6Wjn3/dClAQaDWza42F8uTe//W4bprPUTmOpu2gyJf2XjuHMQ4oWVOjODuSMgDUrcDQ9+PJ+K
xkDyttJaWBLF8h+wcDY0kn044SSB7YofUnyffFhHobDR/RlTte7KOHKEDAd38SFVeCnV5/eQu38m
j5NuYGJbJ6xlY0M9A2fNj41285xzFYkvt7ep/fXxkOdA3JmErYmBHhBFZ7yB8SM0KUe5U1YNIbn9
0TYHPOp06rlIQ2Y0TAgQ8oE2ea70Rt92JUtVq5g+a5EtlzYf4fANjA8HQzUHHs+nziGbPS9P5KiV
Xg/yeRx3WW3Kg1PHR34LElUINNvUq60GiuuhLyjfjHnmwSBhrF/vAaQQFm+qL44F8tANYZgeSeHt
Vkwz065OQ6SQSh3tfscKllDYw+zQ0q2Tq6VRpPOk+Xs3EycxLczc7Y7poTJfh4kgID+JsYsvvDKL
3It52bap0e8jIh+Q6PV7+o6OGbpCXOAkAGyUBUgratdhH3Gw+hHmiADZ03AjmhTx4wRtcBIjH6VK
rgTPsNVD98HqLAe7pv0DiHN1dBzgUaaAjuLwyvSnNu3KD7NUMA9Ka9ppXt89OvFyFBHpczjIW1F+
xkOHoDXbajKP95iDHgGCjnvPUhi/cvKhTKdh65Ae3SzODwKEIWwaLON4wOsTKd/HOEceuqyaOag9
Ycf3sdEV+QHQCW5zH2V7bTXd+iOUR4LAqH9aicmnMr+W2nrJfE08ibElQXSBmE16RcD7A3yqaxtm
SvVL5RV/iSn3nryKDOMWlelj5JnJ2WNDubFN+5tZunUzGZa0qxySfwasqvE/B1j7ya7Av3JzHV5v
GzogerjCxNDPB100VnxoysY+IAYTU8u0/EuvGHhr+fM02vOz27vH0S7+RkX8gbp4efPBHZoa0M0x
/eN5MgsUXqZL5Xn/LERiYTHzJHs6offpDEe/7oitN7mWyuK3LiZxEgSloAtmgDN4e0T46a9nDGe0
n/nnID1FPoDfnJl2BoZs79Gi8Q0kfr/r8UkdGcEtiJ9gOgoeqWHEAT4b5AnoA2G+9dzt6Rjp7Sv7
N62UDjKfALBc7/jj4EXC0sISs4aQ111anSKrtvdEre1Lo0Y5XFdJHpgLpSrUHXieBrjliEGNY8QT
fbxwggj/N8UZeZtargsOg1FjEg6NgDGVDOd2YgrR9hwgA6QxuvbIavWd194xl8ldgwZ6O8bsN+LA
W/inRIATXbLUBntWZgDYOkn6AEPu6c9ZFaOWcfA+ICGEp6COnk0UnlU+ZTo5EH4qFV9bUQaWjA+Z
7N5s3z/7SM5FziaiNreFoHRH9ReIGK0WucggIuLyBsTkJ3Gmj07LAtQ41IUJ9PqW4WOB/3ozm4qM
8pSwL5KL2qp8KTsLK800IYKhHbvhPfqrZu89zRu5UegIDIdpQuJO+lZPdcpBprCjzQ0JFtcld0x/
8vS+Odl7ynkoyVZMAdysCd5pVIbwe+A1lUiJIrgzxIuIg1eQ1egNvM51jKLNmYBIA4HaVCZU1kLj
/IR3I587mIXDMn/6oFTp5A/j0lzIas4PLSenRJXxpNAIjKRDB4VtkYHr/MtYLFYd2kCrxsgwSzLE
DBfUgCsbrGbes2Cox5YPfxOi2m2Fd3wEfBjmBjHIKqVMM51h3849l0ydX5Kq+kh4Aw6Wb79G3hg9
LqX69dEwIInoZ0Rh5EOyKA1Gr9mBl/T2EDr3bQXWbom6z9zCJ2HTY5dotTwLhoFj/+sHvziMec3k
dJ19e8T14XGSWzvr621ito/cRVBXJaoKRKr5hlh1WnBfPitE+KGKJPu6tDsr/9HSXO3ICON5WHwy
N+28PqU29je9sEysZJBWKa+G9S7ZF6lj7ePG2mAcbE96YX6V64kQmTx+DbnPZsL+ELfoxY4z+Wz2
SQ/Pi7GUWYjAHd0PyTmzHVpqh0SdhnH8J5zyLnq+5mkqN6YNJnHpuzEYOvGKGwoPS9Zd7Ihph8oA
gpcAUyH/ad9zw1cA2SRYSsjQ2UyMqKvJbdFbJfaLcR+P4gY5ZDPANdxHtYk2uGUEME3NE51kZq1N
LjdCWTv8bj14sJbhqJrHvVmDG6b6MYisfIGo2vCbtv7WbiO1RZaD+qzTQ6LfZRjnVIo2iABj5D8T
Zo5OZ/2OB/S+57qOfBY443ckugc7ApvHyusbY05xps//BZ2LYWHxwW1W5E6n/WKGo16SKmDGV0e4
+SPHKaxtFLsaOrJgVgx/4HHpyLpQKPW4NpK2L84pw6pmonqLKW0ZkCdB6mn1PlfDD9UXmwQJGS0t
l1MP3oYRhu4EGhRwdDHmvSfYkm35Au6mGF7BaIiHlSI9kq59iXT5WGoCXjtcjzwivoNYha1DctpJ
MatxsoB5uTwQ7FkHY//LZwudO5kggbHSOhSj/p3I8joUjh/ahACQhjjih+r3bW52X1OJXch1x/6F
7dZLgx5hg14vuqBkX59bPmPLtNtwnO27lQDTScoBjMiIqXh2gZWkDbqW9DQ3SbeVMFxCdENcJYRs
ALBByl3r2PPimTn3wBseesQ/qGjIH+T6FKSlUkwvrRmqEz+GNo12nh/9IN5hkUANZLVMNk1TfjlC
/5sX87mQ+FXtkXZrDQqo6EDqybF2he4dTAMUjlW89+JqzD72uaajtNMl8pkRPl/XIVS2Z6FCzqZ5
241/0pxRIyUlP2iJz/5Addm7DauNhJ4SuP7WyDg6jBjnGI6hg+0CGnETfBspqQLOYA+szGaecg9u
VoPYS/UVybGuJESlaPytTijSDoTT17hms3QZrP2RjAuWNL8qX9BMkmmoKg1+RwSO1nKMbTsMwVBq
GruPXSPxKs7maB79WicYAYsokHT9fXRn75bpJrVoNb5L20x32tYiqHQ7rsH3fA1Gl78MyHlD3X62
yGI0c1MPkgJ/uumy65x4ny3ZbHs3Th9VOc03aeOk0Vo2qqZKH/GZ/kdtXzE5yFqXsUQWVn/XPPn4
xsrykak3lsNo2wwNK0/VzBTQ7NxcRdH4H8jV9oxHBSc+jGwmnQruypIi3IqpCy45d02smzT0OFaR
FGOZxBN+zuryvdcN9jbcdSEWJ6IX+wvU7iIsVPotQWqdRs4ljexQUM1wxHEqHFz2jftkas6uvmbB
5B2RSfOP4UE9Jy80ObRmshPYAY8tPpqGuIMA4sRRSjGsyCyKZmpxjAhk8kYmgrXKz/9VyRighMSx
4OXvMRR7ho4e28bZ6A8oJHQVlXsE8tTgaA83fgcUJ1vX58rDKm267McNZArD2qB3I3PYLM2T46QM
UpMAV2+XbsGgxe1vN+anTJEwLobJ0LCjyJVlf+grHHYNtLqTovSdm358qp2M9ZTOvVF17cAfJV/c
NggZM13SjH39RbhiARcQHyKfz8XAC6SxCoIOpnZOYjC70J3vtpuSR/SKTeI9WI7rP7Se/V4NBBxj
xDLY6TdAs0xlbcmfgMAjdG46VpWhhaOSVU+9wbBuPKQPSUu4apYe1wr2RNgEVEhnbENRGtUh7p27
nmjrkJSLosMuMDU9z6ZXNqEesbkoV0y5QVh2wfykaodk19TX0c2z+38/ZDv7ePucK+pvK1iS7EEv
e7J8lHnGLGLs4qX4GWdkgC2fM3yzqX82CtvZ2brCFpyLfWWpnHUkLPVcImxN6j30yQQTXC12Qlns
NVjz9tXSndM22g8Z1liD2M+d4bbFc6a346Xt/MAe2/yxdpNjsvB/bjNLrayr/NhbbOL8P42AxtR4
XsPCMilBV/JDwzNKXWxiHj17i8OMCkQzAPmBhYh2Nio1bnUtbXfRoFWbIq3l1lERY95yvNbSN4+o
RICkJlLsE38GhYYuyITL4BMIe0/NknhyPDSr95s8cLNsILnrtJxj+Rw76iW32BLOaUxmySRzGGwE
5030jiYuDj8338Qi0OCs0zRTz3FMpsWDRyXm9Nw6MJ2HV4QzIarGz3RW3hkQQhN443ByMfQCTG0v
TtmtqbOQO3ueBYnJI8yaRSelvLf3S4O42WfgqJspMdGK1a7VeyVN9ICYRxsvojXjZ01hwvCQYewN
Mepkoz+MsYZbR/nfuZZ2J8gpNsOXlh2VxXc1SPqnvNSRX2E4v9Yi8hBu9N+ph2LeTbTm2RLu3s4G
55It0lzTXMY9Dw5MtRIDeWe6NN8+JDJy69SEJGZh6bAddP5qb9p5AhYdFhMzNKz4q+EXehiGheSH
wriNE+skV6vP0xyvqlph4cLub9GSAKScZrqF3Jxvk1TasWjSg++q6yQm56lFRr40OuAISAD86tBG
LMTrEL+rUGWosLMiRXPrcD9mPtBPrN9TEIMJ5rMZhuQ6MdX3K7HrXJEihHXmtXrIWYkydWri9p54
tXyV7bUdoTxBy9gxE/4kTs3c4Lh3gpSF8tFNgY3lrNXHio36XMV7bCTawc2JODAzTANE6d0sdL4B
Pjgn7NpTX3v5IyfbpsHrjKsG4qMz6m+Nwxal1jBbFzOPfEztG2DoN8pOsq4qqUG9fEWa1d0uilWP
1hY/d0e3sinp4VezIdMc4geGvbcKEma5hkhh+QQsmjDAolmpLLPdU1agLFLio10QwCbzjFiZyDC/
6byzB1WN7GTzS8/a1cFcqAsryY3y2ZN3c/ZeMtMN8sXctrpVBJ6FDLdytZdBt/WAA4z8mTn76J1B
7BS7TdZfW92UXDUFfa0zmPe8rZDQ2F+dq94Awnkhfj+XjoKMZctwNnbO3KjuKAUSy/2Ht+cz5W7F
PRtVAR3V1sphyEZZjUadRLHFWOoDyOazmWTZrnZngsZcFIFySvYjwnXhNsyMDY+3NGqZRNsjBely
LCGTWUXyZJWw90XF8yFXZbTtmY9o9ndujp69XNiBeEWi7aCCsLLOmnWMqXsUnoIgvOXX9IzumDZO
HvgKWhxECwEni2A7w2d4xCCB6m9jFi5CbJwQJVmIBMSh9DR6ee0yaWzzqf4Qs43VG9KpbkVnyyG6
W2tQo2u6254FVe6cr0T6xmcbLmPm1xF52xWYo4mcqx3mnlX+M5VNciYp5AJ37i2KPIsUjaTZrJpx
q5SHhW+M8rZAwl1Fj+lwLwo2sY1EzaMkoRXWwENCYpi7da36Oa9q6sLkWmXAxum131eXn13WXzhG
GN3Zu0JQMrlm9FX4c3dQiCsOKFbp3mVrHPQs+0sJ/+pM8/Q0x+NjU4kAaj79reMyM9HFG3sImGL5
zqCReLH8tzJe+sBF6XStq4KCqiJihS0xC4vMOFgIX1iHOUgdi2OSmjHjLIbvTdz5rNcEkz8+PmrH
QWvjTzRja5bRPO4qg/2nWv+62feOUu/KW8FL5/MXZpUXAoOKEKcOhI8iV9gCCmFu28bjIc2Z00X0
QmEFfvyp5RbxkxHd3mAGSqku7B1GgKBp970wnmTc1VvWnVXA0AkJj8x2WZpdzD5nWOGjW43hlksd
en4qb0lkvXUSIvNSc8ImnEfULQMmTqOEJjMfRosMTvJoe3SWqmY9DY4Rb8hOh0uZ9hEh26ucvh1v
1IEmKpgMljGZRQSHgHZyR/vv1ld5e4Qwd+EP0IrZWMY8MCO42j9KhPv4dAswpfKLdK2SsWp6kr37
5qXNEmYMQyED8cPM7b/U4bQwXXHMjW7nK+sn7fz6INKIV7YUUBGBCDi5E6j17pTHuWZ/SwBuDIEm
E3sjCSZfe2Wu8NdN4QH6pfM7WTgHiXwpEkRjFuVTn1UZkdR8+UgxsOn4h2hqkA6Qi+Z3Q3bgpXr3
xq5h+q5DrjDn7MV35z0l1Blz1AuuWWSKU/8Xl8BLnUEVyDreQC5U9vkoOTkaFfJVtLo42QkFIT6v
4qscezts0IKfE/Jp5TDKcwESFZZjMQR+tExAtiyx0c233GK24BssFuBGBXbO+9PSzPNCP82am9/J
AuQk/vTSib1OPfsnLSv+LBDQN03DMD+FsYj3h+DpqIGNLnD2hV1f2Vue3dCbrPFb4VCaKisNdPIq
b9pn0sYfXbZUu6G2EUllFeOirORh5V4BCsMftvtPnFnlGQFd0JRpzT52bNZctwPEnBXcomLi6Qoe
a4EVPYscLPyJYwcWteB2JkAqRCdTBQOr/bBejLufjkezwsjh5fg/R9Ji1oZ5V6XeeIgH8lIojhT3
EiHDJfTCabGusbRIzEpfVItdOxEp5pTUcF6x5pDAglFowDCYENsURsuyszuJLJTriYk/kzo8dWet
AY3g5j38GcPdLs5L0tsfvY75rB+NoDcjwq/q6qtwWC7yZo7lCX3VS5dPZz2RDPGxF6F6cqmsCw7r
gdeEeX8Dvswr3iYUf9DWW7RjHtVfsdLz3T91GZ9bhyASGRfY27qEcGCmhXAXrS1BjeNh9nB4eus6
CGKp798jxVZ6WH0wZCWg9fFYDCy9t3CM44ksTHlOl2m/FB0iEssE9cE05wmyOgIA9Y3Pbw0fIO63
sjUuiLS9Asd7BWvNv39WPVDXMK6qaysQr9BAVCgTpAZmhVRiAEKxGTStOENW5SwikaMwfGr4uD0U
5m1poksDW2tT2QKBM6alDW67X/ArZE/qIMnlRO5tm+nMIusErXqv7/sY+XmN9LX0dsIkFwbuJS6n
bsKMaZTxHufh1+yW/w1wA0S6a1aSbcAIbeG9quTme3kbYsojcMBuUJ+4injShPJ9rEnum5rhuaqA
V/cLa2mbCbBjN+yqeFuZtPxz5vgfI3kqA9TtKA+z3aiw5DZfo5E5J0vam6ROCrI6BkgoQtvP2MXM
WJA82PU/+QD5H4ZlGQ82ApvO3NaVerJY3W/KpDhaZQY3oUdDbQ/U4i6ZCThw5L76a5gL8TR2RlqN
U5xIkEP65/EYtuwFAVOk9Y6EuE8nFd+Nk6nQV+0cGGivmJD1YSvVsdIfu5IKomEvT69YytdpJJPT
NN8Mmcw728FnNbvzgdouGGAt7L0+3qZF/RQ5sKo6q2KLaAJin3A3VB5KZJc9PQg1/LwWOjSfXlmJ
dZ1P6zeTujGn9gOeu58ePMOmyojkFs9TzDoxT8Zlj155aw2TImq3smhDaPFZ0jJghSKVlsNpyUqg
fFAXMmXf8b56QUVGxCxhdJei+cNUuSYzUhzblHwLl8KbAsZblR7Huu/HnV5ZN1gj7KihCwNId05o
DG+RXr7aVP+CuGqyRHdp/rfR8vchYc0qnPTO6GUJyI8gCGZcb8fZO2N96SCCELSkLw6HMJThQtwW
v7rrJTlbsNoo/ODPUWo5Jm+uZhsoPRAQQdFCHJ2/zioHrUHV+Veh10gsdSW11YDRyqWlJIuIyoGN
fYkN41oJW+FCQ3E6ukUL+GoCS9JrvJu+do4ZpXjmqkCHjAQONzTK8oe4hsM0siynt9YSo9h2ToGi
V/xFM4YToGQRXbw7zQyast12NdKTSX+mJN5X0BRBicgjqdkXL0lcYosWsjWogroakAlS/JH9vUdS
aM4UF+v1yeYGMK02nD1qMOycFkUbPkfCI9aY9t/ZbjckIzACqmMMFLP/y4u2ouU4BZb0vhDjxGik
3+Yj6T5UyMlsfc/T8kwd9UaE7QOd1AZ+38ey8KJ7gBuTOv1X2PbRc5gfcXSQFoBu0uGeiZ5jd3iT
E4/LY990r3pSPANjK3Ljgbn9zXDsLx9sCnpWmDBa+5JKBi4sFpw4/3HdiWKOKT+Ak8c6IvWh0Z23
FAhCv7AsNCD+QuByF40Iu/ypZt80aX5CRG/DSAsKrp4ea8N5SIsclORKbZ9+aYohtmjzgQI8CYFx
sbxz2i0lY7zNf5LRfmbsyFPCmetkzETiJIZSVR5R7RKzBj4MhQ2JIn7ui4udOB8ISVn8+GQwgYzY
wqI7kFv/oBpbsh/xrkgfROjO8y/LspdUVfFDO847t3CGNRLxbqs170uT3Org5HP6BSmmN0eDOyXa
q8mFu/NQKpBZEJAgPkLaNc4tTHrigt7GilHmyEJzF/GXqDqXD5Uzh6Qr//RErO+KxDpOpfleZ9aj
bcY3RjermtQ4ZXkAZOBqYkOHn8h03Cd4jClIxW0edgwpcCSGak64p9MYu/JUAC8EKy4Z3bNcaxhO
Noq6j4Ilnfg379jgRiRRcNK47rYUGJ7K1jvYimzgeSJk2+M+BYn57shB36eQt61aaZhG0pA8gXSr
DAFNg5iAwEIfdhUlsSdze8QSnO7N3tB3VWxdjIi13DSLIvBd4OMReLlAW1CTWgNzZvZbmZM3J8cm
yRsAh276L6z5yG6JgbgbELaaKrnqbeafolzKJ+yTikaPtqpPABn3HYoq5h+2svHApdZ729TdhsMM
oFo6FudOoQfMvD/dNPTUgLrYgfuEk6xZtyGx/qSkoRJZe6fI6A9jU4IeeRGzcxmnLD1U4oM04CKQ
NqY2zVIY3sYy39qe0MEiI+0wBhJ4G3gXOZeTq1WPqEefeJB2SUHr2Az6/X/sncmO5Fiand+l9yxw
upfkonthRhvdBjcfzIcN4VNwnodLcq2dttJW0CP0svuZuvQO+iwy0ejSoqBeChBQ5ciIjEiPcCfv
/YdzvjP2M2PR7g3Meefz39qowj3qTEhlPblLLSGQz5b10SZMFB6q0v23tnY+b1mtjS6zdWMxnel6
6xCV+FUCAm9mE8oz0tPjZNg5AXjtCx4xxaTAyu9+f8DnJNlZpdmy7OhmkoQySw8J/M0mKpgXYbVb
06B+8QjwTMR7B4pwOWrZE0GkK+KiB9qA9tiU00uako3bwt5ijz2wJaJIYt2MEtk6GFPSnO2Cti8Y
blircl41cU6zNOlHzP3vQBFQsgm2YlG0TWNlLQyz2o8Seh4WlO/AGjey2Qw3bmbuMWGIGTOTuRws
3bIHk0frQKH7XbLBxx6AvTf+VvFNXZ2yXTC7dlmb5l6Dur+BQ/I4DKJA96S+LTtjFk1fw2H8XZrO
W6XytRfPJ+r2NQMLNsVsww0je/BYIjSJ+GAz7lOPbDVSCd3GeMxweyzDNsdnPXd78LyHOMR1MfXB
Y1WbSxw6t63dvE3mvuX9rXksEV0HNH6FBo+WVgrON2Y7Dx3bpmpxGqqMdv9mpDMb1u0VbJv5Ft6G
J/zDnrKHIYEm35Z8jzQ49aErDy7xviUZJFUTricxr/DvkzXlZPC5gpuWUzBwNZE7BrncMDbDjRC8
4b86oU+EScpGXzow/rnt+we3qw5uyY45rMKXQNavmhtfaXsrTd+45nix5vapm+tdGQ1PSielgMkK
GV8Zyl+j5LyWVKSqSbd6UxwKW4O+F7BXqQVFT7NPc+SBMhPPTkIPanwO6NYHlCukmXzpuvOOPx8Z
Xkaka+yRccGMVCe91rdIj4wAVTRZ8hHHUwLvSg3UHymtsWkxUWWDIOrJPgdR/gVjtCX36WWukX7U
+vwAfJAoM2j3utmvQpOv+2hkhB8zBUfxzgEYIhJCuYaUAk9CnKBQJFcxNtuQqUoGrBwyfAl/Akgm
9FF4jT4hucssuwn1Ilssm4Y2JO3wSwxEGfESOys28p88P1vT7J/7wXvpB0AkltTW/YyJXrdfG/ag
ptQoZapirYF9Rqc9oS1wpqPuGH7rNQSG0NgPKThUVZAik6NFsI3qEiNtzvKJ8YybDws2fVcSxO1q
OpBueGeDHlw0POflbLDHuhEWUZoOQcN6iC09F/+0ayM0BsmjV5avXVUfRYeG9Fb4QY/8Jrp71Xfy
fHvUgz6xlzhQyDMHz8j1GHjahzsgXkcVv+g9kgLi+D5yzQ9KmmNQZfpCN+IzZBx6bAIniqZ7TTzF
b1EFwJMDDGuiTG0t9k2OiEjdgiBY4xcBSSbTwPEVcBYZrmL/lH7CvTyHuObDeUvH+TVK9YbmOOpR
po+1F/pBRcByY7h0LhynKUoHfGisfhtWVPVbwZo39dBetzFnZ1mu0Uvcu635GCXjc4O8jqnDKQ/S
pRFN6uygXQnHO4VNhoeCyWVYMeHzK8GJb2mJvrbz+SoU/XY4Ps4xSQqJiU8jQ5Pth/a8Ukh2S7ul
MZqI0m7c7sHxBl7p5hYJydAtr/qB9gnMRiw5ryPu0jY82XqykpAIthJfBZXMd0i4I6UBJWKuJTsr
Dy/CCU8jIzFNDs9DhWoN2PtzVzX7oh0/bn7PEhrbohoth83jJ2iBbuk1IUilGfisN82vWsOVEBMK
jds8W0kaQL+T7hJa6aLNbx7hEaVK8iPnm4cPgQRikk2O26lNq3TJSQ7LCedcgqEEayehO3NIXyq3
PCG7hrLABeEDeUJh8aRQoLJGX3WxsetphBgsJNwXIZBcxjfjlyIDpZMvhigpBaF4BkWzCqiTJUUZ
Nf3CAYdHtE+6zYsaxFm1c2qMWGHR4FOOoo9MMT/TDCao6V6M3Usv2SM3Na9c9WCbw75qEGvSTI+K
XwYRE50wUYSkZAeD9hFYzhvYObg3uvWGO3Q7ir7aavpwyGbrw4iGdxnh4WFlR15CCPcDK695Y064
MOrsuB2we8dPOYGHB9dmyR64auM0xTWYqeLcXxIKC69vsbFvZTvIt3PXTwer17E+oCScmmtCPJtE
1UV4EGzLiaRbXfn9iHQn8KJTwVcxVywwxPA4jumBgfzOioZf+hDPC65OZLd48FW0dcBIiQwrWFIG
d9CuEYDjDk+i8FQ78TaYgJK3+dHMjEfqsR94uk85uliRMJCRQbfF5IDyhD9r1GsgMbWfOkwftQ5G
umFehT68KVLx4ryqNw5c960eHRsiQfAxsSBuhnNtGSheaewSk3m4JsSjw6CYJZextA1SvBKco3FY
/4qg2qHxiB8YU/zirJb5oK9Y0HzhFYFGDsl4pZlVup6pqmNSbxf97dGmvvoOeTMqPueiKPCczwnS
JGdA8210GIInNkU5hpjbsL4MrE+D3JClihhvR8jgl1EDIzFoPrHHHjSnZWtlmS8O5T5UOkC/UiOb
PFqR0WceOoG8o/XmLSkvCilDqi0Ue60UptWgJ5LPfkOtZN47+Nllq78PM88/PMm9FU5+3PafYZr9
sk1rZ/bInHFsL4MShgsgqvAnNGP5hl+F8BSpPfASHwVH1T7NDBphEdxGqooLheVLZ1LSTe2b3aBa
aosBszziaHYsy66hs4/jeYnviuYb44RsqohiZXrhiQdW0k+vmtNsoXX9mDYZIqGJaqtFvR9yHg3r
Nq8sBg9Ad/hEexH3C5ZNW1vMT3YIvqz4DlR8lyYvCWnGGd9PV1WfHFHPKF1fXGZ5fTA8hrn6VRaU
kdi9KR+Q0JJRn21kTCZZ32T3kK/eYIdunCrId4Zdk1OH2EJVLLyJyJqwISe3VkOShOd8RONLMKc/
bJviuw6I1sxE0KrnO8vJR/5+he7b6BVXnYZZHzQyXa3I1JMRJfelNgRLAuXqA1eVt9bMejehaXXK
bAAcSO/NhYCAKDT4CmdM98pW+TEit3EWiBlkfW1uz4w0EfomMarrwNtak9qlcG5H1S6Mep+W0dHJ
453egnjo5nmr9+/zOJEy7e6DSNU8nWR8qfRba501xLiVebMx916OQIaNAxxiQL1x4mC0MsYWb33u
uxg4l8kgCZECasoOjIrDoxgD/jf/GqCK++U4mktM4PA8R0x+tgGBu0WITJShWs9iju5MnZy/LqC4
xubaJwiI3KpydpAXkgWIrNjdiTSqlwlgBG4+L8aRTaKkdKlrldj4oySBBkQm+94oIZSuDA9Keefe
ic/1hMTUK3+GBDeRQ4gmUzocjuyeln07jRs7ta+sI5nzh1TU3ii/OsXz3eAV7lqTQU9+Q+5Yipjv
GsEbuI+BGC3G1KnlsW1FDLVkso5DKphYi3ZkErO9tWEfcUo0gZ/XqFInJohJVvIoJ1G+nUx8rQn8
naxpHaZuA0K9PtoqCbO61kHyagp1auM2X7kMLyavJwaXKL0x19ampdYV61FqM26ZxN5r2IYWNVZx
bPvWPTGnoD2xrw6/4lS8aIHFpueXSMgDz68VZuBlnhlMeryeB6BN+SOSA18qFNDS6ZZJnmm0cd0y
7IjBY6z2Ki2W+AHDTDR572GeftTSRJ/mDptJvMGYZ3JIBhGHNv+VfqIpyR4rUV/hZxkrsy6eW+Kq
Vobjoud2PLxZ9GBWA4BhYPRu4bBpJGq0fOZ0Lj966rTM4qKKeJaDyHwgr81bB4W2hzfxoIpuWGmc
W0CxKhJzuFVV5G5lwZvK2bzJe91cKTYH4EqOZG0AOygSKlfb+pJmlvoMvr5JrdpSZKYbxahgIWAu
MsMtyKOqYG+brGj5G741ZCtT2aQeCLbpuWOguWst7TTO7rnq2q/ac5/mEgdYCg5+WZT4CIYZxWDf
ixd2viat9Pwc4Vp7QOLQF69ukIevWWDixJijDXSTFUNmeE2kSTpG/Vym/EkQkGF/d7QaH4eRbqDc
12v6JbxuVFpNkNNBdakO5VyRORuFezdA0UdYslhzT8MUbiCnVazy3D4xVmpmsxgDg8zBSaUG27RR
G4qVLusXm0CStZiiL0R/K7erX37zgv5EF/2ZDfNHJM1X+Sfp6P/44T9hPuV/f4s/+o00+vff8U9H
dExlW/7q/u6v+n8JrCTIwvk7YKV//m//67/+81//9V/+hqd0+z1/8JQMgEqwLD3P013bdkwJNEn9
tN0//sPt38BDMj1IHNKRJhyjP2lKtvEXT8cU5DmOlIbBVv3faUq//5WOwAvqleGwGHf/czSlv2Ep
OcQTebbJWBnduOWAaOAP9x9jf7pKA7s/Ugp5Ou1ff4ntS9B9BLzwTkf+ynYigmB81FkLetszpT8w
nbOJoooXmLMScz+p4VaIuMq7YWKeivpqVVcxPUcKQvQpqm98Dz/ZeCgVEuYdDE5czPtfrnMKRwjP
D8J4/P9P6f8V/kv+3af0r//jf/7bv/6Xv/73vw2/uv2eP55Sy/oL6kLJU2rqWJ9Nj4fxj6fU5FkE
OStduBwSrY0FD+zPx1Rz/2KaCFw8YZiW6Rm6wePTln0X/eM/aIb7Fx0kj/SkqzuuNKz/FPZLeDfu
2H/AfrmGCUFMCl33BDMQ27KNv31Us9nxpsngEu0UO4EmI6zDIxm9YFgyRK6+Bgd8adp52OnGTaMt
kFRZs6Rgxm28k9qhSerSLya6YDJ4HgIZEWMCPnQtkxevLDYdiXY+mnWmu4P6pYVABwQaWJwuKybq
O3fDm/pLpORL2CVu/JnQADnB1551uvWBhgRpJtZa4lpWyF2ig/JqOMDchq6L/CjX+x/sUP5cozm+
hlk0+lrZM9blpXGsed210robavODRFd0JLNp4rUIwHjm3UjXKi5FdXaFgJKvGPxmE30ydqgVmXM0
VG13aJgs75OxzldN4BjI8tOFLZjoWIQy+DUIm43ulMPjhHIdHUb0w80RrDW7/fEAV9yKO2IVEpwU
6MGWbmcMUG9YfiEQMahWlX1jJsybsazU2irzT92G7JdietItGfsdmoTNOJBIA4vzO9JRNjBhn0+N
0p8LsoIeHDNZV4mZ0xbGy9bl90JGZSnmQcVw2S6fWuaPyyp5CNEjmvoUbd3QUezTK5YzhnLv455h
EqAlWqUPqeewYGBuMMEe36uQK3M2v6rU7FniuOGJPB2oaIGxV72coYaEX+jY3SOiKnQBNSMmnSKu
FreFZvHQzQQLTgmhrXrXPpPd5GzdjdvwyRlwsMINsJt6Go7+3nlE2UfKi65nm8wd5aKs43KDCACd
atJrjHBzZ2+59priUfgaCbrMcovmGFrgLElPYbkmXZAiqWBNOEMBjkmHIPVnZ2naGieKi0TOgblT
SuJJB2JU86jWjrkn++U8oSvAhWieVUuudpphaAm8r5AeYmOXjbG0OpyEygsgyETBrh6SAuSl/IGA
id2x6D9ma078jIycA5mOgKJHG3ts3xkLcgbuhxr1pRET0IubGt7M0gX0s5m9DahMx29T2T9FHpqD
nklJELT3lSdxNtm5cafH2GwNFBzgYoFVa6x0k+ZqeXr+hNkFM0oUn/s6Kp6cs4HHifUu5tvKQcrl
Oq23F8W5MUuN3XNQrcLQfWNozjyh9p7RK7eHqSm/TWFOjPy6AjjfSGDk7MaXjrjMDSGv2r6GKnwI
i7peN7UUD71ip1Z5cfxqEXIamVcG0OLy+0MM5RgRl46Ng0Zc1Ber9ZILk8OEjaAyT2Oe4PTkR7ml
sYfO030eW819ffup3z+PXHPbpT0Ght+/wLOjD5SCxv73v9SZWqKTw6c7MBFhUBiyoE9y+1w5v6Wb
IYk1fZS9YtCx4+jdDOdklximYvKAuRt7Y43M4IDiSqwxeGOHscNHCXPlhDViB6/hxzNbZ1sEZLW9
14hmFxxiJoLyFGa/nvu4lQzORPa0qSB4Fzypr08M+rvwBJAgX8+oV9AzOmerIih7UgLJFFOTvii+
Yqf9gkHhcu4Rd8tk0qZ1x/aSWI2v9PSJjOkP2egoJ8TVGagITFmvTFCu4DUQMsVz8sbayfKDX2wZ
WLFbxgxngB48h2vduwDicY34wuhOVhQHfsj+cJEU5sGFDM9kDJm70YH8k928+iyGFreSGxk7BbgE
3ou5sKve2+Hf+iEYgOXKgAEgB002JXeRjlIn61yEJcZ5CFk9izhBLeNdBqIk8PIDibChcAfRusii
a6rTg5iu+GGqU6zQTm2VideivyHsWOqdp6a6x3EMXalGjY0iA4dM14NLn/olm9k1j6vcJj3Gz1xA
qxmnV5T2V7R67IaywfHHMF3j3MEX2mpv+QR6KiwhgbksZoXo71GE3/BRJX9MQ9v2DuqhwIuZkrkA
+Qh1qYL6rYEXwpIQmkrBStG0I3sdu7gxkoLGuxJcFV3hyfMcq7NusAHqS+2dcBKG/4W4zkVp3QGd
B9g61VuVGpcp6WhToftUJe8kJ9dqKOQLK7V2Q2gPlh5416vMHrMl+luQ3lX12OS9XJsk03aIWk4N
WmDdQF7RlDGZWQpwC7dseNJuC2O4Mocq0ujJjUgtil49YcS+IrJHOhxhs3fKblgw5osWTo4aN0Hp
xzhoCzSznk0yfWm5xxAB1HgXYsLKskhdE48BeVWvPeYFzKLjCUuk8o0a743dDDjx3NuTnsykHGCA
wNLxBYQA8Kbg1JNebi5RxgGmsIMXcsgPlCr9MiRCAPEJjh6FR6+jlK2EFu69e2Cc2Ogq3qSSLBs0
vq3wybdnVD6lco0RIrr3SPjFzrayyzHkfgwdcMyJ3JSiNY+pMK+5o2EWHOudlqKuTvRiRz64fWdk
MFQiM9gVVUNc7i35t5+hEPfWzlpk3ALrWSNUyyNUaCO8GuhHgZZfHmzlHJTt8JQMjAGb9diVD2hl
96WjF3cdQiE4jd673cV3UzSx8Yx7VGJiwknCebV2BuMQeymr1JyRZEeG6TLKhnKl9Lep1IDiWJZc
1XHHoKF1bV/LKIRq44nUgGY1DOhIosk1mNGWq45W265zPp0q56WOjmqltyaBFSjU8c+wGi4MmL6e
B/hEJFzDyDbyFKZJ1jjms5zKbz0qH/uGqCqvYbLusa3TQWItSpebC+ERxBojYsWd3KPdCVaM4sDM
M7VELUEku+ndHJ74Kw1BB8wuKrWbhJlke+yTGBdKMAKrn2sSEHXkibH5ozlDed9m+j3xD1tXXURn
9K8Emb7k6Axql8w6hgQixHYoO+AF+AGTfYNdcouUaPRBpK/Sjswizl6GlTmxfI5TXaKKVU6gI+uQ
wz7HMxcS6bJtGcY0IgadtptjHuaCqCaUO5Xc2BGKtjy3760ZN5BU6JpVE+y6zNtnBQgQd4Q+UlTz
tQ/S6kj5FPXo56yawyNnJ633IQ8WxJdlnnvxm9X2nOSbdByMZy6VDTZ9xfkLh7rB3g+nbbCWbRwq
vxYTHxT75QlhZ2ANO6POPglXjxdEpQ5rrRmeUij6OAZ2Lf8fAYjv+/mpJ7zDyVoWUgjJoIa+dNKp
t2BeoxqSSJE7d21jcA4lH2KgApixj7HmNedlSpcA93ns4REBDAziwYepbe27YgCr1pvthkz0lRME
04EBARIWFm5DfoNl1bdFTLLLp37eebL90W1rZdXdjsSNajOC+ovYGz62IyI+vUzCHTTtLdHnkLmg
c9zXerlxWhgAsArGNlUPFCXFU1TDlkJgSBpQoiGSTIhKstt7uNTcDC26uKYN+dRzrj+gQ+vD0kdt
PSBs98eghQYjjGTLpwbTYEz3jju466EjV3q2tSPCPdRFZvjw+0NZaDn1QPc2M8qfXZU8/v7Aoi5e
sCttMDfrw6LmKDy3tw+Gi4YpmTBz6HZ7sSnO9nrooDtj6dpwM8bMAinZ//inmrr/nDrOfLwZ7qDR
7qIuFKu2wZsX68dKBysJxcwiIs0X8bAWHXtBZnvzOkqH9gJhrDuwVDqrSbYXJ755XJoOfwtGM0p5
orNC7iijdR/60HPOUk7uOWwixLcg9bFU7IHR+APWm+PQyng9G4WFkGmwTjXJP8ivW/eYFeffP2hh
crAqsqdNgvLnxIY9tIgF6xOKQK20H0hZN+D3McvqzQdZWWsJ1YIJ/ZZK0941Y3cjOYUFHUzyOXaG
dqU0vPcivuSWRDo3g7ZaMBEJryHUwQzXoW/02JfIetIfixR6YMnu2q3kkTAs7wQGw+EyZorL1BOD
5RWxenFSmDNOsV23y7TgVDEangASSUaCmCoMb3k8HtnXMMof6+jK0j05FMiZ/vih1dAXQIeU60jT
DmylKwq1exR2P7THxMdV03TCsKjveA/BmArf8wgcnIgnQTrTPgGeRuL1ayy95771DMLX4X6sE6Cb
XNBPGfaPBB34UHus4IKkwuUG0zxJHffe8470icPyhjDhpTW70+8P06jUZgiGDtLjOobOhcKZQs1A
ppfgYV7D7oZia+vuIbJNdtUll+eo68Mp8Vz9LuN7P1rmor7V70EW9U9Fo53BUbsnx0maZaHnpNhU
jIeRaYpNFZOgpaWl9ejCyb5gjVgopzxFc8KXQtrq0hjGCWe5vY4s0HD4BT914RXIavMfY1bBpRYd
s3ZhdjdxcUGjEq7cybMeCkG578TNNdAEcjVG7BeyorqdLW5xW2mLTbenHM5nET1UeWHdD+UTvff3
GB+ksjQ8DPk2i6gErKFrVjoszIdcQJYLqulo2GH5QLSBdaRfOvz+UREhFIx53uLUApTBl3dJ5OW0
7nhK0M33QE4q2G0rYu/3mozUJcK7fpNtRiyvmWInJQ9Haof7SdYAlXKwTV4WbYRb3Yk4PVSoM6sw
eu09arlE8JzNIBTuLH1buzjLohy302Sa0coIm1V7izggEVLuK/bhrEPrt16YKQai/KFg2RGZRrRT
iXnKuEpQxQcCCl+d+XEwr0M5ZH6g9xsDrjeic63jAoEiPjouq5yhXwb8dQpawmU4RvUii0IdvXR4
BPcKObhspmVNNVTWzbhUSKXGGQGT2717bn7XJfYzGnJtP86kKec1chfkyrcoSyKQUfghsREM9of3
vDXuYm8EARUPH8GExs6LIZbnfA8XI3EPtFifjhKcf0b/xdDmziGUAzF5uurxre9z0Nb8pefXsO7b
TRK6BPIUK5w3xLg0MKjSmAAAoaGtH56JHgOe6742Tc9mJPuFxkY/DLqHTNtkSSlFl+7MsL0+8b2B
tVokH7CizRV4sqGGpzaebQ9FuxVCMu9dLG8VikwfwiMaBiyz3MEg7hDV3FXtTnAQE7/0OKPsXnEi
hz4V2VapGKsO1tVFEgZc6NYaOwuQjvOo2JVitf/QU9SGDtld+Pj0lTnM6QpfgVjwrh/jETm/FwXK
18eTrkuicXsq/nTEAz3UdOSdRDMfOygdndXYwZJvPLCZBLOdvVmSgtQBrLhNUae2frcthcu8xj5R
TVJsm9ryMaeyounMHzuPnixCJhCIxHQWpKEoo/oi0ng7VWBwdTd8CoDQS6GgkyTYN8KorO6mrlka
bO7gVgE7NchWdVlR6Vk1+WUbZMvI8fg2oGbPTfe+j3u1IjQyQGwSItB3UTSP9MThwO/Bk4M42xlO
Y6i+BwW0gKyoNxzNvwjSfWj3qkDK17M+Xw4WGxKJ+qQPTJTS2GTqHAt9m2MTJF9PnsEKiyx9TTMW
nhPpOasQrig0omYPEePNs3t7F3JVbrLBvrpN9Tw7nGi2Jd8Dmy23bo1LvZlfOA/qndALWAWpR0lG
F2RTKzTMqy33kGq8d0ZvHCeNBy2tSYWr7ege9POK/HqxbGcsvhHL7bKzTSK0h2dxU7oNQqHi0r+9
gG0NYos1LNtHOGbxpoj4wFeYtJtwa7SVtp2j0QLYGr6mIVvLJrIA15UGvoPbd4kKdxuScinVs0xD
fSca5I7cyltAGCjQiykDP0aJAEFMc1A0D4bUdvTvx24Iv9PSu4mZUc2nQ7ruqvCN9HIUVzDEq8zY
e1Z4l2TdOwrKdB9P2RHgkdaanxYlo05Bh8xEf8368DyWWGhct7/VmONupLtkO5kbjyEqL49wKV9P
rrbndmsADnvetq0mQWQ2gUnHanv7Pz5kCJkdRllUn8WR4WyJggwBeJ4yZyC4tlowVWYQSIW4Y+G5
KKc0OZVslVHodytLjh9T6fIHLwJiTTu8Ak1nrkhj+hwa9dIgsSMFXp0DLSFEpVWd73UROiMOLojb
gmhaIPJUWxSTtJwdx86AN476PJ2rHeXObdHNWndsVszGmpMp4u8GZ0VNYO/a1uen0q1jtqpIFqV+
0FV96QVxd1HB1mJGXxYO+SYOTL8yi2FpqO5XDeWr4XI/2fkL3fjWdhDjQ5lwV5D6n7IQYQTMiyqQ
e0TgtK94lX0zCCjLQQLch3X3WcTi1Jv9D0uej7GNkBrphMQGxKijaGVeZsXIlYMwh1wC6WlMqf0j
O30aU3/U59uXVTtYsdVtEq5URiaiSQe/dLRn0/E+By3rfDRSwVYT+UWm5oOHyYLtNQoi+APDagh2
o0JlUcfSOPaGBGnWtH5ooH5QwC+7ZHTxhwVPhud8YoXZRQle1pGFTWjrhCvMboHzm0EpY9BnBEZF
Yv/im/0wJTMcRU4KawbvXKDp9gV5ClFenCyG0F4Y8RaSqOfD7ChAzbIKTnTqMM3zbTfPfXyosDm1
jhknNV+VRfve6mMI290u62Nea9DuxNhFm7Q4eGT9cHH1LIqNFv90iwuvugHxUHTiwSKkZW2MDARm
kLmycvFxhYjNCi04uEjZ1n2l2EwZCPHaDOrJ1M132U0noCmn3mRTujfKBk0Vo/4yU9aOG9FaCv1B
ojgnI7Fn5NB5H3E1PtPeFUs7AC01pQDX0hrnTo0fSZCM69xE5rF9YsVcoKrQsIp2dNmWADtbi9wv
6vET4TAZCU3TbkLQvWbbbNsYSNbkXcVnA34DwG4QrcLmkJR1tgwFMxmSttWSoF53pVd3ZaN3l7hI
f6RjTEf5C8bYArTHsA5zLNmewN5nyeJOWbz+TNuhpKGZcxUEXiHfCeKiFmD34BBfcVajWmN+tQCX
2zRvNlqgLJGW39XyTg8h3YHD/mW13M7IhNHfsiTBy6c5DH8MC72EDKwXzfSnpq+pps3zoKGk8dCy
pkQkdTbphiOhoWIGZEq7UflGQx88c5mCXEjOWi01vxgVDiHzXRao3hgnanuJGUqb7kytgvp2A0qW
ge6HOr4LwqELipNnj8Ee8hkNXS3nJlfWJaCms6nrldtc8OF95LnzVTNzQdVChpqJRE7oT7Oj62ue
02MAX3CreFfBoRCJRWTirhHkRf5+fkfLem+tAKug9RYRvgG5ijRwA04JypsM8SJ8Kne0vmP0A3OV
zX5p8x1y7sKeLQkBc19lRyDY3DbnhLCxhTGX0a6sEzpAc6NZPSmpffZCVqG5bCrrUsj5PTHuzAlK
moy+ptT5SIpWP2rh+MZaTnFI46OoSvVNBDVKJbwiM4K5iI4IjNK2LLyGIoIjxNABNqrS9SOd2SJ5
Jj6lo5XQaHsD9mAaPeDNJoesRiucwHroEZs5ZoclkbFd5l0DXAKTPn92BEJYypOXOtuTmXF7CeCJ
se1z1rMqEuz+NawABhULqLvP+PQvdgd3vSNDzeFZAsFxF3e9tpSjAdyrf7BiRHaxZ51ItIs2lI07
p8SHEMeCrZD7GhKEzvWHe3SErz2Ygka6+gRHhRxblNYqrfRLXg+0RuY67bGc9gEemFw8Sj0b74vJ
fjMTjFxa4T4bPWZ4aBBspzWH0ElmKTYeIdcQEYNYnMFGaK1Y6Jkg25ErCXLLZd80p13sIT3ieERe
OD2YZZvubWGT2VA2YFAJvEzlJ2ECS4o1rLkail2jIXZO2rspa4t1lcbkvqRYOjXvfZyJ8shKkNf6
+EJMQb1kSAVPT7vClX4ZWqc86B1y0JKqGN5fuCQe/dTZiAND8HdLJbt1M8h0XUzcOxU8ozCNtkim
HtnWY460hwvW3CYOnvQ697bAMMn4AiWDI9v36kC/K1paOFQEl9aElNDI6bElTPx+UOhWMzSAQ4TD
OMqmxWhyCHWwnGnU8k07yl2SgEdPhPEZGVQQYQEepjF3WQvXYzancQtaaWuikHXpA6MZX1AFZBM8
ePs8mu15qNSn3fPA9x39W6kDj6adxHbnoBcfMtvZaL18YfL/ZIR5fPI698jkhQE+/AmeJFB/Tklc
ORlG67YjSSzxnglCIzRNziRo9nvcGQh6DYeMoWomqYkQEiAWv9Ez5o4wH0yJ5qVq85JqzmY/2eP5
ico6WgnZvjbuKI5zbewQTa5bHcPpSClDQEC5zkYmmWP7OATzlTROySIAq44h6icygM9cL4mfOgO9
n3Z1sFSSWB7dVoopekhixL0REFMLHhvHn8NQU3XrVKE3i51D3Wb2xWa5seybfuUBiN6whgIcTDim
3wlQilOsv1cRDKyxh/jFz6zgsTPOSzVIBUCU5MrVUo0wWc5RaVZXohf2IuWMtuu0RJ9PHpVTvUQF
9hS05bEf5jUzFg3ts+s8ufD+TT32HkeQrIzIFZjx6ldgZ+xzrSLzFdBaHFcdMRb3VRjW68i2zF3D
OxOP0bCcCtVs4mi8ZdKxN7klwClP4RHJxCP6dXkdxvY9GNpDbhTlSyHyh0m9McqK1oIvKxEzobme
zOxQB7DScrKgYNP8Xofx2mntEvbHBM49K+CV6Vr7QAuAmdK2y0uALx+XNBd3zV2ha+JcTkV8GWfN
2NdcYAQt6KUVPWZ5cDX6Tm5ITVwaleL0zjjsRa+dZXTLT0qltogoSPCOcLU14so1iCMssPaxZydr
D54mF0oFENfDaNrr9wkjWaZDneEnNS5VWeJ4rCRDH9bJM/Ff/v8m7LyWG1e6LP1EiIA3tyRAgqQk
ykulG4RMFbzJhE08/XyoP3rOzImO7htFyZREA2Tu3Hutb011c9VRVtfrtLcakV7cNYuBuZMSZFgY
mYt5t1TuD4hjlokYt4h7J1rl7m2AVaG9Fi9+I6IUfedbvflRCHkGvtaZt6k9XPvCri6Tks9lZ8ij
a7Oi8labxCgTYzy2lHu+50e5WKFLVS9QG7SzlkE3o3HlRMZAyn0n7YcasG4bPEouJhqD4k9lvxs6
a3xd3s+rfnWgrVsTURtlTqNYXw+LOLS6JmA1lN8y11ChaRLwF5mR6+8tq1uU/gBDMU9QU+ZUR36B
pdHpzubqoDU0bwlm1qkJzCCEm4qvvXXv4emfeczWoLwDG9mXH5CO1Ewd478ZG3DVane6w6s1af3F
JSplP+siOaSAAI6CdCDkraSdDM/w7MmrWOuTZeIMLNR4n6r6XYO8S5I1Zy4Rkp7UvjkQdwUgwZ4F
f7A9xbGA0gAj7a0ovF/M9QQEvZaMYjKpd80ifgto4AXJ4WHXUB5rNBNg/P1eyC2OFLYExlZYRSbg
nwc6IfOlHbWJt/kYbGCaNWVuOb6qFb0DtJEjsS+vQUuHiFlvfcEAe1De+F5a83OOdjecWi68RR/w
iH/pVbsncWg+wMqjonULGNP+9GiNKD/XgEgx4lp6D0NCgS4hNmih2r1r3+ObB3eXQAKdie1y9VKP
PAKn97kHCpOWZd1wb9ImRNi93Khca86evWkq48BFI+30PBdktT+Bj9dinBfmxsROoUbDm1ECvZz0
kmhUKwBvADcUIdi9snbMhsQdp2dGcmNZHAwex64zux/A3+yX3ccgyW8l7WIJfbM71gG96GmSUK6J
ZO/NZx1ISmS2qo0zsmYw9S2ARVwbuw1GwDXL/mRey9OdVhF20gVSS1b6Q9m9aNyntX9KJhedQqs+
eVZ8nZsOzmZNRF1DurqFlX1A5GE45p9Ba5j4gzyxVjsaIMoQ61Td+13QxL3Ql2PqWw9AMgLyUAhl
bQKlnTsFsCqhD68FNCMMYjqStbMJigluZJ8bYTtX4aBnKpytoj+ly/Jdp80SWq5dAIMKVCzMrAj1
+TRZ01sqsiBaCZI95DYLKDG9+ED2lhzz46hvuCJL/vJqnUqGkDFR+VlcCPeYSu/KKNkkFMm4MwLH
O2Ep+Vxw2rQZdqJeOdbeSMxnzSiu63KjCSH3hen6h78Ibc2GOEKLK98tmB7PSYIRHg0/LoL0mhET
flQoiQg1UGxCdAeqob5tVtIBJ0VoMOHKzKNW9yYJan6nuJ+UNTwusmtPdVaD+qsFKXDNkh+sIDeP
i71mVI2FRyWzBQl50ADt9bPvbbZ4XT0VdcpxpsJfZvu2HsEUAB9QYhBKfRTZ86Z5kATQbN3LaCGX
j8bHxEw22YmmuROWedPSSdphepjsuz7osngtcd7WvBJ+QH5VSxuX7IfqXgOOREREQC4aTRDajqQT
WEQX7Ac0EhGMWcDhOWQYU+/KEA/g44qWNxor5vNskotq5dFx8JboxZSjc8A4jx8vpNcZDaaUB2+D
h+mUH4PjJXjUzW9/bNpDSWoLAryHYUYPj1oY5X2JDsNc4kZNMOg0XBvk1e1L0f8sVvVAn6GMzdW8
LwJAsvRo6dJU8nNhkoeESr/rhPnbmYa91HtxnLBv7+sEwxRCScqDuYg9evoxeAXcjjitdgX2FiV4
LerpmZ9u8PAW3KU2rWZIA1jAPfycXv+66vW9hFJDolcWb85KzcQMQrAsbiW7iaGqXqxcXe2c8Vhd
PanBPgQewVS2AG4M8kpAnRBMoDlgcO4dA7XPRvxEiwHiMRUPM5ohTAD5i9k1j3br95HsmzqaN756
Pr1C9CAPSAvnsQX4reFzMHrzY270Q+ViHaAjS1pzEcSqcu/qUohQmpoR2lAKLc9j6qyRKOi0MFQG
9c5Os/MdASu3aR80Nd9AcZoROTEfKCB2MGB0L1pmkXtrGgEDP3CQvo/EGY38E4IUQGmEI6F/Vuds
tZanhvMU4U50Ktv8XjWAtlDfhalIyu/eCzjOpPgOa3iMm+fQ2HHXkjy2Id/ZsA+2Z8CFHIf6vi0v
wYAhvwzkeL+u1SuJbwbSFN2/6FjFaXv7Iy19DAfABTBlsCSgpw/YU6T8molvQATcvhLb4B6zxnKP
Sa7Ew9rUn7Tu0ZoUj38/NGl28FwyNn2rK/a1n2bnecGex3PzbhJ78G7+/uvvh5RY78grGLX+6xv/
+vTvD6ODt3zan//897//+tePdjXEoJwXKfzXN/71w2iihrPEaPfPj6XOfz24f772939NgsMqXTXc
uP//4//X70ymcjgaw/j53/2YNVv/71Mvc0yBLp2h/+5n//mapiXkWUwcg/752t+/+q8//fdToDEz
K+L/+BhbTJZ4tNrkf3l9pNGOp1nDs/F/37d/Xp9/vtaY/UNgIhUYBudmNgsH7sSEy/Xv5yoZLJLg
uv98d3MnElXLz5mYXfzDXEmx59yvhwjO3Ki0YVR4UNZfBjcng2Aw0vjvp4qTlGkjVNFGgVxmaoOw
86v6BhHWxthN/iT5I2gO+vF6824yVY69ETr3NL94/VLdj8YMbNX1nIvVkcg3I4mx1xIbI2mX75ou
D9JZyy/ZgrMhkNC4zXySWQdYp5g9EFKlQnvxho44duroO/xZzRNm/jtQAdyFSy1OngJTSefEx/FB
oW6Z7mvGGSrsFO3SUs4dx/KC4WnbX+yFdJs8/SkYhgAqviGADSQGLEwcoUa8KGiMpvzwEsyMrOo+
sXD73PjSaIpfvLTNKL0dKCbdehS6lZ8gBLivsTPQD6InFNsTez3L2tbZqcZXurboO8UuKAZzP7j4
vPPcfFw88FA4xVjrm21XFMOxqYcfah+iJQU1AdIbCABIL5ZMe8+Qsa8GrleIQfBDNXj9Fr1F6HbN
aTPwek3BaL3ONXymfkYuzXow5+lLE7CyChDwmnmUK2LkrQiW8Ku2BBaEvg7NIb2M0H0mGy9b7WVu
0nGT2n70ZhDJ7sm21t9gnuDS6vp7zhFw4abGWA91whsPnL728GFSdk7IpJn+kJFRGGK5gndJFEzr
PwOL1UWGKGGlvUG7FF3ed9FyjRS2bh3kaET6wh7sJc4YCwr1SCAuYE8vdto0u8Qaufw6Rj9I0VYS
QmfiSrE9Mfft38GTb3DwvxFbYNWlQyq6OVYrlljI1XPwDjeHkWVPKBWGAKf6yi2zuKRuw+EK5ouW
n0zLOxE+GOGrKQBHglajLEssNEGkM2t0nmJCxmLNND5QfYApbceQ3hF6p5UcwFF7EAWYSsN1TwP7
7aFkUqPP7psCIX2LAcchMHXCqjrIe+WhBBk3+LMcW7FTOrZJNwVUoNjVi4Daip2OTWY/VOl8MJL1
Pa/M49wN8git43lCFsRBMUYPXmHadX+rbtNv5Mjask6DRg+pbBfMsoUDM8yXgACIDfhvGeYzXBCb
HWugPRHAfK5RC9kF8TapEVOL74B3g1ASXkWMNBrIMnf+eDZmdDRKZD22eNGaRccOrelAXFa0VlCW
m6757mzVnoBcgLji+QCbgSxp2lcqiKphZ4U+0pDLBvPDsKM+r43Qtc0jWmjydJeWupWZbJQb1gOZ
HtqBphmCwenPgIVuT5mHgkIAGwn0rjqbGrdMA5uuqPBFwb845BWsylp7tuYEc1lnVodc55SWNs2z
0RnIuVrjri8sjhFyFREKmyI0NPpgRTkHB9VzB6Stv5N9Pdx3o3bHtd1AfxHxMBOm7Vntmw62C4xc
d1c5oDOlS9EDSlZE4wimzBxHELt2ZDOL8jpwGY1VfA1A+ydtlnTLFobsHF3Bq5AMjYm8oF3iZdRf
visfO402jJ5xdrR0EQJ5NvdHYVD+TAiq8IkVX+Mov4F70SiyuLvJdiiiocDNarPytgFjeqXArzTe
u4csA6tcYsUrU3MI/ejzsTx/j+OgH8dTknreLazhSLgIbiffA3leD/0lKR/dDUsy0qsJafURPpre
w0hIQLHaazzZ9s80DL8GGgP+TAlWYFhkpVnCMZDOUQ35qZoqgBDV0kZOfqsjjz6hPn3VlvGthKJM
uol1mAztdbambw6L39XkLiifSjKWAmNvAr/xZyTo/ox/WUtpJDf+wV1GP2rdK+U3A8K1xgqnNcDr
y+lkuwYHo0oPS2vSYBRGreNZ1P64skdgFPu/V1k7K+KTXY1szrb/vT2U0W3ebLl+GE3abIIG2qYG
Y2VJf64Uj3kJfV1WeMn5y8SWdNa3yIE5+XkCSY5On8z8aC3y0OoeM39tI/DUTw1EKX0zWXMPQv9J
nI/R+Vqq36mOZV9HR29ULI/IknKArACI6Q83jLpMktD23oA2FOwqYWk5bqZJHAZRiDi1jDdV6TU6
r6HHUI3MZ4INHM4FOupsoM3tFs9TkD1Orot4VbBMti6iAr2/nwAfqbKmwaTbTGDzW0Yv2XspENxY
1t4zp+EWbD2RPmWUeC552tkyHjsXwq9YqyerTZEIGeZbDwhwryGyGqxvb5YfvVZvI2VMA+mSHJkl
gIWZ0mdwQIyCCNgLq9H/Zr5Gf8lx42nrTYG67Gr0B8gcrqWC7ZP5Fqw7vJfRvoCbSgNyucg6SKO0
KU4A/cZYVmMkeusF4gU4ePa40EREWtGj5zOHEkPv/5gSOiiz74pgs/Oi0F0EHgMARF9QmYabMhVG
bCxnmsDLrp8MOmQQ64QPq300OBOavJa+JmnQBG0kBufJx1jBxKUrT3LlpCW2xmTR/uZ0wclbIhnz
pyz0suC2yvDLkinL6TLRQnDMFS3FojgOXvNizJMfl4V9E7TimPczCO0RSR5CVLqOyGn9jjx62+P1
HU8NaZ9WB4Sg1bN5X7ZdJHXfO65qqPdlJ99q7vBQtziH6+scpzSMhswO7gsX4AaoVk4h0AwWTmac
1bBjSkZyeCR4f0cHfrh9Rd7Ikb5MmoufZy9a/jqoBAKgnbEuz3JrzTZrqFlokauu1IBzMwpBJfbh
V5l1hGTAPK2j/ZxO9o3VI7/uCw/1TKLBANK/RGUmF8r3Hh6KUyKqG3dYUewwT19amT9YlfOxrfEr
3ZMD/mgtRppF8uNAzK3zxFRl2kvLRyzZM/HOJR2OhAHbUiYtiRLA9mbNPrfwJGL8+6/azCCgm6B2
agJcuonMSJC4hgqeLD9yjxis7cnzIPecPcbuIlFTzQ1OeXTcVKfmGAMGosNrk9gkRULYk4BcwAoo
EiPDpVpoc070vyizRyg9w0k0811J1jqUBX/hwPpWWRzwF9WjQa3xEazjtrTwIKZWxfg1TuzvwDwr
8auuQaaIyfkG4/bupwDaaaqdFu8ECZdUNikICRnj1kHUPmfGJ5cEajrvwXD75Y3qhflvgLKwStVP
wYSOtl2gnguU7p1t5XCMBxENmX5aOBhGTsb7bmr1E41vYpBx7nqM+45SZxTZuOKOuNHxAmhH7WlD
L+iuRiuj/aQlHbQnysF54P3AO3+PUeJdb3G126WJS3ihq1B1kd9XMvLGhT3KhVmLxsZ+PVVPmdtz
yaywO0j//G1O9j1CGxBhJnk4ciLj2bB+DbT4tRXqte70AX1dLz16VY3epS9w+UCSD+4QAmppXd2T
1vyQu9N7u1rmeaopsVziV52gqs9Ln1ib1VqDNFUDKQjs+8sgKrJzjcwByvnH9JZ7Ta7ejW7ZbewN
Q8ekdbyujZMezWq68MZoJ1/HOZ7Ke1qNSOABfHlwWkH2FuTb75lO6eQc5AzUMKKvkg4SXiKbUIh0
IIhE39GmEfuGUhtu32fXQyUyUvfVLN17CxMEQA5SYOqWlPqi/MXQgiwFTR56popxwm5QD9Mpqx0C
kVoWDlsO7bn0yWFLZXm10P+e87wjVX77l0mAwMlneL19YmnuXUpM98FLNTgdtlEMW6+dbmCfkZLL
8BP36tmpfM4SY5vRr2XiG7k5pHh2kmggyyeSTU6lMptenDX01wxTnP9+MDsix0tSuM4UFpSx9TmZ
dtZo/mmGkUwe0YWABba2CYwRx8MmPvUk1JPqKc6GUjJqzPW3VkmXGO7go+xnneaXeihy5MNVTjPY
Vwh8tv/SlXr3nw9FBUzSdJlWD+h2z4bjvRj6jDF8JEu1Tb0NVgGle+WxU1N7tKCGVZE+g+w8S5Mr
V8awtWk4h2wvTpC0S7xqWFA4kKh9swVW0SdClNyykDpZoZ87Dx157pvfCrxdmOQjJTOtFUV05jZj
PMtylkRJyPwE8YT+rM8ce/CdPEwSnaW03ILnWjJ1Ey+AFW8wmVkCVsYkWCcWfEgU7dYWQqnztcw0
wom1clEaz6A2Zs5zmQOgMDEdNA8J65hDtRNa9ozCpHdpHjnk0Zo47ErEJ4XLEbhCw57l1XdRM6wd
DPdbD4arm0+YTqyAUKxpegqMCZ2nqwixsVlgEVKdzGVhKkHp7Y8xNtGBIdOpN9YbnY2/DlgT06q4
Kaw+jfOU0LRMfptW9khH6hsBokahK9+AOO2xa+rUqQsL61S9klQDt6B4r0+DpR3zse6pSBpSFVt2
9WD8cQUHIlv7GbnWotlFN5lDxVxxjdPUL9qwGNjkRx97E+lZPZ4u9IyTvyuZukd4AHOMUishRLVD
2Ur/Xg9ulcjFJWjAXONjwl+VWNfEJrNW50ohS4Zhq0IAYqEznkv7cVZND7136UNbq/t9RRO9VWw7
+YATcOSGHtf6tZldkkZIsvBbJfbblFEfCqRBY/WcpfZ3b94Qg7fxGYr3ycNlsUr7Lm+pnV3XYbcd
qyfN914N0NlgnlMuMPMViX+7b6z53M4lzbPBipkDvybGpMHsh+y6Jb6gRUrtFvIGUsMSCWGTQQRe
J4Rajs6cXPDsOmlFskXNyGIK3QSlIYHRyPMNrzo43vh7RGAcQns6FlrfRYS9JVEK4MbToFlr1Ug2
8aBup7hSVhF5pv4NEhpRadKWp5UKryVmKEWH8mzQqO0WopZb/dZ1XI+lnLkGKV/nQtkAxzueput7
74NBSrQFF4s/d5h7wPbEmyG4Az6mN+QluDtfbBXeUj0OM5fjlBMRCcCj3I8E01YZrCBaI3vO21rU
+Y6MTHO9TUV/wgjAq6RIdOxqnJvujeMNb4s5M2WSBLwImynKSB8yQAY6beNOu9vSc7ksDRWYZ5RG
neGSziaHgd/u3mzJdKe0uhgiJW7R8tojJQ9qIWqug18KLiSDdsva22RjcOxB9OxS0GSvkw5QqtUe
q5Y8+aosbnpf/kZt9OS5JJWv6g8DMqCUktMlgSnSrD7QwTNnyp2PbsNQpaBNaL+470zo8CjqpHpC
1yE+0S+RoLrF1QwmvJlQtveTXyNFkWVo5wNXkgxA3NFj4UXCclATfUYMFQpfoE8Exob5mPQUPmY8
Zk1y7Jb12BvdNQvwOhX+oGDuJ3ectfxYowtHcMqRiZi1D8ijQwGzkRSZ9nLhhxZMazDA7S/M54DK
Jsgv2nIzNfSJN6kr+wev6QLQOSSxuxyDyBIGE1AKexZc4o3dDw+gfZS2zNttl0Ow5Xc/Pahm5VJQ
uaVFXEiL6LF1oYL3JTOTqurJ9vWpRHvCc4qF6YFAzwdueDSN+jIGlLq2gRxvXTRoIBkkRF8u91lW
7lEVMVhX08VHk7cbrOKcaZR+LXkkO2sAOoXKihYip4Tr6GbBoaMBcuqQUY0yiLU1O62W1h3nkQg+
VSNE4ZykwMrZ1WFxKELNOf+dzgmQsIkQAVKECMeYhXfbNyjoO5+Bvyuld/DXsjhqBqg+L0B84Uki
DFyHbc18MphwBNJH9rMq90jBviy+cR54MZcC0FKN36tE3E/N1eqHslfXrKyDfb9JheU9VMo/VHTX
0WKpSJrJ3qfsx2fSSqbDaPRfCaPrwyr8F21s9fvA1B6z4dJRo+21wkX3ask2NBfDjw1zed8c1/k4
YZ5kk9ZSXpcgIGpcyubdsa3bIp3QNufWCW7Ph2DffqGvA2Rn0NerS/IXZsctvKMI0SDCMdK6V79Z
MM8JoN3zujyRabicda2KdEqoCK/PvV+270myxu0CUtbWTx4zJ0oODtrUp+w5AYp8lCl6yw4qm5iE
4+UOShzYX98jDsFaw3lt/5RkO1HvV4+0LmZuI85+uEJh5g8nywb6bE/3gW9f4ULKPQyzjjZHRqa8
n9xUNU1E7FMtwXsxgqwYgybW0vI6iAxlHxidSQlug1QiWm3xF8zFCrJYoIJLEbkHC+t4Oxi/nBxM
dOvbkc8vHujtnfrRe8LaT7QyW6FO+OZu1RXKanuGRMk+xH9AjziUey/Pbsx5fVKFfUQSZYVkgs2o
kffwqfQ9cSmRcEqG18IsbuaxoFTpOrq6i/aVEDq001xm8XRsHmlZ8qhEfcl4zSN7Et9j58TjiArU
Mo1708KDTOw0BCKkTjvKseLo9HS5A+TEY2n+dCL9QJoApGeGz9cqzKtkVPbLEcMylaRrI9KibkPF
k6QhbYabcQFvIJf1h2QunAQBAYMNcZp3bqtuhfmmCj8JXVAGln9X5ADgCQFZyBu0fra3jAhU1tiK
gxV8ADzjQ/5I+vfJNG24th2be26hNCorhObIatH2vko01FDS6qhIiY0shu52JKRq73hSD48qBw2U
GqSSc2ABlvZBVgg5aFyi+wrhqspkflf5XEkd1CTsF/aLYfdyl/arcV6s+q1ttpgLWdDJKMm0Z325
lEt1TVvrxxxrnodQP5XL61b60MXMwOcQacyf6+CRJK/8w4js00ZGXVaIuzFnfg663R7blT4Zifb+
ARFfCTeRVnEvNrVIhgp1BXTbeiTIc57LOnc5YCqyGUrghfZTULj+zEVH3946mLCx9wPiSqPVVhzR
gTwWUv+ap5l4dcLF9pqmrrUQZJPziu5NFN4coFmvpyD3j01+Xfukvp29gDA+DKCYOCWCtmM5iqNR
LYS6oLI81G3VgCRGhCams7kV/H8/JI76r08VDUwk1ycaHQQktOvnWi+4BjLji7e9uA65QdrrQumu
1hGyoAndlvqREz8twkrroskdfzcGt5+9eJ+OlhBiWSZxy221R+OH3oJNxedIgeTm0LEgHtJm88QR
NjkQrNo2NacyOqSudOK1Sv9aakiI4YRAU9kk7m9GS+BmCFIK7X5wZ6DkzQ8t5qtXWsjHZ/tD6vK2
tQGREvPYhYlK4BJ89iYNPj0hdcUeR8b86GH8QYvaSWU7YzYfRae9TaYboIbQNrqUvFEpU2wiq1mM
l/HsIsUBSqdFE5slgSQpJHxiVyt8SVzbt71DMmdnWaRx14QoaAbBJQxCcXyIrbnyqQnjHsLIbbbY
34ZUv/JgfVmcNDnYRXVT+Hi38mmLMDS56yZ726US1MSa4ca0vMCtsAmYSZFEYO3cGzGi0zDpDq2D
OjXwsLFGYwjPhXlqdfApBH3s2X1eV48KzGB475cn8DOgJse8xwQiHmyd5FP0lDFczpeewFZDM8vn
MfhsSKICBYJQh8Q/LK+TC80UqTaN8NcMUDLpCUD8uanOnnn2Pbwy0wLkBZ/vTe32xFMu2sH+9myk
mGLUyMSznrWEdlMNJBiIBoTDrAsZsjMfa6Ck6j2VvpsN2q6fLXWQGRpr+lG72VnoUGjdwQQumDbj
KbA5IdXwQgptSwCw6cYtXfCwIHOPhnRirkJ7PRtRHvq1FRxBnXBWw8y9rpiP5uaRUKOt6mfkhI11
QevpAcR2vEsxKS9szJo8FNB3OLLzKsxYL/aa3d1nsivPqQwONMuqu6wXsbNJWzNJzIiJMaCdxth0
JWFdTfo2DDhYR+ZjB3ea3zp7/Cn0z8Zihcdj5rPXPmQtPHenfEj1zQNfsaDX3YciRuYiNetXXg/6
uZ9mB3ayKgF3k/6CZpIyqbktJrOMGnrFs1rYKv+qwh57bR5PmC5uUijSVKs9GgF7SC9s6ulFs5qa
ys7wdlK53nnBmGT0xXgGLftQktB7rHX3ovx04p7VQQ7XVWjouChhbB+Fq5gu4izK66tg2LaTi8jP
GSzV3E+erUI4x3nquJuVSo9pg/Wm0jyPfBVwbgXZHDvuIISYc34qHefRcnqsVR0HchLJyVGd5u14
uLyzH78UifFA8uxTtabnGWUO9S8p5pbV3WALcaKb1PSIGBvzg620+8b6IOO4Ogkv4HrnFCbajK6y
6bzIhgZNUPl5aKNs2kOcYamlANnucIyBMFh8E7O5gSljwZIE4tlF070JLkb3h3SrF3LiW3Rhya52
gAj36T7JmWbl5gx3Jv3S0TTNBai+VMxvcEIZg/hVxAxQ21szsErRzSdr6N7QRv2pp6Q5yeSJ5Jpk
PwDxNpJeg3bMGTqwoMvingtuk2yne+YDWmVsRTbGX32hqaaPYD8DS9VRHvW1IiaqpJUmt2xS6i9m
6PlxNrWd14vuMOWEVA8JK4PoQMRb0EOlwkbZWMap8GkQpIsVO+nAzq3m27Fz70zeP0aJhIG1LZWQ
M6E1awLAvfrCpM9R+bls8CrVS3Htq5QT2ZCiJCGWZ3FJX7TWMmRGbMFwoAlTNSYeddaYukA02NhE
uyabVMun3NSbKj04y7faPKJzss3AmUnmbclgtEM5o6XZj2dDucAbFeKTlXsiBUTIktPsa/rKBlQl
AQU9kfJjqR0R55BsGoich7FUL5My31WSn2svJRyxC0hjFSM8AFFdbLu6HcjfusD0wVuBSNFQjDgH
7FM77IG/MMzFVVuSkzEFtxha0kPL7bKHRRXqgPPx82iRZnRHSgwAlEhnKDVxGBRbfmvvObvVPRYM
GKk7qa2qAHXXknIAw2c6uQDGm3lV8LmCT3qSXO94vsXivyEAdcFyMBrMrJu8g9VeM3Qj+m/IuYQU
O5eW9AKZKa0bh6VTmNMHoK7HQplR0zZ3icExgT7UXanHkODBbjcsGzihGVoUt0bp3vamamLbWOKk
YQwxOniDBjO7BdYEujGzCDtpYB1j6aSFVSPjjQkNqkLbGQruc+pTjQm6NvGPIZMRnqaU5djAxcm1
qA1o0+1VpzNcoOUy1Z1IGBQuMPMjEr+QRRo3ZOuiEjLdr15KeQRkLbJkPI/GEw55jCVrcu4NTjFl
jiJLC/KbWhDdU2YyNP3slI/+oxoH7t08u1eYCFlVG2wU3Az2Auujcth4qxVbGN2O7SzGRph0r5zc
rL3fF03kBXeKuSVZtXzLHoVxmLSWyw80VqXB3lW0u2bjt4npjkVth/8YupUz1SC+ghBpB46LYloi
Jm8IA8ZxCVu6+wzrPBVu00U1yRsrA44TtP69XsNp6fHpoq3HRWmg7s6N/KHp+48yqABvkeXYiuSi
e6N+SAgPQBbdoXoP+gji7MFvE0QTqJljmuUvnbEGB7A76jSDlKivQZP8OLQqaSMgxC+y5omcGoLv
uhVGbKOuPhdbpOn1u7s+JYvRMzT/vRbZR7VdrIludHRI6F3UJdPh1H6QvtfCsdkwCnY4mxnE1gRb
uotXye1pF5GGzNkBPUimQ8tfYSmFQmWfjgl0QlorKS1Emq6QuNTo38AM+ik68Tpodlw1ujpNFHBi
So9IRrEKDLiRM7tidu2/loqGRWoaBtKLzSdNml2YpMZL6c0nIFzNJWmfVV6Ji702D/1g4Dkg3HSX
DFfTR4GboAEKTUXnUkyPTI9fE4+YAFkoTtjgLkppA8mpgTFKzg7bLfVc19LAHpe+UUIttz3Gz8WB
VbQU36ZcUE8SxQczv7au9havfrTYVagK9eAAG/7VKt2SIF5BUd8ptoxinL44QpCdHDwohP4Apwy0
6SyytcWku9SLnvFvG/drHvaJZ+/rQSZRbZTATnP3iDeE8U5QMQhDlQu/Rx0mwqVirceLFWBPMnUt
jWlO5sgXkoehIXvUdB0anidjEN0lSbatVxRh5g5fnuY/FASu9ii+YiPvgf0xaqRtcplddz0VNnET
q7rOxvwIeve81kB1geLrRxtMspNXd/5Q7CFja7FJRcg5z61DF2eikngMheyrONW6XbsOUywG6NDl
yAJd2vi7WQIypPmBvCAmPRfUxlhInONEgQhvmT9lFrfp4CV0IaydCQisS3qOlrhD7AQd5MKZlo3F
gmuGENKVmDpXfSX2ttbIHeidA4dbYtfNDlvJ7w7uUVj1ObY4u/0TmPmE6Ic7jLixU+bQ+awF267T
M5DxcZrszS9mk8+Jrm22CAaMEEVBs/HAzDU59YLUEFjzGNYUGa+Qrlp067tgCH0u2//8Fr2c1Q4b
Ap3Rmuo+bRySkNwF/4jO655eG6giJ06eqN2xvWLX52UGNlZ75NqvtsHNyvgJubUj6ncjEQa+FBfr
dW6fpml9yjva8MJNvgIbz9IoRsRlKFr7TE9wa8ECsidG/I3hDyA0fIR3luJ4Q9cy0itqggCmDWaS
hN0wRYeuj+4FWNYmqf3F4ECPPZddwMvXjgCAW7qs6N30+SoD/zoW8HkMNVxnb27vTbVypdPHAnsG
Hj2UK4k5Y2JRt7BPRxYMx0TbEjnWK0CKveiZRmH8fPOZuPJZz7oNw7QLtOPSOQ6Gx+yOJiT9LgE1
r+uo30AXMOqjuGvmBJpDbsdN6zC3+eF5FHtTw1BYBqRoL5+puJ1p01G02tWDTS+kaZrpOLcz7XUN
R/pgdPioWnTklujwOK0uh1emEWTShMRULDdFGdxrqEaacvxSKoHN3rsIUUGNu5V6qDMQW4zv8bUS
Ziqr5DBD0CHpenhxK/nMiK/b0V9RB7Y+8v3y8k0xSOpoqGQOgRhjaVDFCp9Sr/zhCMU1IHJkTCgn
dzJFS7H4ucCXyiZfNWjMlQ3Ngkq4mxn76LG+2TJNNDTxQlRJILX2OAwKn7sFA4mh9XHq2dT+D3tn
khy5kq3nrTyrsSBzAI5OZjVhdIxgzyQzeXMCy4aJvu8xkmmsDWgBMtMOZNqS3ib0gbdKyYtHREih
qQZ1i2SS8PDuwP2cv+kEEBf4mejBezG+qoPHDbeOQXjpHSUSnIu4mbTaZWAHMMar4hZCNfnBgPtk
aVwlozDQRo7vCq8U01qor6KkufRFFB40ZH/4YEbCYVSWu5HMH9Kkcp/qHOszpKfUCoRQTWQVgkgs
BfzEEbE6tbEkTuucX0O8E/IgpJxA/pD1ROrEF+BvjRrenCR7PVH/Ix9fldHiQF7qEWmRyr1Czx5N
FPdec1DCcJzXtHIcNDzEDy5tV6kYr3FEfk1wolp5pXuwHZM/8xSc2vrqLnb8Yu1Js7/o4jjbIIKI
ml/xWSSkohDN64it9deu1H5m6j3BElAdBiH2D+iwVyMMRAOjx8scgL5mAWPM3F2VaoAglB6+soN8
fSEHwCQodK7iEXxMse9w9LtoWv0F2Nkv1U25Ig4kenWE5ZWKIkfkbkqnhl2G6f1AobD0AdeMsCoQ
mq6oIxc93AFKIgXwm1WNBNA2GnWdcziYKIChF3mTfLXsKNy7BpZaIfSGi8Dq8quMdCgGp2iKliPD
5/XUmFVeKtQD1HjSNPVuc72uDk5U/gqZvwu/HOKLosJRN8BBoDJ5HTjdk191wPDSuN8WcfsHuEVq
n+pd0CvFTkcjCXphtSIJBHJTo5qgkQ6KYCZvTY1U2Kg+K/XXwEJ3QYwgBzDDw5NrHDaK1n9vE2tj
ZlFIbs2Dt/5LCawWF/CISq+Bx6IkHe3nVHeUqwi81SrxbP1GM6ZbVSqvtYy3l4x5mxo5TjhR+agq
pGDbigEUGcUf0pSrOk0+dQMugs7W0bkOFUZ56L2s5HzY/eMr3Efef/v7V37/3uxX3v7h/+D3Zn/2
1uTbz5TMBcL4//yYtwf8+azFpn534ndzE2WdEvTpsfjwE8+a+v0Y3LBkPNh76I7kIJWspWxtSArM
ga2nBy+mWgmQSqrFFjmh7Tj9u1CT9CDTeMqqT99rHXAlLHz4aYu7BTDB6Uty8QOKftMv/Pm7859C
oQNbO/2q70GL5Q31z+//fJTRxuXL7x9ObgqIxcT7t9J6ZwARePuq9PDOoIxIvX3+fYj+wfhnKf4N
VEqal+/fvlQANP3jr96+H8ypSDB/wNv3+f9+9Nu3b7/+9pUW2v98/J+P+/1Pfz7u9/e///L3B//9
s7ev/vzPKJqN7XXfVUySD4jDlYJaspkdQlTu00sv50vVLAAVv/20RivzH9+/+6e3n1JLDnFW6KpD
j/3CzlRqXO5N/Q9gyy9eoEDM7az24JI1wjBu7w8j0zD9p5YRoobTV45hHxAToWJuR9wtnBZKfAaN
KcmQlzA7iM+5vFZc+1vWca6KmqG/wYVHL1GDC/NfYJZ4DVIwIMTCFB5S0umZS2G6BVegmNXPYdTJ
cE/6xEWC2R5VohSTefwg0zj9OTbjJ9CJV2CMENErqbVTGhmwock6NKbgmkLk+g7RSVwU9arzbA22
UPzgofJKc2A+dI0SHnpnQd5AVOLWvsbEciMtpAuCCuZf7N7CKFYB/1/YfopveiElt8i7JLW+ouSw
jss0uyvj+CsN3js9To5KrUdgUwBy+XjnOol4JjWE8k+IVpdYN1NaHlcXToRFlE5FzRxlVEDKg6vd
+eC5e0M1tmXvPQLm0im4BX+E6liucZl9cy9p13m7QeLxOZWRSWmsAxEyBPB8sSJeSeNGjMAN+zHE
StSlDp5VvVjp6vCaGBWWchHkI1MnERJ6ylMXW7s2qeo/XLvmpJFwbvU669mfjrUY55QchGsdmw+t
/1nhOHMF3NG/LNRxUzTufoBiBBc4+QXEOLtomg6CN6dIt8lv/AEGECBqddW5OGg5LpIi1dghLTUZ
dkIa4IJ1QL2qR2cQ4nLRAJrPBzi9BgajKwDu6R+JozyKUsVWAnDlNrV6CFFl02F5F2kXjq1kWxMA
BagUBb89tB60KvnDL56N0lUxj7b5XwzpOUL7gYLnBams71GjAZY2An0Nhn+kzin170Pvuxu9my5u
pbLxpXXrtNgGKZMSWaoWa6HFoHQLaa3dJPO+ulXL4oYCbioGL90EzKwu5EudQPt1reCGNPSzjZJX
7oxIEcrwZmg1FBqqhJf0gVuDeqUa+Usg8QdpK/yWouFeqy0gMfkoMfBJoz3GSLhPkYHLYRlqvptc
Y0+cIq29C32KwCB0SCB03Kw7k3wyqmefIlXtN46eASqbPH17Z0I9JY+GVH6N2OatFcQ+VhwmXHQu
tYchdu8Da1eVABi4f31PVZLUSFH3FyVCzwmadvcikAwpecxW4FIuYDDWZOc5+SX9PaABZJ0+W0GM
tmLFcSPsKwUizSTSWG8BGZb4FatF86tPy+tYSR8c3Y/XUdg+y/KLHgXh2uFULuIq28qYcnEi9yIr
QToBwJukNSZkkKyoyeIA75XfUpixq0ztY6xdqVtRlaeGj0uVnaCEIyWFm1q9gnOdXkR68ARegoy9
TiLcraLvuYq+eAK2a1LuiArjRdEmHlKgqeQCMggHmfrImsaOpqUEaFyKGomwUZoHUeaA1DVmWukh
AqfqGndYc18hI2Dwl6hfppCPQXfZz4Ft7yLjJlUdjnRqC/ykDV47aj/om3MPHxMHMAmsxaLnaldT
81LVhM/cW1SI2wR7OWDXGNmI5AoS2WU16eN7IVJrvSVNbS19pGkjWK/j27cVU3s76NZ47TYjpn4j
5CBpmiD8pi/f/lOSdkYQ4d2P3/6oJiZmkYqVmTrhjv/82fRHylheAsl3D0VSZuNOlQ3SmkW3f/sN
k8tcxfH+esihC2noM7i98oK4D/gXrbmqhA5xH8MVRW2u2zF5sFF+vqw0/car5J6MDZHS88UaPd7R
TR1wcIhVxj0qsBD/UCYJYAXeRq19pafQkcaMFCUZQyrMToTghabRmrlP8rJbw8L5CmbnAfh1sFMm
jKTul/pVnCDBqheAIlSoto0dw1NxDi3J7k0eRPdaJ7Hc4zLMoRo1Ht8B2+V/ygfBxGrW5P8jUaHj
nA7C0rRYV33PybjzDpEXfEW2DHPwnsK3iea9h0wfl1nwTGxwJJxw9hg9QFs4vqogTTRSyYqFQsRA
fYHrBf+ALN1FVJo7Egg9FnbqPfYJPQIn8qEAj7tG3wHsI3LO7Jp9YZqvhoKplJmBOSlGrKeM8qXQ
EnB3Zn3JQzH61A3ghw53lc/wv7W1FyU3jMHXprWe+DxbTzdeNRXDRgun2FZ2myZAxgh3v2SIL4uQ
D6hKZ+3k8Z0x4sWIKypweNzXEbHYDM54g2KQfmibJ7tAhc1E1cgcWvBWXb4ZsvpZVAkACGDHfqdu
VAmoV7pXejkqUOBvnIbchlFqpAMU1EsDkoKc9+sqgT/lO7cWmf6pRAkZSH/E2LjaCIm8oN0wiNKP
H1yqfitUvL211ZgajHA8FlwsptKaHECjZ8hY2iRIghaxZjDC3DwcHam96Jd5GHUAPJmuFLCjwHfW
XFJqHbcIxXcfCw98Tm8m163xVFr2d8flmBob/t4iOzJIAP9C56NgPQFa2LtWm2bPzvnVZajbNF30
Q2jqdhIFrEX1IzMbD+X85nOYlA8yFdd27H4DGopuVQ5KTrj2NRejFVdmIIjY7q2SNiS/V7b71sse
ai9qN4WjfQY6la1NN3kZTJaIxlFxUw5PamxCR65u0MZ/yjgXNObN4PpfQTAcSliAF76FnaXXIkYK
APNrnSRXfRAHLFvVvTLL/rauTQfHCutLF8TcGo3K5ow0ZaXwdgjqb2WXPutDsLd041eahN8oWuq7
uC6vhorJxbT9yrQQfS1fzJgEvSJQjEGRNhmbz4gNtgdsmvD0FtXPWrmMTbwsFYejcFejBN/6IByC
Ag0XLc0Ale+sCD3F1v46RJ9iMikXelvsxxSV5s7O97gqBxdkAuWq6K0bu2dNq6QrNiPpkbWbpnIl
8/C1L5DaUqWHGq8PKQ3aDRg0PLssn0syAkCcvRq5HgNoWm7xhXCl7f3Wbtcg6Faubz8Pvt1tm0Z+
UqR6rfiP4GmRK0EHhOoY0PU83FMSAS7n2z1XfjJYg2ZzYUmKidtx26AIsm0beSNjCQnPOCDECdzf
HsrdxNjSJczt1NxHnTKuHczc11n2C+r8RYM27jZvHsSAZ5xScapAl7OVDfR5/MKIKeBu9TZYJ531
yM0BfTr1pvIGH+p5uqGTqCOgxrAybftXo0JxwT/+Ig1C7dLPvLXit2iXO9dYb2ITF7rkqhOKP73p
UrstvXsF/cE0RrVWVfDjFcp0RDIAFZUCVafK6A7D+GMcsZkD/4nsB3KRjY+/rqOiD+IH+brKOVRy
1qbUiLU3Q6ykzaPQ8OoYeLO08BlsIIx+qTIaUiPWmliROV+k4r4aruuxO/PPY9ZQMm7yX3pU3iTj
JJXM4XPMoREmPTnpynrEv4HSi67uHFgEG7P65aEkJKi7UI1o23XYqzcAGdEPsfKdT/Wf03170Vho
ftXcI/QguJZ1FmwyK/3x5sWLhA/Gu8PtgCPZZrKA94ZD1CdAqMn9Y5BQYdCiwds1PNiSlWoXm7DM
rh3p7BrnrTp27Zscpz0ZoHlpEwWkd9NXAlhF/U3yukdDst5RXubsj1AS8qfFodWpxaIOuSNoID5Y
kaBP/fRO0YE7526Pqn3ywNs7BzyIsaZKvBHQ0VJAHCbHN87cwbqril9tA9PGMSZhUE4FDSJQ+F5T
CMWJBU/fyb2+Qz+ozPqnUSV9rmX5l24EJDM0nytP/kE4dVZtScjxoisVuBxZV9dmC2UmqDF9pN7/
me7f5iHSPf3g/7Rh20wKOtsUhpwyCakrmfKrie38rtT9y0TI+7HVflgUKla9/yPQtK9jCzKJcjIB
oiQRXHvOvoyBT1ITPKhFae0SI1d2qVU9ZqPyDQlHioyTXgHhlVc4EtuMbBKYD16O0tmI8bUDmWMT
NOAjAzNaBxKUe+q+ll0fbfWCEpKoVZWi4be8g++rWD2pOxdD7wqb4KRIr5mGePu3yU7s//uuPQ35
69//9iND4rEcHl+9IEvfe6gZAjepI75r/+m//c///j/+5V//83/81//6X/7N3/3De80W/7SxUtTp
a6SP38ypTPHvuZkammPqmmHauoHZ1D+Nq2xnMrxyhMBfDWyAcOT/jcMavlnvXKsgIkuqLroqcXB7
b6xGADKLLtSbXat9zhzUquRzFkNJBNUkhut3Hf+HMd+/pA0iFEFaV3//21+dsX63MbX949tjAC/x
739T/12PDA2VTdpQ+60X/tCLhwKKVzJ8yoZHu9l58cvxdlRG7MPOzFziZFiledDJhrcQGfRWWb9h
8DTstLRtY3EIHC86/XE60BxvUC60Z/y1Y2UuRNNrtJeKT2GFaBulo+NPXpqWqcV3QxZmGhwIXj07
t52Am7d98+oxfs1Gj34eb2H6jPgqeFm6//n3v/2eFCzW3rfgD63ZhmCwdqq1C0BzRw64U/fPmPCj
/w/ea/bBjC8NjPbXh4ONLC2R8/ABpiMrF11nbXX8cy89emavhgYohUeNkekax/8GL05+QV2pOfH0
adl/MCr6bNxb2J3RoAXVrneRCcQlvUHR7yJHayjXELoJpoJj2Jq5eBpCsxjXVWd6bnQ43jVt6sMH
rctpXb+bdbhbqQYQp901/ouvXYkSmtY3p92V0LLz+xLDrnacpA9vAYAn4Xe7vAQ7aSsPVX2lm1jz
fDLVjPPy7vjHWViDk6He+09TmWOn6SafpkI5RVfRjbQ+Tyz6cV8DkzivjVn4QVeJK0eTF+wgCjte
AM2vx1TiEbCe8lIpEs5RRSrrxK5aWDv6LBC1ohBxF+PLZbXDi66iC5EHhn3i4QsbSp8Fn7BucPVp
6mInhnFSWG/uSBhxqQe5e96u0mfhxlbc1tBdvdhVRUVdsDG+uqO0NsdnYvqYH6w9fRYPJCqSDZna
cgc/Kn8QrjbuUk9YT6pWpvqlToXavT3e0tIszIJDYBd6GrpmvVNKXrlTvgsRqEyJoYodb2Bp4c5C
RJSSYoH40eyM1nd3jSWw1a04enkeOMVORwUWkcP+xLgtNTbfs7iSkDLJS5DcJF0CTPZuu7oWtw6i
4/vIs1wSB4O9O96zhfD05j35LkBA/IRJS0FzN/bW964f5HWjmZTudTyK9Fq3V7IvrM9Zgm/NeQ3O
9mc7UEzE2JyiJVosIEyghXjVI/WH2r3UqsjKUXWQKL6qJIrUZ71wnOHb8ZYXVok2WyWjz3VBa1t5
WYBBV/ewoGP/k+qpdpedt2EnX9v38Q1+oUgdFDN2wBK4Urd9u+3L8Yc3jtmJ6Vrqwywk6Db2QkFs
Dpdw9bJ9kafuAQ9u/dPxEVpaDLNwEA9mqWlaCavC74fPYai4mrI3RlOY4X4AfNSgX4g10vNo1oim
QKFOk+LyeNMLwUKbOvxuHdZ+rXeYRQ6XeFkUPULSSGZfkoi148/xmHbeC8LGqnZ/vLGlUZxFpsCr
fYgWoXnpCZSiuMjYzW1gGFB/z3v+LFyoAZolOLxAM9OF+BF0OkyCJMoxDzjv+bMIUbGygkqgehGS
RL3UNK58WqhXV8efPs32B3Fbnb2lTfyIgCEq5mUmEg99E8W/Kgbu/1VvOd+PN7EQ4tRZEDCsEcut
AlsgUSGwNaoUoUYvi7/4CNcgstl+R70ZPsbxxtSl1mbbEsJmH9Wqk+8ZtBSJoF6vnW5bZ5gnPHgm
6HHAyYA+R/1CD7uuAewCjCf8iiapK/ExtIcmu24pqybJRVL5doLbEhDUau+aFtU9kuYqBPPQy8bo
m9qBij3vrSZm86AC9s70oR320s5LdJKMqiCHNypdcWJgliZ6FkxGpffyqvSqfaREoUlWSfpd/ApA
bUBLwCxrtzy3pVlgUWUoHM1v+n1i4P5Ikapft15Yb6T0T52zF/a0OgsgEklJqMBVv68MxwOyLbBO
BC51YsctDdUsYox1PCIiWpLG04F3Y+pKyhDo8zqHDHJmE9pfI2BWW82kJtvvURX4aiQAaLMBXVEU
TaoTLSwN0SwsiaJyjEEnF5nZkLxx0tW2pdPmJyL40hDNghKCZniYBWOzTwIcJr8pkmKkC+vIBoAI
3IuyyvHtvNALMYsd3P0MHSwLekxWFFC/C0wL01by0bg1bI43sdAVMQsYtjSptHUhA+WO2RVTkX/3
J75pkmHcfryJpV7M9h5WVpx7eCXszby2tY0Cfr4/2BkCwicmW13qxPTzd2/UMW0VJSvwHcQ+t9RR
eMqtwHu14TKSus8QcxX6usyMqP4+mu5YfouLwhSQA/1cH7/A1UcGyhrdIvjaG36SJzfgX1Vkw9I6
yu96YGfj9vhIfPw5hTObTx1ci2/XpruHRZaj55VVuLWjyh3itw1VMfPkibf+x0cMYc/iqRMpduJm
cbRPVBKriMJaY2UDzbMkdX6XSyOGaGFianF9Ygo+blAVs5AE+rj2ndyRe2VM82wXV23pQqYpfa94
RG3W0cEM5EhJnnhfLDWn/3XCpdMkvlYH2p7aQ9xuKMTiBl2isN4d0rovxDOlAOPMQ4KYRSsr9fsI
iwAFoR0kmtEh9chaIAqWhia0fxnAEPt6fH18vFOEPVvHiR2qSlFZhN7WkA/SwwbTw2DsrEWhillM
9GEjx82oh/tCUyklrPlfYt8nHuogFf5g9qA/w36K0PE63puPVztUur9OUtlWkHSbMt7z6On9gZqI
tm4dIesrdmknTiy9j5sRzmyt61WJiLVpNfuo9UHuVrAqtJXVmVS6Sdsrw+Z4b9SP15xwZpFShfpH
RMkdShQAMkLf34YhYPjUuSv8Zoul+aFWYsT/vamnB34dxaDaAXRR/+GZuBkPyUMjtRPZroWDnnCm
T/ku5MnGV+yhFc6lqLKfuslF2Qq2poFsiGge4gTxvyz5BTvvIU+pV5cZyjKoVux7MFmqC1QaJetk
UF5wqP52fHwW1q4zW7u4vbBNNN25pDb8jOluvkkGRAyPP3whwk/p+r90l1uGUWciiPexGpAhuMgK
GVPvh3+CG/ZFqASF065xtlDDW2fsmuEJAZug34a6dMKHnFccWBiZuMaLECWZ4YOFvjoq0qAR3eFG
zbgMnkjXq1NU+LdXCuHMQlOfOpaRsKkuNWUA/q6SjMSkb+UN2ePgt7eZNV42pbaVavzdUzPKdS1y
/3bdnhippWmYBStKr7iGISiAfk3Z/RTQUrU13hCVPLGpl3bBLIiQvQ31Ae4hijT+eFl4znjl+11w
qZpTpaCpnRPbbakf8+DRFAhmaEgXgq+ov0FgRhVKxpV64gWy8Hh79iaOQA6qqRar+9ydSOKDNfFj
MNxJyhPjtBCV7Fm0kEoEx2jUk33nJ0Jdsdjscdt06cRAcwvAXjfHd8ZSO7M4YCihr+ltWOzNzAQl
kMQeMh05YnTB2ohUczhvWdnTOL4LN61ZxiYpznJfhj6AL9fHDrBSXbjlx7uxNB+zXeNlWjD0Aq1P
e0jTnWpirYK+pIucwHnPn20LsLTw8oq43ON1AH8ncBvVfESRNVZOBOSlDsz2RYfTdYm4Vbl3SnAt
8BqitNqmwATHMxfUbENwQ81Ck60Nxqz3URVBsSOGEYNGo16dN0jW/E0a1KVSh6q773JffSoMGf8Y
Idpvz5oCa7blCj/04iD06z1VEeNz6OT5T+KeeDz+9IXypbBmG85wNABXkYM8TUFixSjM8D7hVAiN
0nMHcKVE2LibzFbQfPI90HwtaOAGIbrj7S/MvzXbh7ni9yJ0apdMidG82mkoonvF8ILqvH1uzEcv
KkKvAGd/SAPTlpeGAdr6OkPVYEWtMPnjvE7M3uFCK4ABGa21LwKYSxfg7OpvFgotJ1bANBYfvBqt
aezeBREoBTbEJhQc2ybEfzFqkG3V8cfNzejZzvJTKclpuX7UzCyWRCXAmR75b4T3Ewnd3UVap/lp
CzhJ8AEMe0LyGCocty4B94sXH3L3aRW2HImOD+PSB5gFm9izIDs1ePRmponA7UWAqgTEuEgTIOWa
AIoYFM1KUfI7ZJrt8RmdW/zP4cnX2f74J1hajbNolBlGF1eG4qDVmVvVPu1QcHkckOA8deVeaGBe
8NKxywxlD6PDbjlRrVEpSbw7WBdxd6IH07b9aBJn4a5Koj7oOt/dqy4kfQtS4dpwQmXV6g3iaRaQ
swSoznmb15wm8t3CzFGaGuIcDgFWZAFSlCoaupG2Pj4X0w79oCfmbOfWbTtJEVfuXiYixNquRFU4
Q9BqGKrqunZKAFpoKMaxcwpYsXAkMGeRcBiQoR370D8UMTawP8jvpumaSmoY3Q+wUOWJ3PnCEjBn
Ec/sOUKhneUfckTgbHzmlQKJ6a5XT4zbUjdmwSgFyVfpuIId1BxIPJ/f3sk4D4GzpeXu+NQsdWH6
+bt5J9WJ7KAMvYOaWBEWtRxryl3ODVWcaGCpD7NQ5I9KKtU6djB81tB2d+pKe+iNPAFUrBTiy3m9
mIWb0G5rpR3afu/acXBomPRHA+OK807K5iyU+LqdjKQ9ir0bhd7TWEqQ3V0nno5/9qUBmm1zA5Kn
YyR5v481H/eKMYKGhbkSJNrcDcvvxxtZeO9MOLD306xhwMKtMQgOoxMdUs+Ah4oYXG1n3wvFuT/e
xkJHjNmmc7hcixjdqkNipHg2hRlWJ5z+0DZ0WiP843gjC+vVmG05BUnHKjaSEmy4iQQhlrpO/CVN
jUI5ddFe6sb083c7ghZk1Khacshw6YUPoGTld8OXw08d+bcTvdCmyf0gIuqzBRtFdZhxJa8OlN6U
Dv/nohbxC7Anx/evTRwGixtFz5AYWscFrhMFdJnK0+6wRvTyO0tHAgBHQ9njnWiUgbo1yyGVv8oR
IfSfTtrzbEzLKHi9QrSvJwvqiODxGeOysFR3aqCo/nlnfmMWPjSlDAtiRnjIIgQBUJXUUbsOnDA5
8/mz6IE0UK2BlvIOMMpiFw+U3FCurJq85/r4elqa7dlEqJZWJLowWbQF1+shATjvRNZzp0LmP97C
0oqdRY80bkLP8VlPeWSX7TpBHbPbyBxRujMbmAUQEPp6UTVhdIDGKm671CH31xrx5vjHX4gcchY5
4sEKM+xcoOva46OGwc2FPlIAxaDsTkj9xCy8YSY+2A9zGCl2DUKkXd/tHTsYrfsmNcIYa8nIH9Ib
NxM9jo6gp4vkE2YrBqZmiUDqc4/RCxnoC0RsOu/SVRKp3VDgrON9iGi8+cO2TX+8ENyhLWWLz5LZ
PMIjDMxvSpEL5Yl9bpYmjqr9IO5SpLPqL60X9PIuD90I0D4wbZkgdRSOD5pQLPVZNanJnrjMLKwK
OQuWiUJZoK6Cdo/QGWKuYmgL/RL4COLbx+dtKQsnZ5EyDSGJtSE70ekK1XXg2VkJzubwiULtSesT
X39VRmwldCwSx7j91SqqaO/HyoGPg9lSrfp7uA1dMxmo1IV2IvIt7Dc5i67YB6WOh2X7wcY+fZU3
lb/KIqR4uwHWwPGeLw3t9PN3ATwvAoes/hAePHSvIt+LSRUAeDzv4bOApBhNE+LZEx1EWnZ7hNMy
xDL94rxXqJxFI0uWsRBtDlyTPDv+NIYGfHRj9ZlbSLgnsI/OvKzPwUtJ71AfMA1oBIl0ttKW6rbA
EeHl+CgtzfIs5o2q5qKrgp04dWItfsQ5qFNeoPRV4T3eJvUQnRf65oBXBwNSBNwwa0IFVK7ShoIb
covqiYW00Is5gNXiXmwMeRwdoPV7T2x+O7jEQ0g1bpvOaD8fH6qF1arP7kbQPys9RpztoDn5eNMm
GCAAiEviEyO01IdZnNHrGJHUwo8OfYKFMvD8tv2lxEb+1W1jLD/P68Ms1EANDWWemNEBRbcEOqZd
qIgXYF79dN7zp86929HAYkuJcUqOKkUG3hY9P+MJ1ahT/IKlMZoFDD2Dv5SbXXroXf5vV+o90qgl
shguvN6yl5vzejHbFNqIR2+YDzmOdEifThp0SXGoY0uceqcs9WN+EID2O6hjUh0QS6pgZ6apCXM7
HjQr6HCLzTg2n1hVC4t2jiOFAEi128zcPQV0TMjy0HkcpBjujg/UQj+02ZbAnsZAdQ6eYCKD9CmW
VjklLq3oXjX0UT1vzWqzNVsiWOgWuWbvhTbG38yGQjaCF5My2PFOLA3R1Ll3a9bBFczxQVwdbFNk
qI/LoVnJwQnOw6KLOYRSoq6PJL109g7yLsnKMOrI32EsaXvnLVdt/qbTQhKIftYe4toDF9M7udZs
/S4MvDMXkfbXEULvNTCcxLX3pE3CK6uQ/lfLVOPzUgJvHIl349/6YYG+vjQ5C6KKwJ3EC9oLMyjr
dn3eBM92mzK5UIhRYXyGYqxWat/lX4QKgu/E8xd2wRyY6eLia/Sw+A6Blarf48hrPw9cCH9qimG9
Hu/CUhOzjRYA7LHTWAcxghzZU8BB+7MqmuBOlfUpkPHCNngr3r+bhtDUjT7s/OGgx7mAEowdUrrS
HKd9ON6FpefPtnHYy67q0nE8lJo6YlzTDPVhwB4yP7FIl4Zo+vm7z+9pElvWscLVHDFTeW15yGek
awXZiRb1OwTRzzyQzRGNnIrDUW3C/oA9SHoHSgkbTFF5+GqdN1Cz7ewIsod13fQH7FiGW8tNrDvF
t5DdP+/xs83sw1ZIrREHiA4biGAlIyRvLhxkf/fnPX/28tSrrDZEGchDHanaQ+DhZUkOPAGke97z
Z7s5cAD7jY6jH5AXQf5AD3wEKe3E00+Vj6cD1wc33Dm+V6gGyhddlTx0PVYqt2WEx2e2Lc2hT/1V
YbRR8SBKEvrdLkLCAwXL4/1aana2xQF6oA7hJEDG4aJtzLTtNirU/ZWsKtTDQ718ikWcbI83trBZ
5khKY9RBnoWVPMCClvoF+srFqxtY8X0qc/8EumSpjdmG5zRThEEaIgWA4Ji6tVAeCFZaFdY9uuJ+
r58Yt4W4Imb7PqiHphikPx4qJcYkL9EDBX15xUjPI2OJOVxQaGmObGYpDn7dIVjt9QV4ggCP0/jE
+2OpB7MN74JVCIWo9UOkY9V9ALKCiBEqvUF2eXy2lxqYbXldF1YeWzijQTlHi1PUifqMQIZ+ClA5
LdGPdsxsyzt1kGOhIrR7p+obw7xIOpmO3RbhEQ/jBDPTTMVdcR/38+yy7cPAvxtsJTxJJFhaaLOI
YCddX6MToB8qPVdefRvZZ1w7fHmr6zUCbMfH8MNGeO3NsmumFQSwRlTzEBtedqdbJfA9ker5tgY2
+OO8NmYhIKl7xbDrKruz9cEyP+kJOS5cSKoEw86h8634rEwnnZndNVUn7mppjeahsfPEQ1bcTJR1
4MJtO96RDxccz59tfdWyXAQoFf1+xAAiu/OHPswPuUa6+0T8+hhBQQuzXV8OKNvoY+wc4H80pcBe
oU2UL5k0c0pXZRKO6WZAxK/fpkjE9te24oCMpYwZxbguc+eSzYm899K6mIbg3bEDtH7c9sKQh8rM
fW9loyWs7PQUg4KtCPQoOmcL099ZjIgyq3DCWLMOeoKQGhImhfkIhjT9fN6EzSKElyN54ZuxfuhG
vbMwXEkyJOCdIns9/vylUZpFCKKO5tQq7wI1dKsNjBCwLUms97uxGuJTteSlVTeLA00el2CtpX0Y
R6OOD1nfYPFXodh+f7wTC8+fA9X9qLELsyg52VR9+CmzJ7fDAbXos65ZmBfNtr+bcPHBTdRCdSeI
UVLMnGbYUGv3zPV5HZht+65vQBkVwrrHwEdAHENXM974TWWd2PYLs2zPtn3ed2aVlKFzD4Uze9Kk
8MVK1RSUtIU3KS0f78X0af/N24Zhmlp/t+M6YdpFp6nOfdSkJtrf+oDULUpDLlL2qdFsu1TfxAi/
fj/e3NKsTz9/1xy+HLo/Rg7g8xIqC8x1P1L3fUWxZXO8gaVRm23tqus8t45S+4BEMlfspFF/VTVG
sBd1TOrmxKBNU/DRoM02eFoZuP34yNkgPM5MOGTMisGpOFOiWi3GaDinWsLkzDZ6mSuYMWedfd9C
ukWoOksMBaPPIQhOrOGl2Z9tck9x/QCRBh/hnQwJk1C6YqxXBSy/7gXOgIfHpoPCRYUACPI50Vn5
a2QPZ69/qiFYTqJydpUlmBmuI7Bnt21leqdYZgurbA44tCOlpfaVhVfpmHn1rkLNu/3KyZOS1vFV
trAA5pDDVq30APGZ5gUsIw5PqfYUhaH1c3RDVGnREDm1OxdW8xxbqJvk0tRGjAdQXKjA9pMeneqM
Fsx8PHWezuvMLATglTIYY+4EV52remW8xoasLG5tzv8UPIfWyOwN1ptafaIUtjQ508/fhQCYt+VY
5ZnxKLLRuhJhPuKYnrRoih7vztKYzSJAkgyJiR+Le8gsAR40kor9za+HIFw1sQxPzczSCpiFAC8t
HTQLuujK0i150UQdGqsdZpwI0Xa4qVy6LZjs4x1aGrBZFMDNDmBjo4ZXGMzX6OoO+pWiBf+Ls+tY
jltXol/EKgYkbjlBYRRGsmXZ3rBsyWYEA0iABL/+nfFKl08cVs3yum4NBAJoNLpPUN8v+/VZCCAS
tV/XOsUh1iG0tLUYITQbsNyuXcQLX2oOsROtpk3ZM/KcSdtQqO7VDGxDCkCkH6IfG5mhqvT2/GSW
xppd+idYt8wB+jjKeuRf4hICStc1o17/NaZEwTrDyWPoNm8uG22WAfhwffC8KaDP7RCkL8nAsmsa
EHgJplm6TaUOL3n7Q9TqNNsPJ6YI0W9Fb4m+DwoN3m91HsQ1DItiodh3SMSR/iJUCAaaRQLoGfWF
mAb3Vg0AL0aFn1FYc/Zcmg0nHVs7oacw/8n1yWYRYGiVB46i5e9oiYdXcoI1c95XNYnGgfR/Qgci
eGDX9D+gJBvsauic3Jxfr4XIwGaRwRgPGgW9Lh4Y9rr5KizsCX7U8FcxhwmCE2sV8n+N0s/mN4sN
ZTeMqJYm+YufAesAvwfj0vBROjS0jzSgOn4DbqvKrvPQgeamgtmk8AFcKmiwzVDZLaEanDBv16rR
d6FbrUq7DREBkisWKgpXnqEtGIPRqdc5DAYrQ+XuU9qIKcrl6FlYHRkPjcgw1Cn4UjC8VPDaVsQ7
yZOhe3WdxV3u3mQO/rhtzYzb3zZ5hv7JALU0+wWuOOYknNU4+osMIYSfRdBqMtldyy3P8h2SKR8c
I2hI1zstWVhCW9HLM/3n/BqdTuon324OlKCaWaRvpLgF3HD41sn6TwtjigQmpD18fyf+5pe2O6a2
jS/cFLPoCo+csalD1T1UtXTAKAPWZzhJMcJqLvvaeXANfjs/s6XYNAu0IzdFIk03XUuQoqco86Cp
/piOBqD1K0kmAi33qW8dOAqeH2/h2phjH1Nqx1HDcPPQeIMHSWoxfettVfy97NdnkbZRLTThwbs9
UFSOu23IY202ldLBCsZ44Wv9H6oSpRQwfIvsDxwFaXzTC1o0ew1SX/c2aqCWvgL3xM3rZZOZBdgp
GxmD73B56KpCvjXlCA8723bN7/M/v1RfobO4SoY0s9Id6kNqIUHKI52AhnYSfm7x2pKTF/ArHp6E
95IQjkLJBL3yX1UVEO+xiYPxEjivDzuM/94iSTVCw9hRLYS8U9Ltui7jyYEmjlp7EC8cXToLr0z0
UL9Son2IncDHW9sgn/yaBdrC6T51eNezPcTI++BY8Kqo++vSZXpa+cRLm30Wcvscj2RSBc6NguNQ
eO/ofEKjB7TjtT7V0uRmYaKwsCltM3CAAyogt2zjw5hDT3ljGgof8L7Ebcl48VVNYXbhes3ihd9D
fgg9Vn5NgDT97Q9wwdxB2h3+COd35cInmyMccdfXozEUXqQ4x8O2anukfG47QNDwsgFmIQIaMrLy
0749tDFscx/hgMHHxwwqAdVK6F6awSz/gjIn1Dc8qg6aUhD1oVDL4wcRO7n/6/wMPgcT+uEcTOhI
OBf6FB4a6Bi1UyRGozcVepQhrNCb6dmBQfg1VC46GsEutNjFYZuUkad0/BjW0m03EIWHtvn5P2Zp
tqd//5AFdtAPhvlc7F8nSZ0D9QUDOgg/o8y9v+z3Z8dXVeCpwsq4O0jdqeYbys4VdH3jbkg3lw0w
O6MeGeDeIm1/CP1/JmaGDXvo9yv/wg80O6KdQFpsoH98XfZWgR1XKJSy8y5NVw7kwpU0R925MnOg
oWD6AyMgXcAYk7VXfkMJNEzVuOcB/KEu+lBzAJ4pNCwaugwW4GXuBfCsywvNqo3QqdLHy4aYnc0+
R4poEVMOZT3AvA8537bu3MvKVnO9SO4U0FjKm+HQJjG6R0OYD28Q8xIrqcHCQZgrRo5OkGrUI8zB
G2AHFxnso40wnlk7aAvPk7leZJm70G/KEv9PW/TyaZqsGz75wLnUG0/juP0qZBk6d7jtRvmIDp0k
DyNeFsP38yuzUJKbS6mSFnKLSZiNsC8OSj/fx8QT34RfBmhUcKWxKxo8y/osymKIiK/suIWX0ZzU
R2MofuH4xLdu01fqB7Tc4PUbdVMeuteORU66kt0vjTMLATn146mBa8UB6mvBc51P7ovLy/45hz7G
t/Pfb2l3zKJAVlYAeUxSHUI045vfYko6eVcmEBrbnh9gaQ6zexmukpAsT+R4CCCcDO4HKDjXaR54
3oawIl+5nP/pNX7yDppDDVGRq23e9dMBYuxF3UVUtkjjYRUb5NMPyL27/kvaN7S/zwRr21fTNBWB
4L7Aa7mFKrrbsEPYVS6s9VJYp4wviLxeqeB/3cMhMEINriSvzoCrP7g2THdNtUdPzO/ppkjqoabb
ipsMTlCy8DS9KZMhMWJ3/vstZcNznKMaiqaB83x/8EU5/U3SxqvHHfVyq2+hTwgJfY8EFYXAckzU
TeL3st/LE8NebogOKwjvnP87FjbKHAoOWBaUQ7KgPcgWLE101Avo8cteXsbGRC1r9qoQI6QmUtfY
gyd7hME6afWbO5YwJR8cX63RYBa2o3/69w9pAeG8mNhopgNVyjQwOBnM9yqmUDQuEEourEHOYZdw
Fsug8dykB9N1MJCo2hiGCb2BScllycEcdglRLskhxtceYhQj42uWt3T6qbpMdysnauk7zULP6LlN
msFE5dAUJUPxMS3KzN5PLmPJzpSeb1Za2EvbahZ/bJW5RWuwu8MkVvA+dQofEtB9q94v27az8EO4
00AGp/Cw3rX9Pk4Ujs1pNa5JXi38+XP4ZeImYSmk2x/iSST9jawNzD1HFbtsZaEX1mGuiplyuPu2
BHWClnvhV4aicB31k6OfBhVkK3fAQqY2R1+CkhcLyD6kv6sSPqHbYmh78li0QQPzMp3DUE6D87H2
rl6a0OyY1wUXGhUDe4C0m4HdNFRd4T05lPIZledCr9zQS+syO+ad1zZk6qr6bhBJ6l3hTsZkQuIV
LxdtqzkOk4E4FtPEuIcqbPGsVWHB3qSPzv/Ksi8tSfDfMDVkLZOSJ+ZxrHXq/SjLPCvhLoZr5Y/I
MiK/aMjx9Cv1nIUM7t9z7kNMLItyzGL4h1w5HCrc6GH76UvhhOpO8pM8jgfazPMk0/IRNj0E4Tll
+/NfcWkvzA6/0KZQkxjGw5Ry74hKBKwTikybq8yQcq31tDTILAIoCBYSwRIXrSfH/ebmKZUb5nvd
LZBusMU7P5OF/TbHbcZ9B7+nwSWHqVYNHM8hPwlvb4hRXlgdmCtcDjQFnWJK6ME0Hqy2Sug95xtH
Sq+9Oj+DhUR6jsqEZRLMINIM6+sauCN2OczwIOYX7vwYjaAk9vunSdX+SlheWJSTucnHa3hgODZd
5nogDBTBH6CCkzpiuuHPsR7FcFkQmKMzJexF+hhy1HfeEKgvrC0UjcjENV9Z9KVJnDbDh3MDKey+
gN1ldwcTwBJe87qC4X3jJL84T/vd+WU5vTA/SWzdWSCQJ8tUYcb+ztF0aO4aK2RfbJgOmLgXtk7H
B07HOE/hRdSW7nc4R7p1srIlPlfy88O5oKOwEFmcoGx/hTTzWxc3/E9TEjj0lhWkwHyvdn9npYd2
dz2wu3xUjYgGeMi9jmPssWgss+AGLpQUCZwr5FXjyynbMji9BSvhYyFu/Z9OoxRuqCtglngcqvqJ
uFMMMZ6edYPwoiRouhZGeZXX2XCjQFst2y2oHhnRmyCAh8vaLlvaBbP4kjTIxWQj+GEyOamiFEWs
B0HDE1BOOeTL+W3w+SBijgAVxBboTsCZvRUgJJOIgwCaB/BIFf4wRrlbGbF2dS5U8UAh/e+2JoyO
Yz8RcWd8aON3Wz54JudbqBZakm3jETpKPnx3k4Fc0Qy2VsNDGGQVnkll0/vqcWJ2KkUEG2ZI3uwB
VIizNZ+Apa9wil0fDxycPjm4wOaOwWYMpX80Rt3wBn6yGnbFjpZtvFKSWRpoFp7oFKa8QYy64z4x
SYRNVv8GhST7VUCN9rKLScxhpLwSuqtsq+4468RbB5H7bJ8GnvyhuIr9lTP8+cUk5nqQBde19jSb
7moCHFEUjLgIC1GtAuKWfn8Wn6aGN06Q0+lP3pQSmWLeqG5fhFxUu/M7f2mA2UOEyYxA3zwf7nQQ
pOLBTeIEdnYpjNhg7nt+iKXVnqUh0GSKUb9iw13WnHTQhpJ07zSO6RjFprqMOwLd61mc4Hill34g
0r+BzmP9qLKsyn7DKNmsaTAsTGMOEWVAnEGGAK6JMHJr0S9ztJ3MtetC3Buurh1baSMsDTMLD0Bv
+3kJdQXQwVQv8DIE/yhUUepBPw6SANB+HZKVhVm4gMRcHDKtHd2NbVDcx0hC3PJb43lGt9dO7zjh
lmkB0OquDYY0ROmlN1AU2SSFiP+wsbfutynU7vAQN5Xp/8YElKx9qQzY2REMtz2SbQTG6x4CmSSr
UI2lbzOLGxA3DDsXPk63CbWapZseLzcPUuc5odSgIj225CLmqC/mSNQpgJ+RX4zsTuQgoG90B6mE
B2NZsrbOCwdvrmQpw7J0KGmdo9Npcq0aJVOoyRRS7i46dWIWOUSne8DnbAz0TJvkRyObND0qaH/B
9HhI8KGGzWUDzSJI0nUSWGOl7lgVA6LnjT09QlMv41ExpmsybEtfaxZDBj9pSnARMAhP4IeeFCoR
27TLYHF9fhb/jvH/Z4LiZOD38fIbLE2qOIST7WhbQdxXEzQAziVT3sRy51VJa65jGB7Xv6ohF+0V
2NZx0W5r6AXkJupINyXNzi2SuI2kq5jfXgnX6qy5w6exGazP8TJy0sjJ4Gnw6pDCZbCTrSwwW3eW
DdiASJ6cIMnuvDJz62arbB4ON5rDJ2JAqEmErjaJ18Awo4kVm3SEIrwP4bmqaQTzobcqTRxsRNib
sUCbCU2PnQ8FNl5H0JBPYL7lo0FAb4Oxpfk96xuGP9TJCjX8zELIbd76cdvyHXDDKcw16xgoq3Qz
lElW3RU9hfMu9oxLAPqUp1TpNofFrrPpRIaYiJwfzpVfkxKKSfqqIX4JLz1R1rWrryyABeqa+J3r
3IZj6Ngf0COo7F2Ydd2xFgNepxt+UlB/16OyfbtxY1w976kx7fjAAiBQ4DxX94AvRkEHoTf4uEOt
pHzRlRcLbDBSVd1dzTKaXtdG+um14QqOzuhGMOGNmzh2A3aroNlb3fvwyuuGMgJrgLIJ+jkqbt4g
+JSybgPuqrZoojEYWTTVBoCkVv5wJANybqNJPeZ6yyCel3QR1tKRkE0BvuSNdYArd1FmTZdS2Krk
Tph9KdCeiNcA0d6/Avsnu5LPDleYhRTMh9q7K9kgg98nKRhAVYkUeMp7MVzmnAhUZMltNKWmCVC9
IMLZIT+u7E/wtASeEypFqT6FzCVp4TyYmwkCl0FqMxj6jdhD/GcQQJrgmw9tQPLai1KIKIZeS4BN
hb0PmdQGmQGccUMQDDzY0mZm/NWqpgmgfj30nv8NtIBpvNUNzeUv6zKQvLc2oGkD1y410jGLwLoH
tH7bewTq0zBQ5dxKmMcPkBKCc/GUZE6Ud66BMQN4ZPJ7nyHb7qIwpoEqdsopB2Z3QQzbhPhayqmD
9fLodZ3jbYWOQW7d2LE1DJ6xwQStRrDr4Jz+F6c4H78ooqVbApxou3a49juVqRSOM/GYPpQwpoGi
Y4FHBHG3Vv57Xjp+4uVPygaGvOdOM45pZNEBY/J+KGMfUh0GxQ7qR3kLwROycbD2qOAM8IjVoPXB
3DYuNyF8apnc1inN7a8kCOFEdTPIMhvtJs5doBzwRf16+JonPWvlBsJ2TRNuxQini/Km60B2iG9G
loKPvwUEEjJuu0FX2GJ7GGNk6UmNP4mrWzn6Sf7M2tEN76SHUg9/KNtqJMEmgIfN4G986uDYnXan
ZC91G7Ni2MsiN/VdnLqtfoGak8JxTLyJ0k3id5AsBz+/deGvLhkiOhpumE3i7b00CDKIvGmuoFKr
xgwtzl0uimn6JgXe/+OGpSX3hp1Ch0TD5AfP8+QPAXFvcLdCDV1zN7kT3Nk3DSzNwOHwp8r9E0OZ
tvriNynlRxiOjQhUTcEgnXBdwMuawM65DUf/lRHXK45jN1YFxRZ0QDGEtTlPhbtLO42bZ+v3Hhio
MdyspjxKFHNJmsJRA5lNvPMcfyJoM0H/NKSgwtExTHdgkpcw0G4kavzB9/O3x0JiMke34bmrg8rV
5liNrNMb2LGWMKfPw+591GZY6fgv3IFz6d0QbWyUcCfvGJfNMG51q2CB3RX9mh/YwiTmPIhQQg8t
AcfziPIox9Io98VPEufOJnYNGPV5FUzMqRDgD/huOBl2dGTAjiUi4Ja5Ur+0ZUX2saDyPYRp4cr3
WprP7Dk72b6CpXxYHMDYI2ov65Q7wLdZ4f3O4PPtr5RJloaZJaX+OMDCihYuOEtJ9dVjqhuvnZIT
b4g4JVP5dn6LfV6pEvw0/IfHuZkAoQQphT+RvtD91ybImd5ZkRvcerh7c8jeTzIkYq8aVhZq1yTA
bKjd+cGX5njakh8Gb7WX1F7uJk8hGeA3/jAFjm9llDFz2t55z9x05WsubHI+S1vHwCrXVpN96kOe
+zdBCXmPKTKwA4EL+mWTmeWSIVptnt8N9Ah0gdvBl6d0YVLud99UmV3W3xN8nk2SoZa8M/Ro4jAT
7wEhDNBrFOCdYjcWwE6tcQwWVmbOZ7CejsXISfmEq9wh+6wI/BKITlBJbyR0nFfaiAvndq4dXIyN
NE3LfTQRyhi1Us7fgUAhLyxtyX5CqorP6I/FivTQUolsrhxcoc2POn/qPoaCO7fCh94QApMLBu5E
f8RhnZsNipCy3qqONsWmr70G2pS1fITEbfNddwi/KzFkaeKzw22A/neTug2Otmq9n1ngZnuAFuQO
Aobl0dbGv6UNrubzG3Nh788JDxpXdYncwb4mpTeKyIeMZ4HrPGF/z//+0l6ZneISLo+FE8TV04mo
/9VBwRkI1aQa2Eb7vttexA+BE+Z/Y0UM34EgL5k+MolXyxY4AO+3dbRJd5mCytPKIT4twCeJMZsl
xrjQDYX0hDkyn4BIP9jK3KTW0pdRNGio5Dy9jPAu5sLDXLIx4aM/vrqjQzSAtWXfbk/FgYtUv30o
Uf33g5l4DBRkFKZjzVOebquwsKBV+HiZrHyrhX01R6/nBS+7KjTBsVUTH7Y5Pl5/pf2CrrncLWys
uR4wag3UCWjlHgmwSN+6HGc36mKiX0B19X+e37wL998ctc6l35TaK+yxDFn2F/mpQW2MGwDQAP+4
SyFf+QqIS/igg9a/Pj/kUhyag9TJMJjWLXh+zDLKxl/wTbN9EsG7d6BJBAghAE27kMK65yYYDAq0
EaSBc/1iuZt3B4ILmJSbNHZi+gWpm3o5/1ctrebsfBmWjwD91t7RUXh2e4BIBJvQl6g+n//9hZNF
5ycri4MGKZ89xpAGe0pMW4RwDdIQpJetcR5hJIkK0vmhlqYyu4lRR3Gyweby2KKwGmwcgvI/yiGW
rqG7ljbm7Gh1VayyqejIkeaUh+iqZKgaVG6uqx1JGSmvLprHHLwOCbKx7CbqHnWuu6+gULEfoMle
WGCby/KyOGwk3GGrpxr4EXOqXIQ91BXCQA/3UMbkKd2en4Z3+u6fBNW5Hq7bF91kIZd3nGJQmsId
wHGpD2GkU477B8xsCcxfGZDSK7dN0KIfeA0t3jHL98YmDiw6GJCTqJgEHprpK1vEW1jCOegdIdEF
9jDLH2AiNqbFXVNZ1MHHnBZmaww4Z3wH4zXFhyjLXOHfJB06S/aAdHXIoCVdysY8tkNdNv4uMwXS
/ojoQsMDFX24gslNBi+Wem1DL/2xp3//kCfDc1UYOtbtaxfUQQJD16R5DRxG36yTNCspydIYp8P0
YYwwZ00nWJfcNw2kV5Ko8QIV/KIObJ7gXjJ6/koWtnA4ySzODBOXhPpT9jBSS/Bepjbxr6hOQJE/
v90WAs1cZ9cTgZK+1vGzW6MPegP6pUt5hKqm05VbXY098H1ViA7OClJ7abxZtPG1E9ctipD3xi/a
Ot/5aqAD30hVwYN3k1Bl1U8/LYAEWNm7Cys1R2F0OUqWvXTlbxsWBSCQoE919ndR4xwdO1qwamWl
Fq7GORWgjZPS5PWk7kuRpuVfN6Sj623zKWDqUVAkwzRKRYGqE5T/Mj+/L7uwdVbaVQu7ZM4O8EfA
dWs4Gz27oRE/fTezv9ygdr6f3yILX3Cuy4saLQqNYT09a/DAb8uy4H3EuVff4KWm15ggC/tiThCA
dW5Muj51nyVpyVNc1fUXltpml3o63dvOsuP5ySws05wpACR4B4ftyUUFMshs9UYmwcsvAsgD+iMT
ve0ffGlEGW7w0ibsJyGNDVbeb59bHfhiziLwekdIMAfMPaTBvPK7Y3RQPjVGBgA7VRDfH36iHNv1
NNJpy2m5iY2QAo59JhdoReJ/hiB51Oahpc0G3OiK79sgK+I+0rJ0gj3kZrJBb7wSuR+uCNmz/Hde
1VZMuyzJwEp/DUuGesRK5FgAbcNJ878xsEsUbxPVQEhlyOgvhS4m2hz6aw8+gibqVrfOE0DlyZa1
5lnFzpfzC7iwG+dqcU4AYdGWTUgBwaEkBs3YNK8eh2AYoO1SBd2aPe/SmTr9+4cID9NVxdjUwlMb
zKGivgVPM3O+ClLTcmU/LG35WWyHZ6LhbVUWrw0ol79bXdInFEw7BR6XE4oNKCcO353/aEuTmaWT
7kkd3PRT8Jz2g4DveRrTvzQNiN6f//2FRQlmUR1ubmoo+7T6Yl0dv4gpL/4ypYYvKfw51pKQpTFm
aaSM8SRLk5E8N1mGwi6gQu1znYz+k1cAM3TRPOYUCzBcaI1yZfPFDdvJ2xqt6ipqypQM0AUz5iLf
TF/M6Q5WN0BSpnXwXGk53cCJsHuFfUh47YnG2zWDzi+7F+Z8BqI4nTo00b/kxEFDrvPjtIlMzMqV
y/xf5PokV53zGaAM2lWNT+Srj9s8PoDbVeNFOIAAk7YbD3ZHyRapmGyKrbTCdQ/J6LAmAiW48rIt
ylmEXKGaQ7wcPh0wggk2vTOK9Ec4dGnBNkYhDfkx5R0UzzfA0Sb6a6ZPNoH7GB7f/B2HvhzpNnVd
7RP0FsO015E62U+rSBvgKmg0ViYM/sQW9IoHDjEW+tD4po+nTU4GtI43VgWuEdvKBcMq/dmMsa+a
jcnAHu0j/Cxt2z1zWIyW5fkNtlDKmkMd/a5sJco/5DeIw27xACuOdEo3APH1cb6Np0S1fZTJsRP5
VoK+M629KhbGnVNCwDxlQqs0eHa9of8xtK3d2jKN73IxsEdR1MkulnKtULkQbebMEG0D189gtPGc
ZsP43IWjKzayYcmaHvdC4JwTQ/JBqbRPi/AZ3aZpjBzheke/I8j1be0P+7QLq/fzy7U0k1ncZMzW
Xhja4sdQe1m/HVrAVP/SzHWnCweYBc62i5lu8yl+DkYoB0WtC5fqCAKrdqVgs3RJ/8tFPlxj8CYP
oQk90JcwqykXV2BtICGIGi6zYJ+jiKzT69AjRYlGfjGCgvdEbInjcjXqTMfuxndaf3BWajkLIXzO
JAE5rXJj5TjPUDDzv1cUDY2bIIDaxiObxnolEf+3zT4JSnM6ia69uEnLNvhWEdb67hE9KNmTHVpe
VAXHBgovfn8LajsETbnu6xNBo0mU7g/cr/of6OiIZtz4bYs27dZOo+UlDIsszZs7uDhnVfOFl9JN
1UbHmjj2Cqql3N5S8P9UtQkZn4YHlwEUlUSwVGLDKxAbfreNTdBaHfFODw4UNM9vz8/BwUAC/zdH
AQzO9SmCx/eK4W/YlEaZUW2yDvCHZxLCkcW7Ia6sJ7JNut6KLwixZFLXg0D69HT+T1jaYHPQfupI
Sgs4UvwCXq1/m0KqrqrUISWYAcL56Tpp9TdEjAP3LPHsAdynhEZdH67WSxaO6BzTD6w1V0XnKHzu
tGL1d+qwtLjmOtQXwkvn1CFbBfUI8y3+XHYphMk4rg8TTcasKZwuhLN/wMAPRzQUCQcAMGQvKgaL
y91UfdHUt4qXMAndwiILDSRgVYo1t/iFq+BfjefDcFp0/lgCLvusUgC667RChUapQDxW8Fe7BxPO
6aLANmTlOC6sz5xFZCEwko+G02dCYCe8Fx4VBKAWqK5vzu/ApQFmabTnJG4NJg19Bpy5bLYjHirQ
ppKq+3rZ78/uAOBuypzbgT6rIiPvQQ3ZmY2XDNqsHOKl5Z9dAYFyoXZvY/WjQswAnoX5PAEI64Ta
AdmgAa652XsWlOXf5+ezdGL//fuHDaAqOMjVliQ/UMJ2RBHxKcyrF5QmCP82QeXf3poyaET+5Cdy
aMDpFAOMkZq+7/kdhNu41zyf/0sWVm5OvQAnkuVDDLRZ5EHqpjqwwpfhN+u5gfpxfoSFvT5nT9Ah
TsLRq5u3YSwy9uobRfJbYIYd8HpFUSaAX7lp1gS3JS8AIr7sFeHOXiqunGofYNjhLXSnsL63UzYN
fwqbZFv0IdCRWNn4n28cPudLJGwI4cns2jcoDZpiVzRYpj8apk9uGLkObq8DNOFQUNie/5ZLw50q
Kh+2DbotEwxWLHtLaCvzK3DMEseLXEkS/shQpOZ3JaBP09tlo51W9MNoAJalnTdO/RsKn277NTNT
QZKt46Noc1J1GaHqAQ3yEFZOK8fw863C55LaaWklaIhKvXc8IE66SWUmT1izAbzBfAc9sMG3kD+Q
RfHLjz2HrLHqlsY95UofJhrCLsKjmQ3fqiAuTHtVVVBQe+5hECbGa1lUOgk3JsHsT0z9cQziC+d7
OpQfxo17O6XTpICghKRD2O1VVQfAy4KJ4NGd8bCLoB1QtH3xPrr4t6vzy7o021mwHlkGtR+tkvcG
jKXR2cIbI+MPxMk8mAINgTgRsfDBO7kHC4bma8T+zxNPHvr/nawPMANzsyl4y0u0zm4MZBKTAjTM
bjLb0UF3cU34fWmgWTC3JECG54IoC4E6VLcJXI7IXmXAzkWVonaNyPh5FZPPeRYgX4MuMmXl+8Q6
H9jkXlYcDXE/BPg+3CduAK7zXRtnRXkf+JwAlnQiNlnn5fwqLoSCOQuj7E08oKau/hShw8IvMNDT
GYuEK6j7gra2wbWVyzAXK1v183uCz3W7eSeanosxe8/HpK8iwkcgneB9AAfw8/NZWLU5BUOk0iEB
SodvPLMq2dMw8Puoo2nv74teONnKPJY+2+nfPxy5opPl6EG04w38kawGEskjtL5JkFKw74UEluEq
4z2EcFeGW/psp9l+GA63ewLRj6r4M2UA0d6HNPVgClLxkjRrqs1LH24WRMJcOZWfJ+UflqAP/1oM
zpRGRZhqfc+ato9359dnIWrMaRRF3rXGNHn5LsOgEi5EjwVcVzeuC9ONYWsrUf4kdenCnUQB8rpG
vVwadRY03JJIEHi5ec+NgrFBxCrc6uHBeNbJnX0G+0bSAhTX9Ymzhwem530/P9uldZvFEDV4Cs0Q
Vv5BkjYMT6pmdQcOfiPXQv9CBsjnNAszWkByuzZ+E2Gl0vKqjuMMpEYPHY9iCz0V0tH7hCWGgx6R
A7H52vLJ7e/wdqcu3ZLUiblZOXoLk53jXRPrV2GcdcX7KROUR+IWEEmL4pz1yUrHZ2mEWd7ieMqx
vuT9O2+41Vfp4PoD3spBqRJ35aQtlBz4XPwb1Yac1wOsbCOeFq4zneQcW+be96lNiu+j9H1K77Mw
CPPxAZQtXHnw/uT5LeGaaWenWoDu7R6mZnmvoKp6yjZ26YhHTRqZEmSrb+AKSNJHA4gfPNmiOqnB
RW1Y33k7JZKk0tHUIFUZN+lgvRIojrrXOduGYEK0V3WIiLlSUPpX2v3/6gqf6497kF9padHB+bNI
SFm8WT6BeHMwtGvCRw8K/oGzC3oB7a1bn8Mv4iZoEub0sFlnvDZbnqBTmURyrGr6WMOUJ1d3sB+E
Qsp1iWrulP/NUZE1/XYqsqLqIiRlzvQ81L1qYH3o1krxK3Dcp/GJlaLS9bFJwmS0V6F2klJvVIH/
fi3gKd2y75R2nLYrMWgheM+hvwNxKBaxasCkiBO0lMH9we0OgwoL/myzI20TFt4mT0U9NSvJ0sIt
z2fRtYNBUZ8GGrsKUOnKLa9I2w8cRaYRDXS5g5cRkiZNqWUPsDfo+sdyzP1wzS/rX73ss5We5Wpg
wFfIODt7D3FgnX3v+hPp6sfkws1RfXF8WZB9S9Fd4E8tyVnoZ1GX1U17xeHmzkED8E1FxvsB5fk4
vQX5CPZ0G+Cmxy7bjjSNGTeR5JCq0pvScRWv74Cmoao4cscOuVxTll7ouvI5e8doEtan75ZEAlpp
w/Dtf4SdyY6lSLBtvwgJB6ebAqeLPiIzMjNygrIr+tbBwf3r34o7fNLVnZRUUlV0B9zNtm1bu6ax
qIo8tr6pP3pJ/EScskY683Ox6tt39mk0LlskNzD4y1Ce1TjYYbhOu1a1ffPBIYj6oYymxFW5wn9W
V9dFuWv/G4OaJ0U+yIAo+ycWLSSYkRTec3kM3xTLaYH+Px5GT/6vR87/d0sgTI8Oh/c2pSVLXl7b
EnCfNYySOm//4rOPNPFrGXea2yj3mInU3pQ21jJNuUgxgKe7EGitRzedgl0el6gO9OLkMpmiYGpS
IpEC05wwRfq7uH1uguk9qwELySXX7ia0SMexKasxK+px6U4s6df7fZf4PQaHeo6D49pUJcboTMmE
8jtD2djMcjb7emy/ZSzszHpdMRa1m0ZbHBRLuoI12xCcOxOrKEMTE1LcujVIXIjXzqcXYKvbTb2K
MAwicVctotJ+uvfBGuwZH0K8Vuk6UHxedB+o4kNGoVfKbE/E7n0ctHasLAbBpotTydbJYXI2ZVAK
p76NyQQI7dgtvNts3fX11R94NvpUka1nyLtIXHOwLOUcTdxcy912ZebGfpP8d1Rqd+3ZP5aoPffR
3iyn0YGaN2WqD/2oP/k86Qa78lYHBev7SVU16hyAED2e50rANnvs40W78+N6sPBm7sKgGyV8hxEr
8D2b1MP4Ux+s5zyz/9rMQdqzmceCkvTK7aVzm3i4850jirkZRvbfxM2D0e28HqEmfCznGwxCpEZE
ujOv3W7XSdwYM5j4j3ELzpas1s5afpMof9gXnU6D+R4V14hPsEhdmu9eXxFmnI/A/6Yv+FXi8uYH
EV6Jq2rYtS/Sw1YmYDVybfZfhWHdoUn9MeS64a9LlL3M2kPE1aNTesxuWUQKI/PCflcL2brssY+K
bEeGiR7YtNq6+y2B9/UNXkBfd1nQuWt9lZXbsAYVy8IEMl2PYYvhmw9z9N6FjIAfRrVuU3gmnVjM
p5Ueb+wzHxzOke9rIso241JWfJ1RYM4scm0KSBZsX7X7mo1JO4VOmnQ+i1MWtEjbI5Tvm6dv7FC1
lmWqyhuaFGe7G5/aUW7eb6m6ors60VSXPxvWPpOvxdx8uoRlS/7eM0w9ouOdxMcgk4bNGDPaiNXY
vsk+6fVzIfhk3+JgOqJfHAo7sPYScl/xR4MQLpazXTW2T1hREL1CL90kF2qb+msVB6/HbGrXXLgj
a4lie5hlaC6qVyi43EUqtPGtcbckkvdJUTnNr603ZjiuRzK2/Xxj6pC4uWbM3El2TgMHXm21QOEs
baBK9aevgxlIVVzNtT5TeGDZzPuos05aIQLaKe23HfQ6q59qilm59Zy6fjxWb3KTky/+Z9mtF9Hk
hvm82RgHCIa+bjl3ZC02rzuoTNfPO187MVRBuM9iSfVKHta3hCwBku/Dntd+PQcQDRkVdJ9oK5CF
pqewIXac8UKKOQfsfU7HGU9n41FVDNkeFfV+5rhglzdjmKUOJw1tOxjEPY6s6KT2ZoAHWu82sY9r
N7rjk2q9gac0Top9+drKThbQ7OnMyhfZH+RQTjVy55K7jZR1nIaG/d2nqSmZ06U9+4leQ3SuK827
owrNgLko1WYu01H67Zd1WRFTSK8IYNW0jtmGdwnLxpxD/9i3U7NxenqZdra6XLPoANz8VRjVIWgN
5NOsabPyEk9nb4Mc+Deq9ras+AH8aONwnCLyMeasD6fD/69c3W3WWdnNXpSuK3LYxgxrD9j1nZhZ
q3zyKgliCumdTa67kj9TnFkRs1C5GriQH2FQQkxPB3/f5jlr/KOzL8BFpyjMDPtaVPde1Ijlri0k
wIG0Lz1GE5mYle9eAXk77CBVnpyfA/IIOlbmO68c/k4HiuAlIcgPOtQcTluzpIULePeNN7RYbDpU
JlyZ1++g278zre+ip53ty+nWgBXVrBVHInB/KOar9avX9E4U4NYb5JCXQ+Qsr0nNFi4U/nHjITN1
MPG4WjO3f7oJGMQ7GLd2LFjvIfryb0gyJtj8MZ694VcDN7Kaz5yvMLnDbvKHK2wpT+Ru3fXR+7wU
gTkHLskT52WtxgENvkDTQBuul6VOTozj1+rKRSfkUxuNUR1fHN8t4p8WqbBnK3fpXOfX6rHv417C
fYyb4bOLiqoihYjhuhUfPRfoOVlnT/xRNlbABkuNMzHlwCJ0sIDnudm0MMxhrn2sYc7fB2sVto8t
8br+d20CBnwnloz4qNhzlzOLmIhyewntJKK5vw+dxTf300YN/Z0PdRv/jbgAuZdj08+P/jTtNSub
mHO/TU6lC3MaWVjab3YMk6nLS29t1wtdxyLc1I0cbjYsxWXwow6ncn/QDBrla9OMMvlCmetPXepD
b6kYHcjQZ9GDUx1/UXroWe9zOvlbW9074xgMV3fkZfqCJl2b93VVrSIRADhVu+T4ENA40yBcq6bJ
atTrwMsDL14Iyel34sFPIubdVTzfTdSVqaM9G0EdA3d6s1vv+KdIKaPey/JoICHvsLA/11eDVZbv
3KHe8sQckIMn5cOFVXpXDDbYxVkWoRdeZlDEwZ0dx9GJckzi3audXH6tAU6gSr1q0xQiBdtU3wYW
eFtFQQArFeHBmiHwT2vQO/WUckVgX861NEsVnccN3ndy7wSfcPBh7TYe1r7tbB2xIRWJ4W/tFdv6
jZtlrbuT+Pzq96MVffPbKZuuaNLG7/u5Ow+tt271xbZTz7vp+aOIknNtXT96s+3i86fAbte1/5Uj
S093Rm6o8A6BCyt7qF0CQiTv+631PgSPNc+7XNSy3a9iXohuOzpu51M0c9//PWrrSOyH8SfIqumS
ILiJWSdJnIc9M8/TgIqY3IPvqeXXbg6c+Z+Jgq25rg1TmvDcr04j35NAbfNlP5I5Sb2OGcfDxscy
nEPOafUxT8Fcvmi7QdpLo7KB34XxP5RmT6m6x+WRVPVY3fO2/berxQleCgHSYT5bGbTN70EJ8wCr
1+zXcF9EeRrXqfQeFegtcxIBk+X7mpS4CRdP4ffjmpvNqO3cQz8Q02vBW8QDsfEZT0+JhIVlr2sR
KDOkPrmiAhhDZJyOpbaCLfq3TxsSPBlaVKk+elE2849li4XSp7gSpitSAuaHscv8qi/EX08fvQhP
8ALJYk7nwWBtyNzd6DIkKMlhifqE3uyP6K5CJWjshxeN/6aWYyi8NE3btOYeuqzVU+a1Drkrp15q
NiIfSXPrTHkZkkOWj11VBRQbE3eYtilxb42dL0Ko6vCui1i0Mz/LLTbhnLPGPk5D2kyHY761hp3k
X8wrQOXkG5u20Z7ti8F5depV0eCc3MTh7hWvGccz3WUpg6GZMukSgsl1yj/9f7glZLPd7Uks7cNh
ncj9auW6NMi8fuOpt4YUmHV/awT3cpUFGFUTdXWqQrjfqsPOGzluFBvdaZvb3Re3QrWJGE91PHpk
FkDE6B173nFfHX93l4WeMQPFeXTrF2YDolyvknu3KYBtmNG1Lyu9WShv8dp1wfSWzBLy/plln14v
1O++cO82p8Gnkjo4M1R8JVdnBMvFhgaPa92YI9cKp6zObOkOG7WargJZnHp+6+57Zb3F/ymOcV39
VM7jKK7VGHqMPzaWOXeDM2pdRJQmtp6P97EZes+9A+0+9PV5leHg+0Tm0P+wNDZVeu3SvTGBX2bb
pmUSnuKQ7NcpWyMTB4TlTnpl0T6Xce+TPYj9yo0Bh++WjJ00UANTqHx3+0EDAEgG5Ztzj3fPGVJb
4Fopbxv6x5BG/bT3JHU0fuOrfDWmLm22f9pIc/LMjmG6dAVFm5e2RfAJbqVa61T5gJKIvfgZCMW2
fJjGsrjBaY2fe+E3Zy0Da8a9oXfdrwVyaviz9OG9PsUeK0cBmAq3i5OU7heI7Q/ayC2ovnK8edSG
7rJF+pWgaMKE8nGM5No917y3IU1W53VOdBsVwlWIBydyg+2jSbQuzs6CHvftgP4h7/DwJvtrGHXu
cYrnkso/raQUEVpSaadppvwLgbNdAm6c4ucUCos2eWBnJOgI0DqcMXAajMrsl2TZJh3mBRSRrr2O
ausFEA1BtVGzetQ43u957cLyj0MFHf5ivtY6bkZZQlY3lk8+ZEjYh65eoHtUwfWYvC55p2vmSUmb
Itjnp1kFs/xKJdMnF357jqBslDzCnNVldQTjZwqIs9+FTin2fAMA2eTrlKzG/6eIBqW4r9uqWs++
HWfvJdiqsYyf2LfgY76ftDep5W05pBi9dA47mAZZqfTs9Y9QchU8KFfEc5252/Q/DsoE2XB8tIxH
nP+mzTXmFDj74uYytJ6a0wX6iHUvuy70+NpzEm285VNIokeOQLn4YQbrUEYqQ5uRHf0mnlokAFHa
Z39Revs+B1HLHx9XcrD72UY1Fn2nCmoxP/AtOhmcC8ebh7vRm+rtIWYrF+F/sLp6UF7sDke68UhE
7nVgXip4n6aehXzr+D7A6D2qp/nvGCTH8jjJ4xOmnzSsvM2pq461+NdtyUF0BmzpGa+36fxQPKLH
LOYPjyggH9gkMTdXaIqBjDqQO3N38uYYAkSGXDXGJp/coF/uIo4wvZ7K1qWEZdZfHYSm9OEwVuAn
IuaC10lYLMsZRhs7/S4nE6mzN9hZPyE97Aj/voqpvmmEKI+y0F2EOh6WvWpMnXF3lH3w3Lj+Psxf
dw8xQmRGEWXaPnPPlySyU32P4XDahAgi947c38HZzsKD0BOkbazJJnRSPRqLctQlla6S1ARsIKjs
CPvN0H0ydffrC8btyk9OjmVZp803jxVLKuqFsAz/ui1ECzYZvxN6DeScMTB/E7HimH4nW92ZiCNs
u0L63jOHUlk0j4lXHXJMy4a+597hIfBwHVZHD8pjXM0kvNx6/RF9Gd0GFbkGUO78te4Wc5BtHhtw
J930vv06wnQJEQG8nbc0DTZXHl12LKNOnthUcgpGuv0s93vMMtH+4SzCfgvwnPQnp+TqhJtEFbld
8KthhTbsQG+oAirGco9ukbgfs8eGyUfgmvCz73TqYc/aNfQB2pZmtcP8MI9FM72huAfrTa9RuHzz
IofcyhdFxbh+iMbDyZJ3xaDslMcRR9BpAKfYd5faWy3S9OZMUIvsxrKaZXk+ZPkxX6YAz1I2ipU2
dqencY+c7GY7+HfkrpKyp1UEHS6r63DzrsPmFfJ2kOky35U4Cz1atmVt1vaymiKau7sOy+84v4TG
0dGXuokBbSwMUyie9RYV80ewjYc0KeMjEcks4NBUT3HbH3rLY59X8ey4c2B++8PMVZqNq1hL2tZm
2mR+SDK3jlwtnHnoeI17FFSe8e7ocwQ1Dr1r8hxj/sURT52X2WWH2JYhMYaf9TTGmD662knAtUqt
ZYz8u6J/Dw1Po3AjkfvCiS0NxlKwSngLklIOxUnrvRsHmgFemhVBfih4bz1wFKV7MqHcw1sRRSv4
g8kupMLh9W6iob8Sg+BXQbofTTV9uNUUcRLxti3B7x26QGc+A3ORC4+UFWKvf1g9r3HKn5tIxqG5
lX07d/bX3hTC9t+SMWTP8+rWU+nrjICegpMujPrZX8/wif2kujDZiYneAVdREl6gm91L6cadZ7hb
qhOXuQy0+laXvW9UNnZdF415YqJB3pl43w12hNALfjleW2hqI19P9/1UD/pHzHtiL4ep3LFPYYJ2
nuX/wypxasuuWlROx7IdXxKfgNEPdFjdEwElZLwQ07l3ejs5urfyMWTeO45nL45gjqbFAJsvoymY
mzkDWRKvP/yjD1foWPs4j2917BTdP1X0Rn3E8ILar3CyvZpgtbFRKo1D3divFfpzApmyxGv/je25
cevTCbdyleOyYHaXzk7wGas7LLhUb2viyXa40w43tToZ6uQkODsiXu16LgO+uriMlYUKSRLnUUrR
vc+TJvH5yrnrNf6F5MlGHCelm22UX2EE4Sc9LQcukt+sJnEgn12O9ejdo87128za1W/vZzdgP+nM
NSfq/8bu8MvXglLyyJbA7wizSMakfy270pNrNtSR8H6Zw110msx12eD12SC405i3rfJJ1qZT5ovp
mUVUPiNTTVI/+hr03U8Zf5oB6Q9YwHoYNP99dZnbbQ8updyOKfpcXWuS7RIlU70rhG6TNJ8drOag
15IPAbWW+0eb0+fjljzNblF3d7IWK1rUOMCumk7kMkf9+6Y0jUF+0A0VFvQXTQECn4j7r6TsCedx
Gill+5Ndg6l8LMetdgImHfRbydkGYuBDj3U7bZe9pFSJTjuqIFegsNVcZlR91eajOAlcFXfrWmzT
uaHTW74HJXzWh6KL1607+WGHFJaDX0q86AtPxFD83kFDDTZrXYiufRoXITr92ciYRPKU+tfIMN09
3ymzjlTfKt862iqMyVvYJReQmgnPZDVsdUHv5NVd9WwSn5WLdJSlTTISzz7nNmErsCpN+zbGN7ty
Wf4YlUpw0/XVYMwjfsKQ/sJpjzZ4Zom0GG4Jh5khzHLiT0M6WlAk+oMrM4JmFhixBPKk4sWue5ro
MRnupGmQ8tMNCp/5K+ZKOX1mK/At9motctZ6XopidvdsC4GhHBmTlqAPz2iV+7Je8dvRyGVm6re5
v0DHEDF0M4YOx8Ki3b4M+uIfiUe4tN8qI4ssVMdgm9sS61nYl4C/9zjkyzqzwfKhl5o4koB5xyTc
6Vpj1vyUAgyGyLL91fqBfKtm8LDHZQXB0063pLHh0t9In1Or81JHidDtW81jt8j7Uh/FFt94/L0D
gTUIg0ST6SRMpJvMp9rwvTE17E7Z8iEg0WhvZLqw95fYnr8twR5r3s/OYsdsPIhKcTjXyrDzMqM9
r/ROJOkma3uG1yWm8EfDGekg363tiNMLKb3Xib0rdus568VlvtrGF894QdQ96JlFHtiJ9d5XXroT
94IAi1RC8OVDWcQ2qh6N2mUlcuhfa0ign7e7a/FjGWKjaiL94gmoGwEqhd/kW6hn9meiylJQnNwK
ife/DhxbIdOqKEX3l+6ZxzgdKD+gqi5ajc6ehdpp+BptCVvyWRTO6G05uUoRebPuQUjQvV4m1ZeX
Ui+heoyWeJPFvXGOxVEnr/5UNu5MsLreJbI+ZVTKgm/xWVDscVfS80dyLEOU4BJzfFbE5KOA6zug
MoJYto3s2LNMIqbMedwYswa3Ixq6rcNI3BczWDWmnbzLzPAWrR/aQniDyTQ4R96Mchca+WYpF0X3
V1TIdMQ/B1DTvxbLGnhvfgLI2cA4qkrnho7U7IR1y76c40fbuLogaHleE0UUMas/S5tNwzD1f5i/
bOH3VSqWos9NOI/h88pUifMuWvddYVAyoVjVeQ5VuM95a5EFDqRzRI3PbPYhGG6T6VS0cAe1c8B/
wSEBP5WEAD7OFOO8ar8HqJbjdOGOsLSstcSGfuQBSy/tGzsUvr8iki06+GedjrX2XLAPQVUvP6mH
013bOMp+dcdhVf6liptGPThajvSsdiM8N90xymzxVfv6cMeTrcVef0nUuG2/RvzZXUGLDFOvPEnt
DCGE87VShfkDb5774oe79dXu3akKyLl4XKHxLMVbvzMMsoYnp/bc9ufiFtMyvnhOuOr90StxAu0v
a0L92j5jX/EVAvoBWDPK44pRKRvLBmwfSig9nJaZqhpKNQ7eoXXtQ6cYxRUvS7FHavvXhPWy6XNc
YpYqTnSigI5Aiw3hiz3KZno0vmyD8m3E2QFgL4mrunnnOBTbAx0Dylm2HYMzTpyeeyCrL+6C8CTf
RxIWuzHz5bSN62mfPOyd6THjK1pOXMMsSqW9Lo/ibm6WZe0tTlfPdeb32JWjN9wvjH4SP62qEk/F
w/DJGKxyP1SO/4TeRtOQM78EwHhfh1Vsf6ihX+r3klkBI4aSpdmkuwLab93qbl8Ve3tvDj3JRN5C
vIy+ck59UMwDAXBOgIQ+6dnOd2IO+RUftyisxy92no+6RyRXvn+Ferb2kkahDOsXf5vrZkwF+7Ge
f628tuOWXAaDPgusEHHJrUQw7V9mx87eR7jprfsNthv3Z4rUXi/v++5zt57GpJGwDbMoke2BT2Sl
jvX0ZwYyZfab9te1G37yFJqj/je0iewdEMjJtjPN6xiixDMXGnPIo53hkobbYG+REyi75rUCaVa8
oiEvgurUCQyPoIVo1ajRXOMIl9P+tXDZjnVueDhCDOncxd3xya+gbN6n5ITlsVydXHXN0JZMaqdJ
MhCLxpZMrWeCTj+71Wlb7HE7nL6qy1TFeugifrAFGOZ534ggTV5EKXh73BNVU1l3rDrWah8EM74t
bJqIenPGgZ9pZllwUTPJS+oDeasqdmrNpbYrU6ns0zTcxhlY/LbzSMJqSU75VwNW3MyUl7i+m/lh
xCR6ZATQVHa8VCMxB+054Vs7MvegmRfVTkuK+yF8CRnpFuObTSY8SVeG+15YvE9ja/dXVFM56Zdq
i1jvPctV+6O6HrxtEz0569cRIxVKN5Bc411p2comT6OfNw8JHxbRdm5wccvtTWsEmugx0to289UP
oUoObwIZhgR7gXa4x38Wl1vOfK0cxAP/qaKClklL007Sc3yNtKec5tytjtubU9UTGoc+trNn1Oeu
61XlCKFbu9E/jTdH1ay4QpVk6hLVFXuf2BzIeEd/3u3xq2CUx89OKU+FtvPgJOymzhiQbmrVKmR5
iporTOe+2yP3qatXs0YZrmXMw9cg6sNyeY+46hY/Z6up5WIp9mD0b4y3wbDxZDq+nTPFpJTGug5R
bIcMRTFCB6gGxsi/SIgLneqm6ZHIUivxOJTj1XOOaWrvqn0e5XymlR8m+6cU68Y0sT+sqF/s5lNB
pbFa9LIy7Q6HDs1uDY+p3b8EEQouPhDeevu8N2Jtv7mGUTJ7a7wbzHNhJsvYz8ZKtM5+mvUwj/tP
nGKVP3x4Czy3MsecPLYHgit9GkfM57/t9ntdjsjGfep7diVSMehF7RJPjILfFxjPamxeF78Eslqe
wiUIR+dnORWMKN8ntZdDTMmqwg1zdYd40Ztb7fYVzpt1n7hc8kWXg/sN7BbzsHzXTFqSZ/ZcZtZg
UgFcuDv+ANYL2SO7xp6zDN6Dj8zI2OHE/pgnN8R1XbAj32bwn5fF+9tFjI/adwnZAX9Fi0pa3g/B
mhDOi7EGImltfCDjF1Fo0Ly4GrTrma+z2BI132lvR09Kl6BOitQajWuJ0VHE5fXoMsj3/Dc2smIZ
XZWkgsMw5LhbAk+5J+3pW+Obpi2zqCP8vMhYd6PmgbxdU51eGEMxMLmpMG49L4NSW+qvjAhXE+V+
qbzxPAy4eFrEn3ZPHuiwTNdlKCYAM7kSm8EfTi7HrrlbuZ4Y9Eoj4BJk+9xzE/tJH8TfgyH2khBz
iEjEE7XNXPe5sLpXX1w6rKn+1hxuk9xXhT8z4Kt9phGPjPFdJ8hHiimaQKrJBGKmt8VTialJEeyG
vBDr6jhrJvj6zdNjGcVp0AwYg1KCCRwvLtPOysK94RWhbL0ARnL8LXVIDtR/IklZ55/aSFTz7aCO
qybUAtJ1rtxPs+ntSRGaOM/qxKzN9lN2IP3Gr22x4LBIy7Vyjv5+ZhbRsa9Ysv3mPhE0FBT6S0Hb
TDmQKRIqHf3q+94Ub088GXrh+3kI3dN1tyMjt2uFpuTF2ZQ4sMN5bBGfn/WKjAvFcOvUgrghx1B8
7evFBadkOz6o8Q4/iIy6fChCpnOo+b2v4ydHjVP5xGnQC8fPmrXu/QrwOIO04SeeCBJCHwpf+Fzg
8HNh8kco9gxAvFcQSW38gOoU6Wdb+5zmPxlmfBobKt/F3pEtNDVu+VF3fh3HmUaJar902HLikZ9u
AtqXhzYUIkk55j3z3uBdmjus/qw+e/g/KO7vmiaO1S9vkI3/e+vIu/47k6/R3cJDFm13T5TA4si0
Bs1WynPXOpJTqXKhsg6pQF6qv7hUzjTDRCGV3bcoJJn7gTmco268laX6WdU6aL8tx7yFUQoiQawN
r4hT+4876sd0Gb3CpZ4P6n0mPWXiulCnaRib6amyi3Ba4L9YX39IQVgRqqPfjc3DOCeAtLMO62tx
le06mQd1bO5yp+fOoSOvBbkCHy3Pp3RO0ba7R5I2bT1J57LXB3/fveHnObIBmyFYHwf5wT85a9Ns
/3R9lPO/pj94MC+t9JhO4zYp+u6MSwpQdwYDu2/ewZ611JLdNE7h8xyIma65MZPnbvlRL01/L7yj
Ge7soKv4h5iSTn4BeMmw91Kih1rv1Nre999oo+s9xq7L9i12OEW9/t4dYeu/HXVnBTs8nYyfk0A6
h2KEoKLpl3alS61eJXCc+LNtBe9FJi2QwxQyxFG+kEIJaDqbwW7vOdMgh2yaGQBZ8Klga7c8MYhw
/PjSO9RoFysGr/5haxSlP8jLqJNZAlK7BWHAEre8b5mKJdupbOoFbHpULMl5pCU2D4xb1+SVWkL2
gkmrwP1ADzDF4gQmX7rNbWL+Uf13sLTbxTj57FT9w/xt68vIfG44Moeu0dcQ9yITfGEpq4GWHzgu
fBoO82m4azq/dSF1l5ptLhY3iI54CM2cUJGQ7VbSmtIKdjqTQPqLKIfs0fu5bNW6kcmFY8/cKHXg
xqteH/Zr123+dlGUPcd6w2OoDBkUTUh4XxNNa22zRB9h8iPq/Ll8O0bLFsddTya21peWw5e8JFGq
9Qnri6lPDrMaKtXPYmdLwV5160MbeZatAiNWPo6pX1aNNUNbI/+UFbPvKA/iOGx/753dpxeqF4fn
au+qsX114QuGBzxUith72BXjrk7q2BNw3tsku+EfMeS7/tl5FNU53VgU92fpJwjf3IKL1yN1e3PF
dwsYvH2O8fsA72BYVuv76tdYRxzO7LVPW3u4x1kRYACuHUUFp3RKpk5JMhfqF+JHSmaWks/Qg3S/
5DWUQEwm3eZO7b1OCI+FFbe2dwKIOdGwUdsApnpARHfcl8SZGXL2s+uFFJhov/t70lqZvCv44kWV
8UErdCKmuRDJU0G8i3nVn+4mzFuzjxKX8rqUW5IyyEAKXTkqx0ybCJPcbayg8jdMlpF2tnQVpu12
vpUT6OcB8+PnRRIvdVzmk6BeuXnE3/jHuWqO9RAnBshiAEVed9zaqYUPLM7DGuDe5QyCAPJccZMp
OhAdRL/3ceAyT0V7LPoFZXR2/5L3p/gzhfEsKajHcJ9678R5sifnmQE8GNuY6rR95//Q6t74IWVw
6ljUkjPNFOKCz8VWY9RzICoFeRc7zlGdtNnEQNkJn815khUiGRgP9MLhMXHc6v9RdybLkWNZen6V
ttwj+wIXF0NbVy0A+EQnnXOQjA2MwWBgnmesZKZayKRtaSfJtJD2veinUmW/gz6PTKkzossyVUtV
lVlWpAfpE4Zzzv/9/6H4zApG9vZ2aIZlftItBj62F/fseQn90s0rxt/saiCOGPijGj4y5XTimVbB
TNK9MBWio0H8fH+oModWbaMJZ1gPVEFzFQd1luWL2ldSGf2DYSA2bTSNQFSHwpcsvjtueslCAhQQ
hd6zmgBX5tXsmnn4EBaEnjz2dLXdYek563tW05NLv+/Pt3rhhe0AULiNbJH3UUCyfAcuS+4OJ1J1
7sEGLwztIt0sdqOXT8JFI72Pm7jKt66hRZw8CwMu6jM1TIDJiwMEsHcnhlJ+HJ8TYVVk6e29HbPb
gXuvyMusOTTu0JpPUR1bzqbsEvL3qVVFcoD7j0ilIJwkE9GeCyVp5agKXWFftUmlIbQYY2pE6CxZ
GX/S5Rk28ZvSlt0mLZUxbMvFGMj5OkubdeznWZZxdDpriDbuMe1DffDms1RG18YUbLmCOoqGrWzz
Jb82Rj7WI4pb1zwpp1vik0OK4bJX0LPaKSI5LCMorLOMpyoJS/l6rrbWmzRz7P5ohhDUVzmrX+Sn
vLYnsR+tcRQPo1ZX8bkrVubTNJD4+4mldhVvCr04tLbl5FiLjfWlcRB6hNWlM8udp3m0vhj6otRW
WqXr3rBgIc4+amHKZcOzqOAjiVKQFxCso1tM0iO1OB4vmCAq90HFlp26QRJmS+Eza1nWFLygqpOH
aWX5xO1EjGX6sNgyrbXNKu3UFl5p5O30Pk/9kL24s8yG+7AgLWOf4PpVZdBIshVZRTQwOBjxO6yT
ON8mNLn4a5lW1cFIZNy8JWt7XlhiWYlRKADBLAOpmrDPKmsrq1lrb0A7XKf0LXOedJQPCOpx8BdN
M+YTSXozIERFcdUxjWzbjE1HuTbo132jjA3th/GkgB6qR6tOaAfhsoyKpUe9Zig0pFo6BQO5ER2g
YGt12DxnNn6xyKty1g68s6SkXN+s2LbQJ5cFfXsuC03gOGVyHpRwwvNrPYRTUCX9sBN93d+nIPLG
c6stc389TNaNmFirfUF+/lyUbKIKtfdzazNtV9kuemAhFrmFT9c6TlYwGSmSlArZMbFLa7PSqS7s
TgFKuU08ssWbtuNzU62Om3lhDupKM2TRMJsIiesSHrjIV6XazI60jIu6l6q7JzE9WvYac+21C8o1
YqKMmOhY1+5ZxHmxJ/YBmgEQhRFVvtPpcu79gY+kvGkli0hyn4zmfo08CEOoG5DIpniKuMh+qAdH
fmrjQsVXI5PIqd1HYy/WU5cPDGkDij2tM4LY7NL4oU2WhHS3lHM6RAWRbO27acXM6HUrRpppdUyH
liFJ0KvILu7MkqJt8FB4sAcE/ZrgkWDnC7Rn64Omr9Nb1SGS+gbekRtI2ITCuNxhBs1bktvPeFeh
Urp3P5bMZM7QVSQslO+IeP8dC1HC4rOzxJp47NMutp7JrMwLiPuxgFpEpc10eOGcmOID8/iheqFi
zrslYIQPnraVMcPbm06PNBF+cBC4z7lFULhDdQmfqLf1thZAd2x9S9hMWm/6cq7kh1EkKDKbUC5T
9m5PCV2oFycJigp1DXOU3s9yPeSmU0JBR5CMRmHp+z7q6WQudMPJrfrWzFeGb74O65Ff6bh8xDXv
0l11nkON4maskm45smGySNb9lGvceD3cCC44cpSVVWP6Yd9UXX4NHWsZX/CxxjADEJsJeCzR5XYa
X2XUwxJ10CjCMb0OLSj71luJaS9v3DZFq/Yx4U3xCbMCyfi9CbdQb5xMgJR6M/OnvPaQc+x0p+pV
WSfB6SIQ70HJtA+Gy8juqLSuF6+kKKZd8hJZqyKN2bA4z7S7ZTAB1Owor+crC0t33D2yDAW08MNo
IApgCsiRo9CQBYyfj4JO+RoMThYOt+saFunAzH6SNXtYFo3klQMkU5N0R0xCffbuTmxMm7eNntT9
pmDRUbjua5hws0bDopsjMr5RUx/0ptBGLXAV4dU8lMm1/kBn3GujJ/o2ti6ctQHCCsjzcYvPNdJh
FxTtPIvGw1nT2s+JnZTrvW2aKjJ81WfT2LwmVZgjyykn1YoVMwvbaE4Tc4b8RGYIXlTonf68h6Qu
i6cuJg7yZUnssL7Mtdqd32kl+u6ABF9FVWBD/ceXRQM6+ZY43N1sb1RWNN3oSHqcChaYcRt60YDV
TwvaNo8KnsoxYvF5oXKWgno6nMuW410o3sfZscJdLHOZR6CpsNlWzuZONF0GZBslrrUW9yEEBTWO
E8LfP+e6xoYjb1UGdNLliuN2emSjsFlkgXBczAKZFWZWFViYFrLmsmdslfZvJeyPTurWkEZswZqX
pJJfjLKFVQ7ctFYyvtTYEjN+6Jae/CGWTOE4gJMskVKTN41J7OgGdd8mn2VSlyxDxo9gzkCgDKhu
waMGUV4MY6pbi6+60uFSK4usmzoMjThWXvJ6jHMFQg17U182xgrWCX0C9fhRVjS5zSltJUt+d1Oc
uzAOHXgRc2vk+Rwn/KzP2aOTxnl8x7YqWz5pU08HRsGeTuNkembM/L65TdlkiJsF3gXt3XdgCkaM
ALIp+oiGyGm5pJk1C+O/uBQw2A8mukozukTEYhHiRkAwyyuTLXPdcOTKOxryAH9kMxaXYl5vGVyF
g7s13Fz7ROSgSj45bUyS+qz0xfmYtQw4hD+afKIvGjqksdE7RngAjDHdX+fNsWH0mqfjIZ0/KlVL
FRQ6DIYThEN1PuVbS1/qY+90a7V4ZudW43EuQbayIOkZZyl/xcppGUw2h2J4SllGJEgY56URUWWO
BfqIN0urF/sunhTWbgvAoLrGBVnZpF6vuf6g63PS3GYpqIvuIzjQQ9MZoYT5rCIeJqwy7hBHWcDe
EsI7CO5Pp8JXzTyfmuhcGbA+qM0KNBCt11+KSbX9VdVGFVPeeDTmR64TFbybESHzPU7F2eBRDRBV
Z0dQMicYaLs+zLxF4/y45rWICd2By6f1cTapEho8ElXRp5fCQEieAgHblMD2tExPKwQ/Fpk1fpnV
bvJOEnDNRTWuFyJhPYuOuyInQsiZ5bDWkKV70+Yqx+dBDkq+bHEVJTBDHAJOvxtXlahNY890wSa6
jWpos2vcY1dD30UJNZ9luhDlfeVwMjPMQs7dLbC3Zr9Lc/wrKdldSzdnqJYW09Up6PQwbM9wyNjx
Xq3aTtMHjbVg0YWB+yoV1w2LxNjBOERFERGVyHK51IifXU6ztdyuCeYBADKBGIGkXiLK1qvPlC1m
CsOeuMpwjywJU2ff7pI74DcUTk487Yk8Obd/wzCzIiEAmCitcIMhbQVH01a1incmo2mW7RYLBvOT
INKgLnxNY9D+QVQxujKXHsxXFHIt48n9ysR1uIcwZwHoGFdF916TUdHmXGhYnfUgzFbD7pNqPQoV
8kJix8IXab7OlifyTq3ncPF52q+2sjS2xukzNafH7ba1YPUbLe0PztRG9gavvuQ+gBPaiaYtalpF
5We0czg9JCGrTx9Cs8nNBxHCDaKx8HkWB2JdFj32I6uq0eWnyhKzr4yp4wyIixnojtWAhZ12G5zI
CbptGS45d5fFCJk4M/Nvi2sMXE19qVq2rzdnySqpIM+qEvdTiv1jwWXiKv1T1oHObi1C/ZInksoU
tLescrice25bMt73zVBWT1GB4PylkEqZy72w89lFVTDjBGU8jtKIwa+ogLmpETVFQN9maMlvxDre
SqMI7HI07NDrYsTVnFTRmfHP51lvpiw90NA4gvt9DQVceH3BjC319FJX87RrHSvXUMGQ1KPPPWTe
fMEHNazlU1Isslp3We8y3LnjEw1XsUldlqFihKzNcp2v8NS6w0UUwdYYFKPNalW3GsMW42IwhS1e
exygQl4yAC7lpTu1GjuEEkMxumXfCdcUsyIQfhcq0pIeiXaFnvcM1WrtRzeHNkUYLFwBu3seuRJb
CmPY2YgXFZcnFi8OVScOeIf00vaE5q6SAnnFOoAJu+p3yUDCAY3V4hjGa1hnhbMe3R4bCHt/KHt8
h2RX5EqNDZbS2Q4JDiIsoE1mWTPZ9eyxm7yF6zhf9FzYMwPpCvNUlr/lOQN7AFXy/t3MT3Jt1l5a
1LT8VK96ndNcRboGHKJXSdHcS1V1beVV+EJL5lXp2jb8gRBS5FjHEbU7XuCOJf5n6yLUr+5+KrUY
ZtrCm1kekQWqUPlqxWWyrVPWPx3wVPb4G7V+LmIriDEAtQMscJ8uL63h9tVzUriGy4qFhTPRRuLH
oV9ds2PBsS9xbdqS+xOcIXBY1jCpQuQ25TADNOJm7JlELYQ6IQKrue98IOiBm3rSNW1l7zCxso3y
gNfdCXcum0yinsXY+Cx3qUgXzQUmsuI+34RTmHf9paKWU+wgR67hY56zntObwWYRucecUSHlu9VC
B+zTLi9F5cdD2c/9G5kFbTk/xK1ttN2Gm5C2mICPRonHYpj4TNWpJ6cpDYO6GvHlnMKVog2Hde2E
oT8xclh0AHYkitFXMYR87ev9VKzzaYB3M6YvJtORoroichuEYtP0daJpiwccRqm/tc7sTAgDFnYG
UReLMIdgmcZojLQbKnJJwDWmPgb58kNWa7k7XUk7t5v5iLFTDbZPzOM4uQFyMG3jcTqHPSQ+B94q
b2ephbymaamzMr9gTTtL/LYFg2kt2Y1tO0jDL1rVrIVXcekrai5xTg0hyp2Q9v0GFnJpzMdoFY4z
lb5GJcY68E2MDfG8KLIfotSp72baaomeDh+LRnh28DK2x5wrjdiOFCZITbCWdDNNOA++pBP6EdTz
HhejaBVUejaJNHmxIdnt3meAU5ofXYrJiIjAFbAh81a2hDByIMI3L496WsfRGOhqQl5MNcfMtE1P
7KtWboFSnba2/JQ5Z1zaG2RdJMQS22QZdnTL64B6vMvgWKkJPIB2bWkBqWkglweG1vFFCLc8xRcG
14rwRlt0ey2xaKYIie+t2zjd+0BqNg3O/de4lb9/m/8heq9ufk406P74j/z5jZs9u9nj/rs//vEq
eWurrvrS/+P5x/7vX/v2h/74UBX87/u/8s1P8It/eeLgtX/95g+bskc1vh3e2+XuvRvy/utv5yWe
/+b/64N/9/71tzws9fsffnirOD/Ovy1KqvKHXx46fP7DDyQ2/P2vf/svD51eC37qp//8p3/585/+
1z/9u7/8p//w03/8H//y7//03Y++v3b9H36wzR8dWxqUwIZuEYt2Tl+a3s+PWOJHU5kslCVk1LH5
B1EZJQRLzBM7P1LQ8F9lWyYI/TnTErDn/JDh/oj5GTKAf2lyTySL6/+8xG++o3/9zv6OFOybKoEi
+sMP5tesmn+TTiHl93u6Mr2VuCBDXDzO5LwDOxpGwA2PgSD3fT0kRd3qkuSagXZc4PTEQqGl/pLr
uHduFao088lY9Zb+OaXual9dIMjxseLiSIB1ByVLrrAxuKtvAr0mgE+opFvWyAFsBa5W5WbirQ6t
8oeUPr+9VOFA8z8qxsf+RMMbHigBcusKyD8qN2mcMLYNdXK//dQJa+0wFKaZXeF0xVfnTaJJZe/j
4YpdP1Q6BFW3hOJFTOxUDdxmmQROuXXQb51MOfnDqud2uQEyKefLs910uUimauEkUYyUbtYu7tst
SyTbJAgpNMNj26ApP7Dlk5yAyI6W9SZvSHH0Ha2R66Vj5OqGWdKUbthOG67Bwv5wfZN2YC4ADYb2
pDkk02xcjB868VEr2oyWrZp7N4JbxteVTQIt6LOzds9FUk9hgJYih/dVzJ15y0Z7iTfJNvEUqLHK
Y8LnLTXfcdtIES4l485gVVqhBdhF3MkDEoqNXcl1lf2mq5O4ly5ZsfhVyshyL3PbKpojrph8OOhp
sxqHwbUa4yk2y9ja57OTTtsc9pg3qtPkoyV18GKpxw8zalyycayDtMXf5s9ny1uw0IQ1EOVCdP5i
UNFnHjMEO99Sj+L5E7Y525T6+lQ9mTAr8yENl9GhD9XyzL3CIQBfNWZrl21sSr0mAGYAxJgc6pgP
g2Fb9bNl6I0bjJ0o5CXfQDod3XkFuYLgW+0gkvAFBMpog7VbTWmFV/iWzfiqZkNEscNUwO5uboel
3XnNXKbvKYFeYQD2VySbNGecgBvdqLKrtqlN695iAPZYod8Z7xLlIt+zrq9vtpUeNQXvohkyTBBg
ZpcO6347jJIZvnrCd9r5KobbtXyiBWI2DaVqjG/dnFDCjSVd1u+uqROh/QBZUGfFw2AQO2MSfPPI
xiUCPLq2aJHXHb1aT4NLcijsiuZgVrdZ2Db3nGUot00xBSwkBy+MICIiKpq2BEzQeNOe0Wp46uo1
Y+21Km173LkEd5pBahsTp2Ovo80+RAiKqvQq9kTnOzColjFcQ9/KVmgIXyrLRsbPCMBdeMjzuusu
0TDH8QXIoB+u8I0IIolB4bBJZmmrYXTnqrcAqRKewjraZdB2ZNjU4JINStK0szusm7j3KCFJbRbm
l84wO7IlphQveA1U1XMkNb08UEsQFWKFljb7Ysya+VYr8U9snEWOpUdJIdpLKBVE2a5Ye/Z+T1gp
7tGiSDdaFZjblRtZ46sFJHSA3CckWi8m48iC7KbfmHMFHO9kOC89PMUd5FI59ADLbRkiIK+Ax5s4
RFfgVK94tznb1+SF4+rtehhbllZ97MCeEy83DEP3a8dNnROsccTKpbkHsCbeW8vY2dYO8UVDvkJK
Homt5xs1Tp11ZYW4IgKkmwmfVcYsdYdxLypPopf0OiDvClc1r2gxwQIY8qpDyQqk2cecr2LfSFXd
vtSdLXrSB6i47Bntn3CgY4a7Ndm7jr7IB8Z+Gugrm5EnsiY62t5zHJml33CLN8tbaqvapS+N3fBC
zEA5fOkaV7Y1ZA5yMuq+jgNXrkm5dVHoiwu8kwN4lbJy/H7VCM214eTKiFRJwpDVnLUb15fV1ys0
32wB+N4b7G5bTPwC7FbJwyeydpPqoif4JL0u7bHxEX0bf9T59z4AuVhQXLmYNfFkMaslH4Gsh7Ew
Gr6NXLwVjia1QLMdLuhD7VTdNifTr/baFa5s18Cx0T4I23Z3FbHCUdA3wrTZ+MH9NQD7Wkrg9TDX
ufDKdNl0Tm4PgWLy/0BKCIhFXZVativ6uNG2WaGS/uiYlIFHnMdasi1dMX9mR7cYfe5szlPUaf2T
FZote6Sbyn4iybqzvlQV2pK3iiY2yGxkFbCvKXcaAje0DVSiDoEnwF64ZM8M+RDmwVW1qP8Ij0wG
KQoTI4HFQSTHgmIt4nV1i4HzksIfdiTL41QGrZHOygPrTFK/oMN5Mg10kQuVQVqfWzfSC+ZxTJ7H
PF9Dvj5h14dWVWw70GqZfNLFOdOCRd1uGuP/rIbmNCWsgT8I7Uyj9BET/GsxrJJNOdwdR6/WUKiv
qpl+bIdMVU8vUa6gj9wIKHK/ljJT22nW5v4qhmBdfJ30Y05ZlsJCMhCLoF+kKqwdvlPLGC6Vo+nN
4jt1mPeHmYY9HZmrzlqJlooVKwv6JCkt3NYKZwMyiGBoQWxJl97JUh/ynViqdvgkCSo5l9UdhmYv
bCBSmOkK0gp0rqPmnL5GfBfa28ihPdDPJkPjfA7tVSmc8rGxlDQ3xJtt+b9dfQFi5wyXRVvo4tAD
kK1Hius6fGTMWaL0ykGt7iYDosY2NLRGvVxnkssiMgSGZ+iIorrRxOLqH0juTNp717K0xNcJ91oD
A4rAPc1cE5MNOTPlZd0k5V1NXoVub/UIM+sZLSCIzmpMZ7mKzb4vOFN6g50crYnqcXJmTNUPeWzV
JN+7Ykr3BPzUaldM1PjHPqR3/VDRwkO2W5HE2cs5KG+bwhqf5spM04tItBxTU2lWzUmh4blew/jU
3IyMXJHR1v58CY5roqh1iQTlSbIt3EDS0Vq+kpA7G4dAmREaLWvELncQKQ4L+GkTILkWOYO5Oqpu
2g6hht28oGSbDquysT/D9Om1rjXu9LKUsv3C9lz7DE+nmv2KJWWJP7cdYZa5l8UgW1xCKMUcL3as
lXbPLifGnzGmkLuqk8b0SeWN3oF59ul5vbDSwt0sZ5lShS2Ea5/6Ngun0xqTAhLYSo4MIyaZOciS
bjpp80jOdp2ikfc5DfWnEUSw+5TSvNUnSjG5zEd90olXJr8omTa9MRXpBQVsM2G0cPKxuxkcp2l3
MH3TSu4XTWthwTeZx5ChRlzQYCGwi4s4QbmMnslXk8sjXpFhmo9sxCqa8S1RVVRWWzePWSD/t/dW
f71r+qbN2r1X596k+/+gtSIB9Tdbq5/++3/5y//857/8059/+q///NN/+/OvWyt+9OfWSglaIdem
LcZyKVxp88jPrZVp/kiPJHSb6hh78tdHfmmtTP1HVyjqLqY2Pz/wS2NFzyVdW5gOy051V0ld/i2N
lTyHlP9rX2Ubit8i4dAcpXTH5vXx+K/SY5ehnW2jGwuEwHoMCBDaSrncmE1heISos+EcXNjTR4sY
LRGGFwShHaVKr3Gk1oeFdckBuzLyAKizACbLiKarm4u1v5RVOJ53jN41TTFuIGT2vbLigPSnYTNo
fgvqdiOyJrkIcwj6yVIXzP7n38np/Lp04Ns3Zzi6cHQstbqLgeG7TNC1zBn9sdJl42j2i90sp9g2
POHap96xXkGL710n/RBWBYxJa785jX4p59q35PDiru77rw6NX1raX7ew3y1PsqXShcsRAAHIEh4X
cvnbTzqFtSE7Mis3WpM+0029dE51m9j1JRELeNnNPVQxPq2EOKuZuQiZBz7Lt/HZW1+iDLGUZIBP
QsZoz53l4cUEtDVaBz6SUXdidR6MHze7whfsQNdj5wkGOt0MlMzKxOqzZptKYLWy2tQMEtXfaqtD
1EECZmnlT7/9Vr8NsuSdGoLDmfcqeK+G9f16LWo5Kbgrio3O3uijMUXmzhQfUP27TZH0sFBZKI8M
hX77WTmLfn0k//ysLk2faUpl6d8vAUiXPCX+peSqrzu3aQzul1rFlsDH9ncybL8NCv769jhnLQvL
AbAFrO+3X6Rd5QaFb48Rehz3VMvNBjVwvhh1xxOA9cfVmf+2ROSvT6kMwxI8mwXcYX537FgF8Yfg
DFByJHIcmaQJv+jtW7dIyIlyaWNmdKzf+Ty/iw3++Uld21EmYa4uH+o5IvVXlwa9lrhWpm7eSPTw
izy8wDn/OC7lcarz4yrn68pad5EuIXgGSw9++9v8K8eQJS1uVTACkk/6u+sSxv6QqOBy3ojCIRxu
nvekaXvMKnQwVPlYWdptZJc/37++GQ3++hz9a0/KQItLomnqIKHfLdrRQhaDLRYFOQzIdWQ8KMWb
HaegHM0XuN/UX00yCn77jerGvz1uLQ5X2xIky5r4xL/9mN1wwQfXZQu8U/NRS6JTGxkncLMsAOHI
gq6Y3swhvnQgUgJygi1tX5RZ8jvH9F85eWxhCUaA0HyC8+fbF1EjK9mdlfNdJ/O+THPq95zjq0p+
5yr47Qqjr8eUzRMBMRFnhWf2u6/VMfpUEOY2bRy3JpVkwTkQH81xfz6a6xFFJaXlMl5/+yNWX9fb
/upGwBPxH67ABhcGhojfH8rYv+wlxvW9SUx7AFCNbyNNK44ZpBlUE6y7qpAd7YMeZ9fZXH7miITz
NEF1gcM+acUtnzgTjayWO+Yze7wjj0Wbdt4UyU0xlp97LX8kRPOqzLL1AKa6HwftMiYZwkOfRwaF
V7Jex0GyijYGpJjdz3ptIDfAv2fs4Moeprh8a/XsRSbFU6Wvz6gaH+c0Y6VsQIzaQwTeQhzQhJmA
4NV+nAn6Z78SQrFns0rXy3P91UasN+14W8roA8POL1UyYrqtihvF9gMne4u5784R0K+TPBMUdO1m
yW0zh6d6wnrh+kgee5dOSJ/EHQF9mOSworDeHdz7DK9uGtWezGQ9idW5Jmsl8YmeuW8JSE5CNL5m
IU3yciA4VDdsuOHoZDLE9xy7JfSlOOZk1KZng5XxMLVFHBi4AbcW46RNbjafTGdQF+asPSxnGUn1
6c3cxM7nGM13iy++PfIZIv7rR6NJdOwtKzFdQrmHPCSwqKkf8SMMl6TD3yKqVEdMylBGWgrSUy47
kwh5voQhuWzY/LIDpv0yyRPiS0Z8VP1x6qLZ7ykP8JlEAMxjfl+bH2il8cBMZOKRQ3JEFOqu+DK/
ZHNOoKSkV3GJ/NLXcMMQMfa4LLKnkoAYPyz02SfjRR7J2O3t2ATqmFQgJJne1VW8hvYpStlD2OG8
y6aDscL19cJoN5PQGBUZE5B2FaRjTDOX1nKrmSK8ULX2bEfDDodTfiFMDLdYIHZhNdXHKUuibZwb
yC0k6GVRG+4j95oVh9Vxzaw77GjLpUbczR763aNjBkNU44C11T3wlgm0wgm5afL52JNf9yQhKF0r
us0aA1VuTnZDjCo+m9WBzNogId20dqd7aTzOs9bfY8bdG/HnyDFKn94y3EB0vpiryY60ElCJfXSJ
L2UujgzFA9WdRkIEghIZNGhAXQF4fboXdLh5Tt9ql37WaYSnxe54DfiNFoFbJBlOmp1+GLQxCtg4
ZgV4cpqgCO0dJvgkKJP6sXSXz+bgfsgYPGDBkF7O4nFOVAohzlV8faTlrZxynWn3+4EPqrfH6QJ1
E4FdqhxZU0cTUBFRFvnKbNa6nj27TuUtQ//Ij1rNAxtTu6Ym7C6n0tkygyMTvBPrnnCLxYM8bja6
207BuhQ7Shy8DjJaNuZyciDoPa63yxVJGz6S3fxS1sZdaFfkWqbZGoQVAy72BDvbpnQgIoVJvVZw
jNoN+QOWOVwwY7W2xH7dZkQgHcswu1nq0dyNgtBKOQn2aDp1eakziy4xAsJL9xkHaAMJFukvNeEB
dncwGMCIrlB+SzjMTjOJBCtx0VbmbT4SiSXUauz6qwk862Icx/dYNUyeu+6jPk3QqHo97DsjHjds
j2m2UJ95wH6JOxfXLkqf89mdq1dGSdfFQiCeyVrOFOZwyKOXk0NsyqYbtas1ggmLVNR7ecP8KBNv
TGyPCUALNuDyjvAEgq6M/jSkOdg9dks/Gxy/CecvRrgQQdSpO0ijeGdox4gQMV9ANHpJWpLpgn0K
qrrawXQERU82XycM11ej9pEdYTfOlDFzZgkWT1pccf3qDwS1qcV8xoxytZQMGsLnMoaMTUPbQvsf
aFmW53P+g8cI17noOnd5WBL8+CZnsqbj1x0H0uoMhuT9PBfb2nR2id58Kuf0C+p6etPGy9FYcVJ9
NA3jNopOHHdkm2T1Q5+qzTLTYblHo2jaDcOOZSeslhj1KfLLmVcVs9Lem7BcXkVcte6sQpTbiGt+
VILl2KKeD422rH5b9x95QeUhS0q8KjNTS0g8kKaln5lczY0HkWdvItoEPyeC5nqJlUJNXvH4TZ3f
rHO+TRQ0WBLquywjPpVUdO3ONTSE+qjFK12L3QgcejQWGrRFeGPTxduJdLpQtkCMZkJ6whNUISGf
NXmNA1zbPp0nPFYC5CGTzgcj6reToz+FxJjhHuLqQ+Tb6tttO+Lds98HF9tVWD4uXdF5LtbSTdLi
D7JKXN/ynGqCaQoqNcwnWIvMBjhg3uQRxC+PTLinQCO9FdTF69+GpLuaDchC2Z/KlbidWr3Zsl63
cT+ewKZuoqQ3grBY7/q0fiIibadr8X2Wa59rQmn0UstP5XTfZEu5Wds68ztAOpMo0q0Tjw9LXCAC
5PZTlxNXWqXWUbfka7OsJt9p9dRiTQ86PMQ4ZpnqNwT36klq3hhk963yHjprvpwbQRScpEfugNO3
BEoDOIF6++3ETSEdr+OOv41R46PZuUe97x6lrtccJkFnWvH9lFq3Y5ldYSdgLJazUIlQ2sXYLY3G
DvXQAAKHra/s9Np07fxWhdxlCRXYMBd3/JK7pMeqgvMJPV3gCPqS2OMer/mRLuMToX6b9bLQCuEP
SfrJcpvpApPRoUwSfyIhBQe8xSEjlvd4KlCCBoeSSK2dR3LpA+Heav/bVdrXBfPfFGlK0DDqusks
0kQ5/r4QtnFU5qj53HyGajdk7m2OBX2L34HFliHeJ/LoChwP1BezFsHl19RBTdsBpuYLeQzitTpH
geYcc57i3pvmY79H710OdkokSCjKS0KWIHW753Uou3uSJz4VIt+4YX1H3gBj4Tw/kQryfrZbXxCr
Q/q//boOhdzmJEr4dqXNARj2IbFb7dQ8//bbhyM8v8HvPgDkB9dSjiERoZxzkf6rhmvoHQCW1qk3
/5uj81iOFYmC6BcRgS/YAg3tjaSW2xB6Mnjv+fo5PauJieekFlRdk3lyln/RLwJ7pqN17E58VQ98
LErm3aqqWEeqAq98sytnrl6dRnqVdTj/mcmNRVPuIphdnLQbPyJsoe6Qp8dIsmy3LciFra2/+ZGP
Mlj9xZo01a9wTOIxm6eLyJQ9HxeBRTbiwg5I9XEmfR72vip7gDPHQwLJDfGWGm2a2X6UhJnlXBSU
cnsjAf4/No3hWo84NXaszfMklg37M2WLOXe/6lDX8Xs0Hjqvdc/nssOoUO8n07c46dyWQRieMml2
bKFeYhB3O9Bg4aa+AK/ob1iP0ZCaxRPzqo96rawgwu4IjKVjnK3HAIIy1drMcI2cWU/fFRinTkJc
wqFp2TxzczIiocQpy+iUIXFzunFa97jnqp2VRH8M1D/qjJJiHrmMjFWan2XIyvLIvaYMQZuNAvVi
62X8HDbF+qhdWvkI0k/fNbN+GKbutalVJKlNh7mLT9QNVZ5cGUqxt3TUcUx+jtb8pQOP8qMy1Tep
ajdBqmCnriXE13DAOPopHw9rIjW7KFz2MTOtoC4o2Cnu86AlwiGRzqCt5m0VT5/IY/OzlFMtyDb8
6JUuI0zMcssyNvRkTP0Bw/PPdmOE3bBFzI3PO6KbtluUxox+WTlqoB7kJdqV2pDf2/S7EZYPJDXb
zct8VeNu8Bo5/SkBSjhrJXofzbArzdolBBbmJit8CvZTn8OEWoAc2F8Nz4vzmA6oWawFytShuDXq
92pqdccakwVcMT8mc05HD88iyuQRY2lMIAxekbn1RTIfpHDfgS+HClQosJqsfoP3E/ZkZv/D+arv
kTFyxZfS6OKyRJ8tAx/EGwWVYCgEUX6qCeWlJvWnGfr+nFCLTxtVHZWgj4Ydurwtma4oa0vpS2HF
fJRrIhjKxkjcXpbmY6oPn2xeTYzNVcdGXN03dTP6ADYp8ctovuMk8WFVj3v8uocppj5kspqcK81a
vbq29/U4Sa9TnHijTSCbmZt8cGylAQTMSgD49DUcPnGL4XpYHqxWjNhYuFhMCXoGDMAHRaPuX6x5
cmbySG6t3vSHWptOEP5mL87YCZm9UFwqp36n4ZqDXiGKA+TtW2e2mJmjOHVslNm+penfUwsgA6bf
dCjzsHf0dAkP2MO3qTLtxtxWrq2ZsVI1GiUoZemm4Ry123U6ouUikKCykFuSkbCVFgBg6nLRJmFd
gbr5plpU5xaTeznZzLuklt2i6II0tOONAKlxXgr7J6wwGVSsXXfN+hV2lXXQYv0Aa2fYYW6/cJ6m
Q7FroXM6LGSf6nyNkSbwxnQNTeMYKYkzQwOKFrQzaTvt5+kPGX95DbWC6jfkItLNyQn7NfPrufjX
aOGPPWhu3nfStkb74JDIyWZPC+dNkqL8BOvHA8cF6KhFhIhFfW1G4hG66Vetop6Lf0GZN/S/uV2P
QTQnWFmj0Otqv9Oi7DUzpsLjmZA3PfRXkHX2LqF1c9u03gIEfIGe9kJvpqMJjFk04xBVezGcCo3g
DJwohSeZpKms9Qe7OeHb6vyeoy7Z5DSrCOXJa8FtoEAnoXvR0/JT6u17mGr8S+zBwJ82LFaTdOVW
HMfTIPHeQWjAo2DmBySf1UfZ7nK1MlwUlLZTVtOPbK2/HZs1bzKaweODRrKLHQXzEOTf2IFL9QXd
4D4pxX4Zu+w4IHZw4ZUp2zy1u035oNbA2MYk3xmbrrMIiAzLU0ZWrSWdiJ7JXnprvRDP0pyz1yIC
u2Gq5SnmMcCrNFsBcsm3mrPDb1m0e+uI4siEnw6/qArkOJe2qj5j3wEqhFK336gLzj5I0TxN6qK7
OjAGgwnyobDMkvdKwfoELWO7GtYOEJTMPnyW3QeR2SltNq+Ijy0/LLHdPlwYLkzvgkX91GySc56G
1RH7TulTYcIRCg/JMBABI+ZbtHyGiIJP6ZJux3WUtqQK/BqtfmH1F0CMUICIZL/4XnWv1mCJW5hJ
RU9PjHj6vSQy7qCt7S3Msp8+r3WvEe26xV93NsfWRgNs3KqYAmztqPjjh15cjQDlCcQ5uxCYaC0Z
TwPw0ssE+yRMHmFl2YdpvTQYwtmk56UPNz4JsD4ujhqX+saA01HnrzPuDIoSZieQNt7TWDk2nZwy
dgCmOErTN9sneTMTm8ikBS8PoCSXeCA2poOBdyBXDVdtoeMSFc9DN2of5HYRpRV7NBL6vlfYxTIT
Mgz1GSgWGJhe8i3kUStq38Aou4uUdWJT9wN1IEp1R9afdbM9ryrTHX2q0BqY1SfpxmRVjAPa+WQc
fcb0vTPLYvZNMOMts5Nx7fAorEPq0/QdZvjivl1SIw/RgNsPVscgOAYnNA97K72QHzZuRDjPPD5U
3YDDEMaqpgDYZq5+DR4td/TcTFiDwKgCb3+cEVjwBfuZTiUTRxZgJt1Gk4vlTeQsH8K0KzZTPmyM
hF/DDu1qq3FkKpBt5QqyaKZ7+Qo1s1cemPDsd7bn1BeKybhq+S5sJkBZ/z4NZuvrpX4AIquc5lCD
CRwSVbDSkAq8tq406EYg8IuF0ZjvVgieGupsV167kkl6yDIHETDEqg0DqdIf6+WKBBgv2TD/kRDD
YVUX+3WWqM6YRGE8QC3Eq+A84hf5XnL5pBZL46JayHjBYvR6xKQx3LEHBxUMwvWwOuG+s12BW9Fj
2P2D1wOJBBfaGftYq0YJHm9kS6asHzS2NYc8bf7CrKuCzM5QrQklMFar4G/TyoNeAD/jdbEdXmvt
GGnn/yfTte1PucLH1XL2Edv4m1db1PMJPBYLZzMQv01b1IZjtTSmYHEqP7di41RBnQOfV047FEi0
FVHrD0IaNyN4qQ0N6FMYjvELIEtfygqcBrZAwgDtecHnHtQrQrRQy8f9xHHu2nJvbGU6qqi9Fpk6
nJcVrVyRmxh8o2kTQlrzDWigOFCTf6qMqDCc5vrSJNW50MXVxE5609gROkDeTF+Op/Fo2rwcU4Lu
C3MQRdUSSt60ZvFJl/PdPHL3xOj7bgQL3mGAaO40y8U2rOf2UhX2+6htS9My7q0hMe1K+0MoKeZp
tRPVw0yB1aRO3ltbCZBPDVuyLDT42ClpKlNsbWq+97ITTaDj5KKQa6LNqjczzQ4+c2glRRUbZ3Vu
grwjSgfK+yZG+BDk68jgel6uuYJJB0AVtbHG9Yb98aAka+yP1Wxf+tIcnRJijQ8XzTxWJP8cCMvy
FsGQW0JUtjdMlog5goEr3aS0wE9J5HI52GsXQTEvNKcGrcWr3arPuTG8Nuv6XkRrelrRcrq2urau
URdvwNnjoyIVqadmZ5io5VnRDSiZTfFcy8sE8fSbqBNGwU2KtnGIDoyk1cft40DUMs7VNKFvndeP
qc7kf1mGWSIdXHA93ZXGqXLU2SIgeerCf8XJlKo94zcMGvAHT7nK+CYbre8M+sglY/jV81fJlVSD
rayeYqnjdmwxKFhoZrwWUY6bEPXwxIpr2NTMqlj0lZeUM87NlLwJWqEsvl5p/4q6kf51tX1Kurz4
GwrVE2kmOSD69FvY2O91qFTvNsBEFCP2tSeM64Bmd37HeUbonPRwsIeHSseUUfLSw0Iwjz0RQ04n
EMpBXLsPsBaA0T3PCfVWUmo+guAweIj4ged0Pj7enzKOOeLqGuy2eaBbiRHGqfdhbcVTBJrDwZWH
nYkuwm/jtLqLFu5+U7IlrPXk0EyPGdQiq7BKDerqJUQZSpGsWiep6SQvk+Yvo1hfZptggXAU33Hp
5bhq/aWWMa41ALdovsMpXq99lrdBPDOhNVeABKaSwUEZH1f91EAuqseDDo14j/rtOvdjtwVcQhli
R/+iCQ+XyreVoC8nOm/FI/iT4irYS2p1J36s36I2xBoa2abbgKUGBDLWqEDhpNRmwZwrpQyf6TZY
Y483exlFAHydfcg6u0CtJi+W5zvOfhGY5Tyc2NJQarYDO5KO3PlQuSxGlHqGXuPJaeQt0ss5aAdb
dXRN1V1Ag+EBpeZvbBZ7u4T1Qb25iYYYsnXJbgjE6dFkWu6AD+Lf6/Indu/Qb2yy5Ky4e1FKiPpD
Q0FXznPrIGX+Zy5T4ZvRwlQr6Wu6ePlZJUASPyYmaHVuWcmMXGAke+IJHmhis6+xaz+51hoo2aw6
gWdtk2V55o0+W5TJ/K12xw+0Ub1KYp5JE074+6Z9DM81pqkO5IzYlypd8iJ86Q6RQDd9YN6xWlbh
2euODBMTkhnZPBgvua2xI+KyriF0Ye41yuIlxjuGl51ZqNCsP5knfYBu+lpPf5LG8zeKmymoJqIS
YiU8xaBc0mI3t8uOjFygw2ROOVZBDo7dPtcGN7nUMlqwjbJFLfUzqDlpnybAl6boLhacMLKtJZc1
LHWggZTY4ibJpdCbwodWvuh+IIDTh1ny/Fiz0SytjF0VW7TYc0H7wX4p8KCq3+m4l0l7gok5hU5Z
zDXzSv0oY+MpRf1KbIq9tdD5qcrRQJtrxcJLk6EHZzgG/DDxnyHzDMgrPPUWWlugu6VnaXybvazr
W/jxmmfShW2ASTGBm213Bo3kcy3eKIVNtP0IYaHi6pvSbl7o0iy6uqH1SsIE3IehjReSIbVd/AES
qoO+apYj2oIfWnKTxqM4azZ7lIm9gUVY2MLoiq+CUWdR7eiqv4RxKqP2K0HvQTAxYBxkMkeL8SlQ
f4OBSZlzhgBIMNH5I+udsciWm3IYkWLbAvhOqH7X8/gixvIIBeaNldpXtRSlu4Y9pn8UOKjSYx/w
yfdo6Nt1pFmfhfyDQjzxCB5A7U/QQI02Gc8wyZB6h7S8/sSkBxqnKkyAq3QUGLkYjE4n6pJPtbZ/
qriGXht2X4DBPzLEReiB5473wEO2xs8QDIRbyOjtVq1+MXGvOjk6coKF2iuglj1hbcxujGOkiu/C
MPFbzKiQhx4TeJQGg8F4FF/jH2Flz7E8ngROLod+jisdBpKu6ZfM1LBWkkBhl2+9UUA9HEaU4/Ho
kUv3RJKnn0akyDSL+UoCsYctlWJ2LAG2Qt1wyLX+VYetnkOE1BTsFmUsFzdlCm+zNJGiZqnVsWD4
T4v1Wa/N1YTd4thJ+WdWuZPHUC/ycaLSxmsGC5yUvozIrJSrU87ETxPqLOsG4M0cokG0Spojtwt0
BMMNTe4DelLTGWCWuNbkppyLHlz0F5vTCFMEoXT5GDlyKhs+ytaCAVK5Vwv1EbngltQo7lDVg1eD
FUjWgmIWr78H2LNxIuPhy7ejPyFaUkPEoawGxgxWzR1jBRZ8Xpezi726ss1mtkRlvCIxav5qTdzT
Cqxaov4ls02IYvqedQBfrMlW4RoSkJKvOXk7nGyxwbRima7w3IUfDZg5FAULsIRAF8p47Vv1HFRZ
9M1yefYFz7iGuQQN07oBlbG6IWs4h4gukPe8CxRm+xA7MqsbqG8aLgkgz/iXDdTFbD3AoZMpBgoI
x0GXbyx9ZibRCZ+zyLSliEGcNDmjJvdMYPrZz1bxNnTRe9k+m9hE3XxNj7GQ1CPk/wI9hD9pUNNH
yf42TEBRS6grKNkzdaNlyi2yMOyFzShvBwYpSMeN55LoVMS/exg86nNq6fWhnuTRS9cLI3poMxPe
vrL5M9lywJDdgOOPEOAWYLzz4gAqaH1Kq/k2KtIvVkjB/Foj4bQ3uldRc3GHpnXUWpkllGj/rVI5
efUCb2dUvtAAkeRDaXYWV0g/psnFjrFvcfUR37QhFnGOw5kdMFvprFm3BBVQy7bKGcEy84RGvPI3
ZjY5SrL1vtj5fV4F5sli+JFx8mlL9YZfuPS0ChFGWh6zbCFor6J3e+SEtf1b1RFOLkyLJqpnHfoR
ZkQ8RytzLqZaNjab5iW3O29Z7N5Z1Ok7NRTDtc16S3AMa0fIpmkl31Ck38Vc3ou8v1pz9w3Tzx/S
6hmq5atBY8tFZ13VhAHX2pqk2SrVJ/SWVzbi957jIanEodOnIDKWPUL6c1hkr7b+BKSCj5cpPuUM
l2e2XSULd+LyWc6yE+fRS1uroAft754xMqvI4Wy2yVPckaNpDw2/ezpEenICkEUVfGaSw43WkDWr
983TyAaKg0V3xlV/UmVKJTQP4ZybLmlHRdDFHVW/a6bRZSre9TW+DTplPgD7jZn47CuOIp+CVi/2
5ZgHrCmlSadba2IoanUpOY2xb1XkVQqNIwmWKnuyh1WiuA1d+FRZ0Q3bf8V0rTvK8Ci8FVCKlwGQ
z8yuwgFb42so+aOZCres1NLHGl3ZK2MP8UhjV04GgDXQzapFOrlQmO6CUdBg96Q4UAtkGHPzZT1r
DYA9pNb0hebka6QDIGEHsMtyFnU4P1M9iCSFhrUcP9Le3DUlJ4YlHmzJBRLJGl2gx7JmSRYSP1YH
BavYmAtY5UQU+0mBmxlGXCnra0YjD3WFMzPqt2b0lMuWR2KuJxdDoGq8kXlsfyXDrDFB0K8SUSAY
bT+kTD50fe1hYMKEPf/D+sl5PD6XKwNbOb0TjnKmmModKoxjgdjKFZp4fvwPLoUSSNQSaEm3IUkT
R7XWEyVsJhs8V/va6N5K2TgZ9b01BzbjnfzeRuHzEKd73EIVQVcM0xut3YBYbXADakE7j2eL3sUp
0Y7jptKgYGozelkWgLGuZGySuITSKLCX8L037W9NHc9Gw6YuQfzCPlR8YNpV8SBn2G6k6h/0nj1G
bcBpJZNAu+Iv69mDm4jqj53BIZsmX2ZM497L3HX4Jdy0QxVH/3Kr5kWBh5kVj2b3hecM2tJaJ2cN
mw2Si0CRm+ZKUjJRWVoueY3FGpf1lfQmZvZ8Q1sn25Htp48m/Ixnf3npQpDYepkfDGzJb21Gwlfh
8qvqCWQVQIhR2gtzfsJiNKINat9CsggDIjvzQLWqt1BsuCCLr9iWjzkV052MtDwA7ryp1K4LsmiJ
rgBX/3KNj1vSKp/9tmibJ0vjV81evoLTi1ycU7AeKITR0zArEAMi1lpzJDN9RgD6wHGotzxjfpEo
dsdmbyCbCziFw7RhO7ZHrO0cBeYh1O2XZTU+UKds02E+4xDi5pJGryEZa4mfNcktK/EeT3wS1Q4E
8eDOdvuJoJhSx8wGBvken6gLA0QB5xGTOIPoXqskt46K0wJQAgyGChsrbTAuGALWXvuU2hak1Kh7
1YXWua1gI9mrLSNCe8TykaeHvkglp7YrYkaG29SM5dNcZN8doVtwwx5dd1d9IeoqTzAx/tpRjfbT
+FK/hfEMfgvBFroLKd60LExgJhAKHKvE32XGY+Dcln6pmEiFrclvcyZlwsK+btdgYOJpTyQUt4He
8WoQG5P1xbXBC7ggUKIanynupmxHCAb7eFqtYu1cC9l2p/GZdTZJ2DE7DT3luiAKySHZyWfAwClW
StumkM5xLt9RUtNPmeHvhPkECNWnoYpLvuhHZEovWYfah37iNFjAFAaq5iFsX+vHjzPk5NulKid/
FMzKErp63Oq+olnmTirZMODK3UXWq6YMmzVWCPYeOOtke6do5D/m0RPT6hZDrauFlOitBhIjrP1J
z2V/UN8jiSPt8UXIWittBoNzAXWaomPmlJg3w9hRPcw1JjBMu/R4pe6RlO9be7b36UiM2VjbBFuF
dxqVgSOUWiAhs0lHatBYyDcyOJyEmWvv7PFTRyKT1UlnitlGng+TYu14jJGbxw8qJAY+Z116oiYB
CDA9DZOzApxwymFPUu9syhnJ9xxfRAU0VjDkd3r7rMTMFiduUPnhbswV1psPeBFHLnjHoDRWk0pT
F0Gj2zAQeZj0dbxrs6Lvxmj4Sdnzy+/K2KF7EdIrQJh9qMd/iy1zXkTzAcDjzcxDjlX8J7a62OQq
p5+MrpsNRk5WrusUeZH4Bo1CCrCZaPikwyv2KYtcrBKRxKDtU/QKyCHCY9ow9hsH+0LTDmFdNsuA
wN9t3M3yPgXa3NbNdqr1v9ZEPCR1ZF1G5aB5IH24SEz5O0nNbFNMf8QZqAHMutFnPUAFqMLpNJJf
1dJ3tYlev0evr9F2ghygNsRgjKmIOsIfOu1qT9NVEPIx2YVwhNFc297StsSp7ketxvNVUxdWJdQR
+wGBIA+AhJNyi5NOP6PSczpzug5j/2NDLnKhY/swEstNrEjqp47UMa+smVGhBmNdsv5oyjsej0wP
xCz9ZcX4MxifcadiGdf6Vz2ef7mGfMheb31X/xqNbZOnxj5gXrYC7zXycSR4JqGiiDB6fNEKo62a
rqCd9R+0h08kmnxg4aKeXFmOqF10ejgoBzsLNL3G9JfwZHTqs6xBcarBHpH+1EEdNB85R7l4kTJG
qKJD5QR78FBFBJQoyksS41+FWu9oZXngx5p5IrTot7KJXIgJ9STRwtgCGp1zSAoMbFDNeC1a6XOY
LTh7OUvPPFQZjGX0C8t7P8yvurHt+TIPOjV5AQ/TG3rSzJPsAZcqzYtMHvv0SDaNMN8Txs7vAtbj
ynQi9bxkbsRI92g0d72d3+tJvzC9yRrpqyW+zIlm5vMVuVptt23y+F3DRhUL2mhCqyv1E/E4cZrY
PF0bkhGuwlOmT+94hnFpSmAmwcCFaMYV5glca15k0b/Jaxg5kdpdV704wzyhyOHV9pZsr7V1+VTM
mb4TM9t2mdhSB1Ro6TeNSTDSJL0ztD7GhbrvzWp2DLDhPrlnfFJsbVYzV46I60Jz/IcN4VMN66uu
UTzZ5bMYrWLH5MF8bI6DYrUZN/zZVr7B93kbW0S8yDOQGucQBZv5dwX57kYNU9Wy+oKqQ7hZU5zn
BvVchaYV/HwMjRDurxhiJJjqTcPztVW11iWOZwv83FFMohKiRiF+8sohxHotsXukK4IKpBsPqg2e
jSSjt3GunjKyNtA+d+6AwME0pm1WlyIYVhUR7zy5Ea08hrjQM1pyc1FzVN4yZ0lQJE9AjB1SdNIX
w7JhTRZdG1iFuPWWrL6pKeF08bL4o/kYerHgOooUAX3WdpWDvJDyMmtmfx6KTZVk5sGuzSfFmmEN
rN9zrrPLn8ZDLNVfc6NvbXM8gcyJXTGM8iWRTuZCTyct8hv15Y0ynLfCkm5IPJnGtVxeCTlPkCON
liMgO7ccZdgam3OU48VWjHBP0fhSL2O5UUPar0osgPUElUZlcw8sgOucUNeIFlnELgtrca4Duin1
tmR3RBNYluyNIo/oNFOO1TB6XB0fjb2TSf5wc0YnrMcQ5bR1fAJB/4NVgQ+4XNrrqFtMFNbp/v+E
p4K+kBv8oAZS2Hbs7bcdynyyXIsdR4Hs8fj9rQhPEeSx/TDCrNzaHI1uytlGIaliNTR5Nqy8rzbM
gorNQ1HQk5J30og+GvJCAfCrAJAw9WTTMKLa0AROTtv0iScy658NRsARdAiXUO7EhaxFvuY4m0GP
KT5xGOkljVvARLHcUSgnRyJiCu9RdhKx3AQQP55sxmRe2pL3ZC6I9SKGR3SBAzpgRYkSrDeaDHOK
TTIZH1cRYvFfJ24ClnmQlF3+q32tLEUIFKq9kSbZKaToWRgYSOXcRYH5ONylcAshxuNow6Slxq86
+wJSQJDeuuwjbKfjjXBKqRy3zB0wTo/5sS0nzWce/4+ajBhHxpjhGlebPEb/hgdMqOJPso2WQkAm
8bE2PFU8JQjaXLOwW/7nAVKUlI1MFgDihnLTqijA2Gad6pF9d4tyN+65XOBebTRJ/xrbZdiYhULb
GJ+Y87zrFd+pxqC5ah5Lasi47tKZ+zIWL4qMkiGLso2aKdIJ0TUdUXWUuKUNboVOzi5dYjxJJB86
0LEy+tgNNvEx0HUmvbZymx83Hj0nuJ+IRHqzlV9DxuRtlZzbkQ1gPcRADIleDiNyT3W50w4NpKJN
AjPIkVHsIwlhWcNgjJewRSyM+7vSkTzOWdf41FbfEdFXQd/bb7kUf865sfrJrG4zzV4D04y/phKG
Hdl8njbgfJfL6a7I5TMXIWD72Yr4RiXSYEDSE1N1Nx/63EROcApXyq5T4CXVoryO86RvuS3JX0wv
a5gAHAWDBhs16yFPWSFZ2Y276tMrebtop+zkavddu50xxtEe7fDXAlHJLulS6kGs6XsSbNypK8MT
auX4mvfTLer7dpe0+7DByBIhWiedYV9FINAkQUarCZHpXIp4Q6Tfb6EYUtCher4xB1hOqZnvteSw
SghnV3mKrrYhCGCtYCGHanuZRNUwdU5KFjny56yxSeBJYhR4SZjMmVXy2XdcVT1RLq32DIYBhVGg
SQb1TLdV5e7zWSVuGD7AZ5ivd8ICPiZzeJrK6MAs/QSOiVWuobz0VhksRRbMaIQTfaPzZxCBeVZP
STXMuJul3TrRfSzLtkmED2TGGyopccCR3X8ivXlrVDLMl+rJIhykztInoC7XzFq5Z70G+ICxlq94
M1i2l+J3UYf7kgw3stK8qFwKR5FWXtd4EwF8d8UU3ju59yqDFyOPQayDvvuXEWbOYpJbJ7+bVEYY
jDnDq8iV0uUbnQtqgvharxspXfdlbh2GXH8ddPGUV/OlTpMTDP6A5JVqDA95M+6mxxc/atnnyPMb
aZ+2UQeGkr6QmvPHaubYl93baFWfI+77Np4urQqpgnIytadDoc4XLSF9hmPyaTXjfwC5ftUy+1Da
9pwUTC30/VT1r1Fp1U7BceksvF6qvbyF7FFcPeJaYv63UxLtBmF08SJlJHPGR64mWExayN7FGlgJ
fxrZcOZ0Wf8KO+S90aCnzFEwwuFzJjFtUR/siMg8s0XfrsMLfq0TcMyH0O6e8NGN45mdwDFJUz8c
o32G2yI6W334FcJIT+MPu7WJ0819tTc20IEIG9BeH2iBmFnTVNyphzwprXXGdfUpbadn2D1DdNeH
4RqP67MdvspGcQgrE5bG8DEvcDTObZIc8+RekmxZaNLegJZIKua2XKVtH0rPph69TpUedLZ+bWzc
S92OVdq+aeInAqRI5bKVBaH7ObYHUmqHmdQIVijrpPyD5vfWp/p7T+RhrfoilLYiUi6PYDEaMPXM
2vrxsF7WyD4RdUAFxfSFGdOc29T79h9H9UlMu24aAghoXo3wbGnx+LQD81EUH7AYtwCXDkSCHuQh
PTFxOQBq4IFZfda629hCsUCnsaivOdewQ3MKIwCAX5cbL0WmnAYCApd+uphT5ye6voPn7kqs7hII
Dg5j+c4FQhTVdUTnDCs5fak6Jiet9JQP1ZsSse3Psue1sJnykUGbsrBal2fsCkHzkOtIy1MSWu/0
Fi+itV4RRQ6sXURKsumSnXX+eKute20dd7pmHOu6fV7erTbiIWDHTBM5qttlzTeiwZky5J+qkX7W
kzg/Xmc1EzeajuOotOD7BIZZlfJQibLtI1mg16KXWs1v9SJfc726rdkUJDK8XjU9UR+e5cI4EXbt
5RqBpEb7bJjamwLEW9f4F4p8Kw+co/lyEFyORCIz1weazk3jjZX60s50nI18bS39d8J71iHbIIHp
TZLq99p4kxXIJl1Bac/0ndJc7ve6SRESGn9NxVUKnPbaI7wj3hBngJDnb23ofiw9qMw97It3Ve7/
tXRMYSn/xozwSNpcHyv4h7RlOVZcQmox/YL44DFgYV9EkCEECjvgEo8fhMp0femoVQvOOBk0HK6u
9hjbCna6eKep+enxEfbjesrM/lnDmlt36kt/imzjGSf7lxGvjFVkZunZti6MT6vCAKHdx1K/KWJ4
Jxblqclk5r+Zh0XtSajsGOOie2UtcbKk+kBuQ+BGijhNiDKYCmt/0mM8/PgtJuNTmzsxh/sfStlZ
s8R3acQfk5VsLX1AvmJvEjSEbXs3EPsSHHGe69cxK58jYzjKkbitFIKuCA2yFHSVupOll2w137WQ
Dq2yvBBq+a9CNUPkQIP8npls2hlf5BbfCRNW4v7KZnf30N/WaBOJX/TzCDZxO297ZTwIw94OGm99
UZz0eEtM4meahB9ymHpaDyoUxyeRnjEojCLe5AxMtUz612v21eqsY12uJ5s9e2uaRxKnQxew0lVh
MIh3a9+gfcpKdKX2NZpSwkvABw7G/GMR6+TGhvLeNNrXkvKwZPV8anNSqIatRstJ8+3XsXZS4+GQ
gSVBIrfR9WlHLtqmJ3ob1CI1xfpBJO+H1mvfK9jOIrusmvAL5j9yOiGGgOBEFJCQiw/sejubUQo/
uNkjbvqUMY1gfXUjooDjJ9lqeRkYvdiX0V4R0m4kLKfjbalxHDgMuBBUljtTOzLkYJY/bDgDDpCn
dgSPAj++GCmL095+UtXktBKB2TPXK/IvS1Y49tPt4wAzuaDXlW8wBZJcWWckdFaiM45d9qTZ7KJO
2eHVPAMC+bA5Jx/Pk6L9R915LEmOpNv5Xbi+GIMWC24CCJkhUqsNLLMyC4BDCwfgeCwat3wjPgQ/
zNwFec1II5dcdI91W09VZQTg/otzvpPsRXrkT5xX2pOS86VJ1WOl/Ds9lntlndEW79LM3pMljKez
A2ecd8yGujO3SxBckxpzSacu6w+D5XBfyiTs9HIjyvEoJ+3B7/qbrIGWAMvfyDx9YskUEdb+gb2U
oiRAgVHW+Mw8C0tF8ddbzEe+t7uylpGgVslKceheepER1ozmguBF+lRSTYd36vwHo6v/+Jw5oors
8lNMXbje94ZUN9Ult8LDEcpKspHidSSPrda9I00Ywy0a3gg5cBdyIcZ9eU3Tv/BvPrEVvaRTfw+o
5UHoJ29A6ry0iKgCictvsU650w97Px52DgavbeaxepVI18krQElQjJ9Vd9GHDrSp4z92NXK+rI9D
QjcmXI/QZOuGYRp3yitesVikMFBnxzkRZLhrTWLo8dI2jLy5HoI1Pcr1UuQ9les8LN43nzyD9sx4
j41WoQWlTahZudzcPNjb+aFHhw3AzR8PPQ1rYG9VYyX3iuluKNrqrWzKI9BVbT94A8xQShYChVvG
v765HKtuPnmLjVwIyYjyk+4gJ8mRLE+pkDQZzCrzZWm3ndA/F1vU9zG0JG16S1kCSsCBj53ovyws
jkdceKfJb5BHobVQietFBvtK1IQCONycbYtkbEDo9cQuE36wmmebqGhxFQyT8zrMfX2iC2a2BKut
fGUbQCVbqo+UBDWebJhbrs7+QK3rjcxOMZkE7nQYbYB/ul04e6jctM6ub1808EGZwmWQrv6DDrn4
tBziGn2CMXd+pBPote9RXEcMKD6IGynYGy3LC4LhBwhoP16QlgdjgGcx2wTZoyRngE4m84WZ5dUd
tAVk7ngYXV3d8Q14yV42jXfraRijAUY66i/sACrj8pGs92smwTt9Dqpz7803HT/cnWiyt87hz526
OuYngyFMP980IaaDGhXIbgQ94VBPYE8s65aMZf5e0L76pUvpU07dubGYwNaGa28zIsg2M958q+zV
OdVBP/ejUTPhgw00GES2xfR9ErL3U1vyEzelQZ/Axh0zmNDeTIvNDx1UB2rsu7FcIpnLvfQYQ05J
+V70BlwfqlTR5fkJ1R7y5IG9Lq3/aVju+yYtdlqivxi58SbAB6IosF0w0vNxcACILpO42M0ioIMt
y25qrTPP9l51EOUnjcWbcORdUVv7KcvP6Wj/DtpfMFsfFMKgXjwCglHfsp3AHkhEFdvp9CT0ijvC
Y9yQDmRuBTNz9uLboT9ielH8dj7VFYrkwdXaaCo8zNrBLm17dr7dYc1GNYw224A1KkJ0LwNXDmGT
nSjuxrg4FX6Oi4SpTUKG18bO8dcKMtEy/pdUaPq3RR175gX//Id6zD88LdhllfFlB4gqjHLsQqmQ
bbTOW1+z+cE8EYl+eF4KBuXJ4l2w5Fkh02yywmiKMSsC4cuuMNVKF88RH6wPJ1uztoPnA2ETEV9j
vzW8dDUDmp+FJQSouiIPKyIpA8qHkEDtFF9d6bAfRbSclRi4C3dbIVFfM4JRiQU8iQodQlOrU5cs
V/qPLUALG/wuS/DMX1MEQZeunyqCOLVmfBShAdmhR4rCt3wuAnMKofaxUgj8L0wLAur3R5kZTzUV
pM6CJAQRILc8TNl1KKZdJvtqbztcADztu9HW2lDi99ZkRQcytx8jP8cFNd5ja3Yf3Bf3pNR+N0N7
INRiIEqHpb6/CC+MY+1M4jr3cN/+kvbxkb6WlRHvAAi/Evd7NnXBTxL8rSqe/6R246iNtT8ObAqs
2ulxCRuDnWjqCXRQTvxTsxQDocAj57x7zk6N8Wvat5+x7k7RkGJXz1V/mhbnaZrto2rNOMyH/E9X
J8d14dzUxp1REjJINFNoOxJLOq+m3cinhVl5ZTLMnzBDRXXLooYQOrkjUuhJa18ku6loGGogYs4q
utQqxtZ0B2ySI12UDKswQSNfbN9ANnsH4M9nlwiHKHUwjEsSsNtsF/vTU0pExRkukUcVdtD4TG1H
mZdMa37SrmVO7lP0r2bzxv2Zlf5XJvF9DvtuJK1wM/cpL7uOTkXjNSlnhtIywEeW9dfOMh7rJL/Y
S/czFYgosvu5bI6Q0s+DjiwvRm20HwthnKQUV3NcR3q5FurI3SJqlh+fZVtO0BcyMVLQTHwf3ZyQ
oBTzmFil97zAWGZp72xa5JyIxK5sT8/5wOoXcg9GCdhtySpECoD0RaQARYnNH4Iqi4ypnJ0tuhrS
AmVkmNyEstK5oT7hvkGQT72fxiqP5TTu6oCYBN2WDyqwkbv8nUtm/EwdPxP7tVRsoxTTIZffnNnz
sbbZ9V2XsrlaenmbsjgklOWvJxheObbAgFieO0d+S3dZqQU/ZePfMMY4anlu3fmN8/dWoylNOveN
Rw5DilV+WhO6ZNvdp5k30Pv3I8N6HGi8P8BjNkXHZLGZBUbIZUCrNe9jI/9ZchuxCqlcm3gxP2Os
TQNK3PzmjvVTVwdfFQUEW30ie/vR/EyDmmfHTq48693R1acLqbk5viI29Sx2s40XsPVn3hNrw32L
A2+29S3x2x++HH+0TBy1On8ORAWyYo014jxPF4W0AQ9tWlWRcvSzti7XK2h8rnVvuvkvgHyGECz6
4U+lHcqVauIIhLa3Sf85G+KDiPXiBYVFguh9eUrS5MZQ7BXJ0SPU+LUHGsOxQKOaVD+jmd6lqXjV
jOYAUPZBxQ0Xpx3Nxb6y3tuEb2fc6u6ypR+IQH7B9hB3679LBobVQ3HPjn2rKijuun9B4R6RzfJo
Dt3BW8B1ebfKKnfS5yK18JKWxlU65TMklhsl11NrMy4CBH6rIF7aerBnDfhczshIQVZ+MFp963WK
CJcVlcEIr+6+hrrbkbETkTH0SHD1Y4arnsdRvZVBc0fNtdcy/TMlF6zqa4vXANOSCd42JxSNDRcn
qUo40Rxtl3CDBgFI9N5qybMYmY1wXs89QYVBZR00htZ1Wj1ViDtYLlYAMRUPjeXeIyZSbvLsmd09
IaFoYnMelHncAhm7Z0kDY/pPjCeHlr3dqT57SBOP9UlyGTpOvWanXJ9q3Pug63izyvnF5v0ol/hY
6zNaiO5qVkegbveejsCtG5Jvv3b+8COanffpltUnWX+PRRf/1u1Jj92ffmxfvMxA46DGZ2vieCY9
KTfLx4VvdrbozYuB0UCQ1g+qcrelx6LcTtz7oc/vWx0NVB57ilFetgdFdkNiUKzT9O+JMFYp7Fey
GfMIGtlxKNcheWy+Cc28TjFAz8JmkcASe0Hu+sA9/IUJ51ckoDu58Gb7g/KR002Kv16TX8ZZ35Mi
/eis9ZfNqgl+qgj9VXzKND7o/ljCZZIkOIX/zU+rvjUB/SNYAUqaePUz4+6UaB8vXDqtCclw4nbs
9CMjdaC1rvoxW/9uoDwe4+rvYrq0f+CJzIMBhYURHgkHcK5ZS2ntjoRAiTu5luZZqzgH7by+enI6
JXPDFH/cQehG61tlqGOrdxYpz0YJxAb2wI7hIgR/wR2RCPedckRF3uS+Ian+bEglgYLwIGNWczO/
4Eg5Z+SPuAnqbZX05UYbBmajGZ9uutikFBUfZuYf8jj9m9fpLaARSv0vAKL8CGy9opTBLI/UhXbr
TOrlSUtqxPYyYxLLHLnIr+OIzLFChcilshpRmocOIQVmck4aSkSfZBBlUUoKmqGyKE6Y1/1t4prv
uRQoo7MF6cvSHKtheQF6cB3hy7L8xF/liCUOg4DCIR1xrVnzu9PkTzzNTW88LwsCWS/tf9s8/s4M
/UGO9r0ziyC0B+DRukwepO8iRWaGlXbTd5nimmUPSFzmpzbynMPkvSaOi56TXARqFsW6IfP8ME57
xqZz/KZjnQ4RhZPDEHuMxZIM+gzntVph6KqoEXliNxqhdwJlmHAwxPct6ejdRMycj4qsx9cUzuby
VRM/UQnL2Tkpv5MnFqLhjVejXjcd9pNX+cdWpvdk03NNU7YrkyYCjgPnWW7CLMJE6B0MZmNnktZ+
ilZc287du5b6Q33xaJc2vbFOCSwIktvOKFVZ2vmhzgZpQ9jeu1MfOFm6qBzTzyUPHjn6+lAvv3ua
vE2sLz9z0h+AUL1X4kHCAA3XlFCsSy5mptTY++6B1OgPrH9weE3xwTdpRp1Od1rowwuztRDq675L
JqYltnFYFELTyeS7r4BrxPeymb47Y/B2jWQ6qEZmS7M6FzoOHQSxyPLsFyLokFW0dsTvJsrGO5qK
ZDCEwPecvajmLUFMGpBnDsf8i+ZrPK7PM/5YajTdvfU+sgpWLmHu2yhK04XbHKK7lzd7m/srl3m7
lTEUHp7Ok061abheAoSg+DIF+XYjh1b54Gl2sqtnfUeyw7kpvR2gq984RbAkdKq5uNE/oSVjvDPa
V3NYJTnyShr1T6dazAb9s02YNb/+eVAgg4L2KWv6V8Mz3iZyZ4Gy0Ew5GkM7U7DTw3ZMi4oCxwT5
LtoXlxwbFIyJEzlkDHPVHjqnZg3ZKOtQOM4PnF5ik3WLG97OTf52jZvG3TYIx1k1PSwlIjC/bGsi
L92rLvLTzKW36Tr7A9EmNLYluZ86SVHrhVoNFVMXjcGRYpHlXj/GmvVlFRb7Rqi5HpXwrtMkL6xb
vbaiiZAxa1u7GYydYXwru35GysCgQcLbwC8FIBh/PWgYMzCYjLETTasEIcPcPd8SP3g3LTzBLiml
YeOYhyYZHzhuQ9c3462jKZyerMhD8t+eBaOKTVPF73o6F2Egnd+8sw4DBphNQ3pXF7v7Zl0uGmKA
S6Rl77K4EvBEa9SArRpLdJ0TWfVYvTIgYtjdNiNumdBugR65s1oXo5t+MaEGGzsvz2xqoQYoSvtq
M3rYgKS/YptueAq9rwk2ALIO6MUtjU7xqE/xl7I+CtnfXGqxO1Pyf5981jClsa6tIe934oGqIGr1
4ZbonPJG3eR4P5bXBvuAq50wwf3OOVeu6JrPuYmxOPIYYoynbeU+8HVCDR3mnhvjfV79nopwbfBY
dCsD0UDEZPaf8OFfaovntoRktQEvcvQw61oLjrrGjJ89ziBbE0eQ7iWmqoAibJF3uIZ/SpO9U5ll
z5h7Lt276yfF1oKkRZul3UBggN9humn6rMu4+p75ZgccKVVPmvCfaQ6CiIDmL7R4n4QicNgR8Bqr
fz4WrGNXXJrjyJrTxPlp+0djQuFddzi4i4ENIDEqN8csH5h5znd3ncNLveiq2CplLht9TDASxpOx
1x2UKtDuMJKJ+1mzz0wAtFM1YbZA1FrfEZ/6VIw6AzX07kkLY7zv6Unw2NhMPp8771vTdmlD7Z8W
a9dChx3k9knlqXkMNG3aggRi6Y5hVJBBFM22+UuO7USliwhD6Okz4fTHzCWW3ate+Gn4RADyN7i/
UtrgoCAq3hLHgNOrZyK4CSZrL2YLG6L7U9Zrpdt7hFfn/Q79xZfRNi9NXyOXaB+9lG42H+Uv8VCM
YHIuc8Iwnv3U3GKtAlpR1zjD2I73OQp+nIrYAr3qQKwdQne0tD5a+J0msFElpT1divlpVPu60860
0jA06/qv2et4GfGYVA6b9Ro8lxOxGvniyDxZtfqQnfY2GiOBy6mLZdeEwopLZgN3Hxx6jpwxQcwW
+9p1Dtj6DoY6aUPHTBr9jJE+ygW7Ujky5pAFUwfEiRnSDWYcvkDjxvY/CEcn+0bLdVJm8zFzKC8T
hke7rOyQa4rFAm/1yCQ7JOt3Xl1nqCicj07NVEJaeTFq+JiDhXhirBb0QY7GTdVgas30YxUH91nC
cKJjQ1G576WaL1Ofjav2a4oyXTtz2l0SKbXN0A1OONvNGTPsh2XjHYF6/xqjd9kYY3JMVZruZAJZ
0NPm1w7R232qKExlk0OUXVAg6TfPmuTJbJr4wpbcVHck/zJcsRN8k8MH3SSFogby3GoVp/1wmGaG
y2RFA3JZ5E03xhEfGF1QcjYX/Q1v3D3MddIzQLYPgaNwjjoXd8TPIpGuU9GdM8xhbjl91/2p09DH
MgUZ9gVtKuaR3FrZA0yIFv1szt9Asbc4MYlfeUwHdBHKCT7gVPZb5eF394mdX2bnBldHnLoWxERe
IJ+j2U3Qv3v7kv+Icu599AeWRAxRQ1gol6D5gxdwwj7I0LYdSSTWEozlIE03vaO+nTrYsaL+cOQi
2TznH9lqgWoxhTWYrYflwVK05FXXvCetdnRgq2h2daXA+UgwTgL1SyEvI70jl/ZT62osKe3BJ6sN
TfWvTJabxqlf1H0UpwSUCz7A1HgYKiIv5okX2JWr4BCQu495TpeMH5OsuBeEcmKlJXpEZ+TWWMAg
TGyXjB6jgqefCowsWo1Pl7xl5OI5X41M6a9HVZMKlh9MXIUux2rb2K+2htcwYzk1W9i5szFtQ7y1
eLDqPBRmBZJsNoEBzJxjZvVajPKu7jptY6KTD9OcHFSt2dWjbzBbMD4DVP+sr6uo8xBb041WMZKt
ibFrSEz6dm7xCJU5jyuZ4iF71OcAuUacmWfURZc1AnIH8p/xofouMIyGk5uFoNmPBXozfB3sAHgK
2bllPKcMTpSnPke91Tal/lYn9mc5bIfS7o+E1OHWmqajYfOBjeZ40MsGMaMqSSt25O8I7BoiM0OS
oQK5PAZ/neStXXdpbMhodiCUUa+KvWXyLfOXsc11BcAi/iAjC9LhKqJqEnSWXq6uFFo/tX4sJlZ7
tsfBmLgVQkuIi7nR3GGejMNaluCAtKdYD7OW8JOUpJFkwYmWfU7xyOCkfESm8JRirqc4ZVaMEE+m
750To/DvfVpuUWHNVEhJCQrYl2ZwqHPceChMuLpsBEiB98dtOppdf+1NnXvXC7ZtTCXbVo+Tk9sH
Ir83ueY/eEDsN/NsnzCr+3sdqIKuGeYVtzu+0J0xBAotxr2HYuLECYdvakn+0rtdq7Z9os5yQ+lP
yS1lOVvHaejktDh6YOdkk7vH3hITOYEE35FsHQKow3mR36aYb7R3mnmVu42IWkwi0AHYb6bF8LaU
CTRxaYaVNeVbaahK+2X6HdC8hUsL7MDoMQojDN8ZeaW/K9X+En55HvmeDtZME008pMbocEnDqk3G
rUwQOE55sG04VSJkQm3tdcA2Y6oLIlR3xI29MFdexdoEj3BYUWyy747GxH7KrfJDotv1h9aLpsZ8
cioI+9IC3pMios/W0FUXocBmasUlmRhTo0GWW9RSkVZENpndNH7aqxiCDzapobHUVwhY70upf9ON
vyg6Z2TTwCgo59h9VmexGvjFlModFRghjstbNZmPsU1Z2lo9bqXcQlZBboZkTe+To5fwy/qpcyZn
jkm/kewm7QiNioZtaljrtBYEDlt/np0+NFSFl8hDMZ3dq6I7VjX0HMPPbllrPkliZ3wa9o2t5TaY
OQ/uQ06fR6zgGICfYtuQluD+euFDYyT2taiXDVgdJqDS+0MlRXYMgeKALdI7/apGdMFzmRhMJ537
xXoc+aXP9Tx8z9TpjOUF53TFSG/klZG6tRp1GfSNeTio4S0x2ysJgg+Cb5M3Trtr20FsR6PJQsQm
eUXurmFhiZcI6LyYxTurOQsoGAMC7Y8YCEWdDO0htuavDjhMC2WoavQR5JD7GcMU4niAiPONGD3z
KOWbnDpHxfnWKGkb4Sw8ZV79qrhFcWUSfFFYl04vCqxwzw52b05I94sUyY/Z1S+a2/8d4u5Qdoo+
AmkgGb87S8ozSUd0395vXyNki4fvRg4sII0HB7eqNPy7vpdf2EPOxCRtVWZ6EbmB+86J5mq46X7w
BOTgyS/MF7InwwE/IDxLnV5taC5Mv5+KYjzC5vnSrBEXdLM8ABM4miUs0X5hYZjtGreJKj2BhBaH
vdmpnTPJN7+Z3329zrYjukyA1H5qfKh0xSUYEaC5reTpGZT/gegmlJ33oMX92ZTaAxs6IsucfRYs
sFN7RIqT2Vw0s9hbVGAIdSQAQW0C04ebFA3vL8CYRzr3O5nHdNCDu13VHJmyN9YwvGUdh5JkfIgy
6NbPsD8YIEmmCjjMgCjc4WLM0+8WeWxpUImr18QrToOl/7h0LZUe3KVm/9Qt057AuIs/Uf83XXtW
w7Oh5nZb6XSH6aoMgm5RGvWhMbVfZ5kfrD69BKnZbXphcD4Vbw02q6hrwSUO3kPsO5z6fXt0xi+i
a+QmqIY/Q4mpgNSTK/FzXTYRuVNwkbJ1uvlVDgMfMbwx9wySglPA/eO1qI0q/Y2LJjebT7UqggcS
tx1X7RC6o6XDzqisfgeZZ2JCLK7/VtqJLsdUNtvW4OFxGv0youWYdTKLq/oH08krlP+d1XMxxcZA
14LCEXYYAns/JELq0BHVhXqjxIKyK+PsuZ+M6N+MPqAL8qmFgG2QWWMljM1HJgYGaylpMjhKLWZl
GpCV2Rl5qhRUDgYvOnubxuYdBAgWjhBg2UrTWfCG5jM82i4I2GkvJlAk4+3f/BlvlZWiUdZ680Yz
XYTpGhM7ONN0+efffKk5mxHnVOyiwMO/J0CfEiGjxavUGnqyOzwo4LURa2biVHUaaXpeUFNTdhe4
OxQ8VIx21YQDHB22vlCw8J+89gt8smD5F6ny35Mc7/+FZPwPmZH/4R//N+GQ/0vMyf9dyuT/R2Eo
HkDK/0Mayn/5r//9v/0vCSjrf/+vCBTD/4fv6noQeAybfd1eyfoT68P//J8M8x964BpBEEDONnx/
xd//ewSKY/xDd3zf92zoxn5gO+Rc/nsIiu3/AzN6gCMYb8Galez9v4WgOP8h00E3DWLI+OP5vhlY
lumskP7/Cb251DN/NOFXIVTbesNBGxoDBpmpnxEENP5x6kWzg1M5ot4SD3X/VvbY7fVsXLaNxfuc
EovIOpSzxMKmRItpbAYVv5pGmR9RU2+btHwaNCeOljTDKD08rrdF7OjVe/5IKtcfWmUsuzNjrTK/
00tx9HiQsQgzA8h9E/Bx1R5aXhvygpwNW3Y2IzqKPW4SA48LEcWEQ4k0qn39CzCkYCIXaRk76SxF
ZYsNBlhyS8vf2ZW/kVZ2G7vUeax0qm6TpLwU/EKkxQXiERJrFwbFftOMN2+pKfZEdiKZFy5ETksq
OU9yqINFjnHCc/t0z5s9IQAdAsr0/uo162IiuyP1dtk4crhjMubuhiLxkQSspUE8ig3BUIjlA4aQ
w2y9J7lPTe6dwCb9NdtFnmRTAA6uf9xgKjfEXP7t+/J9aEwoHWq1u4nDlFdBlJjlzRuRcbZOcCG1
MRSjP27jgYkqhVKhe0j+HfQcrUU4rZqCfWss36LQ2M1w8VV+vzPEzFHCwJNbkO3R9N4VzoH0uLz6
TcVkg1dwG+Q0rIV7LitCqqZoFeSOqJ4yBO3xJE5ZgMeBLLqXPk8ObT1/2s5RBe4XjxrnWZrvFOKq
O3LGYRuLHsF2R6gTu1GJ0JpD2P/gOEMglefuYUish3iCm9yVn7nVcebhcTWesGiBlchN0LNF9S19
1o5uZTyKSbIhqcGi1MAGQI4xI4aXsAviOaqAV25dNHcbG0QMLqL+xnqj3DHQQwBMVAk2+AdnHV5g
i9aiBXFgHFwzoV66nojvqkzCwMihMNcCHfe8rJ/weFciBh9LN4mm0sbB1MZQJVpiJDMGboRxblxb
+61d9v7mqRsm6jIXId8ozI25fLoZ0+Je9VAexkvD7ovU6zMG/QqpmjqmccwdnMJ/9+bkoykkvn2b
btls+LTzcSZ3gMu2nS+JWV+DhOBvz6FSahqDpdh4QVr/l3vrGjv2AelOjjQRPWhINHuGKYSLl3f3
vVnclQiMhxZtfVhaNj4fNOd2lzmbwFhhC9ySOv62U011Y1j2p6oMjJbAaJiRIq3s2+zQ8peejw36
SnmkzAzOsnU3LV4bVqTkOChDA+FoviYglsbEOUs24uXsezvSrLeS5JFtrTgZ8gWwMqtmCjWFimDJ
vTfNkwbYSPe2NMQdTM2Fhp2CvM9DD97hpidwkRk3CyuodbTALTpYywGsaBqgCZxUWz2/2mE2GYdp
2R1tQ7Zju+Gk3dHqnZDYcwQ7eX5JEjFA/GC32SsXLOZioK3iZgXJtUlPY+cZu3Re0TzwaiGdYhzx
UJxrZ3fG4gt5JtHBcgpIfr0p+0Nf5Ccc9tzqehlHBiNNYB9P8WRbB2akA2feVrfcZt0wfEykJdgr
4k/NzhAq6T+N+C32OpqizYQ8caNZVUOZBhIYbBNJt/14cPAegVwIYIlV+wr9zJ1RSWBNXscT7xCG
oICCm13hR6w6b2VJAGZbKKb7JVsbJrsG1k56cTTcOOBs66vK9Hgv6wQn/3LjLV7W+dfRmuGueJrF
WNOG3gOBOosyQtU2iC8xn/fydQlqZnDOc+V1TKpK/8+oNxNLroGOfMm2wbhSpvHb8aVgX6HTtos/
a+7aHE+PBlJEhji1cTZBsPODD/PJvlICYTEz7rE/Xy0LpXQmsJKak47XVGjPeuJQhD13yutvTN3G
e8ZQO31w8jtnNK9z2tV725I/JbFA2xHa7J1SdKNyZnBQuowQuh4cBdzCKhpHNBjIkhhCNFsaR23b
rns2jkER2l6Jvx3le4wa3tC1kFMHQo4nb6J2ySV0z6M0JBXy+GCmQAOrPOPTts+5kOhenPSmK+19
WKD1sJ6G31cx2wjM4kdO43JEuBiSQjDuAlRPpVfOd25vcusN8LdZgSD1RXubsuQiU9FTkc3fd02R
UAVPJNwEi/8rJLM3IcYlMktXhcsHzwV2KtcrbwgbDklq+Qetb24dy9WotGAIjEYQ9p61Fa49hiQs
iMi7zU7Z8SXa+bbp4peMM1HmZNuLSbTHgRNtlsaJfqXYpll88KbpM+vNnaMxip56uoJUp5FQWYPT
SJD7AYAsGmrESBUCtA3ZYnCWsplON573XrD81fvpS5MdAGzPoEVMHjsMrZpf2jtyq47xsFL+Wu+r
ZI658Ue+RVWsSmB5zhG2HWRwFzDY2WvjHVkI1xZawD5jVhRY6bG0x0+h/Z0DC+E/bGVgcdW2r40n
1x2OVQH4EUn4iYUDsB/bf62RnmAoNWBAoLIy3PTRa6ZqBycZxpBxqFLTAZhlAmezaf8hK+bnbFEH
10ymJ5wBz3WXwgYYV9y/iO1DN3OO94sX5qXqDrbqQmswlt3iszbu4sG+42Tes7cdIr/tydVZsF7E
Dq+CcJZI+LnzlXngQIT0vpSr7X1D7Iuhkl/moJ2IcwxbM/ef4c0ynSVGEkzYOltoKlBWTIl3/ujU
UbIQ7VX2WQR7yTxMFn+GeRIV2AsyAoL2c2b2Dcge+hmJ4KysxFQcGz07EiTcn1FssEgSZLXauUCU
arlYuuIrqQLqOOpMUHPFAd8n2x4+ynFJq6+SfO6jVrAvsOv+MmZ9FSUNXuA1H8lb4EQSWM9yR2Sc
rlOC5rPpLnIW8a6Jme86o//VAP0/MNzpOOBdiSzScnj94ygH8nW38AroSRAcMwJTFiSAx95kCg0U
xIaqzsXOrE4Hiwq/lcDOLGVokXE9RE5eM7Lr6eBs0cN4S1mEz6n+SHLPX6yRxbUJrE9/kfN+nD0g
U10JmmJO9IM5nCctsXdQDkzCZdiwdKnSLk3iYNJvxVs3MvlLa7vdQlzpQ7EwjhyoD8fYVTdS1dbB
nHFJvOBGhb/Nl7w4TkYuIr+YR7p6duqpmHfN4HHaBVIAKbGDf/0WpbQjkAY4wmdkw/Zg2I81qmZc
FOkBLddWAcih6GA5wLJjjEr1AghVc1r9VJQooUx6yke7oxlMWEqehBpBsPl2fwgAfZP+zfhvpIuO
yykASrg8uQpEitEypW403lYN73tTL9PB81tMV+2PC1QRt3aTnJwK24lTO/tKTEdU8XDkLL8/5ZDE
bEkUTzdUl5691j2wi9CrpHderGWnt9z/IoZKOQDzZirYzgd8hy1QqfmL7gK/xGRcwGjjS7SrA8Pu
cPBUw9pBP+pj86jHuX/na0CbXVfcoQqro6iPW3nnZEbKkIlBXFz07Y0ksEuWM9Gui6y/c90iOXSL
jU3bhpauo9ba6Lrp7HKsZEJ1wASaAEYrxDh0TQcmMkenhDW76OZvYaBTDCq1vlIKEbSduugA8EE2
DvF/sSH/9FOGPdwAJouJFFo8oBjQcDCwJrs7D41+MsG4I+NHS9q12k10g7guqo4s1uxy8k55Xv/q
y35eyrcJXhRR0TANelKsZwP1PC59ZArUWbXQXpueKTtbdNoIUNFsC3zkaAK1sdXdMfw4zgT/VO48
ANHSP1GOmhsxOuMOsBgjwhk9esmib0DOZ3fkOSdkcG9Gl2ppTNnxY1IuGFmRfosgBbUD4161Q7np
2EG3WymHXm9yO67zic7dZYvvbMsaEYWCJDrg3N5ZeF+V10Rmz+xaav1NLPQxtQZSgYPhV2LB18b2
l3q02K0p3emIkQFdwKl1kVPNcXsYtYHSIMtWhQ474iGmRyhe66btN3ZQoa2BdNR2kibJXIZDrZEn
I3qrCXMJyNTudCsyB6G+iptg/tI2TU/LVBmR5HTaaA3eRFOL/Ia8G5Xw4okKi0M1YVTuY/8bkVmN
dls94Fm/NckMAEGbXuPuf7B3JsmRI2mWvkpL7pECVSigwKI2ZgabSOPopNG5gdBJJ+Z5xrqOUHWS
7lVfqfoQ/SEqF9FRLSnS+96EREZkOI1mMB3e/973GBzO3fzitZWCGzADSpjyjjE1/ZDMAU5qNh48
BjWpYW1gsRIax/QNNW9o8LYkhNfI7M7cy5ibOcAA+8SvoJ1RAbAA1XTrw+R4rNNjCkQZh5WOhueF
6YwFuHcXNdBonG761HURnTqJSa4pFK7W4+C64sacgx9AqcL1EnnTBwI6xGztvOpbGaj/Nqdk7P8N
BtpiWwH9CHHY78TMobqGCVZJytddNFbbBnSQBsHNnFvPAClSehHw+snkW70ozoho8SUugxFVMloH
olZ4CdJk3k0E28UhT5jhqCLBMzzhDIm02tQNZ8+2KbbrK5gWmzaiAiMEDTYYLGbvMGUI8C0fgK9r
1M964ZI+OR8GK1g40OSkHdnz89Tv4GcyvI4TwcZ25HfAPJOjh6OYJ7Bqy2CuT2oxD2Gtf2IYxw4D
Ia4Yg9fKTNf5FXjH9eof/Y4z/j4cybFYw+PSsbPrsMHKORb3oSo9cBXt2WRntWzCdyGQFgk7bHZY
iqH5lFSx7puu/rAN9U7Gck/U+RBPDBK7Ghi96DF4YN9ntvfZzoTayD5VEf8dZUXsNMBapYOFi2sq
9mlMFozfnJJMLS/ql2nrbNt2NfJiL19Xa9pShxzBwuVxSFLSK+F4P5SJdfIKrqGxOQR+NgIyR/zc
ldojAutVJ3fSB8spH+C2BRtie7C6AuuzEhWoR3gyo9NwxtLpCFJQqk3m5iYEFs/dpvaOQuTyYJVF
TYULqHBTHdI422ZGXRwHAls40PIf4VLdV6nN1uJ9eDXkIc2oHuzI12Abzjav4wuwJG4Rsr0NqGkK
DPdo2eZd21XDsdegDYax84XRHERMBVsbfmhVNydXpW/T4vUYkKefdRByk3OHG4x3H21FSGKQgku9
NJKbhn0vz8qXLhJfYPnaeysEiB5HNZ5/AxLhaOMCqqCUEP4bNrWBOhKPRAEkN86MqBDfv6HbTQ3z
cgOIF9Wppq9kEe7tDA0lLh1v0zcrUL2Q16lRZNUi03fr6mEGDTjI5qNgYo+7uux5GXijY4eqso5p
qHA/UieTR2bePtdAjCO9gyu+x9CiqOGi/2CruwfiwD3HVshNCQsskRcfTxKl2O0AgmKk6dzJX8s4
py/KTmgZ0vV3ijW6RYBK88TcN9VzUUiLL6azbEdqURKhaVvkZA0yBztGiOeltYevSVTtueXMykQw
ek9TMJ/4RE8Beemj02dwLfcqWEbfCCzocgWngKViWFCvR/u4+ClFdq9t+M5wKLGWFoCvyF9wcNnk
FvB8Lx4RthPHOpNE2hRBYN90w3AqlOWcZnOQOyfMsGtJgkNI1BToBkXml/0ZpEgVU4rsyPm5aQf4
vvsk4sUsmEewPv5qzF74dsJoy5WY87P2J/CEHXHvm6EIaaTqFPAHZI5Fv6eoNMhw3wy4rH1oM53R
o1fgXGGzrCg4HNry1cY7tKWb5wYp6Qmg0boozRtwGONOtVjkcw9WY16LAQg6/C867/0//h+yLeHB
YdSRoah3qyfPWOesDO4AYgV+NDawGgVzfgbxalMFzovbo7AM7Pmctmmd59B/AUMxn2bVPkHn71+y
HsRtWna1n/cVeQjd/bCEvxDB3VotNVFD2d/EXsP+a3LbxHsvwT26906HBbVR4Xuj7P2YNK86TT/T
Rd61UbCtho8swx3VZ1gNwb/B/yOvXHBXap1h8gs0tA70wQbMO3cV9R6ldkpZfAL7uMv3dgBPYynt
X7UhfwUL3/9Mj0zR6L3IxE8SJWldQryib6Jpp53j0Xlls0DvCggWB5y8D0EPHNPG8lCI6KBLYXHa
qH+EGRqRU4cPnWIM3DQMdheiGwyi90PWtOzxdOZUsjtws+4cQJPhCDp4HuKnklkos1QaviJF4qNR
cIXpTMP+P8SH2WXQOtXrFqoiv2rnXZeGAZBeCADsY27CJDiWfxQ8JlcW2l3KNPSyEPqiGioCN9a6
+6lgcDov0/cERJYs0XjK02mfjY3rS0hyJjX3GwPxZlMvRNqXTBNnX6KHaSbDg+K3WaY42KRJ9ez0
9BDi8YlOnDuQU8zPlOnwRgoV7TUODnD6zJUB2wOGRZ9RnLTmjrVcthCZl9o51BllBK3BfFAbO4WF
mMgx6nXDOr+n3wbsEkG2zp4ZS5IwbJZ4Ogi32XU4TxngZNdeRDSLqGNiKk5W09Wif3WHQ8vcJuSS
d54ibZtmx6jmVOfYlthntgNRIudiNSQPZTKxsPIH85PZIJou22vkLtV38y1pjatadLvrYwKHacg5
qHeQNdlHGQAmOGuZqDqqvSZpk18K4pOBnVQH3RS33uQwlgvHx4rOqW1HCLWoZ8j1JkiEofttQe3D
UQUNG4iP7oo7wwsuY8IFLEtv0eBpYpYaLq5rfNDfRz0WJSqbZG0EBOSW1e21T4fvVk0I7F16l6D6
7DvQgnYJomhpOeJizfXTCbqPg5S8lU2+53DONK0bvd2SMt+uNb93ABEuW0PvLoLC1gE81nR8Wsk8
fY9GOj3I1Dyxbp3ZJIgXqHEfxO2u9gyJpA8SewRAZ+kcTH5ZAW6APBGZmJeHeFqjpdUD+vaz6Ce2
sYpOyNQ2QI96U7wLzAnlLCMWOufDC7eRY7iWHIEiAJWhk++OZ5/k1lPfkhRQZvLNI1JtZdssWxGM
e9afeQtyFc9pgEHOTFiQLbMD+eRsO7a3o4uLcBMhke2qAuDvENTlDrxEvI0pJiqCmMnj+r+mSL2b
RnkbudVj2lOT5Ma9sW1T44vp+UOu2SxDgfLhLgOaab6fmDTD1sObVtpHuyh+TFDat2DJsEnaN2Xd
BncZAIIM0NaueDaKHoGddpt1c7SG+JV4gZci/gFZNfZ5Oq/8hXCNHctdCCPyqCjH2tEkq2gVILTQ
zNklHD5AuaWElKd9JJMbvn2lb2rAkk0ywFQmDJ7iAa+nD9lzbPPq8KAD4pwTpHYzZkI+TUtJ4oHd
OcTJlCZI5jEQS6elBWd9PLix5NV959U8j0V+MZnbX5J+FhvawJsDPWGU43gepH7uic3AKSXpZkS4
FaXY49k2wOfbS4rhOO4ulWXhLZ8kBavBD5s1ikQjj64KP60IPwQKYLoZykAetJHhXeUeIyRHBnNK
nrqAEGcAHWUbTxincn7o0XCwluQumcm6U2eavCQNbSFffQSljnz5po5KQJGR84VSLnFcRbvWIfU8
xCs9fpEni4u9I+b3qh3GvYyTnKI1yoSM8ZbzANQEgQbbl8CxExE88Q43+xwGBoQZfWEHEH4psCPU
TJy5hb1TCFsQHwLcmU474CbirO1X7hYX23Pu2fA4IzbOTRjO7sYNKeBg5SYq6mbXwgUXPcLL6GT8
SfRFYcsYAzBxa9MZRQsU5fGEDojqAu0VOHGAFkMf5HRYuvwGXWJmikLdBImK5VFm1nNmdccVvt1B
2B5qAuCpN75LJ7x6VT35UXOl/wRPaBY6LLH817J6xDd9jXsktqwSHZUc7l1LiMRywIG1nOWZr+tN
rJgeYi3xtlXXPmctENhSchCoO/LMMupj3xy9J4ibxyxjbMLE3iL5h8cuCFltXb4D6cRthTZIgXOM
gsvQ5ZYGXnPZCRDH0S9ThagySzygg4ftpuqZ4NOwxlBE/qrFTTIW2h9SnpGxrulBo2mvTqLqyPRy
Xy7Fi5qHFPmMTgOZXUU81Df0jEFgS/GYhTmWPmdpAEbeisr8ajvUJVAKauf0PFwGhnKvAJZssIng
eu33Q4/DhM+ebS4+xAUjj0lar3l3b9mMPuFohsl8Hcq1nIhxDxBx/TR2g8P12Eshh7GC5QldHKj5
Zv7D6xhhmWPW34hQ5fugnq0tPRvvpqRIbnG7cywYPZVEH3ZMX/KdZTYv7rR6RFZTZE2xUVS1AFAD
Y0aXkgcWElzto3W3DKiC3MSjyZ97EwM5ePwiZOCUc9lAp8Lh01wrbKWYwOmfC8dzxQl9KuXGdId5
P/Isjk7+kcTqs3ZqykdKvm6Rdt7dCppYgcMTTwgntZpHpamYT+GAWwtjyCgOQVruBsPrfax9+D3m
6llHWFqmcHxAn7/VobwIwVnSxoJYBgE6KKT+QwNYlwqa92hFJZa/lh6w3VDs80Zfo7wj/9c3B6nS
9yWyvvnNxbae5HMItZpDwvA0M9Q8DqH3nTXTDR5Q3In6zWJ+GQTNYzb1t56FwgcKCoxFcmuImZ0W
a07WNzepU5zyINKnwgaD3HvV5IetdTVBniibJo1y3a5W3bYoTYlzpdY4RKfV7GvSGRPJu0jMVN/1
glE71JmDaE29AWSxjY3F2cW4ZMn7R74xEhVyvH1SFvLGAUExV4LUYj8cClcQx7eguzjGRDqeWUXV
gi0czeDaqp4blGld4xCwfmVy8liS+8wKuG/NEZCmHL/mVBEY5zzSzctXORcoAZKhGYPC62yCiml6
0hlk0KkKq7LPbiHVPGd0yE39d9YRzWtHDiWeTl9MXUsM2c9FbFhsub9z2yvPSsbXBbTNcAR3325H
MZJ9Za5F/CvlmNawBRl1cG91KXDpRGRggdTbUCrhO6JFu2XRGLyvbhhPY8HzSpTws+kaD8zG8lZF
VFol9JIAeaGTorcTjOuW+RiaNW11mkgyJGWkpIZE9OLUH0lJUtTJfqwbHKI4VAm6qIFEYZ3Fv0dT
Jl0nno/hhsspFikwWc9WE88HmoRB8mnSdwKHQxWfWWA+22LYi6jxDtJx0f9pIG3pRMF2RnuVoTig
i/G1yQATcEW8r6LiEZ7VlVaxlmWkHg+qTBIsrPKchQEnIWVcyNefGhqTzS4J4N5FJ4fwoBsFCHQB
6lez2M/ULea7EHtlU6YcmkRM03qbv9KKUaBNy2uaZd9GYsF26V/jvHwbqXnZWhk3qLaeL+1KdyXl
1ERYC6TJGWMCyoJk8GUWqYmCf0rm/rPQaN/1lz1y5LEbbppOI+9EnWObrgALLTnsng6/OlCNWYfm
fra1vSWMJ/zYI3jNAb30+86k+izoT7hRicm6rxHHKrs33prAWyDxSOCLbfdZ5PGbZYfeIVWoBKo8
mljmNhBSajURFunzncu1ettNJEl0fK9JZGG4xMAOmbp0gUNUqXEW7bzvqrz3PVfT6MoFwhuz3TSM
ETmHloH4qTcJWLC5I9TALzcEf+AIMhJ5qY9PFDQIUgFS+nmhv/UaGbcWwUeYZw/VpHYUHlArl0Hi
yhhjMGVeI5+7PJF8AxWH2amlOytyP3XvnCeb6RzlkRGOM8oRLJNZPNmJ+kaM0Oi5Q23oAmToZps3
OoADEELjJmIAQxMeG2xckD30unZUGmOEYWoujORr1Ia9Ewsu2zrr3iaenb2kIps7Q17hhaEUQ5vL
R1qZ3baIQC3QfcMVwTH0zslaxonEEnsMdHvsYkXhkiqgrGyoiZG3VL7iV1HLUdqflW1TPBdKKMUo
Ur5jh+pAvuvaWibcgjgiMBhXD5RpsO+w+PiSuzQtcWRv4iLZxXCWT5x7ZlJY48E1FK+sEpIrDUfY
7BdcJsw2IYZzm2kw6jG+Om1Xr3LC30NifatYmfj9rQX/ZfpcTO6EvbAE1R93bOsFaBVq7X/Kfaar
K2Bw0/c6DmET776YO3k7hdbTYgoTtaOgCcukHzJcl+eQDdwvaaisEvc5rQvi4fgJGBJyJnPrZBc4
NR0OESXoGuMlJZhNG/FgRW2zpUHU2xX4gmi+wNwiNOyT9WWZs1gpKZ2L28ntt16IUq508OwwsqxK
jbE4Ga45pC8skSgMzdNI4hgUZ8Rxp+i+dVXfFw6ITWzGPZLickwaUvozqIVbUx8KifcdV8VMZqw4
CebUZ8cQFDbJ17gB6ibzYD8bwyef7EF5wI8kPVjNRAvM0H8EGcoENm+PoFuqaKbVJQU3yXstKMmY
B7k1vMXcMJLPNjPbZT6eSyZoHVYf3+vVG6OdJzwDIIF78TwGP1Da0u3sfQl50hcnMk7mbBnPfNDH
1Khei2r8opzNlz1wasltUtaM3esOMxH2rxx2xDWC17JRLu8jTwaHo2bcT5N121oM3CWTV4B3Lg2H
kXGowRPvzT59gFNxoRGO82epefycL7NlsAmbDr/dEIAc9LtivU71NXcU9VJ7s7PrNQ4nvoTc030a
1hDvTEq+JI4p4GsQ2EpLYUcTXwZrI3aM4lqCpysUE4ZlwrWTu8xjqXIzouVrAGZj5zkGOcFLb8jV
JHXHCN16oVy33rcGTDCXIDGr8G7Buw3DijRliDU4iKPvZHEOWardc0F+ORm6H9yk7Ja0pI07wIEu
T26KqT5JaxNpU47a+kHXEAcfsEOBvM3rnExB3X6IoYG9C3DUGejirFZ3ao5nNBt0QshuH82gPvnN
IM9C4vUUgGelgdgrG0kVtDvDLGtmlifX2jSvpVNj0v2BeVw0ZNVeM7vaup33norwK7H0K7H4nfDK
q42VJ3SgSFT5bpAret84J1XmnOyyerHC4BOjyHQzLInne5b6NCz1jF3wHFQQ1OKleMoGm+xzrDj8
UHe75aFjOWGNseWrrYBKdFWy1gvKlkYd5vPCyp9Tb/pCTzUOhrIumU3Anp30a6bly1+QonHqDMSK
humchHl4MML+12SgiiM1X5r1A2Lxo3FiaDMiIZPcOFZGUUOJKSzF2Rivi1Dj1q5vul15NEoOpdXw
1Bt4Opi3h7zCZFeu0GF3cLwzmf8buaDiY37k+ITVkPHWoV1tGaZcl3s7xCrH97vMFiDUYXtySwPY
1bj8sPBgh81IdXqAE1A76W5OhnUlRFIUqvsaMZLj3pijIPMNEQCg5qnakFKifY9zxt08LYR4Cb1t
ClkRCrVLlqisetQpaz589E9hCo6MtLcfmpZ7oz10L5QqTpxo0pHKznbCnUnHUl4YuyxOIgpgUr9p
JEPJqn2SiaIjxglJq3q93GC9PKGlQeQb4nviJzdZxSzNk/yonCoy7m4EyDSMvuUCvPRtkoxLCtxg
G0wcxAN7KiPo1HA3Tc6qWEFWiQqahRRGwrRY7vNsUVzYR9rEMorPnfKnOWAAoRr0YOkSO35IqriH
s9tx4EC0hZhZq+LWMXlDJH/ujpu1QxeWi5a1zfbmdomd6IiJ/5PUDjeTLqA8zsE5RSYWFBcJZ0aX
+6ickBxKnCN5YC13UY6DSU/1JU0WwvblqU4c3p32eRiSu4STgDON8S0ulF3u9c4pDjm+WDYXJtVE
XxhzrvSM31HzQDgtIJhvgl/kzYfSZ2KZdL3gUHQeu4wnTpoFAyASXb6EsGjkMM9TfBVRjiJQoAbo
sKfCaNi75ZDDmB1XV7m+iYfmJQAzDZD6mGrEuHwqqRXVzX6ao4qMMQ0LBnN/nuzY16VHTrf2fmWk
cmmpCja1lJD0qxd7iEA4a2JQcinfojU8ycj6VNKdJwsEY6Vjym/G6TrjAzgxxXEE86meD+ixm8nC
WD8qKLFj9IYBAu8AOquYcLrZXX0wCLIz04xux/hn4OrqREcTHF/cLob3tMKsotXP0PPcJRz2TmGJ
dGriMVMECfcxLDOfmBvp7yD2sQ/mfiQ1nv7pEodwc026Omc8MfhZODhMqr8B97CyF1eiOcWEuGjD
G8kd9uyK+scg6uhg9S3uqoh+XrV6TXp3E3b5DpcuJ6wA9y7hJJyGTHXTEEcwQ+B1p+wA0vcuCllI
6KAgyjQTzIiK4LeTOk9cGTjTty1gXJCfBXCSBfMdBiQOeUFR0GV66sbyMfdeEPIY588mAxi2DyOw
5T1KIYe5CVgyjr3fjYwgOazFfBFJ5xGFOe0I20AxORRt8hUaTJy1zXgIv8Nm5B+jd450N9ryfRYg
4xx1VWb6nWXTa64VAbGewo9IYmEgsxCe8cM+L5bBJZx3226wMk8Kr3M4I0QBUHFLs4HTqahpFeja
U05wdnQptgILnxWJ4WvHYIRJnoeCCx63TO7NURBfcMhBJeNyrjoKh0WM7aOB8RiXMdTDqjjJ1Btu
TTLYE5uUaXa+pfvlicPv8uSBoo0aMufMTChF0DO9vOtnEqF7hMHYQ0YYL1NvBZRGZfwBBtGLouSG
i1o7QcDhetn3wwnm8K+8CfiWYOUbRw+fWSe36BnYueltZoRY+jkMp8NEVe02fvP69laLin4uEDRj
hTe1zbOfwmnA/qSvmcJbUhDg0IO+6cqM+rkOUK1+tXDFztN0YDs8BUQ7m6kH0MCkMQh0jwhK6TFm
DdRZx3vpkvARmD1TzRb1hSzzV8+RfyutiDm2+16PA87DvGKkh4A54livyFqdibrsemU8pXGyX7ru
VqV6r5AXApdMVZhDus678cJSOXGBOmHhxo/NjIYFtYVYisoC0zn3E0h92zixEQiW8pdBUnBuMTTX
CgyvHT4tKq52wdR4O3b5t8nQ0W0BKg7gWQc03Fo3onXksYK77K9uNGZIFAnm7nQE/2/Iq1fza4ED
E3uK41k/2gfZS+dgRTMhnYpbcyaxTvXtp+zHC4FjD1MexoNU6jMgon7fmgS719o17gWUqAkk8TC7
jBkwGqfXym9crkOEbK9GuY6YGN2MkfoJJkz7hiaBH9JanAqgkN1SftMAHxyDAuUnqWDTLcw6t5Yj
spsE2o4/zNT8dSxZ+MQOyEZnvvGPsmZoXOesOzXTtagyUBld29xUYN2QdZPNDI34gJTK7VZl+rer
ggJl0KlQQvhLPYHPcZro2o3qzJpxT9SO0l/Z/VZZ/B7EE/V6gzoHcjiFHj6RyFFYZrnlIN+jWqn2
7J1GoCo3IbbdnTVg7poevIinEUYsfgKPDICpR9YSvlMg0sAlCMTBbeJg0S2C4REcQUXcIM93YCHc
w6yZqtnLdqhcdskcz0BLHJcBg3mxA4xhPXIGo5ZspYA10cFLp+iazXhUKSniN/pjmJphxYu50k4Z
rE5D6OecPsFNVaVPs+bwRfcKb00Y7QkkoEENZ7LZmLlw67tKu0xHVy3VnyfBkEM9dW1zmmmRwXQu
iS4EkPACI6+PM6R81BM6zYzbsKQ2CA7JViSCswWBAGawIUmxEUD+6he6wKH6COP4iepV8wQeyl/W
2UkJhYByDN2ShOfEil6NljGnJ85mzxW55mPYPE9efFi1Uj9SqwGaCf2cclcNp5AGIocby6TrbUn3
l2ME0S7xok/AVYy+DplFcwNykw9J4rdcgsSv3QiRMfswTbrRY3KByNhb2widnSiIG1iylTRNO/tA
ht4ZH9ltvULaSmoY80U/tT1keunRPVgur7oDwQM1+Tv2OMsXglXKWy0+Uv6g7S08ZSE8G2hvMARw
PgQygFNXZiapbaYuGZvSXPORMK1uDiWdA1wXmKuZ8p5ChRbLDbgkWdEmb1LugHeeqllI705T40UE
6S8WOrKtPN5VlUY9T+Ul9RDk4uVVEv/XOdKFi11QOL3fcuwmA61hw9KfmJXqjdMZaxSHwDOnpfEx
SjHJV9QnMnYcNr1LVR93Zh+T9BcNqFR2MzAMFw7hUfyCYxKIlba5+BaMg7CQclFaaljwM0lt+zBI
0FxVjqLM8/JthiwMbm09JbhRuB1/RSNbj1VgkTFLrrhZWX22Bs3ukRVkNDs7t9EiekphUKxndoag
j/vdAgR8owXpTvzbXWd9GYV1ajztjylRE0kzQNlNjOic+qAH4yftFO2mX4B2MKJrV5mErNKxlVDx
HJ3Bv0umlZwjdqERt6CoDF9KPEgQKSncMQ+OSKH+CpA9Jcf0sLPfaOaksNb7nsrWvkg8rmaDlyON
gIJXNFpHr30enWv23RBizq43ll+OLp4jJ/qqVnk97zPU9q0YguC81O0r+Q5U0nLv2d575br5+Y/o
2f+P6P2Yq9//8rfPsi+6Zn76HcZlQciu6OJuPn39y9+U+U8jev/zX//jv/+P//i3f/tf//6vf/2v
/hHUM/XfHakRCdmsSNwJMnf/COqZ8u+WRU6PKbN2aenm3/wjqCfU3x3X4d8p23Mt13VI1/0jqCfM
v5PONbWHCc/xHK3/n4J6ShDD+8845vrLkc4TCtyWR0TP1Ow+DgHDP8f0JI74JZkGBmw1HQ0xvqk2
r38Q4Ehu+0aVpIk0igYRaCrtMk7dSKxbp5rkdjBL8q82iQEG1BuoJ7nfx+W44+4f7qspf7CxuG+m
DrUsCCb+oIUxZ+ZSvRL32P3LYnkroQ699PZi35BL9Gc1eTdjCiSscGnrLYuBbTdxuKuWDjP3Kj4o
EdCVk9jZQbWYAryou/ZNyU5ni/2fPsR/xFH/W9HnD5wsu/Zf/mbzIf/1bdHrNJBtlzykZ6/pxj+l
F/sBEh5kiPbYmfYdRRH1Mea93JnKpCltjSfCEEc2VeRn69G1b/54r0qTobgQ2FVSWgCGOTqT7kE+
Rvwrl5ACnq68xtBr2jZrzlU8WT4yCjq4KaDsWxSW2R6QVKwg/pSKx6gL8kvootUkmPQPsq7ltuzI
qufrKYI2nAKr7RgfCKH/mht32of0aQ2ekd165nA72dhLbOtEAyvQHSTPfRf+XmAXkuIoT7kVvTh6
SVmmtP/P3zr5l+Dn+kRpWxI89SCHI6n/JfjJJ1KbCRfLo2K4BY8Kv49JiyfphI3iY+S+qKgaQR05
zeiD+wW5HfmW4ZyE9BWbgIiHC0kAQt/h8OIFI9Mi5zgRdUNqAafgOPzORT5nO8OgYJq/uD7RDMbz
Qgmo1WW2++e/EEHavzwKtnL5ZiAO2Vwobef/fBQykzHyFIn2qNef7EyE1hyoXqYsY+RM8ZqHWJhx
nUMhGMTdP//ZgqzuX3+4bRPVtXivbCHM9cX96TnsZN932qggOI2ke0yCGue8w0uwfvB/PDjz8jYk
KNgFYYENI3/1EHZeisW5rI9jMX9jnC1OZB33hmEMFxw55g6qjvjP/Dbh6/B3+X/5voj/uozwMi1q
kjxJ5viPNPKfXyd7nx0WRDCOvFESp7mxnKLeAM7IGT9Ygpuoc12iXJz7i6YkJ5rnz7MC2PTP3y4W
0//6QjxFUNfRnMQ0MAbW1D+/EAfsHE6JbDwS3TibYFI6BAOjsVz0W46XPIW0pUICmPrp7NBZCWSy
+Q3lfsYTYd8ZdveMDQcOsaPkxVmEc0wHgMxwkzZO0rwV+pSobG+BuYlK4kuirpj9IDHn2jyVxvBm
jNY9E2ZwKCC7Y9R+5nvb3JHM22Dg4IdT0S1FzVTm0e1dwZFo8U/nZedyaCVtk01Cn5BPr86QhDsK
m6NdFCYvEMKafZJ04znA0AHMnr8DR4fuRzjI5+RQA2pZiLVoQ1d3PY0YLZIXmX5UqIpm1kQ74oRJ
rN5ZeWpdpb220zJlTsZKH2YZZX69rD08lizuaTK0N3FITjKIEOpGG9JnNZO7hfTJTLG90Z6XPBL/
DV9Lsibc1fSefC4k2N69DEv3bSn5rJzoYWGdP6WmYvQZPlj9Qp1a7zbo9NVPSB/56vB5y8jl7e1f
YwRwfqbwg8UBazcSp7Eq5PMGAx/n7hL3VRzZatulgqYafKe7AFN1WinmSwqEjRSpP03QLvLWurhR
dVpWMkyS9gR6KzAI8OfwE0M23Kg2h1dmu880Yn6rzKppqAsfm657Z2NLDpMm7RX3EK8yDqCebf1K
SsAr2AAA9m2D2Z74ZhmPMb+d0s9z4D0annzW1gweC2fcJh4sCcmSpVyl86Xj5xuZgHuPKW0qpF8O
TIS9oL3OSUGB7tj8ZmL80eIQIybSnzybhVJWlY3SYZiAR7AVF1SrllBDdjWSDW0alpy9uyREsdVe
vfqJmjtM0hQC5sYzZNFtwQA5nBdkMUu8SNG+LJV9O2XVMeh+BdImKMeIvidegwNLYjkY7hrv1OQR
TUPzcbAZ4ucdnHunp+B0GcHkOdkNdoz4kkzFh0uy8wBpHELpwupN6wOWQbFYD6KfL5HR/KRGA6nV
QN4aRmh11chdOvQNoskkY7JtwkATdNR7P1c/wjImAV7Rokg/5FOHbWU7hkPug6mkoK/W0b5YGMIM
S3DhLyUFOxEJLePdXME6ppTdSkKNHoYkUofAsvF7WxmtqV4jzkE0vo8YgKnbY5N20Bl6pzCPYcxs
0Gvn9zm2BqzSJW9SxHUP7tRD3c83WnwN7KMbUBgLXwh6aaIRV2LpEbCsKW/qAZ7vUyWaY8rwfKsQ
1UK3te9R4bHD4VYtjNo9gHW5s52suzXJqQ21ybxNcnEd5Pw6Ed/fTkZ5CXJelweDniS3pAag1lc1
YGJh6aFLbiDwz0sqRme4o0Dvxpwy7MT0fEQDzYIhJgeMRFws+ulUFt0vwxsZEgHNJHCf4qw5zX14
gke3pQmR6Hgc0IIBm2iyXyPu8ns1VJ9JVP5uk3B6FixVWTRi1DWXN3w0VxV3Of0ouMYqxx7ejROF
6Me0ZaSOv4Bev7BJ95ES0PSQV6wweaXr6Nte4w4DrsVj77ZHunsE9WA28g13eKgtBQj8oLmmZvMW
JZjDJ4mpOs+dAwr1xXBRYSLKc2NXGNsOr94dDRY/pxJqp1zGr66OcHGU5qNDY9yG/uACKHJ/HSqA
VsaSrvhJiXlthTrY6ZFGzNum4bnp3rLCimhpNhQOTtDIrOeSTxD6nsait7UGRaKuTN8TjrFFLyOM
ZrRFUe5Di6s/FZDIlkfTbPCF1EEN8/YP6zDtRIiE034RwZFBXElL/MqnaIevktwy0DPzQHnW+wTO
PbHe2nk0WNUok7LxF7VdnMMYpUGneNKl8aJpTGjj32GGRJWRhhhiy2aI1WwlrW3YJJrHeS6IGdnB
8oDUQSGIpEr6NMV2uXfzJtv/KJnN+RjWYKwt2R5ftuBtpVi4xpBXltR7xNam7wjdjAb8OgM0keF2
uyERx8agD3AKcXMZjb5ks7fsaZpevWnV/2bvzHUk57bs/C7yeUHycDh0I8iYI4fIOR2iKjOL8zwc
knYbAuRKjyBDvt7qvoQ+lhpQoyFIkK82LtCoqr8qMxk8+6y91reOnJWYHvUU07y3+KFprZyG4S51
SXkbKZdlJ18/yMr245QuUpn43Lotny6bt8lreHtGzTtd4yOqG3Ig6wDCt6yLtZq9w9JmdH0qlo/M
Knr0kposMob8VXfdJ7cOnwov/NW0d9EATp8t9CdCKUkXL6f+pQu6sWMjHrmN37cFhFsNIu990mIp
GOr5G+0FE3xffORz8qvrJ6Qc8nubwUbFyNiZ74zS+9Hh+RI9gYNgIbjQm5IdjXrxIWpcWH83h4ei
GcSjJ3nYxpOtWGXOOrJgZr1q7DUPXpTfC9cDaVKbcFG1/hlb9TWGxYsZLnxvXFYjpbhOVY/Rosf3
DlgImX+f8wbYaaV5NBr7Gaid5ecRThNXlUdtdJ8sonj4ZKuHbP7qa819X+wCCgm4SURQWmuQbrsl
+aY1w4SjsqDIhvE1cXBvSje+VaiMd6b0MR1MO7srsR0gGUEkB2Jm8wnbtvbc4azQJ6SCDRgCiO9d
u7dKfSaIJCn+Ve2p3XmVMC8RMNtpipeXEYO9Z6dvLku7jWU77dHIKWivvMn1KYTW0MIAkFYGa9/O
wWWKA++cNh6rMJa5vET3alwXgSkQ2NEYrtOC0UCNtLaSieFHCyNiZxaDfR6p/roMc/mZ1EtyiZ0x
vOR1t68zRXcL1Up+kuIQLgYCT63x5cX251CRNS90ntgyks7Z65ma1FR/5a4ZUOOFizijx9j4w2Jd
blOtw9Jk0ZihT9W1lcOLVITFJCGzwF5ouzdEFvn6YA/bukoPTWbzPALvAILd0VRo/QGBNl8yx/kU
aX4czCTeholq0Iu6LvDy8hHKbXWty9jnE8gNuVZ/5sZ4kCavqjrfoud8GtNwV2jaeYCXvG8HlOsM
Y9SmMaJ9bmT2qZRz9wrb5BMPyIaBS6POkLJI+o/y/aAYKyZrh9X8yfGyX16U4NDhmryhQv6lRV3a
hJ7+jUXsSdkmVe71TYvYss11+dlqeQCHSmdVD9p4Oru5frOmTh3scMIgYEcfkCFPHhVivU5kMF9g
piOBo90xobgCz2cpna1rFOUpSshvz7ZfuhUIFXJpEVcA8K/xoyRsY1rze8qgMvf8MOo/chRvrTPE
GGzci94uaymssSkc46HRm/tYmp+p8j4aWT1XyTe55h/DCj96TxDGQAneLHrSnBoMrctScXsQ3BsB
E5ZdaZG8fg8dUhJmmJIiMMmut2P4RyvaL33oP7JYTGBc+MbPcX8yUgLMfTzDq7GngNzS2RjYfcJN
vdMMwwpUg0LbSobVBqR8Ef+EYD8NdQ935neBL9AHPyyxaqU6G0QCsTZ7jo0o8HaV6WsDBG0s2dt0
286CJWtX+dffiIr92OeLxkWDRRIxB5bKPFgd8g6zmgekk4SIph9piQdTae89vYHR4nQlWraDl6Rs
ujPO8nu9IcCsKnpz8aMTFr0Rm1iBAsPTGmdKNRMHTOPntjp5zvBC4JPcHMt2bhTszA2SMx1twzYj
BlkKTyPDMT3YEmdGHXKQWhITkGachwrtnNP6Lom8B8PDA2IXa+tRbj/E4XIm6n4h6fs71EWQTPoT
Lu7fumucxkWRDvemU1OEXDYc+2RwBd5UcybWJlPItzOOGPw26RYCjLvNB+bMIf3oi2k3DN7FFfJq
pOLB8bCpVhXHKJ+BP8ykbIcGVueO9YAo3CPNsngps8tA3+umzNU9C03eA9L9sGeuPWktu8BM8I6R
gseGp/XQ04jARKP5Mlj4EDod0KsZ9RrD+PgEqYYdw8Ry2LEYLuOufMa4UwULl9XbYKmr1wEhhqjW
bPGnc51gLd307OASXEOk4jPSA7ytSXrKzOLGMLus5XvLN1jjbJOyYCkIRiXwvC8sj+JQfhPSOI/t
minS058607kmKWdPKgIYgcQz2Yya7rexPNpmf27ybrrOHjkrjF++cADTcuzhQKIFZwaYoyLzXJl6
zktMnnp+bZfOLg72etwu9hKwGdLiuuA4lzKQdujsLIUM3gpjO/Dc103R7QrL/ZO7zTkc8VBYWBnB
v2g3HbbnoeV6IKLhaY6at6yO71LerxuoLfe9W76b87PVlnjT6eg2RwYjvUq/kyXInPSbIhyb4Pfq
iqgTAMQwhKRtAzsYhqtn5OyubIoqwzG/5MKDZswmkT99sizr5EUmVvv8LvJopGkJUzDSYSChguV3
xV9g6DSNKv0pGkJCV4Y682oMDAnhQMscG1hz1welLa9DadS4jbPXPpmBKuNbQ1+0c4Am43FWat7B
s3+QE72q0sA/OOvEd8abntXLQ3FyUMG8Fix/5Eb1qSTZMczAoUdCEI1wj8ZC6kP2mJfHUfo1r6/F
FEAkgCRTTnunNZV2GkmtbSyHBXtiYBjMm0T5RZmfRVN8p+Fs7fgRUoIY7aNMXcAvvNgwUDLvSeBt
ohjj6pID9osIlmSCTpDFiKdjedVb3cVcyqtWqAeu2rfQdamMtu0gN23jSWhwc1kiDT5JCDIM1Fvd
SIRONwt/FjXZ22Us8z3QmAlCsd0dvUoi/eVYHFxCjaCe6PTT23YHjwdOitsRZ/baDkenVh7qvKsf
JuoKQfqHJ0sm546OW1UrLZA6q1RatnyyrPFDRkiERU0nfRJ0vmRftGnnmh4Z8F+hWywHjfJL4mjV
Lp24Z4FNnfatEwJRWwakS47py2Bxvg3CgZbEcNyMU32Qg/hqAVXzo+zrnTTaa6H33SEeiqsKi2Kv
YvKkRZjdqIqod62SvMY3kWiXk4uwwM3XNO9rfXzOq/fKi8PHAjfjZkhSdVqK6clqwzuEW9yaggBM
hhKqqNf2LXN0b8LQL7pcVbY+3ycz2xjhgB9PIrb7rqJEkMs/bxTcAogcwdKOO4QayKlsorf1bLwB
xBabiQNoQBrciiR8MEM0btp+92jlWMYSuS205KiRUWN9SuMhNbyBChGTqXgGGNx+l7ob+kXf0pOn
XQqj2WMf+HKBDmVahx1NptKHkU/3VUvRA2dhNeykCUi0Xf5YrXNpEzZvoyj47nKkgGkgkGFRUB8J
Jva81D5NvXlEkcacV7ecA1060RQ4l1s+W89mdID83nEThGPhLKcQpQyYrflkFmNIDxqNi0PbojZT
yBRBkF+dNfu2idfcSPFEdtDklAnJqMJml6Zkd+9umy754BO54CwC1SLAUKGRtQmA4/EQJ/YLRlDl
L2D2maPn59518MGtcbUepaxj8G5C3IpdrdOXQg8PRnc1bQq6VDe87BljEYo3U2PtcLf2XOaAkmtc
cL3RIqfnYX7vS+i0MQRUYnvqaYnw0tnZlQwNmtLIeMV1jeNEHHM9y09T3FcbXSxXg9y43+SutbUU
jtlSC6jI5uyVHbQW2vuwvud3WftTGKZ9kGhKZsw/AW/uY5w8pB3qTaQwg4ek1sWXRbRoy2b+SDc8
Dq2548sVvH41CgjKtNBXlMNHLJb2RBfx52iu9rGKGKGLNoO9DRrMaGnboWz6Ixyq1dRITpWH4QJp
acC6hXmti8dAW62QVg0erQmLfW8xd4JWOLlAmflZfzRelrF+xApVgQHUQ2LBqAJ5QRhdv/MGKD65
ycBrtgvew4jBFB4rBzgeJV6z1G+5z8Wk+T2xvCQvsGmLdQkqsOtRyEY21Cz/EMqnFm0UjwU3IR+x
DDxy4X01/YRVICZ3GkqdotJaQhJ3AIXdRqN9jywd3IuaX+NF8JK4FTPRpFGDoRQ1CS4yVe1q3Xwx
euBuxmx9Fbr5VOadFZjUFtm0LoTzQ7Qy90VEj51BirLRikM3LuZmZMoLpObdNc781OdOv9c0+yT0
GheliRLH+avPpNf0GpqxijE7wbeIjca99JX+WxIO14c88rWIr8+xOak8hgzMlTD5FaGImItg00vr
LpvNo5Utq6YKuCXGkZ1iHCUZT4KsKL7ysQCfQ94U+1cPJYhZYrO0u7JYR9h82+ROd5ga96otve8k
lCuW6KsglDj+DmFMQ46sOUbKGlF4nNudXY1EfW3qErGlz81jH9tEJ0yewVrDF2CHT5hV7qcl++ln
SDajxi8bt1AfvI2R0LOatVB+XZUExuA+026PHFy4B4LOe2l2v7vK3jmm9+7GdnjQzR2dLdm+X41U
jWKdjghs4/uUPowovICLfLFSAnrR5LkE5cw76E+Qm2i5uR/n9LdyEV87x7MO5kRq21XzB06SnT5a
LfJZ8Zgv+eOEEoR3Kz9P9V3mkEiqejCMMtaaTcjfCq9mGw4hbVs0Y6LzpCBL3PjZFjZzyEyCvRi1
Q9waIHkraGZRSQcZdHHh4H3kSkaMgZtS5vG3ez2dXR394tiP9Q+eHZs1ZxjxhkGVg9VATLqO6zsz
w2RP1G0j7JzDuUyJXZIME+yIO9FRnhJxzGhUIOZoRZsKLsOGlnT3kcz8tbKtBXgP4USyHhZFxpR0
TDys2zgqb6PSsKU3c7rrOooHOrjU0LRGQnn5r2hFett9eEEFoHG9sm6FY7+Y3NoCBg10ffprRAn0
xYlOWrXOo47klU4hLjlHlxEGX4tqHW4JSbiv8bFskRXWrBNlw3Zqnng53kpjxg8kfmYju5PTeNGm
eF+M3FJ67ZF+lgzj1/jU44oiyiX4fjfZ1xydcB2d7QPhMAYx7Hx9nN45dv+DsoCv3JgHbpRdfRvM
c71e5anpwgnp8HQOEopTx1CLuwxFtu+zC/JVXpCWImpS5EV/ygYaVCfT+ibsAd654++0SWIn42jR
irRSwMSLGyVfngtTOZOXsJ4OljxiQuNqt3goF3TqYfAAsdeGGDdw1w1MNIj6+Y9jrpii6oeCN3Zz
MZZBibPFusmuxjoaG5j/9YnypZOX9o9j1VKo3DHWGJinx0EiDIhyXxc6rXBazf1Qf6zMeTxOi6Nv
lPxrysH4JSgDo4tA2zstfQ48A0Y437QWZH2oSIr12TAdGp7IWZENTnrbVywX/UFxFZ/VIbJALw3y
XFG9GfEEmuQpzumyd5tpvg665Cenv1Q28e1a62ucpgZomgzFrTWIl1BPaCEqaSWjikatB+UCECvZ
XizsCQPepdMutIKuTv0oY7QjJlFBQqBtwWkfRcK1xjTr+WiWN2RbdgtEFYOJp2mULq+plic/JNO7
WVaM35gOzy1EqFMrY+LFSBOMufahgdK/c+b0cV4W228z59FI3J+2N+8rGTGPKgeq4BSIXo0HIdSp
pzmO9yb9izPWZ53VltE4EPWTt9BBnJrkeQFpeqZ3m2tdPxxnpwahQj1NGg0LGymG60rr7jp9DFJi
on4SUicg27wKTOJVW2Z6aC34xhX3Nj4Z/Y766IT9gEfflIam6ZYzZJyxOMdpxmzVkcVBFEHNYkc2
JR74j+YlN+gOS7/tTHr+qARNzt6IWVXDU5XPJBXph0y3o0q0LWtOtkBzuCM8Fx8P7Bc+Ry+dnyg0
d5F/DiM81KCty2Kbt8Ql17KUtp1fhe7d85CT+Gh5NzsOkG8s0ceYurmN0eFJ7/ngbPM6BdXjmleO
B6d2vUMNjI2GerpV44XazJa3vxPqx4XMxGiEoPeIWDCQ8wQXhQxK08GaZT7osfxhCgHyN2cAzPpy
ZjfYGXAozcEfMoZf8mxk0fiG11rCi1WSXVhookacehZcZfDjMqk3ucKpBXZ0FDv8nPeD8UqlSkRi
NIUEmxJFgdgGeX2k59JCcOFBcJ3yvZ++c6Pc5ZUWv5XZ8FAPxR/auPW3nt7N7RRGr0vVlFvuuvTT
CbXPi7Y5rVRe02sf0/I9tKbnsqi8IO+cE5Yx/aSjfoNs1/CNRM8V8Ql7aH4YhS3oSUHjWtVDIliA
aRCYKOBSqPyASZjNxangZ0PJduEE7hy/u/iOMxqXDjqpe0DpK7bQbfqDvuaBmPePVItDelnxwzGZ
gHbFaZSJfGnFUYTQpVT8JKd83I0AA/ma8bIZ6gmrg1963WOHapmQkmDEs7EjoBJQNvGIqw7Flp2f
0bsok4Vt+vBHdkmcPceTazJ8o5u5ttrFhonyKnmYIZZY9UpT00cwgvBVCG5i6cUHiXt9o9ODgXRC
PrhC7ixS+lu5SLTGHhhE+IqWdIYdLbaJcIg2W4dCV+yZNFyPZmr+0o35Olf5uyO6t3GEdWjSvgNZ
i8VATaPkzJAHKK+o+Pfz786mNe7EtPi2TnTmahJUQ3sNH2zIFpBcIeHn5Yuik5Es9rMdD+G+SZon
FbEgYg+28QZnJIrmPecdZfZ8QM5LAl9zSvigVGrYlr1z7gkq1joniGEMoGlIw6z7qk8Kvmw+vWg2
Jc76lo6cDy3+oBBxJb5RIJ6lfG7pN9qCj7x6XkQ3wvrPqG0THKyZY0TS4ndJ12HVo2tNBRcwyUur
Nl6JXkCcTmgMmQmprkgW1X7rGsVIZafvFoYQopLjjtlaO4+mYPHDDsTxcAVzs04UY7GpT1Cmw3gn
NBNjgVycrR4t+aEPn2pp/EHsrE/efG8Y6M1lbV2JhuyXCHCz4UQrdmgEbjeKa1y8J1p+iubZ8POl
p5t4QSEcxW+zJBmeEFR12PZsa6kOSe61rFAjcytT78hJLfzU9D6cTv62hevT3vdGhXyg93TFQyTf
VymNOZUxvXqzRlobaMGExWyTcZ2PkCDnMGSR2L5ZhPqifLxWPbZpggvmNsERh5a+jIeJmhEa2Hhm
h8Ustwtb5r1jamTDqiGY8Qvfz854iRxVXbMyY1Kf7yubQ575FgsnjM7SQJzqb43pnYAIzDzoFhqY
Xd2sUDkHt8qsnSOzd5ob1xa1Pjt4/a1XKtsPDG5w5rSnxtVoTCGRauO+D9iXbGMKmSnYmeygoWZn
M4zTPXGuPgj1d/APEJ21bETXolembcUHbULyiEXSYU/bcb9McUKAYXZdrNUOXVF7gWBCPvK0dAx0
gzkTIdZSDJw12//AYkN2RreDfu79KpTLm70uksDSaC6kU5oMaCF9t+uopqvgv4cG9Worio4OaCQK
NwHyXfW72hjF3uonhyYm2nOAhv7EiCbboSCq1CZgAymL+pjCu3ZOP2olz53e3VyJemw2GE+IJ2xG
8kCMgaU/2A4wv5Dep7UZERlSBSKBkJ96/L+LQW/gNPxadH5jtaJfCMv4sP71AOM8MFgyKDH6qOGM
YHnp2qi16dFxCKAtzsh2vEg+eArE1naJlAB89sVYtvtlkG+S7z9fstnljxFKL1c2cYnsILHaxzKL
35z4K+8z7RhjdhZa8ZxKQkGhc4rqXRGBL7PWV6uZkTvUyWmOyXqNXfQXEu78pxap6ES7AzSv77O5
2nEX7840vTHXRb9GNiAQOmbquR2wOLHYT6H9OCV8FVPADuRqefFrehuHerrF00siaZl0Zo/lNccv
5mez9Ss+aFsH74EHsXZruNNrb7Jkl2PBkJCF8LQqQMqo7duu6Py4ZsrTdR7ISsS/lpKMIO8K1fPU
J5LJGEoJ0blNhq0YDB5pnUgDtewW4tK05XNDOgtAPF9umyy73oK5aTMhdI7xUaI8BFOVSuJ6GK+0
AtuT0sbXEgTtuje0/dBq7hawC7zerXtoQeExb7lNSEzTXdlZR0KFgT23e5zLnH6N/hZNaxwYKkOS
5mlAJxjAtLHX9kZoPOAV/AlT4NV4xS5R4sW7URnftueyDCnArtJqRgQ5RFha5uhciulBk9Vj1o98
uGsWdFw0dh15nBiuUlrlfPBF9DuzIz4psfu6MPKKcRoO1IVVzI6AlOpcjL6R6L8rfdgbReocZAn8
MyPCT9bkoYYrsKOjYOfq3nSkp5UjsZS7cq0zaM2u33c4Miry2UJXw6VA0qsidjYCgXHov/WBJE09
QXJoFwDzMF42XB35fi71JUorXsOFfeaKAl7OeOgcigcTqVV+pesn+6/DqYqNLdksPAiSY9huPot4
PlEg4/mJPR2GvlpwlVQXsFksDCYE2shSrBx4mrKI7UlMxLUsHZqG+vGcZZ9zyiujBVC5bVIXSN8g
KVbTHzUrveQaApGpRqhfGZtdTKPcfVpqrYYfMbrlrhvKwHCEuYtcEJGGO7DxIhGjWTznTA/z4CBf
lvk1L1vv3CX1YcrUXp9QfQROl7PAhzZN6XHOoOFQvWHz06aI2xkBkKtCv1TLnSWIdA6qfHAwnAUu
WV6PhdKuE/BF2AGPifHDx3CzzBM7/SjTzgQjAx7c/WjhrsQK8BFJjtCmyANSGq8ltwx8/PBqFpPv
PbcDe0i/6GtwWAlzolCks8kJLm8Vz2+YUfIMeJpMQ9rsVQLYRXZfOc/9HmM6Xioniilse8KlkPte
SayP8m84ACuTzPh0m8TYcyJReSFLFBUn+hQ9bFZORJTAkXQFO+fOsD/02VPAKQaYjYudYnzwwkeB
70O1kV+GQERVx7+DiOdL4mBgMq3Ur4lVFOCvgzAi9bTwoePZe/F66riyktKgJWyZkB2XpZbH9U3S
qeRyt/gwuviTTPn3EirA/O2jLMu7VhXwDrqc+b4TR3BMz23hEni0W+asuLCPWYYuORl/yvm+00sH
8y9qK6lRNwjjGV9w28NNpenqAtKg3HhM/V1WO77SPIwffXWPVgahaqDY1P3UBIvO2TJh9ozqmfH9
ykJBbD4YYi3cdsbem2w4YGlzo7HSz5ph78VcaySCJw+cA32WF2+ZULRVRAKaPqW8nZbeh0OJUsE3
bDu39Da2Eh8UPd98f5gTF3c09tmRaMIL5/2h70xxTXV2ehWvBZcIPajM7qDRI8y4CiWttsBbdiYp
8879nFUNIBJPzLaxvuCVAsEvYkI43ZFV9y864bMTRQkfIm8K32bDSEfygVkMNXwpX+scewC3goD2
S5yuzvSuEDnwRBdfUc8dNUtK5ZfqFxlcCFzENrY6slRQYOGMumO6tgQMK10dihsITDP6ddBt60O4
U37M3PQeGZp19tgPCMLtjlVNtLGt9Gv1h+95muFA6RFIZ4J5VKKUuyzRFHWSTEBe4TFQpmwdyD2x
HJBYIQrXZ1nVb9s6I5PZsQEFgQEnej5CCw0PLXUt2gj/N3UwOYkZdwPbAtSeFxLR3eOkoJ54VE+h
Ba85nCp88iiEZNO9+CxYyYjz11oqf2KSk1cvo4YrFbtlNk5M7x9hWqW+sjlTeI0MJy6KUYAlSB//
5BZI3VLXHx0PSRir7gcrT5+0cPokCu+oZ+0tack5VW7z1i1OHqDoHQk+cfbDb7CIh1JnYj0z5voY
UPaGWwu8whNdcTK5llIJ2Cre1Yg0xKN1qLFoNMOAANUslpSkqqb4Ifj0y/OqI2sArNnASz2AZUsV
75OOTt/U0UM/Fdm7G2pYF/DMs/Xiff6D1PrUUmSMJ+RalKLb44TGlzcvr8kUzvvaSD5i3Tg5RYHP
qcDN5mpmQCoo3JkhV5XEil/cuvk1ibXpaml/qyp51a0k3xdePPmV0O4Xc9+U6sN0lrNVF2/D3Fwm
cjf+FCPUCPubvSF+9XrfugbbXJ3bZu7E3Pw7Dlrp2K/yQGWcxeeihbCJAcssXvOZwraKiyiPFU1D
pklQvTN2bdbTplIgKVa8CqyVsj52xkHiT/OnpN8rSuKIZdtf9GpekDCnQ1HSHiLsZAgsztxuDn83
cjL3S+u91/QEbRqvyF/DFd46pbshMYHRzOmbNzIMcNEbgzyUW4XOTVGSx8I0xdKn8WuD+OV1ZMDG
qvk0kt8TbdPwAlHhluZETEwEccwfHBN3s3iTdudQzOaO3UtPsIM8WVHu3NzZk9rgsyozSgJM+UKM
n+c1W24whaBKLyw8YqxfnfHatwdRdvsipkWYzhTyme2bSswyGIDlEmQ2dnyMydBDVqb+dYaOpEqT
eDIZj6hm85HY3ECFghba9PtU6NluaAYC6oBCHacOhgbsIPWZKHOEDZPUPYPA3Nl1Zh7tX+bs6riS
eJeqKfk1u0i6jTaxWTUTfDnYamiFCvlTCPQ5iNhsXA3TIEsjgMew7VxIaQH2IdNPW5wfE1WmdHmc
RlHfD+wNpUckvVjR4cTUzqnRSgCB+UGxIqt1RVq/aGCw1OFPsiRzQFfsnWe3ZHJr1F5dgU8NWcFs
Rr2EPaXNZI3DnEoaDn3HY2UH2wxGAd0aJpAu2ZFSX0q8CGWMGUm7IqKMZyMnmh9Ktu4Ju1FsXQvn
E2MfFmPEjfJkRvmXqQiggQBcNbDwSJYTkPai/5qKeOuMBnGzKPrQRb+Su5rS750korp94o6xQI5S
xMwjAp9b66DZBo9RiYrtubzvQ8RAq0lurR4fRiYGvLQa26TBgYw9vOLrOwv1LFozvUhb4Y20MLuD
pCITA86O6vAyhymCXfTUeRbIvIHEI5sNQN1WvDo2ijcdN73Pqo+e11AQkWWNYAutvfDT5Kts8zLA
U4VNDGEwhKMXVJqV7TBe8nKyoqcqQY4OOeSSfPTuSSGf5wZUiZV3zGAKlQaPV3hmWf5nIX78Nzji
NdP9RITonug2GElsZwHreuWDu4rYJfTwpaNDZcZ7TbfNx/4aFYNx5yZ/wG9Ud8oF1DKaz1ol7HM6
gfy15LA2l5gJZsJjHXs2JAuzIAJePzcJvOhSmc2+jyou11lvPw+tGXjZiR/zm71wMEXghXpT0KhH
ir8c4ur69/f+/ZeGLDTP5tqbO1rs0QhrNxiWVghldWQrQp0uZ4CPZW4LbxQvRYxjoFdXcqbtHagY
dRy96AbDIbvIadgXnasdtX5hFUhGyZoGZPdh1s9efMoBU950YNR/41gu1oZts8TpqY7I6/Zxd2yN
+TviJnHSIIJqllsGbYkxSistd/c3rzXFHCaeGb05q/adDBOEaDgLQZGhauFJZiind+dSRA3EZwZ4
TmKM5+W1ip75UxTBYHhkxkmXp7Yor+8ZIZW7MSYPWvX0QPV9kq6WML7sCLl1ivYYw9NHPU9upFGn
PVoni0q0R6x7jDJdEVqwaEUJXpBQ/zxJv8Ly6RN3Z0iKhwejN148x3px0yLfa9NZTJNzncO1DBnC
ctAZAMhMqyt301g0Pvt7E9Lyu8EH5wF3pb3rVPpFtx1FVSJ+yrPlU+P+BZC7O9Iy95RVJDsKWO2P
SbEUPg1GD3XbJ3vgZTV4diAd1IffEaDyTpVFCU5ETagngHk1VIqz/LSo5aqtu5AKnEEboCdhLqVl
RFGtSWbib+4NWJnf8duvJTw7rweI5rVL9K7jLqJZ3U8ho9/VpnGpSr5sp7XhBEoQstVc7MoBoHVk
eenexFx3Lk0dd27l7UtaKQsDk0bF2nDA3Y9/qKS2fmaVlvfKn0M2I3zzvIe5aH9RGtEqD9Gv1fl5
MPD0VrccAcXxSe16n/NI3Bl9f7AT3TlpNvX2gv8KHZLo6YbnMgDlIOdje8Vtre9+EaY7LQ07TMTI
wVwoo7PNknBT9eKHymFa3ktVHe0180dt7W3sTevYTANmFE04wexN9Udr4+NNcnacDa/PbhwqDOuY
gPn4cvWzg9Jz4JGu39Bh/bXZBhVdJuPn30wXDW8006TRqVs4YVIrjG5DS8jbVsmxESkxB7KZUBGG
+pjqD7wvMcXYvH0royNCYNhff//D08rjqJxq2lcGMMaeCBtd6t4MbZNDslf5V+YwSs4pR2RRYwAr
FtWyE+ITkcA49kFkHXKClxv48hUrVdi23MeJ/TqXKglBDLN9NFCNjjgu3U29Ir7t2jjBWUmv1hqP
XNIaj9yc8SqxC3mMpjBA67jR2+OXTfKL6GJ2s80KlgfXzSjs86Br2umhdOWFoxzPr9Xe6BrR/L8R
xpDVMkIkHSkt72MJMXxas5khpNFzcV8h6RPjh0ZimCmco4Z6e87hrS0aeu08MErsjkgXRvbBwJ+c
0pYHWYsUf5tM8yV01G5xEjaYeXZzNPgjdjzpq1loDsp2NO4s9NEqMoc7Z2B9n2TWHVJvYOSO+8hz
fIpWFW8esVhNqc2/qUkhSLmGX6xP1wKgByxA6IDRLoajm3u/+lw9FCDC7yIjQiTLsYTXloDhzm9v
JgtjNC1v33RWLWcYqfu5Wrg5T7BfFYKOm7xWqcMDolFcpVWwD6J8eHBBqVws2suiEmuMprAgqkjZ
p1w15yRl/YgprQOWxRMSdpo6tNQIcC2a7hOBy6KXFFjJZn4Wc/e7ykpugOFHxlb6fwbi/n9o+/8S
2iaT+n+oVf0v//LP//rf//nf/vM//9N//Hexbf7cD+kAUt/OPxyh64TXkKU8h8b0//CvqW1L/MMi
uUr+2gDlIHWLP/OvqW3L+IfQDUkEwMREbNouac5/TW0L+Q8pGBl0XBQ0okpD/L/Uq5r/LhYqbMMk
k+yYQl8D4rq5xpf/TSz0f7X/0il0yNiLSKOsXkEffNc9UT21wjfqwokfIdQSDEH5X3D6rx2/rqTt
F3stMQGnf7QrTD4G1fS4Vtib6atSh37CYnufGS6VeXYBRGb9H7Y4ULLWnuGQwuF/8+3/36RHTVOu
Idp/E0MnWcv/uQ6Ra4e0rSX/XQw9ZrXiGGsRTlLZ7xAi3526TPdhP9DL8D6kVBV0GszTliQbl5Pm
IDLJ5UDP8fpDsFLafZnXnHGDR06EjOI0USUD7hqhOsHaOn7rEEh6BihefiCXHEA4bbF0T1PM+TMU
muF7nnHNSNvCmss+vXn+yWCdcQ/G8q0RuTpTH/JA5QD1VRhSIvZSflmnnxCTzqbRPw6NLA6Vynz4
PI5fSoTnmB4vdsVkv+c+uaoKDF3f/xCKL/wub3bCU8u2b6Nv4uJvbYSBobM9Dpn/wd555Fiupdt5
QsUC7SbZPd678NEhIjIi6N2mZ+v1Bc1AGoB6r6mGRqTSIPTxXgnIG7gvE+qrU0ABVRnH8Oz9m7W+
NZYPCFXwTXI49ldCGy9EED0o0PRh/SlVekIoW+fIHYcKR1hVpgT5qPa242wqm+jRkow7bXUzSv/M
9YwgKLoY8G997TUj+KhJjpYvf+hBfdXD7tkowi3YNET25rKOwmv1wEG9iVEmeUm7UP2I+bB5M+L8
Cx3DDgX9hv2mAV4IHd7QBq/kx7BviO5MLSRqXuo3NW/OdHw3ZrlbZWJiEOlbDOO6a8z9IPEI5v2B
39up2ChDcShieSalCq+nAtNWWmvbjFZlcKyybo1Bcl/H6g2k2dGpgnt8lTEh66hpXaXYI+A590b8
kjr+Kai0LZqbrZMMO5f5hdDvktw5kXp3VYFLIWnauEjq8jTZqIWO4+6tMaq5Whl4KcNjWLs3EdVP
5ZicLW/fmCFbI7ylEUPHkpF7cKQ/3VZcba5FliLq4dP0ZnTK6RzpWG3vgDmhc/aB1iiHglG6UzmH
YiyOvSRgVivQ8Zfl1mGgiJiCibmcltQI9b2latirDL0/yVYsX36QLvxiWeMLyv27JucBzfEpMFIi
SIN7XDlhXoPRah6LqF3Rhi2Qdm4wAqDOOJIlyBy+NN58S3u26wAjndV/eAbynpxWWsI8dpR9GRjH
eFR2FmhkkRUXB+7/vO0d0gBACPk8/7EHJ9MlA0F5j43+UKbBMkfJq4dYRnSMS5gMmDmE3kup2K9I
44nLPKZk8impsikwmfjGgGghOFgcJEkKdqpk0R4j3iFwsyV+Lx0eoEG9RZnCCiRzp40yENpKvmeO
el93Aa1K/QMVhoTt6KDkI1wGFZ0/r0L3mrfdwc5JV9AfaSRPCZ11JR+iDrZRDxySzDGAWpvcCl7w
OPzwkugU4FgLGsJojP4UptWjL/HvWbXxhV8CvpJmH6EU9X8+T7V1nP4njj71JzK9uWCtZaweVV+7
6Xbz3GXmNfKMBzfflKn1Ctdq40i0xMH4VpnRG53fXXMsK/0evTjKUDwHuXZEX34aWVGPfbANoc4U
vjxoJQveLC0fRrTGMKvGs5q6m6DGac2WMSNupzLym8+mb/KbfBZDAVW5O5RdjAyPZpNZHTLjtv9s
OfU9X76HTfNciJ1rrs2m+nDUnjkLWpjGxZDYKv1F5gakMM/6skRxCtR6l7Iin9WpFiPxBTVTWk8+
lr0GjDNTPWhR8ZmYks+mVC9VD0491+8TF+lOB9LCKZAeONn7kEyGGkm5mm78PH3ti+g+ycQTCNK7
wKQgQ+jgKHRV/FoIQAIhWCxwta4ts7xClb0Qk3kt3PBeZ5ZFiFy8SSg0kVItG+wkDASHQ5O6VwLt
N9NHiMj4lcRjMgGQp+IU9QIDSxMRZrwUTsPwza3rO8OwDvrYUq+PO8MPjgqiTkYR11rJlnjyhXQe
UW3eM/J69pXhVnhAJNxsbY/DXeU3Z6UfN9MXYcXxnc7/nTPgqVJuRdUptGD3ZIedg6LwN6BO2hCh
XaQx7/AhTPUYQCPT3NpdtcIxc/Zcg6mjflQr+z7BcaNahZgT28BEDDZtpZyTPjgEdrTxBYRGLNBZ
0u9hyh19U9mnRbvP2miT55w+TYoqCje8VgyH6QCrMVM7HS6Q+JiF7hc2DndhhuNJlmscSCuyL49u
nZ2tsl9Uhn7KLGpkh3PS8ZRNqa+aNr41kfmsWONT6wzvAv1EVdcB4b7AnIPshARrQJyOcQZzwzUp
nV2EfQHr8SQq6nOT09l/JL35Lh+VTSbDDY/FQo+9HayYXa/dV2F40E6Io3ZZ27woubhqVrr3vEcw
SXdW01wMLXywVkqLXMorj1LU5hwwDpP0h9BTMVcSseAZj4ygJu7a0uXgKjr7JDXvWcdYKey3/OB0
+bOneFuAYKvasQ+4e6YL0TKSBxnjGE7io9qgOMnJu61PceJue/T7HVPsmcfgQBrBVfj1cyXKRxT1
EA9skxMKxGldA7hOc4kwCh0KG3TGiWSpBNq1y8ctzW4E0AvXjd53T2JARkHW06xDYs/gqnz0a2MX
KitdyhMMKkb04acqgvdWbW5miHAmtdpzxnc7ePnG8DnU4oZxVXADl/VqAZcuBVdGlny5LRrXHuKA
8drh6+mM+LXPydS2TOI0Y//A5liNzbUromOa9+fWtG9tYj7mCSo6Td3VFntRNEEaHRJeUq/ICXJo
ur2Nis7gIxoUfmj8c06evacB2+UCUS2ZpPXC6bwHBgLt3PECRObjJcgIa7HJUYLicB315qHN7E/X
lhJ/QPZYZumGNZ6aDAcINpckDG4upFMTYKdEvBaY5dNnxBnX/vni40WI+nv6ORstI1fV38Uq8jQt
X6f8KxYXtBaaS76FEWxh48DdsrR7gb2HYXZ6RPu+70VzE6byoiTjA0tj7h5rc2+o1WtIrWISQ5iv
cQVi3ZfGHdOWS1OBa8nD1wh/Aar2c2ZRMBkqo3b1tUng5PU2rauiU3/kOWWKZbN8Vzv/oioiP5sh
6QrJznOhGtSE+10zzLgcF+KThdDS5u4/4T1l6usrI8judhe43Z1SoqiM5I4qT25hL14HIAuXvmJO
k4yEqBjmLh4yhl2crzHivTrTtO3AXrCu5AZP+sUEJbFSze7RwJw92o4Hgi6u+QVSuqpeGK2J14vO
WfvR9Z25Ke3sUmt1szdyjalEGPFv1D65sf1DTEQuWSDKysLgMrcsZhqBVdzF3fBAu0O1N/bGwsSN
M1TxW+wnKsICY5M4yriKAe9VtfukDD5ZOJr3o4urkl09t5A9xM8Yh2OygYjh0GU3H0cdfEregzSk
hQU7Xxl7DEYIVuCa5Q0PcEn4KadJeHJbdCW6/ig97BTOlFGhBRYymgDbkobgDPnBmly5IOM36YEZ
R0Vh3dQuPbvuuBlb/0dYlIeiRbhQKsqRkBkUAM34RXFyP6ITzEPQ7vkUD8KKgWBCMKUot58DeRQ9
+8GxNDHHDvabQSNBeB2CHZ1xkWumj0z3j0pTG9PTuKwSYK1+mMLkr4gTq0l+Eorw53p2R+qEtSCE
cCELD6tR732FiXpKg/hLGYN82aVceIFlQOjJ3ilfjRVv/TD2IPZyJSPNXGcqU9q+O1uFKoYgk6qI
gKL4sVBI6NBCfTFGirdBCcZJV8xhN2LAjaK7LsPiE0cV3jk0HhXGyjcrGMAa9oBIuh2FRsgpFF5Y
XQ3z0mf9D3EnWKVZ+9K6NC5s2GxO9Vh6UyiZ0yI1cW95B1evdnDBlxPFUIYHtvzVMg6khWhr2pVi
IK2CuN8FaAJJrKzss9MbsCecKfkwdt6rsg4XegN/RDqYjAZhsr60tQxJYKqtTGIrsO6VR6Mjutgy
IXVNbksYHD4yZh3BP+cpkWrwN4UXZxi88IKoJcldozS+cg2XWeKl29pBuoZQYNPmwbhNoVnMLCb+
GH0ihm5j99CZ7L2yQV4KweoYwwNUweBYR6jiMXGTJedEiFqSXZC+ajpCsMKOBKrhdt0UmFf1Zlfy
WyGL6lqu4cvbp2Swt4oJEgYZFdxCVxPzEDYwOBWprpuImOhyaBlKj+Jet7wd+1pW9WV5auGczKBP
nCTHDFuYnsU+pzuOBdZ5jRfctJQNkAiTq1P72tNgDquyOGXojc7SZ0PTj/2RKGuqqeotsa12D4Fn
HhnaD0sZb33t3Pxq0kryp5lIoh6tSNDAx45BllphXuiWepA6+3vD4F+GQr1CjWA8qbl7FeUIyyGE
Tk9SaHTPQHHm1behw4fl9yJfoM1DCwZulOuO26CDG9DioEmKzF4jSyV6F0eXBjSyplbt+vwWW/2T
niI/KM16r2ARJUBsIrhoDt/JJSiJjSWXiWcYv4i0ahTg9DasBzZGoF+dJtjoRUnjbJfL3M0zRAxA
wVADnMKSZyPP34Ky6HgUaGpl/1kkST6zE0QHnXSmmVly9RzQvvVXNrrrwYjXjm9ZO5Ss6VZzsztS
HshnLC5AEF4V0b6b1ovRttpBYG7gLgQfFDrpyiqrfgYOb4ee4FCATAt1Hct8n2UrXFI8cR4SjibB
GxapbnoLHeTyHWExJI1waySn3Cgv2ojEkpRTIBqVZyMjIQ+41TCbhQptjhWyk8Yx/Rz5x0LpHCo3
VKJxwGfi5699XCIQzdfA4MFvek9xJqtNQSgtwhZFw2GXlMrbQDPRmXTw/bMoH4IxVA/4A2JUQ3IR
efa8cIHPBvjt5yYe+5kzEXpRm2DK8WdtTWmfJQ27Kv5HjRCkClmbpukfxfBs5TFoghoVkoQeoOug
2HTLeU1kfTGBKVeorMMSrWVCCBin4T4UhbJEwcamPkRMzex0n2tfUaD0uK60e9+FzIyGPyPraBYh
el0NnnlfC1aFUkFzXhYQvzSDV2X25p3vNca9jKsnjCDriA4njUPYECl/uFAaAMz5SxcNNyO3PzSp
rysloxMEaLwQ/JQOwvNNrM4hEC8uBRmAGhwRP/dx9Wk2xZPi62zjx08j6B7DCmZGa70mafvh9MpX
B8JjDWuRDC7F+UosAmnSnHLBmuwFmqK/ppIgjZqwBY/VGduf8oNsjguAU1x3CdsYmW7UqURWCo99
NfYmPpZuhlWgoWFOdm2vYvu280vvpjbEGx0rSHfxpHUxGxP9dsWBg+kxR8TWDxBlGGeVIno0HHPr
i/Czh7kAjYX0WYqJVQ6aap11X1EkYgT/6o8slBNDnI17Sok9RBKkOT982x3qFTbjr05TX6QbX2Vc
5DO3xkQAYmpuT5crsCrYukiMfcqyOmcY1drYkUJaA7tRilUZ4eePuKBhO9ozNcdomxGuMEUzm3Qa
gVw3urJsgvjSRNFNKQ1u2FSeg9a0EKyx/c4KdpL1UGtz1zQemNijyrMOmlmPK7gi6H4H3ASIwfND
39HiFVI/KjBhZupzFWtHu2o/u4bzolDx3odS75elX7cLC08JMhV+OT7Q66LEkijQCc0sz0a+rZU3
07V2pYbrCFH3vWDRT1hsooFjOkfISRlquPUySk0miE51r+nD2Sa5j+HhrCUdVOBX9LQQlywTutbI
68MgzzH5QXT8CI51llOWLYdZTRsnVb9asBnZImTCyIm7gNb/psTjY6s3cNK06fgmHjeK2idf7z+w
Ua/7cMUv1p8lHG8ztG8fPdBAOCiDvclxFwrREqXdA5SoUb8WuXeMgnSPEKmHizPTC99eNE7ronGy
loRSnH0xifNV41zY3dXBNpKAhyYH5pSCxGLhpF8hL/UTgOeehnSdq8lHDOKOlg7IafwAPW03IHOZ
FSb7qcwwonVstz+018THdNYlCknnbmrMiUXsl1VGV93V6qbw8nUTMy8ZtalywfwyN/FVouVRWGqG
Ezq7IssL++p9Any9rGC/KIrXbsdea5akA36VvDAXP1TvhR+pZSCkCqz33ubFdDGhFf1nrKUPGh0P
8pNFjpPwKNFrDF3/RKAeuOjBu7DvnfQ0XKWB46PwMW615S1Dz4IPCcW/SU0P93qGd/6hIT7dScMD
bdPGdpI9utlsUarjGfPkLCvid7fgmc+GzF74pI93gQLZrnykV9hEMU651j0ZjnXrK3IGLS3lKqCN
gRJ8lyPCJngHSM9nM+kTfbhFMP2mtrEM557gp9mpGGO5MvVdXuS3WmUeKH2JecZA2RkjhLJsb94D
pt7UI8UYzoVt1JXR3OnBcMeVukMMiMUZ2CGURh0JE9OfF27ECUBHMnSp5CskFpTVGC0rNmtliHSh
rTusMZSJEfKlRRRM9QbVAdkMBPH4qXvoobeRhKwac9zcEsMSrX6tpTvKNJKRDXXbg7QDyB0TVw6I
e+XJWsN5j/QhGNB0KqG185DXOCQIr/Q8eqDpYCSmE4TD9OaQNZ67roR98ZMARTDqnFBTpwRC3mBo
pBw/ChH2gGhoNpHRdmjsRxhE3PiBOQsJ8bD5ltc+UFSStPkWuzKc0ZvKXZ7FdIMUTi7kL4SgGkE4
KF66kPVZ6KVvtZtay6Ke0EC6TW5z84l4sJ3DT32KmkdcMFBRissoi6MWK4wfFBepfRuCgSd/h46C
al7pdpHlPssEyY2Vu+iLu2I+duLU+/kVKRqmepdZFI7ihtSzMfkcUs43vyexrQEtU4zPom7IfIVm
hTuruNhJ9cPnFFi4ffNcZSou16T9GM2JqIU9iiwLfjcZ9Ti01HcaNJ7DwH8G23ZLW/6LryLjD2X7
YcqmWrCPAfGo7HScJAua6qUalReloTQntadYx7ler7ompvqE2lZ7uI7bEklrkfVnqXNYZjrzBkBw
r6QbkYHaO/Mck9O8q8aLWdsqPmxTordEjiOEuk87dam7CCalJXn70c4OyDobSl7IqMDmt9P6vrSF
is/ONOa4v+oqTU+ZEX4moZY84qYwZ8AX9bWe01JC0+DD/yQE7AzYP1+FHyLGGEAwUL1kN/qkJI9Z
3N5p0fhJ+wPjYt8KY1sF2r2XjaQFo6rK9A9oIv3MBP0Wq/2u4vFa5PmrTWjDrHO7d8A/xZKoc7xQ
Lk7AAHVGqjivTRx8Qnn86OvSXNcDIr7U6Rd18VFqAW+DdJAFZncb7Xp6kKSkWoG79gUVQ6Ltg1Eh
855pat+vNYSwoI3xf0Uja+LRthjAJThVCelg50FCTWCaIa89gmcFDrDThoMvVaRzw9nCsGZ4Owjs
d0XdqOiXSKSSQ/mlle7Vg+BeqU24chtsfA4ZtuAxi02N6TvMPAObRX40ipoobDPzVtQkE0Zs1+fz
XIQnRU8u2BpXqaqQAKazPgqUH6ngltd5fEVC7G9v8gmu3YgIOXaC2RKO31GzsHBliHZghON0cIy9
aBk04cRIRg4Wo1nVFfSYlox14lgo4IxhH3RjPRPmV6YpJFq3MGwIh2To8ajrXU/dySfbqXTqir5y
KMUKrQ6fiLktZ0aDvmaoUDgm3VFq+aTHdm8w7EC9mCh0/Govau0NTa6w62cSRJ76Tr6I2Pga4u41
hhobl84eA1O3YWozOUbIM26PjQtSD92F/yz8fodqkQqjYAdFPOhTh1Unlzo9jXzB6BaCGRgBNsww
m63t2l4pwd4qucd1JoiNZm9VVKPhNOxM222Kga2SYjryFDmbS9t5T8OIGBEp8IEhr7NUDjY2deYW
VYXAG455NdkgM10S1fWo8mvEuteflFSPjtiiyUyqVXtFtbpugvAtawn1kykuXvSFbHMG4DfY6YDA
rzPitAe9wEhMenJqktHE1Ao8A8ikPiO7KYy596uJhslA1Ok/4kAD9FrayDXi9kMnRM1KuKTUMF0E
xDLm3tgiV6aCMYuVSItw0edYPn1FrPvW/bRxjK4MogHV2N0Rrs0uDLGqBWgBOdYDuuY336RwoGrc
2dN9b7tfngEcX1fUgBl+tS/ILFvIHtqQZzzjaiKa45pWpTYPGoa3pk1mVcvZJ27i6pbQgDqJhq+k
GKtapVsHVXcf6MqwFuPAWzIDpEtaQbfiT4nRsJ4W0Cy6ReI0iCUSBxQ/6mGicBGPSQvpbZ2tsghZ
HVizU+BiDSAhjxOnuxgZTnejsTXSbz5rsoUWZj+INQEyd3ruvNQivRLftWJYgCVNcuTVAu9eRMy5
XZOXUDUN0USRNa+Y8gd1J8i5DLx5WLhn9DmYBjAkcXpyYK2Dmo1ON25QVW/EiFFFn6w6wrpW2tgc
vJBO1zHKFxwwSKxtkwXyyIQi6KfWty3xmug91x45I26hfqEIjTbouRH25DueT81ho9aW5nNjWXj+
BgzwbZz9qAqnWMqaH7cSqixC5FXoOStIxo9pKdr7ocIxX0nsCuYU2NakaysbNrFKTpnTBuOCJBNt
bsU4mQdz4lBy+xLRsewq/lU9ehyGkVWjs21g+oUVaedwe8/elAySEvtjDqTiTIkWyVX0JeUiamSC
zeIlhpseurH/nEUjas/IZbJkcSl0uorj5l7HH9RzxnpR8FiNMIacerKg6O6h8sy93+Mp5AbfEk57
7ljczmUQustcmTOKPPM5qPPcwS4d8lW2ZpKuWrpRWGOPfQC8BEs7EPUqxuZL3omkvj8GVTmz5Jgd
RsrLyR9vUoPo5np00kucKmIvhviqMeNa8f7bndkOEwQ3WjcVby6MiVxEwuOs6O7DRdgyD/SqRiyo
sG5R2/UvJcwfBfP10dFpm3L3VBk+TIYBA80wpGvVpZSngC+XLHCGmV2pI2sbZK0xCpBVUaAfLANh
rZVSgYMwfUsk41w7jndx5nwZ18ClfIaB2psLcmLN+4+JFc263TQpBFlYbwiT+QpspiRWWhhr/mwc
spRMcIBEctA2pqU8cvF8yFJi1RAItNHxBYlLVlOjiIXuqGTwJelj57YnFCQeZO6VF7jtuXYQgucE
WTbYiX70qo82OmOk0Iqv1KXoQAHlLMzqRFDCQjcSFYN+RvWfGeqaPOZhJ1Pazcz2SOvAG6oFH6h2
N12v1He6/pAzCQ/y+CYjlQAk8gMQkC6dzgzXToXi3A6vUVU/W40fPZXWsDdRgi3jFn1cS9SjBtDu
EppE7cCcoWTiR8e9PBwg1twkmYd7P79UyuBtQqoktyAZeKrWVhRHxR5k65qhPVMLwo92cEDWZqHg
Jle9XRgh9gvbgGxuLwfpoXeHVlXuKlUnjXUcK46gLXSqByUE9eWPnn1iZWvgisUTYS0qO2DcRdYY
+/V9M12CMGdS8DeCAarH/gSW91K4ec7WDQytA0dbM+yvlrk+Ll9977p6e9AdXKKJfGRWm9zFPeyS
yLYJIfd7ggSKV77hGIE1hZX1Vagqq0m/CQ+GMwFQ4gwrxmTbCgz6FpHm+5QfZtCVzaEoHmIobBT4
FhZlMOvgO0Jt32t7CoZ4ZquO3PsYfVbpaDFSaYNLmdNsG71ybziNtYvN8t1KJVvyXoAUgAK9AE51
3wO5oD7LiYG0bXn0yWBA038sVHPKU1Y2cXAwymEVsLQrGaAMenUnXMKsxtE540k9FdSSnh/hfMO/
WOobVx12BpMfWJo3SHLbSOK1MOd5J8GIeCfMBVdNSc6OEz53vjP3G2Vuxz/MsV2UeXpBpYkcoOq/
UsN/NMBCi9w+xon2JiR7OJkwGYR3x23To4go9DkxUjOlsMA/2jEhVouOhXab+q+gEZ/1MH0qtfiF
Z4HNxn0QK1RMVJIFC87e/XA87wvC8KV8UfThIfMn3NXgcX83ysFWq00ax+NWS4NjpSQPSZuR3EkC
kIzYgrjeQ5dFG4VHbc1UC+VHes3C+l2aQUkpoxLi0GcfKDDPUyHSj2w0kSwTtlGeTVdP98Q6XoZY
a1ZJZN1yv4sPGjqpxT/GDBizJDZm6Y1c5kbzYvbF3C21gx54P9KESVKfpo+a2dxVjngDyXhKIJwr
bceU3Xr5x+TdKkBAwTQWyROuJgTHaBojq77aMjIXhQoUQuQj2bv8BgW4CabmSz1wnmLhfaBMSXri
DULqUthHk/GEfNMiJePSp/0fp0xVtJjvEMAwpmbiixha9DLT9LYLdtoQ2qAC3XVobmQDChOr7cGx
0yuZiS+Y1J//MTQSDEIF9dvwe7QH8CSVhMmJFpchPbkSXQjQwb3ZLLE/A4I3nI0oqpacTnmz4ZnM
M+PAZmjnK3ExV+jD8bCFhDB3xC7BMCi2Ont7v+r26LU8umU8MmUeT7b9KXaUtctsNFGGOmIVO1H7
Z27E/9de/kZ7qRO58B+LL//17//tf/73f/vXf/0f//rP//6//tN/+TkzZ/o//qm+dPV/CuJXBPpL
x9BVJh//V33pOP9UdQcxBw4//a+ZOfok2dRc1IO2pgom+GgM/4/6Ulf/admmi/KSKspVHf3/RXyp
fcuGMQWRPYaOThEvmGMK7VvACb6iQQSKG26YJDrTGOghjug3bWUJyBkToReZq0zt+2UzXQ+9Eziz
nz6xv9FLTm//Z7UkRbWKmNREYGqjJEV/8Vf5Z2ZocQWOE82Zh13eJzwnJTj0yiYZpT3ZngPa97mm
OMqycjMSuTJmqkgtzFlfWVDjNOX91y/omxz1j9fDZ66hfSX2xfzj9f4kR9Urp2taiLIb3SlySOQ2
Iv7QHTFroXyz7XeVMROnKPlkv/672resmekPm6puWLphIjwUYnphP/3hrJXDWAg93NQLXEErjzn+
1h1NgkdQ9BLInt4bdTeHOQGYzQC/3nZEwQuWojljayisd1YQ7QeCIR/ufvPKvn0k8DDZU7J6Qw+s
Ubc46Id/fmVWzASDcGG50br2wQm4OpWOZDhBVcWlVRXbOKHMhwdFQCjU7NE91cZrj84eVYFvn1CS
iiBgs1Q4x8Lc15bm/CbiyPiea6MiH9YswnpM2xb85zcNcdy1ltcIrdyUXfsp7GayXQustZjetj4Q
JhpLbKxDt+iNQWxcHBMXcl+bLdTPLn3UlfwpHhp7XcaQoWD3dL6CXdx1YzZdAt5pO7JUBPais3Wb
dVGNI6JEwckP9Jn9SVaCwaMdDTdjwepI5DSmaQyCElfbrCla8PVTtd7qoHFKuaCxUu+imgX7b76m
b79lvibdYL/HsaFbhq6p3z4E1MY1Ye8qHwKmcnKwmW6HIUKuN4tJxAqjyZzEKgjSDiRFQmz/zFT7
j2NzJlnzT7JnxyKFQ+XhMHSXVZutf5M9p71OlVFVyabNUm+vhYh83YvdsRkuLXbzfSajdZiEa6Zy
Djggtj6BB1m3y2MIS1OPkLQ38EW/0WOL748GLwsUJS+In7KmUYD89eFNGzuXSuPFGwm+a1p42xBw
ohGBxAwK4aBBe+/wPux0HeZuj45i0XqDv0J7bm/wt2QLDQq5VMW4tQfWhwmCgNxVw4PtVWfI5ytX
GmSqWy+xoy1MJqSGr+5DY9iFA3D7zh8u0kzhPprSXiQdMduxXJmFi841LZ7ZB+/drjAOrp1OPDNj
WKdO9VAEIt4OufBWTkRgAzsmsSuM/L1Hf7hiqV2uxBhtVMYoBwcaNltY88JOPFj6GW4YwzbKRTxi
eUkBO+8dA1qbysyTCBQmrEA8sW1ZxtlQbW2PV2+izJUcJ0O49NM2fgkQNJC5zConiaKKErHWf5Oq
ZXw78qcH1bFUsA42txiq/29fiSJrp8YGCQ63KKKV5kC/qQUm4aKJdtKv1mTjFphkenYcTIoy3zFv
YrT3foWKKg4CE8MqRFqm3BG+J3BBrlPsFLUZtqRNPBTd8G67BN5W2XNmRNbaYfr3HJITbtQWe8PS
f4EACTKncTc6vSvEDNZLdXnTDZa8v/5J2tM7+fabUPk1YJj+42T/fqYzA4V3nhGWEbvGU2vbrOwF
fIvCMx+MEAcmnVW7xpYF+9kvGhZ4rnuwyKmYG6l3H4yypCSfArQLBfG3MvQ7J8S6gB2U3b4vNKzo
CWpUYYL4VCJlUZp8uWKsjo1aZ3sR3HlsEPdmzRwxMuBHVYJ4JNMLxY4iukUIdhnrPrkLp5hidCcA
Zr0GEqfLlIeuRJD14TMJr0ICcnHGR6Tx2sh26Q93rSedayccsnFrFY1BCaEorqC2w60Qj0bhrxj1
waU0XPtNlfnBsCWxIRLLuZ2VAVlTnUmoB0rrsGgvEc8quPvkpITOnZwCk+oQqhYIPPjg+hTv4bgH
E9bdhkwYW5L8+euv6ZthYzq5VNe2hNAoulTb+Xbz0mB4aMqDZOPLcMpLGIgMMvnUp2VHG4rNr//a
3xxImsrprGsG3FAqsL8eSIhr7KbnKdqUIeFEQ0PHoMTT1B2h1Iplp0kv4ipHXimAAfS8v7kmvpUZ
fx7TlgPVl8JLE/oUOvZTmWH3VcmDxZ830tw/9uVjN0CiZV83L9AgNU7Z/ObT/W7w+eMvasIUJlcT
15L+7Q2TS+jSuSGzTLo2OtClMM2bJHeQa7d+i4MQH2x3sOJSQHYCeRXwGKxyk9ZZWOzHdcXdjIu1
6DS5I0xjlYq+Pui1RhxxnF2iQvyh8hSk0/TFS8oc9Ja7DLTBnmA1d4l1zc3uN1+h9nd3nYXnxsbs
4wpqor9+iEonbOJj4mLT5GgRmH4tRI3YKsIatPOQQSFRkLgwK/ArAT9dKEDuomw6iMVacqyaQVn5
+KqJwoXd++unS/seGjddwzzKwnS571T1e7Gmp6Sz0/MWyJSMq4GPw+6Ug8m6ZsqTWoPJSPezTTIA
6lMcLfndX59KwW8HHo2EmPoSBu9Yj//6wWROWFZlqrMMKqV3RKgzN3LTwKQNmCCo1ylNBuhAvmgX
xSqybN/u0X51klkurT3oJcb2v/5A/qg7vr8kW9eI0SPjjM/l20sqnRjDe0cJlmXIkgqjWkXT7iDx
4RJb7bMzNM4h9M9T+37khwve2U68YxBd/To52FnH4Lk0VoWn7Ua/83Z6Q1xh2bnDIQZ4EqOg2dfG
OBwKAGVwRx7Az/ymhNH+7kNlRYpIwrEtaADfzqexQhvZOlaxMQNV0CeR/4aY8ZhZmNGT4pg3Fqxu
TCPsxvOdmWGzF/oAB1BWzG4kUq4oUa+//lT/9jW5IKO52dDt2H/cfD8dIxgHDbWE97OR5PTNFIPl
BZNM4BCZkm/yuiHWxE/CRaKySO0K7NHcwtj7VSIna9dMrhIipT6yAvz165o+iu9fNlNIW6WyEDZN
7V+fv0KrPCfunHxjZ/iMox56AgRTZCYUPal8yprk2evs8jf9x9/8VeZe+CVthwff+W5hZNQsrTEN
Cjqg4mEQiXawRYwLOlHcBfkSFIrITRRyCH/zbH/vGaejVVc5iHTNZLkGx+KvbzehjFZQb3EOde8M
goyDWhDEJtj0AWK3xlmA93tF3QR2Rmd2B7yExJCGE5EexfdNTPYqGbg+d+tcHctPqUS/OxD+5rbj
kqfWM8mF+d+cncly48babZ8IEUCiSWBKEmAvUb1UE4SqpELf9/n0/4JHto/DjnsnZ3CiwpJIIPNr
9l6bDu1vTUmLkXCcZ5Aqndbdwo7VRGbUGtpuaPjTqHuHYhySZ6vrzh5KVZiJnKeiVyg6xjMgEJPE
IvsuQ0hLPhytuBQt5IwiSgCQOJ///uz8QxkgyLgnmZBPVBru3+4p0O+W2dOmHPLMIewMh39cG/5S
ZSRAufI/bsU/Jit/e1K5gl2DeTYEM3bNf/3qRjNFXZ9F7QEmMfjbZWkP5URCpDbcxaV8TjLtHgPe
xAwkUGU9HwtNMHQcxv/4gux/qAdMkwdI0CRRlvxxe//pRa7wtyVQeXCZxIwZlKW/8Av7opqW+5xn
aWmF9r7Aeql5At/HaWr2qMbltrT692ap51dCahWSj685H8r96NXRHTJ7xhduFv2MzbgJLAWTh2mN
OJhWfAorN7mMhnGSVYzzQydgucTktimmRuIKQMntwW7duehQ/Uhk4hGvCByIwvuZoMRxc8PaOKMT
8g9gIOdro5t1iTyCN/VypZ9EjPSsJuY9sGakIuynr5nFvduyQPBpaDYY3RWAurrB8yjrNWCcFxOP
vJbiuPv35+kfP1nXElioPd2Rf3zyf/pk0Sw1KDzIIgHgYbGb0wQ0Amiwy9Q5h7So9sTDZ//Rhf9R
vv3tsTLxdNsOP9ZkUPi3u6KKF3r7pcab40bLT0jUmBDCsH5qwIAEDQVthg6RHjGEiFhrI9dgeyDR
TG5Vbb8NvbEckxqztOiiLVa//FWzknbXpeO4Xm4miElR4bG8/L9/UvzGHmPN1XTurQ3jnz6pQVcU
KbIvD4VFvVv0oXYxV2F7QQwyKMdoYiVqqf948v8nj5jXGc2VZbnUBXIdD/z1p5qZ5ay1cAGeaCJc
hQHSrvM06fceKWD2t4qa8m6J3WJdUy9H5fD49/WHnevJ26yjODeHMD+VNU19pboTyRPJNivQzP77
Z/NPNy1R5h7XPwiH/601Yao3ctbBV8uwtq+y+OFYzXDOyOAll2y99WGYjZYJkNurs6CJSCNDQfU0
quFZp4gGcuYd/39+JZoX6m/Aq7AF/vrJobjC14iv4VD2xlvedMbJ9JqHrkDcYC54Ql0dsoQ5MhGz
VPjBJfzummTSWTZAo6R6Yt59+/ffSK7f1d8feyaT5joyF2x2/3aaRrZjkPvmVIeQUJ8dSyYiC+eG
dEqtj1FpePV1HEjJTEJzJA/Xkb/6hge8cw95vBBY4+2zQmeZ2faX3mQUswC1OdVeaB5GiO7bNGnv
+ghfdG7mGOnd1YVkSpBCCvOTNVJTMN1+gZacEQXPneqFe6rd9hjbUgC0lfWuAs5FYDPIAVct1iFf
TQZpo7qDyg0GYfHQ+fDzYIAIBsuOgHmHqCfc1nGSnXVRvBmCpRqOZdJse208aU3NQI34ZE6Q6eSF
ZHtGIZpsI3LZmVb7zlX2vV3aWjA7CxlYTOC2bWcRW2IX4n5pk9NizJ9u6Sz3plFC0UJhts3K+c4u
seeNuUBcZzfpYYmLt4SQl/+6/P7h67J0bj97bRN04++nFOiErie1EQNyNoORap2TZVun1iT2GWLA
hDUKJJm0LDgi4y1mbAHP1OxPwEpMckVJdvz3x+cf6re1uOYYAHbhMZH66/NM/nbtLgLWmiiTaDeP
6rWZcKopA2GF5xBR7P3Cwpn9R9X4D6WRzaNOlcregI58/ZD+dOotegPPXiz5oVQFIxRXPTiL+XOx
6vvW8e77npAVSZDfVif++z8OFft//2KLkRRDcxoKx6Rd++vPLpKIFeNMnG4MgHob9t64bTzYSAtB
qECTP+ChW0Gisk+rG9IdOCT0u6l5mvMJMXfEnDOuuyzQdTAPeRDp2JJyD/Sa6eAqQYWicbno3b5u
EJGgi9A/IwPFvBXN5eOSIR7ryLwAZNqNr8o5TeYvG/2xs3oRyByKDiRd2rwdZuh7Rpv5bgYBvrZS
5+o24ZudYmBgZ0U2iiVu2VzcHKXlQZ5hsE+G0n2w0tzPaiKvGVE3ly6Z6jdGCSbunEKv+DcGqqVJ
aIg9yyNqjGlXD+bXvz9Pfzy/fz2OwKms8wFwJtRFzt8eqAYGrb0w7T9oo/PWshpmwpKuUDXtQM80
wwkoh5tu1Lggrpk9Fg9jaVX7KrEsgPLs07tOTpDJEOWC57VPMXLkPO3cMyb1W8mM5UhCHGKj3gYs
MA8yEFAJN1U5RgGmoQvTJboxt/sBVuKqyuEeH6C1scYUhpQxIivxGIvGaciwGuN9RVFJag+ZoCgy
NzHztVWh1uFqXLwDxieUzdpHY1nahYz0KyYEEBjOf66/bGYU/3OGSxsYjGQZqAP11//WqHtK9GEU
GRWaaTpbmXj1DVgrVGPvVEzFE4TY5LEySu0+QZvSdk190gd4uD2bsxcv/Fg8D7VkJ18x5k7nHsHS
dq4AXUcDVC8L69ddNN3bhanTUjBoR53/kbqn2DEx/2aMG4kBJgGarBgtys9R8t70o3mrvmGk1Pd5
U4LEjgjuiNr8K50YiwLb3sgaFbJAmVLL8OBJQ/pMGtdAF2+Xi8nxJy8+uOPgMxK65sCizoNe/DAn
d6vNFbM2koDMGcNa76XXOm64G3Kr2AMR8OXSPbdkRwMRyF4aPX+eK/PGLgqDEv7CCOEmEh7x6KJ1
AmWOzs8l+MT2tp1mb81BewtrNyJtZvodlQSetIMXEFlh7V0LP1hsMrMysgl5F8GUWaO+aw2vn6lH
MP4SfJBViM1/cvqfSp9ttBLlTnOa5NClS8fyy3lEnAH/fOAB+Wq9EIX+3P5ecu1X2KKjskPYavnv
Wsa/x6gnz5a7CSlPtytRkKJXJ34qS1tODY2A98QoLg3c5F3ziV4sAurtfqeh8UTunt+DjN6KKXyw
yIcgvKHHdkQvve1182lYiWX5CsKqW6bmnfNikg7M4aFigjDxEfQeKfeDkhv5bVo0cawMK8yyZ7fU
5o2KOvT3vf0k8cEAv7+DfPgKuRhzrTeQ3JJTM7vWlPJmhBAd0askTrUfOcFAkybYc9zpPZJLzjoc
Br5TXZJKvFDr+70Rn8eQPKLOJdWBbHlz54zM5gEFfSUj1rAKbQdTS22nIy7mrjcFmY8Ml1qtybYL
jRIaZMjALfHPUeyiU8Sv2HhqgKhVQw+BGUFa9n5JlX3N+grLKWJFQ2t+wXNVJzFj9Zauwv2SyC2k
+06a03bq0+Y0ZAlsMzuB2iH8Ko8glplGd5vymwdq4ALSpD8iKr1MKamEOcLQXbe0QGhscVts76Ii
knO7JXKvGrhTMp8MXMXOgGgg1k5VZdZ+aVaHKDZ+m4gZLiJdUn82G3sDe3REwqVjnhy9k5HO5t4t
mzdNKx3fRXGwwfWtVsIDOW+j8dz0egl70dvFLGR2xjz9Mqv6fahjG9QJsDdKTjTFiwtne4FcDxEN
tHQSHxZQzYOFQ2TAgExoGb1g0WBBEOcwKZ2NHj1Ms64dioiU23wZWx8ETCST5s5zf4giTNiFuXc8
3RjMGU0xmMSA3Otkh5qj3LuQY0O3/IpMaj2E9EE+lT0ZqLAyYD5vhHTuzJpvM9IGkjgwLHgKTbT1
nDuEaydRKHiM0r1nNmwXe7hA4zz69RJbd1XT3VA/Wj7QUUgOw7d0mwv5qXdNv3wYsXenGW0fDFFU
BdH0Sp0a9E36Ik2Q5Xl+wZHIA4jhDHxoMgZhRFx00aENKIjTE59sAxMIv8tBiPcMCvVxXBi6inTA
y8hkykjiX8Wy0lcBqW5B64gsEX7rhveeJOcQM9YuWoj+yuruuHSYyDqwDID5CD0uA2pLCOsNoRY6
osh2CPuz0TlbE5vRLMvuDO/4YFvI17I8R1il2U92lsgr89kLq8pk5xi8O2SZ3fLatQO9SO4HvO2o
rkSspp3Rgc9J+3pjARLYlQBFuWCtfUiO5wb27VEJSVJHNd1EvT7eqrtgQrtDQPxuzu6hwEegxtgn
lxrMVjP8MpwZrsVon+tZu1ByQVV3Jiai67ekxhuRJu+6i/csK8HBawwqJot4jRihMs632Nz2WhRI
mZTbuBwDWecnW2h4An96M1cLZ/bPVnAip11BNsHYY0BkeLSVlcLsmXcfC0HkKLXJQKoyslAsmKqt
GHdROEP8oTYaN0aJxZpx1CFiukfdUl0dNHfw3SOCPaEYnvR4fF8KTIw4U2yLbwtQ7LcHc3lGbS9V
cuNqulku0AD6tBcHdlL0oha+dbIgHE/cdYqtKT1agd+0fVbtdNYzih/QYF8pJmNhSQIqSeXeGvZ4
FGOMWR21otM2cmN47gcQsKfMdJ7ppLdLY9wiAPIxNGPs48TZ0Dxt2BLjDbK3se6iLWas0RS/1ujr
7eTqxJJU1TOtU7rTR5s3NKMGSdkb4Ph3XsjOHQ+jnW1zLPk7omHVppblSQGIIR+nIAWy5kpYvKOH
RQrCqMmt0xokVtBndlmLMpAsOMf6BRLhjQr2WWtSPvv1nMOJV2lq9iedG0O3kwvbUZAcmTikZnHu
+vnoueU7gIdHi9kawaoP8TDq3F4o4MkSZN9frGzg+HlpYX9jnoclYm7XT5rkTP6F+WYbmLHIm8Pq
1UzP9VC80rxgw0zScwKZyyq1l2qmC2Z/+MshZpFDgBC5uX22bb5DzYSBtsigreWVKdCPyUv3rYcS
hTjYTQ3L1uXAn5o5wSE9mFvz3C7YNeO5+xFa3duiuUetgz7RefGHAqXppLeUpnRj1tkTQFL867V+
tGV6Z4NmlusdqzGAg+2MdsbjJsCaSiiLVc8BXOuvRjrBaBaEdRpUU6RsoHUyn9M4Y6qMNrsOOcOn
uxZJ7MW0+GlRSCGA0QbKKsWO6eYg0cktgAESXyx2mI7B7mtJh4PViWtTza+DMb3wHjb8ZfF+bOeL
lpXQTPUH21CHztIhXyYFKQ7Vb1EuXLIUcsSF1RsJ1EYnhK9X1n5WaDcXs73GeH02IiJ4soiHQE4s
y5dQ21siewWShV6Me3cLYgqPqPYQOSQ598XTPMZvA1tBAnZicN22mFhFNI9eOetE/AkX5uD0ZWXy
3GDgtOfoJXWifL/kMROvkdzvFMsyMI8FDzrwZIrklN0RMC87hl8wR4SOQjUqSFpNoPOhpMhCSfe0
nKaSORsRwNO+rlx4ExMkOeck+trg30I2wXFMMTDLU9YSISyQoNrQHTYNHvRNikm47EkEJGIE5xRz
4MJ1f1jeS625JFFaqzhbyH4fqrjZkpQXG/Fd6LZvyh3wVc58jcnyRpP9iIcjhN4J8Z9EcMo2gILb
DJyTZyCc7/sCj1+X38MRwn6WVedUqpMbubcMS/ZUc/QW6fKzz+v8GBOTQ5QnphjVje3OTSvCsAUl
eMMdEVQqP6a1/B7aBGZGT7S5vQrMgfgDjJZABMmCgWsCh9+V6TaCvmUDNtqQuxIHg8sJ23mETq9Y
jGvkpvplsV8YEd+5DqmUmbL8P2ysMUlv4GqmPYGBSQLDVTmIrFw+nSOht5S1qAWMZR58zQCEEBMV
Da2ffAdnIqtOhrepCKFEmUZydMgWy9bCtzE6WLcFSRt6zjR5JqQlitJbW9bV1ixqg2QLYlZn6qwt
5cSVTEU0uBRXfXUoPHjkOJmQ4FDiUIyZblM/tMLpGUg3fJmteGSINu0YZka+qDtqgMbbO30KTYCS
ulpwa5pSPzpdBrauLVmd5fJc4RqAB4/oJ9XvNGSYxohHJVzCgbYabZtFt+1Et75R5B1xeE/LHv1b
e25DXnVe2xK2tM3g+ayqde3bc096K/JSD/eWM86HyRRfCSH3bpdCS8KrPzvybWUYA80vBS+iebdk
2lcDdFdF5k9AD9WIb1cnBrPu4cfkuGuFVsIaLAImalTV9qtOj0mc+MtoTQ/gYsmNtbXj0Ocf3viZ
DhRKWlu/xII4UM5WPOWndOF3Y9OzIhzIhkni+zScj9IDXTMXvJTQHKiWvy1oYGbR4uXrHD+6ifhz
tsiUYTMzsFrTn/lOLWy4daS+wimkrptwZZXCt+m2vJkUdcwF6OZ7yoiJ2rVV4jp6MToi133n7eEL
Obd1fKqG8owRVtupKqX0iJbdIGu0gDonmEZuS60/M7+mukxNoEsgL5vpPXfDx5S8hcEguqQGLyJa
LqbZsr8SEApFCOME7pnuaL6uKr+Q2YE4mfsIMSQs5ZJ8GnzmnQWIwcmoOjDTqeRXaJQvfJx3WAAZ
hcDsyar+LrWbx7FSnOVNSSQpHn0S6QADm3l6TXLggiocXZCcBvIuk/WRKR5crVydZAAHvHjxhcfA
L4xuY8dZxnhGbZbJb7rwm9Essi/HeO1S60GPtL2oqSMdbXiCr1riv+qwtCQYKOpMZxbnnryCzr+l
Ftl0CZBrh4HGWJ9cTXsBAzKH8r4RGJgHl7wAZZOtWN+PJUI0S8GuQLW+JEdv7M3dWME7oNUPKAqu
XbRoG6PS3hRZIprEfdLa2c94sp/UhH1WSfYYXv21ZDjySYzbOi5Xg+Z9hPYEajxsU2ianr7jN4ef
WD4q012pA+Qf0l1M/pjhf3aoccDvBKQvDRhc9q7DAcsLnTn8n4YXP5KfhwU5plvoe+fblYnazTK7
U7GFXUyqszfahOY1joaHdOm0zYCSmQGTe6+c8gkp29EZuu/QQMKSG/HVrN3fgwVXaE6REd97Dmkc
gAmxKMzlqa278NLmJrmZiL0ys71o9HrZ6ACUKdTFqhoYQxGjWk5lfjacIRIHzgy9y62Vpkyyijk+
O7MdmJ39piLekzrl3puwCJQWoYflAV2WgWmUHhRGxrQiRaxPE1KIj80IannyTLYGKsYlAnKYWTus
p5RLW7N96sMx8ruwRKGTOm9GmZw0SP/Zmo6trVHbxriwU2udX5qyv7DYWLtyyTClSvmd1sauSnVt
B1lV37XJQBHVeR9lDFwABoUDqg2kcBeAnu4L1rwNU/paO0ZLxKgvz9n9caJPEdkruXSra4h/94Bz
9G1ag3ra/IPrMlCqerLLXTSRXFonFpkzKQWIgZN9Q+QatrdX5EtA2SyL5pXTZFOJBNwghxJGVI5x
+to+HV8ya2joF5dP5rrAg7Il0AiZ2BRDBgacCMSkfwRbcgUUM5FH4oXbMVPDobFtwHDDzijJVeeE
7/cZZUdcz1sA+T4hXJ8NbSTUe5IpOJweiBxALsfIqZ5p0hZSKhDjWSStERCsk+ptRCidWsfdJHCU
EjAzgXMpVzYr0VYEXmXxLyduvtmbtIikauq7lusZuBcoqeelbDzskuR5L2SN7+qwFEHofUzNdJlq
uqZxXeUyvOkChi4F92B6FAuBsFqOLzK17ZpI+/RprmIoGfHcElXE32SPmHnbKH2UKK3uyEp8z4qW
QBFpgzPR7TOXbMj5YmynpKiOepuhrIAw2g7iW5mYXz16Z7Tq5j33HLJREn7dPAt6drproU5F4FIW
xGO8b1tioLq2a3clRQDGRUogg6E/6yM7CDXRnd0O05U93dkuZ2+cwxhJmQuzA8jfknD4jWfWx188
Q1OH6ILF1Qi8SWdTDBSkQCoQWMzcolRZ5yEBUF5ITPFtq24DpzXtublbenUdSThJ+5wY5ZJ3DL7d
lwG7hC0MzWCagHAxEW7us/lCF1Sfaqu55aqO/OgPJJYrqjszLp5EW3WPSfVr7KEtWW2Ib6tMdsq2
i1MMKL3UMexbmsLdG4+3oswJvhlr8uY756mc6Hl0jbgO1OZbJ7ExUJEgcs4L/oiQhjCVzlPM6IgJ
lICl0KHxtc2REQx9IES1R6ykEItrsBRJVqfHMIqZkOk8s97ouk9LP+x1MTu7fvUqTzNDNbKsytDV
nhKekNQwKfORYyHCpnxE+lmM4pQKNFGs7eDGFsZXnEQ/GwU1Mi+w3RtVeq/XSH3iMoa4hmH1B6RT
0gfUW6sd3OpkZJXz4krCviP6vSAn8JtWTEFLwlDupsbDkrc/XM6iIFtWx2bfEdMRzYHk4KonXPAS
1mMHAa+O5UfYJM9x0viQ1WzcUNLD2IgPJIm4w0Mcmxu3IZyW7TD4rGI7zuQTjIVzRzQNg9Cw/Xa1
+mTAqdh4oOvpZvNDqNnWJa8ISXPiCQhAkWFE7qwDg+joJKjuLjiDRwIV/Ia09q3eRhZjXfNd04W/
BrFeuI7Rpwzph6fBXK7Uck5JCNqi8nzmxZvvpvx59Gamqqviao69FyV1BsreEfgdi7reeWB2nQfs
2xJoAHGyJ3z0Be/jq2ThjO+fgaM2EFvbGiWi6PQH8cDaFhooXjPoohLVKGG2WCHdlmSUDFZ6HdbJ
tU7uxjLr93GZPqPjnf25pZRwa2M/Czp20zO2mUzSAPwdHu6uAqiao2azIswlVveUJx7qcCnGII5M
+pmSTtijx66wptujtSAu7nDr6vHN9RbWhHO3I9qlBMRRx1uh0yKYxGwzu6wf68UN/UEQbNrG4YTZ
rncCkTZvsR5k5JgEg4RGNVDiEvREYs4qLrDT8NT2IzMMthIRbopuXsxLvOZcMKRexfCGc5hTHg6U
Tt4jR7Cf6iFSKhra43xkZmRfTLgJswFWXJQkOdRb5OQfIbXyk1tiVBnK/m7uh3NkZTSVDG8Nc7gQ
gAtYQSzWNcYS7EVzFORNfxyBNe6ItIKIm5OUaXi5GyTWfVIk77QATTCj/y8i8u556T61uecwF+GC
tszjwYGtkUBzonQsJvYjNbL2AZ6hsbxOIr8z3JXOQCLGFilTYCPNIEyc8EXFpTxnxrNSOK6t6lnv
76u4O6XMgvYRfUsmJ/qxyB8j54GqDJWCNZVnt82vOiNdQm73Lq+3B2R+i+rfxPGdnEskG8xogQUY
bbTAYoi7Sx/PJ52IpZoZEwEgoBzQ7xC967wXFZHfAhO5Be9Tb8pXr+05nUmja1X+Ck/PulgDUhwD
E/5YIrDtXDzg0jxBJnoXzRwsVK+h6QHag5Q5liQE5wMRwhIHbx+3GHIseT/Q4cpKC0JdDy+utmdT
ZeCLBm258k4T9BNbUeVwWBcCYJ2VjmjJ5UdrxLGflgS+Yu7eCMHU3k6KyacQfGoGKuF56V/HimT5
WWfQ6Zi3xjijXf8x56NG4td4H35kgLOCFkFMYAzgZHH+D1BIre8GZwE7mpzqzjXL08i4SkMHvoUd
WTCf8nVzDTE08nq/NPYhYqDejHF0kAPvtqdHr3XF/KMb6zYwGtJhahfP8yBIuEunEPTVAks1aaIj
Ri3uNvbVdGIRbYgVntLJOzQRP8JV04fVOck5LdwAgjHzyJaV7xKpLihEcxeF7esy+B1hag9JJd/q
mC8mnKp74YTjqdVgu8zyZSlSC308Qe9xlSTHrmlIO22B68TC8BvcAa2Gcc9s4uNICoovu8qHIMyo
yEsZ92XnIZNqS836MIRKbCttuOhWgwC+IDSYfnzv5QTvcJuvsWbqB/tz36so9dNQXCMhmY3GFIsu
+ZbNVHHxxSoYS/euGllok64IIIv6A+tTeJi66i1aKcol0O4t60qtbaGDZuQtuuXgJ2CmAruzyu0E
E9mhaNpFRGviC1D6bZhSKlLQIQp5AtGlvXGEBscsAulcYM+us5mR4KAnnZ1Nlcyfel58s9x2A4CC
znHdIctU864OKaOXlbwNm7ML1Jh/DnIxrqAFraDRuVmshJoNLYm+d9iDQUrqrgn5E9e2cAj39hYI
OBH6Dvw3tpbs29lgapcAwde6CNgDHBFSqTaNW5MBw7KLtcaDnJuLnddBzKST6MzoNHrrLsxhLMnq
ZTol/DH72LJv4HiqveiIVpY8iAxLPOfYl86adGp1O7Nktu7QmvWDKu+0eLVQDNykFDGv3lXFcNTD
mZApe1o2LSfYauSo/ckub0NYDwF0hNYfSsbpIxNExaucoYrdaIX53BXlZysVWH4xURiFhIbV7E3d
8R5Q5b099MT1atVRClCsiyLwNk/uo7hejqYWvSNEgoyUMnl0c7MN5liH3YZgOrHL32FM8G4OpZsW
ZE2nFgtwC3lF5xXi80ArQFTv7OvxNF4UuY9b7AqXGZs1AkgIH33T31yT23QainUFbAS9hX86cWIz
iFJKNNVKxlCldPy+muYr67v5Wpb2E4BX2kZ78Q3HKe//+J9Fz7P7aN9DK4dDUjYc72rH22c8Rq5s
7ptBvbP5KK62x8StIfmU9GaoXhYT+76FFJFofbl1DHtFeKGYQ4bEajCijKcvYM2o3GcAlax5qoa8
qQ62TtpDfBiNJVgqdub0TXaheSe4ZixABy2EIZQhLql/NYqdr5o1KqKw5DblsVsl+RP0RcT6rKNa
wdDQrArjyMpyp8li71W1eaSQ2jZwDoLWqpNNqLdNwHdOrCjjOW2wCZAWBWsq7Snq4SVUrXliRyRe
2i+rayvfcmbw/YYW+bggO+GeqrxnDZ7N1yZV59yDDatbseS6U+KmL/EPGEFbSjYZLLIbzhoHnwq7
6QTCj0X2ZBPF4bzxrHM3ue1BkIoGiQIRGBqCbb6bSACYdRf4Q9tC2Ki4FMMGkX/REFusl9Cqcu+3
3nlgOsf9WA1rdIF9Cc0HSLkp+EHGv65nAdPTwnZvmRkTrwYCCUzvH9RqF9VRLptt+4s/gFwpLT1M
S90eSRh4hQtgnFIIkoTdlrtxQksM/ncNRSYlqbMa84Ty+JTV9V1iawCjChOE2lgGIRAxjCMopvhg
z4Pp1X5XZcwyUn4so59EE5eUlUCdqIe0KH8L7gKIULHYwdihq87PzNQeLQJ1t303XNzEAGqqWz/Y
E2wjHRK7XdCwupPz6sxgmQaCUso+eookdIWoJZp2apcTgHCoD1Xv04XiUZWvCWFY7LEsjZaPE1WZ
OoELxvNUh8KPLO8d4SC8SW/2EyCJjLn4Y3rQNoENZXTflhliBBEA2zP4zzue33c9dm/2QFou1cEd
zPsCBsbG6IeUQT7CI6tgQOyZEaew+RWNho/2UcIubCRwFufd4KnbLNSkWxkPoPZZ/XSkmW4LJznq
iWBT2tQfktiAxaJ40GBBebAb49h7kPkw71ObcOVShbvBC68yxVWLUHrZthkPV0TVrqXlU4Vit3Mb
0ki9RwQn26rw5F1HAHW10i1Y4X6Aq2Ag516LmtKA2uEqk+JOr+DYeCUripyThYbB91Lr0mrqjS9P
bc15eheKGMjMpqtkZLhZahLRJyq/mJFMMamT3jePEI2rS8E+r10VfbLJXluzOHGneKeF/O/MrN5p
d5/TRDQUv7GABppekd4+6k40PuQ1a1lR7ifspBtNdiSuTysHOHWlzx6M/OKcbr6Edh6OvQtrj6Yj
L99GpX+n5B92jaA5EzGOKWKzoXr6tWYYu27m90nGKrm0PTFHlbznt6+V4AUA5iUj/ZSsBzQ7wgv7
KJBga7ZaGrdvzoTp2bUSshpQb3VUjo2GjqtS9ksbCfj/rn4eKdArVdyNiU1SYzo+maDnw+khbecF
MluCB7ZWL2PGimhsloeOa6uNEXwR97AFRwkYLb2U7G43pYQwEsvpAp8SOejAAF10vuPwA82ekDhu
w4+pFm+hkzKpku5Xu4T+KEBYW2Jq/Z6B3Fg202lJ9NfJnNb/un1DCxoBEA3P0UA9EcrwuVgRoyNA
kzKHNBJDgc7N33/8erz79SblYOJe9m5DibRC1bn3zBYJc7oj0PG0gadBValV8tREiR308mFpeuIc
XJ7glGmBO6WfyiS2Lyq1s66ZKmhMl/WjVev7LJMfbMpYMDnhgUBvtUmfIwyDfhwKdiUVeDBBOvWq
PtHw60b5L31OP0OUxe96fqLoLVCAW0wPB94qg64ZLQIYE1fJZDei/+vFB1e73HZy/B3mXn8mQYsC
zn1YdMZ4ZnOeJl6eohkBZ/LlznND/1W/jAUymUKHIBradrlva/GSsaJkMT/WxdXso4/QhYoaivRE
RuWRPEUmxg0zkfzTGJtz4ZTfAlzbuSUlqsQle8pz8qm02v1kjql64vsI3ADu6QVdAVBZtckjs6OO
kQIvSG0lX2W+pukxkmUkgMjHKjFquBg4GXZB0YdMY09MEAeHQU8K0lhlpzSZ26B08m9TWu2+WHH7
ExBHc90vKuNX7bK6t23rxmcMmKx4msLx3gIdnq45kTmoLGpMuXdq462akxegglfAn99xumbD6vk3
C61bYS/s+xomW1VFoZwvIVv98gnIi9ottuMXlfk9az7u1rIKx8ACKx4Y1Xgsa/0hz8cz2Qgtl337
jILuBSM5tu3WpnltGLUQG83g9bPIm8o3RfnMZHMzrJj4UMw7IZi1evTsaLTek+J55jVl6fbOifZj
RFPEfeMoIvjGvd2Ju6HmfU2i+Ldh/NAN2v2Oc3vDtLpF+UQtPWowYU3jtBJeFoETt/Or5pqMS7Ob
OmiW2TS/w+a/5na3b8Ic3vIq86t1fwKyue3C6C11VbVz6UwYfyxqQ1apnze4tKIWFqTTzH7hkv/d
lPA3G7vhndXZ0KYPbjE8STsJHPOzYYNxngcICS4CHI908W7q362JUr52YNZUKXjEcWSkxCKcCtaR
Es0hA2NW2HQPKjtkLfi9zuCzXuFtlW6QhsQessjSrUrVRyLjXUiZd1NUsjlxwTvE57cmTY07WxjH
uBKHeaEHHyNJ4jbl1MluzngXAOw2eNyzEYSilU7AuqJq4s0NnwovZBllvY+jlgXV06gLHlXEaFRn
MESQikzL/5F0HstxI1sQ/SJEACgUzLYb7Q1J0YobhERSsAVbsF//DuYtRjGjGIlkd6PqmsyT5qES
8Zpq0v0SK48wK2DLChzTW5XAcTXYWo+w6/ZLil/TpNUjVmLNWslZ4eGZncA44LUDibwq0XpSpsLY
NG5yiPYO+el0X8SKCZjPy0iJiOXgSvY0ocHu8sttCj4cvJs0Vm+Dg56oCNQACIucCUEyAUVwxHGZ
oJiLSwRBNqjeBCIJuhfCJQLCOtjhGanhbhDkcoiUuR92C+EUCkPPBu4wyoLmNxOEA9eq2LGZ52nK
QYQti/oTRe5RrjKeKnjL6rOnJLLLl5ls+7DTAmR/kqDqqNIjnsLl4GX2c1mBWA0kQNHpD6QlZEtd
/qknBBDJRCmOmYLdyWA81wvi9aDvz35V/CFak4LDVa+y6V9KDpNdkwm+F9v5KRzzWbYNMm+dfgpL
hylIlIOlgBBTrB4cZ+Z97eKnYSje2trNwiluJoh0QAu131/XrPs5hi1rIfBKCMNr3fnVdNw1XWdp
T47svro8BlvDhL/uUckGjxC30zCIZvtiDzYv6KDDuk5foLrt7Zx4jYIqQg3ZjiArLlffYZIn+x1D
DAV0Mjs53HJ4PoaHJtN3LvYLZigGNCvQb4GjzJXRwkZsfmYiaTedrW4QiqsDGV163zR1vU0mzZGT
UxK7wWeTsLZLvTRHRDa9kkCbhr68G1LIA9J3nokiJVqrC/AecEzYEYFAxHfJfZq0nAYmdX1SxFsD
yu52hqW31Rn52wzueILfC3msXUQSc68lRVa570rA6sjxsnl4djQ3zzLnbIz1qxDzTiiA5DYzAlyM
jI5XQaHYrv+w4Wo3tgyGc8kREQXWl4l/thk61IEuGpuMKwEFpfcsV6i1cLMz4RLfvo4ujRvIYzfx
6VFXj3Kc+655HKB9hCaMDaB503NaWHfuyrDUqG89ZtgJPZVS2U0s/kcyWu8GuhBKQTC6Xv3XJiKk
1Swdm26hNvfca0ruA1TFlmr1hgKmIrthvLQ9OR/WdOaBHbZBxttpELKz5qcSyRe5n3aE6tkBpOXc
Y7rjNHqyPY0gzGPgWRsGQw3vzYG3tgm65KmQzJRnO6bWfKkbSHCZccEMEtZZcO9n8cvJIvQbTQSZ
db23eu+akORSkPllTuzHiw5WQe9wN9pmjg4kjbZ2UyJTab/JFGaIjU16W5ecJT0IhL1RJzTagad3
kNS2roh/cCLiexO62xV+/ZoRRLIBCgHDpdIxFDJra/OqcJnVPOZuslVRfmAuJMiNSr6Ql7vU8g3R
5UaOqtfwvwncufnC8MiE56vzUKcn2/7xcosCq+ztzR9CvcWpGQ5B7ALAjr5KCmW/rSj3TYI1iJVv
Kn+lSEpjV2cqrIeOKR9yYxMr9CbIFrInmZEOAaN9s8wv2uj4HWDPJzZiikEA35FTFM8OeSCVAVI1
MpUTzmtYcwmZ1dTtuJv4POTkejjJvanX6zTal9HIhtns7s4Cj7VW0+cg5oegco6pV+6LqL/ZQ/wN
/MVlX05K3BizGkiZG2ET+By84dPpWOJ46rWgPFlfkjEkBGHXLQ7cUTjJg5cTdKMVsrrYe2w7D6Gd
wfLHdXoOR/PmZHTgRNgAgrCGvciC72Yu93FjU1Si7asqpkad47LYUhvZyQ8yOInGraPDDAu9iJ0D
0zCSjIYutJF0U1zvpgBGIiEEnqA1LebgKxv5+Juqm3Y22nYE1SsGb36I7eUVbe1MWoJ6mZF0Nr0R
Sg/uP/syAbGJz1rJaL0uQmj2h14CZ+8Yq3pGE1IufwwU4wwhR95Ta4MIxd33Eqhwyeh8L4ccU1t5
wLB9tdz2Vk2+xSIv/jBB1dSG+LY6Nn9WxorSDGKiC+RLXY3PgtyNrCYVxEHjoIfhszG5bmrrQuwx
rBAykqtxq9uWCTnZWIttv0VOvSMVuoADHj8ViWuQGtLygg6i2yjUVHPB0HBhnFPK2dmac7scM5ef
2UPW2cUABjMGI1rrlzln+CmxLazVuvbb0LAryRQLPZOM5asTAeez8l2j5JedsWvu+4QZ5vzollzb
sscwUGSaWzEHKOhM8ZORIQ1Cg/NABWZwedVvTe8yUe6n9zYRX6LQ702OCcI2yMNJgoA2ritnzm9B
YOXAqNFOb3GeVCyplnuXEEDVopfacL3+a4sGV0Y0nhBwUJAAJth7ZnGVyj32NnLgjGXzNVq3bnhg
arc4sfDhvOD+Os128l6yVSWctt9PaNgagSjfqdxvWMCE92l+i7yGjZ+01j0LBswbevrolmtSeinK
Ov00LpYNXsbjVGJyNzcCT4+sb3rq/qb4N7ftnuwOgWcBNLhNOoPp5RChmWrI2WeAx/W6wyjwAe0K
aHGe7c2+rEPqQV4JmKtEW057XTPoc53DuDTvQ2uXoUJzlazzt5wsvgPMgO0QsZ+Y33i/oZRHthsO
XoKLKC6/nEySVeqCUJuRipNUVcLw7i+OGxEXMWcExab3KUWTC+S7raGxiMj393LToKg74BKiadPm
xQzmYynQMethvrLhLvnAtc/CIjujyC1q5kU99lUOKZmpEkqUbme1hbWbYofvZ+GLczJaeT8dJ96H
rbHwsjru4oeEmu3tGHIzxtBhN8+DFyZy2Sflu58I4igIEwBuHlE2orcz8/LTLoM19C/DY1GjUrGG
dAc6nPkMusLKw2sQBcOrof5lPqmFpme+K4JQYYAHm6jK4n08Nyed5QbjXuM+dOK5NaNXtfxnymnI
86iHf3NPJh5pp3Cm2n8YZbelx/tDW711W/hegoZ0YqJwnOfmyECeFyxHSlYyEtksTf2vj5FO2Nkl
txdSs0aGPtYsLXbO4GLN1D1FJrLUOg7q0BqT+UxS/V93KF6Vsj+KhFSu9rV6MQYcGkaGp7pcxzZx
PSGtayOSgw2IPB5CPzJckIeTWbaFNvzLrtr6mk2/i35ewpjN3aZZrN/abpeQ1i7fysX/OxAEw5Sn
5gCT0JJllOFAWVpiHFvifEb7YUl4jxvt/Dhmx4IXle5eTEShEbCEolxDc5hACVTLM8rNAlNXyFBt
3aCDHvYiIn0dNkDgU7dNKv8tBhVtPOc2lVCFopP43dztw7qP9t3Q/1PseY45FmiEJO9aUNGCkTgP
HQelhcV665nZWbDE+UUJ/IW5IiafC4M1kg6oW52BhK4gEJkzDovfTgXuZVHBbyPPv3JekH4y1Cm2
BH9hysxw7LF3zloc55g7pzXjfj/3wSs7h7M5PmfjaHEm0k4Y5UelHWOTmEtLWmMOOGZ81PZC0DsB
7rRNg95X2OJsSXZfCoJ463bVTz97c5jVJHgCrT+mpWK1M3icLepkLgGT7LF9TVXCjBTgunbZ8TU0
manxqUyiDBcIZWTFHIxCh4Zg9USw3KnV0qHNNT+8fPig90Wf00REaiA0OC4JuKmRQaAym1NULPhs
EMKHVPWfSVb+dhdQ+mAB5NbKivferN3QVYDgYxBP1DJcBqNoTsbUv9tRiXqudPl7rQO4ACp/NynD
UjylTr6+YM4bYOq/tI0IXzvyF3nJrwYjr4spnH90cns3QA+nWUqNzhX4b3tIdYXASu5SPRMJt/wb
XVwbgVTvRckIFvfRKzyeabv0YMM85TCbs+BQZc96cNk5IXuDUkdNDEhIajK3BsBhu56/NHRN4r1I
FRs5MuyPkt2oI2h8e7N9jar+Y0mSqyennGQRchzL8SOyqt8y6iKYica2RocosJpuFzyOu7LrxjA1
kl0i/ti2mo/JYn+Ovfw1TlO+KkD5+oTyjCTNhMs0H6PEJMNLy1M9Tczx9HVkL0jkgmtCmktCs+4e
zGo2tlbDfkguPGFx5UEYpxQ91+b0YpXISK3IevOA4XaaH5/gtGHDBuKF6emh7lhbG0ND9NcgT0mt
Duncq40/Ib0RcduePVG9unl3hLlEdFkBoru8DMK+YXFtDjwcc7iULptSkZ9bq9l1I7sM1wptosoQ
sdEIGzAT6+W7KNanCidIVaTUqVGvCRUcCfF5AVfw5fgdxplBEyojxdkhGwA8v/avvami9R6I8Qp1
d8O/J2he92yqqj1xr9840DWCXM6o/tIKeTMzo8AKw6TISkA7ZBbdMvyTdNcIXnV2SG4YlNXPgGX6
pVzgMi4NUwHPGVjpph7S1HE5NB5PXz9TFU/t50QQ5yrjRsoUGePKA5i3tbS48Xw+osAtX0u/vwVh
T/wfrrnePznQ0i6KvVYOz/oievyeUZMDITQ3jUMAgzVVJAU0ermKPF5zg0iKFeLb80f/uOTJbYjZ
2bdVIHc9Y2LIZxOrJKNkdYmbDOfRMtIZ+1+jaMXOzc2bz+6ETA+cGnJiQNCADqZ1tN2DjGMZRr0C
yKkjjGcK0Grj3cyEuEedmRRvyWBeUI4dzRxZwByo02zIHyuiZCoczueUrIpozc0b2aExJW3ZTaDr
zlXsbIOmgHSDYyipDRqsuCXws6oPkS0Mig2H/LkoeCQT8LdM19meuusa3bJXkxMg/H8xm2m2TZza
g8L+xDr10IH2Ys6Moqz1rH0dI8hgbkRyTnuspmUPMUpe8Wj+atbiEBXH51jV0NpwwbNOVpf6V993
8UmtHxeZm/dcc+GRjIHYYDTUrjAJ1QKeFY7gcPD4q1vkcN2kC1Ok1Nmuft1qfs9jgpH7gQwCe04/
qkKUh2Wa0Hg15q02h3YTxB7vWvBEBYGPFsRV33IfEx+Mt0PhNay6I2Yo6O95eaISp0Popj+lQ9RZ
hhSd+eM56iQxAwjbnYJ8B2/80IpdFqO0cmM4mntWtWFbBvvCQALUmeS82V3HMOWllndYmm9kntHC
kT0Qada8oiTzEZ84+m96FYM19QQFZMP58ZEQfhOPrCFL5P+h6e+XPP3djZh8ponPOPKP6CHX7WtS
B09D7sqwFwq/2a3x/FuX/x1qXCQSRQN5OQ+1ndxx8WKu9k0zbAaCOBAOcHRkJ6V5wdPC+7JR+TNS
IHQiGJN2W9UOk1533FCaDQzMfGold59OB207RzRQAC7BEJQxfXeyBH87i7Eg0ICUoQyRdUnyXPJA
hGVmE+KLirIbKydEcqmobtdawsSJkXq/ZjJSA4SwW0gYBSkOJGXr5oasHCNzSjq7v9gMIe3oggDf
JBtMmCzLefxNDxtqjUS5SP5GvcH9wuOELZu3DoFsFs5e+0Cp+FOKpDil+r238XGSh4EMskzXTexv
lWK7TqAmZ7r/GtDT5sZIhez9LqbpK6hr+CHKOs5l/WWmzKGRM0lKkOJnCixoWatGiZwo6I6AG+zh
YEPg104GYYTZb8djyVRweOyI7DPUJm3617hR0Czps8TwYNDaycl7sOPuNNIjrsL1Jy6vJxW5eKaT
fQLsvBipimmNXUVX3IBRkXZ8ICOHcd3yGx4dHw5+OJqRl1Gm96K2Ibi6xrtrn6qavWzkIHmphPqX
pwvSFmKEhy5oL5aYvgYrP3Vor5g065+pyKiJBHOnpfjCGqJ2OQ3ktlQs8R2yujLZu4D/gmHX97y2
081Avs6XDtxtkHIT0V6XymfgaagoLL1nGg+XFSdYJHfBDxbEj5m0iBVZR73xag7gyE4neZQNG6hC
lQ9RUz4WkyQzrfvGZRvx42YjThCz/4ApgRDG5Pbj7Eecx/9kes117JJnw6RmbjnivJzsjLjHFSIY
XA1zHM5Oz+jA+FvM6sNQjA/SdHppAlAwpvxMHe9XiUaehSL6ejX/qJ4WWhYXNzorAmnyoYSbz0rX
x4i/aczkt8NecWP3LR4j8hiGRFziLN7R8/52A/exd12oO8FpduPvZaY9ZhIr11jZKM8ubuBt2ykn
TTLRO1JAaL6LeOOOj67bnCP8PZv1o8PEbDwUAdI1weeYuWlIkIW3m9YcvK6f1mYxapBLz99OY5uo
s1DfJulFxzVBnBV/zJ3+MuHeNH3+hqIsZ82Q/uuTkn3HgshYJqc2Rlg7pw94W9l4M/aLSeFgT8C1
g8Z2Roju+AdTeb80yty9sEHgNqsCBAGoHS/WZiRB0x7U9xgVOBNUyfrZSVp0BXtcH9b4wb1BUqFm
zo9PIXHGZm+imGes/g//9j/LONQEMzN9XCV08hYhgFzDTj/xGT1NLnPyCEnMWL00kUtOvVj3Ui2e
lcbwyHthQ78JDKRCdtX9kF1ohYhbjiZlYmhDs4EzTspeS2Rnc8KJNwCIXRBxBdaziOvX4s/gEg5T
EQlC4cUxNrQSzzEjKYJ271Y8GrtZRE8kRH00S/TAp4icoTpVu5omtA8a4mFt6t0hJkFFE7Vb2+xz
Sac65SY6AyabpOCmSCOmVfqRWNXJNb2ffELqWA+coO6IJqX39ysXBFMtoWhmn6DmT/6kesHP5M/D
thyfxqAlCs3v74Te/54a9ydIcwABFRmqi9eH2jafWnfBzEtuVOM6+zbh5Viw4sSNxTRp7Hdjhyp8
sTd+x5PuPKEJeCLlOtoMPKpzwjFqNUQa6ek+YVLkrQrKGy3gwOrDMzwswFPPTpr+0/HG70g2NBR9
6/Nj34zWeCFfNt8n04L9r340ZcKOxmAYlAUfaVq1lwk1etaxgNQtfaL5R7v5D7m0j2py9iZJFZvl
D3E6ordvnPVEfMAkoHOVCb7klpuIz2DQ8IQXYgwAcZK0arkzWIGvjNEhmVPJG+ZW5pNs4Ncv7bn2
G1Ex11F23m7mNNhOcfBIZOsqvTp5CS1BEsALs7rgws2WYLpK/hKrWIbgRWKB8IcT4dLlqt7Lgm2u
PeqdbMuj7sx77wqsbuWrB50H+XqH54UhOCtCptgdGlHP1H8zek5cJq+eCXW1lfYb5OpjbmsdFhpI
N2/IgvNy32p+Stq7I77iDT/3uJM5QWJN3PyfiNLJY9uz/nf8HO5Z81oPVhNWeFioK6d34Mi8Fv5C
+t60VQ21wjDqJyJck52zEkPUOmOyS9oXX6dmOLrIL3IHn1+Mw10FOwRFLA0d96kSkwyrpBabztIx
BU3woRi4bXyZxXgqDqzv0wPaVHAd+EwRRtlbH+HlTCOuDJTza9QiOBPQhNXNrtN/eTX/INsnMgyT
D8GJKMa7ux76X0WXPfjlmt2Bay7ged6INQnQwc+NXGl93BEuj+m+9graUqGbHT8ephOJIE1U7Ozn
WzMHZ99U9YGBDpQnQneXXVTFP3PEXtiLpzcnTUjUwL+oUA2Mc3bgOHosHODe/nBHVR+ifXwgv/E9
l94hrlRxwJ/COk7w/a8xurQv6cEUgHuG/CiMGul5V8ld52EVafISkbD8w1aHfA4gIAcS+sjPRIqU
zpkOm7kKjoNN0QLpFx+YFQFdTnHIuBJUnlIG0X62B3aFjNNSQHS2ZbZLmu/BXf747KzbMvuxiKjc
0PYgEJJwLf2GZwMcJsVei5dj9pJtO2pC0oqXwOPNsJDrhnTvChokbUAtnR9L50iAM/fDJV1xVd61
BxML471C6+4W3sB1S3LKDARfGdDDRFyyIy6QBc3dEp2KPr83WGBDtmbXjqMrtgx1q2obEZfrJ+ex
dYZfCXnX+JTJW6VK3hmN2R1gh5zqBnZBUDdBOHdwjmRvvC2jYrTZqHethuVVIOzhyFApMXJGbY8k
MxnT3u70e5plZyNV0Udw8eE7HPI+cs7z2S/C/LkVov1TZP5j2qvsEv0doF3gWMYailzGOo2SdTPx
sxO0v5o4rRTVQrHD2EOuVRVf+yYgThTngdNJC3lIYu1Kmd2rXhUwFFjJJXhtwdG8Jz2oQV54QZlu
PAjJpNuqyodYwDz1+yFZWWDqwEhpyYlpm1NuoGJBI5FMJkpWV0CUj1GHW1Z9wp3+F81+wPckX+nV
Icqwas4bU/GK9c4pk0+WJetrjDks7EkggNLpZxfpFi9a0qJP6PZVlT+AW+M/pulXW5bjC0Q7l0BE
dD8ArJHqp253IQbzZtL5XBFebSsZG7cioOZhdCoubUPged3/FcAUpwgLmq+Y6LeDMu+tTQGK4IlL
McaYj4ch3yIzXm62SUthLPNrPz6tCJs8c94XsPbPjAiwKI/BVTWKT7tjHHCYpmELejE0dD4dEjbQ
k20v21krfa0s5yselXM0RG6h8Yyca4UCaKN851G0UFPeEzfunlimJLvGLoYdKRMwXnqzeE6QzJe5
xJSQBuWviba4KUBbSMsNLvbELtVrJl6CrksulaU4SceXlC7mgahI546J4Wz0wcvCY3hZGLUVVnQs
2GRDyUcT3UfojHFX9o8t/mKsYSyuMCb9ybLpwZHDBDJ9VOGokPisdGXoQ1HodQxMkH+zbHHE3S1E
QxnCbAsN0B1JRcQEKvry+09JEO6OFNdzRR+5qbo6OJk+CC3Uk/Eurwr27m433ktXvqRtGV0Vyc5b
L05+txnrIaBu9GwLWKzZ8/k7O4ehWodks2vloZMMJhIyL9hCzh/gSR6DtCenT+utiBjkGPcRd3CV
W+PBipBeOkX2NajlqVfNcs0qznmdKrLlZ7FLkVK3E5inxOcjaRveTLI3SEYWt8DX/gHQas5uyWy3
p1I8WNWkUOJPH21F9p3Er7afZNnBRagKfyf8Uh9xz6J5tr3mF30rc1cH7G9nln/hk4wcz4F/3y+G
+RdyTnkpITllTim2EIW6gwr6NSAhwNxnf8CNeotsVCCD6VxH3ovHSEWMKxKrDOdqdT/4nLBRGju7
uLny2JsjzV0+T8ZjUGLIMrv2MuTJnSosuhfRNQUncIURll9Sim3eX/eIBTa0zOQzGovnuMdQRGwD
hAsJYlEN4p9Z0ImkZv8mzHa4JNYH6awKptbYv+cCvEJuRlh7mch7ET2JaeubFoTq4TfeonDTJzfI
6M+q+lxWsr8N2pmeZJlQz4D2SibK8Tagy8Q5y66+HiE0OKwoS9MZrkPtHbkO7Zs1+t0vLOgntFNn
mxmnWKzq00zIOfzt+V94j5wH04BKADnOOg5rYhgDxmz0q51M24Ct98STWspvogCaYyCKHaZG9SuS
ZXklQJsOqW62itHmW2DUIOA60ma9Kp8Pcly8B9/kAwkDhvi9eJnCoe1+Bsd6Z+Hun2TRVqHlM2VP
5SqMJwpTLSiyayQu/lzHD8jNvnVUWgfbzW+1XuIHb/5uCed8MiorLPtE0P0yZ0iq3rq0Bjk/ihJ4
s6jV01VVTwwHv2clil+TEdOlBTNZoWpE3GzvjTzGL6WzlzqA0tIEHYJwA2wAdyc3zrnMf9SSZ0cK
vww7oFHe8+USr45WX2qEMNS/m1LE4z3I6ktuDG+ss4Zj6jsHM1PB2V49jAEScTq2bCuKBckBdGBN
UdfwkTv8y/W0KVvBBDD7rrtxvLhmSkmsfe9QRYz2EmGMD6pJ/pluq2+jFOYLhAf8J4tgGh7bx5Wy
eZKQjjaMLqkX3ZYVo1DzyTLgd83mYt1juqVBFhgE2ZeGJKHOWwcBzDZnqB8OmSMe3Drs5yH5NXvl
L/wxCEdRM1OS5wcCfCiv/z/UZNi3ClKtLsamSxCxZbPzZjh1x3yo9r4PMBq4wEjshvGarqvUxW9a
dHDcZVo75lX7D50HygXSFOTc9El7Q/Dw32fFghJ++s/JKXuJEst4tTv+BaTGH26kPcQUf1u6htiz
/v5rC84qS1v9yU698WwKdJRJQnqqUaEsnRPksYJbKIiLE6Lvgip0WXdX03wmB2gfo3VC5yPeKuxP
i7kKUMA6P/eIqodB/Ipnz/6iNKrtejg7NaxME5YYiDg+24sTLH9AHK/g4Lhnt69+ugBLfjsAGHJb
q30q5uytWUixXUw4ZWzmt27d/87ERCp3hBOy8p5HP5HnZUGa4I5fKBH/goMyDxY7lg0K93yXFVZ3
WsbsuFhKnvErWwc9it9T1mLp86ozFQMZnbX5PPaY/KxGVlfPZ/Rqjbbe+U78bk+wXEXFAMlWrK0U
VikPdAhWr7HbUm12G50zRlmUmx2yxPDhrNQvyVCjSK0izThKtejH5uDy3y+YUndjBfLfDmLxSn7d
gBltSK8qqs51YeMZNNBhkOre7oaJBBzT7Gq+Su2ecoN9XJQ5a0i7jbRRB9N5sE426pRj5Kas71Ye
ihngZa0gs6AhZkJrCyTqTIpf3SJDkzmlj32nLVi6BuMQq/yYitE/OP63drlaUK+AzbODx2BsJaYC
8q4a5qBzqV1wSJhlGv7cMS/TZ10YNYjo/Pfc9sZjU3N4RlN07Yfy2Y2WVZg7OeBMU83W7DEFnRYn
S36xdfnl+5N5Kq0YhApz16Ebjh2B2yzyYeKJmIl82bLQIwLrEDBdvs+d3aDK8ydSnllhOUN86RK0
1422ivNgN/84s/tiyF+dvkr25UR/op3gPMXWjxOgtGfFJLdRUOudoyfGrdV9ivzhMUcfijP70AQZ
m+kZzy6MQkQtyP3J/iTUtJGfkY4Vw2rTvCXIr8mj2lsFvldfIjhBsJ0URLpg0QpmyH5koqMdKi+I
o3ze8IfcDMJpSj615b0bHksYqN54FGOKeh37zYMahneAfXQIck8O2/DXC9DhoGkpXhRWTxpfKz67
ZnXNepqJuFPuk6PPbJcx2LXZVfXDlzuOf8oCUCiT5PERtfc06OFlpJ6dm3YaMVVaL31dugSXSXHt
x+GSdejmAc6OQGbIzSyGc8OYGq1Ch8zKGpeHyOfOxbZv7aSTgii0Wjv0IoIMMEiiy59M96HEW7Wd
cJtkQy4Y+9oGulTXv9CQ/rVAjYxVH5zKqaEn7401IshI/nQ+Shl0ajzviXfrkGWB2PlMVPRWat0e
nN4fToVkFWh5Ltp/n7SKQnDyuAH428k7TOhA0VI1Cg9fvtHiyZwX8kQkg26/dd1DN5c7PWsZDgws
72MuHtWYOs9kXrGOHZdrFXeUhctJNZ4XBos1PWrpV3sbMCICByRcXv4pqBXuC7ByqjrZv0ng/bgo
4BJ1XMIbBE8Po4l0t5rXc3wYxrOPH4xaKj4HVrIHDvM4jgmCkmy+sxBmKtTibDEit72yXDu3LtG5
lL3ENjfQRG2p1DY3aW/TmUIVz0hz7bO0OgiLL+vUFlPXrimuYD0IreTeO0BPQEQzifoRWFrzOOW4
a73YfrZ6ZB1OhvOhT6P0Av2O23OeBWqE3LygaeyBa1qPw1CpsyifCH0l7dZcbVxNvy7w9cF0FMGV
S6kRLr94CRl3OkeH5RXup6wyPF9ZdwbbHc4M208uHohFZepCK8zHxSzeTQ9GgMzzIzkyJXJ4lgJr
8eAu5ZlW3jxBUhZ7p1d/lCWLqyuFdTJG6zCMbDhBLrGAdCdSpmr8Zzg7p01RopARwbXv4ctJHd3T
gAcPkQdxe/jjbjRUftgGcc+6wSKQWhBGSCOFU7ChudDen16kz4yG+v2S6G3L+umGpfVJOmb1QlmJ
m9a6Io1BRFGXiK7Kvj5Oun4tewLm3DngxLOi5JJU9XeKKR4aDwSNYcJQkQvviYFBfFau+ZstApNU
M7lmc9G8uDa2AWTx1WyOx8JQZzWAu57i+j5H1t3vtPs159cCJaudLyyU45ujdEegt37EmA0dYrTf
mQUeSwZdOR5P5v8AfVtXniZvfCDM7FI12WmZg+YQU/Fu8R56dBAXwTaUD0pvn01rOGa21T8pilTt
Wc9dMcizNecn0dPEWKPA8J7EV5VL8H0DVYaaVPfkIj3Ax94j04gw79UBTAQj2PWcEWClgvn23y/C
zo2Qpk8fnfzoKoBtkwvtCZBxcpYq5llVjF2yZHxxoxbMRXeqMpDdZmvNNzc2M9zLaUMvyOqgaZBF
RWK+Yh0/2DlyNd+N53shzOFk8QI76BbxLUkeZbtKb//9ErXtISrc8UQhoq5ZuaCEyrDE47Ek4Cfz
Tkrht1ezmrd+H0+M3otH7A3Rpc/6V9PtBFnqw22Gw350GNUeiUz4ZzqddygmMlkWA0unNrPmjcEt
F6F36eM6+Oz7Zt7E/InUU5dIr8JiNrD7lU4PgRlqcU0UxdRQWY7rsBlAwQ4NKJN5x7eunSR7cS7q
s12rltEwfFQHezieLICIBsUmHulxm7I3TNr5GiG1GMa4CtE5Czg5xG0HJQydKA5eHFirz7lh7XCD
fyAbAEGK8+rc+mBOvA0pS+adiGOAM75vb+aF+L4IQSiHD327u5riB+c8FFH+y5pEDEpy6Bh4AT5w
gBjOkv+dijxm0ixIm2iMbI+3IQmn3HlxK/dlxpe9TWYnPqdr82+O1SVorRQwgWntlYN32lZ1HPpT
ewncsSIvOf1Ok3OmSCvdlJB9vAK6Xep15omytQlXJagsl90inZclGOdnf6ZPZpfsPnod5vuo7U8R
SuVD70/zR2fmL0RyWE+ufcHS052jBvYo07/mmLscUEk9DVunRT3G3TQhQbOwM7tBcmY4HGO1AtYd
4Hv4MC20LRP3JnoYAg8ZTjxqhQsprP/H2ZkkR45kafoqJbFHFuZBpDIXpBkNxpl00qcNxD3CHfOg
mIFVL/sEfYVe9rbvVH2I/hCVnUnXJAwtJlKSUh4eATUd3lPVp//gxve5GKMPzdANSMAh9dsYE8hj
D5gu1dI/uPFrvqdC6WmsrtjpInml+A/iLs+6jxVoozs+4etW+ROGW3qFoNsCOCjH+6x4oMAsdihy
E0hJP9e7zlaB4NoLC8TKmgsDC/ISONL1JGJIkebCCYA8fqVOPM/0c/BpyBbHVxHhJpPDJNUb/kd1
nPETF10+WO6j3mwPejLmLyZPSkPE0ipVBjfteO3JKgcEZ5igxdNpaLUuJhclTKzQbcs7zgCA2Q91
2YLJQHBlMd+ev/aTCWWtf5k1HDUj6nu3LT7rqE+DZUkANwe8Y+8xSMMzdGrTXRFZ4WWH5uR1gDG6
j6fOTQKV9noOIB4COcfCJKjh0npPU2RoX6rqqunt+qs3DzUMBhXjEqNsvtYIbbkw7h0NdZoE0bbL
KEG2KDTGEV6rZn2FxI4MYu8+qTMqTPqMjNLYYfusWKWOk5cdAQar7M/wz0Raiy8I4XZHy0E3ZcRU
z+DKwVbrzFwGBNByl2eJTiP8WmXkVFYFP3R8Nhx02akIjPYxixD5UrPscSry6gGfGPUpDM0ryihX
nhVUL+HQcutecGcC3G0inOQZ+3Sn0IMETS5ea9sXAH/6FxTsb3hyd160XPloduonT1eaRyBMqKfA
+Ska3Tm2JchSLfCSm6pBvDO0MJi1RnE3Z4byuoDgLlvT/VFPjnrneX23SwoLMxBNQ5xw6D7kcEw4
j7LrTYlyH8cRSaJJbschgWkKGPzeVdkWNbcGzTdDJzNhy8+/W7quXWpoJn0ZavjWMftQnJboLGHE
uq+RG7iEaAHSIgmmjzoKI6CiGkWLHv78H2/yPgYamGBeYNWdruKUx+bqKyBaOcm4O6QFedkCunCd
8oDwECDtjSNucBwGbHJgNyUgHkBDKDwD76s+HY7YixxdXqCeiQoqJFyeeC7iwb30ABDyhH9oDfQO
lY746LkJHu0J9Rm9/wFCqflQRej08d50HZqxvjOHSnzBxYA3O9dBlq7VOSHCcxJD51438awgRP2j
c6zsexxhoY4XAxtoZwy+jcfQVVUmsDcbRexjpfqDMkdzPaRutQe71z+GyBTtLUhbB3AgUP5TvXxl
+aPHa71MRq5gf04wjl03EudRetSy0nzSYBBdJLrpHQAc6Xc6Yku9WXo3qnttmJNxxztrdTvrk+/F
FrAslz00VIy7yGi/WZgPvfB+BrtFTLfTXHg7Y9K8I9dKaLWj/X1KHONKDYdnZ2DYdFtQLMwh1jp9
991eCjp1gQCEm2ALYE3IxjlogVy2Ih8fG+fO0HNx04OSBs3KySGiygbc55WD9O85TJpDnXNKRHFB
4yX2IRYmQm5IB+30Wn0wBWVpDg280uKi035rf8TWAKCcy96T041Hm8fpux5hogu1eSwjHS0lxQZ7
oaF31TTxE0oSk69XBVgg2MBcVO+1KUQVrBHcRiwcUTWEpsrI+2GZhf3ck4QBjPH6CKTnQq0DpJs4
dl7Natvfx3oz3Gh99FiUyR9ZiO76ZLqcULgxQxGcAA7U6j4BDrqzjPiYlxWV+6RhEwYVYAiTF9TR
PYCXHECTZjjPznl4VcadjwEpCDwjyaarP3X44XOJ2xZtIt7hoHKCWbiuXOyFp4ALIHzJ56JLXi11
9F484KGU5muT43LT8ZqvqwAoNMBrKF+CDxmprO0gjC34NGjcTh3pjyBhfLJrtGv4E4Xw6ieyL8lN
Cxzlwu706IVakga3HvlEVUvvXccKuHdF+RV8933HO9yfZxxXR0AAm1ie3dTZuFFqAfpp+f8Q7/3U
DU3iX80OGX3QELdWFPYrNUMSo4MSea1ybOfQEPBKBHexj8Gz6BbPEmmA1K2Hdp1Wl3cwSpprz9CZ
TvWIakL+rBslthxm+6AjEQrBDl7rbMR+p4r76mdfJd/bEb1kx4wAGGn1jdJPUMv5KdeF3V9RvfXD
Smk+Wz1QOmU2UP23yKZV2BXXXV7s9bLrH6MhVuD4J5DHQePEBhqYynw962jQeFHpXGrVHFyXAfXc
xkSOBv/J+TrsHEiuM1Xf1k2oWdZUgxPodDpnhG9FDdSkHctvPCEUtyBUxJVCYfQ2JmxuElW1rvS+
rp6hoB/dXHxvkWf5XeR3KSn/RVXtJyRX44dRC74GIEGPGF18UsqqhbnUNscE6f5d36OLENe1Q00C
XQSrVpv7TvPEk6Mbf4Bg117UoDliLlJeGYWw93HZui/9j2m2bN+JsvhCU4rXsujmV2AHMMfK9m5W
0vLKbuZww2BF+1evE8fiomXj8WTgzedJXicMnqKqrlv4lg49UJiLFlxF8T6tdbET7fTJnUPUo83w
GaY+p8a5+ZxwHr7slkOqBxHglkszr+BV5iAaBhmwA3XTa+iqkNv/NO/491+crJu//Qd//r2suFaE
USv98W938e912ZQ/2/9Y/rN//Gu//kd/O/wo779RHjz5L72UOf8n/yu/fJbW//7rdt/ab7/8YV+0
cTs9dWy7zz+aLmv//Anhj3L5N/9///Lffvz5lZep+vHX335HyrRdvoY7e/Hb3//q+Mdff9PxL/v3
t5//+98tXfzrb//5v/73//kf/+0//+d/l/+TH9+a9q+/YYz5FyolOlYymmE72uKhO/xY/sbT+Qvd
NQ3PMDC7Mxe/26Ks24gW3b9YpuPaLn/P4ydHtN/+rSm75a+8v6Bsx3Odw0onL1iu/dv/+2mP/2W0
8l9Txkj8/c//VnT5I2bKbfPX33410FRwR3S4Azmy/TLMorE2BNft2s7QCinT/HOFF1u8sboXN5d/
ur388/OLAdwbA58iqUJIQim+nGFS3SKpQHrPJhRUdn3hae2GZ8+vdnL/bEWytor00umrxqmW0CGv
Z43bfo7yEiR+1YC78DthzdZji6pfutGvtWGT3Gv0MbFKW8ylHykejMNB16qbCAbfvHuzgt6ZFsmr
9p9dkpxeRJvUkZlNpT+mtdf7bafZjW+Zc/VF6WH9Ld6Vww/oPOGLksExN2a7hddbRUl1VE29/nj6
Z6x1U8pJCpAP0zQ74fcVt4pLKylhZOP+nG9ZLq+tD8mdM+pbCysPBy++0OgRfHS1n0kmXPPSRttt
3Fgea41Ifs5jBZI9srm0cavjWaaKMveBAzuwzrwe5g3LqrWhkgzf2pbrsRWVwgdD0z+4ohoerbnQ
b05PxEoXrGXzeBNHZVy1fVsvGIo6Nl/TCQbUIUEl3KRUDZ/tcLqVlT78aYn1phU19CLddoOSalnb
X83C4p0jK+Ln874u5QKEeQtoA0nl8+7fPQmtgmkaObVd709/X7Ke/kfMWFIa0GBAmRMnAN/mRXvA
0sma1GOthIGxBzgOih4t8ZIjCPRCyrcWZCNdiSIwLZ4TqzdWjrTYnuIovDpOBNV40Sqty1lPTe1w
4yf+utf/8xcu0/tmgKe4BGTukKiC2VWwNC3VJtpzYzRz3usUr/yK60kIjCMoKuPWdkCE7NEN0ecN
a+JlIN7JxpaUVCwTKTFMR4Vvl7XL8TIwnwAEIC8+2dWNQrH1++mZWFtHUtrokIFNkyGBbleGxXOu
LH4RQDYr97zsa0lZI4yrOaUgV/kZUjmYhmhF/urkkbuR9daCTcoX7WB3I96zwh94RUN22ko+KPDo
f+c8nm9ki7UmpGzRaWGdQSwVvsJBHrwc4K4rlPjAvSeR45wXzqaUNLK5drAUdysfDaYYFpRl8G6R
5nDLN+ZhpReyRyGbLdeUgO0Bs2St2QNTw3QRqDMowDRWk0+nV9NaK1LeQPTNnDIHb29e/5DWHJRO
c3ltHPrsfmxQr9jYJX71/ftHbJpS9ui8qXWCVi180xkW8phmpu0HBysI567gBWK6DHScj68AYgAS
7jPKuuetBXPp95uk0Eeq0AyA2r7dx8WLE2uo1XA5FB56EyGiD6dHcenGO7Eve7wDfBza0RgwoULY
kCv+xIVR2aM1mGOxh+L5ROHLbqevp1tbyQCmlAFwj6/0gOdGv2sqt9gHVQP/fKYY8Xre96UMMOIq
Z5ilzrE15WANobMp/zAzNXQ3Rmvt90spAO57pRQirvzY82KALTYqQnaW7U//+pVtQHb8Lke0T2oV
MsigMSQgM0ItRtsAIJjzms3mbPtp3FjL63xSuTfoPbgTqClv2NoHViLKkBJDofMAoUGB9JWq9z4H
yPr9gTIEnid56yobe83KCBqSfaatgHYX9cSZvC4HFPrxeubp0XF+njWEhpQUCrAFqmPkwndjXAAu
0aIwvX0III6qbRlnC40lhmQYBC6WD106pV+cwDZ+P934SiwZyz9/E7HRGKeTMDloqIGm5zsgpVHk
JynYm6e4gsT6wYnasnw+3djaQErpoVL0MHCKjKVo5vN3aifhq1qPEI1Of34ZsHfygrE0+6YvKIAp
sRhb4bfZhEvyCAEfQSokllEaEeVrZseH0w2tLTopJeTY/3S81Fa+i7ZGuzfGvkNWpxRoslGPm9vd
ec1ImQH3Xngbdc9wqSAsO0e8tiC2MB/KzmxASg1GFiRICDP50HAQfbBVDQSe4fV5dJiHNv1+uhtr
0yIdEHRBLTbmccjnYSovXrXIwLItLHOe5lroX87VzIMtWOHC5GXmdJPLjL+zEnQpK+RurJeGxvlc
TbTimYIr/jFqj//pxkpbWQC6lBEA+yQ8OnKHqSZMLC5QIgRz4VaI//CqPZrWhuH1WjekzBBmPDC1
gVZhqIiDqNfYENA6UZ3ZCSn0y7zOeY8nGhH1M24KB0BnBUrjpZzgiZ2eh7VxkgI+sNuYpxuuq3aB
NQO2bGJvtcMHpYnbq9MtrA3R8s/fxHykma5QsNjyqxGFmdrBX6wWobbx9bXfLwV6T0TnfVgzAY1h
3OhkkyyDgoVc/dbpee33SzEeKbrwcqQx/DiNxLccMG8JiSYuPp43PFKEu6JsuPWOnJvzqXwoLWXa
Cw/Fz4vTn18JbV0KbXtWtErngunH0/ATw/ISRbIG0PSIe2Mb3BVK9HC6IW354jsR/WfJ+c08T0UK
j6EsmOcieZz1+LMbTFe6Wz826XBb9Tk+EvpPNlEovQjJb3RvZXI0KcwRswyot3hUrpL42kuU7zNA
h9MdWllZmhTardm02EKSQSLHxL7EQxRfQ/f1ouZNaCO+lzh+b8iWf/5myLoRXAaInRK81HCw4A7u
WqOxYZF7u8o2xZfTHVkbIynE21LpAckzRm6kotEN+PUiLnOxO/31tT4srb7pg+P1cW1UHPVLgXS+
gjAgiqnJjsmGH+1BTzrdzNpsSHFeIOPbY/jAjQLcH/JqvPc+CG4Y4PE1tUvPXE76r51RAHQ3CPKg
vejWe33o0Bnn9H/mbEuRLozKdaJGZx7Ch0qbb4rJuIB6xCtxszEXazMtBTsuvWYPDKfyIW7DDgNA
PPbo+9v14J+ehbVKsSpt264lIEKIuvSVfFYQFkUmuEZ9EvnbAlsIDByeDbQLH9wGUTcemWyYYK0H
s7cZP53+BStdVKWAx0bO0uqiJGTaaiLpl81zNwHCO/31lWypSjGvOWPXlxmLGbC/8hAm4AzQc+FF
8bLrPTRVEZwxv1TzCHnvdINr3ZEywBR1+B9FGPTqqYbNA+S0pLqAHu+ded9XpeC3agei95JiPLtV
LpLAKvdljCK1lbjD4bw+LH17kwEiyEURTtCU1V0bCcE69y6atgg3An9tSqTAb3lsrROU8ujAnHzI
IS4ELawfTXSHYiq+pwsh6HQ/VjKZKgV/VY0OvLyGuYgm0vEwg89zjOG2Dc3wdeRAsT/dzrJU38n6
qpQHSlONvGwYGS/EYHz0+eoL7iqfCxMoZes9zWJC1Va01qfTza1kTlVKCnnTGyhugqeP4ioBJ4FL
xoTDmDu8KqINmrMWge1JiWFW+rRPQgZvVEb3EuS0eXR5bNzIO++Hie1JUd82ZoQDMEuM2Heuqqrs
jl4Le/2cEeKR89cFDLSkN7yCxBx26B92RW3tuBFFvuOOW4fI9ycBAYlfm9AVCGaGRmKZzFi7tXkf
eER1Dre8DNX53elurA2SFOpop+IiNqFj1DTwvEOuuXskb5qNQYLb8O66tT0pzitXB0ibNoWvZ17x
1FshLSVd6ueqO9/qadcgeonnqzcjhieKDOFPcMmXuOnG30bkDxfjVmQRd8KpAS+ntbHw1XPDRLZc
oM1aJu5CYW6D4QWwJE4Rbgr0y0rSa2euutcsRqQoUPvxJs5MMCdOo/8OoKR+7eshtDB4N3S0E9C5
QPPOS9RL/AYDXmQzpb+L9QhaR1bNDjogIUoily4HouuiM6Hcp7x2XcPYn6/1wC0fNBMnRtg9CIeB
ikRuU2vzzyCnjIdoCGa8umzlJxamiOTgKmM/TTq69XuzSjPERR1ko0fRfuzmsQSxE+r2QzrM2Ws4
WV9R9Va/l2kMPxrthq/5FLmf9BaitdpYIRBM6hJWAZ6fDnIItLwAr89B9aO0bg88MKk3pa2mR9fO
XIsrObKIxjzrz0D10evX7OrVTnTUIGJlHKhRofYMnZ2nXPhIBoxg08H5IbYT68K2UcTEOdlFZARB
+9b+GVTgVfQ86XQkvl2sHowksB8Hs3SvMquMnlAUwZ1xig33Y26DRzsqkVdim97nwY+yjaOtesBK
gLhS/hgb03Rns8p99O3mnVI4i5eeF+4NpWk3zl8rhxd7wUS83agKL0VaslEz/KMMxbqGD4j1wjw7
mTio4ajxOAbg0jjqHc6Bh8QNID2XszKMfjSVI2sW7cvZ2PgxS7/+dROwZQBO1YxGqoNa93HKbV/a
Qo/vKWB+C4YabnesYopUDag+QgQR3n1Qo/C2scutDLQn7XITpYMCp+bSxy1YhfUSCoBvkBfzJGs2
svVaE9IGZxUD0OU0Lv25aQXKcqE+7QxeOr+4DXrPZ/ZD2taaWoU2YKQFtFCEZnXIQn+EXo7HMqIy
W680KxnVlTYG1NctpdfNzJ/tTtWReHI6hIk6t/pyVsYGVPPLgsRHKe6RiEIuRHVTWDgueh0RENPT
X19ZYq60H0yoJA/OpKfAsK1Pgb743wye2LVumF/q2SJ1l6ndVbP8MUugnZxudW3MpF0iMJW4RRcy
85FlC6H0TfXBQlRqYxdaRv6dsHGl0yBMLsUWWgc6BRfRETha0v4RD0J7ioRhwhYbUKISEMWHjTFc
WcquFC1KIMbM0OfGN8dUTdCZFL2LLVnq4rSOEsnH88ZMChjNigcAhFHjI/Nk3QSZkz0uLqffT399
WU3vjZkUKVFmjpbrRbjiWSFKLj0IboxjUxyJ0i5x8I6sEgSDTre1UgWyHSmPF6AO8eTMFJjaOoJz
RsVzHFrCcxZ9G7PoFa35qzEuq2PHaXcw26fTza4sOkfK7LMGQy0qx4ArQYYucIh4vIjdeqNTK4vA
kdJAajVejKVv7auwb9Bez93Q2kM/9zCwyYOg3GhmdezkdFChouPFVe2b0KFvBgQYxTeYjFF148L7
CFCtpwJ8leGHhZNbDL33OKKwlDx20VjPGz9iGbF3FostLfjKhqHEw1zpF7XSfI3nOVMvHBGFezSD
qSssCj+pbbdXkGvMcSOo12ZPSlQK51a0j5vID4UwX5C0QtPJ24qtldXvyPmojA2ucyKCn4IWagob
ewflKN53PLjHivfp9AJcWyLGr5ncauLOcmoj9FM4wSaGJVH7BbLqYO7KIDevz2tEmhu37SydKoF3
MOOSNkRmIK8NQQe93HJ3uom1qZAz0QCHDpVnD+/4ov9oG4YCX9xzNva7tbmQMtGYB7pjKmlwCBzN
+tyXgI449+uQKQbc+tDzp8BabfRkZUYWmOvbw54n7D51FdU9iCK2UTfi9KuANceVA8n404O1shnJ
cFbNAMrQVtBdRzWw4h9Oz+P5NcijYjgoagHdXFDJ747jwNnkvBalTNTkYZoIr0dARsHdsmiQYLmA
PARqAN1f9iScFXHMNDwb3/jTLa4sCHuZyjfFHWgSURZZiXJoUgA9WL30bXWZI/unXZzXgBT8UT0G
aF2RsHFPgPtogkNLce4T+bzRwNpCWHr2pgc4S+k1ZiHBAexsCxsthXMRdeONm/RnJjBbin5h6WUy
TjmDJPBibvpJ2yWuvgXgWJsCKSah4Tu26sG4gUL/CUMnNjh7KDYqnmsfl0Jy7sd40M2p8BXoUg/W
NCx+Yp6zMfYrX5eRpCmvPfhAUjJQnASxH0/1/LbVtI21uYLBtGUIKWIkuaUGGLB3oZ1/bh3FvMT9
cbzwUtDYkeAsODkj2EYDspddafpNOWfetZP0id+6ce3HY4o5vYcMQzht5ISVFGdJEWoIS0Wezc19
yocewekEw/dWj8OnVEvtH30Yp/bGTr2yrmUAqotYE8KvFGEq5EMvozBw7xxVM3HijYOzHoehXP8a
OkjOeAowGko8Jo4bPP63t9mg6i9hiK/G6fBf64UUnRRlABuQOX1zoBDTOnYBFDhTfVT4u40pWVuE
UnQG+qC6EB6wIi2AgVwVGZIqkPUL9HlP92FtzvVfhymvOwv1ExrA7BbZiN42fIXj0mWFqeVDVsJm
Pt3OWkekRJDE8AVzJUCpOa2ROoX/Ogj071E12xiptcmQkkGJfXpnRxDG+tnG4yRC16vLHI1Kbo7q
2ulOrLQh40Spb1W2nQWxH0xJcdWppprtlGGyJtRcbfvbeY1I9wGnDh1KegEzopURuAy7SOKd7ixe
j0boGs7udDMrE2JKwW4KICY6bpI+/h/ohqOTgf2C4543GzJGNLXNLCxRevEtN3FvWxjfD9wTtacs
Efbn8zogBbjeeyNqBjQBO/EbHmjxRSjMu/O+vQzam303gzdn606OI1jTVI/u6CLoh37aealJxnwO
I8jFprZj9nJcAdAoQxkOQzUFHraXaDgcndcJKbST0MS1pVJi31Yj9PZT18WDqVAMd+vJdiV3mFJM
U7DFisdyIz8IzW9eMzdYMyW35jjeD/2ob2wVK5UgGQKKxo3rTpBS6IVxP2vDj6HA0BSjh51wtU+N
ojsXYfLBVOaX06O2EuMy5LNKey6v0UIIRaY5Q+dUM25UM2y/qlN/HizfliGfjmrpWa3wSjPO2LrM
wewctNqdj6d7sBLZMuJz1BNItUOItEOpKb6GGJ3Pw7OxMT4r8yFDOkPF0UI7C3lhmoWH/8SITsd1
HHXm91YDYowMbxQ/IUvhfZ1yTcWTcXIp1vunu7Y2OVLMt8jhV8ikhT6irONRr3vlqe37+KYIE+f1
dBMrRQQZ5qkZdW8hvBsBnWn3tev8KEb8eMKp/eahkXcxJVSzTZTCzwtSQ9rgMZYH1EJRxuclBIFa
DflHb4LBfObnpRxQZoqhOhkrQDET78ZCbBqfq6DcwE0te8U7BRdDSgBjIJA7rMrQz1PtsR7zR6vB
IjdUjc/R7HwqGnOjnbVpl/b2yh5b1Auog5SKXWIqWrcXakAdBD652BiolSb+BdPZTW2MDQXX+wKE
xoXt5cF9JBQsFXDiaYwzW5H29to0deS7G0otqip8Zyob9P28HFeSbsqajQPESvwvXNy3mxdS8FVv
2CjBWAZGd3Mjbo1hOg81bOvLXvBmZ3R4zsYtsVMOvELhni0Q8M9NzCWnYCP+1n79MkFvGkCapLcT
lwb0pkQpXVNrfCFGcd4xVF9affP1OquGXksU7IZiEd8a46weBS44G3vV2m+Xgjkfw2yGvOUdujbH
qc+abAAfWLmczkxrX5diGUldi5eiIvSNtvzplhlGpba2VTtd+7gUynqCG/ekNMoBD+3oUAXIljgq
so6nf/padEkBbAh8CfF2QbUHoWMQVyhuiJ2SR9xt28jJtx4mVzohwzh5HJwHWDTUMmwDaV9UqfYl
6kjnHQplvGYHp9fwEuStnCRJ9kHrhYch14vzCqQyZFNzxxaT5oAEVAsOBVaftCOCNqLXce1kW9hY
oiszoUnxG+Kk2Uctec6enJ9hjzOHXml3FdqwGylubQ6k+GVm8UoWmOvUCfIcWotxF7Z+5xHpbG1p
9U38xkXSC6XisaS28fhIzQ51NsurEDg02sfTa3WtA1IQO3PrZnGC0PVQDdSn++pTM7XamcMvxXBZ
4aZVI7t9EFr4qiG0ZKIiibzt99O/fW12pSgOuhIgk5eFPgIj+OmAabzhDDb7Yz9tYaXXmpBC2ZvK
dl40ow5GNz9FU3GtYjyZIUJ03vqRUZr4saa2EceIyKE3fVtW+YRZcb04I5weopXplUGYAhdUaCns
jiIdrY+ILlnPrcCj77yvS3tvYSIrN0Zox0X1HN46OU6aUQek+PTXVy5cqhS8uTsN0ziyNyoFZhsA
hHgUqpzxEpmYItTKjUy0NkJSBOuFbg5ajO+wQMYA5HuViIswnkb1zBlY2n0Tw3qKKFCe1+zwRRof
gzi9G+Y4vjpviKTojUdGGwtI5YBH33CByyP4qsB+6slIl0hrbNQeVoJAhlvqlZsomKkvi0htv5SV
ljV3TR7p7q3F1WeLcbY2EVI0J1ll9AO6qIeMbHE5oIRNqdQZN6Z55fAuYyttD8k8OD+MlNWaRwvN
8ScRY0KFDPke96z0VWhusHGAf/9SZckISytHlBn3s8UzPY53lZLW1x44pqNDFXxva8VwRPFlQuq6
MDYC8f1QsWTU5VSQCnG+Cw6mZT9bBm9NbRZeYZv1GHvmFur2/QnCUv3XlYwKjZp6OW+Cuhsjv9Zp
8S5DAW1jKa99XYp2AzPODK925dC3COImDfbAeEkbG0eyta9LUV4OgUAnveXrdeUcAhviV58Z2f3p
MFz7+vLP38Q4AJe6cgVPb0YRWuOBinKBzZwTOMlGkWMFcGDJILQQEYoIbWf2oaD/0pXep9bDSMlT
8LAYJt9EImtXDToioMm1Gow/T3fr/ZixZACaGETpzVGgHOBtlTUQVWg7122YItCc5JGJN5TlGFhc
Ttaob3T0/VRjeVISaD0ciot4UA6R3rePiCkOvmoq4lnL6y1+ylqsSFu60cbGTAnSw9ojw07aanXM
jvOgsb+gPmncD8Vcb4zfyqsX0J1f14Vw8Z1IZk4PpSrs6FlMep3uwfhjr16pIn8MFNSjj2VaVFh7
DU6VXzRoBI44mkH8P4Q5b2D7KS3U/jlERxODKzvCbAqcySZqamXlynCcAHnQoXQs74BxFQYyGjZI
7OVbhMKV2ZThOOPUYnscLPKlRnertNEN5g7XE6Zmp9fnyo+XUaJ1M1EsDXHLyQH+f61RnMfM1GnL
j6c//37tz5IxhejchxoeLd6hDdW9OZvfa0fhgSJ5SebFIFULntpiqu6VuD+rUr4od/2SRkwMBfrI
FMGhMYoPczTe2564H0RanXUUwejv1+8bvKPnVd56h9CDZ6Rbc3ZQFK/Z+PrKZLtSEhSAy5sQVPth
nAUuxO6TnSlP3Ky3Cvxr35fOOih2WcOEZcYhENkzkopHBXF3KxAbwbr2ef3XwRniFoi7m3JOCzp7
MQlLEDnCrncU1XkIDcuVkps99PHYYvGKVH/ze6yzkOx643iz9uulpNb2hqV2HZlGCVxj72Bl4fdm
gcH55IUbq3NZhf9a/rRkvGDZo0cXqAWX0SFyXqxBjX3DUbxHzJW/I/G89Vi+suk4UhAYZZA1RQUa
KFRDbT8KLP2AcpaYAMbtXk9gdOpht7WvrmQQZxnONxu3G0WBMOuK4mEVaV90w8m/izhwNg4dK5Mi
A9qSoOGdTochYEGl3qE1PV9SSywPMz5X+9M5aq0DUlB4Toh52RC4h8q0qxcTa7wHlarQ4fTX1+ZC
igndNouhUFhV9SwQ66i6wvPHsG6o4ob9LsVaA9vkyVE2MshaZ6T4yBW9S/OeEAxtezrUY0UGzMxy
Y6j+rFy9t4ClGIl7HoGHEPP1VsXIFOvTzDpikj7+mFPeDK6ScHrU1WpvT1r86BnCCY96FGAKP3qT
Hh0gtf3u4DtQ3yYVNtqeotmY7dlm1+7mucZ2rGlcc+OnriwcGRGXYMbbVWPuHngmjT8NIvE+AGVt
KNQ3uMecntu1NqTi/DgqaJXHTnDIY7O78szOuhjNot8LZRNTtNbEsqzeRBdmbmEyzD2hPMTxZeiF
9/Xg/NTDZOPYvZKRZMRb6prVbOGDfTDrcN9neJNSQJkv0r5/6hBk2J0eqJVVaS+9e9OLtNfmwE0o
cjga7h2pNZZ7NbbERols7evLP3/z9b51Eg2no+BAqYOzRB6qHwLVEc+nf/tKAMtwN97XCyeoOg8f
q+TSQm/4Ig5t52J05uki5iLUaOHH0y2t9UNKFY4bGnE+krYdJE6/qXHY4tgSBR/O+7qUGTqzHBTE
UOlH6H60rGp86AI3ejn98bVlJOWFCv1vNdfYlu1Iv5mK4dYw9JsO3tkQmFvQxpXhkeF1ja2Uijtx
9MITUL9ykL+6G+fOej3dg7WvS7GMBoyuqwlHL88w00OeRNVFVQXe/vTXV8JYBsqNc69YZtUBZQ36
9pOB3uQ3fe6UG1Er2Ied14a06ytxOdvN4Lm4B9XZsczxTButssMsBsX685qQ4zgPpqIsLJdaWXaN
bvne1LIvTi42RmltDpZ//iaQB1OzqgFTlkOGLddNmLXZMahSdeNevLJGLWmfd6GCCDvl8OUgYH09
ooh6N6DQdMy1CbALhSRvY8tfm2wpjoeEZ1RHySnphs23fMC/XVVvIbtsgYhXLlWWHMl4OyJfnJJN
q6ooL2cL+PpFLCynOBRV6nmX0O1i68j8qPVVAMsAC/iiotZwehGszJL8ho/bmWlpY4S7oM7p0ssn
5TbHYubxvK9LmUQEnpEmkekcFhTmTmATgGNNqm3s2GtrQPq6ZweUE2oM4ELcAy/yxuGaMrbYtNjj
y0h58aw+yKg/pcPJL1BmNPfrqv42tNPsq3M/bdxTVvogS0PmozbGjksQmkp2DJMRmyxH8b0MBlJo
4sh1ug9rrUgHj6lX9NxMeVXRw+KhHrxXXI/vq0B/6TKAf6fbWFlJMuZPieze02vK1WbuiX0pAvtQ
e3W9cbRZ+7qUrObSnrU6aEhWIhx5As/1fWTHH8/76VKqgsAz2LneOod+yBscEvI4SwB+INC5Mf5r
v17KVuHQT/jide4h6scAf5pGHKI8bV/O+/lSiqqUrO5nXbiHDrvBWyudi73da+epo1oyzI/q5him
DqiGISrjqyTu8fxoMOo977dLMYxPZNN5NvNq1djp2E2lHxZ9142Hh5V1L6P5mgL18doN3QPmVI9G
pvUXTe3dmU7aXU629+WsLshwvtxsOG1kwjmIoEk+aVVkPA1dVW0kuZX9R4bz1Qa1C/zVbbj0yogf
Q1TvFHCQi1lUvbHFraxOGdOnq506VGpEhmtco8ELfIw+2nkM/PG8AZJiV224OzamYR/cYexCHCDx
cLwA/1hvrP+1IVr69eakYQSR5pg4MePG1FlfZrM0/Sl1w2M1zuHT6S6sNSEFcBu2woQLwVbD3vuh
M2OcfnC12+GTuoU8XZsFKYpLx/Ri1+DCgDG1uEiGpsH/rNqqPK98XQa49cX/5ezLeuPk3bc/ERJ4
YTkFZsmkSZqkSZcT1KYtGAwGbAPm07/XPNIr9ce/05FyVKmtZgZs376Xa0Fk0+cbgJbRDoXDN8J9
d2V9L5yyrWAhg4GZrBdUznNrbAnnaVLdiGCyB7UYuP4kMCN/1ypsoW1TaZvV7/EQaHIf3RLt4ML7
NWnpj39//KV3dH6+P/ZRU8AazTQrSk8Ih762XVzXexOTUV6568/Vx1/6LWRzDvTaydmr0ZsKI5J7
HpzH4+VtWOVXzKyPMnawcw3el3htgW5BXY6AlYYRmoa0aVPqjbAKcl3l++9cis2BiOCHJFqF+mRY
giGdqvbggni3FOH7girZnAa20G62LsJpWNCPyavEABUFgV/2PmcKsE//d7FtM8bSjDESr2jqUvjK
R1mV2GviWBfixVa7sKFAycQlDjOG3VVm4+aL82HWBur4lfd/4cxtsW6a2rqHbV18oBF7Wjo97Tso
9CsT0hvP+VfungsHYgt5GxoDHQn41x3M6oFENYKk5hcwnfj3cfsPdPaX87DFvBWzC2VbzBg8NklV
Qh6PQ9NpKSPXp2EAxZ7bGH5kHwBahn2D7GKoS3SDDF/7PvHG36A3kC/l3EP6tWBxf1MDCfPG2JgE
uziZ2/fxZPgW6gHe72xiODwcYm9eYYPM4iWdl3m+xm+48Iq3ilquYeE60pqjTQRr9TT2Hf9qZdD6
u3+/5AsbcQv4G1pLp3aFY1inwEvNI6wfHL54F9p0iOAocuUKuPAY/w18/widHKKACyhdaFfApPOl
oGT62q6wUH/fQ5y/9Y9Pj0f0fsuS4KwO1T22DBp2VNxWwjz9+/Mv/fpNMNPOeWGvu/jgSxdC8yNs
X+GCTK+E/UufvgllMcxnAh94oUMF+7YkS5K6nLN+jtbkykG69AWbUCZsSGQPsZ0D2k/JLySG7lPc
0enl3y/n0g7aZOiyjuYVupLJoXdxf6Lz4O+mugW8sIjD95XYW9BfAZkd8BMqtOuKpjQg9ACYDYdI
+Ka/b3tuUX+OYCaXgLN/UFBEOUQLnB26VlxTv7jwhrbSi+UQJU0Bw+eDamBDXVIUGbD9rK6Jb17o
WW9hf4kviY38jh8Ctd6ERdJnlSSHaBxOVavLvOrn9yW5W8FFWnVLORUeP4A2Px9aD8OPhjH/QfN1
eN9m8jcnuZ1rbxVyxLU+y+mFT17QpFIMCYxm1sX78u8dm/w9z/I3x1nqNaJVNUcHGDbyGzgcs1/E
jNrP+inaeYkBl3p+BrOrSGfV1vt/f+mFQ7jF08HDAViUGF/qRwuGs3QwGfX6a+Psvz8S2yLoBjaw
hZyhZiZ4LeQKqShzTCq0tie2g7R5HqG0HYOrGM2/72i2hc9JR2qn4aR4YAwOD+lkZkiKemPUQi01
Ylei+t/fGMyD/jeqrxY+0OUCMgZTctqLWI9H3pP527/XIziH1/+bXUB35n8/PsYYmE1xHB6Us6nl
/t7NbabldydNCnfNNLbs1pD+Zh11qsrxA8Za74Ops7MZ3Z/3VbuijJvr6PzVLsCUgCYpHCwgYqXH
4l3bjSWbgxQ6IfsxZuEBgvpwRmb0Z9Ek71MNYltwnTB0UNTAv9a2cthBFVNn41TIFJfKlfrk0n7e
3In9opgzUFw6UF6kQyn3cNztU8Xhy0h8eO8s98ka54Jea0Fc3A2bOxKJoxkrWPoe0L9qwoNs/E7t
aiv6PqWrt9SZgE18kTZ9nawQ2x/VAqPUFXy50G/Vy9yQGqSz2S/cu6BaLNneqij2WzDt0XIMAe6D
V2iVofS8ptl54WhtcXYclAug5KrwMMzjHhfda8P0lZbapY8+F7d/5GKgFSfTytErleHidhA7mjKt
52v47f/Kr7+c2i3GLPS7wbEVqRg4bLHdxa5py6/Q/IOASwz13yG1wgs+hqUYvbSIWFHcwAwomlO/
Gv0o9ULP9zJ4dQU8F6smwX6sEujTNYJwcxpXt/zwaRzlHgk/8sLAHnRFlqqyGRKT4e7fgedC7NyC
1kYBQJknYn5Q43AMCvkqlqVKFeHX9vKlFdhEF6EiP0xqdv4C+xZgmVP0RN5HEGJb0FpzbtWVa8ih
c6ShTxi/tWv5nATx279fzqXfvr2aIwNP1xFl/RRzDd7uOOee9K8Rq8+h/W+bZxNV0AUkQTSO4QG2
EOYBzaGmShdIyuYKEms715bJ+6LvFrjGha6jlUfIlCZGfgyYPvpZQ0vsyX+/po3Z7f832WLxJjyA
JwpMLKQsDiWBxeXO452VWQBE56cAain37SIdu5Wt6cxnbxR1uZMr6e7rEJErh2sIpFU4QDoOjkku
9jIDT+kuhV/kBH/rvmpjSKUiJc7hraRDGIy4+RrB6cIKbDFxXkVKwQrOD8aI1/PmP2+fqJyGtKqn
d9VTcH393wi0lMW6io5EhwbEoBV+TyGxGSOeueZtcGGTblG6ik4JgJvoV2vDIOSLjOdGVoReufou
ffr51f0RQJNmKmHi4vPDitYiZOmS7gS93fp9A122RfA5aPvhqjtXm35dvs39iJ4Wesn+NdWHC+Ft
i+GLsJXMNC8cdxaL0nk44wdklKRB4b9vJsSiTZCAuDT4RqEJDwUcu2k6Q5Xoa9UXzbtGiSzaRAkX
wXmv0QYL0JbDDa24yaLQdFdQoZeWd5No9PBU8hejOQhs1JzWxcgjFvx92CsWbeICnOdkB1wxO/QB
q/LCS3ger/77Ctn//JX/3JqxhieN6bB3KOT6KihV122ZEtWJ8tRwG/7+d3C7sIO22nMAwa9g3GFe
ZskwPbMy8p8i4sQbhO7Kbvfv7zjHgr/cBOGmtoASJMDcDQI0PM2/I5mTUAz1FbSC17ZhyOwq/ssm
pfhiozmYrnznhZXfou8AhsOYHXfzYU6qasjaAArgSJlH9uvfz3Qhtm5xd940dKj1MQmE5+EQp6PV
nGZsXZOfYaTYJweQwuu/v+nSCp2f8I8QBVotaqVqRFOyEeZeIKP5FgJJ+1Q0Yfe+Q7gF4jU8jIqh
J5gJeqG94ejpYbQWNFcmmpceYHPEu7jXrvUJHmDu+JhV01zcQ9ws/hYj179yR1/aYpuDDvqJCOEa
yrHcdQQie1iuvytFGEv52rvoplxLWdzNI35IugKadM0K+tI22IQAGdcUG8shfJXsIezVvZFRvuJS
RD5cl9m/d8CFvbyF58EeME5EN6PnFAbJA20t2/eSX4PzXvr0zQ2eMNZiJyODXW1QfYhZGRxtxZsr
5/Dv/TK2hedVul2mrgvowXWRzSx0Rk8hS4I97LPtbjRJsU/ion7fUdlK2VEW1q6DKDugI710WVUJ
teTQIRUQ2AUs45pV0YUNvZWzg8qYhXh9SQ8xDuNZd+OZNlJmYonfdx63lseSlXyty4keRi7cTV+L
HiY47Jo626UF39zohSyWwAYdO/iq6ffNBBB5NPvD/n2bdXPae+juw6tXssOZMjmkREzBpwVmx9eI
PJd+/eakNz3EXr0Sn1/RJ7ZG7T1bY/W+PgDfnGagIHRQlTXSzHEKgTxiv/TZ6PhdL2YLXUPDGwpA
IzKdWaz1bdAIAS69Cq/89AvnbAtdm9SyBN2EvrSvVbtmddGsMdBrasVhYMzxfeSb5HM1EfPj349z
gbDAtqJ1RREKuwYxPTRWqBi4dgtlBjRZvSk996vurIpb2A8QWDTqvKcWFhhQZYVdUK6EZVPK4Eag
d6RCrZQmMwldVocQLEdiMMJKtqh9KD2BNUpPcWuqX//+0Rc2Dz2f6D/uUk+MHVoZsJ4HScjsXOHz
XLbD+yRP2BZ0V9VQWoJfKz3MEQZ96dJ3jUlDVbt3lhNb02UtMaZq/RmBx9RjPgSaZV7XLfm7Xg47
v7Q/Xg6pmadWjg2zzmQ6ghTZPvK2eZ85DtsK7ck5jqAb5ZMDtG2GHOYc5tStGJ80sr4mtnYhCWCb
0DP3KPoHxQjaeM2DswwgMyLuwlF/KjpgCFs2kX1/dR5/4RbYQvGoBQwpjDp6gKAOvZmtR7KlYO0x
xlNdyZwuZBdbvb2pxuRkhGI8wMdJG2Wsa/rPiV+oIaNdDQFB5of62qV24bv+DzoPEjratjQ4dFza
PPZbnvktcXcUNgg/4om6K7vswmvbAvTC0hT1UkTkoNfVYIQBZRGTxomuaNYbqaf3RdstUg+G8WbS
5+02Y8R7hPdGkVfAllx5iPOR+EtFswXptdYHAUtT/+C1cZxVLIxyrM018O6lpdgcRKmXUocY4R9g
f9VBUMQ9an+ac7hFYFB6TQT+0iNssgDpyUjD1oeg8F7YC9j7KosKql7eFUvo5ii6uGpYq/zgEI71
9NIzWd81S3vNKe7CZbfFyU9d3Cyr0sEhTkaRrr1Bl9For7Cpp0v/k18N0wSCuldcoUpeelebvEBQ
wl09zfi+eQYkgdk2w5jZXBm4X1juLRpw5gwulLUJDo0RcsdCdjtIvp955dIoAgT0XSuyxQU6U8ax
XPrgMHjl8Ozga/zA9XytR3rhVG/BgKOKSBK1eAYnnbhbhBff+ipwbQpW0fvQP2wrd7eCdbHA1YYg
7S7ZUzkaedeHhHx/3/s5P9kft19l46lH3uIfYNEu9y16XXlQNdf8EC69n82Rpri0gyiM/cOiu3Uv
k0TqdBpdcYLZCEgS73uE7ZF2MbTJAusfZhkUeQj/tNuVTe/zzmNbEGDEx1IDHRCAacj6z6W3di+g
611tlV56Q5u8Pp4VV5MqcMb4PMKbjOt8hhkcSIC1f6WsujDn3OIAI16jsO1mLLHXRy8KOWm2TEOZ
ht483XqCdrBc85uT7qfmxVJ3DWl64cm26MDIk2UvWsRCAR8Pko7DwH8kLjBVtsC8btn9e/EvRJEt
PLBi2ish/4UryVF3EwSz2Hlgr+zntRx33WTslYb/hdi7xQmuog5QTnj+IWhg0XhcWxjdgjje2WZX
2KgbdtAlqAkEgc8p6r8f7UL43cLmGijjTX3X+QcBR020jqDmZWw17t/36edl++Pgr1E0xX55Fv9f
dPmgtBe8SufmK3vu0m/fHHwr2hI6cIIcgsiOu4FXP2DLuV55MZfWfHPg+TAQDf4vzoyK+sPie8mx
7ZoVvMQovoeI1PsE49l/c/w/XtHQgYlA2pIcxpahfzY4dZZCv9bopvw/262/5FP/Oe398QVe3Pkt
dHzJYaFl+dtnM0dPNTaulhZiF1I3D2JAO+GGL820pMvoHErcwRPrc9FpOeWuKkb/gc9RQjI3du20
g4brAngfKuIigyIKXCNqzQf9OQFv009DV7Mp9z1bpwukFUxV+RnGr8/wAfuqR3dbREV7Oye0eIyp
dY/wUtJZN0ZTpqZqScd4aHCx9UHqxf2cgpJzWoT+Ggz+knZJ2WRNNQ1ZyN1b33iwUBzZfArXRAGS
r+7Q11nyBGOsvGiK48xslXqNN6RhqwrYqUVk1yVwcVROZgpo3El3nxX3vX3T9D8nOi+Qum/ASfTK
RzGvv7qhOBvjBa/cjb/gcvmZG//FkDnMGmLXdPLNnAU+CzNl5g+dJpBhC1i790CA5gT+t4D5dllZ
89OkvI9hRce8m8KPcFw16ViP93YInpqAv8geWiOcIAmVfcizMRpgxhz6c1Yq92Mtl+Hk+cuXGBTJ
XZTArNME3Ussm9cqaR4m/PsOdqtjvpBlOvSmS7JBOtqljbMwqvMalVIxu9fSaHIoGW6UurR3S8Gf
C7F4NxW0jNHDpykJ/cc6sTKFSPdLByvUTK1xianqMORxxL1UT6O3V6V7Uxbq0IL5KrV+aIBgKU82
WUQqIgjEafqj5sUMeXfySxXs0Wctv/eUPSFDElAmowB/CPrLJ94AjRUpD2ZKbot+OUmbnODs/cbl
+tPT7GZsWnpYmIlTEUo4fBcryRckpim4TQqPqKZsrJrvYx0HuZ2YS4cCKnXwLapv2gi66Wjs8yMM
WdpTtegqD4RYdpQ2XyNRfdCdjtPQBDzlHDYcjFS/54o1aU1k+WjL/gniUDUwiLxNGxMNqcIQOo3q
4ScUmlxuejntIum/9NG0ZFi2BUabjU1dopbjom2BAaGOc2qlzAOUdqmpzSvh9nkoxgfuBYD0GvRo
cY5izHIBmLBx9VzC4xHjad3kfIUmtg9x4EO5mucAsmKpGqFWp6p1SPsoMB+YG+9wqH5FvX+MyijO
xjPFf4JtU+rThOw83U0p6cwnyVrUT0H/Zjn/Du4W2kKWqwxiqNAbJlhFW8Zfp67Vu85vgl2PFkUm
WKVSNjffBpLAL9az6LQMa6qD1uDQdb+YQp0HFPH9yILHScYw3JzWG1dOXZZEzQfOkj3EYprbdSRl
xik6k8Xk3bpKrsdx1Q+Nrp5Wjz2tIY4NBv/dQXkIeP7Q/QxKSwEZ7sa90jFyW8UzHplk74WVzQOv
XrNZAr3U96WXhXJ9M2RqUnAxocofNR/N4L+IKHnsiTO7Fr6TaYXwlFkfoJFZA/2tS8P2YaF+6nGu
gVkdgY3pBYdvGpsyCZWTdLVdmREH5m5MHDnSXlS5cqzaG2ddFsBi4GYIwhHOn87PvJbdt2FVpTKM
3pQLX81QgH0CoW7sFGvTCeIyh4BBFDaJF/GMdhI/9dbTIh19UEd6mvifA6BnP49FDdfSoAigPzIO
o3hM4PrIMt5r8kVwWWugpUx453Q8noSl9V4DSvI0Dog21jftlEUMPewsguJzlU5eWO5x/EuXUX/y
XusJdtxRSccSy0DGgwwWduyhLHvyB+UfNaxK9hOtGW6cEL+iWO16apazV3wRIIAugFDchIyZZ+6a
ccySAlwzAogkOm+9Ux/8fkSvUZRcsJTOwCilUKdN7n3bNb/XquK3pgdmI9UqUgcFg8mc4WtFakNa
3XJLxHEyJLJpgJL8o0dZ8LWtJn0L3H77O6mG8nGMe/4clHG9wgs7CB7LRLv7jiKbzWLet48sLr2f
zM3Tp7KbI6xu7D3wVTSHGTYsJe44Xt9qBwh32vWdu4vGRqu7HoZcsOLhYeulhlD6IYnMfNRULHJf
epoek9W4I7F6/TTFiX0xsD/+4DmQ4lOYPtZh2pZLkY/k7GXRO762u5HEw68ISuc2rcTSQzvfQWRw
scWzd+a/IkLcVzN/GwwgKO2g2yyQSZ32pn9zxTA/Nf0CSgjVNiW+P37s4eV2gk7QHZiWLqVkOcQh
+VxI+hxjA6UQ/xtxeeGZ4JTW5b0dXj0iSA6JG/S8NfYfj7sva+W9rdhIt6zUj7bugJyCqPOnxi+w
ScJInODBUaSwwiG73g/8tHUgSyCMP/EmOhWcvIJ5afdxC7Vk4Tp3Ejrq02HmdaYH2OvKATN5kLkX
hF0xfgR+muUcGNcMV953XYuHxkPXOhyjPgNQOLh1bITlZxyuGeXqsVYwtGzVABB8h2FVOfj3PCQK
dzkO6wCfyxsVyXsDW1JwOYpPi+EtDKvJjqHFnxvbc1zg05iRVbiU6O5Nlwnori6sM+umCUG9Nbj/
UYRITx9aqkSmwsFLYaR6L1dTZkUjvQwjcy9dE/DTWkVfhHQ6W32kF8ou7Y2qhu+YDMOQqsTAs0V2
kjpqDnOIxH+I9ZoJzuNshgFaDrzyp96BW17LFbphvvweiwmW0cqUu74OXiEC26RVEEhgizuWz3zu
0CxNpqz1xm+mCH5COqBMdeNcnozeMeR9DKf5ps5NDSQgdAlfW2gjpUqSJz+g6gRiBeCjhru7sJUx
blpaO4gFdZ/LyLR4tDHaVwud973qm2cGfGu6muXQlp2/n3C/AWNS3E1Apf5a5nVMccn7RwATqr1H
+nA/jJIfi4p46OGD05KEcSuzWPfRvvQNPBnhpFPm8NgWNaK8q/tH1Xg4F4OYMaJr4SXQ3HFFu/EY
g7e+F+v5uKAuPDudu5J/pIs/9OAMQE0y442OnrDJppwQHd/QJDiX7qL7Oa1DfRNW3XoEEtXt3FyO
3/2w6rNIxfZjPDF6IoWIj06s6mZI+PrsU8IeNFnUUwGf3jolhns/CqHV0xKw4h66nOHeS4bqSweu
7BFumcUTXHdNbtDveCiSqvsFrYNq11bDehcn1NxCcrGEotCAcXNXtH1W+HUi05HMiBB9vD4ryqDk
Fnft7eSmWeNaho34vPrJrV8W/gHCPvNuhvjyo3Nizm0iV4bIONg77HXyRZeN/lT2yG96WSMTr+kM
ap7rcYTD6rUOxvrZrJLs2snFYMdSmWFVkPfVHbpio1b0NvZWvjcND7Bl3XJX6r7ILQ27lykQ8Ukq
Xok05hU4LLjJP6hS9GK/UtXkZV3GGY0KkoGgWefQECv3EIPiGHkTuyNrQ2/ahPQ7UZnvfeEVb51d
ljc5l3hPJSW7EOa0P5JwTh4SdASxM2zzYuBX8zS2zbiPk0LtmqSrDsI0fX5e57sOFl7ILKIOANHC
O+qlGo5ysGCxsREyOzScT2AwSyQ7KyCsGJLvKtibZkh5lnzsW/ZK/TW8nXB281hTdd9PZsiFZ2bM
IdrgowFSP9NnQTrbzBFwgiHJbRR6j0nEw6M0mEKla5cgZJZFQV61MMlwhCAPXN9NaOYdTH2lgJNp
1DdpUmn/c2igZpSuIJDe1XXknVq/lmAd9v6ckmIqP9brzB8xQbY/2WL81zng9FYuQfF9IUXwmQg/
CV4FLxUavk4SOABoJ7xvUYOXuR8CV3SZ52lDvtVJIF0ulqT6UQVq6u9E0Pf9TjmwBKFMDFW/TFTc
+wKb10KiPimbz4I2HngQJZo2p2DintyJ0nZFimSdspw2pV1O2OZyONEY5qMZGbuK+2lPi/o3AzgH
odxrwDiUVSTcEfaTPkt1wscq1w6Me+SppB92c5CAAdGoqswsswM5wr0AOh0Wns7dL9LA+/wW3ol1
cZTFFHipmMT0LYLf6UMTGQ6u+DDV4W3JXLjux8UL6lQg76vS0bF+epxWRuxXg974kgFRgjxJddrU
N3GnkiCdvajVgGoS3FkdTNRgNCnOxL0hjhpwEcsSJRL85ns/d0uxYPs1WIInD9cQFGqrEe4KoMUn
3SHQVfRTQlB9zkCmDNQHR4CDyAtWJe2J2SbuTsozcZ92rReYLOnXYb1nRUAb0D9V8kEFAxJDsYyW
PTJJwWSFyw9KhjXhBrdmZITf7rxR1xjGSm99ToauhU8Cp5hrx5Stdi88GrD9FC7LEyj7Hv0BVCpG
0oQP8MOGPS+rdy3Sd7Xv2eI1j7U3YI7SLXVR5GoMQgGr+6EesolM4XhQQU/VD7+2xkeGSWmA0mMV
vn2CaB6tT83YC4x3BijEnGIbBEjjZgjbPrtGLvFp9MqgPQxOD1iEuhX1ctMlkgU3hexNfI82QCSC
VOqZJNmczJ5OLcWypcARhTBqdLWqUH6248+qj1x35zg36z0JO1iIp6tfVe4H7WhdZYUXIyB43RjE
p6bsbJwm3ML2FlP/eoAeDsL7jiwGlYEPGYwmbbxKHgdSlACmI02AzePcWsQuKA8XO0k8oEZxE+JU
lmLCPTzNmPw9ryX1vS9nm2y6tyRAMu03NUXZ63r20RaWQh8Z44uUz15c3FHHiMyrDnHjqPQ6TymG
4m2D3V7P2FSiTMKdG2vtodvBO3UTA4rs/yhg83LHm9bXKYUrMBKnmJsKz9RDj2iVQeL2PlyhCIr+
oBPY3msyTGk42GTG6e2htYHIP/V7HRjzWws+/TAjlJTzGZK1xbHuAAu/D5VH4hMhUPfLgOZfphRp
HF0+wP9rDXJP91V3J6aWGyhIxLK96UzRBju7TLSDidrY29eodgF9IZoihuE2n1026TL2YaUpo/IU
cgp5Y+bhj10B8XPyoax89aibBHNNlJuF3uNWRt1HqW3qu9pzXnSySLhqSBo0cALHEYymG7Dk7KdC
y/CzJ8qpQqeGaJ5NfoFhRAYPj1LvUUn37m2dKsruMTyt+l8wCgnsL4iu4+cp+KbtSOwl4o2ssvse
cNSHOYhQhqZ8cet0P/jgjz20C9B+mQ7j2PsI+99R53EhrEBK5XcYloOZ7HAZEIZ7AehvdJgWVYNj
NOuuzB1yGYQCKyrxEfoYzfil9CHichJd2f9Y6kSIR9aRAS6GfDTtTnWdNFnsCuVOa2yaAAs1NhJE
T+Fo6shM1/u16Gd3mNrOeScZuubzUApTPk7zONHU2nnub7B3aJ+6VSRVDj8TvuyCdVbzgQxN8Jv2
lf9LTzH+XxsgSTygttPRhzHSgUT1PSMWra21/G6YwNO4sdwo/9TTdVlv2NiM095nhdfdYccE/Akj
B4veFbjiLLM8nNkuJIOweTP7qOUpjvo3OM1q98v3Aff9VAHUtKZoHzfsENMwgSZiZKHUPkkZ+gA6
+Rr6xU3VjrfMdPGaB4GJxC6cl15/4KFdRUZD5sU3krShD1k8FZNDH0woBhI0b1B5eHpe9xVs/X6G
Ws4qZ70aGe4gW8kPmHEbetJLb3CGV9xXufVkw3dFtFbJzhil7AGNOYtQX/AGux5yr1Va9Xphu7ge
k2UHyseAIgGiDl6KiYI/plaiDXuLzIBVH8oGJUVWj/O05r71GNsBhOjdT4MU4pCUoKOkSqwVJpWA
IepUd35Y3yJr7s0RZSHTh4mqyuUSER+VWLSU4lZ0bG1yTyxkRbesK3771PPmXVgPpMuFauRXyevy
FWRdFWSVU+R3VAGhlraTrU0+VBEd8srO9BEchuHX+S+R98JfstzxqvKaPGSq/BJBWTZI1zDkXw3z
m/FmIVXY56MbJsTeSnpBn3Gp6W+w+me+mzCDG1HGF+iqEVohO0JfsOxuF8gUtPvI2Lo+aM17cYLG
UohFgd2oJZktlBF7FSVVuKY1jlG1mzSEep7OPh3VzVhCPQkhNyzHR5vAvCnDUCgI79ZFgVVUOr14
AD0sPgWBwrRyIicUwjzKxwjPu9eQs0UKHrcj6icB5SVsQNijQEp6WF/7qa5g1o6KP0w9wRb+bWzA
dPxIIUW47BlkappnYFSDqESrDNoH2SiMfYpqBRgS59Au+iRrXo9HWYIKtZsSKeubcYCC5c+Al3Fw
SiAyDOJT0Db1F1hdy3aP+Byi5Th2BFL0OJBq55W1z/J6tqp8wAUG2+ja82LVpZBTha48EhAM/D8U
gK3OmYOtBQ5GUifDW6doqI7rEokFxBa1qluIKC70HAld1WYhrq8xxaXeizRBtomLu1b1/Ihyk+Af
ihrDmX2LZuIDMjpV7ke0mExqzaJcPoTAx99UyBaDE/O6aDgpdFbZqSUiOMJ/Wn+QkKLtbpTsEHss
oSvKzwFMzh3tAhgLDT2nGDooXnRHM+omAh5a8efZrT3ydKmaEA0WbtDuaKaiSOuaNCYPA8bRap3l
OP403Ppejrcpikc416FV2CnGnxUo+QpXCLqcO+AsymCPwalBVAR3rM6hPyb0aY774ovAdVrdNXC0
ZShOxRClUEhek3ueiAHgbxf0Nu2TeMppSeZb+GnMbWrUrI6DToKf6Ij7H9Hcjr6Q1qkQl+c87JZm
mKBmL4f18ZzkqtRVHYBKIvx/HJ3HctvIFoafCFXIYYtEUgzKsqwNSrI9ABo5NRp4+vvxbqamaspj
iQS6z/kjqLTXzsFzMWxrF2a9B3hc2hXFpE7xEjiuRcCLvv3xWj//5FqRZ0En3lumGTojbtkOh37f
B+ZJMe0ZCzQxhqIx8tTUCi9xycG66muXzSGnEm+vzZlPY9msnUdjFfodf6yKZKwz8SOGFYyk2mbv
UnQkvkTlojnAh5nSkybTl4k7NtATDNDLR2OY7cJSNDof9QR2kUlEn4kYhZZ48zQ+VHyvkA/+qPPw
ZAGM/STooCVI1ksHR63s1pT04HmalsfNMof3rGr21AGjaB+qLCeo3VgWkCVbMz+DfNnbdBqaGuah
mHyTpUCBC5u+uWxMPP52dHdWsefeboYHx8jYiztdvGldRvOIVoqnrJ21k9JMHsPAb695tTqUhbg+
lsZp9SRnXmve7BIGIZeG/k0r1HJYJZbr+5H9LoRy4h3y++zsnbiY/L2cNX3x6g3KeqZrJPvSx+6/
tveLSK62WsKAXPjjsEndCrkAV/DfNeCQ0DwSlC0uKTi092q34YgL3V2I+RrkZRem9zO6IwdO1Ttp
kNvTTz2309cytPnDbBfz39rzQeKVb844WdmAQuW36uqxpHwTpGtyZqp1rNNtavAhEymaW5Hpzf0W
5zs2LYbWYbHDTTrmHg6bURSnpfRrP2nHTK2njp77NWWd/yP28l2U9pjgs7NuhrvXfmTgxUp6hPVM
guxrqdd3s57sWCC9kPfNBB/e1ld/z6tPZVl1HMxEUOW+LF7JjG7/6+Fg/vj7bP5t653hVdV6xZXk
jLE+TDU7Ui3HU7HqL7OvQfKW1h+Ti/qKeAzOubS3X1ZVjpE+BhO5CPYS15bV07rUBJGxatm75ZX3
9ttq25NxW0gNLIijgjWS4a6BLHm12x/r2goAFqje5ce1U8WilgRt9tXrWwYZuPqp0vcS8KisU+7f
+RMzEvMLmv5bvmdHTzl6oitqCRxtr0LZLJjza09+6VWuXSQfWzXr67nWt/W4LO24JDgGNJgi2vD+
3SWCPyah4smEpTCZJjrNZr9zUlfT9CF0Wt/7U+NuD+geHbuUM8ZORs1eLgvlOafB64J0LgeUI61n
R/CQ/Omsrh6q0tUe3MWfTrBvxnFriOJSTFqk7Cg3Nms/e3f7YDkFuuHyWjos5a4T/KFDu/VC7t79
s9KsnWY4qjn4w/tfq+WwMlqWFw+CIwyIsA6hIHcmhlmLd6aJg16wnM5WPz25ui1O07JPFMAo3kat
sh9biqVqeDa/P1AgpsKGZM0GIUS3vzDCO3HLT5wsqywKtnZNe2qHQZ79ILc+l2JZzgVLVqQaTYRr
NbNAm6JVf3Z/X48tvTUXzdR+GkN4H1Jm6q2d8mff1hdM/VBfXalKdiC6oEp+ple9dvLT5vRD5I/N
kPbD0H+C7vtPm1N0n5A+kx370uFeoUAzdsfZbZLBkZP+1omGZ0mXY33wPctPiN8oYiTcLamdjj8m
DFN2IrXBeplrJ4ixbrYPhVh2Zs6gDEXrGSTM3PGMbBqgcmwV97tp3eY+X+KmXqsboGR7KIzWiI1A
fedMBVea64unvZJWjM9gORajqZKmZbVpDS2IvKH4yTbrVkwDO4xRWVHVqSqqKY66h3LnB9vMmnic
RbXQWu6BFLcZwCKY+gazoZsBC5228jXGtl04f9ZBK65BXZkPc+auJrDzHfRfzSw1kRbHJYQcP1qZ
uZFcRvF3dIs9dK25+lhHk3MJhulkeXP2rxDGdCbMoX8YijsDh+PD/vA2ZcETSVb5yOtzMpmz1div
6t7g66ga3Qhr54veWvan43j9wi6JZT/yLJonVGm+GaJ7bRyG5sgHLQLkLgdJcZSAd/EUx0vYt8TN
hrlFmFdo9MNCJEZN/PO25ONfqhr2sylFFQ+qcxeYvokaeoCX0+hbGc3Vu5kWsj75+jK/aq4efBhb
Pv2UAq5tYDyNfSKTDuveaBj7yvHaLbyMuBTbc2Nr3qlZRMFDMkNwVEAyr2Qq1PyEGj2XNf9rNB7j
kGS1C73nd1OSm/kruUxBumrK3iACfe+hLYIAMEITVuIT//rV2Qa5Z5RzRQ5IJREVnnbjRR9DDyj/
z25r+uvQWu7R1jgIx3UNHiQ9EOnMIn/eLc27AvtN126bIJnM6khhax4R27Z/g84Vib5I8aRb9XvT
GPWDEkMFVz6tX+NQP+OTh+XqR8qy0NoculaTJyayTYS5sbup2O33jnMhFNaQHceFA2sJpPm7qBvj
fatWjcD2vvp0bVEf2towmIxhNRCgbd+Zrlv/6a7/bya6GeZiGLz4nq0AqxPArQeiSZdWn6614ayp
Q0dVFDiNdVs44bmdulw/CjHVMYIZ7E514PYH/96k0+qiO+/kuZ2QiORfASDXsyxdcpqHpfpS1iwP
rXS2V391+4fdmLVEtGX/GPSTFm+djlG5CuJqKvfE60pkRoH4pGsoCxF6lLGv8bKapQIYLpirTUt4
j0gMVZoVa36ts+DHc6322evuIFNgDutZyz33XC0VxB+4zbNd9msqhQTjL3WriTpG7qTIe75Zt3bI
arU5B8HoQNQwXU0J0QbTXzxR5k0LAi1d3LKORaCQLDMRPwSO4VJM4O0fBuwc25zwLwWR7R994Xe0
8WqJRftZ3JhBczEN0g74S6z8T+v7O1Zx61uKvr11a/3c6Jv9KEy6aUawpgt0gZOMzVocbSdzPuhY
Cr6cfcpuWwU52ZRDd8JFuV+prC4eUF4aia63CRIT70kwCyaa1smD0XI7huaIFVhvoVW6JfvdeAHg
oVTd324EaFG2AHNpqxEoURbJbrdGso7Qf20xLyl7cXZh4/SOEwhjynvB3Q8QdRqKdfunhoXwxHF3
zmsDjS1a7nM9txEFDIt7cuqthTEpUzlsdTo2o5XaiLY+y2kGeBL+h+1WwRHbkbqhpA/ivRpFOCzo
blApwNqQiumnEsUhc+MmrwCR3a2yxHTU/Lw6g1MU4bTUPWt0X/M+kKbWoWaOpkDCOLh7HjdUnv0e
RqiRsezq2MwYgAgkMKJ1A1MouF0urhG812R7I8CZxosGkfCaS0o7Q6DA5WIWgbiofv/2xkIj0CX7
z9uMpBut+sWwjJ3ILbgOzdSdsNmNJkX9AUq/M4cVxZSqMlPH0ZXfQx8MwHmTGcFZrYd9790bLgsN
HKyS9XHvbC0Zd/cPL40gi1j1l2DSlyP718ooUdUH0GX7VYOOOuGEhz6ovc/KoeYzw7vO6kCVojTx
HG/6Np6M+k5sbNAmSq0tmIazhBmr/lvTmFPoMpqeAtbYaAE7+AE7gi6mC+HTq/zqY7t70wudOJas
mrQzK4d/cpiJn1eZG6eRgymlmxM1jcaieZVzIJ5r7K6fnlrKp7qkA3O8K66yfGhP0OH1tRyHRyOQ
+J2G/dfAIJCAcOZRMzracc6C2+RuQYpU5s9Semus53XxoTF1PFbEm6XVCJepvFo+KCiCY1nYn7nB
q59NizSJgamaGNK7j33f4h4q5vofwqvxUDhwVJo/z8dNW7kmMDTmGQMugoH979LVrkX0gfAeSj9o
w3UX4t/ew4EZXdEmq00QmWvOdWpAZzKJCMHpzmaA3y8/6RYKqBogRrDEFu3j6lpA07krI9RbEzid
5UWl0faXNnPGyyjq7LQpqQ669MmObws8djiELxjt+tC3abE3XFNFMteMA5uI/rT7FAitjuv2oQeI
8LkK6GivbrVYFe2vfTOrP56uCMUJpJ2f9WH1wUamZ1QtXujWWRl7mfPPUkQpuaa3H6a8VLGYOeZq
v2Yobecp3XU1pnYW/O59FEmjCNZIY9cCyuqXx+X+m6qy/eWXnZ76BEC9+E0WXKfdHSN3niHcyt15
CDb9t8OqBDY6ATBkzUnH/xxNWnkjP5IJ0+jn2GpWgFESXJnO2s/GZ5xd9vFtBHOM1QqKhXh/j7O2
bL7JEOwe/T7Pwt2X6kNUhN8bllU+VJvWnWq/+me6Mmfwdt9F4JiJZykLDYo/xFYPkjOZnZ6YPUq8
ltibi8qWo0b69nNLC11MJrPgyuJVW/V8Q8LBYSIlATNuEVj8OqwZsKtV5PayOAaVaXC7mNXF0hQw
i8E9rusGsWWO+DcZmowc4ecvhs75SWAV2rpMeUu64yOLp26EI6XmLd6RJp0adAwRUKsbtnXTPUz3
xKmpV+j54FxCkOb21K71cmgF7RHT2GO0acl3KfTihTw2Dd1IO56VY+uXWcn8yzQD/qgcgNtGwsRb
O8/StXKzj6XBLZNlBUmYzjw/L1zjD7nWfA0B3O487/guypo3a9fruB8cFwLGr8+1Zv64yvllubA9
KneM0DBRpiI4SIIgQ7KG/Jm7QuvJZWoN+aDblvuIe967SqcyrxTCF1E568+TcOXJRmUYl0HQxdto
t+dZB6iwFyVCTKULdfcSnCNHi25Xjck9WbthAI2GQEJvT2C7KIUMIgYtgxU19yaZ6DaqgpamUHdt
vzKBDgGtmx7mSE/CHIVEKLFHRBr+dwbJJr9O5RJcBJfgo3Ar51iobP3UO2KKYDuM7vHeAhsuYyNd
DqcGILN3lv3d00s2tFyaCSiIPl4Q3gVPiMcQYRjmSGBgth53Xu8HCLztiSSNAuWknqJlGK9tnv0n
hZG/IcVxYm/hMpSmIc4FtUsQjeTM5bMaX0piH6OpJ1l7LjSVgm1mF0hLI7QdeLXS0H7yCcBPrh1b
vcrbjkiiVjXIpUhXRYjxs/DLvkCjDadiycvIKebncuQLE3rzXq2zfRAlKnmOgvqeq/cNfyEi19XO
fsM2Bf2P1d7GVaW+yrt0Y3HlfCiGoo741GpoX8dG9Cl+7oxrRNW8xVXvfvnr8GPDtd58VzQMoP3Z
9YzbMpLO5PQqrKv+fbP2550ssthckbhY/ph62vxr8vT3QZdkcinGjG3Xnvptx7hUtxDZQbvceKQs
mAHLipzO/deOQ3kYfc2IbAsgnF7EOWyRRR7EVFwbVf7yVlajXfZD6Nlu90+nyPDC7EsPJjqMm+UP
Dcsvot5PH5PrW6vqWUfpGrCeVRj7JXfaL2Oap4M/yOHo1GWQwKg4RzUGflRpiDAQbCIpj/ZqL/92
ZU9m8l6sWmTDNx60GYh0H/PFuOkzbOnIxvMftHp/HRqmgla33CrMtLWPg//LxSzUVcUsR4oFqxHK
yXZjZGMm+IeTg6n23vwV6D588LywHmytfNFREX6Tb1d/j/l4v+qlex5zUDcEgJn2sHWNxXCzoc2U
xmT/C2ge+a/LO7q/OlTBXGCu/DAaDBgcMhpl9Nq0mHrMWd+lWZDZ0PqSmAVLa9W3pNLq6NMZRm6c
t53sQqLTcfdJPc+9O0DUr0O62lV1yPZcj5gr6wtQp3kVai2P2zo2jNjVhKqZKpI2NazM/Q+FQ3ma
K4gu4fbjuwzK5Sg0DxlKy9E6VoH13DHKP6gJh+c6dWts7418c1d9A6Lk74p9h1dVQ9X/MTpb8Rd2
kSgQ0QQ6QCYh8b+gbNp3Sib7D71wgsRabBEvnbaedV3v57Bbqz3s8376K4O9H0N31jcjtbYSyRiF
sPueTKhUCR6ryqEJ8zbzjng7pj+0boDa8nVWLNEsY0wSxZXVTDtr9EBewCRrBGtiNpF174H5vQVE
DSNXFSshTlX5mLlQitw6PTILBs5b4c/moSHH9yUfJt2LHaKRQZQEOAfbrhn6RVt/oEYaWrh5b2YZ
34i7u2x7pwcREE8XINeo2vUIkdZ9q1yvP7pAX64lSgOWux1pLKmSoKkRNCR6bHdovDVpnC2ACnG8
4Ww3M1sL5J2Rh/owF7A6hR7USSHqfI6GZrC3D31l5g0DZeRetAHaJNXWMBQWvGpzZPeVBajrCDs1
zFUuLCdV9wdlqzfcY5tN1oDeW4pIX9eFQqJ8dru4aucy2ZkDgX7qmU2BoXg5DvbSPWWT4yUwjdat
a+CwTtnuBV7UI0xwr4sOMM1oSshf2rmtHoTjFFQPQZvzACsLViBxWwkYZlFJKBiYV3hrXljttwAA
bF6qrAA1HVu+lGgC95HxUPdOF2NblH66Uh66pPdJ72kyOjtIhtEanxC6B6d5yr0ubtW4NxHKFy2I
haFBEZuyrC3Gybn8tilGccKeAbxNttpXK+KWfcNCINwpOHll6XpkQWNc5QOp+2zION7GwPqDtHSu
nkvgsS1ExmPa583vXDNCYmbLhFa2rImkJ8C35m4WCyzf2CB/A/rdb+VSdeMRiX2tQgA1PqeMc1zF
rttZ2fvcmVP2qlp/634XopFWg0hhrUXqtrCGn3Csajl4JcPQTPP8NohDu1emH2eyLT9EXg9PHbE+
b2VbeHWogdrfRq3kp+RcZVRy/MJr4sbogLWtQY0f8ERWGYN6jvtJ0ibSR802F5+TMMwsGuh4kQ/D
WoxbrDfKg9oO1kn8gea17WfP8PT+0cr0rD6s6MCIoJ+0Gv7AdZFsUip5J0pW0+cyzdRdzr0xtdOW
2e/vttr0n7WrykOhDXZsmINJ+uz8UjUFv0mui2MWtE1MzM785iEPjWdjeGbhVmeXiJdktNXEwDE9
i6rLEKb7ucIY4LSpWoQetmhdY9qNQWH5QSPw4+62K4OBomo22v4oHn1UTm9sIRMbmDO8cQKjrX47
m3zmQqyOpSmtt8l21IMtc/9xokwB896AomnPhkPeOxy5izW/70BsENLqa9ERgOUVwuS2WIvYh35F
lqm0sPBNcagIbrrPiGS+VV33Cg/FuGnL6lkZWh+jR5Cp7xV7rOpOu652j1LDwYy9SuyUmkJ2wjTR
pboQGaWvns3s6o3mdpvZLx7zYF7XJBg84zdUpc4J20FjmVk/fM5ik6ceNQjBkNowXNBJamPUoqw2
Iwb0LhbL5Ceaz0aAE4bDLqyHLP9C4jleyoqtD0WRsd4CexsQ3qtl/FfqQOYGykojWgK/NDC71BgK
6nJUiHgMxTURTGtqTY75GMBmgFPyQMHPytfcmeZEdnTW4Jux0f7X4s1chvw0ultzGrfe+Vt1JkOh
2faP7Vb0lwwt1qvr6O7ZLCS3xmrWE5caC0toSLsv0q60exL1TJnS9s3ChoyOsmpC3Bn/4eG+lGdW
rFV+t59HJfcvewTSCp1tC1RIMGcWC2i8E5fhlLCrfDimmw3x6C5U1NG59zNWSHL6fjZebSZP9qPF
iw3lkFfroaR2ct3/8EDlD2ZJAd02ly9ZoH0Rf1JByVVFSpburemYP/Zt9042obYpJ+PJQ/YWE+eY
JTrIJVtex5fXPXqjuFiy1ROhIyAU7YqATS/nM5sEtgjDc9hYre+uLJH1d2Z96OTUh8KengK7W+K9
FyJ25ULgzeJf95aJeQjy+kH4nhsNs7vF2jx5mHj6m7+YV4RDSV9b7XGfq+NYrLHwEP5142TdyCl5
alvE1BR5fdRFYxPU2xm/qFv73uD6Q1v2fqTJAoWU57zBc66JRqBmQvf6N8KiqzvtB2dpvZOj9ZfZ
cd99hK2kLqkRqqe48rxvYNAtXqIxN8MtM8ajBcaULUse+5ZInLV+W7TqZyx0pjMIEdrKwEuLk+kU
l2xCcIUX7Qr/7IX5YOgnv9/oGuOom0M4Qi8ml8SGuLKTzCpnRj3t6a5DRffOK4Yv2RqG09IXxVvp
djdrn5eIItwqMqxcMJ90z5nC7NXlBXwo33yowFqhR6aiCcVgl4k9IOsbuOGgtXIrnab76eNUenll
wvlu7BLcjFslgb2TqNAmDySaPc2qeo3bCvjdzuRDO9rXvlu/faPs4zzYfgeoBAuIU7jp3DqVwQ7K
t3pO2hYjBo6hB7ewyyHaYIVPkPBWsvtFkywzZixr7b2/QQux5Sm8P8T2WmfSrvpnigbmNzcXoF1S
lTH5L0tcrPaGSjW4im7bedntPPhYAuejt2pKJVialhT1zEXqRv+uefXV35o8QmMV0NXs6r83d+1/
Cj9fmcpa4wp9XYsL3gnOQijpi9c5IMMao+KWbSI1M8T9MzaAbap/TcGgnvD9QB6jXYiUmzsPypLG
0Qqs7Wvl9H+DRMtjMYDbB6X5uOCqggZb9XC2vQFaujQRWPY4iIbimwEbI1g+FeXLqOkGjjQk/1Pr
FSpaW2TNZyAF2MJx+ZnRLD7Y2PlmaftpJkwEVuPyLJBecM3578yuyEU0hOh1ybvuwfTn7rYc7XWY
/rajuR97Mz/hc7va7C1Hwyzqm0BQgh7st+iqdz3rf1ddfm6RCB0CVMVX0pmXGDxaxv7Sbb/58IzD
zkAda8189+v0s/YwVEu3hPrmmNfOxLRYVLylXrMh4EPzUFzwi/NKzgPWxtlGlO1ZZrzVgXOstNW5
DL7XXWC2mfKLZf7j9Xp+0ia3+293eD5c03dvHidShGXKSJFeF1ElNRs8cukv9brs/0pvEiMx2MB5
kJQuEocgKx58W5RfsiVzol2obWpaq/tsBAei61WwZs5/eBfy8+Yp8z+of/XQFVl9bNkWkU2S2W0R
hnicVVFFDjUxtwl6kr/Sd06lhm0RY0ZehxNlnRdPZiw7etnYX9LcmTkKal8P2Tz54trgYqkjusj1
/5rdA22zm3VYXlQ1GghHRBB8qGZy3j3Ke8tw6Prt2mmNPAYwjeWhGsCDoM/18sm0g/aHByevz15n
eS+5lysXpaGDkS4jp21xVywb9/yUc6YG90IImfGso9zvorZRimCiUl9jJ2gHDASu9tO51OsqDBQb
+1buVGQ3Wc1TWTfF18xOfZRS7v+mfR0uVVCJJWZj93/Jcu/1gyi2DZBBoImVuvdk8tBO4SoW8DGJ
NYF52LDfUIAFTtS1u4EsDfqPWa0YHPCCcbiZqOzeKg3gxZr6+oJPYTqB1aAewzt1HTJTu+4V7TNj
UQ4ZZrexVamRFW7c69o08pl75gtDp6toNAnK3w7K6XNt69OpbJ3tYJJ0jTJn9q0rIt7m2Vr8NvaH
FXPD3FlXbfSMCyMquoSSkATUK4hjVryS2POD6a1lwI0L447q6brfP/XoFato7aUbT8tcR7tpQi7M
JYS9s/22Tfa/SQ3zR1n4Wups4u6bWv1nwebLimNBlqzY5dO2Vv8Jdyif6wDzLpRi1v8TRs80MaGm
Z5onGyPXh6th2uWDU9TqwRlGh1ghG1dd1qmrZe5ayjNSJY7rI1PedyueCZz5EPVGmyP3/yNE9Ktj
TOURJe+OLKecjGOl2xL3KjA8quw/ut0CshSsY7tTr5EvwfQGjBihUbuvOub9sJcDfr8V9GWwzPwN
YY9zqvLdfCWwRSbTgALeWOUcydqAPCps/AmMQ7iT+y1BK2exrPE5jMALd6UCcN7Ab8ZWzv7Acf0m
Lb2Ji44S0jlHyc5s3jHyuPnJgGLl0ABQtUzTPFEFDJDgbnOUIVZ9Gg1HbSFCE+Mv15BKp5r2CGcZ
ATE1lnTatRV7Rf0E5uunLGZk7sMBoR1cEV0E7qWcAN2Gogj+0Dt3R8UydQnGQoaemcHM0qSckrPC
lO5CfRf7cmv2rUTM6zI8EO0T0/gj2MsDCNbSyB7Ra6wR33xxWAr9kovxEcJZAIeiwBLTxMjv+tar
fSf06qb8T7LehK2qCDSXhcHrOJWHTTZWqGNaiWYdaRNKaSPJMSDyj8y99Z3ZIJkMvNtaGe9BIL2o
Q2X1tPLxfaH9+M+6W1TanNXOKPUn6bRF6nlI/cCFgD7ZWEJjIDV6kjJPBKJNFgZfAynxtkeXRMxO
7GhoMWYOd7PGZKx7SFOyE446j71dg83VQl6ZJ5pwzFcieNejq5Ci5Q7yPGMIjqOq+GMWi6jt3Evq
lX2lzamMeonR0x6IDs3snuuj9/7jIKDYqVHNv8bx5cHe3b/Mw+PjYJV8nDtAC26L+Sxz3M1jpT9R
1eIf584fTmWZVaHfdwPrrjlx1SP38i2kN9idGIhgcVqtzni8nMm41WgADwI9b1SpDQbv3k9eruQY
qb3/rJbm3rHECNm09tvMCsgD4orDGpQBBA463J0V+YE2uU8SCoOIy+0MBL3wm+dtjDihSTyDBhns
fw0DvwWJT3vUTSB6/C4WzSuZUmbnbHnr8EJEo/bI1bwdy3EZ2XCHGRVj7nAYrMi3WoTBM7v6Ae/e
s49e6Kw5fg1SX9sMvyXrH8jrqVll+6KQVy257rAlcUYEM4jssttW5OKFCJmPSvK5HOQJ+OgOnl9o
vL2Bbv1y9a2J4Dp409tOwdZjG+h7vQWC270vGWzVcaWJ6LYjWH5RtVxijUqom6u8NiVhlm5SFjWg
hHriX5Ur8Vo1aLuzYoso7KhuSlc5g5toY9NXO5kps3Ukweh12Scj1lVwzyfonKuNYS5C0QxubOJj
Y60vHoayuaKdenSqvk7LKc8PdWY8Vs1w1VCzRZaBM85XHRcj4Mxp0pF3baU//zKxxkE0NBNysEYc
lV16ofSy7VFkncD12TIWrktYouDkZNNlwql9Xds7+I+ydhoRzrRN5Z3n3TPf5oK1oZaU+s5lDzW0
3Q3TVQe0PbYAykJbDqBU82FElfXUuiScCHuWoTCWR9TFv7RV05OpzrQQKdp0tfjcY89uHjqr+IXq
fYp0hfq6dxhHxm2+Abrtr5Pv9ZeJjMfenL6UGwxphbkX2I0KFzWBfuY2XfGZyfSRcWg4OzoxfCEv
iiM00oV6p9ryxym5xd1C9SmyF5m0VSMPVl1cM7LpksV3Xp18kWwewdGt7DrZq0BP9bzL+TqGd9vj
v/d0GAdN+2usUGWujrklI1iB42GYG6gVSCxUKUdvq0o0tlVzyqZievek9bmPe4WeAe6htWfElzL4
a9CPzChntJHt8eBte4W/HX8v7vCaIyLI+2NvB+BhZflqKTV+C7t9cM1y+8aoVZ2zyswfDFP4MW5C
cmy78bs3KpPFzRlhWzfrkV4J+TOqrkp3VszforbkucXzkHYYE1/rEcecMyLKzjUdlYzlmLgx7Edy
AqC4A5g/SPjQYk/jpsItaC9GZLrWI7tFQ+4CKKGk8Bpv0tHN7CdiT5l31KHXzedcm1NOxgdk4R/j
VFwMwR2Hdq6Mph7ZscenjrRuTvC3/8lVW3GJNvebSoa+UU0x9+oNay6qU13cTMIuWOQ4WPtMxySr
tGu2y7jP5yQoJE6TRbvRXO4ki5wAZWcT82R+cHeBEq9e/nO5gQni8FSyMWvGivc+pB7ejANf/MU5
xWJfE0eL7ZB8kLoyusSYt+qpLOdL3fg8ATZPVa7xQeBV/Rp2852z8MuBSU2zJcDDV2h2PLkLSizW
WySnTZlyj+/wnVWe5HkQiqm3boFVQAQa+TtmC16SetnPfuW+Wv22HvJtezZQ2hHo0KHq2eEc96qq
Wdmxn/eD0Z6Z3Ya7vab+H3Vn0mNHvqflr9Kqfbj//5gDdd1FDGfIc3J0pjPTm1A6bcc8z7FCwAIB
WyQWIIHYsGCFEOI71eU78ISr7r0uc11Ft3rTUm1cmXnGGH7D+z5vxcgxHN8lA8EBnYqIQKorqu25
ebaT7jM4EXyySDBtZUDhkIfReQ0xgKJOWj3Mj3h/GlJvLbJwD3ppzt4QFYJVIAVMkWNMkWuFvAmh
kKtVImG31T3E0ZoyyVuvaMO20mlMvRAtemDgnHZFp53zPmrdOGOHaS5K7ZUYIVym1vdVpUm3D9Ub
gtiRnuTMHDNDx4XDiM6Livg5YvueMNHOZrTqjeIl9F2Bndn2DoF66RlF8Sms1nerY+Y7wkS2hU9+
rSdqgyC0RmqXoWNNDEykTtiwxlXXndTX+drJFtOLKZvetdo6eLUyhpxdS+RrDeteq83sHQyU+sRm
TXXx4Zu7usVAz5IXC6GjnpaotU4oCyYWZXGyE+gCuSpNH5ppCjGazfle0/t3Y5bfNIwT3ZGh2ObG
Tw6q2rxUtniI4wFL4hSvHlDOnKOaVfYiNm5G92D3VhtY+ojVZxPq1yp9dVFQJBXrO3sCAEGHRwpE
qLChN0S7X1FaEamZMmLWx4Iara1XfZ8XHRpg/IGO5isL1YI7ZysniSLz5Dq2BF9irJn5K67L7j2T
rLJl5W5EgFMX64RniCsg/kj5mnBNH/1W09tirwyNIv2F+VS1VxuB7CcaFYgzduv07K6MMg2PUxQP
oGSzxIrR6MwN36Oitc7eMIbKudKnyJhPUrbjuynk8L3PzBG5iZqHvelWphYOO/bkScfGwVk51Zif
m8ybBaIv1B/J7zG/v4dW+obKFw6G1FSL5tpUGmTijiOWDzY+qs+/zYX6Drbr2xy8RVnneRYGXmm5
Fuij5vHM3I5UorhavN9+CrnhEP8K9+jbKLwoV0d8u6jcEqELeaCoTiVHHUMub0HAB7anSloy+Eoz
eaHYr1/bvllMZnqhWlyucijqPbiW+fa3X853cFJiQ359RWEi2oFTmtnTPqwq6i+n4cZmTK+FOT6v
2vI7nL3v8MPE9uRfPYlCSZHZrOH3TakXlI9h+E5lWJO4eaTjza3TjHNcNmjPf/tNfeco+TZHL4ob
K0OKuu6xuTG8UPLVH/RWffsPe/Rv8F5SaBPr2Xbdl0Nj+rQ8+kGIKvkdvtf3DsFv+F5UAyJSU5PP
amRBhuZU4Cdi2GlZ4e/x2b/38WxH5ldfR946lbARluwr6RRkl+FDUakJ0/h3uNTfO6a+wfoppSwx
xOFVjJvbWB0OmV77C+XYpPxeouf3DqhvLgMsUXL4XMUKv017bUJ2gvJKeaepuyZpq3/QQaR9m/iH
fHlAB0EodJuZzCAWQwlUtgKH3z6I/vo70L4N+Jthcxi1SFeKs23VbXTVfgFUsUcxsfhGK0PQIk39
O5zA7z3Z9v+/+sIz9JKJ0fOFdKNBgqHA6zJARrhYoijZ2XVRMroao5/pd3/7Ov+z6FN18/OlrPvD
3/HvV2ZubRLF/Tf//MN9VfDf321/8+ff+fVf/GH/qbp6KT513/7Sr/6Gx/3lef2X/uVX/whYPvfL
7fCpXe4+MQDuvzw+r3D7zf/fH/7Npy+Pcr/Un378AVRY2W+PxqWv/OGXHx0//viDul3D//brx//l
h9sb+PGHP/6b//7Tf/mPP/2P//zTv/3Xf/z3/+r/+ctPL13/4w/SfMP5ZGIa1mxDCGcLN5o+ffmJ
9kazNaLDHEcVpqFz5pdV28c//qCbb2yLu5pgKogv1NwSc7pq+PIj442uStMWuoEqy9EN7Yc/vcBf
fUV/+cr+phyKmypB/ceLMb4ERP3ltmQJVVOFKnWbF2c4FlyRXx8rzmzIFOtjAolGZpxXOvojGe5S
KqedDvIszpfRW+gY0E2MCWN+XYKN69vrVoGGEPaL4xYG9KUM939Sdm/TNmSn5WSnrL+ypjg9673c
2W0nsUkZMUN8ttpx+bI1K0ku86PDYeaVCnckiLIVELUhwOqmHHImnYyKZrYCZaX4nDTMdlB0s5Ty
BzSgpzLJzmZf3RRhiZ5ykLDHtAH2XQzLjEGsfppWHBdpyP8zC/KqurrzZ8Nqjig1Dxnyb9fGk+8N
iEpdoczXpiW8JcEXk0gklQjMLHBYmluGiX5hGRR4KeLnsLGxW+Gu0y3y3cexpBLPNdXtyxeHEYFn
CfkYd3Pnp7Sb0dijajU+TXVXBLNhsntyht0iEGQpY5H6Wo5ocJo15o3aocBFFjQr4yWV1OJAMxkd
t5nRsB4yN3jbMcZGEkwRVlJZB3HGlsmOkDoPZfOEBu9qraEy9aizvKEL6a6G5tJx2julQnvIeqvw
1PW6hX7rFhoVnKnxXawyPTgkF7p4/Ly+5xo0ZW2HE3g1ACOsSI9rJomYN1ZElKONoQ3egNArd9VN
iKoGWUVFaSdBFaUobU0MtYBUSjoQHP15ZQZIEJ+aNN47MsndBumbHNvnXiQrbvnmfraRzkHBqNxp
Uj6pSvSo9OWnEjsln3lv+4bR+GpZDmTGmvHG6blvEQ1Pqb16lsXblD1FsmziADAQe/aZZLK6Gq/G
zij3WsIsTlGJ365yzY+ikEVkyXAfseaBt5j7GeoRl2lWDv9qhH+hvZNsMl20+p5YIl7y0j6Cba1H
Gh1haqiW7MWbZKK5lZaikG8B+tp66etYmL2mrPZ6zv0CA/yzg2hMGsAdZzMOUjwRdKD2pSX5/Jae
igc+BidK+NTXk31B8LJ1WqF0byTGzG10sfpJ/khz4c1J49uOnZOkqjyILMSiMToQH9dLJDkORwX+
MuzTV6G6qjgxLRhVq3HHKG3a4Thk8sqcL+3owVez3il8M9Wyn1PzriAwjvNAz4KRSqPmWMxRXayW
32hOxqe0vB/kXF3ES73n8H+nFNn1IDDUmoXOIGk2YRoTITwghNsts/quj3pUBcxYA2SpFyHlpZvO
BemeSgCT5v1cNhxadvGQABGzV77bvkKbNJrr1vJXOEtnUIwpUcFzg8yx5EoigUfuO2PwGoUDXrXL
ZxufjVuvTKTjbtyzv+HQhVvkhdOMTBUjdVqsBhGTs+qz56KsbvFE0hG1+Co9HFcocAW8k9U+5zkd
D6BTX1rM0TEC+lPkMHLsRtTA42Z3y+4zWr+LORsWf2R2yv5FuUAWDdeV2G9XOlINZjpmRLXYqeyr
aExCt2skWEgYYK7e1iDVrHQ8RDGpV2SvGE2FdCjal1K+IpUb9r2Jw7wgQU81OAeHjY8JSSGAZQMI
En5hg2nE7xed83uy4Dma9m2tZK0vt/FtKcWJmNEnPQYQitCQSaLtJdOU7bHdN3jJFxEMHN4dyzfC
qyOmbJzPfDCZVZTBuOTHODQdr27hWIq+YN1lqUdVN7m6pggHcha5dQre0FrU0sv0UHWNKpeIWj7O
AigOrXdLUc9XWdQmrlZ21pq9UlICgPCWboGKwNHdgV6Etsdlpg2VWytKHvvq0rDVcp/Z3Wu/Kk9V
kr4bLaiaYaGcckMVd2RRITiAtrUW4jV11vsqco5fLpV1khq8b96b3p3HJNAmA4WPPb5lpRWhs41D
Zrz9KWW2B3jnwzCa+V43+91EZO8hCh9NRo67PI4PdTyyCCiiXc9SpzPeG2lg4YDwQoeNtpImH7Sx
+xjZUMLQOnVuj6yVFF4vvICm7qsyvx1WDTqdxZoBDAZnskBdpqOoIfk0YR8j9nZ3ygSfBGfqvWVP
mm/kXgNYNOve9mHs1TomqyjNPqIEYKiwVpGPKg35AmJseLh7s3wtVwTAqArOihJyFXOyfa50jwWH
UFt1lZsBHzlOdf08oPY5zAySrWwk+jznnjcNyKaTmBMQtCOjxn6va8iiwlp83B5DXe4igKbQAaD0
iF7dTb1SX2Hv7FFNZPtGo+2FBnFr4Ky7I8WSaf8wl3y08saS7d4C0eIy8QLG02aoEpbovhhYT6Sz
zluRkEbxyqACUKv7rNCCvmxUD8SZqxCQss8w8TVRUbrc1FAtqobtZ0JurmD9suntDyLJ9JsY1d6Q
QWCt0JeP+TX+hMiv4qI5N+E7ioR9bznprkLnT4VC0sekJvt1C6hNV+WWs3R0I2C2srtdW6wJysS5
H/bnWhaJ16MKMhPkvM2cPiu1earw3rgqeGlk2acmG82DMWMmy9eReD+DPRVXA4aLyh1ToxiHOAGg
5lgF4E4AhYaLp+rVS7450ZvQYHFomsID0AZMKomuWXt1gB6jq2VbEUn8g6y53sZ5CkRLIEWLuUEg
LZVarnkY2aAF2mvuR7l1ZQmgQfUQd5x0JlCnrDICClfmd2SbAFMZel9kp35hX7jgYUdXT7pyzqWZ
jZUHE9MddPxCzbJclnXe+GjWzLweT+E0euWIiD9VEeIj0T1169CfBrhRNup3WoPIy60h0FO8m2nO
tb5BboMNdJ18s6vYCefC4GRH4FOY03OvxbMvEDEiDrVGMJRLoJvsC9DlQ8eqWcukZsHa3MK7gdAa
1sMapJAuDuYwHBB+GrjytFf6D8oxumg1koTTqv3tapZuZXX3sgDGYliUmQjSa4RCPAqBQi0brQDQ
OfzE2UHtWke7Om29Qatt34Jg56tmw53GQRyISd6zdfySWlYpd32q+1GidF465c4zvSND1m1+iGvK
zXI6+mWdR28EBnSxWGjoVkToitRzvD34/zHZN9u+DDTyWlpBiDEkkQHaisUL1/RxIhDpAeE5Vz8b
+15GOPOsomiQIFghjrQ3I3uf3ToyxKvbCKd7hyk0RWfXznHH5dDSQFFkCPl6uRzhi3yqNTsOsgKD
c6g2fmZqDuNfRn5bU+TWmhYd9DW8cNQSwC1gY7Z+HR5IOfi1rhqeHsHAaQ+9bg8HgcKQ6p1he295
ZW/dLaFzZ1jRPXSn+YoZ3egqg6r4QKcJbRICU0KMfjmlTFsVDiOwPtA5PTHaB6vLlAMkYxrKaXAY
QLNaMGocGKq9MgvRB0aebPVrc36wmIUf25Rttj5fIKlCqd2yBx6TOqPEZMioxNs8nOo3TVLTE1H5
inDW9scY81hD1DSXeJORepYZvjpjV4NtNLNnVj7T1IBAdF4bBDCotZfzJAosTtZ0q7TU4mJVUg9x
y+RifdpjK4nOg4rgPXOsFR5L5qtDUh4KflPrWYk1rPyPcKTPLZ4z35own5qT6fixDZGG7Vkb1NDz
/LWnquxqpHcgNHw5qrYncAhgWHIwdocf8ohJ/pSVNNkrFKPqLfvuAVsAKMNBQXuCstjNy9AB1Ipq
KWyaII2ejJQ60FjjJ4QN4d4ZM5QS0RX20Mu+Xu8Sq28uDczLZFoi7zMpOkTa7trlOspHN8c8ftdB
MnuI5IBiDCqNmmNWtvr4sG5MzrBO+QjyanWdDIZBNdhHO0JroraOQCLceYaDIk7vjt0Ie7IZnc/A
PiDI2O1jAywvRfHsOahiFUXfk1WSefiuSS9mWKi2swmJujFuSDGhxHOUeoVgkb1nPsbKYaqhcUXT
S54M58iebW9ZmdNzTbk1NHjWAzdABZgAmeK7quGLdZxVBLWKYhDfJwVleq8P4t0ABsOfJrI/Uvu6
zfQju7PEResQb4KlwXPAuev5hs7j8Vb6MlIZwXIwOy+ROm2X12afDMahiDmpZXXC/YbRIlxAV8zC
s4zHfE6wAToTY8ICTcRIhVcgq6eW4LqXdchIRHUYQEV6aYQ4BzsG+qwWuZaGomK7yCGHB7u55OEp
1CgSVfsOqfw+TJI0AIBI9gML3ZwS/MZEwTw0FueTRvfb1Dx23FIozM7DMKyXTiMu1ZHLW5HjDULb
HPlRmY+XU9iCDO+bK7szCz4q7gkL6IFg1hDdVOuUenFDAVNp88eQOLJLvCKetoSv8ZDaB5VvGJxP
dqj5W9BhdLpdX1HtROqFqiAud6Lm1DSVAjhwWIJuFJjAZ+HS3jmuAi3oDH6N8j6dFHea05Lt48ox
O6NX0ByomvCyzpkyHZXM9Er2vL6WGrddexxIsLrX5DPyOQxcmpMfcKjfIOdFYcl24jADnrUzFvjg
sOWFVHQOWeXjUpbORWEo/rDM8oBKAPHiGutuO9vOCdjAc9gQH9Uj0/AdwpuRNpVTwIrqojOZZiVq
tdtAfV7YVJhfhDin6EP2BWJ5jlxkfA286UqA7ZvrmD52Tu/QHNbINwCaxk13ga/lONf1Oc6dtyR5
5u4i1Jd4yrIjqKaC2+V2/ysvpYCXNltETYYLvvBSoDSqEIepPYBEpOq4i5v9hseaMYydtUR/G6Wh
DbV4gUreOVzbLJpc1UFWViniPkMVgmGtP0ZEn9wQzVi5BgTDXbRh7639YgzTpbFY1O2N1E+1swSw
gMcj1bUHcE646nYF7sZP4SrlXsmn8xJhtdI513M1FicYn6606WPlcGdA+j5grX5QpjXDkGhCqTIc
2A9ASQAgKGRnbfDVbA/hyI86SGLTWNkHUOgpqhJBY1cIOGDd8nEdyDnPWmwhGoWdXkPsKObwJSyW
yGPbHISt8tJ06XYlvaMRctupsk7c3ByrCY+maClSchv6m7R4FM72uEqCXJvMDT+8oJixXyeBSRhY
OerjWzl2ZA9od0LL1GPSuisyNDiMXH4ajVYwHKoQOWLQQ4fYLwmm8oG9EGORzawZEUHPMp/eYxnM
kwyx02QUf4yW0m5QzmSqPaQ9dxiBO2c/L45z6qcE/VOa0j7Z4J8VxmRBp83DZRS2d8iIwCIP3FaY
dHCDKQ0KziLNvLYd0OqmtO4GNUYr5pMaRVwUeTXzpNJd2WN90vLp81z2eYA4yDgpMT1Wl+TIL6Y5
3GX5U4GUramy8qppm4t6ieHDpX4eL0G92J9yqwh3cSomL1zy6qgOfKkGyXA7pb22AQJf8Jr9DalJ
6zsVvtq3r4Uz37bhp7AfX+2Cnhq+B5ASJwzQzDZzyZVafxra9mFqNWZ64XQTTpbPDYdNbcXFpcjC
QFZi9MtGHpyQeNVIvmYDXXAKIiDQIqw18HIfDGc8TGX+saUD5NaebvVIFTQaZrBp7IJFDFcquiB3
zXTo+w60GkPdycyBh10MyV5x0M5rgzhWItMOllR3Xa88YfnJAuvIAeSM3OknI25PMDOAXKsvZaw+
S0ya/jwiU5UIad0GLAFbBuM2qmtjXzvJS6HkNzNqrZ0WI+TLI9BlExXZGX3UPg6p0IoaaTcWHGr4
eaHz5srgTA61OQxd9sMKsuY1CZjTG0HeKujIAEeC7GyR1VHOmL0/A+amh76JNrmK0gD/mI3Fz6Qg
dQBE//VjZoePK1AQfwjHBjN2PwPz2E5wrlkKK5FDURc7hy/6DOTmGo0mwsYpucoyeUe7avCYH1Qb
ASaxZkdMUccZoEsm58e28g0UvhOKAQr5F+ooNFqRTquvV6fEmS4pcG50XNqcGx3eREHUkXhXm9ph
KKkCzQoTWW+GOxhOaHLL95ZEN0Yd5GYYtDGvPNUNZHLMZFwPWkQLEYdgPI6cqJOFwkeYuLOZwBqM
mdY6QjGD3rqc53diTi/hYV9N6Pg9Wb+DknHTKNxAQjx2iGhnPweITQ1J75c0COSwt2WcevMdeESW
3vZtpE/Xi1UcUGnHOByN9bgyMjryaXhr0h4AKJ2LVEl9pY2egDnTIV1YA5MOaW+PhgjHRVTlVWne
uu1AGAH2uJPCOLWUUTDrVP7adGe22hNmliu10D7bKgpSTQlKjdPaSK70Jnqr2pyzWXzb5hFeGDt7
shJFQB8rar/KkxsxJvZ1c1qx3Q3WvN6YQ0YVBTMe0171vuSCdTYK/TNNv7HLe1Dojqq5k2O2F009
vAgd334GHU9ywm3CDIo3ffkgIZaYGMkyx/g4WNFLPK/cAc3hzuEU2scRTj2bRfFWO+ylQYS6rs7h
0ZJcuCJcnZyb9LhWfyl0XNdGad0O6COCOkaDBUj+fir7h7geJj/OhsAGthQUi1q4Ywt3Hvyl6tZT
9bmdrSdbqUlvGepLJyqx5yT3mLVepwSKSTbWn1a1aznQFuWQjUDmM1HsWZQn97liUHkbNeQP+xbl
GtGwSDawOGl9gLkUx1XPSRmrZHHGSemCQ3oxTXo0Ql0wjTNnt5K3Y0O+xHKBTx+dDaku3CuZDhLi
SKx2NFzMDX5L3WbwtmrpIXUemKpGvkVypZeHDXB52AmKUdceNJ49EotnbM8nfqJ4fTihq7cwiMCh
infMhSY+k4jqZekXFDjpXa2kgzetsPw19qExOm3+iEefQUzVwCgwxMFsqKv0Xo58YLC/QExVHnZe
h9Tdaw0eok+SA6jC+qa0xXOVDx8GDEZYR9UYiwLNsAA0PPbdPR1Q75G+KLwvYy4niQ/Qp2HbGYwk
HQfSdRWt8EZJMYFlmuc11Ju8JC0XFQ2Kreljll9Y+AO9fK3jfZZjgbRSyGpKcWOqRXVlOxHHEGdO
l5i9l3bZYy3Nh46v1TXCjbOfTSYbhQcGgwi1Hbp2qxqB+uA378g11QcwlKju5aDcY/IKxtk5a4PV
38NknJUDoWlcFnqLeQ1jTno8orAVZ7xl0H4Rldzq8JEyjjGzHYC02ifEhK5gmnYrZEd6uAA39XMc
Ra8G2TeNOb6FVkIAwmY0mhknWWvJHGfG6GV0DC5iM+fwUjmvwZoRfmMcahprd7KxQIyUhqi+eM+c
E4lYFpdy4D6EeeMqZs/UpDLe46BluNsBYGPZHUiMwUMtnoAvzwi38I1VQ3ExNkN7mccaM1/Oz5bN
FccxzlAQ3m6BSj4YwAO4C/2Bz+6KY6Pq8CUNOHXwRuzRMGOOZfwhtUUDsKg/iUEfd7mi4YbkblLM
0QsjbLY/VXcwl6VFiswMoRHpl4sr00KFqziWJDGo15NQ4V6qXUqMxYScZ+adIQS8nHXotwb4BY/D
FjcGWt7WPCrJKU8Xgc6tGP1Iqlx3uo8OoMcz81w0WlrzaFO9/LwL/8fe6V4mr9v48XP/7VL3V3vg
f0KbXw3pxPcXvz/9r3/+f/7lr/a92+//vO511Df4EYi3F7plGxIg6J/Wvbb9xjJsoZpS1YRuklb1
532var9Bwk9FrYIb2faE/NEv+16V9bHDnsexTVuaOrumv8++F20y69y/rHsVNr2WbkvN2eQnX0kC
ohBUOgkm6iGLmgXogqhHijClKQ6xnbQXI3p/sDLDxoViAErPiXKVvWOiFbInlgR4kB0LTuqwq4zP
fcLmJ1xgueLA1wZy04bJ+EDPNOY4o62tqV15WEwjgpHbLOv4/aS25t0SRwKQW9bisyqc9IbwgQj8
lS4Z3UttkCTHDEr0OcORhUtO4to6K/q0AgepLdYtIkdd61oQww0vKhPd8tc8rSkFbTVcUPka5uDi
rQCUQy4Zl70CN3B4bhU8HYEFmPtBkoJG44v/K1DWJS1hfS+94SO/ZuMLI5v5bBw2bG9pYLtDQkza
XmMseRnLOX8/mtFygfmEPCpGz4diwVWJVnOF4yqxBXyYsty5xpqKApT6s3elldKp9TYKWIYAjIEl
5nIGT7KoPhVEIJxh/LfIpGum7zn9yaEUmvO+K5XuE5S56NKEQXoVVZpzZ8k8fwhHlQldM0EJ0CGi
ccmzrfJ6NTDxcIlM0D2bVOeFPTaPPfPaiybfNopQ09M7hkHNe8hXwx2u9fleRA4edXjy1g4YUfOB
UBPzo65za7FrycXWJpvOX0QKHYhKXroRBoYbGMyMshxVb8Aa57pvKbbAMpyg5CrhQRzR1YK6RltN
kzaYrfGqmimYioW8dK81cUVUlkbEy1RFhzilp+3oXo8WI2HWZZ1Spr60Jb4qZKEX2EsICjIKhTep
GCjWcMzYbHCxJ2T4AROMjudUG3Om0Ci9TM+Zma5yizU+Z0vLkippuLQe2JCzve8o2x8RwDARYWzI
5D4Kc6l7LCK1a8g/BASO5JuA50Kc89LnqmW7BubKZNPmT6cyLuQlDT8DNssy5gtrbTegfcha3Lej
JLd2sD+UZ0gS+n3imMq6x2zAbiKv5o4hh4w+K+2KEN5f8P/1VPcpOQ8dgD1ChBoVVrXFd4hZxlLv
xqyuFWiocQ6LQduO5GFiQKTMan6bG4l1l6jc1DE2RJgPEkPqFzr25CPRBQMY+L7RD2UskmNDC+MN
lRp/KjTeHRHG0fjaDtb0qNkOd46hSoxgwnfdB5rTj0+MsGYSfyqpiaeCXzb3GCTQwJqi6l+APyBe
jiWzAmIlmA5h5A3b68awoVEQ47oZOOJazfaKNcyveD7yo2mvMEdp5/IbO1+Ho0pk9sRdNGKfIeow
elZJXrpGE63c6saoUWCgq0bvSy+jEs15ydjKNL6Mn2DE0esfnHLSjiMyJh9bLH76RIvk+95OKfqn
Yk223CiD9XzZCHxWpbqcxwwqvwvvub+0BVINL4+3ZqfopRNUWNQNVAg1o7YxhF1XaepNz331MjQb
lcKy3GTOQxxmdw5TWPCN86TD2yl6zHZaYZxThXQhjxrU3jVrudzEKdpvCvW6eu/MwGBclcnmLZhj
kyQZkxdDl7xzBMBjqYwt4nGGCKdu1qwrYS/J9aKr4+hLSOngasLlrurUBzW67O0ufAK33T3UNufn
WJgE//VzJvcQ1qZPX25d/9i3+H9KN28UVr9x8/7f/+6n//rffvoX/+GP/+l/fi3Z2tLjf1FsSeON
ZjgwrzjRuIOr3Ct/UWxJ/Y2wwF3YJuos+jh0Wb9Itow3KLJ04fADXaq2vmXz/kmy9UZw1ttok/9c
Evx9JFu/VlnyvBpkSFXTNN2hZLB1So+v7+RrrYhYlxNxHNZLSox1JJcPBVRliAfOfZ+QDDgL8q4E
eYaqlZ9mIACC+dg+z0NO8bj04RNewV98/9Wn+Iu07Gsp2V99WdQpOEUMFNn6NyJQzGVZEYZJgUm5
PNHTnTQsEIazBaimtf/bz7V9A19VMT9/Bpqgj9ZVS6ea+qaaYdKoibgYimMvwsdYR5c+q2fCVVmK
ZZbfx+atukh/ItAznHCY14BJ+EAYJWTdq5mKLuDa3GKUxIeYPgKEqFyJitXtTOVja38mURZNgY3B
oFG1d/BHw5/Laqrd78juOE6+ff2wLbebASUdJSEHy9ffoeUo1eIQ0nbMpPNqYismLGz5kI+F6gNA
bQ+sno5bGUZzgtEkmes94PHgtz/Ev/KF/eo1bAnaX1WECmEGcgHceZyaipVPpp712b7FsKN5ksHM
bz/Zpjj9S9n55Qv7+sm+lKVfPdkgid7E3o38JJ4+zHVzVXbKS1weMTt+zBPz4befzfgiqv/182GA
11XTdDTqCg6VX7+5WumZYTF5PESOYM+ngTNhbw0jA22NA3ZmNuj8yOspmIsEIcdP3R3ZrzPiqihO
xqhEGjFlyOwYi07JfGOQjnlqnBISAuMOHsIhnTabuHNmi88YCsAzZ6CmJcUuRa7ksxvBatjiv2vm
2wHeMzU07eTSRXfRDP4YrSjxXnPK7Aav2q0+TldmfgHCvjlOltaBtYD3E6mvVG3N1TgLVoS6c12q
PKIU4a0RWXSC9XFuYauWWf882yYG0Su9Q5wOGeo8dC1ZgcX6qGP9OVajMTG6ZutIjHBzqiTrELRN
EJBZUaBdqm+mtWqDARoAAosWMQJF5ZJ0WVCuxlF3CCXEtrrF8I772bDP9bAsmJzrl5iAI9fCl8JY
+jBSiyJ4KD7qwHB2TVi/Z5dTs9mThdejokBliBzxWFHbt4uRn3Wj/JjhIt/pZgtQpe522Gxmzy42
bicQYkjG8TlLlPjsZM/EkzCkK7sd+2hus5oE0Qtosa7j69nuUBmQzOoiMXqrg3LwqceR9KzNhZ6R
DaLmz6JcWYMS1pPogbLk8R6D6BMVZ+tymGDiNNpTpukpBnZ2w4NhrLvZOsCL7oKZmLoddwsvtOoH
mxUVC+D4crYL6eUKvkg0uu2dwJFVshlxRR/6PQiGdxZCVn9NcDl3FmuoQrHh30ab7h69ztDdGbGN
+Ytd84rMBk3NuRyc8MQu4LllcUn0NUOX8F05JZ9btqPUATDUmiu6EoH+wbMem6afkJJO7+MiM1xe
znhp5CM2PcbYs8kyv+jvyEaClLCBp6hDMHtr9FdqtmtZC5Axolt7i+1I3fUoW21SyIyJv2rywbfS
ObDN5DGux8XrSxjVA8jYaumf0koOfGLOR97TQnGObb/E0ITmgbJ/ypg7frYMIqcLjGP7IlUvEidk
WuIkt2YeszLSh3ukabc2cWC+DuPeTKsygEsGK0RvD8QltP3F0C1UlwypGKvbLutCJA05ZALDsmEF
OdfbPa+JtHNTTR8KLh1aoZ7n1XggPj4ou4z52wOhJJKjv3gPDveJi9yVTRBOpLDErFnFbh5zh8Bd
bKm5M5CTm7w0Uf6YSmxhNWLBvL6P4rUgqCFAeEEV0J9EeR7bkNDvOrHpKRCRALwLT+VkXBOMY2Pz
tLuA0JwPxTAUZ9Da9eXQTPdnbD86SaqPUxLnbzFpXSU17OJQNGCUe9YamvPI/FYh8oCC3yE7mn06
E16bjVWpP+AxxaYcO48NnwLjUZumLn9LJqT0MTAXUFCip5phsBW3/sJRqGXDtRi62o+JcIBUC+zG
SfH0yRTpSDd7sIEe57z1OwWCUNWG+pHoX9i2GvGWsS2eFv2j6J7IIzCepaUpu3GErFAiu0mrcH7W
ZtJX4oLLUlLeR7K8w20HtJTkvqskQzYLq2c3WERH0Nqkh2jM0IvpqclCYewvEgz/LtUTEke5R+VR
vCfA7ZIVzpFMBPk85SWRH2Bg1qSOL21lC+The4Vdo2K7ARiIfHLQaaAonM0QDSXYb5B1UfMAbEoD
odMPyRUdSYkjHrUfdA5aZyU6dDkeUwxY4tgnRXG3pnUY4NJFFMeir5xEfRNXVQ/NYXpd2ewhpo2r
3Xa/1+T42dEicbL/L3tnshw5km7nJ0IZBse0jQkxkQwOmUnmBpbMAfPomJ9AJm2kvUymhUza6AX0
TN0PoQ+s1m1m3ArSLk0rmXpR3Z1VhcDkDvf/P+c7gb6JNDTPCamLMqcajJrZ3TpOuK+5AfsgYsAR
sGrRKvPFyiqIkAhrKMNEqf5iqYH/P6A6GKPkpr1kwH/kszubVKFdlnxp9d5ZqH0VUlKkJx8p2cak
KIJqNEEaNadNW1l1CzRmIEHOddZpFf/KBAh9X6GNQfKnQZt5FY++sYI8e2XQsbeyK1+Pqzs4YuoV
LPxvli/vHeyR+Th2RwMXXTZPgFMwkWfd2Os0PRhhJtjhW5/oebikIALnqR00kj60BQ3ilA5ChuD5
BaGttz5sL+YbB5kh+OFUVjCIrYaAb0JylFL/nCuB46lIdwFVkWzRNiGfHyypQXftRsLct6NyMBKX
LlVDFQI6yS0O6DsLOdgGbXFdTI/5YJWLBO78Gtz+XSX9m84H4tYM+nPjoDiDqSsJXGjucYEjDG12
bkmKRFmij+ldr2JPb7e+RTDPsCt0G2C2dkN4Rr4yZEZrVvi3jtEibY/SkwqfsdJVIEI+MgCNGCSA
AIAiUprp+ewqNmylWxsh+PDE19xlLbAWF9Xw6Pj5o1mgT2uycl9IAuh46gU+VlRvpNJj7V2krHO6
6ShEg4SmIo3Gnh6lFZOvyCqoKflgoMpRVwqdRQVMrXRqvk6V/aUMfk3krazNwf2WgQvk37tBwWfu
1BqPOOmkIv7HFvDictTQ/vV6WoCFsVFk6wZ+lJf19qvlGd0/uN5tkTASqNc0atbxtfDvoljb+Gmu
3xINhyDWRork6AlNGufRUcN5z6pf25Z+A9AqQ2oGa7ONQdbULt2VkJkyy/Lk2qwcBILak7RC/VQJ
+97nTdf9nO2JM6LoHd0DquJyIfSAry2BVhSzA2zBGk7tEtHJpkCNBmlxFeIbWU4Kode5GrCXD1D6
lajMcWD7vn2fY9Qv5HjAEoAgN95lvt1vDQNrtR3JLwj2aGm21Q+7ePTjERE3aW3LyVCjA87W4wjk
YQ/PgjVIpTwEYHqcOXZ3YNlKlwaKAeBnp4+eAV/1i6BBw8l0dYJPdp8Fxda3TPK4aqo/dO2RrtOQ
k3x063Wmp49m1+KH6LLrFheK1Sd3hp7fuEPX7XTV/eboKclWmThWsWAJiJhZA6KCW6U/KeSWCLR+
baLsKPBMqMjjBICH871KTPtGscue7PqtEZDNM3+JowK/cDZRR4xiglLpFSvqsJvXYWaPhzTIvVap
BlT7aHscR1n3xewPV+gjitlrQAvT6uu7EKLwWtPGQ1D46BipWAaqLLesV09FrCqLDo4jb8tVQJ4X
YWFoHR1zJs1VUCMGSnUYZ3tQobgmqFe2RFBV0Gn9JwBOX+efSUpx6ExCbNR2a9mssrG3lo7huYZL
xAbzHYLar7JKvvZNhcyMLVB2k7UAIDIqd3ipWTZpXAHafPTJwSNxWFuzia6rMng0JvXYSSATIDtB
MIb73Ex+AItd4EncOxrY39r6kkfVNRGV+FFCjNOQ1aEPWSTQZ59gKZFKeNJN1HCFyqqjFuZtY3d4
QVrC1bPxuR9ZHCaWdBdan656KqwLQwHuMptgFmSUfp1ma0SSHqgPwQyTzxSa442Wq8+6nV/jvUPv
PhtKGN5bgl4UfL0ONVOfWl/V3STuvmQrULSAOUC0siu1yZ+2IzA507PRxj+CEHrfEFo8bSAwiPby
BbxJAjiDRYOjm3gO8TM20fhU6NlMc2zhkBJVK5Bw8PACvNzXQCUeFLq9OMgJJ4faurNIA8onTEXw
VJpNk52EZdWrLjDUZSjlrdkBGcr7ofNo3+3UKk4/YdRhAaBTUD+yD9/KIuvXNDeCpUXqAFadBukF
UlT48CeWphZPmRPtg/g6kBbJRhW4WB1GJ/TTz+grfGrt1pXvxteD5KoibMJ0St1HPItoBABZ6yEZ
7wl/q7ZR7TiOvE8decfKvT2mFEf54/7gjGa0akvlK4lP9D31n3kV/TJkDj8fOdCyjPOnBEI1XXhG
JHrARNSA30vtigY6qZXhpo1UemhjVKJ4coGVl9Ez4htQ3qVxyqmhCLB6km3J0FkPNC2jlaGy+QON
orpiz/Y52vhdyWYm3yuiZN/Q3JWQ5CC/NGDOu+S7tHvPBOvx5xb+/3bt7v+59pygnnK5wvf3f//f
/vbf/+ff/st/+vv/+q3CN/9bf1b4HA1/JeWXV6U928WmSadN1R3TEoIe3L+U9tw/HCyYtqqatmU7
oLYobvyjtGf+QQ3QRBBmOJrparCO/03dudlr+apqISjpsAamIIS1Uxds/36vWqSQE5AFKMPaLdSD
BMe71btQ7KSJbKftCEh2nQT5mwwfHH9EVzgEq9TG45HjYFgnCpEaVeJ6g4Ql7rbmQZQ3FZyY+f+3
Ra0v61Cv9yhqiEkqT6/u8OnPc3xd/RNnBZ751GcSAwUXy6CPeV6VBJ83ghYWRGUBHFmOgKiSrr0J
Wka6USEZzJErLULkbYtJikNctWButOAzTKBpnbRl5YF9faiTwPV0NyfI2CpQsLMbww/Bn/n+T9w7
wylSopxMKMd7uX69xVTmQ5YHRlWtCqb1FY5JGpjkdWP36uNNZ+kW1tSi3FipzS299yemTBKNZ34Z
xoFMGb5mGQqghn13G9KFmu/3vEbOs/6kSQuu9qxkevtm6Weltz9vFpt7VTNobYJJ/v05SwiZbqy3
w1q20lh0iX3PniPe9XXz0FsoCWH9gsByHa8JCn2Jtu2610eSw+dT4att0GaYb2lofwqs8ZeLTH7Z
oOVfmvBy8EWilXeeAk2IbT+13xs4zcsu04gyIM/gnUqmPhfSzl5ZOtauw380Stzm/F68WjkmMV1g
pTH6NZQ/8zDZe9QUzV2nEnxJdBcPSnc6ZAxYnSZWJXwUbS8vsw6tFdYEJTNZQxELmSe0ciNrVVeK
WAiW/QsyW26HZJVnYbyjF6dvs474tCLdqCHZaZqSsPqT7rqz7e4Qoi1/57q0v3hEhm7SdBQufXf+
5+/XBRHfsZqa+ogFcxdxO7JVNILzqAtLfl/i+e2FftSqMTkq7C4ol5WFR47ZthbquG7nx9F0cedR
Dty8/fpozDDndx1pGEVVdAYWE5bunvUAEH4OEilMQelytDZYtvZsTUdYjzC4awuXRpB+Huxp61hY
Y2MZfw0TFnNOmlW7wEi155yFyraKoisR4oO189T16jqylzXJYDmMKlnV8kbG5gGFm3NjtXx5tcgE
/jT7csuW2OMkvMti8sWtPthn0NID9ndtaRxN0cvbdOYv6wFCKQVfKWaEVWNTM9FZ65MwZQV7+pFl
1j/n2OZhzcViZxa+vpVmPwNLUZsFfYRQyYkikiCGFgPWTMrrsPsa3cTStmMnVbleMlKvsgtyzGnd
adlzF4HeRqOlETn2i6anscOnd4BoBMDQZLU3WZFYkkbP0sYQSOMEgVVlmxvEDQP+bcpmnTW6pClL
dC7OqXFrRUijKnAmoOWC56C1Vn3N7xbgkntyjHcgfsko0iTbkoForqoqT63Wfktt/SRTBehkmf1E
BKDAcXeQ49e3MZskgu3y7CofIlJ9Z8sigFhIf2G1rDL/MUB/tMVJex8iZADqVi+c1jaZENDPmvzT
cLwOlBfdG8Pt/nwAoqzvdVbo656iolLzVUj7m97hXGMqi1DjoJMr0M1XvErhnoMoxD2UO6scSAWa
/3nfAgZpNXeFU+D4GLF9JBOl5sH3QIH6sKOdYlOROLxISmyyHTF4W/dF/5qq2EaMIbrSyv6uIHdg
tIU4xiJ09sJKSeQBGAv98LE36+6a/itlj/n9CarrPniEhx+h886vTHLID8PuZWgx56G9a0rI9TiP
hsnX9qOJ021wO8K3xMMUZVQniS/c4PUqO3049YTDeAIy/SIj4WfRENrghUb7lJI7ZOVYmOjSsh2b
r1Oprl7+aWpykGFFfB3byMIA5G3ZSA1YpxT/NikRoAvLplGEQezlnIDscv/agA9KU25lWXMZtaUA
CFGmg6LU8JsIkY2VCRGBbf/USyglI7S2q4QwSFJv1WdpaCSUVMVRdep6b4s+/RwTLIEoYOgOivud
fIN+n1RyDlVClEOCe3+0htnkFsRkfAZ1fS9N9RfmPFuJxt3Y2u7Oz1J4Vw0wxYjeg4aabm1aFNEg
MFF58En9wvG2KptpuMrKCut52tXU8wa0c5Zy1ZIDvxlrVNJRSYYKNcti03cJBPuO5LZECGq7qarA
IFaMtcjiwCM4+ciDHU5IWL6WmTahrKdQMtrjN5EJE3558oAP4WnE5LZTWu4ZQvx2X+gNFhrRHmLk
eMdo9vjGsyNcGi0y+nDk9Te7L0Os9BtQ6eBM4dLeTMMPQQ4osFrE/yrMZD0ev7+8rxzuwRXYIF+e
TDTO88/8Hsv5vUK3zs6vIZ6s4N3gu8kcwajQCurtKGA37boLLW1XuHxysUvxIk6odNRaPkQxJx2w
r457f/7v4oYCMdWYmvrSQIEJ38kYnHoHJaqA46f6u67JbrXSgahTlw9qZ2iHZgAsBjb/iC/pMJX1
g+my6QZZ2eIjUrP1yxkjDaeqWrBFTdpu3/YSwXxYfAYiUN1EbnmjhQFJX8R/gAoYPsEMCa8s+0RE
X0Bhxv3OmVlLi7T01dCSDRYNuYAz31crv8nuSxY8G62m2G+qcXfooS5mPOar0GqJBlNKj78gAIa8
P8bmjXD6Bn9Qra7Z6n7qqSsYVa9/pXC4SUy1OkAwMHZJnnxFEx3ybe6dOQ6o3OC5I9EaskyfVcr+
5b5joSRC0aWiV5rEzaoDml6NLDwyG8pNoERE0QWEg8yPoMRUuCEl5Lppq3IzQBr1iL+JN0QQ2Hnn
rFTfJwAwdVZt7H5J/ELbQrjIFjaJN2zcfPJ3TDSUVvs4+izTKF7fKqVB6mcPqFFREXXO32cnNL77
lSTp0GAtmA4s80YivI58Rd0FVhwXoETAEtTudk1azaxm7Y6YWUJA/cL10EKhzXVRPQ1Fc10U7IxR
eOmIMEV5NcaImSOyw1YgrIjm0Www2katb0XhV0ty+nAN9qtsaoONLye4+3CXKOwWywBM2zVoxOcm
dUKqJln+zY9+mJrWe3i7si31qmZp15RJZZKqoAinBA92cqM1InosjHTXWjgCYxnMPOV2QsmOej72
tbUu0/F+QhN071fJBoXejvyL8Q4vYcf2eBILQrkgzbrtHRmD5d6surtECbcNC/gbLSbOCcjYHBUq
w2UwmQNV4eqHY/Aa29DAuJVUdLpy9TLIojxBXu9Eyudc76/sOCEwMKkf0qaZJyBDXbUTi3pEdA4a
+rA9GmP3JTQj6ymJwitKUgtTVPWPImuIg0oVT9Gt4QvEfVAhU//QN2gGXaX6Rtkv+sxzNNZlET0E
Th55pj/2N7ImZBwmtHNNJwExtfVVH5X4O30mIkvnJm0/SZrKJbOPSVZKW3O/7KE0NkYjnqKBANc4
y65iwruGtsseRILcXq/93HMC95s+4c7BuoYMHFzPZxiM6cDYR5qUfLbMmpyhIrsqyfGDM4irREep
1RKC54U55naXL8SKHBWqla2AdlNCr6gpsbQ5b1mGaA49JlLkzPRvg86kkEUcHLHiqb3zI3KIrKwu
DiHf36bJlK0/mV4bFNF1U5G1G4iG8WmBSs/Ka2V6wiKmHfxZX85zir0hL9kq6hCPUU1B6xHdqU3b
PSCetE6y2R/LZnC2i0AuXVsYnLcdHJmgV1ZYjqbdELVkl0+jguUpZzqs81sqss2ucAbCslrnlg/X
pkgq/lZf+hS/gcXSP91JdIdjPGcShkzlfIXNQxkpJ02gt4PQumTuKjepXparJCw/15PJ+sVsr+qA
vnnDXkQoYINVx/5aIVlEeBBeExuerwL6ZMA8jJ1S9FhFY7l/WWzlmXlX1EW+q1pB1NNQlXdtN8dc
8Z1q7Nu8RgmDy8dmTzmvyZNibSJJve9N+ay4xRHienyHoHBhGbV5n3pJaAGLt6dbNHsF7rOqXg8T
vADf6Tc9c/ttnmnamnr4r2Ks5p5SeCAHZtMyeO+L0Lxx2jRfZeSIrF7mN3PEGj+MpX3VDskT0T0a
qAnOzQUDe+tU9U0+HzweS4snqlXXisWvdmGMD69wPpkxSsvEdPxl7oNvdu2xu2lJ1vCb0l6iftM8
gjNurG7KybjPpmXV2+ZiajAhFzKCVZ4Lew0hQdCu8jKKFLtcq82DVQx7i0jQbdrB0iT8p7kjELRe
IQ+tSzA2hl2d0IvPLe50mdBHrGV3QiNq0uImcVDt85ukEfuxsa4DlYoBVWnaXzZK+FHAGG9H+YPl
B23Hibll0iqSKwvY9UXzs1fdu9ocxB5xcbo2IX9gzFKZebUnVJfGjtRolie6aqO3UEhGITfAhWKw
Qh3Ia6MnGm26VrktImPli+CzX1dMIaJ9hDmEY0V1lBNfnaORkAAEbgcQLE0nQCM4ukxiFbY6hm1V
jOwh5i+Lr3XjIpn8Aa8I9guSkKI5uerKpbv4id6iEmCLq9TgaoBogTc9IbptwjYxSZO8dtAqVJvR
AVB1hJJqG4bJi6BeyZJWDoRvAMi8u+TCs8IMARV32q5Kaygl83VSjljTXQTXRI/ZZDf7MggCoO7b
2uk0bDjsIlJFM5ZGFBUcpg1uLDffCT+p7+MC5PE02OQPZQrZZMlAO93IELDooMId5TaXDcFgznPR
gegtCnlvNP7ViDfn1OhXcPKmRTXvfYTr03HtYzTLKZ1Qy9jjMBvWdt4+R1jGr4c+WEkQM7u8txcg
ra57tRA04HHPK9FDgxLcc+aPMibeT3SPnK3Pme3x3EaWQWStaZW7UMvussb+okr5aRiq+NqnEw17
7ifrBXOtEwkXpb56i07zsZ7CX7aRpFdahVDDJ2B2/XIITCpYwYtoOgS0d7AOmzgCEbxiKvG/k/OJ
IFfIm9pw7GPv/kJ/QQ5IAeG1aA1nl+bJ0yTUdp8RpgOqA9bdUBPs2ZMb8VL1edlCFg78Az1WEai4
NSFNGSsSPXeuGFtea+3RpuaP1PJJVAHvpKjAI0zNLZ87UFy+6kD9jn3rnn4WXjUCZxBpFZtOYAhv
E+jukfq91sTw1KFTIbtMG6BJu+PGNcFBMZUMy9TN7WWCHJ5Zg0VPXwz48WodW1VWfn2p40SxgEvs
SHLgi7UMUbR0+A0ppLNSwUtwhBRCH3EuisiALY82WFvy452jxkvMJ6di1i6AUTj5Nh+cp6pNMQMN
5mc/GmsKKkLdJgZIizo1hw2bUVhlVGQSmCWbgtwUL27cWzUVd2aW2zetta4HItuVzqGxXmkAFzCY
IoOixYLThT0ZaZRH0ek+siEDN2VCHi5LGJ/XrTEQ3VX1VtRJviyxSmuO351GTC4in8TKScBMQJWO
ltbLvp4YGydtk6X0M2sv2VbyoRSEXPvSv02bKVlrqHt3YmBV3/fuBhuP6/Um7V/NScu9XoUwkrHH
U17a6ANrDrNhCUXb/AS3uNy4KIrpnghI4LiaJ1VuHaVJUdvr2vplNVvMpAhoanI7+FX55M//fNqA
z2/Kdp1MwanJcn1H0tecpdbc13V9crLW3b8shXS/LzdqE9z5dLqW9BB7YDGtuijM+NPLQtdOngCe
Wvs/F6RFCow4uKV9U64JMjMPjcXq0Z9cc0G6Ausz6jkLDUANa5Mec3cb/xoU//CyWy0t7Qv99+SG
eeQzhosMqhRr3xzxwIIXr6A75dPHojO4UmLVvFfzekJ7gJNJ18dvqu3Sq59yVIWNTUSHeSzVttwQ
przJ4J7BMSN2zhAa0qpAaNtmiI9aQGYfsPXnsnN7tMsp/R+nO3A55aIKoCl3Yfezcv9cv0M1SbFn
JO60xS5lkHPqfh/0OPeq9l4ZQ5zJGRQTjar24s951Jq//RlEk3tSS6yDrMr2Gk2D6mWEF0dp/WVq
k+HOpv15lxBRuCpDtowYBA56Y7H2N8An4u1ng5SGbrumE9NBhOjHayuvZ2laRnV8COKTUWhYyTDs
L/Qce0qh2WxR+jG5Cua/SPRBC8nEsUYOHh96SV5SnDTd0tIVFq/EdG4cdQjKJfZHZZnUhnoMg1A7
2nz1IbKoVxllgJOKNy0UTeHlPX5UM6n8awctwXUYE3zcs4OEazGlG+o7zWJ0oLLUvvWQDQToLPSy
WrQkaeyGQmkPDZAUlN+OF83bppcH1IkoW4PxSxF12RGhoNapk9PPvk39E0uL1gPloyAYIjegA3Cv
Ibo6YrvzlTC6tkHNUVuYbHxl0Mtfxm5u5fFaseXyZcIh7kpfLnfJ4Nz4Ax9z3/lJLfGXofMvwjpB
fVWG1UbFpegI9H0vlybwigdm9is1jG1pdPmJvDlqMG5kATq41USXwkhwJQq4wBewsqnu5sgoTi3V
3mUQivQYY0EPmo78FiawQUblPV6ErVOSv1zEiHRNpGsnpyiDW/aXqypHvk9BQ0EueUsNPvRYoFwn
PWc3yhJre0+BNVD0E70UyCrzBz8fzZbmt72ngqMwFYz57uVmCmkrUNnTn8AzDmlraxv2Rb1TaQBH
bDg0pqKsUh0vQizhXopkXI6JQE5tYypNret+UPOrJKzvyGLLFunozFrSsV90JmDLlx8YNARzRNYO
R0PpCItk32v77T6MWPenc3WzbN1jlXXEgFbQskKNIkuqxL+QiZAfp8DcKs0cQyn3JZC0mIuMkMyh
bUjDQQoU+1BTcmkk+1GkS6wfJH749DYkBYhVMlUutCIiB1r7mimelsEgWs+RW2Gm5SZuil2s5eMX
apBmp4K8Y4WzMQf92qjC8kCGu4/zuQ23EjOuV1GeB+lvBLD5YHojDi2udfvpZZ/OpuWk1/EPFXQA
UPnUXyO7JX2qRehjzEXkMKLGVtsNGx/frm+oshzgy2fraP52JL6NBNMJV2rMh8H3obgHsQER3e4C
lpDEY7jUCV7K5P+/OfoOtVaz6MFc7o7+7X/8x7/913+H+eHv/+E/n1FrX/7N/+OBcP/Qbc0QNuJ6
zIdzP+9PD4Q7N0pVYKg2cDLLRgr+L41S+w8DCZFG/xLYratpr2yM6h+OaepYJuhXaLgSbVP/N3VK
f2+A/MPGqNME+b0tk3d2mE4Jyw3IYtF2zEdS43xFye7sse0PjYsQgEAOXQHMNYltQJ/1ziyrZDcF
jnY7TEqxN+ymPirxvHrsKzNeZgYgk0VixJHXCrV40tmH3IL2ssmptUDksF5lN2pNFZbInpAr9NkY
gF89gb/ons7N5VddtH9eztyFetU9I70F9qBoxQ5zlo+aR+cGL4weuiHLwyn4ofS4Aym/UOAD+RbE
W8Nly59lgkoRWlUStOtuzuYJ2/InoZHO5ymzqllOMsTOIo4bYgtz+FBXfmbqTz0RoIzEKL23G/g1
PP7UCyMjn23rQ/aNUJZIrvgghRT/2+QZTk1223aOOE4k1+3fvmLt0hWf9dX6vpEq6HEStEI3JSjR
mZrvuuCjuKTA43yi7o8dzWFvDGkUYzhSP+dEHR9MENEH/Ttdvktv0Vn7bDDzpqKYOu0MY1KI1lS1
p8rFc9UNMwbj7Sv9vZH4z0c79/pfPVpfKSH+yh6eRWAM321jzJ8jYgzvyZQKD2x4INi+/UPa763Y
f/6S/vsvAe40ohgq6s4hlbTzZEaJgk5eNOzLuDWylaX2yq2CTe4zHMYZL1kH6pzXqX7SutZ57lnQ
bZ0qgbrnNIKUs7rUwXMpqgTsJ9TmCwF2YEHVIB0f3j7j+Tb/s3f8zxM+a38X0I4ENs4GfKPpobzY
AGB6R49w6a6fgeLbuq/xAk8Ni4EvivUthMJAUQIxvLN++9xnKcZfnPvLQ3j1WBMCkUQP9c+T+oPf
amuZ/EzbE7sCet/Y+oOPvT2zm+z12+PiT41Do2o8v6JvG9PfVK9c2hVG8e3t67gwBLSzidQWBAyG
Fj9gaTkU1mpNqDqcsfqd23Tp8OcTm5UKITLix6DagydCcmLAiyU8+e2zv/CYX/Ssr58Cdi8qAz2S
Pjp/SX1tBdCpxnjtxO/Fdly6gLMpIsuzKHMNU3puZdxOtPyFln1G/7B7+wLm2/xXr9HZ7EAVqZny
AqjpYCWLgkfAJmOvuQ+qGm9c0E5v/8qlizifGYaeuE/6lp7fR85j3hTavrFy926o8uDX2z9xYSy/
zPOvnsQAa0jzM36iCbsJ17ao3G+GC47qY4c/G89E7mkkHfGaZqML0muoqQZUWvHO1HnhNTp3iSGo
TwVy28br2dYiMa/YK5aMsjxONm+f/4UncB7+IlORyY6IYU8O6spCCJzFxWkS1f3bh79w99WzUSwR
7Gq0KhrP1uV9VpqrWH1PbXLp0PM9e/VgnbzI6V5GjVeKcl0nLn1p+c5tvzCHqvPNenXoSYk6QzZZ
4yVJP37xqWpsfX7hs1rl8bZsIJA2qq8dA7fojh+7T/NFvvrFOh6LBLIgDzqr2W9gEBvFOxdz6Qkb
vx+aFLU+gPzGVISzaAz9FfV2SKrROwNAv/QczsYwFVCQZW4tvX4Z7mJ9pdSr/Ad61jXV7IVY4cVY
tkcfdt4CEgbB9IR9roBBL8jIXr998y5d4dnnOitJaI9qKb0qFF9iRT7ZrD5td/DePvylQXg2xMdQ
+LbTlMy0XUyMaUnSgkaS1yZyCcO2bcizb//OX99I8zzfJda7qHMKn98ZxxRpNJXIiiLmOx/sv57Q
EcT9/hqEwBUz4fIaSFvdlUB9eu0zAQeryKSfbHz62CWcDXffDZwJlARPQq8hgjf5V7dGevaxg58N
+DIHJV013J9B05adJMRD2O/Mgpdu/fxmvRp+oRvloVZW0gvqnioigRIrRdTNOyPw0tHnP391dK0N
jdG1LUlKoHOwSsC8ZfTOof/63TTPw1GGAhe+mXJPlBCMlypyT0cY56eANrT+g+/l2QAPKeqNmNCk
p7rdsoB5Liv/8PYjvXT6ZyNXBmHQd9hPvC5U12MVepIOFFbQdaYE70wOl37ibPRW0tRpVg3S002a
hI6zbPpPMaGBlXznGi4MLOfMyV21BSaYnKebN486jguQm4tWPcnpF5q8jz3muaTx+g0qUiifuB2k
V/vPmFq9nCouRtCMONm3H4Q5345/vd4znbORq4APG/KCEVA2im7jfw6CmfXpgFbGYHyg1ULeehgj
ypAVnooKInynqdHKIod4T4oHsm+IhuYj3YVZ2tvO+LpExZWdqftYZgFNr6i0v4396N67TaFulMGK
P6kSTAohfQuIwFDMNbfbTUajrAITz2RdJakXIdDZR9IJ5LJTUn3Xyq7ypimb1o45YIxsG8JCSPhd
TipOvSisu5vAcMN90A/Dj4h6I9YORwLxiUvdflBMpTgavoyv5KBQMKlCS35usLWeqkzkn9+5lxdu
5dlwR+akWACnpRcXNyE0FvI2l676+PbBL8wljvH7m2ClAb13lYOz5MdJErXPJDB6Hzv22UBvjRE4
hZ6it9MALmgykYtkzP5M4bro5bt04mdD3aaVN0mV/Qqk7iP4OqyP/scmKOdsiBMs5MsszyXNZ5qr
aBT0hTQ1+50J5MKJv+RTvZq9wyl38hYas4eRZ5to7VYq2ccO7cxz1qtDqx08KLdj6UTU9FIHWamy
ePrYszz7oslMy2oyMBnPrnNnRTnGx/hjZ22fTUaSrxjuQNZDU0uutUJIbzBs3j7r+ez+Yhayz2ah
EC1BUqS69MbeR9yFhddPVzqo6bcPf6G4h13m9xuudG5XGarKdz5p4seuI4QCMKu9SpVKv6dzvMLt
MdIAGWL3pEFC3WOa7BaGinju7TO49DKdPZZB1vEEM5hvaeXDuSBycqOMRvrOp+jS0ec/f/U+kfyL
4GZOFg+sYt1B626d94p4l57M2bzDVzocC5TkXqPgAB2zVWWiJczEO6/rpcOfTT1R26OZQQ7qoULb
yKn4Uof+dzVUPxIAqZv22eTjZ2rSpgmLACvXD1hpsmHwApiXo/HOFHTp/M+moGS0kCX4hfTCzLwK
7WZbTfEaft63D7021tkaI5NDDWOX8x86IODWsY7fuTEX3phzQ5dja9PUmD0IX3dYNQB4p3dr2JcO
fTaWyy7PfYmE2ONra6kkvGjj+u27MY/Wv5glrLNRrGl4nHnTm53h2926sRxQA6PMNqFtDDelkQYf
2pSb1vywXw0nC0SuGVY81CqrOgQI9UNY9O+leV6ai6yzwaoredmmVSAhOE7WGnaguaGj5a9au4KK
y6qSyBd13FvIPg9aV4PCjaR9J9zKeuedvfCAzLPbSOk8NRyCcbx6ZNnqNLlnSevHhx7Riz/o1a2j
9a7HYsy4dUF1tPX24L+ErGTjTV8n92//xvwi/dVrcDYllYNBhI7BbyiTdsxNdKFdcEcL7SvtBbwA
9juT6qW37XxqMkpQ1Cq3SQNvEQe6F4X5aWS96ybynRdNn4/1V5dyNj/hRKgBlrHGaPokw0ZmjoS7
FcO4bkITAMqgh7eGTNNnP5UJ+YCZum1ihNwKmCc0gVN372ia+m0E7HQgq65bNR3animwqCNlTuYF
SA0Pkwh04FDxBPMG6v7bz+DCvGedzXujE+uwQzlxPUqWQjuwgp+TUt75Xl84unk27aVQ01u6cJIs
6OcqAdc/PNF0eOfgF56rebaMGSOEJ5bJJ0fm2prV0jpW828dPFBQZ8070+ulCzibAzUU2S6BAAQp
SetKnfJ7am+U099FpV0awmdziDBDszKHstulaVg+dCa29rEjvu/th3uhcWeaZyOsGt0MRqoDxdPF
9A+zdlx0rfI0gurYaKNQcDmh/0iSRD0A39GuzMgP1wWC8JXAFrUzCam67ayoAoEzNGDDVQsVhhau
c9+Kt2NMHOnbJ3rpNpwPURqvToXvYKfGjthkfHlIJSQd5O2jX5hnzLPB6dc9DrRy0nnHbYNZQEGm
rzQlHjZyqyrUBurCRfu6/tivnY2oTC8TDDCq7sWlMVy1hhKCV+vLI0Hs5tHOkXgtlN4ePrYrE2cj
bAyjUqmRlnmClIS93pIa1fq9vvrQtYizIRaqhP2g0NVYFRU3Y69t83hOBwyPVqY95EHzzgO6MMpe
rN+vPjZmb7WpErK1HPr8kMXWryRX7iu7vXv7Ki68XeLsO6mgMywjaOZk2SC7+6mPzx877nw5r0/b
HQs6kI7uDexItqqdIRgtnXdmnksnPf/5q4M3U0OmrmwNL5twnlFxAUuNJuxjZ342L0RZD8rTYp+R
FeWhIvxIKz+4EZiRCK/PO57yusSEgn4mb4CqqK2t3AtcEF4PZ+mDp382oDGk+FYzThLkjH7dszfA
Ajxa/5uz81hyG+nW4BMhAkDBbgnQk23VThuEpG4BBW8K9ulvclbz86rVEbMeTZOEKXfOl/nFM298
duWvXuA2V1Gt6anYDpXv7hIOTnc9gVkAJg0DHunUGOdJVT42jSO3E6ydQ6L1mH7GUVvnUNCJHkQ+
triSQPR/ul3i6iUXnV7Go58LGlM7iMhDl4LIU/u///FPXj5x9Y7HhQmkykw7WnWrNrkQGPt7t1/0
5wvk4Onvn/HJCHwh4f77oRBxgQZN89t9aer5trGbHPNSXj1YYh7XFtzzNfmL9vHvH/bJ/RNXr7tt
zFDvVCy2REWfCuSIs5l/8ac/+x1Xb3xXRG0uEsfc4kVjQ0TyOdAX2K6TSt9E0v8cDRWt/9uvuHr/
hbnYMNwsc2tBoFxJHymp8szN3//4J0sncfX+G7S2+nPtYTFDZLV2WNys88K1dmrU1HsTD9oX79Jn
1+tqMIhMtcyNSi6xSprhm5rEMEueAkmNucuhDBM/AMH+9990MSP8aQ3+Twvcv0bMjNjzgmCj2eoq
a5ZdBTlKkL4dEmAnfjzQSl2RqsFFCk3Kqn14oeZSrBsbgaln6d5r7tnZW6Zr3m9kfkVQeMq865NC
vy2auVjPuq5ouEW+7BU5NdiM2Y/Awnfaopp9KqX2e05b+mhlavqw/9vpGe4D6A1n0DfDGDvPsQki
1Rv95bmGzL7V54Ls1N9/+me382rEqiHZN3Mat1splbM2He23Ydr3uWv8Vl38BYX5k6v7D6bjX1e3
ROe5JMnUYAEnXEZYBekLbbjB33/BP21Hf9hAmVejEKmExJtbjJnUaR2MVBANK6GVBxN4A1n5Mnv1
E6NcVhnpxxdSMtFtPnBursXlsm7QUEFUq3KXnl976Y5TRaxxiTC7BlYhm13q0CP/1Te9vCN/+qZX
Y9ky5oC4FomQz272lTXAupl3yG+OM9lZjL1rH7+62wIgo2JO5J2gY/vqN1+MpJ/dhqvBTUm2jYlK
zK1oUvmQx0t69KmQfbGP/eR9vWaSJJ7RKa1gi+ziRN0slMrvko5h22ki/57eRfdJTF358vd7/tmH
XX7iv54oqNvUI3kf9jm7iZeow6CKbALDdDXooRXJdu0zZWz//mGXqfJPd+1qxNMrmcBjNJZ9mmkX
5yEScUPhUIDGe6lnucsef3YGZZG2jQSu6RdPyz8z3J8+92oETPtO9xGG8+fHZFrX5NnJdvjFoykT
geS7sanIOmO0Bi7h7oTsvU1ZLx6e37k8dfVYbqPUgEcY6+VBnxPnIZd0vOtZUbyBhCEM2E452TSc
XItjTi6apw4ui0ymZ1y85vOlQxRDiIsRodSq5W5aXNKraRFtWeJk51nFl6RvG9EsPztjoMRchQ56
tIMYe/uc5uDO/375LxPkny7D1QiV1hX7CIcNnrO404EK21nJlqO/2Z2+uNKfjiBXi8JKSyLdAnS+
bxAv/IriRu0LFIw0vmkL6SCrSLTvtjOma4Td+pbok/lhiUyenXFR4JlcUCJKEG/wMVkDOypgHpcO
NVq/1vW33lAq/Pul+GSwvu7vRFhTsaMa2JOPpnFKcbCc4beq77V1WTqaWIn//jmfjBTXDZ6DU1Zx
knLJPVcagWcIANLxbH/xPn1yQ6+7O8nCVV0/5f0+qlpAI1O5vERikYRs2jn94jMuY/8fHpp/CEr/
GiBGMzP9qu/6fWVoQDanztJvVN1m98m8EHusREWy2p+DIiEW+MVU+sk4cd33SW+eaOKy7wm1TNo3
t7XQHCcCDfiiQyGMU7xYtjFYZWBko3Hjaf381SL/s+fiajiMIHlGFfPUXq+M+3TynnQz39TCChVR
/i9+3WdX9GoU9IuimcDW93tXG8FowiNvj56rMKa3c8a5jtAq65tXR5jhspSul/+2ljWuBkGfpZnl
Sb0kG5+8DoxOISznrw4P/vkrf3pMrl58P/IGcK6uQjMg1rMvsmNfzJqDpDKugTp2Vr5zWtkeoyFt
Q0olJVzjqt7iwCOjMDRq/GoE+mRCM64GuT51k6TPiauic9HW9N8bu9lHB+x6jrjrplFuph6AB6AJ
K0xTsgnIvJbdUOfuGrtrtsFyjQEuz7OwA3D/AlUeK/HouF+8Tp+8ste9qII2OPqWmFJiD158LBTw
Mw2OD1y8rzb/n+2dr7tRVadqcy7lsB+j3nzxos5UYV7aCEqNi4Y3oavi6LeW9e7FKIgCZRTTszP0
Rr6Gh2PAnxuHnW6w113FZtch6vv7WPjPLfjDM3LdxprjCMIQSMUJjxV8qw5544okDLFUR8IoSGZs
zFke9ZcYdx0TkClA6GiRRGn492/w2cW/Wrd1Q9RNMznYHdFyd7eozrgp3aLYu5WM/+P9vXz0v4bL
eHETp/Y6qCNoKDeeqzebIVnaLVmC4Ys55bNfcTVGMSbkKqlafVdl/bT1OzmsfVrjNm1c/MfmBP1q
iPL6fsZwZuX0glTtvuEZCAd/EV/chk9eUf1qJHIim5SknPOtZ5hoo/Ko9puVOwvMbbYz7JAvt2PY
97bxxQW7BNP+NIfpV4MTBLhaFGlDH9SSgs3LBvcdw1L77DhoC6IySXeVTl5fjhJqJv+y3ecTZg6n
srvQZNsK3DIV6Rff5pMpRr8aoBYLoLzttOP2YkePqmYtXJ2iDxAL88ffH/NPXjTrugd27FCCJFGX
b3Udvn+UmTMbUj8dBdzbuL04QX3vbPfW+Kh7FayPhO3UL7u1lq+6pT9pZ2aT/b+vQT5TXvbLetxa
sXqLTWAuGC7ZINJ8uneGfNs25a0Y572LDqSsrHU9QNiQ8Nrd+DcDTyBMDSROtFqYTaSuNysoySnF
Mfg6HNznUHazL454//wwWqBd/+eFZQCMc8eochBVth6mY1cdJ93HQq/l0ftS9vOT7i+Aor64NZdn
/P+PgZZ/NQRJXaCAW1pujZ3jRa8tOQHwbuIIKlnp3Gp+pwmgC7rxrvHQ/jRGw4hWvN6i3Om6RSYZ
f+wX+0xxeeL+9F2uxqrcs5ICmMAFN8I7t0rbukHvUVlt0BMp3A0sRI70KIULWOTSXbajL+jqKRua
SxtteGV//64kDkOgfEBrhYNdXkVFCoiqpfxqxWmzYb7tdhFzXejafhYWdCStI80ptgoG2alBjPus
tCmCu7Hg2KhTYtFgC/3mi3ftz0OldQ3QrNEBa1U991sQi9rOLeJ811taGhglLIK/39E/r+as697h
RiOG3iq93xaijBAFyWqPdNJGhq0DhJwSKIRk6h70Rpu+eIYu4/yfbtvV8JkPtl5mUdJvs9j+IdzZ
fYUS9N96zy3/aqhMLSknYetq69mtftLNyAyA9S9fXKzP7sfV2KdpnaiVo5E2keDz68at21Xe6PoN
ns/m4e835M/jq3XdSZyPVTllWvRPVAlkPkePZ2lXMWiKxvfPdjFl7Rc34pPmE+u6oRimURR3PQnH
duggEVrpOqdXZ61KOR1rtrqBNxfphjrFjuPXg1e/JEvz33aW1nWrcQS8Dm9HW2x1Oel7e1HWGlHG
svlvF/FqmIrAuzYcEpTbRE0HqZkb1tRPWuLCfylv//4RnzwL3tXog2lEOk450GvvOlAdFt0HPOUs
yATar0bbzx6Fyxv0r8UYIgMScQmL7Z6l/FbM3byxQIG82RyxP9jx/FXlnBnhs4+6WjGxlVNFRMiS
3VXafMTKWW4LIxYVcnJj3tS4s/cAxpJvple7a9qhmtBOy2mjKs29EWVGf4rXRBmMJOgWK9PBXGc8
TnG5maJ8E42/MhAjdRkT8gVKl3fFT4r/4cTu0Rnrda+0Y5ek7303n7Ko2LJT3lSldeFEb+xY7kHl
lCuvjA9pbGfBwCm84d+5clyL2l6xlvxwBEuRGvhbZNecv1z2a0B452lT1xP8yeVQGxL9UHlmJF9p
/WuKuyp2omGVGsguK3MfR1pGiPsNOcrKtXPc3d2T49fhUrvvRa+fcJdhsuWATEdxOdJvr1mwaCJt
Y836R+o8aRWmD6EdXHR+fj7s8kvC4FKKzjGkwDVbgKvoHbtVSBcr1VRHc1m+eaBQisW8JVcJNfaQ
Rz8LYdz59vhmdfWvqbodmE0A5YRGfjfmv63oXS7VxWIO8o8lX2+kSH5aIqvIExAkxRdiembt2rg9
xW7/geFm1WjQYTT/YEcYz5q1aW+VmQUIGDucN5HXhEV2n8lXDdCFUdzmKoWPZm27JQO4+E3geYqR
81Z1j3z9TboLBqGOyISzaZpyb/v9jIfOWgHCXbHyXGmVF9gj/MjhtS0e2/69GFklxGSyF0XAP5lu
F9+7IYPcrNp8OjQtgiRt3I9pzQLhFHP8s5rj6bWoL8RWqZ4S/7X0SV5nS2gu33MzuxP4YsfvRRoF
Xn6bSFUEltTCAu4riXBmRg4EEbjO9l4YiNIleo9xwc3gqiUYe1jeZdhEH5STAhXZJ9OgdG2bblik
XLh4I7xzjgZlTEM97snG+cladxHNRfBXHko9vY8Y7Fnp8HmIKRJrp/n9rvhH9q7uFzndtnD8MAAH
LHwcLO7YEjWVbmy9Coeu2Wv+z4r/OFnDyRqTO9/7rdxuZY/mNjG10HMMHsacvJoVWMCwtZZdu5TA
khC+A29q6DuJ5eaC34HSkqwcfz4sdvRGpoHlV8f/ANNm8D5aVjiDtzBy6/03gxasLoVb15asf+x4
ZWnvS+1tWOmsF1R3Y/3QuHZAxH5XtTYQTpPjhBrUkKHPrFzdlREl28TvFthLd0nvb+ylBJLzTbmG
thJ2eSotUmNV9cEhxUqbv/eud6vX91V2p7ySfdF8W7tL2CPpI61wnLye0zckGnmEu3ZfzTxk0J7G
uGTWeYMHcyqrZQMUcZcruQaLvzLqiabLl1a0t9OyvBnjCU89xbCzPt85zY3KsmDKhqBVPCf5j0gr
jzxPa4IfB9dMD2kLHWDgKHyx101lrFtuNecBkDTiA12eP42ajUPDFqa9ce2fuQ95yCaCMvxMZoBd
mthITLYiLXjJim9uMt6bPbFG2hyaLAmB0PHHLeCB9kXJBazfazEH345g4uguXinxhEY40Hk1evun
I98n8y0xcWKjZHZq/ucmgmPIHV2yiQDHhCsRjTiIxmYTOSJwG+Bt/tswDIHupS9DfG4XEisTvxfX
3BytrAHNB5KDXWLaO874wkxvdnaFK1AeJ8xWdvGWm5wvGu1HvxQ7Z5aHEVAxEXojUF50UPNr0/Rb
BFtKVcd4utWX4VvbnMsWDHd91sbo+4XDc7EnVbZ5KF0/qKvyrJt6YBaQyC1GpzkNAHagXUnCvIiD
zOFoxmw3gs2wVN2tNutrFK6+x67IepuKfFXl3SqyPmqcfDrUH616n/K7rsa855bPcfZqxUbgADX3
PXs7IqyMcjoJeB5g1h8dBalIF5vBrRHKYciyc2xwHx7SFsf7UaXlc52b58ltV3U8nuaGW8Jp3qHG
xZT3oNLynlfShMwFANYatw3jRiny26hpfxhltjETnu5ewVpzprMGJMo1CemN2T6iUUNk7hLkpok7
ijf0gj/CJZj40fc5/VZ0TqBLJ0jiBW7wBMGdzZ2rPqgu7kkTBeTatvQuBk57wav766WbVql4QQq3
T9CN92Z1N+ikHJBKefmRHBN8X2JMxgk8RrKF9xfAC93mzQ8AqUWebpI5C5oMVhguH/YqkJ0ko905
LvjoTP7KEEen+jeztvViRUofLAPK3/ZF+hfYtaOX49HwhEUcyk7pWGthrxxd8BMeMvAquqnR/N3U
paeH9RLXEv+ObXOekRQf+jjoj2Y3FWFklvVDplfxJm/5BUNBITPol6k7cibRnyats0Vo19H4UCRx
eu6TGcmGlgEPQLDYHjK27FU4dmZykIZT4M92YzSAFtKi49LaLUjwbgBg18I3nXoPgWiZyR2ZA4o8
pA2s36lMfRh4Jlo2n54Ze6XDyPOCxjGcva/bzzFKylObLN1tHU1EgEGTVd+SqfzRS22XNjrQ8mLf
xlp+bAWnRAEE5OZuBvh7cSPp24EFzDq+2KXQJGOjVEzL9fQ0Y79m2quGdR1zopSLnwNHLEdHcB8q
k5GpkvoqXghcdOlv7Ck3VhsFrlHtFrc7Vp2BFkt2m0GrqidA26fBxtVEloL+XudE1X1cY/x4xR3F
brTLRnXWrWWj5FjctNN4S2WiXk94nW/SJX2cGuLAxNdOZtZvMrNPjxU+w8BuTAjHCwJ36ROfQD38
RhPwGqpfH+q5us98r1hB5AHgGhVP9uw5YZaO4zHznHPuy4zkHgNc7g9PY5K8yNbX4bSWGjS0Piw8
J1rRIMjbJbOHpR5eDNPYy1w99p51sn0HR7mrbejOfZXepaBSudi0HHilKfVrygXY0syGQvuYrIy0
BTZOmoYwXvowml2YKbWrDOvOrcobzDA7KbSw7vWXoSllMLPzMEi3Yfudj/4yv3Don4Uy8V6VO/iI
emHVeM2e5G5BdBAmrtdtGsNeiSzdyEQdvc4+lgvuvLwtj02HshEZxnepoGMDLjkkClxvkkaYKTJ9
p8WYT2X/BPQwxu9kv5MfxJS6KJ9xqlbGqhwqYvmDPtksSNt04y6V9auSiFA9oEu7BPITTE8/TrJ1
KqKM6REJPE0Ofs0SVosW1j5DKpJkbfc9XEgaFs3yoe9ytwg0z2Lj0BlIHrRKAG6EuQj1MOnmbyge
y5d88dsanv0wO9t+noqI/9tKP1zKEBjH/ArYrK8Z9xjbBdjVmsWZqNu2Yb3MSSgg6Eb8dCORER6p
0iZw4iVveG0HR4Qi17wN8GX95NU523w/TV0qmgI1vQGequ08E+wzGcbBtAEs8AcC3pdMgI/zxno3
ctT6wzAv9Z4hnRW2i3YETes1dAZDeHwiWoWBUxtHv0Xnu1y40x1ji6d3utz4iZ4dDCTnwSikOmZm
5FBXkEbmMsziFDiSO87rdZNpbRI6XLXhlwU4Ndl6mlVsrVl42Sb3FmOthFpO9ITpzKK2atFUJA21
fyOmVdYeJlCrTS8H/q2TBjIbi3VWTMk57XO585K+fwAJzXV0R6d2Dhan6qxofIIRK9NwsobhMvfw
GlmNWNU+Akjhax3TOzTFam8VmB0PPc5atR+A3cNEhikZMVQnNRjaeFrKrZtiPllTXP5wc716BNKd
26E/q1RuahPcHvEyLY+BOlJXD0t2lVDDhmhKQiyS7i17S9g0khUMC41CNCfCqt6qZX5SKwSDC8B8
+keMlZexfafFs9GeUUObN1Bam/tBWcYPSPaE/EGRQ84z9OKBLm+0w0Xh59kKzxSXHB60unMiQ+0s
nmdEd7V9xN8sWbNAnjoMrgVv3DB6/5jQjrUTdps+UeTzbqt6gOyJ+vOh5kZMK+xw070Tlb0G7zuq
bqvK8W/tPjG2ytH1NSJVKKfKYPljzwIVtNucoTbkYTlNw6NsjSQYrUW/H2M2HIHOTL4pKtlu53hu
D1TH5LFwTBAuepNr2Bha52NMjfShLIV7I+Ok+DlpRbGuOJjkN5lOGZiX5aQYrDbZ+nXibR3LpjhT
mpA8XZostwXASEZ9Od9EttUel0SojeMBP2/Bkl4I2Ba0XPrPjj5rf9duqOX6blafxtRCv1ICHUn3
Xurh6CgRR6BXyYZDlTTlY58N0SkuR9iIhZMfQSaOGHuBN7aXZaqtZ2yXtVEvf7O+ycO+6H7OOUD2
aFR3k4fzkInUQf7e98cZKnJbSgYKdR+zBYG6i04iFxd67Qw7Va/lb2OucXksyffUHn8sbsSeUvd1
HLvRg2misdC75g1ETRz0yRJvRkc9IcepAi/LuxsAnfVGDT5gYkcNq/rCHNX5d4zQ7Uuq/XPgWD5r
sIZ2XdTbtK86rE90LBXwmoHY9+POTBYZeg3e5qJczpGwp2MU9VHQeHp8rrDwBWmzCOAB8qMBmB2k
TvJitg5QpzGtiAz4AyAVOeLjLopbcL3y5Knokvysl/Xgm37YUWtGhIVhdoh7LTRaVuKqnh9HzL7v
vlt4T7irSY/PlnfDSziHmEW8ICvTGDe02z8iWJB7H2vQrsIVEyC59jZVJ5w1Ss3oISIAerQ6ENkp
qotA5EjzwJm+VH2rwwwqQT/mdfMWxaaGd8FcNqLu5AbMvr0t2Qpm9M8H1ezBD2al3VvsQk0bSKsu
cUjiFGoDt9bKbwOo17NC67klE4JRdUAI5WMMwjsMuoxqZ46p1Y9OCAPlwayhy8pKo9sw9thFtwVq
2y62ay7F8gGqHWbuor2oXOTUgNLusSIcsC9MxC5LlY/UpzuNwZ5QvGPL4qwpZDTFqA9QFYZ8P3rt
t6KOuS1pgldCLqHKCrmulZyoHsv+u5UM6jWfdGj6WXObXsaPvhohLTvOECJ8BP2X16+LRr8cLsom
bJImPkcLWqc8K306IrnIbMPEjRjr9Ky3BDFUKex1zBbpVm8BU6tsEifw8XFILQsyMv96tdgWfsuk
jqtVaxRaiEBKBqMzvuSmVQRNOUyBX/rM6vCQcOKOS0iz13guY5Cvhf6tF/09AHVng1QR4YkUnC2N
9yANnF05o4yl+69Yl6XWPE5Urla6Vl7EkwM6dgI6685wh7Dq83vVMnsWpii29gCUteuqh8yFQC8K
zkCa1H8v8qVcz3VxaFXv7cdEj9baNPwY5WKElhXxxtLIv4LG+lNv+uV2MaydH0UCro9ZPRtZ1Ky7
DrMDoRFjNw7xh3T6MhBV0t7OytAfBnzjgUw1nkbD20u6X9cFUdi13rporNIkXeuV/aycvD8n1lTt
SgUCu5gaa+cadc0yf3xuqRWszCllhUlP1yodUOEk2Cul7zF5Of1u6H3m3Ejzb/K4jQOGtb3l1NpR
+khDa9PY0UjyEXtcfqTtxYleHYrAftPsyBabG6syvG1Zpt6x1S7ztWeg6l6ktTJidcvya8/bcppS
hhChMcy1pvcuO62948vfVa46l0ZXZLuhqVhrQdX11m5XFugaejNb1xkm7cCLpvuBNFzAhqu+F/Yy
vrOHMHkuqs5FHxf3w4+YfOR8aSPtLsz+ft3MdbSsJ8eDzVS4xb1eufSnlLP20TWmG0gBQBw5UxQu
E1xiUmX1mu3niM28HPd+W/mojRIWwqTwsJ8CwIgaI7mbiJYcY16Hx0Zf5id2hiWuJnglqDWVMN6d
2iX+1GAUhimfoer+yGzRYIJjtwhVdtlOs86RXWFYwTybr5OZ5aGR6GyZfdZMx6JEtsLqXfefJ6aE
bxprtyerK9sNqncaGWPNX8kmH+8RMeUbM00QAlBt6H4r2vvCrozohJmnKrNXYzoWxxEiPsewJQYk
Cllp+mbFkBC8rjb5ENExiSRCR/BKI1trZcUeuAf9BG1kPCR1UTyprnEfVOdWG2MynX3baYyppWYe
k8SxkaD2DEKjnHVKma7WPrPo8smEtUhpsDtM83cojfRpLP7kZpzfOpzaGENEgHFi5V9mKQU62bGN
Wy2l1Z6teRipXQ+9zaBhVztjiUSgo0E4g2917o2YW7f2y9nfQpZSO0Nd/NUG1/yyCeu35jLHh9qd
TGwBKU+hwwhyrDXDfVqsi+Bc6pifEdeq5lUgDXh3Ftvpg6QgZcmihlMv9HzZOmpwP2icsz8VFiHl
QVbRj9TsnHLTj0VRbfVCcpSHh5fJyqq94tmQsqmD2qNhOOQ1TjJw1W7vBG4J7g9LZEt4eqn9qbkn
cCPbc5VXGjjyBX+Bp/IYO03CCSKpE6Id9aChswKi6qxHb3GLs4PBe9qaOlc30Eo3uhkaNz8YzSDf
nZTtxcqLq/RYDFb8Sw6DCh38Hm9ZST4SrxHkjpWmRcNZH+VwYHox2P5WF5imEFkTSPBl4WACZOJQ
YHaMdUZFtFzBna54rTsp3FsC1fHzjDt2rziC/aWS3HiKF8t+nwbhhppeJTdRHFcbRHDjHVezecxT
k+kt9wW7iaxIsX3OSNBBZuL0KJZoG2uuCBMvJwifO+hFJoiUjmblzy3FibWiw/Bkoph4KVQZvTrQ
0z8Gt0gu3hKR19jMvKXHRSOdk6NVHMlGtuf9Mo3G3Xa6m92ViwCnDwEHgHN0oiSx/Bx9nSAiDbOn
JXJlaNtjux6kZCxv/MnfxarL8fH0+dtFF8k3iMel38SAeOFz91rc3qnU0osgdZUGU55nltBRyoIT
jelP6RYS016J2c11zdPkN+NaHzrJtD38lpxOMGHA3VwN4wXsSfuPxrQdP3gzowo66b3WlEmIBRsZ
0DRhOvPTlyqaeWaiF/jdIaRxZ4fQIX5IHBduvItTg633GkvjsMJkra+4lyG9RcNmvnQfeLrLBwze
CZruXdlnR63GST9UI/24WbsZZynLcBiZWyo2IWFRMTErOt2O6aJ7LP2ap7KPtl6v7Yzc57RucO/d
pnmgfGoQc8Qi0VtLs57x2v1MWG4lsvmukHDdX+LWlTmd2DKsVTUMLOLqd2uY30zLeKxmvpQJeL+t
rND2slM0WiddG7ZtDr7HnZ2DnrL/zeSHa6Q7b2g5AeKEmIr7sLCDGuPaQrNV9MehSO848N6Zbpqf
Zj+rV0mET5NdscNxN6/dHDVUJsrBOufa92Y4DpX2XCRJyMEMtcwsvkSm5dbHLO6m0TrurJPsOV6c
DMc/Kr04CPQmFAi2PeFoZ5i3DEne1qRpklPCjcglu86CaVjcajmA/alkcU6BxeEtxp03J/TbpcW5
69URwDuFCo5Qh1fbhsH8RRHTEO4ntXLvqlbuTcrEkuIkOz9usjR0hdW/xIDE1u7YRk+2V2Q3ho7K
c12ipHlosFYWKxnL9lcF3v+xbTpt57usAS9gU2GsiqgT26wpJwuFdWIC2WX1fMrHRDPDPpvddmOw
ojvnwtetjTcq2hznVJtQ1bQkIiAVKJRS5tD/RrIyo0gqRc05OCXJO7sr9Y/abY39EKVJHXDQxY4o
6SwKa/UyTN+rqTIfzarMniGWOh7wuclnGu2WcW+VOGZpHU+Jsgv7ISos/Z4xkxdYazDx1VnyW3qq
WitjGmkydWPttqfdj1brLmpUiJy2+T6ZqshYFumaTnrGYPKxdf1bU6vZWpVLD+rJ8Ianum6js+am
4lvn2ctp7mV7W2f6QMuKZ3HqKxeBKodD4eFYu07DarpNznyJ/g6pjueHTaOb+ya7/NOKFp7XxqnF
5eUqpt+zTY0cSn1Tu6vcmYddmsPqYmUaRWdDduJjmQe6w/VE9WeHU7rbyajES+da8S5GA1ezHPFb
qhT0C/7SitQ4lnSYvProqF7cuazuhRJi6zu48oK+nWwMprO2mtrO+G4OJttJS1jbqIi9GytrRMs7
ILpTJFzKVmRAf0Pq5bw4R3kZV/FHRuM+1SnSAnfJrNSTssX8rM/WM2vUeK9RzeUs082yX7UJLUAK
f34w1ShOblExozSxO+4ND3XdRM/594qqd7VK2jr6Ns6OHQcmvtFHPy+8O7+ROY4uzg25wGNWHtpu
5Fg89gXCdLqUadCcsu6cz3O1B+0sbiNbsIHMZlIOiW0gai8cQ0tDmumLZaW0Ot8sUWwdInN215El
pmLnjTp7ACdSFMWT9EX5wmc0NsnUrizWrJftud8900eqfiRzF6WHQtYCMZXXU5J1NYULkB2/W27m
WmcISolRhKPyvWSHbdE+CdG6M718evTkjJx0bCJDRmdT5Nl9IVImeseeky7QZtX1oYkywlrhuhUJ
hUmTSanClX1QhuFMK4Gr5kwk0iP9byLXoJ0VCyDPk/fsdd7ClyapYa9kPte7WHZ1Rwxpio6yi+Sb
mzn2fmnGiGrvlLdBm7FuAjPr+6dYquhx4Jz7kqyOj7hwhmPS2NkevYlQ4WgpZQVa0Xr9rk+isVjB
1M1vXAeYexr19Q97WKgDQC3XNrKU7eWOiPndZCfwTLi3Xruuc+l9mtowUZX5ztGFDkVtEpkIsqYQ
TxTDux8FTVdxaGhxfe8Re/llGyJCNVnKNHQuqRg8Xe55mBtOs5c650CRZTn9pd4vQubWj1pKTvHj
Ylm2LUu4nc0JoxYMqI1vC9IB35Qhl2dLcvjsgn5/nXw6hqCVd8/mUqqE3XBJKbGcmMI4svs/1s4k
uY0sT/NXScu9p/k8mFXVAjNAgKA4iBI3zyiJ4fP0fPZb1B1628u6VFkfon9QZpsxPAigm9ZLKRTP
Hc/f+P2/IcqCU5hFUnAn0a1FS0F1o4yhpi8JUzU9alBZ8CNVm3I1aFa5qlNf6xZJrKkoNaQ+Putd
0Lw13qgXC6uNy2RWNbL7Q4ncYMtVYWRPDvNvaCKqap4N7CHpaLY/cqccni2myHOoCuWYBkVzUALT
e8ZWun9zwetXsm1IyOPAqt06rutQfB1GBCRN4b81vl7jhEc14KXqcVacEfJlLp1eeE+Zk1QbGZKZ
5TV1cqMkufs8tmF67HLbegiTNioXDgXhB7f1LJ2AKr1+yUwqbqcDNyq4TD35k1LNdfvIOY10X5H8
K0HAtm954U2uxlqyxdm2UBe67rfuzFGH/sYjG2pOfW+sSGQtVAq1wxiv89gtnqy0GrA78FlGY5k8
RX3oyIU+1OFX4Y6UYQohsk2nDOON2hmkBeu6R2JbUZ7QzSSQFAJUpamUmVMkFZFnpgsRoStT1ZiB
NVRyVpPREkGoT/PnSvitv0kwpMNlkPjOJ+n1+oaMzPzNtbx6STQdW0xVd0ApzpBXd3acxs86yQs/
PeGAPbkZawHhJd33Kve8n8GoDeFM0UT/FOAseaiGKv81Ut6818MmI9YKkBf8vZE4VbiRvBVFGu71
zubGA3jeOSRFdSRsS8trKcX1gIjCKHh9+qnJFjjb8VVrPmU+415lH3S7HVdhHogdGvnsh9NQDdDU
TEUsUfsDatyaHXkhwG/Xmc5bzlJNUpAXjVy6mVI/kJVIqifdBFhje/0498bcuItNCkPsEeYxA6Tm
ml0hgI0JVQgpXQ8F/i5W+gX9uPqKF565QfWRL8YxdinFy/HWdUtzF/ipdkciJVCwoqbbOB0yAM8g
3NtapG7HHLTBzmJcDuAx3vSmoh+jrI1vZQtYEdQFcgj25XQOGqR8S0o4slo3uCEJFE671nRkqnNY
0WY+S6Mu3oMxknZduKdAtiYnhtp2s2VoVwxGk4DADoNVop0te5d4OruKnRZPnt3Xw4rgcCgKrjOQ
N4EIIz+SJ8UQt6XwSfVSW/up4P4jFvBhWBFtSblL09gpZ1QExhc9PN1IraCHKzECXZRUSCjI9Z6I
jkWIriMZqdURFsUtudAK41vmFhkxigoMG04rEFtgRpjzHKgErFJViBEnduPIxwpfjdqHdGEndXVr
tGrozlw987bkb7jfUuJ0SRJO3OrWzVvUyo0ghmSeCGnfh7XnL9VRG79UQAtb0ygIG6V8X8p5q5ri
yXeH7JEES96YrJMQDlaUPclCy5ZEjUumW1Hdt2UX3kWK2+0GO6EWq/nVcGxwwvoqh5SEHZ8Iqj4l
2L0thPNaeSz/M0zctXXJDFypaBOoltN/euKSJWnhGySFyQ8YNHLqS8ym2AFIiB1JLio48UNHcWoI
VVa3aoiZXBPR5z03cWc+yNytHjw9EzNHV/VvWWHFK7XSi7XdV/HSjamqu4310g2nqKoAMGiB4bAJ
ioqb271tDsGtP5jlvGp8wnNtNSY0ztM5opSJ2eSLiCLsjOd7x9HSlDtp66W/BvexCIYmBJ1jq82X
Aa+q9SNjJ00XUW404z534vYptKO6eRxaUOmlKdTRATtLo++54xsvotTtRwUemz4LCEYzZ+yuJF3q
ZBEDQFJl7RYYimoOF5Cm34Z6Bu2r9foUr8qulq+5QwzSg9M7IaHjMv2ZUsUEW8kF6YjspgjTU2hO
J5G4xjLeDq3y0PhqTbXeB394UoqxdzetqXrGbBgQHgMkNMvKqpulqwmT4M5ALtKAqCyKTJ16iF0v
W7UupfsZpT+Ma8ex4mTUD5CtvHQInluOyyuhtwr0EIW7G9zQ+UA9Ylm5Zb+sHdKiyL9KjRlZiNYf
jeND6eGtNmFKrY7CmLWN+rqft/DDX6OQ/EGSYtP7fAi7J8kKvHaqSj8YRum4y0Y142+JEWZHKpwl
mZfF+Ew4RrDtfS3eWY4Mt0keg5xHmXai22mIddhbdmZftq9laSRf/Mj5WsJdemaJTLegmwrqOzal
3Mqzl6bPx1sit4cV27Z4LGtf3al1mJN6ZscbdYR+RTj9CLGmcr2NaFoy96TuP8FI8J4IqspYLwaD
DpUJOZoNmu3BAjsEqve3Ph20HJoSUMHG8p8APzgLpCSG8L7iNB/vLZelFrJWMBqwDXrnbWhYEaLe
z4kyi2Db9ENj5UujIRvetK3uplGTeBmXOtVcJ5XQ43KhsVoErqxJgSkElw0ZWsu89oovgySq8lQN
KHdSzYKNoqpUGQQb4oLbUBjuRkXXycwKmtuyHPMN3ESoWNwoTnmcLuT2sU36x9ZzoyNVU3GTonL3
Z7Gvufd53zEJLJKP8T0bn8bAir8pQa8+JoXmrakB19ncIhnpvg6xHRBqY+xzRZa7RtFayp92Pe+K
yty5Cggqq7WAisbWsPU6WX+hZkDYRjJGv/xKsscFnTKvQ/CtVjFguwr0D30/AMJTK04Pmmkpa8DX
ntxJwX7J6lDvi7T2YKUMXnFr9UmyCoU5YmjWSPzta7xOgtotjpL6jzojRce+Ia2pg9KYF8qhUrTg
3q4N88boKOsmlOhurCTQjyBcycJjDc1JKN26RKg8hFaYUbgNKLTOcNzt7vyxVddR1kClMLnpbFMn
KN6CztSgcw7RLyUt4md27MKfM3hwSaP6vNE7riCd7rs7N/L7r3WDy2vn6cFNlHbRfd80mLFkehwh
q4CeEc9VkF+SCivFoUauFQsKO9n3LlTcjYJSjbMylAAiWu2eVOooK1Sw2VbRqO/q3ovRK/bBd8Zi
Ubd9tclEf0oQ6spcndmVOqxlK8LHXhrlqrGk8VXaSrLm+j8s0cGNGyCk8hURWMpZNijwI2KAUkSu
U9me4padI5tru6de7v0ofcXYeDCTlB1l9l4CmUXBr8AJWgg6senvnKSP9xHO/Vu3b8KfREQrPzw/
GpbUtPK5SQJSu+N8lWEDDD506IpYP2X3ehvHKHQcv7h6uHqQP5Uc7NhZYK1BLCtQwygQT4xqjBbs
X+HGZLS8sNJrv3qC0H9F0SmOto3NOXCR72Cen4uViV0GcdeE+oo8QA4rJGXXOTZO2jyrFWcJqhBv
eao86NJRdwwGF/6cK2e+C4vY1alRMqbqbY9PLLUY6HKu75bQfIGCO0pVXv9Uakp8VwI4LcLYLg9U
yTGvpd62QjGl7RpuljeObzMXK9N7cUjrLBaJnYbezCaETiPsHaRlVlValiwIZ2USKoUG3S00ulvZ
6YG/cvUi37fxiB1N6qfMIam1szbrg2XAafs+iMd6VdipfyeqbLxJODceZON2+1LleteZXvgtHJNh
nscGwiFDj+YW7q1rGQTaPFEssfQCJMMwCwYKl8W41onaWhvgyMC73cDQzAjK2cqYqiqaSD+G0Knq
FUwJxyMds1O6aK3GtrJtSx8erd1xB8XAZOdHUbGItLC/Tz2IYUEPx8kXYO5G1rkbOw77w+B0pkqV
JA7XWdl6N00VBMD5tsP/2Mvghtwibry2EOuB3NA7pQkHHcQJ1g2XvOQ2wxrui18LbVcqBvY9cR+e
KsT60bIi+cuiAJoezNbVj95g1/jHGNL+Gjdp/d3UNP1HJ6Nq1YVedsPqDc/b1DoiWoOWIukKS+Yx
nEuW1J/pUKloLklVv4mH3lqXMiy3scmu2RuV/j2xT/EmZOiCebhkGsuVhcj0rR2q9lZrwmwLXs8M
SjyLABeSgNx7NebMWhEVmm2w1R8XYZS299w+4IFYsd8vY9MbV9wpO9jVo7ND5K0sBfkvO9NJu+/F
qJAQCdqzGiNPWZAbbx7GWgbfCNYyg7nUPLkMhRWzxwakiJEqucQlLXyTca0Pc9OwzFvTS5Nm3rTS
vMG6KX82ybPcGDVFP59MXShtiDdmeWTplIPG4k7r7GxYhlLqt5nWsWk6urJvA6dc27babGtOXR0w
jVcfcR8aj6gWtAXG+/1TiPzJmw9u6u0pVDUzFl9zSZC2C8miUBx0bXl8zJXRb5YhImRvVhPFRwGk
hzxDWSuHM9+rdYsWlrL1vHPGDMackT+zBqrHDgRtWzWZe2dxgvgeaeQpSCjFX1yv1ZZmJJyHWoZK
t9BK15hzNLCfvDwCZPVTO77Jy7hDbh3iO1jnVgbKKA3YCoVK9u1ofWGHse6r6DcdJPGHZ5NKQrMY
uc7NIShGEeRkX1s1MXB2Z6TGJlb67CaRavolbIifd0N4YhE8rpukz7S5xSJ5KqKwiIyJdg+NJLmn
KhX+8rPUvCnLcPwZw+qGtN2P1gM4uIA63Q5LkXXaLCiH8SenyVOdwOuW1CDMpQncughVRSwcOydY
ua2KNaFD5q4NKKFSudXnHcX1ZVZCm1VlpcezoTbG2xitw1eFdTCYD00erUOjb1eKlM0R+WF/R9bA
uJRRn3cztyw4d8XgwXbQuktFpUTGqzThOnY6vBbjNLmViu2zyLvxfY8dOKZfthl9rd0evDyogeup
kNcLRdgDZzI3fAzTtLvFo7ECm2qhj2Ym92dKyEBBmT8ugz5O3U2UA86hQkjiR89Xmp86oqS9gDJK
dGbHiD0A1wtOnWnnzOvCACrsYrM5loJT9zxl32D+OuGq1kDxu74KWFxsNb0hjbZxbxRDd8xFkZvk
hRomi1kr3eTOaKjg1pZmPwWxDyEUwXczk9Bp0OPV3coQmbJJ1brbVJ0Ch60Bz9tHwJ7KvMu9/msX
q5TIkhy3DE061i0Yr3jgSKTdJ3qdYE1ZcQbCZEVb+qHvk60QV1AiCzuMXwAaA8arjCi3dXbkrVWd
fXpB0T/RgH468mUtOawB/1rlBr91z1mSKev86E/VMohi/lZvpPEFpcvgHWtFURdai6zw0WhtxVsF
WqjCSDN0o95TgBnB+DRDt/2HFiHLaxiO/ZobNJduvUcoe2h61a0B96rkWVNsYlqpuuf+E47mdkEG
umKB5saiPcCjBiE0lZPjMlOToiLBPKHOAdrDcainDnBTtMnplm5ZiGh0SBSKtII5ogTbWqq+Ktq9
rYoh3fiSzZMrjKc7wif7HfaIAnMfe0/VUsCGOgTuyzgu3egU0ewfSgvy0T2x2/kTkdVJsHBk4FHP
G6ArzYM8AmP0mqD8lUZVoy6yQA6SDgJW2JU9FZ2ZMShDs4RqYfDPZUfaOpY1AwHHQUpWg+GNXTjT
cZ95Avcji7p0OJGvbbXPuh01EogjftelykueFsFG6nD52YrbXxDjTed7FlGwngVeocDLT0MrWhu2
DDAV09pi3LZtpz2EnMTUFfkKcYcgIk9GMA3JfiyDxlyEo9SPo1/ZwQzINcxAwlr9vrdi+1W3OBlQ
5BvCo2lrfPhxIBjdzTKEKmG0khWDtqIC9xX6RrwwADkXTtcMO10I7jYUqlYuTv3GHMIJmHlvVhY4
QBShNzITPd+kpiKWDmcxBAF2wgURNjtl/jGOV5Uc/Xsq1hG6GgbaDrqcv+4pdj/IYkhWjWaNPlzQ
vr4tnaCyN4ApPjx1iLXL1GzL75Uz1G8ArdVKr4RJ1gbQYutT8cHAJg4BifQYXqYeDTPbh+haKNa4
kI2fQGm2gcxuk7Dv/yAxmNpq43cqkzQLb8ecU1CojrhjVLofrFndiAYk3GjdRqP5EnQRCiYKlC9Z
EGMoa2A0dIhE0bzg/hAfDabnfeBGFcCfW76NMTyJvAnHFYwWsqKNSPnOIlgEc4JGuiXU9HgXSLfj
OkZZ5sWMUKWPXV286aNP3UALKaBDf8DsiqOSHel7s1SGNwOEx5obsi+e4GEGq7bskUNAWL6XJgCu
42fuDvSm/clu0IGPGpJ1hY8U71rFLl9bLw5uYruGZ9Oldq7PzEDrvpEWagbshHjin8xt4FzIARiv
QXb8VnAHHHVrZpmQ3OUsIIsJnEkrboAVvB0cmSZdZalUH+qsYbESbkEMtQgrH7AigCAwimIJiccB
G7bH+4pg2P2AadtPSzg+L5kSqdq1CiHzZahXu6zuDQRDsgCKERTPMjK8A26gf+gcu5ZAvKetcAAS
r33Xbeamm+Q/lVbqr3aUB7tCybNXgnXjn5gfVpuy7fHUEMJWFk1yUiH91lD+/w5BXr/lt6/pW/Vv
p4Z/5sUgYXTW//HnP1b//LP/li9e69c//eFUBa2HL82bHO7fKqqV//Fv/0wsOf3L/9v/+Le3361c
iTc2kYOeTzf+X//jP//7v/7n3//V1PbXv//99O//lWlsmP9wNM+22EZIIzZPNv//zDR2jH8QWmB6
lmrZmqUbp7TjDGek4N//bvGfbPzsVMPQVQNjvr//rWLn5r9o1j9MPMldz6Tg6Rg6Xqr/51ff/VON
TYf9P+W2wGywJ3XoemzhIbief1fCCFrUbCyrvIPq/a4T/vW0v2VNepeHWV3x1h8owk+tT0Tb5MIL
2dcKFyPccOdJ1hhsGqo2l2wWV2rpHxXST4+YKLfj1oIx32ruMZZjPHeaiCOCMIvN5R/wkXqW1q2T
EdQ7oa7v6FToCs9EcoKitFbCQ25Em0DYf/imtv3cMyaWFEHaVIWD8OBo5fUfwq6e8CGAP6N/5c74
fPkRZzrJcv78Myh6YNNt6uaRQ8sGFvi+i7XF5abP9dDp79/10CiJi7YiwzyCfz1a7Hloi4oHP8ie
NSGu5Iiee/3T8Hr3DGpiXuS0innsjQKdW8YhV8zy7EQLvvwjzoxT6/Tgdw+QsW9rHG/Mo3rasjIs
QURkbcZW/3m5/XM/YCLCToVXVKKn//PYZy3Pwc4VFQXu51qfzGE1VqAHWZ1xRBtvz6PK/ZpB1b3S
+Ec2EqcZMJnCDt5qLiVY7vSD/TPQklVaKVujyXaQdxZ1722LurtiwnCulyZTueb87nDERDgddHIe
BuW3otOvmdqe+cRTK/S8Gf0B/3oaV2od6naAhI9TzG7ss2sxbh++v/2XtD48lVwts7z8IEMU5RxA
cfisss+sRDQ++cixbItK70K0AAM3CWQWwyxIzQIiWwNxvGmtK+Yr537E5HvXugOXVCmTwwiiVt4k
cWMWK0NNy/TKgDr3gMlXln7ZUc/MICMl6tqp24eiFU+XJ8KHa5ENWPHnadyhZ4qNvMsOpR/h7DhY
t4k1ejMRB8faDT8zSnnIZLnOOZRWRW4kB5IHOxgiGklqiKCi+vHyjzjTP1P/DOShMEU1Ozn0VddC
vRyqeRCgjPtc65PlmmHTIgLXk0PcFuU6x7Zg41RWufxc66fJ924dNUPF8lLIZYdAlGFPyS1KV22e
aOn8cvsfTmL6/tRn79q3qlztxrKlpu/WwLd1ZS6NwtBgOYZvl59wrvcnK7XpWxrGEz2Vjzz5QR0f
xiNA7OeG/pT0V5sZqkiSXw/ZkCtba7BiRAp19AnfEu7G7mTmMhi9vlaL7NCHWQFjDlsxvcnwjIC4
dKX/z02wydxNPcdIu0pLD1ZRb7Ucao0pflBsWVC8fbz8Ac584mkeX+1xd1TSKjm0tv+WItfQxpZM
vvJK3M/pxDP1KKKT/pJuFxWVLCEiH4TSUMSI97ldzVWrWYSy+ylq+8vnfsXkwKXVhPP4fZFSv+0P
ZeltvNi66ZXkyqc+M0qdySxuqHCwnXXpoRnUwsJ8bIAp5QGCXdkEzvSSPZkFQYX1mBWP4UGp8KiK
c2dcao0xLpxeDR7zRol3npV9xjaKTzKNGAjAzJTMywCYpIe8V0l3ggijz005Z7IitWmLKb/uZ7jo
ontskhyxoACnv/yZz8yH3+zed+tR62aj3Y81a3VUvXE338D0fHFR4XpteuV2cO5TTz5F2UZ6AObJ
gu11eJNWkT3PMutafO651ienij7DMTqM+QEJ6pcFvEBnGVexe2UYnZvLkxWpCb0y0b2GrbKPoNRQ
WtGDV0/Wr5d7/9zLT1Yj3y8DLKq75JCnN+lA2TcN0LFdbvvcDJgcJUJsn6heFvEhD6FZBigdImcV
QFsjN/LomO6Vx5z5CdOAvmZoIo6NWnTIygCPkjLvZ5isry7/hjOj054sQnDXzYZyQXTIcZnEW7Hc
J0lPlp7y5GvjlavZmU88Detzxq6vm1ELD01SbAE91priIjYdrpggnuufyfRVkIpCjO7CQxo6J5a+
HbbJghSo7DN+2yw+05g+z/HsTAxNePAT9NmA/LMsV0Oq2Ga2GHGw+NwyNIVZLBFBMOvr8KCJxJsn
WmgvZKSm68sf+lwvTeZZDf9bdqkfHvDS3aZNLJdq7JifbHwyy4aq64sqtf2DJdpjYTUbUY3X/LTP
vPgUXoE+XQszMfwDRERvnpX4fBZDec1v+MzYnEbAxQ4apNYZUK8aybpXtE0P+Vc6wcOnen0KqjhN
0qAzj/0DErcnUclbjBa/XW763JtP9ndh+gUXloSmqdSD5W4do93pifLzcvMf+rAy6qf5jdIeRVv5
6HpbbXiJTy7/cGqs6rUYnhScECw82tBQzgf+9vITz/2g0wB4t1EWRl8WIleUPbznRZdWWwNDN3/I
rpzqzo0j48/N66jt+9al+bwnggUSAw5winoNAjnX+mSTLCN0LjYOoAcryNSHbOjkRsjw2pn6XOuT
yasobZOHuqfscc+8gwV5EI27vNzrZzax32nw73qd+AYqQj1sAcXSoMO6lYcGI3q04JLhXNJVC78R
Xy4/6syvmMIretNRjSsC/4DGRxxrBCU7T4dUeLn1MzvZNGluUJxOG3LLP4RwFGda1n8zMfCLynah
NfaVrLwzQ3QaM0d4T+2mBr9AszNowL3umg+1o5JLCUmk/Nx+Ng2bI/uPdIemU/YncWK3QIUZ4hFl
1s6Vjjr3GU4/7t0X15QWajxsrz0OH3gOEEY00xr/8fJXONdDp4e+b7xvNb+vGmUfR6j1mMRV4N85
pCFcbv7MaDUnkzgQuZUWBR+5yvNmpqLdmXlK8g3+Fn594MqOiwTk8qPO/ZLJjDaNykbFglQgchp5
xBopIPJjVFbwsszPHU7NybS2ReNldV0pewQs1YyKZz/DX3nxufef7MkBrgahAgViP1KqNMZ6l8Ry
jTL6c4e6aaKc8Grs8drI24+eveptcYQreTtGw+dW62nem9oNMCoyNk6TAGTDsf9IPZnPL/fMmZVi
Gu+m6/hKQOtT9gMaegUGM4Gk1NvL+gbrwitr3ZnRY0wmWWNS87D8TuxR9W8pHaytYFwNsv5k90ym
WRU4Rt36BpvZ2CCUgLayUQy4e5c76NTKBwDINNyNfLW0BJTw9iV+ogu0SHJWWsG11j/M2Tld5qcz
K2FU6kL6By42q0rAzG7jZXJidmNKhzNHK75oLnSoArOd9sU1mp2Hwkw4R939MsSvtliF7WeBhckU
NLyiBNXJvL0rhuc6EHeGYV/JOzs3BCYTEPFdKHrVEvsoyOsdDLt6oWFKtqkz6KuXP9SZkTyNVEtK
Ksh+zBzXrE7lclgYhaDKZmeJ9oDJgmWtItHKK6PizO+ZBqwVZlAhhTLEHsLcVumU7RhVB7ePr9wh
zjV/WvLf7Rx+aYhoPBngjE6yqoJk7uJjqSryj8tddbqUfzCm9VMXvmu+cOCaNKe3z2y4IZjeoIlk
q50NneWtnJjRDaAYzVP8D9Gx4RJ4+bEfhgkw2H/HOrx7Lnz+ys2sCl8f6KtpeS+Hb6INF8LoVgop
iQXU+sAKViFk8Z6jdIqlDi6Scb86mZHI4aAGL4Z9wMftxhfNaqzvK/fQNJiQmtciOc7M9mlkW9UX
Eh8dW+y1Ul0LN3noOIlf2UTPDdDJOhXaOPeGUPj29jg8Gp6PSFqpDrj2PEcnOPJyH58bOZNDAWJj
ewzFiAVEa2Kf495mtbqPu/HKJPuwumlb+mS5Ei0YSeJVLp5F8p4Y0ht8iY5kMR4w80OpZBgnq8of
l3/KuW8xWY7c3MlVTWm8vYiE2AY45n3DIqi/grWd+xqTFcmGhNqkZcAUQ2eFFpiLXLwPU+Ob6Psr
G9OZR0yzyboRZm+s2O4ekTU+U8FNGabWys/sXWcJ5XMr0TSYDPKM18TB6O4hKy39ohwWia/iq+MK
88qQOvMdpuFkfh7W8L4Lb9+q8A4jiZa07q37yx/53NV6GkuG332uxWotkCmo33ADyvaBIv6IS1wN
1MITC9+Oyw1kjOyQYM+3q33SjC4/+sxY1k5T6N1qlIDR9E6hin2rt0+afmd1D10RYmKb3WEkvSzR
/l9+0LkOnEz8SFfx3AtZbofaq+a9COR8MECOL7d+ZsZP48DQCumlTdTGvs2wXetcVd/pI0YZVX41
FOz3tvbBhvE7N+FdV5G1YKcO5IV9nUVzw8EGA5MYvTvE6to/eeg6MZoMTIdPa3XoPRjGD6Ue5sJo
50V6NMtgJkdvzjETOxR1F/YrreTDpuUiMb4o3VEaZHJn3ystvNLhv4fmR+87mdzwg5qgcywO5Pkj
TtJtfnt6zdZOlg2mgXmXbAgoAvd4Hobq3sGqDVyN64Z/i9fB7PR+3rXhrX+81U5jwoi4C4cBc7E9
atwtr4IH3sIcvySsyKb5HGsVJuQHzce6IUVsqVRXeuD3gvxBD0yjw5qgl/GQ8sXiCA/nASL7WsOc
Lub3Jf0Kp2OsiZJV2UDoDZeeb+AjGEN9xDAuP4RlfxtmeE6wK/FHD++pWEMGcgWs+zDWjGPAND6s
8PtOU0bN23fJA44Xc03KWcPMyxGXJFhosOdHhIdm2vp0MrCMVSnr2eBduY2cmY2/gx/ejWXMujKM
r08H+syA/Gx48SxwkN5dno3nhp46WVXcWMNGORq9vV295sNrAHtPi19FtbaNVW0V+7K4z1qBGuqt
xmc/iBfFwNkfl7sefrZ7BZsxTnvkR59/suQoWukjBDBPR3nKC1gO8gKeN+JRfoL7nnOYwE58m6a4
CUs89cZ6zqiQ1jcvRlOcrAex57bBt9fib71jzUbxqy9XIR4zY+uuT8eJ0yAiQDg5SYfzw/WBe+7r
TM4v4WBUvVL7zl5x8o1XYPCN48S1nJdzjZ8m6btPX7kRQg1o3XthhUeCrFY6Up7L3/3MKjxNJutJ
cMaJIrD3qOU6RMkOYqrqYCP/u9z+uVefrGiFFmhY/0f2Pq6+wos4xnl7/5mW/5Ixlla5UJ0IXzHM
LtuZh9edamZ3l9v+eIv9S3pYin0IbtWFvTfqde862LU683I4lOKlNFpwbWX1uedM7ku90NJM1eh9
q/Ze8DRpFrbr3CZJcoC3LlDD2jsFacWVOf7xt/hL9FeSxsGAzQBObIi3mUBOvUQ60145Yp9rfbKA
NCdHDcO3ONCZSZFg50Z2GREMsimuDKUPh6qjT8Fh1W6YtXWkH71O3wR++BgTkIBq4DO9Q/OTb1EM
OfkihZsiPyZGIADy2Nl9do1g/GHv0PrprP1uCltGYqs1FtF3+EZrmFuqqOLKFI+9ywPpXPOTzseu
sm3xkA/u/KbUULPn9hLfl0/xmXj501PfvbzSiAyDgMS/y4yTeqEb7YRzZmdpn6rO8oDJ6ulAjE9Y
Psuj0CJsavydW0IcV/vSWiOBW1zuow+vNTxE//OvwLxkLFnqymPV5K9Jw4kvxgfVJxU693BLufyQ
02j5ywbGQyaXP18nQiCqC/cIs2DnxRINlzGsfN/YEXy96gPtyh3t3AefrKtZLUkhwsLyGOqO+mQi
8wn7+Bq/8sxMm+LCDXZLlpL2xVG1k6oj7Ed+bzssPmISBK6N2N8o6gc9NaUDYciDUCJNiyPeSSYh
STL1blXMA7DuUJeyObTm8JKl3y2s4JCOY07rzPr+zY7gbCP4ivtgpabNLa75vf1oKGvN3BkF8dD2
I8jKykQhX2ZYWT85hKBGZGTUq84OXpVMYn71aDv3nX4FHfowhA3m9BTmxiPNLpoeo/SuDO7Vlmxj
PVmWo7ImF21cCGntzMZb+D5efH6eebMiw2b38mg796Emq4rRYQ/tepVz9PMUHT6xxxyLg+rGkmlw
ZdacGWhTEBwhVxuIoXePrt1vM7975WT2ePntzzV9+vt3y4rRBbiQgFodG9sL1lbleesG1e+V73Ku
byZrSj4YeomjrX4sHf1gi4SEj+Ernq3Lz738ZDVBO+/puJrkR9sJiH1AreY9Y3Zerj/X/GQdcbsk
KWWpOccu1ZZR2Nzpmvhkx0yWDmGGWakmg3MsXd1dpn7Qfw0ixcIPZYx/fertp5i2jQWyMIidOPo1
ObDbNoz64Zeq4Wx2BQU783GnOLbqYMVYKiI71ngII0g+BUzDF+ZiiMXD5d9w7hGT80CXhzCndeLd
ZOCsIjJj2q7bx61+5Tp3ZjeaYtltZySYuZXekSCDbxzLXj1X2cVdsbPJrLj8C87MrykoTLR5mg1j
7h0bFalprqnFzFQxt73c+rn+mcxeTMfMAA27d2xVuUHyvwlN8aCYzuc2OH0yfSFH6NiskZ2RFRWe
r2agdt7MDDX5cPn1z/X/ZP4atdekflw4x6iyxI1VoAUmdNKbW3YY3nXFWF2ZyOe6aTqRTa3FGjzy
jmZVPEd4MKthfOO0yWeIBo6uTyazllVWHCTSA4zSlJcsrLU/stSIrxSIz4ygKRKc6oLztsH+gtXw
rtTzlwJHncv9f6ZfpvivMcjUxNrKPUo5+Hu3H9Akp1H7rKF2X15+xLm3n8zgGBdHiLuGe4xcdfCW
WBMIdQsyL64RL889YLL9WiokZnxlLfRqOCDgFwsk09qbz739qePe7Y4ysYZCNyP3+L85u5LmuHFm
+YsYQYIrruxFO1uybFmeC2Ps8XDDwhVcfv1L+l00+IRmBE8K9QEggKoCUMjKTMeL6CJwRYh0F9Ip
JH8yXB/aFq6HMmgQBVxq5oOVWYA4JVd0I09mmhXNc72qrqAEZDuXLoJ8wORCI7CQ7R5leJy29LTx
4oz5PNrKuUBVKAJJ53IG+qnYCMomo9Sc1VVOjVftAqR0YzvGDFVLh9oNCbjtJnHYt6yaw4JejoTK
SYNLVrH+blgkWNSCbitxYRiAnrYts8GrWh+tu6n6EnACLlLIVCBRuRFuDFFTT8/avleOrESVIIiZ
n10ZJVLmj/YcgfAG9BG7ZkhPsyo8t1KZNTgWiq4NzunSg2dW4vF3YwVMc6R5bVQN0+Ryn106aBA8
+N1IINkogMlTXrDveKInU+1sppSDO/jCQvehBM0xeIkiFAsM/+6botX1Pviv01SRQ72AXTIRQlJQ
iALU6t1WJoes5v7J1czWPDilaW5ZUcguzXxXQycU6iPgTfBPjgdGzLIcj7g8BXyK8cf2EzncKWEn
E/6Z5sfegoDrZEFgk9+GULrOiuKOd1vVnWvo/uzLtF3bKZ0uAGc1u1SufUjBVFnZl6Fice2nB8WW
0/XpNVmIFgasoAYFSo9eJDRgZHgPYBfq+Tf2VFPjWgBwIsL5Wn12CXuUXboQnAItxsKXDQ/9PPo6
lP7XNPjCedeH87LuSd+GpXNibwrK4/WJMTW+5ks/2F0FDh27RVXhZQJzPGQwvRkK846zy/Edqu3X
HYOWletG6QWEeumRgHfpFoyYdGM//dx0wM/w32+HwIczQ/kDsthh1B2ioBaHVtG/aL60h6FuwfUd
QRTw+jyt8/G/ZurQde0/zBPIPmzSpDYON3i7OwTQQz3N4zjcSEbG28iCsmEG5tpb1F+FG6Mzrcz6
+4cex9pR3hRCvzeYm/ExrRbvG+188fv6eEytawGBRhKSqj6vcFmhM2QQ+6922W18+ef+4OgFz+BX
9UPRIcFgj33wABmc+QF6kDzJRjyiXP/8P4eDz9ZDc2gwskLHcEyrSw3lClQ2futZ84+VjmcErSH4
3oJwRC7yXDZ3IAI9NcPOadNcfelGJyjrIb34iCj1MeIpD062B2Kj0/WBrU79ybj0QmgbokoDWJmq
C3DZ0H2F6sPDQJCVleDvOFohUmbl3AVgs4K+kYD83vVePz8EgH/0v7ZG5yaFRiApL/1gFcfaa86i
Gt+zHGQ5SKduuJDB5PTyaAvowdFzh+oyAxwSQxsAhOa9P20Ynal1LRhA/bsrXWlBmbGL+I/Fl+CD
8JE6GzcWxtT+auwf3LFNU1KlnlNeeA+hzKG6dWm78UZqanr9/UPTFSQsGnsCx1IWQXQw936DC+z7
9YU1Na25OQfUOBudbrl4rIFOSEHA3M23cpWfI2ZC7HP//fB8sSbP4V0Jb3jDycFaymegD2+n9Lmv
6qd5th/Y8GszLWsai+byBPAcMrppmix2wSCfRbxYNtCt2jdTmmdP4aRq7IHTxbEX4EgglnTiYZ1t
WKfBrfXa6GJZBLjnyvKCXdZ/pg5qExaoyyL/rs5O2L4KxoKzaps07md/3AiShv1Rr5iOMtKBryko
LjNKa2xixWNVojrirg6gADK7G45hyJY7obbJ1wurmizy8I4NzYxH4g/ji496yJ9g7uMQHfQBGR6T
NA9u1h2mdfGUX1g3uxZNr11x7AH0j91sJVPWPE2QrGF1sOtA7uiF2iE4ntnMM3IBBlTG4MxVhyaC
uNH1DzcEXL242WnLCiTA9nQB//F7BkT6Svx601B6cqctOoo1Mn2yleglzmCLB/7SytBHF3Un4s7u
wUGQPyzg7t9wmnV/+KwLLbzkNYx1cRwH1YX5cFcr6OAtbTGc5pIvZzxjlIeWpBOKlaS9K8nkhFrI
oZYPkvrOhoCjyB+gifLukAYktTtDcajHGA/UjHat+gtoCnto70hUHY7d1+uLbpotLcRQFkCaO2z6
ixycDvQX0DygWTCcR1U6N3xUzbn0BdTxSiiSX+/REDJX3rKPO0sLgSc++2F3ySNZ3BZZNz06oBbf
uBObWl/H+WHfyjMFsm276UCxlQH7PDVR8AOskdCI2PX1OjwgA//mLGlvJX4dQX1ysR5bVr7taluv
sA4Q4NO+le3Fw5kEhI4h2HiOLgCM7sbHG7xPL6+mUGsGQXgXJQRyyT4g1kBDQysuO+77/rXbD3Pv
lkGwgEC8gWbVbB9QMGsfGx+qktdbN+wcem11WY3gXOdOlFDrW7GgOpydpPNqqS8jtGivd2GIgDpR
RQAu2TFroAy8lMNwWNJnWvfA2udDLLbK0gz+ppduF6AZU0susAQ2R/kqeQHzPgS4AdboJb1TYe3G
Ewozro/H5Axa5PAEFHxq17USC5StElpEUmwRtZma1uKGcOmEMlliJWCJv5/C+Qvk20+7vlov4y6G
NJskkt7JmvyRuPeDa35jgQ0OoNdwWxEBmWq7WAmkIk92UJyl4r9rR573fflquh8cwC4DlcvcxqRY
vgueJSgc9hxlStdbNziAv1rth9YZcYugrXwr6YrliZTydlnsYwlNEW/MfhTDLuh/6OjV3P5AAy9E
XWbi1ASat21/niBuTPDIBz2YYOOsYTAfnSJPKVpkUISzEmmN3yxQJGRVtrEbm5rW9n+SoZAJIs5W
0kQS12CIl3Dx4/oKmMyH/HcFgqFDNW+Er+5mfsiGr07/1tlsY0pMy6s5q3IG6qtoPTdSdoYcMqSJ
IZvTn5H4rLud25dew60i8MxCPddKSO+9qDY4RmG/dfAyzI4ObfNpM3MFFYZEQpgIUIXpWSDkeHZ4
d332DROkg9vYNFts7LCw4PX7sgzLPUujO9SmPPfdeJOpsN/wM4MBrZSrH/0MZYhZBaJoK0Fh5gGb
znG1/+tDME3R2uUHFw7Stq1ISWkyKUgfgNDMPnXM+dH4TbEvBOkYt4q7DXjdR1iRnG4D3zoGg7Nh
oKZ50ay/q1q3sFCPn/Qh9BKFdRCUbGQbTEur2T6BuE0HTaz/D/mz+IfhlI7NHcrpC/DW1+fe9Pna
jjVWYza0qbKSuQTV2LobeiD427AZU9pBB7N5Veb3agwpdpbpJZ0cUOWj4Ks/DVzd+v70koVDMvsD
CvXGjfyYYc7+B9mWAUcgedlcXNF9lUK9g1PrmxdCYgMUH0eay9P1eTMcinTgWQ7v6kN/aS/QYncO
pZvPx2kA5XbGwYPV9xuh1XAu0iutu7bvaD3x9pKHwQMl7HfnuAevt+/51N1EffFlHPuNAZm60vzb
x37vOBCxv4zCSgpFjkEBZerafcwgHk6DPCm9dmMvMs2d5u9+MYJvrgjrS1V5z5lgLxRFDAJU+RBM
HDf6MNmBtt/JKk2nisz1hfoZRPwi/s0JoIaXsRH62zjeQFByK7lmcCG9HJvZxIUQMrCtQLwNL32V
QfgBYt+QXr1uaob29XflRoGrGPR27QXyU7+WGS9tDlv2+osWY2oZTsgnN/XFy0bx3s5Jy6R7GEff
u0cZ5fIYBAFiwvWBmExMizUpHglnG7ykF1cW/Basp/YRqzQ8lS6fIJUc9Ge/hzoNX9p9WAtHx8JB
rMrKFpBLXzoOpYxTYbWQqmNuCAWW60MyrI2OhSuiGZIDrYXd3c++Fz7LDrQbt44OpsZX2/6wLxZh
2YzRKhbm+NK/L0PfeaxRB/R8/dP/oN0+SQnpKLiw9C13WVJ4O/0+iRdakdsZiblwgnB68BNPM43z
ChxvZvl4cIZ4OZdHwovT4L360Cfx1N/reQ9UEFBKcqACeMdy62sw53FoW/YhyIP7zeuhaSK02AR5
Cx85gCy7FGsFWAZAzpfFgQDU9YkwhIo/lecfphlyIamV0kVdwOUfMzDrtFZ1A9Wdt9kNn/y2/Ha9
G0PU00F1IJtgHLpU3aUjBZT5oJGzjK/QQXjoguKv612Y5kk7i4yiL23wq3UX327+iJVAztcVP/c1
rkWKviWj15S8u9jZ8Cu1ybPD2M7v1gLDACHfBsDt7uLxqIC40QxdINRzHa9/uGF9dSCd7CDvm1sR
iNVAIBaDZhmMzsW4sBNJeQQSctkfQJfsfb/em2ENdGydrB02t+vrRB1Zdcy9AvrBKaRmrre+Wvwn
PqvXVTuORSBx1cwX4IW/tl71MjTlYQiGf643b7BRvbDaymnrjz12YylK8Ebzh9Xhp6h7cvKRbizH
56WcoaPXUPtNkweOKvILSy+UsgPixilPfxX8Dqrbx6VyDlYRgOfgvejdA/Shjj3KH4LNS7ZpjOvC
fXD3nhMKrRoA+0pveIaI+akugmcC/dmgq/bdyXTOiqmBWmg5WTRpyHwe2+lLOfIbSGbe9wz1AdHe
dJOOx+uLZSiGGrUbeQFbm3tUchSU7cyL/nlF+jBRkDIvu74V/WUBHYHj1i+egqSMszOB/+fO8KF5
kSkCmU5LXqB/yA5ZUdNY8XTrWmZwFB0s53o+DpnBIlY1nOchEG90ce9wU37Z5Sg6Tk5i5iunxNZs
j8HvWoD5DTo+07GD9PyNDDezu4Zgotcd+3Tyg3S2xIWnrn07jll+gPh2tu9VQEfKCSeALm8PUWdQ
OOKM7xQHxbm4uT5Dpk/X3KxkID+Eeml5qcIA2rJWtEqeQQxnX+va8Z53KIYbVV5ebE9G55Yq8HDX
amOnNtmOto1ClC/KhewL7HTNxepriFSop8heNqKDaWa0jbT2QSseEbsAAJjdTYX3A4rgW4UBf4Lo
JxuErW2lqOliLeqti0s/BwcOrucCmlWed7Si4ujnJVRcp+PC3BOVbz0P4gC1AxySZs478r6n62vz
59X6f7/B1mFwpHIAPgwVXrM7Ab5d6CRDYe4ZvOx//lGQKl5ZDdziuZdPczYmeF+4BbtQrCwUm6f0
sPBfw7IcCKixwQjhVEM8hK9Z/yr6/EyaMHaL36xSMdS7VjncvvyxeO/j+KNNXyb+oxCvUVgd0TR6
np33Bddz9GaBgjx3ltPUB9C0cw8UoO65+joT6Isu7blt0y9u1RyQnLhfUnYEgUC5Kok1536q4qyr
LxjETHvIld+n1r+TuszksXeHA6SxjsoD6itv70BkMcx3s1U/ZVUIRbjpBkCIbyjSXz+6zbYwup/T
BYQ2Xe9XHyIn5QW3bA8G5OUtCIdG5EQ70GLMIIn43tuQx5Z/WxDpxhdj8RfWQxUOtL7OL6gBxxIq
5m62lRT83FNsHTUYQubPglZdcZFNbcWQpOvjFMDhwwBxlI0Tz+enN1uHDnZujXo6185RCjSBwgkg
jHICXWTkguInBAvGFjjCNJT19w+TOgR9GEDsJrtUM2Q4epe1sR9Od21Yb4lymHrQIqLdOV6owCl/
UR5soVLFazRlOVyQvl13vM8DC4TQ/zsEoGZJKXwMoaAuu82KpjwyWu9i+oXVaVGxkfkAGdMxTRSF
OS1+VR2Vn2fHquq23j8+P5rZVIuMIbfkDF0CnGfkdDNURTL61iOrxqcwIKfrc2TqQouPVtYtTJaS
JkFq30LG+tYJ1T34+k616r5c78KwzjowUKHYGDoyRZRAtLE9ufkDYo5za0FqfsMlTB1o/u95Ba9A
1RomgYcQ2I0vpJpfxSg39idT86snfvCEGgLFTUqyMKn4KOMGpL/rexdiWbiRNPk8DwTJxf92AKwL
9eRkpYml5v6QcUjDiuVWOSEYGIZ70Xk/M1D/bXRmcIpoHeXH0XgCIMmuChIvnKK/hqKrwPcIO6Mb
i2HIcdu6Xoqsbace89JL+oaegUP5G2qeD9A//pcv8k7gaQlQ5/TJm9vTUNF/r5uYwYoj3dPzrrRG
SBQmeP//VhTWXdhbBzyT3Xa1t3E4pJifTzZxHTFI8IxaggODJARk6pYb/N2XS1wv812TiXNnLdB3
CqPv0dhu0SOaxqQ5/wB9dfhINSbQWPll0/kmCmQez1H7UjTulvubbFtz/2WpUltG65ljjB7aCXD3
IHi18WpzfV0MzevgwYaWwlOZMyb+bNNLOJeQOy8EJFNBetOHzul6LyaT0+GCcxNFSHB7faLcCorn
y7me05u0l3e5HB54Oj5UU/3a56iqDMfX630a3EiHDqJe02ZL4/aJC6Xt2HWX33S291mzDuBrqrRH
9QHpIYYKCjLoj6K6wX/hETBpkTrv+34tDDSlchW0H/tk5P3tMlhfhnTYiPeGE4qO3vOtJqsnAYXY
WcrDSiaD4HZTRuQMYeBnYPu+Xh+BybY0n8/dyJtayvokE+IccPoOUo2XoJDH680bgrIO1ys61U9p
SLtEVSNIINk/JGBnWs23ec1uCcFFgvKNCTONRPN06rjDUmVhl/Su922Q7Z3N8kOo+EY20RC5Qs3H
IXre1lymXcKFM529qlo3sZkeRpZCBzYffmNLSB+mIPQh7yyrjXhpGJSOIWhYpqBbvvSJWNi9v0CF
Mwugbt0V7Mf1BTJ0oCNoZxtK3Yw4dYIX/zuL0gF1bQT84wvbNwIdxAd5tbnFvbRO6pSIHwTc6UnB
WpB++YXY8HRDFNFRjuBSCACujrpkrQiKQ98tYqeaw42t2LDwutDLAvj8qAq/S9oQl1ynPWbNcmgD
f4GysXikc8UOauhODfgWri+JaTjaScmJVFXysJKJk6c0nuqpjKO+2mL/MA1n3Sg/nFw8v1sQdkuZ
NPNtijTyPDCI0he4lN66zlPkypXe9vpADLYVrL9/6Ap0aX3rO4VMCkmO9fB3iNWZwQ1/vXXTNK2/
f2h9oJz7IHOWSSWyLE6tSmJVpmwjshsClw5PpD4B83g5iSTvXf8fr2PDPyQa5ycOzt9fTihQ6uVa
9XvXLNPWtdc0IKIPaMgHtRCxniIIqooy2denTCh3l8plaOugodpdoqrwxjYBX14ZxlIKMjwFI3hh
3/ctiRaCl6izZ7dxRdJ3+QOcIgFt8y54pa2LBeM5tFN+4IukxXX338FTAkIDhd1/3/XlOg6STJnL
LNB3JaquFrkqkIt/HWg3b+xNhqXVsZDOMqSoghxl4jMl36w6DZCW4mQDlWCwVV3OxuVNR3Mn4wn0
Ds+FZ5/nqXnKUJ4cteQmT/04ivqNaG7qSoseS8PCGtUkA6LHX2ALeyvpM6JVnC4vEejTRUn2HXl1
YOQCBg+LVegHYWnqunMR5rGYt6gxTcuhhY5J2FACGIshAdFJEwvPPoANZmu/MEQ9XztRlUGYjUSk
OHdaVfirDNj0PLdOgsvp1+u2aupAixNRBhIVYsMVChQex8RqjoNjPQWLf7evfc2Lgx7CBXhcFEnX
FjS2xk7FfWA7dyK3ww081Woun1wDdXhhypVLunZpkylP3ZiWQxTbPcqjYkCFrFMbtfU+ECYgqP8N
qrOL6ocxG+vEb+W/vt/9mDhoaHdNlE6iJ4d8jsJy6RKflOe5675lTX1bpOWGrxmsVIcXRtznA7j3
0bwqv1LV3vj+PqyUrRPn+UwueBivEKBLKzyoSb1nVgRJiZHHYV3d7psezY7ysleNIEWTzK39WATV
lxFhqXWirYo904XV047ky5AtueVmDbabrIurlQ1JpuPb2MmDyBzQmhFQG0/Nbz/MDoKUW68hhnXR
4YfA5/UgMrLqpPCybI6rADoYBzbj9rFv4nRMBw+pVY7gEkCqzE6ElK9Aib/W1rjh34bv15nzXVfx
JZ9Zm3g+PQ1B9cCk+GfXkv+hn/hwJgstyMhD6rdBpiKPHrsOgDInjfInKDxsObRhB9KhmEs3NWnR
8CbhYZMdbWtyDxX15bFy6+JdebiIZSUd70sob2yxGBiu4joqsy1VZHurTBzhk0O/27k7Vihd7hsb
VPA5GZ03KVtisdPsu6HcYpI1hHkdpTmQUM41dO+S1Kd3Zc/OPndu26l7u75UBivQWQDB+afc3Kqb
BCzRU33Xq2IWPUoo2qLe0kExdaEFABJAU33ll0wyGfBXm+TjHYEe277zv7v2+sHWykiMaRstTVKW
mUNPTTRBv3KQOM5uXF8Mm5Sut2NL6dRd5TYJQfkkm/iN09kpCmQiBEle/Ni3DNpmDskdPkQVaRK7
sKzvwyS9BNjSrXSraQW0CBmEACSBVrxL3DmVsZ11p8AqtwSbDAaqwyDHCDW//eA0iSrlvT2RL0Q0
Nyy0NhIuhm/XQZCLsuaF9HOTsLmkx9DGgd9l3Rarq6l17ZJtB/6QN2JqkqD0u5hk/l1oyY3LhGli
tEMy2MigXazSBvfenEAhCQxr0cqxM6fEvtllNjoRIGHMs0FW2SR5g1KQmymLBL0PedRv5c1NY9C8
KwBMq4KQW5UgI5DUAX9gEZvj1gJh/L4R6Ka5OBLpNLjvbC9PhaKP1tDt8ykdmldNAeiSB9okFi7P
96GXOrEVlvPrrg/XoXjtOEyAZmfIargTtIP6Pj+UMtwwHYNZ6ki8dMjBElAhqUGFrCB7QPNDYW2G
TMOi6kC83J/6FkCfNsEzz/yDiQ67MiTF3F/9uIiv16eHfn6013F4gtau09VrQGPZIxDZ4mD30V9W
032DhMLD0EzHIJUvzN65j+nEd11WTW6HUsCkStuzE2R/yVz9vD4U02JoN7lM5pHqAgS4peqOEZVn
4BX3HfF0jF2WgdRN+m2dNE2B2ovQJQcfvKcJn5adDqYD7ZowArHEVNcAwlj3HZtu2nbZuJkYzmA6
yM7NuaipjTmfFmQPHWesTyMP2Q1of6IjIWQ4lBB+isNmaDfmy7AX69UKni/zvGLwiwyM9DHeQ196
SITFmSyPTb+vWMXW0X2srYpptHB6pRM7gyohg/hj8TrakKRgyokdR9xF1vh+3bgMvqhj/ZDr84o8
5cjytuE/KJMoYxAHQnwlsDemzGC9OspvlFk62ygbSXK3Hs95KH/nJXLV17/e1Pg6qg+HL9TVWQ2p
Bpl0DmD6QpHmLLtaHK+3bpqbtdcPrS82Z8PYIQPuptMJl6HbWpQ/O6b25RL/hwwP5xZaTYolXBXd
I07uwSEcvS0RSNPHaye6DDJ1IypVJc4t/rHz2GPtyxdLbAHmTZ6gHaqXXPqlF63Nd/I8BOyvsrAv
LIqcw1BWOydI25ubsW/SoaplQrriKGj/yKctgdJPDSegOorPlXZojQUCn+y7ChhC6zlK5Xi+bjem
xtd49cFuunZMKXdtkUhHtKewXlA4o1BKsq917cgIASVo3FbIu02R+BeHgFvR7OJ6w6xoJ0bul4pN
01wnIV2cs526wClG9Va27VOLROuasxbWGNB+Wh8WBiumLFtTnvVj4bbfrk/MOgH/k81D+5q7zk01
uiUKvRIZtEjw5Akl4jyjoJdJ58tU75N5BoHGf1cXkNyoiwLsOrYSv9pe3ghg4CPX24iXplnS/LbL
W7B7UWQKS3eO1fRX5b+12VZS+FOvxRRpXpsXagksH9F+6MI3paYHFOR/q0fntt63KaMLzWmrAkbk
CLWmpfobu2ZfqdffB3ys4sJVdzwYbnyxRRthWHEdjJbWYybqomBJMwAETMLblnRlTIvyFygwHt2h
3LPNgFRRc+ioJxWBSqFIagViirgsVIm33SHdun2bxqG5NJ1CUBW2IUsiGQns9sNPKyovAJv+po2b
9KPayHcbbEvHpuHljY7wG5YI1t1YXno3Dvkjzd2NuGcahubgbb6Imdjri7Fdn/pMPouyP6MI5QeE
dO9pRo7X/dxgxDomrYXiYZ9BVQfZva68U2k+AArU5neeXb2m9b6DKxZd8/NS2sPUjKnELaVYHoux
blEDWfa/rw/i86wxmtf8XCIbzZEalkkLHWufqObYYSEmVt61DX9V7nIzTcFtI90z7dWemnv0qbm/
M1sO7hJZnTAR3Wae8was9W1oT19qZz7VNN8Ym8nMtBAwoMQws6oiT8Zw/t755Q2ueK89EK/Xp87Q
vI5DG0QAlfVgqBMK7u9xcX8EHn/pHGvjVmFqXnP2olel57QIwDNL30Fc+A0KhS81cTdiial5zde7
ioShP7M6idjwNi7k78zlB9f2Nh5hDWcPHW7mqsjtZSvrZKjzL6W1PKiu2YLmmtpeh/ThXOPW1Vjx
mteJSDP6k0yu9W30y+73vmXVtm9fLbzowghpHrGCgCLppNPZL6cA9XFV2fHn690YBqETYi0lG70x
tdnKwPRXZvGfgqcb8c/UtDY/s0camg4TS8YAdGquV1Q3kQdE7r4P1+anCHsnVV2YJZUk8o6DG/gM
paOta7ohdutAkyC0FJRhJE/aoXVuKrC93zR8Km+q0LOO9uIDERu4/HR9KH8u/58c1QIt+FlSQFMb
SWGoaobVM15b08eCzeLkZl50HAZATZDshta1GNsz4E38SAI+POZy3qWBENBQC+6RP2SeZYsVbybt
WFDlH6ZxH20TWteGR+siayF/iDOcZTVxPTEUr7hn4aMOlDgQvd2SOjYYnE4TqCCOIm1ojSQjAPJx
WU9WPK+lC9dXybDP6lBDVgqIGoWVSOYh+JbO4dkHGank4phSvGTu6kPHzEmpoHZUwGVIRN7kCB1d
HHYmiEUCR7B1YTKZthbQw9IZB5n5IH52mvdcOE/KXhKaFocpmL7kTb2xbxgWQ6fyU3bqO3M/82QK
qyqucNuJh+3FWGPIZx6jbd1DHvLaroVIlp7dq7zIwEwf3jPwCl1fCNPXa3v2PIdBn3LcKtOFqZva
nu0bLyqGfbFLxzXNaS0I6N3LxLNbF3kz/jPzt96RDTOjg5qWhREU7OdVMltLCDWBIc7y/m9wUL3s
mhkd1hR4btszjkxHCD6auHMlO/A03ELbGZxMZ3gDr5vlTjnS+HUDxi/kg/5urfoONFc8FkTtecMK
qA5j6gDfICTPRBKqqveOyL8XC8TuBv6+b4pWo/pwMCjCapg95nBABovXLO0h4QvphOttmyZIi9TV
sATVSHqegOX1BLXt55kuzxQMjbE9b2G2TX1o8RraLGLmIeEJnek5p/Tol9FN2QZPhbPcXh+GyUo1
/w3Ccr3geTxhAX8ucknGmy4PlvmrBM1K+v16JwYn1mHanhqdwQbqKymG3vHjnEeOfBnDgG0lFQ0d
6CKUTIBnz5MBhJL7KDq2Pb9Xc1Fs7AVrPP4kxOk4GvCBAZ0zKZ7UPV66LQsbgGRiesp6EcUKJ4MD
yyx5oMyzNmzLMBwdQlNAgp6GsuRg8Ar8H2PuzfeZtagNgItpPOvT1AevoCQruGosnvR49RhI+q5q
dqdm6zjUZVL25UNdNLtomoD0Wb/hQ1+9vQRe6WGPY7bvrvTTMV1ocN5lVv8D2FV9YPWyA1Y7UvmN
TTx2VMz3NpbdsAg6CK9pSeAOokY+k1bj0aFleVRzt0Uha/A7HXgH9SC390tk6zpqP+cZuwQQAIob
5h6vz82n74yY+HVUHyZeIIrOQWjj3EwA/klhno762s3duYHqNXR/b6Yqe7TBL3G9O9NwtGiI2UHq
gyP30XL/jQ8ZCrC8Mgaz48YhxtS+FgltVbdWIAVelUNZnSD50N7zWriHFvqZv64PweAWOnIKMPmW
233Akrxk9y0R3wFggiq1+uG4yEfm4zeeb0l6mbrS7toj8GWTECNPrFm+Zwu/gyxKXHr8MXCmV68T
Bzyz3VwflcGKdZhUPnmqjVJuPeUWnSBUNIgWnBAok9+wM9NQ1gX7YGeMI20ANTWeQHfxBMjkzdjY
z6lqTzmzHlzfP+HCtAE4Mg1FM+m5bqlvp1igKkvfaUYfqei3HuwM9qWDmXhKCTI2EUsW3v4qy+ou
S9svJYawbxU081UKr7O+aNC8gBJ5vGQdjQH8m7dOa6ap0XdxzApepShL7JCsRVejZ8eY+LbZiIWm
6dFO4ZZd2uUYYHrapvnVRChGjNZ7SrVF02VoX8dKTWIoZrdCAtgL+ZnOQbyAiioWrff39fk3HKR0
sBSdSSPlgvYDol5r4T2SenprenK36vTt27SJ5tSNs0xFXhRVIgaKhzWbVcdo3FdKGVCdNw65RYm6
7QLHTegWHqyhHiDC0W6BBU3zv/7+wYsjMAS2vI3KP8knBJ+zHSgwWBQ776A629vglHkls6xKykiC
TV44aYzHsK3jkunrtc2nURGxnB4xCALLxxxqB3FQ4tIyBZt8GAb/0jHBfp43YzBhbSlK0eNAyPcu
8zduuKav13xXKTnWrJmrpK6cHPUpFT9Y4zLhsEGKjU3A1IXuvpQ4blgiiWb1zvTcYz841SxQX4bJ
2UJ9G7rQQWU1ePZn7o1YYbebTmSR0SkjY3fXgRzveN2JDYugI8vIAjKbzhG4UFeNpw6M1CFIEhgH
ucr1DlZP/eSgr6PLGJV5gxNYmajRX46hF8ynyRf+yzSCh80nbXcQDEfxfZ2toeqDy7lhmC0qHHBl
qdOnwIbMYMYPjWAP/sS+oKRhI/KZJm1drw/d1L4YumhSRdI49VdkIv5te2djBKam198/NL1W2CPv
3lZJPhQKJAw5AQFlt1WIaTIozalHUUgrULDZvqa/FWlPhUfvmT3sDNc6xAxizhQCNriZEE8+uGB9
jqEDs/Uwa7IkzadtJMRJDUHIxC+QoYZS8R0yYw9Dld4sEPgZwvZ43YhMS6A5NmQ3pWom3N5RNvKb
l+kAIuGy2Hfe0kFljVM1YRP6FQDMyOgt43tJN4tEDKurY8nm3GMzqb0KKNHu5BHvPnWzH6raerg2
zIuOHguHkPRNTSuA+xAjRgjg4WZo75x1HTrm+4Be06zHbuCjvMKiwj5Rnm+x25qmRvPYlHdhThSp
EuTo36JWvIZV+t6x8HmXydia184yL6MSlBwJCYruUKVNcex9cFTta13zWoCWRTCX2Ab+j7PraHYb
Z7Z/6KGKCYFbUsmiJV/b4zQb1ng8ZgQDmPnr39G3uoO5EKu4UpUWABG60WicPmeCOs3nZfWsb1Al
26X9zXxLC6N9WlUpbvwSOIFmvDEpho/JVPfLzo/XrNZGAmfuBoC6bcsHsLu/tcO09UpmWlXNUisU
MaByBBPTDtZ3FHy8YxX9w+qt4/N5f7t5oePGJhuJZgn+y3tbFTLIO/DesPQvVqS7Ui1CZz9ToCPt
4YTzO+7h5RI1qCQSEfz/tKX49bbFCp3UTLhkBkZmRnzrseQg1UJDsHluOXvT9GiH7VyvjQ89T7gy
L2aHCijZy+jHv6xO/d43/4+OX52FsvVLKEnNxb0X66mLVxa4s/XSIYOwr33NagfoUzXZasFqZ2Uf
Pdt1j4VTe4exgiLt8y5MK6CZLksUpZSluCOV4CEKEj+j/yD9nPfhvvY14yWV7zIAvYq7WmwP0Q5e
Bld/lyANKOM006066ilP4XrEiuSjvTaf23rAm+B8adrss/TLj8/HYEDHCB1FNk54QM1Uh5inF+Fa
quOo+M9RlSeQWaeBTVQk0/knT3wVQKrj8rxXw+7V4WRjLVYG2Th572LLPnhp4x4UeCMAXJvoxuI8
DOG/oa/QkWTTuDZO9ojlrJQicO8iABuOxEleWpCEPR+FqYtHrPTKRPgwluBSdbH+KCf6BL5pqAVZ
WXKe0pR+WpDaOT3vxzRbj/5f9VN7S6a8HLkWu8Rd057VEHZs8PEO7fBk3jgqTJ1o9k7ZAgkKr8Gb
gKO+ppb6neCBdaL+t+djMNiiDiXjiI+yNsNVB8T2w6HthiyENt7ej9csPS/FgJMNiz1bZL3E1mBd
+6FBej6ut2TLTYutGbvbOzRfyh4ISDu7CJ/9EAX5kFXspab21pFqmiTN5hOHpwlmprgnuZdieeXK
fwgi0s/P1+DtzKYQ2omdWnHZjlTJe5sMX31hgevNcfKo60oUPFTriOx2O51LOm3pdRv2lI4fo8uU
D7kL3D2ozJMXcB1nHwHRLg6OvykGYVgWncNMgZu5LMHxhTweeP+69Eb5cACtHQRpxw0zN41CM/Nx
LUjKAL+6I4SdDjn15Dtq++mBNZv1D4aF/w+WTIGhsgSm+h73vA55NchwySGB+HzdTQPQTNsH9QUQ
RvAfkHHKQkmXv8auqsDGN3x/3oHp8x//v3JQlVxKX8QrFkGMeUgYWARRgrLvXVroCCIL9T6FZH1+
TxPeh9kEalovjr+mcQZope1uxCOP1XzjvNCRRApoba/KJySE/fjY8uZgu+p9VaxFMEj/yNstWkzT
XGk2viy2mBxu5Xc3b2F7mdeEi5XOG0fF/1JHbw1Ds/EcSoFcUQCca8DhIBh5nBwVZvanin1KwY5A
mp/5OIPzwY9md7pYwx9r7oV9+q2pi4ucpzBv+/Pi7UJDCB1zxJW1KmHh0tr1Jb/6GS8/dKnfbYzV
YPo6T9cCIbqms/BELhJxKlAzL5w5okV/QSH3YdfG1pFGw1QzK3dzFA7FtaJhy1qLhqun3F2cVkzo
kJpEjXnjNniljr3mwFl1ytwt+KVhQ+vwy2ydV4swAL7SHDksUGBCYSjLz5QJe66C0Rn7E3HGdTmW
q9sn8c4Z03xNurJ6kQWOycRm7/LUfm/7cuPF1HB86RqlE4hdGLFVeR9iqwCnY9YfWhdCPE5pt0e/
Z0k4qTQJm8H1z/uWXwsrHLdTc5Fh+afFz0BJbc3RvIp4A7Vg8AT/gWZyL+d93iBNDhkXyMkl1dEb
62xXVkQwzc/IFnwPLS6g96WT7yQKVGD0m5RHpk/XvMwoVtChLEj1dsXiXkTC12CGsM9x17TrGLZ0
aVCdUSMMyuvpnWfPl8HaujYbPlyHmFHCee62+HDlFr86QM2lvRmEGvyRDjCznRKpS1njs1kCblB1
rVl2ZnN+y/cREMFdaNZlgVQTGkZFARKDLA2TKh1DcN7073yAdv7YN/mPmXt1llu9pC4whMUdfNzJ
11XhDTYAdVO/Hva1r9kUs2N39LI4u0tCkiocF9VZgUVjK92Idgx+j2qBunDlxDpa5HeRxu9rmr6Q
Tr5vnPIM2eHTOu313Jp9gRodJytUL+64hMlTEQ8ySCE+vDFLjwV94xjX8WXVYBUWrhuPgLBG5sLL
rj4vfmfVvOuJTugsoGkzDzThPLunwBA6bv1rSpIqwHvXxtn8P42aNwagw6SyFBDOksOGxZKFHp2n
IG4QV3XjffXjPx/45oGU3yAEelhW/r6xndAb7N/SKb8832YGY9SRVBySZH6p2gJEw1T8ZRdQaz6I
jLof8nUQP2JWD/k+N66jqiaITSVoM7+vjhogmtD771nT8z2VuUzoqKoxlxPxU5rdE0ekMhzAi/jn
Wi6bkuuGedJxCtTx1ZrPZXaPeZOELe1+oSbng6jTnwnjGwf3w3W8sRd0rAIHZ/KcDH52pxAuu1AG
ZD5x5a/nC22wFB0WlswoXlmpn9/nrv9cV8l1KSgIZ92N+TfMj87JVrGmnnvHycCNx8FfTyKbeS8y
d8Pe28pEm0agOSynSQDxE8h0T0txmkdk3ebc+1vEW1QKpvY1T0Xxlln5AyDhBEIuoM2yP9Uz3ki6
kW9c/wxFJkLHk+YrmyBOQJBL923v6FDLvnfJsP7iMRuPzUDSM+oYQGAft6IJmTs5Ye+0qI1byl3K
vEzo+FJnGDM5NBnuiCv7Rpz4k3LKffato+gqdxE9Y7iblzOpg3p0h5PATeP4fPu+jWoUOtVY2bbg
aGixOFWHt4HaaX8lVfazzB6gZfptWtl71Vh/LmX59Xl/hs3wH/TcNC5LTHDh8BSN3cPcuGP+NUbm
jx3bsZvYrm5cPXsNnoWGDaAXjACIp9dS4RG9czMwFqHbjSPy7Zlz9cS17XuN57PcjVh5lqMKocRx
5HjvLqy/C5+EvDtD2ef5pL3twFw9Xd1NPPOyTi5RUY0DJCt5diGuv8XNaGr9cd95FXHJzGJtt2Ag
WdKsN4u3JCyIkBvfzt50vq54hEmvWndb+MbEw0pYw1gfOq7ag50NKvJrfz7UVj9uhF1vbyxXr3jm
45S6JWpNomZJ+lPJcu9rRuX6yV02OWFME/Xo+tVQrF6VhCPdGj2KIPKgTdP+z9VhWzHR/xiL/ntO
gQj/3+37rbMCdMjtCLh+aReXCUT8TvkNfPzHUj0URpyjtL6OVXtUYG9pBUTG8yZIwJla8P6wb6tp
4XFJRtK1lWdHS7XMnzOn8EOPZd7GhdY4RO2sGR1oPbkZmo/dj9b8dyVp4HqfZGKHY90fQdyo+Km2
ljARZYCx8oWeuvrW0GmfX9DrolVGG1/10xyl0i0/IT3UA2Kbje8m7oK0a98UapdTvgwWh1DvFEnc
UT9XQ5/8I9NUbozAsAn1nPbSu/VSKG+KKB0/kZz8xf1sA35kMCE9l92ydKJNlc1RNYkQt6TzWo0R
fMJWIvXtBArwWP/e3+C68FqUR44RqK1eqCWroB/YcbWcD7Fw/hrcIQs6ewtrYxrMwx+9MlakIC0Q
nLRjhPjYCSRl9SEmPkHWfCeG1+WaPwBhUwP5DTFGvbK7AEwhPydVnTvhfnm+kUzzpfkDt+Sx21ty
ivy0PA/eaa15hB/FoN9m126QzDv3lGb01IlRUNraY+QPdYo6BhUf0plu0Taadqxm87nFfVFBbTeC
CGQRNSz+gdKl+ePzOTI1rgWXagbHb5lDLybPuvqdAH/WNw8H/1ZFqSG0dPXS2LkrUaPUQM+9c1Df
Y898fG9XpQo7W+ZhA1Txl6YtAcBtpjy0QEmTBKsNwVnCmL9hlYYR6kls0pMlpqBVicggLvNaJ4Hv
LluydAYr0XPY3WJNRVWxMQIxFQ36jhRBl9Xv7Lbc8PgPc3vjTNMz2E1NQdCZTWOUOcPRldYHi0CK
o6TXeZg3rkimCdIsfYQFymJqh8jnc3mUtVWG0LDYd3txdU0JOdSltMZhiiqLj9BOzPOz29nlO57O
W9hG0wAe/79yVZ5VToy77QS/6KAcTg7doRHVlnKYwYvo9f51POZ93w9jJEGF0PD+Y2LVkXSzrz2B
8Fbmv0OB9BYixbTamqkPHVABpZPPUVnaU8gxW7dh9PitnxnYvudebCy5adtqVg9ZzXQak6SLJoyh
cp3fDRR+QJTwbZdT0bUfoIObs7aAVdScp6dG1QNS+2RLQNGw3Hp6uZd+H/dx3EfEQ3mX01Tjpejp
PmYvV3/R8f0UDEPAlkZNVXfBOqfTYe3nrTor07drR3g617HLFXw5eO69NMiqdb31drtJefZo5w13
oeewH9EHi/t8jJhX/5RyloFi9lnG+YXF9i9gXf7etcJ6IhtkHQ6jljNFuJ7YYafodKAx/b2vcc2e
rdp2pT1hCfzcc46FqhgykC7b8KimJdAOa7sYocDg4zwY46565xNpRV077cP6uHr2ehpcm3dI8yNA
PzmcradshRAqCpT+ej43BsulmuX6BQrfiZXBtJL5PRRvTpNM7nzdxUHJXD1vDcMaqiLH1NeOrI6d
M3ph4cVk39TrWWuvyuSUW24fcTFBhGlsApkAVvl8ZgzrqmesJR3AJIFEWeTNjR3VjC4HAqbCy77W
NcOlnge8fJ/1Ue4K69TJhp+zcpN4w3DG6DnoKsHTZLuKPmpRhXnM4lGGan0I+6KmrZpTAPY7zkIQ
IGzFZQY/oZeG+ZYvy4IuQ2T3rhukpSfO1VLYRy6VdeGCyE+zxbfQXQaMIkTX/31Ar6OLqz/Ys6Js
5Kt7RsDpBqimyD+myiZnlqEgOCdV/x7Z8VEd0tUeDmpy9xVjuXqGmQ911TDP7iMn7y8K1Hqtqj8s
PP34fGcYzmw9wzzg0aWsofgW1TYYO0BdcFmk+KQy5wOhzc7dp8UFWTZmFnVSRIHINYHk05l/zMPY
fHk+AoNP0bkKoBfsQNFzxFWvHK3QZSjFxX9tQIS7RZpk6kK70zsTXezcsQBGndwTAc/hTMWLm1c/
no/AYPt6+jjzysax+hnzw0AfBBqb8gQ18ea4r/WH1b6KLy1hSbyFNai59itIWXWO/FtV/hZxu+nb
Nc8i/H6onR5ZA7/Nh7+nrlnfObLdet0y7E49X+xbIwCIqkEews7CvFE/c959zpb8TwXc8L6Eja5M
AdE7n1gzRTRZtQqg1vlDSpZ9O18XjahzUHWkPc67thUAGDO3GoMBGqo/ny+twQ/qVdYFy1K78fkU
9ZXHA5D70YCWtA660vnGubdc6FhvVFwbTMDVbLjKm4wOcddFdDnFBBiusuz+UmVs7QvJXC0y4Kmf
jnJAVhvy2d8q5t/ajNKdK6yZrwu5cumIpY5QFd0FqDR91xbOxlO24ez79wum83+uXBzVMFZHI8pN
A4jChI5VZcH/pdCXmvKW1pB7t/vQBlsP1marstJgdfqbZlwxixZe2kVVwdeDVZM8kF28VblgWGu9
Ntpd/BGMxpivpbPjD2VG1AXME+lhaout+gLTAB5dv3JKs+UNI/HtAckzNRQBNDSHn3hNaTcMw9T8
4/9XzUN1UkxSWl009pMIaps0gRMv1UasZvBKumASY5KMRb2qyPEftfWkzlUECAY5uyLF+wbz2MbB
YLBvvUya1KQaVgg9R3ZWNEg4edN0TsfRDcHvWh+IX6/fWtFuBTqmSdNMMBdIaCL/b1+renIO6WC5
YVNvUVOZhqLZoBrB2T6vo311+H3xrUPJ3Q+sTQN3ZH9CYu703CEadq5eNT2VXsocil6gAxyA0+7P
9QHCEb+ft25KB+oV00y5DHITaL7xcLkGNdUs6TmbBrzGjFCL6d+39H07XtJkfId05PNODauiF1FX
y4qKdu4gO7tOGTgEeEaituDzLnSEq2t0gNWJJajMbiPoCUsUTCs8LgeQOho2QLgGW/nfU9ArSyyI
01izRNa/lskJCdNfg+UE1GkvZVVvhLCmGdKMPZXKrrykgzlKn6wnf85nMAUn86YGmKkD7c7Ni1IO
E5YhmlLnQ172X1nc/vV8dU3Tox2rhYO0WLV0Y0Ts+Vagri6sVvXdTeYoLpLPz/swGYVu1+2KClWv
x8PLZB/p0ryX1A9Hr9yXodbVOSaqqqzy8dSCOt6PiAQ/lvPW27TBaegV07JK47IGSjliTvyrSftb
VsK/0vldMssoL7Pj8wkyrK9ePD3aTsKgU9xGlV9/7uaPEMrYcOCmlh8De7X7y3LCA6BI7av05YcE
6hKu9Pf5Bb1oOrbduayWxL76kELB6U8vK9vCOpuuvJZ2PBd+t6ZejMbzuJzB4Z/+ARmiQ99APFNM
wdBlJ0IaJM7mU1EmGxGmaa4e/7+aK2YrVCKMSREN1lwGXSv8Uw4FvMPzNTYYmi7CsSZA3tpA9aJ1
64jayUNn+f+smfUinDjZF2fq5dTuYEFql/vWFVxhn32PfHnQUTz/fB+T8EZm1NJsOKvZVFU9sa5Z
3sSQWEFSUVbtX1WVtYelldlhAoMe/GvOz+UwLBu9mpZEO7Tx/FjVK4+ta9nlkJ9g4N6Pvzwf0NtN
I1D692qD2Yrldo8dFtvsj94towHovI11eNvhOXpxdU7mhbJJWFc3n38yICJRRX9bVLwFvn17MRy9
tprEDUuqBNMie/tjrZoPskjvlgQaupwPKBs/FsV8TtKab+xdQ9zh6HodcCFDVTkYUD/lN8jVvMSN
SgJi+aC/YGevAlQLfAaeLMJ0nc+Ox3f5GEdX8lAQPsrbmFrX2SN/pf1yHpZ9xQ2OLuLhx6UvRYGm
QWeoAq+wb2W5bNwlTeuvnde18kYEaJ51LerytlL3k5ORbyxudtVqOb5+ZrvNQ7HYta6jl5/UrODY
k0uXZmfIwN1Q9vDy3EJMo9BNfnLGiiqMommmgKYJRP0GZFLpxihMBqjZthpdwsFLaV19wMa91HpX
F/ZGTPn2ndjRAWuAdjhjaWOCKusrjU/QLQ7q5UteQ7i7SQ8q31hmwwj0Gms3zkmLcB9bSBVfiS1+
t9O0EZYZ5l6HrTkPNhsFafNrineENuFhanXhVLDj86U1ffnjkHp11CXLkFKvUTLqR+KFBMqlxzXt
8g13YWr9MahXra8eZ9NQ5A4YHa00QO18GpZ2Mmy0bpqaR6+vWk8hQOtayA9f/SH+wZzikzv355rP
G9GkwbfqahyDaKfZHbF3+vrG5X3sPwMCEabxN9zk0uxvr+Dn52vwdmwJ2vF/j0PWKAUcJ+we1rJ3
jU+vi99fh9L/y7Lsz0KU+6xYh5z5pCksnw115FB/DDOfFEeUOftHi9hyY0VM5qZZcpnMnkWkjZGU
5wcM1U7aCFNXQ7uGxae5GbYSBIal18FnQqxZXqMmNfKVKwJViR8QLLw007zvuNERaHnmsJgkEtfr
eGrCUfh/uTneWp6vt+njtVC8ygELEiPJI6cL7Pg7IFvzlgDo27El3kX/vZW4U0s/ntH01HRXd61D
ao1hS6Zzk21sVoNJ61gzKpiMRTus165Qw8Hu6vxdsYqt4mPT1GgmPROnAKe9n0fjkN86p/y9NiAV
sJDUfz71pq/XzuPeWwsOnfoqUo6Uj1LQpOyCZIUuyr72NVMurWmcCqsro6bsyKVw6XBgIyTan7du
Wl3tHJ6TovMp1AGjPG/+BLrli5vTlwasRjOfdz0ToP763xuoJLEs5Vyt17KlLFicEWyjmXd8/v2G
2dcRZGtbj7gWyPXK4/XYzvlHUC9sYToNTlQHkLVCWmphpIqEHX8pqRXJnqCQyxF3lYKOqdyqJjbs
UB1HZnVC1HU9ONdVtvxn5RXdlaqcO4GVIxu6b540K47HDF4NBb6RqmgV+F4ynxro4x32tf4Y2atj
cy6JpeyEwwZk/R7CLr+l7L7va1ozX6g/dgWALHVEbdWfkBfgodNNG1gr0+7RbFc0ULwTq1sBUuH9
8ipoKEL/cd93a2arnNaK7Xmoomltpvd9UU7ngrbDxrY3mK1egczBBj7PuBVH1dzVf/r1AyhDUIyU
BaXPiCwDCJX7G30ZTmAdtxR3WZG3HU0jJn/5S4pn9NNonWpABJNuDLxhi1bWYG46bgmSVWPvJ+jH
ldU7dKKqE5u+sxJs1MmvXYtCtc3kgyp/XciUR2xqXihNPwpCt7yFaS9pbs5NB9KD0n694iHxUNaQ
s469dOuRz+AidFzd4mYL9SbMjRjWoOrtsM6toMDv83kxNf9Y+lf2m6/e0vt2jTdED4cMdLhnLwcb
Uot30CxocZhtlbOZOtIMri6gLhNTUkR4Rrw4qR1mzPm++jvPYh3hVXDiQHQEEvE9rcaQkByVV2lc
n57PksHodHyXdGZeNWVTRiUA2bduHvsD9Ap4wOj6u4uzrWSeaY60WI6DfQ5KAl0dofqhvAgFOpw0
psuP3Ol35pB0KBlgUtSPUz97wG5+8Km88J6dm7Xb2E4GU9CxZLE1u7JceRYVzfR7wlm52vuU4Rwd
SdaA02MlWZZFWOoXTqwi4HLeSnEaFlgvbJZ5VntxM2SRvcz/1KMC68lwxhlxb5J84wZomppH168s
LfVymxPUHV+bPEPiY8jsg93MW+UIhq2jg7mSXpIlAX/EtaHyS/OQ7XWHo1cOG5GcaX4095mVqVdA
Jdy5pk6SfBib/JTROOibPn3vLs3puZWZZkhzER1ZSgZ9xzRKRvfrULUA2Kl+y4+aGtdO5SGeqce9
JokqJ50PpEpvTtKu+2JpHavlVomXMIBMr4SrT87kyNDqeQdukyxMJ7GFjjCtsXbOVO7EaoIcbQQG
+RJp0vhR2hqDqmUtP+9aAR2xtfaNWGeY2VX1GdB4NLYvUjn7KgIcveZ3qYEvHVJbXO24l7d8jYcL
ceqtGj/DFtVrfmW6eKj6XcVVefOIU5K6UJRr1oBDIRtKJt3x+RQZFkGHblW1sotpQTf2pL42K/3W
2ethbtOtOjtT+4//X7mJJeGdzdkicCWeFRTYyBL4uB0HbWFvvH4YUlE6eKtTS+rYySyuVilOYkQ5
JrA+30uXrOEcL38UAHeFkmH543rZOBZMg9IsW/R22Qpr4VfHU+/An/Nl4VQeSrqOx+erYrBuHcYl
0lKp1Y3Zte8s99yXq/2Fuu4WXYTp87WrctvYpJhTi13zdRRI6oNRAPUN5R8jZNW+7RuAZtsg1mhd
KwWfV01pQr+ONkocXlgh7a0KS8MYnMf/r/ZVbVl9XEl/vUKAAsnZUqXx3z1e2KCNAx3JrUje1It2
TtB0tL2xLei17Vzx0QFD2UtW9/SYV0p93DVTOkoJL2wouV5bep184R9UN7Yf2pXX+9ginX8D3+z/
IxZxKhIzeoXK6veW1J+RldrIF5kmR4u1bcI99xGAXedEJICeqfMKlFOYMH8LwWXqQQsgKwEpbt7O
9IpK9/K4cH/JgmFMqq9ThtzF8/k39aHFMWDszOYMRDfXii7FdWAVrodEicsSF/HGRBnunTo+zLLX
os+nil1dMY38M2rCxfCF4ZW47uPC/6U4U8mtchv1B41RcvTH84G97UOEDpidHHC0kmEBJUVcf18L
yI40JBEbHtDUuGYYMnFpKscku8+r/6XpliWgFBnb51/+9pIIHS+LijRvyiW4HP3Wyk8TVLBCv2J/
Ty3bsuu3D1fxH/9qqwZiGpDAfhC22IP6aCnU5wv/E947/Z2j0LwsKKzmQVCS3etZ1IFVqRMTyYfe
sjYch2mWNBc7TB7iphocWXVGr5bv/1PP5EJ5sbHChub14o0xHsFM7svsPqwTP1PirgdniO1jMnZb
jBmGVdABrBa1J05jzBCUTfEAMh7d3P1RMXJDGdn5+VYy7FP9mOBrvKC+f03uFDXZbu2dyfr9ecum
j9csAIczXVNQe99Xdwqnsq4ClOqcJ3BYeQPZ2YcWZ0CpGDUBmZ3ee1msh67veQjClCTISNKGcQEe
jedjedtBCd1BiW5qCS9jclu8qkVpeZcdKpe2J8p8+YkL2h8yH6KP64pqwuc9mtZFMw5o2iBX33rk
VlL2ORHypfbbT/ua1uyiKCqnYt5MbuOYp4e2rYZDndW7cJJCR64KNfgMMDRygyv9Lru0gdxS/YKM
2deqERuGbZgbHb7qNtTJW1eR25QvcRArxwZuzN4KyE2ta2dqyi0E4ktFbrz17FNZ9d0RzE/dRrLY
4DV0nCpVgxvTcU7vbuWcZDuOQSfGP9Z2Oj5f3MdX/hdgJf6DUwWQpmhTld5pqq7KnU9DUZ+lRz7P
vv11cLYYck2T9Pj/VXTpydZNRmdK785krZexs4aDoGJfLbz4Hx3eq9Zr2a7SsjGIvm7KcLBUc0i2
Oe1N3+5o374q1CmVWGCxLtm3AgJhB4EX2420j2mBNcPNVWvjMScnt6TI6AEb6aUpmuUwLNaG+Rr8
qo5TTbjgfdLz+FYkzQuA9RGEZ48Qx8iD0driujbsIh2wCvRVCrhFSm6DXXybk/S9mJpL3YBatRef
SKM2sDumbh7u9tU6z8ODd2is0zthzqVxy29et0RJJYHcTpFaT0X29blVGJZc1/0RyOpVD6WM+zRN
63Fw3e5S+ba1EQmYhvFYqVfD8F0pkLJH60n7s6e/luynY9/sXhz6+Pe+739stlc9EHvIUKSJaBIc
Y+89qJRkdEvC0QDKE7rwTzNyaTObpFDLjfkRJH3+0UZp80mCGPVaENVD8sNqX1QJ3IfLq/zIOOxx
GFt13jM44Er/PTgw9rYs6ZPkXrRgpIhzQS92uklw9rY9ch3EhZqMQlilT26zzFhQJhK6T4WcDtC1
qC97BiB0TG7vJm6aLkl6X5q0w8zk48mdwc35vHWDveto3IVV9ryARRb6K+I6Vv0AVhvnZueoyBJb
uTSTfWhOi9jYvq0n0ruwMjCpj1KFceNsafi8vQTC0haYVUk5JcTDApcpqP8+Nd4Qeuu+ukeuI3D9
YeLzZNvJPc0qGSS9881N210IQDD8/HtrWlCLAdIJbc80v0x0+gGxAlAxogQy59PXnhLU0Pdbl/m3
F5rrcNxhYmnhiSG5QyWmDAa42QO4a9sDyUcVTWAY3WlvmrvKJ0nmwlMgLFjsIaSZY4eesL48361v
7ySuQ22LgpWJM1TJ3SElSsqabg2H3tmKit/eSVxH29qowlFyxhT1ffWHtQzfHJxHo0e/P/94U/Pa
dSKpfdl6JZ6hu7jKz57dyMhPUv99Nop2Axtm6kILPoRdqQlMPMm98v1wdbP7mPXvoVO6ERw8NuZ/
wz+uM0bWiCxRqCQQ28v1d0VqVHfbv0pKT3KdPqS2+uiu02HXZOmwVaRC/amwHXJD6WMTjEVyalBq
OadbdF6GoejYVUFqn/VlmdxdOh9yy3sXr2MeYMo+87a6FG11TqZ0I2gz7FqddtEZ7AUVIo5/S9kS
LPl4wcVmIzgwNf3YCK+O7sJNmryGhsAN2trf1yrmp55P+95Iuc61KIEEnIp08W+8squwgUTBATnq
rUdSw17VMayQOfFa8NOTGySjj6Lg32JRnnJr3XqbNk2NZgvSKRZlNRO5gcCaf8lwe34hDK+CwfMN
avCnOmR1ySYuVpvEt9pP1tCyVsgxiqE+WEu7hFO9j0yI63pAIvEFKBIRjy9MqnduXme4L5J9aC6u
Y1WHlSdZOcDKpBpiN8Rtaz7VfrmpSGpYYx1ukgJvq9ay828SCtgcRCftMN/alWzsfoMR6zxOI3Md
5YHMG9GXuDTZGMx1dmnIfEhKoIg7Abk9Z8Ozvh2Fc12UgOVOB0ozdNU5y/UhzzKm1q1vulCS+DwQ
8uv5rjKNSDs9W6vLVbe4Atq8oPpWXFzbxf/AKmcB7eNwylLrvKLi+Hlnhi2sI4mneUnAW77GtxQ7
oMiyz3GWysB26ms8b6V6DfOm81kyx3GEsIm4oYIlhE2yALQjZ3epTmmcvkD6RO2zRx1evOYleLGG
Jb7xoT1VSX6o2/W7yMStGtm+pCzXAcZ11fY+uI38W9zw93benZwpPkOr7svz9TBYC394slfOvK9I
SiTL/RvD0QeSDYi+dGHrp1mKZxfX29hiBr+oSzX5/pQrPNn6t7Gc+7Dm6h9RT1uEz6bGNafrIplv
D3wUt9hJGTvYqTvHQVM19dd9U6RdJWzldWkNpZdbUYCsPFZJfAHYlZ4sG8Dm512Ydqx2nwCew8lU
D26NpvTvfpIdy7aqgtaLXx6RQda5u/KMXEccLzQDH085xLeutT0rjFGdvRyrTtVbpaKG7aTDjnO/
IayOZ/+29qwNWlVYpxnE4sGcjPt41riOOOZOPIBMgPi3ZJg/KWJ9Xzy6ETQZnJMujYRK8mLJAWG7
gTL+EnPvZw1Rn9Xq7suw09502kry/5xdSXOkvBL8RUSAJCS40ovb7sb22LO8mQsxK5sAsYN+/cv+
Th6NaSK4OTocAqSqklRVmQlt+igeGj9My/JIwdAXlBDkGhEvVmLSgjeYakhaR6SiqsIKJA3YvpSM
QdPsrMkeLK2vcZ+AuEmZD1mG8G2LPA9sewB2TKYF5NCoqNtxZZdY2pKuj38TlZK0bqtBel7oOQr8
ZIBNglsVuxB5sOL4qP32hF6llWctfZIRPiLuiB7kEcg+0iyn56G2PY7Ur4qSB2CaHHdTmlyYXc+T
JRWNew+BNlfP14gSABn0XEv9cjuELK27EUJwZkNxXsCwYpxrAycdeNAOzRqw9v3RmXlNjQiIsxtC
xSXrsOxWxLyd7yHpcfvd3/c75htWNarSdxNn5hdHjT+niIbNpL7QWO9VHB1vP2LpA4xVLlFs4g5w
tBcLiqnHnjFv3yac7m+P/r4NMfOSmidZ1TpxfOUYYa/SK1/ttt2nlruyPSwNb6wtCh1VkoM+5ZIW
PjqDu5MTsQd/WqtrLsyNmVC0eo1mJovh7dH5vU8APd15ubd2aVka/erjb3zZ92PIl7cpXn7gvwEd
iwNGtyVamXmj1jJ3ahDMYWymrMAD09mpAxj/cHtVF8zSvENLQptKDrCZa/G1vY+d2Yv3WeMARwCB
9ulxVOtchgtL7F1/fzNLVHiUj750L5MTxE2gmwAdBLc/Y2kBrr+/GZrHfeVm0AS/2JyPgT10UGye
5f724Evvbbhu1NaDbfkRuUhVXXQ6PDmyuIvdtXTl0vCG26agcOyauWeXtuf72e9fCzzGieKVcs3S
1BhHOy+d0f2DJumLDUR3YJVlSLuMb5waw2sx26ndgwT5otJ+T9r+EGl2ZM0auHTh3c17dKdc1bpq
JpdBg6y/Yfeghl+Jxwuzbl7SWobaf+cn9OIqjjsBqkG7QqvioHMiD7ftZuntryfhN0ZZk7SUHbPI
pajVvXbah/WgsPT2V3d+M/SV3Q3EiozATjqwLcsXn+iAjcnd7Td//6zOzAuZMxfcn4bZuaAF6nMO
WEvJ2AFSk6fRiw+WZCtNaksTdP39zVfYbqqUcpwZxbGZ7aYUOng5sZ2V7XDpIwy3tagiFuOJfUGL
7IdS5ZdozsLEivau7u9LKMrfnqulpTDct61rKhlYweG+gz5buDah1tDEewVRqJXotlDtY8LwYVdO
OukV0RdnnnegXdx7ibiHjp0Mmi7fAQL5rIh6aaLujrPoFUqPz7e/bWmBDPduGrArxV6tL4mTpR+9
jM8kAFqUbdOYZeZdTadcMt+dp8uc+a/TbN3VvFuxrYXVN29pEQE98ojiz6Vq60NZsfs8Kj/7NtQZ
rBjN1KJfpehdMADzsmb7ddo4FZ7kU7HvvBZHL8V/1ZJsQ38x88rWiVnn6E/DLPXFGADF9uSr+aks
nZfbq7z0Adff37ghoNA52rIxfqpatQNFf37pc9WeaELk6fYjFgzJvLFZNOohxJFMF6fuWKCjZthP
MtkGWWCmzAC6gSVRkJO48Erkn5yJAULLLeFt20FNsdooAcDVs1ugRH2rvbe5z868pmuZvKWpMXzb
1z1LmKswNaiY8My6w61zf3vWlxbWcF/WtJWECuh0oVaVBijY76rZ+UFFv+3Mbqaha1llUxHL6cJj
/2l2IDyPwiHAiWuUDwtTY+ahM9LXTd0X0wX8jdExHXKIYHApV5Z1YXbM1HNh+46ncm+4cK/cN2nz
VObRfozW2IOXXt7Yooea+pEq+uGS2IDVV2NpBSTu1yB8C+d2E4zLy77tmLKbC7iDj4ljh04/XbJq
fkqSeqUpcGl+rh/2JiwQ5vJB6qm9ZJCRgqyJfYpFSgIwyq7U6ZdmyNigh5p1E5mt5sKsKt6x2Ptg
ZYk+3Lb9pcGNbbkW0F7K7Kq95H3/A60SMUSS8rXZXxrc8FnLH2wWuxi8LofvYKAuAisZVhJ0S9Nu
OK3M0cON0Nheyty/gMQXG1anEfrB63t7Zt5HFjET/SkZlKnKKG7hVcLeASC74y17cSL/ObWrC4Oi
bwaESCCtbRlZpB3+NqR5Kour2Ht78YE5BUVAYZ2amHQrFaSFtTBBoVNeNT0fyuYCJoJncNX/dLzh
w+2Zej9Fx0xpAV0zCNGRuLlExbD3J3XqXba36/aOwtmoLUO3USvXkQV/NpGhfd1jl/eK5mI32aWM
3WPvgISm7L+SbPxy+2uWJur6+xt/LuusyccOjyAiCdGe8lTn07ZQ+g+Pvxsl0KNK8fbJ5J+6qQZB
j8XyIMrZmjjI0tsb/iyRAa8VEoyXzHHlK1GAXqt4WkvGLo1uOPSU8Uq6saUu/ey8xOV06qzx67Zp
N/yZ2UiHg0dUXagf94c0aUlgwQ9W7GYhWvyDBdWqzjPpqkvbJN/QRpIEjj199KttCg3MRIMK8NOX
aLitLlCxvUBUtOmnA5+iE85c2wK1iQhFrMnbypnKC5tpCzXsvD3bTuE+3579pfkxdmE16ryHQJq6
JJ4fBULNKDtZ3+gwb1tdE46UJyANqSdWXiD5lx/6RLO7WAz5SgBaiAomCDQCAGOIJ1JfRtUFKS33
rnsRc3rW9fH29CzYvYlJKgdGMu4mJbKuSd4c0AzR8pPr8HhN/+E/Cv1/e5uYiUkSuc9F4nR4QkIC
6cUBOPlmmey6+X+DTwHTfHCtz3b7sy7JLsqaOwdVgyoFeZW7s/Mi8OzyIFsZdNN9k4w7WCCldsD7
eId/YkWy76bv+MsCAYBXvGBeWP6/21OzZDlGSCAQcM0oF/IiGgtvJ4qAwwVUu1r1XrihUiMwRLOW
AHn6xaV2mmNVR0dmTUfi1vcOSLxS31n5joUlNqGSPLZ1nXZVcbFET0996+5lpP0V+1kwUFMKwJ1T
n0RdVyDw44TVV/w+G8W3GTqLnp2vxbiFiTIxWwjNnoJmPb6gL35TJ3ueLXQzATV5lpzmAdRx1hoR
nOtu8o61mtitYVJJwUVbXqzp0QYGVCgSTON/xla4n5k/HcbyA+XVkcRDgFTzxmm82uCbrXlSjedn
U15e5rioTr6TxfyY6y7rftcTtFh+6ilfA3kvTKYJNRloC6vzZ3JWvRO6Sf2jSa3dXA2Htrc/A3ry
Y5P3OFdrfPNFWcmjklacnFMVzftGjWfB2nqf0bW758LZzESbeJ7AJle35Ox16Bqq0jS0fHpHrfo7
JH5OGbhXs3hbozX7z1refAyx9FgAu07OljX+yGP50FL9+fY8LXjnfxm/N0PHY1NlWlrkXDVjA60I
SPzoDAR+20Y3Qow/zIxCMZ6ca5owiBvXY5CTYmNdxMSblKnmuo8FOXfR+NAXddiOzg7thyuBayEA
m8ToRQ/VWx355AyKyZM9uGE6F2Gs1+pqC6HLRJf4cy28HNjbs+z9j2MXHTE7BwbBcOgprBV9/wOI
vRdPDDewe8fFDQ77q+ZpcN2d5F0mkiCv8x2tvZ1bhCP9TGh2NzDnLrXjIJszcFuSnazmwJ5XjGxh
Jk0wfkJENjtVlF9ayzpEmf8/N2v2g05+brIyE2eJQoTnqcJ1zxYyoQ9+rhy0S+h5f3v0hXUixj6c
+ZGT8DgXQEwNH0UZffAr8dg4TUiYr1auxAteSAw/EbZmKnFjfu4639416BzaZbE7roy+MP0murKD
yn1T834+N3REcnis2KGt+GmM1LY8nAmtbFwrk61w6Hl0xVfFwT4WzRe37FbO0AuzY4qAZHavktJF
34hl8QOb7Cc+pGvdyktjX1f9TfxzdOxxXnrk3DR1fZg8nR997K8rM78wuilTMEBqMI/LUZzRMPfc
cP3qgt3ktlkuLKopUsCd2XEawbAnuPXXPJteErf7ZHnkuG346xe9mZdqyr3JSyN+1q14Ul3aB1Hl
7lkZn26Pv+BVJvrJ4lHqUCbpGUWLDwP17xod/Y+4/BQV9crlZWnyyd+fkAjQILFKk3NeOSTwCfkD
rcS726+/oBHBTEkCW5YxT0Eld86d/Ht3lSEa6uFj2lunK2H2xNUpbbz7gdKT45OVOLe05EaUyBSh
tKwm7KZN+Qriy2+2634VUmy6SlITEhVLqj2r7cm5hxif042nWa+Bh95fbWoiomrt8tmfB3Ju52o6
xiOtHpOuEKjYT8kO8nN8xarenyFqgqH8bmony6mms5pRqI9y3j7wgjhHT1Br5RFLn3L9/Y1j1Nqn
bc5LSNSkqgyom1l7D/vPAXDjal8Clr0pdFATEuW0KdDpRT2fu8RhUNyMx6C08zUyyqWJMty7y8qM
VAk4jgsOtkvwyDcnYBD6cGpHtnL2W3oE/XuiOiY6OSYVPdt28tiPw4OayN6P+MttD1wa3vBuv7Er
AvLd8ewOtv/gJ/NwIm6ZnZ02WtPTev+qIkw2UEajYqqAnEbXYrHLJvE/ouPXK+pBZ+NjUrSfb3/J
+3FKuMZEeU3q9ElTAxtwbUQPirrlJKCJJT7eHt/DhP97BhQm6WXBcpnyEdiDwZa/oobvrpjBwHPk
Ja/HH26V3dWqXIuL11PRew8zTktRVmhbNoUXkil9qmlxGDp1sCB8MDvsExh69zoDqVsmdymgHKBx
WXnu+14pTMLKdtLaBQEa5nCofmQR4dCMQIf33Bwn29p0DBFm3YL7ftcq3PtCr2n5IZH6zkWFc397
kRY+wKxR+COCoj0r2FrNX3RPXv/rrnA47qyNy163PeRq6G9iFxsguAWOIS8UfuIeu6waAzqn03GC
osFdW9pkU2ENAmp/PwfKC4S0rL8aQQ+UX13Xwy/QidWbNiph1ioGH3q6LFYi5OAaCsry8+SrTTVH
YeoNe6JsSGI1IiyzQgUjrZ/nmFzqXG2zU7NQwX3P7grPESFYTx9IjtMbeq7LSrz4RbtyMFwIJ8wI
jMh2dqB1IF7YT2X/jVa985xGc3K8bUILwcTksOS49CAZhA9I/fYDxB3uVBH9Iap6ufq0XbmP6bgm
hrH0IcZxR2cDUVGER/EUre9RUpzjrNjW0yLMusVIGWoVGRdh7UKAGMwR0pMoF7nua1u7stu0iQuz
eiFTQAfnqBdh7qbuBx05zk6iL2TbSpuVC0/L2td0uAYkr9in5RT0sUoOtxf6GhPeCeQmg6XO0fgQ
oeMq9K/9IGgdv8OJ4VdRQrWeQF1+KDbt48IsYGRV0jRcKB56dhwHknc7KBpUgQ9MzrYPuZrXm6Dn
psmQJ6LAAzL7VXTQIM69+Mc8J7tR0LvK1Wv0rgv2atYy8r6tNdjO3TBHGSv0QU73YtdltanEKcw6
hmv3hHR5JcK2yLIugMhr8TX17eqX5bJu231V/FdEeTNXPbqMplFTN2TSivdXUqyjLKS9YlILlyZh
VhzyqEsmb6xFOMTizNLsT9J7OxSYP1QOfxETDXVOP/F++FVP6tft1fffN2Oz+gASSBLPWrihqv3q
GPUVC5K07fdaML1TNninQdQKhpqYyUOJ8+qK0S2ESbMuIUnS2CwS8J4pE699Q+d9Puu2Cyavt+/t
KP+lWmc6aBAqbIOPCJMjCuk1O5O8cEMuy6wFtTCIA3nEXLESy94/cAuzCpLYkSZoQ3NBqaj7l6Qj
1g8gSvIgLr01lZqlWTPODWns2DBuxkNwAnQHEKad/K54mpk40lpUOxZ191KKTfcT8Q+HHeT35kF3
bojejYcC10WAhp7inn28bXgL0YBcf3/jStJO49oBDWZot3N/cMlM71t3VPvboy8cF82Mao7iTG9n
Mxb7UzynUOeyEjDkecUH1x/vbz9iab2Nc8RgUV7nBXNDKaC863qiPeoZickcfZTbNjAztRo3pWoG
ByY1TkV3JA5u6n4fs40Ga5wfIHbBiJX5iMeW9TGqSBjPBCp19raXN7Oqva9lnCcI96jI2oFKZB1Y
0ubbrPOflGrdJQoEtm4Yt5a9Twij9/44FvuORtuKM8JMq7r1VM0pn1yQTgFHarUgmVXxbK9Y6ML5
wazzofvYdydbumENesWKN6FdQhyno314hRWC8nAl97xQ4hBmpW8uh6Zy8hIPovbOSWR+0m35KY6T
GKEp+2jF8i5V867pex4w3t65IHkEtd3REcN5aJKXovWDklnbjM4sC8baBTdF6ZIwmRLrzrKq4l56
gxvUBaR1NzmmWQ0UJE87EhESzp36TRh7iobqaarX9LwWApdZEczajivH0yS0WTp+HYVsv0zFMPy4
/fJLoxtOCYLYsQarKgunWFm7AmSbwTDWazpDC0ZnVgSZnduOW1gs5J3uwEArXroq+e01RRlEdvNT
zGtUdwufYdYGaYNeOXusWUjTsUMrAHngpd6WZzALgxaI+lvLTdyws4rkmI1cnvwGrce3F2AhrJsl
CTDCRagJYvQSiyAHYK/z8Q8EVr/dHn5pYq6PfbPt9a4L8+GVG0a29bvJsq85cVeyF0tvfn3km6Gj
JHZoI/HmxKs+kVk+es7QBYOzMQ9nliQ6HSWlSlISTiVzdkmSpJDELulh28QY26mMklFkTJGwQ79o
kDesQylc/r49+ELfiDDLEWQqXbdOIycEieqw9ypQNKT5Hmp296yjEB4guzziRz1UX+ZBHOdJIi8u
106eC4cRk6kNzfEa5KcVA9eI/NB03QGtmL+qkgU+GO42xVXk2v5efNXjaj7gzh46zEcTwQR2YO6m
aTAqupYSeN90kYr5+xGu16nRtQYWirYr72hT2geKyLFpQ+dmaULXIm5af2Qgi3J+0VSiHUr/BAD+
5bYFvO8c3BRJbtLK8wH+dcLRLsavNsEqEJF630rmDSuIpqX5uT76jf81xAOheo4lSG17z8vc3kn4
yMr0vG9DgLD8PXjVjakdxSVg6bq8L3kfAAOMPDEAupYtN9EDcBMCDwhT5YAG0wlRbn9GLvqc2NYn
1HNWPmFpfgwPJ8OYRXE9gsQTN5dD15fjXdx3cuU4vjS6kVgvaz/1Z4ZJ8Wx0KEIv8TsUGVcmZmls
Y1OuQNeTgyfDQebC/Q3uupeiYivbzcLQJu69JKNQYBYmSMzP6c5Jrd/o+1pJpi7YvMkl5zXNkNJx
JiEdy3qfpuADaFhD79Kk3sb0wU3wu1X4cVbnMQ19Wj5nNf82ZN2X2x67NDNXT3jjToo2CNXdSMKq
nSRYPtCzPk92vzLvC/5kYt1RZoUwmCdJ6HoxpJ6KWBxmy+0vzCXNEYwif7Z9xPXj3nyErqWYUTck
4D5EubtsqRMob/UStDRF9O/Rp3psZaEdBLVOemBFpjvL77KVGVoa3HBXRmdaZ3WNDRlptYPfD+o4
8XJlQ14a3PDW2W7QOG1j8Dau3CBh/f0wrXVTLY1teGui0kJ0Tgdv9SGTGvl2G7ixvy2LyU3IO+7J
MUv76215oG7gze6fcqjWbkcLVmmC3qHfWHCdETucRe3dd7T65np+fyjnOt3Z6VotbSEumNxkcRun
ceIoO3RL8JOl9Mh6diiTfOXivzT89ePe2HziilaRUtph33j5brIgwGSl9mOTsf0mpzLR7yCBQUu/
G2mkwdANHIzVPJ27foo+bhv+aldv3h+w/chjo43p6RXLDi1EePoA7Gr+tphgEpGB4XOQpY5tpC6g
Mr5XInPnU6r4tK0dlgvDcyskD2jvR3PIIDjS7jq7TuVdXJVRsbKxLHiYySNUMu6NsVPqcHDlz54m
3+tJbNvGueG8HehPG0+3Oizamj74aOM+9BbdJg3JTZx+3TkAC0++DrOylAfScbKjiNGnpNT9RuM0
PqBUUafaFsZZZlaKvCPl8NzVe8w1sv9bdeImIL8cfH8Wk6PDFNzo2FQy9BJWc7mfRt6ewBE97TR3
HYC7vBpQWQVcRpPzc9+TBtmeXIAx36VI/GxyFBPCbxfQ60uJ0CHYOpss6EZgLLMC4rPbhr8mMd74
odJDnXpZqsPc8TLnNOYtYzsOjZ5tyG5u9hSgFgXsRTVNIbTaEKiQPjxPyModtr2+EQZj0iTtIBFl
JSRNasK+1cobV2Z+4T7LTQq32Jkg4pAjhqBzFTXTeApTJg7XnhEb2J3EZm2g2vxhFNFrnEM1IYOW
kbXxImiSBYyWI5QYqA67hA/DXvnxZD9mXJE1HbqFHeQfvgAw6+XtDB+ynPzSRdlJMpCDk613TZMw
wJ91l6R+pUOZ6z8FJ4d0Yn9abxumjZuwe2lrCTGVBK8f+/VxIlVzzEiqXwlYNFfuUgszZCLv+2go
lYqUDtnQ6iMDL8Sxl8RCN9H8e5P5muj7vKtJVdd4QlR38pBbaPdAq+7GdIWpiW0XufJrVuiwF1Z3
zPyGBayB5HABYZWVKVo4S5kI/HEoKtJKQGgt0k/7SctjgiLXrkcXH8Bb23ZCswVupklaVEkxhfnU
5ruWps6pQ+l55SS1sM+anW+21RTQApagDiZVWMPl9xNru5X5WRrcOCVIAhLcVntjSKwk/tCNfnWH
mspaOmdpdOOAb5U2emokn8O6mawfkIiPvvAW0tjbjNPYZCvXYwWxvDmksaA7LHKz82tgNjaNbjay
oVmfVaVTDyHkFJwj1OA5pJycNbtccF0TDx8zTUmZdFhUWTfeoZm5+EDBvvq15Z67jbiHmx1mkUdH
NeCeEkoGBd3qSqvL62Kl1WJhbc3+srhL2mpq4z6ElLF6rtwpCeHMa1pLS6Nff3+z7VM2SjS/113o
jVV8TGH+J6eY1noslmaf/j36qJwZDS+8DWtO7/NSX6ACtrfmfGVqFoKO2VzWUp90umJQN8+jX2Oq
Prolu6esffTLNQb/pUcYnsWKSQwR7lhhDyFpnrAPYzODptc6dqP957YDLD3CcC9r0CB8Jl0b2mo4
V2J+TKFerDp+n9erAiPv9zJws8FsLpvMhUIAPmOQ87Gt8/JAeELuB8djFwC/3MDOUucraNS2qWtx
ExFioWcom7iWIc1Ucky6zrvTKhWHTXP2Tyvb4OBSnWDOgBJwglxl8OoE/Qy17LwDZDCLldB3Pf2+
cwMwm9qk36lJdxTwqirzTtANcANZkPpupqDJu25uZbzWbrLgK2aL28yrOK100YR5MvweI5xkMXTF
14hBFqzM7GyjZQ5RWMHqcJ7YaxSROKjaFpoXfv6tEuXKsixEExOh3+WDPzglHDIvlArSwQJAHaFx
ZfSlGTKiSQV9ysiyBiwGsjRWF59lrL3An9JtxKXg9f87XDl0lsIr8PqCeOqR+iAd8WM2r5xersWh
92zJCCUAalhT3I1NiO6hT7kcz1WZPYFT+S7l2RFtrMe+qs7u1H247SJLa2GEFUFlBWRzpMLSy3+i
swVdjEJt3LTNRjbRgmWmHXgdoqHMOuGkGoN+APXPTa9u9qtRy4kjTtI6JJn9vZ3jOZgQ6DcOblx0
J4WM4jXVGqouSi8J1zwLRM7q77fffcFITcz8nEzC9capDmlLoByZxBwsDcT3AJahXhbplVPTgjGZ
/WKzrxkYcnwVVh4MtJkB1BTowAAFcVeGuW78I5Ge3tuQZkfrmu/tt32dcVyAfEeVe7gKhRO4c/Zz
zv5M4MumUF+/Pf5ClDI7yeyxz8Cx36lQlyqwRn4Us/pFI3mJSbRyaFjwCxOfKyqX1H7JKjyCHchU
P0ZF8uX22y+tveHh8wTSRiDwVGiP3iv6vV4guvojrcVKc9HSmxse3SjhzZkcVTjG6ivwkHXALLam
bLHw7mYDmaKt5bt8UmFvjeSQqHwKOFoPjlWltx2TXbOq2qX2UPsjLUK0PLsBlLjtoBZ0reC59AFG
wTx3q+i/u0SoLW4fi1Y+50XsHqZ6jdxm6QFG4ACqVfYSeD5IWlDwQbfq4FQ2oEv1xt3T7JlVavYg
VE6rsHJT8EZ1tLiPXe/jJts0O+BwaGmhRQmIve9bx6nVe6uXL4UdbwLZcLPvjciqyCKhyzDj3jeA
vMAbMKYvt199ISiYXWw5LyL01cxVyDzy0ZX8nLL03JO5A0VOvrI5LxyQzTa2Cu3EKPlMOK7aCdlV
ZWF/QdGS7YUAoz60JQGurEX/Wc5Otr/9VUvmZAQLf+qZLQmXIY8hl2GNIASyusgNJnte26WXPsoI
GIlXzVFJ/DJEmvwU0+lFaP3VteKPc1ofuzrd4/b36fbXLMQms9eNZAQCMh6VYZu2zqFskBa3unkb
QJSbDW5xRKaslbMMrTq/2BVQaCK+p84aKfjCPJk9bjrTXtT0GH5CvmAnokmHbVuQI4RAml3KkxJs
iS5/jJqNyXaz7Q0SiTONogppJmZ9bATJAupbK2msBbsytVDtgvdO7MRliMbPPEDR4kEU9YN2yrUu
hKUHGMdwF3noCbJ82IY4bz9Ybdve15HtXnibrfUbL1mTcRDPvEzHkZdWIfWbdN/6Pb1PJ1tv20fN
9jQVD3r0ADoOCz28xp3zubOq4zY3MD2usjUSA3kRTqRIQxAJRYdsomsMsAvM167Zd5bl3aSiqVVh
mskvqaMvfZv8jHT1xMr8e34t2KC2nNVoIMjBP+KOn29/1fsr7pq9aF5KhTWjeRh5lrR6mLvW/zFA
JOmpRXvXplO5azakjdC3A6lNBDQuese++HyA7UocpcjKwfK6Sf97+XLNjjQbFJvoePOqcKxQJrfS
5DUumoeU5JCDdi5yqJOVB72/WbkmUt6SvpxJgQcNEzrMhWyOs032aBX93E9kzQXf9w9iQhXKLi9l
Wkf6YXQmb098TR4ATlzzj//uWf9OFjEJYGgzNClwBPyBZlYfEOU9eGX6I8qbh4HyMkDFvtuV8/dY
6jiw8+hTajU14JbZ91I6j/MYR4FH2wMrADDCIDHa3IHd+yS67jMUr74kcfQdXH7A6hS0ehBJ052m
ukdFM63KoHejbQVHdPj/fZtP5jarS1/xh3aKivFeziAMv2eNENvOs8RERfAW/XUagkEPbqwqyDq5
fX/MPBJval4mJiKiB/lmnPYOw9IWRbojV/HvgKED/scWrybmcbOxh5kPec0epqLMdtXQlucMvn1w
mZ2sPGLBTs1Dp5PUc6K7gj0QGTm7Yh75yQKB46YWUGKeOeeKA6TuUvpQ6gniaQ3yHbt49MjKkcbx
vf+wgO94gnn01Cj1yZSk9oON+vKdBr/lMZfsJxbkYGMXP8Kw/kAS677yRYaEWg1axDz+LCv6P+0U
H/w8/18r3B+JE32FdGq25wl24pLfp5Evd24pnvyhsx+Z710aO+t2PnbunaKjc6hU8szs9Ovkj9XO
G53fmeDxaS7gUuDrR2qtKA9ONv1uHHeft2pfleX/qml+5Y7SQW2zz0KBRBq6bCHy+1eACSKF97lP
og9lo+KAROpT2YLmRlbAGbafQDP5wY699HAdR1BxpyJ7D5zzPnH6D2pW3y1XqF3hiu+FPe9yWz14
Ij2zyLnrSnaq2+Zj0rGHXrh14KNpsEm7U1NFhzpJ9rmr7gRPdqUtd8ylZ8ZsPyh4SoPreycAvCJF
6LsBJP1EENtgMamZvowp6FjSKBhI/gSozAMyNpAsyC7o33+K6pkFll/epTm99NINokw/DNw7RK4+
oFXmPuHNQ9LMDxWx73UyfgZjWiCb/hEtCEFmsU/TwL8XUfvYs/RxZOoZqvTRTsf62c7jU1qOyc5P
i5++TI7X6c1KRx5Y7X0SFtouNMmzg+umQVtMTz68Z4emjK8MDGIzSsPQpD57A/uqwMGILNALBEn/
V+ci7DwAH8fYbnbALQ77qlDfrzM9ZONzStsmqGX6sWXVK8gqDmBQOjGwj4LlawjaMQfNshfhGl4/
FTYK/838y4dMGmS2+8PQkF+DkvcUuBUp/M9DXYMBKD3WeX1wI2uXO/qXl8bHKoaWK4i0D0VknR2t
AieSURD3QxLoOZ9Qb2teaenZR62dRytzPnG/BGeF7/yqk5EElUe+DiIpnmzRXRynBUc8JZ9sP7MO
jkDBK+5nK8igxHhEB+yHukyfUfYp9iQm7mlA5fCQjGhcyJST7vMCNSwFob2AVjZNA+Q04jvsAOlO
qLH7SDN5XzRl84KaVxwoPT+xcXpGYVw+yK7M7zywWh+6SEdY4/Krlwp+Z4FLbndFTHEL1w0gNr8B
MO8dAaDfl1N3nHqy507xGmfT/H+OrmRLTlwLfhHnABLTliHnmid3bXRcdlkMkkBISMDXv6i36UW3
nZ0J0h3ixo0oe416YpzI30L2TbGFj33KngUbvym0NKs89qbcInMYkCEUlPWCobdHtgUEm+zqFO5Y
BAdm4ap5DK/EOThCyKpIwTuiRaA+sSjz1s6QeY4KdtyC7N1a+xFDb/eY9fLo/cIBwA5vYbC8G6GP
PqddGW/9cz/zuQZgZyuc2xv2qj+33F1tNtxI11dRYZpBwPa3C0A30kV4Yhtby2nojlqCZywoTCq2
dLhJm8gq5EFSxlG01kk+tQ+mjZ6hiPDFcXvLJbUXNa1DxXsO/1WbXvDdfom0lbqMfYivKR3sVH5U
93r1GFp7H4McWa/Z9HcKu5d+96zseuLL2XQPw0LGsrN+wMfuaZltMbtoACR1b0JbwkjgGPLkbK3+
2vS+VVjV3apNFEO5mi0+S0TKMt79v5+D5/L1pXXumXF/GReOeNanr0Pgg3pfoKyss3+Ktbae+7BU
JqHY/Ywvs8l+JZpdV1m8Z33a9Gx8C8ahEVlQI3QIrGRMph7YCCdEBUcD/2yzCCrcyv3FH//uEl9U
oeYTxJ/0/AHng6xc2SZLlVmECuCq8MtankTYXie75k0yJqfIY1pCXadr2svPFALBtYUQxwhDmJIE
6WEOyMGD800yhmgRlcTLE0zEzhubRckxwsW+KlZtpoDLamuBG/GxH04zdip9BB+ZIO37S0tIXNls
uRS2qJTOjyFWf+ZJmRK7OnWwqye1j5+Z3F7ibj6FZM7LePXAJvY0jyvNR6BRNl2uiWUnlctfC2tP
WWaf+wncNJiaVITCaWzo9uRUxPo7NADVQfpeG/4T8jN/cXCX4HKpteJrmXNn7xKIaeet0g97V1wJ
jHzSxDWBKrIqLqI7tpKiBttqgadl+Dsm+6fL4XkhfFcmqpC4wdEvhg89opAcTlKuUD7LW1qnuXvA
ZlaIyFA8ZWt3Zwp9oUt4WnvRwlNnabjQz50YnkbRF0dpsrxK211UcAs/ikyc5kAcROqbNHLYd8se
0E33ZSqMq/J8+J0RM1bLICCxTJakDqb9bzTg0NttveTjfk76FPdfYZEYTcFSzSqI6yVt7Rlm3vxZ
MkgoJxI5oZt8wzVrIredc8gWPqaG1Cbd6DMd9nKOVtFwGLp/LAyCtF2kopLhxYUZuedF9iZQDMNI
ix8Mi/qGcLtXvdDReWTJHx+EfdmaITs4m7gyT+x7t+2sDPVa1BOBvPKYyq4UbvkV6iUu2xZxbBum
uSIrhsKaDt9xMJg6CaPtRCnlZ0HWtIJbcKN5PpxIGMgGqu1RbWDiWG8BG48blMsrEmQPuYV4KwoE
XL29imNytxleJ4tJK8giXXtwO2qWFV+DzM64eZfAb+XgsvRPuKy08XJnj9K69hhhJfgU+0jcK0f0
h0udvnGF5jOfJ5zWPgywWBZObyxMpzpPsw52fTBbLQc1KZCUHd1tjS33AobgGeC1mAV1OvbL/SbR
VriBImZJCJXUBh8/NPHkjayc6/nDDNvWw2Qhgh31xCgwUqR797hPNWj/kUCYkKNGOd63jS96/dbm
GSrQgKY16WILTVY7gubay0tC9f7hN9EfYjRTWLIzmGXRPkhLaGwhrIH0N8rSr5R+Y5kmLfdMJfWE
ET10ncPhifVmeZJFHKlmIVy90B36/moq7OOEhhI/EfY+f6mJ+g8sIQ5bSTKxnbdu8XEdgjTI6qJV
oUf67LqndVyPlmT2BJMFVSWR92vVUxhZ45WskI5q53fsD6trInp/YlPMvgPixu+OTRtHl9mO97te
lxFyEjSrwTnfCUxctGPlMOp0KyOd2aNPiL7BNRQs6wKiHQYLH03bpckBRKToYFGxXrA72jfZzuCN
CmeBJkL7cQTwrX5TR4MHX/xwKybR34dtQpoiCPemzaJn2Nzl5cRb8h8VefyIRg5y5Y6hTMVte0I/
7IsSi7bi1aM+rSK2tD9Kb/G7mFF8zKONUCyRvUkZxrkQjfS3Tffd11K0phKu+x256Wnm42/aRXjv
LRSa0VSgYlu3L68WfxAiJUfuh5ec0rY0wyo+8ngVh3DvtmrK56HupQMPN/Vz9OCnXB1pEMLK1oBq
t9Etrbhh/AVutr7qwDEbriJWhFfbmoXl7sINQ7XioedjVxOxoSZel/QAS0h6DiI4mbt2i987YdOb
gjplFc/6m+zxeYnhPD5jwQXBH5ob2/SVTmtxzbWPKxTzIJGEa/pvW4CgcJRjUPvxbakdsWXvGQ6d
IgSxMgjvyIaFh0n/ILbMiHcSrfNlHgt1nQoSoznXD0GM9c2RbstZSqDImvnC14SzBNdXjhcBpbV/
Ldt1ubVQXtKrwMqi7s74XqycNyffCduKR+FUXiEw0gryfvKYYjJzB80F9yGw3cGbLisCZHu4M9aw
H8oOGc59teddWoKX3JeJUUgxOQNaB7/sSucFLpEwC4R9C4TZeLGfZp76qsByZinDVtY8G+XnUGR/
cpOtFdYKHP4WwdnfKT2n2/qwbVvySnG+znlu+gONRnEkPn2aBvsaglBShnvM3zPjkJT48IUT6a8Y
oAgoWQX3mdpZY10215QDRSrjVtLjOlh6GoiJTiAJbZVgc3cxWI+vizEhlcaXrERkwioNV3UVievR
cQ22Flpn9WbFXCfg19Uiolk1wOWsNB3tq5igTl/XPD3F0n3ROLTHiM2Pm9EtKrcxbqZweUXh5T62
vgd9JM+yg83E/ZKgtp+6ua8TLL82EOzk5zyN34aWXFGXQu8LWF+lMq9/S5V8hT0oj0MAaU8+5f/h
Jwb3bp63ozbrM/pfU7ZhKGAAHD+NNB7uqZrnox1a/20XFzR6oZ+QF9lL7kL/mq96qtMplweAJKIm
7eqfo52ROoagQSl/Dv9A2qzcJ0tKeCC4yqh4rbDEBfQHeX+85bAoZLUMu+KehXY9hq35ZAqiE8LQ
obJyomjtokmXSe8o1ArFWAU4+ZcEgmb1wjT9ztg8HfcONfXaozTTMzQ3VOC7UxSw/iAhLFobWSQH
uvY5AmUMXHOxXcm2+AuG477KRm9vogM8vEL2Ak9m+F5W5BENf4hhx83N4uWl71BOzJPl4LMP4uyl
8zWdkl+JkjNuWxRCM1mjJVQ1/ou5RT0Tp5iLN87GYEUh7bLsmLg9+bJo62/T5sanJV05SvwhPcQt
Cc5JhxnpHLRtgyruG/Qp0IIK+BhD2qc9bz760wdT1MggtbXsXXIBle+Xoj65xn1073AWrnKmUGyX
43Cgse5xkrK59Mn+G9PAqAY1z+Ocdt0hRQNdp966axwFw5NI5h+nIpY0yDe8AnMVAIh3wXFehvSW
2Lgo2R7sjwopsR7i3v3rh0E/9Diy9yYQsy0npqMb1KkRqpPkQ5pxPAWEoAdXKzlG6/RrscZeB8Hb
m4jm5VMSPwOyG4vnwOIzbTp/pX7UoPhmeRkiDpcKvIf/8pSxX2kIgRw99l3jSfs8trGs0fG/j9M6
lesIZGActk08LkbwX1GbU3IwHLLv2KzImORdaRProt+tIp0mSOfjGszYH3EIGLpYZfovKPZZvnId
M+A+kGeKYJ5HtSzC2w4pLbhquKRoJpempeVk+SWzFkteUEi4K/ZOvCmpxsZM6Ne7ZZc3lwbR1VnD
j7tB8ly2ZF2rArO5bz/A0yDqtvVLFKunpf8x5IpC5qaSyHGZYNpL7GEZvC83xV3NcviPlXu4BmFV
9ElqoCaxZu9UpvQVbdZaA62NK+TPrbTjAr8sOCUbWH15/HHBel2mSYzrmJDxfdrtUuV67D72Lafl
si/ivUdTiEWXmQ2l7xBB171oz5bxrjIeoh5dF/mKLgSnZuMWe+N+POJVy3IeMn4RJsww0Zfsbk3H
lZRzvBQwWEAlxoEl1ANHRcvDDeV8FixxtbZFWlEFhycbZaatU+hZXnYXmEcXYckGlVBbq1hFFQSl
lyOqC4MvQcajt4C4+sl1tfeiR91X6GU+oSERNzWl6NCDYXSV5UP0WcytOPdh/FMMMOSeAGXb84id
m+c8idRRxH48QFK6aBBlpiMd06gMc7X9gUf7cIUraPc5DHNR2XlGX+mZcM+b2PLSsqG7oqlEktuh
9hkVmbyIbVr/wraQPBcDc3fbpoL7An0sZGAWAhBjm66pYmM1dZM7Lbie5dL141MbGHGBO3xwWLZ2
ULXHxjl5gLfT1Sou74lpt79hHKjG8jw+Sh2tT0VI81M+xr8m06qq8707pmtnLgNxaH45IJMZK5OX
Ne78zY9MXJCYzZOZUeemccDLuXWQkxideOaaqLPZVVELL+1xLgLygALV12E2j59yQk6ezLKf43l5
TDbgNd1A52oxMvojSU6qaEe2gVGpKsfF5vepVLxkMw0aOBgtABDborTIDQe97/7gkhkRTMJQUwgA
R13aBXUUub3qUPgBhNhntMVZ10Br0Td9t3zANG14IPtsjjE3Qa1S8te4AoEswGitagMBRU943NwU
RjG6BDr4czRsfGvj7p9fbVjKfNirYA3a8xSvOYAoZNr7nsFMRLbcNyph/4Uy6h+pCyJ4i2z9Q0T9
eIU+yB80UGNJ0jZrwqXdgIXAqmMah8+Iwi5kY3x8WdvcPHVd2z46G08XEBOCD4j50W+IXUaPfA1A
ncHTOsTG+F+iEwgWSLkHjAYk2g1W3ENOaayHVaMvKoKxCnf4zS2C+pekz5OGeLuUlK/zZ7i37Qf3
W3ATW7Jd4xxwWbvBWVoXM3BCQNKlXOj3OGt1DBfU4NTo7gBprPi0ols46j1AQChG/4UuBJintgxL
yxnc30/azkDOOspO2H0NjiYcEWBQ9xw6HH0AadF72q3F3baQJzm1sIBJIH3xsMD6swygXYAOSogK
GTUswzjZK1uscGvr2VoFCGBnNIS6UnH0y1gJByE9fAx7j55ulu1/qHdsJadFX3UfZtd5jMcGZ9OX
i6XmyoMWiv2QhMFFoTtSlQ8fpyKNDvCKXg6KQ4QhTEaNdAR8+Ba7fWmQdZK3DepXSD1rfOZwxDko
Hzr8EbR/eyxfCV31kUe6r2kXmIoFa4g5v4JpTtGG670ha/ILH0CxkmHTn1OYAKFDfpwiggp8GYsy
5Ho9QDjNl6nVCwy6mG9i1nePwaCcKvs9aP9zbmGVSZe22QkvAH2oCUiySOkhHgpIeEB+EVOEzNQR
l6kEtBW3n9M0tH9QEcMJI3MFr9C8+Mb16A5jMI5LoJK+inXUoYzp2r8zC5ZH0gGmN9u6HEi3tQ8E
UgxXZO/0GXOB/BvCkr6Z8MZgC5GMF6Zz91uNe3pUmVgvXUaQEopFrV9xKKeXzc7+XXvC25JMMjxn
vQII7wHETthDe51mT+tkVtmh0HJ4jhc4BiCKowYbUS+e8IvahgEcuZu4Gr9DDHzKDSn2Q9FFv/V5
lD/6VKEnF6sTNXNJi/6qF6eF7eF/Wefxs9ywRQC3C+fbJi06BROgST6QBaGjjPju3wImhn+uh5Il
TMTty8BbUzI6w4sKsFNpwyx+dcZ2dwROdR9zy01j8tVxFJemZ4edsPS1SKy4dZhqnhQvYpQgM6wV
YH6AB7EP96sOElVP1nMofwa0uHiLVGAzmX24ftiOHNJwx1Az8jhJkp59nw99uYV5ey2GDs10u0RM
vQS2d6ruSBK94jb745qTQNU67ZftQLN8PQVbspx+PhAoucQxYXZ+joYWkQLbt0eg3t2jTNrxMi9S
1gtMLmkfDeeuIPbq03090M0m373R4f0UwdOi31b/T1ISXboxcL6UFiD4uYsCwDoLS+mtGGdXZVr5
MxWzQNltBNSwSQ753TH7s0Xrdi9Yklf5gCCrzbK+dIPq6wxMrjoy9Cp18UCkMZjVmB63QQBRXY+r
pVcDcwoRiJduaSHrA7wVuOQ9oexVsuFgx+ySLXQEnja/6mIbSwA1SEoUSCVS1DKsvEo4/4TarUYH
t1dRnvw3ZCH2uejrkGyVcsFHgWteatKdfRrAxz0sATlfigWjFQN1xDy67NMS/jQqlSzQAiJ+8BCV
mnWsFt1ymw27S5FuYcJoQdnncFMHOg1FxbhMlgj3cK65nt4FdoyEhLoLR13c9+7PTMivWaSXVIuS
hmG1DfbD9vo86vkui4bKu/6A81ZTsZ6XPHjpxgjXJhqOIHehcIqarUf71LlLgX1krFWff5DLddBf
waQgPj3M/wUFOxk1NLNeL5mSj3AaPyinz8z3D4YGaRUrgzlm8Guk7Oay9MLk9NwX/UPsBw00q7sO
a/gBfOYf6+RDToN/fN5QWLUohWYDVDhFaagim5+XzN9lILpc0zEmDbhlvyVQbrNIC+LG/pCP7GwL
c6YI/YuXz8Ue3PaCN9LId03yy1JkL3JJC5wl8buHKF+Xk3cWwP48EfeOpbyG3NF+BJ5abiJR1bAn
WbU7yAq3iLBgtAV3I5vgjyjTY4jkClnvN8/42Xj+j1JVqtk1YYK5DAkwV0jm9dgVydHP2Q2WrO1x
9N0tz/PfcWe/MtzEU5tPc7kt8z3RbbnBsk1qe9bpvgH4TFG/YhkXxS/cfFri64XrZt7j9C8qeIVh
IBqglbU9UPv9bdr5dEJJx2rQiWhppuBmU/XUYomkmPMvmO/K73mXvzP84xis41eWm9ol5HMe59vP
ITCzPeRbW9p9rowb7wONUUXRjf8UoSdErT/BuqKP5Ov7WIQN/peNxSWC2laKO7rmwOXzA5j5VVus
J9X7Gr3F87YUzY/QMJyp6yUK6x9POgVnmXiI6mGHRWyEmgmTE6K9wJyPUtxT7KfUIPRdiTefLenv
TcbJo4S8KyaGqP1CRE4B9HwpYOm3DRFK+vyPmaMT3O3fugF91d6elwUrLR0RpezJ2ER5WBzg7rAd
ukRPZWbl+5jyRwg+WuBFcY5OybPjaMf/1iBmeHTrK9IafLT0bIFKJ0sVGvUyTSY4JjGWZcJ8gywd
j8wZwkDwvk3EczwOaYPLfY7Ewg4pNV1TEGQunkwvwEW7ashSeCcsSQxIAecID0xdcMMg2aBHUrFu
w9K7Cx/xeDMsRue/N7c+ZQai7mN8412Icj0NME3W1cpJHVIExtH5c9/SsDEJqzCkeAGj/VsG7i4I
wHfAuLrGJveVCnbKWNae8cJCTJmAZvEOkDJ44WPpDHxiy3FMjjbhj9jUucSEvhhuH/MkviZ8/Qj3
6Ea7vDYoaoEwtUsLniWAP5knv7ENqOsd2eALv+jWxSvI7Rv0qqaj2e39xgwgCh4HVTB33zRDdwNd
lsjo3x0eHzDjSB7JNJsKak4ZhDfHY4HRVZdOX7AVfg5ZnmImE98pZx6iLW1P0ut/01bEdb/ChTwG
z7TAvDPM57OR6Q2X1lYTYBiOPhzs/nRY2lu+jk/9sMx3y6LsOXJJUu6GHQEO6uMSLNn/D/Ek/Tts
669ORtcoHAm2DQAyWkzwoCtbzdp+q3W9wvH8tyBxE0q4fHdgCVbOYH405QUCfRdeW3TGcoAZcsSH
V786U3vEKZ/IWmT6JcUxZlx82Tyk5QjNx0GlqIX8M4gRhygOnigV10Lp/5ZJ3OWKn5VM0mM850CC
2TDVMD8JqoxOl3ZRNwbK8MOewfuS5BXHEnftgjgsXR+eV0auHVJOB0zLlwyjsTKBtzBJpGn4hKIK
OKTa6hT/t1XKDXNVfts2exwW9auL2Vc6AqGa4YST6GPngVNutoAfo6Kk7uT23gJRByzSJGu0YICB
phQiJ6oMET2ubJnehn1HJT+Gda5EX/rcP07wIFvMeidDdvbEPGJ+iPy/5wireGBwlWfluHrXYPb4
AIWjFzuJRz2Kl9bvbZlA+QILLBAn9r38Hq3batSP18wY2qSdjMpVy5d9kEHph2w/ogDNHkUGBWhu
VLPCO7CE/jWYC+BMld3UzhUi25XZrsEkKAZLP3b/zePanTCbrAbaNtKBBYCuu/Q2gbMFVuGjbgfC
zp/g5PWfD7egggnbIZfRHYc+b6rbU6+Ak4Lg0v58VVFEn6hoUEp0L/Bj4NWc/jieB/TWF/EhGZy+
+I1j1t5hEjUkyJz9njzlE1i5bPpP0mz4/9vSoMRUPOmHahb8UWbUnudifsh27G+B9VGNIr3rdxaW
xCFy4rf8PGpzJdn2pLn4yCimpUGcvokRg6Q1ZJgJBjCJ05ukgEx6eY7dkMNVJ0/vslbZU1iQvVyh
YVK2olcVVgxO+0bu+6T4dgE7QGEtaWA59t4t7jWYxoNie1R2gUNpIdzfoM1+ZQXQu3nsgFDKRCOB
Jkuz0K1A4a//hCtQaryNd5GuOeARzBv9mv5lGa/4YA9EYGxAiwZd1h3X81PQSVTVcnxl2E8ro2z4
k2UOy2oFHct9CdDudjAARxWF0lhUg1R/omJ71hwBQm1fU0Gflij4HBzG6iR/zrEdiHpzg89LNwOj
tpjiLrgGYh1P4LUdLedrnUNosdFi/1e09gewOoPGd0zdct+6LauKeDlnuBOJ2KBWEfY79PL830D4
n9kt+aRQEqmy3q2P6ar/BTLgZz2MxcmTOSgdSsBeyScgPHMJkPKSsf0tddM9xcFnhddNn4cdGBj2
Y90wwaCWvC0DrojAGSpB3g9PBZJ8HYXZ0x4GGARD+56YYzH170MvMa5v2/s4C9E2p8nvBIXZMMfP
cOj5KoboTSBuEZe/pat7EeF8QShF8sstBhF0OjC7/cVmyV07umcC+jzfwGqZffYQQ2kGnDGKTmhE
kTtoFFZToN42Eca/tU2Kn9I4bopZv6VF9NM0R9kLDMHHKoFUVpVvkj+GC9/qHUaOtQgB7m8h2uEh
5OAtKY65MTDLlx0UpWaFk8ZZtnl/SdbkkBustwSKzFUUpHHt2yGqnBUM4kbZIyEBiFnBhLGPph8S
HDaottq2TGdTojuAtcSOCipHLb7UbsUHySHtJxRxYXTfEgo3QfRzbdk6nz3TKP4xUjRx1CRA7l+H
HESqPUvnJ3RQoGgmSVEPWpH/dphLNEXnsTZEcv8KmsVAgNfB1rUAu2Ao22mf/oLnJD8AbLEmg0N3
w9PxdWD5fzu+XbWH1D8Aohjq1ejpMoAziukH5KASvahyGzmm1lsIZoNHIu6i9TkC+POoAvyIkfVv
iXT3TufBYzqjchtxfIHQm2pxnB1gupWfHI/aJkmZqMF1yS4DMg49OOrGWoBkWoFpETyHHHCj2UAf
M7YYy9D56QBcZaogxcFhEQnXKFSwKYi9er5gzzk6pnO2XWYl/TOMJFWFwmersqz1r7wr9lvWj/s7
StyHiQMwIHJBSMcedkX3ITiO6PJe04DyR62Gx0KE79Dn4DetQo6xhx0eZkCWO4SqMsyCvEuPkk9o
tmb65e36PEoKE8sMVV2k6VIFvh/gl8VaUHWjf6SbFcBxB8QknPpStqgD4CEEuoETXwCpb3u3e/Rg
DviWCKbziIr9LmF8ufboy08qzYDcYNEZhBCs2WC4ERwj2jLEpOCZacxhgG3cNKNPcRv9nddtfZo7
KKO0zoZP4b6g/8Dcu1EkUYc+xOhEJqiJJmH44wxS8Rn+nOwz9716jUIFglMy8qNQRp9GC8O6EAZg
mALk8G43EyrmIqDHfIcLdNtHC1hFGFeoftRHQYUrkwyzv870IJZE1j0rRXfMIow1ZUiT/pGrFIxo
6fflwJIwBChZaLzcPlx/MbLDe6rFMNqgFm66MHGfSCMUaUy8J5KwUmzoLNFWvbBs1mW/9tDRTmV/
w4TkHu7Z4VUzjGyUMXhJmrAV44AuuAskYxfBqK9XvPAyhhn3IcK25sGojZyGon0bhf3LrY7qbsJc
Wu+xA6mDzQeAtWCk28Gil9EduigUn7YAAcplaJeYif/k2UDKOCGvNLRAHZK4P5lcJ7UvcnZmhhvA
y0AViwIY/6oi7Gr2ZHgeXDDDNWjXVbQtQ6UXDM0wN93uhszIx4lghtJvGNSLFnI2U4HHYojrqk1i
XDWu4nlkHKSjddpOEYv7C40XikQEGK/EkkbcVqazIPbM8xyMMGCYQQax+Bfn2KjiqeDJg2dse+h/
zvKu5T06dHDf1giTVurfAz+/Fdi0L2Elkp7TtrgO/XTu1a6gI97p9SuPe3z7SS3758h18hl2diqw
M7XSrdIJJrMlRsuJaUaNEVKpPEC0tCcwuElpCMpxnCVZDUrGz+rTFooeoOM24utDcbXHs1ZpX8tE
rvkFLC2wMn3BrDgCNUuSCnerTx6CLAB7DcjrD6EwZ9kTVcj/mOHbP0MKkgwemOrWGjkCQi7xuBtT
Chota8XUwnkdTV2al7uAcmw1zSmewTbP3adOFm0wPxwsOWOyEV8IKp21KWi4zHU7SQ3gOu4xCe7p
CkEUiMkFEm1iQdu6A8HnF9md+FwEMQtG+63NMBo0dD11Y7G+r5DyQNJXk+xPQD/j4JYnFPQz/BUB
BfJpRL8WCZ59YdKWVG6Gj1iZUzyW5mfjlz/F0Yqab+gGzL8tnEhRXQVkoadsyIBlIEpgUoZXhvYw
oelAzoCa+NMWwXZsyscZxT38babGCAfNZTIEW+kwWHjL8DDX2xjNIi/zHOe3XNB8yzJo1RLWCyFR
ewcyTH6fqBnsumUJ+fPcFhEsVgeg/8m2jf/j6My2ItWWKPpFjEG3aV4h+0zTVFNLfWFoadHDBjbt
15/Jebn31rDKqyRsIlbMtSLFjCeK97goqjcd4MMJDKlq/u4kpbyZnbF8C63nrWkkINpHGIfZpi0B
YArzqs9Y+Wx6ms9L0WMybzVad9J6dONQi5PWR0SYm2K/lE3igcCPDsZqmc9NaMkRAoxxB12m7QzM
pIwmftRtxaIve3TK18I1utuCaM/0Ls3aP2RSNPkp0TTwro7NJzikqiWx0GK5SBvRjeJ3zuNFbvzW
nH+qmiEU65iM5qWbWxe6zK6KIhgqOjLab17UhqoyPZSJheSbToOXbOLSKG0KGWwpoYMawuGus3L4
QvGNEmU7Y/cRuwXHPLOhBfCBXcTTLjE13rKZJRLaac+M3ggabdGqsmzWTpppwqxYMtGS0GFBTBnW
ve2U6CFOEe2Iw2eGb/sAWpaN3P/QOonFw9LoSNjwtka36W2T6wE3TX1rq9nrDgWGjHjXUrw3wYhp
aGC64a4eBnKVrdDzNZqBbMiEsfHLkRl7PbqBLsbd6Bt+j+bEnGzbeyTRBZGgeQhF7qpxiyuvy0KR
jcNHM5TWJ2Fii3/SDdY3hTb39/cc4aajJs10/9kWpflW9UX2g/IJ65XOPrOKFNyWos5bMclaH+mO
rGqskEqKzD5UUWGXG3pYQBI7VeV9dgiWYfY3GD2tT8tuIBg15iFOvag9pSjTWIqKPAnSZFn+sr8y
s7Zu77jvSLxCbdkDzt2zZtztXcY56cEEzBw3yAnjsuMuTV9Lz7Pg8r1sePHJtJ4AFBG4GZ562j5n
fPdYs+UxC+c0Je2PTTf112JkNplwDR/R1iu0nHUOoxRX2U79fKSp5fJVxcosR1OfnTp+9+XUZ21f
7FrXACiA4FjunYlAv58jbZ3t6s3Ewke/O4gKkudguI3J+NZYOJhMb64+iAR2ko3BCLY5JGrhUye2
r3dDYUnjpWQ3QwJWiBsp4LS2vE0/dQymE7sDYkddYOiU2wNCsd/P1V+zSGxQaqu2KExGK/9Grk2+
cnRfgCXUf3NTluB9oIVWG5+irh9FiLrd2mFR2D0mlahV/QVwhZy8au7Fve+qmuj1tXXbtYAm7SMz
SAnx6FJ/BP4gPRH4haZXDHpsv6TpwC9g1xpnt5F06LyCETuy06SX7TZVlkmOfKuTsq605H+a1NKR
tfgOz7XXe2awpD3HOyVMxCKKhsPFdEp5jxyrOxpezURs5Np++W01X5tck1+Lz/bvcJ7tiS3jxLpP
gYs9sCFqlhEMskQE8anVtrEQ62Q11caSopg2El46CQZLVvEtKnXDuQqjJe6MIY8WP0WVgq8grsne
owUCWMS6Jf3zgHdYBY0Ufn0TQxkFmaXAEvueC1CdR7t9qIR7UnMJObgKmD4szVpWsXXBaM/JMn65
S/GT97wt1AqRR2XBZNZybmDWjFOy4m+tzS9aRk01pBxpXmMylRqWTzrjG6/5cBr8S59W1YbJ2a5g
X+m2KqFOiP+kEb0weTouBvvlc2Nv646DVpb9uJVO3LFxLOPxgENlHzH+BYQjBNHIvz1NrR+efZg6
k8dFfcF1k6VRYjCYmLy75jwyAlVQSXp3Fln6INPh3owZW96rD8rbm+eP5s4feSTynLVKHTQMACLs
bX5lqHzXO2urIYYYQl3r3ro6VByM8Bo6HpiviXspxiKiW83JQjFggZrqdsPonHWOzZAh47VNI/CR
REHNlhEqV1q/YPS+tsq4j0m/z5JRbRio0dPOnjrgsJkDs1tO7An4UJn7oVdsdWDzm6fV10qbnYDP
/gOV6BAZBR1FhLwW9a+8UTJSGeGjvD7ftLLf0NQB904tKeBFeTMJSN4AfZ6Mbh6OJqR1nnUH5cHO
evI45v4dfR/10vd3tsoOSVs/GywMDlmrcF7PI5wz8fMyuHUQ+3kbJvjUgzxDa216bWtZS0nhllJS
8NKxhHpiI8+pI6dt2/byt7SMI3f4byyGP6S1AOSmgCJgMwyj4wsFwZvJte2V8c8UDDlKOCmZHyvA
RHvW39bb0V4mteVavowuP2RjTSq0GLls4ra9YNlE0M+Nl9Uw0eb+u0VfuS7y/E65PcAv8t3c83eX
vjkWcMFxy7RuJBpwJKszqKP0JyG7xF7KB1x/AEXaa5LOfwvDOnl8grS8PicttViQuM4ZQ8B1oCUV
sioPmav/mzuA/Www9hMtXTg3WrsZtRVT0u8CyCq2dObdqr8ukJOy8KxgsbvPzGXy1NfFjtydOaBr
OtnTSEnMDeogJsje+h4NB61Qlq+ALX+gYOt9o2kvqgPjX208YZfRLjA5hxxTwyVKgeXMWutDJx3/
9Fl2SwsPXdeYIeXa4dCMYp/WCBaeuzKh8dYCI1wlnckwBfN84ZQHHVuKB05moMRm+ZD/Ul8DR0Ag
dx+tGKlATCiYaRZs8RbPC+syIs+9Va548z11JumZA96Uj4WWNBSjy0vB5i3PEmd7gOEhSEeAN48n
PrW3RDF0N+bszNo+quKFF5f6iHsxB6672p6EfF5vCGrEuzLoj+K+2zu51jPvjFDjZN/Bbef3uorZ
Xmd35EDzABaDOwWIslvK1CQoDWsfqenFYd5w5KS4T8J+LHLvBDFbBbk2/FsvC+Qzmi6v9y0N9Lka
hx2T6isq1outJ8/mOLy7kXOqGfzUc/3R9g3ZD8UJM0fogxpsyEz7x8zimFsEsknVs/+W+NV+1Pdp
NeCyQ5GaGYF1Rv5ZKfNXaRk/OC6+pIgPRm/dctv/7oW2YeQKoZR+WIvx1tvjpUUj30g5PFR1+24J
AFqR7VTR/U0ACtfLGqXxcSo8LZwZIgDfqo/BKp9dpmsBbHjA4P2opEfr2pX/CsG4whzjV30VQY1k
uIo82TnOdHbYOeVF1c5Nh7/mEFGUaXG8bUpE6MFDrMKZcMwIgOuneZ21XOdV4KD+uPdV+phm3Uan
0d5aUo7BssQPrFZNt6a9XGOE1K7D0he3HxX+tGqe/qTD8pSLrORNsKoCIK25edDS7Flpc8Y7AhR+
Sg5J6Z4plZHSO10G8ej/9Jl29rXyAWSs3SIxHWHVme1iPP6GVaNJnafuNx4reTCyuDj6yVRu9MG3
trbFC4zC9xXKNLRldq696dVbJwd1djb9+pyY3ZebZP+axNzajbldfyAfpbYQ2gF6dAlss6bCFdd1
u17J0z41/oPGvEzMtk1zVH3ooDtyTF7KgeV8jbNtRfxSG+U9muQJF+PRNsZd1TBNydeyNfNvUw3r
l2Epj1nINWG+GeoBNRfePjCd5iPLM3Cb7GLyFVfSOnNuvHm1iRJIvg52mdNcG792xIMk5K7L9Yuo
6s1QJxBD6og0RzUX06c33dcaClwMIg7KWe5bfkMxI56b1Ox9xPPAuBVbQH3oreEy+/6TZBvx1vez
z1a1/xiCPUteAxh9X4uWcWunHBvhVmzcmtuSnohurbok7A/dFggDQVNNdtjFSGCOH/3BbbSZMPgN
JTpEoSJsHTwPqj1hiUl33kIAhGs2J6knKLqFMEFmfLwjxnnu6ltE75Ro6Tt2gAuoEIO3ybs582xs
EGx3bcWguoxB9N3hmPnTVsvHW5xPt1QKGCN1ynznApeIVhLH/2TJCIBP/NWc/b+xIEeDfEEfIL+W
4iGVBcc3pj5pQ/4gJVbg7bNXPzmt9QZ7+VvZ/kvmUdaXfPzr8zeW1t7myXGH8VQ29Xk26TcK7SHR
5F6V/jkaOxxoii0biVMUW75PGZSD3cF8i8fU4LcVNbvqsKK0B5Vn72swIQu5mZXFHTma3VTvjXRK
d5Ygf94amhea2YOhkfuSuxXSKRh3ND4V5LkbQ3/oDMCgtL+2c3XF4PFR9N5xqpsXYo75goW+7Pfv
neP/0wwxbfFQPhd2dPRE9cAaM7yqPpKoNidPFGUhZda2kMMLTfrGtrV6k0IwvLQNU5Ia698KnK8n
hoz37E7au02+Xf8cSecaG2X0mSROfYi54RzHO2MX2nMEXSZDMhmpX7OR6pMr5Qlm7Un7WNf6sbe8
F9vE8M2q2Tm1N5Y33wrRPwrJmYOKNmbqidbnnT2X312q31Ki8JoWI6Vbktit2l09zs8Zt5nG3UKk
GX0VnyYl18+UJ4dOwxhj56W385xsOgEn/g5gFHij9nIk4sRrmuzTMKdXiVy5aaD3tzWzvaB240eN
fQKSYkUWjh/WeZXuDJ+k0LwvPirILEvMv65e+qGbJr914l243y89Gsg1ZqXQebbN7HPq0UHd4Vm1
wy1KfAy0unxrCvk2ZVrEwgUst0PyYFI9l/58Rn9FK5OX3JGY8rz8AquxzRRuCYWsmWQ4vmEXNI/K
ynNnnt5S2+tluS/xh5Z9hohdbbRR0pgNPprQRA1Q7gm2JzwYiaovd5MdX3SR84Ro2BXTp5q6CE9S
svcHGyvv5J6k3cyhprp9Po1bOwWWoqW79rqzlw45GPHwT6cCo/kck0DTCqivHCfA9GGXstxaDcFu
CoM9NhD3L0jeQ1l430Xk7hN/ORhtHg51szOZkwX0PZzFU6Cz717VHKELPU2Z6J+LaOddYjCTL62b
RQ8SecbHovTT0Gm7UlPPS2Ztsj6jKtHtYxUZT5nDgQSp/JMOiBOl9uSXCz1KnTwygj0Mqj+ZUny4
fLakM4vQduOdljrb9W/LmClvnV0TEDIwxIxBb7QZVQljMW+dMt+OQxkHGpthEmx1Y9lu0HAgE6kQ
i2F66IHGe7s8LeXw2ththgAY3WZkrUq9e3HxGc3qRhGfrdTDXjDugKRCYlyiS5KNv14nDiOHu5jH
iw5OBP6qqlM2eT7sntjrmv7c8DKFN3+cl2bneORvCxfLdlU9d0b8Rwe3wsHaCkho7kU3bJN0vz55
S6vttJqbGzfrJovzvW8gb6pO7rEePEV+E4opDVM+YEt5INHeE8L255JqLy4d2kCvy0+ytecIDzZC
Qz3kO4i+rdXikdfflsQMU4aYyBf6vs40wO7qMK51r8+5aylWKXj+M86A0J0gG8Vg2VuR5g8zO8SH
roEoRJo2c/5QL+9Z1Gxyj+hS4gqWBrPNInDsSB5P7Aw/PvdhQQVc9kYB44jyzMIxsNXfPGn/MEDU
Qjp2wE5JhwUiNyQrOeVrN39qzkNdhaOgQand5a3UsCFV9tWjMnfSbo+d+2XS411kNnzOi/9LhOc9
M4EmQJDsCpnPmV7YebO3xLRBld5ohbkdDX3fut620bNNVy/h1EO1UoFv4iE9EClx6Uw9bOLoomX1
la0b+zhCmSWbhgr72lglsI5/Wm9aSBxE+OHJppqUrdpbrHUpmmnbKXNm6h/vh258nbPh0NVZA/nV
h9NcnLGoriwB1lv2QSprOyXpoRXy7mMxnhfnxNt74zs0PxhiQnaGHyfTxjvpVYyEeeLF9NwYZhjz
GQlVcwokWxeQXCI/jm7PljiOhpS3eiORH0XdOeFYYIHNtMf1lSYmTw8mS27WN87UW5ui615afdl7
EelnS3ZHBcp2lsGajowED7So9DQLfQNg7mPnqq5+MWB178w/qxczmtx7THmT8HG0C3PNlDOSF5ix
hfTCf2/RKqx+HzUaIapNFvjjdMow3htDdE7b8R6p+AHxYAz1JP9wiuyjYw7uOmsStfNW592E32ww
Qm7tARt5fzTd+OwySBS8i5jnXfK4f+S99EcW/jVrne2YVDvfcN+RqC+Lbp6QUb8JqD+Mol1Wmna/
UMhGrfVLWCYqZt89kiC9i6BPu94jy1Kzm5Cg9kOFNtxz41Urn74enk3HLTkOuJiQQSt8tZG5ViMF
212X62Syk0GspSyS3CsVxcodqXCsykvkD4DwPnpCj4JnbzKqzFBO2dFUBeqjDXOru9d0kduqEbCR
PM8mj6dJw2M4BTT1veWEDSio+tCfbqtg4Pq4k8vlOR7rjZc8rZcCo+cImKA9mkO809O6BxjBbyDU
Zx11rzPmAqFzzptu/dOJ+pg23XlsiL+0HErhJWC55D3yGHtYkkGGgfvXVocOTYcMAIi3eGtmyxuH
nZsZ91lhuTHV0Wv0s8/uxSmxnI1uRgf08IKBJFa3LnHYVVnwOpyjnact8FHOZaZnV/UDc/CciJ/x
wozhQIxCD6Y1fjhW9MrO8j2+B1IGsr2ZDl/QAnAtbajl8b7M68BInW+2AGzt8u9aTYhM4D3xkpPH
UceNeRPlDXmeQbFqgVTUgbExmiaHF18HAz6V6z/iz5T2WqBhshMAJuuFj+blJm3PC0Z4TrkKlPo4
bdy8/CfddruGGbIax9mY2hvB8ShZQ/l3KAkAmXx3q3U4MNWfGSW1tIfsFAsrp2R1DrRPMftonmwu
ilcn7bbLR/ifesR3iSSY2UD2tR8anaYHbZa/NjP+au2tBiNC93EBDBF/gAufoZl3uZy+cBnRxYOX
BLHwES0y9yGxuCWr+qSs5owDLWjs+ImY+4Ab/lS1IFyD36IUsfGBuxg+8FdxuQTKlQ2sMrT2e9vz
WFW63Iq4Oi8cTVzrx3XpiLCKL4rjt3yET8ky80unIGqLrYZ3RcYaJlX9zOt3n/AoSx/mUpYqNNhT
mZMksH5Ydm2cIjZ25UZ/S9ps1y1i62n2dn3aLF0RZ9JeKqd69OPqU2+xc63/MFMaVif7hwvzTSr6
ZeGBZ6/BI2ETTP3MbUykQSxa6kO5xW8RmoN31uBU4tE8y6o4pcsXN8LaY32s774qcQ5tpT/rRf3i
mnaQModfsxj0AgWmMUmbGjZps+RB22KOElP2Nsnh2KzAegLyCypwwlGswkzOnPhoY6sFnN1shev8
/wpdT9Bikk3oIqyVJa9NUz9N9KxhO6ZlkOryayqac1FapPEwdCWFryHtpPrOK/df6eGTzRgAATc7
wRAlDJOhdeF9Fj2qd5acxNmCd95X9Qw87EDlTXgjeK9aL3o9P7RFB43ilda2aPTqTXPGZ4qYboMf
aTcK9C2LoTVT0qXbd8AwuDDng7loalMrSTut8UYZDPp6TYfUXEBImEIiUjn20Yj9rxXYFtkkD4Wc
qj0q0VubdR8QbHvIYAogPfD6OCTS8hyXC24dXCVWCXBWMvcIK39esywgyzqwqpSg5U4UImws0jPG
ibiOon+0KWjGcXhRaYeow0J6a/Hvc9W85iaad1cffGX8taJxVwqxY4ZNnpBBf9on32Wy7NqCErPQ
L0Nf1SFbNTBppOODgID1TO25xPQUEi57nzj4WSO5a4qa7o0hD0aiivu7ZrsSSnNpiIC18oRGaE37
l+9PugoHBwU7Fgo/n44+LqGJ/iHIKGzwlzxH9fw1YbCisLGuDNA1QsjJyZmTn8FCdzbSb7aB/Zld
RbaA2R1So30qEzzonXs3rETA7sYHqGXKwgodxjSLSz13QNbt8iggDpfFeTFt8TThMQl06YFRKOpC
7F/wu9yA+B55ylRxzjz5J681cay0/r0pMVqrkVYHo8PF4JzA0JRdWmoYb+n3E+mDmvLuxMs+N1l5
NXvzvXLj1wh7GQM8h3SYHHdnM2S/mTN9EuTF90l+tcHZrn0Kr2/UgGRDr/5YdwtFH8Zf070hD6fY
IBSYEhUZgnFedW7Q2R79bG9+l/gWClOeRyuFcOcdasEeVUl/gSzcl57z0TmF2Og1UGtvJ7vGpKXJ
JP/NDz3KQyMrYnf6jJAccz35lxeU0mGDaPhH9+du53bMzttpNzSm8VAvGFitFnOeE0fMNmdQmbqr
Lv2Q9ceoLvxgPZlkBZdsdXfHQZZh+40bCCzEG2jHiP/L6JHeA7o0p9TSKLsmgq70gd2vKCjZdnE1
VudUhzk2Ns6SyG0mFpgzLotyOhuEZsrOtgatpufgYba/ZOemB1CbnVEGum5/0CEgPGnpj14UZ6zQ
5zhLP/XJ2zFqvxjsseDV2BxSzwatjP/YPdStr3kYb3PzEVfuHpuYz5jLfY98/2gVC7RMOtHgz49V
h8aN4cRXzt2eSmK7tL86Dxhj2oM1DK+CE2XiqI8nC4OesWzLOt32rd6Ao8uja5YnOWLDToi7QZHc
m55+c1X9ArH9Jm00edwpD1Gsfr00P80Tsip/49UqrItJ9EhFHUMfRNg/jNuxjKazjR4wuwvyLXEy
A473LCmQTH13w54DOxxjtVlVRjF7t6jVqelV3W5Bw36cdqBkrYBQ4Z5vRP3eM6W+xCIGQB2cBEOL
wFP3v/ScewIOtiozDmsZotzom7tlmwhxnjQtNKeR1MD1vvKF/5V5vJ/K+KVEzzD94lg4+dGvo9No
4rUj/AvS+GT07MIorOvcjJwjiyCIgynFbMX3PCvCrJf3dhlJhHIvZGjFoZN7PZXk2IWaW97KpIHx
zdQdRy8i6FjtY5lpwLIKtgjWkfY++7s2f450nxWSS1JMd2fk+3M+QQj8uhmIpAOUyXCfTpnQGB7w
E1E2kDi+c48lE8nFehD2eK5m+3GS7pNhFo+d19/H2H+PummgGWsvaUPptF5ec2VZBurtxCuvlSWP
609PfEIcpCZ5S2tOEbqh1TebjimaSdGbQHUZfKL1tLywNehq9ASdkRwU0Y+QA75j1lRul9E/Uuk9
1Wn9ofveQ2zAGGqt/n9xSSJBmKrmsfKaw9ofzVTpNrNvEcm7LoFLhSyvkTUfCKI6jW59sRuETqrx
zjcvPPPV1bQQ7Fq5JHu9hR3vDJ5mIlrjrW33kqlOk2+Mtq0ePdjoQ5sOZMgI1j6DZpqPU9zH+1rP
kssUZe6zScAPbK6xvGUtFTKGMf04TI7h7zxDi/9iiMdYx9ahfNNMo/eH5WGkp/lxX10r1nsRzSSP
oq8J9xlmneQgf+126qsAch6k8e5wwgfOIK69ZRL0tRKV5vSb1CA9kpfCKgNoeguBSG2yENnBU8/0
2+QE0+Pp1/dmZOTux1HRKfI19wFbORMxgJlNFmFW6qf+ZSKRjULP+rKj6GVkdSIOi4SDqpjtU5Gq
9B8p57AflAzhOk5zdD0CZWc2sox0DwGl6niYoD6Y2iTfALjD2SLCM6ho/he7PDc+kTgpdnRtJuCp
p8levxJ36p1fmIF44Z2KPPqL2PHOBu9DjdJK+prUgnqkMCqj+MHXseDXxUc2phjlPBkFJrE/Qy+/
fNc+px33ML4QoNRkfmPR1bCbtflTTcWBYLYzQ4lHF5Y9sb3fwZMfRT0+EiD3u0rdwh/eiGKgUpQu
1s7uFb4jPlDdUXQq5qHJlPxJLP0NcJCgNbuEVc7J3xo7Qmr7vdUxcolF9xdDJJNB5LrKeElxAI+t
c8UmBJnW7hK9u0AIsXKbVzoxOfckjQhtJS60Tcfp4tvy4I5Ep0HPPMX+dNHRZHPZf+r99MVR5e2c
Lr0BHVwiSKjEWs0B86Zu5gcGg1UIh/RtDtmzUC4Ax2x2RMO4W7CCp0jT+z1C6se4WGdiMTAx4gDa
dNaYbojX2aqFFz2Oxk9RZg8KrCIcLDa+m71/g6R/ijPBxH7MKyL7BhYFzVAJvUbyjDZ8TBGmtszz
f6opGpntNysCTtHmu+1LofyKZ6EwQAJprKXbkW2n1gW0HNsBW8PF1q7TEjhEong4Tf9MYWbsNU89
2YJKIDKITSTehk/UImNisMVtHnQGAlS8gKYnWRR/Ji0m2G6J/WNGHu2lrjHuWLO52tPVjPhl/Itk
99ktpvc0ZuUDLlfv5MxrQwf7G3ZNlxLEVDPCZKQc+Ms4Ud6MHe2ne2xbm4wHWb6Uefs9gK1BtF4h
FR+Q9gtcriB19sL8MAGV3sRLKY/amPd/TX3R984Se/u+0o2fPm5LP0giiE7dnJAyvJZRQwESWzd+
eUudUt/7Vf1e14StIfhS9ebEyNTEiwallZcBbyPiYqJ4M+TC2Lu5+WbQ/b7pM7ehhgWFLff33lC/
JaIuZ14VX+sOA0hdaa/WYOn/3Hgu/1qQBJAmhaUR3zXXYUtlenD1iQLIc56TieNy7G3CJRJjPg5k
4gR8DSeX1hFFk0dPVpmRMzPld5NZGCVjNW4Eo65kHpjZzBbyMKscSXIo+0uKRnPvHW/aeZXjXfQC
43NszQ3lrzgtdkH31CtSLj2mtw954z01g0GsQwbFbdYFpmWRRiQlVkYETNU8pDmF8tLbBLctdXTl
YckZPs8v1UytHrfTDzIPsxNCll/whzOban1sD/lYO7+qWN7U0N4wPN4k8ANxQwU8xECwkT4x6vBV
+ho1cbsDt0JcVXa5JbQCu/WCgkA87bhXaeXSUfovqQ6M3rlD/FAP9WfRWf8szyM1tJeg9rrZBSXL
11+srP+YgDQcOz70xlJyelDQ05Wf82Exg7FOH8cay/0wYi7HM1vulB0T7+R0zDJypw3HaTIl4VX8
i9rooMlicUQVvo2xsEGoq7tVmEvol7T22I8kOH+SPzCGt87daFrvLMEZgsSUH+Ap9jaeph8nJ04s
pf7IZ6Zz01zlH3M/v5pmf3NdUo2cNpfvbZnVl8aC1yapmhFbxRwzb84mqPwRJe1mKi/bR9I6D0nd
RZzl+DSaHi7HIIUdihVoQ5hzQSTr0pz0SgF4a82lZxsxUybxNdFVXYWeXTUP3FqLi70EZwuwcP5T
ffNrDN2edA9J0lZxM4uU9s8g1nT6WTga6EVGWk9Cr3gvBYKpXNxnL3HRPZL9dpsKXiKiR9XA4liH
vlN9Wgltrq3UU9IoUsWqXxXrv8Cb3hYFh5gyof2U7fKkFdmDLEgNWf9HmVbUgpRzBNs8UffABLsW
dgkOakesGQZmx5PhVCsHRNgX9canXyrExYgPwy0U+yZk25zZ4Cg2Hj6rJpsPKobmIvAPL0qkKP4O
dVzv9akl/a5R/nNK9vsRjSlZNdkidH3P+PK9RXvqINhO7uwl7obAxEWFDTt6U/ppkLvcwDysQ4Kf
S0K+N3Pip6EHWXFmBTHTgcl2FBbTgd2XKf6iztGsixUT07pfWKryNDZZ8Vm0usHEDYCTabDu6jnf
b8Zy5RsafngmXtW7rjnFKTPr6Zf0J9y6CkXfpfkluuvZ1mRzt0pY0aUBhm59I7+NnRwaTn6fVFNT
6Tjbop5pmpM6p9Zy9bdhmAegeJz0fMxTfwL2rvZqjvRzbnnp4xDH5KEosTyr9CfitylgfgrzSwya
+iumlnmOZ8YVXECvNx3+BBMIWDi6SXtq8B8sH3qGIkxBiwcSaULE4f5PsRpB8SuRdHdFCaFnMsZB
HFEF8m1sNty+pYmJG4g3ra542F/F0GHXzocC/qzS4t2QRPWyhYMf/9RIbxVEfjgUPucLUUjOv0nq
3jWZFIZGmC/vn07iUR0Sp1gEGccIobTpyOa+QvUkhUR6/NiYiCJaCTDrtL78Ghr0OSOmq3bJDrop
CAMIMcFejpk9Wuh6tn7uoqF41bOWUU0i5oiZ6Qj1hvsyIk4hdbo/ck71YzJhh6yXYZG4w3X/kBWZ
eSQ9YTgIssqRdE0DOMmI/A3mRu9ELvFEaEurX+JhxuumEve3HztzxaFn2+W9p5n/nK7heE7zGmfb
SFOnyETOzXR6Zu6KuUBi/p1nDF8aBBRjLQwMz0mBHDFrPjKBEO4TjCO1qWckNvmR2NnaLlko5Y0a
MN2tfRMwSv8l1A8PBhM/gWYleTNZeAHONgpgRrOOuXPsXPWYM3Sv60HuqhI4RI7LfBpI5gy4qv7z
skSArZzLB8zt7ucop+ix98f6WKJ9hVHU8Xq3ejmdzHGJTzquum97jFEKrGo6LHrphu4yYIdOveh5
zpz0AcfrcjLxg52tak7JPlNzEuZs4KVAqOZ3bLukQBvmj5Jwmpu2asxD4Uc9BgWXeN9M0wDG5jxa
k7q6d3yK6IEWXWSoXDvb+XLMHxLuogcMgxEtllfbO7eEuRywpaOY++X8ICyHcCKXwv1k2ZjJn5Zi
Jjs+kX1DSKxlfw9Lpx3rufGfi2IYdlyMyAty5Yij189AMlFt/MfReSzJimRB9IswAwK5zSS1qCwt
NthTgwx0BOLr59CrnmlZggxu+HU/np1dl33kNiZSBqFajiW+06LMf2mjmokmwaijpLpJd7OrTZZQ
BhJAaC8KXwKWtH2K9+3u+pL3Q4Yg+Z5xlwTWaEKADJxi+B3oluu8NH1mnGn20Ul1ZciPJk6NYMOo
BbZ/zm39FCidxSclcSPhLMPf1ME0IhKPVfY0VFk53VWbxS7QRG9KyY06IUumCqtpZgSrA8ldrf4d
NS/EY8slJ4a1GNa55vqecqHPA1Sxwdhqr8nZ/k+C2HFJgpRtuL66i4NQVsDi2xpL6O3iNlym+4K2
8RJj293a5mxiqaCVcK8yf2oOJkdm1CQ9gnPM0dToRr+4rvY+ZGBUL1VgFG+hQJbBSFEdqkk7P2Zb
ik2T5/mBmvnp7kIe3iUaTapy2e2KZGJu4aH0vkbIb29yAa2mlxhWjG79X/Q5JcmmUn3jguRYxHAY
eDECU6CgPMpF2+3cgBtq3ORt/OS7PSQvM4Uz0ocOtNjWnylrB0bO4J2TWSFZP2Ad40CbFnSbOnCb
T1t48q3k4kPYviJ6pi1yIEQDrpMRmrgU4cZ07UxVpiJtQYLPA5Gih7PCxh4Vlan+QKwJ/tWmUz3D
VoXmIbRzEyFpvrJVxYZ1l9hR2mVudVYD92qt9iDS2PwglDIf+GGu/A8G/E5ikNnGwMY35EqRE3K/
51AK/3VxCFcTPXWjjK64DR15z6ea2+uj9jw97/IQNJgG6L0Xies97MYbv5hByufQAuJNglm/1jj8
2Af7ZF3TGhvHnsxKme18bJQHmFnWT8LZc0sq0omeW9Nbn0Mv+nHwEEWCNf55dIB49yYafoo+yxDd
BA/D1/nN7gODKLwlL5abec8d1Y/3kGjkQYyYNNCbIF4wFHSnIjOc13QS1cXszXLvsF/6aMoiw/We
KXmoM5QdxzC6q0GkrtiEFFWyRq2zf55vhP9TqoZsQnoqvNY0fG00AehI+8ayFXzhO0sQW7Pg36AD
TqkWbGFPQV+U0eCU4q+vTOOFLAN08dxTUWYilXooHf4xSBqS0q4rW55HInHOwtXGVQwbexzXdtTo
CgNz24pjSt3KpjXhpDgtEU0bQWFvk+6N0sWCV2A2+jD6Sfkn46W0dzsO+wzO1dbza3BlPsEHgyAp
3MuqM8KISkBjQ3xFRG2AiyxOC3YotoOwsa5gvKlWYF1GtyPLl/ZfIlT1w+z9VB0Dr5kfczo3x0Lj
zDgGuTL3MNJZI1rUpmyXMSbG6Y11fwCjNu7qLMme4qyz/4HgIEiaZ85LYC7JM2iAlkhmUx7c0TdQ
jtU0HPXcmag53J5xdQzaAOXvLcNvIYZC7lsuxQ7uRuWf8SFW18XvUX0bD0h3DtLOb+fhPLgZVzfB
Mi5znd9zMQ4nqFyM4y7LRq8jiu04A/vhBr5nkS/lwRiBcHosMR80anFX5sW+5hWn8LWtw58cT+7q
OTFfczQVUBjVwo5BT26U9YZ3b3OC/PySAb2ohW4Visfwyep/jgrLszYs84of1/zKZx8yIVdQ5r4q
51awyQhz773SaCPblWGUJeu+f0y89zn21JszLu9CmsWtM8aBLZdf7no3D1CKYGFGaRf0b2EesO8J
apVGwMzHp2oyiO5Yl3VWQRYdv4aQJa09YmGwuI3kHaA6sPZ05wDAIZ41mS9V9iFMiqgBsYdVA5w6
BvHn/GnrjhtXgHNPxgGT9LrhztMPx8gRJAUm95xnjRdXUpt7b1HE933FdbaK0B+J9iROG/Fc7bFK
svoLBf8pNGOnV182y30eVYiFffErT6YfRfnA7I7Wxl3MjcGUkJGBDEAowYl1t4sAv6U8M9Jp90iT
7OqyecIezTvmlfwI2DRry+dta/v+MSzas2/0z0MX8+OCQTIb3Aa7fdG3v5sweQi2TLPoyZIF23Ko
/2SCtFWT/sROQAeAXqKUfAZHFZenGKq+BwyFjGbUczeVNVjjcrJf557VeDxZRNSSVzZtx6UIK96M
VCO006mmxkBZKYb3ZUdX1ybhoSzdCznfvU6yiznNl6XkFQD3mxziowtuUwbJX/+uwC0vU/qwrBYX
Tnc11aeSn1xRLmUWRnnGDlT650VgKswlUjyQPiy7CMGtmlcr8fhmTDMXjbq193Pek2QBIrpZOrc7
ddSlP3EpKOHyJirYzrVortNCT0XBtk0zROKJVUkaPC1VizCTSKfcJ7Zh7XvLXCK0KGBtvW/9dV2n
fuQWU61Zr2MpwdGNTuBgDNWQX8q+pGYAnCgxYHgW4K/ISXdZOz9A1+XHwA164j15/NJ4ZsutLMPa
VDRgLISasYryyd40MDC/pEuBwMC0e7LlMN/KsR5+eQ5ycSmK5XnxjBoIsuvApDeRVmbDbO+JK5ur
puvneQJdhattQKkZKgzawquLd6zvgLS8ZXlPnVrhu5rap0R7+YFgXbw3DKM9DkAwNmUFkbBbCRCN
K2zssFX+L5PlsEd3nbdBn4ltPoAYj8XIK0yQPF1wPjiAS5W/Yaf2Y/qaQxZ+dLE3+gWnh45781zQ
PbED9Cb2tCStKHtRn4JGDQQiO+sArdRAtCONlDqw9FIo5BcvAC7k+dI9d0mVmETJoWfnrh8e07KU
+0ogeqsxbF7c0Zv4dOSJ+wPZgPoKW5bODzq7FYEjS1jIgrhbHOdfM7r6CKgk2KJ/E/aQHn6bsBp5
bw91NMKghHrie4gqE5FAvKrYMP103+cJi8maTdzB7TtCUkYFqcSpho3hq29tozsZJN52NKOR/AZn
wojPkwWn07C27H7TvZI5IElJrjOv0EBLQ40wJ8i01XFXnALRwcgovYTBJsumBdP6RJhhSJZlJ0y/
PxGU9m+0JnlfuZLlr4rnfy8HtqAZhu6PMUDc4jtevmIA1GSg6xHGcjY3O70Yv+uuLDg5+j8WtIEo
J6cNitzGDVX2D1kF1q7pMMSGtdXuGoOdslDWb1TCfotLuN8twpenoPQwqHSNFwWYXe/V6st2JpOW
CzMziTvL6pPIlXgemhFtlFP2NJQCarHB9kqGaXwxeS3+UrnZbssZywLOZJjdQe42eIFh1iZ4bja9
25uX2GHUM7IS+9TcNM+1Lu2PbuB1YcfY7URm/jWbpnpx4a7RVFL6NEzodFt7jonUbuo3tgj9yWRR
DM2eyydtZfXeNh2DewNgJT9pMECGrtqredSRSczuKsgxRokiZKh5k1zI+mPHG4hWWhaoljZ1xhtP
c8l2pqBhgQjSeO5FKv9AzJOPUYt2a0+Jx+DixociVdPLkhWAUMYkjaa6wkop8E/JoKm2k8NkJtKu
2sW1T2jW7MzXempy4vmq1RcSlhjNKqLhMPP0QfV01wzKETudsLO1lTXzF9ivL7O3POyiMP6Gfdkf
xqwdrj01JXt2lOY9zkv829wOLgAOcOi4bA9CFao79znnzcYAvEvTDkdjyS+js3TyY8iq+piGRN8B
OVovdcNbwReCOK1NfOI+zNqJyNsaL1XcBpEjUlx7IYg8MiakPtyO8aYx5pNAy42sdpnOc5nVoFyx
5+hk+CrCoXU3PBkgbwIMh/wmY2dnFYUmUmfQfl3MorjbwyBvZdxX6ylZH7omW10oVrcNY3pcZDAy
5xFrql8Ev9bbOKfqX2e6POvYwOWHZyL/DnoAEIPtYkuSxAaxuXQd3CrTfmfDLfaJEr8EQ9x58Dv7
QsyfZJABnMCoIB+CQCt3ldEQRnJJ4mRZwOggj3Ubc03B78tYSUpiF+tuj6JEoPgtGaa9l9iXIph/
zR7flggYZCvnTx6oD4cfVFyrrQOoBpLgbmG3Tc/UoY0l3B/3sP7vMMj4MHrHzPupOz8q3eYb4QWJ
F7vJ3Jrv+D0iGYfbvr5Ntd41gAew8ftFBhanJVWmUfzmm7FI6AVhRNgGEUZcJvQhMAGbmVefF6DT
lxMfDP20/lHMeIIzfNK5LdQBUCnOVCHPZpK967ak1h7DlW2b3wmtNSp2rhlvmBoy0NKhkbo4ew1z
V/ZTVMC53SSiuzYc2SrUr5A89oI2U0mKZ0nL15l/oCjU2XKYXus+HDc9gfM2y3AHuAgERvfAz7bQ
rG6NLqag+AKjZIvAsmWcvmeG/W3anPl4fb28I4pCNpZJl4OTXqz2T9EKZDrqdCZzl1vlPgZxGRlm
/cpahZU1NAflQCO6tUJt7ezWDsEBNCKqX/gaC4W9uTjZGcj2Hh8NFOu+pyeuJs23PkIZwVZLZr8N
CJVRiFs8iZc/mQYhHzrbCdoxigHmDVUQE1siy4WytYBOHPqPcXl4MJrYb34akpeDvOfWuLOc+MPW
bGKW4mg45rE1k7NBh3A7kaMYgPkgSL/SGaNP/NH11VfJ71jy1cYaq32RAcJbn7uE2S93TVhHIakg
/+LM854xAMPqnyH+3dif9TJF4HHxU63+6Px/XvzAsnTFU0jPhAk8Ek+Kb9sbnqLSBerbje1lMdHV
VvAqoENiTbDAoGJsQodvIsmJTujdQkBzfQwz03+d8mlfiJcSbmfGEx5Y/YnS61+BNP+ZLDPdkQPx
c65/GUm3mayvAoXS5JdL6cnVg3sPrhDzbILYw9njGsllYN07awkFlpMbd5rIHppnY6rElf+Sz18d
jGUTtriZR01+14bsjy90xJTthztQ0jsP3IOX5reAPDlqCSRkNzZRDtUaS2z2ocIkkdf9e6DKV15x
u1rpXUtCZ0nqe6hbPBYtD8eavA+KO4kqhvViy+Z/yL9jw4rmdjZBeHKVGOGNDY9xzD7SUVEUIP4S
VDxB9fgMmtzmnDF5+v3IxENUYwHnAzsG4uiX6nn1v6UjBtUFDF1Z73NjOliJwCNAGcokVmSSsR3T
4LsY25+6Nd6ENQ+7UXkf6xOJ8EjCk791FtaTAIZrUB0QevnZVIF7ajFDdeX8qvzXPv00oUhsUnLL
Vjt8Wmsh5ATXLcE59qTbFcHSy3erB89fZrRAJitzkBBiGC0eNrvRtziFG85aojKTiTWVBIe/n/gY
E4ufL9lIhpWiDwa0MH6GampcnN6mMEaET/TYvgdOziOV59HUOu99kdxnjXuHt8C+yiWmW3lv1uez
NeIr9zArqhzO2ElMhMYIIXW5ewrVRJdBi33V5b6yPgj24j2Vy/RFI93RWQ09pQDEYAztahUqV6AH
zh9im+vTkOfjwdVQkUB9lou6ta6Pl2ZiM9rgeI/qOsV/2UnWRlLVP6oL7WfG5/mY2l5FvDDrr2ai
JdMbVzMr5FaReFDDw/h1YE5qFuT5FV4KZ4MEDGZzMTa8YR3rI6UJhXpMZcy70k6A5gE3p6cO+37t
qXcwPFdo3md7SWCJdgc1AyPR4ox9ixEtGFDcyoniOVLUCMLIjtxyeOD1k8zKT+hpHTJ2X+1lzjko
U4P5uX0OZzL3EghEJAjLbD32xocmcW9dv87tKd4EfuJviSIvQGMUc8uwzer6T2pN1BkgAPLs6THc
87MhmKzVwR/wBtrSezbAkfAvwAPaMPIc0iQ/E/15XViJ0z/3WidUI/WU/WTLP8vAP5+1xY33CoFF
+9p5QLcBhdgsKDzcldyU6+2C9hwMWPAWj40BF1Tl5sbWI1lO08v0zUb+t+fT4heDwKCIrR6A6vN2
rHEtbmhM+af49AsXmS401riUhQM73BlTy0Gh91MyYifSHvpJ+gGBwNhOMueB7r5jNH8QQOd6xpyp
gOh1nAeq8C8DelDhpNfEjJ9Qdl64aCKdBXYdqSK5JZO3D9r+c8n5iel5wAoz1ruWE6M2q3xHpPkP
DJEr+4po4VfY0byBvnMupx7t075YjNLQh75EwdghzcsY0glHmRVaGFGiZaWYJVV280b9GS4m5T6D
4BGivy6XuNYNpMVcsT1YUS/uBH+AU22yPL7Pvk+2fRC+2sCQu5xaxzDsk13NqQHHI+SN3kyUClkI
03Pyun4TIPlXR9P4Zxbmhas5j2IJ0YDRdjpxWwQHUAcHW6vnWE9XyZdfdfT34JaOkmB8zQbjBbQM
/ePxDLdhZI41EnsjHcB4FKGD2sCfX7noK5x5CVBnLskk7isUtDCmh6HDkEFhDrj5nBjttl8cEvH6
TfmoqBWHj9ZAtELvyS3YMwEd5JNdayBzCbeOpntrGrCtS2K8BS2GMhenhE5G2kEK/Sfz2PSbVrij
1o0mDw9ibSzbG8ooaNEZQ20bZwfHsJ5prHtPV+4Vr7tD2mAOlla7hWI5sIlSN4GN3TO5ELXduJ9A
fQnD+HIUze7V4B9KXqEpd5tOo2PYAk91mxDi6IuHiRYjOeHy0j9TBnlAQaUHs35ndXR0VPUnCNTF
5x6urXAd9TgCuL+Lrdv7Bb5H58JTK6meqx4SN8d2XMb2FnSjvdMtKffetjqUQTHvgtVrGITJlzbm
+1wFrKWWf43NhXBaFnlvcQ06zIcFqUhK+B4F4dag7Ah38fpovPwXzQr9j8LtfUnq+buj6/OBwu6T
mrTutjc8ctl5Z4fqn2+ZjfGbXTlgmsIE62aCbwdQON9RzIDk2Ck0gBh3rgoGvI7pI57Bdis2c4FD
8MXAGsRy2VIZBtUweJkTGqIWgjw7P1DWpqULC3oyN/IUCnh3c6XX7tm41ADc+SfoCD2XTg7KyaEL
UbR8MJdLaa2VITjVNmFKqkk6rEMrwjZBsBLvGN8Qj1sbXyCIxPXtwTYPQwzgHW0P23gZQSMHEriG
ad81a7JdzG+ECskthpodF8J0QzEnqw2vEnunCP+H5dLfJo6oWAnMV/SJ92QxqddZKr4jl0wI5Iiv
mvRAN4iPDgRClvQKh7n8G2fjbw6k9OGm9ovXhh80k76gQx89zxb7JQSOrVPxmsYWaAArakPxXEJm
YaVxdNoQXCnu3RlT4ZDExqakY+cAAt64VbaayGHhubYIBfB06jZ7oG6oqJsqfBIsG2yQ+LQ6IRGH
dKLwYxchHvoct9bWdYMf/PNvgds/y9n7XMXfhMJACSWeaDYMz1wWN4l43mbLOeNrc8X4pjNtbiCB
dOzTs5U/YT1mZ0V/hcNnVYQJYhtWqmHkhZeji4oiP4AdQoWv4CRosjQBRviqzs4iFszi6Tuagkcu
djZ3gxn4MJSqF3t2gVEY8CkGU7HgALzEL1a+wh2vYFpNrKZrPq1deown59T0GdeGYN6Zg1Pt0Lyf
M6t9xo8cnEI9AntpwZYAQeF3lP3JlvinCt2fNsAt3ra3sakezqSviYfDz9HlMVmsVz+w1S+ROW+Q
9Harj9QNmuGEUsitILhrOb+MHeWqFm1rYjZ+d3Gvn0MRJNFoFPem6J790ge5b3Bron0lN57z0hw3
GTvYsCi5f1KueFjA/jvGeC9cszn2Nmuu7L+/aaZA0k3y7sTRzZUgO3o6w5qsMGiJpa8j2Qb5cVIr
jLtkT9ok044qB8Qj1bMgnYg/UV2r1IefZj2ARB/sevVhjeEnRqzdXMfvdYtlkHP9wxPygQ3g3KfJ
SeXTDd/6ZV7CO5uCX6Lmw6G0s1/k/Imx5beJvLFnO39H1IuIdrvsqnJoOJjygsLaFSBuF8c9p9xq
e7y1WcUQgyLOWnfrhALqGrfSjG4Xd5U2LGG9dT3zVktXZ7hEVeGGa/3ygRh+Fc1eTh1XETPYJfjH
THYxyeK/EWL8ny+Y5UW85Yk7+yUmfCh0DyP3uAob0AIn1lmo8CnIAZPdqtcXbOKdL0qHzubEdnsJ
in2YcpcO1Q2N7hYW6SmwF673GIATNUMfcygnSvRfVBlIC9mr4xQXjCU/KdGlqO6qr3aC/8QtQMoa
Fordss0T4Gp5RYDB+J9ZU8e0CUtv3k4m3v3GBSvvSd88JvNAQcIyuMfBWQvWPQvqDdVGmK/KCkFB
o92XIbumujb2NvmLPetIjEWMsPfaqEwAJzFkOi9edSlhzrgf2AVno9mCia1srsotP/YK29DJ+++a
mvsBCzjWV192AQA3ATmHIyMc1TM2MHlny54Qmepkt/e9pD/qws/JQsHg245xZv7u3JromEoN78Hb
vfqqqsLHfIErTtGRjZlmBTTVNa28ueP226kInT3hSECq1LhM/F54LTSLA3M+jtUWTzauSVGgb7lw
uT3LV+U2xeWyK0Izvaf9ZKH8DfZLm3XGIVUZTHFv8k+uBiAvZ+bDVAf+eYwHHEO1WV5N+D9Hjhux
i70Qr5Ne6gPeDrnDyOpel8qAUeIIhqVx3UQYgPopH/X3S5UCYHe6ro/41ze0yQYkGF07u1CVM0Z0
eCBP9JNL6COtv5qh5ewDuc0srYyzm890/w60aazNwQe3S8A9+wGgIU9Jj53log+Gx7oXgDmOQzbT
+7RKl0c98MlTRoIjNHSN50FwJiHddDxP1rALYantZMtmTFto6Gwh0p0tND2RgoNajKBFrLz0iJc5
LaiXLn8aW/3XBlvA05V7Ry8xYifqIVy+eitBoYV6sDFQ7nZqLvWlcezgKo0R40UZVE/TUq3HuIOo
kS5BA+Qc1OqGa0r+NXl9cOCsGQ5zHi47hWUTdj6bPivnXep3cXlIzPCfy/toTexWfCx92Bz4wWf4
Iekvh93EpunE1YwFADR2WXyaapYQU7wr1nXXEHIBdk8SxczguIMgeZNB/2fgRoQnIPyfSBr4q153
9ELvexjz8zAW50xQtI0ouhfoaKHsoHKm/QPXxM4dcenCr6B90CJSE9vZl+wGZ1PF/S4A0VgY9sNR
7d/F7sg4k2jYjGs4sYnXkAzEPR5jMiOA/UzTvRRgc7DvZlSHq2+BV3gNdEVdtjhnU/vMdEq9z0pN
OJBpqzHSa+2vHTcNqy5+FlhWo3Im1b8GMmq4vbjvz/DFo851Pqc2347W8prZNcSB9GBTaNEqtrVu
9wbd+Z9y8UalLVfQYZ1KZHL15vBaUF1pNcZtzFcZUV6FFZ/6pv6d9mOLd1Ke5yx/TDmqaOe9wGp6
GpX13S/Ti9Ie8X4upQXFSkPmjRu3N36twRR/zl5t1KBU1E/F4jz5jYtXpvgeSOYNRnBw+vZuo9m1
YGfoikqvM8Ql3o3EBbNm26bts+uJe6Mtsut28dUXLI4AQMEwvKIFvplwgf3R9jd2mR4WdzyPBQwB
c6lZLhrdKenEi13Ze38pbuv/dzPukzbo+4KWd5IjtySgOAV39e9S9fvEH59C07x5Tcdj0Hy3K+Nk
kNNHIPW1DvtwrT8ygaxX4YFtCJrYQEZSLWd8bmdMJSyb9Q9JkX1VyhMWm3vrmQeB3XgfCsn6WT5h
636ykbc8TEV4xeDn1En+7GTeo2+Xh/Vf8GW80yXZXfpchVx0jSvjKNniFh3uP5ZH1mIj6rDxO6X3
trj0fvDBY/dELR47J/x0cTu8JnPh/yC+sItKi/I24tMKFFi3uPW+rdo62dUMHspiWtmQkArePGI5
fHEQthfp3XvWczSOJHDect57VlX/96NVGAYduwQ2AjNqpBcxzZhx5DizGfMXIAUD3DbB2M1oPbB3
RTK3SlaxiRM+2yho9IZSe+3nVFjDgHWNiggpoVpPTthdDEaUhNYeDJfqgu8AAWgYfyCZvILKpGTa
izmOVyNLY4q9xfwBJZ6mbqrBwlJ+6drf2oE+lBBFVnpWQPbWbX6P+OVgPkPMTYbtqjQXfWBftW1C
9ae6dRUWusQstq4zT4dhAk1BCDZD2dTOvKugUnbMNYQ3qdRAygVCDvX1zIrhO5wMOFUkkZtixwtm
nwvg1zF2mlicLSrE2aufB4Pykdmh+x2Rp2T1dWkTa9fp9JN24+0M5oB3Aq8Exa3PWkuu31WzBIS2
2c1abvFv4mmOOYgHCwxZKZFmavEmLfC0cq6OaxxCTh7W/XTtPWkzOA0jzUBSMz4wRXERMNZp06y+
bZk/XFbFBDDZXrkYC7uCNVnsy1udkg1ahrOGb8NUvQDNLSFqCIeQUdxcO2Izy5T9cWt5WTWSZbZv
hEWe/1skg8vdid5/MkPqoRNiKaHusgOm6/0S8+5sUTU7e4nMGK/3kHHzRxpyGxAHAGO2sUU4wbHj
17Ccd26zPHVSw+EsJ2iIq0l5udciiXAV/ix4X0RJVl0SGNAMCqX8qHR5Xr+uNE7B/3wgXt94hURB
WbzHmPWTCXKXEzDFgfLnz+cus4HpPAq59s+i9AfhIZDDvdDVPbED7ryAI4z8ZNbrbXXe8UbbtQ5x
VgSr/7g0FlXtps+kTpUrBp/YvBbWAH3HSAoKO7ooJwrRipDaVna/eZpF9hJjjAyOSeEfXa5KCVZw
6kZXP7r3HGjz3BbBc+NaewJFuF1tQSzCGZ4bmyb13Lr09FkuQ3oqY5udG12GgJfHJzwtsCLKYOtI
bolpOH/m+YTM6wYXHwfYZm6cj4rcz2aWxCbFvLWIb69PKHmDreLrH0EWmjVJG57seFx2ZfJR86LT
truz+dhy0cUQLD9KhzhpgRvG6kqI8cHBswLnGAwpGECnw5RA8CVl/DIbcQIK9UgBwY598K1xA3G/
faMgam1g50im03zyPkEYP3my+QsFj2Axj/v6UZG2R3KdwuaYnA0tTFrWy5OZredYsOxlZ8i/pNoM
/l5yYHmGD7ZBmPcmmiXhdhZMD8KJ2gHZj/4SpBkZ/u3Mni179q+iURIVz9uSxz9JE9Qvu/14YzUg
bBsXbTYQz8rpX6xOXDoyh8gmeNu7gg3+cg27xtlnPBTdUL8hme2dkElpqQl3ONiFAKJtxyH7DBzS
WL52zzimwHDjpOCi0XCLGN9jh7sq86LD0QOMZehObOL25lh9YoIA4JXTyTvG+a/Jz3icBnrOWEhy
uOPUb8vsFUbCUVI6ClwseI/T9mpRJlL40oMSP/zylSbMDNV9J6yE73Kq/vXh7NK/M6ZRJSh0Dwmm
78dwfG4rFBbGo/UVy6e4/QV972rL+b0wvUfgItuiB5cwz/mZu1b9Hg7xdVzkt3LNabNmgKckpSXE
eQoRqIbAeul7j4rz0Ds1Q7VSmSZqxLGTGfoByOal7vq/NcKowdtzQ3fya70WTxrBXeb+oV54kzal
/ey2w1PYpF8TGuzRwzb/QKFw8fhC1wwFEXIf2XPixJMtCwc5341xwasR+wI1GSdYVf9K/PxQtiwa
od9iBic/iSJcV9YpbIGpB1X4PmDa3nj+2o3Um82zHWTxPTHISHLrn2664QI1SDeyMRCN2F544irG
Sj+OGCK2LKyPtZPgRMHSoZEwgGFkk3P01zFw7KoEt6XPjo02pivauH0oxzR9YfezMO4HbvEEqspF
TQa8VPli/uJiS2NHOiTjqz3ayLBaQjtpmhx6Bxxedq7GSJOg29/MbvluPRyr01QIKAO8w6ikOvFQ
ADFqvhjybbYftrGfRjRYgw1bEBaH1J+/Vdtggx3HN/Yb74afJqBfoKFqrnvN6HNdTAx8QN69pDF1
YwzVb5uaWm0KRIj+SYcZm1QyFoJrNTLOPWvaW9PTlOCpe4i4smEMPNpKP+PArbeKCIPfjVXUYalg
JPlb9GRWmfBwQr0MUp4NUP/Ei1LvdXAMftTSnsXLgqfggnVrXmlTznuTQAjv0F+Oiu/1n1O7rLVU
HrJqx02J39/FdMU9M4ceLd0DafXqJ6AS4dOTTCxI86S3PmupCdL0KUJmSdUpwRvvb5skLxWsAZCT
vz1IYNJj05tNDwxGK1FqutEP+kG894XS0ZcOQkAS0zZo1cGT11sWnQCKaz0w1ye0SeuhZpqIsnp1
t+HBbUcd8MmasW3wL8Obf1KLcaSiEwmP2uc27/dWB+1f4KrBq8GWK6zRJ/pjsIy3lgHc4JbFNVBz
Z2W5S002r6BKQ6sQw8lhVOnt7g+xDEptmmNiFNeR6z4X/GuwEkRqPFFyYL5JFFSZERPWdWyLnm0L
sxIZoenoxlb8EhNm4m5Bt49XX2p78Q9zk+8DjSGvDEUe2XQPpo17HmSf/nEW6s3tuX218+w561Y5
BD154PIS1exYMdQH9R/OkA82HpiLLLFc5g6rz1yVeg80OLaYlJpz1s9AlyoAiV15qt0wJMhQNXhm
O6P4WMET7MFwTGqeCzPP4KQQXoNLjGvaAcrNoJdpumeY/+Ep7sQ8fztufeV4O4bUUcPkOvlL/tBl
ts+VeiI5Ffmprc9gs1vorvCDstLd5dSfR1BRjA2SRMrrnn0Jt3qbKwdTxNGaWPe60/zoEzSnvMSg
zXqFHUzvJKS6NT6MWzbdRqcu3tIqZ3fl6T8LJp8jetSqGNdPZjyc7KH7m/TZa9AylWCL2ZeY/Av+
y6HTnbQvn1nonmaJm2DURf8T0KPH7AiVbmS1q+2IRMNTT+U7oSJUueBaO/mXMuqbO2b8PL19XIov
V/av88r/iTnqQR5ExTg9OYlxBOdwAUt38Ht96afiiNj7NiQ49aA5lbDVVkL22K+m0YyBueacXmW6
On/ndk7WK9guEjzHQPudxVAum7V3gF2aVsCChutS17vOQ6ArundaVSIr9/9nCRfr93I1/s/SeWy3
jSxh+IlwDnLYMmeRoiRS3uDIko2cM57+fuW5K8/YEonQXV3hDw1cqyhhmhYnOVgMjCxgM2IzgltG
FmKM0XDaGyqLwFz1wM4LQ/R3chO+K1ROELLWn0prB3GfxXAJmNMC4t5AweoKw7F0MKmqrhFXqNvg
ex2wuuNIUzWvh4WDEPGsI0sbIazqeWjE+93wXVXlCzgpezVDQK6bYYvVAymRtLbKOFjbLjnsMPBU
lGGLvPJDcDLj1FxKs82Wld2uRxNMUAhDfGGM+q7GbgP/950608qsBMIw73odBqMlGiZBBW8iR3Cu
ZJzbRAozDsM8VSxK0cxeuSpqYB48CSb7ywnN74xxnjEERyZpW03k4FPYUlsYHHg3lAhcIKKMAYtE
CLsGrErmCQqmeUEdG080Z3TXMUaEMCwXRtfjUxS5f4H2kKNPIczaaj71Bi3Y2qiYa6fadaRmiudm
gCaLpEhiKfvQqeXBG8+qRYVF4/bCbj2YKBkhGh9bqBboM8mS/5z04WJYcIzkmmxudS7h5YcK+kn6
lVXcLQBpIWaUeRA3swY5BLrnil+/zZhybvXARwsnaJhTZTy2YPxbwWmsa2tbdzjUQdFDiXoHrngd
qt5vOEQPAjc4up7TsgQQVboIfAT9u+FoL049vpdMrqxxfBYJR1fuPVyIZ2jF39OaGnIwyWH1CspU
E1fzazgiZTMNLbCeueq+VUSwP7PM8A5prwcbbfK+nLz5LkD+URAR0vou2c9mccTDh4cRb2DTwoN1
XjTuLNHn64R0Xqyo9GT7b7mbmGlojr17qObntAr3hZNwFM3BNVLrEY367iivcgKtlc//zMFZvfq5
zOatx2b0VAeaUPOKcCAzLmWTqDIsM3xc64L97Is1kqKaSK62DxTrnwiKnWgD4UuRjbugs441dkx6
Fq0tU/kIjHgrG2LwAOQQ9UAjnO18fqLyyy7q9K03euBdtMska4tVl4KCc8kzsqZ4jFJdVIXLmYHz
pxLNOwZxIGvdVd2io3qvkICNMkCbZxfi/1Bg6JAbvxBUO+q9ec27fcfWyfbgOQGiYBFbR0sI+stK
u48DlxrtZRGbGuBsdboUjDDMv3F5b+LomNABjalDEyRZXL9kRYHo4rt9A/kMSyf5AGwLi5Ev5xpy
SHD9JfJ3Amx3ycjgVzIydy7g9pc5KLKEtkvEprFbIhwzWAvAAqk0YS65cZl1zpAWGl670ZRsbzbT
uqw+E4DjAwADR/sY7EdjfvN9WllupoHWMNfKtqVbjeIDSBh6L/YJF4K1GWMeDBaC37CQ1HZi1GTo
TjtGtOwtFQxEv4zUDH27Oxds+5cGoQm4LCWdSAsHQexR7GDJ7XChMPI6Kre2/wmKR4IMH38U6Pjw
i/OoAYKEF2ejqOu8TvkPl54C1GJ2jYqNKxicpaWNi5mbnSiMXTqiVb7pnOYPsvE6/Md8r0GAkgXe
YQVoBME5lKrP2ed5vDUQTo4q/DOta+jRuo++TZhjMMgI1kW3z4lj8omKAkmrtr8Cf+dBfx31fRQ4
VEwhICgKW+3OUxhhnIc4YfXJ2SFJ5LcDVm1GhOYfeKKoaMJufw75uKq7EmfSPzPjEjdzFhNSa/bw
6THjHScC0n8vjEWjZuZWXkrHkcWSBHL7OpOVVPYXNp0uDyLbSxDiFypyfwU1MHn1Qfye6/Mf/lav
9IvBNKAzk90MZk0X3hb26e5paH5EdcpGyMbivLep0Sa0hl0DI0lpxU4HeTKymLzyoQEgQ8BTvofd
wOrNkNAGf7DoHX0xJugsTMzWmGLwFPAM27rFBNPhPozfYY4ibm6vWINK/1pntE5kAeKno27iAoJI
u6mgYOA1suJ2fd0E9ZjRQn43rHcLXJpdf7korWmkH73yjAOGhPqumt8HtClB0e1DlETaAnEZ/eQg
X2ympFeY4v3/QvtxE4e/WfUTARr9C8XzRKWFhgAVk418BJp1hv3BGFh+w+wMZhSgOzFCQaHywDXP
Tvxmuv4OxhXiFXtLiY4znuokBHIeVaGx1YD/8qUCW4Xis/CYuuCic+fL6tal9YToGqNYfrdtwJKS
f+shzAKtWJn1V8ysiDXN9clbp60FWzfbawQKZu+nGvYJzmM7xRkPeYXJYkNJIbicDgEcffrt2YgK
B5DgvR/2VJtPvxoa4Un84NEmc7OrtHildZNcYTCq+0R7DVkbjluuGYqsZau2vXcw00fcXFidXAXq
ZmcuQLabLN7hFZenI3/BuH1Zsr1GwoGrhrTx3gokYvmNCNWkfniQ7VKNuuuwsxcsLB6cTr6bIwVQ
YMIxXzFrgQddTovZfgOD088YETsIs4HKns0NuzwlXBIbKvNbvrwX8JFoavC9Y/7ToNADSgCBXfWY
ompZ681LygNhXPzgbYChWRsQz1jk0VcLGqVwkPjSXrzszrWHUHIwMF3Ptr93ory5oCOzZU5dLXgu
lOo091r7pYiTL3z1GCsFVJj4eHyAU9tPYOgkGsPoO1B/ch7Pn5Nh73iUiaGecqkvMxrTPprkRuA/
GZjUUXcpwfCGyryyMmvPu+BpTZF2CIA7+sTrqEtXtIChw3cUzh/c/MSjHdwnvjSLkeKUMdYGaPVq
8m81Hqx9H+4CThKVpuKAru00kgOy5fLyG8m9Bf7Ba0/nBOG9QR82EdZseVZdcu6MT3kLfZsdXB2b
ZxK3qAmvYYHPXK4wq+Hm1PIowb2tAVCAh24rFZVdY6tY+t4c85dgMiQwKl37wegfCF1EwxqyVJCs
O6tYsUiQrVjr1h7bR5w4si/e/D9ps24/RK0DwhiNQ3ZRT8AP33TVerP5Gy7VKcVRL3tyExHXw894
NXKmoFgdu0HlyD6O1Ech8N2BmqjAcNNpNwk6xdGYrCPvEUSYT3cYEc10N0ASbOlE0yzz0bpEaDVA
XlFSWdkPBWJCLNRKL669i2goYCo5VmDiLs12w4mTeKAUbSCAOtPbdlMyuSo5Psb+zjjgFDXpQmke
WBJJnMj2tmutHdIII7z0KGjUIFRzwxProiP/KgsGf/kF+kbs0JVpf6Qk8K3AiyF1pnHxrTDnqWlA
O1q3ZW0A33Gz+wRRhEAWhtoW1b6V7zukvtUKS66VoXjfc2DiX0XDJic7iNJsp1XlTX6g6KoFEddW
k20CjNt/SWCyuZBcKR/3TJJ3XY1Qp1acTSoDTs4R+rKcE1ypRvHgotfRC+AaH6mhY7KQ2PNfdJmO
UZojQ2grG2J1Fmnvut8+rEI9Ilf+VujJYzKmVx6V5mvLsfY/ZWt0E8k0W21kyhXk1Uun2W9oLy3b
8qWr2FJMayWP4clmKtgRfhsZFqZY5K5qTJbf3tFHv3C0zw4UFIUxJKKolb6n4YjqbLZMZ/Gg/oOV
FRZ5zFqVE3YIu4gDerSh/116d1738amfDlWPdFytbapur5baTRZJh7oVaEok9Di1mwU2LjsegZzR
A5WWUt5k58zVk8YT8gHoJ/dgEOLE2mk4FxX0FNNE3yv+vNJhX5gd/tMu8WWapkM3139NsNDLsK6/
MfXa1an7qrXWRW+mY+ApK/TTMVtFBcUZmi/GUJdkLH+XPoLIBc6mla5ekdTrqSZgKpGVjvipmzHM
bH8a+BEUv/poAmVlnXQdI1LPNQ7KlDxVL9irvnUoev09sfWX0HeshZEgsWJm+8Gejuh97+e22HtZ
9MAzcYuHzw7G/zVCpiP3km86trwrzXhmeXNEIHxb+/7eIALQM9uGiH0sYD0tRzd50cyMm6IVbHlI
v+SCtmNxNCbyftY0/h5Udo5pboJ+xlMj3DrmzFr29Q0qeata6w5OFYzoIaFwwXGYjpVG9YR55eAp
48IJy5/MyY6WUr+NGdZArln9HngUcaSujRZv7ah5qaqMdkN/Vse4Xyp6u6WRuVdxTbcrbRsIWxK2
z2uSg0vMJ3c3Z9o9RaVZkssBDByDnh0U5q3B+s06GLUUyHY+XKz6S8ElOtKv7G1VP/vqe03cZMtK
OA4JWpDKW5+p+YdWPVV2TaHSJ94YbXV2ABHhwgRGk6h61grwZGdSZclpmv5HTeY1h2DP0nKJ8ww8
iD7vwGi2KmYF5jc9nEUO4DGnyVG1Z9f/CdsHJx/nn+yYiUGSigx8m9ywJmUMJw50kEO8XwYTe/H6
c8bwlcCZkZoSgenMMRu4ZMZXiWpMWocwtl6a5CZnDAtejg6l6H7N4VvCF/OpRGJZaiHdUxBKm7l/
BsksVY50BxuOynH4hDrD0IuhZNwtA83eDtgBaOOTC5WnQyh0HBT0Uc2TzJoLV9q3hg5PBUqneJpQ
smPQ4CkSvcCvl3PDHF/fk2PgUkBmr6rp0apJJbOPEUEZwyR3DOezTWYx0lUgOhc6NLeqYQKj7iTa
YjS20tqPHITMZP0QtCuHy2STypOJcGKmUXpSGDrw3uhI0VHinCWh45N7TlSZeswg/5UZBK8KKwVY
AImDqR/k+weIi/1IZPUeOWWSboCS4DO4DJ/hj97cvKRF3uGDzbrygnnL88ux2mj/Yi0FCEzKq959
WiT3fobGC2Y/kmamDZLeBNbM/i3HGgUDi4cfBWq8yLMAGhAPpfJXgX7lnXCEgpmG6sHJ/+JQb0Rx
iJLP93+fLXmb/N4MZLoYwcNTGun2B0+Tn/bS7y4EnETq1fGWENFdxt03C8OImUjq+yzBqNZmxnhh
CUBkl70l0V/Xd7T3j7yYVnvIMKmigKwiTi3uxEUir1OeiZVs3OyqZX89MnM+MwzvMzN5IAELumT4
umo7nVWZoWzLKnD7mWBy6jm3fJJwyOfbLj6zJaiaKxV9IZ1GYvjGNokbZP1RBQZLu2N+tXJRPR0w
AxsSeMo5FAq0M3qIKvFVoYvNNUpaSLtzF6XtQbLSLI8v4xCvHf+nUBFBwzkCqFMwlOcOO1nWwA73
ykvVioQ/XqzgDDgqivk1iVls9kNXA1h107iSMGHAVZFx2SoMrR03qdnMQNkAXdQcxAceYPORmtdP
LlK/IIG4RGtqnVgvju19SnE4ZugXKKE4g0MieBucB7MnxBWyBzaS6TYrjGXr/jv/ZF+paPCqrrII
HRC/+QS6mmuLp/hDIgbo/2Xs/DY790KRy/ga7kr5EhMEMlnqBIQx/QpQsa+D7JDIoVhnD8R+wOMx
i2MlxmdKD6/Vz56tb2LuVql8ODOkTIO/ZMV7rQesD2kKbYBzkixGfxeFvwd51+6HWDojks/aCZyl
lIShm6/zqFt4iQ1nK7trdNnQpbkyXgfMRXBK1lX17xl4PH4fkUTNJQvZ10wCFlLw6xQzcDHmzLx1
nX2TY0Jrx7OThjtABIeQO6HBIPms5TgIjTCwJncUw25rPJpIcoLIu4wxiPlI39ACWzlcVVzteaPs
Q4KWFNVEFgnvfu8v5X8HcpqEgsLrDiOyq1wFP42u2Uq+LRntJbUH9wjx+t86RBpv1XrlOiJ9ieg9
SOCXqNslzf6fmLC6KcxvLW+WM8dYiJcAUSZT/7+SZemxoFjkXq2uCcu8adnQo7+qKHNN/mSfhsj7
6gAhGqYgvWFdvFZaRh5PQX6opHM9EyT4K/bGTMLGWY4SAtBYsteGTqCdtDu/f5UawGUnIsFxJVfi
e3jfRQSOMLtL8M1ZI7X2SNhdEdtHFnuivhB7eFCyUPlp29CBSQgl5LPt/lh0VWTzqjoGR1h1FJFI
H2xKWlxSckqmTnNUHiHh0PZ/WItT/zD6dznZasTCQ5JoApsPH54LihrmziTq/9oi6ec0kGSIArx2
l04h5rSoeXwUwQBdBA29tH6fmWW1tNhBIEsrQKM2ljPQRTeDS5blG8uYG9ATl04w46p5c1gn8JbG
dV2D8I6is7ylOnV28meaJ6vEgrnx1CACSnNF3i8nPhUabY76C9nmpVeiOkjDwwYi2e2lyZES6VTc
AiQIGtbeKIwNKPl12P+abQfBNfheFBEcC1H3hhoySBBnNw64cyM4G9PAkzOv5FAHwUqlkCJRcLPd
dpvyJuSBcCOV+dnp0CWI0V5yCZOn/JdUKOiTk+Je5JH49uvIIS0HBjcrR/dEisua+De4y60lK8/O
79T4hn0eHf6p+8OUaKsVzUUjE1KSUJYlZ6ysBrncmtx81CPmoPGa90QkVQaaaWzWnsQ4bvkgNLuQ
u5XAQbctAOhvnE12E5uKBqWD+qc/3RqE6rkP1kMRfs1o6QymutI4KUkFmKEAA99QqCfJRi6fFZiH
6cW03jPHW/Aec9p0VQxwWM6+OllLh0ben6xROQmkyUYjkJ+UJp4sYlY2JJM1zcZ/J5LAdXlXNuVz
FypH6RVyKQYlaV+kK/pRTCTISY2lrhho47NfOAsiHZuHhxd+8NH/T8A6L5dOVIPHkMULI0EH67WL
QEw6gLHJbiSfoIo3+RgfhZkmfshhwLQBbM61LpB5IlLpaQ6Z6tvF1SzhmOZMdVHDlCQDa6sdz82i
uKN2adk20m0qaZl1e7MnbgdbEVVA5v/q6TZDPzhspNYsLRxHpUElBytx9sRxQ5M0afBeydalDf6K
T5dzFZ7KgsE61A6kkXn+cj4Zvja9SWzkBcIh1lY4TOPdkxqfbkqmY/sVfudZejb0cQbZn+dvDZoT
yLt4AE/7tWroSy/orsagv7gNbH7BWVsup4bXFC7CLeTjkEAKbB8WcRfBIgV15Zbgo1oHKQkXdoqV
oujkR+FbT0nhpPl18JIeMKUb3yfbnj5cvc8xR3SKC26izc6uqxeSQ5pAUXvrsoDQG5EuVNMGBep1
nGTnqaatImQJ5PWYSln3LI32A4idRZ8zmZEEThbUaDWHGYlHIok9K582VXCjt+9J6fAgxDRO35Z0
h/o6I/MBBBcNEw0MxC19fVg5Jl5ruEwVAY3BcH5N1RzOAvo/VtBepTE/MD/QRmVLcLt2yJDZfXOW
3SaFI/j7vxpFiAwZ//v56aDFyYuqDG8QmBAw6uoPz/M+exdGk02XP6y/pdBSNP9ox9EBYD6NBGM7
tskpqJz3HF2MpWpd1EY7oZS/H+lqjjYGDGO1t2g6gD28BE7xWZrDw2vCQxD3K0n9pWhJSbRcp7nW
E3oI7agcEJrYyl9OpYZbkK3dw4hmUG0315DZi0Qj0uGjTXi2sdt+Zfh8U1R6LIQFoHgIq4ZFBXRl
jBeainxFktTZckoRiYcOAxUwjBAnprLhG2xE02bQtbj1bEeXMWA+jGjFB9bbUFUvrYd57ZzekF07
yGsthhlsqSkqg/251LILY5sLntzYCPV7ox+jrR+osCAqklnLFDakFZtnjqBx1dq1fkuy7KUvGgQp
MormKendW6Jo5XeABjYse4UuJz05pA8TCtmQbnuKlBsK36hKpZqyHkJErJS0gDxofjRRfB/IPVQA
VFBl4G9GIyabNCkgM1yyhsRNmo5jnQN6oNkyUcC1rr4rU9w5E96knJWFo4NT8svXf2WaNspaWfoN
0k7kWK9y6HW9R5Osp8IBmwGdepgQbjXzQGOZTc26SKC1VBSTuq3OaxyMbobSP/BJBT+dohinkYih
pwSlvc5OXFy/G1qTjkcAnqOrcBVOU0RoAnjrCog9LfXWSFUjJkV1Gk+/TYD7jMow4kIq49aaQXSf
IMVMpXJqMlCFGo3bq+H5a08ptlMX2teSceVSzSoLFLrtYSzkMmTEpLEf8FwvBntmCKNeVLd/7Yfu
Xcb5fW7dugZC9YgmMEktMzzsZpDMvdd6J+STbsa6SEcZ03dZHiQrg9H+eJGeQUUA3248UGgjiOJh
jc6lxMzORQi5yVYe2DUfWpAcStJuHPLbQJUdTQMOtEKU794Ksm60eKHLAMfswVEYpMJ696RTzbnP
g+6/IoCwzLOhojLDyGFgGw9+QNPrLTVdZOHFhrg5q0ahiQtKdE3+RqzXNHRHxZDNQLCrWMsZTX5D
MrIOSQ172DIkRGYsAx9YrqCB5gbrCAJynY/gzvWVbpXvFPV5hRrUqCofajeuCu9bLkwNPkqyPk7S
IXyTbgBCIphRNH966rg8tyCdhdjxgWWampgVYuwLDlC8n0GaNLg0QsAEOdrifUcKnLrXDtgPgrUU
cMVCDW1W0YZRM/gnJDpRgkzm7DUXKfmcM0Q+2mVZtpjicJsyAoICdKiYR/nNw0FxxKRAlkaj9MT4
CcmTTGYF8gWYjJ9GXkaJcIL8M3kIOXbbvRc8QwetprQPId+EWGM0yyqf6CTwGnz82ejHFdxySPet
iclI85/Bv+nIBFRMdZc11TxnYCLEM5BBMiu2yVbrRHklEbBVBcW72wSVt45LbAxrHNG8hUX7hwSl
tx/yyeQOPeBRzLQ4XbF1KQCCUUrJn9KdL/FUlOEuKWyIXcIYvtGQVEiz5B+D7k0OFFl6aosP3BvZ
g5zbsZzJsP16Ff5bnuwyHxy+o+1oGBws1GMcuz2Cjf3gcB+r4MyHtsziZG0k7rRBo5AZPU7u8fSB
0PCKL5SbsjNkVchEpXwKu4wMX/oRd+Fsj/51sMavwAIMi3hUxEJrrGnL1DEx1aupck461cYEm41e
0rbjgE7pUfAZIx0Mo4W9kNF880SZe/yDg/FnWmrnrk7eFa//oBIaU7xyMMZjLfOZHtzQDs0MOun0
O7s1d8HrBq+4ROnwQ2dpS5kgl6zG/Rb8CchBjtzeabEgpwZrHw6q+gEnaolyBeSSh89Ag+Rdtqw0
nvN0/LcAaI54gAl4tDTNzb54l3Qnc56j6p8hupzSotyjCbKS528pzTpLEKfnQdJJWcuT8sp8H8DR
lLqsgSSZQdmyevToFfjadwi3C6/4a6MGuGit9GUmObeZmFq0MJGg0BCkT2YAweEbLCJwKW7/i4RN
vitCqG9ZYGZg8iUOQgRSGbBlAxZpVTk7eJQ7mUAEHHM1bF2/A+0I0VNSgAIpEVhXS5XIi0WhvRLt
+NxTYA3kpzo79F5xAmJ9GcPkXz0JaGLdsERrmp2BcwIrQGo70herwb1OvD7ZZrLeZMQWcT7LJFQC
UIVec9c1WM7T+LMqc+vq8F/T7jtxxrs8EQlZEulU4DUaeTJtskRztqTz8ut92Rwavz3RWJI9aZcJ
G9rcyLC7LB+MKTwnf697lJvi8O7kMyARPMTrvpHPkYXSRL/rUTkTMedyYqfcEqehu0xHNl07Bc+N
SS9vNqBPUNKvCFig/Kuixy/MqD07A6aELLODSTNNEG57zn/QTOD8+uhZvz7NMhnOJRpiAngcw23J
Nyr/KHl16g7oqtBRiw2oB2idMK7wiDoEzdpHADiEZt5kzsvE4RxVyAXk1SFFEdDWUlpa8I7JjmQz
sPEomwi6uDGR8dEOCp3mDjJZxMDRhpgWoN/oLP/MeJfbxQFpCfD98IAIT4Xq79kY8oDRLMKeGEXj
sox2MYJ3GZG6MJzdoFm/8xS53IroBNOa8BnXYLdm+6eqMAXowy1NrI3LDp+KAjG/+h7r9hqdd4A9
XmWt8QhnfG/8qkILLwplV7r1L8Wu79qAVBcYp3KyPhR9/isyPKHWfzhDuNaIXXGp3yqM31GgwFkj
nBJEdI1ub/n4SVcraafmdreZUhXobglzLYVloxUbNVFvmjlTaFgnBi24oJf7lACtk2o1RvSkXHJ8
da2o2i6uWmTOJNBMwVbOXLgy2woZPAL6zunN71Cl0mAVFkQHxnP/jjcBaI2NYm5cnvG6DL29y072
4mgE54a4F2dwJH6Xrr0ZzOqg2KgjSxkjgVKm0nI0y1aoSKuaYsCIxdhVE1j9gQ/O7V+OSH+NXvwj
K6foUZMZisrBwnJYuIN1B2YQKbFxa4JfdGzXDRootBV2BoJ/p8gfPjs3P/kByPIK1Zqm7s5Z4y7l
JTV5vCOgSDYiTRnM3TasG4wuJShQFAaQrOzUPOKTsZXztcCsFPC68qWVOT3ZvKQ97IF40+joKXSC
Gy95t3O4wRw6UrGyjsDUIBAOzshwV2oAcpT/rs1q07DF6GpClIuWcmaip/YpM3VJMWVgIXu3px2B
8sQm579L7zs2dQSR8Fnsb9LG46Vbjo89HxNUFmtkGS9yE218dlA4LSvjopQXM+HjQRrQW4hDvV2N
tnWLlBz50OKmMbWwtX5cDdIoB3tIy9AHDiZ3qun9MZvgvunGXnXIFE2kMGOXgbzBgThANeRJACFm
P5rBr6jHKXIyjA2BP5pyYBVPuawpgcVCgZC0KtCXUiBNOXVai4YYIsWLmr62RA/aiZJDSzjzeRO+
XeHTQVy05hNjl4nms+QqVsdUmIaMmEu40Vffo7CY+wnKK6r3ZusgDYLc3ZRd9xfjVYR1a5x8NRu8
MfYEGXRdNJ1KOrEM89e96qxL1mJSRJTTkAN/jUVsvnagW1p6StB9gVLP2D2hGsjLS2Om9zhKhsF0
MGOuF/kVU+3Ok84BVOKHss0FvVp0mjCOA5zn/OaZlBhAW462DZPm4gDkGUFsOM10SnF1nMnIOcEP
g5VCobGZftqRCUUNLCPREA+BDUedfTCi9Cd3vW6Ngn6LdARsywYgiNeZW7uLsnuoOijfggVPmQcf
9UnRQICAP1S6O9JGS7WHetJ2CJzXUftTcexwPryqZvqnSkZwwTghNAaUWqO814b5ULL04qsWDwqo
OZ7PWreBf5rwevLoZjbNrmuwRvLqhxFhDlLXBgZus7qy0X9EahgjHN8MQGBo3ouBLLocqTUFx7bK
u/ZqEu8m30qWM/LQi2rEmhE2XxH0+Jd6Lxq1i8ohbgo2Qy+8s866tonjltkfIg/CkKu/WXl5omvF
CeLTqlTjQSMsz/YiLb1+VRjAhpW52eda80T4fC8nuaH2LyQpx8Aet/SQlo2Z3f6Be5G3nQP7yMgb
kbGZFLvrVsQ9/Lc6MNoTLh+mse2NjAiL9gqLsetfFa37zGE2WgPd5izauOTNGEwdWa0bzWF2ibiT
7+U7q+s+wRPCNpmPvRv9NUPahXCa2D30nLmKwhSviCkmDWv1X0CcgSOA5LcGYAeyXgrVpRdSfeLC
AMEwB70X/ymK4W6Q1sBjWckbCFF7Nsbgq8oA4FrVLQ5NEFbDo588BzQcLFOdS3ItFkGoQRhkntaX
wQyNB8NYmMOQ009z43xNjn7skvSa6Dw9eh0L8oifzoOAlZZ3ZIk/pQSoY40KakZJkb0fif+M4xxk
c3r4Y5p+/kHGhNgTdX+M6UKPjUCZjP+Wvpaad5bdulD8e2CEVwN/oqpG9VwmWy1e3fjQ7DO+OyBj
CHrjOxmBKGc1IRJRY2Z39aqzcFyrJGFO9Z1nFojC1PNSrYbNTLbrp8N6VMstyH/kxhhkzGBT4G0/
pGQJY0pRK9oFEK1sFpLLtqoVSr18fncrZ4Wepr+I3PQ7Bk/jl/5PjkxYgZStRkY79vVbVQVXBclu
munkO8Se9l8yM5NSWOGHFQH9UcerU0Zk+ZumGWgdt2t46LeMlr+O2X2NQ7vfrGjywSOnw1KvdRvm
dPoHbXLMf9RV4iEik+R0DZp+4QNpRIWMN4oQjgLeWgAQ8GsQ24uXuvbM++pkMspxWhU8sjedhzGH
TqXt28hBFCIsEHksjIteDX9YfLx5RNOcCXIffY1gHSbh1WFI2VUVUxbABVQz6L/7C1vpGfZQ+6Bz
vlZ5xWZv/AWCzQ42YbxMjP8K29gWNp6XEW8mGIRw5SLl4iGgMUX+p5YoUCP0T6cadsgtL1FZuFbw
OOweRQzPJ7PsAK82pLW129F3DS0KgOk5Y+bUO523rWTqRZMAvf4/lLgRwsTVg2bxysdoiMfu99Oq
GWknkf7bHJk6sA3b2YniNSMxNNZsQCbN0UeworbdRUW15VvbgVlKBo5Yvpf7xTl6pan2Yux+iYPZ
0lTrR2BjjeiBPpKfdfxLxDYy1PaFHADS8HHkbyuOMXRSV10dokxTodXsZrD4gQin7m40/XXgvGvj
SHOw+8ko0f1KfU1j+7UPaFfiOhpWxrqqddTqgi8PNRgsG/xF2dE2oY1OyzfukahBZ385YV3oOGjB
BObChNwRcZhFsCwTw8K5hPK4sNERnjBWSZJ1OKF1XtBZZ01SnNV0AfwhwayY1jRVUE0FW9enpGu3
nWI9saEEqHHgSSqj+RceM5jj/hQH3bZR6sPg0P+XGRCHDiAK/pBihD962vXkQK7hogjhLtFeQTIw
QDdqXs8CErbiFVJwSBslKw/xOMlTiI8VjQLkRsmqOMl4kBw1yOBgEUVSFZZ5R1cOSQWKE505kGzT
HjN7SQ6KJkKHLO2cc1L2NMpdtJCs/ATRggepvZUtKouUEqZOnuv/aAgHK7H1LEnAVUBJuTm0BPNp
o0/jkfb2xrZjXDkbtBzIvcfh6pXN1a0ZXNe+u9I4f1uE85E+0V40kSHpxoZOdLo2mNiVtELSrD21
yH62CiVtPVX7ymt2g4sW3aDR+gOUymSea3Z/IuBdmhrdeFQyUcjK6XPulV2DjijH7rT0cIWN4/rq
Qltf8OCwPPicmSxUnzydIEar2oD7BeiTDI9J7cbkrOPRkcS+FRS644hSRa5W6bJyMDqosnd9ik4S
ouDpvkbEOD+2F8kcnOQwcEfzZKbhITaNA/ixbVobybbHYqFTXNiKbLR29HYT7TMkO3dGl4LB4kiN
BSenuiNnJAVJ7dxaQAHIeV01UGSWMr7GTNaTTvu2mnntNcPF4XBuXVLDqNr7dBWCOmauTiHldqeJ
B2MHNaoXkI3jqD35NrgI8LMaojQx2c/YFWtlHDI2PBjRao/OPgQWBGK6vTMOCJaRuebd0bL8VZ9i
itcFWMpoh8rUPzhNnx4nruvap6Zz9pVzD3VkhlLaFCCVDm7MKVqGpJu++jR0WFleeuIlb20d5wC4
Yatqqs8qdW2rWczNBryygP3TZOJxEjtjsCFs6ij3fo00dVimg6adVB56myEURkaA4t2StsBXVlYL
SbcliVA7bW9A2kKGihNG+T12wFQg72DtAeosHBdgDw74LGwnkcwNPppx2vYz5IqSjar22aNBcxf+
xCplXfUgxloNTgBTza5tNhnWZ07VfJYFGks64ByA5Ly1TFuj0y+Nue8Msdim77/m9JcBX1aigOX3
n8ls3ALXeAZt/MbG0SgZcgvD16lM3+GOxiu7fJg2lZ5u6m9w7pamFm0GMg7eA60ABFlobdJ5c4Lk
2E/ISqFSBoXB8ccHL43ljvbGWuUupC7wKB/g5h75ARp3FqHZpyOa+/ZarQ30CcxzHkw3jb7JteDG
pskFh+U8k2I6Fl3ZfYcVkANc17Ym3UppsSiGFZEWIxLPUbia7bA4eZT2y2yA+WF/oN9CWgUqV9We
parUcFiQnWFKIAWPYhV3heya2X1Q/u7bKd/YhoXUiZNjh6lMdxg8nGzjb63TCnwWk18VENAQcEBH
cVj3P7KtkOzfJMQ7oP2T6dmimPVZJdWuIn50pvQX9Gx8xVQPq+eyFc1bVpg5d3+UQVu5hrM1K+dY
E0IyNvgiA+KAqQcxT2+L9l9iizMebP/Rfkkq5Q82Ob8NJ/+Kh/R7pOzTa3OZgJ+ZDTokXoqCIq/Q
6dB9CBQkRGj6UUyNvkPPLjXJ0cJpn5HJ/Y+jM9uKG4ei6BdpLc+yX2ueoKCgCPDiFQh4tmXL89f3
dj91J50mNVjS1b3n7HNTtp5uTW9t5WA6uylKrwISFeTlEcextQ16+7IEpGfyi+zDvxYgzE3O7XtD
LLhxIGWvPfQ+JhELtf9nn5jJp+V06XGeUwEj0mPUIIn85nkbxHzNHE7c9n+xLhIGH5eUP6AljGaC
EiNIZEjJBogV3bCwvlKSl1327uXZN7LoCLKSvjAhrZZ8iDzcd+FTKMBbglGpguZDjZDVa6/st2P4
DLEPqTbDDhiZf4Bifxu6PpdSnet6eB59ChqTW/oWq/a3A/G7GZmNmfbAWwEHIASiU99xhx35TF8J
cmrIxJe4D+IrVdceX9W327jpvutKMAN0rkPZlWsY1meMRUdAc/QYeBQ0ItVdJMot285Ij6w5kkFD
klTr88yCT1i1iB0tNE3RmHPGmZdhyo8Ekj1bA8eTOzSS+sVZoKks4aXikY4PRU6Uj2nfkUqR55+1
BOptzLeuhaRQSjoMXZkqwvDGx1H5JzVbPYMqw17nbvmaBfAQPeykt7rgRDa09zpiRMmt9qV03a+k
V/0uDENmCQnc6va2fOY4P5bMy6YjBkq8k7ZH8RMCgydBhvgZo0QQblE3Y1+PosbcCK3lxstLzmqo
uZA+0F2zgTV2+zl6CkkCe643IDv2mTLkmH7bst4VeNGQiAC9MNRX49XgrVmpY52j71ewz2mWfZbO
+JSBp40Hxn+6Z6GH7XJwJGI/0656dGHgowLH6sv6s8YRkfw00FUL7qEfjOsw9kHcNCI4RqDTt3U/
JEByaB9NQfdkuf5pzrMH0+loQMLVTBgVY6oKtoMPUBqYhZouqmP7BIN+FzGL1SBvd2wxSbQueRm+
/67y+TnJk83YZR+ySm/WgIq4rH8iv92oorqUDsy7afQOfAcpLX3wp5Dhz7AzN9m41F8WjE08Xkz5
4pUp+/gtmFJeYsSsg2+vqrklVjsPejyKIxQrIRArbuHRmyG7PecA0u/04tbeLsWI59JI78bp5GcB
3Y355DXF3rCzz3wAu2+4+QFz6xZGxK5K3T/Q2pmoz/lrVpYkq5XPsPX3c+L/DY32MFfTdyTMU+Fm
WzWaeKAQ6zn+PZmw71Au1cqo1oMf6V04lS+zpJXm1tFPnkjYjcJEOFHpt9DCoFh5Z2Y91sFxO8z8
lceB31Jbz4lFJTzo5oHB3Evujtiv3O5pIpMAYTAPp0m0X+0PbPIq21XN/C8YFw0Zoxi4mU664e57
ToVmLgwz09I2u9cEMVDTLs7c8dpZ3Z84VDiW8te8rsoTDUsusLRsBgMrH5rrfmOHI9adehe6xLXR
cMRaSMd4HbXOsVv+EMPmjXK4HoyKDlZmZnCuquqjG9MSLK9xWOKyTgaK3E/JRxJIjeuN/A9Sw1h8
AHsd3b8IQhEkfK2VhFvrGdMdb/3VMt0nsrm5vvGB7CK7Y6AcDT9yAr9oN3w4mAj3dsgFSNveZz47
D3PKM9pkjEhBPZ0jEvMee1RIqJ3ZoeU4X5KJXS0xxbkZ7JdJZt+yNBF9R4jLxgYYbY9pDSQzdsg+
6w9p6Jm7AKPGd6Rb9PeOqYlXn+m/+qP8ZcL2apF0e+R6rbh4sjH3YQDGp6KZRRDNhtxDY9WWctjE
PXhrd3yf2tLcN5XDkJoViwcfEbdvq5ZH0z9qyGpJop6QO6Y7t5yWOHWHgGXso+Y8YccisY0otUpi
tRRMC2GqPbQ9MZsNMTpZK3/yNPyVnXX0Hf3PyBlhcurJMKF/kUX9cw/UUZApszJweiZRH2/JgLy1
pbF30d5v2gK1ZYbmE888pyLOno424VAF6YncjeSiDIrliHDCTSyD3wyAl1tTgU546WGr4CUlEPfJ
VPWjZ7gvjk744CpMjLnn0RyvnPigJxaMskkA5lLIDhoGxqGNK0YWITnY7Qj3TbGWyWZFyR+F4Vn6
xZuMwJw1LgDdwb+p2vpn+V7wNAeJ/ajzbpl5tI+1sp/cca529K6eKhjMqyig+87uE9q0JTsZecR+
+Si74ZLh9FdkCMl/Yzy8LgIErCrluo8cqvUJcvc8yv+dkp4yoYjPxltYznhJKM65ezPJodaNtCoX
6O9at1OwmgWk5NywnlS1VCtJMawc6TyNdvyRjt0+DPS01mV7U4TKnN285+D21bBqgwkipPbxdNQ3
ETg/QjbPtmdfK5drVwXYZ2W3o15RJ1zswTvMKUK8UUX7UVWIxe0JXr8fwFmR7r7lsFBAJv9XRQEh
Fa3Y1+10gTB38VpASWWLq9gZ1kScHGeEkI4Pra1ha8ZyutY6AVhTQRYiTI8BfTN8TX6/i8OI8Wdy
KjFkOy7MNjN1NkQdXoPY2PV9/rFMGQU1b+46mvbXuPEr70kaXJ1Mqd1vGYvXrDA4HgBwGQxanCDg
+YH8W4Zkibs/Rjr+ZILOW0JYVCxf4LjcaKmorZBp+ogYDC5qzW3TwVaoMyJDij16m6PtsjmFLSHb
1XoKkvw0Vi4rBWP80e8p9u2KLY1HI34nhqTihsRsO7B780DhGHK3zz4Sh5aflOmR0fhK2v1LUKhz
OONoz2ySPYv2fQg9GpcWIfN5G/3NySbtCptEturGEcHL6ovzwBRhVersCh+R215ungNBVm4QfJcJ
+OuEDpBYShsNmq4oBA33YP4wbNCReCEWrSQz1WbBUSBK8aw/hV+RmtxvEIRx8qmzWZTntiqfGsvF
8OiLFih2YJ5yVT6YjK4dMnC3PmE3lKH60tgMfDzmyHaTPs0WUdk8oliI699iGB9IVnw1QVTmqWCK
G1H8+blIX83EokFRsEqrM40Tv6XJYBNGoVF4oG+iLG3PYbaYQqtnJpGA1EbuxMOlUe6vjHrJyVK/
JHY5k/TDptvBW58a90zhwvGGzLci4nMlfYyRGTFXSmbb3OSOYBrkKtRNBszK4W4BNMRAqQlPum0B
4xl59Env4cxB9VvZLZfk4hSL+nn56TmJFt7gPUaOPiUx5ZdNl8kZDYQfxTEDWB3OE34QRtGlaJ4d
Nb3Uy/tZ/tfWzkS70KMJebBQxQqOjNpyX8cEogcTl2d2njdMZeh6Bhyn4yGv3I0bBScrY39qER6p
lNmR1r9LCuTWIl2nib4VIp+MM2g1yvoJpx5ariHfJxFZY8suQkLsqiri+6CLaymtv1XWkGbebEfs
+CT15Li8+m8IBegqgvnYZ9NlsZYs7157/kkW4o9LGOb/X2vKuVpFsltjneXAMCnT3XIjrIlukn5o
hXuxK/9hHgB4ld6wsZWr/jHvtO5e0gLcyEd3DzxNnWhdoVJMW3wBddrv0t72L13aQ+iaCmaYoR6N
nDYz8XObJGytfeaBsgaXAI7PlFyxTMhvmo46wa4+UcRp9lvi3yenrXYuXUkGuOk0MJNG8WnM9LEy
M3A2gdlAmUh7xoLWjPA6dggNsAHgdnF7j/oghPFIF7Ixhp9i8LPTmDg4J8pWbK0y69fmbDYbUEj9
V5SVPvykfBAnHyGTv8oxVuyLfiC503Iq2g+ovAxSjZ+DVKa3RCZQSkAB9yc5lPKuNA3SIWywZ8cq
nNDudyo6gKqsdrbHlCF34uTEpQxj9NCbT2JiKA1ekft34013q3Ctg07YRxECtK8WI5mqoVI1ipaW
HXHusbq64Q+AJIxUzYm4ic5hrQLNt82VAGo56ofBOo5jvBVpSjDNovHDoeGuKiFeK+ejHav3svhY
/gP00uPyX/I4BkwkvHsVgKxDUMSUcsEp5GWxuCDBU/9VTPgTAMEZv6yGt9p5dxWpb3345S+z/xIR
p7MZ0bGUpyBtfiICxk2+Pazkyy4S26egOS8emuVXCjWGjebOQw0WhEgmvV1R3ltoHVoEO+RQAq9d
qR7wzAxUwnN8zKC0lKG5wzU1DfcRjJLX/hIUy93kvQN3I9GNDzQMHPNmWgiIvZexE/s8/vVMkojt
TxfVgGVqHGZHv663ng7phqBtaiw8KzU9C/r9g3xdXiBvzsybr7hszohOWjJAUkS+cQ5+zA9XlfOO
pt3kxRc0w3zCxVGnJC20Fk0FXJEuwd9CotmaPMmXISdxV2NhN/IPA20d307GWVLE8WvR0Yn20QuE
zxNvERYajzxrHI+hDaao+Awgx2IeAleWoYNdJFiYyj9skyTB8mTxIfLBSd+58TOtBmDsBFLWhzFm
13v+QD+Y+2wKFg3c8qL4R+dAZ+5ObEq4NY9W5i0/wFCLr8xlHNKcpK6eLCrLJkNoCG54q2t+o/8a
idFZPr6ShIO6+EE5bk30LxmBkTvF2QghQ9H1XsQIwx9/UVrFSw+ZL5SviF9jQKM0pHCev/BEHrhc
rBc/zOK1oi5/jMtb6pU3bmtHGKGcNOrU1+1xavsDhoOvMYkPY+ns+Fa1uFjBazUCEyhPlS7xBTF2
9V7bGJTX4zxgTJc7XiFvdjlxCPXamTbTHiBWFv0KcDpIr1u5huW7VnzIGOAmu1gvC8W1/vmD88In
UnLo0ihax0Z3Hex/finQydTbwYC0XJ6M4alg8MGf47QmTkFxQ+wwIdJwdzILdWhQ7XsZGEzHjzYt
tIq/pkpabuzPgQAORfVOolv64gj47lXCwOWqOaks2pI8Riy6pEGGHwKQ4v5rfJSYnYT5U/hPblas
Qzo3vWkCVynrQ9+2BW4jvK+lVw9rP6LxGagEr96nxXtcFrfRORuT6GPSVVdAmNZN8bO8O5MouRoh
eQ7S89TqYtcGn12hNhaOfIdQhqrI9orMrY58AB4Wvh+/EY+RcV9+5vIPiAmO9vZkLIMdRn3LmCDu
+BLNZXXpEp6C+VNTUi2vY9lcQPp9sD+0yyuulXWfY3intXw2Ribu8wtGVtOh74tCwFfTUfN/Zk21
X/4avudlc+EP0dVOpmZP45RM12Z5rPk2CIOEPWYcUhuGTMsZuLxjXQHAVX96Fe6lHV/4EXMZ4hkk
SqV561RI02e3PLC+OSMMPGEzovf+s6yHxIxHwFfhbYnHO8ww+3WGEQBuZiW2SeZwR1PR+yI8izNj
b8DUM8YKpw7Plt2r/TirHzOd35Kk+5pipMA2+TJQlN1PQUonONOD7uatKPNrMslgj3PYIafSCvCT
4KWJPXDepEcadXAuVe2dGIptFwSNS3yGUc1vlB6s6o4fiyaFsF70+SHNza6+J4WBDoj0DN9mhlBa
7zrE05XR9AsN1KT2gEa8PSec9Ggr4A/Y/6YRnaHyj3HKsp+sr9TunjKg10WW4oBg+mh2VwIzVrbV
0eaG8zWZcDHVb++idxFDA1wNY/EoPW6YRXhuzHZD0PtuQEPiye4vMpf43HkpB0/mYVXg4yf4lCvE
frRTZmVudadCZtpez/Q9yPNq64ILb3dxNfeRZE63ZiwhotWtu597nwFzvrExtxa1YZ5EBaVCjF8O
mHiOpreY6MawLZE1wVYKyHgiziBemyOWZqiVJxK9TwahkzO9UsOGkjRBKxPAkRWLSc2XrhWvnMew
Xigzh/6opugwNNG2U3gi6/FiCgb1Qh9UT75yIMe9Myt5HqhjdOIYzyWjkykVnE8o8cL6WYv4X9dS
+iwHaUXDGRHaKY/ZjrKOGQmji9Sbz3OV7OcxP8l2frFnoFJu+LSErpfgfWuRQBKhkeejMRcz+F12
d4cPZqC3dDC1CU0LwB+e1fLD5UXPcE0CN1gnU3ee52w7GXAQ/bZ5sR2X9kk3/cVT8m3FPuOfdg0R
+Di6zbVxs0cZmXfVN1uDSTGjBAsLEyeFX776Qf/qFP05RcJuCEYVmJpWOjSeI3M49nyVIAnXZUL4
rwHmydDpj22WZxnVBFiieqzCctjV4qOFKIrOyf1T1+wCRm50+Hs6/nVW1GQ0tR2ydwGR0xcGT5vt
Bq6/HgHSwUQaZcecoQ85AkH3vabAf8fAfeaC9TvIdHHpBQ3Xr/Rcx3+8METW2uS3sGuObdY9ajM5
NI21MTr7yNeOHQe30hieRd9cWomwDuvnIczoGAwYI/jWdpFa5OTpmzTj8ywiH9twUl6CTuUg4kjI
apZnWRRFfQgs96t1/IcoIkYj0cgkUyaE9kRl2LbYfITL3aXga7Tc4blqUeS51YGv6w63HuTt2Gy0
VHssA6ueqrWOUF7VQ3MuM/bwqKQ7jJPcQL1ibik8to6dct1oXdAi7as5jMT6DL/KNl4FlCxnNvfo
WNp1TOpOAxl1nZsTduipOM/jcMULDZ1O5PF7MFVAHNp9OC3ijRrKHQaQAXmbTUSv+yZt/WwTC3tS
MGZl79WHjLgi7P8QUSxY9Iz1fNh6dvFOw3rXJurbGUKwpiz6kMEAyMqG3JHCRfBToPIlO9hNLIS4
8YPP0CtLLYX9GIddjWSPsB+6Alg30pCMEnvyb26imz1SM55dj/R55GEZ3so5vpo+lePkQm/qt3Uw
3jylnnKeFLP70+nqPRunQ+QCi6ROg03jH9NheJVIZfFMXPvU5YpCZ2v2Np0a4ZYDPoYtNPL7re2e
Ams4NVly6btFru+TbY801Rv8g+v2m86kNWsn4hSaDumcojoVgbWfPPt7cjsQlWn6xd0YNWfXX6fI
/Rd4RDD1A4A737J5TKzwySucP13L4B644JYRxkFX7i2zxn0S+y9OPJzHkPGYYbzGTbgjWfsB7CCd
A3qJCtVfbzHUX56hqKh/BpPI6DrfGC2sYytEhQqLrkGdGk04XKpj29QX25ueA08+zE733MbBW0CL
OK+CU8+uPSTpXSAuMah2CPulbjJRxcbY72bAhl7dvaE8O9V0t70uWhPIwezNPs9skWsns/0d349Y
mWR04FshQMrt0LiP2W9RKDoWIv5izPApldUdFNfU3gYqwY/yCchk40Q+LTZpZF6I+GVQktH76dQ3
bpv2UcbMdQjmugeL6h/8YvWaALBfGQbIGjtzAAgpLoihGo6N0OeqQXE4JTWTCldq3OdLAlQbfrtT
SBnIbB2HDh7kekkumWXeP0xjqjZhU/ya9fBvTNQF6ygJK2MPW9fzJ4qw/zMUto5lD/8c13E3fNkR
ptTZfSmlQOXqNMyf7VaTttnQ5quneUez0wPs2NfbvkZ7XA+SIU5KRqshZLvtCFjfwiWYr1EumCh2
KqbC7/o/ea7EOVKcIVoHx1aFZ63rva80iWfurgzZXJFCvpctmJmWLpnNQidb4kAwzAkv2FnlHoKD
Id2nDnuC5dT1PoDZBxpHEN5RuOg5E+81Z8LQyvIjarBTlo75PKsMt6IFsdhx4NLQoDVtcHNWCWt4
8rnmx1lwa7IKVVFVwR3V1TWxSgfx3YyzKv+cp46V5YfW3tRVvY0y70ZQGuAOo1mJKv1rQUMA4dRB
OZoaTWukYZYNEN22WsjCS/t9bM9F4VwtbfwrYAZEfvEQpdCOGRIMa9WSEdQwrjAaio9iOtdhc8bw
iPwN3VqzH8hx3zZth/k19C6sbLR0hB5V7Xsgg1uFpKLNiiv6gYe5zJiO6zpGWOWLf7Me3yWLELvu
1ssrYkg7TC41kaeyWHjk+t1RvstwXD9xD1/4Dw90Cp5FQ6A3WyIej6dWYIyf5w+a34/agFhUkWa0
ngcLK2SsdxavuJ1AvJLQcBId5lIbkpiMJJm9eB/QgHwXkrPCR07Fw/5Xxc7fuGeim6vuuSEDL+mH
H22Kx6qtOx5fJ6IRD1rRZ1jJiKDMcUESjeQB+Mva5jGo6fDYEFI6Y4P/e7vg2r25WEf4TsNWfpIU
fqotBl5x6PMoQmIHzbonOv48QXlbrj+Or97SXMMnIVCo7+kt59mORpHej4MSKB+gNHrCPgpdEwpB
8UExQfGBW005/rZgAJRkBWMvmplmdrcpM0kfe6Tgnf+Q/Pwx6PBDekVx6OaK4erIRDunHeZJn4Ml
eAvH8jtFWBmUPR2O9HUUmju0POQttPBKEDdEd0PZLonDZNQw8ZG3ZqFXdblzCYcu39vs1fA5xCdI
6W5nJ/QdJosWL0Dj1zqzd9KjLewWGeG8zb4biFy1g2NmTBt/6l4bOTI+KG+xSYxDoclun5v0ngu2
ywGqBth/FrUkI1RXyOI9gCkOosXeJ+3Stjxnz+joJox256Z9tA+p+dBtTZtWGDddN0s/oD9E9vyQ
xNUTSQav5Es8Jbm+yjC7WQTZdhVGk5kmqJg6/n4DspDPd0eOJFzB4WS7uBWXyAHA7VuA3dTBxYzL
skOri0aQTlmfjhfwnZ8Bn4F28o9q1lfLyL8NKNAgjeHrmTEnMzRSwbhsYMDIlEPg93JlczSIG/6S
WHpZiAOKebN5tHiRRkyu7KIhkfEtYrlrlorNjqNcfcioUUPDxLqR4AF0suqwRJAmgXmTznhKomAn
mLAeDe7p+EfvLZuTR7hOn5FzNrqEKJoB0mfn0Lnzr4P4mEeXvrTjIftbEBN2fi6T+J/r4meo3GxC
HmbT0MN31Vrsmn1PN9v18dAQZ4EgFPEQr8eYoofCy45GTMsfVJLJY24e6EzTrx+ZDpHnsdI6xCI0
4EuRIfjQnAhOzA9vo8D0Uw37qWJJsMCmpMGCZr3kghJo7gA+mbNcF0VKk8/uyYeqBuafCABqa83Z
sClM4Lt+1B6k6Jyt4yHlRhNG4I72FnOk/MNlgaHO4J0G3IzlkDPyyfFTUvIeRD9++EbL6FUaCMyH
hzZut4z/d6ZDgnivGcMidsqMt65AZpMs+XOz+9FmbYlWDsmUIB94Sp8i2N/RUkcGqRg3jp+8xoV/
xZ7xXDgV78h3oHyO3Iynks462MJ2HVB5OXOdrKfI4GwUtbGRNQD4Ctz2IS4WkK+NbITT0HOJjRW1
Fx4Mc8y/uC7hHyOFk13XEYA7IhyThnnU2t4VrFeQhsROg2TrsGrHyXQRdnMtSuOlnmiUzOFxjOUh
lvkBpcALGk9uHDbJwCSz7jS3KiT0eusCOvYrf9fWqDL1QCJv3D9k0fwa80btLj6rZtGhYEaLHVoc
E9rS2bzzNK6Tpth0tiYjcRz+FDOLhBSIVNuHwO62JhVFN0dXwOH1S4+aAasQDOSFyxVFuFE0MIK0
rs5qcWfZYb6dGiZkbmY/5cI8Jm6IzEgexzRc2cG0U4YhmBQ6mEHxqFD2M8pKk2Q/TZj708oecfSk
j8vDWWUeqT+0oiYUm2mOSHH5lwmxuMGXiDjsbA+MXorI39mN9je6nw91Nz2iwm1J/XJ6ZCPNmZnE
P18mH3mB9KYcxSGlisNha9OJp6UXJZkm5NaH/NGIZBtF6EmjVDOwh266NYc85ZKvXgx2RIe0hDSr
R/r7C35ZtbazDSLJvKKkc2IU88TnOb6kyfQSJBEj6OHelP6rPffnEe4kh5R9tqiDa+H8eKTRA2ei
1kvNeqVb7mM6Zl8K3L+5iXCls4zH3DG3kjY+5PVVgHZLF/hfW44z1d+YmMN+DS5+4KMDMndJb+7H
kFw0r6phcHpiQHIe5Wc5CIZYDZOTYva4NBb6TZcGAFkfSfgYVp8pcXjDmD73XGiWbJ6r7ZAbTH4I
sP86lj808n7jpdHj87dmZfRPdJgWtX0NWIupP98Nv7Iey5QOP4ONcpFekOicowDMGDWqWP4mEz3V
arGuutUbQwfgj7KlAwSADV71bjaKncybp8pzmUBBkuB6hO7G62/wsf9A9ie6xnhzNOu3BnFcjFR6
c3Sz1XhyqtTaZGHmfiiPuixq5gfLQcdYWfF5bPO3lsS2ddSzBdQ+rnizLoNjKJU6z1lAe40pyEpL
4sbMcQmzECvaCoDKLYlttSp+KYVvNtUdXgHeXFAyqMWbtqSR4ckvI7c4K6J5WJ4joAoTWxWxrD15
4ql2wbsZbAwzY7GuY9LQWcSgxpDHBRULCGR2Bi4H11z03okr2KdnDybgC5Mu81izabYKlS1MJG+2
7zX3FC8a917r7CMUw7il2DfnoOK2bx9TRWeidbNzxveY19E7Y0m6h2qmczto2EGcBjZb5lanzbsz
Eq3LPpRDIy2SvddMDVm4LRZrUwK5nTHT5MFh8NKDSuVbCyc8zOnOW2D5N/2Cmrai8W5ZMxksZtQM
t5zdkpt+vw2RCLt9TzijCd27Sn74Km7YgOyz4RhHhDVIHgBE31SVU5k00TEywxDsG4mrqs6Mw5D5
P11gSkZnM71wIoNR23rHqDSvja9PrUJhGipCVoO+OQc9Ct40y2fyZxCqWsPRpAEW1gnd3XD4Lfwh
2Ges8znIoPx5t9BiVII8gemKRj8jxWL35YIM0P9MRtHRNSShIuhxUCBBnSLUMuzaF59LJYmkHUpX
48Txvusi1G4intZZDCO6d5JviSJvpXEWjwuxoskCep4CFA+YnJyMqlXu6ScvN/Z0XHDmucZvQz6n
lbo4/rw7Gq8jM3Kfp4sLfpbYDIDm/CQCkoHCObmaoDb4s2jRiIl12VppUZTHrsexZRWsnNb/E8bF
0xTmO/Q/ZyuKd0lWXWaJRrOYHTjDDRLMzu5f3RgZe9iY3obJdQ7Eiu1C8pn8FmJSHFPcmJPFLt0U
7bFzCWjvbfKfK/MxyhOi6A1OH+SzOVXE3mMmemwMhYG6GR8MJ4KBtVwb09h9JVR3X1nBtY7yx448
AJgjNAB6D7RYyWBsL1gom7rofTKpNJmBHtnQOnGPeVI/jZ3zWyA+j+tHm0hGZDE0NRzu/hyHAXLm
vgs3BHmsl6SuRKkXVQWcmotz009ILTaDD7d7bwvmsu7AHBRreHQX1CRNA1xglHvCgs7JbK+LdKSl
HN1RTW4Gv/kzpsW5GP10PzSEN3Y/Rc/BsWzj1s9EJedFDDaUxXIpq0tHv1QysJiLdJUkcCjqoPnr
hsahMbJtEBQH8tmBgZgdOU6FDbWAiPBS0uEVSLMEsjfQVdTIhPiAHTEfMAfVq7zit6tySVzwpt+6
Qm2vi/RxpksVZOLTdyGcLrhvno6tVSyDtvAaRdETlfpLKeg30DbGj2vmd5OBJqlLz83yHNmYockk
zLJqTaLpV43V/I1W6d2MWfDSg8limd9Yrc4ddrDZXVr3FCyRD0gEiZ9oER+jbvGQJBBJ4sHqaiba
/zZqbFj6gAM7MMMOowZ/1hsQKs+1o/dKFhcvmn9zrGVMNQWDCJ96mpgzP3Pf2MFlnW0HJsLBFD8u
n2WsgssYR9upvdcRmVtoK4GMPeczOS1d/FTOE7gVE/reUp/khQkkYGBqgJYU82T/FExq3Om4+s3C
glVI7G7HVJRgqC79dhaBJrtk2ACBST+Qpp6ryNlKCv3lUm/GYmObjKmIXCFZfG8s2n8cmlFOQxvN
Xt2eu0n8QSWylQ2m4xpZkU3CpZjp2vT6RMTpDqPhG1yRg2mEKBPwNuLSrFpAn2heoak7j8sDOZUY
xanJCmHshyH4yZRmDkxHIbZvRYDqIQHFz0cTx8FetxZ6YhxFGXbBYZLnMR13rLB/ZR9x/HOzKQgP
9qRBeB6CuxWoB3RLPCh9YWIJWxzadCu10MwRJuclFvFN+DV4njroubGbDFkrCfQoNGiZBEwb4qlG
owo8CpXZpsOCxuLeT3b5WRrsXZ4SV9Qtbx3chU0xNckFYneCQb/ezzJAoePP8yYqzNukyscBvOtA
tokL/NLCc7imMQqtwILngwDLzBOAulKwIaLAWzvkpm+IbHUPvUPae2OiIEQ5+WlO4UNrxLS+q9J4
jgGrIK0iM6QE/k/lfgVdS5aEUYYbRzb3EiyWAVO4vfc0oSWvFksW7qXhQWfBOqyG5AMJA5JVlAox
6oiVa3nc/dmw3WVraEHVKedlLJE9jxIqcPnHI6yBuGXuN8A1kAMxNN/QgWccZjNMqaJrZryOIbkU
47Al8+0ppe/EMsGukV3jCClXRfPQyr+UJu89x1tv5OkhTau/+WTeIhQQSOaZgy9N8EYubYvhJSoY
3LE53p2mg+4pL8qb6LUhZGAvSqdgxwe2z6yfhlK+tct33An0mUka5scf6sC6zOM3ZMBVabwGogWM
9DsnejM54b0myIWL9qOZhBQnDQ3K6I1NZI+XAfu++2D7EGTpQjH+iFfV1JBCL7cFI9mMJ7KxucqH
Fxsj/3L18hWQQfQijj8sZoa3YXTPVQm1MeqHXahfoEVB6Y3ixzKun1BEMvevUCVjBBl7+zVoAqb3
zmH5RFDOnXJWmQv1053nneboY/zApZKvc0jQ3YxgdWJkXGsLPfY6Vd5CCadrQDdjl0vxhkvz2qGD
4n6Or9m9hKlY2AnsTELyUmkp0JCSfNy2RiFRfupE/zN9LJ5KgEQE83wKoHycfb9ifhl5+zokr90i
ERcxeuGLHb3xhzo2TqEmLqEnVLlq7lhqaSD4B8BIUIndZzl6F7cE7VjMSbG35+YzM7z6PtekfXsG
njMq6Bw4C71mKwHnUmtrw6Z3KC3m900j+zWn+TcQ48+GiTWOWPuauRaxKSTo6TQ6I0K/OmX+Vree
XlnpRLe97eqtcsVDim2xBg5FN5fm9SjDtWht+n8h22Sk0z3n6abK1a71PGNvhWyyuOTsrlE7N1QU
rXxhXmUrsOXNhx+Zf8GkbscoIOgoeE7DwceSPq103u/dctijEF/DuWFgh6PO6u82npYEiJ5O1ZPd
IQwRXJPDi082rYzNU1mORw3vkEeBSdXAZTabH5iqr2tSbjU/I0dpqq3+nS7xXimScSwZvcb/cXQm
23EiURD9Is6BhGTY1lyqklSaZW84kmwnMyQk49f3pVe96HZbqoIc4kXcKKZ7yS0g7OjFWdPu8bWK
41O/blQWzj9tXZJgPGsCjDySGdw3L8q/xPJhayxug+BmVR9wEm0U5RaJRmxUv5WX/6mm7B+Bhw1l
zxTM1vm6EDYfYbG+fXR0kozKHlvMsH7awZKx7/KSAcPgffnpCotMNJm0gpghZNRyXzcxIeyOkAJb
7n4pisfOnhnXU0Leoeb3ORQK6DjOmeLGia6fIcBgB8TGzr46AUrS4sw/V8mF7MGlk+pHSevQa1zk
OQEsM1JJXRmO1fPVNNNjE9tnSQ5WQyDYFszhWXyv3LHoGjByn3P+ncri5rAAJX3+PvJ2bMIge1CD
+KIcK94YlsOyhVeWzXjoaRfK+Wja7x7Q1pqv4KLDpbfw7HKtRnllvedLjnQCKwRcYc+2jbXtNACi
kfx17SBv66OPJPtEqIYecDwZFJptq8Z5cynXWWaFTgt+gFm4k9rj3g1Sakvabt+74s0p3dOy9KxZ
VIjYFe0blZ6/GrHQ5jc8Sbx6qw6M9DdvBx6Ejb8OKxFDnzOT/Wv40nbEh51NGBavqiOPB9gDDYCf
JZAdtWnMfzY9k2Xduv/GkgeorjCLIuq+ZhJL+7DS+wbN1RWnok8lSBJc8JeTa0cI57wT6h5XAtkO
BjbF1mIaOg/OV04IduWTqkL/MyElrQywpHEBWFOcEvQkeMPDtER3KVPnicly7KdMU6LmzSEfCQXS
C+xPY/n7Xol/rpf8k9QbnqFSXoOJ5HqtUWTXBR7APPHycafD/j6jBsVqpxNhXpp/xu5YFe0dJfZi
D6Kut9c+L/ldBqQ0KnzPQeKhyfM+OT1H5FGDesG4vH4Zs/PEvI+5B+j7DNxTtHBwYfSb0RAQLvJP
WkAqXK8T3NSOAK7O9N3xtoqfwBp/RU14bNfa+7IFSsfBTme/hszsc8YzRsV7EXsPUzG/OzLaYd2+
W1XTiFSR3RuuFDEfsLHpmeLuX3kR+2XOCaDjFbGOURbBeqlYhJWHj13L6F6X6mkR/huotmNiUPYm
r/oglsKXJpeCW2j1MZP/Q/69MhW/xBwdQ3jHZJhBqNASbpfYUceeg01qPoPRKw6ir3CusUuNY4HL
JrOtnUjk16xnYFDxCJM5fwzn6jFm3jsaWj5t3pWwtLvXOiw4uAj/lPXjkbmlZCiKT8ul/0bP9qum
drfgCz0EHvE7vK17GgQjIHz8dz18E5ixaGlx+5bylxuIy2VgxmPS1cvRQ9IgIdLxZY4jRyEYfrO+
Zp7AXCKXn/XYiNz1ELJxRVMD2Ll7wspxoybxR1rRNkzLH2HpRy6Lblf8UNTx4clwXyflm9Z9fNDT
2J2tpL9lOrnNMxMWPdK/WEFAt6K7sKMluZuAinNL/xwkqaYMZNTYrm7O6ZFExSkg5raRvfVNORCX
LYkmsmjcgAOTfsgcpvJ2wnQvkH5oWxHTSRfq1+iDy0wbalqsvyLSJ7dvzk5bSvCPSwyHMD3EK32i
a4a1/pxOV9hXMHMo6jRV85XqvNiYeWbX7L+dOHzqmIds4ooe2hx+KY4n2qM05uegUK90BJjtRGTS
MgjQzmAwo8bWs8/QZj0+IqZ6v4gW72NHs5iFsIkrHOrVqH7JlQCVhxNp9AT8p3Vx7O5BudPL+ton
XvZLx/IWh95+9FN2EdJ0MgKUkusIWenbyoEepiR627j6Zfvz15hyR3DTJ4dsFQ4lhskO9dKnwAGw
OKNXiMj9DZv9Z22DXV+vNqE3bOTy4OTH9SK1XmBqrsSHLpa/LDpmapdkZhLyinKfOo4Rr2Ub06GB
YeAhHgMQeuwdkLHnN9Wx7FAmG2KZgRbbNhcXYzaJrvRGyOYSse+6pUEu5AHDwBaCqqeK08Huj69u
4w2YMPlnbiO4ySHnUtKcQxP+i2fUnJ6HQ9JS10vnPk6r18luf1mlf/T6ksdasmOG09GOJ6rjzHvh
FmeG1e3Wdyv3OmH/gyJMjnyGcMDVHn2/LUELNj3uyDC3drnfPTtV/8b96LmFxGeXgEzS1YDPa+Iz
ycj/F43T/VCVIG88a4L7x4Ct5RGmfjrEKKWpZW+tO0uGFyrr+pOt21vhq+LRR/hPXKySlFRuhSI4
AQmQQKxoNzlsrbVuOBnAeXSJeyV/HAAj6gkb09e6XZfJkmBaQDd1mg8PyNCvdUHxZVTxLjhhdMT6
egTiemkc58ueggfbrlHrDDpK65IBnvSLz6eqSFuvxh2PwivzwaWfRbp34K9leErR926C0h5cLCBq
k/orDqqLbxLu73X9bJAIw0XBoDdsnXinEvG3D8Tf9ejZevGDsHADxi1kN0fd2fXwx+lA+deI9aOn
KDLTJ1HWwdnKW56e4k9gqKdOCiKXpeCVaXcwoX5c7f6KUjuA0THeQMv8EV755cTg+nkbMdigzlsu
A0FulePoY8GINiZgo1kXdTxW/yATkgiGOAotQ7ytR6up9O/laiEC7UVSRu5r7e+CmKt8TcKid7P7
MooOam7OiPnjhjIcmhpzkL3Z7DBVF+IOnRA48lovRpE39ryN72K9nDQneWOYEIrcvA4S86I3vNlx
90gv72l9gPtIII1ylJQjixQlpK6QepdFvCbdMIOPsMNd2HWfY9/+KLf4M/YEEWwfSpXdX6PVB2RN
aXotXHMFwEiyjN4YBFIMcNx7k4Hzei3kH8fmfJzp9BsQFT9aG36UPkNte9a4VUJw4HxwAzoKA34F
0BBlpGYp3bp0zG68eWGqEr04fvkS9CG2ZuU/9TZ23KGbYCdh8oywwG89FuJqpA25nm8B8MNEFpj5
kjt3Li6sx7C/3fjZg3+3lZ6pWcGilx5FrKSAZBdb2dHvFhwn2UNUj7cl4SodC/XReyOVKsyUQJi0
7zhqX4kwPZbNdMkGvDS+NyNd40VuPRa4eD5brVZ4cLGIFQnnFS+x3juoQZvUN7/x5YPBHz0MpONR
rA0rJrw2nDJiqAjrudFiuFtn5GAL84tnBRcOBYHMApYcHkxl90TS3Bv6+UceEQOcZUtddJw/TkNA
vTt2w8J6yTHCepUNEMKhzLTfzqX7NGCBUokz7asugOph88fqgXQTreiM+BrceSMTgjUe6e5zbvS7
NBBv2EBi6GucaOMh6i8UT/anUMwXJ5LfM7zM0Ufi7QldtbycU49zMTNvMmegOZocEKqanhDHP+qB
Kg2nwCU2FR0DfuEdq7j+1ICdEh9pI4TzD81nC858O48JYwrmdCga9+4YfEVL/YilC3BR4L6uv1WH
w3STS43/OabNwmWolt2bMEI9LFZfx13A57AZsX9uvHE+zYlzxuLSbFINTmNpHrG9hzSoRbt0yW+d
kzys1jgRJA9dhxLNQYGYzUXZDsVVci5OLZAJHASc2qvVF8yPdNFt+2oDGGLppD6BOoeK78+xxQ/v
1bmYrNs6oujgZGiMBNHM6NKCGNpmHIxNFt7Eug8Mv6Nqerb75dGf5wiSHxSErHq3CRlDs3h0muh+
mhMqKFgcKpGv1FjS25wfGENFL+zxJ6LhNLQXvwOsX3Y6HhBeb0RQMf+kV3sK4cFQ0MXgZKLXYJXl
1ostYsil78pbhdhYsUava3XcEt4T4/c4qDsPzxnxqv28Ohvn4scNs/0QLbskr25WQH6vhMKPlPg7
SgoMByp4yzMkcL1+JST4XvRC5CfIEShiCDSRtk5qac6u7A4BR4oysM+jKYHmlYQnWSoFO1cjJKtf
c6sa+SpN+Nk3+t+6RvZIgqvKyoj3ajAxua2hmYKRW+CCaEm4EUdKPIRR8jRpeRobTPlqwhslgmdb
xt/xWL+0nfq2hcv0nefJraNT6Y3eNojKHHgEaIehHejHGkLGB/CDMl2CTRIPPL4ITqTj3YGOLUPQ
gjTGzUfmZyYLVnE9JYyN7phMm/5Ql+W5sTk8ZT0wAN3F9+u100vjeq+0fbV7RuBrB5VwQlxK5GXJ
NbPL5JQ4pXAGIAg82YF+Kgouisq58K6xoKRql7owOjtXHIgxEmNBJ0gq/683QQld/02Y5YfYCv8u
KddoqcZzpMPHhG+4ntgrsMu8+Ca8K+PkvSFcX/Uuri9oIZN9j6RxN3v5WRRM5UgQ2Ey40DJO67/z
mFgNM7YRXx2jkehxt5wr/MOB27+FXvQ+sWBwxn4dag7CBUfCWHNfjaz3YdUkhvpbLV9WReQnUAxh
9GPTZ48Z040l93/oxebP3Ys6imm9IRau7OfZnw8pEhmwDn4bzPeRPVF2Rt4SJwih6YStHahdxdxN
jcN14aCUJ4wcMMN0PB4LcqRTkXhDwrIjn1N1e+nS+km3wYP0F8C97nnth11fR4SQY967D0VvA8tc
N0XJr5U/4A0CY1o6V6i515waL7Dk2b7hhcI7TvCuz9yHYSxeapKHG8Cj1H0a/VKJ+H69CYXTcNA+
BQW23DHS+V2BC5tYGdii3qs42NgNE80x17eQpt0kjT9gh9DmET+bYHgK+R+AJH+Z2jXpBstzo9cH
KUkUSVJaAuIofUhAsqy3kaqdfpZq+jace4P1MW/7NwRpWhQAxDSm5mCdXRtOTogQP17mkLgKyqPv
F59pw1wmcS/dONINJm+DwSqn+1sLJQbn7t6iPGEg21gX/T7M9MUK+B2TqD5oimrwWvl7pkEEIu3w
Lp7bCCNu+5y77IU21wbfgRQgqZ+GLT9gol9aSsERpr46474joiGzs9jPo3lxiK2C4kifa6Qq1lQe
igrgRdM849sDFWuBzkausYPLeoCuWvtuNtO17WhJEBpYCfHYzQxdv+im17QYv7oM27gvnepOpuH/
x4q/M0nFwKVbJOdtkWK89iQgOSfwWdTOvd1wEx97Pd81hcPNlp8rYutVHtA4R1xna7zYpn+P9HgM
U2im7AB0pfBdy1yeK37o9UF2jXouloy9cvkzuMUhEgo7j+4/1h825fWTvV2i4jIqIKFLasA9hU38
pTXRqhh7YViV3DWgJW7IfR3+z10qUxCH9tSnm6qHSemf3nH3hdd9CIcea6vt6vtU5QmXk2o8l5H/
PXcaWWCksFj2lxGLmraGe86bd13LAUYu9TuGimO34tQq88gaRypiJK2OxgtleWjuI5k+SEtjuemA
z1qElvagKSYOambkvJP+YPti+zIPkQw+l9QCk9PW2yVQf/s8YLpmgDwF88kIrlPr7TetrG3lhnfC
EyeRMBXV9UHo6aVLIxbpiTvlvLomHCu6djrcuz35s6URXHip3mbu1t6qktBghd9GqvplmZK7rq8/
a91/Vm1nbaakB/LnuIJhtKkezJLkILY9xou9ekqd+oUBHBrC+OlL+5aHuAAh098nU/mYmuC1B8DC
JV3gvOBdGqR+6Sq1Np11/4rIO2Yh+bgY92bkBcGxAoyb0Zu5s8nGHmJjP9kU0ooFxzGGG2R8q751
kvMNwDns5HUJ3d6caNZJd4vncSMuZbgTPqJoU2QT6VEQck6ckkOe6DSA3TYu7rHvqhNnUwoHOcy0
zeOAV4oKl+5+zunSm+wdQSZAfu5vMRfXxAXR4jX4DCaDchSgbizh+IrXUT65jSsY/TScf81yl+JI
JvqmLsJnQKot8RjjCi3gb/YR42KFI35x0mILFvg7wLrZ9/En8VB8I0xkaq+6H2x5lWw9E4PaMMr5
LpdH2TE2bGqKJwfOYnjm4O0nzy0LQrcEr5SZnoMW8/7MSsv8kBJG726wxZHp8+8Y3xj1GUd7ZBvN
R46pFOthv3LNjp7Ja5+b/bDgZo5YQ3qgWdAIwAkBWavwq9gg123wAZ5HlHa0TXlwG9alamkfzcJN
JpzSf1pbr02YX7VrV6hbGAGYPcT2RKNkAXBQwJwiGTZWHkwjjugT7wy2u9bZZEECv8USRxvNYiyZ
QShKE+g7THAp5oYm6YSIAIsma3G5kN6bvyoP75yVrWYOfqSN40BkgvNldeI28jZTs/AWOom6T602
2ASif1DwnYgwyf4QQAuSmYB6TA84g4DC854lu5KSMTmH4j3wgz9VxPWYI+2QZw1sD76dZgoA24+3
OusfpawwCbTzxRX60Pcz5cp4/WSyz4yiq62G2eEOHalNl3mntSTJlYT3QzGvYKye0WWq8bxF/59C
RpcFq/HES93mL8E4ovVLFDZPkwjpy4XWSuio/y+gbmlfR9f+0CMOPW9i3Ro6WV3Q6u6tXP0Iw6U4
VYh3wgbYnqKxFZFz6ARVPe1InDQHuLX1E4JaatbT6hFIbiwG4853O65YyYedVo++l9y1pfuNlwEj
RU9A2LOVuht1a45ESXd2FKCZQ099yCgopz/aAFWClEj6uDT+UVXUZqK41/sKVNhtst3wwSM8gACG
C+tYF90KxEjKw1BxvSCE8+Ky7HVSvHnG/mJwQpAkd5q967JoMEd9SQsRkuJ0GNJP8FIxMp1MDW9+
AcMQob3VJNzbaJ8Iqmuh/e910rylrf9Y1O2NLKTk/cMnOmfmziv9547fYLAb1tD55POq5JRD9AHe
I5qIwhnGhhJ7dxK7MSoQDe3zOjk0njjiOLiPSF6rcXqEXvcETHh1tNbEE4iJlJSWK6LHmQOElBKi
GmcungpXEULCTkg+Ah4Sxjgqz6v3ni13VyMs+FZwsCO5s1L9wmnlB1HwG2GRN79aY3IFgvc8RR82
IdqtD0AaaD84yLYPD6WVfiu7WosjaobT6gvT/yUBxELY0r8fM2/fkMktDdpGYtyLi529jLOrlxeE
/Kb3UNdnyY2YCCv1IDazhJZ2HZcXYrCDn8VpSsYW0Xek64/YFff+uHyW/AWl5+R7elapngvB+XJa
S6bo3kM3nBg7dbl3gyJ2bGIPzLWFO2m+4lRjNo/5szYwtgOhW+LnnEehjdS8ek0Rcuz3hGTiM10Y
km3Ton/l97mUS/E8FN07Pa53QTtTfMNaHDnlDxRvdmL/zm3VpRnaGzQRQLZhec6YuDwFHm6Zdo4k
R3S4d4Lf2+6aCOWfcSHBrJL3ID9iMT+1fnWZ+4UrbNcgUiN5IhB6B/bsTxdjZV5a78sCfHSa1sao
Kp0u0ZJ/ChObvTskL0mYnjt/eop976l350vck8CyIpTQWlOBOFlUXUQ2hpNwfKhkfm76gTLRkdrr
qSbrZguh4GtHuIVWl+AMZomgtUWBI26k9UuvdoWnk3OW+VfX6w9NWj11IXl0Mdh/4mU6RY387UZM
oxvDPR7Dw0s6ZR+CytxWMEBrRvMqxwgZtPS+Rts+W1Sju1Pw16n7B8sEP6NdHnPZXufaUP3CNJ8B
wU2Di9p6YN7uwya0OY61j5JxPw8ujUBlnhAhVvZ56oKDqFpxqIeZKXk5FdcRP/Sg/ReV9ddFcwud
6/J+5Wcq2ZyXujz5eQpl1s12K7rUysSLb1Fm4Qw+5eKs3yqWiL+YpHH/vYrS/JAnaraJ4//UEUaG
GqgI4J6DH8vHhmatKEB9Slwfdk/84xXj31pw6+ii8a3kyBWVdnCEMZPti4h7cJqlf5pgZIkfnv2G
WpYcB2MPiQjHdXgyg3etEk7LlbdiCNXXWCckjxku1cMT0t6fxo2tba6br2rCbunQI6R8lb+1Y8MN
jQkhtZh8UlKhqTViP5ZBDjsFUV0Oq+4Z1h+p55+lZPgUeuqEpTxeJ5TPIx+iFsPJc/u7NoqtHVVL
WEdcQJNN+0k27G0glQLqr4FoZy8nAWlhTU3utE2mcBsBuKgM22Zkso+q8O6LLnVBJDRQhazqIvm4
CUJe/NYnkzaH39Fijm4D0UnNXFQTQJut0z5JDqt4cnKs5B2LmYo+6jRUL6lo/vSxvA9G89s03qMo
UZxKAE2Hup///2Ckwlli5vRzMfrHkGuyguE8RsNvyg7PTjc/sBHsWE6OOZ+gKQsADfjcH2qoSR7A
50+3Cm7lWJBHLHvAYOInTumaC8dLnTJiKvWjV0JJbeTDIr0/jgVjN07NxV9rYsv6D/Z/Uk5NfepL
jtA0el0cJ2B6VrfvyqUTm6KngyA4MlXBjy8WAEpa/o5sRGuYSIexprgDGOnNXf+TCKflnP/tCO+Q
hwVeqMdk3Bft+L5Eq/O/ne7wk26daXjLAnNeMKUnZY2fZNq2GRUnWDo4AZUspUOwjHsxZy8gDd1N
i9KKZopUmuAuD6JgLQEPt3MLgsnm5R6Qy5v6aRr75/U/ALb1ipeLGgIcl4wjdxWLaxzqfZ/5p2To
X5ZI3QVRsmcmE+8SA7k0SxzOUCkdftiuGNpo68PNZ1CvEKaxDHjJOvAkV4Fv7qhwbnlVB41JYgAn
YIlmNqhX9gowiZ4K8GulOK2xFbrOwfOr2tvr0LJzCvHmJt5bcobRnznUpsnCSY+KJJT1QWNCJn9h
QSpLjLp5mYOjgZtteXsWz7R+dUxg4keigtxbhzgJKsrjikw1SEF2lD32gb3qBvjQ0+QC0nG99lJh
q/7kWGdcPs84kxYMudFvXro69cprgIUFl6RKF23zgtH3RjK/begeY6QeEOf28i5K2Ni8gAnHkJtp
R3YHGYuFX+d4aBaR72xa4wqy4apu7uNRRPWu7bjI7iyrxH+iA3K6u3iYsv5Op76dfmnRFMGK5ZAM
DnI1m+g5LvgQ//TKh6JMumONLcdxZVEZnzdqNQ9FFaLNrijGzDyoOcS/6qXc1xi9e1lwjcNJv8Ha
9bwfL3Fy+SXtpJkvIpYx2f1mqAJagBSMP2rW3NXKqLt82jpYNbHzjpPIQZvkIymakfnlK9Vekr3D
GTAwqTEKgjsA+IFFMZ5vh6dMqMFBwW9LNc/AaXt+uyy1J8wD8MOnU+XUPNFcx8PuKY61G/8Kqxba
F2pQj6G2YUjd0qWL9Q0/D5NInhCqYgrkh7ZhZaryimxqZQ2a/RT0Tr6BUUEre15ZcKn2gY8w+LdO
qmja+b7rOYdBNZywIyKP3oshsFwhbncRYb+2AHN6nJ00pM+4VhUiJRaH/GdQVomnIRI9BkSgEoGO
HvLc4iPyi8S2UJFhi8Eg62SI9FkY8xbYnRwf2saaoisT0pRHe9C5s2xlyG+5onGNFf/qVMeT8TWH
DE/1Vmua639SDiCbkTcxaVWgs71JTQebJuS7GBpSFp3FEpIXxdq1W+YW2edZgli4NQUpsp8GCj3j
ZDU7qxcqkvbiEJ7zVcWOMOGHMfkKEyztvyKOsXFsVb4+bMcgBFQGF4kxJWmEqZsU6ApL8lem4Ndb
OgW2s4XEyNitHH3rR7iDI68tJpBmfIF3GczNOll2Ccl6gmL3t6WvpCAUMQf28Dn0rO8fpvN8glFd
blGy2ik+IKJukz1aYlc4HjU8W91xtiPAIurF5lfNyMVbPDV1I1792THd8xIOUTthKfSn7oEsrKXe
7BrIzYl3eAKGrCDSxDgmmThOcle6fNTguEqHAzxHqCRYgo07tgsuTTJaFQt0WANFGemC0U30OyWI
vBCyTsb4kYR41b6bsnbwHBinnfVzoCIRfnmmbw0nScrgsPkstpOtdLfErrvfWYvs8D0tfUfVgmDn
HA9SVL2YGS1jP/tRRNrCdydpyuyTA70z3rCu6zi+46BOplQlQcdwbDSisPgjEwbWbtPLWEXQ4ozH
fHNK87aKDkEa2cPLLF3B1ZnVavbafRzG5YRPA708ofIBd0aO8JvSNH7uR8ilPVcWTXQeBZk/3gNP
tLscrlqr4po5/1RFw1sfT555yiu0M5fTFj2INPmZSXgRyZrao2kxtQaya5ssWUr0djMgi+W0Ptq5
oHPNFUBFdjg3kjWJyVqjIAxL/H/DrsCwDOZM50lJHLBjwvuO1dEdn0Yxy5WrjJkuRDF3LBdtGLpW
ZX2Gk9PHx5gW+/UbHyt3yu8yi9+F9pOmHiBVsYSsTBoQW50lbyaIVIMfDnctpDrRdd1HYoNzI7kL
FjP4KZVvjwQVlHTpz1J21qUH7nSs/LTjViNQF1vPMfJFVILzwBQyOO1IDU3mpo517gqHmMg+7DWM
ckh6qEYn9Iqk69ZpttGIjVkYYLeWM4FYk3he92PyMa5uxh4CHGXC9iYstKUkNR1tWXRM9dpkcq6e
qbvKZ32uu0YjPs8rZWr27A4ZRkVV9Vih4AAWnHQf+BdDiJaQbxg6IaGnOPIYrm6czl/8lrKF0DNw
PWsbaiT+vQwhxPJ6+KeH1suT9V7qpGsvNXfEhpyD2wo/LolSg7SkTIZB/OzsPQexPWA9yEDFAzkc
zJERHrN33x3imHmwhVK8KtHZFDyRt7KhqkxFomgT1Cafh2PH9ZTtcbFrz8gNvHCXM65mW1knj1lA
mnzjtMKSIC+bpAvLnVGObeP00jN8l1NDNa6cD/kcB7J5GANVcLkeSilVs516e270TuNsGOejlY5R
/3ci0hCg1xMvy+YXe5pw4lzcwQdGfbOSui30JXYDVbeHrkAAus9bm3jOsaOZSv6DLWZL54KHbEwB
TYeW9Mp77chQUgwzASw6GFGmobNfHL+qkOcTiDNrM65QhdI3reMZDvghIl5WDfjWfHj+OCTHHk2O
w8Fi+Jk5AjbcpfrQhSkE4TSzvy2AxsEDwfQpfJ6sBqcr+ByOEExOrLGP3aMjvYQbtcBeO6RPA205
vHPLGh8dHOKj5aBiF3ddFnRW3h8Fa7tCBIyykMM7hCustRtG3klGgADj8lzvBtG1yb/EG1WCANKl
DXJWqQhdIaNVuhTBlgCrsnoUmCHtmMC1tctQqO0mwHx7pp+5unV9UeH0rIXdjMXO11ZdSfyOBY94
btG+Atl+GGlfxUVRwraNOBB4x7Km1CelQlTbzQPQqTTdwy3vuCTQNQs0PIscd/qaTNL23zkc0bUt
xef8BQ8gXQyI/GBOsu6zDGq1/CUNFa+9S10yWeERYwBjdaBRhCQbRtHkI//ZIuyqczDORJV3rg/1
o2YFqxrrY6orGmRQS4oaBn3UELuKLLDVzqHoyGHfDWqRLeELC67zopWSP05ESc4ejEMIsMujL2Ty
QwXFgee7qdJbasvS/iCtMBOCZGK/iOdEVO4cnLs4g5hBUM3pW6qFJ4LX09Eir9gc297U1Mtz4DMs
xXKog/oRW2US/2YhAeFDkWLRRd8u80FCQ8Gc/m2NNRgCnrzicrn4TD/a8A8xhJiRGERWumZwGhcx
jKsiiJrkPW36HphS5fvhSJeir+wRP4blZV1CXHfuCK7pvmjTJx0n6fJtfO2Fy5HQkeMFhLwc0uQ7
GMsJYwoRN673iE89LYY9J7gaSypIc0HtbJKMPQpBB6iRevAmJsrQyw5jdIvIZU62YvplneOprLFz
JIM28b8Uw0AgNgOLIfA3FDI3QRMP4/HQ6N646Vm1jQyGE+cB17K3HuRyc1+lTFF2RsNAKs6EY7vg
JqDxDr+0rQP6bPNUje+WDZOOJmExDkm5d7sgwDEf6SF8iysgpr+z1FPsSKTnFPW/TRmAFkIWr2s2
brA9ffgTjY7KMRpGSKqcvaChMjMmHcRKRjuq9pCXy/j/KJBfZ0H5KIlZ1h9Z6xjHQ79Ydd9tOjsB
pWsBx4sEPNaS9xZHD1IhKtryD4bPWArnkAUCx5hFTVg0MibkbtPb9vQywQtl9W/iKs5eKHqagoah
9dx3mHAdqYN6XweyHP5w3FLpZ+lk1fLdExXC0FcHEc8ZSptyuysI7yR2qe3MrMCG3RbiizrPRUxB
ZxbSqcngGKGL5mFBOdj8yyJXKHxgkgzLkf+XTKoSXCncH+zIsir7m8NtLsBAZyee+OLIKsp/cQvk
CiY5L/qEpVrZMfG1niAjg0kGswbD1sh3krtHDpze8Dcb8AQNiNp8Ur8WV3cHF9Mo6HNqHp1fkplF
y51MRxFTlInEuvduOQE3vq0TyxwDdQIyBeZPT8QwZPWK8oaoagGXARJsXzdl/MB3rYtiS8N3zLDK
n+ay+puhNgKf4CiBRjQI28X6u6STaBBV5sjhbjlhy+StmPks8UySCA5Ten5bsZR3c7mE5i50gXLd
PDgn5JBUiQnoIbFmsDKju9hE0jNu6bPhdlc3Up8dnPXwHz3B4YzcqyUGcdf7ulkz6pOHMA4Opqwg
7SSmKtcskT8TkxCF4bHZ8UmM/hf7i6JU2J5Lr78vFt8jbhRX+fotZ148pwMApww6Gq4FbiMdeLkC
DF4aq+av31kx8dreWVv3vLKqFRMyMnLkkdJwXiOIaRrVetOkXVU4HMg4xviXCbSOzi4i54nEvO4y
CSV/XeGe+lYh7B+6kLzE1998vONAlgENNb9LlFpA2njkKuEiMDk3cc9TKrgZHPhteA145SnB9ff8
aHb+UOi8ccNTPZAwfQuJnRPg1CZ03N9z7tucybogcyB4TplI0F2qkcXdaYjNbrMunh8VTJ2kA53W
YuimnBGnEs33CZVwYRghfJzKFvS53oQ4IdY+cwEy+W3korlwb4dkF9Uwp2ZlSVodKDVDfukwDM/X
qqabC0ZEF2OKxP1dVeYJUEhIT4SDzs8Tjk6qoovnZ1lynDsvnP/j7Dx2JEfSbP0qjV5f4lKakYOZ
u3BFl+EeWmyIUEmtNZ9+PstZNTC4i14UqlDIDOFON/vFOd/5rVypaA980hJvn8ZV4qI+DqckLY8i
0IV+EW0D5GnNbHFMgIyx2c2DVd7mg/aD5VrnACyjxCY8h26lBL0SEBGBYztJ0CivhjIaLWTWFt8e
kwP0xTvQ55SAIqJHvSXhEBT3EYOq6RNnvGptglHoRCXKuFxmSnsSR90vAiWG7p79R1UTt5rPebYJ
mxht4oo3Ik0mdlVZ4f0MZt5jlWKpYuZwiwfGPLeKq8SSarrSh7/VWMf22zSAnpixpg/j/I7uNHCf
U2fpJIqEShe54GUPa3El8XeS73MRtzMQF6r8xn7nxAzgDNCTWaJn+JSHrQfA0WMp4lgDaNqVJLBx
+k5FSnt6IZBnqZDzztIbfzl7CEmDIpiE39kYxBRUrhOksnok7CGyf4bArjMSNLSBhtwNXV2/eq10
Bw0ypBuS117odtXoTPWR4MM/Sp1BaVJAvyj7Nth/xjwLqiBJEdWDKOh0a2kpNrSWyxOlGEnYK+lk
esJAzxFTHq07Y865syOp1wjVMj0c68eEnjXl5dyxHyMHxPWIQg8QF4cWA+/nxuzjEXi6AyT/TbNZ
8I+YwbOuDv1SM7LyagdJUt03TTbXfqRHLTSWcoBHRYVml6CwZ3b/l7xqWqwkE/Jn3Hwp3sT6u+ay
Te6wY1c6VWBZG/PNNkXC8oCpXtuQtknaBgqZDNUKYa9mZYf3bE6E80cLuz6W5Di59FXou4pxrLel
YYup2oQdDhAGW62WkxXOupp190avuClwQI4ZYu68z/To1IWRGWHgjXBrkvk3PomUjnaNhjItfMiK
5K8si+y99RSX1JlMnKr4bHnSsg5OEeFPJVBI69cJ6RgUB4xRIPxPjGrwAWTxT9ZApawIZ7CIUy6y
i2Hm1nFmLXzBCA8PW6TU41YqsjPVoLjVMd59I2gi9bY6JdPOrhEXaXdgqRdJvOzKmpri1ucwWKuQ
FgGvDK682s1wkOByA3jR2dm0i42JLMHama+2XVhqIMhwsLWhtugiaA+tutc3EYOOa11FJFRIc+Jt
6I5dgI+AjmnZpGVJBG5ldxYpyhwqhzAzsz+RE0c7y4MV2wRddyfGgE8bbUD93TKz9wca+8+sZakN
S1ayIjKxoGdbvXa9u+yvhavIxf0gjOmY17n4akf63jJkq0B7Em2A2qAv72P93AAMvbhG2XyaGAuY
/GTDEPBhMHHzsQtmZjwytfCiEhBqE7fvI9Otp4Vp3hZsUHagKa0huvdJt0FamN3biNdgauLf8fMk
ey6bOdg5ztQdLDDXsJZyVKws2q9RS+NJJFC0Rw7E1lfH3kZOtn62OVwYaGXWjsJ62sbJ0l2qpMVw
O7vstaK6fQFqZd3sGvVOMBjJGgEVzqRBq0igtRuYVbBe1Ez4V1vy3J+XYUIkmhOTIKdQe+Cv2cwL
VAhCeolSRAe6/RbnqFbkCC8Ild2h9cBg4g53CZMwh+RcdyW+bo9FEwcHka6LSuQMkTqB2Gd1jP3T
+uu47KlCS8fcgFDd2qWktyyxnb2jJj5FS4SdSk4fkeM+DA2tRmTTx4IKlvEptvJ9AA6RxSpOu/Kp
BHyg5NaD3lwwDb+XGUFemVsc1D60rzOChB14hJDeJkrwgPjOOEj3AWPDPgE9ggcDaAVvL2uStKiu
kgjo3hD0km5HQz+f45AFpTbAE29IQgQSEMz3sYMjDBSrG/E7VK1vD4sq+RgdBQvQP0P8GPWCn4/l
MKDB3hZY4LRN3s8XG4vKEpNTzB2MpNenRXnQZ1gPjaf5zmwD9hk3SVD/aQrMgQGpG0R+4K5Llyc7
9nyV3G4mBIXZJOI5TGy6aEQkTCcSpecuMrddWu051R8N9ivwQIhR6thuj1upmVvy2FTU9Xgx9PKW
NtMm5UMy67/x8hnlCMzAfpAvvYmMYmvW6XPB/gsV80zWsQnX0to7XuEHvLMM6Hal+RMG6DENfWOW
bN0z0JEVWsblnfN4k8fNnexRRtRAvUsSU5TBSzfcPU0pba/sZxzs+Oiq11GVwASxY3pBADA1N1vH
t4QUbyO7bD+DpAf+pCBxpvUIRYr4wyV51QgPpgFbc/n6JBv4jcHKvlbioOqrND/GyNkmjXtIyWjS
TWKgpkXnQ+lNP4OU+bprnQsP4yUWI4Go5tnQiR5aFp9z8GxN3snUjDul0QwzbhLoMCfZ4Z8xST7v
XHxSxSJeybx9b1qSlcFKBDPOfeu1nOO9PXV+Bzc67xMftSuVhvNkgeEvR/PFCItnzl9QwjXBK/Mb
Ru9D4OnbwZIoH3mUGYmhMkPerMGAgjUwwr0ywnG9MPvqbfOt7NOn3HOf1B9U8lw3l9B8LIzw6Saa
7D0TZSY/n8RvbKr8k2zOvQb8OIcyErJbRMcP+jjeCktfVR6CBdk/LOlnoplHuJR+lU8/DBT3EPzu
+/J5cfVtl4+nqIgPAStnwrUD19mIYD5NbKMmYb15Sq1pFHI1hARaeYIKf9AY3Tfv+uxdsLaeYqP6
bqoRkZ+jwi3OouKXEfzhKTJJtovYTC37YiGlk5zpTM/J+YFxN/KeGeOPQPlfETuU5RSPqFatFCt1
R76FQ+InBmmc7fE+d3JEj9NnOWcceMO6qScfxdctxnNqAWXgaazI4jGat0G96hxAIOJA55fMCwxW
wmlw7GKiENPkpUB24LTTlSHfg647d17ubtta2zozkdwIGJm5rLuk8tXS3wLUoYv+iozsk3AYkvuk
X/FZm5D3RUzVsoITLZfnmA+VQjDAKkfP6l1cpsS29aXAQLblbdA+b7wmYXvZ3IWYb2OrhMyPxLH4
0cdl56XOvQENXsQustduM/CqJeUXse6nsMdfwaaByd5ZNNm6gSVUy/kYJrEfkWihpJpQGS/MIVe9
0HzLAXlXwjFHu1bFrq8OjInju07/WG2Lo9jmUEGbzrPCYIKNRJ0+NWZ9ccjQ0XRnzyBro47mmkRt
5ptz119nuKlWLHb6YACMLjZ8Uo9lXf59vmIYIWyz3tTv3iOHU0ATAJRkS3M2cjqYgVg3ZfxkgCrX
J85JzIWGcr7yKVWveTLVZ2pxeK7eQcbOA333weJYoF9AIjlfCkMoIuMGnT29krFF1rLB73Ngzrtv
Qu1jDL1NUmFW4uwDb/4UOAnWE33dk8drmNXRoFvyWDiBtOq/UA2e3Nh4XbCL8kMqUhNv9kxfXh44
L7cZ+UFY84683juppQTyglJ3HZ89HvJ6Cc5tYu/AijWnN+KtAhf8ICYLnYGxD2UI2hZPA1+v45Aj
s+/k6CagQ8JG2R2q92QGGaHe3poFrKkQxgm7Cfubre5BuF8LFpYaq0vFyJ+v8CTi4d7uo8dad89F
COOelTzlw2pwR1bLgb9onDYTW1cgLDiPDvrobdR/u0Ny1DlIWlHtcJ+3TC2myFqnNu0/agp3gkOE
dw3hCNqEYm1pL/AJ7mTt+upMU2dWWrmQrlCycoVTDPDdvVcpx21Dt5G6iyLAvOdBt8mQC2Z8Ps0e
7CTHh7qttPJL1Q9pB31rLJpjaFj7Gq+leq0tC5RjArlwNMsHQzYYUBLdN5htrnobJ3TNpRbWiGXM
uEKtOTpPecaipheXoZ13coEYXSc9nlrD3gxxwO03V9G+7vrnhF/Gzeatk/NuadqDS4b6YuW+7ZmX
HDy2A9zelHcMiTYFtUUMDdtx0bmi3e3Ba2hJ7huEAqu6I8/jNeNLQJ6mP87FqWidtfrAzdqMvTFi
RpdEIQ3JLCQTdu/OrixfKQiKtL24Y4C7Ct83t/I0zIdxKI/oMF808yugbm4bgwsVa1LJIAe7oBjm
o4IRlCN+3zpj0clpbfHQNFNOJjtSKr43FTKHMMLQMfM+HQIQVgNvLPkwF1Y+rGYugoLVi4ZdJeyT
ul26uFfrffxOjPk7dOnoAQtN3M+zjR4pPtiz/VY24X2Gn3Shm4iH/LhIahSMAicdqXvSIDZX3zoM
wjeWnXsDZSbjqOQ90z1f3SoTZgEzac9dqU7yeutEH1qWXEw+5IrGzdR0o/xG6ndTzz1Zeb6bPLLh
2QkezsLpn9QrzK7lYtnLlXrfbwvtI+nIsM1h5Ldu+RCF3oMyDatHlxXSqiUHwfDI5ZPVTp2mJSc8
bOo7CTRD/WbR4sbrOmMBVRuHjMANO50+kAfxcem41JjFjACzctCmBkdSob9gIruS+rtLW4yNaNh1
KI9aAfHZmh+7bsYxVFzqCkJikBq7FLuK3mMxwGLHmqPfZsB9rJYccSLSlO9uchCKUkU64HNGOWxb
JFgy8w6lO9wD9dmNIVEcLrzOytnUqBBVRRvYYq9H9OSYl4yl3ij/kBPhYNSr85IQklxmx5mXXxNM
hCkXRiZxCCJII8boRCaBG0cevLfu7I4MitX7EnUD3SGvuvpyBsqaecDc60TeMa+Gx9YlmoMySnMA
VQblV0Wh27TyPo7jR3U6qEvTsbxbw6tWIfpgCnNrB2vTjcPRo+IYWHswA0TA4R6JXqaASp+Bax+I
TIamvmyc3tpNZgDSDwYUIQbTZJ5yxTVBQs/6fzfji3do6JCocvQ125j3uwqyI+/CLVFQffNHXcGg
IPbKgUgc5t9ae66Lcz3AUeDEZZO1yiaYi6rcxvQWcK0vefducz01fXzpc+RJPFJQBmFLKlJE6su8
B3WfHJI8PWnI72sqNsf6Io8doqe4axAxJVl5qYr3vgswVUj6XhJ2iEXf5dHyXrvBbubc9PJ2qzPK
UeWOOjerRGG3gRFwrZM3ByEDnfvg3g0pZbJnretl9r1Ie2zS5CKWmEAikrQamQDJI+AbC1TGuRRM
1mnmCpvwBSojhQyTI4lOR8sdj/GoBjkh+0vGv6gO7jJV3xFNqMof2+tO6k1WhsU4nXwIaeuQWa46
KLO8vm/i8S1YvC1K/SNXDtmT5ucAwaB3h7sysA7qXu6y7BVxgKI+sCV5VHUJ1I8/DTPUfqTQnFvo
jsWzTt1vay+Zy2sSQVx3bFjAw4s6yCoQLkPH7oGvCKZKvcGi887qZGFVemQ086ujZUN7sFN3KXYh
4k5IsqbDQaJ5zqPhcxDm6EswKH2WvWuKGMNTym71oFoMNy93U9ohM5aIBYEdW8XE9hZZDA0ncfe7
JsWoAtCJaEcCUWCylSHYu4plCDgg+nQ3KI5Vif9Vty4dJQHrRNjc8Y89GFRQLZPIxecsCCki4Tbt
ZG8dm16p45F6g8+7V4d/X5Kuyr9Va9mHy6lESwkB+O/HJSbsGWTqSX2s2Q4f2GmiGTIxJjb2Y8D1
3nQzYTreVlXsM3Akg1NGfd6ZSt0MXMCr1uNWs3LMP0G7C+tuN+CAZHa56Vv3PLiXhm5K+STDhpE2
+WqiRlKfpl8ulE1blr4B7dOQJEhMd5lwHqdFHGo+v7lOeMiS79zB2kbC2amGz56ntUmXlnfpqWGL
5NLbsTI8TANGJEx7doHoOSuYP4c7L66vGnACdaN1wIt7fmGZ36kyMOE5TVDsCSrGrKdrJax1w7W8
rjjyjTT+wzJzpy5e9bTIBJIh72qHrlE9o3H74uTdNndoMSMJp9zaqK9n0kcIuqS6xp3JZxQl+jmd
ggtibT7fxd6TA0Myey+wD7KAO0sykbzsqYb6pB4FFh2v6rhI+fRL/b5Uw7ag20FeV9XP0Aw7zTBw
ORO9gtiLkJnOvVQks5R1+000KUWN48dAbKJ+OfGJ8VvmoTXCbhkwOuH4oCbYFdF0p+AHBSVXpmV7
3XHQlFtb9ecI392E6Pl1gXowv6qPBN9E78yjmdeU4sAR+HDhnb6mkQadPFkLls4F1lgVFAtihcSw
UuPBEdxlyzP1t5GNN0jItHjFxqoS9ojRRhD8xuyMWGEFklE8qkgJOexJPqtzLY+9Pc8yD4IbGB9t
Md7yzrk4CYqX8qLKXHWNshjFjgu+Ur3SVIcLTDhMTwxgTmU681tIi2cymL+wsxzdCA9TzmvJw6F+
Xe7xgzO6d4zqAGaaBByqdzr7HRm8ZAYndvNQFuNWW4yz7t0bRexTEfL4EToExvFvkdJOgpzab4uS
X2vu1NnZd+JhMZKtqvo1jsSKJ7BqxpeGLoKgsD2pm35kek+EvfBTm3w2uQp5kdW5bNJ4EGChmhrR
zu+qydTy+VF9KfWhU5VRQMlSMFtT5RQVYBoDOaulyUKivaNJ2TXJyHI1YLGRhceckU/j5lfWpZim
5EZPPxG+H7mYYppeTdonBB4X1R55JjG7It9YCvaKkHhZjF+bLh6F8bettWteFS8r9up4NZbmQt4O
R6PXHLigjzF3LdR7lrCN75INlLf6m40l2uMU9MC1ROyYVw7jNAfgVFV47I8W81t4y0OCDkc2LD7K
S2Rqtwg+YuzUDzmXLcuhg3ofWId+pIFDsk50nMzkXcLQyJAIskD2A6pE5QznqRMXTqHtHOZvauZA
8xwZ3klPgrM6ENQRrEuH2WN1c4KETBSOvFpVHcGyY5KQwRdUAwaWET5Olz1op0MSzm8WIW2sjK6s
Qx9UA1Zl9Ky8LxQJO9OsGUylV9srkDe59ArTaszn185ED85IY8qXa5QPXyT1+t2ISC+S+cn2Suow
51hY2qnmvvXqehMt8auqphCsgN7p8r/dMbpY1bkL7AqrMh78vszviQN+4P8LXi+m0d4wnEd+pp7v
h3bnwfLqnctEhGcCtOA+zaAaYg8AlAdMYQm+E2UF5wPaNhSlFNxNnqbsj538XrIfqR1DP0eOt0dq
w6IruuhxeOm74ot51F7U/zOmCDgklXlLzQTbxf0VdBSV3lFFZ1cK9V9zCo6Gy0I8psT32vZWVbUB
11we02a55eZgbNR5W7r9txHGF5QpRwtOQeDJR1H2xzZArwQ+1U+YQTBb3Fi5dlWjRVUAZkO+Z2sD
SmNirBYE8J/NOrwjhPvbDVjdI8HlUG1f6ohdTteyltQn66omNUbrbFQ5hQmWRBSLqzDfL0aJ7g4j
sOVZmAlqcOTJKWCWuWKEvp05PObSJF4s/WABdHTd/oHV0srVrfva07jV278FWw9duJHhizoLTb15
9Up82UyeRprACP6MKkAiy7n2QfWj2vCR+5JVzc3s+jsodySt8TnPs3JLUMsGfeixTVn6u1phsUrq
XlV5bGXmFcHimcPjMo3JT6FFV4gYZ76dz6ToneXlRjBCACr0I+m+bHP8KJyI0Fvd/jMn7b3L57iw
zG6P+ZOsQiJj8becOz1/LUZ8mo7c1+l8deqZ24TUbc/hOQyyvy8a4ryTUTkHj5xSPT45Ut63iThp
6fCMGPPCRvZzBJX7t+ceMYwRQsZ1oYqBvxc1HE/i5G96V50AKM07Ep6eIQm+CPSC695cHpgyblLN
wvqWnoyGSEwm8yY9dIe0UI0/LCsigTPbDzS0Ct2aUnL3HVB3TQ2huKmiZPw2OvLi1DyP8x/MQeox
y6sclOOzfvJCnDUSOczKchyct8FDXOFn7ah/khqRqwa8Nnd2hhFu2wrJisvfQYJ7a9v5iQAznhoK
VTmVyb3m4b+BeHFpeoUrcezvWLP3bR/gm/S0FZbBc1kU52BK3sYBYlHHTsF2+bJlRLaTdaLEP2Dx
+XuYCGzy6kMo6vhZdVTZaD6EPC15TR4Fe+pb149PwHwF4v72Ts2UsE8xI6A1Vb0RUlb2KvoDODg+
LfnCfJ0rwBEQ+lzu5aovfmkgvrSGiKSy+BjmZA8ZD2puzfLSA6iHFf00CuvccJj1ZitXFbZPIJqV
H3bDryba59jrzoGw7hxGQaPr7WZ6OplZ9zjpfPSfW/XklBJIs93Ki6XPcjuWxk8p0vskbjadl5sk
nS5XizHiGIVs5uqd6m0gsb/HzkD8N42rbaefxdRvJKPOcfDoCe1jZFWIH3MgJgZca6oRG7WhoULH
DRPHI1QQGFXEk8/x6yRMgxzt4rVOkAohQPhCu3VqW95eN03IBxryNzfTTnhqXsaQpC+hQWZy2tFX
QQoQiKyHAI2Q0cTPE1q+VTgyJSFFBBdO3yXrOsILmZdtQK/oEQ1sJL+Ll71mxfieO0LNNIDKtmyX
gR/HdEf2r2sT2qdNBOfE5U/hoGtH0fAsyERBAYMnCX3HKkYygMMNW0TRntuZZRv6NtCLdfk+ixap
dP5SigYh0cgSs9BNpKI1OWxLlBGL6bKdV2e8FN6zcJpkX8cLZmnUQaw8hK46Z8f7lRXOkMjFWNPO
nxY9FeJkh+2GvpXDsjNn+0Ea7Zuah6mi2EZES0U/nG0Qr1oxbJC7HWcSyqSX+hOXGStnhkW0w2rE
PNUFRxuPhSRS2rAPEK3hPHd8VYnYJjMBohXhK6xeP3T0eRM7+VvTZy9iIB2XdAJs8AhXRAMZhfOT
cAqff96SyPObBnBlypWosVMIgX25WFqwwLBLT9Eesgx2W6DeDIjow/jZSeDMn0rD8mfpPnkDk2cP
j6uRw1WR5r0FlxxN5p6MHCaXOS97S99SRNjaMkiAkpC5bOnwRPVHNCLBxixqBG9pR8sQ+USZkxNE
wg0b/vwJ8YxvcFUwTOD7RhuX5VtfUEaVyXmW1c0kb6cjQCAdHGhIuJsXBuz0MKXFai/gLjazs7ru
43G8EkUiVyjQDwN/wbOsYquV6MkZF+dYx3bqXg0DGEZJ5407VWapiRheigP6hXOoaf5UMlGcvBy0
a3QY3YFPRbrXs2lvUVqr78jTR7SVk95ayulSm7HyeceeGUcQFt+ZJS6hPe1tZ3ixe+tzyiHpezkC
YUqQ3gsvIU5m5WeNVuGCVzvX6bGF5IRXSycwXiSB73OSy4IRqZviMA3YW9atw7ZVGdV5el5JjrnN
yRBtSlH56i8aufmegMs6FLp79CBPMIlPriEVd+BStroCCgHDqUTQ2jDKJguxXg+VshlyGkG3qddu
azRnSMYvfeP1fgGoDLd3dCKOIluRafQWG0HOBchmtsXDxywBYHi9S9q+QAyWVGdjbsI9Isr6gcYg
8fM4okrro0tvVcdWj/9wLgk1QW4f3Fhs28EY9lGWy6Nhty8dsGfoIdpRZgSxmTK+K8L41xjE46Jr
YB/wdiuSInE370VQZRAL6/OgmeDfW0naIp/kC9PHXSTrO62N7hUipHGzdzj/+7geHzKQGYQCXms7
+CxNOmJCqVA8B/pL6lpPc0bwXz9J2jCDFBD1OUzMEljMsiceE1GOhBqEeX896RBOqWeeiFMnBIH2
Vu+W+9HxbhQSTIRt+2epldO/Lx6auP9to9HvF2DEseNam8xbxpvaJTch82yHKULPW4JpvxnEJ+/n
e9YDm00Be9HwktGufdIY71zRkopI6b+z5+BWL9E5iet7DqWDUbW3nk2Xmt9K9kGRnhU+kQF3mrmw
EjQzgsWTK3cqINkJymzHBNEw7+eu+8apAKjE+tXr6NwmYBSt2GLLa2UbVHooblyOmmgx90Sec32w
uiFZ45GxGzBFcpBSrMaTC8aSAcVeI356bucj9o21asnUkzIM8y4IG8oXEmuNDMf6TKMwR/pjpYEZ
cOj21FoEfU+xIrDoPmc1jrvieQ4xaHPZJyO7xDzN6n2rwPV9gT7PHMNdPkSX1Ey3edO/F0X2zU/2
2AjKEDJI7kxHB/Xbbdqu/pMkJCExOTCm9ADv+poOFolTFXVGaiDVmwtp+bWGJlkrD/o8PeDjR6/P
r+qQ2xvUR4d/TyqtqDF9bDK0osN+Whiz8SG2R3Bt0ayBF03PsogoT7rvamSd28aRobQziAggvLHM
Kzr3FhT6pbG657xnLYFc/01zqIUn1uQGdzZuCn8ocDLa3b7wkFXNPX4GhGHW1RBGBEg+PLgULaMJ
Mq11PSJR+0Oiagz1o0VtyPxM5SPAaNsHJB6t6zBVAz7vgWDHXVQC5ZB0F3lCeFeaA3YZE849HBjb
IrLvOVtZRUoVx4VBAJ5RG5Ny0Oo0sYX8RBaJr8b7ShkFzZEIVlOhnoYRUKsYJuI07Kw6CH5nc627
eX0IEG29II8gaH6Mjqad4tfW3+I5+dFSm6FGavwOSYb0THPINalncxVXTJi1nNtMfcJTM7pZprU3
K8YUhjsxidNTwivAvkYMyg3roUrEZzfVXyxg3+KBKTi6y2scSrHCvuucB6NgwqgmSwQMknlTv5QN
zhHD7TkMbPQEHXAxUXcfi2lFK6RBR41Iw8KM7knifWBIEWBsiR0gLFpNE578qguUsLmcdUjGFK2q
cr+bs53TOgM71fFZQDlZp05SrwMBD9iQWLdRA/0UtvvWUkkHfX5hwfmObA6rvajvKIHvGxiHTBO0
TjGJEIepGnZp5o/QEIuaU98PdJrRQLHpiHHcDH1/15n91SwHiHC4TnGlPfEqH8y4fp4yyURnIKTM
05kWM2DMdOPVbhERd6wzPAkDFI2hpBwqXhPZPNKp+wIH7MCsO4gD9gJa9tKY8UOkJYc+9h5mtlpz
pG1bjf6v0WzOdhimbPWgxFS4wBLbOdhkKIecEEWtP2YdWrNgkPdZ71xA3N4KrzlqWnRgmXpZiFlS
0o87SM0vOJcA/gTlJQCrSXaYWJt/U9LirdkziUJ895a0zh7d9V1RSFhh5efC+d8L/X10XCZ/+pmL
9NcR/VPMVmEVYzAYTDGzrxB3QRb7U8KaWdYQOFiXJRnAsLJ9bhr7z99nzc3qbWeWEiy4fpss6+gN
rBZQwQ5rMbSEGiYBxr/iI+mTY55p51IayBAWfB19ljOBiMotnPViRWt7zYkJQfk8PRmkpq/0Mfyp
J6JdrS5bYznjV9a1F5EWySabrc+YKOeLy6AQ9sM+xLo/FSV6EQzpfiP7YTdg7y5DFLPCNIlXLIpT
W7p/ioLBXZ4OOlNfHccWfMwSBYuXjE9jZU1+b1gveZb9VCZI586RBQ+2y/aribb4wASvukRrPLkg
/Yf+jVXAOZXmYZ6TG0VPdEPW2+MO7t+NYPrppmpntDrZz8WBY/WojWCXkKsAVKsmLqiiJa9plCg2
CSSdXnoIGasoN+yvSk7ZtYhCzNPjwifb1SAfuqgAbsQEuMfIAXO4KNC7SDNGkO6YEl+UNYR0LbWz
I52h+Ryr2fqTwI45NXGdPWWQJc41fq50Y4OoQ5kccEy3Rs9b6qRsPYijSZangqy5bdeHhJFAGvpu
YpUmWcXO/O6mZYUUBv2NQwAHpPuQ/BvXQQYmg+CRc39USRDalQNxfCdahwU2n+Y327LL41wv4ZMm
wQeYtQZiP4KLCQUnYRVag6dGqeuVL13ZdCujH7S3uRWOT4Jg6Dv8JKvIEwfejLvWy2GWCrQm6PTx
GcJ8YJdNhWcv83fkjezzDRisr0xSfceLP/Q6+J3cCWQTLRlG6m2E59Iw+lPIKY298aVkuZCM7RXi
aM1pnszcng0cjJj147jv8OJCO9iJOr0Wtq7vQ9F+YmX/ThiRY0i9kQT8wuzvw9Wme8qE/WBon5pn
PvU5drqqdZ2TuXT5Q44h746fLn4c2uGBEC/wjBnRBRnAME/gW6+M4ZkPSL5vqBiwD1CaMjAiGi8w
ybHwYhCXTGI96vOVbsN6hTJ571l4ycvKsnz+g0Ve6n12xBRvsrF/RXmGIEosd67dvCc8Kd2Qvs5M
y/C/vZgDXl8z92u38DNHfLguZ6JQaCrG8YCM0HhmLBrYWA8LKm4uBDJ6hUlUANtm15nPMqHTtIS+
narkbjLhZVUj/qFkcK+dQzQyqUFpRDtbO7k4FqZOhy0KiDKiOIdxU5OmKtX8zqphtjKaDUFRxyQo
I+/5MXqPG13exqwmuMC+6EGIzQ5dCkQUYyVa/YHnBFN96mzlQtMHSYoJaELfJS3px2wkgmQ5Nq14
jKviPOj1xgXlFbkcR3ozPIJa9DmVDplTPeWi+Jin7sGLzPcOHxTcEuPotu2FWeU98d6HgNdqdAGa
DHk23Ryyn6iiC3s1MTPfu6Oxcdh4MTNxfMAj7CobfCV6rl06r3wrUG10GAgC0oGXGvlU5fDj4JXv
NJcoNf44PP21BORpZdZZlsELmNt9FcecKdl8zVLxLMPo2vMirQByLNBoCCDD0I08WXvSe+dJRIBP
aXOenUF3d0KrCbTmL1TeU1n3QGOqmi35vHM7i8UQI440u0ytfsXI7Rule2ahyfTf1f8kQttPKMMQ
SfIIo7xj+EtNzBiy6p2TlwUeZoloi1Xw6mrlb6HZyzlxin6TdoxD3O4AaMB35ADMDVc2u5AaD17Q
vEnNfrPn8dvrWLYbBeDsRnHfO0b0rr5JoI5irFaJa+WTXkR7c172kIDuDYTga+KQbksH1YSVU7FC
AU116NYVvEcHm2Ee3882ysUobJm9zhetduB6as1PJpAzjvk+E5gImbyhcNKDd7sZfWa2bxyl10gb
EK4FvHCa+agByp5JtytJSQQof5ptVvBqy2wbiU4zmBx4btiOdAFrIZSHxQiPw2KUCp4xY9+BlEww
hSpMNowEZCfhczyx6Y375gwK/NK7C2brDjtsW7KGiZsPKE7Lupjcd9MUjxXRlivMAzeF96lmHS9u
vh1dXASyYsg7C+I/PJ9JwXOcwwFD0E10gMY+y+WFjVNIp6X7gROaTIyqfQcYckrT4amIY5Sl0cmt
zS93at8KXT7xCL8OOWssO5AoZzVOhlle/+cFNXkLiqVQ7JKnZh7lHrOe3EgD7utkNx9BWyAFSEYd
wV7FQgWrJAej9jo3lkZmALgdNwDG+c9//N//95/f03+Ev+WtzGZQyP8o+vxWxkXX/tc/nX/+gzg2
9X8PP//1T83EfmdL5l4m///78wEPJ3/I+D9dOOpLTqL90WkukaguHsvXujM+/72vbvzrV0/s2khD
CuojwPyfCLgv9QmbiqEqv/+9b6D/6zfQ6nLGzNSYx6mGSbb0x1gA3yqz8///y9v/+6uje//65S0t
TBORJeZxiBfrGE4ucCrdW9b/3ld3//WrM68XjCD+m7PzVrJjSbfzqzDGr2GpLBHBe43eWrZGA3Aq
IBqltcyyx6NBix7p8SH4Tncegl9VnzkA9j3dYMDZ2KKxZWVW5v+v9a1S59thrwmRAp0AUtLfe3L7
5ycfXSqovSx0GmzRh8Jq7trcOvzeU1s/P3VYm4BoEkI6XUxI2yA3sq2BgX/19rNPb/Avjkh1OlJ/
OCIVLYUXHleQwBNwLB1VDDWuV4NloVf26LZi/3r7hV77caf7f3ghX/FUL6pife/X7XXam6eoyn/z
GzJ+fmqgk60+FIG+NxMW1rWn7JSE0Km33/f0Nf/VF3QxZC2gVpGuO9o+T73Phd6uAqoq1KS2Nj6Z
X7zGa9/NxcCNFSYi17DbPUzfBIAxQa+c7N5+/69MOerFmDUMUDM6pqIJgf9MAIuxHGUC5Z15f/P2
K0zD8z9/Qyw+f/76O5WeTtbm2j4JnJOhjbvC7I+G7dFqyKncBdvpnIBZc/f2y/31Eau5F+OY3guV
g1BMRUFg+RJ+LUWOSilR8aeEOgX3b7/MX/8mmnsxoisNk6wa2cXeUHOhLiHnZkg9k9Fe/t7zXwxr
0xb0pvKq2Fta/C3JAP8RyviL9z6fT/7qJ7kY1UPcOlR5CL8W0XBw0gbNW01QQH/MymRR6hHat27D
mXWfKOibPbo1acxp9vc+2eVILw3q+XYs9+iEroGRQ9Iu6l98std+/Iuh7sZNbplGKFEZAyCpsmXV
4AlL4lVJep+4+b0PcDHk1Y4KhmH4cm8z3on1qMJ14xCI/faz//WAhCT+83CxIaaVeq0Me9uX4aYR
RrjojNHYSbdpf3FsvfYSl2O+KW2qlW2/b5kUsXADHJH6I0bl+Bc/8Ssv4FwMeX7hseTU3LH1aSjO
krlaQ+S2m/PbX9ErY8+5GOKO4cV1o9Ud0XEofAd3INFvJGLm7Wd/7c1fjOyw06CumCVvvlH8k92I
fB3KoNxUNcv333uJi8EdO1FTCqNu91EB77TptK1Fgyct4v3bz//aFzR9tB9OppE7pFVfae3eEhLj
Y5co8OIge7797Noro8y5GMEV2DKiaMZmH6S0fb31JHuKUnTR/TLPxhV+TJRxCLridWFHC6UZFxwP
ePcg9IYIgfWliobz7ffy2ie9GPAOXkvSbawUBp16Z6ggxc38F8vl1576Ypgrfu3EnV+Ve/pgw4rN
JnFmhvzVMH/lrOhcDHNA0MLrLKzkjeeh3w5pbvo+4DUsh7CUUCzm/UfFIHFejx33Fz/ca5/oYtyT
HDbqIm6LPcGv9lUu4Ns6PZze3/op7ItB72g2SmCbc7qfjc6V2SA6TLPUXbz97K8ddPbFoM9qs4s0
uCJ7jTDfXH5y2Bu1rLfYaO6c4Favm2svOOVyXJYhWA97BzdjmaIbr/1iWxvmzqQr+vZ7eWWGsC9m
iBbwZdp2nJujsTzFTrLrPO2umPi5bz+/+crBYV/MD46uqoaMRL6f7K0qiNOslc0CeGHlXLtSFESk
mBYABgrwfkx+MygB2J5jAi5gB8MHOnfWxdRNSHl71sHgYMgpv1mIvCh5un4iMm8dO55BLzBs3eih
GTnr7GQ/DvUjQQQqlU2QWykQeJemKk1ZvXB5FZl1LsRzMUbDBrO3WW6Q5wuUqoPxGQBVaN3kRUHL
fCjyYgPtMKRh1AMg7nCxqLpNMB60NTJEm2CYqraJj5EuJj0DnfUTusAwRBTdE/DokxOBn85fjGqb
NR+HTI+Q/45jb3o4gAMAZAQuy7L7lJbgNwh4y1Bp/eKb/+u1qn0xcTYIpXJhxua+yU0EGZFeinJF
8dooVr/3AtPQ/GFmBjbe1G4sjb3hUriAsCjZQSmSTIbfe/6L+ZDvt6AIFxh7Mg3bdN1i71+zrRqa
X6xOXplC7ItJ0WJUp0BSqSEY+ihv0kyNVMqlEqrn7u1P8NrgupgYkzyGcIMEbZ+FsLCwDRkDrdmq
gwVVRL7+7u1Xee1zXEyF1BGlYQDV25Ox1pfLRsl7RJeV2Qe/2Fe98gLWxWyIR9g0YHiMex8+WLOr
MwunsF7oYF3e/gTTXPAXa3jrYj4sk7bNAaXhCtBIsVaJ9YAwTM5EjU1k6RlOdf3260zP91evczHZ
2fDbmtpSacF3WvpQVSkhNp1e2JRt8wBfVemQlpaRmeqH+vCLyf61L+9i/iuiwAAmlct97xnJ1oyQ
gYGCeXz7A71ygFnT/T8MQU+FTdFZVKkimUXAd4VDE4XgMKwmnTZAa3n7ZV5ZJFnTZ/vxZUBP+BxO
+l4TRFwMbU3c9LQ5xaPq+jTHXPPGTc3yw9uv9trRcDHug7giMi9zhj16KWUXFSH58X2IxjDP7ZXz
mx/pYvArKQrMuqaA2KoKqBG6hcGpqMYBN6rQiFZ1xUHAEVq//ZFeOQlaFxMBYkSvMMtq2JuY18bc
MfBAoqmm0QTrqvaB6EpoyqqmazsYk80vPuNrh97FxODTOR+lRuwM2ou4R3pkh9+CKK1/q4apiYtp
wTRqIGgl00LQeuF+jOMQYU8cxE9vf2fTMfwXg1VcTAp1Npiqlub9HqPx2F75eY+MEoPPeFPjfrJ/
sT557VUup4Skq4JWR6NM12lY535jf8gaA9tBLNS7tz/IKz+DuJgBsA1imUfgtJ+YwE+xLhijDpWK
X1V7Xzm4xPTRfhidum5UbgpCnrb3ejAHiF9Rp+7LVLHfk0+u3oVEHO67tpqSSfPl25/ptbKLuJgS
ktIwK+nIYV+46SkOKzI0QaBtSAVCu0jfmEQCazeM9aHs0DArvSOXOQjLdexZz2+/hde+1otpohMW
cPXa6PdgRYYvfMVejyAbecvLR/yvP3Uw6rmj8SUvZBX6QXNx8983z/n5U/pc/7fpf/35Vz//n39/
yNF3ppd/8tP/4Hn/eN3lp+bTTzeQOIWNvG2fK3n3DJKy+VePZfrL/98H/8vz/CwPsnj+t799yVlS
Ts/mh3n2tz8empoymsb882cPZ3r+Px6cPuO//e2f//v//sf/+Md//OP//PO//69//s9//Kf/+fyp
bngSU/u7qms2qDISrBxN57Drn6dHXPF3mLC66hi2SRSdaTByM3r9Ac2hv2MdM1zXIXlIM9G385/q
vJ0eUjT177hYTEqomu7qtm5af/vXV3DzMh+8/Cp/3XbSdH2aVL9PHI7lOLZu2y5+al0DfWpejIvY
NkvLGDR1R/MDO9AY13fDGK0sHJ9XBk0R2n91cJgvdEIcCbzJPXjEYemv+jaTe5ztEY67UL7PdCNZ
0EvTN2Y96RNQbK/h+FUf2B8sCCkJPyOfL9An293Ra/X4xi2bU5WDi3rvaNdpgHOjn3zpcIzh2YAI
RzfICWa+4I3nG93wvrqhXd0y0xGGa6bXgzLUt+OQxlsNpJK1H0wbIFsxNpZJwKREgQmfO2pMFBHk
XCD/HD8aHkCErnLkDVwse514xQ0A3mjRIwUIVvgru/V8G7usufZqxJLGtNhBrq2JA/rySUocK/gG
SIcRSiPu62gA1uf04XG+WeQAwEYFX0dRuNayqMxyX8XFrhg89D0jSUFjBXKhBoH9wUprNnaNJ46Z
N0Y7r3E6b+14lPxVrQ0/TZL2BqrglwxU5CKyor2m+MLcdgOKxypz+hPSdBTOLSh1M0uH03yfa8dW
v0SJAmoVclhiELYQALtFd4nIUxp5cF8FanOyFfU2kgWh7hiIfnq0YpknMguRvlI5ZHIKuSc1BC5J
pOEHAaMdn3RX01Yp+P/dqHSoMdjj3JUEGlwVZaO/e/kg4IM/BoDwtmOqtUdsrSn6TxPSUFU76yLu
DzaWwQNk5hpUWvLHxXw/8T2H73d5KO7hLCrVKnEQGwJhrVe+gRzJ1QSGpSbzzKVtUjrF2PetIk7v
IdSkXGuNOe5jO3LPnTGc8IYi0TCbckMginwP4c4mN5NU3fnQ1RV5j2PB2YXDBAUFpMJ366Nlng92
VUPxWuTiznEnf7Gd2F+FeS1RPn5pE5guKD59knRqSjsJiiTF0dpbE+/BKe+NEihXOn6cH1C1mDza
0hxubF2xj24J5tiIEG8Nnj4IYLljfd0506qxVtfVUIn7qLWctamk6rKYbg5x6t+EpthU0WAtXw4G
3Kto061oXGrd5L+G9UEtRvTiWrEXjes/0LUQ3R0AtbEcIf2kzoRy4DzTp9FX12+3VbEdCi28741A
3FPWLhd1ETjb+WDGximXQVgcurivcaK2xlYdnfYe4j6uQE8SxOQ0/vAIOGndWZTKTNv1ngxd7trR
Sr8EqkmMQ3VC9KN8Zacyj8SOXCbwKc34qMa5XKmF9MnSNN8XvaxuqzZV9p5efJxvqXGok84ZC4SZ
lbIdyybZxIGI3kmlvPULzLacSceDCjZjJ8mrADGnxLcyxBdkV/mZIm5+9rLOP6nucwG49uXNGlXv
7MislKthsJoP7QQZGZTq6Nd6ODzqxGES4uNWt/NbCFVErq2mNjs9JvSVXPAavWZR384PsGJpdv30
x0kNxjfusGCLQsozOiN5hpfdgKQakHa37kB83aSSVO3mpAUWMBKVUFl4nsnJ7GJx5YWExCT6YDw1
1buSkffO6i3r3IpnCoMnOnTqcb5Q/7xm9FI9Ruqixwpwjvj8ywi7DKZjVMfLMi2yAyNnIaQH48XR
H6FvjnfTrQrB38stVSpLcpf1R83N1fmxnrlgQRkHyRBkYCTxXOgNGLurmMzEAzGMIQrJzsqKJxLl
xBYFL4T4bFMj0z1I1/xoIdG8r0wruIcIAE66BY4RNQ+jgt96MPT6IddNeJTTtWG6b34UJey3uAj7
607qJQps+CiUiB69tizvYQcRDtijA+lwKEyzF7iKYKmqer6xis64KufZ3pe2seichHeKK7naYPh9
n1qybciQQ0nYDjHeb6mnQDBrcQBkfcIfk93AGmtPaHCW89Q5XwCzRduNTnBVmsB94ta9+z4XqRLi
OBDMH6anO6JMMlL2hvycuH6NLkjLrloXUl+k1y9f48s3OH+ZsjeBcfBbjQjdI1JGaf7s5pFfV110
eJlwgOACV7I746lyGZihF902QjXuVQFzbLobQNukvvEUkrd9tKU1nWcfGuo16WWwVKvMwJ6mPuuN
YpzcYjwRiQJqsQhggfS5sYQzB8O2NJ4S05vYcW157Bu9hKtzO8+OwDLdK3biHpQEKyASrZfv2U0g
Xu7M8uiqvsEZDvVc6oT2yqMIudOVODjVev0Zhihn79DKH6o+ydY9priDz54Ozw1AHQcX8W1k+0yX
iuLd1G6onPvGb9eia5Sz0+DUyzL1Oh1SBpgjfCAP+AEHTeCSgSwBqJ1rWL36l2vzff7Q/vHo0MI9
8mMVh9uffzxfG8IUzk7WdcvSCBZEHQXvG8Jat2GUJ9BQcvkRXgciK9BBDezimLh1C/tqsZqngHky
MNLBv+4mKH+7VfVSPc0zzDhNM0FKbjfg0TWZ7to2b1Xn8P3aMFbali673Nhk4a10FZmShIQ3/UeN
rh9Rk9NJPwnScpvZAEHrgPlKr0KsP8KAf65b4ZaAkWe+2PoupEh6mytfswAx64JgRMy8kijjkZ2F
35tYhPNY2dDFWs5z3/f36HMO7UsNu5CFEjIsGusa1KS7wJEGOW8YXhZJpe8sXetUhpHx2BaZcm3Y
FmkTnrURlmJhkfLra7IZ8k0UFawOppvzBUE2/aoDP34SxFSNRvI+ApF+8GqQCLWnthsgas5i/nix
Rrp3U/hyZzEHzndpHlS1eeGW45c5+aSqrNTa1q9jRUM4jqzfjMKzraf5Ga5wdg6rduun9SYl7+vc
IrK554RzsIpCvmcZpqzN6QwLn/q+sfBjrDQSeVWG+b6IGvxO88GXku8dLLuob0hrZxqYL1KU5j66
kePLzOCJg2OJnoDmfqP7Mv3CNw1CSCmDLcT5T/MXHFK+hs4FP0FIkZzFZ93M9UMxGIAXiyk6oUjV
A+3jT/OvVw5Vc1exxyVOsC44r7fNSY2qL/Pn7HXswibQ2nWdlRqS3OkdKkaYnOZXclIEYqUT7XEU
AGBDj0eVzLaPqblX5mWQUwfgkIKCcPOwe89Jmr4bHDOmAsI+plNrBvyXMI3qQwf5qSQWcaeWOE/N
ppfvEj+6RlFqbcHg0SKa1tik0l/BwgVH2vTGOVPF+8iP0i8YKz8NgFz3pQ5cv8EuOp9corzR7itu
1dOpJgwC7T5HRxuYarCL3RSvyWib95ia7zxwYSAeMnHvl4XJfASU0tfNO6PVa/069BSxLodQ4Alp
CEjWxApkuv9QpNDH85ygedQ89e7lSCytU6S69caV4ccUKHDOOeEj69OUhGFtPChGna+zGDtiMV04
rVSfXm76ifrkWIQtGx7rmMHrUDn6Q9xDtyATuosr/UOmpddpZhrf6gSLhByMLwFJDthfZX6rqRGy
WCoTvdNAtRsbTBNhlsoVWmV3UWWyWjfKmBzxxOP4KgJ7Sf+9W4DHHE7ltGxP2F85jnlKIb+fUfgs
fB13cDedQqzpMGdJlZ9JWmYZT9OwWjV96q/gqKN4VgNtnSNCz5e2RS5MVxhsCEr4kyzyxNE1mQzC
aTOWV3aBbDLKUMUgtikC7TCEWURtaJpkTMM7xTOi0TDFqcvUm2oa8zbSyH1q+uuyZWUeGuhCy+lU
LqaTOivHs5y/KoRaCbghN9D4ArEfEm8HTE5OFZs48eViqP0eAqTRKutKtQe2VupTqsAVzRU7Xs5H
iKCbsM3D8WNbxC3RwxX0AmkPxKoapCO644PB0bjwGxJmnSFNNo4h7BMZ7vHLtT5s1VVh+CzpB7DZ
C3PeiLFFQEhdvzN6LakWsLNOsDm10eGvEtUyb9ogjFdtn5sHqjLttatUty+Pel3UAhipVfgxclTx
fbqsrFrWzGZppGuTDJ5DBxzhEBhdh2XHRsDKre/3f7/pyAYC8kjuYIOPpLqq5svYG72D7xjqocoW
jaT6glwbw7Tn8yfzg6JwvcMgSySt099KeNbrsGNar6Uhz061SNjZnueLKSuC/Amf9MdI05vNy+2o
SXZeIrNTk5f3ZaOIQzetS5vpwo/ze/TF+P9p29zE+VZNC3Mnc6vmkHXlR/LJ10Xh1e/m+01S1BYF
aXalI5S9JK3owU514D/iDnFNDeX5X8exMV1ryA3LU0B5GZG811Dsu50sSSHMnTG9dXACs8jtm09V
Dw8941fdg12/CaQM65X9dcCUd+OZsbxx4Qjf+FoK0E3ZWS2O52BavheJzhl2uqZOp0wrwrgxP9qW
gbdTizqw3ueahPU1FsvRKPsDcHznHshI56aZh/gvP9BazdgHeMd43u4qGodeEMO9z6EQ3VS9up1H
pWRVSByan7LML1GDDsPEw7h8KO36YjnfqVYjp8vCBQFs2/lJqZPoqvE647GQmMNYhEEYYP67T4gR
Nzlznc0yY66r4Xyn0yDs5vEIqpbkVjmAm4BGHhU9wNIEQQUmEGIuKBuWrrRPqSJulSoqbkM2tRCv
y8ewF/flPAKigTzyaKj6dd3AnTOmvXSo9/X1fO37A9/vq0sbPWpR7ILQtU+a2+5Hy8nwZ3TtBIHi
9VCi2SfdAd4kicbyo6ZZ/vArwSE/+mW8n3+zxOvkTchm9GhEzbVhiI1l9SUMeOYMz6caZJstK/7B
xXIv0c0jKS2vOQGGCxxy+raSUtuO03pUaVB0ENil3UlcZFd5RNNxvk8npPRMmt9xflCEqXuIpfii
m2SS20ZUY0PKtQdMMQwZTVdX803Hrmgaq5lP+jaP6iq0M2pq10GsaaxNAdmmPXtNGhnfOlyCeySj
3u18UXnP1OSGGyre3q1Dzs0pJOTY6B0LHpxiQYRMS3W9xIMAOf9lPi88cPCKIBZ+mjk8CyuhoxFl
OX8JSVuYwDAJeX6ZR0G23uawYf74hsb65mVcANkn22H0PzWuWp411zcezd7+WNTWQzVkAR5c0gbK
d7WNr6DV1fegXq5e/mcXNO5KF43x6JRpsCJJqN3M/3++yem83YjAbA8jBuCtb3aHgMCEUxirzR22
z+xIpMa7osybO8vBwC6joiVO7c+DXwve0XipyLMc+uV8PiiFLk5hVl0rlmccgS5fvxzL82E9XxAc
t3Iq5b2mGd12/j8gmsbDKNtvquLAg8SXyu4nKyWhRLEZ7QpPBJswcst3JTNCTtn06o9zX0IuVsDE
ce37UNexTH9I7QSK7nxfRSEIQNyor9jfQ/QLqmCXEMwAPaXKzOo2HK3sFgTLdH2+t0i77BaA5vQX
mdGsaDeGRy912ALzfcM3cWgQ9Lh2fV15Fw7JA5U466ub5ceoUsdH8hSWY8EirVNtb2uA0ntqSmOR
l7r8GKu5j/El81cvswv+W9hq09LLnAoG87WSdv2iajD4DF59NnMkLRC50i+hi8nBnDoQdFpIb2Ne
zRxQwOEITnI+xgIX7JzN+uSg2vWUTttU6/lMP538CwHyl+5JtaCwyWm508Nob/npEz52vVL6p2L0
06MfuPnL6sAjJjL0kIN2YwQZ6acpdp5sg7oNjxkoIM2zq1VhSsCZ0y6wrQ/VEI5PcTXERysHBmAR
RiEQTC26ZOjWbu+y0O+MHotMOeJUU0L2/pyFp2/Xn0LCXn7VrO6UveMMtxX+jOPLE1BiY03ruw/U
jM0TgUrPgEa8rc+XtMmcUdxSG5kPpYH661bxocfxb+aVmLunO8yaRnXWg6qsrOcAaF6MyPV6vmjF
yAl5XqaA1QSoM82/80ooJs5qOcSqAOEoADXM+xA23Bmd6PhX8h597jJdVNspv6DA0S3ytI2pHfBj
F8p3ReGEvWnA6YxwQt91Sv6xlm1zHkLGYecORJzbENEsqW5SyEfeFcFMK4Ol/gmt3bw41L1uUegN
ht24pMZVkQGjZpbc5i6HLUFKwHf94qR3eXcz30UtEDumKD/U0pV4MRPnputUjGWRJIoqtb/Oz6oR
l3K043ytCHBOdsDCi3K5/mhZnbYGSDQ5X1qqHk25jPsS4hpjhuz1xlkCQBcL4rmLVZKyhK7srT7V
HxqSFRd2oeL2ysR4E3vFp650tFsNA+RC9MlXxbGInlZ9SN6jxDiTmVu1baNvnFS4Yg1bqtIOuGLR
7DNFIWKLEL/FXF4KcvODAmB5N+9vDUItbIfORFwM8b3AIniFHbtaW6qOzwfA/INXNQ9OoQWfFQ/8
YmNmFsMMuaKe+uHCtP3iKS7ibp0Uo7Ym6St/yqPcoxvnEfZp19t570ZIVHEDNHGhVFI5Zn36YAQq
afJtfNcqrrx2p4m3jOkoREaM9Yz9754KpQm+telW2GSeiQ/6OL9hQOv2WilLLIS5/VF6oTg0gLHn
nTFU4nDjRTEZuAQshBmlCcV0wlWfqqvKJqJeUJQCjASyQgMM/dIdSNRPSjiAtbUy5tDcnCRyecr2
1klvUhoNi2w+kobKte4cQq0J8QIxqlTvLXZgZ4L5XDZMQbbAbmbCXja6DViICgMwNxPbM86kO65i
XUmOeuQx9SnkEs81UKhzztoLBlgiZv/BajlLsMP04Ur1rr3KO9J45lK6tgki/Tkth+A+Z6l8q4pw
k1vBh05UJlVlCh7VEMC9SbwvYY/VMYuVsyYI8rpCuWbsHYLLTznsuelteleuWu1KmIRPdtQrBDLn
+V3T9HAPRhW8jMMPq1RNc+fEDkyqqe2UwMWHU6naex3UO1ndcCkK1W8/JpFcpxSwsbZIwgz92Mnh
jisLj0LxtToVXIoe416ZDhGgI19fu02tLrqpYxGDUzh6eOjnRRa6fU5XrNHcuBz3Vgxkgs2+uAfp
gPPQK7dWTXKvYqnZQ0xf9YpCun7jjDIjKBZgB97Cjz7so3UbJdqOesF44wMxAL8CflQYIyIcvVhp
RhmeRzmWO9Mit0InznLNYuZZDPgsLT10F1qWQ01Sw3vspcD8UbR9yNCS5r3SafCKasKa5m5QUTmY
2OSVL3T70c3knc9ceI7jHkROZe9sRdpnv7frdUxAx2I+/cwXkkoQuu4f2qZ/9CR/tL4Zk8DipzmR
Pg1NPE21BB1R27yQfaS+11qZ1YldZosPbuH4u7ELw/t2BIlD4eiKFrZzNRcYcypTS3IQNRB5Pjh1
HMbEuHmrAmrzuPHTRF/z8ccTfdVvepR/U/Th87zK6mTs7KdbBPZeBeBfvyjO8FnRA3Nr2pyUDPqk
BIRgrk1KHMtvf0DNnWQyF5/QFUz2hkm/133pwf6gPXD0MYol/dzdy5ReYIV0fEJ/I1/rPyBoxmKc
SI/NjfbHb0W9gYadhvVxYxvHQdWK2wLczSkfsiP8ESBkDfw+r8Dx7AwkDXRVaV31dTLeKqV2H4ZN
+KRmU72UCOvCKCDxy7rXFhh9wkNfY2gUqRFf+06BI3B6OBRkECm+ou0Nv5Lv2Ri3A5N8lSjYggNJ
AyOpKW8NMIRGr/uACFQs4XDJj7gVqCvE4WPbVguCzOC1IaMZj5U8VOAmHtTkKbcS7Zrc1pTiQFx+
0N0SCTklk70odWXV4lJfAf6or4ekuvNFDyOkt51jNKj2Zr4GzuuPaznrf7I3jLu5QDdX8+vI54RU
QMwoNZAt0yqjt6t6K5lhhNN+BZFJzSNRB2XlmmR4G8SlbaBHEB/ufpPzGtetKo81EJiqea4K8mo4
KcAnjbS3N2osiqu5GcGCeIQk+smlrq5OZ8YMrNpaVcZrtVUs+EWV93JN8TTvesiEtTL04qmYiObd
dCtQuN8EZrwgf3otIR8ATafPSOEdgvioZWu/H9ZzkU1PYbuWIXRoNT+ntpIBJ9UPLzOiSIsEY5WS
7aGJkk8Fq9oYMwr4RZefndj/7PLmbki6TJallWQnjyNSAyAN2SVoXRegOvCooMrUw6Dbzmet5VzA
NsPfha4erhzFIH93Pl1EZmqcoGhWCw7f8IuMvugOTvC+HL/RWkV23LT2otPd+ppSUHRFDTa5fXmL
sSg1egBTtYn45W49rzSUniZA5r1TMC0+DKZeX3UZIYCS8j2BITkcQ5Lmv5fARFBTXoudQ1yR5005
LMr0T8VQx4dh6gH1oblNDAyt8KU2rhLTexkFn1+LoAu2m7ke8/1iLtTkOgKDoO60vT6fWoYORyZC
XOUX85m4EHEzVbi662oWcxnqDduYBe0/DPe283yCuAjUEtJGCi1ITnqpMwFUaldOqgwrH2n1Te0A
sIraejEvuV3Dh24bdETLkKtGHoQNdWSqlr98k+Cz4kUi4gmtmVMxt8w2O8y3OwbzYgT0ceP7oba2
jQJdUUxMlylQ6qEVDe9LKKcLjMYkCrTFU6cmzd18IazPBeG4t6JG3WdEvXaonXJglRWbu0E/NpJK
HNUqotFzX3kW5UlpMuOodYlJgSgI91Xi19AnGHUGyXl0pFzy4zqbEk4AvZMQYJTk1lc7ML6Q4Fs/
WlKHcKmPe1O25lkJY/NchGa1Fbn5zfWIC2eAnxzbYjeeOSzoSC+cwDDDpyjr1mk+eHBsu5vMUjIb
QGdHy9Zzxb0pQujDRObBB+o5D5sFIWYB+ZT1iG5j/pNRU+wrvcgJGpqan5EkyomtHkaZiLj4Wjce
0yzZgtfdOarXPeWN+pxz5L7HsKHfFHb48t/IHtOPVozx3W4HE9q1Ha4yqxhOplD6U5G+k2xib+bq
uaNOXDThL83OSsgMqIJ7pyKUoSm7E8gbtmgZjjXVOQNFAkqfxPJ9r5kf5pHCaVIsLGntmDFqpqKu
vi2r5rEw2+Hw5916lFJjjVVlAwq39DXzXSAEvBpXDivRZ7twmsb86SLDeEQHYFoCmIJQwh/Kd6Le
KCbJYFlsBrwQWI3+8x+nHvp/spD381I+Jva+zqp+i1/FuiHFZjFUsTxHxGQsmUI7OC0yOntlzTlr
IJEKgpA+DfuwAOpE4GxvtUypIh4QRHzOPcteaKRp750mQbHYSUdbvozIwJsc6tNWOnIpxCWKex/Q
LT7pGgPGgMNklqKjveMG94CCV0SbP6ZN8jDvUzD/F9dJFj2w9uvgJ7O76lCQstNQcjaqdr/Qokjr
lupA6Ns6Ssbsqontz0aVDY+ZdPK1OyrhPo20djO3v8q2jpZjWArItPZV5ojFELf5XUruK/sGFWQ/
ux5XR7UeKZ2yUqSRLmSrFMC0gNG9qHGEWgImKN3PAFfGsS5x/lAdnJ4Pr0T9Ofc7WFyhuXo5Oaex
Za4ta0QqRNPasekBBaa9dHMvOnpSuJ8dN813LR3Me1hc121AuqwTV7t5hT6v1X3KUk7NrEb9CPZg
2D3MDe35zWQED4PMgkJeZvEZUJwL0pZ1bJRlyiFnQZJUFgW2JOm2Jme2K1tpA5a7brs1R6wiueKs
7OnW9z9TWIhdCT3voF5Fxg1OkaPQSE3tu+A5hwM4xD4ZW8hArgYCpknK5mxD1JVzKqd6g2VXN30R
N8cMUIhOaYEoWtbb8ajYW5U9BMKpIfksm71ZpdaK4yXauX7rbKjnsmgw63SHjoQUjiz6UtDmeKio
waKIkau5RTh341uf3RrVlYNNSDrIFckcAhBjgT2RoRORw15oTL80S3zG7xX55OG5YypAIyO3kWaV
a4wu6a6PvG2FJCVd9hxQm0IKsaijPD7WCu/a1hr41LRlPrsGDbh5C9QVSU4SDK3KhJ4sTXMSVDLL
K8/TTmtWi1gTwqKRDEnVSI2lVif2u5f/G4GNGuF0EUJCycqp7HxftuWHuHCbU03CuCZ8CORsXnbZ
9OYyNQfLFInmXWbWn5W83fnE+r6TOuXVl7vnP+gNqiJ2dPfy5/1Q3he1eyTy5zwvj+cLNcvTReVN
3EYj3zhVI7YcA86VXfsbsgiaFSLgr23UwLZtidnhWL5T/Q/zNkfJ2egyP8HMoV9P0AvbobkcieID
aJGdZ5suzHtCfqcOTJ9gDY8qpAPDqMOvz711lbsdejmfuO5pk+hTYN3EdrqbN1c5KYSE0Nvtqjau
R23qJUTioyab7kFXgJWYljupDUkm6xqsKaQ1X9VdJNY4i6rVS4lAyTgU6nBKlhy3NISBTstEHg09
kQuSD8RqbigG74aoVB6jMN2Eyf8j7LyWG9W2tn1FVE0ynCIkK9mWnN0nlNvuJsdJvvrvAXft3mv9
Vf8+USHkICFgjjHelOSn2BER31cuNwzAm0tdTHjljeNwU0RN649BXb2H0ZdYlr+Wft5rp2I6k0d0
Qnhlyl0tmvHGUItxNwkcgcNCH/fTglaZJLkcUB1Fm5VktRKvsp00Ioc3GTVnszXKUxaVpGCMu7oP
29MKAWeWVfkYCxm/XK3U8RfdFWN/b8MROwRLBRTZRBjaNX6bolAx3QbYsWOAOcsIp30VzOHt+mDJ
Pjh/HwMDZ276fPgynmsqoCXw70+hkdbnNNUYgRDLvrcYyXSqlh7X4hquKl+yA5Nu4ga14srrg6FX
6Wbdt7Il7C6+I1Y5P63H1a4zLi93rN6bMCCIyMbibRi7+uAQGf1oTUpzaGjt6IXNPcF48buR4BHQ
NM3vZUNXqV1GZ9BPSZYJ8u3wIOtbKKpixhW/62um8JRT0U2ZPGewNhkqs4KoeVUSCDvjnZ2KFzfQ
b5w4tL5I7PmYmO6cxoiZ7r2iYFFbCLzzyayrHtetog7fCPR54L4+nwxDzbeF7pQ/lGjYmNpTNdc4
mDVu5WWkB8Ad6PdOabVHtQf4sK1hObMMknnJuYHJGVH76468t7CJpdgI1BPZD6aPgRWwum0+A3d2
t/1isGTPMgfglhU2RmTJnmTDG/8f4ppVq/XPPtQ1sJoUmuYCC5viX512WyoKQ/AyO8rikTOjvFmH
/utDDCuW2j8hww5UADx1Jl6cpTwQzVtS1iQkL5bMBC4Epxw37u+tdZ/uFvPum1bRRKTRxUZANT7I
iLWi/F0tLcz3pHLZv24ZY4KBYqUeKwZItj/P4UmOtXvsM924G3BAMvP0qWxKCEZ2NmItzUrGBNrZ
VrZqb7u8758YwU94GbjgoMurbVtflNE8zvScWLjN43F02hvyxcdbh2/vpv7GT4q4UfwxY6leST/S
4HZR9d2G6heSjhsSHq3FEGIZKVIUtDtbOrALxhE2AsjY3TdRgIwNom2CiVu8WVqeYobyajVqc7XD
frj5H6ODdSD89yuzcaPSNNu1aJxY8W3138L6om9V7hbtIrqogxsxwYAUTuIwCVDSP1ssal4glfmU
aGlxMfRRObYD+QzLs7yZdb4HOl/FCBziolybLeDWCOrsBQqadUp0cfd99c/qR51odPbaND2kXYTx
JxSGN9U1fyb81S+RahtXOqTMQ0AAeJf1V+d2v3W1NV/VIP0pC3FNi6m/6mmIfWHXjKdexPMJt253
J3N9vDKOExuRVNYb482XzG7T7TfjTQvEeMosFWBcl+qJakp9bNOeemAAWDGG3Gc4oZ5mArEfyaCH
qwhW9k2dqqrslT669OMWL3RT9CybMQSWdV9Var9ZmPGTn6K7hY3yuFIIQxWB/Dd/oEijaLvWvn+r
YMVo4u96+O++760Q5L2uMMEfzW7areA5FUhCKvwbzVa5X3dLLTx/A3MhIX10OdktK6S4CZetSdH/
bK37pizF3wxR7jkzL27Sp4/cEvKnJiDDMOxrrozlqcwFaA/LwlZ1C7J7wv6liCdkeGoZ/li3lMFS
3v9rKx1f7PZ9hXzD/2DBba0QP28XNowb8GFSlP6HyEldnRj+eb7agkXdNGyXEbf+b62daOKmtZ1w
ILTHIChTbciOC8L3OXX0LWnMFolgIYzAtnpOhZxOK9NPlCQIWDlxCE2nyNNQa5KJOFvVrDULacDe
rC8wfphop9EGinUJ72X+M0dV84axHeztt3Cs6hvR58Eyz1JuC5eoZo6Q+j401n5lp9dBGFxjMiNB
uWX8gAqh2paGy/yz1w5zQOJSZOZ/ttZ9cCNpRpd94agSGpgaWKfUzGFLpzb9pk6b1ykn7sFMgx+K
XZ8P3Rikn1Vhpn7XhMPt2OXTbZBhgb8Soh/+9bLo2xzNQd55TVXBpg0cCRk0Du/4prAXRUr9RFzD
jGdn3fysSeqL2viiGNn03tnmzTi7xgeMCNItLN19yAUghsxGc9+VHdNiymkGiJ1f5HCW16frQ4Vl
q0yIm1gX/9RSnbM5t5C2INqNkCjQsAaHKk963ORj1zfsn9+cyJTbBtlTRvUUJD90YvVOShxpF525
UBIPv2JD/UXeXv4KqZqr2Img2qYJhpeNSVygJsVeKqLcJMsFPasEAuORXl2LVsu2kIG+ss6w7zHi
/90vMGMjcWPk9PLiGK72UC6cEk0NjqQX9AeAPrY0UsyoMRlkl4gwLFd5E8usX+QY7hPL4l5Gy+j3
loP1PtyD29CFXA+xCFbEMmx0nFI5LvvXZ+v+sjoUs43JfF9RCYUp154qx6dwuVGWdd5SLJDgkyXJ
3u4Hc7u+TxFRX1Em2lvA/3kfZDWEG3i1mlFRvDqF8NenJNjjaUvYdtNh3NuT6hRtcYDo9x1ifLwg
eVeJK4dtq3Qacd5kW01mNB6yY2mSnL0CxISj+9jniafGZXAfdw6VKa7hmCbPjEGWh6xyKR1HMOf/
/xqk/1NhyhK0EMYN5vOGazKk/vclrYWqopmiyG50Yt+4bn7MmDqiBW2GuyRQ0/mF8SrP3bm8KCWg
rzEa1a2hZCSAQB1c5jb1o3QJZZgtqW/1Wh0BCa1Q9XJRXIQCKdGARKaRN0kcWQytOyho8HYKC8xd
vCxiBVXaDrNgAkpUKz63DoNFY84Y/M4a+Lvdxn4Dl/o4JpX+OrXJKXb/h8hW+6dqkGOw8PF0kqJd
Q5i26/5LJGp30q3DCotsYWmIbRjspvClfqZd972x7BEDAY0DqQ93/3m9ieXr2FgkA6y007ZjWEIe
53g7r1yjKsBeLdHpzNts+EXSUP6JF82zljArm3DGbQbV6h/UaXxqsp510GpCZjjS+B9VhrHIN/9x
01ahxWiO7jqGip/mOtD8r4FlOzulqvbKuBtyVdnngZMe89x9LAANTuRz/HYUeUMfZH1hCf5TnQvx
PITYDFTkyx4ZxKxLqqq6+7HXovt1lc1k/Rv/BsRYKQSMZiERBljIXB2XQNKFGaQrhq91iUWKm8h8
J4nSXWFKCBvaoF1WXpYWN9qFr0JeWnEKnFw9u4iVgFILC+NTfMtBGiDboIo//WGKdMwVwoXOa39V
BgTu7+3M1f+HPhlp3D/llJwNBkQml+wuTXdVRzj/wvFlO05t1ynhQVqKuVWpXp+KwHV2HUvCVmQ6
EWG2hH2rmgC1y6tqXk/kNAQf64sUetZ1sSz9fm35AZpub56ifGeqpIys++eyepxQ5919/45bkNJq
SPe4vhhlgO1M5jgll3/397+vr7bc5fE/IYqic4jhmYfO3URoqx4yez+NavG4PjRW2vm9ktu79Wky
atyIME/JBM3nukvrnBS2gf3ntyptms9pE7z9/RtDn+H/qdHr4dtbPtrhkKB3wzp0/ZGxS9bcHVLZ
safVGO+ulDgkTWC4AjfQYo4wMIYh9YhduYU7DfOwPlfUPcW9fRqiQsPckK1x2Vd2uXMSja7usYY5
WC3pqUdVd0nsFNK6iTq0K+t8DOaWsiSDVnSRRCM4tdAgGIlF81COTF6URjuslUetutce8uehW0aU
lCzCs+IEsHd5CnF908tSeTOGD9MOhg8s1HQ/hLOOdXszHYlue6GgkKe/dCMUEMdc3K/QmDbWgScW
P+RIs/e1hfcOmeLqK2Oj5wlQ+JfQqQqQIf2MI7D+DByK7MqIYHVwRKjImYTNU8D+aBQso5zKRe+y
kINzwmtuQkCm8+RqpAGGxu85IyyEwOwfol8cdsnmfAgFNXcz2dhO54Wy7Rm3YvWMG23AQFYGkcXC
Ll8Ka4AjITpfCYvgv7eUfvh/9v3XzzHe62TZPk1tUeDVyo8ORcugKxkDRpjxSVoy9culJstYPxeE
YIC8Z7p3cpVXhDjobVEd7I0ojVVPTQZO5ZIJ/JiWeBIjJ7jOw5IZMw+o0ZZbn1ZlIfHOcD1tJ/fN
hevfZs5BEUwbN8VEWMBKlC47wHud9JIKwsu51Ov6VQ8f1/G6UMKPJEKWAgEHnF1T/bXTXZvf0gne
OL7B6bv5nTeTEuEx4HA/X/GCIZwUQOm65XxgQEjqonIoUJlukqn5Inel1e7LIUClpuXBFhDGvP+7
FVbxwv8W/XFFDc1OwVtP4AdTw7INljuYslCOS1lnOxrgyvu7z6Zuo/L/kL1EcCNs972etz1tvbco
Fw8rS/wbGwvtdlN2oY+ZDcBrPE2Qjdn6+yAaezwo5FX83bVuLXbBuXLWmkgj59sk1aiNIizQeHBb
G5fDmRwC/K/tu9at/JX0sc57oj4SxJtYlDSkT7164aAUr3McEWNclp84q5avbpdEEEzF6Nekl5J+
Ojmc1KK6wUBEklk/1e94nWecJkTPzdJpEf0zNV72VyXMH1B6JI0ArSJ4xY1Rfs/5s/E1NMMMvVV1
WaGRRCGLpIyx1vl7GWKyPH/vS1ub7GLMM+E1MQxgQQrR89YsZ8sVDsaNNfNCE05U8t3Kip6a8X32
YrvxdVar7L1ibmMSUbQzMYNDZlNPFxSKI1Ry+LwYYRBCtjxbHqqpNDeKG372XQ++owRVQd4N9L3v
c55RV3+Dw5/6AHXp96xP8c+Ubt7DrFS5ZkYcnvIoy7aMbv5Q5BKGV3Vfdye0A/orOJLfu/X0VFmx
vKhB8MrYsLsz2ed3WAqs2DoKlwZFKRKKfj2MmjgORVI8jVJUt6nyOODk4ykV/DpoTE9RiSBQSYT5
yKSUT0JCIJeNOMgFIisjPDrXy2C9Ahh2veIj5pcm/QU0SxaK1A3u7L62jrJuMJM3lF1bVvZtkSNt
KRyShFIj/vNRpsKA3dscVymsAj5KrEbr+ibN7H7Awdqz0srcrWqI0Kg6BNa1fTBc/SbN6/73shHF
1veGEv3ZWF+CX+hrhM82w6fRU/6uUMdaYKVdah+yvsLgv8mbLYePQhoOMD7fncvdFaUDQex260dd
OhzMTNFfk3wxH4+ca2BpwUPboHFJxm1bWw6JfwwUpjSvjtPItMXobXGJSaxodIz6VxHYOqF16wAG
53pCGXF5WflfhQtYmTU1N/OFEQS4Fz7myr6pCaxgIjwcOi3JJphmlkP4LaiMyDd1Y15UG1X79/2x
VzHTVmuyZVquak+FsXEgGmdRBhryHMztu0s6T7lZXzUFrAodd6b6p2KoTEWWeZ7VZM6eOCEbfTY0
3/UB1V+4GWCr+aM9flS65t5rZuPeQzTRTlZen7+f/We/O5iunylkbMAZ3q1HTECxIsolb27Wp64G
EzMIMhMBS2GRI0TP0BE121WUy+Fo3JWZQZzY+rQsWc4LMnLXV3NnZm6qojMrkTiun23UiuwyztE2
GMMZdK41Dr0GSm2ZYfnLllvIyMGvYYZEXKuWfC4K/S1LGv0Qg3ysZ6RFi3DoW6ZVlWsmD1SaC597
3S4w+zqOrs1aY0YQMtwWpKBsFHWTV/MRFuKXUWTRQS9NRrcua8qYJcGJyFfilrFGpYcL08bexfnY
8faW8aDuePoI30zWIw4GAex93M222kIR7JaniKuibYQt431CYsD6E+uuFTuHSPLnF6yYJGqYOlT9
a2fMOFhBZ103d9Ap5/1UzGj8wYUIOTP8brBaJlcLPJyL6NiUxOqFZDU95SURQV1a3TZuibZQ0zWx
X0sHNFvNbRhcepRc/jcdNtUs+wC4VIExGiZJN1P9kYGgGE7FIN3ONghKS+7DdW9RmZrPbZIZd3ME
fFohPb3P1dB9TLE3yGGHY43fmGfSxDypVsoPM02RHo9Td/xW739L2iA3vMqyORjqUF9XTGF5po8Z
0bB6bR4asySj3Fn0Uq3ZMCrPQkIgsoXU7DJNok8lNYQkX6J/VGwAR+vRkMabHEZSzUwC+EZLsdGR
FMNBVeJt2tbZdsSZ9LWOx/tVum+X+UUVrntnB81vZDj1jlDc5sAUpnoanfCl5Zv7iYRjZlTVdJcR
fpU/R1F10yJj40BEd7kqi2/JYFsQPlLNYCKVKQ/rnx/QfoR2IhjXMECtKHkvve2+RhMsZuYlyLWX
AUeakPyFw+FwClz0YYPElUbGGHZapei/REgiGXw9ogJ644iQRn4E3QTlfa61RxKtYS8pOBGY1YzB
/dJOqms7yWA19YdRywDkwd2i2LA+7G7Y2AsJY90PWTI6FlFsszBDUDBS6RzQmFg4aiAYrLnNdIw8
VnrV+qBQnV/iyL3tlVo9RQYDhwaI9hxnWu/ZItGvk1MHVM9BylGeLoZLDIyERhl4bRu5R3OsnwsL
hM8zIKIeU7KZvBLzo4dejrpvtmry4MjG/2POMG/XojxKk/IeSjOjdZZsGHXtjRGROvFdlBuxetB1
aaa3U8SpR7JXsMnj1vamtd10Yvd2bTfXLnNqoSCUk00y06guEH93WCG3hSSAFjhNblbwLZoq5RRV
2h6mMAJX3fpCOLe1MkX5IVW84SW8CZba+DLXHa4BhRsCmavtIYRF+r1F8BoxXc1ivOhWP9fTunCz
7K4ORq9RkETHsZveNzZ0sdE0cmTfix1FRVdxm4Rt+NjwzIwr5a4UfH1hKotdSWLV/b+2FsPQ3FKD
mwVdPVlBkXolaTomqiWXHMdKU29WLh258cltRVobwNfLesKRSEn8HooXYrF697kMA7/UGESH8fB7
2SiNaPwdphN7wvAwdLii1SbKHFVHBLB+nk4P7xwN5o8add3B6GT70JrQTCc3kBersrJFbJUuA8Ny
RAwgxs9W3VSVmnzFE9LxwE3Ki9aYGXcDZ4KFoDnPMCVfJBwiD5mP0z/YsCT9Xqjz1Sq6J3Kppjcb
L5IbWJLBRg0NhLdNXhDX7NSeXudPsxpPd3HS/nmYB5RySd3eYedSHNf94LZ/XgQRx2BQ/Wha4xu2
NCq9PRuSxCw1rO/0RYShtyM9uKYPD10aO17DuOWYLlL0Tk7pDYqobrMWAsxLbokSCeAmwa8BWvrz
AGMLh1ICn/wqlR9mIfRn3BrKu0nrPmiSUmXAEAGB4HFVMRTd7JwiW/vsXWKgjLp0cIax54MGo8xf
p4smPpue2pBqiUWUusNnwHimm/iWcNAVikNd6Q+a3n2uk471IWrQDtmgG9lykxpU4na/Z09Gowjk
ATTbQVYO91pmaScFFGg7KoHcdORXbioYtzsyus19H+gRIbN577kaclsRZ3croWj9rHkFaDcUWKxY
QkEmoHXzfSIacUqVPt9q+fQSCQJlb1GIXdTmcR1rmZ2mbtLM7u8gsUw7USXdttMeW7eQd0NeqZcO
AuR1Yg64nq15XUP1SCSBGwYzr9CM4aZM+leYcuibSXWx4yExzSreRnXQTrWJcVsfBuKaZNa1Vyzs
9vqqv9G5Sp6JGVD872MQhP2xo0bz15vD+lAVKkW7DOCjO+NhHU44WfqSQyxDRoT2YfEB2uhLwduP
Lt5CRAPuuko/a7lhb4Y0RaJTCiQ6CuOvomPVoqBFhWLdG+lPt4Mc4sCy3pKE5hKd++AMyZ6AwW1b
lI+x6p7bcrqOuIpvGm0hOcj5YUTUZvXEKzc5ThMlqTkQGg/AGBA6emsi7IU1qRvBBIazobiKX8Vo
LwfQ1JEpbNbiI9Z0ursLEsM3dRKeElezPDiLOzXgHafQPDZay+VtBN0jbk2jN+pq503t/awBDtp4
h+5EJK9Jqu2nWDV3mgvs13aTcYx7+OEjOa6C/3IeU/4vnrykJs2PYlJ9NUKjPc4IpAIBO3PozE3a
Kq9q6V7TrEj9fkztrTVUlifC4gsPfXPXIf+qI3dP40U6WZOEHvlYzGCmFE1LS+sUTSg6WufGzdtz
bA3ajhbjOIBxHszG2tVVMWGEhO2UcPVrlA6515aguxEY/WaEFooSZHhCVjdwqUK4Ih7bS3902o+y
2ZCHlu60YtxUhn2euz72a1jkXuhAX1QNjXMEphERfD/AEfawF1+X4yW46tGUuJhak5Lb5UxbTAqz
bW5SJEnmGAc74FdRw5CoibGLII8tM6enyRbV1i2bRxaeT0JZIl/vFr7550I5N2YSdAIWCpSRBbLZ
5hhp8Q+nse6kNIgPLfiq87OpK3hepwow/Tx8MDZDNoBoQWLRuJtMvAayCTdOaYbVMZ7sC9OAz6Et
XsvYvkDMmwlAD086RucIORo4SWAYcD7ExW2UI0N95bbqp0PIkITiWRUbcupeUXFBq57to6jyX2bF
pT7ocJUs42dXVI9xVJg+7OFdPgdPypxXvuEsb0q3dlFgal44FlgxZPFjAcsK8OZFWZIy4a7XHOja
h55xSUycHOtbWbOWJTO0ijGB00ahWYwkENrBRFR4kKkeU+tgozgNStoRxwduaTKmb2obLBwcp/E6
JYAHEN8GcqIb0gNgUeO56Bt94zTIA/H7SLHrwkjCprvwjDJ6NxXDOMMO1HAd88REUhPCEq5dNf7E
v2vfpPl4Cqo432YqyZORfHQ0GZPSlhuocOrXZpjf83wgmaNhPhCQC2TEKeh6KRvP4W/6seh+6Jm7
CSNGBH1shnu96e9Vk0KgbeMHLKyKW0cmbwGqEIFB4MaKa/wL6kW0+Bn0KHzmeOJzNPFNMqtvY2yc
UeT/opLpb0itvxoWiciGzewLqdOnrOrM6xxd8YIyn/2hwuyiLcyTcKZqazctQcIMH7V+AcayaJvZ
irvRrHM7UFSNk/JLredqQw10Mds+uIut7g6X9cKLzPJaCxs+V58Q5DzMX20rvlqchTjscIIdOR/C
WvtQAA3DcWgvk6XEfh5EYld2eGGJ9IUb8706ddPGjhl1oBgjg4AKpgx+uLkE6sxgbWVhQ1QY+Yp+
mxbtdhDoMScLcwVKLdEmrwnTCz9sicGNzBvs8+9tO7sqqvauWHNAOxi/kDFr+yXsds/MWgRYOVnq
/YSdQZklpzRObqzOoeSSChpW4i0IQXsm/zjd46FVlprrOTAcbuameikqehOUnxv42195NCQ0srsV
gcwNZkfGbdcQChtoxRusBbj8CiFZXBu93shtlHYkZAFAo98nG1emZz18awN7Oyu4oOCFhH8FUXa5
y6DJ7uiuZisjDtpgMRwVxMAx78Memy2B8ffIjN4ytZZ+o6RYSXH2p0+Doc7PjpN4Uf1L7+b+Ro2h
+KeRxLK0HH85EGR9pMRRZH5wZJu0Kl/mxYDftDY2/ImtIDx3Y7WPQZs+8l2SFBDhm9aEUMStPv9o
iWm/sVB+tczWs+g68A+6Ub2Woategzg7CD2YtrKN3otKDN4o9HfDnJyNGwRvbWhXN1VEYhvchtGX
aebrqKNv68b1LUNw7wGo88awI1e1gtoJ96CEUssUQYEq4CuxPmwm4Ri4i5v7Ge10WiKQUGfixmB3
eYE1owLoQhDj4TE1bpshQWgaqC96pXXQhIfJ12Fzb7pJ2QkrTnd11PVeEXbxfVpEJ/yyvAF41je0
GSSkvlSYHm2nEGuTTJFLHtnI6df8RqNzJSHy2vQ9LDSsLPqo9E3LurVkdy1TE0roxHy0tN4C0ybo
PflQlaLYVkNX+sDyIDVG5BeD8oTv05uoosyTc0InDPztNnC5ksDG/6/GqR7tDwXBcCT0cZdOIMh9
PfVnm+Pm6d3wju3fdjIFiQBIGjZAK/GxDKrHAHqeM6FwYnaIowk5e64Bh3PIfo1a+IBEc9iCSKC4
Ez0UPalji2/N4IV6/ZAOPUIb6+LQr3AD4ttK5VVpVeE7bZndSugN9K9wTWSl+YSdIJJMlE/LnB/y
WbsMAm4fGNlLB43yeMdI9bMs9Etgg2ih1vJzV34Uusq5Y1RbOB0RXgAvMX5x0IgQAWBjsrVmR4Hl
Plrk8byHmCA1dZdtLZNeedQwpOvrM5xC0BF7Q3wcfnamYBEkRlS0xZ1Q6x36wWnPseT+ykXkyuTs
lFzvFbkgnlmHZD+bzntB+rCfp3K5KzpPVhpcbTyF71Ri4HqdRhBDjJxwgEvagYOlMP/ThgFZ4GTB
tqdZ85ZSk/VkT/mEviDG1E2tVTgpY4A0KP1ty/ixQzW9kUUhsTlSiCmMkUJGJcYV9XtdDKhn41Q9
WqMgz7cxT3YWzRsjxCqxCSuuU8yKsJ3N/CwmLL3OXDL4jB6Vhzbf5lX+nnekBJtMmXLpXM323Kjv
YZA3/qBRJNawc+N2wLDjlsRkKh6HTj5JFiu9pt8nyHi8UKTUH8ObPhDwYqaxfZuO8lKPneO7Grmf
Yur9GWtgrytCZz8tcUlofoj17kPHmxoixZm5Y5nYk/s3hzFxl4O7ZRyYblolznbaMm4aILs7eOpB
I1I5sas82zgzgGVdlLshaCMforThIX1nJVCzny0jOVAO4lctlM4hB1hVqicjxh5AtGZHuiUlTkAi
sjAQWk16pG9TcrOD2XW2stffYml/Gjmnvj7X4gkrGTlZWxt1CXcuImg1qPKy0n9jCYFEoSFGOWIi
OYIo+ANGGRmTSmpx5vImyl1ZcghrHXODQQ+uIulOJWswp48cDhAysIq8GEUsDz166apBnmc5REyM
Btyk5YBXhvkW4dnk28D2nlbEQFPTtBmC+WWs5Tm0caQeJq52QoR/9E54VJi6n2Hz/KKtCc/RXFWe
4XLk3M54LDPzyY2I9jZ+jihNNmhaEp+Y7QuOxy6E+RJJuzDxcilYmdvMjx1rwEOJNBXZa6XXhAoC
Ddm99lTj5DJm5O0ucmvnV8F6mBVxApPRLPzRqOlN2pzyiKDOUUERPaRjCUB5gCJ6a1jgTSmtF2R9
ok+DEV98lKkbFX05t92iJtuTkjiznxoDhryTz2S0Qj/nwpSJHm8S7Lp9nFUvcVbnrwhdoGqhBAT1
J7fM3Jf97XK19Hy8tscmE+1spYTPYV6+JVO6K/laE63l7wXqjR05OyTR1cZVRjSzLdHdDqgH+oJN
PhvzRvQmtC849LQPCFpOCoRy+qXJ8cgBOqVV/uUkIFRaJr8YYDinTv8ylbL0SBRVfSZrJwqqYTMY
xV2Y+Jil6TklDdykXWWkd0OhIiQdCm8QUr0ZgLwG3YJP3qXzxgX4ga/CLT70psE+ScOS7HSVu3CM
viwMWqDNgsrF4oqfl9c2SnWr5MS/i2nw5oEvAQT+Z2eLeJNPnKXB9IUPzEFyKWQuXBKz5BK2tFtw
vccie2ApAAygLHT1uDz2gOkixsWxzLNHfTGW61GKNzYOhZM7vGTMLspy11n7rlJ/rmZCCkP1nRMb
9u3sPmly1vxa42IFd2OeIS6dpfqjpHBot2ZsP6ORDzadRe9iz+6NpuJDqSHt5P7F2bhcyMIZvibi
RVHPu/uhRUFhxdrZ7kAtqxCAKJ+LTXadoD7j5PND6tHRTmYb41in38LqabwhvKvLWlz6BpzcLA4a
UqdtYxErgrDLOqR06A9WGW6nvvPSmcZqLlhtcIdQPW2yqWGL9rMNdL+SQXKCx7eb0FliQM7/noEz
0rp4rUPl0a2xizIUYMNpIGTdwt+JM72faUraUxcp0IKk6aU6Yz9dYFNr4HDg5XmpL8Mk+4hTWI5e
KXq3BkZQlqtd3BB5WECtu23VI3YRpYehJnToMHh2DeddFi1eVUu+A/knuRk/Q/1SNr3O5yrM8IdV
OQ8QCdDhVRgB4wJX7frSOLeCeVmhzLcVfjcUJRS+UWEnuMaAfLYB9/8hcHZoN09RKu/yKuQcFft0
wnaz1ZG2iUjHYdfRWxCLyN02hYywCqcNzwtcCbMAezvSn7cuJRe0VoAdoRfYmZndRg1wQEtHnbaU
m5drGhSrbf0mI/jvMfZMPu7Y7b4vRnwW4ZfhXDq+2fUXN1IW2ZwblqQzs50RvT2x2+fBihDU9DVj
qwgst0+zwzA23M6d4ant2gvGPsaeE+FdBezOemfbZuKSRkpOPfTVzD24uotMS0Gy7YmciyLJx8ek
7R6mIiHu3WL57GK/VO16E6vxeCuiF2csc2/WK4Bhp/ONvEVAHAe2F/Rpy3xsPrXpJF/aCq8QQX+Y
5hjv1mJrGNq2c2hrWanoLW33scbq4hA6eIXgaPY5pgMOz2PUXp0xge+svI8hVAbDWGx52/CQV2Kr
Yt0+9Rvm5qM3I0cC5SleM3oNL8VNoVvW8XwK3hFbcNIKsgFF3GFDheEZg3HP5X4xswz6RKsnhE/z
7roWdwZy6yhA06tbstKaKZLsWt3AwA/4G1QWltJ7OlJtpNfIFvuwcw/MYNqjaai/1dw8Vl33MXYh
sClt76bIIN4p+FeIpkBTink7JXoRHRZjNM+JEhi/LOiN2/wupuATUxdKVdW4iCbJjsAGeEPi85n2
tb118Y/egEkbS9g3blXzdKxCGyjblb9xwKbBdA5R0L6ikHlolEhuE6O6hLxP8rK0S1zXmqcSNLWJ
c4wNidrejGTzeopl7vS6TXYstj8lYFrflBhCJtG2YOLDuPh3geuOTxlPEvJcf7qaurUj6xp2rERL
G4xTRLi1OvU1j5nHmag6/S4zz/ikPC/RVonuXK3QJtdOBpTAuQJjrnse49LeCG1602rSAeGX3dlK
mZ3cvLaY087XYopPvUlZV5np74oh68myIdP+H2Hntdw2tm3RL0IVsBH3K0kwiEnZkl5Qsmwj54yv
vwPgucft7qo+LyyScqBAYGPtteYcU5optaBa35HYgNYn8AdXjrJimU5yJAzKRWhwqB1r/BhFn+JS
71e20E8Z8p4t8eAr4C+qq5T+uPMETpOheEiUwEAjoT53wEqJdCYh2VSGhPEr40I/LtZAQH4qfXaX
tK+hjOTGGWJv3YR8dwoU1tK3MnSCbKHRrXA8evWpq0t9axdgpNAWN2p/N//rkCBKXKd3LPfk3cfI
iuMO3WUruQMrjO1rbrZms/WHTnfLsvkgChvNJN2gHmxuO5LrApt5WsdBBRebyrpsh595B6NcyX1A
gkHr0wm1q4M140HmbvemJgxzhd7I2Ix1QoWSwwKZ8HwyrMNCQHT1tp46YzVFBl3DdnhRRPwV0jSN
uwj4cVPoe+4WdcEUO6UDCZ7qjm2Q7RJmB9578D/h9om1aCtO527albMCV/ZXrhSAeEiQ16GpPTdI
iPpM2Vla/SIIBF8roLdWhmK8BCNYgzRSH7No+h50U7220nCXRQ1LtSBuCsoyDUMT0GWn8P0DHVMw
7qzGQAncUaENJtl12qr1aTRwsAubCPteMqhuIu480upXYGqee9q4bEO+kDObq0HW3casHECYtNKl
/CpQjLMBf6C/wxTb13Zaag37yoJX4+kaH9wqccAEnJD8CbpXIoTi0XylPT0BphPYLLgzI6I8sX33
YRpqzKe1/Mgoe6Ic4cLwev2kwl46plrpJqZfnmBUEQTi2fmKWJOnUTU2RYQ9V2QTEeTwNAysxWlj
vsl0uo9iaC2F1K+lSWtsqPC8ohSl9yZRVw/BIxoA2P/OVU97i86h/LTs9qm2y/tEehvFY0gHwFxd
Gz0IeuTou0Bjvexy9asVCDRp1ha43TjKShZ8DIrt0gmgKzzlKN9mBBsmt02ptPspr7JVYgeKq3Xd
k81MDwJzq28SammUTxYQoTraOU301ltjynbEHGds8WdUt9C12p1RdTXucX+d0aijayJwnjvMBKwU
fUICjErl52sU5/FKoUrsy+Kqz3ZHh6buif771sPvuE5n8rQSy4dJn3CG9mQHy5h9fCx/BPDVh4Fb
qw59lb7KV+cUHb5PzIKTq4DqQhsVoL/Kwpd0LIK99MxVWVF0mVmZuZ4cpo299mI/WlcW3w64r2dN
aw8MpWllqMMDc3QqDIeqPsjal67QGVT4PmElpWmjjolVdwC2EBW0FAG4b2Z50sS9UxLKuGMf3JM6
/jLZ+k4ryvLkd8KmBVlf86H6biphsRogva7k4BVrm1u4ZgeGm0fJR1crn+ogwbcX4Ur0JdarsPCQ
QFUev0H0Y1TM8Oik+r4cojczTkbQo8k7rr2dOVnBxdfY12kFIu3OWQ1B0K5kV9HmIowmb5NtHkXZ
WhfsWTvm9GuNynTlZNFGlE2G55kcb6kZD42dcMcwwTykffiRVN47WaVgqNk4hLlwbWDvsdbjoqFY
GqdgS4wpIGaAFwNHROHCdempZGtJtSNwppcqCGHkrmu1Dl9kxUntmOwl05rcE9opu9AwtpXflhvN
UX6mU3ofFL04hDprH0mJB8cDOtRKP+Cyr41tkQ6gxkGrr2Vu/cSNWuyrsH8DpoeMzFdnTW22D8hK
YfZb/0odGycifXWp4jtplLvIgy80VhB6WrafXnX1IHwetTiK173ixDTCdkqUNFtUgBD3HHs8cger
TZm4fVyTRh+AO/VGagni8qoEQlEYWRuGe+skyIq9XqJ5rXxXjBbVQ8uv2qj8YuDVq0R/rWV2MGPn
NTTZydRakK7tjBl/bCIlkt5bNunvJQdr1bXO3Kd+iRM87mpgROvC08x91Wj3xANessHihtaZ2i4p
f6pheCA8bW+2jfLoDdqww3VMdp9Huw1Nfuinrp40wx1VwLs/DuY69ZFfOA3xHxXfYYbFflUohBCY
vKitTz7u0cqHPZSBeBNI5chtAs0Dwbf8qodG+B/N1LL7ks4vtbD2FZrOrBU/msHZi9iHgqKvIXj2
d9hXruR7AbyNjGgrtFMAP5VzTa85SGgq+uSrEpKTv+UyqFLWeSw0GztmXhWHoFYaMecGtz/bTWEm
3a6zTW+HJH4umKxTDvuvdfpPFUnXRo7Jsc28d8TsULd7P95MmXFvaEhDAyOfVp49uEXNQIrGxvfA
EsUaZSM7vcIgf3EAfBx3rIgGfuVSCZno3nsN1IWp8D13gmoPgYrWdYCsY1K9s+n437gdB0P5q8sS
e5OFtBCKbFonuaFR8uR0ObzpsYzpYrR1a2G1okoXJpopS8ZQIbiXVVVn3FeW9wXYQkES0tE+YSeL
s6VY1VZQkksS26gHmY70ulquDeomCs3gy+nTbuNHvsIqVyPTMsbPOCiaXcOv1RerUkfAYcfFCx15
QQ9tF2J/2CH0NFF6IjgemGKvQjRr1OKnMJIvdpcKtC9MzSoFm6+wmMT2VH69l22LY5bQ0W4RJUIS
955ThlFEB3DOsvfdBdyv2pqzuG29HL1q8111fPYC0nnHltFQbvp7qLP+Oq9ZLCcvvrfRa51oLbA7
6qi+bVe3iopLztZdr9RAUYTZNopa9pITdB89eGksihSo0DtO2vmalNINw+4BHWq37kcc+tYYvRVU
liF6iLtO03ZTnjcHkcXHmEDtEUGMuqtytuV6ix1LzeMnK9qm8OgqQ7XWCrdBa9KZjvnNySoH4zD1
/T4DgrGj3U9zFXoLiJFyK23xahb+C6kOEU6pnREBQUy54xXjvmuAA1p9wATAE+iiNLExkKQZQpQu
ovvHrEB4ABH2OtoMlHB+7Qu65+vCFt7Gh/xi1lnCyUEAhGdaNoxijbaCXh71VEQrdD5rS+Pb0Rv2
HR192KHu673ndAxVBkSOou/KO0BDq3BkVRe5szec8nXUxp/FtzLovH2nR2yyYgFnpZQZUvUsO/t2
dTdVuKOauSRUs5NW08Gd/AQGHQFfq4k4w1VRokJl21uMnttKE1VCMrTbxr7TiuEtpQs/8za4+pwv
4qTNCkNb5JSfxiC+kIVscxwJq6Eods6Qgi8XOLecwXQtO003aCp3wvKetXrce41qbP2SSV9cnkGL
pVucWcZKw+tWqeJDkWz9HedEDsBEowpWllqaLzH2Wah0zdeAQrMIE8AdY98caiPdRDEfnX0jRyYx
RheTjAjlV9SywhmC8j5OlYte0lLNYLuVjc+2Au3xNizaw9ReQNZ5MdJg1d/OqODGvw6tKvC2DM5K
4qZV/PFXWzK0imSjbkarOxmScsYsem1VRkgw0+IFI1iwobXyUeYMStFD0yQlXgELxadiCmz1BONG
6mxVrZG1yJrUn9GichBUSnoC9LL9aTrbZHKCF7wp6yaPfVgn4zejRGXZdJyR+kC7QqP/2QVSYsBF
XdZFxkuMICWoxBszhs+8KiEthoqL0MGws91EsHhbzBuWc5VkL1aNLlv2houGGnlq+JFn4VdcVjtK
mmaNmHVCzEL/fxjycSMs0D7gI4L0oQdiQX9ED7bamB71fDIQ4xkTWgvrCNCKHUvEkKZydkjaU4IA
1B2YHdA/FUNzWlXM7lmGDAZ2DREKZUbzUUoy4Sk3V2HARWEQC0GgEr+eTBGk6+LYNTSPRcJi3DC3
Dmnh09isilnhv1WUcLpKfVqxaQmOYa+4aS+mLYm4P2qmxFjh5iU+5CBPtFLnAApXRZyjh1oAZEs9
+oLJDqjus5YU7ZpsCcJmu97NGNUpsfWZ9gV7iskAu8bphOWWgI6isrmbU/DEGXZs8QW9x5lv1S/5
PMNAWwf0R5TRnu3uYah1f5ch1zCoGzdDL9+1kQZiCqb43hmafJPP95ywwM+uK5/Czj9JA/uVGZ96
TH9T9LBP2Vw8WchklIwvr/BahuJqdawY5Kwaxj+71qqePKmWh1JRIR6m3b7yj22RxAc0QrQ5lcqk
g+/k/DXvx5y9ofS1f67UCwFd7Y4Azlk62/H9cCBMq623mGafG5WErVBpubQ82KHWp8cV6Y6x8ThF
RbmioDk4guiloHae7el7XjrfmVZb0P0+vcbwsWa0j5Bn8KGhyofiwYA+XZWqBdKuuyYeSRbw6zk/
V1HqCLaLOu5TLhN6mmLcgTjb2UL1Lk5Rgy+lGIynBow2Ecw0nh9KAqJQVKivwN1+FvOktIwJRGAr
As0pZXqDkgAnvaKcKpTu1dgQbkSb+iCG6gPfanfKbQMM+yXADHLE7ZiuTK22XKuhr2I2vnmPa1df
45vM3h0vfMgQHf7KIzAQgWVebpb4mgVpO2/luNn138l43hhBrh2CQT8shskeh+qN6CEdLia9jBiK
LL5KDUUhBUYeb+LReRP+UKK1ZKc2g2DbCGV2tSj8q3jYZiU8F8TOyaNWQxabibLIRps1gcWlm/4/
ea6tk3ZvW2b92Pro8aRCyXh7OZPEihRNdJ/FLSuAou7zwgNKVaji9PuZ4yXvlooZvpvxRVk3+Rd6
RxeVjvIsPUUx4cuswm8rxnPis/kIvJlyasN1h/zrds18uczZSOOQRYgJSv8WleSIeG2ZToj8eLai
FExpSxwrVENCnBUFJWMIF4/IF6HvjTFSzymqw5Z3zpkThkQwxQajQXKvstwyn2LrSlNMR19kz8bF
psl2WHXJgZED+060kQBYs22nG0CXWOU2tsDNqKrkFrFvz6+jgRBsAUssPxAW3r8Yz8D9kI7o4L3q
2Y7N6RKbyBOQJavu7f/BVmydFbZibq9V+nWckPfe0ARM3gTEOhTunLJ4xsLwuZxZZPMr2lz8gvPf
jBjYKJET7luPXBzPUZItEJhivdiKk/rlP8c3VLpD1mhcPnn4c5aPvmBiu71aROiLJt3rktewBNkf
zIzMLMKbW6fmRxEor7d/pm9S8Znqkys0bfoOuJQMDW5RTy1SC9wuTn0a2jo7IiR0x8Q+QucEVtOC
1BAFpZaFw26nt/U5McgT0dGNxHWFD8bW8KQFvX2qRKpfUUWz51Uczy0jH2G25v+At2I/EHUasaDX
HVanYvyY34ceeV8T64FRU7r1TNcyO+JoFSw9LlNt8aJX1MC9Hr9nraZdcc7Pt2Bf4OWmv6LS3Nyb
cRfP2vf4NBXdwDR5fp16BTvNha7fmd2poW136eqxure9mTIuwzsiIwI3dIrcvSHSmEDtQqV/KCOi
7gbxoWL1+ZiMQVt7QW+u2zIirGzAAOLLNHWLrgIHO1OTJkNN2a+Kb4XVv9cLoVodSHmLZTARnKTM
Ulr04rrgX7Jr4y5TteikdMjFs9hU3JvCv8J8fT9RSYRTxLxGZ6ondDt5qRDoIscO1bMepeD6kzjc
xJ5zNyKrZbzg4cHGT8ehL7eNM4xvE+hplzGqtWeuiMMuinYBlttaCTBRygo+g8/oexNZs1ZkorRQ
ctPbEjKl39E8VQlzhKUxjYX56ghqqnQcT3poSAbTyMgdN+q86J7IQcdBc6XMvX5uhZ5JFlDkG5uF
j06z5qiqsjmKuJe7OMvnK3hQ7nOTK12pUX8ylPM3YDmpgpuMUbeq7qsRedjgz5WOD9mrK9FiUQQX
bmRDF9A7O9v0coB9mDn+xQyK4Izipd6Y5eSsmLxA/yyKfh/nwSeLRU7SkDXs2HCgTUiU9N6E2N7b
QXqZ5lfLW+mo/wRynq5G+k0bJ8Qc1DbhqyJ0nFd4me6KKrG2mpy651wl68r0rPZZ/ifKJajA0RCe
tZjX8XwF2ybwql2I8PgbavpopQ12vIv7ad6og5by9egqQjW6x6UNbLFEThdYMGe0Mem2hA7K9W2N
0//7GtUMv7GqtlgTYndZvjRL5AcLghuDtKo83Q59X8nhKHLGbbPzPFIKdimM8M9tnHAnTysQyrPv
IoZktvf7+teyotgxImdbcpXhgSbqBKTY1gDrRVsbYcu56bv2rq+7bUDYBmrB1tjDMOCIT23z7HWv
Hc6M6+1QkADyi3km8x6ftRibAM8iMqkqx2/2DevItZofCoNOkd6j2bm9B0R2w6eUO7gC0yqtZXVF
s6W7dl7SRx8oYJo5exD9w5o1fvzQ1TebHX8T9eoqNxtCD40fi3nICqavXhflayzHzO2hSzFsYiiz
CLf1wXzHgd5dlssbDtq7KQCBNdJiJzXmHBbLC6ODYrKOLFeo4mQPQ10kjylF9L1d5p+NfK19Xbun
a6O/oMbeIE1UDrdFv+/D8YG+eg+HdwUhMRcW/sUGlUGlQX8IAmtNyzH9GpO7MSTAx/Cb8bDYmprM
se4Ka7pnLefOFiiOcmgsdoU4bSYYeaQuNUBnnzjv9ssp5hTYAEHnGvRdOcUSFS3WLcdHcaDFJtr0
qVfFE1j5+hl9g4lN1DTd5f3wEhVF8xlhTHCVRIyHfGRYA4ugOpjz1l4apNE7/VgzA9TUhD5RT3jJ
mN0vNNLlAUkczBcdoF2caND7DLQ2WgRUel4L2d21j6rzrpu6+URyUHHo/DGhhH3OukH/dOhIbLLG
G06979ARphDaL37XxcxUIdpF/wZbIdCCbQTb8ENBJGEjXXRv9gqn0XTk7VF1UegsB4APaEB0X4R5
yUM5FuoOQZf1kFXljC4zk+95IBmEd+1DH7b6KgKcui64i5waz7NeMf6toq4dvt1uC2bIbWymgdBr
KepdlWK2GAKT4BWAFbRvs/u6676AJ+BIW94a2XGgqGrFVSJ1cWsDFn6HTV2bo7CWPCyv1tEPlJl9
V3fMngf6/aR+No8LiBxQyKkBSnheXg3sAU8RvaKsfJ4MyAhxGX4f4WeuW0TeFz3ptHPrdTTy5x/E
U7QrdKIqCO4roaIa6T4kKPN1/pvLH1j+ZiaRggVNv+qHIXzsbOW8GE8VKFmHKGWYqZRS/1ah0dl0
+C4UXHebhj0t4OgZ5CpapJdhSC4c2R4G2XbwZGxqtv0UiHM7e6p0OM3UbrO+cay6M353c12N0nrN
gE5WWnLKWTse8VxWj0UynZYF0a4S+0CIYLpxaAcAROazBxXyQWZo3oX1XXmC0LA3i2JkPwqi1FJL
cPuzdUQqrGJmVflnsDKrvgyy57JhPp+0aXWq9CZ7Tsa6dTNO3K0u1fQ54wgcQ0YAkeF8LNhYOpzm
U0EAZT7Fw0M3vyJMFSENPVFjkjVK6zZ/G8kXHUJQ63Ed81n70g36vnzXVPU9K5Nk09PsuSiZvFuc
RaXhvYiuUl+H1tQBdLdbz/Q+g7JA/Df7Det5zctBD5CcCDyprIurmSftRmR58U0a9mdK9+9XCe/R
7H6ZevYsmHV/S9nXb1Rd9mfih62jqaa6qyEk/k/oxa14GwPr3lfU8FLRK53l6BMoH2dctbbXfU/N
ajfVAZ6zMSncUATVl+2ILbk1zNlj4xtWN2M7gSQiBpBlpBssEuYsRT0zY8mZ70M+0EXQujoige3i
GTbnl3CMFPrb9L5QOvh3kg4GPhGomBK83FuamGIdGyYDdBnZxt4qtNNyGyGsJq3j6vZieQfut7a6
/R7CZnOw5HoYfhe5PoTUze+sD9UEY45XsN9HuT8c8comeO9Oud9T4jnRiA6wleH2BujS1Z6KNOK+
xazzTYywBaegSM4VVLETjb93L7I+hv/avm2A/ns9C2DZzO/9/gGuxLhmzl20w1eJkRjVyLw694MB
z6/xA3eonett1dWTEqV5PkUXv7aMjcW26lvZBN/iOaa6wjtlDmjuoSGY9JZLsP9eLg9GlSavrdR2
CwhmeR8A1yEh0cdlymM+ER7KVM+n/basrEttaRkEOTDTncL8c2S1XBvCC+/jDOOkRlLOLvcSB2jt
rMCbzNbf6cV4tGBEPkubSXav5upBJkb3IBvrV6tbVPEWtgIUTFl/XDidVaeYd87kMbubsZ1OYeBV
GJdkH3padA67OSJpSQmTqZHdIuf/SJz/a3CAnCErv7E1DhAW29Qt1bZUHas4NnB+/hdsTaUVudIW
ZXq45WD1plHTHg/Dq49bf5v995lD6/X2XsOFBAe+egmoCKQfeS9qEGRXBjhoGQMzfRj91Kq3eYou
qwd1OLGTco1pAGdqxXZ1exO1pEaOtk/L2xnula68V5lKHm8+xxYxrqsSQbmh/9Su1MLPpletvx/y
QV675SGJJwpe9FplKq/L+/E46mcrkB8O//OTnWvx1uhUHNiAvo+VpTvbSMvSR0zej3kcvhqm9F6c
0U6BAfGMKUS27sm4ODdILjcxOcelnj4vD2GNStOvbBhR83tg9qyNaaQumRQNRhLdJwaXh+WZCLTX
EtvnuVOhGqm9eemMTrwwVPrWo8hGtwxYI2WfXGiTXa8dFQulYTYPVS/T56ZnCGbV33JMJVtNqzEJ
zw9eEhoXy1H5je34uW3FW7YwLm08yWhVcGCHaszoqJoSb//v3Kp/Uo0s5oeOI1QLuhFc0r8xmxq7
qEn30c0dqE2xQq3Vnv2a8kIfpvDLZwKJ5a/IGEgaA9EKCFFbkC91CfVgSeZdwnMXMlrQ5D+MMRhZ
nmaX462CA3FwIr5KhX2iF4/LM/iw5SMqDoqW+VmmNp+3Vo5dtSaMnIyB2NQRzq5HPwORDkwW9fxB
T8a7RiMiLDH7lLzOOHpLreKoZ533mNBRuc+F/sKiFL7Voy93IWgil2Zx+Bb2RJ0kCDfdfz9wznzd
/L6ugF3ZKkANDdWhkJYF3OfP66pRxjDSNLInGIal1BgB7nYQUO0Lw/0jEV3jfWGa7YvMiycWm/RK
01zOuEWIZyna60TltmP2/Rli/XBenlXsF1YVYJe7oX1DkVA9LyAVx38jdKLcpSAr1j4w0LWNww/R
d/KmTlN+SJnYXpQ6TSD19ufO8zYLDCa2Rt09BPYgbg4/injGol39tCB5SYc+tkYdXOEfW4e5ZNsZ
dU6InQIDvi6N6avG357N5b5VZN2GPXxz+3e7yZp3G7PXopkQInriiKBXPuQiWDfIhJCUm3MLpvxq
6X+vtWaC8stARd/ST2l3KCLpg8/4NzSlmNyiXpzwO6FQjePyMNel24hcro01w0LDRBOUjrMKCo/m
nV2G+mpBPSqDUz1Gs1cnttPnwNfq/0GvWthUf369wrQcyzB1W2Mfrv1t2cTUqKI78rGja3V5SrNx
ONmWPdyeZSkCvNE0Nr/fQrdGFEjkp+vY96tzHhT1DcozGf6vxNGtq+X9WOziJh7hfS/CEXscO34Z
td2hMrpPa04T9DKGAuiH53hB5DT2eXl3crJqJwACrfrGhrbww5NWfF0CtyN8IlfTekDAYB5qv2ju
Rgj9Kgp+nuIf0xjjehp6TnFKJrYLuYchM5nkDy9mCjMmyfgc2KG+dbiU7phJKReJo3vdKor1EfqG
24hI/iDd5IctSnuVIQjbJI5mHQdOVPDb7ORItTwyyLGOlRFDZ7IK6pYiyGvXRguxd1RGWEvXYkna
dNhN395TG1QFKqYI3BH8ASd4CxEIIecq8ics/NzScZBfEVyisSvDinQ727gjWFb+D66b9Q9qnS1o
Sar2DP11jH+Q+6JU+qatIRLCo6vslp2s2WXOylCZI6UaN63FLc6ouwIsjXlieamQYbdRABC6eaMX
90X9vLiey7QdDoWYwHgbg2lvqxZsYTdM/A7c+z3FPrawALajr6ovQGpuqeFNrP+KKhSqRuGx78/1
fjOE6DTRmdAz9ofxByldENnnutPy/TtxWOgtC7d+eYh6C60CctU0avGKtna5IYhxvEi8FOBnPAAv
uaqiuM44bfMxPtOhX92QvRLpyTabGI5pC/gFW0eLkaPqyIn4CrNe/tLi/n4UevqZCx/5Am60V1Ix
Q/IQiv7B4D65JV2yO+uVL/d23IT/4w5l/1nAzAutzjdkSqkblrSNvy+0lNWK8Og37vKCaW45c3Ty
SMsPUWt/RnO69vKwvB/VrjK8Oo58xCuvf2sHetuD00EBmRecnMt8VSJRXNZHImfWYOOUb9IHKuqr
Q7zV5nbk/P5UOBdQBDERb5V2KSdfu9ixUC8pBjXyAfxqu/xgeW/5qZkN4pyMj1U3qQdbLZ5r5PWI
TDK+CDMp6JYNazFW+Z3ZQ83JS/Ej05zgu06g6CoZeu2hjTSyOemwpB7WmD+7A/2U7T0m1M8IjuUu
k5OzXQpcUzv2RKttyIxhRD6TTCkFlbWTKd52eUmGxnjAuIkRN0OvsCA7WkjOJeCGS1mL4kLaRgPY
GRHmv98d5Z/ov+VLc3S09rpNuMu8iv55d6RCZ/HPtWiH6JokhXmgIYmh3CYqotDb9UEE1we497nH
B+2U5vVXC7J6ToJc6P+oyvV1rHf6Vm/i93COuOB+1d95RphAf8N+UHsC95CWi1VEg/zBqYFNeGOB
P4E6YYmoi2Veb1QSdA4cgOJb0QwffVWoVxM5IoLzlskaPcNHWdIgiTO/OSwvl4exKfHhpt29nSZg
w0ypEaD1/3T4cZ4q7XKnPzoN8epJk9Cd0ErOTly9QLTa5LHnjryz7VLs/GFpMtevQHCylSLs9FqG
U7Gl2UfxMO8aRYKwrzXy+rL0bJbuTamr91XGKOt3LyfSUXZkVOe7rJbWveX48H3Y1SzbmD7PPkjC
S/d9PkptW2PwrmNteoxLFEQD3/fSJoWp/iknWJCBb76p3wHCG5+yAkciJgWGeGkPj7JQVv9+Mph/
kjMdCzAqal7B5kOFPIMv7M+TIU0Tz1LQ23PEsBLGVcoJOfft/LB9rA3kD1lnUEJNA/c8tcHi0kTE
FhJW/GhJjN0Wn0hmkXIgFIdGCgNpAvh6HzhP2CDv8NGTYY97xAIqnnJl39t1h5ecB8IxXuwijy7L
q9S/o2Jg+IDW4hrohJ8Flf2YjdZzZtXmXeZ3oDNmUQiQurvMATLxt2eMn9RDlso5uLCihJvHQ7MP
fKVZmY4QPL0sX4cZeSEO/Kx0l46dhRFnj4OEiSuQMiu7emZX3/37Edatfx7iGSVtoms3KExV8Tdo
fVWqRKjXkb0DlONfBlWiuQ9951XMw8ouKcxN2cUOhGhA86G+y5E8rFo1UBG7iFZj2jsUhwV83CRp
dPVrEQ4vca8q+9pWnOeJOJEl86wiZvGQ9cE2kLiQFgaagdBmN/Yor3KnRXGK235eomnGm3th+HDA
qNa3eqYiO7Rb0974RbkXatFCRqYj5tez9w2dPMSYQt8WmAU5bhxZolDEVviFRh1PsGo3Qr5O5tTv
aH5Ynv1+qB0GEZ2BrLa3eobaPqMDsbQxsrmj8ZenKTfICDAw6Txd8QAqJnZ9U3W9xgECZY8G8yM4
QGSxEBOW529DYfsuOEZ5kjJHJplTmrKVtB/qtksxFgFTNjLvJyREk3p0oNmFSMON8yJdgT4EijCS
grLvBo+k7hhj/BKbs7xUIl5GWk1+puOX+3LuhrbJaK3B5Up34dJ7ZhGfbqS0jE3rzkuS6epZyePS
OUpqa7wWMnv08SJCoEKPMKYSQYIlKj5BIt+9kNkhXSyM52zbtJIcXRvf2TlEhXMfZqDRmR+OH8Dq
2P5GDQEmf/wwndfl33+r52ZqoS15SIbqFXi3RzJvEB2R1FdI8iLiwgm1Ov71GbauaYImiM59xgcm
U6FxzYbaiY+jnpywQ/3MXYImnOKbBpEjCX826qwZj0XlLYBDHYym9p+mKnr9z2RILZ+i+XMVffTJ
iCF/DDtpnCYUJHBAZXm9fZEoa9HLBONwnrSkhnLoDOfcquudjw/19ixXk0OA14oeer0z/QjuofDq
nT4/G+b3ar0/jTT8t8vpyE5WsEKVAykM+FNNrbz4MRJWP2Bjm89bXB9wjT2UWbCpVV8eFcPGXtUS
100P2uz3IZWK4ZvPIyXCY+qp0RauXXb0YcsR5+BUGy8t7B1oNbk7BbHsCZYvhatXZJ7+N6E3sq2P
om2aeUbMJDcDFZpPrwtAjQE30nnHvKb4vR/oBe2XCXj+x6vIKtuHKrbhxg7QkHr/xbCd+hh6jrpu
Rnt4qzu1XysfSKyzfZp1NOeisQFgMr8eZ4pBn6ZPg+5tlZb+KmLJbdATQJk4UQ4Kgvwu7DQ6/fZ+
OsTYVNzbl4YrRV238xdfzw8VfeBtVs141PllzoozK3gptpvppTON6ClAFX0Kgl+tMPXLspygah23
N3ypGnQbWQ14auZphhcFuxIKwKsee8Zheb8R+OpaVem3y75DldAMKl9cllfEI6E/kLiXMi4NptFO
dCaodm0vUwcT+sA5B22w0MZHT24t8HUrQtEcUneAcN5F7bBuMd1CALHjJzFN7uQ7qOEWfQZn0HA3
NqjvRoXszSV5OsWfgny22986IiJF7YrB84mCE8Jj6kTb5cAB2nu+RWcwt4YR4BOLk9FoOStMrMnR
yK5EvBE7VNbqdpmVLA8D6ZcEUKXb2rLGU91BslnOhuVm3xghQgqnvf4OMytV33G7SpBQ6LUFpE0g
/783Z63SXgkBqU9dL30YWWW1lqNIAQeTTU+2mb9NZl7SMqhmRgNrZrYJs16+dLn5oQtikptE4WbQ
e++t9z4sCpGAA35Y7pUEW6OvgXRzcBxWHDXU4QosrR6EYi9+ieieEmc8pc7Tb2aUilR9Exqduamj
QrsyCVg+0vIZloeYHe6/303JTftnFqmjO7ajMvE1VcteKpq/NE1rpPndkIXe4RY2w3qO3RrdwEPT
pc1dHobB1qjtaDVkiU6kahrfc8v+seQrIKlPturki93yMk3US2808UXmvYpDisO5fOzejgrXn4Xb
hTp8T40CG8Nc+xaa3e9SLIc4BHJnIxhQbUCmByfr//g6jx3HgS3bfhEBmqCbyttUelMToiy99/z6
XhGqe6vReHgTgqSyMksSGYw4Z++1iSe5Tw+N+GmiN39NiTLGhQF4UfZcRO/nLyA2WnAqK8iUw1GF
F3ZD1Dw57T3J0LBMpChpbJ4Y3JggWlF3AioGpz8ozU1KS/OAfiTexKHZX/QuJ0dWbxy01oR23OPH
y2FwwCBV5QEtdYq5BX1D4TJOG1larhUnrtLz+mVMsaVk/4HWkaUcr61kyl9TqlDbxA/EtpUFUZOJ
7DnKECq7XgS3yMhpwKrkv7gV3z1dfBKraR5GKbQwSndfdeTwDuhpDGtBR2aMWA3w6ctWarKhcZd9
RuPyTqXbeQ606NOoveaiNoGbtfc9FpPtVoweGUKEbVHgmJJx7WnuuHVrAbOL1ROUJRrJuov+Y6E1
SA08lhENFRwLEfwJCgPafo3wva/y/DhLwYMTV83WMWIUsZ5VXgd3rI+tmV0XrSuvgTY3/QY0KS6E
Oq7Whbrmm7geLqb5eSebxp22KuueYIbVUKUGCmzK3iLqg1NfpU/q6N/GsQYwu4ZVlzdvKc9Jb/ir
zDIQnXRCvNraQgTB6F0Nmu/Pi71Yz6ahnRR8tDWp89rdbSRwG3d+nx5MW9JMJb+0oCVz8yzqR3Rp
70s0UNW4c2fr2U+DjBrsYrwI5gkmDY8PP7cl1RETDcMt03Kiq0hHRtC3aSvCC7SYZE6nKNAZ4Vsh
fMrABHFPJGFVo980ro5VDCPkBdcrD9uxWY649ih0Yj2xYvRvGsWxInA2RSEuSS2I6amo9dnTz97W
gtXf5jV64b3eVt2DWdTfkF2ROCuW+5GaaqnXMvFm4DzU/NdBC5xfTmKeTRQCnyElh03u0pFq3dx4
iI1gp3qkhd94BzdgYaE1/V3bMPu6vkukJVAViIKGDFF1OMXWJ1UX+xmJwRXZqPvG19IeslrP9gZc
VTRx9jquHqKUvxzY/W83G9K3ZIR55XoGOVyz8Nf+MFoPBbJonNiZ9c1zXO6RDs9Z1ob72UjaJ1IP
tQIxgTXP40GRlNWms5pmTwIVKCTVfpvwPt1TVJMIRKIvydlqo1IAci9vGUdWJR1m5DQf6C4s4HpQ
RCkUFFd0l1AVZU2yLk/ZRGyaGu5xJgcbqnggbdMMvWMlfbsYc2/EXr/NffIYFnPzw9DGTSHDR9ui
fa2NzPsISCGdS5n56Tb5qRuckh4qnAHW6RTN5FinO3P7eE9YaWAshRT9Dbv7KtvRqn9IElUWTnuq
lvW17IoJyBN7vjwHitzFhow0TgecIlfY9fXfD2tDku7pAv77+X8/YDvlD3IFte44wXPPXUl6ZtbY
5XJK73vvZdrUX00nU6GLyD0QaDUg+nb9kwX9iApO/lMkmrnyPU/Dz2sPJ+KUqGdHNXhwuueriUDQ
tS7E/BCMWYBMs5vXqvCSxcXBXDDqoYFrDiXsojC1g9+zG6/7pst+UpzxVnlAUxQw6LBXg088Vb/m
ss0PUL9cCMa/Tf1HHyzpryDCvp1ZILfmFJBLPQVPom6Tr7z9gAaPmgdjEgauMjtgUjnZQ4VVQLVa
dT3a5zp0VvX5w6/p4L1k06ES5k+3GazjvwdUnRibQKd5kkyafjPTMjk2ddseMM8bj37M++p6GgOj
BdBHSWKTJnui9IwCp8zRzNVkP11YUq6CvLavPI9WSqiEHGkb4tScpsZidEUQmUzCfiz1snowsYMo
nZitk09lu7V2TbsW4DF+ORfqlPoFeNXRGM95ax5z0/nIzHR7/0K9efTgBxEam2nD2e96OmamhuC5
wM8jpczVKSJPfKNmZTR1kc6OwrykhmG/Z0iDst5KXgqZcwTFaRMb5HSpvSJf9KcZ3oKW9eapSRdk
100Vzmd9oBV8P87zItm6dtXcf/ufqbTHz6Ap5/W9OxT5JH8HQA9ICwfUPwz+hU62cecU65iCT7Qh
foXZiMGE1tEL107z27cHBDZz1jzcH1djCJ67HGNaPp7rb8i2AJE71gTddOJvT3aR0OxiwYFvafpL
B4NlN3kINjRtjq4aS6EtqYjfvDqLn/A9XQe6C89AOabnbLHOMZ6lN8TtxMqMWIUYI7H6SjmLy3d5
QUPu0+CtETnM1qYhmpRMc2loK0zhH6ux+dHoIrqIsC0ugbBwEy7Cfw3JkQPWjyXQHGJccGSfb1wr
S0+TFGzWeO2WiraGJvLqdczyj9jMuh8gQD9ArrffhXWwDO1PytUKOaoxDk5ECwke5tvSUHer69mn
Zp7mR6LWqHDp8bAhdTv+7CqHyLRifA0Xbb75cfRHnQbwpu2oMk2UFPkpGrRHprwYrhZ6SALFlxL0
YiDYV3Y8fEa+0LZzafanqK2ip2hJ/th0qz03ZaASVXHrq7i5WRPE48T0+kcvbqZDXaXBwYuK8Hzv
kmcWtKXWE1s/ITfDchupATQKKqEV8pVchygw6Vj9O6erWNmS4Yc64sPRg1NnmjdTahubGqkrLaC/
iwyhuRQtfIfM8TEPN+7sGG9578I3zkDYVBFMK+EgWFelHzEX5qqyh4HcdIOliv8Hjqj7yPqxPCCM
JgJZ+P3NyyhrYNIlSNcd3FNoofnMDYTEzWyW7xOf8hTjfxhQEO+tqSE3s+2GR8+wWNaS6UAEau/e
nGnyccaJYI0lNWcOlFOXK/XP2mg6qTjqd01HeS40Irxcek8eQZUHG/UO1WHiEzGvckLxWDayQooh
08F7g5CmEXSWwlxo114sgFQrEPCl9VOfZ++pol94LZxwRLrH2Jen4tGpF/1cWVQawfL19el+/xBa
7ewDF4N9HMe7MPerL/LH571G3MfOCir90aV/d1FysllPoHh4sXFQlXR1rj0MWVDelWZlWjoHN8aJ
pC2Of9WAjGxUzYbxCBWvhtK66Dr86gVN7ZrlvtTHNaek86xVp7Lr0rqidqHfjzTilu//SQcrjZrP
O7oOSAYFIVoFyss4apMTRHPseKWAAt/1N5349BOoNX9ne6Z3mUvengfbj+aRk31nFF7FdJ6AJE7a
rWrmfAV5H9xNo3tbox6LS9FyaS8sXss8z/egL5yr2gOr8ncvMayBsgqalgoeZFZp8wP/GrVDln+F
g6Wdw8k6kE0frJM8DF6mdgnWgLj9F3UuBLSwRUhD2qc+QK8blDom7HGgUytpnthAIgfQ+ZnE5JHh
wKo2TkJsXGjuLIv+o4Y7areIil6Pq+dvrR/dEP0t3x17atfCx0UaDVPNo15OMOO80TdtH2MQCwPt
HRHCegJv9drw1HruCx3dD6cd8F6XoMVNPXRxuzNbg6crHds1o3/2ONdzevYKWGw0JMcvK0ruAoj/
8xPC4o3RIYz0If8WY3ir59j4gf3CxjtquFe16QIikNULjm1DMPDzb4Jo1i34a+PU9/TOCGntVnBL
LoPiXAugpts4WFrm7ClFOmc63yuy4LKuXdSgm9K49WI7cvbqKlPXG2+jxNnYHsbESQ4xNtfjqE/V
bY4RcQT03T+JyLmhrP8+TWJ6Affe83sq4xU0yrw1lqW4tgyCpz6j4DAG74A7VOFo6KrHqDa8GwE9
1zqP6G5p6auxKpWsZYx9lHgs+M8UgjFrWyAqaxrHV2Kx17CUEK+bPrLy+1zU0pZpp9tTBBmAaOG7
wlYb33O8K48DX/WKYEbwv33ebaFNWY9F23bbWO6F8pzaU+fCZhlvIYb6OZcYqcBvnlRbGRF5elTn
1MQmqke+OTOQtnOU2xrkwEefnEhiyFtrB9xcf+tJRCSTJvmFQesRURTOVrszz3d0NQGQScpqKEZw
uWktG0WG8J7pci3vzKuLHbUy/WQRPHazpw4RomjcnwVMHxyhOeb4o2rgdflCuqru4rZNC6omyUcE
D+LNNXhcyMpVqpfhjhZNcAgQSa+7SHd3aGfwMvnERl+MG1ZWtH1hOV4CuXETaI2rpEOgGyVYQd00
PiVFFTyz7vWemtx/uEtRk4URRyfUyq0pkjljb3z5qf4Ml8J5DsfcuYqRAb0aQuOLFIIE3E/fXDHp
wNpIyX7XGkt7v6ptYxjlo5XRmaTn+dGOvTjNeHrWVeY6+9FHZepl0T5h0fnHoBTYNqX9Z2Enk2fk
S6kXOqjBl/GSxDwzI4cJQh2MxmOtAfUqZQs0L+A6aC8W5oEnJ+i9596fz6kD9pW8ywzb6WJvkkKL
P5d+wenseuHFFyMp8RBrVg0yg9XSF+WrbxjFDhsGzDMJuDUNYWx17XGu4vjiAdV9asLxbZnCFxZd
xq5r6vIKNrq8qr1/m6b3CgJRaDXGOXknUthDcGH+bpvuzUWF87sVZDcBdvlOq6cF7QZnFaq/WeYx
dpi8vBLV5G50YSBoL6uTIVhD6NpEvqlyWFVBdKgmKgpAabVvaAnW9LSTX4NPN2ZIx+I5EREcZSZ6
+wX48INWsWgi7/JTA212qAtvvMLadM5mtLwiDsmwBf8nqARLskthsUn3AVfgg6ZHuwWo52V2MuO+
Ad3EqBnUIxSaXjIrA4IpHIPUuImiC4aBrwhlBxdrXTyMIzM2ZjYo2mfhPHWsjERs11+tXBlR43UP
iJjslxiPI7LBPbCa9t0IbHFMup4SlJzj1iPav/+eN5LsN8zvV93JCQK5B/uZuAyzpLoCE/5dTHa1
z/NA7HvTxUT+n06rF+vA3/z6g/IW3Doj/SjynFYVcw9yEChWY3MbdpoKvusy+gmdNfzu/BxcgWuc
Q0280x+wHrVi/ruZaDPnUX+j7yDup8PRrsnKM7u103dEH8jgPRj9ArdlUG6XCbTUugOHV07zMxWi
6CWxA+v+otYV/SYM/RFpvHQ7hPqAmnSCPufKELLKTYxr4By6xMsfeQSl1ykfd4M8gk9Bfmi0vKtk
CiXn0KY2uoL1UWeUrEOddvT8p0Hi114TJrJcfO7ppUjdgKr38jhFFohALQcZFrhi1dlJvVUtB0c1
V2QDAtfdGdN9cK7kRu2pjUUr5GwgQgpeQlmbmAsYD67I/GcmYtY+rbEz3dfmzJjMrU0hEpJIG3xr
HFQyYxT8jv36AcnjQF+KeVqgSptu1qxZvS27XFaKma7fnMzTDpNmlAebcNjjkPfjbXQaSOLlHDxF
OmI9LE43tUHyjk/Gtfr1kvZ/zzVO1Z3vc95l1n5FEYb6hAhLLlZS6jsWzOqwI+twbUbzrpgi7TJJ
i1LW9gvQ9D7ojqxS+auh8Zr6uf9jKqz7zvCfHfkSJOeVBovr2//75yKgL19GhwZITx4o/Ti/lsaW
ZpZemsEbOHNpe9Ey3b+0fRBuSycvPuloPYwRN5WY4vQ2dNq0sZOkJP1ODJ9ZdsjkXWf4qXfIc+g6
YJcj0ZdkLA3Vpmud7tj1VYWuNP+qNN+mZqY3265xq/0o3s08tT7iMbYvAngd9n8OE6Z1q7AnqKIi
52lIw+HsGC+5PGB9Izd+th/prU1PIRfnc9lvpmiM8cGaIEBlsqTa9GYVnoIOmEQtc3TmpffORcS1
0sUu0y0ESS8Dna6VkupXAh8czjfReo9K5ETbCEW8GT4y8SKpghXfOdBa0noX+iJtP4pnLR72jgNF
C9pK8F6HU3NWCRITWZknRCVch+lgffl03DyM6j+mgUBhry+Ki9/X5DsRqLRqddlMkAWZzjJ2IDto
1tWw6EUUvsbSl9m43h8LV9bOG7GHG3qQnZcZ7lQ30Cjt7ZKgizkCFpUuaIR0P3/Gf1QysyNNhMn7
/9mLYBPczyVqj5LnBoFve+BmO6vrT+BNxcQC7UsdGhiLurn45tR+9Z0/sY9ktQcp+y1GI82zzTkU
fWaBywN7nqQj33LTE3wxev516YzyA2rCCtlM+Fr0L6VTTVfbppS2TJl9CvRuR9MJiYkBtKIiHGVm
XQlCkL64EmSrxPkuEqfAIeY8kr2sVIR7vYskapUjq+zmTV74CViapjyWPiaZWdkC/x0n0PrX8MH6
vbG8dENcP6rvKDJwut+Xtu1kgjEZTqFjj7/lThvbMLbZGUMXqLYJHdaEE3du8oJnltxTm2XxKQdU
4UWdT+lU0Etor+pZloLdANBlefdIrnyOMwSghJ8OWDLAaLX976BNV4xI7c88icN1rGN6HeZQ2wub
B4NVQb4ci9Zaz6ke7kdknLvMIvxR161v7eT+Gav8705cWFyJzSOS2nwTlfR1VPHXKX6Pdhe8D2DA
LkR0JQAlKowyLfj8pnB/TR4QdiHdO3dfj9r1plvo67sqqJmGQnrDOqOnF1F3jNhEYwwbfIMhLAMy
mZnbBXfPYvbfwwBX4tPcB1tV9oMYvpyLRd+WMV7nTd5bcC/7pTnShb2rTuiXty/qKNLNt7TwGeEE
5GiA5GZBhiwUn6Uwpke9smDXUN0HvR+wUhXB2ZcbtdcR0Ibt35jHY6aqbJ4//OlcUiU9L76YSc79
ae5TK9wosU7s1PFapHH46BYT+GrXyM8xGq71OOBs61wL07eqB2kxPo/GDoxjNZPfNJu+d/XxEzzg
b6E2KiUTZt6dh7xiXhKWp1o+lwhCLjYlFd21iQ3t/h9UL/jlk10HTNTCCSGL3IwVCEgnxFkcOT5E
mcRyzi3Yjv53k+glBI7hwdVNdy9SYZz/bRZEJfUK7RCummHx1hDoibKUG7WnNgbZbIfAzx4aoF00
iIsBj8/I/RJk7S2Ue1BL3oqKlef9I3Ng36xisIFbavD6KkVQhW2bgBbfAicRm5AJjlljvRT4kOH1
tQ6Xetq8Flb/0nvd8p1FlyQoGBbkOb990ADCrOOBvO5uqMUD+U0/HK1PnhfQNJdyceb14NGKonc3
4u7lCSmq5OyJyjvP8iiSD9LOCt1THjlPRhzWG+KfivJWm2BouzJxzjYy2K2RgNenyO23u+rzfuEY
GcBIlZqWwH/boieKtpioW5m10Dy1CN232K141qpz1Bg6rRHHbkqHM/DJ4dzKjdpT5ybX5FzsUXvG
jli7HZmBgTipnoXyAy0+bFRNM9uDalzwCTJbFGa97hc+TGY1/Ub9ZcOruisPnL2ao5PdDh56ARj2
b8qu9tRc3nf99JxP7Rmx1dGijHm9P2RMO9nrGLgwsfzUq+DXknguI5rxcR/GOnQ6PyyYUOFi+T9l
Xhx8oth6pfowb7t0yQ5Ste8vASsYKMBbQy+2c4Q6P3Cc7IB/2d+HYAxe7cb6VHcKLd/voiWZwg0y
/dLXcjal6dY6nolmXjd6AhcEEkIU46pKDFFsiQd48en3vNGT7/cE6BgHWNHzi+FDaQjMPv0GjGE3
p6xwpGyuyyGRt+QePVY61ToYdNZWw7r4JX9Cn5dfBcrrZz4mHzgswXJmFLdv1jydrCi1thgxEc0x
fzN2hdFGqMTGl6oMjUMu9OLT4amqAihLHYoDN/+xRwa9m1llP1tunK3cxB5vf4vatKlXLEAO6n+F
vMmggNrN8AlqgKKyOI7pdauVfnWMSRZIkuZAGkn7VYeoZWq6Eye0ceMn+ijCLtfpVGs/lnr8PbRZ
9D7HfoPJXuCzXjyLKnoXH9XanPhlzPSzjuIpm3HLJzHjkEjRZgtdr/c1sSnrUDq/zb5tznVeVzsL
beQ6MwFj6BoYKJp1LFzR0n5AeJ4ot+EviV4ioePN4t5de6H9rmnBtJ2Y3L3yaP3ean73lPX6py1n
9S0mWC0a2oNhQfhABF2fq9z/XspEtCTu9v0cTh+jh4NOql7R+k7HpXItUFyZc7CY4t5n6K1UBtnD
vLPNIDhmOIMAWTXjfpiDDMJoZb3VdUeOmD0+qT9bYzB/QMzGjWHoKTECY/Ma9w72I/PWuz4EGC2z
mHOg4kH1v2e1mj2gF8Oda0MeaWXZDitnelWHc53H5x5Z/ZonRLi1A70+KQ3V4k/VV2SWyb4LLXMz
5jI4ThJOnIwgJVl4hlrRXG1UHLda+N6tiMt6bxWQHIUgSGtlIbxqdaDldzpJXYNIcVuKBrD0dlB/
MIdC7n+yyMFQfl4/ScLT/TdPArMUURrfktgzv8sdGMD3HXxWySdg2ZOTljtT5t0u5Lk+yyNlPkqa
FJ5YFD0GPLoRILbhoZUDl5rOqnNNP1S7hOgt9UWPXRk8Yt9ce7MW7O9rBEri7kM5vDqLjEOQ46la
hARG2xzSCQQ0uifjlo3Q9n4LJMN7Mcwe3CBtaLY5+taVQzhXuIQlKmL/r3Hjn4XDKDE5Jp5nrDsp
j2xCwzrcsx7tflfL7M3F0KBVW62xcZcsfVbniM5C7JX25jEUc/xI3eU5twZnXQc62iy3WkAnCmKg
Mnvapqnob6NPOhkMqeG+18g9hFE8MLtBvE/N9JDTsX5jaOsPczUn+6RIWYSqbxap6HdwtVIsXn04
doUbhQwjWppL+ZEDFdpTaam3pjBJ1ZiBRUMq9x7ob6zA2FmPmHbEo9pLFu05Khb6Q/K8tYjy4E65
Wf/QZ6wPDj0K1qTPqsmfiOrcQqbc6poGfl/2nlWaol122rUxULw4BqlNzDn9dcYEZO9Kvk5H0MSq
FLaO8I5ZA5kSP+8K4oYkroaZHrER/UTMSICxMuPhwb/vUdohNw3oJSGYIlMdOCSqhY/7dwCfVez/
VR0Yqd3NPHfl2tdfIXRjao8KSl6GNjDrqIBOEI4O3otiZJLC34yypIASy15J2tXj5HWHZCRCQgkS
aGvMuEYFGRBpYzn7oU+NqxpzMnoWnY8EDo3+URUJVG2gc2M0CrZxTAd/2bc94U6NvGaEEPbJIHPE
RXL1i6wQICTNL6b3GoFrkFMC8sG2YQUvxTJoDnnO4B6oWdovs03c0/2NUkqhuVIsexOiOIiUxfVg
CGrayq39mbUXceXWDL9QDiONqW/uV8bdjtgIC7wzzZL7YjPIrWrnQZSiGs3YWkR1sSoISbtb/0F3
2utAZlOG0uBmCW88/L3NDX6NzrBxhZbi4uyiCpg6JOF6MfIdB/w3S9JD0xKtjLsAwXBbaFA64/rD
R5EMfAPPjeoEtyLh9o8JivxXMmkJ3MBPBu+gY9bcZK23uxeb/Mh7mJvIPsZzVD4AImmOk1ZuYcN+
1hT7HsmQnZ/DNiBbsh2ujLwhaxepa+HWWhWsHq9K4OJ0VrDl+VrswoRYtSqDj6vsCqZNrwg1EzkK
FlCeMplg9Mi9Ucvmo6mD4Uee+keZRfU5Na+sjv7QLI0v98+rrV8pOpFRQs/lacYoJLt29q+t13Z/
7p+bXn4tRu/8EvnAckAfKWNQksGFTHKM8KEVyM4Tq5H8MLk449QhgMPdvYWu9wxg0nGkvlqbSe7a
6M32MpXwNIzeoxA8LjKqSIGIyDpbA/75k9Z6dSVSsbmMrP3vSCFGnQ9/cl2kxUm/SfM4XjFyuyc+
0w7nbU2CLBHdUd2ZD/eOoVMQxcqC6BKFkUG/vUbzOWjTOal+JIH9XATW8AEYi+pLWPZfFDlkzZNS
Xk9vkbq4XfunOzsliMfmhGZkX93jPLkv7+2lKTDXSVuXh8kq24vaC6u5vUTy3CLPheH8n1eJ5F7f
Oy4GfN77e/JTY1cOCa3SGTyaKEV16C3TfBhpWW6zqnZfaN+G66DVnK/Mml5FMel/TP+1qzLtJaOL
Dm2Z5mlvZh9WHjL+KCoSTPSLoS4izB0DfgyHdUPgWQ+ePgekdZO4JrpCPNhlLi7ULNc9QHtzVcMZ
3UZq7UB4TdRe4tlqLtV/9yBo6sc+GPdF9aywKUsEYTs0nsFwmG/t1KkD9Yo3jObKWUhrI4Up3wuL
Qyur2lssywARdn+kipIsZosxfXIyrQAkWk9bUev9ez1o6dY2Imuf9NHwHgONWEeuTztVvtr5uFmI
t2ivS1H074noHqYs8mC1NjZSQt9ckwVLiRxq3lXLvOmpC9I/ehjb71yxXG1I5ndGZ7LWG4Zlq4+5
/17V/WuBBP6i8ywnFm/nmR1iPHZGfQAhwxpqrGPispLOPxhMsZ5HkzKt29U3ddSO+ngoQ29vTvmP
f0ISLaBxETfRj0zGlFZVigJFN8FZz/FHK7L2AyE3iAHDjh+aoCKbPBvBIDfBdzMZ2ue0J90h0y3v
R0VCYiMDtZFn7ydStRTrKDdSul0LUeAQ7YBkhOJXGdil9EsM617WIaeU1Zdm1da2ShbjKIhh+UdJ
InL1+12/Es8lmjylNNYykhZDh+mf8pyrjddF0XWuEwAyU5CchiY2H03b2P31mefLDeypeNBq5435
Am5picioio3VEFenxkvylPC1Bz2c8BzXLmL/ZAWmWrwo/1LWUtReqIj1qciBYk/axh9ZJChLfNCn
88mlbbjqfDJl0xaB85Q+OsGwrD0ijwiJSlH41wbyH5FjWO8dhgszqMb7BX+/sI1tqi8G4B4HtCkr
ovTqQX5bdUWHA9pFuxqbSfwm+gXaJ+KmXygk4BMTCzRq8N9dGKibIc1p0MjnTZtqj3XcDYAXRphb
XVTKx0V1Toaww6JR0oGY3VueN+mrOp/J87k2A3gLDXeb+fHCzH+IjrbRiVcL16mKxy6bEICtcM+d
kW9VJzQOSnqoJT5AOYfOC+1lUovq+yKo5Ma5GIbVnwm8evfKdD7/22RD978P1QtzCczIztFJFriw
8EOk+c92WJURSuK5WlBF3qvuzmj6wMwTan3IBkk19+N1jDqSJ2NJIdTkkpYD/n2YhyI9jIhF1eCq
htnxBUX7wKMwgniKcW436AGFDHnvS+nkgUoT4YVm5B1IbW9pH4CFM4oYjqxjDtc7jem/h+pVM8n+
vmrOBUTXIaK/S6IcbpLwow+q/KGpiLYHqBJ+xEGSHocKfph6dciKaquN57uaWit749DVvRLbhmLv
EvS4ivyQW7ezL7bkuwCt+LNYCGb6BPwlBWwkBHJG/q/MYfOwWFmtOR68mtgMikAw1WHgPvWGXJQj
m1FHI0dKEa+OKOeBbP8dG/DnCD4tH8AsRMe6ycsVqcrW2fSHbFP2cPOETX011MhbkedptWWbqtTd
M2hgkxpWUT+x+r9ZIq4+YgwhpzGa9bUtD5OWJn/ithvROWidClMnqU0iLWb+w4sVdA/cQfQ2QoxI
gxGE+8z3V64sc6P0bdEvMZLUddk8egJr2ZQJbeU1WkOs2Aj3jVGB2VRqpeBj6h6SJ8KccWP3PECq
4iWK2uE4uaG9CmvMGPncF8eSYiq3efAaww6+ML5FL0Zik0ZgFc9C+NHJQyF+Unvwdwunmm+Io2k0
SzENdCC4J4yAD4abuLeuAtqb8cZehVOf4RZZH1NHzg9cw8fKzD1UVOD9uT7PVZSTNZiA1LCMnETD
xCs/4nry4MEyaVNdDq3EaRvmA11MszAORRK3ey+yeHfIDVYGremVWqshPSYiyyH2Mxc8WVSpsvfi
7sjqNuALqYKzIzEk6lBtcMev3PeU2rhtX9P/3iX22GY7Mo/A2/bO97LSdObslThh7LK3RMVbq/uT
KUi97KHw7PqcFrXNnYlyMWdyDNHwqsfdiUS+nyqD3WoH6OdxS6prgndG8uFY6H8nTACchiJ4/J3C
NBQMA5kSr9S1wq2Lg5ZGA6li9s//v3dB6P/XuoDHUjeFATkcnKMtTGl3/1/WBb0pU8dyLDBxrLj3
qNeQ2hNzfA78crnGo8zqK8i3SMIhBneiI+1afOOonIuEGITHZib7OHdOdWs81bIMIQbS79Kq/6GO
hkKkD5o3/iiS4BW9XPmFKXIZYu58dqAWzz/L3v1ok7F6DNEAnCFJ8ngvRLRGbhzvnKRZRZnpkVhM
F3+pp+8a5t1N3IX6qZZEqmaiWqqZO+Q03o7QJPKmw2beukPyPOOCvujWuFf3d2u4LHza1j7oYK9u
cw4AzkZt0eKTPCoJVdc1/qHwq3odVJZ7mmyb5fKC62YsyydyiIvXZNDitemE+lGYSfFKtBfxR6bV
PQ3/jcdOejSwKeL6q+0Tqot8h9CpztNfjXJh2vQ9AL7zTFHfetMT/BrjbDxLDQttOFQk3DnNEyPl
T6Af1QvqWx1dndu85Npk7hqQIOfK8wm7lpCxAQAi4evmi5HXgNEAVF4XYgo87oZroNSsoiihLo+0
VdQg2biJfxZRhAJuobkwTgE4d6e5UKOXZbdWO5kC7Cnx1Fh45F2QTyTmpYBcqFBE8RrZgZz+RuWV
pxE3he/Pn7md+qsFH8eVlJSGvlpKkLe2aE9F5+9cS5+OJtLUbTy4DrifnFJ9P/SU7x0rOI9OkLJU
4lOAuZpfC3PU9/c9XcrQChP1M/n26YEcsmafE/MHziKdr03ufSPivLnqJItO2H3j5no/9ruCWAei
BeUptSGdVP7IdNWqRlxUT6yJp/1UD1iz8vmPNBqd3aXUn5wpPaivpSh7e1c6GInDcYShG1nYhHXm
vBORc/e6QR77LMjgnOn9BEq9DCkb9EL7HVTJe+TV4gs4ibZK0zA6OpTCMRV27y6C0V9ahQ6nR4u6
Im+wIuiGFAlSEjPTGX4HJo8Qb66RirTIzP1k+Gg0jZAh4AuHtPa+zWkSn+2kjanes2fGBSXzwD0s
UrJhjTPiDang8Eo3RFrfYlipK3/Ym5nzZcfOcrjDI6PeFntmNJRBCxtJxSBqYr3LKd/SLYlHjBc2
iZBLF+6H3M0OuJPGjZrJqEMxOMNmIMjyIbbFl6h9KpY9tLOR6JGjrufjViDJ3E7lqF9j4Emq/qI2
ZhFgiddjn2Zq/paECRzGDqbnlP1wF56yVnJm5RZBhuuQT0GiWGEqlozbVv/mZo4lA9Dts+5SnKyK
/Mu29I5aORXTuenExhj6Q29bDUqh+KdqwMEcxDPvLw+6VpeP5EGt50nzGWPs/NLNIdOmCiXN4NZv
gRM0OztZvFPvJjWe7tHgRqW+T9vkOumwzP+HsDNbblvJsugXIQIzkK+cZ2qgJUsvCMkD5nnG1/dC
8taV2x3R9VAoAMS1aRJEZp6z99oDhjPEO5FYKpVfH6SfJa3bfe750XNfMYDrogpayNr5HpFlhG6z
uknsh2ZfSby1d5JTIDepErxVoUu8TNw9MJyhYW0apOPznt/6mByVxrkEdvNEkGR/1arM+EZiwFM/
s75HXMWYKfCKUNkVhyAZjBMFPSKg9Ty4wXwAp24ilboXb5R4qE41tdWsGJPPsOKJR7HSgphFD16b
4ifNZu3pjQge5ASu6fn5y8O+jyDfyZWeP07FQi4m7lCpZKI2Td1m6df4YnoKWDtzgOvmtv0+A8qB
5IubsCCQ73RR510NfDYRrLM2SveTaSVr1XbOUKg1Y3mW95ZD43bRmgmCsTRb2zBhZuTALwlAU+ta
2br3NeBYzx9loiOLgHLrc9O2SS4usVdS2w7H7wVesO1gmWB/Jss6unX/brrLGjDCzyImaAtzJjrS
JCVHj2fPfbQ1mj55C2M1WI5zv5+vBSPSXLiXGzRorPJbOgJ225NNlSfqtYma+ErDCOuA7IEQyCvh
lMH85Czo8hx8v3zz1bbZQxL9lPxbubKTc0iAc5Q0Db3eRF7hryw/E9sopZGnmCHup5mhnPnoSv//
gd4w/89Ar+lCCMg1hm2rlvjbozj3lVKmIcZByTVz3fdZRlv6m1MX0aZrO9RImv07saLx3khDe3oB
Apkcg9HI3keNXPEQtYxUO1HQjB7zgBL++GQ5T44WjBYlJmU31aO27iCOMDJq52k0fzs10so5zB2x
k12VR8sQ9brSa++7MNd2re2SLMi/w1SMNnRdykNcxS9Z7eZrOXlwjZiI8RJYOW0QMlMJST12trem
cpmjqcFsFkR2c55KTJKsu38M7GAWFHIHR3gLZJ60xEZbhpYOZaglTQOCLuvvuMfFJGKg+ZHpoo/u
+/oYgY9HjWEPW89KKioqJJLgG2adiAXpKJEwigArW/vujQ+zXsRqjZk4FEyfNVgkXVBeGtWuF6Pt
KtfaTcrt4HdXexaIxaa+SZWce8cnIgUysrvUoym71uSFyPbTYAzZCTYKqboE73zTa7wcPYb3o3wA
jF4GEdRoSZ1vBWYk4Fkp3YGU8JlGd55zs1KW/qHSzGo7aB3qZjdltqHR6n2bPEfdUbFoNrkqvNmE
TlZdnNDrczB3pgaFFwRpzd5WYvehKd2LbaXkw1vOScpiSgXh5ah9Q8Aevw9gkxeMLKATLVJrIKtK
Cb3h+CcTmfISmPpwgt2hHmK/1UBcTNWDh8Z4VSt1/aob9c9mMjtGHxxvyP0A67vRgh1RKcUztRmx
5MClfPaah+QY/3lJ0lqMtEUboGibv0BZ9u+nwuD98NXeH3gogZp5Vl0OzUcFw/jmBNZrQW7Nc9j0
zkILR8y1ZFs+THiVyeajl+rmAoUvjI/dkLB+krXZNGyDnUN0OZketPoqL1Z5dPX23iLJeJmahAJJ
jJZeU8ih5ri610OJievWietdZOtNq4R1cjVKE7MvVFaRU9i3k990TLD9XyNSksrpjFcd3tJew1QD
wyw0XlNFdbhda9ZreP6/RFZdqABiVKZkL0VWOSM6Rp5MLOQSrfNgfiLkNrfyMM3nmkxR7GRPEZj+
uo5Ir5BK6gk0ntAU68lSE/9JUatLq5GtVKUBWPC5zOcAhV1iP7iVgaMch1klBZTReR8ygki6fZdF
7ZN8DmSoUpdONdkLqE4/tYg1zEornWQOzGG+BNsFTPzggHNjdLwTNT29T69RAtoki83NCL1pKcUS
wsvbXWQ4cKDzoDz13lju+OzLU6AVwdoJrQ0SRuOCo4k2eWlXG+rqlD6BT4ldr4Exh5qdkVsHogKH
UaqkxL9OZOIGnX8u8Ykxm8iHk0DpRC8ByccT0RbabmiVccEv/qfE6nSBDiCu7caz/JyCX0zVtV0E
gJhPg3k5LDV9U2aGsRRUIwiJH94TcOdgcNxxg7JD3AwSa0LYVPu6pvMVYVFclRRidqlKYG5AkXIZ
4CGFkWDr22wGfDEKd6S2onsrsvyXrMcqNr6K+ajQfeA0Y2dswxAJp5M4P4M2vpFfiC3B0q89Qa+E
yGj6/WvVClp/0ajZZ6xx/q3mfsBhS0ioluobaecU/7o7MWu+1qVhnuIcU3pjRtmZ/nu/0n3T2TH3
69ZTp/h34X031p+wn8wrCVw/U1pVd6Nz4SEGImuXlB7L/YFnzNsxF47/C43UkiCaL66eO9MmgU9Y
MGoci4B5c6Z9/bE8RYNT1FNVTAc/JDqvDSgKQTFcShixUQXqMomN756reWttbvNSLEOt51bpEUS1
ciKwiKclM+XgUCQ6pdV8Ko5dQvas0OKPuY5j+CN6WQO+S2xe7+MgtYpphaI8oJNt+uevDQbGF/xl
u7uYifCbYSNRCZLFqgojX9vGmK4JwfOgtEbteTb+38YA8dLoFG+4uvkmMEGtAXFviFgS8KiD+uhG
nfUyjdlSAo+9CulrlIf+hsdyt9D6dtradUhpU9Iv4OTy6AYDrVuoX6DHNXerfpeS7uWnFcoTIkWv
s6ou18hVV6n+P33t+YnYupVTol0T/yiZoE2zNpPHmc3vbV4Z0EMdZhOCdCKUfZLvAnBxd2OCNCu0
DD4PY6g/FVapHPDcizW1egdf9pxHCK3wndAAZATFJZq4u+Ty2qcIAzk88Dd1maTPZYqakL8jds2P
zFXFXv6NXm5SrHbNFzn7Ajly6HwB4kwk4cp282nHo0FsZmPVvhGqRb+EMW60p2k7+RnBt23lHj2e
3Rf5ArAHStreLPeG5taSA8TVuRgJX5z58WGsVFtfqTUCc+HTTDU3RG6a43cIuROW8WQ3aK66ojeL
hHmWzpHVp62C+TCo7UuZRGSt1ZBEq1hD061m1r4ERfiY1/EDqCD7wR/glhrOWeqL5aylkxV+tI7L
oFJMTI/AOOULMwndi5yNFMPbCtCELH4HqqluQaEm24Ts13dO03NjctsVGHHxFe7gQGSPSTpyr1ZK
9wOXTUf5DBFYd733/Mm4x0YdPRm0zveSDJP6Cs1eInjWkimO5+fV7tVsL/FKclNbBAZKZYcfdvle
jiilM1Jj0TXuqOhJzZQOvCWtdWRs9TF37B9l0NZPRhUjHfRGa5lEg1gnXeltTaox35lUn0KdRVem
VdbRM0VxaKhpPDDvFwsjVfptG6jDwzib0gE61tuyWcu6aj2iQ1KFNawqlEZSRu0qY77wDdt8Vlsb
aaWvZK8sv6ptbeV0IZFnUUXIKDqtlBnA1Zh9vlXaMljWSG5OVqGjhWbynzv9Z5F58dmM2v5wH8Gp
z5KL0/XAmMZA38vBV1Gtdn+fXgT9LzknCk1j6SRj8m4JbJ4NQ0o0FNZjroMbdRTjhQaTc3Bj27xZ
qXL6x90wakQV4Ka2xoShUfIkCh7N1MV5bMlJnpz40USnzqvrGZk7mEmiFKun2zN+eVlX7+9vU9Pz
nunjPNzWjYq7uE+rTT0PdUMH+MQwiSSFfumf/c5h7AXPftcHFYq1ERbFMbnmmqLU3jjz4Uz/AYwo
zpgSgqOHT/jeEMn0AFAs6PVcp7DEDLtgsuXyAxrJYMUE8Ctvh3GeeXNeJ0HL6VJKdK1prxVvNABG
JiROAGMt0LWu5QxorKtmrTeutw8PUoztUdNaMXRR7WOutEogqf+cmljf3juuXRgwxg3TUX6ItZt9
C+sRsOyoNkTvFXTnZi6AnjUAzyvwsqzT3+VfVM5Pez9vNjag08e0BD87OfndH5vF4U0ppzf8IPVG
Xi2naBnJx/fOue8SxJelA3ZrHDRacPVqA3oNoee27TMzY9qaPbXBQXdrleDWykUVU1Duwg6zroBN
rFCWj0B4jPYqJ5p30dnAl042LY8dunINQgQiTZKEZFgkW9XyLlwJxQhZEEvT4v5OICW2GEzhTKFD
Tim9j2gRLEQDdtVpZw1N/rJ22kcvKMOTvFvHRhPnXivpgEa3VmThWf569Uw1MPJHS/nEk2/CyYwI
74jYUdONiMpt+5U7+eomRlt8TJyM4ClUA5uuKpAKgClcGQl5UXrVw6WvRX/CDGqeMkbZdTFoVPEJ
aGOj3/K6FZ85lLw8ptdNHKN/mHwfMo6rovymGaEbLMRZQxBzpnXBKYnQnMkOnTZMiOh6nhm1Nnz8
oyFJuHHoZn9tWi9qd2lZXshML/bZGH3TmeV9DtTgjJkoRN+BEE7MLyuhVT6xu+hlXDl+dizy1vdC
go+voTBUZxUMI6ulAqnQelDdcpWnqnosCS4PZ32fHVas5gp3fIj7X8IslE8aYDw8q8q4Ns2qaxxo
opU//3qQsWVFhQd+4gbJWKQtYPie5ACXTyoLFr5vHjqyLAeRT6yiSlthhw9ZHIfJWVe+ywmKMMhS
y4kYOuYsQd0Q8W/p5tbOsfidt57xUpvubzMY0mtBvkOsOfpBzk+cUy8698ScYjiIXj2MLIOgTpAX
nFioh8IYKEKi5EuaCFWhfpM5AYY6QrXS+leF5SQVlgG1Zj9U65F/UC9IH69MhLtl3935y3aQ50fc
wPgXS6DSsQX3qgU5sRi9knfBr2pJ/YG8gw4ovTn/OFWqiIRg1tkMDaJ4Fej/japNrYj535/zQ9fW
Ndu1NJP/A6pp/g0yFM6I81zYewW38BJZU5lSUCuIBy1ZR6kZizgWYsHJmoUT6EGUDRHxhB7P9JkE
uRyx82eQbP2DnySvknljaNGwq+08Wod+Qri9odZrB6fy2opU8UzpEzv7WHufU+CuiNo0f+cqEMze
gtaY8BMycF38O3VS1b7aIOt/ATXEpzuI/gfRZZLtQq2NuHviepZDknsQr+DqdM3OrTAJUh0SV3nG
F0O4S/u8BfPjPJT+dOlnEAI4YHiNReZfHZe49zwn2zTsKHvpXo8ealaeyxWqgk7tZOrGMRpF8h1C
1Dh3bv/ZK1xrQ0N2etD47eIQaQibiMPkmljk43ri6uGXuBrxYF5NHb0Znpqonb6lomkw+KXlI1bT
l9EemJzlJUbfyqdwVjsiXTSEnm7bCjwnTgz3nFc1iENPQzhYp1VBznTqnbIwuj+xYpesUcM0wxNA
l5OXdyy4W5YbDrygheIdVYr3crxChScuUze+yCMynvae09ermGXfy5TXxwBazOeg2AQSFpR9Q3Rz
G3OiQTxnj9l6Ep+QkOCvkMdWU+KInFeDigmaT8nHdJPpbnkdxW0s6Zqr/GbW5Ux3CUT9Sa0Pu6mq
hA9+AwYb+imNgTD0meIQk2OVTXcqdCWmp59SN09M/ym3IjKTAgcnD7WGXei163g2gWHC+a0MLK4d
tb+hl/SWHsVFQBVq/eohE5v6Bo5FDR1HCGsCVzsUT5Y5/DIVr/owQZYCSUi0qzH5P8IpPauN6E6D
n/WnRCuHvaf7O3Xq+1MaJZh/SUhmK69p6y25D4ipQw8jU5h/cyqzP4QxN7FnkjR+L9D+l5rj35RR
oVumalq6CujBJDP3r95iHxCIERRjfoAy8RAFI/4sS9Nffb5gOs5EcOUTPBuHN7sIUqveyZgWuZGp
LX1CRq4xp5FUTntRZnGg3PR2O9DeaalAtZW9r3qTFG/NVjag0ceDnZpPuTJMFySBa6c0iTUJnJTI
u8IAGkkxcXrAT9Fvg0lRVtU8Hn8d3hVREzW///+ToMr614MK3KowVc1yXKHyP8P960FlQPvBORrZ
ZzBaG3oP8MfckGlwXxWHbt7Iw6+NPOeG3M5jyvyAeCUlXhAalR+0zHcWXWvYf540CZE8sEbjE5O7
f1wvj+WmzK1ra/XjRv45X+cp6Wcs4lgdL79emar6P3/j/Q/LWjvCspYudL0oD2VrFvdNQ/rrwUc/
SXzqfJJJG37reSMPqZAZO8emkZW4GeE+U8a05z97Q6CWS7LrC+T5/zknL+nhJhHi9e/Vf/3Hfx3K
6+S5rz/Gx567rWE594pdHvD0/7MZLGwIQGjCdVmH2dzlTQ9TVxESL3cRPdkQKpUyO9x3/7igUSJz
q3rRtnWpH6FV4yJLRaS0juc3Ommvooj3qa2fGJYA+ATuL24H0lk7lAhOfjFSh9CZ5GqFVblQIoBZ
EeVibHa/RtccUN6P2xQlMXkIllusiPW9pvAGF3XUUibzwxN+ll9qluzCTJh4O9xTWrZr0/aOdeOm
G+BZRO9aZU2uQE8QSd1EVLtvnhMzMCIwMRqykQYnO/GDWXdInunw5NsyQ94GrB8zUm4t3AlbCP2V
OEcZ3Yc8QaYXd5irrBDAlkWqPedJ8yoCBVhIAJpPB2KNM/g0zIorQFTBJq+iU62NTCE/yWkNN56e
rsm7+cya7L2q4mIRJY9+3JXUmcRBj9zHWnSPDXpLsFwLXZ1x44P/XvhBuJ4nDULt4oXXdTCHveSW
ZhpCmqOJH3M1Vh4JCnvxaltVuQq8Eod+t/cEE13AxegG4yb/5Qj9EDonx+F3Af351hP86bXBrUIq
yISEHkjXRw9arp0KlqxI9vVjpC2VUPllEs1giMBadWnwLUvwh6yiwNoBajq1KfX8vDqAZHquA4w7
va+S12v9ssvxKU9cVpP+g4m42lED0Gkaizff2ZY2I4JpMn1WAYJ51aXmY8UAzOLBWkaBfXGdut/3
ibHJemfbKiXGCLN7MgPkbfnEumZpacVbG5anDDyqqLDjejVFU/BEqVe9N7nLF5pOW6vNT32llST2
eTtWIsHCbvxuZWr1rioVB0CwdYkr8cDvEq985xCylCHrjApwKH1H9mqjbYUeXfQPxEgwk/KHdsCq
BroFdVHyaRLeRPvNgTWj0ibHO+ZSC20D4m2bvlmoffljom1rd/ETE4hnN/DXpiEe6YQMhD/fkJX8
NAvtalYfeix2cXxUK8LscA+/uGhhsqzct0SVkixM7NGkay9Orq5S7DOb1CheWMt/dhNyFNMYlp5P
2J19C+cqmVIyLe3yjdG14ZLfNSUyPJ2B0eKNqdMBPEe4Z0ZwI+r1V9rfLG5rxxvebCJt1+XoP1fW
8BRl2odf6m+gwx+Uxl1mvfpmgtpYGBBiF5ihxpXH9IPWSjmnnMYrN8zBnOrLLndIzBDmW54Z2bIj
2X4UAU4H+5ASgrgqi/ASsM7TU1h14dgtEGMDuFjlFU1P1lK/MqX6adLyXtfpWE/LkdnkLkPr5xQ+
Qog+zYoDYJb84PrTThmUcYswqTzA1i4OYzHkyeLrWHThI2CfdiOfTXIjn43y+ST3vl6Qz0t5aICr
ncO+qH7Nj0T5XPQ1wFX356A8KTfyWajZjctSZr7yj12iiAhxVo1daIuRFHbeRUZ4BBuQLza3cuKw
ZiAIZqFpKf/lPOTIPXnN34f/XnJ/dT6Ue+n9TwBsRE/aIzF+fgR//UOylIULWlFOys19XPg6iQON
0o98qfQV/hXyc/m6VB5idA0XKVkQGGpVPgMUadnBDb30PlbIva9z8tDhLVD3/Pca+fL9v/66vM2s
T1NL2nVRt3p9tOcRu7dIcL7vykHY0/G07MKQ7CmMMzsLPfl9tMQ3QZ+IKB/P4/FPT44gZmZN83wg
6Aj+5pnIHyeP/SZ+Debq0UCxZ2HWxp6+omk+4mrpFmraBCvdM8eV7FLBLIewL5lLcBqYBmp7Akem
czGD31sfAZNIQ550o8/jr2rAp04805kJDJuJwvwOm1G3lB4SQCHakxhn6o31LM9kAXwxtQHeJs/Z
5bvq5tXFQgKCynM6yzwauVYJ6YEBlsjbtcRVIJ9cd2rt7FWJZHct194qMGxIg0M/0Pn+tIr7JDkY
Zp4RhQNiI6TiRptyLPey25p2VkzdRnu2rdEBWeUjlJ4lns0xDJvhW8Ji8BvJtqA56MJwK3/Dz2hd
PE1XF7abeEdvwvT8hb6Q54SWD6tw/rhKWr+aMq8DJbXDmrUCvl2bJ79/TbiR6XdlcN38dJ+mdvec
WMDZRGvM6MgQpzWQsGMZTM5liIzkTIA2fg29XkRQHB4ZHsQBk3S95lOKPxgdHZZVn4oT1Swth/GE
fqa9YuNa0EzH357F4pa2tXopTPEsj1QlDZ/n9aI8um+AovadIh5Vpxc3N44+cr22T5F5Va3RuiXC
zZdhDXW5qRXr1vgpjGpPKTYQCqybprG+7GNSJeUhgazaKWiJCGG+v4GBnz4aE/o3gOgbs2vSbhka
FhGmkfkk/zTbrd40T7fO8q/CePCzwvi8EmPweOeTFAhZGNDY5KCmAKUTJp2H3bs/1NbHvDMljgWL
qn6HamB/TOwMfjm8Ufghgt5gjQMq6FrS9b+EDgtgWSc3gXvcX6jnF8wWo2OuHBrbmQXinr2WVHlY
DOodLR/k3XFEUPSQRw99aMUvIXrUB33SXqSZrRszYz+qCqFmGXqECdKptKo57jCtSU4uV19mtk4v
nENoey/yijYl9Efz81tedhdNC5VHphvOkzE0B7DB2VNYYgtFzXdBgKEfgJOdkrnNKU85hEvs+oAZ
BICYd8uyh1f4UiWSdmxkWVLT1XeCfE8obgDXqT2VSRxt+1b1j55uTtS8KFkkdiae0/lWNUvLufJv
uwkBL2LVBJq9mBy+tXnFTc+/TFWeJknAO7GB3bmmfT8UnRVc+tY4WJiEziTIK+tSS81V0DaEQbSF
9mrW7awHF8q2bxL3Ic/ScmHGXfUxGSHz0dz0H1vKV6dy0jyAALxQaOExbQvxzTGzbFcZOc0OappB
ZFk3XWl9CBmGSgAqh1ThuN/THgBpbd0yID23cSNfqVMBjH/M26UFTUFjSnppYru9FQIyT6848d6e
0u4motbbDMFAePVQBjt0Nv5KaoD/lP+KcO8aDNCzNhjiGCrHzH5Eb2CfwazTGp/5RIT7RXAkVOoA
U2WfbYOeOb1t9XJfOQ9ufZHN9naistl7mEB4SA4bEZNmMfBsPstNi9aI9pvY1hTR7qfk+TqCDzf5
+E2rygVVRga7g5emgLPRQ/VCdfeOFQIuYoYnGb5+o6HNfZUWRbOBHV277XMn4Pr2wlbP3dBNT7Ul
buDLMCDZo1hV1ugfyGUcX9uQCJ0+cd4atW623I9oPH2cWEJQGxma4ll3lW5b5lm3p1NoHu41b5xn
CYJ7YLN0XCxkUjSOJWW31rJ/eLtyz1Bbcr7+PWclfbq+a7CtmuaRQc3qmDbdeJfNa7l3bux4uqKT
3nhNTEcj9pBZ5RVadVNPlJWvhpALDWo5f+3h5yR1MC2iRSVKfyX7R/cmEtKUs2tMG9lh6sCz7PrQ
NphR0m1x9Ta7ERzWravGM8EnYbZjIFZ3uMaVCymw1mpkrZFDAtzr/DRuJLeQ5Y6ccyMPSzAIezd2
KZy2GndXrKI7kEVd4Y3ofufP1Yrct9ZN7MeCuPNLSTPzfj5IsY+lqjeeU4POqRfUzF25PrIBVJgk
MQEKs06jUtLjDpN6E8AEeJ6JKkSdp2QXiqwCL+Uex0Z1UV2GKN9bHfXtEJZvNgT2JRK4bq+WybM+
humG/mv4Pav6ctHDELvYQE9eGtY48OPD70ZYl0dM/f1SJezzSVGmj2FKnjQNw6Dw9HOfTeX3qdOV
lU148RTXzOKjmlCDTmQ/TLvut7I3Irsk8jC08t/ylNxMQMJ2dzdfVMP84I3CbrKRniXJYzgfGGPT
n6zQfpQviZBHYyDccasSrkMMrf6jcNES5bltzWz4Qp0Z8QYIsf4Xgi2AP14iTpKDo4kKFbVf3sy4
sVlZ5mfXJubDSG2z/HTdttj7Y3uxbdP4LQDQwBocfiistObwk5p1YP7ZKD1x48BW/bD/RSeiXARl
3t5Gi4gvK8PaA9CIRa4xLZPeKa2DlcaIL6JiX6YviDrs+Nz2AfYc/OaElmgUyAO8xpvIymhm6nl8
1fJm3VXdrZ9VAG6oGGtwe+PO6YvyLSZfTERF+ToM/a62Ita4ATphK44fXLLXHyr3QSb13h2Nk66A
JFUttf0Ve3g0/Cm0F0qKqFGqY/3W+GzrqYGSCnFdLUNlWTFJOkjtWjUFB6ebAErDeO5nd49UqA7G
FF4jDYvRkKwdy4oRvjkEIrmTvgJznm4DI+xuYTy4O3eC4ixf7avaXOPjYe6kqu5ScQeS2StAsnMH
xvYVCiz+gBV6MIhxZG50CNIxvvoZdhBHcTf2bHzpkrZBOQVTluIvKcxR+oHXbLjGcauifxVvkR4c
TCOocAT7NRMhAh7nU45WVeeghYN090cbihiXBhWC0xfALqgp7wDy/0gLnv49YLHUfJhs23gw5z29
z0BzRdPh63yJlGiljEh8URD3yjPw5UdZp1f8EDO9Pr05ZdetsJyrrOZBbUWdVy3HRPU+x/w3XR/n
O9PytaxPGgO/K8zX1koeJozSuhlkB3kkNymjxGKIxnE99iQ6SHc+9Qx9OzQUL+R9PfZUflKbcBvJ
d0oZc0e1Sm66n7mbosSNlaQQOVkXGCdMqMAzgqDa+KQ43yIHaKcO8xR9t3bC0JDd6BbhLsyxb8kc
hZlXs1PoMiztodlUmpK+4q8nNxbd+5PahYRLIDcmjiVLXpRKAauIlc2aJv+kDUa/kOLMVDdOKOdh
19UWUQKozQQ9YoSFgzb5zM1ICvLJ7aWyy940n/va8/t6ev+6jhIH5cdo99cFud2TyjNkdLRA89TE
ea6woVeryGmAps4buTfqkXPOlfcciP4RGg6Ac9UQrM7nvCC+ZT5GWHa7cBg/KspK53jOAEU/TBxa
N9DwnA8HI0kXdtKWeyvqzavc8Lz5UE1D/eOURuHuSpvQmC9yBsZb3yvcrZfS/e60OoXxQawe5pjm
KbIPdqT4+0AoYln7GGxw0JW7ERLAxUaQvLZxpzyXpCQvQ6+330ptuJXCV38L/Vsr1KtX2PFjB1vv
IVc0eJssX/49MiwCrxzwVBvfpJCg69ZCldxBz3GGVRJp40biElA5hY/zq3JVJFdKxaD/c4U8J6/I
atbnCiQ+4sbivVwzFKp/IkzXf5BrBt2w4ToUjX+SL8bIAZeTgmxfvjpDiTYl6p81S9J6m/W1Kih+
Ts27b4/9ya9UjQmeprzURWVvC9Ms1vIwJTYSq0ad7NWicc8WeEM0TsGuzUT2Vnbo/vga2lPujdNZ
FXOrpxPi3azcZW6HLkshBms1Jh8wA8/xJNKUMrMy2lsmONpz2+ssyGsv/CnqcAcMA+u/x1QAYWmB
4paMCn5pyjpu4+ys946+B1mj7yIqRhfO5eu2MPn3hBFcZidTzk5cXiu/nfaj1unddiaursLAVdBZ
8GqT/C5roFNWMY6X0s3Gi+VZuICzPIeqGZbU+1oxXLJJkAQZtixCmjLc8/jfTDP2pp7p8HJj0P4t
idE1hmNTWtdQTUl8AkVwmns6916GPMzi5jQZ0PJKX1uiiLCXwI5bymKogc/3XSW5qAtErlXYnKpm
Tiw0QgZHuWGyA890wtlBwtrcOSQtNDCVK8W+5onSlra2pjhYS5O00aj20q6YxFRTZT52mbaVQhU/
NaDIg0SJtA9knKsmj52jVFPQE7M3DbqETacHTwoT7esdY2BGT2lNCNlE2fBixt5LryqP8nXZ0hu4
WsxXR8hKy761brZyrk1FhTdCRAkL04SJ2aQ/WmZnrVnkvLY5rBCpvpskJ1TTO+1wJ20R2HFN4Ner
8w9S4rjzAd8n5hsaL/M5TH8roSTNU5t4JPG0zrmykwLw6hCuBqmHV0vj5W7aDRV/YwbmWXaLRsDc
LBQjjOTKDkK2+qhpSvLc4mCVMtIwm5rDYCtv/qR/UzTqFXiL0cJyA6pxupHvRb4DjVskTYrmwc7I
1XBy8hqER3CejbxVOtZSgGj3w6B6j9Uie8QXNz769VH+93JTln25rKy6jNduCvJU+sH9fDC2DQL0
hRXo9VUmYqFbVfdBnX/PLZ9AF35SDFJTBIQjTwbt5hZO/6jAqZ4sJoHL0kF9MJ8C8KLdapJgF9Q2
yX0sMfXibFW2VQ9XL4mLOaEPPQPCZ/JEceasEXGlOK1G99zmOXw1HpkfZYa9wU+jn65PEkWLUmvn
p6G+yXJW5NaoUvKaDWfSRWFX4wNmkj90l1LhgK2oA6JdUpctmytPmvjn/9qhIJDcz/Spu/FUv9sR
YqDQXDKUu8GX1ZWy1EpF2UX45U/YDX7jXh0vctOqQj/aONNV+XuV5xrDHS9FVaPhzpWr5pjRup1V
a3avIXui7HH0rPrxfqqLs/09u/ouAcHBLNe33dJLdPMYuFP8HU+jtCw2QZQeWfADZmb+ucEYjVMg
DDoWAHi6hqhABU5Pqe2t/AYmZWauKtbOxgGKiDq0lxmIEIt+gwg3yK7adUTd+WTVeI5dxyRgMMXa
7Pb+m6GPsJqk8wYP8a7Ay7+UcTQqmqW9PESeDKFKZ2UwK5yJF6vWTlPZK4nF/joHPvfcGvGj6eZH
qW7QtFK4PFxKvMiRTuuJYD+CLBfBTEup3BE7CY7x/KIin94ITf8RSj5FjGBsX8z0ImEL++IoA3Rk
4EXy1JSpDKABhLvIQrgcO7Z6bGdIyFCMn65i9fejOG/yTYrnbSWlTSba0YNeYFLKbNwicVx1B4nF
8VhYHwPa52DOsod/ipwE8vFtRrZyJP7z7E3W8CA3ihmPD9QGHnIXmGIddru7UE8bNGwumchXZa20
+zCGvAn+/S2JYudKtufwQtCwoIm8GzVUv3L4D9ryV5hXGZhznjPdHJCpKOFGeepmhF+lE0KajEF3
NKsoekJ2HSzkC4hGIckVnfkAG6NjudVU6wSU3BlI4MCCjI08FJPBApVV+cZwivLYWtWut9XiDUfk
Mpg1EKMC1lAXSDTDrkouNVY6PhQaCTbdErMz/9n7OtcXDaCG0V5ViRM8OWhfN9UEb9NTm/io90a+
rRtfeUhx0BJOk06HQq0gpzrKMp+977oTeVDS4mCvVSJ8DBLzfyg7r+a4ja2L/iJUITXC6+TITJHU
C0pWQM4Zv/5b3aNrWb637PoePAWApCwNB+jT5+y99gGpW7pq5sR9cMqFnCNYKdy2JmkLpTRT4t/3
bDvbqA7cDT2s5xhRBlFgIrLri60Hxnss2diVpGSztYjpnmoa/B073eXEybx4WPdg0MbDd9g3rMTB
TqBvIEAyEOe4Nn6+/Dqt3X44sXJo8wiUaNwh862/GGnyVR1AXfnLAWj6F4DG4IL7+D4wV90EG6Mo
2om7DvPPreNj9X5Eymeq78Yh1Y+OKfLj7d4XcRHe0aAbt6gfx63lOtVd54ZXrYS1xBjpZNd5Q3Je
w3aWPdpGeOMnLKATPGI0xtUYwvXSzP62CBTyNArtaOdkV1fQP4KHdDfROfk+d+EBG3NAAJS2rBY6
W8gx3IdQc4pDaoriaIblcN9rHn7pNovZkKfFNtQAHc2yhaqOtNCePtiSkjQsjwrpe5U9pHUaG/EB
BaF+ngWhbTxv53enr8x1uUCw62TCGrLBJhyf/GF2tgKF4WscVdUqHUzjotnQq5uA7aNE5fZGDRR7
8AEGlIiZj8rXF7WxYMCxPPd6c0+zknYiSkjm2SUJBejLtcfQXKvvTHv5gTSN+zyurOONf3S7PXOj
OEY9uiOlosVlZp+nDJYcyMaz0sEo7ctNDHPTxXRat800tlZKNKO+XIXui7Ds4ahoFyrKsdzRQavu
taxCuKoF7jFF1cmw0PkW1siSomWhU4kC1MEUeGNhQCL0dxncGYZ4UHWwxvu7kdSubWMP6zxmNTJV
GrELUfQuC0zuUJsNs0/1CyHuG0paGyxfEhEibPSHaWER7Fpu1QXO1lZo/bRVq2BixNFVuVoMIWiP
SJcvhl6g9k3yBd5csA6nLrzXM8Q9vmZ9pooy160ewZWevWD3v47KzPzrV8sv0BZIYSLNZ15N9Rif
ImaybFOQ0APwKzfT0l3NPHNv0R7MMF91FIz3Wdxwt8bIQ2OD2eXSZ+Z9FxP/SyO8PbBeGw9l2P/h
NSYBtHH66lXFuFZHhWjw5jHivi5DR44Fm/3RjXn78nnBXsS2XzUA1DVTYwQVf1VcdVLDyCKVJiMr
h8sCabTaLL7T7uHtLxj0w+yBPkC/bmuqkm4BTlS7AW0kbT3ITpKtdeJ5yib/ZwPvoJY7FQ/RsBE8
eF0FzEHqiyu7Hq63qNbMNIP1JOIf/B/Jv5BCJM80qoNeWcZxlNgOgqNyYm2I3fRiHpg3loeO7mEO
xlPe6cVV/d+bZp438DI1aiB6XBkwj0vVOcyC+FuplyjrQMzl/bHWOu2CM885DG5L4nuS1e/ODRtL
9mkX4g5SIFl6He1BhEQcZGPE8AzJ8B5gsfNc60O5GsahOHgzYWI9aJeVAONyoeodPg1iXKGkfwyD
/BXmg3Ofavy058b5fops55kxxGaorBcvDmGYw39jI1j8IQx7XudZlK0LOkUrPKWC99GqEZNyhFW4
eRsHnpcaQbNos4dw68vF1udn7wCNbzyhAQAywDFcB8XtosXgHZYs7zYEkFDE8KFOAt/4GJ2p2QWw
fXfGjLmApiZZYV3kbMfGerJI77tMdRttNVNz3/EHnRyc/t+AUH314jp8NRbb3Xl1qh0hDBGY7JrV
uoey8NXF6V7N9s6yjGXLvGhcRUbWvauj0Wx2KTRu8saoHEQae7uOTtF6XlK84w6QQJc/Ev1WltL1
q6YrUJ/oTEbHk967EBfsDBiW7iDj9Akhh+Oxs4UxXWcvYloj9WiOPI3qBNYvggvNQ81O96356PsH
NWuAH0Is/IIFS102xP+8PBIhRdPosdDLF9IR4ydsih39qWzNMoKCwAH5iBjuMqFWfPRBA9E608mY
Eb32Cauots0pKffqtCqouoa+Hs7YkQ8DmJeHPgCXxnzP+ZahwEgRh32xM4E/L6D9OXh1dyra0dol
pKK+/PpeM4cXssTlFz/DTKfTqz3DWCOdUQQtvOfR3BS8H8wbGfr4eVTvl6zyVn7MGocubVgrSbVy
BEZzMgEZOC9y/uGApL3Ut8nIMsfHphjuVOEY2aZ1KowoWi1wIfHsT3WznXKbOYplQ7sY/Zld4+j6
FQHLGk3aPiekdvSGczizZtbocE5qIW6sBrZwht5iChNqV+KEUlEjJPT818COqn3WjO4hM8OKeRrj
z0lMwSaHgbqH4NE/0NpYqSL2Vsliozz2SU2zXda6An8bPXTE9Te5OTIu3LsJPSBgQeFHBGadhsT0
XI2oggZXn1YuQVMfWUEUd88G7+SDEHh3H/xEZKcCP/Raz83xSYD31hwyWdY+G10jnfXHRQ50bRPZ
tb8s7qWVE1zSDXH10xpeu2XyQ7236kW91QJziD/r0d1tTwGh9nNtmRrlg3ma0xwkyK9VK01wSxMj
thLtgl3WbYcXmssdscM50h55GsvpcGx6P9QZKeLrZrKnuxZODBRaUipvdz2M1/pk5u1nEl4XonnQ
RNVVibzZCdyHYO1Own4Q0+LeXjpHvFauA/riz0sEP59TkQMb19NvDc91ydItFiIg28xBrj6hYHfi
KNr4uah2tyjDKvOYEllyri23OpqTm+e+7fFvsKAjCcfoIXtsrReEq4pEwKspm2yUez+/+uv71Le0
GSB99S3qC6Hjl6vUqt07z6Iv4w39tFO1y5hM6WOBEEKdldUClFlZ7BigEVEp3qay65iml/V6mZPm
B5QGUmgYeSdVydbcbfS3DmnvejEm53kG578BRNo+eEWyoCItymsWxzYBckR63OZQU6fD3pYtlk3l
ztdWOMNpcsmhsxxMq4wBgUWjht6oWhO+GZAMEKudLnKMzvNaVS8wLItnM53XWisoLiV+D+havm4i
19wqVAR9Zusn1GFcZJpkGq7VF3C/Oie/JrNL/UkuSU2308DQumcMumv/z0vqB9R3/Pr5MCp4vPqu
gYEXggMT/nzP5+U1KfOSSYm8Zjp9j9krBWsDbfCJmvtVCbVrRvjbsWvMg5aR1ZYx2CQyHY1+138B
GFCsAt9Nn0MSsw6YwsCHNa71nFUmYh8w1l+roTm3dhi9w3i2t5OVZGcNB/rgeOPeMSv9Ac6vs1KZ
nrjn8On52nsUMgeJs6nf3Zh8LE89qxPkZSUNCQkoWnVEU5Tj1D62znhSfzOiNzOwV2lwKk2je4s1
im/5N4ZtTDAGFMFDprmw0LLVraOQnBBoDc+hpRNf1dmPQWfDpk6QmhqjIzc/BdBDB7WA+gSHPZbH
jNXoBjJTp3gD9iU9ma2QMIKubPW7NPJP6ky9gCHs11alQUtmltHuIEINKy8zqjdXzBJXZW0yc2GB
rukEFJb4rhxrVhpZzKG97zo8M9gO8x+qi/k/m5rqKyIClQzElTddDpu5xS35QjQ6hV9n79WlX88C
NjcbpzeqO3VJhwi5rpcU5d+YePs4NPQjDHf89ny0N6HVju9xUhzz6QfcSu2TVU/DyS5TME/ytNby
atfbnrlTpxRs1Rrphjig5YbP27prbSSIQal5IgcKnjBgoORFz2g8rV6GMAFtsJjtk2E2xtVt9mVH
boFLuNGpkTs5LavNQzr6HQSVKLiE7vhJ0ZxSO8Z0kYbOIRIJK3Isz22LfFDdw7NUzPOZfDkSTXDg
3asXW/bs8mD8y3Xb1K5kpkUIvJBolENrH3I8supMKTSYKmT/EXAgi6/Qaihhh/qOuPbsTY8GflNj
EtpVKaaTOLckdFszjIvT6qdfqUdd70qQu/0jc6d+XRp9+YrEtMfbE/08Ute6pD2iD60QR9b0hSby
dhf+fSfHpqEetqDwB+EZL47nA4kAe/TVhJjvQkr90bvWvVtp0wcqQTiXKUnanlngire16Q6VF8q+
3Kw+nGrw1/EomrMBzftTi1HU3t1os3aaZ4gjnfgGO7A8HVKaKTbkNEQbQPjmlmfFfNfHemUiIcfn
HJfLSV1TL22QN3dBvJo1u9lZBR3wzHCoRlOKvLuA7KYZrNxDRE4xcPdowqlof50XJ37uiFY8MfW0
tqHBfmtsjwm/0lVMBMWepVPw/LDA3BAAK87qvO/GfEdGtbWv2Djc5SnAYCA9zWoowwU+Bqe/vkBS
H3F9g/81apd5rWzWv5xEVY8S2aQiy8jaUeU+6RfhtZn66lwZ1jpEN/gwWmF/GVvjqM78jmUwS/qa
Mo4VL6yDow0m/0qjjs+hJjTawZgpCaXC/a6iOH5tMdWRR1LapjYr+2aEjxCad1oenBrEFcFitBfV
WL51l7Gpb2JtAJqFAg2ySh3/wfhDJk8Vn2jpQbBKxnYvRFGtRxU90kXDoUGIyNpD7Bkkh64+5N0U
3GVu/vOlzdNsF4XwfW8PJZgo2FxjWEgMWjb/66isgeFr8WQcGKZW+caPfX3f1cUrjQrZ54ZXKYOY
fQ8tDweJ1YGVMfSHdgoZ/IaOe5xtLXnKpvEtMkkxUmdugTU5XuiayK9Nrvndx2eyi+Pavnipq69J
UJs/z677uXWb6smCCHppGFug56ffctuj17kb7IxuGBBUVpp7ajDyqMoWs9XR77LpGQBRsgM97B5c
CLFvrd+uyQKgYyavA0wBzKAT2SqI+aiBew+W026qfhYb1c+PHDrCPycftVMf1ZtY28EfDY6on++z
ene7gTCyQm+6NUOCHyFBTvdjIhLQVdT2akG2+HXdTusE1g7GFXNv0IXbkr9FRrksktRpNoExE3jp
11USDO/2ONDIaihcCmnkRTN7CR3NfWgH5Ew1s5cvQ299EyxdT6K1LHCDvDnqB4Qhd/Hxa04ScNY0
0Hv9uj6m9Axfq2i6b2SEpysDkefKTwhJm6J7zwFiLmSsZ+wO+V0xptcxd6xv8kCz69vBLK+Mdnwt
9Mr+NnOghUI8p376EfWASMlcCs+Kwemn0RWlqPu4OH35ksxE3slMpToIXExqCdIQqVAw85xOaMWs
Q/1QHE0d9e2QrwZe9z2/VoIc7ejYARm41kaHCXcYqkcn77INzCrnFXLKzE45Cz6Xpfk44z/+0bE7
qVAYofrTMI8Q09zY/nJOiDB56PUZwlQ+DH+kTXPvkxn8OmkZjvq6FvsM1bvQl/ZVCP3eNK3y0RzI
PE1JSB5o6OCxisM7x0uL2+mQ3P2zo8nQrd+cl67nsbMTumsbjunZliPk1/9C5nCxUcxjzxYuskee
9sZEN8WCIGHnDqN9zpImIHW8MBAf/ty1I5YKRnM+qNyvfp6BgXnLuDNBZddexpNT9+zxIJxlusVX
tY0m1iG2z9UEOH6zxBGLcVksJNZytMhrISFxq6Kb87MbNe7dyB1eW0PxYCE1vq8zmmeK7WvVX0VL
aRfU1YdmB3T+URyncRDuDDmmsJPK3kgS6/oX1B/U2ggnuJ7WekmFhmO0+rAsYgdbbrsN2ZoVO11h
3cFFBvsORv+x1n2kkhKlJQg93mhkDoFR8BEkpXToCGJDq+XPu8qFslTIl7m4Fqn5JanrnVu3FV5o
FAw3eM4U92Bk5J2eM1kEQUW/X29J1BFGZqxVsBFPh81tumOByGVjHqxbKyngERLCgS2ZMYNJV1Ge
LWi62ejlaL1VsGSEoOKOHLmNEXnPCZCFlzAX6aZu+uUuSBo007lMeJalionEY6MWENUL457Lt//y
UbJ+R5Opj5LNjNAxTNNzXNfwfv8oJSYoZYqvElZh1NPsMcMd7lHewWGuntRL0y0/NEDP6wJP0aqD
EqDJh24cFsjeSuKjE+FazK/AjIXRKTy7qHjvlIh9sLUMPTMrMkytbtd23Zeljqq7NKOzRnjlRcnQ
3UIwXNZYgzo2ijh16yLakHo2oB4ihNp2PWZ/sufdk/MKgHaBatZg9jBy2JtBYRQP6sgsp2Jteygs
0eddEP2SaT2G1P/yKJl76wNh/s6emuFWaE7GTNhhE78rt27kd/a1br2jWYzNzfSadxWTDw//jdLo
L1MU7GAlv6uBeYpRY8vuzFnLS8aIi7cgv3OnxkRqYBQazoPnZvG6QDZ0h68h3mA317dTpuUPFoj3
yxTY3iqg/Jdi1uGlsejPBW79os7Uiw6UXqun5zDDq1bkRrDX0FtsCii+z8VIdfFThlXoj0D3Bhki
51/jPHA3hvDSt7qcsCv33omI+WBLuPS937veOxD5fFPOU3k/e157HExU1NpY/BHD7rmGXaXv1ZGC
go7lIYaVToO2tt68SH/RF8t7cBGpA39skYuHOe38FH/dMsaX2EolwpoHdlDoxi5hZ7NTpyTEHwAh
XX1A33+0NPSTukwv//JZ/pvPk8+yh+XVMy2LIYngQ23//lm2Y8Av3dIkB/bcwUZiyi88JlexlCtZ
muVeDfmijtS1iWYbO2k4oLBztUB84B8a7pTCinrnoynr5JzBfAU75zwvCZWvR9Nwr/OJfa5JZDr7
E6XJCGN/Uy2dYx8ijyb90nmkPIclzQuOIJwU4SoEyVK24X+OPDRjUTPE+yKvtuFElALeKcC5tO8A
jLb0kjz7zKZxYfbo4g+u2vtfqsE2C5dV6uU0H3E2V10u9prTlm/9IjmvPRrXZiqqt5pNidNF+SsW
KXF2M+gAPc6qOfDCu8Kuoqsp97lL1g0HWzZiQy9/1WGY/CEPRlIBDktQEZFajUyI+uGpWsLqIamW
r6yp2iXVcTjqNLMODiaLnSJQ+/p7OY/xR5JZwEsNuU8HShrMuv3MKgbvyUShiI1pNSTCe5lsik30
l/m51dxiPyJqQBFXWWeafa9Kzi1m/AwCn9MNg4NCHGdTbL5hETnGizu9AjWo2ZaZeMGtyVv9Pz9O
vmm5NCoNYVgCHoXryUfnX1bZEbSRIebYOJWoze7Tyul3tAp8fk0ujjtNQvFLS3vtkLLcZaTi3YrG
qAIkmjS9/jCnOJ011E/VmPcPvVU2a5BY0deg+Zrr7QAvx/AYIsbzw7D45alo/M9G080PlnxpO9sg
i0c+CwECE2fRXejDFG/h0C07UgONo8h7VMgD0ZFqXtTgI2uc5htsGvAbVXWKp658bL2aBxiGq0PU
GOM+Qe48OWA7g4oKoJytZ1vkzdNUau6dO2HpCHOaIemcxlDRwvE4YCfZVODL95MO6CjLsze7q4pd
vQQ/CgOekD/xGdQn4M2GV7fryoN5lM9afst0mue5ui5Zfw+q6Fgtjv7qzaI4EVEd32oDeX0GbQmP
6St2dbmEd9/o/N+1Vuc/ey5vZdtE1qpOLXOfLDy9UFQTL2wZYNllTnUqBxZeQzxxpGsfVEw5G2h9
PHoAiBicxsu5a8i8733Pu8bVsvwcYYooraj9e+A+ns4+pIy6fKfrXzvFva3N4Rseu+lfiGq2XEt/
A2YIWFqGbtvSku/o3t+Aan0Nazl25uGIKdm5u8U2QrCxcit6sHuzNe9tY073t5ItxsKx1abkXemI
NNHzkNFsBIQjAWK3QqWuEuAmKs44D6fk3Ktw+qDDG7QT+HZWDH+/GtAQDjejFBO8i+TJq1ZHo03h
aYa5IJD2bUZ1N4reKLdj9dKmyfKkoiZoX0qdejQfki4TzwX8b/id+W7KrHab5k4J45HgcEqD8hTL
U2PMnpB4ew/OVDvP/3xLOr8XK57juUTR01nEs+La4Jsl9OAvd6QxtHQvoKeenGAsL1WNW3uyY3Av
Xftg9oRArwY/p5tQToZ7xjUdXeFmSz52n0OssC5FFtbbeRn5xh6q5crRiLebVZpqDiyBUI0OJ25J
7GLuuxel0pz4ONGUSKlGaIhuTIrSfdMZxpGdx7xW2lB12snTyCbMSddEs9Vrz9pETGif1FFo5PET
rs12bRjRQ1WF2a1/4iEGftCXaBt4tG2mYBiDHfFnNnSXqr2MXmjflU7J/ycVPjCiGa/+0n5jw+I/
Z27VU83n5MeNEhHlOvams8FGRQy0V0okQECTxj9vHv+tanT0v32Sfdt0LF83Ddu1bf77L6JCZLcT
EeAnzSOTFFeDfc4wbU9SKROjSF/n8AfIsUDjt2gOdl2qnNspGDftFM4VfVcE6UnXwhACs8wJfYL2
Nf9ktlp7hd8IG6if17D83l27r3nPbRJOvAjQPK6bJystqa7IkDCtJn9GXX2EuJy+GHV50kzfJrxv
EHe644HYGKLxVaecXzVFMH71R3/j07/CxcE4KjJJpl6Yx55L7Mb4KvvpXogI0mzRGs+WPJo0+iaN
M3joIp1PlRx3dETwMYQoPmCOCCLs5vVk9zq0Zc8/+gWNkg53Wy9fAj14IyEKFn3Zto9YXEOe9d8y
IRwMYTTVibuHIaYgmYoa5vekxIg6gQ4PR0YLvFOGM+ms6uSxc/ENyHjTfgpOpjXkG+zQZfthOqgC
GHawMQqsdT/UbHVVCarUS6oiTQMekQKiX+rkGZNcupy/mp4hhPkNY+tHo8jG20/+Ej9lKpnNpOe0
KrIo2o1adIK00Fwn2ZEh3jncBQYNqNQM+nQtOhS2ZZYvx0HL9pMVjs8kfeLWaufsIgwvIxlwbYYs
+stEl2IOGYcPeSeuedHpT41dvjh+ZX+EkxYz7BitYxlSjrrxNN1CYFX066IH5Q7lRbj6FQfbp2SK
64pb36Tk36kN0+zPxs5uF3sNNxaogtnFGyUEmkZxHSfDvFPzx9YZxFoDxDIa9DDi3DAos7GWaPam
RNm3q6cqfTXm7rvKjSwadxtDQPmXcsP6L2CLbdIxhz+lu8ATGbP8/myDSQvBxNftE/uViyHJdILe
+Y4VDemnvEV6p4KgZIY/T8M03TA3X49W556JhYbFKiPv/jwlzvEQOthqi9z837r9Ft37dRArJedn
+/Cj9/yKCCpEgZEdWBfLTh5/DVbtyYTWGwGXVde0KtGu//x4/29Mtg5nwNcNx9ZpUBum5Lj85fGO
wsmBoB3UJ1rabzNMonFDGry9KbJ8l2XkPahC3ElM7TGTfmpZh2sJOZVjrX+J3UczQZavp5O+Jm7b
vsuHZAoIRQqSs7q5UingUUf0IIkBtpsYGQkrWpvGqN7JijexZX13RHJgt+9/HvXxZaFTBfkGXQxS
cP+U+tNndRb1n/1JEK8g8Iy7MHZhfOFURGnsygzzf35jTOO/nrcmWT789n3PJo7LVqjWv7wz02KO
mJHN+HRr4MYl4boU1uW1B79nydvZL5jdIo647/NpQMuoxd8qsSW5xv02RB5dnLqmMhPNhFoO07RA
jHsQU8IkztqCQ2kfVYavblg5vUP9gWCzq0U+ewhs9s7MkvKC2cvZDEkEPVuNqURdkwljLcFD3MXr
ELfoc+VVNfmvEjevOcuIRYepTl41PzO2ownlPXDjg53iR6tB17cfNz3fjM9pNZC/vgnLZrqqZcT0
0GgzXO23Qplccv5x+vXW0sV2iRmQTGQnYCip0pL7cmnXCpwpArcDN4ZAyRiMT7eOu7X07blDPE5Q
DvKLdesB+nY7c7rCJwQF4rWo1+wBeaJ8L0PCGtcTU4ed6gKpF+/z7a3nz8SjDR6anUH8PpV5tk87
rT0w2XFeaU2AyTKIl4NP20ViYLw504MtK7+5uLaLMVUxxNmOX3oD10cGRhMS4H94hwxJZXJxR4Kp
q9sHQiyqTSDRwerFk0eYgMLdjdBoDyXFGJBAEtf75iLv3m2dMzPpvedOgStHKv8rMbvYKGuQMfts
CrzNLWRROjx36n/ipGf1J7tkwiKNi/c1lx9MrfnOE8kAX8b+TrcEUhELw5jqH2aTfr1REkHvfq4I
FtyOgWgYqMjmjJ3iI9SsqF8vyFp2N2g4WltpcpHz7JjAI7LGSARSL6ADiAWSTFx1KmJkwnlDszW1
OnCCk9GToMcQRfHB1bWs7vpj17mfO+7XIzph+z7AmgapY3mx5JnO+OVeHS2moE4VQ7RRp0GgAV5X
HFCT6Mr1r7d+qYduH1cUGqobyg330CfC2c84Y9mgFJW26shf3tzaN1Ctt05FQ0Clw+ltCNvP7aq9
kdbQ8dnoYlSlm03jPrWKi/VnQIjKCwlp4rBDrJ3zFJmgIuifPGimZfDA0hzy5klbvt0Wbcc9hQe1
1Wk3wh8//vNjRcgq7a/7EZ4kvmW5vgEJydN152+MMDoonlHqDew5MHVplMOtcSLzVR15mt3eseFK
MHMZoAlqYW7sDGYvgaXOS9ZF857u5LyhnnVegGoW53mk7tDL3nlZysi8z7r8qn4UsUW3LlMCBO9n
UN0NQvqQlO+uP43FYL3X/fyglFyZlHPZQhuvTd1k+9Enr7Mau102eNZrFRrTeRFs5UYsDx90TAlx
WWJxn4yN8dCgFlj5UWV8ZCQQgUyPzN1Nqxp49fA2GhL/SOGmuVW7suq4fbbKYv6Xp7Qvt2+/vZ2+
6QvD98hsctR79/vylc5CADpzqSUn/3EuBmejexWBAaic3w2XGR2Didcg1+xrGdGOV9cns3I2VTJ3
x7wsXOjmau9We0dygpdDOyfVTmV8T465YpNcvbvNtBxAkfBWO5JiGIvpPpndeGfI2rUNmFipa2FO
ghNdojVN3xbMmrmfqVafPfxyT1Wms8JV1RsFmXNedOkkohlOi0c2sdK87M6aJL5Fi7lN9E6jNZFj
1ZKouMn7obAhqg5tkkXmX5NAXRSCyjZ2kjseiwy40+hBXVIvdldW2FuJ/vt1TX1LFhtMcRdGlfLH
9Yphz+j3V5X2YaTu9DlNWblU5IcK/wgCJ4RyxKWYJL7AJD9JtkT0lrAoMFYXvRHAMZ2E4la+2KWQ
LMb83fcm/WgmfXbk7DMDdlffxO73oUWhFyw+prIp1b1VNRIYK+pGu2pxffrne830/qu+47MBhM7C
WkSJwy33+6djiEG0NzNN7zAo7JsZBaPmDyFK797KJ+SMhUE0lN+8uegCL4mV+yvTqe03mw+SndEK
Y4/dPnumjoBFHo2obNaljUDQGRr6OMHP67++49dRWv6onAGqlVTTlxYRVmWqX7oqCLep3Y+PzZ9H
9mL/vBaK6ktl4dRVBO2FhJrTbW3XO+Jt7QVdHmvd1UNiT2uGI1G/qAXYyR4LWIcfZtadu7YKvidZ
e6oWP/9MLAmoWIZ6ZmBVPP2C861sUSssMAqCaFQLI0xZblpZUA1BsBFjn77lHTi5wCF/+taOJ1HD
2EAELvdRVFjXBTvsvgw881qa2AJyXUPCETxplFoYUeVWLLVwbJCIvBtRXG5b9ksf/ZxuMfqUd7Ns
bs2V1u7t3gdOJ/vBS2q3+4xCat2pNRt9X7SFovbcqx7RzECnTec3baym+1p4y6MZ1++qfVZOKTSV
YdSAg5bGxlhouG/CheSbPDd2mV7ET0MLuTxDlRgkshVApPa6LtqTEfnukwkB57GchzvlJHdwL21v
fUC0GRmbUP5uwoz6ba3VGg340noqTZ0NT+A88AY0W0U/V0dla/ArI+yhsQH1OEkUn5AIoJofzQvF
FyDrxhho7+E8VC8Qtr+kPF/OmdP1+D30cs/fuGZGQVJ24aV4K+FPrZqefzJE74z7MDYuXVRQNwTE
+mqw3melZjCY1h38VksOtl+mGFazeqsSphf+9RtvmsSuXRz4VMRArM08tWgjNR0AClp3fpUxK4un
5hhNTnIqUlTmQh8ka7owCM2uvLVaZlvBCKbuYh1Ml/Ex+4G+c82EZRrd2stCUu0jvZ+N6fUuXRdI
LnL+6FVGddW1jN97HSZYysWXrDVelSDPmYpubXUEuDvEp37Euj3siphZHN6N+flvRwXDY8uY9Avv
/8MNPsIv4NSaxRcVAZvYAOM9IyblRHagIK02m8Vz7XVgCDobWtvMh8U1P1lW8AQsT7y6FR16/lRx
qCPezClkN758FFEfEX9D9VOINEE1oxGSTALdKYFbO8xje43ZwPlu91U9EivT/QTncni6xSsVoIcO
qNQGya3FUJ6f06rG+VaU5zAuriRatq8yEcyUQQx+gwnEJBBuscJrCbfuqv7mNaKDnTn7JDxKH4J6
Sf48csZdmTra5favWoQDgVe+wGNf9pZbfXdyGBENDVEU3CaUQV3ryuvtkK3FqXBYAiKq3k2kTGqZ
+yB8vQG004HMw9v1apXm1cTfFMuGSChfnORRq+P0ppigoSoOYclfr8pxb+WV9/TPD24GY39f1g0B
65sl3abcdWge/f7gjjLSA3GOeKcBQSfYYGS7MR2MrxIwRfhAe+oLC31mZbV7jXrroNvl8Fw3lZTP
HMkL7DFMSUaxH3+Cst2xRifPdsRkI9efgsowX7KAhEFdm/oTqILkvgo82oHl+AW7Z1Gn47ekb4PV
tLCf7xHRrsnUeckGEV8VJ5skchr8cf9HWXisgBhgd4OdDDulMy750G9dOWNxPPKaFuJ50ilYOz4M
jiYsrI3aPTfl3G4DxpQ7dSpqo1g3i/+iFFC3LAo8Z6VTLNf6xtN2DaS9RTQTG+rlD24vsjXFm7m+
1c5TlhorJvo+u0dzZomyvdtRJK8tFo1SmJOrYQqDnTO54U7lnLf+/CPOHGd/q30J3+jWqmOaIlu/
hpFOl55s4l3I1pUopcbdLV2OiEFqF7De/jSKIaTfAAj1NgNqO7qxyRdbr9de0i7RSh6Nce189KlJ
dJ8MSGNkyyNLvlhaT2cjIIzBw8Cz72bh3iKIrPT5RlNB7n4u5FYHbVb3aGP+YBPTdmRDucNmmng8
riK86Xto/qhfQbnvqrb01wKFJcx1UiOUUcpjWMX04dXSuvy1mTZetOkdJm6NfK5HpNyBLxzKLnmb
go6En0yHLi9TlJZofrWmGjp05pr3VVjdEbjtfSQFVp5CuO2jZiwNTeXAONVLcl2Aid80T4sU8auX
0pv1vVean9Vng950f50H3tDGc7Zx7wb3wIndbShDFf75HhJ/79v7hktjBz6g5xoWZpK/NXYYSIcB
MYfayWeEvB3TCUFuoX+VBxbYPXUgkiZ/s/vqi2f32yIyhjsMP8uxD9HAgYCmfQiw2ZT7q7qommMS
4YyzBJmLNnEDqlU/V3TEe8f/ftvgYdXaqnWjCXmizT7VRRpXa4r05ln9KrQKM4QZN8+NS3iCneDe
6ar500gb6Y/mPwepNnyKat1YE++MVE62X9VT6P8IO6/ltpEtin4RqpAa4ZU5i6KyX1ByQs4ZX38X
mq7xHU/VzMOwQEj2WBTQ6HPO3mvX8bRJ7L4+yVPyRar6S84jDq9PhIX6/9F3Z1z0j7WIWB7bJMvP
plHI8d/XIgjo3mx/TY5RNWykEiXya+1UsaVKSyi3Qg6D/GQm0LeiyB9Kbwo3g1FpJ7PEZd0ELzLK
ZgxQmgJqtSA4ZeB/7NrBYa9go3LgA009zpaJ5GcHvAEuKs7JF5+O2WLI80OlwIWYNMs40qoRNB3y
gbUNr0g0cNU1xYPcpdhj9DzN75BnlSwDtD80SRUUsGeZWqaLdIbPOY0Rnhgm9wRyg86jFwJy6eOu
1Mfjrj6mI7nMVmaLx87V2l1YUKUDYVtSmEfH1E/LyzQUKIJ8N8aqjymCW49rZzzIIka+WMGIpymM
kFrM8qgYKCt+nOBRSqcIhopW9oK9QbaXJvFhYirf2vHLRMuvbGJck1Op3se7jlp81kLLbk3D+BzZ
Ck8oyoysgWdv849qLGUZB0iTiZ9l6yhFQbGOB0MezV+FRPzVyYPqfT59/4b5W02zRgcVGeVDkesb
jbbvZ2XjK87Qcj7i71a2dtPvzWxsr2VX3feBeIQwKtAFvwZleom6tP0+H0xBlGwV1coIBMj5PbMX
2spgTqXN0e8VS88LnbNt5DPrdmzXVvZTPygVnw7NHjCCZncm4ZnQgwIqflU4+14gUfccJHKMw46C
ybHWAaUIoOcKH3eW1660yDia6vQDD3DNXCL+OQxYrnrlW6az5Uh8gk6F/YWGULYGZuAsLM1d+xE5
9kX6OYUAe4W6UvSCQr3SmQFZe0bVBqDjHaXhqUqVb76mke7QJxkG9OB7GzWLokRtonUj2Ma8Vnig
IU8ywk2I5JfpFH9j4RLGQEOryk2dWZNZrU0oyEsABevOa7c2crl13lgtzX/10I+CWcSQxivbxzmw
KSyCgvIyeemZRIfkI9KOI6+3Q71bR0dQ0N2cZ8j+zi42ZspmsNw2dncpfH/DTB/3Hf3lddy/RECq
V3FbZae2rrgO3HEROToxO5hlTVYgL9HGU+L6ZBrWtX8jQsizlyne12kkkbO4eXDtN/00K36LWWuT
63sh9ppTuSe7MmiR5pHJ44ZEUodgXZgqwwFkxLNl6RpbthD6cG9N9Nx4gyXWirJhhapzoaU8pNs+
3xd1/V4KHo16PDFSDZdFTPJaaX6fTLLrJvWLqV0D4DQLzBrk4GSn1IaY6Y89rTH7O8AYrvSoJT3B
c1G+zSmo9vSEaqbg0abssk4zGeKAn0fim4DrDVvaQ+IwZiU7E0s/a5nyvdK0q8XfM3at84Co5Zyk
1pHZ4LRUY+tUdtzPDVrQRa9kfH7+eGja5ugqob5ECr7GQ9NusaqyD67QUyQdjJfBjZfOgMZO4b5F
mHAmF/JJ9PqaKvSxzn6qYJI9JClhp39MY2zhFqf/HGTPoI8ZvrKXo3BR02ejmWOv2uCESuDtNwdA
DtYaLKpGBeCiaO2N4ST6K/XghRiwb2E1umRrqcmmcCZ1y6ape4qy/tCHSrU02rjBMcZzjPCxCGUv
W0a7a15GzW0eAbEWj7CcX92svyQaE/rfosipnPIjhLFlrCbFBXBFuugdC1wgGc45QtwO4GUzAQ2D
PTJLwAbjS0rXQCdyI0NrbkNP0OqVl3CfNeYSFsECUuJy4ONKx5I7nxx5/hu7J4bai6Bnyzm2t9xG
K2L2S896pX+yaAiMSP2E9BTSrtVrGH7BaAl5qd1Hzam2iy08ddM49RaFX/agWrva2fkJvX2a4Km6
GYZ9h6gu8d+n1trOtnz3yQTcFr73LfNVn+AbHHg6OrFk7cQ1vtUFwfRceYeRmr46aOg4DcdbaqrC
nOrVggKB+v6NfvLXjIXnwYlvDk+RY9tm2hIJds+2XLm5DuBDrxUnzVOvkSP8pRJZyVED5mW3jLmS
gzo4lGcICI/ZwH6qN9MffisYFGM/fNCYLGbaF6Nvyivtwz4i/YKsjwXtfVxaAZquAbTmW+U3Syo6
70bLYhk4qLJ83e0OcffhCDLlW8d7rnA/rBVVvI2aSoZvXm5oqLx0dOnPCdDxRenYR+4+dR+C5t9W
s716nHIeEqpBr6MSO2ius8pDW6oTy8g485ug3RyZF7Qrexq40gMAokGVn63RfNBVYH8l0QBt/C3f
utAN126jfdrmCBMPX9EiIXhy0yYMRaq9H6OqSoz0M3bfGi9XoUQ03wJ3In23S9xrOVPIyqADbcNz
OO6WfRvi8dTrYucUKk2tctgB7w9Oqme/S0gRsXG4xOhZMJ+agVwCD/QUu2zfcKKso17PbmleCCqN
WmUGrMFDa3134xjEP0N6Ny61qGi857ZxwQ82bqBYo7+fz8mv+q3CsMLAi3bujeh5UPqTAjD06FpZ
ebnPGWg9sdmuZ0VoWPdvteqREVZqW9kJuP9ROITt7g5Uod215O5LL2OFYRqQ084p6UBPs+jeLMZq
QWgroyvbWVlFgTa9jZBlEBO/ZhelnmH/tAtmicZbUyvjxsUitAnRJlHKC4OUSL9+GFvNXzKtBKgw
a4sVJNU7D/UoDC2Pzrk1+E8YiAVGrHCHnqa5q1DJSJ2JfrzNY4xSxkCPUpbYZg8xtcrxXeqZtb4b
EP99237X0/yto60xcGYwIFxyfgzb+kOwpLMLBm9SJ8dGULDJsZzjNBY0sK5f5jBwfymm5d69Gttd
zXL/WjXqR0HUGp/dSLttVECouP0qMVkGO7Uhxwd6ExKIkgdoFpzb+6gqiD4Y9K3aqMteh4JkIFmu
GjmG8pvcvAR9T/xnXeWIzlT3WJKivQjTHm+hAqwz1aN4WxS6ux9ql9CmuD3cRSR4WEZY2cpzM3AT
IfX7DEThg/AZnWdakdPGViKUFGkL1c93CFqoCeaS9QSX8ghgyf3WMwqcM7imp0HVgMfXPOH6dGUw
An1TMHYv+tSO4SJiDZzyfVBiRU3Crr6OoCbC+cdISlq1cefw+XTZYzzY6kaULWjoeTPae4aDfPZc
oyz6xRmLAvdMvufWz7Kt7rvlWfazq6T8VPoWM/xs6y54qmxc25vImQxKpJNVc279plwMnVM/emXY
HseQQjjTnOBrW50LO9u5icpGisCi3He/EA4cnCSux2n9+MFuX1AAQtKVHVgj8Zsz4rrsYRjDo5SC
wfb0bqno9g3Er29jWaeLKR3MW5Lk6/uw5d8vP/H32BbiIVDyCi4+lRn/LOf9QxHhV6WZ2aneHgx0
+81TpGjdk1o74ihCHt/t1C1Aiol1hI5vFUltvXzPMJQWp2Fd8OnwfWzk13rUOw9xHW8qrXaOCFLw
CXQ+D0Mv+xrkAainYSBoe+a6kLk8gGn9ZuuWibvEGa8NXWIUsHCs1aLj967R/5l/qXW3gHKVflEB
ea0sICzHQTV0jBjxTbE85cXq6nsz7Q7X7YnoWCogYrfS6lONAD27WEHHiXQVoAJpcLOXMSDKbkO7
X13Jtwl+6Ify7d8/WfnJ/b6v50/Wcsjr0jTX1vmAjT/8I2IyCtc0O/1wNxiDGNeXxDNgXcFN5Oa+
8oMexrKL9PbLXWEeFxOoeVBz1G/gKv46MgtQnV74dsdolomB1Evtko0ifjoAkA5Su9iaKHeDNFXW
s/w0t8BEIs3nIpRHAefo7iBmufNcB3iOgchps0y5+gWr/0LmSkPyLJd+SUxU0yX2UTOrZYNIGaGB
pmbLKZ/oouNTGoSxswK2IPIFPR4THt23MQy4PnRGGiB+P8v6reQ5tbLhJLF7dKTUMyKss6TuQcMg
iy5MriWgeWzAXnccGMSfZLrd5DA1rkY7fiym3tkRFhnM6Nhml6eadR8Oywlx0SU/hel0+16p80WA
znsn7+GhseHE9OprpeT+id6iv6I11G5gpnWbvIkZFIhGOdpx8aoOAIx4QBmvaUwascjKW6+4/cKy
Y3eBkAPpp1aoD4w4vFNbVcEKcIH7+e9XivYPzaqL8MSyXNOlgUOFrv7RcTB8tdORKzCbGIW2jztj
vI1tvJYCpaqLsAyJDOr5TKxhSv0aNWRJlXG68qy0/PCL8MOP649hzP2v84GPXH1dJQiSpMIMYzuQ
9jQPVulgzInvZIzLZ2XemwPP8/KmeGl9HPhNP+ganAw4lcq6I15ua2TUWGrr+jfBLGlXauq0a9ph
WIQZ+o5Eg7ZkGrhU9IYH7DBzrfl/YYLUi7eiJX2lsx0L04+TvwWCNEDfYGbQB5tRpYc0ucJ9zZUf
EaL898kRV1zIOJ9L03+KAm57KQKsxRtKfNK9PWRqxKwlG623jJ0P+vc9xvZRKEVxElYHt3kM2ks7
RF8YdAx7wyidDfaPBiZsSTTNPH2R1507fEJ2EXvMpYL9zNH3w4mep07qssEeoFVuTDshw2vqO2lp
zU7tvKU7vkQaeCi+jRIrEr1CJdPelMjXboyuhlWrqjqFZ+cxQpx1OZNTK+vJomOgKv4n06DxPRgg
FIhMY4xU+q924TzWPUHuQ/+sRsmPyJvY5wsruUCNCe489rGj4NUJnXcLIF00pHG0yJeafPIjuUon
B+nq+c5NrtRgWoucUF/FENFVGcWHUrrGWwfQaOcFTbFWcVFsB7z+S4u0UlIf/5INqeVXt/bEXhrA
FDIwM8bnG6CO8SUM4Pf8PuqnLlmO7O5QhWEqG+cXZCzqf3QydfUf0wDD1pgBkNqh08t0rD+UrxVM
NjpDdFmLoohWtTEepVVUC5njd0WhHgyrta/sup99xGepwtBRCq4qQ8tWd/WSkST2uSvqVT9X0IOl
hgvG78kzEWDqDDImUbC/yiNGX2Co6BAsNdMPn6qUeCi9SuC1B5MzV/fu2bPne0bN6icbXP3WiSmP
6kAAcWhn/VHuTi6jzxFxe1TuCHjm4+4mZ2VMuYHVcpre7vduYcwzAJ1IOIsZRxi3F5naKLMa5ZGj
JDcU//3W9Lpr4xK0aprqzZipafO7hjzWm1RDz+94nm+dSGwHpzeOsteqNsCbkw4eEfoIJyem8ndW
bBzE+LZJ5YgVY06IafUTEDvoWo6iBLht5t+n6N8JczB3Q/grXbois2uo1HUzI7/4mExGCfFOT5Uc
A3DxXf7DOhg05/mdzkRgcd/YWGEdbJUYiIFLROvetwL3andcPEPg0JCRoA4NTi8GzGgn/xb8wsMq
DsYNqbnh9JqX5bjptTnq0q6PPbNMzAeVPhaLIKYhxA2a435QtYvcWlXliPENkwRPU0Ylk6E7m/vM
QjTsXw29ZQWJ9RF0gqm9UkhupGdSzGz9CW2b1joopoZoMhflOARviZ/tVfQtX8OoJL5+6pNLRMNr
10caAxED3f2QRt0imGGEUe+91/Uo0BClSEsiv1Oe8ETOxbi2URo/3kqyXNmgdPZmcKfFrsMtVHWn
RIO1U6o8wK+tgKBlh/pBq0odbIJK/n+gD+iRqCdKkSuXPSIXJz14vX+UwBWUnvVFsfrXLDXfE6eP
j3kVuuh4M2cn0iRaM57093I2mYNmsUD2BGljXKXNuUnVlUnL7iY5LxDMVmiUQmKcWZ5J8QNtjFDh
vhoVufs+Yoa+TWrcn4wWMbxq++MXlWDXDNTstdU+x7jFMFKnQKAtFNfq/JY2OowwAO4+MjCtXY9E
REsRp6qr3wsriP5DH+T83bVLs96wZwOIbsIfYAnR/th1sdYyw1M6+6D1HndvzPiq8a1mJTv3UeYH
FPLuxahG/9SAYlvJhSUO/JeQcKMnKl8aoX+dTzmvGlG4L/RUXdaTbT65ZaZj5u/I1JuVsWQLDzsz
JR0dyMWTWcSfNQdLvEbO5p6Li+hFP3FTz9SpHvLOlN66jqRwMY7RBymAFVnfXomkrtnLd7Ue/zqP
+cB4FDRYkABkrx1R7aD0RB+Q7pK9Zq6SbnUPhFTnGlclG41rmYN0dAOklvJcPH+hBPF30bDyFkiM
aL2CrloUANB3hZePqzGeUINGsXkBuoPJV/p9K4SlbrmF2WF/7TPtbDKT/I6H4o+DqSXhaP4SwnTa
3LW9GEH/r/qWHzXzmxxEYlPBxWOk+O/bJaH/4/EAUMpwDMEKpwt62PPX/0+oW1ZN0JA1Xh7TQBtW
qAiRUqWanh7V3s4W9kzUc70QFVNeISqE7QOEn4Gdpr1YGKn66ptjlM1PP3HJgdNWdzUMWuxr49fW
rUevdd8N82tatKa/Gk7sVvWXNu/GF+cgpy5+4L8KkxTjINZs2ut6fmoHWtf0TYNN4Ln1RW1zd+Gu
a73KH0MVvPiv+aZcc4nvjPdS8WNOWXliaVr7ueXQCiPrxnKF+hYGjGlQGXzodU6J2kSvhl8Nixoe
w0NTt48W0qJNis35Vtcx+JhI242OWq5kTV2Cdwy69paYdb2wFb3cJUnjrak0u2PYTM4ZHW2/ArJS
Lgqy63a6NflHfRhgTkh9teKdIytP9/c1NMz6/R35U/YVMoD+qzQ62bPCWZ4HSfXzvoQy2fxDBE7x
F+/uYiKjR05oOA2UKjejMs7n2GGIk2Zg/Qw2GZz5YzHTCKUElXvwsTbhZuRMx04+AUbroIRRJI+i
+Sj3incsd8E+Uus9sQXZNdXq7OraIrnoNZI8YruRNobaeqBYDdamLn6aEOoXaQ+tTHGQ0cClmPDH
qFq0bvD3xOep0IAWzrI2ArhruLexWIa+ia89UPkCziHMwMKEZYFpYBg9jGKzYQsYhli3RtiAPSEC
JZqFC4U18nNO7bFQWq/ZTx5MwLvHlFJqp5COtLhb0MxBIzOr9/Kb7fMLUaKAgsng3zmqFiMi3SNg
AuVIGsUAMJLgi+OFA276GbMXpT9td6y29/z1iow2nv6wyfsBy52dokDcOu1zaHjj6d7+grnvLyDr
AkCik2EBLzD6cxkKsc7dwIIDnDQHW+/uTjb5Cw59fFawRrqlDG6y0GhcBgpsJP60cu5ZTsyO3blh
Jf+2aO5alaUrVhoJXlut0OHaj56579DnEpOh/zqqE0Wh3Wis5PS4QM6wH5BBsi2yuQSK4EFxU3Mv
m3DdTKEE9vfhjfkJCw0Qwb5Kj86Ea0l+DvLtEPTbafT38tEeClLgsHYgd2a881R2/bONfs8nRX0X
KGNNyFGmfkCGJLk4VnG2Ov4Tm4DiViVvmec8yd4DhH5/oZdR/lTXZC5q3mFwvfraqT2hNGHh7u9K
PTpj3wnY/KWopw+rwKrultn3eEjrR7PDldw4RDvIJ1CphfwTg/jVGfRXZlGbWLGbl/ZJ6nIx+cGc
NnptLbW6Iu3enaQfCM4MtRW9G3Vf+FHOk4AFatYYUsr9UmFGiIG3bjlPZbQAUoorLNqYvVavJe41
psLdhFF9tKWBgby0u9itt7Tw5M6fuHzRPWuftmSrsVnUHuhExpukitAGTqlxameXqkXbVC6ARV62
h/sG0tMQhqSI1rh2Z5vI7OPudQVDLBAQQYYS/uOq3Nlc7pto7Jxj6hUN6Qa2SUdLKLfeJkAH9nD1
rEQhHqG+7jeOTvhIg7JjFVjGtJWN8W5+25RCQ9vRgrbHD+/hs8IqYB7dUQQbr+q1bSgfZGMR4tup
xpMS8nAThbgECvTUSu8cYqjGWF2mRo3fpSVTIGeBPMcBTtSwDCAe4064kmIIpLDQgq+d150U8KKK
MpDemYov8kDJvS+Z2hmPWgpPmOVMPVka040yGg69bdGmjpOI6jJkmyir+DDDm5WpOPDMjkd+gk71
ZcqRX9qUzlpOOh4j8IXDV+TBX1/qCddN6mcG1e1z2ZvaOqihMvmQXd5yrVxH/CgYkaPkAFRC2TqZ
4azzwBjfs465R+EyN29JwZ59I+nQWMexQqZ4bRTnLIs3STPnuVhgTR2ilbxW6P2m65Ls3dlRF6HK
oDtbjycj1nralgEajaZ8gBYWbHuJAum1CypHo/waOZlzkYzZIurFNck3uEjNhZpagAznlSLR+act
mo61DfXHgBBP3O4e23b09Q1dY/HUJrSbKq/W9rIzN6Rk9FpkT5DJ4DIH1wRdZNv0z/JFAjDnGkYk
OoFelOoRYMp77A9TlfqBlLFi7VTDS0X+b5BF7oN8QTriILvQkdv9dS6y6+R897ZBeXrlVpyYyYhw
/bvUhT9L0NzvrxT8QOyt4Cz6eXpWFAWJNqPaX0chQL3Itw5SbI8mH70fhuG5KVojVnryZxeriSji
cN+KN255f8tIDLwdKQUbjZ7BQ9m9SrCsNwPc5ZERcJlYfRmti7x+CbrOvE08izH2rWItD+jTCfDf
zTCQ5tMjQaS2rQ6e0nUX+b1xkvSbytI3WJNLiOjofy0neCw0hre1NXXH3+cDF2/aX+fLxi5AWNRL
A10MQldEAp5Sxhv57zfnt+4YxxtZS3iqNqyb/pGYLH7PsIa+RD/k/0pPjQwDhxi2iMrns0mhoeDo
FOOUwLJax0OFSggf6b/vGelqsyf83Y2lLmArRwsHPY+OpVb909wVoTvJm0rxT6OZpssk6tsV3akE
sjB9gCFmfhvNLvfQbF4VB6ELPjYmVPPSaGSiOZSm+kO+k4u6nxTVUhTqUXoGEV7umYhmj5XlWIco
hDvX0wsibM38mbnxqdDLo/DM/LNQMCW0NrvK0TgprJufyFkNVgS7fe6Q/q7ZhCin0FGXqlYY66LU
w4/GTTbGvAGYXAX5jFIMV0Vp7YNvYEss0xrvsTb6CzHrY6TwXCplZp/2mizQA4Y3Z8Edyzd7Q4h+
o+m1XWCU2YWJ4l6yqLF1wP+NCvXOop6wPqRGGTxCAGJ0ZgyPlgA8CuGEGvn+xEOMwqfJ4J068MXO
608ZJBVNsGIz+GS6oyubUiBvWKPvSI4eJtokFO6tZ8VYa7TA4fj3yR79q7Ii0218V0TDchubMJ7m
WE5k2wZeiniABSmfNmlgbpO0WIYVuU+9UdxsdTQPbpSXhHiwSO818t4+YICgdQPK7+zk8K8QCW49
hjlELQTR2mWATKDHcOlYQg9Jjarwvoeldtr6pUXDOiPuoW4qbyfpj+B494OXOCD3BkIQRpRL9tiC
SKAZfLMqu1s0gj/gjg5iPkXPoq0xuA6LsOPvS0SC19FmzKrORvgJA8TVGY694lnfh54gIPkNsXO7
dxa72JsxTDkYw9AFzxYqd16iNBG7AcKQqXabXaGpkMdtQbJD2m0kbVBYxN9mefzpUggsA9oltwo8
fjjLq+KoNXdJIJqnYgDV1JoNscUz5qlJ+mslMLoPqlI9tlngMi9xpr3mT8rFyIgbb7uQ2BYLNyjp
3oUbjhdv1NOr3GdnozYtmVqpZxWdxZ+5hY5T3Vyd9O+Mnk1nq/Ut7r1237WVuTFpJ2MGXbdj5myl
Ih3V4HdriseHEpX8i0NfTBjJs6jM+7Ko1EG11fqMXjhdnyLNNvBYkkM912N6xzCZAKH00DFlecmE
O1vIIx7HgdhQhOdn+dKh0VpXVqUvfp+TR2bVlkeexnsNacc5csZx22RYddRpthL8+/pj/KNkdcFs
Mud1HSFwfLl/tCUKx0KK30wu4ysQ52AWxZNr+cbBSNVucZfLzedsgipce18nbXy/m+Ut3Zh2uYtV
IDry5i6EwIPvuNbBdmoif2eheFIZZL0KqPOOfj9TNPZ769Xt4V4S1u7Jn2AfNX2irMchLjdOP9n7
ImTPLTvjskeO2oHQHMXXt11qZrvR1tBt/8dabM1a7v9fiucxh84M3zJAItPd1f9evmMnbQt4wsNs
4R/XUm1auISqanGbbdumEhvksf2S/v7TOLnlVc9L8WoB/Cal8VWIRn8cCuuYdYZ4zft07rw7gKjn
t7qeMoZOJ8hawGPz2m3femZglvBZiX3tYnSK9WGPdr+MEsmaDZvtpCI7qDzP+1XkyrJ2Qmdifh1L
EAJwlK9SJP/XOwn+/esddPYPIpubaxrV2s4aK8whDAve6TqWi1hLfzL16I8Y8QdGT4Z10qkt9gHZ
0XtwYeXZd6sUIhhwLzGQOlbYkUUcVAkSMraGr5QAB40Yvf+gOEl23R+/AtMRumnRIkM3/Cfjw+sz
q+3SadwkuftDMjzki5NVwVkejfjQsTQSxY1kf9cZL76njQQSqt2tS9Aa9QphRymBp2QPaLAhHTYb
DYiErAvVU1IG3srXPMHIEENFh/W5ASg+VqdhsPxjP5Vc5El9ijNm95a02cw39JyYNRqdfZG3ty3s
VxmkFeduwqyD63Aij84MRgvIZekT91IviHSngxdrt3J+0fWuhORuqhs/cSZIGeFrgxL5ESmWemuq
MiKdbqyWNXlqy3+/v7lw/7iohaoatmoDd9MN1dKcPy7qFhGalYLb3VT5Q+bo05sbQPqWIB4JTBjr
XNlGo0u2nuLXe+kMNFzvI3AG4yGH5/+aEuHrsDehkiKnnL7uOp5wUqeqv/WapH7thGXuf58PGmUz
tvh3Kkt96hy2X75uxIBuMwz9+pDsa/E0gjN4atMOkDnjeKZ2oj/JfMu4h0xUpmm5tWjzLSy/zM5h
klKKsFO/5iyBZ34IcPOwUnYuVrZVwA5vWwmzYb5iwT6kf3DVs2rDrz9fKk1V7GWOZldSZMRAduT/
lWzXeBkhDN3f31o8jxHdsgi2w83G3obeJ7G/VyZ6DpEfexebtTdfGSxv1f0Fult9SiFks4tp3GtA
BbfMdbe6DcVwgqN5qGUYE0skyNd+FhICWVgFnkh2ciaCkq1blcWcpp2MiBmaWIA6ALRsGXOI9qDH
4ckQx0zUtB1SP1goAy7kSf7OUGAVoe6BIPe+yWfMLNLy2qHep7X9TRal8ut/vYsS00Eq6RnbmsBa
nLh+j743HL9QmuqLXhvDB2xh+oOo3I5fMftp3ykQf9dZDGYfJJeCtExabC0RexuzUuuttOIOwEO6
1n+fWYFkm/Xj0fIJxbtTtT3oU0Gtl5eRvvsON2e0xIJ7NUJRfoguoYiHvnRnhoeauQzF6N+qyNor
TT4evHSyV5IsNqTJcUD++uKI9EZ4HpMPI40/6v5V7txzlxrNG3pyNZkBzKd5QoR7VzVwaTuFsStN
u8DiwHZO66CuqMgrcGkb5bPnaFuIx91/CCzsP58jQtV1Gvy6BrTBgdvxxzO1LRql6oaIAWBG77Sq
tGU63zC1Ofob+OfeztJIiS0hVcgbKYvEr/NZ7M/Fk+i21izgdXTfuFvuKVV1TKHBW63P6hf51dYM
K+wy9UGQG/XOsG3LiCr9xi1mAGERvKA4PFot7oDKGMNvNWkSacoDZ/BUEmXa8kvZ+vVyKLkqEvxh
q1Cggejy7i73I/DobPzt3eD52eFOKaJpwAQH/CLq0yy/ySNmMvktHOgIZb2S3/z5KGxaoEUu2ZiS
vDJNTOIifRT3IjqkKN2ZscJ2rzZ2wZSUV+ASLg0e7TDYdXdnIab4ZDy2MI/dfMqcqm5RYw06Zjr1
+n+sls4fpnjc8Dh0bdsAH2jO0Lc/BA91GGRh2Sr68V5Q+MRcokzMqVUSN2gupm8tMgXdwDpt0C2Y
vcIMMhxmpGON0C9lFt/5GWIAfBaLsKTGsqB0n2zC/NAM/mJJtkM7XvLS7Peg45Wtbtf5I34iAAnA
Fo42UPs7o6uZhYINc7hVS6LMOqMvcC5aEsBnR2DLYAdiIB0GhLRZ3l7lpVTBYVg5aV8fcTKra4qC
esOd1pGeJfy9HEA41Co7nzCxBS1rYptt/Rvp4r8P0LdVmzoHeRVENAHcxtaXdqeJ16ho6O9mLK0l
l+irlcY2Tq7M2Y96aL2WdOVmRVS2VEsPTkCjiUPsOQ3QGC19gTv4HTsJmum6TOlckLDj+3Z3zksm
XSZTW0uEaH4So9mqs+SyiVymSZXXbOVUuTSMz8rO812Tlj9QgkCTSgEErAKbbl7BbNHUK/i3f73k
iRnieKOK+31OHjXa+FDHBKAZzPc3uUNfW7ZBdMX1WOhYwgm1M1fWpDZvpeG8xnCnfnhY3Qws6we/
t7WdMOGEzCzDaArKRW0F6lOS1h+4XKgUFaG/Gy30WsIsvyJDDlZ9bbqn3GFoYbmddfT7tD/XAdVX
FRWLfiASodYiH7EkP3Vdm5hI57eydeHX5szBJxio9tofuGy8HwkoIgEkrw1Q3JRN8wG81VxIvYV8
8WblRWYSAmETi7ehLcXNz6Z6r6lOdMurPL7RpFoWRRVd5SmaOvmyFDUplrgRP9FAEqxntT8xxSU/
E2uZxr35E7XvlwmlwQ5TlXEXgoKvGs5x4tNfrcc9GPZdlnXAzZORnx79mU63r9hDzsE1jc5mJX+g
UEm0rU6kwkr+uE48lf/hkfqHYokb2LBppFhw4oRt/kPcVg6iaZQ4sI9tSiLtfdI5Kl24Yjg7rZUx
Ip6nDQOxiKwuviKV8HfEdTEeqsvq+Q55cY3hR6Sa4U73NR9dc6k+M2R/BsKG2BR4fQ39mrVo2Mi5
jqw8w1KLVm4cfqkSJIS/hz42z/vL/IeCqa1+YVg6ujh7mX1c5irEJSI3j83sWgZmgXsEBv26StVv
eefb9FNFgn3E9deObJBbiVesKeZxQsy5LdWc25LghbHowckz1pzqoI3lm+5l7uH3qShU38aUpDti
QLNFio6vuNzvjUo/4Y0/1H22pyeU44KEbv/7BcH65g57AVOBT7fHATck+UNFD9nuEWHZ+tf7jKoU
wUc6o24C1uj7C3nz5PAOVryAdFOu0/nCl+yIqe/ZcRlq/xRZur/ndmMPSFDF0qhCfdUI6DFlZT3q
YRu/BwnCzKpSPschBLda0UkfYBL7LCHzwcgZ9lfNJR3tkZ4HzQDhh0syEws8FAzeYuKpIfdNzJZU
q31g7hKf8tl6lsBfO2Rqv/h9SkzZY2hYxmOXw4fDR9FeKuQjl8zS+2XLGvXVu5hTiRbGbU+ShFWa
ofMwUpxiKOv56SLD2zl2SSdZ+7zTh9opDndWqiK9mBdu2y2r0z15y9d0sa6iozmyvA5T14P7Iw07
nv5H2HktN45kW/SLEAFvXumtSMpLL4iy8B4J9/V3IVlT1d0Td/qFA1CqaUkEEifP2Xtt3XizW9H9
215A/6+9gEZl4lqurcKfNAFS/H2D2yluJxhbxts7HIuOSwfvCbxVUo5bP0z799zUoyXBSv6lSOvq
yDCf1b5S6jVt68XMfn0yYQovii7xvlvlQcx6EIpWPPpTHl9i0/qGFh+NsuV7X0rCNKWsto+Gx4hI
5ndBr2g1KvltjMibD+LxqyxZytx6C2vTfxZWZ28tl5Ba8kKyZ9rCXwuffrdlednOrzLvgnWm3jLM
BiM7Z74pMumNwSkKP1ad7ZgNqAnDMj8De39IGKc/g3FNiU418PzNupA4DC5EUa/Hxs2ZNVBRZFai
L8i5IndpPg2bwQQFOTcjZAmihu1hwr60CPIOyJzswSgMwYO+r5ASRD/yedsho+Ww6NDVQmxMuauu
K4/GPxwoDXR+5jYsfPG0aJVc2di6n+yq3IV1I1ILE2brrOUpBe4eOm8N18z7kqvp8OX3AUyNrwoK
1g2yNpx6Jo/VRU0AzrrpkqdEB8Uip0JT1l+5G6oXjatol9oIewYm6+8VuwstC5JVgqD5ZEM+Wk/U
KAcz8r0X3W93stLudXqSHg1RNGTeybcC+8ioUSESlYZ+17PcG7ra/oi4FoLOCL51bYlLDjXqrbTz
dCfqIto3BKj8y6ru/LNJZSEDd2xVtWz4n7or6Xl/0VW0dd0YigqQYogHdSdpFWPqgC1UQ2cjT5tU
J3lqJjd4lS7YxWI7bJEKXWpIFQchdG+T9Ml3o67Ce/M8wmd5jbRd5qnAd4mJWQzK0NyaEQ6SN5JE
BggvP5Nph8dollNNXreuGgIAnckOtsIOzyFCkPPkaYwC/Ua/BQMGyXg+wm9ys2tij1RVbb7Eww8B
TPjzLkTQp9x+dsZsUZfe8C7MupjtbKcAVvKzNpgNvq0eSBvDwbcwHWBYxuFZKQwchqP/RQ/q8b1n
CSQNzGm3IfztJZmP+a6d561mB0KH6fG2VJullVX2WvaDFEUdNvI0d63qOOYGoQiYyCO6gbemzW7R
aNQn+eIKRWyKEqu0PCXGRfmXT/K/VFB8krquO7rmqPx56Lf9fQWqw8FQfduH1iITNAsXmjVzTabF
6qQcJJWz4GY5ByXJDkHSY3xxo/8cFT3hPy9/vv7nSH5nMFiP0onXDYxJlND9IEOnXpYiJXZADN1J
uKG1lEqSlJRbTWnEyiKn8dQE0VELkuhrabIXUfxueNDijplI4czRsNFC7Sz1sVNNkn/1IDxpJUS8
IRYul5LS75LMyFZ/aJta4LpbG8F7u7cMNgSSb4DiDSxhmry2nTBps2pfhlxP13lFQyOlytmrmIZ3
bg6kjqcwVnfuInILq3c5Ik2SuMPyUKU7s8pZWYyARnA4IR2VXy6ybJ/qenBR0AHSYymQ75VhsZis
UrulEIeOPRqgdTM/v0wEVLXbLxS8xC8sX3umT/n7/95GMcP6R9PJ0x2DdrLnmS6dZVp5f/+YuQgQ
8iMROESOER0GMiTDanwIov4WjHH0jaQyjMPx985gwm63+XS1Y2QLWUmxoXuCRk+ibIMBUw4Kkgkg
KEdFpI73o/D3e/KrAx3/v3xfkOTfeNZrR8crxtOgW6S0J3X1IfoeAbOVF2c2bS7JRD6EZMJVssBX
XlNrHEDDJ4hw5tMO4SybdJ/yez5F+eCtQNd+J7TGW0rNadsnzSqM9XpXzZwSXHycdk611QC82mnh
L0plZqRXcb6NVJcYm/kFD1eyRNPBHM4ASTHMjzD5WJMPs6pxsLUnUb2RX/CcCu8m00M+WzQ6MVbo
nREP2bNLD2Ef1wW8mvk0N80PrY6KAe5S8ygbVH9aVbJLVUMcXVdK1CtPYTEc9CYXZyKfJEGgb30m
UAS7LaX5nptCX04l8V9x1iX7+9yZOpj9b2Z3T1UYi42OA2IVhKJ7wkXT3mAPLWLwchjojP7J9oib
mpogvv//ycdahgtrea/ANJfJe16Z6WY0QQ+Gk4FYoqff5Hip2HZ5qLNqNf5aVBRtEuNqNmVzC730
13sE1iDoM4Jm45Tdr0nKn/lJGxrb1m+Lg3wrrgk5ygdX3YdTg9s9yNo1uRXlW6oTx8ktUR76fiJu
po0e1YxoOwaAyqDjRQz9+qjkNO494CYS65RGdsHWgSRsoRCcmVU9YQ6OYVwzG0M4DqNnRWFGu47n
a4hZxkV1I3el1xU2INvwj6IT/lEe6VmoHPWJJEXSegOrMH+FXpjUGxetSFkiVOvwJxxdy71+7dpo
IYrJIT4Q6f1afnUSOBFdQjlJlAJ7TQqnfuISvtpMEaZp+BI6Jc7TxG0PKf2VR8evfyY8J09Rm6ur
ocEdavfNe0G+wKpyEWCDzdL3utJT7I3Ne5M26aaZL24COjPiWmHhOk0ybL0Q1k3DlnZhtV7+oHhq
8kbsZ+V0xptJEu+iQQG6hNVvnHEETSvTiKsPjL8HXPcqbdnMBEL5n2hReSRfGMzzDLbjhR81uB7a
vuY2BNJEmfUx2E2wU0bI42HTaAdVKdVVyqPfQc/5VgO12VY9/BO89P272YCYMmP1ixDqtCLmWz2O
rQH7DHeSCTESBlfvkBkqYZVjn2UnndCxBWlGE38LzV8NFflnRpq/JqihxUKd+TASElP4+cpvFO0p
6hvofiwKO+ETjKEX09OYui5AYy4Gej/zQBp2X3CAPJMTXS8Of5jQjAWbpR577rrJzfrmD4m2aupm
WJPvGe4J7QH4+PsLA0DPNfZC8wIsbtFXYXJxVXIeiAEFUTXiXHRE6R5EWfdvPJQWCXUOtjW4nT4A
kpuZYG7ubP1ltGqbsVoCDE1FD6tpwv6+Lq3O+g6nDBAAosRUIeGjBlEe+mpzvEO5RpT9nV+d6j4s
ltho5k10anyqhr0OEubFkDBOczap0M0dUUL10ZlVeK3hKzp6P7Qeql/tfsEsNXs6UtgRZObMgsZC
mTLERsI+MpLTd4Fj2Me+GjI247iTmZp6zrilB27dJBrHH4nsTJyTX1jTQU9zNIbq9IS1vlwZFVLb
2rFRwCB5uqYC+daU191a11L1o2GpklYYq2qobYKEiI689RwmvTqco5mMRkpGeQkrLrCSZQpTT/uM
qfOO+q7prrDLV89eY8PKm4vusAfww2SzQCZJ9pHb0YjpofeQW+AeDasYFxkisUvAU3ZRGcVZKjEC
TwNJpwIJaAWffsajSIHtfBmLeJFhKzfTonySYl6j7mg2ucWTXqJ3qy2BtkFiXcJmZPYmws+7DMFs
33ubW6xQnpTaIGURgQLhw0gJGfg8wbdbC4IW3jwj786V8OCMY5d6snvamWrqnv2yGI6Bo3N/Oc65
AC/MyCNvwiMFMqhYVCNvqVb9Gt8mxbznGxWXSKjSINvNMRENDuGT43ftaRiHE9tp9q6a+B4DIJEH
gOs3sxkkTfT0Kp0UUWM/qHGdwoZMomUrsXrCxxQi62vDTrb0k/U3FAeUKJOZ7ZQcUqjjmQPYe9tf
JZUXnscAqWXaAMDLIMZsoECQ2Q4dM5rtXhKYKdGZVc63sW62tG31AXxYeu5nsSZzp/ZoK6ZNCgmG
DPlCYCuOQnc6CeKmlvlE9hf4/epeKIbEKndAin4UNdRph3vMUa5pAN7NIn3qacowHnCxfRRZ1S6r
3I8elWqO6GjAcXkqhJp+fNP1yJsToYy3qs6URdqaBE7Np/PNDk+E8OXOqEl/UAoSGNv6Qx5pqfPr
SL7X69iWY/WTZ1p36yatxbIIVwezI14Hx/zpBEO2qNKg3ttx5V4iS0e1x3Djo2sxgmUGGw29Dway
GQsgvXnm0GFJwydX01Ncsq5zIanmWmZGcY9bKU0nOxuI/O5OeTMq7MvEfbduu1679gmEQDo4+SJ3
lfGulO10X79azOfr0UdbFnwPEkSXgar165iAEUy0jvlk0njY3t3qVQyMNxLomypfpXPYdk20dTSX
6U7RNDeGy9/YFelLom+mlQInlvYZ/XDpKa2yDvST7Wh78s6RFAd6qx7LGvqI6jcXY07MCUAcofc5
5PMcryp2AUnX39ySmsydSHIgUHsOdsDdR+bsh7ShTFOMkbpvtuNkoGgJLDJ55585SfHoNcFXg+tk
H/vltHJ9nkSkB1WXwSIP8W5/HqbsM/SdV30OpvqLKQ7YCAuTx6MNV1dsnIaCqXnqO/laaXh4KHlz
rUTGU8fIzn4amQ8iNcwHLaBcMMt4U9S2d/L6ft1Fo8ktH5xk87lP6mer6qrdnS+JP4JRoTN99UeT
KNWk+/WCyik5yfdcYyBV3suLi1dN33yfzHe5zmL+BJAou2OFMK595pHZ8//8f9SRtiT4cHyokKTd
A3mDjshFp3iU24m8ifHaZPqX+SBQddJmuLL3su3VFCsHM/u1QrS1Vtje4Y094vDC5DhyUOjNzZF8
6IScc0aVLMVj3fsfwLSuQxM2waIVl8nMw5/t6H7VFcK59ZpYA2/uCqlBqGxcojyW8jTNXI9fky/0
Jh3+ZC64iQctHxyfsNQ0886yslSHWlmw+Ghr6sQvsjCESpftA5eNoeEEIFNQiqxEUjg7M7bYBlp0
c5Hqv+P6rK4aTr1ngTdpiEuKAP9Xb8hLjOoI+i7Y2+G06QDDHc1IjEd59Oclx66zIsnv5//eemn/
7UGhP2KZhmq4Jt1vNmF/33q1kMUtXYU9cmdoAWMha6iItU04RDTRur5f3ruPRR8hTp27UKWZHqgD
ggPGhnpljGRbmnX7amtGe8zx8N194hRuJyX3cnxKztufXLqw4C04um+0i8Y9vCqS13LF34vO+yYy
ZbgOdTVep/kl6ot1o6f2uTBRj/RRdCkaZVgrXR2dqlqHWxLbsCDVB72fiDaYuZVYI4elCaHp2DWu
vYpDploFqJHZNJ6+/jr6cfeDzPu3p8QvPy16eM+2xx3u1/SCYlQ6UZoswln9EpNsuRfFJp809TxF
xk85byrns4EzOW5irhEt1TAguS7Ujta8AcF2Ya1ilY0zG15vU7dVQdSnp8F7UR7jxgmWrR0wEJwB
Zk1eDrSq/CJfmWQBWqTM4JFNFrJFIDFCZuVHh7qzH+MkSfYWGEQE04a1caEeMAVT1SVe3uHB0Prh
RLLyLWoRSIE2mfZTCEUU8Z23d6umO7CF6UnMNkiHydtj4g5fKHqrFV5JIoehswA3qw/Mc4azZ4/a
1pobZIIu40bq+F0E72wgIBpU8cg911cXJ7E2LBDTZbK74ByI4VNPRwaAmVoe5SrpfKDtrLb/+6p1
/w57QARrmsZ8wTI1N7mk/0m2g+LYNuT0eoc0TN11masAu4biR23RiKv8xnnWyCfd4O1m1Dc6XEAw
lleF5Q7vcEcevPl77bY5E+xpvYdlN66iKA8fHCfr6NMW1cEwEAxWRviEfHO4xh3zsRnMandU/mNQ
++tAhRIIeDjb3l1XZYS03gz6Tt8T0sp8Okn5ci/WhVtpV8y9y67MAnTx1V4XTrrHyUNX//eLpiF6
7tjyL1HIpZeizlBnlkmz4OmZUhti9V4ENZ4/s+Gfze8hPAQbb3TjtnbG+jIq2g+ZujdqrbmdNKGv
NQ/RAAHvCjGTtbcay5R5VAt1xPUpFGm3vfz9X+ZVZm59tArryYnybVaNycqzjdRgQVwVHknMZeiE
bHw0dkOeFT/qFa3HTEOMKlNA5HthnxG5aRnhBrCrufvfHzvjjH/0iUiyo0PEqB27MB1eeV38pbHr
c52abVQr2zSL/OWI8Fg0vSDx0Pf2LQ1KcsJK/XManqagMInxneOM7dHe6NXQb8su0D6GEHkwNpJX
n4ygw2T1zcruhfYRj9REY5Quep+9vD9aAlY18i5d9R+GZBi8FRQnmJAZPfuR8GOyoNrdn/15b4kp
wuWcbnOkpAu5USj4KK+jq6ykcFG+RF2ZrIZCRSWj1KxvKuyXcQZqTgMSBuSp2/vszCgZddpJMK31
cjB3Vl9WH0nwI3dT7c0tG+uQ5Y5NFj3571ZrMOMtAIeR472S65EdqLfAYuoYRGyoqoor8F5DxXFN
1ymojVXJ5XxIGuUs7SfCCNtFnyiEILkuOjewy0+OrswciQix1GAlr5qf32SyB2SNbC0spukNyZIX
i8EaCi1BNsjgRrcxyz7vjws9pc0GDetdjqcKjcm1GzFGkKdAkCokSYKPMA3fRKmt1CRqX9LUNs/1
eVgOU9zTg83X7e+yu68Kcbgb8O6/zAQmd+bS5g1MVIj4efJJtZjdGQmNqovbUD3cGR2x0hwmGJy7
MGJZDQg7Vg2leaSrYO/VqiSJN+ztf7tYnX9oQ2zLo2OtanPvmqamas2yn79crGVuozoAbk+wTkXC
AGSRC9F3L9q8w/59BgnGeFEJkT7oEXt3M27XvZOa+8ozx+exAJOfgczDmXiW31ll6J/bRuWh7M3Z
ZUqnf3eK0T7nVnEJTawIaAGIkxgRgTeOSbJJlT2n7JNxXfIw85nH3xcsg0J3AaGTC4LdyaM8SsBk
3Y8wFcJtAfwP55AiG+l8En2TIns5/lPzcpUrpADGTlnuPM8ijbLMP71gbOGQo0yo7PKz0fL2Qe7k
5jOrIW0nFxAGFWdkYq0G3ivOjmdTxjz23jGFSc9GPC03d0Eb82j1xEP7JsKu3PU92nsts+OVkO0C
6d9rCZFY1JUW7qSBL5/wRBlxz/jcDDqd3CUmlR2Cy2UUv7gzCspPiK+X/XULPsSSq1s/6iguF/R/
hb/B08BiOb80ZOi8qk6zyWAH1uqYsOPOzI1TZeH5j3oigdrIjqYx7za3dJAAUHstJSL0c6hBk+Rb
UqXZtmG5AObXtHsDjY1+QW1GlgcMnWSswpe0M81tmU/VjtZmuJ5ND/6CdqJ/z30zzSA+oIFBSILM
e9dFZkH9H9UL0ZlI09KR2t5Ut0TcxE9NZ/L7M414kPZPOekhAYy9wQgZTLRQm6OeARbt8/sRHaXN
OLhs7ptpYwjE47KFpgf+2o/zCQODmp9otIMj6mit1YmytqIw27SpmyBeGsDpzkpjo/DaX5dWK38E
5qX9U5iqexKcAQMBZl8ygOqumWAEYheFv5vF+1T0xZ7UFH+DRCx7UHqKpcDptz37Sf9f1Fr6fxNx
wfsgb8Uhy6OFYAXzH2hhurqKaWDy2OoMM/cesOsFPKZw43WBd5QvcCCnevHn3DR70h/aLzhrvsrW
vZK46UOGXCcKbeeiuWb5kbhmsmP4+TXXUSTmyoRx0mh5ljcmzmLJnKYKOE5MwVdEnllHE/rmk1Cp
PmedH8IhFgY+tUKJgPOg775YFtJZOWIyIv/ao7q6ZZGylMYdmDH+usi20Zgh6nEs0974CdWHF6gv
So7o2iiLnWTU59FIBuF8etcH2exT3Ma/JEqm7w275EqFXPeCSjZdUMsgm/iasRVcqRpTyRpEhGbo
9RcLNzk6BS+9WTaaHsvDtJXTJpN7IlnXm7rpcjMZMIlm3zO9VbHsFdPc1YAly6HXHqV+5/eZ/Gnm
M1udxc7zE+z313794PThyW9m5GHpi4B8rksx4smWQeIFXoHHAZXpMnRNHy9YE5yhxYeQIOtQ7O/D
rnu7SAZMmKVuv9M/p5+c2SihzFebJtdB6I610vMUaM4c9jLvqVOr7r7wL997EByLMU4hjistOZZ5
l54CZfhZWL57syErDOEIUn4uguQL2QdMQbQOhG5DWx0zh3mivKfNpIUOCekxnB67TReyU+HgmiNH
eObrMLtCPJbi4hnh4OAYEdgb9YL7SnZdhE+CQdZ6C8kAc1AXHcNOrCPHwuw89xAdI35wCVCnodH0
e9K1q2dGsmj8aM5aCLWPoUH/EAnE+93hqoAzrbL+pLjmw52BNtjmRxUO2nVU/HwtjEHZw96KXp00
3AkBSPH+D4NohoHL1W9SlP2go4KapWNB+fX+OOERhG3WawlH6ZzxRXPyZ1SteMtjwpSoBLxyATGw
O9Y6EdyboAxG7gSPkae7LRYqEgpQvothIAyc/83d/Gdjp94qG6le74mbHpEN226A3CtVibr9dv8P
W30+HVQSNxm7lDyvZtOunZcxMwwDDkQh6JZrPRFJTr9xwvynkueUYGPm0prQBGNRvcAhO44p07aS
0d3coIftMuz0qIvW1Ar1FhB9unY6H3wBd+LKmi+J0RcEC8TVKi74fNS0S7b3dq85HVi5gofYTWaP
aOW/KlVQsc+lRzJEwVb+gIDPO5rJGNRkKt1kmP5etRekGtQ0HugHyYxy+cLj7TnHlrnQw6Led646
4utJ6s3khdFz7rHoKqMmbr9s0DQWcb3eQKtUBysxo01foqib/MLehCVxUVSF2VshqB0RoXiEnuhk
qtH9UsI22FgG2m5Lmuq1WAmX3UhKe+8N5sMfsI+k+5R6vyfEoBcYsWmRE1Iw6wnki2t1x67Midvr
kAN5VYgApXW1h5yCNVm0DjEgoRf8kE3utGD6rMHsw/Ct5G+K4dtry88rNkIkgcoXNZ2+j6Kqjjw6
wbX52FxskzKc95uTlOJXFPyrzFfZiM32AKe0nF1eOOOytUpAbsLMt7JkqT7vfyJ3oBao1OyUpESQ
24WlEPhVGM+VkxcLYmHc3Z1zUIigfqnfZHmNsvzJE32wLsHBvcH1kp0BbVTDpVz/a8oxeTtojTWh
shnstTwtBzXc3gdHwGMMWAXoKNfxrHEOXWG8FHCAAOUpCz/pw+e6jpu1zYRhK58zwwTRGs+uOKZu
4TJFHgxEfXUImtEFWMdnOW9BRVse77/YOBoXOQlKK5JKYY7fzwDHrEjQgkQkqi3bf/PQyI69YcbR
UtZY8kVmurWZph46eVcYsJ1kaRY/+ekwfjfJvl7YxCyvQ5wOJPFRpOK5DetTEVsblB/+1nEqSArS
WpwkdFwaRZ/z3LW1rAFDZ6B7FNhIUrnsLS5JerFcGPAaGA6gAn3tWv9n5fYRPft5LNYxs5F/5yKK
NpY+Oc/BGCToi8hPbZgq03hvd9g91PfUI/dZ2n/r9scdCkELDlh9wOKedh4hfkHyVFukjAWhSSKI
1x0dkZTrNKE27DAVHH2E89LBwUznTS2qGijKJXRakulcH9eDkr9qdfUC47pZMj8f35O8gUlWJbg0
bfz2PDCXXsj5uhMZEoUJmLFqF9W2w7L0Qrtkoee++kwb1Hqo7e5NxWvV48c9FfNYJInGb0kyw0B1
cyvlAk7pqNjXICD3/IiN6PJrq4b2MSqDz66NuDvmF6CmJLgWjKo+WKCZuONg6Y3QetKrqHyiKyeX
KrWusWMVQqxlD8Nw6oQ8j8Q6NyCi9vJCVea1XGDnOQ3ZrQU6cqZLFy/kNBc/aXYmn56NU10HkDsM
awldXWGrXYyfXmJi3rC1tz7hOjB0WxqOw3twpkSoeG3y1RTEFbV6DC/Va4edNm++5IuLF3JIwm2K
92cpk2us3CkveLAhnlBKyF6ajqNzdb/sOtoLC+FWq3Fu9pmK3u0LIrQBksyVTqSUu0lJ4J0YVDpe
n+fPDHCjhzbSnqSAtui4yYHtjgePx0E4j/ZruyiBlEfOwpw7uKrv2huy2cpNbDgnND7eNbA8bVEE
NFPkETq+DO4VC6zf4GdIS/Y15cziVEN06RCbfuQJKPdBZK+a2QCyzaCSJxn6e4is3kb+vemxktlI
nN9GPlPLEpCjJkg9AERwU+uKJMDfRyosuN39UcUgglzLxH6ONbJJJTlAvtC0e4e+V5+FOu4ECVff
XG1S0dCKL2UaMxwf6X5EcRYdHG7hB5Qa08qPqgFrKwT3kCe0Fvr9VWqDTDF6G7sAtESQCrvJACpx
5I39VTLlhrH2Ns7IHdVrgN7bwUPyUZVrefv5mbFVpnBaOYrRbVNLNR+Q53ELzvrUobERuwifTOBQ
x3DMHuEQBllBqPhErdUI4xaE3z0ams+2+JCbSHkS1Z/WpH4v2DQTc5zkVzLfbBgVSKbSSj/fq71J
+8n9Xy4QU1CgzvKwin3MfeVFMQUCHDvPWpZXXqtU59DQvlVaM3yrpovE6vW0+RbhMFrLu86M9IDy
6PXA7dDr0szlJs2cbtw4msFwbD4V3eDs7itVby7+cH1lAWH3+1bP3FeDngUU6hV5GMbSHFIEoHZt
P1pm9Sb/YqMweEaFbnnqjNh5xCNyf9/LXYefeXjXNYG1cf77VQpxNLqdvxRFaF2qOv+KJY8nB671
qwi6T7XBb+mqhML5jaqdmd5ioev3w+AQ3Ok7ziNaS0LhsnT4NlNrSTMRz3ZkZ4vRivpL2TGxt7LR
/USLtACmvO7drHiGfKZejSJ5xSNuvPlEFO1623zxqeIgL1D9yGF75GVih0q4oifA8ECLlGgnocM1
2xOlJSlwpKuNk+8saZ05llkqWhK/5WnkxaRFtGNNjUbDibCkt1CNtC3hSM52SAPjFbnCYegYpaoD
u3FpcGPfBB+kGOqVVc0AoRpOKoxcpghDAoAVhN6Csgt1ZOOIIx0q1plWb+evcG6OyjnIxJuHB2ru
1oNtnXmJ8vIPdLhiI52lwzBjk3UjHY7G/C3yqySxiyur6FrJ6pdSMZsruAHvpRzemiEv0WBr6cNY
JCgVwjBjpmr9EJmTIu6zp43MCnHc4MMPc+x/gWffkix/krBqnkH//C5zVIFXTagNB9N20U9YDuOs
/xwVvfrrvT9HQRjydM7Fr+8r/KQklJcPxYBUgbSnOXRJEz5MGvuekvnEm6V1bwKfCiGJBm2NioxN
xW7IBWybHIMe7tBtrpQ3NPEnk6nkm+pyMQ4de8dh/Ma74iypWfjv33C62DtT6g5SfpnZ00MMxSxf
j1JqnCa38f/Np3JVpwOpLdTyJa489+gm6JeHMXuWd0Tlk7pNciPm97I0GVHmEbRHNsmBJfJlUpbz
LV8F6yHTZ8YwfNhYzdLb0NFZlEfyvXB+b5rfk0exG8C597UF/lk2Rgi5VsEAfFCetnp16GJa3CDV
Sb6eaSsSuYIiM9r4aUgXNRkaEMLhwR8Gq1+p+FvdkVCVXp+KDeAEFoOU1em+Ro9ejtEq7J6yWf9m
VMNnrdrjKQxF96Sawt5Wg41NZv7iiJ8adftoLKue6koqHHHmGeC5UJaODqZjXX9om04cO9ExdSw8
slFKTdsKc2pWRq021ywFEe3no8mFDEkiyRFCmv6QXjoHBafl6s0z0YfQeGj+u6oe3Qyn18GTxcaK
UDAk4um7mXrRh51fJF68Fcm4CSaS3SQfDFqgd7RT9VU1uzVh7uNfEib0sGOWKaDkwWkh+0SdFYoc
xVFi3DA2/aznWeFYdyTCeQEGB7MyThMoujAy7S9VMSz7eUNed3QfRKWaW7Xx2abETbwmsrdfydVe
vggLr2jq00oCj3nft5Zl7/7awBVqR9q8E326POwOaB/z6/1BkQ3ZajKjlawrwq5lxXCmeiU0G/lA
PJ/HoRUsCpdnlKRk6tHIf99ycb703DJJjhrJJdwzSDQE7AGBdFNc1O8o9pEQWK7zkmDETXFFrgj3
y6B7juFbT9QNdAgMq2yMdlMcuWulUIPlL3ScZXf7Wmkw4QBJiOeXevIfVQWAca19iWe7DK2MahF5
QbCT7hn5XmrWpLkYek5OcVwuE7Np5+XF3vxqheMpWPKfSVZxmlpH+KXdU0t7qS+d7jUNhgt31aN0
tFpaQe5wDJnKStx4PWB2OWD4W1mD4rx7QCk3oI6cnTq64UuemTe/5dO5m4hbZAZFrDwXlLivGqv2
xteLBuGhq1yozHk8zVb66kxRVvLIbAsuoWrdzM62yVTQwSpxetZHt7mULoN0o7aMVYJq4uBNCi5b
NUsu3JnRI4+uF2ceeND10LArRCRuw/m7z3cFScJa6NXPpY1bD+ytins0e5b1AhgILOuctZbObLqB
woNMlw+tboMvqARvsdvrP0UEsE7YeO+rxFwp+uh/97SZJKKLD/6E/iLq7eJKmvt9LUhD26XXbtTr
wdfxIGlm97XLCblGXMIeLPPKDyViuzk6VQj/MHZelKxc0yOK9oLZwEbr2O1ldafcalSoqAmM+Khg
4TopZB5sUiMs1m7XOls2PidEj+OnY9omKqhGP0SEUB+4ztJFrPHILmbhNYI0ChWjE294XRqfvkEC
duxEbmB6wr5Al2X29FamddZQu79i5DURPSlMtUOb/VdFmywdeuPUZAOmTiKpAm8PQ1z/8feDMEQ7
1ycRdt15N6ll7dnL6b3A64oOwKQ+iZq1jhn95Ecf/exDmed7w606TCtUg35kN4dS5/dDSte8E2O9
o7RIv2UelXSosKgRDLmGDyaQmAhxDnpVbKf5KJzfk0fyPYL/CCxQSm7ajgBXv55XqtE5ODNu0bLO
leLzK5btVQD5fER4cw0bDdZgAXFaPm40rNuQTfvTaLjTNbPe4Cx060APrCe3QodsTUX/Cfn/4nr4
YhfYsFJ3ECxRafJkEKS4clNP2XtEn2y6GJ1JPRf64B/dBzqntBCszSBY2AnrSI91bXSzjBNtByMK
lgTceXFnPHpGFp1ky4FP3FsDWnafe9vJFr4elfvc0Oxl6jYTjcz+LzsjKAvFxjZL1H11iqdKNN8k
9WaOHbCE+dESXfcals4PYWnj0s1hXsoJo5Zn8QW++dZN04V0UwFS+Dow0ge/1SZr7htxNt3m8T5o
HD1vlWTOtI+KYVrK26h1x2lf26BxjLJ7tthoPcFTi2flWfbI5tc+ZO6IMIMIyE/dejOMlz7Qk4+Z
LbRzRrK05ZaZt0svTj8qULIk247DEpxUtLe/S5JzmurpyXCmg0JY1J5Q6O5iZF5Ep1BJPzylfOjL
RJwbIqbx7Kg/u0jrb0mk6viS6U+z2MwqvoSm7Hw0ySMM0dt772IenMA0btV0yWzmZz600bGwAriU
na3sZePUn5pyyaMu/z/OziQ5jizdzlspy7nX876RvapB9C0QaAiAmLiRTNL7vve9aBWaaKAdSYvQ
d28wkyQyRcqeWRUyHBFgdO63+f9zvnNwEvwwVlpSuAwKD5VWPl+3nm6rl9ss6aKruRqPpLu/TvGh
5uI+Hye8GlTXdKa+jvUGySoxW2yGtQcvGijt0gYrvIYLMSk/y4wbCWQaa1TcumgB+vFr49ZE7fm1
tSsq917qPUKdtlHopOWyiIZwj0qvO8pb+NXaXWvNayIG6BiGgG9xwAGdcaelmThUT/M6Ca3F1/JO
GreHoAnGZaVPkCoJnd80gx9tMhXoYwzh4zK0IQjDKHLggZbpx0iEiynaR/RKPVOmMZy8ZkT9NRBr
c71DdTghzeoYNp22ghIenBO1Ltdl1PoLua2Nc3p6aYjilu7UmRXbSzA2O7SexZfCLt/cGNN6F3uK
fzI7sqtbofwx60pfZ66N7gB7i7/ImFbOfW1v7RyLs06iaCskfZKJpflkQtexdQxMN0ejF8xbueeY
nXDYQFSaV/JQAjEDd1o0VlofZZZP3puU3icb/3Wg4y6Q35QRm81RHrJX1g7agNFE/i4G94TjSAXT
lIftsTLDcHHlc6kEDS6D+FXuYq6ILrc382PDIp0N8FUxSu4KTUkH/vyKMJT72HSpS82WcSN/+Pi2
bpqyc49s+uFPxePKQMq6dLDOXpcpPSfN4asmIEGW7iJIfEOmtXziyHxT6/ZOTGcV2YVC+ZHaRx2Z
wzGy23JxLX6w3ENi4Jyg/iu+96CSIP6YcB6T2dhS95vC8BHZZrGdRfVE3ksDO7pNE+UE/ai/DcLm
rvU1iIbNnO9g9Efw5uBTgvsqXqY8fgqDQrkhKGZaZnn6ojeq9wBIct5PoZJskIomr5aGtbcty21h
me42YFd/qKjDLr5VhCr63Ss7SQCo+g7wUTcZng2nPDbMlE9XqXylJcAnyuIohzc3n1B4J+krNRHS
iqGG7tkW3MozpdQya22gSLpewxJC5gQxIXGWTuyYO2xZKs/kChBid9WElYpxoyvo8X1BzIv0cRP1
WbeR129fkD0V60S9ugry0rFtqaXUgDAYesrXFsBtpgfu6vptXcWJXk+tAw1JxoSbDc/zcI6Icbi5
LqhKFHdf+aekA6yxR4WLEgFa7IRXe6ULsmI9dr6yZ5kSPonf9zNuAOSxz2DO8rXVtwxounK9r6Ml
jPXVjrYWgwUfLDwmKxnP0M/sVdYMbAUj82IbOPT9juDAUI9/n9K2oausOCJuTF9dXzW16uVMu+lW
WlW1SaeSmMI/8EpQpXGqPEYuywpSm9utBLeYo72Jhqh8p1VKdyrpOZCNZT2TK+HdK8H4Tokt82M+
NG9vVAVpFdMimm3nc25ZCxNZGWIHlmUx65/flTH/WAyF8UKOWUF7bWofTB1dDNEj3TH3QQhkWYbp
r7FB/igob3jXZyUWGhxxKxC/i8S9bx+X4cRgsnwXs/La+E7sX0rcXdDxhvCdndMmMcJGfY/Z/j3J
asbvGYpP8AUQOvwG/mHqBguM/6c4U/qNZbOQGj28Afiy0jsnqlswAJa1C+lLXQafTqg9eOaHPDbZ
c8bdZ1bhr1WNRC4o43HLWtm/HVCISvmoqiOomqcuv6pJYfZ3y6isllQnx/vGoCXsV2P8KcJjJMH6
ilK+iANMjOW5HbzssfJpizZWae8Ak7KlxiC5sxO2SmEohB6a/kFXKIIIeWwZJndoBa33VUFWDtKF
+r5N7HKTsqspg8dK6951bjt/mG1DWURFHt5OTOg3jtfVy5pMSPjw023fFdHSkd5F9v23hgi8zZUU
u7URfgIRmNwMWX66WrmqIqUIoBJRbhl1vOonh6XzaMKaxsZ44zdudXdVRvdB9iD1OXQFvHMZaUd5
RJG1vWcZeE4r5dgVOe55CqzvejSypyuuomPrF2QwBiAVYNkPv/g0x2+NhPhvXSyLSYVc6W6jvEcH
WwHiU9uj4RePwD9orHrAh5wSBmOuae/ULq0fnS6u9n2Oq4WSzk019CWbd6b3Osr1oyvatPLQ6Jul
01gmHiA6ad8U5XGjs63JC289AanLW7IVFvIh8o6EuiS90vRF+viVBv1RY0O6YHtnPKvtSOo1dY6j
1u9Lf/AerYFtgNO5ykk2z4luSLlu7qlUlEeMLtljj+lwDYY62sjD1O2AJFshGS52fq5ZH1xi05+P
NsnGGCgogxg42chyZT9lpUfp340BH2TEfYbx3pq6PRs3+6i1qrHOs16wgZGMyx8YDezrLb5+gMJ5
pq4VAJvVYu4N7Vj1zR834daPJBANvFE/P2SZ3p8dZrR1GPnKI+QKXl3qk9lWzDhV+t+xlphPThfc
T044v8/sBFp13GZ4FLEkAwSPT7jpe+QiVb+WqEGMtPg2S6wLvchG60xXX0xV1+/lCUMlm9QnErHk
mRPmsHNKzIuxgv9DygyijAlSLwwOhQYhclL4djm0u4CSIuuY9sGOYn+PwtBdE5puvBrF/YBz5Lk1
lPeJl+HXpWEvf9hEqy17Pfe21yqzlQW3dZ/u67RZawHIoxIB8n0DmEM+M1JOFemAcuWcKKqfbeoM
ap6n9Hdyn26M8CIrOKMob1lx5A2eojzS6FTD6kWfwLY2xwP7oiC5hQwaGTst9ay1RyXYUML+SwwD
0mH9hyQnu4/sdHqvj3SzLBK/93pPLJKLHlnUsU1Rv0o8+7YNxr2Ub8gfqlIMy6wMom1bG7uvPcwZ
mUtPsZAAo0CMoKN3Tnr0ohAy/HvLBvxrdS2C2qh6nTCPfG415FRdOb2O1AjWWt3dMpAZ16KxZdiw
Q3SjxUFJyanXLCwyc8uyeKLTG5bFXc6XcppiqgJNgP/pz0M2UP4u7ciKB4Rgn0LBiav0UXlXYIF2
xxDwWRg/NmKVLI4Gr40focrtr3NbnjrveyqV+yJCFNu64/RSz6yB3MrWFgjbcd6IXa0L4+MY1vPn
TjTarCS2z31G631AClAwA6yjgZr50gGFnBZsNFKIWRv5WPmDL2M/1HF5Y9UUFXOkDlQiMfQi5N2b
FBsRtgl7r5VPl6axaxAUIt8wqW5qMYpDmp5uwmq4lNqMxXfIsXW4ENGYTz9dY5KkBq3uKHC1GBJW
Y3J91fK5J2duxUYsZoNTI9aX5u8gNbQLMKsMgbHXsOPiaQId0RgaFhxueRk9BOAVM+Y377U3w1t5
Fkh1j9dW3akaTyTJ7+UAH4kqVUTilh5QraJMf5Og1OmkUrNVs2Pv2KCralaG8Mjy9zT4KGIK7kfP
6eM01dkoWd/ytcXrwKmHlWSwSPRKFAJp1fGq4N3BUyeHOkoLFCz18esh3Uh9Xw4FgD928jFrMirX
nqjR8WZS5uQL7Cx92TVo4TwoGo7nxGsd3PBGEsUiVY3OGM5eKAcDDZWfzTADeZdCOVp44YEN9LTI
sRxclHgY199uTU08XAKcWOupTJYeYNybSFQb8yS8QZ2kHuO0gGeXYsNmxeOi2hRI6qiuFrbZFRd2
5v0NJbkeTVhFSIETqcWmGtp5mzt+sk6yVltVape9BnBQvIBaGpY/eLxu79zPGULe2lXJCpqbhz5S
iEVi1bk0+6mlNF6dUgFq8wN81q2rvKSD8ckqWAxb2UW+xNKgg5wO3sypEi/yCBjikHsBTDSt3U/i
lmIyo+CFLyET/HGHfMjUt+2eFVR4HMStb/eKsub1H7g+rpufNAzq1AkCEiWNsVzA6g33BUW9pRXx
VcRDL2zHLsmfll/QA6TmsKMeCapYxDKZ6LTVaA7ucX8PD18LmyMtZ8+5WOPc3Xw3hfIrpbzX6wS4
SFCxjmkw8vZ2RcPHQxIm/ZIksG1AV1/H59ydrTvVAPcbVht51WMuCfZo5ON13xfDzkj6eCUzG9Je
fbiikLOW2scQNF9GUXUxu4tFqufvmgfRi7X/19prOxXPyTA1t4Wop/U0T56tNv5gCVRrCS5sCpwz
hGxnmRiWgTnX7baGGZXPMPAHoiHT9GyJQyoBbCuyed3Ezry1O7WBnkXJrjf69J3udk8yRzOc3U/D
YE/n3mhO8pulmVtvOvphy1oXmQDyl2qer7VGG86JOD896tFc9ll0JrXgSKAMecXZeOQKzz43PjYQ
vrSrHg2NK9bY0MSDjNClqqsnLAr5xaT881Rld/J1j+X4RAQFsGItuJdfnItfH5ajf0cXV1/ZdAcP
cWnlaNGZINqJymQYWdna8hLnRWsRMYk6ccqlxkItO5ITUj4owF3JraXHTrSZvlACVFj5OYmCfNU4
fb+Xz6zGlKhd+mCKF41PxsTqOYnvqbJ+VgfsX7aoGfupcOzpRXwO3FwkDWh7bS41Yie1x7EcwsPs
FuygxH6+JP74gMkZO5uo1USpfTf0Cp0+ObJreg90JR30vS1ieNCjVtu45109+J2nP4cw7M4u4q+F
dF1kHWrGOowEm1vdBYJkWljjF7nqFEvMrHXGd2ho+u1Eh2Zh+TriazHzhkoXH+cGgXGC2WVlRWO+
nYgPvwtNwKdiDpNHNvNXp8/6GQctUE9nClaWxUIxcZOPqqolX9z03PloyxbAyS5EXbg3Jr4bFHle
s7I8lo1uq0Y3xkC/ORyt7JPtbspabz5G1ImuDxizKmLzTuP5rw+ojYiG9mju3zxI0TZQ+Nv/97/y
xwPk62iMLDi3biiyhuLTQKV4Uam18n40gWUFWijk3ri0zQ61p/h9DPZyDWbf2GOFMZ87Iujl452Y
7kxTpcWWpnC7HAtdg72keXfjnG7lGRlFc/N14itouAzI3tg6in3iWNjU/cF7zARsLV3EEqfEIQ3T
m2wN313EstsHpk9hVn7titWT26oEmPPEWQBB5aNiud3Kxnp+m6QIwGrR3xjBhIe5Y7zrC5Oit9Gf
Ji3wr4s7x9WmbV5mXw+z1MOy07YfpsgXvFo1QqPiBkvdHvv3qus9R104fjYNKHs+pVKsoDCYKhZT
0TS+Gp1iHBtHLwFmMUlWWkH+hRv57IbRheZW5j33qnUuK6smzcp5VtPYe0eKN/CLnEaLzsV4m0R0
ThMMGCQxAnSqxrleVp2b31ueNWzy0UlOOP/YEPlNs+XDsC5dkpzqHOe5PJ3haZH7ML9qYb/zvfb0
3Z7Psbmenbw5qS0g/9Jsn4xuLA8Ez0BHHsiSamc2WbKlZFSGf8fuJYD/aiVriUpznUVQWeZuNrVy
3cOvO3cG/1DidWz3oyheIbXP0PKn4ZO8xVY/+HqLHTer/wKuPrt3ZUbGGyLxneVGdx5K0E5m87ve
I8HFEJU/zSDH5ql8VfGEoyfKg/5MHm+sFIC86DVPNCOrRjmlXeUCCOBH47lXIqlrDMVtps2HAAMd
NgGqc3LB7yjYU5FtfFQnTcQIi3ttNgtYahJw6WfQnsb1XJkpoyqtYj5Hs7+eFE4TNkjNIXKz9NYk
jXkJ7L78kLXjyhZdDjLlo4UDn+IxMBJzY6MjytygWF9ZcebIO0mJdVl6bGc3WZVQvRYMjtYmZEce
WnQDl0pH+Ew2lg9tlGSfVIjtpNplsNXcgP13PUUH33Lq60Bo27A3SDD+emg5FfIqoVYG7wRfLEnu
VIsXrEw1/auCpTPuIR0LQWgjiC3OcuqYC8U/xHEOJUZMbkVDjzSxousThJ7+yaV9d5a7Lr+a3xfz
yqbPdddlPjFt0wRpQaydSkxBC1Ss2NXy2dqXbLL20azWG3WkWnt9UT5iE/IVjOtiUc3C/hj9eJhi
XF0ohHQFZRi95gGCBwUW59dbhXdmFurvCEGuVtB7+lvLI4NssMp83+Y6hVpRFzNREMSVEl4SvVSo
Fcwv3qw393K9XVixveRKQyyMV8DonV8wsDRJPyrSKSjy/e//+s21Xfa9qqNaLjRuB0bSGwxfHWsM
hymPHpt2jiFANJb9SSv+SGoqocgv+gTVGe7o1IWumTxOnOL+ojBVtEeD82BFs7IMZqDcWov+GgKB
dmvAoMPtQsYOQ7FLKxipeDUHT9mgVbuusz4WkYZTLJzC4kb+zovcj06pfLlayK+Yv3zKjKUfF8OJ
UlxqesFZ/qCzEp5H2jBNoTn3aKJezNER2Pq+OpB5R1QglYGzElqPhqJMO1iw4zltlXBtQUlbd7nr
bzSaW9sWFdVWF4Nbl6h3UqGpRsUNULzsha5kuA6UxFspTQKvwogQaSXmvNastF0DXC7vPSxHUpCK
PNnrk/Y8GP4T7aV0N2eNedA7OtDiNUt85VR2+U5TAkagzt7B2OOj9H3lI5dnTYuE6DEb9mNFANIa
Sjkg+G/cSsOJ443fuvD70BvaW7ARY4MWtobi++ePcKjWfLTRGuNFSpJGpXygwWsvZZc/sB3Gm5HU
aZFkFsnmku6zqmswZy/UEP/NPfhP75L3HwOmlDu/rMOH2icjsW3dQ18o2U1SNR4yb5uKKr60Yw6d
Xeq2sAk2BzguAsrfG881wLKV19KRoAoR3TXuoODMieOTNcfvWOdw3lxVdY0WgNTp662usbAMRDKd
/CG3ajjWjkHTPOi2NRMpAkVT3ge6qxbpZd5CGzAERwigv90ZjuT99mF8kg+1Os/9BbHyL+kUruOS
Om1AoTCBiP3FzJ6z3qUsobZ7TzH7pe0QRD4Uk0eqcpznoHJxpEF62sqWz0jY7V2ZJlty++Z3885o
53AbuEH8GIRxdgW6UIxYDk0633UEQ7CDxJjX6cJUSrfgQrUwWPlB1byYVf0uy03M4fG7zp9vo8Lf
y+sG/XZxI2/Zw7yePH1YDYlOuKVG8dNP7qq8+sVH4Ag+/w+DhaupnoHn0GMgQX4uLLTfuQ4DIw5N
K/bHfcn636Ou8lRg4DvUFd3pK4gZVscmIAJ8IzHNoMzg9KgUzeS96sg+0Kpr1ko69FXPYh1qTfqr
bLnbRrjT69R73yP0WfVdNyyQqXvLb2Bbt8ppZ4+KqHdwvqQV5iR5XQSIc6mi588Juvb3BdAvcdD0
ffNR3DBKi88YCy12F2G/drPbKpydpc/Jy14KWJqGkYH8FNLRMCeejH6CzFPr6OC7GBsFhgRNC+/M
gmUK7I/sOfNi8h6SaQoFCIi47nrsN31QpetQHCZeZJ8qsLkNmtpHPP5MY7WFdirFojdX/jsZ9CV/
qPZs3shbFhCMnzuajbfod5cYFUf3PMNWDd7VW364Y2fQiYokOBgw0NkxhSzjFfNVzaJw2RkZhfCw
DIS+3jsZfII4XTAFqvkWbz88LrqeG4oEFNJELrj8kXbN58yn0qmItEatGxxq7gaBf1X7ep0xlVg5
5lnq/h7NoOLqpdq5CSUqtr+UWSl91G3KLkxVd1FG6DNZ9Mbq529a09U356gHasJjMavT+jJMVaZ6
fHeODugkh8TFLcmGmoXFSOfqpJBu7bimc9bCliE90cxNOE0KS4YahK8Ifgs17VRbAj1NzOeqpxu1
hR1Trq/GWDIur4fSWzIZf+LT1cCdF6MJ7Fde9qlqaztTwZDvjNEdvD1d6F3ZEZEl22HxV8viA24d
Z5H6tn7bKIpLR0uIoItguid7DiZ5GiR7RPTqYxMGj1I5Bm+IMN2uGG9n/xHwETmcoqRRMHVscy86
+3ZWvVeMKDl2RHic6sx2VlHpR8vR7NSTpxBdceVc6VbKWAVqqBOUeGIe+83kI5CdB3IgyImC8Gc1
9R02veqQJWS/Bnp16+Mt7Syne6jd0l4mWgG7Thz2UzSd+sx+vR75OYLEcHrqBAgyhdG1NecMB25G
StiEL25ri8M41opdDa1oKe/FkgRdUtjkyoEdk2a3olRsOIwWY7oNa9IJGhWeb2fY/Sl3aDjI3XTn
tcOpmHzCcMTmumyNHTWD6SD16oSZNovSGguCXyv9YJPSLhfRbtWZcJem2yiyZ8iIIr5I06i5azQR
iU6gms6qED0BVXTURgdH0fc/PzXl6Pj96MmcwVVok8mCbcA0LEFE/u7MNOwM6I5jDBjtwC3mcPjC
yaU4s5E6XZXuBWMK8UXSRCH9FAWqS0aNk+OBgZNKwYLdG/5cN3kgkodYl6ZICexEDydvFYmD5DCn
KWPp3QKrpLfRxCyRa1TmBkqM19ZzW+nhwemaaGFhpYJq5pKDNsfKSnoI0V2j3G4SnB6mslM9P7jr
NWIOdRwLH8cY6AY894fMsM09k3SwKd/9/HPS5Jrzhw/K9mzVtiFBMnpZlvsGGxPnhjmZBa2jAHbu
O9UC4UcdIniStwqzUq6/k7cCDzOLG36QzveuCulM1a55zZMEUtccs9k0F3zQXzuFgENohwewhYlt
1Lffis7d2CaHzIge9Kkzb2QkpilueTAlQUJgSDZQk27JzCkW/jSrpw4hCUlhxbh2hJ3cEz+gUWtu
d4OWxz2EE+EFSEawek3upwBRllsEizyMAEVEk01fyAlZMYTTvVY2j/L3aqDk1J2jbp+AjKGoUyxw
iWynZhwfeioLd0MT3ku4IYX4eN9FGnsLv2c/XE4vkVkbC6OJxrNMuLzy46+qIiMiqwKRzMxGUmo+
x2FAbxgrwhSe39SORhL1oHRPeU1binpIrer2KSrQmxLPurmqWjILjdlqcK16ayead6iq+EaqHqRI
ZUqLZqtVTbLKdA1dWcjmV838caMl/umajCys3H3eO6tqJkfOa6hg+pVnPBdq5G6mvOs3cklpBgYY
dB3xZRWCNBUAQuk9693p2YK6tLyOZqnqvDoOte/CHZsTdplqJfWgEd6zbAIyoUTtxVAG9VzNKkIq
owk/qnW0LYzIeC4t4Z+q7dch8kpcU5ugYsnbxWp3vkLJxiiGmDr1xKUYfXuZEVvvdN/xiHwv3Vtk
lNpSNxorOf/83Dfech2QwTqm4ag0lW0GibcJjC6sBDp2nPpt5o6fZiR6CJfpNGncMsOB79se0AME
xhMbuuRdHqYGQ+tAQbeOnK+i5aHQrFPJ9sydxGY851bZgASSt66/E/fm8nc/Pg4ymbvolSRfZ3lD
tomYaOKyTE5J09/+/K2af5moHZLJyZvEK49OSfPeDIeh2pt2gfbnqLJH3WfOtHF1ILjLrFFhXo4V
RuUMeZ9wxGUIgksI6o9WrA4ntRiVm85iM6p7tG2TzruNRERpQuno0A3dA2HNX38VBcUFhQAXY9yD
WDfJx5Lgaq1XBooujIA5NU1fU6I1wD77hLJ9OFUD/j0MaSpkKefiVu7NYPrTC6meOyRD+ZfJbaGv
5tHjzz8Qyez4YdhzLJ01tcX+wmKaeDvsaeg9fAa+8VjinGdBgcVFhlr6zrgf81F5rj33tRmHVykz
bN14R0Te/YTi+i62au3glN4XR5QSMf9F+5Ha/bcN6LcQhSyPyUXRWgzItmNX6HwMWL4TS5h6aIBy
zdZ4UUSOqqv36radPWchf4dVdj7WuWrtx6rU33FeUkCWN3dBXhPO6xXhCbUxzDuh1Ai6aR81kXGU
HT2/RM2OEWY+DJZzksUnlWYTFoD4OXPGYR3RCfn5x+m+Xf56TLQEmkIGA9eu/2UhCGpHMTBjKYer
4d1sVR+emEZ4TVI0O0WMPFpsvCDvKS5zhU7dTWoDPaDJamjCtbhqZrdkR5CWYnWo3IZJsQmDqXyI
xQ8auQzo9rMCbPhUkilW1LUJVwF38wqjDMpXEWztYyBPyTI/B0oHedXR24Upxmoe78+j+pzkEStw
fTzI7lDdW9Yqel8qCstNwWSPwuZ+jHL/zmoAVFdAJpkOLAJER/+Em8K+3qrFLUrQ5c5K0BcPDIVX
vhibDr5f09F2uU+MWAodcu1r3pPnjSmESYzQJo38G9aqCCv84DyMaBMcA/94QqzQs5O39hp9RL3N
xGFlwhO1NYgINELyheO701pn8arWOcl3QRo8iCO5QuYrCW7o49triEUob4UYIO8093gdXH/+RWuG
WA/8eOHY7AM0VzMM3XAc+822FOgndQZwpEceVOwZCOf7HiOV6iTeZjC6ZuOKdgvLu9ob3qnxnD8T
NQB9uZ+em6H9VMLmzowGFpMQejRBkq29lEqW4jLfTwNi5UAfsP3pKnkOIhD56uMzgeEos03WGzLY
V9vSbhmfs8dhUouj08f3peo/vKla+TVBqde/blu92HoUcRGUxlCqQbaieOQHbqzjFYzA9gW6a0qZ
QArvS5IO6E7Vpzo09YW80DtXhwMzN8yjc7Jxw/IDovb0UBP2AAbPhMwS6PspbcxdNZra/ipDVPMB
lpJwoCHRuhj+MGzz0fqIBcNfR27rL68I58iwx7NGfpS8+jvTuHQ2TpIx8n9P1TI8jqbCe4TpcodR
KtF9QuwKzT5cFxy6O5MeK8pNc0FM62xQmrcMSpjQNYNNomDxzdNDKphAIbjSJV7rm6It+kcn9NBw
6Sq+59Lwn4uSyU64pGsV03Wg00/QpzliM0DJxfcKwlP/9PP7eWRQU7CP4AxZOxjllrCCrdYCm8/V
Eon3dDOhGnmaM49OeqhjAdej4FlT1HgbUC9a+20X3sde+aGYx42EmbZKU69aMggmKABPbZgjRRxs
1l2CW0pMEyeRODPy2rXWkgcS5KW5YxR/llCSOSbd8ecnu/m2BMNsaZOMyuDmWZrDQuHHTYSeRS5S
pNo61qOXPsJpWURdSW8u1qozLVb9dWx5Zxh+k4eCetiGECLA3GSJbYbRdb5yg+Gb9psxQweF1e6C
cN0o0eB+C69tEoUdrSqWe2ZxoIten9qQbc2Gyj9CZ/IONzmdDyLiHhV2BZ/kjaJ97Omc3QeUJZZB
ocUXQw8tMtVqfSc1GobdvfRQE7emxKhPpvELCI/9lyHfozhnAI5zHP5rv937syaAU187yrHQvF1e
ti+EWCLlG2c13GgDutrrcd7A4lM6FRhv4A4nu2uf2izs4PBHSLblcAY+/Qhgw7ge1uJeeai5W41N
/qsRgdPwCSOA9lXCHe7E/CFI31QeN6Rr1s/EhypbJfYryB5D9LX4q7i5vWD7VqzIo/eJmYf57FpB
fzEveOAwApHC6n/GeXSPLDB/yYq0gzPpEAs/GtY+ZltH5Ub71KOuuVN6Su647ZQPqV6tQeH4nxP+
MCx9cEOTlmxy5UGifd26pB7ltubCFvAWo+W0mMOs3npF84tvwHq7fnXBzLuGRvlF11ndvY3wtS0v
w9ca5gdUtuECNfzToJPwbeoHcghwwdhugZNcTz6wqLQ48qtHVn8ZViws476Va7vCj2ERkQA6lu6q
ExqqLMghX8wl/cjYy25J7FjZgm3pjslrnmZEgQkzIKDidH8tf+tMfPuJ77IldONlQEKwC7q+2Di6
Nb6K3/tqYEBjnowduW7oFFjJAME1zl0SfpFr3j+PFJ9kORt98aEeZvc493SNpDJT/uirdqNlVX+U
F/l/fBr/W/CZDYlsvzT//k+OPxXlVBM+3L45/PdjkfG//xR/8+djfvyLf5+jTzXb+i/tTx+1/Vzc
fEBs8fZBP/zLPPvXV7f60H744WCdo0Kb7rrP9XT/uenSVr4K3od45P/vnf/4LP+Vx6n8/K/fPhVd
3op/LUDa+9vXu0Q3StMZ7f7j+3//653iDfzrt//z3//X//4f//Mvf/D5Q9Pyt5bxT89l68TkP3yW
v9H1f3qGICEToGwY3PnbP/KibsN//WZa/7R0wyKbzdId4/pH6JXFXbr5T9VknKBqaqoaf63/9scL
+uGL+/ZF/iPvsksRoRDir3+8HhxQ8SajtGYzGJms6d8O1ymMdzccS/NxbqjKTdGOqxd/+Mqwop0N
GMKyTgThlOZ7fkbxY9u+40bfvhbZkSF5MYZPRDIKCxY+i813H97X1/r9a/sxgEu+NMP2LBo6LsOm
47zZfwVYXVJc98ZjXWY70GSERaf3JVcgBmnMYb8YGQy+yu8WaX88HREhZFpb2rUR+V31qzLUDI1M
bTx6Zj2uy9mKjnkRROsEisrBaquYPMkm3pNO2AMq0gMsynZfn5M2mZnlNeoR05Crh6LqlWdkawo7
DL/8yNuKlqWHeVzH2rd3G7fdq2g3mQEGc6tXubc2cZOsWNCNG1b1CutycmKhqlvDfZWn3iOJDfae
IHT/CBDBOPz8M36TcibfNRORTgme8FVb+0vG0OQFSlNOxiPy044Ibap8K0VzFWxhRTSjHdBm5PJY
akh+COszyBPjEhSuszWmQV+rIxkkZZegJW/jnBYyodCZqahfcppwFC0Gc15WQYEG2puT9ZCEbOJy
UAxFB22e8hYA46BgaxKkLU4cxN76L3oMP7Jy5duzmG7ZsvIeyVN6cw4lqo6HtvfcR6SCcTb5YOc3
5rzLkGqufv5J/s3ZSkSTyuTOOkM3vDdrfDfPQJQFPFM1vvcoZi0N1dlpcYaI5zYy01+ts9y/nK10
xB0GFc8WT2i/XWZ1dWWNva48jjDuFiKrKoy5MM5Nc7LGc9sYv/gg3zyfy/hEG971PMe26Vz85YN0
ffRC4IEvsGbcmN3fKnbEJd9i7fCv08sPs8v3F/6PqyQIToyFjhjiTBW8sfn2nCRm0y0n4pQvhdkc
zNDZ0zlOfnG5i6/j25bs+hz0n3gnKqVc2jE/LlOt1OxN7IXZZRJAY51k2jC+dbvyF/WyN2eFfCv0
ZKmn0+9x+P+PT5NlCQvyHh3iGHwY0VePgCtD9YNvzCgy1j8/A//uY/M02zVdF8ajqYmv8LsBbMob
NfdGPraxR2TQzsmdaYzbnz/H376f757jzftx24hiRsBzoB5e9E18R1C6YZ8dqhFj4P+iAvfm4r1+
eN+e7C+1RjwEQArq/ML65OCoygXa50OfaWgkfecXA+HffniGygnh6KrJKvHHDy9tnMIsPC+75F7x
EmnVDfqcXzyF9mauvb4fWn6C2W0aiDB+fA6a455Wt0p2cSIXFCrEf2Ac4dwd3Myhhl4eQppDKy9z
BAKYQIb6v3KCmKQ/q0z6XMniy/3uBBknnXqWTn+t1vS9l0x3M9iY/8J1JQHltq1ZrvF2XMIdiUWX
ueBCMNGtW2V7EKp7zMVPPz8P/+7y/f5pxGT+3VuhJJHFzhDlFzIIl/10O8ZnnDm/eC9/e07QCDO+
vhfxIr57EjrCQ0oDUtQgytVcbSYSlH/+Nv72GeCxqq7FJAV2/MdnMAfLCpHdohVocHTkm6ZTVj9/
BkP7m+cQo5xGa4/T+i85pkGlV7bHjucCLKw92/Qvn+K8BNmGUmJFHOm5VZe1e0ra6saK4m5VmFq1
pov0wuz9WZ9n4+LEjrUhUc1d2m0PL3pC3z/r8ykvvmTTzvTe0waA9U9W6PA060kCIpXEcaVZNP+X
tPPckRtJ1/QNLYGgJ/8m05Vnlqqkkv4Qck3vPa/+PBQWWCUzkYTODjA9g1FPR4ZhxGde4ydA7Y1j
3MoPQ2DVzqgVHt1XOYUHU8JQD+ttEfrVBtlWdQ+GeTzEesnnTfN2m1KFZmvRYtSV5xFhvnelnanv
QfxdCftnfzTsB6LToosqx1DgTcpyIe7AN/iHgFj4qe2UECSlsmlyobx5ci8emxSpIfuIz3POwU8g
TWBf9Ut5QbY9L9JXZRLTodM/spnOFTRBshUqxa1YManu57WCRMI2PoxQmqcT7GdQZRiSgoruaigf
8V5NNmiajR2uXLHAmqBojV1kYzBm0ebvNH8zhsikgIUdfBlx+/EpaH0iqHg71d816SlSnQKGX7Jt
M1QRE6Oldjtg+1Ia8wOv18F9aA8D6kWm7oxTbR8UJnhAGdPEA0DxQDKq+ReK2fZOQEN24gpmzqjY
Iz1UWOwoHETbfKyDvWRYeG40WNBVEYofTVKNDonntxFJc9xQJCzHJ1FuJ1S6sVEEogsGQb6XZvx2
OXqDk5a2/FyKEc1VS3SYBYMJI7wbwZ9Gxo4ZzBweqwFQkRlPQAOT10kP1J0YgwTFt8jb6mY/7eUW
kZFh6OwNCqzjTgpBpsd507zIrZ/s4R1YGwU4x+Ok9ALyfhZt4yINPzVoWexNDf8qq0mkTaESo6JN
g/5fH+sOPoHhfZ9GmmvVKPIZpBV7UnhEVXsrf04MX4FmAKTTr8u6cfIab/MBdsn3OYaCfGjXG/Qf
qvsgVoudMg7w7su0oa1V+1jOVtldKln4qAc4NRU5oPumMKO9bKsoFbQpQimphJyUkldbCDvlnhuq
JH+C64hnXg9lGtzFDnPT8asNwgcKjeQhwWtVjl2FeGu2DTAIlPOciNxi51NqnXURUMhVo3CjSI3q
oPOKgN9Y+U5kJOHWaIDdi9zEUBDQ17bV02A/+sitthotkVxSH61CanaiopDa6iWE/1DRHLoJ6LB6
OsX+UP7h2an2LuuZ8WiOdDvDqcStO8z4PGW6yGQLKMK0nepIUBoOYWIxaizqV/jOGA4qWe9kuqnf
WQh/QAKrkYRQfGNrDVXoIBE3OnmCYwnQ+exXizY19uxBtKOVBaY3bxLgZhn0XUyMdoU62dvKyot3
kSOVHSlTupPbZsBvHjQyhZURX+86Bh4k+uPgD8FzBJ1rM0lAN6eQw9D5WrgpSKa2edX5uwCY2LYc
sOlKeqR5eyiVCAc0SEiYAuOnFmsVkpnhANBIO/oyTWCaaDFGXtiQeT1s6ChStLtRT/xX8E901bLw
d1CTpcEgpS6DlfBRbtiMvCqfZbsrcLMBP2pMSP6AejB3GrXqbUk0uNNMo9mVyCJvhJooO+SKsWSB
9w3J20ZDFKk7oHdNsRNWhetjGimOXsfZJkA/9+X/EDB0CNGoPKag5Zv/MvF2+3Eg0+eBOQuDNUFo
apJFAB2kcLsISeKyk+F0B4mLm2vkpB18JL3kogeSIg4QlL+Z2APhn67TcNU1YA5YQmzTafwByXzA
w9JKH5ROdqMcyIilw4myGriTRR7ZsFe5e1WpbeAc5F+TCeaAaFVlWw9KvRlNpXQ6Lcfhc5TeTSX+
6Q+YaddxEe8x8yo2oY/2koZQ1k50yrsf6hkCsnR/eq2etiGKNfc1rOYN+FwUHpr0PZJoXZmRVey0
tPQfYYBbGzvIQL8bZbCJC7xyfCbqFLqExETvjY5eUc4kPMeXCwbixjdxCJxsKcNiiWtdDAmCromK
tVnof/RzU9sOul+NhKReP0usFPWwxVIPr09Gdjoj/Y6FqwB/zz+h7/hvaCfdR0lYIJkowTeYoL6k
mf0aGb0L0eWjL+lOhI3hIEVmOlo33et293v04uTOLAg0JHX8ZXT5N7iY8P/75hd2h1+DXKaZSUWB
i9N2AFR8kJWFW1yl2bIG/WgvEV/GAM1y09KfDNnAjsiLUWrp0Yck/HOivHyxCksCujhAFrD6ivel
Amqgi08FafhmnFCprNQAjC7mWwfJVgbwv75EZSB7S+vJgCJk5k6EFNTO9jLlfkB0a+PTUNsUBlvA
uXiuKvN71Aen1oveoXzoT4Q+42aMdMMhnHqjQPueA0Zx8JbElCyrnmgaRAgiwjhXZ0mJioOPMNRQ
35VD9i0MxbvfGtMbr5KN3Xr4SdPHR6lGf2KYwld9bAgwh/HJLqQ3SVEe0Gx58qOA6KOGSMKtZLzz
cnyV07ndiWUV9XEaaCkCua+IacXHtLfwtovQA7NkeOU6Gk9B+hOxxHuvl04wGCP4rpBRMCxB0jHK
UWIL1GyL+rQJvraSVzIsfQ5dzz5JXfvTQsEzg+ogiv3nMSE/3QAHDmVRAV3TKPiKUqiOoMFTuqBr
+DjjvTv5rpGaJ9X8rI8WYqizxt2wUY1mr/ifWygvVfpF9vMtKHEKLntwlFCmHg0rchVeo5aC9D5R
joS0mG7uLNjHSHTxN0jqSwKqAiUvxxqKfeul3zUT46h3AenCBrfS8uqFYgYJZUf+SbGCwIJ6XyWE
Tl8IBc3k5+0LamHQRZquk8lSnwLPaxj0ZRaLYVhqasY0ElwEpZwgSnb8bJ9aUUbr34cxPIXO2KDJ
0MLN3jMx/re6PUZWuPnzHzBxrO9K85kgHlmf6WDWqN3JChh2hD4Lfe/VSEyV2NugqLnyyy/C7vmX
a/QTeM3Jg5Y9X7nsIMP24BhDQmaLYBcBRLDsxbZBQCjohntf9RzoMbvER3i8/cBL96Wh32H4RHv8
rX3B9uGLMBTAHiVotBOF/faY1dgO8f8w6rVfrF7kVItfPKfjf6U7gw/2YMxE6gbmK6m9Y9Tmxmbh
OHdEqfio0oA7pfyUoEEa/JQEH5jq8uryTOP6M7ENiAhvGvHc2ApP23zCArYqbk91UDktzaCcg2o2
e1/vsZTap/EPfXqvmhEpwk8l1IfbOyDPZ+P8Q9IVCmMK0B3wTrTWz+fTy+E4TdaYurWMi25AyJUm
UFTGY5R/pORbVrNXw5NcDk6OLsTc7VP00+3fcGVJFUr7whIG6Zch5j//a0nD0JtooU1Is3kGVFMZ
vzC5B7otx6lze6Qrx41uAXRHQ1VmmMFisp3XiA6ES+UqdezfCYCGR9QgzZVRrswHbgFvB20H5rS0
Kvd0ZFQQx65c3ep0LB18GV+vmPTwoEdm/Hx7SlcG0wUlTtrIlkEPYFGuQICrrszGK9yKQhCx1lju
BNpDT1UDduL2UFdWD5gJ3VAD2KKtLst0sWTHtRXLjSu1en1shY2zp10nK3XNy1ScaEsHTKYqpgEG
fLl8MhonKO8ViTuaGS6JKTLiBS/1Wxp8zFNM+LagySftd27mAEvN+aqlJvTPk6WhZJo68FWLsvgy
5ktVCRq+GpRz1FY66FcAMstt919XVOPEw6SEsWXRwVpc3GUr9AyXpRLp9vT3mOevyAZ8uj3EOapm
fhsYgpq+So5AaWNJ9oi0EEN0zS7cBtTk/Ej6cgmb82hwySObDlzsh04mfXtQ+RwV+GdUTdaoHAub
f4s/Lm1/fdK+1hrIgiuFy3vX9T5QzvnRsUKXxze2MXuxSCKj7e1RF9DsP6NyXhiWhh86c8tRM7mH
X0cU7qpmQ0T6pQvaDcxZFA1gMlHtHQtrT/vK5SkuilfiglqRX+vWIh6YE57j/FBW6PRr+uPEXT7i
Pvbn3dEfKZ5x2rirOXly/dsTjyMVGBF+TcJ7WT+h6rKpTTwbMgiqBezB4tlAco1yx7zS1lsSvVey
usvJ025P+bJaOsdBiNZYdFQE1L/FCVIgE0Z2NLtUl6Lf0T/SNti6oN4/PxWyRsvdFzDAYFLTAPdA
fckNyvkjhiMrW37tHvrrclDnE/H3jgsy9czrG4p0EevAO5zqrSupmEDcnvK1Wwh0JUwaGkjqBbY2
Nb20b1DpdXFq80AA4SMRikb/cnuUi6q6zr8MgzcCRJoB0eR8OsglYqYYZZWrFv6nuojo2s0aucMn
U+1WLoErH4uONgtREPEP5Tp5cYUDBUHWJlaEmybIqltW6JO7FQNVqxhirWZ0m6KTq2OgleN7ITQP
xh81sdvzvbJ91D9VWSUM0ClHLH4DlgjG5FUooOJwrHNXlM3DNDQdMTD9mNtDyZexO753GNhgCAK6
RF6+916Varll58KdOmpso3qIxE9Yo5i3NC9ljVRqgQLtawPwZg7zsGpdOaqXL4yu0zUDkEwPSMBM
WIQBWZ31flAIMatAP4riN2W+XTyqO3yEtkTr3qzsaGGspHSvuLJDMR3fEW7Gqmm12TF/novoy+YI
Ey5w1nhp5m3566sxpREJDVELN+ZVk/J877XvQQomq4MjJxIsnsd7LLawafxp2MgxUUmMY2dlP+bp
Xv6IOfw2ZHnekfMfEdWwHzqD/ahhl5bpfckrMTVUZOCs1FjKIfLm0It2SvubYef/i4On0VCi/8ep
s9TFwQu8xCinkL2oMIDcQbqzHqhNxs9ahC/vykQvD9780qpYLAtT5UlfXJZ9YlVmWJac7wnqtl9+
LbP8O934U5elj35ZOnTlj2OMpEopfybGudP57v798Blgy1QL30e+M1CA56uNxzOw0lYyXAlNi2TY
m7Ap0dvbC8/eJLinhgMs7XJypLl8GwknG48Tf4S7z9q+Xx4+9puONZiGGbhvLZYe3DXYwNYw0DZM
tljPPWK04KiCTlv8rWmANeT3kv42iGwjxeFTa38vxn9t/AKm0OAPEOuBG9WXm29SrIAi2ysumPlt
ElGej54kALJa+9GH7ePt7Z+nc37M2fj5I4P5JctcQecLnyuVP+Vp1btmLsrHUC/KhxTO6rNdWc2h
T8V0qrB2uLs96OU7whui0j63uOIRR1+ssZ3WbY4k2OAivjhu8jp6FII2EE3OdwU1538fDKA8IaWp
aZq5rAOYORIAaSd37pRP9HiaQ0ZOB8L0UIv8/3Oo+ZX+6+IayhrXhlJ0Lt2ir8IaD13nnbAoPgyD
lqx8MpdvE3kAPBrSVEFHdvnZesNQJrYoUOfOtB9obOvY89outhq/bi/fZWTBOKYAdCqAwYjlOxwq
lRJFYTS5GpbeG2syHgS9o9tjXJmLJs+nz4JHSIF9/vO/1q0w40JF33xyaTx90sDsykr1zQzylSTq
MuoHEUIIDEgE1qNYpmphKdVhg7ejW2kUWYtkNB6SrGz5kC0I/K20NzrlVI4CkiwSIGsP/JUvDXiF
xnEn+6WTvrjikFhoa4QDWlfvxmc8aPd2IjmQkHetj0mURMvQkMo9nKAN4qCPs9xuVNAKgAmLmM5z
jOQJ7gZAZr3oy+3Vv8Dn6IZmzfhCEHM8BMvefhH1pkmq1eJLBMEVL5xXGpZwJSCzadqLCex58iJ7
5fhe2wtbnkGKbASgxMVqYAsYlooZsxph/WKaGNKWDYJzvOpyMd7Zhf3d6rMj1b2V+/3K1aPNIGqQ
GsC6mPL5UYtosihZhh0NPjyo8ePD1Fa/qrTYo/j0entdr2w44TLwQ9lm38HwnA81N9bjHllN1w7H
xmHnW2rEdvdTTjQcY9Pms1BjdS1svgxbjDlShSyCc/LctT8ftLQQmBC4B7lxBpkjqO8k470Sw1PU
fm/EHgjJfSFMhzPqdJb49z21uI/Ip/nLXEs6H1tWwT1b/TASKdfKdzRA4idt6vMnPwwDF0UTYysK
rbnvPclyxmCcVoa/st6UebU5XAeJSQH8fHiu/7hNS31y7cRqcDmphXUwxy54xG9bf1YBKW5xkfj3
uhZ26mjMgLYFEq4tCzPxqMWKHsfCVYbi91BEP0LR7apsXLs+rmwsjyW5HdtKZd9eHFxNRoEoGhru
Ya8cD3XcBh8onFpPdI2AJmLa5IyJ1rzZAotQzeroC1a1/gmnqnzlC7q2zKTV/ArCNQVS0vkym2rR
KQEKCu7oAVsYtHLYRanAxBgNVrhUT23ZVSuTv3JDWQZVGlNRZsDd8upsk1Dxp0ie3AlVJ0gDzRFV
6zvbMn4jFH5fV91Pqe9WpilfuSlIx2zwmIB6uRkXx4m2odfyfU1u25QsYoJZAfZ0xAyELtVPA9Dk
IQs8+64mPN+gEjLu4twuj1DiIARB6IXsbAw73MarO/w36MZ7uD7evmGuvM38MATu5gT1slI26Y0U
95IuuzCCxiNqFyha6Ooa8eHKhvNe8nDR6Z01lZYbHvRTY03j5Bqhct8k2hMSOl8gwXypkK8NRlyA
bs/q2nhcXkLAA7LogCyiAQjAI/Xuie84sNIQvPSQ/9BEom5bYXrb2KqrXacP0QpiUL4ShPAI8hxR
FATMt7w++pz4QCkt4bZ9/wxn7lWv+9+5Ne6jWqcnZCg/+p6WS524tpC+9qX/UsM+tIvxRRH2D6w4
1nCmVw4gsoxUP3is5tR8cQDTIhmA++AkhzvOf/1UD4+YAliOOcnysc4KeWUBrs6fiotsAw0mA1kk
vGWTZvJII96FTBRsUWgu9wZA4S2UdWP37zts8zjBtGd+8jIQ02UQ6pJWyy45IbqxIN+j6N1PxM6o
i11p+J9vD3d1a3n0BS8+id1FittN2IhLyJ1gO4cUfcmJ2te+Zv/0ZL/8QlEdNECD/+cWUVnpgIqF
ue3DyMdVPQ52gzIZ95Ewo0coEOKt9Rvt7fbPu7bPcON5PCjc8YAtzrssUHgvp4R9Ttofeli9Flb0
A2b8oWub37eHuvZpMRA3GsG2Rqnw/O4e20rqusQQ7lANe0TxT3ZRa5spDfzNNNmvXYxA8O0RLyfH
qgCipxGjMbU//Na/Qvsyzsx+RvC4pTmGTkmLxMeUBFmwu0pX/r3cahLJEk9aFjfVZebceYUkT1V1
MnQ4jECOQvFf3kkrL8Nl6Ho+yvxa/TUlG7hVizFfdUIzwgnDO7BNG3SsQVW5g/cpyj538kricvn+
nY+4ePujqO2DVGHE2SE6rSbQXihIVSEyKG6tJk5Qvt7etYW+0tw0MAldKT+BLyU3WLagdbOrDE9T
sxMNBQV3z9E3HBlA0iaKcHC39RpgSdVZe8Sc021sF9kh8IDlGFkyHEjj+6eBTPsZYkj2rg42WgTS
UPXvOZxw2nF1Gz5SUZVcWN9fekHc76VgcSIopW+tkcU/Un/WZEeQ59iXYbcp63z8PQL7xCOzmX74
6LltSFmLo2pJ+RcpgYP476dWp73F8wMcnpRxcRdOaR62eIkVpxBO765qIbKUaoQSdPF99mW8vdiX
rzg1PlhDVDuJ2rXl+1qORt5IuB2dtErXduiE4BGsB2IlhvqTqJ9XeiBG0PWaSeQ6MdTi24/NBLBT
ZGYniNDgHWvD2OeiQR4bVT2ah/1gPssmzmn5VCTY16MAjDGTv0VHGxxolAMdnOpxr+dStdWaqgMd
pf0AmqqtLP2STPXn6M3xxtzNQHxsWYcuu77oMT3PT8GYNztDqUunGb1wm/nWbzvBCdJEmgnzrWH2
QRLyAU9s8aI0ZXOwAkN7MGq92LWzLdsEUdg10JG+G8xG+V56QOSSLFScugjNlyw0rbtk1LSHwcLe
U5cNRDfVgCpz25p4YDftfqyk+C3QLMTwkBTFai5TDnqfmivN6osrkvSB0qdJrVEjnF4WqNpSQYyA
lqHLaX4KMu1zoIk7fNV3cie/3z5ql10VxjLRJZmfeWUucp7fXYUyNmM4FaBccQH2N7QCLHVbRmq+
i8YMy9iwE67UTe333I6HH9WISk1LMf7Lys+4SGYgzpBjmvSxCfQor5//jBgqe5JZOQoksvSW1T10
Bs+ZAg+ITV9+lHWX7zBzP+KksdfK5gNjuJUa67WFmAuP+vxOKGRwi4WIhJZj3hGZLlL6hDsS/lsb
CeLBqabGjpyE5X8bAD4jj2nG70h2BcdGKqLj7XUwLt9j00AhlbBzfv+hc56vQ1booAgtvzy1Whw/
4PX8NQBVjHYohr3ImEOtLmDOjVjDbKNxthhObH88oq49vvdhEL3iyIcqbt3HD408oBBuJJTIsyFw
6gSMRVS0iIARD3038r79KGURPUHD6V5TuQcOp6UGQlG0QCeraRzblwWKpJDj40YA5cX5YM8e8Bep
8OfvJjj2Y97xVQGjNuj6b5oWcHrTl7/Uumi3gWjiz3YSZr+DAK5hVwrvRXRdeIgNYb6HUjw4eFXi
JZrqJgo8pvVkjSiZKaGGwK8iFzi9l9qzr1f6XR7IyoeFjeIxUSVB0TFpilMpTeCpI1+7RzyNIjX4
enQ3CpWOEAhThcr4dmpB29/eoYsN4seB6YBCSrRKaXJxaYLXBHyem6pb69lPLdN+1WNYPNAVhH7Y
l/JOzoq1IS/DC4axyHKp/SPaszwTtqelsQnR/JTr+r6Tui/cUb9yQzx5UvdaTM2easpDXNpfb8/0
Msag7QeNl3arSht52essK9uLe4RfTmJMnGqI9mWd7pXho8rRIUY0YrCNtXDtSorNmIjO8A1ovEhi
cfxraRBYqqXpSSrfxEgP19OUcIM2yE+lNRC1nb7oQG3RwThNFKt0XTg1QsnGsVHj711bfkuHfq3l
e3EZ03WjFKrMJSTy6mXbL239MrZtv+bl1+pNpL6CRkNr/qDb48/bC35xtObMXcylQTITRZEXQV1A
5TlI27Y76RlUFmG/94m0A08x40+sUlk5yJdBxhzMzBkXpG3jAn5V2J4BOGOy3ApK98aO+/9Grtzb
M7o6hvqnsEoOedEqkOMa2eFR/r9jSGq8983x2+0xLvvkvGCgZ5AanHXEjCU0r9FFifZaorsDhY7W
D/eArDdNVCI861GDAvEYPZTBl1yHbYRWiZKtxCcXB2R+raGzAkrgUqBPd35lT1YYwOwCDhB7SBPG
SF0fVbVvwIc22FcWcd98uj3ji1WdB1Tm5sjMwULh9nzAUlhId2ux4ZZFpWztYjK3CB9KK+dj/tln
0eEcGBBzkRzOBdTleziTtduRb9U1inz2R8XYVLxJk7dCZLw49AwDpusPD3juNy/uU/i5SZYaiUbm
30U8ErwPstQGu8lr/K3VT5CHBDyQ2yt4bW7AVVhAGkwa39z5ChpSO0R+yiWet+RMU6N9pmpWbEaM
yW4PdHV2xBL0NQGv0L09H6jUsm42c9bdoJByjGriZoOD2M9uwiA3suR4y0W68j1cnRs4J+BO0EJh
4Z8PWSD8naZaprtKoT6P+jO4tgdVXomWrg3C0s2XNG0f8qLzQRQLPz7b7maIQPo7kLIXScqf9cR6
u718Vz4tYyaYgtiiXXJRFvL7MO3GZNDokNkaQtCiORp+2H1FM666N8pQ/dfy6UzfBspkAjOcIbaL
GBClSy1JclVz5wb4EZUx5GBzzVhJ3q8sHiLFpkoiKeYO9GKUvAxsDNOYlVnTdayE/tub0mMWDne3
V28hOkjOPk9nZtoT087Q5cXp07tBQnZw0txQb43nUIL8ldSygAY4yiMEmhAT0TSq2kMkFXTdMZ4H
1gwxU31ptRDW02CjTL0xYpTp88IHP56EQt/R3Mie1awfEPMQkBWtetz1tdnvYvIuRFWIWWsvr7/B
sxGPEj9sIHq2+0+WkMIDFnPwbvSqd0K/UT53PaSJSI0LzFzHT+j+hyh/h90JUFz6rZQqARGw89Es
zLXvtxfnypcJ7pge81xXpo69+Ew6zMkmL4sM1+r6xzir1c2EZnRFjiFV3YPWpafb481fxOI6RZll
ZtJTHyGlX4yHGHhsxl5quHmmP9TeRHJRdTDgVFzJhvtBtl9yq6TQZ69c41ceC9QVFZsEH/7HRc/R
G0JoH+Qs7iQN6dH3ivrBaOJ6JW+5mj2BSqJIDliGSc5n/q8SGJ4VWmiI3HKVsYg2el7/F8njI6Ct
L/KgvGLu/rPyxgMa77vMAyN8e20vIlXOOX3GuV1N7nZB7EAvMJ3CQjLdJk/uaLRshPc4it9QTra2
1WNSEe9uD/gn6FvupkXzifny6kPBP59ukBP0YwZlumHJ/bDRBFQo3ABVV5tmqzwSbWkHlwi0Wi5E
8GAOeIJUWZtsfT2d7nxRtXsjGdB+qksBOxZd4zAfTBpYk7TBnjV1TGOY7tREmv2MIr9ZOYxXFsye
xYZtZExmBdbFYezUYVA8S5JcOchOscljNPbDu602x7xKfytq/7muwR7fXrTLQanqyga9Dw0JC/RN
ztcs7ozebFCLOnkCqlmAlrje1fexOb0hauFM2bg3WnPlXF5etedjzr/pr2OZF1A5MrxvTnkyZE4v
QtTZ0ilwELfVVs7E5YfGULQvILISlEEHPh8qRhYuDHPbP7VDyVUWVtlL1ADPuL2IV0dBxJIxTA15
vMUofU9xsIS/dJKnLt3LjSR2aqStofovLyvmgucBCa6Kkfbyaw6NqDUKKfNctTH0zWCNdw3SncrU
7zBm/okf8H+l7x3ICVfO5bXtgldKYs3YwE7nP/9ru6QGPW/kFj03qG2cBNtKPXoFAteTyKyVe/Hq
UDDBiP5MwGDLyAziY5MlZe65o2WkEATLj6a00Ow0rWrlGb42Em0munZYSdAuW0wqRXcfLZzOcyUb
NI1R9HBga8rcZbCml3HtcBCRCSx+SEQ4i+fL1wQS6XJeSG5iIDKNqLt0nLLVlZu/0/O7jzidZId7
Y+6oLOcjT0ncBbBP3NaCghQohyIp7kyUpjbBoB6UCJv322f+2gKyR+Av+bQgLizOvGkGKNzrXO/I
bbYQcZWD7MEpDbLs1+2BLsNNmYAZUWpesvkpW9zqc86VpXoVngKqDFuzSJ9BlTZpZe7rtbrrlTlR
3ZcNbY4EiYEWcwoH2NtGWIYnFShOB2I6kZrXWqv//ewxDBA6gloGW8bpBNf92PlteMqDCdbdoNmb
YgxeDTNdiWmvXO468QXJAMEzuIxFqBkGaddokOZPktW6ZTh9xVhoG6IIglKALnaRGN+mFlW42xt2
5Z5iVOoXBFZzprp4UixccYLQaLITfwNqXMGdgoTiRi7S3lGsMAaSHTiogh/H1l6Z75WPgJHRWkYb
AKjlMoNsearwX06zkyc1+jbp8fLuLLM9eCmwhErPxVZD2X7lQ7hS6qATT8iKVAHF+ougNUHEDgf4
ilVOVCf2S+yfmtqN+2wXGlD+PTirqf4sG+GTbUSHJM+/J4m3suaXXBpaxaw3rQJsCyyhLbY6lUxq
04OZnrK4NR/VJGk3mpYld3mRiENU5MUjWhjjHaGo2A2eMDc4cStORZNu5Zdc3X3UjyCE8GNYkPPr
rvOwGsUTA/f1wOlQ3IY6Xm1QEotqxHMhKq2t/jyxxcWnU94hsQb8Sp64uF6tcjDVMGmSE7YrBzDK
D22Ln5UtPiGTXKNOgGC1pOyquNh3k/kM/GBnxN49vlwrQc21s0fBRJmzYrroy2+tMrQm9LQiPsn5
+AG7G4sl/LA3CB6/lLFPapYcbn9mV+5F/N3/34Da+UILUflpgXXkKcELHtM05akWtBryZl+nayKC
1y6Smag1vy4s9DIEmAv4cV3n8Wm0q7t+6r8pAgmNpsTST0VCvTrFdbVWwbt2kAhzWE8aolSfF6Qs
r/CBKWZedKrz9CWNJQKOSvtZdNIvNC0e61Y86dP0YuKG/L9YV7io88P2p959vq56qfVdYEfxKeiH
J+H7n/WsexgL+SGY8HT9X4xFJW8uOgDwX4b8pR+BPmtZVwmXzk3VBi+NNHibwawPiafe3R5sPhAX
XwpUu7nwAH9jCYEcaNSOTd7Gp0yL1TdAJNUjpBLx+fYo17aN5B0UOh0KxO8X36Oh9L0YcqZU1gDR
tWz8KKr80ZtUJ6uKnY9HEP6SB63CvvX2wFeyXZjEf408fzB/xamJ4su0YzPml4/g+CrloavR6zEm
/b5FmKLu/QP9mp/o3sAzlPP97eGvzptFZcrErQDjzkdPURwRolHiU44fK96/utJs1QnhEIxWAEGW
CjpDcjt+4ZLQP6yoqFfa09d2F8CABoiHZ4h46Xx88Jha2loS925ctnddJxd3o63VK7f7tUsHfCe4
3fm9u0BclLWKE7zlp6egzh7wztpYaUmnX39orDWrtyvBGBBpGs8Ug2b86iKMCDPNC5KwSk9hIqat
lWgoOQVzi7NYiRquzsniU5/bLtT+FiuH/EobhnqUnnoEel9xVw73PGD9F1koGClg3rhyUK+8FHyC
hCkzHZG6zOKk2D6uBoh60E32zOpein37wMnVHNuCRKQ2sX00Zc9beZ7+lBWXXz+FGKDAHFHio0WA
4CueEccIP520aACYmT1jS+ZkSDNYKE3FiJIZ1YiFhtY//Xkz0fCfzOYpVKPd7e/k2jmlK/QHNQIZ
/wLaYJi0FoopOYl6/NzIwVM6+StzvbahhgWwfW6UzmC9808Bn+62VOUhORUKxVUQSLYjhSPApeod
8ZoVPObaYPOf/3XrdDZAttBrk1NUhO9ZjmpWlGMx2NgHEdQft9fu2jNMukrWRXtGcMGej2UioCTC
Kk5OMQjYu762pp1CDfM+FVL+w8SK1ok0w/wRyX18d3vk+Z+8OD0ke7wd3G0m6dEiM8qwW7WCUMtP
Rt885j1K86H+mEXD59vD/FEwvRiHOJrWLq/+hXIBuartoweXnfqkQAi/L7WNPVjZk57nhSPVqv88
hCGIIqNMMQQSyn5C5GzfSg3YbtrM29Afo22X4LaEqzUaKl4Y3+lagChxXE0rTbIrJ5kWLagYkg1y
4GVQVEWS3rT9lJ10pY83Vly8hFa40je6cleg4wCnC0ce4EDLjFSYvZrYQZCfWrOEdjO+eqr82hp6
uolF5NLF3a9swPUBaTHS754p8YtrokD6WsfwLT/BbhAPagSJU/NwGLHjaDwERjccvar/ko2SvKsl
HavtfIAalYxi09b1tOGFM524GOuNjdHxRrUb5QFi6JpawrVfadNXprxMleiC4d6ogxLbQ5ufInxg
HMjwmYMQvo8EXIbZn1xmrwMh0Mo7ce0b+GtQexGQjlUOwyEq2YuswAdFnZAjU+Kjj5b47U24OrtZ
FUVVOF4UOM4/81yNJA/WRn6akop7ehLpXazmpJVJp+2Loqm/CS1M12hBV6fHlw3Cgw4M/JXzUZuq
HCNAFez8GIh3JF/a117riwfJCtKVRuW1L4dMa+7A4mPLKTsfqlJSyE8FQ9l9/xtPsV1drV2VV9aQ
VBieD8ohinKBk4H6D+eitNKTp9Q76uZ3kfZfGFm/EbSQrDU217zzi1uLWs4MD507iBc6NhqibbU+
eNmJ7utrHLeHkEZZZssH1f46tuoD9QpEV8Gnq+nK9zq/LsuRQYIA0eNWvmxlJ4Ews66SylOCYNeu
xvf4A5/bWSSlVveVgRXWPx9NEJAkY7TpQJAs+9gYCfixVkTVyerejap68oLf+jg5AzpjY/n79lhX
DiS6WnSYoQTDNV9m1JJZqxKehdUJEbkNZY0DToWOFOsrS3jlUQXSxD8fuWaOzJK/AbJSi5HJKU6W
9pGAa9IlBEdRh/bD+9w4Itt6e1ZXdowYjKWjNIJs1DI4ifQywnO0LU5+nzi2eUCOjqKw5+ARcrg9
0rWJ0SigKkRTm+M5fyJ/RSbS2JiFHw0BZ6N6V6ZRbP0uA8hdvXrx6IBfugfYtGaycHVQ0lmMRmFO
XuBuNDqqXZkowSkNcv1lsrONPeXPFK1Qf/CT4lnUWryfujJbWdYrh+V/ODvPHbexdF1fEQHm8JdU
rCTJbVfZ/kM4MufMqz8P62zsXaIIEd2DBoxpD2ZpLa7whTdQaST3mujxnMHZ7VVEhS8pGZa3olLm
gCbBmreqMOmQaGux0MLtBfCB3Q85mUrP/KIc+on/poX+BWN4cTfJB56xp1+TV1raJyrFTP4DnZY0
6PrrmQm2nLGV+pewDp8DBPxYbbyEBxOT2fjt/k5ZnJFGgWeCuiF9NHtwJF3EoBI7rkvpt8EuhAZ/
ATLef74/ylKCDj+NZ427aoolZ9e+NUpu4PfsjVBD4tXOXcHKkbH17dSytgmNV5rI+SbyjfzFQo7n
yQrKNR2FpVUFSAyDjDYdeewsvCnbHuVoaZgq/MGnJHe/hf744un6kx6uGVMsLSrLCQ4H+YRb4dUe
zKkgxRZV/oZ2sht0WIPlsbySTC5OiEBtagqyrvML2Rd6bIXdNrjkjSkivqk5oudnlF3Dr7kUHO5/
wcXBpsxKB4CKwNnsRsnrphFdVu7Suo1ru4qVPvYgjBO5ro4RejT/vhIHwvz/hpvumg8XWA9jpMwx
S70Ujfel1OsHQFRHP7bePFP/en9mix8Lkw32Br1AuvDXQxVa6WYoAgcU4vQTIraPBeCFlU+1dEXx
f01oRbfsti/iCVnaSVkbXuRYxtTaeKwF9SxKWMHcn8viOQOsOkG0yBNv8G30p8u8aFL2hBk9uT0W
8Wq/U8rmHAjG0TW9l6IUTiakd0yJtb8rg093xSwimfxjVY65OjmhzU4YMJS2BZnpXbSo8x7dPPGO
OFmiw54X7rMv582W2MS0B/7Wtuo+3ctCWz/GptivLMN0m9z8EEIynEwpHt2gQTQx0BKrDvxL71WH
rM629Ri/hpWb2IbST/Y73mmMu885fvT3l2A6BdcD09ebQBzKBK+ljX29l1q1boUmp4CsBNmDq+eS
rUvuP3LTbXvB+1wKiJDfH/D2zb0ecNrcH85J3Mdj1zZ+dGnGzv3cgutyapznMzi5hbDJRV9GUq2U
P5WNNa6EvrfnZhoaVgSoTdKweSRvCrrrYuAXXfq4P3gIGXoIGt6f3e2xAfDOdproiVM+NDuavixT
xknpc9CwKraVGyCOLwuGzU7rNveHur3fJmw9Xw3FQUQw51WOoig7AY+i8KJ2gnWaCmZOktaFkw+y
u401173cH2+hdciANIyQ9KRpeRNKxEbkVa1ESb6iHohzq/pXFCHuFYL3MNADEPL8KKkFehQAzREu
OHh98CWEFnb/ZyytsAo+YYJzAoKavyHQh5NeQEv0MlrRg6nFL1UcfhbNNcbE4jDAenkUydrFOdSo
Hit6ob0RXWQhhtNUTY2q/DuFhdeV6cgLB5A4AyVOmlXSTUM2afxGRuk9vhila56wJkwduYz4mD2X
3y++fuhEEYTBDgu0Y0df+NUo6U1Q1NdtE2y604q+/lWvMmXrei0SV0lX4ZQoo79lh3EkHkWlwHO1
HetNnBn43Rb4MWxVJFh2Ohy2P37bKY99XiZOT5r7aHSqXkHcjbJfVdUFKGjHVrJvPZFOcVMkpE6d
FjgCb7eNI27zj+6i0a/GUW+3XY92w2DlmQMtoHiIUr21wX+3e6qAPSUPdMK9uktsyUJ/ptA8/YjW
AB7DSWXs6dDUD3Wgm/uV5b1dXSBq4BYoSlH7mhchCy/qwxpw2CXH02ufRvzOsZbNHZ4fxb8/j2xK
uinIDnGDz2HoyJjnqCrotMcC/S120aIuLFar3ZNQr4TAt5c2fXOqeSAHeTFunK+7ulSrcBC1cxeN
v7ysfaxV9DD9XFKcoa/+lF25krAsdOxJoiWohKihEODPg6leDKHhupl+lmC6f4+CQn3AJb5xTCOq
dk3jb0pQE4HU5o/cVd5ZJy7eWy579/7nvBUUnIJTIlQQ4++P9iz47yV1qGgX6eeur4XY7pL6Z0wr
wklQsgUiUvmdbZW+vzGzTDrSW2qfpKIkiDGq6lgaVnpI/UBwlCjUVr7+QhzDL6NOxM/i09zkkqMQ
tVULtvVsZdnJEMZTOcKt09vwKKbpwRetfSwqT0TxjdMU6pf763L7FkyDgzqaamH0vGfJSiKMpVYm
ro5UZ1Z86pMMuCLeXpe+gv3LhblWfrsNV+BaIk7DoIBJqCVdP+JCIsWi1ct8Bhd4KTrPv8VSfEoC
PFOtIt26mnnoDd13VOFfqxiyASbJ54nTDN90fqBDfLeMqBCNcylXwCikXH0pu8A71p3R/GudAfpe
6DROSTpofgpW17MsAKR1TajL56QpXDtrmm5f5dbg+CCt7D6GRX7/Ky6dsvcQ8J2ZD3d7trsN1zWj
RgiVsxkl33WSykgYL5Eb/sUK9o+Sy5uITkIHJAmMSrQTJGN3/wfcBkhkgCIqmUgtMev5oxe6AQXX
yFPOihwrjz4+Oc9Sacorl8nt08oo9IN4xKHB35TKkjiotMoTlLNkGj+0SPqRRcEPJQ/+3J/MQrwy
jWMRKNBpBx0xW83SEioAfopy5taoHFmr9m1cHy3i3HHUPiO28kscq59l0Z8htj6acvdPFabKyjdd
nCzaJ5T/J+LlPL5WOyvrQ4nJ1mX/xyuzHnUHcWfK+e/7s104kWhF0fECGY1C2DwarA09FyOrVM9N
3u1z16sdrelqO0nq3YBMguPnMQaqwhH3qOP9kZdmiFMd4a7I00D6cn1KqirB1mFivMielV6URokR
1VWlr6onytv/MNSECJm+KdIr00/5kDsMsRJJvsckoyh8cMdsl7v+AWrySuVgaUZTaUmZRIkn6bPr
YYi6+7xNLeU8ytWuVsqHarA+j6n8+f5slk7bx2HmFQM9S0y11JVzU6VIEZDt7XWxblZO20KsYHwc
ZfY0+EngeggWqGevB0NqG3mEmDx9ma0fZrpDLFltWk1K/sO2V6ksEqDQOqEGf72EOfr1WTKw7U1X
yb9LdR++5X4PLVxYh15MKep1Cks/ASojeMJ3m85ZCts3IeqisSgBNR/ci6em1d9AwvtLLaoGJmc1
bttiaLepX0afG7TeHEtK1V3hDeZLp1nBBifc3vHkXPhqYDrxBdWw7iEwotpJ/F4P7SimLTiklvA2
Gn27kzscVMtMSx+GTO6dmmCkt+th6N/EIMXCg/cEg0FsHsIhrzdt4BZfI7XuT2HnYdHVS8Ulp7Sz
M4Z42Od9FW38OLN2eTOiJd5mQnMxO6nBj23EzKsapWBfdkNE4b1NT0UrDsdO8K3HHErelz5Wgo0g
h6/DGFlPg+92jhQK0srxXto/NI0Ja6nOT0J4119SxzC8Bbknn4naD4UeH0XI6mmHtV3iPcNi2d8/
FAuRDCoxXCW8QkC1509Q50KBKfxROg+htDUz70uYeFgqAQx2oloK1uLJxeEotyALBluADu1sdkFb
57KMatSgisJFxbB0F5CLvOD0lOy0UI4/maEpbqRYTz+L6IckCAM8llLw01P17lBhKLIN8PJ4TcZM
frJ0eU3VYumOwAvLmPS6WJA53IfXQ5Vrs5PPbtaKDhhC8UjvZU3OdunxgDGBXjPVvkmVfLYKllKg
dt0rCFjiIBYjTebHyDtmqOMExP3Y2wjfisiPbdMYN/e/99JdS7hDPxCOGcDC2UWBnr8lBF6rnC2h
+zGG7e+mcffaKk5yaRfD7kbHiaopIPPZDIEAGK5adbCrLM8RS6W3B11HH0I1fgQdvAN59FYa8Es7
C1Uc4PnQNniWZ/du1Jhxg7KCfIZO+6PRCtiBfvVWqZgHYJ+1hixeHA386aRGRnI056J0gA/QTsrk
c9DBp6SMmY/RTxEyst+7X+5/sSVOKJDhycsGu3Yw5NNv+fAKw8/i0ZB87WyVmvFVS8T+YBT98KTp
mbrtJQBMplJpjlmoqqMlXYHadtfHW7dHt9T2rMzfC4MSvQt0HLNWqfdE0kSzaFc4RRHHR4wPrS2J
e3CE7oKgEMoM26iB4JVpyvjLUoPuUS6Kaq9JpXoqPV/ewA2wdIf3BXcgpaakUIvGU4Qdd27raOts
1diQtp00yHaEF+iXlC3ixIYnOl4Wtv/hu0MIBx872RncQMYgOsdV35naWZQqisaK/02vrIOQi19j
GLErz+zCZ4esQyI2yfxMrLjrT5GEdSWRlhP1xa3mOSWsHfZzkR57d3rTAm0t/VpKwK8+/ixokbtJ
2Tn3+PhVdqo940HpjU8VimV6FryhPeLZSW5uOoD7UKHDTRphI4XNnDT4WwEJ0ZX5L0CwEDWZ3CnA
AC3AE2MDfz/X7KB3i1AWCsPTLlZYJ7tcrirIeob3pOIZCqQ2957ycUh5gQXNrroye+xB2ZdR6owq
N2uC0d1+JIL/jjGit0kgRKzp0d8WviffpSlBh7dAYDn7VinlssikOnLWRcp5eEpqjjxa43EMJGuj
S6W+lyvFshXd+9d2QuBpP448PTIfDmzUYcfUVPRvyqx18vJTor3evxIWLnEIDROhQ5aQd5o/2pXW
xpQcEu0MkwYfxQhhf0uLkVaL4jU9kKUdj38CW90CBUG97XouBuXFtPMb9ZyM2kkJqwNnIENUOjuE
YbYmS7u02/kkIjpKENV4OWbhgYB8aTMx4LFlL9qXohmCn3I2CACJMyjvWamiaZQGz2MjaedKlkiz
hmLc10kQYyGL7ko/6ER+rrsmXrsQFkwdDI48LTq6GbO9NLErXblvUUWJvIxLJoMAtqZsvrTSDAGZ
YYLhA+m7XmlBERJXncZIKRkgpm/lFPm4t4dRwN2w7qPd/U208ERPTRkEkdALAR40m1OlSXmFfLeJ
a4D2tw/yPR8/cdy8+QvD+VeNacVKmrc0QQICi5ItRYgb/qbcKSI2FKJ5TpTxReilH7HcYmwHn16v
4rVHk8Wa5SiUyuCQTWUkJMpmkxsHeSw7y7POZV69WX3yqdVB79xfwIUo7moM+fqDDe7QS7j8WmfQ
GHu97J6U1HgsmJjTavmr36ulI9TuiwWD/v7ACwsJ5IPgGQAzzK75TmmzBMptP7pnGu3lAdX93n7X
tXPLPnFKsoqVnbJwk07ROlcNxWiU3maL2RV5FI5WALdYV1+rJv1HHpFB6Ya3QtZaJxUmBz1jJY1e
uOK4B9ia8pQHkZ9cL26H0jeVgNw9j7q61wT9kXL4pTLoldxfy6U68tVA02J/uKzj1OpA4TNQQwIk
ZSlhePwr1YfGnqQP4jEVt0lt7CPF2DernMSllaV+NMElYE/dFFikVPfUWjSnbWoonxUt0r9RdSp3
Wh1Hj6oIoNaqqK77+lCu9GaXqnWgDZR3YWJtAfJvaW5NXu6e+ywOvsStWDzqsf5bwnLYQT4kxs0g
jJ8y3u8UH/CqPiujRzE0jLuHcsBd9/5nWPrc6GwYxNK8NHRYr79CU+ejbmDTdFa1IENotHj1JenU
ZObv++Msfm6AD/D96f+R5832VaZyHw4qnq+hfphUWPkDq5qs/AQ/2kki0faEyEnlNTPDhbuC1+P/
hp3tMghAXWb6jXlWxPi3WyafdG98CJsEGzmxwKy0fp5UDlGlCFbO0dJdQSsORBNKdIDfZomYVVEk
LKPQPLO194FV7E0lOyMKUznYk2/vL+47fXN26wKy00F2kDkDOZs9YZJZc2bGlFkWUfnih0V+Hn25
fo2yyv811Kr0omdNf8z0UNtW+GuXdlWUylPaQyxpjL7eiLXhPxRuMmxLOSudXuCiyWtTeOj0PD/E
uHvbSV36m7bTwL3hTrARUjnZj6Xr2RmO6A7Ju/6U50O7qRJYHXGqrYHgb3cq7QngaYDUIOURgF3v
VLqnEfOvrbPYjOiJFq5kC2JKPTsr1ix2lm4HWu6Td5pITjvvMoV6TROVov4505GDjF3vV6b2LyhK
f8s1b+dqxh4T9hV8yu30Jp4yHa3JRIyLaXYQRZFoUqHnc24DLJDbJPjaeta4pQGVr7wqSzsTjCtC
1qRUPC+zk8hhQJ8befizqw4PuSi9VTF1OEsQj/CTV3bm4lj0dzgEEoDveWcpTIVaVgLTOPstJtV1
Kn5yR/0ArldF0wdl4/vnYGkNlXfn30mp4iY8H1tYPuC5iKwiLXLUwsdx2Cso/kpjv5L9LgSmOM7R
gaBAz/Mx3yLAF6wRzhTHuxCOZeG/taXy6/5sFteOz0ToNr3F8xskQ8m1SUeLHVGln6LUe41kH0s3
b4gB0ZZrghjveJL5HUJKCzWLhhixymxbdIkmZ1Ycc0H7chzvJaANFyvSggN6itJPkEv6z1ywuj+5
IlaPaBhUj4EvG8+9O93dYRHv89IdXwKt7jd9qwi2msTqA6CEYYVSuZQKWzR/6Y9OQoY8G9cXgYli
dWDlpXWuewUCqVYPp0xNRKcb8uGXRp3l0Ara8OLLqW6PYWL9lTuNPK3EfbwUsWSLhlS9BIIQvKKw
JZCMwuQQPUHynEKJ6//wDLBFJonKiTE5R9d2nU57zhusczqM1mMMPO1J6nTrT25q/vdmqKwVWTZ5
aWOiK04nBF0O40YHLvZMkF8CwbGJPsvRDUJISeOIKimgjRdXqaoNUmbdRlST5AuwJvHYop+/oReF
Sbwf+09RXoY7zIzbTVJk/kFrMv3YooK1zVSDbF7u9Y0whMq2p24QKVLsdN2Q2HFrrhmyLzWJqS/R
fQcDAXb89kYM1LBVOmbSto9NUIT2MOYPg9K+VJr/UljRP34i5Q7XzhbUwY8Cj/T7B3DpOvn4A6al
/hChoueKunArWud24MkOerwSgYG4e79o8v9wT05SpsiLolVwc/gGTU4E07UsSo3YHaViEGz4DsZb
KozwQgvtP+DYJ2T5/0oHTHfPh6l1lMFF04MP7kvmU6yMr2jP2x0u6Y0o/Ly/irdCtYDoPs5tNtak
WjkgVu+e41T1CBekRjgIkm9+ajv/r1qrvp1lVv9c6mX8oGVSd1L8uPuH4ry6cdFksTsE8x90pU46
O/ED9zGrouTr/d+4kJKj5w1mEp7xpBI6D9ZCr9IGz3PPZYCRX4v50kEyXB2spl5iWxoWlWR3faWu
LM3isGSU7zkl7imzKzdTOymiT2Gd5dZzd02WhC9S5kLjbMr4KVLKH26Hy/v9qS7dDxqJFXxxmLg3
2t0aBZ1AQbHsnBZuvwPbFDkoRJa7+6MszWzqbMET4hpCAOR6f42G7HIxy4zSF05T/9KlAhvKXSdc
4mTN6mUxtfg42OycCjgA0FtRUVnKzq6XPLa8VIaxiZuHRHpNus81JBspGVZIV0u3A/gsKkeTvgF3
/PUUYV3Sqq2grUXD+DMPvVPXi6+RFK2Bc5aWEnyOwvYAlXaDRuVNyatyutAbNX8KGvelMfGztBo1
dVS/SezKqFfekMWb9+OQsxPbKVAkDNqv59jzFRso46MZapC8JEcL6+MoWBfJyn9YWfq5HayLkhRr
gdxSAE4tbuoqTESpOfY1MUItLTtfwCYrfxsz91hr9UuW7wihBxsdkB+4mP2HGxjUynQj0rm+qVrH
kAPyOhyFszXuCqlCEyNzjDQ8jt0aVHNavXmgxYs2KX4QvNxE+v7AuWwGFAVJgWv69ZrwXFknsS5X
ZrS0QSnE0TWgqskOncVJwPstuTM87xLUuuHgyNptDb3NbF8Y19h6y0OBz8RGG62leUimB9RYujIS
znoIwQGgmflglEl87FJVXLlZFoeiBIc8C9jzG52GMazbLi8s96wbvv+pwZRuryhRcJGCTt7fv8SW
agf06KGQTrnSTaG29OOqNYVEOMO/pXWaRZawreMQdEOWZEf42O2OSWpvoOPHQytG48r4S1PlCCAn
hKr8RPu+vmE8zxoqokbvQj1q2JV5MEyJuXbQUYVceRWW9uSHoYyJS/shHmjVwYj7xvUufdhC1mtf
lET7LUitXaHyen9VF4eanNeAqtFZnRcYNWS49LyUvEssptu8Mp6lTtiLkf4g+PrKUEtvHZ1TVC3o
b093yfWsGs+VhTIXPKAmbmunmvc919eUtZamQ/OAvuSkwU8Adz2GaQitPyqaB3/IE479WJW7SJPL
T7FZ/apSMVvZE4t3MwV2CiAUhOWbmjBIzaJwM4NNofpIaxX178qkbAMyjRyjSssdlEHFyVv3V9SI
zWEMotYxBS1fe3WXrmi+Ia8f00YedTbvqIkbuZr4ljAlngYze7P07meR19/zctyWpf5a1uV/KJFY
4Awmiifcy/l56DucABPV9y6JEmKHidHQJ1nXW2Cq2tomvT36lPc58v8jczUvqBnlIHclCNVL3ekP
YyY6WZp+i8bhoTD8TaCK34JG6uxUWXNQuN2xlPEmK28CUdL+ebqoJUkyygmqNxyQ3wXKYTFx+f3z
d3urXA0xF0xo4dK1oxQlFwXYtiQVkT2C3faV8p//Mg79JhTr4bHMlzCIhy6WBvwp9EB8aUTD6YcT
tIy3+6PcHj9S3UnQEFoJPee5sJ0Xq2pdlEEONTZ/1rQn0f8ZoywXu2vLdrsjANYyxsT8BYcwz0Zd
Ga1hX8vSyxBVk2hyYpRogydOh/+wkY+O1AvbJF9z+bg9ZRP/nQAa/q/BPTZ9zA/3suTrQuoZYXqR
5W9yk58AtRZpferRndApXtuYxm5XFnQKza/DE1kFPDQx4dHBBIJ6PeQguF0mCx6yCdRgRdsSSdxo
ur6Q/4fZpo/rQnuWg0j4XVLr+WplQvF99Nv68yjoYW0HwZBh9hSSTcbw+QwTro/Vj90mTut0qwJE
tvPEbPdZF3J+wmY8xRVwcND0vifaI4JcpS3rxUEQ3H0vmRHI3qJOd8MQIIUtZhLN6Uocy50ftIJr
V66rbvKWizdM8q8xPWKMRH012YxxIR2EIks9JBURr910GvJG5HC9FzqGmNDa8VXsL0aRneOHysXN
ewNj3dHvNonUaAf8RZA3SD3hUVe7/JMiqOE5AKFyChIf1yBAGLtwyLqN4g6Wg462fqGA1P71MNHd
dIP3r23zeMTIUKc4jowKBNv1R8kMWvJEPdFFDYBPViptIgOv2hI7oTEbvg2GdnRV86kvkn+d5QB3
pjkE5XcqhM/BHLKQubjZw9oKRHdAkcp1N43Ct4E0W63svIU87nqsWdKo5IbpyVUR80UmgRXrMdOy
h8IUU7sSpZ+C5L5KVnxMrOApHNdAAAvvKtciHWuyOXI5wq3rFZb1GqfAFGGz0pfGHUJKjWWP8GQ9
W7G6AuuBNnMaI8EmpWv7bV+J2bPSd/XOp+q59raq82eAnH/CVeEqTk2ILuw8dNeDVGDA8jlJuqc0
yvGVa/9CJtimWXiIzXaLm9JntatzJ/Zaz/ZyWXKwOAbOKVLSicrBUVw32wyqtzdC96vqK/6PMDdf
GyH6B4jgb2DSz5Ll7pNC3MZhoqAGChG+lnNpYwgc4N5Uio3bFherFIMdRls/Is3Y9IH2PQh6B+qn
Z+M/tM1y1ykDnB/QxRltN/a/hKHROlUu/QhjYw1qLc/velaFPiWdUwIfqKDzkCPReiVVCrN5VrzX
2nDtdOBKkLsXvg1rMPjP5oDkZjQ67GhHrLIj9kN+h0pS3j5aVr1Tzf4B3YZjYFBywl8hfGkHcyNp
+UbGIq+slAPa9F8k09/dv1LfZV4/Xqn//4frBEpUmNhms88Zw1qzdN9qnlW3P+bSHy+ES9QJTqn/
ULLvQNNtLPeczBv2E1tPU71d0wNyS3cwvqZJNFZ5IcSyU0PYlS1sI0vjIvYdJhGZEB3d9IyiiJPC
SFQiwYHESVV2rzfS9IeYlodACHZamv4yS5OOiEJJ7Yc4jk46XGqEbxWNqxgpyPuzXogzJr0wTDUm
3fCbJhqVtHj0kEq6gEyXH4UhaB/jhjVI4fFt7g81Py5T55M3CzIPQT77YnZ2qw5diqp3s4sq1Pme
0rp88KpieL0/ysKE0LSdcDSw324NUgU3sBCi7kIUAjEAEMuTKchnMfn3LhSyBrhkon1MkJ15Zwml
3q4t6KcgMULsV0WKgrvbmojDwoohOjglRTi7o38+W7FxQCCsFyAXt4r/16vAKwarqmULEdPkBwY3
QiaURiT8+kYtxqoyfYELKcmz37Q9vxJebUfT32dKv8lK86vS5t80D0Gy+9/pPa2bHTdyPZDAvJcQ
hOadYgz5lKDU/fq5N4kmzFGxXVW1I63DJFLcDI3B449rZ1ZWP0ZZeDQ97BUs8VEQVrmS82WmSYUE
HTSHyRlqQt9fL0E6Zlbrmb6L4YVypCFmm0jGDE0AOhMTmTHaR9EO1byNbv6YCvBScgjrU4Ql7v0V
kedh5PQ7OIeAA2QeFMQCr39HW+MKQwhjnWJFt93oJWouBkXENFSnMcs83SbDQY7MrdF3T03l42ua
E4ztBBggyRv/a35n4/7iKkLlPYh21vu/H9v0C3+RZ80hkD6t/OS5etf7Tyagn1Jc6G3zeDsIvNFr
BNE6DRC0+yM/c2hHR82QkY52Vdi9mInhxLHk8DObstjxRxeb++mP5tWIf7UFloswYNWV9qMyXdZX
u2taSz4qwRBROb9vtpZo2A1NVrqnCmHQNBL3SuhtyDwYMOTL9djSpIPkDCSNbS0SQ1rfcc62ebNG
5FkqUoa49KZbPezcXVB8dsWn1KocvwUzHhg2/zViD2D/hnZzpv/OBWHbZt7KjTl98JtJqBToeVJR
/ZyfTTXv67pOJfck6d5jMFqSU0I5O3ItYFqbBIotuStF5flt8P49P4w4HZUPmQzMQaUo9M496a6B
fZg37mS/RPZesN20OsUxSK+x/xF56fH+Rlocl0R+qrVy2c2PIEWZLver1j31tf+oC+NTVPDcNTVY
lrT4rLXDQaiGU6qH8cqhu4lW2CeTzimodVRXuACvJyy1se9leYqmi4amqxkge697OtjS3Iz3quYP
K+GzvHRiJllKMOKAuW5UOuPBNMi+OuGUSG4E3CgdNsz8jwsmMletHqHCsf6Fap37ULtpcwCkjoAB
CXle0yjXR0/ZVWqm/6PWcfezMpp2W3pNuwt8SX+JEwjPWmqWKwW6hY9DbIBalygpwCjmPMdeySQ/
ExvhRNh0SV3huZBMOwC9DQk5+y41+hfytk2or3EFl8Z9b8ejTaaxNaa//7AZc0QZ8gSW6CmAK39W
zUTbaq4a7qHPK085SdimAE5FYSnoYuJagE/3N+UN3prTQCQBjQVMANtjDrZI1VjCLdgXTqpbfJeb
8WfbF0/94B6nw9Byj6ER9zvO5E3L1eaPxrbB6Dup2k3o+ysX2sIbNQU1OuDn6SvMC5i9blaV2GE4
q3bht8QUngRfWQmAl7Ym8iKAggk5oJjPyxhh1w8d1hDuKfL1bpsFsrSpB7PbSMhi7ytEWjd4ycBy
RYnJ0ekz7bAbQ3wjlaxfZuJ7h8byNBvDL80OjFbclXIL7qCRw4Pcu42d5a21lb1xzaZo4QS/P5r8
dHDa+NFc75KqbtNsVEyXEyzYXSnZKrqrPIa+Gj/c3w8L1zHSniJdq/fDO4ffNwGxv1WNfANN2YOp
22Fm9beS44NlCjiorqGybpLd9+03aQajQ0iANq/x9HHpJv3A9xDzctMnxkb33B+UJN/SOtuNLtY0
Vrgd0/YfLTMfCpyg7k93HklPw8N5ZyuA0YJvOXtCxahMURizCIswg4jU7nsvUCtC32Zl3y0tKxOc
/oHzd9OiDZNGlryo8c6tVh9BKL4BKnguhfqz0Oh/6k5cuYEXh6N2C4JqovnNsbSKWZdiSD6Ob531
T562pNb62UzMYytYfxQ5XynNvKc1s0ecyx4iOjEuu2d+izXFKEulPOD5p6NalmXaLktrLzkGHTaD
RleKB7C8g224cbiJ+z4+VIgQTMUj79FvU/0BfZqGCgPytejdxj+8wuucEGOkU6Hm6SFP9fQ1qsfg
XHWjfEygFSMn2qk2Rzje4oTebVxzpHwmBNJWjE3N0bxeRwm+NzexkuZ2Xyrl41DpQKwiM9zXFPce
gJzI+yGJksesMWLH7zxi0hAOs6WOzS9qXMhD96rqbsUE3WJRis3TGNBsS7msv3uSHz3lWmM4Ig52
D1Q94h3tOHkjTPTixqwsG1T3sC8r3bV1ohoIiK7iuEoDUase5X2Xq8Vn3KyGt8wIh8dGgACdSJSL
lQqTRyUtQK1FWuZoVpQfk1517Trj4gn6XNiksdxsc7VFozNOyMwRzNhZsVL9vn80Fm5jHJVwfpvi
dRiOs6RJQrmrNXPRPKlFJh4yMTIcKozh8f4oCzt1ciCEwgbfh87V7GZLGm3sx4DSbC5aoa17peIE
UhyjsApUIvF6d++q8Zrx4cKpB81IPkRVALT3/DpFaCqzpLgxT75Qbwsj/04cvR+DcSXQXLi1r4aZ
/v7D297EUlRafsfcNLfYZ60lbrs2qJ3CF9g4Agjb+2u5MC0+Fzc3RK3JsW/2xRSsVSMTSaQTO9j8
LSNw/KkuAwUtdnrG94e6qZBycbJ0UyNg8qmkfXo9txD3RhkfJ+0k44B9RNGusI0BNdeqk00H0/hy
kxtiuPGJ8o6pWwwe6R163Pd/xeIWRcdwgomyR+e3t5H5yOiNNZkZq/FTCLpyl/qqtrJFF0I0RD5o
gsFXAqs0Lzx3XVfFvRaYJzkJeOExgcyDPckRaRYpqRkcSJHuz2vpVbwaUr5e3aBSU9EzuXKMKETw
pwydwpR3iVDtcIB8mdIFkQpi32vPkVRs+lRdiQJudi7AicmbRUaLDV8wcTq1H3YuknKgQmRSpLjw
n+SiejJ1yn8l7E3ZXPmGN5vWmIRJOfyTyBQ91dlGqusM6ZKwNEl86kclSr8bQrMV0zXrr4UZcd7B
RyMZDQTQmMXZ7EVfrWl2nkxVczIhf/J18aim5kHEc/z+17u50qYZQSiCXk/57Ma+zQvUsa/JNU5y
ZdMXS2y/tI3U/rcyNygyfRxm3j2V/Bw73Mp8H6ZQbD3FpHplJjfniyEIzIC8crpg5cy2gSJQykRP
UT+RGiE2l2A4vxLyL319a9JuZAD63PNGOoV9SXZzRThJY60cBinw9n5utoc2irt/WQVmvWj+QjKA
SrZQmpVCEceo1hBOhhFT0tbj7xWAeWvVAkdamNNEIQKIwKKx2WZbDQQ4qGfCr3MQBvVp8IL6Ac/2
ZCeWav6d4L60CWhyx6IMv+8yvdob9LYceRD6nyYCdpTgsgaatAS23RDrlVBt5cfN4TVGYKCxVcTe
WfESO2ku8vgmJytB9cIB+LgAxuxIQxSRAjFnjNzUzwHarv+PsCvrkRTnlr8IiX15BRJyr6rM2l9Q
VVc3YLCx8cLy628wV7rSzPfpzsu0Rl1dSRrb55w4cSI8T67Z4LePnV53c+u+/v8H7j+vy+3VJkjj
MQyJkeF/FhFeLYOq4YH1IJWYjzpZ1lSvDgavY8t/bzW39lHMTKFor87x6m+M5kbsuHH7f9lj/+2b
I0PdmtaIFGgN/f3eXOomtgVvGjgMN+8cBhkOUWfC/bzxUcmw6V/O53/94sCXIWiO6RnstX9sNQx7
1kmt8HlkcSAh6fpZ5/Cyrdt9FMJlxh6G3bjZb1b9chGWy7PKnb7+ZfH/Izz+JeLyf8/wTx82KOzO
dWPR5pFDkTw1VZ95EXmjY/UDZA+UODfg2UggSdEZg+cjK0+Z8t20HmD7weEOnTZkCnJPhiodPcqy
1rjRCVOhAjN59r9s//+80TCDB6QUOjeojaDf9/cXRC1U10JMSPW5p/czujXFPA//kof9J6ayLcmG
fgVAVjZY6e+fEibtbEMUo36MvGm9mmgOTgOXdMhYAoMO24cyUlVFKW/97uZan34whYcg2ZSyeVQd
k9XTQCGgmvH/v6ngv70pqB24UNiDPCcS7r8/FoKqM47I6x+8AQC7MKbK2kb1xzjSzsGqK5WZKVzy
kDW6T7t4dfcYaKtzxIA+7cVENr5EeGV08st6EnHmDh9yeg47kvlq9U8KNUkRacwDh4u37kQHS500
GBOYgA2Y2DdAd2B3SNyDcH2WM8b8cly0ny3S5uXktv7esskdBY+T0wkYZTxJcoZh52UM4upXE7Nf
Q2WNAOWEfe5JlezEKtAMoAaah68WeidZrOcFiXXQFcJepqL1DNkFi0gy7kXdlUYA0nrbHzJAbeNH
Uwvo7NRwr8lixYe840rl/7LiWNC/lcUA9TYfNKQ1aKFhbPfvC95OIAXxFWLa1eTfyVCXpnGeIOT6
L0EUfYjgv2xs9Ohj1Gl4tUjL/3HzSN6CjA0M8UHKsc6HClNISrClXG1Vl7zzq3wktcjX1fIuE3WB
8vsEDcrFla9g9oS5tDwQGnwILXDb+OWsx1fO0Im3B+sqmvZB6Ljw6ugtCtesif3zEGIQk0GjKY1k
/HuKxtxVXOfEV39GcBqOwSrZbvI6VXjN2OxVZaAGuvA7c/BOwK8U6TrhP7Kuw1SsbaEh7ZJReOrm
IBgIDAotCQYB0YWCwtNtqflXN8WwCiWYvRltNCFbIlH68/VlHuuv7eH0FNxqp0J1rOKL06n7HHRd
CvFpsPL0uveG9ujX7sdAwosyCxzwFFszq9ImHeUQpdvIWaob1Ni9gTeqJKo7IxgfBgtyp6PcA0aw
07FJmtQJe5WPWANQiuq7qvybiJSbEjfJqygsQ6Pf5rD5kiLam8YUnI63VoOLMGnztDL9MLFe7lSy
QHBHdQ/too+1haeYXfKC4e/PCpFDyqAIZJXjqjjwtssVpRD2MFd/5A+83WRN0Zw3TvKyTEGUOSrQ
Ow0tfNjW+9+aJg8g8Gagxtz9FVQlzCs9zy1517YDz1c1vPE+6FIfYqUFpPhOYH2QtGZ05/rTmnuz
ine2IF8t6aKfxhGZz9VDpcgHnP0+G3vFfFpTRoYVXRuvENuYU2YzSA1DRrOFzu9gXyNfdjeK6fkd
6ZzjMo4HZjtVpjiEq5ce/eo4PDWOcrOQzqkf8sOsl3dQiIYUvzoj7fCK6+urgy7V5C0XwCbopPkn
MzYAsoZTOK6HLulL1oBNOiRTlIUop1McfAyBTcldmQ6CszSjUOQenSaNreg8QO1lMf5BQJGmVX5G
kjHrp6YYOH0Yefc8GjTt7OFg3DcQnjLNvJ01jIfakBw8m8Kxopy6zVtP1uu0drvE4Sebt6fOpqe6
arIowQVj9QehJAAMTOpMdUaG7zGYc0e9OiPZbR+G6jQdYUZlG2/nsekAP5K01YchiABZAQbzl0cB
TkSnw0NN2C6YrGsENHppPVBsvEso+C8SDB91p3YjpuGahkK7iQEKhtM1yUf3z9oGuwRe3qrz83V2
drBGOFddk05ReHNG5qOB37N0DceTQ6tdRMPPwbdeiBdkXgzM0w0xRteTaT8l+ha4GsbgwyBSY8mb
mNr3tqYUOvWOk1U1SXZxrPH04SFp1jkNlvGnSZB4+fpjsfr3sBtTy69e5364j9g2evYytDNw1z40
ATx+vTg37gSUoJ7SaWPcEZKtc4R7AAThSRd1H+Wq4U2GUZmfvnmfWIPeqnOLpX5FhoAPHOfvlowy
XSpQIKE+dAib2krR1vst+ygbwuBAInkH0nZUNeCIDoOgHkgq2JNJ5aa+CJ5qeCJhUBxSgPaDJiJb
cIPZNMyJ8Kq0G+XR1jpXYi0cxUxajS3YbQyqCGrvJnACck4DIWenEldSW35WtWOZGFlEnjiMdvew
AH7NwBOtcS2sYML00M2ZixiF9Dw3bwR7sIrct8WhGfZrn7r61e5gjh5YDQXCgLmrpA8OAYJZMMDb
yBDMtv7axAzJdJpomA1c7JSMD6OvTqbzEWrnPFE/cNDOKx/uUoDMbaIyK06wyCP2ObzhcP+xGiLm
Mn4Ppxnr7dyBl3QptG7B4FuCM9HxPuyBcDjBDRzPGuNDSwM93Bn3T/xrJPoY9S1o8gif8wzGjhum
PRiHQHhUCkXSM28qTOEj4Or3VQK+bVkaWq/brwkkSeF8lU0i3EOPKdtWKZra595R2Yx2oL2+gRWw
fU0YbGy3gudR9AFECrt62GtmujE7ZZM9r9lLoL1drPvcHuydp18X/PPe6QvYdh8NW7KBBGeP2N8V
X0qztiKDt0TKBztObbTXMP1m0g48MsdhF5h8HEM8Wah+cCj2DMaAGkZ2Pj6bYT2V6I/EoR/zqI+x
M55UY749BCW39+8VRhJYCOqIBe19FdJLJdpzM5CnOGKnliSlMBQ+NfCJwmmFyEIW8zrjNuQtbfuC
aZi0hcBiEpgThOKf+GhnK9JEGmCWquOvrL5jhsuka1+dLAVcraJTUU836qJZXf0SvthXCIwrmS+O
nONCxmRMbWg4plUAE+SADF7Ko/UGnU0oJqv3peU0R/fhXMkIXAAfDlYsyHQYvbrUOYFDCB4IrKb8
YLjKwXnvlJeOKy8h8Hmwafw2eKAy2KzoE7eMfOu6ihEtQLUHdfZhOxKgv5a+BA7YYwPPE30wQ3tD
p7H0W7H3Wu/Jg5w/7Ke7HFF3zoFYo69Kx2JurrbzteCcbNtylDqvRL+zEbNdfPmgfaqHNzJ0x7Dy
vrrWHKDrV4KmU7brcoIpT2oS592QpKgxJ4JEZHkcnXmPeWDEsQ7uPfFLP4mi03JX0fabWnbZjdBr
d+ZcLNYpwFj5aPPdIlGMz59r26QecKC2GsshtDJH20fTeSVjNAuWMNs2bYv9vF0mE258I8JjD0vr
1JdKpfUqj5g8e9Qxu1Jf50hng3QbkCcRK7Vl3cgAegZ4LivZsQS2MQPqAez07elnvzsnTJ88joBO
4jKEJwj+DWrzcJ5/SYc/JMq6xGgvuJY6Qd8NhKHmBDrxfsI7256Z2OBgDstDQs2HXqJU+eg9tLyw
Yme/YAvVeD/SDSDspx/IbH+PUCbbGexBOtYlE6AjRWOH+TKzpLRtDgKL76ovZlenGDlZAfZyRlvx
hhHU+RTBCDdHt/64cnEhghWY5pj+Ot4OnoRi+jpq5EX2Yme5GNeLKydPwNWt7DZbZRKB6ojZbMgW
6Uyy9bjEJiPO3GE93E/udBowclzCIr1Jg4k8QPsn7S0GNWAu9xDHPMIiaT73xuNn1C9JSsBKmfD5
OxdaEcpzYVALvUL9tP0RJ+YpsjBqruprRa3MRsSzrd8NenAZyGwvg0jeUZq/zU33zALxgYtqlfWu
bTqSzhBS9E3zIQJeJDOCLMKVtap7J3wYXOr3OaA3eBy/ek1YrH51WT03m7Donh4K0GceRGUeIwwU
WW6Au3RF5eSX8LvZVVEPONyct1xrsofCZyFyIG7DRLgL+YPn6GcHQYK63UuDfsgc9XCGGfEQJMEB
D6ZIpcRafqQGgQw90h7pe+d2b5MAVQct1G6H1ctU6JLntqmPvodHn0BDzYxr4jRpdPeAtHQ/hxud
PAohjADa2fpsV87ZVc2vZPIeot5e0lp7aefyvW0hGFftF2jzP7Ntv4GLg3XB5YwR0HbnwWsvbea2
nCTP0Q1vs4pq/wmw8rWV7RUNilNfLUe3b88ouTMH21sDcgE798oGv0tVg4ttRvh0GGgVEaNDgyAr
yEvUbM049N1Bkd0PbVPO7VpEg/0Azwx8IpykUrNsjfdIZvGiSrd1VJzqkGD8Hhy/7eoChXSedklX
PSMYpnYCnw2gDl9wxHwVcMAYB322k+nuV95O6bmQs9zFBHxWBU2EAnIaZ2rWtBtYDrHNLYRRMIPa
iCBU/7FskTW4RwbV5tBuOKmEHVrfYH+haaffE0SxRjipdnqoGMFaEveUgzpFEBjFKO88Om8hV1ml
/Fx3QAP0UyDh/Mj6PUw0L8loHejiHaNVvG7BXjghLidx6OxfmMz7bNAshczPG+Dl56YyhWX5XWlR
ZCcrjkRVJblVdUimXCcjrkj5mvxgnu8I0vregzaObPzUQADNDfVXXOvzGFnwBqHFCIZOhOMiNeqN
uivauTmudnhENN6Wj3bBUQ0z8iSdU1Uftre4bTSXeiadIOIzEFnUQv0yZMkwyZFvYQet2yeHNHlg
xHUlsF21hhIOwcUMNWF7nUtwnLI6kLndeFncsXJIVrj/dWCsRZnLWpzf3r1Hm8weNB7QiAIainuq
imUeS1DCETO2Fd1++/ZpgcNeRO0eo0AEmViqrNdgi1sHz3lbujHjyY/noOBZWcpVctgijrQZxiWq
vIsDSPoPKazRUpH8dJBV2FRNrQSpZ8hPi5iGlDeqyxyzXBp72HkhVqta4eonZiwn0fdpUIVKPruu
flkQNUYZPDVjP5a4fZ6x9PjuzD+EySZz4e29brjWdnWDvvIugPBXbiqPpUQ037MI0aZb9gDjX8LW
B4m8h8Y16QK8Abruh7i6Ih66Eoky1lMquuvi5dqtbZ3NdXUEEkLwLcyJ2D6ior4trp+qas2FO+Y+
cdHUxtui4a4bfEBz096F8FIDdJYyWVATZkK0x+3PSKJmxsWlOq+Yg3ofEVi4eGvh+eStbdYfzIUj
eer+2tULTmm7bG1x/7YF0tpvrqtm2RQ89XVw2MJKj6OziXWbaCwXj3+z1hRaLlgxJGMxy6HVX1ZT
dBvHIOfTnMfYcQuCcUzgg4W9HLPUXlQOBfXD5MyPzUDfJgfRJUzw7pYrr5xigHqK1/c3F0M1tJMP
M9angZdPXLMH3YTAGrvSgbwhzmMddi+kWW6NQsoDeMKAkhCTAWXrKzTEdygBihhHvmJvDpysgVmj
c+PsMXiYb+HF9Dc7Xg6YLztjUCKXVXjAj+SB5b0Ri93YjGEstLC360FX6svX0VcCjS1RYzAGWQ0z
XlEDcB75UiBiHYiezpj0gXC/+zSqC3apE7fXbnYzFoojNLOK2vjfHXUzp5J7E6usD9QuCdePymqa
1KpsnUWky3uMAmJWBdUzLppeh4XFqqMDia2ItaV06oPXdjcbGBiOAzr6Z/h8llCReGQrrTPfhUOl
oao5KiqQz6MYlRYUTYCp1dAt2tZxWySVTDzlgXuoJQ7OkuBgts0j7D8OaC3/6SuCdjaoOU2i7k5j
6cz24yrjlafyDsbbK7THsnlebtuFhq7Z2xxUbRoip8GdgR5qzEunZl5GKl4gOoEO2OecOrAY7sKC
DtFxKwkwB5JjmRJGYcdIdsaC8GcsD0sPGUI+7nFaQGes5G77JT22V85sZBiw7BgD8Wr85ZMkcGKI
9HcDaeBk7FNwWVCYO9VLzASyP41MXvTNMR7bz2aeP0cRgufVdI96xXwwbuVW8sJlA+4q/ydp7d32
nnHwFw7R54Aep4i81HQGhOUVuE4zXM4ZDJ8Og+vBVrUBq3E5rdO8d2SzucOk2I5WL4qFsGKwwQzp
NajMtAwkWlLOmtvOeIBEHcp/eUGvHSXsN3cYis4kc2dd8FU8DjE5mkrcomX4TnqVjd4lGtYc3tqX
hdY7zpuj0ct30g05IiOCtaxxNGvMI7CcelPmha/QrgejVxUYwtjClAP3qcz1un0SGdDjGS5ByEqO
LUm3V4LzvLdDfVgBoMZrd5j/wvww5YbUvp0ANyI7TL1RnlUT7/ywfgp0c+Bd/NM2y0uw6WKPPvyC
zA7NucxCGjxZwFiGoOz88RBPOFkRpIGbxQIyTSHqhmonMUd7do5bqMICCL7cWggcbzfghL9yMHpo
1ziBxnzgcoQjY1m1Pdjhw3UKoV/t1fnUNO8VRnEif37ZvqjdavCMZ8h1T9epi3PGJzzCW4yCuZZj
qaENgumOvPXmp1APmd0pnTrdAuRbxB/+zBcIoqCLhdvNWq1MQnPW1gkYPagoe4IvIh6dyh2zRMdP
mDjZSzBLPIg3qKiQoZObsDlQb96h05eFaNb6NvjjgMYgdPfeuXbat+91TUsPws1dHcIQoYS2baYt
0GTVfN52j/LVIxpgYO+38Z8AxKesktWxNSjH/Pp5ld3rwsd7a9mYkezfFo9+Jrr+8utgSWEQ9mfl
+sD6NkwB5vxxFP3oKEF+iSPjwEDOowrDQBbu0V4554aHd6MNBmXZyRHyBu+ni4svSf11H1qVD9jU
vxiffGoNvWlP37bouQUo7JP3kCXXIJ6+PWa/0sRqctKSPgOy+4gzcvXX6Wth0QFmP6+y90q9zh9k
Aa1+8q4jftNUxych5iRbSBOk2Kvn2nNvwLH2zcr37awv1rR8DivNtwtKLOLIVPS6kuXHaSQU/zog
jW7LL57dHYZlfkROQDGxhArTYCAcNRXmtQ9+IB5qr8NaeARIReBmgI8O0gGtwu+L7Yia0LoyVL+d
aG/QHoSSOZlZGsD44q/f6hsEKt9GIuIJpLixTmJEEnKgRpRkNPvR8rAPE2jDt+BvJEN/XlhcWtg/
An/jRCPKBz4+zVDZe6RIH8aVIsdxkEXKcciGaRUlfihCFSmPYR+9qmDZDZP6dC3+2Br2LltMQcru
h6zehwtThHjqTjohj/3sXNbQfvrfFMn64hyptmmQ5VF5WDVoxDNaqam2+Ak1VxnQ5WCNqB6gYZ43
gr3AR+0hSMx1ctQ9qfUHC6o9elM3QatLr/pfGjs2NqRAyVc2cFtNqcAQnG+dXUTHAZygvAnaPgUb
Dmm+qS9UyGvsN5+A7fMhtPe0nS6hvTx4I9WpCyhKxhBpB93uRydmTq3O/dKLesNGfjcVD9OmwW8z
ZPrdG5wZ8MXQzqzkdzBGFdCd6LYlj1Tofex693UCgLb6cJde+2vrgBbRSX8fV1W53dHEGf/MsXlm
uHAFclhhIdthtl2EdfKmWreYK/RAPHUTkLpae/W4pX0hp3tvFMgUBg8AvfuRBOxq8SRA+m5f1mU+
ytU/1h6yRMhUN+AGj4jFxHw1HvTzER9hYWyHFLHCadFAYOXYVX+oL/JI1veA+O/BPMAxrceG9DMb
CwwaB2yuvLiBfD7BXdH/gaY3GrcIIs0UermqQohULCnMIx6aBBUbHAlhY+Ls+2bMhgiiGRagWj+o
nvsEvC+t3AMh9OiL8di3470OBpl5tf1s19Xz0osXA9AqjTAYCFmd8BQF7a82iosErG+3qx9DBCkd
Qhlr+3EB3EmL6TIuyd0VM7wGreZOCNhQUPHKfccUdd0c4h5DkHRZC4IiNI1aeh8afeJiyXposGC8
cwe92QKXTSklvqgld9tJk3AyQNm8b4M6SdtVXnTX3bYXA+WT0p/He48eeorR47yOI8RqDfbmIstl
RFocyJcprE4QkmuKZO0BN6kAjZoWe5JE+3VOypUiNeOCHUdhhamOFicNRP8GslAEbs7IoTfrHnDK
gDmy7nPLfyxHPQ/ecCQDUucIw/3Yq/HvUNY+6ta16EcY0mrp1ztLY14qEsuygxs3yxK/t9PI0DeB
qAUttVL3wWPDVjtFNV4SVLSVE2URKOcTAZjSLreA9S+THh5mJynjUO9qY/bwXMuEih8xNffud9FH
4znXAarAsBI6AQG/zAvKGY+FL9zx8zbULwnnj4OvUAmgXzTaE0eZAm+GSTvFlmcMLbnbkKUb1wB4
TDsfNPZD6sE/LyVtjKshvlhS3A3xL0qzC+oOpCzSB6lPQuOf0ItevIOUHs0MFtq1NGA6Bwl+iwvf
5YFJOaIWIEsbqXJyrKiHvGIXBfD2snBBmqHP10h8wFp70wkJcml46uv60IUwH7ZQO6xyETmLeyDc
Q5VV3QQVm7aGv2KSYCA0+K5isg1ByxgdRmCpLTL47SWJhMOxJrkBkD+TGhKMI6Jr1e9F5JHMajHe
M3Tmw/hmgtsQ+0185zPs9HHdfKIBgsZoPHetenIlkCs65ma2cHMk59mFpr63LR8XBWSNCqrj97lm
n4STPQ4QxqSGByPlJ4T5Sgjv3BlRr7gKwSyzaQ2oOc6IhbcFKtPTuNUJc/8A2dHjaC97h/KfbUei
N7enSf2BAhvwQfi1VsHFwP93icEa6euP2tivECbdSUGufNEvfEIDCSf6rEL7vHLy5KzrFSRBlRF/
PWJw5BpaakQg71EJyvFZ4j5rqXXRI3uMJFKlQde7FXXARIaz1DNGHkI3lapqM+4OB7V4f2CbC6WC
8VQDtqgc9jt2x51Xo0ojErAcoOAADYm5KeJO/LFEJTEXDOyfdRQyl2MuengmdTQfqDkJ0CNXy93b
rrgNUEQcGGn2sR+8yKqH55IF0xLm3hHiT/UWUwVfv0Ex3Vd/vTGiv5GAAn3W6DzaC4PnKjIeEbDC
i9Ceniu0KeqXXkS/Z4g0Kyc51P4EgacJ0YGynw6usek6hzB1xY+rWT9VLfQ+guH3ljiqCHVaPzkn
HoHQ4MRoOBtv81ON+19Jt+YkNgcTOU9MAzS3cAoEkUfZagb3muiBSwVAqioaRJI20Y/OOl06tAKD
ZXq0LLoLLetMVX9Z8GArMmqYCRfbvnQAdFDm7R2NCFfTCoCShSNA6z7HMNJtK450pMt+5j/Yg4+c
OBcx93+4sU9EYDIeuQ3P5IqrLhw3+Jm9kaU5bUvh8u5IBYipqHMK1Go7e0Uyv0JAgjdoSbHcdTXJ
LUkL0NC/u3EY0joc7ypC648TUEhZMVMrByj62OH/azs+MWcE79wv7Mhc7DbESHpfxoSe3H5rZrCX
1TR7x3OyrVYeOclrMbxqqX5R0zyDdbOfxfgiSX0ifH1swJCAOwX5mmqus9mzT7aV/OGtc574DO1n
w+d8qauHwHKs1HKHO4cCDB35HyoIUs/pW9l4myoCfoYwv7iIjNCBSN0FEuEs8DaoL7w3bfBnTMJf
jaJfnHJADtwqhF/rHYj4QR4rdqKr/4yRWw+W4nURR+jla+Ju2vz4ZvKnS/i7IvJCW/K0dmikC8i9
YwD1brd2CVH4lyoOv1dJpyxCnzYbXPc9guHEX4hzZ3e37ZzCKxw+HDA5VQl/9oGiG0j9ogsvfuZq
a2fp9tf2IKKLT7W7bhg/yXRryWxLvlB5/rS1C86Ccw8nVNLQ8yCLa7JgUoBhl+DRD18bAcoFfvqH
VnbqUX5XaHjxQd6rTrzXKEmVmJ60D0DdACMZrPEI+s5xacyRWj5M2qZPXg38vAVdv51Bi4h4gYwl
d7gz5LLrKEyEhp/JjN/r7F8xIn2KFRxtyAI2/sDTcUKoIfpXYqPs76sYQGg1gEfQ6LxR9bHGlbxl
zU1gT2kcNjQXJMAG0RVyLF19d1a/8+jyu5fWL1kTO7UZEp5lharvOB4paEFB0N6YHJ4MQo2FaDIE
znOr6DOJqwJ4FMA++RsKXeipkvoNo0HBzh3J6wQeAOYqn0LuPEOPZf3qmLk48YjGt/zZnrsTyAnR
D3wcwcUL2u7ok+GoSPDQ9Hy3QeBIZIDeBwaZY+TnGBwrGTfLzq+3RN/QxzAUnx50D7Rw915MS2ab
Q28HY8agvJjW9Xgg8fTYOfTX9rT2EJ4sf878pTsbyz1uV+5o+MVW0x84zo/pzPv+VTH83qR6QzqO
pxcFnmcXc+8nZjYaiBSN/M6kykM+sYm3o8mDVmcrrw7S5Yk03gEDeDvWEvhPx6np7AxAqZMmvX0b
XBSOjjkNncShZiU1Bg48i3UNpfl0xVSCK/nZuf0tilfgAw6A9FilmPTfW0iFbFzLUCoGMBQGec2g
SeHO6IHBvOAMxduzDehhsNsds0KVAQGV6P3EP5sm7IrbJoKkB5zSdi10L1rU+ZINGcIIAFgPNzba
0Wb4qvkKIDIi9763H7serZ41QYpfeRCVA4vBw3Hzk5++Dmke10jS4Hr8EZsE/wZXG3KR3epWaHaO
Jea2dm5jFb0NAg8qC2vR77D/AjpFWMbi0Msw7f6LGSyerMPSmtyzXnEEsa8wPvRo0RgTgPwEHXew
YAlJ45qSHPJ7D8ISmD1vC4zuf0JZC6VTJ79QGOzbEQBua3/007BlsshowPoBiNJFcTnhyoRSAwLv
j6vfcb3tepA9R72neDzwN/OtHtH9bVvnbU9u8KuNjhZAImCWABBo2YaAusGWmsXzBpptVzgg+Bh9
B9hm7btEBkiSsBP0S5R8OFUA7GopGylLzBWnbvyFbpyZmyfkaQ/4oGEy0PUArWXy8kGrtJfkajfJ
hzDADpCRLaMFMbEH1Y4nRoITBtxLtMM83B3NCFbGqC4burIBb727tyAQ4plh7yAAoPXSVu2+pyCI
dJUQaaAKJ7TyEHMefY/bDKSFhCfnkd8Wzz1u36r29Ws9S4CHTVZX07HiVyqsE6b+LttW4z3DLtAm
M9ATCsILtnpF71AMTicXILUlCtdjeexscEoOZ6AMnwgtxF2lUCVDHACrhOXI/dmFXtJNj9EBk9Bo
QbyPiBpB726/c0scugajTOjLUd/dj856dVdzdlrgC90tYd0zWpO3eoAo5Rz5GDg8Y6ij2poMqkgg
Ea+nEIvsoD+rMxBAVhWhMYtmO4/QuAA/BM8y2WPeo4GKOsdzL4qNeaQKphlipvUUkuaweisyTNQJ
pNqPteJo51HoL4ATRMG0hGNC639CVSa3kVwzD2RYvd+wKoTtKAKF7EvQY1ftFUoojQCB2zqZdnyz
qgC60QLs4vyAv/EhbjY14sbal40xYOkko1ERNU7uq6IOUY/j/yZaSmwUsDdxhd22hYpaf0n5Yu94
G5Q0ZvsFWwIr5wZ0j39hY8Ntz4UnZcHvjbiCj9o2VoTifKHRferVFVS8jAAt0HIqY7svp9ElB+Z1
/0PTeSzHjS1B9IsQAW+27Q27ySZFu0HQSPDeXnz9O8WJt+KMRHUD15TNzNp4Y7OVoFKOfj/lN6+2
AG96q1z/Lk3uSHbhHnnevLEpRvQ0Y7py2rTNV2R66+6/Vai6f8ihjrG/ktsRaHKtXhS9AanB99T5
LXc48Ew8MieWcJ2lcvv+oaznH0/Pt/wVrfdnfsT2vakZGQCEgtRl4ejhBiz/xKtJyzlD5pVTmXJw
uQV8+0CdkKlMNKbu5frzJ4E9/fcvtQ9aBxnHSWTluAYmWKSn0s3XDT7WbdodJn7XSzWKBEMWAO0I
2dISbBODdbE36a6ZwA1SE2IYSKlpf8S3V6VaUcU/ZyBHyrTYBJSe+VrxiX3+OAJS4Vmq4DtCNIMJ
5FvMBssoJWROFg1L7j+iDkmZrtLlSbo1gm/wur91wRw2KircYbHv8r9up85FcdSYX2dZ/ziECoa5
5v+xunQ3AT0b/WhPWkzV7DVeviSszTv3Rt2b5/F5wWh+49tZVVlJSfUSEZDgcLKadvJdap9abK/d
1NzE/EVAKIGGL/Pip4O0hxZsTAgK1Ky97WIMO044m5dpzSYojKtbI3GVP5b1sVHTLUq+Gwh0vlv/
GxH8719Bh27hFV2A3W54fe5IA2xS/vR3iefHlktJ7+vIFcaxPKBlc4B3IR3dBsW8EXAbgpwv1Ths
C6yi7bE4LHL5yi/wH5XY03LHiTxIhTtdKLI3u455ivylwdsq7YOWL//D54vhtJS9Fj/Bm7u+sw3j
ZMsZ5EHR5aT7464d75npN5tgSs7cqE5Fv/X1lp//HVputjyfMTNTBLeOBXPT7JxV6Agu+2R4LqXl
bt/bw5uGYkozDRv5+WuUya/t8V2iRsedLwN77JdPPBo7Pfp/cQ3SdtaNfWsaO9U1KyOOabB/0gPZ
tNqEs7EP8WysZF3AlOxzEr1FvcgwDoyGokvAR8gDFx7qmnV0EDM8UsF1ulZsj/0idX0GQ6w0lx4O
61EcvOCIBsSe/ykISVhNy7mVFIHNZACAqdae96KBCzHi/65whw2S9pmDNUUXZ5d5u6Ycto0l15nl
Gl3ow96jHA8GV/YPVDt3CJuu3OCdO2Ekt2x4ljMo/0gMFbdSfK8eMtIHwQI1pfxMKDq8CchLDNHU
gQTFbDbpj/wDMQdyxLWPmPCJtRObLu+JFWgD8an0P1daHh3K4NtKL9yVaHzGzWEw/ts/nhWBya3B
iOCAq6qWaWXyRmGH/AobVBOoK2PjgHivQjaU9c7r18of9vJbPneI3jNbAX6VT4om+88YcnsHjqWI
nAGQ4vGaKtxaI0XA+BojmyVNbdY65bNG95RR79AAe+Km/zNdodXsJYNDsxt8ICxmgeoTJ1FFj1Ac
yaOTOwPMyB/5Qi0ABM4mmMAZ2W0W2hn6jSynWQ4y8CB56BcQMTrpFSaFBcLqcSu4A1Pq/gmKs2NU
24LSnMKgNoZ9UpF+jJM9wkwrAPqmdknlPOGQc7pYGUeAW8vxSLFTvU7FgcPcudaF6zRHzYfk+xNd
PtaWsRpy/v67ac4tA2eUDp8Gobit7dP4C/PJyMBdVjTbpoZjUNIxBiIeA8CD21TR/9deeJ+U/C2b
9VM6liCzrwmTJKQvKqubKooC/MZwyqaMgaaXEJ9fzNWmN61LN5O81+9i9eXEIp6AFX2cwuLaKVQp
CUq73j8W0WcQ7SKsXEdaJjeJJ1dLAHKHkxr5m2Zc9jXL6WgvFTECwcFczHun/XQselr13/9W47+3
7Ov+GhD6YQPk67Lp3KcX7j4wB0Qx8k3nBHuxORLmSdKVuZlER3wEeSJpUish7/iI7fLCK2XLOATI
1v+w2r8XNLym6fKMcZDPMGsfibp0l7mPACe65t1x0BW7q0t7/fsVBekiYVPCcWZY8CZmoCURUIn5
QRZ6I3c2c39Sk5lL2CeMH/czkGKdeqnnR2I9ySuWAtPV2+dIDipCDmZD7Vrzn3qY8WylD1pDrpoc
Ls5nhmuU1r9cYA6nrqdn+HZ7zX3W6mvNyrrLjnDtMgDlCHsfsD7ynrQ5g9G7LOVNnnowoT+xehV3
X760nB/N3tyGdkAgiNmwx+Xdj1ia+GxF5h5DnWMK7Mj6y/EzhoyuMLNksBLG4oLiDt8M8y0dqq0D
YFQ+07LKJ6tr3tJaf7DYv7o4Icl5RhFyZVRMV6HAUWrRnda4XzSxAGLOM4ZyLHwcu/bi9t1Tpv1B
GGEl7Mp2cp85qMWMa05edJq1ZhDvFFVEzqT4Sag8bBMqWbiHnvq5Lck/mSMnTCKNRr9KUCSWhTBE
npqXcGPnOHcNjGx4ToMGeWE49PGwyivjldbU42RemB+4GonbuibcWeU9+x5SMOoK45uj0YEV0vNC
7mZ/SPHoNtMGKyB7UzFcMS+/z6ITcZzRmXin2kAJPUN62UIlhC6IV26HBtS/vlPmqzXCIqJSjLj8
7w3iDjfqNSktkIz2ofOKk5i+jgkT/1ke7gZ3evJZ8k80V9dxZO+LSQElrVbgVr1+QUWetZDrGzrB
v9FL7hFy4akFpVkzIz5Hor9JKYfUGQy0GuDYdJMY2KNUHVnOQe/ldPYMomkyQLBNuhdn4nOYCCuN
obmTz+rVhzO8iQnQI2efjh+VehKH4uBMWy165WHNnoyeMJp/JZGHuI58+AzoQqJbgeH8MqeL3pZX
YG0vJfUT0ppt0ITHQeAMRnxTuvXJGnH+eCJ8ViOAQaLDHh0EHBN7x4NEdrcP6z8AhiTq5ltxpexw
Gjx2+s4DMmMRU/6Wv4eDmMxxmm9LdZr9t3qI7/HzSfXqDNVKPpxPzCn4J4155rN0r9qHTnThEboR
dVMD6g/hz0xc7UT62cai13N8NxUjLSLbo24sX0+V91KQdEhiryr/jmlQcuIkysfCGLM6ionm4/m/
XxPC4fg1iGxrsKwb2CwJ6m9iOvrhx531FZ5t8FsSYUPHiHXMXcSaq7s4D3FaGnULUyJcK+m/ZUVS
CcsV8UlI53OmXcT30K6jSsrgJK3fyBmDK/BEE10WTGMiLj9w2DlZFSJ3nxxa2Tt6M+ozdDmlPXHo
f8sg5nbuqkMclW9Ni/Ro/UeQMNhULHVRVTt5EY4/SHyC68i+l+wr8/p9qn+HFBlSsbQpnl8ziRDp
UtT5LutvYfyNu5Q8hbOtk41i5kgGCIuq7IuDHrEeRNUDgnw10nambHs5f9DWe5iK+sD7oh1MD1JV
LwRDZfbFjoU1hbm2eEt4gw5LVRw023zu7WJdA0/0cVdh7RwqCBq8bMovyXNxxgAQ/nS1ei786oIU
59YAbTwPHPDgKq8KQXCTdB+tG2yBD5Zzu50DjBMGZqFEP+jZnSIvZzUaHCe1BORZlPg6iiXfYpFZ
3N9gDk3vhlr274PaK2WbuwAPz27Kd6LFcph1InvyVwmWihShK4C2El8nVArFrNHviGkR6+RIIGUT
KE8SePyuv34t9XwVl0/2cBtcqj+me6zN8S9g8YiqbrPNFoayB3NTAUIeHnwz/dILcPx5cVoosDgK
wGoPLyYmy6sb493Is1MAPRaGxtpyFuBVurJXkRmB5RSsAGCCJqHMplPCFb7VNe09XLhpR4fObek0
6MOTqXnXcXb+2FapkQs6D6kNV2KpQaLXgJpioFWqFiE94v4cKpaDYY8BIDLN/assm+e2pAGvVz59
GYeKEIEMTLQOu1ADyknseAuw+ACiEP3VetOr6s7quXexlxaHpFTzBnWa+qia9rhk8V97qLQtwDH7
3Ok0ufsAU5+hkRFPxcOSzCAGe6g8Xuzfkpp+XA70G3inxtzakMppHOofWsiRRGPe3vYgT57gp/wt
/UpwbAETqCpnfDApEK5B/iik/bu/SG53q4oXe6pzyusOZZy8DtQqnWkKokkXriI/VGcUYcN1Ni4U
jgAtrFrbJLwpRg9SiXMYlvC2JP5Pa0/3DRwIkDHFu9Mt82kBwD2iDBaWSbL1FusfM4P8XVFG0Dgr
Rcsf+pczEw3rrkoBm2k3M4Q5Qon7BODOoAhsngdVnhhhC6dqCD8cVQAWtod5ncJWX7ut7mxttXxU
oUFqnbfroYnA9+swZDRV1nySy7tPqbqbTPWUePOL3swkNGl8ih0LdFxYwa6r2vcqpEo/W87J9Cny
1VEjM7uGcxFGNUwYOntI4PbeQxaXJz+J0v0MeB9U3AKLwnATLGAKUUqffTICH/NT1clKmXW91rXw
tfChO0V19M/NMV7WpPyVtMIam25eljj0VINpP7TZNUFmd1Mv2dWf9Jee93ZqRjvZIziLpvLvVRfd
SiojV80u/1BCPg6qPU5gN3fOMJ1s1JttWiIb37GPRjNfdThrV8qpJlpLzbCGI7yze2wJZQVvQ53w
oeldiean6AmG4HJalKHuWoeSnsHE0007DDW0ipCNXqAOdEm7UnNlkYj24NFVhORS7CH2aY7l2YQh
uaHpEVFkaZqz3gV0yTp0XZRnGLsiGoN1MjSfWlJ/04Pg8prec2KPlFAyDLcVVD/Ggu9fGcqMNkY4
hn+ZceNv9MTL+pVhOeYnw1KqNx613o3WSFg6tUW3H9syOquCBhJUSDvelYD092bs09n1XOsaVKl+
TNiPY+h61o6LakuVOz3M+ZQ8aT1WBCgmLTdj04Sg8wb3Lg8K98KMFOvYB92h6e1T6AUHnapuVeRX
VRJYAQM66SbYRdo0O2sY+jX1JeY3AWUDNOgaGiQunI0zpx2HjiIwrZPsZjpgan27dSjL+rvZUsMG
MAokKm/kHjuYjbQMGNlFHzql7dBnOqEb8IztHE7pHxM47a4xij95xrgfONgHX4c7lkcfDHn0VkmW
PSGJxQzwAXufmcrad9y61inex7rLVxQkgGd2zHtigO2qhnZb+OphGD0qPYCv4wY47+IQIjvDgzLS
B1eznVVKTTOrQgrNpP5hPN7lsfsvgVxp0xSwicrV7D0trrb1++bCRAiwpwBEgGQ6FAKr4UoJJaU5
35QWdMMWCiGYL7B8FI829OYfm8R9SaP+wUnGjdNhrkzGcCc2oQa1ys4++kW6zWpnl1Y+1zTTL64y
RKR7vhTzDLoAbQQaZuooT9LSEPHG8GoDreewrNspealsHTBrOt+EdBuZ9Mwm58BivTEKAgwQ1lOf
K23tBc3nAA3ARLfAqIp7M1k0KD06aOQoeujd7iHL8v0S2Nk2qijqMYsUJltYZ1tbEPdlcGyX+DBW
5pmS6z0siK2/5Axmsv85CEfBGNPpapf5g6lP4abKUhegWYqGAIImmo5+glmZAPWHK3y83UAfqyZF
pJgSQbF13oHGX82pgtxcxK9J6j8xJxSyL3WYA/HvJfO9ZmN53j6c852dq63B+tll+6j84lYZyalL
vSfdCTR+IaB/b1Zfmo6GcGeiatJzkvTSItGlpWMY4Q5ntXO8GkQlRVrgBCNQK3Nyb0VivDNjwtt4
uYdPj51g11ugPSBizds2yIqVbxX/giC4mXqzT9pRh/HnUpTX3HWk1e9JabyPuvuVM35j44bL344G
Qz11u65Y3ptau+8z49VqqWr6ZX8AUAI0diClqrxrPvWUoEBoBpTG8j6C/4uGmkVX3NK4ocr4GrMe
lxSCIyjcO8bubl0neDXTeeta+euilTTxtOgpHNXZa8ZIEnqaAu5MPtLQoLZ666rC+Y626guO46vx
8mijqwyikzN+A9HehVPMadKeJ6QF55AoYoytBoptExOyArdNFvePMU93hgUd2w37RyM2UEZvLpad
XcI2TFcj6sZrZjDtxs5/9Er/dURsbjVHnGqH8VAHxhTkmxwItOEk+zzx3tPZWmjKQQFyM8Y0DbP9
YVXdwUGBDDQjGpJF9ier6aH3bakfulmwg2kQbwfShCEpP93QYJwm3A8GHj+MDmGEndsDAPb5kKvw
aWYQxsqsOndVaEzSs80J9h49+g6cqBYY1KijR9MPHzxTveCs/zSZdy57klvbWe4dHWXVpk2f6WBF
a9ZZ+EYsQMGVJ8wpZyYBdIF5GRZ7byAm0RnUoKFz5gyi8WMEdSRAzKIAMm9fUajo3CezDFCyWD7B
tWfrekZswqtJQ8ZYP/lxftMxMMzR2oGFvczpctf4/jcq/hFZ+XyIDO0IJqa7Y9Tbsa/nbGto0fPQ
Ty+qMoptyrRa4F8TB1O3V82YnujB7kKlHQAZJDRKrY2nwJR7cw00pCGEz7YkSOscftEK8ujd7Hi3
pijBLCzTtGa0B6JQmHFk5w6VOeyI248twHENGfJhqrdTT6IywO1ux4UGl9HtGI3+00xEoIYOv8jo
k8eiYQafblG4LLVLZUFJb/QH36Cr0jOgfeWpdFk7ZrNxUu+loHI59s2xQdEL9YEEIiOR3Mg3IWzK
QN/k2UahH8ZOvS6ojMBxDEHZYeVa69Hki7ZwXNlrL9wqB0hfPHrPULP3QTkrxnTCSoB/BRmYkeZt
fFe77Qt24wBlZAuq88GmfOwZFI6M9FTMJqPks5bUrTqFSDMgFUFrQq83FbyiOOuupRN8ld78FTQ1
YHoROnTG65L5z22cUiihFpC7+7r2AP2VW8Wfa5W5XvrmUUshvGktOnNQOUoDcJVmHVA7esxHCONO
Ssxax6vONs6aU+17INjw9h9jRXlH7HkJ/6aTgFTuqMfJVjmhn6v0Vz9TP5nyH+OasfeR8eCY9b4h
QY1a58Uo42Pmj49VPt2Fy/wHmfljlgV3djByvBn4vgmX9pLM7aGnW76xS4/+YjKfRU6Ng/ldONm2
TKdr65knLR+fGrBFiJRumskk/CIE3qWKERFRWNKRKXax7p/KMvmiXsEEEM7uqEe0trEsRO5DRpSa
aAIYAiADxC8DWw8adQOi7Ejz81s2xAS66JuJycSKFGbxnAMYnz58q7t3rHHHjb8LzDwExOGfF02n
k9BvHaMBohGd6cYSw9OTSSwPQJF/b8GYJJSmYWGcrTi7Atvex2l4Halu60b97Q3zpSQAn0s9JrLQ
3nvDO6G7iIQAyIVlDE/dFJ+NyaNEFBzlL8fBmynwxPuaogVss93CkHMPIH0bpcCEIDZUNVtnneTQ
Gan30MRqx6ScS+GbHwZUCtWpP7JYBd3gVc4NbGIXvFQ5H62puLPteZtnlDUoPJh9eCzcH1HCz6rx
Pc2CN78u6d7OJBPDKnWmDSS0lZ9lD24S7inqpItxMok5vMY5USF4pq5/0Zz03nFfJlgrel1vM608
iaCBatKDTjdbPGAKkBb2DsQ7usKjVPspF/olECvkWK282I2YuN7Nd8JFL7G2I0AIarVtNuzizqV1
CLOWVMbwa1Cj4M8JU1CC2Zr9i1fb+8QsbiqvHor4TRTMF0N0ePxnsUAymqkKy48RjnIOOA8M+IFq
g8f3kMccxCP5ercJQ7BHOmo5RMgD350V9XUm1CnB6HSag3HGmhA6mDU+MHGfIEeM5OrzT+IFp9Fz
u908LocBGufcxgTI2SnXu8cclFYwVkLspxZhFFe0KmDoaVizT2d5jpxp3SogNC0WJH/UzJDcmkPc
dMM5EfKs+iJj3sjzGIbk5PE5jLpH5QWQFueNwRY1pG2I3WdusrYGa9+4De0n7j8E4nMcJAdziJ/6
Jgrhs9G1tZjcWdknL/SPjBI96Fl0l5H1rmxsCtMHRtBAwU5U8kcGOQdueQGBe0kRcMiDn5r6cic4
27ggxfV7F953iepitHPYECHPKw6AB6XFo3lilcTI9Dtodw3gKvvLOEATAWciGyvWrOGyDxaNZcpL
U3mbF2fvdQs0ZhrCWrguZ/RrqSUug8a3JgQKkNhiqEAUUBkAxO9OV4iE4A5enIW90afyKlsc6uO+
5ffloMxJu+1qYEEUjj01bW1qCDna6nJ+5U5PIzGhOey9AcRtH6xsJjilSqelQ8fZ9KFuByZxQTTd
dbUPr6skGfAo6Jh8fweyNyOwZtgLZUjfhc0PsbfvX1DqcGzIyGKZe2u5uhh9eSCvle5tfkTF526p
4peELwzS/NknYF9yRmGR+TCFZM2JlnNPT8UckpemwV36KgSX4lhQY9DBoNBO8EmStgYQSuaYzUhA
cEp6Bh+tZ9PZ1amVrHzGVa/CSeHKOINjb/x0XKXFGn/mFk13lvlqI4Ev/vyZrtZW1q0EoC/bkcfL
PSnSKbYRJV7i6gccqzyuhevDNr1YFBbQ3F7Ja0UVNXWA7HI6PAVQl9QrHvTXGsBUQgdB96SzbQGR
S6MDKfprvrCk+J2JqTO+4/zVCmOlDy2j2EMdI53u5QLTXrm1kRatFRvgltERAQ1MekvFKUAJwqMp
oe4XxkkAIj3A6h6Rq6l2ceHuBtQxFsgWbLK+hei0Fvsngx48+Pbp2F6aCh28PLif0ouVhXcdex1B
FA5MEE8GmhwoWTjQnlz22jHuIu6DIe1Pfq1xGEDt8Do2c2bGJiPPQoEnGCjq5xe9I6bkRgcMYIQd
OuXVnUP3DWHBjlw4RHjGTz9KvUXS98r+ssuQNUy/ReceWAJtHzTjrD0ipCca9KMliR7QC+xwP7Pb
rrPrYuPoW8PH7CfnFLaxCGj4y80Ff9Pbf0NXnbwp/7J6mrhKuafZ7l/7fDmBaqzA/bnP4iSquYd2
Y4DMme9Mhs5TM0CoBAxr45xTAkA9aTbiROf6vRqMNyTPVu4kc3cBqbaDt5UJhXH8pM/mySE39LGF
QG4eenK4QcqgjHSK2lPvhPsBuLjdJk+TWzxkYN7dApgRsA+xWER7OSoarvUw1zBXq+Hi8mGT+xpg
k+uBBh7hu+xlEc4XZG3HaqbjpE4tUzs6pm94Y32SImpHnik/yfmePDM5JLn50Ccu3Zar1f9U6FAn
dbCrg2QbA0xf0uy+THhwqzoa5rsEUXD5JWqHv14/z4l+h6bVmnSCpspnAq3Gci+juu9B0bJnHcvi
TeNWtqZKJ9rfw2YY2jcx/wgSbKLuQ4y//HU2hPsO0bAJ9yxhDAr1iR69War9F/Wv+FDyhnVGXdEQ
xi3hLfV8mmmmiWzWZJ8HTK/jzE99nnxy+cC7+U9WnD4lRXGQlZZxNC3F5gaONnwYYEzjlpdICSyh
5F1moLFyKWNsUDuCQ8ZkgL3dz2kKUohhVPSCFm25Yado6GeAZ3r3NQ7PXOarOPNZL45wwXaN0zzX
rfVu+dBKkA3SG7VFjWNTdODnomijJtRXfGNra8CWLv2cn+3BOoRzfbDpr0cA4MKhuI1t97Bwu1M1
7tAqOytCmZbckmnOT4HH/xfehqbgbk7tk7s8T8Yntc01PwK7B6tfbPNaHWj0dGwLpj7Hl5Rm+BIw
cs2fgnkdhBA2zSIQLYKzi/0O8+VA9/qk9JEEj/q6R2Q8q/hk+OGdXxXlbzhitMHJDoaRduxrgtmM
OwO4irQlMoxp9Jo1EAOqdr9gZTuk++ow28rNLxPrYkG6lN2vPXSb1D1Dtba6T74BQVoDepmV4Y44
85gRcFs4GheHKJttG4oyz09Hexhxd4zJOaf4I/N/LKKvGBmNiMrfvMgN+04Vk+eTmQ7EuLXsW297
4GMrBAGbXUQ01Cz5yolvrAs+ibCA0YxIdkgPDGla8ZQgmQ7imTueUYmkAO0Qzl7io5w0dn8M7GHC
oeUsSugXdvEtHHhjwB8jsl0WFwrzmATzXh41DqctzEg5J+MCNmyA0ubY/jZHKZCzHfQBqWRDydBb
i2G3+CdWcmuWlok82l7sbsCH/44GiuNLziweWZuBciavtyqCH9k38emlpx4Nwwcx6OzklQMmCk3I
0LHxEgMGlOZiwk/EOiAoEJMMn/yNbB8/Mj87TOHt11bz0jpaD4P9l6ADlmL+Z2QP3cUC5aYhMUdH
xYQSbSfbhACsSCFdmwfZmClveRWmf7trojnEbjxCgOOYhhspvooPGDDmTYB+rfu3Zqof3ubUqH7l
NzZV3mcVeL9NKuhfGLt6SdZKzWuf/DPt0UEm1QCWSoJS09/Jp+8c0GH0rx9JlYtXmUlUk/jIFQfI
Mxufko12Y3JcuHkFJqO1GC3Hu7m1fQ+yLbbpxMQR2OZ6Y9KsCZG8kGsSUwadCbaCIL7aygSxBExR
EFUcDw6gRJ/xZJP/fNkzUBE+UAtgt7FCDNdYy0mxnbuYTqaETh3gxpKafuhk6LMka1l3HJQXVBRg
ID0tr4zKqqjrUqiF5G9vcGy8ur8Ix1toF+9hRb2CPdeollHUNNQDwt2wl+2Tn9kHm2F/xJYDxVZC
xcH/7qrqN0azcZ6j/42HQyYVox1ubUrBv6pRlboZWbopEGAzifIm4m7VflGB28nkJ+bX7yaL7hYB
sMY0AoDP806+OfIRL+kvstwWjQW+rhtIC8dgP6oT59iy/b2Vgzhw+r3GRSmUsZd0hvbKygjGY4cx
ZZoi1j+R+7Xq6TYGMRksJxS0By5nqce/OfoYckDLBmB5c5ATPswKcAYTp1J9PadSYv3JR+1+kXup
uRQ6kYikHjYRreq9Bk2h3/MvY3w8ixlkCQNIVErLGvGcWj1pWvopgWyLFLpVlaeEQMzTaEZF1ikj
OgIFsGkRv5LMS8d9cCwjaCpIcqwx1SVah1E5IkNhnsUyoX3MbpeUHUizt/USb8VvSBC/LA6BW//S
M5ajopAgu1p6Bzq+fa7QZH6uZ+SxCh2m07TuE/oVLSR2bd+00c2HnRol6dFQoQihYaeYavFmu/3e
8T8l4yrEe+Y6LltDhZimOT0ryXBqt2jXPQ5QUkN7cS8VKa8HlThGj2dCRBy6xK/1sMA6oLH/Nnv1
AYLrU95OR3nqnpjA9wjxm+XQEEo4yKgnUXAgr2Y6ZvHKADXTbe86DRBCY23jsj7LP5MdcxEBYVox
rIB7n6gizygPsC6uvezpHMv0LzGyOSFTC1BS/oWkl2VEgFh6OzGlzp0/dWsznrYO8bj4C5L+K73m
AaMqiaSCHP1rsf35Hm8ntzIE58hYeeDR7t+WhrU4AidTd0O4k4OFGSjdH1im6zTLaBuSHDvqlvio
NxA5WEFxL3s+2NW6JugvUVg07FuChpoky5VwYaE5PsRBO6w1urpyIpEaWnVT9o1S0++0yrIujl01
72MTkQ1CXQn2uSoFyYCYSD2iF80Zk+9p5yPOKXMZf1ScsPEdC7HUxiaCC1K5zxbhbMJgc/SmgFn/
SEmG+zsT6IupRs6xMtKjS7IoVoSTF7Gp9PSN6AUXtnLYh9H9iik/8Wi/30eMUhN3ieVcCOWhGa8H
45OwSSJ2GikrjpPpQHpDcqmUSW2yKIz5km9nHaB8biXELBk+nQz2Q4D0mLgL+XoufDV8S4BdQAyn
KfJ7fOzM2MgLz7Qf3WbYBJT47OEqFYyoeoGkS2B7rSlPiO/TIsgbsvpYdNlVwvox1DZ9Vu0xLvgk
/oADZVKRI6IEJjniU/7v/sQSk+b6OSIIvHiNnloCR8g1px0j88QKmtPflhOcGY8h6YqEdHyeZM0j
cWUFTgtPxUNVgLIVNQ5xBeJn5bHltuBX8eFypKpF3+NqSggpGePxmGSFEN7riFnEdotjlePJxbAW
6FZYHcnSxTHqAHzkYvqIN4rVVPz5XAB+5HaEHZouNRoywP6ofQcEWUX2JS4GeyOFiA7EhNysuKJj
ZzwWZfDMkHMAH2QXxqc4WwmKJBKmDrW143f5Jjkb7O5CNOERavJ4yLessTweeZHEyMQwHDuJUThR
vJ7hxhsQLbyrVCZM0hP5kog9nsiopMbDmvm22rm6fYHS/zoyLp7JfscO0fsZoQ3DeyOt9FYcIfIS
piZGi7Gds+VajtqfcIIsDrgIKONKo0yLaiV4tq+oyQHWLNsK2EJnEo1n0HM5TziXSbxnoK9blqsz
wfRG/Q8V12AdNPqz5wzngHVj5sKWkfVrBx1F+HKoBUDjWEr2PUCutET0m1l45BGk4WAQpq3H+geE
3SgsMBMYczyPAJ2tL8vjS8h3DBq/iqjddxF3p2fqjeO9gJaNINuXo76Vy5Jz5FMzfxW9ewnWZkGk
ZTf0Yh8GvQJ4W2hniQplKuKYXKIuwuXPB6f1TqkF7Z2NlRso4YwX4hAARASI9GvEHCTYAPvco4kr
t8t7Imqa1IQ3/VNVu2e5IFzRshl+swdJbgx0/p2m2WKMrCHb91gqjxCJY2ElMdOUIwrV4V7qIUwT
X480AChqQRylV+z8AM6UBEhMQlL8lCYcBdPbz+x6JYDYQlGNomP0Kre6S9K9Z1Ubf3GeOERyZzlS
kHD2aGxcJNGw+73u3NoWGBE9Pz2GicScS4hyCM45enMeq3pN85K4XxFT4XS522ij0rMhHi5L8z4G
ITt5LRLh1h3qSfdtRhIH4NO1H3Xm/cF+OMDb7n2PWgetmtbdzlTXQOLslYZANQXzhAHbq86a17o3
kIjbvwjV5TnH9fiO+9jhI6LQu6d0JJg9Hqf3LxLim6HQuvOHpkvuJeyTQH6iNtCiBVpAlZgYE1gj
+TsF9ftsto+t0qhBJ/ckSO8xV8fvjLPbaM8uzyW5siyYZ/XcOLAoykaExym/5fihwbAyGtQVpBZS
WtpJp3QrjoIGMvfLtU/9TPXJLn60znlMQKdr8amg7yqxjxXbT52HKD9FUUeZwExfOqC0Pueqmf1j
0On/sjAERjDusnY4p6V7lQC1GYYPCO+vZSnp/PLcKRQWwuALTOotY/6LAz29JTRWi7vzqN4aAqgW
JyLBhZRiGpxD2RR3XtScxm78M2lEvCyuT9fNbvJNP1WHsIn25F/HuDc3OnmpUVbPsjteCHzRgAia
OPZdUnh76r2HykbHBF/yW1fTobUNXEQXs1SreL/QXK1zuj8D13FC8UC65nrqXJdcO6ZAnUqDdoKO
LlHnwnBcblKIomkOeKVnumhwTh2LChqNhMA4EPyHi/1gm8GZwtK93Jh+gernIUqgB/t+MLAMFM1D
6Del8zUoE1kNyEsrS49O44zb8fq3gvLpbwWgv6AWA+0S4BSHoSzc90U1Ry0O3mwx90W3GWij2Ga8
n5rpRaqhbdG8ATJCT6d+sJPsNaMeFxQ5KkIhnQU0XHxsXApYTfwmy9zb4TmnyRKUJQBuYyNrMAYu
lRLjkjo0WqhPSLwXkZeIg6pseyvXpZy6O0zficAhWwy2UP8fT+e1HTeyNOsnwlrw5pbsJtn0npJu
sERpBt57PP3/Rc8+52aooUEDhao0kZGRLznFJd11iGfsaY8PiuyWqKqaqGhz4HSnsicq6kfUjmT8
bMStsqQ4JHDXXbDjMs+Yj9sBJhj3iM6pwR3dCuDGbLk1kfEXJKRkKsusa2UTyiCxxUoFFG8xGBEu
xHD05Jc5vGmWqcv0UEPezGvi0Cx8npn87RrJ07RF74xNvg4oJaPI+MlEkYNgomHbT1MT/RlKQih3
Q084zu0Lf/aQOA7RYIhrUzMe4pOgNm0luW9ZI1rZDlUc3DqkLnadHUxQCh00YeH6HWv2bhWSyqYZ
SqsMCrlk3QMws4H98siQFPcpBcI/4o987HYJHHUGXfcOIhQNqfheyq002mLHvW8DtSc95Zhu/1ql
/Z6k5s987u50gnwBusqL0/2oFHq0olvkRtxzXqTVRfkE6/piRdk1p+4KLYybNR4OXecRkW9XwYYx
x8zXkA4Uck8QTELQW3cdKOESD9HdifQZn0A4BNcTfiqvW++BXgVk4w4LQQpNCE+RXV8TCFXQNyc8
4+qEdHAgyUpzECEDX2wFsww8YMgfxb13Y3vRS1dkNVjRW0P9DycEv1Z4BnJX6uQJs2e2XgOyw2dq
eRX1cx9CshVHIlZyDU2VG6QMr3yeaXfsk5tFcEtr3RLAchVYeMBswDFwg3URbiIwKLqbkAaml4Wu
N0B70g8M91y8DoBqfESd/zVQMzU4MVk6HLioQhWlA1yxYf60wsmCpJlXSNJ2bhDTzfE2jSA5TA0r
VtBfj2WuKWkpyOMZoq6+B4IVrHZOAHHndDg92DsjBdi+MespPu0MzSSl55caqDfC9DY+eUQVB2Ei
/4K6eAmGtGDcYkx+m8QIHQ6XYxf/iZsQpSFIXNcLVG1+r8k+mpHBycjVL/d6Wyo3EJRG+w9F3URE
8dB/se5cXw+kV00O3eZ/6cjQKkPgLbUzCOyadZE/ES84i+/GvSAgXd8V6OhV6Jf5a708toiZwEdA
LEW6cUAqrQUv6W8ZPSJrC7FvO4A6HbTw/EIGzrNAFpnU3kUSZVnvrBCRhlC0sXlh5/R8uiJxrk90
qf9iSWbQbIFU1fSbq/BN5sq4wXQrIJWdwFtSei3MZCGIVHzocm9Eemhp0IkB2ZhlhWKHBqrSwpQI
TG7UAxm1SBwVMtuw7vhRl32cS5AYWBnQXmWl4qqgYEJh4JnRebeQin1iY747o3tNT9LmH+WuXCf5
ZfsPGQABkM/Jiqc7GgF/EumXRPrL5hGzsiB4Fde8I84VuUohXo9FbHROwB1cBOxRADrgbC7H2nvU
Yk7hTu9YrPUdkMmxPPu4eNW7EZgU/BGUK658sJm8765lo1gzurqgEiM003yI+pHFICr4hL5lu2fH
1Q6fYEK/yI7oPObs9gyzkNXtW/7fjHWlfIrr6BBi73sJo/KaU78yRAFRPksgH0/u1vWFYUAcqF/O
aRFmf7nz/f00FFQLSXzLcn1ImGtygVzOF8tKW+ltOX38Z1QplvnRj3KOTlVo0QupAgxbibq8xUAa
zVEnvBycZ26uCEt1ELNPyNz5b+XPD3Q69WmgNj7+lPtkD8ge0t3Hb4r/ZTN8ziUmRQ6I7hWfbuSB
Xt8QoP7KB5Ral/BN4UYFYSYry68hB5HxiEHZ3Kqi+mv4JMvNKiiMbdP6XmtVQKur9/aFFPIYMDuJ
t585/dFNKjVO+UR83tLdZy7KiYQvII5Ldp0FcIQ85n6m4aXugP1gs+W0xgbNbzkkPWsSneYDCr3d
J68+XdzmhKR3+OS7j23xyoVqfDQiXFdL/GeiXo467tHHwCW+/dhA1khn436FGY/EJCSO6CBugJbE
j6/yYPzZLBQ1MGZV1t4iy/VDn+vDfxEj23ig6HygywHdAvqtKePzQgXyRgMwKPUxzgSnVOmu79pv
a4AY1dC3KPJsDDcpqJNyCLrlBDZ80brkFvuXBhKWvnvgnRsW5oTD1ZHj9hbWNXgdUU5GDuENs6tS
u9dHD3uPFjZEqJlwKmu/uXMm/9jNh9DyYGJaD49Kmsm7d2wkkowMq4bEOLknb9jav0bqngh4CdxA
YupSoCABNbYio50vJUZXR5yQqgGASAg/+wa5hRsVhWTLB8hYuiKvU71pHG4j7tCPHikZkaneDflr
QR6OponcAlyn69k66Q8G1QKpMvGHMhbzAiznvpCfg6G6FzyHdvViK4Uo6dscjeAc3ISx+5jFMpcP
WfCRDNut0vuVBMuPjH/nOLlTqhk58zlsDuw/FO7zLLo1K+cbpa8DoQtlJIMe0Oww0Y/F5UXy7QG+
3RWBAjQyRdtQ7LOBlWdpfBKvq4iy2zb3bx26p2dQbYY8IM3nX7kBNL6iu1CKrhKjSocyTALlu5Xm
TfTP1jyiVvTiMFt2tH/TSXcAOheZLIqcMwCRMF1D23uR5Ln9mKNZv1vvu/syo8YvA+Hn3r8VrQHr
2B9CzBIAB0gwqn/em5szh4kOmabIyDo/Eo4GnQKItUEmJn2w3mlIoNXjCSL7QUcJ+4+cILm4ABQi
K1kqxwC00X7Cck6xWsWCyT3Izy/WB8PRsMnLGVhRzZTfV1Qs+I5BmT6UCuLuLKZlniXjh/+ZG0yd
nkYlb2F1bFhlLHgp4VUCkHXm/wt3uCN23MhO51/YGH5Xm7de7oVTzH1HnAtPi7iETSH/IlhEa0zk
kVJGKZpv4A4cY9sjMQIXmtNKrEGT5hmjFCyGIeC2uDny6cU6IYl0LZCNz4Nugl0dkn9VjG+C5GQB
PfFbw3rqZoT/81eT1p7ejGU20+ZT5yh7AQSaaKajVkiZXHfOQc/ZJYCy5LYXOpv4ZX4mlhyfHEPE
6aFvMz/ZxLHjjWDtqAQDtobTSWekU+HB8DaEOpFb0mRF5tD2d6H5A5wcOyEyS08v1UrAzn0nS3Vo
G0IPC6wFJZn4rUlQ12S5lRAkO35Fqyr0SIhOPoeoPOR3/KVi4TJptRouytb8UOdNhR9+/39fcFEW
fa6bVV7bMQNB2FSsPYsK+s2KCX3TYZnLW3qUHY9yQnMEK5F54CIA54PlHPft7397wbS+FsBi3JHq
8zpp6iLzXs7WhG0ki2lylLgqZ17H2WePu/F4iZHljsfd1jk6svzOom90y3cbNWgtfTotMBE/5pva
52Jq+kDVM73hwIncCz8gLlpC/6ZrhkcdOr7D96PsmVc5NM8R0IENkIQw/mVTnF9rUBSkJN/cPO3a
UfNtARYpNBbxAZyGkJIALQVDZ01YRQRAyIxAzQyEW946ClsMWwev249E1efyOHXF7aVy/t0p5AFa
Ielvfa2xXhH3UK25fKFSRUX6yPLabMGClA5G8JW4kBNHgCsTuEDNBLVPYHOzTfhzArMV4XBB5pmX
HrXFFF52U3FY7HduVBBnD81Ap2i3tBoT+AauTrkiB01xIUdVwSJX5wthLKFwv3zHyJ1h3i3rISTc
3cECvYw2xezFgWonrpfuLFviKwWNsBQW5T+8yMSzyaT91xwQOAFRlTEFSdOD0uCdfGKjSuN7Jn9L
reyaG5Lr1JGH0cM2b8PgIWR8jaoEa8iAHf5cAXLSfutbFbVs5X85tWSLgtCYDreTf66qcinR4ViV
nHYCBezmfQqvTa8ZHg8PRssUmTlhLouh+yGP3zAl8K2vtWkUabIqvNQBYVHoupi3inqQthonk03D
Dl6ZdQLh8VJWuLL+qWbK/QRxmL59ePHp+xGeS8/FFTdM99tlOyWXE+UqLsy6squ4TfEURHdS+EUg
vTM2x/9bFt7BWp9Eh+NMgczyYTLmOpGy5OTAc5/BPOrlPTiKi3Az1g6thCKnKYsqX8kui74geAie
mKjhB8QyqttzRJEPp0WGf92PGESv6E9CGrDCCo/7oDujuK43Qz7dLgsCYhWDFNpVEEQSCGfwJvWo
+Vr8y78EeOMnqhKF0+mTUoPs/ujBOakKRs3hjcnfMbu25dJZQXZQf1q2kOXpnLex513kcmxkmgje
PJBT+BvautpNQgZ5BfsELAnIyIyim5L+SebLHyoICWnOdZpv8aAK0C4m8x4KuAq9/1v+r3vk1WNG
4up3FDjC2zE2aIsDoPo3AiDkSHbwSm19BR4TzrPAKcmMm6P4i0yvGK9sgiH++OyuIDed9wXno6P8
UgfZazIjZ0P+wp7hi9JSqvnHlXeC4Xen+qeCBOBMPR75mWgfUGMqf0cRkRBpRzYYrIJzpjiEaP/C
hwAaN+a1npJ129JPo13QQ0UMiNqt3J5XplTsytOafupQsZHEg2aK46EG8uQIpWCUOgXUn8U+LUbq
2sDSDQNz8pYsfjgo0jHBN1glleg7sg25dBwp04oY43dGpcy8eiQ3bjOOxB5Ayuufz/VXWkRVLVEi
1izTnQAsDpUwKU6HAU2Thnd0AS8Smj3D8o9wMMX9LKJqJ9gALRTLQF1WkZUyZU4hpaS9PucOPT5D
H6QcnZ4/lTH0v7xL9j6uVs+D2db5JHSUK/n/8e1/LA2dnWUlqq2EvBDQiniotDoo/wTUonT23Z3m
kozqMOappuieI/oWNP9Q7+FzdDbhZIQM7KQuiUFWOqa/Wk0qE/BihK7xe1hB+BgEBCEpD7EAQPxG
/EdUVjLuZJre5Gf0Cewj8VB0fhFhAvvuMOjS/x4PiBPfpN2jEiV5z/9FR+fQk8iug1RBlMCuOTOo
2BMcL18gJ6Ybq3+mYhTdK3esWAnTKsNUYljqITnTUlhs7NdK5qySUVYymROhJJACXlaZddcYEZ+6
hXahsHAG4N4E04+e6SmUm7XzeTfOZstXKjXBuysqImTRRxuBd4PDYLoNLQmi6u1tC/OxAgSFTZWg
OzL70clwjZO/5lcZkplxXEPdGhDA7L2rIHsQ6YhPwOvSzUNf7PSbYyoOJl/MMLpirlps0jE4Xe9L
/Qx16ckummc7sMjfjIcAqnfBxM8L0ypfkx6JWvb7XjKG1oLpRxNEC86eNvOfFFnYfLap0nrDT3cj
kY/2hIkyxnPp9k/9mtM7E1/HaNWfQ6QBTmcOiNVO7StALYMzMBA0nzzQQvEmGomWP62cuyyMaSLP
rooh+UMxB81iGmuGvrsCQaoA5LMnPw1u67572ub+hmElD13rP/RDfyVSXznEZNag2xTdP5N0eBWl
Y6zXu2Wik53PXwLnU9WzsURFLh7e4Xj+VgbCCL27ohrvwmi7T6TggdJR32MFYk89BZNDi/U0npqx
esx7+57NzoxSmxFyM9UNEZTtyPidI9Z3kU/myxynqk5fB/14c67kZMiZFrgyz0yJnVPgh3BKqNra
xa3ywnGOfuP9yd6ro0AXF2i2BjtTdSssd+rTpXWEbsfwKtTjmJmkKohYO3HXfRSEDamb0eRAEpwZ
3XVkJWSNHJLID+mi65oXpnXcOFQK8Itirzu+QWwCskSBxSKuaL3LiF1qu/tdDU8tmr4YYvbGSIWj
sdB/yjrLDaeZfTfN7j39b8+qvhQdNbfdtf+V7UudEK4ZJS1Yl8PoncyiOXkMOujLiNGg7WlZ8rs1
mO59qEoXHUxgIJDbch8+Jsu76Ia/IgXPJI/nQiB0nQHeyiTdN6FmVu4+O5SZZ/9LMS5aE0x7YbIn
ZouJwMg8f28uc4kSh+Gn9QuUjE/Ucp/aBI3hEv81DPZTtviQlctbg9JCla5MTgmt2xTOvSIbRi8f
U9hYPrhDvu8qHtO4ht4Iflxwr9gAlsRRA/8vjcT5dbo3dI43pzOXfiHmcT1E4RhVhfnxWQWLxus9
7MlAAOzyffw9GCZJkDm812OVHkAoP1XCdwvmNhBHtrRQD916ttEeTN3I27894iZllsW+Xp3dNlFc
kAdHkAzlGKq+E5y8jiSgaoiZ3X+o3LyVezsyQmzVyMavKHaPdIuf1r2ExjJ/zhnK9WCx5mpcCmvE
GVpReKzW1wIGzma/B8NzjxFll8g2ijWV+c01fkQ2GCOnoGhiLLiq9iF9SIJU1CiTujjNlliRojxJ
mHBZofXcWkYR1iE0wLPaJOnM2YKvHlCS6KGewEVkHhBRM7ZW/D/hh6RkTj6/ntlyI0HAtxyj0jbP
/4yz9nqA+yZbaTXJc5MVPwgfwqpQYj0Oy6VLmSfnZpKasgab0FneiKhw4BhE7l/lG/gSxH/iMnB7
/DWuJSi6e8ErGHYFBxt1Bc7iNmX/ch1FnWk/nGSqYfmlQ/qOCe+T5gbLiiOB4oQwipy0kOMGaMq0
x2+FfhGDtWhZRiyLrr/AZbgsCgt0dV9SP37sETkKwMS26EXPStUCnwKgogQCF0uOQfLAd7lX3vhW
/+7Ne81rA0dgtaR+48/U4Y3tqqcoHGogBmsqfyf6Fqqg00m5Ck+fceBWogL5w1jxNQtKdHR+Se1r
mRFmVp8wmHsGPPs22ihxfGtO0aOQJC9CJ4QBw1Qr+IRueUeXw0CiShA7J4/XJyslntx5Wlbz0yqW
kwu1pCpoKZheZinmUt+jmlbDkOAtFPh+gWL4Sq5qExjh6QjRkFNVREJYWJ7maP1DV/CFyU/HrHll
PwKhbtq9U81Q0vLeCxFfon7mUfF36KWsAdXEsDCueaMBEszKq3WDIPYLimrqxuN2lF9CCEFppMc6
ijtYIrJGG+DzWlW3k/ltdeFFgpS5IPoOqIF2588RkgY7QyiSwsA4TeFBITsQPypAdKXMR18G74yd
UNQ/BCSJSqHaigXUgC2BD5WE7yRNJW+Tp2Yn0k2lDQUVlf3Xtq/w5Uw/FntOqYh2jFYHHPEcvQyo
kqGBb8UgKr8V0oLK9NBGiY7cNr3r11+qqZAM3IhQLW/KX6t+xV1xSXmVkP290XFOtNGHxYnl51MF
PglC1VHc4TJ5YNC8WoIyVcm4TbCDKSBewsDrrNs8D7uPXKXNPv47UiGRjlw3vPw+Q40RWHoCzl8I
bcmMqXvBQofJD849Oc9ZMCG1/C+XYAZaXpuMsfqGZnP0i/aoAo5UzfjhSNvqjra0CRkTklb9ZAOU
RSjLkogolwBnGojiWvr9ld6Da8uqkbhxV6V9NifKYNGQk7dg64j6UsIfUFRPEmE2zTEJPkD1Q7we
6TjvKMac0doJ9qkqCu+JsziM7QOYjJgnwsKZpHBn2/T3ZXAJIWLwLfplSLyV6kLx1r2QomvrA7c6
GwqjQP78Nqo3lypxC2JgrMlFgIwfUK1s0EgCm7MHVVdwKQrwtnhnev8ik+n2ZejZ1NwR7bwc8FvH
fO9ALTgAkJMURelAs9f1Is9UQdTCuvMpVdGQC9bgl0EPnbh91SnFZnXu8krYzw2zGvC1yeuEd6BQ
JHxNtLDADW9pPktRgxKjX5vIpAsGqq+/7Wcyf/bSIDRYr/fpjLwunJkBp95DkyVitlfrZsHYmWFB
vQJCzobWYF797+lUzVg8WlP8L257gcreev/sg3XFG+Qxcw4yX7hN3szAnurLBbSUYzseTB81HGN5
UFnJgkg0VfOlIjUvrX6ZZXsYHOsknGdEh4GJV+GZcBdDeKIXKXn30IDtmSSDwjY0xvW1ipAyqgKY
YnT4LUFxmqjZ7n3/pktrZZdoehw7YMEpHe86y/zZB+FTYtOKNCLhNqGFplJHBPy6lNScpsD823sw
mwdwFNXIBkTx1u2vWXTM7u3r7KravT+bW2yHpWkeMpilY7+8JqFJpuCiARt0lHvthDkN/cDspqzm
ekXC+OOBGrKNpHPPDLr6KWq3H3VFcdwN5FEIt906RIRtPgnEaZr5TsBwEjov05CgC4gCIsOOaXV4
sIPpU5BvG0fAHEkXXyfw+y0bgDVenJ974QI/wmZG/3f7idTRyxTsf12jeW92Hy1f07iRBZ4ZeSLE
BwbalRPT+VtbeQI8mSLl6MD88Jt7u2VoQxc/zX7513JtGg/h4m37YXGGP6j1oHa0F1AGMUycffd6
zoKnYULqiJnyP1u3IPDMPbqG4KxUvXWE56gMUniJGTCFYnxx5u0aETBGAyvTbaFepMGr3X173qnC
GqF+2zR/sNozFWq+CNM+c96EAZrTU1jfYeDkDcEtrhKKOT1xhZhy4/ghS4jNUrFD1FMZRRmQGD45
5tlUrVHA77C0pxpqRYax52cI+TDgI8ANf8dwCkjHNzaOLoDV0m0ohxacSKWb7a1jrRhJSG1Ls/9u
RP+PNS9siknwaOOq/CjgmRm4JDFYIRjEWg/ZYm6Em1zI8JrMvj1HSMUvRXUisHOyWS8e/Gx7gyu9
NW4D+yiu14bKpeDzFtqUILiiQdXN6e8a2mZ0gjiVa9r9lOVqT5FMWgJBO4dLP7/mNDLh+hbQCNdG
yW2/gYmpWIIZL0Q+P1eDEwiGAr+zrz6hnLxxLx0dG5g1bmbj71TjUGptQHLMGMkTqQxDeKEl2Y3p
lqiCzmkqWahb/pU/n35Q7I/ROdRr9Ntb+d1hLW6F0+li0UCD1nrAwRjtI4AcT6pKBSuEedvgFbsZ
bCBmNMKI5ZvO4EKX/cFTCqZQf0ZqpzQ5Q96fszvaDh5EmiKLZ/3ibmVmemt9uDbN4lgm+oWBzPpn
5rA8ksATVKiRhRtd8dslXC2ZYT6WiWDHMSSKBN71W9QFOoqSNrpJc8DsYByCTRPnFtQ3BKfsngXW
oD7VA6varJZeseEKlcbbnkg7HorPEcO9IkjIMNuj3f8tPdjZYzL+m0x8rLYCnkJhsWIfH1QC5TC0
xObclrwKI6DcS10JA5unybEkJ++R26IGdie9CG6BtwNylbV5e2T58wjdqQoeKNlSQveBy+BIwoBY
nXw59CUP6CEkfzES5gDEQYbqt18yUya6qcjS4fGga1IY9BB/SM0FG029RlWdOhxvROEgUzkMgKuk
NhmzZFvb+TuSfqgNWg+iru05GW+C0D+JV5B31B8M4005gkuOqqrn2rYHhS+EdCq7CAQky+d+rkXM
kGVClOxSH2Zm8U9vqv82e0lnRI3kwPTLG+nTBC1zTEQiGqZ4gesRWHTkDHEZnsRP6PzfeDK8kO5E
BaWA0JtJoZeANSyRMaLkRZsVk2+hnw/L8uVuSAoN5U2qzBRzx2DD62xkCXnQyAHMCY0CEW9wBGjw
1YZWQO8+7uvnguqTojsIziw1lmP8NBkMysTzCzDgo0pIjCG4UCZR+ttRVXKlKELgsCPUxRqIRBwy
mvsQirs3+k5njUCRB1PZN7spYIyzQIoolPOgnWhcC+SjkskWVxnKK70/FHP0OWxq1fGtErlQkpqI
0MyH+jHBmAHh9ghJ+cL/ycZgDxvsRz5PJz+ln4ZyDSmLcEHJ9IgI1Rf4RkKeNKjf6JWnIYJu/wBP
tUT7XTRP6GgahJ/+sxkMP/iqq0beCMsJmCgID17xy45dml2+yY8v8uDvwP6IIixFnua3MQMnmEhO
WpZXJJeb/ayqPsK0K7ngSJaxMe26h0i6Zne8LNkKKL2kq88WumwF7F2MzDkEE9ea073lL9zkZYHk
gpGG9HzQlAaZGzoG5vQMom9PLG7TfLnr+kOVxgKsmG07lefSzkxrecC0AJDghzw2joNHVyxAHE+1
gOAsjA32gEnDHTtBIUEEXZ1s2QVkqWjozYXD5mg4kYAk9Zu9/lUdEzgncKnKrlDhiftshm9x6ktP
KRaonofMZsEMIRokiXnutqB5WKi/+zP6kKRn/zt8tI5c8cuZxfQCb7ld6K600FEb/6rAXo5P/Mwm
fKsHprd2GRQq+LhYbF4oW6jtn70QLVGtgzhpGUXSeZ4/9enSSW5vfSAQI+0ylh9E7H+cPfUyeWGI
dKx/U7OZc3JRrHOVtiqYtZxIwah8ChoUqMZ9SB+yZgoG9j5DPKNjAJh4RwJXk/0bTw8CJJcaTMn1
yKxVSAg2aVMR8eRACTAEtBaDI4Hmq35df4uErxpVwclB+znL/slH1O6SM8lFpam8Ka+VLNRV+iTi
FLEmlQfqCADLPZAntrVjMObFFv8K9qslLT8J+GuNGaG/gv6mV4tqhtrfZKRKN3kwylNGvUKUROb6
QKelDuKRn60HoThsBJ62Z+pdivqW0kyBZ/KGegbcF8EFa1o3tEZxULFu1IA8xmYm8R3fn6QQ4CNl
MFydrV5VA+8hzv9psdDywDF9ZXnw0cPpREa2hQGj+vDMcQgo4jLpnfdrXvE3StZaEkEwIIerGK1z
zWv2iuLe73HDK2Qpel3QCJYnlaMjjM+n01pbn8wlRH+CHFtwBB3Ewav8wUytWJ7HMuE9ahxq8wSh
iEL3b7knsBenPEnoSqxUjzaLavoDl2bBAw4WEvsTQbzn3aLBcA8x6nkdGJdT0HJUlq+569/F9nex
/ZIkqVoT5CRsRA6HoDaPi+Vg7V76xPsY/IZEA5CfPWb3BXVlLJjglW0EfhklYk9TjgfHaGs3gaHo
kAYYQv0Jh5k3y66Ecf+oQGOtnSdqY+OKVKj/IWZvvaWkBCAEGH2WZFy3ow6J2HGSeum8FKhNGkkc
eEK7uB5uef1X6Om85oR5fIIMgOicvB+tq4H0bciYmYBO+aDp7njd4hnqRhd6Yqt9fArpwXbxUliy
kz0Yn/08f2dZeKer+CQeHcoG2kb+5txUhB/aFnrIcbFPxshEOfSF5cHqYUUuEUVibLaWEMr8yzDu
jztJjGej1Wba97BuHnWdcR0O+r4Mg+y/gC45PkCxdJmf4tV7xWWDJxhnsdWQUHKgbAXlSb1Jin6p
U6xwpxlWxjrs9fjYAkN2aGZkyz3q92A5BCM2qr54GumxT5D05fWTHopIvoCd/2jwVuz4rCcCscgm
ZohkVh7/njLzbmc4H+FKWRm3wMh081lnruAaUUCD6xiw9ROr+uj2iVl76vEtCJ5l3/VeE1SMXE6U
gfhiVqR3SjHzfPnXH5rDTMlfAvM7u9b/0pYgxyA5Uu+1gDDCrtuAVbfhdWcURzw0vNJpYXRZymQv
uK5YtB7F9Kn13j1mAKXAp7OH9tSQBOeaoPoD2ZmXcskiAdjG/GTT0DO5q6JdBY8kRhR+Qlp3Bjh8
DkMVJqbVDciVuBet9aeyO0AlgE1kBU47GSPVvOlSDG7wjpHJ5MQg38S2o1Jhw7sTVZR62gQJITS2
x46nlYxEOFNG9K67qGRiMFoc1A9cjttMN1JnhSfxlcBgVKN1fbQMRcBqSkYUse1W07xH1/TnbOxP
FrZDtIV5zpNT5CT/EBwI9BMk1BnuTdGmDB4dk+GG0u4fNSSK9sh7NaBq09kO9yf4cBvypqwsDGR+
XFpR4JZQfzyo7gZapFKZF/1MDKwEFkIUK8GPcEe/nDr9mVb187RpeiodXZzCunIOqL6DN+AieWgm
llxUs/siyIBox13i7w3/y2S05W7iOE4TBerwT9pir+j9x7vrXCtU8LbuIZz3M5tBm1OVw4pcC8sV
NlTs8Vza6xAKCvr9Szt+o4/rJGTRsGyUUpmnh/qb3VSgWTTbTgZ9D825UFIAWairYMZOyvMpNl4Z
F+Wg6myTqKSIbKxu/Jj1A717oMfLvcxUmPVXTbmdxmCEnNY8DMyoDxvzb7VY9KpToxBnV9dsES8p
cqjUMEeIH1RXdimf6FcE2/vku+e79+7NlHl8kGHIpV2MOAnCuasOHISnPZnBIg4QGoyffgD0x6Vp
4TjYEOOU9UKOK8/FfUJHNq9W/GyKSLJbM/pacYEtHjy05/uELFLlXmWyvontxRMgPCvAq6M9DBdF
p1k6nfrQugvwItqmjuc9y/Qx8+ix9Bq1zBvIU9roseujJMCL9wpR9PczGLYlNTfVoFtYBrhOGWmh
dQEQH+AKs7JpdSOZKGLGS8Lwz0dqXlyB5JMNF+TmcS5rJCBs6kc0Mg7TraaCuXF0AFCXg56K6EEY
tJ4+5ayvdQfJ72OKUXpt0pul3N7tcgBQKe+txXk49zwg39DH5guqeQA3rXWs2vTRs63nIerf/CZ8
GRvrMZ82DI6ROyhcJJ92SF+VoHqb9qRiH05lUBH4YzrXvL0GXcqRyDSWa6PPPmrGxF0xjYdZFLH3
4sTVQ9vY33nZe0dyayDoPiEgcsvorvDq6ldOkFvZznGKKyij23ptpt2PzWe4xEUW1lDE0/CTM42Q
UtT/Wfz1O9mI9BAKgfRpIrc81a1z2op2OiKLd6hsJuEmPJiRFu/u6P4MCvvdo9OcwaoTu9oNbvw0
ytHL36PD2m/LtRO7IRi0wfhqk5kFVnUeaFYjkGMyLJSxDX1HTBwYvU2plZdY94ibdRR8C5YdHcxh
u3QMw6S1g83TNoTATDAGMK4I7uHMPlCozWG7+fduOJOIJAuB1YrGIpLfT52N755WGwwY8CArmtcR
NW20Is2b3JrujNZOv2t3UoQ8UcEBICXBGN72GlJQ28dMOx7arz4qkecqc1pySE0BG6flwRjrnyXh
rFVn9cHa58fWqR76ZfwxNeUpX7c/ZPJ/tzhnTiv8AVrAmoeIjvmw8sGyyu5lRS3vwjP8jt1YwNBA
CzBfPOsxLOz1t4n0IKNXvBeLINE3q3fKclLNIDZlS902wVYdnaCCzGH2x6Vev30CtsKZrUs/LVHP
buPf6070O5qkAu7SILXnxcy8Rj0RG/Bzcphyrq5ng7CL/t+0JPzwPhpv5JAuxgmx8H/LOKfm0QXT
BwWQlFjN+seMYXglyJ7QZPrBqPKnsTLze8+vXpiQXj55Lv1MQ8rrGZzURrnaIy8OpgdTwaqHoqOX
mo7U/T532tq6CPb2kByq3kO9l+ka2LsBV9b+GcyVVgiY51npkJJV/Y0xwsLmiIWhDyWmqL4c3ipV
tfKfrmt/7fV+b1vxN3x3encHNO+m5QWh6Z8IdB/nsYFVsL/mVQLQiIDnUFXXxuZ8eUyurl3/F51x
707Lfm8XJ773uvZxBB3p/OK+oXXGm90epp5XHqvQuULcP7usrOlnUpIgWsLtpQntNt333K1UBqL1
zaoLWMHM4VvC9QvRL5dpJ+6n1zDvGLEjBoel1y4cbmTh0aAadogFE9z8snxJi8Y/xc7sfhRzdNqb
+L6gwDHh2JuFISxOmdmnSIhSEszOsRnGClb3CM+hP5hD1Jy6HpWkyV5OPaNmkSdDWjUafoVwxoyc
SKhqEjJk4bX+VJ1Wi+68xGU28KKkbh+dQ2eiEGD4GdOCjPxT3inLVPMvfi9e9FCY/msfBc8emwkG
7LvFBKwewrYRQ3ay5uImH9fvwhJTk+oj05wv86m+q+OAyTX9s89LT1YYO4EDxElImcJNv7Dpbatc
8y0hbUBzMn4iNnhd4Q0YMT22+rVtALVyaTjOI1IDzweeqI3wYu225LiGtGAuKyQNq8IrlEUCIcsi
jnLiGRYEkSVUC04NMBAFXGjPu9/BfWbmDY0BMyNWEb++r5M5vdvHBjxcfwpzgNqa69qXNfz2gTml
Ql2CEV4L882qKf2yGEPZd9RyQYaumcl36XF3VRPCF3H8n+5cRj+DxUWnck8RJ9q8j6xJrnPHQRlj
T7fD5iTFLwaG3uH5wbtyc2fg4wYs79fsZ79g+Gsbo8NHYaBBhnXDfqNKaD33HrzHtHuON6xmYd+G
+f7oVWQRvcO06cwP88dx3x7M1kOHP4cXFVqrfdlE9gaZr3ryh/1py8zu0naHgJQy/bBgSTrptEGz
MYCNYc9GWQq1Y+Y0Vim3VFvkKW1dL7C00DUblt2AAuAmj/kyvi6BTc9Bed/55XHagRyQUL6rlARP
CTkQcusHM4aOiuITifihaxlJHS/+dEvJg/aDigGCgeU3h6DJuY8WQL3bPOYjGKik+gHy4gnsLJNO
TIvXOwLI2EbMmKGUYrZVnsyKaKsP/rXw8kDBDBmjyuEOKR0EzSPIiLTXMlzIYJW0MAd3HfUyy4xu
9E5hDLoTtQMQKGJlwoUJlLKlWhJiPQBDEsZG7dSJS394iaLiLqcQJiSONOxCeI85QyQHOMPP0tA5
XbfL/lDnUFhWE0E4pqMta+pdpEQVHdCh9lPW2ldJPH4VlftrJboUzDqqAJa37oHE7MYwiYrT9rkt
J8SRenoENxB3tlYM+2Hn86z4rJtjs/UEv1joLVsO+mn1k2klN00/P1lrocEpZ7FY007pDczPSSJY
2U2RZCgf/ek0IN74VMkjoRnaQFyKpVJ6N1XeTxHGRvLllcCYnForG8SUVHr7ZqoNBLfLK4fTqvqk
bJtN8wqIhmtncD7ZMYnnfqyAgAMJbGUxbJv3VyIkVhoF810WosOQgsvEII70qaAAMzOHtR1RqSz8
d88D8miqiWEj3bN4AQWBviqrJDCfjbVCBm8+Ow8QCThFKfya0DkKUBsQommhCz6oY1hWF1SnKR7P
dG2b/hDCt8ZMmbI9PWTO9kagKZhz7VAy9/jTxOluLSR8KyBbrbQPOAmmWBCc2DHd6OzFQVQqPE1A
OYKnMKr+sFOJmfboqO2WgdWHO/2Za3ZMsvXGr9vrMl2fS6yOl0zIJLcnBhdIVyekluSVwaG2uq9i
66C0jrDh9zE5Di7E8RAvTgub2d2f+wLG5piRrK4tHrpOr21QuQuZzzOMQ+ycVOmJ+sg0IlphtPdT
mSOETW6ZBlfMFP/r5Q3OCxLZgCzfQFq8QAYbaGEkYDqrl3BPJW1aFp/TExKkJLTE2EJ0m3m/UzeZ
SXSu/TCup2h27lQlqH9bC5rV4n60AM/iqlauT1GerbNkoCAY4aVhGxfA0PbRXotL5OOZrh29qXfL
RemunHYktcbHqslPBZBO/3+UnUlT3My657/KjbNuRafGlG5094KaqSqqGAyYjQJe25rnWZ++f8ld
HLtMQJzFO2ADWZJSTz7Df3DDXk2wVc/BkHIJjokW8TEk4e2y+LbB+DtNGFwSystR3PoZkItkftVN
xQ4bVmrKqq7b7sxVpGMRgPR6jPCxkaao5wcH9fNRSVpr5Tc8g4z0vukhvPMKMObc2M5zDInEB3ip
1d06Zb7RUQU7TO+KKnjGymKdynGfR90PNbHnDnmTZ19J0uJJhKBZQFsBpt5GHT6NYLITdIicufjJ
ZI/pJdVG6tCuoNTtLLREkV2oGEoMJDmKUljwGCU+xaqtrex2VeNa7THU64IlSkYABYz4QBciMZtd
rRJrSMzai0XHxuZSgG2l0j23FT1RvRQTgxjStVoWP+K0fVPdb1C3916qHVV8o4WyM4vkmbzsxjTC
NcnerjA0KEvA+jUtQQaW2xgCdEHqlpqfz4INqMoPbknNn5lztFZ4Kiiw+8RCJVm+zz5nGSlNR6wo
6HbsJ+H9bMYQd7CkRqM6PDdD8aJ0u/xwfv4fhANEyjlaV2yesNBfagFEqcrP6r/sr5ymPOXylVHZ
BzWdQYnlNqAsiEZDQcXVZYAEY9ZB9XgdTflGxZi88NhvlpoAFpXSLeJlUu1xhYpB9fmOMfm2R1VH
wSMUJqc1BQGMb1LJhV/FamMjgIneQXRSQJmBK9ctAppFXweBgqVt01yQ08bHAMzJMCXXnoqq3gaE
rJKORyhHxgL4VwY0oXmSOptYOOY3JnigOprFZCfbbE6WY2sa9I6G7p3DElo/Ej36Frr9NSD0azu6
1evohzdM2pV0kaOV8juweIcYpXoFKmgl0n6M6CDlnL0KBavmBVI1/+kmAZ2qSrEwOR3eoSP9P+/h
xAJrYI2bFoV3Zk9vlZvD3o3OhtY9eqhQIad/VXHgsKe6tqXTd6tGVwShaIhxE3P2Thx9oz5WIZDb
z9uvokQB/1ZxRRQNL+3d5eyBwvUrIt1bQi+yUviu9qQg3sybPOAXejbvHbBYQnxTr4pNVWV09bWn
iaUwxamt0hs/ynaT9N/xjn5DNor7NTNzDZs4fMcKd1JXKDXCoPE9TK1fU6OdzAZLwfQfJX6iPn0f
KmnYbEMfX42g0Xk44ieHoWOyNDuD8L3u+wZna0hNmC7PJtOPXLtS/pph9YDo5as79MlSDdqcOjuq
kBIFwf2YtDc1zWsVGn2CWz2bb62Par6IDvY4fmes8I4i49NBTMKEgcZ4fq/Cg7DHtZkGx4gEwZ0g
9unlO+gH4iptcQUZ5OhViD7uN5XeotUlU/BCe3JabF5KcgQkfmhFqn5dxS3PI/9kx+3GFdpt4dDP
pQNReg7A0iZDnQETZR/ddIUNnMyfA6BPRTgJhb/WBIa76EQ6YbWUWTYBZ08XVoRAGHXUXLzPY3lg
fIw5i1bguB8TlReMwzHptVUcjjulvei59lIB7lTIRyoBYlfCuwrBksGNaLpHpZkcd/oJKvHEk4By
NejBAe8rdbd5wyKtf3XC7yoYCC3e6E0Kkd+TJNZudW9H3QYYDkQneTRb8663gvSq6BHotrs7pFl+
qD3eFWjOoC9iM030HFS46/RUFSFq5/p3h5YupQtw6vE02uX1nEDGt2OqMT966trirtTcrRqoqpZS
MdIJM3OwKpUNWa7eicgjNnMnR/ojxrg3a31jjsFyHq7VEVMTrFRzjdSRVinwRkQd3Pk7b40B/FXt
eXWLJQLRfhwT3J8kgnLc4HfJSl+cQ/ndle2N3UAwx2zIQevLLINbtjJe78cG8qg6jVR4HGssafPw
upM2w1eZ/0yyHqlx9ixDW7X06L+/2GHeb9XhPSXhicihGh2mlm8CTP96SBiNcg0FtdkOD4CanmMv
OxvDsQmQWNLegJBsk8riMHzME+vXLMjguYuihZKSwnBVV2uHKfIMJrqXmHSSdR9UDjtq7itWzPeN
5Tw3vIsAAZj28/iV15jad2r+6Tgxo3lVcyewTQRMV642sM39YOIQ1A4jebrSSsxgQczlt1A3NtIN
D3XUrKK4uAvaehVgUQ6wGdFx910qw8xCCqFC3zEVNl131Qn4O+bGwAqlCSKgucleeLemo+8HAd4n
NpA5it+sSani+hh3pc9itJXtJX3Pojw0GJppA91OUXAfvIDzDwIVxOr1JHiJHDe5J1ZEINqVXLgo
dWDVlARWutfHbpEEkH8GSidb/LAIQAFdo8bBCiTyMTQedReJ+fo7D3/OgCs4w5kZ82hDjXKS6nZq
EDck+mk62YVwb9gBgV+s1WNTp12GjekA0R22XvwDTxlEiws+z7xpBI7xtIWiBs35SMPPvX5QQ3Ge
lDMEh3CKxV1myhWWOEARTWT+Brl3Y/QVEqdsb2UM5KodDRTZ0o7NFc9HM+ge0gkAfJllb60GL6RE
r8OK7/o6+V7lw36W9AoT4ccSOdX0l9X3T/qk38WteQDO9ISW27e8Y3QXag6eAz270/YROFb5aUDL
lfENrDiG8vUDYZ7+Pnu3cVBFjCmLc8e973okS2Y8QFOv8ddO0jUbHG0PRlTN+9bxX4FP3zWJcaSE
VT/tQ2Ot07MY2Pcppg1eHZz7snrWWw8nvCD+qVadWiVT4/mbvJy/OZ17N7Yu5KT0yZtktU5K77WZ
0Q9wvacy7E556AFqGQ0QBSaCXFpdvJm0tWISoBEFL/ULs7Z4tOuKEji2n5wm/5mFNae3aNBtLqvb
fhr+cTJUjma9oImhQbFPwCQMVfScyRLdvll1tcD7qUxlrO27IekfTQHJqsD9A2739L2R7RZGHA4j
ueMBMnHYp15ggXNK7wNL7mrRbXyNbNhPXlKUrlUMmfH+zqN6I+rhOJTkAGMPnTn52ecG8gbeHQ4K
u7Aamd2k475s3fuhiF5jDXuwofER3HJvZd1v+4AiPW2Cbd0yKlWpPrwcrjpFrktzX6SunXXT4UCO
7vMxiunHGxymeXEuMN/wCZyDZ79K/KmW6mej0nnqmvgNF65bDARuRTpwmPEXmgviSCF9imiD4RCA
SqxF+gkIyDyhiFSXWBGBCosKZ6+BE35XeJhauRN1+YQSJnJ/5XAIm19R/GJWMa4S3zmqZK049cZZ
B6qcdvY2sZgMAYwmPVa3XBCPlHBJoTo0ionQ0GTFtJXJm/quugPMEpBK8C2BHNcDB6xZWTtlGytR
dVDZeRer6l8sw/z1nR4HiqM0aMWLiRHibB5DA2cKJp/qOONl1xvqmLrHPxfcALM1qu1GtIvGbncj
UgPq4jVpLnIF/4cErbKsiN8A7FZlywaXYXjASNTRytkUIkoSEhNIqKwYE5gQ9hk/SfXyfhJlM4ey
e6WOxAH+pQs5VJg/Gd6YON2pnJbhaEHHsgHNEM3BtRqyzJpcmhxlImDsCso35hNZfB15Z5ua7L20
209UCE2DxB18gZ5UW+FIbToyXs0whddQxSeFGDRAkKmKOCy9FQxWRjPJYUB5ziDNShn7DpSWZI0g
R5mxzXssF+/SPrhXtZVnh0t14MUVOXI9HpIKelNHetpSTk8SZgcxt8jd773Hg4yH/owRwZ1N/8ap
cGfSJRjGqr8vEmSA1O1S98ZDJwQQvHoVyMb8Tp4jq6pIFzLyJhQbzOGbmndRkk5uehMwAosd5+c7
nM+dDnYf/qOSMZJbVWk0JLWDyNdK0QSU6yvH2Mlq9ZcMehMCKkjx5xTxiVbTZUYDNtZXdoiDEVIH
MHQUgn304YbQt4kj664jpYk4UxTMdoq0pW1gnkGHEUyOk/7ETGfRUr3GxEamq1sbeowy5EMuTGUP
7x+QvNCX/S/UO47qExkEM9cbSZWR0eXHkm7euBSQ6u+m2gcnBy+br63xhzp/ZRzfAbFaqapcPTyN
oDC333naFbQl9ea0fb9pbLmynGPT0yzj6nuUSgPIEQEEMHILK+kOAKh6j5kXQi/Rmw9mS/2YgrGY
WrUYLFgW8dE3bKZN+PE4r0UDi5B5ewrwkOLl0NBZk36HjejGluJbPY93NQtBUdiwgGbC0WtQD5ct
toCYQJG8zxCG+LKp9G1hkgn6zIMmeUZHIGnPvT/CF+jhWQDcMVFYkQ4QXJtmAzNfT9wFmJkz8VK4
FXUv5iQ5aTqNzjm4c0bmFtEbzknL1AA604HtiXSDKTpw03q4KmnkoFXTEaHMBbWFrk8/RzlC94qE
RKhP7RM2Seulq0EkYjcUEmlHkZxUuTDz4R2zWddcbtt4Rz+IsYY1D2Ou1ClItrQHSISQT8lM0neJ
LgtjNcbn7SQeGj+Fr9LuOcvwLmmNTajaJpTCIZUf+UhbWatBEqFaM6fkqyHf1Zm/nlvjQLpNXlKY
13GDCo26K8Ipb2J+bkijdc/LhWcfEKZ/Oi4SuwyQ2CuF17H6eDG15d5Jy9s58F7y9tQrDkVoP9pg
f668yLVXMVFGYSfiGsMr3ssmkr+wLDtk3oRGhXHf6+1LadiPWTErQ/HabK8tczwEjgYn2T4SkUXk
3mqtdVBR2NKAL3v9t9CrTuC/thEWeQqLasX9tTbhDF/a+1aiY2jhatjnQocflDxQj63CMNy6xbwP
OWQz3TtVxHWM14z3kvoFRE3JW4ObJqgfA+7e6CLsz44hFKpkS9F/S3LenjYm8ZkZfkZrqCqeIqen
N1gejKB6cun1zGP0lHucwuXc3ruxSQ+dEmcgJVfVvltOj1CvGbkwRtceO91hRIV/RzP+bJwRIalb
LHSRV4DmNmeP3ThuTLOAn36k8UOjf7CHbaIlxdpBMW0YUCK1/WXV4r3VYFxiOKs4CdZhY6xMo93O
uQX4hEvJUpv5voWLVhGuyyb6Wdv9T9WzMe0G5ST9gQp+BBTBo+5dn25DuzFq1YHNacnQzOfwxfBU
8M5qcufbRv6gudDQM8xm6aqCYDHEQwmyDAkrhIcwVIrErhTWzuns73XqkjjSMMj7NzvpexyXNGao
7kGFf7vv77UG9Zzaym4B8i9j1T9qMY8K9FNjB7cW0aG24utqDhaJYe9dfdgFRrvPAM2NzAvGonsK
/HGropjEw0NHa2bOsGixsgeMC484SLDVga2Ugfvia+1rQaoDHB05SBpcV1jo3ecaTeixt3YtUavv
9PscVmAYihsVjpQAhauwvnp/qJSMT9mfq9i8nqpo3BhxEC6rIK03ne836xg2ANKu+zSuYrBo6SqN
3/kKNwQxymSvfbQCaAUttg6wDhgTQgqKfwFYATna6fSS9YNInbM04CpKQK6Tdxc44imcMG2LGnxu
umRG7oFJKZlGS2qsIkyWeFvqzqNVeO1VSO6QpwXfKeJtSMelouGnHmtcCxsecLDO6HHLyQG2WgEI
6iMBtKc5FnlwHloaqZiw7GuJOm1DgqOXxTU88WVYaXtDByrNDwLpDf/BXuaQpgxrxnTbmtMxa/p9
GxpnhsRvxhBugoQ5YTAifMCdVcHH53jNUD82PGOFPzCc5zHaYou7jM2czkAO9LxHSDhuja2T6JuR
Voxh+ke4yYou6h5qJRtKINIBuFeztg8KhLGaadsGLpqA+iHFKLUrqmNv9Ch9RxjbNs3OIJWBBYNu
lq+h+O4mFOzpQ+ZU4IWzdmvO/tnU4e/0s0QDJEzTxdxnDeMJZkwB4rTLIKVWgveEqjvGpFAQaLD3
/S+canB8y7U7p4oOFSocbV4D2q1KOLGDizju2N8jbkmNG2ElLaxyX5mw3IMu+ycupmcUtUn05qTf
FgXqe7CEEXzP/HrZmmwXqSPQ6nkV/jDeS+1l36LI55/0ivJlYoDs/QTfN1FVIOQ1Qv3SkHC7qoPx
DktmZxW4/Y6ZdIgIlXka6hSmXvcwz2WwynMQTvFo4yXb1L+IhO6isxvqxsrALQ+OJGNzpXGcZ+h4
px1izlSqGyMafliBiXt3iJ5TNyFUOfd0QMPoptT6rWpcBfNe1eyIqtPCKKg/GNvTp1l6jJP5e9XJ
w9zxpbea206GrxFPa9SGG/Xf3rdftQYub/gclmmmjqgw309N99zb80Hp4ndVCIMFkhS3M6MKadnW
pNbXQV+CJm7OZQdwn2Y3CynOSzo0N1U7rNKAyN6O2trBNy7A+xS6mMkhC0qHTkLv0BOX2RpH2AW5
g+pYkypBSaziHyrj1jgxZ3zTETtI5o0K+7RTAOuQLtPld0gHFM9CAaiHKrhW3Q06bCbYPzWc6jNn
oTzHaezQPaHLwx4iNaFXj02Umv1hEKoaMepIANq+zEFjj0h4am+j6ngxXcad8gpBGFWYM97L8maL
NPAVvlQosrSLysUMhL4z19J1EPPuFLSXL2Yt2xVZsn0/peiA29yVmhlvqcgStA5cQE64MCHXSN0Z
HznJ+Tdn0qIhr5v4ww6kl/rFkB25D3xC+IVOBPhaPPQMInuOGtXUJRGlLq+5oxW7e7KCDSeoae9k
+L3EClaPK1qfr/yGdMAWCfs+ejRwnhDsU/6T0r4tAF2ob0JijDpUw8Fq7KnLEcTjTwTMjBcB1Yk/
Z1amU2Gp1xyoktIfsrT2PXXioTEMKQkUqj+gQp2GoPcVPwPzdqM2HRhQIi1RYtP0gP3GRMlHZc5d
R2IdNPlrxWOOSKJFHa9U+aWmARUseqNRAllc+TvaLA8OynSHX6jKuFYMz1YNII03XjKBr1tg3wk3
9FQk1S60mEeuAUCpJwPNGt6GLkhI5nI5RpSNr1DWoMugXo5Wl8KCwU9ssCWFo6HKLbUBuYSOPJg+
lCrRuEFZ+kvzwyXakwu/RNvZz8E8f6O7k9YvKuQHLYL/4TWfGIcQW+xbMNfk5ap0VZOgjMRFhJwQ
0Ej7f+yoXLf9A3dZlWNqz9ECAKitSMXs2wo4kmKUqjYhaRuvgK69ICF6JbHxBXmg8jf1+1lGzWuj
W1WXoOOqpknGdzVeiKnaQjrfWvEimIaS78OqUJk3iTifiusO5w5YWUpW8Mw9Ve3ADK2AgpU5tDWX
LvYkSYaso8iNvZpKeBzAZqf/MzX+ivsxJCB+rGzZKJUgBNXZRupTJNExQTBHx5xTvelsDTfavtfs
CJdgWFJGzSK1UASDUDa8GeIbTIesM9H8tVZYrcFr4u5RdSgfpgpRQ9CpK3qc6uLALJGqC8MCjMJM
m9GbKvBpvSuRVa6BZx2z5RosfLklCmjJzVBRQr0u5GwFgHqgoQGKfSlmjfmsBJYgp19l1WNfonsk
YaScU7YcXbCM4hCUlfpxdR2Z062Car4bQvO6pETpOpewwmutXiYbBXH2y4Ailxr0FpRiKkdVJRjV
LCu/55W8e4MOfR/6JrPIgddYdQ5TSJBOMOyy951OELpxvGHB1TjivVqjo8AbxgvTW/d2kF2pP271
ABle9y7CIoDvJMfAYAerqgha6dosvrF1gB1BWb1BjWGlXkseaQbGuWYwkuXPUO2vB3xYgFYpreA7
kkfZwMJAaioqd3pLOpQ9sZGpcRj48DvZLmz0Jh6vaS+wafvS3dODQoeY9CkL0DRwO9Qf4F/4eT0C
UC8QRcD/UfNx5DKwcqO2s07Adq4A33FCPwXGOyNelTZqt+q1jcxk0RA+1iqNYglfj5YoZkf05pMf
BcFMbb/RiX4aaqNR/piRsQRpBYAPJQYemAKwCmUNS/+N55Jp7lK9d2bnkf0hRgunVM+9Y5sFK/WJ
dcK32rNpl28reiuCQZNJQgQZVZMhBIZwx3siGdwZOAFQpy1UjaC6Rcx7j+pdbON32Gtu/oJaQdcD
hhjje1hnnrchoqvFeWu5h1OHlJcbXTuhMgN50Gl5OsDx2tpGZgpprXTcDbSalQ+lukjYhGr/cts1
sBoB7pqWHr4rC6rz0buNNRphCnVRWQ9xP9wWkQDaHt1OdnMKPf1Rj+zr3gUfIy3SKRcHY1GLU+FI
WJT5dToEkM/C5s0e2nQhNStaTgmmNFN7xvtyfkVR/Cl05CZwJYHcpgbGWqfO4BEXaMx5UBmr+Sme
Shq9dImoThuG1nWQ0sEfHOdhCgOkqsvZ6k9DUiOBbYd9vSHD8Q+9hRtc2GNCGhverED6eBT+67/+
9//7P/+M/x38VH3ICZTvf+VdhhRI3jb/91/yX/8FMFT96e4HX7kWOCNpO7pu012nf+nx9/+83kV5
wDfr/6utszQPgIidfWaEDIiWRauf485CJiH+Psw8nM/Xsz9azxOWtIXpSkM3/1wvGPzALiYnOk+J
Lm70hMla0JgAdmbH/fn5UtYHS7mma4NElYbF7OPPpfSky/swT8OzpcNP0WeHUyuVm88X+eB6TGHr
jvAEV8RY+89FGP3rVpgW0TmyPaCeE7HRdEwIh8Pz5ws5f1+N6+rMgnVcw6VnXTyoXhahk/i9ccYY
26Qf3uGXVfUA95WZuu/cf76a+/dqHhclpbBNQ7fci3vXyxGRnywU5zqfnmekLNxG/ogpyTNh3JuD
c+2FxeLzJT94XB4KTLppGrbQbV3d6d92YhHmnkEEEOesLV8tWSJZqY9Pn6/x126XrjSlg+ucJRz3
ry0xSAjQs+8wN++8dWHo1w5GfbiNiKWTa7f6lLVfXZRxeSNZUQqPyTA9MyHsi/0xdLh2JHlln0A+
gFPNTGaJcIuvLKtjAoV2+zICTQlNyEDnUqj5TC+acR+mfr6TDu3Fvil0VCHNZMNn1l8kOx5siBiQ
ShEDsjlexAGvtz9jKyeLRnVsBSYhXs4AgleOP803jQdEl+wfudUpxCY8iRQLMJHMxQ0dyJSg4e22
KB7XyMGj8zOvnUhOqyBw5l9JAQk2jaIYtEwZPcBCitZ1H1e7//ixeKau6xaYRsezrYtHzxDNkp6W
6afQr7x1lw75cZq6/RyQEbvRpqtA0Hy+ov7XbpOuZ8KWEZ5F6DMu415Va14215N+GhXs0c4PVg0M
3feSF2GGT9DzfkSJjSaTXINNXYgy2c16e0DUaAmAffX5h1Gv7h8xWHq6pxOECce2YbkXr3Ysiyge
ROmf8gD8vkaH2MEbACRwBKYbMfn3bOLzJf9+vwkltsfhaAldLf7ny6bPiQuqRMxngWogGVdqP3ag
bwGdhK0EXfPFFf51t1XkckxeOJPAb3gXUb/1+y6O22k+F2WwrMMnmb1+fj1/vdgXC6gP8FvwsJM0
L/ScBfoB2H8p819BwEhNSpKs3DS+1WMSbz5f8sNrksIwCViGFPrFm911keGnGktykuNa5LTNvrSr
ev/5Kn/tDS7MFpITzJBsEPNiFZuZfO0DFj9XNb5uGVLMfUcmW9zSll8y+D3jdY6Ec/f4+bIfXZyt
S88V8MAd1754YGVXlw3k1fkc5jTL+5vC+CoyfrQDf1/h4onVnqd1SLDP567SmSdjjpvpaJciKF/R
TZ2Lt2hcf35Nak//8ZqpW8lhpnMf4TmJi9dssCvAsKY9nx10//yEChHIJ5a7n6/y9znNKmQdniMs
IcXlOd3WokYwcZzPU60ADxkiLeFSCkwvan35+VIfPST6aa7JOo7p/rUDLccqy46lZEaL2u/ewgmq
6OdrfPSYJGHSMUjlLTb7ny9WP9l9nCb+eMbdd2vV5noOuk0CGD2EnzRPp6Y4fr7g35GZxwTFS7rA
6QlM3sWO940sMwr8cc8u5Jw0x2jY8opsWace4ot4LO09y2hP8YDW9eAB3vMxz6QspTgrqKI2bQk3
eA6T+fD55/roRXRNC31Q6Qn8qi4yotCCM9TU0XTuMv1FeC0vnrnULZowWQgQMAxgAuqBT1NaxG+f
L/3RM2BNQx0OOg/hIlhnmjVMhm1yRwCZbdukx5LXX3E+n4VILUqT+NsU5j8/X/Sjt8WzpaoQLFfy
f38+eHT+0zwHinnW++EpDGnXQQW7ikvRfbHDdPHBe/n7Suryf4vdDjKRcRqNEx3RWS49+Km3ow9e
tTXscu9VhthAxjeWMW0ORt0Lo0S86vNrfa86/ggN9ABMtEB19rjkn4s7LM20091pck9AcuhttJuw
YhrR00ZuXMisGjD0bL4fQAtbYji1LqYZZX4/ltEXN13d1MvPQVJimMKlmLAu934fhPVoIVNxigxx
Hg0JhqMfHlwXP9ZgYfW6+OLe//WQuW7OZMO1yQWwCbm4bisYihr0rUOvHbBhOPvPYgCuT/X9+Q3+
cB3yOl2yFLyhi5dHDkHQIQotqbbhetEzInx8cSl/BUN1KS61kTotiR4XlzJlceMbgylPdcnkD7L/
DsbLV7HJ+OD5OJ5hIifuSZdQ8OdWLT1tSszclqcck9nMfrC87NlpsOU1u5OFIAqwWslAXD8qI8Y4
sB+C3PziVn54nb99hMu3JYn7PLYNecpmUIcuFOXY+uIyP3paJDZIV5CXmhiF/HmVCdS8xp4S9z94
Wrp64pc7XXIbDde1qJ29i8O4yQPQkujrnlKhQafW1hHicOQxKItXD51f7XO6T44w72xUlhx7fvh8
Q77n93+tTzEtXKkLioCLa6zndhgoE+UJvYuuRfbZCeJyD1kFODS8QdihQ7SIdB/5z9rCWNCqbcWH
FLeplaAdnSEj5/id9wYxd3quLK9fYfvHeBwa5IhKPjgxN5HFNQpo8gbVGiQt2gzAcOXALZtyTd70
Zi92RVkioRYUFhTCIPgih3s//y+v0fVoS/DmWYbzHnh/C6xpgftgGjbeycTVEJSzflXY/rUvaW7O
7rbW5dEDe8DYu4MFc2XoM8gKLzxVHnEHN9l5Y+dfBvuPnrtnovgNEUQ1My7eIPgjQQTwEnFCoUMC
NJb/I/92pzS7Ef9QEut+9S7ayDji82f+V2ZGhGA7SyIrSaB5ua1TzSgnOoeUWSHwZNfYtTTPtSg7
eho8yc/X+ugV+n0t9Rb/duuB+IB+LFmrdzGyrHHcOJiRhfaBI+IvAsKHl0XEsy3P5D26bHM5Y+gz
fgIYz05WencDmqLU8V9ckPHR0UTtRifNttUNvHhwWqF3XZFkEinS0UPLKQ7XUOk7Zr/tgAFtk9Y7
3zfgV41yWgR+FN9p7gTUjC4SAJ+pXjctxmSlh15jGZk++ggpimByZI6Uu85m6uila1mmrYyoRHWu
ZRxrZl76WDeMYYbYeR0iTAMoEET5xaX9nYCo7h2ZuutQGQjzsoc3Fs7su6ZPLELjntRef5dlzBmM
iiA8kG4+UGQhTYavSD1li893yl955fvirmUYtkcwukw9vI7ZsN0F3qkIDKW/jBIr3q9K8bh916A1
wfJ+vuJf6aRakVYLMYFuC9XQn3uzYIzF9FbzTqFVnecOlFhmNFtZa89Zbd15SEGrPPrzNfUPTk70
a3U6e64gp7/sccztbFv+pPsnlBvne+ySl2b/vXKs+FSg0bSpnThFEE8nOaAyvKl4Ua9K+KCLpnH8
L16Yj543TTnX0A3TMl1xeYqbQVWbEoTTaY6ckYlsvffgLZReenRS96Fw5asVZteBiYhA2vZfrP7R
6/r74hfnd+wlcKR66ZxS9HD12gQ/g6UFyiP2VNx9ftM/2FouZZRjuTSmHesyhXeFMIyoiCXZXbW1
puEs+wRAXNsGgFCm20rET9I2v0dqqPX5yh+FP24s4GgOWIqmiy0m2mSia0IyNqQlYNfOmJgx9u4V
nebhq52lTuq/TjnDMVWpKFWF9Od2RqbP71zi1anxZLjCto+Bb2TCsxTuD6O2omtvkNljIYZ6x1Sk
XKaV0a8jZXFbYvFy1Cpoap9fvQqFf32if5+7l40G4AoTakCdB2gW+RG0JvfKIV75fxpW9GAmyc3n
631wtz0eMDkvdQNP/CKXysaAv0Ya6z/I175YwlM13G/n2ZiAzW/LVjv5TgKIhunsjem3LixTPfii
gfLRUsyiGEyZlNnisuMA8kla7Gj3NKJAAwbsaUTqqRjS5ovA+8FT4sD89zoXR3QyxwK/P+acbV8a
K87QB7yKDbrz/nYmLwlr64sLsz6KgfRqmLJR2yEXdJFzWj56Sm4zuyfXt9NbZ0Ji0HYLbZH1cY4L
LHNed5qDjVsr3xTEUq6CCli+p2EoUHsiP8Z9iSaeQMiiZoZ+tFy6HyPRbOl7hb4uJ6Pb4TWMXBCF
0LbAY2PZ24AU8PesrpOyhF9bBdY+SLpga+ehvdas2ritMVt786u8XGkGM28fmNbSiwdoVpE3rr2q
rpZlnIDRnAr8Mml+r4vGApOTALrw0r64/nwvf1QY8Fj+fZMuHgv6Prw1ju6eSAFWplU/or6z6YAT
9119ypAQsJ1840btvS2CXdLL3Rfrf1QZeCYPSJAjMhq4PJAHxFsihjHuCZUPYyf1rLvOIK8DUMkx
IMjs9lsYw2dxE6+/QT8RsKjU3U3Vd1KVAIhNTvm8iGEqL/NAlwsOeGc/F5N+ZLpFIeHFPtPlEktz
f4SaEcT9r1A5HDKDxm0vNWOwCEmXXRXSj78ZAbAyx0z6lVepvWnX3kb5fvS4xA/gfkaLgbUZg2TS
I2ttpACmZCqCbZuitMg7FCzqcEb8Txg4Q9Q2mOt47q+smlA8tc2EdOLsHvxJSzaGO0S7HOoONLco
X1SMp3Zg2C3E2OwZbTFKe1btzOuotdJbg34Bkm5aCSit07yrYBD12slQFq0yJMZDgGcryivxGLS8
TrG0Q2CQRX/dTygEaIMPSg4F133WJsiXhk597XcWgBOA3/vSCKJzGeGVC651BhnSaACghuZo8YqC
0Q/TLeieh8qLQL8KzVynmUy2emPrKxiEQHumGew8QXZhdtG8xHaxOuCiAkovwGipSVF3ilORLgsf
I72kncqVOcbwcwMDz1h3wF1Y+OaySbzuqLuBtu10E/CcQCh05lHiHDg1m6rz5AITBXeXtM68FBWa
KMDageIXtgemp9QOgWuj55U5cK4AuSA6k2hXUYYIUhAaEk/6ed5kEEE2jtnMDsy3uAf4n5qLyCzh
kAbJ+OV79UHi4XkMj11TzSPty7jaJVA/+3mwT96ol7fBzOU7tEnAU6K1aFlwfXS7eAg74FNa1qeP
gCCnFgGA1jhPsQ2Ko+0DsHewyndugFJH7DeYmwUz1uyiA57kC++HaCHiNGULvYd4gaRiH+/DYMRU
SIgQZFB2V3TutDR6UFSF1DAgDTPYCClcU6uEWQqYJ0f6qmyenQk6vQPZBILT5L52BRHT9cLstsyw
LWtNd0Z3o4VAzyRzo/dVeZRFjRbYVIPaDasWqjAPRYYj4LjJ0O/AZ/brYS47C5AR9BcnbK0tze18
YTdo1xVeDxROZOZNHGjZdek0Pfbqlf/SDlgVoLaH6bztvTRtNQPfSn4kadUca08D0QfiVOxJNpSa
bBPfR7Mc8PBkopgDo14UeYbWthFPuy4Zhp2huzF2JtUjOowRqJo2PnCT/G2vJeS6lmPejtIuv80m
FiQF6etCdBOHwWwgOaLhz+Ohn/6mxbIE4dm0NyWq2ct6BMCtOz6CXfSkb2sj4FIiZMISG5+4QC+R
kbHdcTNFVbRHvvT/c3aeO44jZ9s+IgKMRfKvslrdkjrPzB9iInPOPPr34uz3YbspQcTaNmzD651S
FSs84Q58b+F44TMoWIHxDq0JrnsJ8/YaUS2bfk9C4rq1jLp/doUGEcQ3JGr9/GGvTeXIcxvzovxL
5kopzSCFpd9kq5P4jbjGz9HVDs9CCDxcDPM+8BEH9e5QCWkGfasb3bPa4otU1tlMCDC+JZ8CtTFp
NixQOqohhDpFOZR5HKaylodny6vuFBUCE7zBmVD4Sm2ZAhN3raUSB1NcnkRnremZWgi4+QTnbF1U
8DJwnECDNMZUUaPkEqJJ6IPSAz2Gl1xKtNgCP7z9qv0t5H6aKYE42aWmcPoNCPVjMPQhfssTH/PD
uhOjVyY2oz5qGeSaEhekKxd7GxFbylOjkQBlwbvRWQ+s6r7A8rOI33HtBWRZm/4Ki12Ec6kz8H+U
3H6r1O5zAdrw9o+9+Cr8VlJFrqmxHM+P/vxbXSdQMhMc8imy6mIdBApek4VsbW6Pcnkd0rRV2VOU
acaO3WRFqNy2XlAkwLyGsLyHI5gd4O3loKeR+fcGXz/fHu9a1mlbqk1VFZErC2DN52l5oYywdmkY
JwfMLGuY/fW8SXDnGqlpaEMDF0XMgUz09sBXssBP404STrS7qj6VhQEqcdtm5trK8u2QIU8c72RU
RPsmHoEWcxtu/EifN5xMPUU2ULMBXkqF9fNsM/R9/KGLjFOMjavtdYeozXa6/RWNosUo2Ax3K6+r
OyxVRpcluWmOGE8J6P8yFgWjBw1GfH4GYxgaUvMT3x91UO594+322lxsApNaiE58ZlANofYz+SZm
JCmW1MgeklO2seXsIl9QKoBaS6vftkEpv98e71puY6u0UhXyVW7zyaaLmyGVzdITp05Tv2MgK9ay
h4lro2vRzPYe/6Tp+tsmRU6KHDZwqslIQgItZEWOOKW9n26L1FSXjkQYJptevrbYZeBOh/B0e3qT
k2sD2qKiz790YBH4U06ucshVVPIdKXrsAox91FOWlzN3w2Ra/4wwlg4UW6cMOb3HkHeLBEyo6DFD
IS919L/OKy+JpzbrLuufut6fywcm1bJ/RuTmBq7I9ycz+LyRjbryE+Qoo0ezbM69W+0yp98POYGv
K/ZQ7NZ+2yzTAgpJ0bt/wgzmQ228OF13nxXeI7S9eIEALx0pzccUwft5e8Unh/ufXwfcQKekNBZa
Jhu4VaHHuR02NS7gQVjcmULVNAFomjh/9Mx4CF1vbQfyd1sEcwszfswPO2wcWuOiNmy0rcYvMrlX
wq6qY/QK48e0854iJQLB7uf7oA9O8qjmaxgOspmO9mC60c7FpdPGoPQ/T/7jL9AnRQk1NKLAyIgJ
y/h9QExLbhb4HPKueWg3mUDRDfX59ojTSxyrF/oo41oLFUgp2NLPuwG/kCKj6KWcDe2XZUjIC6C4
dqxxIgPCTsbxo60wxNaUuSDiYrEn404Wu28ta4hdHWhuYCxrrAkZuKI1zX+YvbSTpXQpXHyIfJDX
RThXzrvYZYw+AoUNHmSVoz2ZtYKdsYOorXKW0rA1FwrN8ZH9b2wSuQsfBtBdhzqrtS+W1KlnVCdn
uw/Ti0VwWYJCMkiaVF2w8T4vuxwluuoOnv8cVBGEUpJrrAqCYXv7605GsXRBSPA371ctAKLTN6vK
asuJkVFEyaoDVqH28LMx4rs9yOQ++X+DcGJtVYy35OTEcoNojR85CIdjABZmA8VKFzocZuZD8RAF
9SlQixmw48Ur93de/w45/vWPwZ+ex1ISePKpV8U+cbKvAmEgpYcsG/i/bs9ucj+Ps6OubgCI1pga
AJ7PQ1lYl/thMwwn0h5ImHrirHwZdc7BhtZWakTXulXlM99teiq5/XTuPmEAUQIix3/5PGrqyGFl
aehoxH50NkK8kcj9aqRDuQsU466VYfiSFHVID9+e7sWOGQdWADSMMCwq7ZPppoVdB2mZZKdCQzCt
zlxIdHLozjx6V0bRDcq7NsG7juraZPcraR5qMpV8iq+x+yI7afve2A0U+NuTuSy9mTp9MJNSMiUr
FUD752VsI0/GbxUBY9XN8OeBWS9DpYq5UrQ82mC8exKieclaH9oR3kSmPXPLXWyecfyx8EaLzQKO
Mgkf8jAIPIROkSooOgteb4qRiZDgXenuPhMGFg1aWzzdnvQ4pw+vGF+OS83kYjHtMQOcXuhWLctO
rVT+KSUHRSygOnHz2wvFgLN8e6TLr8hI/IN+E/0YfRpIQG9O6w6J9pPd+xjRVo+Fpc40Aq4MocqA
04AC0gm42I6IW/kN4r7+SW/jZZEecepc3Z7E5ScCOEmgzOehiq1Oc7MQHBGd3ihAsE6Fo5+FCDS4
Uf47DId8lRZDfGfk0lxN+Nq0OOIym98ElTKtELRhbKncjNHZbVXESlwNnUTFzGemdtmiHLtHdK14
YHjkLhBvVqdwLqoyOociQABS8e+1rr3XtOid9w/5hGiLz/QoN7dUJGQWy3LbhtJMSHNlO/LK0sdh
R9KOnm5H3WydIC306Oy3PXzG73KJlka9u/0RL54gJvpxkEkwkfpV2dYpg3A96hLylv5v5Mt+YHqy
VK2dJJlzNZC5WU2uSfICC/6/Gp1r8Q6CceSq9T9uz+naxvwwJzGJBaPEagpDMrj+kdnDYXfkyDHU
6GvW2N7MV5rEQ+OlwQLSrKecAlll2t6Ez5wRfbAhKzW8J3HA/QZDpwXMsE0dS4+epz7oWnDEH3t9
e5bi2lEwSFZHuIc+knM+X9HgPHD98JhmHrn1aogRgg01NUIHEuVLrzObQ2khVIX0qL+x7UicsgYV
EyUx/pBBQI5uc/Q6C61DvUrptk2kGWvDxK0yrnL7KfHQ+8McDobgaH0Hcx8sYOobG6VHhnBI0AZW
3HqUMMmHCPHMGp5+WYhV3w9iNdZNF06jZF9NLybMiHvvBN8Gj4kKunCsW7/AqjbgyVGOL5uu33ty
Y69lv27WoVRhkDDgQaXrfYZNO+mS19jJA8gM9JHV2ulR1IReHrc2uNe4q7Yp1+Aitqpspdnu69Cj
nag6Ql/pUpNtLTPF3jHQ8yWNMXfXZsUoY6hJW4R9m/fbX+TKvoPYwMVOx4rC2sWtLkllDtEkOiue
8B7bIOkPWV8HGy8yPewsohxF8HLuobyyC+iNjqwVmlTcEpNdYNl2kraE++dhVIYIR2HVWB28GcSz
chE30v2nA4sAOdsctsg49w9xI7k2Tjx5EJ7VKs8PTl+MjmpORAdOSvdmpXrfZQdHP2Xwqu8je2vv
WwMywUXTQ+VvC2j5WfXdsnMkppug+qrIdTtTVLuy+sBmeEvHAu74sn7+hYUWt21oxCEWi8joU2s/
xIl+oN68tfXshQh75o24siIAFnkbDEAsPISThTdkBPa72PLPWCBBlo4yyTgWou73LOCwDw1lLia7
8qUZkCo79QcNaNLk5vR0uc5IfYKzJYqNHKkvZjH8vr2D/3J9JiEQfXC2EVVXNtUUD9Q5kBWbtgrO
HI+vZp0bYP09JAS0KD90doPMnCvadSMQbkmtUPk9dGlMIckxzftc0eqNX6OFPDgmEK+gVmc24ZWn
A5wSYaEyUmDE9Auj4ICftTv4Z69Cdho1WDlM91oczHQhrqwz7y1FJZ2bFTbFZJ3pt7RSnGnpuSG/
WQ16ViwLiR7M7aW+MsoI0dNHEspfbO1ku5Z9odWuEZyrKJJWZZZT4EyddCYKvLJkAPQ0ohVSISrc
41//cGx9ytim7vrhOfZSKvXDl1KU3/B0++9ngeIiAA0T7gFcsUm0nsa6hNRnFJ9NR6Bxne0d3d+3
Bkmzn+E+dXvlrry49OThh2qmJogFJ3OypDoQ1vjupVXxbA3RI1kmr64oX0K/fQO38Wjp2bMU5evb
415JLemUUrUfl5P21PSqNVLErn245mdXD200gLIvughpkaCZDEsJ+GMfdt0G41f6CPLWUwpr5oq7
RPFyC/MPwnp+hHUR/eLXYsYqyMiz1lsPCMifXdNco522iwrrhdLcN6HVd71Ba9qSNgZm9FjI7Rur
3ViG84CcGgIh7Qrt4/3tlblyFfLi2WD5R+YzPMrPuywjzdAsNY4gjpfKWvJ6wAxOmJ3SqmvWAQXp
x9vjXclOsf6VdUYyBMWTKcopS1wpMwsz5IjGb3C+92WsrG3ssAwnOOHB/ZRiuKhZ3UFRgZPORuZX
dwINNApDcLssW568NYmr9rrieNFZxxMixo4qNPxdrLnoEWPNQj8dA3F7b6FL/78tNkkd54zLY6Sx
fV7sWog6lcc9kGbmsJYFjCcxqBaaGRGuIVhZzAS4VxcbMiraAKamwXadfF09jjMHYB2ayaGy6fAq
tLDKqLxk19GRVYs2WQwN9kmd/wj6HCHf7n/JNGlcANAcKQKks5Mpl5WnIz7hxme3bO/1KH+SGp0m
aer+lO3mB17jM72Lyz4tITXzVRhSH2uNk+8bBKXdtr7tnYciKg5A09FatOLioR909TnNtHzLT4Jz
qYv8iI6idFfLo/ucY8k/Qr0Ek8Q85vb8OMnJ06zTN1ZHkQYBW3fyGUwzDIWkRz4afhhAJcYPtzZW
dhIh9B6cMsXejib0tdS8dhaaMsAo1oFc3YUQpCS7fBmqOQj9lXgL1D74O55i6PPTNeoqt3GE6vln
GsBRiImX8W7E6fOouNJBqLx94q9NHozuSAmnundBThJDVVuJL3nnpsy2aRI+dBgYRF36cnuYK48y
0+FqFyAOmddko9ktmPJKigIIfclakhEsMsMoWN8e5NrCETb+5TxQXhDjbfrhTU4QRw67mJdfVftN
FkYrGpOLxKnx4p7P76/O6MNgk/xeD2Doe60WnKF61ItARVjnv5MpOC28iyS/sq7DPJicliJz8YrS
ev9cQKKobWKmIDx10JGiwpspsl67jAjxYY0L0OOEAZOo26osx/SqHI0S8qtFP4CzqkkBuXpDz7gf
n77EN3eQI1d6RROmMWduw/GUTU/hx/HH9f7w8WRagKHUlf4ZYeKHMLGQuk33PFWrrOKikLHo9VH9
1eVoJly8Pi5dYtJLlfh3Mu/eDAurVWu0Uiz/UODJyfOEPGJzV6bVqhNIyCPefxBtM7NZr9SHdJBC
VPFHcuCFJkxZx64TRbF/HuECJmJkZW3dlb6zqdD3FZV5EoM5E+Zfneq/Q2qT8k2ge0VTp8ioJF60
osAZLXyMY/HMfaNzfRfL4gCy9eCb0pfb53JmqtokiFUF3naKw1S9gEveLx8HvzwoWMnm0KKobO58
LNhvD3ltqgbVWbIMqG8gXT/vJpFJ5kCo6507K931WNChGX4cd5GJC6kgfku4xstgTiHhSrxGYdNS
QJiBPb4IZLWoh/9pZd5ZyUB9eDnxWtDm8rZNRIwLVt4hvnR7opf3N3Ha2LDg5RoJNpO1daKyQlVe
RTk17Z+GxtvHYf+MXM7+fxmGEj5Ruk52MK73h9PZKh06lxE5eYQ38cLVkDOWbO8hUfuZY3E5H4wb
CXmJw5BduCB/Kn4TR3HNe5QLcRx69RvgizsQZHOU+2uRJgMhRcA/STenO6Sq24Ingle27ervDvhV
r7OQ3SqUZw13UQrQb2mRn2pTOeeIQv/X1Rwn+e/Yk7vOLmrUH1MguE7j7g0t/tMm6g9Em/6XtaTh
gv4IfKCLvZFn8JO6lrXMsuRBH9In2c8pIZYzqfC14z2q/dA/5rm62BuRV8CXQ8b0HJUFYoHD2UdY
CZW35L1HDT1BfScdyplA8upBo4WmEbRQIprGbC0VMrfL+XoKjnVdldzVmHqFZrMCazj3MqpXXibi
o/8/1vT6Kgu5d0ONryUXFY1PZeUH1kYLcQgsvE2OPXBd909WWH6HaXHnQEApinzmBr36On/8DeNv
/Hj+kk73K401huX6oKbKAXHa1WCacARwaFrYFo4X4COysl9bpfKe1epcceBa54Y77d9lmGzaTvMG
YUKyPMcDZhfIXXpf4n78dxeJO6Gl+/F/K8R9NpoW9XMk+uvnFfI5hAHKpBfCIkpTJ4JVYDOPOdkQ
ebB9TeDVedyi/+iX2YpBk1Wv1/m+yfvosfW7OSzMtcuJWi1tIy54fsvksk3sWHGw3/PPATrHke3T
s02LVdjS3rl9QVzb3qbOCBZDGRdUfjUGzp0ppCSRlNyVlbKNs5bphmC+tJmhrm6tj2NNtlaUhL1n
hwmBV2GtCsN8SGznMAacSVoeC7f809bNRkbEuU66Ay/2zO1xZarAA21QopQEdV7Pzzvbr4UkWuFl
ZyEju9sDA3u19FamedWquySojdfbS3vlG465AVnCCCG6AHPR8cj8ghryudNk/WGgHvSr1WPnhV5I
M8NFupKPkE3CowKMSJ9xWlZVC701R0/Zc6gEdwoBQZ6A2Yp7sa7C7IV0duZSvDYeRwP+tWkDpJuW
0bIGnpjmDu558KwvGSGdTbDjwMHu0m6NnenMlxsP/CRiJ/+hlQson/7b9DQonRX7XIPeua5GXw7N
K+46F/3u29/rSiQHIEyh9WCgoXXRDWiqIPFk4BFnPfZ3FqaHRu2/ObHZLOvE+u7bkv5Xed5X46fb
A19bzY8Djxvpw5Vr+3Jia+PAwIgbtErhTmwFOpM6zJe5i+WS+G0an2Y5npIPgyVV32VtqbpnTWQe
OuEp4v/6oLpblUgEao7aLRMFHXYpKrJVkQQBxm1cP/QHJLyaEWwJVaVc2alVfslQF1lWIe5/KFZq
uzo2UTrXRXmK/CBf2+mAkG1Rtcukk8L7yEROoTRRX+8R4V7UslHOfL8rnQ8hA2xTCeporgh7DB8+
TC3Vfc8sjNI7J+IXDtXrASgylY1hlC3128euOJA35yifkhCgMbrs6zfHcFTcX+f6PJdXzcdfwkX+
+ZcMYZuYiDrzS6ziyYr0+0J2TjQzTxrFxv+6edBBoGtIcgeNEgnOz0N1eZp42Av652rAr0M2zmCP
jknaHMKq3BjVoM6s8nRqFIdpECBZCRqZBs50PCOV3d6mZnQK6BMMWYl5kG2/5BXOipLxeHtuF5HA
P4ONOlUajY8LobkWhXwJv2HvVOmEym3aW7umgDQHss9aeiZNecD2SryQjcC6J+MOcDWNinv49/ZR
a9M53ZvpPTQWqykWg/cfBRpY8c9rXXcBFtRWqj50hd2fBylxIdxIwc/bs9auLPFfLUPQaAb6RVNR
DSPITGBnvnPUaz9DFiuH3Y5stW3fF15UrpKoR3ohLr16VUh69UX1PfGUdCq2nELHLCcDZG+lHs15
s2a/+569LimE4UmR2nBDIvGoSoV33yZAAxbCSuy7FtTtaUDI6NksmgSXlxDxO+S+1SpElGrI1Z2m
xO47kWkNHlU42ZtLUfG9MgZMALysBbVAn/FBeHr3fHstplcjSmVkgWSdgK1ofk0fmiAxHasqk/5o
QmKRu2bruPCvTAcakf7eWM1M3eIi9hvHA3ei8tjIJNZTOGfXl2WlF1J37LAJVbwURU44WB3mx0rj
bgKBKbycZWvTVA5+L828A9OAgd3+tyQ2kuzHCGVylBu/s10Q6+LotCeUE/riNIu8VaYp1N8x9LH3
BYp0JBR83sKK1saitV1x7IsmL5ZVb8FxzYWNnV4SxUaJs5nSLlS9S3amVrX9mhvEPVgYwN0HCqS2
DqnuVa6X2RtZpbUoDCARdSUn3wY7Sr/auYOs1+0tMDl0Y2uImrlJa5JuIfj0yeuYd7GICr3OXjIz
+uXIAuuSfmbhrw0xtuR1OnLIyaqTc61rQ1IiC5S/KF3lb5i1u62kOYXEi/CXpafKSlEPGSZK7tMW
iBokdeM4g3YUUZjt7K6xz3phyy9UeYy9QkX7UMRqsdX1yNnUigpGzXP6bSY7yp/bK3p5v9B6JFNX
QS2PosDjofvwTjpGbrRBENdHLYqy1x5vsG05EHuwN/J1L4fJXOno2oAEpaBQkQqCTzLZ2FYt0OuE
jXW0fGUXJP4ukbk3vHAlIDPNbJdrY9Hq0gF08BrSY/s8Oa+r+76BFHVsTLDYuKfWr12gYHeCX+bt
ZZzsGsDrqDR+GGn86x+WUQjJV2STWfWYaGro5Ix2rnPP7eV5ZRB25AgZQfNjeiENhklZRVXzYwaZ
eTmo+RNiigfygH09Gv+5YnQ/KDe3Z3bllmBUQmDaQjZnbgqD0obG1HOzyI9UwttfteVrP8uiTzcK
JI2HYKioMEIm/06sVZO84cu+CikL7SUjrzdSlyRfK9mJvwTDkCwxI3D2VmTF1UIidMjwejD8OTmj
y5uTBaJ1oSFtTf4z/b1gnWRApXqOphdGV66Gy3Tbf28QqZn55tcHQuqcAGiECk4uI2S58iEprPw4
NPUAjxwnpKa51+1uVllrDBE/5jzj7rIBlsAtJHe86BE7XoUcaOMWx7oW8br2ugLbouZ50AID62xu
QbPWXq1UaGgqS4AjA3d7exNcOUh/L6sRwD1ixiaFWCEVfdCFfXkEsG4+ea7Ql1aegoeTwgBp66KY
qX5dOU40npQRFcRdcSEUgtDnUFlFXh4rVHruMDnol5i/zW3tKx8QpDPoN5p2JmD/yd2n1hDAa5fK
JK4v/dLgsljrQZusnc4UM1nrTOwybbrLZssz2sX9cdD9pcDhBuKUqy/SoNwoYu4EXHldPkdKk5Qj
swO8jwSRUiR85dHQfXNp+Q+mI6tA+ox0uPdtX3nL8tQ4GbFd7Hpa1KgHNVIyc0SufEdEv7kYx3tj
VOOeXItmEVSKmnRohbn3eDR9HTRpJue5MsSo1AxGkzQP8P3kFJYa583rle5o98lSQl3D0OZuwGtD
ECABBIVpzVCTfUJvN5N6WyuPodkDz220Yg2iFZcWO+2oruS4wYigeLH5GVu02TEojvBvjIqRcmp3
w8JVfXuHGGeyvn0qr7wH5th5posuAI9Mn9IgyHIJtdHyGCTWnoIJNtUudl81KpU4tvnrSivqjdUl
M4HxlWMzAlTHLUaIeiEy1lHTsQK7ro6R2cdoF5QHo8OiT3ONmYW/cuswEBUlStgQ86aVLNChhY8l
QnXkjsM+ts0bXGjK38Po3KNE0sxevTotDdQTRKdRPWgSmGQ0KtU0d6tj5RaPtVudSulJj5un29/s
2l4auz9jiRUR5+le4oiZnVqj74Arl/IaSTK27I6TfP3vo+gEloLcUQFUNZlLYfSIRsUQJ32pzvHi
1tck5+HMgl2bypj/j14f1BumvSwY1VHXdkV9RNlmJ6PRscIK11/dnsm1r8JycYugGsAJnJy92keK
Bi3b+uhpxfv4xppy9qZix3J7mCv3M+BQShjozAKDmW61tkQCC82A8ggEIXi1yiJ6MX0pPjq5YK81
kbc0azWe2d9XFhAmNZsNugH19umOc4Tn4UWuNcc4ecO1dBG6M9vgyuIxgA2qDAQ1X2qyeBjYI4Za
q81RV5uF3KBomi56woXba3flmFoKep9EW6CML7hdcZYOtE7t+tgMWby2xc/IQB2llfLzLDTl6oT4
ToS/sEUNazKhQvFUK4jV+hjA/Fg4pm+cYSeXOLeZP29PaloAJuQiJxqnhWbMZS+EdouCL0rZHlFq
fqdw6DY44aGNjmXp8wjsCYb1bKPn2kJ+HFP9/FqmkVxVBNrtUeLdxF74DhKPK0f5PMTnSjGN0hW+
FHwx2t08IZ+HQskxxWfQ646SF3Q7TC27tReY1riaHlZksbrjIJgbddhGuKs+5kIfZZ7cftf6eTzz
nlx5xoD+kICyTVnxaZAgJ9JAaU9rj4VcbqMSB+6uSPadL+xF5WZPYYeBsar1c8Tra6tNAYWHHaYF
el/jXvuQsuUIWxmQEdtjZaTOHerVFmpXtV/Jd0WeifPt7XRtsPGFprEzqvhNB9O8REiJUrVHp5Td
u6rymjVTCndFIf+qsbde3x7u8mb5XJyczC2FREIWlKsPauPj+pUMr2VgZf/9auYRgwgM4nekkUyS
Ai1VDS+qcJDIYQFl2TZK3mZvMIRE+QyT3Ae+HJEX4DDqJNOkt6h6F8N2qTriMvYcldLeD3BjGmq/
Rf2JmhTyU0dbzRaBLBbknItEQtAtD5wvfk1gUnqnYiBUUJN60wvlpNTNo+sqZ8P6owXlLlPU70UZ
c9gy9T5NSn8BBHKrJBoOYyjjhyuMiLdlan4dSuWpC4oHPbaXlmiO/uA89f1b6WXLKO1Palu/el7x
U8ddRzRwoqwUS0B1I6GvVmvZU2/Ez4mV3peys9YyY4c2SilazLh8esdoyiHCY7ivRUpLOydg7wNg
5+GjUriHxvlROcG6caqdgn6Tz9xDUS4ToCMiNB4D1VjFHb9H6bBl/WV3/lZJvR6BONoaoYcwFL7Y
MrpZ+KwaWDGbVoyPceUhVldv21heDNRDgGKOf7MYHhvHxW7O2xeOvorldmfVzjIo31QE5IxYQS9X
eSeR+SIH/r1ktThnK1xTxmPT1QfHl3a8Y44i4YlZHCDsrQfnPjL6n+yeGDs+clZD2wqBElX91cR1
t/TKZdu/KS1Wo1LgLfImxtYIg2rL3Qq/37Coiy4T65xFHmmakhz+lp3syR6qO5waNk3qrwPd2OUS
3sz9u4H0VqZGOydVlx65VcWSyQ3iV8xQ0TOQCvYz0jUrSqmtpu0qSHK9OXzT9abEvU55r6rfmZTs
E5xkqyjZoAKRNVq7YBJSh+dt0b8nzrc2L8NFH0uLxCtfCjM/gE5YWUG7HD+KzzaU+ZqSEq7dEuPg
qFjZthssbEccfD3eY91u4pX5rfaEtQpC/DUBPDpqsXE0bycXoP5y9MzgsT7GdXbnxs6DGynLwejW
SXxi4Ze1U67U9Judm1ijy69qGqEkmZp/wn6wFlHyNc/KzZAbCz2jWk3T9tiV8VkZAnIQof/yOrGR
k+DZqjt3ITK6b6lyB2tm0/dYelvNUpTFlsLMwig7nBCal8EK9hBlMeTDZTUyXr1IHCG/nG1reJIq
8pymWVtmPxILX41CP7W58yU0iy+6nqwQ+4HpF7NbzUXf4b9ZUe6psqUhDUvFru4sP39WHHPZqd56
rG6Pw7bFqjGyo+zHm4C6kkizQ4rZs1QkRzJlVE/+/h2BVW7cQN25eboxImlvh+qqtlgJGc2SRaGa
3+rC9Rd2Yu8apBod00FcWtIWuD+RwVFR96JkZQ4hWgkGptjBLmzvh9baRkq40/sOP/q831Cz/QUn
4FSo+snsMWE25HvRVcoKw2xpPcjxxsroqg/DOsFoynJ3jZafBit5cRRUziTvmCk9QAKfeNXrqVKz
K1xlWZTWcsxc+og/o5SXxJ2PYRsjhlm+ZNawGFiM0kc4mb8RvN/CKbV9XeBxjB1cbeVLgcC7UymL
cbVY1JWb/cBGdG9l5n0dusDHjYXHtgrzhkPo3flmuc4jsUt0NP88BO6L7qjWnrHUPPXLeOpl0nGT
XNXF47uvvxkqZRDx0Ab+1kg1sdUb2VpWZfdcOMEukcQmtsRbhaCTluevNbnBQmUh9AbFPjrE8kou
1K8i1pZB1q9Tz1lmPh7b9ni34T5Y14a3wMo23dsYzqJbF+BdFtbVyhViG3rkKdT7f6QJpASJvqzQ
7mqUE7s6X8Yq2pdoKQ1EBKpk3uNqbi5EhNJ41wU4hBao+XdLUfn1KoxGR1CsTBaNo5ydalgayZCj
HWN8HxrpUY5QAoirFE/UEg0b3c5+0e5AfcBIszu5z794pgzZg3sqLoOdkQb4NecH4pYFLfANUdOe
Hl+y9PGtrbJiX1YlGpNxQm87zu7jotkPWh0uWs0fuGDz71EC8dUJpd9uaH/3wWeVHeZHQ3ouavmV
IONUqf0OIitiJIbULwJJ37Zuq6Pm6g39ixt79aIxQHPyyeVV3xrhwZYHaWlLlXrXmW07IAYUp4cG
+iote48T14m4XPi9IxYVgkrI4Ovai4x24EpOk4Dbkq3PpVNlm9ykZSihhFnq1rOLcPjKk6zhS6AU
RHoUOygmoGcrR4sGG8I/aZpHB6RT/RfdV8pNjXzQQi4x/m0jzEB5ew1879gYFEbsJnjlXavXVWtk
2wDthUMol+KeIZoVGKvi3iiE9WImslMsy07u3K1SyfkbPBA8sCVpwIUt9O7aOqpeRVi2v1IQhQpC
hWF4V45mujCTcKNFLB7qKc6nXp8WKDEbQ/2dNl63k3St22hN3R88p6q3igFzJ+86CddiL3wZGowO
m97tcGvt09e28Li6S2w/C1/6I3em+lBEioRbFYqiLjLlAuEpT7YOva/Zy6aUzV3QuP16aAx9WPh1
nh28jkuzzdL8PQjU7CldB7kjb4MG+UkL0YSfdBf9dWcqW5vN2MK4ppB6CBT9aPVxsfDz/pkgFfvK
1CfBsNtNX2bHTrXPbYJ9q6HeZbl6aJQmWMAiW/Wqvq0MClF2+VsyoepYch8syDH/ZFb9RuiMwZuq
WmtZ8e4Kof8YqKMuSiV9J9D9kwSop/DmhkmAQTFexwp1jq7MUAdNl3kulrS6V06if6dIsvVt+1ly
3U3nYBwnqSBB/BgD+zxL1rS09mpRrb0qeoqy1FqjKvCDWhMuM0H9Ve+oNvox6ut9O5xqvLtRg7Of
fB8nxCEsvsFuXMtyekqRblukWuuuCNCxFad8t0BB9FR5/nYYkHKV6+AttMVdxFvZNy1Jgc4IsrIn
bTmgjrUqVBm3a4BOCZbrzHbXUh6Q1PLsDs6rYg7iUEq2ttIGf6e4qYQWgvNS1PAYfDiaayXGnUTJ
MPkOERQXybpPso1UZ2SupSzd2xKCvp1yn/vqo9fDTuJy4U1Yd65Ol5sAdHznu1hfJkOxrvJiHXfK
Js6o/ecpqqWxvqXyuaNCt456TLDbdDNofbTKXI0d266CiLmEyTlxtEWV5tugTl81JDZ63nrX5bj2
NRay9rvtngqXtNNv+bEl5EA943vxJw5x8aWQxX3YOFsINuu0j4l0jK1pO5vxf6ciMIYucd/sG7da
Ephneb1EhHWN8cl3HSO2ULfGCG2gJhDX5crHqhC30eabL4bN+HlTCzhHXu4aK926zW9XlQ+94e8z
/2UMxkpeI6mmWVihNSCjX1y5Dw0qVePLBYyIP6pNzoU8rLNAW3aStZVTYp3WKt4H01iE6u8483Yl
Asw0vKBb2u2XqC7+QLPbovr+20yU11hrIMHfj3F9q0orA9dQt3qX+H/Etr9U3eTvM5cq+gKY4srW
Hpvc2Y3RSFL/lm13GdrJMhHK0s54Uz0bWSQ66LKc/yBBuMtM+7FpnP8j7byW20a2NfxEqEIOtwCY
RIqksuwblGV7kHPG05+vvS+2RanEmn0uZmTZEhvd6LB6rT+soTcREvjkcFfgmZ/VmfNOKf/B3hem
dIgJ8ODF0rKnCK/Z3U4dv/e6hNqQDC+OK7rB/thyaUUVcg2FEwbT5FbYgOJ31/mWEq+RJgJ2lAf7
GsUCLTT/KQpjZS2tv/AJFdemJK9jN2qfk0lfC1RBbyJqXzq34iWkbffYZOPettu3em6+tWGxRWrj
diwfs84JMUJyNk037DPD3juNxk3oIML8SkreUpnSl2bhWV6HqDI2XBM4oXVMyAMPtzd3aftVa2kr
ZzS2U9U/GIPhM9aBk+8MZdxMxvKgGs1JcoobDYytGPTJMXxNGYR6+apt76qI0GI0EQLQGYYSD7fG
z2cHU9PFfhA54WXmBOvD31PZzl6yqJrrqNYa09STCTdaZfuOLd2bxohgArfwrttlPTLBRoU9dopq
+4gFtTUufiwZbgYqP1xQ0R3R4A4kT4RElI2ggv5QAnNjSUxNrNWrwI9sDaNo615uatROwlWEfV5p
Dv8gj7wupWCFdqJv2RNxX4dXffjNLrEmYc6Q+t/LFBHE1S8kioIQgDJSVboJs8jUwIQG31FYPpYc
ReKW2ZEflufmhuI1bDnSQnV3I26hKCtvproO/HA6OWW6EltrxZLQ2YdLLh+Fmq5xUDl2RbbNBvWx
VKa7CFFkd1ym02xKv77OAygf01hA/EiqAByGo/iB79OTSVPyOF2OZLxvmuoRDKHZ/pMFzVZhvnJp
16VnUYgymhRHlMIV+rD8bd3t7CD2smjyEx3o32h4Xz/Yx0SeBR5WhfaNZq0CFPd98qXAZGmRp3E5
Wu2Gi4HNGrqWnv6YViIXKdSYRMkUzMhFE2ld5EgjOPMxxL6PQPk/nZ1LexMSPTdydiWN9THFI9oD
Po2Tp5BPvMi54PIdta0mz8fePmrGzhq+M9jGeIU49tnA/d2KeIq/sla4mGgA0Jf5WLA9q+OtSOmK
dfjvXw9od/Av5PaxrLuoH4xBrhapPk5HWCgIQGSdF2UoyVcEoruvW/qTaXyf3wF0gsaZKGRR4L4s
16dKSnxihhP+UJxPOtGt8hCF+VavJF9cj7WmcSvnKBaZrqiYd4VemZ+s6E636kNAfqVs/rWPywUs
Vsysv8YYO9soG1IQzdmseCCS9k1fQb/IVlHRXak7XE5S5IbAssFfMcCnUFy8mDR1VAeVhPr62Z7N
4NA1iJFrUaBtYoyD/DCzSw/xGeU2tyzpSoL7MkX4p2Vwi4TcooB4Wb2JDK2QxiwPz3KlatultrtD
YJrFlXV+uSj+tAKzygS2B7L90osNnYKkCWUjPMOiLufAy6BIJPX0WOII+/VE+qw/AOIMSO0WGrKX
WeQAOXi9SG3ppMcN2vH4tvtyxXn8dSuXdSLRn79bEU/x19SAPWn2neRIJwHIzqzJp3a3MhyiyW1p
Pn3d1gcA4p/6Ktkeqnjs3TDu3jdWKtjK1bYands2ctsRZTaUoPJ69G1p3qrcXvLkDm77uq7yl/9f
08YFgiAps5DABt5LgNtEYuubDPOK+aaw1e+TbW7hBJ16s96T1Vt/3fLl/ib6zI4NrwvEJeRY7X2f
m6So8CUGtw2s5aYh++smkbnpB+v7v28HMXKKO5BqKF9e7HBhFg9tEDfROTbKI0SVg+qQDzEb4xoY
45MOIa3KyUBvQFFcQmcWBzQuu0l4DpE8cDUM4leYZnRPiJ871448MSH+3ksZPNpyhHoZQKEPVAyN
+2bV6azpIBwkKMRTReE3b9GwYBa5nZrEu5Ydfa2G1kKg1vVXDqePa1Do7MBwsYHO2mj7vH95NXbj
Y2ppEtbBlnIb13ZKUDdlV46Mj2sQoXUY6hCYQbt/UIYqrRFhsHLAsEiv/7GsajX20xaFljjQkHe9
cqp/8vpUge0DsMj5hMTP+y5pKqq0Q1TRpc4KD5Uaz7sOsuqqNpT+ytT/uFcK9X76o6s6QKvLon3S
VUEUF7glIMwhr5Gj8tPRFhY91XFszLuv5/8njUHeVal04+QFE/WiX+oYDniowBmeZNoo9VLz7CFB
g0kiKzdIzZVz4EPBkamJtg+hETIc+D5cutIDH1MtiTQ3Dt2ZW+bDMUoWX2+jFYqBwE2L/tWwf+RK
DGxG9rAMvjJnPnmNbN1iYMF0a6gavH+NsBRTWR/YSqVKvlF7+VCnAjyvPX89qp9MTWAXNIGCmEy1
Svz7X8dD1c8q53mUnFGT3jeIdwCrXxm5+toxtqt5lt++bu/Pa7pY8ZgbotUN/QqF08sKv9KpjREj
C3ieW6Ug9zNQx61SoAT4krgNClteAj8DEJCKqjmZKbLh5ObtsmmfRz0Q9lLtsqqTYkDb2ahumhyK
tR2H+m0KoXIV1LCfgnoO/a6obE+PDNO10qTcTKoyHosxKo/wPtk2geVvpFg214Vi1Vf4ZZ+ot3D0
AcvB0ENRhbrW+0ENGyw86smJz2Y2PixyBQgIPk9Uf1Oy1CFBah0jpdjGtYmOrU56MNkMdXeyZ/UK
sU6083Gsqd7KQiMcdOn753CMORtbK4jPdR+soSaesw7ZwuFmrENfyax/LJ24NEW3/ut3/MmmSvf/
26z6vllkYII0kiXon0ke7OQqKw5xk4+rr1v5pHMi4IfCpwLkQCP1fSt6HKYDPpkEapyJpTYXvu6A
Lp3mbJc5+Xoyus2Q2LVbFdnm65Y/6Z/BFkTwDuj+I6pZIkUd1UYdnWdOJFd20lsdsU//60Y+XITZ
f2gFIAf1YHa7SykB00gLx06xgwjjifT7llSuJ74gtzH/wGH+oJm3Wr61MLEa+1UstWtV+p6hPcIX
pXuupu//y9Hy9yNZFzEWeDa7Lsw5ogxcUuGM5k2cGQc5D6/B4D/U0C86b13M3CQtyzB3ejpv6X44
1qu+DX7bWrtXle63eLXhiOVWTiLUiuRfjV5cQb9+om2KCQf4TIqJ7IofoNJLF5ujzk50NmoLRdI5
ib18SiOU9e1ha2iLvhrmInP7Wg1viWumXb2AkNDz2toNLakbS9LYl0D5UMmxM4pCuE+5hkRCSVUh
SnhphqtdmYfmprad4piaWb/JsjG+xcirJyvTypVbKVW1HipnPrRKLbtqnevCjav0tFiqVmYvT0dz
mJqNGSrzg1rEMoUSwOzOYM9s5SKJw1GZeEVbcqtgN9ZeW6OsfwZdN8oujreIKcpcTlVKrpumWQLf
phppC1qVyn5KCV3aKobcbaQ+VW97E8R2o87HTumpAAaY65JB21MyoRQ5r4ymHMkL6l2+soax5Zly
6/7rFfHZsmMzBZlLqKYQMb5f8FrljE3aMPuy2EDoDDtBb4l75cri/uRAFO4rxE8UU1l8F61IWVRp
IW5U5yFRj1mW3UYLBmpOeBtR4nIVM+n+/W75rsGL3TLuakUehLJU09X7qBzuiGyuqQJ8tleS6xdX
Z8SywS29HzqH+hVXP6QZrLxM7tJKwYuvkGO0JTHIYx+dfEudqVHVE8L4bXgNd/NJ6GbQR9on1QRw
6aJ5PUjCXIZ/eLZBnoxjsVOFPie3sUZ3/odJglYQfApqr4JN+76nulK2RpuiHzorcDaM0S5dc7iG
J/50exJZQGhN/I/r9ftWcqkvg9ZWkjNIT1FU1ykUp31lbzqlmW7bRk3RHwSB2aUQPZsx9dPCxEF+
wPnv6zXx2WwlEUNakOsaePKLB1HMEedTs0nOYV96svI4T+1tWhqIJG3DuL2S+vlsAQoSGEEpKTbS
I+97HQd2wa6SoBhqSrbbt9T7grp8+LpHnwVP6N39txXxFH9FpEU0WwG+zMkZHOO6DiQ6Mm2biQoE
XpNK9oIHKA5MobyfhkcnaW8c45on9SehN08gzGshL2GwctFPyUxRQpqq5AzXsDcpBkbVg0NB89zi
THrlVv+JrrG4YuNSwUtEYce4CGMA28BnHFIEbyuq07k5bxc1vpfyxq+jZkve6NYhZTGHJIEH86Ym
bO0CCxyOLh0Hpb+XkgmWUp9eiT4+2TDQmuAUFpBsFPYvVuxYho085PV01sy63JtKO93Map+/ZWkX
+w715dANMzPYW1YSrsZoSK6cv59kkshxoPwDFNwmq3uZhJDmQFEG1QmE8e4xUvNvUiy98BJ8dU5X
S6/tKl3as7xfTHN8vDIDP3aeOy0wQeErgCbWJUGjSsoIHz5jOQ8BzqZ9s04nLrcPA5CWNv2ntRQO
yG9pDjOleYO7wd3NT+tHaldgqrbcLkCZ6Ui7XGEYfXIh5bEwiIODSVkEevX7hSFhzB5AQ5TPzM/u
vg1wd8rSXPId83EcQLID8+hLwbjq/kniObpJ4dudHCdo/vXcwPiAijoXfo6UD840Kp6XKEGP47kd
5m/NghtkVE/bEkKSkgwbzAWd7RxLh4XzwPv6zXxcmOIyjvCoifQqLOeLzb0J9YHyfDOd9bR1xQuo
5m0CbvDrVj6eVmT3sd4ht88NnC/vx5kqUJE5QzyetVD7bSrhurUpJ/RhQ5GtNNIrffq0NYYCsohA
NV9ewFEjcNK2Cccz5ey7nssZOt7YBDTGDfizK5vNJ+NHPgjBNUHNQw3gomd5aeXjnJrDuY3kca8i
FcSNwqS4Wk7llUmiM0jvr54USUjSg45GpIxywftBLBAmnsNM68+5FQD6sezvCiL/V97UJwuVPVqH
ZIG29EdRTsqTIJJnuT8TFtrfUcym8IvWymMx1ukpn5rc0xA/caehGL/lSxFdSR5+8urEEUHn0JW1
uYi+7yNHrjq2AX00UudRKrHnTdP7VJN+yuE1ca1P3pyNzwnHAwovbEsXb07O4L0TNA3oyiHK1yF5
cJMo+XgDKubaKf9ZUxAZYZ1C8aBfF1u/XoSFPel1dy6HSPHyFEBqwBBgBhkmV+b+J5OE8hn3d1Kj
iAZcDqCVAPTVC/AvephtJx1b5KuOpx8DJFGh+28T4hH+iiZS1V5MoNLtucoHoUJFHdz2Cqrjeu8P
zrUJ+Ulg+GdGYMlhU3f5kHzNpSrUpSzuzrWTvClyukstUFJqJR+iVONat1i3tWTfjGnzS2lMlLH/
dREZghbzhGBfnJoi3fy+w2EXKVxek/ZslVj6qLmuH5O5sl2tSwtQnXbpZ4tGyTwrq82/3jcFAxbF
Pig8wi/mfct1VhU9MM/6XGijp9UtsUl+VHLtecivSSp9IpbDbgm1F5Vc4pMPqoRARCtZSdr2HOQP
SBK7g7zGisMb7Ve1xefYPg+p7PXpfAh17C1n3JFPvbweEKH7us8fZzBhiqC4cwxyg/5QdjaD2Wzb
NjjVBjI8tYEJtzVeuyF+3GdEvYdkInuchYvpxSvVUB3t7bIMThnYCFdWcJSJp3aTKtnz0EPe/LpL
H9c/rYEJEAxVcVpctKZwhcfUZApOcQ9PoZFumrDcTlp8ZfO81szFtddSyHBkOc0E6TEPkycoSnNT
v/wPfeF0QCkdJckP2W2rt1Fsi9TglM9jBoa5X/Wq/CZX1u7rdj6bBli3ks9GOeajrFAy2YtWl3Fw
Ugv9LKo618eLSxbr5/2RSkEObQRSHyxsaknv19esU9zHBYdGUNpFWLEfN7ODn/bSwyxTypSwdCK3
O8v7MJx/xVGV3bRyl7i51P3Ok/ZHlXSocvTFa1IFjyYWJU5rDJthHF/S0LhtKC/EHGdgK4VpTXOX
9c661fVtN1k+ZSAPJsARe7InhQBcXUqQ4dx866XDIb5D5z6VycW1yX07mKekj7ZZpj1ECUyFIjJ2
g5as2ynynUT+OShY0DR8M4FRG7r4GZTZSxhgkGebwCNHCNHybPy2zOGQl/VpUIzXBnRW56gvy1Ci
ridtM7u9R/1hM/FCpdGqQJpXhdu2JnfE6gBub3YRXbO9dp7XgzrujDZ7Amy0smKHcmJ6PyjL3ZRJ
B/TetpISHpNluBeSWk4YvzV4BbntnJ/soHgGfLuele6sTXDOmrTQ/axycIJ3fCTZn0Tz9oyKkq49
tFRJFwGJjsLsUJPxHvTpdrCBlmtGVeFAnwFyD9XRo5C8Hy1jkxnpKnGs7+Xc40Ok3syx6evYd85L
871YrF3eKNsFmoHWRH4eI60WZnuGs3EhbmNXLE2rMY5W8pKZriwZ/9hGftOVzY8eFkuGjKiNO0k5
GA+WgkKaFvW3mZne2J2+IVKCtJGAhQywZlBVcOHqokE3Mjwrre9F39Sw2zlJt3Kcct2h0ymX3aoY
BzCdpma6jW41bjH1vFkFGehMhUpLGsQd+nRnSuELPKe7vOvfcJUDoq8OitvWFZjfSp+lFSL/hb8o
Xei3DdcpbaiT1dgU9mayE31dNFx7g0yZ/V42hY8Vuw7xperConqt4qxd4bwneXYgBd/yUSQrmwwk
WDmrZ3Cg8m8oqVLpWrmmYShdxz4sLAdH+mVpXTuTYpgyuD9Kw6xzkbNTGOBLG8sH1bIjykVj5ZLc
LdwaQ0wvsq3lOPEqltixj8DTI9B1RqivU6MDq0F1Hih6rh7CGHC1P9dZe1sS49zL7ZIjPidN8P80
+VEzEtB9Q/1aIAKs6su+jcZnM7V2mSn7A7ydYA42cGyeDbPaBkV26pTidlQj1Ogi8PGSNzfKHnjy
OmF7jJvxFGBDXSbTTZV2lhs44as6SR6iR76YDFFrnptaPVha+7sOp9uos0+x1j1NuXWKuUqH83gb
gk9I5/qmbJOf4t12veKHRF+D2j4XxfAjKlPsvNRN7ZQlYfvyK+W0mW1wynkOzzGpxR4SCsJaHUOP
KaVkZTvDRrHTUzKbSC1Nqdvp6l2MFwvIU9u1Jj1b6VjNuKbZebkT/QDK7o2y8xsfegyCZewUjQGL
uQ4zets5LJVyYysSrh3K90JenuegZ1Fh2WtgqxXH6h5NypskVHyx1Qofrs6SHyNN2XRoDxqzdpr1
9KkrlaPTp0xrPVnJrVW4XTt/U3AKc5uwuu1V7L0z+ziGcsET5AfAeLdw+v6xnYXCUbol9TS4E5wF
3Upeg2g56EH3c+7mFOe9aAV//RxUYcZSLFcTHvWZ1J3VwdgHZrFRrFg4U0UHXCsyVzxgWCvk/5Xv
2DZsx0zeOmHzfcSvdilLqBj6tJasJPW6WTYfqXgQwOCdXA9vkR3K6zYH5A6eq6/N78jT+NiZ1cA8
x6doTvx0tndiQmikKPAV+5kySfq4fYwU5U5O+5eoUHZJh0hpapK1GI9Z4DyHanjsGYs8mG7DIr+v
8glochGUXiePuduTTNMz+3aS8psgMkeUP5adFQz7PFb//E5fjbtIMx8RX9qCwrsnQ0ZlpLVOgWbt
VN6i1wz6dm7D0RsigMd6H1grJh6EoWwNoWWf6VjaStEmrDKMufq7nryBbAbbYshCNqrwxSbJI4at
GS1oMPOyQ3Q6c9F7hAAXvSJHAOYzYZkPRQ9PrY3u+lav3bgzZE8iNvYCKr1ugUGJpxVCNTq9lnP9
JMi3YaKxUZOKIU94ebfNIeJCzwmtkyyHysqs7dGP0xS5dkgkflBa86ZHfOw2AQO0zrL0SZtNdoqJ
3PrXUccfReWLiADyMRrqBGzoJlyWCMsUltNQ9gw+0+hXzSVxDS/R2C+VbnrDVFAt1Nt4O0RltFbl
YsAbIJ12Rmqk39ISuXWlK/CP7BsOuaYEGY79+/JL1YLyAYp6+isnJQFM2Sy2solCaoTLwm0XZ9Km
n6NyX8UlRnn1AFdhVtNzGLSG1yhpsB1MqABVUdX/NmIU0BkUkhBTNFE5vawitIOM6m01z+dpqSF3
6rezOYO2bK+Zr3xAOHJ9IZzXgF4YANkua4+OVaNcFLXLGVulwh0046mqMvDvwbe5tXV3AcUZKlw2
vn6ZH+Jh0SrAVd6kqClcBvn5kkMrlWRUwSmyHbiX13eh5UQ3c2fp/xYWIJqyFcQZHeDElDcvAklb
hp4TVPPZmScTD2Tr3Bv6g2bEP/VU85CIvJPM5C4a2ivz9UMAe9GuuOf8dRdv5IjYsenRniyGX02r
bLulSK6khD5pA+1UU6iokuiiUPG+jaGoUAbsLOuc1IjrcMy6TmdWV97VJzMEiUPhn8tVW/5QzwrH
COwcNZlzNehPiUXOh1pvJJ0KmxQwBlzRtS3ns1793eDFZUkn925E+WKeZ6tyvKBv7uUi+v31BPxw
yxQzggWGigQXGUCc70euM0t0wakdnaEZPRrSbZVZj52x16sry1gVD/tu13rf0J/U/1/TIBwMO7Lq
wkDoNqVqprkZR2AKvaZZk3xaB/DUAqlBtwJlXiWBwOU8pcYzNjJwMWFa3oUaFt7lUztztNfhqk15
0VeNzj59SIUYjSQYs+hya62ytMRFkNEQOCHUe1CSc51U8qsx2rQLYg81yKHnImo44dSTML38+m18
yFvZiEUi40mBhyoMddv3bwMT8bqfgmI6z5q5663sgEnfAxnXUzROsV9X1zJXn8wwcotUogzywh/R
JtDwVantxomgLVVuy6BPzwqWfVdW5ydzDOoJrlYymJaPojVmUIb9jI8MgCRJXoUW0Kihb2DFShCi
ksH8t1BIkTdhGwdiKsbx8qBW1D7EuWIaz32sz14M7TEI5e92PypX3tYn/bJAtAEgFcJWHwCeQZ8E
i1JW07nswptSaw9SnZ/UBkkF8xo+4WNlTLi1UCi0BWZPBUH3fmb0ocmlp1bHs5QEBdR+B8EBcELT
aglTsDGjrm1SqVeQGrbsB7J1zaaLkWn4enoSZIh2LpYxpXxIEJQSQEpeHsfZYIepHsxUycaR+6Is
Q6GTiHN/Sj1QTXey5PgI3RR3Kcls/aqtul9OFVQ3LTf4W7nsK28hvkJZ2xzcEZuGx5QwaV/HLVH7
IqlHvY5/DmHyUgbKQA00arl5zs6tRhzDgkdVYujMzlXSqd4A8BPhej75XQU3R2l7inBR10yvQWtJ
+15XmlVTGqoPj0Y23DLUf9s1l8Apd3JPIkRa4ROuvMpVlwAwRBXuKYni9GAsi7Yt9bmBLyiNWDg4
8yqaVPlm4AddyGrmCsBDvZ8RsF5JtR2vq1nKjpYWd09yOmeHeRSavyq0uiRLix1Coi384iiHvRcH
q8KCsVmZUbiOippIo9aycEPwFfqRaqnHEB7i/dR2duQ5w5ytY9OOEcUyfsxdU++sTKsOSSLnJBKa
5ARnLvbKMgt8JBZDTIzVZIXuTUI6App6GBtQWOu4d9Mh6bwwkeWbmRD1JC2LT8JpBRdVO8y6Afc0
moHMzfmy06g7gxxO98XYGysbL/B76HK5r7ULxLliSABlqzHaJJp+Y7W1clqkybiBeMW1fu6r1bAE
FULwxeB2U5z5RmObbmQlxm3MReOQ4PnshoXGfT9M4/UStvM9ONVkh/bNzANTUWxzFfBmENqrcJwd
+JI1XOF6XLaBueQiTEFUZCrKRzMZiLgNeIoaBiSZL+WAiIG2BPmPNpGAqUmCb+k1nW/Mh6pHZyAd
lJ1SZfoDxBnOnqx/VdSIki52kV4xzI7rRLXmtUtrr4EwDhNsQOEYVCHJ45bx/NpLJlRwwKr1JkDj
2Q9kI3urS2OO/KYD94FkGhrxyTKf+qya1+hljOdp0Mc1AZBReos+Oo9L1Nvf5V7Sn4xCq5YVcMZp
eJBRwqSMpOi8SBbXSjMm2UDqPdAgLmtYeRhjtTcTblcVMveI9YXA/kKdwyiJGO0kN7fVwLxsMx26
x5CmykuTL9XLIreqF9aS1bo9qvivuZPq274OdThKAMd2ybjEmylRJS9onXYTDNVcAnaey8cipxrr
KnWbo68C/r91ApTzWiW7KRtWrgooz7dkklNNUm/EiV4xCsEYH/oMuzd4t5U8cXCXkIZLL+8MD9tS
Hwf2NXQpF390cj8Ruqp5dydcUqa14mQ3BXl6QMLwjit3UrAp2WLeshuCuzR908Jnvp/mX/oEvZbk
RKDP67pQVhE0kwHhGWn+wSepxo7YzeVHLd7nwG05kwcPWawEfqumF56AcA+A2X7lOLNIP0nlGUGx
5gZdSLVr4fJhPuXpm5LkcL9NT150d5DKdQ/L13wypmqrDN8QmfWUSl5VUMyh7VEre+uG8iZrk1sn
Nw6D/XMKWy+EBE67PJOjnVTQe078pOp38G8WTfWNsEIc/S0gDApn00275875MabcbKm25QULoNX8
TiOlAP9I/H2v/NCG1k/Mbac76wArxtKAIS9Imvuxxl0PNzw/mzuPJJkXVOmqSOBeO/KmDkNozXdg
ZxwSSnQ/TpD5aLNN0077uExElsdVJnzTy9k3FAWamrJa6oz/1oadrNJAZXw16VDEwZ6kx4hku8Kv
m6H8u8eLzdYGCM4VCnTgmZkEW2Osa/hx6YOCXMI5TOLbKixQIDfmfhV0Nloh7JSuY4SdG5DLnpKQ
OIrlqGJVYdUZaMaiOQxpdawBwbQmcieB80smKdDgBurXQgfAcqSjWlYh6b1qG6tkOQd7W9JhRWqe
xjJfRaPykk3ZIVZby01G5z5VylVq57vK0UwU37JjbRtrcswPqmqSC6qjozRoB0CfngOdVNb6gy7V
vlml+05v985s/ZSgoyhw3UAHH0vevBhCzZIerTH3VS38qVU6YgXzLkQ1xTRruAEdlPguPNhLcZRr
dkIFZzkegXX7PUjNhxTK92gkqxmdilrnLl6vHZ7W0N7SotoHQ/o0halr2M2qN3KyQTtMIJhQclQe
uml2jQg/bOmOv+Gdll2HNBFDVMvbWJHc3nxpnVNe3/NrMlRr0BJrQljhS6QuL72CJPlByyPXqEu2
UNPjo5Fwm+aToPULQy+rmbd4moBFjb0J5vQgJzvT/mFMMItZ2EhVraK0W5fl7FpkQtECb2LT65rm
DqoekcfgLrayxtJi7J9bJhcZnk0xW7zLfLMknR9NM6b0T4pyy1Js7MTPheXGqN0Y8HqXNl/n6ETz
VGKyFvNWzNEkfbNS5gxTf5pJMA72Bj4yghSy8So2Hm00T4zG1Ad/2taT6kmRNrpWk4WLPSuf1448
gIS0hPj/Klbue+yoZ/4JfYvvEo5FVgshPnwWjlx8DrRcDoWjpn7jGIYxjgQ4ylZ64TrLnTz+TuXG
i9oGDPazPui+YHUvd+xrDBKD0dn9NlnKzNXrxUOez21S9upMKbw8AJs+25bLaSh+xO8tlBfQ8m3x
pxJ7Ro64Upvs5VFbmcgnG41Gzlz7ZtQg36hjix8bSGeDO/bCNnQl7K1oVut+VTY5mHqLwsnGLBL4
72rwzMZqs6F08rGXFSG3U+54z0XifLMqRLO6dWtF/lDU2zbjaInUdROPjlDxKyW0rvJu1xJu8K3q
JL8ILm9a3pRe/eadcWiuVZsgA4kXP+FqJj5lyaqVxL48J+h75LYSuEpQrcU+KaNLe6Dpis/V5pYq
00oiwU+h6k6W21WCOIRJJpWUlz8r6ip0jI2YemI2SPOb6HTMwTb3xv2C76MVlBuWS24Lw9lpHUzy
dunCrRPZHm9H4gsnRt+1gu3Yg5/PYfa341uqWjcGpZmIYS77VxIJXhGFLfn/PyumoEZhBAtlkp5S
U+zyy0Uj5eLbMcwZhrdgtJmoBvfUXW6EsVg2NvNJfDGth0DBII80ABdYRraTQnTSzI02LG6Tv+hG
4DY8AuKmnRSsgyoScyqO0RBUcp8rJqfTsZIJPM2n1n6pWqGrKLnj/KvsdpOuAXp/QxaC+bRp6DUa
CBbAr6XBISNdj8i454nuRoEwixG9ZfOWtBPfJKgqWPZjw4qMEuOOj2jiZ2e+0+W9mX5Pxz0Kb1E+
7CVM2xJbwlUj8Vtiz8qRNmqPEAZnz8C8Y45x9vDDU8jlzf7JTHO00oe0yOCIg+itHB8z1kxtTndU
XE/itFmY52JUeA7GiGdiSPkzGF2UuN7+DElRvCLpI/Y+oVvFacoKNBR9DTE9m4o1A8nynyyJNX9a
wtcx3oyAsvvgzqp/oSOKXsFLYrFNIS6Tb6XidVB+8JCOnvk5phu2ehOX059zkdYLdtlMeZajeNvg
FsvPLVKAfqTsVg0kK/ZPBH1cO/0t4hNhdcrSsacWaYqXMHuxtZN4sB75GJFkEvMxD4Uez4DgW7FC
4kdsG2U+k/k/psozG9FOneS1iSesZow7SAAbOm+xqFkIjpSsB6FoMgsxOrEl8peZjjnF8LsivSCT
VxpSPlYLtoxdVjzzf+5LnpP+jkuZKaigXE/5jX8X+wRZHJIqd+zroTF7lCn9bjJfl2Wvy4grJuYd
MUBkEcpvpQQZ9tS451nCVL7lMnekv2m8rCXZeOyp+s9R5ed1Ryy2tQzumuLz5yBka9JuS2I0fhM4
OZg4F0N6rybwYOyRViVUutPsbSA/KAR9U/wo4j8ta74ZZXRTzrtIWhfa2slDTxPuw0pIyTLixw+5
RVWsPUkjAhzmVnRFw+1IbBfsAcyNgMEya+fQAV4pe+0HeEfEMp7EukuPLC7+ILaItrbvxXxVeKuR
MbkILO2ZEmIdl7Xv5NTeilRMw4F3Jo7DWFW9IFtW6qzdOZmNQRSFIf59SdMzRyi0hv9sBKbjR+mv
IP1tSmKbp//sqFADO/Nt0mCfSZZwHKHUncN+fmOMmcQi1uWjJvm3Xmsnu9gvgfFYLuGKfxZxAh39
E9kaa/qpGHfiWfo8fWQOKYQShAGDqsFtmkUIaZW113X9GteC3dS89ROlDpYF6rWFvlGWZzGmYrXy
UQipummTHsVyZBOLiDBFCJiRKLDWIhAnBf5nQxSRZYEAT0wWMwm4ldmT2LfG/8QU/0fZeS3HjWxR
9osQAZcwr2VZVSx6ShRfEKIMvE8kzNfPSqpjpkV2kHMf7lXLsFBIc+w+e+sr77w0Lb6+2sEMtmJm
LjLsjc9PUcnZ0fp8NOL715iK6DqDREr73i9TYemTjNFePHe3MHmib7++SZTOHDaE35k1ySK/elFx
1mvJbujfNQ764vkO3r3fOuz7Z534RZK+zK290m+o04sAh8zyxcQG/G1gvIa13QQuwejFS+PW+8yF
NgbZQQn/IERs9/on2TjHhShzzh48Hw1hOPOULLWlJEDEj0evX5SLoXcBvn0FnbK8GYP8OAcAHVT/
NfQfo+QXRF1683Ss09bmpbEMV/yFkmQeaf/sTdGOTH0/hQPYq58cXv5f72KbGJjgvn4u/HZfTNlR
G+2QYF0RjWKaaU1X+qzbEI1om8zZ4xd9hLmd+k6zqjG8TtIEg8GWeN1Rh6pL4f5i0SB/OHpD/cVJ
L4sY1mEvvytI2LhbAZ4EY83qzx0cfGfuCv+edYuV3GIUKFxHbbPj7hxMoWM8WsLrVqYXffpVn0AM
JjJvKxgCX3zRcY7K09zcjcVy5DNqI/zBL35qv9hTeZlIsWctOlE9YH2+8jepWW5VPNzznyqC8C5W
a6tKLv7xKGkxf1/oHOv3mcvHRrZ37YzEGfaHP+KbsgLaf2AhJa1fDjpuQ59ASy2nsN/oe1/f8I9s
/9B2z/wzfIFHKSgPf1qNNr9EXuKkfZrrf2FxeT08tFE6Wz4/A62cWXdVZF2E5o+5gNXQ7Yl4ND0S
fbNTSHWXE81V53pG9YtnPuFgMShce32SCAFPgLG0H/chcNOOAb44N0NM0HvJsD/8RWQ2G32VWx1f
88dzAkOn9chvsJU6bOLPFFadN4lm92kmsK2RqyP7jcPx7PViC40lyPtffFY+HLXLjEhzkN4pL2Zm
K/1cR6jMETA0HyNPqa8XH0nY8Cez1q48ml+4m3yAPlbJvMVEEbWmaljzS4TZ8/NnXq/u7hZMQ19A
cjTqf16P3+rF0TEUPxF0z8HCxLX5Szs8RB1f80YepY0M76LjdR8uKNJRHsNP80hM6xrHxZ4gNAPH
5mPZ3+sAiLeT7ob5uL2iz6ujL2Ic3lGLwYFXwdfcu1agd1c/S68asR5mwLwCdLem7DWSkusgLgRa
oK2HPqfskRzH78PUrEm4UwuFvBYzzWURJ35e241BLxNW1M1M/adJDix0iEmvvDVch6TbIAmrhJ46
PXb8N4pkCfmxDxGtpx0wllGr17AeLaAFUXd7YhBOhDagM55Oa2Zno7VVI6gXnSHy0iyqfge+Pbd4
th9YHp2f1Zm30d+NRdKhHwPN2uG1Qaz3Tx9PrBJRW8XSeNlrwoSembZPknqOdlBcmrE1qEBdYmlZ
TxuNr6E+mwntb4oMf46E3vyBGIKnx2G30ZGHFOnezh+kfKSDDyZG7vleLHRjpruWtFwfZBwM3ytn
Bb16OaQWvJaRuy7hIuIL8PZ6x/kRvoZZm0d+fgB7yUWCAv9SJhm5A5q/MwVfKEedfzYuI7zgQ3vo
JVh5dgZaEv32rKkOZ/lpaqt7rgUsXtrxTO5+gN9Rvy49qRzqOk46W8y/0ElyIWCnC18mUZ8Kdecr
dUgn+0eurpCaePXggyCaay3rkv2pFvnYR8vdkN0F+EkN4hlbUrnbOQIXMsLsBp8vH+xSeoLs85nY
hguggx5FLqtXhffOZkAN5JIitavVBM3ObPhn8hyQF+ml2ZLOT3Aoia2Xele8Hu/lLF/JAWyk574S
sxGwi+BhtIsdC6aDRB44CYpzyf3CiCgW54/jNTH/rAaLVINMy2PNsGYQaktgjCQShApGueU8J/DK
Ej/4sOxpA6YjUlbCgIJQZ0H8OB9sDOTSRbPik7mTrvoxTd6VPm9ETdhDZCSPpI97fNrIN8G0aoNk
6Es7Md3CqBf3JaIJpnNdkUMpHOtloi6PqIVgAiP47ZJNRdZw1smHDhJYYmi2tXX3+Ff6MzQBLJfA
m6qfSnm7vHYOvu3fZalDVQl1yxc+MY/rZe012Rd9YDG8tgo3Pj6ekVki8+m1Osf119+GZ5TDspEy
vO7cezN6mRA61jdVdWgKde05JrfXlQ2W6J8jRrFwLdGT0YZdlzYC/1HnqB1dkgEqofpFOTDyRpcN
9TQqfHcGxTMWQCdOVeptXRfAxJ+DB2sH+SjGLmCJuQHspEryg65I6h/2B+jVuBsDoQSPn4zoRQdp
NTMrWBe9hXgTznxH9SaT9/oXqLf1cJH36HTX4EmIIA+NB5fl8EXZtx6YIWgSFkYZtN2LkMPBf80j
Gq9uoy+PPhFss37dySnvyEIoBN1z2NiGyZ4etSdsGJBP83jLNynaAWq3am1WPlsbaYDRUaqB32AU
Csp3K/0m5FngCZEvWA/KudB1fH22BowYT2R4eI+X7d3iJ3ME61rbQZh+s6hfu6Q5lk+0Rw1yTktt
vT1KVCIqtkWuHtIYXu1Bpi/wbf9g5z2cq87aOHU+NHZSlittd4m6Gybbqk6tROVBOWtTe/0J3uwU
Rd7DzPwPcb8RWZfsAhMmu7ZudtVkYW+7y3qyGaDpbvtufqi8R1sGK7usv1icIm6Aqs9kdmbdb5No
2Qa18ctwo8MUVNR35NGvku86Kq/KbBdyA9Rgnhc0zK3kRW8tNDU3pLkXVZjfjq+R3o3EbOENtb2K
qqcGE1LHv/UC6LaxziWxzbwcNinMXqtuqUoPWAG9kpkR70YHG27Ug75+nGZtg8lI9L2AcJYfDg6e
OWz02v9JKQAk6uRoFoQ9Oay25ZStLRFt6Tzo+Cgw3HWP72M6ZJssyW0PHXv6VRPI6XpdNnbjCrWo
O3N63ZkwGS91fDhPdNeptpGbrMNsuiltY0BeKV8zTYbBoSxnMPHuRts4+RFnAC+L9Ha2Gug2n+LG
3kT5cnClu3IJyRQmxKAiEPDRYUn9dIkBF8OV7LwMBCS+e1V1y5Yhq7MiyJHzuAO3Coi5XhW6fSXE
VntwDIBkIt0v3E0k7L1O9NjKpRlXAfenp2LXynxdkyD7Tc4cKmU7s/CvqQfE5PnVfMgLrrq+a5W0
9yU11xXO0O+eEyvcj9RTsc1J6Os1hZX7UGMQ/Sk5OJxSBn5Iu2W31lUI+AFeiwralOE+a/w+kdK6
h8m1seVW2WAflf3y+v3Esh1gHol9+Mm7l4VIwJ/zo745MHoybZLqgBH1o7POBYt801b9lTaN2lZo
Y9pHmW5dKCQI144EAjH330c5rkYmDrXD0m8Lgvos+oBlIBUuDWMziXgrQYFz27mX2iC0NTci/aGP
qzbcDOrNgKvb+DeFU4xy5tjHWk07oGB7o7WO+lf9Kpwdi5uCAdQ3mqqxsPOLgs4da2pTo5TWo8sI
C8/JAvOXNmgk+oG8YbcIOOZ+OC6uqc1Qogstr2UKEwZSE4gZTcy1W0BcLEVy6ntSzDpD4KuROBq5
wSvIqj00WX/2FfijiFxj2ulPcQlm6OidODqsS+T3G3d4GOv+1udcsXMVfbzAhtw4wR3knfXo1cUp
agUjkf4uMWC+nMfhxjJcbQu9WFyQaG4DYLv8dioyfdfiKiWE/sGFKkMEq8Mb3FDJiZERLOpE3QmX
FSgsTY3mpENYT1caMlEfc8IhzPMg8xQuze4QJf7KbgRaBTbFzg6pB2tcaYtWxYMuGUEOfFtzgJzf
+l8Vnjii76i4YboCDq7/WyS8S0k5ffRqoVcZY0Jri9quvIjKcDflCEDgnBz8C5mQw2zW7EPH69j4
0GU3gqLIJRjtBn6cVd8uvMwU6KqDdop+/B1Q9Mq3q4tS1a9lWu0TQBo8wfezqS0ArWSgBQGbIhAW
wYRIcbLu0y90qvSFdvNEp2F1E60r8PZNdo2y2F57U9jzV8koL3V4VA3W2erVxmwX/Qba6ASle5rI
a/SuR7a3GXP0JxQlpLg9Jsr/zbfb2c6LXWRMzMea3rdygl0M8E3Cz2phU+wCC8ENgC78EkmHV481
ExyxPpjVygTJu0ATK68whmf6CAVW05rsa3tSN+i9Hv3xuUZfuh7O82DsQ75eT7nNTS+1adX6TG3v
HLXb5w5QyHAom8xYwSht8eBS9+R4w7yQR/Y+csv7JnHu6iSAXpd5KoSbFwUvS4NMQG2sdZAzuLB0
FOEaIDBmAD3HqljD1bUO2Uw9s+Fk6toMu5tOydt4yJnj456W1UYGwW9VPXMbgjCEFbo5QbUNxymt
Jqj/oVbEcdMb0ZEJWl0E8OTHWO3Yow+g2Pz8pTHnh4bCfEXnoDHGPc4um/vnOnnSNxrd1k0A6Zgu
gblSPkRaPSZqh23XlducwuVQ3zoSvx93GyMaNuYI0Xjd73XsUxmQg5jzo5W2j745JquE/lVGNFjV
sKg7JR3x4hulgFVAnYWW5k2bzC9V64ET+KJ/Xu+Dy8JWlAidqkQKYEZUA9l2HXIVWXuV+e6FbQ57
byGSyJ3hCug54XbRgwOzaFVSAY6S5mJ0aPwFBDXaM82atbTZZX26scH5x0kKmDifNjraiFL7InAX
eqTFo5wtWH+b4Wbx2q8NjjtpCbYCK/mahSreMtvxMlj+Jo/NgxuqzVQ6VyNhlifg8ifSde3095h5
ewRx1gOJaZr/DNp8azblKa3EVcvWFz3tgK6h0hRvxoK+Qhru8jEHlktOxNG16GxUFurTYR8fpKM2
LTdtE1CHdMh9q8I9LxBaUWJOXJwCrYBGLMeU5Q3t+RAtxUE/N8mTbezBRdLZhwKsnCWNq2RaICIT
lI7rNoeq71uFfwrm5R7eipqQ37zolXxsvO5nPofE0xWuUJMbu6RxyXAw8pmjF27FVH9vnc6HbL2r
1rS1H5ZeAg7JH/2MtutcHkuGrdkzyPI7Ho79KcrljvnHgw5yosXDBSF70DnxtCqa9mecCRutgoCS
42itptHj4gl19PKRam+LrgWNbzw7xJh8yWQduMbPPHO/aydYCMtYx0t4mQXzV7tjuNapzxbs2CHt
RR3rSGHT2iw27Mfr0Q1gqOl9fmh04aFJiI7KNLiq7OyxjPobsw+27K5AFCbkw2ndMWQQn5hwe3Zc
eL5L/2pp2hy7hM6AsAigUQR77aDqdnSLEkMg6rvMrx/LQV0DN1/n/vdqzLqVrjrGBpcTLzHKmmQw
X35ORX9oCG59zJ6Ft1xs8P+9wGWbSFNhxYPw9RDpu4GC3L4mFGq8ciZ0jH9OzvDgeNHRcoDHt2Da
m7HdYIf3ItBAIfnSl18RbmWkglQHKyxyGyxTvA6QJ6ZqWx2sLgGbYWUvMhn3+kxLM/gq7HTrkkj1
ZbRPA/Nb4qX3yZReIbYDCZD4Zif5UwOXaqlNADFpbnlgCjzzQR88Q7o7/Q+xSoiNRJtKpWdstI4M
s+qLjzKK9hM+Je4Srmht4gbC4dwlE7GacTckX7JCUewnYKkUnFHAtk+wH+8H4iaPbl0YyJPZLVf6
v5mA3C+QaYJIWeiac+2HdrjSeaf2DOHsrIJgoRk9P2L0qzF40JbeI1fnbX9lxgQttFbBUGvm2l5D
ImNKSKGJy10fS2Ms+7Gz4a2Q817M/SGFi2mhLuHFhtpWNei1xMzr59JV/TE1CrFxc6i1FydG6Nro
z8y17aak/q7TOKtpfscqRDkGQROuoE700Om4SOf4xGTH2V7QLyL0M2KtSG3sRxKIsCJIG0nCMdQz
DjGKxLEvq/vOnB6yojtnSb3PiZcqbDnIFVBJ9aNXiFPGd4e9nSoIQgxhFmwMTgrf9qA/lK0wCZz9
fvrmGeWZaWoo+5K1kON2buJ7tSQWPs2+nmtQrPiAcChoDzgnHTTl7nRZ0TY37eoUyfzoxj5dbKNk
tIcOL4GmvANkxu3NEDwYJOGnmo7c1jvwCvZaVk5L5cn7HlYotZTuJX7zSFy0renoto57CJZm34vh
qE21VUfo39BF8Lj8UW6tKeJugahTUddqC4sTqnUPv/zcTafJjjqG+rCkuTVUF6oZin3rSg6WPVgA
761qg5AT9W6I5nfDFJcrrjnHsBrqwzxFxtp3p/bMFWmOVmH4P4bScE6WT1q2wC4KgVPrPM89Agnr
XHj509BU3qY37HJDi8La22Htbnx3VLTKBlhc/XFaO8w2HvIcmLGZKBetEvSRZpj9Tq0jgw2HFSH6
ypZrQ/khvVUdUqfVS5ORkgye055LUIVru3Efw7gy6dFFvzIz/L6M/fDN7LriXCBGegrKZLyNgMZc
uFXZHSeAjJfSJmaUkkqU5835xsiyaWMNJj3bzqnW0DZF4C4cCfe5m1yOix9ASo/IGBGzvc1q19uq
tIy35hgjN6JIxddwqdRXedqXxWaauY2D7JjU9lPifBtN7jYwvzbwgi2bcSpgvBfNgqSEqlIEJTtK
B7UzLZcFTNOAqOLh2okz/whjVHZMTNs7MEDabaoJYrDMcoOTKyMi53kuxUUolffd41QxxwVHY5sm
LvIebUfPTaTRY1DN6s4EgXkbeHFOHFUZd2md+OyI423sUkyXVjRlyHBXw6aA2eSRU9Bs54ihwtQq
jYuZ6Iy6vmcwmdlk26UjXx5tGd0mkCVcBpOKtsDlIZCNDHO6Y5RaRLveAEUETClo7jxzGqjCOcmj
AP9akxSlCf2KuLzqyE7rg+cu1CUcOKXYi2ajciYAeyuyd2YH3j9zZyQHEgO18YLE2EpT8CBBw4gm
agcbJtniLUR/gpoguIio9M3t6A8Ds5Y20I9JOOt8rO2Dq7LszooitYnIa58yDtQaHBQNNaPNb1C9
si/71A+3BlIc62VOBTOv8/ilEf4I40wRQ/lfhhO1kmkqbBS23Y77kmtxpDwcb/I2xqDajIoiRZlt
JAhmxI2KZcNIRnJLPY05eh9wj+0Oy65py+kyHoLgcVYJHJxNmSKAhFAmUm92ZP0aGcS8Laq6ubEo
jZ2KxK22RmY9pX3R3jpNJLbNMn7JHQke0U+MrdXY8Ta2FmgXEmpQgwJuiAhEy9FhMLbz83pXVrIs
1mPszt8yOGRISQkMHIHIIFJD1Hdar9tlftptzInhABy/eHBmO7kqKmxawQW5aTPbOpYC9n8Qz8W9
xe1djyUzrUmKGkAl/AkwXWQeHRDhVNKpKKdDCkQWKZ7LWJrz5RK2zZZOtjyH3pCdJaPYT2CUp11c
k2TIZTp5DUF8MzT5xmUHoZydzL0KyAt6s51O5oIPQCND7fsEVCZteDvtAUyM5TmdQ7lug8ZdOQwW
nae+LfYi51Jhf4BFGirZLEvsHPuE9loD/QbQgKB4CqKYcnXXD7t4EfSdE5cEzTfnzRgzc935jdh3
6Bzu8O3G3eQY4XWKbP1KWW2iY/2Qf2e02yzTo2ClIgNri+9MKiMmIwykcHy1oEFn+uTDvdqNRZDt
UZlqtzXY/U0wzL8G2xg3dezY58gthjvUujgvDuhMNfXWjwh3/ovuBdPPYYcSVd4HqyAK8o2l0kcz
YWSj5RZ7ZYWkGAB1PymGczNrPkOvpgHjttw7N5jXUCwpsK9LS1ZG7aSt4pxmcUU7RyAc8jrsEPUm
FEzeINYqZg0WmwhNxpzwEeuxkl0ZXFpiKLbt0gQnp4gQo1qki9NRGpHuZhRZxnDcLAaa1rHp+Bce
NI0YREqqQtbuOspgboK0lAHDzoHuq8JSiAKazSCiqh33AzddetQflIEGWkpaxEiQua2XUEOYompj
tW392zMpxpRFjyaQAbjbrMoAhGwCVrBkhhNVDYpZ+Zxxq8t8M9d9cKIunKPKI1LSsaU9SXuimRWA
fvZIH7dlizHIgwljnFnxBkKy+BD3Bu3/IEwZKwQEH4+ItsROk9wJRPy2k1NUp4pq3joWdnMo5gn8
N7qOdJnFIM5eXM0P0QwYJqy4rfGU7cYs+FLHnnxCTT17xBgBKzMTYDoisddjy6WBoZLkOFT9RdHb
JDpTRnRS0bXALaNvGABvSyijraDLlNscbBmlQdupoVonDo88En0FTv44iG7eLI0vLxJfqgufAf7r
UlYYjmZZLhqPdB881nf0qNQt9x5sNVrkD1FRmETosXnvpJ3mQMsQQJwbtckWfFAaLPPXFFP7bSEG
AwbqxogVAWgeQwXKBfY0mFMN8zbJXJr7uK12DQULAUZX/1JtB6dwoe6XJQh3GYPBq0gKcCt5F65M
iUyjVYMaq/NUbYshUFt0VxnGLsoiXmWT032t/QyEvGvn2442/trwHJvgKhwOVR2nMUJJIwAd9JnB
r9CSLFNJTXwGjB6J1tovreofsolaVd463m1ToslWIpq0Vk0R3sVWRS5TsHcVceRRJV4BXGg4Okbx
24gMipqGDQG8nzWbuvXdQx2rAS4FIu5hdLrdYPfoZIKIQmpiATPCFOidzDxza5d4HFnY9aUZj9N9
Imzq1nqCsjLsgoSZMCO2w+QxyNr82JoK7PUo5LdkqLON2UugOEll0l1vvIMxLMW6Ki33RsLhtpP5
0B+dZaGhuiTGRZogV0aSAgtM4abzNQByCvnDXK9rXxUX5mDRrGtTpDBHp7itQmY34gYyz3AEzjg1
JjJldSvOYVOos1hUfv/x6Mr7WR2GAyF9dy1GdSATezMhSFAlSvqp0U03tkA+Yb+i2lO7IVioT0js
3s9U8SQIQUgvhcmYjJ7x+teg29x0td9MYXgzF+FFx4yIVT9+/C7vCLAguIRtxw5CkmkbEsG/nxAo
sNrwkoQ3DVjVCDDNQpDhxPmBnmzoUBzcRRymj5/5n+vHwlEzQh/AfktFxVlOhSer6GbumI6tngHa
GSntQuqfHz/o/QicjaQCU1tQGrlQ/Ojl/dfykVQ1XVXSaLBE71+0M+3yHLeK4mWJ/mFEOSWpEm/3
8UOt97OdNvRaZgCrGJfWcvTf/+upzegOVZuo+Db/A98s/gBNaLhp9FHYhjsNS9OganEZcsEKItoA
qvE8/uL6CmXV8JoO8Mdf6nVq9e9ZK/2lXDuAUwoGIPPNPi8iXcxOTLGekaDKA4qEluOfZpHuBMMC
nV9pfAxlTH6jq8i0M036OYMZXrJBurYPMq/dBemNxvl0z5TsqUbr4lVCW3QhHdKlo5DP0FVbi6RS
fx6lf13hU5SferqUfMDrtGX5GaO2/v5/vx/OnqlTsgw9QPd22tJkEixO0M66turqro6jg1LEOEWp
Lj5eyP96DvhRD246m5wkfHMjm6zsci+vlmsnm91NzkQ+0SLlWqAkHz/o/SXx4Cj0kFVy2DaY2/4+
RWZhxEkVkXnnIiMos5Pgta5p+AMCpG6BEnKwfPn4kW+vC3RYEDYJHguPoCvMN+9GfNTNC+jwq5Zq
EILFRRT/UPRalzR4SP34kyP5ytP/7y378zg4QqHKFLCdvRlDNAW0UD0C8FcOUqSrum2StTObPwY5
PcJidJcieTtQwW9q8eDWM/BsKrorxRTZrqE8Z5VM9iAPXJl+tGqZoVNhAJORR0nCRft6NtPXfrIk
3V8xIXcdWPOzX2RHa6l/QgmG8KSHxCFMqON2yeeXZhE0ra3qqUMHhj41IQbKkFWU7j9e4/f21gug
NDSZ8YSHkiv597bWVmcHSIc6101SRCvfKQIaIKVvA6Wxh4MnCOOYTbEAvyrEE9j/TzzKe+OEP/VI
YbD5TLe/o4Dy/TgY/NC9hizDWNemaV3DOFfQFiM1BntZwucSeODalRKfWOP/MIyMnaKE4aHswzl7
680WOrNtNnTWdcbg10WQNf1hsH113QyIqPJtaZZnjuffLZBnM4Tmpgdp5jGstT6TI3bVbZ3B7vYL
cUUGTloi0UjR+3aJ/eCUhIn18vFOvb+AuCbbxDXCOu1D5vn3Tlmy96RHieWanIz+S1QQ10FF8lD2
dnqRuoO1/fh5708GXCA2JWPGjWHd8948LxfUjAFiobpIdewEhDN21q4CBUB5oNiqikpKkabNtdu3
Mf1nO6k+2Z/3pg1/jEc24St2fPQ1/n5h1xzQM2We8TqmGnsxqxbmA77oRdla3Sdj1e9PIUENBpsy
JCy00OT+/aiE6Dk3lIliRQ1d5WpMIZFZGaU7/swQe3tSAWwoFFOD5SDr6TMyvNcz/m/Dg6NwNZUb
k92mBZepXoh/OWjLbs20nzl4pcm8rG2p8tT15bDrRjcF1tc5yS1WkGYTRcaVeJ68tnmy0zjaN6qH
EjwqXO8TRgNX6x68+UoeFHNQgFpQTpjum68U1F7Tz1ZiX0M3Z29Ruuz2zRDT/0cjYMxOSozdwUvh
rEFxbz6E/iIp65Y9lGrSAjdlumO2Rh4kKVapSJYfnSh8BmkL92ghTl8xWSOCLfqxj25bl7cxUICt
19diN1l9us+lN9zNI3DSVhrlQcIjcsoZjSCoFn3nMckQ0LuKWmAhTEB3e1NxhaepguMhKuUxDstl
twCUB7HexGG1sc0s0K2U9H/2iPB7eqhl+CHsLe5b02kPditEFXrXbgN1tYF2+LOHBXjoixLKqwFp
h48v5H/cBwhuTc6KEwos1htTHeaL17Al/vVI9jwWvbVOnYW2rvmZYNwrQ/ffuw+vCRorjLij2Ri8
DV5yW/ZdEPvudTcj00wFJyleGBVu7pO2LQ5ZlI0XbdCDPSgPpUmjv+wM585xnPh3ZxjICfnjcBIk
vFel2TVnkczh3SIT75DE9fwUMSf8s0UAeTvWFvpDNsRO6OJ0054ciX4JqcHXSBTOhVGPjrlp/TS5
jkWIFJ/yIPSn1rmtmcqHt24o7yPPydHVTBiEj8fhASXU+rvfWiPjqkUEkJf+HU4TkfqsHQu4geUY
fLPxYis1TcvJmxVtfjuQz6MfvphUYBhwHzPq1PNsH6gi5d9GgV7CPFKaGKx5TxQkKLtnKvjZWy4N
4TGQnxAvvE2xdCwHVwk+0Q99JBve3DyWs5GN3/dMyzPmuyQBQAyEIT4Jdt4bPM0GZKOUaUOt+o4a
pWihyeypb1+nldUc06pGnhq+PtqxVn6WoUJOO9FXrUHd5+NT/J4ePoTUH0MXkkOS6Yk3YRbMfbaU
Rltd901mmas69BiMnaj7Ae5ChCSBcOKJUnLIQOsijmGX+8Fe5WEBH7cogWmZDN3TtgBHivq7Nczi
EE1Wcvvxt3zrbP/sAoyhLmTp8JS+uWtNPrlNM7f9VS+tYdOP4rmI4+veroN1kAb2/5iA6qd5EDQR
wrlE1m/vG93kUuX93F+pVnAXLH8ftMtG6wm3yWcB37v1f30YmTX1gsAJrbd0uuhXTVUwqv4qgKwA
sCyY0CgEKbHIbDxY4cj4a/irtVoOnwzEJmFQCSWqpQNpVaY7o59iBCBMh/Z/ZaySdMiePl76d6yg
Og5HENCHGItQ/J38YDPk0kpDZV4ZsDPcVCLvb2ZRgRpuKWUN7gy0vqYHJG7a2vghqqFbZT1F67yR
CjF3QFEPrRfX99KHvCGeIJqJDfoqvRmj+Wy403xmuGxZzyOskXOsoUWOCQOeAMrz8Yu8P0OkLyaW
1Lc8E4ndNzc5gymx7ZPFvGqq8evYLlBbao1qaBizMmm3Hz/srXN4TV5YNfQUBf9z3jyMfGTJ/DE3
r9zSLlcejIEdIktRHH9Ww3hrOfSDPKjZNEuxICB9E5XBSWwliWEsV72ALjEVPqlZnZ6yZTpTGwc/
B+YRkID47Lnv7SLGSr8YfMwuJuTNjZyLyhpLE3CDMQ/Oc6sl6kr29cvHy2jpr/9v10clwuatuBoQ
AoSoDf4dixWlB2P9bCTXgrpItlj3vYbWZF70EpTNJQBB4sAxe6wago+0UNCxJ80nFvL9VvIV4Eny
QxueJutt4J1QMzb6wUqu4YC4MIr5fvA71OSs8BOr8zbA168K6xqUX6jeUql4c2QWCEQTGkIJ6vaA
Dyffyc/kl1TD2zG6iKaQkfHGBIRjWJ186GdIXj5ea19v2du1duFn0tUpCPDe8nMtfTMPBeRPBDTz
8lTEHfDzlDSPMGA5hwk939lvim0ayngfTEXwk9R9OI2dJU9e2a0gidzMZZdeUjwwNyDhJAVx0wW0
N8pmm3cjuJLyApSgAXzAaXZjOzk/vIBZOnhkKJSmjbPxY9lcgpbxt9aCFZjzAZBsG4ZrFS7lORyN
e2RxnMsGHMM+Txx7p+IqvmDqcDrmU4jEuC7PD53LZFxrOOusKQdoJSLYdOuovUiUmGl4Zf4unHPj
MDejd+i72tj0XXn0G1SrVgugh5coniD69etqTeoNS55hVBdZKNpvSkKmGfixCQ+RLTaWwfzdSubU
DWXkzeumLJGNCqf5aWbht31QN19MpoJXBpQTB7sxzS16fuGuSgy6J4Nm2Xaa5rF3l+iTs/T+zEJh
SJrgejZClvZbp96UIQpTXT5fDQwEkK1QJ6GIK3Z0B7JPVEPeGwLSEgcpdUTVTe0l/r6hyrYXUVUL
4PMwBVovRVT/shRTuR+fzvdv5CPVgoQYNocoxbf/fowDXrxqI4A8KlbiUPpxc6R0BCmLHRsXHz/q
vUnlUf9PIP61TvGv/C+Ck4qpk2K5Gu2YDj6kXF98aVXXFVxfB5h4ojNYArWBFVz8j9UX7hy679Ta
yV8cTSn+90smWV7NlEisc1eE2W0/d8k5EU76hekHdamWTlyCTKmPkGhWnxja93cfJQ0UJVlYUnsK
bn8/2W7TCVSWoc7+nHz3GVyNTfkL2DzI8rG4ksXc/8/7ifSvpr1DTAB547fKDLmAc0DaYjgzC2wz
tzKuks9kht8bVB6BsCEMYoHWkXlTRfAN1U9Myqh/HhGBZ5Mrh/Z+twI5rT5jLPuvJdR9GK2SRTH9
rUf0CxiRSQPH84DOCv9xWw39vRsNl4UT7L1w/CQue3/vWDoLbRKPjJec1/l7x/KAuc/aC9S5Gcef
iKw+iNn8jDL0HRUcBxL6WbSyCP2Int5Gwi5Ag6qd8vFcDHazs2JRHuYBLAi94+hUWn62t6oKojGr
0LiqLnkK2r7efXwd3998fUYIAlAEorT11v8admgI5qLH8xIn+XUo8ubZ98PlHIfTdPifH6W573hj
1CWgLn1zC5ourAxVGISkw0oBVPz/OJT/sW3cMps9I6gmsHlzKGXMkIxXyunsDi9RebekySfhyvsw
V1/j//sA8UZCs4O8D/CefgDESwxyJxsihU/v1nsbyVMo1VL6wCbDDfz36Uv7akkLOxpB48/P4M8u
3VQa6//D2ZntyKlsW/SLkOib1yT7ptqs9gW5yjYEPQEEzdffge/LcfnI1r3Slqxtl52ZJESsWGvO
MRvLy0PsjD/ahAadyP33v38//+WJ/u1Vv3w/ThDrIvawKw/O1u8ZlXf62avccEpzzHJkQs7BGyPf
fyxV/+XB/u1Vlz//j/2gckvP63xtuGi6zbA+Odle/qDNF0v36KiU3/7+Gd2vvT6eOWaD7HL0eknI
+NpnhfPYDx6stotZZMHDBBDrZEydwI2aa4xEJej5IXYPxCorTDnm2O9QRMY3g+9bRwRTYt0LBKhR
oOHzzU0nOgx1TJmipCn3rWtN0LRVbdHR6z+k73eP3pK5F46+kZ1m5I1XrazHtdWp8dMvpujVKrvy
I0+RG0QlL8SwBBQVWN35lp53f9MYSbDJHIl+iLbbVqCbQcuXwAjwFMqXuVcfmo1YLbaH/Dg5/YQ5
OMNAWWg+OPbSmFfm0BoPpgoUmRZJ8+R0c3vkfdq3lsa4c4pEsU36Eo9313EiD3y1V7g2SoSQNrOZ
3I1DGw7Y9e/fAmhNvtXfq+HAZ71hEuJyaPyj5aqPossTLVWXwvJwHpjVKk1dlMKy/RYjzctQglVB
GQ5WtWl776D53b4yxpfaA50YZdCBFY5PZGB6XG8thYcn0SzYFkyWaWdrkC3qvU03Ts76T9udH1Vv
tLvOwQUajXufgmo1VNam6o3XkVp9hXtzi078e9tl30pmIFKlD0nqHrzF3t7n2zaoThWHoBmJ97bz
h1Dk80nz9O9I93ZFgwbUJTbdGfoVo4mXWVjvw7SgbynwV3lCd51K9AV9yRG5MyNmIowKu30IjIgR
bSrQqHvmZz4SjiH8X9a5Yk4e+5FRqk0bz4eJhjL3Zk6S7bLpdUF9mbuBcW6E6s6L23dzcJuV3doP
fEJ+vna2rIHHaXJrjjP6qy7TF2toBVwu9yEZWpRrRbyNjeg62fNadwcXlZR4LIr+tnaSl1mWHc+7
9dxmkNyYJ+nLbQKwDAXyehTpd+LG7hyQcC4zEtk265yEAK/KD7FffxLP8aoy70Urc9wGc7ej27aZ
cvs06+me0+WxxqkPUEM7ADoN1mnfg8hLAzdc+Cu+nb15hlmvELxtxDwibrY8vLBVhEZaEydX6qeZ
9gM5uXi/bXBdVWvvqmTsV4FCDuNbNWbYusVFm22s0lkogXMXZqI4V46g+6YND12L0dAmvYQ9bxX5
tGC71N6MvcRpGGjdSsT6LUdl1MCvJuElSPC6QgBloVTYCQsSVoIyde2Irr8tnRTORYuCnkNcNUCo
KJONSGFYWLJSW9ub/J1W6ZJEyDJYawwyspU9uOYPX+Tjrad1fbGKZYrlgit4HMbyGDU0olA5Yb+S
ic6wLW+IA83WeZb+zIWC8SOjVeCn/UOV2/+aEJpf9jYiE5mBuC7NMsY+aGy+rMQeIC93rkvrcepq
fa+QUX0EsFgzjF8a4yjLUM3rqLfWIW6mBXOHMHV2in3k2CNjTAsjU2DCIrT6rD1LZ8h2BXfogsci
j0TiLzvntZZdlCvkbRo3/tYVXbKH0G9+Ol4vuJfsyrjPilbb/X21+fNzMa8wGLtSPRrmH2j2xLYL
bvhav3rt0BzQoXzznaQOXbdXSagsE0fA31/wv1QhdDSwxyzBaAbT5t+3tAbhdW5rtbrI1vAfU434
lzZL/+99VPjvIL8NWjcOLZQvr1KZmlHFHXDdVrfUrUSZt0V+WXyHTmcegzpIf/w/PhUNMZsOHzfI
rwbHf2zUykysqhCFusyCiXFMNbJplO3t//4q/6UcCIinRDPk8Nn+UF4EVZxMXTl1l8FgaCJjpl+T
7JOnEaXf65BmM0C/Lv7HR/uzEqeRGBAVSSn8K43wS+lTGjLX7axwL4oOkYojMqqRyMGgcEKz8oDX
js21nKKFUMKJSlgohv/+sX89XL9tiMs7IEOSGYWLROGrHqMV9PiMuXYunsU2ounoaD1HA0tWlvVn
VqdjunaK3N97MxTdCNIlTqTSaGDbjg4tlijKiUzWvDtppUjUJwA4tS3qf5yKjKUP8OVdkhG0qCeQ
xdEz/LJEiKAClYGA7KK0ZMAEGv8cWOMV3jCzIvbEdIlrNka1jovhkAWFtu40vMv1kirzr+v1RyHH
g7U0RpipMMNmRPj7QzYGnlfJBm9W0OIua0eDAXHxo+iMMA6oeGRwTzJGvR4rc2eJ9ilT1XdXDkjs
I7lXot2A6l2T9aIBhXEDEl/Ua0oFHDaa7NeFp466N0k6bzUwLqWBXkqjkzvG7kpk8yWv9dvKHh/0
qeg28UggVm637/COQZoq3SfbptqphOSmnjHbKliADSDm8Jc69akeRxzHccZOkhOFPGQ/S7KNVmYz
vQdqNrYyA18TR9kQJkxK4F5qiI4lh/i68+JNM+psuG690f0GgS7AIU1BOWFyniRWtHKaFgNh3Hlr
KzXosPQXOVghasBj7jkfuOONA2EEpDcFdgKYBkONpcVXT2XftVz/CJT9YPnzcYpQIwpn43jyKQ5A
J3etwuEzZeBLh557khJzmKtbRmrvpZDkCOXZtdVb6gg9nUF7dXBkutRb4wPc4dY9YNK58WvzEJl9
6DtTgb1V3UsTKo5I550+t8AQtQA8Yn7SXe1b6tvQGcpPr4n2orEvHBu/4eygaLP8C7qECMNOFWIV
vM3z+g7P6g3usFcEY2I1FNmjF413Teftxsnb+8I6AWJaK9Fc0bzfOH7+UDlzGJTlGeoztqz8FPtx
E9qQ3n093TglG5PvX5VlHaxBPDrx9BlEzgEZ1oGVEeJd8JRqs9q4RiB2MNRRRdEpzap6n0bRje+O
u4EBf6Hca50DOC91AsD0FPtLVJ87jRmr14JL9hD9Rqnf7xqUctgSunkhU487Z9AwTqWAMIIgWxd2
delLWIoikv/YFL8+yuz2bB2WrbuEliAHMb5sHxlQJ7321HTNRbnyPBIpnBPz7W3j+Gno+XooGBlh
MK3dRdYbZS9Bmvzj6Lc8ov+xmixvgeaDiTqdQy5y3i/Nzdjyi8EZk+Sp07eOPiyEudtmxuHx97Xi
z/2ftrtt0cdZ2keUAr+vFJAf9cltmvpKh2WdspGis3yILJw4rd3/4yN9OdfwkXw+EqWri0gRhPCX
qxoR8YfOIGiuowmdp1tHPVrPnnyy4t1KGf0G2ebvH87wln/yP64iswx9yZTlI7IqM+j+8vEI+MYm
VoBDqOO43DA+f5CToz/bRmustBRaUJT16X5YpCt2q3drQ0bVNyd3jVctVtNGOIQEzoxCbkYK49DV
K2IPWnKk6IGbEAPxRU9zQ0ZG7HJenLR4DJtpQOwucpjXFOEvUaRre63owcAXU/qUT4l6i/sSf5Ia
g+Q2U0gWIJRko9zHswbBom/GxwhbHj5p1t9OH9RdPGbpRcGcoSPKJlgqa1gnBrlHbITxqZWRvjVk
lRxcJgOAoXzN3SaDcBNYgrO/MauohlqMKYcHcR7QWrAtQZSw4mnF3f/dSkW1kbZWnqu2Tw7IQaJV
b83VsXaMEi1P0x3QIVn4fXSA+raYd9iq6zW2k/Qul0z3MpT+uyYf5ZYNvDwZaVTfZz4OJCL9hmcO
Y6zRzRxwaLPnozaTmpDGEceoBnfmLh6THwusM+lAS+jjLSCbsIt0fF6CrIQ4ne/mYPax79jlzmpN
++DOE5fF4vzLhoupBszAqUFxdF+poXnMic57qXx3frVqH4wWhvN7UpPbS2zwFeRu7/1EoJY+dHlP
YB+nl23cgN6glErJFNcABY/dWN4NSgJ7BjS/ctEW7AzCPENMjwk0oi7dTi0elkmymzZOK04+gfIY
MNV4cFFsQRnLB/a9bryNZ9CL1UJZwdORo+1OzS2j/Gpvm1NCvIM9T/dakusPiWGM9C87cZryKr74
tecfuqJsaKH5gGDQTOFhIEWhjI3x6Ph2cgKFMKx738tABGfaMUYrEZZO3a3mpoE6ABCNv4ZstSmV
DttFmUfX5qTrJtn44UZWdlsOBV4TmRUnv7H0TeBJsSMmZQnbU5xVpFus7RTlWQ3WBI/qaK7hE1G3
9L5z0HveFa5w0DoVjZeyzeWmi+YpHINi2g15V24CrRI7zZ0NUEbO3d+f6j+faSp6lpKlBOb5+7qM
DGIwrRZL423l0asQfveBE5WvlEhDD5idlGuh5/nWbvp23aOVXv/95f+UTTDUMi13USKaVPtfX18F
zpjTDoxvhVL9XROrdD8uFyimk73vOo/USfprG+Rxzg43brlOQBxATSyqkGhbAY8iBbEQpXZY5zpD
vQlOzD/e4pfNYxGxehbxBPSPmJNbX5OiHBdlZJKZ4IjiEr8fKRs2dNEgPk4ZmzaovphdGJYV+PZj
6xFkusBWW9dI1raBi6X7V+LPl68MLaVFLjsSJjQ0aMncL6UxbSQrqJohu2JK3GUq3qpuulP6sW/7
e1sfd4X5U/n/qMf/fE3bZGr/67+Aw+aXpV+LS4PEks5/RIYd6vLTr/gSqpgnGr/oiBWUL2XQ/qEE
NL5c+UU1+turLoeE/zgIZrVb6p3iVRuK2K4C6VLfFhWIsWcrSEn8uGnUxk9+KmTeNr0oh7BXYV6b
YfzXLfDlCPDHG/kypCk8OSRZBAAuG6ZbM94PGEQBYJj2gwMEoCuPWpByZ779/c774+Mj1WGqxtCL
L9pAo/37x59F3KQOA+lH02Ezgt/VRUflZ/GPzDaG699f648v+Fc5wZCIkRfBTl/P3A1cZd5KIq+z
/eD79TFP352JIAkPCmN8Q/THsar+cQC3fy8n/reC4XxPK8hkav1VDEvJ2Udz28irmcABqV4MLYv/
zwUZ/7KPO4gVhoXmqwAZIksCLD7QH83YgiFhGvZqDFLCD10WXb/m3PT3q2hh1vrjU/F8UiUh70Vb
bX09LeoO4oLBca1HSfjO7BEv2oEwzocbk/5WQaTMuukc8IFG/eL2+YtFtzLKmmPQUrpoTrpd3ETL
b9QR7zBmMIOjb6iIiyuj7w7kIPoKhwzlBvnpIKlnKOG1t8P+cNZq9xQU1dEg9kuDDFV6wzFPAC+V
OC7HMXmLreB2+QNjtEE6LzuZs4mIK0bNchM44udEp3fhEiVusq2RwSYR5NrJF+cBQWoHWSOesVN4
6YbwlLCEDlNqH25fXwWtWiCw5Azrpdi6cr7YNSzWyroWHENW3ZTeWxl8cONNLz6nzFnlgzrraX0Q
QtdXnuOtE+97qiU/IUGcK83aCq6WR5/bWVRBI8aUMXhwgSwEdbaPakGpyEX0yeywSTrwJC3T9zaf
L4nVbdJZP+bFt8WaRM7oph7fDA60LtxWAjWgq2EZr5Kw8N2DbvwkUGQ7TcHe6OZDCWRr0O3HioVN
CANvnHzGCLlp628Fw5TeIN9agUn3vW2dtdfcKk8IRnKih4vbaqB3y/vw5qc4055MP74YoLuyvNi2
ibUC7T0z4yoxbIVZehRmRRZtr56NAQ1b9zhnbdjhaO5iJ95p1IssJzKRF2mC7WjN5qyXfF+8e6Pn
/Cu11VgBzjJ+BvAaqMn8CE0wpkqN4CYXqgvNDLwd17j0odSAz8KiSljtHFq5HYTLxQZNqgJJbsxE
5MLyG+UEeSupN6ynrVdviTeBXxtoGJDJpBLqNhXABmAM+c3ChtK6sPaCI2quU9DIyzx2pyAZMTKY
2KTcd4IDj5aBu4fx1MC0ykB/KoutoPohymvVwJa2zXaDA+Kmpj4Lu5Rs44D+R0ZV1XZP3SifaMjn
gBh9fCIl84bBNyGHkffQ8EgMjr4uERJFcBDRHBE7zR1umLBkAHbdmdPDcpU8GHh9GbwsyR68mZwe
OUCpTxt69Cpr1WsHFaL07S1wT5OQ6MMkqZEB2v7kFJOsB6WJ/dTU3p3XN+09qQCQvXvPlxcCo18G
liyo6lza1OdzZMG+msujOWRPvjXYdyqXzblNg4ApO+CMwWk+FoM6/LAyO/Z9FR0dwtRfEhRIZ0mb
P8TppD8r1PXQxCOdksLSG3mqZj960DTbXw+4ml5sVdMkSXus9+1kbXpSpbY9x+QdSYwziDJde81y
ATslN9WmEpZFno2c7tCJI6Ozc01/yMd+XKuEdpHmxu4A5a/zLvpEp3KH+gCmVMrNk6yd0VNXdwnt
KFKLV7f11Hstldd2kGQhHoHcKZ7cYXYxcutcg9qayYtxxmYtbGmdfa/iSyddTKcjxSbzGHHeeJKu
2fJU1W12mjLRrdza3jdNH+B6iB6tuF3NtQKJRZ9P6nCXC0kTy2EyCFoPHkJvyKMM0keTiitO4psG
sfym9tJPz6yrPYbl7/R5Xmyt2JV1djRJyGrwVmg9Et/Y7CRaKbsKXZijo/QeeiN7q4LgZrYKJxSd
+eKPLme1KuMG1HHpE7W89ioTB2S+eCSzUcGc1/dORPFn3VSpvhqGPGz7q0svX6pp60AI0BzCXpcH
lOh2OoLp6H7zjDzk75eM7fkld5DPUSbpzISY5Tv8Yd4Xd7i7z7Y8xsNDqQUvIJVe6znFseWEffSD
vMsdf6jb5W3H8V6a5PXEGt61eAWRsrTJdmToasfPEmmfBrZgwX47ot8245slj3Rob7WUNDukA7V9
1MdfkP1k6j/7avxhVpaAgeI6hG9od0TOwwBm/mo7+6Re1HfmwpVPEv8JUmTljN8Vlw0vL3f3Nc8b
Ho5t7Mu7vhw/VVpjaMcwvrxCV98uH5G+7o4PVWjO2vKY1E0ypDzF4XOnNZ9Z493xubgavX4cONNB
66RLEhTlbnnt2ZA7Mx6DNQIIsXzSSC6tspaj32Vu7AdJJeIMEWcTp4CvPCXYYoqmWRZN3hV1mZjq
pxgXhRc592VrptvWjv0dV6SoTXWsY49l/mgYn1PbkuDRNQvqjuoRpq3K1wC1tlY+7x3uOf6KD4Jv
xY87GVU9vy674/IvUX/K40zuDh20N6/ID/xvYpTigZ+JPD0LY7KDOOFvXBUsXDD3XOUev0mGAMSJ
lWT5zL09f6nMcjCGLl06dJDGm2nLx2i4zTQCvLk6nJt3/GJ2w3Yw+pUxPSw/i6FveS80jJ/5w7ip
D/xf3xbvpoVwGOSMM564wH2ZXFPy6pdXTpwsLMFUg58I+eGaGo9fEqHf8kvMGX7Ne9HH9K0ZPjIO
FfxitdEux4vXTWjHeh2AqynCbjSeiY2GhRtvtFaCrfJffRGsZB2A3LK2jaVtPKdZXoPcgjO/aEp+
0HU+2HOq39XSgBlhiDq6g7rrryOvPEAs2xWc1YUz080ezVMdqee4ML45PcBT0ynOfVW9MbSAHpep
q0ERZfSwM8bZxI5bw3Ma4m95E3RrrZwtZujIw3ItO+qpI1bpuHSzZ8JPBLHsxCSmgBfbUCMQz83m
N8VOvMLKNK8MJydNYX5kcBJd3MYB5jhNc7sbi+a2YVC7IkmtDxez2IK5ygueZm80NzMn4lXDPs5w
PDkSiGrSgp+4Do1Dwabl2U6Z0rVWTPu1U+y65dHWJkWnqBNlE+Y+B12+ra5aM9WdBBgRZtxiskeq
CknMwxjd0ESUD6PQ7KsLAAROvW2t6PvJMO3be+EjR0jt/MZ22o9CCBQFbDmmCUVqRF9QmNObLlGn
DvXEulVEJGLF5lNeLtSjcbhl0lG+iyB78Sdt3HV1Va+q0YcYGtN0qzOzgmSIXdxVOgmcFhHtpBn2
h8kTxq5ceLmtYlU3nDLaZmJCm1TALGOHhTCMqOLRSByH1AgJczfOhvnayPHNF/bVN4nBEb2hnQJq
phgKOou8nTTvtCe+a3b5MRjig3IjeveDuvMRk1jFhIzY9wE/SA2WOnI6OoXMwNfWL3ROrr1kXuav
S3fW1nklsQQXSr5WbfDWtrn/2kd41lw9pqJ051aHDNJdfAIk9Rk4WuV0wI9yCFJ30Wh2J8IS06Mt
k2dtYp4Ra/UTk0hzDVzJPA9tEGyQFwxr+rwmoQCz9yaH2DupEuDKrkbJfJv69XCi1QHR2dCZlcCR
OUyW1j8ben2OUjm8MhAJvjVOT5/OTR334NNV3eeahcHLBGRjjsa5NSOWCcsB4QfNlR9UDnzOMI0X
XwXGrio0EvZlzKmABhKJXNf26N+sbBrAkFThpYWjR9iOjA16N0lT0uDvlNiWqsho1fYGorguFkEP
68lL7liZCWSqzGh8JzlvlAeCNrtdSQTq1m7H8RLHucucxsQfms7k16GphZeUqeQ5QEsDm1oYLDxo
WWNP1i+1L9UFOYSzlo3e/OgLPAybIoe3Q6nVE6fjkH5DsElOxZeBhy4vwkr7F7QXjHXMQIrPJJ3y
vaaa9ASX+tswJD+Nxv9eIbxeiwI0ZzQXPvqJljsA9Fj1XeQtBaPlNhFbD7JeMWlwgJK5fteHaNzl
Ret98H7ANSo6rGa2iJVMiDENMCRI1BBL5jLTIZrPHkTqIvE5O3X6PUmyJQPGtOtXXusRd5h47EOp
E86GYG/SbGzzsTjWJOgFtnkn+7oDXh4LsC1eB400IK1FsUpFQWdBjSFab7BocJLl2hnT1vc1fW02
UHwUTXW0FhJYRKYxS5LbwozCNIGQTp+20tVOLilDja4xdLRD1B67oSOc0KE4wpQyOdOSU5Wjh002
VqX2DPFDy2oJOesJFqhO0GVOUKnDQs7bhJl2iDAf0lN/k3RW8iOAXFqD9rUkAQp+xq5P7JMDedRw
QWDmzi8PMnqnsl/VCdS1rCxOgyXv88gI+CHj3a3Sj8hapnHusCbX9sONh2NfqJuhCfZdlS+wv53n
l5g7enpT3o0p0NRQk+5KDa2Rn3w0MHgI3kkfx4CxqeyCj5bsIEzqwCfMHf++IEvInuGNqprFRqvN
kVGYfU5849WxUFuUFK7+uIcvsEkdUq7m+QpOAGprdIj5f4x6IUgpFBjzc+nlG0vK00LzIymbiSYd
5Nw/lMAtfKJq48Z5yvoltLWqddp8KJEIzWESLlVo5gPEVToilWo/amn5K6Ob1l0DjMyW2Wr5nFTz
O9Fmn2SlnPs6PvRxmofWOImdZ7XqzNcxAk1C19UNwY1rJREOhO6wvLkAZGSfjPYSuVdHe6+vp9fK
Vz/dgIRbLcOAWbBnrjypTxDGrG0N13uFVA9U/cBNACHdhC+o/yKlUdjEFbNnhrWtN6wyPWeoAkPR
tUIAhgoNm2eBsjKTGoo1BGJrcOxHbRIvjqse5lgj1cLqKgang0w++NDDhhDCXTUXV2UA0s7Hsy/9
DZT6A331fYLwONRb7SkuOC2qRpXlKlK5gULKmVdWBo4r/TF1wYumR62CmlQrZ6MpWKadPu+ijmoY
C3eHVizaaFLdNAOPT0rCUO6Pxmc6lckq6OmRZ+33oOMgy+4HIGuvA2OV2niM8vhG66GElklo++aT
Pg+7yq4frVne44G/iiA9dElzVe0C8mevbb2fxNZenNFZLcm5dVCjcJNzqBkZpvz5znYaCrp4nwF2
bbzknCUVhSJUsry7wm++KfXiSVjy++x0xDfUM7DZ6ZxFwyGZi4Nd4chmlBIkgJhmHeKTZsG57PyN
ESkgu0BfvGodJT5hv+IdecdIlJ3hklNt6CEdchBiDYvbONW72re+WXGXrEU167fzXETbvJHJwUxx
iJVz4KybtNlmM7ZbAw4jmdV6AcaHQcU8TKQmQfPv4+Jn3w3DjoGCt5/M0twYPYIPGHasQmXcbazE
1w5pkW2zNPOYnQ172xpv7cKeLm0UpCwN+tZqnGidD7B7sKlwEaW7KXhHGeSpHOAMx7jM3rayf01H
+wrOrA/LbmyPcU0qU13a21oy8PCHh6hASuIOHRI0DUL7WL+I3DZAOPbmE6Z2clfnyGCkVm1Mk1AW
KOXyPJPIHrqyrPeunqPAFKyOPpkOpFpzsK1Za4lVsh1S75ItHdqtB+61M9l25nqdEs3goWnHSQTY
sm84hDVdc9sl2c1QYGNKLZz2aT0ZmzomfU4a+8Q17+mPkqc5ZudYwF6IjeZAXgBud5PxHejRpk/X
blDcWIm7Y/dC19BMHTFxXrXVPSbork7O5Th3zUY66q411DEtl+NyjMF2mHFam9laTc2nkPpbgMMg
6Zbd07fPwhsfe8SNUkTtqkjas1cIe8UCEvoJttC23OXCPdq1eyOS6bubV68eUOHMGk4z0bd1m7xW
sqf3YxK1tjwzA0PJcO6dR7uDANDmz1pUn/zO9AnR9T9NyTDeFly9tkxvAmVtVBfdVmXx0qXx05DU
P/u0iJ6isjFQc7IATj2LNKsgvMpGY+xC+BYhZxz1LFCp+sYjH3uo2ZFIF7SIh5oceUs6NaHCDPej
bjg2maRYSa1dgNk+pOt9sUHbU3SeA1c0IfTGYsCBoKgrs+yc6v2NkNGHbJMz6t7XScIWHiFAq5jA
MN4/gBPyvEg57kAodu2JEuDSJMtUAFJtbUBAJHJcm6stgtjrcs19QaiFRySd1yI3YYignOdKBeCe
oblF5cHqiT3iYZ4Sjd0TorlIH+eiAanbfswl0DS6gusB9kzqQdrTATHbzo+BV1/+QoyyJHS7x0ZY
z7Mb7WdP0Z0ct0VPRN8E7ZR/uOedmw5apokrTyl34rQ8xsO7OcCnKbtzpj8jEd7L5CWrjRdsa9BZ
xFpHYDpIFLWtiMhbFeemusQI8MaYliIRqchjzIuhulNi1P3KTogGnizv2Af2tbfKh3HSDrSpb+qo
2wtPX/m2PPm6cUVWfNOC0Vwtt2CzVEDsr2opGFwbVLcDFJAiKerJ1mi3y3dbAIHyWbX8CW2pM5M+
p4ryxZD9xmQNjVxvVUDXF0l1G1fWXaOrfa/pUAG70Mj1+270NpNFu2/5JpZvhfe3Dyb/lMbioxfj
Y9m2JAnDx1Hc70Sdvo72R9slPJVzWm2GGbrPNIi9O9n7wdTe7V47zhVYMUHaqmU24RQb97M24CAo
oMURYkFjoaMxArvd671d4WcE1JgroTi7lDNl9Qg5mkmAByg1IQirybdyzO4E31lfmo+p2Xziyos5
SspvuqS6ZDixccsaiFGdh/3o342CgOm2ujTx/95bkJNJDDSGjQbrNaqjTeTNh5y/tnbb4eqUZL2B
+9jH2EGVTa1XZSl89dwvdn4BrN6oOJQaEyHaQ79O+Fv9kuNBuR+DrnQdZDoQfy3Fz/Tm0VPGpRf6
vabRwlUORIZWr0+y8D5FV2qYlEBsBvdyRF2Ii3HnOum5K4a9qbLN1GULmgvcpx5SvF+rut1Cnthp
mf/Rg/6qB3JOzZh7aSp9GNQcQjnhRmFhMXo1APryWJWi2TVmdk+WM8UmzejxJzF993HQ7GZp0o4z
Pi2NFBOC+1yiS6P0HusFeXyE2PrNzmXVHhDsIfI+R1wrz89ZU7pxAyo3dBqifLXpqTOcG2c23iRD
v1arTig9NmJ5L7OOfJfkTosmYOSPb7V273B7irIvCDjykpBZAsqxU16wgyp4oTuG2MUhQ0m5prPq
HBtDgX52tXYjTbcN4bC8cYe+6lM/hzyC0m7WMzeRMLR7+LVh1gW0oSLiBaSrXwMI+fSj66vNjV9M
AKHZHgc6LWapryMg/5FPa5U4okajUUl8ay2HvTQT8nYmsZqUu9ZwgOAT/elga21cGK3de8Of6xHU
29ndpAVfh5A3nMhWk1mcjTQ7Cd8/5nF7Y+DG77Xi1siDc6LGHS2zDxEY9NM5Web6t4xBzAq46Hke
x3Obi63T+HhZu3CoiaxO7F3bcy/Bg9yMHjF4Hn3mrZt9T4LorOmVy26QAdek+NP1rOTGALDeewCg
i/KQGchTaUOZjfdWgHUKCyf/ADiydx21j2VBAaJtorG4nWnXrZq8omZhuJT9QPjzGPXZu8V7DNzq
EAmWl9g/FHl2tIL+MXCHU2Tw1DjT2K7ZNsNqjLeRzRO3vGOInGsnDda2cO7whZ+Ytm414gcKbHil
1d+Anz11nNPdoSSXDTmRk+xpIIUtSLVVQtb7KhCDv/VshHLeSBZCM9bQuRWCmTSlOjbGeCPMYFlx
94tVgGX5lkY//PeeNEA45uGkO8yL9GeD/aaywdaXDDh6wkBa3dnS+XlebkTcgaw8EYOy4ZJF6aEe
oktPWIaRip92k1zzaDog2Fn3dNZXrqzWbe0+gJzeoVTbVnWzx4F/rmNQpcQGlDQ37czY9eZ8QNWy
DmD8ELMGUKGwLiJj1jRDbp+C+TErnyvGMUlHM1LHua079bNN0bUZfA1bdXGsDLVWTfEQB+BRE+et
jiqyMhoCNnNBveHiT2WW3WaXSuY+F1v7brn/w9l57UaOLN36iQjQJN1teSdXJds3RJsRvU/apz9f
9j4X3aWBhPmB2TO7hYZYZCUzI1Ysk6y83tx5g3VjzQ9TKy9J6hx86W8g178jQ361p+DI9g3rrNA3
GB4fKTJPIzCBWmZFqn0vB+OnuhH4XjDvh585ZdjcNiciwRd69BJ7I6Ny9gGXUV3S7sek2I1afaDH
WSVG9UDtAfZRVuuoBiZIjGgDUrvLSZ2hMCD0p1vCCXibbSzC3BKnJBD7iM3MrrXN3Mtnnbn8aBrA
pGzfTlV+g522Je6j26dN8U443HtTgwtpb24MfyGrrduxrzaRQ6BrE95DOiaPhT7Z4qAJ00eswMqV
qNo7r9Uu41DsOGx2+lSc9caFtNjoyhhQflMykEkaIS8VmyZ95z/9PD2qtIMKTxA8mDNymPgs42A9
kUSqMR2FzBDIo2SrUntIwFS3qwYQOi1Z10m4hXHtk9sw3+R+/txWA4d9Gm2DgS+Qh3fp6oQoD+yY
27oEqR4AWuN7ZrIBeKZ4DrSGI9k8dLbkTbMfBw5VQ49/Nh5aIaiyGBPL4GXWGQs6VYifD88rgQTW
9OS7qeZFks6rdntnTL+HjbEfZoxvvRAwSYoUq31VdCflpQ4txcAxXnzeYE6PgiEajKm+NpdWVx3K
LJSLaNafpYOiyY0fwj4FKvUQE/nYi3Tcez6Jh7qEuizpbODKipMepUSRubgdJWzwJCMNERhr6j0U
yP4XQib3VRaRytWMDVIeYuSGmUC/MinTXdxmIVEqTNLMVuzHvrAWWQM8rfXAuwnfsJ2lRBTEHb0m
XjkbHjzFjcgYj6sETqai/bJ05CF3q6dILwmSVhVFSpVkohFfydSPV7Gs65Xdtq9q1wujUQMGDdc9
zEPgEZLWBOsFAybAQZlBiixySg0ClPLATo+DjYButCW1oeNN27Bo7KXouE/cHktqp+zkNukxL+E8
+/0bEXmkJ5ZE9HS1hZkn3X4NJKtVx1xE/9hY9q/n3jPWZpNRwaHT5Kj61hZ4hSDmOeJeR6agNVr7
Mua4tyvrQSObRMfSfV27zR7TyTsYlsyyzPjoOmySRh0D25AU4Hn8TzrPplVUh9oeVuNAiZNlu4zu
FVRuaVfFsR9JNMwbjKBrCR1A07QM6mnxNsBmbKr6wc9bouDxcF/o3uBQfSvDifmc2iVjr/w9L+1L
6pGGGwyMAdP2Z2wyiaWF3wvEwZHm3USVxnZfPKdTcKuFwS1Q7NEZ4DSIueCMpa2cRxDgvLxXBwKZ
GcPaqAseuinmnJ4pN/CtqsL6sXatb7GDi+BUHUyOnDa3D87EqGDIVr4m9mY/voxoMjYxFR8UuCEy
DsJpA9woizerms6czcOyNqgybRvi95jN/o2W6AQN2cPINxQ/+s1or4s8vg/Kei/i9pDipWzEU7b1
UqZ4CFpuoxRyOjrIkVcxEd4yInvT9J2dEN0WgG4VItbsC/GGW9Aan8JdQkstTfIqyrwa0UgGR2zi
bnqz+5liqJFU+quR5K/orG6CCmgOlVO/MtyR7L0oNhekZz8KNErbMdVtOkGnJJnFz5AizS0ZcuDI
Pyxd2ueuH37BqTQ48kf5ljnFxbLmYcVA4HvtxKzzDlOOiHyRueoOUTofirxmxtF05caNwMjNgO1S
gfBMlx905/dqgYnAttTg1a7f6gmp0PAJ1llg2asug6iVBQFvnpEmO83qiW7IIhi+tUtye6OXq47R
VOmU3ksVo1bU5yy+U+ZO2QKOJrdkQXEDHA/2qhG9Ybac3Va9URwi0U0gu2DzwKkWw4WTKCoOD+xW
8J5s78cAf1PLYG6EEejcrvu5zZUoz0EOipl9vG0yOa5mhkKvfmh3d72Z5g90XM4GOqbYjp3HhMtB
GfSPjOfeWThuiVlNHFE3GxZvqKIPrnA7TjaaMKo3nnxJ0LMzHUA2mYc1gsS+xUi7fTThDK0tP83O
NQjiCs5HfZldphIRGqyd9NrmrcO2kGAtYJ2gaYInx9KabRJqdBVBPu5G3S83ZTTo2yzNxgdfL6xv
ADuKkdjzxiP0X8VR1xKxFvzoQ+gqjQb9KZnkvh81XFXyprRXOQLGhT8SuTSTW/eYsBgKRlpg0+xU
CCAXs5kxIK4FjaEZz3fUSMOxdWMIrr1171W5WOmmO59Ls61OhZH8smyeQhHF2QOSfn3dCkD0icIX
nLN/bgYNADpzViAw70mppWzyxM5BPXf3s/M7+EhPHoMq1HiBfNXG5kRkLKrOgodbxgMKUpEttc6c
fpWJdHZWlamMBGHHHqTyYXyA8j8dEp1QqQvabilvAWitYFNk6C8GzaCsTsCjOg7YlYO4l/O4fGce
kd+UxE1cPEa3t6mL951Rju25nSP3PcsaSeqB2/4Y5i4SO6DjCp3lTHZCzokMr6EdOowodGw1zKXj
mzJbj0RlHqfRhN3tRWhI9YZYhGAcf+HVrBskoUZatEr90NrXzugj2/Snl85CRXXAoV4eZ5NsmdQK
aaIsqMSbiEUaUoyhGep793WyCodcErO7wS8dlE7zLQaGWO6wpMPiaSTjaG+LoSasL+i0BylnXJop
DwE8pNPv7SIZI0RlKdb+LiQwBhXyKa9DsRbMec52yOwyQSc8LAuVw+al7SVjc3WWSTOPhxgW1UNO
9iiWP5V9a5CTES+RRtuXIpfmj9mrij2ScSzduLOLFWDfAyyYBU12rAd7OvZd/0b8NTZW1NHdUkMa
RUU6kUV2icFw0eFaMHhcGXcg15JUYENIgodGzfxRzkb7I01gES/INoaw4OrFU2r3/xhuJGCAxzb1
SOqsOukPWNjFEspyg+z9dR6bnzMekkuRVwzBAul8Z6Cd0iENDFPzmWzC0F/mJSVJD78Xbh4AxjDg
bZSSjX1H1ivkuz7Epdhk8LEYYXsf66xr5kWm585OkstULnmU7n2pMwHuO7ZRvIfiFeBmRAIfGPXG
wGr9IUlToa3iYLaw+XetMY7vWWjarp0EEjLRVOcgmsV0HAAl/BXmQ0gIUiso37Wh6O/p1QAwKDIM
6kHEDkuvILqzjXvrNYT8QphbyefAuIOZSMFMGn0QYuoqTZO9DUSxTqxy/KljTLiI5+DZ7mGyruUY
Ny3DI432wkNMHeB2hHLN7vp6DZmr3+QSajVGIPO+q7V8U9Yd7nQ6wSeN8IlvGCUJeFWa/yhKL3C2
ph5ba9doRsDHNl2XblDtGX5TmqmIEL8O3Ie2hR07tYP1A2WWTyQoMgUCEw3JnJsDohXbycm9YDkZ
dD9Die6QjDao1WP5qHlt+xxaZveS41d+dLq8fhA1DWwunPxZY/ILISEKootuBu1jLZx+PRlAiENg
QsJIOC7PdNMYAIoCCVXopW+8nbTz+WwtMINSRhc0HIP0tQVjxu+FwcA+Dwx4vqk4tyEpVaNHKIXW
+mTlVtaPVtOpUIux1gFDupYiQ6OYdTyR/xwDs2J24nHwj1WSIRiHBlcn0yl2em2XVdJhYkQoVEYu
xSIMEuKhOIChG7ylvv+O/JMBaJrwy8KivEnTWZx6q/mpexJdlKPk2yJ5AOX/JxdxuJ3HLlo2I+2d
xlZ8moc52LG5B3fwHRTdg1xgrdLTo67N/pGIISgz0YicD2ID804QTtdE/RV7Tb6KmwgSVtD63wTz
wXMklZwMbuuKoyAg/APXhsIzGqTxhX5kKg+szkYFk5EKuxRzD1vIY6IrJyh1A2PPQWNeGcYyWUPb
t+ESYCyKJr7wMDmlgbEEnhEzRkUoYCA5irCa1uMMqT6R3GlS1e9dFjyNrCKvijaGNC9jDNXN0daa
CUcLppedpDcOEEwjDIaj7RFXime79SYCxPMHBroVk4pmxwp1jwk+pQtDR4sSpysQoxeQsFWN1pBa
KP4xdsmdEUCYtcf91M8XeFVqnuHduvpYU9XoTGad5JTmYFNoI0/oo86uXxxs2T0z+X9MyDABdaUB
L5yjLpNXhwaaEQzJOAXKF0Km1A8aEd2WuvkzGqxTVHhru7eP7gCRL89VlrxONTgfZZLdWo31PHi8
QrV87eS4461kRi5wuWfkKTA4MOr60W2cDiTNlAermNuFS/2itEy/P0LXQQYgeuYgtWrTMOjGn5Us
tOpM+CWk1MnZmEPUM3SEFWrgKKhI9XVr3Y25dsqdJ+qKH7LkBMZl9F3rWpVenyfrlFd9MGBOCPsS
FrnP952YVBJxsYY9xHiOaZni4oSyPDuT/RPG52I0vIU1+afWiXc2xUQO1Qm09p5F8y0JACFNE5WE
4nhqgHJywqBEf54RsEttfoh0+ZTVw0NcFwyliYCL+++daH51sfYStuO8zXzyeed8OTT1gQKHgNVO
/8Ums4vH/JxX2q5OZjiGLqqETGPgSztr47KpBeuBUVw8jkd1GbQ37UZtf+SXrUarkWv1gdIZVLgL
X6ly/pkjbNfEIHbd6H5Tf8ub8cSzCDvu8TFbeHhI63HOWBa8Ii36tZ7A2ym0h4I23m+BXnP/Fstv
LA8BpupgI7L+EbNM+NeEueYVQ5CuPnB8kFgRok6s5Wn0m1vCVug02+CFGKhDQZAvKrQdPo4LA3i/
xNQDPPKFLKwbxO1bQnaOved/Gzs6P8/9gfcFAFJDKeINTCaq8mB606EqxmeF5sUDLVlFf1VPLZFL
jb5hQ1i2bbnWSjo8Jg7CDlAMD9YD6vGj0cgX3/Zv4oiCMRWQnC3y1oxs3s+pvGsaZHQca+bWbcb7
WWEfaEDvjESuzbF+a/z8BQKhKCNa4ap6JuiOoEuRvraxvkud8tbuQl5v4y60ikOtPhPyXJ/QTQnJ
t/adjZ8y5FdU7hb3VAXTl86m7yShAIQPumXwouvGBQbAq2902nIMLSC2iJ2+CpxsA27g30gBX6Mn
lWpAhoq7uvcSZlJ53MhndxrytS80kpGEdofBRL2YtflHZBHKaaIgHKbmIGW/z4gTs5C5zLZ3N7Q9
W3SW9HuovN+ibnj1isg8JaYD19PJyAHmTbcb9z2sKKhlHrya1kSynlMiF3RXdUDogKlX5gIJ9S/S
vMXOiIYdw95dGQfPIby6xdhPjDfZyG9EH+VbDHOzXSpkscQk7a6Uzm1p+yeIf/5AflzdmJ1iJHqR
dizqmJ2n2urMMpzgJcut1QzkHrJBGba34W+ubXiFPlTRomhWnYntkMjLo3o5yIVcmRO5C3bDbukJ
bw3HUZBONrDpqkDGslMHuckYIN5znq8hiW9H/L+N9JLVxCETBzfp0GYj66CWt8p4ick9GYua5hhw
dJCYQLYYNDK5du11Yrzh9LJKSmPt6eiQhXWc2Z5VYGgSQ9CKlkk+kAgw0ylWawt2pgc/FRPlJXZJ
F+BYP4s4sM4lHBSo7zAVn0EWJ74xzbOX6kmYdXijoqQL3Xr0GXrAT033yO+Ohuafir71t9ApB/tu
TMOXhohG289WFJTbOfa32lifRwtsEbIIDRtA/fhCOsdGI0JxtO9K07pzB/tHx80IWTJWMTEkCF4G
D7K6HlPYE7wrwd1DQHoEtgubOa0c2n3hyw23GLgEn/LQ1K3lbc0J9RxSYKhcVpRNikyMf9JK76ut
LZ9H77WJnVVgdDuZexvL6BfBRCy4srfMgoEmq95MwFsWPGT1C7mrFO6+1zVM6CBITVFxr5vWwSBL
cVV60UEFMtOtrX2sFDpXuwji3cC5jmjUF2SN7MeouNhmQsrrHWcJwcbkZ0WrVrzx2WR5oz686LVF
njZrwwkW6tlN8bzvqztTZZ1F5bHuDawO4IErQlajval01SxONrXwv1mt+STz6vvU2rcwN2ls+eZY
GDxWrqRWmKJLc5RYc21QKFTaxoOYviMSgWRr9dpbeoDSIzrPzLnbgYRQjMKQTg5vehm8u7q+aZlm
ZqCHS/VIspwgU3LoGkKUzVM+jZdam9+63Hqwpnw70MrDZAAGbrq7BDpLqTtYp2Mus2x77WYaIBs4
T1rnrMpkInTVOzVatSa7atjNnb6LOKEyM9m6MAUWpRXsjdk565x7weROMDoGkGN4xcomX8t3GiNi
j8DZ2ofcaiHQrsm4VroxP23fEC3va8Q8XZyuZe/fBC2VB08ct5BybU3FRmEC/e8kb077oim/I/1O
yUoZ9zkvz0iCuw6CxJH8QK977jAzZiweg6lV1tFU0BWfpI/73dj7D4nuoVub8T3lZ7NG5PW4siPw
uGhlMIeqi+ec9sSw5sMwFIeCgQz687XmpJugJqZOPAR+Wi/sqj5lZCOph40rUwqIqs9gFF68x2ab
zHHe4hD5yoCbVNJpG5q7LQsoq6FwmqN7VHqotolOFV0xxeCRzuS2p3rpWhMNgLeRlrXLmuxm4PeQ
S7lU11afS/1sDI1vpQfQiyp4aVgwNrs7q0j2Ac/XilD5TjNoZLLix3bgEyRKf+LqK/XYTR6mH4eM
XQb4wdU51N17p1A20ug3Fuo7SEV6l7HfQYC4Scxk37GgYm5A07Nz6DGYStnJE34TjzWH5D1XxgZh
9jGy5lcVrosxB7oPouSiX1Uy/87ZVU/a17KDIc6g0thkzsMdrDLEUQxwYfey3U2g9fHZseqtBgjr
8ElxbCb2NlrDmcMjKf2H1Dgy1g0EPPazywOme2MATQkfTSimY6K8FAeQ7GCurX6vy7RKJz5tgcKI
QWKzRI5KdmZ0ylEl5Dk8OBMcAMCDcjfNf1lke2fxCLl73lHKY3YLgyt6D6E+qE0rKw4pqfJq0zM9
wmHHjTZE39Mh2iNTgRjxWrveWv3lDKaG5G+FiNbh91OBhncZW5KDwy+nCglD64Gvl4Z+HfBmGTRl
MpJrPY3vfWNm/AWJD2EXYiA4GIK9l4QfuNxhVoGTg7/d1hmkfpO9PXfzdFE1OeRzvhIxRDeuFh1p
FQ9uKvNVobFti/hAZMWwCtoIZ43qsYpFvaxK7djM5ksEGO6ysety2kFKBCrUT1kR9zw+j1Yxj3jN
sxMkDbHgtSYAroaaM3cD0g+7ve3m6Cm1svs+hqergdUMtnGvcQvDlL53rPYkCQ+Igie6pXTaJ6V/
UwJcrBPQkuWUW6dytC8MgvAq4LyakuK2s8unmiTTRTMOb1ioBBX7oPdQQ0DLcStxquah7gNIlUwR
Qx6xy93NFhFcZS/2SacztK/E1spU1HUXPlgz6rImXltow5Km31IxtgThRpu+yF8DtxZ42Q3ntC8e
7CG8tXn6IGNpsdKL9sUngKrDJTryzWEdINtZ6jZ5hQDJ2a4v22eMBF5zpCAdCclUBeZNP5RvtQnR
ksawMueXOCRQrvYY3hBBMr3ZSXupXJiKaF5BHWVz7N0K60HspUfzieZ5bQXTkdqFWUvzK/JCDTEL
cjYGJQSoDUeTKgV21C8/THeOqF9FLG6p8+8bSVNdR0g60vApnNNVoll3fiH3JNxsKTjXwtZP2Nbs
nCJlwDSiaveC+lbVLkRbrKqGKTAMbNoowiE2IHXNXYNeg9n7r37KnoMiu5FmfIfV1cZwwsdM6/ZD
DPUmD0qp/KBviDuFDkQWecUJMbBrex1C/86oN67fABcKXgFcX42TzsvESGevQESNX5dP3X0yddNe
yqFAS5dVK4KItsbA25SyWyee8utTJhQNOM8i1dp6kWR4lgwDFJw4r17tgqNcAENK1I8DNKTegXld
hI+1Vl3MYoCsm/YDYJostvRD9ZLIF+LahHeKK5CfotYvGdo/b+h40x3SFXOyV+GVBMvST/eR7b6g
rjyGMn/Xx+mhGmk2ceMjUJjpP2Cv4UG1gWszyObOnceTjDHF0yQEVx82gSkd9rmgqbGbkdgWCg6k
yfSXzNXWcVPcVLq+a0mlZZu5of/ZZDqeeOqZWCKJmGLqpy437yutv6/Id9VnHzTT2uWJvTJdP8L9
CHcio9yISN9ro4FwFUAr89ZM07daXyrVVW+6942jgOgkf5DQqQ2nuJlcjh1MyNkZCdFxs13ReXz6
vFskEPTMtFoTBvPuzvqidp78tnxJW4Pqqz/kMn0WafNUxvaGcdJmTNObKB6P1Uy+loaBLqdRwVcO
ExY+V+WvaHCeGeKepg79REMZaAhzP/ANFT7zOIV/qgyFskLY7bfbzqngMOfsUywDmPYL3S8uQ+L8
whlzpenkmAPU7yM4406VbovE3vmORgysWVCEIlcxQzjFrXmKE2jhn4uaP0rDoc2C1FmuDvZFeAeK
5z9U+EY4OHUf+dMliZARbmT9M8Rwg9VwUXcVBbAAm+r/cE1Hd5U0/LcrhPpMf1yzZsoSoXMZLiPE
tSln0YcI+5O3LnaOecTegPhn7r5Qb/+LUxGezx5ccrLbHFhSSpD/x1XHoVfc67m75MnBN861/cr9
AmlD3RLvYxNt+KPhkBPdBWDJz58/5o/mQeriTOUENhg2RhN/X9yzBz8Lc6u7jHZ4IXRynaR3Q2E/
dsm0/vxKH4X3mOvpCO/JYFF24VdXwkHMi2xfdhdKEHlPhzAfW9l+Yd7wcdVgLIKTgGkLR7fJffj7
dtp0sEMb+PKCLM8oqKoRDCo5X8u7O1eLyq1hCQ9f3NlHUyTMOohTdEzMlzzDvrpoEKVM8/GbuRRa
rK2sEnY8hUo45Fv8aM7Qdm1KGusLkwFDPa8/fJEwMiBxR/dZNZaLi7y48mmQWtTlrhv8vlXbIbze
7p6mYCew/nX23LPU3JWnEzTt7KteLJpq+mLhqtv67AOopfXHuk3gh/dtFPNCoitCglZdCK+8DJI/
fL5y/uVL/etOr6xHLJgRI9KsRr0gEBi3c1JRGWnIeyDddjc6BqclFennF732TPzf82VEhh+7imKx
rtZr3phYPEmtuaQ0qIvOhtaJjEKL8nXr6qepPhQItCU/TpEQf37tf71hQQCBYQhlA3N1w67ezLnt
ccORv4WvBpAx3MsqPeXlCabI7cgfbaj3/4eLkstJRh9bER5ff3+dfhejGin/d9EEU7ygy74VsBbN
HhKMBdss/mYU7RfZdB+3H7Zaw9B5vL6tLG/+vmgBmEsqSD0/EkMR/ZgsA22mPgz7viwcDbs/Ego/
v8t/uaClMmcs4TqG8yGez/HnLInM3n6sGTSEcnz2+iUWHjTjwfPnV/q43+H+8ceVrl6P0sE4sXYG
+zHqy3qX1Pmtlhj5F1mHH99BAh9YorAlPJcNSG1Nf7yDcuqFXmMV9FiNxWl2ErHpRYagxXQv//Vu
uJDFzurr5IvCBfn7Qq6Nd3qRcqEhiTLevDiDmTD8+vwiH9Y91qiYz+AkhH8KJgBXW5rTlRVMkDh7
socL653ylmEf0HrDCx95L6BJ/DdMHz+/6odn6CMVsolNJZnWscim/fvWatnC3vKK5smv260264cm
mV9AwD6/yoeFR7AvFbctPMO0iFW/uopjzJnRd4MBP0+7aOIAVL0pHWcx21/EgBgfFt7Vla7WRIVu
fDT7yXisnYrByN4cYUgSxpYMsBW6XSG1QwwvxiihdNaLIDznKFWHNn7//IY/nIq+za0SvqRbBuWb
q9yN/liahXADqxNV+YSdGz70l75ZYpq8MeEAw9sDwv38cv/yfP+6nPn35ch2Dee+6sqnEk1YhEZ3
jWuotTbnDMBa95Iv9pGPS5W7g39H6hp0C/u3idQfdxeMTgg9KqqeKnxWY9LeQoj+vbTWmA1U8xPJ
58yZv4qx+Vgq8kzpWSyWkOPQFl69IEWrdZUrm+JJKFMS9yUO3kM8cl0je8KogiTO4odWjXjovPfu
S8hY5fNn7H58VYiYooIj4IbbFu7VGUGGozUZjVs81VmLMhHROfJUID8JiG6tDSVgMbRoGWTxudID
upVfUovLpXB7HCmEB1wPyb0Kq4GqJFh4edduTB/pfNQynOgLfjr+0lB1VGZG4OfgzPs4HzA6kAJh
YQjCVMBsdyqyfMnt/ZXqv7ThuYHPrvRioz6dBnPYmhhAQF4AAYrGZdw7rwZTRRfyy9IIQxDpEg1v
cURmpzonanxphu+tSTAXBGKUFalwdkoNoSxfFBlVTTKSDFwLKEPL2kPgWW99gHgvQzQUYrRLhH0C
4I3OXQbGW1p3cO9bK9tCNvuGtgRkq/pZV8HDhFtAkQZfvO3/8rJzcBKuhwMo28p1IkhjBokWmmBC
URrKk+8W7moit+GLY+bfroITPv9wGQgBV+uOTDgc1aWXPFV9UtwEk4YYOC2+2DDUEfJXPcnvJcbQ
1s3fBu3e1REzBzZkj1LWT7FrvTTAiBYRgVgpdLk42E359vla/n00Xl3udywMh6ZuYmyn3vA/3uDB
qBtfx6bhSX3DhU0IAY5yyY9qpOdX1ArfXVUpVIySbQsdEHOCCPBPv+sxr7ChveA2AV7pB+4tbtCL
sSXCTn+G1bWAxAleyPbOKUYf8PnH/vgGOliKgQqTZUmreO1cWFujj7CxLZ8mNxX7ZrLV+CZJt9mE
+c/nl/q4o5IfgrWsZzJopDS7+tILc0au2Dj+Ra9CJE3ymz64cFhBRTOGuP/9WtQXjq6bpmdwRv79
ZcAH0YrYn3AYDexFlUd3bTKfLCQfo11/cVB8PJdwMMRwDkNBx1AY2N+XIqWvQTUq/MuAKQDaHpyY
sKtplGcOLmEabl//+dZo0igusPGm4Lx+Q9OoC8HnZXCJu/5WRvYCms16trsVuY4/Pr+UqQ65v9c0
F1JFDJa5yn7u6t7KdI5sSnv7UtZPuS8US3rJN6bcptD9uRi59QzT+dNcb3rjoU3eBvmk/r+5R0O+
VLMFfKhRxPQbfjphzfb5B/yXA8yjwwDW8VRQge9cHSA+/kLuVJvWJfX7U255Sz3do19GNQEbwF6T
S7zohqMTvvimfoGT/lUreR0JSZyX+gCuEAIHQFb11RMyzLTR0sq2LqyPAxHdGExtqkZboeg9hriG
+FqL04L8BbEJ5cdXTeXHt/f/Qy0gTPTuH16psLeKorC8i4N0c+UXwMtag9QHStP81Vl9tRQsoDOW
HQMmtfA+3CjhawVtbeDwRk1bPBDUGpdgnVRCqRDLz7/X6/v6fTH6EIAIKiJOor/fqaydHEw1udg8
pz9ZTJnenvoh3P73q1D1KGt+lVp6HbDVNq6bE1+Nv5cWMLTT7gISfBvDir9Ypf92N6qXIqMBB8wP
INIosIXL59S9OG2GLqbhCIDkp5FYjoji81u6PvPUgwPzYy8nltizrxcEDj34zLjcUj0R4lKU8LKC
x7ZN3nPHPU0RZMTPr3e9p/++nofprsvbZznXBZzWZF1tTOrW5IaJ+M9seLZGHB3H/OfnF/oAn3Al
R4Wu2SSfujh8Xi0JO9T6tOmlc2nQWoBLucUNYucNMhMnMJlpbZpe3Bnxw+eX/fg8DdBiFiCVCkDc
NciI3iX026hlwoUldEg8sLBPDG/WeHJoQvviy/uwm4EOkSwLRI2ZFrDmtT8tXOycZNDcvMR4Q8ay
2o/mvi42ffTIv63+gTch1X7Y/Xd/+uI+rwuy/10ZV3nqPl2Zsv/9whWBgz97OZqXQgLDlwY6NT3W
vwjn/NBJ0me4KoXYApWmMb7+DjEtzJzSGppzLQjPivWncrR2XhCueDf/6SzzuzSSb35l3mcBAqzE
s25n3EDKMdiSmHr5/Js1r91w+TAegydCLqlGEKlc3bIYW1wZpqA6R0jsyo6xabWaSN/AI4qKXl+w
omvxE5F6gV2UYy6KulnYLDcd4Y5u25swQBzY4ckkN774Kt9EXfzPg5cPxzI3XFcdvQgtro4VNyxL
6ZlGeS4K+crUYsHI/GlwXpjdQqCId9YQnEcojJ8/kw8bFQEHWM2CnlHAuh/e5gpMNEgsIz+jHkdJ
5ngrq8sejGz4YrVZ13UFST+Cd9kEVKfv9K6fvV05kaCHyc+m5vcv2No22yqZrJ8WOtXtNOtI/GfT
WQY9jKK5ipvLCI8W93H8yeauR3A/J5idgi9tBqruJ3byYI3ab1yHvt+c+8wtVuOUjNvYqZKb0S/S
va1V0bEMYKtKYHeM+oSDpgQHVW+0rWXXeukRu0eyarQiB70ow+k/ThLULdNOqVebvfKDo+4QZomR
ug6ayxbCJR5lCxzwWmgI0Bxp/L7Kivi4gCh+aa5UgIPtm9foq9vo2A0WIjvPYlzJJv9e+nc0tXII
biXcbFhCbCn/efUQi8GX6Vg2a8i/6rcqkhciIwqyc69vnK5DRgkZHff9r27tw6SCrcOj7LJBlmnt
HPvqQh3iE8AEWCjRlC4bHe148dhGL4X5j4BNOAT9KsZDnfbfxVlOS3E6Qaz8+b1eF/2WYTO8Uk7v
FD24plxtHqXGQ7CKOLtYeo/oohn6G7I5fGjljLZ7VzO2coYSOJTRV8XEx0OCcwho22YTJQ4E9Obv
rdp3pm40Yw+Rm7On7FtMMbQ1Zw3vuJ5U50Gqj+fvZ6Pe2lb4xW1/OCYMWhyd3kMYTBH86+Owr/w2
aFwtvEDTvXdDMhMb7wsr/497kLoE6a4O/nLC/fBk5aiVM7qeS+Jvxdw+p/U+dt0vojs/VhPqRhA0
cRSRdM56/fshzkzWRCmS4ExOTubASo2IzREFlCdsrzslSCDqnEre90HB5WOil+f/uoAYVNA66cz4
KN6vu7gGrbGksYouU/4PCni+S1wBVs20j9O7yfG+wFv8jxsuFjakZYFIo8CDUP33/UoEac0AXeKc
VrFxwo9CQCWDgo1JHX5Celje2W2ob2sjE+9h1GjxPsYHW7G/nPJNY9i7CdFF3M6dG/8cZpfEPTHC
ZtikmTtstEIFEjn65G/90YnpSF3RwBGF1u3j0ocmeM5WBeLJpe1NqChnTCoMK8eMVKDQFl08YCJm
Y0ud1+WLhalFegS2IXZdygTPRyjtzraqmh5IzrHv7Ax2WV+a+dZwEkwIQpRjMH5E+r2sNfGr9kmx
6oJ6euU+6ILC0t9k5pM7kWhCrwrJZF7OSdaj3IssfCGLMF/ikedcyPNGDRG1nPJRJC8mSuKVnU/I
xvWuXU/mZD7Au2l/uWkSHTT8P1+ytBs2WeSPSxEazYXvE9GcgRuTFnYw4f8fZ+e1JLeRdesnQgS8
uS1fbdhdVWQ3yRsEneC9x9P/X/KcGLGAikJQmhmNJKqZSLdzu7VWSp9nYNnBFr4EcO6Faj5JaWeF
oDoaddNClf4pH+rskjgQJsNVJkm7wXLqo5nCOpZ3AnWjhJrzsXQ94zTST3IcJQBppRG2O8V2wHT4
SbRwMcQ5uPI7VB5/mpcwLbpFzXtyTvqygSZG8SBlgcYokH51OXzCXkN+NYTjq4et6/41mN12MR4n
Eo+e6hnP+/W5lJGtQnaqk0/k5UJrBRPk4kt4Y0oWKQw0QZmSTqRyPUSfVxx3jd2LCv9z15m/ClV9
smkN0nzjRQ2WApX5y2AZ3Ae8Gx2eVUzl9XB67A9ylZXVmXO8NrKT1X52y+9KpNPVVn6S0vf7Czib
HWaMXBrRMJ41rsVkAROlDJqs9LszFKnfFQ2Whs55cSVgdTF9w5a24LnNHgBUHKi9iKSqpSEKPInC
AoMCfQKE+FQr8hekaJ49e0mpZBZSMoRNR4eJUh3prWn5zGqBPbgFR4L46KmSAFEb9GChfZXAPWx+
v798MzdJlYUoBTkAjWz0rCgvBPpo+i0572Xh0eJebzO1/pb5yltGn6rulU9DCM9Loier+wPfOPgG
QTN/UO3Bm5nsW2danTJK5nCyI3jM68x4aih9rbTc+Hl/oNkBIXwgiQekiz3T6cm5Po+DkZfkP0vl
RPsgQAI7f6hRtyqDB635Ztof7w823zvUGAmnDFnIbM1iKkXL5CCHJ/2k0Dm/qYJ3/BEZC0k6bMHZ
nG+cGIkDQu2YsHzq33pdVQ31YFSnjBdChtmNfEDRHAwHbhuX5j1Ie4eFxOs8fFUZk4hFyKXjXU+T
ymVhOVIS2NXJ1irjDdbS4VEaYxuCAZfkZqSWG35ufClajeY68MhbLYDuzNEL2ukaU30xRtmFnS3v
luLqm8v+x4eJW/tH6cG2Y17kjmWXIOk9C07rpjPfeq3bylKyHXKg7JnPAyVn6PRGT8UIaNTg+2wT
JWIXkIFatk8w8S94HXMv6/eCsU2ypRJtT2vUmTR6aCLm9QkFKYVoujyW8kjwITdPAnHYan2KAiDU
+XHzSeo/3z+L84MvduvfwcWi/bEoTtw1au/H9cmUiUV891GXaLZUDy5k7l7vLoR3c8N4PZr4mj9G
GyO5RqAhqU+C4kSFCheOsPvzmVsMRrDJ0JgiFU83w2QET/ZNMPO1eCoV48RTmZQLTunvdrbr519k
sUU1g+SMsMLXY+h5JDuDntYnvY7eoSuRnehD2o5ndNR+OmnyRMxom8mu7kUvKCJu/OnYALysosTZ
CIb8vvzuSvEBWWRjpeHcQQHwDbqal7rPLmGbQmH6rQ7cJw3YTuCyFwZAMyji0lh/lSv7w+BpL6lq
7QK4PtZWXOeb+2uo3rgplijVUC6QyXVN+4PMqLBTw+yrk/wQtsmb6yvkUwIE0YDnfMmL4AslKpji
S7+Gh83YQaLwPRmdZN267itEsMhl+NZXyiL/6KMERY5awsSjmUBL5b2W0ITdhNBaQIpSFMYH+mo/
WAPsqgtzmCWuVJUMgsi5IudqUb673iQKxnVRQa968irvs1UXv4z00Pr/GJ8MkKwSHKEOYurbvi4p
gfgCz0y6VEWmJt7E9CUF1BoVyzXXRkNHaOzG/k+lyrWFTNKN6yBKUyKyIeogi3X9jVBtDlU0aNVp
KD045QI7WZemviACPB+ELiWWQCWpTi5vGtTEuemFBQTZJwRjjSPScum5NMpxe3+953aEURzROUwO
2GIu11NJtVhTCjJRp3oYik3HBneZ++iEsPj1ydN/uObXw03M1lghVmU2sP6atfm1LuyHqqfvcsmY
3Fo6hDVt4RlT+VCEF/uHuYLUOuu4BuVpJCik5VyC1FJeMP9zg6WRofnfGL+Li3+MUepqFdJfzRhK
hlRBNRqf63KQv/QJkLH7ezT3Bq6HmuyRqiBjkUOIfYqj9BtwnV8pUnavyMhBj5g064zu77Wu+ftW
WvCHb8+RbjnYYQkwpi4BiAIWuFXKUyMPARwQcbH2lIJQNqCP5b/M8d+h1Osts5pEqsxWZo5OJT2G
XX1EZGHvhiDpzH745tvWk4LIhAmJ9kJT5a0bIEI0IkIy0do0pPECmpbsxipPWq7aG1T0WroZ4M/r
07h9UhszQWxL8xau3SyOUsWW/m9QY9LulakKlKC5XZ4EU18f6LusbeCOlSuIPenk2SiBENttnW//
YZXJPYET0kg6OGLD/zi0MAKorZdF1akdvMMgm8KpRLl0hePgKxLR1XffMRZe9hvrS9MqWRmBThDp
qMmYo0POC6ZKkPwjLjNUID88IFodPP1l+4jsTrGwtjeuiyqK5eSEqK7Okk9SokuyWsr5qTHfYcGF
rZ0+uuoXrzuBzpG/CWJnwVbfuCg8WwyK/CTVu2lUV+QaUOlQzU7w0Ndw5AAPC4fg4JnFUkfurdWk
sRTLRggia9McZd1QqOxtIu90LL6QPY5Xox0ipw0ESdWlH6PZL8QFc59C0ww8XcNQCVfVad47Mrou
UuAegLKj3kSWgD5qm5bUzcpSUm/hYb2xdRqBo6wQzQERmr55TmRZOGhI2Ep6KG9GuX9WwuJXpULT
0nF26vZghzCDWf5CjHFjkjx/hsh6y2RmZ1mUCnh2E2vdCTTRiw9AqI+yg9yakCs6C8b85lA4DuRH
cdBmSWYHZWEMbQdvhhICEUSFfOy7o9fWX2GyWggSbiynSZ8Q55E3ENCFOEx/XnfgvAUdit0p6tW1
N56C7oJ7atbw36DjoVjHtllqGbk1JM8iFTaKvHhxk9ueJXqIAC5DEhsnzk+KJahSwDy+G2Moo9LP
dEIuvBw3bgSVin9HFM7AH5MEZ+5GfsSIulKfnZA+w9jUHmAmeqIT63k0YvW/DKgg6k2wIiraEyMq
JVmVxrAcnpxMflThXF/VEYUQyZL2hl4XoNWDharBjdeCJAc1RQ4pKf1pOgV3E7MD+/HJgcOriYt/
FKdA0iy1s1VeBU8VyvGeMZzvvxU3nCiCJSIymX4L4Y9fr2sSktrxYaA41S0sknr/3QvgDb4/xg27
KQymsGa0KGFkrseAQliFl0ZpTxn9RUHoHUs/+xmVyT/3h7lxRBzNoej8O/M2A2swkbbxU1U7ZRE8
LBG8DpHm66vKqWDh8qsB0pFsodP0xszg1xV/aCaImCnKqejMMCx0VzvZdnvpswK490DUJyvhwjbd
OBsC1cTDakMxPuvHh7E/gczEIn0PfycaWge9ek68b2MPR4MKYjpe2LJb49ESCKUG9Umbv7ress7S
3M4dHQgGEn7vInt1/B89ehIPjlQUr03tWesuxSO+v4Nzs6IzIH4ovRX04kzrZhUPkw4toH7qDKnb
O2r8liVRto1RbvGU6kMoSYc+hSAu7Y2Fkef2mno21VhSYkR7dCVM55tLhGidcmp7/blUwcqmpvcq
bKicpX/tb1PXFeVljf8A4poYz4aalatXo3bq01OEX4Rp2xJTLOzgrRmJ/hv6qAiOZv6RJ/lq5TQ5
0ntZA3tOAkO3/YROKoyy+l8/dpRSgb/gbJKmnWVMbTOo4CTr9ZNSwAXbJB9zcETo0mzkuFmwkfML
J84FiSOh/m3w7F3vk9FVoW93IYUQHSZjKemfisKW1s2Q/7x/FOcXgIHoY6LtGl8BH+x6oIqmcU1D
lPQEmfQBbupvWt68Jaa3rq3kIR/9Z5j59/eHnPVhAo1iTBwihReVqGFyCMFEpYMTxOopTxrl0KtK
AqsZUlKx3VpHt6VJlFZFydkMdgvvlqyHTzKkeKsoCNSFHb25zALRRBFNeISTL0lDyy9pFP//5sbu
jC+Wn35V1FZaOKU3l5lSDClwx5wrT+umVOrADlR4xvytrnvA+bvyqzbApsjhAaNTyl8RX/t8f6Xn
LwULLVoeMG3U7n43Z/zhTLRo65UJye5T6Hv1ew0Zza4sXFSchtQLIRvVs1Xv6daCjbk5qiNeQEs4
f1OnSQuNwc6aQD3FMUXron8YdG+vdk4NR2S/kcNyIZ17YxOpDImrSSsUBamJDa8l02zNEIIdSifS
xvQbNEwSu9yEMMUtTO3GUEAzMZ60exEhTRdUG6IyH+vUPBlOieyI+xxBbb4aoAe5v3Fzb4VaE6RX
2BkKGBi361tpI65ZwlJvnsKi/gec/7e/bwACnki3JIU0usWdmeNe1mWoFKNlYGD6T/RbHdRc+VE0
5vb+RG4tGP4CpVywSwJodz2RwMjMBvoh8xQZiYKcgRcf0Z0zt43s1se/Hgq3gcZnvAdu2fQYuLqn
V5SvrBPcUjCIFVs9gDt7bCj03x/oxvm+Gki8SH/cqtR2mlGSLOvk5+i4wtikOdmRUugqc9AWgZHr
/nA3SllUp4nF8V95evSp6ypFBcRLEQGPg4wP8JN1pB689BJ58NP6n2s0swPoKOqhX4vXFTeJw0LH
w/2vmLdg0gBInAcNkE51aFZ9jYgzlcgfhhNDW5Ahl6hnlPE5pMtBDJkje6qiyjFU+0iCoSN8VvVo
X9il8Nv4oFBNN6YHc4Rsb/n++x9nCDt9XQvh4wyMDd1dFGqneV9EfzSli8bhVHcOkg5vwuOAHlqq
IOe23L3QgeBbTQ/GMkQHFEo+4qtQ+dPtb4b5VqCEo0awncKxVJtwiTEDmodHS4L2fefDbY1nSO8o
PyTlHzr0mHNSym347EYf+Gfit/fH7/yrzIyfK0lDRbvCeUkt9MhtuJwGZY0E/Wowva1Sv4kfNnOU
WZeCxxtFPJgIaNWkqAu6hbav66MJ07gNzzXPTAZeziRW7KKfGh0qcr0eRhTvC1h8oD4OFxION143
ynei0Q8SBMLzibnKewMO+2KQT1pfrhK8WJsDYoQdjLP+OrciCL4WDOQNu0KTM367oAfhRZ3YlTrr
EBp3GLH3pKPYMimALAWyl/sH6+bEeEDF0wIy/neJ6o+r7kJdnIcdw6DQcTDMZzZbo6VYtb9ZLbiw
cul9uWH3qRv+O95k/0pDUJMorXyK4tF9rn2v32kAHhYs5dIok+0CJBmmRiXLJzPW98R7R0dSvtxf
uNtDYPBFKEOgIfbvj4XrYDEu9J6FMxvwoaP+2hX9QvvTDcdfYPj/N8TEDNvkKqRKzIKesofGsNDK
hhOiiuTv9LAt2eBbBgYwA++lyHXN3jHLrIPE7wrlBMvmqwXez/eTntyI+Yrs087T06MXKy9IUBxV
w917SaYuPKS3nGagPKCORaQqemmvV9RsFJCXZBdOFr93HIansPk2Fs6aI4lJkSuYm/iidnhRNHXh
Fty4bHR5WgBWycvQqTw5lXXTOEVXV1w2P1mr8HNSvXtzexil//rQoFZDECLSQ2RnJ4cmNN08Gqte
PsV++oHC8MfKUhaO/vzQMAlHpLoIgMETTKaCxxV3phYYZz0r3s2uPvjj19zvdrYjv9+fzLz3V6Up
z6Jl9P/hYKY9ALmXWB28aO3Zb5WnonKe5Erbjrrzy/OtYx2NaJ6lu67UkW/rVm3fe6vCDhbyNvNr
eP0Nwr79cQ3TvoFbt3ZapEEaZ0UbP0IS6GgvzHRe5Baj0BkF/ouIdZrnbqM2woFx23Nlx59bWnEz
R/sBS9xBKxAKcczyyYu7YxFQ9R7Gy/3Bb2woY5MVVnCPwIdNrEBVBU7bt0p79trya4jA0dYZ82NC
W02aecHfnx44HFQ6VSxiuFk8FUp+KsNtwJbyuG2Q6Tb3MDg5WyhJobmWaSC6Pzlxp6/dGkFOYYHE
4c8gtybhaQIAGbWJpIMAXHto4wEO+djbDUPwQLZmZ6moKjXFOQubBX9qaVxxrP44NmVEbqrQ0+5c
Ic8U9c4T5bDHSnIvtaa9BKl+xKd41P0ljN+t08r6kp7CwyTBP7n/nNRwVHI6MsywcPfKSLtyg67G
7v6i3rCkrCrFEVWDGpoG+cnszHGUm97u23NWJdVFQnjnqVBh4Wwii+4Yp9C3Y5wnH5ukxaeF52Hd
RshX1EPd7e9/ydyu8iH8F4tOOy3Q7utlzgCgD4GsNWdKxUI7b3COCSiEnZvn1vb+UMKuTU6S8JTI
uJPiQdN3srRqH2p5UirlubTN73JGbgVlU6PQv3Q95MlhPC6VFW7MjSw4URjQKBps1ckik0YZqQCV
zTl2caybEpmcMlMLIRnuLNifpaEmc0P42ZbjMG/OERyL9GZ7cGcmgblqy8Viya2h6N3D2kBuQnPh
ZMdGR2kLJ0iacw5Ttr+izmY8Gparw+UXUvu6v2e3B6O5llKsJR796+OBM29Uit8359rD0qzoAM+f
qsJMvyGFoC0cxbmjC4MQ+Wiy0oTp2PDrsdIoyhsdZvJzmaJEDtILstccskODXo1t7cjI6jRSdBrQ
sP3nP8xSZB+JHy3Rrnk9spRb6FV3FLvCqvmghOYhN53XSrEWkkQ33gnk/WhV1unJ07j518OMHH9X
r/v6HKCRDYM8rqKfJq8O/KTDmP+4P6ebg7GKotpEs9M0rajoQQ9hBjtnx2WIFkSrbkp04zLHg0Rc
lxair1vnhMiLgUR3EHWh66kFrtLF9PBVZ6OpUEAz0SagS/qNF9/+Dzft9502RQMlJvp6JDMaTOp6
anXW3LYBAAMeTnaqftvr9lKX0I0lFO4mA4m80aw13yjccMhatz4ncMN8kcCzn9GsAwIygvrM/HB9
f8fmL56ImsnqCZipQsLqemaeYUHPUvcIt4xId0VbI/iSDofCf2+cF4hhvMr66027HlDM/48nNo8K
zRj9wT8bPfSAQSB5m0gOk40VIwdyf27z8yGgS1SbhCW26XycDFXBuUNCVjrZRQw1eUCmKoWKf62D
qVwYag73I4lOy6sgRORtJQVxPVZT0ukzJFZ49vvHCK5kA4nKlTkcMjl+tstzLL9ZcURnby6yEAe7
hk3YXXoPxBjXbx29f6JnhnyQYC2bnFIklhUQD152znz3W9UHB4TZvrcgS1ddg9aPJ5cLh+eGq88r
55AioKbtqLOuEnxiHO1AC/HTSrhxK+XZRCHOSeJ90UrS6jW1ULuwcpeQI+wF5ApabMRulyZ+I0fn
AHYkF26APxB53evVLyqzMtyoCnAJhZLj2EsbNYRHQ1ITb9M3b66CxF8ZIYicwalWZ0et7wFgepm6
TskrvQRS732ueil4kswcpn0C98fRk60VxSF963pJvb1/NOfPjmNptHNQ0SVQmjm4NSqUA/KpsWB5
rbJXVarAqj1z82DQaV1/YbT5wWA0kcB0yN7DAzJxp+W8CTtPTuKzpRQ/hQOkJMWbJ3nk7IZffmP3
S7dhfvPopyVLBZqY/rgZcKSoGqmmI7k5Z+XZMNBkOgSOva6cF2TitqF6gNGVudYWWqgoWbhPFbSh
ADbvr/GNj4C4j7tP0oBizOxK9qgXxqSpz0Zeg7xOXWj4G+c1cZulvrHfnajXN0/U9BSGIbwmDpzc
fhQq+95X6/RcN10LmMLKN4rjwgkfhIS6vSLBIC97SKmGY/9PNkjQe0exm7Y0nIY0r4d5/5EelXRv
6pL5Entt+JgqTnlKE318ros0XUo43FgaqpsUjShQkL+cvpyV0XdJ0pMZltBTeFVdzzrAn9c/eJGV
He/vwuzs4eDj5YNj5S9IJE6WpnOj3LTUKDpndbbtDeukuFG6krVwV5Yq1cBiXKggz8McBiJdiP+I
IcAiTsxgRgMdasVJdIZ/uDDWjupDAt2HUMJnjoQ6uxVsszpHp6Rtx/EjaqEJNOxl9UFgRaOlmzBL
EXDrSOxQZ6LiNEfUW6g1I5TFu1A5ff6J/jCN1LqvFWcPNnxppVFWg9e1Sqt9XSLlh1zDYL7liFEu
tDbODI5ofuALqKKIGHBqIccW8UpPKsNzkcX1a9Oge0yQLX/G1bb3ltlZF81Ok32sm+USsev8BODf
8jiKsigZrunQfE2XozidX4pCajeSNGKLjVQ9AJ2AIz8YhLxV7O/vH7v500SWgpYkwlw8Q5J4k3NX
mBYKOaGpXCIlQCtK2Xsd7YfOeMzh3u+t7tmV9a2n189ZaLw3lfnsZe2C6z3zrfgEev5hEgNeoFD5
v36VKMtJkUPG4IIyEwpmaydxHird2IsRO1hSol2uyNuFeYvTfWWKxEOIB0lKSrWY/OT0o1MZd5lR
dJehC/QNyctinekIL5p20m5jWs/XngbFeZbH6T6TBu+1DIPiHXrF+OBYbrfxLDRmlm6BOv8oixyV
KMWTfJiVdUeVo20lZX6pQVZBY8KbIKk/VcLHRLmgT4hUAvpZgD7oS98G2rAw/szciezcv8Nrk4DS
rns4fasiv9hq+1gY2ouOXQBVvtCCfmsYkyo5TwGp/1muIdJldyB5ll+Qt1vLpv9iqcHBHfOFqzyL
EJgN2XhwKwJOMmNq8luYcXpXyy8IBD3aTvCxUlGozctd3JYLkfjNocgwwp+m4VxNr26tDlmipRVX
14vfkdV7HG1lZ5e1h9CX+vH+yRWRxuTg4qZzNkiE0Rk2fa71LqyNBMWuS2K29TMqPUhk5W16vj/K
3FEXq0c0QBstSVvewOtLyVPt0G9iMow/HL1a3yqxdIx1fwv/zkG1yh0wmo1YzaJB6V6rDp2rb8sy
/X7/O27P9t/PEDfmjzBo9N1O6Qs7v4TyAJWL03ywi2LhPN40vH9MdWIK2saUjMh38kvuVWdPSrcF
KidAJF7baPzmqsp/MD1/Gvop+W1QmUViZ2p+MaPgESDdo9TILyB4gm2KNsuWQO1FDtP33KpRz7R3
nevuk3Ds1onRvP2H1f33yZkyjClR6duxxJPTWO3F1MiJO/JCqnhecuZewApKUoU/zQ+Sm5lA8Ror
u8D4U2+G3v8gu6/C0hfdx9Ae3ivLeaDHSnAK3p/cvC+CkUWtFE8TiKA9rYi1Ac40TaT5pU3yNRxU
uvvTdD/QGLuCWsxPjkq8RZe83JrJh5bDNRRL5DY3DB19Y3wEDPGUH6ZNeomCZn0cupiFMP5qZPWD
gYaTN0Bfe3+m87iO354GNfrmcKtNkjzXtySBAz7pLb+4IAmCHFAw+k+OG2uPjUE+ydPsamN5fbhx
275cm5Kp7Kvcyo8edKEPQ1LVj72FrJEkdJDcPo1W8DvQdtYY+QqRMXdX6ciCg0v2Fu7d3NeCFIaI
C1MG6G/mgFqlr7cWSOuLCvQUqRdzGFG1Qb3MHILw4LtDdmxlRdl56Det76/YraHBeCBuQf8bzRCT
BbNcV83QeqsuYVfRtpH3zc6Mq+jZc2z3S4BgzQc/tIaVWqBst7BZNywaZEOiFU0UMfF3rvcq7o2B
YqpWX1zTM9ealO1TD3ro+/ObP0iUgHlDBUkMJfYpyitQaa2rDK/CpKk7xG++q5nro0kVnoo8+vtt
FDIIgGZAk5E7mZhPuWhUr+rDmsOnwXgsFXTWRfTqN2bUb8mFlIhpmf6zrvpLNJY3Hina+eA3htKP
KtgMRq3A8lK2QVpf5EBdMeMVV5nOItqiN4r3pnGoFbR1cKSk7LutvLUIEt1f599F2uvXWDQU0gNB
dofIbdrSX6bQgCl9Vl+yRj03vXdCLxamv3Q7JMaefuC15+CppdI2KrJv7jg+SihI1XW0DiP9EFfx
IUOTylDKv/Z9+CyMDpIqRJTQ5V8fsjJtQiuz+axgtOxVoKKKY2bltralxziTFwzt/ERzj6HxAgHD
ds7SJnCq22FBLHZJ08Z6BYBtfHTiuHi/v9RzY0pwDJgdfxEJAOLW6ynpcWY3bSHHFwXSoHWheOEh
tuvoYCXq0q7Obw9DYU3xfEjCUny7HirplKhp6OK6qMp+rPwHN0SXduANaYLz/UnNXQ8xgiC8dWDZ
mPmoQ17lnlcN8SXNRwS6yfiYX8dKhmvMwQqrCzmGudUTo8H6Kthl5um/MU6MQIa39OJZiCFa5jnr
a5Dw5Qbw+ar12o0bSUu9IfMZkreDhAhbK8o305LAmFl+hWamex5i56T3Sr4q5Q9NXMN4VNuPTWkv
3UhxtK9v5PWA4rT+4THCmhpqkupLZwKQZtdm7bAJRwmtdTd6lvxsTSyMjmLwjjEjwA1RAYVa9a+R
AAJqQKIL1QHKO+QTrz9Cz/saJTaUuWn9W1ua/w2Hp6lpN7WqvwYViaE07h0xvKg4Tg6rPvZxa/hQ
SIZeglQwrOOq8SuS3YUX5YYfJ1ooCTzwY4C6Td8tbFfnQH7lniWt3Fb6R17Gre2MT14f7DR/xKkq
xjXq06tF7Pk8PyBGNqE7g4+QFqfJzTdjJe9zcYRMLd3Qs2En+tqy/SNix6vC+db64ZMvBQtJibm5
YVDBm6XCcS4od653cCAXYMk1x8hp3WYdNs3BUaOTFbRL/sBsdvSLsXU8nlRFKGVNBsqTwjT9YTTP
BZINTgdxUZGGCDUP26wcoVexHyy5ikG+teXCls6mKFCZoJQB+5B0mfHhdnlFPjaOzbNWVGe/cfSL
4sHRSY/MUig+PzwQTdHxTw2Scos5OzxW3rUGwgnaWYBoAd+IbdStV08eHjEHuWL8GlJ7pebFgjWY
WTxytnTEgQcFJUMoMFlcYDJyKVmpdkbL8JNmZxu1jF7VJv5cpPqnIU3e8278ft+k/wZE/mmAqHAa
NFJQYRGIUJ7f65PjQRgpy+DOT0b01az1FVrfK8ku97WuPIIM1ZDC1PNgXUfNLom+y2a8Js3Tld/z
RejT9GEWX0JDInljQI0af3P9Ja3m226Wgy9WtXDjJ+PeLY3Lwmyn5vb3GHizxHjQSM4YLE27CJQk
ttOT135yhxOkDIFo5YjPWDzkgvakj+B/PYmk1cLIKl8/XWciK+RjUDnC2E5sbBTTw2zlrHNhPDKY
IIxqPkeUE50UHCyyzbV3MEidqfQZB+0S8vfG2mLZedb4A36sqX1wzDgx1dorT60b7ZtAP1V58XZ/
htQZ9GlenOUVngEcBqIpAZrJ6y1E5SQOh0rLaHn0NjKzaoGnZhSgHct7Sh3/GNFemmTOq2XVjyXC
n/AMb4y8+1mO+ouRDd+DMnlKlegQOz8z/q/Ryo0ZlptRI8RJqn8MNd/ngbtL6vBND/xjpaYvalZu
lNxNV2FfPilJ8FoVmr5ynP5Vl/JfCC2fo9pZVX68i8ru6KYBWa7sia6XLbLQ298fRI5GgebBtZv3
MUCjLPWp8jom0sbDRw8wtpMSe7M/QwgmoI7sep3wI6kUf/HK/GdW5K+a0V9oEnqLRrVfWVq2Ke0u
epahA96bZUl5sisugyfU6IdLJTvwatufw8j9pI9IqAbjLvSrTVLpx3Sot7baCBnQbZS7hyqX11KR
IRsVf4/zbgs/ZLyW1PQ5a7uvrVq+x4p/VLmUeZy/+NawrxJl25H74pX4EOBRjGmRb/w4e7Gi5Ise
BK9QW2/aREc1Wc8/BHEKv2LkvRIuPDpyf4EY+WMKx0ypNt6Kf/1Fy6xzQM6jHXU46YaN2ZXvmulL
/KLRspLGWorsFyotOyN3PsRSnK4svd8aZl1u9WT8UqvRU91lF0uTxK8YT/xKv5KRGhnK7oLw0JOR
tnAxaMfc7D51Sv4UWFW9SvVynwQ1yr7t15De6NVI3mJfhcpaDWXe7eEDwg7bGh3dCPLmVcAOexA6
yX2y64JyOzY5x8F5jxSj21Rje6occ+07/kl1jc+yrzyoJpycCrQpdvYste6uk729kfXvY509BoKh
0831jWFVe7mOdmnVPNrR8LNCTF2l3u+3zbEMm2fekEc9qV771NsltLyVabkNq2GNKMPOwLooeb4V
myaZ6JS61mPrN48cbL1WkfvufbZlIC0au+umsx7tQl/3Rr3PMnXj5X666u0Gref6C5Scz5YTP1hW
vuXBKlfQSLmrxNd2nR28dEPzY9Dzn4TPX024pwtX/dwXyT9KGh38zvo5os46kFta0TBwDEGLr8oa
1l5Vf84pUhu+talC96Nj9K8ROCZF6z81Zf0xs611PHYrzfA5CsiUZ94eEtcj1OA7q7I/FyxnVtMQ
0Xblp6hxt31An1WTNuuGgN0eEXAaJPWlzeKj1LHCpfnqxKaH6qgFKrP70lShhei8nu/M0A7Xuo3R
1+1ti6hcVpgfKZDC0R6eBsOje1Dbh2bcbqAvRUi5KGqUTSRPuWRhlK/RUTtomfMVc+6hmVu39NPE
zhCC6UnbZwHdUQf/VRrk9iAHDkDMLnnImn6HUO8XWUVMnUmWibn1cnUd8WsC6EM3gWBSAwLTSf2x
J6u8kgYUiz0VudjiQ1Fww2M+GOLvODK2RuFsMt/ehKCWurgmP4emK44lUOxjAQtWT/cjpt73hjUI
tkfNOFVWx0f+hGFmo+a/htFe1617Ki0YSFX3uYi/VVGzB4ujSclKTewP/KWwpRrXXG3HLbLhayTX
tr2qr3O3ehQf61ktbGDWSqB/SvRCnfZYc1rFiahN79FwvlSKvjGt8AczzFz99/mJmhOZkj2fImP1
pKJay4O6AdwioDy5lP+gRf+ptoNNZESwRIQf5ZQStwXrD8Xh10wJngsz2iLvcI6ge07cfBdX+s53
P0uN8rn004OSHIYiPETZcIqgemnAf1TNAYL9dZhFz3Xe79TyZ2ooz+OATG/wYBv5ptOKgwAXKWwD
tTSxqqpxkuLjb/SRHK4sd1zHg4uwd7iJ255WRVLfkrLJpH98IwIYZK+ZYwSpb1AVW1Np1hr3xWsy
AuKDWSFfDdbF7Gxo2g2xyeKWtqDOBLl+QxbN0rxPdVo/J6b7WPnQ9qIgryjf6ZzF1zQoGvi7njFK
7x+l9YgfmKuAXrGK4v8yNmSIsXkqXHnewP+wQGZUwkBBh24a7gMeISOwhDMlPlcgHfz6HQmqnWF2
Ryv+ofBP3J7kkJvsUtVbl2p0CUHzC8AWP1O/V3K9hTNsnZGrkkKHmrO7roG9qvUbOOu1Z53h2Dmw
aGJXW0cR85akZOMM5paVwfNc16DdZE86GUJ9BBtetFgvhx5+48RLvPV8aQdnBUREUAZLvrLPa2Uv
1qiSTHGAFT9aa9UvgasGLA/4DFFlHrIqPtf8ZoaXbdz4R8zlk3j2TQ1Va86MZA9nwHZ0Ha3EdOQ+
WsE53KzStHzmbd9YRfnmwYnnjd+lIMc6RPqPrkp7MDD9pqq619AvjnoYCbAg12CFc6oCO2AHBWiv
HLTHvLces+gskIRjYq0qSfAPFKxL/oNLuSGd0PzmVqlLZaV16pNZ0MGEBRS302pQjI7sh5K7GcXJ
0a74QYB1AjTHqxVL7SmWpAcYAlYGZwfleThbso3f03ccdrvfd1MYDumND/pt4ZmyeJYaPKBmqDfC
rMjiQVDRVPNXjfJJjQAYspI6Xh+TySBfiZr2I5JCGy231yn0L0N48ris7Lu4yZWmIx1v7azefxSn
FWTymnfgMYd1tMBRiMEIDn3yUSrqR6Doe8WnYcWt15qYR7GDSugYZuEpauPfxjL1kIZzsKF8lTWG
4suQWIe1JDpDG9ENFgQ4pQDkiNutWM3aH/3Nb7BfvauMZJOk/roo1T3LI2xe7cFaa0s7hY1VJO8H
X7IDv+N0FKibbzZXQHyLwDAKwKJYEi3S/o+ls1hyW4ui6BepSixranYzJB2YqAIvIotZX//WdjJJ
p8HShQP78C9C2XeSnrSjYbb6Kd9cL1f/d+DT+ZbH+3NzDikQGvnrAp63rBiYnt3ZrIbW1A/iuOBa
/7I0GMP39qJIP5oOVtr+UO1Q/OHDVPqrcvEfnOk/+hCcfGPIOC//3rpuXll837SXOqx2Y/xjccko
GF5dUTB59Vs/y3deTirH4O5iUsj6MXju/RC4tm79DYPl+0cTAjGZD9QW057tY5Qyl4OXrug/WGWi
F6LqJWG8tWeAZUZ38qykkLdMLkvhXJw0/wtxtdW2C76O1uem9Pd20jyo1WZjnqw2fp7X+KfNbljP
1XoTgTr+YzfVh6z/kgI59PY6uL4UbkjP72DrjDUTMul63nf3OhwYfdfYxrngKnUcvpU9tq69c+fN
1hiGXXd1b7Qtpu0qdCg9iYrS/8TxGE18WZPsuNh07yFd/DmphjNNzD5loX90q+QQmwZuMjr8pln1
n7l+QbBw5MX+6qe7gkgVRalijxQN8K+81sKo9JHC7uptJXYCD3hDJWffc40GPfDJoMPZTPmpU0yf
tR+Plh6tU/7RX9ab5Y9nJfdD5ZAZXHwdhobuoM25cXlBfj3NS8GUDu25OMRD+EjlKlbfs+pe1yK5
95zoxQuGmJqB4cVO3C/lOlr7axc9LuEw76PKe4r78E89MmKsGeOvdTV9kR43+ukLIWYoo3LfxUdp
1JxXBw+Zw7XXHCpg9WhmebzLsulpgSbGvH8qYuueRJaThVHLPMgDSc1npx2yPQquQDkvh2wTP7VG
8TwY4W5K8RaPFQO75AWIhh+0iY62TZc7RHeSpzCcnvsw+5iu4wtVSYexaO709k2RHVa7PE91+uR1
K52kCzBMAiBx0n0xj0yqjIqEaWnMm8nm+HfkG0+Bubw1SXK7TnMFVlgt6ng668ike/xh+JnM3re4
Wu6mmg8y/OJTGS7PPZ2/vACTaTVTZNBwHkhMQRuNrxSxBluyHj+RjvQKCb6VLbVh5vq5m5rxMPrz
C6WvZwm6DVKB9oXHyMlxb17v43p+bMfoy0R5cxyuv/vIPVXWFDB/E8NoLdbtZC7fkjE6oCbOXUiX
+7Fe7pemfDbj/uIOyansirM4ooqCY19e3zdT/XOi68cAvxZ18hRFzcnqnNeM5mW+k3ztkFcTrQ5o
SLnqCo+GE1xyO/xFj83nGGOTRopvRC8vceqcOjf6njOFcxta+X1DEoNv1nT2haSAQXTaaa7P9jS+
J978HzPoXyvHOtG2qWLp7c5Kru9j1ginAgf68cOqN/WWFNKnYsrvJS4Lw/1WZe47Fd1ULORPt9NZ
0nuf6aBObnwY3nhvr46xMyPnyemzY+lWX6niOfi4LPrAPXldOu2Gwn8IHcVSm9Pq+MdqXZ/M1ruz
gD+h2bxLV1Ht/6eJm3vcW/uQYZ9uQqWCi5ZvreUZazveRVn8TaR0XcxDAqnMcXXnFxkdF1+ZwrUd
zGXvpvVxRdp2uICazt6F6MpNtTmIB9z8e0OxtiDuyIXU/vJOqT+ita7fmNGyp1i7GH41Df1P7PMw
I+zTnb+me3/x9+bkHSRwHPCss5yG1eXz12NtJFsaltHy43r1ji3lhxVG9JUOv0a0tcj1QHlOBJKv
yJpyiW/LkaAES5k4ef3ynodKDkv19o8SJdIl9DQ6ed71kC+bH0weOgbcrDn6j1Fh3BNPeQqH4JRN
M+UiFJwnwSGlg23kj/suMG7QS3/DpMr7lBaNPZoZFCHliBsthKAiE5RLTvmODlZMKozYjXUx6+QU
GsPZpNAVGbPVFeqUvOBDQtnosyd9zfv0TPdjLVAPz7kJdhClLz7mU5T8smZs/Cnb1iMwimbWkf1z
ajafAO7Lmn2VrBWqBC8CyMz4Q/RgVNk728c8uHUBiOdHA2cLO1KJP74GQaLVNg7N1T6J5fjxgg0d
1PSdDJ95uw50xjiy6r3kcRvbewE3zx13A/Mm25kxR4D2/oO4+M/NmG5ttA6nHddkzc/dzodti/Qz
i4qb8l76tJiZ9pVDFDWzLuiUaH/jpTfIxWHHzRMFwfSDsCA/gK3hjAez/V2ThFF0O+JTWO8b4qTN
rubGUYJu+E2at+E7HYCwDIccudNN3Tlxeme03xP3j2i0jr53Xa1iuPuWkcp0a3fy7+Rtb6flxw3a
9zqdkkJ/OuSV+EHnrj6xuHBNtxzpACkRXN15iH7ZhAWBcRv5IfBhgvIwtoTw/CudLTHNZmxCdsCK
Vis6ckJ9tD40cwkJv4lN6Fy/JXq30/mtuXWUE9C8hid5qoIAc7y+lNeBN3Cm3X9tzdwY85AxMQWy
bxf/7mq0W4rT1dNvyPp97KUXox/3JEE+A/yXbDm7m5KpcSbzQr6m/W0mCkL6lF2xaxOmo+geODbB
ZrGaO3yViLxuSOjMyLhnZ63ZPE4RuT6i2+hef8lFik9JpDnOhKm0+JFzWShUK8iA1fe8ji1CO+2a
73Aa7s1lugMMuAAqyaSxfKD9BHvi3w5b0IEKDHtz2fjZcwUeu+b2zhg+Q0ScnQ9AFc9HFr0fomnd
Gma0B19B9HU1n2xGR0vuyLbLmaLsGh9NtDkseQYqcbeG8wxDiThkc3XD9eDEm7Oepf4HY/uzGZOT
mMZmh7IgO77n9G6mYhacdUYS9vo+nJu9tp6t77E7PC6Ocx5T3ohVAMDWQ8STEraQjF5Xl6RmdLUg
YNNEu8zHpNnEu7T/IpQC1jyI1LjNPjHPk+fdIyP1CG8ydw7OhZyZ5n36YdvJsaWD1RVcLFsYOw+H
8mffm066dw5CXCX6btkfJvwxXatLNMx3zpS9ROUH9s8jaJxgNK4tKa0x3aHg1eUjrQ2qm8P9jZa8
+2V090uRPDrYqQkVoxI2Rv/a9sl+rrPjDcf7bx7Rggy8WCPMC+PnsMHZ+qSWGR0aSaCUFuYHnT6N
/Xab67DXqic/udPvKMXdten0Q8KGpUd5uMtD65RFDytuYV2/g1m1hNfXkbovzVXYAMzgYQIwQGts
NViSl1/T5Qj9iCf4knFHkisDI1Bt8IckpP5Kt6yvYtGGkd1BeLEn3F11qUuSHrua81agxqTcjAY4
WpPv18wZfQSMQuzsbiAE3cZMJ2x/S6pV2GclAzsn/wtELTMnHMId0nKsrCee6pjzsUJ98RPSI3cR
JDOu+X5KkBaSef4HdEcK9SkaPiOldXDsgLdhdTPCx95Sb3Dwg+KA8oynN3ggyz4nwVVMow53yE4X
RIU1DBvgKdvNMXITrSI5aJQfG/OraXRPgztc5EZg1eJB3+wuhB/kHrFJNtHzE8c71xvKmGQ81eR3
zLgwb61hED9thXBnTYj+7r8c04NT1MXXUynpKHKXypIAGWrnkFU/am67qcHa+OXRiazbIdDBxzhS
gz5T6u6TYBFJqUCFdhPvJP/1pLRPOMDgq+QMZjQfsPEW5FawG8Lr/e1dOd2wgq+sxSmWk8+BJ8BT
QipOMD5KS9sos2J+46O8mFfoTTCeO/anuMlPC8BR6xXdIqfxaWx1R3LUNCmWC9YKP+qQdw5WMeKr
Nu2DjP6r8ZO8ILlqzMx+r5HvUvZz6b0S2KEJv38Or8F9tBnPafdn8Husjuh9NJKnDGXeTiawu99u
AgYZ1Z8T+uFbGE6t1V90J0YS7JpgxW/v7Mq+O9MJViwjCYdDZrHbM6JUImdyp1PqhjsHxLIBCjFi
r6oOESFswzS2GcEkg0GEKdahWvNIPzjDg4OAESMLN9a9h8egf1BvjWAYnipjJGuuMJ5sf7kzN8vJ
Jf6SsZnKrV/6ZKCfWlJsa9O7cZYOjmthWsc38Zt+Tw7RfiH9zvPZTv9oWeuz/HKGD206R0ZTHLgJ
rqcx0wN7YUkdQ+mlSGUUx9139V3yuv/gMB2+3+OD7BB3y3NdXh9s/yYIOXSmeezGLnkQ5Cui+OQs
DDovl31gJCe1RqLe42In/Ys62JYMD2PCw2NY9zdNyPVzUg0FAotwrX2eNl9tHNph+rLKkVWP9x2t
1fyC7Vx/VWgwxzHvyvmNUxdGxuPMpLCvcrdJUki1GcnmXqRptutZzYHqod9qUwEoSZLN8NZtg9bL
kNU35rf6+wk5ZkdfpT6ubn4R9+Ggu8tBrYmZ7xu8eqxUVKXLL5Z3kqm3TCS6GJDIFYxBX4iLs0m2
HvjLbsO72AUC8mKAIewpIu0n57BJX8yU3shduSclcd9xvkDGug6O9Qh9OH82Ypp8udPJp27+imzB
l+fbdyVnF+bY+OjR1v/xV5ID4q5v2oK0qmC7dFYH4rtiuXKjQjgl3dHXtDwhYpqq2lmsERll9C8w
vmS+Wihd6dzeLsuWs/fwKuXuZpdHD60X7HlVMfBGgwapNJ/UHiqMCrHmnLYXnkS+6CN+hdkdXk1z
EF5DvcfQj8R6a2nUmbfVTXn2Vb2ZAnlmIBR/rT85XfXARJODWdQXs//owK0Vci6PfYKLKAUcOWEW
CqnWuA/CqTxHHAEdQLHpCITr6A3mipSMFs9fZi85SqwbHCxLoM/vPXjMwJcNqTh5t+vm6aTngEb5
CX2VdE8RPqfw+ksWEkK/xoUk2LfU6bH0i70ghUVMA517Ehy7BvNhg+0gEc9e5LnHKU0ThDekEalL
B22ydylon85lztAoHJ9yWo64zRON3oLBu0d5nHX0rJL7y5KvJSBJ4LTE8gFZs1+gzj5zZwla9HYJ
3cGdZD0+CvGZUJNIEaML6gH48y9W/gk1uNIxx7MIn/k/+QCZAMX0x6TbZr+BiyFx6Fp4RCbWNYre
bzA8pnFZt9liA+ZFcXKzzVE2kkBOTVIriN7M+ptFdBMxKPHImw4DxjuLE8GpGxy+v7PQgvhsiSn0
qo3l2Nk/BB04bzmgBQo2ffIWwJK5FR5dXM+u/0Gnq5WwnShGmB1clzRIXK/aVWyxiQkaDLMSvXB7
irlW9xW8VWRcjPWTS+QQhAVhR6ErYVoQrM25VpsXfo310VWpwB+n49qPDeBOHm7KFNXXux2woX9q
+2tCWIV06ixcjiO70qKEuEx6L8gvauSAZpdA9vCD+rFdmwE4OSZeKPZvgcidQ1oRhyx1Kp8rveFg
OkRaCo6jr8cJ1SfDi43crH3gSZ+W96Kz9Roc3N7YYVNpF2Yd3InF5CNeBu+Ug39Ql0iPvnHPWcQy
IqwrzHm9D+4TuXTxn3bY3FuZ+6CmVNJd2DMtgQHoycG6725wKVZcAywqSxn6lSHp1+lrnPT0a2u2
Q/rhFs5TSXtBLTJcVmEBoVCeCXOPyXiQyIDkACDZhJeM60dD2Ia7Myf3cTbq88CJS+kN7iTzwIos
uXSRTN9HhxRSSEj+X3/Yx+Mnn8YZiLiw2xy4ZG6sG/wHnxmpVfpZ5HoDAzTy49yN5TVDneQj2QFV
8qlzvJeJyPeGFllaloUF0whdgxBjhLYXGafS+CNrULt0+uupy4MnwQnBVzXTWt3pOM7BgfS+nUhZ
5qBHXo33SqyAVRlru2eK3tFo6jumpxNR8AQ2awEdCMkKMsVVaKL+WNXfCqe687xxm0XhqW5MOlcB
mevkpnP4KyUC6Kyq0cbZjpVVOMjV9ilRf5vbEUvJlrF3GBzrAoC8Mkmy+uMv4a5CcK+4fySOYDpG
Mxxc53q/Qib5GBPkWw43qwBcYRbNXowD0+nHwdpcdNsrnhg8ETVGguFCAIQSxR84odfBOLSTA5HT
y9gsymcKc86CCTPJBLPvPei8auOXpIpR4h654o81u99cz0KMU14wJI1seb5sRC7GB+oZikCFw31W
651lfOYThicB0JhOfV1g72Zubqg3R/X3GtlwacSnAbfVbUywyXIT94+oWyvHmjOxSR1/FqmYfrYr
O/yFqDKLVtayCP6RroO7EdIqehwzmKX9Ub8XDEIHR/0L6+I/G5SRnNw8FeIsl3f1juV/sElqffTZ
czfjarw13+OnqDigNP8ZxmC3dDE0O2N9JAfaNEog8psJCvLw1dWACvFRNDlHAbubF8l6Iwdyz1IE
dvGj2CkWalDduliaQ37IPQBx9iwK5VH83ZJ5F5bCNw1xA+kJqXEYQ9/qsVJIcDY/CYT1saJksPMR
IXUWjmKSX4tHVd07bxzp7t1mE4SNY1/RoWHLPPXTQClyX2FMjG98tif/hVmpem1GdgW4Vsth83Ve
3nt2vwtgSSNmc3hAASkFka6pPaM0rvhg+gn94RskZnzi1lkAog69xr9ymvAg2ImblcpEhA95Xkl9
6hJENJyPBeQTtM1pqCvggNmlS0TSG+ObW/pHkzMQ6NGRo8xuPhn2M8D3MCTARY/nd0VANDy8CJ6Z
vuxjoR0ksdqVohQEvzWlYq2eWTp2N70xkSwekg90ARbmgGRkKCLNGjZ0WE2n+wYcAWXH5KQ0CPqg
+ZRzRiED8rL6i1wyw4/BDZ8dN9qN5Vei6EzU1kES/kFq8r1CFDcbCvMK6AWyvxNwcGEzCNIdvxXk
BciPscZPLIJDqSlPjqsvPXosfysYpTNUv1SVMCGldEABm4cucQbpy7hGui7BaAFPJ36IY3e3sca9
SIM9QRaiSjuYz0jZ23vtT3mcnpkne+YBqROeB+CsZP482CTl+mey5E8rPtqiHQ4CcDG/46x7O3rA
PaK4prSZeuc3mXFmH1J8SDKJ+nC5PrJ2YQr8LOaVcjScBgMjcJfXJgz2a0gh03RAmElHYYTPUDLC
SaqZT7CiiLFMcVrecVOGcRI9in655XLzArCI1+8bBLvgiRyayfAqK9meHsUwkgxydyBPmtDcBjEd
Qk1FrCA66fFl0oGY63zi0CY/QPYxcx0KAUnwJ1Io4rlqbHbl9Ie6r/04UbtE7byUA7pCvUbV3VQu
jYprM4ZXpGuLgy6N7oWi4US+cCawANwF5Vk8UAfEd7oXaJjf8vN/BCdqV+CUb6HKAIZzrU7wj793
b8a9jFIhpGvgPkg+c4+slUZN+z79+fdBWg4PViCP93pGLqIQkANca3EiASYrHH0aBDkUCSQEW9Bq
fvAxkUU25G8NxkJGwgCUS+HJWUxjEs2vcVFAxfAK7xmSZIdLhClCD39ZnFWEQD8zfO0SEgbNs+mW
DHhGo5J8vBJG/YfhndbZ+jl4pf+giuogKpbLTUTLMqVE8idSBuGnxVoZ177uaiiFcxVDclhCAjo6
DkWOLoS5cJm0DJAZTwhsKaNqRSvxPKAlEq4hPcFC/9llqRC6wBXuRlE5akK3eBM2+N1G+xOUyDMl
U9llQn7buNxlc3rJA2LNtFax6v9QYDzFq7HpIaOmsCj/u8kwQjhPo/+F7vZH7GJcJJDif/kIeogJ
/9OSePjBQoW5SH09tRXiEv5Zi+hAoctB0pkLk2kY4TrI4uVO9nuf3YNzTnii4IeG6Jk4kN2PPn4h
tAm8ltqDjPgY/V2TygIM4wBvvWNHRnJJd4ovb3pFuF9PbYkmGKFDyNDvvnHqMi40DYLZtg0GKzPW
t3IIwHTybfqcPTtSa1VdcrIxTwopyDaXCAp77hTdRjoWGtb/LKmmW5EaBAhUc7AfSSzaLAmegeHI
62LiVNcVhxMW3FoVDytFEwn42DzqnoLok1k/VpgnqDfU41bmIboGIe4iPdgqwJN/kUOm9dOMcJKR
rot/S3geY9UmN0PSTdMssH54H/cVh9xlsjnYYf/i2saFfCV+ioDQs6A+pckYxbvUNU+DBmQwClyw
oKyYdlNPG5N+OBd2yoSOV1HAplCvaS4gAmazHsnHiGGDOmQccYp2A7fBy7Avx0/ago6dP+RT3Eho
10d5B/SoiiHiKH99JCSCBevJmyRXJzjkOpcYasU/tS5gd/OLGyLD+foiJrmB0DI9CwKRzLWViwNg
Rws8rid9aUlkw4sQINP+Ui9bhBpv4ohDgJ8i53mllbYSVmSEsnnfh/c4VKmsfr5QVEhaa7JlaSI7
QGDdXGgfQaXezfCRrNTv5Xpue/+eDXOdkkDrsK2tbGfRE9q7+jKjJfiQI+ziXvI8ssqdn1d0B4gu
Cj2DE9iZZAGAUs7IAPWimE5UAWLMJ+TvQECAA0f4M07ktky0DE43ebkgk+ofCmebwYLHAY5v/gaL
4CNMJZaFaCjJG+QtdNjU7FJRNl+05QnJovyh2e8Z93QjTb5M5QPEzXVP1mdZIcMPNggUlatRxPpP
xf/duKxH4RMXqOPn01meZ/aF3OFDOmFoaHWyk/7uLzl4Dirlah9v9v+U76VpoBItGDiPI04nLA1B
tgRcVZO/kZq/ZNPJuSAbTebgjE+XPckFhu5R/1wuHCON4HCTkg00CJDoCd6DeH7wFzkpSVUp0/XQ
oR60GxbEMSs3JntMwkEPZFeCAWXi7tm4UCh8I6sAJwNXySr/nZ1iKfId1b55X2ZfZbGE1JpbcLzE
rNCjIAefZgl8jH95nXw2bJEL30lWAQL5Qghs8Mu9NEjCm4R+lfn4QSelG+OwJnSQZzQ3zyQsi/Dm
WZLvS/Apa+0dP4D6kRN8UPeCsq29nWWEr3FGhqX/sSGCXCkYvmx779EkKyRESonnS2M9ZUx14YHy
jOEFWWCEOfvLEBwM74vtcoetvKFNvsPUkiG0JJkFG6EF/gQ3cW4JCv6zEaS5A9iKnegyxXe3sByC
Har7u3rxpN7PiuU/cDrgqkxvqHp0NaKZCP5Yn8mTuXnqpBWBfugxmyKf6jcCTcfpP7JX/iPuoS75
DgkU+dHOb38Qf249xttbN2KHA2AE/O5nt0UrAjqU5IPvio+L8ROOqZO+HGn2hyMO5byRawoIlilR
CaaaaOXJ2LIj9Rz3g+0geU9O1zwr48pM15dbOCPon8ve3Jbk6MXO+EUqrGcICZT3V0BqmeI/MRSG
HHFHJRktTJFD80vcyBnFIbg4lRUFgyDlQVpQyODjm1TtJ1JWPerNpxOf6QdzW2OzE4bgYXS4OJIT
g1T8T9ZzHtTbtP4i4ApPy1ofZucDiB1eszvewtEjoPjXxJbGHxv38ye4xkeSIAbENiIS3KG7MAPP
garzp2F55rh1FTA0zCPMrwWDhHEbI7EEbGEU/oh75jeIY0W0GvsiLMfLRtt8dpEB/FcBgJD98d/Y
nC+C785mBsaOT7KT2L1casK6rEdiXmIPsQZGFFqDGvif43V7B/jIEYRZ8jBEpB/aZ+VK8HbTu56Y
0ftY2fGdOtpL6snBwBtvsTXv/q/OooWaVGiDs2sM8e6h6OTYbxl0i9d1HftLiWKSHzIpQHEohZC0
0vW0RtXLNe5O6xpuKXa5CFuI/eU/FpyywUjAmoP4iavAR6tblkfWeyXnBKuLA0dKZ8NFVFC1zhGK
dJsrEsg7agn8ksAaBpFREa1KRoLdz/INeGDhtcVlRHQI+irHmqIEplu95laPuCDr6p8B6QzTnfcv
E4N7QyZymFL/su/F8pyWkOM/9h2H4K0hzgC9iWf52w3CKgKSYI03zGVSUE8Km7RjXexQXu/DTfYY
XItzXMXbFYdFH/TbFlGDdXcjvpRS4OHz5LT3cUkh9fBrzSJNIecdojJZMDgY4DUZvjLb/sHaDUkf
Q0osDzDMYPHntc4fhtL7r3WXr41Nxsp8vet85yQLgRMUSYbB8l2TlfLWOspd5JFxoJZ7Cqa4uPuT
4LeMAwkqyMOOLORC96R8In16sxj/RZl5L57HdN2sKYk2nztiA5WZ3EBHt5wmnA/RWe7RG4I+ytDR
NtkQlylpIljtr0cna24hCK7HJi6gEG1PC+2UOEQyPcMrAXHd2vtPEsfDMyidZuF+dh0ggJ1uw80n
bE9dDwESOTZy4yffEcvokO6G3wvZcaWJmTxVNsU07c/MHLeuSWY0iW0sXqAANgxIucCy5y75gISz
DhQZh4aj8/1OLna54G4PI4IMW0tzx1TPsBRNFYFd9JGbM9O6COnwxzwYVYYFI6HeOMNvMYE+iOpK
gOqCO1I6/GmV/S7Ji4ORWS4C9D0EzCrniuUQiODzNwOJr3/luugRtcwf531GrpmMzx/Gul44cQdb
x7EPOVkhAR6L28sRZPi9MtCE9A1521GNr/l2wBIufy1d9qElNdMnRcDB2dCkpBPbbp3dAGaO01/8
TO5Mu5nulMkhHyYSQqqZDCQAMvIBOmFhKS9TXoQMBAX6ZYpDwXKact8WaP4mZ0x3P3ThLvTpn379
NfvuR7+QjOb8csjSEEEauX1EXU3RO+qb2Bdi/Gac6yxQBrKEJGs6pm4TdZN7TyQi70ITXM8dnixx
iU8Y1SKFvQ6x934NSyunHpB6tj6T5GbCbjzdCG8WVWxh6Lqr3GoS9ZyP62UPShRi4Td5zlXzU55A
/QBVOTe/H4JfOoWeQruJKghOUGHI2Zh2PVm6PF2eOlGFbAlc+Tw9N29xgZLefFVM8twvNqDQB8/m
D9O+vGBl8hYBGb2a+LSsQsUkOXO7Dx7gkdn+Ym/wsUxfhdjkaJcHZelfdJ00H5OlSdGkNZ0MD+w0
UnBGpVt9J4zOU8zgYrYLa3WaGyLn3TWpSk4/KqUpgcTld5V8DImK6Z51eKLIv/iRq2mKu38BLNG/
LA4+KfcU3Vlkj94OkVopRXIVQ2W4yV78voa+ZMxfrmPR/c1PJmdaG7XUzBg7VAuPyuefSrKA8mOG
QLoE1eR701FCy0H6AsBCTfNpcXPrD8cofBIq6Mn1UdgSiCmtWRq4uuE+OHlyT2FfnuAD6Htk1qh8
Gubq7yVtEbp8gsfJbB3s6LtytDoHdzA4nMmrYOKglJ+xWS3GPX8YS7KX7mUMAYElfg3e1kfyoD9l
KACdhLYM1xMs58j5kwoH2Fw9RwSfOcYaRws0I4Ukt58+wLnIGNWOpBob80lClsNUbmFLI26GGt1S
XW7lDUhnnh5ejd3ouA9ctyJv2fy9SE+b5PdshCd5zId5JTr9zut5TkG1nzCe1CSQkocFOFb5QsXo
li4D+43/s7qWLx5IkYl4bl4+oNAQLzb0q0dAk/+WpMf8fYRitlngHcR5G8xXZFfFqdtyvZU3wGR7
F9dm45xHecWXj/ibYuOJI+OZuGoRLx2+gJAiGAQtYkTvEJ/fBI35VJHMIsgrssIYpKCDME22E1Sg
EMJ63tTW6zL37w5lAlvbhPPlT7D99WtQ9A9tGz5FbvSzzGNih+QrbobrC5H/lzWw2NVi4NOjCG7s
/e95B+c6dfZup9EX6pMJTc/H2Z0epTgrJ7y4y/qVZKejRF4WW0RIqMOk9+WjF06nNUsv1TXjuXSF
i6Z3N1+em2aZtjU+LmUHNAwbwV63AZLee49JuymsnY7MdbvLtAY54NvfVzy/CIdT3W1+XoP8S5Nf
v9IA/mSMxV1szd8iK/pkG+11W1xRh47ZPTvlejZH82nMl3A701tyO5DmSlYABQZtlZL5sTaHqUI6
5pvkQLbRBcwqR5ViZlxB1xevMJPV/p7N8cFd+itVVt5916QnjIJ5Qaz1y3C8zoUJAHcONRlq4/gR
pZJc2U+ImU9Hmf0sdShj+Dq/9UxJosEDggSjDQcSXEsJ2WmmE8FaV3sZOUZemhgPyZk/l5zUrW9M
6lDNOLhMpvsyFsnhpqwxgeVNlP8nizDYcP2sXxAeJsJ9Lcjx6r1LZf9pDDpQYR5uJqrmNGE1NTZv
hMEmb3rd1Mu30AV6mKStzfY+KNuvKVUbrT2+EzfVvWkGJQbORN2ZX6Q/cOxvJu9bTrvirKRkAu/N
OJC6sFAJifTh3FqvCk7SS0gZhXabK9iAzRooVFh2bcJjnCWf4oQaSnh7XNo77VNRwXSyvolDuskA
O/6RAV/gY4rzHx01bUWnTGz0O5KX67oDKXjMGBltwqbdvXy4JOR/ctIQ2EV1KFZhTBlw5Xwu1vEe
/lOaGAlS0ML62lDeLMQuLCHflCRXM3vnSuWd8Jo5jXJzJPl6VHxzbNO3grhoBSyZmHSgjgqrFTzY
dvbHL7tLYNU/lJi8jh4jZMz8kFFN24C8NgV5UIH/K1ZmYc3lk18bDVfjE5Ip55LHJPlspD55bcaj
pJzCQH0W3JECL9NcgtK/OlunMOpjQdag8jSGmowsFlfUyyNLLZfxkpeUWuCJ41sltclnJie9si7Y
OI2NTXeDn7Y+JEaWUIhYbDfmuNMo3xB/krQluEd3lhM3UcmaEmVkjqKaWali7mJAlYeImiciItO8
3F/T61NfT6AYj2W573kzv5j4VuXCE6yTDbsSF5UuMSgJQTChIXObfsvkBDRTeJBfBmErRgjIaCEq
Z071LeEBmlNEVsKOcHyPOzRcxzs2GCDbdTWJd99fyepAJ/uastY1X0yahsrDFKzFb9uaSU2+lj83
TMVR+g15HXcxWvlfKKVyw4PCgWghwDBdqPe6L8InQdB+XCdKwgciBMeRTu3Z+FaT3IOqPbYxaR/r
F0IRI0loCSMT/HXaK14b9f4+8i2mA0aA96X0U/gBYqBlAriAnOSGRCK5rdI1khvTTXfRWO+VWSUi
XFQbS40+R8SK+rH+JReWDk5fdan0oHiWHp7cFDLFI9dXP8jJPHdtco+hB8We2/wWUsGyU57Cpjf9
bVCmvdhs6OLPfrC5G6h15DCiDbMZu+oTB2nm+cumH/4Y9s8h5eLmZjyS8iUf/BDB5UP4xqmvYXok
ObO8YkNE5xVxuudrEvQX4sc6A97hkakhZ1ZX3MmLrXdsrOiLVZUPmzb6z21orV/UBT3N84sAi4iS
dhmUG0TnCRJL/LOSDXiS8nf5ou/0FnO98EXf6aRzmnmvziy0BG3qOKSEQSB8QrfPF7O1zH1peafb
awr7sEyfYqY2qoIES/MathSd1MOdm7m7warpgXc0STtgJpuAuepBnW66dFFB5VFIpHG57zL3WHl3
tAqQ31oTyNJouEQOeTWwbLRZ7vUJw6RWffJHSjN/I/3d3j+JVKP1MQ66W72lPoUv6KRahKwgey5d
tEXZQ3ltkkFVfSj5SEczTkl758SdLimJ/LODJwQRa0f1/i900uY8/Nf6vdlTq1rgyOEoXFOp68lj
PlEOinVBYg21yn6M7NRJc0RDCipJhl9Qwr8T9y1DDiCdqYOCq5/AEYIeys7Qnfr5z6UtcHyRdt3T
h8FL4j1jWN+R7EcJeq6AnNK9auWVqJLV3VvX1Mk28KaXiVQdGY/k6bBw+eInIjVFtT7eTHp4glVb
Y/DqdTWTxq1HRS9FQde5Prh5dzSm9ISCsTGm/OFQe/4XY4OTvx4vcWTjl27z+2gsDwqwMK587bpL
j0ynZ5b0uIJI4kJ6Usn8UfBJ+mzzleVI8ZhEqgQd0bdF6KHbxy+eP59IYjw4M2/rwkPsDc8yVqIa
9z3u5s1skNVW7gc/OeoSWD4U1HvexacWmKeT/CmaxJzkmmVJsixEqbJe5Ojju3HIRdN8DOnMqSgd
EeBLWHA3QOe3zGxw0MiYdwksNxr2HX6qjZW9C6VPmKA3IWE+ld0foDtyddME3wXB/l4j1oxjGPIn
ks61IuTww5H2xuoVoLWL9NDzHu6b5ZpV9sxi+CbKG3oHvf2NJVimy9zM4RJy/8F6dHNyjkcK64eJ
8EF8yDs/2prZowIskFjud4euJqjydzqqfqo7BOhzGp1f3epep6YJZBKzFG0992+2Rpqth5BgeFrV
Rw7N9KNfqC1WlLbLmyomrS68pHUx7+auI6uvpF6QxGJcop4lvD5xStVUnQZIu0VTrC0B6mxzwVb4
J1M8L/42m1/YF6fhMk0By4FbUDkEbvSm/jXy0ah2OFjrtWsiksDnE8Z0WWeHdsB/iHjiw9yhOFNh
bO4MM+wvcsEZHGHA4fbL/OKHC8sokqrzlWgvVSmMty7vB5rMFhJTJMrWcbpP868k4kN4U13hvlu7
u8ai9lueuZryFKIUXf4+A5jEBGuNpWSTA5hdg1dylfMg+WBcVncXlsM9asPHw8GuVLIpc1KJs0oH
T+n4juXLqYeUzdZ1THZ5yKCTyXmr4/oFBcywy6+0BqdYocY0HMtPVm2TWjQxIyAmgSpNf/9P0nkt
x60DQfSLUMUcXjdHSassvbBk2WJOIMH09fdA98WyrQ0kAUzo6elpEKeA4zWSEYp0SwslF+tKnSwh
2uLXDT5xjBtyHVEQDeL1asels2D2Hw2aPcFLkMZobGens3cHgyBaIQ5FL5J1hK6HPqdDDuBXOnoz
w8G6JYV/ZN1fPaybPhIGCic9i6yhWnMML7pi4JSALnKoj7HTnZQfUoer7VNs0baRmt9xyb0tEeIq
9kPX++Eq7V2AujikFJMF5qka3WsAvD4nc/1c2S38t3T8ow+zdCeoY3E2XPUla6kdlxSTpjo6qtmY
1cwwDysmqyyjmVjKatNNz2wERHJoQ0IOm354+6WtKyIBewRqgezeG+pmpunWmU11HePkX4bG7Bdw
pHtwIqjAtd1vKCPBjYi8k6RS5Hbmp4eX0ImzZaVi70+qX5sT0M3STleUOu81qDUWOcltigeNvXBc
hzLaGmQ9SUtsMi3R0zJkP0r5u7QtdhjirUn7wTSJvyqs/ZWPqdbv8HGTS4wwy2JREysNhIsq99W1
usfZKL11TxPT2gyns1H492MZQHA2imdbBEdSMYg+QFRZkp96QNdNZMR0Uo3hT2Y1l1+cnFMVTPku
ryxY6QOs9/Yw0r7K0HLE30UQkjklJ2Op9iKNUHSosjUl8VvcqGbdJMNTyMz0VeVaO5L5fdEPcL2t
OAcun69Jztz2wsxfENHez265c2DcZYPDWSRQvtJbemS+tr1OU59GemquwPbYZDrkNTDRtaAuen4s
1q/k3Lb5EIKPQ3ynCow6BYErxO0WlR7iAYMmJpDtXzRNB/YzzhoQWgdz3oBA3hj6l7anIJ07ulkg
5WMaz3rDfmn+lH6HbBjxMsw7f7DudHWPkqGK4t0CBUVbCYO2e00f17wzn8Bcg/rOYt1jCzUwprx4
54VHNJA3WkNEOe0bk8NPmhYjiNf5yqwzkYD1sOcDzW7YnpyuXzqDtDV1+uWs0x3Lnh4oKsioviya
scFMLFyaZh8v3k7RxQESZspw1S3mLqmH38Cvct29Lmwak3/JSrVZgOQ0779jxLM2bRof1/V0N0Eb
1qQ5kCWAfE10XF0UeSoxEFkMD+IX6vNQNyc244zpHwQmTvMh4Wvm0ww8BNWeZBLIc+008QHQaYKd
r4tW3EMUEUogmgjfnWcbdPfcc7Qk+2ywzFXZuLcuO9f8SrNlw+rV6cwtFLmGhp6OQIBLwOZWLnSX
rqOS6G74dCec7iSLpnGpLv2TktZoZJToMINHmzbxZxoTotPrF3w1+DGeGSZf59UalNJZ0EKDpf1/
MIYg0g6cdReD9ILd8m2/aDZMHJVt69a+ZlruJIMF9D/3SDOFKTJGmuaT3IhOIlKdgqU2yZY0j1fv
IdIHct4fTeHRPlXvWlpT02+woaSozoSYIRiEx71qGMX3hr8JhA7TMbivq+8P/wifzjpp1M6+opLl
4QC8aNrrlcNhaNC6ImZb8lKr+jLxgOxCJ6mcFvJbEZcPuahPycw8JW1FcvUdOWwTule4Fm0qeSGk
Jf7BE25MJCESQV5PMwZ2nqpvW49PA/zf7kdHlzoF1imuPmUa3+MKimz8xQDI23Q9d16W6+JBeJjn
bZM49/xXHlaHpFCoLXktqC6Ri5rFOYxj3Y375pIR5q61CaX9KQrZ7AKlznNpvUpH7V18ZukhN2DE
z5kR/8Esv2ocou/UZh6VXI+WjAFD7Hjn0sW/sbFvg9G+pdb86XJmOpiLoWtw+o0f/Bmkee9373Qa
vB1N66nHUC/p+BL1/UnF6bUuaSnX1y264iXNx5vp06hrVtVdrBjC2Hf+GQbYK2cHPaKu/PCLAaVU
e+er9K+O84YUpdiopNMosvaMrd2JCEDfih9it/tJphrxtgHtyhSD0fmpsRrd9ujaw260g+BBE8C6
ElkPz2I3NchAWDV6gAGoiEW/OJHrdQqi92I2y1XaTqje2zthIdPSmNZusk043H7V93BVjHvsefCS
6wNJtjXXHXsg8PL9AGDyGNvWaybQNqvS0VglTuRve11CCJZH0k30fKDxBrn5z+8Q/apjF1Yr1zuL
zFlVY3vxK7/cVDnboA9ycAOB+2EMjRHASVqsO21352zYNIF76hVtTrJ9Qrni7RcSdKOdvXg0ZZQQ
0+f52Uf7ecXkwnajFguDr3XeMkyYfRnbes942B3CJc4qcecJURhnOkVjaZyYPxYDqEJvpQLuWNlx
oGVtbbv+rm5irrSG7W1EnO6A1qQqpvMiqLcB2ERtU9nuVYyoUrj3OnGycusShPW17op3i/S49T0a
n910NZjuEZhrveTjg8wDQORygvHaXRPlHPXPqu6BJ8l0g+gS1NPZ7qtwbY0M6tVmY5ggu1rRaQrh
7qf2MecYywptC49Ml4h1QGWlIcr1CmqNeI0F1EMVHvM3goM/t9TI1fAy9zNwTXBwAZzo274GQfzm
DQbCObItt3bW7iM/+UuN9U6a0bGr+svMeHVmC1D0CrdLL09Jr3hO8dEmeBPAzgQo9wyXOXSJNcAX
EbDRJEbXT1a5PZ9LD50i13yKA+vsI/6WMENi2yWI1jiDWk8B84S0VdYLmYTwyo142WB3ZlAE8aem
cuVIaJ3KmY5Jt+wmMHrBsTIpVjAM6BqhN9eTQpS0R1Mvo00FGLpW1ck2KaHSZt85yIIP0UtTXOBx
diW4gU+6aMtHEOVr6yjqAMMxLWpqUci/rKJenVzLfSTdNmNmiDiMUbTba03B2TTYq8PYnmNd2p0T
9dklLfrGNPQSVjnIiqKm1SAQGR3N7H7QCUkbHWQ8rZe4f4dxWCNHik7PDF9zKOQKkOkUJuIgxuLO
9bIfHDtVVVpidWHGLIx9SZubUc+XyGSad9VX/+QYoyPKk/LLTEMD0YtyrHZjOXS12km3jlommFWD
+peXw4Pems2U38LGiz81C1oXqiZqrOs8bZ/MJsXowLrsrW/0s05ZlO2R8aOV0yNQJf3Sm6iYUvNQ
evRvdbHh4ODNf6o0Xlqcv62K54UCZ18Hzx2GM41Q1OjpUKVlK28acBmrzM/CmJ5jkQHOoxFFyGfa
sHGgm+rQLEPdq8CjRXOKYLu9qVRPzdwkTDPVthINVDYinkLY3aaJzXcN/KuSPogo8Ya1ZRd/R8Mu
dvq7y8GM15Xt6TvLk63FrUUp5PoRWkHtF9a6U/Hw1ki6Zu2+RF6i7A6D715Mr4af6Dty59XTFVWa
XdyCYoUEX0DKkmq+rfZJ3nRb5blnbV5zZsrrWtPv4lKfQelrXYwS5glJlRsVpymX81amUbILwRwi
R54UynVbm1R/NVko+cz9YXF89zwNyI74c/Stc4lgKsxt1FlqV1vDS+wULwKmxGqUAsBwZEHq0cHv
ABkks72exvg4kJk6C5Iv0/idquChruHcyrwCt10qY61dSm0EV73s0nBpuo/e0nz5o6eiroZhPqRB
DgdIeeM6HUy6wVqrh2ASLX8jaSNACRqqrPJFn/rRrx7InVB+GIJ7Bm6E29BWP8z/bBEOsUafor6I
tymyif90LOdZwXQsbUj/o5Gd3bTdBf1wHJiW0w89C5hvdDfJ1HHURpDNX+DD8in0pS+NUROtgANu
raIHkupkOBnrUCB2fQj8wURRUjqtLkQidMw0pja+9xc0VAockiG9I1V0MA6e7k6KbscYCIiogTmB
avbWJs/Kl14G5YYES2+FXSr4kCVQ6R/XssUHOKQht6WDWGYwBDTvYL5aM4BaAQ4n2wiJmIVeDmeg
U4LvZNvtK4yTwS2PkDT9OQlWzozjRVgKNkqbPk9JCOCO4luS2neFHG7mILaLbB7o+XkRDPqbYnsV
tMNrq2xoq/Y2cSuxEghxrRmu9y/OgMh1ObykEe+97n7gjqMBvuthIFHPnqnSYgRWJu3KaZd/eT4C
QkSv+RhAQaUbQOSpriaxOyvde9L5GdICUM8sDn3W2T9mg5cmJKtL5CNU8gQlRt9Mkb4UGaCAqhhe
MoGFjDpLctROuZShKgZmdNYxLduriJtNmtgnqlv3XoRuFrJMtCYmNewjM7q3w7dxrO9c0UNIhxjj
2oclqE+ZhCsvvHXE0a4jYAci+5oNSl325oaCc490IZdhEw430jgpQw/Bis6VapP7Xjj2S9XZcLLT
adcWNo24SHqGsjbow98x0HrHj2WkLqOfdU7hUVb1ukQmGS36gKG4hRlv0W99liX1zy6ET9+BdnQB
VVLRzOg+jMxayuxk64lrJAvyF6Ik6Rw7VD8L+ym3c6woRcOW1L9AImwan3hFu7Ar+VmI6mEy371F
fXMdNWPMOERrJ1X3Ho+SLp7y3mS4qDRyZE7sdRBG26ZRm9aDHt6StMf2t28/1Im5npvmoezCPQMo
JetZWTn5JqZxsIqLK8h8yE2s7qFo5n0ZkoNW7wPf5C5v3YzsFffeIlCRdf51QVXUkwMBEDNeHPNQ
jRZQjdA7YM/UDCYsoGQlEBzMkGlcynUjH5cyO/g6/5ivbUgk7aMxthubb33z/JjcuzAz7vuBsEks
dKmhuQI01ZNzlu5raIyHzGXkl6joPSgZnucaYOWz829uiSFrJKOwifNYn+1h2qraX0vzZcJSda68
zOGMcUt2sTdsBf2ssTDRuUFo11rOTIbeNUm/rqaZkVu9hxYzMrCoC9qHPD1OgzzljHLQF9iFqbM1
RL2lnPkQdt4e4/z7aLhCCd1J64S2Jpa6gMMrXhqcups+ROX4xHzrvr660tn2hIJmLg5prLul5pUC
QE9GwiNwG7wgjCxvEzYmOyA9joEzkw76L8YgKG9kfxWcPUYZ3hqz3Skk+laF/ThHkwAB8/8yAQSa
D/GcgaQbIb4vm3s3EduI+zXowcLbrtooXs8tanTW1sGiW5Sj9T7pl3nPojRDRvMcpYUQcQDFAezV
Wwr5trEypGUPsaHI3701KCAx/0JjS47YK3RkI4/RmpXmtzXoxOazDAhawhIIJ3H2zSBfCLo/yXro
yluYmHKXhtFzlfnoGlZf8RADuWqxSLlmT4pw2C1RwZmnqJIhswziLWr0ItDWm3xs7VMAiFm1uCl6
hyhs8FjbPNn3PTiOZ98XzVSxkbrmEGVU8HvzRkXic5rHYsuUyvdeh2l+5Z4TQWPdEtEJHd+mPKHJ
2wcbx2dZ9dFJnFuZ5R+1729zBP1cezyVqt52lfOwjNW+URVDlGfUXsMTAz6frcrbzjJd58wSMXii
ksGufm08Jb2xj5vuWJiaFjnsXaWuuRE/5h1xZw4RYyWHNN7lgc0m16IULZkoDMUJF9OBsnWoLQnD
pCY0M883y+HMwdfw5XExgnMZmEid0eRGWY9tS4M4efx6Sqpj0c4XO3JKst+FVuHxLUiCXct2cnPY
SVpVh7nz4iDBfwPSWGkkwDhtd47pUumZKLpvTO+tmRG66ckGwsG49pTttvHYfjPUoN6ZVQDTMr8b
Y4s8O993aQyrVNUUSoEjrRL6XTYs4coHB1esEi1fG9uT7xOAGarbXzOThKRnbFDofIvb8tbF5rh2
mZVeO1xf3x4yz/1G2PnL4a4ozW8zsz2FijGW7AvRmV8oZH8yUGI7JvHO4Oys5kBcS5f5qixCSLXd
ycXeycu7LvNRZASHChn+KPKYilC6Xhhvr3rrFgQ9gqMVvcUsfTrlL6Uw/0nXO6VaFr31zAegYw5V
tJdRdic6zJtbzO9xa2XryEPEtbSLVV10uiv9R/pfiWnQouPP1rGFEetU48UK4ssS4RSnPqFlopOp
3CDS2T5AIKnBtgCjfHiMUUUsZoUTBq0Y4hclTHr33UDsrQmFBdOB4kq2BWEk21hT8Ox0ME56oztL
iAi+o8ESVtCxSgitg0cHFMN03sw8H8mF0Qf+CNTiMpC+y069a7RQF8Jb31Z3diKDfWFbd5a9fC3x
jI5ysmGTpLlDef+AH1rCHmCVBunuvhTiHdVzeJOvyyBo1f6mDrfj1fomkvyPRUEjMB9NrIz+n2Xy
0DTq/+Qs3FQQfuR/OKam0Hp8bGtpEvVCZoZB1Xxn/mPvg9fjKTL7kZfpN8ckNAJeHEan0O1t/nYx
gOx2lDmgulKSQJ1mzr/0hsadhlOunbRAa8juzH2PXgZt2ccBwUA+D78zqmLXO/mhxJvwtnJqNVUS
SdGrQV0raugErHGiXIKnqLQh3mM/Dq0FjnssjddYQiMmeMumHeYHf63QywwD8Cz/RSgKmwz1YcSz
NrkNEDf9IDxFYrwUAiJlC+R0qAW7d1zo/1cz4G09ckgeMT3ta/MXYDrxKPj1SKwywlSOMgp9wdGY
uDy+pZzY/LDPo0tLYc+jWsh0n6GNHtKpwkNROlrs7cyD4yOKzl8vbQbYFWcvfuT8rcgJQmEcJ6/Y
90HzoZRxmiN5c/ANZmo+Sbe6l5Z9BDh+9UqDz4/mT5MS4eRxXCiZXPS3eLFxW5rlWufdLXTKF19B
D8BNmSTUq6yz7uXAc+wIQESbfVOwTddBKwAADVUdk4VnFA8LXRJF/8oYOGMVtskhqSCEmQJ6BaqZ
vajFyjen5ypKXXrIpmbT2hmdjoJgKaimzZyyONFIixDPXp9obuASRd1nu5TcbZTuF4kkgRgoE5ej
bjXIf4RZBuemsRtqStFPibAaXWOcjLw2nl0b8WSzSO9pI8BkyfZxWlIirWmdJeIURumHOWlfH6fP
/lg8dLb3RXV6RyrK+hlQhLSEkKihFbi3rCZXD+sO+XibalCnkjtt4hjV9pV21WWAO+qRo9mL+ldk
CElEGQVmWMuA/Us/UdVaIBk2O5VEZ7uxNtrv6/enqYNKGrra4xJtGem7KUZKFinkgqSPXlBGucm5
2Yauc7IMeQBV2NaLjwg9TZJeuS8lbJowhNg6zZu0NQ8yFD/a+kbADr3j3flUcZDN3LfLdOIZbtCX
/FzGErmeDupLSxViBk934kskvG2VaS1d/7mMow2Snce4BCzzWh/BS/URNOpWN8l5oCJLsgJqWVqP
rYwe9JZBq/TE0DakzvojMMZGH8M0CvaN7xISspGndBPHYu0QtxUlLCcre/3/WVbVwUo7+G4zISxM
69i4xIvcF0P9V5srH5LVYiTrmSTCIJYAtnsO1MgcRCfPdtlIK4bd3czCDVaJUO/Rkn55ifrwa8hY
vUfBfrz0KlqxP1BjaEksrF1WjIi0xfBrY3PXcbGkUQVVtfaWNd6NSfIIVkzzoVpSisF2iTVuSEyI
npYUGQm7RynYg3PpRvbey5qP3GmQpqojdCCmk9+aL0FtbG0DgxxCVJuts2gISgxxG0sGc/DYH/us
u/mcZq9DJTWqf+A8baKmvPppeprDHrxbXSIOQE1gohdawli0F7FuOj7AVqCrLBRcp47yERSvNEIW
adhGVf1EtAXLgVRjds4u9sfKYRXb4jLk3eMyim06RMe8oVN1sP7GRvRo0DFCJ2t5RwH+CnUJitP8
PufdXkjvJGL7IQVxSJJGY34aEqBh2i0vJk66aTigVoTaErQ5a46RUAquBc5AOuIW9eKfsNqbsovn
xLQ/9acoPBhG4c5GxmBG9XUFh18rDmh9py5Btm84gAYfsjkkQwheYNxDJ6DevdK7Y64oly7+e1Ig
qOG1t2bG2Gg3J5r+VMzqCGsVkjp9fNVUb12i8dqkSpL2z4OSr2FGw6sNkGaIq16gZg5cQLB+L5P6
a679ZrVkw22KxmtYmZ9R0pNxLachclejyQiMkIkfQbIWIFFEaAcx0ZM6LbRjBm8RgWpXBezg9qCY
kJHlFV4yHZNtXsyPBglv4atTWalHV0p/bWbtLTdAwjG2c4QWqkWFspdoBcBH9/xDXIp/bjwS0Pjf
KYXatWkZ7LZ6Of0+LIf8QW9q33VAaa0Xi4Ed5ui+9CW4TM24kLbVKkJUQel6CD4HhkyEhEj1PO2V
NPTEi2Wvn3VpiBe7KMZNWLUfHtzMJoU3PqWEt7C6cMiuuBIfZFQmFJQ/psbEWJaZ9Es6ZAoBzVns
LcN8H8nKSDVcGPlkcRvtsVyuQC7TBi9XGK/TfB+aj8tcn2IiOYK2eMsH84Ho8+rsxyhgraRHHazw
tTnlnIQWgRVDp7CrWsH2AK/8yqgFGCXRdolJpe9bEm9S1oUNSEQQsvPr4ZHZ37s0yk7hEiMNyOBM
hf6Z8aNPkQrvuVTKATBYAlg0zzj5jnyXkR8FUYIj0j8GhJRp4sBJ5A5wQMx/GfonHK0+Qz2zKMbe
vuNGyyJa4eYHGwtBOOSl04YkdCUWc63Pg3678cqfKflP/ocQivdwX14IpoZOY0UO3JMPtrm3w8/z
+T2Gh5vkZU1d3fODf4ADrfHMQrOuUK4iaFi66johB67UK9feEsd0pB860PXJhsAp7EfS+0Od/wzO
fed+TMsDnxOU3v0ylRsuQPUmI03KI3WyvzxuF4xPP0X9VuTtQFVdzLmEb0HwEzrmpmcswmwePRJd
h/xDX0o6eJusQaCbDC+3zzmh+ExMy0dwgUnbb20kI4L5TwJBoTdfMoWCYwAfbTC3g6WOoHNrgrsS
WW/Zw2mZdpH5VZj3qgA9WP6SxutN0XxXOYM67PapTXGExs9UwlPi+mnQT9+4d3aVvvUm/2mhJvMb
Oi43aWOtOh6KRidUnFNvfOIFPMyBKio/PEJIVmQgiVJY+0bYH6QZayZsrZMeXcKSTohntAIwY8hL
iM/ShqCrOBBU5OU+mvhaFrwEqhjUK4vGph4wZqPzzxne8uqVatVasZAeQFDe+tuqvxH78kIWYcKl
eXqAyzMyc5ugR07KO8zRE5Zeh5BY1t/lr9ad/CAipULEgIAORgtNFfF3B3hM2GlEF8i9xzRrP0Vo
6UCUDy9appHWEACdJ3gLa70Hf2/ZuC40wgoIaASdJsSQVmlabr/3cwSQzBeKCKfYr5Eovmazd07a
8VFMEOu5jsZxnwFGKAGOH2L4zgnz9SMcUQuSj/9vTtbAVRxQzzx14qcM9sTCvUX3anBmhZwkQQsn
ZBRSeuCVk/PNn7lNq7M+s/gqnT10UDUbL9pIZK8zfcjSX0gsDKZXWVDKJtNO8bYhGXlTuYeuji6h
5qOwU7tpHdBHorSzTd7ZLgyk30Xd8sau5Pp0oOTQFOeOsGzJBVpLnbUtCtFzQQ0e9qOzsRZro1ot
KMqYW37+riQnqfH+sm5Mx6hDxEh9+xypEMoHTSa5AVjWrZdRHtve0PZOR/3aoILM6LdzFwrvEobH
ub6yVt3g3xUTKXgXbsqyubHQiVGd+eEYBbKQVxbwd88yJkmE7Xebh7cgovBkRF8Daa6Y5ksgxq0X
5Qd9g5ZtbYQqbyOXqY8uqRYXQVkR1hOBpL2UwCRkBE7YnavYeEH82Om+lghJ0Qc28YRKWIgssQNz
PbSAP8hbtMVgCwXVXiNH0DU5H/pvcobSq1753UTMxUZiV9RYNknnpTaQ/I+O7vhUfTHa5mlL+gto
QoGcdjQCb34NV/IDL4oq82++KYD1ejJarlqfRT5d50o0Obp05+iX6+0e0qrYlW8L4uWcSq+pj3ys
PlL8i0fn59RLPBqDTIg78bXt86uqctobJIG9v/iKMqGjbAPwcaTeSq3H9+inbRsAy/y8IN4uopBm
KYuQOK4+ijGZ7/O6fGZANY14/l1IcA2T+KeJ84cU2ac9MvIXfYNNWbF7Sol5cMer8DJJ+QjlqbwN
+/0kpvaYeDzczrFoYUJ8gQjzYbTD2xAjQgiIsKok+toWlIIgmXaWKXhdXKSXRdJdU3h8uGWk3948
6rmuNS2YgwYQEdQPbYamldmH7Pt7SikbhGB05x39+qi8ZpNxIxA55EO1R5V7L5x5l/XzNrZ6PX1k
uc60ZJfws9q63UQVxOM2olI/nqVNhDjFwJrJieFm+LAHdgrVqVMzideosMhCLwp7N8NCq5MJvhIU
mejSFN2+7cRXbwPtM5p77xbpRrEtWHUmVB+kh18xo5OgqXBkM9oGk9CWcKdTXwkM4CQBoN9lokHU
ptqPZEl7t/QB0Ii8NDk9PAB8ObgEns8Fwh6Nfwa015rDGz9Nivoexr3HyMOw2DSqoVLvIrL7XZkw
/B3Kgc6PWYcbEcVXsxv2pv9qJvqbkuUroJ7rDMGRfxV2tq2gC/WZt+85si7JEdn2HlR567AfqzC7
CJpvZGPfmR60/ZZMGRxojpkiwMaE/LYt+caeWTvszg5oAz9YgazC7N8UoUF+RjAZXbj8YrhLZm+v
z4mzvClCT3IiTA9cmN/H4Kb51aeFiHCBaIajsRDhF8wNRb+CRjJ1ArqnBn/x55R4emSHWbe+hnUE
BJAQF0g/hCBIZ36r0zhIAdHRzdJ1Hb5NBFXcLO/t6gd9uR2S1bZvXdRS7JZAI8goD4R0hNQPNglC
lf8kuFBs84nd4NLzkRYNaYO/n4X6A+CGNoEFByYk40yhicF9CMvDEEIoKwMA2kI7HnL8g6CQUImT
y9LU5bSfaBMp8SEFITluEg0GGg4owhM2jJjNcP7TpSh7J98Gj7ouqFOGbzFDtJh01WJVfIoO06/r
YfvpleJbHNY27JEln6/cnn6YPNtgvKQ1zr2I1bhXfdhBIY4dVEYiRF2VOT8wdaxZJ7aT7ysw2kNq
JUwXbvJ9Nt05lbHJm+oRAtVWzteJSLPomo2ffxJqmHOwHnLYtoCg8wGYqLVt2J/Dn7CdfxIv3LIB
uWcdLcUSsqhKrkSyN44o/AFAM0EJT4zjkUlmROEJVMt69iHtsl/8uPvL/eg9azrPzLxYeU6L3pY5
2qukGdEsLq7687Sr6aRNtTA8EOpqj9+AlXvZtBWTfbIXd+OgF2Y4zV4fKvYdn+r7OI84RsPDegw7
/wny5UnzNmWJzFSw9av8YmlpTb/fEod0tONzlkf6zFq2XNVNlEfznBqKf6ld5x3fv8DLM7TCYf4R
kxQ4Kj91HAErGk40mBDoBesCfwSnxX/WtqMnXSptYzPXLywTH6AW6A3BsmfY1zp1qWVQlE2kvBRE
2zBYT8tMX94E/5/btWzQXZZFr2xqbEoMtE3Hlv5MOaKaZyMvzAQfve9ShojbkHIdX1stCV2npO8l
7YNLGTrPXbwE23Js3tlQrCaPzuCIkQv4OMrMTp/x9iHgngjPC1tVx5p9HZ99H4YEyScuiO4yCHa1
LaDqR18T4QJlm4NqXoYGiTWei/mOLx+I43Xc4HKdwIHWTA2GiMNGuAfG5XGw+ztrZhqOYWvjg567
i1Z2xffaiOONP4nUAZDPHAPjR0Vy38/NIUlPlJUvS59eCk5QTwOfySMhuUUo3nmt+xYd0EHHhtqp
+JgoSKI7yYw3CKcfFv2aWftYkHKYzqkzdUQgPR0kJSQBzTC8pcV4tMpvx37nVxOdy9qOamuiLbqf
9Ue9iqyLXguGB/JXhFcIqgkTuG22GGY6yKMTpa855aiW/nGgPbAwyq0Bt7qR4z2v5lEHg0IYlHks
tf9c94AmLrNlTGYldczMsucNHYS/Whb86veD3V9IQxsDA+dAEIKc33TBcp50AmUVASKL3tGp3/SV
JdOZQ9kjzParxCnuhhlv1oUM+gQuCHTfdX3NanWXph5EkeGz8MiH2nakAc2N3q3S/6OI0gtGF+XG
KcH0eHL8Q4kytfqzarJmXYbozoCPQH2Dtlb1OqpKKBfUXXRx+n7PrhsDElCKqo5DJyhPLeEYhlQu
J9okQ9M+MbZ4uyTLXTjOwLmwoA1jD5p/o9Nzw9uT1tvre+lhHzjBc047iUMB3cAw+P0bs88c2FIS
WnpbH+cWnpEdAALlZfA2D+1zp4Jb1mYbmy8PomUXLP4euwkPKmJQc1tevdSmjezbtuhH7tAEMp4E
4Tig+n5sabBr4DJSEHQo8OkoJmZCUpypC3O4Vtqs0Buw7oFmDZqtoynHpXgP8ZADLT+ZcEPT7jtY
YG5SJyMTUoRm1CyOrp/v9IMgzMus5C4f7hovmNakq1CqzAcyZIOSqhc78ZZGv40fy30gP/Xx5hRN
0lxru2Sx+fCwcY6AgHvXJ4wpyP2fuhk+JQl0XmWwoZbpXHE0QzIfCpJsymKWjw4YUtw/tdDnh+kf
lA/Y8QODNSjNyU+dhvA6m8Aak4ZlJTAh60oXpgs23V5bPSOwTplmOCbRE0GFQ4SqExaYN+Qd3vSR
q5NXeZBqIxiTObMYmXoJ0+TJiSBMkLpoR7UA4ErelAMXFNVrSpYzYrEaCXdCGAYL490cOmK0BXdG
/6eT3k628i8nkk5Cne4lUbg1kvCqUjj40rjgUoqp249UHvmtacWbpGLqRfLEdNG1hiLGaDhUdbYQ
LVdbvbwzgw109l8mw5XExuccVvNx6FAMHqdyb2uCHYumw4OwfiUTQjPfOoxLujcpwKT+/3FgQ4cp
lCP4lJXyvwUFVZ0NDK71gjs9LISIOEZ9SgnNzTl79sS/0fwbFs5baj/6lJixULq+NLMOOtLWhzo2
evq4sOIMeaNdipDDom2sKErwaoZotI+G2LuUS7EH0hYnrycef7R9914UIV0aEqZODRs7P1b1z9KI
tW/Fe1BcavvsP7J47lY43dnPmcbKiBBSDRaggdPDj5C6D0KAI6Y+QrjTLL+1i3GTcWvb78SKBG0C
yeShQjuWm9bZrxj6D+5CB1VJ+U6ZdFv78abz/mjjT7+kQk/YazRUiF4XN433YLW8yTwQ4NBTRZld
PnZYZuGgF1aqLYenFKSEbERmW60MfJs+EHHwbob5uhQZ/a3us0csF9EI4ZLm/0fSmS23qWxh+Imo
YmigubVmybI828kNZccJ0MxjA09/vt7nZruSHckS0N1r/esfWGd8mwNMvB13lVXi2nAKYdgj2b31
9nxb1ntUDC8R+IzZhlhOTu8/mEMXRCaykn3Su6D/62HEwC5IPmJLEGKcHRJAnRkkNWfIbxYgTwCF
mnmEDa5DTItlL3tzRpMxe+3REmnCAMlPoFakzGWjt+bgYJ7itgyTnWj+Zpb1a8IKpyjcn8nx3ry1
Og/u+tJ65VtLE8+l4J1XuG/l0EAmAiGG9M4kcMQNxEpeVuOZEYPMZrkRuKFOcknGZD5cTs9DEqx3
riaNAqyv9NZf2fobWu1u5P1HZ3oYs1fPLPVp/YJT2txpNlsP9EqW+NYk7G5ZZ+M4yWTRW04KoYgp
tmPfvcPY9FUr/WHP/t8Y3iUb2AufMiy/hnp8SZIM+4G6+zAF7+pnN1OQLPn4ap5+XTgHiJ8vkBH6
nRXNOx4KU8JODfZAI6kDGOWb4squ3VezDY/JjVMes8tN0aJx4PgENfAt8aA1CBPnYc+pXpEAEHFR
TVnl+u5jWNdPQJIj4aPMxkCZOz0yWmwGNunm75SRk7g+1ll1ionnlhw94fi5jvVvWEI49RO/EyKz
6iessGvo4DLyzjKqwJfg/yTM6NZqU0uBYgQ5iHZn9pMyuNhL9kBdUB7WwYaeN5/acjzbtXHJ8r8j
gZQ2nU4haALlCHQv2usag4ftCp97YHm2VX2fJnCP2oRlna1PdqQ/qBRILSPr2FvCcSerkj6gZI8j
ZPbOFFRmdx5SNW9DPLvPNccXM/qmIKiVgdvOcVhkXcb4DfEG9Q3EfIDGhYkPF8PP6KOd0nlw7fXT
sjN+8QL/XANG607/7nLcWLTPoFUN7ca0pyKH9zT0PAxZhOSKFhqT8njPPASXaXIYom46xBnYTaxt
fLhLI7NH4yrzlhouWHZ2XdBtdgksuKH8pxdCyKlZ3BlJhp73zjo627QpX2Oqf0fN3zpo3kwj1ZAt
NEXQ9714RFQKQk+pqA+MM3CWwpjBhwbXKnFxm/WtDl044HC2C6xCEgLFiWast/DJ0quVrfOdqfLN
/KGb/KMpH/UgoLpOT6EPj2IWHH6i/+1U8zfhiH9qt35Munib1VzEPMdMY0rgtnvnPJ6AQX2sHYuR
zlAgNzc9YQ/Cz1QJ7wavhou1LNlZt8qYNBeYWrCZDl1EyJ3PMppb61dr6Zeu64ACooo61O8fCJPG
yNZa44PoJOsbkgqe6oid5H9iHiTUzG8xJcp3NXRo7VX13ZLBCEuL7jGM5v0QNs9jHsm7bl7Hi2dl
27afsWyoXlZhK5h6afQYt8aTY0X4Wzm92CwllgnW0L71jGsB6dxd5qVXO1EXHrGr1+G7tab3Szb9
6+zld5QtF/O4wsfZjzqG9JVygOhMIkGao5szx//SGAlh4obhXSG8bTBPUHSItGcWhr8GSeE2XOpB
kbAyKhy2Ic7t/axe73BgZQgUuJAolupXNwVM8Ba5w48BXtJq/24DKnxtrV+eXUCkEFCKCu3LbSAZ
YbdVegtl/NUU5KTb1rPPQeJS09QR4QhNGF2XkuM2JH0+WsgrDuElohU8aA6GKebtBikQvTKLrmzv
QojOVrIUbVvfjxnqoQQs2BFrtHMs5umJrJtj7UO0SKl8mMR/mu0nXLuXGpAksSbuq4vpJUTNu8KH
1lU7XNLglmBVDdUdTzbNSgv0QKIgVKskeDToguy6k9vn946y7gNOQ7Om8jqEtEQPm0j15tvLzS9x
ZvGSObvkddBfoGmHjxhZ45ZGZ7sqN3mKAh8JOwzyRC/IotsePoEy3M3CFGJwCgHsGJRCkp1wF/DH
xQGLhJTWJdOmmUCTJiZk40os5yrjZzqDe8Qt23UdCV13nhPDXhzkHlzm0w7JoGuy12TJPjxR/KvZ
ae+Kpm9+VquK8GYPH+dYOLsm5Cubq1JlbHUUUN4Z7ug9Sm4oQMU2Eky9KCzgHL0Kc6IW6jPSrBky
qvFCG16tqc8hTPcMftmDrSHAxqT/YRh3dtT6nVv6fcYt4LgkNlZZOZYBdQ0bBU5YkbTn0ARmBAy7
Bvq/Xo2GuVJsbU2Rbtz+bW4I5/MqmkvBY2wRClg3w0c0B+9FQMMdZIzZ06LYMc166is4nDLHYH4I
35WH/7i5oGXesqqtcxXHhCoUzr09jh/kdwUP9lLBmXeQ+1vN52xNv33lf8SyfY412TdR/RVR1giK
qG6qWHg2/nO6cx7afvqXClei9Zmq/3ZdlU+fHDgLNRtbb+DH5FZ0c7P3QSs3YbT8sfK+OBjwR0I6
dgic9GSDIKDb9wFJMKXXH9OouQ/kSvx6e/BoUepK3xCgHDASui2RfT+CLMwORaKZ/RT+iRCoXzNQ
QaSSM+qCe1gq247ho13AyWg8lyNnAFYu7UvgYuwkx2sduedwIFtuaH75IVFB0tVns1tU0idMDMp3
C0gfSrj+Y/tmYY9wN/IW0Tp892oNNyUhF3galHdMVYib0xQ0esQjFm2fQdUhr5SQHdck2/VSvgYE
Pu8qbBzg9c34sdVomAT7YEbGdetMdOS4E/VlZGYSsCDxXbehCvsDWE9GOtCadTguLjm+pGa0Ek24
/toIwWTHcZRk6qPIyR5YKZNsusi7teXU7HqkLJ23c0dr48DJY0j0Ekh0XkhTwTyeZqy2iiQ+Jkn1
WOVe+BCDNH8Hs7po4TxNWnZIvKvpBEM13biwjAi+/lSUwnmrXpdpUUd0he6FzOr+XIQIlvo5vJla
YbGRIRUTfPrFW+CNT81rr5hKyAoCXePVl8WzL9aQnEfo+ZdRzVfOzf3AMCmZV+YQ8QWlM/PGYlf0
5U6sFTvRtF8KZ0BzAEJJL1qI+B7OJ0V2sXFtFiRUZyBmPHQT7d47c8dowHV+adTCePtDQKDwTO49
f3mp0CveBSmejm2UZoeh902z3cX61k4CXoqLsqDSCFLb1Iyg5lw+jQYIW+f5wS0pX+d06j96r+8O
6Sj/+XXxqyo9oAKJdwL2h+mbdHqYM44NFWZkYW59NDaQmxEX/1uahLDwcZoPixfU12AS/Rv0Z2B8
Dt5lmDveIUr20EwUgZj2+teCw3JIw6R8yJY4u3WO7KgyxewMu7BY1oc4Q9KAbo3tWSKWqtwVx7PG
WrZOq5fjFEsM4QeCGSJXvc5hpjbLIODKpwnWbLGX7EadjsemkOGl5I6eQwAxmEx58xTV6KVEA21c
lNlP5in3D7ttvQ8U+vy56/F9bz3r0Usqd28NldwmRJnDVy2Kc1I9ZK3o7jLo4tt0Yk7tIObx3RGQ
L0GZXSF02tRzAjc/wuRQQGooUuaqde6Rsdb6d1PrvoyRrtm7ljfCHN80SjyID87vMmcVhrI96V6d
GG8Ed0FdfY718EG5ewwx/mD43u8hR31WvsJ7AQ4QCeMiuFgRT0+J0PYMieVZiYjKVm2biBifjlI6
7ppLOgVPIej3nDY7iH2vQwZ1w0Hyic3VsStayBVg/AFomJ2/NGO4/a8tTJF/m43HYJfWpIjjYSEX
S/9UVitOnI1l4KLhdfa93zzFFx8hDaZb0nVfO7cbv7WeT/VM8EeXett2VHXFLHY+SPhLdm9h7dhA
be/D/DXyGNA7BhvI1UMdTBrTYHJR6vABdz58EUNVDcewFPt+Li5OaU3RxurQvEzYko4cOvin9+cg
HFNkjRHtN9Jlp623URzeh/yyhQ1iDO0RuiqG2RQBWdJDR0QVs4cFbD360cpGHJCdpaDjHsJozKud
LiG5OYqGKVQO7Nk0j/e6SVKmrRoXoLJP/vLgIXCY5Hou3Tq8OiWaaTsGFZxToVA7N+UQ/inTkGFB
owobD6ymyZHchJl/1XJOYVsR+hXYKoW61S2s1dxQPDztW5e8nzIu/hzFPI2DfZwz3FjXiX16lHuh
erjw6N8knbUjMZ7p1G4KM5jxxbdgl5IpJaDCKiz3EYp3M1JD3MN7xi4UDJD5eQ/zh6lBtDxrf1tF
TJVHTK7UlHK0dNuF0dgfoAPNVN4qNcDHfBhqE2Vu3edz8VvBLffwxEjr7Cm0vScfM4JYd5estfqb
Z7XZMUUWXa/WbvaJB45QV3qKLssty4dqcew7k/uQ5Ml5iuyLboZfIcLmAdSZogbYuaxjTPXbYCs8
uNp2WD/JPKREGOjbwzJ7z1HBRRy6rYyubaz+rqJ7iW0BvY1awvaDO1206L9blR7XIf2eEudVsw3h
u+YTAhb0pxJ0VWC/Z4WY7yNh8yYf+mHZH0Z7eMS94KaH6D1r4uekJkhGr4cJW6Nl6j6WYQ2p8tsI
qLl8QH/0qWYUJM00bLJigeaL0ChWP4P2NnyJbYFvitVW7zbmMhBhodJGXompIBQfncVfWiePjgVh
s0Z7o3T3px382+jPD1KUGPSUV98THwAubDilM52VW7x5EtfLcf6q8TZrlPECzl8CkDobJDK1DvFQ
Yv3CL+VqUIMfitjZmZ/lRMxVtdhvgQtFSpJItnjRFUopuY+epqh085h5IJ3tYE/orvFjXMWd3SIu
G5LqTqT1S5mIA/4wu3RsDpF2/vSeqg4BYeEXJLZHa2VvqjP0t4E8WnmMXjs/Ca08LDkXmCtFBExS
MllmsEm4KTMl7uucoY4hhTPHphrPt7ua5hHnKcWwYpbrZqUldP1xm/K0rdm6mbrm2Ln9Fko5PDPM
MXubyn66i3ssMDiinF59FYqAnGiI7ySa2iSgqR39p452OdPJDhL7wSWHIhPuSYT5s9Muu9T+5+BN
UBWwfpYZURatCHcbO2byepYeIB2JfWg/dmvAleXDOPqeQeZzWRWfZUEbtaALwp9wSNAS4YO1qHZX
ZgSBRcwouuJqufN34cNXLrwJxUuxUpnM666oISJqy97N7YpW2t+Dor+6ZEXXkOgY7QPDdA+y5XCB
+GxyITfsePtYCQZoYvw9Wc6DnrPnLllOgEGXYuqPQblQGsQTCu2YGa550zICHjSrUdUXZecOsrPs
c6kYRc1JfOcydJKJQplQAFa0zotvKzy1WzpSy74y+n1tsuazkSnkD3lOeL79Hsvl1D/QPezNHRCV
89jZPhR+cRW2++xxsuVr/itN1+M6y1uHC7Al5+MYBbuiUCeiH0nIxBzABaOrnT8rOY4wPBeGX7nH
4Z11CM6xTygyQKllfpQ9OUrh1G/guu6LiUdkGta9ntIHEac/2ospBRnsbG1v/lV0ahtmGjMU+5Im
wTZL9JEZCd4utX4Htr/M9lru1hVT4w5Dww3bD2Bg2e4mQMengDiQU+pb956DwHv0H+K1eFzr8Z6g
MzyVegqrbCoOwnVxRhHAGi1p6Y3PLK/aDpDP7UYfBVvwktX4jDgZ+SI9/Nx+RASNivPm9/j5OBH7
QlB5b1bK0WGLodiNNqLzYSy+xDI/OZ7/kUh/a9vJWxuGfxbfPkTY6Z3BPp6Txnu2qlzuk+y0+MaV
5+TRKWIfaEEBryiG4o9KMrXBpNekCtg0Nc67r7ytC1kYWuRBZGS4ZsvO77xt7q1/+yVdN764kSjv
bOq22bhKnOZ6POVpdCpHbMxc/yuJnv0+xcrFLp66QTAOg51c/cJH4acerAufYp2INm8DvH94fPlz
CXV8dvCXYYy0zuPWcjQmw8R5NvbRneEq08zlCvwmzUkT+e8TmkUmEwTHUr829aOkNG/bbuOXYmfh
Xe35FbHGP4mincbx4j/ntqXkZHMfB6tE2zqVmASMO6omClWJY4vsoZskzb81JIjcMuuz3buWdWnn
4SRy9yXHiW+R78tA4Lr6GBTQuFv9NKtzqeHmYJzSFuTtuAfbgvE3LdWW75XVmulCAEO2u0jc0BN8
XwFFHYVOdZy6Hd9l9BXpD6o3SaiHhKRfDNj25SJgxOOoSjRg5OiNO/wdeYqbptq1Jc29zzw6Xzxc
4OwUgRpyW3MxMw8yk2qx6uk++GEreqN4OBS5QvdePjgazE/HA4980m4SBaKbZQtKfKNdZenhS9eZ
d2OKu3YBtL0aJQh+4X5KPLxHjMlPZX13MYM4HePab3snPIdqttOsP2VBcpCqGbZe2rZXMaDuy9a/
2TpcEgw+zV0eVu+lHsLntGzFJVXLVTFWC+tYbUoeI5nVb34HrjdU7WNeSBCbWTFIyhXQtd8IQhWn
l6z2vgU8xKoPCHQvyUZs9Bw+CYKWGRpDYnBbgbHbusWBaTvhO+i2/YHJ7FaL5Ke3YIJ6MF+oE6cG
nLgl5C5eEbSHW6HkfeIojklnIdJ5KqNthiuAzzBfTBEg0mBD0S/OsnKerSZlosmIsB36p2b2t51O
34qse0+U+GmtiSrUcYkngSttz/Fj79u3KY4K7re4nyaD6I5fq4RoABKBQA7pQsgRTIMwlz6Dj2mm
35VXBXKfxuFpiOFL9b51HBJ0ylYNeCFeijBEJ+9RFohomu9mjUjRFzWrCUevzAOeCCyEfpFArOe9
ybZ5aMtqy3Fdcq3rXVDyohKyIY0hNVlgIZlq0cP5IQWQsjIk9oO361LouxMZYivMyWaknSgYeGWW
uHfz6sklhbftbOjpZGRbAvcTWeyWHou/ssr3PhaiA3nWaP9d5wNYOX1N8q5+j6P232gNr7VTQJ4M
+BiKLaMP/Gua9HKPa+G16yeH6ZLmSB6qs8Y9GAbLJ1qdi0zWX5Dd8AfO9A8Nx6lel6eiT/TGHtWH
UOvfOuQ6R6l87MbauNI76jUvMxuurdP2vywh43dsQV79mZzdpnjxrOJRuhnEsO6QY0hzr+i93Mbf
1TYD4FQeoPTcgnGlB1l7jOIZ5kUYhTDoCdfxqQv7EZJvD/w0ByyHpl8hEsrDCK2KMTgSJn8d/mVQ
WFrsU3AjKkSKaLwnc6KOdr1q/8Xd6B18aogixvjT6qyt1/qbnKqEm30o7BBxh5ZoUlZxKXN1tv3k
aaBJX0XwRw7l1oshdNrY7ep4m4Rw5+Q8M1Poij2MD2TQjNZVy3VelLdDsPrm0Lnh6LwQzuJuhdNd
pqh8yr1y78NAN1Wfj2ZTyfwQ5fbV8Gq8aN78d3h6cJKm9MOxMPXxUMeuK05VWt2qtf1wXShtizdQ
n8VYyBNmtRQ8HkzfmCdDi/2oxv7sp/GjwKGnj2pMpfPhXyvHo5z7x9qHFy3BLDacry1PZXFMpfvL
hH3Q/HHgaWqeVp0gbLThC3Avu/LGuCWl7ROh561LPznnW0P1YCzt/kB6Yefz/Xv+dWl9S+d9xbeL
nc4N6l3qGi8v/EnyhF2WMdjk7zinb7zCvL/UdDQ5IVM/5YK0rzyVJQQ0rDDSwKP7wvh/OelFbm0O
Bzu4n/kbqIUL+0u6hrvMsTBjwTztobUfzNUb/JCL9N34BIYTcOr9965t/mQ2Q1gAur+a/8WXSPxH
/luOJ7NspGOcl/+ZD5FfRGuYKn3NmGIyOXx8Jt5KO08l4rYKwsePG8hLXH87Jd6ZGFR7H/x17uLx
6ONm6t8HOtnOKNc0d5Dwk9FHVtvcMq5uLhtyPskoYk7N2/IBGDfR9+I51p7q4M2LfwjVort7gevF
X3FhLQ6qXBDctpwCBjUcOHn6Dyt9boUZYoIvmMSHeeePn3zwOMl3g/UZxA9ZUJ+HmeCSal/POPDk
+8GF4TgA5GIfThQyGIYy/Dez7vhH//9tSwGTlavd8Jfmtgziislbu17/+y3XSRMuqpt3M8jl80OV
gbZ8qKk6DBDAR+J4YMJrLpm5dXxS3tacCfzAyOqu4H9X/fTm54CN9f8pe3yxucC6Pmz/Eh73aA7s
aFq+BxkT+TsTtfvGi80L+WHiD83zYx7JPNuU8a2OVgZcPxaI0AD9Y8KdfIbXz10APLq0VYSU2z6b
x5GKo6WwNus68BOmlfs0Q1wLo2cxN4J3F+i2eDj4qrqn+HLPvLGxdVYgeaZGylr6OwoglQAtYmnN
S1L+2Ib/z5Q071N9mitgXmRNsGHmvxOHtr9SX2IhnpJxpHgfHromas9mYfC7Vrozfr/ZhcwPP3uC
hdzg1VfSefDEO+JJM9DkGWkTyTOMkD3fC/61qtkDqGnMtbEWIAPYJvz1yFwlXQ1x82cqFsha48aJ
H8015CMnisUVS3NB+BvjNmu+IzeaP0GQMM+CiWa3xGMof5cj5s4D9jJebEy7IqrBfF+NJ6NdKDjn
KMi4ZNxrlMmcUuV/76c5Dbql21DxPnhsPrykZGnkhH/E1FbcOa6TGD8L9T5ZHoR+gFOHcJHIB2LL
tmEEZm7GT2zx5lHI+fiqU8Ag/rnx9SsvLkf/wg8Ux091aqM3JSyEjz6a7QQNplkQfJaeoMMh/qpL
97m3Pv9/g1Ni6JqUkpuXJ3wlw58yjwcvH8Wn7S6XbpkYFb3PTk5MOvt50wzInbgZPFDdgkKsI8Ck
6aApQfVI0tewklh5dxr7RZbhYjYKZlIeHmrOVY/Q+fn6Hqd1EH212eMUP+WS6c3i/rEF5Y5j148D
u0Oin2fISE3hfSikq3YNgT2wltPSjGSKcHsnWFkV7pd4BpYYd2485z6LcJF0Jwa6k/41xA5MJTYL
98fc5Xb6QYHxLTEmLN2UIleHN8cd5V0+QP0ughruC8p9kHcXP+aKZrqba0b66d+2rl9AuMA/y+XW
NkxUq/ZN94zD59StD21dfDSz93ugAOzT8RYG6jKRhMXwANudpjv5i7spm5Kcw+S0yO5kvuHiLAhy
IuezbcGgA3e6uJQcgQWJs6y6xzzA3iLDRMgMw3PZX/FU2EqtD3UZvpllN3rx1RU5pr0NvrDJfJyV
fcq0+DPG/u8BvNPM67dqau+NM/jAnpGltt70jX5PyuTZntXvtitOEsUbhWVGrllRmD3V39iVB7ox
wzrPPX1JI+chs90zxfZL5Aav+WrdzO12ACJG2ZE3YsVn0OiT6WCqeLqZIreJpy0w79bsaImyz0Mr
8TDqLwwjXkZLPYsGUwj+HWZHzzidXZO4Pfa6OYWpek2M/ql0cRp0/fTJOLqstn4LGvu118y1ikpf
sXA4m6JYxux2VfneBNmNXntgFN0fyyj5qOD3Q48J+k02ps8Aly78MRo06XXfg0h/RApWRkcPiMsC
GgjqqOU1j5a3NsGBv5xeY3App8CPjpHol54d6lk+zFBP91YvdppxS5W0ZP54N19YH467fqusgFKB
IMDnoMPjLDIedDeUObj9dNw193lp8seUTXKQ2bVgEobFEZL81v5y/PVf5LcPOpDwDnX/tHD85b04
uqyRZck/MYvb+NiwRV1y74fNTobdeQ3XjcQSr65oSRfvWvXi3eyu8QzhqQGF6SYEEXkGBMz06Dwq
/ZI24tRhZITGCUp1Jr49R5+DZLmHCvPXGYt3O3ag7BPTPLbk0on7pKUdmlNAzHS1by7Yj11V92PQ
nANCONB3i2OTsPLtGItHyrxsOEHE+qxS+ymubJzCOiwu5jNtBjWedyia/CNemz9jM97i3kI6rdlF
3RYeEK7AE9xhrtIgcHb0gf6kNsSFZ02MBE7/l7Yg/1I1O3NN7JZo9bW4+tr70C6xb611rOf4HE1U
YpzlU7J+rFZ08KL4qRDtzVLDpV/IEcPWqhwoCYsO7xPnIOPpMnM+d4tFJh8XcfUi1CBRQjeTxowZ
0sPKrxLN+BllLcrfbCU+PQExHHfmPpBnBfiwYV/czuFMmHWPcSs/7daDiGDS39ZjEPT4t+QJyBQr
ylwix7e+mOuMRBBC7PWH7Hez6tPcjB+DHWFlGlZfDMHuF3s5mZKzKZ1zAIsqY2kSmnHAxm4nqI7J
0qBXDdedrvzTEAF793Ackqn5wIb/1RHpPvPr72ix9qY26NJiXwdgiROXRTgfC7tFEjGdMBupndXI
zfKrESzqcbkEGHPi6mdtGS+fZd6/lmJ+kb7/3An3vZmjM3ou/M6IrGxaguCs+toLQfwVlyYLJnr3
MT/OFnpJOxTnOQk3Te2RN7V68GZ5rKN2OGFTi7WSVb35eKDMKj0Fdv4Y6uwNitSRLfofM1RUP3jO
hSstfZXt06m6gAccorS37rx04f/Sxgf+fLDz9AZNGHsBc+Yj3dlaroebVRmcEo/bxL6HNQs+J/BI
/yU5DgF5R6I8ILqnx715oEInO5t47rKXD0UgcHpgUsMVjPl96HlYeT4GIzE61Chm51BQSkVzr8fu
Fo3iH9Tqg5iKq5DzxUuGfRRx+5t01wD4mrtXd+Bpc5Q8BTVDCt83hjgk4HChhzSiG03mQ27s0wvL
/hbMILHasy7B7JFI37gPdpQdWpGxnacwtV3IkV2nz3Rvn6ZsMSVpzlG78cf+V7+uNywpYe833ZNs
on3RVbceP3YvHA9ytI/dPJM9XWSzeWgeVChQMLIY/WrYBTk0mhgHQM3mg93tqQVJVn55Vm3/Ust1
j8wrvJN+8Y5FwhEFxbe0Y7RmnYML2mgjYueTqDAFJq/Kz8oKv+cUPL7xHLaV9jcGVifXkWdHq51y
4eJTblOP7QIvxC8qw3jOEAUXeoNlVl81lDE+xy208ftywH05OOPONjO3/RCR6EHdmNXM99Icnw9z
ejj1zNC7gZgz4yXkOKcIFzLE5BBgFU7qvBYaOkxQe/geVPbbYln0c3yIp3LvyOEHct3Ja4DPKZzR
f0P/T9+EnFCqEMGWxp86xqsxRFpeQMsIw/FvRfXTignfQj18o+KmvyRhyBwEoXAZnaqD+ZddXbzH
HAVVw6MP6eExHgkE9uCOtR0IB+0X8iYRfwGzwGeyX3Oc4M0TYzaXlXPVZOClAu8OMEcArAN0m8e+
G3brNDw3LrtHl+fnMcEgRMHjLpPbpNN7eEEPi6aBypu7iFNDSli9AkesHGDMycjGSeLfVTcTPK5O
Q54fzR5tifFSWeM+ARBIqeybkbK6HNS79NVT45aPodV/tdIzrqLYFXnb2tFfYTL8cyYPz3j/e0qJ
xkOlmcphq0oq36gv8ZdZw6PKiwN5VsS8T3+rPL5Mki3IWDKxFUCFIgQs3lmh/V1E6z4bUWxmRIfW
iBJV1e9WdsC+tc4W6HVahr+mKP2EVEi2bUVM9vLccRMTIR6X0AmoUbMX/NROTdx8Mot8467uZr3s
5r45r2z4qP3W7UJQFqDhU7qguZ0nKtYm+ghXmTG6pCLIKEX1jAFpZl2pAPaMKSJUvNNO8gxZDi4E
VXjq8cNsaHCCRZ1CdrN55WnLVudPE0Dcp1pHiNp9ryHGiEF3aJP0RGTlXqvhHBryWOvXz8JsFBZQ
GIsCm80X80TyuOy7BlzQDm+D1ZyCfLmvjaYtxyMLO+SON4o490ctTnE9kMRig3MQ5nJXRRqIuTya
Q+K/O6SaX+sMIyvI1kOiWrryCWytcSirS+6yoqJpiuwks+DLGrG9K4a/xAcAdK3YYjnvzThad/FY
wnwDwevXHZD8n8pyaqztJoKpMWD0+piu0A+fq9T0oyh+1YJVhpP273gRX2xZwhh0iFKpnBennS+r
kiSVrUQjYSgvZ/0eCFBp6RAF3oUJkHYPQ4lZVBq2fwrLf3TJruDifEiFBVSjcxxF8KwopNgvrr0f
DaZUBjXLlVmEubKWR8OWV9YnNJtzEFcvvon1sVAsxjq/EAJ7jNhFLJsKP1hKEgztChgBdv/sf6Am
ebZ18c91px/Ls4jcHr6FMhYapXlECQjg5e3kXIQnfudzvutxGOt8DI6VCRZiRTb0BwQ8tQlu6+Ff
0Jr3ulEXO7QOWT1sxp6SWvfls1klq5bPa1/8y6L5Pdb9K10qxL7lqWrds73gkAi+FgBgebF/Mx/S
rCoHlakH/NtXzR7AGnCKgpmOAPr91mGjkAmfz1Z/7Db6moj5pHgghltsE+HvNA3lQkViKmaODx7e
DjWWRtDLUo9IkF1IVuBJFLJq7oqyeqhjkhVX53npWkJdAmBsFPN5dVzsHMwtvlWgU2YFLG5xDqwR
F96A0yV9bkOxC6EA+xWsZcuD/9YhklaXvs8/JntmktS//rdzkwZpNoW5GDnyy1sk8l+6XeDF4zkY
A7LbhukeDh0qTvrHAgm4kzzQ/NMSFgeXReml2bNikDtiDR5S3dT0GrKtXhqIhDhNHnxnPllBc52d
6ZbzfGLBEB7KVm9Na5YX1U+ZBBt2CWD1/mK+f64xvKHbcenNW8+/DpHHMk6OYT+QTbKmpESStlrK
+3mdfpXC+zUJHDwQWMfZdJ3C9qdR6KoLu/+0O5yLvGisjsK13gVVbNy3N0YiP9AS3+gyD33C4Axn
9AcGJus2jdIdD9ErXnw/2Ce9mjuT4ihcheqtHcFQ2CfYnNE4LgcRNu8dR4I9th89YWKoqxHfUuaA
nj0tlv7B7vlKUb2PcufS8njUmXedepvUkeCj9vg6FsV0XaA0x1Jd6nPV95d4Tq8BT3DuqqM9isOS
6geNp26So5br4IJyebA4YzwMDTp1rR+c5mtK9uGGdPoQde1B1Hrv6//RdF5bjSTLGn6iWqu8uUUO
OYRo4fqmFjRQ3mfZp99fMOfcDNMYqZQmMjLiN8sxtso9OOJr0Rtv7cSJ15BsespBO6iYjjltOgDX
AIJYq6gybFQENS/UToZX7jIj2wTBfOISuS/L9iBvjDbLZmA0RCO6xg80paqkZN0a9skGhA+Dj5Qu
0vey/ipE2eSqLLdK+URyYk6h/5AYiXMX5TWGbM5NdeY2X/wtR/O5J8ZPlnG2JvTuXCjVuRYLMdf5
l+GkliKwI2sgRbgXXLp3saK8xd4y/Fhm72cZ431JwzeJ3J9BGBx1gKcSHimkPTe5DS2Z9VjHaDwN
JrJSSXimcNlTN5LzfLbntVicDgoN8nxMfoYxqTYSUWtt2gRm+wWp8iY1cDmHYzYtyit3jfZnBuxX
SIGNc3JwWahuLXcuTgET0n+tpl0XiqJbBB87oRFPD0DBt5/3YjYykIWbQO87i/MIZxK14MNgUub9
dKgnxeV4rRLtNfWmi4STpYtRHvfubRXC++5OaoGhx7qQO71sG38UrmO7NTgdlAP+qvi2kPymyr3w
kPjM3TtZ9VWTpfkmUN4GMD4lbSm3zgQsmVDXqg5ZnuGO0b9nCJ7WyjjPtroCf8drEA4q1WIGcKcV
+t9cXy7QFrkqtVBMYbXP1EnL+PfeVTfwZEyN63C2oYu5aruAZD3d0qmBHG8gxeghe3v7veV48O14
Er1OQXLh3IxLTLFkd2b00gNwkbAqkChKxPDHHhMhbkjMGSiDaadmQEdcqAvmXt6upkBnqhd5ysXj
EsVykVMgi5OHYkp37jiionvF1MvPFOY2zdpGZavKltXE2dUw1/2oP0uxVrb1VIGlpING0nNAgYuY
Qp0GKShsEhGMpjqaT9T945We6GcqhdNY31kZ+4iYbVFgqfrvwv9y4a+gUg0aOL2rJ2MVhd9afc2m
G2i7NcqLgHcX2q89xDlovk74wKjIiSAD5lA+HSwTg5t/8kls5BCIBitAXmcpB5gkxtQOxePhNwzm
MdJX1IrA9I0ZEE0GbW5NPgo2ViyMKNa2RTvdLHIi+b22ee9Vc3S5EM81Wv7RfKAjeScniBmFuFZT
cgE7zxTwm52JIQ0HOanQqoProfCSzXM0TbK9FD/HAiC2Xa6xwFx1S/ubmDlRgOcYYjlYXuX2u+wa
3Z/XFZX1NiyPPdLdskowBw+j7lim7d4OkC8hNaE6KXtLy/lbmkXLHwRJX7LlYxisS5FaK69Xe6R/
wOsiPhjAXB6SoxqjFXp21Km/ZaXUxXtdd2tZQG06byoqY9LnB7N1J0PH7hOx6sww+Kyo2fFsIo2s
uvleRtVgSaIL7Ubw1TB7oSPBopIxk21NxLpDheRbjl5JcqQHEiD7Ys8IPVXoQtBZIsFVHZYj4Ze8
W13W//hMkrNREzWj4b5hkOXNo/pTwgbiWBuT/R2U4762TYJziA4BEvy1d+YPi7ndGPjiVuRWU3oO
za+yNXCKi9f0LMbIuB96DXXakRxxUg+SqeZBsVdcVM0QkDdlkEDdFCs3ydVvIhuqm2yFnsOyzyfg
DLhEl+G+X8gAWY58AtY9sSBGuaPdmVS6AXdbBh33voWZ12K6x+3VUeUtUn/6toJ4NeJg9UdmrWI4
gDlupc9CERThV8D6APpkWRCPenZ4kQ7bXOv4t69J62cl0yRFQ1kjnKkLlyEPL+ZEUf5E2pbNLdHQ
os/GfVBWgDV8xLY6+61x6YBFO1i7hMWGBRPbKAsDGGgkPfdoDnbA8oriKQbBrd7bcCIfsTaZjhSq
0tbAfR8k5PjKWzEzsp4yw9rL7pEQQsuqZiZrKDhY4a4kMPXeAGDiQ+aw5QI8AnaFbnwmokCEuHXF
t8z3SELmlZxU4QctR/7r+3Tl0YDw31hHEbVG2aPwZ+TjRBhANYzNXH2IWU3j0mJIz0ELXHJBBCKB
hESOI4tXJ4TIQaNTNaB3E5KfMguyQWmQzImih00fmw1KT8HjBmInHYTlLyhnd6kzAYDkXkn4ySPt
zghuqRYBhnUBCdDhpEciY5AlB99GpFQMH7jFykVJNj0HUoPxU259oM12lDfkjrC2WBa40ciSr7gn
S9BaRksioRwisivcCN05XfcOxG2qUTecuGADUd/hYzsUGGSbqfoycvbU+nI/zsGeCAFLgRO4Y7fx
IeMo2kmUsMBL6Pn40FT2iV7Rb/iu6I9x8ZPVmKczaU93ZuUmFStAT8ANAIwLqTATqrLFf5SrAutP
pjvtFKQsiNIcvnLsyxAYxhuhIyoB4/MhCrRJxxhMIzqu1kfC4DcFzgkSv9hK7LqKG44cUnE/s/sp
NnrIFw60cyXyU7LfiiVc1/iwdLfs1wlSnMQOaf4xc+om0Ub2WDxA6Wad8l2JB4tce/HpU38k2pi8
VgxDgddoyGVZPgDsDgFHVzF9DqK+jlO4A1eB2DCwZmWh5BzAORiWqIQ8plW0DTMsFt9gJl0ykmt7
uNoFv80cKsve+3TiBEfyf6tG4h/7wKWWLvNnOAg5hg8STEJwzG0cX5wBNiXII59Sg5QUXL+9g9J7
0gnHABEObme9ZyEAiuWj7WVbGHn3QswqZu/E84cWQNgF3ll5CQv/wR+rr98TxajhwL1prrsKHDQy
HchvENn92Dz/hgTnBMbz3v4vuFoqFsmFaZ3hQ4ek8IoqD6Ultps/PWTZRZI5zl4jegmAbKEzdZSt
Hs/jqwrTo6FeCP48GIInGxdl7Tzud3hU/r6x7G45xvmxjJDsx6HK7llVi1XvPJC2CBr8xgHyTqRi
DTTckfrWgBvyO7IY+ZJBa5PUINBjUPHgoihHe2n6SPOWQMZLxwFUQiwT5i6/tNjNu4wlFoEH2WYp
RbX6KltUGvVmfCLY8CdsIFgjCPfinUhEgnGH9bFFNeh7wD/ABf4s+eZ85W8lrEhIZpewVPOkvNol
4AZWcknghK2/0QrkD6P6PggoIfH+DnMYDu5ebmvyAM5SrdgOVDUghDN1VJyGodrxLRkUPqFpvIV8
1pqYKCbMEtA8+ycAtkKK3i3uo5wBE8GDuCwrzAnebJhyvNbvqlYvYtY7d+ooUT2a2oeew7viuHYI
KUQ87o/BRoJwyybQgm9teNLz7mbjyQIF88Fnicg7hLq24nSUOCTnqbyTfESNPa9Td8sTb9do8zYM
XmcHSZ7WAER1S0EUOVxNWebia5P4WHwRgZ15/DVKS7CAmoH8R3P0MM+IIDqIek60HUUQjN1I0FwG
8iuct71gO+uDXCEKjd7prEUPqWxhNj4BYnbag5gLybsjxcea8834H/pydKoyZOl5rVT/x+tkNgMl
EUaSEPkLWxmnzo4vQCexWQlKVGQwgqU2xdVb2KUbUKebiSXtQ9BppxHEI4GKRWfAvqhVt7Zm+7kj
CVCctkyYrEOHZn7fFQ8SRrUS9crqSw57z+EaFC+7iru8rPsk8i5FiI4v6x8UF3lnP4EZLDvy4ogm
ub63suzkpQhxsh8klCa9c+DUkF1r5xFwCjIZP1ACy7iTGBk4mE1jWcaLSqgDISWnG6zB32RmbO2L
HDB6UW0V4TwmH5aIkhox6YtQw86yVCQO1qQTcrZKuCAmyRtKzGF+fpNXO6OlDJxVsliiIk3Le+lG
xVQN855aTZluGwQ2LLddy0aqMTGZqHHKapBonA5gztu1suFGZ85eVppGM85PzOPSQ6qNit/ECF3k
VcTuDTgwMv3WQAfxyTtA3pBvSvYqsbUAcFTxE5kW9rwEMHlbdDTgmqNBwJNLyGVFSGFlAgfPAOnt
csudahvo9rZpUPRl0UltldA/1OybQD94aY0FWgDOpyFLQdiqtFd1T+esai9FooFfrlAHILlJp79d
CIAoRHiTbZKFyys3PM6+JQBVX3zLiS3nz1IX25ps3PDwOuHUlNyCkPG7FsPvifqCIJtK6qkYszrZ
m+c9ydMCRDlVnv+Ykp3R6TtImuJTnIuxrvAsb914V1msNglms2DFWGgQI9S10dDgYXXERvHM6wl8
U1JvDSMWSWwiQpwsKHBiWxkmNnbH7USigqSMFoe7rEHWtKSlHg0QNVdXWQINIcyzip3kOXLq0aFc
Y0QloYHL4vW/ORv+LDX8C9I0ju/GBzkM5dhTzxKL2cHyIfXo5fdhxokeLaxRoksUf6re2v++i9mf
JXXpI2dPipNX2XtBPugOtN1Zqf8fmyTndGJ7ZyjvXoLRxI1dseB6PLxkukMNh/gpXMPNxQnDEkl8
1O2cZ7TXubEN6qhrjKAMVYPkZuz8DlvlzdtJrwEih2SAHI5yDgTlspZ3aMlGedNWSKrF928gpPDM
WSAJ3dLYz2FUIRKJwx6qLjgZTOGz5ChBkByyJbiPTGJ265CFRC+tpe0loJsqxQd7PnIVBc7wBOVk
L5mzLOxooprCeYvWLbtINzdhOl6zTokg5pXmi2ATH73szbS6jcTVQvePkl3mzWvoaT++ryP2qw33
HW81i5KqHx0l/ZJS0NQqdgvqWUCPoSvSFhTNqz9JSxxpdZx68gTxGr/Sbovm0FUs+ksfRC+oWl2g
gRSrBajICkFCKBsRJM/WiWqgEuoUduofSmPEkJnzvQ9H567HKAguRMaLw8XXy1OT5AuyezNC3GGm
vQYG8zTWM6KsgXIf+nYBQl/W5NUeuOXcRWE7KlFzWyyj4GLtf1J+0rmp+sSwGWJXGRUZiWT9Ohrt
tYijU+5YFPVD5HHF+KfAVQEZsbjA+DP9qHHZQzlyaR+StuhOsQMlKvXrY+JPMBhKhLjmnQMXj/Zi
mfCeusbs4VQYBOZ9XS3OPpcNU04oYnZewPXB65brLDiwpXPalZ6aaOSPRGkTLX3uV2LYK64y9d+i
0HIA9NXW9n84ze9piRfWsSD+jCbU8CE6qPAfZDG1Is3Qwdc175VWHicCTgXSSkPPYFWny1OtoaQ9
VgDXm58Wc2kAWqTwNZVABBIUirIuF6DZrT4tG2KOp82AOe3YdXdOl+8AVWO21Gi8VprNT3nL3IJL
fwxCgL+9A34vb65NBCxHMtbew54T3b4XDLyBRpruS2uAdm9GzonKNX+cEQpK3eKl1xSBu3ONadwG
i/aR1qg0a2OnEJRFQ9WGEgIo+bT4bLl4/hwVZaUpmbDLcFOwbUm1c31gEHSmIjQa0APxaYQ3OXCz
RV+me01HZmfUCOmduhV1+9wH5fOCm8Ya0cXTGDLJTqtzEVfBUyTUpIyKOrpwzht0npuRuR9FVb2X
Y1isnbb0UF2lVlrNu0rFr0gS4UGbTQbVstTa+dDPoHM9J32xz6z072z5H4kIv+YB1RE3SYdDgkwc
d0mkvvEjvEU9ylqRoT32JiqoWVKo7cwhBiOV6qEJYt9GOGZt1PV7s2QvKN/8pWXxgMMfFRW9/tD8
4kWfIhO+z3TNmvyxymheFN1HMCNHaOgUNZ0geR5zNDpiPeEWbZrxNdYK2tAlM5kNtrpTIN4jwKqo
YE7nrNCv+cCpkRg1R+OI/DpqMvYU5KyzCVWwFgWtTn8aFtKEusr/hHVwwggLWRm9eNIVTnZxW9cH
0zSurZ1G5IhgeYa+ag/KwduwaLpLPhh/qgSSb2ZmXIgQ2V56a7X4dkaq559Dw3wstCI+LhaYtVQh
AIs67aKQMncp1LexwtMQzP0rOhPGSzhRoR0zansUjj5L3z2aUYen14QKgVbbP8hvcNsyhx4ejaKX
GTrGISnph2WNAxLFR2gr9deYrdG3XCyLYIo+Qcz8ebEe3pULKKgBbXmK4k+tRiXb06bbZPkjWd5y
rfrldS40Ssfw/+6ckjtAp7DEbKJ6OwTzVxF4x2QuoaQEILxjIBi+v5yC3jEgUOmUBQcU3IL4M8rU
1Rzda9MvoEHF46yyGsBzCaD7xcAYeopTkHtlHlE4KPRDWbv0yvo+KC6jjTObV0HiKWzOaXx7KKON
SDDXTYA9EczlP1Nc6URy3zv0c3HRgO6gFjtzLQGu9Ygxebua0GsAKWI4a0gn+GfXibOLFwgBZRHm
2xwoGIBu1m0W6PDUHO+rbnFX0EycTIJ5Bv0JsnLdN2Gy1WtvEo0L92j1yAcxrIivIW5GJvedNfRs
W3T+VOQ8GJr+hh9ihtSVBh5+/DLL6Bm++iG2YvR5abw3sc4dXcezvbOCPfIyAdrl5aGpOsxIPOvc
RVNJKZ1LPWILyOf05t/WRQckhex9B/8FT5ocaIMWU5Zd8oVaOl5vOsJ567bpELUPjAwQ/pIe5tqx
pYywQKAxenrhaC3B1gjuLGPu74tUe/QmNN+AJ+ZGxWKedNw7dc5RThOtukNlBXJ67BwFTlrYuD9O
VchhD1ve9cjUC32kNmktHkfpUFgWzONAvbUeNkZmMuCAriivBSmSJ3Fvz9eCLjvUVEt9atCQ112f
cTWsKs3YRt4wvrRL0JNx6SjQJePNbKxk59kEPK4UyHSPSATs5s4tSwJGT0aJVZZ+muFZ0OmFTjP4
k3DvqnivaVNGM8mz5tWcWNml6CrsJ+zQDRFjgYsNct7iaMV6brotuP4g6TqgqWYgu2MvTQ8pA0AC
YH6fAddSAAxdi3tyYiUHp0yne9dxAkCqCUAZVPjwBlgFfkRr2p67gopdk6anAMluNAngfqxr2/ib
tSaizF3g7Fq0eCnq9QtFP00/2H0y0Z4z45vSK7VPdN3aGXG1oHqTOuu8xH81oTS6X2pJ1VMtOJm9
OYYrpyvZC0FBJkVFqz15Y1rXICHG+BiHGeboTVHd04ikuZabJdqubhXeYs9IOddyE2IDfgyHNrMa
4CCN/ll4tftUO130Ntju8hlYurtecuSsStPhVpgNyb05D2CL6tLVPxM3iz5qJGnuXaiPOAxopfmJ
0DYSQ+mMULSbQw+aMKtBhcnScSoC22t1pkJW0caDKVxAW20b2NXkSlGQPRbOjCzGOAg5z8nrEc/A
2QICWhZVFOJ66tNhjwrzpzIRHSvSonm0nZFZm0LcchqW9BmmU/M0KBuyhx2k03UADwpCKXFfpl7r
3maqxZfKTKj495r1oQaO1saCmO5PYEaMCMnx0QWlRSY0bAOzK67+3C//KhUhgRV2oUtW6kR7rPvI
LPu55wiwaQkyYMD00P6I7y0DXSF3Kr+ayaDFMVuoHeUggu3ZQn+9HdIno4PTr6GAs0picOPDuDzg
ONP94HiVIbbtaFG/UqMGx0y58K2d2B/NzZSYHs6j2UzG5xgsdvyukLwdK/2+LIx+Q68YrIs7cO93
wT+jX97MYLCbnriVNRo2aWEI0VwNfXaZJ/PbxLByhSlg8jTULvSQqbS+MQ+d6Lv1lKSnIl+bvult
zDH5a6NhIzphSLlkooUCXoKsWsciwc+VRz1p6MkPapCNNHDDAY9o/G/yeNd7WE4yaPWdl6XmerIr
DSXRYH4Yu/exdV8N9cOkwBV86kegM90oOpIODDmO5WPTfc854ohj/OT1bXQxuXfhZ8uFEsNwarDT
hHm5YIrgBOJXiDcXYP5zmjpXxLTWU1uoO1OjkU2OVxvZq+H2iJ5OAdW1N94XevhrZ1BBC+zHkoN9
Y9j6XtEzQSM7RfaKJfhVOH8a+PX3c+yuualPA0Ge52S53Pkc+ak577Vc29pAxwykU3hVqgSotz5H
bYlW33yw6U23Tr3XFfZqg3eq528LGEVHtSJAKHFgs1OifPPa5SXq541v4/OAiG1RvgzkjXQvBpFL
waKmYfQcB8veDg8TBAIitA8o794NCfyzCoOdJRNs+R2uD786XUitVlwO0xcTCW4/BB5kI0fsrTSb
MmxF08iDBPiewKpEJHVKMKbh0t2jx5tZFiKW1I7dZjOj9UgOH22LVKTdK+85zS5GNL8wSR5aQ4Ao
/a1uDhvT1g+Th5sxSw3Xrp08mWElf2IsE+zoWURgeAZfw1fMzrxrhR6go2GJUiE1YKkfs6Q9VXsf
QvDhUvpSGvMGE/TT4iZctsMVLwECgf7DsBki98112ycsitATtU5A41aiVWnkCvB6gpbV+MXTTZQL
+dKa+Cw5RC5cUFDMulvieNO56UZGUP79C7+Gi4D6acs/LYpFevwprxmiJFHCo3KQgG7pYmvDa9cv
2z6kwImcSg+UjMsux621KSLrrUTDMmXkBvU8WZAkLVQggnmrQUCxE3QtSNFHHilGCcgoIA4tOtSB
4KplzRqP4bUd0esooMvpL3keHYMYRWPHxu4YpOZ8QOSVjixijlxUrJvNAZmPM7Y05KN1cz+Pyc2s
nH3h+LdCH24eWNEyD97miHIoEt54OfstwsBdgwB19Cc1EfWwg5q6pM32bcfmEMXobzXTP7NankkC
8m3SpsEKxZmdZ4TbAPWJPD2gR4ONAMJr/QDQDgJFf9HQ9BgG/wTr5Ix8CdVfKqWo3tn9S4kdfKXY
0YgZcva/wNW9R1bz0477B7XMGDQMDc4gaEb0YbgumB757SS7jMREovQRY96NjblOBjZ8iqNNNzZf
up+ibjWBhV6g/JugWRQj90wWs4rJhAfX/6fcG1bDj16fX1Onv5nY7zDUZm9vDCe7NVXxxYV31RnL
lVQbrWgDnTP0hWVKzGoXJNIAaT6rpAbNMQN6RHcQ4l2RHkq7fsL4c+e4EH50H1xTuZt82kXufmqt
fzJFKZvJpCwZgkofde++t8CGLtyB1JWKAud/9wbYcUXOcbZxcDGzt7ZG/jGrceYwaSKRIY4VBqK4
4TIuohwrSpCs1NFTj6yMGusXVudCpWyQkmliPfP5KlTjDPTBo+azcFA7IA/jtnLn1EiZaIq2H8KV
PHM7WPcOKydgOOTf4vBaY240IleAcS5sFZRj2KZBj35mkzEdCiQAKGf1qVv1O9w4Zc0PyO2/admM
Tg+Mv3AfGd0bRwQ7LcMmYaLTrLbI5R4ZL4kAboX4N5SD3/1UlacsfqKAvlWGtYlUtuPhXeDMfGFt
UiE8cBvtHuzBOMsH4duzajd88VoPU8CFlYoqYw22WOEhrv1xkpayehehkTGC4mqtZ0SR0ZZtL8gW
IbmCRhZCkxuvR7AlsPNXK3yXD21ZXAO8PhHDHGwiphHDSN5EIym88nVUmrxnFzpoqVL59VKK3XzD
BvLxWob6W2k1kPdNmk9GgXzpEQB3fXGhAHwXUfsvxRXEy3/sZdqxMtu0y+GbPWeIsvIns1e85PpN
CKYAP56CdDmMmXafevUHP4W3tOenQq7KEXK1FKAhc7iy184UkhElJzPVixO/IlRbGye/skWtzXnM
LWfdcTTKNkm66eBCDdNZ+ihw8zelg/NdFqwyZ/4bx7wmZdfFSObTMHWbbkbEApMiINl8Gbhpr6qB
Lm1aTidEVf1sWnnIM4lbsLyWSt8drqksoGWjCrU3OXuhadOLDc9u/RnD5bW9M2ul1QuwjN2jhxzt
OqzGR1hBD8nQ44PUbMcoeHbsGkVg/B1Va04AxFoxT9BDCd3cSw/mND7Hc3ZoaUNQ+34FHxOE/GKm
Yb0tdGDZ1TM4hzZ9H4pvsWRDRHbl8912Rompex4z4mYxPuvtW8J4MyBiaTYZOtIvaBohQinasqxd
t7klDeRGMAnk66mjb1oLSwd+mVlvWSF6wXWw//bhjSjOCDZiNsO2C/V7RLXtFgPYgaM4/yEgyqQM
ei1znZrmys9/OFjkMXNKfxCcNxgrcQ4Ymywi1qcHiS1hD/SeUtnCsWEGNSzYbyv/DFB0CzkcnLRb
yfN0M+VOFFp5pj5KtwPwkVK9964nrFWz89YxH9JuCkwxTpWBkBCFWK24ut03gmwckAi72JgC2v6D
N41/A/TkiC/0Th8ZwIkHGv1sn6GIG1rdWma8NxSWsNAH+MQMGAI4d4H3Fg8MIY46wDKakaZgB5iY
8MkqdVrkXJxvN3oeGxerDdBSNDaMH/6rg1YSe5Io0xDMPMhvBuaC5hhytqQLU2FskN2GT2ourx6i
2zRTZLp+Z5jpkj3LUE3GVY55M//kAbzg205xDWr+jZk4oGcbfoPklxeRrSbTi48SV/xf4w+HWel0
9uqV82XgAC/cZz/S733jyTRpM5dbn0/cIgLkWOq8uNgjMF6kexAYUOR+k08c1o/Q7w85RRcPXbQM
YV5TllrSaUhQgUGYl3tg5nemDqnNNmhLY/cFLRqjzq0E+z4dVrIO5dEYpyHGwSCLtjxCgh8Vo8QH
KFA0yZEmlU8sQzuwql2ERZeYjjfSnIlDkhAa90by/bumGA7OeDrOVIVZujymtSx0mQDt93gARmpN
hmdgis7WYmQYgiUE9Rns+FK6z8rR1qx63jiQTB/Kk/yJG1DgHkDxBE23MVhFMZks0AgekUn5b6Jy
Kv2cXhN6rzDBNn1K2zgWMCwCiF74UFivgNpj/EYreKaW8g9segeP4lCP9ksDkNQHdsmpr98KImyf
3yrDYU+iT2GK+zo8cduMd7Hhn+xs2IB4eyE4yUe2NCKnuhZk512W3BzAt7BLjwDz0XZOHnU0+EfL
An1K15bcQcJTaBbYzFGdbdxzsiCzQURhADnWDPqMgV39BoN61CHHMesEPQkDo1ooTHfIMEnZFTuS
JXuMGqwj5wp+OydqD0c/Xc4p4VZPQ207kwpAP+xpYsJgwhYRp5V43VjtsdPaszWguoaZmghedCxv
ldDCSsNHkWdnVFlqeuZAsv3DzekiM8F9yGErAFFD95h7ha9khbOhYw9QaOadQir7EpF9ZV2HeuSo
2tZNAW8yBJGg80fbEcDxMqePsStr4pOe1RE5jBVVux1bPyCyDwxsYITVKiiQrrFs5IrHv4STwV3u
g9C1JFJ2YfTazjPj5WCEW8+Xuk+CtV5qq8HwDmUMWw9xuZdwwGyyHuPqRdVN8tDPU/WxoDyGTbjX
0VNDMYJievg6UjyCMr2LlvgYWMlTaA9fEhAGyCHc2Z4pxQMfm7dwrt6DyKPc2JoU7guFM9Wo8PmN
D24WE0ZsWinxcMLOnpNjQnCus+uzmXXfdmC1G1+vcLKkeUXdzaS84/gbv1JgEjzk5IqBSde0GZGZ
BvykTRqhouxoABfP3RS5zs6jo+DhXQFw8870hz196xfkMz8o93BJAsJGdTKlNCHGqsWrB6JZmxPE
hVHLWNl4l3+Rw9Ec97gs+RQ8cySCtPJEKfZVEj5QFa+WZu1Lmsfy91MKVb6C1odIO0Ws+5YC/H6y
yOSNqP80jeBguNZZj83HKlA41qPrhUCrQW6UtfEFR7hwlacBjsg6jHvdMu6mrvCR+rD2GK5jAEyA
BcLp0wBzLmb41QcQ0FzvaZ6lKkdDC9wbgr/rUkoD0NgsH5UkA7WpwsVjFkEQbD/88mZUyTqv4iuv
oPPWSdAzSelaxsnAUndA+EqNx9HXX3o8GpgXwFL51icLhM6AsAfa4+YEmy9aD+0MkzURIga374TS
1lNTIM+Va9ozujr/msIAd9CVR2o50EuLhJ7+dE8Na5f3uEDkdXPr3fjVbVJUCIIjbfu/edkgHNTv
43rokfYvnoOc/6HO8F56FJCMoT2HHrJZXfeIh9dzYy2PKWSUejAuZY8yA1LzHld4RGygcWP84fcX
ij2PLuWsoLLjhQWVFevGtC7elK/b3sa2xrGQ4Vxc7mlYtO9nUPx3EuCxEcKRycb4CIEOL6OAp8AR
VaB6k8pZ1+CL8gEfpcmlzcuqRyqh/5o8VRPxi/ehD666igHGILAoSFtkifvReULxMobUmGY2cndR
Hf5AsgpPyOU/WwiYjMqlzxLgxRdeIf4dMl2dR1VvHOhzvjUjXNDvAxTSfM8Jj7rp3KSLU4eE9yq6
r8MU0HhtP1WMVtoPFbSb7hK0LCjQ75Q8Y+wMK4tSq/dReuGb7xYfs148UurbitxpUkNDA3RGsNPD
16mfn1QnMJisfwgrUqGqCfCFdk0FfB3jGhNefmO410GnFhMtCmiK3XHn7y7aBK82M7SI8zEmk0OE
SpV7o6yvLjdFo2vQuCnZomV+7ONxOoZa8pQ33o+bDbsiELGBcKLSihq/noTPi9Pvk9zbpZhM0RIL
DmauP0fWhA+493cOilfk50+eKpD7AOKvxfdjB0N2sHXuvXHBs2k+/jlgiVrNQM0ZNldfHGh0bdzW
fwiwaOJ4ysc7Y7HPPuzshVZ/XyE1RieBW8tLCEiNBtLWaZN7+bkx+Meowl5G8wwA9GCa8qFMEaOe
94beH7vY/ITE/+1bTnvljrgvTBCmQdu/2oV9dg2GuNJhCE1AOxo0jnUUh5nk3jN20JouiescErZw
UqMPN6PGUGTWJVEdFwZ8bB4mKh4PTuvVZCH+AL8Y2JOlG8822v93kzVqANdIM/XO/ddl2I54vvkv
8IvHPvLwqhkMavZt/xKDxkJnstt5jv3gWchWO12iX0GojEcwAh7VJeOKoMxHN9ePIV59ms8SdTBW
yT16TFVwpsh1trz5xa+iWVExp/QVW/5PYdvZtKFIqf2drMjDCjzM/NcYPSPNXFah6x4b9KcS6iYp
SROGLFSL2GLZwNqiHucmHtETHM4U70bWMuYAF88WPxk2slO9zCrY2MOyHvvGBPyJvY9oApb2Gqb7
LmA0Cx1x4zLGJscAg1f3+9RfgKuSbCsT1cbGMXk6Ffyh/Pps2BbGIn3wZrmixcgkiyBD1FSPi2me
KaFvK3hNto3FW26i5eeTdhzRwsIAoRM08jTgha2aDvJQFz2XNIBQ5+gfpiZUWMgGWY6kV/yVWSVX
ixn4Af0m3U+206xMBNVDBCHRek8AcrYYB0ZxABR2JqnFisSwwBBxoyt16pN244Pq545lMR60hoY7
WIKOD+y5g8DCufapLJ0ayyQeDnppgKAGLrYKNAuL3pruCPYG6FWglQg0IRrVvpw9mIdhPe/8agjd
VbNE+mrwiyzb5S1d/VvUNTNw2vq91XoksR2Qf702TyQF6bBgLl5oNY0iz4O90bm+ew3zXD9DsFqm
M5by6CBrCyjXZuBS4IAIiSGj6qSKWuI0zSaoU93gro/mRQGxut7Wdj8V2zBLFYDatrsf+9LaeajX
vIIgrz8MadmsE3sha1KzsaGAsQk4BYEaGIg7ILr/7Bo+FJzOskFU43HAboOdCIahr+d/FO+8U2yG
47YD/rpHM225i1Tsns24++5y57O3aah1M8yYQUM9BqU4aUWRZI4VAE/XmF6sonXPdQAQiP7BsB7R
10Mz1K9YtHGGxeEGxlO71pG23Id+NIIZWBLzM+gDo0Pe0w22oGf8i+dbAFh1A9ckfwgh8nnJsC5a
/HfY0diyDS05GrhoNNmIjrGfQVLMoJaFgR8iuubGp5SL28Yeq2LtIvi51kGHXuchRSAgi2ic4MH8
Ms89O6xKzceSVikHfvyNtD4epuPcoAEbFaBv4nLTIlmNHgL5GCVY1GtHQNcTXXrtfyydx5KluBZF
v4gIrIBpXu/TuwlRaQpvhPBf/5aq36ijK90FhMw5e68dR956kSFJxcnaKvGEdZ6dULMhtsgPyISZ
07Rbe4aDynSM3Zv04XynEQUEK4ip+GVp8DFPAs2AY2RnFDPowsM+YlEbdNou2uwoJaiWswmb+iA1
GHsyttdAXOXd0CS/RFPTdXEDrJYjcJx2rKwfeyibp1qLayZqtCcjNnCcoFtysC+SH1yIjrnSJ8BP
pLwaXSjCVeMlzq+7FCHiHtZAiOh05c2wPcQyQH4H3GJVVTDvWbN6kkUKy33l4y+sL8z49ZKV901E
fBGpHMEzGWjBepSODbpqxGFmdOm1dv2MMk6VSDQuNmxm3w4/ZS6HJ0Y0NtclU/s+KHwGU+0T5uYv
itKmU/44IRSolvTjOyqfiDzpMvnJdkHooJtNg0Rc73ZAGpOhfbfRa90Xbmv3YNa75cmZrWlTDdfF
fKB/RxnHd3MQCR35Q/MYfBrAzmwwkgBsHJLaC65v55glduKytu+zRtAHqUHlUAcQb0EU8+54k4ro
MbSStsGQsiJZCAPu8vgHOQ9nP4kEhPA4rEtIa+Xa567ezW6RPXnLPH3aENS/wyLhfU0I1POivsPH
ZxDuaecTxqLJSg9qqItDlqbTXnputbHSEU24Eak/uaRA2TpIjvKRY33apuktVnQEW5Y4+DFed17m
JEcjWmez+2SJuIOAOsGUHnXRxZRZ+mQaVneqGdhQIJbl0qSFYLMMbUkG6tuG4eNPZUOm2pDUI5Y2
oX1D1FHZE9qPrUdPffL8cLiGaZIMuyITTbWKGwXreWpNmiFc81+jttJoHfkB6UcTyMktPNHw0bDa
4LdWWflizt0+shfK50tChd7uNlFZwIZPjKxem3IwQV/IrAd+Y1J44Fh/UROSLfZMGjhIXglu2r4N
X3q8HzaqRmVTjh77nmALFulvYxjnz77rI9DVlg3aLie0kA7Lpi6HBjEhFk4vtrwd09Z0I5XLuVrK
px1CMhOnip5SjrtAZxDtZ5tE4352FgvPWkNLMvXiU2FZJnUkayLzB4PXqlDTcE6SCu3BHOplYZjd
aFNJZMoA7f09DXDo3U3Asy1zuvdzhk1dxL7JWTBDRjH6nN0TgRa+BX3jLeF0Sug43aaxx/fTVt26
A3aw83yac24vGxwCGGD7fvJuFeSH7VBNeI88i9xWj/irOu/bbzI9aDfXBUrkkuSflIwrii6adj+E
1W7sbGo2nMzW4yhcdsfiB61sh1G9dbF5SBcDS/lvCxg8FEZOryen5GCZ7kinJBYS/2nTnP79DeLh
UWg3UICFEVanOitTjgmFQ+VbwbxAY7c1Ev4GQRXpg+PO2U/Gc4GbXQ3Nu/TKYW+26XD0Qz1/ksV7
Ncf0T+f6NX1CgZd+SeqbwUxC7cxOOW/6yXygR5Bem27xL6ml5sestan/LBxtNwvVC6gCjbJekc7R
YCwrODq9N76AmM5OsFjnI7jGBLj0ZNA8RcAunGG52aGXUHcp2V+FDs1Ti6xSOneudfEXMD5G54hd
ns3BfVgb2cWulbWzafOvbd6vFdFImHkXVJJxymZHmDGa0oCY8bBHGBq7tiLpF6UeG6SI/mlZGIe8
cPB5S3yng4G0aFqgzf0jBxGfXVOv0rJdE3UP4xuKjMuKnMumI8eloD/7jx+kt0q+w/l/cAuxtVK3
3IqyARydJn4J95UmfQjgg4YG/TRLeKhJckiCiRWn5LKRlheacbBvCTOkvzcvJ9UTUVMrBFgUC/p1
N1IsQLgHgUjBj8844u0Tz4NL7LKyLq5LnAU5CgiEPIgZk5NAaLfavTIt0nYi8YdQdKp9DUSEIINq
G9iQ49gBgX4uhpJUNVQNMsyHrXSoirc8/NMo/emi8tiiIhjMj2x8y60fDPGWAHX07foLkZZMLcKs
31E7entvaHES8SKtRm+x33llxdq0w/RgyMm81mOqtglpzuvRdgMSLJGcOXVNp8InRQ4pxoCUZ86K
9ivJVf6c20P8ESlS2rwYu3OQJQ5ThhWekjaVr8JD3mhkNoQ3SnaAY2xjn+P8XYW0fjEIzyTXG7qk
xfCcnszBH06d3wbYjJis9pY1w/OiAkj7v8/TTe+7BnTpoK6eEFihEqpqdqxNMezSXnxoHDDSk11M
kzQlkdhpgqvwu/eZbezdAgOmdlu89C74pal+CCt/L7SWzzH+DK2gZpay0NSTm17DrE82SeZ+mFH+
WUswM1ZfvQcWED0Ea8/GAn0p7yj2ZwUUFfNMPf+x8PK3TvqfcMyPyq0unZXeSEF/rTgnt/x3FKzf
Xt6tLXt84qnyQzUpMCQJ9Wl58h1EgtGQ31e22HOpR87vNGUT2lap2i2DSSRB2OwmN74vM1buwJVY
1/sXFWac2GZwQ0kSveQzkRUthPgsnl7dOvkSRfBsLd2XxkhbS7LrBgcxpo+rrD8gobmJsXqsaAMD
aILmmL8sZnzWhZIohoeO2gw1w0O0hO+FGi9Quc+LjBjM053o5VWbxWu30iL3fosYiSzcIX7L4/ao
kwJa2BeYdYlAgMIm2vapyuQ1jupzoILzHEUYYRXufnJcwhp2FbrjO9tnc+GRFNwlh9lG1M6vQZO1
7iwaHWRtRkOyT2NcdegwVplJVdiYn6TX/OZe/cxmAoNSOJ2Nynmw24a+fnTRd2mKy3uL+QKvcg95
ojsJUidmJS+0IfdR3/6ogMSzIW+OaWTDrMZ9A0ezJL24p+A9ZR7az6a/8FreEC79mZiIksZkTUke
mbRi2r3JVzbUp74JeKdcFpBw2Wv4fZHZj4UyDlbnHjx7QZFHaoCbPUH52U0jwam9GBH59E8mGILO
xYauwZakv4KOhKE9g3lQqBGNPryVjX8kCOUhminGwG3C586LnVDYsmzM16SRgwqaHsws/vZsbZOU
710TH8Ks21sdiO46wJ5XAftreX/ThtOpJ5L7jsREr4tuyhMrQ2aoYYJtK5PjVFsmtF8YFqn3ktQO
WO3hDbYOmdbDJdTywF7casd+QjUNA5EaOTNOTuG+eAjIZNEpJV7F7hN1qG4CO5gwAI6aK59QKnrP
906SvXbV+JnpgLA6fpjK5HPsupsj/A+sQse2xWBYWy9d3m8N2zuCsmSz2DxnBNw2BI6z6hEa2W/0
xTCp7HriDxAAfqGR38Rttgti/NimcelQ5Y/x+LDUzsap212AGnFy+n3UWde29Tg7DFQXS1B+q9kW
H5MsHhl6bzkbJfh9vJpkathit3BcilvvMqbFLpjnQzKENzOidRyP95GY78cayBTf79ol6TSoL+C7
GyhF3ImrJKwOAjGLuHJ/Azt7nkNyjcfEuS+QRbOSIhOo+BAZ6XXuDKlJp6iZ0t3LyqAxj9Jc3wSm
l2It6+TJQmMKmtLZ6IRcywS2l5Q/Jv4mHxeRqD/lkLDf7z/a2vqLTOOvKzvu8nwjbwixWk1NqQSw
DMnSeQoajpWVDjHMTFpSxr63CY8jSbZqGbZSvtG4u3Vpw9rjbuxq/MJbs2UpUXfczvEp4x0/yLL6
WrihdW7u0tb/96kGqyQYnhQzwZDHz4X4K/fx/VMP9mvjszew3JEmOhCuQ7d+m4h53/kchK2KpB3L
fml9C2sGiO5q+UrRGt7hvt3MgYkb2O9YJKwrnVX0f/kvI3BELq1BGA4JJX7xZOo4SiV3QozEG/Iw
+FxuNYHFF7vSbonwwAZS9+RLOK4fwE2AFdyZ+FxQcDWHoYW+JRDKEHQR0I1hcKwXNb9GWWo9WO0Y
4Gek/qCx10VzCxx/NzfT8BIV9VtqW692ZeKqwo7QIle0Gl4lYBBiTh9yLWAIJCr1oAjOXUWDLlIU
Zseyfw/Q7Snfrpy9U5f1jytm/2EJUCBwILQJJLbkQ6JM9WwbFJw2bhSJCdFFOv6WhHBt+ZMl+hm0
G4kTYr0WnHWqNh6fa7ovcI8zyJ+ttMW57Px6M9YOvAlpLhviIxvChGZr7wezffBJYqIMQkcxbNF5
pm4g9zJ15K52G3sn2hhqj/L8A7WUeE9WdLyfUSDs4sgX6AY9+r1mnh0Ixyq3mRB6tR9ztIY1TSB0
2K9xoMZdl7Ldn3pZQoSZyEJXttj4tICfkjZUqzDMc92VKrd22kW7OXeR3GSy1cne34GgTeDmHn4o
YC07XRF8ckNj2GR9lzEXpz/sQ7HTJUP2bHlkGdxJ3AFAwBw01y07tE+zpZhleLJf+77D7lvQMU59
IuE42w5EerhB6axpGMRo1qvYflOigAzFOrGzfX3jZp6WHHDN5dZgwI0w5lWi1W6qIL0wbkb/iBGd
BMTY5iAzlUZ76kq4Aqu8jQDXR2FSePvUCNz9XOBp7uxAHaccN8MYLfa2D2xNWza64+zmxTO8pBYV
fovCyR9b69WBUkXgOEY7enU+5dYmf8m4PBP7URJNd2b/RlyxzXqqXKnTrXsnxze5bxp3Vc37jL4n
74ucL2nUUwYMoZRTpm6+UWIs5FjRLcUxUC0BpgdjH3bRP9EbGCuVffQj4o2MPpM8RCI/IjtE+E94
ngC52j62yVtmLFdsVAyRzzmYdh7xq2w0V818Qeh/p0uFpU8pmTZ9/CSqaW1g+ml7krRRiiSA2wx7
xQfm/3wHPe206er7qcNzT8w9HJ3Se7VI2Z6oinflm5sSa3kitzCLONC5ZAoSW5yN4NOIZi6/1fy0
uN8j1y5IeSO4YQXXYWPi0xwxTBpkp/JnMrEviXWQfAQ+I5FGPfTSjvhB7lIvvsLkQVqE/Vw4ruM2
Z90nhptUX0P+iBSRzL9/8Ja3ltsjub32kqEleuMuF+YrRWtCmY6hfHdkQmHpW1/3vCD/ovbP7Zot
SHL/UtIlP16VT7o+7Kb3dLb17+PCWtvaTZ17py+iSourpPId2OG2jXOQEt6Wm8ivRQChr5DOquju
LRUe8EEfCFtHnvNamn+5aWHTAIl/RHV3V2OYrNWZnwRQt0pHseUaA+IGuWA9FkzI/KgehHHhIkoD
9eEQr61eXxK3nGfTcvCR9aAHRZoe+D7h3Lgr3Eu+GGptIi4CyO8zcgwuG8toTKHVJPBoftJPmuHF
rfPAgRkWxdl+N0mKINY7Y04LWxiZWquQ5F+cMdZ8W8lGn/+YZBDpbojbtCuGEAMClB7PBsL+isem
pt85wdCA9l3/Cm5tmn9lbEH6gr0yuxoKNswp5GJlyBFvxsJn7Hl1+D6x1x+GbZu1fCwEiZoB6SwA
j6wXlBQuYZFkNJsEmBI0aI/olcxwzyPWj4wJeqefYIllTCBmDZkjFjio/EAW88pF8N8XsN2cexL2
GpyZ2ybEXMMvIRnqvzsqkvldP2Z3hjPsg1Qw/3Kfq2RGGeixHblGAdOzsUyMTOiJOI5SXnGGCJ+b
q2Sy0sXn9X+D1/a/IyYvvsTTZIQxhPTd5dnoP8rFMrr4Tt4thkZuCR4DVlIxgVIBCMJP4eIY+tfF
RgaxZZeJkBCRWf9qTOWZt+3/vw4rw11rh1SRHzBfHPW451Wx2r9ZlD844HBVfevyknoKezlqS3O2
0fNK37tHfTtaUKxewxojd00wXPSsFLD5IRiRf8mm/AU69W5wOd7NX3zyeKDUw4+pNtiL4Y0GIMez
Ry9ydv+NOn1r9fvBRXP5lf3JN5lRsNEXHlsWgkNsQ0QIkpVqDXKjx/9innLD10zkrVvZP3G7n6tW
PhjUQvcu8+I8EKhqGNF6tiK02BwOSc/rv/plwS3jdX/paB4qFe4Koz7omcNscD7pBEUEOxYNQagh
7VH3h/Q3mln3h5PyFlPshi9u/DREv7FAkO3PRYo3Wsr7vkh4l+my9jU99OrcdP1bFLOzZkILO4OM
H6QkAQGOWax2sjE+/bR7mJvwNfTVqY26jduFL4srT1VkXA2ic7Nl/DsxBpaqxLtWh4+BYoCbTrdv
ud1L368VeSdIlalXqeGquom45v5Pj7iHdj+5vG3zJ6rsd8+gIzvUr9h7vlUYEtHqdGs9zK1lpOA5
E5CT7wlQ3LSKsz5XbHkdFrTyHAv7fnCaq4ERgiizi8NhbWyW+9YN73Npb9TgQvI2b5NqHiLOp3fk
P56I7NygUMYLRjP53wggGcB1xqO+fzYBwzUxQbLtX2qXZiUYgR0UDl8XXjHFRPU6TYW4i4elpNVP
F4+UG1rgoDYMkugkuXfUKv4EqXOLE/8rDdQn5rVNw/yBX+4Sx+iPXdAqd6rE70eN7jFxEyqyzdGh
82YVGXqY8mwXBZEgamvi+ODtpO+wRI6LZponNQIt9pTYkbC687JkZyaORrkglVP+s9/FpDcxWKy6
OdPfug1ZcFSttyH3mE4aziinVqde1pRBQvrMPP1yDLdYJTE/g9htgp1TYm8FnJWTMEAh+zVUzqEM
aP90YUz2MuyYyH6OQoRUMucwgkqLxSO5b3KHjmPTPkctEEi3gDjqi6Im3NXjRs5PoTJ+M8xKayK2
ma+lLlomJEOzh0yz6dRM7W7O0CtXbvAnKkhtHcfy28A3pL9tJmmDPdgmNSRF5nKrOP91oEfi0b5C
1tl3AYK/uTAfMvYalBaMdTsbZyD1xD05bxUEE2m4z5lCNz3SUKMNaeJzQ5t0sAaUPt787hOu/O/K
xbDOGvMeofau0++njM8xaaNYcIe1/vORBZgc/JUsshc/RRI6q2crySD9MjpSQbM3y24R4uBeGj+E
WZG/gLa1d96dIdrWvTqAPcPwRkyp2QpsQrg+JAscQF4F0dHxyuc5MN6istwkgf4Y4XHGtgW0KNl5
kdxNig1BxOumLyi3jZvbZVfLj3cI364+XU4vhPHpV/dLVu8xSl2cwL8u3nTwIDwGfXDm/HTfBLUG
0nyqxDia8Hx9EkETjt5N7G1M2jlL0uz7ptoXwvnjFsYLKoMfaXprGnP6LHukS7cXeX9xxesC7y7G
IlAJum3QNrxBbKci3TZTUWJH61e2A7q7Xg6N3/5lu7tp2Cy2HeJUBTi70YESjPWoY58WVBfdmVn9
e+DJCOYhlfuaRjh4MO9rDKujPZCO1FB69rr0Y7SRG8MspOJorg322UXAGj4o/NGU8b+EwXSBgtDK
4PuF2BehNLvmQOdstHeeaV5BxVCsi8zTVAo6SBC+k6E52SHHSV8nmyEP1J89YF8YjcaqrwLOIUSw
ATU8g/ukTjIgjLJuNYqBO1Mta9edH7wQNVksR4QhfgZXQTbPpUHlrXTJRibskaLhbPT3lZvsmza8
2nnD5ELpTKJrh3QyYGfEUJCE1Bq9KbxRwtpPFCZDckII8WneawFAFBfeLnc75AoQUROKuUMZb3zD
ua8NxDuMHC9FfKfUjtop+L7p6s3ZR1MVz6lFuVLlN6+oCYFwCtJXA+ef77xd9Wa9L9KFLjz3qSfi
aEZv3BToZy9F1aHxl59TRj9k8dAReuEHtjCqkJjJhvIx7h/a0KIiBZM8m4H6l+4hcNWhwDlZDXLV
No8qg6rJn3f699Kw14VqDkHwTAowTq47xexZz/dziwkUzZ0w5bVJMjSxzU6Pktb0aHNkJxByMzsJ
FX7qhxFBF5OmOuvhYhBN0/H6GGBaA5xAWS3elpIn4WCPF8nGDPCR+f2ZUG1sfSQK8LoNHb2HMUSU
/Fdlxq2oxyc1E/IlXvyo2erbWBNu0S+cGtwOL3SOpdPzCNeMNwXe83op6LQTRITefBDmLWOlbqz4
6IpLWffXhmAHSUnI6aiVaM5PSEOgaElD4COaWfuGOm/T1yYUA7A5For3KCnWlaD6M3QXquFnvxlP
UXPFPXqKaH467XjWaW/sZ2fEMZTNA85TnqE2ZkJ/rbvwwl0D0JqFn26MCeQBk1W6wOwiGerOtGli
sVjEYXcNmOIaCU8jRnfdULlCvtAWj2USAIwpP5sKca+makbLk4ZgpsyxtqrPllUeaYZ/2MNyHyzj
Y4yOZmo0rcf6KtkkRbN3pKt1Yl1b5VmPXqaHlxGSkJOjl7vobOzZLC5E7J5jZV8TG98sLZS0MVik
WIV0A4MQMJfEtEY+Zd30DpbzbejMd4pAqBjQhhivc0wy+oy2BuKcx4RqgPMa0VU5YXc/dOU10q8D
PaBNXeQP1fTo5bQClbxzGlKQMg/uQ3BHzAhVbEwuZbLBy45i5DfrOdNimVr64GGesNJIPZyHMnhR
A4UnjJYJqlcUsJSDQixWkv5qRtaZF0WbGHmrO9cpcnhoGsgW9Y1v2Z9QoIb4Y1NrYbTlUUbH/U+X
AKR2EmCv7jUcqo0gKXsYwcgY5hMJujvV6HDshZ03ntJoPLaJ+1rDF50HFzrwo2/bIOfqbV88OnAA
Q4gpNpX6EhYu6YvP0HbvU5xloW1s67DaovygEk5SaepDwNCnEtzyPJ4I7wQcz6fBsam6pRyj/zDq
DlXXJnf6tUlAHEzZfM0bGFksmlH1OtlvMMg4dhyWjhyxedmRJvXcd8bWnNAPlhbpiSgKuW690zDY
d/Wsni1BANO/tqz/BwHSXTQ5O0UT12UWKEMadeWFNXXdtV8B6RuQ4gBp4avnIybLV1PimOE1qtga
FHa411dietHdOL/GubeTyH6QBbJPgf8n6r3tUGqJnD3ryD9yH1npj960HLOhROdtHQdA1OzJx4sW
Y+n7PLKXsbp8MzDsQgRFd3SvCZkq0eTgYUr9bcHlY3Gj1slvrG2KlPQrJMIKHKQTu1PGY8U1M3pB
Jx/+3dwh2TWgTmok9h7HDUyK5jpevkoZfoKZCFCF0YjHoVq7z6lvbbOyfm9QAvRIfWxmO/QhxJaR
rNHAb12QywZ/5lyyT0wUurHujRGtWIepSR/1emyTn2En1lpPNgVzbq6tuTObehuaTEB51arxYAkz
Z5MJ4RhllsVkmUzxg4Oygy3E+ELnUDt87/TTcUhKtcdLnLl3Aqh4jUYrlcG9iDBykJpdiElH2xFo
kGOKReaP+Lmk64/rBSqKiYK8WMxvvxJbbAsBUCfaf5UhiKkYtfmx0NEY1Y6TDam3Dl1pI2InS4DQ
i02TgdLsPjGMV2jgP2qq/mZulZL/IdQO+PlmXgpeLYrtWcirG0K2Cw4j+KzCKX77DrRlUJSwu8d7
xxW/5OlxpDQDNBRyY1SgVzmnpcHwxVN6jBNIQUPJ4TZ2cbZNBRUyy1JUoZz6gKzwgh95E2D1g7Ni
IIcDypTYCLDGSVFUxMkRxj9xhWQi5S6BdTgURvnlClgVgRftfUXXm/P6vAMphGA9uoWEG63tsP6S
Cx51l7AKqBcm5eTusQjHWwQpfiN1y0l6jySN7/1iPOUZKeOekUZEhqMiKmIOOMrf42p+8+LsnOMP
AkVIodKbmx3V9w/Yf6+j2bpMW6ZkMZl/8mF8MEYfuY96Jp0dRA4oahpf/h6347pW5ouMEDG2Q3Ea
jZzwi/QiXPNZT6d0Fj6qPt5Y0t2iteRmDCcnj98wdR0bkoL9uLx0I0CYjk6zlZIfXbcfTqs+6NTv
0izfK6sXq4LWYiM6girYILPXiE6ak+ZzDHJbtrR19dDIaGVLG2IlHfBacYgaOueKIxLK0GJBLgpP
S8rkjx8L+TJEv2jf5PJApZuehsW+It0KKyfMPNgPQXy1K/ExaJdPjRT2TsKFXpueNWDJgC1S2AQC
aJVe6GyGIIdhxwHTjvoAKVe7wHnwAKzG1VVgvRiiAZ5XMIpVy8kokcCpep6H60FEZD9plPZHmppI
ykVIu1yJpwXKdW51TBsWSfOh159lEsDUCYEkOqti9p9t3NXWGPytCHDtwp5sRu+76ZeDMdtXDxVS
ZsXvnl085kVYgSFxvosEck5ryosTJRuPM507Bmtg7q+JVGxRpsqFzlb8wDJQZytfvoKIY3behmgB
M0murl+d2AOv7LB89QKDoFVId0VO7CPSYQ7ZFL5S869p4opEH8JFxL8mOUhj2MsVWInHhv6VSmGm
gwkIBUOQ1Jk3kl4/Fs+Z9klFRl06el+OOW2TmLomdfJhLRsA9JKNMX0BtbbaPLgblfsYIBhZL5NP
Xy8+MUZBsNkPdHOALKfNyewkswi18XNlAgUamu47tWWwSzjgLj5l+I5OnA/3i5K5nIwtaJhNOMnh
tAhjrUsI9PtXo2a+2J13DSt1HMvl0rfzk8vM7oXyFjToHgYOSEgUV0mLBjeEaDGa9dMYB3pZVB4m
rpwIdS/97MP+E/7s3gVoYrC4wgqCTzvk1961Tx5sLiqM5Oel6tPLsTj25D8QAtUTmRqo7sfuCGHj
iFWw1oeWv+vCbB9j8EzTEnATuOgudoK1Y4EjWOApBcZLh0cBJURS7zotJp+IfbhTVQs8IVDnit1z
jxk5rMXVpK6KyvaYR+kpY76rAyJPw2h8i0hYLfru1Lbl39rDhJtRZmeLbN3GmuYlu+kma17Klrdq
xO3e0FOb63ofUWnekPeYkac5AWHh5ZrTmVintL2vCg+zOOZgkfzJm+Ih5aFS8OYIZuFA8saOvpY5
vbk+KN+Yl5QFli0XkefCjaH+EMO2tMl5pAdxrm1aek7yY7CBzYr8Yk+49TmMmgXrG3KiI61McoWb
nq2qqwAXW4o8BdE5aE6mJzEVDxFmRTdXyB5sOM7ughadQEV9d4eq+Onc+DdxxGvKlokdg2SVMkpm
/cZIfE4wNOWq7mYN3TP2ZKByPYa4+dnOi1tai0sscEqy8ZWVR4yT+6wZqFPmv+or8ChlW2DEHIkz
HeKexsCi5aJE7u5I7DgJyF8c9Nd4DNjvRafUa//oLUwsimMDPLNEPeCUAh1cvtebS/40Tucd3o5N
2UebpLFX+nCs34tIV3fQBSa12BP3sXEBKltpv5owB/J5ihN5ZqchCS4uImut+8W8Z4A2H4YSEAny
CzURYmySnZrTgQq6xFrlNnPozGsuKrixTARJz3mJM8OCowG31KOR2LDd6Rer5F1vkR3DxTYtWOpm
lOgF0gVMT9CP9eewRwBwnYdWjwzNhtzAkOab3uOr7OoYr3VM3B7+wX0J0ko7KoKqvEjoSaexFo+m
LCoOxxJ45XRj9xKMI7UjVOy285Oxt8Bi9Awc6sy+0YvrTTQ6W+juKxv0tFe6+4pyjs0hdsnl+BNy
Ch+hZc0j60sg032fsPlvuo3Z/iS9hP7V01cO91EaHix33AKnKALkc6OD0Vhw3GiUyfnTXUmrOc4B
SPLuTe9w2bzD5tK7qgR+Xv5gjfGHiJytw79X8C+dqFstHNBGkzMrbRJhwJuqspiZDN+HPg/GRbBx
s+FQ2eamGuVHaGM046TShfOt7mF78Ntbr2LbjkZ6GVDnOCsrbH7cFKqdPke1AfsyXYdI2awWuAwY
7vHPFKQPXfip95g22zOJwYC6OziKN4xGfAdXwtlq4oRKJ/bRxz8Tt+h6a3kmy/4vXyMqwGawDbIB
muwAQTGZOQoBsSkCx8ILDHKKvZfdpZum9tYlf0j/RiaZ48yMPlASyEw6fRanlpJZZ2jKqzJDxtVw
Q4RTrlKFukSTMyI7opk9VT5uD/c1JOnsztAM1WABFlqzvQsMnL8N8VrI9RrH3VaLte8MdZ7jcZ3H
mOQ5nXFWSffL1NA11kbjIDlMXXqhzvmMhwjeofp3KtdHNkzg15njUtywljcZP704V88czsSKrGFB
XCn3f4oMXwBnxdZ6W+Be+D6oVSvf6nFdTo82Q7utA/Q35kHNE/Ud78HKo/seygh1LdNq1iKxdpk9
5XfwkK4K+4Q/DFdvAI2QoIJNqBONKLv1iKInf2cCugRiwcbYZCJnc9ITN2WBIShD+gD0EUo2MH31
5WXOuQm8V29KdxjNDoXtP1AXZVOcisesyy+g916AA208Wb52gAnLRB0UADE9jwxRsYeD91PW6sHM
qyfeJRb1iBiw0dhmpvyG7/UlbN4LLgu+y4qFds3XVogtNhUCcwC3CB1/x9TZKOUdM7QOnHv9DhNN
xwURqKLYXPTk9xAKfeSVoLjfIRCKXQrSeMP1rDIg0N323r+c0v5xCXizWkZWZjo3rKMU43gBdUVm
sZtdx8wQC+NcJ+6Nugo7AbV3y/Gj64aPMe3PLKrvukJjcAeVqzYFm1tXhEfHH0/oD/4mBSPfMvJT
5cEEAUm7XVQmCPrMV+2CbZ5r7wP8qaXv/aZTg86xLb8Tmx64l5B4Hi09YFLXTjf0h3HHyYcoMDjQ
gxGVafrT91TQQpMpisAXNE5kCzAr1uxYCp7kwuRrFmRGQuEjjHWjKoYO0Kwvn30R5mL8nwTa9+66
tepfLGq8k8B3B5WeA6c8I0/K2A7SguO0w7ksmsB++Oo3c9nOuFpfCXIOG1PcD+veExSfQNRWb7HZ
4M2l9UHZeOAp+YoMGz8IV5XSpppBoB5iT5H4w9bixBuw0HlZuovK8NByVRazgqjak28B+nEDwMwR
gCxGz6igJlZOeynS7DsRGPP9wf7BRLKLmRrtnvrjGH+hG9iPuXNhU77iEdBkIUqCqduQzbtSPWJH
bBzsvItpoMAdbYXbbSnIH/RtC1EZ31WRtTUt93eoQjYEnkv0Et5Id7inuXbTZS697OUcPitm3lRF
m6hAHSBoTKU4ekw+vb4P5oiZrvPIuXERsjZCM1aKbSjnxzCpT0XjYeqmVhp3Oy8P7y3tIQ1S6LFO
f04cBWh4Fmwbq8to9vD0jF3iDKhq3FVp1dEaISqHz2xZNRXdpHEgnAHKL4DGyPTeDLf9o6v0eepz
1rVWdjldgqQoWEWy71amWPIgEDFR1lH7JcrymXh4/27pQM/b42a2gvecgqATIXnz0enSYoCvxWcf
jGHVyexbr7JG730w7tfILO6WCl8k76luHziDu+t7H0HKAGioQwYXSnPl6AVmWk7/o+k8liJnmjV8
RYqQN1vaG6C78WwUwAzytkpSSVd/nprvP5thgEambFbma8zReM+xBgvS4kz8iKgncr9W6pN8RjVw
6hDuwuBwp3046hYQJdGjSdqu5FijrPjoKhABbK+WPgeQXYdrE8AfQN/tGwVtssskLYW098HskyIY
EauT9gThnIA7qz2EsCkVdGGxcYbuNwAgwy55g9Wz0Y/nxjNwKQNsF8LQq66pD8Oc/TEacFtsk6Ir
vkaHbJilaBW7N98N4T8k4XIq+5bcHzDSInzomP1kISj4Ora7a6FA6AyHR3ajxMDgTkzWh8mJPycR
BJDnhMcbJd/6qlJAKzAv1qlCTrdNERQTiFPbeOdumxA2lpV3GAaprcinJ0hjHzqZ6LS2ofcA6ZpH
0zAvSR1sm74jzAC3I3S2birWUxntIme6WXDrczl/hTL/iZrxS9fbUNS4+vN0DIPxCVm1Qw6Xu4nK
HcwvhcBHuwd7raHpCGFEEC3CTbOgipaynUbDycmLk5jKLUyfDM1DeLfhoTf7N8BjewzuIGraOP84
vXGta3nJe++mF5+IbYUZcRqdaFPKEKVyE5ujknNi4apfTqTPQWWjGkchkRVTz0mfxSVIzEd3aqH9
10hrlLafrY1lPnbya3EQ1lO3CVNcGpf42rdfppDVKf/KE4Qd0ol6pNFFkC6Ba7ACWr6ONSbkik3U
UFEqnturFWgrkykFbuEoMItwY+CBnTrDvuoWsKU8TEI96VHQafBdC7WFcN97KaJbECSHnOUkb37F
6D/jcLlBGo4ieBRvFsIFP84Poq8ublS+dWYdrGUY3eZlPErZPs44QHKkmsimzvcq6w9qtC1OIdHa
iYld8UGa7/CAfuhF825ZP6FY7tOp/FjIadTIShVUxO0QyXPrvV2gQfjJsW44GcXBB6xipKRrQjDf
cUF/WLiyDmhj6go0sUoMXdgv1R4CCbXh+h7x/5exGPfzAG6PckDczdepDc9xO15BCSwYF4hlOgxj
5K2RF7vrB8KnoAJrZDUP+VzcpwkisP23zWbR9bc48YHTjeZ9g8VGHGabsrNO/hA/zb23U37MgUls
xtjbTeZ04SRxoDEhiQwXx1ZvXV/sxrZbJ3a5byHfe970EXrLBlbqxTbVrzObVxcSdbsQv7hO8osV
XA0cAidGN3pQE9W2PsZnM1oneXDiaSZMs0E7zAx2oBFhRu4c0IyQ7m6E/pOwEka1+jKtrgbP3nx0
lBWlOb0J0/hbKBa3sUzPEvhOC3nhbiafBZz+obZZbciKvZh5dc6lePSQRYAYgk4ckhWhYx1NGq1u
AYyN2UMZdPfx0mz7MrzNqfMM2A4YxfxnbsprkqCQGHeHPo+I6ty/cOzRWXA5Orm1tcHWkfDWc+4j
2RzBlV4Tb37JHbhnxIvRgKqV077OLtpyHPbBIrkiV9gLZOlGA656sEdYN5H8pRMcADmFYRxrezx7
VUQ2QCS3eSi0V4eoHkXh28dywCdBgFDrCSy9pn8WYKmrGNfxIPhn/XHfxZgPggIZ3OI1zA0UypZ5
HRhptWpCdQpmfOCWCvyuvgAr66nxK6000J1J6c78VbdvZ4DBoQdw7piZ077rM5wbyniTGwOqn8AG
hHoMY4lSjAQehwxnZ6PLCG15gmqvsnXTO5qjHr14tvoqkuF5mYeHoM9eh0FcKie8IBYd3bXufK6n
/kFpNkeK7nha7qa0QyORfHFdoNY4pZ9wbW3yKzGrS/YWZurWyvBv2w7rVOj0cQGr2k5csqL06rop
gN8r3AZaWVPSy9lhyjz8rNW8TUsQsohYiyo7ueVCFhI+W7s85jHWXdryPQw+XXSkHLfdEq3tmgWJ
cds0tFVCvcemY6co2a7ManlgcGE3AngLcJBiuOUcl2qdMPZd8IXJ3lD1yTKWo1WSQTAGsR2T3NmU
c9RgTjvsOHxsA+VtGDzTXWM6ZzHZyZnV7T2waqjtirOaMT0miBobSX+C/Ly2OvPYgy3LDX0gjwvC
kSp5sBZmlG44KPErPbtgC2hBsVcROucqhc/JxScXdPUonno/eg5rcXGEe0yy4IWzWHJxq3xBmLDd
erH/ZMEohKV+GofkZ+7lzzJ5PkCL8Km2oNjZzrer8K3wjT/URk85ArM0T3a/pPGpmjzkSRFh0Uuq
BOHw0MWoxWYW3HAPVzaI5t2HXJajMxfDepECs7NQPKAMs7VN64B8Q7tban9vsTENC6jxEfGkEsGd
lmV+cM4huJmlybJt189vpcpfJrfAc3Nejm5srGKkw58rsn6rRZLtR/DTQovZ3SWOiCh8IHaEqvAf
RYTMXkdcBQgwdZbPuQ7+5iVKyqlr/umRvPDa4DEy3EfJyhYVqC7G+QfI7ltTgUlpAZwhRQAVYcS3
l1oY2Jb4VSziPrKzY146WG1O7aXqMFHuDPmaZ8OxB5ukJ+rgeaes8H5liwZ94qVIWeYDZALvKGaA
/hDeYQejQF4xyNxRn9qx44oyAi4NukoGDWZ00ZkKe2PvA+upe+80+9HOFgBTenNYWY2zrxHxsSZW
HQQM9rlcCLehZq/gvB0H0k91Ur4GNX6GrkV5CNCZ9OVZjoH27hqe27x5LZ0Gtd75KXfGax6VZxRc
JCjLIoKEZ5mHGbFnqLuwqQ2wfmX5Xgb+dhDiOc4BsPjDUyLnaq8BH8ouz4JheTf4/t8pWX5iWV2a
0Np7lnyeWAj8GJ1LYW4gjr6Gw3TyI+NZVAH+aNNZeB5mM85XmBdgJSAd9wgIJMFO+BIbBf/FhOWp
lcfOmEXjUURlRoKAT9pXZQavhhUgllz9SdJ6P8LjdEe1YXFZCabOjMIjmWD/VzFsOpkerQIvQkRf
1lU7zmBsfVQYXTTIgXV5q6bLwCOBeapSSrs2UkqgYhKNQK85l0ws1yo1fwc/WdeGhxO0jZ5HYyC9
khmoJnTttzMMHqqs1oX6LjonpbtyJ8slknCf64DjRtRi3Qadr3IzC1Vd56X2o01RkHmBIgMGyEaN
p75mjUsBiBUqxTfOn5G6Ty1xmc3QXUW2s4NXeJhnTc6NTQ6SiOXgAXqu0+CN2gP+KjmMI0e+dtLf
dwmJ2ThtQKOGF9FPNrhSbzuLHu3gqaVE4T+Nc0ROXYwIRA4octdn+KPLxiEV0w8KOI61VZYJdlK9
zWP5vNhRdDeCBhc29iN6MFidcTDs/ErQ+FdG5VG1+WdgIcBsRlDZrMeyys5jTWYsnB9FTOVq6a6V
EWzCfjor2/tA3vnQt93V8Tm9DB7CBsXXFBsDWX/nCTQDg8Efv+3G/03C6AFwKZ7zRX4KrXLtwJbe
kVu+tlH9MGA4yhZSX3oNoy9tkjZwKpgnaDiU2X2mIIkSPRGXz9tgAsPcigS8cjsiRxaG2xTqMAmF
nwpOROg4NzGNwRp18S2D49Z3ahcUYB6wqUsK6xNVjRPivgJJ1PoQRNW1CKc3C9yfP+YHpwAOBzEL
gZr5aEXdtvU6lNW79Ja1itfKQMzZFGpamzC+PU42/CON5Gjks1EAjp05o4w+Vcw84owdCPGAJMI5
jcqrVzXHfCgPWVYf9fvopm/A8wDr/ANL7MEqkqe4ly9YspNwwxeRpwMNt0+n8A/YGgs4QHMPP+A3
INTKjPoRA+BvfQGyNkerrY5qEH/gAGJnQLILUS2iaaesr0Vk7+aqftRwVUrsL+Bgnzs8LSgK4zXL
a3ey41iPaR61+aoNUXSpdfvbJHMEygmzKWlu7qPbs2sD/GsUVbPBLyPUhtiK1Lx3gWJ2RXkesZhA
dOJS5NUR4tkps/znhWOSXfmHMGovXlm8J4rUm+WE1hokAVIGanBRvO01ZOpoLBTHSMEzB+Il3mHY
sa+gwoD/VSThsgBGAZp8NTm0Snwu6AORXP1mPmwGaM/44BL2qGKX5su59ZyT/j/b5t/ZH7BdbTdF
KVaQw/6AWHuMAIWOUf9Q5M5vUmLi4phB9tLVo9ixrN1Qr5vXMrHeWhQHP6yw9TB988Z1UozvS5Rp
Rscj3iawYYNY4EANqBHRtjA2jhWwhYLuLSZxPxFOQYt3/5TY+OjkR5a1+6DAghnOrWNUO9USLcf9
rkh5gNm8L0bOywItLbM42RkK3fZ479bVxXZKqPPNjgtvI7lACU934dhdDNPam1psDX7jWgYwWRHu
RwRVgU7PitNYU4b3EvudoOYXwwfUIVB67fxH5B1wKVBQDMCmkq2Yvx1BEM9q9GXX5MnwZXGAAhSP
hhV+gHj8dVs23YQKTmWolc1IBeZ6VlO4q9L0czGMvUVaMc6TY1iU9ypvTgk0TGpGW33XHNi65Xmb
QQByD+tDnswPoQru80l9S3QN0IbNN/oCVVBcWmui2lH+2Ax/p8tQEq0wGa7tK1VZTQylemtW8ILq
FzUw1+K6B80ANOluxD3mDir6nddHWzVk11mEp5L9IHMHrexLMi0cfovJEx+1NVyMwT5IMqlQoZGK
swFEotFB0aMMf6yihqM5H42yY+ilSL65fn4rpiXa6s6roKMM+KCNRcGWn9pPDomFKkW7ulNHRFCy
3eTXf9scURXEYQervMp5Mfe+yr8V04zE8Yr5v10KdztkQ3Zv+MLDoKz9IoTFlEwiaNAHFJ/sBgHB
/FMlSPEEuTyAHTmYkJfZbZr8NoPioAerNSz+dR54CFGxFQDKu0WZ97UknPetwPrT9Ms+AaNHjYXk
4NK6FRxYRLhqCgshDEDEJZCaAKQ41SiKSXIAdzUgPTOJ9naJIsKQGMeEMjuA+uncOM0zJ0BrVzY5
/sv6/fV1WnjpK4qGFxKB3CMRz1EanBUFcayco34zdajuiBZP83558CEjY3r+FzWveGek1ITIEedb
FzXVVVnhLmObzU+pHHSc+/6+z/DiK7yVXEjjFgitkNcDvtZnQQzcZ+ywj0CLLDYgCy+6WlxF8LuI
5UH9otoBeRKQZlvN4tjU2I2VxE5sqH26BWCHVlVBHjrrR+rZ5pj3eBsmiPD3FeFMJ3P8s2f7Ow7w
e0ARaHgaYhdH9sbnbE+AKN6yotPy7zk1yh709zo0bYUZEVsrsDrRVldwveXGipx3qLwcJIPF+RCe
Sc7ENpGiM+f+Ishi7UKnmOCD59EGSye2szhXKGJ02RNuJf2pXmp2MS+Ktm6C9lggB6DoY4IbGSeV
3WhCZxxMMzlx3J/O9WLEwKcacj8e9M9mIuuMrkq+H6faOaVICBIcNfY2Tl3KVjXxGRnpwnVv1RRU
Faa2U/cs7UCuYgvt6cJKPhtp2Ju+IfMSdcVDCBnh5lcpieza8wuY/MCsJk9dAmUMO3PqkYu3gnLL
aQ7RiDkBeDEhyLhQW8LWaRa4pJvexi9GxCBoXOAPYb5mQGDxTdHzsU9sJh0BHdBfYHI4VSAWUIfF
vd/58arWptKk/px1lqDLvCzFsM+wRlqXaYSsuwnVIEodKqukC66irvFJtCwOAfmU3/wyDdAeVM0R
2bYMVYJq2i+uhNBqxe5TL6laF1XW3XDac1BaASVhLjBmZUxB31mm8SKLOlyRVmhXs4nIA9sOxW7b
bre5kvElcIZ+m1tz9SStMbp5RvWL9Mvf2KYZqjqifRPR4kYN0CBBm2g7NHYFH1EiHmFnMdVBDKxQ
xYVCIKuJUsIox71dZe7Jbodkv0SFfxKjnZ+nyoxgOfn5Khlqa11hKrmVasrOWQipsJnr9FVC5933
dQBdwB9AWrfwzdyZIFeN+fBDznc+565nHwhhiSKdCVk5y6U65Kp8g2wCGrZhNu0D0I135Tz395UY
372YvAcYwPpAWYpzelvDNKzxETHZW9aO2QEQhiR7wCwn33VTIhH7FfBvW/xJpNOZaHUkJYw5YZ68
IbafIm8pXjm1Qd2gyodAhTlSEamB9VsC+krTAKKOoBCjC9kjKzykHsD6BZkBSaVZGYZxahJBHFir
/FHCMb1LGjzHTcSqX/O4c17KxuxyUJJRjkIfyynrRn1EHYsjyQA59tpNuPGsHACO78JMxYpT0J3w
FjD3gKk5V3SYnalaiP2o5iNMwse0acD44/hUuAgyym7rAogsqxy8gs1OWrgoJZOPebMtdSmrDm52
TurYWnYzprBGS2lmNL2HBPUy1DGDH78KdkYC2Atn1oKAZ3R7zBFrAmlskF3siacs37NNXGUXvS+y
/OhGVB2WhjyCDEDfgLRANLCvfyLZ/mb+AtQRA+QiVFAgwG+RvqLGwbZrhDhSdeaHU8a8ioe570IC
QLTjPZZGO5ecMae1Wz7MHwEkVJ/VNEr6W2g1G9srj2MH7d+jIYcg3kowUGEKGRSrybAdfmWWXvO+
OJtT8YJA17uMg3cE/mCuBPEOuV5oS+7VElgST26FQ+K8QaLrbLfzFe2oF9cjm1UW2z7qjsr0n2cl
936VvKUg/gO7WzfW8NopZL8nMoFBbd5Sil00c2psGksXfZDlHD37WouAk7tiS6zJJN5BPsUnr4OD
l+XdRzYT65ggG6PB2FReB8AChZO/aOsB5i9h9lqhhalSAXMsGVKAGug42wLUkUfhIu6Mm+z8p6ht
XsMyOnU1fEnTHD/nDi7NlHyOFqVJl3q7gtWNWSdWorV3WpKYsmIJxLBHN+hOTR4xuOxWdtMjyq3x
9tFb1o23MDFeRG69zM2II2J+78j+4ksE1YaWVCf6WJAP8RidLWgS0EPxl4go5IAH6SfU/rCAwabT
3ITLl1MsB79f2NnspzK1twiZgN9hu6lSslxFdY+7FpafwAy9yHnhRX8I2F4WXYxLDbhxYXvxaTHq
SNZzTeFogypTibZufFwMaAi9TuDAS8aNqcQumAfiyJrZG5LdJAz9l5JMrx/gkWEKDsLON6cfe99I
6zkePMG6kz/XBQrfCjLy2lVqPdd1vibfgrRG6zy2VG6zZibPR3KJqhw83dG+1VBgUO6Ke+xPUM1V
ZGkMFI+wGvvt52obxhyvrcoGPMfNyyYz70SHJLA+gttFSC6B/JYgrOiUOmsVBa3osRt8MMkVkNU2
hUWZvjQF6452Y2S/WnUB9ud2DculeUmz5oKsZ3FnB9aH77IXoWwBc75PnLVWO29byn2FYrTVXXuR
YfUypggrlz40nKJBuzIOPOgS/pdl1hgwdBAGTGhhWm4lAG4AZHSTWWCfyXCQ3HhQgcHhEhJobB+m
IFoxAN91Yjyd3QdvcomGVHqygVvIDBxuqZYRsheaPoaTtrvCMwC5J6xgtYkxGeL6KuRVHBdmbGV/
LeJryOfpZE6ueCs4UTretNNqZzr1SlT1MJkKHGq13MqkyFYzPL1NylKY+RCNJYqnme3DPDVQM5N2
ueasZ5EWy/xNpcSAOq7N4a2YPvxQwCgrwPdNvvxcBEqyhQuzeNTWYAW5sl4MTx0rOYhLjnwuV4tv
4ZAQK8Q9BD3WKBsAFfD0T8uIXDBkFOZg0D3Y6UxRKfSqTQXOZMkVGopgD0BiI+rHBE0OwRjCK9PD
3Z3iD3ITRPbyAvLwWJG4OCQF2se6hV1rXjlULmqzP6G99NjVEpPjYivkvFGWcw7K4QM0GovHBOMl
7n1kkP6kSLmIDLMoZ/ou0oFqY3Wia96EkSCfTlhkAzeXIbKJotJ1guEjzuZfjONSdtPwkdXy4s3m
HrPj365A4EbCwcVz5k8NvLgeDCSaB7VQtwInlnN86YzoLTGS7zlt16lpPxX9jC+K8Ujd4imY5DG3
54HsfzatWxcBEXKOa7dyVhEp2KYrn910upGvBPvXvMaarNGUD7NITl7ofyPrt7YBmwH/69790jzl
6L+E1UwGCa2nJXxCY+BeUDMIimiHSPBtEBiCk5NY671hhL9mlz1pjaDq950kUIx762Pw4HsTvx+I
ywDnwDbbBBp4lC7mQ9L2Fc7IfLrP923airXuI0LzVxDWN8OZ15a1vBoU+9WADplyvMdM46g9S5yT
uH5Olu4WBen7MDrPnhpOdVCdK9Js4VKwtEOrYb2oMTuFHronNr6kXniypbFaigXKA9thBxeJWb2J
ZczL6s1bRhc9/1j0AGSwSc7pOyWdW594Wr04uoJKenMdPJdJ7KJRZm7lCFpKjhfIW3+7YV/4xnfH
tpN4NYVVpkaNJs4X0v78Dt+lEFVlCdqJZ/zvi4wQZWpe4UjemmW+zS1V0yXuh1Xt50ACOPydPJAG
er5xhabCgprTcg3y2Al/OkTzShPjWgpQMxCjnqk0WJQS2b1Rg0mf9A+zvD2NxlWVWKvzZjjwqv4b
E4wAZjtmnJn3IJE3LP5qxxJuEaLWyhckMvR3ziTPeqQpYNoStBtPDYl0W0CPGvvvpBrWWsbGrZOT
W0d31Qy6+mZFX5lRbKL5ypvXMTte+PW/i9MOHlkdDiakF0Euf/+vMajOgx0gZCxuXANHAqN+hZmn
tbNRiN7quZnKN1vXDgtSBNee6IarFuT/+aJQPczrP/zKRUBMtPmmtKYn3m9BZgCaRU+ujo+FrOt8
IaHMANkS47czGO9hz6foFgfsBLM5p8P4mb5yTaK5qhE3/OaxiUVJ5fLccRnd85hNO3+Qqkfh8WGJ
Lk6BJ5G9l2EDanGvG1chRB6bZ74zRfQ3iIFwtQbCEJfARe2FF6EfDOeRnYry4nWa/3RN8//jgh/4
iADxrLWTrOP+MwklB2wkNULIbu/cyCcO+99Tckk6RUSPWJwW1mvQYg8bEqIjMfFfh0IbqPw/fFp/
/1/X0/BpMO/0F8Y5t1NQkhgx1dzdzfWN9lwm5EvzZ90v3L+HRGi9Dl7+rtuFDypWY4eyBW9KzWPj
jS/0UkBekJZyeDm95WsCU61bRTXQUNlKxvlR/zkdnHR6zP3XUnou0AP/fcM4NdoH/j/43Un3ugUh
pA+fpGfv+KlBgt4Zvvxh1LDpfSEfveVF39bz8yN3muLrhJQIn+TyvCqPoYebnoT6Z/KFe3MvGpZ/
efvBf+MjM1AHet4A5cmnJnJJQ6Ce+ATVr4I6ZN+QWS+2vlJPvFCaRDsrn/SrZ+jQN6jf89N68Q/6
5biA3v0zcrr8NYVi/WJoeO30bVk29E16YXPU3RalvR3ltUXxNcIeASqQnre62fjl6GRrH0NYOpWB
H+Quks10fA39EQBY+dOxKjOCqm56o/e5B2NNAnN3jXueph3+CNRAQmRL7p3sbEdathI34gm/H3qa
Hs24DJZpK8HK4XnnoHioFXViHmBpHhE7XhdLjMi9t/v3IMl4SaCKNNmnyLOjxQqaTU9Jh3A44SHU
z/hnnrZO8BpgQUfjMghoXHLb3BtJfThS+PUErzb5ykLoQZEt/WbUUofBS8Y6o3uQ5uQt+EvGM+9P
EvSo9y9wcQwWvYPyZ1FY7B0GROARLLDs6Nvr9YU/5AX4l9aamCbOxJYvt7VXHMroz6jujeGFa+pu
4CpW9V/fDJTUEOKg9fvPxv+Sc7QfwekGrymlFT1sdH+mnJdz65YAzobAhIF3hiIjP9evZPTjQRdI
//cERrxy6gI0Np6A2EB586qJ0Rqpn0CHqwSdROvVB5Gir8jvATmtozk76Y/rFQk1JUXozHbHGEWz
Vo9ecC9FDRb+xlPLyTkMJjN/IdsLeW6YnMcAPJDTLdh3Ibi1rV0K7A2RYwhzrnjgXDXlzb8Fe3gl
hXHHZs1ZFokPhqADrtgPn/HMvsNiPONZIZ0DqgcFocVlKGQwA+iSocSyvmHk9KfMpvxvVWvM89Yi
38M9RHU2J1/+Lc2HvHExgSYbz/Sng/QXu94XcbXzVX/HmOFR9dwYqn+9FVEZEkr8m/T/TRq969Dz
rG58Kpkn3OnCrV729MJR4ageEo4wV4uMwiryKHSnnsuoN3UtatLkecoBcy80FtNOh9xqV0xn3ZJ0
jh72ofPIDNGBUMzBnf8yQLmGJ46M3LSMVq55MnPqwfPTzDGch2Au6CHFooExgJ41TBO+Z1crCcxG
HDFbBxSZ88jLRvzL6Q3upn51Y6EI3T1kLiqZjGpXXJQGaHUPPA8/mGbnrURG0uQshJL2LtRei6JY
efWX5/0tWggXCAKw9vFZvX8rkBxsz1icrmff1a9tu9cgeBHTd49CJzc0OyD75g9Px0AJFniG9Za9
SVC64mc13RlwcGWJG0sqJwBHmXojYEN9H++/tShD6RAUtJAPmXULg+GH32HlfBc7AM8zgTHz1pwW
gif0m4GRJNaeI+leQqhx+JFrSiR8n/Rr8hwLOSxaGAYMf1WxERnNd9MBfikAS5AYw7AaZPy9sg6g
Hsmo9/BNCGKrflPayTEydpW09tHw/N81MqtDad28oPt3jrTiKfGWHuMRI0bvELZ81ZPRatJio1/R
NbAkG570pdsh/4o6/7njlixo6bTpXWpzU20/MNb04xjoBbEc8LLsHlYMzhFHJ1FyrsdetBvJx5DZ
cdA0nDr5mmnSdo7QoGFjEuEfaKm8lrrd6B4VspCkfz27oVTkYugSviCAsK4nfKFZ4qa4eMjRR1xG
8dCOAflgPHzTfj79605mDN6YrD68AANsmAhFYAFRbZmnDV3oOt8MTAIasF5bxy7RsHkbSlRco8c5
vwc3uNFhpCdgKFb1fogkNkPbEEeiUuA0QKRVDFd0409cR68JXFtRuRsEgRCDj2+5B5PLCgRit9TH
6Nayg0Ah/vK7mSEC9ZpHc4lyeChh7tvoGBsfInwjsmD1iRob1s0LLij/1mVJAoIlTgdwegAX8Sfm
W3dsTbysdkSpim+9oll/eMqoo0Z2SEqmKBw54nV/QU2ZbYLpBtxbj1Hp640aJtJd0n5HHmuD/aXP
iaJMqYk/sWLza2gGkExAN/rfOg/xv2bFK2Q/9lrbF4UfQpzoUS95HkQVskWfS6O3Bf6iL+WuJA5B
7w3NGxJ9/wgnC9TB/Mh72XY2HQPSFxnOTRP6OYFzzRQFQI81YyKFgnvQyHyjD7iDvjUqW9Gj5+M/
yCxgWIxMGNpJT59+zmDZDVe9SdUO6HiAYx7NQ/u3aPQx8PS2ppc8mlp368gDtCbqvLvEwPMBGxhk
r6IRjbA+R0RH3evhMtdQRsGZ3DWA1pRYLrTuVAGYHPZwVXXYZ6LQ6dK2qVltMrvfFj6a+W0vP0dz
y0Mu/DoKXiCAb6CzgO90UEqn5A1QRS8XuCw8L+5waKzmcRnAveoDyJQcsQfTh6n/ojkAk9gliFWa
oA0WvHqcCLgxb0SESXc6cKoS+aYUwAoQEjSVQyQR+tQtymynhzUYZGxSzroNetAdBJm0gRWGd7Mk
1cF7SEIn3czODJFaEpJxjmJAcX0tDqB3xAwCSf9vAUSS1ULtPhy6e0axjj+y68Qe1SHuRkzBCaOj
1KNCC3eBgmSyfELRVi9ZjCaajYdwFc4DI5DXthAniTk7o0W/tA4AEPVFbY8EFKha/kahTKF/TAAb
K3HHmOSzgVGfMKyGsXxiqDHk9RHHASbMEOlTexNAMQLBlyG1wJ5sokXGn/N3dAcjiNklqHWGSDz8
y6yx1umesOyPJHM3TGqdINC0GTRkKF0hJ+4caGVClTS46bmhYzLvmqAdYSkB8RpXtX+rsr6Dce2l
ejEhhgacinhdfqgnYUbso5+OMOlfnzFQaWd+7ySvWpCUZRIXAJwygo0FEUOoQ0tBymy1IAdbWPEp
sKpahlfb/nCkPpHp+FG3OgNFx9GcYLz/zi5cVocKRLf/ekmCElz2NVganoTVmQl15La4ju89JbdW
BgWHkK9T/zrH5qACkIrQoPQPsdVAbe1OaGR/y1muZ0ec1ITYmN5EMxvpFycNf8TSQv8ONRuPLF6X
zzhkog9FZiDvuqMcC4SeSkn5vo/QEcmnvYyak9m5r1OeP7fS+Q2X6S2RsFJ1r7R4VOgkOie+c4Fw
0b+dMw0RkmYyRuR7wRfjTR8Mv4lwzlSZBZ3HThZaJiVWSOjomhKB2Sd3rjcyTgmvpmey0ZD+Amjg
hdOeODOWdzYrkOznXQvNFRx/p01PcKNNISwV2h92bZjFszXa+7J1n8gqP9Yjlf94/KCMc+gHQ67+
naAgnjZp/zK1DcdGtcUY64LgMmlztHTRy35DxJWwpT84ZX+qDJ4CBNBBTw89OszA3A95fPJdRV6Z
NLHeMpvpeSagH9wnHRhy3gaEFVwGh2qRUVTQExyszGX1olMx1QiMi/NND6SYYuzeNw1qGLgHWDkH
DsCat9FcNKV3gyb7Y+214yqaund0Zq8tfn+RPjH3HLmrhOaxgovuAMDdZDeFvfab9CgYJVMkzgYl
N6j0sHIwdfXn+C5w8jPb9p1Z5p/SRR22ng6iRngdbAhLoY2VRV6xBjGkRzEFVKizlQ5o0Ju7qcBH
i8W/WLpIA6esipOPXlvLImes6SwZB4ERADqykvNc/sHVCLea9h0NUlifQfs6Gf5P38DcoKRyXUT4
HCl/p8eafnyrhr//b0uek5+M+HM2Qbaz//wiIgH7zl/H7Mx1jxQOGJ0IyL43JG/gr190/Np04AIh
8eVdL9Ds9U8Dtg3gf8+uAavRC3OEc1CeUfVLtljPTTRfpC5dRBH8CQ00G6EFJeNwwXyLmoNwwdTH
CHi0IQRbQfkunUe2fQVJsNyY6NjgHYSl1eicF3LSd12Jq4Q5pvfY2qkLNY1h1/nekz6SLtpS2Sko
GldLpz1lt0gzIKFScKyuHj0nuQyaRMe66bGOyjLctahacJpKnjEp4YziMEn9btl5Km1XLcmMKfXe
gij7CcjrbghnVmHY72qSZFYhv2MjqUhO2ncDbKIM53HHsVhLl2StZmYcSVdQYawxgtjByOMXKC2f
lUAFqZit7b9zG7qO9ai2gT1u9e41yelUEVhHLtK9ZjteGhzz9vFiItNYp/swWPaLU326cUrv2xMg
tUlC9aIIs6urIVx3DjXOQJBQKPsY7WLnYwR+DDBqrxYECnLpHucem5dEfSVWBLs4MpDIzjp8Y532
iij/H2+UHw1zeByLE0DbPbEUGSBWpG54RKEFDAt21H5SPtj5FyI7R8k+InzvonfF0BTkEJJnXSi3
DLKu7Xis0fC7U2Z0jmLCS3iZIkGRAdRzpp070ee6+z/mzmTJjiS9zq/SVuuOYgzu4REyVi/yzvfm
PACZ2IQlEomY5zmWEhcyaaGXoNbSggvqldTkO+hzVDdZSBQBUSuZwQwG5HBj8PBw//9zvhOqkJdw
vmkpRVXMfUHXnvRcoJinG0AlunpQo3xMbOPB69PPFkYqFxgH0XJXERS2Maen41WHSKkNSQ3byDM/
x5Qrc8uHc5QdgxBmhak+pM58mxnthyCZKeubHxGlUJUj4KeaiAgNTh2KIeQBn/UISdP23jG7q6wQ
N06BgbKazunjX5ktaH+bygvCytTITy7mQM+O91Eashnxdqay39m8VTINeZVQdbFEA1S45l20mPVu
pGvmEOkdIX1d0ey9FE3xOkkcAxbOqhqsFMl1G+PLXrQ/Tq13qFg/6+Fq4lUhMPM0+mqvGJ9TWXx5
XyKDvRqX5KZv6bm5gPBZfBQNHu6akaXQfS2sL7oiAYbc7fUvTKrwpR2I5IrCi0QLaf1Ki89grxj6
GsKKr8Y5WM2jSffNem/2rGgybDEOw7/lCfPy4TyPly1bwYMe23Zin8eZvE08dV/w/7S0LnQFqmYm
c6uIaSN6KeL6cfKqXSTjLQ2qnV4ssqUyVrOgykfxxbcWkM0N73njdsJMoSTt3gpKtJ9DYp+QErQ7
PYhVRsSi61yHY3mO1OSUIb4/ozKO7shRN4gYUXKz/Yw9TKZhbV7p29Im/tqQ5laGzm5AFTDCzlvM
8r0NhEs4YHc7yu9NsCUFALMRKtOs3jjB9KVbGeXLLmrag75nenBPvNkzd3wYxnCleBZLgRJ8KE6K
GS9ByatX4R53hwzBTc/D3/aGNn6d5c14mEjMigr7+OXCiHSnFxhW7b3ANVkbSfRBzy022uk8tTbY
vNaWuxzSSJ775EEmjAovdY5U558ipm5kKC6FHLntuuw6TiOgj/2FreSpcPGAyehixDg2GzlMZGDA
jAJW45473hPvRN252NrIu3r8oQHEHh6Bg3JovstqrXgF6q/plW+/OJcOGzLTa5mPtRGsOZKhxjOa
Bq/6RM0xPEF5uBhVd+eG8XnZkm/JHpd3qFpX8XyvK5k+oaNDWO7cSJzPLSG8+lRkRTlHJhQ7iqNb
LR+LwL+Mw+iQzeE1CZZng28fqoi339K9c1KfTNxgr5/4ZmbPYYIeRhxCw5QesHscIpYrUwoARJeX
IQyEZywgTgQlHR1MG6kpQBzxjyTMt74z8eK01/oYzLimT0oQlJVClhp2DTAIFCFPDcD4pKh3FpLg
qXeeCUd4yFsyB5fwNRuMq3BG8taK6D2JA3sIEncdVE7b9XK2TMNVNoSPKWKXoUnv4c8fmS/2iSew
2RA0RtbAtBT3+LAvLCUPJY0hPXtWQfYxd+JHmcvzqpqPCeaUkRekrlW5GuMVsyutl4YOIZyKihFS
6i5kf6LZjgbVXyPIve4Xgr8ae5c5RUV6ldqICpyIHqP69WSH/bU1ocpgMvcTOrxMWTFSzSivLlyN
xa4ISWr5omKQl078MhJoAXhzDRYf+nR9gqmF0YNOPRlbqsYqDm8RoAxSpeZV90Iilu5TPO2WXMsv
pvOxH/WGPkIG72XQNNvxmPFCbgPjSk+jsAeogTbyXdcE1/ou9FTbmsHfhcSifLmRDk+iwLGGmOdW
SbogpbKPw+gfc+AOTQcrDspfzCxdEHmvZ/5KBehpKERlTnTeZuZLws0qI7WzLXrH0B5yz3koo+gx
oXAYCjWwaIqOmP32jhxf3ELdmtZA/PZ0yrzm5DDVCt4/MecV5s6pBQRkC2Q6zO2TtG8xpMtNlAWH
lIABWmXBpa6FRp2Nb784RkxfoWiv9NtBFqTKC4uvPwPYfHBVtPtjO4+56nlj3sWVz+y8HLBaQ9eY
V3+MksxOMcwsd/Vc0Vf9FNH//+kPf/Onv32Z/kP4Wl6XPCRl8Yeix/YQF137y0+W+dMfWBbq/z58
+uUnYPzC8S3Td13lSN4bpuTrL8+3cRHq7/4jQi88eEta3UQe2uMhuOnT6j6W41pEOc8jyIaYUlgL
VKkJrn7w2eIHn+1+/dnSZ/rufUJFs5kqVuCzoAA3rxdBAsD53OWHlqG8EDrHqOQVQV9ahsUq6T1j
lcUVSroWWaVjk7j+/SPTJ/3VRZGmJ31UjqatUOJ7/tcHlg9G1WZzgUmwHZqtSXzXue3F8cUcpsn2
+x9lOd98loWJ05Om6Vuu5/j667+5Aai4ezXiL7zpay/6kPozLsjJL1HkFMq4g309BpSTjfRqEtCN
2tBBFjf4dfF+IXrrYYg7cLNp3PcX3z+ut/dGWo5tua5tuqaSyjStrw/LnWSeVKlf3bhD9BgqpozI
2Xz/I/RV/O1V1h9hC891GYRcZufNmUMb7C2fmJ2b0EnER4TphEvGRPtWiYFmv1DLS1gTtmXJnjBk
uxtX3/94Pbp++/FCWlJZniU4OSks+83IB9KqgmXq1U0Qof7M8H2gNTG8FyPy5GUqpTh8//O+GVQu
IlDLFtxsj+v6dlCFMu6jvh/o2oSS+HCnLg8ynYiSqgr/BzdPvTk1adngDhyqgKbte8p9c/OovXp0
Bqf2JkHnlUW09/poLWKi4szqhqqz+sEs8vbU9OdJLqTtW5awXPHm8/ygwrlFAgzatvTkEUUySTxT
cXn5/Sv47ZjUH6OEy+PpcdfeDJgFjxz6HU4rnUQDXTqMsca42fP/w6e4UvKusxGbu2/GxZgMLZpi
TqZVXno1LyFtNGvw9t//lG+ee64ZUl5ujol8Woi3J+MmcdZko2pumkbuCkcAPZDWbTc2dxrQSMv+
4FR0YU2ttFk2UmJlqElZXhZ1+sGR/M7dUwx/17EFD4Ql9Gj6zQyUeM7SWItsbjzTQ+NysXSXmJlW
MJkJCKA0OogVtR16CRoHFccPBNwjeop/MIYs+5tBy3QgbcuUPCY8IG8GkVRNX7tjV92M1MilszOo
eqXHJmk2OVuIyScU0SdwgWTLGLCEmn4wEf/ubKRs7rntCobwm8Hl+rlo8oKXUQfgYlUtMiaZa9qZ
i43JafiA/p7uF9vmIjZ/8Lb53TMXtuObwuJdwID4+gYYoesRqjtWN63ZtBetSFHB11Z4mqmR7A0P
hENuI6SzHbtH1Y/RrTHUvOmbwlnXJuqR74+Hb4cDA8HRU5XJi0m9PRqCryrHhcR7Y3Tl1ZiK63Ly
ntuoNX5ww523EzDzP2dr8aDxWSxyva9Pu2qg5qRClswayPyymoWjWo+0rrrseamqtVRXE/UhlKK0
dKvNGHdgHT76jcHKGLUyK++KQDVIYc5OIzD66Crt9oX31E2Hlu02xpO5Ie6LOiIyHR9yRNav8Dic
SfvOdxNImwLUovuDs/qdYfTVSemv/+Zhmj1hqgQD9k2OPLCzKTOB9rHBXjfEq76a0cfW/tEy6u0S
7s11fDvbB2lFel3okcLXdwc6kIV8RHtQFK/ucMc/BdRbtr3fHySWvjm/fXvqD3WZwqTFCsH33768
J2oLNlSB6saMovQUpIJO3oxAoHS68ZDaZreaQltd1Gku7nJXBuvebq19rEIwwsJcjlVBLEHIaD62
7myDh8aGUcNoOXqGSTDn94/22yEtfJZXnuVYVCeV++am2Ej/lDR7eZ17kXnKRejd2zEW3qR2lx+8
o6xv372SIhQfxmraQ3T7ZhrzwOyjynSzm7KIqP0My2EaM7ASSX9NMXYfL+2ebPG1Doijf7DR1sVZ
AGRY3HemOyKFGmCs99jPpnffvwjfvj05MJs/vKcxKppvLkIgl06yWcpvBqtcl424CSf75vsf4X17
ob/6jC+7jd+O/jicqLblOatG3NPDWN5ZbmxT4pMNZmWrOLNAQJz11BbBBKFvXTprjVfm1Pfuue0W
l41w0djZyRVdhZ0B+hr+Tf1p6OIS9bZBsqls2SeUxYq99FXWVeUmAo5Ify8dz4xSXQG+e+qtiZZg
n98Wrdw5cniFnjNr8vVTTuVaFeqdvgezbaw6FZzzqFI6X965WX7Xq/qdaUACc6MQc7G7hjKPGMYw
HocaW0tR3qu5M4mU6LCrZt2hCZE8ytR4dFzjJLAA0DV4MPvuMsDlk3UOWgE1wRjIL4yxvCBn8IFU
1j2MyhspcOtEQXvvQp0SEdv1wjyxEUHr42ZH9mqEEFZhuMoURYowu8mIsIEv8BB1Jnq99rVLq4tZ
GSdrEj9YDXxzB21HCjY/LB+FZ3+zdKxYycUWOp5r8o/L9ThP1rYKzG47Yhc7fBktf/PV5rP9shl9
QYHYULXp3vzzT7vX8vI5f23/Vv/Uv3zX1z/zp/sy58/bb/nqJ/i9f/nc9XP3/NU/NtgoOnQKr818
+0qAbPfX7bH+zv/bL/7h9ctvuZ+r119+whQOIY7fFsZl8dNfvqS30y6Lhn/Zfetf/5ev6VP85ac/
/7e/+/P/+Mc//9f//E//6x/e/tTrc9v98pPhWj/zeHrcAL0h8ZXLO3N8/euXhPL1f0lhSls5PN9F
2XQR23T5s17um2wsaGkpV/FTLRTGX79km9Dg+BKiaWHzkv3r6V//Op3/ekd+v1oglZ4k/nXal2yK
Wee7nv51wlFMpl+/3gqSYomqW2rgxf16Ks1TlZELYs6nwc9J3aElOCJ+NPAcd/MpDOeTY5B3g3lU
9Ooyi4z3xcG25l1oUrpHqWAlz8bUIDuQe5fmAy7MDcbCdZTQ5kUTqn+ZlEizYqD74jHK0wtzHncS
mPvsi70EVdrVJrWvaQfp7mTTxuxTnjpfUwSSo2uZ1zT0INmqS/23PmaspH34GNjtpkkAhombqYd8
Fg2AEtQl29RLL1zozMG0gsHgxtY1lsEj7Jgz26VUJgF4hi+DzyGh6cvI0WsnAOhch5gcjA48umeu
wIZubJMAImCbcX9mWNNu5IjGhNgufqptAcxxRfTRlGa/9vFO6Z925LSDQ7ylBLBzrMsvhI0cdTX/
VYZImyKQkvp7Im+ExUsXn9X4YpD+YH+sIrn3Ii743G0Dp1/nMvsMePUU1QizCXNIJipfyPwI1dSn
Z87ZxWiDEuIOJGl2TJz0aHC42bYohvuAuzgXCDzEr8dn95y04V26XO3Snglm5Fzc9CKNARgv92OV
naEtIXaWG51ML50h9gtgS41D0KeZA62pGu7t0mzoFwA86dCqgpAhfUYPEH26eBk3ifqsS3v6UlMJ
2nqkvk7RtMste98AsCQufWNBuNFXADoIlGKuoAfKx0+OmO6DmrtlOGiBhnWTtVsLu32YDWt9Z/WB
RjNXiNPXd1BfAlv9OnwDbCBu++uJ6hvUmuqyElzgmqii2ryemuyoh7C+aYoGgR12q9ZhzeLT1hmx
Rwikczj7+bYvv6Znpozbjf5xcmkxgoq9HtBsJze6reIZ7wbMINXMJeTb9E2xGigC7suQtFsYSzSq
bCiiYF+NeqOGfpspcakv2Tiry8bg/Fuet4AUM2qjNY2l0Lg0y+RYD+lFiX+ATFIQIh9B+pG8Ya4i
rdzLn/WhTTwwFogIfXX0cPty5mDdCVvj3QWjM8B2C8M6Q4gw1vOuaBuQJpBMqnbbksWdjt2WDtxG
Wji+jH0B9U+10ARRYMqhXX/Q31tWXE2Gib63zfQRBnLQ9V+emm4W+6qwVnqkQBK+LvhOooDXJkMQ
O8yxTXm6MnnhLjiaMkwo9NZ8kR5dIb/cD32RLZ8ScNls4hqlFvfSpzIpqvQiaQjH00eIOMWHNovi
7t5RYp/CcOrscbc04WkS2SpgXQl9dNX1w4nccHDpRvSsLwuoORQp404f1FhxAWeajTnuBA5K3wd9
95RE090wQ51TN1q7XDh3BmKt4qO+MPqEMa1t84iWGadpoR8kB/dSX2SaCsegajcaiYUIrx3iV30m
lGZ2DSpGfYRJhAS5yZ57sv8M38E6N7+TcwM0hMcQ6k9EQ9AMb8ssfjYItKUc+9lf5E1Fd3WYaAMO
94uPTIubPvBY658kYGljlKyD+BvpJO3C9x3khCgRlzWDz5DzybDqjX6q9JXQAyQ3263+7V9uC09a
w1Ug4vECxvApGwFKAyPOBJeaA1ZMNh5z0LGqup0AfkRsjsUjlXgctF3Qwaf97qXPJYcHPyonFVm0
8TF3kouQJzEx642YOKpI7EX4UY/UhSCYlOfaA3eRonsd4Q1QBC2ylyqLVyGM14K5UjAsDCa4KUOs
yHVtTY6H2c1hAJscc+WuVJqdLJ4rwbydKdKuEUzCy9nql4XPbagZw32oV18zMnZeGnRgMm5bpCdw
4ezrhaLD1G6w+69sPItUp6GClsywNvOAYUw09RibVMf1wSx6XHLitcPT0jVrVCIDo0V/G8qBd9Ab
r/Xf+gPsUu4hUuHqvNKtzkF3qbLpts/y51IKEq8YdABR6rnd9jzodmbi8Uwv9GmbcjlFg3iss4FO
Eh2jAgMM6bn65+jDn5Fl+zgY04vFr9eXQ4TRZ1Ewpw7OPgrjE647blyI9Gue1GNtjafUzMm6StF4
QlKa94BvHqWi1sMPW5O774R7qU8Tog4JJMZ6GrDNRcc4dfamR4wlx6dHmv63vh2VNd2LdrgHT+DV
JcDj6b5t5mtrsDCPTTruZRc2xYUNgDZmh+cmF/oKZx1PwNTdC2YUffaZtiwmJLS63bro550+gEbP
uyCR89pd2TzTXTDefrm4udz7+XFIOjhXCdtHsQ/oMIY2bwzeykOKa8p7Ikhgq9/GeoZgWUUtRa5N
YOWTv1wD5L7wrP7WZkHx71/X/v6S9as17kWM4qYtP3dvF7Zffde/tUD+/3D1azlUJv7t5e8//8e/
//N//4f//Y//85/+y9/z55//09/9dhH85Yd/XQV75s+2Z7umZ1IQpOKrV9W/LoJd/2fcm6YjHZa7
VOD1Rv4va2Dh8CXXo4ApKOG5ymdl+pc1sOP/bLFUddn5CscTelH971gDW86XCvC/LoINm48QHtWP
N4vfvuynNjFltC8UYBhzBi2dzVMrAInCSNGk0vx+ClQNVSGs7tm1Niu/oy+IasG58hYPRKkvxnsx
I+nd5A4s2rRW/jqxIAnUdaz8s76exDEYHeAppW80+1KRPm7hR7jNaHyyCB0r9tUUSLudv2Tup0D1
FZSTvCZuqkiIF7VnlzCtEA6UvwrGEE5ONC7LeVlaDiyksC9JFs/z+N5DgSWkTyZTZ8j4wY9MGEht
AroiN5MPs0XmduTa3afAFeUBs3B+I0irJLA5r0bIwsJDvpSBGoyMAgu7VSJwVHU6854pEowVvL9C
Ujn2OfWeq95xiC23S99/LLvEY62GKmFt+w1pX4COiYI3lsG9cAm6+uAmA5ETRWP59JzLdiByhUmb
dU1eQKB3LRE9ljo7r+kHwlcyNCKYRohCWFeEWS5IcovOv8SB6pxmkkGejM7HV9wXiYPG2AqxBCws
sD7EdV59KheTJKC4JsChp1ryAjyjYrawigMU5ZqUsLLPn6kVUfPNvHky7sZwBiYFMQNrJjsD+J5Z
MljPboLjg5VdER0a5BhaEND1d2A4Z2QrnX3HmMzXM7CfeicSxvVmYFDkhJFFw6XtNeiS8VU2vOri
XPZ7PHzYKMaiO7gObSI7sOqXuLPGawXwq9h5SxJcdW7ZXlR9Y5prjy7Qx9GPcNMbQ2x5qKrnIIZF
JBa8XelStuSDp8M7Im6IvKB63j4LQHIDBLqo3meFApSfeU6ri69m+jIaDfabXnriJUwi6DVWGYtw
nafNFK5GiLHZHoRGzIZlyCm55MJv72PISegQkc6gB4ZptysJ9vw0lWl5jIdmOrEe8rG+AIEThajg
VNYx3nPLrrOZnVODijidemmBunWxjotaLixwyB9XbRDcA2Njwd4q1J7DMkCuHtxg1sOVRGaVFQPR
1lY7wT/u5jDB1RiDghYwPzuQ4RnY7LrTgJI+qYZyOwtlQu40xwjGZTAG4xoOFh4k4s44VFeAmSu9
wgS3VdbRyfCLzrqtvBhe/ShHblBtd/J2gPwFz6euYKf4vfxQ5L5zvQRDcmWHEchxWu2efZiaao5X
httZUlOFfYxBYfsQjJ1Iz/DImscUjReyAAFMZU6dYpvWXY8LhymEjkMUn6ys9D5Udlw+eSIN8QIO
NkBmk0LqLWFL7S2PYOGuCNGyzglvIBuyU/j/VChdd9c3zsLK22Kdu+myRT41DK+axUAJ2saaw0MA
K7ulnSAROSazle3TFhElHJ4Qu4w5XQthFo+Jx37QjLL2UBodQSYjLu67VI1Ouy0mZzmG+RSfMPi3
75UxjheOsRD4EI4jcdOjnThPURw3x9H2PPj2TT7cN2YhSdaGpxkibxUZAtXMJz0BVv1DR5yUQcNn
AB3umssYgDpKrGqFo9CLD8Bnsm41dykU+jgHXRIJm6V/yYhGtoN00aDWHBoLWMs4ve3FZN4J13Xe
DSTBU/iX45OZRs0nNx9gZhWDBuZyW819VtruoWkG87R4jrkf3DDAcJjOW/1RfHZvXeTD4D+zvVfQ
YFyTwiDdEWKifKR6W2llzTsrNavnuOmTxwRnaXFJsml0IswctR9Ajctx7uJ7EfskClmiYeq0m5k5
F7pOhEg4CJaHUvbEU7p0wEtkciJkyS6r8aqvVfUpK7zmPMuL/jlRKhrQ1kPsVcy2a9cvMc0htvF2
rTtKwsvraO3ZBEHCMiHWoRaZ/y4sOGKmIOtU954GxKYVlD6rsZ33XtiRs4LCAig+NafqMCVu+Hlu
DKSkgQz0dDCm1nkbmmJjzcV8PbZ+Bh8k8SsQ5yig4rG2bgwTGv22AFrOZqgKPZT4lvu8gErqVy0m
VJJ6Uk+IQ8fUGhwaNUUK7Tyvta5kcG6JYHJmhPTmhFPD9iCgdIVlnkGoitMbvCzlxeAwB68rev/P
llWH5rq0u3nrZNW0thikT4as6mtSOxQMtQ7Z65T7MUHvqWw+V/CpFaIRK4ewnpAqzA7DdV59t0Sx
GYVe4JzxYCHbFkQe3zqY9sN7gVSQPBrFUEYZaEIH55AR+Yy8hrfTMvbYU9vIZx9BOMfNVDcVnrYC
cTu4uinAxOFWQDSJzCVdZfGredt3pPVozRDgNXdM0eQiMmzhNXu5ARNp7hJj67vOfBk3ZosMuVH9
ZdDjvdg6BIShLqLFHe2EXc5i508+lBWXnNgNDhVOM0n6CLeyShvSN9UYH2nVwDkMVZOW+NpSsjfH
gq5K1tV9fWM3LRhpRWQgRkApKW7jV2ncM0xjNfKKBUUgIDWj2gILpm9hAXHKoKJVNe7kitc3MoPu
5JFwRNSIGEec4INN0LcXzPm16fDCPPPtztspwNI7K6DPedYiu2ieGFHh+2pGvMlmqGg+VlYFsXlR
4fQpwK68rzpG0Ur2NignAvcg/PMuO2W8TbZWVYbNRdu2/nquao/XZE5yGn1EZ1dLQv5GHDEAwTdu
Jk5w8clkS0BDLGZ7Uze12FTQNDZ9ZEGz7oyq3EVtDvF2BLcIqU49KLCF5yOpxGTL1wVbYS3pQiA4
r4IkskDaJ+T2LoTf2Y1jnytsrhd23Y0XgixtNp2dwa5IjcXaK3FQDq61Hymbr6I4CNde4bUIcdtb
VG097nvLeiqCOTkz5zq9HWFsPlj9VF8hMq22ZuLylu3dksXDEh0pO3B5kjFMTqPFDARyJneodgA7
gaNhhR47UKKiz+p2AqUdDtJhDbUM5WMAuP/Jil3ykuOeYj1pPWxurYV6cQWXZ0Kxy4I0e+yFNI5L
5UTQeHwreq3HIX1AOka6Y58lByuWYpuy87rssqZZVkzRqNF6V1GdnUZjybdmk9uvpm+Wz+MQ6068
UdTw0HATF8j0AZgg+vY/V74XkMbuAGiGxARPrBifK9uF+j2jIn4tU2mTHdhHguiPija2EwLSIagB
1jwxzNC0FbSBG8IA6O8WfebsR3SMNjgumVCiShLB5p3Hjze2a0blGsJAO0GLaJue4JyI30V1Rszc
odnpnrT2Iaa57vIiLt3EuC6rKMqRRmP7XVWAAKEk5T3Eqqpvi1XjDLV6GOgA3DWtn7CkKvuwXs2L
ID7ANBuQ3XaolmPBbgAzWG7WWquGsrReCiNZxfXcf6pz2F+ErI7pZUorbE2VnBInWN/8RWtXbn27
schbDToCtxDbRXA5Rrc5H52Ea5VgQosCB9PdmA4YAUOzDgi8quP6TuX+OCFOmJW1cfp0uhpk60Km
qhq1XqSLAHrxDbxPsz8rb9UbGbaTAiIPBQvYdadZdkDFQZ/smpoFBN4oD4ii09n2JuGWksPilsad
JGrwmaxIpmXouMF1HmVueYG12b8rx4V0Xc7+xVJm/YFUhOUyGMvqgwTehmIlzqHchs4AGsYgnmPB
GeN45OdO7kdehxapT9NcPSU5dGxGbVOQdi1Ry6KRNB+UxEHNxLOo23Egu5jZx47urcxB/Fc0af1o
Qi1t9ik+EyDsNCjIkbMM5R6JSnMWHBMBbVTUQQsuRRL+dnllJvg/QHUzRQwW4n7DiypnFWdhUm9q
oylv2QAJqBtJzWYjE5hgw7w1niPafwQi1fI5JrdqYE9Tph8AjrO0jGWcqr0n8+WzXWbdlejT7MW0
MvAyYx5PFUtnmZQ7o3FJACjyhOAGuQQqP8s9q2PYGNZriGvxPA9EdaIhmJ1TLeswZjZNcgiieZHr
WdQKIpzXUUIhTr200upTyIKKmG8SHMeTILQgOvNwl6/JV1Z0chFSy6YxALS70zkS0eaoYqywE5Cy
tdHmJDi44CDnwQkejNLB4ZLLNt+FlR7bZTj7ZMO1qULp5A/jSgyAUyMEe/1ZYNh0zJmACEIuCA0d
M2rOaUuJzx46cVN36XLRgKa1VlK0LBjDZPkwO7lzgdmcMlfpGKvGG4hpLmqmBMLs8wAVctZophkr
5yqTYb5ygna676ekuUT/SMCSlcXnFvUvrDSRWD4FOcGRZ3ElzH0AEXBl2eiapayHR5t+43k6dLeK
MXa08X15drcuJ1aKVjfeSYwLR1l06mlJ5a5d4oxaHduCWm3jqUgetDTrIegG68kOpLGrmArAGRgQ
GNhEYKVLBc4UF76znLP+4KU9jSsxA1sbRtAJURJdWV49AoprsVPUs7srCyJHxjjEY2V3rnqCsWep
y4DK3yaOUNwNJa8QDGEVRbIkLJ1rX84sC82ldeGQq5ieLuwr154IEZ2LbHwas3F5dKcS85al6XhL
W1OpDZwq4PVIbI9lsEqnIaMuiyXxeU1Z/RMRBvmnyVz6EM0ooHqUol7Bh/CMpmf+VLuXMxrWPQBT
Ir+EW1+L2evOa1Qe+6Gs8m4zuLw0w4CdX1ArfEQ9eW6RaqfHQpX9OvB6vGwKW1fUOGa4oy9PRooX
uJ+WFt/K1Ij+BvlkUm5igP8vLEDzjxWS1ffp4D0PilexNYQOE3glsWKz71rgxftjs8NzMdq0Dpjo
cb3xbfi7XlroaLtqqImFLRLrmNGD2RStz/4ck/kF9XOXZVo8svNForIDOIk9PKlxlcF4JZSVF+WB
3avPxGhFD5nMh0cKLWy85ZDuSb902QYYRr1guLDIo/a8PjmOdD1XYYwbJK69ghU5Ig5/QzyoscZj
Wz2zxWuhUk6iukpjL/wkomA8q6Tb4mBeIhgaQoBnbx1n12Z5C/+IfsyVF8sUaCFw2iEa7V0V9LzA
RZLOJHRbASaKoZ7UJvQclmPYnUkUSosR7yD9qw9VDGSVan6WfQ6GyroNvMXflWE6vV+qSJuok8I6
NxMYvDjjp5VI6/xOGgAu01Ekh5A36ZMdL/nl0sYVcNMWFVc8T6S8pkWzd9TgbAcCznBum8y9BMAX
R+nE7W5u+2hVOmH2CQJ6Si26K3dDj4l/7XcT1hyw2dfKCQMYNHb4NJaCKBjHmA+N1xEqMbUpTbrZ
kWs8JmBd2a7FO2PgnUPMXhF/6HzP9c7pMpt6s15QQIvTpYM0X2i/PxvEx0VoqyKCgkdRWQvSSL8Q
t9Kdp01lK+Oe1rR5mXpO9JzEXk54QBjn2I/LVF365Oh8ZH5arlwjVoRnlqo7t23qNBBWqx3RehjI
nHrYl23aEcopG516s7DSCX3iu8xEsC/Jsg/p0CznPRj1d8mEz9vuzPjGXdRImWgkaHuw5bkn4vJm
zrAioaYLn1o/tS/rOBXJOlKl+xIni0PG0VBfQJGEoUWQZhhhViuKy8ozWK4THkfiO4BZEieIokrJ
ErQoPp7XqdXehrkZ7f0Y5rNIfPcmIND1Mg1d68XJw0FjRORwXja0u3Yk7AYxD9NiXgdBOby6VRxd
xETWYo425U2msNpAGGjJhCvNuLskAw4iaZhURBv6+bLc1pjEV/ZCcq9hV/GLPWGXXVGWCJ7TyZ+I
P+8kBZ66Li0gPAsSO+Vjjl2aciunDEAYu7h7o+14EESUHDqIvY+O5ZaXkDNgADQuFSsKepC4Zd2d
UfuRZxJB+3lCbOcH364GnLI5oX8ocxDXdLmpbgpPsS5iOUgMOjmodkeEelIY1caHZAiSFgxfFdIp
sK2hfarAmpOqniaHWVAccN0xuqe2PGP36WEt2RUrWopB03lPY/CITzrdeE6v1nXSRY9RZ7TPRlaU
u4yIYwLShqV4Zikmn2arSOHMhmzlpe217+0ONoMaBoPizGh4+BcrN7LX45KTDO5OxjRd4ccJjy3+
OSDDaRs9ywkeLvsv2z8PErbGAPoI3xAzZi40iel1X7kKt2oOgFmZxa2jrOYp9GXyjtjd+iGe7PST
mQ42sscgoK9YQZtouphwk1G5B0uAyIf3W27GqYk+2EkuLmy3Dh7Txi3V2VTREqmcYOAAyoBNDpZT
EumS5P9QdyZJciNZmr5QoQVQxbi12XyED3R3cgOh00nM84xdH6J3fY6+VEvfoT9EVWV6oGhmkhTp
Ra8ig8kADArFU9X33v/9hLa5ttmbkYlxQ+E9KVrKyuWB5zZWZBYndV2EQMNDbxx2k68EN2UjAtBK
mQ8yc1KxRS364KcfW/adJqtAovnt2BpFmRPsWyNobvJ+5jWmfikPvpWrt2wrupuaNepbIVPtB/0E
Cf68PtVa+o8yLAItL0DZYeP6WVTCfJm3m26BFepVICz1GI+IjtNOIy/j2NWbNOP4NsQC4zEdRXls
8hl+ZBmta/RtdqfYg3bINcPZ0ynTb1mF/ONkyCv27fFLSX8xbAU93NV5rOQIsWvvho5QEmcW2G/Y
ifXW8O2g2pDJbx6bKkN+phrh3STDeBulITZSmF9f15E3viVmUv3IENUDsSgSFN6Tg4BfdseEOjS6
yyFybq2W1R/B+XDD4DbXSmpGKkxjOjYmu8NzdMpivFVC47bkC0MOJyeALFUYPQ4EjMfOGSXnWQPi
Zjn2ynGSXf2eRXW7ToB2fjedMLzRK4qSWtF7t9WU2T+TxC4Oiu57azXHvlTWHVsmAurKyNXuYwpb
/ZjnVvxVzNJvyw/D50gM3QOkcLZ7IwKBMArITReYjV2jpetfVBmYDUcIC+K6dAIFQzgsZUj0ZVr/
NU1JMMwKLWrOoUWww6V721Vd+jZYCt5J+KI/t1nXPsJnzUCRV+k1ZWvWt7ZrKQCbNJlneZ4mtAZ6
HXHJoDYf4Yzl2ZX+ZEbj4AFHdcxuRWmyu5KhAf/X6thfW4qTH8e0DO9F2Ejc3qxh+gVraNzW0tMo
WcpYweWODCXvz2p4+2V63aSKfc8pst7jQqvccIrmNTmWbl17QqFebHhVt86HsbtO2AthgOJFyGpp
mnzW/B5dVyyUt8HPBQkQtEA7urCKo0hM4xh1aXnt+NL6hdZKv6Er0B92KCrBq1sVhjmV3tdvZCSy
h5ocJFbmeuDmbeK8l/6oguE1I7Am0D3VQ1SoJjipIcoO9TS16Uq0Q/WtM0z1mKe0OQf4d70Yaop4
NcNt0QOuc9AH/NRko8JpsclUwExrveYKCb2gr0ewa80M4yPLKtuNYaWOICil+sjthh9syPL9aKvx
PneK5EUxR/2YVhSg/g30AwczY8D5h/TqWnfMAqhTNZF9DKjoR42qYX5uFK85u7fvlsRxREh9eHZk
7e+xBoa+46lqtw5tYe8StQxuYkiD2irvJqwejaAckZsK3XyLckWIG9w++zsjFfYtusDc/TejUuDS
9KV/yAan+DZWjnHN4jlg4hKEnHbN9l5zfP2q0xLlmz72AOcZFOykCnjHJfCjbzC3UC74ejnSVkWN
mGQI7LIokph6sNlam23PiUTpguwVo2j2kU4ytzvq6cxL8DzCl3R6+rfolQjGtzD3+Izp10I/OTk/
uj5tvlCx4oHgiwcfYeO9ZCo2h7Mws9yyQwt/eUDzp82gp/Y1JwvjNdGdfO8JfF4tFiDMRYd0Q6sJ
W5t/47CLD6m0w0M95v1GTcL2gfoidPiG3M+aMk/8LgZRP9YdFsrUMhyde+SVG0OFf0x61ZpWvVnS
JZGz9Dvr/yfF7P+vytS0ZJ8uU//v//Xf/8//+J9/L03zH/x7aZoq9X8znbmDHF2QimLjH/2ZCLuo
MlPOQDHhUIKmyPypNI24T8emiG2Prpqz0uw/S9PWfzNVaUouaEg6Pv+VwvTf+7v/syrNqv/3lsw5
C1f0/uA/KuMMihls0HseZK9Pg/AfraCfhaL8/E+Nn/+8+qKd3TL5kGu4xQ/5XPGS9g3c0X3aYAg/
Jv+a8uSf95gFDp+6xmuttVXBvvYxVosvljlSLFZpVgJ18H7+IU4M0VJ6J5uiKVOBuLXO6ZoxvVCj
jTPvtn929YWOhVU5MUKPnw/8ASS4Pd6GHkfk8xf/e1/2P8bGXvQcQHrVSZEn/qOuaB6OQUr+ncWa
ZdYe5AVJ2nyp/9rWgCDz78PfcwdlYif52NVBC5+7ZzkS+mEMDYeGtu6BjNaFhzl1p/khP71ou3Di
wSdR9xCz8gSiOMRYagW29u6IwfUVjBzOD9qJSWvP8+DTfWrKsdMYhs6D1ZHbLUzo4ZGO30M6Jtju
qLvzdzn1amhT+XyXJh9Q8Ju6/eBbxYR9km88DUbY3JtGLV7O3+LUgyy+bSrzcqBZwH6I2vZOpTUx
SZJjbwZPCdmwC4N16uNYfOFIAbIMYxTrQfXNb0rSAWGqjNfzv1+bx+J3c2vxacd2VbRW3XYPdalt
RRluZ0sj25tlSvb0JdExri3x8OjgcFMAM61Hna6A8/eew+vv7v1XL/unWcB5tdYnFNwP9Muupr45
KinVl1vTjzeGfB9s9HzY13YCTd0b9mx4YEPKYV8MmGxW6PzHP0p6DPg7Kb57HtmuoY8OSv5Les6F
4ddOjL+1CB+qXXnpEHTdg1SCo5TvZfhNHzpgl8P1TD6jpz1NcfeubCxk5BUtg+Bzu2MPyuzCOP1d
R/aPEGMtQkzipJFSiTF9UFMaZHsISIwXaZW9ZjI005qn7+03D7Gdv8M0CYBJQUddtfboKbRomfXA
pPNXSb8FfX3h5VnzDP/NxJklDZ8/rnS0ELUrRfgQdP1HYGB8PqhvNrSJWKLJaWiO7KucpPTo7CB1
bArZauiNhs71OD9bwsBYHgcttbbv2wg6KmQcMSq3rRO+DbVP8U/5RtFtN2rDVU96p/qrn1XhwMZZ
aQjqI0gNvLWjn5QcN5NDbTE0yEjZaJtXrQKg1vMOlU3T6IQ3VDM8sS3gkOHt8Tq/VvBsDEYqArRE
3NUYQvpk7Zs2uCKAX4cZ6aA2f3V87FkFOMau2gdh8hCaDkxaxd4ZSYi/DpnlZIi31Vy3bnp218lw
ZXSEFrKuK63xDlLLHhP6lQa2g/iI5C9jaV4Iaws0xD/nwyJKa6AaS4MMhBtN5sPAjn1dlyO5zCCV
IC5zUn2JSG8Jr9l6HLtu53feJUH5qW9h/vNPnyxiCsNCdOW5Y1XsKmr/WZnuz0/zU9FgEa2jXpAL
TkXh6n361prGqwJfQhTF1/OXPxGp/5rHn365jnerbRaydMtS4FJoFMeRdKPIqfo1wb+k0frni1lE
6o6qSFRYRulqZCpoPbAU+VDh+HmPjtFJL8SjU+O0iNgyk6Ol+2Ptjk2C4qC4HmfvCTP4s9ewlGJa
Va05dWnhAlhiuDkl+SPNAv7aH8W/q8tojj2hVfp94DAX4VQxBpgZ0q9dSh/9WkGet9JqekPiRhXb
8+/6xBCZi4A5GLhClqZWuY0yuhPtyCtZUUWhWerCOzjxGcxnic+fQeuYRtbRQOmStmwR46jRrL+7
9ApOXX1+rE9TdUAaVdt6UrsQWJ9MEuem6f88PzLzCPwmapuL7zd1gjFE0lG5TuT98gQJFg9Jgxd4
bhcYH+CcLpxKTj3C4mO2bCWZi+ulm3iaDlpMIk1yutfzD3Hq4vOS9Gl8Ijoact1pSpf094+GzuLV
mE8XwoQ2f6u/G6HFN4yGZKTVK2xclJxNhxgGFXLTHb3uFqHXRhHeuw9zq6SJCu1M/P5nT/Rfvumx
LgHCNq5wvF1RC9K/Xj1u/ujiBj3Zn4fLl7TCxpXNclFqw7GNAhoAO/1f09X/I+YtIQEpfaYGUqnG
dVodW1Cyg10SP5XY8Waq+arCDcpTe7xLEfte0NWfeP1LiWNtYkyiohlz2ZXeTVr91Ot6eeHDPrFK
GIsP28kt7H30BhNFR/9os3atV9ZH1Wpb4HEXTnPixHbOWHzeDcYkflgoBTuhKnqLbaX8kaljesjb
2sOQqhqpRZZAxy2HPqZy9hGNAY+onpJg0z3mhGLf26p0H73iDjeRqoq0LQpCdl69L3falIhZ3W1e
mD2nRmR+C58+tiZOrWFQ1Mbt8a4ogLV5croPi+y25eM4P0HnyP+bT85YBAuvTT1cVlNmP9s+vGQ0
i1qTcmil9aICf2u8cvhuhmFzdf52p+bPInzQb5I6qMYaQPu4oZG9Y8MWBBcm0KmLL8KHJXS8Y2mP
cJE2pRtUc2h2bKiM53/6iYXNWMQJTVIORzqA/M4OYLhix8mYUYrj2B7uzt/ixAPoi2jRRkZNBiKu
XHpaoCJ41PhsG6Ou81c/8QD6YvHHR7FoMHquXasZsZKV2Vvq0TmTWOLm/A1OTNclK8celJEu44qF
hzrHFXUK5528sHoAuBTf1npdPJ6/z6kHWQSKHFZJLM2qcstJYnxTwfNr3MnKHv7s8osYkSukQ6q0
wXYsJr+jBHswcICJ6+7jwvVPjdP8+j991j2e3a1nh5Ub5UN71GiQWUUyc9ZhocmDrmewaH14wlYJ
3rmxfLDTIqY7rKuoV8mgXCsNCD3DMOl+053kmj6d9FqzHQzyOjOBOWp7u95Jc05Io4JCDVSRLulh
zBWUq31tiG1WqM4+CQwUkh52w1NPl15q0+fWVjTMqB6GhKTdN87QYyBlGdXOT1P1Jiw81uNAp8+p
UCEwztKConMS+oFQQkpttLZV4AU7J4+cO1nGD/g6R3voof7Oi/vxqsP25kslFQigoDTh3zb+tgDa
vhGFheVwU+JKfn6ETwywXMz0uqe3bxzy0m1zeQO/GWV3mL7TJbmdzzXn73FiNycX+1wzKGy9i7vC
rajxHZ3UxvPckOPPgpMUBfgqXvulLi98uqceaDHjHT3xmyoZC9fW5d1U0HFkyrtqzEGPiwtjduKj
kotZj2lHjScgK6NeeM5V01LUcmhmvK4a9njnh+zELfTFWtNVgU7TvFlAmnHqfUPCgCaj0scjs/7T
W4i/f1qiTZLYtNXCDbX6LtBBpGp28jzYxpfzj3DiReiLJaZptNque50XwVq/Dpyqx5quBrYaegEO
OlBEz9/n1FAtFpuBdu5CtbTarYvy3vH0uxqrr9H0LkzeE5eXi4UGVir7wrIvXaMyvG/BoMRuZIWY
PiRh9odTdhHkWlTHljo2pitCmNZCyu/WhB+tYiH4Uia9/7M1Z4laahXMjCrU5C7btuOYhY+5hzxZ
H79Ezp/eYjGnJsssw67gFqml7Iepemyj6lZJvNtMdOs/et1yMa3isW99k7qZGyVrWP14GaNeOH/p
ebx/s8GbZaifFxuUccpo6LHphlNHcTr6CSTTPX/pE7NILGaRGAazrOgcdz0rste9ku3HlgaGCI+k
Cz/+RJAVi0BeOcrkIY8wXCWheT3LFbfX1Oe0wYPZiQ+jFlzYls7X+80giUUwR5fRlUaSmq7lY0js
21taCX96gXblYE0GpECAdPH+7MMQi1heDbQMYejDu4aVdDs51rj2nSo8ADCwN20toz+bU39l/j/t
MlTMkKy6kwa71NaAKDXg71JpN/0oqv2fvf/FJ644NPXB6jHcvkCfo9S3WWbvFOH8PH/5EzNXLJYL
P+SnFtUIMX+k58CPgxTmhlZeeA2nJu/yq0YmgWa1NVz6/G+SEg+jsnmyc/XC2JxKFC9RZ3HgqKUM
TdJUdJUh3Nzh0bubely/0NnV9r5sEOazAOKUcX64/rry7ybx4ks3DcsOUAyY7hDdZOYXPy828AjW
yUDT5jNppk1d3Ga0wtve3ZD+FPI9ka+qPl1L8zgTwed/K6/CKcY39EJwPnXc1hYRQg+GfIyj1HJt
WoGxZcQt5NfkPOs+9rpVflC9G2ojentvlfjTdXd04mDFh6ZMh3MxUYJCLV7OtZPSzC6MknZiBf+L
3ffps8AjBkcwM8ldm1YXuiGVQluB2lkF6TGjv4i+cASCX7MSgoz3lezDXkKxKKtmDX5C94YLH+c8
AL95V0u1fKY3tO17We6a3cOESaYmp7WVU16b5S2RvxHtm1Gku/MzQ85z+nd3W4ScAHVGr9IM7DYd
GpqKpvMrY8C2dlVX+lsxyWElSmM8DmHxHnjdc+/YCHqDYrxvKh9RcImZKjqPXyKpH1Of3sAiqfoV
EjZvbaqmvy3T6XlIUe8aRYaALuLIPcSduSm74MNEZLyqFBGvVQf7uCTUS3Rx9OQOBiTTIpiKCyN6
Ilpo83f+6b0O9DEYdNFlrqIGv3B+RnNno18+P4KnJs0i0tHGapaqpqWuGAOfbnLJFrac6f8OLvB+
f/yzuywC3iAgonBCT1xplHdO2/40S2j+L+ZkX5gIp8Zonh+fxmiyaiQuSpe66JOPvU6bsQeg6vyP
F6cm2WIPEzbBVAYTv74VenMMMFF6gu6CO4kSV2s4NT6HpLoo1p1iJ5tknBhDKAk3EeiGK/y7wn1Q
QBuLWOnx4NHr67GuBP5SASfVMJ2uoZkAL6tbnZ1G3puboJfDhc32qWFZBE7IB5CYsi5xPazjc6dZ
cYbYnB+VE5deciXDacpwavJjjDi0A9SZZ6NJ3s5f+sSeRZ3//NPLtGx6Ufqkid2kwFEOnw0N6ZM0
0PyUOlSz23SIv/7ZnRa7I7UfELS15LumtvoIckQk2Tg705u3YZ2uvaR4C5T6wrp5asAWoUomSRbo
sg/dvEa/pfmlhgWYcilh/tdp9jeRUF1ECQneoZi0IWQvv+uMckM//6o3HrL2OPtbG+pKsYYrP/zp
WNreG4pjrE2bIDE2TQBGwXyx9WBnUBRCDrHyelQg2pOihuspeMZBdWUXrxa4qx6ZpRRPXgdWwIv2
Pf9u4HH71y003/qzeKfOA/jp9fdk9yNNTxKXtvP3OJdrMPmXvuVTL2ERiCKGSHhhHrtmKq77Gtcl
8F3n59KpfZG6iEGhg1BDiTM8x2w3Ve91TCdUzy3hv8HVjCA0eOZ90V6IqKceZBGTJIzEIJ5S9Dgo
OulzCvfFoF8ohZzYQKqLqIGAOgacZ6ZAEI8+ObHyWF5q0fr9z5bOvGv49G7p+qaDHGyOG6Hb2jqM
/gGiiXXhFZy6+iJwkKzDAUtpY1fm5W2m4eWr+j/Ov91Tl15Eiiwv0zgFXe3GQVJspMA+yRzRj5+/
+u8jnnQWsSEwchskrCDi2ekXMjFYhen+SyuHWyuSN7EZ/yjQVp6/16knWQSKAvyFYpZt5FpB/hx2
DtKwgCTsn118vumn9+tNvS37acggKPbjtgu+2+h4//DtLr7dGH70GGpl7EIPqrddz6KQOp44nP/l
v5/0ctlPO5GVQmcVpq5e6q9plL3rRrINoP9eGBkWEMbgv0Zo/FcWY+MXMRr3LHRVoexLq78hGBjm
Sy+ORmkfVVS2IdYnw5H/azNMwCubV5NBFKNYj/6EQljdOKnyMEKE0cwb2cp9NQuQ6w8ZP3MRmuhX
MjFuBBcyG1QgJs7RqB31dDx2/euocPKQxjpWinUMypCtrIxVABqwISeXOA+pAszmMQc2r+7m0F5j
4YaYes+fTC2taL16ZG0pZcBx4ltnGteepd+UqX5VNbf8HRHD6BfVpiuSZAULYqXr9xzSb1g4bK99
x6nYMoMN6wV67JWdm+syQizdcsNyBRFwz0+Ak/pk+CV9qMcqHa+N6nuUHukOtFKLjoJi9g3cwTFZ
cUltiDeKR48e3sPp0QZYwk8wtIEONmseR8Tzq9B5VSu5L6JiU+ALhj85Jj2R99PEcsTSXlj1OrW4
ml3EW+j+qYVovsKGU8W8EviRtZvXQiT3q7RL7nOtvSbB8eohF2yhoGqPWjJuRMm/GXKlzfJZYb7y
G3y4NHZQ08APQ0J7qyhPmJnxNdfQIOn9PsXTGHbBFmM1aBJIt25qchgZJ0EgJGtfxTl3ErT9tVhB
ayttUNecE1t113o5miBEruoulN/mh1T7kWJ4veGnoF5Zl2k+n63s2LwlfYHAWN3wwOe/jVMhY7Eg
BD3la8cyIhdUWMi7Nb75ZIbPX3sOcb/5KpZN2nE6W5ZkHEA63XkhfT4y7Inc5GPGo82IyPO3ORFh
7cXSYOeVWdE8HZE+N/eyhlXJbnhSoX3WKhpXiBwYHZ6/1YnRWvZulzHklKyt2WMAujjaOW1yOsyQ
Cw9yIk4t27aLdnAgFnG+pknwCZfjjdJict6kF7xkTrTuyr9Y758ieElZHrqKDN2M7yEYgrVWYTyN
wVZrbPkm5j1THT/06s435S6Xqqs1L+fHbV5KfzcTFmsHrAz6nthXumWrm189py6eC7wiCE9e+YwM
zLmz2/FSv9vJ51ysJpWTKFo1mKFrG6EKTNUwHlStsrfj1KI0y01ylxEWpzpqqwkzCs05ThWOLGni
QMCFlLcNc+eSO8ypJ1/sHC2Tw0EF8clVo7y41YVI7hR/Up/GWEc4Cjhw20YAUs8P86kPbrEM2THK
p2mMMKS04w9AsS+1XWJ9Z6AdDC7c4tTzLOIFDPwprWjWcTU/huVPeFqhsDbWNY5Xrug54wpN5BdS
cfPW8TfTZtnvDWdn9OwBZXqrNu+5Xt9B3d5qQH+QSQOZa3CVib1V6vV/FgyXjdu2BWzBSMbEjfv8
K84x31NVfDv/ak5828uWbBlUtWLrbeIWWnMN/IF1vvtmm82FwHQiBi6bq0eoiU2kiwhjdv3WT/V5
AT02iX9vlCQDJ/HNycbm0nbnxG7HWmwz86iugI1pCdWZQz5dpeUxoMGXfxTjrUBPD2YrKS+evU7M
OGsROzTPnqWVeuhGSmA9GdA1fphRpv5SMjsdtlmUFTobGBmibBH6Gn6esQp9whkdBaD3zFjc2H1F
urTLpx3+FWCde9nA/G708MKB7a/y+e/m6TLg1CMMkcIJ3HbAus1gwfdROsb2asge2PuMBdgcdmHV
dx304rw1M4yjb2X7aE7kx3BAQCOou3pyC06UEaf7JIr3/Akn9Qbr3NhKt37+GlT6dt5f5H7IHgoC
DWi8uiMrVZAi/VDbt+6SZdypyboIWmZqqYUR8TxU9hrSW1B86wuTRzesORr9brQWUapy8gqOaR25
gZ2Wt6IpY5BbNty4VhxMqVgPutnbB2HGX2NZtzvbcaptDPVtq/WJv7cy4xFMHqCJwIEbhmsLJpTN
gAF6qNCQoebOMeIjRuk5qOlLLKB9NErnP+dRHq2UDK5GVmvpZgoiscLXZ9gF6mhfQSzO70YYXKvI
iMt9k8MwwhrtRz4a8bXEh2ZVFkZzcPL6PejZs9liyK6i3hT7qqpAk7ItWA+6Ml01GsaqncFcE1P9
hhl0twvoz7yi3U75otdDcpgAddBOjhNKM6FespKCrP0UVOwp8navqE606UOHOkcD38NQ5CrqKnVH
x7C/UwXe5Zi+BuRqAuXatAB6x7BR1qPIYsYoqt7HTk0ec1VPb2E6RAU6iM5/UBMRPZqq9+r7AtJE
CkoRX3LOQOCl1/1kTrtBoSejxueTPQEgZ91rmKRT/9BnSrKeKGhirCCPTZqH+AHJByOAXqa0nlwb
AaYCat1bh9rxsyvaFC38zX0gBVkur5AU+Pu4LL+T3/6Iiz48ijChNzIS2nOZD8m92jcSD9yxvIoh
oh1VXFaLVSb77j5Tk2bfN0N7oH72NJh2vQlGz7sLlAq/9lYxr2Jvyq4jBQds6trlC2cwKyN/Xpjf
o6DR9lNhdbsQfuBeb1p9O9p+Ro06n7bx2Gr3KJ6dmz4El0lTFtWlBkK17wMH77Gqt8t3jPjCFeTx
Y1+H+apOE3Ai2a2K/n8NaGqDP8kxsLuD6KwnhC37Noy+9UORbkc06vC0gBYNCXQvGV1hbn6YAstc
1aIjOsjw1e/A2hes/EmJ6wFUwNjJt6WXbcyk+6itGLfTag3GHkss76Cl1tYOASlgjJsZO6fxHjta
ovzOufPGBr+YRlnHwfRB95e+H9m0Td7Ol98xfVlhkTSsdIltebIbCZC+juWs3HncuupRmmQ4wJZ3
cIAOdW2uKgQIMpvWIUDAgL9ZxPledZKV2r4OnrnOhq9NS05RJdB21RYmIX1UX9vJ2iscpVfg4zap
0G+nntpYXm/YRz32orzTmcVmaR5K2dOfmXrXMukeBVlw08m6TYhl89HvijhZjdTPYDS2N15gKuvQ
mNb6IA48ta1hGZbK4Apw77rNv+tR8lXwqZeFuZ0Y54mOLiN7VmttEygNuzplbRrO964L17MrkTPm
W8PT5/HDJmlVh+Nh/qtMyH3iT+tqaDeMSc0Wxo/viUyrxCk3rNb7gg3piLxbr4aVpsXHMvqaagV6
eiqiRn1L6qzvKndMxKZOBJgCQEf811N5lXH0cOCWKCTYBjhDjfXUaLwN2a3CAe+dDNOzbm3W0wP/
jxFgMYwFmlgD3V3zHE36WtnBtZr+hEDSIGgLsEPbFeJnDI1rQ9oOYNK+M+sbkCrHrhmN+ecbFT3a
kxb5gAHveftCQJYcbzWYZ/N/LaBVAcyatn7qHVrFwXDPW+ESe9+EpVgNDGBSHlX0h4DaXWN+Y6a4
tRHTg/BVoJEUvIT4KghjYMQwJEEuqVOzItijHLO+dW11U2Uj+NUk2xSafu1F8Ro+L6LT0L4NdGYL
lS3quROecNUuzKDtmMk9/qEtltnTCrrwYbT7TdiGt4NnE4G0QxTT/tYSRLGTj8Jqk+TJryaG/88m
Q4tvK6/YDhVf/7DLfHEMzATDkHka8tB5fe2IfiPL5oF3FOfeFadaseaDHbAb5I8spb7jH15kHNSu
KB49QEowyW80tZjnW0LiPtQTdHN1O78wW8cr0Yr6j8b3fs2MvV5DGyo/yqFBA2HBiaiu+5CwwGTz
W76fUDkGqbctupcp6byVPRSbpCkOvLp5l+I7nDzU8WtTir0GL08TIdR9rO6P85zph74mGQD1M5is
n1jc7MUEP3/GqvnAlYUyz4Aeq6+ieegn18oKgnh/VQxE7/EozHAnGTHfir4obCPUJN6O3lMoQYXR
vx9AiZ6/bOZWPflbgECrLsOStT32ITAfskhUvFagXFdOHWwynM3BiKzmb60Yvg6pcT2o/ZeMpQQj
LBYL9fs84cvpS2cMT55DWooIm6gfXF6fXmPxBcnXJk/RF3bqHcNfMl/mz23+KfNN4pLNkbLJEnCB
jnKIOUwPlkFrmnGo01dpW28N3wmvuJnMd93CcC7tjhGqQDP+MFV9BSRzBaBuHnf8hVdaEWG98ByY
0wMtwpCwxTGHCDe/IhtonCKn70ILb3wDS4l+nMIN4NcHSSiIHHUb2kA1jViEqyAZDq0ZPSkeSTWK
UqFsxq0eZG9Zr2x6NbqH73dfadGOzpsXSj2k/u1hHYmY4uQoy42mN1f62B2bTLdpgKuVxxLfvGMW
ZwdrNkKqjGnTeaZ6q3XdWhk98DGIjbe2Btg1DrqXDNAsYG5HX5Wx0cIbI9CCyk2eDZ+MUMD8E5Nz
UFLf3IRhK3Z+oO17rbsGHr+xOxsf6/Zpdjvv8vpxkgqdutUOigbHTD7f2A/cvh/41kPOOPoXElJf
E2f8Ugf+VcKft2M3UK+s2pvCxLs+He8q39ulmfYVneRzyFJGqwN4M70Y2WolW2MATUyXhnUHcBUd
PoQuFJrFo1HUL6yb2TMZ10MbNljn4HGZhdZGNiGEuJ4lyJs3baocklXeJw47qvhFy2UA2i76WVva
Nbsp/4fjR986jYNeHbcvVhx728AHPBWR1zTDCsOgur7iP/LXeaGVVPWGmWh3NHNuMg76U5R6937R
XUVGdJ3o1XuFLHpVmaa6mkDErmTdPCM+vS/SkYUi1L9jFUtEt94Uf8R5Ir5Kg+ZrgiQcJbWn7/RU
HW9qRHv7oHf6K5mb4c2kdDaOOrmxnkZ4yXVuUDf2Q/+r7Q1Qbu0+2Glj462iMsXrJiRJjPqroOE4
Hqfe3yajKqybhM5Yt1cazHqmcirExqO8638x8I/9gSeB3dPBHBS/YrMw7uxU+m/1VIyHoGbbVIHU
pLgPgvw6EFSoCOvS2XS9Ih61odffxkIE3nGKcv2jVjx2bQMa6hdo0tFzlNtls45oTGObG2LomNBV
wQvuy8GNMAzSt1S02S8pjTe9RdHQxGs42ZrrTEPgrIIm1GBxwSpPV6Y/WOVW00STrXNY/TBuh+o7
j5Y6mzBtnFeExfrXqlP0bTuqxdop8q5bKQD7btokrI5jno+0WcQAyEqbyadb0CK1PMNZ0rAyer3t
udsHYFHgxMreKaZs340xnn25reKJEoWckZo+htbUtw8qVaeNHNKWrvQp/0ILSfbFr2hNjK38pz1k
5GTTnpgrvzeNHmAymBk/hiCLjzUuPPAAZXMDkUlsLIW4P8LlXuu5rW88r2DieZ0poFpbafthlIqx
q4UvHr0GTh1cUsMk/zsfHFr0P6lQzO1YjGKT6vYAvLFXD35g0TDfJYCGTTXdQE5weCSgnkXAwwCm
B1QFabMx77Q6F2uD//mt6Zv2tW+n/ial3w+vnFLeh1WIbTkKLeVJCqF/CL3yb/W4nK7TSgC81tUA
oJqi9OM6IxW0VhLWB8WZIV2hqX3noCS+tYnhrWtj0G4gGgKCrGx72xpCuzOtyqABGVs1pVDVm2GQ
xOsRwvx7Z2beTpWReQyqLtu3cS6uxgocrFL5A4FGjk9p0JaP6HEQUwtypSseQYLvZAkcG0XeYdg0
PnS67axB+Yfhqg1b9U2zlGZb10p3tJOmfjEHT92BAA7v/Uj9poXRDzW17rEcqLY8bH2T4ISwIsKy
s9Hanr+JFGeSTM5Ux5XTBlO+6UCubYy5QdsEEQ2araGOWjv3aEcfI7vb4JSwM3ooBfb0rApg1RL0
vh3MwPlUc/3KdAgjLG1iOIxOfOtghdpObKgTM3uIDIdNo8DzgrNTLaqnqNVvA9PbYgTx7DhQl5Oa
bdBkoullnzE4h/r/cnQmy40bSxT9IkQUUBi3BDhPomZpg2h1W5jnsfD17+Bt7AjbcoskWJV58+Y9
VPNCEjfWeM9RPl/bcsCNFE1gyo3vkvRpX/KfETrm7A1D7GMHbjPJqBtrpMDTdSz5y20k5CrVBFwp
tQsV0dmTF686D3Mdt099KVpCHnTxX1Sb347QoGd0k3oijxatZPzIs5iEc/E8usnOdNbzovBYnR9D
AGBu81zki1+wncIBYLk70bu8aiKqXe/da3LK825LFK7F7oOzHUsOcnLzeAt1LFJmeuUoumtLfCUp
7NzX2Ws3wY01SGqfx0oPhHBBXJi9c1PEP+/T0p7vVSTc49wD5IBhJMVGikzuDWugPOhDTT+Vpahf
JfORYlcswz136BGUV09/R1eat0GS5FUY8a3Owptdxc/sHpFoaqS7LJ5IjIKqXVra1Z4XRRx+csZS
+uXK5G+ZQRy2Ep2A9bL41wwwm+bkmnXWzk7Q841whoXXk6xqVo+pqNlkdmB3rLbD3va9JtvOXH69
Gt4V/8N2HP4C6XK2VkWcc1qgJUTAAkjqKn6zkVTMnLQ4mFnU+pBKfsfG5iGarpZQh9V5BeqEILvk
P0PwM0nbnhNRHgcZ85Q2zn793N0cAonjhByutXBfO48M2XQhGziVIzZi53NqeX12SNw2qfh7Aq/2
pCvskLmfUxggu7AyYfnlyW+H+cOolnKz7t57tvPHy9zd+qrREh5Fqb4Wuzr1Bc9vXIr2mU2u9GQ6
tf3rCCM9iLhIX+uRuZwdlYSPatPRVu5q0exfo0ZcwEuetL49aNlEvvS4d8fhZJNsoOJl3DZEKa9F
fLLrw1wPBjPxZz36lw8DwValPISVxoGggVchotk1MCL0CuMeBgWyD8bsG6ise7ZZ5QlCryZ9nlCv
dsq5Y5fEL+u1Yp3Ts8bnxRx0BhlrVtHGWfRLK7R0E/XF11j0R5LPz24Mb9qJD8lo/cwFq1FmuZct
8ahdlN94TTtvSNOtTh9s2Quh6tFfck3WxPxQI95a+87j6iywWxKRGZu7pS7jzeB2HKZy1W8goNDA
W+a2z1xro9nza81wweUkcGiOl7I79WSPNGMOGHH5EyGIdHGLG6mK7m5PG2VxGW6cyHm4zXBxvPKS
t+om9fDuVh3FIU+facz3wtBPkV6u6xQQ7pJDsZD56ozeV8ri+sbNGY8OFr1mMZypksh2qPIHJKPt
bOvB2LoXAB0PI7JOgpWrTa+5x1zzPp1ludeTuJjR/Jvq9uvkkIUXZ8PJXEMo2Ay5kAz5VkXNRY7W
FVNYTWoGWlDu5MfEmB9m7+1F1vy6FVqniPonBJpvzIbsMjh3AH5fAFHP6zuRKO+1cKyDVVmkPxJK
Mit95GOLXmfidIk/PSRZdhiTtsaE6bZ7DJcWj63cOrNq0EzaF7t17j1V+yZJ9as7dj/WlM0HyzMX
H+40BGa0qQMDZgiJM8OOGKLg6rTveyrhOdzzRCcMCqD/dWZJ6JLkw9TIwbBn60fyPS5sQ+NZQl0l
kA89qAyjS1d5wzEZrPJiVGbjF33TPmvebIHhUx1OKUXp6tl1/WQMafmSuFa8VWb6T2Xj+zAn+dUq
14TX2TDO5Wo541XyrGsz7AExkLdaDrrOd0SVt1zOErBRpT4nPcFA6an8hDLnvTeTbhwjQ+VBZ9fD
t1OYKYRl+FpiowgC/pnaKfNlwfNTm/nkbNC0st1chBa6lzmemo7r0m4A92wifRye+FSbP4STY2nN
BPmPG5Asza5XZXa3qCOfsy4LD2lhCCZloDkWvVzIieh6f8D5u23IwKYOhTuyGQyX1HnSbR7QpGqo
QYMZfVI2jC8EEpdIl2BzDI4rXybuH8oL53kwovZTDAuBPJOr581mao0wPdap1ZDkY0lyxNlyy080
JrS7uTNtc8KYuDbbgQRzu0r3VJt415oBGousbXFqWlWfauhTx/87Kycrj29KGvq2BFETgADJbk3h
DTt9rBmoJ04LpXIRt2WoHV/oIzGNCEnP3lK4f5NJPMXhopRfuensKy3xkm1m9SNMQc9od14rzJ6K
RY/3Li2ah9Jbbw0bg7Gh0RHEBC4edB36YFR6HLTzJLaaDjSsimzMoVY6OocoG5K3li2WPfZHBewh
0Q7tAsLBJf0+IDFUCyqHMGS9YQ2lUYZ+yYBeB2Zv5mTw5zlRRey1fcRdpH/ZsDIuw1QY76mcCODV
0jl7aE4V+lVaNDcFp1M2M6oVr6C+LEJGQceywxfpCl2gjdNAkH7YXXqrtw6zoZu3to2KGy5r6wQ7
tn0fRmm+tVVfX+YuARET5eHGWkEeEZuyGzfmZhF9kwdmVkrUYGzXC0gj1HmW1lAqOaCbELnUYRnP
Mgbj3QUhBXDLFpdy6sqtG2VloBIcKLZqYz/qqvwsWC+5T22Jad4kE9zkKxyULdV50VTjAfpL46fK
EeiSzrBx7VEeY68h05s6r/0PTxJZTzRZMGM60dlbMv7ddy23sBZ2pYJtRRb5cjeLUOB66drM2Bhx
W84rfsNLfE9W9V9YtxV+9tb18Um3gapge3VZ1J3SHB04F+a8dSo5bjtBRK3fgtj4Iwf26ESpMQdo
sXFtZNEutJ8QM15KYn4+he3oO64i/d7WGgMop1mHvRiZCc4flnHfLN6/KYyTbaHHPCVo/oGty2pL
aKniuYuqB0o7DWFvKQSAug7sjHe0TPvBR99Ya6Ok3oyDE9FlzJXv2fQAjEnaL0DoCVzQeOZPm5JA
8T7uugT+W2ssxq4NHYvPNOquzgiZ3sPRfvNy1AtNuPZWajCeSI8n5blKXTQ7aX9b08wsMRXZVjZU
isDPmqe6q+ItAQNqV3TTQFwKKfQMiroQKnyX8A7p3PYuGxC7XtfN3RiqljO5LDeOVjsfYGlguNUV
cuxI3HEYx8N3oSI4M6Za7nkIKbgEHwNEwZ43gnn5RqBsxapsg2xhSbXI7f+0Iu1OUmmUomF4nbr6
N1JIImVxLYv22fH0a9cYr4mdGdtiyR51Op9o4a5DUvwCceyhQelfMqOSzjOYL00TUUbUZL1PeVoG
mmXUBK43JtHv7FLxdnHpmeKVRupFadq5i+OEHZXsJ3cbFnzi7nUJYcmyM65vwrn6m1E/VyBKAV9t
Lds4kOceb/QcbIFQf9upfwW5di88dS8bC5k09LYT128xxYe5NuuN1lGwuRiW2rQ+MAM/hgJts10L
cid5bXOWIKBFvLOfkpIXP3yKfLHpK3V+0z6+hEuv/HVMT9fW0Tjl70UdvWmDeYvy+j233N+pkUfL
zT6IGkUTCiHBRDbj4XYBKgYE5SMtqaKbsUR+srPrsB68JEzXG89QLSFYJRQey3kh8rcPhERatet3
sDQ30vh+VDZ9V9H8Cfj22E7y0C+Ij41ynscyvbEx9hvN2rMxWujfya5uK/vNWW+LooNmOKmuAJkF
YEkm9W6hlkV0JFI6owSRzIZMYHnUBK5HDIPTa5/oJU9M/Q4F9ORuYYzTSmSF0DMOPEzsafBeMKKL
jlj2oyuXtOfLLv0ocmfN6IVC1ngjkgzVQhfDXBbASrNxSj/RTYogncCLoNbcQzDiGzCtz73Svzxd
ZT776tzebfHcjubdzhA9S0PccpegWeCI/5bYYAt5sb8WETlHUCy4rsmUX3G1iV878EpWu3aRcQUl
lcFxP9LcnOdU9zZhGr1r7fJemLCTwpksvbhqWo5rCuncxbJmZ312M7PC3pHHHO+KGhMgOq2zjUOk
7sZxt+BTLJ89w3y7NCr5O1UkD1dx3N8I5LRR30aQuqIDyDgMGvnt3t9ITu3BSOQbT3FLBT5190hn
gl+lGiORebWS28kCYj1e3nqLEjPO5LKdzKZ7NfThH3umZKE7jrFpR/jXWK3kaXC0MiBHGfspnrgb
HKF7NSVTTEMkyalvETxsWul9LGGxUL54nEytcWIGnPl6bzgIoZVV7pas8QIONGBqk168CkvNm7ht
/kvjiMN8DP1oku2Jcm++c+47/3rVWS9OoaEWtqFQG3KpsqBN3Bpwb8M/y7T80LF6u3Vzp/MjAwVB
MEQ6UpqHvoUA/CQL7auZGDcUUZy9JmzGbysYNX5Xe4qwAWP4ppyLdt3cOldES9MPjebfOLMcXHRR
Qf0ag7DsAXBtjCn/0kQ93/RB/y2nomJ4VzEKnWLXd826ZnjfkJY+SkHzn53ViLg1WjxSSN5smfGN
J6N/E8uYO82ihE9Hsz3ggqD79zBVTumUbyyy8PyhBzvEOVBuRcVkFUkk3saxwQmBTgnIsyi0XW+H
87aJrOyqc70+i171ASKowdgTWI4zyzloF1dwiPK5A2CxSAN36ulWEpG4nyx8PmY/f1Yd5oZaj7xH
42l0e4bcQsXpLszySb+nyDu47Wj7o8P4iytfZ0AUe0+hmb3MoHi2YTp0YEJkdSSBmnx9YTb3hL8w
RrZO2DJmnzxtLkhFdpiRxl+QiDIfT7A4Md2xKWhhH0YaBzRZOKZPpc9IGkrZZqjz6RkczVr9IgSY
tpWC+NbmoDYnEMeu/tu0GvAizKV+2vO1XxxKin4RzEI9cUuSsvc5Ap8ja5TI0RXvGa4Af7a1G4xR
hXALiFsvrAmBuBa7gtfIgT+805D8SSem5uaQeDucvE9ErCd7BRRbJtV7E09/ogilqhYx2MOkpqny
gC5y16FZjd3id3RNvq47kJTn6R9RwgxpyuVF9eT5uOUot2BXRiZlxJ2NNaO4thDz3SGEftOPfLy6
nPSNkrwhSvNMPy3DmdZq6LayrSa/i6KCj86KgsaZ/8hEWFtHgich+i3c9502g5wTb5nnWifG/2UQ
FcMSNB0vIMy0h90YdKhkXQCESN3YVwJkaemOe1IWJgoz1HLlJdh8qQICOusviqpPxASu2JnU6iQy
/uraSoGK1qQhkTHYRbzaGJITsE/M8tC3zseo+tg3uuGCgyKF4ZLVqOe8HApkM1ASc66udefSALPW
u8lVq7oXzeJYT+vpYFYx8sYyxUGNGEwNOQ7EAIj3LK8UgaSJ2jmpIU5CafmRurZ6tIW0cePYz56l
pVvZp+B6LXGvoXr0veRuTQluB+tASDxAE8wOZIkuFZHeVTXy2+uRpGVNdc5HL98ZFo1+WOT63RDk
DzjpKjMBdNomSx5vwMJGX4mncY17ksa/Vv+lFldcnKuPGAwBAmFVBS3e0YAWtgpKadVnM8yRZEbd
4HLQzKACtQWtCb80Pej8bpntt1YI/VGFYbQ1+7B4FKPJiDY0hqvuxN0eOmYeOLbd75spxh43ucsm
w1awm+ZlfEHMbO8JSW57rSuNNwd5D3G8VYFtEkCgRXB8p9R2CTbETz2gh11bAiK2vV7IY51nxRYg
2HJmAXa1cxsFSkeqgqgSfFMnSoaoGl6mJilO/VSmuyEToW+Qss5Bp3Vb1JhsU9WRtwJN2sCpdZwQ
XWde6CHmu2BoQdXSjC2zBczuc203j3IS/UnzRg36jREx0XeaYxT23qfRE05pZZ0JJDQu99UC6W6B
L7LLIjfbjVUsH6HQV6CRa9292pBHT0N/0ULlBTFp0bdi5PdIIUv+xm1obww1NN8jUjP8yK5+WRHE
BNPUA3zZsGG2r3KmlnIwOGuBsu+A5MzMC8ZuTy2C2KRp7o/wYqjFXqm/Vh3BNSsQNmCAoi5o1ekf
J0xxMjVGHMxlOT5lmTgzKL+FsYcE4syPBgIDS+gjbwncxQsVrvob9ZZ3VwVTzSpU3bFFdWNgOOQ/
DErd6GR3xuR+qFbPOM8cNLca59lwLOFRfLWRZ5/Rz+ToZ0iV7Ua0tgxEZctH1JP3padNG9ge5qhk
rqKjTaG9hQdMRT26TXPt9JDwHmovxrbQBylWJu9mz8a/JeL7Zelk2Hoak2EwO6zOVymBUm2GRqMn
pMwKLmTZ4kDItQR9b57040iUX6Amd9zMopz8ULbtijRtArAo9a6rsetN2jxtncx0d6pFx55juCgb
PSutyzKWy97ubU5zr3fhXSztfO0MbFqpiFmvn5duX0ZZ/5623iplhHI4lNDsXkF5lZeaRuCfvojq
1aOy/mQH0H0AWom3fTu85xOfcGZkxX4AY7M3cmu58FB5HyptaWvhte1np50Dzmv76M4gbzpTJVsl
MkgWXTM84DLDY/IG1FvQmvVLylTmuWg8F0YjwEB9gDklgFTtdduUf5RZGjv8ZvE20ufUtzWN/qgk
IatjOPHHgl4cjMzfYIgV8Y/blN2BAt8KchnXb5WXttsJmYYA43R8Sedk2k5Ki78EpKd7NBT2p0q6
4VZ51YS3oa1ovyQPSaFr27nIrSdnGJ2HLCvxWnex82MWsv0TLo5zkUykH5AazS/l6dldJTb+owKk
0FJE3mtY9d2XaUXLHqdbdfBcgwIDFMwOS9H4Cjlw2loFkyUilpQbzMaSXGCvwIHNTT1oh6r7rFj8
2LWDRTRzmHZ73bLy90mI7ihD9Dj2PI1bwdxvSwDa8J8J2vno2fTnod0Un8XCgE6ATg/EOMnnNusR
U2Ir8ms5mRg3gCpEZswxCVzrzAg9Y+dloEFuGY2mjhVyXk1Sh9PTWTdIeCjXWMzPBOL1J9exI4CB
3vQ6CWeFZTC7xD6qiXdwhwtcqZiSP7Y14kEMrjn4fhW5rG7HVm+IKSY1HWtXEnrBKLDX1Tarnexg
d+yNTX3enqyq0q7jaNVQNHmdX0YJljgIQUqjhzXj3zJ1B0C87XgkBRq5H4ysOJJx1tzQq9kNolyW
H8RgxRdhVRM5QJJEwbIcNMdXnEOBjNX0pCa5HENTVy4IumkCrrJ011Gmy13UEa1AVmpXmOGffL1H
msZl4YsPouywgIq9hTXme79M7Jrgv3r8pdNE98pVM7zN/ZwepVV5/7lSySBi5nwebCQSunscqqS7
jldlxTGQOETpDBM4aBgA7tiuvIJDttef4t703qyQIse3VMWbJBaXnZc0jbo/ZYHHCnxyezWbMrnE
dVmfwVs5VF3dMPybYsr6xshq01+Q86uNYVe4xWI5fqRaJp4Gj+O1WnT3hLO//jHdSf5EYZhvaxlZ
L2bquP8WOfVbq4cs51QRCV3r90SPyO5DRIGtGkOeuzmEKdLe6+G+c5P8OedQ+i7V6O4Ly5Uf8zB1
1zg26wO8NOMsgLWRmku8cOEu43c0wuajGbDqXS1ttfPMbnkjfRBkrIiWh+NxBLvMnYC0WqIHxaUD
m009I9ymeeiVDG9A+Nqkp4PpRHOok24+aSKziGWMo11uJsw1DdXf0aFEYLVLfFwquE0ZGsG9KbVi
b5GiFZB3VWHUMuO9MrhQq1niOqzd/3obl0dFOXxt+tr7iXNvrzg0N6vF4A4Ab9oA0bF8YxiqG8M2
AcqGyjYvtCHg/Y7IR4grOhKBl2Oes10UMr7tjDrbu4R1Y9vjOci67ifMHfndNQxMCS3CeT3aDjvy
BbN4K4PZWeqIijQ3W5g5gKS0Qm29EWJabE/2I6mS6WF3chjoFlmH6+ukX47lMjovaYbHEHiA9El2
mAP4bcZb780fDb4D3y0gaqclfwh2RwqzYqz2Jp8QikWFLTF3nuOlek+KxHjWhATLJF25n6M4DpKK
Xh7kzjFFVN0UOYIJTcs/WRWvMcZX9vpTSwNTh5aJcEO8SeUaxrdtzzXjnW6Y/moufboDQCZQwGn2
IvHsw6g505FGkl3voVwGXEzY6bxkoYLXXTn+ELfJfFnF+X1WhXHSq6E/lQAbp40rO/uEoQRS+Fgh
Qlg5dGnpbHRvpdYzNOOs8Tp9Ax+3CBJ3Zn2N6NpHGtrDf7w5y3fqWvbW1OzRry3ySLy8FIHb4FFA
WByPmdn8kEjHyGS2xj/T4llsyIUfg7L+heXy1+NDoyVB2LDszH4eRu/E8terqtj7totfj0LHj7Nw
pxbjSrZHurLT1la2aCjdJWErytFuRW26z1mhd3ims/wnGirmh8ICZ+0sgPtA16FjioXAPzLP/alp
oY91BqxhAgqpcpJr1BMQYa1SdPWTG+W+xrqsN4ncDGLI/doTh94xjtxsGhUwjl6Kyj2sZd9oOPpj
+d7FEIR1ff6PQ/zYph18nnL5Ny9NQLDFPiu9C5hlNkPWHU/8YxJYccLfnbQ9lczECTI8jSJ8qYzh
rnV2G5SZFQdtgzMvQqHG+H5y0lnCZSOJ1pWFQyxNjDmsE5ymUN7Lo9ezOWrlzpX1qPUo419N+GjG
DjrZwg/ZA325R6M/MV4dzTDeeqnglyjdU1HEd9k7dxbv9yI03xZbXR095gH3TmanH5K4C4Y6uWUl
/2yRm8hgRF01lY/Al/vzkOwNfuM5N+4ZeeRllRzqsj3SBuDt07A4N7sCyDB5VltjHXgt7JYulUEn
NbQ35uS7ia/bEk53fQb07WHLNlK1abGd8O1lLVRoXnRzFe1YJc1zzKwKnWB6w5LDus90dWyM7yNv
utZtiHkVm0hVaiMhlu4dlX41wnhvOY5yrDBszG/Y5d1N8OoYZI8KEice2yBN6WTDhjmeo5ovreIc
9ub4bMuYj5yk7zesUS7Vd3iJw+i+WC3cpth9yKJBBC/sj66vNTruen7uU9viiQTP51j4PptlxzX7
bKnooYd1s8HQpx1ExmZn0m9bXTEtXpqjVBjDGAc/yijZLpr9llodI6HmO5XqT27E0Mc6gOXNhI8f
X6ZBmbxpRX+uK9CRMo+2ldVvDc4r4Kx5oHcikIMZOHRvYHajFzuN3/OS36S16d6dt6KA+NXO1eCn
2njWoIBt+gKop2s4J7LFP6Kq1KggG4FlORN9HFDuifeyhfaIgZetZVhszAoAq6iL7uLAtQ3DXwzt
BNn31XKTH5Uaz+44fqORf3OJ7mq9fZvJ66a7L0tOUnT8QuOAG9u5vksZPfdLvRub5CvTfkxyQnkf
y8UNmEJua0py/I9X3Z03i64FRhR/dPSd7QKusG6+ykU9SU9jKpjxRfttzC88aMGUtjg91T5jQzmb
LFQ2y/ozmdlf0C8/YbYAWMD41chdAqR7iuv9zEcLEu5ZLdV3wedkhWgcnfptJFmf5LlnVf5i8zPI
sc9DxCm8MBtNhvgyZik9gLV1e4jKk3i2iO1awyS7PmTw0Oq7pRtvVhSf03GcNo7eMGFQ5Z8KXQPb
z45G5WI4gs1+G9q2syG16dsq8ud1nOMMll9jtInbKQAN/lRJTCHS2trW8p8D/REnOu0zLeqs5LdW
frrG4BssGlM7PvdO+sKmdzKne0fg7NB0n1XHXZGMJ7NUuxSnB+ao52UBy4ilK0vjxzAm5yZv/cKe
2fA07uVsYOt/xVS3HRxmIg204tABo9Pnx35eAoq6wNKx8gM+wwdMvqsezpcCVxvumLlI3nPGoWnm
HYyY7eW0faSOs1s/qkSpPbOgswuIpY0HSu0lEA1yUis3jTme+8w6Fnl4LFBME2s4KiviWlsB8GA8
G3leWH1eH4c8HbcwCzdrsnwisLGrOWIc5tLKFH4hl1scv7TEC64L1MzHg5rHqeKXXj8eQ3YPQJOB
FesfLJNHrGl7/GeRVd1cC32uZirB57VI9TN2DoOVZbu+b1HX7I2wuJG7HG0auwnskkuTR6CbtP/W
3zHL7X2kRXsVpVtROm8OR0pmJimJIipo4+lJ2MVJFt0/tkLO0GP3npsf1h/s8hGVSr2vxy2y8I7z
xveiOiAhHDqss1EGLXVb7TNSUDw7PZSdOoz64A+i3g5mfkKn/7uE5oEhAdgY09pUlXgixdzPOY2z
ed5Dp8s2qYFFCwlLcUkrEQfN3Jwh1RQ8Weu7XQ3UbMN4rBOmP7inuzG8cnO2/PZtoDNSyaP2Paut
Rz2H94WoLWkCjhxrZNT6wVZwjy74Gjvms7L6N1YrBKdCuht7431Km8MMqBaNZX2XKnHBdEo0vSlI
JHL2CoMUpM7CwvCV/8UME23ChNUNpTWBtWge07AOd7MwYHXJAK1sX8YsNpTeYQKFzFlfdb6dtsHi
xA8ZuYc0Cd+pye5hxISTF/DDoPkWpfkubyAqumHcHqze0/0JL82+zqgK7OrI77Da79INeafJtqsS
xhaF9Vy247kQPehM+V5L4DjTVG9bZfwHr/utXEreseaSj8mbLPLz2Kg/jADf27p606NcbsJleCcQ
/8ABfql6vOQa0eCLGZ7oS36hMv8Ca3kV2vSY6f0as79pS7/PUxtOvHFFj0Tla8fmzFLS1dBdOJba
sgfE1xGZwxLaxGx+/bVRp3EKjubN1hqsWTGFRrg+VEnLHsMc0ZGpCSvxoLdBb1WvmC9eamt5ajwA
nvXM4lYyD/s00W4A3LUDldVt5oBjgQo6YA0y+TzO1XHO0Vc8MAse0U4N37e4bZ+byeOWI2aBW9nv
wgqfZMM3UbOZTBoReRHxblaMiNwch39o6CCWGcF6brdzp/yUDSB7R/mKN/CwcL0JpC02KPC7R42u
GOAz9BMDmDMeTndgUAam9mSL+bnRB4aOyK50FtzeWCqbMpO8QolBW9xGvMCcvtq7x5JgPuQnL2vf
mOMQRlFhttI5wNGEXhrR7q3O+NOweMKRJKdNkscGOz/Jn07TmLRwRxkd8iJN4yXM+Z4PkbiK1niW
Zsk9PJm7pMv/CymJJGdO7FoDfmtHBWUIIHLIpp1GiMMQTQv7cLbkB9oSq0/L9bF0X2HRH4rC+Gbu
osOEZQFj/R5WYKDqsDhkNQ6M3pGrph2tmEvGde6TNJvfgtFR2EVUZVT2jT5dKcJYYdDH0zQ05AD1
j7DI3jUtx5I//E35Scuqzuy6B2R9Xcc6JrtjUvRZrbbVkvG31Zl52al31NPufZ2xNZbW4zNm8llN
/1Wxi+es1c7FtJwMpa+G2v8wlu6zuF4NpnujNw+lVT6Qug6sIK7PnV52QCXh9yTTiVnqi8Wpb3Kj
ru93ASxFAEAW87yptRc7+/RGrrtoV3We7/Ec8O5TbGKvGSc/B0lEKsVlTahYy0lbcIWo8OEV5rXi
LjOq4VWf463leIGF3wjnBBsFTqC1sHrLKZhYwpnXivcktfAzxIuI28osDs7YvwjrJqaSJIziiwHy
VrVrEL19rehNUVk/+dFRK9eYk3WhuyvIemU5rZxOMTaG0E5Oq1kCv0rYI0vn4UtNa81SXOCFR2I+
MkI38qp9xyZ/lEP6zZr9IcT7UjJ9L/viUqLXNM4j1C129n769BpbEJ9K1io7pn5zYwR2F50z5fnE
jdjsqsyLe58opShZdySaeIncO05/5d+uj1m1Pvy8+Ry5hxEls2i48PHxPA/pJZIdCwZsSE5z+Tpy
RcZjdeW/jYTBUtXqG7wgkgOo5XnREQO1YzVW6wMtnA3evyKIEtfX5rZn6NmTN8izXHe4PqK9V9bj
Jg9LfF5lvTH5Blhc5fyvU6f4igxWwLh/zHg4xIO6RgQ7YMD98GLxFJkT/w4BZ3LOmL8Cp29e17+b
otgXHOxYCYKZQQSw7V8y1s9Zh8mal4bNUjvPaKO9k+9HV5wb0zxAkw06ByNzpb3kBp8nX6DR/hhW
3yBLOWt7Yb+uf5pFjVWO1anBPbSuYhmtvCWjewprVrWtUHzVZbGTgxfUpXVgT2K/zAXBstoh5ivk
UDLb2DFZA3nJOVhmly6b3BbmAl3Ur9tVt9Z5VOZXMd7wEODFMTaL8WFE4VXLwv1k42oY/bD8sHtE
M7psLTw28ur0v8xO/BIxl19/YdULHdzHLRyU8S/JkAFbyW82w+LNknbo0N627Wkgw9KXdF6ebI5L
Apae99buf/v6vl7qUx0GVMaxXjc+kipIMb6pSn0axIPpS3ns3P4cZjoL55wacd1j7cm8/3F2Jst1
I9t6fpUTNb44F00CCUTccwa7b8jNTYqkRE0QlEQl+r4f+QE89cyv4PDIMz+Rb/gd/GHXsS1SuqJ9
KyoqikWRhQ0kMlfz/99aFypm35pLcdZIj5uOlxO7xhXVE8rF8onPOjj387wMHMZMnEImVdJrmN8o
hyc88NI2bGN+RWDbMEHYR6G0wpCT4ytB3Un/Cckg8+F9RvIlyZavTGmV60Tvv3ez5pXbEenig2BZ
CQ+nEXGD4s2ljrcAN2PDVUUhRuZPQ4ZgbTlqjIH2O7W1CJ4TJLg+4tqEl063aKA2m3BE2Yvk20Oh
uK3isqd/lOuLamQzk9A7F6Gc8LN7CA1C5EtEWdswygGTwiAjNXysUwdxCVryeSvzYMsyZ2ArTQdX
h721VfQ4mNZNmpk3fJCBQMgJivP8FIIk3oStdpg3IF4um/Z13YYbnd4Fo0yw12KqIKNpTdJ/p21v
lW7fgy1NGHPimt8SisAovg+KDn/M1jqvUoNxxPMejmAeN2u4HGdrRN/fKaejGEedIM+pOlYvqZjV
u4TbJc3PecPzT9xTo5DT0qmadMYgSavKVn5soThCmOzpzXOSpNPO7CM2hVTiiChbE6OT+lxUeIOU
dM9eilpS/5gnYIHgVV2PquRXDOEnnR2bgRQDAjd0UFFnWRjfsqOt7LtUx7LryLvYQnHgae13Gad3
5qwEDvWP4yT2SfZQuZ9s81vcpSyWeN1Zq9rqor0gTKMOrXf3HaXftUb/4T6coM1JZbZf3ZFKZKpN
KMHGgsbxiDozcZz63i+zaFv1GHfNoHk0RjRVg2DoJ+PjvtLSEojnmm7LNNbkeSqL6SFHNYgPuxiJ
NxR1X2cQn51J4j8w4ubZKFX5WRO1SyMu1lEeqVansOJ15dkRPWWEomrpujREKoiGyrU+ju2ReQv9
YpwjExZgS6uNcQXRmKjdxJVvh7gIUWWWbnSj6G3vmnTwycaNli53ThZmwz/16a2iIZpMXPuTeGJi
txlta5VbXxnHPiUrlIHUdyPJKL/WbK7QV9n3s7KDM2hE0mIootBJ1sFSJBVWOMt97kK2zoohe3D1
EV0hU1RZxPyL9jODVr+6vsJ8XxGXLtpWwQl2iv67bjKFb1FEDiPANcbLCTvMFqn0MAywYq1tmtvR
PnEVjWarBZ20MJWyymXmxfJDKYVxTJKcE9xW8Q6NGCq7oETKODH7m30tzJmnMRpb14UPZiIxAADf
2afQbYcbzkkKjzKsbutisj+UQxfSycoI2EFz7l2vsneMWp8ISzu7XjEdRR35TrBCOZFsRN9TDBj8
PLgeNTvftuxSakg+kTelizofzqBBDgPFioya+dKOK4yAJq9GQYFvOupV/iiEf5zdUYNfHDMi4IkK
jVkRCUs0ip5xk7kG9kDEzotOFreUOCgruO6jHPAtdsl+fj+NzP5klVg3tW6DPWzLOK+VrbvbGY1c
YeSC21Afycd3fWdf+Y46ao77ya30NV7CLTPJj1qszk7uIC/o90Fpfqgc+YhDY2cJ42Q1yc5ytL1D
yDZ12vO87uYSgYfgdWGaFOMdmApZc5MEjG4N1GcMGzhKPA42L2I4ZBkQnZI2LupBthxKFeV63b42
u7a5MXvzxJiSAxL6ZNsoNGtJdWSJexTfyqcu1DYGcsepVVT1Am+PuB8xkVT5qg7Eh8QNQKqZFEdt
/OfMVHAS7aYxInJS4yYVcLFLtA4hP9vZSXPQodzvOSvJRUT7LRphZHTZPbNu7mC5giYRt3FELd8d
jgw8f0iTAbw14Qzq2VPn4ZOBeIFLGaNjUt8iVEG86ERIPaPt5HYb0CneshztaoHZbH2JwCzrWhmc
VWjx95Caz5eSAid72qC9Tyq6MuHRy9IHTy+eujzhgfG+hynzRqLxxp3PiaFsN1no3vlxe5oDoaoV
49IeGpR4Rr4epP48f+q4NB4sxrQzoPlJG5KNLrJHWc/bX9BcpT5260ZqIIEM/eCV+Tef0YpMnT/0
kTxTFEaRkkgUY6yPUdyUBToyg7ICWT+RCVRr+2XkDiWy+hjQzSbdPFOnvu6aDq22ucNuiaZDaCjw
w0/crQxWiLll8tvW781VM0UPESc69vRdyuKY6XIWuJcUVQH5VYf5z/rsxuOHyE32bRM++GH2HRFe
znaf7BMocSPZIOK1fSzJtmVyNhr04XgWMA96WAvIjEyv+FqWg7Gya64/iCZqOlG2pCG6B/G3nIHf
MojRXTLZwDEQ20BqOPR6QlmGTNIL6yuJXKN1OZE5Eb4UbksHfpjdMhiDF0bPrlmPn7pRXmnK3nUt
hDrVry1Xu9Gb5qPBu6rIMInHaQdpX+cSjBMDNNHQpzXZvhoZ+tP4Loqu9lPfqLvUx7OO/Oa20ICr
WKNLwtNaO0pDCLPL/DlDfgCuJD5GopsOmZmfmwL34hAbNHBjxramwdmiR2bI5hNKO8LmMr/l5m8Q
ugTrKnbj88z0rWnX8MS1YlFMwVbvC3vZYRnBYheiLgxIzKfgpbHdcxNQfJ7AfVVZdqh74yOq4m1e
pefSeSbEmBdpvBxQkg1jSB9FHnpD+4aT6mF+njgJ7zT2NrRt7a6yUfaksbwVVXpyufXtjJubnzTj
Ney7WubXYTV8lBVpuOYE5q2ttQ+pBRsyc1bzPqRCBgFT5zFwaqeV+xQEE5ZrL9oZOiLpsqpuzV49
NVV8Qkhzn5T5J5eda/664DYhXruy4BPOlPeizek7ZMPV7DfGgHD0J4FLVHzKrRBwxVwBpx2/dAvt
ReXeVsYOiTHW9rQ4amXDQsiMG5AfT0jU07WXo4atguoQMrTZnwJep7QRC5VpgHG02kWy356QtdL7
q9aaN94G1rgtivqqUMPSm+p5BrhfLP3B+KoLx5tlQHAcfKTIDoavOXEZXfcZeMrnFCNXE7b7pnEP
iWHf5QYvNfJc7BJs/qJG/6Z505kq/8YzspjrD3aNxw0Wk9hWTYg9UWCWJSKmq41O1d7EegDnTN8V
WA7m3+oU2R0F242mKLukugogC4irHEE7rFE604aJyVBA2ezrO7hiaHbt9qYMghe7r84SiKUs4tVg
9Mss8K/mKTYNmUZWOVt9jPZdPH1ToOy8ObVvrUOZ9xw8Q/TFIAJPM14/MyBk48iavG6P3I9eKBpg
08qWkR/u3FhSQk7oeAbeUY7NXlGu58HdZkFEqUK6BBK5+91yMySnVdbdT7WPXsRucduFe2m23cYp
FYW0/GCMZbKsTQSFuTHchFO/GFCrbN1xil9co74yS7Vhl3uxUnKdtjRvClilC/TeJQqGdtt707bK
rbupc6Olh6HrkOHw/5DVubxFp0kLWI63jYG5JM1m2n7mP09NpJapVMQ5vU9+2RqYD4iMbJnfibD7
Ml8DrJJtqMmrwEBlQ8f6a4Bbisi7Zx1Vo1qFjEGeavNkujUmfgMjdR0Mq1EFe8eZ7mv2C9rqJX4P
tGQIVzCSeJ9DW7tL0n4PBmeR5pJup3VS/DddG+6qgAZiZRN2B9mDjEIsW+Q7YwrZo5mnR9CNAe+g
gnUZh2KNWFVSTTW/YV1YqzC87qr2UIdfCoSUON5ntkG0BX1ymnfUie3IQmYRs2/Lvt00hgfgHiEz
IwdvE9Pf4jKnGmVGD0JLnlQhHrIuZVvFHGpUOzKiG4T0Bz2lyORUn0BEXPdh8+SkNJpmzvrWTVhX
vRggGmefSx/JY+Rc4z980hO/WYdBeW7L+tS3FDgaFR1cZVlkwYncRnWsb8yaAnnkCEbJxcdSokHv
O05TvyUi8cf5HA29D76lHlrUxXSUe1ip03VVWEzlcgvA8RV8qknbaNn4KRiDRy1wj4nfrYbeO+ZO
cR+300NvuhRmJo5hSxTlzs/8liaYuXTAmS1yZrbyis168Ss3A4GmU72rKsS0SPGyD1pXlZuOxvuq
s2G8tLY2bLscitLUdAzRrgp4T76XOxullQx88Yvp4OPCnK0G4JbQm+Lp1G1/I/UUjo3WUZ4amU7u
SO4NbfAEFynH20ROvcSvhhmqm77IirJHh87gzi+a6Uk1HvIhYUOeHXrJge3bhwrZ20tuW/2z12bh
SjhV/1iRqdxiZR93Th7Xh67qqaDJSE5zYfDQMp9xF9STvcPzRT3Qpwu6cezUXxlBGR9Mm1KBHbdo
XTu/L3ahDp6KGR1Nt8LAASxqpFmRtREOKjK18iluiALJkAXxZA1m6FDgEyFn7HB0G2G49nqlb902
0I8ewgPigbRDsFOpfUEd7BNt5m+d09VHORXNMg81/xjF0EVyg6LHZKjwQ5O1/dXQ4tUt0gbtXUoz
nooxuo4eMRVxSH8Vstkc9Iw6PO38J+ZNeyfSp2Y9Sand0JW0DspVCZBiw9g7ZXVf2QPTRLy4eUJU
UCynHLGgTrxxg0kNqn6l345WQdO5RU9Y0hpZ5D3EJq6cpNd38jXLDJ297rhL36BqFihIKGVfRKc+
wfxBApZ81DU3IpJurC+5IRmMLt06wPVfheuhjr7rvLcLOmLDPZkRzNyASp7rQXnXbTQEOe6CJVWI
GsFMQCU1dSPMnC5Ir7m9Y/a5WrZuS3Napw83FNClAyRZiMCp/PqFBaPEcJ1nJHm8+mXU7xSsh+Uw
+eHBBgCxLcM+3mdzPT2cvOG7WUxUK3W2SYKNwF2Ns+mm8ApeqcjFjZVXGGq0ukPAUEfAdsJgqneI
lbtDbqvxIzG1XGq2/wl3VLXuytja+67b4NkbIDkZkfDWwik/2xTsVojyojVYmzRYCM9B1D6mUmJ4
BYEXVXqAOhlWgxkgI4zgEG0zG4A5ilqmz0dmukti807vbHHr4WtZaBPZgAxPQnhMjDDUM3yke5IM
LMTKfqxHCjEI+tCoFG60EXz5IdGi+zhOnjpDF7uomkcaN+Ud8Jhnu0tbdkacSVjMAI2p4tEazAj2
gZ7dxWbGyIUp1CGQEJm5hcxY7gNqsdwWjJ4Tpbv8p4qMVKtF0Z7NwrgNJmPl2hh9qOFQFdyptLhO
QmwmU3CesEUIH3cvXTPy5qBUkK7j5T8VVl3AosPcahjW9VwYKgf7paX4WnnpZ5dS69TE9M6JSse5
/soKwDrVr4cUs1SrVeVNEyHOw7/4GM84Kks+WtheF42o6hU+jGSlTOrndlE8BAUe+7lW5NWnMU3B
0mXbLCzubS+H6YhIKUmWUMDX6H4f4qadkVGroUJaoqJVjPgaC33zWQY0B7Ht3/6eKvpv8IjlGxqr
qKXblkbHqAAvfNBZ4XlQPv27fvXbse6tQ9g4hgBLQX98HoYSDVCCN/ff98vfIJsN2SdIyuPkbIdp
PiMmocRU7xBq/w145dtZ7rWGqDUO+d15mOLk811sTHYp1xFv358Qy39+NZK+/vu/8PXXvKAxoYLm
zZd/v0cqlqf/Mv/M//kzr3/i79uX/PQMU+vtH3r1M/zef/x/V8/N86sviFEIiW/bl2q8e6nbpLn8
fvWSz3/y//Wbf3m5/BZgoy9/++Nr3hL38NsUEKY//vGt/be//WFYLK1//vH3/+Ob8wf42x//+h//
w//8T//5X//rf/8f/+2//PRjL891M/8G/a+eqUvHMHTXIgrnF/Yvl++Y4q8OSjBX6PSdXLg2f/wF
rloT/O0Py/2rY5jCck3d8HQBHuSPv9TI4uZvWX81dd3CZWdTgJEeC/F/X975T5ron0+E2/GPr/+S
tSkPN2vq+Re/go7ClOPSPK5OSEYxmPbbARh2bDhq0jR1HqhGLpinHUFelNN6yOtigT97p/L62qTQ
sq6lwEM4FHhPKRYnMzyna8JlHw1kpnZzintGKJsuJKywuUHlToyEoZNPFULNZwBvn/D9ZlDftaJp
r4MwWFnVQE5cOLvc401CVNZsAQJ0hbVyiy4+6N3Z9yTyWqzfO5Kf9DqwTj88rV98/MugsP/LXL18
fIx+QhAz6Y4kx+H2/IAAr4rAkV5TqbMOLGpPmxr9lqKh5rS+s4GdBypibUyagAIRGocaWkqeDfVq
RLb7ZLXuwYrM42CCbOgleDmK+LPAZHiHDWu85lfPV2l4kraEx98sl8tkth+usqGy3gjJmJg4R9Eh
UxCGxB14kilRHLIyfLBzegmJGrWVb2AO9lLoL934fdIDDdHf9EwwU+3weJsLCnvRO/MWxeudZb48
Fo7pGdzD+V/mFf7jTQzCoS6VWefnwfDGU2J3qNiH/ouhY9QjdVFXLqStVVz5Vzk354aJDUcPK8QB
qxLCOexdsi3VtQ1z4jSaeYgwY9NFeX01FYW6Lyh5lX32IoAKL4N0+O4kKVYEXWJNjoZ069FIqyKv
PGpYi/Xmi2hq91r3dfuYIYe/I0ijDxWmBmZknUjCxmVStWTnzijLrS4w1RgeviICWfvYY15de5Mq
dspyv7+z1F5Duy93ydNRSkjdEeBP3k7dwKNejxSIkzO6DuMk/eBZ1l1OClxD+rBGKLFmhhQfOPoO
vbyFVFfmj56TNxsrTrLN4Kl13wJuciSgn555SsuoBcjkOnj1hih6B5x9GV736s2wGMlps+rQ0CHu
suc1+cOaYzLBZFHfDs/ohlOKzKOzblFnLYseH5kru50XlQa8GvQZLyaIqm1LI3VZkZV58yS5RPdW
Vd0wNHqWDBo08965nT9tXFyfi/JEOHPF3vXeMKapxltZj0vuXDYM/GNwiEpr8wkONGrhoqwejQmE
z2Doi7TQ3J01UZcLJI4JVOVLvXPgubrWl6ChkRTAyqPzGVBhjvTNO5d5GSb8+j56uu54puVYpgtc
6c3RPnaQIAn8k3PgaFdemeZXKGXyK2mM51p3rjrcOevSzrlYgdYhgMaFMrtcmmIWRHujvI4ThL8D
3goAwIjo25A/D9Z5P4w6y8jpMbH5E32iLrEXeu6e7LE2NjJpzY9y6sW1NTT+rd2dVOzpqxwZ7Jpa
B/yikVaCl4WPKVOvj7KuvnmZ9WLU4NF1qwK5S/kXmFoj1oU/qevEMe8Hy83p8brDCh9bca93cbqg
7wMVFmcBHd2QzDushLu3JCUoI2nUnlQyCdti77TNY1PqTG4S/nXFuGgmo+B5z8vowchTZIBUqldd
VhXXFW0UdsF+D0bUIHdIup1TAOZoisI/uo7+YmVlsK2iId+IfLKPVeBU10HZn7Scli/18fwuxyjL
dhXhJCya/YBbALXeYGHnBSMKVNA9t8p2t4k2Yqp3hLnKw+IwJM0uK854sYeD66Q9JODsihwJrEGU
x1StSjQ4YDJPIo2PVdNQZws6UgL+FxDKpUHVkreaY0tcF/a5CzNtE8q63hv2+DmpQ1pxQIJYi2CS
qjQutgDEYJ0OgXVwK+921OltRy100qS8reataOitJ91sT1qcqPtx+jjp87jF2Ds2Pj7tnIbD4HeM
09Ftaqhuf523Pqo6r1v3VHrWpJIjex1uZsdVxSkO/IMbKuebGd6pZnrvfDJfk8vZ2ixPd+etzXXY
/aFyvNkr+lwkQjCOUwUaJC8rFkfdHP1FJ64GhxoN3TibOoU4NoYy4Z2RtxS5R19WOGoT5iizMc6Z
WxAkWZBqH7wJLztas23Ifrwy5kSpBxT4zpv506nFWCLwg7ZtMt/SM+03R7/TJOVEMlcyv6ltVqos
rkrH8Y4jeMpVaHDS2y0EYvTs3Z4JiAtR6EfVMpoCopTn29WDaTfWA/rph99f12Vs96sNQwjbshyG
K3BGeI7zZsMIYmZipG4b3epwewzh1gvTpyrl1NpBpmZ8qrz2rMVAq+b3qYsrWpMmZAGjNpfB/A8A
6jsoRB8T9pENsmGaUKZlINtWtHnmP5DjYEAJGASbKfMgRfpIAtpZd5Gk66JWAgxFg3F7MivaptWd
0wncFTAeFn4CHSmV8U2ZwL0wqeafHFrIqwqMIU4U/b3572/Gy0lX2K6QBoelBRvG8MSbdM72cAxE
RqXf+C0oEJI7qilxoXa1DaqKfJP+ZFCfqF0Re5ltv3OTWrxzzpjzMnj1OOhiuhKFhSB+l+LtOYMA
NbKkV2fnPMWrTwS56jXnqmmDbgMhKdymvkbckRTrdKytYygWreffp7H/3UiMfNe6Dz3nz8ehSY40
+pnqSwXJmTftYY41nM77KCy6lr9fQ+L1bIj5hdSl0B1bSo5vS79EbD8c3lMkvcJu8vAsreyjBq8W
Gkrk3taWeKkolN+nmrZOJs09xuvMuNPh+943RXVvVUl26izvydZSSq3zj7j8p7Wt8mJX+gY+WK80
lyKrHoMpnZ77hoGKo7xPiiLc9qO40sZZN2IHcDfZDa0WgN+Uw3qg5OVPtbyisjIsIfUB7o589ufe
X1RFlN7XHGpaW1/ppTPe0kHetoOL6K6iY0erYM8wownMSFy9c58u4f2rh0tHwwFECevDxenovolc
0fPaCFAbl97nfKIagzFzn9a1h3WsH5XcGEbHI876fA/TkEO0cD7mlDuPZsl9+P1Du+ySry+G6zBd
y7A9F7nr21QsNVMNRQWIGgi9ApgHps6impiIVet7bK4Qaf1DMV8nLgdj32vqMXQ02klG126kJr/+
/1/OfFdIDE0yTSKs15t6Iw0k0Zrd3zBMgWAUQCZswoqAHtpMhcV56UDZhkjBjtL5LJJM8bi0lJYi
R3e4beZg8feXZM6P480dItcQwrUNOWfG87L/YVn75eAqjQAE6cB4V6COOcECPWA+Sbpgq0Ex3bo1
XhwXoKJVdfLKA9r1FM3LmLEIWHRK8s3JWxjoRI6yB7tVg5yAWtsg+kgKKZawQ4dFo036zgjSd7ez
n7YSi4wd1j4JnM7zNd/s7CkrqiCX028uUZtwaZVpqMLiPtnZtZ/iiizDJV6G5LqIB8YUuGtTb+q1
H3b379zIn88+C/AHE6+4CNcw3657w26VCxFT3MSVE13ZAtqI4mjvSekjit6xRDau47QwFQhd6JAi
6NINBWU06+B08lT0N3GLCCbqT2qcup0GT3npDm4M6T1fh0UAPgv5h6YFVJrhxuysMBLnJLDey4x/
3uhYmoTWhuU4+pwIvF4RpV57QV+a4kbijN96oQfnp4m/TYwKWIfekG6ohe7GMa8+WNY9cvHqpPx0
L21I7NOI/iKbIaOU5W1Kmr6xN92gX71zr39K3i1rvs0AOjjGLGo9ry9RdxhEPBqhuOEqOCoVg2oa
r9l1pX3K4nmkoP9FGrgAqAyFTAYEhZPPMqIxgZM2PVWVGG+HAd0XFm6mfvfpurMzD1paXlwFihMx
LV0muvCyiRDlAkYnH/mYiZ62r9/5KL94/V59kjeDalq3TDuIPeImxWavgvBgeNE7WfLPxy1WVJei
GMxGk6zzsgX88IoXAuaQsqR7gy5do4CkdfdtjTezEvme4PBj7wY3Qc8DF6O5lRNbdKyTQeXwhwzj
2Ch6GX/uRkBtsqUmWndlOfFw6o8yr8/9EPt3v3++PxdneI0oILEnsSvZ1OpeP99mIBgPA/i501x0
6OxmHwpGT1OvCBnCGGMlmpyvVd75R7tI6TazgetKXKc2yjxGPlhoz8foBOdxLxWzDX5/dW9GMM2R
AMELMAE2HcH8n7cDpluocs4UCUYxz8sr93VrNbkNYgJmeXN70QUhJYL7ydx62FD9hzKDCzvv6b4c
H83Q6a/b0go+FI7x0fRd/1A5QFds5MGi1a7qwoZJ2S2U7tNKYer5Df+r5aWKAkp2Xcf2eKtJrUfQ
tU3Zzm9jr/nqzTC3KY7pl/rxuseEExqtu5dhab+zXn9xvM91VUHs5lIgEG8LU4ndCw3nMsMce9c+
6q66z5iMQdfIxKRv+ck20FvcnJjkcOX7e+mOTP6IhXdW0TvzhY3La/767OIagEgRZ3A9pvPm5Qmi
phd0+IOzkARLqkzbfZFeo/3Fqww4Ev33sKuYHsCoY1ixTPRFN1EExnoMr4eCYT84Uw+dY1AN0kWN
XqBZ5M2Tn3nQatvboi3DbW0PCBr0x6Rw+rXjgp65/AMVZ7E1mhQOVm1G66EJ7xjFEK5k101XBrj+
5RjSOroUIvJZptzmYb2NC+seT79xAkfJTAtnJPSo0dhj+6PxRNFEl3DhqZYOurGSQ9GiNqcU2ugr
054e0dJ/vkRNmRM/JyFlAIYTXCd1bpwCla6ssp1N5qDQLxkVmhxp5M9t18DM02Lc2sPIS8LMETqS
nzxnVJsuHNR2qtDyxkHq3NK3fsxonIazsLUZ0m+ZSG40Fa9l4NfnNs+uYo7gW4Un8lImiRqDQEDg
6So8/zhVDM0AjaKuUJbcqY6+ps2TW/smLehUtDyZaJZxd0V4mErx3dYrKoJ+o1Ze8C3MevudcX6/
WqcULKFN2wR+WM/mjfeHTS+dQ1sxsE6hettHg8ZzKhyBntL85uowE8x4xLFpjOP+UnS77CFuW1f7
ztHe2zB+eVyxbVASN0h73oYGRJNRhc7WvDG9np5RoPDX9wbV5Yiuamz41QYLd0qzufzSZ+pT7EY4
8fmvnoYa0ASUuFRBlC4QzZPjaH29w7V7ClExLpny422MtNhGCqBBajWLjkQamZ2d7wtZPM+RE+ol
/VSKKD2KqKo2VG93g/I+NZYFPj7XrkrpIxRLMe6nmnX/+73S+NX5RjCkkxOQN9F4f/0Y6shCnORE
1o0wreYh0r0PRkgBsavwGnSMC1roOhNzKwmkrlbVF1Uw56Nx4ObnsxfQlJCgJyit72wd1i+CNVgb
HlsGf7vm22ROs5sBbgpsxUy6VwgErAfmKyh0+aZ9LNzbsXDMI5OkIKdjaT+XMXZ1mj4IuTJrK7TC
WhSt0A6qFfqdxY/NyacVT18Sp43Ofo37KC5cQETUWdZux2yb+aDoQ44AnUFBR/Qq/Z/V8Uj2KMwq
K92580ZpOXhvcqm8x8glO2zS8+8fx9xpexvt0zQTxlyn+UVyNtme3dtmDVUsGRiTBNNjk+v91aXu
YXW4T9rU2Dr1hFtWBO5GqkCf5yB4IJwQd2u5h/UC1naAnhXNRH3jIaZZ6qE5IgkK1q1pmEdDMFzG
DP1s10LLrU1wrpfDL4IhzkQCOuVZ8fVyx6LKPKZwHE9OGd2i7io2IoAQ9vuPbP7iUdOEo+4xl4w9
PvvrFQgchlERMR85LR4jLJ1Lz9Pb3SjhcVLjpcqjwYHs/BwVXz58Dlv366Tp7RWdNYjXgcVxIr8i
M9tLLw+OKukfEuqx626CmKDPmWxHNahiF8Y7UD6Hhtq0ReEef/8hrDmgfX3SWY6gZqPrNgVB4xIw
/bCbJYU3Ca00zJtLT4UqFQqNUktBejLgBWw8Jfk5oTYqicbPj6p9pd9d+gj2nSbi8dxUCfT0iiHF
MgSmktUpoze6vEYgatx1bYvara3xE8RhdEVM+uyg5yFGmadEms0OAzQ20I6GSBJE+NppL/7+8xk/
NXKozl36tpYwJR/zzTZhD7pllhm0OwgfW4R9/dFJGI0CD/Or0bnwLB25CpmW9udKtbHm6U3yeZx4
Z4auYz4PFvLc7z6OzexOau3gOpljIw2b/TuP4hcHC5Uzi4vVhUXm/Lbn1DkogCOv51IvBwvCpLMZ
Q1IbRJ0cWz/2AJuBXEhSD4wvoydiXYWnJNhhBHfeu5b5trxdFpT05qozddSfgjE8wC3+NZxL0tE4
zIZ2T8UwWRqY7v3Uu5aDUJtLAVOJeNrFZhWtgtBhUGE94d2dam9XxYzgGqbM30a5XEB/B5Dc6sl7
F/qrfce1bIROjkT348wv6Q/rFznMoGBTGDfK+RQUs4nKBL872kyQn8CmXa5xzvSPett/nLL4sYpa
77atTeLctL0NyvcrBz/vC7T6UeyIWS7gGW+bcbKtWomWaLqxkFAtosSKtyXkqm1FEwakRIhZNXA8
Tp+5nhvi22j01DhdAnED8PcipIK9VFNobs2egRm/fyHcn0MGrk7QJqRUSZT9Vhoje2zNMhP6DfCE
dp32pcbkodnY0KEdxwRtrThUIQB5rbP0y/xrQ1t/iSNGrVOmux+S2j8OyvQ3TdsUm9zKvDVF5k1v
Zfa663GD26BbNxGEryWMZksjlLsEdcj3wxwInm4NN6WlQUesILVadY9Wze6cTT7qHFC1Wzxd/g12
L2EJhLG9FZXVWsUVY+/jrwE94E2QZvmR4t5OpoazEXF1bTgZLcJLtS0wz1qfayuNvxaRgsPTV2gl
RNxelyRgm8aGP+Lfo8zyW6Pb6ROWRY0SlDIIyC9bHV7p+BwG0a3X9fTmirR4ckFjXnWZdZ8bvbXs
CsyV1Two0RAxHWmVYExk9OZOK2GUauHE1BlQw2NuPCOGlKvStLagS53N5RGDoE+Ro5tibQAbikKJ
hNKu1DuP2fyz5/v6FZ5zKd4Lg3fYct7qEJIMYZ5q+3/s7FMxBKdS310SGrv8XNvQs1tZFHuZOZyf
DdA0ULNUbuPikzukaydKiruhdGDfKnlSlv1J+Bzql7bypVEBM5rxN3AUVjCvaiZb47UcsyJbMLkL
uuqIy2E8hExz+sAQDbxmRXADWefFtJi2RfzZMq+zlMvYhVfbt0a+rwuQPqKBukH5LzevC2KZM1id
m0s5IfXTdD+aQ3dUeIBUXJ4AsXS3WgjMo2cajwEiA50FYw0AfhhbX0ux1Xs1VbJYwc8E4HsdY4HZ
MzchWlwKyImE6gr8SoMglss1ZK2G5RBHV0NVrJnm5a/0rhgJ2sovGFqxudcMgqpk8g0bDk0uhVN/
yhJz28cwVyPci0skd8wmpB9o6mP/VQRK8edtfROGJaZZ74vtZWcGNELwM4cV7cGZw+2cMoqwla2H
12xJoDpShZPGMnmRYB6DPHUVuOvsDHOkXufu/yLsPJbjVrIt+kWIgEuYaXnDKpqikTRBUCQFD2TC
A1//FsDJa/WNvhNFt66CrAISyDzn7L22hQh8XudZ3vGAkZJYifGP7LXp4NnxR1N0/WUQ3pfmabsx
KIqXrNFPjcNPrpOxpBfIVIQ8BhJohEP8B4GFkOoBmgz9xXE1HlUz+2wCJR5sFb65euetLBoWD0vz
2PTBwLe63z2YVF2rPtKfcTE33oBnOGhfexJvMOa0X57PkbSwJ0Yv40c+JaA6e/uzdX0oa6haCJmt
yiMGFRL37IAs2FiT26QGbDvpFYGV+nSUQ32M7ImJFgweNJ7iTNCEQawYHW22TSiUOcNkvj1VH7rS
dqrkg8g3hRqaF6DwNObmVyv4L+O6mA/H/AOmHohVlOF20XHHmOYsz7qexdO+9uE3CFhxve1BtHa4
MZlBsTC36RhU1/xgTGAaGAm8zslVZSZu3mJ4d3ClnYtQDhxDeX82Q7ynYfE4VnBUuqwiTgeGDBJz
wMkhI82t6nZ4td2D27pc1zD09nZ6B+TKM2T92DL20bOCprahX5b2C4QMf91k0NK8Htl/lOjE2Bri
DDmzlBrJz6zCKA9O5syolQ0d9FYHxIYT5lWJaVpHdlAeLaKMcEpXxPX21XZiEnB1YUisnKElxhnX
txFg+qMLa9OzIKILtXm/no+h1hSgd8463C+NMbyhuAfsyEQNBWiTRr8xZIinoamjo1Zm4Ihr0DCt
LeiakQ3JPGDd6ZwQytkZFqVzC8QA67XCRebiGKOl4usMiVxCqSv2EaTGjTjHmX5kleLHUMm0oxkI
WU3obwXoNVoVXrddVqG0R6CRevRhIiXH/5My7vTBrtKS158wdzxZ0XC16NDvJ8cgCW0+ViKGJtLN
A91GY2e8yj67Q9pkYBa851d1z6Zhfw41dpEe+4byXbn1j5hpa0w8rPH5a0U1ZqMmZOw6qIFZ/VVA
Mocd5WFjmodLfpyEp7Q5QD0FxTY45MkQdtNP0trxSAGY0UBAc2K0+XUrZ7LGTTv554K+xyGcsEbM
Sy0x7GBf1vo5JgOBdHXbpnHEmNYylHsM819l+8NHnjPL2g9LlWPqRGunTXQs54UvMhDxiA5Y2q4B
FN3Luj8ehrnGIOhRlcmpThTtxLntuZwvlxZSnlewJKUxcLQ0XyNeTZ7WvkY895pNrqjvI8kQZrnJ
eO/RKmiDXWKne73hrdvjx1pedkuJh0VpL3UoylqdX6u8uPSV+5IqJS9D72DWGQDRR2HcoaB6TOHp
wa1hrZBjNI+llkdxmuQ1t2JcZq7lPirdth/rtnhb/hsNwRm01eU0sSJ945A+BmxzuiRteB6k/nsQ
kuTEMr51PtegSNPqVuRRtu56y763EvpcyycFRWptC49CbcJSHmBsuiwvUx0SQ9dk+Wn5V0GK1HpW
abgBOc5QybltpnwjOlA8QqX+VPiG7tOk/GIWumNINIHjivV1h9D/aYrEdrkFmR7+zh0MLdLP5dVH
coUtjKnRMkyiaK9Ikol4AhDYePrI0jEOJitpl6fOl1QC90gJz1AQ1aPPk/vljRVFxiUsU3yDbbMr
PDvfLp/Xjya5b2hJravceF2Wa0/3XKKtMspG/RD4vS9x7TLcmUxGo+P4omNSRkXeXkzBh/Dwcdxa
ETinDqWDR13xhkH4NU9GeZ468iB0W8MmOpjU6KYmjozN0A7pD6ULiyXS6OR7CtT/oMjx4l6a48nm
jTRN+nhImuGjLFv6D0k+7aI4/83wiad/LnBsWI9wO+1gtyzFKX03lFfdFZFNokDzRH99PFV2sIq7
ND65YV2tR5rhKwSexb5uIaLzpKJLh4JMGLiOLjHVbujmQ+i6NR3YHOKNXXuP0PTPHCug+1Y2m+eA
VlV0xK2C+H0jgY/1EnEpHzC7X8Ct/KlzYcwZcrDk+w5EzJgPWMDK4n7QXm0zxapJ9cfDXa4LUVeP
Lj+C14aLhTZ8TLPIOY+lbV+CgDNV3ifZyYwrrmsHBcAWaueUBFANmkZoOUqxrcRzs21rNPjzj05K
Ee2qXkt3shvTbTMObwXmp6e0yo8GVMaUgdUxL9RThp3+ECuWJT6EnN2DsWT1O6gq/2IX7h1AooI8
BnwbOal6nTdviHqdHM0/rCn4BeFA2BIqqq7CItjgc65TZOY95dChlIKI6glPgChg7c1yNzcp211Y
3iw/B6pOr40d7Qh2KUTbIsn1o8/sgM1ZSTwmD3FS9R/N6O4rGEx3udU/TmWOKdOhH56VPE6tEWw0
3TvYoN/9IT5HOf6xMI0rLC/FA4MXkqiDbPX9cjLbx0JW6d1QOvulYkN63SbrCXb1IwmE78s2ryt5
Hf3BvnrNB+8CZiFoMR+X55rq5xg6erBZZqbLo+egVXiAEBASRtENPnj2jF7T92uITW/+fy1/LXFr
XOAhQWMH67819Li/1wpsEFU/fC2FxvLoARKDNlLLagvgKT6YugXUof/lRFQ73vKHSKyVQcx1YeQb
/CTxYXlbRnHnHk08R76iyLIUkakyPaZ6l128kFzhOWgDNul46jlys1ej0bYVRj40L4fJS43rqIzP
zCeiUuvJR8LIcYpbZ2QpAf4urQpqiN8IzKPxppPvo8bu6kUlufcS53aBxLf1i92ycanODvcgb5Fh
WgCx8ehtVMapkAoQmfeq6xjZLxJYvWlOsYE5aNAHkt8I7TiPtrVv43mEPz/OWTJrx9FeDXyuo9aF
WNzogXnSPizXyrB7tpBOqjNJIOrQ2PkLZsQRx04o9w7cHzxQYX7OMc9uOqIz2XOM9K6gdxQa/XAh
lFhYM590JMSB15O90kX7k/Pkhz1HgIBw44mNg8MY5OgPtfugjp5Tr+6wtRnDQypxpOPWwCsltUuY
nWRetQczDb8mMchjbecEIc0ettThoZBeRKwGqShkN44jMpq2OC0Laop4C2VTNzv/iQ8ax0PT9wb4
a3lGIqM2dGkPYxZ1T/jfuFM9iV2qbJ587wAoxa5k+hYnRgfzVmLpsXumwLZ8YqBA7JMdxDsQdJxV
pvS30t4mIycNCDHQtSduSsUaKYiFByNJKwhsDKNT2NuPuuXEqMA6riLo9u9VTP9f29Wk3U2zQIaz
iLnFYkdVP++0etg2vLIp5i3P+BSQpA5hq+yVNAfi6iegaVbx2DU31ZGD3Of9FzEO8T5S8CNK3C4n
bHafIFmPEWOzo9639XfphkwDBChIH2RH0DvDEb+keeNEleIl850DJ/N2v/TpwSFU29oADF2DveuY
YG9l0QZ7jhyYn3X8NFrZQx9sxHAWfrrPmr6caTruNoYx+jS5bbmebHideSuHWVMe7dMK2720TP8+
8fyXZXJqEJq78ZK8Py29B7BOmOkq+0HP+nViQQTOASXi4kdPzBvjNsEmzpuYA7jAQV7Wzl1/WSqO
KX6K26QHYhYmfDpzH4YpxuVk/NLG6Csbc/+YDjm1hAF+NvRQ3mhBue+I4iXvjQT3uTnvJX616mYK
JU0MtSnz7hSm57pGis1V/hkm5i0J7Tf0f921tYcv13afY8Qbp4ZjzK4u/KvtE12ZWLp+DoDIqiH3
9vTncAdYNrwgQaiUssYH6cXjlqSu+BqXabMKgi8dbxoDSKlvClG+GuJH5YNsEs4Bm6hGhLT55AZh
t8PqKV+0+CXq9oWXx2+RRQRwHxTZrUHfAIZZPS2nxhrtwqq3IRTPx4EwBUqOlpGQkflbinn6mKbQ
WFWZflfskZU8CILkr3r0GPsdaaf0NrfSTudg42nc4c8SmyaLfvuel+yLFGtB1fvIaUIDTmyk5E7J
PtrC5O+Py9ohUNZZw3ITa8i69i6yCSroAhXulW59EOfW7UKRA0wI08cpK61jXPIkNIX5g3NryzEC
ZdHguZ9ijLZONkxPE7Mu1zbKh5j1UUFxoCafZX4ifY+HHuiIlqbHpfmAc7qBeJ7yyJesBDzuEJbs
orgD75tduWjrSPeumhzSR0ZQkafpD7zQQzwz2o7zlkVBV9tbJICcGiIw6gjl6XNFjQIxzTVrYlLe
zVz+NkXl35ci+ExtdNBL5dvn+o2winovlB1eKc2tFRh+Gpfy1AyDu8sKoz7kBF7A0opvUgvfhRDj
taWuWqXkWXIBaFwvN7DtxS+Dg+tj+NSPXrDTtAb5Az2D63ILw1qsidMc79zuAblVgGoA/JzRpj87
T9R4QBPAnbbNqKKNza3pzo046XJ/mMNSZpbEEpWMtwumgQQ43sfpVWneZ5Z46c1si59C94O1PTY1
3Er7QryXcYVH/o6tiDxao/wVCUT/Tkju0Jg+e+QTrwy1FU7cUAvoK50LCF/EOX/vn+C9k9aINlE1
GrcEPvCqyfxTU9QmjRLjtbTr32U6hY8mrQwcLMG1y2G526LnXZRBPwqJsHsnwPlU50AxhrST8NlS
FJ6687u3e85IJjtH0HQvtOS5X10/PXoMtccGxKkvoviinMw9qiyj+R2q8cjXvoVmA42qD5obPKxi
vesj+Kcqm737nTg7U/0JK9StTedTuNm7w35h22n2S9d/1EACJXCHz2Zy3qvA9x5LZsWeGyjC97R4
R5Bkup1k1NH4yn7Q+vSPJTYd3igZyVYyPfCub3ctMbnb2NyRv5Oe+zzLd02ClTPXcmubGnYGhi7v
z9Zofz9OdQ2DaIAfOMtkyCckJw0xZ34C3w3UZ3iUqYg+wTJYqyjYER+aHhvUfvcJtiaIFD1WV6Go
aqhvnnW9+JwScZh4I941fr4vcq4ofAsgdmqYCZ1xRaej+RrjkO8VjDrdqeZdze2oxqsR7HfqLojR
o6q+QVoX+e4pregxdUN2nUzrTzAO8oBHAct05gMXzsJ7l2CRbdy22R0Ghhnv7hCJ3I7Dpw5km/Rf
uFxd5R+APu0DDvIkAPhMdCDaN8WfKZMPYyJeZhULUPQUh3kTrCc0sorAP82J860ytd9cGHYJWhqQ
Czktj7/d3OK/mhstLA8j2qitEwdkR8CsjFFw4IkAzNjbTw0CM6y5OHKz/gdZxtaeYXGPm6v5WRCw
tgrcXL+wPU1rc9yJMoY/mBvgc9OGTmUybdmEyRIjrIWMW4rnfEguo1E92XUIx1UBVlJldqqE+Yr7
dx3bgbMJ8v4ehhjuiCp+UWb+UuU2/YcWWJ8VYLqhGdVaVCsZzT49vpJqxSnCGQkJhKa1syrvVHs2
KTmlRLYGEJN+MqFcTOkmS67bKKN1mPo1zUD7bRQZiXFGhjeYubZAA7vWaAVvxoy6ydaidZKZHvGS
v2oyb9jIZceFJQErsv74JbNCZ6PPgQ124O+6Dlin5OHbF+P0XAw+5BLtq4JDtYZCCEs6zIksM4J1
xwa20SZmYRUaomOuM/VnpfmduA10i+FOmoA4tJi1iwckp9sah6Nx6gBJZqa/93LSHNA96AjvKV3H
GoZAohtUGR5ErlG/+tjdB8v5svuu247EJQwW9JggY6qFRX/nROxZ0gQhEXMoSzzjNE/TM4quWVdP
YUOakYyiN9xsB71ibqLx6vHbGe5nlsVGd/tjoAmfpu3wR0UTOQEdkAoN2oEcR/eMauWWSlJgpQtI
JXOZSOpafglKOlKoqvN9JwYApfl96B2rKEIm7kIZSIH0YiDq43AiNdi3t6Tz+Fbgbbyyfwa69ocu
IS2r+oeDNWudpTDDKPOO9WAygIVsv87y5FyqAAUwLLsNcjH4fV65m7rxWcTp++QO/ir3ucet1t2H
HOypVncFS2fta2R0K3/AuaPD+BTpra7tP6lbvUehcQu7eh01UK8jPf6RgMwhReTB5F+uSi80t7Fl
PHdY61a1UwgAU9HO78UPpxHVFpgdeSqy8g5eBOYFhCof3OYKPoVu5LLlFA8qiAlREyBKUh0OmakF
m/EHJ4luJw0325PyNwvVbuFE8O0YjT+AXrNzF5zKrMnVtmZjrCJYcmmKywj8Syzsl3LQC9o8Scyk
qP7KkhpueZdAR2j+OF1XHAa3u2g+eIY+KU+DU77ouUMyQc6XcpsWBiXpXcRrPnp5eg+IVx4HAm1r
QEh+ynl+MHGpenZ6DOCZsYbVuCUCYh/YfECDBvGp1JwPI0q6E0vh3W7VBTJZJskudBkU7Yla2QMV
1NfQVk96Y+5SuuCrsK03PP/mBv9qu19jL9U3iT8cyajLtqHpNNBaZqyLIyogyqF7hn18lPLapCYx
FOyOBybeK3psO0cDVCFBlcB2tr1VLqKfA48WnEHnrJHaQlpvWxwS/0bUFaVPDfhIVe4G7wVnhfqo
mfE9eRQZmKR+3bh9jEVO3Dsh2pOsGM8O9pvRJ7Qw+a0i88PPQPNruA/r2vkIjeirYFrjaHTl59Qm
lZWIp0QG39cJBbE7cfaYKe80Gt3P1MJL05OrifKXhJyy7BkpS0KP7dY/t6I8JXQoIB4Svu40wYMZ
N/2DxsylpLMHots8NHU7XEF4XBItjfbwB3lhSVYx16LfdXlDIpIySEiwLVyHYWaweVuf0dCBX/UJ
gxtkckedVZ9qU7uJvtGfyY0o6ISY5mXqiKyylHfQ7Bgh75gBgS7634NW5ldD/6kCUvo0lV7qcWcw
+Tm5IA92QS7Vxqefdci4ymdJ5Z+6wW0q9ew4tsTj1EJEh96usFsv0SsMF9yuLBHOwFBNcuE+RB55
vXLQaXRXP0k8IViExzmbrds6rg/Pe1z+IF453LSwiHa+W/jff2cU9pcz6eK0/FUVFJiouolUPFOK
u+UPl5r9rpFQ2DwvcHe9r9Qps/1fCaGJd7RjwYXQFNk4A5O9wrZ7GkaNRhVHVCnh2Ez7xjGh5U3y
sKxMBnOkzfduiV93bhXEU0CDmzqZyUb3O7Lb7plpm9+nTyFgyPMiCU6NEdCF5mOBG2/I24+zaXnV
hY63KlAX91r+J4Sge45C3mn++CCmxnzxyuG9qtCkSaAp1kBBNgI/umjmzTBgYOKfzdZL539xvNR6
4x9AtSuNxiyooIw6Kn6rOFQDujKV5R2KWMi1SpEleXXz24jV1qhKufcqWSCnd4eLzW5Oj9mgfQr9
i4kneU3dqzfiq7GnbdmP1SO+tO/fQKvx5ks09p7QkH2Tz7ASNcu4Tscd6ElMdh6+m4aTrdnX92ZV
/25F1Z26nOTRxsSII6wracZH8pAJGRfl86L9AjJ0wO7FlHn+FgMBA66nVVu9g3WXBrw9osB7XmRS
6MOsi06YPMmBWXT2Tcz6Few4rdPo6o+nANIzYtHxTGbNtFo6zkUblRcP0f23Do1RShMJeRuxAa34
SfF3vy+MESqN6fCrYGK18Wn9nIqsiRjqlWoVklDOTup1d47Pj01p665rKtRNOk7DQWimsfK0mgSl
qTzyP7K9MixtR8HFWJ4BWTu5Z9EyrKLp1+JNbspsjXIe45JtqVMPDR806XTUmdlZc9PWAdepiuoN
7y79ACN9aN0WtK1CR+Z4DetmGf015M+EreHcCc+/9j6KwbioKmrTknO606YbxD7km3W6WCvWBPYI
lNhAgR45VWe7ZVojvfRHjfxvZQlL3LRSYw+vzzY5ayt8uPqpKDjBO9IT+3ZkTt5HmP/zcdfDErqn
aXRymhBWVYdHLp5PMoX/3fOEZtxtYMiT+EJC3bUi3GSFsDvY9a1cWwapCxjXmMc4/S33Ok5cdUek
zDg3KueRBZQmz6zPQSK7s2tdSJzeWYarSHGCEUwZHO1QcpSXyFXPWE1p3LbRzRiKnda79p1rjfdc
UZ8n2M/XRgQka7DSLztqqt2i1V8uXuhCUZ3aXOyHyA4fv69elHr3RV4/6BOlmIwT60UM6aGf+8dI
aK/RTmP2wEYjFOAmV/5k9h6dNTKRetESH53SzWjsvt/ndm0fggYBgG1NO7fIh20cONTP2XdHVyp0
WXrworL+tddan1ke9fC8doqqvLfk8DV2+gA2DmNQEvxa3jbTVHggMxWyJBjaCt4kjQX3XKIrxvEX
dHRq63znD/Uds/kcbj9R4U3YPAq8i3rYRPfekBGChH8+HTbF6EPrzKdfXjm+JOQ1rcj4GE5yRI+1
tApMzuOPjRFsOfvOL7xwwotZ0sq6jjYFLY8eTfC47JN1m9nDFg0OKk0dxvsMf+iIQA1rbZPpdyPt
HNjvjMJGt7TORpK9DTNuYfEb11yiVZWRhefpOfPIWZQbk18zQ5E3y7NKWKY4k0C0iwLEKooEwB5Q
6TGiBieQlA0Nnd4tarAHFX16QQ0brq3I5cYKBwUB7EuSMCFD1I3r8TBP1n7pyNNKIHJgQOE1D6WU
Avksonq3aPd6zgakzhbGZlkmNHu8TUDjZU9Uhcn8bUj2sT58JBrhD7n1wzHgYinCnU+aK08mbV4I
VoSqzZNQcmQYPgSwAoBBG2Tj8uUpsoEJk0aVGdO7lUlwRchufEc5e9Mdq/3yrZO8Rg07P+IkCPUH
Nwx+aUQGLwukNUhoSIHd3lE4EmDiD/Knm6H+CCd/33JkuY0CZebYPllUm4c06QtI6pW7xTf6u+Eq
nqU5cdsGvXZoUHfds0FttogB3ZjEjFav7suCvKxlBsI6dRB3WdT/4EwRv80SIUDjvXAe3K76XBpa
9pSP6zCA2x9ij1+ZEl6g7untWsxaDIX77Agn2qLaenDpY62DcIp2ZhMyF5i/45hYcxv1magIAaYe
XwskfvTCk6p2izsCvmW+E3ke7riUDLVZHuhkwhrl8DCcSwfWHbZ0iJc01ja2wbDXoBdNt5DQTK3r
maQG0VkQNcPQGCadzOkWCX3DK9XjwEeIQg3M1XkIPPRYftibz1ou78htPC4fPYxpD5ddNO6xoZbb
Lo/RCVQ4TU0R40JQL+xfxk2ETMwjsnsEjVKOUGBYO63fylnkEk6ASDrTOCSmH6w0GJuzuAY5wodD
LtV9Q2N1GeoQaPpLo72wKRwI+Tx2sIQNoJ9qLDjmxd51+bW+l7xNyuSATNsYnVZBEobU7ggNtNd4
3zDGIAzb0dQeCXsgxLyg0YhNctUW8paGXsakFme27avmJajT+5qu0dmvveTgauVDG+nDA7b6B69c
pTDU3lo5/TGsmv5G7vQfXTF8NMSJ3jEiIvePbzFVMNW9VH0MTkr8HGOIB0CI4k5IRrQGyXpGgOMb
j57vxO+RQvehSZiStBeYc6RQGL4nXDLh/RVe0HqtLFk5iKuTYK3cdjyp3nPu4xpY6LJYOtPWH2se
D+Ay6plMNJR3xjUrzrTJCM0p9HhX4aloeBMHLsE7Gdtm4AdqNWF+2VeidchGBhqH3c07OBoQ1tbs
uP3sivsWsfAH94jKzJuCQxbqkBDUL4dABqbe9R6UyoFotZgsJzJeKcSuZuBC/ovabg/LeOcGTrYv
s97boZicdsjM5+AaJp/KND6w0dcbfm54zJj7reO0Bh9HCBqy9j9J6OcPekX/VZgOY6yYhDxp/u69
DIZmjbCkUIF+56S4db6lLCWhWQjVyKkicRiRCWGkh8nv9asx/2E1jbOKnoi86K5eGpF5xIYRhnAa
2llhPwRK/hynOVCwmrznicrWwPr/xhDD2rYD4hCDR3aLHEndomqo1p5P2Vfz9CbRD7PP2k0NOPP7
/TyoKluPsOY3rsYFavIacY8a96CY5KFUYm/JlmhmjrhHTAZblM3lEdnIYWj4XTm6nUUXkdQfed+W
B9UyJckYWRzd7KTQjB0IHxCbwauNrWuhkwnLBodKKYnpYGPZ5AR6rrzIFnuT7A1g6NSpEmhDMHAW
RQl49szuZkRYpy2Swde69Gh9TnjQNLu6al39umxFZtBlwCszh0iY8VBMg3dJ5db1B+Yl+mtsS8Yc
QX3sJV6ccD7TGo24lIkBdrPrknVUQs9sS/O9cDjeYk0qT201zuz2s11m9vc7DmEYQ04r/iSCxnt0
ihaYf6TVVyfw3kVf3HfAQRjixm9jZA0PqFDPo2WfkzJ44IuSiTUTWNsa9A3rjHQOAhSWNy/F7jah
DJcus+KG7z+DUjkqCedYaOgc0rwxvykNNWvw6isJvETVkHxDGiIhgIG2NGi2ihJndZEeGfchm9Lc
FxZrumcgGZJuK+eTHEdIjMJMiXNQ2DqwTQ6j1q0hN+VottamdJJrXmja3mlokHSpQXqzMD8mFSD3
J4QkdyVzDPW6zGAjy47W0rWTnZ/j1k+KWjsOMVuhQrR5cjjurumaUlcu8gqYZGeFYEEN0c2OBBHm
0x4yrk8NO508w3+z9E4/LxtYV5BdUJXV0Rm971+1HKb9MrlDNKT2co7aqmaV8nxnmdmjrNGagzG1
DEnMYxE49hmGEAqfqL26v5YCrpQbLcvtPWO7ZC5eeIEVGjDBcVqH2hRgj6som3nL25352pUQknCJ
UIwFMbY6d4T9SJwEmNpyLk4e1WzJdELtl+EHHZKoonsRZmisVGsHB9WTSJNI3Vm3OQ9LLJycViXV
QF4mA1mM3rc2OIBIsx9ceD0E2rbkn7nWvhe2iwkZdEipZTsnz6oNiKeGJ5KKNBN1u3aM0r/n7m1G
TNrnZWieeFp8BJUyzSopjYic7q2eq6/lkKzcST9Y4mJhVEGs1ZgIOUjBan07wTNOR45Dl++68TYT
qgZRLo+lpSxoZt1TpczimLQ9epaOeSPZzWX/2hDadai9aNwSLoNKo2nu+pZKLlPNBEsyyHe9ysIL
S8hu6MfCKwGmHRyZkPV304BUqfN4OfGCrsl1oDYR/qZ2o3Wm+clJ+ibAAE6VtkE8ugwQSvc6gNop
tpNHwvLAPYfNntu7h712ErEKz1GSfELfH1a13Qz3SFTClJFQ6UQfofSyTUnZDKM+QpFikeunapq8
siJnwbwjp2O+DMHPwDDojAwj9qaueHei4XMyu5ydtT8R0sojFtCjF/U1cHVCV3VV70cV/nTcKb2r
nXQT+m5+yCdWNmEtB5tH7ZtfESKzpj6jX62QDipIiltmsig9EJLqMHwwV11pbKKKsB+KvPSelrOm
D6O1dZjh2mKW2ETyNcwi97yYGh2PKM3BeAogZaytrhco3yKDUwYwAChKxSE2ma+gTrlbFBDBoOXb
ZbM1EJMd/D6oINWIkU+VOJyKUXhapcFAzqKXk0Jdctr2xp6DRBlSCY2JzD5kyTEhkN4agl+F1eLE
NClXTAkw1gKSPRGnHpY8NxPcWMfMkl1lSgDolU+3w8B1WEb7Ab0aFIpfgYqCzf/2DvyD4wkHjet5
wjMsAYHwL3e8ajjZjGVj3C+KwzQJg3vdAMFrn7oMsWnTUbh5Og0JhVW5IPUDHBSqA6NKXUjRNJ77
ICdhnYlYUQvwv+nKdkP5BhDsre0i7anRYwPvGMwsi4lZwiE9tf7FMPJP3wEmhe5aYmYfuX8bRohT
ptNDWt29bk4u4na32DlxKS+hmvPWmhX9Zli7EWrZQBKBVScJnP+KdGnVDPbBCkJzNzbW8LMmB+54
8EZGT64W/Gnd5D4ACPiuaY5cAYqO3shv0tdmkvyLtN/4b4ATEEjQlKbruwaWaes/LS9x5fddG2je
t2WrsAJiYaqA2tQAmZUUvk+FjMoTz8KERgAGTlCBwU9t+W+ID2v+Tf9pMXAJorH12ThmmNbf/n9q
XfokzaTdS0tuR94/94FU1sozB3FYNmx6I5sI+S1VPC8fP9K07VIlGxgoCQpwT5oQn6HUt0NR229k
rJzIiY9IDHsrINTtCvfNr7pqN/Ywi3ALQ5aup3QTSJ7yIikJnTGMYtujfD2GJVz3jqk0cWANp/7C
+xf6pPmPX9ZwTF+3MPKZ7l/0iq6uu0TmoXa/lMJaYVevBVOw0SJRSBWFQq8ykiw1AITVUo48uTHQ
PqI2P3vuwIhmQF1rzOeFEF16Vf3KYlqBqTPMMqhm3c2OJAg33kq59gFSWH373w+v8d+2JA+ju2DN
zzgRR5+dVP/PKcW7oRR6Xzv3s0wUtRdB0qg2fYk9YukPeh0bisKox7jC/yoZIhgytr8r8qxub+Vs
sczKf4Pu/RNEQqcJhEHDgSYhrBnE8v8+V5CJwulJNyAkq6cWRf187ZPpBKda/lzOoMv1DsCO0tAw
CFHx6q0fS2JqQxj0CP0L5trbtp+OVhkl58LHDJKiaO2L6MsRn0udpDdeefzf13P5XP+5+D0+te4a
QBt4FP/mXdFhNbPGI+CrAh+zVTEm/RKeCvrXm8VMiYACVN7C8vehSTpMkif1tteY5GUxkrbReV0E
KSP/9FiYzE+FnYLIxgB2nLPNKDIrgfKI5AT87oG+/vayLOVubeQ8DbHJVMoI7jiIQc+c62rhkudA
LfyvUJT/RuHwTeH46D5uV9//Gy5Uki8fRTmDHYKmqrWIEXmRPvVpJgqgUTdZVGzYVZM+2BLBdNI1
u9+FBokJtSjzlemAANSHnvYPL2P0uq4i1pzD2SKypftsb/wUMVnG/LRlNvMvd+m/X5Z8dgE3B6ON
wzf4a3UBa5VOoeHzxkt+p5cxzc8qztbZCB+rzeYWUtvnd6lFP6WJm3IbJmTN2DUNBCq+MCzbTaJX
hMFqurhL6oywc87bAfNAFJMZNVVmPU25/VNK9QfJl2CGiNuxwBu+g/5CUvHcx1A2PrYSR1Dd+6fl
cPy/v+Q/mFyhsJg4NYUOhgUAzX8+QjP6qQ+1mGD1pKELNKn2p5Gl4RZnV8Mwmtgqm9Sz8ARTwnsI
ZxAAnPaSseK+nCSyzzatTlUjxKbX4xdCjdJNkaO8Llrwkf/yUf/pfjhi3ix4eIjd++sIoemdwYQG
V1qc8QinLZcMk16H5sMDQZhIedJsdmFTjS37CEN6XxRwzHu9XP/LJ/mH9yHUAGArkBNg9Xp/2bd7
U5mT1pFGXxuI+qIh/tP4tXWxdrK29P+j7syVJEe29PxEaAMcizvU2CMzIvetUoFlVWZhBxz7opIS
pRGpDKV5BCo04xvxzjvwi7w9dqvSOqs4Y1RG7G7rQEYAcD9+zv9//8rNLIU/bm72dkxz/YQkSSkU
qnz/vlJ7jTKIbq3L3/iV/2KXUSamUZ5WYfq+4334fXCK4TyBAXjZSxrR+Un+jIDaGuN5hyWA3K/T
q2YVcoWXwKEiHipYTw5vl8sseorq15JMrSW+w3RVGqSBR5Xcgroej6JGyVma6jtWemws1Ee/qaz+
oi5hg5ESB9apMMHC/PNTiJfbcPIxdS/fH3ohNXYWaX0fZ/iXdotvg4Rr50obZE+9Q8fee3zEXvyu
LPmLEk9ZcNmk61kwAyzvw05nA/emIPG8S8+pxLmshsesKH3SH80aJw2FBpg55jlR/q0Yzeg8UDhc
GvLN3nsqBsKA62KIrD9tKRPhoYafDVuUh84u7Z5yUTo4m4Jh3VTWLUwX8keSzjw7GcR+/Yj+1dZI
YeWaVNymDxzow8NgkGXtn2ZIl9mcTFvboPRJ7H1CdYl2AK4HR00yu5jDj3NKitap1i4pS30kAEsk
f3KtchFQOAF8iUKj3yaBK6AJ6ON7y8Ul75J0CHl0Gli7v/7TLfnRZ+xwcpbwr3nZ2R9Z8H5+GiQt
Pu12U3f5vje9V316cne8MsAgh36tqsnfGG351LW0i0nQqNUh1Bxx330yRU7TtZHxdVcvKuu6hcHr
x95DFGV/3+tmqr+zyA8v33cRk8Aop2137w9eFNCisSqosEHSOIRckqAUSnc8a+EOrJDf5cfyZQiI
Kj5ZOXo34lwua2QWygBmU0QjGnz0Hy5zl7M2yI/QQ7Ydp+VbAD/IoBPoX8Q60qFtC3mZ8eg4Rbtj
kE343OCFq2IOvw1iGm8nIR/eDZeT+Tz07YExoL/M3Y72VlZ+EbbzzXaR+UItKVdmOq9FGXabd81n
IlvWGps8CLOH4JN3bkFtUa58yWYS2equDplW2kwOSaSaaFMqe9sUw9LXZ5ZB+PdQmvfvlVFOztuG
t+4+ocOX9r5Fqp5DTPhJsft+RvAcYy84ix3fH/1pJM3D6OqDZCNM9USnIZLX9Acy4ghJrSKEjnNa
dTRP6SZNPdnrMovfDHkX2vZZQw8ZizUDq/dGUdnkbPHOumjB5HmFTFdulUYbiRiWdl8DUc1H0WOP
w0JEejmEg33ZNCGEBo/52ClIRp2sne+fUgliYnAWVJfvX2oKYAmFxWAgRiqxcdJ37VtR3RJBiH8k
OLcYSS0Z52v0TuMLska9Dlsa6aImKwMQ5xLFDTFUp46qo8LT0CRT5kXZVJCH6ZwxnqePPU7ZwQEl
ujPj6HaUkbWHLIrHVVwJq3O2sm5vuq7evW/mkevdCejmd338RrPW3KjcI7504gkcCuiuYXcwnBJc
xlhcFiA28TZmhwKZ63kh/r4G/5mtcPX38vNDiMOHf/x/yXQ4xjDMmvJ7+zHU4acciP9UyQ+cxj5P
fvjb//qff/sf//Sv//xPf/tv//Kv/+W//hz+wP/59/AHJf+gwys4WtucrxQAo38Lf3C8P8CMgWAk
ZwmIr3MKZvgz/MF1/+AkDn8C8qYHaeRUe/0Z/uCYf5z+vYsF/0QT4//794Q/nDatfxw30EE4rKY2
eMKf19HaE/0wBBHUUAtNyNKpTriboNfF3Q+/yJ9Pzo/hEp99/unf/3D8qpjxsTf388YJBmLmIsWa
twqE6NLfbAmfXcD++QL5wAi61jHx47M1nJ/0FOf0SfL1r//8n4El//h5PhYdc293Y8an11TmTE/j
EWFjM6MA9hDamW8DqLqt2RXmb/bmn6vHf1zvw7bWt6ndxhMCZtLfrWuu3q7SBg+u5+jx+tdf6ecd
9B+X+LDrM0IwksnloJ3TS1j7gbMLe8cnjgdyhve7YumTu/IRhDhZrZMkQTBviil7ZX6dAxiUHRPV
X3+HU1PkL57aj/RUbeec6LU5Q7VTzde8wrNWsdud45BLtsKvwzN0if1vnrBP7ok4/RE/PMJ+oibb
btoZ8yQWr/yUfd045dPga+s3eK/PrvDhgIVekV1HcAXZ+Dpf1jhvLPT5TllvIUQV5W9+tc9uyuny
P3yRASWwF2ZmQTDe1MEs8Oj7korZ5P/Bz//wrgdpkLRp0RcbTbLQNdy46RKPBrrPX9/0z36lD2+6
gawyiVqVb4hnKfGSttEO5DlTGTxKm//YJcTPv1AwsBWnYs43o3uy5HAHNpkBl2Jq0uLm15f4ZEV5
5+f/cBNcuAuGNSfjyfpyyQm+aAm0TO1LBTV2Tcfgwuuv/mNX+vCik8EwegROjJtZdu15NJ7gxp5Z
3UGLTpC3zOZNFLfokrXhxutfX/KTJ+y9k/DDl0sCo0BWHo0bTDEmUYcE9J4lY2M+//rjP3kC3hN8
fvh47nue5UUybJTnl1sgic7KlYLk95gBz68v8dk3+PCyj7Hj174dDpthLpn94JB1LkWfGr95wD65
+x9bKb6CHBOGGRYWeo82OrSBd/HZ1iffdROK6XsmIgb5/sBYm9NCWhLm9usv9smy/96//eG3c32i
nIxCdhs0FA2kaRkgXQ3xRyFLzmAnkRUwt9VvDu2f3agPKwGwPm5/2KWbRhLyJ/10wjRDMxUUDe7X
3yAzP7tVH9aDdmjCppl0vlGAjp8NV4CJj90+dH7zi32yybwD1X74xajbPZBTzL38LHbrL2MVMeRH
sRDSpCmC/i0xISpMNqEiv9kGPns4Pmz+KHB9eyARhBRFoyfAJXdqedMnATGnmrltiDOwyvqzOfMV
eSxJbQwPv342PrtdH1YKq7egmc012lM19mqnW2rOTVmcFHJWWofhb96tTy5jfqAjp8jgJPFoHD79
OL9VptG/1lCkv3fjgG7p11/lk4fiI5Bv7OSghRNSlJH3Hi5A68zkhSbG7zYhCuy/rj3MDytEyM+O
aMlGlwRuxlwOqJitHchmo9u4nZFAtLJyXi2OyY48GoDzOzAPDimSfc0YakvPJWlXPgAcnEsVVcw1
wv+uXAe1Q7t/OQ7Cao+tryISdQNzwDDvu+glAThG815wvp+PkSYm40sRI5fB7wBF7ZE4Zs5/C2SX
CKMKBsXVS6HLdGKgmweT/xojYCpb1AFZ1S0jLDtltSykyF/RYGnieppwKK9HfBXervXLWN56qeE1
V7ASYh8DQOla18Jp4vnM7eYQDWisBafZnjVkEQ+l3X9Nm5lE8XoeRmeljInw3XyECP3WOnEQ4KvG
ySquOwKiMMClfT8Qldlqq0FSHrnC/ZqQXa9uEdiGZHSDjRevY9aFzVEWSHIR9SDBOKExZmS2tGp7
OG990bS3hSIFAC9yFouXpG/I0I2GbCqiRebElqwXQ6WmmohaL42NhW7qY11HjL/DOuntbDMnkGbN
dRZpkGlQi53CAu6CF/Ir3enQvCfTyFQviR+56huUKGt8RTdgqq9Za7ldtqyxTww7TE8JGXiFMozQ
XydjjS14WeLssZ5kqxkBLPlp82FN2k/8ZmWBXhM0UxfTogoC8WQAX9BnpTOb/C4eZe0EVQVgiHWL
h9lue04cwVy/qCpuXIyqlsvc5jQxvS5yq9dHe7AxTcV+XJOCXTYZnsbGP2GUVyOkNBJ/mj5E8N0q
+gL+qm8kXsRIlhPDOVJ8QnxQQqbHMcMxuMmapOHDRidGn7fQXhtX5YJw4l5+ZZzSla++6GqAdX2t
kvvC9LX9GhSs62fekGZlt5gGHsVjbvjleG70MioBu1gEh23qEbuVvZhlPeAA6Jh1H8feKsR9bxCy
cwsFUhOXreJ0wNiPgqJx46UM6zy4hLYi62Nh6RauHBQRgGgRO7MGIzrftgbt4pNhM0rQ4wS1F0yb
JH6Xu7pBnQSIr3JVO8u8bHwPO7UTDh7bucusEBkjgLg3Pw41sOuiNWY8GGjncGyghq/Q18NfayIg
vyobq5kdE1niwaev1oebKUJJ3i9DJxu6ZzA5tOECs+rbMxn3VCEaGoCJiKSqhycTc+eJO99UPsEr
VRJfpQ15WmeWPaRjthljGeX72vL9BJpLy4jsttHFNF3YYZ+pW+WUffPm2bUffHdE7vctJBhFic3T
PcSCtldHwuK4CFJYIF+VF5nJjT/pqPBAPE4pSsEax3y58JvBUuuQBLx4l2MkwOFmaomIBalbNMf7
k2TJ+xqnfhbcS9KqsZuZNq2ALHM0gbpu6mr/aZj8aly1tYWDrAsrY97yiki0GWPbtv0FGaKxPk9r
6I/EFjB/WZVg7Mw95m2/XUMAUkjZR3syojO0prH1mBZdmly0mlzbO89oqbgTD71fRwRg4Ucskk6B
79JsceiXzPXmA5G+EBZI4QY/whkMEkG5aCiPil1b+tZZJCYCl2GzOEvceL37JMd+KNZqQi69yivg
CZdT3zUMNqFWtijl4I1dDV7EdLrWmUjRDyOLvIxRAni7yjezGnsB7sUN4sBxuFf9lKh8KczM6hn/
2rwsa8A1AeQjy0mqPZ6Zim84OaKgbw5MOQM9gjbVQ4tHtkRy0/Z9HKYI23uHZOi5Lh0dL7UZlte+
Y7fWHs+18+D1o/oq605lO9MCX3BiSGBj2sqmmOO3wSYUxlq2ce5k+VJC5K6wqTT0SoO5m82tG0K+
30Ue8k2ws5lNOzJyUktdmAMBovduKvIJJZVRgfpIY2Vxh1U9uquyndvg0GaNzRvbTLNemcHUwN3M
lQixdfoTksJmaVhRmfsYvxuel/OJDqatKVSTeVZLn6nwcIf0O5DqIinNSGC2B6jVkLg8TwnzBFyv
naSxbJO4pxmgNK8Gcltansh6J8Ae0Ap4AuLBeC6wd/TLvnRblfE2WvO8E1Mz+rj5asVsx7GyhE6F
HMKquMvGKBBn3mRGL1GG1GxYJ34M1BQiWl43C8+3hmg/MEoPt3ZciHmf201tPE0Q2AcYxFTg6y7U
rnxh4K/GcxmaRnvsfNUCgUOjRcB9WEY864N22aG1DIIHlcBE2JijE4lVZ8ROfbDmMVOgcuo5Wnr+
hCiVv9sXwda2iARd+6oI1JeiUuyEoCkcRLOZR5dnlwKWtApmkUaFfh+/nUguy6EWuAdwA8cbCbLO
WTmB25JokZv9ExFhFYFzjT16iOdl4ED+KyJS/Dh1j/2ydI2GnI8B/7O+yaaqmh97ZQPexJIZpE9Z
yXp5UK3fp1cT0A+5SVj5+osEUXd9iOoZu+Q4jR4uSC4sOgQ/Uzme2QSUNKeUHxd9uJGg8tuj+0+8
c9F7lblGa2jgKAnqWWz62fTMh9pvxWQugy4f5z0b1BwcMlQ8HrBInZZLlmsU9nEP/fE5tIRTXhEu
JKJlnhl2uO2HTiLh6tywXoqUEdJb2rE6rPrUnLJrlc2Df+naNVPHMpyhZA0u877vsZeW9U1jYRBD
tQTT4BiXcRTscs5yIQTHVDTVfRfVpXjrCvDiqB7nrsYJCA0MNZUzxfpOdaCeDgNJBJDRhGYVsgkT
b4ruTKEsmb+5bM8WW0E+IlYtYfT3m3gosv5pbrsYx7A5D1ikFjH9eKCFzMvPJkZTJHOTXmVueoSp
N43d4dEK60lAG5h16JLt3KWqo94PG3+VWTUKhtqzg+HV6yrFdSpZ1yClKxHM7MltNId3Bo6/cgve
RgFFYB0xp1fW28gDsxX182Uo28C+8HWWWxHS69prllMX446ZnTalFROyiDgXo2dlmDrG1nW2Nty0
5Fqmfd2vCOjK5Rqtqie/GidG3HWa8/i+DX1Mz3btOomEBGJ2yt/BYgiPA7GV6r7r7cQDdmXVGpai
C7JOuI6u72YMbOUq7OziJKARVT6tzA6oPsAyjX12iu15vAEklg8PM1zy8NzGEYttmrD3olxHmT31
Z2BHhHzSQwCMZix5Y5ZyzqkGoZrl2daNEXCDC4rajFgIix05tUJdP8pxGsxNqAsjOLfxqcTr5KQ/
ImXMUCdKm+nVt4HmuT7KqSRSqZd5giwAWlhWrtuCDPWrqhVZupgyvFTRoldeLA/49HPnnCMY0qCM
zsCqCHxR3TAnd/XOzrp8uDPDpKlvykm/+8L9rHzuWX30YwutPbpvECS099roxfCkcVCIc9G0zcSn
nW7xvuljY2CGU6XDY9oG6rvX9GN5kbhmNO8wodsBLcgxGI9zXbTTc4XSety4/YytMNaWNFDyVLge
Vdmn2b42kMZYi4mKe96kjZm3eG249Hbu2hJ41ly7bLqmzu09ZEipLz3m6/o8MQ2b5IVIV76DkL+E
a5/VU9w+a3dG1bKarOH0PJRd1N1BamnqXactUS7tmdZMtMTt0gnIl5T6zQL8VNudTHdmdyKAZDnq
26pOzVsZWgbTOHPI5XhWaubTzxKi73yoeGLtV5QvlUuMnz8OyjpEJ2cpZAq7yrD5ImhKY0R/tGRv
B9yf2fUMEDh/zlNMBXuzii3eRZWXOFqiui6MnVZ+Q86mMcf2We4aXUAU6gQnY+1S4Ixfhz5V8Znn
JwVTSPudF81GOK/TWbv9jiNCPn2jPgAUYhcZJxI7cuv0UluldDYZUNZ8XRNoUcN9Gk1xPVAaBN+N
WHbOeUeTCgcEx7b62zDMTr6LVRv5KaurA3Cq1IPpvaqmSiDXxlJlNeV6GpBirGnMm2DZBzIdSrOT
xb2wQZxsOpf4B2gXxNM+dWZfZ7xHvLvod6k5v9dlYVgghiMyqQ0oRYybd8UQDyzaUcVdW5clqcoX
jmQAifHNzqIUNEOGHZ8jVexMR+HUpKCR3krOBlMnXuigmHXznMKn0Dscji45mFnOW9MvDLuPpzcW
FM3K7cAbUbSyKoLllz0aNOthcBPDo7ccFHJd5C64dIvsq/A6SPqpHFbjmPjTwStY6rZNVZxM6dDg
x4Plmb6zyCU+zwvUKIl9wBFm+MR+InSm8i4y7zrRdhhgMPT9boXKWTqLky19XOloQt5ltJOYOTZK
3KXB6KKwjiWgGA57hkRxkzQmnmmXjj6eHj3raRt0tTiRhacuM29z8p69M0OUbf88ZoBqLmanm/xb
qKBz++ILVrs9hBDbOnSkKo6rNIDctzIUuaArGD4zUX1TUYBUDlp3svZmnCXJ96jlKH0UJSBtJkXs
stc6M4Pui0JlCF02qItXohpw0Y6xnYPCcRxgeytWHbsdl3Ne9P68CJJsqJZGYKVDvojCDtEqvgan
O3OdGl/DMm1UM3ybY1Ae/UIkkYfbgw0W14gTe4jCo2muKYRNvzTK6xSHmt7bOmWsFYTThLoVOlhH
dm9EJrdNcmgFvNsqexU9WUlsQQCU5gAC3dM5fYnLsrdzpOcUqtg6PBEzFHcKcD8YNe0Bclxd9+1j
PMR1irLIlwCYOSuLqRU72H1aW8gRUI99M3sD/CIj82FU8dE06A86PBN2UDz5UWXLgzuAs0wJM+4N
1XCWD5VauVbsqcNo2HmLcqOsQLL1SDIduRiH2KgzQnNlT2ROaCLG21DUAvFSnG+D9ks5+0aBVTkB
3VfHIoovJ0+GYlcblh52Jn4H78Xqo6DfEzxmgGxwWWujbVAzmKHF3BOddGW0lRPf+zqeunMFZgtB
epu5EIsXrEQmJwS3T5rn3KsUO2flSugjnOKMJc8MIvqyTjSa2AiNFeHGsdnQ9W80S5zf1Ko+l0hE
wJ9mnPSO5VRo9cVC7wSCp/L0UC7j2cGeUIjMyAzO8inB7+hOqnhl09GtXifLsnkx+QNo6DoxSD2o
N+X0ZTY7HsLCFfAf4s5qEXIUCQFm2wDTEg8yiaf9tsPpoV58P8RkTpxlZjeL2QNojQUEvR6g1Yhk
1nHbllPv3KKZJgVhGWUEd1131IrBohWE2V32Xqf0Gg+LVd8zAVcjBpsssmYoD3kLWtylTR/urEoL
k9CLUwyqncZBfyTH1UquSEY22x1ltGNtdTNZMHF8M2hhyzIhv67tQpiXdo3ybGNDw7SPQViYJha8
JCjPyS1rqtXIBu2fN84kFIHwpFSmx8nV/IcANNBIjHLlOoQ7tkrqcWtI2VPkGpEVYQ4qrdQMLOSV
iYm7xA9mIQDlsqyhREkUe1kIUjp9SGJVzlDjcRErmk962XbWfM+ZYsTwBj+yughpJOqvyu/IOlhy
crXM1xCnxoyFMPCtOzfJAkyZXei5N9DzfaByAVAzNoARfM2y8wralyuX5KqSmtEtZL32StMLaNJ0
FNX0n0YC7mSj/Y1QRY2DJUAGmblnbuYU3pc4YrP9Ujly6od1Fwmrhs+b+v1dQulS0Qnj3Z+zVacb
H8ZaKoXTkF2Td7YPMQm38o3jWoX3QjOMN29F6zk37nzfo0O2gBwe00EpZtNUzZlL7J/+EtqUa/ju
kbeK+LroKsDL5/zxU93uGgt4k7zLslF2xT3L8hDOUGDaTGw07Pl+GWQY3NdJbbrVNo6TvByWcoIa
LNUuDRQocgKgDYJ3zkxECUZwGyVNaFcv3eyyGgLkmmYEVTM21PQ6I/4F2gcOTvfFaCM72waItwLO
RXKuNuGMRA2dE1bYGglqkzPXMQhZmC7EBBy9WpANQVHVurHbXnAQ9afvqLhaezUFYRC+4jKzqnsD
lUG2dapujs+mkp58s/TcDFLOEvEePrAFBmNMTJM05u7Nk3nefAkgvcW7uke0cy2yaYbfwJJofS0r
qvudkxJSjnzK71R7plNibM5iUi5Y371eejYwzbmyvMuSt83YzxZCskfRab/EqBXOtrUbiSJHE+5E
Yb1zh8pDeMToioA2JN2J2lQBqG1xO/hl6BQrJ0QuhNc4bNPOvHBhpNtib2djWo/PWRnYxkq7/NoB
WfFlMa47ltc8XQ1dN2AUxL40dOdGE6SRD5OxyzCl2AmnemBcTRvE45YwzcTcG9pR0lylxmgV0daL
nTm3zlqZVMUKaBIAedJaIlXtXcfp9FVAOpZbsUCgPqDRKCs/P7JwjuNNoXzwQaUzmYTAjG5OEWuw
5V3GLMrDTWOi/CzP5ibsqsf3mcH/b3nTfyrhErOlz4VL/+ef//ff/vu/oFr6WbLE//N3yRJ62z88
7BwolrAzkUL+b4olnB5/IGRSUhKQRlV2mmP+qVgS4g/XNG3loy+2BNMM5iZ/KpYs+w8fdzVaU4mg
HBGy+vcolnDHfjaCOQ2YfpjMwUsthrrDy1DNIM2oasY7j2kj7rDSqp5DTm4XaPaSb2kkhguaSt3R
FqjiVkkxV/1+pmqHaiElmKFuCsnOKs1TaJYoyrckKWmZmurEXKsKESF9nd2VkUTOPu6cmTNNm7t3
esqsey+Oy4mIALvEMZpWIGDCnKJxWYdldgGXSz7CGmP1SnHn2X7WX5ykVbvGmYcH4nipjXwNxG0R
e257q4jZu6Mx4x3q2OvW6HCIICP2Kv0WVEW4MTsOlLvQGsR3g4gnm9nNZB47OKsXmZGrmxm4sA8M
oXUfCPhsT2HRVfPgTBHZH26nnVvgG7a1LVPJbETHTA91VklIQC1Wb2B9zSFRlX1tBz4Oa5U45s7L
R/9AmI56nNQAqS1SHgU9jnXjCiNwd0uFED9UWNafnSEdYC5XzXk/VfK8syXT5Vi6w21hI/2ERlL1
LEr5YJBJhCASCSg4GX4PgRw2nyNaNV351U75yuvBq1uabaafLWFteBu3mpx1mfYTLlMrhycLS8N3
Tb0RflFeAGixaN9VcH9m4SH1DAptPcVjLW5KOv8PNtAW9m3DRr8x9vp+Vsb4lkHcPgdXFa17TdQH
67E+y4ccc1Samt26CcxmabmnLlMAB31Z0R68yZilHBy2vF2dR2DKrN45FqVONk7Sttd+VpXEIeBF
trWcz+04LA5x3lnFysgdWplxV/g3dSPKi9aB9ZV7Y0/vPjcxTxsDj9iiRW6+4UA3bpuhU0QaQuU4
05kfrFKUAocISfumyhw4K4YNgHRsGni9NaU+jEXt77sBwoMXjM4Dbf/wquxE/Gx3TgtAhYeudyv6
kUaTRFibYHr6RUIdoMbWehCs8a/cHAGAaUoI10pGah+n8oJdYJXZmlaZpmEu0ibZ2PQcr5wyHs7d
nMAmSAPRNyYveIiHMg4OUnbhLpKZtT29As8s/RzdPEiO0vA5aTUivDi1NFeTj+UjzMg5w7gTEVEM
JxsQReVG+zYeje8mTsC3ikx4ejp+0i1cv26Xfp45F16czQSMeC0VdfwOxY+T8wzHxJk/qXzvcE7H
qU+MTbgqm1PmDxqERWC7egVZYHhGpxs+5drq1zOy21c8EsYtp63qDmNocqioaO+pOPqHwThhHods
fotI1DN3JLoNa9s+7X8lbYRJGPY5hEbnxpi0+UKnBe0w+QbOlyGVyS7F1kHsrVkQhNFkF20bxedD
1g9y65F3RzYhRuv7ZoZyQ8ex37WuAD3Vu0NTLfnd4L9DLI/UorQK2IHtII90vofjiVu4JLQwuZST
C4PBb2mC9fXEnAcN2gvHemAPbqraq2QUYtN2XsSINlTNbgISfzUAO3zhP1ePXTIFW2n61n0+ERFR
y9ak7QrdgQAN6ClmrSySpLhNPq/jpbALZ61DlTylQPa/CMJpdk2CBXpRg6k69Lpz1+Sp0HDOE+sc
xR8z31RRNdZTv/Nc2VyqQE0XFlXL0h2G8FzQmc6orSvvMItkeJtG6svboBByD4ZmviOAPb+iTRNt
q34OjzN2Cs1Ad8S6z9JJDIbunkdGKhdSe5WLE1iOV74y6ERzMFpaJq6VFrjOVSdqlrnArrGADw0z
Luppq9m2Vm7F1BsCNr2iqw/vJ/b35qzqG1QJSODJQdxwyeygsRY9FqLpzxpNv7Ps4/iNZPH+qtFT
cp/qhCorofBZxHRcjZsem+jzXLTwkkq3LoJpnXWeuSPh1oOZ6cLbjCZ/Lhd6qKxnf4zydMm0CE0n
y9tlS4RRBwC20m95A4s3HZ3uwlFT227p3XjnDJfbA6NB0JVjltTX+BYJSZSjdavnkPGz1SYXhjsN
l+SzO4/BqGoDe7dT3JVTjfi8C/JxN9VWsXFTQqbKcY7oZoajpvEVzoeiyPzr3nD6RQ03cN2U4ZPw
gvJWZh2jPZgjl4as852AsPY8JhwtFww/wiOzAvcbeFCxrkTLzJRx6tEKa1itmGWdre7r5JvW0QDt
os2XBE2XizGYSBUB5brI+2nY0Q307y0raPcWzVtzbaGbhgtqqZsq89Nd18XEWmLhODhZRsxqm5oX
2kvDrUXaB1T1smK8nMrSPy+jkdBoOUSrEAPtaxUSD+rXKn60HOGDswWWomZHvpVipkfFhMq4z4Mk
XTvMOF8I1ECHp9OGWDmrOMDS6o9lGLuY6wSm84j+4yJFBnQM+5NYK6Fvtx3YwL9EdppB05sisnBj
YYKfVHg6WFvh4XQkXUMrE+KCcx8wK6aU0LmI7diEI0wwEs3qpUcKQSpluHK0e0KFhNDMRh1dWa2R
vTHQlJDtYri2C1lxNEO11XDycnvyzGgLOwvws9MdbeX+zDc7fYwar997cG2vrQhnvGKGtM+dMLqq
RSVuPafku3ChpRZNVC3o+ZdbNuzkIBC6wQqJOG/TYY6XzmzMj8K1+seGl/jGHiRPLaNW3B0n0eJ1
COeDU3msooekqARz7LJ+iXlHtpiiZ6hfTh7gDYPft5LY88slsb12ssoqZnRGZFQXUQHxMjGi7pCm
QXVuKaO4rHrPT1e+OdqkaYWQbt0W2pCfUvZXqswPjhiDMzcx55eS4eE+60TDvlfaz2TDiQ3j6uGJ
ybp7lUd5vc/DYDobNdRaENMZErrU6y1rKWqjw/q9T+t4kc2v2ZiswvN50eoyIUlOwvQgfXiVGARL
zVEXAqdzjIcwJ0AVNFJaLjLMU2QyJcVBGpO1NkaJG7hIAcx3nHk1vamheYwcZRwqcMm7CIWHXgRh
UxC06DAxDk9xbyV8kPOg7fLtlAljR6KCfWC+6n5rwMS1C5fN9AqyeX6uVG6es58lX+JWTHft5FOe
ND2s0jKcwmOWyWAnM2daGSOGwsECiFjTarXZrGZmdP7oA/3FU7v2HAuaiSDI+2IukvRgtl7NnCsN
78SU9/vWjLqnPiBJeqBIeMzqqti7s9sxdhpSg/TEwAhGaE8toOjKwMg5NiPxqlIhGbd51O+pk5KH
3M9IlLEAf514QsNV3RY1UX/QAEDXGjEsfAW3Os5pa6ClbJlZT3Rn6M3Ty0+b5yiDVZwloXlwkb6/
p2YGq/CENvfIvnls8nJ6pBk43plzb99hII73KMgCf4HQ34u2fma/BKpPd6PTPFZqAGMOcjjmhq10
MhMq3orSulNmynKr0fwUXf4SR03OHFlRVbThKROncPRhNlB5E2Fk97sm4yMi9CRng7BLtWz7ovjG
7KO/lqPK7u0yBSclHHWklUC4RTqnwaEMTXVpm+AF6j4Yv2ajET/EyFL/L3nnsty2lqXpJ0IGrnsD
UwIgKVJ3ybasCcKyLNzvdzxDD+shOnrUETWpSb9Q10v0B2dXpkUrzDg5rTPIOBF5bJAEsPfaa/3/
93OWKNsBVr45K3eqYiVXHYiUdkNlPF2aCYEQBKpLRq6DEqOmwMotcS6nVHgFUdPbONRUiLvq7DPi
hBnZ0VK8KsU83JYG5uxqIEoLz5dKZElJZrlhdxJF8YggpomG6RDCG7geaHJuZ3PqadGbs3WB0NjY
jKMgNnvsW+mOCjTufM6sO3puFGbRSPnFZDRB1YDJd6zC+jaQYXYURTTcJpCtr0t+vJI5PtfEoQJ4
JDeM+fNgpfII+ki5ZIiwvBZ0zgn7zPAJN0l5NJIw83Et6XfIctJvOgoukhtXap6hddMWyyB8GWjt
mMyjVNPuzHJiw5074RZlru/7xAg+T1B9GuiQmfJJdOl4AXFJu5qceXmaC5l/W1pgV125WIlbwYDd
0wEp6w2tIR6mtTW0ON24Z3yj3HXw214tSWI8m1r/ao/kvzVhUl7aWavubKULD6JZHBNye+D4qIaG
57EMqgtOKd3joDn1RtOz5pYDl7xWFq0AahBAZM2psHdWQ5cFytlU7BGiWJzt5PR9bAPrDTNphONQ
Kx+7Lhlfe20Gi+go4WWl2MRrRSR6ior32Mpn58sc8nK36xlqo00lSUimIreBmUMW6UO6/DRDwpE0
iTC/ZQzYbotQRp+GsAzvMKsj2rP78lpLwvSbaSnmgSGceTN0gGWzSU+BeMvlDsld/b0PTfOzqs3R
MwJT5dWqGsY7oqcyLDWbw6wjCI3BIuej4UWBlLKYU2URAz7RPHNHDToMzSA92Yp5Mq4YJqjkGM+1
ecTb193WFhxfn9/GvF40RftmwHNx6eOH36soVOE8tVhJ59xWrqgfh+sIXke61UxUJz14mNFVe2DR
RImaFNS6/r3uO0mXVzPZGKWuwkkPNb9DgLBDpDI8sjoZHBlozcVhjcEuT5ratcrCfjPLKnpdwmUB
D89T3mwsUdqeqjbZZymq8nrunOImKOHcthoZfrQSqZgmsYgfTOQ6117UKaAdyB834lFC/6QNfxP0
E4NlVRJZG0htxjQbQrbTF+yUmcOGVCF3cbM4tiXnrbz7PBrUc0PNh7zioLWa/bNK3Y8otrZMM5Ob
mKMrjmqLNJEs721o9CrZlfxajZ/JLr4rp1zpUEVwRi5VRb7NZk9lgvTjgN5CP8x6VF7oIcThdfzJ
W6boL11jdE8VwhO/JpnlPrD7xJMTi6ZnLW3J6NUcbhAU1XuIJP1hQf1+hfoTUGc8L4YJ+VUzgbOm
EwzJXimpwSYVDUS5GC9jOqgSeCHY3Q3DO+mJLs8PljX0b3BbO3k91IHSbHRgSlxko9S6vS91jfjU
i1xdA1OkaNPnOWVuzLFoCUENsb4rxHQsGzPplxuZVnV6oU6tfVUp6ciwEpI1fomMYJkFa+aRJSu7
NGybOACWPVBl3Qy4olJaRCDmpPZbIhmMzzra2y/jrCwPqlVFHNuk+KSm9XgYVZt5ZmKaFMxpX4fP
NcKRN5VDw0ts9h07CSc2juXKuiFU0UVcK+oTIqj8Pm7nGfpeUBmfET6093Y6rdy1PCIiwloUDUkj
akVXdHM0ks9cwSGqO2OwXTFZ6VtizfxwJbkaXwZDa38koF5eozTJ0TLqVvrah+V8U1VLt1UQEYLs
ziGBJ0VKF8Mk9uKI31h+n2ehXFmyQJ83NILlaJZL9j1gNT1GnR5tq6Ybv0RLyc0jSWQHZKi/GthG
f+ROHPSuMarI5xzTCgs3zhGWubJHe8tpPGEMGBRCDd3IUJavIotyKsQ0/BqlZXeY6m7wLCbS98hC
nVcpNE44GGyjS6FHZOOC8UKJuMw0xduou9Qhj3xRNK16TWbxM/ki7+Gm9CPnQZpn7pDX5PQGKGHj
LZpNvMiTrJeXlG6a2FYzELa+RrlMa6bqZz+Qlva562U2+vpk1K99lLMa9OFIy3y2Q7oScrCMA+9H
MUEGoAQhWQRaVM5J5wlZw3SfCxWoTwaYTdvobaXeKVbb+unQUTUxXEByZUa9/VTXanB04KbOhw5B
vtsQHOUw2DZysWlxZBNmF5vqpVFMIuedybU3snuyL3AlkJ2j8lOQG8QB0k05hTZ/oqqvRhRit0bf
QiadIo58r7Sy5ltkWWO9VbRUsGsTLAb1Wkur56ClkcLUL1aPi9DtHax9td6Y8VDrTF2X4BNy3vI5
ISZ73xaD+BQGSb5B/gHKWkvpHOFD33axitIgqsVyPSuAdYTRms9oDGiXLv0wfWl02AWuAcnqNium
CBe9wrmVY1XgA7W0UCGPRoK8rggI2o1CUzmAw2PuaNpTcWlq6H8gp07Mq8b2NdBHYjURMpskX4Y6
nf/G8jWE7J9KbWH2WVKiEwKVfhto/+8JWdcuCSQhFG7uhv4R0YXY6SCwrpu2qm8p0bPWDStjcpkC
LHeVZg53mVLq2zgqa5ZivS+2RCTMkZe3nXJvZeVymJIcYaQsa19MctXyjmmwNRk5eLkFUf5QpBLs
dLtUjy00ygSoMi4OwFqVRcpFPRi+3S2VCwY9f6QPamOTr+03yPnKmyVj9UaZ1pwKNSDkN9PV7jVP
6ZBy4IefJiCpKSlJdY6Yu2MVKmJnT9Z82QAYvWDDZLuz7UV+s6eous3hEW/0vFdexyrmtK0Sp7Xp
UL2DB1GsB603jKclVuof2PSjrwZdl30YJrs50OPvwsnnC9OUy1PdFGjYK2fS2CDwFRDsks5X3TIG
91j6xPPYKEay0vwMQmWs4aXIVbTfBcFwKOsrl8MHIfCkKGfKRqcR4Hd9UrylTmXtW/LgCdGd9OfU
YADnJoNdPyKxcF6tqCLZsZgDQnANmaMQHZnMx1VPixT5NxARpIpuSPCQXxVp5K9idDC31Qt64z0C
Hhjzdn5AlsCxZ9wryJl0xoIsGLoAYGRkxYNYv62BoifeoIsAKKbH/DmCr8ecfahjR2DEztGRkJ3S
ftKmTvlhLovyrYyG7iLQ2ZnhPAwlT5sIdrmRm5ySEQFetmtSuKs1k/jaDFwDohDimzZKx56Uvcq+
0mTQvihaSfetsFuDoItuFUc002Wv2dEF6lU93TkktI0uUT6Wn/cLAUZFZgU+kjqQxwo+HSjhRlzv
UQTIgzEuLRFGc2cfFVwbsGbBfG8rU8+eEima21DtyS/NoyC7Ql+JzSdAATDXQrkop2S6CAu72PWJ
XkyrAKp7Rbcbu1kT6jEtAUtvNgLiTkwzCH2DYTr2AQmHcs9nqPaErHQHm8jST/OCXrCwug7RKtpX
jZgcX+hKd5sGlUJVFhb7oinoFVoEJlVhNN6xsI4+zZ7sYgxNY83FATqr6vWhtVVokEBdvugtakjq
UGINNOTkLp5Y57GK9eKTXDhdhjM9Gbbq4RtqBW0bUEjskxyryKbvKf0Yumd703DIYyVP9Wm2lsRn
RtP6zB9wGFkCqK4Tzr0PIJM0wz4h77AZkotUSxG2SbN9yDFBXQuqOJcilecOGfQV+ol272TIlUug
lys6gpybNU8XwWLkT4nBbLHDyEFIUxwCLdbFTVZ2vL1Kp1zRwmMClBuEQrey1DaGmJrH2oSMyKNM
rgkxGlZ0yBKyyEYwGkcsdMZDqfVkoy+KOiBUdFoIk9QdAzIWO7fIiXTa1zw0U8HJp4+PrQP1aKoL
3G9zKs2LZGZshasA1iVI2IDxeBemNyUcm32IlJV0gAhBETp6pbobeTLvzT4OpIvVpMx2KSdNol1m
xXghsU3c1EuVPOUt4rgNJE6BgEJFvDgFUuyttDHAh8ZL/zmelf4zPhjxOFPlMGkFhXcfGISobdkI
08Cz46l7kobdaq602kb1zahMPhlgPw60csiMkqmML+a2zBibp6oSeRMtaBLxGlLATa2Dcc7QGHA9
WszgmzUJbgFiGnXykeCzy+uzNdwTwSXvIses0o1ERHxdGg0EAGWOSRSazEzH4RFVU+yHZG8hNIpo
VnpdMA8qJ45A0S5DesfEcE4tYidVB4/jhWo1f58i1Zxdva4MevPIgYYNf+NA1Y2qbNozI4QRlJFn
SeRvE1hPDiiCN7VabOdh1CdbeNy55BMmwjX1J1IWoseIExk5d9KQjr+X1tgte41HVfHRzOQ/4nEx
mmstXIIZo0Kejd+LIizkTrNm6oQRYfoPdSobBBZopis/40auQ3fqQw9JCZ3XpWtmypJSk98nVRnz
1b9Osib5lSwhtd2LfWitEZaiVIjQokEjEtJYEFdQREuz2BQVcthtie/jUHYKx4tw0eWhNkfl1lhA
qBA+J2KWfcQaL0HZ5fdqKqO9zmb8oIVOdTVk3eD41QBfO+S/nQ/GYFjPOCAStMQ9bcFkaW6RE1EF
hsse2UzNhD60a05NA1ugGRjdBdtdfxVbqk7BitOh24BmibuNnSvRE2gB50dLRftjNAc78ftOYV3N
aIWZG5EM9Y9wBH6zU3IH4wraWQBvdOiwGdGqnlUr+5Ysw8zwj0HBdU9Q3ZHMKBBjdZG9SdvsbspF
r/CfTMsuUhtgyg3vEGQJXW5aTDxPfDETcE1jeCPa45uwCcGAqkn/ZenmZpvoCwYfunTKIe/zlPEs
WSzmVPbfOsalpBzberIrONJ8o+tKuc3EI3vr1Tz/WpIpd9PbWuwXmtF+nzuCj6tKKCuMfYyukOEE
XiRGcdfjz9s2Sksp17WoYTYc2PXjgEXuPteN/qGbBCwd0+4PyPYbAQ3Ujp+EnpbMHMiXKrW5vcmj
0T4GqB+JiE6ZcTHP9Mxa2kRKKRVrojZ9mjsmxTO5BId+7MRFC31plxVxA9y0N91GzuTkAO6er/UE
guzI8W3e9HYyezgHJTk8HEzvU97qh0FqCGFtFO8G2jQOv4ZLFM90G8qq3sdpAR84zknF1rvW2Kep
EvqJ3uvPFP/ObZVH+k5TinDvBO0oiDLJtM5tsV8wFVfUdWdrESpv0s4Qn4LFmksPWHN+zbYsb0S6
RGiX2qS77RQmC5cMj+017JjRCmx63ctLaiNqDwFYbjSv9Ipsp4oBSboxrMn8ivibvqGceus7MFN+
tIA7zgG8tQ9ajSRmk0CtUzd5jhGOOzeZlq9rhcbqE2aD4v+3141YSC3+oBv5X//n//77/3wnGln/
wP8XjWjO33DxSs0yoPABgP2HagQCjhRIQnhV/yEN+S/Ojf63lXyjCgc1lA7Siz/0X5wbDc4Niifb
cCS0NeBvf0U1Ypofi0bEKZugKXrhcPrNr2ZMk0RQOE5maua2KFDWTzcMDmM7vG9KKzRWrDL5JIiC
OwPriRLHyuy2VtRXJF/RXNMhnaOKmBkCluHwAxX8bDLp41BCfW/BfyrQ6i5lJiFv8Zj20rMNExyJ
HiKOTt1h0Wp98OIaMbz5M9OAxlgQ4wv1TJWZ9DeSedX6PhkmnQAfuxjBxgemQ5vbLQiMbl67YS1C
if3QRsXcdL3GCXqj4y1RLDS8vcNMmsC5ko7UAnB1HsjsQjO8iZdJJR0wzKWdGp4hmr6i+dZgz7iY
1DnIbjj+F2a/N2KnIZBIkGeT6i5DanjoG0TMAel2Fu5bYwuV36prN06isR/cqZgVU6ACRCpChISq
qvWVPUgj/JRKfornRdGrCracbmTpZ5NodPM5lEOg3bKPWsWNjW+L0M1aR1TabWRgWdqdVgFfeCS2
KItu49kicZZdcK4LPw1wJri53UbK95Qt55WTyIxKp0hoH2oqTfy7XqbTvOsZ0pAXa+gZYDFmACla
09Em0kyAFKWDVNlLdGcTphAkYNRHM7kiYEDNUBsUxKx4OQFXTY0QqFHy23KZ4+wljpke+lXTpHCC
h9yZCEyBWLppCOPTHpEJIQ1y9UzCk+NOGKEPlSib9z1miOFWCbuk2ifpUDWXQ5ZbWCHo6TSKuq0Y
peiO2/YINRM3GFBRdiTbUCPQJgFWGUbeokZBAe21JxYa4RIW2wF2u5ml0wsanyUzN1qbkuzNTowN
naGsViEOrliCtWeVsVK0FdXMd3CJM5ppL5MVi6OMJKHlmr/EWdjex7KIr9AxVK1+PWuZSQZ5y9GL
TPVy5L3xRV6P8iFROFcQi6eaRAj1cacq35lptkTNzrWh5Ix1gbaiSHa6OWQTw8OXii8Yn+062vOh
h/iRWrqnFokZqUde1w7KgDjR0Ku+dm3gbfQZbXSNjuqGk01upEvB0gRMj5tM0V6Ys8/F57avZtOC
gU/l9RZNtEYJDCqcgK0+0+b0os2Fpjw0HNyIBrOjHGohA8LmWRW1veCGaonBVjat1k7hZ9KDre5y
MdjKa6ShQRs/mrk6t9caBs1Rhw7qsE9zgpjK6oK/C344RXek3UOmtoILWJtjcJFSyKEPc+wMTxlx
YUb8zaHd0XzuRzwGRCowoZjpYjXYf9bXFdDiC6IdoaBL0BMJSA5FQV6TnYHmn7OrIN+PFoVI5AOJ
hk69TQ3HSq9DrJ7VJZ2nvvga6T3tGco0Pf2RqSlS8Z72JomFEWKp+RlpZdySBINpTj1iChrbbVMN
03jNf9UKsZl4JFGe2CiAyw09/H7aKAorDMOsNItht2ItULHwMqV7JBrI0H1EnJW8U9TFjF6oiKR9
ZGxqOFeTtJbaT0wCYY9lQgRajzTJWessRYkypulITsHdD3mkvEztULY0gaxkPtYyj6J9xEmUM35A
9vtO0RJMJWB+ac6OF3pbkOneSuYDn2hVWQ0tRMzf18iuovHZwI82XmnG3KikmGBCMo6t0nVIcs3e
RgWCT6S5juIwJPxcGft55SqiD8JcN7cNdQcjIKW/BjgdpUQ3W/18bVepHIdNrPecgDhia+qEpEUz
i284jsfmsqZrRzYc0p6hj90ET4x1xYqVqHv4yBnRcbi/kSAHmm1AmXZqYcaXXQjT350mPRYPZj6m
rMeBMsw9+QvlIog4HFtAqhsDq0J0HckJ521r4kN1Nim4yfnWHJuoug4GoS53Y0viFfoFaxTjZ9TJ
teP1FbAHzyhICqeEg9q+zZJ+tC+7QS6Omy3OykSHdol3ykkYB97VRt0Pg2ebiMC3Y55jJHbDqEmd
N9VgkSI6LQe6sMlSxpzVpjZ5OOAJKDDJ6FEs5NjWjP3oqNuErv4w1nnltCmSSXtuo4VYkqWRavzY
gCsMb0lv7cJrEDcj1uwATeKloZIHdTRaekqraGFSD22qVvUXlkWLejFvxtqPSXREblMVmvnGQYFz
NTvsbE13rdNjUKoRyr2FTZEGb7Qoi+6qEuPcHhH7JOrDHDbUwpuomqPcJeC5QuuTyb7UdkWm9aq/
DFkc3goCujoOfI4ZPSViqjFBk/PJcH6x9a9xrr5xLsleMvREZuUro6YVt0mn67VfDwxw3RR2jxp4
VW3FjZsqlUwOUSm7YWsNZux4lbGoOqEDbSiqlzxui/Ym4MCVkpukjE18hFQnlscldpCFtZkV5bcO
3YfoksgvdWYjMdtEfilnY86OI6z2fs8JuFc8oSeDcewDPVWeksTss8QdqzpyntbzQbpXKQASP8Y8
scLinLHuvgxJJlsfa1CBSCwKwSissk6wvvuh0RUiuKLBKO8NHi9SX3EskbOgqq28tx1nCisvERGx
8FIsOgfvHnrKzlpKqTNZVo35KlhaOm0bKj/sIQZhB6NCynGUxsSV2QzVM49T77A8ywpB79eW44P1
nI3xoh1NOnbRdkpDmcfQn8sgfSyroBuPCGds9THSU72+YBJSKXjPrDjLvqIL6CEUlIHE5Y1NePjO
0KNyrjivKdzZnBQxn0iRvlylHVpxY5SaHiLECWuhfW3pwTZfsyEMMJJu2CcrcHQT4a9rRGUXFS1g
nxbR+tZIpn65bcuSoZyHRUzLLsnpVQVJKkZYDbGfSlxlxxiEI1E5nRl0d1OHbIuZaD+ESNrMGn7T
ho0hwKGDQEt1Ooai9FgttI+qHuDmgzdQvCwcvItgW9a6TiUCyQRXxwvFGI6F6yF1zAGfLGZCUlYX
VhBkEyU9d0xacQE0e5u3dDJgo2uiKIaLVs8x8fsklShOh4lfmtgvO45fayRQ0tGO9PgJx5gVqse8
ox1VkCDWW0IJUXakTSaL9neg4H9n+bzgGPKnY9D//s9/+7f//I//8e4ktP6Zv5+EpMF5R9UMFn0o
nf9Uz0v9bwKvvpSOiu3KMH/hfcq/YYS0gOBDujYcHQnCP85Bivo31PaQmh2IOPhwhFD1v3IS0laq
0z/hidLk+iaX56PoWFGlWElhv6joWbVr1OPQSjCQIZu4K9re68sHLK/uEPQ+oj0qC5LN+u0vP9IH
KNDVHPDbhZn0a7bKtxTy5wf75cJMY2iJDh1Rf+YTekhfhUtgRdaGx3ujxkRXklFZ8fZ1Ni6zlq4j
wxrcBKi4Aad34S51Dmc+0Uc/BeAX5pX4EiwOqO9/Coxk+tK0tepxdxCTdxy0QFxHxqGgJrJHxdNz
y22n6JDf/vnKPzNtTm+CYeqmBuLakJp+chOYdbQVk0PV44yyS/VDn8s9ww1fn8tvRNZ9CpQ3W7NQ
V5pXHJqIfzAPQmSYrpk26eGTZF+cs9lVK6+bPOZy3p8/34rkOv14JuBnVg1bAJo9+XiK4QyUXRSD
tO8304OhTl5ONIRaK0RtFZcAMPzlLNXzwycTE4lJ4gAPuWqdgMLWWow5J1cFseyiuffBp/jlTALi
U9mwlGOba62dE0xncHXnLnyKxxcOcnXIFKpXDcuOXmO/EVl3k8knAZQoi4ljr6Zr1bQfJyfy//xL
//ZSEHrEj6wJGiY6bZITrBhBTBmJKcriEY5Fzzxxcem7BDYTMH4OPnjuUidPu+gQYySwP7yms3CK
xzgBZ1J8yGnWxjMYNta+988P34p3RgdPbIt1xXn/Yg0wWicY16o3YTpP0emhEvEyIzuDADwNB8C1
/u46pyh7e8DCGFuh6i0mfkQ8B4mV7Rl/HBH/w7ygUM36NW7T7RfAPKbz8Oeb99trsl5eN2g2ScsS
4hRMiaONXjKEcg8Fve1Y6HtJb5/hjQtyk2qmW1w9t839n6/6k0D47u08uezJrxvBB3c0eDuefsg0
znBy8bD2q5xzGPF2gK70qgSYY7oVh7r+3MuyPia/Xd2gzhOsD5CjT6iB2POV0TK4t4F8CiMEL7qx
7+bpetQVH8CDX4kDPNBvdv6c/AhFt5/bZWcbLQaGYUu3e69o/RGh3Znf5MNbwTDEEaA/Lc05/VQ8
jlXc8SS07cuAAajLIl8yhW7JV0SreainCw37PQiDGJZCundM89AjTlmycoeV4nawrSsmFLF2zI1P
/8pnW7MW2MAFnrqT++VEcxiCbFC99U4ZX/PySzHmHs2ZnU4abFwVG6vaBZLAWJssOxPYQ0DDoiRy
gZ8M3B8yH0KJXhtQLH/+ZLr+wb3UacvyoXTKj9MtGS/dhEedbWiGETORqKXKeTcsn0N0vKXdH0vd
ubSIBuChhm4yX4WbCNsQyTcb4GVemFv7WUcYIu1P+hFZx82yZJf5X92LeNoNVddoLFOvytPnza4D
EDtLrno0g3zZ0uS0h23nrI22cLP+Skg/rgzz3AP1vl9MmcRlTYoxjIvYV6kO3i9hgnZFCAAFqFvj
XKCAvsny4IGumN+3JE+WBTL6wQcXd+hle6HVCzkNfAwn+Jyce7ZPH22bJUZVDaGRy2ZpZOW9/yQq
2rYxtUJiNdSJrHqKk9il9WXsHYGxnIGVYVz9+bl4jz5lZv3zilK1DLrzCD1OdooFHZsg8GD0sC97
3WJejb1Hc9NfpOPL+NwN/vBqGhUpIwLVRHL4/vv13HglqBiAr/vShLEcJaEvista/YzcZffnr/bh
j8msgUdKY9dda/Bfq98+1pGgrnTEXu8vaP3v6i70Jxm7cyKowKg4g/rJzv7qhvjzF2V/F5yldU7V
JwWVViIRsWqFTLdm3KaaddEiPGA0eIZZ+1sl8/M6axTNuhCCjl435l9q7AQWjATHNXh0e7ZkTu4i
mmtQ+g6ka/oJEpgalkxDYN4klb/4nv790iYYSsdwhDRPbmMwJ0tZAR3wJmOhk/1M1AcKAYyM8wZh
KrEZvQuPc/vn23m6Gf286JqqoEsL++zpDqw4BNDUA765Fgu608WHLn6Uor8o8iMyAoL9rHO/8Om6
8POKK6+WiyLjME5ovbmw1TJo0hE59OBbZD6HnbGv4xIX3mWHCQpbzVpXcXaH792jlqcOKPdFLc8s
UB9+818+x8nPDV0zTmdUC55g7FEUT8b0OdJC4G6fpwKMjLX58w+tGTw5v277P783XhVbtcw1eefk
egnN5UoD1edZyXTUlsAfUHKQvrlDz6FZt6VCGyLKdwmNICUtb4Mm+4Rs/tyvv17l9FOwCpoa5xKG
hqdr4VCNodVbKnDTJN5hjfID20KgJci5UTwk2CBzSKtDeMzZkejNgMbmn3+Hj9YPbQ0rRdSFVPh0
aex5jx0xEHwmoamjatsMpASDzVS1LzFVOxga9GTnVo+PLqoTYkjFRf9AnK4e4EhM7M794OGZQG+S
eyQOdfZuNrh6zqT9Kh2XM+vkzzfn9JemRyEBQ1EgkMX5fiVZ9LpVk4Fdp5bl7Vzaj06zrxPmGVTW
AaL75oGRrZsRzZ3JC42xqSqmXWX0fiTBzTVXdrOQlxmdeep/q/jXx9CwpKXjtFnLz/Wn+mWBs/M8
tOByDx4DM+zpF7V+0ycE0RE0XCEDTd1KfSbU0V3lc3++8x+9cL9c2TzdhskYx3hscBMG7vqweHX4
I4hfIv0ZyoanNGdXmvUvPL0DpiEsfn1uwm+7cFRoMaymaeUu47wajxAKPUy7Zj36KJrug/kL4KpN
nw9nqsKP9mPTpDuh2bzmlrGugL/8xGYWxmOTMzKIevOqrWlEqiEC5/6iCbp7DYntn3/XDy8nMF6y
O7KM/7Zv9NiXxwmFecyrbCg9QJPJc/Q7Evo2kJTP7FIfXs022SuIC9ShBrz/cmnY5HrPTNLLkxUb
RrvH0g+LNuONofjQnPs/f7mP3tz1WSXoZ/2f0+UCSU6J6Y6Hphg4j0SRr7W5N3dfKXM3CkCAED1p
VYXnXt715Tx9dKjo12WKRZJ14/23TBhnKdaI9ne0tqHxGJD5Fb06kQXHT/HZlZCR7lRzB07tzLPz
YQFiUaMSGil4S0+XKtRbgJx63s9RnXehZu6ToL1YMgz4SXBpYORuPLMzXTx7Zx6jD15P/NDSoXcq
6TuoJ5UP9Y2JaUrpvZATSmopvkJtTs43TX8NVZZ5GK1zB/EPniXuqQaenweKLse6Zf7yoth1F9t6
DQTO0moX3ZGnN4mPASJVhBeY5/a+Dx4lTo/svOBXDPnbglyE5tRCIgfQCs+hiEY/XMuLRLhaNRyN
XTLnbq9l+7/8/NKOM0hO5phnUKS//4qyTzGlNaxBV1J2vh5zDs0WgjMVD4awm4CoeP3zBT96gEyp
qg4OHos+uX6y7zRywI+EesUrl4tBvKwdBiC1nhERZms8JuojimVwBWe29Y8vyxVNanN+3tMXNQjN
wZhC3hh1YAUaZ0+Pl+tgzC6n5IuSHdH9boJyPEqR3J35wh+8q2vfAv6CDTbckCfLrcP4XOlsViRN
X6AoMBAMPH0cdsbYIkO/RGy8cb5ijt6hqjhzdz/aTTl3rJ1Hdnn1t7WXw7u9FCq3tyQgYC1mgY9x
LPnikDlPv3yDhJST5iMO+I2enavdP3p9JBMIpgE6PZvTqFSlM8DlYNfw8ib1NaM4sMMe4/jbQLTL
kC5nkrY/vMM2pRtAPHiSzF/eP8p2GjoJdgzOJ2nmrfnUUGk2VjBea8tNkr4ao4+HfbfA/PgXbvAK
TVp3HIsn7OTsZwFlCyHR4XcuFd8JGXgs6zAjPuSgri0wESxYjIyY4pkH2Z+9/AdlBCnLdNT5oXmD
7ZO9YGrICFeAM3qk/LrrjheP6X4t4K3oC/NXtKyoFaAHkj1ypo3w0Znh3aXXNfuXBVIvBD+40bL7
icWLVqaL/RWB6sZqF4/UmcOkXojiObHLbU+FY/RHM13O7PfaeltPtkI+g6OyJ7Gu/NbHmZ2etA0s
dF6uI0aWil8qxW7A80WHHyj+V9bqKD/01YhSWRwQC31iQn1hI0n682Pw0fLtaJLzMbMN8hpPngLN
gAhTmSQ/Z8lwV+ItsDk3TvPedhbXifJLAghIgK7Off2P7r5DxB9tPCEksNP3t2AyQFYUDnJgkekH
1Y3V3s2mt7JFf+Uw7+K1J6/9Yklf//xtf+tRU6fzqJsczQWVpHo61yCSPaW1RghK0lt79JQA8aZN
LR7CUOxRv3Q8899ycqSnNtvn6rmA7o9e9neXP/naRgcRLBFMNufUOqgVgg2Hfpm1GVQ4IePN3LOJ
9e2mtpYzt/mj540r2zQs17MyeRrvf/AUqTUKHxpm8TjvqmJ8adkoQTAWtS+Z4MUprhJF2VpV6IMf
Hx9y5U5ZxjNl2PownTz0ICY5tVGdMGjVToqhDKHdQhhG703JN9t+i4h7z3MaEmdXl/V3/O1Cugo1
bZ0UMtt9/23teFRTR5kAanKbbVqEmDoP8GQ8XUKh4aWyeM3+hUdLA/6p2+iFTbGS5n5dVZSVfzkh
u/KcCrgognMx8dV08NWz/Tg+Ta5sok1hgi1L9tRvD2cu/8Eb5TgcPOV6ZnF+m43a2O4EmXRgiJUR
xsFNODv3+Hr3TVnDiukggjb8i2LM7ijOXvyDVQTwJtWCqgmO5adlSoPtMUsHLl4P0VPUDluih75O
cXEHSPG+joVLJoA/LMFGVYrbwOmOee5cao3E16G5a8k2l2TCOWbjGv09vONzy83vezo9OOTfuqCS
4tE7fR7q0Bzx3LR0pVz04K4sBjclDyJAZN2vThjTesB4+xwE03Un7Aemyfx/36tsAcqhfF6X3yQu
z7wNvz+klM3UzjYqcqH9NrFSMablEyQtrym/9iwCY4TDe3oM82dycA4JltQzj8iHF2TSI/iHDqFz
8vrhOy8aR5tanA+PsfZVPgytBWDD2ljF3bBGKedr8eEtGIZpJaCCLmgbrSVmEu/7kPAA9sczH2l9
Kd6/qOvR4Z8f6XT7MRl8Ef3W/j/SzmtHbqRp07ey2HMC9GaBPaliue7qbrWR6xNCI43ovefV75M9
uwsViyj+3/wHYzACJotpIiMjXgObQn/wAjgoasvbV/hQQAsFYpDWJSLE/gsUv435LQqADZfaMTHT
48ovuT4/kIRo6MAto6ihzwuJfjwp2AwplWsUBnwN/FwK6IUZv6JGrTzs9gWg29oLdwTR/crY17m2
GFtD7Ew8ZvjrMnQ02YTrTKNWbpI9GfKntjsPIfCJPSgycoNxIwfnDO9pJ1jZEdfH1pAppoHdcaDX
XxXwfLDsOj57lYvpD0y4bFPlVMcqvr97KkXT1ucp16+9LK63IaPCkeQ6ou1wBW/xG8THax3Rbjv8
B97SYMVQ1Ke41wAXHw2g45ZOO5RdMLTdDuUpt9catElwkukI5yX/zQ92GqoIK+ugXu1GygPcjoAD
QD9Q1rxcB12WZFvzfHzMSD7LlGIymgmicz2gaiQePmgmbMS4sMjRz6dLY31f+QnXB0IAfkD40KsA
qTUvO40N8mlq6JQusvNCdW9f30WoK+PcwE9JI9ntlNhVQgNdhOgjTxI0KCmL146DeEFfHkzMw1QQ
QAQmknNjlp476Hr0dalVboSlT1S/VckP6NUbrNE2DYL3uLM0hKxXoV3mfGf33J6G63jN6EREXtoG
AWJeT1flFm+y2K7gsU0HUdisf6hD9WhpaFNLaxXUhdyI0UxcBLm5FANR2MtlB7LuF5Aua7Z+tR0g
jOc6nSj+afvjQSw/lk7SQ+VT1gBoqydHxUrOSqKuBcPr9MgAekVLmaxAp8c5+x22Mep5PmKk9B7E
0yepTI/YyriVpR8F4kg0ewUuDfi+K1IYK+p2nSftIHCccen8fXsFPnKx2QbgV1A/EiQo055nynZm
pLEX+2C6qWijO7mBhtAMmzT5Yvt/WzBnBRsz4bVYnGDzQKDdqJuoWIuMCyfy4leIWPLHU63vED+S
Rt4fdXsecUBJq/dufGFnvlbRnZw9Vzbq8xKauHoES6Ze2YYL8ZEihO2QM9BdouR9OfqYecrUKVaB
nAzaaZR8kEz9aKOlobFFiJ9qE+5O6ufbU784qk4TD1YYfY75TZSOfpTlDVqhQXhIhu4DbobNLAas
7bbqEFrrATWba5ilhQNPs1Kl5MJ3KoTny2+1i04CWkfss61v5RHZmdgNgzsH+mRYoSyf/xqLYzy9
xOA+WsVameilI6ha4D1Qk9Ux4ps/T7h/4P6jc+AaaF/pvEuGN0N/F1eAeA+OIKGlInXj5B3pThwU
w61Mvc/i0XZ76hdKA6w3c0Cpj9rT1Q3QW9w8WpRU7qBiDE/lH9fDjFsYAP+WJPegl8nHBSkaeXaZ
ugVChlG1Vij/qCbODx+wFxpJOjcSycHlYmDCgpTREFZurugbybkrAIHK4D9xXkV2FXNGNPf6n3ks
bQzWIiu/xHGNatpj825K215DwCV8K5IBcvraSi1c3qTSAj2nEaGAL13+MkQVE2htuBg4NCbq6V1F
20uhzflO2lqhL7KyHgsXgUgQCYdUSsgTZ9cQLXSpR9kNOlRXPkEOoz0hw5FLKusvddR/wnMDT/fP
HS1yhJSbqFYznhvDToqtM3p9JFWI58ArWvtpCwmjeE/wpIaKDRBm9tMyu0GJZ1BLF3GDQ4+Ahzij
ovCN0IHb5fDTm0MHi6c3s7XTIhL12fZgZzA6cJcPHNDlIihtaU2DClNOrZrN9BblOlQTbgKqtKOc
8MiJUL/Erw8Kn0NFQ2xWGAQuB/yUFS8rS7QwD6JMK/IEwA68fy9/DHQyvOFLE2ljf9j1yetUDxsU
Ou5sfXxsfWp70nAIy+yMONxKvnaFEwNrLDoOBggk3aHDPduMVT7WBlyDgmd94uIjvY2juyTbwEDf
DEANBG5VYINL2nUCvEOhG0UWcDXDi2bGO1hRW2ugefkXPpMu3qL3VdlvqB6tBZWFe52IAo2YnI4U
f/46Jr2tVdRJCtcJyCuSfKPVPUQYEAH2p6aVdiPubbUEPTd8RFLwNI7aHa8iLKF4gNAxGnVtrQK6
kGVe/CJxBf1xrZohHDgoaFwxJNcOtR8pR//tLnPeTV4/jUHbmoAn5opjPZpwqnoseP7NPrYAoDoC
z8Wze55vV3KUQjXmdm+qb1PxLMEY6t5Vtd+he7cdumYrdrJYtdBqtqWUHAV4pg4oYyhricbSGlGV
UijDGwBI53FN7r00juSgdBs95tZ1PlckvZgrPubtU6aizDyEX8UvGTshIv8ucDS2l/Eyy9FQwjdl
tT4ujs3sjFuOwl1MoCU7tWbhZTRCvLpyOHXC06oJAexKn4dEhVqtHSrdeym69Jybvzvcq7HF2SYr
r7SFOE91ntcZoZdnyLya1ZJ+K33CqY740k4XckoGKqeDG+nlToexHcjd2hospCBcLAD8KQvraC2J
P/9jV9a0/KRJw8hTgM4d6we2t1uB2uqRlSoqc2sXghB17oN8byvlidncVtX7Sjhb+HCHeEZI4agK
jOXlj+jSCXuoyMndQjZpQBwCRApRtJv4RcDvavOtwhqApsAWqZAdBPWdIGTknr9DkJdWza8ibU8o
Sa/dNgsnlp/F80RDy8BR5wBBLLGlIpt8TmzWnBrrM9VGBIRMF6LqJkH1UFQpmiJ0h/Zzp6sPJdkC
/ZzNetBdSpEE7oZNKRAEzpyog9hRM0gxqsrgULdagyCKlR7qw1jFR4iiu6J9KYDaZGO/ix31LqTX
vkYDWajiG/wE2pNsFpMkabZR1AnxyQ4pO1dX0QrPUrSmKGaDEx5wiRY+8WYo8S6V9mHVPgrEe9Gs
ZSYL8YIypw2rmBoJ/QTx53/sVQcfCKihIfa0uUCi4GMONWiQaiEwtHLdL+3IP4eaRQItx9ncShjK
ab9Wvv8gADdl0G6dHjFbn4A4fb19Bq6/DZ4YnU+OgUxSPs8+Y7W1RsdScsR+RHRrt6oi7XMtOa6e
tuWRRPwH3CuANpezGHZITHQWtpxcR0fAmaL/N9HplqK1A7Q4EnVx0ePS1CtQhIpiNJqRbe5mBJFA
RaB0klzUP456v1a8WOjyMH+igkR/y4KWLdK3P/YGTtV6UmcozCAO75GPwe0/2EZyVwBH87g0REOX
Xv4mt6SVrbI69GxbmkM4jHLb5/ANsKxl6aac4nsFPk7+YQz6ptZgnyvO1idk3N40itiGlxcWXw0y
naqRrpi6MTuUZWFESlcWOaSPst43I+UqhOPTATjzvRU5O7yf++YQV/hzw0cRuCY7TI9pSrUxD3Yr
19dCiBBcLToS3GFA1AUN8s81kCXwTXBx2VnmX81QbvsmPUvhoe21o3hR6gU6YQbiQwJehY9zttoO
EsWa+XQIPqNAqKgIzMx+QJzj7Oa1HodoeEXFY1OOnFhukCh+08MEKCzNIYc8i2jVt+rKYiztdtXm
80XyIDpgl19vBEgM446YuxV68SpSXTXvVKqJG5kDtrLuYl3nHyr4kyRPfC7t/MuxYny4ehU0pusJ
sAC7Xqrv8C3Z1nAvqMqIRNLzqVgoRCt7q/AiGqIVLMPV56oaeEDeYSw0wcSehZGRK6BvJKA4cefj
1Iu1CYUDWvgKD4DbXytW7eJjxUhoONm8uyAbzUt0piDxYy+cubUhI2SYfkJd+JSpaxCFqxIQw+jw
YEGFKCjazB82MsYZ5ZAyzDDQqwyyEz6T20QLnjvZOQtQTJkprhatYR6vi35iXMECxmxBla/u9r72
MRuurczFlvnOxBW2pkPcbkMTGXRSb4myuypLuxLSP9T2uz5o4SV5OwRA7utxrVt+de+JH2OKCiQV
Ga762SaWAlPRTUnK3Mz/hGiemhGs/QyNTYS0nv8LKdbS2v45nnq5kZHegGCPTgVSri9jiPYLx5Pb
xC298SDHfDVHFaLPxoEXL961ojEWoL4T77R8ZZtdJ1l8O+Vv0BHwB9gFszu/1PI8bgbiuBHpGw3e
XJYxutZEzwo+mpu2SY7WiK09io2bolM+jV1wn8hVuM0j5z+NJeKnENOpTbPv2RmX01JFFcJHiBq4
ES/WOguR0eMG5ax3ub7y2Uvn+I+h5mV/sC+oiCOMytaWdg2EppYGlKh1R6v5wBXtG48aPosWlE18
JvOY1TvLzG6HqK5yagcQp1Jp17Kxmiz7IY9mtdWz1zAuXwgs+GZpX5D1sbfet3gcv6Wg+6cAIWEz
cG/HlqsLVPwihzuU+hrFX3t2YyAw6xg4yFEHkIytgCa1bfR9bK1fU64fLX+terK8x+h6iEonJW5j
Nl4b1FnUdhGXBCYm2LLviqY55QU2h3TYSi6OHnFpwdl0nNes9Xed2W/UNfjo9UXNV5uwq8E2CijY
PNSFEHBMD9V7V5LeBdPKq/b1MG1EFLfL0TVl8EcYZPjG2UDBsFNeb0/6dcakMgOIhskk8eAX5jX+
Og5zw+rjHAxyeyqU5jTUlreZ0GU2PO9R955ammCVhwxbMH25PfY8ygsuH6hOiocG5ttXb2yzNzwD
zPfkYrt8HLr6IDTfEDa7R0rjJ4hDlGclmHu3B7364I9RwQaTo5GVQN24PM+prMVoItG8QM0JNwui
i/fm0PBPgcR4ECsk1C8hTuyDejUnEv/rP29PMTRrzHrzihWos8uhO8QOlUhxJlefgm9dO3BpvE0R
fTYQOoXlnDo0fEy6rEiriV+gj6vJyuIvoMXOlaIKvQlx5/yRmpdmbHtWgIy4nXX3FmqeCNofJDV8
0c3phMuUOtxXSvfx/fHT6EjfViZ//oz/mAGVl6vAJoGAms1AEgZJkdqMP43psTmNX7D7PmKxtEHS
a2elwyOWdE8obrmi2cML8xxKLUo31RpYaV60/fgdBBtHdDyvwUo6R1yhsiO7uucftDa4Q9ztaE3S
2VawJci9c42dgcD/DZW/Ngfa0i4A5EBrQlN5i80SxsKSe6Mt4IlL2NmUyCp5GI9AXULm616w8xyv
OhlWu8Mjejco96pZnKLh/6pk/hz+l/93/umfTfc/8M/5lId4nf3v/7l09njb6ljHCwj5fCva+GHw
OmAhkEzd9SnBz6ZYQZ6qmeMBhOC9rW70bPgPQ7yYdsIcSCSOO1StWciVM2PoHQmtgzKDYIGqg8im
kO49CjWPHsO1le02T2k+xuOok9EJxB0WpxfbPYiUAIA0JbTQxxmwRtQpPVrNPZqCe0Oy37pgD6/u
kCnHPsMWz3DOqu+8CZ6cttrJnb+HPn4KNQV6RvTVwJxc/pRMC6jVO8qEwLLJyyfdhOmnulDRzPZf
0qJ+kvvhsY3f4jY7j150WpmIpT0HioHCmQyj/Ir/oSSTROGdOzUdbFeQTwEDnOz0J4YWz6U6/PT1
+OxVI6nldJZt6ccYdX9B2lj5FQunjqMPRRCICYBrW/zKP6JPZEftgDLj4Eolslapazj4gtBFjIHn
iaoONJKtPA6HTE5XkrirdIfpvxh6FniquBnrEbdPt5G6nRCFEI/uwGzx6vykp9oDRjF3XeY/hEp4
Vw1/FU37hvX0ocDavIqcV8gza3tz4QQyFbzRYY9bYE1m91Bsq5kv9yCrPyRGhuiuxmqvqjAzZZmQ
rntFOvHBdPw7K262XQhdx4qPtS7tvTFGkKs96FP0nCn8tg66VL/atVlaLFo2dMTBA5Ehzn5fJEXd
lFr8PsE1E3J9Iu9lI6FqFvw2oYJ3n0KV2l+7ekksjiySUihSMl3gWYD0R833EcRns1bBixmHUCm9
vSLV90A87yynxnyk2f4eqvrn7f151U8Tm4QbgWWhF0Ndc/bJahDC6fvwcqPwJ6iKCPXt+6Lf+5hY
DTDRJSN6Nri/jTLaoiu39bunmkKvr0fHkH5Abfwuyv5RUhvExaQX7TC1yNIirHH7d17ljPxOAyUr
DjPvIzLm2TlCfBDNmNYbmSCQJ9W0ybAXkYWfpRx/jycL4XSLwZXxra+zrW5RwRzW9u/C9gXGZoEW
AFlKZJkt0lTjpJPopFGNznzI6XGIw+cuw612bIEcgx7AZzCzwzWmqViDWQ4FkFsMSMpKk2R2kIEd
mWlhkjSWYXBQA3Mv/6gV/S6h1s5betto40GwNqZSAikkkFqrWdxCLKUuLNJHLMK4WmZfrtU1FmRB
wSGt/D291WOfxs9OKZ2TPjmO/b2qB9wl+qYytSOts/M4hC9Ypq+EdHXxZ2BYipaZIEbN+StqPimB
YxtcKCVeu2W0oVG8ixSASF1gDLhkjZ+tUgbHyvmJ/B+1RpPMsjaClmYr0TtotoNSt0gVlm6Br4Ls
/JKyRuaFQy90xEBgLHcr23bhNhaCaQpkaSDpPKkvw7+BvBnOSeD6DJwuS6c/14axMxpch4re/GXi
myJNnyMMKDZDEDobJTkE2EvEenofaVhrm9uV3yOu3PlWUhCbkB1KDNdPn8iAx6s4bCUFOHRfjSjo
p09JjGVNp5TYiknlDx9ovpJpD1B6E3zDsvcA9JmZoP+S6A9N5qOkVP+bHc7uwtaWKSJXmmUKfVRS
FPNBvkWhp1GBAfQR6vFxsu39KJGxlJz6hh9JN+w5S6jT4Ffqy+nvldlZWi0w0sRgpEbQ7pnlTnEu
92M5ss0DgHillp5trfhkZc6b6XX75DWadLzCJDytcT2OYvs1qqezE2snJB6/DcZazBOjzddKhVvA
2wFh8Ct4coLzhurEAvQUVpieA4ye7F9BYyHjjfMB4abM5Z+3Z2BpSLp8gBGZb5KW2W3Q1DbvYnUa
3V5Hbg4hC4FCTHuJQ3ZA6XnLL1pb+oUkkUKuKejBlK85JZcnpCqcQsNQAYybYn0LApx4B+PoN8Gh
LlC68asnr5SefQUEUM/s1/ZqTUQcwfk00+2mqWcDQ4MCePkDSuyRlKbiB9TYjaM/7H8dym6riNdy
LJ0tIz7qJt53OgYROnjpvD20AyxmU3kevt+e/aX7hVqsLUNzlRECnAWLHO3Qbhyk0cUouSgct5S7
+8xKnif70RmPg2y7yDKt5WRL8y9wh9gRc/iu3gtqqGKWaXGx4n386kz1k9LoJ2mbbbTS+m0bEBPJ
gwTmIfHWFHCWMlTBBvx4jlF5vnqaI5PSoAU+ushgu/7v3rBfYYLc1yiy0iI84sZ4FEwlNAfJxIJd
15RPQaMfc2ncDJp9j5PQ7QW4YqGKLMM0EHVAdQlL3as0DLPJrHfg4HsdWNMueJnU+knHwGhIqicz
qp/Qft0WY0r9H+YivNzb419vAJ6JaDEK2U3gH/bs+EVRLw+Fz3yIer/PPpiSOwSqX70++P4jlj0M
r463R1zIqxgSQBtxV8CU5l+cmIGdj5E6ug3S2CqOCJvaPzmZeV+NGg+1O9hhe2x0t7Gl3aOrdg7V
1dz3Or3hRcDp45KEEeHMFSgxrh5aL0lGChMaitzpURu+9mnjijKZAGDazPugx/tJoHGNLxFY2JVJ
uM4rxJsEIJtNQ5pLaHbwJl+rErugDiEA/iLZtXpaPB/KaPFRvND0Ij1Od1nxq1SjTWpqmwAtods/
Yl4KFohCshoD4UXIAMq8RpfJFtL2Tj589MXjCqkeP34O0fGti3FXE4ZvD3edCNDsoVOKEJzDi2Ou
XtLGvVKTag88SKmMAYkr6+EAumSDh8F/b6i5XEkn54h8FwylRiwgVkZR8anJwPMaa8oLV/VtMYmg
AgU8kH+jnXIZy3NNx29PZSjFa9m21bM9WvuuQoc/K7k9KInIW7kGTIYg9SZSYQfmxntUmY+S762g
ipbOMqIeAunG3qbyc/lTqCak5IUW8othfs6c+lRN9ltgqw8BOK53UduX49Ua38JRInmSqfLymKPm
OQsgdV6j4p4Ug1uH/b7p0mOMDYRWC1twWhitt6+a8NhJXwu2r1xkWwz1Pt/eV9cZBKEEeUH6mCKO
ymJa/qh35LzS6ZEag9uigZMfInLGIP7Wq18bri97XP3ihaOrcmuTr1FbhQkpUro/xtPrsgqzMsSa
K0BW3ArurNx71SMqbX8HiAJKWMmNVraPHfutMm3E7rMXFden2x+9sNZ8Ne8RPhgxyo/6+x8/wqo7
U+tzqXetUtrJmo87aX+vJ5GrFMGmxhTMGMPvprqG6VwIGQRMhcY0jEJUmWZhC8p0M2hRiRAW5RDR
MQSQsa0QPspqeuG0Cf/zr6Quwh3BjF/LqnW54421M/TuaCduyINTqMi0puHGCjspvRdiR0q5Sku6
TlAA8FgoIyNx5lzDz6esoEQRpb3boboIWVIARLH7O5CsZdZGxu7Zl1+ykEJ+/S+CJNxxKlUgoj6A
RJeby7FSvalzHWUzpAZLNTn3XoOZIOjMIF4hYyxtIYMwLNR3eZ/NlTkzFUuAEROpD/AlwCtX4uTI
cniqp2Ef4Yoa9OaxDYaVjGMpYsJ3oesMOZSvnNcWKpTvldyxetfR//Y6dDbqeF+W5S4I8veQZkBu
/dDQlUks/xCkzmuvoAit2G+3d9ZS0ACCIGIWjYmrJGQq69DXc7V3P3QCwed0hvYQYvuFJ+92cmgM
Yyp3e8jF+QaCBt4NxWPO7OXSqmBahyzlu3tSXx9108Kot3H7HOm+a6DNYGlukbQrN+FCfgmzgeoi
MggfqjKz+NybgdZDAeldxYF423lYair10VMFhfsQi9p8XGx93zknHRlAqNan21+9NNFCBYGcjy12
BSltO6s2Y9DWWIl3R3lbcC2hjLbPGt817weAUreHWwpQ1BWhidNtVa/i4qQZdVPZLQGqDHYCvxhH
6oMlfw5SijI0XG6PttDmZHYN5hb0FwyueXnINAJbbg2Z44oQoV1ax/JvZTJ/UMNtx2E/IrZSOs+9
qa7c9FeTCiDV4Kpn6wI8+xDT//MKakNs270cze5KUbaC+S5YIaPe3JsI8zU5VGJ5LWEVeczFm/Vj
SKRc4Iyyief1EqP3w1YrR9lFWLgAr1kdpHy4R9rlMaXHUNjm2Sunyi0HD2vqwXldmeirdWV4YJW8
23kw8U6abWMZZ2jcBikPSDIwOzX6Xj46TlNtSi7jbWGmv8eh/gt86yfbPsSp9NWT4196ib2nlmBp
NBr3YTJ8VTtv5YL6eKzMpwX0DGtPOcFC9fvyUNeSGWNUqqKCrTq/gkR6ldrD2DZHAx/urS5V9nZQ
mxEubWFugMptoRxkavSUAUfafA2Sg5N8SbrkbPfBs+rIPy3ZS7el0jxElnYMaeF5Mjfd5GiCZ6Pf
aREukJ51l6X+jvtyrX+zNMmgE1hk6jCK4swiVOtHep80yP7WOP+2MXpX6eRmdb8fwJcaxSoTenk8
FJBIIEX5a1aDa/TKHGW5kt2o0R+EOGw4Abx6Fd1y0STNlPqkdcNjlrwlYbTDT2SHP71b1QkyLv4b
erNfElNZY62I9G2+ouTOstCcBH8+RyL54Vhb7cAkoF+AyqIMLzpKz/z6e4wYheYnfPW9nmt3pqc9
ZD1o8HanANLfruz4qzSTHU8mz+xQgL9m56FINDaNR/O8CJWzgjFXUacPHsbNgrriAVqZzO7eMcLv
dWt/7mq0qhFhK9OV8P2BIL2aDkRsIKyDnr5i72tN2/WKgS+BrSX3dj5tyzw6GyNWaz76CYr/ue39
F9zz7hq/2GFj81yY3NsU4gWLBnDZo8QDpC1kF32Kl45X/yCbL70/PuB76n2uMBvfdPZKZqOKNHT2
owX2gTuW6btGnxhDWhSYNSFKZ0v3PntoY4TG50APv1Z1Tak1zra+BZOvo0m7NemMh5FTbAy9PgXk
9I0ELGCwz1qRvhv8YZW3fyUtYgmJZO2qycPiNJE+OR2XJ1X1lWUXAWP206lLUJngUICqnRcGfK0o
bBzqQK/Y6TYt7e+WspOU4sFozI3WxN/zTD2h6bF1hnSLAdIbLJ0v//FPEFLUQGfgx6C3N3/SjmWM
0GBui/qc9Bkb1NOYAjFvq1Pao+iT2Js2PvfaecjCe1ofcbOqc3p915CXUSYgnCpUoecZotmpEmbE
Oj9g1F9t9Oqn7CzEyuL+K36FOwxTXWlw9cj8dfvLr69VxkX1nAQNrhhuM5fBvAmsWpc7PjxQEf9s
6EQG0jkG2m34PCRTF5eqlZ16nUBwaQhQFiVYmKdXba4G67cu0yMafIH6s1GHs13Kz7qXfQrG/Dve
m/nUPwnxxtFU1nQ5rgtxYmwhRCFcaSBXzu4uzy+8EXX9yVV971fD3aXL9TYv43KbmKC2sP5oW/UU
BfEz+l3qpml+8Rj+cXvKlyeA3JSTarHU881WRnHb26mDNsdQwjhGpNtLzmPjvBgotbS7OgYteG8U
8cvtca+KUeKyNpH/p2YBRmveJRslRTI0D2NgkKCYnEvnRrV2qfUDKMD+9kiLXwgWRZCqyBCvWjzj
4JWJLPrIvYcdgwWEeWM5xV+Z/pSbeGpj/ttBEsmD71kXfr899vUFy1c6ZN4kbYLYLDb8H1UC3wPe
i4Q9zw0DRjkqf0KvO1R+y2DSlHKN1371wBFzimEtwQOc/tXDTjJUB0dFQrwOumnA0KekZJ3W7b0z
eGfRyiO1e2jXQGZLh5Z4RU2fLXz9ksNKdJiUiUMbeTm9V+VnJqk/EBcEkvWl8BS3LvZRX3/DNfNo
DpLrD96u6YGjDR0J1rOq1E/YMk3bVl6DNC9NPnpV1HaZeSD2s8pgLNVZq8eoaaY0GPq+eep79ZiU
jwb5c9uulaWWJh9UBZcdbHEKkrOlxt0ONHlGH83K+xPIH9L0h8Ir9rkjHQErbWI5OOG9u5YtXV9X
vLF4gtBAQPGJkv7lDhvYzbIsscNMPbqbwuYk5YE7jEO0CQ1hn2R/HSLvqIfgysup/CQ3MfX8cOUw
Lx0xoWMgaiZ0Ua46Sik9utJrZFoKVfBqpP7flQ8tI8CUNtpb2l7Ogl0cmd2mMdWft0/Yh4Xy5X3N
BDDtlNCFm9U8iOKcEKZ1FLHpw3jbd/5eG4bDgI9YbT366O4l5vBXnHhfhbCHlybvedn8PcgNYh8O
azSdgzo6+b1xNodPLQZXK7/uqpIlQAAUd4AvKDgTzPEjObijKXPYgwDAjlWx6bv4744bDsJF8zRY
xV0aShvVlOi5ZSg+yE648m5cOASgNxARYHcAyp2n+HKl1qOZt7Q6U/kRD9VffUx/fdpzz+7iSVrZ
CAtRnZubQgewT2R058lT2XkDqu50s3zd/GwYzQm/4EcpUt7VSFkrYy3tfBXoB6IM3NtXuOoAgHNf
K4zVKJ8KHC0F0NJXw7sipZFigm6ebFdLLAR8PwO7tOO1LGnhwBNkWVXSRNgb85dnVIR5CkuWmS31
Y0CZe6j0AwJ5W28s3bgeHpt8r9FnuL2jFtYTKDuAKGAC6rWAiz4Y3FLJOLglRV9vCndNOx2UyLgr
umYT4gZze7iFjxSEECqFFK/As86i2mDboS3h6uwOaf1kKG5vvGqSv3f8/n5Qv3u4MAyT8y9yMoFG
wNYKhoQQ1L6MaZJfA2Ms28ENIv+hVbyzH0hvUtc/VOldo5w85cVEPinKwjV24+LXotNKpZvrwpmL
AptZ33VVQC9JG8bt1H4birsJCtbg68ciCzZBZP7LFJRqN3IEKOOQ7s/bRp7eapOksZGw9ZTi6eTV
wVuHJJqiV6cY3fuv7SRtcQNaWdqFe1vYGAAy4/xwZ81muVeqRiuynJujR6FUQ42CYnox2a/K1G6c
ON5I+hrHeemegEwOFUW4UVHgmLVuFBMHYNSURjdWozuh7M94b2GmbTWgh1WD9V2ENWr4C3vS59sb
efFr/xh59rWDJqdSgXcv0gK1G01fbTp0ebnFEvcAl3YjqP23B1w6qLxjUNZmI5ukuJebeMBw1jN7
WtxG11NFae+MvN4bU7WPTC4mbSWNXwi8QsMKEAGgCiCTs3MajpUSypZAtBjGFh/7fQmmc5A+IZdy
uP1dH9txduEKtivqQEigXmvXhUNgZCp+XG4jhwc5GKctJnXTTo+iw4CkpCtX450HbxD11eFsWMPW
lNS70kBtJKi6o9IWv4di2hhFbu/isbCRWv+Pm2TkwCAGQbsRJgmVs6nvDCXOjJHJiFTtjvz7APr8
4FEuwV1zj9viSl9hcVcLJBFtOVDE1jxIdtGEb7CAE/mRvw+N9DzJCEv3MFOr82DSmA329fRlQtdj
c3stljY13WbuHl5uCwJ6dgojNwjJcC2UDClD/z8lRcsUztbICuJUdnvIpRBpML9AMQX3fa5y0022
3nsOHkNCr08dgcQUBwv+XDa+D0NBwWQ6ptgd3h506Tthj9FEgXMudvjlWfLLoBwNQCuu5ucbxU6O
WGU/JZrsZqq3heH3aLHAt4dcXFQBVKIKBM39ikBVlU3llQbnt0FfScgEWtRZpJZizPBV8WvozZjV
WRUb2V4ZemmKAWeB+6XOzrtq9m6Zsjby9clBhGWKD2YDThVRlg6obYBkWhd9m8pg4xkrHY2lAEIP
BVlsCMkUG2dTPBR1Z0Uhg3ZFeCcKv2RXeMJr7r9osbJ9eKkg/Phh+zcn5QxTG7WJxlB9DrYZRFWG
ELZPrUWtvZWovziVDESBARooiMPLjZNUfR8NIwdEQAVknBeLtr8XL9ERwiGTz+r530ZtLQ1equwI
vdv/P67IXf989xepPCUSjxItOic5Mu8Nkl02/txPo86xQUooye5HtFfTJ+Hgd3vrLp4W9G1JTpEk
uGKfNZEmI61PgbpEPMiJ0FlqnHMc5ehHvqgTjQU6rbdHXD4sgD8E02wBltB1sYegB7drN+KLiBjA
QYp9XJ2rp6T3T4GlnfC43dVe9q4V/ypdpHgNXkA8O4hKl5M9xbUqWV1F1RCR4yra54GJ9vl0iE94
HPxDLH7AqnHlaXdNoxDbmG4NFRd4TleFYk1KujbIQJAVmrqxOx6/42RNO0/LXK18kDyJznqrPhip
+tOgW+EH7WnAPUt0LsY2qzb16KEclzz0Q+DafY3ATzxU28LS642meHu9XbM6XNoX8JKEwSKl5SsO
blCWWLZBPHItazoUvnwwptTtpv4QVtknw3JVJI9u74vFEekaClz1gm2bD5rdcVp1cOXW3wvVlww/
2oZMwOjedQbPwjXawlLWRcXcYWGwcOHCuNwLtTbU6EvXxE6Yl3olPwrLI2u03oJQOQoPlX/xgehI
y6C+QBHOEXwIB019r/fUwkPjrm3ak1Nl5y4pn4yDkcU73yxX8rzF7+OEMRatsWsttWZyrDDh+yrn
ofKcD/EXYW+cTU/JtAaSXIqeJJQ4hAvf+CuIPsXrCCoQGyZA0a6CNF0RxyLzR12rQHGe5NTaG8ra
xbs0qNicotFNA2l+O3hek0R+W7GCBsauqv8SVKErxzLemPIuzxzEYdVnVBn2t1dycViqhawibQ+C
2OXGMTzajnXAsOkY7sIyfpaAvAS4KAif2QxJUoglZuqthOrFiwIoG6GEXgtNvtm1O42Rb8QKw4at
ui1wyfT/SqZXRYUxiM8r5EW6Hl1ibTzUCtDlvf3NS8cT8TkyuX8sj2bfnJVZHGUyF3Hxs5+Mfa/j
tFY51KjBTsb9NhvWfG2XJhmXNaI0jdVr2G+RJrra6B5fC+i2QtO3iI7Ukj50zFKE72JrMxj/Kj2n
FAX9X+wrc549At+AB+0Dy1TG5hSpUFxAGac5FNAgcSe5PUVJ8q7Yf6dT8p/3kMmU/xhaHOc/8oA4
rRtp7JjhCT5QPG5qjuo4HgIibWLFrLa503GaJw/S/JPQ+I6g3t1e5GsAksjWSdZBDcL+Ae18+Rts
o1NlP0DTT5FR2fa1O8NLTzy3rfdYMCzIbKvPzeR/klbZ14tpAQV4iu9Ib1xbR4561UATAxmaW49x
3qI5OXypWvlrWZUnABl3GZBgJ0eAhfD5deWzRaSfP1PR0sOEhMfqAjKoUEgMJh/ox+i9ZmP2SbCL
ROrny95npfhKP/cpCrae9muYwi3H89cY1vARqpU9sHDIiNQCe/VRQ5tnJ2MdGLHXDEChDboQNY2Z
NDtnvncsnWQb0qMXTge3v12s6OzTGZKUSPTWoE6Kn/THrpMdtSzBrpBgk28MsXd22mzTPEZZvTLQ
0gJT/IRCIjpOQiL3cqTEbx0nrajUycir1F7C43/CQELaTJiG+1JxUIfSNRE3SNo1jaZrGCN5l9Dx
R7acstlVmhs6EuSsQuErdQ8Zf+MO6NlmaO76Qv57GLAMHX/loX9K7OAFtNRz0xV7z/7rX8w0RRCB
ihIu4bPz7ZiRMlHlAnytBN+wpHeSh7yLH/G7+H17IDGRV0sqerToaujcjbND3KS2Ig0mMSzXPeHW
wYxj3bFRxhgz1ogSi9VtNBMA4e1h5wFbwCBEesPfRZdlfismlaLa3qh2yIXIB1Hd8ExwLxgq6hZm
p0p0GHWfTstapnp1Lf4zLn5VKAkIg/hZSp/KBl63EU67ahPufMGXD4Pt/+HsvHbjRqJ1/UQEmMMt
m52UJUtyuCHGls2cM5/+fKUN7HGz+zQxGwMYMAxMsSusWrXWH4Iqwn8UIJSJQX31Ku0bYP1CMzZs
Vu1Pl9FDfAB6OWwwoJtcz4s8spZRGqt6rDPNDDh38VAEoyvkzpJcRqzp1TzmVeLirrydEyK6krh2
+myCIrg+/ctV//wKvgD0JhsMEOfp8aojWZXsCNGMyhywf4g3KVdELTfHphmOSmXsKiov14c8O9Kf
Y0KMQU4O5DVU8dMxBy1unKK2ey9OohuBWZ2MjZIgzNVMm1Q+2PEb6+Jayn9NwP5nXAzKxTHCHn3x
W+eppkmpMuNCC1abw+3c8mLUFNdCoEeor9pac+SttL/+e5ex8nNYmFdscpMi2md78a9YOfhVkFsg
NhHZNm6E8UKXN49t8zPs1LW2hvgFf59hMRSFCJidjHReYlHxFtKqdEL1BdV5R/HduCv3yC68Cspp
oX4Ug3ybJd1todeP2JDcJdVq7Vacm/NPgPiPAQbEo+WGktqkrrVpGLz8I0iGgxi4Vsm6FPlV7b6o
pdm4hX6vhe/XJ/ksVn/+dEqUkOzQQqIefrqp2KZ6lNeggoNEuItk7pBWNOrSO7n9PsfOnnbBRkb9
3qB/btYovKbqhvfBylV8KZrxMvzfr1hE60S1+zBWG1ylIdV/shmqeV8kw7EoYi8AktEU0k5A51Z+
/cVZpzxBKkiufRa8EzjfpYYVoieiZwIQVe0gbYw6MJ92V2TJLT0uN0RAXU7zlU137jGAqadoFaL9
RYn6bGwVDw+p6P3Ma+pfYN4/BUhEpXgKhp2K+lJMBuLI3S61kRs02g1K4PDFt2Ih8r7DihArEngf
SK8f+upHFphuMfxemR9RhTvZlZ/f+KmORcQ5I7UkuiGPOXBGT+jri56mDBxJqKVIqO1Okr4RVHQR
dXQjAbC/pkd3ftuI8QWBSUgMCHG2092ZzkVlNy1zNEZvEFtcobAviGvx3O2Smh9P6wCo1j7ww71s
P0t1trs+A8aFCaB7IzIpXKFVXTv9gDZMpqQ0LD5AqzYY4jzrED81yCfXh7n4Q/8eZxHb1SkK5FaM
05iv5TxQZ8LRfUAlZkCDic5146DwEblOisKg0LpW1qLt2WMEPT6AGrDEeHeiqrHsU2lNiRFbqSOG
g7dMtS3SbaftWroUrY2WKJX2MPsYzNk1szUdhLNA/zkyAZ4SIdO8LHBXraH3BoxARJWVnTyEhzQx
vBYRzLxOVsqhZ9c2Q7GYBFj6f1haLKIdUJ0J5peBqGAkPwpmQIBsN/LAaM2hNYmWdpSvjHguy/s5
pGh50Zihhr9Y2dmfJyusIAKoVbEBhYHkf7Kxeu1GdIZifFdVdP1bTI50tJniwEe1O7qJ5dcOy13h
wxnpoLL0/5o9Lj5KbPu/7tZZDwvUd9luPhLmzdhtEIL7FNAG1S70HgXWz6lWBj1PYBajLmZfS8rM
mMVUFHIOkx3SDVrQ81cl+5b4k1viGhHPpWu3K8CMy+Pq4pXLBQ/mbJHAJHmiIGpAwlTJP3LFOJjo
Hwuvan2A0o4rhq+/93a4LVdh/BdjPGbrQihGZE7aYp7NWu/MQGJkipHstcDNEfgAPeoj5OoogRsS
xNuh3VgTtQYZmnOtbNr4aHYDomxo9raoPob6wcB3q4l62sdYMuCacT34nCm5iKP/91cu1kXV2zjR
NUlQNv/BUqaQD+qoIlFNNThCHFDNaWqpXntUp8LNEhnDnfdNMIYUSXykkCThnDpKf4rsVuxZW8j/
xmu576UYwfVDrg2gDmjP4jlbTrbidEaUe6UgoTGZM1atdqLem1CYhZZzhE1alyIfh0udQKoL+7xp
5GRpnDwLxkQkrVSY/z/TJhpzguIEiuv0EGV6Bi/PTnLPfkMeZK+bdCPx/RzAS2DjJz5QHG1Z63dQ
kWS/8lIUnWaZ69oM90KgJ6CEGFTmpjYeKiP53too5Q+yv1XblZN3PnsW1BV2P5KLQpN6EYPkUqus
xNQiUo07iGierhc7XfvQnTVf+PP4ykBAdOgpoN1wriEh5eMIhz3yrFQGVNB5MnzBMKarV+NYMW8G
31rZvGeyFYg/geMTelmkcFzQIrX8K5QZsWl32HRAQTCz+wjPyEg1vT6s9kE1Ra5v+e9xqT/YUfcl
qfNnBy3uNh8OchVupNcpV2AtrBXnL4R8PkkHoA9HhTfyEqyk5k04hknGJ1lgdyZ5m5ThfprLd7vX
n9NROphyckhDik2UCRTVbZT6Hz8MvgSq/CtQXX9CH95eE3q9sDRUg4RYEw46vHcWQbCiYFAM2hB5
mhK5IWTHTs42yvjSVq1nZFtdWhvw4srwPBYKyiwPxsenK9P11tjFfRx5BJddoM1uZsMPRnQewpKJ
0mgW++hrh/senH1rGVtdaPObRv/BYxDV7UDbKcG9NfRrudZ5TkffxAC/hs2MaD4vgnKHjq2kGlJI
0l/eyI3+NVbkX331tQ3ybRG3r1FV7eSsuIG3HUzDb8xgvzvUdUCI/gLocD32XpokWM0i3+JBL77n
dJKwoWvoV6JlLM/szLB+yKRmz4Zu3Qx5hrBE7cIWD7NkYypf36q4OM5qLLtNjNVFaOd7VIvX2A8X
AhsoHaBBUNlp1KGPe/pNHfYeA+gHmp9Ff0xlOuSi91CpX+uEZ2ibBJztrMaxtFXdcLrT+/mb7oDd
L5R8K8Xdcaj9x0Y/Npr9btIdqWWcfCUNUWest91SSEcN4X/FuhMGgMoBmxNKE4CtFvPY9/Io94HN
N5faXYdCT1/Nb5Pi3wwqbsiR9quarBsl0/44evicVulBe6bxeNvWOU5Q00fb1OmmmIbQrX1jpZBx
QdVdfBvFMro5PGY+s4S/QlTUtW2WjHxb7yt3RaTev1Sy+pAE4xsO6V81ZBcValkwxTx1BKgaR98z
/TjI1W+AH/+158A80fUQTpuYVYvy++napjTxIqmh6D2nzlvUhC/0F98FvatpHq1au5PjFAggrQjZ
fxE+fyvbXfzvTx+UDM++ArAKBe0sAVeN1JHzMgbHKWceJRUKOtgbqWCEca5Joj8W7/4o5NZU4t1U
Bbx7krvabn92xhpI+EJWyKdQSgPMyh9n8HSU/SnqtgFNd5jBoFDuers9Nmb4Es/5k6yjP+2ED3Yo
Wm6T9L4yDyLans0Dsm+aMFglgVi8KwN8/GTsMeg9UNwSAjcCx9SoYFuTbkcmFoJcnurXCHFYTVtZ
hAs3AbAI1AOFTAdKQ4stAGE4NqXM6j0fm6cwSO/mYnCdHNR5PG0HiNnNqsDNhdflp5yOqPHAQdeX
1FEsFkq5APfmjRQNhJZZksNkRb5CDSa3cly/sHaimsGuPGTSyg++8LpmdIpbIsm14CIsssdOz8z/
4aIjb8YN5Jc1FtvU5fsOKEI3werqTMFSoHAsV//Ime0GdY7g5rQSCc7KXBw+8kU4RwSCc95L36Cj
bGTm4Nl+8QRZ9XkIW0/2821g1zcq0u94jKIFY9Qrt8wZIkacenAXeFkIfzWeuKenngqOVsuSPXy6
7M02KWZSbMvsPsFSIABgjJ3anyaMvqgdWanpvLQzvVgD55Cw/Z2X6kYK0k3eqBFHoYfdHr9Xaf/T
0MYHURK8fjQu7U5HaD9R8AG8v3wyKVLVzTYKo55S8yYiOgxRfNNn/TaFJk5X0oiTlZgoiovLs/j3
iIs8BS80rYYjQhFQx12WylvHqIH5y8aRWKTj//n3cXeiv045DQrusl9ktqY0RhltohiuZqHqN4UO
+zdz5b7bK6ZzpxOLr494afuT8QnJS5qBwk/udPXbOJsHJPRGL2h+ak7v9YnC1R7dRVV/k/1QAtKu
VH20yuK214sXTFv+XP8AMYGLCUb/AcFNA4gTAleL6q4tzbms5vQD5yK6ITe7DQyc46zykFrF7vpQ
F3YPj0Tkafix9MesxUbPqryZ0wlck1XEmwTzRgg2yOJIXlJXT+Am62iN2nfhjU83DGoZuRtVQnLd
09mV1XEO+5HZdSw2KX4kVnXMEzvf9AEdKTBlSmAciuJnkKCjXHCVjBSWN+DOXXa4O1LtnUvwx5Gp
UVrtXD/TjW1dBK0b2L//++QYyGlioSNQ2MsHa5hPXUm/GGUkgLlslIPSa/cVpYegSW4scJeZs0ql
vXC4uO9h6ms0ytQzyGzQO5kkmUSeUp/3PJnvqla/KcfETfx0F+prOJZLuRbldLwseXgxpL3Ya6EM
rVPOexIM7T2PrV2utsdBbXcahJhi6h+iozG8mdmmyOVNiiqHIsnuFPHwjoZkJepeuvTIdIQYlUBe
ctuf7oy2tGXQOukIsCS+yaTiIdXemyB9Hu0jgNqNXKnbSrf2jtT+BBb/39/8ZDdkm586WHRLTweH
LmMEhUWGUSjxTZDgRCahNlAf9WbNpfuM6MftwtqCpsEUkOzbWjzBy7GPikYAKawkf3IqLBxMfVvb
9ZsodgiVTNWJX2IlQkswPKpFf1+2waPBDYuOYJEWr1bjPzSoebbxRymnK/DpSxvwr4+zF48ZfEXD
PPcHgABDtA3tbudHEZauEnbN4A/zeIVyIN4Zy1hnC7oloAsS7GV/vCwK6lSV0ePgFH+alfqWvlmX
17kUUil3gG+lBQ6WZLG14jotq2akF0zVbbJ0ejEtZj34f6Gvcz1orI20WFw4pWEWt2SLAsOLaDPs
YTQgDIA5xsrUXYrdf/2mJR4nCXgTDCUj9QWq5wBkBgVIAfouJv31saGIRN/5+o87b3+ydZF04TLm
+Y2iySJ461mJLU4CnEGYp4kKXqHGGwOx/Vh19hUG1vafcdpakaBR4ODG3VzJKwf14o6hPiKABJQ3
zUXEGiJubiemvS4icID446h023UuzKVzABjnf4dZ7JiuK/IW5Yie/jaV0vB3l7xjxkcNdRetNpMu
5LlEXh4ZsDSADCxXss6CsG+tiUNAj0M4QVs0jdJK2knafdtOmAn5W+f/0M0VZFMuYSiKGhXtZchz
ujTqx77vvSjrb3WY9mI2u6m71aL8hxS1nhPkG6nXb9R+TTTtUs0PkD3xD1Im/y2zgGJO/dqPTH5y
jaYKRtY0Ke3IdPsUbnH3po/NS1z+qZP0uXGGr5mlYysTuUM0/pak6ZaK1HuoJ99C1V55+1xYCtJM
qks0T5ELWXa8QOlYVT7y4E5psOXO9GyjE5/Fmyo2XhENsWLfFZqI14/V+ZYWzr0k8QpgCt7Xiy2d
+B1VmBilOhUtN93CZCffTPl/7xvanzQO3oWgF5DvPL3hjFgefUnXO7w2X7rhxWkzqPxfkzUi//nB
YRisathP5ExnWdMkaVjNqkrnYYflNlLtlgXmUG453lfl2k+6UJQQZUBijimeqWewvcJWysGeKzA+
U/wgpzX5YXc3Ov4mLT86i8IZVkVt9K7iGnZ9yc7DPANTuf/UU6IVu5jMXLPQJ8Mgivaf75qSMGJx
XD3dpavlxQvzKejRgD3oqPOuWlzIvZyrQa8OHYkJvkI+dK1vTfFMY6zO1lS7zm8UqAYGlS4IW7T9
lnY/NT47GBQ4vLETZ2ONH1qGqsgguXZ3iLIK0s+8svEvDYh0CpwTKiuYh4hZ/qvSR4FdbeaEAcfk
hx08jub3IPQC8yDQ+fH79RW7tFdU5D34WcIznf7i6WCaM+vQVuyWNuG3H7X/7HQfWXuTIBkJ97vz
8u779QHPQwkbkqoFER3EG2oBp+OFKJPrBk58nl59RONLF0SoIqD4dPDzitL1n8Zf6bBd2CnC5Voc
BE08rMQH/TWbsdG3aWYGvZfHDZ15YFmjMMrz99p8TOaX67/uQioAmZ48mSqtJcRjFxdkNUlOWdZJ
7ymIQGBoss/NCCBYfTBxp3LinT9ScccwYjbs2yzqHsb7Xn/6v3wDsFmyuk802mL/tJlsZ2oQk2xF
L0N7148+Qp/y3or8vaFid+AkO7m0dvKU3NYuPRx1DSBxIQxoYOEcwqkG7GW5gXWJOmQdx51X57lb
pT/b8j2sXmZ6mtd/6aWlFZuJe4LXEb2y06XN9VpTKn/uvBQdwKDJjrX2ppjJLsuLXdF8uT7YhQcK
tHYWFWQL9cczfpWPHtdoZFrnVTWGDQ1y7vgF+KM7N89m9ZTNGhSW78h6bergu6H/yOdsO6Bfp9q/
VFZgOAzOd12NViLuhechX0XUhayNmS2kwNM5SAYj7xKoat5ofCjF8DI51i4LPuzEuvWd0S275naO
amwG3icqcden5EKgOhl7Mf+ozDWlMhGE01y0I9u91Tf0p9+UttyN2IwH6Rr64/KIiBxRnqFB7Gin
v9a35rLqfFrC8L9d4fTF+92NEOR0+jujQYBmVZjz8ogIkIJFF2D0RbzSat3uHWj2nh4OexZ47t7g
xO97Ca/F2OE8/74+pxfiI3P673iLADLFcd2YddfRWiFS9NoGKhwQvXlDM2NbfIRU9sf8n+tjXroE
KCdDD4Y9o5CiLGJkS9I718VEuFdhQ2k/s1I7yn6yMepfkqbtBnNryDPgEfWwMrDYIacPXSFTTKpN
+5ItvCwqIsQXUriQWoTkfVcGQjSWsmtGf9KBrns5bYa0p+FLiEotOL5r1Y1LayvUjCBN8mo6w4yp
TdrElIkZvcR4KH3PlbfQ+YqHaps+xNra3r1QVeLHUlBEwAv2MCiK082b171t5WrewYt6dOpgM/C4
b5QfobZNi2M27v2cH2uGG7X/VlPF32vJw6QdV2b80v5irYVUMAHjDFwxJFosYyveedb4VKsKfoIR
ugmFa74nqg+RR/fk8sU0tyGdjdSXxQdh/664Oapa5sHuajeoAPBMK9v+0pWBwBQtDb6NzutiblLY
1IFfkoZEyqt4WSRxR69aAa86rGRXFyOmBl8KvVveMogRni6DEkpB3tPChJ/+K/ojPKIr9TFOBhfh
EGEYW7ReJr+Mw+v1mb9Q4hVEEuDRvJ4pnS6h6A7az9EYcCuG/aYrYOcSPLCvP6jDMTdvuu/dLwP8
WrGX5B+UGItoR57ivDp08OWb0PTW3nSfMjtnZw/UAExakYwtewh1lBhmrke8fOKbvFdcJXiCWwwN
4nXw3xv1DpCjm2rgtw99+zYPPwJp11Xf/OIeenEnP5fd83tfZO447sxsL5etq0UP+rRaF7x4SCk4
gzeBSUlidbpcEo71aAMFnadmtyNK3rLboZJaKuFdmsuHyHpSsb9tnJ+mM+/6Ntqk9m3TbxIfgqO0
dcodynXXF/KTInE2cdQoURmHhn8m+tXyvtJTvyS9Eb1llDrNsbobCddw0ho3j7OjLD8EylsNTiY2
MjeWsps0TV1zXkO8X0w32cLi3YrYO+pCp5PThKqZ8mRhcoJ2MwaNJwcDfbiXJMzcvGhchCY8Q0o2
Nldlp+Czd1MGKyf3LAmjSgk9mrsYeUIahIsLC7UYGkPZ1Hpg48E9MC5SSpmebJCy7tZwsOJ+P5l6
MRiOgdQiCBYo957+3ilom6BK59bLQ+w3IQ1/dZrflX/jTBitbRuwaYg/ImyBM4gsr2Q7n1f9tcEX
yYeKNE7QWgxuKzdd9PxqIeiGJkvtDeGX2bqfww0l203NbEs7NIQj+X6wt2XqaumzbG/mw6TGMOW/
t4g/W4FrqTyw/I2EAEj+U01w4rLjLYSdAwpSOzV8KufHqn1NnOdOTt1O71AOxdKteJU1rMLkYoME
xSYP0402lxtlelaybWBtU/u73sluRapttL03aG4AUc4NbbQ/w10t3wT9BzQc10isbe8fktntYnqH
hzZ7bEAHXT8oZ1cNi0WMFcKcBnFmyR6MlTSTorxtvTZ+s8GBpoW0zRHyc2BGdNHGIs5l5vb6mOdt
SqiRpBJCL5Cy9hkFJpWkLo6lofFEhVKg/YUwIAgNtwS/Sb2sSH7EMbSD4HtorDy8LvxeelP8YuH4
AzhmsTnzLHEmp7AboWytaIELCl93/kia7lobehZdsgZXEjfVYkOeDLjYkHJe83CPnMYryCQimRuz
hcwl9W7O3wPJlSKOBYIkKGqvLO15DBTT7JASU+8hi5AXl6iTBjn3KL+1xE/MCm6zAp8h/EQFIFuJ
sBdT/6RMvmHitjrkIBI6GDHDtlrLZy7O+V/fsXiC1LhrOYXGd/gzsF4oyBq6ReXQbyfZoM42wsrG
mX0l5H1i15YTDwhEPEBwz8S3chGGGk2u8sjE0Kr63jZfaufQJq9+upn0L5K9t7vfPekrr6+4jTxj
3/iuX22VcZdUe2Daef6PvCotf36bsyAUVQQwl5oRN+XpJ6lOOTsDhCPAkDulPljWwZluzXpnK9/K
A0L3CJDAzZJyj4o5Tlya/YAufBG59tdCuzP21rBJi031YQwbx3/R0uP1Y/n5DD2bsX8/7/MF8lcV
pqh1DWFDyj5x6FXz1sh2sMTqpzjd1I/1tLF5MFbb2OZc3mV3MhiaRufE3s7FYc6Pd3njJpo79l4r
b0MFBMDmAADAGZ4VayV+fMJqzz6UWIVANrAqdJtP5zGL49SfFeZRmfStzayFsOhhzLzDBP2IgwF/
zTE7OjIERkvx6E9ux0E9pk5XQLWpvyVB5eZgYzv/T42jzVx+TZJmW/Vk+ob0mJh/MJn9lliHlDaq
eV9GFT18nHfsgz0UByNVEAJPEDPLs02nOrvczw8AiI6W8UwOsJHUH20/0wv5Vqf/NOVbUulPkSzv
gLslELMjXFxbSfkHyrYr56+q4Fi+x4lXTeZt2L3FOZL+yE2Txhn3erYfAlRrpbtQqrYduHdffgrk
P532FLGRwXckCIGk4odUNwUPk8Ka38Ii2aVafdRSgDwmYmBrgmemSObOZv8zSQZ6QUVjEUINxw/G
sVC5MsRX7pp/gtvqGVOxsvQmbsfbuDvMYH01L1APigmsjc7Mdhg3WLwMwQZGRqXeKM3G6Z6Ohnoj
x4kbKq075x9s8K1hYICww5ee06c9K/ftj2w3tcSmrcP1/AeHjTtJeoDDE4+bWveoflLsUY19Gd9i
XOnbO1PapC/KQ7VznsISlHH3PhVeH++vnxXzLOMVRxnAN5mtwDcuz4peSUOgVXrrTV2xzb91+ZOd
uEA/HqXvDaeksyCE/+NTWRrZVM+ZfavUR0Xf6umhAgvSPVjt0TDfw+Jb6uyqqIXbtkEUUR9Lt6R5
Xe2lfDsF6gZv6n3fAuE4OuGjam6x4vXIZ2Z9J9FGV5X30NhZDcZ40Sb4ArbEeLTij2G4zTuEdzfZ
W1Z+V51hkyjVrgoeDN/YhAkhkFYQiJVHzUcusIRbhyFb9wGA8S4K1toNlyZKaFwi8YGO/dkLZpLV
wrfVgWwQMhYVOY5ksHWTGYZM8wMM8cqld2k4SuTk2vSjeDQtXiJJpimxZOWUrsNxy+VedOYhhNeS
WH+0mL5YsgZ+Ny6cBqoTQqMHJsdZO8Xpk1Aa5LT1BJlvKn84A0S6bO09szbKIuKNSFxWdB6pgoRE
H925m8cfk7Kmn32OUWdXkxnBU6XQcl54yFTVDMpUQBW7tzKNMVggPhFGR0rTSjLeZvOrEzz22M0I
JRFlgrSEuwUgj61e85DD1Pn6MbuUKVLPJUNETx1Wy1KX1YEiGyN12Xi8wgkug2rfSCElMPtnGn8L
e9XjURkgcF45ysZvn1dGv5C7MTodVZCs3DVLiJFP0myGsUbNYahckbsJlOI0w0z1//iAJNJw9gSW
tai/XB/5QsZE/QcoOYYI6C8se3Td4GR9HFOotSPS4CJwVcxnEi3fmJBTiw/HM7q1Tu55fRHhcOF5
AcYEacCzqU6mLiOPihuoQ5DRwzfBCnMCVplcVYpmT5S7OAKu37drj3VxYyxuFKEqiUY35Emh2Hd6
n0dYqshZxtB28rU0PlLJnZo3Mc9W/Cq3jzYaQbkEhhKnOymRV0a/8Db+BOkCDLEp+S1lJszJMEcK
9LUXOr6b9NhyU2WqoKX0PwyrWhns0ixDu6XChPQ+hgTWIhcup1aykxgCgNBFtersoFYIeOE9nj8K
gl2DHSgZ2CaS1oigl0emAyFA6KiInOkwJpYzdI5Ve1rRb8z+R9+A1hAY8BBZ1B96KXmp8iOApnh9
K186wmymf8ddpAsoKagdjEle4E7qDfVHq+Pks3eMH53CZpph/DPvEY5P8PiCdK3PfiFwAtESkFji
Gf32xRuoRWJ5KKiI0oM2j+2EiPTw3R+jtR8pduhiBxM0NR7TuuAZLYlgeRLlRJGWSKG/T92LQUU0
4QUbxrnX6wiJxRTgOujk7aM5wvYNgl072q4pv6xMtnhNnn4HQAzOEL1bXp1UTk9PUipBTFEms0RQ
WqOmFW30tKND8LUgW7ebZ1F06xFodHRcCXiHGZI3WCtzcR67+ATkNQTng/29bMUbflFYqa2XuJSN
robMpiABVFgI9RF5n2RsOtRN53SF+nt+ik9HXfRTE1Opk6jih6d4Bjezh1yBF2FaTV/hrirzp5V5
Pr8ZBMsbMAplcC6Hz/r1X08lxU6yLExgevqI4gAac+ta2fQNDD+sgeJoUzdCJha5ctKrlaEvLLHQ
9Rdim0J13148Io1ubIhWtAtn58Y0QBsAvEI3oVOzu7zEQ1lId4Ar09mCMYhMB5VoE53H619xnmaR
8v77EctjlZRRGcZGWHuyHHgVtL4+Mg4ydB4V1Rh/Bv/lrG3t85MMhQU8AjcxZqhkW6dbu+qrNtcU
dP0rpdgmAaBBE9M0rT0K91cVtmcJy7+UDFcQbgtV8rohf2rT9BCica6t8ZQvvOUF8xOzFXa6aHOq
p59D3jMkdYi0Vm+E9CMKt+1j72cKujfPCGTIIek8jwMs1I1+Z2JtKe7RnqvctNptZaB+lz0OwIo6
M+e1ivaDqQG0fCwQx8UzBCSrR53o+qKpFw4JmCMqssjwEaWWXZVssO0JAb7Ka8cYsXBEUEiJZwoP
BSvo2JAzkZKqTejMdrcNZiTD5CeLd0Z0zLt/9Pmh48qw29ex1zdVdxMHKIFAbRDVmzoMb3AB3AZq
dZTsNaPf83YQHBpKjvSCoDUIru3pZFddU6u9lVTk7z98snlz1N0B77Iu+iGEK8xmP8/wR/iudNVb
58JRp3aOtDh+7eSgy3tTacfOlLSKfUccE0lgo/KbZ2NTIq2WoeyA1zN60TuzWQlp540DwRL9a+TF
FrP6uaOdW1dYgFmfmgJCEEUIx4jRLf3Gzvj1ZKH8LWrAXkPhtz6ub5kLM0/3RABmAfbjbrNkW3am
Vktt3ZeeNkAdE88BQJ64qeyKLjnIFBN1aultMu0T1CuM15XRz+ee0XEWBSYjoNZLkkefFHlhxSpR
XTLRbz8YT9KsuCILj5P7zj/Y1GGack0G6zy4nY662G1pAzHTnJSSHgKr3N03vzkiitEc0yLxOmsF
tn4hQTodbhHYgAWPGvrFpTeroQtcxp1CxFEi5IHMTa/rYp/lQb8NEpYZt0BwSyuzLJKC06SBD/hM
W+CxmyCjFqcrzmeJjVh6AW/XJn5Vg52MpFqa2hv43CG2WUKCqMcERKZqvDK4mMxrg4uY9ddN2kZT
DDtxZoPRbVFAU6CvkGn3jk9vO5OokhDNxTIHknaTNri8ZOqNXWPJWa2FxwsZMvMAHAyOAxAizLtO
P8UKoiTq26n8FG4BHd7Nb8XcYxOUH4aocIP2NcwaQuEaROqsry4QpyoGIHCm6PHKiw0gAh/uDXnh
zUG1r+ffc+hgFOW48ISO12f7ws7maSee0xoKNeSrp78wtIqi7eK28GprctWoRsNPx9WQrle5p7B5
k8w/rw94KX6I1w4SCSJZwajndESztIKqTMcCUsGI9QZUYFPej/3DiJ+fOSHdP1IHo5Ee7orefrs+
+IVfK7C11JxIhzFDXsTPrPaVDNACWuB+cMBW+j70EfjehM4Mujb6M9a/r493YSvTUmIhadfDhFr2
ljJdTQMts3NPJvuVJ6SNgjUl088VWhwXxOuguSAiC3pw2a8buBJiO68LT9LxVsbNro2N+zA37iH1
7ab0KyoohwRRBbLlt3ZC3yezv0Qjnnvw0hy9/6iSYKb1ZOqen5g4cFtfevshsJPviYEQQTfvptB5
9Yf+Z2fAXWuq+IBrSO3aOtJg4HB2USwFCG+oz3346/rsXSg+0REUtSeuPSQnl+RB3C4FhSzhpwEq
mtvsEPrBl7qKbsyhv63Tx2noXVvpNtKY3QkGjAiK0FT2jdneomN3sNRmJWG60EETTUqgXvRqcNJe
UopiJOwB5pWFN2E/JMSE0pFMe8pdbeAWRh0N0hd6DnSx4hyIf4FVrgHdSN0HcrIWKC/chSffsnja
+XqohgqsIzQ8yHNHEjbsEhtUDcwwvTP99jYgKkbIKtvBKhzn0s4WjBVOMH8C7Ds9xaStSA2kUfFp
xDFlwU7Ph93Qo/EgHUTHuNClrf69CAyyXO0zROdjuZvlYG1BxJFdbn8aesKZlFqTaSxCZTHC4Z2n
KQcZBYnRuKXFSekcAdbR+FRRKzG4m02ZeoLsSogWjeNhZZde+gJimW4Iu2YoDyLo/HVfBXOqzGNT
IJQnP1q85YU8ZwxtaTLQyqN84Sf9zhgDtKWDvXowpLV6+oXLgsiCrJmgl4OcFEv11/gKKo6Glhic
xpDmsQanvjMOMW+FNi69ld96adl5aAp/KirpZ6KAoRTnnTVkuReFJjJe/VZ17sqSxhp5Np0M8aJp
9HaDCRGdsBTd8Cewt+6g/nP9O85/MiUc4Cs6tlWfNMvTnzzUUtmiqpR7viofLTvcO8Ww05qAW2xl
f53XLhxNpXIiNCuglS7LzXMpx1Ybw5/xddlNJ/sBStm9Y32k/m2TCYWn+Gnos/8OmGFUYQ+ISjdc
+KXXGtc1/pmtgladDbdYH/dzWN3SRMqkmy6Lbpy83uROv4/zbOu30b0mGceoG1Z++oXwy24Cgi+k
YKBzLd/XRRJYeT9DlZRGxevyj7gxjjyHPI1mZI4kNzSKUppebCU9anOyRe5JUuR9Z88Igc2HIsq+
Xl/1C+mYUB1m65H/CDb54qTlOB9JuYx6iNN0NyQZHpo4cBL1z4p0U+vs/pyKNAphk7y/PvalHcda
UGxgOriJFrEWK6/CKmckYhW296CQpThPlrD8CaKn6yNd2nEcLvidqO+oWIie7u2m1ALEx2mNRWFz
RA/ha25Nf3J4JV3TS25r2dF2mIu1Hu7luf1rWO10WDp1oZwIDUjwMBVVCkww1eRhsGss5yiF905z
hzXc7WCjRCuNu+u/+ZxCJ2z2BCBecJZpOCxiWGyosWrU6LWV7bFqy2M2FT8B7u8kP/8V9tPBYJPH
94kafldaVIWS6LYu6rvZVNzJTcsfXZG9XP+i80xRUOUxQubIs9vsxVaL06ZWpohIHo71jTLdOh3y
QKmOMp7v9nLBFWOsxNaL6/7XiOLf/wrjxdAYZlUCxFGrB9RhXyUrfZfqX4MPxDqN74OazMf6P52o
fwddVu26CbRXMfMzG9OLoMNH2bSfEpq/U7CXrHLTR9GujcN72wlWfu7lJWejc2fSLD3zU++TxLD8
PgT/k457s4B20bR3VQbKJLJdSTFvkizfpWq9acrisaKIalmTp5XvYDY+irR/4NXyRSuMldD7qcl5
mk/wJKHvBYMVsDU8ldNlsA2k+SUfjt1oSHdB1IduAjrVN5+C0ik3Zd7k+zkCKlJEG5/0L6qcY+Xf
1XC9HDXw5jr4GgVm55l+0fJ8Ld6auTM3sZEeUfv6mGM8I9XmEQrR9e16IS8Vny3o4IIMgDfa4rOr
RC+knF69A0R6tN/Kzm3tfQDu1spo7gw/y7F9sBQ0G2+TYNrHNGjT0Pm58hVics4n79+vEFH0rz0c
Jm0BFfX/Mfclu5Er65mvcnH2PA7OpOFzF8xkzpmSUrM2hKpKxeAQDEaQQTK46oV7d4He9LIb8MKP
0W907Xfoj3WGKqV0lLZXBs4BStBAJhnxxz98A+orMLdivK/ooblKXGCV4bJRQVvWz8Y4d8oDSfNz
EeS9AD11KsDDxUQDnhqvL134Q1AKTvlcQBleLsvU/aqIxoAy5RepKte9HS56EsQkbdC0GO4TEi6o
uTKaW9MGha06Ez/ejafT0emBEIwm2Wk3eDCrBiB9KNnKEnA7XKwsAHO2GF2KFNErrG9KGV72KqAY
utD/LHtuao1BhQBSKBD5flMTaicLPaqQEqZEL2VAjMipm83otouwaA42bNXP5ArvhUu8dngaAwCE
eDmVKj+8eIv0vi0DmGx1g33RUBhse+o6cd29EeiVofWxSav1x4ttqjBO19qPlzzZqMCL2L5Glx/6
qth7OV0ok80gGx9DyWQB1aMzj/SdptzUbgSfeprRhih5Xn9EDL5hxxea6MKn7hqi3tEIAV/SmVuK
xB7oMQl7YR7BCO2rZPi3LgFCo/25ct95W/R9E8UHixYDTMidnHzsFkLxDP4d1dyF5mVpq6Vv5PuO
A0Tde9mqtFEEKoa8rLxTbbbKa/qobXWPduqFrzH9o4b5WRA0yzOMwxLpwBRZlIC/B+OdXwrYgrdB
VHfZQ+4+DBaQRLVadLp/qKCUHg0sABbU0TvYobGlD0PcssxtoJQqTHwGuctzZ1myfmbX5cqt3Uuo
Gp8zR3qrZgUGztTwx8mMU+ONiFwCj/e+H8qpAKFP+2z074KcLb0mhAQ6CRR8CQR83/Rj3rVbM+1X
hbLizkrXDS1H4L6dZpYf65ZBBAZZVWKK2Yr16YoM/Zl8cQo3r1Yn0AsQAUE8AoJhglC8Xi0dFI1F
JiCGa1t3zpguqWojgzfxx3vgbZSZLoNO+OTujVn2t+//sO8atzfdMquLufabTdG2APwBGQM6h112
x8p0VrkF5spY7BvTvD5z7TcRF9dGCw0fEBselcpJiiRpSwSs5Is5TL+h76i3uVVshtJ/yCrzwnXZ
PgDDAUnzVvNgZkyQYrvYi6G7QDGzon6CQRg966Xw7k1hLIRuG2yqcYi/fu5Wx1JpNLSYl3m5yZoD
rLwgrwXRShXEeQLazqjWVSJ22gmj0OijMkTDTA+XJRnBQdA1AE7+GW2TN4kdqjWwKHAkTUCqN9IU
pcQ3iPTzOTDoAF6PkRise6HVdUuDeU3JJWPjXZd8PfN6pnh0ugLhLDUZ7uHdoFv/+kkk2VhbRmHm
c23rZUMayJoVR3jtXpSVBP+dNA/VJ8MUMWXF11SLT56dPmu7XI1Zsvj4Vt4cDlgoUNEHp2CyiUUV
9fpOslK1TgBfmrnfh3Mh1bq1rQsIc0dEiZkYi02TJGfSuDeHw3RJ0IuRV6KMRlL0+pJWktCuq/DM
E5CPUJAmXC5Y1y6KIF954bnN/t4HBERqYjNDVxNsj9dXy61grLKO5PPCfGKYwA+ixdj7Lmwvuue+
ffn4ab5toE/7DrhCfC6UiDjlX1/Nb1hJPcPIwXeDNZ0nd4Y1LAMbswjqXY7gu/oJmaF7ALeAcQvd
q3N9x7ehDd1s6KyB/Ik2Oo7g19evatNFgVrncJ93Iz7WsZFcuj05E9qmN/R6+YKpMHH/kUKB5Wmf
XGXQoVtbAybopL5T9bEOUPuOe79pzyzOd0IoniFBWgptcZT2p2RWIg2HQgsxm1Mw0iRm28y4k30S
BTW+jJI29i/bhJ656tsVg4tOkswwxcSHPB1jcrPLXU78bF55gKY3zaS9GRGDraBHtmWOH5HkTIb2
dkfgiuDzAI8Kav+bzp2u7IzwNMMmFON6GhkbVn1lJeOCedmedUl0ZpW+yVMQ9XBQT7r7OB7e8O4b
KChyt0xygO2nQgj69h6MdHpyKXo/1ojIbSji0IE5FrfcuzMXn7bAyeLBygQQHVtkEh09iX0jNC9V
IT34xzTJnAEq7yTkgsBSJxXjjgYWgNPNAjah28wqolEo4DdV8V8I+5PGAVhFWFtvSNIk66q0IrgH
qkUkEeV0oK6D0jv4WRBnhfhUhMNVIc+kqe8eNi4SJMiCBBNC9vXm5MqyKXZvPm+qr24i46wa7kxr
uMpZMA+L4Uid9EDP0i/eedzAxGKTIhF5SxmjwKC6QYKPqmSwMMtwPnTjXYBClBl4xI669fNPZ97w
1I46ecNT6wAZDzYQ9DJOPicNC6TdAiAe9G43hQr30HXOp4QCyg7O2m67G02aZQ+KT1p87QiOAJP2
V5U8d7i/E42hpw6PeSh3AGT31pPMrxltc3AEGTSdHDJcydH74vFib9j9Fe3IDMiUA5bd7WDmz0MY
nttnb0pupGAAqaI/hzYteqMncdIKGhxLPQ7XsahnrjvOXL6C9M2ii0SSLOtaw0uJxl4+DY/PAfve
dh0m4BAMPFHfIgl8E1RYGOYS9FkcfEg/+2K4qotdKJpF5pV7M7UvzCxYMIvOW+XH2CF7kjQRdDgW
Bj2rqPHegphmMFj2KH3f2AW5hlv7lGukO0SvoDlY1XSFttPBgtiwhElZoQhgeUFMK7FLeXg3Akxc
o1r8eF2+pYvjifgAW2IXQGf7jf9hQ6Een9JJ73uUsV3qS2Yn8xqaiGWI2WCmVw0br4vEe7RFAFRx
JxbS29bBzBYpTKhhs0E+uyV5cqwKSv2uPSvwJ9Q4nokS34bsp9sHuRE4yJNVA86h12FCi4xBuy2h
c0+EFyJzrzLWXzaWd+jS4UCBWix6KwWanc7dyiRRzt00cjAIiXgoPwcNASqFb1EViIjVzUVn1Ic+
q485q/ZV2CzgqhPrAW/7ImyTo2HyF0clfqQ125oeJFgCIF8ZdW48nH6xoYpDZYEV7GOEFmQhP3Pw
vXPUYk4L3XGMDADnPv2oJvqqtdfCimDCgfIesOJUxC48raQElT+LWoCOP14E7xy1OPAmWSYHE8E3
PMMUjgFVFaAiV/xF8+LKQ2QSMj+iTLzsR/9MH+TtmGZacqBVw9sI5FmoeL1+l6XTFwUoszDeSO2r
rmyefVjbtqNacbuDUD8YaLlyli0oGqnbxVxXN0Nrgb0gTDCUIY1aYGVKeGV8/BDeOYjQNf9mMYux
LFjur+8q4wnPAx92IIVpYP08FazeGEzGSkD9q5NxAvKgPEfCenf7gSUBCUAH9g5vBCksg5ZygE3O
vMn6jVEnXyF8Ddgle+iYJ/HW9ZOyx8gavI0M2KJNhllLvZjBayFt1Wr63y4ccJ6F5U2QQsw2MTHm
cL4yzrS/7XdSlAn8ghYObvatjkNftfCg9YJs3ukD8fvLALPpME/kLNEm2drlEzqYt4Fom30rErAo
ZXirfQhiShfsGxi8DlFqQEe2qOd+eDOMisZUGQmALRl+hoB5xH3wxDMbPCsDOvNVMAldwoOhSGy2
Cccc9Mh2/OIzvdCVteLi/uPX/96uC0ErmOSGAbQ/ZRqLrJAmtJGxB/DZKI6GuVuM9w5jd4XiWzC9
cVj23uLji76Xy2M2+P2qJ4WYlYfCbvgAa3IXBnH8EsLzGyD1kqGe9SF0OQpx9OszsfRtnT0ZSH6/
5vSif2jB5MaYQ30KohGalPusMFBAp2dSyWkHn0ZrxBNUmEgokfGctB6hJ9+IIMXHMqGxklrmE2/Z
LEiqY9LKcwfYO8FrmrFCAwDaeRCYPblW1UhVGBrVHbw/d5oOVzoxtrKvCrB4yyAe6/EysESwEJI8
O2l4YUP1xXajoiwWig+r0K6PNsxJ4Cdl2TGMN66oL7KZgJ90TLi1lA2/k5sOWgr5HG5RNoy2P14D
rxfexGKxITcOWTF0w6aR/Unc4ZXWWrQo5zIcNNeZcQ1nKHDczRlSh1mQ+2f2sfs673h7vSkO/vD6
uypx6yFI0H5lDSio4y0Q1Ls+rdEuBarMMgRAnOOWjFkVhQnA3hXvjl4NYnkCUnkGt6qUpMeO0Csb
NTWkbpd5etsrPR+gNzOp9efwTFMUsC1KAarRc7i1+WMXJ3a3DWr4R8Delo0WoE7BdTrca1/eewN9
zA9tS+bK6JdZWj72TntgXmvOeQP1C490Nx3smSMzQ/XVVPJZAaqvJOwnmbdhKEC7BnfbqXOqhc6b
dwMpbGRFMBoEAA/H8clJNUIGBNztMJuHVbioBV34WT8HIB8CRrPKv8CDiocRvrpabmtq7qjtHG5a
4BpUX1/0xAdH21e3LtFRyNjVkHZgP8NkOkdZR21QX73rOtUXOZzkMxk5Cx/kbmWiFYq5gB6+apz6
zNhSo9rTVm7NpNrbMBHTOtzCe2duCjJvan8p+LqDND1YfqtemwttrQZbn0lJXu9nrBnIREKP9xuO
AUiO0w6KM+SOCg2smXQE2DKFBJ2+YuRLoL58vBdOuuW/Xgjz1W9TwUmn6SQe2jCd6goLRf/YgISx
gQ3ujMLnxq+aRU2yY6h32gouWnh+yCC89oziKQT5+GkIDkY3L1kJAwZ7I5LAjrgN8ZLeBMSuuPr4
Jk+KiN9vEskSwiTkGU57daJoHW8cChTKwG2TvL33GnHNSvRjB+gFOwnICF4ZOeqgIQAJmG9VLBJS
HxJDnFHmOMkefruTyY8VwjhAFp3GWcktBqO+aiqeE6RG/Z5V8no05L3I+33Px52l/M2QhhsjqC+7
Xhxd07qwLT7T9jVQCpHVWwtYeqxZUO9zx9pZA92YJrhAZ57Y697Kb/cZfrORQGsBKJHXMcdzS8PH
vBdll95nzsYMPkm5Ef5auS8KoCSk9bS7+fia35yxvp9Bb695UjHYdWoMaromqZDNZvWh4u4y/Fxy
viBGtwc+GY5atVVtS4T0rBTAAtUHOh5Hcz8ATGCV8LhJzEXBwRvO9hLqNY3z1S0s6BwOl6BrfHy7
3zo8J7eLPheSK2gyoz1w2gECFiyteIJXKcRwaThi0WDW69bXvVO/wMh8W4fOwanStQ/2gNZ2NFE4
QO5a2n2wZsreq/apHO94L6E14B9sbd7DKkZpa2Z2atM5LRS1rC1yf1QRLcj3CtpABSaRT4S7j5at
LkmRzryUzewhBDkjXQapXlnSOzhZGY1Iy4Ux58Gj7GeNAVKracSugjdCUW9cXc6nr4Fqj012ZwRG
PFIztnp07tKFLWvIeam5CbkzAIWWdlNcESmPQomriV029v6jNXaXaU8fU11e8xyiCXb/FHbnqo43
5x7Iz9OAGa5bkzXjKew4cIpEag/rQfRjlNNdaMxGwF57Fdtil4EKzcfLnEGg4oZwiOhUv4bQf/g8
/GP6wi9/fZXNX/8JX3/mtZZZStuTL/+6zz5L3vCv7T9Nv/bHj73+pb8uX/jhmb00H/7QDWf47/RH
Xv1ZXP23u5s/t8+vvoirNmv1lXqR+vjSqLL9dgv4HNNP/ke/+ZeXb3/lRtcvv/z0mauqnf5amvHq
p9++tf7yy0+AoP2wE6a//9s3p8/4y09//+d//fe//e83v/Dy3LS//BQEPyNWTCNs2BOi8zy1uvuX
b98hP6N6xJAGPG+wRJFQ/vSXisuW/vKTTX6eVPcwuMEPoNc2sQsbrqZvWd7PNhqb32R6AZVBGfrT
7x/81Qv8/kL/Uil2yaEe1fzyEyrkV2muAUDppNOKauF1OIPQGhTC+hzyN6Urrxom1AWlCYOXXC0A
sbQ4BE3CtmNm1PudeTcoEnCYZzXGkhRoa0eCcBEnkiWrjOosFiaoQaJuxY6xzJsXri4+9bbqwA3y
UfKmoNG/lDRzY9LihOO9sua9gIdLAgjk50qEZCWSvDlQjslJxVrr3nEY30N3ns8s1Q/7gAGFPpbV
CEKcSV6Knocg+WoJYym0mFc2z4qrkACmKd2gOOQ9b4Cnq0UIfTXplpcTvOBz5SpQFcFF+DS6Q/4I
Gpd0Y4/b3rxvIQ1imCaM/qBVBBHNADOJjVvZzqaCXBA4dcLaVmiq3vfULG8FxDTGqO1DxBsw6isf
wgdEJtDv9bujNQ5OOVOKGo8Wk3wAFxWVRASL0mw1gjaKBlRWmAeFXzsGo+0OEbPc9FYxv4R+IZc5
ZL+oPT51vG23jBlwiClLlj0kIN4NMYbzwdISTXbMOp/d24MlTTgZp3oHvKz6Uowt2Zkeg+xPaljW
LEtTHZedZVyqojPXAtyBe+6Y4kkPNeSkszB3BCIhKV2YMAzQr6ztTIXR4PjDojO19ej4Gs5sCnYj
c9h+kqc0DIY8sjgNZmFW1MeODt5lV5JOznU7wGkQUuOFjj1W+n40FO2AQCvM0Iqs1ATlwZXMfBaB
1ZWQLwpbtAk6k856qy/vnb5UR4D5JcBLbhNEI6heUMYr7DaWGdLXrOxFATNEwPpz2cld7RipDxYC
uKazbgyBv/A5xpsWTfTGD3m6LKHnxePStrkJ9pSa2g0ZlU1kyK5sZ9BZJejChOEDmnLeLGuF/yJS
xmGUwzUXM9PrxhQAZA9qSk3AoZLXjQP5CsxHh9QXeJVlAlOEi7yF3u0QVFBk0KULp2kWogPsKyK3
HpCdoI/Vvf9J1Nx5yPBb+5yGzaein4qSMMO43k/awp+1vdWgVQdQ+dZ2IJUIREUHEF5uNXrbppkR
1xhsmVGjXKAhWT3UaxDU/LWsJYjNpa4gsIuxz3agDk9mZpWX4yzrbcj8wU69hw6R6O6LlBp8Iew2
zaGhAW8kAPS99EsGWehFiT5XbLaacthw+KKZGRInPJQQiXPvyxGQMiBLPJypaQ4inJI2daMQJWu9
wGwpQFepU48B3sSqMuBNuRnxzyvu5CAFUCHrbW8FwrwywgozqWwQF7J33Zsy5yhJDBFk21ay8DAk
jlPHhSNxmDUDmPwLP0jNZFlWffvVl1YVS0mVj4ojNMao7NEKXhoqtEANBDKXw77U6mDYbEA1NiZB
xb/0Y9tVC2fIzAVv/eEm7Kj3JWxGy13zLIXHelZ54X2ZBQIgDhlAAifr3PDKG3PZLxRCcz6rtWUM
8dClZj/LSh7CRppDItCB1jB0uACfvLBdhU3pUZaNs5xkfRt1A1UvQpUFicbCtp8zOBLdVoWSj9xj
bG2EbnUQAI+BMTBY3tHldX7NmAJ+uhpcelNDMvYFOnzdYkSDl+8ahrYZcAYSUExqTeHM5cUFEQ7w
oqnBswtDQ8kiHuWY0bVErE1ht0cdHP4at+RCdQGqLC6XNya0P18y0sqHFrCWq9RO7W1epcFnp0R/
qHVZ9Rktfo7yrlLeOEthT41xJevGrQAek08Gw9awgIMZcje4ww07DAWMauk4PaY/HMAHE1hWj5oz
BedoB0u3Q4oypuP42WRdZ4Ct4Dv3gZOb246JGqZ7GOFd4OQge0PaxYNsbAE5ZfTfoop2VYlbrxEp
PLcGGhhCgXStfWN4TpkDDWIjqU0khajygplZZm2PLHKyN4IdYbpNAKVOZzkPOohCF904LvnYdFs4
40LwMksdE6LnaaJBxTJ8KKyNaS5yKF4k7rrgAuJZ3pDnxywoq8eiRV2+SobQ2LmY5ZTzruqAJPGI
8BEZ/Dop49TBWoK9ipktaxg+G0sbZkRA9FKmADq1VaVA2sodOJQM4FWgkz+64kG5DX9y7bqKO99s
5iNDIUGJUdyLUhkRDgMrblvqfyLVCFWvIbQfPe7xpUdtYOAz2nMBpnsbPJdh2F2bpnRQYHY4I+a5
39QQFoW0orPIitGTIBc27mPl8OpT1irECvRLjDrCJCL5lOvKsQ4iyEsdjUQOXzpVYgdBNCkAQ94a
X8zaSSo0kdiwYKzxFkXtsa/aM8g+GHp+I+zBjgnBdKU0GKgnhiwnt4AkCJ/AQ9R7mVT82W0cUDcb
L0NJ1yLKgERAnfmIRzIHB9Qu4twAYiQaas/7bIbSDyLg79CwVzl00ziByM2iHBU/irTz79NQeWtJ
AJYzU3AQ0tTTt2Mu6k+iGqGpy5wmX+bwpsB0QxfQtG0JJn+5quoagjLo6iIVoJU100ESxMI3hxj+
uSN8wnw0M4xi8DGs8ATckR16YQzau6auES48ocmiGrnJIFPosefcF8na78dhK9s82HI7zeKgHc3r
wcK4w8BHj8dWZTunLsietdS4sHoCX3SK1g7c6Yz6i3YkGvRVaAKHIC1ITso83bseZDn6Mi0Ovp+R
o5+DZz/rYaaxhlqjnUOyoE6ymS0bS0Z6tEXMxdgvhCHZQ+qJcm1mdr1sgtpatx38bd1sIJsME9wl
DWHpMJMkIUNs+HzYt2UKg8nEkiiIUpxrw2LoK/WZQo/4YPudmhE3YxfOqKpbh1YdrDlrU37trRHT
qK4KzBnLmhE1kFslkLBMjSdiGv69ykUfD8IpN6yyZA5b1dBeMxF2Wxww3solBuR1m3RwgMjr6bB3
aYV219g45k5hMS+oAbCUTtJyYakge9K0NV7GKoAkm00GY0mLPl9ZBeSU6ZBk9lx7CY3dIh8Pbk3H
RQvzjCqq4HT8ODBzuOKmKmMH/MwDd73kQqa+e+CNLpdgjqhZYekh9p16XJTKLPamafClHfbNDs+E
7ApGgnXWwK7agWE2JIkHvwf7hrsYsjt6geEeqkHobj35WoW7oKxxTyrsL2pMAcisrhvZbU0X6w0a
DZUskd11rjh2dmY/Spr7B69L1NpBCoehMeQ5OGBMemYr5V5yrOMUGQ4FYbQNqdw7NCgvepM7W7MP
5WMYovrbFI1L8lVmsAzitZxXV7kkpLrHnIreZWOJQTAnNfuaGrW9NPPEWhGu4QwF0mKRQMTOLMhs
NEOK/qwjuzsLJXCchJh/zFjRjrC86FXdzlwLLLLer/W4tesCh4rliYyuStbWCH1I8zGnTDxdxc6I
AV/vQPWka0MNIQoPFEzUz2TVEbPZ6rINbjzaFUcQayAHWII4iiQ5XYu6GPYhH8DqMFvMDyKwMLq7
OhHdeihh0ZhmbmDM3TajV03RCRGFvIWseugZEIRkbXmZ9NS+1G2GwJiTLknhit3jUIDBk8ujoO+9
GmqFXbgubQCyhE29Hs0liZa0F0AYckEbX81Vy9JjToQHJebBEiucTD6SRAK3yFJW7SeJDC374jqJ
b8V4uQ2ISGHawk2hI2GLGkl3DsbLvQusVOPe41Tv4R7h636jHIUDMmnadUeMZqc8maBYhBFjJ7U9
U5UpgGT2ZPPCJXN2IBO3MIGgDHQHz7lljiqOflcBCgXRpjqL0rB0HoK06ddUE7gg+fAq9tPAuOix
QrdNouzbPO3SxdRaNiNERP/R7jzoqXJlGmjiZWOycjqvIpdmZTTkKKSjjmHOsQz9tlsmrQo2IVjg
0C10OgHBHIBIMLEbE8xueHpdDF6dXJpl5d2MNoW0ZUMFWLYanQ+BxHZWaU+h/QuWYtRJCK4Y2WBA
cxmg91sLxxiLmqEuHzC0co665ca9TMBbyyCFPavTBiIsjttgl+ehmjPb0/eSVejlOyHUoA0jKbbc
F+BHlTaZddgaO92MAIYp2OU8EhqE92NRJUvTbqYjGXbpx5RbEHUMqafraPRZttRuhi4SGUWB6SKw
UTeJglJj6OQ3ZoFQjlQCFpWumawb1uYiMnyIWfoCwgsoSDOoYgX2RZXYAK7mQJvrokyuGqtvbjRN
k3lRtgwHHVoysZ14xcNQj7AnsLE+ZrkJRnddoAWHdcjtAriHkUD3STUK7cO636cmSfdi5GmNQSDk
TSKbOt12nCJbhOTC2SPMJ8iYqZvfNMqxkNLrzN9jDouBYg7j8p2NAmxb6QEcrVqNcUgnIArx5XVK
dfE16FuooUrRf0oABpj7FCBgA4XRs8s7uLKhYinntjR1AB+B2r/pOFC5sFT1EFZKHBHPHqbm+FjO
mMScNThDSd+GZGaDnZQtLGhw3OtAhhDXQmW517Lrnt3CtK5yCLMKqEkHzgI2gv1DHnDfn9k4KWC6
XMgLmvCEXQDtrqxZZ3SGAdT0oKH+ChFiy4ADuN8YcMnLh2oDbg+0b7OxgWZVOMKDwB8vgY9sds5g
p2siEblAJ0MB/a1585/qcr3fmnrV8PqzFtd/x/7VxKT7h9/bRG/6V//+t7/9/f/+v3/7n//jL//2
L//n7//rn191sqZf/bWTBS2znydPO5hpQ55ksiv6vZNlmubPSOoh2eET4Fuwlf/oZJn+zyikoUGP
fQLgCwQT/uhkme7PGOASaEgBgwFVG+gH/36L/4FO1slE449GlnsyCzRwpPMi6ZqNK/NDXqCH4jmf
PaRmkKxEwm90YEP7awtFK+T25RJh65nq9JL3wxDhjFz98OR+u60fG2reNN353gP/fht4OD+OJAe3
tXjv62aT12QTGEAW0clfvA1ZtQ2oQsqAEg79shhk8XYXuBBwFg4wPWxUX0Ru3ZVOdkhAr0Ov23x2
fBywphH4c79BhQvcEFuYVXnTK2eY5VTfla3ms2GEEBG6wUcLfKuj6cCZJWFkA8H4x0aMd/aQrUeW
H0qDrmnJHCAwZL+qyiZdMWnAVyvgbYz0Ge6UzvgCLOEa7Q+oS6SXQjcLGzGNkvJGMKjkMqA4EfYH
UFYGI+pd8ihAaQG4FKZC9W5Iija2ONCmJbnWLlobfFLY0j2k5D9+ut8AyO893WmA/sPA12xrz2hB
Y9iEOWQpOxFgyIgPrzPrmAQSt4HKqA5t6M3RucpQJSX1DvP0R175a54WTuQAkt41zbLz+2er7lz4
D6h1DV5rpCRSskm2YOBoVpbpIqh6tEFT8DsKB4T7utmFqGZjCcGFqB9hH1XABm42Cl1GpePd+GaF
itjvrgSGQR9/3JP5z/fFdDKz9WCp3BVG2G100l+WJd3mLlg9wi0O6GmQCAPGckbdxL9PbKC6tN8/
YsSRx+hYtZHbilXv5YusTq/zvlzC3uazCtpkOTZAl/lp+WBzC0BFp3A3Kf11MyhgJc+8qpMx6Pd7
nxrOP7yqAqADnRtEbCTkXsLM3Nh5fwHE8JI4yTEDvVUFw50flo+dR+48WHSHjMItHIbVflPOygKr
2BQCGpVYuxFoZbvQhkq1z48Qxo/QjzgD8zhBcn2/T+f1fVJgFWHtQOVGKQVivzczg2aRKHp0qIky
eEg/SxeLJ+A3pZ1fjxKijQlNyZRJzSSvd5xD38Xw+O7jd/4n/fhvkIcfHltbm/3QegwwDQb/0qyI
XNRkqL4+/ut/+las15+2ouhnpQSNBkfXO1GKXTPJ0ggPFh1uZ4WzDmLNM0q8IpKOucREAQc7zSDU
Y7HrlDUogwi9SNJ2q5oGvkZlsQSBEkC3MnskZXFtWs2K5/7Lx3c7xcz3dvvJBF33sM4dMy43rvky
VPCiSF8mofYCGabrpoC+2GceywmG6fsiOJmCuIiGGbwFxQZ+cGvLg7eTYHhE6bKzgkgqd9sTK1Yo
WkP3HB7hz17FqctiUqVNBTKd2PTheO3oYJsX6LhACqCMmt77Cg3TZC71YNwW8KJAmr3KPXchiXdU
hYf8VIJwpjKgQocOWkFlSh5yofIIZecnCHJk8ADTcgaUHvt1+Iec5v1R0Z8Fo28Akx9Wpudqw0t0
UG/avnusM22hqxTWCCAK/Xw3fQbwY8VbfsPK8BYp6DALHHYvoZITBamL9nSTxkjkoFNv9nN0x+e9
484K6m37IfssEMB7XaOpNjWHaoxgG0bO0JJO9Bb/eLmncjljAP1g6thi49dikbr8UIC42lTQW7S9
G0nTi7EYoY6zEZZaJl4G0xUMTLp2o9BLULAgkIFYKYjnDLl4NNDbqg0Wi7qP0XZdAXT+rDiqOJnt
tJtf2ynafh+v/m8kmHeW/6mFcAWRZc2SUKAtbccVs6Gho6xgN7Y1RDagjXYI+9GLUw1LHDooHXU9
9Oq9lL+0CVqZperbJRqhXsRKIPAN4UWB3yhYWjiA8Fh15CYtUqGE2bHdlMuyKBkY/8mt0ed3dmLe
am4/hSbYGWDHLKF8+Ewak8ZpKI8VJc/oK/G56ettwFBA91V3W7f8zAc3X4+5v7+wk6MjASoFkxaz
3lg5nXlVtvW8ZMO88KVzzRWHmH4hH/A+t+5oLxzZbknlLSoYKs4/fvB/lsM5J0dCFbRSWVizG+hp
klkJFZYZojG0Qs0GJkNIOkKnwDkFG6G55ORY2M7n2hBAlCkfY67QlksgTyMS6BQy6S72tPoyMFRD
g2tCGaDJMS1kpkpntcR7gmgplDfG9srXVbrIrHYL025oLcj/T92XbMmNK1l+Ed4BB4Dk1t3pU8wR
UoSkDY+kzOQ8gARBkMvqXvV31Od1/UNfKqvqhfCCztN+etNbVwjEZAbA7Nq9N2WhblzwCmzcKhkg
3+QzqC4ISFz09q3fDPkhIPGxiOzvk00ADvQV1EjKHNAyMnU7RMjtjdM5KMloO4jFCvpcI8q4V0n7
jUWZg1sEKsfGxN04NblXlfycF94bqkm/Fml16/v10S3q2zJ2jqimhWAHdFFE4n69PMOGKsw/V3he
+Xe+xKPd4HNl92eqcQGGQNWnTqEculGI7fQORcwmsSUAF06NPS8d5HkqO+RwmSh2SPK9j4sKaC7d
70GCOFQK5pQ92MmAspLy3OL83LQaF+fLff1lbh+Zof17X5F/jYVCCvtMneFWls+gy0PM/tF1ipu6
7B/yEew7KAS0S4DYXJKENssPPZ6ovg/4IcO9xj6hVuZeg4upTqa/2pH99Cb5nCXNTV11RyGQrvLp
tvPcYzs5h8IFg2oUnTN7phTND3n9bYQIiUCYbQuE4XPOvRvk3x+jsgqJ/VTw2x63VzTImm/a9vYx
h/dKivDy6BdXyjiDo2kskGpQOINJAISOaPiLyLAjpNWmJ/CIe9vIB2dITfW0rbkPtg44cDIFh95i
0/eUtPERfJJAvJcV1MaQMtmh+KIMLRQLzwBUIJFGPa11duHx9at+/922IiPIuGOcMeeszJm9RZIu
PqU8G++6vPZeoa067OrZ5qjTe8ix45UVB/UtcBHxc1elwJAmLEkf/TTrX4bSn0E1bnsXKCQLkEmU
gCs4JXSAAVzg3coVh8+76IPd5RjP1lHHdUpYUJ8RzpU7gJnSTS5zfsw7JCwVJIpCJ2mQ+sbteTe6
9bBTZQWq8p7lmzIWt9mUPiMT8cCm6XujcVtrGK7SEIuASkTP3a2iEdukqGjdOmUmw6LwCtAf23Rj
2yAcbjwQswnQd2w7K/3aB/GjrMsYCiS2ixxunh8dGxX9gih7WyT4B2GVNrLGI0QXpQTL9pg9swj3
wPkiGXUFaCVzBGnG4qvfJo/pYB0aZBXvwJWH7Rvf+1BR4XqqCfLmtNpCv7A7IQGXh62a7/m00odO
8TeZS1yxvRpqFj5WyC6KIfQG39lft6PNmlMLAcAeL9rmHBGJqWrwvOi6AVHWoURJAoKL8TaOIeUN
DNsUStJMW0t3TRhU/RDWyHeEorbe8rF9TV32OgSznBwCoSrO+cntULSDak9r5ST6BUr9aHcY7916
aCrXy5oC6uL+W6LkN6kx74zSV7dl32to3kHZ4M22vTdUej1AUFEeirqFSwQPDDR8gBkRdvrYAWwx
Zunz5QlcejGZJKIOfGuiAWM9Z8JKH6wxo/N9yZYvkVMdE8KHV4Bvxc5uRgbpKRcJ4awajoUg59at
E+8An8LmoCyz7uJoSg9tH60pLC5OmHF1sNXoyU7SBk9alGFQRwQbBjziwSk4Qz7Q1iegljYe4Q8S
BaIQ9oZICmjVaOiVeO3pQrsPCfAtewJkEmILwN022IQrR4lRt/jfx96/sAWiUt1vekudKzc/ibzd
2I23Hep413X9l1bVKBUcQPbm7h0wCJZW8rSyYvN2+WgbGcdtaZfUsgskJKLUOkjkf2g5x8RS/yaJ
/Jld79AFYAdg3i7XyPxn0eeuiw42AuYbp2I+0PT6ZnJwpCVypYDjF4ffR10yTlUsPhuEZemzp9Rn
JwNVoyOB4q1z/Rhl4DvJkaaD5mL1J/KyNxU8BVJvLy5iAdvMnVjoSJKFoxX/rIHGwmMo+859ssLr
ZNBR/XOZ/vXMo00PxO25TwCFQkwn/hbhsvyXNVrBGcvUHe1YWCAFdvZpqm4AMX2UCLTleBq3oP7e
KstB3stXzX5UfYryHzk8yZinO0BxnplywolnXz0P77uKjmEl5BqW+neM8j87bjxjo4IwL5B+f7aE
+sxk4IM/GpADiJxsmrb8auXy2xDjfHBH9+y68juKlEucJS4o8/sEVQrkroPkFODenrOPJ+x7TIK9
rTSCS6nPV448Qx3+v3tpSmfzhkwQaWL92baGEkLd2Z0ldA41xuoPR/QxLqTxQxcMkDxCIbNb31o1
DjuUcaFjJXonHPZp8nFciQioJFzG+mFHGlsefhnL/+vw/xtYqJs//0i///+AX50p5i7G///j3/79
f/+vf/+P//E/f4v9z//t79i/5/0DFb7gBUbeBiLIv7Cqf6NYOf0HcMjg/QCAlc9JARjNf6FYvX8A
Lg+AKbifLR/YV7yn/gvF6vwDfz8LCcygf3C4uv83sf/ZuZu+xKcgYfv9hm5lU5LzqeKhSqEaGOBl
Bf4f0PFwuRKInR9+H33AOFU4L3ow0+EDFilf+7w+15O7Eu9banr+/d2VVdaOCwGikoVFOuDAits5
wzjxvzfzYtBmaWYMx59HVjrUfc1Dn+uHxg1uUkfc+/a00vzvNTV/W/I88YYTH0eU2iQqhtZ9e9RB
hKxcv4vEeJsKb+W2tjQAwxUnQ9blUY8sRUtBwto0YaHz793QrzS/NPuGw4xdItxJQ1IXxbKAgQ4g
lhxYsVYzstB5MyXlqI4AEoFtA6REsY29+iRs9dmvEb57Z6ePf+/A99mmj851zL/JAuU0zBtVHbGw
ivhNnou3PM1vKoHhSOcWKNh0e/k7HwVi5+/M33+3SbmtLZCRYhW0C9q1gmzLaviiJnnwKVBvxAbB
oCpWDGJpTIYxe3bbC6QpXLwwAws6mqAR1Ale1KBMoxD4OAHejMqky+P68EI2D8ww7C5OuPJ1z8Ku
BbaqEMdCQ2zB3ssatG73XX3XZ/4+13uP2Csms7DjmGHv9YBwTNngi/GgEDxt9V3pihU39WEYex6O
Ye5FW1TFZM9PFLs4SJecdNAc3IoCJ5EfdVm9iEiCQb49oXDmz8tTuDQewwVEWa+jNqoxHgskxXgH
pqV4vK5pw/bzgoATenaN0kEFc+mCpDRauX4uWaZh95Pb8M6mGQtHF/c1oN3GA+5Cw2my4njlEwsT
Y4b3ExA1Z2CxZSGogU6J9EB/wFe27VLTRo4ZQYlgGmiCcKAn75pCvTXxf95+Fg+MpaYNS1cqESwG
+jYMSjqcghLJVX+CstBVK2pGtPmYiaigkQ4R+AFE09/3zpXnqMnBOg3IRtez28hGsfdhrjkdjpd7
vXDKmeFgK+pTiggrC/vBAiTFz9Qm9kj3V9MgTYaSBWclUbE094b1gp5Z0SbDd7ps/FpWAaDVbnjd
EAwrtXnZjxEwuqGIexRBgEkd3mBDoYPnFWukXkvdN8wVJQYV0z3qTEQW2IcIMOJdYwPRd3kES60b
Flv5wOTGqgNYN9LPVuaGbdl+udy0Nc/CB9c7MwZHkGUUzqhdhJlwvJE3Umeo8X5yiHis2Gvb+Tst
9nnV7TxKbnyRXncUmIGows2duE97HaaC3bgFu1e5WslqL/g3k8CtnHhPcKEcwxzAPGAsgQiRQIAM
wR+Xp2xhNcwQ0OiUgarp4IYVagc3vlIH5vTfr2t7HtO7y4YNkVfBUz3XOPkAsmUTSNDLtXT/wk3G
jMB0KIRoagQaQOMujiNSOXaK8pO6PwoAa7F7n3Al2F0ex4Lb+KUd824cpautKciwBq1V3gMpjLQj
wMiaPwvRr5yQS8tsmLWVOW4T5K0OJ3vkIVSy9BZFHcVboQv/uhvyXJz4fjV4OxI7bxodDo7/s2Au
isODlRNy4abnGCbd1kwAnw81cpuPAPNoa59ht6I+4snT2X5o6afLC7GwWc14AypVUN2kah1G/XCw
Ohuxfr2yxnOU/gPPMUPh3s9OHmkfxUcNCt1QJwXlvY0G4R4Q2BsL+iNz8q3M1N5b87AfJkZxv/uV
4X63pVCcMok2RqWRbZNPPdQBvO5go1ZJQcwUmFjHmu5lO244io5cdqtbjtKCNdGXpVk07uVZ3Eao
wmnHsEnzLxUvbqwyXTmdlpo2LD4GwX3hz3ssn3WFA1foLQfEZuXkWLBDkzsaXEdRF2Efh+C67DdA
76LMDuDrmZMY1ajfLu+xhb1sG2e3U9mlnwvssSknADVDhJ59IWV5ILG9QcpjxRgXvNcvKMm79Y9J
rlxiwWI6azzW4EPIUhtlnuk3EpUgUpIziDZf8S1Li2IYfgZRG0EcqcOikV9KFCADhZ6uRFiX2jYs
vxBTgmql2W+NKHyhUXCaUnBQXF6KhfX+FXZ8N0kJqlwrKnCsKuWh5IPdQA5gC8xMyNdoUn95jg/M
3hSmwR5SUdJW+ATyZ7pLwK5sH1kl1QZw8+8qew4c4NpQL8S+0DTZjHAKVYKwa9yea7zIykFs3d7Z
lhRa3lF9g2LfX38jBnbfw2mQhJ19FBg6drrT8hk51E1WrJFVLsz9r8zJu+kRDki2fFR3hUlUfWI4
jqakWLneL70/f2WM3rWtMzBge3GJG41NPnv0L8ZufeWgCvzVBglZvi/g3+GYLq/zgu+1DK/hIiwt
u66AM/TjbcTBKl7/UIDv1KjVjEbQMQAws+56l3bVPJ3vhpaA+Ij2dq7DkbwFlJxkq7bthCIsqC7N
60tEuxmyO384U1mE3BYgEZqQbz2Jam+j8v3ymJcWz3AzEJ1sCDhNdFgCPhB6KNAsirpc8S5LjRu3
CVyvwTIZoGq7b72/Mi2tTQGY6ZWNG+5kkChki51Uh46tgKSJq++iGp+umxXDnSS2SAZBsTbaVZ9s
zzsMnDxfbvrXbvrA1E0VyqCnTpGgDOHXugO9IKMfOHSrMf218vMaY4/Vk7OVyJON46tG4LmUT8R6
udyBhV0OcPzv+65mnZe4Har3XcDqeqCQHKfaW8HwxEi+HwANt6UKuTWuWNXCPjdl/1Ds30iGt1zo
V+MzqgU/tUG6BTXeKZjoSppqYZ+ZAqdtAfRZauGsTHgb7PO4Tc7DBIqVyxO21LrhFjyUNmd+BBOR
CQ0QZcMzdCTVmlDUUuvz7+/cgJdnBOzbYgpRx9h8HVIBCHxQpsfLfV9abMO8M66t0u+YDpkcIVyY
7kDutx3aL8Rhoc/EFjtv1aMtLbRh7dKx+kzHjIWopN4PSbeljX6muFu0DlmLry7NlmH0XVsI2k6Y
LQfSfKlT3fVl+unyVC01bdg8sTP4eirG0Eq7ZyqHH6U1XBWHsYJ5dd6tcePrTloS4I8hSQ4Wi/ct
WC+u6bVlEuRxFiE7RdDr2G5QH9n0n4crI2BgQ/6927G2Ywg+1GPo9Q30H3NUCihG/rzc8Y9vnpBg
+b3xnIJvKK/bCQ/YaJdBs5zx1/mpMb/YetaGTbZyNfx4W6KG6PcPRV6R2Mp2cE4MxR98jO8BeQSh
wXCYhFhxcR9vHRQs/f4JUHSjREhPCDCU9dcpm44WmGMuT9NS04YBj1OmaTBFOEIz+QgV0rdkWnt/
fYiYABOlqWdb0DZFYTAcGyfWOXZ+1BDx4K0HlY27rsa9sbxzQJQ2HDiAk9nLwKP5DQi6wqOs/8AN
bETRz+VBzkvxr0cisjC/z58zgVo5A2tPOKXjS4z0PXCxO5Tjh5ebX5pDw7K9RPjKg7ZhWKGk2K34
S+c2+8tNL83hzKf03rTdsuE+XJINDvgI0k8uZI7JRgOa60ZDOHXFuZXzFNLiFVd3AAS3JS6TI37P
guQOldPzlLrTtL3cnYWRmjp3SqKwlSl4AyHss3Ki5zjgu+uaNpxBMiF7BrbaMWSTesNz5cylu9Lr
BQs1iSQBifaHgAKY2MTO9w47i2TkRzJYoevmawzrC1vMN7wATxGO9VKOgxAQ1yni52oAli1N3M/X
Tc+8Iu9cPLAtbp7Txg5Zo2+0T59AHHTd6eGbLgACxSl1sX29GNd+XD1IOHq8uXJdjVM7q2PhNtoe
w7FO7yA/diSxXLnqLs25YdZc+mlNSzRtVfaX1NUvHYgMVRmseI2lzW6YdZoANA+ZSTvUdlpuQQp+
7/n92+XlXOi6Z5i1oh3ApCPYHOp0/Akmhq81lJA81f1xufmFHW/S7QUBTzsN5b6wjfonqP0WG46E
gGUlX30uw8vfWJgezzDYglpuZYPXMATidid5dy4zsuL15iY+8NfePKx3m537OXhR+DSGNCucH6mK
tlVrgTkAtQpwCsz116xqaRnm3999yG7HgnQ1It5Ela9uwXejjcKaei12vzSOeereNR9JO6cTIt0h
RcSikf7LMD0PJTQ76ckfg8N162CYLyoT9OhB1DoEJ+JzrlEhXwdfrmvasF0oUyqURyNY7EAivAis
RxR/rTT98cMBukC/T03mpmPXpeg1bgkbNhbfSVnhXtYdInrLLXl0xXRsyvp0eSBL9mCYciu9Dipf
2RSmWaN3IA7SJ/CWpPvREs6JDVm1YhMLo+KGWaNiTPmF18KVgoFvS3roozou4ObAh3Z3jd/JLWdD
sNX28M0qxJom7MLoTKFjPYI+yovx4q649dNXKLgCSZi0nQMqPr9fNYHcMHa3ZEMj52cAQ+lY6gd7
kMOHZSR+9nb08/InFmzRxMRpN/A0D5Bq92PIqDLEizYZ8vgVIhWXP+Bja33gVbhh7B0AuLSGvwXr
ESjanL1PS+iyHqJuLglEAW+2pre3NBLD7B0UpXEIhyBlV0S3owKhS+B3O4nNfd1ADIsfCg6umyDB
nb146ccvGhQcmjQo3UGyQFufRbPynQUPb4LlcOXoIs+Jp7DKPesxTtzpM0jdi6uCKiBm+N0D2O5Q
UQdVmSGocrp6FyeFfmAC15yV3s9b86PlNmx+bFBCL33k38GY8lgM5RksKbfS5qexV/t+TFcc2cJi
m5A5ScEYKQZkHWwqD5nl7+crcZmylU271Py8md8dIVXCqAWqlTEEJhpI4qxI7vwMLAdgR3aue12a
WDnwO/AC1bqIr9f5S+vKZ7AJrqnALWwhZpzknpdrC2RcOGCjMroJBnCtllWzksJaatww6J5GbtwU
SAwUCQiJkhhVTnK0NpeNbKnx+fd3Ew9Sz45EAR5TNGnEBlxmn+eH4+W2F9IOlgl76zLfGYsRe9P1
6vsWhD+2fC3rcwbdato+TGLPpv77auBsaQ8Zx7gmKAwaQQcXOrn+s7WGPfXqrwMv18CWC5bGTEvO
7AKSOhhN50PjOsr/6sq3GAlxv2j/QDLh8pwtHHKmQKXs+xpksVCERsXoKw3ic5aDTruhW9GBIeTy
NxbW/F8QcCSQKsmxoWyRDkhPBqCLs5LqytYNU85mkhXF4E6ZL26gPvuUO2sXzYXJMQvGk8ZpcZFF
aD/r6nNkV5CCJ/dJzA4COi6X52ZhE5lIuK5DgBHcXIBVQDHLz9odr6EbCWKS65o3bHmgmRhLD3vU
ps1WBD2YcBWqocaVw2Zpggxr5mASRuELLoATkQn4Gcc7lrbdto7jnXT18fIYlj5inMsydwbtAGER
tj1AuWDkjIfyFbXNW2hFhpc/sbRDDVOOi4QVVYVVEDz7MedyIFJzFQILVW6/OzzAS/00EOh91QFk
VKujxkIXPlm5gi/13DiOrbwa69obkEPp6dfUIUfgdK7ruYmG41xpL6ss3H/daR9U2b5h0bbPgv1V
c26i3uqoS3t/BIG3R5xqg0jPjfKKla4vzIoJeyNtDcRwynC8o6i6U8kL2MI/X+72glc2EW9R2VkQ
O8AWgfxPuQWX9R2IkBAP1KDzbMYxOcbEWtmVs5F+cNVy5t/fnZX1SDzZQGQqLBk52JkHRhp1FCS+
snnDeEHVp4M2gesfXN3cC5aqU5e6x1Slw4prXrBcE/mWTE5muQCGh1kO0mKXfm4QqgYt1RNir2+X
l2NppQ3LxduGiATsyeG8ErStbiAyvDI/H680RFuN6a8zlIiD5jSUZfsHJ8ODK0DrkLmQMqJ8+DO2
2ePlMXy8ztQEj8WBm0L+Hak98NtWz2Py08ugUd1y98r25wG+20eF11AFBRcWziyoseAnSB+dkFj4
ern7Hy8Bqn9+b951I1LGamDhoHKISY3DPQqjVx7IS1Mz//6u6+CvjEZpAYbe8fxuSuyd6NUhcfyn
y11fat4wgcxhIE/n6Hog7D3rJqihQ9IeGA5/5YBc2kPG2QXFrUCPIPIOCQGHdcv5Axu7kwdJNqla
toNM68rdd2kRDDvILCElxHHA4lY5N3VEHnkRrAHnlgZhHGHUdhWpXeKGeT/cDoF3ci26V2CrbMfh
pQzWwGBLi2EcZVPRTVRSDKGB+lXOy3M/y9dXEMu6arFNPJhtxX7nugprofSdzryXNPCe9AiupMvt
LyyBCQbTpG2R98M0qWF8QbHNDtGEvy43vbACJlaLuaQRABghR18cQLwLFJh1a3n3NTiB0uGPy99Y
6r5hxtCRBgpgCAB+ryABNuDMJwCPr7y3lxo37NgBczgYu6HAyoKs2kLvKgT/6Fp53VLj8+/vnISV
CGi/Vdg4bZQ8sTS685R+uzwpSxNv2G9FJ7dmLex3jN0tlFlOHfPVLg7SzxZNjlWerGS7F/b+r4qE
d0PI8zLoAWFDaQmx34Jql1lyX7bTyg16aRSGAePGkqi2RREJra1iWyZJeUJh4HSOMiBTHTBfAjHc
qRVPtPQxw4ylEKqJJJZagkQBFN8csnK07/ZyDMQGMTaOGnNW7y6vz8LSm6gswmmV03neSqhKdnl8
B1Gw6ybNBFyRqoO+SASbA63HdoopOMYhyVtkflja9rFfxyUvjWGeyHdrH8S57YA0GmufNHeI0t6D
RmQllLOwFibCikAAxM4DLDwX+duM7ymb5kUU6naqQLhvkZWpWhqBYd0V6Cdbq7XhuQeyE7K+AfXJ
Sm3AUtPz7+8mh5M6dhoPd6OIAihTypZvyNivxQ6W5scw7yKLPBpAPDXU7EgmcorFFzemN5H8c426
c6n/xrmcc6qmrMIXaF2eHMDlQaedrnFrfny/ptSwa+o7xIP4rwvObIhRdGJXVq8tkQ9TtBLDXHBL
poAsPDblULJywybgP9g4HSxvuO+9NRDdR81DPNkEWCkQ6A8taldCRIiCjd2re3jvfAvly5Wr6dIH
/N93T+E7vQNNA1SMxt6zRrU4ZCjDqYhXzOuj+Z/7b1hurxRP6s6GXw1IvishU9xTCIIgknD0e36F
BcwfMc7lJFAKvBuYpJghMlTJB+ixXGG3c9OG3UobBPH2aKH/NIciXj8+dFpe8QSf2zYMlyZJC6Vs
TH1ZZYcgJcDJOvUaB+VHdjs3btit60PLTqazX8tF+wTCGPXCe8u/txEyPfgo4ttGbSeuOJvnjxkm
TFRuSbDCo6K0dLZJXB4rLwKd/RpZ2bwXzVf+3LxhxK2K+9IaR9y7kqx+pojDnjWvolORNNFuVCB1
jFgbPdggil+7qX5Y7j5/0zijuwC0RoVL3TDoDi2kXAun2lYVak1f3fiPEUx8Y/4dl5tNY6uVC+CC
qZiAK4jSTLnvQF9tkPTFTsp7f0hvxZSDCZitGMr8Lv9gIk0U1cQCsP05WKeSiWMbd2enS75DVzv0
+/RnVeIdQcEosMuhS3zFjR/T6Bv2rwRkoqnGoHru3aPc4Sar9enyxWZhh5vgKqh32SC0R2EleMgU
hUAw4p5SSLHpk4gdhqy3dphO8ePy1z46peaBGI6AAV8JXRThhblif6KCSe880CtcOUuGJ5h4PlVl
Au4RHUFnx4nvo+GaYu+534YfaHVMKlcUPGyEss+8j+jWcss1Zt6lWTEMXxKwUQ9N64YdciSgY3EZ
sGeBhAb0dbNuWH6Cwr2cxp2LDOEA9ndvgGiGV68Y3FLnDROnyTjh6dzxkBbCvasJqtyGWF4TvMXE
m0Cr2h8BXegxNZVCmghiNpgYAajJ5YlZcBYmzqqzeJamHSq1Crf94QA3vqG5f6rq/JhVSXTdtjSB
VrSAwEpQ4No9dhB8tOpok0AwZaXxBV9kQq1YGrd+Qhs3rLvgEEzAjPpTh8K5APo/vt6Tsk3PDUma
H64LivbLs7aw4p5hxGXXQa/GFm4I7sg9c8izC02Qy03PTXzgWk09+kZZEGnKM5TOocSqTazXOC3r
TQQ1oMvtL3XdsOO8LGIwSiY8dFIUOvhtDdk4Wl0TfJg3q2HHXFOtBg+UENyDHjAKsD2+Vnu2tFMN
E7YEJJny3EJVhgChdRDfMogCEWj0CLBlrKzr0jcMSy7FkOfxANKdMsML2k0D0HyUrzlk04mi1xBE
YY5MiNUYcxFo38PmofJBlf2hr9ghLqO1l9bCCptgqqrIvREKNzyEAVez6HMftjxuVxzGUuvGQQy2
+R66LxZat8GBS0GJXYv2+aq9aQKopkqDd1MqkIqVoz4XkdNsIttdu90vnPMmekqwxMkcVNWGvP2J
rDKUy29d6FbgBZcE5OW6Ecyz9u4NLTSKv4UYQP5VqO9ezxCV0Um3v9z4gmvghuni/VxCtKhwQwsd
Po5s9N68dGxvCdfB5+s+YdhvAJ71vC0ZD4cIxZXQb73zBvucpM11TxUTMtVAy7GsIjEbmHcEP92u
z9dYnj7kSJ3tyjDeqPErEJ7i9aZVdasAl7JpuS8xXxvIebyVjbOPymDvQYuqqNzvGYXIngbNSEIO
nsoOvPXBb0L/U9FokdRnYa3+BVSF+0xu9bghRw4UKKO0oHsHr+Odr+LhOks0mciE6mIJ3S037Psg
DTMusm0kUTl4eScsuEITUwXB47wNfLReld0uoO6hReWUruswcuXT5U8szdH86XfGAoUyyP2O4LEC
XQQ03XDvKGLolARrIZUFV2UyjdV1nwdgbUZIRdKbZHTegmYNjrvUtGHnoGbTAZsjr1YUPc5Ne/4a
BmOpacPKgzioKBSREdTVwc5vsrvYba576TDDuvH05IQNPoJA9XTsim4HsuMvwGqN7RcIdvcrO2fB
z5pgqrorezEJiSjKON5U0V2vT9Ch2iV9Gg7j6+WtszRJhq3HcRdALXjCAzTx+DfG+hhaKHxck0NY
aN6EUY11RAnRGUj+qHNT9rTYpFWx0vWF+6qp6UHoUDZ5mcxm2z8EY25tuwj0Vk3jQJPTP+mh+BM8
Y/WhrYtqd3m2FlbEBFdVpWBOVCEGMaWD+7WwYlpudVOLcRMUtgeNJYilgpO87B4vf2/BsE2klSwj
lQmIuYaZHz8UQetuuqT+pLK1LPtCHMckHmu5A9K0FCd5LTr6SctkoLu28VDjErQjfKEYNCObqp26
eptD0+MaeiGcMCYgheKyxrqUOOCMBpGgdvqfqB7ZstJ6wmSGl+duaevNv79zivVYBl3q4xuMV1DI
ws4G85l/TY0aRuAazoWmwMGDQAMu0eZvdSvzrWVFa6V+S1033IvTtyiYjyMnFLPAbcXR68Gq1nDE
S4tu3P+BqyApQD8weercoiDowQqqEynwShq4Oijo8naBG694yqUdbPgX1NrpKJDzUMb2lLgNeEPG
bRpZ10WDTbyX1pVbkZlRTRbAROe1q5+RDo5X0oILHsaEe0H5zw+arPND34lxOsl5Iap0EmzDQOw/
bDyeEahDBMSSuxjCB4+6L/12JYS7sAlMPBjtah0VPuJbQY8gDmTaSHAbWVVHd1fZh4nUmgJQzXtR
4YVOU9qfesaaB+3nOls5vJa6P//+zvzwKI5zkmLhPZ5suxgqPl1jrUmBLTVuWJ/dSHuIY9g2ViHb
jYlzbuJEba6bGMP6OCdB4Y9o3Aoysaek/C6ncS2C82EV7+z6DOvDm4+0UAx1whZnVSShUj9ND3h4
PNGSPnkd0tpp/CeJxFkUxZMkzd5JkXtrCFBoraQbhnBACwqePCE/oQr+9fKQF1yCyWamEKRtICiJ
c6Bv9xBvhwytPGXQ3dkP5djhiFMnaC5bK2a1sHomSK0bHAKq9oKFED0eNwP3vyl7DSC41PY8wnfb
TtfWWOQ0YGFdR6DXiVEvn+4gK2mtzNTCbd5kMevyJskpwUyB7fqbiqK7hNu7rvEfrMp6vrwYS0Mw
bvO0o7wYFfyzhkz4lmiR7ifo0K/Y5dIAZkf9boI4LaFY3cFj9iSDRK31aE3qRTe53LV2mV139pq0
ZRR72LUJ3jyZenEgm2hH+UpUD+K6C17ZpCuLA3+isUJsnrj+TL3vu7PMMojdAbSj9CZvIbwlBwoZ
6ySuTmMC7v2iccdTpkUDZXYxHsGL4Z8LMk6fU9fLj/EE3fbSn5V5W+g4pjGksmOu+Oe66b6OdGoP
XSfTh2nU8iYeHLbpUqVupOPzh8IO6qc8A5g2i31r44I294FBWzpF5J2OZy/3izummvKL25bZwfIh
2Fb3CueHTO2t9Et9QJ6uviNRMZ29CPkSrrPuqdU54tJVhlJRJE9vJjXVTYigfjbc9ug1SkT6eusX
pYZqUV69Wd1U3ceo/oTwBGS2Ifrgym4T4wKcbP3YBrEa1B2+VDVEVDcOL3OwfhVeunE9wLzBNBV9
j9K+vskZmOU8KBc/QMaVAIUs1XGIJEhjeQAFJXCZb1K7/cuiwJL2Y/4zgqrbdsg02emO0BBopvzQ
ZBbbQk7sJyfT9GUqhjqcxeS3QTK1J4e10yawJhLsEtEUW0sMD9JqyhMJKus2s6xx30qU4guSp4+W
HXSQrcnpzh5cuW0db5YGZScU0j5oG9wASc+yba0GaAjG9TlglXUAo/sEBmxFv7lD00PvCVqIqmiy
rawcvmlnZkE6cfqggWZABJ3eZGCL2dlj7e0QuX20M/LCtAu0r4p/JF7zo82z+lazXG3tSk0HL4BW
PNd+DBZqf9yJMbIL6O5IEOX1eGFGlFWg8/IiqGJZCmndvNvZncpCX0NIlqmxqXZiaot9kY1Q45iC
R7vE45SX6LRTBzYYPaFDSyEg91AOarZPEIa3nrC3lFF0HxEq6K+NQDEGEK2EGgfZJYnfHmzeNzu3
rqdNzjQYlpoOKfceWj6Q1n2dXDBufROpqh+qSje7ZHCeLDZK4NkyHxQ9YPmETrw+NNPUQxPeluJm
6qtoRKCl5pukVjFUmPJ+R7u02Ddj3YIdErf3faN8yPp5aV5vC4iM+ZuEpHgFAXaRv+ImNMW3E0NR
/k1OqiR+hMwYtFGdGqpyO39Mub3xhlxO58yrAgVS4nSEgttUSK03g5MG3W4qKaW3DbNSrH+SyANN
bEhz5UIWEeYYZXvbvPFsZ1cMeQXpP0siQRHHqfjpQ49to3sncsBuLMo3hABAFFzAsD/9H46ua1lS
XAl+kSIEwkivQPvu4/0LMW4lBBLCCPf1N/u+7sbMnANCVZWZlSmDUSNDLmp0v6vX2ZrzXG/bD54h
v9nNc5Mt7Yp4WZhFhbdBNZG+TH1AEYwb8u5pZU356XQ1P+Lz8n0WKWwtZ8PampdYzvodzhqbKCLq
U/jhhcie3o2D6b+DWehPmDrZo9V9wBCv4pGhvDk/o8jOYXiqGwX70wlGqOteRIGnR1m6EJeSaDXo
HVrD0zpLgmjiu0mWs3oicdynmex7znIkbM5mXzYw7AZbE/YHx0Ib5WWYDGK3AsN6xPLx/AS+Nxgy
45NFwdAzHdxDhfYSvvTt3PS5jMspyAhkFAZrW1h5LwTrWP26aKGRH6zntoYHu5fu1kTIJ95X5VBj
WNtcg3QkLvr3UI+h2SdbjHDMHl/ScMJgJHlmlpYPH7pv1m0vZxuLh6gVZfsZb0Na7SAQaAaoOLD4
oLO6h7nQeeHBak9UuvAHwQB8fosSFuJZQ2HryrfGJH19U4jpwq/P6mFuM6yBDX9LQCTzm0RQW3qV
DElvu0ZM/B1R1mV660RZIbKwRbBx4Zp4to+sdlWIyZZN8mEACA9vyA2s1sWPc3LVfEJkA5wvWDvd
Euu4+4T3zDBmNSLstibT9doIko2Jt8vnilwXexIrnJHwBXbzhghLMwbteKU+WSdgHR2vS404NBiT
HUdUAPIkgrlN5ixBLj2CYigKPbKu0taB8h87y9qfbp7Aw2VpD9tXXEX1uvZFh24peGtKxcJCVhhl
d2QzQX03gUHivKhYynAeG5kWVdlGn10adg+JCmsLx1Ca/AnXgbHjVqq4f9YyGuluKGW/5VFHNCrM
PWstm8fG3UYkoYhiDaoGqU5YX0KYK8SPQC0DSh9ZGuFWUinSQ7N+sL4veJUwVTQjkvQObFgCuYM4
wi5Z7QMz7IJgGmHTHbYO21tTg79sMWWbZs4MOHRQQc7puXXIHr31bmZfc5+sMd50HA7ZikujPBrp
VHC4L0voQnu19H90NTh/dHrbbDZV+HGuiZpa+mtpqetzW4YKwd4S2PMTPta6OvVYUBifLUw7hrwf
1zqGEz8C4DMSJ/4LsSs9fRgtTB8PHKHvH4OmlOMLXhjJ6mWJX1W3Tuyo5zDFTrJf6WVN4VJVLCyd
e9ChdkU7QYVCGh8J0xV5teEoT1vTePayIWJuyaTxlctaD+/eUyK3MTwydHJ4NC1bh1vpFltnwSbb
9gDLWK8ymbgmzWoCz+JL14g12EnXmuCFOkSnHbnUQ7yH31Mr84YsvHlaI+vqHZzcdXqKlxRFvOvW
GXoC3Ul3cpttyrcSShq/o8j59C+pm0Nkew6V8HdOsWvexJYgJXQB4Md3SixTi2A8RAj7B4BriCbi
a8QNviEFdiouFdyslA9cnHns8jaPs4z5vbebRvfMgnj53caoLwXWu3xcUN9vL1EcpQT1VLgaCX0j
aHcKxIcVFUJBb6UaVZQLPi4N8MyQrTmjyIzLyaSXZL9YIRDhperS7UYhyH9RiZjDjNAYhw7pffgu
njReWYszlhoyPLC5nczz1imPXEo6iK8qQXDYp+bEIZCs7lg//3DPhMBeKqSl5YVvm4ENMHbZe3/T
2sVmP+kBVJnAnR0e+xoeL7u1U8H8bO/GXo8s1i3LayklrKrt2uk9XLG3dC1QTQI3F3e8IBFZN1fQ
dKxd2XcIzUI9yJt5mOO/KHNduU91T+QZXbgwWUlCF0BV1Br9HUdtf5tLC/NP+IEa/rsRc+8OCXYY
2hfontS2L5exC48bT8o+Syyn/fMa9CrN2Lx5tQNsF403vjDq85i4gR+cxArEyyy7NMC4MlTz3qmo
NEUvuYV2lPuou3eJ6CYqx9d/Buz/dmEGeYUZo32a7pCOXUVnVk2B83m/9OuIT5/iNnlcxhq3pUDU
/HNiwiYuHBeLzzYsCRrAsMnsCs97Vt2IFqnPSYg/cKMpVhSPiBUt1+dodEH1mrRz8N5X6JAONdx7
goNwrDMPxoYdrtI+kjLH2n4wYI1yiudDRwaTwrY0WD05sH4Z4YXFNBJcuJ7LJB+hlYLglnKxQVra
dKO/odcZpm/TuGG4YtOhK0867Jj6SlueMEjFytEUPoLt0U5GZGkOuP4dkZndeu6wreDhR4ahYrT/
XDSuyM71KyCyFj7JiHoNxoAi3F5R1KFp7dqfSKLW7BsP7yf880MzF0M586boOhliOXkj8z2+UywR
MtjKUId7LJZXNCtxdtL3FXGwcCMjti2/WIVCeAKytSIxrpzX7de8Yccnl1ifT/IJX+V45UkaIQxw
k9Wwn3xEEPGK9gjGKbVL7KmEgVC3D0tGmmOgHNK0Z3Ah4g1txiZ/R2zQuJvjYMT5t8apLk/w1lXe
mLlO0dWwSa+H1A+kOk3zFKpbPAclO0wd+tvnqhrlekCadjIfw94l7rHfRM2uHJwhVglTKu1RpD1F
SnNsfP3XpU1LP8OR99W7nnH53DbrwbLlEk4A00/UI/HzuFVgTLFnR9h6aGuY2/0ZNUOqczUiAupl
MlXU7Ct0wywna9IPl25xVuM6kDAqP7h0SGBjq+DROu8F8i1i6B3h83UbKEpjHrC11oeJY63vZNLE
dBd8zfXyuqra07yk4FhwLCzI5jTuTJwHYuh90XNRj/uKlRoaZYGJby+CFU7psxtmehnrVKtT64NU
ZBLp4XQnU2j3Hsut3yKZNXGNTtXN0zJ8+Rgu3hnaBFO9bMMkxEubbl7s3CKjALNkv0R530bDe1KH
3P/dOl4FUBF1JRox23p/ZHHFfRGG7TCcSSLX7Sm26zTksh0W/2rgrF1eWke0z4PJLlc6qLFHUKro
nuTWWoKIAyrmzzasVHIct9gFr5tTbPyHLXEfYK8RJeMmakCdeTik/FlV8WiPi4LAtigXFf+NVlGG
Yx40fQi4E+KpqL4R4Vtygp+3Uznu1FYVJoqlhapw1MmNQbUl0N5Xw7wTuBynJx/jdz7FzSKifWx4
2/wutxm3Y8G4jeAWbTdJclYSWhU9guUZJg4Eabts6Npl+XDwLvWnsjJhvB/sqs0BIMAaX1DifPDp
LVyyg79uTFnFwN/OEn1vwDWE6+0GI/OfjSAicm9g4tDmQz2lNo8YwHuxCzfq+PbpVRhHUNBjV2y5
hKKvw+MMVfSgf9V+6huP5bcpHKq8iSFeKfrJrjPm3c3XOU1KjeKikVy+S5EjGl4bPtBIIOPcWrfm
A/5mvpP9NG0mg4WKg68zn5o1+kKnJju0bV1dqb8GuzSkmIUblv0EExF5tDYcTpNGxnzGV1SO71gs
vfgWqg+HF68qm77YNsUUbeiIAUu4YELCh6aHFE1Hkw82jtscwzk/4i3AShyBg8jy7sLtSRjTzicM
YDS4RDCXKG+CjN0LRw+vcpcaOAQGwwon72BiU/dIBhaExTJtHsb9EPTmCG8N4JbTdvNrEiDOe5cM
VjRFO8BBPA0tS2+qVE1ZRKkZLf5zF6a3wFYkyWQT1p/40Jo6Gxtln1ak3thdvPSN26nODtdVpRDv
uISo33Hv8CVGwNsqdNsgEXIPduJ7DcnwhTqPqtfgAn5MfQ8ZHwQ0M82QRbr8Glfdt/uELbIukrQj
KhezgVIYVWftHwKPXLPDBAOMLkMMWBqazNM5MSpbUtmz124a0X6SulcyHxc2OZ3xgWn9p/d9iMld
ot7nxJbBM2x6HVQ7cfhfFQ6JzHw4A4sK4y586iOXLju/gOnM3ARXumz1XR3j17dxD7lkg5FD9Yhw
yuGIh3kq7KhHbHZUsQrdJ+CmZ1OnSQZlVpr3YUQK9L7qqggNH+M6gU27HqNPUsEqGFZuUYdpcp0R
bYa0Tr2r8HXLjDpHgYvETfzIIg138XiwkUYSiRvRG7iVY2qPPT3jXtjefeTifMNAAa/hmdRHDNON
3HcYQq6o98NBqHL5h1zaX0DNqmM0IV+mS6nbcTq+iy5+HIem3OsUbhO2gtuHbnSAnhd72lkpK+QV
oLlMM6pYFRZoh9NHhsQawGNQddgThtO+yTC+JsPjNoWg6AivCaKsa6ZzN5dAH5buC+PA02IpP90P
4JvclvU12JpXlawjRu1IPSUKUFgdDkZ+Lzh1Z+BAnudw8K0KHsFil1WxeQdXbELEE0V+yLyIyW/a
TwZRCvVDSTF7myalCNhAYrLpHIWzZjfKIF/FGp7SxckmS4EcvCxr0LYZtT4tWh2kv0RTzwW2oeIX
vJr+gSDgBzu5LXv1dlJ/wTe6rLdwV0kgRcwwErrXwNuKwRmFf8MOima1mQy0a6GCnx1KcqCmDheE
0SEgD88LOM5gzhKqfWhYialm8R9yMa4QdVTmdc+36dyO6/hZtdi3LKrUVmV+HzTzeatT+O9HgPM7
4F4Cm+YJMqBL2bwS1IvjZOooGzc8YYNTuLPL9B/jZQc0dTorHj8vLfgtqyiGpXZ4M7a90MZcaLJ9
SdbBwe7ucquH6pwAbdpI+G+RvstxMA99Kl9HATfmFIGy5XKOYgxLukRwazC1r7prbujx3qNyfZRW
fZcjxBMMvUD1/67TY/5o5vHVL/Gv+x8muuX5asULupnmGffdOY0xBGzh/NUgr+le79oiWXuVY5vr
MFNJ87Ybr92ASY+MumDG3PcSVXIGLrReKk7T06IRKM51HH8zbgDm9vG4FKR0CKsPLlL5D6bkawUf
yYxb8qGpOLVD/LflLoCSYGqLQWwr/KZxT9gp2FnwOQipldeKNRIUF/pJ3s7HesSX5nx6rdbthvHw
GZ0OoJRS5ZFiJzGXRdIQdC/rDtap1W4Mgr/pWn1gOvxTLdV1ngaPfGV1Ax76VXJy3gK8Xuwl/ofM
zV2n2JEwmidV8wMc8QIQ9oMG7EJWsEZ2eFMSXC7q3o5v1TOgI5TE5FjW9D+nXK6ZKPO+J090WFUO
CP1BUnFchu0VI8MN4MRXmYjfvhp/GDXvOqbvgD9OieCfYwX8lozsWMd38ZJ+aif3JoZlylnSgMUv
0/4VHz92PyKzsxy4w6KqvGrawzySn1qi4RbaBfskCuVxQfRAxKpLZMB+aQSH3r2y3D2nqjXILa4U
2Zd9ZLJN0/c2XE9V0GGJy53aGpse6LCfNj7u2jra4/5/axHr443amRZEqdDkBLgWdUUfjSoPznPg
GM57XLqkzFre59B6sWyJ2mC/bGFm523A7dF/G4Un0iTdWc/qWA7da7yZYwyAFwVGJNmytkM+pMN5
g6326tvdFIy/3AoDn3TG9bFkovcnusxxNm31W9REr/eUGdwit7u9hgO+VXr3Cbz/J2Wt2rGR/qqi
ewViwVHa7gMzUpJ1q9+3+LsoGJqApzvSbQdELhb35x6T4WLB1iCYM5NufoNJzmWBblqDHdDbEmV8
jB7hqn8YykofY9W89kP9Bie9Pods32ZIo/8VwMjIJ1CnJy45LKR7SMMKG6Jrea5k8Iwo72/O2Se0
NUh+rt6ZALVyt1EhS3qI0O+rubzKrqozxc2llqaQqTm0s4QJe/XHreMuYcEOQOhFiFGDYahw9TGX
x6U9IqD+Bfn1HL6HZaFajox1DHkIAS3mKviBHXqXWZNgBoCyKkNygM6MKRFsiRDYgrrhPbDI80Py
jSr6Lf5CEXiJ2bQHqmoyCW3aaVm3Rynjv4BvDlW5ndTCH8Tq/xM6+O6r6rxUw0O0LI9pu21ZqjDB
GAt3dCSA0el1QuRRqtSRzMuDlvTq0/bvPRsFRg6FRJECRjh91pHc+crsQT0/wn7nlST2UDX2w23J
WeutaASMrvoUpmkzybRCIY775APJfkeSiCt8Id7u5n8aroz/jyCCrw5lE/YEbPJfF+hjRcgxbOQR
gOi1JerNhP4sVl0kYfu6sWTfgPYFabdbhvQZZnl/kJaNLw+0dwuKPVsoewpQG7NVqb1sJp7DpPG/
Vmynzm3PDZJlkKVGX2pvHojsHujaH1NwaM4joszA2ifsMdPiMntJomUPTOZWJVxnc0S/62B+wlT5
VU4SIeblDpPasdLmq+22IiUVel1UhsVFb4BVbmijxns00b8e553PJL+b8S7KfSIL9dzIdu/T+tTo
dCe5O4foNetwPM2cnjrBbj7E7aFCUQJnNfsQCTJx2B62WhaUzE8QYX/oegAoT69h4CCLtxjVW9g3
ogjB8M0HcJxx4/NMygqYCFBSyG6jnOH2vb81qJZPSzntMKHdOgM4Usf+a6TLcw8r6NnVLluXGfgW
RQgK3y1VcwiA0Zu4hnSleYEVwFeLC3IR42kifRH1Jb5/+5SOOKgp4iZSNV3iGhsGdFMaty9HHGt5
wUZUASj8aGX6usr0kA7lT+fnRxKaKRv67kq66Sb75kyj4FEs4gELTQ/b2v+6n9jBhnnYT2pnt+ZA
RoAssNrmI3u3egTKQoJT0+pXSIRu66wQOG9D2AIGFFFh4Py6IDxZYT/Ywr5HTuaspvGTahXKb/Uh
UvmB1v9BoCotCyt0OD2UoXzroHq1QFViN+wQjHes0Yjd97h4UaERyTprH2M5/q34+IM38opGZ1eN
4z5s9N+5BUAxm+nRUX8sWfM8G3HYfHTcfHgYgC2srb1ya/8sCK5b0gj2dvgwRBtdwlUO+ewhgofn
51s8l7SQnD5OY/rLMHnqVVnvoLQ7YknqqEr+3SIWLOEkylJgTrsWBCPGPLwt2/9eQ/V9/7OrwVb9
tF7CNPpvwQyHeSjM0yR8WsPgaLR5alN7hJvJywBkRI3bR9eSm3d3mwdqTrBLyuZ4YtnaV66IKfQ/
fkU2i/7nLG5allxTCdAsjNxHKpKLBpycCbKBSfHl1zKRWyymd5Ks70Nq/7OtfOg4+Y4E+B0UCNPo
37G1x54vD3XvLnLrzknY72MrX6am/bey+WVQ5rdql7fUwPcmrj7/f9BN5Q53N/EpSB4QSPNYzzhs
QSSf5iRMDh7LLnlotg/w04AfWnnogHwVwMJR/PBWsdl6GWCRh/N6EEP90IXyFMdlmXU0/MGaw36m
ZZJtVtySfuqzFlhcLIDT10oWqm4/cQHcSBz+nm16GUnw2w7NKcAN5hf9I0oRw81/eKSefxgL54ES
XHSC5yZg7jWM/Mq2OLMN8vG8elEKLba43/G+rvEPjYhSEYVDpU7S4HCPH0uDMKNr3WY41h9CLWsG
MdFxXKd3GMTgFNawtq2bECAlKH8gA1nXzikQXrAgmvTP1YK5aSYIBYnDF4vOde26JDeJ2+FhUFyL
4ocMGjdHEzwEKCyjp2kBevuJWISSydVnEH1JtCCYtRYaXxRa4jFJ/tRjfCU6Hk8GUyXWtM9gHXdD
39Jsi0IOHU8gbrzf3sAT/+cje7k/LjvEB1rVv8gciqxGvR7Gme+XoPw1w2wuD2b6ywPzqDPrI/Op
Oml++3Z7l0BG8DI6NIYpmljyC8Ap+4V2HBamngLDx+RdgRasq2o/tcFwbpEac7jnZdYAXc9mwltD
yMZbTdR6ZHOQ8LyaBvubVA6GutOM5zGKGNSra/d2jFRmB/Mj4zjNCXHXxEfFimdS8lDsCDP8sLLt
+34BJWb916UEFcPp79GsZ6YBp48uebUqee9hwZmHC5oLUAAC9VR83dPqJgcMSuOtK2Zvq15ukcWN
hXpROXD8qQqa3VJHJzZX9X0YNZmmXY6VA7Jf43T+s0H5xvOJCPqvmodkzxJrgT5Sc40mW2bpiq+v
5OimVzgLHNHd4zhAcpyB4Ax3AMPJo1aT/5n5XOYgH8AmVg1wF5dAWhlpTK9Z6GGdK9NUF5NN+X4M
ga0FsTA32gJt3tY2CDLIANeCIFP4IKHP2U3K8Vfn6x32d7E81fmqvU6L1SLr8SEWU9eW7wvMuFmx
miop4g0YfdaICqM24YaLbN60fKjntsVEQzVyrhHNNVTtvB/RI59Yk0JQACQLI1CUyn09jTEcYni3
Ext2tPS6kVw0TP9wMLVv6LcRHdZFcQuiTIHXgWI3MjOMdzo65xW8ZuI8XmgPaUUUde070avfwHUs
3GaVHPkLtBsIbtuqxRZw+9vO+Lkc9CJmZTlCvpPrWnYMXHSLWJM8gD1EnHeRDH+2lWiXNUtS/jQ4
cVfMVMOlNDw+DcmCIPoy2T5kEkznZgAhJLQG8xCOt5X29FlNtQxveraye0a4DqKhXDz030pH0l61
6QayM+MozxVI7F0s0TBM3XQP2LTlQ6Cq3mdm4m5/tynkX3ZYWFKkULlURYP9WkQE15PZac2iJ/RF
DI7O5Zqcarznx0hE/W4eaNjBMqv1L/XK2Nn7LnmDDYu+LaCEb2Vs0SfMgpzjrlZ7nPy66ATlB9ZU
VZZqfBE6xPoJ7PQTkOUm3YWzCs/Ah1VeiXXKZcLxF4xIjes6qEmyO/++B3q87jviyHc7hcn3OFD7
HDeBPgOo6dd9GfYtxp1letSp54dOxqPP3AZUd22Y/Nw8SdMMec7iMI7OHc0QeaAZ0AnNZuFAMvV4
GpnRc9EBYIJtRwq80mCoghvVm28GZDIBLlTXbVrjHPGFzV6sGF03tiRZhC8+S7zmOanxnWLJsz5X
IXd5Ar3KkbdJAVBRA17ojrT3u7ibT3Nk82WhAHJgYIdWqmuLGgFvmTfhB4aFLscPJbOaB5fKk2OU
ih1b0udIbAGOBf9UU/ye0vrTtB4NGoDqHpwWfEGe0Fw+wG+pzppBTDvmAexwDpck1+E/9emfwKV/
/597DrTX5HODhMF6/hiMCHLLic4X6GUIpzewUgdnxNUnlc5VtTz6GYQ8QqP/Y+l2M3FfZbSjB7zf
BxJQd+vL6qpxhy51iUQadBMrqXOJM1p44dN96NZTYtl3oxFwoOVhdHS/Juwadv0R/M1DEtnfFWlP
i4n2ZWsfbQ+Vk2zSZ6KWazL2cbYoqY8lzMV5DdAh3YLDzCTLVNP0+5oAJExDEGi+RZwPSRwGvbuS
K4g9monB7qB4qQtw9+guu8Iyi/iDGqXBSvbRltu/+289zfTg+vk3hYuX86jKOKeF4DPOULIbRnvY
Bn8kQ7Cbw/Wgguhc1eD9u9GA0oBsbutAZpntv4bSN40bumgovAG2zoAOoShPy5+Z8C5bB/9R48hg
L7J9GiFQa0035gNsSpYEzFEwuTbzEgV6hsHqiIt0tchqCCW5TVP8gJDffYp886a2DzzguCLTRzeu
aH7iN2ibf6hKflYmkIOYUiAqABk7tr//7HBfPtgumXJXsVMTsgeSYkpYFcCgpdUuJ2V4ZThkA/RM
PNY3h6d9IDxFfiGnZ2yJAmw1w8sktsdNqusAbW2pMTG3UZBkc1jzG17zWwU7jh7uepmHmS0yg91x
m8rh0IziacafjBvxusn4TTKG/A/6Ulp97dRYRBVoRWjVoEBYDsD8ngieOpPIyCJYZR/4BZ5G+5Gq
X6EhT6oq951ezvffaErhyWXEVx35x6ELvllI9p6Kd+jsAB0ryG6aqUhUgEmY5o1HymgKtCUq+0PZ
lJldlk+gXBJUM7SELjqgyX28P9FwdE88qY+u7B6iqv6rSwKB01YE/fA8JhvNPFQDa1n/7SQrEJH3
CXrj0OrqSCMIzSYv95bqc62WHPPz0ZfPSyQ/27v0gRL6Jw34SzRHBe37zFbu4/6qQIb5ApqcIuKu
CMwfVpGHUNpLEIZPUVoiy9IGfyJQFPf/YYGrLgJgKwcPQNwRKktQQg4NV7plKA5XyK8RVbgcwYCh
OKfdmpdQ7BiKGsGG3JU/+BGfDWybAvJBUnXyFNKJBQBytQ/Z7xkQHLMsl7gBKMExt9Pz/eewSX+D
ambnYFuPSempozh3sJeqRQmaKQaBAK7/9wq/h5Fr5HJANbrEufb+IiFHqAXJ5TC8kpSXaJuG7bDY
NkGbspxx3EGNTPtg9I8o5nk/IV9YAFgF9IYGnRxE+5vHAGHB2YF20CzvhX1wlfmPLeFL0Pg8Ekuh
tP1FoFwlq8W1C4xTTacOiQrtCFZ46c42/EFqwVPU+2NN6bHefkXpfIKPLp4jtiGhFO6R2uth7zoG
exrwY5lgYuOdexXcHGFm9tDRBCRE3OT3p3A/H9W8FJtiBvrQ4Ke328HNd6OzEvWqNX8n37yTzjz6
skWzEbRHjKz//v8rwIttz+J5n1CPaU+e+7k+VCv/xuV1wcrSby49BgficdAa7bNRNxnn9V9obNwl
DhZ92HRyXCL/BbGWv1YDWf+SUMnpDFTGdJkbKyhcyog1+OoGs/dJsJ7pUvovY/FEmwpXDLLX/nKQ
5aA6JlCCvSHo0ED+RqPeLmh+xCOdOvPBF5mckFpS/SshiSziYQqewgnXCE0JohL8pGbwSn4P+YbA
Db2Kp4hRCwwbcs8gSdRuo8HySSXmpFrWj74ZV/SDoDzrGQyN7mATtGLcz5Soyw1WCRQPJUQrGiV9
cttAnt6g9tv2sFFmp6FXNncL41kwDODjwVwd5tBi/0KpGCojHZ07DH3fa5D0ebBtE9IJSr0TvBpO
vFLdjHHI/4rBdR8p4tS2YwuD4BdVTm8WXGThZZ36LGYEiJ1Zgx9wxtNODRACr010HlmbnJBG/9kG
YYk12q39UEBVt7BBPdblJ+/dO22xuWinGpGvUNitUfCktK8z3ugu68Rc5yDzI6gJ2iBbBBKuQbnL
LK26BJOcsccG/+LVRvRxnBXdjSPrDmJBYkfIoNGVcfiv07CCYROAD1zk8QlpHgTHb6mfhN0ogFXY
XEm/mNto+ZtmwRWpLLTgqT8AEdjPYR9kDD9hhqDey8DIvzHeZmCJhhyXlrQosrV9nbpB7f2ExhtS
2SH5DRsF6Jeb8Tlh/fjdwwg6h2TwrgcFN9wMw39Akn9Kah/8aP7H2ZnsVq6k+f1VGnddrOYYJI2+
tTjzoPFIKSm1ITQl53nm0vbC8CP0qhcNrw2/lqvfwT9ml915WTrnGAIKuJWZUpCMiC+G7/sPYyqp
sedyrz+apvxsZw1lFlGTwc6yYo2QB7cuNX9qqQcCKLbumZ/mvosrf6f7xk3XtxsliekFTHRx/LPM
ZmtI8oNluvUsAVC5L3Uy12ZZJ3NgJfsyMO5c/CI2fc3RNbUx2dKSJlpQjcRVJedH5Th/j+TSZOMa
qnWeGFismcYT1bt60ZbRWM6TtG0cpsPaYwmaCTG8aEpDnhe4Q8v8ApTINdnfxy17XKJC1+6Eu+sK
k72lVtg9B5I7Obnp+dDJyVyNOj6ay5vb6wOO9loK76OXv+kiuuby3K1y2X1BLjea11RkloWWuzOQ
XxTRw/K27BD5r9wObFuZ2tBULe5ZfXXITCNiA+/jmWnqFzhm31E6y2fo9jy7KpzxUcmUu46x8g1t
J3n+dxC+t2osXr0qyUC3K3MDuQpyR9w5h34gh+81N32Sv/qe+laY9V0SYRxeJFxJCBmx0O0MLbPW
evK0/Cr0+2he6TYDkADP6vFhu0DTQZrLvnrneoLkskm5TeRxPbdIuViJP+8LthswW+GF6XAe98Lm
SeFCZo6znuL4VeM0Nxxc7wPKvYAby6cYIjpgheFGk4Yru3C/Iyscgp60npSRkjRwdlCDfqekwyUQ
22bmh8U92M2QZBd1TlemEu0mrgfrtjOfAKEku6AnDRFbgnxktIt6fy8nzar38i3EjUOYD7eGlEA7
bQsdNFYiLkpb+UAyrpg5pWajvQT0OSJBuDDH81KlOWQ9u03h9biX6RTRPMdm3GpSs8iBMqyZ3MUg
Skx/sGZtFGfqrC2G7kAm2ntSrN67zNzwqmWRTLXQnVl2XXF5Teesn/tQ9a5SSsPwmIQBUNy9NIbq
0YyGbRlRBM7i6M3QgnVi05NByDIiWvkJr7MGuLhFfc0cHh23qxepbhormfvlLIiby9YKtBmp262q
wOHQpZ3QNYvsX7ZRK5BNXX9RFsEm060L1QvXgwy+dyjdi8hwD4kiXpUmX0dWjTaf2RVMLpNFXHpg
Rb9MLGuNhemqtONtWUowXfVbr2y7VScpDbOGpEFTAC7MnWhTmRT43BrgaOnZC9xJb+D9fKNLn1Wf
BT/LhkUcZ7dOXi8zA8CPrQCVaDU6a6xI1s2uk4QJbqh2lqPasOv0D0NCmasD4MUSptb4DRkH1zJl
7rAaPA0/IYXUdB/AeV5zNbgaKD7Gnuuz/nL+LkluWip5iCQgbeGK7t3EZq2HMIDa/R4V3zug3CvU
P+ehcNejWHA12JsayzThyKA/W46zbcShtP2edumjnaZXVi1zPsAtMsyGZ7uiZEFNo5yZ6MxkXXVj
dBHTC8ZZmsgcg81513P76A9Fbm5y6pZJj1c8LdJzTqBfBLVzpaMjY/e3cS6DKb+IS3DvjHTir7r4
owr1q8o05hbNpyRZWuzHo27lZxxTa04gvX3BEc5NODQDsQCwuxh/ehS2MESwaF1n7iN3jZSwDsaX
/0RBQ+4ld+dmWiyihtxrA8icxaawi5Urggs3bldSDTanbxcejsRNHWwUlyMshBpNVW5lnUykde/2
V04YsMjzmqrU7ceXJ1QWjlQsy/4pHPeKjlIv07kxDlGWLwc1If2DMDZ9M2BnPSAMHBkPod5uFfAi
te2+l8Ujn2xx+sfrYNWCNxo1GdqqfHW7aFHE1lUdWsz1Ys5byIkzt0aNEL/YOcgJ6IbOrbq/7Wqu
+94z/0/VObsrJRUOai2ayeHlSiRiaafh0gz8S41cuhKFrxSnyQIp3V3IIayeg7i0rhPwFfdZKYTK
tYgaPCXG71VtHGr4EAE9U1Tk3ykJKTiuNoq3gaDCOhdfU9UKfIrG6qsf/SC79JQHMYceck82RO2K
OnJJVqWrNLCjBVXKOKGeOqwK3L2T8MoYekC5HH6H2IF5HT13cvxu1OqFzC5Jg0BdlwVzdSR9l8ZT
LD8MhcM+V8ydzFu1bbwnvTwbowCCxoGdfC3wS9M8uZoVtZ2xesSzyqjm1tDeNq68CjsJEElJNj7b
MDdkPd4AtlykBmBiqo9RElyXYXDZ6OIg8yDSMl2krKn7XkAWW9imfKMm0sYNmnUQRqvBpIJrlGQ+
wxtdDQ5m15KThLLMjs8+NSxSqyaZB3xv5UhRtggkaZHo9Y3Qo0eg4lujKC7oCPDS32qn40SVww4w
sehK2T3KRSivrRoSZ/+ExTKZVMAYMhc28kkAxkW/Z8B7kRzcqF22rb0YlOzGiNa1XT6Pk0hS/GVI
vtjVyNEWT34rHwJPnXV18zHqfcgJgmyDTGmvumcYAxAuuOjJobIw0S7szOI2zNEJydos/kkAdEm3
2JSESa6xtJe3fvkga9ZNUxZXokmgPegXslD3LdhgYNHpz9BTdOvVVqr7cQZEHbJLomvgdGTPGUuQ
it79KFkVqdIhKQm5/lCFztpEekNnYYabvaky5OqbvH/Rg+Y6NOpN1D9GNgeQFnF2JprPaZFCRdJf
xoRb3LBPKnaFCI23QexRSCD90+Fa54ShFtUi5Ou5xODZFiy6tFzquTcbkCxTVH1l+RWI/xSkfb/t
MORNkYfM8cYtsrnHbTJ2LpP2agAI441UNq6B40SClXcINX9Lo7tWiq/D0PyGo96GU8dMrpxZCa0R
0M4uFfK+6fRrU0jdXLfK+zH7h8A5Qx+oxk3oOQupqWdhX27imiOCqswQSiId9VI1w0XM65Lg50jr
bEtU9HTcORLs59K0v3fGq3UlK/c/A25U8CyM8Mkk5GP9Vu7CheTGK4tFymMSjFuTRRpWomjSgBSP
gRPZ4MZhErN41X73A1AQSSfwcTjcjlpoHJc3Oam8Pl+NvxRUIdhYe5/22jLs1Es+IePcxcDVRb9u
GaextASU40apCDn73cGOhxQcqPZ2Ox42/IBMqEIKpNL2PUIRRt+s0M+Zw0R7ctpslavxrpLC9big
y95z7upwBt7HcWJlvBzHxHW9uUlqXHQ+d2Ftwcwdl49xiI202/jDi0JmfXyuKbiRjL+i40LQGc6y
9LqVzZ6Cp+m4otDDCUCzEMp0iodHEocXfl4ts16ZM3c8ltkWvbxx2fZj/yqovG98rlnKVIRRYi3U
eef7126trFgj4ricyVAoDTYI0HgUQo0ny3bAd8XcW1KgMO28tOyta5tzOzdXgwCh1lmroDAXgJ64
kWkLYEBbvqYGFzYft8tgCL4ZrQnHIGYJQCh6JlLtMiI9zm1q05niblxfMwQn6yB/zwdlX5jAqShF
OgcZmDZrSMDEYg0lWbEuejiZ5UOYONdhIM27uluMHZ9SB7LjdDm+QKhnC6a8WitzVkaD/wzFk0iG
A35724CKKn87DjebL2DOxRg5BcjEcR0b0CjqvZZUjDaDNrPnJwGwk65J5yhnX6ametC5JFZBQ0Ir
uRjouYFJ7kVvIAApL0QzzghRuoNLv+IV6qhYkELkyghYuod+oXFUtG8MbvOpkTNk4toGxznPEmfX
ZnbH2RtF2Ziy4QzKiTbPqoIEUBK9+FH7gm3BN6u0f7D2QR6T9HAeDNU13pqUJmwH90tBMOsOQk61
oPikOBbZQGOdNlhJltyKFz/nT2i+YFr5pMriPq8gfowdSOVmETmNvEkopEVjg57HFZdr1n0x6rEC
Ir7VteFKjUivDNziDD2q5kPeE2Qj+m5cgcd/Nzvpm9wkH4XTJm9yJN+YaUeFR3+GwcA9obhrlHAx
mM0hbftrJEpuUl19E42yE1LJrNCwbZGSeh/VLbSa7n2cJtRvf4TG8IK6Kn3rWa9NIt82iU7uDltf
nNzuEIhMV8qQ4CKncWMKbOl2nI0Ucm+B+l80cfId69Pvvl5wMsiukSlfklRY0YlbV2qXRmwDDFa+
i1y9gqVxUdjBnWyEl6ao7iVK3zp1EQBk0n2YNvCHM/9Wcex+n5muvoL/uauy/MkNtIc2VJ9dXTsY
EQcB37DXsoqUZ6wr3gKvR5YcO791mvwmbvWrQZQXJkcD7hOIIucqD2l+6vgGZrUMY+hDVlxywo96
rq1q/J7UzjNguguuK8EMAoOJ4JgxIkap1oYRF6Mx7qtUdDMtyq470awHs7zOSAzMIlm9BZwHAM3+
IPOBPwsJbTRJ4nkBM2UGPelFkf1yVqQ9eZ2sugKMpc1cPX1mab9X0e1fMhxPpdnn1BjUp1LVvnGA
vxGGcWit9NVNe4RmomQVD+aST17KJGVVYd4HnnYtUmtVWv6ysTjetupzLhusMKxm7KDkcrPovQCj
DPin1BYKhq1OW5EGQlV/6KIfjQxQIy8de4+MyviCERQoARk38asBXiilGqO0WtyvpYeuCpaSmZcX
UZe8ZHRGWFaHFPZX1YL8A6d5M0awKSjbtE0+j3LtseXEkIVca8aFaFyAKdrNnJjIaY02nWu69KZl
I+uKsmOYRy8ZgIKirZ59o0vnflw+d4b/SmYnYec2KEDUi7I03pIEUEplQTIqdGVdCucbrJAHKv+r
VKeyLbOqGl3ylLY5WhilNFP6dJcW9i1LPKSlkvVWsg/VEFxyOHsQmfPiuhaMF2nYWXhKYYpyR25l
30XRUwkqKImSjVaZezQleHVexSFvLvf+zpK/19StvIfQw6tWDr+lEXguoKLBHOEQuHvR1pcHWFED
B4xM9Q6KxiKFGtad1gMIGSrwB3rAwjY04RIq0FNVqdQKg7s+Gj4sv1mJYOg3kte0K+hSgHVAF+az
wcrymRqywwceV12ptJxthVo28VWbcPfdayGn8nqAE72qSvhKjmJx32lcfw6MOabAXx9QjgtvSGSA
ioaBhcJA0m5sMjwbuLH+wYx8oGD5B9RmPgchp0d++TI3hPuuFWa8K4E/UMYehlWXA0UTmXwtEEi+
CJ0e4HivgRtzjWamtkk9iywuuXaghPCeYTUqaeiv5UB8dFq1aoz8Nc+sg+J32zwwDo5XG+uApO4S
EHvsz9SA1dcVApnPLhIIf6MRZ+WWvIorV5obRuP/gEZpAw52kss/CVHD/nV0Snq2ms7dbP2WDS25
IlHM3Fy6GGLvFmLwuovCbZZTC4yvVL34+JqyxkTZxciHqswMH/EOP7Z2VGe4pqh2e0b04piyxkTZ
JZKrWDDitI5i9yiiIrN5ag2H9VYOX09/wREBMnUip+T6+Aw1AdjQAcCgIii3q+IqI55HXZhRE+b0
Yz6TILGADk8+Be5PTWVTwx9Z66qfuFYbaOnX2p58AskdCAw5PndZa1xVfrnn+DY73bTyWffw3n9U
llH/lHHY1otKdEvDvPadjJSUsfzTEEIKxc6iAxhXHdyhpO5X2Q6nGiaEQRXAViVS+Lra7vPapURT
W25Qr9xCqqM1ziAAu7g7u1cFLnPxGXGnUW1lKk48vuhE4wV+RtlJOh3ceBKXTGcfyRsJL4kz/TD2
5WfNj4/9ReQFSq4oCviwSzf6UYgXuOF7XzHWfWPPekBLEgywfAXzaXv6eUemy1TupffAxUVa3CwH
+zXLxW0F/vlrLU+EnlrFSnrcjrNlC6y/bfTVeJn5WtOTxYCjXVuHSpfhHRVeZDk6cZl4ON30sdGd
hI/U+DDSOqlfyp70gATdOyayPvCv9u50+8f6exJCnlnJsDKGbOmYZU492OK667fnZJWPtD71HPM9
NNfDio7J5ThGeoiFzDorLnuk8alvYKwmGWjRdABgm3L+sBZw6r4giTvG1Lgo/DLpvTbPcvQDelCH
WfHWuiN7K9Wt/itKtLQvT2LWNfWuMa0YldW4v6pVfGPB3pu+9bVBlScxm+taHoYWjmCuJJXk4IIE
vK13Tmj9s82Jl58avamRIytOTCB1Qe4c7LR5tEiKhqoJc6Gwz4gzHRncn8vyLyPAvp6naBdky6Gt
fBluDHWWKIhDaX163h+Jq5+Cxb+07yBJmZRQw5eKnPxAXKhfuT0Hfdvo3cXpJxz7gskgpHZQ6qEB
HTzMcZepe2meRv7919oen/nL2/cQVhU15O0bTV8lRfSQBPkXTH3G0Z0sk0PTcjrLSzqe+3uUyesw
eO+yj6woz63wR3YUZbJaxpILAycEkgXlbKOSe+qkd8O4CK27FGU62w84nhprC6hAExzYb1eOB4zH
1eQFhKNdye2rS5NDgcmya8IDji8RUt9W1aXvKd/sEWBAcjpSCk6b2j2ChwvQgMsk3YXGQ+4o73jZ
zAxfepaB/6rVAzBy7ASHvVdDHLVvvjY8k0XbKQwJFVTsD4oEkd3W9ap5LKna6nTrx3zef/79L6OP
hIvgfNhyOnTytRlKKEuscLKhBhJYYkOqLqdYooFaPv28I6EyNZnjzJNEJRqlFL+KC6ezXjRVbBs9
/XG6+SPLydRornczw0qs0FgiX2XPuKJcGZT+EVFLV6BmzszqI8EoTxZ0HUGDvioSY+kZ4Fsrf7gs
jHO608f6ZxKMZqxFhV+y2vpqiMcCOVWwN4K76en+Odb8JCBTCEhAonpMWqlXN3UF4rKh0BKeWQiP
9cwkGsFnmJ3uQN/xsGCkimx/OCagntPvfqzxSSAEBWR6q+DdoSVD/Ms2QjPOHEyPTZvJwaVwlDLU
QhLZgChe8+Fbp1BxHEtLnhlbi9Ov/6lRlCXLU4c2UM9VHTeZWLpNWM4G/5vPPq3CEIiUZqzIXGHs
9GryRyyxOhgbpx/7+YjL9kR4MhzUzkSDAcMCQ7kOE3tjQExsE/vM4ebznpOntm0NxTCKNji/qJF6
GZMAJ1FFEhNJlHOiw8eeMP79LwuU74sG3caRElaJO3DOP7TUX2h0Wyr32ZkL2mc6o+PQjJ33yzP0
AQ5OXILnlW0XISLH2ELnhFMHGpRzPTDwy9qovqJAOz5sEuLGAHxXOCYPc+WrEmjmCBD72mBPwrtl
MTe4PDLFDF8ZtUCimTs46Uq28/z99COODcckxBlvhJoB/OBA1TxIg7wVjrQhawmM71ygH3vEJNDB
YPeqIfB5NE3nez2oC2rp1GF68nz27emvOBYVk4C3LMqkvY7Z1WCF6K+ByIQvGyFqfLr5z5cqeerQ
1vZWgAYUwi21ifpYU4S3VUSm7muNTyLaDbuoblK6R3jlpVIU5MowKDrd9pF+mbqwebJRwuXnxcc8
kZN28CBNcY3IzRf9hadebKbvxjqEDpyioMkLMyGRln7poISA7h+DGPiAiF1/9KRu0wtnkJah6X+x
WyYh66FMIAbkupYOpLpZqXYK2hnehSsX8ZkZc2QFmrqvVW4UlZ5Ov5S7CHRhtUK/5UZF4w4dRzKp
X5v21iR4RVZjjggFdZlWEE3Vy4ri3IiM/9rkmcStCQMsbGEELS1YVLcuYJSV2vv9rvHi7Olrj5jE
rdPC2IxMxhiiCNQgObp33VH/qbr/UvtTLzZLkZIGYiZzKLcujSjchQNlKubS15qfhK4Mdj+NY/yP
4jpdd6oOKsrayEN4ZjM+dsQwJydTyTdlCe1YoivMtnYhcSvpQeXnwv8YsbcDjrMo7B6Q2FkYirAp
nabemWePj/j71J5sTrZpSuV1FYwhggjYClZXBLEm+I4E0qsmnKskRAL2dB9+JrPM9mlOwhxMHJou
Pd+oSw8piKCOsoCz9arHbviuSQ9KlXhnnnTskyZRD2oq96sIS0pXB78+IPM3L/wK2T83D+eFjvxv
HlBxOv1ZRzY9c7J1G1Ylt/Y482DMDvetUyTXfe5nyxLxIBnp0cXpx4zv/tkwTVcA0s0yeg34M8XS
YQQhwvH5gvHcODCT8Fe6trYJULwpbYT4gGI61Tn/8GNvPQn7MpdTTua1gDqoXjaIsusA8L7UIVOz
NjTNG98aGOQ6HtLNoBj6PBsFqU+3fmRUp1Ztaaci3DRgxqdgfD7et7wuPqS+tUavdfO1R0xi3uit
3mkKXyx71KNzE6cMUhQ+2lSzvDhrEjwG1yfTRkyiG0oM+IOE85Jw3W+dTknQCpLHoveVM9P/2AMm
Ud2k4BLUjGFIoGii/eNIlDuC/q33JfvtdEcde8Q4uX455HtpweaBigebX9YsIInGl+iRO/MSbsUX
J9MkiLNUgU4nMxZK0BvoHzvydR2mxuvpDzgSBWISu07d6G2NaBDq9SN0M76IjfScP+uxzpkEr9N3
XlfWtB2mzptuDted7+3idjgzvMdefRLAmQrf3Xe5haJ+jJi2HCZLEymDMyFwpPWpF1unS6ZcUP5d
AjzzlUXQZQNAUF93V6c7/kjn/J0RW6bnvD4eqrZpol4KoK9AIDfW16ebP/b6kwgWiIqwzdD37DXg
wQq3wfGmP+eJfezlJ6GLPKM8DBlzModagHi/Xi/yAnpoCtPuzOgee8T4979EVpbwhEoRrKGpfOFZ
/XXuyLsYiMfX+mfst1+aD2PX7AtjnPeal1/bZSR/q8LWu/ta65OYDWTwJ9HoxwoX/i0Npa0VaV/b
EY1JwAZSxIkoccWyKjBGiHy1mwErO+c8fmzaTEIW9TfwTRrdAku1Y7MN61krhu+ne+XIKcuYBCxI
nqbqUoYUO2JoBX21o5p33wMlRNP3whD94SfEN0mcM4N8ZA5NHdmkIlFNHw35paN22zSIdyPDStLq
xenvOdJZU1O2qPVhQUR8T6mMiLigkldm3dRnXv5Y65MIbju3KG2EIZdiZEnpA1Cyzj1nzXOs8UkA
I+3ohIk75mxd3V3kofthfMnOlDObPo7GL6GFoLU3iI5cgtM3ewVwpdMnZy4ExwZ0/JxfmvYko/73
GVTb8UpyzIOF4E6sObenB/RY85OwRbAVmV6VNy+a6lKRMn0uS/mHKBz1zNHtWLdPghcOMhTOSDOW
RjVsbd9DePRsmeJn7feT85Q+iV1D6hEREx73TK0DXd7epbo0c2p53WToTlSIm+XWLXLUNXNqDDpf
QZBLgdhb+MacG9Zl28gfITD00JS3wA9vCMR1VbB4pQhqZk7nzzh2mviBVXjdB/oNEiXnbirHOmay
NHRq7goL3Mqy1BMDLJlZ7eyiKr62l2vjgvTLtEE6SfgJvLllCHMHxNq24/O/NGWmtmleHpIoG2ia
E98au8SV8NP1yOw63fyRfpkaoymIyjW+Sb8Y4LYbET1inHNuhz3W9mQNkHUkCGuTshDYv/CCk7Ez
N8LEP7N8ja18Mhu1ySrgjQLZ2O1SlLPCbWklyzy2N0z9jwBpjTPhdCRetfHLfhnXxMXiQFBqXhqp
WS88Qw8XnU0dBF7aOU+/Y500WRI6WbFhkzEAmeO+u2FbLH3kTb84LyfLQYs5eepXNO5Z1cKHUmCF
6ZkTyLGumSwGmV+7rirwB1EjXxMzVViRDyg4aoBLOx713tPz89hjJnHbd07uqFgoLjsvRFlVT+Hy
KnAkFJSrl6cf8dkIYCI3heiA79IQt+j0ZdMpc/QLLuU4+gKGY2za+uP8MVH5xp5iRBjCrKSw76pA
gEpz8bUXn2zglV6mZhphax9xCpxZeG4rvfOFdWF880nspoMsx3JAv0tVeV+q1nWKOuGZqDrW4eNY
/xJV8YB6RF7H+tLi5LoOO3A5olLOVap+oiimC8P46uNjf2l+8Ksq8BudxTguUGuwCzWDAdKYLvj0
3siTJarQyaOkx2qDyqQKH62thhbrAtFykgvjKMZMIENB6IvDNInwvNH9tOxxp0LiB+G8LMNoAQGi
M8f1zwJk/NpJiCta2nuOOYIH8iKuYKc6/Z3fqt2FiqBgsDo90z5ba8eHTIK9qskZpinG0rF1l8AO
guyMdK98T+ry9AM+O7mPD5iGeR9Aq/UGHGD1UWPhO/wieHpu9ip77yMaN4IWePpJRybfFMuRJ5CS
2KvxgXad16yNvyuFdc7ReAzrT2beFMhRJ2bkaB5tQ7Jq08NAOlEgUooPFFLQ2aJsxZkIOjLoUzCH
j4GYESCPtPSk5Fm3KsC32ZYr+PPX+mgS/Jot91otjdvGeD+zI+zQmvqLdqNTaB5OaWUXIqm//Em8
GPvIaw35TMccG93x73+J/X5QFIxBRpVmU3pFerJaKG6kf2E3ZZLKk0BGTq+LNaPXl2UnkgWu8MVj
mSXizNXj2KtPArnpKbvW3Yh4zxTvSpFjqHhDdmaVONb4JIC9TKtb1C2YMA7AbCiScMduT0+WY5N+
Erp1N8iOL4B6KWQKPJ3CTSIWEAFbhPxzA0MdJLhPP2nc1/4+vKwpFsWq0jyTlJweYo2+DApAr0bd
IPwIp2uGQgBuB6hp3Jx+2OdLnjWFoNRjqWlATGYZ4OM7TxLle5tLW11W/PnItDr9kM+HxZoCUdBJ
kjnCZsYy0sx8biKRWwsoN6cb/3yRsOxJFDcuIuIDR1g8ie0HCQvPxB0uPds4czE59u7TXbzzEfE3
JWxu/XYu+c21jhLy1958fOQvUdwIvIVMize3FH8lo1qHvv5BCsq3080fe/NJHBdks4Qx3mNxBu/m
Uhu7Wy9K1cXXWp/EsdUrquI6XIEDaObLkaipAG5ZnW78WAhM4tgwbEEuPWfCtHWaAQl1DGdXyB1S
/1qWoJ+LlHyInqFQur+heP/xrftP7kd68+8BVv7ln/jzW5qhxgsoc/LHv9ynMf/7p/F3/t/P/PE3
/rL+SK9e4o9y+kN/+B3a/dtzFy/Vyx/+sEwqvyJH8FH0h48SEaif7fOG40/+//7jP3z8bOW+zz5+
/+0trZNqbM310+S3v/3T9v3331Sdbv3HX9v/2z+OH/D7b3/95//51//x3/73//qXf/vP//rX//6v
//Zf/uvf/fLHS1n9/pup/VnRVNWULUgylqVajEr7Mf6LYfzZtoXQbNVQ+GfbYgomGNh7v/+mG3/m
corcn4oAEj80HkTKtB7/STP/jMyYpto2Ah6mqlK4+r8v+Ydh+o9h+4ekRmbZT6ry99+EIY+z4j8W
TFMTwtSQGkGYjUXTFlOQiYhSnAGcJl57RYu6hdTuQsuCI9uhl9WwwzejjCVOvek8RyNwnXAlhZTu
Rit8UrDOahLI/p2LKkgNuw3qMEpoiFrJrh1sAtEnqIhZ7hUawuAQEH7yXesWnXwJ2SP/kRJBspTC
DoAI1ik4+2UrV8kfuUp368FVutng9BXKihhcJboFrx05grmqvmAeg9wr2ufzpI6QD1WhlMSptLQC
7yZKcMdppd6Csand4ibPz5C9VESClaupoO5XiZCbXNyvYzd0rgFzIg5hXBTdaC+HVnX1XUW6AqMz
355HWmmuE5xVEfHtHOQgB4His/Nhxy1igCGM3ApvoVlaveEtFR2ooofIv8DmVAxvRNjhg1cp7tr3
qnqvlQu3bcVe78puo7bNzg9kfS9gOa9Sz3pM7KDZoy0nc7naOY7V7ZydasQXiWYja51m8kEySrFz
rSqc4ZqbaLL2LcsBdSrCrwD4Uc8vfM1bl1AbkJlX82el0G6rytkHuqldFIXvIM1jzAJUcYSReB+D
Yl4bnR68KVX/hBA0xhCVEqGWR6aXlQ917XTmx7KzER0IAQUS8Br7A2/dJOU8sOz0yaJ4t6tkwb6U
tOmTWtjD3FScdJ+lmnXBNsz2XtwKo5DuBhuxI4xTor0WpLMimmv1YFw4sRpcWvg94f+uDXPRq7jy
6tXBltBcjGIn28Jgm4VV4e3b5zaya8pJcbVA1AFYa4xUsY8p2yrLeCG/926cPI/vWymNMBhFk0SV
m/0g8uymJf+2SCTrOVXG1W9oqFn0ar4sD1lu0T2ghQrbkjZhYejwP/vskOlFgRudFC1Kw5UQg+/v
LC36oWXdqypH28AtUWMKfHeT4aSVWRjJYmC8brrhpki4+yCjikYwWjqhG9zVNZ8b1M2ya+X21his
et6G6c2g+sMK5XNcQVENO1R5vPBhLaxkN0XJJwtRQ6qlCmllJByHvN77dooZJDY/Kxc5aikbDkGE
X2WZNrsCdimCPIGFJLF4b5GEGfnW+q0Ddt+UoxKSbkkatgzw80PWfEnPbpy2+F7IkrLrEXYGQI0F
SmfsVHQZVnGL6aupIZPTG0yVtnfnquVd13G97ezMuHIrr4HPi7JCWmTGgwHLjWzP80A99K3v+0s/
fEPgSVtWnffadHazrlznWxBUq6BRUTEPnC3GvCYatvJ7L/xVgbPMJgl9vCWGfK31ifKoCmkZ4IEy
d53UR98tCleQ8pONhFxPrmHqgnrqvs054eEWhNQCqjZY89yrklstqFLf45UcXtUiHmZOksUvaBVd
D2nj7ZO8KTkxLFD2zVbYH4uFWiIG5zn62jTFqs80lIVhvimm0yBf9i027K2vucEe61h5VZv6DSTz
NLeWipIMyyqMUWzL7W3pF+V8FVaqf6G6j0krJEyDhmE3gm6LNARvaNXPTVrlK6sND1jGvslq0kH1
YmIICz0NF5MNpxwWPoRpL32QS3HvIA3Z1q2xxmorQLmnwpJQeC9aXQ6j+iU6dqMRTNEo+cYZ9V3M
cNhgwLQ13eGaFaQkJ2mRDDPc71riIcuS5pdFixhtAQVZzyjHWpqML0dEtKNiW61VDV1ky+oWXV6v
4hLfaNxCUUXKBviSboTSTZrtZD0ot0rlj9KacEIGDCE5JTU9QhfeUxiit1gbzl2QvuvY88oJ1uyO
AslfVqVLQSpl1s3bRnvulRhvXPOjEIY0V9PqUTLsHtUdVuXURHnJEXtYCMUCXwh9AbuZYqAuY8CN
vWCbwDR1B/DYqqTfaaV8jcYB7hCDhBms8mBHuM7pNiXhNpJ2uqeidJOiLx2EtwMu8zO/Lpxv8XMl
0NfS0I3bDJ4ew7lFH1aC8uL6cbDBafWQpRY4NiDmiwHOAuHqonaOXWuOW6DTcWvJWQnWpZ1jipXh
WecBvFjIAcycVIUgiG8g4iLSXhel8xohnIlmK8sOBsAyZkmjWkfbR/cjedsMpPKioXsyrPmWrQbt
2wtYqiXn2q0EMO3BRHcFhYEZpnJsWlH5LoeRNZPYRyi+Ds8lckaVZz37MZrNncwunCvZHm25GJOJ
aAsN5gZfeeUeu0Z3Y+Pogj1P8qaGaO2xn9WrqsHqIDGz4a4d7IvGVdf/h6Mz240bSaLoFyXA5M5X
klWsVfv+QliWxX1fk1/fpxoYNDwDj9qWisnIiBvnKC+xo2nFtRgnEoajYpk3rcRz2h9A+/b06GlC
T+y7Ll6ShnkrFqDZlfLjzv7oLIT1re3RsRMP2zSe7TV5yXUXLMhWzUFszDxxPYQVoEPEecxdFw83
m0jj8LJm3rIzhxuMJB8i0zTh9urmm9AXlKSg8v251fFDTZ63c9qBN5MBbgXZvM6fId331k2tk5Wn
oS14p1Y7MCRaUMt69ifda2D+LOVpxUoOj1OvI1OOD3ijT0VROqdsKF+KrHT4/1RaCErU33ojf05f
3cwBbzebT0WKFyfj+94nfRsCKn5ZZuHsV7cLYYnCHVjzX7zr8qyBEmLGVfhOx7Mvmq9CZPl5jPUf
QjSwPJVTBtnivnjK1Y65qP7y7ugA0pVdWMrpYkGDPkGjATDpwZrQDAgb/FtRlNnRLIzRn1KRnmHo
RPGI6xDKLHoba4RRudWhRew+W/DP8lfvAhWXv17q8IZy1GNq6dmhKvhALVU6h56VJZcGfaVq4xnz
oTzBiUEpVvWCEi/Z5aVRnNqqu1m161PGed6gDzz0gM1rgt9PA1gFXbXJ2dL07TKb7XSxv3qatNdJ
zNFS3AD9wsAhVq1gE0qselnQ6dN7yw8ahwLyPmeqr5oQ026xb5t0eXOxPIAzvXogbRTCI6+OvVuq
I5jwaa9PvIsKp2bL8cblQXRusMNmmqdKtB9VioRpWy1xksIczlWfIR83lsOYJXUI9PfPYCx1sMbm
sW7ARuvZZO6ctQmb37IssY1k0IRTtR1nvXWieJpeMHd/o62/y+gJ7/m+/hhV/N7T8T3U07PRrTLc
2uaX2KsOC28619bNUDEl0CCT7Kg8w0Tm4YELjNfQGQVOnJsWtYMESLpGVgFa4Czs7GQ5FkX31+3q
y9DG1c6S1D+pABnRDddCIit19tKYrMPimdhX8vTg2SacHb3j0mghj0im6pg6YO9GobBNUQt5Q5vt
4NdzZlfeS+Y8wKiurp7DAcY1sAPdCt/eS004Wbevv6hYhV5WUpbL/3UwGVhNvvelcdS1Uf9w060O
kDR8Utk4O3spbi+gQu4AjCg23fQ2FCuvC2MBAxO7Klp5Hn1XL6ugamLeiaXxUv2ZN3ZTOehY64+N
IK0tbb8VXR0CC450+DCPLUeMMtwt1Ga3uB+cytrXxqQDIo45qowbUC3PG5hucxKksnvNFXxgxc0g
dFxsQKKYgOMoeZ5nugyTC+7DQDwMAuduld9bi4CMFwQnw8KJgabWJ0uV+94AeQAINDzeTiAnp6xa
xBs83BAkfbjUVX7uNd0O5zxETdcaxX3X9R7gmPbQdUYHtNP8uxlqhJW9uiFkDphVVroecKPIaCqs
j3mQKbEkWE91g4FTqQykp2WDq6Ua0pIO5qGzZrsMJi21uQrIgtrBktvtNU+ng7m5851W6OFsiidH
zCDn+hVj9/w/gJ8Xll3a4NKHPPLIol+4QRJ5L1QaSo53oY0oxCA0cb/yqrvenLZztpr7Js/lo0yX
yF4wEJMaPBHcVndmKt2LhUuERFX7aHvzvXKU7839DLKaXQzP5t1TJxUcxqyKg8ZMnVC1nBNDXVbw
yu3xpZPO2R3nKdDFCEhJVw7vCDUAEbeMaKp/dJVbd///Y1xymIXr2U1iJ2qav9ncr9dcSxOg9MtL
k3uPtQHb0yl6mEm3X/VSplGajSbCEQvKeN/cJ81Pkw7g/UapIrUmb1h3uTjUti/4BgHgh9SzKSi3
U9zlAY8KUoVRF2EjS4t4uv5vcsr8UiVcCMFen3n8jfNWNeDC9JWM41C9dqnVgc1pu5MmOBw4gT69
uazuO+LLWld3EVfhO6FaPRobXE9mhhB8ChwsFbBd4uTo2o+DscnTYKKr1G750tYjemgf8g7s0wqe
WBqEGtbUjWquNCeHi1cFTjEq3LENCFg+qsbe9tpag6Jsq3cJjPRYa/Fj03o/ZcFAb0g25C/sJuBD
YurZYXzCVbyvGYNEadfqfC6bR2a7FraU7hMRQjhOuC2bicDukHLj2PQE39fmfLijLe81BQpex0w1
Of3OKVrg0yOS1OFWHvfzRwHh8hLbyCe7ubhrxZhQuudmWLs9rMF43HXdH8XGVGjV1U+OOiOgq9hT
Y9uOP4vsTjIS58Eqd303zmG6bIe0rqC+DXIFMC/DStz0mSsTdE0ciNcU536JESaJ+RhTWFFDrHlA
vP8p1mlpKbi+A7xNxEEvSWcOd1UJlIwk/ijBzZr9JgOtjIuLUZi/Vaknka3pJ1QS0B+tzvOnWh3q
TQ6Ib6D4JuNwpuZDGpMtW6jXPPCmYujYJ5SftEdFhFwD/VtpJ3NU4E5BCGvL3ejE1qGHnTab5Aom
bQndOXvW6P6y99jtRwlc2qlgtFWtAUduqD7yNrHOFWhm6dCMNheNK8yanpFF7vF5A5Ey80feLS+5
Ni13cWItd5nkAiAV9DxP3kSvKLyrvtirrtzHd4OaFn8qDP1uoLbcJ3MVdv97JAYTrRBb9ZxfH2bW
vcZjnL4DIA1FRcjGnYyn2pR56G7TU5/htMtwMgRTXHQQ/9wX1oxvLlazxsaVw23ztD9JuUGoov5v
ZYtbVNpnKxm8XZYvEXoD9jutDsOuoOLzEKkDRpPqSjY85+kf0eJ57RgQX3rIDQ1lYv02ambDKNoW
e1f0fBi09gtX8Lvrvs8WlwV7SD8r+6MZTLlr6umlaiUnUxH7y6oQuWZIQL350dkM96VmF9qyvbs+
Gep74UbTtPDHQimOiiR7FVT3h5Hu6kXmVNlr9TYlnLU5IoOi5hhQ4nMonxvHIHafDPS+p5UX6Ogk
p7HqPNYw1E1WMD6BF1of62PWdDSAuvXgFtD+hfYwGrS5BrvsAq/VqCtndIkGyNQksX+s1RvCWrky
hEfHp8rpBGrcrX39WOa2ONmNRPNSPiSZdqlgnp89TQMkINRDznLuBP3fl7L7a3K205dK//R0ThCe
S/46Ln2tsTT2LiioqtVUCOyYiHBYbGIOc1d/VkZUxot7NCcIbukCiirpnd8b8tFYEgGFtdk7OmAa
2yqqXdkhADD1zyUX4HoWeI1Kp7CzhiGDrzgv4Zp89xkwubWXWShH6qq09S6m1qJiqW5AO3DTBeUI
7xD8Vdw2Rw9quAO+LGCpNn5C9shHYE4iwsvq2DXp0WNH9FqmavFZAYlQOe2qXN3Q+JkBzI0KA7dM
/+xafTDYgx0Y1to9UhU6e7UtHlW9+M5oSJ2GTj26uQQmacwPuenCLuaSZ2Rl4NAduEfn8JzVV+GM
2YEeTsf6STxG5moeJ4zdQW8AiVzr82r5Re9IH47kzSh/sTfjWRTbACfVVH4zazdDhh45tndw5/qu
WF1w/Tcb1ErTINiM4Txl5hyUZcIxeuck3seU2OKcQBmLi9g95ax2n/7/VYzaFyNRDSZ85oHv6+9S
/IPPgL2tlhaE+/i7GJnw6JCdfVRWb048bvtudUJtbIDk0m3gzLP/2jZVUAEIOEjU/46odsdVMXJN
qQdJMrxB4YbzEvfhICctLAseHsKD617wIp8H9TJvtG0kqAhnRhAdb/cy3ZJTnSd2AMwiKhLTX5YF
3sRSLlfnlBIm/ShheIo2hsvNeX2sdGkG6vZp3ywZqmw9r8stRWhZ+1kTaeSk1bEsuWekGzUqUEXb
79fXzaxGn56EgipoDnvmuUg+U8i0qHxabgbLe7HB6XAAEdsjqrSlQ8NjUOdzdmrjTqp7oWG9V0bR
stSKvEjV1rmY59fKHNYdpylGHot4IDe99kiHU+nZe23lA2jnaed4+p2n0bEaKVd3BIR4L2PkStZ1
d9CcF89Lv4cZrCxBWvSymCfM/hlOLejijLfYPDQvpsXZnba4jiedqm75qeyt37eFFnqmtvot62k7
c6vURTfu2Y5ZkL9IdtPLeXuUhbFcNrvFow5sXl+By3vCDZd1+yW3l1E1pO7Bo09aiE99MJPI8IT0
Ldc+JvEN+0p+OGzSzPGBgtzDODOiNmo2/Jkp9dxpRqPst+iQUuE8NzrXiCnboGTDgaEasq7akG/7
EcRKyF89SgqxN8fqvI7qCxMB/cj/5SIr3fymacZL3GWgTLPXWpnePrW2dFfGjPU7a5lOtVgO7Ced
0kbZgLCB5zr2vD5O6PSiVhWcPhmtwiTpqjsvR0DYzcmvbboyyO2k2C+eRo47ERSenclHtRu30zIk
Q9RZxoXmCv2QfPrHluUQIpge/VrzUt8aaD8XqfsZF/N2LrT6kE+1hSo1++vhT6S+0N/aws0uW+wc
+b3tNftTQ6dsnNl4T724gNemwjVPgN5xSaCAB3ddVU+jju0ltcGmTnl7k/tiVc1EooXFkMN8T0Wz
FwONIwude9C6CUhcKurMm35SffvXWSPHp2iPS8MlrwasiywdKLnB9WMY5nsMmr8tCyEYdmhFJS1S
O1suE9iOQy9GFRoqBSoOQ2cw6UPe3sFhvhyt+YpNJE38TazQA/v7YS6XvdXTRk5N61e3jL8ttSZ3
yelKzbBEegZgOGuAPqLZezNMDEZiuzryOFGuIExdud/IfHuMMfgFHXsXGEMsLLxTtCiHP/PAA1bb
ZuCmgrbOXFwb3dDuKq0Indj59rzXBYUFhNC9WY9dYCSbGTZO+pHY5XA0mv49G1cUg1rFIAJROd1j
ENoSGvcuyfJvzv0/m3d70iysaomr9hJbQjQvgg0f6N65wefQM1mGcqZLaj1qbvZR0/o1zYwi0ug/
z7a3LhgkETLxgbwU+nBUfXx0NAr8ssyqWw+2DBUUzb2i87T0hfI7rRwh5MskqC1neDEU8NHcMV/j
rqo4o62Lq8d2YC0ShTjmXqMXWbi5y8u2pK9mu1esS0S9ZXd7DEQHF0lKD1GdG6+OwDj/Umv7Z2u5
yuUY4BD3mdQEA59KZ31MVbMex26Bzx9nEUw82gHJmIWJ9rq2xXyQeXomXozLzn6ytFq/S7jQZ+zm
H+Az6PRsl6+ppskh1gGzuoIjaQ+4SRKoyDoQT9/DqcFj/S9vJU2S5WcoEUlq22GekZVqnJFSpPkO
gHhzcHM6Kr2Yd12OWQe1gsHtJfZlX8nAEMLBPe2KUPfG74yjot/UVa57y+DpEC0v0RXctZ6aHW0z
bwn0moDGOBRhTeuec5nKUtfb34zFmMjx6hf2b5xjBa01knFPJYkXbmf3U0Ax+VsTMQsHOjMIrQsV
ph6s4ZobDhug43la+i9n7k/drDOMoscLGqvfQgGVEnf9aXXTV8vC7QYE6aKW8ZSV2nusNc8DP7dD
nuzLSXuGyrFPi5iOvWAtHjqtpudO6Njy2dBTcP8aLOFx5TVu3lLjGZyLVBiYYorq6HpdzeXhpvYB
Ko2jArlqa3U7Iy4hkBYdvuEmw5PBBXo+uCUR87EnHpskn41n9tCoaTv0WvxZV0nEBsYHj1hoeI9N
I01QnYcu7XE6c3kJp1gLTKxMn7kWIn009vrtDjUX4N1HnSuX6/CIeV9eWS87h/xntTLbHNr8nYmM
5pfgz1smQ7eF8BygpwVUmh82l/CfauaPw+JiKDKk3cmcHwuTBRBY489Oury7yjhMBTDbyTlm+nTm
Mlxc1h7Vulf+mTaHOZwLadamyQOi1gibXK33lgodc3hOGULoYlt82nHJ7NJ0Va3yh9mQVO9oe5IM
OfsiEqC2KaF8zK8kJLCGUv0W3kXempllO5H6T8sHTCtMkBZjr+GaOmZe8qagDARG7xIEtiIn9upD
ay9PZsdOt8iG9q5MTO51MxcUUwPL7vQ1CLWK+00/vUp37PDeW/r5Rom9pJBuveFfKaAql+kTayB6
gE7KCAzdYA19mPetyvQLaIZw1pp7Wc550PeSonPIbYAuxUnIpAnFNHHGuPLa3Sa+Zj5Bq/dWzIsQ
e3l32+GmFVTDc33EYvQxwQPFEzFmbE+X1050xYEhNoKhzX6d3fR2ErEPEk/5t1mcoOx8OZ77W5cW
zNiRXYia13KDN24egZ832tHcmKbPtf1iGwpE7YJLHBpXHjsz4CpDBa6pI0XT6TOxWYFWKDX+LWzD
o/y+eUew5K4Zf+Ha6O5G+hppn/bcTK07oSe8BS3GwrQUc1BeWBY8d89uHwKJvP/a7Gp+KWkXtVVF
lyorQVcmt89PL9oLGdQHTbTTef6Y9b4OiqaVKPqIbTtdSlqWkSBjqdcRafvOcvnUaBuTDHP8sHAo
+auuKUyY1sY/btY8p3rh4Hjk1D1COdxg7joxYwX9D23fPKo09UUivNmPMdIYpjq8+hib1gC0R+dg
tyWVXOdh5EuHwi8KcY7d+Mbvbj+dtnt3Vysysav6jHDFaR6AGNsZuPM6TcYddNhTPd3rnnnQTZLJ
nbeBo1dwFjss7zRC810iaUN3zQ86FqQg/bKwaZYeRd96GA6tgM/8FiB7G/Rpj6D2Hfa3EeBvykv6
ygwFpifXofmeBbJWw31plwU8+3ZXl44eTPWe9TVOk6W98wYdO12vRYkc8rtUb/m2ZNOwnzF1DZPb
nJv6UyTudsWmtm+tRl6PGmGMnTQtBUy9eCc90pw2OmbHqnK/awKGPmTEfm/r6cHSNoAyk3Upzfh7
lWaBKsrLA/5TalSrrhemdZMHxpg+j/WU+FqnuYy7D5s5InM0qjMtOv2BuYInenlItv7qOvO6w3LC
pLJmvc/8qC3v2nb6a2/G+7E3tshsvD1JNC0G5FrMw8nc0iekMK/2bcw/DLwFC7rIKFqQsYM3Lgcs
0iyjh+0qPmiVNLRQj1xgy8Pk9Q/YGmdKjvQxH0wLcjOK091UuUGtiC8VLPvQyTo3TT6ijCj4eOed
tvOgIIdj4d0TintHxbZ3W+uqUhdlTtfdAOxmIBEtXDwmcIhkh8BRsn5irnEoU0a3ekO71tO8Q5VW
42Ph0GFM1NaGZTVQzVAsFG2FgrZEfL4U4zF2DOHzxQ/s1L/k2/LXoMO9ZZeOAfu1q/tntRrcPHCL
BgRs6rAw1EF70+wOGwvfM98t5jqESOfPumnexy3SnOrmTeNaZfaKWrfnSdDtDg1T6510F578Wut2
kN7Hy5Kzw8bjMYKqGTXa9ZNmf+a91Z6SvL/awnUZqenZDojoxL0wf0JWYVDAJC4aHqDT8Kx55D3m
D2O8ZQcw5F6Am9U7OFN3cpapO+ed86XwBUUGHjLMMsyGXREzDK0UuVv5yweSjsD8s5KsoDZnAFQl
m/YglHha8psW3EwuG9fJcMmy8y3cQmjhZZQxVUlfBFvi7bOlsu7w/zY1PNyWYymfpbPn/s228bJa
+44eOGbKkVJb6nQKsA03wql2jUGyRF/f2KlZmgzdAF5IZb2CtGbyaGho8uJujSaXUlqznHMzV9D4
647ZRYxrAlS46obPanR2IzsuYTWgf+m95SFp5fXGIw6qjZ8yOFcuGnpHysFQV4cXRs6r+TRbuE7L
QZRMuJsgV6O1L/riYeiqmEMPaYRoGbUstMTO8dAmfBkiNamWm34+dIhg5ENKgXt2rJe0/afP/feY
bgVPO4iNqUXWhGtrSnJw/TPCnMHhQ1BOGHrUzeyz4X1hnIceLLlP4awvGvId4Gq0QO35TRVWVEj6
SwbLdQdW5j8yBJq1IhBip6gRqQe8RoPwjxKS2NPAnbHSQCDO0bC0r2veKsQfK3p0K/7adH630Do8
Ct2TbazxuTPgrxf/KASRVdOPYW1nNzfA9MUUkzZxT7JwPwnuNKdWzNfO7Ap0CAzRumrewtnhLNDh
oyNV0NjpOii78M247BCSqk9aotc6W0skI1j5Wn1+MMrFPHZIk3OvONMINPyl3TATKaflzVfjZrDv
rV578BwcDeZQ6nud0z0hwHZq5QDitwA8Uefvcq32WWdFBKG49qA97WLzunoOBa51TL0FTXXm1fuu
qR9Xq3nIbtCqZMJRS5qLb7rVUGtttuIbhNGaPZyzUQ/nNDGYQ8867Q11nhWeAD4u/wpyUoJdZzeH
rZ+LP25GVCfTO5xhLvEVZU+/3dC5kO62l3rWCr9baO01fL5oEHtk49okEM78ZZNdTb32uwK3TKuN
7o7FUpevad1VxMb7TIvgUg4Wc4KUN3jlEyHL/MWQRMsS59SY420iXyC8m/qjkttn6bkg8GzCV1VO
edBPWWjfGu/rVdK/NoPkFtZqnSbbkwO0wzTB1RQP3RnJaVDUIvtQhfMgs+SPiOdTYpGZzicIk9tC
Z5SVy4DJDNULZnLEbe4rbuBgsz2SXzMc0XFAHpOaTTi2tJntuECmXs0HS9iU/KRHgo3n2ITBkPNa
cOgV6QTEDsiXPiifwpFk03FQ1GXbiP7BXW/FqahD76Zg9eShX2r0G/emiJdLpU3FQc3rW7qq6pxP
2vuQOZ8aftid/plW2bAzavmPj9eLbk4XoWXEYzrmdy51S60Nn3OdUcsb6wOxqsCzGqaKozeFTrL+
yqX4o43eq8Uamb9Jhno5F2M/aawAtnTtV5qhXy2UX0roD0Wu5G5YrMq3bmxAzazulFv99PNv4laI
69cy3Rdlc6d3Boo3/LupVx6s6S1raP8kKew3YfPDSxnl4vrGjjjH2Vs/IYhfEOVc223jRTd4I21L
ny+W77n6bzv71jzCyRnTFMqujezTyCpoYSIs1Cmuiocxmx7SeGTSpZtfrq3zsR4uW73RxFiwE3hi
kYyPRRMMrD3tByJzaxwPJzfVuRGXXmRXeThqU+pnSzNGjDkiI4EL1FvVcZo3GeLTeq7rYoqI8g+9
/WyYOr+jYWig3VnuxoRgHXxBs+nMi+Egu8Td1wvGxWWVC7XYh8d16ZYXTDMb3aJZpDzLLUMn9IEP
o/uVx7SvqjYuwooLiT8mJiBBMAZhafecq9XSnfuVxlfZjzv4jOmDYwzH0V32deVc4zFf7yz9kLT1
r1YKfV8m6pXb07RzZ5fjRmR7KuOT28Vc0ShBK2jJfktW4J540Hmq2na/9iWjpJiMEr/QEBtiBPYU
sSd78WlaMkfmOnB2mSRUzJd8dPaM0NPCODH2flgMGrPkls2zKjA0WojAC/KOHTmuRvck90O5BWya
PI6HzaBBkFpqPMSfTN/yA0rFxK2Fb92mLKk2/XX7goHdUr5VPal8x+ROwlBq3SmNMsiMfz0Rb7jX
83MLO3yXxYOM9NyefIi3Gg1q+WPoa00si3vWglNRb5tTTIqH7pw8x5v6Xfuz6LbtLIg3adg4zou2
7XXdo0O1SrSQWX41pr71CVbhoKrjv1s70OwJdZ4CIkBXfdaOmIP7tYqcOU6DxWVHjlut9LNk0e+Y
5xICZS6QzphNDG3majwg05Pk8NoFO6NDsoGs8gE1iB1x4/kxPfU6qY1jnXiUW+WfcZpJHEKv+D5v
J2fWf09a7Y+84Xmz44xyUsGEas+1pGF/RHqnNFHtc6n2YsSt4VSpRjOORseIObKU9GCEzV1MEMZw
coPRYDPN+FmrFL5xR7oGmRzBnvVv1o6HkXPUF/04R6xjXvvR+bE1AkuN5+YH63lzxulFscqeGN4h
yez06Xb7muebKdyp6b1kmcdDVNznshpoQJR/4dAS7uBNNAkcxMXieNHiGF2oTbdKsya7popB8xNo
5NdqGKNiKAnZjA0vnInP1DyBVC/n5AeN3SvFzr6wb2HVmNeKkSbtiaSm1pIQWtsu3pPXoOWfHkQT
R1lL2HNqZZSVvTrHhve379yCLfFTZvfLJcnpmYyN14QTm0WhlSf3m9tRelbxs+pMzPFM8k3c7gnz
B1XqDefcLdRcTee49fjp8z9kHkPcedSQf+K1HglY+bPGjqxdr9Mhcx5b1bbB5LZvHqLjYxtaE8NM
ZKnk4ZyqDvu8P0kt+dyyqqHV6GChnPPh5MVmMBTVbeC0/ExcU4M478uveTPCdNDKCHhSzy2L3oJK
SITOltXxqzj5Rj985ivAhC2sOzU3kZebduAYhQiH+o2FUm1v5M774CmHJKRvz8WrAaSdIRMUK3B+
B63aUZoTBnAF/07GzJkAxZeiNysXykTQafzc12RXLM0natYJGoG7+YP3ZiVtQrWjeExzFRBvWohH
u/rJdnOMpbNpMOydGs4NLfJUOl0qwDs4t4m4F0wPuTvQFipHihFr+hErUmGXx/VoDmSKZEY96OXP
td1MxzEzPm+Ep623i5PprOHQ3LMWnnxZc/wxS9LRayouVTcbR9vauPGYl8SrB980eaP3xdLxM9se
8m2ynoaEU5+2ONlCEud03/WDg0Z9HVqieslMcs5TJ7OMz4srhndZ/2s3C0cigErife25Ktxpt3UJ
d+b4F+jRg/5SGnTrnf5fHtsGi1ZU2E3Xv7axpSLh8SyMUjsrnoHdRHoLwyP68mR9jC1HQ+uNJQdh
LAFwKf92wh3wlWQxU8r6xdTKNqqmLAvH7KolCIgXhNDRNFhvMy9jvmTzRc+1fk5vNJrUHV71s5bx
SWi2lMuv99gu+ansGNRuG5kPZ9w+7Rq1X1xuVP4zoqoYaeDciu9iMf/U2/aYbUmNbBBOAEKqios2
LqA8LJHlHLymskiefQi7fFUm7b2MEGiRGHdzUjynDZgm+j/ayUta99WNGW+4cx8xhsu5glr7vGuf
5oHPjUPObddvU9C16jlhUV1oZhdJVWClpZGAwJRr7BT/cUt5NbnT7pYG1V0/dr+FQrRIOuul2NbU
5yyjjbs86DEDBp3FVdK247WY5fNiEQlZJ48bI0JIzWWztFoNDKvlsFvN9sVeCbwIt3nNjW0+6Xju
2znvDh0JCH/ON65Vdbq3XbWRkoVnsJSOei1tP5HVPwvs0mkT4zcyJ94Rav3D1HHYNdtgR54mvzBO
+htm6VMqvXvqv/JS0qNhxEp+umB5bTbdh9gbrUf39o/YnndZszGt2Ehau1mMBYeaStFd0q0UFflm
vST5NuzHouipPtmWyklZqIoGKksi75OBS1QhCLSEAGztIOcQYxzFljD84jJTziD3cqpg3Jy7Nck2
KDll/6bTGo5s3ch25DKIphXSCcxVTL7smi7aRPOvcKsrCQNCtBWztooRUSfqB8M2h1BmVkjf7Zvh
5rCbB9L8HkNWX6Be5N4SU4ehRG0Gxw0gVCMbtuY3jzM6ZNdH4QzFrqeqkb+jXv3RUyR4GnWGT5eN
05P3T+3wttFWRryaiBHxljTtVo00FkVbfRji7jtnUHkuuaCu9vAogPTwnGTrYVn75CqtOlwnghdu
y8JMJdPnyZYXc2aDoSGJ4rIQcrUIrxU8WRjUMcHPVXbu0wVP8tQ+5AL4STPW2nGuCWkxBCBpnu7Y
fGFBkIOedR+yhhQXm5uZn4ZUL/bMJ2ocyupYCCK6yIAPfVZBaW5octcEnlktegIMqvukHEt2e0ay
J/y3LR3veoIvoby9wXp5ZfUe7XE/9WFFQ+TcFjIYNOJIeun8LGO6y+PmtSLAFHVT0Cbp12QMViRG
zmY8OAafHOIxGtESt49PibR+h0G+ad4/V2daI+1mV5Hm8E3B1Elp1R9kE9c0Ftox0e0HfWyyg9la
Lw2mToJG9DFV6uW47ATPT1reT5kW2Gaq7XR3iSNqBt69piIoQdYzt514X2WOHVUzqWW7fW6qJXQM
vT0JIjxhIvKr1vKXtHTOt3KD6dPX2Uvmoi5dZ964PQOzBf9117XPcmAcz+9udkuaF3ccgb2RYXyY
sgLLpfNbVcUX1jxJyTXaARE05gVph6lxyqRv3qLOLt2gbXOM039kndeSq8qWRb+ICCCBhFd5r/Lb
vBDbYhJPYr++B6rbfU7cflFIVSpJhTAr5xpzLt9zrHWPP9LuvsJNQiJZlPiy3NR98t57+nfCQMqN
I8q/qQ7ak+sxfDqfMEdU34bKbyEjBrXNw0Yc+4QVk3bmddHuDMeO35WD5dKLgbHzUL9muXMgaS9b
G7RVfV+yJIxsmprdXPD3cCxRAYpWqy1yX/3slbNLgbbRduB9gZR8z2abYLgY0KqmKMMJZq1YbdKl
sSHm6aOBmujvi90hI936iW+Vjk7zAvv3S9QTM5R1G99BUBE7ExxR/nDqmJmdy+kbdmmPoS7OK77H
4qnR7jefE3ao6Sf7kbd5iuRsMfGRcaKqHY9MOsQHwJi8tQiY79iq6c3ohVq3OEHWo4lo3ekvc5Nw
opL+fphnLA9KfwuNwKZvhkSeGTDnqmtfMqBceIhAroC0TvPoUydEA+PFbfvcMARxO2nx1S7pjFqz
So5O3K28mcFxrOGfChZ5dAiyfsU16iIRSoWr7Lvpqi9N2HFEpLpla1U/Bf2i/ei5SOgKbkL0IU47
v9uIhGmubvpiKYwymQck4nSMjbbp0urEqA+uLrtNV208rTWTE2Fi0xTlyXLp7wggULpxX0Qalfuc
ZnMXQ07YtLnBuF/gWJqraNtftK2ZxZ0qbMOXtg3+FJMHwG2nWI1o5Hxzld9vEuTF1nLM17Furm2H
lUllFe3DBD50dGeBfcKtOCN4v2vq9LWXDTaZORhFht8aDv+pdBl2wpxUq/2jhvjom+FRIYkaMdZC
iWGlIT/G6mBLnLJ0r6rIXiEyNpVBQYqwmO1ErqadToZs6+a2XDm5ACjS1My1Mx8Ix6vWVo2vzNhq
XezCSTwlPrpXDtWgNAO+w+DUSeyIrR+BSmKyV6P8giOMjrXpBAt9wk4exG9GGYD0jLgLssR6JVfL
3Ewhn9GVCta5I6bHrcZ4Dfxbn4J5eGoG37/6QbwJxNHos/556CPnbVwsWyVtDNigk6vT4hUAIz9a
gnXqAKv06hQTK8DQnimevR+xnMLvE01DzCBoI/QDGxZRjHbKpmtEBuWGASTVD6YzrY1myn7PvcMu
BeXOwjP82emguZlu/yQNxzk2xnCbMNkd6M31bJuISqNIkw3rZloc3aJEzi61i6ncVSaLv6PFVdeW
xjuQp39PHRrxIu4vXjM6ayZnMqk3kJu+L4MjQoa36qTbvnt9zqKjaLZBMtBqiws45q6S4IRZQsM/
RYCy6uFgCVweBKlBys/DJh+Rw5E+rJejBF5P3D9JgYqlwhrx9GkIurekIYquc9RXXdrmbUh+J6Ro
rL7TSaCKptB1g7i8Ay23uWaILya3PC7ORewFQMrTF3/UUCulvW/ynlIy39dWh72NkqiJj63St2CY
LmEZves+OGdnZYiEPhzffImRmrXXvWqbCOQlWPdJC4iZVxsI+68F0+qNbN5nBs2LrEf+NAf0hviv
NSYvDc6gbWDmtCJRa6t4xm3Fwvsiw/EFsMy3Ionc6v1U9vS39PsP2jpbjCY/sAtjDCx7RnQmyLoU
13JB7rO8JARtqg2Gclo/6Z0zWNpBsTIbH7OepNQfi99JFzZMAIj/yir7yao3Z9BkfqqEi9nHvnCA
/PAHsD6h0mjdCvViTwGi03DsQRv8ErW66vqXpDSDdTCov75sxlWdtuZzVd3CeMCY5Hv91Xgv3L6+
hnnypW09+QyRWCKBYKCZR/CY1K6tQ6DnM07iAcyJ4ezNkPgHC0st3kr7hKhqn+IwgRrk8mif5ng+
MPPG389tbp2SnDG9syH+997ys8dDn62wKwr/o5wD7LJuzFlFgwVxosh3pVBwWVllX0oavKOrpz0W
JyjLUVT0xh2IJy2QW+bR+ULcj7XLR8874zaX50qm8uw2BXOCivYgEOKH1D81Gr9xW8PXMWqes5gV
munZD5v0jGTk7KIifPerIDxbVm7A3rbdsUzk1g6D9Py4EWGuPu89Hvqz9ZaQab6LyrqAQc9pwVJK
rVhk8DDRnFIed/vQh1zI8EiYjjMdPQPWtmQKiR7YjOMSiEMlh1Dd2c1ZNRfXGs6DmMUhGHyKwZwm
p5MmmA46DDnaKS+VJP171Riy3iUCITuITecUTKwOwoJja7kpIjpq2AMqlo3l0Y1ljkgfVxfcWRUk
W/IEI5wdWsOrL6QwnAhxRCxkpGuFfxH7t04nTiLKpE0eKm/XQNadOWsxiXfeCmbyWLnnHocOIiGM
Cg/IRByKBPzYlnDAK+Hi1WD0rrHM8zTOYtmaj+36uNeHWIdji7lOw/JNPW7iUVznGnuFC05MI6hh
10vGbcQINn6WA2tKOzrgf1qPQxecRdR+rzLsEFN3TIs4PFe5ryk2hk1rGMaxLn75+CCwD1LyAdmj
bKfmycSmcAp2lafmnbKtZzv05dHrfjkpSBmqwC8H/nfv18PV1paF+cHM18M8PgctghxLhggfksA+
Mg93J+R6F3Tpc5B0xqnrFjsa1CPeMGc9lMPaKXLyD3t2zRQN0Swj2nR0Moc63uPoD9edZupyEbZQ
ojpZT7Z1GkJK/SBjwlVcNcPWZ3d8DuTYcSCExnZUSA04mtoDgHkdhglWyU7sptHaOkrrg1mo4WS3
kbPxhoGvvGwRZcLGZAGxuCf8gY63HbEkyTpcBK0VzsvR91cast0CcH9kMQvF0rLr01Ca5TGiVeNG
XUDbt77GOkTt9fvx9HlveWjnT7FpzUe3MuqTWG7y5Y8bOx7Wrs10aH8O9akq5vZENRCb6gwy+5E4
ZrQSeZxtpWWpLSahnuH1uKXXvdFthpm+/tRq4AqlAgg4z2LTU0nZCadzaXbWs25xRnltcCuD5k2C
RJxl5LJmCKh5enqnfnWpmt55a0amxEMfylMmr1HYnf0shLtsrZo2NylE/RxgVDSQ85he578yrH5f
5yNSYDXtUIqJ5InGGptT/FFNzhtFM0OmeyVe5eiDYZX1b0IPxaaCFOe0hwgVd554mot0B5T4ZY7m
8RowPXqTMa5hx2RFGyh1krCHDh4zqWxGrFtJuoFoYE8RfnNIDWl8nYKPh8HYd2osid7o70l0CFEH
yvRm3GLW69+0H/WHGboGCSwad0iC6aHAMWImxfChMstmuoFzQ9EfN4C79Yur5pciZGB2mDv5a7/Q
5xFlyD6x7eh9GuevOrRGJknXyYncFfT0BpGbT17QLgoBQ1xO/JVRpPc2dDRtaM7+jrzSiG32eV5y
cYKWwrtpcUHoFa4CWu8kuuA2AwFn2i7nUffuKm18gxl295np2zv1rNFDjqZa5lja1jGXcbWu0jLf
cnoC+kSd8UfjvpSSMwPAVjEc3Ivy1uxf/slL622lq1+W7YRcokENzKZwTu08PxWya/dWWf6MdTHv
PSupd+HYm2jZLpJznEZHkRny2W2AqSM+wVqzz4ggvCXit8TjxkbPLm0h+32TTIRV4bMhYmra5hH8
rilTYiLceI4pYFHiKqdUz0nrhucobQGNu3CTsEusmSq2n+wyVeu8jqeDKNDuAzeVh9kcGcqe+Mjc
OAWhLndhOdUbWDdMptPW9n6im9nP0hb5ZYrMl3LuQEL9Pj25oSmuPomCnux/8apkgcGXTp39w4Xm
l1ZVnRlFhLjcxR2iytUIVHlKaJ5+3tSTH56qePzr4zhf45W7CDpFm1p000poivOmKukPOwwf5KLY
hwzhSES/6wk/On3e+LF7SmwalwmE706mXyd660cBi7SKhsKmCP4e0qRYmzn+9so+kOhqnVhG+ZTT
g84O7OqnwsLuTQuCUegeJJvGNkmBGZPQGpUJ+L0dn5E843Pry19c/NlLwsqk9cd52Xa5nsK4c7Fm
OUAOZe/+/bx22zECbdWP9rqhajh7cSPOj3vO/92Lo/A59uZhH+TqGw1CZ5d6ArfVcqPNH8aQeacm
RscozcnAzWlImsRkicXikrEUYbcmAiCr8Au5Q1OtA0Z7+/IuvMw6N103XoQVT5fHvbENsf2zN67N
gU4+9Bp9V4uqOp+yEuOgCc6NxRr1PLfCbW71WCdsmjkhIzSYlkyVEyusC5Xnfd709mgfjcw6JMXk
QoEExEukwEB9P/gbsoGABEZyT7TVXhkWyh6ZyGKnp+E/f+4sL5T3dcSVP7uWrHnOLjBAiCbDyqVm
sEun6JnF/uWfmybsy8tUH4upiK8a3CnJZboPRfesa0qASvj5QpCFl39udOaGF2ckFMaiX+nZXydT
n9NkCi6jx+ozc6efQTXDwxbklnTBzDlXw1SroOhOysnIyJihsubpF/6iVSBagy1qX5E5w0M2hv4l
Xl4qwqpLnp9/6vs+ZCZzxEI8URdHvFThHF0Vp0fovfgYj3S8/OU/pHOaXB8Pw4NyEEziePzqZU63
xg1a7hPEeTAeGnyBlW2zsc4vuHZbRKcx/mBdV21MUVtPmFiNXaYBl01Hd6egrMsDCUTiZuW63PYq
816ZDksXBDHRkNn0bdbzR+C46Xe06rNDT6uOMZxhV3WOZdOnP1ErR0Z62sm7OZLxUTeGIM7RmNZ2
nDB+NEyss4OMOYR9TF5KGJD/S6kRO469QXFvLhUY2Qo7NecUMEAw9B95WoKcButytrrfaa234JHy
V2FwSNdGZd6Zb/o1aCw4rjpJn60W2Zl9/z1h7BrX8nybzhNf6cA1zV1ws951Do09qruvfSQztzpA
XOVn4b9UUn5POrtfAaikrfHN79StNgz371xxCkl785exnKxbd5ze8hEeORrzNVdZvpq69NESlXlU
bQTW2bTTBjSALAfqwzejzpoVWFT3W1Cp6mmxPsRle60JOSSoRdJxqWBJTJbkbenn98rqoDrxafRu
DgY8C7mWNuiyEYiPEirpg7dTXKRYWclEOh9KoNz3bMet7C33w4QzpGtf+IfHb8ExkLRDN7o+/tYM
y1M/lfGLmrT1nqdPjycRspI8CTG/1cvrW2GGX8h0sHwsL2jl0QT1JfT287mGPW/cRpqHxwt6Imeh
0Vni8vjb2bHPJQTCc5Kyo9nj/vHTiYb8E92pl8creERT4GhKjdXjoaylsy/JIf78/MlsOpwMaDo/
fgsIi4aDOn55vJ2cq6vDdB7swY3+oCP1eFI6OOLJ9a2n/3wGlsIUN/LzlwzCig6NNpLPz5+SsrSJ
kIEPj/9u7n1oHmC6y+OVBhnfvaCMMbCyJT4/X1Anz2np3x6PSj3nF7B4lnDLM5zRzA/pYNHKXb4L
V9bpth4mY/94SB0imTQZ+OfHe7nSfaqlbX9udKI5Mn9oP2I/0s8yzWG6eAWiDvrL1MPpPB4SEE+D
ctkkj4c0x8ttMLfO53a1HZrxid9jG1z+llm1L21Vtp+vbxS4derog5HR4tnie3k8x2bu3mUSmIEf
nz/PU+uQFaDUXdkBQMhWXCw7czcVwA2LNPU7IVpuTT+6fjFTttI8dh+PR8KUl8o3WIX7HU+I+7vb
jnJXamQYPyvsd6+OnhLhBncziMQ7CS/HKP6tdCLvj18LL37Om8b5fORF5nOC6nkXsWm/04l+Edk8
ff6u5d8aZr/7fCT79pVUlvbzmfksX22uOZ+/q4fxDaNE/vkonbJ3q8/Tzw9gEEHlmmP0+Tuvaj+S
YQpuXg4XlYuy2sVRvA96MTI9IyPnPyTd/fHQQY0n4kXvzXL8YyjdPqUqeIbFP2WigjWZg8OsbeNm
GQld+rg3D40b6TtdV826Y7GWmT6UkkWOHnMK6nuH4//sRcbRdJYcFU5D66Zu2vtslj45MMbRtj6Q
Aqx7EnbZhoZXuPGW7I7Uu8mCTrn2wuQQ15iiiUq7lHnwbkS05X1TBWCgNch45abVKQzmF6fsy63P
4pjTtH/EbDTe6cc7R1HID3fqnFtWKPcw5+nPx6PHTTp46c5lZBlcrhjPTjlSWQSslRxa9VFVmicj
ck+4Lsxb1ErzJtI+uebFPR+APAQmV5a+24BQKxYEAc6dgX8+Yc74qqokKqbnLk2axF9bD6t94jo3
C/xzsCb7EpQZHvXIK/YMVCJpA1XcXa66caCRAhFwVk3nJPsoVc5tjidvL/CFrh4Pm9kVN8e/0zUa
rrEieEiVkVgVGJQocLBTEMDm3WzleLdGWfsANvM8hHVwMGLvO6Hu7s1LOvf2uPe4cdlEOWroUVPF
op+VJDH1OLhKqJ/Hdmq8PjzFFI7m8j88fhRper6t2WjGv/PpVAOO1eY0CbNxjoC7E4Yk+EGGgxoL
+6p0MBWUE46WwPbiXTIRm9R3icawbA7rvmmHu5J5uGvNFI49emlRe67+8ikf+8LjnvKR1sh1nzeP
h3Y0/KJvZR9GKyG21Dcu5WB2h5miNnAiMF1M5nc7NPG1dvMpdVV5HHRJHzTFlRaQ/BE4mNmBcCnc
7PA2MpRonct5rzPbX8uicqlmCDgYq8a/TFT61rOhSn0UUn4z+prEphmuKp4bcNDHzWK+oLBQOxPf
FNVMt6f/ShJaX+Ugqf4fLyCJoutY7KYxxqwsgPcemviSa2Vtktg4VPglJm3EW9sqDeDe0b2ytmUp
fSmoYPc6gP2QJtkzVH2sZ/yAJLiMpCJybKLGWLEYe810/aPPnVs8pdkuyD9In1jlnUfaSxfsw8g8
pXl0QhXJVuROneX8jGUjobPs3CL0Fjpy423OaaaAPPmchMP8ZFp5cTKZs8Ml5P8ek9lVnP55GDmk
ydJpLgK1qtJx/PdT7eXvP3/4eKmWrEF4yOWlYMMwwPXaBgH+fMZ/ve7jDx4vwDWXsuq/fv3vt/28
7xQZr/XP0/79DjZ7SHP+97v98/KPexZ4TnP+93/xeOvH7x43n5/xvz/Pv9/ZfGynf/7i8W9+vuXj
h//65z/f5/9th89X++8nf76iSZzI1FvAQAaRV6RAHIkvi/akMDx3qNnnf92MwVNilkub+s/QJNex
Zl5uMOe/kaK7U2N1CmsVZreqts5UQyGLV/+DdER5muy758nqXDlTde6qPesazEo5kJUs852eo+rc
LzflKMpzXkV/kTb7nVctS8zM+JssC7E2D+XOKOwvocyds1SDcw6wBVpkUR/kJLITwBW9hu9DzFWi
avOEbAz7wro2WLc1tsgh6vAkLj13+OkzqUVAqFlw8TMZnWel4nNQMesCCRcI1rTSbRkwJ5WJ09nl
cVOIsMbUUGfrDArinA6CVg810MZblptmEWNnKXCFVH7yocaWxAlI/KvZgI7AnOzstiFEr3WybTrR
mZ/T/TR1KTZAPjVCwKmuaBUXUwOnaIRcK+tzKKsvuIzBi0c1Hg3fQOyxfmauIU8D5/X7nI4H/LXt
TrlqNztmwRQ4YrLSHkxe6Lc2SY/2WMJn5RNW5ARWMdNfW0eYx6m6ggCIAwbGrdL1KxZLBbh4dqFA
V0h82Ues7g1S6dqZ/V/+nKBRNmZKhwdXbsxi7hok0FPp8mn9SRnb2HY+ChdWoWD8i23bL45kAgcK
3HudF/neNWj6GgGRxq1fbZVp4Gqv5cWPiBQMqTtGN97XyFWXzvY+MI+1J7sLfmvaa1QHS09H0fyu
003VkJjgGMJfl+LaL+t53wBNq/sLvXjGFUuyfGaUMPZIN0nE1rY7crzITsMgkt1TAqa2kw+ZjwqG
n42uBh2/jiz2BD6/796cuVS7AKF8SRS5Nh3MWeD+Mod+2EmcpT4LoJPmAl4v18nMxu02Vvp6TmMR
P7U9KIW0gvKYgL8MdfA8eJZ6bSV494B9JmRltOmBcnD1iWOGCTEkDtiMXPPQthNXvHYoMNX+mRqn
3ZK6B+/Xz0eqUvEUzRJ5eUZWC409UZOvUVTItSK37R0XN0ZWY030jnWGy0HAjvQ3Z/nRkFc7LOU3
J99QHJXJ3H8QqBnAxtbe3kQfFQOpO1g5+qtFCHiRNdGTjV1SDnG3t6mcfF89AdiM+6LkLxyDhVwz
snFj9yVbgodwoH4vGkaMB+D2h8SMdv8c4WHuoY/OKUpwOp4MjLiRc0fL7t5kycKanhJWL/o+olqS
GJV7dApSNrMOPt2b+GIrZNvQ6zg123m6ntPE59JuWBxqAKLZWBxnEnOOODbwmY8c+aoNOvyLNA3p
GIg0LznS/HHVMipeRbRFjGmy9/6Y/MkLLDhhOC/qPv69SZXBRlnJ2fCcixdb26TFG50GUXJqs/a1
6nC6eGwxoHoTCpOoggX5XuO8X0uDmQ1No74WTYW5IKC37esOGz6BqdpxXhKi/vehp57iWjJuWUct
8W0oinCG7qTsvddt+g4lLw31sXDGbOdDqw+y8bACu/D0jj5asZvc1aJa40wOfe/dJEAdol10CHTe
hX4QbkCNo3xopp7joLjih4fjzKy3pinnc1F1GMJMwtgyEe9En7Fjluafvkm/p9r6QvRWlpX+OiUz
ZG2RRmfivN9r4zkcgqemheVdvHA9RvUVBcdPXfBODZFDx4EsD3/RDlw21mxNYPsWC0Um8/mVuqg4
I0vWLN+AB8GA7ehnEIUUad70q04cUslq64WogPoyts41iRhjCUWErQ5n2D7zyr9YcJpbm8zNrZCt
2jdFxalU2w5EMe+k0cfZvRe4LPWIivHOKOQuEU3M+/at8B6n9Vcl4OQlkd4s8JqDzh1iD6VLXAly
4rb3vY+gTV6Vh5nesW2Uw8B5KWSsybmyUSFHYMS0xbwBKDnlRJNEReBeCDKzOxz8nFbE2o8bC2tf
vdJtIVaNI8mqquafdvV7LrEaMzLWnUq9ZmDwrm9x3mHKltegQlirJy2Z6tifTAwF25SDAewM48go
jWE3dkxeo99+UQRKwicw2daybL1trOapQW840BbYkjq5prUp94Ee7bNw6RMN0/fCzw52VYKW59I+
t+zWKMtRjKJrbCI3fA8yYlSmbr7EcbArsso4a6JxV6EyWApnid4nbnH1nKfekyMXWuc8kovsCwAF
WsP9GNdX/4g+XbzM3oyjK+63fkn0H7oV3T9npu/kwk+ENpOu0hg3yRCweB9/mx2kcBBKg+32pZub
ZpNECWV6gjQt7Uxv+pSzIHjg8Nyk7doIyCqcU/NOwO/ejvP+iayFHBZhjnd+GxxVE03H2eOq0wjm
Z3dKptAgh96jGg8b4AyDBGi+1OG19LrhoJDsVn4ovWMrxFX2OOzV0HZQUOaFUNf04HGac2rLPgwz
Iq0siWQqm0MWlU/RWFXH3O3uJLPQ1TfNzeB58dYLw69e0zHcrzN/BGqAHRmHZFUSP6fitj1Uvnkh
cWVbRlAf7cjwkihmlcjkqxXpLi0nZJwmQf4TaLFcJ0Uq1l3+C08y16+u5TfgcJFiVZO09PSSlz4q
3nw1lnu/F29jQdpqpNxNLQkSruos36Xt90IP5RmVP6YUYDJvnTZ/I0mxJUzzmI8Qi6YDjpOUsnqa
WO4d3blt6bRbNEoNkYGK5qBqla9uHLrsWOQEFH90vKR9OuOISjR+76QE26pRYVNHpxRvMiITlaGt
9djBaGd8AUVXMdgyMY+2IlHDVNYHloXvRORF+yzmKOqGUyPCdC8JQydwvMOrlcFRNoa3DhLvHcI7
O0cz6nk0x826CToO9g5JTNsejLObd0CEz1Axi01kxkSfYh9Mlb1D9KmJOmGdQ/wQuaeOy5y4ONll
vr6mYuFjjdpZEcN4EpIQq8iYk63pXnG7huNkbOVQBLi6iSAXkbf0+qIX+NCvpllEz7ovf5gl9ggl
3mtMAoiqBolWgD5+qKJ1lwAMOuAF63rAZyu8stpXdDpGQvjeqi591/SY125WKch43JyYZ18tt02Q
TYnryd1sYHYOQHCfFbtsqTpSxugVBMBVeHH3iopFJUxtZxW9LolgPgD0oI73mEXTUsidM/c/okG0
u5GkPlzUQb4VOAbdNNmHU/Wc1GR+SKd+0p4ozhMjeg6ceA5tT4d/RDLsc1LRZ2M+aKfiJJj/nprJ
ONi5t59JYiBm04+I7MYDk6qU3mB+QO5D4QqrrdOZ3cmrompPHswzLTNvNc/Zt3mpeT3xAUP0Mtsj
mHgvSY5tOEPowLt5qv3eS6uEnMVY5tEVnDAPzOSFv44XPY3TNrH8N9Mqm31o9C6J6O0R2751cLEV
keFOIYH18U9QtjWW7OammEfzysjrDcHzO4V39VtLDrpFOqs99bgfBgye5QJbToGydlXTZhf3zXdr
rImeslcYl+sNekMRdcN+dEpj4yCYJ5knNomhCqg4MN4FVHV6jEKGNt7tIQB4hyoZ0PHDgXO42zIQ
qkzydeBUxo5ovZsd5b/Cfoaj8/y3rC5+69n5ky7cknRjg/Y1V4Qkj7elpq+rcntYzQPOWqiuzWB1
0cbwoYSRa25DNYL/ki2c2YV/HAfT2HCo65bLBY1PW9BCJ4NtxJO19btGnc1Jn4U53su2ok2YLTWB
kRzc2j2F6fS6rKF3ZjrUm6nFr5fXZGTbrkWFXZXMMblDgC0xzJ3aED96iUFlJmfAJ0ncEvXPrLZG
Xk5bU5ASOYUcK2RY1hvDhNchfpjOrtUuvcFi8dVNe6iBfFuNYbFXBapeQTC7bTE/Ov86OKXcxln+
agU0VUyKoktpl2tBMOkYcwGRmCrWdeEPV+H0T/WC9McNXl+nc45dNR8sIkW2sRX758EbXkdyqVbo
jd65MulEE3/5mmi6uTZUten3L0Ye7eosC7cQ2eMSlU8qoJefqNuvve6gZeMO71pft2vPjUrambiw
umDLhOf6nbMyQa6EmzgOXIfpzU9h0VzJExUbQKZrkFIANNXip3cwACcNALksftUaEQkDPn7Pgfm+
NMYb8cOL0mSl9eSyusN0o+W8gyj7ppW5OAj+hOCShyqKCP5OGZNnkfshBi6BXedcwiH+0ivXuDIu
gq5iHpibnikd5E19zIXNma336KGLUN5KR36vpjTZuiH557T2lnSl2b7KkNCP/r0ORpimnoSBzhsY
bOL9GWuWGlNY9GvUVey7S9pboPLqWCsr3gVjfklz2HB3to/VzPXbW1ZKNQaDpo1CyNnBXJsmxuLZ
Ez8HSzLncw4J9LD1jiNYrxJHs4dq2DPZ04ysrB+YUAMCxwKY6TY4DxrnDCnU2UtB8EdWmekpUemI
ecnvnxkGAg8UDq+AKuyDXHlYJIYvOt2PQ0pns8M6lfOfIzWYZBzZOySshtAbflRG3ROAHday5rWX
Y3mka+ltsQCJ7x7Xizb33Sdk7Rc/7PKb04b3GgdmZEzJWwEmsHJkHB5DwuSgjG2SNbEp+B/oXea2
99BF4CzmC5XSl9Qk2yER47tqC2/n4NgTqV8cPWCIc6V2uS8n1A4bADdU2d4u8jtEnz7FY/7cN2ga
luyrUyHI8XT9F7vvyTUJVXcZ0FNWiRRiS+KWPGFxyQ90Iw9G6PSEUhQs7gs5XDY1aY9nAZvmEn8U
YdopQ8xakTBuujEy3MHdtu+j6WDP/k5b40HIsT4OgmwfotiYE9OkX8dwHFm+9HQ9HM3y2D5ZqSD3
gIosTk4qCZEgkuaaSb/ekfJBQ01hjQat6MuKqJ0EDjhl8TsqgEE7DAGPKAZrerey2dG6X5T8EZxT
FtiHJWk9vN5M4cPxRmBfSpQAhU5hsFQfOCHaVnwwrXcnT8PdSPjdqj0b/vzdMK2KOQDyXfXlz3Eh
zZoQNNMnj3Igpm3t+fqllPMXl5GxqcsHxU10K3PmyZIUZ5DEtjGSCMP4RPSTOdd3hEz8XYN4g3Mi
Qm1RFOdM0aRMyCtGMt84MdcMCr1wS1YiITzktrKoc64cHMGmnBxiH4haCFO1qSxBvCbsbsAZfwWw
RyhVgeuirrkW6k1BlMxOqWpYh3arj/UEPg1lheLR2tAfUG9nO553HBL6apGtvLYVohEDpU5iJjHQ
nkn+pWMfBXO9TRp9NYil3xhu8qfWqtoSfVVi9MAAU1Q2+UoR6dTk2+1Kw/2R+/WhdEe9Te3GQXzp
g30eQnpaI9nNbeh9TZmTtYPH2Uyzl+J0SMW57YEa0Eu3Zs0ZV+pvuIOfmJ6h33S9xKq4YUrlk3BJ
GayXwi/2k8pveeG3F2zw8ypvBemxvnefO5vQZWAp1fb4cmBjVfT9f7g7jyTLlS27jghlAByye7UK
mRkis+OWElprtKrBKdQU2OLMaDUHLuT/VhWJH/deMprsPLMXEelQLs/ZZ+3eBMqMNDWlgG2F2kNb
sFu8rVVK5+Nsypkn+F1orUIOs6M0resobal64pCx/IU2I9sxKB6SQD5B3BVrOY6fs9xsETHCVBcC
4aA6qertIoNAnQnU8la0Ek18RHteLT1F+1bq5X4c3R6jDbwlpA7+oI68Iyu6ARpL61ac+qH+MAQ7
LdmCOwzK8IGSkmCzRGQ0rJymkg8I1RmZTU3yPClWaUvJi/TRl/hRcoA2px5ZhHeB9OTaHrN92FjJ
aijlgyLEt6IBcDAi9KYOAU6o/4ujizyqUJSW4SEKRw0BcrNvykbZ6AilPcVsN4BPK6Ty413XSzTz
ZTnxFBSxqm0bmmylfsVAu9iMYfXFzU6lh9woHcWIVL+L90ixtRVbWIAHCCi2rZc9sQNCjT9UX1kA
8/taZ9RD6rgx8a3ZVKSwdooHn1yYRBlL1lSDhfe+QrS7KOEorqo6zJa1dXIhQK+bFkeCwMjY1NvW
cxzlNyK0wtucr65avXZUKTWBi11voUZYZGY6MgKQF2sAqEvfAu5W2hQ+puR2VnZjHOoR/JXtRhJZ
8IS8kPrGt1AOtL4SM1uLe6qtlY3f4wgIlRCTAmMjJ0iWoUPkqwZOGoMqIXv1gX5PkQkpUTRCxoQT
21WT54ilhwiWpCFXrUnQJdINfS2RAcEpQ/3eZhaSAMcGVF/eSYOzT9Z4kPESSDgGRKvOpqwsy4un
KCDNpJn5cEhUKh3QBa/dkL12MoBkC1sdXYWNLpzAKZL2Z48d4zN7rF3r9N+BsLAltoxd2E753KZw
juSmxhc7wXUgSrrPqKPN+1JAnHTa8YVkFU4zMYqKP3+V54m/0mUeHHCEGV5UDbkpVMzHXFPiT7Gm
7v78o15H7uaS0l7++avqZYzxAukKq2D9HbvnzKYS3WWuO+jT/7YIjBYNUMObUfH6Z6GYp9oQ9Skh
Nc8uNXzuSUi7XvTijY5yq6vqT5Uw3ktuo/fxY+aRP78k9Riuaymi3Z/fWgl6vqqom5saPfOTGPJF
47K+dQqhwqZ1n2TQkfp0lE9gWdwnFvPYU/fwbbLHwbM6UmR07RFPqMgan5K6dfaSWkwOqLjjeJRb
rssKnixVGKB9oHgB+6UawkAkiQRB/e52NpNKGEIbq+27IBqfBlnqz6GGaLIKi5TgF/sMNk/R0vEi
eFsx65ZomZcCtcU+KMnrTWUCMXfShj/JGXqxAw9y0KP8hyEp1GcF+0q4TwNf2h0UMiTPqkpZgFIu
AJN/C2LEm2aDY2xPKDv0ffGYqMo3Vnh34RfglpTGuq0sk7mBaC+bpULf5qxfG9M+NW2lrghXHj2r
KNd9ZqgvwuXIk6U2U0IJHPLPHqiN2HuAZ8erJWo3Tl3ln6AyH7C8UvdWQhmqGFx/lzqgy6qoUF76
8DbTmmc0mMp9BdfwcaxYz6X7S2V/SZ6ZHSHdoqCamyJekzPHy2B+ZVuWrdO0s3eeE8WbNsjcLYFI
9GYVst+G0+fYc7Ri8x2wTpk9Uj47b7deQCY9Ff4e0QF6pSkMnCtMjLV7606Vq5a8V92CvEMgSR3A
JPQLQLutT3hW7+RdStHSq5A+LAqXQKMloE3VtU59Y2OzcQGHWlZAwLK88xdlqPeH0prQv1oE1Taj
HK0Phm3b+chx29bdGOwFXmTabDW983bGAHfL7yIqNNSwXyuIOF4qR3sNiLOHVLrsusGwPldo8DYl
yLd1pJT9ijo2xGAmylg3TRY60v4tZU/D58aELS6t0cH3xaewOLUDzLt6d88wzZewOMivN6cisNB7
rxBPf4uNVt7BuyXVwMS4x8HoGX4DVh+c52FaWeND47TfcpvsTFqURwSf6gnlk0qIjFNi2Y7GNgEI
SeUCkisknu2uoPwgNLzkpmI804XhIWntTgT4kbOY/xgjzVykLYo0ERPtVHpET6oydBuLoMhTUCe/
rVyzf+YlW0Q3db/qDmR322HkpxZcmigHsNL5DiifdvzSoRZTYkX7jmRh45SstnU3KY58w/msB3dD
IFYddZ7PlaHU96FqMPnWMHrx9gIKkAR3aRE+eTi6PZVjX9+VqE96c/jFBsS7wZGq/hwvy7E5KqlS
3AxuTchC5Ecz6bUTPI0izbU7F4obhWLF/Z//tBGuFxTIeggtshcrUdNjpxPN6XJKkEI9w6Znql+C
VLzqDWHcUIQPrauW6cawbEzuosSBDO7ClrJUqNH9vS7YUmtOy5YskDdZXX9P4Sb3+SvFPF+RFMG8
N+N031cHLa4gFLDcr7wYvqSf2Xsz2A4NsTp/Ckv3UtyXZkOaLzRfWo9Qal+KO7VsOArVXbNpUA11
DYl0s+IYFBFhYC8b3JMTjLGJMz63fjwNeKc7tK5BnXC+9szKgVO7ztnQLNM82xd9d0MkFIXQgJHT
gJRCZypuKXVgz0U4JCeYVTNH9MaQnFyfE2BBr9whaOdZ29EB8g/lTY6dSbQGRJbr6j/zkK2A6UBX
iaR+R9FPA5qqA8DYNeph2nhqeIMSe0n7G6VvMefLHlog6NhQmP1eaJtqpyLl2Fod0N084SzhEprE
MUusDeTcVvfUtV28jcEhECBHeOLED0ZqsZ1jc2K6NYOK+EziIkhKtGoVRfZvkyzDjaHxRm0D9Qcl
XUz3I8Ii0p4c5NEDO7aK7Ls0b3Sy1EsqcZGYF+Wy5ZhYJ2xoVDX67hXeLivH6r6gXtCXLIB9SB1y
CDJOcLpwHjInq37aDnYjUHDkyq2GdO8F7YIFRZLfTaZkDyXBEtHM2h3c70HZkrJWWdSUpDVukU09
dyGZuFuQZs4T2WsxZl8oCBQPY25+64m8O0OaQwOqSR0gj9kIq+Z8M4LVdfMl61BwYzetfmO1Bz+n
BKQNMLQuw1+EK2BR5wiNu8zcI5tYGmZHp8g+qYUFkdW0XbBqIr7X+matVJCgoWF52ExlnMctdzsG
GBlI2KeHLs6TPbHj9JT0ibaNzDa5NSVDPB4SxpPtbcg4sk2z+DaGtBaiUdplmXBCUt2cM1GFr4Jl
20fLGCnRqdGkyNQob9GwIiG3C3A8SN1tZDOLpJb1jREp+yTSvaVNrG/hJk2+7tvhJyF6qNQtTlgo
13+Pk18T7Dq5LtJJUR5SzwhNdWPhLrUoEN5x+gtf2MfDX6Yyc4E7McdeSnNBy5DNz4dVqRER5uxw
w0DXt4oE/1Dp1c6dLEwKsKaTNcwmdMA0uaMOcptFZzTbNdm7Zy1zE8ANBLrC3PRX7F6CXcBOJxlj
0MqZ8hN6bJ5T0FippFAR3t4VtZax9+gbgpjdsJZgbQiSFdldaUyKbCTawBGg0jiYOCzj0HXWftgu
MuLih4QYd0wX5xjWAsupVP3OIJ5JattEB1VhjgccKaqtjToApwZofUcZHJkkVg+g32ssRWoSIQ1M
ETv/zZGZOlozoQpQ5dCAZui+Tsp9lI4WihoMjwS0EDx9Aqi0a7gp67KOHh037/Ao2AgVhGIEfY68
A9ZKRQIoUUSQVqL+zp/yFlSb6ztKSr6AK2355kCYjYTyDrTzyvaNV+o/bUjf2o5qk4vuW9NRx3aF
pmkISDVTNTQx88Gt/OmlyZTTfoHzVm8TOq2NE8yWeMXBytnAaxmWTevsjI7aXs7YG+bRKTRHzX/p
tFc8o6Fn/uv9INozdE03DVPTrcm/+o2pcG7pkZtoKQsKaFIgJdMHRsO9gv5xQ596lK5u3udqFLHs
3JFQ5Fga5swIExy5gXFvNcozmPzwIHvlWQ0ORpGxTKTaXQ2bd4F2jACHYu5k2X+PJTECcmirKqwe
bBneQLWMmSYpem0lFm6uUn0tCQMX9W86x7c6g/Iam8mT3XR3Sc/pQmvSu9RhxCchnDipPsqy6zeh
gl+qbL4g5m9AxinpIVWNz7GZqsfYK19ELQZQm9XREESQteKOkHZBbyHwbEM5WJqJB8AVYe9NZH5S
NM6kAZG3VemZX9TkufUqjdIHdl0iHe7dNCS0WJpirelEhPTceLTI13Ux6gK3SyC/JelroTQHhG4Y
LFDVsaZM5XHI0rXNbqcIB5XdC0GLOL5PxtGgaG8kDDER0ytgKzYmOEBpzNsoTQn59jAEI0pGSc+o
O2Cvy6wLnoUcs3VA9RuKk8xi/1WtnbBhaObsYkwr2ZlTNYen+F8lEkI8HqsfELHuYtvu4QuV6qYV
3VqaMeSZguXVGsQDmvq94VUcQhJUPLnprkTi3uuD9dIiwNzEAiNoEZmkcbRow5niUxoZe0OtQQXL
6KtN8giuKuy6qViXYhwCaCZEbcsqfhNRaqnYSVd1at6aWU9KyOhOZR9jCIs/RZSY0b6fVkaI8gvS
Ot7y8mgzJpf1v0abg5RTMyzX1FRd5Wz1d+9Goyi11PGZex3KPkn/cRfl8AgObNvLKt83kWnvCybh
mOLDbYnrJtCXZlPa/jJPyi/U7z62qntUFKqt1by9tVXv1KCMIqeo1TiTSwA0sG/YQSULg5zuUiPi
SiUkhEDDQ5RNcpryPEJqwxgHt9Hn3tO0Vd6a1qqZKr8txaDw1LHZNUBKZUsWog+S3wsKZv7hjP1P
u+h/TjwzX+rZ//7f2FTfBD/KrMp+13+MqP9/MLOeXJ/Pm1n/53/8j//9P//Xf/7Hv//lYT39m394
WDMh4ketC03VHNWyDBW3+H94WGua9W+u7gq8o3GlNm2Vif6fHta6+m8uSBxsqg3NZYNg86sq++Nh
bfybpbFBcV1VOJZr8Y//Xzys33VqF5iM/N2ru1qReWMmFNErVCISagtIeTrF3Zs38c5Sda716edv
VgSnCz0Osy6FWhXGKalN3NogM3xlaP697ij4pdiGzb3zbt627qWg0alPHU6dRqS/rFKwhmUc7Sw7
rFaXH0A79wSzNVYd0FVIrehPXmYgga2FY3xSukC/iVRnfHJdv73NZOgchyDUXjNQ0L81zRhOTRcm
DiHZVH10YI948MhMRV1cvin97ynpvx98ciN/81px4CkJs+XdSY+ormoL1yT4lU0hvhQqaga5nVpU
uIYOuL+8GNRvIwa4KxlaJCdEPLS3bGfHz5L00bjIfHBKTpPFz7qZQUUl7Q/xuKdPbg1CS58v3/K5
1zg9yZs7jhD+KR7Fa6c6tcnNtaxASYuZ7+XWGUFvpuj/eh8GRu9vW/cpqqJ8F82ibhbhj9jJiMG2
mr6y49zHnk9268vX0c68+PkaAIlJoJuvuRARU1zhPPAouad+bnip4O0i1eRLU3zytS6lF7O8ozpA
9KH9vnz9Mx3esP9+TlJbssNWi8trENJOrXms7fvLTZ/5QMb0at98IKoCoyRS+EAtvFvLiddTreTl
ps/d9fTzN03XmlsHicddG81j0R8G9bZUdpebPvfhp6d507Qn/dQJcKQ+ieBxHH9W6P366kdAyuly
++feymyGwfQMXr5G++nwKcvVVUHG+nLL+jSB/Pe24r/77GxikVo5gljLJo9s6nMd/x7U7Q9qYRHX
gS0Atgd24sbocxCYhBYxGCJrzfHaWTWAsilSWGgaFCUTHa5GjXtl4M6ckG23V6Porswz555+Ns3I
qIrwUOHps+STH7965rfLzz7tmN579NlkkLptj1e8U55qnyzqEtko23aHlM2rqQsb5V6auvwATYi/
IGmLuvXydc88jzZ7nlY05BUa6RwjDXhNHOw8bNcvN33mkf5MGG86ItpxhzpUnaZTZ+MV7tILvUXY
fDPQSUCKRWH66fKFzjyDOpvqLDE2nIFqKvdyq56MYOE55U35sS+uzva4sJwri8w+ihAwQITSnAqf
hurH5Vs/Mw+os9krbIQOl5kgiNmUh8EongWlbEaUXjmHnmt+NoMRGtModZP20bCLu1gf9r3hPih5
dvzY3U+XffOFXVd0JBRpPsXAdae3+GkYZCeWg+pZt5cvcWY2U6dv/vYSMaw4lWryo1f/SHH+rJH1
jP5rZXebyxc494pm01kFqRS9h2lRPdfdVpWybRWCM4Wbf6x9MeucZZ97hP/z/ASYR9uWlhTgrR1B
WVtU7S8/wrl5U8y6KEd1NMlpRaI2FeN6BEISIcGuohEUqJ4CJHWpNGWy7CN70Y2lnm27NAVLkxvu
Td8qxn2BFntCZQCpiAgOI4R1UYrZTXFPKic5Zh3Vu6oly7Us7Gqqr0I9nKNr6paXn+DcR5hN/LUR
O4EfSgCUCFUmNZMgY5RXzZUhfGYmms4fbztRqOIFmI6pdfRRUOCcmbw6QX3nS/lY+fqnoRIOVhzl
lV3DuR47m8kVOdQptt7m0ZRuvvLK5gdSnEc9Je5U597h8gt7f8pT3VmvqsbWLUTERVrLUteaQ0lC
rZC7+Fjrs/4ERhvNcUbrtQGebPAmcKMZrS43rk0f9Z2lTszmPE9QetkYZnySPku63eMeOqZFMlXg
pP6XbJTdl0GtCjKJECNIIoQcFYCcNmBhQZbcuW4vrgyc99+iJqZP+GZyiZLecwszjU9qQYGOAaGV
ShKsbC4/6JlOLWazYxCSv24BD548iOWH2ijMfS8MA9mbku8uX2IW9vyvHZOYTY/CGiI1UnKegHrM
+raTODdTNmeTsE1NOKjUFESETjpR3yqTB3g3IkZdtKLQn4nIYO0HpOfQKW3z+/IN6ede6Ww6Teoc
wKVw05NfetFXpK85URpAYb90u4i/8iuA8g3baLDG1NyBhNoY7phubaMUz9JkK2yAvvhlZTHuFQPW
n7gaxw1lSl4jzJe6mWDZfo4Rsec64iFTSyRAVomBZN5qVJW69XBl3fmzAfrXXgqb6e++oVTAzkhT
WOheAWgTE7WP1D7n1mtSfO61bfvc7YMPRQRUd9YNqyokKNYx3KiOUDcSU9/VGKbjBwfzrBsSK6n9
suBBrLwQZMz1fGkqSndlNL8/26nurAOm5BK6xHPNY6YP6VbxUMYGEy6NpDzGhzgJXe5X57rVNJe8
Gakm3Ni81tLs1NnjbRBDZ7LTz5ebFtPE/K9fWhOz1YFTh4RQxepJac7a3HzHmGyLLfY6W/5qFy+n
061Yfnv6BFVrTXHWQl98+vmzufJY56aI2VpheCTPXSISJ2RHxLOLdao4i6zRr3x6fXqEdx5Nny0T
qBAL029KXtuyX8WbYsuMsDHWOCWssqWz6pewQPftFsjUDR9v5V3pFNMYee+ys/WDoWMPCo4Cp7Lc
+SpESFLGu5o8XTH+vPzR3u92mj4bnSku51ZhGulJrYsdMoj7JAu/mamL9BbD78vXODe56rNxCa2v
r2t63SmB0vatg2C2bdE2HAo5KjjR6MVrbLvyRL0YdZCOEbOTcAQVTwN/R6x7i94i+Xr5Xs50FH02
iMsCsKSbhdlJ78QpSNsSOHP0oOnt5mPtT+PuzfgCqli0SMujk5kCBA78muodqcfrBk+L9eVLnPtk
s5XBQwSgUmcbneLyTgAfVdrffnbvdtdOCtOtvtfpZlOEpznYhIcZePayNsiixutckJu/fPPnGp/N
EY2jVioA9ujklOTfrFi3bkpA2R9aAMht/f32rVyVOsMjOuXWU29lS73+YDhYm00AMYcnzWtoGf4q
WRijsdFsAk9zdJJbl1/Nme+qzQa7qk5cCZ1LmGq4oQgK9WgMWwXNMkmnj11iNtr9sbAzUXKJDmfI
Fmcb0SfrurzvmvuPXWA20lvHtKzKiSOUUTcN6HuU8JMyY1kDlLt8hTMdSJsPYEjolYXT9MlxsocR
8KGCDuBjTU+XfDN2ZZ+jGwCjcPLSPP+mBxrktawxrvTNc593Nmyx8faspqcgBpKQtgSwT10nWcXY
+UIJZvrBD6z//QhmjE1rIXK2WNZwH7f6JxnYqDtN40lBkXblIu9/AtWdPYnqdgJqdWcfXUkNj+M9
xiqmEpe/wfvzs+rOHiBEL+961MMd+6haZWmKFVmmrzVW9+3HLjCbgPSEksWs8uwjcf2HLqBaEKj0
Iq6SDx4oZ1OQrWshpEhJnbOOygq6IHOEF95cvvlpKvjXqRluzt+f18fyp0tGxYJhgNaxaW98q9z2
wySZbm+xmlkYw6/LVzrzHZzZZDRkgDEbMofHoD6NyHrgVqyMdtx9rPXZPDQ2VLiMrW0dM3+ifYhU
rjKAj6ueePiHdoRk1/9+VW0oclRtrnUsK3acWQzYrYSZ0qIC/tgzzCYipc6HUUl5hlE1oZAVr31j
fqNaN7rS/vvzherMZiO/SrzcZDo94rBBwf0dOr815+wFKbQPvqLZOI5QhFmIAq2jrZXfdF2KL1pW
BJ8tFUezy+9o+p7v9dfZaDZcFYRryBXi8HFwKJ9AKVLqCRoVY6WH2ZV5+9xVZkO6890283Uij4oz
GKu4K0NwWeGhw9wJeWyjSOXKWXYaZu89zmxsV4QeEF8HIbDuYp8b9jaJ2/0wlJTsUAqqZsss19cA
vvsrXeBMSpAEwt+dGGExhofUGZ441Z+MSofgj3txBCm0CbcRRXQ1wiDF8La+GV55mWcGvj0b+LVs
oPwO6XA00+E2MdV1mEDgya7py86sHfZs5A/4HcUR7NOjp+2z+i5Xni/3tD/r/zvfxp6Nd5CmlEYp
030vzA0rxipYP947C2dR7eUCr8VteKVPn3uC2bi3BxsEu5sMRw3nGeUGVvWVJzgzudvTBd9sPzRw
zT5IyOHo3FAbc9uvwmIFWwVn4sWP8HZY6Rskm/izr/1df+U0dPatzaYALcgiKlK4JiKnR2DMa1wn
F4iYFxA9l9paXeG+tL78fOfe22wuaNCw2laWDYSmp3KI9nM/VE8fa3o2AVAPWjpmxyfRe+oqrfK3
BYn+yud+dzzoKGX+/ippoicYkxrtsbV/ls7nKv3qd58/cNs0PZtOWJ60MnNEe6zs4xjeOcrH2p1n
SmwPkn3S0m5Sk+NJfhf2lb3NmXcxT49YsnUlibb2OA4QP4GbCAvMvK5c6SHnmp/NDXh0ari10Xwp
SpaJJ1wJJbjwyy/7XOOz+SEUmuNgf9keG4mBC94Id114ZWf/fqxWt+YBakvFiRX8QnEUXdvi7Glr
90HZjPc6BfDPVm4YX1lrwV66fnIfMwyWKmFWNPZhuiuJ2gaLooQ5FAJ/WdZt2h8bH9PqQUNvy5al
XFmaxMOpK8xbpw27PaIkmChhD+g4kOm1te3c+5nNPqNTaaL3eT8F9YFVMWk0EZQ3m4+9/dk8U2si
Bwjqt0cXQMWAkSAe5211ZYi+O3Hy+mczy4CZolXGVnOMKySyUROraBgyqlTt/BDAeV3oQoJ+paLx
Yw8zG7eJMKgZnuobfBzVF6GLhY0MYEQExZWl4MwDzaONWssutW7S8YhpX4kRn9Vvy6rX/H2Df9dX
ym/G+7yvKP/MHYCSH3oofbbuF2bgeEOYy0OsEhMz6kUmPBBR1+Qe0zD7l+VZt+ZxxrLSoKe6xXAM
clcFi1EGmEUYg3ewrHDYmhWcysvPce5C08/frKJ9UaQ+rJPhmAzo9qQGxTWvVcjFMnytWnt/+Srn
vtA0it5cxaxihh+aPVA+mrzBEMY5ofcoXoPeY+XpRJGsLb/1U+ypK1SPly967tFmQxRuaFWI0oiP
mTKxwCptXMdVHD8oFNNs3Ngrrmxz391P861mgxWGwmRrlw9/pCy4GZNpSj18RxP53QIuSNmEEl+Z
ladbf69bzIZug65IqepYUnqse/dtDma7p3LySl84M6f9iea/+Up+46Le7gc6HVr3lYn73rIspfUl
1GrSK5c/yrknmE0GAMSD2rR5WV5fGwdN8/PtmA329nLrZ55gHnZkvQ0LZSgb8Jxd3UHCwxqh4kSD
kj0ZPl2+xvvhed2aBx77jkpEp3eUAwaDR6WqQAECBQNoTgI0BwNckOyioEVvt4LRhEkBSxBF5/n3
y9c/8wa12bLfZwjtugxfyMRQSBkFgb5MWS0vN26e6czafD7AZUVPyqA/UtsuYNxa8BqKWLMxLMRx
lVIBB5N70KJxUHJqMLsxXjr1IHbKKL11ITpMK+Uzfg6klQyoFq0wlvHvcDDQ0kscPvKhwFkPrxpw
vbiCUHWbALzzwDDioKg+lpWojw3ahXUv1y3GJbedR5YWJmf9PaIEkrL0Nl2pEwqkjOqRKlroYssU
uOirFxjaF5wlwwfPMc2TFSk4woVdRLWw9E6+OWK4GqdYdOsUyOE31MCI9ItSPcFkoAyVpaN5oLA5
3bea12YI4VT5WmOYtqlDR7kbM5mrV97xuVc8dd43w6zRIkutAa0ex0Ji2UjeIwbAjK/TxrSwV4TP
ZV6ZAc91lennb66kyDIrdI3BZjVmDakxt7a+Vce/L/eVc63P5j2QG5CphaUcNAtAta2RSlQ4aF+Z
KM4N5dlU53rVWOaxiRl68lTan0qV6pifH7vx2RkFa0tBstvrjyNuttuwNNO9r1nlB1ufzXA5ZIyk
8wLv2BBdsYsJbiqvvJMzb3wuONQd0Xt2rCoHV3HWlrCO/ORKpzzX9Gw/U3pKmRvo6495W69zs1vF
srkShT2zDs+1hqU/OmQJbKCLUv3S18n9gFeR15nU5kfOtfDimUE1FXT81dUp/MXXUNYEYENIvngf
9ZLKOsCkFPmS+fCyK6v9ny3YO2uwOhu+XVVglyq88mhVdbfOmgzwBuAuUK2hrcsDBbnlsy169zeu
VcNXo896Ku9b+9FHAoHVZ9Vs0FiM6wIEC4q3LsI5RAmK4nfRpwN11ZH4JXVDUI9O7nUyKqzvYE3D
Z63KIFePFPWZcMrxXFuICLrtElNuea2Y4VwnmHVdzWzVYcR19sh2s11bTeatkoAKxsvD7v0Rbc61
Y3abpFXXd+6htXe5fIj6T6P5crnpczc+/fzNREeOApu7lLdv6E2KiWh7ayowFy43/v59czr9u3E8
04rAce3o2CcWBdV4qu1VrQ7XaT9EV04w5+5/NtlZeK239gS7S4RziH3tNsE4/cqkce72Z7NdGWO6
UwSKMnkbNossq4EbY8aVPtqGDyTm8jt6f/iZ7mz6aOyolkpFSAl+jr2xVCfeyMALP2VxMh6SvItA
PILtunyx958Ir4G/P4jVlZArS7c7Fr7ENeemB63pcoC93Pr7ZxVzrooyDWDqamPxucfJI1XBldbo
3ZNN5Sj16T0F8xJKj3FNRPv+pzfd6SHfdN0msLt2gjgcA6/5FRAexRCovvJVzrU9/fxN2wX2Hb3X
1e4h7vuNsOFbGteCcee+wWxQ9EKJK0hC0dHXCT6RcXfLH0lsXvkG57rTbDx4yAd7nEvos3r2iaLX
n0pKybL9HARICRu9WV/+1Ofez2xoIMx0czvHI64v7K2I2pVSux9sejaVStxT8Vgv3UOjo5HNPGet
KzhaXL7vMy9/nteMqRPuQoXgg4FlukbltUbdSZ1/+1jrs7GsRF0+4FfeHFOqYQRcfA9CbZt8/1jr
88FLuBViKb4opeWcZBv8aiN8l3uQb5fbP/NN54nMMe+1vp0mhwCC34rhHT9JYH3XZtNzzU+f5M2Q
ohresUXEq/diHaITUo1QuzJaz33V2WjFY69oh6CXB4lVQtJ26zj7ZBX59vJ7Odf6bMBGjqKXQ8OQ
yvKfwCzhiO5V/Vry9dxbmY3X1CClGCcx6EbcYPx2WOTYdl6+73NNz8aoJ6iHhJ8RYofUT0Txe9H6
Dx9rejZGGzsohhIU1cEwAZZobjBOlLFrM+T7216qg//uKZESRBH2wfJgq8/58NuFMFnXzz4elZfv
Xv8j8vjXnag5zz3Cz0llVsnwqDWWts/TAQmIg+d4GHfeQx+ajw6Gixgkpk8SfMMyI4y+rqDuYmGR
y63rat1JrUpK2BQzx0B1rF78AW86XyjPvUjw7MltaxFH6gmPMowzRkQU/DkmOAIvRk8av4uwaCCf
lQ/4KMH/smL/KP0BOElR4excmP3Cq8Q3P4wjgAbtd6PD1s8MXfNV1Gq+ioo6BouAc70dmvGqCXFi
WOAsyL/XVYKehaFba/7IXua1kYJld36NsKARwwakcTNU0lTkaJBDx3IiI7tg+X13WLN+V4t0GAAM
EzY9xAHuVKFS/k5UvEQhcPgbqpPlxhRVsvTsAYgeyugl4MM2weXekMlCbfvuMXEroE6KomDg50CT
XXTRYMfLQenEzkyyiLzp6A5PVVQl1RLzwAFWdjkq5JjjAv5y0SomRlqKIDKsQ8Zel1bYfYYl4EKG
Fqb9haRxCPHcDOzXzK5BCOIY9kpCtiBgEVtfgariV+s2QbcS0HvgjVX7SMGIGkBWtAGTbG8kG4VV
V1fNZydTIdMguj36vlSXSVL3E7TQzqAYOYGwV03ldV+ipuIrUpSyqJPE6JcFJmGvVWCqN5pRI/yI
2U2FGKLVVF5o5Wos/O5HY3flFk16vzNMy8RxZvD3iW7YuzAeSzhbKp6PptLvxyoe95Vf2vjgZPJ2
5KjiAeILrepkVgCQoPANHUCWVtkkUs0XkT0MD5wyEFs5Qb9xIc1hxVCJpV6JF6FCVTcTaMOxSWbF
9QqJ8m7ENRwD+JOM3QJTxkhfKn1ScQIL2mZNNkZRt2bQltYucKwOmm9iQJJqKbau1q6m2eEmzSFk
bTRdcZNlk0rqQAYx7sdWxTpt0DLrBWC6v/WRRT8SHnCOag0zGc8ci2/jd/CjsOn5Xlk2nnm+FT+A
+Mj4/Sgg6ftkyhYFH2sNCEauuj71oFOX4hMStvqhaXvnthmTfImvm9iVrZuUi1RvMeaLa6GJZ21I
jAdcVfUYJ1vTP6Ke7jc4VOGP7EL+qLDPtVzHfTTxzPmhFU2Dbcdgy2VSmz+sdAxPdp3H+06l+y48
dE53UpawxlEWrn1bd9eRDnKNIsvoGTwv1VlqKsMDVm/hhs2h87nPQdqXHC+/2O0AvaSKWmvtpxl2
jpUo872Qhtj6itPAtJPx+OwkaXZjFAps1Dj2jZWixtnSACi4NHuZ3XR984AjvIFjEpgb3QS+2cUT
Rr5BI+ituyQRz9iexbtxBMhL5IXCPb9jco+ir5T87OD134IFL7GZGbDHC5T84IBh24IbC8lz6uDE
er/a69All2aBz7JmZZDxpZXzUvPPGMgCp+lB8YVDdIN/uNyWuRXilJA+ub4jDj71Hks/Sx5h24OJ
UhVrZbcBW5wgfuGldE+4RuBex9hd9fbw6nuZoHakw3uod15ilwNm34Tq9yYr1GdX12+Ig7VwsbNg
Vfc5DKeQLBBwx3yDcXxyMFWCwEFSaEtHh+rVhkXx0I1t+duJBn5rR94JALzFTNlEr5dXhnMrzywW
kvTkmIFSkZvioK2CXYr+D2dntiMproThJ0JiX26BXMnKrL2r+wZVb5gdDBibpz8/fVXHkyRSaqTR
TF04jZdwOBzx/ShMvuj9WubtgivhSD6Q5/WqOYAEeNQ6uq80zn1P6341Fn+93f+l9iVHyBgrq86J
lUdtCTUaZ/SgTGDReK/Wq8/bCxeMGeXx1Y3r29IiZNKVYzv87G2gpkFDKwHuTQQi9s3a/eJ6MY9u
OZJf1NkGmPCdlUY4vOOdC4pwWHqu6ituhVtTCviyj8M6ffMmSk7c6NhOQYZfyCgdn2+P5YL7JCcQ
2a1ZD3gyx00q1b4jYRfyAJmyVh1zdaJAUpF8+brNBh3yUCVevo3d0LcbAGPf8Oa6cs+/2vcZ1PL/
kyQqpaDA5A2R0U7ui6nBevrdUMcrcUnoiaKh/zhQ+AFpIYN1CuBordGIZkP5Qg3bnivZAO5rYyGe
J/jgDByg3th1LYjsPq3Hblvpuve95bH+0lva1Jwym6LIbvDUS22CfIBH29gEgkwYn4mtztB8c0oY
VMfUHHgyJRv3Y9vqb7WVQ9DMhabDeZzmmvSK8pemM0UfeixBIbmnN+DBNp0K2aGhZMO+aFqoXXul
xZ4NsK2eQIaElIMzQLpYBVYEqVulZ+OgJTgy/BZVA9uZsLtVgOgM8Dyp/igmy/2RegPgV9BR+gYy
Uv0blaL1Oy3B+qKTUYS052yAfIbXQaVbhSiMCrNMEqU8GpbSnlwOiTsVHMgzJHbNU1qP4Kro+pDx
sOTMcTeih8h8RXUoKUEiEk8/UAFy0RuN2n9by8iPnQUySiVYd9Js3sJuVGUOfpMHrj4rqfEGbKH6
DBy2eC2QGRwiTynd4+D7MBzW4vzN2Z8KL4bgWYKIQgExfSzz6cUp7G8jqJ5HB2LRPnAGwq8AXolU
YONDPRkO0E/PfbCq9TC2qzSIMRD430JBHgmxfeoZxjb3AG9HQSDbQkv6XKgW+DET8oNH5WnCQ9XG
9sZnlYCBwEuVbp0kMx4A7qvCWRHNAdAzbCFCHOLW4+D6gzcyVYO4gqvHP2zUbIRIg0w3caEApJC7
cK+6st7AdYWqgGgwwJPxDZmxwNwrPTKUJ+WkMLeYXabzZLpiV2Vp7JclnNzE8EBPLzIxg7MdMHyg
S6smI7SctWTcDi2e0ani/oaUjIUzyvr3gcqfqa9SX1McMxi99Jhy0/mgnCCBprPgnDqEwfm1QC8T
QP/Cy7XSs04c42Cn7mOB6pxNXCsx8tbx5EBS7Tcu0+WPzCHJEXIBxa5Bju0Iz5e7l1TRphe9w9Tw
2lZO0PUtz1NlQi0c+WA7VU3+ZNAZ2yV9duaxeUFUEG/jnvJEepSHpyZ49qowcTlJLBr2VpLvkrYj
vu2UDmiaKvPdCuvG1S1owCM5wk39zAJkshlm2JwHeOKYl89GZz9gOjpcD0T9gBckhFHR9LdaU15s
CGftBR7QH51chawDScyjUg8NDbga/8pbiGoITy19XJXFJ1P5R6eQ5iBAS35LoX8L4RACulrJPeTX
tyCKYfNBkG3QmsDDQ+KTYkExEcKuQ9DbzAs7VhRhC9u7JyYQ8IUHKZBBQ1q4MHu4ypxbKFaxv1V5
ARpQCsTaxKZ3o0aQURgieRYllHABS56OKE0oQwNe/456tRZZ7QQdeKv41rFRgQADorkkrYuXDCYI
UQMb/3IJHg5gOnwcLX/qNn5WIC2z16HcGAwFhGId4XaBV0F4FeDvdxG33+28tcHy0yA3BzWIgOq4
v1lW4zwICGkcjJwnmJuWbyg1U6SgOK26g8Z1GwCKCq2YzOpOvNXMd9jpdmvXkCSuILY53wpNyIBn
06aKHe8IFDAUFIDJryyRQLsH9Gq/hAqjn9cmVOITxaiPKAdLQT2lGZ63XPMnGOlYly3LA+D1CcKv
Nd0kk6geBiMdP1F2Ms1VIcWRwG+b/MLUpwf40tlTZ3LQ20q7sKGylGgD9rxu7CoBwbjBmFpAIce/
83tMoOr4ZhR6lwHMOFCU5qhtXda6B8qo8ktAifdSNFW+AfIeGdI066HSwS0K0qZIrRdzBNdwb8Uu
Q22owFNTPTXNZSz67IVrOlSxSi+v4be6cWg0E3nv4ZWiArnoIUgKkwdr1ENMD/Np2Fz50zEFGkLD
NJIOgFtdfS0nKKEowJjtmeUon51NeB8MQjdeS2o1kHQyuUlAnHf7vWFrRbMBIwR1ypDBrU51Z6PE
GccnQKQmCmg8M2GPBiTi8G7kgJEa1HrWZAA0jsA5jp1XAXedJcaFkNL7oTpc+3mH/6E5cjQd9wdz
EkCeRmN7nqAqowLpebvlqy4cWpYO74z2tTZ1+RiNCZB9vAwJwa1K+xHrCD+Z327/yHUXxJHLjJUU
Wko8josIiQ27sewg7QLTvhLwu+qn4wskJ3RIS69vSTpEyFhBcvyojK9t6jUbLR/IPoXW+va+j5C8
0JwXledWpIyyBLeryvtudaiJvd320jdI4TngxxNthihEvT7+MnLzfWzo0SnYB9TY7uy+FKbzrDjP
hDbPgehPJO4R7mC/b/d+YXrlQLqtjHBqO62IlKnFxdxQkOwC/ZWVsVlyj+df/RIr5o1VCodoZaRr
SQjE1J7G5AHA3rvGxZXfJcFVgLpgpZbR4ACZDTE/1RYrKbrXx8VVpRXjglPKTJag6UbZAd+2B/94
pddLgyItmLTjCiw4L6OcZi+96pyQo/tCreyemC5cemmx5E5R4t2oHCKY2lNsZVvEXXa3F8vSUpcC
usmkwmZa3Rh50H6hkDwTjy0CTbWtr9iD60ODAvz/Xy+6ooKcDaxBxFTzr91qAGjYzu/RGZ5vf8BS
+9J1TYyOBkfKhZyaVbcI04j8Ne7yOGKNnd91ZXPkOrhGdwRJ5zSMThi7EYJtLOVvt3t/fU06rtR7
zfOq3mJeH5VdRiDDiJy70k3WYhrXr4KO/GyUgI7eT2M6ovWfcfpXH4xX5JrD2RZQioZEFXRF+m7a
3P6UhYlw579/MQykjlvPKxOsJE7jAKx+sSnVQt2OYLzdtYMduRxOz5FyO7hkjIjJfXtooSa0soqW
5kE6tbQhLoRAbBgS4aMPbVuki985w7LVqTMFAQUDht6EHlGntVDxrPVmZdDndfLfy77jSoYHqGxh
15CWjSCrA2qRakFoOotiPX9RUnKuOtx8b8/u0gBJJsiYSrOAANwQAcQzYwoTgqtDtlYasNC6/KyE
9OIiQz0uqlVAqQfJKLRiEt7u+MKylN+ToJBBSdKhdsfCm75N3Z2uxpABXIsWLfVc2sBJze0CoJw+
ajJjCmhME1zz6jVHZKnzs9X+sqcQUm3iMkPrtv0SJ29dvE0hhX57YBYsvxzwpD1Yc6BUDFCQFy9g
2106HWpObfG3cpXv9/3EPGhfup8aSjvSJGMRAbjNVwbjUTfVfdnZLNQSa2ULLM2AtHVTBbi8vB1Z
pE3ZRjV4VCf24+3+z2fUld0lRzrTQetSPCv2Ede6lz5Tt8hLe+6SaTchjKFoztG1AGG9/VtLnyHt
ZDe3RUMFfovpjy3gNdAW2N3XsrR1C4AFc5LoLIIeLUTjYKfB7KXFyvl+vfBJc2zJg8iVEXoQE+2i
Bp4/RMoUgac3VqgQyfDqbzx1VGhWPnE1bfJQMHuWw/Vcekmg0AtRUUT8kCpYJTZCFHnR75JKQTwK
j0460ONj/pnCz78wtYdEBN60auhUGxMiD3ZrA99fdqWDEKFVr7hxC1tC1hfoBDDYIrdZZKQIZcNq
fExj/MkYCtxoufIbC/NsSwYDJTwoEMMOiKzk7FRHkv2+a5bt+Zu+7LUpBYcdgq8sykH8q/q/tpKu
bLAFI2TPf//Ssh73LjLcLVSF9SdA+yGfHdnG5329nkfpS9su06yk1dDrsf3D9e/dWpXi0ihLRiHD
9bAx+o5FeHuGmPm3fq3GeGmJSMe55qjUxXM+jRwoGDXIABAQmUmR3AJZWaezkRZY0ztXimQRTCfx
cHkbMKP8s2G/O9HdZ2psySC0UGTPuIGGG+UBjJ+AkLVC2YVh//cm8WU6PUqhUG73LDJb3H8YlLt1
ep/vZ0n3CIPoQB5ZaFr0v7j25PL3u1bgv5qRr11O4zgeUrQ7aJdGe4vVNe7jwraxpA1J0qZFXSdF
uePgxW9eDuadaDplz1Ldum+FyGz9HsWizpDCskNzK+y172r88/agLPVd2pZd4RhCE5CCTr0p2RMF
cnUo9VV/Ik1RW6uFWFor0hatTKKMXqHB5/O6oxNrOyKaw+3uz0N85dy2pE0KKTUcIyZDEXH+Qy/f
IeAapM6Olc+3m/9XeXWtfWlnpkAy2oxiA2nl4EA2shx2eAzPNxNSqPHmkyBRBQ+I4yYFtyEwC4oD
V7A0tEwINmvahCcMvanCKYFWoAmUKfBIUOMKCNLwAtWxzXPXC3HnUEh7Xa/qccKTMFyYykX2ilvw
agNF1uGYZJS8QPfJero9KAvTKSPytQqijMgEylCAG097kG71Y95A1OV26wsz+h8ufmaC2D3BntM8
Fr7dFKavtS1UOvsULz0eMVau+gsenwzAt+JUDLbIUIc2ZTuomgIbQbsjZ+1pqgCRrDg3/ZHnK/7x
7CJdWUcyEx9lEWaB2Esf0aSeBc8cjl3MjO+JkdbnvsfDFgR9IeeTqmX/otixsrKAl0ZTOtGBEySI
0OMrq7TaUTA5Z8F3kjl7vBhubk/YggUxJQvCSYEXQB3pDsNAQJmmZgxtaGsoH8bO7FbIFUtLTrIg
Nkf6VllOOG36ZIP3xy2evFa82qWmJQuiQZu9pITDeJvFFMTYRfu4Q13/7cFZal2yH7U3TKqKQsDI
08fXFOoltcZebzet/YNSXFtU0o4vWz3RchMB+LihJFKaJD4ZMfZ6zxML/mwyRRXyAQ94jIRlNFXz
HerX3U+3cNIYL95mg6RAiE73KKdIhofYcJMQ0LIYUtkoDGoJ5yGU9vKdAzxjNHg53tOhzbuDbq3G
fIy/Cy4OUnIhUtU1j9CkdjdZ37a/Mvh4TaCobDzw2IVf4CD9a1QVfsp6oUD9gBqQbqsTCOXR/kkM
pfM4DZb6A7KnyGCH1txM7dcUN7T6WnwntUcf+wYiml1bj+9E1xzoSIKj8a3OVDdoJq7upmmEDLOC
9L09BJezxOeuV27Az+HnljTNnqCG6ROJhcMLIm9eVKkteRSwiZDIBLsHSwuWLE6qCwjULh73kK6o
dAKqkzqCW0nLeIeEM8OZyZGOX1VZvitRPg/xcvpZJU33lFajtnFqt/k0Wdtu4swYtt2EF/NCh0hx
Veegaza9EnG37aEA3pmHgUGXG+PdoXIS2lW8n8xvpCXJJ2KEeLpLqBNSnpg+8i/ibccAG9DGmG4F
xSMOXmnrUEOK4DZJNSiPKhTrChndAVQVvQDaf5jPUfeyDQQ4Ib8FURuAuyHylcVN8aI2ZRkISyVB
gndp/LCSHYZZLjCuKYQaSz19I7FWIzESwrhe6uhbJ+ZuWCVU2xRK02wMlX1kSJbeGbVRhxzaqtuK
2N2jysvsmHGSXSDV7W3cBJQ+VC+3IUTAfoyQX7j0ELaCIa+N30BBFh99Hre/G3VskdeHKsxZanLt
mrpgj2RsiZ7mSea4iBI0CX3SLG/XVOS1LeyVHX29flpDGcf/X2SYsIWdqiriQKOKNFpT6dzNiKqA
ozeNzk4roRELh4FsE3eozo7GskedOdPOQx7CE80s98Eu6uH9tg1YMO8y+wUvwjSG0jtwNZ3+oqsc
fArFeyCkOzPhft7+javjaaiOZGVyonYOAz08ogKRzRYUig9gD/zbjS8xr+SYwghxW4R6UxENbOi/
AxLXzIKTpvNgAO15BuUJmaSqkx9o3JFdi+TIsIWxWymGXPg0OQqQ01rYsZcLZGglF7Nt3hijL8xA
Efjtr7tq/Q1kLP//UmnUehZ0dVGpS7M9MoiOaUZXluFS0/OK+HKZESI3uoxjVlpnqF+6lnUH6og1
PPVS6/OAfWk9d0sdhQsOnyWD/V7/aWR31XRhSOZf/NJybGiOM7k2j3o387v0R2muLNN5TP9zGKJh
yUWAVLclsgld1hrlwCerhIhDd6J5g3wiuinace1OvfRDksNQT72B9DQsGheUdc/7VbpIjC5ZiDvr
Rh/rFQmSpV+RHAfqGoVS9YUXNeDbCKPxjTgSeQcj3YMJuOIDXzUfGDNpa7Oug4QWYzyCMjG0X5rj
iDx2M06D/D5CrCqHCdrGAX5AHXik5keuRCm0HfFcPdZrVSQLC1WOFeRODYmWrkP78YmyX4jg3uMW
GqocLIDXUqk2MDwRt38WUFLQkpUxX9BxUOVoARY/KgBTLNTGsjdtEu97ZdrHojw02RCWxS6xu60O
KXVRWgeryl6MeOWwuH6ZxTdJu1pn5ljYyFyMxmNzqh6Ru7mrd85zvHVfnN0E0JwVqH62KXbWQezu
soCWtN1NiDKhWtzikcO/9eLkFm8r7c774Mp2lwX7JpVANg11BlHu9yELSaD4H8UBqpb+5XXzfEj9
n8W2unB/d/r+KUItOFFgAT8fZ9zdjG/PgKVPt0oIp/XOBSOZhRFplA5LMLixehHDA1uL9s6Tc+1D
JUOg6eOQ5QIf6iWoF2DbNo3BgFw5AP9Bs661LlkAyiocHxVaZ6EZfAz+6KdhHLg78jt7TPYW88XZ
iHiUvmGRXLoT+zS3ZVhvIQmzyTbahm10XwnvHEI5sOBSp8pjd14s5VZlkZ293l4s1102Q5VjCoo3
ebjTmTiHL85L9aj8LB9QlbURW+uon/R9tZKRvWCM5JBCi7tC1inof2G8tzrxy7VYxVLD0mHPs2kW
+kH/G7A/xamfVgh/iwMjWQRGWNUkDRo2d/FfD/fBh/qhC9nG+9u9ulH9sqZ4tfQB89+/nPq9Ypu4
vWBkMvo97nf6+Hh7ZpfalQ59jgItkE/QLmhsQZeqeHDnK/v5HzbqytYwpQ1d5oPidjbaVvbdhoeK
b+0hiOwrwR+cwBilfoPscT8PgZMOEM1b2ZELolTQ4v7/obKr3GKdiSlhWxFUh+bg7pL9sCvC/Jhu
yl0edOEYcuy94eDuq02zG1cgDouLQbIFBbEBEErwy8jfn7ZGmG3tg3pIDvCifHA88ZF3TZp8aSFm
Qrle43fmUsvu2POV1bywGOSL39DmGbc6TFhH8xD5gmFMX273eMFPkq98otVQEKiix8TQkWK8MawP
jntKRdZeEP5pY1xZbLKkUhYPujLl6Dv7lbxD+sefF5wRDud0H+9+tH7qJxvms2AI+V/jaAnfOo6n
zG8eujW35GqE0lBlqmU+ZMRFBQe+8dDr/riBjO8WdaVhFXJf2zkP8cU6lr/dbbutduXKkrv+oowf
lewCE7XhclBVosGgyqy7qzsBLHV6KowsPiAuZOconTTTbxRVmlvGBueAcNOwRaa9F5pWO27TNmYP
M7/u4NRxjv8qrFlnYtyVyJM56cSAfmJZNqEn9AJurgF5dMqU0kcGcnpXoiSUISTzbA0VCJ4E+QhJ
+qBon9TeUvL79spbWNOy/kE5IZfRrjUYTjJ8lGVyjnOyud30gh6x+u/vX4yyOnmT3ng69nvhKx/N
4/iQv+kHcckPzjH/XhzTF7bGg1y4zfwzOV9+So8BhJky/BSN0zBNGjyVOJsu+eGgpqQk3ooBWDLZ
/1zuLz+TKlYxpUJFYsim/msUOA38NPHFW/PiPHs/qnN3aLfIHAmtJ35kGyyUKFvxcxcHUzLbyGIA
CnLCFxoX64O+mu/qQ/FCo3jbv6e/nXcBSd+Vp4QFh1DWB4UvYJdCH2AqsOhQWIt4qd52wRjbK99y
Pa6MXSmdqmo1CKhWwBSMwbQdNrmvnKz5RMA/YiOCMRD4Jzv0YQ1D5fjdxgoH34DrjQifXwDFDf7c
vj8Ov7wf2dn+haqm2WAFZHNXzB4dlI5mg/WoqKfoYOl8axE1GtcaXiJkG9I0NqnClEJgGtlWubAT
tMWeyjf3xI/tI5bOMb0g/rRicRfm8Z+u1pfFakwokbfH2eBqRpggJzRuWFAiU2Zle8+zdeVIkbGy
Q8xilEXBKtm7dM9e1YfsxcZp7n64+/oC4g1ZWy4Lv+P+v8PS8nEETAFDlpcEGp09SAhtePsbFoZI
xsiiLJBUKDfkkdXUPumpz40noZv3+SGyTpUOcILmxWg9zvIQ9FZEcdduMktXbVl4KoZAOsorYbfj
NxGom+EhPWaX+BCfFCTlBmyj7NSTHla4aReQT3u+b7ik0zQVjUtbjg8abReFN2+l8lmLlXjUwkEk
U2KBKB5dh2I1VeqZTL94ubpOFxyPf47wl30gOkEagtg1rI151DcovtpmofLcRHRTn8pDtk+32YNz
aDfu5j4tbhRJSUsW1E2eFxgoqkzBVFZHRld13edlf23bSV60aqMM0p5XFRAUH+lnctaP6b7aapFy
djbKQ31IHskzPVfHeO3GsLDR/63BLwNY1JZdORmmZgiQvnbRQitqtvzgbbML39ths/EetKMA2796
EPvyYu8phvP2ijPnr7rytTJM1il1MNvnVMwPPfih+Vn4+uMh9+HBPvxMj9uftb9N/WcS4spU+Dzw
djb8R9X/SxCMyfy/0ftTEaxFt2bjf60rs+/xdRiyhtHWwcDzi3ERx+bg+aipg8+sXiDA+2vlg6//
iIywHMH2yFCjjG1gYROTn2lZrDgvCxtM1svmYMpPmTVbDK8JRkQPivz3fX2WBsYgyeTkzWwW1D2n
L3H1cbvdpUuLXODumCVjdoKGUSnoW/GFbwF02dCDEZabZJMH43YMybn5mx8Q3Pz0jtWzjlU4Bxjv
PHvkCviO2ENsphOmAzCQnl9wd1g5HObBubKaZAFt0BU6xUgwHYXX+UYJTE8H2EH+mOE1m09rxMp/
V4RrPzPv6S+LdhSZIlyCIQQ/YWvvrI98b+yTo3tKD8hBPgwHK8gvXnh7wpaWmOQ2pQZ3XW+ApU3r
DBNmt5vRVD7va1syqUjZSQEKEth9roM39Ser+Hlfw5I95W7nNoRjim0CQdmzOd1zoOmejPO0hHBt
o0aHSx01268usiFud/iq04KGJX8oUSbglXp0uBWfIz+q7i+SrdyXr04gmpZ2sjcir7sT6HPTsJOp
jRdbQ238fd2WL7GVYnl1jrY7FPkZn5b2MK2hxJa6PY/Ul0U+udAnmTSMyGiLbZ+QQ1vxlcNvabDn
n/zStFISvahLLGnNTAD2+lYql/queh6MtrQ3jRFPioB480jvERRH5oLWu/ccI2ha2omou9B0z8Fg
pzVBSXbev3RK8XjfRMo7EU9KLXdhUmhF3+w830OQdWsB43Bf8/J+HKsxcxlGRbhGFjplNh2EWpvA
NzRrsvYL60Uua0WGpI1AZD+PjvudUzvUUL1+u/dXI3m6Jxf4uQWhMxDDiJr2ibCXBvgB1fk1sLVd
tNR1eYfiEZqBBDegfTs+dmbebVIjWbueLrUu7dEe/Fbb5sMQ1ZN3SGrv5FlrajxLTUt7tK/VtMLr
eQ9VNdf5ndUVeS6KNr/P2MrlfKDkTx0AfX3Uam0fTgMwD3hU7VdM19WzGpMqb1Q7J3U1oe8lS4xw
NHQIqipeGjQcxMCWZD/colqr5l5gInmutHVFT3NCuSC4CNm+PiFEruBNG4z00imOCVKrEEXdoXIx
7JyLa1orm3rxZ6VdnSCbjQKvQ2D6h30JFHfRNb4o7RAEto2ROees9HaFOBTJ30Tv97d3yz9Rhv+4
JxhZabOriKnTOs9JxJ3KUwKtJFq8z3ShqWFNlPZbOlgt0uhKNQ3zFEkum76wze8J0Iy/ky4DbgDw
q5TtU1UZj3WvKd/BBgGSpWX2eAY4j6+Y04VTQC4q9Jg2Ih9xAl0kyR411XnuPLzwgaV3exgW9oZc
WAheIKuoOmhQqjJCG+VI9uCunF8LS9eR7AXUPb0+H8BF6fWeBGZabWPBdiWhuxLgK3+ys5+3v2Fp
iGTTocWTcADmirT0U0DxUWMniHLetwH/U2Coa7lm5qYWqXWqPnlD4oWFS36Y3qjtkUOBNAPaqeHt
D1mw4HLGBxh8bTYZmGtA/BQzDQvUmavlHzH8vd3+wkD9J/EjE4ZCLaFFWav6+CZfG39WzF0ZqaWl
NP/9i7+SGX1VaLSlEZ6KH4qaIBhevd3u+OxfXtmrMhMOs9kCBuah47x94knv+bWGTN1iwlM3NCNC
Q7d/UU97v/1rSx8imUHVaVKvj10tgjxECC2c15gpK0t1qWnJ1GU9GHOMFjQyBBitai72XZLx3X39
lizakENEDWkGWlRUNchieYMrqm7ep9nkydmMHHgPC4hFLfKq5oU1HbhDdvqkluTFs+7S6oWsjHS/
qI3WVSiSsCMkGtf7kbjTwVFa5cGLRy+4a5DkvEXeERynpadGMRXqOY+d8uDVYKXe17psipqU6Sbp
tQjgjodYLXD96r7dbnrBnMoFjFPOXSwfQ0XTFyemIdHwOELOk/W985qVS9jCPpMzGJFIXqIxS40G
1NrOOMI2THsLYCvt08hSwPeIgvePwny675Mk56ZGGUyiTbBHfOQPcQfcka4Vh3wWiRvJs4ek0xXT
tGD4bGlHV+7IUQxraZGpQt7KHV7KUv/tEbHieS/salva1UlXNQMpRi3K62kzkhgqunel2c5CS5JR
7ZW6gPgzjWotO9WDuyd0WAlwLgyKnL/IhCgH4ukYlF4PdNG+9DnZDeka5mLpMJO2QsNI3Dgdqv5T
0Ag1FJRlEAgoUTJclLW6J05arnzHwujLqX9soN3EkcYfxZ3+xuPs5A3Wyn7494h75eCRc/w6JXO7
DlmeSJWEy5Lpg1n7GtPtT7vpgTa2ONtB40UNi1aI30VK1E3Sx/1GLVm2nWoLpR22N913LMlpgQ2A
6JivCp4IhJl3rmG3ATe1NUGqha0vVxsi9pt1Ti7UKM3NPbXrYOId9FqqmXCdwVWwWo43qnTtUXlp
0qQtUxMjw9V66KMejLvc0Z8LILrvM/GWtGdYr7miMWkPKlV8Nrvu1UFGxW2LtdBtOY2vUxyVqGMM
mndaoc6o9cW0lnu9sF/kRL7ahqKW16LXatqCyAxOAAtAnHVCJYfwQG+vJpYt7Hs5lc82bVKOLS6s
QnFeq9zW/Djj3xIX8Nvbg7T0JdLON8CtMylvMf5c+TEl3wVo6qneHlz9Pi/KnL/si6dpFQ78QA2U
icxuoDQz+Ullb2/3fWlw5on/0nRGk044E2YhV+2wtHqgIHtyMbrqzq5LRx7w3Yap1Bh8VgGGV3va
d+RGrYFWllandMypCU/bZsDAm5C18i29gY/mriGqlmZV2rGzkGsMvjn4UbGpBiYxvY+BD1CZ6Zpi
o3WrLtTSDEi7t288pR046yMH0g8huECxnzQW+Aeamm3ummQ5S6/3jHRQW6wfVU0jm6ng8Y7nlt6l
D657crJekZglZQzNs/ZisXcq1sLvC/Mr5+qhtE4dXIoTe7QN5scuF49cH9bSM5dal7at4yRCnSZD
gxy8t1FzSBkY8T3YA4yItGEpA0vFplyNulz7azgc2HWS0hVzv7Aw5UQ7Lde9AoXqPTIpbDdwyg75
LSkIRhbI9kHZ0WTFGVgaH2nrmn1ueQ3go9Hgaro/Q8/gf4s1XaWFZS/n/XhMd5uEDwhiOCDrgxmt
/U0qc8UiLxzucuqPUTUxhRp2G9HJDpQpCXL3ozRHv+rKTWz8pXfVMmOepb2LdMZuamy7jarCVcJG
9fqNJwBRvWvbylk/TBDauLreRonz0VVA6TSRGN9vt309NxlCLtLVMwVGuk9aeFds7MpDgk3LA5HH
JABHt9pYsdltAVoWf6GkppyzCYKnqDhGdqE29uTRsJn5KHTUgwR5RppjP3oj+N6K7jdFyS617Ykh
SDwOxaYeHFsvoJ2bQxBCQCt4ZYqvXw9N+dmliU3gt5PWPdoNO5h69af4VltKUPF2lxI8ud8epuur
1PSkQ0BBoayjAu4aWdrwOE0Qm41VULN1++l2+9f3mOlJCwhlL0WT18Q9jrkOyjuWT752t13ouvzy
kkF6iuUuVEsh+IAC1uoMvZpdPxQrt5Cl5qX1I+qqFUqFnoMx5PcaCasu3Re4Rd8eGO2fc/Pfq4gp
QxbjfFKzQq/j49S0FsLVxnAZmdiCyzJFTlWyQEs8/TxalPtTIaZvOcMZqgxFvKVQwHmrobO8m4y+
/emNprPJjZFuSuro4ZCb/clM7XiXoUT0FCcxkOwQJLQhe1LHgHxU3bF2IaUCBv+wG2ecL3TbzQNz
8hakbZp6+zof2WsTp/muVhX1CXJt0N3sVfsPqM/xWW2ycotaYe81mbQ48Ora2LW5VocQ6wTaCBT/
iHbQ9jF6WFS8MiCD1s1QdRAjjOgADZ8EXc+LiDe6C+nmQdkVIxQbjH50/ByR+GOMVncEykAHqPO8
QvRLObqV44VJ3oBSCE2AEIKy5qfBObDxeWY2O26n8Yc+QgjWIar1BoBtceGFK/wM+mpnzVDpHrpN
5DTZFjSV4I8Yu5mQ9zJOGj2PWTP6rgu8H880/q0zdfNDyT16thNStH4CxPPeJQJAosFml7byWh+X
a+useEP97BQ9bEDT9tOra5pThTx+VQtMvNvt4taYnk2R0qPeavq51GL96Ijip9I2seaPttacdUMp
9xl363e91+oHUMiK0kf+y7gZWEcCZ4AWuFa206HQlTjsYgXJZro3PDi1gkwPXFy8bZcUzolm/+Ps
2pbj1JXoF1GFJBDwCsyFGV9jx07yQiX7JCDu4o6+/qzZT462Garm0VMuAVJ3S+rutRYpgxxEqeFs
XMjOGyRrbUvkO7coJ0gFz0l5ZBlpzh3LslAs0IaKIS8DPSGYDyPF4OemSAOoRntRP5RJAPZu0Az3
rdx5ZU3QyyDkg1HF5l1Su28iNsB7RlwrvSucAYwDKcSk6s5xT4sz8N2kGgFlpo5tXT8+71eGICv9
+wyvgBVu+6pDz3qVkVNK7f6hYBC5qnqzf7DdOrlzh/xiFZl95+UqOVVpB36BfFjukiF20bAq0x0H
duh43Xc/P6BYOoEpY6abTKPhnVBzx6m8CFjx20SXak6+Xn/AWuy5/P7h0mIYM+nrqfdOeaXeeVW+
WKp+JN7wctvwl2D9YXivmfq8JhDWG4r3kk2+Ix/ouBXY1t5dO1V1NVj2bRBEnkT53gnHb8u31NpI
ma5UFq3/FDSVAeKZ3HIRwMpHkYhH0oK1vhLL934aR59YMjTdeif7etdbWeTKLfTxmg3qdTXHK8qW
dMQ7xbRJz4yO+XvtgayhTltQracppAmGogERvmtAS0pwK6zjDNLphC5B0jv29wqSg7uaifim06ul
V+Nq1KmpO2Cex7gMC9MD5b61MfTKEjraxcEEMmFiJWQERI5zMbj1aktARmwrebtyJtArcNAYRGnH
Ud6JCTuwYurHJN84UXqw4E/2VEezbM6zFNr1lXeasglZO2Oed+AQRYhaoOGBc4J1QNPDdOqMlp96
U3ZyYzdfmzHN6NEf03Stxb1Ty1okGIowUW+gnglu8led8LO3h7kF/b53Kuou+RoPvX1vsyr/XwLV
mY2QtvYB2jkwzk2oCU+ze+rzr4KkRwWysNwzbpwe7RRozgOZHJbGJ8hoQ5Kv8FM1gJvD2xh+5ais
V7LcJI/r2pXLOR7N7FlA++CIUoT4Yo3YBuxpdg5OzLeY+VZMTC9pDaKz0rmcEIJSSwZOny9Rn0BV
xIcmunGcTLAQJQX4uAaP/6+t2NYUrjiNXubKTZQZZQVFb7WA3ajl6bRLAUHbmMG10TWP58xLmxpN
OicwG4UJdAX92IbG3E3mqxe6stKQNr2sfj3F4QimvjRXOzSs3ji85vOmMsxZWQ47p6WTHPJY5WE7
Fst+ROl94xFr08P+3jCV1Y00V4t7shTbORRwMFLtr0/O2tD076GXmFRQjsYFjHu7EXYMmqtsC66w
Nrbm1JlZKVJ7eO05iQ+1gtR5bX2/7bU1j06MXAjeYiP2VLpLaPvMW29j6JXTlV7GSnF4k+iS8U6u
gtZ4gZqFyQNuPiTZRvJqJdbpXRmpUFVNXXgwSIChiMXHNAQ7ww5sWRtruvYFlzj14XwlsxwXO9P0
TrZRgAAF+6f3hcUvMr3RHnVaDuZUpEuB2TlDkKo/2I2x7CXkgqLra/s5sIxaegHOpR2xC2G6J9Ki
kcoxDPoAjSgWsqXMQ5U5P+VgtXd2a/eg2+JxAGEDtJRBQzaMjVgcatwtjjlkcEPF561Wmsu1+5Od
XS/cGdRM03mCsIqQcgobo3Cf7blu/ukGG9w8Jq0fGTjBoGBa1iy8Pg9rdqJ5vdt20EmywYiUdXTX
U5COKOiLKetwffiVXUsv0C2FAHoP4yMsMpCo5AJccUg3URkgTn6dJTTUrj9oJQzYWhiwvKSZpYvl
bBoL6TtAPLuKbGwca6auxYGFljbA4NyBkLbRVEFTy/FZZan82YB0TUCjK602YvDKk3TU+QAlrHim
TXZeqgZANOtV2EYScM6f0A5abKzJylTpeW1U0aAIJTJ1nlJoFPBx/pW2yU38P7jGXh76ISwU6Ujb
nPfZeSzGf5bYC8CwdeMBVIfBtqxrHTlO6rzUO9qBlLDOfYu2N6HGqaWXSVlXJ55Cf/k5sZg82GVG
dpB8V0dDbR5wVtZXL5eicdF0p85FvpO+1vyhr8BC654qOm1Y6oo361VSG9Jk7lQo95RC3c+VzR1h
7M2YIet33cvWxr9814fVlSMjNnHhzmbe+Sb9NlLTB95sY/QVw9QrpA0yGN4MnbZTVcn9xNNz7Br/
u/7iaxOvmWW9dLNlzCOivdm+u9AgTtL0TGX2FQWFjQvl2iO0SBrDc80aVDcnW72noPa2W+5LyJlw
Ud5CZwMDpX/P/pKViueEuqfRa3ekbfYtqDCvz8/a1GvhU8WeQJ0CMYF0aJYCnfqferLfr4+9sgf8
C1X8YDT5Iqa84jAa1/FQlFBjceTZCAXZnJBwFgqRDiuyv/6wFQvVq6Tu0E3tNLTuqYQMZOA48oun
2HfoU2wxg6wss14nFWMF9uPLoRA66IGJJoelWX4m6QJnpjy8/hEr5wC9ZAoMI3q1HQRRTx5rhhJh
DoXz+JDQOohnD+qyW5w6K8uul9igRRn34zJiK2AdeBkY+YWkxUZ/2codUi+rgX9LkbL3snMtJpb5
hmjmb2hJhwjtYvQNCsG5cz921XI27Er+AlStv6mF29IrbpVIoDfp5ArNkmP6hEJBE3W0sve9LaBv
QWfv2FV5+3p9qVbs7d9U2kfjZrmXTUWHnMJCj8UC7eoykQdVbBEqrY2vRRWrGGZPmhgfOu4+ZEGR
hftWmluXpxVj1vk5UgJlJEbgLT0Ke2X9c3J/Jvadm22dnFbeXq9Ptrm0U2al6jzmxnc7HX9BmP29
XMTGSq+8vk5HgMpJlbAFwyOzH150kdDkaycccq5bnCwrnqhTEnSFPbVuCzZUx3CKJ7QzeWCYsmPm
80r1YWYW+VsbV/a7KCa21ZK+NmmX3z+YlLXkbsoM2O9k4oK/zHszY89JdZvB/sv882F0UaH33LMy
dua2eljai3xV8YswehOwyNJpCbg1WNAMTdg5GdAwAXWpEhQakFq97m0r8UqnJrDtYs7LirgnVI0S
8Aihili2ubOxd6xELJ2FYHRSSHSrUZyzxr6rPeRYUJBS/QS962daiq+ZB1L6ESqrG1+zttDavSKd
6QL0khJn5U3BiMgU4Aj6RcUV3figFf/QiQiUkeaNZWAxOM6wOyzDeOfamfLHJJXgY+q26BtWJk4n
HTCMJM8VWtTPRv61qaqgzb8nF/rjp9x8IMPjAgWI6+u/9kGXI8YH45Xg6VQTKKpO8fjTLkGuLMuw
66tAbAIGVixMp44aWw+MdTmY2lmZBWyo9p64SVSGosn175cnU5Y48cApZFQW2JFJkTNJk+83zAxI
sC8z9mFmSJu2qWXWE3gQMj8Hd/ckHpI5Dd18I6H06cTgAdrbKwfioAUkK88ZukqOjmHRoEqNrev7
pwuL0S9P/fD6g5FwGnvgCO8UpJszOkbLKM9UzT+TYYyuT9HaF2hbaeUQ4UDkfjqb8qFM/jD3pl0O
L6+fy6d2jBMoTZ+7/m6A/nzV9z6UPG+JEhhdO5o3xJMZJVDJMVEIOzjQV0IprpA2GKC8odri/f40
FuEpWiyqRsiXex3ESNF24I/pHYHatL1FePE5xS5x9COZnCDEYqVufi4LdSpYT+5GY+p/GDaZ7tvM
+9aDL6sJVeOA29rzp+W+hpDxxvytLLt+Bon7Fl0QpIcSp/xiDa8exBCu29PKlOmnD5OpZoIQOqQk
DIC6hxZ6dNSehyiW7e/rT1h7dc2p2x4i6bzDq5vpCzd/e+mNyrA6GxK03MmFQKg+T4K9tcr46Yrh
m0Dn0m3vrXlzPKbKBKV4fe7LbIc2kmNpey+3Da05cdwgWc5TF0XIJguzUhxRsA5vG1pz42Lx5lJZ
mJQmLkC4TQ9dm27chf4NBf/J7MIBNCd20fjTZAt6m+Imzizf7roycJYBXUJ0AhEbJDnCseqdcOJV
jX6fSnQH7NHgbElkBjxcQ45eUndn6tkqNEYvhoB8D8bJwYhf5WBPuLqlMshNKvHPJTjF0sL5PbeF
60M4tNzHqH1FKrade2ifNIeuYOJxaHLip8kC/sxKJkFqezcarR5JvN5mboZmcdutGOj+rN/jfKO6
lH6gKZgEbzAwm+gVp28xcUJ0J0bEMg809zbSOCterZ9lWoO5ImEEyHhehcCL+3k6AAe05XkrLv0v
sPvDRleKvB9oXaCLG5DiWXkHsIrfZr/60aVoe6KmLkdjmke93STN4Th0YtgYfW1eLr9/eHHYkgnd
mbjDsnb7OB/vHdG8GXS85d5AHP0eLRcORSETL4/usS4Y2hbtrFSkG1Hj0xQURteiRspkNRaqArjD
m9Ap9acf/0zNM6OG32yWaNdWVgsfdVsOhPbo6KbW98EGTFltsUz8u1V9Ej3+7RT6MPdsyWWH4AEU
w07t22iMxLk+4VQ/3aNyCDrEUIbcH3ddND4sL/PX8av1Cw2uze/k0Yji3dvb9fj46Skfk6g59hTT
JacGTNfJ7mj2G+rlodG8JOAkjWUVEPPbMtzE2gFhx8srfPjgidqozhHEkNQo9oW37MZpiw9uZZl0
Wq8BgKUxIQghanbCAng+Jfv99QlaG1q7nUBjSOVOgs5QaAW1u94sy6eKSXabh+jkXqJFRXQqTKit
980xs/k3Oy63+ALovzCzT0xMJ+5CQkAmbADwUZbWkSkv9Iq7gZZ721p8WYmgrHYkvavkdyZ2cfFP
o1BUFvPOlWBFVshSxkcLfXBV+VoPYewtB+a+okB8KOf3XNS72W3CUb5nY3ry0u7ILOyt9t00vqAB
3Od56Lid3xY/U3lCI77fxofGbMJL/2Xa760xeQKBTlCVjd/1Eo1UFba7Myr9o3UU0h9Gc8cZsGdI
jgFu7Dfte22aSJS6fvzGO99Fl5r8k5kPjUkw9HNv+l1Z7pW1V9Vppuo45TvHPsap8+SOr1Pyx67V
s0NUYCeAHCRHlXBfddAp8O7ivtmP05/G3ZN52mdQDzSt/9XWH2QNongCkW1RgNcYSlnYWeXXspze
wHrtT044z989E4wc90IuPnB9DQhSk2ZXuYepOM3QSa3AT6uOuXjNaxlMyXf5lhqoQgNEFALBXLPO
N9oWVBfoDS46fwTdCGhnjkYMypGlDDkYKtyjNUhfAeWUqd1gvhRo2Vzi3s/K/0kWNovpy3hPypek
daE4dWeW9xWu6OTVNvA/RuI7xkFM7b6X93ENqkenR3L7J83IHkcQ32ieGxd0n2j8LzMHq7ZP+bEA
+/rkMwoZuzmQyVnwqBaVj6eNQyjqUDhTWPQ77gB92tw7E4AnYwCdsWUkfpmbEKaTuxYNtEMBaRhr
l6a4zyt/IL86+77lfI+sgl8iCTMJ0NmC8C3tzH2CaxXJvjbNK0AtyCyhSo6eZqKqQArhDw4OVd+t
ci8qA3pjY9Cap0LeSZQIy+kunn8YNfPT6ouku9pzfEvt5wXrU3ydUgC3XmhmAzs6+aX5IKG8AG3I
dI+KI1qLf7jTk23afmGRwEULN2WTz7PJ72bl1+q+Z1B3vG/+ZxWHIvfTb2zwK+9PY/wm4reZBZN9
juUYZinbXQ80/+6Kn3nrJQJ9iI9Z0XpOYTvYENggd4COmpCAGsqHpbJ4aBg2eF+WjIWS2c6uSOWC
Ps3YCKtBQcBxntTXmWTiQNDGupGIXTkcmNr+SpIkrwoDMOlZNn5hZL7T1IE1bxUG/+35+Ox7tb3V
RY+rZXDcsA2A7oMW1CY7JYgZTIzVBCc0BuW1MSdpMMR9te9V7ewFZeKXoCSJynRKD9XcDP6g7OIl
aWIvNJhDjmUVt0E7jckz5ImmryRT/W7iY39fDyWBdFsyhyOXLOodaMc20Px5SM2hfaRQe36LUUCc
w3Qm1R+762MouPPsiH7m8b5UXo6boGsIHGOcBs3ysGVSC+bbaR/S8j0zvQmN/v1YRw46IfZMse6O
LvMUjXGdCr+oGAeXvanKtyxj6WMxpdUh7yGL7ULwflcmSQG2mLp7SoQ5PLqxkFtCAGvLqN1SlEkF
GN0BxWz5LJ6TenTOiaL0PIjGvaUHEzu7dojgqdelZoJLcy2aNqjVyHYkvqtaslXF/3wT5jqNICyC
tbLxIGudmgI+z43jbN+mNUW4ziVYZlW/SKCH0KDBATNRVnrvda3xKO2q3POknBHkwAF13c3XPkU/
T6BUhU5enCcsSeMLWpUFcXxbQyk+RUsuoKd7YbGB8yqr8/neIUUeeErMQe/kbZAjkuwy1RU/r3/K
55bFvcvvHwJWDlKgqgKW6Uxa58lc6hKlcXka7X4rf7U2V5ffPzygs6QEY2SK88swZcdUmnHIi8a5
yWq5zjy4uEtSo1kD7Xr0uWdfe+ebwTauJmsvroU2EOt5QhH0vBb0yXXeYm/wr0/5ZR3/GzO5jnqz
U+mK2sqwRwxQ/bTKPkZtLCX7aTG+E7O7LdfDdfCbkzOo+bARje7kgXkP3nhLswPhOvLNWcY8YRQL
ynp6LNv2Hmo1W4WXlTnXSQfrflgq2uCdveb7nL30W50OK1auo91qN59y0ENgm8qHU8vlvo7Lp6yb
NxLYKyuqQ3ImQNiJfckdzO0R8kOQzIAbze+Fueyum8zn4o+YdM1N+yahsUuN7jzGg4wqpGUPYGVV
QZaN3YGowdiTRaUhRcrlAWhSL0R+YasTcW1RNA92E3dZAGKCdCYq3XHV+GL6ff2z1kbWTicXhGAf
lwL0CDNOiFMLoLIzo6/uttE1B8Ye7CZzkvRnTrugG5agravwtqG1/dhy3CyOl2w8u2Dyz6Gs64lk
w5Y+v8xznUgwV03DRVX3Z4/FQwAZ3wK9/V56zAuWIwHf/88boYBQID/ss0rexGNFuM4LWEPpRQwc
cyXdb0tSoT785/pMfVqnx8CX3z+Ef0OCadyYU2iUIRniD1DLUTu1E4+53HCNFRvSkUhEtlMzdnjz
pjT9HrLaZEtPbm1kbR/GQaJEAQl2X3Cw2pUN7Q+S1ls8QxfP/WQX0HFIgnPwn6Er84xQJ6eoXvad
++P6nK8NffmgD3M+pcqAYDGSahWtQ7k8N7MTGLfOiuazfLHt2bOc4TwPaQiM09E05w2vWntvzWEp
pYslLtQL1H3hBsDHv7zl+fqUrFzMuKN5bGuWMutrezgncTIHpTFMiNRef1exrougzDwGjsySoBWJ
67fQgX402cD2g2fKcBmKcQdgn/0qPau8LTjpWsGODcy4FXvdWVhTd6yKcdq7nbHVNbiyIemYJG5V
yxIjfmCRWmA6Wt8S/0ibBHweN9bqc8JTwnUkEuXNAg0qdzgzawDfuFXnYeZ0acQkCoSApjZ70s3m
rvf65LV3hvigBqt6csRMd2aSOsex6OagmGgZKGKp3TikkKgyki1mnBVb0knUhh5Bh3cqObO0/V4n
yzGfwfFgefL1ukFdfOkT99WZ1Ix5EW4MgSyQgLc4mqsScG+63IS3IlxHoRhKpEXlXjbGJf4JhfRH
y1YbZZSVgKzjT8At0femiRd30i8SErkF4I9DrnyWPLpuG1Ziq6CyYoM6PagcRll3HvbIYrSHu4qm
O6Oyil1DszHAzXrjArC2DtpVbDAdmwm3AQ9D+9S0ZZgMW7w7axakhf9kovkiXUSj1MPBrnJOqre/
xVm5cfFadaDLcz9E6QxsAwv40lF5BIlTCBTZ8FAvdrMD2Ks6UTW1d53XdgcQQpdAkPI0nChne8Cq
oA7CKGSkGJ/ec1eBTQ5360Nv9/QRUPvlxom9TPiH1+MszVrKQDuEdEAoIV9vzu7GDWJtZrUthCIE
O7YhvRNXTeZbdberc+eX6rZYiFdMnGv7SNebYq4ujRmo4w4BIG1W2HniYNvWk2CIghaffjaO8eeW
SEB1xm6bliCbppMRWWn+myTopTVR/Lk+9uczRXW+7roYXKOezTgaDWUGoD8YX2RWW4/mMMf764/4
vAJHdVB7U4KUgcQ8jtJ8eEmTpPQvVzDkdudfpmAnEwnSjSd9frKlrrYFAxpltLFbJCdG2y+idItg
pOwZ4Ognk2Y/81I9JWz6aRHw4F3/tLXZ01JaoKBIXehVx5HDsh8Zj/9Bu/PD7E1fbhpePzN36czB
eGLFUWXZyKeXoTUvgdeww/XhL3HmvzsMttK/HXCSrV20tR1HuFSq2PGH5gcr3/l4k3YAofrBmdWu
pRTFwjeeCil4fhde3jgzl0/6EDu8ZOhb0VDMTCEiXpi1z9FP50hvd31qVhZWPzt3Hh9j7JpxVORu
RLIyD9DkeOq8raTY55sK1YH8lFRSjKULXc05QYDKVb4r0f0ZXn/7tYXVwl8C/rLJZiyOlvZXy3/H
4CCg5Km+sS+N6oB9Z3SF8moVR2R5kXEC/p4oNW5cWc2Hc0dlPZtyIzIcJw9rkESFvepMn6CVdGNx
P4/e9D8nY2jNNfMEt8rzDAWqrnwt0dQwq+xMxvRLlfhNX2/lVVYMST8nTwlEOWyyIELML565+J78
nyC/ri/z2tia/2aNLL3EFEbUCjvKVRvOiffsCW8jT7Bio1zzMTFVrV13cN92jg+mXAIQXd1moDpk
XuEYYnaMxFFf95HbyW8pVVZQCRe+EI+btaPP45vODo1DaF3blw8A1uTeFVMSgAjveSysLQzF2gxp
ftbMsdePfQVCngmKhXR5HsAzddva0r8DXGVVteO0dXLKum9FeamadnfF7LxcH33txTUn8woJbiWQ
bqIzjB7MzN4nZAvevja0tiUmQyNyo0+MiBBrx9xy1zpbwO2VsKbfWUaSz1nuYU5c9yWtv839sK/4
C4uL2+KCfnHJhLDtqkFc6NvsIWXtP3nRP4K47J4Z1QHieu852+KAXJkl/eoCBP0gB4UIXQ00sodx
JzJro+FwbWjNbXH0qTI3SbzIzRqI7F4q24uh+uC65aytwSUWfdh4VQWK2cTBi0/FFOC25efBQi6Q
7q1Dw0pQ04HwrPSYxxYXu64TMdCqdWXtj9YW1cza5GgeW9RktBng/JFLlqOF7AFTW91FK7uKrXls
ToQCFbXjRjHuVU1yyZ2Gadf6HlokrNII22aLNndtDTTvRWLH44tlu1Ez8xM1lsNUJl/G2Xu20SZx
fZnX5knz4kVxwRra4ehmVg9LmZ7drLotsulY6xn9AXypEPtpvRSvs22AwIy15TuITYwbH6FtjJap
0FdGYKSlogFYQnxlNL6Ltbg+OSsmqkOts5i5jSSYnFigNygXQeGAMFosGy62NrzmwE4+87puXSOq
E/5D2igrOIvMUFvAVfb6B6ysro62FpZVmClQFxH0mb6UfXuyofxw29CXR36ID5acnEwKXME6QDH3
5pBZ98os2o3YtmL5lua+fVGC/8bCbTVxzYC2P728D3P6QLPX62+/Nr7mw2QomQSbdhxZoG20YTCD
9VQXoCs0yYZprj1B810x9UrElLqR64w0yPDmWTc0aEpJsNxy4yFrFqR5b2GNqrTMBreXkrZf00mp
98QuLt1ejvB+Xp+qFRvS0dboTfAqlWMzrmmK7Kw7Zv8kfOJvt42uefAI4KgLja04qsc+90U5pWER
uzfxyxCqg6x7UMdLyi0jslOgaGw52n67zP9cf/WVydfhWLym1dzJxY34KI5e9+56VoDmnfD66Cv2
o2OxPChrcXeocSinvx3nC7DTfpY80nmj03RteM194a6mCbpWI6rM8hftK/c41337KGKe/4jRW7Xx
FWtzpPmx2ywukK0VAnT9YBevBXl2pu/XJ2htaM2FzamVhtlgaMP6Qvi92bz29kar25rJa747NASl
ZMWNyBu9hxKgOB9Ee+lG1F8bXPNZ0Ng2PdRNEJNtCarWHop81txtpftX1lVHYeUlqWhFMyMqRwF8
YBym/S8pat/INqx+5fV1qJXsBIvpMBhRk/D0xBaR+202bBXX1l5fy8HPOBCmCeR9ohjcq3VZ+Ogf
brqvVbuVBl2p3lEd7c0r2zCXASkNE8zjZwP57jtgEJIAhbqs80uxmGEyWdk/QzmpfVWU6W5xuzyC
wJB8VuNk74RQ5QHYyOamFDbVcVqgpqzZQvDJIDFV7jON7+X8+7qLfK4SQ6gOBAcfigINEIJIiZq/
C9CiZzy3pQf46Dy5zVNXx1aUWtx5r6FEVPstyfmZKxNVHNd7By8nf7HAGr1xYlhbWy0WgJUvp9ll
5rmlHoqCPXaF+Va54wFtasfrH7wSE3TseDzOEurYNY7mcwluxhgs59RX0xaB75rta3EBckEWGioa
XHm7vAxrrqZTnOf8JvQtpVpgcDx0FbpJgaN4i7brap7NgLtoSr9pav4DqyqrXikHppBNxrOZjj+K
1n7uE3pbNNYhVU6fOEIVyAZcMNUXOvmsBtUqGrBve3stLjhWnNaLSHFMWHhkcnTBJyP73bj2bbap
46r6jhngoS2NSM5DH8TYGb9YEIc6VYkcvjmdkhvPWTFQHR9uN1ldQ8IPmQcn7XybZOc+ddBZbjk3
NWygSevvYzl1JttMHBhRV6M4WtQVyJtMynyZl1uY2BU/1oFW3FRIF0KiJyKxFcToCPDI6JsgF2mM
t+urveJnOmUJhIBaxyg8L2J19VQmNnIyW/mYtQXQXLgAi2EnuOtEjufuWhL7FBgLMm+RZ629uebD
0Ekqkx5mH7G+/ybGPuzLZUuH6XM6Q0J1xNQIEh2LFJYXNaMDYkK3ImE6gUDcrxvPfozrgRxAbhy6
QJIIbzb8TtryWJlZPwbIsbs4Xhetm/qsJPM9tAa3aqQr9qCjrfo6MavBQGQBX7F4noa8fisGzu9b
2phfHGU6T7dYBdGF2Oemo8YsLSfyLBV29rhP+Ly7PvS/LXH/rZARvVEaOrZ2OaKyFfXMIHeLYQ2B
gz05ULxegPNx09+DsZh715pdtOnHJjbHju5BlG08guM8eQWhO8QJHLxeRNMu2XVW3D0qg5GgN6wU
f5J8bxoj20NZIw9KdNR+6apZfMuGKv7SA+V6hjz7pe6bNg+5I9qd6XUkLHjSImsOGTejSsr90k0l
uPYqoLOGOH/ve9c85ZB7OXZSmk9JK5PXOR8H6AELNMUw9Bz7Csg3vzZxS58b89QJl0eAp5rvdiMV
emuGSf6wszIFkGNMvC/gul8eeFdkhzEvnftFyezJaU36ahSGChazTB4yFFfzkKQuAFMMSgEBqGCQ
8qomI5yUlEfMXxNUMdrA96JtOPPLchBP4NMHrTxzlykce0iJ+TYAGz964sWA/5SWta9nj9CAFIW6
W5y6fxZQO39Ay1y+T2ez/XZ9lT83VKJXjYmbF3M52E7UuOQuBzXHwLuwhtAywOY3XauAyfk7/NZQ
mG8rw3Si3J6/pEv/jbhin/ZV7hdes7EXrnyGXiwGa/Zo9cniRFPaP7eAoLD5x+KRu6LbuPGvxEhT
22w5u3SULaYbXSSve+c3h5Z6vWzx6q+ESB3jmJoQJFEALUW49k87l6Ihktagmb++xmujX77pQ1qq
6+ts8ArHA7dIvqP9HOUs24g/a9NyeeSHoUeH2qIjMw6XNodUR9IAVs85O4ymu5VwvGQ9/huGqI6x
KhRPpMTZG04/Sc+vMsO6IxlO5qVXG6EFnuzYZzIfQbVapbflkEztHo3O0ayy09aNEpNHRUvCepzv
JSP72xZE23Ar8FxVlY0jedLJeb+kbuFb3cRu8gVwEf+9JoSrrm6gkBIlBZv92bLPedU+jw16dZot
YoeL2f93URBP/34GAEJ53w/Ei2LeO3vJAW41ZZYdIHcyBCxm8z4t2y2p5M+NjOjgI57HVTJCizlq
x4k92rxon9jQIKmd1d7GJWnlVkj+A9RRBVDFRulEKaokuGK3LhTt7XF+hG4ybmdTS8/NgN6wWCzp
ozPOQEl2cqoGvwQ5wJtolWX5o+vmGzHzc5clnuZXC1uKBskn7OsX6VJSud2DTVi54bVro+u3zlbG
maCVG9lNcarKGaiebCNOrgRiXdnqgpWfTLd0I6d3gwTwxEI8Fs2DGPKbbguQEf/b8kjLSRt7FcIB
F943VAu6L9y1oMFJedn8vsU/iY7tMXsctkeJj8idLOCN+Qxew42FXXEcHd7TC5w2GRWI9DgKfoP2
U4+0DrDjhdcm/4DGvT+UdZFtNKOuOI6O9wGnrDFkM0ckIBWu5UnhQdIGDaq+lUju3hRuiA7+SVEV
jZMB4Ubl6tnmS0gcjpzpsI9B6b3xjBWD1RFAiUNkhYZdN5oy76kCFtWU49tNa61DfzKQe5i2m8Jg
m+qBsTmyHXN329CaEydT0U8xw6Ww7JfHsU92Nd1ia1mLV3rrIh+ghknbxI0yBchiUACljnbvJTsO
SQ+JJ87zO6cyl1BCsmpPBsH3ZtqzvRREAX3S5SGUj9j/rn/nmplpu+VSjrbsR9wfx948Y+vMkZWH
PPj/ObuuHUl1LfpFSIBtwiuhEtU5zwvqCY0Bg8GY+PV31TzN5XR1Sf1yRqekNmBvp71X6Gj28fUD
Ph1+2P2tDl+MdmZ/kgJJ8r66IX61bRp2Yb061/RpHfvnAGNYha8XpOQTkUNYCUhN2KMu7NLc+KtU
8p99Em9+6rJ/mgfJsRbQjYNRoezdYzak9WNFeOMH3mxCotdy2Qg/Lt0YUVoYRgB7WexrqS+8GIZk
l9QD/2IaP3uLVSBqoTLqUegUpu44T0EG6yYn0GWXz1HaZYwCW68+Zo+UP52MdJAAcK1mU/sqPbJx
Hnb2Aps6ezSHeIIn2MFrpj+er9yr0QU2H1kiGkiH0zCvLH01Tk7+DrOy8r3nerg2XDb9yBx4Y+aL
W8+BYH2TmHMB4ce2syQciMgyBSaSYwcnTdu9K60+rs3UwZ1ZV89A6FTH1oaGBAyEyxdqVuVu4ADE
lT2MAqgo8ngoDNsNc19U28qqXjQUbxM5dXxjN429nfyJHVQvzNg2aRNWUC7bjvjwTZfbaTgvBSD5
HQSTid3R0NQMKFMQXu9xGC9IYFeCbqplcK/q3vc3o2ECrlLqaqvKmYTShepgITt5l5cz8iZyAcZK
wpm7ChrOxBw2TQU1+xZOg1fQJ8rvWl5CJsKpbchk1DA4vFB8+HT2IcRWmzmnAum5qSNJ75qvpFHv
5TRDKlc+fD33Pt3Q0fxqcvsDGA0llIwTUugPCxyeHljWjppvvEijrx9x7gtWW/pgLiWFebYN8lD7
YdllC7xjf2PU87egaviG1YlYdFJXxIB4iueCLQODkMBh5Onrlz/TP+scsloyxYpxIMk8FX+6tIvT
kr5Crf+Xqy+Bmj6vz9j+OpFcCQY7RKiXJdQW1dFocxKrrG8jadZFLOxh2qnC0rsm49NeduZ4y/3K
jYARrn6w3mhfPWXNB9/3yeZ737zqTz1U3M77TCU2/NDo3MB0fgqE81JdYu+d6dR1Vs/3oJlclxNJ
bNOOuuq5578tD9ZrqboQcp8ew7B+nC6b/6zLZZcuqWZSJTyz3Duoa6jbidT5frI0tGOqHEVCJqkR
f91fp1vRJ+vvWvyMnWjnheXMifTGuJvfmy5LhHDCkjz3eRGrESia7zE2ESynPv3n0/Jc64FwBKQL
ePiPXnUcdgXftCvz18n6QdKmUFgcEzhGJqjY3tSF/OW4SLh+r6tWWxVvhFnrrMHIZ3UaWrweWTBV
0o8bIC62cIIaonwA5sKHJm6QamfWFx58JiLWGfymnZnVwKQ7AdkVIGgbxb4W8OIfI6lJyJbc/2BW
ealccGbFWyfzwWif6zzVdkKsoYsKgAiffF/N+wFmWhcuGucesVpU4ZxKfa9CGBTpHJT5n7JngTN+
fD1Kp9H4JKDX2bBW5N5c95wknaW6wNajA3X7xbgwOc/N/lUE+5CBsTqlVWJ4bApcpz44PXs0ZpsF
LdV3X3/Cmf5ZC3+lcN0rWamspPCeSo8Gbv2cgSrwdePn+mcVxRmguki+YKN0EMxQ7aJXoE6LC43/
FQf+rPdXO77fOCbPSGsmLDACYYfdVQ3K+qa6Yy/tD4cGaRn7Xci60PoJdv6eRjhD7e0Nib0dkq6L
vK/7qORB/lA/4R/1lI8bM7hkxXJu8Oz/X35SVThyYamZ0Fm0IXdABDYHHRDHfZw6deFie2ZBNVfB
bVruaM1AhiedgPlvvW2lHdLaDob+2hggQNY/lM2FzNC5OFntdSf9RHiRwmocdYg0GL3hVk3zfZap
PvxOrHjrVFpWziWyPZVKpvSqtJ5pfeHFP49Bb501K/y6dx3Tb5PBRx2ysNm7NWYXEkifL5beuuyE
ZHVjlvAISMCFsbPYHbV+7LpCPVeW3x2nCRqfvq6r7dc99PkQAN/7/yGVYfW1dGNBF7t3PhpV/oI8
3kEt9bfUGbCwn577z47ZdwA+pqNuEzU81JoHvr6wkJ0bgtUyIAAMVKrvAKnxdJSbNkRPl282vVoD
Kn+oxszJ5gTFeTvkc/rb5uYlwNS54V3NYSfVXtd0ZZtYBgn0q+m9LuRmgqf0+PvrEf18kfDWSbzK
cUTHKtEmy3KtnVjR5VE29s5KvyWqgiFdzVqvMl0LIrBtMpp52BZ1hCLiBRjumUFdZ/AonydbiNpO
PH+cn2bbgXO8Q+xvsSptb52zy0VOS2RzSCKoKx6s3C+uJPVhgKkw6S4sOWcm1DplN2ft4rklPoH0
1jVrYeec+eAI1c9fj+65HlrN19kEgFtSaSeCVCOofT2clVAYuBD5515+NVuB/a9kWyIfD3XbMhhc
6OVDv53Edc7zbw7x6cP+WRCA4bbEIgo7UTI3w17LepO2Y3uh9891z2rqwlCTyKlH6x1VD7yy78FH
+t6av2YbLxBX7gUpaOLXQ1hSElrSuXDqOPfWqy3XSAtgAQneGqIq844vKPs0k8kunMbOtb6ar9Ig
tNPNbCdtW0CM07f8DfPzbxkV2LDb+v/xzGmRF9x2nCSf8er17G604R6ccnEvDOmZmFyTiU01Ooay
FUvY6STsk2CA8EZmXjpOnm6l/z3weWsucS0gp6rUAhzi6HbbsZDAOfhXvj/ERsMhkzp3f5yx+fn1
7D33LavZ28wC+iGOjc5iVQ3IFBEbRUYe0xPu8+tHnBntNcGYTwVYXxzd5Wfvi3sonUt1gr9Jr896
6vTEf2Zu1U99PzbNlChlQDC6G6ZNWzA4x8NbKNsWvs+fGtcd5nvIOy73ZcH9PnScaaJROfrACBW4
NEUgxWZgzogG/tJ1B2GrkWL1chur3zuAKW+9jqgflWfaUzDDVPKtcD1YXiOJlcrvdZCzWiK0Q/3F
Nh2StJkvr73emcLR7+n3Vom1gMM8NJaxGFglPHzt3q3p8OiApXtJxPrM5u6uXr7JptRt4a6aDCac
6Dw7NIwRMrsy8LtLGbFzAbQ6oIy+Lms9cpqwadmPE9vl0oq+js1z4b9a58CxgYLRONJEFEcXAA9z
JDvDVBeAzZ9fXLw1+xq51BpZuoomNdwQnGEIJqMPCm4FzbST/m15AjhAJPJbn7KmX9vEBoo7x8N4
8dQ2Pyl1YMr49nXbZwZ5rU80Q7IIat/optZoK0gaW9Azbts7ks83cMD4+PohZ4bZOZ1P/5nNmoGo
YpKJJqZY4llMexT89183fWaY1/xuuLJUS2H2LGlTtnGtnwYfkcJg39sP1hTvyiigKGh17O8w13BF
74DO5f6l/excv5x+/6df8tl13GrIaFLB3wIKnT9gjXH/vX5Zhb83yHLJMsysqtc7t9BwqoS0pVF2
l3Kh5959tdM3trLqFNt9okFLrx8pZ9+L9jVBunEMpHRSvHlnSthm14eUtKE59JuvO+bMnWjNj+5z
Y5kss2EJFz9k5Yb9kG15/QuWextJfn79jDNBuSZGK1q3KHp0dqINcqMdN4Y+kh8rQZrv3aT/6kz/
EzgWG5jdM0aSaiwOvuv98Vj723QvVaXPvf/p93+a90ura2ElZyP1fAM1pdDo5qChFwhI5xpfBT38
byTByZklSz/CZsoMGmiYcwiWf933Z+KSrXattrYqw04J6jgF+60A++rhRfN10+fe3P7/bvGYhctE
4WJDHO1d2zYcfurFNZmLC2vxudBczdnCoZB8c5BNFmZ6N9DlTtTGz9p39nPbhN3ILqEUzz1nNXWL
zrKZidxbMrlshpQZPcy5eSvtiQeQUaohkWFcSF6f2V3WNOnMd5VvwYk3GbPFe559JgErHODqNsNp
QMGeLv56ZM4M+tqXGpKcuOWlOIjSklQhVbMRDu2lJNmnjUMv5/Rx/8yGDsg8FM4NyFiLgxojp7yw
ufwtvf7nkIuGV9OM6tnyC42G+7CLm315nyXDoxXVkdjwzRA40biRe//QPdKjl6gtnNujr7vr00DG
g09f+s8XzbXvn8yqe5hQqKBorAg5wHDIvnVwRPOrKejOs21VU4qctWMGdED5R5HIroEvNC+t4n9Z
Xp/13Wou2qXIJgK1/MTYDZs5hLZLzMMqJrsJolxXS+JES3gcj821vha7+s5+KW+yjbgwcuf6bzVR
JcnrdOwUOVDAQpKiprYOOlg0k8Cl5FK2FJMPw/HZN67maQnlYlzSuUhgpQXt9Akn+wGYdzsogIQf
AmJZ3iN3vPrWntoUrhqdDz92WTHjunDG9tUfFuaES1nMNxYv22Mlc5fE0jFwpy01QF1R2hjzYcD/
H0bRVHngjf4AhX8j/Q1juzHolbZj5sK3ZACtZFM6mm0nUaFyh5kbVa4PIEbRmvFiWX7iDV53gNKu
eV1ZqRdyatS3k9u5H6TmMzKyDXkF/7HYUCLobUZdnjCSwYQEXKcA1mX8zrThpwHCPYWBhZd6O0Un
48mVgxVXHQRAW21OB52V0g+WCSCsIDfmastxKcSfw3ikI7KnwWLq8jdg6jyqYCkJ9ZCpgh9Lx8bb
khHjPTWUe7RbGHhkrMoiSKnq56Wrq3j0nOJ3XlMjYHY9PPUTG66LiWcBddN25+ewyAVTksPZDB5o
lsj0oRzmrIoaRxWROwq5s3AJ2y2y0UeDLmkTQ1M53QoIZN230khju5XOTY/eujKXpghNh9v3dGQK
qTsgiAJrysXrnAo/ADyq3CjbMrZFJ4yEV2a2cQU2BXOyzZBPBigyqRpje+xYDD1ocl3rHnYShuxI
sFQqfeF9tpRBq32xS2c+NUEP6w+UQr15itNKjleGTcrHxvcgVESEEAnp2hekhZpd02j/p+lnc4XT
ESWBhJtslC2jMV44fJ2J6DXfvhZzMw09Vry6aMJTXT4zjNAUr18va+fkv9fe5ou2CZ8R34eiRLEn
WhyUTII61Wmw5Lm5W2q5vFNCylfe20ZEIGwCKxTgQ7+3LJDVulfAtkdPUvgH7rm/TUPd0cF8wqZ3
4VR5Zh9a23SODdPtAJQTDk4t1HDuqunCqPzFn3yy0KwtOrETZEz5VYEyNulgxldNtIww2xEguZPV
Dx2Eapdg1JywGCgf9o77ykErGBYtOn+p+mIHdGT2MzdxcAz8en7saDnuegFBccvT04WT3ZngWR8m
WDZJD56P5NAWmNRiKX92yO8GeedeuEue6eD1KcIdM6xDHfaUk52T3b22+uHrwDzX8Okg9s9+W9lK
pNPk66To9hO9IcO3WLWgDv5/u60s8kkX0F4thkzi3g6rZ5lq40JYfJqttOBf9/+tK09XtnGarENU
1rFoIveqEIGuI1l8b8LQ1TnEbaql5ovE+6u7PH8Q4MUb8v7rPj8XLavJaED3n3mogCXUhxtS5GRx
/U1fE7o6e8B9Wkvio+labKzhWZS333vl1bGCI6xdxjENFx8Y08rYFXa5Lebqwniei8LVcUIou5YQ
5NeJHvPnKjNDb8guBCI7veJnK8gqwrnhTrlUaHvUXf44znl+bNLKwlbVGDvPbxdISVnwV+ohXnfI
+9q+X6zOf+0Ka4pmqooAghFFWJSpvhkUwJwoK5Ioy9JqaxpNtSsX0wjnVsCIqAVbr6lm+chzamwX
YK72mmcoYuRetx2Ur2HKA0NRAUJB3Pu5t9F0lldZX+ugHkt7bw9psS0HUV/BdFvfdSDiwTAVIglp
S2Vcd1N2TdyWHQpr8CIcdsZrl3XGZrZbJ0Cl0IQxpWx3tumZd3lNphhCw+AM+vpS3fDMKK2NjIuZ
Vw3sO3EpyKy9pZdHb8gvXfzOtb1aL+C23GXGhB1kUlcVf7bnX98K3LWeiyjhjMYhB5e4MIbyMr0d
iYrT9hKL69xrn37/Z/nUXtHKzECX5FZ3nat2z81LEqlnml5LitCCpi4S3VCvnlkAiSFgkS/laE6d
+smUWIuJNJYnTAbj66Ru7zz31nR+thDrJN/bq9ZQ+rFq55I7ePEhT8OOdpheF1o+996rIElzJK/B
vM4TvTgPYM1+UOntuGqSrrS+tx+u0fQNwOV8RBEywXPmuBQLiWk+sPjraDz3AatwmSw/l4aq20Pu
0wyXB22F/qDsR+o79tMCCsqF6rL/t8712RCv9hic5l2r6scsaZdJ8KD3ZT1v4QBJGDwQ4bsL4adq
wPmor/xAWgqXFhccuFcyj/q2kM5wlUF/OzFaUtxLbrOtBMFkb7PFfF5wZv/IO9/DOb0Rz1DVKktY
35l2DWEF7j8bDFj1re7N8q72ABKbLKu8li5ckuCJLN8m2wXdDIQkuhVdWV/16aNB35ktj81Qx4P0
o3z6AXIyTByXA10KiH6MMSEqgHtOWAsYRAGQ5sioHv5MWbuFQBbyOCEpM0hMZQFuvldeg8ehJAR/
yBrH0Ro00cz/5RMSlRCVUFNkTPnWFbiYeGBd4prVtMW8zUoK/zr5q4RiVVH9HFA8mYubtNinw5uN
2lvj4gl62uD6FU1Yp5eTrYS5d+DGZ0so/eSFC0MftfenDE6ANkjg/UnsXXs39vhmEiMBQjZcXL5X
mR+7XD2B9L11x/zJscm+UsbBLeokRRlLUhcXPyPyl/Fna6jyaijf3CINWfHm+eLAZlfA13H5tUhy
5y5jiOvyTjTs4ObiFpDVezJX8by497DJq3HDGB+czHpcpi4GGyKumhdkvSKj9wDYnFTQDlngmMWW
1u8mNFsE6OJWipKacS3tu7aD5SR+1Q0LPVhfyumqpO8ZNF5MsLhJs5vsxC5tmAQeYFEYL+RazTW8
LW/7qgiU8wZkWFDOTgDyQoAqqRyvS9zevO2EEpTXuvtFnFgWYBadOqPc5GMeTfa1ATdOG4QPj/Cr
1m13arDjAjdiCoCxdNJNY2bh4PVQsx1jnx9nDq/ucQP2vhGr+aDIR05MuBw9t817UxybKQs1j5oy
qeWNXV67wrqaf/YisF6m0Q9MM8ivCdhqB/vK2jXkeU4AAYW40oLuCyGTFlq/rbH4sFSfpEAQmVud
GmGO+GPALYmDnx/Ncsvz2Ghjk7xACtFmYfqs8msYRTbprr2BwaDVHOFvNhhh8+jUu+o+LxLVRFyE
aB4fZ9mBu6ft9YTrOg8b40Hzg9NuiwHxFi4PBo+n+m6mMDjMgtQNZXtd22E73kkVNF3EqRn3bQG5
EbFffFBGn90X1zd2mAF5fXL08DZ0C7/FZ7cPMsqvXUdF1muP/3J2w29ziTPQsz3t5gOjUQEEr2Kh
oC/zhwEhfLObfmiGuAANBhnlaU/ybAhgMb0pq0NtgJaiwnnS8JSCBSNOMd7GzZzAqp/N8YEvV+mN
5cA4tbZiXRZxIcato6P6rXNgaTyH1i/eBgIoyoXzDXFk2EoXuYO3bjmAnwGebCXv3TwAgT83eDT7
MdYJ2qObAtO7rs3bftq32YNZH+E367tNKOzHlFzbUFMbH9xq18sbDXc26K8YVdCJaw0yQxc65lZU
r5M4yqINVH4HM6NqslE4g1PrjbMEHN4MfiCyaM5xvtssO+qHfAhae0sKBHOs73sZCHmE2TV4rRbc
HDZF22+N6ecwbC185O+iicgDo2FX7sx3vuyUFdfvk4Q3dqicgL6rjxRrnYqMHIDgEJ/iu7/xbiVY
2qAFGLe6P5jOa2Zc92bsOXcT+L86HJ65F9fDUfVHPYU820C51ev2hvPi8I2VF5BwvXfgzAs1SBD7
neVK9TuJujVXgdPfZnBnaQ5mFTHuQi0Dv7GAefihxeYWwnS1fiRNYOk6KJASrcVW2lDVyK8nERaw
//X00SNTODhI5dSYGVFpxC5gVzYW5j7Mof3J55em+NE6d+moIhxbDnDfRGlGBswpbxpwmjyT7HgF
vZqmg0yFj3t8Mld/DAVM3nvn0kCn92JCksj+A/dc3v82JyuYOHB1Fgl9pP+6gd+AQXwQ7kszChyS
l2CCnDj/M0rgiuF6MthvE9mBUR9U9gtJ4TZaksBU7MQTDFWlo5PNLDxaPf6kgeS1ljeRt5HXXNW0
C4X15HrP+sSvrttjT+9HeAGk9FnVz3m71+Y2Q7aygFEyk9dKlmE7pMhPN3izKvDnG4pcTQE7e4Gr
hIA3snPSnSigRW78FNneEL+RUcTOH4KiEcI3sS6Bp9E8zJQZsfyxN6tAG95OMtDy8OLUOKYMsWeG
y5KHLh9jpXTk9PfucKzMMi57qGdgqUzNEGnPkDNcK6ab2hTRjFnoG+8O9DVL+Oum9ZZohGm1aS0Z
OtDBZ8U9EpKRFLscGJTGh2AKKkUQaQSyLR6cOeiHDqp45pWlT6pk5B7OEqGnbyc+wk4C/sccuTFn
FmGTbmtcbHKWHRYHw7zMKjBpu+38B5rOyWxD2cR9aD0WKmDIRWdvdTbcaccJ22mALTCYo8N4JeFU
bFdm5ANHrpm/pVVLoGpn7wiGcZiHB3D+x9AtsnuRzpHRfbizjHskeWv6mpdA1WARIXBy1gRipZ23
dZBsxIEGXQLIufm6mO1+RggLKkNp/vCMCUH/kXuvXGRbExexdrgnwx3zfxaNEfQzCq4MUqTGkx69
gA8ZzH8L/GGJRdeNO/fOhKt5Zh5TszpCICkhFdtNJ2M6lZIP06riLIUNbvcs6j2SmpHyhudlMu5S
mopwam5EffSRkM2wvtXoXJgX4gCEUwIE8MKpPkorDSECkXrP7sk+eZhpWFox9eYthIgD7RMTuWV7
TwucmrzQHt6ygg5BodR9oecHs4D0Ao6UHLohNoX4jXeE5FK8dP02Le2o7emda2OUFb2qauhaQJXq
jlkvBqYAtwiy6R+Qnrvt7SK06ibMyqtuvLOtMlYwn3KXFhOo/zFaWaT/uoyr23SSt2VDX2sPOlRK
57e5Wx21reNsgX/roH+XXfMKC4nI8dS1l4pEmVO8CPt3aZY7R0LOl6VY8BW3XrN8uCrqbOu6LXiS
6UcP2mKYe+oAbqgR0MbfMT7/6kWP3qpvSWtdWym2TcDtsJCIxKXe3qw0iQogWgOW0SYo0wb1FG95
8ylFIaF2PjIGsa+lH+yNx9G7QF7Wm8Zxf+EP+XYyDbYpmrrbesvcX4sUTtlg/5cBtHraQHtQIirM
djtUpEJmPdOwEoeT8PhB+pjJ090/s8zd4OHIU1rpFFjWcCuI+9uB9Q/E9pssyus8qgVca072yKEo
1G8F9ZWDa1RGXLbYFkolkSJTzriB69sHxepdMmjo153c5RQiQWXVXRHSmHs87s80ZtBcLmcRZDlL
QzMrG4BvtBeZklFcKToSdaXxbFp1h6X/JGyIF6UOss3jgshtegkuAyxjsZlBdbqBUYwkw73fWIAC
+OmwBYuCXCGKngGvzWJYIEwHaZE/PBubQHHePSnwAqMSxjaRcRLzyRyRvoIEBGaEy6F6Vg4uvOKH
X8TKrqepAzWlhOwIUw6Wn8nsQjjJdpEv8K5eASvopehLrEtdMiElU1Bs/LOLYi+oUkdoet0wke9g
k4RVvWpxER7oZkaPRV5v5SiHyN9QkIqhqRq27RKhqpBkjCDjW0E3vbWsOuzbDsfKNqxqOEIXVnU3
Y84PdrrpmTiOxbSbemHA3d13k6Yz4Ude2G4fLhLLXmmzDHbXxYG4kJiyqUljfzzt/inKoW3ehh18
HqNc4XKV+g7OYKVd3o0NWMdgWKnb0qzviUo3mcFEmJcejoLd3O98Y+BHsMAQQbjWi51ipRf1S9bt
6VK5L0xb1U4ZnXdUk2pgVgj2vVZVlhRTg2uMdqpT3adx1Z0PubE+7mEzlhjCo4fG8/lWMMnfOPGz
RyhkkKfWM7DlyrHMrKDoJ2ejBaV1oLJSwO4NfrXQ3XeuaFrpLpBthdWn5sZPZIObX4Zxykw5VF8z
bRoRsBw9ti8xRNxg4/usuzpOGYzGXKtgPxuok17lrW3uWljCvQF1KW6wQy23nl/NWyXt7truM3nd
+p77IGD1eD+VU1q9D7JrClw0pkWEsnHsl68v2Z+nV9naUTizBl+7edomk30cjecmjZv+gszf5zkZ
5q/SqzVmY2EvaJrzW8t5rb9nysLWZAUIcBFn0QbYEBQqaPeVee1d4kGce+VVanVZOgpRujI9pF1x
BCP1xTONC0Wtc9mMVW9gHtm2Zec6yQacxwwhH600ewSrYzOOuHx/ZzQde5V5Loxu8mejh1kx9r3a
eNTSR4nyQnL4U7iJ5axZ26TT+YxqDb7AGNXG034f9b5qDlJkdUQLVI8KCHFHX3/JmaLFmsY9LvY4
aIq8GFFzExUopsac2b8XbhPINmTsN5GYVq6qyIUs0OdD76w53QMm9iQdJCdttXH5W+rfff0hn08w
Z801zswlM10bTu04lriBD1ViHJGQFqFN/v69J6wSfXbrLRwLHix0HWgOzluiJFTqnr9u/EzYrvnF
tuEsVuW18JudN+6yUXME6HlVbL5u/Vyldy0FCrCF0SKTB1fAMcL9fKkD/eDITXfU3UbyY2aFXz/o
TOyu2cSZBSgilgzEru/dNJnYl0iSDFN1gyP2reguWdmcG+zVJJdiSMfG4ToB13+XdwzizOMWgjwX
MqLnYnQ1vUlZVHLwcGrM8uaaG8Yhd7MLCC//8yz33wH6JzdvM4n9BSWRw1Q12QEiuc1e5wxOzzU0
HnmBxBPNQLw2BykPDlnkd0CElrMWFqCZyMYcvpzJWCAhWSFxv7QdtA4vfNXfassnmd21rgAHXFll
qs4SL0spZEWbZv7jVQ5/THEPkidsd57wrhs2VpHya8PsWB6g8oXTatUZh8Wr3W3Z4lbjZm31y5zS
WUed4/vvYHLKHUQgT3YezEM6iCz5i66H4R0AnOZN1Ni4g9ao8itGsE5KQxohDrrDU1dgu4XXL6of
VFn5hc3l87hjaw6cR4th5oKDs6ogCCKwjXehi0zzdyYPW1Pg+DSxfvSdNoGYq25aYAlujfzFrB4Z
vYSgPvcBq7qjm7usNKXlH0YkZGEMHNTqT3WJIXiu8dUCOcsBjBxu+wdIGOAmgOyuO5ErQZbvlc3W
7Hs2CIE6JLBNxtImc3ufgRoL9urXnX9mzv9HinKCc6QpvS4pWTeETn9Ku1nl7uvG/+5Cn82PU5f9
M+3TatIzcugiqTJBd6UryM9aDjRA4YFs3Gl0nwBzc2OE/0LCeehcY9eIzkddFgisR2E2/nuWS5At
xQAoUADNFZ+EJ825Ohxgq3BJc/KvEMN/35OtVcF6wykNNfTo1zQAyguKPyGgYU/OmxuCy84iZ76w
Ynze3ew/9qasYvNYuv7B0vMxa9qoHS/tQefCcFVlckHDzgrm+Ad/yF9SVk/QH2Nv4Jpf8ob/9MwE
Z9bVJNKTGlvHpn0CH7i9rcmeNCPWUvoKXOF9O6YvU3qJM/l34/zPgOBZqzklVGWmnDtuAqDDgjue
Rmq4rJzYr3GnNM3C2Wfa6XfYsewrKQBNhSlpt7O9ZjjggEqeMkh7XdjbP+1XvMoqhj3PKUF6gfOy
VCW01N5U9aH5JQbbp/GAxk+//zNBAJ2CfxMUi5OpQFoPVCDuZ9HXk+/ce6/iYRHurHwX7w1nk30x
j1vPNcDNukS5/vTIgzdfnUWcqVwq1BSBckcVbMPdQW7oMpTbdraqH/OESozt5dOFafPpMREPW51M
apQsdOrkQzL0AtJbVwMsKpT67ZOXr/vq3DCsLmZ21wy58PiQKG+6rkBLV1kaf6vpNZbRkJCohu8s
STIHecFlaNxDavTDw9etn+mYv5oh/8QP8L2LFBIsGN4+cvNYjEDCIOFCWHshiv7OuE9m4hosORcL
PMYBoklK3+lD0N/5ng/UvmJA2OygQJWGpLDqqEWiays7aKmytHhOS0tFGtrVdylDBqkYKPKIDipi
+A25XhS1IU6j5uehaOs9QIXmXkG7PfL7SscecWWMEpu3adhIUbWAIe3/OLuyJkdtLvqLVIVACPEK
2G6b6e7p7tlfqCQzYRWbJLZf/x1/TzOkMVV+StJVEbKWq7uce47jlUVQoxsADCPky9Ij/6ZE/TQq
WKG8s75Lz/pRtGAnh0rCByi8YwPL0npAlezXgtp1KP3uyygTFFQdqNUxltTHwm7HaBr4XtPuxhFa
6yw1fVYnHQrXMU+WJ16Zi17u0tyAbPXKGJbWArm9AZucNEmQ6flhtvzT7fOzNeuVcRskJ3k7Yegc
hdFsBPTADHt0pFtjrwyQLdtkHBQuVQ226KBY8Gi7fr0T9269EP+BuTbWmI1t6qJZsOyPrBZ6Dhoi
VOiQrv1gMqQ3C2gkv8JHTz9q0pJjqnMSWbzVn8WEAjBwKnsgwq1fujJPHWEJr5PMjSs4UKHDqzzg
SbcTw2z+0pVxmrIOjaka767llDoc3UW/NDKTr6Ue7MeC+2RG0nZOHwUigJOUKDLnPC8vXqe6x45U
C4GmWFl/v31gNgzOGglli6kmoMJHM7FnzuaajuWLeVv6PLJdpC5vf2RjPdeYKCV60PKPLovZUD2C
C+9TUg3/3Df0yolpgV81tPdhMCtqH3wvrSLENkV0e/SNN3etrAT5s8ywhIKQIRWQBCil/8FUSXpw
ST7d47BDYH51YxelB56jgz32Zue5Ks2HcWh2Xtmt2V+347fHpGkSCnw31kZMCifYAmcC8X4Wcnq9
vTobLsOautKHWIKocinjReS4jmk7HJhVZo9XPqEHZ8qSI6pRei9ZuXWIVg5K7SVGjASXkiP+mDpz
bFDTu/1DthZqdd91k8BKGo49aIcwzfJovv4TBbz7hl9d+Ln3EOVrqwaPUBEItD9YJAmaaU/pY2Nh
1rlPj/Km8FpcYbwrTihmCP0mExA0tye/Nfo1evjtEFEIbzjIIOAQodr1DeSx3XeoQN5HRSnW6c6k
rIpGoxYSN+nwizRNZEEWtroen3ne6dnf+gGr17Yac4srqeu4KNVXmoIdlqH79L7FWV1eDSFh47Yw
bIA+98e8rUhUkHrcgWRuHMt1trMGWSxKUdjYK6llBvhYUwK35O51XG+Y/nWSEzAS17dkAjKDUoEO
98kDcMbyH7I7zc+aJbFXQ4ceHMFiyMUEJv2VVj9SIApur/xG8Pp/xubfjqUFYmIlOSZfiRLIAGiv
t17Iih+UxnNZRRaAfLc/tLUJq8vbwiOfPDp5MQp4gWr4Q+LnKB/vUQ28n9K2xTqladlK64V4LG4F
sCoV4AvW6YqHNEMbMgBwquIL9+wATNTh7R+0se3rHGeN+HRiPRqx4WC/0QogfDQ2Prg6p6BhNvc9
y+scV22qpnEWGGsfujRMqw/GzT/env/GfV5nuAqHM+RmtRdTezp6gx9S4OXuG3p1nStg+u2kJnNs
SqRbPAmWKtl57eH26FuOn3X9Rb+d2RnerPKrrAY8qxxCn2bTI2F+EzXoMw5NKlwg5CAKPDgERWVw
UKDUwIWLtJIonrlWYJqlcBDuOtfeOnOV+L5yOR15bOY6mGBcLAfQgL3Wp/cPmbfmtxeuLEbnOvpc
ZSfjPJbzUwHQEkQlbq/l+4cALDR/LqWWY5lXE8YvoQlaAd1lzz/vG3nlCygfxHNTjZG5AaqMjOeC
TDvp0/cnDVjen5POiiYd68GisXbo3/0iwCkyeDtHd8MeriVvam92i3pE+ARippfauGHn8JMp/Ccr
p8+ZnJ/JzD/ds0Jizd45WFM+4YK4MSxhXKc19OjZztAbHuVa+ybvVap8s9DYbr/UI/ARdtClr7n1
FTxZ0e3Zv2/PvTVfZ9MUSTJbrRd7WfUsFycJPFlcROrcebHWxJ2krJOGSE0BOEeGG2DwGT3VFdmj
D3h/iQBY+/MQMX3VpWMdjUXWg/Uq+5a7+Tmt6xPYgk5E8p3Y4f2z6q1JO2faWp6FIlgMaaYICk6n
qtoT69nagZWVnXK3y9oUHqWrypDKcyeBCnd3vL2twa+/5zcbW9N6yDOS8DgBZF+K7Am9zF2QZHvy
5FvrsrrDveyLqXKwLvkAoE9pTiX6jm+fzK2hVzZNQaM3z1sM7fQXyb63CPRvD7xhjNcIGCcRg0yl
JeOJ/WzYm2P8cMn+Xcheqmxr/JWLNI9oStK0cWKuXnP7gXciWLrXqf58e/obW7quVlbF4kCM0eNo
b4D67fAzwUOl69f7Bl+FN9ZS23NigPMraTcELTBfUVUIg04IthPgb01/dWGtYqSjShorbp0CDSGO
9Stt0p9OTvdqDv/vt/tvStcT13357czrXDqtC5BZ7LtO8+wBmXkClEqfy4LzyLWJH7qqyM+gbeo+
+Y2eo1lVqPa2WicnWQovyl1TRWKwKgp3U80Pjk5F0PS983OcK8AsPD8/VCyz3mpB0aSUSf03p6R1
wtG2+s9D7aevrPLotxydnHHlF+yr8lvrJKqEPpPRn4/lrEga+lllfUoKDg2TqRbeHuf81gKvjp/H
eshCdgOPiRkDiDS6aIxKi0+3z8fGpVxzTxqux1SVGNwXf0vv8+juoKM2pGW8NedkBpqHJE89CfQ6
aqe2k9JHrTz/FWpSLgiY8kweqjGrENwMxgoLSyk7nBMA0tPJ9HudoRvRh7emptTMMwqw7jaumm74
CawsO+pWLw+tGX8tBMQtASF2DZCyb1nPI6QCh4AupttDqGxYjnWdFlUZIKZRykdHYOXhsfQgQZWV
RbSIvjiKUnZ3eV5sHS12PlfUg1LsZXS6gz+gy2IcdzzRjY0EU96ft29xfY+OfV3ETI7J341tye+c
2unnCoWO5tg2wga417jNmzXKvzIwBh90tnhBWlh8x0C+f0bZOoS0szQvunQBAUWr509lj6q71SZ7
/Y7v7xFbx4sVxrRtgbXzYHfbwQ7SR8BUzW4k//71ZetQ0bYRgqJFbYlT2wUZvr+cWzuPDRv/un2D
t+a/so49kC42ADUC8JwKpI3lFDVJdwRgcQJ1jhXd95Hrj/vNBNdjtgDAjciRW62G3iCRkSFo77Oc
ml2M4HvCjVtbff37b9/JFZc1cTtxaSepQuFl6F8YcHVu/4qt0VfOjc8JWNqUJS7SdmNwwX+qvenr
7aG3dnnl3NS9wtC4FyipgHys66v5Qc1XnlaT7XGqb8TXbB2YMJgPWsyzuBQVdU4iHfVZF751IhUg
+T5UGB91pVRkzaNz7H1Uzq28l8cpGcZwycGhlDpX6e/bv3fr1K2sQoo68WDqagEFElJRc07d0Kkm
vP9g9O9y+XL7K++vqvOfYGZp0qoD3OdCTIIErf4LxMXfXLVHd7rBx4ts45/HrQHa/mq6/AtYu9MH
ZEbQ5rZ4aF3tmXtlCrX4h9JM9WtSZfyQ57I9ukBNPraTC94YRI4PwmvLMPWUc8pGkfxjWD6HNW2H
Hm0yzXRSJCs+DJNrARxXUxL2ZMbNsZnq95Bi7x9pZy0OkHoAl/SI+MC1CY2yiV6A5/p03+Kv7mKx
VM5Q+gqkY5P/MEz67CQmsqmz4yFs7e3qMrKkz4gm0xKPPikDMaFeIJvWi8AZ7b7d/gUbb5ezDiYH
x7Esn4/ikoHG3zT8NAO5Oen6oNC7TBMErYXIZZRXBT+6ZgJMJkWX5M7Hr1fhv26rsw4xbQFidlDN
Q7vPJS+9yeMSIKFvDeMsrOt6DHyOVjje2T360tBohT5bd8cdeD+GdtbUfgAQF0lTlzUy3z9S9Zkk
eHc8dLJbUwRwx45jsLF/a5o/jaJewkrAQxa99BeWJxRg1aqJ0CrD7gp2nXXLBJqxuV8s/gxhQPO1
tYRCr67HQwYu1bvMmLMOHf28zUrV4Ix77J9ZfW5dGWr7nLs7Ie/GGq11HkBrxrxU4dnM/aekOqfs
dak+3j5e7xtgZx01gnGmcrkS3gUcBwHL3yCtFw7O45jcFdY5a5RrM3hC5Hi8YkgeBpmXhwvUWQu5
V3bYmv4qauStmkCh5XoXWfZofFVolhOBpOW1m/q+BVr5ReC9SdiosUCqXsKyPc0WGvLFt1TtLNCG
5V379smcJACgYG9BX/ZhLoqXtN7LgW0NvbK8qmFTbQ8G7vwwvHWqBZ4AHf/3LcvK7JaQ7ICIJxbe
SCz6rIDlHsNk+QABpPs+sPKEcmsWwM1O4pJrL1AtqLVcK3TdT4X/5fYHNi6VWGWw0yucihTcu9ie
+NhlzsHpQIrP6H3GU6w8G54L4PnbdImLAnwnoBGs3hb+vAwNkkq/bv+CjcO/DrqbkQKIqLFETvcy
WD/rEYyFyJ1Ifwf0snF+1rF3rq+eWYM95l4RjQuN0GF+um/q63sr/NJBN4e4QEg1SIgfoPkocCbw
7ZJ/b39hY3u91b31wL8tFBjELxX3fqRi/AJ+z+clGfZoXLcW5/rd30KMMR3gDGRYnMYGNawtmgr0
DfdJRzje6uZKNIKiud/xLkM3FwGY36oIYnR7d3dr6qu7q0hhI79vi0tvdaFAyWB090Smto7k6tbW
us57x8WqMLs7UPK9sdixSD6Ycucp3xp/dWlnBjZ7MyD0IsUPdwLPB/uWtM9lmu6Yta2lWd3azE1M
kWYwmXk6P/ueehBGH+46kGudgtEaR1/iebrARb3M4GPQZfvLG7Kft4ffmPlaqqDQfmFkWotLB6KC
2fUjb1I7pmxr6NVlhQqfokOf47w0FQp+0yhA2gBSkNsTvwZJ7/i3a40CrUZSe8Yb47Kyl+98aPIX
OmsrIkimfFuIqv+yazJcuL10884nN07RWriAIpGdFNa4xFb7tIAsYUlYYGexN/Ad8OLWb7qu5G/G
we3AQ8zEssTS/1ou0zNHh9/CptCz07BLp1Ci/ev26m3FnmsRlauhsAH4BZUKaadoMNMU5sUMgpZk
lOAa6LMTs3h1KmySvgw1qup8YfmHtAMeZASa68EmtPo2pXYVzmo0IQhMDUQoGHiJOK8/gEDQP1QD
GU6DRWQ4ATN4yOrMfL09+62TtTIXNMkFA/uCB9le13ouiFeGiZ/sMbdubfPKWDh5pkqbgdOqLz/I
SgeN/bUVNGDd2+3ZbzwxfGUsxjyHjzIN2GUEfYHM3OOQ07NV1HuJpo0PrMUebJ25IPF2ZlDR/5MP
A+TU4xlKSLdnv5HUBjrtz0OqyAR87EChBVuVL2Sm5868eOKbdqoPNhSwU3Ec7WcB0uXb39vY67Xs
QzPRvhjsvI6zshkPqbHB61F1ZgcEtjX69e+/3Thjux1VC2zU5NDk2PFUPMyOUTuj2/9ve3nHSq1Z
27tEQjlXgA3T9lFQdp18OU2LVUNaHiDCX73i5M3qkHeMpA1NXyAipi6yQSB/roay/eGzJYud/LxM
i32SbvVjkb79iL4v5+S7NjSS4auYOK+VDURLZXlTQEY3p4fcaUEQDBlB8PWkndM88YZMH5rESk+j
3YrvvmXsCIq95aeS5+mR+yo95p3dHgswLoBMYxDPnHc0gaJsDhk5eLyYi5vIEN3l06eEkPZv6tjf
F0AJv0CBxqnDXiRMBsMwLv92NajFpj63npLSH0IG6soQfHMV2IlYewRXpgiUPZUPSDg0pxKVme99
47RhbglQnhhSPHBdtA9ox/mHSgVaLl2Cwcpe1AOI+n6WCwOJFQVxD1o5yrOpyQ/jsellaLzp6CQ9
fVts8jUZOgYW7LL+t6kTmM6eNAen96dnp8nx33JeZJzMaA/gBouoUpjWOZvJXyDuLgLjgSwr75s+
kj56MBaeWAfby+ZIWq08GG2JsFqy8Q1MzD+AYPfPs+2pR5ZBvsIiXEakNvW5hyZyWM0aNEgIScJ5
4WANa+XPzAVB10SNDtLBKwIKUvGDcjRY26wFLtvYMHmowZZ+qToP1Cp2rcA+4g8K4jtymf3nbG6Q
93YVilatKvyjLBwnoCOrI4B20BY8VX8xcCtFjqtAslONFbNRRy8UnEHWA3zYzV8L8MQfnMFxz9xB
/ztr7e5I9OiQoIGS2nGxXP+VMUkoGKeYei6JzgPWd8nzUE30OPbGHJa2kk8mNd+0N87nKW/rLyRp
KHjySvUKwuTx1HYeWFfwRkx/lyNDgO22wgE6l5mDDaL0QzJVy4+CgIsGjIgf3T4dI2yNmoJ8FM4B
jL3DASrKAqFhPx2GOVmOjIFtCrxMKgtnMnkf084UT1Y7tG9d7TJ1dHnrYyUykHowBaKwpExk3BJ3
+C5RwT0CxDsGWaPoQ1P036oJTYW6bZKPbKR2fVqcbHyeSTtHaXtd8EnjlAyVAtMKzY8E3XOhsNDG
K0wpPg85WD+GBDHUtZOgL5/GpdAfMyGr7yMihnPpjuC76w0Ilrxukg9tk4sDGu7+4m73vR1NHaJz
HGRlGqTmyVj0h7xk9ISGqlGEJFEMnYgK/HKtYb6M/MKnnzTOTw342uS9gnK9AWfUaFdjRJfhtUAS
+chT2UcGFzRqvbfWgOYeFERFE8yNrF5E2nhHq2raL0WSf5KtpcdAF2lbHtAl611wZCFTD60PQLN7
7yOM7NfF5guPRKbS50W2bjRkZMFmLtzSuEuJ435gfpdFSjGZRaxMQVx129Zvvi2rpzHPWqOTBS+X
n4Klp8tn6wSfboo0Mlln4/YgHWX5dBqyNHmAQnj7Ioea7DhfG6/mujmsK5OlKh2GjErxA04w9CAU
SN/2+k03nIo1jb1OWFG0WeZd2sHJH6emHlF1XppTLXHd0H96nwAoOh7+fNDIcs33K1bHSiYBufK1
+VNk6m+3N2hjjdzV6BqvL2uQ8Lh0nrGDJlVPlWN/RvllDzW99YGV7zX0i7FsFxxTc2WOvEyjDoRk
ral28gcbDjbz/1wdCa79bJm7Jc6b8WI1c/OgdVkdujZ9giTTAN468mgBLnzn51au0pLVBp3YPcpU
hCMNMolvBZn9gPH8YpdebKv0obTMzvndcGXWDce5C3JkPo+40TUUgWa+nElXvdze962xr6f6Nzep
qSWvl6JA6VIm9Ej9FmwzNjKa941+PQy/jT4MbMC7Z8+xBVm1Bq3IRdLfuSgr/66cKeBN84R8Y9n0
Z2qyKeoHQo+3J36NZN/x7pjz58RH5Y2KVyhDSssOwV4ROlMSJIaGyJpC1H3eWR+6Fa2t24frBU0W
VgHrIeeMg0W9VhGctjlywB/3NFkzu+JY0sPSQZ8lJDxpYjH7zqkwxn1AkXw5lV7mfCssUkfuIM1l
oCC/lVzmh86qs9A1A30g0oB0te9YQEDPdkj1BOUA5eULWEnFELCxTgCennjM+jZHSMf6cw2plGt2
vv6gOEcvYe8nnxbg4Z7l3HUP1tDqT8Z4yeuMlmHwlgj3oH3wCMu28U/5grQXiMvykA/2GGbgmYh6
kv+deLaO/K4uznhVcY57Xxwmn44HjQx3XCHsO869Mp/9hiyH0lb1Bf5MeczKCey20zB/UXWdHaqq
A21vS8HOJ01ypqhSnnnilWeSyitDZO2VT9A3tb+ayk//1osofMDTXP+XLml5Zv6YgjYP09eOJ0Dh
ljTZMW/YcLQ9CbXRbKm+WMUyHMFCbR2Nj4jX9DSDj1lan/K+SEGHK92XTNnqNeW1dygHsAFWwLF8
Ndz/l1CqQ5t0bkj6qkDpjfsBGvfrB+5QUCiADz8G25kTulYqz7No+VeIGvZ/dYmVffHEgAe5ACWm
P1vPWXXNH05VeaxcYz+gU+NXJ1L6UGWjfKhBn3WuQdUdCgd6RqWdzw95DYBarxx6gPLN/KZnjf2m
M6BpObzEA5Mopt2+G++bDHudJ9dLSc3SLE28MJzWLHNFOLnjeFf5A40df968HFkF1C5HmAz6XC+P
8i72ENte58YHUvZA+Dh1zJxPInlFknDydiqy7xsLVAf+nPJAGFqqq4pfkEX6Ifu0CtCUG1SI1wJo
R/wq0eR3e+XfrztTuv5SJhDusXb0zv3snSj82dJxDnapT0X7sa/+0elLMxgwJjf/dF25s93vPtz4
5vVX/2bDG5VzVdHMPTv+/AKSzSXUIO5Dn8X08favevc84QOrJwhBUT5nVHtnUG4OgW2B7Ly00z3P
c2v6qydoHJxapAVh52ay9FsJnZCj0UUdDX5i/7j9Aza3ZfUWFTmfc8ul/GxP6A6DRlLG/3EGC2HE
nBbATRHuhlY70iOcIERwTt69tWB+yQIPGLS7cphYxtWTxQBvYkR47CwGrz1mSYKgatYslJ6zRCBf
2jnsV4fqPy8jPrNyFG2hmqFTEz9PLhcPZGTeyU84i8AFQkFazMpz6kBNLal6Bmqrdq8xanONV/5j
p0khOtB2nMfeZtVhLlRWhC7X3TO+N9UBNXX67EvlXkUD0C9KEGWDwdut3+w8kYfbO309ku/9+JVx
Sq2MTtcuzrOc3Jfe58iizsek805dPex8YuO8rqsCZa/7yVW+c06FFUwS0XKCfxXR7R+wNfrKVBXQ
dUlGIxxICoN/wuKB9B6ryeyMvqGMRdfKxbkjVOGKkp253Xag4O6rhhxFIYoyZAbP0qHiNTWRzHR1
dqc0/9iIjNKjn5pSB4ON6Nuy/aSN2hr60FSB7CJF3ipISV2Ba7l3j2ZW6ZfbS7FhdtZlhkQlivS4
HGcE2i3Y5Ak5UAhy7Wzju28Charjn1aTy9auQbDrnGljH9H5E/rJdy7MqSNj6Laf7/sJK7tzzREm
JmPOuZzaL5kl0Dfjmtf7xl6ZkwkUrFkqoAPhae0cEFwlYN/O9tpQ3z2HNsA1fy6PsR1h5ajvxLTO
JeJl7R6XSkHkTgMLd8cPwCdWO6DHwZ5dOUMwpK1/NKC4LfGOBfeNvVp46Q7JgtKxjvGe/OB+9jcQ
4vc8t5j2at0Rho+e2ws3VsqEEtlA32GB1X29PfF3DRhGX1lvqItSA8fXjRtypZhPwQ8NPmmLBPQ+
pK3nrex0gx4lr58THas6O+WN8+b5xc7k371TmPzK+tYMAjKeA1042xvaoybyXDu0Cg1J4qRFAwXZ
I1XZ+NDaBmvYX97bc4vTSQB9MgOoRXoQxH1b0tz5WLG+OkgAcL2dKPBdS2R766oOqDKy1lG8jTsz
Z2hobQHhF3d2fK6LOnxeIGG6OC0EsqCURtMzVEUPtw/T1ryvy/ebZ6gyBjpHq2pjCwXy0EAJNPAU
Zn/X6Ov6tY/qJZjaEfAuXNKj3ZFrPNnk9819/VJNXQsJIoZGa2hcFvbFkO+3Z71h2NavSuuJLs1z
x6AspK3z0vT+RzUDS9RTsexcA7qRTPXWj4vNfLjpBE2rnQYBfjoT/jHRVnrhwhNnVFDnn6OcrO9J
MZWIRXzUn4IRkf9HQIXRszwQKJJkC0Crg9uEk73YkID2F2jSsHk6tcsAWS9aADvUS3t5KHJ4H4GF
QsQxzyCUk/ERAtjEB11JIYuocsDebRaZ/lWBt/hAQWR6ysvlWkxuBH8FXXV9HPyaB2Ae6t4m5DCP
wEBPx2WG45gPSxKNSJYetKj1MTGtOQ9TPp/BQ6zB7N4bSBYkU9yAIfGJqr4+22BhgYquWC59N1UX
3gOeBWtjB0CMGshK6PnZ6gvyqyr0F7cZxu9Tq9MTaRPQKrp4iZORywubeQltFUiSfyAztJcydxiO
Ss/OARH2gNTFZJ4gCNUNYVuU3pOmrXpjvVPCx2SYvpT1QbsNWhnr4Sm1fviLdU5JnkTW6Lon5cvy
ClhFXh0A2uSDoOm/ELJNn9iCCh6onEcVTQYSXpp3CooUToIQ2rC3ujTNS1aOoBNAdsWA68se+V8q
FemBFEP+qSurvgmcnudzkLionTgya61ouCayJWdTNGoOdSDNoCHtl/KjyAA+hmDIotKIeD7kjm4f
8K1Lv3q585Fq6rg59M0yaR9ErsHjbJS9k9XbeJ/W4F9oDdSVKtBWiKrdFzKR+jgR/u8CubzQydDd
f/s3bF3S1fNNFDSoi9Zr4skZaNgrXYQpajZhYeY9qOXWJ1bPeNlQPVhoiIwhh2U9oPtJxB1YEo5z
03k7cfPGWvHVW+6jb2NEW6KJO5vMUckqHwk8rV8VkCYf9Djrv2+v1saO89WLDhJXnpuZtXHTZE1A
uAXdGvHvfWOvnnTBiQ81aor95tcmJoN0ZD+xPLo9+ruxKh7W1T7P1dy5SOMaUNjjPfU4Uo8UjQYH
r2jtKG/ZKdEpPSCvAcLdfvpy+6Nb1nmNDEhn5Pl81dpx4pb+U6oVP/DJODBglXUe0g4gc0eBmNDC
boVQ7J54aLlDtnfyNrZrXcmRNap2ee+2sWvVn3qHP8xmuNNRWZ2EzgHv6ShwEsaW/lAy/UlztrNV
G/fFXR0EBWSs5tqy467znxfLfyMjktLZncOvy0NL6S3otLXGuLHA3liZXGcBjC0USwBTTu4zK2tB
ZCxNI9mC37CkNjtUHrTeocZUfhyduj/dPlwbm7suBTXgD0/cAu1gvkZFn0MH5wQdbf94e/SNTViz
zQJaAhHLEeLpNGPPVjEfeZWBW5buGPet4a9//81f5DwZuJ9nduwV02PG7We3hXetp5003NbaXP/+
2/DjZHXDkCQ0BkuY0wgIBaV3rvrKmNcUuB3Az2kMwRsatP1SQw0dAlu3V31r3is7DhyEXmaaqRjk
3HXI/MWH5bD31GA3Xok1ZawQEwRbFh8Xa8ymoM7SX7rIvrXK/WkBqHbfL1hdXlnZtkaY0ccyt361
FZ5T0dCft8f+P9nhf3JuyIquKrsGMXCtOyy+Tvsmmj0sPthTs1dTqSVkdoO2p16LLspJ13wsMiNR
shrzJ+hSTo9uyRZIApVtRG3TX7IsRbtWLuQP/B/jmeQFEk4tFJVIp5os8IWAaicz+kfJGggfLUV9
cP15yAI2ow/RIH9wsHQ3vt3+ZRv7vmaUBX25k0qcrBhqpHkEhgyA3bNdXuKt0VfBWTsuEnvP7Lhf
io/Qlf675kTvnNj3+f6xJ9fD9ttV620IYvlyseMJXYJl0LSafW1wS35NjlgeOri3T9NcD89u7V6V
ort/FtuBUBlT1gvJFxapWtu/1NR2IQT53Lc+K9Cp4HjDJ3Rg8IiN+fTYWyO867q0fvk2apHcA1cZ
KqXW2fSjExKcA4i3u66DvqoFfNHAUQ3HJU3LnSDr//mK947dyljVxh+ItBawzU/dkwtMHppdVQPy
ibZH+lRqm7yAgM/8y3uvlEHllOoRfJrWjz5pvQ+VQ+TJg2zrAbiiOUypLk8U3GHfXVy+xxZZo2Pb
Z86l9ufkSNumK0MFvotY20x+h8CTjFIg6VB27aZnC1iDsDOQTJE0h8xFCqEW0pilDMoRumq5LeDm
N7I9cD2AUwhVgEA31RSzriwu4LRoPworK76UZe/E9Tinz3mmnbPIgVugTp1dtBiWzw5ExYF8sq1I
J24HdUW/fxBAQJ15ltaPZQGtKMhjQW/JKstz47io0/i5+wWiU1D08sb0UBWyqwFOUuQwWvMEyVhl
IMrH0eX/lZke0LqykaY4T+ic0oGvDMhOdNYA2JVbX+iE4Oq+S3W9Dr+dTFAJ1pJmRsWDGv4ZbPXo
JuLh9tAbz9d/gD54bAXlZIxZa14hARQpbOMo85fbw2/5jWsmX/Q9q6pVrRNnfBBg48uhau+O8zdZ
oOIQESh0jSevrthLRyyRBnVb+58LsGDYh9sT2LIYK+8ugUnspQ/cfVsblLn5QY97AghbQ68eCL/H
QRtA+hj7TlMcG4CMQyuh486ev78xzvqJg9qckzNVoOPXw9kvPzUG0T79fM+qOGw19TQ3Lu8HBrby
WcpHKnPQ8DvZXkV3Y+rrxw0q19C0cIWMe9oH1PuhKeSNrX/umvr6geFlXTe6JTRWiY9anH0ZvXTH
U3w/soJp/vOaNa4jKkPQzNbCULQU1ga057K2PtQIdDplonHuD6Sc77p6ENf783MkMZYaU1/GSKSE
ZeWFC0glqdxLwG7twvXvvxkNmFrizeCRjKGyDmkFPxJOmYN6E4Q79+2E/ecHLC+jloPwIG69pL2U
TOcHo9gc3Tf66uJ6AtAGACdt8OR2+qgcKLBa85zf10//fx/gt8VplZ+bZARyU0PCNIfgteL/mqq7
b2XWPNoFbXtWtaDz8TjAzTOBeGXa92wnYP0/G/R/X3FnzaAN1PBA3YbP8Tjp4siKElyNXlVCAtaU
X8p2SP+dc/eX3/MrwQEe5A7k4QeCMCJqSm8KBRybh7mFmEjiEOhng1LyzF0QHedA0v6UaauCgV4Z
eIScP7pzDrFLAaly0L6kETQA/E+3N3jjfNqr48Msy0Ap1uIX2olHT1fA+/6PszNZklPntvATEQEC
CTQFsq/Ors6uCVHuhOglECCe/q78Rz5cZ2VERZyRj60EoXbvtb/lIHp7TeHx79XZX9vZDQPTXUgb
1H34eqsy/32u5K/PPflq9UStd8mRKIGLvJhxLHnL8ynR8s+nGl8DnL0QXMjarQpkf4YfTudlx55Q
J/UNvWb1cqFn1m51g+7bKBO4e4Smg6dzb39ndXGtNPJC42S1hnaBYAyRNFAIEIvXdD60S5l+qmfW
/HW3Jox3/XnYZw+muuPwJv6kUHjNXXfswEakfWq4MGU5TxwcdWE1sLjwklo678pZ6NKAP3fZX2sO
7FxHLzISO3rFYtTZx3k+JAx1KB93z6WeX93nx9KifMdpNbRg1VjEOegqNyqvy09d7KDs++/Tj6EL
+8YReInKTHQLZXK0HRRSLR8//IW+8VZ7YTmONGhqkFmY28QM/uij1MCc/P5c6+df/avnrQiKID8/
e8d+GjvGWfArgof0x41f6Pc1mHshQLdxNqrTxEq77aQjN242LFc65qxh+cdav+Zy1/imleuH9kRA
rBl+Dn2/1Qh59MOTNg2krz8/folzP//rZ1aLcbWwFhV4mLbEVEkmEU0c2mQK3im5cvW8cBHw/yeB
+usbQNhUAfuMeoVGh0PaYdfaUtvPW5yr4Nsrczi5z1EF699aHsvey7c4lcor8oMLB7v/PdNfv10F
LkqtOmtObeCmk+NuurpCddveL2EV4/ONxSHAel8/7soLQ3kNYKMVbcogpHC8a0DuHikofYMz3bTY
2j63EK4hbMrOYgqVZUfYnpskcJx5F/Udu0OA/lqS4cKgXnPYeDV5rhNV+uQT+t249q027Mp8uTDU
1sjuKNRelqEa+hROj1GRx7gSJoUN47kgV+bMpYdfTXenicYKTs/h0ad6g7rudObt9uOPe2Ekrand
Ay2GoT6bJUJpVTxaaIA2ADLRbUt5DJ79vGW5Go5zMYe7tuu8K/LEf78QRCL/Xb8W6+c1lO7N6ezw
PTcydvsr0/LS+/j/bblHiiK0AQZrz75Jx42jNofr5H0OqydvQeiuaze6/PFx3/37Lfw1lTrwDRA2
+YQDXynuGl695k1/LUJyadKtbgt5ZkaY9OjwGM6PQ3g7Zq/ic+IHMLD+20Vq0jpkqHvDtt095GX2
IEb9Ugp1ZUT9u1fImtrm54HbhhxP7oc/Z/dL4bx83Nv/7hGyprUxFsAMnaJdrz9Ew/0k7txrdUKX
ml4NR1vVqJw2ULOLzsahgkM7HOAVuTJM/r0+kDUJrBJq7FU4gLvf3fXhQ3N2to/e8uiT/bJaHETF
5TRbY0/t8NWiilI2MaVXckHnDvj/uyjh52/81z5TVGVtHDKCLzc/F6SEKuVXNSGOKh8hY0w//q6X
xstqxnooLWS4GGtkDuxvHag/vCmvDMVL35X89/H9KJuaeqjZkchwb/zmh7dUd2VrP3X+JWt8mAp4
zwAIHE/SZ+EBicr2gVNqk4qH6v3jzrn0Bqu5mosWpuLnj0tdHsMbOO54FOeV/NTGQtYYsbqZPTCO
O3Yc2v4py6oj5fnDx09+YdSvCWK6QzTddnB+7V3ip6rLWRLSTKSV1zQpuIlXPvGF0ROtp65uOg6b
P4x+SFEQwXleqLv5+A0uNX1+s78Gf1tDhFlw9L0EaH1yUVNcld41jMOFD7vmhykSBiCGYlEQze92
fCurMW6u3bgvdf35hf56cCAPHAdxZ3aEjzss+IT9E3jTU1GBbsuca9DhSy+wmrbMaOsoH9Vw3cAo
MpYd31aFjwJlb2bppz7AWn7swbKnzwijx6Hq8k3T1PWm6IprCd0LvbRWHhtWhJ4wDoX1nItqdZG6
5U3OXnvn2sJ2oYfWNChqSmO9CIvnQFgcNfDNnsEeyK6BOS41v/oAUhkulsBrThG/4/Q5E+89/dyq
s9Yf19k0uDAcbE5V8OKPD619LPTz577p6lzDjSn0lGPF0UX40Hrlkz9mV/bZSx2yWiuLsMIuwmFE
VpIvbvOj6u6Iffn4qf+n1vrHRrjWGvedgXa8rFEYD/eR75VLkAntHfalrCcgJjqBKkLWsHsaFKii
LLosFQuwZaMrknBeZkCRAFTgTHooCZ0pjKsdJx5nsLboSMvUM1Lc+3ro3sc6w//wG/wPALmAFyHy
rWVRcFgYbCPhl4zcTNs2SU8cJ4WBzwCz0hK528WF+HNB7oChmiGB0xiLrSqjjeh1/2VC4cYmlF13
ZE4exn4JXgjwHmch15Lv8Df4s+/kTVy5A9tr+EvkOECAkhoAP4G6SNeAhaBNHgMcMS9Iv7cPga+/
VLX9mcFi563J3PlXF3pIFIHz5W9gjoQCXDhsJC5It9di8xc+7lpnnIW1kF1ZqVOYNVHMuywEMM+X
m8LPr0TQLyz3a60x8p5gVcmCHRuatUmtygm2VG71ubVsrTj2o1Hivxzrfd7dlQF99grn6ePBeenB
z13213KfAapBKUXTqpzJZgZqYl/CgjX+uPVLHX/+1b9aH5rAs1TpFlxndo8i/Xfeqps+oD8/1/xq
FfPgNTkEA6oyMX0ggv7j8p85Iomfa3x1/uvrULhhP5pTMUAPWbtnPSyFgtRmBdl9/BOXOn+1nnUq
wqms9trT2OX1fVRmMwQQmbdcWdP+HS0ja1YVa9zFU8HQnmrA/7bCev22NbM5usE4/5oNdCjKhvJQ
9VX461MvtC5zsJzopeRRdxIwuIuRm1xiQ4Yr94kLvbUucyh9myFSn3WnrOKPJlB3vr1W8XhhO19z
qvjcVpnfYSBJJGeteD2bvHr2ixyunGcvXIXWVGXBcMAMWwg2Z6grYcgXoXJ8dMm05SYQhzCy9s5z
Oz1+buiuJdalt8AIrm4VUjLhTVDbnYJ8J57pfOUzX5jWa9HtxKMxdwsfpx+WHxoSHno6vqA24Mq0
uNRb62mtO5Jp6QRAb0soukih06jF1Ug5IKk24RhsSNEXjx8P2UvvsprmHasa6fR4F5Bbk9l7hkIs
FuzaHelS66sZblVFAHbHOdEXrY0bOvF7COnG+4J685Vw7qVpsTq5ADCpzbLQ4MgWcTTW3cODKfm4
by40vZbUMs012EUhPaL6uYwdASoUzAA+N53XUlo+sICLpm+BS0C4W/edA4hz9zkWDVmraFGzTJRR
PbzAWvNeok6tiQiJbfPJpXutoy1RMdO1IgyOoZna7ejkIqZT56Qfd/yFYfM/It1f++asFwp4FfbN
qHydAhp30bcehLGPG7/0Vc9//lfj9WwZLFGmAlC+Lvw5ZGKpYw6YxCeffTV7petFapbY1FRQkk1W
B/DNkYCAB8T/7E+s5qxpWOcz1FAeDdxiFPD0evzBrl69LvXPas52poctCkXrCxJ6VXPUYP1+rudX
UxUAbQrmCAmOpTOlcwQYib6GqLowYtYqI4Z4cuGiRvkIDXCRSAQ4i1DeNC655o166QfOh4y/Rk1T
65zYULWwppvihg1x5zdpJK+FNC50+lptVEkI0ykQc8c+0HOibeHhnpKZ7ccd/8+H99g6UQFZEbwu
Cpsdix6lb96Ma49l4ndYk2vVB+H/Anf/75aH31iNe1+Dv1IONayGKulFMVAU/LEt1TRCFEHUgxlo
c4KkpN3hb0JivszWie1ADECN8ESCrnog3yNX+eY2KEbWxoHblf2+RpK/iYUYGxtblMb9cilTwEPi
8oR/Quhd67m0il1oO469nOQYj0Y3+7ItUJ5LUb8aIqMUh02p0noZ/EfPke0cT5NdUEo4ObuOAxRE
68UcImXcO9j3BYepzkTcgvyytYDYJgUcYyql6Ze6zCTqlcn86oMzuIVXTHOneTE8lUJG3zIlwKHr
aMerPS5cU1Iy2qYaw/w1LMop7V3UITe5f8+C/CuwUcA2Gvu1h/VQMkrf2fRhnm/wms527ngeV+0U
xSprAdH1dLZHL4wwBq8bWKXV/VaJbIntWNkYFPdlF5XE3SJFF2wXh9axQ4Enqpuap7SNQLAALKOx
1TE3VfVVRuY3vOC6hAp7Nzj+FLu2H5OZgd6zNA2W2+LFmWbcxKVWmKBOvyNV/sYZyeKJm2/Sy6JD
WWdzAuVRDYkmq1CyZ7BSKAbPYHKTz0ER07ydbzQJb6kqdYJaXxOHJhLbLvMOo/VawJh0vckH9zlq
3DenwGM01kBQHJagfAZ54rZ4QWA1w00Nz4o4Z1WxJb16Kmbxy3TlH67bG0LZkwue1C7K3Rsziud6
srsax424oBa1icHsQ6c03BQZZXGmNJS/89nPo8i2y9A18AKqWB9D+bU8uRIlSxPNbhof7CIvV2nL
a9iBAerocvNECraBBC3luQNJPf8FnsuXugGkUs5VHwspnNT0YBMsAAVxFznekXYiVkG+nbJuX4sw
S/LGPw62mOKMTw8D1FS7qWoe1RKYO/gVmLh2OOa9a77zoi1gjtPuqL8cHRTYbZsSBJUyrCywLmxf
Cf42heWtX7aAkfbVNw4D84CzN1xbv4sKwWG14EDR+pAjhUPfpKbLqjQj1V09e69llL24cDUd6LRp
I7/fFBxOKgHWNFSm5VtawfHBrw20XYVmaUggQByk2krPyYCngBiMEYRxkQEDg3X038uZ/6lq+l0Q
1SZOrl+jDtgL40fxWOjbYWhvMiVvERc5p1aA4qjmQ9fMp3H0v/aSn+CT83vW1Q8SCXHwzzyNig1f
I+XeVEFxDwjKr7nS3+FFfoM+PLY86JIwDwDVK/zlADDEIy9H5EAFTmekyW5o174z2JX7CxNAcrY/
iyny9mGA8rQo4s2+BuMqHqvsFWEhE7cLcLwuGcKkDJsWyYHgu2zIsSiXMfYrvMJZxJ4EXbgn0t1k
hg4bR5Afbs0edTnvctQH94bdEe7fZEXW/KzHyd2wrkYw1J9+atkASatqFReue1sImBfx3NcxmX38
lgcuibdET7Ds0mkji+9dhYHUSkriJdN+KodeIVMUpnz033IEoLnpdkCMbrMiOklYmCdRRPkGDNTp
UAUoGeemLDCyhxbaMDCxRU3BIJ0SWEMnMoxe+8BpX2un8WOuaQaWKX+mC18wc7Pi3cg2BxaWuLtx
LLC2thjdZdmWKHVGaMyHABvMErFBSfappVMVE68gGBF9CSyOeDGBEfHSsN+jJg8QQIOqmdVi06NY
OqaC3dtwDlCgUr92dX9r5jqPFyCBkm4Kn2ke/ESioEnrjJPEF2G49cDSS2zIg3QaK/h5Tgea63Gz
QB4L0Cfde0v3NEDXlOgl4w9wmrSbSQCjbad3F2jnlMOaEgLpDj6g4CGmXhYeh6C+xxL4GBYFKiEp
8Lt0gs4Kyz22JlFtyhrO2Q78KpOysLdzN3cwcYevkr9w4HrH4ZvjaBDT1NeSmYeOwHu14XCMQWl4
kcBqTcRhoZ4YnA93buj/7Gb7IsKhwKiEapLICLL24Q3uL2kbdEFKQTqMtY4eBwgRgYLTJxC7b1CR
cztb8bVs2puIUxGjiNumrA2+gynz2lgf3dFBukkjk/DB+44KPKDTFP5iW9Anm/G3Rk1vWTgcggy5
rgHGjDGX5LuE0fButtPbIrxuA15rv5mHfjz4iNjbHrl3+DeKZdz4rIcxQl9t4X8Mq3kUVMctZfct
PENxd1cJy22OCiJ+P9Ro3qXloVt0lLjwYUwtCkGwNVcb+N6EsRTNtIEj1e+Id92GjG0POvC8pDQS
R2S03iCFmWIzyz/YcBBqMNNp5F0QF3x0k5mrWsRR0dFb25ks7YdAoDqeLDs1G1QLRAmVKFbBZovi
q/zecUq2BeijjAUx2yUr/1BwH7SBE1mjwj1ikjLBIE+ypj9R331iNsTDzOSIjeGmgQI3rv32m12W
fMsCVKOPWdhsmKbt3rUOHHxJ4GwGHBx2ed0UieOg7HyYsYe3uhmSxXF+DJU7bsAwqZN6xiUlUKwD
h29GSDkfuq1P3S+N8BE6a1FHBz7Al6wpSKxdneJAJHbIrfoY1/2QYqOWb6idx76lpzn1B/pYDTWJ
Z1bP+LnyPDCqpbybp8E8oD4vODkDeh/U6PK+QGwO21S/L4r+DnV2OYaFnJ/AErwFjgD0P0j708WQ
P0OffQ2EOQW57G7dqb1XS93Gph0OFG5F2GBhwN5n7Efjs/lAUIlxi/8PutvihwkueogvBrbfOJks
U+152JtJb7Z8CsiXro+K+6Lzyg2Z3CzpWNu+Gl3/bwMDA3U8Tm0X10EFnxNZ3+QOH9PB5gTz4VkN
f+q62kC+VMXNsMQzdsuRFV9MS2MEHz14imXOEXyknepREkX89q00Y59whU86kHQp+y+47j8hMJmU
Yk6GbPgF9BN4gPNd0ykAIucd0YMX1wb70xT6SWeGO1nKdFjyDe2KJ6FvJhxRK3faATDJEtginEB7
3jVem6jO+wEA4L5avB0K6B/8vjyWDdl0cB6wcBXINHhKZLqpBr0rggGOjlmCAppvwdDdoDjgrfSR
c0bhI8wYEbwhoUiRiMZLCiBQNAPnOFxgAT6KW+J0W1AQksrRr3C02Qat2OOAkqoie2hdGOvJeYO0
xHc5sS919BM6nTj05ENlHWRIoNoFiPt2FOZmgTY4bqHOpoZ9aUGkCi0I21DaxGPAno0hfENdljLQ
Hw9VJdNOdLdlx6FJ999gjwj6pux9nDJ/56JoEtrgiErcE5ynY8fnx8brU+Vj9yoG1IDhrFtja+rJ
RnaAXhqgL4hkWyHrfaAylQZI7MRUjSiktkenrFB7mC1POWqKph5QCNOcBhyuqO9/QRYii2nUYkdC
ziRzajgABucThGz3wfhK9SsZ3ZtgzNM2hzxvqCo3BnDVIumSVerYUq/duYpuVaGqbad4mEaKHGbT
UVjEudHO9L23471zY5oy/wOtc3VbM786tiOcjnlR35oCRSMUxMftmI17RgiWiVHtdZWB/biMAehc
4wSXBs/xNtkw95umq551OG7HAslJpJTeSz4doFMJYllEtxANbyZYIsc+4HDw4PSOBut9J1wwxGdg
tqGmTbOaANjeJp6VOm099IgI4D87NOgwAgv3LUgdLQD0mvv6QEMhv6DkDK6Ufl0l+UBDbOpYhBVq
2jakb9vUzYcg7roWxyqIrr9H7dQ/Kd+GqE4TMAfT3fDeOE1577ok+oFx2R66CK+0KEccUE+63EP8
WNwUju/eyCIvdoLDMW7JFuXHJWrpZIJKRvGFAyeznWsGYHkBn/ZYs074ew+xAgjrSo172sSx6/sN
7bKDmfvuvexmDp+Rvinues82W6NIRRFt8eRNWbnL8FAOwAOgnk4v/DOFNB4MCv57UQ9h7tH3Cve7
CqxwiluEM2G1Cv3PxDDQ/Dlo+1ccwEAxzD2gk465rHYC5tgZanY+c0sHTPG/TYcL/BYN+HvHWg30
vGD4OIoPX7I2uKIc/Ke+D1f0VdwIm/ESoeKnP4nJIhqrstNS6hvido9ewY9YDVo4K2ZbIehnYmH4
wVUoafQzx1LwyE85/a3OQNz8NBVPn+kttlbi+aM1nTSoXgU1BuubH+fe2zC5V0K//+4quhbiTYUP
cpCDIssu+C36eqcLilOqjQ2Oro0oE4Zyzs8V4Hl0rc6D8BnLStNkR5Y7NLY1cBl+AGTQxx31z9AS
Wl+NWFv6c8vaDCpVbCNu5x47OR8+1/RqxEqlwE+eg+gIWfqCzHwzJjA56z831dYGrbYf2ikIMqig
9AuVT9P853NPfe6ov6ZwCyPuIRjhtgutzzmFcxvwa0Svf6YcPbom2E9MSiEg/z36OKDVKkCYLUgr
+JkQ8mf0vH099VdCeucu/v/hNrpGFAsUwKD2HTn9qm0eRoVNpp43iJl9W+ZPlajgZVbh2gxIBdzy
GnViYZ3IjO6og0tYpK8sDv9Mc2GTOE+9vz5DAEm/A3S6gg9yYm8hqZBwd5/34TXM6IVxvyYJi7Fm
w4BtCSCR5uQEclNln8qu4NFXU6qJSgybiXcnjdMayNjxkkMetjx+anyupVuLHs6xHaHROof3x5yI
cbiyrF3qk3OA+K8+LwsHt6bJUyfqAZs9Ig0CLxp7xajuUuPnP/+r8QhsAonjkjotPiICLahfcMX5
XJesgsseMq5RP+K5NQxTUuARcuy/uJl83Pq/w+N0LdkaITVrndBgoE84MyhlTepVRRcHEPfvPvcT
q50w1z4iDznqghSoAqj16k8IVt644rMjcjVXRdksA1yT0f4stzKTB+kw1FS0Vxb6C3N1LeGq4RxU
IDSA5rPHAYKtIPvdFl8DR+JS9/VTPbQWKS3wlW4yFEzgrl7cwSBgV/bFE4uuIbgvfOO1NEMEsgZ3
l3QnBzHfon/EKRai0V8fP/uFkb+WZhh4XOWLCwJlKZbEEVslr7liepeee7XUcGTMUOpYZQfrecE+
bHJWxkFV+19dL6/ucIBHPCMbnUSpBqYZrZpwZ2PjtoWHwIvWrqs3bmTGV+ma5TlD9OPKhLzwWP75
z/+a61OVOSBhc3KsgETs5SOeK0Z9+ZWd/1Lr537+q/XBBnNQi4wcvWjYZBlPYV24t59L0Xq4Y/63
eVNKFBR6hBwjFM/JiiTLAE8reA18PBoubM1ryoVr/EoE7ozceP3WBwIFEb8t7+MpuLZzXhhu/mox
qYowEkbiB2AvlCOzUe6LwX7/+OGB3rw02VdDThs1CaNsdigdh3xzeO1tiMOdQzGPYifgMZ9Oemg3
hYbpmjuEfI4RsxwObaPqrYsKYpAeuL1zeDCqRCKQ9aXUKLOcRhjWj5QXD3CCdLeOVw5pzxe5GZkI
v9MyNHewFKyTvHbc27yNiq8zKZeYjT4iMSWZjgQFg1s94HYOVvZ96Q9eGqC8Au5cdtkhuZnve8ur
pFCwCGMoywZjf6pCEqsx8H7XwEP+RLpcbjXq4hCVGWDFJYFW72oUYzRRhMtWVcLAJ8VKOj6N8PV4
cDxdPmVupLw4DFr7FmQzQwQ0MuD8SFhoZhOQyHJW9n2ogzLp8sj90SBXgMNeO24zfw5/u2RBlNyy
CrZXc9PteTiIPci7oL1WpD64DQYfgmHnNEO/kBhGL8vdlPMG8PdJP4JRY1IYpChwecIWs1v3OwMH
9ztEcMIfgbU6Uctgtgrx2020OCYFAUnhNDIi3OlYKX85DCHRkk3lLS+65XsQVvoQOY0WKDmW7s1A
QljiZD4stUAyJ+2uNVo95CrMUk0aA0YKBGd3uZUcHewVX22FeCassySLYVFd3IcoGHvrVc1uQ1rp
N3V2Uvd4Oe050EIoWZj6H0uUjz8Jr+odKXWeqmWuniznFgZggiMMxxQMpQb6UOb5kqD/6x3nk/+c
V3rZaHcY+5TWeDA6LQKjyYX7R1p2xMQuvFk2s3N2xAMrNekjhO0jmPtslYOHgLLQffatz+JJyewu
a+CWqz2HbWh4zma4dfOtAKgtIdoJX3IMqhRVQPJujnwAuJDFHndTMGgEbpCei2Acsxs7MKrBaD17
egFDMTSehckYvno2hhh9Y4+AvM8CZMlw6s/fjevyBLzT6FvHYIIg+z7aUS4QywHidaNk8dJwl7zM
DbK1UWOeZiLrhyArGjQPeFBEkRzXAmTmsqmXDebF/agL/KIcKviunDNUDhXqpvM0ojK6ntNlQFYw
iB54aX6gF4bjBJeO89jx9zXxne2kaueFkmG+b0MbxZo3GbiAXf6MEZjfNI5FkfhYOnULz7/JbVJS
92Ui+9DEAavpYzdP/E6OfnDqRSlOARvzzaBlFWcg9cb9iFRzRDRiumBGbwxBmrrAT7wUCLlC88et
Qozegdw5ArsMzjXmNVOcH6xoIxwlZLFFsZH/OgDEcTf6iKIWNUTd/QQpNyIiJmbC8CM3DF53vM1v
XAbZAl/mYjeXto3lclZPqya8hwVaUcXO3NUvXi6cx9AJqiBxEXistsC5sPtpBD7H7838zXEHnYSh
BsVLe+PRgicFyza3P/UcucAZ4d9tAGh1YtozDBRmEIkzjyUifrKHNywA1rGXLXVSToXctRMddlZF
dmMs7ENFXtd//CbLE59n9Ch6vJ8eWJROc9RsSTnnmyKa+ntkaQH1VQgoWFSc7Fjn2Q2yGTrhjTft
YEwJBDdXcutSLGgwfHA3oaO6pIHVxsGGdNgusxulYhbOzlf9koYT9AzzovL9Mrj6B0HNWbqQ2n7v
cZH+PkWF+eqKoEyBGWtuuDvOD95Ulkc5IdOXV97ruKjhIeT9vMscpJHioLHImPtCnjrEBOPAG7Mk
I0gTLCA9x1kV/dGljd492Q5x2KFGOw9wEwr9iu/IXOwnHpwC5MJP2tfL/Vz7bBdSz9nkBvoN5CzB
WVa93sEO8VzbD3gvigBe83OKMofaI62dERO6zhpYPTnzLxEsAtHV3MDikoQ3pvWMF/tdZJ+XwFbv
Tpi7yES5yIsqhXRjF/ZbqKQkvCy1OmAr6vcIJAASPSM2raC2Y9FXnpXRb4C+piRCOuLdbcH3aaoJ
uSrfCbbCX5pD2PjI8Wvt7UrgjlEKH7lPpW6VlwR9X+wDp2vTnEMcQMMA/idwMdxPtQMGs18F34Zh
LLamG1AyDUnDphuH8bmEackL2FDtIcvRDSDL+VtqPKeHY2KLNQeZpRE813RBJnbvSb9IyYS9VBGk
Ixbc7Hfz5NVpXqEgpoADWzoFEgHOxk5xWTY3mYs/X3LvvijqZi9G5AnUmPs7iNwN8mqI+eWN+En8
DP4UwdRtbK8JFlkuT6jvxr80Zoo9HBQeMG8sMoDIqvhVVz8KY4Gsy+pXHeXfiBPJPVhU9a4ZUHjo
4VPG2nc8OIMu1S9t62kHUDfO2FBVQ4yFhF7Vzknn9SgUGpm6yTUeMi8IiuzdksZIKGEJb2cDbYz0
vpI2+AnVxYPo1N4g6xvTpStSiH7wb8YZ6NzIkkOEO9TOAVE21e3YJAyJ+o1tSbMh2mtjML6cXe/i
zpwbCLCtqfRX+NixbSDAaMPpeEpFOS/YD3iPiSRMinKv3cyJe8tgTZJIv98xC0gZzFQfUc+93KHK
w9kUNcyISAmvDopdImmd4dtUI/cH4dZDniFtWrZhFXM/ehIZUHU8gtp/rF+KVu8CFfxo4AUSYw3D
zuuLCUeE5XcTMhXD0Oa1sMgXjzl42gDcsThf+mFTlyEHGbrRSNYOP8oh/0XHuQag5QxDkIRsROb/
Kf3pS8jDR1LwcA/660FM5DbyCHahEv4E8P6oYpxnXlrQ6fZIlsBAlKOHOJDlCcRANgVXGVOmhJ8T
Q7DnuYL/rHJgG22Fgi8ubGahYgKDElmQNl4Ubq7j0r9Ng/2W6Q5cQmySYPJxlOwzeS8c9g0poO/z
GL3OpPvmMa/eZ3SEIW1tsQTaRbaxp9zfivV5ynz2lLVYxTiW3rsumPl7yQgSai2SYXAlf5BThckV
qK+Aqn4rc79LA4FEfeAY/BxWqS2kWn2iJ/oDPtow4w2jX9YYicBDVyPj0N9zEsi4KUZIW0L+C1Xz
OOOovkaGycWCFUx4ywYUP5im2XiekSTLShXGUS9pDKjjg6zl77GYgNUIoUOb1eyleunuOlKY1Aev
PKE6Am3UEhXLXLYHzIjyPgejZ+eVQGZwL/9T2exPBIc0CAY8bGojEo1GL+dEYficT80e7mh1HCzZ
azBWjyjRhhuOS9SBnpOPxCvVBkPuHQaSWcrCcTkLML7mQCynE2QNCQCDQwxF1m+1RH6SC4uTLmyY
EtlBL+XP3MRjNwXprAGEytvxpQvcaePBZS0pJNF7Jy/hctcAAjYU5A+VfDlm+Hj1LNwtvFbAHY3m
FvfN7KV2ozoOJ/DYHUc8Wxe/bRAPiAHblMkY1QOyp+6UjiwrwCAdTeLhKMhgsXjOMCxQR4S3AgY8
u7GMkOnhIF3CyhcxEAkKk48EZx0BhL/Mj4Ef/nBgCxKDl9FujItDcmQhLEPJPdbt/+PszHrkxNko
/IuQWG1zW9Reva/p3KBkkjEYMGa3/eu/U7nK8DVVUt+MNC2Foijj5X3PeU7pPXjo8x8VdApJmcf9
isBvlEwxnNWm1g78RvanY6th400e1JmRarC9zv8tgxYlHcJ/1L4T4eMhY/NHKxKCmWSlTKc3FFaB
tSWxWEEo9oG2fQX2JpY+g/lmozucIJCCHG1Tr6l/Z3kMWL0fuTeYg6e9j4VjqzwBnY7wn+ECAKN1
sEDg+/30u0aSrkJcBPrdkPFFW16V3cuUtzdgQQxIHoAerY6kPXnt8M5yeydK3sOmnBe3zRA4zxXN
6ufJKZznjmGg52WYIjyaPdPQz+4oBAIQBpp8i+zBg+WRf5OeW6lFnW/VxPhqgJALmdKk3KIlh+8+
OPvcohncie5nkyEfumz6ZyUI2SAI4dH6Pjv3mm55he1OM3X+gVP02dNxfGtKzwOOY/yeo+OyQkvE
w79N45NLB6RToc0NWvbdVKOVVxf3Vlh0DKce03/EH6UEJm+IdXUopvQnyyjBOgA9QsMF1kOclJKi
c16ZjwCrIsOCM+D9G2Rbb/QgoxWp6gL/6X5im1MePKrpCpnQP5Xq7nTlYEeJSMGN67RIbUBC7T5w
esQAsPq5q4sTUhjiNRRdMsnAl4TeAAI30zo3ecZShA243wNIYwAo1femKwYkF3slXnrIKOLG49sO
Wz1Qz2DWn6QWCfSqkEv21W07jnYrrXcagiA7AGXsJjyCPzDsql+xVVnSYz+f1IXwMSt6SIXgKVnj
OINsihaB3UoVYwI+abUepQ0xBWHZd3z3RsWy2miG+n0cWHWgaVrssEbn60wTTCQW2Q9dHnxzLEYy
HxFv6fgxVEdSQqvVYPtSsQZp3FOB83CY/tCpfLB9DbkPP283A3MvwskHhbY3oMOUDsR7Tv7gj2Cg
ShqwPe8FFqYpAu08h9mLdCbpB2/cqRE3VI3I7cyCwG6jrmqSshrYzlDRrzxwpdaOQz941iDsUVTf
+lrH0JPAVlnirIrMpmin4X2D0xKCW0/hANZVNUu88JxrKREiqUF6g/SMrCwp+SouYpTQM0yahQy2
AyinycCmHv+B56yLw/YxrLsPOrbdvayH/KPMK7GLUhkmGbCrD6hZjEka1OVzPYYD5j/4r8Ya4jq/
0QEIP8bCPE/ynVE0PIzQ4+5Kfxo20ILqzYC80Q0xLcopqAsiQjGJI/mRWvNQ9syu+mHELgJ7jgN1
x2+TrZ+Zhg5hGlv3ATGbLRZ0hUHSOi3gAqXeyE44+0iq8SnIoJBVnYNFkkFMUabY8hUh6h5hZ0G3
q1WzIqqbPlLfusgfz7FuYTePl60SEFlRFxJF1e8CL9Irk5ptb0DZAGzjlxymc6Qofl6Z9sWtgMrp
LUQB+KBw/lp5IlebSWjIVUtI8wrkQ8VI7V1HZf+GjHZ/5dW8eXQmJZ7diTJIYtxnAz/EOlXYfAeF
A5dLy5xV7hi9hxigXSHBc1wxhYVR5rZaE6/4KbT4IEEwgD3l0dexnR7adugTpZHOibftrRo89P19
FCPgVgtXpahxwT5MD5OJ3i1Tdo0Y+gwin7zatg7zb7zJhb1WIpo7q7nkyYSw+3pfsshBNpQ4iwlV
no4rW3UQygBS6OGsGXrPue6DB6Ab7U2ptH8v3Km/JVmNRRYnWNngfEox6Ny+DrOjDrQ7rgft6Nd8
pPk3l5hqL+Qot2BU53du22bQM296sQP85p26Cu9XIYcbkKiCRGpS7hig6zsD90JS6r64j7mvbqTu
0q0TISzU8/tyV2I12SKVhuxyFtW7OJugeEcs9MbtWInwU9rexdCM49xWIlamNHDC2ZCwrecATTSQ
CTMdNhFb1p4XtomBWAHnK92ppvYfp94NoN7pJGoAikO1ZH1xcioZ3Hd9ChSYS9kxxQRxKN0UDmLi
n9dip1+PVV/skaaDoyWxOMZ0BphRo4p3pyxSvPu5BKkI4p2UhgDGYcyvVVRn+6oK1C4yZ12MLcdd
GGcorAkOoSpj4Zj4vAzAzyqGdZG76onBPy5WNWJu3jSVOeowuUU0TMnuLLZGG67GImkQaXhEoTp+
Yr0Jjk5ZNzje8vod6w9C4yZfYzZos+yH9kvvvg4hLEvjZoKE0c+PIxBaEOUitXjVd5W/b4K8B6qy
gTSxoGNza2UpH0MZ12sJYPQTEBreTR7pc6YNiSZs7KLiznf8AP8v+uM44HhsIu79FqOpQdpBwYqw
c7FFQ0Yf4bXc5G4MZlcMhtuW9IJ9pHlqdpjIK8hZUawKFcuwC7PyaIK8hIpfhCpKqrFP12Ediyv2
tj9Ysk8avXPzM4UsNh5TeEppFd+lmT269M7Bto0hnVROv3hs/uVsfJPi7XIBeKG4PE9eAjmQIMAe
NlMvp1uJGl0j+is966VLz8r6I3j1oLvwBuQq8ZwT5zby7bfLd73QMSCzkn49ohQAgKkCpdeKjQ0Y
Qgz8trhvCYoslz9i6e79/3YNginGvmlA01dmCC/2213lF1eUP0uXnhX0hybr9cBxad3eqzQHZUt+
TQ0190B3+VC63bkzZfMnxPJMvELl9OHyA1l45nNXb9Eho8BaJNvU6s4hASqFqGeNvy9ffOGRROcP
/asFxCRONagBqxNMUSuBA3XXqs3lSy/d92wYFpSDPiFEAynx09nhMUFHPV6zoy5dfDYQuaxL9A5y
ACCdd/Aq1qGosH7+87U7nw1B2oRIGT/7y70Kx7i62NGzhtD5ffnqC32raDYKIcUjHdpi8cG11t2F
pM5Rl4ahHeqqxn81JuivvKx/8LWfzGnzKBzppjhjsCY9iLZrxXooPL7XQVi3K5wW0HhHKZI+RC7r
GXbOOBDBqjHiDBFPTwZrpcV+nsJGgE4R5MxIUmdQHv3CvhIRhpTiTA5gwSrrrobeLDyXOR5awyVF
zbldCLLZSomPDtEb9NcQ/Lj82BdG+pwPPfUq7JzB848IYN9NbvZPXgbXvK4Lo3EOhwaLYIAnDteW
YCShI4Ri6s8AqNDLd7509VmjMIg5LUw6hMfYg3El9qso0dBSJQZxJld6qUsP5/yb/DUNcKZSEzLP
HmX6o5oIjgPOlZtfuvL5S/11ZWEhSi0ssceGVPdoujwxp9h87bnMJpjIM3Udm8E/9r5etROBywhp
4vRattvSnc+mGNGl/aTODkbUz59Jg72zuqaEWWj9zh3vwuVeBJ1NfCjaSb63TeysjZuz525kZ386
KrYoqfVUfk0xNPfAK6QKwxkF9E5/3kV23SviL58v/wZL32Q2NsFN07COIPdSoD9HbIA4xniHUJZD
XSJDmARXvsEfce4nU9ncCG86YOhzZhFKCQk12LUElR6n5Aqh5ChNR0V/nqyl/jZo49qVV6XDrxzh
gngZYS2teVbfogzM1qrwBIqDvN50oLpceXmW3s/ZcqEzHH6V6PxjRAVoJI9D8LvMsyvvz8KsOEeq
o5XumCqO/KPrpf22yFDsjSt/vPfGKdpUCCS/NoctDfeZtIkOMBiiNeUfgUmCzwBb8i5wfl0eJQtP
aM5Xz6dIIsa6QW4EFCCD8xbyH2ChXHlCCxefUwyssbFCQow92rRcsVQl0/jcTldFIOfv/9nIm80y
XSCHsQ07elBOAatnOAbHjKf6xuvi8gF9Y/8xq4SGRxSCh72s4UAjPijg8ClM3nY0E/LP6NStdOZ4
e7AWPLh6ZXxC075YowanbyJJ9LPk1XSHFBv+e1Ilg60USOY7yc/d01QRdRsoUFx85oi1GtXYJjix
oueiVcH2USqGDe/70KJXFaFZK9HRGwfFcbDLg0Mr/WzceuVYHOIScRG4Tye9ssFYevKzGbJwOWoN
iF06ShioQvS7zyfHCKEal0fNwtAPZ+9V4/sqNj5DoAKHf6qNJpS6XeJtxlynR2aiaxM9W/iFZxuy
VFrJgUf2jqiaY34hdwN3XtAOusH5HgZKcpsZsNAuf6elRzZ7y+DpdBGlOwTHDiV3GvSrrLWJKq7Z
JhYuP+czNEHVdo2Y3KPl9ntZwGYKl+/OSe21WWLpA87P8K/lPCRG0xrUk+O50QxrJhqHZIduy/ry
41n4yed8BigTA9GYwD826TubnqjoENX1nBePly+/MMfN018CquDQLHH5DDbe1r+rYez50pX/6Ar/
ei6xpr71IPI4GpSzUZNBJNWVFXbhkXiz+Yf3Ph1pC7tKxMpffo8cZpJVv4xD9yL+Uv423DazF5lx
2YfOCJlhDInTirbRvSf1tXSKP1f5ZAb1Zu8xeA2UGZqaozbijuf3AGbaVWeLjUyjbdiGmxByKc+3
tz7U/EjXQ7vtB6gUV2aRhRE7Z+Cn0vFLNDLxdkMutnE68iNC45s6lO6+9tPPXumuUijvoe13rDS9
Iyh0q+baDLgwXudYe5ywijjLcGkm5LCpscptej1d48QsPJk50p6PChbMunaPggWnIJ2es5gfQ796
+dJz+aN7/OuVmDroHJgM9BEa+7XUZlvV8ZVCzsKuc46zJ5WcJN5lfXRkdjNmDE7CKH+CNBgEde3+
7lR/bd+5sPq752f315cYWVi0HdbVY40u2Zjy7jvkJ/zGoROAHKbl8imOnG5tS9FGm7iosifkgk9f
G1lznkxfDWhr9gJWIs1upgFRf+k1+16wNLRmr7xbo4kh0Dg+IoO0SCAMoujvNQEkNjS1a5EhnXnl
94N+MhDqn7/ZsI6H0XmxTldtQX5LUemGCMOGwoV7M8xMQvsaAsvQtruzwvyNIrnztu6z8FC3EfmX
NLLYw4Tv3ToVN7dV62SQ8lVOf9+LkvwkqUtfvbwzP/BdAw1GAItfJ0bHHTAJ8T/cBsCZXh6Xnw97
IDv++5NCg+Y1NBbj2S86rJAp8J1nxTfF2ZVS8qeD06fzQoMvfc4tmkgnL+rFJuYAnkdNXr+kQv9j
akB4VsopxyuOgU9/RnzYbD3u0zQEoqGZTpyjoMMgcnodqanev/CocPXzV/xr9KtqdEabMQT5OV35
NpU23w4t1MNnWou94pZc+gazn8NDyDXK7q49ufmEukO2Dr6YxkbnCUNEolNA0bQ6IQQ3mdDuRCh7
MT1cfjZL933++1/PJvQ6H7IrXNwOEdBE+oQgsCtL1tKlZ++m4xhehhahusQeArja0Av5ytjHDzpb
irtB1eFEcGUgJ6b6B1wN8fRy+Xl8uk/BpWe7aFjWBxqR3oIXlX1H8Mody0D2JhJK1LraXP6Mz7cS
+JDZWpsHTdGFqMecMp6TVwqVM3YLMudZwkRc3oITEm4wqZhNiTvYwbkXr4sCXcoOunV0odGX9MPu
K6cfH4Lm/w6Axg8dyvLCPUE7uwEuElq1fK3pVUvK+df+v20Trj97tXmBPRmzKM0PYx4hYTWqDjFY
cTsc6PhNK3J9k3U9xGltN925Obb5RFSYB+BqXjHX5XsRVGZ/+bkvDMi5G9tIdwA3PXdPOrAJxDw7
wNq3ly/96WyMbzl//VHLiJ06c0/gNfsZBBbOTYQO6tcuPlu9Yc023BHcPZHIvFDRbozsXrqSXLn8
0mM5//2vKYARgLjCCM5Zv0DpF36UtQu59PryvZ+H0Wc//2wSqCrQTVA0QDAmtuQT6Gq586SqYBuY
F4RMAo+i1+BoX/6spR9hNi1wKTnp6tiefDusiu77eC7TVFfek6WnNJsYYIWOyqIj9oSO5w22UQ8q
jq8d3ZdufDYf4ChtOVrh7on3GahDACOAfRRDS0OgI7z8bBZuf74Hr3xekH6K7KmQUJjlYIg2X7KM
+3S+AbeTV0OYgrv3YgCsdBSA18eya6vIwrOZ77/rlGB2hIjkRLwY7EoLpZYgIaS94vXyk1mY8ee7
cC0aPcJfUSAQ3tvVYbcNBP0W2BFfB+6hy5+x9PTPX+6vV8yBIAOB3QHke5MDFBoF/+7KvmPp7s+f
+NeV4yp0Yt9gvcqQP7vCIIURowBuwBYATgHN+3T5Cyx9zOw1JjH1mlxZbG9GTpLCDdvEbc30nBoV
b2TkQgZ0+YP+HGg/mTDm2IkOtaWcMJh3XQf5v1ZpZGLDmI0zqalwMNK6lq82o10CW0SQcJSPwzIu
NnC9OFdYu0sjbvamI+G+ZjJN9cmabJ275QHiz5Mz0u3lb7iwsZ6jKCxiDahVjj7BxbIb6nzX62bt
9/WPjsDsE0HSfflzPv8aZA6loCwuXKwb+iQhOKuRj+Dzn4V/LVzw8xFN5hQK6OfDKnIDIIPVtIuK
+jmN6PfLN/4ntuP/hwDG1n/HNH5tZaL+nMCQ5uaX13dxm/hWQmvIeyCENBgSH6D/xEAXKaIxx8dV
FSZ+yLNTF+gBMLahJSjh9hmEuCm1R0PEtGniKb2Fh8h1VyAV+htJaQO9ZJC/ioHpClqsnt3Bt9Kt
uctdJMxLs/fIyDZC+OFtmU/sRxqm6UfYtCn0S2eyj/TJYSzBbeLOFO+DUctEucGw7nHgBfCmt14J
6BsAPM1Yp5DOe/30VqIJvR/arH50oInYK4FsXQeq9qNxavUUjxBeNr16URW0w6qj5gjmTfo2BmN7
qKGph7oRU4gScXbTKNdd+ySGflAVxS8qADYjVRkfexKTfyGbEyn4knW3Y9AQ76lQ5pYo+PBSWyN4
udBQVNMy7HB8xfm5LLPGwMNOOwXzZS6fL/+WC4NwjlXoDB8KJ5q8k42eKuiqoubNAqT0tYvPxonq
5VBg5kYabRD1QDhGv102OlsjymvJL5/rqfAsz/PhX9NrKXq3GALMBSzOn+HFaNYlzfcI6Xj0fSAu
4NSp2nJXt96vDGqxL52GyRxlMrCxtjIFYUBU3btf0vcihp/p8jNbem9n60VrvNaLVKRPboDocNJC
0VJW45U3d+ni81XC1pi+BlwcIPSDrcnOyfrd5fteGEix/98fAkxVno++1ScR96cyCgA8DOs+ge3s
yubx8xWOzCPGgsyZzpp37wQK5w/su7xbaMHVNtKa/YMo7GttvoVHNMd1pMSdqrIA2qECLqhs3Xee
m38vP6KlbzDbRXZu6J8jPrxTys4O4kZBHKvIXrdptMH5+0rBYOFT5kFmHsDEEzpXQMm0ZbEpuhWg
v81xVE10Ch3/S6V8n8wzzbyGON50/rktJL8FTBFuFawvP6aFkcRmswZ6jkhMaAbvhEgtNNAVexhI
76xSXQ5XSmdLj+j8978mjd40mWEAHpwoZcPOAAkciHG4qWg/rP1Ykyvl46Uvcv77Xx9T5QHjeOTe
CbXABBFnpwZB96mhV2ahpcvPZgpRRVGtzi9Eq+DmbeFobsbojUT5talo6QNmswWQZZAE5MY7FfA0
EWQA4dSWh6+Xf+XPz51kzlYSqVe7XoCFp7EubCUDBxbW5P6WNzE5cXhP10FetC/MgFYCBbtJf13+
3KUvNds8Vo3nOIxH3ikDUgCBrhDzd/D5BVdmqaXLz97xDPog8Ka1d+phbtUgBk5Qh6iAX7n80ux0
fpp/DanSywT8qng3JgEG3hC1w43K6LUQi4X3gp6/1F9X56Rh7qgwYAsxJbz4J4crt8bJBfWSyw9/
6fZnQ9anbecE5yFLgfd0RQdf3LX239K9zwZrWSP3B57m8KTz8L41DIkBxe/KgypfGvJx+fYXftw5
WSjXrIcyv8WPC7AQTEkrUw7rUnxtZNLZyMz8NM5ajquPViaeBAYyfBujayNn6d5nA9NXmYxih2Jd
gwkExIMifZQlSJUwwkdXyncLHzHHCpmUEkmw/pyKkZY7Px4HIFvDadf64zXN+cKvPMcKdbaLotzq
8AROHcALNuGutwYjJPHya2P0T7Xxk9MNma0/WQ9XVstpePKcITx4LUz7GWv5dwmw9k85psOj03rk
aFr4mXTRsk1RUgnBZJyhgZpnEFBHKeTTbgdET4O4+4YUYINMWl9pFp7v47P7m61efu+ksD1XeMzq
wTXuqhA7oL1X+fh7uDLLLH3CbB5Aah3cGRyf0PT8HYhM7wD8RJyUNVXr3OHDY+F8db9LZlNCFoDh
MdksOvXF6G7KxlcJFFDX/BZLQ3I2K+R0wIAM3OakSrAlNGXQ5Ob0vYF588peYqEeQv7kJP41aUY+
XGO4uAfWRKd2lSvtuiXYN/rgNK7jtJQrV7f+QZTwPE8EWRS9a1gCtnPwdHlWWphUyWzeSPM6H4hC
VbWv+iFhksIKCNvd16bsueUgCCBsCCaN7WTp88Sh3SMwkVe2qucWwycjeU7xInDABaqg7klN9NFt
4n0ockiD26eJouoCJIVxzZXN0tJHnf/+168kYLI3fptj5bEt2fYIIdx2bZ+tx8nA4uZXwwvjGH82
cO2VEMWFoTdPYWPadxD+jQ1OBol7pukBlupt49Erk+3nKDFEv86mAe7GHPWGJgTYgLADfO7VN8+V
4p6hvX2MhDWvXks+TNzmJ7TWxwpOQliOZJa1t2UR00cBG9beaNg52zTwr/yiC2Px/3weZYFGiGXA
vjnAOYhgHXjXGK5Lv+BsopDIohDY7wCXTsxD2PcekFXjuqABSBQ5/afx8t3ofAl1i4c7mzecgKeY
49F1BRX+3lQjnLf5oTBffGWj2WFZTpFoeYFyc1MCJdQz3wEUo622lyeEhUVy7vygTh6aWGEd7vty
PCHfdCjWyIuPQGNArk6MndI11fDCQvF/zo9WAcNSY7cbuA8G4tSxLhKhYYRk7wXw6pe/zsKYmqvY
i76v2sYbvVNVOEmrJpQavSuzwnnb/MkENFes19CVtzLACSdl+Ql921UErUriNtmmqDMIy12wk3qT
nhMNvni6nUe5sZAA2oA9/Fm2kR+gXQo1LNOx/61D5tXr5Se2MPXMVeyd29SID6rCU+xN47uVDFSw
sEvhuYz4++WPCIBrWHh457//NaUCrBYFyip7mjySbUrj8beG2PAgI784Z4+YTSGK8kSKiX/0uYAe
xdDqY3TaeJOCjN6uSDtOWwfiiRdp8/EQVBbZE5Ed9PeYd+IAAkF7P0SkVNjdtd49JKD6xk6QP3An
dXB2r8xtadp4T3VUbUe3SF+CbBx2vm7zXYWt7nrkdZcMtmIvJK75VrBW3aTohRwZ0o42IC9MK3q2
tIIkr8GOcRGc4k6DevN0lXqJ4F1xW07DWVUGuXVeGPOgTN+1CEWI+ybJwtA7gpI0HVETzvZAmkI/
UTW+vYNGebxLAzkiN4N7b2ZgNcrQ4OEM3tSwpJl4CWdsBROPAdllDyYDfUAfdtgj1ldsEFPlfeuD
VO2Q14N9XSimta27+CnSgOwmKSFwnzsuc/gm71S9Qd5mvkIXvkjCNMNyQ6Zm7XV9BXV3pg49o2BV
oQX1miJs8hWJsvkONJn8KUeoQ7FCvJO/VmFQP3oh+rzVRNelrJ8xm/5G05nvpNu+ISAmvyuj8uS3
bQkjMlIFNOonmxIRQneTZfU6hYk5T7MDHBBgBTgJDMbjQcL2/xr6tdlkCnCJIMQhGxFN6boEmm9L
G+cncBjOJrZ1sxmi+iVwULmI2+DJxnAmI4J4BSBTv82K6Tc4a/+2ZW2f3VgVe3ykPXIXfYIBmSU7
JvxbRw8/IkCskkGNz75lp1qHr25cWJiNCaKrAIwozxElo1C3oC9sRVDuKOsedQ6YmWeA6ihj1AOK
qvyudBsmaStTnC30kNhA0V0Rd3cjjSH7U263R1pDdo5dYzcA2tUDGGvKfwd9JjqOBszsDhTA1rjj
lpSRxAlX5yuaF/TFq42zq8v4Xgs3+g6RMHK8bNmv0yIuT42CN1ykrnN+TkMSArGXyDEmu7JspySD
hFsiNCYD143rfujW2ikJgoWcptwgLW0EW6XOjpNOPURDIvKjOcfshOdEE/Rh9d7l1l+nWUsQCtKU
OIyAFsMBVju6sgaSCGvoRocp9gTNSN683gOHsTc+uEsdIBVtHfj7FHbpVduqWiIArumesL1h66qq
4lMkS7YJWr+8LVg+PjAZfxsbVH6d4owP9Nq1yQNEPBfBGmEYL15TbACLPNaZ96o1/I6Alv0LN4P7
EjTgkBGXpUgTI/+aWh4daOaYDLNVmxEKdCQrb3muj0XAtzzjvwFocu/RdnrxYop9ryjRrDNyHwYu
7hE4QdFUe1fJD9SSbrsxWJss3aGJcieNOWUVYpZBrAgFf0IMxQ9N8ufejcEtNCWAxGavshA6SKPt
ZgzMPmi77A4Hn1uT1lvlKqQT6Y2W3bNHKXI6+LdpGHe5pWtUqcHnkfKI1k+8Mh2gjKm3R0/0JszL
k+qqwxBEh1ZJ5EkgQaSNinfOQdrwfJKkXAAHmDlPJXeQHwQwVmqfvKC/pz15C3y2HUCtLyvv0c3M
VlLx7zQ6j3mg904e3IfUea4RhZN4bno7dvTBsSkgN/xh8JDxMlGUcFovu61YcCxKua95vU0139dV
umutQY8J880KOLN+TwmMyyr9JWTxnXvFa46uW2HLB4zvjZ3wT2r/YMf8JVcAeAlMVisCaSrWSgzu
Kt1WY3M3lP6viHanvAJuR0/Z1rgFAQ2pzQDp69KVyAjEQ73h676IgTWcfipX3zihvq1lewzyDsl7
Rid4Bi/IErvtwHNIjKQPGvu7ylbvToi4EFm078Q4r1XkfPOUuj0nUDoAsGU0+g72xR1CaeEW6dlv
pIs8C+29KL/EsTzEuKU926i6feAxfeeR2TpxdIMsLHfTce/DgcQrCc6ZQY0T4eQfr/PY7JnTnSRH
jt4on1hFdwK+rpXjkD0W2oMvnbveBYbFqvcotki/cad/0PeTCRBpd6j5nzLXvAONhFKg0g/l1D0g
ouGx0D8AsIGOv2EPk/S2mY+8HFHeWBndFRW/IciQ4xm+hancYsU4ea3C5jYq2WvGg1s2obOKNlTS
SXC/TRG+x/44JghD+0WD4DRR/056WbiuWfTsNsO/WpMXjpkjr0iR1Cz9QP7aDXr0EM+F05nO8FT6
/gkcmudJAp8lumgnpuaUewPorNUrfEUPccO2NsYYZuk3mO9uLBhZxAF+NHPlt9S6vwGkeCCTvD3T
9hqswKtMo2UeAiyLO8tqZD+avr1P/XEPMNUpC/LbODLv3O/9JM4Z4hsBx6ma/J9hbGANkHdVOpY3
fiYxTdRDekT8Or2LAtofSZQ12zALRjSUbbMloAclQ1vC2dgguhl59VrbOy/zgZir1QlsolMWlu9j
XDSrBrSptY+ooQivD3hBciN/qpEEjyz3MPqB+9lPnPnbDvWyvab0DmxpkDHJiJCtUrx5Fp2CvujN
3hRTtRO9RCwTMQKrAFXJGFALgzUBWik1t8rmz5EJDUgo7m8CxP/a5Qi3GyqgNiPq37sBqE0d33tO
g5C6Rr60pTCrbmqPkY8BHYt1H4lkqvr3kahjGhbhyqoI7XHV5klAox0AdygVtnjQTil2mbCPDri8
AKv2b9aVEF2W923FX1BzfTdGvABoeTK034RVse1ljrWt+ohkjZj2qfpmqubBUsjiAkge8lHBpo1y
D5TVfC3ivFv1nrgFpXQjBopQGDLsdIgjkYVRBDKG/dTJfRyx37SJ1pjX/W3gh6AaqgKQYDc75Wed
srIHJEwgsMnbFFAP7Hxk6SFhQt9nEjMQUriRdyZPAA/iYUbBUyjppnWc39jsVWibNK+qyL/F3L7w
wHfuByB1MLxMv3Kq6CGk1Z4HzU2MsMG+abH1Y0LcUIA0NzLOpyP2XVjYxWsxmYfW0mNVVodJ569d
zmQCm+wdwWDg2tvm6K3jJW2+17Z9pRB3QiKwHxvnQ01qjT0L9oGB5IiPVMPRo80erM5dpqYT8uGQ
5UhuwfeAWSluYQOZTqhuvyDh6nFEc2wr3AypaoOfozwKmd2QBVtEAJ5qF+lDojkK2ZtDlqn0ezk5
06+WdfJDtXw7IAENPFSoHvzYuStEvJMR2C4VP0GO/a6RDwUoboGoKoqXs5WxBeOP7sFBzBHP5FYH
hv4AapNTuvUABNqYiGHGiEV0h0hXZOfJCal4rvLXAFDSlcPic1gJOxad9+zoyDs0ElouZK35D5x3
7YOnBIgzfgj5rcCYHzUZ13nngoaUQZKRTo2zmqz/jwdK+V6XCifBoHGh/eky0ICnt9QFE4yp7sNH
wncOg+lqIG25FuUESWvu9Ilf410vkb+49toeOxhETa1CYbGEqvLODdO9G2gL4hyJVyW0fqsgb9Wq
UPGB1/WHDaZ2A3DND7Cyfrujr/HITLVh0gH2qfcZXJsTJn8krilwS5KG6sc2w1QXZsN7FBRvQ4Ah
M+JlijkgWkOQPfTnVPuqIhle7JHeQD6OkaXIByjaLxKBrQlOBzE4UeQhAN4TAfVe8A3HHQDhPFXs
vBFAQMTCHpHD+ZrVwgKU6uObNfxjUN2mUCOqgh1Y7/XG+x9F57EcOZIE0S+CGbS4QpQuFnWTvMDY
5DS0zEyor59Xt96d3R6yCsiM8PDwhwlmI2y3N/wDkQiXoAkSveK7LtM8pNZLtp6FT8HSlBK7irDB
gDkfAE6DElLEVmZFE8lKrdv8m42tTWSnTs5ECu26vpO1vA/M+Y/jZjLytfUNHu8lUNjUO5dYb+Oq
qi3i6CfcyLjiNH7zmtSJqffOBGOS5efw26x1tzfJ/4tnxSHnN86dVFsXIKP0PzLNRejcC5hK1hhy
CEi2ak0PBZsqpEDf5k1UYcX3Ew0ZyWD3jrRIvb+BVX+b88DJOpO0O/fGZ7fBCSZLsIznuXR3yzZ6
Mf4e95hWk/3fInKNkAg7O/aDJg8r88O9JxZ5XLXMi0fhi3NgWty9zlC1j3q6yv8W3c7raOU72vmN
TmKor2dvhSscqGUk39ErqPGg+XK4pF4znu+BycD8WkkHFmx7pQPspIQ3T83KL91zBrIPaxM/OK/l
nrrZeSm9rnswrUDthWPeOcHaetD0jEN2Krt4WLPmwKrzujfmwB2iezpaHPjB+LqpOjs2kPpeqmUl
kFVWwO7mdI5rTWnkExOV6YO1uSPU8pfUnkXipm0Hk3jzgFrUDhGe9Wx+IZxDopXmutsc6UEMNibI
s5NEbJbp+IoRVF6s0tSvnmfoxKKOPe8Xo+jeUdO1MBeipOQwXy3l5iGVnvU6UN4/UOkQu72O2yfd
lXvj1gHoNg2TfjWmYjv5ahuAWas1nIRuRrTT4iAhl16oZ9vYGWcVbjX5g65hA2TVVOAkkjrwOJGA
+qL4vOwlW06whdxjplXjy2pDRIg8lCOinYSUl4Ek31vBDIIwr7K7wMFo6ZF8aewMHqJHyoosD5Xh
r5Fh5uT22eQcL3KzjrlRzMEdAFC8ajnvfUG3dKY3o8HrhXdd9RwycjYpHWMYKNN9PaVWUrhFcypJ
2YoXu6r2rI9zgJr9fKrZvCLWy0kJTiUEwxCMtFzNdHdEJ/hkMhvTzp6JRoPOMSZVMEyv5BN+Ox2h
u/5cEPPYEJutLWPwCEhzvVBRbzEmU5d4bWRRh52B59Ur8jcnwzRJKKncc26nobWyPUhORvbgEW2b
DN5A5iZxDaFvNv7zNJrqhS1lk/oJSrJFKMF5zpbiL6u+WrTWfb8nnqDq4s7wccTw1rmPgW6xB1lm
M0UJGeH8dXlnRmrJi0jhjyOfk49hcSbCPfMub+FoyFmLGiw8oZUvxstcS+eD0g0HXx8oyoK87z4c
SzTXnHNCbKvJ65veAie9LV72d7C1d6hJVULi2ReszXnndg1Y6rl/qMvmzZq9vTkZ0VaQIiy8w9y6
ZnSnmHJpNu1NE/MQ2YtxVzDsOUbGHiImRIfWWb5xwfuhJr2rp8lh77bKOHb9eNVrK9EGz4nlOPrn
TINIJzEWfLtjwce0+iN5xG730GqeicNy22JTlNyIek+s6KiisdNfuyL43ppxjFzbyRLlVhJdZARc
OGNjRVOBbNiWH8HEFsiazScSBr/JYcVbGxC6PJNr6yG5LOP2GBBBS5qy+FGCZAa88y6r+RvpqHX9
kOvLV2HSzdEaEtrW8J4oIlfLiaCbgSS+aPW1z4ZN/rCcugkk4PRg6pmMi3R8Aqh80BsCEwqDHDm7
SW+Zncey8I+SU5bJ9yvl3TkVVpxRPUTUbG8tUb9hyyIFaZPpl7CKHaEBEKHrZJ3mP6PSXnVVfa4E
nj2AaEV4KzoxHXCJf7hZF4sBt8qmE+tHTmdrpzfXZb3FsyhuNrldlGt9WPX6XXnrYdiK8zJUT643
P9Ur3Xqv3YtxNqvtEZa7u/iPTjpuLIuo6VU16Xwb6UvAY7ajPIMsahPLH2yEn/aqZf4Vedrf1W7Z
Phie+UsXApk1FXPclnV1qUd7iwIL9CA52voT999w0px5OnaT6936ulMHhrS82vyuBGmbAYzZdHpy
68KNOfZ/JmPZ3yHLuU15Mq2Hbckj0em7Umv+m1v9ydXdPUzNKmwVkZ6bW15HzRnivghee5H/0af6
AS3itG4jAUfEP66TaoBwGv/Ner23YfUQw/dY9P6W6KW5EmybPRh23oBNFdcW1lYE9OioS6+JLbtB
bJyQnOtRBqFfwXFOFUqz1XZkDmckG9OOXASVCBh5buiNoBjylmt3N5AsFBWDP8foQWbkFpQwcIyN
bRdYffe2po199YC8Jnk7vGNQDcLF966j539lBe+7lY5DOGlt9zTPOF/tiiBIHCVOCA9cj51g/ho7
cmE6plVoT0mjl0e97F+F23/3afbduMFffUE5xFOJGNX371oz/MDzTK+S1efIduyDMzUi8nt/13X2
k9ZqL4FBiucMuRlUcbSRyR8L957H6gx8DepgjpwQeS0KdpqLI5iDD1V7h3rO5j5S02r9lv46H02b
fFtXFZ4b9oMNBzOtONudwfLCebGlCKfJ7i4ardxpWqC28/a17zBa7fOYNemZ2F+ESpIe/7SFxYoF
hQ36i9SunWqqB66/9gA+Q098VZAha+iTBpaCnP0p2lxNGOGsdFLh04pCpvRzaqyy57VQ5rRrRtN+
N+Y52xLWjCakKj/v4JRtzquyi9QPN2GmD05fbXYUZPb6Uza1+my6xvunNKf8ZsuxBV8QVPl9HtS/
plXaHtypT+PWqt2bGOoBNvdkvzqF7K6oXfV1skot9jzWY60Jf0E4jaS0QwGBFxjKQd9et7VXuNbJ
LksMIg/XKM/dIdsteqXFFO3222I6iJiFs/4b57mOiWtePio11C/W1DZpRClp3rZM5FB7C626QE8c
3qg30Bxw5/F85HrzrVudYaNdNdXPViiSolDejyT1DKgh1nBzWYU66GLW/iMuXY9GpyEUtvP07GjO
2rg3SNz+yjtOKJ2Fo6S1PeulLjVx1EbLl+GAg32K2YWG7o3VzdMPlVerMi4czVkfhJaWSapLaoyF
pegXzSVhniLsHdllKEgfGpr96hTlK+mRZNV3+I6fTOFPTdyNtRtzG9o7fked+FOChG3It3NEGBu8
Bp36ix9J1um7xyhhZ7Sj+0CIJ/tuYIZNCAbEmz8RxL0ybzTT/0TlDd8wWXMkbuqg2DFy3qraXPdU
phmSJtDjCFpMeQYdjWwlGtoRgk5XbhV7KLKdVauarPugWcNGt7aTKpzhXHWGcyAZPI08MRhXX43V
peeK+tstmC7NvLNvYikX9hHa9rrKfDtompj4aqW/H2t8jG2PS0xW4xpXXHUJubnT44oVKrILvAok
tQ5Rlbv+nmz14GrP2vo9GyPtTVW2DXGUqzbutKbongY/MBN7JsM9UqlfPc3ByA27VoAEB9Gaj8PQ
gIbjuAvroTW70E1deayUN4J7b/vjqkbthUJv2+ctBefctNsbNb7/MVksmmHEpIoPymyJFSieeMi1
bJ+SyHiSm2r3Q+0srzy8wYcQev68lT1xDYKfYFcRreuFmU4iaWSUpTqjJ2sfmTN6H9NmLXFh9zMD
J2G2nKP3aGBtdPLHnt3oXxN7LB9g3j/PvhXQ/C1elAvwr24htmPllctDbYxk1qo58D+83iNsqljX
k5ENw59CtONP3+vFoWNxdk/YOKTpXnOhftcN3BNbnfTera8pTnWKY9Mvdp6u+0lqjPnBmbPpkueA
v4qW20EvwHlVdM/73FqWy+KlGkxhvzDfDF3N33KV7XdKFcOfRmxgZDlPL2ByGqLX2aJv5YimW9eO
/8fOx3wvfIDOpt4GhxwvyB+SoaoTgJHttVp0kEdqFJKs9sozlvQoqMueO9YKjFg0ZdGGtimCIYbR
USpCi1PnHX1r/mq89c3frPWbbTrrT0/iwcC4LJa55nuRBcriRWd9HqlruMNYSm32d7Nja2dg7EtS
OQ3Z9uksst9ZK4tPPSUNcwAT9brCjq3DfJZ/zSYbdn5XlokjqnonpDmEulv6MZjle90YeF/1OjM5
FFq/Folo2U69+W4xSejUdOWfOQGKeZLLFnV3aaYXACs92tJdGGEXkGWkANJ6uIyEwaJ4siiS+8nS
awr4NFiWY2oakueWDwKpKk3rs13f60PGUyGTKe0t8I0lUvrkncQwjE1kwbDheaxZcWtL65b2HBuk
jcNoTvB3bfd8Xk9ZpHoXy1/OwvXq01zupkD99Q2C0pvRGpNe73DS5oO2xlCyBOD3zCqsmP8m5HOt
HtUkmo/Smu0HvZba2c9n6/62mTctrSlUwGw/5k0zQ5jYnMalji2ZRBLl/yyqbCIaGQYIL9nrwo1M
ZpP5u2TrefObj2EYULInVL+AZbdorKGgyO5xEQyGJuvgeNMFSApydkF2UzF/Tou2J0JqN6fNgeOZ
7Anfet2WbkJlqB40v1fAxvNtX6GlRMgaT9oQNDHOvw+mbTDktLPObxFu9j35fFZtFNTdl72I/2xi
WIi4yKsQG8oWryr9pwJSLvze2/lt7yVm1tLp20A0iK+n4q6DhnbfdTh4qzZu9TZDYKjZOybuygR3
pI9sxt7NSZazjUnpzo/pkvscDtMS54aJvcehW+0nHwy3e8wrD1kxw7CXKfsrrZw2LFoDaI3wzgaS
Lp0ea69q0X9J/qQ9yJG5mi34gl0f0H2knKdY4GDWT9winZZGa2b86Zs7YWUCIEVIOJXx8E6ix2nL
tfsCnJpi3k1y+sc6zALmHY1/mMwSY6DP9ZD1LZSLTQm4EwBSGv2eo92NPwu3KobuFHIUJw1KGOHj
clRm6FTpdFg19RZ4Xb7XwWigz9nHJque/VZe7cy8sjnyd5RYwAyDepHGPyLX8Wzbk57DNRXjrsY2
eeDbzR63OQ8erax0joZQ68HF7UiYHdXTYLVPIsuDi6LwScxcI540R6a1DfuxAJEgDHYYspFccna1
LnaD1JXaWUamOH+D7QY/+mJ40UKbGW+6uVPBNgLH0E/5fRTMFZuAd+siZtIuA0whIAQxnnWa9pdm
nf5+2gj9JF2f2Qfa+IouFkq2DITu+CTSu79dbt7YB1NndykDGC0iTXydfPLKlu/esDAlwWBQ1sXP
GmjurjSYhHeiMMJSV7DLmm441qtWYjVkxNqSZH+TW62ObjCdCCsNppBQdTB/YHSC3i5DjLMVNj6D
iPmFz3CwVbkzqrHgyNyckMm+txOGowGNW53IknOZcMuf6kW4h3XTXxSE2aR0yuAqfAtx1qlumXLf
2rWUB71brCPh/zC0sEwx4lUx8xAnLkwHAGWHKFuYBvHcA1AOb0TCK4K+SYylfzWrQkcqqNPQ5wlO
8sIUcZt3bSIIao9rq/Zpm8erx+b7rqKxDZdU2E/cYjH0zCCqOlc7dqS2JQwzGXz08E8YJV/KrWNq
DWwjNJWZRn6XCuyfWn2WVqfAcmNOKO3NO8Ci++rz8bQy7tj3FlufQ+/lB7fJTGamQMf7EVBBqfOm
yYCUpznv9+znzRELop9DtpIeZ21rSKoeQ8t1Jrh/VGhFZJVTotQ/RA2woWeIJx+0SMKb1L4EG9NB
Qm3/8hVpofB8A/lG/1xscVeyQP51VvfjpoZNyLW2hELUz2al3ti+sMOC0Vm05l4Xu/3CQD9XJgn+
CkF9wd2TsZWrECsT27H4PDaP6S4FyhvNUcXWTNr90K1enK392Gb73oYSle+0gf/ICt+XL6ukt3wN
Og4AnTLo7+nkDP0ZsG+EtTMggBIWgITYPgkgaS4bSSrHzMzkXyi1XDyeXwIrJGJcT8lhZ5/VjXio
2zsE7w8FeRdNpsyom5057kpxM4jp4CrsbkO55WhNvFfpljPAN3pnb9rymupGEVt6Z/A6UfU2veHx
6urflETddSXh/bGgw4Bjif0F9em90XjBbVdIXFDzb49B8qFry3Vf62hhnQou05hv/C+9f9OS2bcJ
WuKemByLprOgVV8ZWQ0jJMFl4avuRU/HICcZO7Ibo0VHB3FoNjl37ieEm9Gxdfq0X3G+JJvX/m3g
1EQ8OV8mNMWLDJrpoUYdLZqqiUtN/fPMnifF5cFqiewaTHHsx+ma86JxdbC+UXOgML8y2/e2Y9Lc
2EYebzJ7yyf7qkyQR5vI0Kdt+7/Zbc+bzY83L+2rBWjRr5tz2wYq0lNufBSVtyav2mjdKi2sHOeH
j+KvW/NG+z4NeFE0P3277VN48YZd/Ve2LtrgoL3320hyQgNkRC3mbwD3rZD9nFjTku8raCrOBJx5
1tVOU86TnqXnem6aqK57gugXEK5QcrVz1zVMXgxecttY/62W/Jcv22XYqKHs1ofPY/UWuZCDLIz/
mMJL2nU9gONmdqOJdTUFhqbNjpHwN5i3DujYbm0lfX6T0tNv1OUAdbK97mag8Fgi4V61BLYnzo9x
WcOgpESLvWozLlSY3blgH2fnMrh+JVRluxRZ5x3EaOd7itksgd9RHo0qF98kv0wXfZv9UwGP4mUl
vuk0dFRh1E8p2OhqmL3TWCi/j8Tg11+Lpez/NDVKGbvdnZdizNzm6wDGiEwXdmd7nncuQlzzoB9+
W/Kg5mjy7OyLd2PcrXPdpC8lsj5iV1nUB7k425dsU2YOgNbUMTDMoY6bclR7lsgIkGY/dIeV5qfM
He88m04T90o3r17d6BdgNOavXw7tE9IXxE23xAU0Ws1fxrzzQYEhIrndB1ooVyI1kXqOZpmuISnM
RoxgFuyk3aV8w0R3YrVKvY9MG5YDg8oqArCV7Vl/lDuP1f/9XPbW7zJO26kYy/y2aQJ+Ev/nEz4s
63PjLvgpoNb9U6PFwEXCcltmzTyoxe8OhdbaL2S/ilj3GsS8FpNLGAwmfBRXLZR3hoC4Jry8j313
05jQpcOhhanN5ANjQBX2TTFgivD4Y+oUxa6+q238TtrOC4rmqohNg9a3dCxQdL2fPYxakMepV4id
IYT5ObR9OsWZCKwoGIE30IRtzwyO6zK8H5bIbINj7i0NYMgT3ndEqmWyrXAQpPHYOky6qBmVtYa6
0fs8BEVLyVOv2clqDedLS721iHRHW68YXIyokUH+EhSM4Mjf+RfkjfzHU7qGCMrEkGQIJOlg60Ac
TKTdemarLk+Z35XuvRSZ9J3lN+rDbYA11paYdxLd7TWosnbnlRY2vrwor8HkVy8LVfaV/Xv7g0bc
PpSjKCLWwNt9PfvaBb9vuceTAFo072KLC9Mi1DuPe2dd4xXj1w05Cjij7bj2YZo7890dXMaSYmTi
dMVjENxF9KXh2EHdaO7KDqvbvGEFoqdIj1PgoTuIrU4cILz7zKJQMtAt4tmseHVklYN+S+fgaDei
/9FIhU3WUnFQ1PrwTkxj/yTN3Dx2dqDe7WVeHisPVd2bDLFT6Yi6SQwK4GjV23snb4CpSfiebj8M
aHAdHqJZudNR52KP0sEqf9VaifNk6calMgzx2vhzHi88o0kJhe/QLe0YCzUZYbDJg5i6+xZD2ZCF
jFtSq9slwW20vlAl4k3svVEeyAxCXF4zL3JRCB76igsmHDwr/5eSNnPY8DstYebhXHRAqcQMYMxH
d1xMpIgs2wVGqV2gPziIi5qEGe646jTlxQiuZRbHZZJzVGS4jghpmh/c+xKztabmvlDSeTGbNEum
tRoT15EtZX4/fuG0NrgWgubBge+V0J3UO4U2HPrWVHLzAP1r8Q2FLAamsREwQJ/9oT4ExQY0FGvF
NwTB9mqu9Ny86tm5RdvY2fw7H/F63XND/TmE9kPN2pljHxsycGPfK6aogbOCKSVfvqQJ7TZYZifs
EXbjHMZWZI1gKdvMmca4yuzJCXlDKZ83W+dYo8/4BgN1p6ui7PRr3mSRpHPE3LdqkQFKNmMgNKpk
CXJ/19cLINEGNAF2quK48dZdWqhcz5a0bQoZVviKcvIZMMv6JKpijYN8sW+0NwIrALZzu/CrzwCb
xbnyUzeayBGJglkWzLqd+1YpQ6NNTflfRCNO2nwd8yc65wpwV1MG0OwyOM+VXJKydubjUqoRpA/t
cjvP7R55DXNPVam9x3kFu6izTypfQNF4Y/fVNAwgDYJKLoaNSTL0ZF7cCo82Xb9DqM0qWN5WkbE6
Q7pIcy1SXf1dzdIBswy206yZdjPxS4ExTkjjOAURje9+Vt0/r1APQ8AzZDsEsTV5sW9DLCba8Enj
H0DJicq05ww30LopcbOuusuj1m/R1JhGpLYf0vKpDKY9j0jMiV1iRxVgavS3UdPvFOakc7ddl/VJ
47snDwPgllWxVU2nrGKEXcvErx0Mh/2pnopdoBC21uoy5Pqw10stofbN4AJRxiyl9RBIDmlPh/lc
F1R1PMeP1iRtQrD43Nbi1Jf6UbMtvHZecTNTk9cPDlmVWax1aNZD1deP+axHeaO/4M97XuEVO718
5Kel/Br7h0AbJQ6lwj46TVbHCvLXriiDh4almLPHQZbMo1THmhFylGr5O/LnviqKazVAJEuxx4FI
u5p2Y4Sdnv6ZZrnTLX+MlxlZi3liwldyxdabHVOblYONCSEEtT+Mc62DS+2L/TPq7e7Nd/DnzOBF
T2Mmsp1eTQZHSlDRQ1b+W010xmNmTNPJGLSZ18vM34E1GWnsT+vwy6aQcXbq0nIuedsvC3oJbmDm
H5X/6LWDk+BcNEIKtjnsZaYiiYmZ8UHv/wT3dJXU2npy04giIXik6kEO197e8rx6J/vMPjW2tI6m
6XlR06TavuRniTMHEU+vK+5DOOGH3GAuWQ+rwTTW9ZfDRPRRhLZh74go6slKw+xq0cBc1qGZuWcr
C2W2rF5NuX71To5QdTfRYVt331JL9S++Yy4Pw4YdYezG4FhQsp+myV1PoskxU6J/J4ZBsT01jv3J
oFodM9/D36559V+G64J077uMIko5AizLLcJtgU76vr3uBHrZzfYFvwx9YJhx5LzZZe8nAz21wYB0
VfutqF1qIntjAOvWd4C6Oe3NXqfMdBdzOxiEouCupC8KGTKM01PNTswv9GfjqSyMkcGy21wKZeJB
cafquy4W77mBTXgOgqY+k8Yru9jsssaC9CvJeWe+WXshydF27I4Z76DXbtrVqSwP2wvBhmsLDDet
s6vPwCGEvLidApa/nzyvt2OSIWUCo/ndNBhsMyB9DPzqGTAwYw8/mLarBaJQok31I+QsJjFMygFf
2VN30goGSeGyrcsz6la1X4utZjNzbfErdahl2P7jOeVcrVvGcSJY/Bv3mp5HgKnJ8y9oAASk2LM/
kG9lT6uKirxBVqSxMklwkNpDa4nxP5/rGQeQSvd2X/dHyxalGyoMNmT7pMXDWAN4w2rchbMv0y+Z
i3O1pe4eFT8oCBcs5zdcmuUvKNmKqBTJggCZY3FlqeyUt96/MRfP/GzlobDbryLoGsTeOrisPCC3
wRKQaH0Lk0us8bGzuO2t72hMj4XtzacmUHQCJIEftlEbTv5230d1fVqj3M+o8myC3au5TpZqXnYk
GJLpt8F5rWe4H6Ub1MfNhzyHN9jC3LUBey2w75pmlr9yjgy4AtbhCIXOOAWSH5ZOeUiKue3fVSv0
ZDbW5ZRmLsD7dXn3psDZNbQGBHmZdYTP8hWpHqu9TxUb6Hrz0FR308fmpE9YwKfbUC3tv9XEy1WV
EkDosM3x6Dn+vm07KOU5qyYtFWjkwhA7NXnm7EqLwCOrWO1o0+f1PrF3XzRVCBz+DvZYh1G/oNVQ
qqSz7npojNVaPXSVAQFXiCFyJuUgaNoWEsM2MG2/L5Qv2UgWHiC0ZGaT5N7HBj9DMUDydqr/qFyp
H0bTGY+Lu04XW/RYEpBcXhgHYhbt72EGW90cNFu5oTbN6SlwmvzRqzefdSkIhRNa2fuY++rZG239
oBt+ee1/0IPdnck2bOiPCB5ubloXoJXes6OyJZR9f3bIimGitNYcAkz2NStnoKGLhYAjhx918Krz
3OHdqozmatirfJHljC2gn43n7F6UOyVuK73hDXdW4w1r4K4zh2dtE59Fvj65rffUN+5+CxZkiro+
Vfimja1/GzSc3EhED8JzdTYqre6wuLqetAaMXv8+iqXTMBJXBCdLGI+Omg1UrPTfPAS7ho8pVBkP
lKff1Uxp7Xn4nmstf+VsZ2jEuG+qio7TlvpeCcu5ZgEgN2nfI8mbYrpaC1WNZW+H1tcwOfbOgaoP
Cufi5AfLlS/ZtMBW1TnEoVb4UeUtr15v/Zc17cukVedsve+wMCzZmPTdTzrG+Jt8cg3HjVW95AcD
kzxb/Vp73x9i3FksbqJ42TFdmU8ZPm2jcRPnniplgg+GNVt/6hKxttAQPDzme+FaMCbISqZWpsl7
o140ppVhWsp8pyyzToa1ZBrQ+l6MhgXBzsq+ByWhLyL/hXPZpgnuXObgvLaDCuCNWv6SWJbGAdIz
PZgniY7rTOii+Mc+VCtlshQguFGnP/W2Xc94g5toGu8DtzFv923FcLYSTrqbnCBDVfTwSbUstxgu
TFveZMz5XF7XmYydgyewJwxsYR3oBu7MYOsRKCRWZBwGfJj+NcXIjtM00y4qT4tdkwEUHhhQhkVR
/TGlHBAhrHcNTIWNpnxKffNPWeB5GYz1V5jy29EBnFLRsnSAvSehTnGPXt9ya5vN9FR6DSRp9yMT
hR12AMHD2vSOtpk9bNrKFUAs6YNcxjapFhJtCp2vwcn1CQ5qYCfrvfTKBBuIbolhcqTYOfW51EIc
Cf/S2ubJw60Y4/HcKBTKNJTAE8O5Kh7SO4ye/WmcSpM1RIzMqaawieGKKHzSvsen1s5eijl90DTn
K1fF01aRLTGV6cXs0zuAF117MDCC3veIHPYdLr50vBulPDhsDVt+9bFVwydn0oCeNNq7Ll3EhSS9
mtJ9flY17k+zSpeDaVGs0G4vN57Iz1KVSb66ryLfcJC4r9boPAQb5wYvKG7Qaj2Pa3uUmXvEtfFi
tt4FKwk/jkBxVRWTXHMRZVzB98SadsDdaMUmmJS4y6eHUgyMAqgUdkGgo5cW83GzNhMzwYLVrQKF
qiOjmhocRMm3mDA5ps/2x2S0lp9hSUtcEkv+xXsq9qWr/uED382z/76SV8xgKr9ptjPvsLtAWqeD
CxvLfuNBePNdHrNaX15gfJ1TL2d+LNxnrdtecRynCdOL2FWAzeEjE9XGhGEOnPdRb6+pxAbdgw8L
IfzmQGxBfIIv+u8+x4uGKtv4RTPuxfRmq6oM51mWUWDmL3OmnzLD3eeGgpqivZkS477b7VysCDb6
V+RtzXev5cm82QktMgcbNGAWnQB7r/j7a58LO8Wmg3Gf/zT4t4Y9NWw1C3VF3T+67O+lbCWsUt/p
Sn/nY5mj0nA+giXb5wG8cSat94hy/I+cA/r60RlwJ+XUy2jaMp9aPb2OKsCjuHX7jiHeicEyZYfA
BuzhBjljlH1jGIkUuzyJsfja3GoFUdlWvPj1P13hO5h0CxlyqN+Z1t68lcUQcurRYgfBDk6dn3jN
f0dj2i/Gcr/QsShzybEA5GZx62BzrLGiJqXpMgIf6J/7nvQxYRoECqzs+XTUtvVqjRGWAtILugWB
WzXatSx77s6KL8v2b1jyJfqY+2ecsLeRSDldda1bbunsMH7JlUg84GjH3DdRE5pAxyui5K5toF8P
jR/8xSFjHIpU4rga8OgTP3SaZj5jEXh9sgXmHw3k6LFPVXcK4DSFFSrusemRXowVqLEogM6qfvjP
NZrZDpugTm/aVvC+Z/9zdh7NcevMGv5Dl1VgJreTxVGwguOG5WMfM+fMX3+f8UoHnzismp1KC3II
oBtA9xsoXzQ6rgbglrKWkO9M5ampqaSp8dg+wK54GbKYvqxLyw/Y15c404ofNf2sO01Pc6/21R8o
LHFCwL555wgWs5ZVI8IBnIi7QgGNVNJuOIyVqA4Uz7/GenJoOPC15fwwl1w2KsBHmj0962P5r+4a
O0NhgYm5Ro811N4mBXd04E3HaWhwkLBicZ/Pk+nN+Lhs8p6akYZs255CIda1/oQrOnhfrWwuwnav
lV3cVdn0nOa0CBufc50+wmKLlO4xU7Fl5Va0B1L4LzpgXASD4K2rjX80hapfgnjeprPxTNASsolQ
2u+hGvs7jV74NqwrDWROhLm6A8UzNJufE82dTRJRYm18Vz8iN0A3fXyj+p5sJ5tcQReIY9xIS7oE
93agwrDrwhlP6yRNUMWguwStIgC4G5Sem+t3tJUm2BWIATmzZh1b+k+Y71qHyFefGjP6R50dupv2
zHFN1AolEiB2bhmqf8JyuFS4Ib4G7hBsyzio98EIW7YaHSpoHQVkzM/xCRAqqM88VZ6HiD+65ogF
8KcpHa1PA7yeTYbrBX7XdbDrgeMfXWgGb4WBb44QsbUvoIdvTE25DyB5TZxoFGvQdtMIcQ2r7mlj
Vz6CH9Zj0UcGFYH5odDHZ0GJ17OS5puD+r5ih3fhhB6xQnEaYPLop3sriM/oowc7Qb+KJKaARnCs
N3LlC+bKL6HA6Yg5wZxQ1//tNPPbVFbxjkr606jqXzDpag90Xv7kwcwhNiOugd5HRfHKxepT4qj3
jkt1vyAlboqpOwQ1EnAWdfGNFrc9k1N/hxnHHJRAp5xE3QqVO+Qs5k/YzVOMKKN7rhQPbS2mXWNo
dwB2/tjDgDJl8S8NVCD5PdtZFdXYeLTlJis4J6tDdALuh/55Zp5F1/+min6hBQUGdZbgxVbo0Nvl
+Dno+dS4OE6W8WCZrNjEoo6gPMyW891u6D6rjknJplHozYNIDRRxj4/Rc55x3BVacT91o6ckfU7z
mZq7arteFHI8yhV6L4OPS1DRYkIv7N9q1H3PLzOo+TSiICZrk/GMEeO8GbT2pBIk23pWXrVC4BWo
vgE8eRvdica7OoE9xU740rFSi+o8z9r9NE/bOog8pEqwh85VyE/2qaPWA8X9QbUuGP/UU0Pdm0i+
CAcBCeiGs6jwGZ/zDGQapSOjTIKNVkWvcTv/hh751hgFPK58fOx861djuZ/Hvuac7xaPgSWwbPLF
Q5wGFE7sC3vmsbYv/saXfSuz7WCb6DTLtZy+k9OZXjIrgCnbIQd7jziv+VIBiTj0ozGclNhWN7lu
NV+sxC6fyiCG5AWqCtgb6ucC401uRCZ+9SlwZyQCMOMEDfiFlkZzb1mx+oRhRv5HqYuOuhLHacjK
l1ePpZrep7OdfNLY/X8p2Vy9qAOHLXPMlN9N3/WHoBxo52UsMKPIrb3S+/RG25yicJOED50Oq1ko
OURqCz77XV+Z3V0Divtg46eH8cNoK4e5Rw7G0uss31OOzkNYv5vmcSwuRGPOKxScMWOhu3ZBZweH
vir1LZTA8bERNu3Z2ICxNYsaL7I4mUxeMf1Rp4izjKFm5yIuVe//dD1DOIoZOnOSpZ40egCKngOz
ukPX/8t1pYQl+QpJtySxkwpjIsSUpsy1AGCZ4XFssmBF62Pp6ZJQSTTHdR53M0+HXRjk3Tdcudak
fxbUPWRjNHhuEFsFLg6aOQ9nK64dr+HGsZliuPlNBq/R6gqxopO9oCahSypGkFhFPKWV7xmY3g+G
s6VTDb1rzTzx43FCU+q/YhU0VU3h6LnrUXPaGY132VOuz+/HPxwc6n+fDN2kd0YIIOeujGhzkGfz
ZpsHr9ef/rHqjfk/mmqjOxu1C/d1dn+6wN4a51mztL0LAU5Ng+e8MVZ0npZedPn/OzWPoNCKor6U
JkINWTMuPoH5qHV7ilqbvv0VNSvfszAPsrhanyvUjEJGay6mhD6JK7gafb4+VkvPvujhvPsEgEMO
2OS5PV/g5wa4/Sxyd9cfvTDJso16KpKyJTO256y1wkPSme6boCIJeFCpf11/xdIEXL7q3a/X8GLJ
6hF1aI0j3Cbr8nHXN+LnRBZrad1bsfk5a2mvXn/bxxpBpuywrvSmYxuGhZBeqtxxefscpYY3ZOgQ
tfOKWuLSKySRo7AWkVq2s0L98ZEjUA/3Oo0QHfzn+hcsTYkU0SbkOx0Uou/Vpf4NpYXnyLI+Oa1y
m/qpKQuftaoP8ALxoXPoGl8CB+WNEBzThiy1ouO3MD6y+llH/7EwBOOD5FgjvhlVdezjf83YPFwf
oIVwMKWIRp6BJoviQpvPk/JxboZ5r3AZP9729Mum8W65WrllA4CKXQ8n5F3XpHfOeJuXgWleBuzd
o2lBDEYNquqcOuDDMmMjuOtlcbqr0m5l+f91Ivpf5SdTFiqLUgiI7PnxWReV/+DEbQfJscxgCsyA
WqFETjslzvzPc9t06U7vqF8BToie4AP1mJ2CyGyhD3zLccbFs82qdpjb0bMxMzRyO1Fmd3rvxi9j
U5THmNLOlq6w9u36yH8sWmXK8l4tXanYVfAmLQwL8EQBR62b7IbbN83cnR0X44Picv3PmgpgnJHN
xcqgLS0oaacjAxWBY9ps0cgTeNFgo2unZ8bKglqIZ1nmq+wcoCXIA3kuZNLoUnZB5IWqfaivvGDh
58tiX4NZQdHpB0BgqOrvetUavZBb5f76rCw83bz8/92ibYK6bQBk+B4KrvrWVzNkIOGQrBwyLlH1
0XLV//v0ondUsPbMuTl/YouwwdIN+WfD/ZEa5srsLoy/qUmvCPPOH3Xd8SoFFBoKdRfMGIgEgQLJ
bWP0P9pniCSwKHtWrjUddXX85E9rLpALv96QckYd6S1CmEN3zm1aRY3YxtRZ4jUjg4Xhl72fDcN0
8FEJXG+mGgR+MH6cE0qPerzjTrcPs/Lt+iJa2BIMaRHp2RiHPhJRXhC3L5OiPRjKBDk9/wqAeUWU
fOkV0koKK6swwshxuLGW8a5Je8wJLW6Q3FFtmsBdyI3t+scsRIR8fUA9bG5jzb6ISXzRtPtQX/mC
pedKGz8HIzvSbBbqTD1q6xem9gwPLDpd/9VLUy0luQbrJQ0/YGQmdcpf7e+kf8i7n3n4LbHW3JMX
PkB2T3YVMfvId/qenTsPYrRwIZ5Xgnjp0dKen8GgR6lGczxbay/sexWeVfvv9ZFZevZlxN5lOM0Z
FV+1NeiUkMm2Q5sVX/1YdX5ff7qzEMGyaTIouFxTCK+za4/6Y9QM5ee2N2tqtuAo2ZaH1PPpNJ98
ekFvkQrZKPUVCBqokWzTrtAhnWnmRrHGYZ/D/XkyEwW9MDypbNh+WrkTQlAfHJ1h+A4jTzskZQzI
h44v/Vy7HVU4LZPyBpdqvi9dtcZX0C0BxtbBmTIJxWUO/jDT2/FgQMB91GZ/es2GImmwqLGTYwgy
dm90w9d2SrTXvhugK5miOwfDUH1DEFVBJmRwaA2NZY71TKGa4T2oMGrjOLTvuxaVlHFUXK+h2foP
XWQDno5uqvc4SQPV1ykDB4rx3TFgFLhZWH81O2F57qyNII9Se1+EXASBcop91qCZ605DdDfoBfLz
KTA/jggtHL0pOM1qAK1OHco7yG7KSdGLmNue3ZV7LsfWvWHpLVwbA+5wo9b3RhrAo47UBpgnBRvG
I4NjczTohxwCI9EecEe3m931BbCwvIS0/0x+ZfplWbjeQMk2SBxwZmIlKpaW1uX/71Zu1YW5MVf0
fp1eM4HFNgrmJOYf8BfKikbp0hsuH/XuDQDjVcfScZSAr3XSkMM0wv7Y2mvXz4Wx0aWkHaOAVrJ8
x/OoFTrYUuQM4wH60/WRX/rx0siLOLQdkFqOV0w/2umLDnC1NV6vP3vpl0vJOim6Dual76P2032b
qvFcjtpNNmBgRaUxTxoXbUWw577/VQDtiMF3ASW4bVBke90uNDN65ZNx1uIOuT90EOfW/OSH0AVu
GhnZUhen6r5EW5vzVpY+oHb5T4wS1m2PljJ1HrV5IOjSe1nZASz1c3eX0Zu8cWSko1ZbqnqoAtf2
ovguLr7l6b8zSne3/XIpUou6VpOBHo4Xl6O1KYxh2AkXuMBtT5eiVC3HqTGE73gotUMvi8cf9tDf
ZgJqalKMFpUBOBr9Ss/hWrk1erCKmt/tadG83fbrpTAFE6XCZas5mRjz/BBaNeg7COY/rz/9r9/r
B1cMTYpUe6D7Gnc95PKuiY6kf/eOPs30lpoNyMUAjCGFO8SnKie/B9mqAjs2lINqwyqu3DA7AtJR
D5YJShvrSqc5UVvP9pSQIaViJrB2El/IVbIzb13ls8Nv685cybMNik7QKE0gnWXsfLo+EAvXa9lv
t3bRmkGYLTv7E/aCpu+Hr6hjhb8soDpHAWzhxY2t+lMxl87DXAx5e9viFNL4jz2EMzeeXa54DhKZ
5V7J7TWPzoVDv+zxqwylSdfD9L0OxTDfbsKDL5oDemJfEVsy99cHbmFqVCnrIDaLaA6dUq/3/7lg
ZGtkh9JkJdkvHMtl/94gFtEAMcY4+2B9EjV9bpzpoXDdw4AyyDSnh+vfsLBd/RXbf7ePWy08W67u
BHHr99sUX+S7BmWQlVPC0tOl/KOhMxoONR+hoj6RYmmIwf3K+CzNsJR94HU1/WyxhzsTqDqhKY8F
ZwboyFW/yzgqrOTnpTmWchD0lGaCM4jeQqSOsITKYJNp6e9cmf69PgFL3yFFAcf6YmSyHU/ruBSh
ogSUz81QqAn6f338qa+/Rb2cET5Idn///26esbOP03yAE2EV6alEBGHjtgi6tj3V6qk6UmKDlRQD
YqZtm1drFd+F0ZM9fnFx78dO48QSxNqTjhK07gPzs5P99a9aWF6yz288txDk3ZwjCyqDzsXygala
K4cvPVyKbitIOw3zXcdDsgaQj5ZtrEpbs3FcevhlNbybjqCFbw8KgwOL7+4to3924/Hu+qAsjfnl
/+8ebQO4SxHVcjzjghSs7xV0JIdftz378jnvnh1qdmiCNWE+tRaUbEyPvDw103Bbg0BIMa0nLeKt
o+F6aOw2u0JM5XaMIaeYmR48jkOJnPFt3yGdpOMR7NM86r6ntTq3UvWkN87ONOeV7/h4dg3Z6BbN
U5opNlPQ5e42cgALGmtevR+nC0N2udVENEJEjR1PcK57sZxg9ir07O7bphInJx783fURWvoEafW7
NZrIzsjmnDkZ2tQIPbnqStQufYK09k13nMzJF65n9J9jri8dp8cUTBENidt+uxQBFvKmcx1rvKBG
cd6foFbddocxXCkAehH0ToUcvwexx7kDFje9hqYSroTu3+vt/2Zpw5UCwA4tcxYJynZWWogXh+L0
Q4BexSYG/XlvdooNZCRHZn0wwi1eBxY7tkCmKTT8eR/2qrkjQuFAKoo4xTGcjC60M1qRFPfqvMq3
rQahCH/Bz05tTgjgwjLrFTQkwihQNn1OHJimQBsVpsnO7AxrB048eawg7p6KyHd/JF0AhCxqMhHd
NlWOtPulllnNyeQ6HqxB504DhbwLfGNaOSMsLGJHCvOC62wWoEXqFdn0MqMG38Deu2mN2ZfD9LtM
aCYgvBsAUpiotONdrpTBaVR0fSWBfJzDNbk06FZunPUuilMh+pkB4LUOfAJo45tGXdOlAGnaCZ/g
IIX23kfbeiJHpbeZ1mq6FCDjMLixEpoGFJ5wZ0xUwfPHwURC0l+rV//9lf8bJJpcG5q7gvSBItAZ
nJt7LgUsdrB6/snJudEBMcO1oqqQjhxdhS5waAztRnSj/WpPqvjqCjrmGye3rJdBMYyDZY310ZjQ
A9wXqGi2R+Sw8p/ENVoh9lgom8jP4wffsYM9RJ0Y/mljf3ehDt43qp8eBwAdf0q4af+2LZ21zuzt
u0TR+19tEGf7Stfd+xAZI2JG2K/XV97S2tD+u/ICMRu6mzLCQfStbv6o+oWSubIwlp4thaNrFs6Y
Qr7zUgt0mA8pptuUxtfrP1y9/MKPJk4KR9BrqHxgaHKOqE1+MtMp5UI7N8XRCiGLjnCUD21fpx6q
IsVRZHm3G5sLQ6d3lF+F23S3BZdc6JrhWRRZeQkuOy03vuvcZe74yKVnBdj1cdbR5DqXOlpaifdK
eTaipN1OGsIvaTSJmxIP/Mz/Tr+DQIY/a7nvVX02IX3eavtYz4rD9TlaWACatDfXUZm1EQgs7yIq
o/XFJs7RQhAv15++NDJS3vExIUagqSnO1gSB2deHr6BE99ef/fGpQtOkxNPoaqGnfQpurEEGBKuI
NzsxPaHgWV6Za+fGyyB/sILlktfk+CA2L8NT6c9pbW1LgJ4+uHkU48RtVS/AzP+dYOQAujKto+Jc
ISf0ZKOEu8Ogvl0ZpqUJliIcxp2bqEnie5PjbKax2Y7DPwIZruuTcOm6fTQ+UoQ7gznSvEqKc1fB
NUrUGeuoAg2ODQoXqGa7ervtYkV/zlw/W4nmhTUlV69Qb1R1157Lc23o57BUPNUqVzqjC2MlF5HU
Vle6eXQNLw/r53DUP3dKvdezNXjGwp1ck+tHnK+7BhR+ca61PzTBTyE0mCrDX4CWR29TT4p6WtV2
u83NlRS8ECRyUamrKmT38tD2ykJl26zKMn9wISlucnRtvyaTdlvZRJPLSqafp5E20r9J7eDUDcHb
VKicHG1x08lOU6Von900dnqQP+donArPQkL4Ls9W2u1L0y4dwmFbYP/lWqg2FOWhsdL72nJPFsyC
6zGyNAdSfPdwygdXv3gqp+HJSPAh6xHqtjp9W/rKWh5figopzCtUhvy50sazgvAbJlsnvBfXCiNL
HyAFeePGVYB+BjA7NdzqSbVrUHb1ByROkrfrQ7Tw6+WykZqMqRkgNuDZ0QBL0jSQcjOClU1o4efL
RaNhAoRYZuF0Bg+abgbM0TZ53RWbNhRbK4aFcv0bFrYKIe3TiYlgdZFCV4xS86z5w0s1xz+tCUeK
2n+tCufz9dcsDdXlK9/dQ4ZwihEtbqYz8jbH2uC0hN7N9UcvDdQlPt49ep6SxPUvG1GeR1/G0T91
6BEWfgxx0dze9orLV717hUH3BbMaaC0TTniFgmZG0X2vwovgAZpN19+xNEJSOCeJNreWznKFSv9Y
WeW+7arjbY+WQrnMcFUMQdmdg7h7KmBqO7P9fNujpQBWTSMCyeFSwzDm5AVnkPIQC2i315/+cctH
E1II10VuDm0T+8is9LCQ9Z1wdk3/vbQhkNmY8iAusXbD/zgOkBP67xQ7ij2hQ86h3wUcuMHIrP7d
IHi1o6ka4SWR9xCjovDb9e/6eK5VuTrWQrOr54D7C27An9oyRBkvFmvN1I8HDdVx6UsCip4gBsuz
BXPqVEXho9XoXmsj8t5Zp2wWb35feyiWryXajzci1ZVie0YbbtAuidawG+tTFEG3gnMf+tveDc0/
10fs4yBXXSnIG1zsJhxapvNgWi9u0D5HfvNizZHXddXKfWjpM6Qgn5NeqXWUP+Cuxd1jkKIMMNIq
RZ+mXgPqLr1CinEl7TOrmOlfdP7XujnOzYu6VpNberQU43hLIuruV8w6kguthtvFhMx8MB5uG38p
ztO2zA2sjeJzPuDu1PVRuWm16s1JoOra4/DptrdI8d7alYW+WOh7bQo6zNEQp8FKe9w7yDnuI93O
VhLiwmA5UrAPVjfhGGZanj6m+yDQf6VoIJrgym/aL1RHRvvhVTYXGV7CQfpV636Mdng0ETbr67Uz
+UICcaQYF5GjuSpnJ692n9AVOIim31+fgqWhkYK5tLoupWJoeLD98dN1UNBOEufQ2+bd9Rd8fPeC
OPrf9NT7SVglXWt4HCf7Vye0IFTCAnvSax19WD2A7xjmFG6Fbv28/salT5ICW6smZe4RuPTy9ptu
UbyxxK5DRPC2p0sxXfVoEwwRd3hLnQe4r8qIkLeNmdNFFfL6K5ZmW4rtpjfFJBxi247S+zIQX8cK
MvX1Zy8NjhTYiBzljpgj0xva8K2N+heEYX8b/VqP4y+P73+v2qpc2xa1QLrO5fkJgOYTUjAIwnCy
PRSGn732A06TjY4hmjugHJ50brrFPk71gkGvftC20F+0moulr7TCsxBrOOHInD+ZlElPI5jsp3YE
bKKjDvNoJk25bTvcSZXYn58K2PV3Nc5N+O+F5ckZs+DFzWpxQtiyeEKu1Lk3RqSD5gTdaqWx/Ac3
U429W43JfQ9B5zCX3XBwIsf9TOk1Q+/G7ff45g3HKKiR9skm7H0idJiaAVlgTp9ajoVVZGxJWuHe
dpzG81Hdea0cdJGaaOpOioWsjFEJc2fqQ3QwWjDx2Nv4G0zNENI1svYOD5KOfkmUXAz78s95NNRf
/UG1TwWqVztMh8uDqc4X9zw0V/MxcXYzgj0HwK/T/vpqWNhmLWml4WyTtlnj617T0bprEA2y7jS0
N7Q6vi1cLGm9lQp6/06tU3qZJx8IHEaIrY44Gk4KKyt64RvklkfcFahDOxGYmhAqc44OWzuhmphC
3VvZphbOiraU3lF7F8AUGu59Ri3OnEy6XeKH2nc2kBHN0m5ENgfT2utTshD8tpTqpwyZO7OtXc/p
yunJqnP6YPWQ3paNbSndV5hYzVkW6B66VPi2zCVKjHPyB3b5G7Yl3sV54mK2c1tHR/1rWf/uIuWj
EqrAYy/PoIR2Tvs28DXXh2khj9lSkp97aPr+XFPyTGYX9wxDeYBZ3x7aArnM214hZXrDwVNj6tT2
zFFx3KLCnMNGt3EsqjrzJoCoKnMb83yofJ/b/VnH+/shQ/5vi59hvjLZ2tIgSeGdzW3WjqVoz8bR
P0an8bXw2id0Pk/xTtmidradt9phurcO6YkS35M45cfuhLfTylJeer0U+yMOgQrWeuUZy2qkmVXl
NVJ0r6huA4mpMuM7qcPWytKqPdfjeCyoYaAJvzL3C1H4P3TvqXRQKLWKszHob4adPeOluFIZXsgm
lpRN1H4YispSLeRl3LsS7Ut0ahHu2Nt6ehdap+trd6GIq8r8buiBjYPApYMWEtLgMBXxr3DCix1M
jlhi1UWvBmofmP0qyt4u2FBEkVcrL1/IyJaUZGInj6goVfiOF412znGfw3M0j63PNhXRP4jHJMfr
X7n0osvCe5deikHNDJ/+NvcHpJGsdteUzxPcjrwaV7avyw3hg+OMJaWZtk05vDo2G6SJFOcWTKpz
GkSY75LaKNA2b3Cu7GFs162t/yozpV/5sqX1J+WeOZh63UXG+hybhrurStRDBrTgV5Ln0uqQKc+N
Xc/5hDI7Jhv+W8vxYsOZdp9T90e/ZUL70f+iwOTp6Ifg6dh8uT5dC51WVWZCV25k2Vk5FWfVTnZ2
pin7fsATaMKx8zQKzcGwfQwx1Mpif4/0rrXRRJPt69kwjmmrV2sMy4UINC//f7ds4gol6Ram+tmE
P4x7AQq+QEvEppuQbi6MNNnXGcol1z96IQnKJOo+rpPcwqDtbAl7O5jOlgMjepfBSqJaerwUAolO
cceiIufprvtmCR91WW7RgTEcrv/8hYUo02nRfNW0oTV1ND21atehHb0zw/I2xotqSstci9Bzr3Ea
wRU+7u9QlXTuVR3tRaUa1u5r6mW3+SCEZT4tqvn095Hu88axQjzxaNgFniVYxNfNIbIxvGzKnRba
n1JaXG2zhpNeSE0yOXyONQRyBWAvTfGrrZ+6wT0Cc+qec8uEV5OWriSKpfdIJZQsBBBn6AhlhWhy
P0JSw7G1wPrR6JXx0Bu1v/KehZiRWeEIx6JtJFgHfdghxjkmCTY4eZq8wP1EvzXt6bNoXb9Sm1v4
KpkiDjYxS/HnKs4Uac9DhFPa5PzWLt6zmflyfWEvBI7MgW7nujBbR6XLWRZUFbu921sPytCs7IFL
j7982bscI1KMHDBlEpSEEPl1gh2SWJ6ripV9aSEsZSJ00RRAou1CnEsQ0jFmhX3b3nYmlbnP3DUc
db4IAGmY6mywAkB2utOtlXy1sKEaUsRPYR/G01wQ8aI3H7Owrc5KNX0rURI/OogD7SBfpAeQ4MGx
H4twpS+7tJ6kg7CuoTuMzXx99qP84Ee01SK7+9S74y+ztVf6s0tTIp124y5EsVszwWBC198YXR5u
VUSqV8Zt6elSnAuzU/Weo4hnYM2dwRVBZ3kl2BaWqkyDNkPHdgQADM/Xi00C2TNBfgN32pUNcOmw
oUsH3knDoSxXe3FWwujzqKfRPU6q/7ZmtUcP8lRWHDHKFKosnsGRtpKuFoZLv6Sxd+EH0jYOtDnn
/J6Gn9S+hJcU/rieOJZOMTIKEslP3FqrRMM1ZkLye1A/+72F5acmAAxPkfUW4JS90Rqz/CeIwpHw
sZFwpcpVCfXGsooMlYxyXwyK0FUvja3vquuXZx2nlUOvTvbKtC2tisvIvhtB4Jeugn2BilEFSuvO
XPXbpu3QhNaaNQ7Zwp4iIyazFKQxTOrijHFsgeHCGLw5/qw/Vm0T3eWl2uzLxBxXVsRltX1wDNCl
FDCPPq0wvC/PQxmlhzpNQ6gZFlgpt8bsKyoUxKh7WDS5Eu2vL5SlEZQSgkbhKxdBKc66WZ1VRCtQ
0T+IMD5cf/xCTpNpt4kaalEgJtWzApHtSJ39ry6HsMNYQimLjXxl4BY+Q8YlWoFv0/W9bDXBTydE
UBh9xBTs1PWvWFgDMioxmKo5YyvQgf4ozxD6PU1oyJTGP8d8+iKQ5L3+moV8IMMTG6dlUfUsNfx7
Xi2UeZIxWqkOLj1a2unHJsfO0mCaQzr6GKfhbaRjBLq77YdfZuVdGLaaJYysZ79E8MhCGqT/3nTJ
SuJfWEEyNnHWuzqyY6Xml1ffsyF0jk7qPiD+3e+0sSpX3rI0w9KOX4+4WuotLenO1iG0I8vZA1jO
E+SSM+2opM7aRrO0UKUINxWjNWLHAUCLuKTpmmdFw6BY8Ve+Y2mepXAOVUOlIaprHkjI4tQpaCfn
hnBvfLq0v7cY5w1NR6KYdWw/4h/Y41xfQH8ZuR8kPhmJOFSJqqBOhC6iZxzL+yTaVhhi3dunbBvs
85P2lNyh0x1tcBs8jA/ZU7dyHlqYDhmmaAIwsm1hVGc3/NnrP1sctZxo5Yy69OzLWnsXFWWvpkwA
a6p0wi9BgFFE1OVf9CG48bglIxKHvnTaWR3zcx3lZztRD0rZ33YzkDGIcxa0LuXF+Xzx8Si1xxL8
SY9t1fXpXhqZy+p9NzIUduw87Bj1EJcJ2w/uqzI8DEGyUrxcerwUzHYQ49Dd2PN5dBxkZGmFxekp
0288Efw9cr379a5o8L5w2dNy6HY76gHmNtWsEh9bNd0jYRGDlJrc/fWhWgjovwWDdy8TQVo7w2jN
5yquj7Ha3yVasDLHCznv71H43aP7MUUbxO+qc+5Wn6IiwlESlxMsv1+qXuwt2107pS18gwxJHNyp
buZM50Xj/KyFw2dtNFa2zIWplgGJTT1FozHz6NZsgGSfJpSgYUKurNO/aOIP0pIMROzGnKO5RhEu
Sje0UFMUGj4He8g5u6zfBL9peCNo/wkP+H3wNK9s1UufJG3V2eQKTGd5ZyV+qM05Fj/G/rbAEJdX
vptxpw8rv0Hv7Kz3Lpeou7HRN7G9cn1d+t1SUCcjzPEg5eE1U9GGFIWdjZ+s5NKl+4xMb9XSNkmN
iY1NmeFvINEfnoBPpM+TrRtPTtzXrzoWHw+lrWFNmdih/TYWmviCanT6Cb5wfuMIStt3mM4gKnAq
OqvpD3V+yZtfzVoDd+GgI0s6AAcpDVupxHksxD4q/xH964z5gJusaY78Fef4aDVL27dpNZ2a5RZx
iGw6JqhhNv1jo7P/JU5781yMNjrBijsZ83Z2fgetqH6Fc7bLo7K5N/SyO8SxI8od3uivpaNVP8wI
vX+MZDMfbyCUyXfdGCs7RxfZGU+r5nBLAhQyBhJMf55Z+NedS7319MDHotBcmcyP85L4H8Sj36J5
3+X0TRIl3EzYEeLYsKLe8PFsChnwiMeuiW0i/gwAOjCuriwL4087cfBY650N9xWj3N82QFK+cOox
QyaAzbSIhj+W1T9pSra7/uiPQxoTxf/mizmtMZ7IUurqk3sakLnf4jX50GTR2/Xnf1xnEzIjOMb+
ssH4+QLUjaxdAcUFb6kB4nRjK/GwLdLPiRmcBEL7uKgnt51ihUwUzjFiqHWNPaNvqh0GXjx75Xz8
8fVduFJ2UKpy0h1cXM+Rj4+Pe+jbERuKN9eddphnnPI1Ft7HOzf1jf/Oi1ZYY9PhZnzOcGHJEgXB
2BmvvBQ7ZWBA6k1nY+FK6UIX7WRkE3dGI8OUx2mq/aQH3we7Wzl/LBz6hYx47ERXuko+qLSFsMFS
viKkB2FhxAi3QK+/2VSJtc+AJQmKOROuDdZwhzUrVi1PGuVwp+M2W7pbynLh+JJma9I6C4Mr4yTH
sNF9bGZVr8UJaJMp8LzixHyt1eY+y5JyH1VrotQL+UcGTAYd8n4o8HF4abps17gi2hlRO990NBKO
lBcsF1a44aosxgHXMPjP+OdssSFeORst5AYZMpkrczeM6UzB0NdAxA4NJPH4zh/CNXWvpXm4jNq7
w4o+dWYyAgM82/FnFasgdfylzz8omW7qcA2WvjQD0k1B1eZB4XTARaRBDyCyhIlpuh7flpkdKR00
yNe3Spnh3G1wm1WTut6GDaYW15Pn0gRIScAO6IG4oa16poWwQKNil6s7z0zAWtVr6QVS/PeqIrCE
neczSMltmxa7qQ3QFNFWfv/CDilD4kplRupameZzC99c63D1cZ5QBdhXKMZcH6GlN1zS9LsVNNhm
IXI0P7whGvfmnPyuuvQJ1szTOIXx7vo7FlaQjITr8qAOE5FS49Yd5RC7QtvkuLeunKkXYkBGwpl5
UUWuloGwGAMdS0nMGeP8iOcWcK/4jB/WyvF6YaplCFzJBQ3PWsX2OgzzfGfAszxEYjQ4Xh+kpc+Q
QhmVITdAVCQ/q0mejJhNObgKixLdDScfP6mDpuNm5wxr17alr5GiWkx4z0/C5OylY9qYGP6X1oby
b+L0d/17liZdCmw1iRTK9BzVk2L+qpvFF9pHh+uPXvrtUlSXmlD1OrXzc1s0WzP95tvs7nm28sOX
ni6FdByWA2JMmual4bRvhulJRbOWi8BaTlqYaBmRZuIPgRpE4npCDXajZWOXWmw16080YDWqrrFA
F75CBqdp04gdOtf+swM5ZotnW3DI8rTb+QJ78uvTsDDDMjKNS9fQD1ZJnPWVthdlMG+wiVFXLgdL
H3BJWO8SU6KNYVD1uTh3QaXdW4ZfHwc7xWk90NTb7jayB0kY4Xs752BoO4yYkUFJjkA4X64PzoIf
gpABZ8j3FFUQmvUZZ9b/5+xKmiPFue0vIkKISWwhR9KzXbarNkSNIASIQQjQr38ne1WPrzAR3nW7
OyDRcHV17xng0tXCWG5fgfKNQ1oJXkcW99M/SFLZ7z5vZdRMeZXA3z1/8up6An5KjOMh7S3nDA18
RGcYW7xUoxlhb2dE/S0IBnGfhWlZxFAScY8deN4XOungz8c/fyVLX7qZ1K0IxdRbNOn0ZWrc+btb
l/o9hajVpZV9vYNe0AS31FJ8jhRNlgD2vg96iraqnTTgIkJauiiemILaVNuyZiOAX1fO/17t4Uj7
/1cU+IFIB1ocFDMhsHHtoxDYMJ0+g/i2+3jU1nbEInQoauX40Tmg5Sq4myAX2+p8IxNYefQS6MeE
z5QX5jCu7NvvSCC/W1a+FapXttoSzQcSTOm4JG8v4FHOlyGoq1vd5uZ5bpW9cY9Z+/nXYPjXbu46
hmpdgTJCGMKNehocArCgtjYGZ+0DFrEibeyalMqqLnknE2BlYY3e2yU8KdVGjrGydJbmJrjiCa0M
9mEj6+/EgVFwwDSMcMkv6dONq+TaEF3//tcQqZn1ZkIgulRw+QRtPAGf7vDxulwbn8Vh74wmGAoY
X10m72lsv5fy9yR+fvzotV+9OOYd1Xg4K3HNbjsTO4V1EDrdQL2vPXqxX1MdVmOvGJi9Gdd3oOqY
Y6HTLarf2pgs9qpwoFhcBV59gUr8rnJyFql6+iKDdONwWTnmlzi7AduINnRSFx40idt0VWThpAkr
XOPLXMO5iZDjx1Ow8iVLjB0ZWGU1DNKbgWXuXd8UkWnUQ+M3GziZlXlYAuxq0aZ8zjzAiob2VBc9
PDSq/ed++mLjlgUkUHzjNJd8qE4ZS1/qgibaad4/9/jriP21pRzlDmEODf+LPQnzbSYjzK8rwHjj
mbXZ28fvWJvnxbadSevXjF2L7nbNjhWY07vQsduLq7zp7Ps5f7FSP3z43MsWGxn+8X4ovIAmsy6a
p7LlNDLUheiNzsbbtsvgKgvpz+ePX7a2rhZbO4ANIibeMhe/Q20rr9xXzzQvuZe3G5m2jWokZuIf
Z7K72OO1K+Em7+FMHqTt7AveqkcyO2F6b5Bwf5UBm4IIJc/KHGqIjR9ya4CRLmQMJw5rXJeUkaPg
QVHUNUWbqa7xH33ZDDFv61PhCrH3WfdsWiifw1HXutSFHBIPbZKLn/tXp2s4rI5OR3eQpOr2g8gf
xjD14oDBSpQH4vcADaZ9E4bVTVOWDQyoa3iHq/7F4eZJtdZXeOhC+LltHjw2/Ao7j+7aoTORKiBy
OIywP54YvLxAHXynaQBmLPFguVWnu5rOiQ9iYgR3z3KnXFPDlbu6zdv8pcjtVyg0WtBcdHQE04iz
wN05djz/VwYaQUQEv4XNtH02g1Fw28VZJy24qA2DBL52fvTDku+5pS+0FgzgYVyH0XJ9KlxI7+AI
O6dND2fvVP+sawNHZz0/2S3snuFeDlGredKH3BnZ2RWQ6GWDRkVmnNOdDy3THcrn2ZmMeQunV/do
Oih2D8EvaElBOdDNfg5F+GcErREY0+obROe7Iw/g3VhCo+lkV9KPulHqQ1mqMupdUcW0GWYIr5oq
RpEjsV11GZj2IyUy99TWzqVusoeSmOFggDKFk2oBd/tZeFHhWbCUF/In7mnvg+imWMGmaM9L/FM9
slsHtjIANM+/Kzt0bysYkgEOdpt61hyVJp8OvMitndQVXIYykuKbezuSQ2ntWoW6qVMFLbzeU8hf
TvJZpMVhcCd/H9bgbcDvgsQ11TOKDNO0c0TjwUWFgcfqTuJga3q17yzfARf8BUbxW+UoDKZJVFPc
pbDatjUQhABLnkFbeJpmCt9zov9kXeVHjNhYvoX/TLT6Eer5ZiiBIwAE5tvsqsfak/d0AnyhSMss
lgNxUGgugghAjMNgAQffOHwn+PjkZN4fWQ3JXJGzL/KnURcaVCr43M/yORz1ux56GWdVNu9hKQ3E
HK9e/REDMw/Nbs6Gs039Hx0vHl1NTh4aPpHvUXvfNgCKGWG9++UMWWedEXidZFkMnmyxc5qZHuBz
dCYm/FJmfbcLuVRx7vT3A74chWh4BHvGhoiol6HtEt6QPojdogn2xNhHCNlVuBB1TWTn9peBd5fW
skyEi4yNFMt6riAgkRBOh8itHTuyqAn3DmzeYxgUZdho1oHXfXEWJdfH0mnkS9DA7NgpSw8y2qQ5
ZXKiUQab0hgSjnJft57YZRkcXFjd9Lu8SIOD72bF3vVhtl2E6gfc3X6OHZrWVJY1JBs9qOyFX2ep
ToSpIErnHPxH1/sFBSG5dz2d0Fa85fAhr6F2kkFIP+JVdQ/lU7kHcyuMAbQ7c8FPhTRPmeXcuGz8
anfKjiqW3vS938VUF/eS9repM5z1zOjOFcNwmGdGDmrqWAQrmyCy9DDB+xwyDmJ6cMa+jFLmkyNc
al5TaBhdBGSwT+UAf2KCoa56AXlFXCBRtiURjJHvPe2cjQ1ngcbAnsoCaDJieUYjFuR5dJVuQB0l
cKKgm+67KesAE0BQ8Kf5CJQoj1G3u4WyXh/72kadvCX6hIbjK5YitDCaIAHlDNRNgOIPaTo2EBnP
2nguYBw5MpcmKLHf0Lws46418s6CjMa7mLtTIyac9y6mlmTjoXNtkIhK5e2Zmx+F1JC6hzODZgzZ
mdePL76wz2FAHpTfPzOrUTHhwzlwFYO1dfaWTuBx49u+zDZ7CqnpI5nJMdaZuS+pLWLf824rx/9m
V/TZLutfk5XfwA3gbGW9GymF6MOJ/6OBrfoesQ5LbmTD2SvSd1gctfGQ6vZEGw0Xn8yhMYRf2Cn0
BzvqW24O7qi9qO/6O5o39c7N5Y8+s+AVpcSzMFilgWNQ5BmKP23quBFW2zMMDOWhE0CpotAEe5ju
Cwz0QChnwVej3fcBxY6o6Lr7oB9BZuqmP5WoRFyE/De87YNDBTOjCI5v+h75sIFxTc72je22UQNV
CcryC1dWve9RKNjXnMOdl9XezlgViqJDcUj9/sYBKjjxetBLBlQyd00wnVOe3xS2fDWhvCcZLIOF
P/8W/fTbcvUPM/XPHlHdzlZFoljxY+JWc7TztI/HlO0paG5xljsP1lh+16L61vjZ9xYa25Ei47FG
V4wX9Jc26i4l2Zuqhhc772DHPkxwixzCiBgI99nglWI90p1nmTQaQlJAcCB4nQqPx/PME49b9tVR
ugazAExht5bvOUOs8HqEGZAj70IcX/uur/mxzHGs6mJKHHuCu7Ld6LjmgxuVrp9FRea/+Jn7KCUx
B8lFjmqD60cz/KduxYzTzDOQoLKaLy31i7ilGdyTHVQAseuTKuDAY5lX3jY4Ln36RUxuEmrzCLL/
85RBtUDJyotbAXFaKgisrFQ2QgQfQjS6tZCd2ZMX+xDubibLjv2sqeMcogeAZTxRTvQB6yU8WtzQ
2GHlL0uYMp4Y/q3N6iAKIPp5noJM36JfO8VkwHnFET2iFkFhjyu2dclHnJVcojSTeRKZB6sf2mmo
YyAHcdSFKC7D/j1WVX7meEw3Vo9B6oWHvs3pHu7z1cnRs46m2v+JQ/nNsauHAIXoHfz5eog4h3Bi
nt7gaf4lH4Sz022W7gJNH42F2w01AlXq5iey7PoobVnfwuF3jgfYmVy83AG9EtSQCIJr7KEqO3XS
yCDiDkiIB9EV8NZksknomIZRp7pbxC9ylU67o9n4xEX7xW1ykVjeBD1Vp3ahjl2kuwxG5jsPOKm9
DZRGzBr/NWVwI4vK0kYJJu+yB8hayfPkpvMDHwsaBU1XT1E5zI9lCBkiyEx7UD3O67Op3eGnqK1T
3U/9TV5Iikyl0fAoM+XvOnDDIlJW4R46yodYGiV/0pyAppzr7taCOtpbXl8xYpmw75vRCh4ynYVv
vm29ams0D36qPYBlfdoeySDns5PPOD395nUI5AnW6vNVEyI8FBOld1LI8cAhDBHTkZibMKTdPgXC
4CD7gcb55I3PAKhopJEQQzEhAgGbpkeoWhQxp/3rJCsZIc2Zz7SQ4W62uH3KlSeiOmDDvoBgS+S2
gLFJ5MVTo9xbu/bsE3wbfhes9fbdYL53fPQiFZbIxdo+ix2FmnRQqC8+aQospCY9+Oj97qGIwa4/
yofIx+ifc8NMlA6kjmtkz4cU1apD3dostninEpm34cEyndpZdebtUpmJ2M5MupsDzzsW44xTD9SL
fddAF7i3oNLd53Z3qi1pf2tAIbzxqSaxa0kaB05W3tQ+yBpeP2UnF5qvMcxzvLtgqniUBRDcaEFA
/V6VoVBH0Q3Nm916KK27AXx1Gh3+qRWSms71Z+xr+0/p1C266CBehOmAb66yHo28hsfobxc7O4Dk
HaOVifloT3EalL/zsYWdWu1mScH8H64YDXKXqt3b7tD/Kriw7h3VHQdHv8vKOZVAHExydrwI3h6d
PMxd1+/Tsi2O4DHgpLZsdMvLqYxBKRGngqdiF8rpW2G5dcwcGezqyjjoujblaZpLK3ZLz9nJrGhv
YZojoFriVvgPiG1wuhnhIpEHKGnOY5S6Fmg5VWfHkNFBcCYw/gMmojiYvn/3Qv7YVDKPRyyyGJVd
XLKQjx+kwtKAoPX3YLDaXWamhw5XnqhS6sEF06dGnDqLqbOjtFfPashynKvwJCpLOex40T4LgjtN
Jq1+z+TIbxwPLV1Y6D75PJC3GWT5d4Z6P93CCfeWgq1ozbJ8r0pkJGMz8shNrXcYg/2cQ/xiX7sv
dgEcUABxjkNu2uEQDuD2lhmbdh5wJTuu098yZw6y7gD/f2nPh35G0j3Yvdyj9YSQJfqvLKQy7vvs
T6UH74BPARzLK8/gVlh7BRXtSECzdJeXvf1YiFnEc48ctqKBuASaKRIrwuvdXEwySgk8OvCT+ojR
qXgM0zGLGjH7WLVcXWZT8NhYrL3v/JHvGKLp7ZQ2BAB2AKaldNRemdY7uQwgW5u63QOiNrxY+vG2
GxCvIAg642xqX3vo5ukIODGxbyUhBzFScqikc0OyQew9aTkHrqc/tQOYAiG52ne+j/09dG9IXLqj
H2bVQcJc9Q744TpinjtEXFW/mhoKsCYVTpSBvB+lWj1P7cgAySVA/8KS+5sVuNO99mzccQ0uBB4+
8G3Q5XPrOgHsk6ZmF8D4GhI6Ho98eCbGpBzPFqTSoR87PRdoAO1KJ+9h6G2ge9m44w7S6PqYhdAK
kXVWR7bu6UOe4XTqWfDgUYTmALdVOsGaeHAEMn6uXtswfRxN+uwUkAQa6+IlCLzvfoVLX6DtEdcA
Ip9qQ/HSceaR1woR8Ub/CEspY0hkhAhYsFgE/yGIsYj9sw6d/KFwLJI0wm9jIQqc3IP1px2AzsvN
DFNB3NFRtL/t4Q5y6Oruz0SGW07KH7UD4eLWBsW7cPz+F8C+escw4lE3iOoOxT0Ty6rAvHZKxjMu
AbFFiDpQaIvuPeK6sdU11V67DYcCKNKIIM3tgx6a/v6Kr4qymX4buqbd5VMt937juDFoRtdFVLyS
HrJRER9bJ4dfsPd9yEp+4rQsDj38OQHfxf3VMhPsNn1nvHWcwTp1pZmwHu1XCteit06MxVUZgpx8
X7F9yNiMFFCJo5UhGy3hYQGVkgkG6RTnmI2D69A4pP9Sw/coiMEMqoCR6spD2lRwaCeoikrUVL4B
t4hMSOmQxbyT6c3U5NMPdxz0F68Mxxj9OZzpXpZLCGTL6b3rYAtKMYzPdl9DamHS/QGKSPw96wt+
I0jnP7UWZ5e+A5eapMZ7KtIuvyk9AMGMFM2frh64iRVAgrFnwioJdM3jumDuDr6smBaU/U+sD5tj
Swe2N0A1H/MKRQydVU0yCK4v5Zj7IPPJwDnlwxTGdu9RVNZ7uFzoXiCL04pB3h75hLHRkhjdx4+L
ZytF0yUX0wD+zk3AWQIXgOrkm7THFSfb0hxdoWKSJRUznQQU3yeFa8s4vGWBD/WfoP8+S/5DOEHc
FuoFMIJ7W2XHHNntBnRvrSC4KJnrNEghBRHShPhEnOeruHMKpwKIach+o0e3NmzXKutfFduhRWtc
dypMlAgOivOHuqo+V85csj2ZV7p22vpBAgXb73MQvlcN/JoLYFA3yplrLd8ll1MFMIzwhh43Xg2d
GTCy3quhCPY8R8XZsiuoEwTtjJuA3fATRB/npNZzeRgKD4KVk+F7x5unowLPA5d+sEAvriklql7g
BsY4/xSO3pBdSNFKhAMLd2p7U3prbdgXRWykcllHURmExkv9hQTZpTWo031uJyxq1tKkXe3WWKq4
tu4o83blvEWeX2nLLamgonB9Inv0tVB2jRmHpWjT0/s2CE4o9W1Z/a0U+J1FiXouyxYeyCX6Eul9
OJodr+/h4RHpSkSo9n1ujBY7y7VBoZWoClzczvrGbfpTeWxjR6108peszyHDRXpiHQVp+batHnLc
IUWwV/iCsnF3utkS2FkJDkv+p7AJhdV3Ab/4DtVzd87eVe5d+pBuUYpWJnvJ/LRTVcNQHSwfjyIL
vQopOsJ9RiDcQWF2C7G59pJFQ2ouHA7MEpSoLGva17Z1I9zhGSXnb9Rqv3881yvr6T+Nr79CnCia
qnUabS6maCkqflZ9JjJL3/yey0Mf1GZPrIZuBL2Vjb1khsLBN1WAhaPBVni3Lm7Oc2r9+vg7VoDp
S68KCs/1sqGwqvJCyEKCjD0m3PQDKiYQOkdkuw+y5qrLMkVyqrdk79ZW2aIn1QGmELAKFPxyFHnU
udW5acRdPllfP/6otecvNrtncFUBDA/j1dXH0eQ69mv6E5TjjV7q2vMXGz13y67ISh9ofohLJHk3
FE9Bw2pci4dxo0e48oolTbQHeXbu4SKUICMozlYo8gNt4evusHHLuGJFiocsKaGyS1NcaKCr3tXk
NKHaYEjw5FXItLJuH4Z9PEs3Sjtya3uTQP39c/ZoZOlowQoFb4OJN5cJF5YzZ3mLaz8pNnK2lc2/
5IqSHDrPWaW6i0LRBRecS2o/tzVofqh1fry8/nvUP/qdS85oNxXconoiSRDq+uSVlb9zqqk9ZLpz
9/7kFnfSm+ZrmRMlld4tzzStyqPUdhuRyWp2bmkVSQm6z23tKP7ag/n48vFPW/n4JUtwLmcY0gvg
7ZjXI/uqz0Em4KghWtjeexshY2VpLqmCFc9ZKgXK67w0t0TqXUfm+9QKNkBGK49fmnYI3BPc1oMq
2ew2T4M/fh2r5mTl4yeXxyKRmT1hZa3HKdo8FT+YUb/kukf7Iej+SGP9/HgaVgL2kjgLhWvb84kG
OZ164t7PUCrp84JvgFJWYvaSKctoaYo0gwREKBl57lPA72O7qa64fs8ezx1h83PNwESN22k0UGBt
8i1m3dqHLSJfJssinC2bJHpIMxRrux+46W/kOCtH6pI8ixoa1bVPCRJvwMCbEMWwROLGhVtz5Jcb
078ydmSRGngQGXFb3ZOEphTVvKy642F9C2eGg3HVqeqhetGjo+PRLU3fta+6LvO/EoXQYz1gPSWI
tZTscAUG74ui3WV55Cw7dHtQitpCYqxMDrn+/a9X4a6t03SaGdwGRtz+3WMY0MOnFvSSlNpleghg
982SetbQJpBmiK1Aq42nr2x5ssgH6Dy08A2HmhIO7qjA8DfN7xZd6o9/+9rTF9lAU4eWF16lWOBd
fa9Z/46iVBb5xt9YUmszvNgT0OAnEDdCNjPNPihdTvg1D1FJ0ulRIwMpUR78xHfY4f/wQ0OeoxPa
QsNuglZ7aLP+XKm8RE3b7/cfv+KfKwivuF4//lpBIZw7p2Z27aSAQAUdshf0k7cu1v+8wuDZ1+H7
69ltVpbZ0GLnNUP4VdX0KOVQR9fvcStfxaXbH6DgZG8M1j8PQrxtsc+nzugS/UuW5KL7MrnVES2m
M+M9cDq7z43VYmNnGhgFtDZIwnITWyWQ+d2WXsHaj19s5KyBVR9ajiQRIBd4fX4OC9QNoQZqPGcj
v1x7xeIY9Ka0tOC2hkPcTdFiLIs66rxUHYw3APdhk09RKzEPi61tZzgJyQyxPZpBk8sGO0nzQyHb
jQX7z72Nxy/2dqtZRn3ghhNtgKoB3gGoIu28g8v1yRcsNnfotIXnMUgfonWRXHFKAUE1GlWgTy2i
JTGUonhb+SPFTci25HlgxfUsQgf3c09fbGepmDEzyukJUik0mHXxBI2vjYFZCRVLSmcDoLPUc0ES
OTqvbRegT0Nre2NYVqZ1yejsbUHtwSDNoGMQM42eP8l2g7NFGF1Z/EtGJxS6AITtgeoijdoVrXuo
rN/Mrk6iyDdG559nAhyGFjvY6/IUDugIDlyVb7zUycD8SziyA7qd51mbL5+b4MUurtA0ciwPk5AD
aREL03wDdGCLVLg2w4utq+t2VujYBklYlDtflceqoZ9cmIttmwlf8xb3IWzbfNdXUyIAZvh4SNaW
zmLDtnqWAv4SQTIDu30QXl+cbL8ugAmf5Eai+m86NyyersnlX0fZPPlaM1uwBO3/F80dmFh2uXdr
t5nzO7SIeDMk7O7tNA3jeQjbPdwscf+EX3M8lnRKiFHkAL/s4YEEAhA5f8rNySqJ/wgbL/TVgPt5
sxyyVQ1bmccliSwMp7qiPRDAVT613xTT9A6asZBq+NSALwlkFcpefRU2dsJaK2nK6Z0VwYEqs7FU
/q2HgsFeBDH4o3TQigNro670k5L1C1XTfgYs4wQfkuLJ4bqNe9moQ6k1usvcoQ+AajGgQ3m30TJZ
GcEl9TVgQVfVPej7Xte/EEr3aKpvcFLWHr3IUwq7spy24uRSz4AzX8jWPWdlGyx5rsOIsDDB9hKK
m165p5Q/Sth5R968JYm+9oLrB/21B0q4gloMIqsXiqMl9E4UbWrib+ywlQAdLOIaa/0wVRP8rkxd
xI3I9zZIZGAYAOr8++NVu/aGRXAbRhG6QesW8HcUhwLlbVjLR5WAkXX2/Lk3LGIcR7dbzSo1FwK7
GGI3QML2MQv+pNXWfW9tChahzlACE/XZNkmh+BG0gYgCzMisT/Gx4Cu3iHIQmxrqZkDzc/Lcm5KG
QwRs3quZtkzl/nkVx/MXS78LnYJ2NukvyEU9DccpF3x4Qgg98TooDjPAYkfHCqs6Kp2Rlvu2n4aN
K9vKyC05o0JI4BnCwk66Qh1qDxLwRLEvfb9VVV97/mJzpKr0ACkQQeLrb3pA/xbodv8E2MyWmt9K
frFkdtoAsLp5OF7d8t7Fpeq/1fATbMpLrzbuB2tfsNgfM4WSbjsYP6H1/FKZ+jfVNmrA7VaxZ2X/
LWmcLhks3xP4gIbagEP9ggNATKz7fv718e5biatLK5ewqJnNTAOfM9d/lg4/CldscJpXxn5J4oSD
pyEApEO9ugQMPVDhvmm857oLn/MpzYG7LD55tC4pncYEohloZidcVBKQ/ErtPcD494HF1O5T47Q0
X8AxMUory4JkzC2o0+i4Uu7L5x692N9M8omPpA2SCph47junlNLvHz96ZXUumZw0zIbKnkI/Kal7
aB14pqSACpefYlrC7fK6qP4+20BTsR0BIxO7HbsvvfQA7Atn/zzknrOR1qysz/+xWuiZnxZVZxIK
CqoL0KA3jfuPB2ft0Yut68ALS+u8N4lXpWA2aDlC64xuLZh/Nz8wOItzLaVjCZisPV8snoH1ElhV
/cYpM98rxwvJrq9Z+0OivwMlq2Fyy9gFn9SODMzXYS0IKe57kMXob1zw3L0nZvuNweakiDhkJjb2
50po8RbHYk1Q7ZtGyBqB0ABra5GNZyPgvSohC/cAKeD8cyFyyQ3tOgdI5qaC3kYHGpptl28Awx3R
R9uYx5U4s2SEljxAo8l3ncTTz5b/24dZSTN/E8aOoH/2ueR9yQrlAxdEVYQkY2l/40F/l+vxYkso
uH5qLbqLGDCZkLYqR69obPM7o+anTI0bj16JAUvPBTuDbVNgGyeBjJr1NVdEX4TngzKXi60kce0V
izhgCQXvjgHx1x3TX4BN3nhNa0UNbm8fj86/dQrBZFvkuWkG8BozYXsBd6w9ukSi49GXU7GndVXc
DtlUlJGpwgL4zp6VHeBzrr60TNn7FC5RFdzJCkvAvVgEr42rOgaIq2+6CDoS5RgZRYtHBVYW8I4h
gS9tMxgR16qcP8N1t6G59P/DZAbtWYAZ/SkBfuDiWuy2lFsq1Ssj71z3xF8RuOYlpDPaek6E67xR
BVgxALy3TmC/fjzy//XR/6eFi9++WJgws0jFNAZTYg11t8uasjuNrKYPXZ9nJ8gCDDtSp8NrCEfi
InIVByK+otPBxkFzhl5H+IhzUu2dskl341X2sLNIdQgCXkSjovRcp27//vFPXQkDSzxaV9M6q6ax
v4jmQQRODG+9PbFvsqbZp569EWtWxttdnBm1cHlD7BAV5xT13zmXOZh3Iww6qb1F1b+O7D9GfEkS
5kSm8soUSUoXjLXujo4tRNoerXljnNY+YRH2rcqxglwGKEjS/nFKFY80ivJkqL5+bh4W1yFdtZ3X
aIRK1btPBdO/Zh78KEYCLH74SLnaaO6unN7OIuZcKaWoqGaAZ1KHg+XiODGFFfrngubS40Fmc++g
VDUlZfMVdpMxA29U4Ob4uSFarCIwLlkv3K6/uMS5SwVwzdJ/bdVwEkDQq0xuSZ2sjdEiBQlAJYfR
EjrFHgig8VRb5RGyW2YjKq89fbGQPAFLzrLFRKeN+ml36T0ogxvVnpU9sITxAaM/83KUc9JVoA7W
VZzr17GnZ7fauNiu/PYlfi8tUW8k19VTyayLe1cGKMvPG0tz7dcvgjLArQOg8Rr01eYeEg/H2c5i
YDb3LM02wtDaG65//yvsQ6lmgBYisxNY6lzEKKKgf2BoDFrWllPLSjRd4vag7ENg6alQdHAR8dX4
6Ep6S7PunI3516ECn/HjrbA2Ede///UlYAj2AOKk/DKUjQEFoKzjMCv14XNPX+QNeUgzlF1NDxuK
5ugV7DBJsfHotSlY7GEaIsfRUI26aB7embaOdSAKsBzCxFC58Y6VUP1fOvTX4HjcMWRM8Q6gTG9C
Ru6YX8CcuvvkLlts4ML1GLUbZ0qgIt8fcsLVqbV9Z58VEJUQYCZvXDRW5niJ0as7JGUB9zk65UTs
2kCWsXHzLaOXtacvsiujhjSF299V05EC2eOUoFBANG/jIFjZB0sMXtNRH4VbjBGm4DB6uEEb8HvU
I6gw+97aOJLXXnJdY3/NcwsmFhzm2ylJR8e9QF+5ugs83Z+sPqU7MxVm77lz97notATlqSwbgSCS
OHygJLgvJH+fwMuORkPBLLWOn9p4S3Ca8YuRc0AJEpPaN5iTRJb0c9dJe7GnCYE3t5L2BPPS+kvT
jTEumLcphJM+98sX+9q3bCZxDeYX28oORrFLR62NX762UhfHsS1cq5POPGGlisfi2u8y+SfHe7GV
idVyHxon6JkxsN36YBewcPfxgKwsziXcrC4hympPDb8Q+si8ZwssoqKDZF/WRpnSGwfaSqRb4jGH
sGwhFYPfn4eQxG2eAXjet6X53OgskZjSIqiBpVgyCvocO9VBnFA1XG6E0ZVp/R+oXD9XikPR8JJq
UAwc9wgE/eci59KeoYELTp+2Nb9InJDWGLwwtzl/PK3/JlXhynL9nL+CDpMDuMVZMFyafASftVI3
yHrdOAQ3O4AQDygxdz4f/hR2Dm9OXGA3ZnpttBbbF6WHCmYM3pg4fhkeHdmBRwlj0Y3FuraOFruX
D4NP87zCgMk/Fc76GQIDm84r/7Vq/3E1WxoyQPk8ANocGi0tYLD+PpVIWXQairhJzXjfp3P5xwPZ
7hiAInosBgiHzHPl3ZTjML3AhySMy7A2iU/DMAq6Qe1qS3sn8ASz7yNM8famtuxzgcbOY89tfmhV
Y51YOfUq6mvRgW+unccs8PJYQRv3CLkE+2C3FgxnoOeyV47t72hpBw8jOJN7ydri1AR8r7z655yH
08ErWfZ/nJ1Zc5w6tLZ/EVUSEhLcAj2321M8JDeUEydIjEIgpl//vf6uzukTx1X7NnuX26ZBSGu9
63nuFt0AJhVGwmY4vUbFbprn+jX3Z7Ir/GFMuqGiGKnv5uzExyl/IZg33FddRFPnqnWLiS5AECRZ
Urq2YhdhwuyhGZh88YnQePdaDJdPEya4h6LbURIWG6lpCF14OKYLOCUg2UQgn7BhGm48YrBuk4x/
cWN90iYjV0vgis6U1lmvT+XqyR0a4faBeV1zb0AkPVUGF9TzWx/t7sUd7Bz9J+U6Da/Thj0Tnsr8
Sp80jW4tkC3ky0XxYwfzf2+38DplaCOvGtrBCNDCTcI/KDNtv8GsSbxqlTDdx1L8t6cyvA4dDp7y
ReNF40nPAfRatQZICxLbLzb5f98r4+7630uN83vsi808H7s5f+qlOqEpjnns9jLz5j8d6MJrMQUx
FpPLGR58N4BrpmrUoUaef7EJ/PuaFV5bKfSqKOtm352cgU4BVa42ZRA8fXHj/n3NCq/tE8tKMMO8
5sAaSTd9qxTGV4Ci0iOGknXlvljuP/uQq4XRh9FxwhWZjtm6IopZ+MsOL8RxU3Wu+GLnJP//Fuxv
N+zVBkeVIEh1Pc+Ogi4GODpivbuxj7L9gM3J3QT0M/DJUpXbOWTdnwqkfXLowXN7X40BrBDkkRnE
X9+Z3wx0tlfV9EO/n9eWF5CcD/p1ceH04wMOfJqbsCwTXYgwLjqUbD3jPigwQTvGoyX8Dh1/uV1a
39/LrjMbAezdOV+H+Q5QPHEHgbI+Vbjnnwwr521fsvxO8jDfTtBCpx0n3qsMSPtWjtjoiIGgpf/x
5981mSmgwp6HZwW7hEELk6Pw3OuyvwBUCFfDIuudphbEMaW8LQ/8EsuCLr5XAe6W2dUZRsxRUo0r
TzQ77a/2xJdyuQ2rct7BW1r9Bl/Iu+3gQ70jPeBDFRhhG9ZVUbx6GYh+C+f31HNgg7XFWGO2N++x
R+2mS0Eq/4NaiOIOIiD1VixDeetBA7OZcl6fxeLa7zPUAztS1+qPv/T+mVX2uRiCcdcD2uWX/c24
lHkKywpJC281KQi2atuFQJ/RiNbp2oaXXPZnkZkGcIj11Z8DkVbd8AgEIbTk4KzsJzKDHR6CE0b9
EvSPZaiSSgA8FOTtuYKaJLZ5vadqPSxBt68Cd6iBXIvdur63U3CD2NVTbyu9ZSIAEgqUzLTOsgo4
hdnDC9N/BGRuAByMkdiW4GbVKrqro7aEXzJ6Fbz+RWjQbJve8DjEXF5CFn3vfYC+aANiTpE3z4gx
ABUGMw4pZZHwBhoWjZIuSN4LPsbOIOpj/5PUZvmFCebd6tvfQx58F3l3h/k+MPXq4YDybwC6qT74
PvdTEREHqJn3NkRIFqAWv4L3Mk2gcwmAyGm1xh7/ANyr7hb4P57mnvngkwG1wBdA7lsdbBcE7pap
sWcSVr/ArHjoXHPXdKiYu2rGfy78Nzaas9eybxyVqoeCBG+W+hiJ6KouGYOPmS2CXsvSMPmH2OqW
iRzjov4EOhuxyIN5xsM11tExlxwD2cpLsqXBGjOKLoWd7hHjzypul+YAt4O3nz4AKUMd/ZkX+N54
3j7IxvsB8u+cGDOcRZC/RUH1MDODutnwBCbjc+mCd4h7qngh/Zk28n0mQI0ExEaJ0uDIDYQ7JPzI
Tjhwc5owK5KAV+esVXlKOYw1ViPY0gr6q1zaZOAeWJE1KbDj6S6qWQ4BLx+8CaWPsnpBprhIqLPb
vItu6mq9I4v5DmzMTc8BtWvz8fgxKwZ+VXlmChWZsCT+JuLOpqPMWVo1gU2Z4hfgyn+GQfAwC/+b
yfmhDwAyWl0LKgW7EWNWxEUJTiHkEAe3SHCagCVsAK4a1htRFUeThfgL3bLXKyiMcv7Wdew0NNEm
A9ApLJYnv8Drhxi/j2vAc7ho7vN+xnwWNlEZ31ZwTwykBy+lb7e+6WBb7oE8H8ifvqCvdu5rXI6S
YYzR4vYdyxsrWwt6EtpqMphA00DpNe4siIfO90EwixJMI69nm0VuK6KlT4ljKZfiEQlPQHUaC0RJ
BpBMSzfVkK+bgtTvtarPfkYuuFWbeJlqiaoMf8nrLEUgcxuVOOC11Owym6O94d+Fi31t3dylYQg1
U2/AneSQrM9+uFl4+9525RuyYbvSBn4CJl5aBfO2y1ayXy14Y4M4CQIEZoG97zAAW0WqGiQ1we94
QLKkqM19kyuRNjMBkrRY9iZof3Ws+rkO2JZOxqkEFfO3jNGnglUY1bPUSxY6vxXAHOC5zGXMMBGD
1hLqMyHJsNPMl9uIqoPBSsExEJx03Ur3VQY3WdZmN9pE4H+t6wEt8OVGNk0VV/5wl5nl1mMRaElE
PBsPN1DdRNNdtwTx4i93HonAI4tw1ZdNkwELxPwfQOqwxx4e6Le6Yfh+oDeOe78A4WfqTmCi/5rL
+SET/q7A+IbxXH5wNnt1uEFivXQ3MxZIvEnmPx6pbkTuP02UooPpZ7slwl58QpHGiuBkMvHA67kG
ejOnMRXtk15qCp7PSoCuquptOFGwFr0bp+mpxaHiY8htK+DSOvu8XDdUY90ecrkxK46ok7O3HWCl
aVDnh7yPUp2jIlR3uBGBCcHi6/D2g3YrXMF9tfQ88vB9pfndvPIDFpyfZQegJIH3KHT2OXLyO+EQ
o/PM7RQvniJYxlGN8Hc8nOu4J+4W4h7krovgwAzEA4Fd9gPeznHT2XEn0cME7bTDF7Cwi9+rExrV
Klbd+pbx6bEjUZF2CzuAJXUXtZ0fZ7p/RVcMIGAEXBJWi9eyXg/YUihQc8gZmWLYpYkjaQAuzHYo
qt+sL0IwMSeMbKA9BXxs9JtaVoH6590IidBTuJ5DL3svPADhRgLkvyvCxzFQ9+Wq7m2A3y3P0I0A
0yr9GDpJCg1iha0gm1rnYUjXKrvNcbcAaZSzRC7qZzBiZm3t8YZfQm9KcPF53NZA5wGrG4+uefU1
L7558GklrZpuEY94BW8YR5Tx0OK+mn1dYpXuBDQ+Gne1wQlsJOUH9qwJ43rNXoDhAWMyBLpmIvWT
H9lLPrU3VYE3mm0flKk2dMTRbZxUbPS6L1Qg92U95JioE29SB9/kMO3quvDiHrGaZFiAerQ6z+LQ
0A2ts4casaEJD3DCiaYo9bSXQVRd2tu1BnqRTJCDfpCnjAOv1oBrCY4TAsaRWbe4eUCMWPKX2eMg
Q8OHPiJ1j078/YLNhen4uxjh51KeH4+TNyQIbzX4uu23tVCn0OLhM6plcTVylCTwIlEriMxDWO+6
gApAaNmzUfRny8XJ9O1jM35gmhRL59nt/VLgyBwhXcJUYmF9iXGgYUmOQ+dUg7KZ5ciZEgzTVxn/
rfoBm0bHbvLWYdDNGmx1SgeGkYFpe/FEddEdBq10BqRQHwRQ0jh9abLul79EeuOwGscyqs1vjmnS
IO0mjNLjHjf6MSvsVk5iB2xPHzeTvkApvFW1e2FKvHaVLFO9rjfjML0YeL07gT+feNkD5XWYYI/+
FIbRd7AZpiQjVdoKZHqnEKDXvqhBe/UtGKJd9AZK5U0DUKbO2LkQCCDaAZsNPQSA7XGxFRA7jnFm
gkZg/9N0901GQYIuG9wcYd3vcrjpbn1JxQTuMpZLoIjxHXWY8gBoVni/GhaqGkMftc1S2+C6KxSp
M2QPOYiZ6whgStDYAoa2OfuQfcEqVhjCSdI7DR40Zo1knVhs8ZFbkm5OEWL8wLhOqt0txVrfI8la
3/ic6YdyaPKbsmPto+owf1Z6gX7gFKdpdIOEASvRk0BrctDW7qo17F5GPzdnwgqURRg2LDsEw91d
waPpXZR5ZFLV+q5LwK1b99RSewDQBDQqQpFQOEkUMoFNIZm8ZSsWmrwC6hqo2GUKHlnvAVAJJ0T/
rDMVJd0awmldrd5I48HinkjVQFWZNlwUQG5loErTfnWXrFtnvD8xnnS34jd9Cboh+vXvGt0nh7Zr
2dMosVAa4rDwCG87qQo+ryY14qv20ifH8uvsO+BQK0FiZz72NjwCDHhv/QB72fYYtOt/mggI5VWR
sdFgAi0FR10aq6QFlNGhxPjvi/PJofw6+67GrjY6r5ZjT/xkwpiDIl9pQD+77leH5VKHU2QaaLRN
qcFH817N3Dz6wn5RpPz7b87E1Y8PTTZnZGLlEdxrsOaYAFg668Yvrsvff3l2nRhG/qnOs2Aujnzw
x/t+xLt5hVinbBnf/vvK//2+YdeZYYTt2ooPrjoC4IZtU6uGcZsL8b6EMz0XgV98Uf3+pESNWOT/
rhvVPEPWKCzwQcjfqQSPc7WjtczAyVqLNKSsChO/LJbjyqT+iYKVu7VEh2///jM/uZDXqWJMiGHW
TRB1xHKpd05IvD9mNEK2nM6Qe//7Qz65F65zxeDt9v4IbNtRBr04ysIVoKMU8os77bM/4arwloWB
G/FSyY+1hyn+fOrvl3B87mjwVZLls1//44P/RxMhKJasEWunjt4UAZKGGw+F4rn7b7fydfi3MnIK
mLD5ccoudQuC7SUqvujFfXZlrp5BjjwgVQBlHmvfvIUQ3eDdlH23E8oR/+2LvaqFSQVUe1Thd589
b1vzYNfOX43u/b3Sza6Duz6VvcndWBwxUg+YpMBwyKmfevlY5Sx7wijKcq4IrZ+HMmvuVR/WX0wb
fXLNroO8kg46aPqwOE6MgYvY53gPSgGeDys7/UUr/JO15TrMC5pukXuNzD/QTbscVmRs1uefhMwX
B1DHF4/FZwvLdZzXhBgbHE2mITWCmg4AUOySnRwN2ndRjqYECTZGLQXOWRgPG6GZ7ayN5VqIL6qx
f++psuu4L4ZGuoBxwG2mPADsBuhhc+DKdXOsO4L52hEpDNoZ9vLve/GTL+6aizUKuBRGyTVWMlzT
FxMh4wEO9L9/+Gd/y9US0EkPzcFxzI85uL50HDeUvA1gqtRls4mwwf73p3yy0PCPf/8fC81cFV4H
AH8OiiCiMCL7yfTy3wZ42XW62DgEgDuU744wToJVqLiX5nxoN//+zf/exWHXkVELDd7CZqGPPfPN
ufVQa2Me5zGI4CUk0KEH5Ok8xI7AbvfvT/zk677OG4eltojo4uv2pdyg3bWdsARl+iu9+Cdf+HXm
2PR4p6wAfh5bHF4j+ctvQLJHSNXH+XeCZO6//RFXry4627EtG3xKYL4zDJZQFH2c/CrH+0mrgl2n
hUGkIz6F+eKYWR8/+0dR+eewdChEaUDXyx/18M33hriZcTJa3Mbj7iSqryCLn31BVzdz40dsVsrX
R9XX+wVMXwXaOaXkP146dvWsUL1oBV/KMayyTabtlq8BCvvR/t/fzCeP4jWHchxsNpEJt1ePSFc/
1duc6C92fJ/96KuXJgqLHlolqz4K1DYTOWHgsBQk+o/X5apDbIaBZainaqwh3p6267YmQQo6/Rdb
is/eKtepVRvwXkYBnnTlv4egGEVwkdb1lFBGtyqvb1CF/oYqQNLm3//TN3GdYpXSl3oJK30cw3l9
dGtPhphjQuiLlf3v4DvKriGUAt0XwmSgj5H/HsErwpdx3zYGxcJyg/YtTPZ6U43oe3nkJ1u/Cqh9
chP4V0/+lCFCLiUcGGR+G+zLRPovvv/PfvDVm0qikuB0gRsX1qULgliAv49fZIDw1fl4uv5v85Nd
5/YltW2JEzWG4YBR+h718/JApkk/VP4k1oQEZf0L1Zbcxj7GqYcEYyrhwY/a0SYFRxVtC+0B1Xtu
h+6pHRr4BRUt1hQLxXqPfV2wYiisCM597pcHoNHNOZxD+tFc0IGLUf7uH7XthRfXUta/ar8cNnMF
gGi85sLfzy0oS6rw159oW9a3dRO64qOy2Gx5ZBQUANGKlnaXIQkUTR9++9FnzwNDt7Nu/PwJOfsx
xcXqtj4gGtuuF37SNGrY9UM7QiDmo7NTAZsOz5LdrtYP3yVe1hvssgCTh8FqjJnMNARAFdThckFN
tpogHrALHhDjJv/gwy30bTU1yj8NCn4rZk2SEKeXow5Z88sqU5+RWyc/gMoWZ21z+eCyXvzOYDgB
DXcsgLs3I8ZRnP8WatQv12gME1sUbtOYeqKJ7EDSYSoTsBdEfXbr481SJCwDcQ6jA7m7sQCQ3wkh
ccrshin6zUfqX5qa/ikNR5/Xh93HaSQj/EIwDN9CZLQaeDH54I1TDMwvfUE/iP1yIXrqCeIg8x1E
JuPvlssQvt1oOVjWsa1TM5QBQ67sznrAFXEeqEtp8ildwAdE5jYIUIOcEBq6z2RY4o3aiwc9I25a
ssb84EHbbDOay9d5ckOVSlKUqeyael9kffkzCpUcUIHmPRp/pWUspSWKzeUQkA0RBiYfNmGm3ptM
fY+0x5gYZINSAQxinxirevzjYjRiO2NYxku2uifPTu6pbXBXWLZUB9ylPfD6tGUdLAl03fS2W+6H
pqjvOFfqXWOtBt01gmXBRxM0wVanpyniEgCLArfSvOqlmJJ8QWA98VBSvKVVNh8G2vbH0CurC0Zs
B9QZXYMbBucnfOe1hq4biPsGRIMJKPUEgRj31vdju0N4KUILVPR0RN+gh1Uqn/S3Je/KNARJvoTx
CdcUsrPJ4mGbJOw0fsXjRtjpJoO3UKEn1XC1cV5Ws002q2nZzLRmCeahObZjfSn38Km4b2tZzT/N
DFJSkA/2t8W7rwHhHpctjtoAQ1AFatVDgBEn9KNyxBgaMmZbDXz4JnftdFJQQH2ro1Ce87Kyd4WI
RJ/0aMnp7VIr8zYYSD6AVBjcn8A6omMaSrINSsGPHKf2TQQJySP4s/mhzPLmh86ncV809HsByPzt
MNbjvsRL835pPX5n80zd2sUje4Zm9mYeenYwfdVuFR6rtAEHGb4tFuzHFhOY3AAfrWtFDqWnx8QH
JG1X0XFJR9GIyzwGO1TnK9hN6ia4wNdj38OymQCnCrJHw8mCd7+fbTDRuu7we4bf1wxI3wC0yJva
7xBSghol4U6lOASkIbPHyPH2SFs8MjFMlcMuY2NzygTEDYnq5zFK2Th9dNec2YwELFIDnmGVFeU2
1HLahniTptkycIm0nb8ARIF43IYUk9sAV3aZtXa/WxoG+9w3f7roI8a+9PW0zzrdbbzQZ4du5tN+
QjYPRoqxCe+VC/1LTT0OVdUMVQBEMofO+h1a1b0czpPLze8I3dbncGFgVaui/rCbrjsZdMVmiKYu
jaoFRby2M+eGTPSmMazC7V2RxFBMHsQDF/5tk5Vo66Bktg+ECB8YX8g3HjCy50W94v8xQ/3qIUmY
epnztmaqQETOFZeQi0VBKgjIz2qEdg96FDhYgDM4adAXN84EEJpxK+tiO0/2QwqF1f871RV5iua5
vFHaV7s5HLMXilv1RmGLidNm210MZGvHtcNb1WWdl4ZuybdDTswGyZDyYrymS7pe8g2+Yf1qQkCT
FsEcRFquO69BLrq4LGaRDKHV6eJ8kSK8U53zodc3EB1j7SEZZfejHy17aPm6nSeU3Goj1wOEDEXq
KOxKS87aN3wmOiimj8qbRlXBj0h55X3Ac4nbZsF0sKVd8Y1XPXwfQrV94gqAc8Kmc49tQbuDkhYs
uYyU20DkMml5Hz3nqHY9IA+E3Ec/I/qJH76VYvZuFr/OT7qfvBgbbzDcKimHl1GtRZHM2iFQwGX/
a5G+d6QYE0HIAFoR7or8ZZoq8Orht9jMmDK96dGMOdESJqMJAz77GZ2Qp6ia6ks+KIGkRdv9zpjR
F5+3+js3LTRO4+TjLZrTHXyO9IBSH4s7Pgx7Aa7txalieWuCbt5aUcKNMRX1LvRI8AM8tWHYemZB
IipAw+JmCJ37oTpEeMKpgFxrzTP5u8Ds8x5TIoisVLS4zGVj0e5Dh+CezkN0AX+yiKlp82cSKlTI
bTWEDyhhzqdqlcEPx8f1eapLLKMaNbtaiegZbckA1HcCn16qO1kcc2g4XuWwYpQ2UNPWZzOBILLu
N+WITDDxvODgPKZ2mfKQBvBmTraRKFd0rPz3AvSqxNa5d7Bh1B3F2nu/ECeYMAq6wN8zIzmVFMJh
IDTXJhXNgCuAdH/SK4Nl38BsMq2V/7gi+rJt8nlAwQuUbXjE1AuHpe9YE+RxVDMV6dLzbgtVrN1x
xihEQXUHeh4GJwx2M7cfPVr0x4HNxxRHezONenZb1QflHWYUTBpinT4uGL8+OWWhNiLj6oGlggxI
AkyWQ8ZXjyaOFEYZFrysNpPulxO+YYOoPfQ7J2jV8J7FbmK5pb2HFZKJKZnlnD/MOQAUmYvgcpzR
jYzdSJFsgNjnBvms6VfrAXtjqLInP2e4HlaYm0Hn9MHHbP73wPezu2EtIh8PH6bfftW6X3ch3DQ7
0RuxX1QnbjnpHS5a2O9hEpMHJLgrLC859umChlVqoZF5d2Ab39akwrPpTwDbeT2yPsRo99oFw8eq
EEAE2KMeRhJKqvysiJBbbDhA6x7hltvMswXzvCtljxCvbjc+WQCkzPDmqWeGUnIbqPlkEC3myRia
YUqHYDKvIwdfOc6weCFTELTsrofaNA0CiwV2nQa8NIE2W9+R8ckvtUKPXA7ICccTutENlDnFDNOS
1hfQPEuD0Tla77DFgnoNAT4ohgZvmaITsh2J53TSVRiUGVQXJFUPEWxlmrxNfKp8JMjKkc2ofkxB
vjUGu6p4bR1yR6uo/SQrJdg586gveSeiN6Bns/d6qdpUlh5MjD5z9ysnZB+CHrRtV2DwYsMW/7YN
qL5hHMcgtKZHDF6D1B3PdEWKzBMluWjcMDwhWPVfm2IKHymiUMfGr+w3UAvbBVehgPZxkTodHO/u
8EvLkyNQ1qXYJ8tn4ntruzHNqF9XneEkKQJIqCMo5g6LtCvygiu6ztCP1TEUZfT34EZxWbKx/fj7
nXemrMAO3RYctUXe9wHeowoZxkKu7S5Y0NHoRo9tGOxCuwhCuJOMFkihsBymQ12i39HhpRRHOR1i
v9TtrRDzjMgDnbAv6vmESEelVvbb1EN5rnT5LWI5h6WLUiRnepiPWGgCSFsdf8oVTMQngqogdoCV
4ylhfn2L9Ke3w0g+2SpOfRubRRYb1Kz402Bp0jXuCM0Z2XeDF716dW7K2HTFep/PRr5WnYAMkEq2
syNmBVG41w+yG9oTidT8HRscr4V9UsPXlyv6XYQrbxABWNZ37IyAjCM4DfyAxaz5PntFISCzLepb
r2LwTQ10eah76PxUQP0H1DdAC6yDoktLgeiHWpAcweFaiKQPS+8mQKv8wsYQX5Od9yxQO8l6+D6p
F16iqOx3HryWOYRXlj0Ug8xTJfzhoeu99kZW4/qCm4FvcjwnW4ae/X513XLEKQvBKotZQgCj+62Z
p3nT48B2dnOfpXxe5PM0uuWuQqbtTnM+HqAhylOLkwmaRmWb4KgJMzcCSJfWhxOyJojHWBwnkqj1
Dfhg1bKtV8KA2IJ/a59jkX+yU5VfEJ+pH3AojlL4BZdTBmzMBgsv4p9w6UKGm8EBaWof2d0iO5XC
Ra+oXeZH1DqiFLuL7hjxwt4zhE127SiyYxG1PIVTwiUY61mBdl/z71J5PfjyDWKqEWP1flhxKu4N
RfA1sPSnVAb5A4jOBoAs+9YCF9hMJ+b74y12QwKuYiUcdH4LhM5kwkm0Egzhx8V6IbITErvbWZVQ
xCFLMu6UtjUmbyt6hiqedAkCB/QWQgDsF/H8PAez4luvm/pfQ8Pyn25ocBpwbmmfTajzI/GKYMLn
zdJtcFOo80xse6vnotkz5WXYedJoqjfZiDYxzvUfx1s6doij9rgLdDTOS0rmfEiaTgMWS5n7WeSm
fRbON9ixhRDYwzalLTLNWaMQ7sKx7L2uyIx4V1MVu17Wa4eNTcuecf+tz7MM2iJmkZ2zRGIh7nDg
dlnSeZDM2BFBqbBR9jBHgcPqO5mdN+N/9N0wFfE4ru1RGLkcuiafsADUkXfuF7OkSwi5YJRn5qU2
jR9D1YOcYcaJPS5NV8GQVhbt21hRcNKwpMPIB2OgL0WwKfCagehUuPWu4iuFtDpiiauBMnSoAyP6
pMdbYP8BgLUMni+8T5Hial1xI4eC79Gc5beE0vCtx+qJhrFzl2oaBwPp7NRuI2UV1NnLip1FiFwH
S2vKAL3x84Ji0wf2R1I66aH2X86YxvS0OqBogTeyD/sU3HkNvqPERfP6Q1QhwDojteMWBFPgPEaU
W+ATFyMiQb7A5AEOFcm0htVhzLsgdsKUaGspshvbooatly9v6GsjXQ73mx8vDG5SLguzBaK83rum
X36xmck8nlsjTzka0xu4H/J0RkJlax3FZBMWga2S/fKazdgAYZ1EATuPOv9cDbixNO2Ng0YUvB2S
r+DilEXf32LT2iaQ1viY3ytwXZUs7xqEZhWOJIhLJazP2JvCXZpgV4uk7MSzQ8Fld6i8DsnaAsmm
c4Vez56WutpXxHcPCNbNR4YR62/dWpWoLiCKuiGteA1nZHFk3RdbNsEJJyOf7VCYph8Zn7o/KGVR
2RvKkj+iO0JxNwNI3GS5vfObVu8ImCbPRVBzZCTKYo+cFiAgYMAktcQq3S6oPw3jgPbDNC1HQ+Zq
jnnAYbqstQaTww+3OHJ3KehvQTKxwfwBg13nCCdnels6xDxj2uOUMedZiQrBmEP2ZhZ2w3tN7mcz
sgtGvVCnUtXSfcf2ebyHn47F2OAqxI70WN2Yyo1prf1o43BsP0R4OQIy2+QHq3vkr8KRJy1OU1sX
Re1Ph8GCNoY+XX7rsoDdwbHOn2QhG5QEAqyhfZsjOVgECP+49TfPUEBGtre25zr08j22Vz50jV4J
3SGiTmbuMUdTMveiSi0eEU2DpbQtmMTo80pSiLVbOItndSl6KZIgD+VjAFPWAdWp8EUgGX9BkCk/
IuOs7wWV7Q8PE7svayDFfkaG7TfqcGFqLPcCoBL9deuaj72vImrDXABIfpUt+bO0UKMbr6ifVOnX
3+zEzc9Vgu0txxm6Oa30psMA+Mmtkj4EFRoE1RTaA1i29Z4UJkhG11I4LQN+sQ2Ea2xw6pbm3Xry
6xmLVtRVl3CasW9oq7z6gUc6uyzoqKRITEC42AmL43gEr2T94YNeENndZrkymzJyMwp1MN2PsOmd
4BX/DdtnFkOX6l/yZmY7XkqeVr7uvkc4S28xMtv/wdSgSDrrdfBDFhqH9tAdi2JB1B1isbRz2v30
IuXuKyvDExHhslcE03jxunDUToDbGmI8L+Qhalx4yypPHy1dgGLGnlxtq9yTzxrCvf0iFzj6XBMk
9VSj7gfrLfrrNSZQSKIKlz1i7Hj4o1VTP3h1V93hyA2raMnNM7wseo8KJZJINR03JepvW0gn+13d
FRmNSQSdMtcW1sdZGczWVe2ItESN8w8oeR1iv7TYyU7oPTwYuHBzGD02M+jZdY5n3SDptAurJmtQ
6B3ERhQBeVpHbilWRhS5Elmz8I59OPBIa+ipJpQdCWFTglOed1D4WraMmmhvZquOAZiLlxwDOkGy
CtschJ7HmyWTAnueOR9hPfZICqsV3kHm/3F2Hk2O6lAU/kWqAiRAbHHGPR2nJ22oiQSRJBDp17/j
WfXoNabKWy/AKOvec78jOWrCcdpRkpenfoAkf/Co9RWGm/HGzeSwBau+/CVBk2nCbhbsFURSvqsQ
yNl2bYcqhmlOHhGEssShgGNm5LQdAWrGi8NLwNUO6aihfcwdGI1Zbn4xpsz9z7Gumw/2mJNDNnQd
2RQjnAThnwuTaSdIpzvlcc+B8Xxb7CbOrYMls/7QQOh6yCTh06YZkerETJxDBy4G3yCvqj4PI47F
I+ytv8Vlqj9mQ5AgEkeaD1rbl+U9iXc99+wPTd7rF+xuKW76fnEaEIq583E5ViFql6oOQcWxwsGs
co6dWzenYUhwc3cQ9Q5oEO9dbuP2Nwr1w+oLHH407FdjFNOhdFcEz7DETV+8vks4LFWFfqkmNVr3
VDXy0AUQTenYg4KWeTZKdZhffYR6VsKkVpZ33K6Q+EYU4tHVY/qRIF/90BAWnFyfZHsIXPtdCbU3
CkhFhS6pqqdZNMNBtjy9h7OzfWiCwX5WCOJ+qoS2Nrx09OeSzOhyQhkklH4vfjsER2nceTnKRuf2
rq1wvvJ1Sl9zd56eEKXWYQWx1RYVKvEH3OWyA5B88x6+9fqgROz8gDx0PmitEHSdeHMa4d25xY0r
f4ZzR3KXAIN3Ty/lqti8yad8cMZH2LVX+xH9nR4ofK6KPVizWCBRZYcja4OL3gfUkKRRruzM2+GA
6//gdayLjdtp72tpoRD1kZVo4A3YT/Ene6jk2a+Z+IIIDJwrEIBs3EOBDdDbU+wzX9yJeg0mch8w
CH15/8WOhfcxo64CdQcKgx+IOLrf0X3JK7eqNEFvF/4DgK76iHHBXnMbjjvQR6f0k8XG/txIBd1I
Ra1P8YxqPdF4oefhpIdqHV4f27xPwWax5g9wRCR72gjnNMVO+UeDYH0GSarItg4KVk/tTCHLxjym
xwAGux9rDoPZerxIh0ZBPvca+u62lT7qnDyPPnFPDEdvGsWvxOpLqFlnDkA7gYwMzwh0sUsalT0G
zaC/gtkijiIb7D9uAsNSF1TB/fXM40IGmxmp1BkHYFmg6jWyYY2gx+HJytrfXr8Gs17I1P3PTxQK
ZckQT446D4uez934QSEouZI2Dd7P1JlebkFm09bVBJo7BQc3lF94d2TMpmhq7XIKIa/KviKC4r0q
xwe4kYgszm7MQF5yh29ULK7tuRbOWMgQj2yPNNA+sJ0V0cdCk5msmLL1de9M4yUrr06lpx4pTlY3
dbZjdDbhKJ/wBbLyjfN4CZbChjgcrTUV8sJQMukwyPErlMMh3WtD5e8xgnLzx8pZM29bEKuY3m3K
9uFvqIYk6nBjBemMjptxQoiLwEdYknYLG7B0pZkWhpV9+QtvOpcEpKnh4w7ZjQjKFwSJUXOEa34L
B3TgrB5n2Jw5oaoK+TmgfvmbFhbU+9d7aKHz/zJI37w6sZxegxINxUcQzFs+Vbh+B35x49ONvDmu
uF6T59CTiDLGQbahGxfYgJWHL3XQ5ZPe/PW0UiKAQTQeHrxk7ktZ1yeqEYn7AVTKbYKVvxqgN69A
KRzPocbE1GDdL4/kwGXZ+fa2ljdmdIMw8ZwO6PTWHmGI7e7r5jauOLUNMUwQENqgYCaNSvlr7mwU
Pf7A/15p9qURY8zpIetI6ckmiyqOokgV+FvXQtjheqMsTGkTGZPB0s3tCvzzANEKCHdn9avw12wa
LjKQd3QWJioG1uBFk/v45zpu7tKiOiET952meNGITMZtH2BM5azBLYOXcxp5yJgGSh/s/jlXa9DO
BUWgCYzhIygVeRynEXO8uyqzSugI5DeAWn8WMUrs7PRel9PT9S9ZmF4mQUaIUVE9JlBU6b5FciQA
vn3MEa4vbIpsuQ8jINTm28/X37YwqkymDPBVk6wRV4wIrpEEwFDFb0O5UdNZrYa/kIfytDSqS/Yj
QRHrJgiqFeXW0ng1JnGG1cwhakojJ7DC0vbuefclx4n5eqMsPd2YxzkqmLMhU4gBxVFXf0gYLoFs
rdpjqcWNeVyRsUNtJB7ecC+0ONtNdr8i/3r/fwNK8+/K3Ghm9yxHq7AmgayEIy77UYtpZQF6f2A6
JtzEqXIkOxFdjWA84yBEoOdh69qvMUJIMljDYi19gjGPB68uB2hM0qgpvyVZdZQFAr/WCu/i70L8
/5XIMbEm1POZriuMdiRi+DHFPfdeTyM5a+QscJ/FWo1MwLwBb3Xa+ilirUUd4PjhcrW7PrLe73wg
B//tISgZvL7mGTlp4aoTCgHjTeWjOP3605ca7/LWN9vmmIDf4OVBAiodrn0971U0Iuh18G1GV16x
NAjov69opsSlwyDJyc5R5EuEbp4IYHiQA/ELGqPUL8nkWSvHgL/a3vf6y5jmYw2Njh5pEtWqdKKA
Z38c4jYIajZNNDiXTC3zQYmEhdbkoKoBR6rvUNXInaqqEWiH5oFYPsScwfOUzsDOAXgduggYZa26
a7JiVzsUlXTNKR0VA5KCqpCV7rPgOSp7e7jf+eNGZuxO5tnv0hu3k10dpp5C4DOjAJx37hpA2Ll8
z3vfaSw4NWc5CttHEL9hPg8kf8w4Mg560qF2E3nErX3aACiW38Wo3jmVgSo/wAfaPdpl2r4Ka3A3
BGKPqLYK/Tj21bjFZHXC0Uv6Tet1VUic7EfTxWJfUhTsTkMnbhzPxmIW5LMIUKRPTnOFOi60SZ8/
0AnkpusD+u+h/52GMV3kPICPbdzDacShp3uY9CRODsjlewnZ7kM3YyK1CHBvkMEB72QsKK4KE8rn
JHRqoX3RLdlE0OPoTN05qR3rNHgIN4oRibUwD1LvJkCjwy/HhjfzzpubBEWoNTnVXj88e0xCUgqh
RxbCpNnZFlY1rEyI9y8sjmlNB3ImLVHUT07Cpic7scgl4IkzJoRnAf2KFP1RTcPBQdT2evsvLCim
W90oiYtgEYlPcfejuDB1JCqJf15/9sJKYlrVZXwG/cf34lPJRi9yB1o/QXkjj0nNkuOA9E5YyJ6u
7IzvH+Ccv3y4Nz2E7ASEkcMcQ7/bu0iU+68Wdb+jiOjHXDuPto8dXgTNTYcTEOj/HQ4whXTaNmfp
GVPxswSgpSbOUaZrFnPvdwoqy/99fGelDiG+k55zTz6JLDuKjj7ETbzy79/forg5mB0CyAnsvlM4
dnntHssjHFmJ9FZk1+/fBbg5gj0UoPoC8hOQZZF50N+K6j4XgO80a7fTpda5vPhNT1PNWNbKGrDR
wv2EoD4QN1X2dfSKNWPLv8XW/1+T+P8GLkmLAFT09KzGpMANGIJl8E+g3bNQE38sgaTZt0Aw7uc8
c39za4wRfvaTQyDwncp2yceW9eqYlI19tFQrHxwpIUmzOX/MdTdyiJy5fgz6FMnzABmYPpQQcmd7
u75wWybhhx53IR70hN7myLVuh0SIx0Q7885XjB1di1JgBWjvHIqJizsoW8Q+4LBsYuMACY+Geoth
yTo7tLE+IO6kURMkxbDjHuxEoPjgPtlCtF7ew90kOSOLlR35PIqtzmYId+18OE4Ogui67PIdIv0i
LEQ7RgEAJ48IoLI9GwvIzrP+a17MkMfTuP4S50V9QLIWmpSKspMaVbUth6pE1RatITO1+q0FjGsI
PQUPu1EnD2lSqB2TvAX+D2JbMsYNEn/ZGF5ffN5fD7hvbLhUQ7gFNCLUrIV8HnrxwAT5lNnVrlQC
UkucOy1502WCm4aZRcL8WUnARgeLfR+gKxlAjQqtDn7Z17/l/U2Bc+NIljmalcSS6blA1rno4ohT
8Th04wGAn6cM1OMqUQcZe9+vv25pgl3OMG8mGHAZKMBFbuecV2n/XUIN9pI1f03M5nRl219aJIze
SWAbyYEXS0H0JVB+AhUH2TDAXHNuuZHXecOP65+yMAq4sVAX44AuF1B8Ywc9pT2OTLWTPFtlC3Ww
eK1ApikUWbs+LbSbaa3ppIo3KL8ZooF9BMkCdrsPMD9euZstLNqmlSTUYZC2VHj4GBAsIAzsj9tM
l7hpEZnNE4pRbdJHTgnLWpfVfM+TcW0iLv1xowsSX9qCYHmJZMz5aciQveWokNld7+CFp5tGf3DD
9QtS1lPkwyNyE3f+HvUBzsq8W3r4ZVS9mQjQuWeDM1lggGdqi6jNbmTJyi659GjjFlzxOU0Du63O
RdFDc1f0v+qgXWuUv9zwdzYw055w4rAtcxNanTuIRfcy4yKS6dCFJSxKkeal9h9NcgcwvCnnXQi+
oQ2qClzCrG05Oc6XbozZidLaPrvwmfziMAaFzvX+Wpj4Jj4ikTTL6lTIcwDb7nssAx3ECzMUUPH4
5BRBcbz+moWpaHIiGLSKFpQ19VkhHVk8ZlAztfN425gz+RATrpp2C5+uCA6Z24b0m6pYK0x+/8jM
XeNsU7moWRBZKc81aJi5w6AtHZ4BqXwIkJkkCmLP6+2zMPzcS7u9Gdnw1sCFyS2bsz2yduOm6TdW
pStIgr+liO+MPtOCroFsg3SAFJ6tp+b0UDebB2ptT169ebCPKTBP5/Lk9VCEhtGUhhv794v3+UW8
vOSHeKWDFqJA3IRU4LiUda2Hf6A1hclUQqwAyaaq2iEOOm1r6A/DgVT0TrZ9ukEeJX3QTVX9Kju3
WLkwLgxA06XTLUTQAyCLNii6Lc2fkTrdy/H3Tb3nXXr1Te+hJGwuGYgn0WBbT33HDmWO0pHrz176
48ZZA4gtUvYgz515debuI4puAGK8/uiFuW8ydrLR63o1Yc1jjf+nQjEMZKz6kfBShzIuV9pmYQaZ
qJ0kcyGx1m5zlsFLkmXQpJBQAXOVWXd94e+uf8lSIxl7WgNwlT9qwIgoEMe/AlGknyk4m1k4pQNf
aa2lKer828nYEgJoKtARVXoAHjvrV25/C//d9ECsJBDAUARX58ui7/tRU92XTNw2ekwMiiVq4aaA
tkZVMZcbFJQOO4j/xdbpVivpF9rFJJ6IHHKbnpLqHMj6QdbDZ8u+LTTNTdDJlKsWCSYs7Hp0nluq
v3AVn4vS+3N91Cz9c2PPj7EkMQhLm/M81Q+thDlbh5jXSssvnHRNfElD9ex4Om/OlZ42MxSJ/E4C
EVzELwKIRZi73nYOZZdh9WbtIdCsObrG8EEGH7UnagafuGB8f1sTGStbMCJDfrFuPnuoZDo1GTi6
iBbdRkbiJlSkTnXW5JbC05MMBQxx0YVIn6/1wFL3GhOWO85Qp6ndnGPX+ZTV/Vc3c1Z2k6VHG9cl
Z0QJz0yx3liFfJDt/JLAK2Nl4CysyqZsKEirAmFwB6u983ECxU+IY59CzzXzlRGzMDJN4dBE7K6o
hkaeUfYFcGSMyhEUnkAel6IP5jDJh5UVc+FLTMZKWk+IfTcN9lwh6z/cBx27S7LugdVA3pSazCsf
tLCCmrCVBOUZWqKk8GzNDeSrFGHqPIo5e74+B5Y+4/L7mxnGU8exi7qoAVT/2gfkngJYqcW3YZKf
r79gYTSZnBWu6YwsAfZ3BKw0uMB9sZ2gpb/+8L/SmndOf6YJYOf3fdOhFgC2BX0M7IYqUfpnIfID
0OS976eoPws8slXFCMvPLkdhYU72WshkF3j1dCTxha851+Vm5HVwJ8qC3bOUtdvrf2+pcem/jWt3
I1avUTbnLviQwxNzYJvJvavdcmU2LY0NYxFIWDKwVs/6XKEGfwNM/+tUzjUo8GQlw7nUecZSUA1t
nSVkbFAXmRxZ5ewrVBDd1jbGqUZ7QQGQvd9ARPmxyL+W+X2KpRd86pWhsdD2JotFN4grVQkWd1sK
9zvpfevoZthdEWvNt85crrHYFprIRLCMRdf0osd3TDKG3DzYWLI5XG+ihdPl3yvPm7mZ+Zyizq7C
xUIM9qW+Qex6l9CfKL51oxmYtI1dyXalvRbGkgldiV2wOVy87exK60iYD3ywUn7YO2rtuLbUUsZm
DqazQm1bASR2NT7NVMKUYE3ksvToy+9vWooNxHNiRtAJ9bSHrwE07NVKuyw92pjDGSrHmtGe9Dnv
hNwnOv0JqWK5vd7DS41uTGA37gGozmBdFueIRau2QhEpEN+hLdw1FtTSPDCmcJz4vKlyJc8jpefM
yu4clIBJke5Rlr+ySiyNU2Mqzy0ML/M5r85OACV2Dbdfq35StPlooeIRBRg/rzfWAl6Jm0JRWIJR
BPRafS4y/RSkLIop7tZBx1G6Askr1aeJjXtBS6jY17b5he435aOoZ0U4PJuwjCBGvdMVlK8Jg7XI
9U9a6BxTMZorK+U5KQf4fLjDQ+/PCBcLMQGxQfhrHGS3uWJxUx46VF4TlKKpzkkHrmBrHf3RO6UZ
vS2++Dcy+Gb6tbXro/Ks1mfaTsDuTAp+LFwHu+uNtNQFl9/fPD2tesySeQZ8owFUsBoPRbIWAVt6
tDG5IYxwBIdn9bnpUUmY2bu0rW879/ylRL3516yERKS32xK+ph1q9p29P7OVmBe9TKx3Tj2mMJRk
YDB0FQblbOd6K3Jw6YIU09urMpRdamLfgZgzHMHQopEvfXoUgwvZRy6Sk2W1fCcD1R2AyJl35ZCQ
H6m2HFQmutkHNuhL1UrZvVgVKkR6lEgfqe3D/cKPrRNwohC5eKjJkjkgEG7qN/s5cbBwjZn37PrW
jV5OfxeAN22nC5TtqCJAjxcAh1fDbszXvPoWVlxTmRqUuuyheRjOM/mIYqJwTk/CoSvnsYXUmalM
FRm4wClU3WcNcvkexaXbGLRxFCcCjzKTJ9n75CDiFFWxQq0FV9//IFQP/Ds7Jp0Df++SOaJpb23B
m3D3iIa2xzxo65VzyN8Sgv+PN9cy9hAhdUxEoOJT5zN4zXjSfaZj4zQhzAGmCXidTM3dmaH0Pgsr
t/gTxxgTrnfU0/zIehS9B/bRsz3vldLY+ugzJJQHNNNrNwXqPiubGJSufF65vr5/A2SmJg68a5Bx
ck6itsuGb3xqgoPr8eFHgArGJz3a+bObkgCGRU2Xfrm+Qi31gbEBooaj5VIkQwRb72Ppsa3XsQ9N
YN20ADJThzlUjY0q0wamSoG2N1blTsBQq7XsxYIoiplCTEGGoiAwzop40ooPxVQKSIKn3tsjvqj/
9FTW286puudKNPRLPHvTZzeH+SEkrCLSpc+P2nZ7uAcHbAd8o9j4KZ/CxCfiLMeS/rqliZnpTxeg
ULzFyaiPUOE0bTzWt2ciOrH1bKlWTnpLA8fYZ2QMedU8gkXW2xjlDR++oCrluQtwhhnI0SUAtGez
26287W+x0f8nFQRV/05cuw/gcRGnyTmO3X7aJLNs090AoPYfLmdAI2Mo7f50E4exDarfxVc1V7B2
TOrmo06YOHqpzQ8dFl291ROXMqQVU7+zLtNH5PSLpyELBvgr5O1XZwKsh3PJfgJhPv+sYTdBjtd7
5f39k5mCLpom4ABYjoogvEBkoifFhs9F8/P60xcOfMyUxsi5QhWnxsDvxHShJbj+pkvGX6ytz6hJ
2jt96x7HmUTU5T87Wn1aee1lWXunZ0yJReqhUFIDLhexgv1Ete5mkNZ+6Ks91Q78uVC2j1gMBKFd
mYaydLodMEdrcqD3T4TMVF/0XgpuFrF05LdumM+w7sgeQNvaKltvr3/e+6d1xo0Nw20cbBSJ6qM+
p0+T5782QBgcNUIkgAZO31g/rukult5kbBulmopAxLGMUq9JD3KmDoqiAM2qRwf7hjOKsAR65+v1
z1poOFOSNxVdqzqXyUj32SYuu7Ao2IYmD3OwMizeX+RRafnvfFUtcABlDYxdoU5yfp1LIEmatW5f
eHhgdAqsUQHdAP0viv1gJ+NE7uLSR5MVa0eTheYJjL5oiVshZ+TqCH5GNmiEQJ3PjUPuJ9klRw/K
g5Uj0MKKYIoVXcWBSxwGjC6kYqtWRqgKf76ph02hYpY3dtqjyDHyvJztxNShgWxgUfUMqGRaxOT1
+nsWPsFULALeVVqQP+sIARFvryq/erChjF65LC/0tKlYHFGy62aFpyLAGPVhUrSGao1kW+3X/sqq
vPQK4zhSj1Nmw++ui2Ynf/TTDsXawb6x21/X22dhnzSVR4OWAvwzLFFdyU8Kxm2bOsNxFhmO59i1
foxu8DwDz3D9Ze8fqUFL/XfW2Sjt59TKuoh383CPMGf62NUzaH+zM92lkycPuNuqP7Rj6mPss2Cl
CRfGgKlSinkJoJhrtQB09z3ChQk847AzX/+mpQY0VhIUw+Mw0yUqyohutjU4+XC4ZI+yqiPKsh+B
l4ktMvoriYqlt11GyZvLlD2VktSWDzk/bcWmhEQt9Nzkw9xOnwAB/Dr3812Zq5Wr6cLQM+1+LEHt
qbDxaT4NPrkA+6KgDVW3MAq93nRLzzcOTXkAJFELmFoEs+IpwC0CRJkS1b1woKBwyL7+koV9yzcW
4xLCq0GCwBV1TbrLW/eAK9YhyNiumJ5tVayZIi+NMWNJLqEo9lrCJbBfRIF8hQJ96GQfr3/D0sON
NcAGE6O0NDrCm9LqnjZe+uwhy7ayFC90gymEq4Dmb+EViZ2dKb4lvfVLUZtuplVA/sLf94xpD25t
ABythe2j6JOtP8C9r0jgDnlT4/xPL5MEGrkuNI49DidSEABE/ZX1aumPX35/M9tQgu+5QeDIqNXy
AVzIj8qrb2x0Y+xzgagmFkMZXZwSPb9X4VxYn8tgXDuELKwUpmRmQmqW2gVOOOCGnC9M3XhAQLfu
gz1woCcpxpcOVQi3dYEx+HPk4ap5xhlb6fSrn4uTD935yvxd6gNj7LdNE5DZRh+UPUjN4D4ioB7X
ayYCC083RYV92mQW4BEqgs4L9hDdFuqr4/VGWZhWppDQAh1H2wDCR12gPiU+/Z6U+RMY/GuUgIVD
oKklLEfflhpGw5Gl9IP0wQ+EZ/q5qm26z9NEbK9/xcIwMmWFOgG7A/ADzN0JVfchAJLkcZoa8idz
KBg+rg144ViTOt5XslIre+pS011+fzPv4OIHPpKIFcrwn6QHV8KvZfHx+vcsPfoyEN4+usFpkDU2
Dv5zC01hAKxUAN/tra+yNQ3t0pgypnYOVh9HyY2KgP8+1sH8OBf17+v/funRxmZmD/BpcEC4iYJZ
H3MNBh7A7d5tM82Ud+XgJkHP2GLA+vUQ+qUgIXJA8crTlxremMdTycrezrEeQWLxfUzJhwuTqlbA
yV5vmoXnm+IuWL36TAWYbn5fPTl+AfeavHp2szUJ1sI5wlR4gRQtbCSQVMQSeQHRk0+9j2KZeYDn
X+2BfsxvO3WZblbdIKk/OEUXkXwK4FSLPOIuSIgdTrVyvtzWWMahFdb1Ou8YDkVT5TeHvJzYLugz
e08zAIOvv2JheTLVXiibBYdCqzJyXDBZR95eSF8c5lvl96QbycrJ6O+F/Z3wjukkRawskY5iKnI8
Wh0rOfCjnB1g1uiotNhPbIAvO+5QHB7uF49PYD7hlhUPdx3YTt8sEKzgH1IXJKzyHD4vLreeJFwq
NpA1AS8/MvrESsDGAYmtf7rgdydh6zeoZpVwn4EKtR21ta+TzN4w4J/DnHvAxMJJWMFFnE0bOtvV
UdgOik0VSOnHobWy3yhCK85ZzfIvdZrlmGltj+LTOuUxHNe99pDFis2hh97/aIth+ukHIyDY4KzN
5xTZQMihXXFggU0KeAG3w2uZsHlbeRc8I6zvXgZQWB8TCz7sARipWy8p1Ub4MGmgTTsDai67r0ma
X8rzYx6OWYEANNSLzSs8JdIta234h/iwoGO2x247HpiqpywbU5Sd5irKU7CshMMFcq+ts3JIW5iY
1BjLkwUlDqqOLodjqzowGD3CH2McXjO4L8JnJGbAacGk5PqoXniZqQNMuqGnVesVUQ5Y8D6ZcvFz
QpLEgh1FLYDy4yPSeLBivv62pTXNWO6tyWnKsfP9UyaTsPGioP5T3RhiMw1uaDWzfpg6NJtXuA+j
T6YvjU1KRJRFd8wGy175BnthzzJVgu3QO2wSnn+qS74fMwKOqzwP8IuPZ3kEMQJGDY8K8xPBSxDk
n4d43mf6RRdrdSMLXWaKCH0/Geg4YMfPa1H8qKupQ0HsoLcuybttGkjvE68B8F7ZhhaMg5gpJawK
h3HRijLKJcKyiQCQz5/qblPOffyQx1320NeAl+qa8ePQ9+O5JYE6TPaFz8zHNavQhUY3hXoym2qr
LW00egGHdfWQp59vGpKmRo/CFDSFq6F/6gD8ho/A3o07mDavVegu/W/j7OTmrZ3zvnFPflGSLbLY
9gEGKyv/fWFLMq3OvL4FI1sN/smlz9J+yDg8PxLAFdcK7RbCW9S4Bs1en2cZ/MCjFJaTd7EaCaSI
Kh0/W5aet47mQJ8OdgFuxDzrUCHT83S9U5Y+zDhbgXE4e1WMDxMTbDqAGLdS+uQiE+sN1crCt7AU
mQq8wRsFSMezf8KpTfY/shkI3+Tl+t//i+56ZxM3ZXeCs6oCQhSlZuh6GoLiAJxpi0vkgcM6DgXD
Pi7Im6IvG8DOXZC8w1oldbZJBk/8FukgdgQCiOPoaXD6r/+nhYFoqmDgJ1pADAF1rs3qYmeVY7+r
E6RCrz99YU36u1a+uYUANQP249jlEWpKmx3Qi8VHp6Ijqpq8+bmzfBi99qNaC4Et9J2pZJi8tCuL
zs2jEoV6D2M90D+9C6cL3/L5ymlv4RWmupEVnoh9OvknBdOuZipeY6UQ+0xWZABLj78M/DftFUCY
UvljLSMwkZy91cwuuP4dLLXy1F6ZQ0uvuPz+5hVZN/iIqVlFVCLtva0VdMewvU/3feA3t40p07iV
uKA6DthsTvCG63YJbEAOMPq9DfDDTA4mTFcCVBcNJUhqMdgmnswPtQYBmPvlGh5vqY2M84jt9KOV
O8I/ec2nlDwB/rwdZbyywizMCRN52Xdg9mg7KSMkz+0X2IfHO9drxp2SefHBgwFaiHBH/3p9Ai5M
bxOCyXjX+0mf42Tl5/ldkyADnNSrBVgL67GpbcRA1ammeHpRcZR4PsSWGxLehJjc1//+QkeYQsYe
aCPA5OMiSgfXC3nNAUF03R0uKNvrL1hoH1PL2M2wM4oZTjFeMjTbNNbjHVjWw4rEcOnvG9OZNr1i
lpybaB7cA9zvxEbrGcZ8gq8teQuDyYRE9lOOaFVDmyiY4HXkxD1/LMG+RlAAim64KHWldSwZEk7X
m2uhdAE+J/+uHv0krLlqOv9UFnAnCuPey37AhNg5Dp7ynhol2ieNI02Uu834VJbw+gs5MHXnpGTT
aazdCszi2Bf7fFDFoRcKJMFLFQCcxm9tc+NwkgUTYoU46+PK78BWahwcOBbWOb/nuBGuXPSWWt04
h0iHxRNopU0kE4sdAbLLDlU81T+aYuq+lDVsm/qgsW6Lk5jiP5FC327VThEBKpYd/M4h55TF+uAl
jn/bgm1dvvPNnsDAa0GR/XSBeTu4kSeWdWyalN8WIDbBkZS1wqXwWYq4JXZtlpxmmp9aey1yuzCF
TVak6imcDUDkh29wA0tEOItuWF7NK7fupadffn/TNFAq5vDwS6oILov2qY+limjBqu31+bT0dPrv
04eY27Cy6HANkE62yQAz3zWDU6+cJpaebkxWuIv5xPf6MgJ/vNoB+6V2uU/WagwWFjdTXyldO2Gp
5VSQLHbp46S1FYEAxE4ovptWssBLH2DMM+y5MzLapI6GScwwP0FlXE3TZmVvfH8WU1OhaMEaEVJn
v47a0b+fafLHtuMU3iE5iGKwttpMFp9W1s33PwS40n/7uZ9d1IP6VR4BUwfPGbivhCMd5+0to4ia
MsNEJuAfQPt4givIAxzNzrWUa3FH/MH/31ioCYts0tRNVONjpYMpR5gPcNzopni8nFi+A1ayciR6
/xxBTfUrvMqqDKhj74QwIIwB9Y9Rdp8CWr4w1e9ua6NLz7yZx2B5JK1jiSrq8qbYdK4EK29Ibiv5
paYscnKbgM1pXEYN/Ho+5H0O6WUS5Cv/fal5jHmctbnnZ2qoo0zasM2wErFJiOi3/Rg4YQoPt+tN
9H4KjJpqK0fFZQ7H2SoqhIyfITqHuwTiFGehR3KY/GLuQknG4DTzuv9+/ZXvryHUFF5JDC6HDj2+
LIt3pFEoFYNdVblWQfK3VOSd4Wuqr3pLdzYjsolo3Y4PcwsaaGjlPSwP3N5BTQaNy5citfX9IF0X
Tjp9/SGDuvUXSTX3N60FuvQhT7LiqSP18D0bgD7eDnAPXVtD34+kUFO1ZVtz1sbCrSI3j5NdP5X2
TrmKQCLilnCR6OR9r6ocjry+9sOhy4OVDX8hEkFNQRecKdqs4V0djbXTf6kTmI65+cXRN8lmAlcU
B8BM8LC9CEZ8wz2xwCqzWMf3UGNUT4DhTC/wlB1W9tiF0Ck1FbnalskAs1tsJX4Hp1Z4RfhPEDVz
2LRBQWpZmQwnQcddUOvxkMA8MGwl7A6b0ZNbt7/sPqM7b/og1ys758KMMzW8GueVHjG6JNJEhlW1
h8oxHNhd66188dLzzdWoqQZdqDiJWiIB0hbTrD57OLkckJeo7uDzm66RqxbeZJJmfJyNOC6zAsZD
1N7DjxkEasvvHoqadqiNGdcopQvvMSXAyBLhexTMciwXxmJ3UDmjyCIJ6+HTTSuFKQBuPAU7YQ0z
YRuDVKT+Bh5imXWb+IJy49IAnK8neoKnD3XxIbXGE2xzVqbawtZv8tVU50M9PMAJZxTfXAvublB3
XG+ShSebksYm95KqDeTF+m88EYCh8qx8vv7ohXXZFDD29lDAJQt/OrB/F/FTUH8CXvX6oxcGiilS
LGFUGsBqJolceZLynKrPeV+Esfvt+uOXGuXy2jf7fKasZoJ6Cc2NPRiq8ENRrYW9lx59aaw3j6YD
OIJ6LJNIgLUc5PbGy5qVrlxq78sr3z7aD/yESDy6BfttaKuQ1V/T6sdtTWJcMnDaLNsqKOBjxZJu
62V5uW0Kfetfd/796zVqNMCFZkXEBvaILeVuSNRJZ/L1+p//j7ovWY4c2bL7lbbaoxqAT0Bbv15g
iDmCZJDMZOYGlmRmYnKMDncMq95roS+QdtppIZn1V6mlf9ABq/S6yHpVKfVOZmm0ZDAGD8D9juee
80fb5d3JBKNfWQkCJZQmmR5Td3Av/VxWAVlyqC/CN0Z//jF/5BDFu1RDY750mGoLms8j0YcJCpAH
k7nypm/qadMpZ9jIypPQRPGtwGn6LCoKcB2TLmt3M6TrgE6tfgSo+qOo5T1QceEUEpdplh5akvJv
nj/ap973EHoUvUEvPum9PWdzHnUoQwSw5n6YM+LEVl4vmxqlFGSSEFKE+uYy66sPMPDekPZHRCuv
B/VvxFTvUY5EedhGVVYdeg/SviAU9ITCXFrNvvK842Fe9d6ms5N0W0OXyg0LfypfINA4Q4vQyb1z
blmYJwQ+AHucNDtiga61b0n/kfWFgqpu3cujZ0HFLJWziYXXyc+l5PI0KGRnF4jIOh/pmI1BKYFD
KIfa2/gTiKA7UswRIZazEXhenNeN+tQqZe4X1LWXoK4YIpqG92y/JBbqU7kiN5QP6lmIsoX6YG/3
e4FqGgRZCdgomhHjwIjEpkhOvf25NRWBm4Yc463Q2t+Y5tSUveMeesiHlVtnZjKC6uwUFujxBMM8
uduS51A5FU2dBHnD5IfBhrZag7HgoyEo/+HZyVHXVX3TQqNoq1VSQ6bOL6yw4CO99r4ltoVbWQ8z
mcBWlPfpnoBVN6Ipn0+NVYEZiQ76aNe9+/LnR+APzNv7WRRuOdUENQ95GCe+taErCNbxH1SA/uAQ
v59CaRdpgeOgkAebNhdoY55rf/4IoeetqFX871v9O+OcQcIVfhZVMsbyBrTDS/J5abrqB3nKH12b
d/bZ9svOMzWRBycVkHlavpjM/MAf/kEVgr+zznWdYnQxy2A/B+DqRedhOIDOPhoOUxYlIoEaSUp+
rUP8/cv0D+m35vaXY6r+6R/x+0sDh5en0HF4++s/PTQV/v3j+pq/PufdU7bfmsuX6pt6/6Q3r8H7
/vq50Zfhy5tf4nrIh/lOf+vn6zeFmfHX98cK12f+3/7x7769vguYlb795aeXRtfD+m5p3tQ//fqn
/de//OSuncu//+37//rH9Qv85af/+R/++//4b//8v/7jf/3X//Ivv3vZty9q+MtPjk1/hlKz8Dzu
cxeM5di947df/kJ+Zr7DbO4DF4VmIZxQ3fRDhhf9jOkOPNmHLr1DoduInaEa/cufMBxMHPwJP7nr
ok3+f5b35gb92w37u1pXt01eD+ovP9FXysJ/s7dYFqYP1g/3PcE5+13pvSpz1kGPpd6Oy3JJCLRO
+ybwVTZDRdKKG1HK0IfA6YZDmjGYJLUDcGLde81yhMWOphyS2ITtwGYfTqqGiixGMH15UikbApNb
0QCRES+BkHja8x1v5HeItOAtIE6fmS4C9zQJwFG/KSAnHBrY40bQ3QIB4RYYGvSU6rDowJzqSQZx
dhYSEGorho/KK1DNW4HqFzAJldfOKuMR3fWqvy8hK1pC4cSboJUsEned8uiCzGI7HyM6qn8WHuTh
rVVJFJP+VWqiOn0puGcFJUQnRuiEzTkS+apMIZbMNwOMpuferWi1uma7Qgq003W0LnVdTAc5RUxb
xZiFPRtaQw6dhR2rYg8XkqURW+DJcm8zV3WYT3RranrHWPvEZXNf+wsC1BS2tyTBMNa363tZmoVC
yc+oJYAn+wuaj3HtWBCKde7SxJz5/AwJzNiyZFxPOqrzC8Pcfi0e53yfkutgDZFXKTBgX4c+ghwH
cHiAHHAA1zNMh9IrYclBZrvOgXJtljxgRKXedtBrDixD5X7OvIBBy8z3vTro4EDXuwvC9CFFLzSh
uyrxoqJKo6XXXtTMOYUG5vCU93OQd/UJUpJ9MI/tJ6WfG/u5xJWyHAlaMxNl5ArLH/KKh1jlunK7
hYQX9COtHmV1C8zqRXNroJE6z9f1ofXWrC+cDd2iF7J1IG+6LsaCFLKHgt7QpV8h/HrnJ+ppfb6x
0nNHracSkBHWDecMqrtW0bVhhXu62EkM0olgsDwVlBj5mUHdgEVyF02W0QDJh/DCvkp9rZurjb23
3oh5SuJ1Q9gN9oGwwvrBRx5NbHfLJwF/nB3Xc+JSHY2O2AjNNxTbYVTdVtBtLth+3TFgnwigkRoW
VTjoMYAl2EBlLJwKN8YUfsD8Pe+/rh/f12xruXXoGBlzhepbiTOI/Z72dVhjqnnsscMgeNvL2BU0
FC3iNXNNdR1WJcMMaXU7QKipLswZgr2f6VKB1heUA5N4cHKIknRDRMURdYzXPQHGr00zYk+I6UMH
MOG6P+ZKnikLHOx4PVSxHvK47xMIkabHVOLOZ3iJaDKAaC3khXJbVUtYYyKQD9UJtRsSkGE6w3Bt
cmqCAZVc6eG71uIylGzLwES2fks/SWJdIrLCXVvvaD4kcQehbTDCrtlJ2Ckrnl1zXk9Mq3W03gff
B1emtFGUjA2MhvHQFbb4pnGqkw+9+KnNNnNKd8TB2U4DjcOh3XX/ePvEq+9NgcdqP+ptfea8ilG1
e6l87PccCJmGWuBvfwEkPKihqLzuHfzagD6zXJXCdbQ02THJ+SZLL3Np9pWoTj2C5AJKtLljE4x3
Qz4256LBYeBjCLIaH8lDBc64rgigAv850a3eThU7AbsKy/xVJSbbwCCfoKN+SkGevYXCn4w0+gNg
+OCHGq/x+5QHjch4kGkkJJAVhYp0VmOX9hsnS5agVTKUjc42jttcitEDy0kmoF8/N1DpSVv8SEIL
ZFghlHxuXC+BTu/Adm43PpuF7FtH8uD1uYmTKygJ5w95Xd5mtITIwioA7Y7zWbn+tYbafIAsjEUY
XUNlGJSKjdNj+NpzQ4Y2JRquKUw9JrPHqeAB4OO3NWwTZFndnVHVHDp2ziLQsscV0sJIIMMNujyr
gBQWn1/XOTAwk6NMlYE2XMhuCZwKFVDMln/nCGDBTe+epTPmO4tl59ROPkEVt45IpuZAoWtfMAZ3
o/XB42278RcOLfGh3rpWDlHdPvvUYU6tAAnHphuT76MB4CojLlSUa+TvUpGgAtW9VDbZaAhth3BE
UQFOYlwaWGBLLy/OAnHpekk/zgY+LVVVNLLajXOv7mKCGT5vwhxpR6M2o7tmqEPZ5xsgJF+q3gH9
UhkudfIEEFTcVNPJzkUkKolLcky6Ym+hG/qbqONXt/5bN/4OLvmrF3c95lBu+wxhwdt02cqZT1M6
NtsEfExzB5MLCyLA5SdgTZbavZMzpGPNc0rNGv3Flu/8aAmvNb/3kQRhIG9wHZfakHd+uwZScSOk
Lput44MY2W8PLWa0Qt16myyDH1n9MfyXTL6U7dfVj05KIKIG0d3cu+eSFF8ocz4UlXsH6VASWNn0
YZR37bgKSzHokoJ9KgAm4Ju7tbgtA+aQG7W40WqgcWxF0d2KKhAouAXVIi65ptv1Qwq3CO3qwUDC
eI0WgPmGa1mNIkhoDgaOYJllvJry9ULRxQIjFN3abX1fGu+B0WfIfof2x0F6+wzWFsWrkFK+r0Uf
zink4+vPKPGHXGGDI4emMHStyzcLkAw1BD5akx6LMYn7iYZ5zneerML1d1GmR9v7kjtOUMAGFtO1
B84U0oMBZJuDHDgwI5/HxUS9fk4J3N+CJBNBHi94CCW+cQ264A5EBeVvvAflbJsk8jR6TtCOzT0U
Sb5bgPK9hgqOdejJIZ34xUfJvcOulUsMXXVoUE+7qedgp+n8S+3DCVUWOIPl99GOF5/shpnuCpCX
NNMWkcTecez5PGCeRTPWBRqYeX8WD+OAreUV3/O0HuLcpWGa+Fu6LB/WQApj/Lg0EMuS8MZ5Facs
idev0iM6gDRzAvu9XimG+E/QA3iOIsHrZ1VVyMrrTw1bYkqfm4VdLBD5pJX3gx37NjX65cyAacfm
3MGBxcZ9u19RxVOyYjPUU5LZDmo0vRoMtMGgyxjLyaz8+QeH9G2a98sHChs+lFHPYeJ3HM0g/NQp
2lxb3oiLztUxK1kgPLobrfKzvc5KQO4rKPsohdtYnV9dokMGd4Yo+e7P1/I6mff+sAob7CeCuj4w
1e8Kmr5Kae3lvNlOpg5fww1EonPZQt2EhbNOoV0Al+ghSuAHK0c3yzos5ckmwwfqVqfCZXBoXsjk
nUqxN72933wFkj9k42Zs4V7XXZm99Ixs+WjFsi23yXhopbh03NtPDr0kGBr0yEf00XY9+Nc64CsD
1yPnlIMBlz5brthwBFUKvsGdaQg1hZhgmyuckwVaPxzjhga9pDo9Yo+Qqbtv/cMaPKdgFTb4Cmu0
/eeX7F0bab196BjDwKKFiYTJpe9s7Ni5iTX3DJcMVmDC/l5DvEpYcYeANk2reI0AHXX1EGedlra5
5V0KsfsfyTu9jha8vXVv1/Eute+gEIShQty6cunDpVIhyGK2aYW0wLv20/PIHOgSv6w2reawKjiA
LqyKZ/GduiuNiglYLEuovq/3S+c66pfPTXmqlIPn3+TTmS8JGFeep3FEU/7Q8ucaDtDDYH7Xqm03
ZOGsxCXpq7iBKV2/rIFInsEW1kx/+PNr/jpd8Pa7AkDBXIE0WSB8fA9Eqx13ZWhpmu0aSmN+/gie
4d2YTgH1MUrffoQpGeUzUBab1fglW50+2ZmJ6ITIPYEF7J9hXIVfxRNPXkPoqaC71Rfq1EJSgMja
pRsIQ5mi2qqnjk4gEILaSLZcRgXprJRG6weXlri4pAotj27nwUQ/+JJ/yxD5SCY5YY5PyPvZuNFP
7ZJqOG9s/DXLm2a65UZHzbAmmHApgKFLQCwLpMOo7cUZ2OBc9oyhqrjMngMP0q+FM0RjcrV7eUKP
NywnmFcc6Ndj017XY7JmrVCTir1q387JYTJiYzOQIqn95LH9+tdsQujQ/ujYuGuJ7He3kBPM7CM0
cMQr5u+3TYgWBeSRTTg2hXxWDYJHuveYDZ403QWYY983NDkghwgEklv4HJxnzb6R0rmhFXKxAm50
tuKkrTACoAJD5KmDUVgdJbhzYAzEse2qzZ/fkldT/PtFc4Z4hgvbft+pJbIjvE/BGrdmnWtaPVkm
8jgLx4ruVlcx1yYqKxMtTpSgmduK8kSgcWX74kIEHJe8jDTfgzsW2d6TzmH0ND97Nzif+SNogGCf
EPwguy0onL666rKKV4u71k/GMjsnffZhPV6AXwaQIwinOuYDDClH0r+QXSZQtsBT7YyFZS42AzZp
6uCxhm3mRj2tFvDPr8g7vrtfnJcvCLUh2AfT/h5fLGEVwCYKrbH1Kqwp2JoKrYaFOW6wWmzgySH6
gCRqhDnoezcoZB2uVYD1K9rNp7F4XC2Ol6ENZXiokSf/YImr4fvdTRMc9PKAPDCour116KxtUeMD
g/cWHfzXFBCeOMQVX+30mve3uIpr3jlP8gR86y+xMfJ8wo7T9LnDLXwtwQBKxRElQZ1qTUxh6GOe
yh/Uk193/du1wojbQnDhMALAx7tgecGVMwnACFuSHZeBXBulY7C2YpAayS0CrDGdd649hrnYgvAu
JmgzkESfV7dWDhc6lhHpfu34/lpGfVMd/Gtp9t9Rvj3nL32jmu/D+/rtm5Lv/0dFXmdtkf1Jkfc/
/cu//ud//m159/UFv5R3OfkZRo2ijmtzStEPw6b8pbxLUfelwuW261GME6Cc+9fyLvF/FkK4DkqN
YDC03XUM7Nfyrst+Rj0YmxjlHUQaHM7g/6G8+zpX9JttRmC7QGLIfNu31xWwdzHLMjHogvAUA65L
ftcMLgvKKXXh8jPUHvnwTRN/ioZen1mWtsjRii4CNRmCYA+oztaMZ6XUyYI0R7i0XRMUYgmygQct
NnTU9daJAvATIkumQeNYz7bpH1DZOxngQwMmPR9sJSBQRO/tR3iQ1znAN1+MrlGr4wl8Q0L5e2ic
tHtw6FeOHfk0q0KSuepmmK0sHiRaGxUb9W7QSxW4UOc4rlTeZ+QxMwaESfqBOnIzpQ1IK9CkQ/dQ
e+EM+YijzeT9ALRaYDXSC0UuTThC3nBLE4mmXeYvG5d0ckORCYV26oZyTJI9oF/VHmURSaYqQm27
v0VYPywoBy2ICnPtkUCaftxQ8CYRCH6NxQ9c1TuqSkEEMheHUNchKFhyzHK9tXoD502jcdWjUXYo
TPFGn0mDtE5Dp+4wkHIEC3Tbhl4x9TfoOuxrfqw07sziLWe74iTWLcoVRk5mg0ljlANb+CHId/9o
lvK9B8FCOUcMDe/BKLVd/s7klaxtrAySjVFPM2sDxojk0vDhCoa0oJaT80AwTtVS7R2Un2Hg2wMB
eFfNHwvoyu5rBohWi2IhQGs5i6UftqpAUSGX6uBz+ZC3xITZNKc/iM3eB9tYNLPXkH8tbPjYZ+8O
kOlmkfl14kS+f1Zl8+IkNY0brsyO28PWQYrCGLaMsFJ0W90WDx1Z2V3GorEj151xTVf6vblHYKmS
UKtxOkCOCSyAEDmd0Q11Se3vB40MBwIvN7lhn5S0Hz1m6gdhxgs8VkEDDgzjV9/4sRT+cpTGGuEM
pLrJRL7lma/3lpN0UV0QC82Z1Aq5J38wavI3bh5Didb2HQcxAJLGd8ly3qN7hJ3vQlBovGQmFQ90
Kk7C6o7GAj2cq1BKHliwin9u0nTBdVhAC5IxFI8tkl0gHRQNzSz3HYbm2/Sh98b5DBZaN67rq12I
b78x0H+rHvYu6Fz3GhJmyLjhdAiOZtnbQ8EGpwLjLYwUOCT7qB6SJrIBsg8WaEVFGNGG34WOSNA0
1k3mpdnWNU4asr7RyIoyyLP67MnNauvopYT8KJJ6x3K6nljIDRFuo1CGSgDS77eLa2UxDMi9WYSx
cYoSdvXBtGCKr8vOin27uIXS9QnkbtUO1fke9VJT7MVEH0ss7Qx2wiFMUVjcTcb3YoVaWVzAqHC3
ai7KnaM2X/RHEI924ci87qjAoA+UjoMy+Ki2ddt0EV34iZbUObqFHKEOoM64kn68gFkXvAhm3KZN
WR4NFAn97kQtoJIy5jf7emqeykGiTzI1F2dWQG56zpGggAfJGp3fdbr77hjuPqLiskc3dEdRujo2
a01Yo8NgwaCHZZ3qA/FvKl1OdyDlaPdjyyBGo9BKQgeoGctPshqaO1IWAp5KBVnfetehcoGvLZ0v
44COYt+h7zBjyHMjZf698XIf5YamikyZYb6kGetdYvIIGDZ5sKZsDv3Bz594iyYbBDw3giDD9Wbt
brNW3FUT9Lwze+w2tDRjjDcjYVPyIE1bc68M6YNir/tm2GdzNaBsQ0Pt+dOdM5TovKS93jMv8YOp
H8BZZmO0MlNuFy+EnjGHzXbJ2kB4/Z+m6kC0Fre6UtCSNbFT5WqPVrwbeUmBEz1vl47pTWkt+2Yy
9GqLWMDk3QKLHdpoCJ5yKxk+do7TxUjikovezDPEhit7ciEZ2nXhsLZIadLXW+xpHQB/S0/N1AfA
wKrjqJ0kGLWVH0ZwfYG7xyURwx76kjKxFYpieqqsdJxJp1zWeN7ekY4r3BZ7+AgtpV1VC+9pLWLa
fkoeGbMYKMP7zy6Yz6MUnxkZDfCLJ8ubKgPQYBlBD1z0abu5zxKrOTErgVvx3ePgkHGX8yFyu8JG
Gme+zq66RxONfEpRIvdc7UC/LMcavB6giMayo45j6RW308Bfau8e6BfwtFtjA9iylx3YrClaTCnc
a6r3SIj3SWbkU5K7WTjWDtJFUwo0RGqD+lC9bFt3sMIurfvIeKBtVmVh32BulZ85Wp8J03fQK85O
tYeOb2Nqdl66PMrQOjTuaH+QCMLPsgGeJnPvQRJN0aJx7uzOZTdDrZpLVz67yVfedvl5XA+2ywa9
zYYC7RoHUItudPLQxxjOLrGB+AX4jCCtK/U5QZP6z83f7ywMQANrU9+hjgcIASKltxamntHzzB2e
RL17mhNbXGk1lEFSIvPW03JovBg8SCCOTMl017Xl2RPmTmbpGrTY9kZ0Q7BYzS0FculBLDjA9gJT
0/rzSS1okZjlHlhfei7qWf3Iz7w33OvKXaSXAjGrACphzfF+Uy1oe+DkV18cOaleu2npvmJolyYZ
dOH8bLrRlBQRAAlJrJYRdKE1tP/GzEmibhg3M0rnAZ2VHaaZAh+/J1Awmt3HCd28eEH6uh3y+QPk
kbqtldnZznKnLkaP2WzrqvtBhofrva71tzGqR1wUrRhyZWJ7Djb42++CNBVzmhkEGsasYnHij5Hb
9PRjxrrywUe9sysW8wDdkzFAM+JDhiRjxzr1ULPJvZ/SInIy1OSyhLWHMXH34MT+Vkxd0AxS7kuP
paexZk0kktQO3KrNIq4dA1Giqg3ISNqw7GBzQHsYkXo+FU6vL3bablXeuQdonF50K5KbvpzQWe2A
LVswz2Wl4/3Azbkgcxa1dJ5RP8IRcpIPIOeuIserr6opAO4HnANoE+yEiegrwjN16yV26Mwg+O+X
vATUee3zVXl3SnKBx7pP4EGzoVVRi7NevhQJm9oA9VR1HAB0w6BUbBLbwkvcnB6wNchhJEloRiDl
KcSrTv/2w/cqf596bvT6kKMrwCfAVoWgvDgoG15gUi0ani0hMc1Dl6hilxdEBcxK48XK5Ra01SKU
3TQeMCPxPM6Ex0Ml+KHU1hZd1T5kWmd7e5n2jsrcozD0sYU73KlsOJkmh3xgucdpgd5KYnNAC6Yh
5D6clTVDirZy0RvF5MzJze5IM3lQ4pJo/vP6rFHDO1uqqs/tcvQx/3Seu2aCSjBiJGAAamSEW5nl
9Nz5ebYEqlT0PDUQa0b4oLBehZ6kZ85+W9k3irQgRfHg05dSPBfz0p5b2zzO1CquJTOHepJpqDja
RxASns6zWNjOmefPps/Y1QLzeQ2QpA8Nhnm05WM6esfSn5IgAXnstjGuiX1XAWA5zC6kWyFGV4Cq
LsQuv0smQHHqsUPzNW2cWFpdfcgmC/CyDLs1US9OT74M4/ipRIUqr8weFzW7WoOBGnDnX8cGWRmh
7GRX1lfV2f2um1q27RP5bcgaFJU6q4WQhvvM1cxiWiwXG+xLnx08KyhHidIz2KCgwAoRiTTbG0GO
eHsVF/65k62Jmgwe3EEva3Jss6OtdOOl3xrLdUKIgatNW5jHAXNO6OOh0Nq7YerQe+h6pxF17nqT
se2o031LJx1QWoGxr2xOk9spJJLZ2iXWHwvwiU0+BeU5uLJ4S4obaDaQqKDFZ5ghjC3X1UOuHb71
G35fDgYFZNmLWJtGo48ZNLOb7geD4Zum4MdmVvyYmnl1iv1OF1qjT2s/gm23RlWXDseRJSRkBiI7
M9uUQzftgOf7mCwFWt56Rv4EMvza4fkGe6xJXBrVoLhCLKKtwO+Wu2TZiV4Y9E5z9G1MSwMM4Zot
2KN2UqbpLp26h2wqyk06JIFCVe6I0l9Q6gQDeZOfTwffbkiY06yM+kYUe+NEsKx3ximHgzMSH43M
9nMPrGg9uy+1TtmOyxE9WLkYeD5ih+i2zmeYMEBKtQ81GU410h78qDP6vRzYi0FiFaLm/9klSb+C
FGwkdfmX0rOABXF6nA6kvfgsd1N1sz4hQHtqJ7R1pShgMsdsygMN5cGAlUU4W/kQWwPgv4D2fm1k
vVyKZVouTir1TpZuEqYyiRMP2KYNGZps50BqMegTQx4hKFuEuYIS6+TXIkhUszKyKwm2jEZVeBJA
xZHuxu8Ak+UhU4m1rS0XTK+dX0Rz62xRM692kMHqQI2LFJonAbLJnWst/a01dARl3qmIyjzZyK7x
L2OFS15M8s51YRnRNvoAI+TeCVftF0t+pE1V3YCX0onmuuFRPqT1KQEkBwJhpYx61WGqHYi9KjC8
2iyis26GMepa2j5YAKE8FIW+sUanPSAqwEDBNJ6ApZjOirnDqRso2NfUNcmXbt8PqEwA0lQhJwVN
B/psCzism1Dredx3gFSN3HKv2b1tunuw17QHN8doNavNI/Pm6tq26os9pOQD1vvUz/lj5VA0+IS2
A4BvKVo1idzIws8jSRUPzUKrwwxs8oHmCdjfmta+mtIB6Ko2J4yxfKkAZtlBR2W+K/yDixbXsW0t
NC3W/4GczIRdxZLQd0py8npNTq//E6bd4q28PcKzL7RvrE1iaaWw0cviNM/Tp6pv5+3ImgFpTg9k
fxZKyAXFJG37m7SQOmagkEKNWttnv6I2wFOiCRKZx9AW8SLECtBohzEpwTCLMWTXTa1d1oFwm+3Q
G2gh1O7eM92xM6ITSAKO+hk87M45PQJWsoCYruzlGY5Zng0QZ/tswqHXljkuSzMe09Lz970BEZRK
7kYFrKBK1c3S9GFnp912kCw5aWV+/TFhYPn0+lg5eCqWdkYDU1osLspSBco2MD4lOEStqbt1fdKH
gBZ5llV8yLq0ChMMLG4RF2O0YYVGzPIZOpp3+dijkuFOziEHvwBeX3e3SHVIrEZnJYmlBZgNE3FK
G09GUwI5i6kH9FJMng7LPq32dtYDkei2T8ZedOiwPol9tK6CEf2aLcph+qLUfBYFm8+aJUdw7alT
MT+3iXH2DVlMYMuigCm20hPe/Z7DFok6qc5pXUwrBx0AoaCqAbrBmDjN6XRS2aMH7icw0PfmtoPH
sVP/NmMJB+BTdWfo7oDMQK7YE+QlRKgB2eWCFuV4IHyhF8XoZwe295xpx9ljdtoFLLKFH5uIvYWK
Sh13zPJ2mQJKZPTz5uJ61q7OrP6lTFHFtDW7FuVY7mjlvfSpRdAHJlcU38YdN5YVorPHA7T/8/NA
u29+3VtfhDEPCTD2X5suoCh40Jx3T4OucK6Tzt2CvEIEOeAPYTqk5RZKPcseTGqQApyvzQTICxIi
dAKA5L8Q0k0gyaTtbmIrPkwp9ytYDUEblH+CW0XZs6v2UzItQZWRjwViovuEyZtR9Xu0+PKPQuDu
i1nOD3Sm35xshkUa3e+LNvQIYBZSCWwTmu1EC7ub26PYTdNXFxIpIZSATeh0ttpqijIX8Xa+PQRA
MOQ7AEAg8+jI9Ixxg159t8Shx7iE6w0U/XAnnAmprx1Ni908jVWkQOuYJHMWWAOmylSLWfixfSSZ
NnGi2Ir0m++dnsIfU7mgAQpUQT+kHkJKGDVIcF2SogaGrHXl3qmTkOZTv83G/Jpipwcw7/y2TgDe
yRDqdUWfbExh6Bl1zSdbjzKYp2J+oazZII/NgJltuhBRQ/ZtEt1HH0dUetmTEdwOcbSTO2dCe0/2
HdTnjL5Tk4+ctXJqiEUU0NClmJ0YpsY5DIjC85ke5czTrwDGoKCUOd/Rw7mjrEs/FQiyQyqgAEGd
5al2ubUdp9bfg2nRP88lQMsAqtqPyMllQDxVfuvJo0WBIbUKQw72pB4HzYenBbY4bCdMiTgMImS6
qMS+soR/XvDFYhAKBRYfWDwSTPTAGfVgwwRhgjN5kNoqkR8ZghBhEaq/mRnqHX2Xe9fcy5xwYTn7
UFpqCHzZA3/Fk2vfkjHQbjff0xl8/GrVVu/Lky8KAKgqxvd5asYXKvwXwPKAU8KEelTVnghY3bSP
qZ3KiK7IXAogN1KeZrkAkkW2ZVvSI+ftVVpZuaGJ2+7TtBtPHYL3rSrz/gayWj0OIDNX5HUovy9u
HbUe6jdsYC3I0mofds6XT9TDeJydDs5nRtmngurmhafkvFRp+l0ib/Hnjeuj5Bg45EOTZLpAMWHP
AZXIgUPSEfGo890jIDNwRR01fvq/iTqP5caRbA0/ESISHtiC3lMSZTcIWXiXSNinn481N+5sGNXs
6hZFAJknfxuekI3c3Cq3P2PVR4GdjCPHFZAxdODda09H6sLKIhCYbGpRQ4EB6V04PjUlKjtNE+6D
8l0wOLMqrwJP97qOJv2stcmAsDGeOIsk1cnRuhSNfKodUsEBAorFoqPMKfdZEhFe6jLu6YTI5jHt
RJg2xDJvp3Y9umpVu0oLSgtIJx3yfum27gTfosSySKpxmcVevdBV16zTuoYMt1UOijK9MBsyEJs3
PQzL7V10dBTMOotqcNMg7MrwmAiobeo8A2Eo9Ph0VPSbIk1/WV3K5eRn0wKD47gTSfU75DqsbSQ9
7EJNuCBZylq0YRszxRSX3tPVxk2hOiQ5MsskzUiLjc2N6sxx2fq+OttR1AbAHGpZh2m+cbry2+fX
WUdhYy5qWYtFWNLzUo3uiPz53AGnPBTZwZid6jrorBFRQhi6pJKV99xypZniWE54BzDPNDvDsD5k
PaZbz9Ce+rGzj/974bQ5rdvRzIL/vUcqHgOj2/arRo3WkZPb/71QaGMde7JlOUsLA2VnJI6CiqnQ
PFb3v/nvT/9eXKPkv3Hb4SiIpHKppzFa6QSD1/DAFKIxj/9ecNwslIaUxkmbp4TPuhxq47WyIxcZ
Y2Uax/b/XxysYztp0WM7Kd73imxlRIMfZMLedEIzd73wa1Bcr9l1hmme/73Euf9CcAZpbk65btya
1vn7S9QXybrX76qCMpMHoVcHJzPcrSI18WiEcj7KUu+DhIu3KpIiP4zuJQxTFv05GhRAxP11mAtA
WWoy14aqU7KU7GLfWpxBK6fakw5Mbkc15sSZoMvzNc5JpVA7L4+9B6OKQcS0/jonRaD4bS///gmv
x3B1SiZ8MNRm/e+90JXjoku59tqk+WeWtvpcxTuqU8gq88iKOFP+5J+5/F3QAy12g1ss0Xo7KP1T
5yQGWREqVFruLoVyVKk82qKKLyWntGffHfaTmqYr4EnxXJjVZzzp7unfv0tddkldt1vq4vmXoa+J
hc3BepczQe4JAKgD34vEJfflPUBqPjmJMV/+veTNwFlbwiXkMD8cNfhrzqBmMFn/lrXuu0RofhlS
rbv8+1NnFOu2zUsYB8AfJsEhXWiYJjl6OsZGocB7EJnnPoSO/mxOo3/wec4NTdVn6qCzBbVm6W4c
6nLvVhhJ0Mkx0JUYMbwe6Et0+YITuHhqx0ZfmnphnHMOt7varuV2rov8Wpo6lBPjypuutAe3t4c/
4RYY9Q3xrcHGBEJ60a3NE2L6Sgd3feF3ByDRlmRI+VQ1rv2u+Rf7rlKUNgcvs7HkajD0MYB7s9fN
1GZBW/2EDNbERz1Fd9VJSYrnCqwVkpGRJjQNsUTL16yJ1vzRgJPWbl6NlzzJf9k05KIbIrEKpxGh
/b+Xxh3wCdAceahtglcLe98OebdueMxpO0LNNmPtk/g/BS1o57H/oXxHnuBAja0x+iuvxntjkm75
mrmhFUiu/LEbrejVyev95FbVY2ylxg1R/eLf3xrn2N8op3t2RSUWrjvvc1wFGC/h1bI83gF3Z0jC
D74+DCe43Pyc4RZoOikulTbdfzXmZacBqFkkQ5ItVDp7mHxM/YFiI+Mh8wyiL0JE6v/e+++/aHKa
Z/2WD12+OVJTgWsNu1mYkh+ZLLL+knZGuWotSYivOqYZBEPrZ69kgDvbMoG7toskWsdq3BfKRO87
m1/FrF4cpLm429ghSHgsxY721ksbzX5gNCYDRVmtARgR5SBqWva62BOhudOBL3bDAoX8Y2ElLfYH
/5EMiWfFugyFUDmbeOSkXRuH0pzXTEfZMqadZzm56a8c0rc2rePgnkzd6EwwXkHLvHe2rCpcggIi
MqzSr1pPsT55jsLpIZYW+ZaBXScv9pgka00KA74NlsWynTgIzWjcODYdqpF0NlaeZoc5LM6hYI6K
f1qyTIhSYbImLWvpc5ALAF+DrNS3Rp++uxkuMZ7iIC3lrrX1t7GLHKxdk7mQdp+g/WmsdW5msARu
e9LK7k+vFSec3lp3nh4HaeyNKxzt76UTb1GqYR3zz2FpvutZdLKbqT+n9gXGf+ePo/aDW/ncNOXS
6Sf3y4nkItXjeEkqhto5dvkVx662A/eNkn+RZ/PaxEd6qPyyWjBAqkXGAETlWJVerJYbIPLH14HY
qNvQJ7/t0Dz5IISf6dyRjOM6VYA4kKvOhjBbUXKBzCtW8OT90qHJ9jxxdpsE+8woXLBez2mXbWbZ
y1xZ+kZqVXrQJlvf2IWesLpX+iGv4nQDxDeuVDw/FLqjr+ZGnsumaPdwCiCZLiRb5WkLr3pRdoes
gTMnQrt5Q/rzF4VGqO+E4S+LeYNZhRTRsIlWzjjhY4EULO4Yl7fLRs1c+OVoAj9TDcjSZQRtbMN5
6hV1GwdC5KOnsGy0oOiOpmtmZ192m3IGLprDy1xYxcWor02Wb12/xUhtuZ+cdT9EYWJqdl+Bh14H
GwOga/5YZf6QUXg9Otq7g9YjoN/EDsaIna6ylgbUVVy430pDweqO8TGJ25Pb60d8Nu+y77WTFpvs
btOKzik7qPtkk2f9d9IhF0FVg3EpW1S5eRTQZfbQhuDNE7aFJMcqnjb4Xjo/kBzFvB7ZpXJeFM7B
wIZM61WKZTD5i3X5g+ex5pOw0+RW9A3g1rnQ0r2uL6vCvkRT6gepwSfJ5l04FWvMXJ9FkrLplCw/
6L52eEO3Mh3Nlaj4ylSpDqap9kPJ4+QO45tTYAME0TlRWyMD6Ng8KBUJv+AfT6bfveDbX8ipf7d0
n0kg2jRGfuMGeUms9txqQxr4kfzyKhudZWg89K6+5g6qRidaJBrbb+5ilxxE9GgMxmPF4RMJRzGi
tVbPMduq1ufrzA83VWMgFM//hJlsPFb52E5x3bA5RW7q7AazOmkGN88cQet11ScPA8jfOtWAJl1/
G/Xe3nJBYfElYHWnDaAT8aKeaItuuzDQyumMOpGoNmNGJF/ID0QbjwBhVAGcCYg46HkXgdy+d8LA
yMfKYiTOSz2PwyqsumAABw44+nUMznESwMoeMZUc3NKd8T2x9mXm0G7L2v1OfffBbmAscyfaQhno
qzGyUUQlr53df3Rm/Z5m5SUvim0roETHqb3VSI39EaNrRL/ulLecFeeffhZt0PWhWoxZpD8oLc+P
VlWfw/zJ08w++BfR09RCX3RC/+umwBzdh8qJMLZ6Fg2fEf4Ht9r2Img7bAmlLY+RXrE4htw6Ye7E
K05cTwbnEdK0cjjSyEA1mGFVbJMXOfJNmdanaHV9JUSaBuPUJfgK+zMpN3JRWr2PAOwtyWZnAz62
mRj7smQUx6KQfyDIQV/kc9CH3byo2mZcWu2wyYiGOdhe8WjLegN+zARYKyBRO/7FCeUFuCnmoGr8
J3dd1ckhxC2w0FJz37OdojQKqMCRVCasjRS0wc0sSqf7bFck85IMgjHwQ/81b1axVzr7Eel8E2XU
P8pvD5d/0KkhhIYc1m2NXqsrymIZ896yLft5FbqEiGHlWCexd7bL5yLWr4B12mlOukALk1fuDS8o
ilouPGdMtmHc4DjFIZWGOvtSGRhDXQeREx61sW6Wvf2bDainQWVWg4pHtPN6tLobfIAMjTI5OcVc
Y8roqoXRi3XNA7SciuEvqWoUJkN6KDKsMnr33iwK4fVsQOpN09ggsqFaDFGDUCkSWys23uOoR3Xn
bMGWcop8yYWIQHRYpnye3bZ0l4afvvpzzNoZ/UZa9wEcX59sJ1nonuxxTkcbwbewSNRMLodWbUSM
ncnIw+cGGqZqnduc+C/k6Z/RIjVB2/cvhhuimBJEHGfpbQj9lWMY+Ax7hCGZnT43FvqSiUOMtEKw
CzDRu2ljbF5l2QV+vAK5PZZaFugGjaUjv1yYG9UdvFjz8SlDiHaJz7mIDVvWSAh6ps8gO1gN6vm4
q5+iBndPXPHTy3JeOAjq1gbWu0kfw0Nj+kUwxf2q00S+xCiHBWpnoLzACGo8huSuBpoIUixK6wrU
F2lDeR3S9L0ELqiaCaTeqrY6XrcksyGC5mXdh4fTHOrglQ2Dimq6K3L/bzGnO7ryrpkO8oYwnYHO
4euLCHzXrBHCQXD0grdY29Zwu5euoPn6gOlUnJrEmzm3T2WK1hHWoDKdczMkelDUYpf2DmXMwF1B
LNp7AYnstmFYrVmj20VsZ1/2rP1YRSzX86yadV/gJGeQX2CBW+W0myxtZe20Ul9Aphwa1Z4EkawS
qUFU2Q+eRcm8Zv8NBT4AR+Os7GfOlwRVQ5HKWAV7kYat2ObxAUHZbygZRo3ZaJea8yUc42TojbFG
AYQnpPQ7tCvNa9WTPSIzJ9+F9lNv2SjU4ugVCvMlI1cqiKP4Mx/Fq44IqM4BlzmkmDggykeraRVo
p8oOhTctE9+ML/YM3DE7A2DE/bpGQl3mbuJon6CwtKyCK5CM7+Md6Z3Cn+x+rNdT7eQagPEzsJlI
Bw25SakBtQDpz27gxC2ZeKVuB1aoE8dNpngSv2WyuAzucCTXb+lONq7n8erHIedwVaWgVVFz8Map
4ewx80D/75/jvm4Oo2Fo63qob4MtPweGLgwQysSDANp/qN7cNnP3uoiipTH2fOpy6g5pWneHntzx
//7JdYg54BvDcltxb4WzFR6wp4cHYJcxZxxBUIDgn2DXHCu1hDWtx3hhSa3ZpyYdbP1ddTpoGlCU
MPE22I2+71pP3//7078Xcto5BFjpn2Zui6IzSLYliGeQsdwoZOJxcTIi+nV0qctzUznektqpxeSF
zTarsuI2TdY+d+Hx+j5+SzC5bKPyS5uLet1KPX4shpPoW9wHpZ3eZi3LlmlZJ6xLeruOWkdfV3M/
HDDiCIwnVhiovlCn5jdz53aJ/rf6aHoFYaiJYx9m5PpPCbeaK59zfxo3yNafNGH+FUYz362wcG5R
sk51IMu0raZjA+S7rZKfkG6j64RtFw7L/6f6cTYdA2wdzyc5VawmqnvGmXgJNeeVcJ4ost4g8Tlp
WNMr987R0H8jPX/PMu2BJAJGjvY0psNac1jMXO01FvLPSzPFp6euNK/gWtiqSF4cAxDY8L4Trms3
QUimFuXgfCZDf+4t85Sl1Wevuc9WyrCoomMHn+zIVmHm4KFFrwNfJ6ut5RXfLFALVY1/dUUBNrHh
LgaihVPo96HJ1AI7HK/aiB3EGoJQTx+cQh5UHO/G4leL7X3ZPc6ohstqXKUlh9tcbMgN2mul91rE
7mu97eX410XIFshPTpkMV33WvFQakpHOvmJbRzBLJVDAqT5HKqB+yy9v4NzMNv9nxiEYsB2o2nz2
a+M5VOmpcbV1nPhXaKrvkhjGkAKjoKsvs+kdaC06xZX3mof2j+vSKDPU29aN/8oUc5k/FI8qNFda
CftADHIdFOX4Dcm2bavw2enwUZWqIzzduadnSFxI40M+izMXMQUdUgdNKw599h4q69qX4BNN+6qE
+WAX0bkCap6vDZFqXAMUddZ5tIZ1XSHqmn32+6L8qhjo+3F+D/WD0zVPjJxe0AiAJb6xv6wsgsgL
X5qoyRb5/etou/ZF894Hz2NcRqhgRp9Joa+9tDnaTnk7aaG4OVoCZeevPRM+Uk1BE+FEEe1PpWlX
OTBvZoW2oY2b2BCPPKSEMsCR5IaKkzlEFlmetXqNRnkSiT4HUvE2cVSreGwIhotfWspxqvG96rtV
VrbXdkTH3A/dsxLpBV3JuvAVX2HInW/n8ubF1cZouJMorkmRiTRrerSXTU4oKtyP7KNobaKBtsQ0
LMeocXE9boRlvbU+Z0bWmHsUQIQe5Ue30iuylrMqzCuqgUevnL9Sx0dj5HyTDtUQnRWwkO1bDhFJ
rBfbjuQN4Y0Kj2a6iUx3Tf3kukpsb1UaxsYS3NPOCOjUPGSluDqG9esX2pdeWbe2SN5rI1zl3bwd
Nf3NUm7DeUu9Cq07uJSguv7ayOdzFbaPbkkmSrVNEu87NVkRM7KroMF0lND5T1JMDYefSAaJ8teR
rj7y2n8wtOi3BmYJ9Gk42pssVn9uUoQcMctDNHQfZTRSoliqT0rHzm6L+FqPXuJ6PKap8ziK/LWb
3lJPO0OCIRAhFrGcrBt9ZHFgqfTZ0MO9FPMC58wHnOd2zG8M/BvHlQ/5QBR3xqHeHr9s9G6T/oJw
9a/1QXZmJ/8M0fubAsmmk70lFisJ/F+Iwbl46pWJ8Xvy1aLt5rdYKsa38IANm6Qa6n6WNmlbizh+
H0C/ECHwwN7fdU3iWFlvpSYr5nd41WoSY2CKlIAT9hcdlxzYjvc3gbgSbD4uCjdRkDi3nLhz9ssi
XuqzjBaK+P9lzAjYedjHyXxib4mIkbPMl5nWB5LlyoVfJ+fwHupW3V22jjEtGl8c0KR/kU3xNIS4
RP0QYvfuBY2dvWXO2hJ5E6k5rUYoT+YHfIVWgFHzhw3hkDKC+I/ESnEwbFgYzLZ+F1N/zFtyZNJi
R7fC1g/F0s2qZ91YZ4lxnaceJeR8bNhdW3rSYLG3VimCkMQGjUfRc0BwiXoY+IbnEf/99JQ58ZHo
MGRc/XGsh48kLa+Y+/noGdiGswsr70KTnL7yln6Y/U4jCHuqtUe7xtfP8Qqh4EUUyYtRta8ZP9LR
h904yQV+0k3s+Luus07ePDwOHFYdJamAt5GqMdmtFZklXDaCPNCXHVC8lSuXAqi2es4iWM8aABdE
bniUauT0aiYZurV217lOFyibYAnTPiU6j6hTYp83LL8ltkZu2oYQhBrRlsPRV7rTpZD24+za1xAf
V+PHa2UgPvDj9gPF5a3Vf+vSPNoV54MuBkAxmuh79vWL19wib5uU8uqxptmZfMvuDuze0Ciz0B9i
VFddP27hpc52MpxciUgfFRC5U6TNZZ+W53OwdmpuPnDuyHO+XAMBtfCJYShN62o1atcT/BWoKXlS
nvdeuS9ljde0JUeuhpBCtrfTppaaSO3ZZxoLDf2MgBiSMVTrKRertPqhwOviaPLSTwrZbrVsKIIJ
qP/BspicypgtrSNgJHKcl26Kbui4w/xFb+eX6n4LG2kw9aO+MJHdLIi0Ix/kbxrR/w5GRLrIPdnH
f8YwnAJURQ92mxzamc+ma8aylFnDVwm9McXJomJD8gEO/MQ76w6P0+T4v6Sm3qo5WhiF9Vsk1sRR
i6kdKOgKRQ9iuDFZX+r47JMw6xII4LsvUupRUCaMW9kYUD52a3oLXsF5GTTAYaFxr/vU6cwL8q2v
fdffStdBLG0+9n7xx3N8nOTf6HinQeUfc4iJquzCbWL3WtD5Bkb3+hDH1giPrrYGngbCsKt0QbLE
W9f3m4kbIxPFO9OSgwRekYURgzlU6kUiZ1zZNpuL7R6r1KdtkRASy153Yf9iU92RavoeteRRa0Yi
dNLoKfNWluYvpXydRvdKWm0cRE37kjjDI6tZEE3h1SUPKVApcME0Z9TUpHAzXAGjjB5TJb5EIg5Z
tPI9fjSwS7dAroFdfzwi6YbiLALba/Ol3iu17Ldm5CKSvy9UlgFNMsfbKD2XespUnIhXS8vjpUHI
eGyyQnUVT0k1ae+h+yJC71Mz6zOqqK9csYZj4xonHjLJSQ3tF2EtXfOIJ+1B0yq8MT0IScQlIn+K
WIwwf3NjkoAACFeRyi9NYf6UI0vVlKHhCI3xFiNU8qbRZF4ge8oVmFPl0KJq1mTQhX/abP+M8f1Q
OGtPk99tSdv4FCghQLK4TEn+NebOYZwTUogxo5N4pQAIcm8zRNyaiQH+5iTqz+ynm6onPn3ZOywF
2eNQIFMwHAAwt/uhZEOCh2oDhIm7QFnEaaWrzKWa63PtN9sm7IiG5icnAjG23v14HTObPqOro0SI
VDV4mZYH15nlr9swP7vxjs/HUpO5fwXNuUEtNnGhvmeVxehEJdltqokJ1XGW8VB/w+sROkVP5ujn
LWybJCM/h+aBhyBztNzoZv1Fp5gIZIn3D6mAOfBr6CRXLsAbVy3+mqDo841OkEhlM5KRepEFcVG+
IeHjWsRsGdalbTyAyKj4K9lGyUKLYMODag7veDADQZqrk17Mj0WJstWxHsGiGWpzhryCLwWyqQ1y
H5yhU/4Gm8GabsMv9FbPsa/2ZiIP0KYLGghPKT6oIAlhqXN0t7LAsa2ms/C9ILa9Ux+6P+kMrjcW
r8S7wipleaAS5H+g85DgGTGjGgImmm3+hMMDZoov1KnLyFGfqi4+Q6N9NuBrtSxd1z37nUKAxxl/
Jh+MmtxxzJul0TZuUKs7kgBbY0+/ypFMNoXx4ibE7tLefmR5X45+fzMGxI5mxmSrNTv48kU4tlcM
VRfHrdtg1MJ2gdlgQ5TOq5McMgnPIUSULjivHho3Pjiu/zjF/gXI5aPbaLPx4DfaN+j9T1Mk34bI
N55hHaae3UYQpwJlkgWNLGtc5iBGrtLeyjzbw+FeDL+xeWCAXwsDdWX14YzQj3HYfKSlD7+Fc1Hd
dRLhNR5ZEVRNVEfcf3aaE/HUtZ9sGYUn3h0DzN7ViLGK0wcflS13kfZLpY9JMtQht7gp23rc0jez
t9nHe6FejMJ+4Qh1I15z6av51Cn7xsP8UPnPU278DA07Vp6rd4CYUe8+fTQEgQiBd2U4/4asW1xH
Tr3sWjxekkXZsoPGgFxNomk/tnz1+t23ZUXlNxPuzrUvIFrfQwbdY6Lu7TwZSIYZTTduw1WY7luf
wzqFdf8+z3hJRP8QRnxjiC0AUcXK1LFhhan+PAnrI4f2cOLsqmnzt5L5czPrt46uWiaep+a+TAjf
hBGoGPr8+tmf/SeZ9x6owfDsQU2l7Yh7FJB1IfPyI202CHmiQCvGjxYnOKK2yZieCNLa0z6/kFQF
xpz6TYu1SS/6y2S6hykxbm7urJwYSp2foFnoMlX71OPv4VsrdxSOPxbwE1588BVLoV/FH2Q7/OUN
mplePnmtfe5hKExVXK6ycW9Tk76BHlBWIpdecobcfQ2L+oLF6koQ+LONvZVyiENYuZ/In/5Sjn3t
FD0hqVk4BM4Hjhl94Rd5HhkyUPuhhGwZqhUbwxJV1pHohA8jJ1pW1/t9Fs4LPdT3bdyv80RrQewZ
IET/jsP1lIth/5sM5hO1QdCHqy6ZP9v7nWxZTBCGhDpD2p353udk1GQUj0h82IAd85qKaE3v+WPY
8EjWOi3Cs4Wkxjjd1+G5peEQmMMusk9iYvdYtgPBwSuo6ohL5erbqQv3qQeEGCUH0u3wbcUA1Bgc
nPiWGf4Q+F3KsjRde9uFoU+UDDCOTsFoiQC/qwUuZstFkhVfmRTPoo2+k4zmhdgmocmYh5/SJHkt
jB7yLn0fFA6FyKczObfFrsA0KVqeoKTCszRVGO+sdjXNVJJJoz1nN7S+b4V0Afjj4TkU4tDn26gi
HC/zjr6HoXKasVQ5l1laqNaG1YzZu/ffOvFKpMCSNON9QThjaO9r27xOtjgmbXQYE4XbgTS0Wh0S
bhn6NUfyNgdMWIo4w8SRmyyK14lHu9bcrYRFmlzjvak2P/dasSaLwy+m9w59f+A4GDg99xJl3Z8v
Gw4NBhLQ4clVBcJS7rQsjXAXV1sN3tVIHWj9XJdkJm8tt/+emvJPygwle8hxOf+h3RzBpiTUxp/F
TvOYytr27uP2y6MqQO3d/HpX4JP+XAaazjTlz2gU29JfVEnDUkkF9wKR9eBdZmvYpBEn3bwWP0QR
XnLWaK0gpPPf/9Zq0pV0mo9Ba/vAL9wXvAQHPSakDCEvzH6ebFXZbH1kboTcoFhve7jg3l1q90iQ
qlbILasdpNi7MzR4DpoPG1ezFvevxqT/ZF3/nDUmWt93qMKbywhNkBN+4XSPpGSjw9UU8OVaXX64
uvZTaPYzic+HNraWNtQTuvQnczwWHsXFs+Gt0XNt/EHwaLorP06uteU8O0gV7iZ7UpAmZ5WS24lx
6HEovV+r83/tRxXpn3qZrwkhlMtqSF/tKLmZuHzvRLtHWisiQlt7VzY7jiWzc0H5smV3HxUa2EH0
FDqQ/xtIs7mlEOV+qD+mlvrpp/mzkfoXPpplqY+44B3MeHZfbAbL2E0UegdROnx1jdgXRbIBdXzV
S/GLerzFs5xdMdUw78NZ6477rqwOWXS4NiLA1NJ+nyz/z4Zkc58dB3sRDcdIXNrmUfyYdt+BeeRW
4DXeMRudlY9FmqzPGsn6SO6olRBoZDChZ013rltn4/jtnyfkLZvCp9lBmmbL/Wj2f4BhdwApfdQq
dN1Z+qh3BBpoIYcvvZzADKsNwsTd5FrPnnlniYe/Us/+BqggIV9HgQMr9oaTbfiYM6onNP1PlUbn
xX//FxzqakIH/BfEmp0Cs4RPCYBnr2SoPllaz+xiv5UifhQ4NwKWhEWe4oLC8FvoLMJD8duVM7Oa
2bHe4WuIhryCWiYQpJgZJPoeqiZCXTRqzFG8MWrJT4e6Lpj7+lPdP2sEifLv3RQy1zWuMT04S5+j
ObGdTcASusxM+ZojFFiwGqGuFfdxEi2kxage9FLvYIb2iTF9OEpbIhvm6kYotdzJOQrjDp2Sxw6q
Cc/UmNxeramhK8yylTJEtHWr6QUHTbhAJw+h8K5Hfbuv/zChRg/tsrznV/Z0wz91TWqvTWZv257j
XZZ63jUmNDNri99paHQsv3JjVD3IN2M/QkJPLkf6h1mH4zdXtBanmEjsm6JOl1qsnSPCi8kQLtCd
ieYyWYhPNH8sl3MuTGr6BgDbzlpbXViQp5b1K8xJRPd41usos71J9Sq/swUB5g7vpfFpFATXRaL3
AkjEix5p5zG/67It69mCzICboOSnKsrXwvVWAHHfPMYU2+vhLmrsnZ1pHeGp7VeXvVmNQZ4RkGtm
aeUWg87JHYGAXBV+Nv549CWH6nK65Hq+k5P9GI/twe+weiCTYMLehZlHzovnseX0qA4cwGrVP0jX
+hBISazRh2503W6l1xCrRGLMvDfzwxKD5g75M48JAJHsbmaon4ZUf/GbJFloyGSf3RqeKmt6Si8L
7W3kftsYw31LqvRtZ5ePMtNuGnin6wzYt7X8XZnyScTzXxJXbSDjAoF/tGtntESxsS8m60QI6XM3
mh92ZG0hglZRH74PGXHLZfXehfNFRNoroaRSuCDloCOSGP9zLmcziJGlLjDqkv1qwbOnCcUCXXMs
QX7jaWLyKrsKGmFe1Y7/mhJUGmjaWKxQBWC0ii7ScN/tLDu2jXqSWvhdkELr1PY2I1t7M4UxGimY
75rU6uCOIC8aHqu+yF5yJjOT7CLdpvhHSpi4tJY8JnhFT1Hy2MWhepiVzyfKvTfvSU7pb+dUuE0N
7HWE+a846WTLfnI6nGvu36ArbnqdtpTo9d9fcbBLgP6yPnsNmpJw1hftwK1A/w/3n32D2mpbH4Qo
KwA6eglyhJQknnUeuMb/Br6oggaFIhIIeWeAKFPW6n8fd2v5xasZOpzOHNjRKgQIUxtDS70Pre4Z
L6uLX5YX1GDjYuqn/7B1Hs1tA2sW/UWoQg5b5kyKVN6gZFlGaqRGaAC/fg70Xs1sZqMSZVuSJbL7
C/eey5A/9zgj9brTdg3De2vUy5OfyP++MeaHpeGwNp/wiYQGL73AWomcmYRTnWSHKBbEcLPpaXNO
hYOwJ+r0FBKElZ1/31D0RdBwVbCdWBdemcVcTCHxiTT+Avkz0/w+VjuMNSg1mDYCrvNjOIcoeTOj
NjCJlmKZc+Kufj9Wx6e0ap0THeWr9OtyWblxfzCl1I4OL/bjZLv9Dsv8fx79fuj3jT7/jf/7a78f
C5jRLRwJCMJPQ3AO8xunTKa1TDP63v/9GPPfaDYiRaf/72NYTFLwmAaAytBxjk3UIXYinwP/GU4+
o2ccx86HP/n949pQzjHWgRBoluYvk7BpLlxnch14Sb/UxqS5/L5hPz4Yi6YAkiqtvl4rbMLbVjDx
62kkmNZmJvWrWThH21LLcUAgjHx/T6GHRn5+o9ukzVk6cqn5kdZo4T7rE7zb80OLm7jr+fbSLokV
3V8MFweLMDObKTp7TGLPChL0f96DWPzfh2EO1T2YkJXHyC+jbcdmBfeUbYHOkjEzq9/HUQ+6jAsU
UQUQz9Qs/UPnjLfa8mbdjNba68bjQv7P40oCAse3RiJ4D/9Tz/StY/IFomgGIWhTBLuMsWM3uf68
evKp2Gj7j+n8JmcHuLekt2Qy1skNzj0Np1LOQsROjGiV2Ea/J0lz7RcQUOCsVBcv07tTwvd3NycW
ZbVnkFL8+1DK6hJY1XF2twnIghfpht7NHSaPuddKGWxs0ogBh9NY2SY2VXOFidNCVrVGltDgVn7f
DGE0HWy9OJdVIE8Kuce2KrzP3heYsGJ7kqf/vBu41sb2oug4VkFyaSf1oGAROJJ49PuhNJn++15A
vE0p/WsrTblN09q64tm3rr/vNXWNPsnEUlwzIjOE8I6JUXubuBNqE+ue+VY7DKAQRzfndH5Iuknu
yOStTXR5oRgqFr8fLgY92wa5KDZtX2gXVw3fZdyWjO16fZtlXv5s91m757pHxjY/1IRb4R1CGJH5
w87u3OIl6TT7YSbfjHlo9qAhvHj+Bzts7/H7xwijd8oucnzCstgoqzE21Mx6pY1f0pzZeGQWH8JC
cfsHFT+wdvpCOWhTPBrm1adLhEOS4hvt/emriPGctG0D6X/KLn3l6Us/iO29m06s2aTiBA6D6DiJ
goUo844+5aD0qzjbe1rrPBia6XsLd9RCWbHzGOc3Lqp6bSgekxm/MfVJN5ldZjscKtFy0GIXRjcI
zdynef99aJpybl35AzhXEcKOLNk4lZxFoER6xmW+/31kpR2rcwfTZ1ciGBaYE1ndxeV6ENPdt/1y
H3t+frRiMmj6PEc1NAU72AbPUWO2F4ti7mI0RbLpJOhXG/YkJnFr7xVo1LzIStCKhBwmI31VXlSQ
6CxhBIx9S++Ay8U9hMbgHazeOje50e0NTwKBwT57uf2+m4wxqJb5g/idu/NgXdH5RLtqHvwZfL56
nRvlpsu0+qy3g7x5WAaAwOKRZai1sPJWfaDazXe9kBmyYx7S+Z59/v2DaJqMKCN74wiHkO50KL8y
kEeoj92/TNxQ2zSV8Uw1Ym2Swp8WvAw53GxU1tmkxs9MZwnCBOQ++co5/X68oKVcxCANDpEbNU8J
wJWqKEJWGIZ8ykafpZOlWMxUAvJ6ZcR/dBFumtw8KwAXh4R95g34Fb6qNiKlgEI1yUzmkuWI4Vzz
MIY4oloDL1RooB39IPKm3HEAbJooa4+6Ten1+6ZFQXt0/YyXLDwGl8rq7A7nyJ7G0++DoGgkh2bN
jlTm6WacP/Xv53eiyTwG1p/CsXO8jfPHFZMHKsuQljYzDoE1qGvVQovSbUzNJhuS0RuZ4VX+v567
M9b8YJmDOxC6D0uR144Iod/bjCmJHjajZRjV0MhsdiES3y6Jtft8iPKdhTwsstOBp37whcP6q7ZR
HiLMZOit/+CwyBdiGCLwodX3d4A1YmGODBSF7bMMjM2lO5Z3NYBnGJNzE1f/otxEnTjYH6wlFxm5
ylr946rw0xyesoFfZc58Z4HXkD/kogdN8dbl7L1EVuynTFASpfbrQDmFwufPmDNsxZx+hctODcSt
JnWN46rJbvgYb4XHYGsqXPge5VPeopYfLU4zPSr+CjO/BxZVrmJ5PfbPfgLBEff8ixG6f6v6kMvw
J6dm9vLikwvic0TEWjrfhRt8aUjbFmPg3cJ+bwUM1PXhVEzh3mlQmufDC1qSN9V5H4kenoVbb5we
O0FyNtLgPjXJUy/qDRc0S59a/w4ixG3GjVPVzThLJay7hW/Km6uHjzo4kxJ9q1i4oWDPV17hl0x2
sgcGkBXa8V2b0Z46MVNtL33o81RjyHoHGXb6LsZwU7fRHzdnsiUUxZYFo4BQLlRlOINWrYllXjc/
KyfeFkF1tDNIaMXAdCIN71Hb3sl0WnWl3IhSfgFVOSi33LS62kVt+abV04fZZQzFm+HZ0YNtCYqP
Y+EqCb5n4KUe9DLX3smfg9y4INPExzWtSyvfsLS5+tPBaiVxKQW9cYNUNzwnbAKcQlt7srhNdX+z
DVALU3pkOHXB2b4yXLSqGP9l9FJa76PYwk9dRaM8GlX4FJkVsoP0lcj048hvVrHfbmN4bbnPmYTE
pDSM1ziOrpMwHiE6G2R+4qV042vSFUwrdPQXisV1gqh10U3Bz0C5lY3aTR+Ln5rhH8fEKYKVO83T
raJYpd3ULJJp/Coclhst6XSOwnRRZc9Rmu4DsEPeFDBs0NcSqYGmtTcohzvATsjJ2SQEFiPzzIqz
paerc5mmcp/b0SUJSixNvflZcvsvyt7xFz067VKvH+LKLJXdCz6LyfzUFU8UiL70oEb2t8XUkE3t
psZ/SoBHMS0yT7DNZOMXlYteZ/rUdoQ0jA3gdBVthqL6LOtk4Oby36KwuaH0vVbu8GaP0zOdiqj8
K0DFv2Zg3EFG/SGUwgSOi96QwrFyxn9RGC45jq9aJC+CXKDudZT9PumqS6LGl66PksU0vuW58dk6
47RIeZYIeiPdUU92rugjVb/hqbDnnvuJ3GpaBtqn6YG1M+gPUxwUK0uHANL2L5bTWey20bunDng3
+H6rKKXfqdBGk4/hMSVmVGZEDrLai+ug6ovqgp5o0J/TLnhWASohWB64ekjgpqRk1mdWqHw786XQ
mQV6tbnyAibpYdGcuV4vxFYZBxP3xLYCdrJUYXUydLYo9zKiAVc1ezVbnBvLuGcU2X3AWHFg8+Vq
PKdSnTOB422hCo43QV3TRdETVt5/XuX+9VNMhixIE4lULNWqv0x3zXOEs8OXxoh/eZH0RX3SfPUg
56HHepmQ/Lb0CsdasbwBkxZ6O8+o37SxYLbF/cOKqe2QnzG4JRvddjiFu7aE5htnvDTkC+llj0xY
zFPoFzDbxGpVmhSsOssJfN7do/c3rHeTbe03I/vqZl1j3phAQzdltBdt9l3nXrgcBpsRrfOIcace
Bhq8MNTUKmnqT0ukb66zKQr/PdEFWp/0IIb4R1iFvwjAai/nCYikZEngSoTa90T/z8XJnF7Z7Fty
I1vnbn7SmejkmR9u2newWB9NU/+YyrWJWYnP3pQC02Fhu0gnk/+2LXcyyf+owbhVpvzwBu73KM7O
JPt9eLKV69DpF2masfzwho3lEP6RqKnYxpIwxLBNLqUAQ5Z0QU2yB11jYT1GfNMRioGIrTBZJujY
25GoFRWcCmTpmOV2cVYA2QlYFP/OBnTVLFNfPwkF4CIOoSeyLV/jhEIuOc7iy1UbYCAg40hnhOb4
CDeZnuYUXqxN0f0SLCUy2tOwGjF+aJjZQpEtcwtUAUQcXgmcC8oom7WbrjrP51dcaNY6a9GmkSJj
88I4euCVrEB8IYOLURha9zS1rWU8eWdduPOQq30egaZhj+Rr1c4bPq+F5dWwhwI0hmlhfPka4SII
53KPc6/FBB1P4/73gUxihPrcKmijEPIx98nnaIvczz5VKA5NKo52wnHASK5dVFMvYG8gSSqFRyKJ
3CV184FUMi5Zf3auVgPQEu+NPy77Uvy4Oq+TRvwZA6RhkEfutVdEy2z+/FMXH1g6M7E0tuHsWRpg
ay1jLCkLo5s+Ou1f0ts/A6iZvMTt7XTHQWPdOEnNZVqktiKYiDmeVWY5SknNRnQYasM9rNSe7tTd
8+Vh66DvlPbw4mM0Qwl4i1MVHPq0HXYATneZzLIDdHYmCrV2U9yhphT2hVTnrdAdxNGJJFykWYYu
gnFhhm+YATkuPQVSQ8MV1bG6efjWCKM/Af83/7zZO5VrnnJigz9rPImh/a67iBdAr9trI0HYnRi5
PGWCVwuTX9QCdvquOQa7d1JNBp2dz4S5AWTH1O9Cnyzw0PgxQM7yZGItoQXaawaN40juzzVL9OJk
t0qD0jFiLs9CVs5IbOPAN5YkTWUskUP3qjmbNrykuhxx5Ha7MXanFcKBszWEwKFcTLhBWswJPIGL
IsIVu9ITf4vMeWLXNL2EQohV1YTvTezhxfIqta004a9M2bBvkbs5c31TOeW8wsQAlv7DzMSn1dJs
4TehvXUn/B5x4ELps4lXc7u4Xo6pzvR88rAljbiCRqv/SAg2mYcU4hUy0KKYX2blwRHWa1V1Ypso
zE4DLFYGWmCPBi+fC9UYY4eX7RBr66ux071V3tekgbGsr+ICsQrVIzqNr9wc9bvhVYspfdPMkh8R
XMgm1T/FNNUcDbTuVjmt5NAcUFOSd+mwo6H1xxJeHD3oV8bYTSQA5wzIxxwwe1kGqCq4MjovI5Qr
e0tU1tHONdHNGdc6xqGRbccOvle0DfDJZVRLmPmvBkUySy8xrmp9fJc1HiKr+ZPonfPkziKqaogE
TS61jPD0ajlifWBXPDLqUM4hxGS4AitKffuiGoujAZYykhnYCj09DRoO69RDMLzj9kNzd84cs/sE
N3TNhbZjA6x9BFIFa92hJJwEDvuitg6Wye2Ml+itMoJvO1DTEurHxpWAh5O2/eEKWUZmdI4NB9GT
jIfllEsQg7ZwVxW88L72wc2a/VNiMhRyok9yP8MVcOUB+2544qy/RbFmHV1akJUAr7QKx/FHTdmn
MLvuGAbG2bQdY9WOsBHK0JWPSNqohmDXxjbPMQNU5RT1fxM9egwAvALlqrWPGB/bWrP2VKI2xoiu
YKg3QQqcM5HObihrUJOIMpqBnzumHma7L6FVxmSwRek289L3otHf+4bkuSpSnC6pc48sYFMMx55b
hzqv7/x4ydSxW8Z+/9MKdyDPATyAJK+WrffeC2p1yPvoT9ck+lLtU+JvyP7941jNse67XaLH/zDz
H0AphCtEmMy8Bfhnmcq1G3K9OYEnnmxdpbAt86XZ6R91N+l3aKkkEpKeEnxbkitfFRkidPeptd34
gcoKVi6Ov7Z5cZrgGNvNZ9J4SMv6a6Ns/jYHD0cuPppG2OMsIhSrscY3k2I3ImXlYfGXzSS1bxKQ
q5t7+h45qlg2RRaswqx8k+NkIyayvojrxn1AP49P521CKbgDnvzstCmhAGN11GVFK1k3YISzR0xd
fakRUAmh/TW1+GE72rZLqzdOq3uctOaqj/Jb0vYX36owrVYOaWiM3q2mvYjib17XZ+eTbzJiALCw
TFOtnCCxjho/HJ6XnlhrGNxXqeQq7lmCYQTxCjQO6B+WrBzj9dRQJCPlfUEZdxSm94POvV8Xts1f
lCETlCiWS7u030Is32yoXnMdWkw2KD6fCTKmrLBhlXXcL4M3n1uO+xcf/DCnx9XwKCZ9YY11clBt
Eh3jDgFURv0WmhqJX+Ok3UXGpYfja5s6rrmT08Drl2Ih0qZhM2FNpR9xy2uM8WTpWrG3trA9EcZE
P1oXrJzbwgQZk2DKapEj7C27/qTCm5a+Xg37uBCYfHJFLW8VOK398D6MOY2TnVJmQEV690uGVgaL
9Q5Ax9bKayqO4DjBmelS4JBZ9ZwVWo997uKYWJg+8Rl9ksJ5VE2V3soh/Zca9Z/a9rfdMOSMJ5G0
qZ5Fm9KMEYaXbYPnuLYsFJ7Bg/iHqjKQxU3vldFBuArhsU9DQ+P9VU/gXhhCkCVpv4cuZnrJKjvL
zxZNwyJQzMwKUCZtnHy1OktOlvxAn3RYIxHBCvgiuBVkA3SEaiBuUcxb2jF3ZbwFYnW3cK+uZTj8
a6oABicLKX2qnVXmy0vbaoBUtOpOickCRIuPQ6Z/o01ApBW1M9EFpg5u3KakFf3sRfRhqpx+HWLc
Akua1xnXkCGTk/h/KzAz9AxsCaNarPrRrDctst71aFTdzlTKYTfUfLqMtXYEM9OljFtbhMZ7n3rb
MdoVUV1/0GZ5S60S4TXxtHBX4x3INXLsytKrb9poFlvODV56Dgb6yP2XVH669hhgLHqf+YXKqeNG
rQy2JOCByTFSJjQd3YxwnzmLdn1JnxOlHla/JgEYRcAK4+wlOCoCx6jlmB2x87KCzLnofrctO4TP
XEuc25q+mcyKQ9BNnuhOFUoryZivvLp9MBKlp18NKd4Sbv69yxmwAfKMy5QdDbix1NznuVVt2NC8
RWULFSrqrWdnYH/YxS2dU2nhRgqd58YZxgOc4+9hLNVeNe25bLZhEX0kXfoUVc2zgxM3hbWeDunB
sfyPeIre8QxjkHVSvpySz77Tq9njuFAuugi/xjLXoEPsI+oeKTobfiNUZXKglhaOvRWyf0zrI5A+
nLc0T6OebjCOnUG3bGPL0FZmlPwRgXZpYYgUwJvMMPZWMI5h2/ntBm84VM/G37aWW92aojmxv8EY
7/Q0DhLxwbyiDyfQaAz46kU7l5aOWupmmIDpn8ZNZViX2sI+6MXPzui/+sNEFrLdcPPo/jbM+7PU
t1WgyNLOeMJG05itp5AKhXBUgDFBgNHNRzBkuN9RGb4WbnbOdLa3ZQnLwGm9TTeN1UJbual3Sxk7
Yg3HlOaExYo1p+RlBdihRbmahN3JwaDShnQOjfC24LW5tvOhXNsxOvzJzi5Dg9uKxNfdNLsBOcXB
tH5Di3LAGaCLHLX8teX3GprABmzcWpFFEhNkSJQ5K8tsctyg8A2ZvsAH1A5mOqCdTep2O4r6FbUa
W0ODMFbmotXB8DucqkRyJZyqNEkFZoOJnLtMv+f5CGPEzYkuL3R/nc7Xl+ORvkTcbbHUW4JtOcIK
Xc2EthH5UnEMbRJchW8e9NnmkEmufydAk7OPEPjhMD46us+coJYjs0Zzvke6E7jnJSZtfeU3Fc2m
Gz/5ORxiy5jEEiHeigiN4kTgDoF/9NH0v95HV8crGcyc0jhYNqORHPv8wSHCURDBw0G7hStptucE
PiM/EW3mW4R0r9mcoPMMorOsrO5YxjQOzMPxpUY3xFE7K//GVF1FQm7MTN/Isb0VjVFjScz2BMLj
Li6cleG5RKNCXF90iXxLq02a9yi/AtorLQD2w2Z56StG1FmtEQDboEhvJuCcg2XKTc+OaxF77AIs
p9oZgVZuRga3VFMh6pY+m46dyvZxbjPy8IPkZIJKiFVI6GUyaxtZHqvOOMs6ffRezDfuTu0H7qcA
bOE2apJ4NXVXrpngEGnkKJECsXDfCO560dPmTeETgJL1GkfGGoPeixBus/RC0EZF7x3yrKx2GqNW
3+aVRmUYscrF/ZAXGzeHOevzj6vJotsLYUM5ETGCyTgnLUeWAZRoBNHjjt0Nh1G6H8scNK3jQFjF
s56V7kcR6P+qumBvnfS0RvMd4t8DJwEh4Mlu4VXJdzo9NVRsUJk+S2HTbNrq1bHSZOXXiFTCwQfC
XcXfg22+5aKiX23zTThza4pVjCdsYVvRZ1aO+KuNigwkM6l58sIu1ZsZjtPWezt5SyYijjHxdd4D
cra71lM4WrJMPRCBLuUWM/2+CKJt6hNhx1QDszGGem6fwtgwz+NJBP8m8SWjQs5LS2j6nYiev1oa
mEBfIgtQBstYO8ygfSZ7e1TPY+nrW5QdJtur/IVnCFzlvnGRYRcllYxi2xIv9N7QzgF2wUs5VB7K
YufoFvKOkQ9zvU7zMVonaaR/UpdLtWi0etlD6+RMUcVKJh3xZjTosZGAIfeal6xCztdkn6ND8YpJ
7FTYn1V4M5Lyg9FqcSBk9cfzchAbrAIpfnk+1v2arTOxC169cvlx6ZPnL32DjkOQLpuFCv0echEr
Z7AmUODMAnfWX7V2QWFrLzAQ7H09RGcB4GIlugbOZFja63wsLozX0Qm17l89ci6YIoxTUhnnYsT3
nUZ1uIqtc60mliEIBzY6Twyp5nm49Wh0LC4NKL9gnJrDFBzaylJ7o1N/lMrNQ4MDIo2qVRH2I/Jk
Y9zi0zNQFRoDjiUYQW6TGggynWbFJfhWuvmrSQoaUQnGkzKHkyPxfoRq/hWHI+ypkTIQPVhj0Y+5
vfcpnApvB4vCwsvWviGetHE8914AL+WtjnqEr2Gd4b33kF3Mx87D7AyKnRTTi2UmO9HUx1aL/T2L
QjSBKPR8f8sx8ArocK1JBHl9J3ndx8bWqBn42cCfDj7P/yrpw3XkDreYPD1spPi+VP0nbFrKEM6G
XZWlr1mUdnzvnHIJ4T0T1JJ1NDS4FgecYMDNz0PU76VHRu2HTPVs75Qk5cK9Ixcc5acRPKHFey7q
Dsxrhva7WhlURCvkoPmG2h1lDwfu4Eqmj7zmQ31aRBZETNyq4O+Msd9NUX0ysVMsnIabvYldZ117
9RlNzlLzcE4Kh6URHnK2HQECJGahf3JNBCe0Pt+TlZwIf/8i3j1AwhfMoW4gZLpkaLEJiZcqnIc9
iCOZ2QJ0yY4GJmUIXNMHR0cHolKjOK+rbc+4zWiR3LRpNlsYp1eEX9OGXeRe1cMpijprWwawu2CR
7SghLlK7Y6h87vFdvFhVC8M54NnnhMYr0ZbjsuLJxKiJZT/KnNKzzi1bjcCI873deAxH4J/4vRfR
cjnPNqoudH3o9zg9cfDOLvtAtEdevMwpk/gHniMrkU6DZGmlG+rLqx4TU82ymtcKnBTVoYbx+LFY
nklYb+nvpPSfJjl84MN8TOxt6GlRzUP30fxquJS2QePZq1WgGN5HmfOv9bN7kPz4qfyamrR/hIQi
IvBa2ZXB1sFr7szpPvAqHceMYfvga/vCvnBg9VuN9QfVGLsOhHAbaLzD+rcPwHZVBvWXBm9hA0Hl
mFRefNXYBJOhgQ4pt1+ryPlBbUonafpvo5FupghsjYTLsW+UYz+x6ioZnH0jDoPoHqL3lfZFhwc6
9uU/hhjjIbYKMPxhmVIXAFBU7WNw7Wpdk8+wcwZtWrkJpKbQwsNgFwb0bEP261jaRMpR64uyXLed
Zq1GByeBDRfDY0wQ+fUhnqZbGktt3xqnoIOVrPz8UXromIhPD2o/uqokxJvjenCJMWrmKcLezklP
QamHJ9I1rgzWGKRaML6cQK3xpbwNmrL2A7FQ54RPsKzK4TULneCEmbipGAqNRVgib/JZ3NSDh6ir
+zt6Ei8MCrOwS+9B7D9XcG8Wg6IwCefcRUkmtoeRYhqs7zIyt2JiiF1Kc6sK+ypzjsScJnKY8oRq
GCbRRGhIkIp/ruAydrwLRXa5Um73WjERgU6wsqMGyXgMKa5tSrDJUIIXsgnO5COv3cn0WDdNXJF6
+BPaSX0X8PJAWL+7dmasgY/itdGgS8EWBAVVeIDU0+CqxR1e9mZNMFi+NlOksWlJG2aEKYMR9ovL
wCboV5LEHWqasTL1et0Joz/1UG94lhiEujPVwGp9zKr20oYaVXYL0L7TKNryvlgZTfraU+0vg9zH
TBk5Ld7k6VEqi/YpJAXcqbt7VHRHq/RI4mCzD5tu5Wcst/iBLWKVc/8V9RvN+jxWCD4iU+wUhnt6
mS8rH9I1rM8c3hyz+jj/8i3G4IKlKxLnnuIuAZYYwkHt0cazkOOMWzYlNbHuAzhGXNJutJC5Dm1/
A5DF+WaD5zbmdHTVtLOqKtgKt1DL0oaGVUQsxwCPvyd10G2z7yQAUo9Z77n1UAfiJD6ZPdXVxPxB
t3ZgtQzK5gqHqu18xjns92k6xdkEVh7cSaNw5U7ecAqjcg+yPd6N1oTGToeFrnQ5l6M+50J00jSg
H2pkwZTjbFx2qHQS9hVLE3rTIvUwksVDzqubiBo48EjESzZftOuIFPEVpiO1Upp1OCALtfWE/B7g
62H/Jb+BnABYBt3DywCFE6uNxjp+ac36O4Z4sSrc5MDaN0XSCOGA/a62mHyxzpTCsdwGAdkWb2WE
PdvxqZRG19JXTRT8k0N0b/L4rfYaf91PxVmWwbsbNtEyYjDbVA0+MsVzzjBLsa0cfGLQULNVJ/W1
GMV5ZJK6RHHPjR+wVEVAqiDVbmVtQ7oL1GvZVR9EXtTHzOzGdZDeskQ75wIczVhU2b7uc3+JrocK
suS90KyylyBrnmz0xUh/uHmHmRmPGeyWIEzdTLTlzJpGFAV5tJJ9Uu+ZioeFtsmNMZw7HgaqsOeW
vVF/szufDw2D9r0x5ok8VI8kO0R+eiD1o+MjN5vvalnK5KJ6mAYZ60HPaXdTl8Zn1Xn/Itv0uTPt
f+wFwAjFIUjiYI2Xip5KasE6JgtoBW2Zo5L+R2owfmrzNOn4UCzxpx/nnId132srKDbXal53oEh+
YJd7Gob03MfmHjbGkvjbm51Lal7Uq0ZtfmlDulGdP9cCz22BD0zf2Jx2DSlEyaB2JDBdtcaF3i2c
lQ0eeMmGdFcQ/1w0tMZR96aSGNatc9Bb/quZtunEM07ytRbb2wIcRI7QAU7poWG4zrTqkLrNjrCF
feFH7Rq6pJs9D31ykn75PEX+zVPeG7E6r1AF6Wu6g0jX6VhBP2FZSCYEtbN98P3wIsz6CTz9UR+r
fT80fzKawhZtGjXmN1RCe1vq8uEK5rImFqPiNP+9+Tts8/jUeJD88dRkevLXQwkXewKBvY64Ocg+
O5cv1IzvdWU9A0ZFwwElorPG5wHXU8OcvcsoUYrp1QmM5yCN68VY1D9ke+wKY3ygMHzSg+iFVIJL
P71nVn3yjeLaaB/SCk6um991UfyzTIPwpZ6XsVjqGL1CxsvsjlMV3zRvPLoVjjhbX6Woq9HhPQ1T
+A5qpcVJm3TZ709RzMgzpyG8xz1KTO56tsli+KimfDYHmIUy2fFTORMqui0wT2jFG3qIFUfKFVo1
KMY7VLhdIdXBxkEflhiXSAAyg/5P5tX7+ftA2XQOsEAM5IMgUwO0X743rcOorN7FovweLJb5fokw
qgUrgWtvZL07lec8L/dkNYH7jq9+yQDMxQpaKP8ZWOvT4Fvr3kigkeMu1mHdqehbxHTWtrn0bOcY
BS7ACK59h2+2yZwMzAJqBE2v7kFOiBy/ISdor5aLCDnziqd8Mk/I5WI3fYhIOynbNYnmE4yx01te
s7yGyHIJEnEbTBOCEr50Y8Q/EB/qhLE2v6K45b/XdwbAXfUQJq7WKrWfZySEsoaj9sOpcIxd/6Z4
SWEEyejVAnjw4IQqy8f35KtVX6gLF82nN2iHvCrOE7OtZIpRxLQfU25dKv/Gz+WYxe7FKIJbY6rv
nmapmPqjArXQ4izyZ2t3d3clg14nYuTbL11kUIXNsyQaUCWtajqoSu9IfqtezH662R4pZE6yaTB7
xG21L5+FJZ5V1Owm23jt7L2VV/+yuawYrV3K0JSVZxCwWsqcfYxmofGvYTGcY2sEQUD+upHr88Zx
SWnOwrOC2DjP0VmI4/al0k5GDbBCNSxr5tgLqwgLVpAtwwBUpJkJn1rf1ykqzmlfTSHOBBEva6J1
tTwUS7P+mASzsyLI3H2rek5JXlr7oR+Nw1yEWGXy0VZfXdejD/MROgN5oZbWv4ni+HQS9CmsQLPM
JgyP2jP29F03exvzsL475R1G86VMhw3d/k1q4pQ7+T1CQdqmK8tK2axG/R3YrCOtbdUBETad82gZ
rNO9t8Q2D73f3waneIJr8RkiQUONsiCOY0tPuoNhPqfQw7VImUjbmGbYg6U0I6hLXCJfIsqT+cv5
XvWBUb4IrL2cjK03lrdRq5/Jvz7Psla8DcG+8oMFOJzRBwmoN9+d7TwiTZ0tf+3xH5JW8yIL5pJ2
vxy65tbLijVOjnbIJKXUMN7E/zB1XsttK9G2/aKuQm7glTlKJBXtF5SDjNjIQAP4+jugfeqe88Jt
ytuyRYLoFeYc06wPHYrivr2zOtvgDvppdZzLYRH+q5b52qiA4pczlSntZWHfGfSvdFM8dbl5S0Rx
FHwwpqG7OiK5hHzwoKvRIyC4yK2HipFE5bCbnWSXNOY1M1FeQ1MpuJ9IFbDzL//ELCAZ9YfQPGl8
43Ml3PdK26BwmwOUpCs9M9Kstd/xcoQa0wmZGgET2uVFSAf7kAMqn1i20PquET1ykpuQvdBC8Bpk
GkEd/zTfPusAA2mTzBjVJTMi76cg2QtLd5P+QASPjBE/O/JCtgS8zmzNluHzW8TPZ6TjXqfymdvu
i+WaRx9Sl2l5G/B5qBE37mRzr8WOkdlXUuKOagBfaiTXpniUhv/PJ0o8DcdsbcYGRRR1q5f3JJRv
ptS6+c106UhfOTJ8I1Y1bu6ECWGgbrJinyVvKSvBbRwM1rp18p2dLQ4PqyG93bMpu1hLDUEjVz0r
pPUc1J9+VGHnIcVs45rlh5eyrK5SRE5MSfV7pbxHOYpniHhZRluRgSVcNdMIsvSTgcd1CDRRRnyj
tv+yLHgTteLzz8CmlUBrRP8giFasIVlysptSr6FyhvI4T8+Z7oxtJRpcPr310c3Ws2GCnKB4qXah
6uuVqekWyh5ye9v2L7E5/5oqUruMAVOBCqmfR/W0/DcFzKVL9HmG2mEx4mgQvYtcpfXXFpNow7f/
tZIugB9OgD/gc+ragbsdEvEZZ3DPXCc+W2wY8uZCoCQikvzee67H9TtDOZ4NfUSwxPtgJeTF9DMu
XidnfZ39MmsMLsheAS8kZIUHZTg8LKt9GKPdrwn3lFC4d3Y7fDG2fpCIJebJvlr9i+YK2VS2YGLf
Ie22GYPHU7LCuBedppIxVSR/a5Crq6SGD2/V8Mdl6+ImBzNbJuO5L730gynafnC6t0Y2ZwDfeu3Y
dCBtMpssPgn7KFP/V4yXaeX28yKlLSMAa80tV9ibCdsFvgok3yrYukOuXxkfsnJ/dtL8Qd8KGjZL
65Pf33KyZFdeVd/GLK52VVve7WDho/qQW5UZ/PDt4e9CW70b7tEgqo06kMkq6QNfFq6xa9ipJ5hD
b6jRHkU903574b8JSHw6V+DjKnrJMf1LqhfeQTJD0fdTu+rPOewA79Cy1TCqln5vH1ZBsQfBinSw
k5fEuY3d4o3soVdVkb+zTbrAuoGoCkGAgAWzIdM+KS8qGU5hglhAs6xZNViocGk1hIbx1m7JSWKp
GYNgSKMPWUPWtTzY1dCj4J5uwgBhLiV8aap/rpl8dV4Y7X2HePiyHx6tm00nUhX+ab7TOu1IeW6d
9BrN3AYcgym4R34J50L0U5WcYgy2H+xbinWbtn+jMkc/LLw/VipK5GztE6HE7k7XnLxNW5F4kt0S
+pRDR7OxbrrI2QpMSDvc14oLyju1pszgsGcPbA+XliaC7ab9xK4tOuEFhWac/HOF4638n76w2uNS
q+N3BHNcy+1A3Xqq8eCvxhSpX8Hs+mYkkPlzpFdsKB79t3CuN/ZmC8/NPoUz7WkEZvFgo9C/WLn5
qnGVMZfBo9rV3Er8XpCAoJytOxk7Ywj1Nm554RT1Y+sWW0SaPREAEb3j0BxJlKB/Lv8y11tDjvnV
dl606ZK8pIhkE4aVOd9NbDRiZYPVadRP3vhxC/rhuZqDlPDUENM5FsEIKQp6QYTiNoQ5fG7EiHH/
phS61W24l3BRweS/kYds7hO1dnPzrk14il2ld7ALYO+gOtpyinPWq9lfuYJ7XuJlt864jnW8sCot
CIFr1ylfA68piIeT7R5SWAZFZ8R/zA2Z5rTw1pbJzcYxs52dD8W97X9lNC3rPm6araxxZpceayJb
i3fE/SfbHt2DY6GNL7I/JC7Ev1DWnbkBLSV4ZGD+JtYg6lnOMNVlz4o8DjURKG7X9FBB86PCxFLP
gGRA7BSM6UOPlZrnJdM27cc1usUNerb6ElfcgAgf/+nm3ps/FBeCqat3y+3fsZFxrWo/vRqFIhSR
bXw/OdaGYVqx6iWUkcTxnm32gnunQ3nd1+SMT89TSl53mjkRnHXNzA/tEK7+YGphiyPeY7R/sfvW
3hXRL45eezMwRvg0cvXpGCV5BFodnJjkqMny8q3KrJ913eH7DraY34ZLvLfjji1DbH16XfuhHDbE
0aSulQBs1Q+lxRIHl3xipdbeMM14I6psV058HL4teQQQG+lf8h+ttc6CYSur8GIURLpMnSneR8li
xuyr7pIdK1bRa1XJW984rwqG4/SIB46sVvisg3VVH7Fvbfveyw6jcPaRaYAJctjYomp23Rz2xug+
8/3uEYYGOt43kC6/6yWDi+B6Rgqdj+rKm14Qo8NiiEKO3QlMVu5zxmWv8eDfGYB3qnvULZscZx4/
U2NC0U9tLTsiwGjXn7lJv0IWuId5UG2LnItnmu5ZhSW8HdUNSNFHoogrgiPa4q5bRUpyrFtwjEI0
Ct6Aum92numJL6NT7ipf/IiCIF1bWQ71pBuh/Xg0rl51rVRF1hW8727Rs9dO9gNHwdfSbaCz2kuE
l0nvPxXoT1bjmJCf0Vxzy//tm+O/3PiUqmX3oXdewAxxuOqi4EgcwBf0YJOYV516jXpxxLMRjYht
8kXq3wyoqYhgVOGTC0E7sSfw/vENmQrzxZ8ysd8aGgXmIOKlWKLTE/WGAu3GxP+Su/VzM1y6jJGR
TvMjaC2nPvi63ZHw9rRML2o2iVP/MGv3qlru3SHJYWg957K8Lt+wDsdNLAXhos2dMeelLjy8vpgh
+s44z0O0RTH13gTmv8R7YL/6TAQ38QoiIlWj9TIY/gfCM3Y/VQIjIITdNqAvRPQEpzuf79I7Yx97
NY3gd69gO9rOFXjDNbVnzCc/gwnnCBGEgTR+GXH6q7atnVOEb2GMALaEsEsJeU/d6jchTqiPqu4L
1dOLaPxNi15iqptbRRBWzQQN3Q0L1rL/6czqOk7eU7PwczIDfA++pOQL+v3iRliGVWnxu+vbhwr8
O0aQaLVB0faHaRpXosq/wPKrTZr88fknWe0SxDOijNcBu/zxb4aji7O1fqg5P8CCWFlNcUGqckT9
BuvN2vQBvuGgX3AlXJ+dkaUb4qVAPRTVkZyNB2FopMHrUtxZygK28D4ioFtBOm9Arb7AgHjDb3Vh
vc/ybXqtpp6RhVi3AimmZ3wYJuYJI5t/iuYLjd96SvqDY+bvE+Ow8KcZMWQsXHqeyEoZAoK087yG
U8FpfjQxbLIu4b7T74elzhy9i2zyZytmOCU5wsyWDMifk+HfilR9+Zn7py+xuqZI2Iv0PMRDs4ex
9Ef3TNLy2H24cUQagPsWqepDJqz9qoB9v3IeZet+qSx7Q3HxWdRHv8s+Spw/rF+NX0VdrfMhfEU7
5xOMOX+VVfuUV8j5pzL6B0v3MAQO/BSgFI0/v9mdR3rEa86JsaLdKNFgMjxl2O9zOdeNyUZjuI9I
P90ue+AO7DdTEr/pwsejOaMVmL5aaFmqsMApi+QQWdZzOyw4H0TaMd3IQNW+Qhq59/L4rcwoqSsV
vsWZ82XDWjb9cO+D8usNtNDOgHUoS/pbYAEt4MUey6AnKMPECdIEn0FU/AD1laTVdiIYDFHTRxyj
tFi+VwylOKCOLn1uIKnjjWs9srpMgvDqRn8Diy2T+w2z88bDBGdkC8CAvCFroWcE5qr+AC3/0rsI
9kwQ/4qpdIc8CBdAzQeOdU2ISLAy6PcKxR0koi1N6BAWVReNR/kB0vky5rTxMkG9LjgnsZwSp17a
L04UvylUKnnCp011fr9ugpblGn8yyl5pP0zMW4ge+pSiyHEQjJp19MkH5DH22dV2c4dLgVcg94KH
QIaeGPiu4qY8yzLbCUi7g8NnEETcU5J3W9UuSksXYFyc8rpTPRsd0wlgro9mWaaYjtwNMvsJ2Xjt
x/yNdgjHZJ6n7eBC1utTVqlR86sgkHNNduC/XgZ7M7V+TJn16ZT1W53Fm4EfcG1rzEx5uodycUGi
bCJpSn7EjNv4t2leM2EdrYi9YGoEF7rKxxj3SCNEAY3JfRujk5smPwpZfEkj/tPl08lsq+dI6pdN
3S7qMSpanGS8NkWIvr9vEeN0SC+AT620xB/Y2kDXgjBBexUfOMzxhInqrsC+EwLlrszKiVlOcFYC
Ip08DKzS5gTQHeMK7537yjujp1sUsZANAhT8KRfboNuDKuq3YGzXiQRJatWLYymgLgkElBnbfkqj
Q1zKDxGoH8mgJJNRflTNq8ta3qwRGPam+DQyKvYOiKFTfAXNgq3ghOeQeyvqCYMiWmDZHDyxNU0B
Ary46qSX5C4kDAtA68TG+DEX1occ63vKaLEmXcFIPYYtdWWuhLvkXdtrTo3PKiPM1pvQveRovCzb
/IfQhmYJvprDrnDlJ9Z5QMY5pIw+p/IzIQcG5f3Ni1z8Y030gHWBoYFNUKDlaaqQlSSa1nQ1JO2t
jMTveDJYsZg36c63wM3Owts6pXpOq/Q6ttnzoA2wGcWughU12dOjM0GDdP7vOUUAFyfRKdPNc+PS
Yzf5fHEiyAy9Ll8iAzietY1K7+8c9RqUGzbJWNKDtbCtoBmgN3nAArsOyvsXONZTVjjvVjS8+1pc
EFZukV9tRVW9uizLLUe/Dg4EL0a8edXdaLYQsOn+l5ZHR6v7ZOiHIaID22mOTK7amuOIDNne4h2b
uOATh9XYOZvZ8QYonFmVZkIxv5tf27Q+GmWD5mk4WOWJG/0jGCj4m5ZlQt9cqrR6rheMVpJA8W9h
QJfEceDPyt+swP/Xpe7PJhGvQfk7i5H8OvkjKodbnISHcLTvzPl3apw3KHm2rt1v4nbh5LZUdeQY
5F9mk3yBR4ggTbo/2bzuHWveMup+rQjUds5+pW4WLqGVhozkDpghm3LakDaIdnj4ikWwOLW8z8qX
51AWOx9ZIiLMU+6We03fFKPQH9vqnlbTc61KiAs65hhZh6zTaxGx7uBqnq8ZA38vSD9jItpXqjW2
Mw45rp8OjCVrlwef+HrlWqA4Xeekyulue/KsM6Z6HTEI7ey/OpPzlJvea+oZez923ohm+Z3aDiai
4Z1FE4WaAxFwEO6BsnpvdfWj54cfK26djm88eXRxVrdYnoNrAyUF3pIi5U9knz0Alc5GpMtHS1Xq
KntiJ6SkB59ZzAQ3VL5o3bqaO5R4mwbntS7jtzBlwSorG2wEb9Q4HBlHoQ6Wd4MgpzcUPZgmGgfM
L3pGyDGMP8KOhV5ev8i428cFsi5ubdXGTfqvGaL5QYzte1za1roaEPS4NRy8PhV7L01e5wZ6YD/7
ZDN5877V4bMlo+ZIptyhLnKm92GudmxUH+mEiWpkc0U0TmqfG0QWVqXN305p+iunio+h0YUbVogO
/2xR7+thbwsn3SR5Hb86cR8/o9K+fj/zQR+8qBvT5ovtzu7Vrv7pYYxevVZ2YIrIvvh+2oU4rVsw
RNy+8uhVdrg4CknIIjB7IwnIMnbEC4JNgw7C7U6pbnlat9O+iYELd/MPL+rrk/P/HwLuadtJQQYU
wWeokO/87+99/69YX1GLDUteNEyJ//mj0ZTwxf99/v3bfQzeZoRZn+IwYDbcVCfX9Xlg8Ufkt3wP
m4JTTVQgn1HKVeBeFvjz8v91YUejkCPdqK2xPH0/+ASOHUeSdZeZCUPUGGLMiVy25oTD/n8e/vsa
cGN0JPrw/fXvL/33J76fUw3kG5DHvCCjjz3///7W9/e1E7R0cwlcn2pkdKjiNNvRlzwFr9SQ+mKa
9l+G6DtZFmQpTJZ/MAAhwOsMWMY+90OD1LzGszfQlq2HYBxAJ2GD8brmAkUGKVbOgtn/09J4nRsr
rc452v41TGNQ5S9y4hPN3jLl5FumwdQeKUQtpkvOkUlzuukKcVd+NG3COED8R37ARvZo7tO2bHc9
09YHsRh/RDWdbK0zRCdMqQKC084JsSoXFQesmoXYopRNz5rM0nOXVkjm+MMJeXzMG8l4mb0dn+8G
Rxj31Xr6IMdw2EzLoGlirbhPMKTt477F8jlzn4wYxrSQ4KqZhshi54YGlvgi82wNDBeMxWloEB2X
ox/dV5r9bCW9ehvJRQLa2wmEKDSHMoL2k7nFbqosJHgLdxWNw3TM+1FvGNGgvAgwb4yJekla3Dld
xQjKbGW+qbnpXKioHa6YxqqtJ9CwGKLM+jOTZnWRpDBc/IlIQkFPEZEsdEOsZz6N7FmlO8nPtmZa
5n6M4H1v1FBiH6CpoyMu/WtReDT8LQzTJfCZDDWn3WUji23fNqOnsYv/wi9kC+mMB65Lcv0Slj15
1xk3cF/BtsLFjJnKACrDMGPjWWnxKj7bwkxiTI+om+B28Y4kxCTxEmxbJ/bX7kLzaCayUbUrz0Y3
eHtBvOypcszwHETS39XazU8sQw4gPZJzaltq4zdkfQfaj0g+YIM1pQjBkPRT3uae/ytFrDF1F96w
SxWY1Tt5Q3QocZkeW4IlhKm4VBbai6dYfaCkCCs3v8AcRI+kJxNjG9YYN5uLg08Z8elZvxT75oG4
sEcjGu+1DavN1Jbxo2+F+yolGsCOCCplGM9UZd1bFIqVUW2NjLnJmLCFLp04wnSDDaBhikNd2DZo
Z0CzhqZXHmLTVTdRlW/2X5j64mqWdjCvuszml4nz6dFVToz0XZulHKE41bCyK8+7jAHCayvI5N7Q
OQg5p/LRm45inVhZgSyBTUdYttlONSyd3TmiYDP89OHZ30km6T8lHVKdfbAH9OtEmpij+xKWM+eR
rUyEAzydMWzv43jJDSKZ/KV3cus2y2H7/Ztpl3xwbUUXOLY/kmJ2f0k281zWXspmlpFobhIwF7JS
vTO5/s14hU8WEcxXHaXRGykHxdprK3n8fsqCWmCocrztxJlM61GSu+Zn07n29ZM/l4TScu9a4TOa
fsYU6twzpsdgpR/I9Hlr/HH61BXYR49gLCsi4NZ3Eb/g52jy6h4OpXHWtnFlXjCcM5EO5+9fsQXn
ToY8ukpS+60lF+ct9T4UNVI2WzY1FhGjlK5/84Elc4Ju4ymTbkkkTu0SrGfLY6Np45pwWjtWXrx8
f5cUjt73M1ERCyZoh7ZCA+ER+K5evn9VtGX+36+EEM5GSkT0k1t6u8lDIWr7bM3Au+YcxYV+l/Tp
QazvIlLp30W0OJGD8YEnG9OFbRwGs7Suw7IOnspZcTsRhLC7c4n4AcEMroxXB6YxYCnT/CFGuj8A
mi4pGVbAICd49xqzufdO/NGUXn0WLkyWeAGzzGn235cqq3E3mhIenANq440jJ/P8/eDaU3F2hr0f
aeqACI19UPT1M9o4fRARccJaWNWaSCz7rbAmfhUZyY0JdM9yCYgKk2xMQOZbHEtG4bnMd2bKisgd
U2OrY5xDMXPp7SBQObh5B+F8juvFc8BuvLjooEtfQ3+Iz32DRalZ3j0paZ67nvbNRnazHnMH7hs2
0j+YB8I1HXt9DoZ8OYDvYZxnV8PVfDQ6mWKma5yD3S7o4dbb9grphBYFgjtvuCrZGvd8iSJf7MeD
4b2WJJytxMDMKiPt1BUJRFvahSiY22cLp86hdHkvEgZIKkruhmN5+4agjqM9eE+OI8ablx6TZLzJ
ZrY+e0WFGHXtsO5rAKm5E0TgWUi4dtB07IyQ/XzkDvkhqVzj3bDxbbFFmc/16Bj7lgwNgqBdY0dC
qcEa0hCCn12YFAzYlHzAt/e0bvKt62ekNFEpwqDsw3OrerjkgcUgKwrieof7EEN1EFb7mBr/I9Dd
LpN2/2L6RIZWI3be7y8jrSa22GZI6NT5R6OndD8XKtrV6czHLiUuiP3DXeh8/FO0/n+/iP7vVwrP
elJDONz7bol2CHGA4KH7PQyjh6YXwcpKLcXPQv7aNkUxHlBezod6GMUt6jj3G1VNvxHOrssZZQ46
9H9dK5onR9knNymc6+izGxxIY1rX2CM2uqxhwRFKtseGPW4aAwB5wv4chynKZQdcTNuw7jNsz4YG
k/unMBf11mFA/aukfNBB9VsAO6adXOZOHpNanxntq9eNDilGjIHThaBVVg3jzuIXFpWdIhzrJG1n
RrwBYW7NUpkQxUEZ+L+67hD1BKouz4Y4JTy1KRkJLHbXMW/0LpQDcp6qbi5mgufU9S89nlvYvDb8
cLbe85CQ66q0vZlNgnQHscNOYmHZ8Oc1tA8EP0te3DywBECLuPFL1f8Nkunv1Av1WfrMbAoR2Q+q
dJtbYiauy8yZkW64K3xHbItQMCGhgfKaaPjdu3o/LSosPeDqqm19ZoNiXJVp8OCW5vX76SRtnEdm
hJhyTi9dyJpjKJsXt8XROjGl/35mzOi1VCYoit2QER1iEYNNAtG2KjtVXZyuK9t7Db0asScWAvxu
MJy/n8KxiLdsxoCzsUVqSfrBMS8qgL3NkjjI3cDJ5HG0wnAPtz5fgmk0WWTGKzTVBV2QNeAwRbur
AhwVVlXH2zAF8jaCbrrgPVU76qjKHo/Aooii5k1Yh4Pps7KlhKC2XgVuiC6P5K6NHtziaM1VsXG9
2v+JWByiTeu9SqvuMNUYeIUCNz0MfFfUD4dkTPuv0LJB/PmOdcF19THqejhbhYtAc7bFB5r/Jdsd
SRbDx+hzBMprGVxHduRVd2T+L4ASok8nVPXBHH1q0iW6ruVoBxIYG7wM8YG4yPoRs4d7FMS57Fon
jDffX/t+wODCusVw8lO6/C8RQoKjY/rM/BnO1Yt7mY49frEQQaAPwk1NzV2fo5ZtCO0rLTBbUFQo
UffmQdq/pg52K10H5zoC5B4WiluixbigmNW8yZ3WvvWFOzG1xNbCp8TnsDMjh+Z0/LBB2m8ls9Gb
BSzilklGeVhGV452/L9UZd3HYJQWzX/iXb1+3BguEIExrewPbqUMIvkhnkIt+ne0jVO0dKM6+hV3
PmtWi6K0SVpxdG2cXmMEJmNCUrJNRZdfJmbeGy3JzakChheaXc2uI9d4B5VT3iLskPxrWddRXNRu
oUAQ+OZZ6pnoXNU3JJgDgWYXgAp3QAHdoEPepRYe5XCaDQgPvG5BIZNdh6L4d2LF0bWbpn9mIfOr
09DNogbauT7qnbRMp5ewRU0sJnW3ewKtJyWPOPi4BzdyMLjjMPiNNcq+1GZgpmGseIktdkM0lk8s
HuYj06AXwETdDRiCDUCG3cLcO58BpeCPUEzPcZiB3umwN7W6745BJyErDNO0oT8jOLmXxcGc7WpP
//xKCGcP1LhQ7JBN6DOQi8qn778KJhqMbBnbu+/C0wr632mPf4ISNz93NV1P19bJp+Woc28P1V2G
DJZbfLeHGjmTUU/2LWg5TaSyz+xqGLB4gDG7WP8x5BQe0Dn8sgs1XnEDkDisrF2UEzBa2ca76HR0
yMLwmo3sN8lYfar+KshLIbvsh01xRE66uMXuFtJv9tWDPupTTCWthoU5yaZ9toP42MWb0CcMcJUY
6V50PilyhNVEJVYnp6dQcrvGf496MkRZe7Z7d4ZFPmnvwkpJbQUpoHttulu6wzfpyPKlGnW5xeNa
HMd8mYywip8oHiw7x1WeAmvRkXIPfj0OsC+Es8VKQj+qQ/tKZ0vWFZy7dR4Qow1m/iCSClZib05X
3Xj7uamnW2+egOiis2aIY/XEieY1Wq4yn3DxLI0JlBgmVM34OsYakVPsxLum6XazMxD9ZlAhe0a2
uJzL6WnZshSG/WYt0s5qYFUYA8mHFHKrnIRhI8oaHOuiPTcNMtc2L/zNPGnzQHnCAN9Pnpu44RZl
LFbeDJ+LbIIEBDBiSMms9jI2RPEUNolpSdtuzcBMNiDSGUWAetnUUya3YxGPV7vMwEaQMcNZ4sp7
kAVXVVImW1VFaPaMQrQYxz1L8PRih7pF9LBI9cGffNhw0azKyq+ya3N0Y+yjapnLU+v6GARm+xQk
zqMDznH9fpAyyM6gwp3zSGva9zQQDmrGtRfAnzeQ3WyMEj9Np3w+ioQXKVldKi9pXhquuWHR/ZSN
QOYAv2nDqZpuc+wgvzjZBlXudDHQtnUYZboi1Wg68h2+I3OrX/8SNm8/hf17mzEi2pZOG/+AGfnD
BOCwBrWUbHUdF6/2DFLFSq15P3kk2lV+fZ7M7vcQ4n8rWw5MtTw43DrEkPHmCBI4IiPGUpt57Z6V
LIiCQBnviezklZWvf/VkrtadGoINfMLmQhPSXISt/G3sETZG1lHxGANWJwaniLvcVcsB18f39/x+
cCrrJzvgitARbr1ArgnCyM95OgsE67Smeky8Mzk4uxlpwTYSrd40fcuHbjDGM+ZVqCTVXmgvuxbW
jtii98ZW71Q9yatRSn8lSwzZGmVcH9hM1+c+uQc6tvZuYunzpMoTZm7o5rUp8QHmM9o6m8ra9Odj
mo7hFYroj2iwRwhLXXtkBCI/Ymu6EqCxiEBnJKJmcanxQFA5zffvh8rpPWbX8VOnneRe4sdmu3RL
pl7dbHejIs8+2n30c5hsdf1+QOSEJYFMMTzgqOOJ3Rl3RUoXjcVSHbwufOdVzC5USSBhKVFWJTJc
PdfFU5aX4z6GdLSezSq+JY4xH72Gq27w7iZX93uKLHgN6YYdGj6dXVZgaahHwMqO6kC++4q/DvfS
Hj2K84RlEW0xWY/R5JyTCD2qVY6sF5EZP9e/SwaB16YlXt2zASBlrh3tK2l2x34kzYKXlEl61m2D
znjpcbLt7HDUe5vEy11VNJ9KqhgnaINGMk6f3K6mrsxWoZNFT5F23g1SiLbmKBhfjWb9hDYoO8XT
PjNt6+gUTGTRTjT7Ihmsbellf7jG1MlhTswM+S0UBMP2I65eY5i5OzrZyZlRR7ex7a3JgUOiIet0
j8PVPVmGlW5BfKgNADeL5WUwfdpN+gbxcTiOo1i4ERqbJ86FHvDL1c3nz9HJKmqaqd2EUhGD6QMw
QPteY5ftz8ztzPss3eCkm+oRDUS8WtPo7YPIv+Ki0RcxivZIUA+mOTsUELO5eVb+EB3Qk2TrGs+2
KIW+q7Z+sxIIXTnW+p20OQImCzE03hJsliZIiiK1T9OQVRDejPG9G4LVwHG96ShqtiNn6k04Vb2u
4oDFrmy+cGTpR+hNKBmSpJqf27Hf9TMVU5E7dIa4KjritbaWL394yGOfMZSRdtRv+xSaCfOfE3hR
uZLN0OwSrNBRFbcnhBVzkBw1ZNKVIa4Q3s9KU41ZuoRo6HyKENMoIq8lkimFV4yUZY0WwLjXgVry
EMP2OWlyxrtZCSlHE34ylP6DdBRCh9h9w9awEKF5MrgQys4mj10Ewjg7vsyocZvpqShS826z8oTA
kF9MUn7sWpgXty4/gYsm+6gv90jACFIdzGtttLxE4EjvePme3fa5jwDjtx0M+6kdniPvWXkIYMfU
waURQj1BFdltxRKnC5ZGnE2mSaW6fN/Ugq4/63oG57tUCHWxZC/Qrx3Anrx0alIXGfwF85iev5+M
fUUCleHsjBGqKz3gOeF6PiZuK4+5sv8MIW6x2je3vYceOmX9sNa+iPfUrPUVzW+wyhWq/SUKN27M
DgkXAASTAcuxUEgytErnVTLayadwKJNEyhWOP6N4DEW0oZQWfxxjXcxFcMrBKv83qxNBERy9ebha
ILoQNkPWRYXE+1Sx0VqwN7PVeb8bqGVWb1/GBf5kZ/a9HvRPr2ayUMZOtGUUjNrFZuiQHsue1IFq
qdzIUF+zNJw3/lAXG4UAGmvCJkwFLKV4jHdCcwUrAut7XaxZHmps6AGizfYo0ynZFjhv0/SimNzd
6T1iACey3CJR4GRjG0Pk/RRcdFmRptgtQr2sO43GrM5GgPLu+3wmKnuvpW0zsWg4XJNs3HdDBZlx
0voofRYCbSgrVGZe8cnJcbHZZ7P9y8/GcqjbbLPXniRTObEG+4yqiBVRhgpA5C6qmcZyjwzmbmba
9E92J3Bm5VVEq0YGJfbndht4HTmmCqp2bA3YicQmY/x2KlUJ9uxNztEefFd96/ouYSSrHiNtFYQ/
wovrjCl6WGS7SVXYYeNuQr9Vw0hNwzJa90P20Y0Z08AGeFwCoDIvWd3kuMmY0eJu0wp1HhOjY9RQ
3yX0oBjl2UoCDHoOxHBn/1weEz9+jSLU2G0YMvarneMQJmCxJuYVIlclNqW4AzZVn1EPm9DQzZtv
Vf6pR+m4G3Lf3tRpkW47EtxPiEmwVQydAxSTLIXeRU8yxvMTQ8L0ptmejha91BgB2wOm81wWY38c
lvOjG4eTXzUM2EMAyrVvkBSyvIV+OnsH4pV2cx51Z1P9+i5htHydNTBpa1R7Mn0OvTfJndSFvf9/
lJ1ZcuPYlmWnEubfhZe4F31ZvvdBgq1I9Y1LPzDJXYG+by++yqzGUbOoYVXOIRfonvmiKYusig+Z
6JQUJADinnvO3mszhEf+HeTfkwpYr9K9BwAdkOyc8lBR3AlHYU2YcegzQmm5H5O/GBQLEH8/xS5x
Urjxt2DFo41Ze2ixEez4tii9m5DK92TG4bYZZHQaIZdgmFQWGwQPIO3S8HY8dkOjyIKzNhxsne12
j8fXR6mgrtRpiirvVleffD4UHozq7DqRfUV7EQeaRahpB1Riw8gP0xUN6BAAS39IGkb/lz5iWDGo
aYv+1UArbAdTcY4kcRw/vghn8qcOvdBsqeu88fqD7bniHHr6ez7izjAZjUOi6hzOTBkcRAMiTDKc
uKnYibPe0rQVWN4B2BByfSm3qMC6Q2IjaHFDIpnjkDEOg5HuoDHVWWkxoXVwt9GbOWyQl2XacF76
ulInaU93UiPNFW18s3bqyrxm8Gpe9wZccBJe6XzAZ9m1M+E+djbWt8VCMZrze3Rv0+lyb8NUZxlO
vPryy7/841//5dv038PPEuIDc52i/ce/8vhbSc5EHEbdHx7+47GklZVffuc/f+b3v/GPc/yNllX5
a/eXP7X7LK/f88/2jz+0vJr//Mv833++Ov+9e//dg00BUlXd9Z+Nuv9skfZeXgXvY/nJ/9cnf/m8
/JVHVX3+/cu3si/Yr99/EpVRfPn51OH7379I6VwO1I/jtPz9n08ub+DvX/7tf/6P//O//veffuET
wfXfvwjd+huLi+EYbEekZ7vul1/Gz+UZz/mbYSIntZmX6ZZ5eQYDeBfxP9T/ZtqG8HQdUY9hGZb8
8ktb9stT/DWaa7pnO7q0HMt2zS//8cZ/dwL/eUJ/Kah3y5iq+e9fTOPLL9WP87y8MXA6nuTVYTyF
0At/gL/2S/Xt/T4uQn5a/De96itvnrRuT98H3EgMkpiGAU1iLS2vMRFcdx7iLVEkN1aX9UeHMpEy
FRRSOgf280z7MEwr4FKV/jZ17mbWJagYa4gOoFdh+5JaudcJx+qYYZ76ztQZRkLCIN1kPVdgbKah
H3e15tVv6cOYOswau1wfiAQz9eMsJ1AJC/Jt2VUmsiqP6ZQc4Z+3sKO5j0xN8pA2ncVm1Qz3sRiP
vzmLPw/Wbw+O9P50cBicOAC/TeFI03a4Cn57cKy0ighxiLo9eVrxqacrdSYnEA+xdgagRAN5JuLO
xAawWLB2nWTY0oeivU+7kBgSc+whWXUsIjXgDTPx1EPkBGj3xs7d/nifCYllPm2ykHKfGqEdsG/h
pYQvGTKyG7HKPBRIM311+Y4U9h8f6N99nn/7DsXyDn57+h1LlzrGS+FYUgcK8ofT75RD7ww9WxsG
RdPOsYfqZCCxqqpA2816/CJcs8LdZ12VGgAEoM7D3iIGleK9nn1tNsIzva1mp1Gqg761AUl44a//
n2fBsSxDIvI2LK58KUw+QL89C+QTwGerI4eCE5TwzDRrRYnd3pRhNpyqTDMOddcBTItzBsALNUSK
6F7l3XtDxbFtLNlDrRboaZYf9VRElHLtPQ3piMHFHbatyjJwiXqw8VCawmZlaekmvT6UnreMaMQy
pXJBW3r9NrEp6f/67Rn6n06BZSIqcrkNuDa7ouX533wCWU9dS0nd2mlJSXANEyRj1xHUgH4nzh7a
HrkcPv9wyTxu7hmGGNc6A9azxYh5XQh6YU6bzAfMzTE7uuG7SkR+1SiW3Vbm1TU0I7o3nYfcNWu3
E1u6K2FJIicYF67SZcikltQYLZpQYGIE8q4uI+MwDsz1X79RsZyn311rtuQ+6EpdWJ4uHF38/o2G
tWmRHJMyJ9SqY4XRq6+N6IE+Le7rUsyYIMaR0FdrHU79PqjVVxi1xJ3Nzk2PevFl1qtg07iYX4QW
GFcJALRjFFN9/vXLlPafX6YlLT7xnmV7tv3Hj4TwCtzHVd3vjBDsfSWURWA04MpMS2skJtwD7Gjp
CkUZiciBlnRvURfu6ZOTtK0N0204uR9hFMfHHx/xQhXerq42DgUGmcIqu77MVntAGHU+zg+CUm4t
KQ6Wdjkjv0nIzX/xjv54j3dYSmzdQSIiCCOl8vn9gcfzhvhrKoZd33bFiThmtasnsJrgyfJv8xV+
8Yzbedje6BU5onNNCg65LhN56dFD02/VVQfVmAG9nt91WRjtZ4/kbCXmY9UwkqinxnpwEMUc/vpl
G8v18PvrhRXQFlLXTc8jvvcP18toRY3sI72HvFEW15qBWjTUBrItHc/P674/am7fPEVM2qTODLaU
9nPDGJ8fKD4CTZAPD5gH4ccMD1spMPt6DyQsQ1CKMRekB7b8wsRavky6kWxurZzICW+0n6Vq8m9A
RNhDhXuh9eIJBWG5CWrxX1xr4s/XGgu4zWdBup5puH9cYFAu4EpSfbMzLsteva6X+bWXnxkwiHt+
q92otChua9UWh6Glk9x5FRLrEH7QoBDQLfvjIhNPiAz/+ugL609Hn8tfEhDJXJoyRf/DbYmSkkRN
Q292LPbmYcyz9BCOXXuM2LauOxxBV1gND8j3yn2oENLbRvV1aohVnKYMwb8b1xudVI6pev3rF2b8
+Wq2qKRs2iX8R34JpdFv75eh7QkBd67bTaMsd7pI2ruWUd5KQ1CcTuc5qMoThoA8wA4i1L6k4loZ
+kqWjkOLcNSvsjSefWV687sjcGxm0lvwPojdLNWcdPhcJ6QOcLHzcjFM5fYV4p1rFRnTLeS34tAm
gP4Zck8rZjzOd5I1lEog7cy47e1M3/7123W5GP54Jjw2PRbTYpOl2v5TFRKNNfFQbjnsGhIa+9En
ReYYl+S0V3riHYuA3g58JVxqCOJ6oEeBo57zNMJ9UOcHoHhIqPE6eTiG4BqL1aVFXkmv3XR6sSlL
Hd9fnSxWYPUshY1CFuy+CFlYxtrF5gpYMwU6vyO6IlrVbN3XcYQ6lf7pQ47r+NBU4SdAaHs1Khfo
oiS7NpVExhoe0bKDA0287Vzf1GRyLvv8Pk2hp0q9R53tlfjTB4wP8S2EuMyfIo1mESu1RRK9gQR6
PZrFd6us3hKn35fSQ144QxgnMc4ReMuChn5JUNUa1kthnZzJmjaZBLEXKEKjk7xOtlqHEyRGZOZL
p0c3urjg4/AWLwegibz97nUanIT5GHIx4ev9bgOj9r2JXAeFmCnX9rEzmjdoxgXKYmCI7TZqU8Xu
Y7GlJraBEljcwoUI741CuxmZR8saDWGv4uAQS+Zj2DHpnSJZGjyd1gE2NFsGq+zohGDNZxutTB7A
FYoIT20atoU0UauV0cgrAAUMem1qHdQyTCjnzp9ChFDo6TlosK0HarVCS57idvgYZzvY9F7OnNla
hJTeKjHiYcfgAmxk887wz4/xhYKQc6qtUXD2Ev1MMbdVpfakW95HB+CrLz/rIOz9UAoiSVXt48Z8
SeyILuIAcdqsvG/ZBBuKDwxMUb4MyyWXkqtEXwyKP17ooOxD6POgMBFN/goI/FmvGokIqFlX6eKw
lEB2Q5uphGsl+gEBzSpSxfOiNc8qYr308VGPnD2r761NK3nl9FgV6Ra+R6N3tFNjM1sgRNctiaCB
iI21CMtqI0MuYTcmOqpgyhiQtWSq5aIHpa2F/Zts6YLYxnDlZClx3dY2sxnsk/QFZMCGwNWA/U+S
Ytt6YKGE9tiaPQ3yCiFqoBmvgUmQY9ySGBrVuKqjO6XA61mGDhLbLN8YRPvlgN88ajEZlyldc7gB
2DXqBnz69NJS+E/tN9NUkJOt5qXmZhT0zVtsdqemJkSoi4unWoRvTJmfoXwf2IptPGHl26os8GN3
h7qsPghbBlc99S9hhhS16dy9rezYB+pHnFrmbWoMzLjFSQIBzwOlE2cOUnAudYP5euD1m6Klcu4K
msgxyabMTa8jXsFxmq5EDAbKs/XHDHGoP+B7XGu96axmYEduSUCV2w171fHyvYj+YcDHcj+B9Ylp
1JdOgeSV+0Nvz1/dLO0e7fwZ2jbS1IAcFhy9tP2/Flr8YpmQXmh3lVg62Bm19jcqUjDcfXj2Fvq0
FtSwGj117wj6tVVpPZvxdJjE3O5wb3ekqwnnPT/rACwxBQLT7NsZVBilMk2T+ZhMtrYm9QUqSGfG
9Gb0do+ORce+LBWCER0GMgBRKl193Ydds2+WmiVFvimWGxH3De2B/g6WJZk73/UoI+Y4iT/q6S5A
UOaTnhcdU4SWXy39HpKNeiljKVAUwePwRsP+OsQTLmsQxSeM9uYzohmkwpBuBHiIXRja/R6YmbYJ
gWG+4gA7aRChHmsVOSejK+v1FDr6q16TZ90i4b1mHpeRIeHuVSaMG3fphwVec6eYZVy5WvuCKyo7
kf76tapTcR/2pn7vRDUe5pGI1Cm4cmhhXkdyxO1vkVAwY1Vjm4ANcDl6Sqh3L3OTGzqUEwygyWLz
Hj/Py0KdhQbqtbEbX5FHbyy0nN9Gx9EWR/gpVSkAGaHSI2K5xu+7UN61AMFqzh1a9E5tCEDVDmkg
PiorPxZxZD2ONMAvWwy7twxUDOhJW2eg84bEfdCwnajRZIKJvDEZ2fdK815x+31o28HY5JPhV2np
WyWzm0tCYW20yV3DpLTx6pQBC0RXOmzk1po4nnX5xNDuQGLrdFDocn2j1b2XbozvWec7ZL7Ofqxa
BJGmWa4cmdPbYGcLttY2zrMRVTtXTCUCiaw5yoBLHxUtl7UZ2LfzhJAHRB7srdlhkYvS/DF1xfMl
k86KhcJb6Ey3rumkJxhnvU/eR4FCzSnPXiCPZBChRIA8BQ2ciSbb5lPmcDeNGUbfdQUE5kUHvUUf
AKuY1W3be/DdZV68K9w3sEi1/kgDNHksNA2hC//utvjYkxzraA12jGwBZj1mVrVQD7GwlXFkrqJF
gYiePDsxlNn1kdHdSomTkt2TvSXos7sdl38jOA5Ra2y8uLRy12RBepuEGeV1tny5fFdtvZRx5T//
oZm1fMP9wV4TZ+lCNK0kKZ0BU0t9/vll9lDt8SGBZb08IWSqrRZMw6Z2Z0ArZU2D02ywbJce3jY0
9leXf+v4+P949p8Prbz2vWyszuTjhG2Le2uZ7+JBE7dVB0CQ0pkOKwq+APlEQy3Q+2mSuv6lis4T
wdahKqJNSXVwnVpYX+qiO7eyPZUoIZJ1nsUVrR1A/cSj0qVnBHsDWgXBJJrlO6+EuVrnebSDe7C6
yGMrjTXpUtMyDf3Rt3HqPDq3nXaegrp61VL9jFacrIaUC1EP0mSDww8msIu2bQEn+CQJbobUmd+c
vkF0NOfOI76vlRhUjwWnkutcd4sncykhhuJWmE90Wts7k9zs6wT1EhUi475J8yENJ+cfj5LRLfbQ
7J+6i5xTW+SdsSvtg9ax7A+ODX+6tMJjNNhrg2zJKz41qBkcF71sXDWN7wZlfXX5cnlaLD/jNnXL
KBJkM6yZaMgFmCaOB/FO8bcyaGCy0Eu4TXrrZUQhezUmiUNN03zm0eje1GVB3W2jIWfQklvolJFd
ceikFyJOcRlphyp8SBXxNmL+cScqYeLeouhS22LRolMlF2RVi87HRC+fIHwwfQA4ZXtLTpuBok4L
a/iyAPMqdkj3ReIiGGJOaHq136XNKpIp11na3veYuu6lww6gnDr2MF4j2clNMK2mvL0Tk/M02rhP
nKJvrjJ4DOemf5ov2wfUTux6F3UcihbuGlqBnV9jJHW53QRl/En9S6+sFzYZMvXDJSHWna1dmS1b
yloGx4DsnXWSGcmGsAj6msTYdb6a2a2gSR0Oets9mU0335ad/mmK+tehN9IbNcQNQCMzuHaRnq6n
1otu+tTKNwMSqWPpIRkXpnwj3K7cm7S39/ZgPHRjFH3VKmP0zUbcz3SU/akaymsrR21x+X/XwmiO
Y1mW61BHwOtMY/9SpAS0DCHkZ8BUcrEEjAFumipj53B5iFL96cevG0UBRnQ5Zq0z9wyfkDY0oPSo
LxO1yaKqPMcttD3LGnaXR7przZt4KsxDSWSIX3Q5dToxEkfDJZWoa8hFy4u+u08CeB0CIUdXM8JF
DsIY3RUE0jHsVFP8tbC/W2jfdmWZ2XvKxvg2codpbZAtoPXR7YDJEylwfCYFGdQ5fqZHwWvAEBmj
p6kC95rmzc8OWp1771Vp2N/NAHezTTpu21czoj5Wi+s71C/TfduFB3tZHxLyZH8eOT0f49NoL/w8
u7NvhFpEHuWBE4P83sawM1hJvrM6oLtd55rXUUFbZVlQCT4piLqrjUcAxvGhsAi5qeqxejaz6bbN
dSKDhyI5hemBm7qJCz9FgiHwCKfkX5EJGJjO+DRoSXtu+FCuBMM21GZZsI9TvbtvC9yQQ8TMlirf
6aII2RRfYA7d/mgnOGLAsLPM5pcPnxXpaALIeDb7LIeEYGGNgXC7SAx2A122tehFQ5A1LcJzGg/6
safreGhr77vWNceo/9qMRvxKaBUWJ6K6mEs137NaWXj2kmBjhW54KAL1QE2fnRlcgV5x9NPl/KdS
/1WO58rpJFgIxmuGDkMgUJl/aS9TxZEa0JNzlqX1K2lqai+iCtQyJEdatMUI/neytlAPkTw3MmBa
naS+F4PEou5YgDWjdbg8vFyel38TswYiz5OEUmfBdAgMcMPRnLbUHdPwMs4zx2Tyvlb5dhqL7qiY
9aIVr4wnzGo/HzZll93hX70bx9FZt8EIfu//8h0drScrL5yryxqMCkfgIqjbq4nDLuPoLhTl2Qor
HYM8oawWiNaH6sZYiq90tMIrs8kcggq7/GrO2eyFRS7Oea0ILdWM24moqx1dDHuFmKZCOOqYT+Tf
VGs2d+bTWIJeb/P453eXZ88/7s1ZTb6SMICLG4mRH3/0j9MqnTayIOIH9Wu6w0UC+aUySeC9mKfU
ULurGqEZlKFAtewicvwXuzinyMgawtuZFgrQJfnLmAxYiTvpnPMKBfTQpTOYDlR7pHzi7VZJuYuL
/pvJWkHLjq3wWYI673XCidHjb6UZI4xL6/L68m+yb9xjKotVq+o9qZn1KyngKR8nhJi1VsL27ULd
vzReZ8EWpCAmALBCtWQa18Utlga2DAO7kIptMyZcQ5zow7b3llu+sSUejxkgqNeZdMguhb1IivDk
2gr93vjzC7Bo2gNLn5x6wsQNogjXok9ezKBnJ4hDHhX3A7CIzs9b8ON6nCyeS/VWVHrh/7jC2TPe
Fd3Y+XRqXJ9SAPm4RQvChpKbxRrJ3NqnnjdY8FNXPysrhqoHp30Dd6fZTTppa2ECroW0o4yLo2Wi
Mlm9j8h/QQQkZDUw4rp2ZNuvx9LuNrKJHFKA6TVskYDHPraY+dHLkJGkd17bfk9zZV9dhN0pCp0j
8uVmFTb6xzixPYRapR9rB/dVYQeCBkpu7CsdRlvWRhQno1OeiGQoNj/mEWmJArmbZ+8mC6xmpyLg
yjUN1+uZYYkLnAJLHmESSa85X83hc8iL+LFwcfKCnt3lKUnSqfJAtXctyyTpKsn2R9NSIw2yu8y7
4CdhZtHI17yMzS1pLni5ZS9/USRnOvIFr7jJRFccddruWOioFUKndAhkS24bK3NZB8fQF+MAkAoN
8lsGwbHNs2PaldYTNqx4MxsFaF3RnbJoaM/Vp66V4Qftg/WYD91pNB36hcj8k9sescsYdNEHiyBK
m9a7Jp612LjL7UbrtAxqmDn5Fdcj6uxioHQr+UBedNPpNDz8GOHJyMc9SaCcmya3s1mSSbgMn3JZ
SvR1ptqMtHZXbYWtyRzkE6fzUwst66EAKU0ZKo5mo7OtN/AOpX0SHCK3Zbm7HC0SWMZTAwWSEDn1
cKk69dnNCQOBNU6uh31EmhCuO/KB7pkhD+tGZvM2GQRAwqWWCcjouhzAcS7BVXcAQ0YAN0fane3m
x/I7x1m7Sb3pvnJUscpz+IPzpQtNqtEhrgc7AHZa+qmA2sH13x4SaXtn5h7PRdmlzEGnD93Q2nuR
KfPUa3Ch3HBYGwjcdt2yk7WEVh4Bhf06LI9m2pDIdFrArrQgjl7Ame+D5jA0rXY9EQwbCPpwcySm
43Q5TZeR349LJyingkUeK8PlTzUS623Uu8E+NA31NlsdqT9ehx9STvprZ2tbFYZkgQ9Rj6w6Pgrb
SV9EwDghSQsMj8b9gFOHnAeiRi62P9UlpLG71B6a9wjs7yjHLFlP/TjivwBDFpgFxtEgAy+qw6N2
GoT3bZlemUWF+EomzUv6a6qKiAWRSVuZJh814YnHCH8F0AgQ1dPSeb3sLWhBKZLX+83oZtxFCy0H
aCpfSpvN4ijs+t5rmwRYc/hYcEdB6xVYRwV5fIcoCZldYR9HNZN4snwHR30m5+k/viPqAmRPOweb
TKf/VaequZ/yJFtjKxl2g97XS7cV8fyy/rBlyxmSjCqGyIWDaUVNjimxQrqLoZJWWjij+OlsBXuf
gBGc2/r47IWBOGCS6+luvqN/n++tIG4O2YS1u+AWtCqLTEcvi8XQzok5MbLU2kX19HSZsRpWfHtZ
gi5fRuJO7S6vznPbbJhKGqdwtqdd3NKhHYueLTi98uu6E9rRhtQtL3t/x7olXjhjF8N2xUVJsG3w
4p5ibGqHbEYWB8v6Br4Tjr+meOMoGjfakNqkIlgZm5rEftVMAp/IdkECCUpwM5LFlSw3eYMrYutY
tLOQIfzY8/VDlO37KfuESkLfIjtifgoSvMngV9ZFGNHpYSPxjESsSBlFA3oyIAA5yc/vQhyRaQXa
r3LkdMwTbd5ULEZvHjvPkrncR5LKV7i47j6GtqkB09qicW5POvL5kV7UdQ6v9o4mvLZOQqRmCtri
OFrHOA5ysojx9wuVvwCNAS/kusPa7ZfuvkMYTQxvuMwae5M2EyjsrUMQrk+/01l7MEWBkMvkZI6P
4dhczQbBA7397kCoWLMM0brBa2TVMfhXrvKAKAuzAJxHv75bW3v88jQ40QcStQyq3pqQm9lxSKo4
SkVhsBGNwvCVoTOyY48s4tx414pm2kQqOKRLQ8MYF35PmH2bTUJrQMK7Eg1TyvRuRWIxhjhi4mTm
AhbUogHZoHbGTYEwVKy8FrcKJaZcmc5AqzraOR769oJHqyDIbpA643WnJcrqHQJiAHnmg1CMIIQ0
yVZEgoYbyL+6Cj4rXu2m1scl/hWHlJbtU9EgOM+i+KrQYUx4UcRUYHoYDVK6Mi05ovnWgiFgr+XC
FexgOQEJRYdp+TWzKcx2FLUefxP6Cc245eZEfHau0bxVZIzZ2Bz2XLbvlk5hI/HK+t13obfy0IN+
7trWucJF3QQLlUDYaBPdeiOCftcHgp5Uil1W6Tuix/KNDZKcdbEdafHTWUmIikYCPlBu4ECkh3+Y
vmdKF9uB6cgUywLn34uSGIoDrvhVA4sD2xodlueYzvqs12ur72njpjMQE4eaS7pP7BNif5gRrruZ
vZtKAoV6HFsrd2iBoQuCJSZ8BDhM4ihw1ybyW1xh9TFOyTAzkbnJ+INN71sANW43GO+5xoqEo/pk
uoDapswmqIPfY9s1bLDfoXlRyQtWRw5nC8AeBHDj5dkzCbC06QFoNTRpdp0KPiyQiaYV0+QuACrB
N55AZIenyrK+Tapl0hd3MHBci+DuVuwh+0IMptVfRM21UendrlLkEUlJrMEgjgAHdRJxHVLEwuq5
bWEnht11a0rzMB/0jIzK2BJMjghR0BNT22mCuimkhvOsbM+u+7uKCuLDS1wtqj5ZVf5i2POVkuqV
RlwpotvCI2lVmAi3Q5U+g+b9EPGg0JG373jrnoylcR47VrAFN7rBujmtnDwHpKqLYy3iV4wSpEmq
mUkdhz7HI7DLteEMFumDmdaDIvCbzwpExpVLYMcqNdKv3DIDP4Zgi1U53mH+oLff/Yq3j9FQWx+i
Qb0DgvnsMKASYQw4EUgJyZHdBI4zxEAaAKwpXaxHsxszwSNxQ8Kd8e2cEKZx8vshNh8HtE6rSfYb
q6ledQLmuhk2JbvOl6RpQCmnzb2ZewfE+MkDSQ0+Kv5XEsDxV+j6XQ7wYy2GX+1y61ROSM+T2f5k
WelSgSbYprJXHZS46SbGNkg3FdrWcyiKB2jqEMypdeKsmDELxxtRBg8WFjHIVCxUasTsHF/G+1H+
VDeAht1SvGmJuwvHYgI2GF/ZSRTsDTkfPJPOaljD+zWY9JWh2S37Cccnq/4g3areySy/Z/9ebLoM
/G2q2J5PdHK2HB4Gno4VbkzT9Fmgup3o8m98vEOSxTt26KDXaCTb68yh6+5M2UFY5uuhk+H7hKSE
fTASN60GV1Xqh5z5kDtr+gYcMq0VBlSEtr0nMTpvrYX2M1sw0mTr+G2pf+1GQokaVW3KDFAKbedn
CHLEdBfp3pwc8LJwCds4eZWpjcejwJqsH3DeTJjm0pZu2fdeNvB6xkpRtTgMynDp417LcJZMx0YS
x2y2Q7sfdPrhvbE1QiZgdItMNqgxpor0ST8OGYEYEr18X6T1pmViBN1OA32IHoZBUkFCqpbcRKiI
CUzjxhSnwxYhDdM5+pKgyMaHgLGSnyG3mSdcWHl7P1msopUpd6meAghmTS6NVSJNGrfqUdU21M2p
dNfDNxxbAVcnQVdE1d6ETdyuW/pIfqWn60Zf8Pb52JzaZCL1CpT+bkCkucEgymUwKvsm8W5EY/6q
Q3Cq+h5qvtHj5u+1kiNTP2LOOpQtfivN5V2z3bx2JfYGs92nTvkdQ+pbocfF6xSFxCVhFMoUEOMi
VGrTJrC5cBIXfhJZT3AUCDT1kOtzOjbeCApH0jvGjbIBN/vEQqL8RgzGarE++k0LlbfS7saGAQxe
fZ1BG7F5aea+xhPRY3U4bbCPGissIz5Wm7cx6mrfTGMa4Holdl1kvoEoWEssiBT6sz/ZNqsdjVgb
3U45K21ljeRehR4zSUaXY9PskD8z6hx4HVR217ht8vU8UlFILF2Yh21KCpISaUS2tUM7ZTbV2qFZ
PfXxc5NnxHzLeY0XgvAxCYLGCHYeu8iZljgjbAH8ZISb5xif1txt3AnuRwWmY2vgV6k1l1ZsX92G
qD3Xpgfzb9RPUSY1bL9oJSvP2tVO0O25YA4zsSdN3LRXulW7m66bdnpX7yuk6VeZBnKoyowbNXW7
mSWQtnF7S5/twKvH/TJDH25Jfk800tnmavrsxRKj4p4A0xcHNo2RDytDkDaGIZGznPSeT6krSDcd
ZsyEFdEm6i0JGSGTX3IGJLTWByyXAEjWmjGCRJpo2eFNYa9uVaeuK+dtZE17Z0lvziJ1rOruLecG
GVjsNw0nYzLiTfTSCbaLsb6SeThMlNl3ppsSp+vYV2XfR9CVmxNxBOlmQnS14rivyyXxae6nwNfS
8XsifVTtdHRwOyeF3Z9GK1kzxH5jItrtmgagntF72zap6pXhZeqQEyHihSSxznCqcRBg1TXBUSWN
vQ+9gbaG/lGSkEmrnu7cnDFlBWHUw4zDvt56z+3MgYib5KNo6U8IBIapVvi2VsqtIguC/fYIeaK+
yxehzKzCKy+wGRprCTaNMOf8OmrTj+L7KGW09Qb9RNgVxXMLHC4Qt6mmazujZF4dJRR+ZhewxRGo
VWr9ZfIoB0zFpYr9Aoa8iXqRkq9hdOtOCC3mGg1OrCEo5AJuo9T2EyJyESwoFlgdEDYxqPuRFXCX
56wqjS1ezSI6sKqTBIwpwkop/Su2whs1VY+opU/l7Im1SzW40kNKG9IDGI+AcoAaMHQagQlM6nxN
fg+r9N3FCUxRS0nhJnSIFBulISkXfwRmOWfIty27/lWEk7MadXw5BH2GvW6svcFp/Gloi5XSSRqw
q6mH3/g0VwK++yMdumc1zWeBLxtDM7u9OzAzOwxk95GpJCuoOeBfDN/dJbNRT9urRNHYw1+/I33Z
yvPpBKRBrFNXPjVeBVTQTCgxJbdetKgkXYRcRSX6ZOuo9flX2P6PYUxwTJfioo++oR96oaZHMLWp
CutkLto3E77gnSiIEAOxFrzIoYBoRYgBTWp4h2aHLCyHxmMDLbVs2zuW2nQXWmw97IElJWgjny5U
6bLk6J7QNx3bLj9ohtLHuuIX6fROEMY29gwMFvFMXgMUhw2G7WxdBPhEEQdjIe8LAF7ROhnh17BE
7ilKKV/19j7Lgit8W69ZdUNY7atGH87vFR5vryWiLbMkDRY2o8ZS1pTcb3etKLtt5sRHiCLDOmz6
fJ07HQVG4zKmAFrhjQAfTBLTwpTrIAnbGMJ9Uu9l++HOctjggMiuznWp0H1i7trkDvJBhrbLkMw4
SlLOrToJdzbu+BXOZ+6fTnIwjPaRhoq9dpPWJbTDepVMbAngqAfguGpaefpX3ci7TTdMN5UCYE66
Fy6iIGN7YWMv9gbsvjHLSGyEfl9Fj5JFdllu6Jha9wWX0r4euSBpi361y9TEHDra+4QgFZzjIz0k
W4E00I6DdT9Ja1jPfZTvWUO3oSz8Ulc3CTYpzRrL82QPp0kE+o1VUtexOVkrIengzPCxAyhjS+OL
CXDlDPsIo8ZaE51cFx1x91o6nA3CJMKheSFHiwsNFVMVgdkHDg8bDsiG0tAuT88jrL5VxcRoJj4T
Nm24adrupTNt32rdj1h6r4uJ13cS7wCDQq6jzGsY545768L8iqW1FsCyi8H46GcP9GUX0DkF24Wb
4RjmX+muGWejHbgGgfkXIOQoBcTO4G56xnJztrwbrQkA7knzV6t+TKla940wbVZAEO1FQB8IU9S2
llZ7wJVIYG1+hEfuOzh519CBNfr341ZLJofMnFbfYh089UX/3RwQ5MTvaRmXOPKYflmVeJZuvDUn
ktwYhWHQgv6LzCJHzTyxHBYtK66rbTIv6/x/5+jMthtFti36RYxBGwGvEhKSLPe9XxhOp5MeIujh
62tSD/eMe+pkZaZtEexYe6256rO3EFmjhG97xhlK9bAaoEwrjFfBissr/Z6TGDeyDZ1Eq+GPYbPV
XDH3ZTCd4ICCgulN759h4Qv1Rgg1w7wV2fOPsDKfAvNXOet4TuykDy0xU4Oelyfeb/OVqPEf9ik7
ETf2NXV/OtHwAGy/n73QcVZbFjjJ2NmLdN2vaQ1Xt8s5JINqcxI5D5UP5HvCUMLuZfwEvptSp+Gp
Qw/Kw0PdvaHpo0Xdy/djp8XnXPILuwrDgobitQQH79r2pX2MHTiUmq6+Jjb+jWxQ9gFMBHCyeXsZ
p+LDnNlntYyd+7Vf76kO+pupmdLeAbFZp+mp6B06uYPqF3wI1Q1AscHrTmCrKurgnHyPAemP4cmv
bLLevLiCtm4qCtyZYIHfg8ypZwTpKaIsBroDfz6vImC5m/Sc2pzz8DQpjxgYerOSadSGfSeTjCbV
iVLwdbJ5XOunJV/aQ1AbMJgBGGe6u3a95ldn84/lMWlOCTzsAHczc98nRlK9z1EzSLBN5OUMZv+Z
9TwnYMO4rgAxmY5JhmzrhOkUaUPrA2p6u7PXrIu0UxeY6Xkhr8ZX04HODvTMybf9Rxt7OOupPj7g
H+NHBsXQy0j6iMngo6fUaZyqCruLtXFr2SEoZG1PjL8Yxs2dsAi08YzyYZJ4WlQLO2OaAGSl3TZR
0X4qrsxkHFZIG3KoHdYfIhSsCXWwIDyt8ztqPLqOfe6Aou6ajpF0ogcJ0gy4+zkqJqpopVW1x3rK
kYWsnvaHrUVEIVEYCOy28zwsiq3cqcr8NxyEhhQmmvJdv230K2yTDDg9hcEtv0XutsfYum0dqpm3
w5scNz6KmF6ZTJtLmAYxb4PKOnhU3oXdZpdsDV6/jeNZmKi/GjD7B0ARSdjk67GTPHcTrcxmpb5r
q6GpmX0PzZgYbB0MXqaBHHueUuu+8d0g0jkBW66Ye8XTZk5mZHprcTJK+WTaasVzvEaOsraRjReo
a2oe6fSvY9Gp3qf6daBaDZ34iAqX7Qip0qNTvmVDc+dQqhLitXz1TC8cadR5wtfAhWeid9vFy1k0
TYzCAd+sbcye0YaZAtSQ/wg5IAKeVTrcip10PNZV8y/Xs4MwM5NPtL+Uq0l48g3SgKD4fDqMTxUz
GCEtuS8xeW9UnKivX/L+pNmKP61l/BaYbFRjqGT7QYZeEaPmiZG6SWcAtV5LudtugLD7yltrNV/Z
hY6R3fa4thI3Ailuh3nPoplmmow9IgMgyOqsbhgqBNYuQa6VFde+oo18auYFZuUgIlKY3yykKfg8
5RZdbgCBH4KS/4cCoJxkRnHF38luJ1ehWAcm4/Y010yxNpWfC+j/VnXqULn2Az3M720iOEdnuwib
Jv+q4vQV151Pg055UnH80+V3I95ysrY+XxmRCZoRouz/Bu9yuCntihJB33olx/wPKtg+mH0fUtnI
IquxaMwE8O/Y16Wq+uvIO8pPctB3mQog3csvo++BuyfPRjr1VztFdx0y+zEZEYNdcDDQ0N2j0WKd
isfhzCe0O8SJLKllWORhovkl0TJSnIsHL7X/OL75OUwdTmkzraDTz9fULIbIJkc3tukhl0OMq5EX
jNKPbbc+kTnfdbrrTrYjuJMsgE07YDE0PRGCIjK+mxxyznMD6n5unJGpcXaAxZHZ7lCLAx2foL8B
5MTiucLqadrhY0ExG5IpP2hx7bRnQ/7oIaTyNj0t5EaKUlpRaupm58mue/6VK/QvFiuvgWrja1LB
J5YGSCLZs0XM7gaMXTeadoCuxTfZMX6HlX8NOljoBdGSS8fF0asCgDMpLMPWK87we8wtmKMOMWC9
gzUNMVyaNsSs0OzsSaI6mVYZObyIO5pbdw2gRJabPoF3e2ujQTl3OoeCICrw/ARDjGLQz8l0U1KR
PCxZPR9hsCC/BbDaC8M+lq7oDqYni2iWj1MCkx0FuLhkvHA5HYxjQSbl6KWfBT5zIADPQKkwRCdO
CaHLf2xqO3Q9LnIqGPSxz6d3UtFciPr6r6UzfEZgYTBFpyemQ+5dRIsGaZxq/i5ROtGC3WDyObs+
+4uxeIphXWGPaHnfA9C7TkqcZp8XfN7Liv2ihRWpaM9rbGAsR6pbJVYkhYmtobbPWUr/jm3E0Vx4
7h2Yr3tpl8W1rOgDLwLqG4uNUdWR/OBq/90lDPeYI/p6bGj0HE6ujg/MiTVUPWAoWFLQK3O1RDpA
Cx+MRKFJT2E6DcFDo/pqT5aCo9w7uQsSmaBRGplhgcebes+GaR/yGPgBY8MNC+ThOLbee1PJFVuY
/1rauGoNsXKTQOKFZDheyI9/jFX1WoqN9UhXbitoa86bOTmYHX+dxkMecjOw4ZrO27Wa7gl1eDcl
oQKC2XoBBYob02d/dzRbImdrmg9nxUd+5/be95rH3Y3HO1FL6sQGZT1go0IuLWjnqQbxazr2UxDw
EyomNkIERjJQSvCvA4bo+1JOPwIbPlZO50aPA15YfjQtTSzRSlJs15dwV4TjR7BAHmLXe+plPe9L
c24OfFUY0GifY4jkktzVBv4JxTY2bbmyshWKQZqILl1fy5ZKwhGkoQHlN2zNCj5oanP/F5vXKRBY
KZeHQfXxDY2i90VgHy3ZCVSB2r5JG/G4DtMebwJMP7PIjrAJ9hpaKeGEpTo4+FzxbrwzQY0PgcQ2
oDhcCwsjfBao9aWPq2o7Wd6m0Qkit8MqMND6C7jQO9A/fjInvPSB0T8k+U9RciUT4ymH+Z0WI+SY
YLhVHjq+zpuDTxg1GmA3n+kzw6cmOHaalg+qJg79vPaCGrqGK9dYX5Cq7QemE58N5fjkIuYS71yn
90xQjBv4TLd1rG7G6raZneSau1WkTBgMWUw9pzL/UM88hTnjO29G542PUkrOOXmbcnbbGaihOqU1
eGrN8QBl4nb6TUp2fEmRBiepGFIL+EWsHQZg2bQGrXc8qOa99nk4vXHNbsrgsTP1M0Fobkst50hX
3PlsddGBkuWmNoLnpe3sO6wxZ4lqmvXmP0aI20WxMvMzy4V0FBc7d0kskh5tfxmVIAgy+ecAjFoV
wHUd/MI6zSm1MY6VihdqcV+TmmD22s8fBQrzkQ89G/reDA2zgTU6PcY9hV+KN/EAL2c/ECVukrOZ
Td0NacPH2kMzkQXsojrFGNvl8rNhxHRG43Fe0ovLQHCsGiuOkpxn2+1WjCcpT06qQiybek8k6h9j
AU3OXvDS4pjnehS8+Xad8HsNoWPoj9iuEQV751g4+CKWVZ+HThbhjAUW5Xfei7m8lgZ8Sa9m1O4L
H3Y2lvg2IYblNk+0EgqsDHQgDpSJc0nPboj57N1QDLmPiM2UuFQeI5pNQBVqBFLxIGdkP0zCGOX2
aTP+8cVoMCcghzpKv/Nx/urGTzYC7vc6PDgtaMPE9uwbZX/LwlqOhJjYPUkPmlrQhowKP1I4ese2
5i/8rAYvCheEOjGffUudMMJwgZJU3pq8Icc5OAaD92HZ7q5vK32ei+avKtznGgXvxvCg6sny0QVO
/tANty52rpCd9WPVIhj+TEu7XMuZtvOdquDdAe0p95kDMGbO0od2FvLYj0lzkS5VwsGuynCt0VHO
b5U9zSxO2eOwpJ7zsd8mI/YIyuO7232LrnEejIl72VrY/KsldybvOEiYX1JZB5GWfxZdRHlW8c0z
tHucwXdULTd6ih+KY9KO92Qs+dgxPK/st5Ole8dM8CCqjcDrYTOh3nW9uAl2q3r1sYJDc4EcYJzJ
j76DoRtolnuoXGvYCyW/QfBgsM6+mlg8EtrhAJrJDnHjXvaOyilcqNcXVqnJJaMBmH71cMLZgmf0
Tya8IirrgY8xW4Zj4JmEE/zyRRffWzhqc9HDI9u2Tklf/pB0P5f9NhGBMnJawkEi6zyuCHzkJuVc
Sy2v3dg7Z2AMu7gbKZ8Y4HQRWrvLBT2wll/be5f2Uj7MXgTG/AHfUuir5sjf0jo68PdPzOwU6s2/
CXaP0Ekz82bHNwi9KBcuFs4CwlAPcKQIyOcRxyY7fiNdxzkIpdBV3E8FwWYfKNoWnaGKGA2SveMC
lVxsGQ3Z2BxdpfFiFM34POtiZ5TJsezQhvFb/mky1iJBr5YTKTJgOH365NK2d7YyAuJZwrtw4QW3
H53sHqxE6Gasv0fj2SzM/KUzvg2sx7uiJm8zyfToz9TK2St1LF4zATQeBoGxjD+gWkzej+VwV6wL
iw3WufvaNNOzZ8MRjmd94VQkiRBm+TiDhaie2+x59Vm42BXri7VnyxgEN3VC44yaJMXcpvGElJUe
HXN4BVoO6HZcbt2uNO7FX0TT9FiPvNyL6cTChF0PRbYu67uU3YTuAp4EJ2g+jPzJWW0+RHetf5tn
kIHns+Or5wCRgjIRPoUYCj1nJjiXYV1hOPiFarCPNxuFpNkGSDgv08q6pJ34WEeXLXNFs93ijtzU
mZKJgyWFf+sZbOrM3E9CL98y0fWEIia/wfc3lyQ2AUzL56CgccBV/XdcWhecZ+vBN9qeJsgX2889
vEKUZhuQxgrGpJd2yW7XvLprVzIsHWxsl/fkuabD4FINuOD5gP9raPq7sXT5WvmpF8HE+LIxaEBN
pebHqtZjPJp8R/W3pK2MGlIXW63pj0g57LrTqf5gtqNNVY3dIVfGdVt8b7Bs9pTFvZIsKKRYL16H
9O0sLPXc/I3FGFegdZxgl8Z3gyHeUGhKCqUG5nbrVU6/CkepKKuLn8KFHrjVR4MJOy45eUtPTo96
zpL1zo5kGOaG0sAg5i60rpV8QRjFVu5EXDD4EpxjutgQn1BtYelY3EiCtT14sn9jrZgdC8Vdf2lD
kUAfKCl70H0fcYo8O8nRF8mpd+dX7lThUsYQaG2XE8uz/vWFvLJFu3Pa5dWzy426xdKEiCCf+JLw
jRsPh5inEBAj1hhCF266Aoftuf/TCWWeOoTjkS6QXepSQUSRBRUh9rcYl7uykdeFRDRtbUAowdUP
mffiUD4gh+Tbwk50kSWnoaH6A12690Ghoj5ncjFHNGIMQi8ipwYl0egmVMNE5BDdHXwgdQgOrnUD
4UxF2h6ujuu8Z6V1GxQczQtdkuphHcblTFvLyV3zQ7ymNMgu+YMqB3o37fIuHYbyULoMRKW8egUB
qhlxcjAMfLkLplHLTr86/M0atAqWeu74bIJus3V8GGa3jmB84NPdimY9hzNpnrsDEyBfO41FwM3Q
i4PmCbAFy9P6Eaf+Y59bX/lbbvKrzYQ+vky+FmJeolnpE/yG6mKuIFwCfNWhNPOLso1oVEFUkOsi
Iksa107877WnXY9LXYGYR/WB7T/bcn1cgvzfCBvi0CERZ+D0AnL1AkNravgPdi4ptfNZ18Z0VdDZ
iVxumGVYt29bblmDwtmhOfAEaPelcCm2yToXpkKxvA/WfO3J9Qy0q+M7t7Fa8AIfM/S2JkPQW4sz
sICQM5DHc4ap5hV0cwb9QRpcLN2qO3Vp/g+DiBsyZht7zKrjXptvmkRy6rQ3Rk3EEzMcw1OevAmd
oCh3dFCk409HVZCP+5919sAeuDAF8gnd7nlaINwAsyiouhuaVB5Bvm1jKxnYVwBm1Ia/OfZ8H9jW
fd3b9q6jiW2nNFHZYDPzjLiakJ1ef8TWpmWulHYlC2QvrWlI5aC307+ZT3IoJRqMPsdnQXETNbvg
E5R6Eq0WDji44rTqPE5ujCdlAOWzXAAUhz2Gr9inyUf1H3mJPAvT7sOr2n9m8iB92HFOXyR7Wx2t
wgtLcF2U64jHrhtfi9l6h7DOgNuWXN+yG70VLmXxhy+T39qjS4RH70LG82aQGBLb4LWBUXhKUV0c
09sW9XGA3oZrloJqe/qpQR1LZMxKG+/NzOvQjJG/MTqSz89wvVtQgJKVFC3fGsfP04MOJjh18mbk
pYxf19ru2tDyC6d9X9afNPMpp9oGBl/1bEpxfPAa9k0Efdm3zuV75RbLTSy+6lb+bWEvhS5o08kT
GWDd/Kf2TRo/za88oBXTADpeT7gb1HwbH7PG/dckOM9Zv7NOjZ949ypcvUojM2IBauvIbajLJG/a
e/aFA3lXCNHtuZ+zICb4ZSSsSAKbe7I85Et+qNm2udvleS1I2fZI+26bRN30WWQ1Hk1odj6G+32y
9MeW/XC4/Qgcbb8m9vg65N23WyU/+JCOY97eJ01KeTvpJxGgGSjnX9wn6ICJc/bn+Hn7lOZaPIzL
PwAN2MT64HZlFl5Ge6dn7oF67N/pCrF1y8yBvMRbj0OyBCgHUQFhXpcHEr6P9B/RAQT1bycC/Sbz
9IHsADYaYsc1Vp9Xtx3snUR9liKfkWVJvdeMWNhkln1AaoUlUvaifcyVbCuoIyz9XWfbqAkC9WAt
7UM9VgSE0YZ3Eyzb0MBBgwiOGc9KXzNrK0txq6cxm8RhrrLlbKe/iClvqxB/u5pfayOnEdIF3p5y
XgbgEpbrIPNfjLVftY2UM1MvUA/F35U3295Mg/smA1EnNLnUbBQEpyhnHtP0nt/83p9EZFNstZ9K
rmOOxVeQZGFWgq0kwDkimuh62Xlu96vz9ALrloqd5DGT3AGmIPmKY/HqPrqBGT+Z7R9JzjRaM4A9
rhuc83KG7JpVFe03hPn1mBKuF7a9XXF2zH7IIFb8b2WJfFSG6MPJra6aIUW9jxg26THFmhDDFGCH
i5mwc8W5WzgrRwNwZ+Ht1tVimW3fwSFoWDd470PPQj0wtlcivo2B+BUfuuYGlm12Kh+ER/A8pslZ
2/Unq7XdpKBfVzPDlzMjomcOhzHdkAkNMkyzwxjJpTmVzmLtWNyotDiPU3yoVcLXVM+AQgKKjSDE
hBP+6Nks/mrNhdjW0HmLxTtK+wkjgXdjpcOdnMxb/gfN/q5rsaAkBmtg8z4OUI3yamGQHstwLejy
oJSuxmhn29UHBB2kse6P5bfuTjCJHwFKhJpSpMbjejXx+ESzj10nyOwTBPCw6nk/V2BYdwzeblgG
4lfF5rNllN8NhzX7Met5IiZF7WRTQTBovgHufQT1SbVgzrJhotzVm78gnQD96fGGLDGeGwBRt0u1
aX9FzJi7Vu2Nt0p4EuyRMip95XTqguVYJphiuHmerETlj24+fuc18WInTn+pSnhucsdl6+qc28rs
0cOBaRtYsaFcRvYUNw+G9yOt8sfvqbNwjNCsmJOsAuOvBVYaX6i8TE/ct28nVXh0sdEWUhkxcOOk
ipqYW4AleVPoGblLsZOT43CpbBN8YJqCSZTFqzVBd+gcQSXJsGnRlwVRpnY0lRPavQvw9xakvQ/S
to6Kndma1DBHucSbcXzRNHDi2W9Udirs6r51+MtXXedzEe6++QCSpyiPwNp+PK9d0Mq4vMLhPTcK
rV2r01QgwwZi/Ksb3kYFFzA2dAT/xotcrFvEcfavS8YStG2ID20lSC5p4GQtX0o7P2Iveq1G7h3F
OJKXpgTiUPXBPiX0zFJHJmfHzt4X85xt2/U2NT3KY/HJqCxhfWOUANo1t1e/w9FqYI8ELkfppTXf
uhz/uNHm7yxNrhYKSeH4e0DY7K25EtJWSYGMsEsZ0st2o9NL5U5JpAZSLosDWpdNhBkKU9ws3VDz
Q1okWz1Cvd4gdjRMmJRTEcn0MeaiGihKJW+rpXk3hWFesNjeAd0B/+apZ9HlzXkycamiRRE2Wt7o
xuHMKv3pMGRuG8ZmXGFaSCCXzQW+MXzVeFSpyPKCU+Y157TJKBZhfRU2Q/aZmbiYncRI2eJ6jzR5
jzRpUKGooUaqTVTn9931nnuC55SwNMDAlxXGjUfzUN/rt0F/i9q7p7GgPA6d2spIuosLpgF/WHZ1
1x6UlGM7h0VW9yhMBjOKiVcNuSNU+MJPAwABLmGsB9bukE7uvNXMCnamPzgEIt9vVcTFGLdhRZKp
pl/B7VoeZDKa5C9S+mnWrSLQeCUSx4mWpNPeIh15kMGfsocigYnyxtFkMr04QcKurahKyn1FMza3
x5w+FVq9NO99GrcJqDRxBHfsht10v4Ng/GnnDamsS9oPOlz4XBK8o/vEsWB6Zv13aY2/Zl2nRw49
rpfL8pK3xQGHxrePqMVPiNe8qx+t2L2srXnb9syfQVNEpNx75nTIoB7RHHNF1Nq8tLNioTEKSBOW
M906ZCc4irttzhB5qBJFarWggNQQnwUCAqKUidU9v3GJx2DwC+4VECMcFPrRoBwjcopnOY/cfpBS
D/gjHmw1QhQR+qtd+6cJeCH7uxnn4daIu5h8vc6t8LngO0OuMJCgD1j9rUMPIEcjvKDWPI1V1ryC
GC4P2biut7xJ3yd/GI+jmDKiNOWNNxHWWHiw1zSNmoJax9xmSuH1gsXJdSOamIe9b/Cbp0VxXzYY
7OKS4weT4KxIq/ieu1wWy0n2iXoFwF1g9QqumcQlOfvH1qit6+Knn0aLo9U1+XKIxG3NykzdPFp+
Vb1xrD7LrnV2Cz/K2dsV+UpfEVcStm+Mi/xrBVQ/6qUQNrPDHOMIlbNz53TJoZcZtgXp9GEOFJct
u407w8eHH/MRQWRttUxu8uATrhn314BSznnhTyiX4c302atBuaQFJ2HX0z0UEm6bTNlpIt4dO2jm
qEc8PTAHL3OWxHsvhbOzLlpe/IRMWeNf5w2OSYMMy/9UPPl1D+KRxqVdFTcv3jQojOfJETWab0Xg
+LvRms6B+CFfRJwdOlMos+ANUXzLi0440lrSI9pNT/PoIziU3aOdEfTwg/UP+NztotAGfJ66Yr9m
4MzY+kNkcdMr9OEH/cZRXjJ1ZRan2yNqb3M/S4vpDh3J4gUVoy1wIgszyhYevDx7tQBD6enGX3Bt
231LBJVRsnbFJR7+dEYwXRfLV6yD/zH6sLh3athRSpx9xTdmUQSFBrt4a1P7WvoGku+WkDPby5K+
AK1L7vBP89yQ46XqJ99hbsfzpLeiacV/7buVlNfIA5rokY6zxgcElxEqIvnCzTHfmW1hn0E4HZOa
LClYhzuO2OCsfJmhpJTkZJiZdqJAyB2zZsA/Q/mn4cuXrkqBcvs1m8ni1ha0QOdGcqip7IZo0AHv
4Ajr4uFfp/wZErV49Q08FSW2Wf5wuMWFBw0HmBI9qd36HMMuDFyLSbK8o6yb/gw5VRg5uAB7jfkD
eHzXz8b3aOKq9KdWh0QdGW4t2lBwSAnq20RNKFrVW5iC/XhaGkzAsTqzV+gKj5k833ZI5Zso14p7
NQ+GWtCBZuQMjHC8j9ZrogVFSl4j0U1uxrrDZkuP3wFawh+jgpLjT/MPPNK/aNKYohx37/cxjWEA
Mi8L/I9gNR8UMfjMbD4sS3Okr0ftyr+FgWEV61YDpXBCDccBYDdVx3B1GaqBszLW9g5XDDUaf8s5
pup6jP/4TsA/ILXtDv24Q4C+5Wyq7lkAh71yATcV9R2+Bu4TrCMTn2Tdyjeta5lvDMzEW6/VXq22
ICdK69o0w8EyreRZLKl9crY8TusDdNY1kk4sad6bwITuNMglqzCTPfF9Fr8xN3I4bh3xWbTV9bBq
DPTZwZmEOMmuv43jwjtsjRnQ0vonYWhGCvrBd5NLbXS/z3X66/v5uwqO3kwXIG9HCQaq+NuazXOe
9iVSQflLrexMCy4lv15OXt+78PGMgsZ+GJruu0fiWOovuswokywOfdPfjeP4Mi9uRJ7gyuzwUCfT
R4E3dBhMtEBx74/2ebG3iVXL22TEya6z5y2M02y17EZJQq4ZBQZPtffr4UM4BHYqo/qcZws1Q/o/
tkHzNJHRhebqBPeNoctjWuiwMlf8LKTmrNa4pnZPzahvPVvjHz3xiGVpxDb2o+iMxwKHoI0K7Tav
Y1qdMUUyR8pzvTTOhVV0OGVJE2atR1FdVV96CxPQ1hFC79mxhsqX2tBEy6oIE4RYLsczMJLKIBQY
3Lu+efHM4K81m/j113djW30srbuevV7eIYdH8YBIYGlmAFkiRmB5inpj4I8LIGKZuipPRPcYCwZK
sUZn/bX0cR7YSrCS4+7G+sue63MlEx0tCVULyUJI0aKETXiWud8uC1O3dmFtle3JlwfpBPUmVFH1
Wbh/Aqd7lEsHhpX9IA+W3pomTosL76RBueMjzqTkNPgLMXWhaLkhH5vjSiH8iYmMjohu77fD5iI6
y6Ip6bZDt1nnjv4wt5f7aiWPs9oXX/oHqrsDAtSwXPLxasRUHA/2DPf02SkGaubd4FlD5h8Cv3i2
KnG1R8bfwuJHP1o1cNLW/pwbjMfJ1m00Jx1ifaKxm8wFb9blsTRRrejHoV0HRopbFVEVWEEYuN7O
y3E6q2a9k6W6yNp4jV3KEPwNMU+cB9lxVw+NEfHq4DzXSCyt4Efl2MFjkRZcl0RysBJju/f+Dsl4
Tcx2uhnMGQJUgKr2EyBVhYBIkwOFFp4rriKBPKsUBltzZidkLfRzezYJA4pwYJHqo4rX3wH0MMuv
vg75P4wdXflSsUnnVVcNR9vLmA1Si7YO+o5KRJYwpjmuDYgrbnL2HExEPN2ZVc946j39i6Tw3SLn
30qZHVgc/mAl+ldoaJpVE0Re91s31PeIpTgsXfsEq4dgsFIRXa1JrW9p83vgbOKq43EXH6bToCmW
6BmaqcrbEw57qTscPssfplMK8VbQOgtbGtIN7EHYkkrhxRj2rWs6kgkoPe+3WwUukyqnK8wUrNUw
2wiwU8y35ks6yxQMXLIeWxt9yDdwm7MsRaDtfhgnzXDaFtCyBShRlJ8Im8AS+QfplKLIMsEk3obu
o20hju1iN37FKeckKW3g+OWc70pJqtBszPRYwdqxBX+93voYUoZUIsG7wA9G3sQXeyT6mHDIC0Ix
ZwwjsOktoI9Jee41s0Aw1emdkWnaN7Vx9BXGMT+fQhvzATkYf6+U+y5iUEP84Y75SvpvjER9RKhh
wwcXgNX5n2wkzej6WbazPAzUE96guuiu5WBTt1S6l74WR+zIBwhGJruknWO05jGp2HmU9niuLM75
eh3W65R0l4Hl4G2hWOUyme7NDH6r2QNb8RaywSRgmia5HZgPuNu8d/M4hUWXAwonJg4CMGP9uOZn
vdhRnqJTN9zr94nhLmEXOmPCOGkkXx6mnKliz0eEIyz4K44dRnHiIqwJ17KMXMUnpI4/iCehAfKw
RFNvR2WbksCqigWxgpdeRuFHOtKwhch9hC5GlBBHvAHHQU/dk2qXsy8MaCxFF6ULLBzyPYE1YWmb
xa2RBu8B9zUoyFvfYO++NGzl1wIrpjDIbGXtRH4Bb85mc5Qd9Jt8RfJJF/XOBfso+ux1DMhqo6dE
BYGZeND22WZ3S/6Jfz3POOaGykvZpWMiwx0wBC0BsZIeG5OnYKSLnQFHjlFmP6czrQNubr2Wvo0S
JMBBzbW4zagqhgUnnGMQlGEhcFP2o8NjzQOQDeANrQ4HdEvXsoXAOZqszdEqMY7yHcKWRY6uwACx
ju3eLfKNmjV+x95yoiPzPdfE1xGHmdbi+NoMAdkzl+hcbkdxWzFpSNSaoMA1MG9NoDDdXvLaQY2y
6IdH+gm6sotGQu9QmT+cchpvO++nmhiXyWXnGHAlNSgzK01cs/KZait94ptxKDP3WDY8C5g152Nr
JXDA+PlzE3syLTxF1VpHSzx/5+UiuX18WgkfWm+dvjBe3C6pGplYugfp2q9uwpaAaNDfwY7RCwiF
NS2KQR8AHat9yEGjYhual4d68UM6rLMj+4rXzl2+ZIKwoez+qSstNsQUydAgYWLSo308NtNln46o
GvXkJrs4y99z/j67wQVgAT7iaUTJxKDKNyGVd7HQ8G7ZsN6svbxq+1rjujik6+SyG9sWuvWKwZlR
r0sfhqm5rwLj1rP1ZvVHRWxwK5SJPPClbmhP6yrmtj0ox/3tuZ3jGQVmn0qf0wZ8ehikSDaxnu5F
TK9g3Fesy70TZhKyxauV72Yr97kJ4ExUwuNOhsOyU+upyL6buYs5EznGfH6xiasCW1LyDEWLJa7L
AtSU8jcvEnliWNuVOWeO8AOMboF/4dq0sxJ9mnAcRfx4gaXPLN+wN21GoZICtjU/EYiVCNLtUz6z
D0gr7rpZgTlF+l7kujQmEp3Hw0SIqYrno07KZ87LNcq7mWTFgMxhpvZmQKJ8C5NuW3EriIs6D1ML
sLc2R6YAzEhscBz+eAV71otZHqTrcK/rhPpNUuwH085p4coJWvk9rjdCHVUbuLsAxgKuTDq7NwJt
7PoHAEUfuohf59yX+JVTrGNOfZqsBftc61ThaHWXojHuh1lwZ6pKfYLVvbOQjUIFyn6nTtkGvbUF
pjPLgveikG1qybWnH1PW/DXBt1aAFMmS0ITEqUSL+CPVhS1NVCRCRJh82d15wW2XOKfMEM99oG3k
eN693oibNnbY+vpp8RQI+wnJm0BPDj7AyRoOHnyRmE2bPH5IGQDJpOvuMVYcuaqxx12alPo6+8uz
sYW/hnm0masHRGvDpGcWbiw187goWdcJrGptZR190cWhlfCrufzRvwi/gbbMANBz5YedudI257IF
cv4j6jyWZEWyIPpFmAERgdgmqWVptcFKorXm6+fwejGbsZ6ZJ7IrIcR19+PufRlrEGRyAk4iRvSv
GMn5NxoSiycu0k7GlbxKRnhqeILk5BdHpoJM7GCwry3aPTst/7D0QYH+nIAY1UclXIvLQ5luqzGC
zD13V71X74haDwS8Y69wq5BsFz8TM/2InaI91ARgoiT46SfCz2yY29Rg6cpC59BPSerFDTbtAsSe
58fnJpj/kpzprGLyv6q0Axo+Wmbuf+kVsKguBuGiWw+CpgOv7PtL6OMjDmE3bmmR0W08rkVjcl/L
LLwqCaas6smvuZrZZcg+oCNpWAoqAN3YZntAcb0ZAJsxltJ6ZxH2QguJb/lgw3YOJ0gXk8+1DOmm
VYbPuS3+wiEanPEmhRVg+rSxEOSI60Nc2nVxRFDc+jAI9G5KSUMWI+s9R0131Vh1vnRJvQTBpK/o
kTQOzEDX5ZIq17EZrAYbJLQ+/AINDTcOXpchEtfRii4iJgEJcHQluZpwLI0dIg2mi09UbMpAcesd
Y9er1XTJGhDDrJQ/8NRf6D1z4O+S8aN755yXQJJDJXEa2PJNwzKyscPkz7GxCAF3qzZVdWQ60EAl
NWBCiOAQWGWNbscDRFNVF1gMVmXJ1EyfLkPk3wnIcXVCvhvBn7oLlZ0LpQA/OzRRJkAG9UW36JfO
b5CYMbNw1oom7cvPNpVrquMGEuKbMskeA5N8STpg/7WjX7NtthNQeqbaR7rmcG7UFHskefKeSQSI
VlxZJYcNduKnuR2+zcjYWg42ZimAFczKv5ZFL/ZNxnMTOu1brYNPK6nFWIgECYs1RpkKEohDQBlh
kexhqTSYZDg2tMn3JovM9TiA+TWYMzh1A/iyuxk949A6h9inkvZLVDCQZPnYkv9YzZmBvZhrHFAG
TFPanYsD16trmMhxmh8lkIqMFZ0je4FNmf1WBH+s97jd6y6/A3i67kT2RHjGy0xtPC5d0Cv2Jg6u
ibECg01ojo/UVyBIe4fS6jYEp+gqCL5kNfMAB3kZ2w+lQ/Qh7+7lwEjDTRilGENKU1eScNmO0YAM
6Hw9Imyt7TPHeC2xgndJBcWQHB44Kjfk5cgoAWUwzoI+Wdc0wzdQWeBvb51FUN1NY/+VIRVYVfB9
E5SKFDNXQrNmj4NtFddMJBgbPEvKQETQg+HtCKFqCoonk3DDreGD8JssWJObStO+8eNeVTh/DxWX
UDyr5jrBFbxKMTdgfDvlrv2HN4vtSObdxpEvDcGXdZirryLxsU4rfevXhE0aFjKz1y9Z4j8mY/Wl
7JKoWkMzcPZcqyuIZHzjJa8P4elbn8AebY3I3XblURbkURGkvHCCJxFl1dWecE/ovX/rcw1PTRqf
jBi8X+rcRXOJ68UJ72P+ZZmDTrt8MUNxz4RKKSI2IWEtho59FTrxui+Cp2AqJiyir4zQC384dsXM
9MBheyzE7EUlYT1IAs/ZNLS7waUpoO6ZjkmmxmvlJx8juSBPxsytesKOtr0gU8OIrDOICE/imbjK
lrBPp3sKnfpGRilhkMbhgPRol1c/Y1s2HMiRNqzLWLAfD3700Y4t8mZ/0Lhqdo18d/o/au4rxD83
27BY29FUenKJeoUC9k9fGrfE0L7gcq9Cl5gfePePgeTkvEAv2hnitlJ0tQ8nNjTZD9W6MSe4h2FJ
8nLCRdgWtI9w6cNSGc2nmetlOzf0sJoAWvujKepfcgVPCu9CN9GkaZvLb2Z1Ch0/AXXhXpKOisRe
Ca+v/I9GENDlIvLXBdQFaY64qxQ5jcLAdGQ3CyOlgqpagoWYs0c7s9qDgjG2Ct58xa9w3Bx3tlM8
+RERvKxOt4ibN4WqIMBmWCVEHNuMX8BHcBe8NWDc1tKX6xCfBnNAWC+igAgU7G3+nxVBOYUBgOlC
J38ZDfaoLgQ2fqakuus4WCNVGLcsKQlyDckxBTqZiew06CRqm7rCTFRd6U/0uUyLbdm3QP3x3VSR
qzMcmc5NEX5Rs+xlRGRxAp8S86mUGYA6jEZ9SfABZXJFld57NlEcip37HJThzeeD+hg6tHrE7E15
Tcz+HxIrXeOj9OjB6NcZvSQ4qeN7ayFAKMyxCZCXVLKodGnCIj0aN3gNr6DOEZqC9itnF2jnct2H
+qUZ6t+ZC3xsDaRnjcrlS7F+3Sn+cWMSUcTl4Se5jJGV/1WI5jq5+hbr5bEH6+pm/dscjxEUYvY5
Y2taTkaigKByO9liJZoJh2NeQ0gZ72q9vBQlddBhXTPvzR7wBgCHqTiqhv4u4TncjPFwR5znrgpZ
Ieva0ChgUCTo6U0gQmrrmJmZZ6Hm8Fwy8FY75bcsm63kAoAEaFEevITQ+uiN09AtT5lasq09+Z3z
HJejvin1yd+Qp6CsyTn2kX6Q84sxdYfUdUIuKpxJdJMJ7LyaDOYqYQpDyMKhCGL/jiPMvYpGJro2
l5JpODQA9saqBqpvn0zDvEUEAKJpQe+L+imb2kup5V9Mj+/N9pS56bNf1Uc/ddHhGfVAcsNL/Dp0
RAw0sW+rcdtWSBetuZ1rmh/4GBg0L3Vm/Vk2x2o0+E0UDZ9z2V/cDrtLKzepmJ9y+BdywjymGxAe
lNrkZsIcKPx2tfHVBzKvGxp/meKihufbpCaZtW1K7gl+HJheDlmxLotFo+mdpyaMLlrXcsXwccWg
amnTNm5mehrVMz/x55iZ76iVC3Y0h6ecxS8Wpg4oLawfdvk+apKoiZ9Bq5olvNx2fG2ZekAI5f4a
z5gqyUNWTjOuNSKLg3uwmmaNc5e2YvBv1AKv9BH39kxMRQFdRWJfPpxeE1rt3Evl214wM/KXASNO
h8xb7Dhv1mh/+G7AqTUafvM0/zI6Z1zHQXTTq/cR9gHlIV7WOPukyYSnTCzRvXqze4uAKRQ5SUuO
kcsT6Jc1asOr29fr2owQPvaDNW8nf3imLfkuisd9T9DGalWB/6t8I+WI+1W8gZe6FHrwTYJzWXfV
DhmSEy3qALakeo0QKorxo5x5H/XmoqP88JzxK4YQTcUOPpfrFJKdggFGNHLGCTCxWBnah1sBgR1M
KA9dUZCXq2r2NmsTpfVGx03FmnhoHDAXGIDCUHvIYtju+MqPcTZzQEmMV00b3v/9wHuEavxYWFwT
6BsyRicwl+WixsFjMoYiK4io/1xTpJUTiLP1fdT9zdBYgrh4lFUKc28VD6Q26WBHp7YZuw0sAR0Z
albitTbM5zpsmc2QJRZhfIh7VL/lmx6y6CMZw+eeC9aqbAkgddew/TahJhG/GegULl4M2e91hwyC
xCKiI5Kuu8EEYFaVRzPLH7oi3oDB2gf94IlRsHdXj5JrPDdyx9xmuv7lY6rChSusbT22W4WKeanE
eMaxhEe4UgMD6Oy+KGBxkybFxCA1ql9ZQWcyPCUuraqa7vwuI+6aBpewHbaTCwSmdLVnLUYwtaVE
qsLnGt8n/TQd5rq8ScCTnOK6rSVxTvybcAxt9q5LfxOG4qp8rGTM9S5oPV+dywswFG8NalPWdTYU
IDeGW28AN0inJySt2GleAkVfPTbCF2cRgmoBB5PiPQyDd3Zk7QgkjqteTJvQ78ga/KPLSSyh46EK
rPs4nBJKAD2h3N+g4YUpqjryHEd+azWMA2YEzwlXF69Ba02ANYqO5k+HSo0a97cQ8dVqtnVNVma0
/ccSnAwzZC5Qof9DtRom8BO3YnpWTK+uxj3y06XKoNxF4f2Q1ulay8fX/KmxrMOCgmo6iBZlo59Y
smEqFxnsP8okkGWSTy3N73PLqvZ2/GAX+f2gU6ww71QsL3J0vgYHnN0oCfjLD53yOcpjeaKVwC/I
A5uP+VNqjN3aqIG1JFQC6GG1LlvjuVIZMmwJeYKunKPSUD7DHIwvvmH8O8ZTWRnDybIQ9SEpTmuR
cWjj9caYUETiKDLRMWXt3/uuPDg4fSHCUi+D0uMeTPgEszmDNgGLvDJ6DlaZLv9M2kpXEDuNM4bQ
Ve5Op3rCHQMlyVrFSuzhFZ1NMXxiv+K8Gda/5fTkjjHTfIZZmCvaP4s2cpLQPRL0Y8tUxwv1sDlh
E9Er80dp4wGPNprg2FRY2MrfCoPk4oa9DgSlcLpCr+dzYJA3EEqypd+Pmbzzb9QcXrDnV/toNp7M
Zgy2PalMs76xLOOsDzkt1l8havq6YTvbtEy/PZJ5H81M5Io0pysDd987HE7JsPr92Htp558tASOh
c1guuJdDj6BAOoW9TNFVzHKILyv1/0LJI4HlcDWNzDSDAX3MTxhRW/UxqWsFhAl4zGRqj1NbX3tV
aTs28/uYXubQVjetqvuNoWkfc5+eoPm+KQ7apCsrm+u6fYEju5RuQdErd9IZLoNQpJGyhmLk7uw6
OCabuiEDQZR0lSKnz4O+pauAM0Vqfk1hwMaB8QnrRrqKOFl4ed6NBzsXl6Ki7wdldc83kOhcFaUR
H1tkdVwzeO4M8ItOG5nrOdrbVk/Xep2uKrsmyAicKdL9P7vM2pWJmLYzNO5O9WTslW4Dbmk0AtuS
EZasbOuqzye3w/IeTtFaCIgRPFX8HXiaOCHpRDnxjXH+fad2/LcUZnrKxEDPTBh7gmk+/cBEr9HK
jpOuzTtOfZSv6CWRa2w90q4xP8eS6R9IJGzZCA7GfB7ZMyhc6kjcerUWZRdskBiKULyAITDSYJ+h
sMVrnNa6cEw/Vg4tClRM84Sr4TPUzae2JRcl6nQxxS9sypsgi360TQ78uhqQZJxhJrPX3unDODKW
sZs1BPy/Zhq3RcDdUBTygNB1623zkQffACZskJDOske4IF+Foe8gQzBYyuxx07GRrprYifZEQ9EH
2is0Hg6jOow7Ulw3R7vpug8fdDLOdMt/iSa9NuUQYxujqBNh25sSpA3Qpd8Sx4TU9l1DwREZF0bL
8V3b8XjNddh4kXJPkc6lvxyWOi9L/gl9fLYi9HmuJ1im64NGQJde4ULflU546qf0QCzCa0ytuY5+
v62ZAnMQzRqGVHjQUsw6OafToqmY1ua+ZCpAMFmOxSuU0X7XUDmFnoW0GGgYDOrSWYu8vpEWeGoc
jTPJgJway7Ch+fyOOCXagI7PX6OFvLBKoL080vjBVnR44UCS6q3T1dWebz0JO3o8qnjdhQ+mvYCj
mH5zduk3EoGQThoDbgF8a9VVNz/NZja08UBYpMApqGnefEo0RgV+MnhxC/ygTdWExqt9YyqnuM76
CEHYbORiEbQkDvUM2SBSbXpwoP7RPoEkOsGCpNu7fOgge8EBoYktbnJ+PXs4ETMOOr1lv8YC7Ec+
NnLb++GN2cmjqmzhTTu9cp4jTHJeD6aS8tEKWzOxBc4GOHyGyl7rbgr/BuC9XwksDnggarcBX04g
oRwH4lxWGm6BANKisUBaNY2lEVixmxnxRjfIAKfFNW0G3Le2/cFE3SQLmnDukW3O8BmJSBUOWCKI
OoM6i6YL9zG+tVWIjTaciMTRgZUQVa8eLBNAHf2WRkzQqsztc1kapHdcZgYuSsaQZPemQ6qtUP1n
gWt2ySKdpmF+dlrzvpsrGBn+tm2cZkdn4N/UB7dh6lmwuzdk9HtjaEG3qdbzJ5HvHJNCX+jGEPB5
d90gPvb4nwbCtH5YPxSD+4qTFiZjH0qv9NDsbAbDUGlgV2DKKfofsgQMxlDvLZeOPExSkudA8zjU
JfxxrrtFp6ULjLjxZMHtJLMgHbieNqK++yArLPkhKy1GcYXIOmt/plN9CpsDdeTXmC/F3jCb5549
at3L9taHPkM0hv9DMxDorQ2SacEviXGcRtFnK+C1sDfC+wnaJ475PyhaO1XFx7EZ7irauqCUJd8o
dPw05K+dZrestSuUoPkTb2Gw1bilAzaLo2jtQhS9Vz7KXR3sKaD/UUYw7KQevhoRP91Qe9HLCj63
cr25hz9WQzxbiUrrt5abc1Ek8btaHJyVir4bvb3PNUEZM9H31mLUg+PKxitqEywpXOLwlvnRa/6p
bni6AjRPLHjirSOqF6TwNUWCa6ZCN1xFjItw1o6P+IIg6u5cbtrIf83MV8OG1yCzl5PLroMxH73l
+Med70VbItSV9j4n4wNLDpVoPlLNJMhrjsxwTP7yFFuMFficTJzq17K0T7ZOyKbmdz2rYdsakrfC
DHfYTd9yBgiZgSUr1zpYGaxxlYJPqrpn2c7wQ5A5/eDd8JunXnJls1kZCEZj7Y7S36ZKQdbzg6oT
wGDc+J9rSDC+E308F9DNV66N0w5rwnsdWR18hmjTZsvQZwQCFVjZoZR3VcnLVY/OLgeUyoCoZTYa
sxyQCUSOedKj6qSojV93LseGKgu2lsgCz3b8T1nyyNAZ9Wch3PO1ZEfOxcKF22oO3OgIvHCdYW/n
kbiDnFAzq5f4Z8FMdTk3CS0ZvUzMh8DBwdpng7tNQX1Nyy2oYg5nq/LDsgcq72yfFcL3d/1M7BjD
I2deNhfoz8w15hmLfRhe89jO1sxYYCsatBiOMnmjkIlvZkIOLrvx1uro8Mphf6Qy+9nwkZsm9hF6
7J0/Q1LtoiJC4uQDvHBX29OjFYy7sMNcMM0OytR9yCV0S88bBgoZf5o6gtFcRu/zwtRj8sdDCoMg
i5Kzsjsm67wqOU7GzOkPCFWP9UCRnuyLu9iucH8WV1dgokX8IjGt//isYYMB6ma2Esy7DmVdNBGf
k6bkuY32HdCeY/ZNhORddMRgY3uRCNAEQTDO/pYl0IqulIMcapMhLsN4hqlF/7Zw3RH6VywJTzY4
ag4PDOgCjhCJj8zRl9bimnC3+OpuXPx2VWbdpSlAA5+nbJh9UOmSsF6Pt+/fhdehxhyxl5GTxpTQ
7L6yMTxUZQuls3T3tTWMG/iJC0iRQQ4KCl91n3tUZX13qQk1iwkB6DDzPemFxPHxESXGvHUaUlRV
+15E9be77EChmAXg2PlUpR8pGhUdXeyNNpPhDU6oG0HbUXRrnLtAPiraZUz5EwgDb4aTXv3gROUM
JVXzjCJvNrsYdr7Bn4Isog4GU84tQPVfER3qFH+GmTAK100Fl6Qdjkb7MPFwMnPjw8Yrm3ea67qd
MWmauZmEzR129ZM1w+DuTIPEA2fLiAgFE27zq+DixUvTtcxvsuDc5JQlp40i4ZFlwPI07MN2Nt6X
ArZIKiUAl5bjVkDyt+JQBPsXaOsiyGKfDFlLPIAtMSExvjT8tyLmu9PsAZtXdB7d0NoO47cuCLxr
8TL+FBwMXUtDV1esRZNMn0sxvNfziEPamTwnHLBRjdSwp3hN8ABydCQYCPsuoiVjVFiWmvacJ1Gw
mcz8lcj42sJa43WveN5fcwgg8P/GcN0F9WmyEGsgf4E/rDpw3IjOPOto7ZVNVgBaJimZFPMCaI/d
bMO16ZebE9dC3YeE7bjM3LsY+m9iy31RTxv8q6k3jWa2ZrXir64x5hbEiFpZ7muGNhxNeahglg11
tMmG8kFBwTGS4C4Mi8+4Sji31eU3hKxZumqj9PiFCPV8Jmy2Tk1uIFQow1GhrmGKsbR0qhWerjFt
lwUVn2XwVtO3eRvxl5uW9tDU/Q858XmL1teuW3mlrDtbD1PwyUzkRbk/cw9rdfAxxwW67Kk8IXsw
+tqdrSPOGRykhGifdb1+GFTIfW/Jkpl+/74sGjKDEjiF9mMaxzcryL61UP+ZAS+uRIKghZzU2mjq
fmd2zOJejZ5BWQom2I+GZ5Mg/nqspn2VVj8pKLNNLooHu04/OidSDE0TmIV0ba0Tlb81o7AAljVf
iqEuDrqA/ZGTlmJ64OSvhh02a8ciw9Rj9Z6mZwrERo5QySEcPw3W4Sjv78n9vWENPPrLTL42i08/
45WopfXSq5HtSXMoyORGEiv7GDSv5uIIn4rRBkfJnGmR2ZA+Ww84SXxOsHTrc/6au9AbOZJ8ZWZ1
jHNEXdNHtHL4jnTdMT1eRbpneUxp6s30+JrQ2sLkk2FLT25JFaDsuWUPc5RjFQfpIkX0IFzGcI2R
fo7hdB2bLF7ROcfddbaX4Fay8VtSqiLBxlRZrIlF0GxlbP1QVJTvQiJxU9buJwfK69SQFGHOT/bj
KRLQF/viW2ZwwQqDREaFD8zu9DUVEJAu8v5RwRpBh3Qe/KF9a5jcg8GxMQZ6qoxsLh08iRj+I69q
9WyDTd0fW3fFyPSvpMQzyfuSOhLebA7W7apH0YZTLvhpRd85p0Ks8gV/el3vGxt4KmKiHuefZkPz
RE+/R6T9NClUHSYkG8NCiivKnghhAUXIJm7ZDMO3gqL3778MocInWgOFG3PF3JRegECWdxL3CjBm
fKBReS4EV/5kYjfz5/6VMsaN1RtkXKsKly8fLQG0vuM8jlif7socb78mnC8sXeu4YcQkbK4jDJxG
eAFElFAKuXagQYn5i85KD58WVA63fqnBJJtN8zu3qPvLB5UlSbQgKT8UR4T1LFlntdzfuIW41A3q
PS59zdEZaZNiNmw4jwmzvRTfPoQ43OnLB9alsy/A8RN/MPjdSXmXINGn5jH025dp+ZsDo8o2ptLs
td2voRCsenN+LIj0QK9DF+WhOGagtSYi4psqMh5C7hAEkg9KwDcjMeuS/xE7oYorprpfi5vjyhr4
DLFNAkuVp3QiW2gPa2NkV+YUjqvETT29lC8D9nhGhMPNqdFN6ms7Bh9kPCHESfHd048y5+Cb/Ezh
ahm7V0AwG5hibLgM8TS/ETuTmkm/XqiKSNN6wL1Sq0q8o5L4qm/6JyZbJFMHMJG5FiBnIB6zdw2M
dLG7Np6+RBx8J79RQMOslz6HNKFdsl+KdyKSoFus/St75mrLuUhj81HnSnimLksEfJzcflAgVMZM
aRESxVYLzD9XTHvmTRAEulBu0SzJZcPPcRESFdBbxgkGJF/yCI2MXpgLReeq3w258TSLHn9TOz6q
wlp3fip2bu1m7L5w20bAekFOUtQqIaeo5KjnY+opDrSSFX0dMczcufPN0hS94VzZQZIDGiU+sBpp
9AGRwrfsRhyGpcxfmUZMV1BB46qeP+piKLdEJ2tmtssEefmmsvTVHTD3++2iUJLVIWs3So+Q1B/s
XW7GsdjUI9pOUbwLpzj4OiXC7CfroOXTBRROMDPDNxBAVoG7yjgetBFOSG6fWDl3rnGk4Q4eBwVE
sOFj4c16vdYh2q3aiISryTIAleZdSL/3eubOquNnb9jta+GkOhBvji61ySDAnL8oob1N8Vyt9U5A
iEbu1KqJRXr8w6v0FeYVY+8xpA6CAVVb8UldyscoOqIKyZME5cYxOFSVfEhi+mmZZVLGRZILl4Yi
9R3SXVXn8yc4GrU1BspR5PBb6kO5D3ARFfoMd0ZWB4ZMOc86IdEcUxGeovqrQcdaGbObb1nTew1f
nQjaC54hiEQobWjO0UT/aDq0J/7hwpQKFxrka/aea1lu6oT0fyg7CcyCTRsQKTafLODAdqocBmKy
IGHgV5mGvLaYjVKDb5vpfYRhd+UuggT1RE8i/2u7XKFW004UUuWHFxAy+LghZjlv7dpFdQVPBSXJ
8rpxJlPBm+RRczVsIsFVxWUXY4eyd5X/PDAZFR2IkOhZdE6DECsfTcxeog83XY6hh6nsa1rlj9xL
cMPyU6BbapzshXWx/Zdbi6k6mUoYB8Qa8Ml2xjkK8UerkbW8VJyHLabunLW24xzwZLr2XWYYG1p5
GbcRu/c0kxGubjzPmb6NrazcZ0JAs+rVqi3pXEennVZBe6JqF69f9NpF3Cxm/zc3G84PrSfI+50Z
vrxaC8rfIJezmtvimwnpV9EvDlIT3DUVgRlZgC0G7i7FAx4tebd+RLDnOk7CqVlNKQoX+oQz8H4G
XAew2tPCDaaA3A/6oLFEreZEY1QVR7c0hqlsklD2bG4PXNeGHAZ7YzxUg/mTSd5AJ5vowJmj6k5Y
qb3XZwJhVkmC3GhUe3JcUd0RkXvQYpKzVoFelcc+Ci0FDl0F8TybWHQmVhxrQlQm2v3MKH1Y90nv
7LrABUznR5/UX73UvdM9BTNyReuYN9Mv+qe2SxJeLxy8OBgP3AT7V5S9U9dqLZMuK3qMseia6dTz
sxzgvs0OSkINMLIyzR3p5PGDCttykzaMSCjhffeX6rTB7uRBAQ3goYUGS8zxlFhxc1NTw7CxXwIW
MyCFo27FH8bcxT91rF9duqNe82n+cUcUpY1S3MZs/A3PgdUvQ6/2wXVGcIlpBBO17Mt6I7RWrXMf
kCu1XeJILKF8mJETbBul13DCLz/pOWyBbXjgX+xz6bB1Td0/oEshScWU2CKdxucC9+85nKb3op9p
Pqha5zDlsWsdNXFyBie4/PsPQwZvzb9SNuK4WF2tNrhEJrSyYeJAHs4BmokrFZA6W2OSqXczMtub
MTgNSRigB37GWAdHOgMbg15Ov0TbjKNiE6os2zn98NszTdhrswguhgZWpJbEiNMKHPHyPyWmpu1A
XD5WlBGf6jGjsVAxoMYimvIm3vtOvfeNmRxHJ3fSoDZKFcXRr6iomiy4W5qE1WjqVBjalSbvWQDV
vWmbrhdEkbmlhjUBEJ/VG2lN/TXN3f4aA98E5OZzth+WIsFQLCeOf18NJ4xyx6Nkbzvc+wdpUHlb
NVYgmD3CBvbTwj+VcFsI4XHX/1ehnAcQ8HJ+35a2xvLqT6CcZ/ImXmK3yy9JcWZb6OhEQ6M1/UjR
V24hlUs4qf/90GdTTqd/Hhlh28nVpQhETeG0L1tt/68JtM5p3U7Mnpy1HXPNdMPLoCzQ78s/STkD
T0vanFTdBH7agIpEj8ZLEobtuhJ6cDIGa9mQUsC7tkkdgB2Rq6YZdW+kC2JhKSEUS48nX404h3wB
OwWTh5m9stmhkzc2pvgwWtp8r8OF3EdSwynEcDMwHC6oNYbcCRoi+k6cP03KDZ6yh2rZ0BqTuiyi
Ut3rrAit2dTSW92rEYyV4A65NSguxwDCWvivLi0ww+TUNJgjl4LNAJ7ZOqtjedABqcLRwCjecvA6
ijbDqKI1QXUnk+mllbl/bP97drMlm7I81AmJvn3pysfASsaLjGigs5YnF9tKfJ5UrF3TsX7BGj3d
xVkTXWwnQZ0QU/Q1oLCsohLfDibAYt9HTX3KodiRNODPnXqQsRmxkoFjKqBoAVaD0R8Hjzjc/vfu
Q0cBaW/gQ2IyHLOs6cimQX/57yNCdfI3/2ojDTMoVzFmgW1QYAQC6f+Tpeb0OsGO0MuR/K2LH6Yh
L3L59yDWqsYcJI1sz9vc4/Ic4wM6FMMkawbrIjuikUX+o8Utq7weyqf//1MeJJhWlp8aLwRNZcEC
PjGLdj801Y8dCmuTUc/kGfxbukQIzuy1OW2kdeXNBCD3YR04R2V8I2KMl0mU2SkDjyUK1dxC03z8
9x0BuVlS10weaK0ozrOuq6fEwsAWlsZ7bxftOtW5RkZYAGV74okoCGfa/iF+jvtabmiQ4PuSMYXn
mAhXpp6rp7Gl5k9CmsW07jOKasFNhZnpWaSib5QtMBSBvOqI6lhDO71lHacPx63uCak8cFC37grL
bp8rrqBhVq5no0ZvVih0cFTrs3L09Ew5FPiiaYs1GfDnOFWPFm2mlVZ+Ra47vVW6pSO1DLRd2N0m
agIG/emYnJSoGMDIJr633epq9q67MXS/uGf+STaAWtp10Cw/DXcmF6kH4Ly57XqYo4YLOVKNzAM9
xWSUw4d6cO7rnq6ushkeIANaB67smLOSoXzNxj8/nDcSVslI9uIx8F31aEmHC4uKP4Bf6V6scQUO
2urqGMTvpYT5JNszpFftlrNmLqVTaPqxCfRGGvnZL30MtRA1rrBC9buA4DQH/1mswGb1/pbqoSvj
Dm4kRmWXANq/h1yEh7EmrFRaZBX7gO4mizw391E4eLodTB8kSjjahvWucGDB9bW9Mac6+x5SqLYg
r4yLMHIaZcbqlagfAMgYxmCgsOfHjGQfQXxQAaBl8Q/awW4aw2PdltZzhbvWa6Ft3Q1Jd7+4UzdJ
P5RQnojr20VBo2YGv+bfazGYSXT2p1k/D5o+ItdQEwisn4eml+5DtNbIHoFkd5IrsyrqJWsVnVWY
0tvoQBysJxoJUyG5fQz2qZCcocnfZ8eWYctRTJhpwiedMRlIZKv25mqoDray611eQrxVuSxYKHGX
gZTeoRWq/Zw4zkYFFDMRILt0BpebODRY5gkPxk4MKbqHqJiZI0WwDAQGQH9h3t9GnI0gVLHKRHHO
cF669LKyqGNe1K6CYI8SiQc3+5JQyL1PqQHBWFQA0dDPPevFrm0HHZ7nfBN6MfAa4tuMEEs3eJh5
mQZIAMM4g1Bxba+qKeJtaCTejCb5LYu0WazVd3YCUt7BgguCGFJD2+1DfO1gFR9q8BLwVob1AETj
jIfL3Sfso3TMUVqCV532y4i8BztqBE10ODtQSgGGp8k6Q8KSaU0ZjpkxE4G4yggnpMm2tPcmDaTF
WHOozRyuQr3/3DnZxvH9ZXfyv7Q6mxeUFsOyrtnMlXqohRvsTMtVK7c0d3be2Ps21d9zU75wjsg4
upaONzsYBF0TUq/g1SCZAkC2T/YZD2MeB8YlGml0mXDrI6Y5GDr1E2tbwb0Me1GuRZ8ZO5Rq8EU5
Bsf6vsl2Fg/lJu5aY1ekBf6Y6B0dLFqxqJNRInAJefqxy7SPaFn/pkbc9SziDFar25RYl3BC0NdD
fV6LXn8RTKs83OmL98tOIC2ecR6PL3wcVEHcOgXNFxPsTtqV5J2dT9AWrCO3GhQYyR86QvxYwjFM
ijAMkuqRWzIH/+PsS5IjV5Isr5Ly140szENJZS4w+gC4052kk4wNhGSQmOcZqxbpukQt+hZ9rOo7
9AMzu5ph383REiKxiSDDDDaompra0/fMIBSTbQqXm6PyRsmYz4IBbyEnVSABGdLWKkADMLZAggpR
Ct2SPtiNffRSIlAHOBqMBihmeBzLArzzMwQDk/lz5DIFcpXoFqeTDT4L3wRo12N5lJItFB+QDwu3
ETugpnC2C2XAtR3PTgYrjnjCq5QlI2OIflzvNeg+jzwKG1W2OleC4CHgLWA19c8a6XollZBVAxKp
lBmUUuPXJClUoWydKduZUwFvrZ7Fwj+23PDTH1BE2jTyDw0Xt0SV9ljR1vHFZMONAuDfynQBERYk
Q5PhyOR9tY1aiFf2y2tlm3HI1wIRXCMR3EpQ24h7VB+AtjzEbb955NpCtcDbXED+FWGXzJWuqqqh
00ss5FTxPALeGGBhBTxQNEKCLGeZmbjQQ1piabStxssoMLgkp5yIKagLyM5BhByam7UobOa8RMVM
ETtC2v5sQZFlBME5k8fWHSOxNPGM44pFDgWIAQ9GjLzvE7B19/MxywDxr7lpV+LZ1dGS5jLx/O7r
Q5IZPDOQZ9BPCFxYz8+5zBQliDxCDRRuQo9SFPcjJQsd8KY/KQlmmVFrMFECE5BV/QnF+KmJ8uwd
ZIouHMggdKEH3TmqSCGiOLH3sTC9NNjEZrvUrSgxgIwqEmKAGCYvVYfYaJFRkRIRaP/wNBXs8CLH
ALzk77GELGCfgHFLmVGoLLPbhOkvUBC7yBPOy8hTQYANIvASvFwTdNrgiZfT9xkvAcgLL5jtOQLR
N5vv2yp+bxSwjE2cLQ4o1xAZ7dJBo2xTwqkBPI+nkAqAjbALT/HcvYk1klpQ80tNVAm/5JKCIrGM
u5Mn9lFmAEPFRQoZnyL9AbCjbEEeUKq7bY7oQK8KJIQKHrkrHxRuqiQBAK0iqQ4+R5C2xUjexsvr
8Ibx6/cGlSTBJL1CcR6MKc3X/KkSB2R2VNmagMqzBmNNygoJKQX0X3h3+TKyoq5OeEMBj8ecQVkC
36OF7DbPgWuWsmmHXKx/DpA7auXooxRxh9D64KEEVw6ky3EHEQsWYD8Ivf7xl3/5+7/9y/v4r8FH
cVegNqbIm7//G/7+XpRTDYK9lvjr3x+KDH++/s9//c6v/+PvXvReQ/3ps735W85HcXjNPhryl5av
+a+W0fs/v858bV9/+YuVt5BVOnUf9XT+aLq0/foKjGP5zf/fH/7l46sVQA8+/vbHe9Hl7dJaEBX5
H//80fbn3/7gBeVrov4xT0v7//zhMoC//fG//8d//8//+b/+8z/+/U//5+O1af/2B8fzf2VZEDAr
Ai/yHOjd//jL8PH1E076q4bzRxPBDwXFFhH95KA6D9Gn/FcBgR1OV00RZAG6Gn/8pSm6rx+xf5VU
SZNZQVUBO5A08Y//O/Zf1vD/relf8i67K6K8bf72B7oo/7HSy9AYnhMVUeXFpf3y/fUM9kr8Evff
MlZoORTRgDzt5PNOBKESc3zN7r9NxD87+964Smmc/bVxqNJpPupfUm8E8Qby+WAW7JwBKZV3WPLt
LsTrXSjar11A8X6c/Bzfz7Qnhnlqe+92u9zyjVcmRlnG9G1icG8UxFjAt88hSHwNaGAumrLg26rt
xgd1ESrL/mFXv5jV91midrWszbeuUugiI4bFGHBSFzPIGHSQnYRvAudEkFVAjllYmSxuWdVrg5J/
7WmsIglPfBgUAHXjQ3+H0lRgtuRj+6M5gh/+7fbc0dYEG/37eHi/RrUJ9Hq9hUJGyA9MdbjdMMdT
vn/p8dtMAdKl8EK5UP19JpDHgGIPnjB04cyjAiIy6h24ODa3u1r2z7WZEn7taVTrIReBgvHwFjmr
2+4gv/APIAaYX6WX2z1wS1PXulgG+W0wScXArGN0AQnc9/w9+RQ/mxNzjiQDIaP63nrcSk+0sRA2
zhQDCr4ndIRizeZSPzBn9gg8IeMUx9tDoS04YedSARG8cBlJKOEFOgaie8WB0OZIXob0bY58DZmU
FBKDqMfXoQOFEELC3QBaYHr9OT2I4CyUTP8pWBnHYgZXVkQmbL5glWyOkfLzZtwLQTGNIk0jh6kM
8/n2RC0WcK0DwtKBEJJ6H4grD4F97gR9URgpVJp3cgowzO91QZh4FjaCr4ghugggh6X9QECuMf5v
Nk5YtgaWSvDg4/sV7Zj4LvirdSAd9dtfTvODMmHdDTvIYgNhBi9/Z1Be1OsIrNInCFGc/OdZXhkC
5cCThV93VAhmQ62eE/j19/6Beys//WftNw8jmbDoVmj7VAPOxmsnGVyb/fiUTunKgUSxMZkwYjaN
kkRo0XaqvSfzgfcfbs86bc8TtitAcYgp0iD14gF56klDRptVNU0PR0DaUTJj3+6GEgpIhCFrXSPl
QDOkHp62UZMQ4ygFm4+Oez2SI7/XBWG9eTWDXWvAyjKt0RT73GbvtHyPMvSVFeAoSyAR1tuXgDpB
iTr1QNWQHUDvege0DwobfwhG8KJuDKQcsxVboLhsibDilqnzQPlyFJ+ixRxkV/osPZDuOrenimIE
EmHHLegj/tF8h+bnDar37PB0u2naJC3//t1jg6ioAi1n6lWc+F6WOKrreGUPUbaqRJjuhGKAgUP1
hlfjUJaYh0ZMbRA9ImZqV6ad9vGEASPR3YJhhEu8qoEUgyoCF2TdnhbaSSYR9hsOPj+lypx4IZP4
OvJnwUautOqlaXIofk54z8qzGWQVbVsD24fkC4SFUZva8dmuSNtix+G5du1bKLEtTwxT7roirYc5
9oDrSw4sHo2RzzGgfvQID/B7W4wnxlsNNWgX00Fx81EEx2GtQCAMICGBbSzkne9RURKvDIeymXnC
g2mtGJU1SIZdH4mdrkoAYi0/0jF1Zm3ezFK+srFpHozoRoSgUCuUy95YsN56+Bw8omQe+h3AB9/e
I4v1XYkORMJHQv9sBkWulniovcfrTb2t4ldUWq60Tvl+kXCPXQpSiDJH62MZOcX42gl30JVtIFKx
EJxA/+b2IGh3jOUy+90BNECfqlWK6B9F7GDQT0HuibchSHG9+89ASo8zCC5WVp7iEETCSyp+WHY5
w0H3DJnyLRhPrQ7E52ZeLTU8qGi9PSLaxC3L9c2j5eC1FPgBvYgeKEY7FRkqPbljAYgrzNs9UNyO
SPhMsYWKbY9sHKqzLiEwa8Po3m6YuhiEy8xlSKbjASfzplPM60iMyx8Z3rvBdYMauBQMagbSjrf7
ou1ewqlITQ/hrLxCYMW34KZ/RU6yVVfGQZsgwpnMccVUsYLDpB1QCpl9KtPu9kfTdhBh1Ao3Ifeb
ZJmnQHSBHT0eubhR3Gn9w2+1L/zJpMO5B2sAVhYs+tW8q8HGL0dQfFjzGZQBCIRVhyhZr2Uol3gQ
l4YX52qjbBgLTKcHKecvtwdBu3YvebDvFiBwcLAqCI884AEn0OGV4XTmwFF1BgYzMtoCTDhzoE3g
+keVNvj9gNH1UXSStCoDyv9+2N/+Dsou4AkzAaALoPc6iz05UhMUk4e9u1x1trdbp+xfnjCVMgI8
LAdm0ANzJzBQGd7xTJRU4RUODjNY8SWUuE4gPFbO1EM8h1XioUgTSjiQMx4DfcmSjBBvAG3VSjeU
sQiEy5IAPQ6HJdho+UtQuUq07cWVRaA1TSzCDGInZhiY2AtQGstop0H4WXT3t5eAcpILxBKEqdpO
s5gXXgvmbZRBcIDsgJfCCRjthYUYtFUqoPC/3RdtHIS7apM6K0cpKzy2mfy3XA1Z+IA2OEpDJq50
QbvQCoTbmvBsgcJRbFgAXOoaDLdgawDhy4Kl7xhQhhtA99weDW1fEX4MXG89uFPREzRZ8t6pfwJh
H6P4AhU+kdF/3O6EMmU84cxKqAuUGZ/C/iA+wAsOSnZNqVvJvVBGwBOOLInaRK3kxbhVAwymMYpn
AQEFV62P5zA9XBkCrRfCkw2K1DJcj16yy0KQgmcvkOhyJojZkWDAC+7vTRRh5WneVmKa14iv/UPa
3bXCrhfXUqDLil4JEvllcb5FI5CA41KUUcaelKK4ujml0UUZ98wEnEPzvPATVXjvF4qVg5ey5Byx
5GHmB6jFjyZXBG1hJEAEeQDGYPr8rXniiDUvJwG1SYowuzx4RPoKQGqRvyiQGbndPCVw44jFVpVa
KuuKH92A26HwqwBhDIPX7X0BuaPZvN0HbYKIpa5RWBzgdQXS481D29xHyvscrOxV2ucTKw3myjGI
GTSNKpiMBf+apYJm4qyKBjD6t7+ecqJ+ZTq+baaxV9SZLzBDffIjLbdgVvvNhglPzmbjKEDse3RH
PPm2yX07Pdz+4mVer2z/rxDl2xd30CnK/GVSoInICtAhRd0G6spXPpvWOuGwAdqUY3YMJpcBXiZx
wH0LhtWo+b2j8+uY+PbteTaNgeZjUnzhBNRZ0AF99n57WijbkCXsVIAUbN9CENGdFJRtJNMeJEeb
MutXwmRa84ShZrkPdsiiR/OdyyDGTJgXbXz+vU8nrLTnhoSZk250ueQHi5Rg1W6C4fJ7bRPW2fQ+
agEEfDcYHvUKdeaTijtcvWL7lHCFJQxU8QUxH6UR1jOgnkFktR+tkjlcqR2lubQhYPt0exS0OIJd
zPfbxhFQb7Pwz2DTT2BaBZM7EDmyfAxYaS8rhdsLwsFHubeOKmWTR2HSSvxCGx9hxCpKkGeRDyeX
ReGDLACCCYpflHkU/iOT8Cud0BJjLP/r4KJakseiQy+gI4wAR4tEUEFAXGGuEV7MkI/x/FllXBki
a4BHQ5AqVzqUo0ZQvi6QxzTiLhlXtvnXteyKd2EJ+1eUTC3ksJvcuS6Y7ZzU4LWUo3F8g3yb6A05
UIs1MgsA/SBVxyoRICOQoLXwgB5BOA+1sSLHV3bVhkBGgz7HBNRi3KCgZcGYzKrZ8vX4MlTiYPNh
LB2zMEH1VgIC7BJQDVNG0cIWdf3BLkU0uof/HG2h0GYvAOj3ReQrVM8ETJk9QYwuMKNZU1w1Q7oS
FXMZqo6njLcVX8zOCvDUn7d33vUjSOAJ25R7HvUnIN9wA/4hit+a/lVQ7bRHdY1c6kp+vt0LJbEu
8ISZtuBO0uaU4VztHhSJSqHjudVIDA30c8+sWWyDO7CTbm53dj0CFMj4KQHbd4yiAc4VUE8bR46K
ahyu2WejYvTQIAYfFqrNVo4TmtskonKBnSQxTcvZVQqoGrOvAsre1XnF5VNu5YJG+HxmniCzOsyz
W6FkTlzIzKfHDKxLnYYaWvZl0ZTofAeUrItWBGgfV3wqJackaMRhgDrrtmRQVulW0zHiI0sSn8cU
qtxAUnbJCWpHPfNTTYDXn1aCUG7ZB382S8BhfnURJauVWgmyCRdvsdkhf1BP8EK+q53AteNyO8YB
k8uRefDXYuzF3K/1R+xHRpX4bPTRX3CYLvFdcRHMciMArfwKPWnn9j6kjYk4PHwcFVo3Qft4wmOk
IQGstkDESiD6E6D8M/50u5uvfPu1sRBnR9VlE6STK9ZV7oMzAO3xw/ApXsYTyOwO0KCoQiuyubtp
l3vgFABDgJl7a3cVivfQiPNjLluAm1l0PbrdObWDrbxp7taCKcqhKGjEuYHaoZYNxpiF5Fa5G4bm
lMwooZYqANbBet9C7DPqTj4zfoB99/72ZNIGRBwPmqxWksZoUA/Kax5aKG8xSh+dsuJBcIEazn0w
lEAKNahHvN3fdf8haIT/CPIeBTJ1O0PVOQZrCH8EitTNRnFlC1KaVwkHorJdDg3dBKcdgBV5D6XL
0fCFtedYkWJFKuEnOA5y51yK5kGuYyb7I4hP3MmIse8Sr99KNmgCjGwLFg5jsFgLlzOdtUfjUJma
o50q+x7cB9vJuq8N9bBD9ane7Rn7t+ZVJfxJzigyIpsYtgd1UJQIvKlxcGim7LfifEEl3IesgBIu
r9PJVaFCAVaKz9ZvDnVUrkQptGUjPAf0fkSpnTCvYL0bQlSMMgfova9sOcoWVwl30YzqAC3tYAap
mObECC7q6j5D1XPUazrLH3Px5feWgPANTdsUOMAY3LRApy5oP5pggFjA9nbjNKenEr5BUyOwlkMz
21WdaC+hkNdL99wm2XeRkd9xm9aaX9V3+KVH+an1hnvebTa3e6Z4dRJOOU5FvvALwUM07zM0WEB8
iZP3uQjHFRdEc3sq4RPA1jWDcxJDA7JX73jWBAeKWkOBUv4Mqgfg1yGaEY8Pt4ezeIIrhweJrix8
ThlVDQ6ohxx86Kt2378O8V7WQLDVmGX7Uwol63ZXlJkj8ZZRDaYppYJ+wazkEB9URyiHQmtwW4Ks
eccloHq63Q9HMR+FMP6hwbaboesJYoTzUOwh/2qU3esis436AM3N/C3k92oNcmjijncjNrdDMTBu
d/71Jn1tQgnX0AdSGqoaIkLZgQLrJd/WLuRvjHLj32uP+abfqSBiAnus51vMNl7plRaxLcjj7/dH
OKQi9/sC58iYLgVFfuMwMfjI0jgD2USnoXogRFGt1pSBo0WpD90ANnDADjecV8a9mPWVcZNPNyIE
3FCdhKg7OrRbcQciiQcUS+wyAyKHBmjf9MgRdVRI3CVbINgNZq+ZytqCX8+YAmL96+j5oJb7elgi
fjvZsNaH4vSW5jBbaaWDr1eVa4MjvA1oAQZeS9AB3saCQ3QR7OpcmoD5OyjDNevtbGev6R23h4Tj
hfFQXOhEjyCfvmg7sOAfAgMSunbggUhgW9yvPW9QLJeEX8hZr2X1jG9CLb+hKMes+Bwhw9Z2IFB5
k+tnOZ1WDJdiTyT8ArqSYPxuJc4FqyKUnhaCjI8avOgrO4fiF8gMtK9IOZh8ZM6tLkqnR4fu4F8q
Lz4mla6a3QMIbtx5ByouHZyjG34Dtmg7cDqzfQwdduU8p8wlmaYex6EGChWfUADBY0p1A8aRln+e
c0DXNDVwctCtZDHukeUYX24PW7xqLzz5TpgyCTuKqoAtNahPSQgO17RfuRF8zdyV7aosfX7LJkUa
LrigD5pdqL1tWNjaYJVbULlZmSHjsh2+cgaQo0ZtDPqKhdCuqgphgk3HZG3ToUvVCTahAX5nHdd7
hzeFHdgd7dtzRrsmKoQdjmra4TUcR8i0Gw6ajXoxa3EvNc57zvpkfkZ2uMvXfCrFqyjEXaAKWEAn
YxXBsw2FGeYVGolWZvJPMhz3ynhoXRBHvQxWXZQvK9CK4F+G+KGXf8SgLmTaPc9JkGw6peV9P4gr
hiYss3RlW5BQ61zJNZAySZNb26OpWqDa13tT0sF6pM9ma4IrWpcNRodqrQ7C2y0YSbay6STbyACp
7A6nlt4a6crN5OtcuPYxxN2B1+R5znoZSUEXeiLucG68ykGVWr6PTRAUe/JzdRdvoE9nQLDFwWOe
CT4d3GNvzzx1LogYQYMaXBrkWFwopvwAv//Le7MdzC3Uky92tlP2sQ3lA3201E2u34G4GZxj75zR
OuC3fEveQL388/aHLP1dmwYiXIh7hgGfG9Yk617nYlvEYOeUjh0eklMoqt7ug+JgZSI4SOJKSYJQ
mFwZYcD4UeRHLvJK/+P3WieczZSD90WC2rnbQugzkB+gZY8b8h0zr0EdaMENCeiGtJ7K+Ry+P4Ow
xNilR9SIm2kNigVcni2pz/YqC8gNyOcu89S+gwTq9+5hJNpbkucwGxeDARM7iLUyXKL7gn9hQnUN
EU85WknMd6X1qq9qHCYvgoDaCXrGoMXwV9adcqrJhHfJWUjYKCmD1yhoIdmVgNO171TBbWoWMhEN
aN8PkZLKoLNFBrHvo3zFtq/vN57EpmQ+iP4lCfFC1Y0o5Sy6bduAYLkc7ApMMCuDu244PJnIl3w/
CxIF4rPyDg8/xnyCXM7KFe8L7vBnowQ3zK/npxYB6gShec7ld8GPwpF3sy2CtdnQ7oONb04vYCPw
Oq/XZbPq8V7LnOZahwKth3uTXWxAjQJu5RXr+kLs/vlbODIH7MdKL3Ll8i3gj70L7icjPSY76Eo+
Z6/9E/+M9zToAxmgzjGgs8wBr2ouzKPKyjR/hUDX+if8dM2BUCOUKs7NDtozhKlBQdq76PHim5WR
7ivXtyVLtH2wu4FlfiUeu764HJkOjrgyRdIGg07A2sVVu6j3QKILPZlzGa90QYtYyHoFEFfISVLg
5cP3mPt8+xabd9M7hG8NEMiuRUXXxyFIxORFM16u5qUPFL07ECnDRg1NBGE6sJkGxKJ1BCyPt90w
7UQjaxeYkGuUhMV9ADRsW8jjOhfODjadhQdDI8RbC4SRrVn/4JB6w8XeAkWlU1mt+ThapcMZzTbU
729/CWXLCGRpQ1lFcTEJy83kCBFjS3bAYH6sDHCT6qDEApvtsFVO1V3pxWt1G8t8/nmTCmS1A6ex
ZVsvPdZmdp4+ZyTzSys072SdMyoTnHZmjDAiMOu1DimZT4k49CAJG/Y9yvtcjdPbh/Fe2fRPzIcM
PXcvYZDOvD2TtGQCWQ+h1MwY1D26ibeQBBtdJDOc0e63gtl4kainNlRuoMm0C7bTHWel4Ml+W+mZ
NqP8ry5QRSGbnIH8yu3NxAJht81bhZPapZ2bqgMlUVPWw/O0bfeiWbnQQPRaXMaku8n5AQzfypam
nF8SEYDzMt/BCeMbZuEj6o6j7DKg7er8oxI7/bQpQEJ1e7SUU1gi/H2h1TLY2tBRGT3KHZ6/h33P
zmselLJXSNB/kEDnbRR97BXtlW0+oPxnDRJCTrCkSV6mvXEZYu8GCoACs9bl8uFX7IGsBIDsaDrw
SzJGOPqPpdm9chtwvIHK+LBWkvF1abjWxeLyvt0x+YmrirmGa5ttzYYUzg6iqi7iIz20fYfRH1Qc
EqIh73A8w/VoDrSIGQNSaLa8C7F9VJxTvt6YyNluoCGgL24RMlImZ0QGaMH1V+ihItwG6bOhHQdY
VOrgaHNBsQatJ0e1tG3qdJtuD3lVO7XWyvsop61A1hvMaVIn4rLlavjO3u2szpnhShKHxQOGb2pe
fYjuxOfaQCWsIzuqEf3m1VZc9ua3+UTNEJIMSzonuBSvw3neDp+jq2zke/a9eECxiD1fuvv04/aG
p1g3WY7g80UDEjB0hgy6rlVn8JEbeWn7xVsmhGBYm9Y2Iq0jIi0QMZUAziZ0VI3gq9wC3+9zJ6W+
jzk7gcoxcpA1UNEsxN3T9DAFZxWXemHLQcpX2lTx2rLSUuoi4c0Q4RVssbhrSF8ztSkb2rm8gEAQ
JMNetHLYX496ha9Hsm8LWKYRJEMXg4Bk04Yrox8R4MxNkYDdR3u+vWyUcEIk/BSnga1VXIYxZPfl
eJEhsuTDiPx9OK1lJCg+lyxngBZMLkH0A+o7hmSnx8rhbCTNLVBRWk+4Bjug8bEhzLBr9mt78Svj
dcWTkAUO7QQ9IHnJ3rY25J5FB2T/uG2zemXVWzDfnFMT0hx2Y8mGtBFsQEitGKcQzvb6lTcL29fZ
o+SNezwtgj7VZFeW8wtDeu2zCAc38Ow/T5/WRiISZ17jwG09REaps3BTyIKajP0ztH5racl0YKzx
6qzVmARw7C5pOr211qII2u4XSNfSRTOYi5a2tUOhHLjcBgGTkfXbZIKglghI6zkB79TtgdA2EBEZ
9ZCMnPMlZJF3kjvv8TxqxZvZU9aQIstHX1sWwqNkICTClRntq45ggkxvo9jQKjCEHaBEx8TMd6G1
mvanjYVwG+COn9v4H0EQa+U2QA4XyEPvOH12y220QeGIJTqgc0us5sLhEBs/C9c/dnbmjlbrbFCO
teVNxeFtPOFawybcBrayYqi0TyNjo4HtZB6l3K564syHURePPvpYe1v4wmVdm2XC0wR+M6n1ckAA
zoT778N5xuk86mdw4SFXyNnHxAA60VAXeUmzsS6B6RtrNX9UsNgy5m+elBVKpCYWHwT9TSs7JLvC
2EonizdT635t/gRKiERWI8hq4Negw+fd1hyQCI0d3mFPED+yYgiEbwYzMhRLRj4QWpi6iIxoYny8
PAZmYoNhYy9nerW5bS+UY4OEsINWNpWhT4uZlu/T5tACB+H/hADvil+hmMtXJv3bXM5znEejgOZn
8FLzvAr5rMeBW6tNo7W+/Pu31qWxbdpAUTiXkc5q/SNi76B2uuJIKFkYgYSuB0qOYv8ejUvv0Zk/
QHHKBnk4REcj3bfyB4HX5QfJU48g8H5EPhDBZInr0KGCHVqtV9iMw+zilUzg13xdMYgvbOu3kQpR
PM9Mh3kcPsFH4uE2BkHYuzjXZ2es9fJT2JXn+hCe5PPtbUG7RJMweAWMZRE3Lgv3zjzPD9CibfFm
8zO2y1dIcohHMM2FkCTYCvfDVnyrnm53+/Vkem2chF8BGDedIxWTfuzvi3O7PMI1j+lxMLPt/Knt
gvvcAUsivy+sBKWmeACtjuXjWuKNlun9OsG+zXILmm+l/lpyTgdfOO8F59JOPPGefUb5One5PUjK
riWh9BI497q4FTlXUd64KgER8zvK9la2La3xJRL+NoQiBnv7pKBxwFKs5CFaWRhhOT+vLAxLhCPp
1IgMZA4RmO3Kr73AgwwduhsHaJtEe+3c7zuH2/PgMGK86A56aiew0u3DH+UJhxCK2WVbkmz2GQTv
Xn2E9uleXHte+Ao/r33a4tq+DTnN5QBMKPg0bBg3jF1xBj8oYJzRJdjzd9kP0GHj0d8YjuyT/6Ts
QBefl5doK52HAVLQOhjfZ2hvgfnHiLzxU7ikIDnfqW/g7RueZMgv7cPTGnCL5vZZ0mP1zdDGgsC5
+VZ7Tu0eaUten8EdL6FuaDOXGwY3UGRWNgxkRstzjhC+1IOXYACxmTXtBaupzKrFsz8UmFjFUMzo
KNzd3pa0iJMsApg1JhRBJo4nYSvayAYEHgzWSG3J8ZFp/hAMMCoDyrl28NAgVCwRSTFT1Khjie4U
PbIi3G9nGzTV+mDL5h3khozeinXNlHe9CXfrreVEaTktshqgGrSqBR89AkQHrJXbyELaWF9eHsHp
aoSvr68gq7VmawmYypVYnmaThFODNBHUoVNsUEg356AciqrQTlfDFcoJTr4WKENclWDixx23NDgb
Kl5bHOCQpTlrh3yvnSBW5PVOZtbtymi+zpw/2xtPPgmUcshy3YDsOPcuitDcMpm3AJXh9+2O75zs
nfWNebBWS1OuR5o8CQYfhyJLmwm91TZE7qxkE8Mjt5v+jbHE7Xt8XjLHqcPvmYd29b5+fcEgsUF4
FNCKzKWCKR346SEI+EvZCR+VAiBRX91XYX6QhsaBzMFBhAJCkM7nrIktUBF7UO86Q/ZupWL1+sri
SfrXz5CZtiu6qEVOZhZAjI7KJQkS96qky6jvXTF62lAJhyRmQwiqno5zRWeymsO45/bxfYAcGbeT
7daJA2Parz3MUUyeB6HkL546EosW1YzorLeL3bipj9kOKlsmoMeHft/vwQdsQopoE1vhDkRHwx4P
WSvDXJzKtT1LOJu5hTi4X2BFUQByLF6r3fAYnBQrfVWf50v/I1k5Jmmzyf86wDkEC7mg5rgW8YOV
c4jXCwTwkCC4PYxl/10bBeFIxp5neDDAI94FvguwQia+V7WLxu+greDc7oKCXuRJSHjPjHLGgRjf
re8gJN8D2oqrZ/BDOeebcce/C6/QtfTFVeggZcZIiLjcpakEkRl4r+AkQfRGaqFcDeLa26O5HrXw
JEJcnvmekcPFkJmDitRt36+hWSgBMk9CvLk6GmNJwjwNBnOErqgFfckN/DpemSa7dCLzBdJ4BsR+
Vtzu9VQmT2K+yyFuoorBRIG73mUO0VbVmTv/fHueaI0TXkDrQHzlTxiMgMc7TX9o9cpdKwGm5H94
EvEtqkwnpSwab5EwmQ4BXh/jzWjxON1vfz21B8K6xcAPpmn5/MrCfUEPnNjmt8DyOOrK/FAS8zyJ
9wbAo6myZbVFB0h7N92CoNtUzdnQEKfIQC7hKoYHeZ3dl4/QADTZp7WAhTo4wugnhN4Jx7HL4PxT
slkcJfTSd6M3rDgt2uITyRaQQgGcM3JYH44HnH1IQR0+4eJVKEJj+3LeHAcpk55ZWdQ2Kwu2fPsV
R0ZmkkWmn7mp6BGEnZIzlDOQRS091kS0ov+83QXFr5CJ5KmFrCXboIfFLPF+sfLllAsqT2aLeaXS
1LJHu5x96W0MwGsfKic+R570BqTLtnDDTbHNbJxftQO1wwO3mhWjQAa+2KK/X3SatOKLNEQ8kJQq
OO1n/hC3waMgCU47gm/fx/bzBROa7uYM5fl8rl0wsK8lPq8nrHgSqQ/twWGofABeJAHyhw+FAwxP
Lunlfox34T5cSXRQlo0E6Y+5MBclg16EobTKStsVIKkvwdhxe1fQ7JjE5lcJPyY+0DywYCROh1O7
zXbC07jpzMStrXZTbiazNqRd+prjAsA6ysNaxo9yveIVIpqralAcVYsdF5fZTX4IJlS+oRjizQ7k
FSAJsk1xBT20TvSyRolJyWfwJCw/YUs1nJc168cKij+BOYHvmZkbneNOfOUWyTnUngooiArz4+0J
pvgSEvqbMFoTKCMivG7KQMIPqUeBsZL4zFW52QNRqGXpytFO2ymEz/cHsR+ypSdGw0IyjZ7KPzi8
6d0eByVwIJG+fNbGSeejdYV56/sL1AVXGqZuA8Kdp9WQJmoxYBtYc2P1z8qR3yXnFvjoZDufgGu6
bw9NpJevhX17KBQ4NoTAfg1Kx2BU4qBDj6PNXrpLdwh2wgF5S1OyCjfeMabwLgOEk59Zc41LlpJD
B/X8r30W0lxVyRAv8+dxb5I3oLou1oNtePIzvbFVW3NRcb2CpaJsOpJVeZJ6vCSx6GyyKtBY6lBY
BlrlYy0XStkL8hKNf8svFbHSqEycIqWm+XZUs3aopSs3PMomlgmfABblpCuaAE0LhZ5qHSSunoTx
dHvhKTdnEnfrQxqeVRMGMjydoSFnhwhlV2zbyCju1mae9v3LlH2bGs2vBhXkz6jU9iHROl0mBsgy
COveHgDlukMCbzl+7iOpxuygruZRvKu9avUqSouqSGytoiURw8xL265y9t3+qXALm30LPtdqkykp
e57E1nIBO4Vlhemfj+PRf+23kO5J7+TH4RygmljnnDHRQSEJEi357ffmizB0tk+gccNhTHinGD7T
+34HBbg1vQLKYpB4RTGo2TFM0Lh86g7hBXk65uX2Z1PMl0QpKgF0UlgWLbfbJep85Jx0072tUtVR
zJcEJvoSV5RpprEun9/7wntarFEoUzY/iTOMVS4NmRLfDaXVt3Qfrl4tKdExCSeExvAARsSIc9lL
+CBsWkQno9WArdxL9NWSvcXFXAnBSQjh1MxVWIPsCAg7pPAB+AdLiP+TvVMafd7NIAJ5RylI8zTs
hp281iltpYkzu2jkDjKTCGBFOSnNzI/NpK+8uRnuhbI5Q/HSkHvwY9zeVjQDlPhfnZPcaJqsLNmm
BYgKUq6dYoM9Yh8hn90azAu7b0/QabJWeqPZB3mu1xoXSzlOiXArWtWjsleex22y40tdrvA6CK65
cF8d0wHyY3q/VptAcfEkcjAs+VkEaQ6CIJUx5K61+xraXcODz8x63UqQ5VL0tn+4PUTKjiGBhFku
VmI34e1CLA9dZPfNS8kKetOP5u32Ka/+0Ir5dcHwdKUOqD1H8AiwDdjVd7yTIMnrP5T7zsXbqjFZ
od3uwsP/4ezLeuTkuW5/ERJgwHDLUNTc1XN3blDSnRhsMGDM+Ou/VdG56LdOqkt6riK1FFyetvew
9lreelz3ayMu4iB2gIJzb1iiK6bCuXjpZcWCClREsHGQJR8GO7pJrv+XkfEf1+0S2VdXgwpGgU/b
2wZIaBddPsVWP8kT3QHktHXvgU2864C8qUPg0tDt5K2KOAccB+iVF3/XJSDv3NyqGVyb59mifXm2
qUG6oClnREElFLRwGoV7w6G50ldlX0L7tAHSqppOgAzv0Q28AlNF/UBXAcCLajeuprB5grODrIl3
mv6w9+lncdfxSL10p+/P0JVb6FxYmKbtM9p1o7XPxhhFiTmAUPMD4yGar78f4NrSXRiV3my1qyss
ndDP2qnDbvr4/sPXfvmF/ZgNz1CBgYXz1QcQ7GGrnnxnPS6boFx/P8K1+/W3tvtl26uG6cVWLgxi
7DwvG/vZFGGVZifyeia5QYkIPcszsGXOmmOjtvycv0h/QL7+160E9pUn85J/FaL2cuHnUi0pqrD2
9rp8NSC39v38rrwufzsTvkxPzMNSexChRczhJzOtf4LKKh5LO5W+H0M8dbcE1n8D4Nt/r/mXsQaI
C0PRE8F8gy4DsL+dqrV9Qnuyt9PPN9tNz2fqHzbjbxH5yyC99N1cn5MVngzu3cIDjYBa02D6bSpx
LHPIrwhWtRACVHfWPKetUayqKfhvN+mSixVMb3wyRwwOinX1aLpRFoTOr57e2KwrJ+ES/1SApMyG
FqQJeo4fELEPDRRk+ht9C9ece/vCji8et6F/io+PfONmcfU8bMnWSuCKT0iaf3/arryGfy/Zl80x
JKUMtVFzX80s0a74bKmzAnPcZgqcWxika4t0Yae5tMzKdAQcQYEWmuqdqjw0x1sZvbNN/MfxuqRM
yFTXugtHRQEQtKR76A/V4Tf0dQF+9dfDIb91Va4Nc2GS+6nkBgX5PIp+w4qGImw21rra8FW2Qp4j
OJXR9xtyrSLzN+f3ZUdsH4J3Tp0jswI+sggvj/Mid/6+QAvxOcsWREW6JDnUQ8Pgnf43j+GSBYG2
dCw6G6kHDeXaSR99+vD9bK5t/UUs14OzKwPRowl1C5l0waeBBEHu3rggVx6xv5miLys12o3hQQEG
udzp1TDeZP74/Y++Bg34uzVfPjzPJuJ1iWL9uJ3u/K2ABGjoQMSmxLEyX4PTfGN1rvi9f5NrX8Yp
uyVwoUuNixGpR2/7e9jK7ZDy9PtpXFn7S9Ciyj0DErJ449ngpVXlJr7f7/PxVg3h6ipdXGvZDoYO
PPx6gMrTZo/+kx05DhEQ5Oe+Ery530/jL+PgPy74JYIRvLtobTzjB+QG4qap2BoJS8Cx/+7EANik
Zx3Ynb2hKXssU/5MT8YmD8IZQVGw+f4XXLGRfxfgyzZVENouFhsTtc1ypzn01ydkPfvgkVbejSGu
FUUugYqjY9rn6twZkO1sYSUxSSfcQ3oO2Hz31iDXLsyFcwYhaeHTCStprLsw+zsQ1JK3gF6Dm2CO
xd0tiMS1p+vv378sGWAnwCmcpwNRajQetNG5pwkEldGtd+uKn3mJPhwWx81nveDqFEVi+cfJrEIb
IgRjkPRAdn6/8Vfup3kRyS3GApkyG4PoLjnHi+GCgnVxUvfV6/cDXLmil3BEt64HQ8wYoC63JRKO
Q/s7b5+///a1+2mej/OXPciDSrezhY+3zU5Xd7UFfJrxwZ3nDBAjjx3tetvYT9W8pujS68Tb98Ne
q01dYgODmnUmLBt2RoXWndWHKBA5CJyqtdoAHbdDZSrp4Yyt5QvAt1v9olLxdAthfG1Bzyf/y5xr
MuXzyODulc1BL59BPYcef/p+Zte+feEBtMp2iqLGxAb7j+v96SkQ79Otq2n/24u5xPPNWcGqZsTH
l8chNnb10U6K+9RKXTcEIDr5LzOwLpFYsvCrgZ4rr1CHdwwAzowTtIFuXJZ/xy1WcF62L0tfQjBw
zIuzlUSrQ3vElY98pOtvuEX/vorWJebKCDxbVz6+Pqz6nw5QjmeQurm/xTJ6xeuyLjk4+yVfatAk
49ePse+uirWFztiwNENI8E3IYthrxWMPNH+pOEGLXB3n9fd7ciW/ZwXnE/Fl3WrBc0RIGLncDGj6
7NJhz5+KXZX4sZv6K6sM/Y95T2/4+1cKd1Zw8QZ0C/t/TpMvoA0eji9y5T96MTppoSQSL1sd0Sd0
BaNV5FbAfqWKhjby/50hpLrNbD6TH+i36qUFKA9k0R9eTOJsoxNzJ1a3CKiuIPOsSxiWLbVZ1DbW
cvoATUepYgvF6DyyE5Y6d+XKiPgLuqwxs+AgngQ6nvAsJbcevX+/rtYlSksupTnJM+QMupChHpew
bW7lFK99+vwKfjkjvHM6xb3zp+tPj9lQ7bqVpb+S6bIuAVkCsoMTdxA+yb39E7kmnP1X/UFWlRk2
++HUHopnLFwCKbRTvbfVGvrB5dZ9t/fzjbLnv19yEEf/79yM1mmK3odRGjwvrOannjqRUT4WaDyh
NL5xyc6n+//3Ia1L8BbLEc3akPAGzA26Z6tht9x3KxI1abe91ez/by8RksT/O48ZmJq89jBEcJeD
Wq3bkxtX9ophvQRtGa7XDlzXzj5fZDTU7NiUTcQBMrQlO7gu2fvLw41lOv/Wfy3ThXGw5dKZfFpA
buOgutcGqZyWlUGgfQmxWXBo1u4UQvlxPdPfEk/rrJa1w6b0+9GvLeCFmYD0gM0sChrkmpAV+Hwi
Hx0XU67DUls3cDnWFT/busT/jKNLkT3sEJCWKluXmQcaS1QE0poNMg7csQHYNc+9rT0g5uvr4oP6
jK7bOuvWpWYyVj1V0TIhHVeSWRy9fNnnvuslLWnNsLeGNpRWPsSs92UyFBa6/IwhX3WN8MKmEzJi
NA9i5KrRNOHmwbac8jbSogDbTWnQ1PHcPuVjTddKEPi1y9ysCmGRe9D4Z69iyOxNjuv6g+fZEgGB
kT1Pc9uGo4RFXe4XI+CrRQXgxCwmFlUtL2OmS1CA26a/Mc3MWRs1VEb1KN0UbA1zWI0NR1G9dyNz
tlna8FFFWa6rzZhNbOXXgzpUNWritt3Nz+U0ip3n0OYxqAYSFpOq3/Jm0Sl+5gTemr773SONkGTc
qVIFdwAg7xxgGaCJydrwZQfRgslOTIM24NCqx8Rp8NKaXm1E2aKqZOQqX9kKXexYFJAai6BamVKz
ddEMFTQBAtDUsWLcTWU57Azp+iF1wW8+aWFGS9Z7Se0zPwwa/LZyrqE9b5DxAAW0fNWKnt+ZuV2u
Ha3sjecYdaKnZlrzpp+eHJS4o6DlRWQt8PE1eB+2uhoBP+Oc3jh4//YdrUtAmO7LSbjnOr1Nm4ip
3/MIInh+iyDgys25hIPxWeJonUu4vf7gzAsduRZBOhgf31/MK9GcdYn5GhpiLe10/v4DJLKx7umE
MF8ecOTtG/m1awt08QoIh4OJ7AyS6INjyd+1+gj4f7Ofl2Cu3qlp30Otdu8c0BAUmyOSBnYs/iMw
2LokbYQaF0hbLbyg7CdIZYxkiCY3ZNGzdas8euUBuERxUU4Vm20MwNu7yYnM6Qk8kWFuyEhlR4/f
f7/LVzzsS6JGK+uHTE3w0hobigVd5LZ3ymki0byXxAoJ3Uk93AgVrh6oC1PPfLPpJAzxfir60DLe
53mzdCdbHRu3iEyjW03Mj6n9n/KEoFP/35c5G6tCdeUEFqVRJEG2J9ZNipgrN+8Ss1WYpGgnAZJk
Y5dt7T/yCWXBLY3mVXlUa+u+fpIifOTP3+/QFS/wEsG1VIbna4Z5eA2S2zhkGr0A33/6yvW7RHCN
ygj8QHTLvvRAqNU7sWT3Vfn2/cevZCKsSwiXUdBWaBc0kSbyhFZsPFhrCaaa4aXd5KiBGzdKAdcm
cV63L14yk2VpEYVhfP1QjXdzzaISfeg3JnHlflzCuGaPBHXZnSdx7235u58i23iwNlYstsOuvKsO
CCYM0IJVn87ulm98bcft/53RYHXuXKLYuHe0ZcZjRUmsOLqovp/StfW68PZ8CCnIcsZ5Kpj/NFd4
130zLirnxnZc+/EXl9ynQi+UjFB1IWQ4ulDyWE3ZmN2Im6/8+Et0UTYiK0tFUB/EQoZw7OydS/Sn
YfY3UnPXAqNLpJiAHWm6oIWmT62cTzKpImlwvGI9nGUXVTCsCqfTKeTE/BAxlL2lObG2GZh4NvkA
kFxreip0UAOPrK6yQn8RoKkjo1gVVYem0HqxQ7SN6qRwvTLJlS8fnHEyIdXqo7P2xqG9Yp4uMWkB
aGjy2ijJviLjGLH8jAXRTB3gjRjrenBuNVNeieEuwWlOhbDOzFqCVGNj/PD8eYzKibMVk0o/dqVR
pU0V3Ho9ru38ebJfrnnvz4O1FJrsvbat1hUYmEJTODSEXmX730KRS1RZb9mcm9KQB6/3+rUHDreU
F6MR2cXsJI1v3hLSumJTLpnplCbe4lHq7h0OYXHq0HaDCKV6MzXENoe89mXYdpb7MAkG0JAu+ef3
N//auBd2RUo5zrSnwI6xxnukSnR3c+FwCHzmnrgfuoA9F23Q7f1gnlHr1PpmGfVKIO5e2JzWyc25
JLa1M80RHfgmsdVhhsoXCwu3zk/WCF0xaIcHSFG7CuwlYU6c9re/AIgftRYewBv5xCsN1NYl5sw0
FjCkQA5wpzF8qJv6sfEgZlB35DNQw6Y/Y06xJ3Unt7UCm11fgcBMsM+iKlcVAsG+Dir4X3Am5fIy
tuYHyc1qzYPuFgTpSix+iVMbc5gJlrdkh5KdkcX9EphD0ilGdQhiVW/t2Q6nSefmpo8/eNC6LAXR
aIowld57xDGfURcf70fIE2zyGtsZOtQhm94Q+mclgsyH5C0DjNqjhn53inkWEDYooe1aDx5PZO93
txh0r1ihS0DcpPzSFksz7/ul8vpwEnxObHdqHrO8MO56om4ls/4Kbf8jf3GJfBsaAVwspOYAVs73
d3G1zc4iAuGv+KVbCx2aKRjVzfDViIAX+6Qq3I7hYw8WvSItIpb+YdEHXIYDSkm3IGrXXJ9LwJxg
cqloMIJ1OTSjX8vrBFa+M2/8/RiCDCH+/jr/vT3/mvfFfc59w+4Mysi+XhoDTXyVt3OKTkCUJhAP
9WJAKWvCERItiVARguGEE1wFcd23+6V2Yxa4PwyTk7jMZ+jVaR9EAhwJ1METNOZ1+2yRc/leI1K3
lLuFih84DcwaHVReB9w3tx8zOdy7dNAQvStAZyTynRjEW1BxyLiTmLA5nXqWNFn/pyppEapgbmHZ
BhG7xViErFLoPdfV2vBmNyQD49HSBAcCGh+jXfihWbw/edbSqJX2LeSO5f5N/v1r1c4PzJeHpPMd
5mttg9Ebuh/RguaeTeDywQzp0ga/pKs8GTJkDGJPDBzFv5z5KiLc5g9LDnFM2U9Qdl/m6tSIwA9b
1D4cpGK4O2wHbU9LOhcyA4CV9l6V9Dk4t5ChyJFzl8E0RAXvAx0SItByadkdZpnJYGiS3hvHD6Nq
IWA7Z3pVdQxsxRQP3ZznkKMw5HTqW25PsbCRVwmpMdk28jN4QB6ycjbWAT71DuW+s9BmHrwNYjHT
enHtlEKzlYXwB9Rvt2QtVIRs84OpAKjsBgcA3gFopWNJYBVXxjI2ZqJKa3rIBQQkoXOCZk0OTvVp
FgFNi7zrX4EhdOyEQ0J9rfFbjKghsv+Np9MQSbOwAjqbqJG9Qs5g2GsHct6t66hT1lm7yahx1gor
CP2gE+t6st11tcgydMFLBszg6EhwMftdE7eQgT+aFqX3TEHw0ZD44bjf9n1uGqoKF6uu98qWZdpY
jpmCJBv0cqpE3z0yldD8lC3sYRVAbAQQpBVTsnpoatY/zIic+tAds/7oGCXQYCBgQupudGV+VIGD
pBWRUx9y6Fi8t2U57XpuscSY2xH6nlMfj5z6uwDSve+EZGiQXqgHYvPMRVd5A1zOiDPkQOkswmF6
NzOg0sc6aJH2A+O5M6tToZy7oJsgbe+XTjgLR0XMIfvBgZr7IjWoHEsPkGTKZWR4th+SMTiUdTZG
pBjcvSdGG7T6XPgfZ04JkIkZptr1gwnSKM+onHcaGAxcoBD9fAgU/XTc5kdhV+hbkioIM0PO0ZSJ
IKxk+9PoPDWgXQfyWMWIGlDQ1Ccn6Obd5OUyBr9IHg52BSRSG8hNjyTEeoJaShvSoZhWDuV+xHn3
KaQRbAvPDaCOBqppwnKSWnhjkhbNO+HUd1VqYiffs144J9MwwZ9liSpkGTCBOTmOmgLCMz52bV9G
hhscmrH87Fx6tPk0n/KugRqaqJzt0JvvUi525JzrH27Bp/Ws3c+ZMDh/tL2zzAE6FtB9Cw2XWw+q
za1o4MPZDBo/iOc2m3Y2aay84N4qcO26ioqon/mvUjQnVrRmPGtibuoRkHPpld3KKa1m5ZxR6MTr
jk0LJXHwRqLzu7M+2pb3SVbjvSyD+VCbwZvZ1hP2vnY2Q2/dQ+fkU3KyLUqYuiZf/rj+CDqf3vrR
Fd6n2WRybTTeCzAGZDPpFiQ1pTbDhaFBQqsc1OeUiqTEiqFIRV66BQ0NQ5cX8cD6E8vqo2UUDawk
zAlvsp/t2M4hMSu1CrjZRDnPWoTwy7tUUxMHRrNm1nBPNPVXyDMDSNw6ekhJMB6bTD0a+fDiEGeK
/FGcMq8ECV/P+U9Qu6F5NRAn6lkvM80ehVE8enxuojEjeVJiM6N5IHMqCic/NG5VJYY7+JuynrZw
S0jYAE22mW0LBLa22gaLdlZl5jqbGTHn2hO1kSyEjVHlg35Tsan/oMCj3s2GAAuTZaGxtcLT+Sqt
wYwym/0ss7bd0Znkh174P8sCbeR9TrZQXRfHWlD3IIvOiASjYuUSM181tvtAPVY8DlkOQ96ILBaF
v8vz/leelS/lkr0FkLOKLZ2fqNNlxynI250zDhACxfrsWn4+HmY7pG3vmtAWVOxumRh9VbI7aVkd
ZA6T7hTG/Az1K2SZLQNhjzKevLJ5t7MZNeqs+DH65mtR1cuLZS3iV18V09pSzV4bXQM9kNnHDXM0
zlqpGpJwr0Avvl8+1AEzw3oZ6HbKTLSfLiNe4wLyryGx+zycF3+lFbSxKnijBRn1yR99seGGhHx7
b78yQ9W7Zbbcn4Vk1AgV1CvCggPRadJqJ3pC8baDOcSGdl0+x+0CFs7a+8mGcohaCgJ8Pj/2rl6r
zgQ5qoiyFlBkkUVksuaVRMEkdLMAVoDy5dHiWR93fTAnpumzVdVOj2fcaiQHZ+ssw447w8oeCY/G
sW6SkuKcOt0zCFR0KmmnoiaQOIqSJhMHIwQdD8xh67o0Y7dd2NZTnffhl+ME1LANk6045LiyNqqK
um/CWmo8TtpIvbFSmOX0R7q1gsDb0iRqdu8oLe9Nz+d4YeeY5148Dm3cdSj6yS6SxRyRTt8Vi48K
j7eAmhEFnK2jALH1lsgR/K7M6z3T077ADaEWIhPqjG9FjzTiZLRrMUK6oGAOekLHFo0kqnlTxpxB
K7RALWgCL32jwrq0j0Crdy/DQM+UQkyvuywjr8I3DnYzgxqReEkPCt9lRsMSB8QQAuKrvKaJqKZw
nHAr8QCLnB8w5Z0qCSSByBgWJTviZLzXkwnWvqxZwy48CQO0YRwiEcKzdnUrdwbrtkMLg+nLl7Mv
V3pslQXOlOSjKdPKzNAeVVjwDGmWqInWqLyIVYvMYq2GVBGNi+U73olP45LAPdphXUhacrUqjCax
y2BrDOUaYpsJAKuJ3xcnlHC2NQ5O0clk9tyty0DxvLCjkuNxLsAry8zYnAqSsLxfc4UGfFCDhqqw
xpiY9qEh4wTS4twLa21M4UA7M8w6LsDpkLXHZspABwVdughppE3pAwwbWHc20hqhwZZ0aAvw7XiQ
dc/XVQcq7UZBUKHbZI0fgro47Vr1t/i08ofgOAdCx5xmq8qHCRrLApXMfLpjI+sS0lcnx1tOLbRK
lrAmognnyX1BH7AbtX33a15aeRTDiA6o3mtYyE2DRQFA5kPoO/7e7HkbwYnIUZpCl1RRlirse2ve
uUIDzGEbqM7486PsahXmow5Qw3Wd+AzCfgsmB8y4xMeTX3OemlO2MYo8Gfy5TafRqWLTsnfSEGuI
FMwxFaLE8hCgw1F4PkdvbZwHBmwkrjxfOpLS1ru3tP1AgyxuKgkWHHfZtrTOV/25xzUb+jfazu+I
xQsoV6o+kmNxqMC6XA9lghpi8Yw3BVxzHAMx1S2h04wC5JfDfcHE42JIASntMaMheCfXi4dWUIAg
upUpcFWpDsBW18zw5CCxdjB5T9IhsLpXu/SCVS4haFDAHtgM1Pt2ZkeGJeC18Kp7hlb79NwuS1pm
04oZZvluOEafusgrRXlrWhEU28AaNDhAbwywhqRW7UlYQDIx2/3oOuiqES+lw7DpRvmaOfRQGGyt
5gWTGNDQ7wY8X+cUtUgct6RqulWbZca2kHKDGMZKhW9Nx0xbj/mYH4n0gOuvebtpnCxDvM2dyDcU
bgpFbQSRkq10Una2teVGTz9dG61yvU26dZ8tm0H6cMnY2qqq0zLxIayaCuAhPNPeDEnBTOew3nPi
5N5LnZE735uqKAC4VPjNy+x50dQ4H6RyP9iIcn+TzzLqLbiBapRIAvgZDz2a3/N8eXJkuZptnkAO
qtu4ukP/FQsGONTwfvxC/lhwBoVkRpq7HWhdiDkmk91NifJGFrvEqpJ6rEgs54In3KKonb4CRvcx
LMvBHMajGvpYimpVBi2AIaL/MHO+LefsaGTNbinrg4XJBp2VdHx6yCzICCFseHSNoIjyGW/CkuMh
VZGp3T9zTdoD85w4y7M5nhnRkFMGzcdUbEBaaWzMLCg3yIA6G4ImEMmhzt31lRkzeNAH0pcs1pb6
dCc0WvZ2zLm7qjmzE8MEEWI5rJbajvsWZ5sq2TzWfueejKCJM8895g28Q4aMPZpMILiLLgo5RjzA
Ae3K0t8I3bVhjSYUMGmjTVUndBLwptoitL0RDl7txLNCp2XnbX3lPqHzegktzvNoHPSRO93BKnEg
Wxe7vbA8wtK9Eg1fXhdA2gWUQRcW6Akz8CJL8HTRGBw784D0MYyCOcC9G3+pRtJ1gVJ5SLuMbCly
f0BAoJ+uAlfaES70nVM3kSq6HanEvTLGfSCJjupFposVfBS2/jMYXUoLO3R7ukUQ+seX1W+YFcgJ
8/ZtqUud5rNxsib63JtAsrOxXgV6iCE8GVc9iSRjERoqYreDHGJgRIu2EjJAeJjlnyzIDgDERkIK
Enr9FFYdBeV8txybvPklqhJ5cT5DxRggBndQ977QImTE6ePMBotMA3JK0Ti/67yCJhjAWcoj1g4R
8dohfhUGvX6ou3INMpjHgZZHK68iCkpLt1NxafAPQUcEVe3BDtQPp2/vOMKqealKgGYpfgR6SvwA
Bo6jhTTwsgJEr3I4yW7AxUB7yMqaWxIqUj4NS//Lh+T2nZ97v8hkT4DBARjh2chy1MGDo2obMguO
E095fhLmcqS+e7A86zBq8Psz6a0cInWSWYiZAtfaNsCHEEM1YVM6J1sw1C05fEq8fbX9o3HHgzGJ
Q0Wa+3GQqKmZkZx/KRyJSpP7fPhdEcCvAcQk5IcuPtB0cC+tn27228iGJWwQDAWmsbFbNB/K3/3g
30kje6lV9cnLBll9AY07XtwxzyqBFJxBhJHXsBQmhFo7+2Fo2zm2myzD6XARv/oCVVXfmIFMo2vY
7agouzJSNY8dQsHyNeZNVNvBDj2ekOpzFnu7SNT4u8Uhp8lflrseiZAH5/xkt9UPgThQWm3SSitZ
TDPNDeQzSvMeiBkE6pB00j6E7j0rhC97pOUnspMvRWMe/HmKJ1J82kt3X1TIuTRdrCeUBtX82Uhg
lWudVIV3cgVFdWQSqUAUlgWQoJ4tvR2JuQVNA5DklbeWgxlPWRlT3a5wLqJJswSJbCRnEbyZ4s5p
yXrq2tSRFMS3c5B6Ikd8Am+tMGG5SCncdJr1CAg0jrg9bpeBh4Iv4eJ3OhqUSmv5QkfAftjDuDB5
4D7uromUGY7JXWHWh1yIhJnZioCpKYQibzT7CEZrsI1aUx1mrUxlA9/GeIZzutaWK+KGPIA3F2h7
SySinz+tbIL75CWDW/yYVfZzZAh8J5CLkCV1y0+Kf6RBIrck73i3EJmy6gfJ+s+qd9/V0r94AXkB
2D4ihv0kgbuOueq3XoZUVN3eg7NmZE3kZPkd4/Op1lloeL0ZWRpeVJ4j1S5hUtoXD09vTf4ohz/b
uf9oVnnItYx58zKwB14Nfxz11vXPXWMDMfw6BieXF4j23ubhU7g6nBS0eO0npSDR6qMFGOCKZr7v
wThZPHOWh23tRw3C+DkPcBuBZtX973whH6zwD6P8Caqk7YxY2R8+0c57tBoVu3N+oHb5s0aIBoE6
uhezPE5o80LXuf9rQV/kio3jzsF+jTPoA52jYHYVU0TnLVI7ndoVHl1bjg2dSecXI38Wb10O+qkW
z4W03xStUXBAostu8UE71j5oz7ogdvH/TfOBBPfnON/t75QlItjtjadBiFej9QrWyv5teFtK3ASq
4kBw9RDOq5FMt+5qtSJWKs3hWPSe3EzLHLNBk2QQANmCRnHIWVIvx3p+6OzDCO4AhTZwbALLASzW
WyitRy1Iurs/RvZU2/dZI2Mwq8QMtLq83nWjs6kH/MYSMLLuiRZORCqdCPu3J5Y1G40Q32c4fHmY
KXhi7uk8yyE4GIjMZ/MRaqbxUPprpf7QQYG6FS6jD0VYd3CicRrufAR4va13PhCzefPT4a0KwUi8
AYnfhnlzPFKdEgFNCSRYquaj7UTk2u4f5XkpKMzXRWCnLnl1IFaXZxru5hQvzpggBnUbtOjwMipn
kGSO4j7wh62qXLyK1gxMGJLKfFOgFllV9cqmOMAeeG9gxgCOQ5haQibSRYKMk7Tzx12nusd+7kKV
TyD0nYx1ZuuNTenPAWk8mJTVNNLj4OI4l0toIAhrJkheIrUyOu9WCZbiEdAW+lYUH7WTJSZxn2qw
+jTqEyEGLu8YZaW37VT26qGnWC/oukaefjL2mWG9WRqRo3qZqp81LQ42lEny2Ys1ec4aHKMMi2/m
8KaL+rGl0NypAjiYMJ+l3rPWfpmL+UcjVgSaq027Ag9iop2t0dZvPLP7FUEMznSGtLKLg+eSLEKu
KK0YIKrZ/aBBlW5OvolnN38xgONHEF3dF94dmZqHoe/Rbu+40cxQAa+qY81LGknDRcHS8hI5aByJ
3Bv2C1Z0i5oA6l3TEKpZxb05g1Gn3+r8t92jhdll+YvE4cnAwB0GkwbLPYHCBXcS7WdRmX04/8fZ
l+xIjmTb/cpD7dmPk03Cq144B589PAaPyMwNEZkZSRoH42g00naCtHiQtvoEaSHgLfVXrf4HHc/X
UneVJLQgoOCoCB+S4STN7j33DC66bheBS1g++BhZm200MD4QCCggp7nBicHgoK9BU8pqBDV4F9Pc
U5pkEpoakHm/CUZY98g2USZMEJkY+wig8m0bLzjbBeSHnF6pD9YgKl6r78bRKWk4zIp4gItBpRTH
YVrz6Dgd9AsnwIelapM1g5W8boBk6E1LUJQH7raq2E7l7wia36KUS1pyZU2Hv8GNXO9jCcozFXLb
q26H+MgbVVvEK56NXBIAy3FYnYg7R5nejrl/djJcM8MUhfO3koqrqA+VfF3IO5pYwATqTJwBBW6h
aghCmkiaMS565K8ihpI0tEvLBiZVDEsilsVRgn+Zu/3Wz+S59Q9F9b3LziW0BlbJfDdOV8Y9MNf3
HRtjJS8rHNvH4iHDEjCCwwkr5E5v4MKw4a0Fhw27mRm/CVl+W9R6w9bwmRGUsQoZaqvo3+ZWngS+
20CSaPJt1LromxbURiX6jDxUgBrdG5qlJgY7B4lrQXNkgP1wOqWOfa8DZp9/FmEQyXZ4rcK0vIMu
ZfHdURIQBFgNZf/q6Aethu+Z1+ACnOoLiFbnBXSiqJjQ5uV7KWqY+n33CLpTr3/tXC+Zaodu8txJ
Jmc95OGCA3abo9AKkxi1xYQFKyLUDziPhRvk22B6oh2mmS/cefd6tkemTCLD9VKyFnMVfSayQJcj
ymM/lD+GaTi6kr53UyOA8LbZrvH56yx/zNn8qfVdwG31p2xE7+SBz+bkzgtcN2+DD4cH7T1nRh1c
MTwtxoRPviug+rjO/WEOsY1ovmXVfkWr3NeHDGB7do9rALLY7/xuiRh98e2zxW3t+gmHgtrJ1Daf
YPqUK3ezGpri8r05nKHU1+U8PN2VStsJgdho5D03rcTof+rKtSIo7mnbxpW1hOxnH11oJJCdCm84
KfmPptN0OqG2nh/6kZnrKmcQTVhB6jde9cW7DB2gJlJNwcYfA5FmldOl3E7+Z7G41z53nDcWFMFN
uas7bTiTWQuIGbh4Pio/+TsDSUzQ/k+TtTsl6G8ma+jxpk5gxHtahpd+PrvDo+R/h6b4f2EV/d4a
w51s5RI6Bqec5Ac12RdwT17//476d9wEPeZljaRQSBsAviA5AQ2DLa2ImtZV/zqp/cdvy7/JP6CE
qNe8VeMf/wk/f2u7dZB5Mf3uxz++tA3++6f7e/7Xa377jj9uP9rLe/Mx/v5Fv3kPPvcv/278Pr3/
5odETXJCofUxrE8fo66nn5+PI7y/8v/1yX/4+PkpL2v38esv31qtpvun5ZiJ/vKXp/bff/3lp4fo
P/7t5//lyfsf8Osvf/7nf/nTf/lvf/63//Kn//qf/vQf//m//4f//Od/9+//t/d/vI/Tr79Q+gfK
Q/C5KcEj5XfDR/Nxf4b4fwhDFG3CQ9gKD8hdBqZaCOJ//SX0/8AEgDIWchIQj9z5eWOr708F5A9e
6LnCDUTgUhpCCfk/j/M3Z+qvZ+4fFCC+FvfI+OsvP2Xlf72oUdeFUMkwERJ8FJQkvw+ZglecMS7w
72RF6ROPK8ok60s0q2XhPGSlSlHRn33lObuVOxgPYbx68oYZswGw1OFf6aRj0K0pGxoeuzOFYb8P
EUCti++97zt/hx7304Hi90crfHyflBHuQq7621ux41Zp5L+KhJKMbx34ScRYaDAl9ca46X1v6zf5
55kYMFx8RKEsGIydPOwzNCNVNIyAqlD/LRFxTQUITd76tQba0jflydOyS0FkfylFR29lWDVROG3s
EqPrbHZzK66lgJcIYunyv0MS/8kY+c0fRXkATYfrBt5d/P17aXvF3ZXrzqAC1xqRE2aaJ8RN1l9y
5ABtAUEMJ4ypUKEgoiLqfInRIaDUe3Uj3xYMqAG6zSgYutE3+6VDJWSy8Rhm1XsZWCQz5Y1/KWow
3TtVrRtTabWDFAUFGF/FlUrnDS4s+lD6PsrmZTmSyUaOmLpUFAW4DPADbnFIob9D35CuSzsfQXZe
I60kovLsInZuQw+irBImPfIy2HWO56xHT9yx7oiaymOrvvg+3B3qsP3Xdec3y87fXryE/U6Xiyk/
c3GDkJB4PqGu93vzmq5xZ28QPqIQFwyfg7EYMboGMpijQhld1EzgneWXBskIScC64jkbRBetrOGf
fBV8rk27fpQE2/dcD2j5iT5xiqKcsJPX1BoTBnxjsKrbhPnaJC43ae6BO8B85zlHcxplyRxWIhaB
Qi+lx7uNWKjD1xEzsJjNwLx7kaMvcbLj5IMwSTAr3FQ6P7geHw+BmW+VXhJwV2Dw40MB0rrost25
+yz5/d/etRwKFl0zUKIK0yR51rF9c/8d0R3Ww8kcyvFAa5hcaGWuDmu7dFakjnWRuweByvvOsE5U
pYfN1JvXtbfgZ65LgqRalbbBmJS6tse59iFu7Sli7OsfDHE7G+yKPgqWBdY5cz7uHH2/jiYNMJV8
0KIaNqrH1JUUbIjd9UyMQNUgj1n/5HaAtTxpe0x12o8uwAfnmgEWFtZNqD+fKSUwNSnMlz7okBzB
8R2uY8AOZYOwOUe2KVpXEI95f49hUeCrkaMq9I+wGB8JaGOtaDGV5+HWd+WDULiHuUU7p9iTnVDn
Q3AUJmCuwWbA68fIr8IuCeF6umttiMhfaL5SFQLoI5k5GYzTA6/X4LiOB1zrqZ39JXLa7EpcHwju
DDCc966AoIi5cSjbbZbpZwKB0t7JMTqfqhdR5ghxm6Kxc8sI0qRxg/HwDrtnVIL3QYYeVW6lgmSS
/ee8RPcHGDkJqKM3xh3DOCzbEICyl0dABJZHJh2yB0R24Et+AD1IPvoVGIOdt5odn5z5UhUWi7R1
N3DYhU+748pkdskz4cCH89p5XZc1iHIPAAlh9m1cFYCgobmC5HkEHxODWuCNqZLz09DmR9YhtBsr
yHBy1H6czLipzJ1TRmazLZihG+IS5zACGA/I1l+G4SQ5Wk+QVZ7GkWE8xrlKp0bu7eJJUK6CbRNM
c6TvDA6E1tBDXRRV5COdKCqaGbjiAv8nofWXjLi4NvPRPRhWlJCh9XuQANlZufnnxkLF1E+yvNi2
yTAeLOMZapFttizjxoX9+WWSeQcIbi2xLg9lBeqHjTTP69TvwZtGEy7RJ0FKaIM0nFtAx6XGlsBB
csTnb7Us4KocsmQgGY07AWdwnrfHslmqQ9UhnkWGGqRf4+0Hd9hNP7GeoW53OeRIAZ6twku7sD4B
gPnCguytGwJ+MQTrA2bbTVpZMFzDJpujSULvJjguD8/p5d7P22+QZC+XsaMgYxr+rINR77IpeBMm
sEdfvfZMt3E9QWZW9xiVtD7GvL7pCMD0wENcKMYuK6IHob2TV39Gc9I2AAVpUyAtCWQYGE9tXZ+e
G2+8Dm3wRU/0BtlcnQxFUe9kj0MsCaDrZoYwDCO5T7V2p1PVI+e8OmG8WW71XOfbfMVYdcRwj2WZ
xEwjICmaGkSsOG7qdGSNg1ajghQi4dMAV1mvZhu3W/PICgtGthZDimat3LQIk0R7YQEGOUeQL2d0
jN7n1a+nDW3lDuIuJIaGy61dYKfQTw1OsyWpsP03LtDTdE6If8Upo5Cx9TPas3cQJcDw5MW642Af
bFocjxuW0xUDpPDgDjX6ZdaZI6vXE+qtIfW6OgeGOP5A14MZQTfuVtiu71Q2mEgwfLrXUnkJFYgE
rW2QbkGVe1FMdZGQUEqitX5fAE71BV7ggwr36szephUaFdLgredumX5UNZySnEIt2CqI2XYVZhng
Bak7wbg+4GQAnDRNt13DKilldqNzZvZBCDlwA1rgPcQ7aQqLCFGnUaBWrepU3B/GIoALSBVg7mLM
aXFD90D9DpBe/o16XnYOxhyGnAHZZNYMx8xqTJ6ZQ2PJ/FsFOtNjWy/eNaiLr8xSjJeaCk1pX7DU
kXmQlsqRnyTpk4CHZzcIyHUJgvbB9zhQRiHkhg+2fZwHAD0rqWCSi0X7kt8JPWFeQSyiSAcDFJoJ
5xqOEDsRfzmNa87PWoSfJmAnO2Lwka16+OvDCiy5VD1NixBnOsOwKhI6/LEKJ3zx0BQm4VCUaTHY
8MWCvL23w4yFGHSE/bTgGpjWfL6YkjxSMnQvtTfeGYYkO/YAagBIqQgyV2+7qqNscoRZOG6T1B5m
OxU8VRIC7l80wiYGxr64TZa6ry+c9+shpMM+R3l4HkZ+Up33LQ9gWZ6v+SvxFbSAmAC3mN3Eswv4
bsjfcZ2pY7l3HdxJlViKiLn029g6MLPrxy+638qRBhgGkG8u4IC00nV/yAO/P/z8v58PswStBsvg
jRDeHVgzUDfxCw+LuFvuIBmMQCeXu6XkYtdNBCs8LyRqu75KAiGDN55PjwYBXW+N599E2x4GK4pD
3XUmLWr5KsLsMzHNvOMoUAif6OHnQ1MAAGyLmUQSMHOi+97Gwh0zDKaK9m3ukT3uTPmDKufx5okD
62uEaBR6jaFSDcC4SJYORRHQhgn8wS5ZNCni1qgeBEtPJba/g1l+iozsjav68gxmJNxX9BqmSNfq
I/C1itN814docusb98zuqlsQrvy4b2gZO84UZV1ZnwRN7Lzy43J/aMSioq5fEKlb5815HNc9iojs
iFkXGPT3+3LErycL4lKA/h9V64oUL3sqx/bdDW2XDqYTuA3p0dIRgasegvysIXC6zOXnQuYyKmWx
pgMrWRSiXgJ+uNo00zirxVCCiUD6K3S4JvK8Crblcx07szj5WV1FEHPznfRgV+aAzrFzSNRgfrbp
fGQ8UFcP8VhZiCuwmHlcyk1TU6RulY0flSO+PXggmrvqQmzMwOMW8R6RY8kd3lsSlH0voaf3g86b
HfV4c2x64Ies/kxAGUR1b75WYx4gvCjTCVcWwXhF9t1W64/csHI3BjOcNef1+yLdLgnagm2yiuZR
6OYHjc7yrAYHExxUNRGImfCsYe0xQ9rbhXnLCm5vcOf21PzITIGVdcwxCwMoxgQIkMbFjkrnEF7i
zrSFw17arE1/pZnTpjWZm4taGm9rcqVOS901e2eU0wFLmLOF6GirbOtGqyrzXT5h3uEvOgHF9Yqv
cNi4/YSaw7rP6HTMofF0FHBD9qSjB4xfK7iQfgwl2ChTiPntir5nIT7ivLg8lz6uwCXoQdg0t7ao
0dd5yxBxhNddRJlFM2fvi5uHj1YOn0Pw0eqF377kts53yOt5ZT4JLwDnQYWZQqRlqPxbA9p50uTQ
n9cMKU5o1rO4kDMYKavarzUoJ5yDk9Hxdvw+8UeLQWcBc+FzxxZ0YNnroKGJH6D7hEh857l3clxV
pYYR3Kv9EDF2X7phF5kN5CyYW+wq6uujWigWgMUAuwtIgV1pnVIDDpYYMUviXfijyoG/KqEfMM/v
YDaH3UxJBI4pUGE4rx/H8NJ0ODfLbBC4Rs0NK+MMZUSCbpXgJnM2DHlpsTdzuZ12oZe6I+Y/JpiG
nZu3jwhp3IZMocMvBMYyw3RejXYPDagmuGldDYDZf6Aw8Uv6cgbFQ/jfXTuxBMsqSpNqXhI+W54U
GbiuQ4dqJCtMvVnDtTnpCvrLbsWXKoaLWRiMMcEmie9TJJvPEY4+xPoALkLX7vuSVpjSJOBz8I3X
JeZu19gpbg6mQHtTFuFLJ4Z6q/LiCll8hekWFdGiB0yJQv9YTkan3qCxRi1D8ABW2taW5G0kur6t
WXCVk4+qVOP2pHJrXActA1s2I2osLHMqhHYdHZlo9oUzgD+imy/52n0SOBOk/7q2/EzaPot9AwJz
N15zz9SRj6839quGnwhFyzNMmUpNGITn9f5gIQVA0+TgL249rKCCxYuPoQFrAEW4TQtGY5bvTIVh
IKtNf/35kDlQEmAnergXSc3drDcAGwWd+GPeOv15tPrYYAxB4U9cA4NYyfqBRvVptMv0AFKad2v7
8mbcRj7UHAlhRTuRY+WGD1PoTNel0Ug4kRAvyIe1CPkLvA28oxgCtHghho+N431d0OyE8Gv9PJmC
J3XnvrUUtzjnLb8EaCRjI5T40g86YZ3HvpdT84NNZXHznBV98RpgMa3vTezce1e3AtcD053yWyhJ
4s+7cO6X7YR9IqpCLN7DUB4Zn2fsdKKMFNL+4FltQ0TbNUUy5QE6ruXundEPx54162Hm83vmwxWC
iY4kxVT1G9vAg7mfkRmKmTSW4Tl7mMP6HZ7GksKDYRr0qdTXvgELAJWw2HPF5NErQTF2qOXxTGAR
MY1ifQncUW8zjItqVDPxbBWcNJxhiUc7q2QK/CBd1pC+VJaUuzKvPybufcoBGb01cBdJpMGKT1Y9
pr5v8p2jwBYpCX8z8yxSg5lqiknZtmiz6Tn0IKodqZpBLPKXA3buYjOO2fqwMBkvGnI5DaXFjoG4
kWqBVgCD7hK09TX7FJjsAWdlQUwl7M3qheH7IlTsRtN+Wu21aNvpRSxSXPoADWSj87Qky411OYoc
X+6QjrSlIKlEoBOo2DHm2cx2OTaY+PRFNb7SeWdkK7YFr+q0VYbtNF3hCki+0NKjb/UMo0sO14RU
wUJl4wVg8DeZ+HDH4TwNnn0yIXOunadf1/KCc+O8tRxwR7iKYscaCSGe5e6egr4pprF7XvsK3lDS
FDG+u5MDsvMtGECQBF3ISUPR55hNh+5bQUFxrJr2OM+jG1N26gFnpJnt4UCeE3czUQIPvpleZB/4
19ABJ0m5zjsMT4Kn1XQPVJsmLjFyTiUKAwcSC6jJNvk4ylcQXw9IQPPgM5L5X0iGeZVfdd8a7sPI
ousssAVdRRNZWbQ03ZSWgP1ewpkB16gRDizyKoxBBqyiJvDKeCp7FVV3vrTNBv+1rOzNjhN7AO38
NTMMcbyj+xUbihPnIabdHMP4G4QRYzRiZ98jvyFIVod4qNDvlKUJpPOmovYGXea6MMhCcmouXra2
T03u7nW5VSMXN4oIt2cHe3SjZ/xkkLY9izwJIXnSTaFuUz/pM2swwvQQ+P2ms6DaZZKXCSCp6k3W
WIp7tvb7n88Grvu9sNy5/HxyZRAyOOWrwo2vw2A6hQ45gRW6vM49mc5mdRHQy6x5zXA/HzrmWaB8
+HHpab91QZlMpje0eOtblnlgSfg+Ry06WxSu7g608vo5cNviyfPM+eergqyToLc2uBy0tG9VzVew
mk29//mmMWhfYCZDsKQ05oWDO/fzVUL3HKosUkYzDe/sxODV8OWr6pEzPHfda2jGVwO2DndBADfl
7CdqtbtOmTIqJ5AYQGuIfdKB8SB9cPu7/rawKduKEAPJdUZV22nczCFAEuk/oMoE6Fc44EhCgbFB
MMYSuzTzEwY6/ybIUCqAJlVtAJFl+5WDjtkCpS3Zg4tc8EX6V+vCfwf5bdi4/UlsnBrMlQy0wXTm
4JcFLSgtvZPyGiQHhWGmRNe1MZmfToRMEawMQGWwrY24Dg/t6KLKBJUYr1rAdKOtFxHP2LTDNe1X
nG5QtYDUs2Kpkcw7TlZs7FBVl47354bRV9hj5dt5vvPgu8GBQus0TSXydpkAcQRx0kB+ZHBdh7vm
inDU+aEEKQBMPtqjoPGH6qwR4LhB/9NdEYP3xcJpITJ5eysUysMKpxRcHQE38/spbG1gzyN4yFHW
ntxy/FyEOchNo/tFM1zaHFygeBoG5HEuGcxqcOeta4BBKaQXaQCYGSxeJ81Hva9L622qg4dQqYgN
fnakxYczQXrS93M0aJvdNUfvdrjLKDAA5rbdl1meAXIadmuZu8egqJoDwpSTuyB019mmj0sN+zSF
Ml1osBIGAe1AKviAOOWhfvQX8G09SL0n2m9WeS44hXu9dpAsr6v86MBJr1wlWKBWYKvwBxQP3nuD
OXcU6ruvKkV9IEYwnSApi3ghoL8KsNtmRQ3uEAgdjrUvJRQfiR7yV+Agj6QYWiRIZx9sBM9jASLH
caVj73QcSEfARmvaxkm1C5N2WVeXKvSASNiBgkeGdWklUI3kXyDY+jzWJupw1h1UmABL6YPChCZC
xWw3SvHxZCtwKrjaIvfVe7obBSmSlSfd5xNI7nJ6kb5z5dNnr5fBsVrWZJpbH9hlGRwtTLxj1WCY
29RNOmX0k79gHVEZEmktncW28gcoysGfSRTvd51D3gF0IpQm9+K287tt2xTgFg1Vi4qp6pKcyo+8
7hyQvKZzAfgnAZkVQ4sVmijsU63yDkGFkmEJgBNjxZnOQWFT0M2GIzjKIIFDQBwNa+NuoBid9hA+
magdBqRUTPHQU5AQ6D2FoyzTzkV3jynYoYbCMfZVGUvi+Gk++c8QovDYKYPzUE04XaSCas24GdSN
UIot4BcPObeYEYHVVDcUAiYPTAHZeS8tht93nPthKsyygZ82lhbaWUDiwTGclg+gVRdH+X3qCb7t
AMlKOjy1AZjD3TrSI5hfRwS+QB7H6q+CsVvued02F/bLhMIMiBbBMD31vFvpe8UO7N4pqoRyYlSN
2EiMrFEMhsgbxQ6GVMhTzlW/cSdgtG3miJ1RDOqpFpM48MKzLAZ4ig2thDi8kt3JIMFvUwdoX8G3
39RhDYoHDrSXMFOQ+DzuF/LgoO0rg73n+IcSfCbu4K5fAcVGXZZ/EvNKkiVQGHiwBYWLt+wCyHis
Hy47aidc1Q7yOAMHkizkKZlhOXAMdzchLD+wqh43lbuYE69RUmP7mOPam3dTODS7bqWYBsBjAztZ
KzdqZNNJK5BAhMF3BzzCZ3N3MINBziPIV1DeTQc9VA9EiGoL2lV+zEq7HoBQ9kGtjsyxoMFjxaxH
UF1XPd+cvnJBvndeawCJJ+uDfCTX0kW3w18DVTuJuxY7J3ggQBz2rYfGoQDo8gJHC3B3sweR6eYi
TPME/05QcDrQaHC0XzosD4lhS7ufh+fFteutg7INpM5x03r5kDbET31duUlx/xUp9Z1DUUbYzEXO
sqefNZCncIayzDwjXvrOC5wfywrc1AbThUOLMsPIrn5aJrpGahRHF0E6aN3QBpHOe/fYXEfKm5ot
TtXB81ow6oMpLTLMw/IQ00GXBl89QLXRUHgudJhttu8t5PKDRcPs07tBGff3QTVcF9WeKIxV06XT
3Z72FEBwYIaNnMY5qlEeb4TgHw0qFzNXJhkEKkJz4xlMQpbS+me9ogOkGXCgfgWtsgvZFwey0osz
4y93FVzwuuUVxdPwQBEAFXOGasJUxDnDcPVt1uEpNGKOAw9MuQU65T4HEU2rddgNYfOxON4lh1AV
JnNuKhVw5ZYRMGgR0zgMiEFWccZM/5CBcLYuUxcHpv9WDP3WhCXYPx3QZo5lOOohDJlHyHaFGs4W
4hgYDCDmBSSbpIFw3FMKYUEa5suZ/kZI3kIbpsfIHTGG0JMODisJzsSlzWFUZqv6GrVrXWcJPBNT
11meJAHBrZzsNq/sM2ZI2Azbjh7XBnvqQs2z9Ap+BExtkrmzO6LDvRwg3Ruw8R7DcEYRwM2ZE0xy
0KvZJAwxBsJMyit6dvIFdCmybp4XOIElc/Np9j33waj6WCsvhjAeSigdwm8VKvWxUzr2vBEak8VF
JoXX8W3ZgLlkM7BovACbfQ7nw6SHs30CoeL8DI4jrG5Dc3cqhK+uBgO2BAZr+cVvoGtwfFDEWYOd
xI4Y/0IohnYZpopZ68Juhx6GDBp5nYdRnmkWs8UiPWdGmeZWqEMWmjRQOWzaloCChIUIPtQKI3fX
iRtf8T3IZJulW+YdzGouuZigOPJ0HudZrWBz5l7rxjdQYfpYZtEkEtmiNCIFNJJDDtqeDT8gM/8+
U/6CIFvAbF77bYI0qvMNKggKhtiKcaWAOheukwDpg2ndNqHzMgTFa56bLh0X4FxOWESy6QDIQ7MM
/mwFLKN1YqiszZaGFzo4ED5T8AAEAVJEX3pYcZ1QAXlpNwOfcUzfbgLAcEef96iaim0tm/Wz6MfU
SB7Xa6CfcxiDZe3YR4apj5DZ8kA9tDyoGDxg/uPecQDW4g4etqXHX4gZ1kQcAhHS597B4dAO8zly
V0QtbcSq8YuEbT0ObN4umJVFrr/AeNvC3Z8Gry6Xr05Vfi4AF4GJOD+iIey2RLv60GSAI2uMKwWp
dk5RPIHONUT9wsD6JKQ50IWAVdE7OxN80yGiUGe77gwq+Ggtnc00h+1+WKcdAp77HQZL6qhoey17
BmB07R4xrdiGyBBinWiSCcKQTSjMmBI7v1dtwFKIB7qNkP4Ydejnd+FaRtCsQdEHX58+CPkWfCQb
ZyVJmrZKh7lWqeLQc5EaoRg+aKU+GeXOQdR6yZCMDIlqtdPcx5t1eQPLV7z0SEgJadttB6PzjWFe
EGnMBrciq6Buq7AElCjlhonIUx3c4HcXbPTcvoMrkj+ihv1krMifQOCkm+FOODMKxOMFYBaBhzE5
F86dAspGkfiNd3Dg+roJCFQQpBzPJKAQpImVxAXn12l27muc6mNHuCnC1KdI5xaKQDA6QAV4XEmj
Y+1TnbgaCskRk5FNYYshAqFcoagY6mMm6W10aAS2M7il0PcD/oXYbgwyCG80cNNCRoDlMb1z7JcW
yMtrgEYDC+Qe/EaaoFhUu2HRQewsLSrqjiFvAKoH4Mshpuzw67kRs3xZwmU566Kdk/ajl00i7gNi
2vHqAiyabVYnqLfu6CHRzI7j1tpi3Zct665eiPIf9gJjwtBF7gvmP8i+BCm7nyILEs4OZWZ7xHXa
96gZB4YZpjZZGEOzA9an9zJiOLnVuXoBd+8JmudHlGIbibI91qMe40wjZaz5Rhdo6paga1EDNV8d
0H4g8BxTjBuqTeuHr/CkwkYH5TZ0Lh5KNxfSkXHcqdpexAKO49ICWESl8t5j2AvWI//UVl6R8BKS
i2CYEJqsH4ql6/ZN3l4H7Ni7WVzzvF5O0EP5O0i8H8IQYxoSuCdwVOGyMqMZmoLgLDJG94CXIYsH
4LAjvnnOW4lp8SBUbGjmnmu1mytWngHRkwQ2Wj4Isfm6h/PEnszQzPGQwO1fUH1FdOcWXBf7UObY
AYEaN1qaR1uDqQEbkSleVfZDegDg/akBlokkwt5HQTjA4sUZ9HdIecXWUIi4BlirYk+FKZ3C/pHX
NGGtM2/lXMyo8SF8LJl6YntMPPpzONrjyAN6MLhMmvCoKQMLKLxi0TjzWiJ4ooLB6OhBN9qgVj/C
fThdtEXx1rgHJ8wAvztx3efgYletiJya+UcPvhRQwtc4AWb94sP5G16px9bWDMAsvDecIulXOG0E
fneFSnZKyobB/WcAQQnqurPRFIIP5pi0oYjDki1t74GEJBnkfOhWLOG8W1CHNBk76xGbelPBv2HF
hrB4NcTD9UbTb8BpvwZ5QPC7+xUFaYQoBu9SSuz/gXYbfH8QXVhy6tm9JG+oRFlQgj7kLcn/IOq8
dptHmi36RATYzXxL5SzLltMN4TBmzmQzPP1Z+nCA/0Yz4zEcZHaoXXuvmiuJj6PAxB85tzL2onVm
R490avw8uPZrb4cDHRTEzj43+zVDpLeuZbPZG4SNY5Jpngj4Gw72SsaJRWuY236a2Iucwa9kVZ21
LiYBwofLZVtUXBGdNt108dycddKfZ/yyf3KM1CayebNqSCVLKL8naP31MWsD/WYLuTXT4YfDkGcr
Cb7cAPrIpKOURNmIgkVP3160uIv9f9/JVunJ08ggMHZ4A8BM2/WFx+PUut+D9dAZWyz7LawGjSxM
q9FU8PrNqLXHoshRwBrAGP1EFTe/NU74GQ7jf6bKMG4b0VqMNe00WXpLg8LkkGjTyzyDwuqG7DQ2
E8GF7vGd2M1gxNjH3jD6xeOkBZJr3smQ5os08KO+jy9d3e7m0FJbjjF76cQxmu6Yre0k6HZ9L5+s
fmlOqdyYXU+6RS1oEDMcfKAT7tnpNbLddhMJeZvxT28ql6hi7Nm/eVPpC4gJ7wy/AGqZ5+BqCcoz
wwn5J9H9WrNrDg2Hdzhrn1MvjLFU8W7V2rxKUsjRcXSY0FWXWRWMOAEwgWfF1PnOGP8XTJN8CNbJ
qim87diizjpOxCUJI5JJnCVjM/cnI6OboumUeaU976okp9lRl8uaKNmyKB1nrWagerKqofbK6iUO
CLhXNbVkSJptp4SBjiFNkjrzNm11mi4sho0i5fASmZeQYyEmwLYf0Pj2lBvrGgHw4Nh47xI95FIi
WNSJ56wcWX9GvDV+Glk3u0V/MrPk7DixvVF6MGz0IL5yk7sUjU0qVNKFz8PwatXqUDqZOsEmbi5t
G62w3tgb5oTRKggy9doSGYiWPXF2MyrXZoXNEOH+Q9J58Xv0k8P070PJMfWG8F4WMUtX2s+iMBgG
Q/sjNG3mKlTG1WFHDClwfLub2tUgft2C2chu22t+y+WV071ZjVOyGzqG4wzoKoEhgJ/MNGxSJd5C
q0qfuRA/2QG10yjKHQOgcFlEbXTdOJPGsZzBk0mUQUHqblqoh3ttwjHhlsPaqn/U5IV+2rqnEd17
YeZxyp22fZkkoJtUuYwmNaCU2DicaPekPiaucTUWySUd6EwKiXeHaRoGrorkN6xU4DvAljnANmVZ
q2ONRQs/6qLsTmY2uwsCA9linnE3UYujbmRGtULhFr33a0dTu++k/QpyyDwOVrTxULKdkMG79B+O
CSrswm7daqU0r16YGs9KXuSb0W7vhgOku5/1m8a8zE1O6yrkYEzJSyLGEJZ3Y5wRuNSsU0fJBa6A
UUPOHGMFmd0f5FekvvSSEvt4NbmK+oU8pHHOLJOufibdsSJaa2wnAtQxoeN4Vu9a0JgHi94M0UBB
ijfZdUb3MtFM3BBU8IsRKLSrJ+vJJP4HM3MbWqZ+sVxJAj+fvx0RrLPKxRLTdmwvRNs70pIepGtK
benHMzyWcI73MszgmeVlwgYVbwyLmmieslUe5ARm4bXQ98vuaew5YCDb1q+58joFmpEosK86eQrt
PWyzZToY0SIfpvFQj3VGH598D3lXnAePl8pjCkani2QFdLxZBhV/Fj2F++VlTnjQM+84pvFIfHIK
D8NQddsx7DddbcPZcgNmmNXyWLc5vcWAbpfZV5/8qO5j6UvVu9ugzpZuOpgHzeF8DUv51nFyrRPb
0A9Dpv05laHWtkDSwGf2R8KrPBDPrA7948Ut8/X0cIhUcensVLX53wqfJS4b5BIN6aII4mCdVLU4
SHIurejT3WDi6w3m/HeCMrAam/g0id9EL+mOk0VXGEAO/3uZxuSJiVqQ/mlS77wuJ+VIK6EYy9cU
8in3Pys+0GSID8qO5HKygwnDgIlLIU7+KmPSVyqYEDUMw1llZrvSBmfGJPY4OM16r4e4OhU5rmXp
QOaZxZj5maqWUZI2y7JhX3FoPnaELBimE6hVAAm9x1y0E224r3m2VqqOAL8UznBkE7sCKyOm4uCm
qJvRXLqCG1RoFOiVU/DRWeXvIBA+IrhIMDN04TcMoNfScB333TPoBgQHE8k5TzoKZpfhXjhygKdg
Iq6clPxjgf+TSyMjn/6gFv7UvQHcx5E3QZGzLPRqX0cTkPkKL0xff/Lz54uScQk7lcx3awJB1dG2
X5QPapNpg1qQORa6GACYNkXxyelkdR5oCqJHEFktmQTfkvq6jDOS8rowVPVdl/oyEdqXkzvWf4mL
kT2M9WXQZg6ZSb6RK0N7CcDsuWn68ZaanODGsxDcyqZWksmO2sa3Kzv/gWpEcmsx6eP4n8zKs4o/
vFJd0FqRlw1j2Jr0MtZA9pO1kedvtAUY6N6Im6Zlrl8w9OrNjKNTnYFTrJSuHadGPN64XhFV0hhI
4hBHbrKC6blZsp/r+abpYXM2jOIy05K+1gundqq9PiHSV7VGLjTKB/TQNMPTRKTH0jNrifw/+3Fo
Dfg6RXwaKIb4fQIcS6WxaQpKiIwOiQyiZWsJ+yS6R+esCIH/YZg6xB63nH4g9dPiLy+F92V19tVr
I3uHZeAoIeZvaWFvQmGkSzcnZgnluoC1hhHYFu2wLiI3W4VjjRwdhukycZv8FAbJUwOhBHRcXu61
lp5AH5TjIhmaCHbD4D3QJdkWXlmOAUGLaSpQUCEMf41ykActrq+VZwTPZsTDibsTads4150W7Vxg
RAvePmEi9M3I7aDieoKxU3x24yS5WZM33SILTwNW+kudeu+1V+NrANfEdikGRk0CcngMfV+J+JLE
2XDWrfTTjUr7Hg1adFYF8E5P840xN16DDIAEb/xCdh3J86L3joFtYJ8QY87dep5WqPZYZYENr5Ao
vQ0/sLMcSL2S8HV1Dg6allUCy66XtCF6m09pQktbqsm0tiBR6LQIs1yoNtGxYbvRsTEHBvsOWb6B
U7Cc7SbwvRKjiZO+u/YzPtaR2v7e6NOldcWwVYi5zdDGB9dxtL25RMcIl0ZFANFqw2MdzJKOB8K7
CMOlpiMTGGGLLWnEQOZZhR8MebAniilokk3TImTv3KPiEw20kYBK4KB76ngaXbVxqpjLzfSGWlta
XfpmBKLesETsYxOlztFUz42JKA/MBjbeolU9BVjYuJgwWiaF9y5Tk+x0POYj92pyufvMEdUxebxM
k7OJGotGxGwI3zFQV3lCjp4c7zOLZ1dCSV6ObjktA5XBH4hqe+Na/Ny5Zh7btOz3Ee/KqRevqkiL
XW42b4FMJNgZh9B+ro3XumE77vGM7wuuoZhtBo5jpF0qLHNR9A7Bb8AeixKgx9rq6olczNwxO46i
R0XnqHOXaZXFt7nSh7PEhhFLyNsutygGoYiVJiLt7HmE1qNU3tIR2o8yxsu/F+fxb4OzG4HJrlr2
Z9YkF1X8gd66LfEDh6OjNk7nvOZNPFysyYR/q0gi4mWSdROREMYNHSkGYIwD9+KRvdInIht+AvjY
4TINsPi5wZrQn3GsZbNSbsHir2bj2+uDpRGofIXPYU9v/7HFlNl6LJ1kDenp4nQD2eVkp2Lbz2jx
fBg41rHmDWo1C6qWniDoAb/SlUxIvC1M+BBm7Jb7lhbZKvbumatHLyBvTkyt4wGp7A9nyAok0xgN
fYjC5UhL+2BGYCUExnwBjH0hJRVYC+gOVRCoosLX2vfTW8HP6SuZGecgb6ZrlXmPLv5hshD0KYri
Jb3L9Mo1hzlxuf3wT3rziqDYPSia6Dwg/2KyUM/oOfFSNqWNFdHcwDZp7nqEIyAaYJ9aeLXPRHk2
2L2rE0aSdUfXr5/fsibpz7Hr5nc00ob+Yhsfk7kq7qHZl5RQORcq09rJrB2RZ4O71FqkAZJENP/Z
bKPmwcFpy2VY2eahnfrBZ+tUK8tozDXoyAGsj5xfOj6S2N5+pFW8dCi2lqaO0TKQM/J0E70Kd3jt
gVY+N07+Mw94tuq+yC6R8N5zajaAdMMNohjwwim0CNX6oW13H2ys9dKYO8AYQ1JtTNLg5H2QYpmx
CiahN25CM5m5OFkagE/3CeaPXOSBnNat0pJz2JD05jZfh3TR5pG2kstRtOEoYpoQcPaTnQX0UOiG
RYKztUn7RVoix3YhPol+OvR0yZeGTj6i1TuiVVY4fDgIvOAJi4NQrTxmXdWsAgxGK9HWagkqiq2i
C6plHIdyu0g5c26llli3EL/jGv4ytxCp+VE+66cYj91jBkuzY2/DDKPcaEdyA59CGG5KR5DiUXCw
ywZmCzLFTGFJuwR2xiLQsRU3sWWtVevmp9gCNUw4OQ3jLzoUMytrEAyAUfE+N/J5XcwrqyrxnMiU
rtPc/xQhZqlsHl+sMnY2YGp58yJjWc529cJ5euh507ZVJNzKD5MauZhlWEF3W1GcdNd/L8KE0RrN
mAi0sc18LWEgDTB44xAaFX+akcSzC0hjoXdm/F72qYCH9wqF1Nm51XDvk6w9tUm9Uczh2IeCm3gr
oCc5UxVe4qD9zONO289YIU4g6Ymfe9ktf7zgwFrqUqafFZfQmbOS1aa+kcaCPeRnjEdUTwwtsM9F
J17JdnJ/FtMuBpUOeykVqzhFtS9lzeoYK3kpqxlIxLBtx7g6lwjMi9KrzN3sxURAJpebyxjdBxOb
AADQ1ywd8107uvk2xp/5pKUVEaKGaEk2egfPDOVrnV5Cr9W3s8L3IuLgPNtDdgmI7T0N+TRQwQgG
+Y04BrtajzdmAHk6tcc3a2if+WJYpeLnSIegOBnl0sVJB83JBE8XWmxf8LoEwgBlmnaOgkA99f2s
nqryvaQw2doG2TIcEdO+s8M/7qHxKtN0sclyck9N5DCH0qMzEo+Be8yzWDskdNqOQHBPRTA9SKpu
+KTEGD6FroGLae6Gy+DFRPtmF+MNyER16ownq2ToaIh7WWebx2wBEQTxp12lmvNSlZHFqvAD6pZ9
b/TVepA1IRUacNd/L6lJGdNTr/r2NOynzGJeSJ+kT1rZr6aqo4Nc1wGZqhrAwRC6T0HGkgqC6mha
aFqeDjEh4Op91pVuvvbBsEqqIdlDZeQP3+k59lm1Ca10umIwQ2ckBHkoaBnFUaOv6ODaW9uUud8+
eoFOUDxVEqwnX4YklqHLQw1TciksfpkGOyDUgpFzI6jKQ4VMRkdVWMvCdOSpKNdp457tx82bMUSb
jiriy4qzQzXlM/dLgfIx02LE2rnISXa95i0WoRLmwuNexC0VqlkhxxUrV+6y0LExc3ofehqaF2V0
NhZXurFaqqktfQodWGDI0F/Asgennl+NrNdOydSYvtvvYowO53kwpvMk3a92EsZeIpTv0gkT2TCz
cPOSiGqsMR2EbrS6FLPpoitoYqPHQ36KAv3TIL1I9i+12V2YHwXr0KkrIvnp5F5JBcBSVuUqLpkG
kWHNwPmvy11KJXtQgk5dGwMStNu43/SgL9hWi89ad05Sn/tLO8AuSAhl+v1UW+vahucHfdCD3kRa
MOqqQ1NRSivIWiiX428ArQdKG2N+9JpsKhLgWwz1GdklxCK6dIuJOaHZtB7ngBrXKCitSsKsc19G
GzML3wiv8htq4mQUFv3AfJ6vbZTOi8A09M94Crboa+orz4AMTG69qvAYstBtVkPQM/dnWZcazUDG
wo8GRu9kavlgb73ZZbL1Jngd7fCilDedJViU69S7934q0MTrfFwVVWHt7dQcsA979c5s4AkxXMg+
4brjOwGr31itZcJsGqNtnOk6ga4HmG/S29tY8sMiBf9gQng2uAb64xyVlBqluypRwkyj5+Y2dO1R
pk29i5mPtgimfm2Wkr5XkV+r6pz06d8QatBTM/tkyh5MZ2LcB+Dkq6b/akPkZVnUZzKu7lkFSUly
LWg35sPbK0hbOZw/NBShcXemHa5Q8oQPHUrBRyYyCwSv+3QL8F85NfPF0Hr9Il0T4qE7vAGx8L5D
ArV+bWvVs+G26S7qh4ePo3g1aA/7JbG2iyv1lTVaGEYzEGep7OzLw3pSQHF97ob0rwf7cKy6fkyW
//61c7WIYUkl7SzuJdgLsjXzk7p9TJDlFD5eWqN/gpjBDcds2mXoqlPpzvo5mgxmK00Pu4JaUDzO
N5layQlDNOlKDXjq1LhPjYHCawL3WowWn2kXk8fUk+7uoVAvp4HoUuoda6iR8FA/Eh0UnaMaJuvm
EECDSiMoXOvPeSPkorVT7+nfS6hIzDULO4/Ld0vJcj3kZrBj19CeRDQ2ON4S7bsDyCNACxUazeih
kjvKEfcp9wJAN8St7MKWHyJXJguuN7d5FLwoJmweoyi41e78kkozeJZ6ycQ4bRxx5sBkctq+e1Ij
rmqXc9YKmqsiwx6SQtiRtMGLgaEHAg2UAH7HIWc+aJCkd3RssbKtpPHrgLevmnXz1FFQ+l0XXNOC
lAlSWb9MPYtJIEG4TuHSXvSmMZ/M7j5GkEz9XAs+7chjFYdxcu9jDjaZCJBULpyVxtDTI0ZE4EaW
fM+8/jqZWnLLVJPeQi37LFLL3CDJXYy8hAL8Rk+yJVEDlcbFxvrC2oSHi29hXUNap4BW8t6zOW7Z
SKwXm3LksY2uQ6Ohx1DL4l62Typm0hmQxVNp6f3SNhAhJ6FH71zodliJ++cI6/zaybL2bPTWV+ME
2ikv1HixRzpFwlM2eI2HBAYudNnrTfCpeRfCH882yBxLJ51ryVad56TWXnGU4vhDi0YOYlrgWFQA
BGe2ZE6LOLCIvEdz/JpQA2WRhhSZ5fVOtlV+jkfUv7yqfU2H6BGgbZeFzA96W4JnLBUscgPBJ7m5
7rolBPPhYcWqDfGfNzvukV/iiOqRnSqh0cvlxTdkoJ91z7HOdm3hDzVrHOgUYcJOyucKhaarB30r
G8jChCIYcKrZxg47RLfGIeBd/73oKgcsme2ILJtkEo+tjibR61FEjgRjHFRlQLUuqTCBA4XSNj8z
J2irJiM/WeR710OT2ls9nl4nvDmb1srCVU1VykWV/byC0bgjU3YlY77tK8c8MdbFOs0mzbJYUo+J
3PQ2okXbSflLrVTfxfvJYXaZF3sbi7W4zzT4kOyG6yQQ956aaqcpmb9UrrNxKgVYbqBRXDFEct+Y
BlZQ4yFsFu3ZS2eg6b3awDuC7iuneVEHrQOK4G9WwtoZAgcK3H9SFbaUYul4jFNsB7teMVabIF/t
0HfitrwJwsJazDXcgmm0x+8azE9Nt8poAQa6jmFvc3PAvRLae5w3HSMjcgJQJd1Ey72EzXBhPES7
owtU3kwn3bCHgguNjeoyeXLyC8QXBlZib6xCGb2oMD/0+DUXtI6iNSl7eTQyE+QlzxaVLIFGy+ye
p9LqaW6WPbcD5Z6bVNS30rafraKProk+vcIXtC9FrfgEl0ZK8ZAuA50OeWOV+a1N8p8JJzBniJls
m16hQuM5wSvSnLW6hhaXGNvKqNIzqgHcSGtGtSDtottD99J1ZrSKYj1aRlKrDzkA6kOToADQyNlo
oB33wJS0vf14qb2Km9wjIo4l/DiDWj8GiJNdLO29HuDzUc5jeGWqna1OBWf+H2ND4M3GTJPIAtc4
z05abz28pq0cu8O/F0FdeACK0+/1isWdlvGanFLGgYPNqKIzcRrpGZ0G+IIkU1A+a7ezuW7P5dYq
cWBkRd/duqQlID3kUJLnQM9oXoIrASt3tmhIEjHtXmQbP4aZGtUjM9W95Hii8R892PbCW4XKDGhS
M6xsSWuwXpezayCOW6Dt5XRlcGi7GiNODFE606GxcbVbtfM8M5rqmIjhlUEAzSaLeLQKYd3hEpVH
J27+/0U+/rPR+u1c9wytyh0Oj3+hRy1CX3SL4tLS/geXsMjbyf303H5TVlcFywoVgYOkrKo33RLb
oMKT29D0Q/XxFgTz6GxqgNO8MPzNLLP0e/qqzmOyaZCjDaGYICJ7ZK0dsIoRBpCY33UyxaKdcJEI
yC5xoyy2CFiUAHTeOim31DWLMQ3+GLLdL7q2SJcU56t/n4JKhTmzzv9LX2vI84UR1fRwqp4D5JYa
bn/SmH7wCNoMcBmtyjcegdaxekmGHPg+we5QulCloZ6VPe4Mkua+W2CTnaS9DUJ3XWvBz8OPZqbp
sciDD7cML/YjpqONObQs8pel7b0xkXZFeJL80jQ1YBHmj54ZMBOW8F2MYoRcm62yiOUGoxveGg/N
OUYqKDis8KYs2i56JwR4MWT9wU2ai07ITbJedZ21lbH9qWrv3jf2CWFv3w7VMkG/5S64mRpULN0R
f5HbPROs+mAwCmWT/cA9AOByqtuoy22gGF4jYFtuMoEpexDWStFNwk56d9gi2FsJzBuvZiBOsLNe
0GuREJ1ftw7GXWjBXa7ygVq/islJYj9cmQVgLF0VOPXNz149OYP9ZSi0kKYOlS/p/ONuI8QWA/Eb
zaNIe+Qc65aLbNelj8YbCog3HrUw+laQczFHkzBsinI7IAL4Vi1xqby3Tcv8iEytBov4tQh2rNDQ
D+z4R4IIMsfqbaq8cWOZJheryLmLiJvX6IYXI9QuwzAzLSeoMDrIr8QZPiK0a0oidgFOkf3kmm+x
ovGOF4Nv8FDbGjSjdRlMP8XoGjuHFs7SNhkyWYwtd/1RXQdE6jVb98XOeqznaaXvVTo9AHTJe5eQ
UteTmPthM5TLPqGFZNFzJe0nbmla/efZ4E/bwrsKwNI0tLnVpJQqyQNpOOsRgJgVGN3wiYKRBhV9
1w8BlGBpjH2wKGb9lZ4o7P6SAHY6h8s467OHMscjFeeU0LXVw0Rwj9lIXF01bUnrOlzFhfisur1j
coMOQ8anjKjf9H0EMjz4bEtFdMDj/k0L+6XO6eBXlINiBlnSO+Y1L8K1J7JftB5Cxfb0Z0TtF6FB
jgM+Sn1NGwsq6+ypSxJx+Xt8QDddrJ0m1qiAhcXUdooThdsFHsF/eZy/WzARSJ0ceAoXqe5hlJVc
1RocUOV0H9PseUIaqGnG9DUjASirZBy+yQlxqMmIDBs+sY5dWpfPADWegSswymY4DTqGJ1yRbxzq
9C8QJKY/vTeO8CPupjnusGptLOyl/75EVFFrx0V2S7DPT/yz1ujAELr+Y/DQHjL40jXCF5zeL5Oh
/jLpbOiWUoEzgMTuiWfmaUtrCFxxFRH3b3WGCcQBdV1p+tLiEJx/g7a+0WOBWGi3kV+8i3r6jGeM
w9JwPqTQDpmpAWkfdmMdfFS1BHRSAEPw8qskW+xD9/gPGMKb7JJN7gqC+9O3zT2Tq6ncmSrfpDYN
plyMzKrvjCVeuO8kk19aP/xWsXnjNkzFWr+4FPOIaYodVHO3htV/Zu54MJr03FowFzNL+xhaZ+cZ
obuQlkW+JoxfSCRRZsGIZXrlug3FF1+v9/6j3vsPuM3NQG5Hr1959WOLTkJoh5F3hwxw5VReuYN+
rkOHbdOFgMpKBceAcP8M/Qnyh7l0gvSQadbdFtpvUBWfvSzPIKOQ/QS0o3TPqCKaINZ3URYvRvRJ
oOCAgRQAqPkbROrNjLR1lndkPttziMSOCLqjYN0BnqaOlVD2Wmf8SAPmWQEroOBttvOQbJG39WUU
TQldtu5gjd6r2T0SzhSaZQMMI6OumxkpvmAEFVZm78Ky/mXyBCkWc9iowb2459kg4FCQ7PMjVvAC
XPOCjg0pxDHFFsLiMp3sao3Ntp+ro8uN0f/3ZaNE7nSjxqttd1geivJ3rp5UXjqAYeq/cpx+ynjn
ZYIZBh6B58BpTz2AF5hisI5BFTMnfW+6z11jAWvs6odt9Y+o8YWrzi1IJg0ftv7BDK0kLddjXpxB
Cb1D3cCT0K8Sd0LwiejrN5teMB40dig3dZyz3L+LXVJ1h7zUyNp3m6QNDzNTWGrLuGrWvqiLIwUX
nA4Esei9aT60YF7i5F3p1GSJbV/A/W8DN9s1qXs0M7VM6BtWkl7/dJcdO4hnlO/tqzb0Z1unz5LY
ZHmc7ECDK1q4DVhhzjOwTnJXupxKMEU733KzD0a6PM053YF6/iVRh2BgJdEK6s+PO8s7KuV3UwaA
qB+1NXPrH6ZGdIKWNAAgEcxN3jXCq+6neTTiL45emBbvGxUIiaTbaPRm3Qn2LeJt7cBeYS4Xhh5y
83bFgdDne2HmX0nOts5ktFnqL1ZjnhAGSsEgYK8GKYEP/xZjY+JdKnRtC4DolbzR5Cee+zWrrWiS
bmEwXctvaIqDpp+/khWHV+pHg/H8m+rD3hnBnCTTR6gbZ1gzECLpP48DXUJTJ/s1kpgD59thUqwE
W/k/iMOCkR+bItO3mdV9GkVzj5vk256wLBg4tVoZP2sJj7/X/gWO96XPOO8bZ8nAozt9g6uXV5cm
Kd+c+Ay5jXlzKf/M3sH/v7xi/Lo0DvHf0jl3evdckRzpmoBtMPmMKgXtITpkMSg3kd5SHpm+p3ox
u/bZJTOztKq7FQ1XGzcnmcKXkSHWeq4u0iTYGnbGjWvPtwSuknc1C3t6rpJlY0SY3sZPApSM7qg3
dcbwhDxvFjEevIVTNLsEZACToFxWmPfMnemOTsb5YngcPw41b6A/d+ZEnky8tBhtmB71Y0XpNc3n
DWyaTy8RdykggqEA2S0llQcryTd09TTNlEnW+NFIi2cjC96Hp8QzX2rP+jUwc/mxMthf081YGz+2
dTGiZGeExY8eYs8c2oZhIuG0x7xPSKZEI58K7sm6xzCsuAsXDB4i8iX/c60R+Bn6mu8V45ceLSpd
fSCTYBB0zV9I4HPYPLFPvVi5OHUWC9EpXvrReZ0D9YpU8ykmfd+KaVuhcvumjWZZclFs4z/LyLlU
RdmTcnMuLI8V1BgfYevHMSojNxLfmMeviFFvngIsU8rwKQpBm+j8hKl2EX33OWngI3St/gy0ozJw
owUSvJ8TV5ec9oHdae/kpxXQCN6xLIYP7DChb3w8yY40D0JnDFwe/xAQ4E6o/dAKf+o20m0/x8gj
neTdKp4WjQNm1kMiEQ2eY9w5vZO9CQTJ4R/l18FcGqrw4o3t1W6SB49l5+juh8wdNCtPvUSGvZT/
ZgaC1Yly+dravPUNbIEK6G7JHsqezwANwDloPSzJUJ9X6MM0LQj0gxhJiJFImt3tHQHkS7O6r4bJ
Y2iy3zMmsrmu/nqNq/Yw4xKn9bHBUMlu1TCBBYXFj8f8rfDMn6SwfoVmn3Q2k3Eazg3lNA+Ndq0T
izFxTKLw0upEAHLRqOpANmRv9vV9qMfv0KrXfUK+jonEXMBK/kAdF36L3mxuorbgFLhlhWIK5nyL
M8LLdpj5xQzJA2nHnLuQT8NpGuZ/Te0SETQwVVJctJzkYV68M+CC26hF5pI5IcdMZZumE1x9mbSi
E1lfIKMCDxSMckT3zxuQ1rpRfVtWsamZyOpTgPAXT5vd4EGHqzFj08qoFsRNflKYTQNgJQbmEX+d
OkqazlE/wtn0rcElTfP+Muw1D3b1ztAZUtj2/3kVFOAq0S7JIJZR4bKEQSz4ev8b6ZhEVFx+0e2D
5OLV25ZgV9ETcRIyxLltOyS/SKhrgr+83f+Khw8dHUcDJZLepoJfgyD3RA5ef5lc9RdJPk+RDoJQ
4TKtB2B8kUQVs7t4Z4bMPkTZd1jjoZkf28TjO49eT6xWex4i4qLBbP12wZ+r2JtmDB7kxYl5Nb1F
D5CIYmgOewwSL2NK2jIfyVxXufGrtRkqJMhqfGi+0ZTvXjmVuMxoXyWz7jOVxOQLR09BX98w1I+8
4XyrAW8Sanva6dPjr/0dGNV5Dtwvz3mlp/DRlR5rAL4XEvjgG1oWYdXUyaIncC7jswUC35D6JSNT
tJShQ/dmqyuaVaaLa9DSenR8/gPnR5Bni6ikHe26GH7wDLlSHOJO/xZFeAumBscclUId5TssBIlf
RLp68KSeSraEyB5uWtW+yseAtHF0sHS8GZqH2WjFGMvnoB7xDufeUeNkIvmzl+X0CqJuPXCrLxIw
DwApTau/1zPfWkzqtcP5oVsDMQ/R2Yxsyj8Y97buFJgHVbxXWsmcbt00/El0WxLcrFTJKApPfkcW
Kc68D+ChcZtSXfb5f9ydN5LkzLbft8IN4AaQ0G6XbFS1VtPtIEZCaw2TJldBk/az3p5ecA/84buP
l/2BjapgmXQmZipiEkBmnhTn/EXsmzeG+TsP+2NjJ3+KXn2EJv6tadrnKCruPR3euWvvRmnfSkCH
0Ll9RXDmvgyS56EDi5PmUPsGJsWgv6bk5Nz6Ncz9W8EJ3zN2kFILz7g3wNVC8dFImiTa73QExRq1
z8BKfssGioFWYN1ajUukwT+EzpLbFBqpbMJolQQo3xR9ayk8hGPwIEywgfk31WdqZnoIe7NGJgkR
eAFw6wpmecBxpVdQ4b8C9sr1qBpfIwzy4CsP3rPE29fCfkQWC01kleqoZ61zsKLgqtfNwHIwWDW1
9YZi3a8A8RYzbLeyICCTAehwlt3hQY7CQ+NowzVagCDBEc+Do8kZ2nytLOu9F9ETnCPQg3pzbQrj
3gop+oAjQ/Sps38ELDutXoO5R08A2b70u6nVH23bMWHiY232N2Nn3zbmsFfkDgE09YHOPERoz5BJ
q79FfoEhX33vRdeV+ky6944jwk9hI4kPI5d9xNWOUfzHGLmN+NWHbiGHnTMz7CK9GijUxijGIPtw
pzfZ9wxrRFwlUYVSy52CTyZLQTiAmoRrHqv6TaVjfmMa5OBFdY2gYUT2qHcBC8LEbVUEBT0z2JfZ
C4STN1xX0onBdNAEo1DVaA8lobQddMRx9LrM160a7ADUPIrUuLFzCAhFt4vLajVEMGGAyDRY3aNA
+eoq+l1YdlcwyA4UKo59X8C4c6PfQEflQNnYmUUqw7w2kDkNwBYNfn4PJfYD+OBRh8pYtSGWZfJT
YQ07baIjhXu5V/EFzhxXyXYwg66iSTeFRwYWl/p6PMpoIKECcS/E1oqylx66JieUvdnjeQFrHEXb
I9n996hgw6sa1irrMcj5a5scLE4zpoqBYEOlCGkRzHpciJaqOkpoBxqO0aM8j8R/60LF7xL9qS/7
H4BbDrqAhFDrGA9rAGmtPLi1WaEGo1TJbqlARHy8MoCg1tMU9mo07Dq4mDJw99U4rVRoBrPqmc+x
GdSrQWUt7I3MyTrrjwwIizWbrUkOQXEPMpoxlY7VGyaKCEVsDRXRpFIl2U82l6JZi6OZ/07lXFr9
9WvWscsa7sEr4dUgrPBNHWw4azXVxBzWqTRRawEJwng1om9Crq5tMDmDEX8vbTbSqkj+4NT4SnoI
GYAfXWTdRojQ62b5gDbCrouf/XjYi2IqJKMaoriOWocvdCEOQoP23Jgs4rGvXgeWdFsP3zo5flMT
6xFg31FTvFdkn7ahl2GSgOu3R2FHapsPxYV96BbuyjLIHlz7WHMrLqp9jRr+9kvpQYu7Dwxytlk7
FcRKtVi7AQjhFqhJQDokUDkR+IH1s8n2RlqDl6geFXhj2LpN0OVRakCl12/YjWKpi21G1Iz7TOAw
mATv2Gg9W4n0Qxfa7zCV742seKjzSbWK+mml7DAasTbU6XBmMbcccXej1ddXNTdd31eSvRVUUM0r
J/grNYTRaYRBGqNqjd0PTbEe/VTBwVS/xb72vox+ZZV3h/QTJsw2ITpq2jeghJ0HfAEQU4eqQXdV
tJ637RFxW+XxDsuONamqbW71bAcFiXDoKRTTy+fYNVgr0JZCrhjmjxzeNV3zUsI54mJX3adts0k5
ug/1XRdCj+0LJ/HiDWptwWok6QpPCKGAvH4zQE7DHEckpQc4hrakShriqPQRgneJtKM65ZMLke5r
ufoFIGQ1cBeo0tixU2trmN5TqA3PG066z1GTHQNP3iYqFheNddVa1rVrvZdN9Rr51DhzD/kCyXRf
Q3Sa8lj+k086GGpCZVRviidbOUBeeU8N9vsk/aGNNptD5jsd4hNAlNB/NkDSoLBf9PfZPeor2Dgq
D0iOvJWVfGvX2n0TvbtScvCq+tBnGXlDqs2B0j+E7EiGwZZZU+weRnDk3IhfbBL4cdr/jCijXLm0
CuxEJRuTPCbhCAlXjv70Xb43TGw1XY62svtm1+FNW7mHhPK6hCD/SAJNqNpP25cwPfB3Io5vCF2O
0epLABsh1KXjGIZ/zK4jn/qDosVvuUbpN5m6gww2S6R+jytKSKa/eA3EZojZ0pDOgqJe9n+yPfv6
G7ozbwEKqUOj7NqqJVU8bFqdXITxCGDGicXvyvev9aQ82Er4oFJh7VF11Nz+Pu3hhXFr0smrrrQc
IaQsY+mrsv7PVFFRreRngV4JklccqmK/3OplVSMVAj8XPcmjGv5sJPMlDLPvjabe+F07jcH3AlIo
ZjPIxqPXZkgu6xsrCehVcqAxnkBtuzZDJAE9ufyjm9LbCHklzvttj+wQQhdPJBoekU1+R6haLpJj
HSlvgUfWUpLUb7Z/i+7wW1cad6JuXhBqwujZkNGJdB1TNMauMSYdNouZb/dlfJ8Gv/IK3jDiUMMx
wPsOPrG/TaMYZxjyIRTUVPxXC0hhQ7/Debp8AQ73u3HBrksQuo45/vBZkWUfoTlSY//NfkCVr9AA
mBsGGPyx7Q4S1aEth/UKrYI8IHEYRZzb9fB5bCGAxx06aIr/SPUg30rJD7/xpH3YtlS1TZN7EBJC
WZQ895Zb7HvVW+UZuEu5VMpbhUz5ykMak2t/W/rlrgyQOYqTRmxcdR9qTBtbARbAhHX++gNnXfHP
vym1HW8yF+BUqXSlw25QOJ3HmbPmVVa4hYyrLiHaOTH2JlQloOR9sdYkXzqI6Q+wDe6hYi9cqUNk
rICkNYeyj9rDX38jv4lMnRhhNfWYG0pZbTrah4ZYzaHKpwyfJ8JhCzHluyJYhmRb2tr9UMC5MIuD
1+bFwY1jiPT/598F6kRry0cdqFL6e2PQ7/0AIfC4PVpNdNcp7puM1A5w7quWchvA4wpl52w0r9Ro
l1VwH8YQLykxslAZwLLkEICVEoEPNs1fneQdw6B/V7WkQfgXg+ShGcBvj/Wdjoo5PBlQQjZYLVJW
NbY1KP3oahQdSDBCbjYALca9usriyN3KdnGMevnN8/zvcGXJxJbyayPsV7NGLMrWn8BgxUCHoOoK
OX1LkHSk6AxRUtgT1ttXbsLqh4vAxNoug4h7nfE71xywkvIeJG5ESgDJVPTMrMj4oUtmv8qAJV6F
xR/4NPIGt8uH1BqfZFRSAwWdpwYdlFRZabV2HSlhtR7wPEJiHRdEScezDIM5NSFotVH6BaTuBxOn
4uiSbcGMNPvazxHvaBVSRu10bM/RbjOpPaaqcYvv54qT3Q8w8E+ozH/rVFQXUbf6MBIUZYbmGd41
AO1ORnUqZSOMbQBSgG+1nqtaqACfp/RI+ii4pgT4syqae6umhKR2fbPa1IZ1kIEi+MiuohTyUGgZ
9RfovCGUX5TN3/OKuJ20a4IKoTpeyU4FqaRUfgTWnMAkuhaq9wMF7nhtSKRAR/A/8Mvdg9vbawOS
9vavcVVkfJVMKz4qefqURSNpBQfNDAuFEDRKav+Xb2MMNdTSvgCnP6o470rcRNEQBfGKkxOArCtt
GI65ta6ozZR98UYW/VYr8FbSTRjyyrFg84RXxNkGuif4yqlAaFob3fWe+wq7KsV0HVnvXxFeLK7C
iiRhYL+mlfGcd927ErsvCLbEGyFlO7+m+8aGM6DaI/JNNpdEFeVpn4yI5DYfpffbGlE1VOzwrahS
c230QG07ToZXQWOgTYX0ESWna3irZOZ88R6rGicY1KojLV25aD+spbL8Fst8XA5puHmPowEZ0PDg
Zzg+wxX9k0kdJpCtvK1FwSEyGXOodN5NnkEfEVcmenabzrZxFqulNbnNem3mv0N0ALlpQzjJE/qS
rH3gKhuNxDmXNbbFogj2DamRlQy7AiKiB/mo5hwtSzeuP94b6UvoIz839lu3BXAWxTlEdnphzQaP
czD6OOD32m1d40NvxWgM4f3+M/eiTVd4B8SQDCcqNlxc38Ku5fqLrC8goOgaGN+zApBp1QXbPqS2
GkHZRvtnH8YQvTR4HplBMUV2k60mwnBtjuqABbZJShVU8HXm+0dLCw+wnp+qBI10lBTQh5a5v5kx
lbnApPgKZshC0DK1s3fgmxN3311zQPuZ2/VPK29IMBYpik/9gZKghGYTqR/L1PahyK47eFnIdFKH
Jy9eU9GeqgAs3HBhgDLAoVJ/QrXvKfUheuVLFRCX3h63bS1vSZhg44AH2c1QpSW5gBtpSNGAAVT5
DvxiZahK8KI271C6q/04neCBQe3CHp1HP0ZtixzQBnHhyBH2+NPMQnkb9inG4QlXJQ1URntVDaq3
tap7hHOoToe4omUcNdYSaBkOzbhuNcAmbKxTVgCdsK4DyItNbyG2oBO8W3J7QLJMD9sEOwPc7aFs
qDbjTgRjeG1K/ks1ZtpNHOL2ROrsAECN9TMxdgk8k01fYPygTRogPUm2zdD8lbywEGWUo7XiDT8k
P2rfh2xfYvsUXlGWVTODPQD/hb0UDf3EW3nFsj5Zhak2HFC/x1I8TT8GSrwHo9F/hmEBIlbiTtea
oK69/Whm1aoRAiap5Xo7W8XsLYnZVNn11HUuYwYoB03MqVtJJ3+c9CYPRUJGNAEIOv3TwGF7jdHt
P52i/tPz6G8OPv/yUZp7Ld0EP8usyv7Ucyelv5kv/X/myKRjYLXsyPQf//bf/+d/+/f/+K//428u
TNP/+acLkyLb/9AMW9E1ldy4IivG/3ZhUmSBoZJmaOilIsVk2ua/XJiE+g/VFqYmC802YK5a9r9c
mKx/aAq/2powMWrSaOT/xYUJoyc8VCZXrclsShKKZmomRRVe6rOzGM8cEMXIYOZwfMsRdpIG9Yxl
Eu5SXzY9/f7JtIx0nuRmEhWumvMpmyBSf1Z0F1RavPrUz/85H//LJweppXeffv/0gB5LNrkAMwkC
CReIkKzKVRFE0tXp1pdeH/+rz61nbQ5pVE9aJ8gwcbEqTr4NRixbqYd8efoRSx8w85IakD833NFo
nEEGhmglG02yd6ebZup82fkz77UuCtreBbDODSsDCtSia1NRE5ZN9d5MOnadMAEXv+IuB6jq9CMX
vsay/t5hNnVEM6zzBpirdFPJApyp+e100wtjYU1f+WmklUZpUlMxG8q45mBQLZWLB+HXOtBerD9O
P2Pp9WeRMORB3w4cBx0EO8yHUAHQb8WafGY2LbRuy3//Atye2cuGHtmrsduog3Zf2OLP6Ref+veL
EJ6WiM+dI0SCl2GiNo5i+x4lDITQrbBE995IKt8R3ZRkDKvyXmrsYDyefubU9hfPNGcDgr6galbU
8B0xgCAqvcbpZeUndsQH28q/k6S6hgb+hGpXdln/mbPRCawaL5FOrZ3ItPJkp+ogZzgPwa46/UFT
O198kDVbrDwwsD7WGo1jVsYTbN1jQeTD1apXyWh+nH7G0kBNc+PTLEbVGWaKxwwzPS2CZ5X34Bn6
2n1tLfzVG2gHq7wbuO+pSvT99CMXpp01W8R8s7ONXHYRZGxHPaVI2JUp0mVKeLis/dkKZjVtGSa2
3zgwFtBpqrNipyDhdWbQl8J+toiJoS4Fq0rtFEDEEeq9a8GbXcV4g5x+e2Xqhq9GfRaVsDOVeHA1
BDyLwYZVmmrrtokcCaRkOZS7vKzv1TL/XsUov5nSy9jJ12jF7HEo255+g4UpYc5iN48aSw8EhsEU
9G861uW9EapbSbfuw7H7U+p4nYP5P/O5Sw+bfv80/4LayFI3kildy1W+yQW+Dho0gTJNjm5X6hBm
rw0BReL0py1MPXMWUd2AIGcl87TASPVNhlYSRVTfv2xqmNNTP31LLNlm1MgJNh+JXRz0WjGgmFNs
hRpknRmbhdlnzmKntnGqGiJm35ibD1le/yowaloViv50WQfNYkfExZB3nlk5XuBSAEphiPtcNZXo
1+n2F5Y0YxY9GmIS/mgOpZPkv1KRYpHDzW58GbBGvOwBs+gB4y60SOrJXCC4jp/EJpU4abTJESOW
69OPWJhE+iw+wJpnHWSq0jHt8U7vgoOOUsfppheGV59Fg+7nSLXoSu1AfnVyPDAS2OVyojqnm196
89kOOZp1JDVxUDo4+Kyws4VhYp7p96U3nwb809wPbNkdFcQyHT2L7oCkQIyJdq2undmmlt58Frh5
OfRS5uWl01Nl23RZVOwav4k2l/XL9NRPL58LYfhFT7/gSIt/9kh2X+xPN70w4c3ZhO+MvKgs5PMd
M0+R/+9gbGLRYkWUaeListc3Z3OePHPUSjk7Btj4ZyvNnXAg+3/6/RfG1ZhN9q7pwjJHOM6xW//o
N+O6EAjnJN6ZBXmp+dmEB0iU0j5HNUTskqmK89414W1pZO2F7z+b8r6JsE8uc0azo6C66RRF2hag
nA+eqMczU39hbhqzqY/ZXtzjioiNR7kbAGmKLFpd1vlTr32al7oIe7ZGUTpFdYwBP1YdRdpzEbsw
M43ZpE8VUxV+KhGxRbWLh+FaaPgQlf4zzNYzK+XS6M52q568gxTmY+nA6EFQXdbe67xGekF9O90/
S58w261kX5RDUtasCo10F4TZMbSQKTHEa1PGLxc9Qp99QmtNAJo0Kp3RV+/8UNmW6A8jvmcDUjDH
P6cfsjCD9Nl36IaJx6XBOCuq+uEP2UOYldvTTS8MwZT6+TyFsg61qshCE8QkD4tPx6oxHtFBuKzx
2cKTqxbOVNO6KY23AbwClKLAGrWb060v9Io2W3qsyvRSL2d0efVfBSKJV5OR4GVtz9adoUO+s0FV
1AlrzoBWb/yocn99uu2FLtdmS46lgQAqYjyIzUHsalPZDH2KSUR7ZlGYmvnifqBNwfBpUTCqHMta
4ApoQKiPrqcfkYTdZ3n/5Jf9zlDyMz7cS18x/f7pMTl+PJhVcxTpm6wgYw3oBDGYrLXDrYYa2O3p
vloa4+n3T0+RIHJVoK9Kx22UP608vHXx++mWF9YGbRa42PkMeV8xCrjLDlc2OAfKKOFjkLZ3QRmd
CYCl158Frldlct3XCgGQ+gdZhzXUVpedeLRZ4KK0rcHEYXk2fOVPSWmeRQfJhtOdM03zr+bQLHCz
sB/RfKPGHUj3SYC5cIdu3ksfvxb9BxrwZ/behd5RZwGcICKJViVnwt6b/BFagItSLl5Pf8JS47MI
Zl9vKqNhYRvibCOsvV6eu4EvtTyL38oepcguadmA3agDwoj1h9PvrCw1PYtdKltDk4Exday0Q4ch
2HAjvfdGDNAy37rKpYQS1haKT6I+URHbFh06UoAeRJLtT7/BQlSrs6iWW1X2DKi6KLVp/UaUrdd8
5A2d+eo2uvly+iELoadOX/8pqO0SPi0AXvbMEtst5N8aQO+yJ10Vlrs+/Yil75hFd1LJeFraduGU
AWYLZYPWXkea5MIkjzqL66hiyasxK3Dk4nedOXr30nq/T7/5UufM4lrGfFXORt5cq5JjoUV7hFd2
WjSsrfjCFL46i26tQQMTEWXAK4WGCiRIRQB+5eb0+y9MYTELahICHTwAbmKy3SfXXhOIVVsE7e50
6wvjKmZRTTbYdjV76nhw4ob7O1Q+ovHCYoCYBbYk2h4YPl0v67B242xbS/2ZuFrqlVlgRyGAFsxM
C6dOdQS3s1sUmc5c2pe6ZPr9UzRFlQqvIjcKh4oD1lYY35YrFHBO9/fSe0+/f2pc6bzG9Av6u+oE
aORylwpxZo9ZmOhiFqKoKXqqjHC3E7QvRXHItXKVwbWXzebMA5Y6ZhakcsOKlat64bgu5hUFYmsF
QibxZZuXmMVpoSGXXA9MFruwVqUXHXv81i7r9Fl8BmFXpMiF8eJFqj6aqPmjiNH0Z1pf6BZlFqBK
NHQmUkUsjZpyO8ClGFT5ubK7M9Nx4fipzCLU7CtsVRuSnGrfmkhUQ0X4MfQK2AetN+1fgLEnfcci
R63rot5SZlFbwkqKmjQhtNCGt7TqB0Tlc4M89ckX56Cp/P15+kduMSDo3HH89NTXtE5AQg/5Cwps
z1iLfihB9aGOkbTy0QO/7GNmwVw08LlKKyicrMwd5J+d+Gw/LcTbX2eOT6E8hFMhFQELR/FkaMzx
Xh7lA9C6rR0YZypsS1NrFtKomdpIaCuEtEAuXdsbMWKz2O+d7pul1mfxTE6sMUOPu0ANPg6Su1kn
dyiguFdKKGDaXvaQWVh3Wdm5Pa7RThtIYGpsFCMG7UmPkK45/YCFFVWZB3epyagMRQzDGOKhHETV
2kxUfX269YU+kmfBXWJq6KpoKTkGaE28LXDs7eE7+UlzZhAWZpE8C28NaFlv+kRbYaOQU2TXZoY7
SAgFSEKv/fRHLHSRPIto0q2RaEeOEEWfyGLduV4R4Iied+LMGHzdS2Je9W9HMFlUzdnokcsP2T2v
TOwhkO19uuQDxLz071a5W0QphOIBIwWpKL+bZXJuSfr63VV5GphPYdwkg9DChAnK5XJVwxEskKML
qoveXJWnp35qHfqrCe6URQJ3LnT7FPxF2jP7ztLMmUb7U9PoCYbeYIfsar2KfJRjZrcWiQOhuJvT
vb7UM7PVB/SG3U34SQecOdJj1qar8E0Mswubny0/eOiVwpOT0un0CpEFc5LTETkakMVQBb9Pf8LS
zJ+tPmHghwhdDlg1aj2q8FrvH6vR0i9sfbb0WIjRJH5YFA7WOj8lvXqQDHHZLizs2cIDONoQjRKz
9Bv2jzywjm0ZD2fC9eteEfZszYH7LGWdzqTseuN3VAPoFE1+YduztUZusQLWDEY1LxIj2eB6hWuH
UJVqfLhkSIU1i1c5jH0/zTOu9JaxF5H3bPrqRdstXld/j6iitjo84FnsEdvD6gWVIUjHWSW9XfTm
9hRnnwI2wLtsUDIClrrCLUwAB3n4M3mxr9cCYc/WgkwtkPxQPDolSQ76IFAfbibHWKdpz13mpgH8
v49uwp6tBr4awZTJy9KxZSUqbkehycW+U9Lcha2dBvIu9jxLIMUeSv2Zr1qYp3M8jgG4r6ipFDqW
iRxWpiFvqD5eNBbWrMNqnPPyaEwLR/cm10Py6XZ32QVSzPE2aRvgaVuOnBkgm/vGR5j+ic9uV0t9
Mls1oa8ggGtyCavS5BuZgY0Wuq+n+2RhElmzxRKV1RjV3o6zstpfqxZaTGaiQ8gpnsahObPoL73+
bMnEqqUHHwiOHamK+yDt7tI0OpNAV6b3/GKGznE0+L1UWRtwCsFHey2J4bpBYq7OkM8L/BfUlp86
JXfaXHnqdJd7sXoO0rXwTfZsSBovV2MrZkUKuuJPZ2fVOizVbnV6UKbF4YuPsmeDAkevrNGA5+xm
6gDvk2gVEwiqGlrr0w9YGPU5KNGypc5GGRJuZTG8gnM75CUCOUb3AzORi4oOsA7+vvCFqugTZOg4
qQwlnMNkDOprxPuL+9Nf8Fey6os+Mmf7GYcILR2n1AFe9HgTaZu09S0Aloh3+yEm2wbJ9z0SqM3K
6K1b0NlbG2niK2O00ddEuUQPN+i+f5SIAKv1eCsFlJLSah2P6S8lq46yOr5bg7kXOJpnNlTSvNoN
w3gwFHt7+gumF/3qA2abptZPDHW8yp0wQK9NMfmQo9K9C7PCFVvadOGZvXPpOdMc+LwDFUIplek0
apuIlLkqvCFpF6PAF5VQefEGhGuFIMhlHzXb7jTYzxoEfUa90aFKFdY2wGN9bNn76vq60uS3xg7P
nIUXQnCOBMPTp27UUi4cDNIPpV/ctbb0fvozFgJwjgBrxhplDZOmB1nGdR7upiLf15V32UZkzhaP
GCKVQZo+d6yoeUUS7EG05/a4hcieQ2GkbsDT0mWrsI3ipgzK5yTUXqQGm3n7XOZ76RGz5RxThggB
pWnLcGX/qvPta9QQ140t7uv4XBJkYWzniJhKRJEC8ZV8VI94w4DNaVPsTo/tUtOzhSMLKoi/Nale
A+dpOcKYCqbt6aYXpo0xC+l+rOoQhmfuDK0OsdAOMMfucRrzzoTy0qvPQrm2qGbZI6+ukTdAZRin
7XMF76VXnwWuVMO8tCwCtyzK+3JSk8i726yPziQ0l958+v3TImTlgyqgXBWO2sgvvjZJ9kZnNpqF
6WjMzqiZ3bJWt0nuoOv70aKoh+rrLbIDz1mmvV42rrN4xUC2C6PpkASLfqcGiCZpub/vR/PMvFn6
hNl+r+tZkWBHRzqL7WirZ3394VYwD600kR+sSA6uTn/H0ijMIldxdchAJVsOwobXXYtin5afObYv
zJ85XjNRi7FuvSJ3skI9Wl6x8oT+orra3UVvPsdstnrfqvbIJmboOW71QnevIs/Ut6dbX7jm6LO4
1RAJrVtfsKLlzXObFRu8kfFlKTCiRTYtQm/n9HOWOmka/09RwDlVQcdPzx20RSftU9QnVWxU5DNo
hqXmZzGMO0Lmg/QowMREv5KkOnpQxCsdMbDTr78wTfVZEJuNCC2vY5qaQXPwcP/r2u6V7NzGSOrN
6UcszNA5EsyU4jZLp9S91CMGGQl8PZQzgzwdPL84b83xX1hIxYNUkvMrJcT99bY/4iDwiq7AQwmv
BBv2vYdOAioWb6c/Zam3ZkHduXWHFtHAzZ/cd1o2D1ki7StLbIoCu+PTz1g42+mzgE6rRq+wPuIM
qev72JgkHIIP023WuEt/w1fN4MYTrE8/a2F2zZFiRiAwc2gYfVTzd7kRYJsTP6Pbuzvd/EIMarNt
GU/ztLUDDi6V4q3xrPlWc2Aci/rGUzG68NrLYmSOG/MUYRh6wz097GCNK17fXEVD8rMzYYqf/pCF
KTyHjgWx5LttVuWOiwFh5+kfaKUlF7Y9i3BM68J49MECjmXW4jGM/kS9toXXn0v4LExabRbido8R
iJ9ruVNp0lUEdqZE5gPW+R5tmTM7xcKcnWPGusSvDRYnEqhdgEj+cI1l3qFGgGRtdbYF/Tw6Fr5y
Jru3NBji7yuuH+vm6LI5OXKs3mhN75iGeuaSvtRVs/gGf4OiX2zRVbjGoG4wOiKONnaZ36id6p9Z
D5eCbhbgbo8zJMpsuWOW8cZED0/xqu3gnbuDLjQ/B4+lWlig0wF4DKbY1mySX9x1LEqB45mDzUL3
q7Ogxtqrlix0f50m1Q9Sgk1JmOxPh9nSq8/2bFLwkp4i8u6IQPmmevYf4bfHwUAr7HT7S68+Dfun
vRr5rAZMPsu3YeMoiWI9iuK5b5yZPEutT1/1qfVSHtFGl8PSwRjNoaBzL2Tp+2UvPj3yU9Pq0Ehq
YbAneBk7v2RX+NYBVjjz4kvdrv699dhGXCiiVI8PMTbksrsJe/exNfWXy15+Fq8VoaMKQ+IG1Q0v
iDHvQD29Xtb0PF6FECkg59KhkIBRlApQ29pc1vQsSkOLivGoUTSLKH/cmjU2d3zHObjW13NFmaet
hW8gjF5l9nUqijVXM8yOtTPXsq9HU5lnrTsMzYomo2kUXLbYzqxtpLeGsySur/d0xZqNpo9CPfih
1r4ue/FNy5WHyasJMRpzV3nyqy6F3WXBOsfL2VJuA53uWGeEtIPN8buWzLfTY/t1F4k5WK4vE4OD
GytwiAh5lQYrEUubSD0TrAubyBwtF+Mek8a1xyqmDK/I093jwXigQnpH8ezMvF/6gNlCpshZ1NeC
9YDi669I9fdd7R8jYWxP98/Xs1OI6bGflpsSeIQ7SCTCbXxijMB79Cz9zOxUpnnyxZFdzJYyPB4L
AeZ0uq9G0Q8rq8ON3XYqphUoRRcywlFt1GJQkZe3btgqWFmHUNGLfqs3WrM7/X1LFYY5xE7hJm7D
1C2ctMU1pJO+G43ySC31EBbhriRFHGfyB3JRNxO6DB2Zb6efuzQzZrGDwoXQElybHU88YNeWeZh3
JA9YPJxZyL+OTTGH3plag+5ey/7ppe33MVXrre1Gj4aGEz0KemZhnttIl+bfbHHEDw6Z6Zz5h5fq
rg3sdYUSV6+cS+ctND9H4pke/CQb8UtHd7cGxWc3tx47pTgT/QujMAfi+SlmaUj6cn6U0A3O5PsQ
bTdEoA+GuDBjO4feWQjMFQorGPl/7OVEo6o7CmY5En0o4Q0DTvCnJ9RSR02f+ClQJ1+fzE4prJLM
OlZVt2mi4DqXmjOVuIV1QJmtA4Htx41agGkKkIXtzWQ7GNqZo95S07NlwJXb0PQqIrDBBWWoQrRE
zynJLHXK7DjDOSkV+OMVQPXHvYm6V6rpq0g/c9lcevFZDCdCx5JAmoZ28ruVE0TQEaK+TLdE/LVg
fRpQW2FBzFNWCDjBq9IQBzBrZ1bepWk/i1nSzDGkRer+Y2Eb2kdituOHQImofdViznoD+t7lReuQ
Mi9A6+B+PCEK+zrw8T+q499RHH53jexO0ptvTWE+np79Xw+FYs2+KHSbMUUT1b7WkIUncYir/NXp
lhem0Bwt6Kr4HrsBg2zn4X2NY709lttIdc9M/r8C6ItNcA4W9G1E4TTXJmkoUGi2wmvdNI9YgB6H
TGxaf8BkQl1HWI4XbrKq/fHJx4tBG71bt2JHDK2H05/5dQdiXPH35cPVYszYFWpWpoxYm94ckZQ4
0/TCbJuj8dhhGzer+MLEqDa2Oh58RTi9oryi0be+7O1nq5NZo5emlwySNflnYGz8VAMQuHAGTF32
KRA937e7ztcyJ0dzOMYr7RHPDePNHbozZ5CFvVqerVKQ3xIMfs3ckdRUvRIDSp2Wd8SxeqeDC6Ac
tzndS9bX5y15tl6RGguGQaG+lJho6HeyUmMxmw3eVaw02HlY6mTkUWl+gk+Q5p5ZAJZGf3YvC9wS
eCEC8lz5io3p44ncybANzBuzqS+rHsiz4K+byQCoIe/eTW4BtcrIGwVGIqd77evIUOaovSwo0Uqt
qFWmnaH+8WW5AXA+yfBf1vw0WJ9ml6LCS0SZGBYtfjAvlQYBMgP9fFFgKJMC3efWeynvMU6m0t2K
0T9ww5TWKKRWZ97964mrzMF1iup3otS5l/XkvqXcv47idWe4V2U9wLeLLiqrKHOMHXnosDMUUseN
WReTijWW25ohe1e6jaDz6VFQhPgyOJQ53C7VVS9MAztzyrHFRLTJ49cRYAXOgEW48txA2yB9z/Tq
IcQegefmG8nX9B8S0uGk/G3kiypDW5muXW1yPxsx+TSTVSTi5KpOceIsEltsuh7XlB4XsbXWtr8T
zY92cZt61yW4javAGJtXcoEetr89ArSSX6OA2Q39Ve+7PvbIKZ4IthQfxkaMawNNpvXgyd6qx4pv
ZQ9Bdo1op44NS9NfCVE227CMi1Uft+jlxniK1nrkrYralq6rOMMRWcMzFZ0t+6rk+rWqWhcOd+D9
9KwxxQXKrHdmKfmo+pZibbVogmaNH6xHLPlW3pB/K9H12+taUt5iZRRu/KavV9DW/VWf4xhBKWy4
YlMTm0R144e07IaD0M1qXUlFtsGco9lGNm4XlZ+vSqGpDKhwV1WYP6UJnE250sqtrPEoTSCEqaFe
fMUinP2yLE1d6X7prbEYxLAv1XGoC9sfcouhnSvcdk2lGNkgU1fx2tZ+eZYFTKK0g9s+V6rHpNKC
b3lq57vey8RNocvV/+LsSpbtxJXgFxEhARKwBc7AHXw9tu3eEB6eGSQEAsSgr395euWmzSXiLBzh
uAuhI1WVSqqszKuS+HJAFojOQiL9Eb3N0aUO/Y/uOv3KdR0ksweJQxAsQl5FO925ddAe1TmTTOYA
JQYC1r1P3EO+3UfSxrUDlu6qJuCbHYPiBA0EaEhG4A193Uz/nIyAUfLf7gzhlQqQUDzoOND+9CBK
CYFGVh9U2vcG30QiZlF3lVRFWcu7mFYp2C3iaP76+sx3ouiWWK6ulzmchpZnASIctA6R5lOQVh2s
y97om8uPP+aODBqICfuaDGloQEdly0XeF4C2jFeQgs4LJ+p55lTMnIoyL96DcpNey64VB4WMP5+S
dAt2WkBJz2XQ8axxatDmg9b2qhwwlUFH2UIzw7+PTQT0JP82IGg9uj4u6Cyrc5AbM+dkcifRoFp+
fZd3TGgLKFZ66PyGWvUwoxVSOQFKWORJVe3BJXSH141uYZnDbFWACrh4aIUzfCCiIg+Qqb4paSoJ
n+4j6CAC7khN4H7tpes9Qklm/Uq1mb6tZdClkOg4AvPfXO6/eTvdgjirZZ78GcE1W6c2GcrmwbYU
lMroIwKP+QoJCQ3/BOrgII3aeSyjW0ynjFrVRwLfu6kffzZvICmmPrgfSBvrr86D58fkvjCwRXaC
UXScoNgc4fEAJzl7GTyILoLj/nUL2fHU/7QV5bTieJ2IMgIS7ncNU+57vAKygyiz40bbpiLVolG7
4Bh9Nt/66Qtpvo0RCKWrn/dNfhNmaCF6ORVdBCHybwNk7driiEZ0x3G2sPi8nruI57ciwHCa3cd+
xBkKBu/Xp70z+BaPGCkNpSc7saxX/OS2f/P8EnZHbAg7G7pFJFZRGM4DpMIyO3RQqv7O51/3zXqT
1fu5IR5ooSAWjT1MBRdv/Q7STAEbDgx9x1i2IMTAwcOQcnyGsJ5fGvCY13X3OMzDB+iSvP4TdtaG
b07U1bO1pgVjmXEHpKs+OgbmFjwOr4++s61bOGKheOUzO7Msn+dzl3ePDD0o/cDevz783vJsjT1E
UxURGN5087meHv0bRNqg0eUuoADlt5/128VnnuouBBqIZeUKek6xIm0N/eBnBz6BaM7P0aTzOIf2
+J2rdduj3z7Xu0FNlYmw28tsUrSmtdCSGMAgMjpHzXV7K7Y5XKF370GqBX5GIKjpf5KQUqP6vYUW
6us7srfh7r9/wjwD/cuUYZnyfmroO+ZOlFT+p9cH37PVzT0dCio1tdXKspWCsDqsDTlF1D+6X+2N
vnHmLnBQfjAYXdhgPo3WDROCWHqwtzujb9GJDl6QB3eGqS4le2pN/bm1/sGa7w29ceHRL/1yaBAk
2lbpb85aTBNEZGtnON+17FtsohhnDdEOyrIKONczk5U6zyo4yov3Eia2cWJbhrwipYN8T/zdlhZe
RSFLBtZ2hCJPfK51D+V69SOMINDcuxnE5hItnIOkdm/tNh4eygkgGhcfd2nlx8vE24SHULO7b+Vu
X/3NoSPN25rSkGVzUUMivPEnH7TLgHz9um/8jTejiTtAF3fvZwo6vXicTYpDdrOdQLHFKsqWoqu3
lRD9mIsTrhLxAg1HbYO0l9WddrVx5xXdDRBUhb5OhfSUIyVd3Oh038JsfZmKRSpU+DOd15+shiJi
c2QxOxFuC0JsoFQpunKyWWU6xM4Z3cM2SptIHcWhvQ9s3Jl7UzcGFnLqJYSp5wjNfGtj/h4gEvr6
2uyNv3lvE00/Wd2UNoNeGZ50VFXgCzoMz0Ct1wdJ7o5bbRGIStSL69XBknHDn7lqTkNEDobeMUz/
9rN+8ylIXjLUQ+2S4cklGX0/0ZBMRRdTHOru8voK7c1+47Y2d4Tf5wtmD9plSLtGH/lyH2iMbrGH
Cg92YYH3r2xhXXkqNcRqSh9v2mJ2wvT16e9ssHtbud9XyEfvSsVGk6kyeAtik7Ra6vdTfh+5NvU3
Rzy6laHaB0mBzBCwTkG9XpX5QUTY29tNROARxOJwts8ZnhxP7ux/q6PiYknwJl/Vl9cXZ29vN5Gh
BT6kgPIlPkH7p1Aul9bcR2xCt1BGiAyj9jU4JkM9IQ2GMguhuV5A5Of1me9s6xbJiNdeM1RTOWV0
+azki++7scPe3jf2Jia0YPhcApqbzIIxmgCcTs18toe3u51F9zYWCaFLvDcDEAOTmef3Gn2rl6EP
x/uuMFuyO9lCCdMricnmPghSNxTi5M1HzMV7U7/9/Tdnkjft16qeTDYwcXY0RDJnepC37W3o5vTm
tb9UYVtMGdAXF3SuZGXAEfTHA2faG37jp5OnC5/pdsp0M8jYb36g8vTQUP3X6yaztzAbX9XzoqF4
xxFlAv8yjn4azMX714feCQNbYrswmsIur2CNi98CP1ryFW+Af4n+IzAM4cHi70x/i9djS03HnlCT
NYx1YBqXRVJH4ZK+/gv2Rt+c4Y2uQR1PFpNVynkPDcZzJfj3+4beuGoAVpSFkdpkk4UmTRc8hFYe
bOmOxWyBdKyD9C0uKiYbcXdYWHEeDFof5REf2t7wt8X6zZWGulyX2cG55PcadR1HX0GT8m1Bfej1
ldkbf+NPVNY5ejY7k0WsAqlgmHhT2qvi9ProO0b5T1Hut9mrUY4sRFUoc/gVABQV0UsFkb++Pupt
2pv+xqFcJX3oMc2IwZU79ZBj6RbYZOWhiITS08Q/vP479kxzcwAuEDAibWRMVlvQFffQLFZHTH07
Q2+BcLXxo9I2+ZhFoktQEDuT/ujVfm/ojUPl1utWt/XHrA+4+gsCQPzRX5C+3rUmWwAc5zrAGeKM
2QopiZSEPogolnY9OLj35n6zqN8sJyin2tSswulX00SG3lkU1bv7Jn6zpd+G9ogfzt6MZZlHfvGi
4QlkuefXh94xxy3PXOs3N30NZ8iIsImG7o3vjafOsANn3VuUjbNaMeXUm8sx43+H08lr7xx2c+gF
uEZGnQTRA52chAV1tpj80+sLcjO1P1RT/gN2C+qg4nhVyUTwxUJcfBjGl1pbPN3bNB94DAmVgx+x
t/QbF/X8ZSKlxNoUI+vSfKm6jEwOvXbTvbF4CxlrFg65JxkMWV+zT77un8dy/htkGUeX2OjPi7WF
jMlOavBkr2OGbtCrnqYpFiFLI4o6uCM+ELQTJOssLpp494HgQIL4b1dwh9mLQI44ZEvjZsKINwGU
a4P2SC1pB4RNtxCxsgzqaiqaMdMhS5TugcD/yFs3IXh2odGHjhBI5PYpkyImRB044T90gn8wuv8Q
uUH5GjeJesx8k6dDwc+L1niK6a+DHU8l8zJT2TgP9ZPK9cE3d6yP3Dz2t5jCx7APazkOWRFOcedV
CQHnyHofCRjdAskYWBTcfMQ25QCg9IKfwEZ1et1B9ya+8f15XcHjxusBOE7XvxJH5qnuG+jxCnWk
AXIzpj9tx+aMjhyFui0If0CXWHsPM/Dr39QQyhL34Em7J6/OJx57GtWCg5Ppz78JCp3/3owIfOE5
ZNR0xrxfRSPiFvLgubyvaYVsC7Z84AO00DH6FPRtOuYAN48hOaoF7ATMLeaNrO2M3okOW23Dz+Ch
F3ETjYnm9Ttd6kvo9E+LT+7C15EtAq4BBbYTTnLIlGO7s9GGJ6Su7+MCIVvmOuGMS8N7uAREDEjM
eDifwsrcJ2hItgA4IHnWsQ7CPpNQaHHaIANd+LnkvYprb/5ZRwiVlgLk0+XmwKr+fPhCfeffVjVL
2lYWTM1ZyPtHp6uf1unoUrs39M2Qf4seXuiFoHWAFnm4hqmE7JcLkcZ7/Jts4W94CsUBBThX5s1f
qPWTHHgnWx7xBu1NfJOQkCWEygAJ4Qs0SvObdHip09cnvjf0JjCtTXuT1bA6a9qi+OISWYKnRpLv
d42+BUO0BgLlWsGJNa2B1ZPXYjlCfu9MfIuEqPuyKKJCgv+9ccfUb4vlRMGedrAsO0cq2UIhulvT
nGcBLmyBx1s8tBYHwC37EDO/5NGDhC6t/r7Q6uyvw123frJlcazmhlU5WSC57VOUmXIl57+awTbO
Qea2U8wiW5AE/CrPB8BrskB/qUcncwv3UXbddXCBuGmaD7MOr+Bg/wL6pWdmTGxQVfHC5cBD9vbr
9vffnK+sGttPfhVcp9ZABqjNzdXLneb9fYa28ZAVFDcG+mP8yjweL1UU19Wv+0beOAgZK18D2jhd
h1VGZ/Bz0RRdduogL/hzLkq2/R0AC/VBwYrpuvgjXgZBWkDz2OdPOZcx5cNDJV/Gox6knfN62+TR
hgOFICTWXSqw5zBdnwHLfuey+uPrK7Uz/hZdKed5cAF/mq5Vv35sXO/czcH7zomKAwvaG39zz44c
SG50A9aK5Qaa84t4Yzq0OoEH5XrfD9ik6R5k4Px5iWCY1kxp6wzvXQnhil7Lgyvx7Qz7b4pGtmq9
TV5OjlwCcx1H9qZyX9Dy9OhTneTzQcl4b4luf//NyfqmU8OqvOnqyC6hdZneik/o0TsIIXvz3/gw
LfXqALNurhFg1URmaLKKjXzqgoPp78SILbzS9LSZfL5OV4JqnxzqrCXzAVxmb+iNGzMJosWyneFo
oX6kip5ATpG+bjY7FyGyxXB1KDu5Zamnq9eot5oNn7QYTkNz8+ai1Unru98W2pRpd0PTaXlfKZBs
NRcjH/j6wbTTtbTLOaTdi6b2IJzu2NEW2zU1Ao8JgH3CUOmzWxQyKX30m7H+y+tLthP2tsgu4CYm
PO1N05Xz9bxMXWLWvyeGG6rjPMx8PAGjDcMqD/r1dvZ+i/QKFKlaXYrpOg82KZD/jTq/q2BNtsKL
Q09AAyOw9aowp7L1QJ2k7Un3/KhHZG8nNh7tTDVUt4mcrn41O6e1bh5WYfkJahc/X9+KvQ/cFu23
kAFFmgn94M10taWTLs6XSf3wSvfANfZWfnMsk3Bs8XSMwY1Tg0leAItAT6/P+8/XXcI3Dp33dNWB
wNCk+wki/NiiyeHWOKCjH9FwdE3cCXhbreDeaChYgEzoWuOdI24c9ZyjqNwT9q2n5ODU2VujzYua
RvMV6xcFE6pJYjqduuV6EK9vJ+MfzpstsKtmpJgo/l0jr0R/Wv+h9adkcp7c0L0WvjrZ6c63gC0D
XeVHeLIf4WKe9c8tgXaqZMXnbjwqde5sxBbnpZp1AE9uCSst3DcDn+NBvzOBh/zoCFm994Xb33/z
A63ayB3a2zasQVoj4RdsiIOIxIU+KgbvuBrb+DIxXt3WM7ajwfPfunhXOg6PZjnCT+4Nv/Hk1sd7
JkVR9bo4Ak28Np6GH5wevV7vjb5x5Z5GkyOaGkeCfaMmC4n0Pl7QkvS6N++NvvFm6U6tOzmOuTqc
J9bzYs6WeJqbA0fYCRZbCVKi+xWSu4iinWZLop3gA9qeziu178qmyxQNf7z+M/a+s/HlqKi5oAV+
RhT134PQeR/N9tmN9BN0ZRJmuoM8acdWtzivQELxqJX4DHj+afgucKdYB89L+L/Xf8Xe8Ldw8psr
SFpaTkAtdPW9Np7Yi2RfqulB1Qep2M5eb0nmxqLkbFxgSWGTx0PV3/gQkmI48rKdeLrFd5GOl/2g
QnPNbyIdoVyHpBG+e3p9bfYmf/v7b2tThoKD2xF3hILzFrD69mNgo5fBj6oDU92b/saLb5f/YO4x
fXSxXhbrXGakkPfN3fv33GngukvAOa4frv7a+2U6mnIB8vOIpHBvbTZO7BlvRKu/Z66dE5BzEXbu
M1T6NHol6ZGqw06/P9lqkkajDYFcReOhHsxtF3Kru5eyi0yeMDrJ/IOsaR1eO9HP5YWHrkZvZuto
ci4DUpTnHFwBS9rwTowPwhFBCfhctOTxKEr/zpTN2ywzkzgHp1kOOAvlD7PQ9+WAOzC0HL/ftY1b
ZchJOCxvIMt6tV3z1freE1Poq7T3lSrQJPJvK5lazy8DVwzXWks8dHXfwZD0PIfVfQ60BdBY22gR
AhR+rXk4gh+7+CH8+uTP5Oig2nGgLXqmJUW1WOimXZcJkq++bzu88xZHJ8ne6JvYaCbdDqPG4s/c
XYABVyw2lN2HxCdbwiuDGg1U3zD3nJVfyDhnXu9cXreavYlv8pvJrWw5+Xl/NW6R+kg+QHh/38vl
FpsTIUGmdITFTM67qjYyiRgKA69PeyeF3ZJckbmTrAJpxJVR95s0HxQbMrz6nAsxncPKQwHwCOy/
E722TFYTNhT9ztJc68hXjxEEsP4HiYNwjhUd7tPFIP4mP8gnxielluHKlT4VQqwIWoeyFTs7vMV4
hhMJ+zoahiuNZjeemZMJLFz6+j7sDb6x+6opGOTq5uEqiDnNIYqItujDg03eeQ7wbunUb4cqLzxT
NnmPoK7Ki1U5sg6unnr0vCR1kT+FlrVgrvLfSELu46ElW9gnGDRIA5zdPxcWKExUbTt+07W4rwuU
bHGfdd2UghI1XAvsd1bVunwqVpw5bT7NB163Y69biWMTzaDnBV8/IAyfqrKIo6K7CHOUpO3s9xZS
RvFEQkbChmuowHk6q+FHPnVHzWQ7afKWXc2roJotOxfsAXWTMP5XPYOfVKbgRSjbb6/b687quBtP
Q5bgKKvxiTwK/ipd/hPqPX8FPqS07xp/iycrxo52ymJ8uiwPrDUX0MI+uOY+hBPZMqvxRbQtA/vT
taDY2s44ELkpxHcFLv8Dn9sJrFtcWcN9tyezN1yrWTSxz+ofLvoufFdfRD0kgYpaNLjz+3ZjK3I6
erPtq84fIBiDQvUt9k1OSgG3fH0zdox1y66WazDzBOCEvIZFVSFxLqHfZvRRPrc3+u3vv0Wnsvda
NKdjpZRxIO9l06brr/dNfJMq8tapwViAiUeVvORcgcSQHzx67jjAP43wv82atEvF19EOV3/+W6A1
bZzisrqzFLPFm7EFwBIQFQxXiY79Rj2BQyRYDia+t9wbz61JKToeYGxNOHuj0N6C7Nw9ylV2Qs8W
XFZHJiSea4Zrzx3RxVK2E+g0uuEpqNc6o1WZP6NzrbwTzbDFmrngvg27YRyug1dfwsJ99ryjBuOd
Dd6CyiLW6bXSyCWsbNrEH9s3ebi+bUDbcBDidjZiiyrTfQARxxH5hPDHyzhNaaHc+5LR/0DHqEQb
mcTQoGx/kJWXNktzQHKxN+uNt+YgMbCTN2HFnah8zgmvzp50+MHEdzKVLUTshuIGoStRSIOcN0Wh
v0Aa9XNh8I46hfTBbfnnQYkvTTiG93nDlnTMNn7UU63VFcxGxI1NaASLG8bFkYXumdHmusecVdVM
durquvWDGtwvQT+fy3r9+HqE2/O3jTc3o9vrXOjhujYnXzsxIFCPdG0SfDUOp6Onz3+O3f+8dIfR
FmNV1kM0aNroa+GAQ0v+XMr+fdFBAbYbk3aNngv6KH2SEv9TEX4UVJ1Agprm0qRB931txFPo+GkN
IPF6qNXxxx+OGW0S5lZQU+EGulzxEtCJ2PHG2klrYRnYr/2+sUk7lHT8yMJcHuFAw3/850/LcJvM
b0G/bjR6A0XUXRX6NP2P0GouH8JFsvEJt+28+zAH1K0/DoWoKi8mbr/KOlYo20saM8YxrRjxaejH
OAfLssr8UhJskxe2wfumzOfoJsFjqodhXW54v0FO9d/oeTbhRYbUC08gg2JooaDNGD61g1bjWRDQ
t5/orIn+hVoZqOWIP9YtNDHzCMxUBXPw0D6j3yJZSYHaB/XGorjm5VCE57VV5EdVOu2Cp1Pj8asH
3Q5wFPWNgRQ0ajNN3C69V6S2w2suxO1av/0Aoe7pl11A9xJXc23Ry0EGs0LsdtDtT4/QYsQw5e1C
Ybyqqx7R2iDDxwZM/+sHM81F+wFE2au5otE6VE9m1XJK+CRxLSw1GOPfdqLLi7e5rQdxEi2adBJR
RIonjRfl5KzUgKYOKbQ/PSLL7ewF1bUKV8hbWPobVDuBl0RejuaJqS28JWamn+pP0FidvlagiieZ
Yo2FWKLpUMlCr62BCEfeoed7AM95kCwzs2HMR67UmYMmSz7mbsj8VObaZzHVPlhtWilAD2bXyldJ
5S5OldayrbsUD+tlE4ch3sKTQuc8yGRkSXcJvZaWl5JGA08jLFwel8ik1lMt8zpPmeG2TcIyrLqr
AVAo7+IJcpvFwwCQdng265gDAtB5oUqBnu2nROt1fGJsZm6sx6oL4qKn1XcCGllANurAPtUtKrFp
7jYu/eAaCZH4fK5aE/uRkh2wqg7Qc5VhAf0cLG1A/uc53VQlTq0im8ohqP3zqvoyjBHYQSLIFmvz
pFUtGr2YCAb3xFjF3UQ1oQcL5fOSJ9PU2zVZbFmU8Rgw9H30KoLxDJ4QPA2JiKaPqw3KIK4WYH3Q
3cKiHjzsrPRPHTejvXZk1W7SNG5Zv1UGKP4YLNd6ugRqnkG6LXqjPjpcy1HGAFURebWUyPaFrlG5
gDkOgNz2f0EV9VE6AhC3nqqaQ2iDLmg7BC9qWdJYtIX5QEMleBLqdgnSZuW8PoN1w5J47IuVvbBy
hn5XIiDiYE+gF51NG8tezTJThRcGZwe0H+GDahz0HecR4WApUBX+v0p0o2TDygU5E6G6z5Bi/cA1
Pdnci3C1IL5+DOTUlJ/GUBYf6eyX3y0ZO/Fl7MJGdqd6XGQrTvMw+fJdxXOpfqFCQPkJlBRuaGI0
xHn8YRk9EEjFaipYqRIBPvgOZJwjmSN0/teGPnWc+NNFzJyxp7AZhYSsowDAmmMj7adBOs30UoDt
srhUjWjyX24B9VWN5fCa4ucAZQWdWjwCLYkohwnItYaiHCgBXpwe8pFBeBL9+hM7N9Zbyq9W9EI/
IdqGdeIzmOqHthcIxiiSFesXJ+JF9Z4LuOVpLdGr89wEdSQujeldcWbjJGaRjKMngZ5e2eAj5WcC
HH5gYJu9tGqCVV/kKpsGjOcU7d5NVwZz7AW9kk94NS3ACRYGhXdyIa/CU21ZxJ9rx5m/cRUqnbXC
pibk7jc0DHUcVvfeBQHiCtdWuLr4cZmvsfX6F1uADLEa3gmnj+yphmbk1woN6yzhivPx7eK17OfM
yYBW59WWArwvaqyvhbuC+zZlfp14wIP/JfyJ9Amn3I2VhiRhEFUgvs1x5rVBKKB7WTXeBY1XkcyY
CaBdgUPhu1mqZ8ECXWeloeW3putoFVe+oHCJ2pFfoI8qbLxOpHph9fATnxTf6eqVP9yOdOpdK0IO
Zi3LoawBEhwSnBwLEtCHsQqNTZC10jUdu3oR76QnSPdmLSprkpFy2sd5LjX4vduQF8/NwrwzJP1U
bCLyDHJrnJvBwu305EOPr79U3TqoMhajM85nqP8U+lm1PcVizTi6EltDOCnWLdVeHIGow8SlGPIo
UbarCERX0ZITK94OeaKLFdiN3piieej8tV8fPTFOXUxsYCCJih6p6Dx7rVCXqJHOmrisYlFSOqEL
aklk+csDaT36vHpiQWkUFAw8mZEWMihmUXc8aXCe4BSoCDePw1KAB9X15xajlFAb0JM3BGDdW43M
mkIgCkY5HoxSPeAUTDigreFz1TgaRmFXLIXPa+vHvGh5/7WzRldfgrVsWYygxupzR/vGTyMzu206
WElForxI9u9lYYl+sgVH0c2B2KCLLkf0kT3VxOY3pcc8rE/aabs69mRQVKmxwnhZhTYIyMICw/vi
kDKnCfNdd704bhXmSdkpp75ocKTSuAX8mXz2Qz59ZYjYHcglO70k7ayon64MgeLtVDZte6qsaulD
y5qcXawrO6CKZn9OcOWjNC3dMKBxOLqrTJayc5orcFtrrWNQYJvmmayzmZLGTECmTj0UYcEKOo9f
nCEyLayD+8sT7cLIgCYZW4uaIqgMv03BwJwyBQpl8t4VHDePGMoBkXdZFsuug0Gy8nWU3pDHYNpu
CPjrG16hY1ipy9Ln/vIGwiggbgpVZ7xUhbTXyQSmovntmkPnIC7GCCvKcrBfvXPUouoXz+KwhpE1
0qxJSedZJlPXL+OlBW1j+dAHoMFJ+agUjte6W5cUcatav0ggJZ2EUIC6EthRA5rsYkL/ltJc5ldw
HCPUolglvRQ4iIJlTd/0c6xDH54WVOOcP7OJAxmBXi/g9Xt4kUzC3nXHb6JbQvu2AU8OT+GfZY8m
0WZcwbZquu4RabLjnnq3B2oA/i3/QjcRSE+YmAeR+dGYmyfpe2vz1uL0dX6RcQA4gjWsvuk9SMCT
tYbYcExHHzUi6zgTffAHOkRAOAzoncNs7C+jPDwW0yp3K+xxENoz7wZZnaiFftNL0IAa7ixaWAze
u2hXJJUDNmowWzlznVZAQrN4ytn0N9CNNUlrSqrgLKuJr+/RqO75qV2VmBI6LWiSVqAwrJIqgkrW
2QR9JePSzoNzkoEw7HEpKzSSsNyPWCraSEfxWrotTWZj3CWddYQdRS7V8BuAou3PxmH+O9Os3vKs
22IoLtKvlbl03Whh82rNxxPFcd1A8L0iLO4K1Icuolmkn+ZiXIsvjhjdIF7bEYoRgW3IZwbk23iu
Aja3JxDsl3ivCoRWkNibx/YxKMCC6zc1e8Rr6+BdIgAXimytVeN/ctdiSSfPviwjFqR1oSprcn98
M1fAHeAYtc1PDzI+EB1SVQetsGlx2+FxBNm5f84RIt54HJLcsaXSJVfHh5jZGZUNYR6qCZw0SBPJ
yFKcWOKDHegUPbrcnZs4cseIpuNa2/q0uJOmCY7+EvS9yJuak1ctnXwDSmQZXMKRoc5Zd35bXao1
l+vfEpqC4A+0o8NeoO64TiC6jZYCGoPj7GZ6DlQPDbimHc8h5Lv9F8flM7R4h3n9n1aTB3KlyvIr
LgwDYu1CAxxudeS0fewqr3ryWEEwAUL9czNZsAtBXDbMgc7uGn4S6A/PE5wxY34aO89WMfQLQvc8
D2WIAGv94H9uGdASSpBjTk5lhygRD8BvNAkJypGc2FqDWagZIv+rbHrne66RI8ZrHbROskTg/HzM
BUTT0xk5/BNSTnIBFTVs3BoxnsQYgK8/yAXgAeFYQXeDaELjiJbBEvt9CZLcziyL+6ByE3wsB0jE
PIdLCSlzGkodvSmQWkl6KXGQOO/zDvctaBbq6S33g/IGKKXe58oICXCSaNQLk44//jA2WIo4FD7n
aYMoTa54wfdBjASUNLIBSatTl08QGwemDaEB0tAjzmO4TBkDj+nqxEEhE/ezRkmEwgk15sya2pOJ
iJARxSHSoPc1RN1dECoL8Y0hYf4SlmKOrri09DKRspv9S7668/Ngpv5tO4vWuSC6D5A7DW52Nslp
Di5FwEmZLmFdFpewbbsZManQ7I0oyDS8iZgfBWc6m3V9F/W98L+pohx+LvCRX+vkgLV5hhWCoXxd
ijnRqxd26ZCDIOTS9QBXPWkTcHHxMP3ohZGVvfGXzkNQrIz3nrT5/G201aIu0xD4uH6VeDhIQ3Am
0VThqUudRWdUcZZ8wZ2DWQveLVI5AU3WMLJzpm0fqiSoqo5+Un1l6bNnFuhCtThaSlAsd6xLinqG
hePcVLduS45e7bSVIOKLyWwKdfZF4w9p3zeRPAeeGqo3bdHmIgVxEO9OnNY0vxJoNDXPw0hvxxYo
tLzHpne99aMHMP2aAWax0o9uofXws1yHVX+qpBiCE4QO+HzBfcHlL0hgVPSrrxhmCaQ89da4XhfL
X7hrcPOfZWm7DzUR3XcKTS7370Xz0Xt0Sh1EX9t1bGckhLiVJkzWJDpFRVv6D8FMcLLKFtJvSeuQ
GdTJylJwTDmqoP5bJ3LIN9wZcTdXWovoVA+K6EfQrhpyqYGBEuel9rm9MVAafSWGVj3k0SAFgJu7
on3ioGOxBrmL5f/n7sx5JMmy7PxXGqVbjm3PFmK6BTPzLTwW91g8IkMxZGy277tJBNECwRGoUBiB
JAhwAYUWKAxl/h9W93/g51lZU5nBjIqpBgWSQDdQkRHu5v7s2X33nnvuOfqZUjGpsp7VsWjOy5ES
ndpRZOVympOhA2YwzBYrRKNLPJzoEmmTtcGMcUUbhrfzXFWjV2o2HO+uhU/pqkajlOcWUVL1fE03
xeWYy1Lpcna0Aw6wWd7tzC6uFvwH8jK9ZmTJ0rcixX6hIhPDIjdTUa0l2YItUw29kl6OVKIDpcHo
h5s+VUyRAJxMUrvUUOmz7zQCapQ4TXlM1CyzzlQnTCftucTxtN5UhaTOm4xAxIS5lNvR5Jh61vS4
Pudl0jtFUk3DczwoSC9pY1xetkiBf8qVWQPNCMdwdhqhh099GFvZWjcC+SaJdVt1pV720WNQJurf
oiOOgMybM0wFLpV6xSj35qJBt9w6lDVijpu0FKhdyq0WWiszkVRyNj/I9YOFBazqlFT5sRdPcmhG
wA8wPBvCSj7q91IbJuLBmivwgamvOirgdqZB1SXqGC1AUpTCGdNMTO/MT363UwWS9oq5wOdL4sgv
GFTCa2xtmlnlVZHSu42pCkQ01HKXF7OxsmztPfPK72LIXPGIlX4Fo9VKqRRyVpfrkfLKQ4GUOeax
/dJP+pvH8Z8Fz8XuJzyu+cPf8vNjUU51FITtqx//cF1k/O9vj6/5x7/59hV/WD0X55+y5+b1H33z
Gt73y3W9T+2nb35Y5G3UTvvuuZ4un5subT+/P5/w+Jf/1F/+7vnzu1xP5fPvf3gsurw9vlsQFfkP
X361efr9D4r47HzyN19f4cuvj1/h9z/8+d/9w1/+5Z9+/I//9S//5o9//uOfvvPa509Nyxvp1gdE
E01F6ALjHOUovDg8//Qb44MlbA4xIUDL9KPUFCVdG/7+B118EAJ7F3RVNV0x7ePUQlN0n3+lfyAc
6GgBanBPbIO2z8+f8Zv79Mt9+x0C/LsiytuGT6N8JuL8ArDyPoIKgovJsoxovvqaZFROWV4XUmrc
1EJ56ubiTMTi2pDrxkVIndwv4r+GSmtd3QrPVCN+QU3N38jStAyOymTpiTIW6dIPs9OWwhEIIDgJ
khNdbudl0dv7xlAlb1IAKaViPqvnc9MvlVUwql5UUJXiWLc3yMbBVyxrI4V2DF5E+SoKFLJEF64m
eIOZbpED1lm1LPIZMuQRv5gUDnJZ3qirSh3DdROa57l2lPNvplO+72mZJNf6nJ02uFg6GDbgOBB3
F6aug/L4u8C2p20q5dsBf4BU1vZmyYjRNOh7uQQfVpKlWiQPmDFs4ylfaUeJ9MjeTUqEy4IETmhb
5VU2BZsmtj4qFGNKp18mHWUfEbpchEq3rrMkcPQp3HVDuRMZ9doRiyjS+xmud1/Mu8mKYpeh9o3W
yG5dmI2jKFLuBLH/KBBQ9lPgsjwKz4YkXvttsJBn1QOvcAwjX8XTvFCr4EbqGF6O74rAHh2ztDZq
Jn0KFYDlLn2JmzuU3pB0yjke9fNoDpaqpNUbmC+Vo2w0tbmdMDpl0kBjnkc3Tny1OCuKSHjQ2h4i
xbomwq6zUD5HUehKRp7LHRvj3NelE5SMqSpa8VHLQcaU5FRtlBU2rZ+qoLmXdNXyQi16scfwRc7D
+yyaLsziIkINfhWqoE7SXC+6kK8XK+SQ4ygfogmatzLfp5l/3RmpgfGf7emG+eIH1scw0u6qPH1B
+U32Iiu9Bpul+rwv4spwp76BFGu0j5lyFhpN7GSlPIAZKLQm4qcAEy6nTm5gGecOPODyQmHbjvZF
m2QPvkmGXot818yj7EytnDp1PJ6HOAcs28I6j3uIfDrQZKChOoF34wqgu3ISwyooDazGiY2pPqLH
l8zgdFHvbyYU+zwrlxoHdDJhk0yxNxvANj5CJl0FOVMeosd8sIXbqeleDvOBloS6t0d9X4zp4Flz
dN/01nmlmTLU0/B4HNUbO0DbXUpzL6ycqG2ThYJVLZpF3EcSHBKrQbstspVo4mnV6wupqYXT0h9w
sQFJFtDlTiiv15EZzAxzt7JTtqWraeEVOWDjGXL0JKX63jalk2C61Mk2OJoxEpGK8CWXwpe6ip67
dVQOqluKxOuMnjbUaHlaxmo3gXqZjvkmAJ7juTreOfQ0nXas3DTMd3WUTAta9w+DUDqHJycCGVNY
nqg6taL0xbTVvViiHJE7jRwy0STbF4NClYhiktNBAXOqQ6HY6cnoxzSewnGdKWJJyAIo6/uzNiXh
CHNEo0EaLmSxjWN5AWh46K1QX/WFZPFUTHfhtdagAlnnkrwOQFGtXE6WRpDj9hFe2kXjjZg6gYKq
jROE6X3Wm9fMfYTeLA8H7CQmt/XkOQg9qcr30brRfeHEY37d9MWqENFTSgkfyMZ5LyxtEzbWeoYK
FGIhvDOtT0bAbsilvHJKKG1OUOr7wbAatyzVjWwq+6SIn3odZXN/H1eBzFyXcSmbs0mORmvRItmp
zIPK4i+mWT6N9QYROFtyDBPtJ/TsmOu+Nowe0GOqtnk8NgsT6ybEcopdOG39rjmLxGQv2Tw7qpTZ
qUslX44gzU5VRxjYTotyUg623uMhEPjX2Jw8JAOQUd+soIigax9zI8zCqjF9yU8+bxjg1UVc6weO
ur2k5PD1rTam7gq3Q1Lu5KE/48RxtcQEJFGQuxjFR781zmjBjI4y5BsfwNUBvA+dpiUGiFGs7Dy+
pBJwza470f2odKAShl7Rds9IZ7gkneXCzqyNbBU7UfCppCLf9WMxLCph4ZyYU8YVpzSq7ubYOFfZ
uE4NAWuttQMOCT3IKPDyumiLq5Gc0enb3KKHUtxXzXwwDXuZjPL5JKsHH+q0Mw1gq2ZrO0ZfI6rd
5rSAuIJl0NqYCxBaDqrIjXXMsxUekoBWkx4bTtkkhpNZbs18nhfq2Y2UDYFX5prbD0L2RliBbnDb
CBp4bd64lmR0riGNCekl3SRLLFKpXjTymTozrl7L3VlgpadziQiOiTBqQ2aoKFR5RnaTBd0T6hbn
1czqycgLOaKVqNXkDmhxSly1UBVHG/PS68BA1LbH/xirw7rYSWV3VqXsd02FRFxRfLqx7Es0ZaSI
urY4Dyf0+Yoe4ROyo8LT0rZ2alo+XtEAI6lZ3ThDZ3mQ4C+AufEilHnCFFCA4iAZk+pSTXpTaIQe
baqbqFEujQpbnySmERGM51U62q4uE7rIKMyh/Fhn1qkynOtNuGjG9j4D7HOK3ryqBtdXeiwas5z+
zxIUc/BkCkAmaajFFal2ZUlmokmrX2RLxSgFsyOlNq+rAZ+RMgopVrtpoHvQLP1KtjdjfEXvftyU
ZXiimSURhVdjfeQvZX9eQmWEpolstD2njlnVd1Rwd8rQPhqYK5kdnzXSOh7afHLGKb8ya5Q2whkn
+EDvL0zaia7djzw+6e1xtMuBvkWLxVgKeVQXUpRZXtMj8ydju97rV1ZvU6Qb1z7c9CMiz7Gd13dV
23kJWzcs/U+6Eb74IDZOoVs1ONA+7IsHs+zRITKF7aQhyJ9hbKixR95AbHpQFz+Zg8Uk8oumSXMn
mZOHUWvOlJhjK6NIdFX7UxMwyKba5sqYedtwYCO3g7bKw+mANs3LXIf3fTHdCPOuHP1xkebTAW2A
s7FCLiKW+iO2FTrQ6ywnGJZFmJ6y1U6rjDclwzwnmd0mkkOeNC5m7I9cyVcPwsRks77rGEZb2a0F
Oput2yQ5yNJ8KBsjcsueZZfThu7ufA7H9HoSlY98wNJXgubC6KxTTmBzg5I3xnSU+ytfZi+ieBJ7
iGZHjhXjE9zMzZI8eWSHFMDhsmGtRRKtS4rOTRM0bmc35aYSwDSjla71sl+l/uxv6WfSjw6mha5x
ExRdPrfDpToVjQtNK1yooVhE8iQ7A8enO3IkayVJYizWSSCd0N+/srP83tJAVC3qRCRjIAnojp6E
blLZAfumbdxA9591dfAUePBAMAneBqlxLvuK8CQT363RcpBkt1zOGW1VodvFwPhCbePSVSVpIavk
VrkqrkBNMY6KnBDTuSRNXgYUsekurkol1YDEWhWSeq07UjS5A+rkJ6Wf3pcvkO8DL1D1cRGV0rqI
ptozqtgTyZx5jM/QebNvIGTWbjvr+0Q8NXoRriLV19aIB2Bhdkn/yIXyy4JIXGLQWm/0jetEW/R1
d6Fzro9pyZZSyAqZTCF5XLd6sZn7/GrWi90okvtSQWUEr7IpKC0Pab6HYOLtMAF0ZaP14mo6SK1B
mtWfxWM1eTFjDuPIlUBESPN6R9PVxJPNh9q489P0JJtTAnLM8dZa0jPN/8EVVeKkgbnJ7fReDPVd
H++HonkwdfPazuxHXwqfKHqeAo1mXJIOjTc16eOAi1cRDdzbOLQ9ema5Y0c81P6Y79JkOkzquOqs
eNmmdE5lmQS372bgBs10tLzqHdFoqWMb0rMo4g3CgBf+BVS1J0kGNKkyfBvppt7z8LpQHNxK62O3
uGY45EkKCLjc3WtfMu8FUr10tVXJGcbmbhxoViXZXZv59wr3fqab4sp0eFzJnA5jku4CLoHVWXdS
ICzgWGp8Jxpc0GJ5xCjmUkoCA3J/sJUqjjBd1I89u2RliH6nRq0AJ7UbhxNXiOQpHYMXEMdl2wZP
c53x9TKkYJS9mhITqjZ+gR4TO6gTr9uQVakMWbibW330d8fnipkjxzeQLBuiEMM4s5TwSp8rZ12Y
/kM/j/QccLBCnIvNm04n5ZA/yMGge/2zb0ehl0rxy+fFltJ+01hBTUpAWlpGbt6ZNzjUO7TWP6qU
BrabRDQRMXBz7Uy67sQxPZebQyTHW5hH3AaDtKODne4oZZS4QUYDa+CQyCeKRdmoK5Kt8XqY8ht0
5AuvrtAx6g3hO50mx0t5ajMnP6SqDieiq6MVZsmLWF73+Ryc0PWk6FTi++p0AKZDP4OUK65gjzcY
+IWk2+PUJqQDoRPBLFxFnO5rdAYwjoGqvfJDeDKlbV/5g2s32749rcYs8Fop3ZEQ6J4sK26t1b1j
xyTbmjQekqijm6FG285UzsuccZzaNq+DNN9a4X0bMb7Ls3amksWwKE9pqz/qFbaZ2mKuTFykfdL1
WM6cwGosL0D2DYeZZN8qXbgo5Q7Rn0B/bCrYGsfT3+2a8SAi9vdEMVRYfu0VSXla94aFPWBzl+XV
nRmSGFvxIWBUPBI1KWMFZq14hUVJh4erS1LASiurLvhUqpxxpMsGzA/7ekASzIwK+GnRMo4Hli3q
7yrzuJHlYKGm6alRzQeoVcWUCI/u3D1koWuYVY0L3rFKEq3zmG7zMEN8ipLmLh/J9ywDCrcmhQ59
2MtKRQ2yCijC80jlmBSCVu5UJwu12UeBYTicGfhnROVh8kfD6Qyyt6gnsZGg9jh4a+Y8DlBKqA10
zu0Yo+OFSaNlJSEvONqRM1QljCUh7+XYXMIuuhvFMKwiM7kfiulOwIwxcn9yj3V9P/io+qM0BX3l
arCtT8gEzhGAe9ZwqkTh8YzWoofZTO8CKT9N6cG4YyskeBGjO0dEbauVCjdAH8dJzfAqs+qXLDJX
ii59nGoCQXskGs6wEo4Zm6EFT0WZ3HcN7flWe65tRfVkA1fYrA4suILmHpf0e2xPS7dgFpIsVeOW
noUAs64/kkWFvnU9m8B/dmkfAiMv6CZokG7S2hX9an4gaayjhk6WSgIiDEDswS7bhcFR4zRW680m
I6h6mVWONLTs8SaBsIWM6+eTPA+KwJ2K8Cbw1ZMsFC8GXIK4B96sO7VycJtbxe100HPNIoMnoaT9
0eCvmXi6RbvYmiXdzXr+MKg/4q3YulRywqXzeGuHNFKCnGRzKmHfSPLC7Djiw3TP5M4V9dCJPZnX
SqpctHOyZkQzdRJUCSND9yKAd+Km4oYmgcAMxq3WXIzCzZRuUdnkQ5G8t2zrpJf0LyIq/6dB0bPo
sS6a4qV9jYp+A6TeRklUPj9Fn17/1f+N2KmpG9D/fwU7/R//4cd/8fd//rt/++N//ofX2OlPr/0Z
OzU+CFu2bMOQDV0XxwHOn7FT8UGzbVlTBdgq4Cl498/Yqf5BKKammSa/N1W8jH/BTrUPBm+C9zjc
T51GgvpbsFPxmfj6NXSq2rh9yramI6pmqoC734LrFcQeVVLi+kb0FLD1htrmrlVzaxUGcD+UOH00
RPwg2YCPtkXjBM9Ob2JSl4yPdnE56MVKDveppdIoj+2rJvTRt5WmFQVHTlHSntBnLtYqc/6Dbs0k
5TohejhaWufzMoj7TyK177mM7GHtKs0wOD8jDQlWLPSO5W0QVkBz2UbXyViOcVfXKEr8eqRFpVQb
iEhuV7coFaT0/AZlesyyYFpNTXuj1DAbGcArGG2BoAADxrXgSXkwi7RgCk5zo9tLhKRZosuc5onN
Z75P/Dr1gkbfk6GX7qAkn47/Lw1QVqxKQCoblE4rpiwarCwzw7YXYXCe4f7FDzR2x46eIzMTDLrf
5gyprDITnEZuslNcNydnqEk3h1nCWlWDIRpXl1FcXOf2U6jkkctZvJ2bqvLk8hZ7YuiB9qd8frSD
nDKfKqWzkGAMjeKk511KGPtr00qPPK+9NX8Mmng19uHSDn2yzOghMkE9rDw7hQh70EOSDanJllYx
f6TofoimCKWu6qqz01M6aRy2dSQDaOINNFKS91Jxb84qqj91etYX9JsHX3+qC8juamfBtywZUmos
ff8TgFbps2NA1fat5EW1/JOOrpgrt7WXxXpPblU8SVlVeJFIHuCH0Mf0W6cJi6vA7M/GEggQwkxF
QhhdZLq0Bco/HvDxg0/CoUTDJy72EJHKwGxV1mkZrM3avDR7QLwuMdd5s1cKUnpVL/WV3NJKHwTc
KXPwXWWI+g2UZMKxsgzhVayzeVZc3JHhraXxSxrKhxK7X6veIXMFN46kv9f7AwNGD4Ea67CupltV
yTOEcth91bHWA77Ql1TMq54ssqM3uJqMcVdW93LLP1C73o+qxYhPeEYX1BFy9ijVGaX9XUwT5/Pv
m14srCbYDFN9lU/B1mfgZaHmvDps1aegv5wOndSpaNJLj5/hJzHWl7Q12VDtGS0JkPsjQFeGT50i
bRN6yQJpwkBPHSs0rrscLNQg0Wzq9J4uYuvkDYPXYoilJejg+SBx9DRy4E2tqN24HZ6Ekc5LrAMP
ke7Pnj1photEZIEHMmUS5Logt87NRlsnKSUik9wG5lrJk8y20ytOwIxUoQpsgM9y181S5vZBcWpI
00EdL0ucN5HujV+OiHsysSOFJK4k48K2k9AjYjpzPd1lcrFLbNqUmfoxVfNuaaQhGVgargdVfxgn
X1DhMOvaB6ui5s4ogHiacuqnarwuD8pIZjwLrXfk0bwYJHUfHVG/I3pAK5HMwwwaryr7xlVLe0J+
jTsZaJTeth40AM58CPgr5E+TvIFelPI93TYwq5NamCMOiuV9jNDKysiHaS1X2nZU6LvrTR0CLDYe
RMk7GMorNQJUmm1tHYgIRum0LBVy0TCwl3RFoFeQDgZJqXu0z+8bnxtflAIy/I0W51cNCxRX5Ily
tov06XwWwSLP+4VlkO7AvzztijB2YzV70ObsEq11p8z8W1vtn3Q9Db1I1yScm9VN2liyQyeJngsf
Lq/AhRrgtRAaupFGD2YebLNQOglr+j7G8FEKNc8eZ0eZ2psg6vdtnjyRnl8rQLp+QWEl74uj2YVA
lHSZWNUuqeNFWVJBaInqTE3WLad62OiZisd71ngFhstuh94EtNzUo4iYlnhId1Gcn+YwjxwTEpyb
1RhOx2pUnMhLPyFvpJZf4/LtqLVYt6MUeFqQX9UTAVU6GvepG7OJlmJS9pOefAy0eaH13YXS8356
LaOtm7+I0uAucyTxLfuVrlJbFrjQuUKKH+AjnepavtFMnhM/AyNsoLl6djacSWN2YTWDMxu0ZKQg
L9am0V5Uc38ZVakB41VZqaM+umhZ3HUZn9QvEv5wjldhGRMQay+I+Fe7HQrPqvIYjNfO4HXoV8Ys
2qVhp9MiMbLdWMWnM9x+ZxTH/Y9ktiPFUGaCDDetlAG3SG+V0zjzOjOnBExrwg8LWfVDtvpIRDiW
2PneTlg8GAL4qZv0LKI4Pa2LCXICpfmAbxwmCuAR2SnUvQd4A2gBB4qjIrIDr765kHio8rC6O8ID
CUFvCIbDLIyNpu8RnnJL2W9WfhPfUzpQLafWpmqpWT/DhEIuziHr+PLzJICAUjao60vRi2/pK9sX
GzMsTxUTD8pyvoUesVmUWhBfzNIAZY/1T+p+E6ChqVdMddf5ZUowWiV0cJ3wElJE4zHlT5eUE0iV
Z/iW4GopvI4UxNjTIRnLWUBfdTRX3DZc2y1uQe6PB51qNxTq7MgN1ItoOEPiYxeWqpso9HtbgwOy
5w64aQwooQOR+Q3RV6+ouNQsU1zIbKG0aGwQ7SFuofulQnh++RHa0YGTIXQ0tb5LrOBBTor75NqS
e7xafXnPSgWemoDZKRkG9iULnkDwChl7UTRepifkB4mO2Dsq0NzeVvbqzPxYwAJyLfwoHT+xD0Vk
UVNaFJglaOGJXvq3LVxVrx+hsCOqrTjIjzKw0opF1d2gjV+5icV8jsj5+AnB3FCVxku0YvT0mmiV
1gDNqSk8mq/aRo6uy8KAOBNBs07XbWWeagZNsgl27zEWwxBSed4CSJ+YhvQBt3M+EZUyeMFkPsoK
uysRIl/Y0nAqWcCHBjxzjlLjRehftE9/U3nx/1/toCnGcQT3V2qHf/WfYFz8+O///i9/989//C9/
+t3//O//7cd//cev6Rdf3uJLCaEYH3RTgwlgCPsLk+JLCaEoH2yFuQHYFTopNsXAzyUEv9GhOfIi
WbE0RT7Km32hXxgfNNU0YGSQ9Nu6itD2bykhjl/tO3J21muBCzLlmKkerdrYtCwK7TpTAIJ4bEvd
9ubA9gLNraRuqcTajcyPXy3YFxLI16SP7098Muv2bblCh6htyLGLDR3IVagpXqa0u25SbiquitS3
N8bJw1BHu1+/3BtiotZrLYxOAPdAe5Q2MNu2Q2asisjwxllbYTW1VZF498EnIFh7Qvh/1VCrpb0i
WGVhJzA/sqHRTf02mOkIQ+TsDOKTP6/Qf9jK9kDAst653Jv38RW9qhEBc39WbW9E4q8ixjJVrEQQ
Toe3ADu82Q2T8KwSAGwlS8Hhr1zXI9frK05XpaGYBHcGb3M1fqCbhAhUfVIxlMF3tjSaF3A4iuI2
4jz69Su+tXFezfanlcYYW9fZmzJVP/l9sGh0sYUkvkoY7ykyeUuqu1WYgvj1y32WhvilviaU6iD1
NgyIb7+gHSmAATx/2Mp05A703PODNQHNxcwNS8J0DGqZmPE9m/nC4CSnmBqDu8Fv7zst3gW96mi1
7gW+/s6D8+ZtflXop2mv1IM+WZuGgTmMaaySWSj/0KjmMsznrQKRxMjRHC2TXVXo7y3D8X5+bxle
DRyr/TyFc8vmqqYLBd4MJMkbObS3KYMTUiet6pemopN95JrqDQMdPF0GKJaI3xubf+t7v+aG5ZRd
rabN1iaJlVWmMlg8MeyXkKFJkgfQ7yGqu1JTDFR9CMd8rHc2wPFx/c43V19FqiJQCcHkBCdRxVij
DfO3bOi00fjw++3UXowS/8xTXAaC2SL7JvM1Rl5IfQho1WQTYN6zVv8uYxOQxvx2K/ZVrlC+qmJz
pPMfY9jcnU/Ek3jAKIZnXq3evd3H2/q9L/0qdqW5YkhqTTcrzsyLuvS3Gj1Bv0t2fgxFswgXxxgG
m2A3F/F7oeT4BH/vmq/iF0iREll1b2L2YK4m4OQqt7ZFaX/K9G4bVszZEVO0iUFgVtaO023NSktM
6L5zo9+6/qtQJkdyax0Rtk1sVDcGfSLhp8tSPKlsc2FdZxAKCrYZ1PGdJKatGc5bhJXf2WZvhLXX
Mll1ItmyMmJFrhS2l8uaZ1m747NllqqTcn+HELMh8Y688hueBdYx3fg6apulLkwIKQZmyfrWn8I7
jaEB4kiruDr9sdjY5m1wgPq+LcatoUne3NIUemed38g3XssUGbMErASpYcPwxKqXdy23W9TBOqLI
FVSkZbODGL+tLPLxd5+dt9b3Vfyy7FEq4DK1m4SGXjnYniaPK6mn9hEGum3YT8wqo+3vPkBvbKbX
QkZyAIU/lYMJX6rLgXRGz1tmWgwvCIJFPz74eIP3kbqttWOThsZ3ywAiQ62/vsRvhKzXMkcZerup
2qjjZmYjVUzFqJ0MLjdHkBvLh1+/xlt76LXSUTQNsl0NWCYfM7h5sumT0yb3VUcE0S4VgJaEiNOs
3zLFLTRY7lm9+PVLvxEHX8seTVTBSVMa8Ulv2VuMEunv9dvGltgu07bk545n6Ncv9ea3fBWUdC3r
G03UaHhs6KKepE19A1F/PUbdLi6CRSKd9XW6Ewp71lC39GvtzTtXfiMEv3bjY95azcZA8jeMqu5y
hEny0kJYR/NCGAx2XG71eduLfV5cvnPBt7bs8d+/SuX02kLbSM78DWNzRB1BA6BEb+B4S52iuAz7
CVnZS8wKnDkGu8V496+88KtoRGfQTvWq9DdkV3F1Z9vBg4XG7HGNj+EvnBcAAZeTdWbN4H4wHnmU
37n2G2Hhc7Lx1XfuQqajBAPrG8WvHo5lSG4xia71u8E3vSgwt1T8cNK0d9Kot3buqygkKaHaNnPh
bxjD+1xfoSm4muoLONOfN20IL+edRX1j+7xWZKphBvST3nGawgsW+aOvkpur/k2uKCtSdjqnxYk9
XHTvVnTK8XZ95/x+LcqUGpmCPAZjQ3I8rIrs2I6V3KIGmGwyzrGdrDM5y8QgzEYX0O40z9bvfNc3
TpTXmk30xyerauHsl3flVfQsBbRzXfi//m195jNEGjt/5YVepUWaLUV2XmEIKYGaWcWqraON6BUn
CKZtJ7NrKnNrUgTVKK/447uXfWtlXwUhBC9qoCgMXKtpgyD/2qp62Cv1IgrJsI/R9yWLmcr0mQs0
5hP0ON75um9dV/82IoxzU+eMfiib3m+30tF2cLi07MlDhXEBd3obcTz7k3lxxBAFxNNkMt8zDXyr
YH8tCYVFSWrBqVYhZ8i70JdPLHF9JLd2QXNjGTmnDol4OzsoHL5zrLx5yeMyfBUMEr1iYBKdkM00
LuyL7hyToNswdPMDKe97a6q+cTbLr8o31GIxQu2DZKOFOQ2LrY8asHqdyx9ZVEewVa2xW1j0O/pg
dMdp18BRtSOIKIDjMvNI40bOUaxBYMhgBriNPFvVkPKczrPKWOzDJHgvgBw31/ce59exShuYNxxl
NO6OORlh0MQlreZA8NX70I9gx/puU99HCnvgWAy05S6L1BVdHqd9N217o+qjjf7tPVGGDDcyaVIZ
mZePVGhv0KO12foVnOh4BxvcU3x0ziizLf4bmuRPe/83IZv/hGmy/5coETSzYSmwkG8Dmxeg6EX/
u6swShBo/WYY7R9f/QstwlaBJhnm0nW4qezzn2kRECYsATZimgyefTNSpn2wLBumgqIo4n+jRZiy
it8iAgu6xqvN34Jpavq3u/c4UabrOu+nwtgQhvwa9zNUPy2CPJpvprK6sNVnfVJP6jDfx7XyGEvy
7WDOj7HQtooVLHm3rcHakblOt3Cy+ePpSo3DFZwddK3EmXJsPMWNetpLZ+g+X/pzv0Sy1B3yYSXS
6JAwMOla8nFThqpr+PEaMsa4wJrNRi49gOQwXcEO26Moc5BhttpJ6tnwvKd7qxDb3IJ8RpfNyei6
MktPpmc1tyjaeHZRPPcJbSbUMI4Ue/tai5UrtEsWkSHRTqXrUlS0G9r+I9Ipt0BAF12rnY6qubEU
BkhM6Rpiy4WfkURa0brq0nVnSet6zD5mWfyQFza9o/Qxb1C+CFW6Q1lSPE/DMSCly6k9r2wkzEqj
vk5Gf6nnsF5FZFaODLcK8SQMPuvL1lSuijxC5mpMPmbwF5Gh2Y9RuJn8UHNaCJF9Zuz+F3tnsmM3
lm7nV/ELUCC52U4PD08fJ+JEI4U0ISSlxL7vOb4XKNiDO7kG7sSAZzYMDwz4Ai4DfiJn1Tv42yFl
phSZJVXCKMAFeKIUMhRxGCR39/9rfSvUpjvD5lsb4N4e4tX1OAzJyhqVByBaIxidqneuZQGpNTV8
NXp3q7TKLtHazZjbNFyWd5hysb1Ulz7EI40UcKtE+sYwgp1b8XPbpsWHbYx3ddts9aR/qSw6giyw
R2N5m2ncwmoK7nKMIVY2B6ulStbTAEMv13uYSKW6gZr+xlBrT21QdKYpJnsniGmHliBuhyS/6FjN
VqA5mJrrl4Dx85Xm2LvZsvmUUmxGpTp0erc3O77iGPY5ITVM19ueyiGOA/qU6WpUlm0Sadc1ljF3
IAMqSr1qyvf98s7KhL4C6JKthN3eODTgp1CXgj6eMIqSl0m4vBpF4M+qcm1l6hHgUEkDTNv1yPGV
UX1vStKMMxm46nQNdk3b3Gq9dY/F/KyY91lXXZVLu6Zr2VbOTRzGrwuNplDbFh/Cmt/QdTaJa9Jh
dfIPC0K+NQH1bxu0HxbKjtVUcsoqM48GVOaZY7cdO4OcqWR+5Sbi1OUG7H8ISX14w81dofzYZrbi
rkyhfOwj1HXlchcaZrlq57YCOqbEfu28LXRyxpUiQI1DdJgZKAhDx/VQFptaU3baoL4asvplqpl7
0y5fAtO4BEt/NevFrVbidxjL/GVmg4CYLrqbhWtFWe6iId8C3boJS7FeYpQk2ZwEK7u6o1ANdi6C
uRkZyQGQzHpwGuBigYQDKD5kspOr40wK0BitodGvhTZgBuANanQUO+llcAPfmQ3PFtGOgsEBNtuH
wUl3qaP58Saa9ZMW8/DswLnE2lqp5MMYGt9uA5+sWqxaTbcd7Hr70BXjKepGlC99cC3Ai3uM/NdK
0m25XjrM80dag9tBV3ZqkpHFhJ+lTV4HlfoGLbVPMNqpH7OLNk+ZBwhH4IhCQVw3p3o03leDOLQx
omrX3Fdd/nShYVmQvo0Z03Q+kslwsDN7D3PwlFfhozFqJ8ON3s0qmgGhHYvBeDfE80PAzkqKtTIV
Bpaobtt0ulNrZWcm+W52eMUUkGbK6BxqM1yp+vSmHJ2PQ6Fc49A9qLp+NMQVmLf7pLT2OPTfVGG0
beb8MFU69TRpxI22dve9BIGnc/Ev+5XPMz4uZvzDrHL287oEvbLYDMdpeaAtjXnIQhNfV4+JRtfU
KXD0VuH7cYKta1ubJShOwRgdzKBeJznZhOP3QNNPn/b8arB8mC46QFPDzPD1/iWnRFLXTaM+qMlc
elPO+2eqngixOoEt2NWDgkkwO7XlJmqD66TK30DtOVZzcCgbccmD/mZEod0V+adN7u/a1/x1Hdu/
+K/kZ/3srv9/wylvk+8qDLYgf3lr8+d//y8//vd//fE//QHT/G80bH/+Cb9sb9inmDpbEde0n2I7
ftremC8cy0C/R6UDw7zNzuMn1aeUdqr46KGqPLnsqaT85JgXL4RFQIFjO7prIuY1fs/25uuqBYZU
12JnxXbO0i0XzeezLfoMIhGdldo8WEG9NWv1mBvWGjvTulT7Nd+8SfNqm5TfI0Zov9pVyQ92Xdh2
DspV4TzviViIveuuE90DMqQxGr0G0Y4zN0jzo03spr5CyuRK1XL/yeCt4HEskIhwvBqQvzOllO0I
hUiYHsCoLYLMdWu0B2OyNnqUv0mW2Y8AYxb6cJugDcqSHrtP5/XYXyr8UDa0k7EEsWJu4QV4Vmhe
8iy9L6t37Jc2Vp2fjBKPTG7dJ/NwNWj1CdTMVhXIeKZyD+RvrbqYYkMW2cR6PXKGseNb+Dj3kPmx
1dQqsDwXFUWRnCKj2qptdnYXzJhG/HaQTnHAVu/rXlwPjXOPFcYPm+p1HHbHpjVWLf9w4RMMpsQi
f2UNN7kavYpY3ua09GfKO1Yz3Q4gVkA6Vq6XNM4Zrfx9hXGA9M+t/ED25vthrDE0K+M+bZzr0R1Y
vuYoWrddCUveWiu0E/PkhKTKU9J2I5vKU68cErpiHcAGn6hegKiqV6jB+7wabQy1VoTPdF+MxQ66
3A9qgaZds9WbIGuvWThpNIzVoxsE/rKkb6DEoSpcOXUbeSKbXqqTstGXwbcn7UFqK5Gw2xVWHVyP
itcZ1tnMnWMFr0nBv4gyV4O8w9ysrWTLjIJpgSqf7kJhILNxFB/eiJcFZ4S6SNlw0/XfO7I+K0E9
DQyQGcgsTPZYFtLor2fduq1zEoKU5mEcsbdjCZnMY2S2G7fGdxKbF2NMP1qTL6zxWk/i+8EKj5HL
ateA2Mzsc8wOARHcugBMCPF3E9fKoTTmV0vcPobcD0wvIEerbaSYOz3o1kjkcJ9/iLRhbcbGzs71
S+LaoHSqVRy4+5ku+Sovs3Nk7/t2xEpr8td3OWy8KOIFI7Q+a8fDjDGQHGFa9viCMAfUReFBamOX
i81+YTCV0v1qDtdt3e0LfHCT1t+q/RB5oTCR+Ai/gdPVxPVNFg1wo2iJE5UObPiNTbchzcxT3bLj
yOGkRVm5G4cc5p/JBhbVVz9XrzOzOSxDesaQt+uw7WdLsnMRvuW6fUqy6ToU03VV13duGKyzTDkG
WnyzDNdRXO6Eqz8MTbjR2GzNQX5jM4SnyDinerPB2XI1hO9pr6+tPL8J2XJzAPMyN13XWuBXGngf
8sadoj8wGk7REnyH8Q1XhMf95SLMdKVrwmWOFrohkN1//ToMKWCoYrTah0Z17yvLvYfx69uh382V
P/fNI+y2H8qBqUybruPJ9KsuuepGyitNeRsM2xJpXWBO1wl80gYVYOy4vlqGmyopyUDSryozI8qj
urEC5d6Y+3Wc2aeK7PdecPvVYu0Y8Z2iTcemrvfSYm4gl84BFcycgTp79LO6J54F8CuzdxswNQlj
WzDCExvbfPQmda4rq9wGWXOgprgWTfKOE8+kHvu23E1T/6hGmFCL8WWDGRWaItc3+SV0NKvFytt1
G04mWxEyuQJIxlu+GaA91my8KMLyOHAODcUumcerGNrfVFknkAQM9XJfdgWot/YqFMN1jhcqQROX
o6XVG0igmQa/+CbRxitokVss9As4BZzcMI6Cnve0dM9R/dKwhutgrHZl+oPr2KsFT5wy2SvVed/o
/Co6auKmOfRtReCHcsWBI4kQyHfsGCsAKkmg3Hyx1t98euZfyo3kXuDXr4L0XbBesjnUZb3gixof
u77cwo/VPlhhtiutx75jugrNbYi9pzWKnVDajRCF547mjhQJL2o5uNjBTWW7vpJU207p18rEfZVv
0FT6upnuq4b5cNio3WFSlrPR6L4cX9XCBpNEysYwdgH4Qds1dlrzaggvFbjnqexftU6x14V4qIP4
vRxgOpMBZ/lNgyI+mN19b1d7W7xqXPdTUYv92G+TdqRQ4Pl4EJRlkKIhG7PYhHx1E4xMr8G5Ld1D
oRsPcj4UfDIB1Gt0wFAAguR7E/JvfqBhmjhhQA9hiPn6AwelgTeNbffBKLsDOuSNvbLXgsqJHR67
2nwAf3KcB/PU0JiYWBOm9JU7NhurN8/aEEQcqL6XDC+3Z1/dAwpD8jd3NFczVYpTzwqLwkxDW4zD
+DAC+lySeq+4NICZfACl7erCOg0O+vmKPVVmbBvb2CVgsdribuxM9LsAkRmKC5faKa8a2/YSKJ2O
4h4LuIhY8EIcg3j5ot4+leh1p6K4SZBt18zghLnvS7e/IpvzxmkzFhLHx9f4CqDkcahNDyfhg5E0
rMye1aGBLub+Vd4n59x0D5GZe00mThhI8dyEUBbr7YDuxJn7KzUzkc97iem8bdmZ6NZ03SZ8JNvB
LO39ctF8lPsgMsKZylORJ6upcHaUul5q/Fu4MNXrEDQQbuoGwAurja7ct6p1mkR0rDIU7N8Zib+6
/5ZuOALXFOxVuONyoH4xECstwIEUcf8tRewQNG1F9jm24G9wxvl7Kt/ausvWjRH0jTPOv/tvP/6X
/4yh7c/85b/+K3/5UpP68w/4fMTR7ReAvTibOqbjOLCjf67g6sYLVUdoJORj+uRe+3zEURy0p0yg
rqnrtmqqtkMf4/MZR3FfUIxXLQ4G2NGEbnEo/j1YsKcwul+mKwy1iFwNCrgg2C0Hv9yzM/TE6Dc6
ykPHkDriwS16c5tYilfYsXJbmOxjs3l4RSAMg7FWkUHn8bQqKahpwwpSYH2zJG/NdvCIM4ivx0ih
hzBWH6CAjx4QYGzNIgId2R8EO6Spd0EAJflRcdzQiwKdYchibo8hihgoRWUyeWBZNTgm3XxUx9tl
qOBCBsm7MXqsYygtWlVtVDPLD709wCpEzw5kOwS/URYHq983eNX3VYkbOg6M1BtcysABJ3yNTtvD
sFAQSOItTJT9THnLyxYLEBhOsTZsAk9VGwekU0XrZVquWkW765bei9Usu1V62kN9BFjBJIwL00aw
qqNR2Yy9aqy6Pm52yuzcYA9osGnX6PiT+GUfLx/hOjtbCkXHyUBNOIVTcSDjc16n3JmVWYNCVYdX
VZa+VbiT+wHMYpfhH8mjTW8kE5LyufOdTnvrzBSji22Xvq+wKmiqHlzM2bgOoWRcqXoRb7hdoCuG
fq0NoLlbNduDG6N7h1sLenFKrcjatRy/0eSW4boG6creWAVzBYtjXzn2Me2VetWPaX1lZMMDHex6
M2mqF6jmq5pNk99RPbdNe/KT4fUXY+c39gz2b72AjDkO2apGT4Imx9dzVcl5ZhkcoM4KBPFNj1Jt
Vw2ABmKgVZsyG5bDvJSge0lFCTgvUd2qwUkgLhKx+7BE8F90CEdpTSKe2tQlklWQwNoShrjfwvda
N94X/Si8OWxUgJLBmh4hc7qjXoa++BhXGLKrxEn9lmIElqEcW1OM46psolfKdTtZa4Ds2v2sdTPQ
tWibgaTg9Oq7mqLezRlwD7bXvO6YyBXrAbS/vgVRXq2jpKrIpsj1bUKNYAWN3e8zRzxGha2vXQFw
xooS39HLAHyxDGqwaqyVCyzsskuiXTEF+ZZ3c9nNUYi4qQA5aytvTF5UmWixqhM3wXSTYYXQ+/Sy
AEFwla7YZWyuFZIr9oXF72wF4lUPNOdYB5DlO7A48hSzSuwarx4ZHF1m7TCRYMkOS3XnJjB+Zk25
ESr1AGmuw6OZYEDrvXmR1C+NE/zYkTPVkQi+Vgw121gzB2F1it9PRZnuVJB11+EUntq2MbZhqg/S
h4I+S9FSSrzmS/yTtwu8nMvi9tCjp3yXJ0V1TE0Lm5SpE+UycYhaKPzARIhhRWidAaQsR+k1Dsu+
LD8ubaDvmt4Yr5UBAxJ++o2t1fONyIZm3xsmlb7pw9RE7lXW1pTws+UYAl5eEXHdbogCUU+R/AO+
/odSX9INh7arqm/bkz3M6m1vxXfJkyNWaJHnFvYEtDoSDfglKpzupIOeWOaY6q75JhDxldb009Gx
lju14e1JAToclkbZOe5oe5aRl/sJ3qJHhdnYDVkyemHfYKBRg3fpsqwmqsyP+th77kLiyRhpyqWJ
JmVNaaTJQ0j4lnxjC2wywC843G8afa3Ms/6yc23gLLXK4SY5AfmF52bx7llTd4L/DMCeYHJp2N3g
W0nuRWUBV7Hom4X1Hazb/DymhrlFD0l0STuVF7VRgjXVmWsrbBx/0PRqU5Xu7AuXsJJwsiLfSPDq
gW7xRttNdkbrBBvyx09w08X1uNT+kug6puXgAVhBfBpDAzYwgHWUuhqJpwtTkUkteh0p+bJPg9bD
9VPvl9SaTqEBfht4H8Zbty7u8oFKSlIEMb7FyeBYrU7roDP0g2bn+ct4jDe1WTs+7oYKTXyEPp1m
zUFznDe20Dq/oO3hze1Y+5bMk8e7a2BxBE3W2MNWTwUdiCovvaw3T0gFcRaFDHxnjvFZBRacFBET
2dotiIZc5zSaxqGBq46ZSO9OGiMVmo2dUMNJgk3fwEa3+jJAMuUYt7xTYpMpdbUa21DdhiEbfScw
7/rAedPJXpgCwh1Wr4W9asIPZlj5LsEhfczkH24EQXPUrStgVgANKErVwHWPqEMeCrsYTmagQa/P
Gr/LoxJdCKnmar1WrASTbttczNTZCOhSe273+zptJ6CFqr0b0mqmyckEkylwlYqezA2zp+2Q0tfa
x6I1vKGPvSFIw51jMI0Optnxy1K0qNok3UZ5t3NAPhoFtMEumj72+nw2AL9wpDM2Tdlp66ZC01os
3XhtajXkNrmiYTFE0TK4fuao2prg3mGTaNWBhJ/JA6FOV5X2tM8dZhi7/dvKHa7SpVp80HzLxlGV
8aybt3YB2qU2XhGFkl3RKsk3Rh++a2PLXkVtcQJG17M/EG9nDNVncev0RXoKlBo6dchAbonbRQXi
a6ZI90VyXyWv6hrje+B25sVelM4jZVD32gUDcGqnd0w389EB7meVgHjsNgfaL9p9rNaXzh3FUXY2
ehbnZmlfZYZxQ/DKsl60NvMHHHx1FM0Pme4w8xjzlTpEALcU9iEY0e/dOFWJt5kLD9g7hkQDT3Xb
JFeBLd7gibmmgQ0YzBkfVf1lnZpbS1tUT4ly3dP1Yj/p+uAnRDWtoxQeaJ0QpLlELBFApnkz6Exp
Q2HBxTPbrYiibhUq4dWAsbVnAJKxpPhasDTHSJJQ1GZARaJn68FcqHfq7l2qh+4qD0k9J/bVZ8YO
Don6ukMW6SlmStJYnOfHOmUtiEvO7bWw/KgjMMtyaVGP7tx5aW9REisxFRsLRFnOvV6r2mLdt0u/
qSAV+eDW8tXYzJBBBCxEvX2syu6UltN+5vxNoJTCCtGzfbQbaD1heqWM9u0IsunYR3YOuT7Cx50E
1322IeETS69pe1VKUUtp++1oQMvseMZrBSgujszc8EM4ftuwgE1T2gPvp4y6Lhvd49m9ZgMD/IDt
LNcxro1Bf8WCuBzSnGO5brOVVPI8XglN15niXpOqbB06S9xHuqn4jZ0fKElT6wV0ZjkjDpW03lCa
hBXXJ4CA8JUSa5R6i4gJEKHeM1WEZDDR7SEnPcwp8TkE4BBL1ZXXyPyzq6rA45oU5DUpseYPRZp6
IjgX7bgTBSgxK4JMW5en1lHqvQy9WOmxvhzcIYSBKWxwsEnVHzlaK+tGY5+XBh20ray1dkrgtts2
xMALiw7QkCHDWfoc1Bu5xAeqmSTyRT0Vxn7qt+rkEC2hxeB1tDnYTrURr2gNl5TOSoWyaj2cKPeo
u6nXj2DMDRzIVJQ1EYV4WacRmCOhDiM73EacR2YDvG2BcdXa7F5MOSVZQwmOLHZvSy2Z6dXfuLWe
+mbX6kxZxl1l4rkklKpgt7kuI/Y9WrCxoui6zueratYfEJjA+Cs8VXwoXJJ3elrBmnVHttWVCR3Y
a4HwpZ2ZerMBBj1SrB1pRSZsqZHAiyb2SUOhA993R1ht88GIC/yhsIQqsP4bFqCTlXSEueXWcQn6
q2lAH2HCi6s17UYtlB/I9bqyEuYsYVkH8mf6+zincjDqGnlclJz26RCS7M1Obwn1uyKAud1aAcNH
63Z6GpI+lAU/FODYt3nfrZZAK056hoALmFkYXZT4rTBgWw6R/YM26lC4Eiw3y6kyVfIS2vYR0/Re
zVNt1TusoAnm1zDsyaOoV2K0QAngR1+bFGfxbBf3XVpMh9AZpoM+u4d0UmDK9QthWWnsngxzT0yc
vm/qKl8NS3uiRBFupry6jZb5kLd+LgDVApdg1xwtLqemqZlPxgSwD+BIISQltEJ1MACbcIKoOIkC
AG6bPNj6zKEnj5FthOGGU9nZ0OiWEcFhV5tsrgpfK0ijCwH2Hkk/IRD4tE+K+jB1MJjq7EGDP+QR
zFHbq4aIhjUTiVxS50OJ3d0D/GD5ttbBA2TTnYRP/PvGx3lFoMOox1ujcg+inaBT1AK6wKYmS5dc
7BY138BdKOs0YLPa0QYhNGPMio2CdRd2m/I+N8MT71tca8yirbUvGrCgOqGHWPuGJoj9tMrfKrHw
Tc2FO9FDJOprIhhN+00ahl6u14aHsoZud7Qnaewjyjxwm+ryQU3E0e2JCcQ1XUcFJSeNpE3iuMaU
Lzi2ywxs9N63T1FPnpKvTvFIjSgUCIyvnKB+1axcVLPJGmBpxzBJ7hJnZ+MoiiWkxKzwwDf9m5TA
ptVcM5W14V3ErjA01M0k9UWF3AS03WrWnBQkN+DHxhOjh7yIs/DE8SisWE6ervdvUDz6K+SBf089
dKotVGq/KQ/88Z/+8ZnP+edv+lxTEtoLh0ftgonUHZc8jp9rSvIrtM11leKfoP9t/Nw2F/YLujOA
Q7VfGPSfS0ryS4LrYj+m6qbgB/6+itLXtUcHmaB0WZuOatPYx1v99XkeueBSKmZWXsL8Y2I8THR8
m7Rd0+j3pqzwywbyLLBYO4MugJq6CJrvFOCf2UnsX13BMxVwBN5XuA1XgO2BRhvAmSKEaJesx6t5
b9JCdWrwJ2+AiXtSTOsqP/z/t/uvy1LgDZKW+S8mLxnY8FWcws1bJYuV91H8Vmnb/svSKWqOz9/9
6T233ReWTj+U/0kQK38wbD7JQ/gKsxxoL5UatyyPMgI+106FeAHclnmQvoODdkJ+6af3XH9hYiel
zqSitHIEw/D3VE7lqP2iyfHJtGxpv3KKopajrECff0c+oXYmKhDmpKn2R23RnTs7yeHLTFYTXpVU
1eI9QWwLelMAHUGQtLe1SxwJfF7FOIRL9piM7Zulr9tzns7K0Szye6sZJrY7xdYxGtPjF428MtCN
1eIQ/yJUrTg04VjeqKJk5XTzqLsdypI2GRqbyRuc2j6k9agDY1KyXm69P3RQcNe61d6D1n9T4HMC
+A4WuYD9tOF4qHtRTi11xu7gDdrcULYV7JBFehU4ADRyFwa0OlvOIQuimb62Thps5qBKWaYSdFNj
NTsTLcV7+qvu3UAAz2XgDvVklIXNB6WcDYIdCPzmmlEsIPOd0+J1i45hWQ0pVYmVbhDcl6nt+FJt
DGtjOXl6HvPQOZIs1b2TgfAogKG+rIpuPM+xOR4ndR5QrNYzxBhBhi44nmtVZD8EnI9uNUOLN22O
VUSfh+aq7uv3LoFUJJsBjq+Hpj2XkD4PdmDDaC9Id6Upa+Zbu7LmvSMC9/0CYCjxxegu95wmKXv3
qllXaAda9TyFCbVZMJhAfkmPckj13FM+iBGv0r9CE0EzbZJH7zBKb0hbJOqmm3vOrormBcmgepFD
ox5pSr2LiVX2jMK1KUPP+QZJHZTQaVR2Rk4HndvKEWswz72pBpuBfJxdlNdv0c/el0EQrztN0ZCy
ZvdZaucf7G750MVi2eRD1/sLAikfBXp5TSgFJPSnENoIAY+um4FvZ92HINHIJjBK+moZtcVBJO9C
eEdXPFAiARY6bJpJd9oq3fBCKEjpj7Uy0WINwp01uyX7+eJDOiC5IFmL42emYR6AgPlpT/M32CP8
PW0AaMt9a3b80z/88U//4Y9//rd//PF//uFP//C/+Mu/+d//448//sc/gFH88Z//5cvp8uknfZop
FUt7QZ8PmbmhIY57WsI/T5XySwbSfBN+scVZAJbJz3Olhl6OKRIBh2VxZiRL4ue5UmOudJhiXdkT
0vj23wVQ/KQJ+mV/yo6HzQezoYWgj/OisLiILxuSscsrRLp4SuxYfoq1bq1X1jal4crUsjWRdeS0
5KUAeKRmLP9LI9hB78w8uW16vGdIOeMx3KSg0/KI/3IGkd9qN+ZWtOKiDhZgXxCtHdLb0tlH4lZ+
m476Jo4LjHLmRX7Lsuh+EYBRytJ3qWVehgghOgcJWgg3hBue4pkEiNTek+F6KUzzjITnkus5w708
9cuqDOadvIpE5OuhA1uYn6TkJGmDez0a1vIiiQ7GWoqJhpwCgIby+pwleSc5/pRlXkIyqlRn76rU
UCZnWHdt9i6orP0IsG5om91sA09xyFCsCLwg3/PermmgG+LiQsXwuLMX+YFU+C+KwWGS6Jqo1S9S
6JeO18Qy3Ca9sQX6fprcaBvyM+QPnNAmR3a3lhdVoHvqgBFLsciE2F1ejbyhQ8y0w/fK+sZkG2d5
8XM9kM1CVcpMOZSKbcWzy6glsY3zJse5T5TkpOUhgQvrORCXOjT3ZETupTLGCsUFmfrcUFXWU47Z
8hEhWyQnkVljg7T6pPTizEu5J+TjpJbZEx8raEco1w2qMntvW+IsRW2mZu3l1wukAqGzK0VNCTTy
KkfZ6oO45I55lpi9pmoem0a7WLTBDEppJkGPhrUvWy6InqZm9GvppBv53Z6oXEKc4+RBg2ppuSwM
Chg1zATBB5q452XmH/U8Ii161AAGg6HjDeRpDpj6sSfUzrQFlmjGwRPoeEyH68k4jxYxljO0CPOD
/IZC4UgabaM0X0vg8awZZ1IxKMR9+lUKDdylol4MJ3361eV3G3g567rjdxMI+o2tFI8Rv7jvq+xd
vUBk1tHct5qfgzII0THZXGs8xR8zeWuGcuPyNj/9cmmJwsLeS1G6vCfyZ8i3LZ6MrbJYZ3l5SzGs
qd/5ajTi6bgasbMAjXsae3J8Dv2IozWHqh/4BZVE+USkwEswVuW9rGaYxdDsQ1R98gkbqBxrhPoN
nQrp37QXwoK4fKu0z3OPqaJyznJwdmGObR0SA1+Tl0B0i28xSCZeIGu29l1MOBSDfnk9kG4fqrd0
jOTnyZ8p5wayEfYjv1boKm9njUEvb5GCOIN+s75VISrIG0P+KsO6W38xFf9Gr/KZrfBpFjMMWu60
KVUkPu6zXnmP0AabC+ZbxS5OGHJ3SJB8eZNjJX4nrzyiH7VqGmfvUFKQI7Om3Nnba0swS9ASaxd7
PSi9X7XNo8nbiWFqG/Dbgg9IT+4kzk7OhMVT+vaFfy3H+fV1syf+cvatqIbT6+K69ax+lMOTmHIv
npS33/4Y52sl0ufPMYTQyLtE0fBcSzAmYTTUE4pjV+iXKXmLj8mXs3Fahxu6Zh0tmikuV/JVl89f
3rGcEa4nTHrMAlLiV3XmuSvcc98ZlzQR52sqVqeGLNxqpkALFk/GW6EySJ1oM4rsZKThAxEbBAoN
d23ePD4JjnoSVbL+UYZMyX8uJ9ilsPfyPe3M4C1+sKfhNVj1o67wnlrhu3okzdPdx1167JKGtpy5
Cxdj4w72fYKUjIf6aRjJ63bGBDORfZbvZOcu+6QkepEY0fREhWse9Ts5F6V6+SjnC9KRTuoYflAb
AJ08ZTndabW9l1OO3kol95S+Q+L9DknnpaL7CmdGrYwzIuJ9XGhejJHjO4/pq3PLr5/Ss7ehFPbn
t1jeWnl/JHldzrI1Yxo+JcFY5v7bH/m1MPDTR6IwMW1DNdENP3evG05BTmRpJ0/ruVxuwohHzSxX
V4r/7Y96JkL8/FkuR0kNeTJ1iGeDtEmqRrQWAkgCFE5yIf9pjxCmLDYsd/JVk0ubXL7lVJNCgAlj
hKG3crchF0m5YFIyOSdMhP1oXOQyNNV+yQsi74+88DbBS8X9ShiskWps5TJU85rK+yjh9+OCPZBR
4FZnW+1XBuIvuaDJ//00nULQ15Ejo9c/xSynAav5t+/DsyrIT/cBCwFuCI14nGd1GA0OWUH0d7Ju
aZHb9lsV0HOOA0yu5DFnkT78YEH2khdLuNE+ZNMA/OM7tZjfevAO7lAdQboGzPXZvk8TPYGCvZms
O+6XfNfkyi+XI4TE33mtn7mYP/3CEMQxqZjYAqmBfT3LpaQ9RJD+EAGqqMzZ9QVNve2gxPd4j3Lv
afVnxyNH8Dx9lsP9ZdWnvJ3PdrhssxwS31VMlmyqn326NiRWVPLaLTODOieRV04PWe4+4QwaeMEj
Akds95wtlTWZK6cS3rF82+S2MamLk3wv5cIil0m5fsgtcW+I3dSRfsf7GvbW2WbqMvXyFGXpaSyM
i1xAxGSf5fRERARMmsCXr6Oc5OVnLCNbOKa4yOpl14O9XSS2SVFuJ473TFkmG4JEuZe7IrnSA1a8
r3SGJZuckD517JSPDUFstDLkfBVtIqW+h1uwkp8lt4uiDPxJ5R1mcVOSmxkn5GBQKlB8+U5NPOzv
vNXyIT67zZYjqN9YNno64Uj4xxfKxlQhpMalAft0kNC1ZLsk6JSWlPBsFEPhRl6mnOebkNUWRQAj
V24fYq7121fyBI369ZU4iAtsXtZfiZ3BpMYqykupDgdpq2vbrLtuXLgf0UyO8A4kyFnuAOSQkxck
Ly4N2EOyGZUTR8MG20yMs9wwyU2R4CrlZiYp61NThN+5b7+xMuMbUgUucgcX1vNJEWQz+qKJi50l
7r1ZOCzdy823rRQIN76zD3iS/H99axiDFLrheckZ33g+FqLMiOyAqadkD8zTuoSVeWij6uyW113I
usfhr7BpRRBUL59Myz3IKhZrzlY93s6cGgPzaJe65yV3zq2eXSuK8Hsteifn2yozL9lASAWUV6PG
uF20j3bmQsn15CFPS5yz3FwhHvFEZ6/kTlpuvuT5JNDI4OF9la24jHXIZHtK+MBZTttjgEe3tQBm
io1ToD7pNFjXyh56J6t06HyHD/YbL5BcER1K7hjMDPU5qgs/JKFPHXfp6Rw516ssydFf+Olon+Xu
3Y2ZneXOnTUjZjDmY/xODmGFfKIiVTAosWRzyP10UFJ8+fu0ueI/Pdeuevz2+y4H1vNnynpgI4aw
SP6z5B7zi4E3NMzcDnoi9q8cSMLmET2mHwbBfZ2Y+6eTgBJunj7yd1WA/m/6P19aKP+uIompUFNG
Zwz/ZRXyHRnyX1aDPhfP+Z6fi+fYJw30vfhjkR9/UTx3oOEi8GDWEtTHpUnjp9o5pSIkx3gPNbwL
9JfYOv1UO1dfuPBz8VQy1Wm6UM3fVTuXAuYv3qZfaudyv/DFW0QC4Kw7o+1sizka9sZIr14bbMfT
KEyTHIRot9GpBy+iCM5WTFGkGg3bJyG33RXZ/yHvvJUjydb8/kQ5keKkctbIrKwqVEGjoNrJAFqk
1jpNBi3aa9JhxD4A32u578DfqZ69txt3ZjourY2gMT3dAAopjvrEX2iAggezfVTHsvDLup8eFa0T
e13rjY2RjObnssLhVi8iLIIAruwybM8BVZQ4UkQNqQcw0wDMSERSC4opj/rhAosHZRsVMhHV4cZM
ZQUmeByvCwW/y9nANMtc+gYFAfr3hhWrD23ktn6x2hZQRXVEs6fhvmHaU/+5ygUeVWKiUBQZ03WF
F90WRODqj4X6Div/aE3gdPuUlvXYgo3JkVQQi6SBlVuMx5qg74Tj98kobkNrgSyjG5DVwaUgDuGQ
uiXd3kiA34WReVOE9JBjm40pBLkSWFR+D1oDSQGnqVc1H/F7SrBYi3rH5EarKyQz3G1jt58pMb/p
C2YNeIg2W3olzQaI9gknK/MizdvnVRPRNndAHguE4DwlygBktXnkVRFa6YA/Xqslv8lN5Yvp9vOu
KlGnjVq9CEJTjWjqrXNgZtMVsCL2MqNA7DgHPaUM6U0NXWRb1sP92ORPWUNN3R3L1rcHrdnmWVHu
xs4pPAuDWZAgE+i6WHnoESnyhtVqrtZZGwkgpdV71dXYUY/YBPl0e8qLXtVfjbD4jJH2tihRdJhU
s9/Z1nIVDvrA2FnXWeciOKH2yjYRxfU0wBUrcFC22vgxtKYgLJtbrdTmbVtMiPFPQKlWFd+vtMaK
U4sLZdsIo8IC25Cuf4WC4ROaERmWwle5q65+BUoy4Hh1g8VslV1ZWhkswCH0BUAvL4xEupvK9nIV
I47OkYCTFerqJk+FcWgaloATrRkhozXtbfDhvmbU867X1YZJbmdfxjDVfTiMy0sHpNQz+kVcuATV
GAPDZ6Nrf5gmJNTR6DKAXTBflvk/XeX/qa34T8vsP+2zf/pT8lr/xRjtv2+aHHV/vtFevtV9/Jb/
wV7Lx77vtY76m45PKkoEBII6rAy+87dGJYI70KBoiOtEXj/ttaqKZREhLLANW26oP+y1uLRbgs4m
+mK0Kf8pGjvx1p/stfLrP+y1YxzaYQy/Y5eO5TfVTj7XRYrPQI4IDmbXFBfhQ0GPfpxqpDOXBVFy
qLoP45xerVr5CI/xtdaBmMXsMQO0R+yNF9c5JvH0UFn9TlTJccSLe42KR7IQhD6me9zld7S+fDSN
Pru46lkpfrupu6vXFaTeMm/KQv2MpWuDdj+6H5XyjtzNMdJrWlWVAnzmPs7Lu6Gdrkfb3otF27f0
6BUHr5HlGajsUccux4px3DZS5FOq/qJOhos6tO60jKTLHsetPkyFp2gFoKlhpDTZ9o+JZgbdNHhD
UV8UaNh486pt0t4gbagI8qpj4djfoI0eda26MCv80tjpUiz9MGf0DXPaClqWdTSDUKcLNsTfVqv1
W7f3K0vdNXbpG0lxYWjaTQG+rlutQMuGm6FRLgZl3Y8k+XMCwgmGWGEiYWK1mxUTQTuLL8AxLV7N
yeQCwwb11FwsArLb8JJ1eB8JtmCEKFt95V2DY6jcG6fOrmJ0fBxZDHPL9alUsGM3MTxq821VzJsm
Xx+SXmtQVeTAwhQBU4sV1vr8aGjrKenbdzs0LpW42g9GdtDreq80YH5hAGhNcVGUy6btk9tyxDQv
bQL6+FiaWLetUt1X+iXT6RjjAQcg8mAjquLabJEafdAx7YOsWC6L6OyjsyPA9iYnfBjEuMX0Yevk
5X4iTp9H7WGxKwyTTAvTjhrwFJ4TjviqjnbQTPlOK4zDVCWvsz7hFxuhL1A1d7WbPiwwp4Fg0tNp
yCPGh9lu3qZ0hnDUP+qV9bRay8ZKwlMngKwvon5phxKjw+iiir+01fooVvdFUQGlRhwPnbAGL0zF
rZk3IPKhcbv0PebBH8aHYmmv8bK6RNsVl5KEVw1lVMzXpSp8I1UPWLjcxQm6QE6BB2gspATOJtKM
W8IPEuwm+xIX2qYuROmFCYVvrFHG0H7NbLBrErANJI7lxPyz8jfi/AOm7O+R3j1lVnvtID/V9NVb
m8fBFCoXVoqo5DptplTeh2iPC1R/N06R0wHkV1ZvUS7QY8LsI4uzx9ZufRFrvlJGN9B/PZBuHBXY
+dkZ5HOQkEuxc50YrrW+gUBAOx2cu6link7eFZM8R1glK9orPEuiEtyKGnHXhu0uTJoosLr5lOXg
2AwcVsB4p9+yBsvJyDititQ7mq1DQRoQp0i3l7Z5sDCh7gb1m55iT9PTRMdY05+tKEhL9XkujI1q
w5Wfs1vDqO6cWPReaywHWGbHMZlrzy6A5fRYN6azctnTxLYm62T26pXTLZedW9wZSsUUjTQGW89a
fzSmy3ZJaQ+tNKvyxJdGqksRHofI9sMmuk2Vl1oak4TaMVXtJzNbPscNBVm1Vt7IZzaxq2IsNbmA
+AdU57sooc+P2fMO81bfwVzJTyP5ThGfz9Shfp2VJcNjJl522A/fqeX0FQdDfEt6x/YTvW2hjoTZ
VnOrB4zKDVjKcbGT/yoRm8SLHgUvtWMcQEpdqBm9ihW1NGqiagQvS0cTNY5NYK+h6ltmczGNBBt6
aT4DaQr00OTViLEjrFimm7LvcYSycSlvlQwW0bLEsKhndBWHOWHG4uyZDfN9WmYnQ7hfK7fAkK0D
GTIWDbIUK+lxuBC11jqUdnoqL1U4OoggFs/OGN4VvfvKxviGHU2NKoiFXGxiU4yKum9EwIhq1Ggv
wP5/7RXQ2raBQBvux9dJ0cYbmMrpRrMzLKjbdBOO8bQrHc6SeQKrbXV1dqHow+KNLoAUzNMK33AB
atahotPI0d//+UzyTwOTH+OSf/nTn/qvGL78ZYb47//7X8ENgCb4KXT5W4Joqr9RehCCapAOhtX8
u+Ui38FT0aGaSYmNhF+CTX/PEHVcUTjJ6CuSBuLfIrnmv2eIuvmbCYsUEIHJn0KiEv8JdNW5IPX3
coOMiChVEUmhbQhmC8DWz8GL2o2qkQ1Os0HLHAvgAsdmF7pHdR2FreGNpgW5rcZFSJ+B7Cfjdn6Z
0vRzSiexicrns58usP5CLclqijfInYkH4t+ztPGqQ1XLXh7msbnQ2fFg5NjXhOH7PCo+5ag5oCmw
odZyIcqtxj6SIoFTlt22L7orXQ9vC6itVKN2g80pbg6UGMcXQ7Ctr3hjlEiN53b6TUhfq8j0V8iT
Q9c9W1pReybl9h9C0dvv7+NHxYWfQ7vf3xK4X8TibYnu/FDjdxPU60OogxvRZXflDC577TKPjuIv
yvjGz9Xt7xfSpQalCedYIIr083CMs5lDZk/ajZK+thBup/w2XuOgIS2cfF1LNo01b+32W28hxkMD
P2lIgKXVV7PgIWHkr1H4HjIYyroG4QgdRHmOO+RMDDrH4r1yYXr2QRURj4H/trXxbqx/8Qgf2gPf
H4HuLTMbpIwJ9frnR2ibMSk60AMy07/KHH/R3Pthja5FJr4WFpGO65yIdmiKp9AD0+Nfj5T4ueLx
++UR6zRk3Zo2wYehmhDHcOxyaTYN4iahSL/Z7nuiV5+tBeVhDbnaGjdjv+WoYD5ztmI77/ERSD2r
duyyyMFPXT94mgF+dtXS186qAzT6vK4za0/TwvtwIK7vkueaNaKL1c8Nd/Qwj68gcpbjjdVe4QC9
R5tvM8cLgVuzEG5MaFIOuGE3WL0birhY4oYdHU3p4K8fn0oRr/fDgqYShUybpSFcypL++fUPfTU0
aZnAPJVRtwEaPRtLCMXDVGPjFt875AkaOCVfLy4w15aHi+mJnGhX1yCbmMZNJEIMy5LuLTebq0bN
ntZFox5T7vAwuyiq+spNb8KFeDRU07t2xFkwz0I/m7XHlRy7zKJdXtc3Nqi8kvC5w0o8nN2bXnee
Uj3f43u4deqSsEKASNb6i1Edb9S15MyzyPhnkd5K6MYAWc+zxrHeLBoN7fbJjMwr8h5pVkxPLW5g
sLsQphNxJUb3Lrl3F05vpJbjILNxgYWpjqhgBSGQM1hiKxTtWXHvpzrcx0r/Ms/6zejFbRCu4g6K
7r2a+IO5PgwTCpHlcjsR0yqJHsAs8JAqvdGXyrMncp9OqyGmx3v4IMeQephuKEHRXI4ZYknhFRvn
FlIW6IqB8zoOSnP8shg7tcihZ2nIMYe8HHuFFu07JwE2cxXtTY/Jqy3Kaxx7N3aEh2FTHISm0ApX
XmOzv1zgk7oC0p3Q71rHuU6G6lrEw2Epx1eNMr2qxFfJ0uxtrTwhbE9dbf42dgxqaL3qTn0qm2jX
GHKGNtt0UILQrYNm1III8SBo0oe5U+g3uc9lXlybU++LMT/GpXrkvNi2ar9xEYqyRyS9suVmSboM
H7v8kzDd1RMROrS497Tr5Vz7AmkPjdbYkAc4u+Lm3jUXTuJcp2CUljh9dTvjKAhUO+g0zJBdH05B
G97qEeRRlNQhtyAUau4hqV6tIR3SFV20WcFRvFimZ3jJRmCp2Y1oRj+NdYTZDb6VhfXezkMcXOKj
i1gU4CJ0y7PAiNFU7ZnTiPNIR0x0D2AFNrvCfBhLArLeQuX0ftbfm/Z+acmwDfWpMehbwLrKEbq0
gW3xuw/t8KKFLOjIS5QMtK4bwE5pwHLGJoDYAwEkjM/Qvc2bbhsp8XGcdPLq/NNsf7Vj52Yt0m+K
QZqWTi6S09V7llcPig4pl3bElKi4D4ZoizK4pvAh6R2G5snuYFhp3Lxf1MXkg+y9NVprv3QWyl/u
rexSIFGzg+lOtOpudcW91VY2mrbsDnoebemgXNaiuzLa7lZvlrtOny7yrHu0mW6RBVUlqdfrejXu
O8nmc0YHdLHe7ps0vcyV4jXH+Hua03yHYThZjEvFoeDATtVk8FW3PVal+tJjdbAxI9Xy3N52qcty
K/IUVug1NdWEBxsun/huktaXKl5KE8xuktvF75BE9bixbWGXVdCqcBOixKUobIcHFYVu3QS9HDnm
ldSCkQ3ktGT8Cjh/qBblHH+horYHrn4WuqnRma1rvE8JTIBkVySGwA5yICUZLRt16Le2XicU/DKy
XNCGiZUHtIx1jibTvMRbwC8tca/hKFJNxmOHnWUzT5ehSnlUSYpXOzIzSG/55Uhal6KQYQYTxNYM
ynbXVLtcJIWfLc7sibL73AtYv7bxpLppkFQcvHV+nSb9YUGUx6WgnuLaHprWZbZMfjKRCehttR9j
vNQIb5wW1utc7UqXbjSqOqFdG56BmV2PW7WB/qE3hJhGFxJo+RIhtqHNLvr1CPe45hoo/UAzVAnW
MT1Za7/NJwP6fKBG6aHiPXtNIu6kqRbSutAqH6ACID/gHKZkuJLtOvTDNikMYegEp9ExDwnkexY1
0M/4DOmo6+G5bMReCmr1hYa18b0ttkUH30Qx5iQo7XrY5lX32V5Rk4PvhGskqlg0PaVeKwJEYDlY
JGbNccNqseoRQtu7nb4YKbhrC+cnB9lETd+NloKQGdBOiGxKwr42UVzqTOr2wNtQAzMqlAIjyNa4
nF7izXzrJl3rWa19CQbfNyWojRS2fhZR+lSVDFIMo9Os9loE3IgfNJ7KgtX/rKklVvdgCAW5sbHc
YLrcKUA1LVjPemVnXpaIx9UuXpCl3DdhtXdpLTvz+ko92KKL6oREvFZsEmT1B8tNNw7yZNlYHUOp
I2D2QW29uM5DZfQ0XoGPq++9tMBVqGxgdZk3/XaZ6l1RhgcF3owEiA6qedHpz2XXb7Tm3TWrV8Nw
rtuwfjBmZBmVaq9OygOsyt3OYLnHISIJess4Qf9h+7O3A0Mg37Aag/ZSq92kWVvijktjqDAjAfYw
hUE1nmI7fzZL9oqESBE04HU2pCepZYfYFfMeMAfYV3ZuYWtASs2N0sSeHKHIKF7lv80VwOuCIqeD
d8mgJ19zGu9WVN5iKu8JBNbohm3h4r4KrAZKKUXVQIUXF5oxBzrFT91gsZrr1RnpNQ6YW+Q5oh39
MHReH8ZfsBMH5GU8TkN0lNsYpPbDaji3SmLdG0jyAwqiTJFRCIrfsI5+ryjOE2f4jdwaaIbvHX0O
Yl6yG2MMjIPHvbLGu/KZiNtfQYUsIg/y+aLKtS/5bG6rVnuI1pHTGFm8qL9HSXNLF+OiaPLLyr5i
HN4c1nhTiscK20GENTaIKAZ6P/ld0x7K/nO7aohPAbNSkLARvll9yxL1Jouqiy5lmB2o+E0XQOuN
3NHv5qcqLS+KQb9b1G5rds0+t47RJIKuL56V+B6gEnXRGIm7OUhqZ2+uyfuCqXs4UasBycXLrMJt
h1/5ILGQSJZDtfTsCFtUgeyDlrWR14BZDuoaBnZsQ6JwygixD1fd9xoRFjWct85JvmXWF4w6820q
7CcCJR22drPRnQV4BWUIL70fKk46a3CuEBhgDQ/rZ9nwzpaCnbGEJhrh/TqJRIXdraCzLq5S3NTi
ekQzngqDo+HWXbfiJVqUN2gu732RtHRLNOXCNoq7eVD3lfro0LGrLPtTYvOXtEcAbDFQHmqjmIIp
RLZYaeH8ryWxCWdMJJhCadYFMQ4/3rCMXyJX2zpKu8uGtd9PXe//IpL+GEcLF6tE1XKADdDCPVf7
f6jqu3mSGlHbtZshyb4WyE3qCOyJPjpKhde/vpRM6n4K2bkU+BZNQvYd1TRlSvPDpUIkcxSqU+2m
a985ApAklGr5NcIIuR/F1S8StLNl50+XM1EAsgxQ2eC3yPrpovx4ua5A+BsRkGaj9polRQy2TvGF
jGDLEkEloPqkJebT0iVXkwl4qq0uUOPcubPAPHzZk3cr9AziCBlt2E9orG2deN7HozTP1LdTtOzR
dA8wZnswx2W/tNpjrulPZgX5FfFxP6FvFiYlYrfhs71UktMbaHPzi3z9ZzgcSaB8RExgLd1AXFic
dfN+eKN10vZ2rTGpK0hgbGBVd2FAD9PLX82Sn2FS/3ihD312x4iUabK4kD0XG8Q5vYSF+Nez4x8S
Op4FLqnFDDHkfx8SunBcqizJHaSOCF/gi1+HWBosUXQgZ8CfcX0pjMclj36RR8tJ8GGSqHBJSCQd
SkzwA3+eJLE9O2vdjw2m7MyPDsY4FKReVVEPlO7vOxH9ymH2D8bspyt+mJaWMFQ9iaZmkzfm9TLr
h1RSIzJ1S3H7F0vgDPn5x6ej3EWJTaVr+KFGEVdx5cwz16poJy32Om8wTQwgp4CzYz+znip1CTSs
ELK2gxbnXA2J7Y3NTnPmx/GxjqydkqjBsoD0LoYdJeugnYxf7Ap/MLWgCbMnuNynfeYT/bhM6fxo
yYSE2cYdnhUq9yFl4b+eWf+w70BWQg7MppDIf5Ccfx7jQW3bjMI7bzxZb3UDLqHm3KfGaVo/Jw//
D5eiriVLE9CnPtozK5FWDjokwc1MA63cTaGJOfoTZsbBHM77v77WPxTr5GP9/Vriw4KhzooY2dQD
uEhbtKhzMAbLfkx/5eH6R5eB+w34B21m6R3z89tbwBy0fYpAUBLBJKnyLfIXvpnlvxikP5gG1GdR
SaeCrNGnlrfxw1aWqXGcOyb1nHHMg6ohNQSE+dcv7AOE+fddzDRUwzHx7qZu9PM1tHEpkV5gIpjC
fmvDMVDMZFOThdGjUpR8n8USto1QSp0HrT3dou/1KZ60X0kcy1rzh1WpUdpGRJlJYpsSMfXjo+Lv
AfjF4jYWLb5qiny70uigPaK4y51q9G8FZ9GwqIcUoWO9P7pLdxzmXy2KP9j4fjodP2x8umLZeJ8U
LLtYO60LUHJl3mcl+jjfBrSewl+gE/9oeNHSZ04KqSn78dVXlgmhaG4Jv/ovYn7WMN7468H91QU+
bHWm1qrGbH6/QN1dDtav1sEHYcHvs+eHR7A+rDeQFeBqNK4Al/wIXXUzlugNQKNuKSxUl1a0niIj
ukJbKULvRAss+1KE1LSV9yY0rwXkYK9Vl1O3LC/z6iMb0M1ospjqjRZr+8zGom65++t3Ann8D6aa
DVyfl25CYLA+LF69NjsL5w/uGb0qrUUivqrXyynrB69ip1hyiWleBdUojTRNNR6VqrIxAigTmqbg
HvL9CInaRpzNssHIQVYI63ZXIrxpxPd9Nt5D570USfp5taoEa6DkWMT2VQsaycSAhOZ0sLhIrxM1
1e50q5n6TQdRLjJ0X/FE0rSUm9C3WmOs5fVlX+fqfd/y86LEfole5lB+moV57XbK5YoXVN9SKGzQ
W3OuSsPdhejZlOEakP3tWpaR6aDEVZXgIcBdzGugR+gaKfNTqNnXpuLuFle9NQ2obLp6kmtt5db6
DH5K6V4Vwr7SRHrVNuaTqYingnitrxjfJlv2kYfh+KU1qzddFl8ZSnmBQcmucdNtxK8ZhI79DZJi
inbTV0yEDvCUXV8yH+9DdNVTEcO6wWsHFf+maj/lhXpySnfnLM5OMxEv72nf8v1W/WKgf2SO2a6S
uW5/Ny+Gh3sqwssazI4sAHD31hZrMFj51uXhV+FeiGze98Vy2yvFFmnQMik/jfl8l4bGtTKFLxgh
PIdR9c2dwxeb/NYrZPcX58HCi8vpzSmc3Yy0fREJH3UdXBaCqVVu9YJ6ktm5fq00CcPT00hOe9A9
3VejpY3VsP2zFBRcoarrLHUuKZJ9WZ36GWvcfZlVV3mRbHQFoS2RoNncf1JRYT3/0r7i3mrUf4pj
R9mpp19WJiR2mdKAMlniz+4Q7Trz0zLBJB+sja1CBI/q3qHHmx3ioRr3xRAZsOSeLKP56mTLXZU7
yvfNRPZc/y66jQvKj63aD//8l/8fkcJ/rSTzH//t3/7jX//7v/+v//l//se//dgElp/6jlwzxG/E
WZDCVes7RI3vfEeuGfpvoNKlkru0P6E7zKH4nzBh8zfCPtNVJU74DHj7WxOY3wfNCxEi9dwdBvn2
zzSBARZ/2A+l+AeEW34Pgsfos0ny/I9H75jEgH2jdPWbILbaE5khEngTE31W6NbpagB887EM05tk
Tf24hrJbJTBd3BDkLnpaL3Onv5RplPoI43RAKpRryZkOIfAR1ox+gpEbwvPpxny3yzqwkuUatva2
LamKqw32dNHdbOp7J+1vJ2TWaYtImFltd55SdzeUHpxGpTiHxJNv64B0sWIm02o0lO1xpXMr9Yh8
xZyWt5NFCRrcV+KzH+MNoLKNm2OHgQQfVXMs5xEhkygPLmIV2cFFr4PDBwuDCJXyXMVXu2/dUzGD
+GXAKGe3lCGcIG0nfknIZWPsNMxmfE3H8GQ1lEtFg5UVbgY9vzJUF0oYGuqVaRjuMFmnjKvxFHU0
3mELv3ikOLwjadFB/+T+fGvLhOYrLnSFlwzNXv6qbkKtLUUYFQWwjAo9L1BrEttvMCpbjGWXlNO3
1G6jnUrTRT5YWvAWxkh5tkfd9cahBeqGGL2VOwWldfGgdvphNrHEy6kPhmpb+6bDW+yUqoYxh9C7
CjXblB54Olc2teirOdMfPt+/0040d7qSEyl5P78XFVgXFSY6Wg53DiL6TjL755Aha+axD1RRH2a4
np72Yk5YeKkxYnuD/WLxJpVUBIIagjM2AL8AWFEGQ9R6Ozby7BjQKINX1DiAn2azDOoV404YKMFc
YxdtUVqmgZYDw1ooNDXJ5KGOei8GzMhblC1bM1+383JtN7q2PY+E2nCDtkOaBu4LhwlwdFFEL0LX
p21mZMjNOsZpoQwEZM4+dq0OODpvL1plVnYdhD9A6dJwDzSx3mcVjcH7tTDgX3HvtS1lH133U4Rk
B2Xzcqc0JW34qcX1XotBOYl0f57LUpJABQ6UCWxYFVRH0Wwt5exbGbOl/doOfEKxrh31AtHLFYMb
oDm02FAKRHnyvAj6UD1Gc75PBX2BWcdxw7ZYggaUMU8ox1bjXjIXBqZY70rAUbTXOtQHqZ2p6dAh
qM/QWzlYv8b8JNkryFsQcmlPU+XuigaRCNZqQ9ZdWMatUs9UwbN3ynIdDdj1UhuGXbwwwdaUQQgL
5VT1yXuW4N/dT0dQEUh/gggsrFOU4Y03iYOkda7Ib3rqgkeOwOAu1tC60ayVNpoGpF8dK2+cxIyx
DA+Ux2wi4UVu529RxqvNlexdXa1TufDJWcUWTvaKchT5BkyFFpSoydY17zwn6EFdD+ups+nQxxnS
DaVcuT1iFZal+rlc6wjggLXwxtw9Oaor1/79zAiwG1ibZuYL6BZjPUl30mv7+drq8sl3u8Ggpoq3
rZt+a029DzAWRBaAzn9RzDeaNXeb827UGf1jMQ54DKSpn1Xq16KP7+G163ySnRKV9W7TCeZs2SO5
8YrmtQTKpe+aBLaDVo7oKjfHGJo4BnPXiWQPqpH6VTHtl0I+fq0JzDohLzTD8LW0eiw4s+i5jMqr
88QYqE+cJw9AI2CFLUtFjl0VhTWwP1zvsgodQmQhxwQ7jj5RnifNfDGNvN/pXWMcFqwqFIetrTRX
QGQCC5Aebi643qe5Snad2+s7F6nPAFXnZ2OA9aEsCjKXZvRqRRikTBxoARaenm2u83XWhpdG91I1
zoDtEqbvYK4P7YwxKUqRcro7veXSsIHuYLuK1xT1bV5ioJQoS7GZkX7UdTa4lQ3tvKuxqiiaL15S
IsewGKfE0gAWRXPro6l+lFTuKMJ3s3J4B3N7mkfrmWpkPPM4nYVctmLvhlxHY6mJHvUU9puaks7q
fDtNLDCj6ZeaVthg018dhv15OOtorUFqRrTvMnHoCmeLWv0RN8UaMyH3tJaMWlPPCNgj1+/nSPAC
837/vqnLRZ15qkon7nx8uvK9nndF9pRrsKezgG3OZuDM3HUzc2fnW9cRIElrJKhoTHpaTveijRh5
FWX8SRk/rwuOkppTw2EBhJLh2SkZErHhsEMO6NaL7KHBBVBrcWc0mO6qw3103KzjsmaT0et0+80Y
kmBKmUqL3AoQ2+45DrzGQGeidE5GWNH0SqvrCUSKJ9l/WgUy1awqzon0Xf4IDe/389IS4fRsIU0O
cvNGVW/PVMGOywp5zJXw8LvIPBmTRSMpsUFGMhuNPIPe0/AlS57oq8E/lfKrAR7dc+H9n3/vQMvB
y4r8QUUstUKLQm7dms6HKCED7KA5PGY4r0kWXK2awDJN69qaEGLG/mjW+WF5m5hWedaa3mYMcDkX
x8KwXq2xQF6LLUryD9tuOS3Irsoflo+/Ipchybga7WFL6y67uN2M8lg73xSGY4w3JxJBnR9qw4N8
3LkHgzaC8/cReazs0fEk4LhLk0dr5PFyhwPtfEOtMwQmvVpifnRvuYnzM04VD+rQw0F5GwHzttxE
OKNu4lVHX2N51jL5KPKPPgMRX1kP2KkmeHUunxHX8QohfVmctzhEoqGJKhH0pKTycQu2vx0n32XR
wmDW3/oZZzZE0ciUUHmv08b1Fzk1ELF9nGyYGJJtic27RK/qBwOVYGMugvMwyRei0NTElnxE84Vz
HS4BkY9cbVl/CC0ADR3LjziERvdkoU0cfgG6ivCy2wKTteggJsZdMVcvouDTVOKJg1CYRlP59jx4
KHyAtA+jTY0V1fd3nZsjyHW7Po/jUhHCACbE8CXKfYyxGQaHiCSx+uP5XtZVhlaqeHdVNhJGKBTc
izzDzvdRJ0XvxaoZEFizlORzj2p9QHH1Ymy1vVkKfLMM+YLq8ma2jO8/N+d8RYE9FiwJg1Q41eVi
CIdIk9+NTv+TWjVXTiLhzoCpWgECJtK9qubuspgfOT/a+YmLhXNtNcdDUgIPPw+FSKIv9jpiD8Xi
hqkK8hssdDVPX+qCr3QWQWj6zZLjO5taubPlgvn+N0S8fZ2mWaG0SCTNfYeg+hU77835d2XyWp1S
diBieJlN1z2J2N2fnwMg8MkN+5vzYZ7Y4Ulrsc0yCE+aibqFXAVoyrm+Wc8bfHArfzQZxVbuTTVB
UABK8KRk1YOr2pfhoHw7X1B07iV41tv1vEStgVbjhLpdU70v0LPsBGe1qrvJVPdr1g4vBpww3xmN
SGruAhvgZgsApxuz/QyuosOaj+3gPOsjBKHH3NlOFa9iLFbEZWvv/AECZtcX6XChLOa7Iegunm/k
/IPnl27LV1THphHkw3UloPjKk5/5SeS21C+Rbu6GrF63fdzM3kJormTZzsK3YmfJQMplLxHYwfs0
Yt+M6NmRslFyD5XbXl0rR1Uk90gHcPou+Xs6cEqLuKRrrgMwqwj5QV9e6Y5HFpegfm6Eh4z2qpe5
zCLXxfzOSnplP6AAsVJHOSJujElEIS7MFr35luKDMa7FpivW9hALatWqRN07NaB3Vm3o4jopkvYQ
ubNUy8WxYwGqG+oZs2K57p2I3Rj9ge8z95yWWWtXbWbMdGUwlLr8EWGw61WVqUJ+rjZariJJLkdB
q8dTNBRbuZw7mQchdgzRW532UQ1r02wgRI6oHUXF/fnb5/WK4+xD4ZS3qoWVSo2ZI0AlEjX7lBDD
yC0yVpyD1h7lX1d5ClQFo15Zt3ivvYcNu90i8zspTyR3Li3Nn92q34/YUNJn989z2clMP0fCmvLH
Hv2nL1rMxBRzRODJJ3rnJCM/ebosMu+YK67ictvMl01xC0IDgRi5hs+7Qe/g69ZW0aMoVUghupQZ
l1SamVZWbmIhEZsJVccqusoxJNiR0wIeoJrlTel0E6K7vW0aKl6VSONNaLQOvinWJoE/0MCBDZyV
XX+OwrcarhOK0alGV04/NEBiNplqfltd59BT2Ewm3nei80c73CbK6OIX8D3QlY9kt+tjWOY6kE0+
l4ZySxg0rsRgKN/j4nhhTp9HE51XTJeX8pjPEYbPZOgDSj6xG8TkaG3OeMst3CapMPvK9eVfUjN5
l/+PbCJxCQRq0LrOK2ZyuAAo06zToDnXUhnqPL3jmJhYMf25/b/snblyJGmWnV+FRt3LfF/MOBTc
Yw8EAhFAYFPckEik7/v2u0vDN6DGUWZUKhQokBqfaNh8B36OrOrKRFZXTmsUaNYNKyQC8Ahf/uXe
c77jKKymDpbuX94flXdcF2nR95JDvE8cfvLnRcf8lx12rvOFgRSgkfPAFU+Ac8yPFkvrxmXc3StZ
Th4djHUp0G/++pClzX0hcoQJc30vOMxLgtghZ9xMzL3GW5UIIMMzxOZjUBlLVBX9CnIct9UDdvms
+d93paqP/odHli0LIechMkO+KVXlMwrzlqdW3qPPh7GvAr5Pxpv3CXx+iRTw5pTBSHaxz55jrmoM
pZjJ+yerke5SNBgdW4d5JKhK9u4ajA4zT213Eg/4ed6P+f4Bv/4q5ZI2IoTcV7VZbJWb6vX8rlRB
LkgW6iuFtFAMxSo1AZvnyvFTA+T4dT+cnHlLPL+WOXlazWACSWMFVw+8LJ8dbDbvirgbNujzOmNe
eIonY+qe3/++zwBIIxPRpyf6KnLlilP1dT8RqpsxQusp++OwkkJx1NEw1f1DMd+vMOw4RmWzSlY2
7TjVW3WI8P3p5P/xNJsp75uKEQFw0lVR7MgD4unR4sGN2ayiAGbwgwR7MaqjMi8U5jM9JVq00LAp
TvO8O29tWbHaKivYxhlw7va79w1wo81g1eL0vk7G+NQuU9RrS5MVZyRpr310BU8rRxPHZZz/j5fQ
oshUc2e8736rcdxIAY4hhwcGijnvUzLLObeCTT4e6Wh+hsYEhzXBGiBfxdGwcqDjQ1BtRplTGerw
SXl3GZvuvDxXLavpmDNr29W1BSTdfWexafXZFu16/hjzxo3gRdaeJSWZ9839XBSpHFLz1PLzhMJy
9X7jvxdO3rduf963+NCbQiI1MyzoWjsyghFYj99X6YYoVHQROgaDmXLodf2LalM5d0WmvyY0rmnm
f+0M/v96791Yvv3Dv3+ldNDW4/ktiIr828otgO5vrswPbOV//e//+Jd/+c//7i//9R//9X/+tx9+
768lX9rqxGdjgzAJqZzjpX8t+eq/zB5llD7Qk3FJzH3O30q+yi+GQ7/MAVdioWDRucK/kSGUX2gS
AiOl7Di30EE8/R2+H2qO33fA5qIztgaAz9xRWKmtD/dSG2pmUNZB52k1QUTTnINhZ7hK5FavD6Yz
QOYnSHOTUItbGFk5J3JpCuJRAmUrddl0bGqUMK6XhM2JBxFn/o00STBU8gcwqR6orFkk6xlh5pJw
zHIz3mpCkD/pEBKgkSHZaF5IGTRNL5mCAVN00doqkr2aN5E7GITe531804/iIPUJEZb5TVtXLB/H
+0Ri34A5/4oUrKtq6hk/dW2Rpc4MgIguuWregB7FpEnIbYtJaVMJVmBxXWWokhzcn+1TBwfB7cEq
UE8bl0EZFTtUNo+DTJxOo7D3Kp0G9F2BRwNReH0oLaOaU21WTtYg+R0vvTQBx9tQnx+gklmq51SW
sdBIgSalQResW3MjVQ5Nyb6+I0TpCoPkqifQWy/UlRWuMJgCPy6Ik3FiTwTwSWWYDXGzq1RzVrez
fr3OAucQCxMTsv3E21yPrbpVDP+CIllZ5KPpjysts7VdRBLQU0Xt9MC0JDq3aQd1McqAa7TCmEtZ
tZe09SUhaQ00mG5lK79t0YAKc8KoGShMFUERfRWv/F0Dx9+0+H3bXfob7aT5QP+vQQzmR+hv8wv+
8s//g/bP//7n//WX//JP3w0J86/9OiQYv+DbQ8phkNXqQGuj6/z7kGAi7uCpdmwDrhriqN+GhBm0
LhtoEHlIGSl+swG+51MyUgDaBvxmkaX5dwwH88P+jfICcZmjwVVQKVjTsUVt9v3E0ptOW4EGoUgt
H/X8pQW1/c25uPn6p7410H2AMFk/HOHDcFP4egiFnDI4DNul7okF8qnDuOyeG9OLvKfWs2/pPmV3
6SY8qBvtLr3Y19biz9/ED0Peh085K9C+kdLofWGnAuuRVy4stzqwL1mMP/mcM+7n45kkjZiC8kx7
Ruc0T+HfHCM04swqM5jj9WLwwKfvtGO5VTbhKlizZ1/WS82TVyRPL0ln/snH+4OL+N2hPyg9IPGB
24NM4LEsp/D2ucnu/vz8KbMA58NtQoQpyw+d2wQ86wfVhME2K0hkrtO4i7fKolr7N4i71+Oq9nBi
rHH7L+OfyHA/apPmG+e7Y86f+psTqllZUpNqM3mDx5i1CJaS17qvuvtEtMXC/8nRPmpjvx4NQYiC
/gie1w8Zz7FN2VySRm9RuaP33C0r98D/0i1JYct48an38Lx45WZa0kFagy7yiNFxX3a1W3pfuj2M
3WXn3v/5af/Ds07/V2cZwdMpz7f1N2dAl2LLj21n9KaEJKvQIqswXcTZ+c+PMt/8P1zbb47y4cbV
kyjJh9Cnql3bntasK3mvlFxpffvnx/mh1fx+QaFHssKR0ZzNMPRvP07thHKE92/0MrdY3tvrR91T
3MrtN5OLlc7r3ZtuMWxbL93dnn52N/3xqfzt2Ir8QarEnskYyAMePaCBiJXMYO9kL3/++ZR5rPzx
RP5+jA8PCeWYnO4Vn2/w5PU8zmmbYOkv+mV1R3L95idHm9/xnx1tfjff3BxNW+ZW1XHD2uvIfQNT
tKa95jab8ieDyx9eNo1IAzTIBvjNOXzk2wPFuNJY3nDquuVjvw0X22JNsO3aWYJEcFWOGS1If/DI
SvRqd3B/8mD+0diGUx1Zp4KHRPlIxYPi0A0oZUdkiPdK8zJJP7n7/2g5TK471QhHsUGcfnzI/DEe
YjscBVdNLPpt+xlzW01N7VG6l3aqfiWtbRfbsJevi59cwo/6uXkljsQbViTESKQX+odLWBmAgjNB
f44amTstnomdDRrXec2uJyLmSe7whOve9IDMyMRwzcdhMS29n01cP30X6FC+vb695dDi1HgX/WJY
4ub5QuYWIcir5v5R9hxXcc9nbWc+li/+q/mo7Zy14YXLP7+Z1R9u5g9n4sNYH1kQ3vKa9wC5m8AP
t8iXUMSWluswQGwD97VbwLCj2t9dqSvV/fyTw//w5M6HB6CLKJBMG3ia35+CubsnKwVNR6z9axx5
V/7aJpFz+ey4x2iJsGNn7OJzeI7PyhdpHa3Sn9zkPz5jH97Ah6FRrYkMDSRsaUSybfutvw5v/LWy
6u7DO3NXrjKPAvQCDScJcp2H55Jy1k+nwB9XMB/exIcHXZQiqIyYs1Av7HW5tR4VFNvL53FpenfY
9xb1sm9WjbGk2/PTg/8wPjugMkxosw5CJNCjH6Y61Wr7nCR34dVCgrYXNp+dgfRBi0idnzx1rLu5
mt+OnADDzDnGzWBUIeT947FgqBejJFpUQmTAkxbTleGdpFR4KjtsTmMpF7dKMxbPqD2si9n0iHpG
U5GjZQd8IFwJRNHtLjXt0PDMqgdQYdhm9hSTN0NchtPwCNcNFvzSmp46RdxLkogDN5uSIHXp30/1
ki5dIajUlrXiCbzqIOs7W1oVqmU+xZGoJPTPiig3QTgl1RaleQ8rlY+414M6XeqTRryhBsHxEHWj
fxnGBDOw1ah7M0IH4krDhCNNo/D/7HchN+2QOLus9ONbHUZ7iR2rViZXDu2SomGo4KLL7Ln5rKoT
fcbGCOrYG4I+OgNKND+NZZBZi0xyVPWgdo32xZqc3FzmdpAq9L8dQ/KcvsnQaTRNcbb7vuu3WR0H
00a2ZvlkR2EdK6QPFpeublhIK8fKUiIe68TW3KDCjraxuiaLt6Nm0Qg0Za0BT9jBcXe09LaMlOKZ
VIDypgFav817JdqQ8QOqNteqnVwU/ZnfxeoqSmVDZBSty5yShIu860VYKqZIIniRHhT4QgHgOE3r
9mAV+Ws4ab22yS1Sa3G5fHZKHwiUOVTJg2/W/pvVySDDtCCTFsgyZyCzYXAZRQI2zFVxqHeeUljp
bV90mM4H/ULts1+HIThqvVX8q1KG/ACTO3sAUEZoduLbZKcW2V3dU5hxaxyDmdVbgJsiIhvzGCdR
EgkL0YJtxkhd8deHcYXhpnh2Ruq/UTkGEJu6U4CzxUUDgW1ctKWbGvnR9C3zEPn4JLViiD1g+Ch5
pqld6WWNqtVxBhTCw1Mz+SDZzOSA7ubJ1I1x7SgpApUAPzS+KUrHXbbMbHgvAf5aHH66OBL/vM6I
dexiTfLiib9UJ5KMOFlzWsltVambSUdjCeerCfN9FfcO9nV2uCay3XE4V/5Y3TiBY95LxNyvI62u
L2ncmNGyckifia223aaOHSwLxa4vPRmP3iiAhbY1bbRmhOPgD4axGmGLLZoxiVaSMORtkfcIpfUc
h3GnApmaymyXDWPhkZauuzY+aO64ggc2aijX46Ve5pjSl3TVQFHaPpkJE3CoolU5Y3pVbDU95Qnr
1PGE+6n0RCZJ664R2qHy6wYloENofZYpuBaB0llpPJ0SYiowB6jTopTbyh2axGB0rJJ110fKzoer
s9QtRMJ0sAM85ZPmqqIJKLJJCkTMrue60O3qb0U65ieY4uW+NUuuuwJlIkW9fF3gGyekpmlOBoRm
bEpVmB6bTg9QxvRy1rlViuqsKRlU+qaU111r5ERtkYW6aiJF3vtyUl9aCkGeDDXuzebRK90JeVDi
4ikxr/omaonRxgbui8TZiMrvt2UsbKgxlvTYJKV6NvjJzFIPIa0OcCxUs5vA1xEIb8ZSsUhig9tX
L1t6FUMVU5yH2XBN275f22mQXLOfykNaE5H+OQ/0VKGexTKul5vklQENCktUY8ENldZYZXQ5VqpZ
WavSJ1ke+aOpXaLJNFea2aYrq9GHm0gPWIbMVXsn6Ld10PoPSHSuc9AgyILs4U3IuwBmAWpx17Sn
RUaEmmW8yc5LMaHd1/cphI/WoVH3DtWDyJWfifMcm2Jl4dIWoX3PNlpcteMm649YfLzav+6G7RiM
i9YHVTrcBTwtqba14ldFIE/K9UJaG7qykcUlzK5NsF7+l6h86ovjqL10TXxC6XKczEhBTmjTQTIR
4sM2zJZVRB9FIU61tK8GTbh0t1EERhv6qld+fNWDFJiIma4ZD8nh5SbLpQahwJe0Wxk+WgylvO+j
GlmauAlpLTu3tb+N9R24hFReKcU6GddI2IW5TmmltwtdPkzdQtM9yd8oTCtqvZqqYdEa8Wkw6rXC
nWYJmIZJr8ce2xi6zVaaLJtRak/UPtUK098nuvnmJqFT4cYdofM58IuF5JPlUSGTFdWTMqSXwU5i
dyyiTdCL6zKTTiI3lhN1YrqXj337MhVzUuweikOey145JFu7KPadtamHdZ2eLMqufvA22G+h/iKB
SpmYdOwA7ygtKr18q4R1TJA1anrnMkKRAqgBbUEtU9lG4KpYq80W52zhfGHI9PwM1S1UWlsjwI8w
8vKgd7ts/EI16EbLo2MqjoFUbgzidAvtNe9amlLmxOjVUUKOuL8LFqPBvkuReSYvbLdcas60EXtX
1m8rZASTjuB427RnvVkP05HYIENdT/amY+hi92w7n2xMA4l1yuSHNn1OtE0PqI8pws3zF9G+Emfg
jvY1VLxzEprLPm7WFoo/PPo7VCy9y+C9x8EBfcS291OZLCzlpS4x2GBksF4TA7ZF+Chj87aCT21/
X5mfoSxt0vRMqxLRTrTWyhxHPCoDpFUaElYb2dWEPAZ2Z1veFQAV8r5fqvqrnADq6tezO8UnaqW/
VpD5yWeJ1YJtv/XzHBlM7hijXmjq24EnRQaGrqNNPAgkNNFwXRfNAS/CE0s7t6qfQwKz9VS9Bin6
gBoNA7+twogOMa7f0AJFchKgOW23fr8vzFMplk0Kvdhz2qzcJWGnI12iqo3RQ1gnNSy93DYXZnkm
8J0od7u5laNLQIUNOkubEo6OpnCMAi9NUE4PHbFTV2nxGEz3Q00M4FuZvWboZ9QQNdZIPjZdgsqL
ctsz6a2GZCwqzbEfjykQAFWPj3U63E52u2qD4tAI6ud9t6qr8OAQ+QfXwdylQ31IG0R5raHfKk62
skR9EGN6LqfmkpTOteMrF10Qi1pN9iU05Zu8HEgj6q8CsneGoVshPnO8FEI4JEYWxK6Uoh0wq6L0
otZ6lAszvIHBPDBixidSJJdWmO2EaT+0M1BWscE0q6sYkEwc5qsU8KWu4QieqlZZ2kkC98E+Bq30
EAFuUDqFtSLxhamm3AcdwibJAa6K4VucpMRu11MdG7aXy6hJ7i2iXYZdMyoZEmKEsiadVolOtSyd
MkdhnM2MVGPg7sIC+cuowLHWkBZGaYkPUlVVBnsIm+ao1p7dqP46ckwoFMCWtw5L0+hSdKWhrura
f0BSV1ElUZrCjUl4yPb4ugXCjSEgrM2eVFcDHQsZOkqFfdOTZjl4nVnC+qxHCzFQ0mcvsVKpAuS0
H1kMq0YsodstNDotCjakkH5TZelLimfddKzrUXuoxi6787UcOmof+NndGJkozBKpLYeFrNFN8iyl
ks6Txny7SdK2ju7NHrAHViAsEE7l2lbVkjFCj05dTOVkY5lQ9fYOYYexLpWWFMc6N+Lk69bw7+qn
/BuMN+u34vole2v+w3f9k//4/bcYen497tzY/O6bZd5GLc6st7kp2nRp+1tPYX7lv/WHv8bQ/qzF
Opuy/7SdQi/l//yn79ur8+987aXo9i8m3QoZ++Gv+9W/9lJm7j7ERHbwJsY5qka/91IsiIsg92Vs
NpYqz02Tb/opvNyEA43jxjFnu/Vvn/3m667xqw/qd5vUt+0OMIof6qmaSYPHIBkX5TX4a3JUvi8m
pKBpBw0UH+vLzmt13+cGFitpsozDZHcGeK90QMiStePW1yVxqBvrNLCUX5q1ntyVRQgeVbH3cJCL
Y+/70krWYm0b4Jq9UUG4pSnZr5Iak+Qoo2Cy4EdsLSBE61GXq7OTK5TlAP98rnu2skn6picsVRS/
v9StbZI4b7Xr2PD17TR2LO8RUzHhdfptOxbHlHXn5AfdY6vWy65nYGoUM7wOpmMEwGIX+LK5cWw4
jFFCriF5z3u11UlVBeB+bbH7USLN2QKVZIJzUuVkNOhXK1+bNxa6tFKEGl+yynhBAx5/7rPuMCmy
8ZDW/r6oUnMtM9Xho2mDMzGvwVmDXonuHwRZ4jTJoSnGi5L4/c7KzXpZV7X20jeoyBzjWZrxFWma
X0wISQtW4unJ6NJbRSTqvlP1bG33AX0Ku89O1fxDs0ZUpqgeIkV9p5qFvBk1mQaDMy5IDDCfSNAM
1vqAWDP3lR2JR/oy8RML/2etbTHEmFfoeTY5epXFICGDd9JiWOa1ZWAGN8vrzO/L6wolGfXUlaiD
CpCjAW8uMQOvz5V4hYD+HBRtu0Hr2u5+/0L7t931CkLbrM6rNQj8nT/y1jemZDW73HRkNC5JurCR
+Ozyamp2TK9PfZx2WxyHPYGVfegBdXbWeYZH286Tz2o0DadJt5FPp3m0VaNKnN7/zffVL1JYkWmA
OZyctXjpjIo4iaK6RfAjoNtKeLb4M+cqK8xV6sQpwlKExiJlZThYQ+8GdldfB3J0i0UgZwipJ3eI
2vAqdfQrlRtuI4mmWjpZi2CL1PsrjQhObyhi5KpW5l+/f1GTpF7gbijdKGaPLYKovats0z/L4tUW
SnMnoFpPJjBRJWUTPWjqyXCM+mL70jUucPMY6gCQnKIIFoPVO4dB02jfYEtZBcKyD2NsWbsxKVd5
Vg57Owh+/eI3Ac/L6OBKSYe1gnrgwCJnAsVUqSjnEIGXD7XeqldqY6WLrvS1Rdx03X6MsluGEWmt
RXOITkfIBRSDcZtiHPKmUsWYyX58ZQPgskWQgFjRogNBPezWLLNaVkPY8LRF9TpQRnmhZDQFe5Ed
A0o3aEfZTnfpJqgmaV1D5iuDgFlVXypST85nU1brym7TtakzMda4Oham9GA4PWWrUOcPTWyW1IbI
YeHsC71o2LKXV/Tt9L1sSfG+ryVpmYcOxK8pvPKzVtvXQ92v9GFIboNq3EmN/NqbsX9OGn7Zhlnp
inosgB85BesvdkEidU4B9fKFAv4S7w80sRbAHZJOMJJoaAlqzmhTKbegEzObhUGjgldvoyzeR6b9
aqavvRyLK9yv9RWAO4R2ol8PVVNR5gOO1rMpPqTRMUTRdqOk4XZOMtnYRc72WgADUbTPco0om3LP
Qmh1BtSp50wWHuslmhERpIS8gy1FIP1Q78r3/6wFwCqvaxN0j73O7u33H0WFUe/evw+cErlLXS5+
/6f3f0/mV7z/29c/NnaG79nQS7dmVBa79y+KXfTQsaoG1lIENRC53y6ozOLrf3WJip2rUfV7RbWc
JerbcmfMr+tZKJGFNJGPq5fe0KTVzgi6alcoarULx4hl1O/fv/9YNSf+0Zpf9P6T9y9SRjlWlpzH
KeuffGIwlr//7P2l3fSk9UDpnHEawazp0m2lApCEOy+jI0yDu9DvnFvVi9NS3vYd+U6iF8Gd3TBn
GMDNd5za4E5Dxrse5YCYt/nbaZa2OsaBkukhO9udsG6jQQ3v+jI/BIoeHt+/myQAaYSnFUXGVSoN
HWB66y+MMgR1pdBTKQflUxOUu7SNtf1IrMcssEk8xZbOwUwXqvMUUV+cbTJsp9t28I+SbE5rrZvs
a5yMRyuO7vQulta9UcnLqmfxXGCjD8bmXi5Ha2NG3VszRFzWPKFLFrZrAzDQbey3O0PM+0K8CU2t
+55sUS5QRFFc2G2YpuZ7I7WQpKObZiFmlRD/1kV4mXr9LoulC4CRZdc4oDsb6aaupyMLAcrycIrL
7ND5WoKzC31lv0mk5NGvKdU0MA/ZcDiHXG1H1yoWoHeux1LwoiB909rqTLTfepCMTRNVKrAuFqZp
f5/QlXOVAi5cSHmRKIQMsa5Bcm472XdgUpcisenXmNY+B5RgG/qOUEavSWGvlaI/E0/DOv4sFXiQ
OmYpGeCBWWWPtiE/ilg5qOzGrOjYyc311BE+Hj+aQKE9EiSOrH5PpAadAjJmSoCaflPu0GluJCtn
r23tU9t8jCSHnYXfv5nzgqUgHqAvtDmi/TNQ9MR1yuxGlvV9xdPX3hnqtLT0et3FxrPSR2zW6+it
5cMLd2gbcHFNdmtqhN6m+jIXE17dbtVNcwiZtAlycdOb+TkNoZwXn5pIupv/DAqML62aXsqYC9X6
2hJvF5V3hT1hFZdHRy+pcflw0edSi9mdtWKnZ/1GKeoNNQsU+Mod1Mt1ale4QwZGArEU+1hPN5PO
dVGp3ZHi+aBX9qkHdSajxU0qzK4yIRyiOAXJjnyfF1+dmJSL/ibT76aJsZiGLChG7TWoyjt56pYW
ujBnQJEV9Pdprt/7uno9ZFRyzIElzbmBv93Kww7oO/6XAX8WT9ngIcD93KLDlcWyH4pbIyiRnNfp
dNUYbLyH+hhFwQ7jIe7F1v7UKcPTpI1ni1dR0WZ3Od61Q3TsRXigMHkMLLKDkr1tTDeTptwAF9iU
gfRpiJobEz8rbtqpFM8+YQmWXCMSq6K3oAnOUDABhOq8yJw2bZo9xkx81H42cieza6f8GzWI+sgr
dlVn/CLKYcWGCauxUAFuSeKRLCbGFep+eNvcRlNb3BDysnfUp5wzKOfqQySLB4l6ViMI0hZRZ7ma
mmJwcY4jDp6+2nSZhhtdeJ02XBpY1q5fp9tCz99MqPxKkn3pFelRrRAkOxpXTLh+MkRu3GeWyx7v
KSqshyTY6Nq1L9HfCbBVu1qVIaa3Mgk4cePleXUZhmaDivbZd2aFdiCwroZICaf0PhvMe9FScElg
PmBi9eBOC2qJR7UEYVGg6HJzzDqlVJ7qivqRqYUb3492rRbmlC78jCEe62s5QmvoG6/wDT5rjvJO
tArlvUaivxtaw63alMcuHXe2HL4WFp8ujp7GYOdLxkWV8ssYdgLCaXTGWsOdZOGyktRtVPNRoyR0
XB75J4KLAEpAfsxi1q5TvxwSSaJYHy6MorpMifqoxuoTzd61EjhfCkJoPCmoX/q4+jQgo3TlCXWW
3weeE4IWlGHeDlbyXCBLgWvsXFFFOivtiHJDZ6kG7EIYZu7lTd6iBydHxcyvB764gZO92kWyiuqC
IAgedFbVXmY65yxU4KUaKVSNLjngwz3jzqQoUusuK1iYu+Nk0v3m3ITJnVKHXoMVlwwN+p1ZlBB7
ArDaCMLLWGi3ZsvQiVgnde2IemNKM6DIpyu5KR7YHDCs4ad31YCIrqx5rWQIvFKZYC3Ndr6KQr5j
YzYvB65UfHy9oQ4LdkW39UPQOlwZNfXyFOA7eBVjaZuCeYQyEar+eeH+eWY9C2GD59DBcJR2b7oI
3PYRy84IzHkUSjlVy+phAkUcx+Wyxu4X5E9y7TzKEWdgLBzCoUtuNoJM06i7MXpukF5mtwb26021
gQdQFJn/VpX5lzLB02Cl4UVymCASznuEgzrNlZe2720vVFWg4tEmz9XEa4fytdPGN2oTa5Hb11MU
XoIxB6HaJuexDUjQ7U91rbxREzmLUa9dDEGGrRXLrAtr2h93ems+aZO4TBN9l8HBYmgrm6kIvmTl
hAenq66jULyV1I3oa/h3BclsxC6SktJUrhxFD3G0jfr4sbPDyzCpb32snluJNOeI+vpgZg+jYlzM
MFhkoXEWtC6BGxBRE7KKq/N4P9nB2m+raycxXus6JjvXvKkewwC4p5A3Wsha067To2/qV0MmPKAB
a5pWj03INK7XT1gD/Hmgd0Msv25hhDG3AOZwnyd7osqb3k9RtwksFurWG0r7Z/pAcCajR7lrB1fw
sDj6cBfCftJb69oalSsrlC+REt/a8bQg/2dhTvZDEsefhyo861L7GVfZoJ8dpdqWdL3Am4K5cMD/
Im8mIldFn+wjVGvLEmVuswUTc2UYk8u4QsOzOqfT5LvdKD5T//VKTRQLrSE51JJfkuiV5yNbpFn6
ZqegPf24eXUtmZmts8xT1zVnNc4/SXJI9lo+KtjdojcexHResPAMjiP2nyk7IAJ+Tn2jpAwZeZQO
v1RleyOP2naqnYVmSLdK2b7hqsAvZ5SfAvIN2COzm+BpY+d7KTV1RTbVC+KVl3RUX8VUnYL2hQNe
D1F6gH54yFQwRmXwCrb4Lk+u5Ew5dQb7fejTAX03ZhZ4YlwUkBBxKD3QvrplK9jhCY/RfcXJI/up
XtO/AJu+1/pwqYbqfhqkAiuv/aCG8lUSt6c2DTejPS7ULryj4XsoIyINfH1ZgXxWK+NgzbdzRa0i
uoaDgxupWdVJs2FuFNlWFDncSv3KoMarhSqRRf2NOV4mQc7b/Ae1gu60VhsXXXnWwYSTqXITa+PW
hP2lsksdwRs3M2GHGSAUMhsxQaLPUNVei3Rcpybq95Xl0neD9U+ekuXctdKAoL65yeRHRxFfMtX+
VMj1YRTRVcFUQ/vEvrYlNitmttYYP4IpeqPy88QcF8xJUbKHP/4qN8uDbJabphXYxIkGmvu4sVfZ
EjTiYmWg8lYn/Wj1ylvuB0ytppp7YWatW1nPaPRV+ziLN9YUPrQiu0lLKXONcUYDpZ6UwoH3J/nU
1vVdrtTH3KFX3VvIb3JNPmPof6ybao7zas8QNKLePqXJXUU4qUuR4K0OyNOJbdl2K3O8nVrbd8uW
1Kd6JEsh9o1Pok0vRUPT35JPvZYZx7SOn5hfSl6yHFpyZR2FdA/oHJuywMY2lPCuyXJeRiCdXOAo
bXfpa/3OL973ga0n70QwtVfpGGhuBCryoRlrbZ2HwWFIYlDyU616U5V9ltx8JNywHMNsEVTEAylK
uIiZ99ZpgDW0pw0EJjfOl+GYHdTCLwkc6x5IbnzUwxkTvxa+3F+psJRs4Fl5oj5PKujNQIu53HqR
bXQ7O8h6/Ehtsn6sB+gElngm20BbYea8sgJ66P7YfArHaRM4mPnG8ZqoiXA/yrTAJGk6UgXwjFa5
1g2foELdPPYWa+/KYl3Sjzp5Rb4z3il5dtMOdnzIBmxLmtHdV5Va3hPmeGWm5qVLMuU5KjvskmZ1
NRdQCCDCGRWNS8mUssWYNyZzdA/5uKa4oGjMkxRArzPNV8ljoocF6lpehYQtekGeEVSRBrJrMj2e
+7Tdp1UVvhTJK/XGjMaCMMC6smulD3xfmqlnE7qJy66u4SkrjmdLz7ER5xQwaV7zM3ZVOeg+XVln
AIQ2cYQgettUVrNGVZHvKV7cMRUnvjojs5D1+gdq/OlNO8KJj6mZSUEkU0ZKM6DmHfiQXqyCOhlX
aa6dqsoDxqKsy6G+QMlfjqq0FtXJHH1kpA3AA23+qAbr/YG2PfAPYECKjxYkSZONXFfH1G/FsrWK
Z6U0Z+gOfZAcfGMkZjRPWhU02aVgUdHtk3wdfslnpaGoFRlaDdwg/L/UnUly41y6nleEGzjoz5QE
e1KkKFHdBKFUptD3PUZ3Bx546vAqvKsb3oMfUK76qyocDjvCEw+SSYAgCEDAOV/zNssiytp1bWER
pdSrsDag03Y4GVgjFzNMDRKcSQG9gHNFTt7Um4RBWq0/V63QjoiAQ+P27YZRydyb5oumCJr20lyF
pn+tkqzaitA55k6Jx3eUo9JCQRMa6ljsjdJGHZ0SlJ8C2zHbele/JQnF2alV/nRYKlA6I1b0xEOT
FTG52XD0lPjaYA11EAnwMW1+HBJMQOuGCgE9GAPNEX8gjo8vdV18D2WvLaAMmes4rR+0LC5cVcgv
ikgUmqL6dwwBGtCZf03yFFPNKvooAwFP0iHR9A2H2K1PToppqRipzbxm3fsmWRznEsxVGhlEGAv3
C0uEfwqRfiOJnLttupdVr7rjpwY0f61EtblI2vBVxoGzMLBhqAdU3UJRQaetqFJ1mhcsZNgHxEzd
vo/C/OgIOvRVF7i4TlPA6CHMJJlcm22Ay2yDrkVgXAy6AYDmfAauQmYbL2g3RZzVZym64+g13Gmy
f+udKV6mdUtTrMTzL/3tGwVkn6n4tsp6Z6hI16MGmVO6HK5NO3HrpQ90VkfgUN6fMCnFQlQxvSrk
KXLgGlLvfmcCj1gnD5eGrBhy6vxxjINibRflJfUwvpbwgLmqewtq+4wqe3cK8uLXSUNlRNXQ3J2i
xlhyf5pIbS/jsrmYYeevm1GPlgJhPvTQvU9DI2Zpwgl0gR4XpBQT6uR2dbD9/hbjKZCOWfyaa+PB
QnNpUU2DSbwFU7i0x7Xv8wf0y6/SD41FHUz+XldUZmq8+Cw4BNgeTRCz+srV2yefkOFUTpvGz65R
Mv6J63WBbq07DToYKK2+OliaXdG3MRBQwWoCRxF1YQKvFpk95wnqtDZnSFMs4rnUgkmEj8JTKiQQ
IcwocWyj3o18THOKTUJpqVZ7uw/eLQqtq0hTIN2KHKiRrZYr4ejfbVG8gI6jWWyM5gJ9Ig67s9I1
MfuLKpR95q2TcUgf+N8ZZOqWSKcs0ED/rOr2CdO21lV7gmqZkiP0MoEBJzplUU/aOWq1VxBWTMLT
NOep5zbe0/znXPul0dM9nnyNIpXSXiu7eizubrmosmpMWko8/NELyMqy3+Y67rzpWzkOb7XJ8Bp3
WLOQQuRdcMGLDYzc+FLjS4sIR+SV89m9NqkXufHQzsL7zVvap/R1jI6woqF8BWxyYWMasbELmOmO
g6rhoCIX6cfOymlvABmzjZg9ivKwebRAEAFJ6pFjCdXjFGmMJq5NqMyQTHilOoy9A/6hLVQ31fmu
syt55Qk/ys1sk5RJ48QssU1MfB4w6UKNK9BsV5XdAerSDo+VpyGyzyIaNn5T7Gh/3nQLg5zG2bQV
A0Hjye8xUSiGmsl7rZ4wzQSt9qFkHmYo4gtBVbQIBvMwdc3JiPsLPsZVrl8nT2Bi7+Nvg9YU71N7
XMadvoUxefJqB1eh6iy9HvRCk16JjwBNLaLUOg1IBIAZP5SK+YKyyaEl/mq9OTGWi9j8pSQmTk6J
/dDgoBKH3jaM9VOARqVFL0GjD4Hd9FxqXJQloA1dPxPYH+dDs03dDTk/M9YvRlI8CIyry8J8pLa5
iHggG9QBpMgBN4YMDsi5gFdI0g+lpkClP1LHoJFRb63AeFVDi0IqEEbbKw9jW19KML51Nq4hxt8I
rIkoVoHSQ+k1n6i+fU2O3GjDY0ldr/YRVndonsxXYVLKZ2cEt+KAMKnNHWgMaRfvmZlSpimnhY3I
pIUrSNqT9gijxroFKKSOHJOV5Sgljfo2xmyROjozrHXprfhjNJm1ne4SYRRbdvYrpaG1p5mnssUY
nPBqGn9Pfnc1Zso3gk80zM7zz9U4MWHdcAErtmZ0erDyK3CKa9fyoIackKeiW5/ExopiLwbjIYpP
wwdyfF9FB3MfKBuOhG33qy0+8bd9T9G7GLtR0M4q9F3bz5m8jK0dshjlUjPe7RobBpTVV+FYBMsG
EzEbuZ6p+khrdefFmgtJaIMsyNrIvOxUYcEJRXtAN0tBcUF0LZpqoBsSnpvclLvU41qI2ltKwURm
Gsiukj1p/nSqcb/rorU6WbsB5Ek4uh0ZecplS3wkz9PiuzN24DVe/LrZMpU89y+0Cneqjq0HN1Re
gtluxUWhNVWq7a5CnieF2uoPp9wQc8tyZaGsYpj+g12FH5Nsr1bfb7C82iKuHmXDoUqDs1NNX0Om
XFQH3bgpP5TORU31BzPs38ngVp3GqBkUpy7mTg/SjwotxcAeXGGiSGIA1TFnaJFRYuNBl+AsTe9C
w/sAeKfTh4NWZh95ZCDpSMpRGv1T24qdP2sI2VH3UITo/TTR3p4mF513RlTjVATZZTYnTwsEOLQg
uTBab/zM193YV46+FT2lIOEn7RjZ2aNmgYcRVncO9FlItd1M0OcrpIABLktqE4ZwNexeF0bkrIGe
HlID4Ri/uxhx9NWN9tkz/cfJjMEW6avBNx7T3nmG5kstPbeeBx3JqVxB1Q2oZlWePLW4Bpk4mXn/
FejlgyDFZvj/kmO1jSVmsGb5lghxxKhnEXDDFX57ytroUhek4bL7BRqPkRp9OSvBzn3Yj7Td6jK5
EhDrxnTOONiK2diZocEjw257SrRoK4ZgywP57DgegmdrxfaR5qNPX7Z7dOI+vHDah0F6CCrMi9S1
DIL3KqEpS1GaRwterv0S9ephPg6LodUihkTMTCnSpS/Qe9LEXiTZt23xiOny2CjvUmRnhH2O/fTG
wPsgpH+rbPGYi/EpQhJwyso/XhQwgUjx3GFV3MVzDWhaiiY8aD1oRdt/sixu/TIUz4PXvXkIXZra
ezs01CVntHPWRBtHKl+caAMom66BcqhlsBdjsQuK9FiMKEdhjtwVT4bdG5sgyb9aZ9gmwCz7of41
b9da/WEQ+SN1yAdp7NMSDcMsNTGOHIstVOfebveTzb2SRy9Ob7/i7nKpnfx5RObBptJHVdTxG7xb
jF1s1dv5KsY9TtGFSUhbY2NIRliZmzEFX5ug1qWs5yNUW31PgfNMYv1KqOTaMjw6hbUlLa6XTZ3g
XNOQ8aTNORr6bZ0Omz7QdppOKOI8JK39jBr5wW7CdWBMn5jjhEyexVOnxJchJ6wc1Z00oaNWoM+E
9SQDBMsakZ6nznNrtxoDfxnF0a9O9Bej1I5WpaCd1FOgEs0izAc6gpUiV46STIu0kKsklnIJVB0C
uPbte8QuuWp8q20UnLC8arZJ+Tp0EsZAFT70STkuRXapVcSRjSrcA0uL9sJxFkWLZHCmC2RqBNmS
n381doB5HZ7Oy0xQTVMyZY2GX92F2B+11NmmpP/I+hrK6x12EEaXpgPd7aE+tzCbtNp6cf2o4LmC
yHXqzBBnkOUd7xDPiXdIndRrOoUnL7okWjuu8iQtD0VbvDuyf6lLwviBZGAjMvIyXJT8MdT2k4dB
b1BmJw8w2mAbsVsySyDdkicbWIYAYoqa8SGXrk0Tflnn8q2fGLnt2lk1afBaD/61oUA9oePnWg4T
Lr7gFO3z15qA0I1t6gqqk6ww11UWfc+LKXomOCvcY/I1uLgafBXiGWEdbNrqAg+Qon1yJkpxHma/
Y48xr97nX54HIjIq/aUycUFS3CiXHahPehGk58AypyZG93RIAZhhLM0VE8oiijF37izCnsgDaT0C
L/VpFridf6xRbFwMaqWuPbvPlqWOBySDEc2AFjOXLBmPcYlIgWfSge7Fa08P/himZMNE/VyQoz/Z
Yin0bT4pylanMl2Zw7HFVmuVqCmaODh3J19IQjGsKuFb7kPP9LlzN8izEpoWhdzY/bSFAjIdtPi3
bZhf0djUS59IfBMjVr2mqYrFe07TAdn5ZRqN2FiJ1i3RYezyDD+kslsJj3iaNspCD9K54PeRTHSD
jHSA/jLmnwAdLoEGCkSX72mloFk21a/SJCmXwH5Isgv6Lpnl5g59JMU5GlZ3EE1/xXV9WhS9Tv+s
mJ5I1qiIo3u27TWf+6KOXuq0y9ymVQLEoQh3Wk9BxbR58BVompWD40k4ilWUV642Vt2xnYpVCh3H
HXOmvUKvV5nX9aTvvrlQPNyGyA8sZjwsIvuohnLRLmMZEctnNqqtIE3R+SdAUXCG4+4UK0UL3+Yo
REF8/dqr3p+smoK1PWl0kGx1VdfypA/kCy236n6Cl0IXAtH4Phu5fDRSrfYFc77cJeV7AP2yITj4
1osWrbxC3yc4DLoeTu4cT7n2E+uc55W2QRHziFH6Rh30r4FaKM2Eblx646oBXeMmvodyXuE9A6C/
5uSE1BSaoxIOv8NU2MTalNmmzMuXtUpiEZdHarwSQ9XhBeAnRFNK2KdR6fUdIMbXzkR5JyMjqSwK
/k5N/TxXPYztIjgnWblNEbdYRhapxuy57rGDc50tC1tUmxyBycCP06NZHeOgUnbhNF2QXyv3nh2s
SF1fJ3Pat62iu22S56tBXEnLoKqpA90nHQUKz7DBqzAuoPiHiXoYpfm20byCxL57crzpCfEegEei
aVeQ88Z9WFTfKHa5vlPR5B68bU3Lpug79QtBkThKsAmGP8wUnsLoMeO1jqxpoSFSyl31p0qNF38k
+PQ9uY4KOzh3qnbw9WBcF7L8VOiN0/5+6wP8pMoxWhuKCSxdYEpnJErH2T6MjrKb4kF9RqnxUHri
3Xfqq1kAoB3Q9nLBiqs1GZCMqk8v/NM68TX37O+ijWgpGSo28iN1CLT9ULiuH/q6PuppFa4xloRp
VtMKi4S0ASOAUGlKxhi4MFdH78BQRN22ZGrfmJF90lP76pETbuyu2HsFwmyWTs+xTHxXiVOq3157
Dh3zqJXIHQXg9Ndo34uFNCJQejSYBjOw9m2H5CDIprHuv4RmhhfHjj4GWTBZDM5KYtXnJigd0zSP
iVFXSl1Qcg/D3UCmhmxJ8QS8cqLfHc3eYqjZVq1iXCoTgBswjMPQim+jHk6Jjn/fSFAYq1X7MMxy
0qZq72K0xklBideRV3nP6ghFWlXeKmg1IVwCJT2ZY7JztPShi6e9woQNu2Efhkb9ohTRsVczBNDK
8Q3FfagWCcIss2hxNsg9mOvPIvVh86TWp0l2LuN4V4E48KjGEQuDmtB1fFZLX+GHvIcAfdNF2Hti
Pb7gvnX1B6AG6dDEFCOTDDXE9jHVG+IVHZGsMtAq5LaynY87JY3e/jvVuWIePZM4eWUCiDcl39rk
KiwFv0XNFeWYowIzpANVwv+AySIfDp7Xo+/WLErKzQtB7w4hFihLvqGvvLD4knREjkKzPlNN18kR
k5s6+bGbTWi/ZIG28TlT18ms/FIxM93fcAfRd1ULZ1PbokMKE+RkJjLGNtjfJsHucgid0IVzhXpV
w31StRg54oPFbEgEZw3BoUx5ZPJurF0IAI+BXkHPo6KYZr2/zVv/V5W3SK3rIeB7+XviLyK6baLW
xqMJIIlGCXE20VcnqIF3AbwBf6QDF+QT4tKYqqbKbfTyYONkRoXENJdvCvp9q8GYSjtui0wpaJ2T
R7h63twM59xX6QtQWIKmnPJ3YSfoaGLrsCL/OqS1vDWFGlPgKI/4x/k4wBVPjpL+AUELkW0Yw4PM
nZuCrLCIQ3HLY+ZBp0fS9M2aJsz9JB1Bu9Psg5TeMdeQvc5875EqSl4GgPC88GYO7R/DwOUUTCgQ
EaU6T4639Lwme/a0rxhCKOlyeYDGIVDVmEKT8d8s3pi7d40d2WttbNvlqAl6Ue2wHeB4wzdrl5yM
trIkZEj6Z2+qrqs7rUA/UDiJ2yR6unn11OFJ5hkQL5I0HCaP5tg/CWGDuzLZk9dxg+aetqIaC6wg
5InrGDQPgWweKQ2Ig63QaM4Kr9nkYEK3XV2/5abVbOnaGhTLfO4qVE7GXkHBvGDiI//2MHLe1lZG
PkCTcjSOnQRxUWgoXBi9uiLm/Mi68EQBqToAt7+aWg3fCA92d5AxDSf5omr8lFbQBOEPhQVh3b4Z
fZu5bZw3blgjjzbLk3aoa4ITHc/QKX8FBclqqVYPQ22XK5vyNiVsEI6yKCl8Kd3RbOG5VSbewl15
EGJITgZu1LoSKIdGhL8hKRxNaJy24iu73iSNzOvxaET+l+pR7lKtNl/LKKOTA2bEy9qH1Jbxaoxj
CqVAXI3c8JgdCF8H0l+zDPyHALAoXbkbmClrZYb6VfRfeY16e5zHF6rH31WNCmFYT7sOrcpUpY+a
lDxVdq4NrmVvQqc/GKn25JsgK2VtbxWCa4Qz4mVUjNJt8cKcJOH4mEFOtSkrVm30jp6Ij6SjV7nB
gMSoQpk9sjEE74IcICE8ommtyQA51mHlqIzw0VDWzJp4ZWoEj0ER2atIpRiAGt6gURT0xcXXFUx0
NeqSuRZ99LWzFR38V3VolcNUyo0FxGHVjNEvE2yZ209EJrEcdt5byHi1gGNuQ1bs1pFpeUvDC4ct
EftFUQ23SafATSuprk05otEbjHJROYy+KmffmOEWNvC094S2Ij1q3TgLunWZ9iQ8xjUw8ocEGJ7r
hw9jtlZAxC2LdoQG0nNn940CrHBaVDoXStOOqklfs8m5AIM1kEDq/aYcxVflhE/GzN5rOvB8o/fd
52g/h9CEXWsIX3F+OIXoBC6dGanVx3DRYjfIfg1Y2S3GgDIP3V9BFCU/xuCgxpP2FcXoRge9lhF2
9iWjRG4hT9+O565CZLSmiPJZ6+CzLHMZ6o796VWMc8m+5v9XhPTj5aAn5fOIdzLDZqReQrUlh2vm
2JVwuxEBQKyUALhWAHF2UzRC8AEDlkXK8G5HA1KtgQhWvhRy14niFQNT4xCHjb7uAHEVAOUIBfAT
fRntsftAggHPdDKapxzmYp5gLAq0raWUj1F0HV6nSDo3MVOni1HZJ/5oHZMyHQ5OQuPFwQ7wsxQW
9YtxehugSrqtqh+mRvW37eDnboDEw5oefIfVq3rTEGiEezXPOcXk14cSa3az4iEsOiix+axXVnWt
E24sbOGPJVKnSpueHJDKRlUf7aRxGhdZ5/REckQBIq3RSJ2ZgakG87CS9I0yJ5s+px516DwYr4PX
hsxBsUczWZs+ZYn1KxAG6NW9emYeUNa9Z5XbaAIDUEfU5vooM2jz/O1FVsCPu5SWM8z58BT56bPS
pcVW6cfwdF8FINNY9N04rqJS5DxiShlQQ0caLhoi/JjMkN5rtFHHEshxnCKJX6yj0GtfFUF1McCQ
exuLvn1tE+r/MlKRi4M3/0rjpNGaP5mfx+c+74eHPIeLTc7UvCoqSYxh9rTSqZ4XpYV/e600B300
9WJBq7k53JeteaWPNCpezihTLgZRDPs09ZS9WkLtUtI2f02G8pwKr9z0xLa7rOk/Qq8jKzfMEPni
uN85jSgeE2prCIgDAklVJmWwUof7S95L3YUmLZYdOquPvtx6VUllIjdvOBpWAGtgPtRT6RrlO+rF
wVHrCdzBJZzsvJUnb8inndr7J0dL4qPWSX+P/qarwO+gFx649nxqajCWh0kUXDdf+1lSs7g63NcP
sV3+vFNy5FRVNaAQLdI9zO2Zl807wPMR2Hg1dDupAsycX6SV4FPtl9jBm+BFG7u+hhfRN+l3jqb6
Qmr4AduUg0wTsWgZZ7TeK8vb+zklxCqvnBViFUyZxPuFeStzLbtlDn2Wfsd0VZIppM5zpe8nip43
uxqn5zq6gg40bkNWUjQVM54+/WhrTb+FtN06YoIlRPq3LgieMR5/BHSMDPcYoe7nqCkafV0ATCk0
CRcgeZR58aRNYw+hBnCLp6kNNThrevLsnSMCvSGm1F5C8uQ9yADwKFb7rOuMg6Fub0rbs1baVMbP
Fa3HXUhUsjSx2Hke/CR8LAayfoNoK5pf4Pg/QVkKH+6rUNl1vbokxzIia5P2tflM5OMidDCuCvQR
+KON1nMDdQ7cem8v5LyYIAv4YOn+0/1DWuDrvDeji5G9g2yznystdp4lB6mlaLJSPXee0SJBl6Dq
vWPfk61GUfDolZSjgtBsdpY5K+rjDbGyBljbeoKYfpBmMKElCPyc82sNM3hsM85dmDPtUy+U58is
mwclsG/3JUfXqmuK9qzC7+bgTB6R5g9uQ/5b83BJ60hDie+CBwBp2vn+kd4b7qB1T6kgr7KVNrxR
2a+YbQ111wq4haHQHC6EJHGaPy0p++IxDDnVIwApmza+DUzq29YIbP42QXyrpEwPVQk+9b7YcBkz
tTmZQ8G4pSa3IYAsijjP/r5klXJ4aqknZ5Uvn2rnBgctvWXllxlzX3Qh6d84TNVtVHCSTlLtMSh9
yKCt+WBHkQC0mW5aNW1umijftTYtHu5LZUN9g5a+fRxss77ZPCEL2ofK2hLprTRNunsZ6Vejt83+
vljmgbrMIv4MUqnbW9XlNDgVWRE0AK+F6N/fmoHBP88o194Xh2HMVrmnhJvEMvvb0E5o0dnGRR3w
/AgLf7xZaZevI6zd1kPUjDcnMjdl5s3UkrWqdMrJr4aYvz8vtWM+mYinHBoliR+54KwXgIG6Mm1A
8LDuvpmiRglu4n6/+Wtd0WG5V2u9tfprdypmFqvC9Gr3r/0BrK02HYWk5V/r8gT7R4q21GD//htl
UTcHbQhuf62i6mueCpGQQv3tgL0AhKXi/xzbz/HO51FMKZ42Xnj+a5WqEAIDnD6OJWrgndmVqyHa
Wn3Roxvqx+f7Szz54dnKS5qAYOF+XnxHnmd3e6/z/ucqnbj3UiWX++eF2VrHoU78ZduL5DyGMfy8
diKP7wcHDITJom6XyXmimbGAydJs7hvaFkQvoHTlKlH87LHJzRXmKkRZ89L9JaPok/iZdiTdeTXQ
5ECnRIPbnCISFFlF/ovM+nGq1OKmjyDY6lJNNlRHUWAsG7lzcNcqtc74SkP7K6/8/jlOgmmTAmne
ZiOjHHZUQHF7bToV1BJdo4WefV+8v9DKnEC0+erpvpgXAK5rRZirv9b9y3ZqEb/7aZ1u/2En8/fv
e7qvSygxc0OHh3/Zh0LIcML1yjo2IWR5Fn52/fdfvy8aRaLtCoU/4D+v/2vbOIqDDTRHys//vJNo
lC0BSa/bDAFYvP/1sVZOI9l4qidLI7QLcGPzlvfPf74E6ecTKJHAZBHfUrN+VcdxYVRNdasdo79I
K7vdV9dEQTu/gE51XzSZUjDzy5TtfbHwpg/68/o5bPLipTTO+pg2r0XTeSelzcBvznsehYrEWzO7
O86fKonRLsFW+AdzXmxqY1/AFrwqYZ4/FSbP8PylPFenQyw4/vuXjNLAlcsCeHj/EjRD0mbwPqdS
mZpXje5FZabtLVHK9hI14ufYqybrd15BOeH+JXuCn9G2ur+7f6mylHfqgdbZjpv0pUFTY/7dOM+d
k8zpTt2/o5YQd5KoQCFhPtgwQ489b0jk74uUN/cd1bhrMGTJU1bF2/ueS1EOB6Bb2JFlW8D/mFQ0
4ZfFlo9JpiRPTWxwLeqsWzWVnj41eRVede+aI5vwdN/A0vTGtYPOWt/XFUqhnW1FgiWbvz1/Jwrx
cAyUutret6A/3J/CzHtM533cVylOMdLODkIUlFgXIgFxSMDKgTViJ/eXGgVwKMne4b7kyUndFRMg
n/viz55S58F2lCejHJxjM9D5ouXVukESyM8E3lJR1QjyBLoOTzEwt7E3tbdGBufR6uTnFJYoQKSe
jaAKF9W2Biov8zelVHZBpoiXMtUC2v9WvVF9z35tOryQ5g1qAckhDSflmIQN2W8SmnOz3fnsAZTH
Q1U+G07XQ2Yz4nWste2HKG73z6eeqogWZPkhjaXDQEeR6/4BADpqNnUUXblf4BQ6Pii8eY9mc/b7
CUy1MwRro1XVXUUPhFk/e7l/7uc4fQWWrZz1ybfRdwfJRQlefoZiWnWIKr1VVl6AUKcTq8FtfPFs
bX/fgKACWbauCh500GCIrPQpJS2uC2W8Bz8OxM3JK7GVsbQQifaVt1ZqS0sLxzcT8CTupFjVozd/
qmMkSTqbxxuMlP5LeiBDh2l8J/qlMRDl9d4JgXjQ+61AUbNFX3mPtdlMNz9X7Y2tB/7WK7J6/sM8
lfMGgYSzY5WW8jjWItsXwQQlW0tAore9G4Da+UX+QQ8vrvSHWMEhS8HAyf359W4bjan9mfaldJF7
BxFjc23Aens/P25R2BzDQHuFBK+v1bLIdgnmH0+aWqKNwq6DLPw19q3zNDid3I6AsDfKpCWvKlpf
9w0q0C/oT4nmUpdde1CMDMft1ik+w/j5voGvjKHLedNODyp66C1OFfeDGyEgwcG13xky9FUtvWHv
h9XwaJPIAKrjx1VmVTARzk21fH2jp0a8HXEfuxE2/+w7tfUMIHmfXW3RB3sDWZg1oKrgXfFJtuZd
5PzoMopyDxkQoR9FOLsbeI72y0KaN7XjX4UlTHf0bYWEKjDPqgP75v7NqY63UPBAk5f9tM5GtZ4H
ouTJpET+c3hSFh+eIwmvNXjaUOPjTQS344V/h/suuhj7rzpX1IsfcZNTR8phSHXKhwh+3zcoRtiI
pSr7kx5N0UNdUNm/XxvVw6U3HpMPNbXgy+S+sVeNpHzUFVAyPyc2ZueO2wDWRmSihE4WnpqZggXC
/BZ6PpCvYJL6Ib+vBUMc7CN8Gf9ho394e/+SY6fG4f6OGpvwgV+AWtFLS7r/sLto3ud9o/vefz65
L//sjsoaajsNpfDa0nz3/sn/cvOfz0MB3KoMmvHnFO5b/vz6/Yf+4RB/fkk6bbGNpPpzCPdt/vU4
fr5+35PgqaGOGUXfdeJl67+O4/4uN/GRvEtI/L9W0fg/Ey7//0lrQ/5vtTb++3/6b//xX//9P/7z
f/kn3fL5Oz9aG5rxbwKJcRv7IktVTUzi/6a1IfhE0yTqiaaBxBVutH/X2jCNf3MQwTAlirEME0AT
/q61Ych/U1UNwKS0DccEMmj932ht2MKctUn/QcpRxSgB61rbVE3sEQzEHP9Za8MWiuEjO4zhCV5X
aDoeoHGv4SbgjPnUFSTKhqIvNR2ho94G3VbvExr1Ig5WjOcQ4SIwtr+bCG0sPd7B1V4qJgKQebbw
Zt5Xa6y75D2yTv7wmEBtmukNQDDwflrS6l/GKcbO+BNOH+gyGcqDZ3VrmI6Qh4GjWSqQQAwcW56i
5rMIWmgfciFG7TN9E3S5x1pZxLWz6I2vEoQQkoWrTu8gAbwEExYvcX2Mux3RcoajitIgHNGWKD9/
DI2+bPVx7RRXlJXAEl0/Uv+Z4WrhDCdNPoXZRp9LUOCmZLIMBWVY5zGrH2Dbk7dTM9ooIAYEnS7a
oZCVTjAXzRw7A7pGtos+/MJTPrLkJPEm9MGBB03kZjaptP1WsFOtPXcWmG6Iv25YfOYiANC19tpt
49F/MnExQGcDzSlPYgShzm6Fp0rZlM5er/ArSXa1+h7bB+JwV1SoJaEbF+Goh0CVZiB88U2boSFw
KorhT1dhqK7o1zY290ZwmvkGY5svMjRQIclOlhubUFYmdCdgpURGu0GcZDEYS/KpdUclTG2sZmFw
jhGafKn+ijzHotLeNR/vcH3n+eux9yjsrJuwPmj2qdMALBmvYfqFXP6i7vYmug+hBHuUT7iv9edy
bn9TptHtmV+GrtiwaAa5m0CC1FT9tRE+PYzsLKRyDiN0UrUVVNWTpj2mqBYVCPjZAIdUnWNVdzNe
wofLl5ATU2VzOwRInnq6M/j27ioPE8qafshoocIx7fW0XKreybGeRtsDAje5ZKcn2SoLC/+0XuuB
tlxla9HbhWlObzKIjxnlfNzxkGqXsGEdyjUoJtx0w7x09Dwn/Sz1AjNnrFADLlV7HqojELPL5FeL
AC2nPoR+UZ4Lfeb/xsd0mmAfK2h4Tbuiyn934CPs9egcbeMl8h6D0MXrt6p2SrPRnQ8Dfy8n3HcZ
5IFsjp11qrl0Mjt5FXhvDWq2RtdhU0fTqkDrP+amiXuqtAPdP7LkgT5cXy1zifcagNYM+lYI0nY2
HMHhflmV/g7CIzJoF70Cfh7M3u9obafqQkU8IPY/bX1joRW5Gb3u1OA77wCLQBqqAGbRguCjaDTl
L0iKrMpjBlJEe3d8OsUE1VpYcPPyvOY0JqgNJaHYJMDGp29du5UJe/wfFJ3HcuNIFAS/CBHw5koY
OtFIlJ0LQhbeA90Avn6Sh429aHZHJND9TFXWcpU9AMmhIBYMlbKwjm5PK2X6NvKgbCA4iPCsaO07
dhRh7e1YKhzhduxGKZ/l+GPgy8HMvhPZG0lDmE7LrZOydHL6NwXPVgXxT6iHlC5JmS9Z/Wl69YPa
PU/Dllk0NpS7Eq70xSD/5cVhbL/T9ctRG19HpW3FPHreV2k8khr6JIhIXEz0FzxSLZ+33bzEGGV7
kku72TzKbIkK1TkUyc0iC4xJXcTYJEwthN+s63lE8Sorl0U7uWie+ArgZJAJm+G25iRyVJ6l/qDC
hqwrPTJastzar8Eh1UWUkWsC5zBFaGneIREv0hQHPR0DVX/MmVl7xqWy02heNaiAZKJY5cHkuEj6
bivWu9bbie4uR0rmfQZ/ZCXhWE9sUi6ReM0Z6sB+/SLyOpic9zW1m4d+kAzUx/RTGCEUsS5kcCRA
wiU6Nh8Pf7LG6kaMxRTpq8k20WbaMhgg9GSMpmBgz2Z4BX7UdjismnNCK1NhzbKfJRHDW42As42F
1LnvEcO1Gm4O4RKOvv6YK3FtOov1LSyY/tQgYvBhkbn6u9pl5FeR5GgpbkRsn3NAffGqO7pHCap8
eymqQyspD7OiHwc7fqlAy25rhyxQuy+ZvFjw1EW1X5TbUuRY6QdPsJZPglrPI10grC9bVwnMgfAa
O+Mgn/MuUt3pVxuQuDUV+/HWKuY9XVvGIjq7FVxdHRYhdMSjHw/Cfm8WvA96RU7NmH44nZYRpskQ
0mqyv4S1x46jHQHgVLCxr63uaq47JRXIzXCfoeKZpz1G56zMmQCQGdmx3J9bi0znlc2Y0tpYvB/1
UulD0lTZgx/SegZbCAjA6iuNJVT2B+1lgs0AjgIx3Fw26r6z898hJOQGlUub7Rp268DldNBRCwaj
cdwO1tsYf8yaAf0aRNQky6uJwwkrehHvvLn/WUKnV1JgjPmVeQ2S7IUtykhrm+aqn7pd961jjZCL
+ZWaaIs9ixscjO2EaSHL8LnP02Fq1d9Z49ZjnZcySDnHahaN4+DA3gMG1UdW6TC07Zw/Dre7aaN3
9262cr6l8gnihvM09SWBshz2mddu9HKcLoyexZatZamWRLfrq8bp7QqSDuPIzGBDYL2lDa+7Q+ks
/3Ihv3RUFUSfs/7D0eK3AnTCWD0PsgcczZOBlUhgg2qZswyx/rKqhUaiuPuU9u/jnPMGIDTTM6NG
kMCZjDh02cG5vljS5OUw0zemtEGlN2kgYAPfh6yIKETtomLk/cCOtQdvfUhTdTrmWTlE0tVfE8dJ
Tzn5oUgTcg7A8burkumgk+s28OFsKq3OD7S76h0arRX9K9HBpL12aBxBpAWKF1MzaNW+HPpuJ8Nu
GZiUgrXGuY4NVCKE3rpzSR9fnmMzSS/xmlvnXDv3OM8Ze1EgeXP1aXVYU123+bG6SQ2liTZp4hmd
QRL3lpeANWoeDJRUgQ1NNxwLQ17UyrwtSYF5kaBXpFZcLxlRIgPP1N4r7Ruhn3SFvepu1c4830Nd
dRVvbpy3ajAOqoW7LcWnx9Tpzi8BHgAiiEjnZD/N3Mf82BKofSagtSavtoPDaHxwewf5LDCraBVy
07r5eMZ/SbcHJYD5utHhuc2pATvC9FwwYLnz4636DRGG7Zt5Nfq2GB8sxRhROMsHL2/ESTR4DPQx
qrLluci9zx7rsG6KLWuTa0karDHmTUQ2dq7vTAYYMQR/SsGW/avkMkJ0Sy10tIiP7x9qA8lVsp1z
Av/6GUsE+V8ZSrugQ2U9QXIUyLeqda9BaW1DqR3t6TIgWjVIziQEbGNJJ0ia7mKWhzL9l2rfdnM0
tF9QHR57MYqGkt8gHW5udVMyJ6KjuPQDlErnUiX7pH7wVIXs1T87PxcjjDSBrYN6aYDo0erBZF+F
dhgRS7Tggcrm0CZ1JNxbfOcQ1PVOJXpx1MxPKEFYa+aDMKydbkhECDGJftCmvGM5omMhxFUx0DZX
PLwFMg0TwQPiV0gJYEH9Vnvr4WqURVTx7QnittfjoECf4vsl+vtYwKTwbo7s3xpq19Ej6cv+13Zz
GNvnThsOJMj3eAiKZ3uE/cjTr1YH2nBIeR+D6J/S/DKv6WaIMcxWEXXOBnAAYlolGPnaxd3RajL7
T6/TpOKBmINBpg+ONEJmT9r61NTFRjp6yCj/eE8o0ZpnU2PchofjuqB5S4EBFdrZWpBkdB/gdTBp
Gj4ov8CzkAV7B7XHWiOWc65Ax9UehkrZrbzYdyzmFjLMolrvAvnqTDlR1VGPrHFFUSTqw55ae3Z3
kJyv2dz4Gu9Q7UF6jk/pyGBivcR6uxPWGibOXk+/0tnheUXOQfQrfcU8A3/goRL53lUf1aINJ4KB
Y6EHvf1NtpwBTnjmuyrnkQ7mBJET5+BPgeFzQF6krCZukd9JhUu/0iTBt5+5xWxHBjZIbi/M+2OS
fIo+muOrikQIk6xTnkRZ+a7ZnBx3W9hvw7bHDIruZ02fJqlsUE0o6BhqzeKUe41txU+o+FG+hSVX
XUxUeK5rDNTywNVj5F2XLmYeLcR56IvzYgZZ5UBAdneDdc/ehEKlOsklRe8tWnDZpkO0d76+TsLb
cC8HOWmkw31xF9s+QrTQafbdkl4zaUK85W+h47sE7zveheYTrqS9sBGeGefEumrNtYVlrOD5SZ5c
8yqkTaul7lPv0Entwcs+dGg0atbDgNx66PxVvAByJrNAJba2IFBW/tjZQ+wAcewf3TtqiqiAPP5X
pEWg83m2joyybqDqxfO31pEBvH5RYj/BQSOK5cYmG8r7wcANqqfOrh7aMDfqveqmiEJR0+PSGd3T
1ExvrtJssREZCoaiPEJRRd31zu21mRY0Fva1uEu8xnPq7sm7hpkFJlc1Dqp+4mXMbfLFRM/ug6Av
qARZ9b7UZ01b9/Q7jfOIiC5Agr/xkn92QkEgrWMbf04gxek2hX0xehTRuppgJnwhj9dHIIRp29vD
MoNGw1PrIoYu361evJgmd4PDUnm56Bo7Wfi1hp5eajKNUbr4hXHoazOa1FMCtaGX1LnrdrKrIHbR
N4ln3XmeqXyMVIYeoj/D3hlTvlOUe9MAJ0OaezaxS1s/EzoQlOQBlCbdaI24y8nCuW9vowK3AAtj
tn7NZJLrdPBz5AFPX1Zy/uajw18VEm/MKWGm4ALGgYfIGUMNtjYjiblVgnk+Vgis8N4tQAmE8r0O
MixH6poMnlVKBwuNdjdjM6oZQcTZrtXabY4qsbdL9i1lekmMCmJfdUUHhAQJFHRzqasP6bqIsdu9
wjvQASaviO3F9YI8EUAUk9aHrq6O897g8NJymIQ3goJ3DlYuZ3iAVRIgLKabeGnhHSp9sl8sRMj7
3u63nrkeGF8fyT7yPVYOcK5oZiZayObGsRAp3XCDerJRY5iJQxXRorziqt6bNi5aLmbD7R6qrg6S
4nVhojA3x0VjUQbX2HqynGeUA35L9C/2kgS2SfHuIbMt0V5NReQYqj/Y7TYuppB5M1ef/uioDwj9
kfpAdkMgiivR/AdB/wi2qU+Vk8PZqCVmVCuY8VnXnQSs72Tuw9z0tqCDQ0f1EV6+zBb5whWkoJKZ
UJI4yJyMn/k+2J34iodXJv0w+rpjGis/KMfDGQtMU7uPmbM+urSQFTJQxf3IVQQ5fWg1P7P9PKzv
UA4OuVtQ/77Y8V+ZYZAzTU57j3NjQPElIqPLar+ZmkeRmUdt+SNiJNIThhZ0CYk1f7c5XOOl2bdk
JHCd9BH6PIrPUCetdlP1U4hP4pSWXDkaukPc2oM1vy3ujEYwkslwKcHFbPqeiYR4dxdMTdbWkzx6
hNqv5GKL+qJbZAYLjJaeDWv9Kat2qlR9+/64r2eFhmmk5hBGGcbmoWTL8qqZy2Oh15FWf+SeQspx
i2uxpfb9nb23pVSPiWoAhfgbmRzV7QWJQ4Tj2R/mvc1yAZboiAm1LBY+qjSCpME4BXPFKV62eG4C
UUK8rr7UOg7LPn1AFfWh4TaLE4LhnOQxvd9kM0QG44lASwBb5nm1doBcNtZM3aJXyFZpTBPnPpra
W/VJ/espsTMUsJIyI6nKHTOzrnlxy+mQl4WPjUezWAmmfApFT847UnGbtxg0oxPDqXTmh8bxuImg
jg2wUx9J7rThWrW/iKHfod9ruXcoGm/bpO2D2phBTjfWxscBAF/doqVZrkbac8ByuBISaFXHptZv
jaRXvBor21s0sCijqiHgreCVe8piE3cR10//5aXTs6l3viFJJWgNSsW/KSWyPd6wYf4SjcUTgaIZ
23nGLilDuKToOmvLF+7RPn+Lva/J+UrHs+M9V7oM1wU6V60dqmnvVdWW8RrkK5Bqa5e+ZUxtevSj
Ql0Do5t3idFEy1oGohoiRN+ddpB1AuEDNdLNtaOE4A0NegA4AUD68YN5tYdLs94bTdRQCePRCsmq
OPTLDXsw0RWyRmRgbxd+R1AVuzuHrknlrrLOaO15y+TOBAkr2D0aAksuBkC70Q9GZGJ11zWfycRY
cHigT2/T7FUwrMri61398Lg2/ZaVJ4PE57F0T3nbBT2MB5nccIS46RQl+buXmeG86vthkhEuor2T
TSfeho2x/CQeJRsEk5aXc+35h3NQB/ml1fs7vbbCQMyiNZLTvfKK1uFxhtLqGNSENpCZ4hGHfYR/
cVOrHlpyI7DwCzXAOxcsK6v6psUZ8s/lu0v/ykIJdeNAW8kO+5j3NLdoc8vmWGOBJKZ1o8/PQ/ar
qhMOIqLF555u3Q4svIKziMNK1zeJfp1xgmCG2qg1sJKBlAf7w7GWICWd2uZYJXoC9XlLO30pgAkv
lstvgseHmcSy5I9PK6jVrMYqhZHfbOmBSOcmxNZHAXqoSuacxSUHfzGzPdam1M953ZoUosXYP9mg
ykxaUuSM5wTv3Pc4ArWqVOeo1EPkyYgxCL25yjIMR77b+c1vw9HHtTQA+FPRnKXk8cBxFvz4pCm+
gDfpZVFCr+wxAZhKhqVWfxjKbSaL0BJb7Hw44yni6ouFdXp1jka2T6oUtGaNpPoil/gwFGfT44e9
ALWD8JjmAdVUzTHsGf+YgFMs87QAueoK1rD8woM8erIIPMiQAoiBXM4tlLiUBWXj/rh6tlkmJnM1
CeYTSRgVCtd7FdX+lfMb6Ixdnk4BGpVoYsILi3mjeNnOBWWp9mTXLMGkoJgeJ8rFj5VnuV++i94L
7Rb1vv6Z4H+tMfNj+9053U630ZtfarXYgIYqoXt0b4q1RSZMCQWwgY9hbk9yJRdL7fxaRhKdVJ6N
pzm/ZMsnCG4f9dLmPvTFTrUR+Hop5HmFYInNBV37oUZx7pY7zTrJHqfUcpDjw4o10HXerZmME1sG
TbLzysto7xV2GTKD/Tt3oSSSZ8K/vPiZ4OkfHypKjK45tvZJLxc+Oq5g94K6lpPzQAjUuR3jXWu+
wlqJMbjqMwCP+hnICaQ0v+TvpqJoVBgxJSDYRpKhqpO9XlRhheTZJLROU/ltZq+rXPaOIXfLGPsp
lgsxTB8GEGKgm0aSh7QyFDMI2xysh2QROg8Q6Ar1Ls4MWeis6rKbWQpPjBSbqQ4XBBPVaVmo75w1
WOybsFC6drtkLrltoEj80/rGNzn928NoU4nn331VBEWe/Bjjb+k9D7RRU/XUymVbap9pd1v7L4kp
UxYUQpoRshNnzm3s1PndRnk8ohTv0D1jV07sKBuafWEkvpZBz1IU+DOEaSOc1jH4WS3hRswQHCY1
7m2U3YaLjhAEkfHcAe9ZLZ+5eGqdDKJF8oYElfVXW7gFTPw92qfT7w2TExicJM4fiQ4fadc2m+OX
EdMxmV+h0MZ/eHfq+7hXubM9tM263izOrQlvSu181xzjxoggE5BXoi7btajJ3wCFSHen4cvPHBLw
IN0hdtQQPKXUXYmdwevD+CExuyNlaE425o81tCu4R8QY0TGi/w8ydkDuHE5kUqH6IActD6r8x8qX
0HNrlISntnueqWTgiAbwv/l8/ilWSmDV0XDbiMHQQokqluuATSBW++06eveRCndGh7vx3rkPgdDm
4yDa09L2fuWxvakuEONenLGDZorjF8Sik+Q7BowQRkwPnBVuVc9VNqn2kaYY4NxbWpxcDVxIlb2O
PEtOHAfAaVqN7I5nc/4SpEQNREMZoCE6BaIs25k+ORIB5CvjX9uGSwe9jSHPA7tPdPCPsaz4EvPQ
ToDgDbCfl/dVvC1OYDk77T2evh1M+GIObSwoInlpGvNWvq/9ZeDMAu+yWU1B8kjO46xekWP7Wjcy
7l0P0nyzRyfsiylYJ/cpWT9lxcvVuMcGab5gglkoJfiCkSQvVpEqn7gA8lo9r2kbamvWbNyl/5jV
9bVEamTb3OkWiaX1sOsYBiWex2D7Y22mIAZduXDVtrqyc6UVNvPXSrto5q8L9BOCxnH5LXp1QG5P
QOW48bo3I2cLZZcfksGcQ4yTagiUTkjrxHArLe1IlX5wOwQ2rQ3PG8WtXp5xJh4S1YG2lu1H6wGt
vEcSiaDmtzgXzfitpyWY5n5bdCP3Vs6nD41rSjCX18y5lWeL1jtXDksuIAejptHu7qX8xWQT1wCu
mBxzU8/SH3W5retrXjy7bYOqhVEdoEBw5n6BSWqG2orb5TmtsUCrkA7U6qgx9ta8Yjfa7yaqJrRO
O+m4J6kVD5b9uN5xsw3jS5o/tY+jNFGC2n22PZKQ3Q8c/VNuvyz9/D1B7fLOxDL4BsShwT4aDYHC
GXWUOLTjca0cxtS1X+qI3duwGF+849imlwlelN5ddZVYFPsoOuQlKuvt+Nbo+DxhXJXGS4wNcGOJ
lLeSgo5hsPjDIH8Zinqbruk2F+It5v9uDfYjjrvIYQ+mTuN+0YxAYLNtu59hyMPeHY49vc/a58fR
DlIXMAM4ztRknXw//i8590lnwc2c7iDxB2SJewsXtwQUpeOzMiHrMuhmuLnne1iXSOCp0V1xMJnm
J9oHF+FOfHMS2MNTMj2o6zYTl9l7zsxbijGd6k/8cBMr6aXIXp3eDHo3Wru3vHx0YaEtRK9dq0Y/
QniUT+1IKOJ+9KLh5Q6MECc93hVQiZfNAGWkg2HhMv+wPwnD/gaTF80KlV1qRqj8fW0c7jJ/eiI7
C5aJWXhdbZUWQOXyW2nAs7MOOvQQLVP+lnczbkFs6RInZU0+h3sdGXBU9m2tEFPJapt0keR8H9f8
VN91BO3ylCEg6Ib801t0PGdNNLKTMSsYNZoWCrAYrXaGJxjeFx/NWkSzrLHscf+Jdo+/GlofgYYs
HDpuWN2ijJpLvptbzYORAKs0k0NmstTlgq/7GZMr/KIZzOVc7o34Q1n/bCirUKy5GVvI++l7JYpw
HQiN7liKahwD1aaI7YcMoGjKTE4ihK3miaHedXaVz8S5KV79ZOqP5vhgSpfUjRmNFJNPW2ea++YO
TA7KYd6skW3oT86kBODat5bzpWu7iWn9WGvBEP+qyzvVfFjlzpvRkAqo/VObbDNMn7oUJ84Ck2Vy
C6msKM5jDmqF3T9nlMODt2LWdaD8OgNpEA5tbCv/tcUn8kSUktNWgxtIdCMku3HrfAGcpAkG+Zd8
CBNFv3vXY+Ce7R4z9wW8vD8gDwjFCh+iKX114d3VjxkYpuaSwSpHn5CX47mpvhrro5beBvbEr9Jx
WVYxcYXEfMkvSzl4ELlS/TV11NPYxIiHI77HX+md01V7o/pGXkIum5L9OFMZQlnb5SxplZyR5sz2
O+VWN8dASyknlK3Khc4+1c9T+7V2XpLqr4Yh3ceXinFYYSyXXNM2C7ekWWCfL21iugZ686fGXoJY
nTbrsO/nFPxb5felEqp3Y6r57bbD2ZV321/63FgQpE1v7xnOTp0eXPGy5AmjA2Yp1HbSe7OrP6vm
M0Dq6EY5M+ChjGL8oha3K3ap0SxZaBJrbqDuoNZGrRKaqfKMEoMTgCOSr4V2DmGYhQW5mWhqHQ3v
v72T5dlpG0A7dr5Degqqdd47pjyQBbgD7HAjloJQxqsYlW999MLuzoRRV6aZ43Zsy8OK/VxTmfax
aAVLEiZuaI5OpNRYjgEBk8zB4AJZwVJFFklWxGx2HznkI0JPLuoA/rf91QE+uvQGLiuj0ZwvStZT
Sr1aLlvuAucRjFJEF3XXnQwvflv0R8UxI7JFj/zBIzE5rGT4Ld6m9fneMLCS/xhtPrti2Tm6Ryiv
Kxh64UJN6er/KKN2ld6+VGgzAdnGT9PEKC82IYZ5PxoWRW/KYBMPKJHA5hs72WIFqZlWIT7Ip7ey
gMrRKL+YeQff9RAas2RSSd7TzEsWq5cGhhzlhhmD8GJIsKkGPFIwFVRCVBi8HzVLecr1ZT9gi0jS
0k90SkdmAk2rbftpqw7y3DjTXqYX46dh6Iub5dNh5cHHYjdEJ1CB69rNSKYjioCHbur/5nuMGMIL
Amxb19ynwxq1ltwmbgronWlPtkkAT6VgeTjOEgWiOSCKeWYvaUGaMyZMWMWxWcwNEt0IvMzBm7VA
dThpcJEEd667NrCNreBjNpxSWj/e3Hn6NuIxOOJQ20tE3m3+tPZcMGXNJK97dLjWFoORvPyKzYHd
pnaUDAjZLTx5BWTQpY7BQYPxQ2hVTU/oRcJer7YqpQRGqwAcpY/zm6Ak7R0w4iHn0tKU9Rm026Yp
UOso6icLgQBddUD1uW/RDrGd9Mv4Uco72K29jlr/4DjoslRtP4mBjuLDlQNDfDsJ3B4knKLPYbk0
uxY5JrNP/Pg03GUTWoX9KKYpcohnvOtC42unEMZEwYxESdyQPX/0bkLdKzedfNGIHl3R4duTDLPk
J52oTnj4YbWEGa1jZx4r9oo1DGMNytRcKQhQXnqKzeyeCrXpOAKmnWKxZY6BcvAyLb/z+jMpyp6K
KVjKOILmw77VBPEt6l/8T1Q+46HW4YhSkinAxAAh9sNrfX/zUoq6Ydqvzh+s7VPdzFusc0GD8qiG
iGODQ20QB5WO469Cf0XkFxgxvqu65PX0nKsmRFBjgSi2ktYkbsZ/EFt3KfQMG0agmm/bQe5yQEmy
/nBH7qY74CVJlJ2oFR9P98zMoqISYFEieThqQiqVDozF4zimpwIvRsznbprsfWmuwXUKpBaxDVUD
XXGLZT7Wuh3GMUYEyiuHZtAUV1u7751lVPRny1yPFqozlBdHPpCzFvNwg1AplA0o9ksCcIRkS4IQ
jkCGQ0tPdhA7/GEg64gRPfMQgnFRvGEdNTUuT33y++bOV60vcZUE/ZfLAzmhDLyvipi0Iwtq3uvm
VZH6pRzvlztjhUw+tlkZSvRbnuPCzmP3UDBppjOEXR80j12fsA8VG6df9wrpytgzbvm0gEqqGSB8
mOZHtlKIOrQiauBIHino3rV+ZMnw6lD89sJhNncqnDtRVTxjCzz0Vvytm7zFDaHSmYlJpDA+9IFS
yajt7cAMplJVbN3jgWzUbTcpZyALxChVTLMARWTqRqdW2sgEHk6uByZRoUKnC2d+0elQTSHO9Z08
Z3jujNnYKwnDHDeNSMhE9w3Cn0q8YIYQ/2C4jSqasrLA31d6fuesqF/a4NpBZ21Tw4d3eMjXnwIB
20wWydgY73G+F+y3FhOT02/LIGVGwejV7662bJOcTXf3syBCx/6mpZeR+xMCc9B6iOj0Z2XW0MaT
bmzhq0xMuOtAN3GR2L7XxPsuIUudtbeOjm6sTpowfDvN92ZRBT3aODO5Gda/td5XKk73iX9jG+6H
r9a76bmyw2Pjx3XKZv+8gpFsn/T5U9YMhQAxkC4zgYBa+GSlhuDLGB5Jrfl1YBLV3AyUsneqd1F/
Nil5tMK6pZU8poq1oXw8NZkCPofAHRIGBUt1A1bPIoYvPIYfGtGdmtQ2ptKwgLF3CosSjUqQWAdF
Oc1YyCyBUITDrIXzMU/ULjanPkQoJj3agwSS7Elo4Y3r/ULMhFDnhlh2OUyMCVpn/DgtONy7+d8a
cywMX02VUErVxYkFdWH0Zw5Uy7qpmJb9gQS1dR7RqIj4vcRMSAzKpoIBB9a5T0gvLZfrtHY3LIuY
Kg1/QEOfDurxLmd0240cRybL32QObfr2sK7l5zATMtDG5ugXcLugaXHTRCaVWqNVD6LQq1BZLfON
4e7VtvCTF6mabFfASdKe1VfiCn6SQn0Y4e6JIWneXMA2zeq81rjN/Vaxup2apkxvyX3HPLts435h
NloPgG+knzxZiucQS0Phy0tMjYD/VWlvqmQz2qahAQK2Rg4qjNH6N0lThcxbiZPGl12tZGWXNlb+
gl0xU4XyowZp7DT51QNhHYGAYk3PMbfeUSA1aFl/Zi21RahRlpwGcTESImYAabPGH3dSYopG13uK
M6RJnoeINa/voAXzqylUrALTFAfupA2Bm8Ee0hyYdxopGwixXNMEEKLeZ6v1DHRw7ZNtUbZvmNs3
xcAc0FrUkARB7O0GgP1hv6ZFqGrrYYxflQctZfxn/nj6eSSxQ0vfk/JxbuYjlU94l1/oRbu3QVSV
A5NkdqfVvUJHw8N/ECWk6as5/EqGH8lOdwSLb9VXzDxsdJDjZLsP8ds4z5GdtnuVera197XKE8Pk
j00+23jjqCXLDZBXfKwSWWJMQpSiS/W1ymgWq1fY6K9mn+fnbh4h4ubsq0bnW4wcYbiQoTXYRNCx
2NowgvACqdTIWtKr1Nt7Ys1ezPcToRkPGfaiwhuNrYCZwUJzniIlJaxoRom4Ac7PswZOnSDeyY8L
1juzUdkEStEFzzjYfTSoBuUlO3W77KPEuHVIkjs4aipqA21G+aijStKuqZr3B9xrX+C7+51seuZp
5Gr5CNaUZxhsS6ORape1DnuMQqXZq43Qsi+DhnYB6ubzjPJlAYfL6tZI0mAU3ysztypX2fejdq6Z
BHH/eczXYlJbQIaz2jvdCyuGhT68Ue9OjSJ6uBdsBSUEMgohgDicNFzfpho6FjcZLH2GsWzHoZj/
lfShPSFVwnwxkhF/DTczwSzr08Csy0u+OnQOLt9WTnpjVTLkAYLQoI+APEE+I8zuhh6IhBQFM3yb
WGS88KcTF6cLMQxFiYR6JtvqMFv/qnqMmmbax9a3QJOtWOhyvBctR2FvA6/CRmpCKkq4+Fvm7Dud
Ex6rey4jRp9YV7dlvUaaQfMNGbmEW76y51MYmLvme2195gRYe+OZC7Zvn6v2zWVoJHAI3XWsa3No
YpP13WOTzhuPQATDvYdFU8SidskEjWTsV93O0Pl11OEhc4BSP7Ys7SoDOrP6T6pAKLS3hqGtURD7
1CJfiZ9ttWdj8y7IDtK4HCHtBONKuzRzoZtwePnUBrbnWQ3T8o8WQqE4yBZOd4noALAVzkmuC8OB
ZJWy0ScskdFzPRxaZDjYhX1LAj26MXFa6IHHBxXTZI9V6mIzq1ch46djDEh2K+n0Heuf0J5aZ9jM
+R2NHdmstmF54CzckO9O+4ltPA4p4n3PxW03eL7C7Wgyek5/GIv61fiA3oEDH3JLDarkJyUiRmen
AdM+Lf5VLSqA5hLjFmOBpLDgQH7cdZ8NxkhYcnrFyk0tQ2MafE0BgkmBBo4nmvlo9OkhZnJqT77i
vHuMcKfsHYMr3zg/w7fSIH5uumgSWeAisr0rMcGUT+7bylDa0s7tkB8bEBo25sm6ZYLYvucYvyqQ
p/Ehx+jBEKrVjon41eNre43Z24LGRx5/mglAR8E8kAiuYKmwjhKnwEiP3q5PCpR1Oy0hZh2d+FlH
LOJw3tcFOrnyGSzboaBFT9vbIkOz/wavwxt+7dKfLjtAj7nrjCBYL94viZ+hlrQbol/ZJoW4OzeG
tEj2AKaDynbZgR5ZaoTGv94AZOyuceMlBuFJnzJGtvdnl5wuK0NOIO2W/auSE+nKcFz5LWjhu/qQ
m8NGM1/UeRtznU3pcIjzMI2PWf5Sj/PGog0t9Chr/1CCAl+hbdo1JsIa4NYoBDEqQqn2K45uIv0Y
uaXxdrVQKJvKfuYomdRHBUyTgppGu9yBz0C3F4Rp/buW2EdZfidUsxMhVnHzOsujakdwcdVsCO+P
zsqWPacFUjuIne3nfCeRRQaQ8Q7IP5NNWPMb9H1wgSr9vS/+uGg3uiWihNPSyBraE56GfIDCSWmn
+W1FhOzzav9iWk/KfxaCz+6nyYqg8Xz0p3ZlEjv/YrQISayuV3eOGFbfWWFqMy4Ysrm9us2Tgy1w
pw10JX0nvhfZJkGja/ZeW6xy77iEdzbsajty+cKBTiiy4jLFGpMrQX9XzykjQFsWfQxZfg3V/LDX
O2ltySbWElZ886yLpElytMx8VTIvaCWzduKsZl92y09qVe7rIOik4qR77yfWlHiyWQhMKqMatuaN
ywTZqbbkSJ1ZbVsv0/hPr3MnrEu9CiT46tJVHjt43k//uTqv5caZNIk+ESKq4HFL7yRSvqUbhNTd
gvdVcE+/B/pnZ3bnhiGpjSSSKFTll3nSzn8HYU8mdmSpMmxCw5YLmTIr+++int7cnLsn9jBeQZpd
cBYl7hP0In8fa3fnRt27ZLD6VTRQEQtOCjbjLA6WNZqbZsE3YiG3sTlEu4KOzAHXzDWSzXXSL4LL
3uYHsTzw0OGDTLgYsE8EfB/GFQi3JhNpn0iU+BozQf3UI+0/OpiwezJg8r/9dO+J21RlzxMhIrec
T635HSo0zaHaz8O38g7t8NwYFz//YxvpwwKywxMNmqp5zUARpC7BJ5oRLIQ4rDQDZaeepuPGfuww
kkTElOK8wW98V47Uotj3QfBhkNtZilIZLC43Rysf0JEp7o2HSwupdin/ykbsJ/i4h1sFUWtjcpBV
iXjPiRXPBfNzBeMym8Ng7ThNjTW2YpmHJux37tp1JcxQX/5Bbt3boAcvPQDUMJ5vTdIdY4MtT+Gl
3B/dIt5FleOc8zGt99z535Sx6fJmuDoaBKo/8+JEnXtIMyPYs1OOyC1dKKi8T3rWO3xE3PzkwMQq
c59yxdbLa5wNSdVxZdb1eAwaLhBFlhq9x8G/MFBBDCHslhvphf5PmuZYnLkWoJqjNe4aa1rnA+3T
VOe8+nVf3Zm6jbd9Bi5Pz/nFtzTSBaPxx9C+Z4D1mOTKIxcH/M1aHFtzgae0Gky6OwmQtwVaedEM
dFkmLr7CE60K42aArLxebMfdONV3+Yz9HHv0IW6yr8DEoMCGWO7Z0x0Dr5t5pTa6Mp5jvMJ+dm2j
olo7nMq2qaGYMBUfksJjDplfkyNG5NdsY3TOvO+yhnE2ZdZIOIsfB1smly0DFX4gng1CPvK1Shww
2smNXy5ht+fTEAbfuQ25v7ct5hlXL0VXRnUqGHuuKNThdgeriR0jROXYYzRTIkgk8YJ3B2rWxDRM
tB5tbp0RrKM0QuToXSQn5OQl+UVv/HI6YacYibHbcaLutl4W48CI8yeCGAf8EuwjMH7ODdaEquDW
30p4mCo9kgw8RTZ3vijub9PoWhcPEvkw1FsjSoODLgt89HDQEpSN0sMjPUdMprn3yQS7w9hAiqZo
8fzzud0IGzkie5pGaJrD8pDRwMBpffnw54s/D7njTafUBK+EoY0Pf76oYMfsOqu/Bk0QnDh8DM76
50OafB2IzpIIo1sB/uPAzk6mYqbZiVKc9PJAv+H8z8PP1/7z6c+f/tfXfv5UqeH//rMa6OXJb0+V
xVtw7fL0n6Y+xMwiIQxsqEtKyOqpWyAj0goJGz4A5VZ1NhqR/utDUXh4uwPRqqPfQC6do/qM87A6
//MHkuVVkFbwqVY06oFsnCP0dPrnoU/DVTpQ7RmZxHTayfVOPx/V//7on0/pRjtaOPIMWiXPcfa/
D5ZFnYnpRwZnSzs7O1iuEGadMxO1eY81OiwnADUwWP55cFJmfdby8F9fCxsjPxpFj5aeetxqlXf+
+YhzPDJUNqFJoGfQwuCuJgVUascWodq3qX4fQgtgRxkrddG5D729IkpdwWk8IIDeYu3YZ3/Mkpbt
a+Iwex3ss5Fa/+/zmF6tc/z2n7/w869+/qouuUpC6ZbbWYzGBQ33Xw8AmNvzX+0xaApFev55AEDG
Seg/n5Oapy6GZFl2Z5NfWHq1PpXZmmfHKYnV+CCZcpU7T3Pvv9VK4WfgXGLaD0ZZyPswRv8w0va+
t7ztLNPuwbZUcmJs+2GSC8IlhkMdY4u/HxQHEGfh1kUDoVVtQmhWEocyGZ3tMOLIsmUaX9zU/MSg
4+w6W3QrAhYIrSiY0C55IODZoQIZWB903ZzHpPD50GAB1WWgtrSEwno4R3P3lWVw6lNQKj5eiS6s
jC0N3S9RaDcM4bL+7DHgQrBiH1/6w13YtgZU+5B6h4SMn6j7c6sxxjSGeJx7lzIobz7CX8VW0I3V
0V0KYAOMprU7kUTOkONk3O2q0to7LuUPuWja7RjlACFRKtPQro7J8OzGvvEa4fcue04V5uzEe9Pk
xIbXPDx6QYLRd+lHZr5MP3iwk8a4qSwc1naZcDazOFvBpLxGGek+IQQ9sLERn0xOvas5Y7jgT2qn
GrHMMpLHMkA262aVX2C2sRsrult1N3vKYNM+xNRYodInEk+jnyOTNW13jXOKwvjWThcSfgiFcy5r
sghDMj+XE7FBmLEbRI/+2TWIs2BN+fmLU4OMLjlsHksTtwvEWHfv5GitgOlGmtnMV5/zzLZvEsCL
Q6V2I7Wl+6SlHK9Ga3oYMG6xmy/eW0G5ktRFs4sLtqCpZbiHwi3FrTTYnHrNXOzJ/8y3wFPUHxU9
Er2a30UwDw8uSciloz4zu+lg4k2L5/S7yiNs1VJmt6oWd/1cWxReAnytCop/gB0ASZJgONjS6o3p
KixjtOZl1dhh5Vy8pmH0XYrJOZtYhcPiiDiE/p9V3R19gwYG7PHVKdps1+X99JGQj/Hqsr1FS3cn
KLtHiUJUJ4bHLEF7j8q0+r2JcFTzZMej6T7YQeM+eDhvORtaAGD+/bUmXVRp08FJpUd91Z3ACCnU
DV5lvCb3Xu1TpJHbz0NXAMjN+JamJWiqdIBou7N5Cc0lNQqWkm4QnqZORnRR10F7GROLlj3VImvb
KjoX0qATI4mLfWVR4MWNF1s6N0IVX/LajS7ssIVFf4lrM5hOguWUiqRmTtHeoc2G7kQemohdRFXT
mqDhwyJ2dnrXqRFyqllU9wDTShJQTrt3F0mta5vqLgwb3LyexhDjEF+JEMs3tdbjhQ1/crTS/E4t
70bgXcxTe8wfUvt4FRW922sX9rGVoZtFgZZnYpMEUUeT+Wxp3PVKdheDYPgI0Oailc2DqQVjQo00
49+53FLOuUy8WyyZmoaY/Q4dFvWAQOEDNC0B10eSy13+LxA9/sax7ZtqoEI3cJIfTEN5t9IhnWQs
LChbHNXkjb88zk5MUj0ulxen8zGldiERHjaAbqq9m+c63WPmhW/Ux3tMphj38D2Er5K1s8BzkyYl
KqR9EyV1ju5SnUhsxYx5m/R+1LE4991j1+boRKC+7iOSr2cBefGcjRPNXW4Vbich+vucRpv7UUYP
bkSem5fa3hRTHN5bWeNvTXaEG1/2INFx7hx8isSJKLoPkRW81gpsbFhyrDN713zphqHf2v5R9KzN
eNEhWfrto6UJmgbCvasCZR7GYWhXU5Pm+Ium5x4r/iV3ED9SbW3juZg/a79+HiiQIJ23NKYkRQqv
kIANkgkve/bCXqnYhuwijqbI+o20cKI0YMZrBqg32j87L3r2gwTkCwZaIqmFs9cN7rmfRSpcuGsF
jLO9E5uPbtNBjIF9Nqyw/WmyhGQNvXYaoJfyalN1P5wdO8mOuaBUW+IcclqChDZlBJKGZ95cfpzN
yMHMwPpI2acMQ4JMk3/eXx4pHsMc9AnlEQfmMMZ3yqDTO6r4Jwk+wDFs6vdhTsXVcrBtlv2TCJkB
C5o51m7jXZt4Mu5+3lBBhhwmqnTcOEmUHNieH4c+yM7cvrptU3v0s+OlX4xTVIiycF1bKY196Vc4
hwdAdFkcR1f3KaqkcY1YrHYyobgCKCafLl/z2VscTJPoQxAiF0uX22dvWXRpLQ+xQ2NKnMzinyt6
6u07vzLno9KY6Mfq/ueCmwfGmCkdllC2FUEQo7vUBhu7iLJcLAQBUo8dm91VDoU8tLw5Ke9OyAMJ
6E9pZl45wJhXAAXsBsoCyaJx9y6NPvcqhANXqyT956NOOSi5GjMksv82GkOmpQ4Pm8DI3kDfLTUk
FHX6jmvSMDNuopi20FEJUoA9IfVx7H+NOqruhgQzm4+KllkgQUjPJMuEJbsfVQ/XuPb3VkrJcsga
c1MTzWmxl+5dPw/PoCx6kYa7qZ7+BjF8HtlZO9pGPMj9SbFJZsDOEI1oxDKSXYMX+cAI7GYx5sRF
KEi3h3TR2lHIAHQgYg+NFW974J8b4GgkkPSvtN71Xhl/C7PB4VMn1gsdLdxQUHQncnCOCtMDee30
lDuYlbvMIazFrT/oMCSE2HP3nt3vpmK4jqYNMqg7Yt5lozM5NyJRj42e6VkI14M05c4UnPpqFTzO
SfScw3QY9wNW6VMSfthOETw5kvIMs83TddVsgwSfprZaPI1FHJ5cCOjxRAatpLSQVWW+zm276zMr
QyyrM6i5zkNR1QfYw5z88G4N9qF0SjhA8VTtAHjvC2vJBYzGG4z+O86f+k4sZpLGJ6hjsOd3h/Ba
8kx71mIWocJx9E1aJewKxoV/tWvO5EB51QkOMAG6K33x3OEacSzGjHW4vSEGAzZR5NCBC7j4/Bb0
/FX3dPda2W/wM9G5nmltzHTJqKx4BXqBCJdva07Grl8KvMFdus7a6NNM6YoqG3wEbhmeg940DwYV
xbWev/ooPQqBIimMubloa3iTEe6zWs53shk+fI/TluoUi5GNf93X+G4F/VW0GDXHRjAatLHcZiPh
t9RxHsvEDRgxDYDcPO9OcNVsZeKap6kC5M1ECbEhuwSB/2QAdQrG+a+ZIL2jNWD2ijU1RUaV7Iz8
bQJtu8as0K6F6OxzNFkgso1txxr5YFXDfWd33SWy5X1UBu3rkIOxdgp+9al+CPzZW7HeOddIIedR
mYoKj3PslGM05W6t8KYVsK4T4ABuYu46qADojPExtlu9Y8yxuGndeKOd4D02wbZMWXuhXqm5D1HQ
MWaY21KCg+cKwGTZPrRpbryLLtmbvnrKY/Nat21DGXZ3ogMF+25tzhsROPy4Q3plu9YeSJcbRy2G
Uyl/QOZgJSAcP4/5UD55ZBkv7NpetRU//Gz/fjZ9oVTZyfDNL9+qsZ/AJU2cCsq6w7mmbKy9XoIG
wgvz/SThFMYmnnQn0ThSK257fsoAizKOEdsgYyoaVMS0Nd1e7xi3dnQOfgnVvLox4IHQCwmCtGo7
9g/0ePc3P7C2iVlXB02VAa9PQKiGU2gPlnGNdeJTxCF8FTF+YREg9++CkOtrCPJD3CxiNem0GsDQ
wM+Nr1azgydi49uOBSLxt5xaBdKIUkA6I9D1mVbZweAvDRr3rZ3iCydGSMG89+VVtnMW45/Zd7Bg
TSdlmfWe4Pa7FJG5yarauRPaIY4+nXU6vKuSYlzRpBjMJnM/jRXPt2kTjB3avwYshs2UGsna7zA9
xg+zg58rwYlKXqTpNzmiFRie/mn0snlvaKTlVN8ICpurXBa/4sn8lrZnreBDWpvCRNwqBMb7FEt4
WOLMn5nNadzFPivuJlASHzlvvzMUEIsRs7LSNzB9QCDThk5tlPc/wXQru/x3RVmR9shzlZIX1Sic
dF04st22MN9Iq0N4w0K+E2YrNrNfWysDMTGGR+SO1N16NCSa3pTv7PQ9YKi6HzS9OLZu7oJCYsxR
FR4EzeG/Myg0hmao0vyXdvRrXEWbeEKttR3zqZsl82V6LTT36lz9Eq35VxZDflGEvQOT26Bg4wlX
JOeeVed7p7H0eQKcoCVoEDvcxlneblXj7Jw+TbYW7hTllQ+zLt8B3kMZdzAUDhGDa3DEO3KULIDQ
N9ZJlpwmlT6abEvb6huKXrgv08ZeCQlmIIj+WlnxK5kAUfgx4ShU/EOs7WhbB1B5Jj/6tgdzXPcZ
MXjbkH8rl2JBMYyf0jNeyqHEDF4yr4E/eHLN+GK1QJyCwb6HssC2oKr+2N0v2x1GrOXNF+BkE08G
d3BDth9TyFZHdvQh6gpXGL6i2mJH3PcCdwYiWJh3a9eEksmIuJricovFmyzyHO5G2d+XBcilZlU9
Gy4ndC2Yv5TdLw48RHUm7p+e9QhiI9w8OGX62eYNSd8oR+FngQ/d4VcUL6FD7f2NqtHaRxQsS6qN
+c0qhjGZfJTJ7yyCn+25e7ufX6eMoVLTFRbKAkNC2TBMsY/gBLONAkN6ytL4xcg8xpZwFg9t9eno
GGc+NN3V6DvXJVokKbp27FGsyrB9SE1qVbkK90nSsbj4qKzBgo6gD5QJihS7tiZIP+jl50rso1cT
t/Fz3AdjbL3aM8KY64ybzP3dZoV3Cpax71wzl+W47wMzyEW7tbvmNWU3uoWGsa/K6ByO46aFuz8k
rAyJhZMQ4Exi1ZzuGAA7tZXv2FMxZ3aRc72lkd0koy8z4o3d0Gwwjz6lo3eOMA72/gwVIVRob31w
QXUm2Ev1dWZML3VDSL6NoRynA9/Qd2d4D0vxLF1QUGPa3/bi5jQ/lewLQo3eR2Zh6vGQBsbGQ6dF
zKj50Yow+TX26nni1gn4xT34MaW/dO3sK5Ytt+BcRCIfeA09knSkZ653V2GJLTn0i/SmfYg/fsVr
nZac2oo6+pO3XCSAo4luiEtDCgA8R35KStyaTegdQvkIl0ZQzMYdrcNFZSMY1OXT0OLYMMq1lp44
wISM4vF3geq0sulsglrUrssSyznLHB5W2XwGHZYzWecPczGdSiH2ECWTZwo3jgOHMJ7JZp2UAwze
kEK5krsSqJ7+lYLu4BijLnEZM5wVBR4O2GIQVeGbrsGnnNG+rDUtTJsxy19sKsIxqn4I8Tio+qku
SzAJVmuvfW2t8ZUvTwzOxHaaTn3F+hOG9kE0lHTosKqYErQPdhq/+1lAOTM3qVXXlee8HYptkXzS
FO1uLQs4izONDyIhsWCG9JUagNbYj7Z7epgO7KrQgbl/txSP7dTIk9R49l6MaisEnCUjIN3nZU9l
AiYd49JeaMo8bBHkxyKwiQK6j3WNe8RPu79JOK30kiYkMoZHsUYrTImbOpZ0sck9DFwCYdmSzcia
33k6ubvW1tAhwiemLGTDxrsMXXyjNZOUZmjukJweUiIPh3Z5/noPxo0cOYjGQXoSAXFW6T7HlGZl
ysDnMOrvpmjDjSt7mCnl72xJ/Vm2R48SAeKVsOw301TWqpzKGKKD+Uer/IZ1TiEswraj/fE+sxD2
qjm9WrUoKDJ1dtTqvvFDzkwI01/5RKkLWRo4f/Z8B9gPvcyXqIZcAPu5lhuvJcBK6vfsBcxBYXMN
bYL7M41xhDq0Z0FMqpcdHhCfBgcL7KlETnKtwUZMLmQvy2bvUHn4cCA8o41gSaiNHGfMgNczI3sK
ReStX+ruGB3wRm4bermq+pjXVns2MmZXcA/mMr/UvJ18mkcOtE9fAhYpE0OcXXq/ZKjPLM1nTRnj
5DKQA4mIyw161GTaTyhtgA5jizt39jHPut1HhbrPW+8t8+gTpK8mrb4io77jWv1ofhA9aJMlKRsC
TQVvs1qc/ci8y1N9maLhVi6tNTH7PSabDttFwjz85mSPPYYoDg4q0jIa5E8DDazL3PXsDaCBau6u
ABQ+iMEhj/T0pRqW+3vo6k+YxCsKp6gnKDFQV/bVS6OB1o1j5fiEYNq3ifEqL6D7mXq85OZsd5tR
UxBpsL+mra0s2RPk1v0ATWYeJCWKuJaimsZKfnMEEXck6WT3z3NXv+DxKTZlx/Y/lo1YBbOvTh13
dTZmH3jPgHZENtADZKOzr0Zq1ah0xKUeFGlwK+jXoI2BmzjtpZvM9B4xDGMkwWmxMpLpLSDq7LDQ
5+oKKfbVjfj9JVtjGpem1awBDmZLDU9rTLiYDexWWDAYpz1OnUVqwgCyKmrxx7s4c8sKnFPalGYe
FxAcHdpB7ebMJumtHRnGw4PZVl79UnJWrNO4PmR5E9Co0u5oR0XItQidZd15NsyvmcCYsiOq6pOM
RE3M5n+2IxbqZdf7WBgta4FHv5phNpixS1eu6TXK166f5ltALPQ8ljTBG8AQJxt2GNiwwzwEjzIm
UeAa3rweOifmm6HoVqqDYdbgFO0wxrWo1hna6dp0+cddHxwaKwTYYnCk0yldQcp/K+TD4IXsEUGQ
rESQ4d1t3/yF4mP24WvX6Q/dYDFwFeprXu0ySx1kbj11lDw+6Dwj7yT515OiGyK3x/3YKTDrqzR3
zfs2yc5hOOIyVlNMXbtzrSMZ0m8kMJO0+W85WKymfrQd/PyNewZvZLp/MGaOvBlb94xE2WztwL2a
jb6zulcnsyRkvZ4OYgp/AHbsoj75IOrFtl9WjyGCwzZMvTu9uH2rZKRzGE+qqsAkBbmF1TNEFZ86
cekAKIaYYPZBZOJNK+RHOjOStzzzWPQs5rqWRy5ClpXUXIex+4cegJC7QAQ00WexVl20jxKQlTWK
Ve4TXg7dloRZaPAMU4WwCh0IxbXFvdqf80fmdsSAAqJRRl49a/rKMIugR841tCsr+l0gC7KnhHTC
/OO5Gc1rZSFXC4LK9pzJ3YyOjspX7+kAhAqSqolEU9/uWWF3gREEOwMHotCE+A2b+XRI2RMF3cVd
FzD5dLuiptSXvZUD33y1QLsPKQpVHnFnj1tNuABolIR6vpqseGdlJZ3kDbK8ZqI62/ozrTJgVQ8N
6bg1exdC1hYJxshMz0Uy7jj7ZZsh+ixFiOm1iuk1Qn6tZjB21QDaIQjNTe4xkCwz1BlZMP4YCxgV
4bxri+g1x62QLdN1OskeCm7SdHDVBR44eGMM2M/UbWbbrseDKuP8ufQ5tWFIxaZErBtQowddPpYE
UEIPDqNwy5vKjD+iqA1yI964jvz6YTaqixrkh0ZGW1dhMq3SQN5+PoMUSN1XDo80Yqaw8Ril0Bw1
5IeIJTO0hFr5HsatbiLsGOXwzF2XJzocdqYLmafOGYlbIv1W3QCCFq5dh6O+SeJv0JNY3Ux/XsiP
lM7N/Ys26xObu/LgBhh+Uod4m1njaYoTW++Ei3NWlDedYGeKBH61KU13M3HMtelBBeylf4yW21Ui
eOV0REaqtIdd1at7mfQnPJFHqpjHWzKN3w0nU/YF1toz6cjNOrIDIRx2lJvxPGVExhw1BBsLOi2m
SCxBCTem5e0Bu6UGa7Nwdiq2e1auPhJN940BHaC1R7lWWf+dzOVbH9rF1jK2ihMCl+lAuQFxuNpk
Xz/YgCptSpH6FDNPEN4xKmL84CeLR5sEBMtir/4KEb0WEJ8u3Vx+5HU2sW9SD/7oZme3LS+h32C1
gziYZC3Vl3b31oiKwto4hiBkrEILKZX9Cw6d1qJr2+XZSAvjja3mdCn9jKHGzCnUjw2mKVxylTWd
88FNb2wqR3j8q2mk31KN5biv++LANvpsKIgPxizEenYVnW7Gm4W5j3Soc6Cz7FAhB3UwYrj2QTLN
ybhPE/5jx5o3qUXLj1PqTZ9gs6wBu6+tgLdZrIpoi8bCW6Q49cJDmomdjavhdFBgiGMNQEKrgQ6G
pLEKb7Dx8k1Y4xurw2ciftdcl7EwYpZdfg9Rtk+harjDlRVHJAx+cT3HN5GTTJmJiEcYnbjLJ6yq
RAeKgaqnMht3sxENQPHhDM3j98TEczXqzt+5zB/OQho3eOvRHT5bIDnp2xAk1i5LrATwA/nxJoIW
RL6j6abN0NrssRtogQzXcI71dGwR9+hIxmwSGw96EMfjpZa8+fmzx3jAeQSLI4N1y48+YJss2VZZ
mD7aelkwcOtkdcG/TwkbNtGNI2FysN3m2a2kxUws3tsjS7OevPu8iG5FjqHFZtwHxoOjagNmS0dp
jkJSHdvmo04/RKMcOJ7jJpgDH3uB+TVVzpcd8nt0JUSXIV6IiU62tWz5MTrZY1c65DtL/dK6JMrn
EkpsDcQC/xArN4pIlmOfC4JPmutxGZr3tAv8xn//aoTurq/Sj4mzxXo0/esQVhBFRpKhU1lyyQnc
C2D2T5MJO1H2GLJK/Zzrep1WikEhZnVw8pRVjHYHzrmajmRm7rDsY+jXldpm5eyuqaV6kSjPq2xB
34fgBndmCLuE9/06jdy1g2l+8NDYk4hYfUcTt7UcrnpCC9t8jnCs636fMxpcW1TDcQRuF3PS8jd8
MpZZ9Ch7wa0VJ6i3SLZ+e2ZcNa4IDrKqZ9gmTQXtSclv+rzwuebhR5HEl7khYwCA8zdxBYyl8FuF
fmcGscGmAO1YaLkdMvdryscnDD1kI5td02FpNaennDn+xjMeAuPUWUikeYjYW+YlnuuqrtYuTVSb
NoeV1/X9sQhDh/Y3DwEgsWlmmBdnliI1gBV7Ljgvy7ZcTxHcB6eDDclkJkjK90IgmvaTouIcgO48
+Gz2DWfYmvtkoFc3bDL/0GDIF2mZ7gORfqAX15Ag4Ngqp//j1WA1XEJ9YuiKPRTwcNVD0BgLOGxF
idm+IVKEnZxfCSUf/3uTVN9eHgYwvMN57w3Za4MJeSio9YxKwEn4cbZJT5OtAio0+AFCr7plFZHB
2WEy6FaILAbStVuTbDR54Y1AHgbpw3DDEscLZgpekszNiLHSl8U4uv1MiItwBr3lsYfm1NpXUZpv
fYuZs2lMngovaFdYrSMUZNoIO+mSlyorLK6EDiacley7ZMUOMlsn6NIrlwIH3BMECXsHfSgkLRzH
uMbMCJOM4S+x+Fj+yfPqpYElVppGetYmaAGSPrwKRYdDZDy7uBlXtj2+52VGDsamUdZuWnr9ok86
L/bC4CSsu20lYOG0qu4PpiPuw8k7VG37LE0kaUaHABSiO81xl5BR+aduI/paPP/dKoLPKqOkfKpp
s0ifdYwLOjOaEoRSvmYPue8s0FsDtA7GSkzlHW6rXP9cGoIUEeFKBp7Drndb0kN+RiqmTjEwoAYJ
7DB1ZhDcBdjreyARQSEfbUV+uR8Mdn0csQOmxATVeta71oKbMF5nt3IW/veDkZHEynAKS9t+bRWt
bLNDlXKcfxnh3zxzcRt5kgABKiWQQNK/rfBAOPYkVmI8WVFfndVkfSdu/1v1GA7jmiY9r6p3TBRx
RQf7DuKma9gfTAA/I9GHvO0gnQMzLjxssRHxmDJkK9o1X0aiT4ZVBUf8PFc3auvzpNi2lVb/YPTE
+JSBTBv9xQRyTkcoc0GUfBFhep3NxCCHZGBnp7aEsWQZTs2xYOVAW7Wx5jJlaUmFrPsxh4zVvwbv
/WD/dV2T+1Lvs7tCEMlH9zNkC7/u8fdkMyhe0hUW/sVwn4mZNuuS0dCAbZrY17izOy7cuu3RqDx7
peLxZ916KYqFwH7MuQjCnqD5bEV3eHp2vBDOHvMBkTsxsYCRePiGmgG3UI/MGAvriZrYc1Ag7Xs+
wjrNeWRJ248xJy8/OEJuJGQWl1+hkxXZxxSYW2CDOXO+y2CyNiqUa6fT55zj436ewmft+/Ks9GGE
d3jqzHoHCio+Omr8HbVuylCNLvKJQ1pAQdITrnpcYkNGlTwGAArO980gr5kOlp5M3Jkt3ty1mw0n
A3SZUk+6VR3LSbSxbSdgTLKGAr5KMRDhZLmhJR0phQCkR3/IRotuyYfCrEvy4SVoyQ4qY3jNUX/g
sQVX2xUPmQ13pw39L1ZltGBrxhgzcfPqDI1hKRqNTVhvVMfbZg6hDNTISGwdCdBdAaROnxZc/U2q
qUlKOrj2paHDNXN7dWDbgS5g2vHGCsqvsuY/iPPXhnkpA00sWknSrrWhQOaEzQF6Yga6PDslPSHP
DC2M9jWME33zVyESD4P8Oxhw1egeR5w0mFt33E+6CceN2fIeH2doE0RMXBqtJydxt02LJN8SlRyY
oi/inmyA8Y0oVtU47WhjIqnVs6WArb5lSnepfVZY7d4Z/I4rqw2IzEXj3imqajsUo7Mx2WklPcb5
MlHg9wbxUbgjsH4QGDamsRJlZ0BPAQDX+HQb+fuWurp1xQFjSyPtK1WpS3ECHAziN5Af0Nx8rBaV
AvE1zMXbPO/TrPqrBu9kRny33LH2EygrvhHya2Qz+JOMsoyZSZkKj6URnGVC+CvHnB1Ewj2KaHoo
R3gjEtPOygNcWonyjb2H2I4+CSQcHQVWe0XtLLN5n5Giw/S9e1FJ89RiJwJeAchJTShk2nrifLXX
lgQC3xQLP6I8c9xAVLGcrcHpB1mDJNSI6QrGyiWc52dWGlrEJ7oDUlb0LnEFQ57lYJyRRDDdfDfR
Ybt2WufYswmn+9iHXwsHZ2Wb1UM+nL0JrLabXEVKmKOff1Xx+2iYR7vHJWcKTsllqbn6bOsuQTVl
gwXCvyTO4lC9YFiMYMaE6Ttz+l3ArIfrJvO3y5ujJivDJKvASTGOd3H1LrhDrm0mTtz3m18m6k7t
khOs0uk1ybVaj5qVZbArOP3rJAaln45/+Cko8fKuSwh4GLsLEO6XRlFs7rXbLAn6w1waJEHRtHMb
YPMcDe9eG0wrLG8UUpPLQqytQ68CaytubXDt4wBoUNK9xj5c0eCpjIevDLr+rv41p+xWagWQ16vd
ezOPf7HprNeV2cqttn+xglKy7A23WRk3A3QoZhdk5+aei/Dsjc4BC7vGCOgSsgmYzA9l+qeWpJ3x
WUSLjGA04y6WHLVnC8uRDNCRTBN6qgfITwrrk5HZxogTJqJJebAWNmv2NaK57ruyYp81kIDrYxTT
MlgkpuGQ6MYCrrXn0AQly3T9feP81MuBKJ5pQ9+4y6RRGa8yrwPSMyhBEXV8R6N+yfMRNDnUXpMt
E5soKCMWQxmmOHvRwnhOZ1YS4dlogFKdJfPFqSc7ZQ1Rvp6a8RJE+WNUON/FfK7JpAS8yROUyXUb
Bz4wIMjq7v+wdyY7kmtZdv2VRI7FJ/LyXjaCUgN363vzLsJ9Qnh4RLDve36CNNVIggBNBNQH1EAz
fVCl/kGLFsoX770UCqp5TQxuRrfGzdmce87ea/d0aAPaO1TYePtKq94kqXuojabdYy2dF+oAF+ni
7x1HftIJlL2Ps7JbRtaHJkH5uao89YaBQ8NvnwKTfkHRZS8I4LE2eZxjJrqtdxVpbbpFz8SmHckA
oGcGZTOl6WFTw0d7lzHzJfQHXxyfskk5w1NC62gR9F0Eu4COvDLo6lNmxYvWhmvLP7sqLwwlEBI4
8isBXQdncB2iXkEtaRWO5xroQjDJxVSqd8vHm4gFV2BgZbHEEGqMaUqYWKHCDDjSUMYg/52Ec+/E
4+Qt0+3ekIz+LTCrT1Gg1ixsHgaSQwrh4Y2VF47sDm0VHdLAAd4WkGNmYx90vHbBQIdEb5MjzxAb
X3Eg2TRLMqDmfphaRO552pq4Egf2qbkY0u5ixqK8aC0+RxlU25QZp5XW7Trxu5NRNuGyzFkI9723
dVTxMTAi0EZGVlFgIwpuMT0m3TnHmMXifQAfkGkL6hf+UiM2trqk3wOZZkv1uBAuHWe7Fh+o6Sy+
JM4HRBgs64lpOjBFjUTW6CMYtGuWJ4+R7D5NHrIBesIfuSvyZUNhVjRqg+7iI6rceIuUfZngtRNm
1SwwE9Ub1yI0eADiVQTvpALZ8GaygwKjioeOWOm6wrluYHOEmj/epQ3ulboENO0i5WeQdfT1Sdu1
UntGlPMlgFa59Pvu8xgOzACCZx3w7X2b4s4wHqeRRoFC5DHFKQjohpZAT7ttGmxafEkC7A/5bFzE
n7yYEr1CXEv6kvEqqpGOUPbG9d22v2ZD9WxWlOqaR2RJVF8Krd01MQuQfMjeIgfeYmq8OkMUc0gy
4I8rsmBLFT505qdcTzZTGcYHRPn3rbc0sEDfxxi6mhp0vta/d6bxmlXNWcbypTYoJLvQ3CG1hhSa
L+Y8Ztbt71imH40KtU/dCTCiKlqaOZpZg1mCbbUsJA39xJigWwh6LsuQL1ZvZY6wIjtXXHK1gejC
RhU7u+cHekM7w+rPYYn+u/Xh4k/KuxBvSKMMoBJWPgiZxhA/trrDLJXW5tA8ey6tU8tGe+wm8ecy
J7siKkoKsRVBzSrA/12s2go2DvYWnGXjzJSADNwl4cEKUbDjAeIEWQ1QIeCQrNTZyTom7bMpQ5QC
2KTMP7uSxsc4fvIVKE6RB3uAMETv0dpfivZi2SQctQwRFDbrReQBinEMg5X86GPLJek8Gmh+9QHO
9los3dF6ITUFbm5I0yj9jOSxXHU670RXBPU6ylGOH2mx2aqH79kYn9zUJYk8HU8dErBFWEU0cY0v
CBrTvXAxulS03dk9YXWYahXE2N69zDrrYfJiP9ITdDdgTSEgR4gXiY5y8v5cDM1lSqxi5VCSm1zv
KC8nrP+a2popY90yOvfVXNyM/lNnxuum68yTgtNkCUzYTss1Xg/Qyamw2hpl9N3I401dvyRx8WYH
TQBlq73kHh8p7RfStV8Lk9NNiVRzkQTN3Dgu+AebRKgL47vXMwISZbUw+ojeVgoFyUcrjrBuZbXq
EQD9S9HCYQITvcgsFldZqS27sH2z4pSGSj8cmibJVlnbiMXUIEiekyZBYDiOchauYX4uDG3RUqot
EBk+RzpdWkH800IjA+2u7UYIcD3qLeSf2G7sDHd1+jViSr8IHVusJAqmeJbiGen4lSgUCo9meGrD
ie+OJsIdEs59ItQ0A11xLM9oMBuk2KgTeQ1t3jKeQwcdHK1tfWHadJ/FyMASbMKcHaRtCXqHxSiX
GOu++ERJhZ79qiQ0xc6hl9A5Lzqt+nVhMXrMoWft8D1nuVXco2io4KLUL0XupihaQUb4bbiwZ7pD
gsIZVyzq5NGF0KqVz6qEWoKVs5UwUNrI26UB12090rgqWcq+cyhGPBPVqhcy+W3qdhOZ4ovfj3S2
TLiDJaZbQBw22HP6BsM1DPtNHzU0wGaK1xjKEod48VYWNv+QrCQUI1bf/N56mxyycnIrZLzH8jkw
Ui4RKj4ccwby90nDRSA31cfovkZgLwRmmgVYrdlAJp7A9Ub3AwqhhYmGfzFoOuoYezZsCchxKYlH
DRPBATzagkAHTH8BdiwnCD610rYWXC63XPXGhelr26lyHzSTHi8GDLeSazgT2p0fxYdizjVjtoGV
PnGe6emjcWwmdk1DowvelwSUUCvUbQIIEaApAzvKydL+NoCEJ6+HrB4Dax0jceZUz0OSUcJEcP9r
oJ10Aht1bcyvKm+/K/4Rqy61nIURfxQODX1Si+4TlBShh9aRhWF773Ywuwjckp2VcFLKsJ/l+opr
iEddi6bSMQYWS9JycLkxUKgzop981BLosM1Vgw7sntBqbTWaDC9Noa/1vDagTNiXqSvF2vChK+ST
ed+0w70004vyP9t9fQSNsrcA6kXls+Z9p7F4MUX6yAI2hDlBb9lK1DJS0XNLAjtdnPAbnpLPgtgk
eIktcQuGoUCqAEBwu2k1BsyDwrAQG10zn4kmy610b+f4WIqg4PwqCjIb2J3jZuadlm9Zy1l7RJ/V
WajnbAO4FYr0yX8vfSSU9WhlDNyC56ytN+18QnHSvVa1X30xwr/mS88jeDRod+7UV6fQ3o3CtFdd
GH1XkSjWndARjskYPMbEmptLxzGtWutEk3Or8AXuEI5iQvZ06n9J87m0MLTSIjkyOOMk7SIZJzVz
4QSvUmmfB1YQK6vLX5B7Ptau3uAQe3CNulpNov0uBrygZUwqh8yQohTsbMkM5kAPgvzH2jq23WwZ
oEz8n3jz4WFA+ZMa5AnAa2Rw5ZvDlh7MV6RNy8z/wukLjPiMwZndk+/TnPXX2/OF+WF2uwTR+Gki
gT31XhvZMxSFlKUX2xBykkytdeAj6ircPcIIxIt+saPO5+PkuxazJb4WMKRAieU9GQJTG19cTiQt
OsYUprQ5n+CxfU7epmrjTeemryVVQTj4+3GKX42JU5I2rHLntRIsy3sPCoYZfIk1rkMfZWbti/Ba
vqrCvxjGJ99844jb9VwFExhA8BmZDLo7JDUnCqNFVFRfLGASNcmO/ScMswT4td2z2w1HxvSLwpkF
FXxEuMltn30uS76FluWAqqs9KIdYJvcpqgMuMlSn+npoUA8bSzNzV+6Z2chSKZASiXGl8HirOrl0
vItHK9P15VVBKslMCoZZlWANjCBab+8l4IzD9BEH92C3332TMWjnmuNdT4JP7xpbK4o2rQg+qQKM
A4VqyzfDivQ1R3VNGX9ntmId2MOTX8e7LEbHWV5a0X0VxrNB3BFnk7ssjJdRzOEJdVRaD6Pus0YZ
7wLNObXZaRxZAv1rICuysWZ8AvP/lz9/wJNuqvHhmx/m2e/CVQVBqf/2P/z7j+Hf+d/yxXvz/qdv
t+ed3lOe99f/8p//6X/84z/9p3/4u+d8e6+bv/zZdH+RulTAXDFcuJh9eLX+222L/MW10KMh9GSp
+GNLlldNwJPMXySNaNM2HambnGFJUa3zdt4k3F8Mig3bsZVJtxPI4r8kkNVgCErg6m8CWYWtS90w
HNdQQrjCsf4QyBo7TZCZJl2MKkbQklcIdRv8BAvwrOWXmhzHUffec480pDyF4ZQo1V9zcDkzv7X8
whrtcwOU/okUsWxrkDe3Isjc+lzR/sKKU3zBCaronTjTEaHAeMqZBt3fnqnIStWNdvyUdMBZ5Qg8
gryb4jmPjeuPl1Y96CzNJrk68tx9DRQR2gqi7kEC8BJhfR4RWN8l6P7faySyxDsU9rUyjewwmrC8
AOGk76OOi1PkxjPyhW7bup4NyZ8nDNaD4xvUR1YbEdaY+ptYZpT8WFxuz3Mdlh9SFcPOcK3wKXdB
Rs6vRxXZI5mcZqMDjj+Q4CxGtQEtXxYLcaTcd9dw2z7Ay5lHstzY8OPHoBZYhyaB/EMzFi560L89
5fa8+Qbx+qnkEr8d51/+8Xrz47cXqBu/30cJJ5v5oR/P//l7veVHq7ajTPv5tNtPt+fefmocCkul
B/lKcZaZ6xZ9U4X1g0Nx9DywF5zROb4Utcm9NG7APMfvt22GdNVxivLvt22+RNfhzGF+t4167E2H
RDK9ut2tYRtjxOiJVpxfVk2qQ7A08F+CZIQ9wsX+VhrOOukjoFgGqL3cDZh6DUlDQoWev3TAoRaF
n8Sb29agD8b7LHIpVudfDlquKBlBXYfbVi/13j20uqfbU8HL7X2ZF9fbNi1gfolEkVUDyq/BTfrT
kDtilXpqOA1M9dCshPopaMgOCYxAnII0mlYexo/TENkD7RtDnejl92z17JOnIbkarNw9pWXZrjw5
gtzDubWadQTnnKjxFb8SnWfD24rqLTmnPtTBAV3peehR2WvJHKPCIm3lRWN19jqZ4IPNGpJcJcYm
oPQQlgeieSOvPwe1DFfIosczCZ0B76bp56HVNHDGvnnOHZBAYCAV74bXZGikRTSQ7hDuEgMECTp7
qTW2d6ZGspAj5cHF62LYE74WXgY0ZMvUF/EFryDleCTTS+DYBrOPvrhwJtB5Fae8DGKclmmp1Zeh
bMf53bpLkIDPHOg8XVIfZo5HfXIZgrBDQVUalzwl0cfDAsi7YbtmJK0uqefggZYFwOIGXI1WN+4l
52Pxbo528aIpXw6REVwRRGT8bU10HUKWjnyTyTWoeuJqIrgugQpGwOXKPGk9PQQbljby4OTtdk/k
ghzp+fGO6cUWq/LXPzxO23PaxAaW1z9sYDhAv7JDpf3zRW6/0pARt7Y0jz7nr69+2xAQxrv2zFnS
PG+Qv27N8aysOwOG0x+eQStYrAos7vQZU4NZ4vxJxy6qVrEUKd1Q7v688bTMX8lOa/64wfQ9A9pP
i9Lx12fc3ilPJxBnBZD8P2xwE536L4rSxR826JpPG3BSRGD8/qWMGCtmGeC8u234+Yd4cZ4ulMpR
9c/P+LmhJMib1sScjPP7DTjyYcWNCbm4v9+QSfAbUrSEqPz+C0Sdy/ShEeXq58vfnmvX9L25HOJ0
+/Xbvm3oMszGvtlioP/9hjjIp5tCf0EDhP5AGu5Mw7CfOakslGaPCA6pSYEcBysg+sabVZIIoKOt
r6dQOxUpV8EQ9c6xr3r9YKuJXATsfh5dldfK1VbpZFsfFv7kuxTnIAc4+PMwV8zUY2ujN/m09u26
f0ql+2HZnvzQ0/bsSsPdGibt4bqyE3CSerfpoqCEE95dzVHmXwhcADZtB9Wlj6wc/pv5KfUzcciV
e0hZjF1vN5XT5qc2V8vbPcyKHFMKL4+wSwyi0ZwRWiY9ano/OQ9hTHiKMcH2pUd8vD12u7n9csOc
/r5kEnKIScm+1skFLEl1qXK/CujM+nex77jg3dl2u2Hlhd69Cs8xUoYfN/QeegTEG4rxEmRK7h/R
z44HQwuPTAziqxBOfMVmSVjfxJ7+60OYpOIrTHiWEu3l9nBQ8eslqxAIE+rHk2+/ZA7Bc1XUDQAR
fuH2UIo3ADcRqIPby98e68kQZp4pK1AKvOXtsVJ59QK5urn8+Q4ECjDj64jw/vl6gsHL2jciWE2/
vkdP7OpWMzzOC7++nhXk455L6GPchazeDa3TjpbbrarM+2S3lbkwHTEuw8Ifn+tWWatyJMXPS5aa
TKdnu1fjupDg1DDMAQZNXkC2GAykXWcZ9Cp5UajcsUPVxTpBRoeZT2QLIk1JQs6tt3r0s5eYYRcW
vZHoofku10+0FqhrD8MwMQVzqk+IX+ksgNOjT8WlUvemTVNVPgtL7qXDIwiW4LmfmrdJpN7Bx+wu
M1zhdLZrgIftdA5b/SWxgvFFMsfYWwWDkN5rxxeW2/0mCTRsQP70Sa/C/pxmuUSBl9I8rMX0YqSg
g10vYFk4RPpL6sGPF30ZHmbvG11dA6BujqrWNR9w5KXPSfeuqkS8lIaKLv4Aot+r0r2MexQgrSf2
RYsTIHZr86UrMm0dgisArqE9e4zVUfBGQD26mn09GsKlHljWGjAAaieniHc+MMoX4F9zRkFdH293
Bc7yEqP5tS4AvlLbnvrogF94eu4sQz7Qslnd/m6S2sfTxNJ5TMvqCX3mHUQxZ0dxMtMk+Tt7ozDW
2YT4VGbFRCQgn8vWK3ft5BUReNIDcj3fiKEr9jpWmhcD15ZfmpwBkGu/AEUhSkdUT82AZQAFbb8i
H3ZRmJp4ITFxOIXt8O32dztDV4Jiw79x21iSyoMQj9o0yUlgwHr1gn8nWsg6aLe3u47HyFqPTXG0
i8C/Mss9lyUtqrjwHnpL654U7+2akf1STZJyZjQ+vF5YL32fOmu3QGwQY7KWTeW88J+rVhA3xlUD
a/slaDiGOjQSQ9AClJGl9dhV0zFK1VWWcM39oTwiO2MCifHpmPU4iVtJiigd+L2bheZWT89NNlX0
j3zSV/X+kX7VnVCRPPq2lZ7VNYr85uhY/dYiTRwBpny0GOMKfMi7gisPHRUyZCws82hl2yFEqzAh
0Uqywdrffrrd5HJQW4wqS19HtxG2lbqPbH/FhGA3xNGwrgL9w9NIdxqIpoB+VXr7sfd9pnhz+iwg
RxhpJEYpoFyNvrOzeG05U7cMIt+59I2H8AbV873p2O0JUIgtCJp1a/uoSwfGJ07UlYGe7CHSrXNc
uJ/bEjtRNuQJiMj4sXDpcZUBzalEoylXTBPlJSp1Jj37ikG4FIzZCJdYVVaWbbsoMu4rAVCQOLJk
YTa0N31nvFYx1OYOiX8mJnhxmnjz+5yTuI2TFY3Ya+8X5jofO2ttT8R6kuWl0TN75US4LYuHEKtE
Bg2rbdx95qIZTKClahaBD+VUbVuvXOiOfxq1fFpFtfO98BhxRc2wLqtybQY0dyWC+qXnkT7zHAdS
rtUA8hr9+JeptsiCaZDaZo9OPL43WaOgeDnfe9Pc5JYNUEzgIiCv3pfuG32er2o8Epx0dWhOL73S
fu+B6A0xRgsts+SiVM57VRJ+RSb4yi8H0CRkPXlVuTdqev6IllFGIyXKU53+sli2jLMUYb4lcPsC
WCP0pRcznUjFo9Q1fLzECrGl7GmxoMJlByjdcxLVpE1UGDh8Bx1RVQDHG/cWwetwo1tYoFjs1sRc
MAcNR66x7Ia5HhPUIMwtYzPtXkXANw/MYpeabpf7mYqSDv06dy2mPK6Ijkk3fcXPEJUZ1hvTwqnB
VTLIkXZ24lKI9BzSpLwT4IKDZDD3RTXtcKVGdx6L57RyAYaWiISjkNwlJER0fJ7LaViEtMjoXAu+
ILStCV/Tos8m0n1RLJsaqZNPZs4UOxx7cJRldZryEiPtstSsVVxHm74HFp7HW9fAtui24oEz7SYZ
GXr5LUnwTPuXhk2mXd9O725XbUlFKAk7RudIt/90Qjb5qogFoq4kAdusDTL7Ws7i+ienRW4qpP3Q
u82j0vDtSubRbvxpCLBEoCo40RZFOh3594kqxF5nPjA1CvAZaM+OcaqPUpBjEQq1r4bVaExEMfDn
LQQ7qBWSkkpKUbguTnkFezLX+b2JUy17cTYtOxj4yyHZFMx376SLFv3Rd/z2OD7ZpcQjjUP5LrFx
IacVI24/y5iQNJ+EH70ZLq7eNkzOssPZpviMxGcl1tovfO2+j8F4eRlCc87k9h2+v1WK9dDw/PFh
cueUPkdfW1KRTld8C2DW3re1DqAwkskeihxaoSHbmYEI19oor8KDFepq5Xbq6JyP02S8lP3MAqn8
A6xC4vIMyoWhNN5KQSR9Y8PrM5nirgqdg1wqTJIB6uSTAo5yF01GCHYInLiuD0gYB/PUzPyusT9N
40Sacdw908BvVyw0XE5WcC9iL35ThhYtff4Gs6CGxGyQJSi6WJyNORWB5T6zsmFX5Mx6zdz7wdGj
KxnSaW2Yu1jPwn1av2r4oWjzFOWcZUFSS13t0LrSJlIdpyNT7HP7IYOJAmPVehSBYx4Gq/xuCnKj
pJ9jfNWzctuO6gnbIrSyBnklSdgfKFnF2g6MZBHXE+medrZxVLlPOlkf3PKEehZKlQZc0q47427T
KOAaUbAp4HnxPTvmc0u4+l2fJNkOWzInZfMYVIfe0CTKipD/PIPY/ZThC5YjfKjSvJa2ep3wn+hn
XfbGe9rDxJmYt5RKl0deS89kfAjIvUd0QINC8FVpHf8T6bEDBmObcDWth6Ppj2c851qaE1+ANX9T
29qRNFFvpXVmBUpkal4AizHkDslvtaR7cjNhgZJ6aJIpP+QE1DqI7zmQ7YXbszcSUOvsOkL+GJNm
Rw2hSpw42S5mmLZUjnjuEveidNd/IjPqThmBve8iDamQnllHVSB66ptBJ0Sv2Vh9Q3gi7gbm9l54
8NX3MNb7z23cVGsTWd99h6W0SD/w2esb/M0VjYUKLx/ArXXrDxwYMgSulHbvU99P5JesCXZrrJUy
4UkWTr7Ka69fKnM0N9BfyGpj4Ld0Y/+t1PDvkuC1qpJEEdblBPzH83M5JMVaFXG87rLyCYd3tfVq
g5zP0djmwGw4Rov26NHqR2ain51ychncDmfL8fUzxK/ewlikfYkY4zwAhCXnZ2jqo1spZz9o0lj6
7iReDCmee3uOwhtnBRMT5jXH67ey5VCewvJS0iQ7eoSqm7pnM3MTvrYji5XBWyHTtQEXdMm5Ddhz
U2SXSQYXuyOzsKjpBfjDLHkdRLBq+dYiCAFW4XdrzAnAd9qQGx1U5lx3858lgJVcCaj9jPuKlClt
6OBkLxOQ6mHUP/jZeGr8Jri42bcixi7BFBBkXNElq0an5DeGd88srEM+IuFoJdbV1CWDDqQyAmzS
IqrBWmjWzGTWPeSBWr9QRnKBjYZbORasVh1YW6rU33t3KwpXuyftmrgb2nT0ft5pPOReAU3BAg+t
h+3GcBgws9hyK1LKgaE+O53x1F6SzAY+5HkkOcsE8LXCbwPF3PZZeOezCsLltUz7a9QiZ+ZLQew5
vcuU8WRtPZtG89IBMdlCubrPkI7tCVco0EoKTg7zT1Qw//cnz0QIrEOAmPMX2EBjhpH2/OPtJlbk
q7oVcYo/N/zmRzHPOqpStMwM56c4fvnjebe7t/cbiLNcMwz9/PM9/1+fI8rdA3L2mgbs7z7fz99V
WUzkSkku+e1tCstEi/mHtxUkVSnfO/zhYVZr1vJfRzL/XyMZ858fyfyv//7X//oPf/1v//i//+P/
/N1UZn7aj6mMdH6RpoEVmWu0xeTDlH+bykjrF6VsBUrIkWR4G9L485/+NpXRf4FS40rXIEHKNi3z
N1MZ5xfF8E9HgyF0S1fS/pdMZdBF/H4oY1qu4o10R6FTtfh0fIji4/0hzPz6L382/k1aZKVfNgIL
WNnqm7LImEOMNT7MkIvj4PUgqRl0EItj9LsApQmrhISjfgpTsa8df61TaQF5LrsdeYndztbtbvfz
LgApjnsTbw6wL04wgSVhA82//eO+x+Q3meldGiXRLkMzCBiwydqd6cqt1n6OsfrABFp2WHDvbJwK
D9lgbzVG8HeOBfXEFfLJLQOUkZPC4hzPEqSM4tVxcRKH5D8NXKnQJXgYaaDfbcKqgP3bJt9UZsQ7
hJPOffek47xcxqVZrjHmLgfNeRpNUiKANX61vJmAXUwUyT72MEdl6RX20VGnlVH5bnK9fTB4oy+D
b+uvLYoSVem7Djwihpeqw/RWGiC5qfQoZwHSVyJb1zpk5hmzOBQxxbOuaJlxahR+fQ1SnF4+Qfb3
ahRUBDqz/LRg5Us4hGZA8o/zo5HWmAqnrDvFJUZufVgIw+8OqpmCFXNuxRxC2JeGXEDW0d46zYct
wFZkQnO5GFSs3n2kQeuk9eShKcHqKL9DodNfCDMCAVWD2BcRisXAneozYtgoLboH0Rh7YY7RfG5j
6dAShCySiFiBOCEs3jfj63QAKu7cpTNUqo3Kx7xZA7SPD/Z0TMbE3KRMteCOjdOOPniC4KI7wkMs
3WlDgdYs3bRYU0c+jOkHGjq+FoNESq1UE0FrPjrGnj6pM6GL65rXTHdi5JBYv3uMG3d2jAccaNhi
RsstmIStIrc/VsC1Qbm92DHgobBx7x2rXdc1AYtATDWWiclzAL24dBybqyUSvS4sD7jbcXiVLEjs
KIZVYiWH0RafpxEgPrQchFdSWzpUgARbjM6CpJRXP8/XdY9wNZ+aaWWG0mIHS18QQSI1UAUt5dtf
Qo3E8sHRltT67VL3dvhsCJNLC3jdJc82oGiBBUw2WAWXAsQM1AW6f6UJfo+y8Y6V5VnziTZJqwTj
tfo00npCfGd64NYq0M8KHZlVodjLQQIBw4KClhPJmA2QVIexYjGXWcjACueQVZJeR84yosvVsJR4
D8DDSXJ8QkIvo+6SOQajIBAUeDaMARVOp9EWYXoxFDTOfIcGle8WB/TMT10grYtqaDoHce6wOizP
WeNi3amok4hR7NalThNmiioNPBTuG9Sv3zqr3Y11auxkLDpQGxBnYnlUSeMebjdF6S7lTAR3jMle
hwV2fJVam053jcfeQ8LmyGitbBAZiZ290JF21y0LfL8KCzh2C4JkFCJp1q3Nwop8cwuQp2M3op+r
uRqOq5zw65lJuLkLIDKvJj1mn3Tm4K1EX1Lphus4+QCqoS8iS1LS92MDZaF68mx6aBx58GYdPIW3
/aCJfEBrNGrcuBmXTWe2NIPpaivx3nUF0imjT9aTTQkn6P8MaSkP3ZwlLxuvhCTFx4Hch08m0S8e
s51j4dgPhchzeCJEhgYeMeglXysnKg+M26qqWZBSXeHZlk5GdzBaTxp2T9mDsx+J023KK2MX5IaR
2d63oxNhsrZD4LyojPBGz8EUxFJ20ln3eR8i/SNe2c6VvgqV+23MS9JljOHqu9ESzqt58sOy2VGV
fDfDqb8yBhiuEEJDBM6IrW+PsbD9mqdkF7CbuGufsex9EjndtSfvfFtY2autl/UOg2+9SyomCHaC
/L8sp3oHAlorNwiydiLzy7Wt2fUO6W6zI0b3dzfzGiP0qge0udEqjYV/7xoMo5rCKC78KSt47HDB
kuKUELZxmiZBUAbxSexDg7GsLBJahA6113DVobPpEwJnwkwiWtK4WoO9EFRhP2jaqpCOepUe14+m
46xK53pT94ncqbpnmu58lLJJrm0fp0wxnPLe0/HuKnIukf9Hj8R5Qg6w3XJBE+65GsCE1GgD38it
7IQj3mktVUuOFLgyWvfsBFF89FxGOtGEzAfyowb1NfAfYgchou+5al0IZ98lmfoUtfVxmtroa2uK
d4Ub4TkeBm0V+ujgE0za93aFUWoKqvSu0Ft3m1nNumjM5JRqekf8MwLdTqGpZGdn1wGdNLo1UR/5
uW774MRfQZ4oLaOOE9hnOvCngJ5RmtKljPPOukcdTWRmLeQ2r/VmrZFufShE85zj6aVa1+NvcHNM
Z2R92bHQtrS8fDD9wV5rvsi2vV3Z93YzKzpNo6UZO/OaKsW1BgCF7UttlSmRnXXf3jeNi0tUq+In
noiqqVTXikPKpUV+iFhkNci/pupgxTiVU9sS97e7SFYnlFrgnEc0aQd2qR7f+/zj7cZw9XarD5g7
dMLDqKiKxYQOVKxulECvp6AnZ9ZZpjMqHf9zg+Su+5abnlzdHkoRgR3iwrQ2hOaB+jaxn9NWbQ8d
n4+sNKoTL0wOUgebEIaExBYgMg6iu3Epb7cyG0BwyuHqJgQyGdgV7rzODA96tvXt0XsjWe3kKnbR
LI9f8Sha9wlU5H1QtkTdNnm0NdnD8C0RJhx1JigFm3jNSLNevIzTWBCO3sJO03Ydd+APHJjER8YR
l4L/fFoVPrDbKT4RVbMrKiHXoK50vsBDo2r0HWECrKVDRabXfQWlbmqRKg9kQCU9VvEiv+ge7BsN
QuI+xTs/Ws3J63v7Orj6xgw8PP/WJTQ6gkKIDUB84OP/ygbtQrWiLWwA8bvf6J0uP6RCf8ra9JKD
2aL8lPrfFasW1apyTcpV25LiD8WqHnMwTwkfs8CNRaOu/VZp6bWZiH/XovxQcQCtSCfYcSYsF7Yg
ObrwbVLGEm1cpYn3zknhI8c4eBAEWaVJ4C+dBgxAZ5Mnodx+I7vicxDUb9oI0BOIR3zo8bS6SZPu
Ipu6R1pE0jeTv8ZwuPHCoF26PWFGLmo4H+yoTvwcNY+/wDNnwCH6PKUNtAWXNeY//0UY6u/LdsvR
kWtJ07Vt15wXCL8t2xE9KT9swnYhrLw5dFR6azO39MXA3FgSlHdUKgS+EOOl0+BYbXqLxrIUBYPB
kuM5TbQTmpVyMQxmeG78iWtMb2y0VNdeA4uIbntkVF1F3lojn+QSxhCFoGxBgzDf+jySmxuHITZy
8p2oYJRJRYTJMF7Bswnu7cjKIHxm7pKkke8UYvap8xCF621yAPnwXVlmts6dUOxysfJjc85cM9TO
NxPwN3H+Gvb1Jgvcp7bGI+6EqAyNMvhkdwk4wjDrFnkwdudRB/s2p14UDm2z0pT4xxsyPmr3naTH
pRc01hfJONuhR7Tx4ppdPfZqwqSc+zRvYWv3uQO9FaQFtsSMMJw1aZQEp+k19UV0gF6OoUAP2o05
Fhb8Zlro44T4QahTXfsrOrXN0qLdoo96cB/a1doh2WDlYpYGOueR6mSRoqOZX5QEdGF1/4e9M+eV
HE2z83+RzxT3BZDGIBkRjO3GeleHuEte7vtOSxAkQMaYMsYRMAIaGEfGmDIG0A+q1n/QE5XV3ZmF
6aU8CRDQ1UBW1l2DQb7fec95DjmgOmsSV5o6e6xARxUGBq5CTQ+cXHQnBAoltyLhUwgKKicS+jju
81qnWK8YY9LG1aWaYm2FM44qV2goUMEs+siLEJ5MXx0RFCZgfgRvbr9bFE2MCSwUaEqjuLYWU9bs
slxfcmN8rITyrUzgEGS5BXK6fKq1m/Ne1fk2NfVKXcy96vM9D6nwJqh3sQVYVTLCc3izLwQG0mgM
QoYOEfMu15Jwn1GIigX/2ZgM9ZorZIWUQN4G6TM2OswEdJzPEnmLnqmXhOEloVEduISt+nXyMMXZ
/i+/NW4ux+9dhhxoTUMyVUyQZNLlbwfe7w60qV4mSj+EnTu1GGdrn1+VaIRHSSHTrIZXOQPCQnPl
TI6My4EpoUfQjsyZ00JRm1utnx9IVdi0o6tnrRv9Jfaic5lqkMCIQGnaGitvYSfj2u/StTyXCx7g
BbkzmMiTvBVuTxQap0Aa0w+wuW3Q5SJ7tkbtlfqOm1+eNg7pBpORb/FjfddOMgh3kFJiir18KBmI
JQ1PJBlspiTxA2qtQgmiQEBCxwIPpQaFueYxQ9axMxUgRoq68GX5EAd1+/+NuN8MtX/NiKtgTf3z
Rtyf/vG//PTP//Wn//wvP0o+fMwvRlz9C0qKJFmKpspsZZFo/mDE1b4QU9XBzkiyCcRe5rb+B8lH
/UJPtQW82zJ1U9JvQswvRlw8ujedBxqiqBn4eKXfZsSVfv0YJeeKPVjBxmaKIn9r3t5C371Faj83
usggq8sbA6KaUdYLrD76u8SZ42trTNO2Js8Ejyil009psh36vpfr8xm9G4iUAEBmrGLL8bt5grpl
5OY2aIJTIdACwSna3+oUE7uKELRLORNnIlIwIiw4GPSO0b2kajxc5EEI75AykoWG2YOgCnVrVRFZ
96T/qXTjxEWHYrKsRaDzFbytQoWxKFQtZR2prG6KcB4XvSXWDpBnZa00tPXFRX2FyhA58Cdap8lw
jlphYW3a1A8dXSWorzPm28EERglqwnMqxV6Vq2SHMnaoZIHyT7pvDy1mFlZA1ruQVCCqGiKT4CYA
LNKAmBM5RYyQc1AQUiQGDAcT+7dKKt/yvHwSRr8913mgL8Gt8zWlIFt3rWaQz1cvsVmZD1D0I8wD
uCOmOTNcennYy/oc7rdVUe2klNIqtmUPYp5md32E5KTjt5Iq6tiH/EXNp30u+IhDeBDsmNzJAcFf
BPDerlQZ+GohDr3jQxrHPiA9xULCGagaH8xpepjC8T6CSuroM0KDpMEsbAOFNr9oPqtRObrVoPZ4
/YdDDfoxzeRFW4jXMqSmeKaxysw5ROoDkL0yIyBZkuu+Cfz3swqu1oc0aEOw99kSsGGoOL6QySTC
lAz+S2NN26hUP/Q2SRdabZ6LTDGpbrPa3UT+cE145mL2Q3SfF9ozzPzUM01aeISBMtsBQhIubPMr
nEM0ggEcg64JXLdagUbP4zAQgF8b1PvExrCYWp+eirr2AiXbVHnwgk505mKrOUb3AEEAsEaEXMPJ
0ugNZFJEFoEfkkyL2pJvsB+WTVXx2pUExxgKQntkPBk4i5AhBaaFXzgDKuTLTqPUL30ZWAsJuuWC
Z+naqMN8pfkiscS5psYmaZRzHZLkq5FrnD6kUUKo6A7I1c9O5gkhxum4HeAs7ZQx6g7lJJeOVfYM
4ZlUnxoOQSw/MDuW7OlVWlljyzjc0qmDhSoGX111aFT9qlvGqUo0bA+xfBwsQ6P1kf07Nx7efVaw
BpKSgDupHsFxvOYT4NyZZPgOk964iLLhSZF7Wu1TvhhNCtOpGNm6REG+aZpitKVkUPBR6NcGfyFs
zaci5Q0VaBD0MMxObHFiHET6Hdf8xSoiyJmsIW2WvFRmAIrgSWc1AOu6mybBmxMDCYQBRZYWKTtu
SKgm0HB1DjZZlLyL/hjCRdKt9ShbCrrlDdQmkUwHTKEi1aHFQQ8hqZ+UcOmJJa3kQJ/oKRgD11fo
SdZEihaHagOcCSEEjxUApfERy2QKMMdcppDLIcQKe1GKLvTq3ip+VN7HhgyvYJRe6hwWTsdyHQ0F
PEUFtFqfebYqVbM1RDSvmky6l4vNlcQYbZxKEy0CifxpIAiCh8HL35t92q6xH4B2nnMnD26/VEOl
pjXTxrM2wB6Sp5J8jaoWDhcybBiqXfj8RKkVTglOp03p6xyanNiafKmY83M3st+KpOEOLwk3WUsG
6WvC1YU8hIH8MwxpuJXE/inMis8hKz/VPHzDbXvopAx0SzE/RwmqK5n92fDp0CNVUQ/LQfE3wa32
d67uGrKpIGcgJ3S35jo96ZlYC8yMg/Zcq4CMhfCVyO9iUjK0o5TI/2iOqEVyd68Z7Gt9LDRSivUE
I5hAClW/1mb0URXSSyILXmGKBa2zIt0W+Ux2MwOYMg0kbhnc3noqrVaWKYveNAqLuIE5OuhDuZ6n
nKg6LwCMJ0Oh3INtPqD0I2QjUDemfI6nAQPM7Pe7bNLPjaYBNUjlkMMcQ1oiP/mjTHrcBCuAwAvP
HNUmkyDTc9azI1neoOlcZrF/gaYFmHFAWZwiasOGwbzO4hwvkwHdBpvl81BSk0Dj+V2N8SCeKNYk
kH8GGbDuy+QSjNlTHjXXJMtm+NkJRh4cBpZbV90OL2joprBTViyFe7dX52Il5c2lpcXOAYY53s0p
O2/fgDJGVu1sjPKFerSBXf8AqhuDRKcn5yBVt03Z0/YzKsSo8dI4TZVfzbhTt35nzKtKai9GxYeV
sWouY6F5Lkm4CRH9wszzgaPE6jWEb8exAp1PxtOzVOXpNQTaheKs3klpf8Glgs2kKu+Z2C0HghA7
13G8uVHJyXWV+CDcKrjlgT4zmWIAudG8imLUhT7joSa9p9hGRrzFFFtHrCWSGeNtu1CB+7dUapqn
qL3mMz5Ruqs8HCHOPGFIzYoPHpHcl0q3mWOVHCPFSD0dko3lH2F5eX2HnURsH0yxhxwnflU6Arpd
CvhLCfJ1J7GEEKBHN6lC8EKuTxOBUi9EgVDx/7tBMJy6cVwhgMF/7t7Aub/4hJ+Zxi6tML35o4kF
blSWAA3XlqavavBqlCwPhviYU1C1zvvSOkJYpDvaRBxIMSJ0lbAEvbrA1LUEiLhoumYVEayLa/XS
Gj0JIFoiCdDWd2mpgnFKhZz85njVg+jEYe6+qW/1Yv1a6fydIqRH7DOeATnM9oOMhoYxOWuJeAIe
dwgUo7zTgvjDGoC/9FQ8rMyIXz+YfXwpzVTa6ijSeIEE3+m5zsFz5lmgJXtzRPGp1e5eLxXarcRl
TrdxkGu7zpwXWlJ73Bq8pkv2I8WlhGTyNwiaG9FgAaZCLq7bOwWfWcHVzx7TFbsE8b3d5CFFho26
UVvtbAAcF2ooF4ArlTTbp0bqdhE4ADrI8FboFaTerPCKBh877F30Sx5nuOc0wCNpJy790LoD8uz4
WrvtDfFA3egi0xIP3e/JZ3nocFet7aS/XX+hfoG95QJ6PA169qCUrUPA340b+hMbay/M4aopgCzC
JjSygX9IpvatowgT6IoRHlY1rbJx9MRJv3RS7wyxtET/X/k3B40EB5fKnVZKvZBKd6gpyCPqEgYn
PbYSK30y9q6iAMEhJcsJsjlB09p05IJcv85XWFOYtLRhBaVuBeD3gkbMmV7xr5qMnG1aR8FAybTQ
PCnDwzZZzZ9zhhsz07eFr8Osx/sj4IOleIM2GdfE1QG5kx+mvGphYjp1aj6naktMINQ0Er7MdKTm
ViyFOHnPGy1iFipZ+2HaejfUoaMaJK48XCZ4IMevc9ock7Zaw1eRcCne6GYalpQ2hmlF9FmvVl3S
r0vuQLlcHcyRkseJlKfZz+TVGm7mxGQYeAq8mPTa+hnyuPkwZZRjjdqZg62LoXSfVv6bWlgiX1r/
nKjhoJJ6uCop1doZAS+H5RwgsinteegILEOK4J5b7EIc5VU7Sxsxl/bUL6VLXY4eyecfsSRToJB1
tA1V70OjBGv64g6tAi9FVCAyEgKSdSq9GGzoD2OWC29FjaYBlZJNnx5vCsaGWD/5yehmOJAoxs1A
oeENvB/AzxN0Pvl58+jX0SpW/JTQBkacJOpnl0KaxTBRaJp0Tzr92N0NFssdkZDvgyVVsHyNnVlF
50B8JBGwVFhe+JrU2CVHNWge4YXrlXst3XxjSrl7497uGWL/MZW3PF6+LiP1c2wTjyq2kwHPuR/P
rLkBmzRuNnzqWb6vZWr64Dl1vmWbgJHFpnLJZ9jtdO552HURyyfxRccWk2UT2s+pKOBh+dpXnXvz
MFZuH1cAuC6FFWwtH38a9T70XJH9tiVKMrh+6XOzIHy86SHIj0xdZ811wupZJkgQhNL6W0lAn+4i
XbrKkwHsPEEqHMH4UClFa1/UYMHXCGR21FC3/q5nOiSA6oa4KVW+u0KlFjkHqTpLa0pZ30kXPGLk
ci10M8BMC4HBOpjZHxBCqIcb5WlYVVEJ2oRbWgjKTfddyPloItrVpxpUxQaUGaxoYQ7r/kdYCchy
/Z4EzaLHCA/adnbDQgCexEIhKFbcYQn532VDsp476hYDOCsFcKduKLh48xXCyMnqPwu9fiPtDblJ
UZCEo2MoDBRVgQS0NSF94hVZTEzgeGSXWf9oIfLoPSXLSuu0VHzMkLVrLhNRDi4QbpcU6QJ8tk5D
R8r+fiDNmdCA2/MjSab8UhBTGFJtnbUJBN9CdCmtc4ssWJsEz+tGdoNRfNYM0PqJtprViBtV8RQV
CrbfZAm/zCMI5FmxwlIaTE7ZU4zBGgpYHfWoAQEg/k0138hGmWQ4Uaory04RloXFg6SfVrxwohP2
+UVkCImE5MTucXIA6Gn2xCHJxjl/rvmxu4HKEzVftkq46vKKR1vgRimcOsjzY2KecsyiuSUeOfbd
xT0W5ilbidStDpyvJn08yqGqsXZUPB07/TQCZMt9Y3TMzOLCSHglytatx/GJWd/TZhZOPNG11QD1
R+WBOiXdNpcCuGmC9NZGsKHU1ktp7VJFKhhDJq4gw0tOwZHlZqk4eFqURutcTMKDFhsgxKSKJ14G
IpLOzpMhiCLLVvMtA3TNK6Oli6IXDgjLh74kXcy9s5k9kcQTj5ntCG46iIYzHkrMtLQJr4rAfFEl
GhcgMeO7KHtuCIIniwwaFVkW5g/iLla/VwHGjrpCv6ie6Qu1mRZdSHGiQECXijMrIWNQ2g3dNVZo
rvJqBkyJS0Ih9wqW2wSJGVdrXVW2OURhEJMerHzGO41NfcWNI4qmZt0IlXzDFGHq5FFkFwUmd1aU
taE5QyXujbhGQxnia02yLgzDK4Wu00btqn1n9iYoEEYb6q6l+R414QMliIfVO/xuV62jz1IU12NT
bbJG3NK+AyfSWqMp52s9DJ97tp6EfKiMGlY3ZHwZpp4lqG9WGZjABqtXvEInqJWbOIzuekHejxjL
KTn/Kuahx7tf5ZaBLiDGcF+iyBQ+fC1ZDUB42KXEC6GuqDvIv8pTymss+0wdmQyiRZ2OXdVa3mCq
d20TY6FRdWVlgKbjatUwkLbe7ENu4wQgp4XXSA2H+vwai8ZzlBLGHmdJI9mSQqi1imZbtkHzOs48
9yYYw44yMm60Kmi2PINToRZA/dlWUFURaaskCgn9mDJpmsFH/LdulouhzffFHGEjDVr/UU7KHmOh
fmuOjw86pPRlF8FOmCFRgdhDQRFijP0Vms6yIB4J4RBEMhzDFLyt1htAzSg76tobaoMyX5tpk/RB
nTMnS6QXqMW6MdZi0Q5kMrlmLiSUDWsVEGoWFbEpC9/08X/7DRrwyxKt+Rki8F6UUx0FYfurP/7d
tcj437+7fcwf/5sfP+LvVl+LG3Wg+fV/9MPH8Hl/+bo3WMEPf+BBAPDgxAIO0EHTpe33WIO/9S9/
wR/8FbVWNlh+/Xm19vf/6x9/+m//8vv/+D9+/w+/+16w/fnDvgm2gm5+0RUL+wiOO92yZBTWXxRb
rK1fJP22TBBh+PxJrpXkL4qFAcKil5OVw8/mvV/kWkn6wk7OlCzWDwZAa1n5LQ49lgg/LDQ0Tcf+
x2Kaf/g2VBAOP6q1hI/GmIY+2WXoeUrpZwlRYulzLbB3LKIWTHbss3GnGSLIjasCIcLOqHLq+33M
ToaC5rJ9kgdwIdPI2ipWozOdU6nC8aKj3jpUFf0W7atJIZQu+sNr2fn1njBNyuITZKifds7c6g02
vAnJV2UaNXJm84AztR0DHmDbjv/O1I+jaV7FWL9rbxOrMSYfcnPrNASytmT+/yzqR1UbH0b6J+xR
jJe1VFpLAz76on3sG9pyBWZwvYk84O5qDHrIHP17WohgjiniiArRwb2u5202Y9/K/HFF60XpxkQE
KHenaSYsLklMPDmYqMsGMlkyefsZKh+V9KUH75c0fhmClzJ6TLU5qObYaqFDBqB0rALDuL5hIw7q
DYqfGy2mEm8XfrxVllRPZSVkzKfg+Kljq5aQ0xmPLKDrLPdk/H3I1XCAtBGInIhFebBmnccGTB/O
kwLm8YU8CTESKxXKDcgpCkguQdsy4xkx5TJi1W6LQOb88FpLGNfgR+gWXSsN5UzTTWCpM7Vw4354
mVTJ4ZiIXSz33+d55vc81W4TQ0afhZB6n1B80GPllJEoRjmozRVQIVudGSH1/K4B1U7Ug6OWoGr7
rKGEG7zoXh3mh0ZOAKFrvOhjuurG4FDqBVmt+KMyVATZ8lL2aDg+pFpzov6jvF11srmBXgiOPqdW
KtZeiiTdKZjbgBnZEUy3PcfKmAvFGjO78CFHheFWMFhLm/JJUPNd2nMabDTpyH5Ss6OqeepZSyyi
mN7PMi2O3QC1TL7CuST0oZYqdr4O14dGXYIR7Mwo/7QsndslwSSDw1ohXA1JvsNcEbhy63u5lb+I
Fk281uvACw9tFFkPm+ke0FhKQRLCEJ2eff1UNWLk1TkdgKTNbq8JFxqpmA1+9be48a9jwqdn1uGZ
oQ8PBDCPeNqucdg9YUO4wl0IOUppd2ZLS7GKlFClwMD6G9CjyDzuHvTnig9y1e8nxqSCaFzRtiel
wbmoJOY1o9IjJojPiln16iH5oJBPo+yLdxeLToITOZfRpK8DLd3FNezQed9G1i2Rke2iYj4h2CBi
BdHVam/xujZ6iXx5dH113liBua4FqcR2VJkrmmVFNxqFV8Rakk4JzRoWb5m6aRxMbNu4yV5mVTkR
origid12Abf1AMVKhktsaxiNr4T4XioJjBfFV+9FCABZnrfRoO7CpD/1HQEbKBh5Dvg/MZ401fJM
nrggQF6mMhfxmerLqOJqLipO8Tf+umIO66LTWVRUF2Xg8jWi6hK1mYKmBVeap/fwOKWJ9NfcEz/a
SL7dUVW2qJLKzVXVJPZz3++/lF5Vh6zNZQyjNDBJAUXZlGnkcfAVmCwodf/aSMkup7FZ86Vx+/PT
5zc9gPfRO5S74rP99eP1hyfy3/CY/rOf6P/C57TFy/AXHtP/9B9++p9//9N//93//k///P1j+vZR
vzyltS8Kj2B2l6oIkkgCWfTHpzR/xWMSQA7WEUMWeSj/abGqf8E+Y/KsNhVFRND6brHKX4mmqbMF
1cAR3R7ifxhTfhikoDH9K+4kS7nZj765ltYf//7faLqhqAqfkG8Qo4Ssi/KP1xV9fuykyuITZli4
ntflNTtLT4AjqWmlj6J09cUHpvMN8a+d5OEVZ1G0Sjxja22nr1gTP9o1fsa7/JquhUP6EX9ILtTX
6xwujPfhgXNb9UpdqJOvJ4dzqyc75Trw1IW1ndf9Bz4QA/isE2yoRT1VG/0Vxekz8oq9tpNfscN3
qSf1tvxQX9sddbnLZsGq02WGdZFr1smDfCp3oFZOGM6WxRmf2SI9TovqhHO46FzuUwuaS3BeLvND
cRruhxGUsd1g+zZX4657aNfVWTgo7/JGdcBdrNqdvkrutCVSh9t6yYKk85KN6Gd8LDZ8l3fKlo7F
h+wsWLb1bn4KwN1MN+ydwOvwhiAGQexFTNlUGw4KVmvXB2upeSJ0pUO1QaB96/bRJuPTBnfhEbrs
YXrgV7jjZ/ikM3jprwlCbXQHP+82Pxg2ofFlevGv8hq9wAmdxrlmjrHIFuVO3Ci70KUddRnemVd/
ky9pO3NUt7Wz1fCVu1ndLcInzSs20tJaUgbkkR07USFiC1v/xfCoeL/MqTueeJy2mu0vwb80Dopl
xIlZZBb2unDPIyx4S6WtQjR4q62xAzv5ctwqfF/jDlojcvpze0EkUFiVkfN8mneZF53KLZMc4Yl1
5QG5c4D2rHmU82uJ1+HaWGZesQq28ia/4lm7g5Z05Cs8Wktg7OIiXIPBN/m1J6topbvGWfGA3Mcf
ASamx2TbH4aV+TkxbtioHWfOUY/Ktr3UB5MauXA1YzMWPVxJOigZT7yLltKCJduqc6Rl92puqAXO
HdfSF9kWY/qF67OHSJ4foswzlpJd7Pl4F0CBHSz1LZKUSIGVHa2ovHqm18euTv0xqmy2ywRKiSzk
Dm2SHoIOjbvSFdcNrCYIRmAOy12/HFi+29mb5rKmXt36dJ1gf8wcW3WKM+VRdroEbv6xbK9kNPUH
kBZBvB9Mfk0v3MJ5ji58p3MYwhaQww2+i+ol289bhI9DEaAy2Amf4iPmMoIxvR4NW5UOOpC9JN8l
DvxKqqol/YktBO/kTwFhYrI+KXdn16GDFVe8Udm39vG9WRrOOC5yD5sawQ+3Jf5635+mi3af4WMj
uZZt+XckuPFdsnBr3jm/2+N9ujAlh47YxTw6E1u+HorwFvKPoDH50gQf50fpVWg+xhGhkaoEijVQ
sARAP0fxacCZivcvps0dArktPpvSBZOCLUpb6xXMn+820ZIgh4DHy+yWEZ9ugeDFA/2QYgZU2Fu5
0X3M4CfjcKNpipCK8DWgLdku55eI3TPFbbHoBpSkPyIAaudIRfbfWgtzJyzmre6G6tIfjzn0rLeB
70n3DMtJ8QLUW+a+5hnKt00q4Vw5jIKSq4dbRYK/thBxOtzmLJdwfyI9siel9fIlTBhtWZC6qf+O
sXbJEvZCCT3yOWp2Cz51kTzAcpae1a0Buey+ytbZY/cYzRozqW16GPpEdokrcV+buvNCWy9xxOYh
CZe6/tAm7MYfWbsUHlVSt6UVFO7UFSl0fOrwds2rQneS9WS9skeaLgrkMW+4DBfjgdcERoIz3rVn
sXcaggQM5Zv2lLgXYy1pDt7D3ClMFpwfobkLrFPAVPrYPIonUbN7Qr2LTljCEFh1guMREcjvhaN5
brwPy8WWkokuknS5F9RXOA+wLrunik4qKN1LDX1bCs5shA80thPuyV+M7r7LWNRXVG0BQUXlcsZ3
yKYrAJmZbazBZjq8pmcMEQudWd/Yc/JgG00LwvmJ7pZTaGh2MSzZWVBXHm4w/5R72drrb8jJNoVt
+GpIaq1524E0dnL9UYkICqwqnf5LQvqTfWsl2w8Z2FsAnJVt9K4Az8XG5ob/m8r3bB89ifmTdKjb
FylYY8bpYEZ+Yl6zq/Jdq++tg5Zsuw20e1VcudUCoukBMasfnft+sRjes4ZVm2hjAsAraauPwfzR
76W0tcsS6ZT7zKLcI49wb8S+wBqf+xKGxuDUwTHggNdDq4wi8cgNH8/PO6mk2cwf1Ag0c5I9CtDt
9/SYJRdysuhrVr/IV2ST4k23HgDcV2/m2bxDfYrcdk9xyI3a9cb/sfXYTDv/oDmZW70RSVnzpXhR
EakX6Y4ULEQIwcOwyc1ZfSGJ/FbyLtt2b8oRZ/FWU+2ht/HaJ8eCjYJbPQ3aUfJ0Fw/vkp+V4lZp
aZC2GTiG2BDzWBGHXGjFEnGNa7XkmNrZSMaauTCAK5TrONrQmN0VXqs9ElAIPro1XfDj7KCd59mG
GwLNaIWx2oS4YThr2KiXma1x7vci99X0QkwexVI3l4O+8dujWGzSwRlb9wNXFZVDv33s/RsG2v+H
dCc8en9xoP2H3/30T3///Sj78wd8m2U164upQNa0JKLaIj4H5tVvrE5N/iKKIiZW5khCGTrUzT9Y
BGX9y834zqCqayhPSEJ/tAhKWA4NxQKrienVYDr+TRZB9edJ9U+TrMGYjb3e4FuT+WZMVfvVJEs0
2RrlSNdcGbFlKYQp3Sy+uQhwD2y6GsR1DRrRLaVK9ZpqxCvWRPcE5TGWR1Jud0IF7EBQP2pMT68d
vXhDknqZpiTnuY7HJdutO96ocJGjVHRluqOSNmfTi7JxihtIN8+5oItvhQoLqNSpq4qlaB2wDyME
U598ccZsFFEbLZNNcYjKcIgUoMpU7DJFuXssrWoZFU23n8mRaaWGfiwRgSHYuJMSmYJ33v/E4l1+
//NCwA3I+GFGr2AZnayVN7f41F2hZgxatcUtFW/Gvmvw8ItKGcCERs7uSYqB8aEVnCrMjZykV4PV
u13RyOlko5m7tTWDcZ6Vgy8U1qESBtiEstcE8ft4s+7hDtqPQZbcT3RE0ICUHpUufmvk8APgGJY9
/53W4sjl2E45h3573pvjOszLYytyyw1aqB1mhBemYXuN3xCeD5rBCb83TGWdQJCvRzV2JUrEAsDZ
IhXspGpp/e3L7jEFAqlXA5EeFbhMkMvsDjE9jU0w2Dk0ASN5nkgA7dpScy12ueum/SgnSVr5etlR
pomDrcTSQaUw/SeDubGkPlgi23duN2eyPT75Gk/KuN5NUb7V9XCTx1K/nM2E78HMfTc3SuaiwmdD
krPo9KMKKdGiNGXEcz/GLlmEiA160S8EizJn0K/bJuiqbRDLL7KcQbXkIliRFVqpkxTsJlOveBor
bqLCG6LABANkZVyxSzp6y7xhEDXMGSb7yqIYHHaOStOCBsZAGEpgQskiGfVTIMKCN4uIc0GTQIcO
a37LPbkHsSBjmnQfNT4nFDZINm1Ao1GnkEBhLUV1Ac+WMTxj1Ef6s3KBNpjyWeQ9fOA95CHU9Lsm
Y1qiOPyEy40NWGY4dZxYLNFYl1DytLHABHlA/7byKKkHIEqYfOJmxWuQOjVkDzNiE1fVypGYDwTp
3nrrijLYKYr0HoGvpAUFen5P8G9ZK1a160Udb6QaAjDyx9qb0tCzgluDK1hKagKnUE8gCRW0DZVL
SlYiVVGXpQiaThEFJ++G3psK+p5UOXwvotiwlZZhv8xjJ8G3ydQp3OWJ9KDSTLXpO3WtDJRm0ycX
P2m+v0/VQoVnuYRslGKDKZ4HgcWTUmjystFl39E0rrdOSix7pJWMx7JGyYBMLjX2wcrm9Xis8Hw4
FiimYTIcGoCU+9bYYchQ7QZl794ktJqYJo2rzOcaLKgaky657TqJOUyIkyuaeAhPZNbTDfzyW6Ve
RUdbqZRcgnB1Rr7aIhGttVEI6nbOYNTSOGG3XSLs8pYdu6/o0l3R7FrwtXyf9yQ6D7RQLdCnbvFt
SyItxBDCPnzZZSYQIZavTnLtajb4bU8UhAb6ryN83ZS71h6E0TYaTWtHtaGGtBqqC3MQr0GBBbJL
HzLy8Mtq6HNXiOpzNPBv677+FMrgU67GbV0LzUpvmPRDRTtaygAxq5tXg2XB++ish5F1AQ2Qd4mv
TKBOiMjHJY2pAyvr3PDzXZwje4ZTwnzaNqsRUiseaTpTdEvZWHOKh3Ow4pXRySluy5m4uVLMXjBz
0pyqZBUk9zf71zo16Y9MacJaMzgewgJfXNvlyjlJfOoV6+e8Ix1fvvRKH3ClhRm+j5bV560mQQow
bMUZth4lIcUSDx2hfrHcxYO0qKI53ebkViOpGFad2d6V+qAvWW6QNRrMbN+XQ77PkjEDS0l7C8wp
xYjCpVExCVnwe8ioK3cqXVnHPPOkQgpYEZovgpgijMx8tRrV9KJl0cUPin5vPHQQ1XaNJl+0EJMs
qRV1w7ZCdouRnVs8krhvaENLEa9NNuWeXMzZBkuXuU3oTqgEXHigToyt4Eevenj4bjT4V7QjdkLf
S0dIWbIma6YkY2u8rXtMRovvJclY1SnnEuhWG9hHoJCSKtMSJNwx0KuDngNQaETMXGagd5h6jHY7
Np/VNA68XIKTJHHqEa+P2Q1gG/r2x1ouXDqoUqOIrvgcyqyO3diIM7hNffhXgnm/Ur4MxC4VfAS7
KTiVKiCW24/3XaIg0MJsVisjdEsqwJi9Zdg+iDgWar9dyNbJLNqvk4ZkYaRPzA+3goDb5ZGMJWr5
m5XMz+VwMNKKylfKt2l59fcZIR0CVHZOwtMeyOvwqLpVjfUUJyjhM4zCLY99pw36hUkhgRqf1CRs
v02tPyxLf0gc/ipnd/vBJEliBpIU9n3WLbDx/Q/GpNYpqVzA0hclD27Wm1LegrSUPQ1FiPmYqDO+
TNYJGm8dhQ4s0MXyQlOjbCkp07mTM4lOcLqkMOS7Gpk+L0/HPcQNzI8Kor8QVoxCc+jlWMy9YsDh
MRbEAkL4uy19danf0EtSQDQDIUL1oEIPo6Dp+3oIHrkdpEKWce2Kn1EtGYtuVDW0Gz5th1Oji5FR
NFm6Ujaisv/B8aUYi7983Urij5qngeBJMkWVSaZwO0VCvWnt373yVhvUwpQGo0vwIjpOZqex4dtJ
wWvf1YjpoBlrg2ZpogmonYvY18gtxTdPjV5MH6AHI1uKjXezrUneNoV8zEQq/QKJo6hpcLsr8YQw
KXOvx+n0aDTyB/XC6SEMasM1p447W1/yhk02vtlZL1pn+gvKyJW11BbhFb/Ugwnz6LWNCwJrDNcH
IdJpjKRfmPEgRT4cEuMQ+VnmtuMEv3H4tMIYi6NQ9Lhla8mJ8jJZDlGFKyFk8VfUU7IWJb6x3kD5
NP4PdWeSJLeyZucVoQx9M40e0WVEtsycwEheEn3fuAMjmWkt2kFNtCaZ9lAfwHdv3kcrPamG4iCN
QEQgIxEBuPv/n/OdGJBCMkC81vqH0elYHho0EG2BRoccl505ZR7UMZMACjU8kpQbA/q0mivaXAzb
xSzLhnCEqUTf17OxH2y1e85As9CEFI1vVa3r9zmVmxGd1jHTMo80SLAMRWSSo9Fxb9ZtEt1M7Jnc
ZWeAeCM2rtJYF1PGJMuPbXizLTJMY2hC68zR9QOwBJSWEL7fvC74o02KfpcVurpxk7A6ObNg2CcA
Tjk64bGoczznhfjxr78zum7//qXRgWqQL4UEEqOe5zm/Ly/MHF7LJM21aymkWAd4XaLCAksI9niT
FpTKTGZVh1/bjfndbvqepGrYtkpQlxTCAaUeoohSRJ8r8iaberwV/WzkEGrVnMtAwQhUn8iLim8M
FfYz/Anum/EgT3jLN6o2xm90ttCZRx+M1xrQOsLGylofP7DJ6gjEj1QaaE7WTftgSK18iHxiZN6S
oMn9qaGfMPPtu2tapij8wualDtvumul5s5lyePMJERw3AxEYkfLTuID86Is56hncCRbYFHga9pjH
ss/JYQ0d99YChjnxySARBClL/gn7+Ji8zrmpDINHKdVnrn+ICm5a7eBjVD7h3DacvLDdZIVHaShQ
OubIVX+qp+psCxS/rRKE5y53hvWEA4gAKpgLsTr26jqHpY9QMdQZaVTjbBkDPdiyP6AN7892s06d
wLiGkeZt1Crmpl5U4QNdzY1mTnAULBBXQ9gAEY0C6B3A4pkPTJuiBkWMv51ccLp8h3xMjjqM4Xuu
2C+KpccHW2bJmYnaZrTK9Lhsec2cheNNMyiSj2nwgFW2mJlCD6QL4LRHeBrTBhQjyaahSBme9eTg
1Cw9Us+dzt6QCOYXKNM7ALYNkp7XkvGDIlT5HdbkdJbhJA8abGkKXZQgdSZFmVZuaoIJ12MCJyHg
nCDltA5Ilaj1suxYB7Ghb7IJgKKTDBjgzL54LhWMY4HXe3dym/1kJuOYWdU+5CY5gG40c7IL68SM
D4euojznahr6pVuDzM1CSsQkMmrk7g6F8sRtnor5mOZI+jJaDiSP+jFhU+spbYdV4qLG0JBrr4Qu
XvMEJKISUg4th8PQgFMNLW1TVpp8SN3ya9UN4o+2bZUnGVD8tCCvXTQx8bZr7wzYxGM01tL7IArC
jmiwWIYNi9Ftcz/ulY+eaeRjnegpV31AZT3IKN6NkJWztqY8nRTHqrcmv9bBlwgRnfS+4ruIUj91
mydPRGDqbKN5Tqfoo1LQqbLAiyidki04Ym49dbLmUDHs2SVPgZGjOWgd0Vb91BWvXpwCq0dpAXgh
uGBmV492H2HfmpK8OzR18N5wZi6/9nnE1ERBBLW3aB31EA6eedyoQzWegFGMp6hU4SZ06s41T01a
OY+OUUTPgW68GYUOtm+socmWMZVdjSCuDdG76sEuwEUWkbwwb5SX5X9un6p7M0vfAdl0ZCIwXJpS
zy7MN82r7AvM1rHqMQ1rJ4iPxR2tAH31wrySJOvumqFAHDwg0OlajJR4M8h7L19To0LsorUPv57p
dlSXaxowMv2AYaN+tVMYoUlTqcckHvOnuBAfxO0kH5GqbIxc3XsYy++5zNu7sDrvonrjPgyz0M8q
GiJVr5bXZv5RS807F+G0KjPnzLPFtcu95knLU/gaKrlBtpNVB0XLOMEZDIjcAxSy6jskANBOQZCg
LE3tgM7O6Mn0MDMSd4jncFiSN3ZNEpghJqBaP2fgOAe1Xu6Crg0fOwHmINMd7y1gLIFPXX04BIpP
4XBzo7F7xOIf35yq+2nYo/5FyxFMFi1TVTGFxhdyp/zaccLnPvama+xJvHPz04rAC7eaybcUWDLy
o1G3/LjwzEsmq21MCipWbk/cmK6JWwP4ANNDLPzlgVQ3O7+t1S+1GlM39goe1bmfMDhC8O+AlFzt
ahzxVxgoLEPbhdaqGdz9553D/HAzojKM3VHdMvmiZqt0AU46llttPqmnxI7HPXiZW5+zkEOuy0XH
tYsinx8jXgjalrr887/L3mUbpRNoWs/5Xs5cibHMrEPXm+JBH1gUKjFCY+4xp9RQ15WUgw8MU9ko
hgnL2BtOxLj1nLGVhXh9A+i9QxpLkpRe6yGDWQh8sXEu3dhNF/xcp0YPrMtYoiIGiVmpK73pNH8q
7e4FdP1RNah7x7qKewiz00Peae21zU7LBkB1ebL6+KjldXGLWstbVyz4WKexFiNdfts30rnYauZe
wgjkshmzTuZT2Osiz/cOLKD3wvwqq2B40MLuIzVIuveEG16K0S0OLVSYxHONUzT/AE/Q+a4LVUOY
9qtWpOFKs4l0o01ddyI8yBk9SWzu9zYOir1po8ISWkLMLh6PuK/OnpXs9GwMjmNZm8idK5qMnvYQ
NHr94QUM3L0T5E/ELFsrM4YM2gMmnxfC0BTLEJW6jSG2QcNbl6J8CmKzeBp19QeVB+e0bBGSInyt
HG3aD0lxjgsbFZTX8aXo+2sz/zCo2uxULXNWy+bygNVEtA17NFeidQ7LD6/lPqlD4730W8LMvBdX
ONpz6z25UqnuqGHo8VC/oQns4IjSF2N/d3BpFAReXH7romxLCgRNOURCZDwzFNbZre8LEsc8Ujeo
nzZXOwJ02yR5xLBOmGPrpMmT5rjRsYRitMo7hfIrpYpD7ZGsNGXqo9OQOg0uZjwtP4Y+iXdNyFvO
6kvo2eYLkCl6dWGAiXpkMWG06nASNZkixszxhSNc3ewA7Y5XFC1yOyT4QY1YK7CHD2Rk7apJeiIM
KXTZanBPMVBdakaWHTaKGU5uW0AWfEl9/NVV0i2B4s2HY8FV81jBwC45iaHJzlQj27Rnek2kDTCT
vrhMEAopv+r9V2IDV9REa0u5hmTd91js3voWyxsBERSAMmtTqM2ljhyGlsEjeUCo9Tqe8Nx0KJce
xlb7QXli+CKkh2fJbM56QxVynKqTy0DPONlHT8bkuWuZxJT1mHzeNZ2YzNZL7lPsMEOeNYd4qIHQ
osEqHT72OWnWIARQH8AcKbgbpCrERaRpf21ds786UqMugdeyjSS9GkfRCegFOz41lbPyEhX5BcOA
X3DNynJgfiiJox8nSz+i986JOKFcFJkAbhUPHH8RacIXOkLwtu+9o2bVflBWV7PVg1uRNAGEHaU+
F568mD14njYIvyPD8we37b6VWT5XvCvnRZec0XIMmh1DKk7YLsWhTz31qjai3XeWcHdDxLKETCMF
H2Mkvo79Y8paz1Djm+iIOm2EYMwPdl40JLgCYeDY3RBcVdCAe89RzHVhwsObbDO6dXwPDpBwtUNU
NNXNcgVwaj2dNXqQwTxTrtPQsx5spXw1q0x8MRcTsdZYt8kg/SANBz+2sJ4x6TQObaW2Jwxbg9/h
Ez6aMwA7GErbV+08PAHPxihgG/ZJBGGL0xZTMKQ4Mj8zglSYBhdgtFhIp4V8MY1G+JHaABSOneJr
ot7aih7mVDfD0bJk/jjYdrqrIWFuoLKAcET+iD3c4voCMolIcEyAyoA1OGAkf5p7GSzMiq/62Izb
jHAJFvjKFlt59wh3iKlo1R5yzbBgxMTaOzNQNAVV9hR5WXTWAz4ixnliW2Tr3lEK+0YZHWRS6td0
0PZjXw9Pba1kG1hFNbB6Pn6NL9fPbsK9Lcqf06xmLAvtzin6IC+s+1C4EHDWNuYbC0K0FPoGnvV0
HlrdeAE9cEhmqn1Yxe+aNnsOomJ4ldja1lC0WOJMpE5bmeGhlM2DQ+yY3w2wN2tFmRr8vOFrW1rR
Q4afYuvqGAMnRrMJ6PqXQKWIrpbVSx5W39SAVnCSSGNd6ARSG80YnotApTw8Df2mzbnTKkU77qqO
hSk14i/MY9xnGzgOTap9lYjsra21G0t7f8zj8bb8CCcxHU0hsbFM7nn5MVYZockMWKG0aFybAQVd
R9voFpH2IYBFl5SsvesWjGjTkcgIRFeye86tWL/bGmhQJSB6oKUXQnsYe23S4ppLa9cCSRdMaxfP
wIkKAFHjY3dKdNE+VBVVg2w69KM9AYMZnWuvJMUmkSZKl6KbTm5Ih7eJEjpHFEcPXqtCLwvDZz4P
OiPFyF+fDeOHrJuHpBTdXoSigLxE/FdowzZMey0555ZzihtauQQAF2dRackxLBL9UOVutS16oGgq
XIkHzaA3LPvAfm90l9TKWU0hcE3u6cX069gIqm8Ksd6Tt1O7yH40gAG8tJKIzPfGAQlUigEjfu/N
Lnrnh1nTWQaXlT7osp38zvQlMSKwEgvvycS4tHUsEsFDXcP3qg0eqeEoyIg0eia06qhreE+smBFD
8VR5rgbK+ejBUXoUebmPrNx9tauYpdZkZDjginEvIsSmoNeMt8RGjWG6YqUFKl3+TJO7dCBnB2LE
is6XuxICfU0bV2+y8Igugm64VQZE0qWudbeuqBoggl51ash+BQhGBB70BeyNYXLrRy2+kf0eZDny
igy5N7G4yM/NEI/aIAmLm7PbVXvCI6RLqgcTTYHanr4Ugj/diovsNUzwNolxQCjO9yMKYgzJRTcS
r6Lg7qdSiP+x174P6qNSDMZxqFSyXl3TO+bzj2RmuxuYC1Ul708CBsNKcYDBEjk2bDIcj1QHRU74
BKQKoC249d0AwFMdj845zxVWd1V7H6zqXhpJcqtr92A5cXIt0/YhMTKwlCFeccrMyTXU2uRKD0Ac
JepzeEMD4nSVVqfQkxH3m2WCLaKZASlKPtdj3j7ogXapgIIi8adxlQwRDA+uAT9MBBxKnRQTnYR0
TW2eWm30nrCa8ffCluVEslTxCveYpbpzTBSMbmFpJua83pB7ty/WuFKjo1UPDmnn5rTH/NxBtTAQ
vNS58RpNHpJDisP7bHoMcZI9lnGJVNJr7L0H7mtteWOzL4bQjwel9ZtyCBAV0WVMGbW2TZGKa2gS
fJsoQl3btjVcB5M6fVUXhm9PTX1xy/YFHbN8ystkfMor503GeXhplQrRlQEzlFKFvNm+aCvt1s8/
lv9N0kCtlRnx3x7IlTra1YNNQ3B+njWq2q0MZXuWRMQ4Gd+jxg3Tgwi85h4NbnIFY7erxNjce4MW
tGnSnB0s0CKWo4tHBcupX+FV2/d81V6rTL+3jqy/NxWgKbV3xydHMF50gmV2kNKOSxOSLZQELp9M
8XoGRYmvNyTiV0zvpL6LHzqOSDzeBfFMGZ5KQC/15HwvwMowZJG6VZgYt5Ab2CxTvehlzIvvNMqb
P3AfHEVV2V8i04u29Evkmflo4Y23VMehYJO1/A4cM98MIktOkBfK1ybJtnVVWY/UEKj2m+FVhlb8
VhguVisNPk0WG+q1w0O69lpl5xl19LWtdNQEhOztU8d8GIURMzO0aB1WXffd0oKtVOP2HShxtw26
GrceoCRM+Xr+kia1u2oMLiniGbMXU9KFT8ntoGRT5S+SdLFRS+NNYXbmHv9G8Rq3lFNCqx79ukjK
V5aquIi7djqFltr4U6WV67LqEK+RrbShRCrAf0ZPKQEKG+kwT41AMj6SIWo+IiEwU4Nlh7K3Ow8i
Bqq9KTC+GxEtSNgzNPHGGh+qcYAYepdtEGwqqz0YZb9OafLS9DeVVRKKXTEAi4TiiiVZMT668ieF
3ks/URv0pAmb2gQyyU1lUkG4IgPI1/B4v0WK5/d+3bVvRjAxpI3iu2nCkROYFMyqeQWx8zSkuS/t
SRBXhPXFtcL3PMLdYOidjooRE319RlrwYIdwK1lrfS/Sp3DKaVuOQEcN1gcy1QYIFn0PCKXAdae1
NOepPzm0i13Pz/rwRevGd0UfABw0PasZZsIjaAgt1B+IOPhStK+5arMsSKHvEwqsL88oYkp9jLxI
OGa3SB5DNetXo/SsNbb1Yt1ZuCQNpJfSAlta5AZlI9pHedz9MD34m5m59mxbxUsqTFpE3IwTg0Al
PHosglJrPFhAe810m8cotFjtkJ3uZQ8tPkmah21Alcrc1qOLbq3Sby7nJwvEcztjsO1Q+2FBu7AC
d2cS3APFys43YRefrdghp91hHEjyL0leUKiUsbPJuien0Vhnv6FMoIfuqq/gT642hSoXAtYWbk0I
Lg6utMYqretjYydk/hMH6iGhoLOB7Vk13AonJ0GjDcGh0+sL9v5vVX6301ezocmO8V7uM6FxXgQy
DTFrIif52KkpwoYu++im/EpRUW5h8CWrsAU5OzmX1nFB/uQo4Zq2bPZVSPOvspp4HeVhsPHi4sPi
Ck7khxi1fl179QsGWepGiQIdT/KuB1oSQEZHe+vC6ljFifVqlDd0FfnWLhxghUV3zpY03Bg4lDcg
QYtbd+ORGF8FfEeEMW6T8K4VebfLiWfATP/DyqEJtOh0uoYFUhsriGLtXRs5cN+pe0utQyGoEGbA
1/ZCxlax0bl+6dPz0UXhm2kgni7s6icl6pPuprRgsGGu1BxruGriWZ/SNTemC6iDbZpHAJxEjY41
+AbanTllY6TUboMPrZ2ebM0s9lJFhR6TXI7mgqkd0OvQkh+kpW3LEsGeqk7mCiHUl9gqTp4R71QL
8EcV0A3PnRw19kT8EBxkkGl3rUXeU/TZWzeggCxavryVJJtixjnHMVgWO6GmGYKgz96laj0Au4qg
p6IkLGvKAFZMSJM+vpZ9he1eAe+g9Tohuzjv9Og4xZNGUdvKmXszZQp6o982mnyleBDvivwkhzDc
dqZXr4Zr1FIPwkVDGIUJpsqp9Y2ShSgkmP2s+7pbO6YSHqKq97EjoLbOQ3Kr0qtUamhZ7lEIQ2Lk
4zboISBdWT2q6TrEdCUUexsplCOGsH52xPRHLZpXl/VxFyLg6AKaMCbrs9U6r9rnUu/CQ9jG+tpS
VJiVtgNrWDgvhqd8mD0rWDQX4U40wbHliipiKlWoAxj+uk0LI3XNvXHYqGoJ3yoN97ORFX2y5udM
EQEdUamBzJqvInBrLhTMzMVTXAm6BUpziNXuu9mU+IHbHje207wps1HacZyG5o3HOiCY+oMCINRR
il1LAFgmfMpznOksR0huQHvXR5dcgOgaG9Fb3Bs/e+foRH28caR3mQpuvI6L6UBH/6PmRkuWMkKq
2PH2KoFrW3JC+NAcFDCS2MFy4ibRpGLVUTtVDIwd2Sggb3JdZx1Agl4zfqYtPvdY+xa7UueNTuPm
zTDhvYCY0bZ2NH6ZnOkJmqlzlfMPsxuScxpGLL/smEk5zWXMcvUmickiCntaTOT2okdAskbV/AnQ
EH7iCl5CVXP6LLAPNVDKjjd0Vg2YBGYUrxiPaW6ULLpcrFZjx0HKMqBIkxb7xuGyMqFxrgn6PcjR
GrdVwodkhmV80kHQ494/VHG3rVysWaWCh1nvuo+SkEAchhjXIZ4BI8iO1sDIOFBEWjehvGu29JOx
RxqmC+4UVniv3eg1bx2sYYX8GjaU5t15OJKD/UhGXrkxdVZX/fCU6MPPus5w2Ct3AyoNcKI6hhLI
99hmoUSjTVio84UdbEXQToi+M1iDuY0OYB0DOSBNIe+2pV6fW6ZhUyzTXYn9cmXkwxweUyFnt1KG
WfyJCXqMtTYvMeAWEBxG6Spzf+qyAgE99BdLqP02NdOjg699xQv0VWQVf9gHNX1vgF5B+6y8VZfR
JEjzx5bvFaqtAg2JBelCost31Gxfh7q5ix7BRHB9i0mc7X7AV6BbVLxgNehhaO3HTN1nFKAPk4dF
gMxSWg84Z5y+OsqIIEq7GQ9GQ0BhD3EkLmMuczhuTNrQ45Tc9KVLL9mYJgYz1uedokrQ7/ofJCNZ
m77OtE04yh3NLZTOrhrvWDy1R7fdOgDNBhBrqBN1PLVeupcVo5w3O+apom/7Ln9X+slb1YpOQNmQ
ghMiB2NN5CzcLEqg3FmFxbVLLpGZo5DTRoYqCqp6frVeQztlTBVS9XMnWtd5oW1bm66abkVn2or0
WeaemJVcStxLFKYtmEUZeR+T8iOb7zehihqpH8QmiIW7MsrsHghGIDgg45bE1zUtg1NgxN7FNcRz
WmrpQdUikHNp9jYRonLoEvjwzk9FpVpGl6ujrLNNDNT1ZXIXA3l+hB4QyeQwBalNbJywnGK9PBhB
98Ox3GqltoC34rT8CU1o2NaWht3EnP4wBrRUIAe+OVbwI3RzbdUb9es4ENEqE4PSZPpT87ZDCqZQ
FEj8quFHjVW1pnS6Hrxk9naYJ7cbb4McN3lpu+tyDB+MgAA2ghniTW4q3xxuENAtw2erFhTSSPJb
l/TsVk7Hl86K4+sIDIRAVe1dSTVJhkVzrSKVr3EXi+ucUzTGWxYd9VqwVlnrEcxjWchH4GjpU9RJ
QnTDAOxz2invNqPyKqT5+YCIrLmZwxzQ4VAKLXQvfGBsQ/JKSjvyI6d8DjF81q4I3qeWCUlmytzX
TEX7YragnfZgKMMPAaR/D0DQ3i2boeEh3LHjNzmmyTGl0bcx20m/hBqwaOniNou17KkOVeUsdJzo
y3sy9JQpK8m/D2JUspNRAcgKXDRFbudtmb0YELQUdc0MpjkXSfyQUUG4xg3eg9yFDBFN09aTYezD
jEjf3WHXqeVXlerzXWbYorsGtqMn2uSjR3TkmT0MyaL86c79NpK19oJa32XZstTh164pVi2aUPTi
ll3tn89atpb99OV/vfBzF5XBPZ1Q+2/Hmp+lUjS6LM/ShyD3PYECNxLaPlUTj1ypsuPLCXxl0sMe
2Uazs5QmZ8aZNveMcAFTKurJ83Cwj+pE/9EaKGGlggoyuDLtQ8IEvaqaUt4lqpu7REmclpn7t104
v/dCOmBQxwlW3V9/U2/pBLI5zq+3tuyfdzmOcC51oBLtML9JMT/jb+eGZxQZbaHl71n227Qul12f
h/7rhTOLc1e4KkBVnxy35p5E9o57SXxdXu/MpztkKcIcmwbw8icLdLyq0zH75bgpYIyLFwXEKJp/
bv56bxrd0eXR5T0sx1ZVlKTzOf31DGq9dL7Y/PX6+dFl8/OPmZ8BMeTPF4QJiK958/OQAS2BIDC8
SwwJYN30ebNHU9TdYaRsFaXvrsuWGsLfzDU0KCMtbtHv6Ri2a6/BlZLjC22i5o74JN8xeZzxeGym
8w8qMRXIUQv90LyZwZoGgNYwu7aiYE0ycEt45FTJXTvDypbnVFCq7rVdavRXiP1eXvLrgGps7UZy
WH49b3mg1z1WPWrG7Pav38k1Ee7bXMWEOO9bfrAwIiFoIh7+c18MCmWfdi1CovltLb+XxDbUGi4w
reV5ywOlyCVxC6RIf+5L64r6NY2+9fKy5YExda09Kxj6Vn/9XneKgn0tkbs1Yw1HjFlefAgG8G7L
65bjE0KYHwpsvavP1wmlbA5ZD3vvcx/Jg8MhCEz912uXB4yuUA9T0gLAmP+GZZ+lE+TIbW/89drl
AbdyaJg5A3TF+fQuz6sTOj8O/Za//Y6uUXNfzMviz98rtKD2KwPP/OfvSCbof4UOkHx53vKANg2q
DxEaaefyuaboLXwm1HQQ/jofRtMHvp4DFfjcR3UrOaJ1pvO9nKMOXCpC1eDn56FVPeuOdEt+fL6K
C2w8FsL7/rkL+qpxZG757fN9Yk5wj/1kfHzuMmAnnKaoe/88fCUI0S7t4O3zWAWNllNPWeBzVzPC
uAUZAIboz68LZSESWc3g6fPwbeA4Jzs3Hz8PP0XgHXBd/DrtywegpxHQQa+9fR4+rNv2nDflw+ex
CuCBRIWUV4O7yJpJMat0XBxc+89o55RnONRHxZsHuGpUntUySVcpSUtIgniwhJiy7oqs9ZdHA6Za
W1R3GvBYHq0wDuybzBs2y6MmnO4j4xUm5fnRqfPSK4l/b8uDAzCgR40lQK91Ho5mZJBmPrRPy1P1
ur+RRlU8LE+lPwMxqJUq+BOOA9kaqWBpyMPyaBRTpaL7F/56D4VRSLrQsbJeHm0CVsjULOgMz6+N
47J48Apcb/OWZ9fNE5Xi1a/3kLLqUnslfSQBQnm28vFtJu5dl+OICsNxmQT6LDBUnpsISl3lAVde
Hh2ykFMweM12eVRD5QErChThskm9bDxPFRrVZdNgfXoTuf3rSK5uTs8umLHlNNB+P0xurvx6f0WQ
/Oz0Ir0svwRmVbGOoKL7y2FqfYy2Hiu+/bIZhGaDqYC27rKpEht7ZHJE02F+v3xu00UEytdlK4lq
cW/jerf8ocsupzp3iA6Y6U0GtnIlxjJXOh+IoR5sncwqmbN8lR6rgaHQWc02+lmIPPINvbHPsKqw
inCRHOnQaxTI25C8ddt+NsNE2yQWwSuy7KGAzP9TulIjRYDN5XnLK5bNTpbtg9bRGNUi+7lWVfGM
I2/ZWA7meNm5dGz3YXk23qUBfaHVn6bl0NPsJdZGa7+8QNJxpBqpo82bD6ZV9nhsZhjhsjnFmnNV
cHouR1IUFakBYvH5ONbQ/VKt/5dQFv8Pnr7/I6Tin2gX/z85/zyIIf8CZfE///1///f/9r/+x7//
k/lvfs0/zH8a+QAIXx3Pdh0E5f8w/qn/5lgahheiAWa2hQ7d4h/ZABj/8AmSfAOmAmw/OVV/Gf90
899MFyY2eloMe9Da9P8KwmLmXP2NYOEY8Kr4LfwzHai95u++P72qk972+L4FvV6s4mIDgJZxxvua
qmTDyy48Ugv/Yt4oL8PJJsuFLMG5soxgSlPg+lWhPpcYtpnEbzuHiLhFf/vbufzPrBKzFeKfvYmc
Gw9VmW7aQD9+Fw+DO05cyo8zGqlhoYT4IMl3fWGDGrQ2rlB2qUIs4pyKEUt4idrKrqRfJa96aa7N
BPgGOF0ZW2u7Sd9YHm3x/h2kqXy4XnKJnbwj9C36v7xnbRY0//N7VhH321gkDIuTrP3mj0gnE8Rb
amLm4vZLLjTERVKlrx7KRwJyXR8F3hWokbfKiQxYD5JKQ7751+dtxoT9/hac+YtlUuTVnd+dDKyp
BhkjB9jUlPgZuZ4TzX1uhx7jfxTglwMKVso4Xf3r34oB4HdrC+tkSwO9gk8Ap6uh/sYvmwopO9Lu
io3l1s2zW3XndPLCj45AtPWEq+SGSj48aF5CH6Ro0zWxRCCyg0EjcGos3rgg3gc9sX4gsy8h9haW
tm7sCUUE0vpQP8Z55k+AZqdMnIw2v5SudYbRfFXGbp8A1EDE+pjH5U0Zy31lxVebOEI9tj4qtfJL
29uhHfFJW4A21uz0kWpftdNC40BMuG/b2L/G3STdtUG2wVRuI4cSr7fC+LaTlXLoKOK4be/rFvAG
CtJmRvhRWZ410a6RZe3tOjkECso8aZxNs0c6Tq5Pqh6i0dqMP4le2BV2+FDp41WTxxLNzDSywKnS
7YhBKiiivdbX9Bz1tfIUttGj9IozE9qTEQZYOBkOASR4mbjHU0Bb4gGBFwSNmdkkihWhqnBsy+dJ
m3zUnluDhZ6jFs9TQM6dQTmpaUB+xGhGcX1Bb39SGzmzl7By2Tj2g49eg0SZFevejHcsa7aqqe3d
3CVWS55y1fF7oT1VVA07itc4d65j7V7D3MLJVj1X7gQofPxGnPSh1HMcHy0K4ZFwh00LikAJj0oZ
uWsFqxOSlTVengtRbHSPMlq5Ez66dD0l0q9BLMYwOZ0QTI31nrVkWjbBlfhQLBn9llDoPa7oR0ud
1l6Glp1Epi4YD7GwNgNyOBSButQBRsMRAwMxUIo09lo8vuTasDX7+K2ujb2Mhpeori5A0onycW7U
YLqNSYWR4hls7rnOQi73S2bSuNGd7ntIxL3bNB9R2ae70aP0LgeHQPXpLqgTb+IYoXFXxs3RVrAx
ZEH3FDKht9x9WylXVw92rWYBjw1XTpHvAJ/t7Kxh7W9rL9h1wYePLxT377Qgv/cqxbk2fDAB3acZ
uYsu6uv5LAs1f3NA96WFsaFGbhLQQa3Q5lyZ9kWxPlj3baFTUso2EV9y4PRd5N7GCKdbRlovoB2k
4d2EdqRufmQtnrOSKnn76ibjyULhZHfiYAM6UdN9NIM/meyjvqQf0m+N2D1UuM+3tslnN/TEi/UW
Rq+iK8+B7SDgd77SK8CRi7WTxgkaFaoZu7mh6PbTOayMve31x74Ndq4m/d4Sd6XFpE0HIER9IjB1
9tqZ8MYDplA/prCsKemttZ4to9656XRwWxDG9Nq6Wh5r1Tmg5ISVFm17YxQra4xX01xryqVvkwho
JXRwWHPNg8IkpN+OXHpZT3mB1rUcgR6QZB6JU03nWE2wPiJucmc+HZNU54yjg9XnWRc01RT9YCJP
6kiPjTqTGxPix3ZgWeTtag8dy4QKpO7vfTb6tLaYlauH+fPNqb4VYenH8ZsWUaqvK9R8pIxMzjVB
vt4ANLHNalWN5VuYETolbecB9Rg+PRbK8ErcP8zSBuDCW8ei5Fq0hKgZzJ8ROOldGgPoLhWsSajI
jCq/tvuhn3adTXJtIu+BlL5iZudO2Y+Os9VKZvSi31bORAnS4OZB4KjcJHD/Ki7bbnwVFa3fztd7
8yA8rBd68oje82cW81H2hvmHcMv7f7B35sqRa+l2fhf56NiYAUNOTsyRTE5FVjoIsorExjyPpuIq
QiE5Mq4cWfLkyJApPVPf+w76kKclVSWPyGjZ1+moU9VkIoGNPfz/Wt9Sa6qrUdguUDAOKz1h9Pmm
8+QZnDZq/VbUwNbVjApt50dvoyDV2MK85ftFt6hG7HqpauLdhQ4TcNwlMI+PSsV+dPqtJPkBE9Pa
zs1nmaBHRyA6b1wLlJKpvFChBuZRHXPuGebbDnukT2cR6dW12afvNpkeSxQlByW/cSbDkDaseiNE
bydvhlHXZ6UPqKQW6b1qrbLeuIr8+F5VSHAhhTZMaO3o1So1fFqZMeWucItsWNCrj54CoT3mtbYR
drVs0VL5YfqtUmJlptTxNVk4M19muDuqWxyuu4hSwKxIpyy85lmKiInfX+NOPBX2ImiYD3CgXCkI
NBdOHgUoJ6ttNzr1kvM/TefAFhBpDPIypX4qXYCT/gNd74xeqaM+iyTZinZAHhqCd+q4e3VcAayf
egSWzNGK40REtj0/v3qKLp6UuOQhOiAEFfA+0wk6JvE5UR9aO3j3kviEMxP3YIa8Cyl0mX2zq/yE
7nUVdOl9mkTPsB9hYJvQbamZ8bZP7SGLX+VHOe0mqX2nY1PMMkslBQmj2+Bbzmz6HSaC21mtZCcy
jk4Eo5CB+jL4chsT0godhu8ATbri7O1R0jeDG8Wtbu2UKVeijFdEcrQM98HJwneyCqlxwhmDJXAo
vZp8UFz5A323Qr7bRfFW1fEmnmjnnhK8NxqAmYaIw3o0o0UGe2CWGN/LLNpRXs4WWhcg2NIbwJh5
egLd29PxAeqZXSOWiePsPUqXXVZNEM10n+pApiZDit/X3FubYR0n5K2GqTMLXQMKvhm/6yH8p/Nt
QbGMpV33li09FCUDCp0RCNoG2lWOxQGYjb/0Rw6Hqsm3DJCdssW4QTNHrkWgfCOcA8FL4j3x9rwW
vVsBZWKDatKSDdikqgqpUFUz3Flt+MOujXE+oL8DLhytNBP/Z5T+SFtwkf0QvFuSX1UrPHTTZnJW
HRpOrckdLBmVXjYeHBw/6D14npba47Rsq44+VIyjET38wCswa/wVUr+pmZse0YMwpdKQVdnL+yoz
/cSAJG9AmXHUnwea81MNlD0ZjtWsKfmlYRO8T/cvyzkgEI/4iJnve5WA+OpUFKCBfQUhfF0RcIJv
5KcbGNEcqugp9RKATS4ZKHZylHb/PGWomL22RmePIBT9Y2VYP428PeZVuEHUNMey8iDIzZuxL1nZ
Vhdc9a5/ULz3otfjmSiSU5K49wHvjg8VENtlcnIH7ojTE8rUK7elZbznzdS9wgVI0/xR17w1Lx5x
JCMxPSjQKQ+xCXLx0qbXJTK6eUIwltGC2ImZ7Kyy3LSxfWUkSDxshtfQSDBXHCgWcUsCOYLkVrHG
mR6y1svE6GZYV17NsZjj0TeghKAwIHuHwRhpy9FxrmMfjgZlQ7QrZoCiud2ZevDS5dCuOhTahcEV
5BqMdSO/s7vuRTUesR++n99PfGoPozbMBHo9XOMtjUcqNPiz1knLf0FZZzsz3Yag4X/Oo5mIxHnv
p3dyTPcS2c5MwxVLkJm+wTV5L4zsSAozzF7kIG07s7Nu15NQBPQWsFeKVUdiakvIQ7majhF199O2
3HRRlAW7utK8b+3bPizlQkUOttVsoBQqL1e4S4DezE1bhXYGA4J+t0WpKdsUlDyuLCAfeuEvhUIh
DgM8IzTtH1TzZIQsX1aMDVwrw2LetsRq+1m0LDPGtV/H8Nod/c6tDBiCksIfOdnv0GoWXW0Qa2G4
ZOokR4/231zPQyB6Q7pFa5FljbbUBL0gq4UF47DIWWX8XjkOCnkwqzpjY5xeH69Cn9rlLy6akrnF
Br1wh5btPTdW7xD0p5UDVtw/qm38OOR8CqVkVN22ewzQ6rFxtZVZA/qPO3SvDm1w5bUpvHmBwnTk
NrvTRAyBHb5FgfHdebDbSXsaYkTNArG0pte4M/XtMBBf0MGA11WzZRhDvlHhLKskF3kGijGi9E4i
9SoEwaixHJEePSd59zntzZyQcwrx8/jUNQvpghuD7EHlw+APPDb74jq2EbW7sPEyiYJdr1hPtBxU
IymBM6FwsfaRWpLA7EIIi1R+UCc+tC1SEmVrWBrGeO8NpyjxefLdV3F4WxyAeqLVwNG0DHEVTMlQ
3IItQQesDshr8w4zqca+wr3B4ISKZ7AetBCGNLusyEqOQmUJQfPPkCUNgjt+UpSAWLrkVPf2Q9Yn
QB9qcT49oNd9aXP8OdPSVJYsV8IwHtGqXXfuDYp/yNUOC01N7o6SsK7o+BjDV03n1M1rE+f8tYtp
JaJqL+LJKGA9CMlCZQwk7lmA2tWIEj/qY1Ke3snbiwnjaokwQvozMs3gP2CDj2yQGh9/4ESwhBP9
XpXuw2RNF/Uwb6R/0DLolSxXnAWKPbVMJmiGikcDkhefdkTM3dVi8wH3wLIqgm/n8RFX/O6BaZ06
0jrX5KlXqBGoVvg+vZxs304grm+mlxVsCQWZ8jH3q+s8dB40QqlzkzP99NO6G9w3OI2s8DQ9pZpq
I2G6J6PlqIKEYVaqh8B9TQMwh/KPG4xg/hRXzsM0O0SD/hD5E2QnO9EP01AmK+tCICzqX4OMIIUm
Y/aPcu5+BigllNwuSV7pdHOqobpxE3l7vsOmxv5AbZNNKgrswQh6kuhFY4JbaGKiFvugUFB1evHj
ebo9/4ydw4qboiansY57ZI8l8xhxf5Gw//H+GDxDh7mhbJQHBPDmXG2zYyyyI6WfapZOE1jFeIIt
WPZc5/RcIPb3oCUoC9AgkNartFmsOOueiiY9KaS7zdLihHmGydvbNpOFs27yG74YlS6E4F6q7FB/
HYIUbp7XvCTJPbsn9JaONs68MtxzUzlWIwBh+nlxdd9CQ4gU0fAWMnSfkLA9STQ1529w/iqxi8W2
WEOg3trRlI7ByMstLsN1jZ/hdVIwLAhQnhXjMxSR12BkoZimj/NMofjpqTGpHOnGdgxH7tRPEQ+n
gv2lodbP2agfS3/YuJAuE519T8D26/xCdCZzzfRmZmnyWpGCgw2cYlS0N2uuQddUNDrtPubInpZ7
HCbrctRR+61k4qJ5wxsGkzyuDXKBkNRnrUoqJUps8iViBYC7bc07u96NVoodKoFiWY35oQv0d7VI
7lsFPyTp3ekwPuiSVKLGuh1ddalStKir/RjwtpUZG8m8OIau/876cFTZFqkDCE/O6Q5ytGmJRhp9
mrjY015Rc5SlYVY6TM5kSYngvMNtg+F9VHHyQN7k/T9vjIJp1Qwk11d8y1r/IRE1cZ3uE3nBpDnn
FQ1zNtgVGdK5hYFUugbb7XJcp3rLHMDeRjJXJiWzz7T0kYZ9ShQQ3djmzai4rRlGZuK/U0YB5Brv
RRi9+0p7E2ymyT7UDNQ5aDh4/Sq6E7OwnB6HzTswUBeexddN02wzTXvx2Not/JajSVn9QAFOnrma
bCR5W1HVPyfkKBZq8dKZzFwA+g2PNXrluOOLM1a3Mc4sqZFsjN8XFbLWVqdpTs14/COXo5fi6JmM
lGnOEIX3oAjlLecWT+/G9NZGSYn3tOKne+o6jACvr6Cz9HdO+eQx3Mok2ePafZhel9Rt8FsFt9Pk
ko46Jn+2KOffDMf9OM16ZRmf2oBFLsJlfw117Fmz01NEGGOUr3uFBrujfDuPb9dT4rmPHpjsplUv
G/SzOTgNV1maPhPy9ATHJt2fN6NZOvyIMWhOO5Tp/kuGSYZNnrTmU5+rLsvycGNO4T4ZEPIhL1/N
KWNKJQtihqPZeqOLfErIiz+/7wStgKyxszka/I6jvASFnh2jNF7gHpcrT2DS66tqA4Ejnqs4Nizy
DFH3YdbPBjqawOq5H30VvePGvWZpghfjLUnnfuykfM9FfGqmWgmupXtUTbfnKu/YMYNZnbXzs/Zx
ukHnATKtJr3/5JEGvaAPhiWqL362HUtp43AP+prXaRgiavOs+a4JL3UcPRaUDMVhC3sPWYg1k4SS
z4Sb30tVvcXiEi1IeAB+yr8taG29cN6ONswo8xSLyzpO+6Vi+lPD3+aImknuqgM7uI+hOliJBOrm
9DtCgYBMSWsDxyKdKY31rUR5vGgiriOHASErrtHscK+BzSI0Yd8qHJoA57lsdgmuUlgLkEKOeOJZ
BWuZRjd27YDMxEJgV06FBFSZ69Nqj064Zg6FhTPN2jVejysE5yh/cjdYA81BUCbjlzwiekAxCa2z
ipoaYs/KpDUk4oEG24aNuC3MmjAzjW5pWUhMBRTnvoeFVWzrOkxnYdHU877rypnWRMGuMPFJqKyX
PV3/x6EoHol4KH/IECkRFTEv7Z9FCd2rrgDqVG4CdKk9asQQ3hZZHK8c9geHhDIw2v9E7rAyYMbo
0remMfUDQmLrSqbVT/B2xqGb/qq38JzG/uH8N5jMdqKD7ABZTKGWllKL+KIKT4PoovjPDsGZyFK2
ZtvCuqD0eAqomoqUi8VUmY3beJVn5sKwvJWAJIOoKmemZ23HH0IuB35O2/jeyAIqqnYwYRadr+Zf
2oZfBNXomGs+bxz+h//yz//+f/z1v/47eof//G//46/tw7/97P/OqyERXIXMSXiTaU2dnD9aiIql
/0Ul34X4GW1qBarO/+0hqs5fhC1AuxkGRxmNGu3/6SFO/yToKrqGPqG7aNT8PT1EfuS3wWYyzkxa
+8QsAGbSDUNMg/EXJJSHNc4xhpbitP0aIAktPToNvNfPpvPoIFHT1O+4x1ZgFpYEY7JVECtYLGT6
cbyEXVixleKgr3n3CcJ6L34jZ5qTWAeTZJdMgYicM6bIvPRxxK+BKZeigTVrO2NZYoxxKkotWC7K
CpRu8lgijwiTYVYM3pyYAHJZM6pZxTrgt7+gel614m3oNy5tE06PJN7cRv5NwxKgjwtyyWn4g9/K
gSeUs6oGBEx6h2TLG9TB3M4pZCC4LyhuIMDlgIPoF1dfSxqOtBb8YnoBQAlBlZDiSgpiSS8yQTfK
KtqJp1i+aRbzNepn5Li0Ubzl2Lok+PmP7XBXeXes5nOQIykaM+uG3uZr0KrfqphsKIJSs9kPdaxY
7uq6vQrRPUmVOnTrwQyfIitcgFT4/fD5S/FdCATsWQslkodP5KhGnqW9M4Q3y/O3Inm0mqMZYDjx
cftiSnVLuH5FtB2p64X1dN781q6s0aOKVVBVe61RdhkmWvqOLa/14MLbMVuwFjjm/KcKHbeGd4e/
tMUb0fAzDLjzkYxOIfmiFNfTEck0ecFDWGI4ectbvGTJlat46xKuVjFx4vCu1MMS1nmqyjXuxj2V
bKfelj21MwqleRzMle61RIk2VOChJ+WG9ZTGT7lzVIwA6fOE+GL9IltAS95SE+bypIp3o+1QUzJk
L5pJPJCUdti1thgwEnNbdQkbJf5ILonCqiDxt0RavyxqZL/xLY37hcC5EqiHqiHplKXASOi+ZY/D
+BpwJwpCTstjA3Yk6I+65KnZAzkG3bqsngT1nJRAe6WBScLBOIT7DpQrzYIrLm41yImuW261btw1
BHhORdnSmC83acNJmjpOMVVv7tLsKSzegsLYOyHu3q56CtK32n/7l8n5nEX2xeSsTdPUJ5qOf/Pf
/uk///e//uM//tN/+gfixP76P/+BP/w6QZ9//m/6DvMvCBNAODMHOqowmU//NkHrqDVc8mYE3k+o
aPakv/ibxkPXiCnRWZldlRY5/87UXWVNLf/1v1KtvzDTM9szr8IhhO/898zP+jT9/iIE0GwdDQK0
QBsetYEt+bIfHzdRZHRKMtdc82R5prk7o8QGtR436mjA768wgnYmTapWBvJgGhmxhZVWX8N1GpEq
KD/9boo9r3EF56a2G0blypZBdRx8IziW5PKOo2u8CI03XQof8mhQyz0O5Lnb4akqUqaKhjb4ISQW
7ECF6DUye2MV9Wq/pJuYLWNP3uCf6L5QYWgX2LnzNzcRYbgGiyf47enff1mYsnKMsyLFfWh0ORMQ
ychzjAb5cbD9fFXmvr9y01jdQGDCch1iMA+J67VVQoYlWWMrzX9JKxFvaNeFV3L0y3nVtSWRV+gD
gDoNx4DiGk3I8o/EoP8nhHJ6IBcPzAatyAhTUbxoxiSI+eWyY4ovYxT42bwwhoNe5yo5Zbg+G0xE
euRBszE49sN1Cr7Qbvy+jrNRZKhhndQcUpLQF2kXm8YaPzdQMOwR4wAjuPPwA0YOwZK23hzCDmuF
ufzllTr+8ZV+pW1aH76oYesmsE1DhyUqLj8wUpEe2mD95kVOV6pVFlpxK1UEt7nhpV/c1HPI0+93
1YQ9CNvToQVp2ZeyFLNnFq1CByuN18utSIaMhNnh1lMxohhRZh211G3xkWbiERfvEvoqKOTW2nud
9tyEqrjhlMz6r7Ow51NhKMmDL8brx+duw9dk+lA1m23eJAj79bmDq/Ss2gNkXed5uMEAZSGUJdKW
mE74qSWOJr+4Rj0UfgGjvVSB8eDRfmmUaCbhjqVPu8hfP7gFDua6Be8JaGfN6J/cLk0far1JHmyY
51JvjKPqfPdzxbh3VeBftkPK99hwCDOy+K4YkExS5YxW5/9sWhHfQeZ58Kv558PlTx6hw1mGSRNO
Pmebicf/63W6KOwkB0yYOmMkZi6tvD1vxptbkkjB6XegXuSKW+AvipVgDdfT20YRGHZJ99qpaKFX
Seapd/VbbmYPVVg7X5y6tAs1HemPmm6oGjtktgfToP79+iJD7VHz0T7z9WandZQ6tDgnb9WW2pLc
3WiW8XZdwVmKsSKKtyygGuURF58qQ7iyaCpfG9P/QFQgcqaAAmS7HH7VtOk3CYAHilVRjJOF5oCp
yGXbJasCIN4PGqP0aJPIXhkRx/gzPb1K+y/0ZGfN2m8vEEOErEwU+qopbFaT379dZonctQb29+2k
z+jvO8WvfkZwcvy8WvqR2PiRWr01Gl0bGZ0CM/mWFoA5odbvPx8H+oXCbLrPHDYMBqpBSKd2OW9o
eZCTO+DQCe1ZN1x3O9YC4kYnHpg25VxvdOwkmbK3FLPehy5l/Sq+Ae9q7cdQIZfeIBgesi6lRvtq
QGz53NXdYgCccW2M4cqwxm6jDWQic4YfEcyH7bH3iEuufCVZGhRaEr1YY0HvwUFB2NCsBIWaCgES
aPYXN/38VS5uusnypcK40+CmOhdDfqgEdktl2s3aSLoHBtiGRuzas/xxZ1Secq9U3VvtkstAOOwK
CpQx62heb6QxlnsH6PqcPHV7U2rJjQFQR1O9a+IGNgOViTuOiF9dr3UhfJweDZpHm2rxtOFg//L7
IAk8PRlZNOiS9eNt5ubhVo3aOwgl4ywKcu+6bSOITIkdrgdoPG4eeTu65uqVlsKgF+NzD6nne9a0
7kqzLfKPAvWl1AN5r3pmsaKCtQoCaa+rQc+pXlmkL1B2XySxkR8w7qHOp8ZxY/vlTW6HNii92t5V
YZ9PudzyKQNjNY9bnmBvEyFeR864CzuCQR04m6sSE8ZKFmn34Bt9ClDIAasK64rApwp8McZkAliG
cZ5i4FqpONGvpGZ9a7MWwGvV/khgBkwBLuYt4vOfuVCCewn6fZlG7iblq9873YBirbv3U8faCD34
YqSoH7Z5ZISwkTTdaRJn+bhYvavUzEDbU5xz0inyfcRzJ07w2lFHte1rG3OCAdWT7HyqhnN2RWyK
Bv1G5A6amOAtThTzLlN0ffP5u3o5a6DWNFUKEZaqwWNhFF/MGkNlNaI3VDmnpA0HM+PDG11QlNJ1
fY5UprzSVDQW2WCuwWMcEEWVSTe+tQFKk6BpXz+/nIsldroa9lNsOWAzcKMurwabQw1QLgtwtKuk
N6X2jFtGYb9chaPYDJHyo2mt/Ataujrd+l9eYrb+FOFYFcBMEPzADuT3l8J0ghj4ELgMkJv+rTe2
ONvQdy61Ke5AV9qXDFTPWlJfhWDi79zp//D591YvtsJ/XMJ0AZrpMjVd7i2gpDFSvSlT6EWlOxkN
uXjo7EKfTV6NfZ+nS9WSyCht/8HWkJW24C2/2F5eDFAuQTccNMFUrIDAEWrz+12oTJts3yEH26d0
Pz2dmdPNmp8Qrfsv9gkXy/D0QSZycYOJ02RDZVy8CXII4G+WoQ91j5isKPqGwXNOw1mdleBpC+Gy
ral+oLy4/vwm/8kXtCzVEiZVV4prSPN/2550Alk8c5lC8Qtk3/kbxgr4Y3f6rl981J98R8d1Jj+B
Nu3bzwL0X88IND7DSrfkPNd96L1F0h/Nzgw3gf8kkvbZ6AvtUFShsfZBn8/YWTrXFNGMmeJ4w6nR
JsqjjF+llmNnU/X+FiIEqRWQusoDAmm5MDzfXoPLxAqfte5eMSjZlAGIUDXQJ8RjdFUZ4TYzxMp3
6IhAL14MUF/m2PLqtCA5qOz0bVD4znWYRMtcV9Z2bQpQV2iyukonr1bqER1aEKiZr2+iOtcgCvfN
LkqaY8Q+Y94XUXNb6EzFmjZ6yDeUcen5RfxcWQYCOWm2K3AhPxx2UtdQE8ZrGE/jF0/04kTESDJY
zwyTd9YQHPEvRlJat+APKmJigtGFFlb1tzYFTPqC3xKnCZeuILTriwf7YaowGLFscA2eKe6MizEU
jLGETswmRi3aR7vpHtukeRT8+fOP+Th8ptioaTenknbuXH4xsBJGnkqAD7Uacs5RjQffohCWOpRA
a29p+KhqquwaVWT2xRf8MANzSx3bNW2cETZ39vILNsJ2QEr79JCcZelSIpPI2a8dEyBk4Gpi2zXW
jECRrybAiz3j9CipnOvYXfCScGS9+NxxsOKo1FS+8UC9Utpoqy20IOtIIaXRqntrltqY9zCyh+tU
FhlKPBcTeZ/HV2w31WUvq+Pnz0D9k1vBmsgi5AD94GtfLAttGike4gOfji/xbUU+saqdcisUMJKj
5dwNYUBzXRTxQSKWpWtstrCWC9x6GdregNrvyh89Apnt26Gs5TZKhnHmaEG7/vxCtWmT+fv6hZfD
0BxqRzqFqcvRkmh95xCI4qMstMjxSyiO+07Xv5GRXg6Qv8BHG4u8jvy5jAQxBGbSr5n+CkT93o+l
lJ47p8kE+8Zrdjb8vvkAZG4fjDanNAU50QiQhg09savScg+xaPwvdiEf32NuszAtVQBv5qtc7KKT
BH62i78cAfzwiA93Q1mZniSUZH6M6qvxxbzxcSWwsP1wTjI4PVDGuxhsaggHuQVoPkGdzm+xw5v8
//MWYwJDwTXVChzBxvv3BafOMfBY4HzmKHTQzPrN0wAgGe1amR5oizTQcBa+cCIcjMR8fj4o/uQr
UjQwuKt8v48b/a6uHV9XKauxymyniQoG6/brr/jxyTHmDGpTKpUwGl0XdxKWSVDVBVQ1ezIv1+Va
calIZN4R+Uu6C2X98+/9WvRNOW9NlVl2087FLSUqKCjDGuoGWl3ErwRl0ftABPf1N5u2O7+/VEzA
uNaRvU0dustPqu1kCLLQ8WbUKZBfwyk5bwcVe7iRsjNWn3+vP/k0Z6omWi4uP2puF3NN0mV0xKre
oz0zdPDMl1lFiU32hbMCtdR+MTg+xBtppH1wFzVSC3VmNmMaPb9sTzgiAhGRcLxCYn/iHi1XgsBl
buU4lMvUKG/LCWDgpU046wTG5D6IX2NLXFuVV+4rLaNqYBPjHKostnb+Az3EXtSkH0OUOqDPWvTx
kKy0lO5TViNq+fxefVwcuWJq+S5FUCyYl845b6hSz6YrNdPquFgiT8XFH4xQO7t+3AhJBozwe/JJ
dP0utuwvt+ofVyo26Ohi2ayrMKUvJw+9GAdVekxWbdh4V/Ygfpw3bTjHOiiJ3VWuYAcTpXYvIjFu
DFnyxhvRa97UOtI34HCf340PI4easKraBvUsoX0sukVJ6A6d5SrAeJprbkawUKhzAe/e2UCgvzjF
flgSOZxADkO6qTFGTeNimCojiGeDT5vV5XikmFCz5HzLMcTr0X1nsVXJB+erG37ZJtAprNAhJ4GT
PrpLEXF6IL8M1iYPUW6XMF2HyjS+Z10OCDgJw72bDd0SToYkMIEKjEMKwA+NYNgqhK8mHfcZHUq+
B7wFmjp9GCx6Idro3wJ4cBsvWOW9tA4JQHkUO/lXPYKPBzoumr4SU/B5qF4ecvpGrxzLL7ApSmJn
HaO77V0IhaDOBPHphVxYfW6v8pDIJBq4eBXuIxWp4udj48MiwEW4xCvhL2Up+LCNFCEs4qzT2dJ7
iTyEXn+LDrmAH+6EX+xBLrtY00Piw3TXYBASnni5MfY402fhlAU0NrLZNO99TTXVt0Dm0IMZE1NZ
9Ew6d3XUvbUSakpCAWcb2q3cuVV9qOq2ocxDgp021j14Blw0Usj0mKvazudBHZlaUEMnuEVQYk+p
i8NJVfIGn9yQLdI0v7EiTVzL3BPbkhKVIVNABzVoVnTh7opzGkjhEIX55zdY/bD1YljSsXA4EdC+
MKd02F/HJjEPZW4E3TQ2a2PFXr6i89Aues6+QD7VTZ8n6sqPoFh7wNeWHHDlMSUnL63i6FYbgmMO
zObza9LOe+Xfli4uajo2uHRvmOIvXxgIql2qSCbIpsQ/lubO3HOsk9MA/C2dGmtBOl5T/oYGGKC+
oySr7vMVe9jmqDXmraEj8fUbsQ4aJNVE/GV3zLfPAV5gdOnKqg29p9YqEzRsWXevCxVsUainN1TS
tFlsua/km2m3E3wUjNoMlli7TiqwiIro1jme0+eg87VXRm23ThAWszG9Nwq3uesV5aVGpLUA20oS
lQ4FNmezn/uEg5Zmgb2B/dJ10SNld1o6HCzO+SJo3fxmwLqSFirQDoKI8nZwt8rokQbjEb/mJJl+
FQAsG6o8fbSVQ2yT01W6mCE6+luTwPS7p7fxtYgCbR0SUZDL+pBIWzn2WMQpfMIYSXMqyxqvkOYV
s8lWvdfzNtzWjoCPn5c/MUp2u9G1xq2L8WiX5PLKqEIk2qb41nbKc6OqwW1bFMHt2Pvvdrxvw2wE
0uw2qwht5QyrenSTVQj1R6TQKyjmcC/00NkIM3/qksbYJn2WsoyABXfakBxSrxoWFkiUvao2jxIm
6IPCKr9WyDJZVEM0PMrKzmmpard1Wr8VPR4QbM1k4+ZQxAzdlrNGM/ytNBVzG7qRjURUhW1CteKo
6RkeozT7mfh1tskKZB2CAtR1lWd7vah2ml2C6LRMEmDIjdozCedLPSb8PYb+kaTPVjmCKw1t/eDk
ydFJbfy1bWivPN3z9m5uXY+qrhwoOawiX8Mjpxbiqh585xA60UNYZsO6iZy3pg6tjdFi+oooYvR0
+GZNGnb70Lew5+nmTdcYBGbaTXHyh8UfwRmiPE7RyHPs5vpVHpvWupKchUTbIi/R+3aRUfmiNuzp
4J/0HxAM8SzJjJEKZH+XFxg+CJ1ob3QMnp4fwG2v3XHXjjrCzMZRb3Q7/K67UPtsVOW7Mh4WrSL8
ndNExbe0xLbMuhMWAXAxovZwrTcl8W4GZz4VxRVGhegmiquTmaTZjRtZ75Yps9u6Iqg0rW+qqZ2X
p+LdTiZ6Hpp0w9rZTesRg6pWB6n293YGhL9qMnuDjHbdCnu4Hx2lWgJpnnNM8w4A2KNVLMuTQn7B
NsmJEPCLgx7saDa0+GHIAQLAjm49hhk8Epew1k01Ogq3gxzfKV/V+T7sTFyHLgOVZVqmnBAul8CK
jSvSGttFAaVvfJX9eiELdYmDM5hxGV8tQR9L2XzedC6Y0BuTgG66nl/2CV435sLS2NRWOjU+txFU
uQioafGGrd1I2EtEAfh/Wfyv+7rH/RsxHs3gW2virkuV9OXzefjD0YjLYY+KQMRgMmbP9PvlOGS2
ISBg8Y1MeDzItrOdqGLScBFUF+SFbexIPH/+kZfbMyZbCo4qMbOUcFztssGZlV1c2p6pICSDq2p4
eK0Ad+pbth7GlUe0RI6CCvjm4+cfe/mg+Vh2hbTt6Toii7hUsISOEoxmzceS38vy5zDhT/txh6r5
Xdreff5hH6r1fJorNJcGM7sN2p0Xe1AvDrSmkqjl2rTJdi5ep32gIqYTTTIsANnhv+5r9SrD0L7U
dEqTihoGX6z7l892ugbdolo/iTEomF0ULIwyarxBR+p4XvajyJRLvYHYKlUFHxU7AVRsX5WvP2wp
zx/K4LYsdiuU6C4GVEDSZkZEDF9cobjqhYj+s7BbOllLjPSgzaUZrYSv6xRf/QT7UL5Nqyy+/+L2
X+4pp6ugtcvQpeD08VzcD5mfm07DV7fGcDnYJbpSTiYobkra5mV0lbhKed1lbUJyppOuwqELDhMe
cMaKf9+lXbMaG1zn5ClYXxwML3tsfA7zDc2LqR6hUhC+qA4Ae/CcIcMfcj6zl7nTHEleXBZl85A5
DnFthJcbavKzStTsMcANV8Gfp58kEcw/KWQu40JSutvP79jlcfV8USgiJi4QMtwPZyalVENIzx5+
JEcevAadwWiK4TEq9HAd2fA3gr5fsMW86dxG/+J0eLk/nT6cPTnVGWOqrl3WFSICKAlEanA8drSe
s4TTmZ+5xhc33rDOWq1f95w8YoFgjvvPcQNx1MUbUZXk58ls5INSnaknzLeZ7d5ZNo6yaOMJ8aZH
qP5jrMoHV0/fZAx0Nfa179THfmA+eHErkrxaA/TkMC4g4DzrZjuuK+xLJaFBhwlaknqtfl0q21KO
736cpVMNvli5hU2xlbMnBIVOrHKZdTPNT+2NP7nQfDPrNrYpHl1Fe+MIzfbVk+4ictVsnfbk3/gQ
NkeDJDsswTDosZ04vPTLeCyuVY5vBx7rrM38n4S1VusqeQs1kYDd8Mo5LcwfalSHV+qoLurJOy/T
9ODV3buS5u0Ws/6zF3jN2mjynbCG77UYfdKSoFUiGvGdiWZu+SBJNGJsqUfurWTcZXG1bdFB7WpJ
5GKGsEhiOmFeta4bs4T38pwL460c8mfTzNxNGUJd05VAIeKsvGa2XBIWmS9zxypmZnxndRSUhB4S
chJ461F11mRwxqu2oSQD0Bo/Hcq5dd47y5oxdG0QPi5Ce1O3BE2hxapnkVXc98KAZQf6f+0iYJ5D
lr0N8uEhbdxVTdaPSkbnMosM/WrAqWsV/l1V6j+tkdzJwq2utSp/7EN3aQSDu54IxLjFDMJkCBsi
W12E4EBVM5xXAJ9mo0BQ7LU21H1MZjNrhK3Z4DwbHfXKQwKZJPTu4k7fmAfZfZNmDI6ckyyqP4uc
OlJJtlYuFjZIdKjHdYC9LiIdkDg/aUh9ZhfluhfU86R02Diq8FLqCvJhzm7Xk2Vw1QYID3RjgLgz
BSPW3hUmO3y8WlwuR7ybWEfj8Kpukpc6CZ+nSvwqTf3/xdh5LceNbNv2ixABb15Z3lfRinxBUC01
fMIl7NffAZR2U619z4nzUlEAEglTJJC51ppzbNII4EmtO7jYdAbgHKqcj2UY/M3EAlWLyN/bdogW
idHmKyMo373cfzNNkW2oVF0MAUYsQ2WH52bcyrJ7132zPtbhuKw0NMtjzU9k2TfH/USZ124ZSEwU
tgfwHMWDpvp/I/FZS/7vlmPJH2QJ7G/Z4tOH5I5JBQDjlS5wUU4dXJHUvKEsvMVoNK36bSQEzkJj
t8BJz1oU4pLEUb1xKJJYykh7U2MSPLnTnqBMpOtQpHsqzkAjGogfB2075iHuUUaPK5BVoAMy+r1u
NQUGEuXTYEPJJFDw4DkP2CzlGAxxofwbPqdMFDvimRgqPylJe0NyfrE7BvE5/7aRxF3Ex+x+ZZgn
fNBWXEzETV5Cq/J23oB9JpM5mVjLcSQSJJtiYycF8lqqRSotxYMlfKE6h7xc1CuL72ang5gVvljo
kUDmJpVzEqMrdC3lp+4kL0oVj1eT/2S3SsLHQfRXp6h/+sLunjDu/+h4jqXMXL8Folu3qOkVffA2
Vqxz8mO1gsuAE3QrSZSUHXXm/WST46TJBlvCrGioEgiNpVbInzGQXkqVwn6Z+Dqo1fC9LSmYt/MY
lRQc4hhLfCQX0ExGrNRTK8yudYjXIqSRn3qoIq40/OrmDM23cij+CtEtI8dN2oeq1bITPlBZAsW7
tXCwQuNZolRPtsCRKZ0RJSpvR5ULimvcBytp1D1EbJv84WJoKmvXwbZ6iLmjmCu0D2aH+N8FfrNr
2xhwT658A95gL/rC8HdJOGJ+Jhm9xuFrbIXxUq/x22ht0idt/qRJ3KoaOyOXJPB0bFOoIgCrH6xh
8qFjMrNW/QOWv866cphh5g2q0ap/rutmE+hxtyAqgu9Bo/Iebtdlq761YH6Wdd9Yx9FOrKNMZceD
wmv3Q4am3AGY1wXFGZHXVkf58p3X+TGsXf/V4rEF5dt9szJl6zM0U33XJwbRYas/2M4+Gcpn8Izi
oe1Fu4wqo3lQCWm/JyOkA9yuqFpKy+44MVCKWvMObTiiXca/YBcQsMefHwFC40hl0tgyrIYJuSlD
Cqmseij3xvRRmkWJ9RZ8iF7Fnao0neKxKpiFG1HwPH8EFU7yQ+BYhz7xzlXtJxHDJf1vrNX9i697
hBzC4DAvZdQEXEYCWxRNVgkWn/Apecp2pwz6kjktmRbuSHWojMq60p2DaxjuNorqnv84hB9ZyhPT
VJt06zpx+OaJvH1oELacwHAFb7kY16MIiqeRfMZTQBGmnrU/6loUW0Pq3VGbPuZvnV13cJ09eGaB
3QPWEGa+/toShEF/nNvM6+4NU3TPG3IMr7+t+2oz942dBD1KWZ2HXPbbP7qZG/+xLh/BZo0gDYTl
LXO0mTsGGRLGMx+eAAKHzlwrHsb582vT/E044tqMcbFFfojsRXQZephMVpjfCzTiaqt7kIdy3TzO
H/ftrtH+nTXSX8/run+2amlHZjxQyw1+H7tELcRfocpjLIksecP9FKVOYYm1pgnvDUONXayZ4i8l
DnoUPRTdZdT67Dve0Gs38PQ3oxz2GJ6Kv/wQl1FZ+ebNgeC16/y4Wdt22r0BxzrMfbgtrvD2UPu3
wSvMnVF/uO6I3L7TOmufAmdY+KMBNgOd6Den5n8bm5vXcuDtYkogmPP6EJg2Olg12M6LRgnOQQTm
za56+1aCiJhXUx0SbccoY7KejeKbIiWV1/4pK8v+MR7d8lSH5WNXGuGTSrbjKekjEoCxF+1CTLQx
WIuGE3j1a6VmSb7wfUiHQ5x627lxbBXWKWkbStvYde6EGtFkUaWtwfikvU2WQC/6307c5z8DnGSo
hKnEE1bjwNkUB8fLqVq0aOxgWdkQjsc227paUPwcsuCFAE/2ZvdAnINEusceaf6xzTQT2GsfvFpR
+H3uNhywiAus4dMqs3HRAJ+8Rr2O8VKsu5vcMZPHyKmhAEG6+GHr+7n7uATd6GSj9WS1NTZjeisR
hrvamfc/Eeg+Vd9Nr8ZPjNPmEXurqZJ5A7bo8y5vq1PlqcOBUR84qyiXLxTr3K/QQ0gHRKj4Pnpt
vcCjWbv6DFO2WqKIbZJU/MGUJda6hVc/A73GUafqH+KCsaIPNvYFf5+OugzcrMNYFS++o2hLIWt1
M29VevSjcRQFCGJpnKEb2JiGTzB6WnSEqe6o4oFgPO0LFts89BU/tafa2Utn8Lb3o+F93iiRz1wD
LdvPexJoaZ94JeCuQD/zR+W+DEPvP82tx6bZtg501rknZI6vma3AyZkOU7YIzUYfTce8HzxJ0Gij
4t8vIHK0elnHQ7i9n0TZmKuwN6r13DiN6moTMJX7dQGVm+6a1NMWc2M7Joqn+gZ1ntNpGUnUn6Cm
/MhtYVKfC8DHSUEaIgEM8G309Oz+QQYlO1KDWeK3WaEv+WpjJSHQpbn5fS0W/nFV1Id5l68e5hYM
OTOUYDoHuG9WcmUNb/bztw7vX+cdf+u1zCi6U8jT4MTGqZi9x1H/q7tpU9vbK9zSTfSRHOzrOubF
33aOjKDaCsHvN+31tfXrROcN88fXtYgUuTYADeSC/3R/P5mv1l9bOm08N/AMtgj4zlGsl7tABMbJ
KUrj1JU2arvWpQAFcXe0UQqY9vvYoDxNVqfaq/tqIxnyIGjG/7B2ym6AM/KfvVUfXG9dZ2L125Z5
c6MbG6+stP29i9Ix7J2uFUdnqCfPoOnQczu15t+gRlOxiDvYfQ9ffc9tlDF496qK18GAQ9ymTdPm
qFPBc19UYD2txtJqF61aninu66F+1tWtmPLiDKgvFHAzSJ+93kciDP5Y4uQ2W8RPzeLAuAlU+MeW
RBiIldJ+dDEwOtwXIf8+l4qnH+Yd5i4BZrwIs+kP9y59VX91QuLs80Hnj0CE32SvZr/6MLr2HbOC
8N7iflqJ/RFotru/H8WLq+9BUxj7e5dVFvzw82r4tVj2zU/GX/JXY9KUcNOTkrHrP5fpFUb4IB1y
HL9OKm1JkxJj3n2dFdYCmBER/cXHcWIDQP4TDwjp1N18SnNDogI5RjVRt7ufmKagyg2crPq1D/Es
jHcaN/utX8UieV8yIbmvm28U7ERmPsS/t199g1UkhDC65vbed2tM1kaiVbekeckwNtjuMjdg3nQ/
P1CnmCNqHSqh+Xxjg4wi4NXs3uf9F5QlyVK3jX71yQwaL1YK4zdf120wFwWhGtub+3Fsq0oWIO20
zde5NQ50GNOQPQ6Q019BlzLiz5Jabsr52Aj+qkVkVcVv/fZB0kCxqtPN/fwSnYjEoAThhnkfbITp
g8Qo76sh8ZjET/1iaqotXFlYv5brsDdxqGg1hoTTPajxkKKMtwNQMR+3QZ69yKHTr7/ONVB98BZU
Uq5/nZtrQNqzJrvM6ZD4K1i9VK+NdGss14xmI02EwHiDhRJL0KJqbmNlybPGLH9eagdZbYaWynaM
HPyTDsHDtnGPWHgTpcP89yJz/g2gZ3AbE/RksMiGqmBDSOMCN5kXpxb3/bv/bL0vJq3lnqwJOTLt
iqdFfZtXBfwSX13OqyJWqe6Ig4wHd8mekCYeodoT09KNMh19bi8yJzobwlnPffn7qsPaWBqQopht
uCdp6fd+e6Wvb/GEPZn6nY8+7z+vglf/29H/2XHeZ27VTrSWqdXXqmzq/p8d7+s7E1otadgl3o4b
bYLHuFFV3Gqrdc+ajJdfq9CHq+c+/vSciCxD193I6XS3PFBGCHMwt6xcO4SpeJkvW8P+9wyYEJsV
bGq6zoWFVamSfrnz0xViBsd0b8zEbj5bd3DtkwStMy/N16pNrJwcaM6vX2Wi6UwtfltUfeW3W9VO
7B6dVfdftZt2mBbn3vyg+tufcD8tXkOwpOIPktb6Gi9xd6NNeKAGThCVnsaEDfIngFA8oYTiCSoE
iuGUTZihHN6QnMBDrgmCaJxgRP6EJcomQJEJqaifkEVweDpkRogDrQmy1OvYPTKOV46oWNInfHEf
wwmAZE0opHSCIuHrEu+LCZQU4mJrTCQlfYIo9RNOaV5UrI1VL/QJt5RN4CW1BsFUTTAmSsSOlCzk
z90EaoojkE3YewaXeMI4WRPQKZ/QTqED5AkW/a9zaiYEVDTBoMSEhSIw8WiEgKKiuCdA1OMu0+Km
/OqCg1mq4ByubZDBVJRJvGuybFwOatHDUTeShrotvs7LzCl/fTP09E3aEpPAf1bN36KqnObt0x7z
bkZtoboJcYK590W2GpDH1z7zAZI0KY8UiH2tv3czL3/tMS+WJYaLZq8yoZgP9bXPfLz7UUzhiU2c
6h9fO//Z+qtvXSkIdrbp/usS591KL+bivy4lwzJz4QawsX+7LX8cfm6tNE69w7p0+7Xvr4ufrvvr
lObNZeVgtq24m99O8KvJfT8soZOVafbO/Q7Nx7w3n7v47RzGwT103f63Nf/8dn+edNGbeBmWpo+v
23+f1m/HEAVG3e7Q//ivy/nnt5xbi6iyd3nyWrURJstD/q5VOqNAtZTXLM6ybTsMw84uUyzgzYYR
qm06r4VQvstmaP/mAnO7Nn+GEegWzC71lyiHmc4cVT2JqC73hU+Et3dNSdWVhkpLz7uPEWQHjnod
3qjxBpdV89Popn87z5SPpkuxDhKD+OCZhXmESW6umrIan0XPuDpoDPlDkuprp4OHYfjqgjj/5hHG
XsbK0FzwcXLxBSOWQxigvcwb5iZMel5+nfGk8jTrH5YI0VhYPuaHEezdIQrM43zgLom8tdV3zeN8
WvMJSjsk8Msx4yE+lNJuPxQSngtTSnmbL5HkSLmfL9sesa1tk9Z4yUhKPDhUHv3U/KU6RO3f030D
SuC8DkI1lhFuR2f0J+Ou7/x0m5uavM43v/aS/D3vg+v9Lpnx0sY97i8FoM1DpjvtU2XIch2VwjvU
ge0dHBIV69YR3VNTIZauyjH6C6PZ5XzG0+9KzoCsA+9FpB1pua+Qzt0/BnipKea2xo5AZrxTh2ql
2kKccZkNdoA7ibYaTbGgaKt/ddW6WDZtvXUxsbpkFS4fScUzViQjL1HfR93qVHKh+BZaV+ZIUsuT
fYJTruU99ZpXfaZ5PK4gAmNiyOAoMbGH1bqopIKUt6hozWErh65eO62j7G0e2HteWB8UzlO+o7jh
udUwnIwFVodlhcfh0Ir30Snfo5ipvwSG4XRwHSlaTHdJamQkffUar6Ske4zMYq/a1A+NMXSJ2MEq
09Jz3BLxiFr7tWognveNUznm5mkCLPJOjKAXx+o2axINOqa57zXjJWzph/+D5In6pslivNwgyR4f
RTkZ1SOXO+3zxH/W+5EKRCOCPiqYjjZp9apaFVgDB5dWb7C3boTG3W0xrDFk8tIGcfBSYcAVZEPx
VPTyL6XF/dvHgvkkQrXmRWsUqyaAAVQN+ZN0h/KCUGhYB4bSbExvU6GfDsgJEX19t9tUvIm+1JYo
iLpzGcNKtHScJTgxZdPW0r7CxITRB+zyw0WAqjV++ZxP/lZa57R7Y/ogmKQtKyywzMkdy5hcsQb7
SDzWOM1rqAP7IRwctNpplYqplja5a5mTz5aYHLc87uupYuSzNiY/rrS9ysmfq5mcurTJs8uZ3LtI
SkWx825Prl4j9l7D5POlY/ilFGXBP7iIT03Rx6dywOxbi5Afpe6IDMGJkjdVZxjQ+YRx9eKYNZVy
tCylA0Fc9IwHnl1BNM7EQ+ItQQ++KpIa5yyGQ48YR0ZoM6BcoJIvM1XBoKewtnmce29VEt2KTlFv
oUCDblI+a/n5ADo0jnd9OZ5IE1PRoEfxQyk7ZXiwCYSeUgrepVDiva4CAyd07IJw0GLsJCkbyhPn
e60FRCNKHY7CqFOL7+jm1q6xxQ+sTLvwlFCWTelrS6dVwyvlU7bXQtpVEU7dOixoHTyQpWP732Gd
LcqkRBFmAXZ1bWlc3b438f4HrRqEuri1UbzVzfBHOYjkLLzYXo4TVDlSzWQTCCwz5ltUFAHZRD3I
19l0s6TCwKNq/fSQtuTl84KnL/H8dSrk+IgWclHiI/6OSlx5sEuSZVjbZSskuPyGDWUlRZLdgswr
3sfWLB/CJKqIoJmAwaoSE2sz32NQBOOhOhL3XvXUdKxjqvp3mJFa+yAZsfMv8Bj3K3lFtOfudJBL
D5a010ZWpG+Mp8ZlN5h7prXOIxz4t4RJ74cfV+6CGHhxNP61nkjot1Tm/k4tcFNYira9BkMl9kLN
kcyVeY1dkJKtO5cRYY3XwlJ1YLIlsSX2OGBTLR5UV7uxj0pg9EddDYYj9srGoRleMEzyLl5JQLUQ
nrMvsQm6oGNfVbqxVIJupVlZ9l72sIjHvBBrY1qUxXhrR0KUoxjyrWbU9TZp2nQ7uoF/UwhT5yN+
8P1QPc8f6fBsjwwJIVc7hyKKjRfqJXjsJkTZsLCyZL/u2zJfQlhot5Jc6hLBan4ax37ZMDLcO11h
HEk2uc3DmLtYoODnb3TAT20flHNgvCJ44YUj8ImkwIF4W+E0iyqDqAtP3rwaDSW4mi1WkZH3B73S
u0PRK92hDpP3ILe/FWSAGhsUWkHO7lFXwanFxC35c75m6Eh3Y1GE+9LO8HXCz/GRvA2jARulbDtW
zqPQiycdgPelawn9DMp7QmIASYXhBgU5OEU+5vgnjXZcrE1k62sG7eOm9oJxnRSqem4hz507Y/xu
UGC4MM3RuXh1pSwrUZKqFuKbVeMRynOf/OZbOd07/HaLpaoV3KpM1++Liq5hD45L/qS7F4XHs8+q
rlXoUtNI0uVqJOpFDodCgCwZwvCZrHRxyzAdswLNf+TN8TSb2HcwAR4V/1l1YnkJU70/gz0gTlxe
OFdzp/DYOmiVjNZWitsh1oLktDwLD+402BOaPaehwMCw4A++qMpj4YucCtZTTKqWykerfe7j6Llt
ykm4Wb0P1tsQW+YHGkBthdBG7i2/qCmhNngIFW62p7TTWEmyS/hGN/065im/AqjmHOaPPhaIwaLX
KNQXmd1Vl7HEfQP/TP3q1xeGdNmmdnOD4lZqtChdBEMnu3dDw2ALwmuwmxcZfJgZJmTYmijX0dDW
jSXFtyFnimYEVrIrN1zjCPDHd1eEpq0HYcPYzQOhn1DXaCc7DyEIWSRdzEwrDpo0hqVLovMzJePd
lK2zclw/WMU9lWNKWVj7PtWjpeXVER6jvg2TGA85qRFmFH5V8av69lJSg7S3PGk8RKm6k2M+rGtM
Hk41duKPVg89wDF0/eJGPKy1plsE0VB8iILamqQiV0mo95mbiRY2zLIdqvxkI6RiHn3Sa0jO4Xc0
saHtrLrGlrGXJFqC6JOCbv/ZsYsNfg7KgQB7eHbJn5LxBUpceUK5xQUA7xHI73JIMFrqu54ckFPl
59w4y8EyD3P5atA0h8qruXZ3erw5uOYRbD8HYJoPfgGuqNMTSuVFkpGD69aqkQybxtWzDztHrOaJ
hZKJYD2GeLebeUclqJTrDkaBGYaYK1Rn1SnCz55/akZ1wbbuwvEIZGpbOz2mBglGT3ptqeciPSiy
llvhMMp3MlxgC9XCIa3EKASaxUKYulhTRFDukzBPtrElH5Ua6Xleau3ZT7X8OSJWSuzK6S+ZbUIb
zRUVYBI1ynmeJNvIxWZv0Pv2oOjYSg9YzR4VMvZlYZ7x9V6rcqSYP8AZJI5xBqljC1BvyauS12DB
Awtzuc5VfMCAPeULsraREfPsXJfVBwWbWJY2xbgmgql/mpnzPY2SS5D4w1NsfXZ6Lx4dn5GCG1b1
SgOY/hjjOrqGm6YBZZLUwJjAsjsl3dfYkHRuAmQHnM6q9+3uEBMKXude9OkWbX7K4sSDaIbDtzGK
Zae0yr5QMO4e8R8VD3ZgWiSjBnvRUG2Cu71TX+qqqJZ1EzrLsOnhiPRdTDjAaDdtQG2L7fqAH1pP
/eG2RLhtYWODT9TGnKxPVAyvVqlUvOvg7eJ67J/gCUFMGakd7orBWARYqC8rhBiXsI0+89owd63E
J8P0WswSheMu2qoyNjnFSvkQWkefwruHoDKbU5lPRnpRPx5gVBo8mgcwL6Ehr36CZ2sSBvmDUw8M
rqanUxorxkKWhm8vGIR6yyEkZzVqdvUEouSsdCIgrJJO1aukzjSV6YHi65eBQeCTn1qrTs3cZ7s3
1sQamqXekcAeGKns8BBLVlo8eu+DJ25CR6vuKPZwomYDy8DKCif35uCKYvNStJp+MUfVXcS8VJEc
jD9tQQzHcQbABT4/Rz2mK7kO8qo/9T56LyP3x01WXNGu7oWebltKjL9JnQzzSBXnulLM5MAPrYOo
y3eD2n+PvVxeIVB3J1yKzvzyjMYxV/sgAXSjmnX4DM2GKu/ilKhBfEJca94avXEWY+RS61Wl+kGp
3g0eve/6Ivds/LZxuV2UHaSRwtGTD2JxnHxVnhFs+yvde/U7r/gOvAqlotMM69QewBohWaE6mfd0
0oL4Q1QNKiRtSVA1GiZWZmTsdYXyFIug3omSx4+28cpXRiPooyMvuCoyZJahjXJl9VQtlMLNDuWe
kmvjxYu0ipgFCQ4NnYaTmI+UwUl3mTB3e6gaY9e3YWqsMCSxKUAwqZ8zmz2y2GbfdyFzgOmbwO6K
IYk6dY3v1TIXZbsfp80KwIX912JComfDm3/tVUm39xmj/PbxtQ54U44+pHGWSSy7fUfGdSLHaR15
CJvCFVmt7d7vmIBk6tawfXuP34eyjEWvXIcuGFdRajmXWGux2ravZugrAHvUrdKhrx5teRYU+Ae5
ph00iqiWaoHjPIpAAhS9umrisVlqdVcxg22oR4nSYREGA81wnTt66rGsdHOTmuG+QuN2FvwvQjsD
M1HXVyoH21PaMkdzs6zZxMCycLSZBL2xYr8ajoMaydChvowx9FSq12KZY/RQUhCV4bR3CEq81w0x
hS/xQa1T/xw6g/+hiZ3SGtFRl06Pq+o4rEC33yzRx9vSdZsjcjgXItj0df6Io7JdW+TGpuQpMIEp
PV00R3RujDSKNGiO83JKcUlaGPa2RNHJBsPHe9xof1ZRxWJuZrynO2JIQC1rtHGxPNbTx7w4f1Bh
XywV1ZQLrfc2uqeCybMzTOCnj6Du+BbWnXzIAoheo1qMlNdNYyoM6xZOQslNYg8N5prTSj8rkYvi
HZohSYRpkAw7I6H60SiwcHuIu946OVm3tprRv0KLWxQWc2xZqsYBQwfjMH+TqS/WeQyedlrvOZn5
a/20+Gfbf9bpDIEATE3LiacefLcptr6ABH1f99U9L9X/pZsq5ORjrSse7jv/Xw8/9z937Un0X5GS
7P7HU/3jXIQ1DUHm1mZpe7jeDtrDV5t5w29XNy////q+n0IFSlc38B74Xy/zt2O6KTaCWMniQT2I
CwQ747upxN2DZqblzcoD5mOZPUCIG9IPzVdIElbGd1lQfo7rYXymUqtjzo51+LyrHv6gVl35SIQA
1kg15IHppXrtEuJUc4NQeockkN5rYzp4luihuVVcL3n2veJjbsA4FadeZUyf8kGtuYvduO5lqbwR
at/OLTTiAiAaQusyAkFj7Etx+Zg5yXcnX9q+i9QsQjEqcKk/JnHunwuqPe9nF0AISscxfCdOFK9d
rQv3ftiJR+EYRAqmSy8zCcgnT17MzEy2mh0YGysr3Bctgho9NXBrrFrCqOpv0vP7vTlkBi9823kf
GXjO90Zv+nGhoAI+J3ldnkKFEeK8a5w88/Ap4POJZCXLtjk0MSFAYGbW/eD4tsO0JmTP/IppHKHR
7Ug6+ykS0fe5B0Mtf2bRIJ80IlE7cLTGemS0/+Yk/LlNv0tWBdTBOY5ymYyHDqIrKX1mjvnpMzea
GgQDFZqpUvlHK6mMM35u8n5rMERYgvao3suQF9hYayCe+Ze6UWrCeHfatfHCJ6UQ9QtKvWAbgqTZ
SEuOL33l3+a+CWgSqo4K66bHeb1X+txZJf04vPt+uJxbAKTgJgEJPwcmdeF4gGVL3vRLR4+Gb62n
wwwIlG8+hTQY+1baNuT19TLI5EytoPfpTDZmHEM/p20VUqpSYs2bht6n4uh7I7LbV+FS/lbbebHp
+iT+Rn3/am5QFmiGoa07x8jm3oR5ZlA3NrifiQVMzjDjZ6shTuG5PdU63ah92PIyb6dMO1wFqowP
dR3Hj7BhyIrPO04++Qgg3RtWwxShdBlzgWkDXtWp3jQfDmStteW23S7tq/K5T8OXebtHmSnqdWlf
RDQqR6kRKcONyvtsWlzMAt95g5tWb6pMDynaVbRX31N2cwPX7ntc3HL3hA7FOatYRDOJ5r7ww1xS
f2xeiMhZWxBaBuPmOnvPGHPOe3qBbJZN30ZHq+zdo+sqT0XmnkVRZU+ZUNKnchQ4EXk4bs2LqE39
g9SLH/PS/cNmWhaXY3u475WE0T7wcHhU9dbKF7Hwb8JndFVMfUZKXW2TKJaLpjJ+HcJVKKFSCgZ7
Uwti9BT+64Zczr3P60z/scmr6HHexwSAtmpAaa3mBg4KmFsT/fV1ypbYpimFwZVW9gceF/Itr3g+
9CJ96igoeEQSRHw+k2+FHKJDLIjez4tZjHeMBnVhMy/6OaNRPMkJYJL8fmvEo5vI7FVxQvtS28r7
3HPbUClLNhkYw9QjxS3FEjPybjfvk0jtJVPK5lpbWAMxnZ6eXvINcXNxEpXoqOBjJwQb2cYqzWDN
I0O+pZoBTQzG0GHuo7SsTRDn+VPpD+1jQwR63slGQXAIMhO+yLQTVNhxNWqqxp8HJxu0jLWxx/ZP
89bKvDAQKV476MeX0h8/5kZ9QwQdi1F1OS+GeOcuZR4O93P3bfEi0apfrUpWL3hXPsytdDsXvKiZ
aUSfUaeP5L3/84GeVT2NTT2eIN8XKy/jOuat84avdvO3QfD/3nQG8MV/Oki1njKOebkZKF1O42TC
zP+z8v61VIjHFam++9px8mEg/BWdEzyfjsHUYTJ4DeHN6ZTqNo8OWTOskkxDXfO1W5jV2VYrkvev
M7/3RCzUWqGbYzj3xy5WY2IoHA/y3g1qSe3BBYe5hOO2LANSCdk0RRXAZH0tr98JDePoNRZLU8/U
o+0N4YkQjs3g2/TPFW8k/gTEgtmv+oHbUsBOlb/V+mZ4M3OM8s3ceen1YG/kBYyoQoLdaJLxobIC
eZk//K6Sl84ER1w1VOX/sSFJdG2t1Jby54bcRS0Tc06LeQ8C7/Iyd2XWELjHMickOB1jXjd/07Bn
BXtsMkz/94aQzMsKxyF8g/69wYtjdBoxnNc/NpQD5W2h6zfLr+7nJqJSG8SnDqnF6bLmdfPHGEIn
tihzWf2xIW4LkLKFrP7coFSltkB6oK2+epm/EbXj2YOv3vqPDWqPwKP03fLPDZqk7kerSuaO/77t
CG5x8NQ07v204esm+ik6HVnY8r5h3jqf+KA6zOiqqVzo311RgEa4pKb+6Kvx/K2eBNjGaIx/buiq
iesXhbs/dkiomiAb09zXRwKZVGCFFMTxALhRy5uuPKVPb12EMDu1ZXzr/Bn/p4U3L4ai7TGBu4pc
L1Z+Lb1rJxWyYExlwBO7FQzOzLp6bSBXHlNLOG9Js0rdUrt2YdSuPFOAMWZesOo0q7sGxEQ5Wthe
u5L/vrRU6munDyPt3PIaCEPlaF1xpRJWoz8zu3agN1cowZJrN5Lt7QIl4miJxdYcrwS9sGHFOP5F
CQgWQvr0Lqjd3VUnTftCmsObjmZdBOEiri0w0IUDv/GoA7kEQDhxz/GHS1AjlvBiv0Ni18frFKHd
pat4I/NfJC9ea0IOiIfqIjJSBH6Km0TX1fm6i4W4pIEs1l0qUo6mIjdT+vgiaqdap+UQXlC71mvP
HJRzWpbNurNz70yTdk3Y2Dl36dit00Czzl3s9GsvoFYlyOKRraF+DmSlroHvEt42R22d+laPbtLV
152XdnwjD290XkRshpgN8fRXbBIoAwp7Mr4ih1Iq1LM/Op/zNoci6WPq8sgepqbY0sB3Vdx+MW/V
Gi/eEt4zl/OuGJvV665xsvW8tXc9b6kQG9ugZ9f2YVqNC1yQzSl62h7U3rNfmCsjgKozfOOnRRJF
5UPSqeN9kanqJGnz0pPXlM6LKNO/gYBbp7ltUkafzErr87wtduSrLOLwMm8zlOJxDAt1q+VRspGp
I9ZFQUU+NVA2T/KwxiXR9qzhwcf/7CFv7GidaiS9fm9giGqZ5EZ7oCrnP80jJeQrjls7V3HPcz/z
RzAAg2RWQIqzL+G4z+3uB7t/Ijr4i6yAu5mbw6PnWLx2UVMpUB+MrmhOEUYWi6yLsk+IbY8FRpzP
eRT2+yJV41UyrS9hu7uJHX+rp0IoLgpdnZc571rzGEIy/NQ101l12NrsFIzQX+wAW8VpP9sYY1RL
tUCG4Ns3FRdh1GrsMBSZierXqC4pioTziGFM0rbpsjNV72A5XXM1GXYgDdOL70E83grXzl9yJ2m3
lqR8TBXh8AbOZXtv8P8YO5PlxrlsO7+Ko+a4Rt9E3KoB+54SJVGpnCCUyvzR9+fgABh75rFnHnvk
N/N9CH9g1i1X1Y2wHZGBIEglRYrEafZe61u90S7rcRovFV7LM24aZzm0Zf2jHKHElT39HmUNsKoD
quNw91+VXn17/M+qJRmyrqV6jsocqkDWMJ74efjZkYc7/+4aWsZK5YGi88OEV7cJeuVY1Gf6Xs35
cSujrH+yEGn9492/T/92X9ywp3PLDOfdfF+kmTzHfCv5262um9DrVAHlCO7PjbYgWvZvjz5+zuG9
UIXWtv/n/t+/52+vpmtMubFG6iGJ0niC3w8/XsbjMP9gSP5K7uB/+rsH//YEj/sMaC4rzeq13+/q
n19LNVnj0QWI8vuHb12pX0evqp71+ZAbE+11tziVZfaLJm2yaRybxlYjqBPl3b6z0AtEfg70iF3J
CijkmroWBUFdRDdLagJU78guT4uj2+O+GkTaKgXvSH9OfwOVMii2YSEWMSM6D4H102EP8URz0dzJ
KXMIJp7CF9Np9gQ82tsCPQUCo6TXFmGmVjUmyhUcKdwBYbYZkvIrKAL/oE/xcCkT09pXanpuUQTo
uXFCV0I5qHbR9zlJpXDIktZZkaS+EuxWvvcsibIWLudkVWonk+aoNLj9cdaPzxFxYNFkDk/4vQA3
O+4tSgyTrlfsw+TQELY1dBdzWZDd3oh1kTUGwylIg5Sgjm2oyXRrhU21JnM0W8ukJgJM14YX1Wvj
BZTmWZMU1MU4qpthPSd58TFIO75qQVDfpSA3aCyT2+MsibfaH/HY2k+dMQ7Pkz/mT0bzK4VOeG7z
+FWNjkaiYhddS0FycxYFxkfUD4dimGVnbtTuTQ2Nqd1E3cqL0JjrvL01RYBFrPvD0+MgqHBccLVe
4sGpPrzKuSMiWNSs0c20c64dq0mUtp5/IOJVremAjbsprO1vhjttAGjemwGFI1XwJGQVGWZElcMv
2WeNctfMtYeYLuIRSwnRSn3Y++saO8pCaXW4qAygsNQk7V3mMzXErAXYtLcTqAj8ZHmDZ05YHzHU
oJXtUECtm7mFjVwCvxtdntoHHuVgCf1CI3+2jCR98+RrYLvZJY09cRhKqkNVkV2YW7d+psWXOnDS
m67VbxW5y6cmuTbDS+z1yTdcxIBWu8PgYAwQ1Rwp6YL3nouGhprAPSu7Oen+pozSmnTFVN+n/ZV2
YXTOY96XoH93z9hNHf2pgvgaBHhLychbsVvUts5QNKsy61AFU//ctTKs8f/jW5Ny9Ja2REHbMSeH
KtFPXWepFZLB4Z2AxQ2kiGVgR9EvwoR+GcFkACXXXOKTVgAC81MxemSG0iTf9w1psQ0ysbWk8rF+
wKcK6g0YdW7t3IQuqN4XxBA/N0Ksk7Dqb/M9ueTS0x35kVKUP2uUrhbJKLWNkznfVW3op7yubbxc
Cy1GXlIXNbjNiBW7Vzs8S6z5jIJGtTBwNV4tmst6MlY//EiRtwVl4FD73T3QsurSCUREXRXiQCYc
cqVMSjeWxh566KOb4XnFwYu9bmu7UXyir+Xvw1LILXTPRTd3v1vlM3q4bXrQ1OQfQ8RLy1BA42aV
IXdtbBa7KGkGsD+UPUbMuJ963twnf+hxsQcWgJlSXcw42BgMcKY27TKVex9eol26JO2ThT6Fu7Q3
Dh59zle+/9WyBGZEozbKd4kl1anUy3wXzbcwL+X0flW+16LioEX0R5Zol9VJU/XV0TOxDyupAJxZ
3m5o2cznXdfgd0/VUwUfCd+BLJe9naRXujOgMZBEIILiN9oT60Q9U9OhCqNgyaYfhCvtqRCbwFYg
gGOFYGbUf7Jx2UEeeIvZGtqyq4/W7PZLoPsTfkshyfNz/2DDLFk0fdHt0sH/qvryJFgnny29bZZi
5haV4kPFzd6oGoB54nuZoZMcnaC//l4ny6tkMn6KGmGsCqJLSP0i3TUTQbeP9JpA1I6wxKRTt74+
1ZWbfiAENHamwwrXQRfxHafX7Cd02St6PmU207wRQ+MuEUSILSvsd4PuwK2JvW9Fh6WetYpg31/o
6zHzRnDzlfMa5ijOjU5/N/RROyobB71ZELdgKe3utnxJ+8xul2gt37Wxdu5eYn44HuJPPZi1JJq1
ctD1bHsrdl6aWbwfBunZ8zBo0Uq9SM2+DKowT4GrrZOx7+gBj+Z5RPftxuZ3IFjZppCh3IdKCRK2
gEnqKoPyW5fxzjP0BIdCb53a3OFQpDe4K/G5BbD4UnTHwev6V6Ot9jDurSWdH4zJk319HIKiOfnC
DI6Dm6QbLNxQ7aekedLYQKw8/HF7z2P/6Vd/aFX6U/YJ0Qih+QNUXPjsXlI65bYmnJfHIRHFO3kX
J5MsD3yQqMAEycLfG6N4FbpM1kNiensQwWJtxUm0NR74+MJ/Lrm1t8amPPh6n95sAwl4bPnWR9Lr
X2wF/B+tyi6Db4XI9q0/otguNiBJ7dUclHMbtOKn7qJV72Y1S67Kn10bj9tCta/UbHXUVvFZx5K9
Z2GcH4a5JsnEbOzBM+KiC7o3u42djVNzbcQZeiBLd8x76FpnuBfaD82D1CcimaAkQt25iOrMQAJj
JE8gKQRhrCjFumnV+J2Jn5MIB3Nsi68OJQiAs+BbnQ7Oena5+i0dx0Ez6QMohyDq4WcrDbH3ZNrs
8UTvrDjI3m2zxq4B6GKN8HMjZiVGHwfpGq0QNAhpHsyszc8Hx+26tUmLFCEWU6meRZe2zNITw8be
yAwfCW7oLR6Xkorst25UWPlmGwdVRFhu7A7qTrsWMvYPbka4WzSGzUvmpLu8Dc1nPx26VeywsGWp
/JTggjyMndvR4kMfhJA1O/f6sJTsN7C8XDQY6d8qa45izsvs1icJ0DkRrT3KbTuJC2sVOGo5ZP5L
PjnVJTCD9YND6lMDfjVKhbQtC59ipK9Stsla5vkhoT5NiHf04RibhN7St6xtvENkQeGaKqqkYa/3
R1beDsmrjnVrqiHfRs3QHXwRqR3Ib7EoqTkuzCQp7kYvwoOhk4Go0ho7VKm+YAKx6Q/+kEZPYTFv
th0vc+1IFe3hOtC08zv/vW4vVpJV59i01vTuFDq8piTpNpg2yjNfoA9FR/z56daPgAZkiUGV0R7b
p4FMkNXYI0D2E0m9tq/dXZ4Sf0yBJ19ZmhbsCMWB1o08DqGWt0IPXT51hX8QCbmJZdfHO83UAIl0
aU4wOTu8WNdffaSO6xmz+NLLA4maB9u3omfhyvpumYRT+BQyGIxGTXM/Ctu7xXj6svi7h7pw2cKl
2AxjPUt6TTzAZGKldYukzC8R9HRKrbAyZ+eg/GzjsnlLrb7dVjpctschtjvjp6PtMov0Z+E7FitW
rdxM88XLRDesUhsJzONafpz2VWuvwcwdUSvnH53brmgvOS9x7R2mAL6Q0OpkUWlJTmkQD4kmh+K9
p1rbq9b51XnJKseJtNL6rmYBrQODHD3c4ervb6D1QWo0bMkl6PBVccgVAe4lRX0Ma/40z8rO/nGr
hB/qRJQfUi9+sWbNK51bbYWCEgVNY7y6Sh3ZvATXzE5ufM3kWoRB+1xCgZxMiY82Db0TWwR7L7Ui
XVHD7XaBrJo9CT4/EUInN8+mAWebpsPHIpIbu1//Qogw+qJi5QUzWyQR+UYYmo5fjOKFV/BZWwJZ
XE3fPUGNFvpds4u14vTZp2tCb8WT1vF3FW1mrKIYX3Dd6oc0aeXXeGxHW+1DCf9w6i3jmAHG2EZt
+GLPAl8FIfmIen/Zm7I6jeG0KCvXeSEserjazrivRzLRog5BBDni5hkYVEsEkebtaaqIJAg/08iM
1hazLrC/1nhyaOouvEiqH12YXnPCA7c13+BlDsLqKppXF4P/po7qbiN1G0G8csoVCaCv8SN9g92K
vwKlOlMa3fCIk0dbqcjTP+iHUdAKqrslm3yrMu0szClbl/iSPtK8WrNzHb+ihpDKKRqbZzOMIdAM
TrolE35YDLGX3QmlHg5eyzKlYOI1TaiZgkG2UJ7zzVQU9CTj+Ynmmnkehh6VDwrsCXnIvRcjCMAa
k1JBEs/KKCy5z1ykb8DGPT5jeENxL95kpz5ZVKsrYDdvRR3A39LQWptCy26gYoKXLIypZkRl8UUN
0Lo8DvBj5QmoOUI1JgPgSPW2w16DWCjXSOAUSMMiG5c3KpU14EKFzpr7HEt9l6yiKeqFEMFy7671
trZJpch2NDibsENTOx9CzQON2+vOOg4G+SIJz2hRElwoeM6LLOPsqfRd2C1ljNEQa6+2CfeLQ7KJ
Kts6shxxFgSpNccgT6O95vnsZgZnjnTvHfrXQSOSb2nVskprBrHsLHPcpGYgQHckZP/40flxUFr5
rSOhZ20mbQv/sR7fI20eKuz6bAdDdnWy0NqYIvLOvmAyY/EznexaVGsJHQgloD+sVBnGb+wqv1XC
LNdhUZIO2jb1vSPscBUw6S5qYX5MXZhcQ3tKrq6Mhp0a289k1kqXadydaqsOFpFCdRNV6fz1Q8ZT
dJrajeWEN22oLmQ7pjstRWQS9fAsm9hwV43i6h27Z8t5kSP2FjNonGdm+nw1yMTeYaYh64QiqN2X
T7SAxme3IwfFd5GVZa73BJZmlUuh3UrDWGtdXp1ThnBDj/esLpHKMemsbX8wj44G2wX/yfIhVdbr
XNvbCX9U32HNmLrm8Dwn9YxOBKGqRQ4aG2F8FLoFzcgqmO29KTvJttwLyQU1IeDcZDPSKoyGDXGT
mN2sEcW7+rSIeX9pi54AekvhCWYK+8DSEKOj+kCT9RVlOBENG7dHiXfsXEJVXWkO11tlIARw6qFd
V4H1xh90WBRNRdRS/4mKJYTylnjX2VpFMHn31gzWxAsl0LHwHFrWhBNdghHzG2aB4DINVcf8PeNX
RU3aVAa7iT7x+IQAYV/N0V/SLFCBz6poGmTLLsY2U9uR8YN9FTNYJT8wh/yMBGrpJmtZ0trsIYq0
vTW6Hu4p7V2GUiloMIBqNTwRC5tlw7HA8JcYHaqBaDiTYxLeoHxvxmDQfqqjjMcnhyHsDtwaLlqa
ra0+al61WIVPVjW90L5I1z214Us6bocqJrc2SNRzoRfOhzaNNcmVaH4zvWw3Zd/KE4hjdzWkNMqD
V6IsgqtO/PwiD2kaMPssQ8OIIKWVi1Ey6iizb1YmqoJDx+qKsScfb1ZPj1XXClDPoYm00Zuc16Zm
URJNAYO8NlqLIXWGFWoyayt1WT15ofk15Gr8lprJ3s/yOXU5Hb8lRChCqYzBSLrsOB7qzMlGGQ5O
E3IPTc2+SX4lsci+ZVoabnCF6kAPg2pZOW0HK67HwEfBCBdU6dyYNKInfENbu2TDMRjyIw577Fn9
B0JzdkiV9sMGUrAKwrDaOCZ+l8T5Tkiltzd83VlIw9ZfWoo1gGeGGTLXtkAMm/K7VuF+InZEbCGp
/mztNnm3FDVqKd8rOVPPUsT8aRfLd98Y/G1ZAd+pCi1bonB2d0LzyQjBtbGV/M5bGT8zDNB2Drqt
blTTtWvs146FSsXH/J0yzFFV3soLq+aoOdSRjISqoBr09wfUu41hKUxW9xUObnXUkspd5YYWHYfJ
1Be2FqWbju7/VWUCnGzfzMOq/zUj+r26Dn51vreY8q+8GeIZwhy/FD1Dc9COGDki/WjKF8+rgNqO
PWTueZhlY01BqZEfqtbFU2Qlf0ymuyqGe+xRHyy8WDyTiI1Tb8J9KwRoIiOX24bM1LVPJ2xdhxn1
P7/wb4SJ16u2R+FUyazcAJagV6M1OCam/uoEqbFzx2xg6x28ubKhlyCdbaYP5qGepne8s9i0Acgc
I6u5a8wKy8JHSVH5o3ZNO98+dL4xLeFHr7LMpbaj9c6y6ux7lhSIN9KqYZty98Ho/NCEee5b/ymq
m8d6NDkMtrGT3hAdHwfLa5EvBfWpdFr7YpnJr0E1LcjxYRbZDPRoavtYxW799DgYVGstU6svXohk
yYv8DdS88NxqerMNY0wKbm1rTyFKny2NHwnib2WKWH4IkS+DFiSSdvf00X0Jkil7LZODlU2fIoot
5m6LWnSTPBVNXK2xlXRPmae+RdJKNkKTcom4abqy1jo2beutCpxPE+KgpzG2hicV/hgcKbGxMA0Z
FroidsIgiSv+yqqpN496S1K2dPvmvp+WMnTinEmWRgTcoHXT4hzLsINdlU7HxHWvBUgNbCcFHeVc
7h+rY74e50xY4lhaAg4jfik2URWl7C75cgfX3VUzlG/EWGTJ+kdBBXnVisZgVNLqZQbdpp2SrYYX
giWcs21IZsaoo5xTaVGOdL2i3Hipq0622tQOq4xWN4HkjOk6b3Oy5MfBuwVxhm6CdhJSdupX+kiA
ck7EIYFXBVuiUj9qablTLt4qxzqDEDIA03npEWYa+7nB/9A13nE2uJsJUf6GzXV2MimEK5OLEMNC
uI54x8+SFugy2UxW63PNC+dVte77YAbgBXJmkmLCph/JhlFafkQuryRnE7B3BcgtVtQb3JThrnfa
Cz7x8iUfQfWZPd6Rshp/sDjHmRE05yxp+MISKkmPp3shH93+pAUBJgaBAvSX5BfuixCrjB7DAZs1
QzIMXqGB4RJjGdLoZvEjEe0VRmv9R4zM2GzD6BkNdroqsnpttpr4LCknL9mKpU9d6BHn1fhPZvMy
BQMmkc6zb41HQwefX6M54a4y8k+/wCOmIam7RS9yxnp3YSxPDWzJPQJee4MlH8mbVrF4lDb4FYRu
RFHcVYl/a+zlrMHTy0WQgQDv2uxnHls/EiuxTnECit7rmLe9Nmx2vhtPKz/osk1g0Oxg9Q8ayKLa
Y5dv/Swg8vzO2LPkgm8fmodSjc0Xybs/LRhMH6XXeAvsp9UyD8N2m7Zdcg6nDG8elojejr11AQ0F
5pVczA3lpa27AW1TFZycuEM6gvy+C7SlHrcmJsR22ADdMkkPtQbki8DsiB5xnuJea7cJVZ0FOwBh
O/gJfL9H1N20BBSLpKWgAujalBqfF/sAX0bdoaVqtJANjKJFeOyqJDhUnYiOj4MDL2RLzy4+131J
31OMwXFM6uBozLc6OaGJa41yw3BuLurhfQITcOjR6DFpWtFrXqFZ1guiNdHRDzfI1/g87Jb1TCb9
nV9l4xFesb0yjYJ1s4Yexk7t/CT84SvqcM+EgY1rlob8JPiC5Cjvaf4EoluTgTbhD3Lh+yT2FcVM
jGEjW2PhOMpgQLtfGE/dEKR7d0SxjhgtvmSOllPd8Y5mE4y0Gd1q5VuDtyFZvVq3LASWWsugaZrS
OtisXhuNq77sYBdEnm3Roey+m7I4pp0VvTgpAjbp5dp6FDEt/9AYN4jAHYja+ExZwYL2JKiRio6R
rNNSLh2fFSCjjLhl7KX2cR++If/mm1mXHl5C/eekPCLFaKs6OgyQSW9BRxUNzYq0Gra8pV9W651q
JZhqI+NXJ4AEpnk57PRuSQeK701iGmB3cFzp3kcWldoR5tW+jzBUDA2XNY2jft0X0XwtztvRmA9P
AhT0W3vjdvEvWxdQzKoRNQIuof9H8MN/xHCTnWnRa7dN1/GgXf4jcHzUR7gSTgmZeR6LVFdQuI5t
INgB6IVR/CYL/+d/iEHv/vKvnH+RTdsSAyH+6fQvr1XBv3+d/8/ffuYf/8dfzslXW3XVH+L/+lPb
X9Xls/jV/fMP/cMz89v/+upWn+LzH07AsSZifJa/2vH2q5O5eLyK6Fc1/+T/74P/6dfjWV7H+tef
//RVyVLMzxYlVfmnvz60//nnP5mm+Xf85/n5//rg/Ab+/Kd/+6///X/9j//5b//tv/yH//PrsxN/
/pNt/ovlO7qNh9cydcuY04sU36Q//8ly/sUzyJWHHOuAi9YDPr+yakXMQ96/QFY2LA9KmWmbxsw8
75gu54d4PlDXXOc+jF6bGJY//ft7/2vC++8Pjb/FX8//PvGdcErezd/nXpnUlOd8eV4EnG/P8/+J
oV24aZfqeAdg8l7rqbH2DR0gyTqb+bDVKW8hZ2O/gn+r7jDW5tELyJxnajln1DesW1xLO6WTIGSn
J4JDtP49NeyRcsTQbug/+ne+paRbyGaDxMTfkkPn3VlafvVZ6l9iTXl3UptJzOzUa5bhvXSHdFvK
6qpNXfTclTGe8ySA/GvGzt2earl3M5muHqe6kvGm6QoE1pm8sp627rUxcRUUNk621LXuY6H/Sp1q
vDwe1ESwwpWJAYGYO/Y/affq8bsRWxj3Cq/O1Rmqb37UGvdCt+vj6CXklc4Hv9HntfaEP4LWK5ea
Od1bOYOQNVgGbL70u87CfeknNHEp3iAhMdtX5Aw/nSkYL0MoR/p0Lmq82Llp5jS9ReJUeVZw8b3p
c255PZPCgZtEqHstARkk9NMB2TxOxwwrqZxw8cfetnXNZN3rk9iKsBJryedwtcL47s6vC2IHxpz5
fQctgwDVCOtY1XoGMhqYmDL9l8bIsif8lObdCT4NB+xfy5r4BqNx6+JyuueGsQyDKTmFXpsQGaL0
ez1CCqttf1w+3icriXRrdmD6ukyoK+jUd3A0OgblSe2i1B/vTa6zp41N4ILz+x5t864SZ7qWRCTt
ItMwGfn1Zd+r8FRl6rtPGPGbDF5qS6/uTmRFN+qYu8cZWGj0MW4QEXoq38UYlXeqI/6pdgrYrJMo
727vWQc9piJAFRAVlON/13H+r9hBEUrWd/l9YHm2ZcmIN1AVxb2asVVOkkH2VU5+D4lRTTPmPCea
tt7EB9Oks4ueCJM68jZjKsa3Ccb82grQM+rC3aLaGt8sS0ab0TSq3z/hz0hCzXWfAt1BU6oXw5sd
FNT3WMKsC9dRb/YIiRFKv7V6nBao8nDYJx2CbsqqtePIt7QhRynxcni8Y9G/1aysDzk4gt+nblC9
2fqMM9crfYENULzB0PZOo9RYZYhJvEEPqy9mJj4eZ1NVbjUq3SdKKuRBiu4ttwbzuSngMSNVeGs7
R61Eas66xq8HLLKr2Yh0wUtRpwsXA+JLWcYF3MrhEBTx9PT7LO0+DVTw5xkZIWT2VmodkXCUvI6P
U0Ba4MdS392NKdRlKIBsMLQY3IqaFr3hJW8izPiqlRAdi7ZK39yBzKSACvXy8ahZmN2JTdaL1ztg
u/hiRCyxr55IL5NW8TXJhuEFRcvvh4JBPFM/3sg8oOybdDerNcm3bwNQkJa4PM5qFVkLmevaoUjz
5LmKg62RVA17Zi4Vz0nDV7fUxg2+cPrtUoWvAdWTfUH7b2mS3fQcuTgsMxcJkw25kDxp/zXE9v9c
83s1SOqv9Iz9V9v4qEA/PpkTRUZyDl5dL3lBlGVekMC6r2PKFRG3w3B4PCjwv6xEwLdKuATvJo7z
WuctxrxJUmXgMbpL+Svr+vQSmf1LP5897hJjvRagWp+NqckgCOTN0gq9DAWKmb2OSe4hGQi2Ke1c
eOtF/5rzIpOM9+4xdvqTS3ybnEtghY51M5avSgSgkAtfndyufSmavMF9Xzorj9F1y6YSR0JSOxTu
e3Lay/65LdPXRITf2tKUy6Sn4Fil9tuof68d1WyDgb2tjAP7Letvlh9Or1qm7DewAF4/+a+ytptn
hfLci9cjdYs32zWdNxN6HXzyXgGlVym08K5OtUMcD8VZ5GW37HX9EBMg9GbToFjUTVD8kdzgvQra
pGgQVdVucS2mBxXoVKrmQ5zTPE6VSpeD4xQsupMS1Qm3PJ8mUu1kByMemyN98Ob4uGUwTv++JevI
3OtGDQaan/AbV+3NKcGekmdUstUKpU988LM+O2VVcpaemvaltAOo6SHwkkQ/KKnik21/6BgPtcor
wEemHWAV700qYxbLzpH15XORh8ZSaYm9ggTM+nI+UPIgycRPljW9XxCZEfvOrlP71o7SbUNo6FtK
UnTk5eW+cPJ264jumqIqe890OmlUVOBIi3E49HRBFnFTWjU6Uk0cnfmAtlQc7dHhzsd5M781rZ+2
jkOYUwQ8aFf0FWaJakgXA/jASxVBa5em+KWaRZCq7D3EuH3pwUcsckPJ9yTRSwZzUaxh/sl3WW8g
zfRsyxu8zwldEDNNr31B8lWb6EsRIRDQwqrGuDzY2APz2IHBPSbnqfUT+vq49cqien3claZEMDgm
aUtV2NuoNf794PctoI/agHM9Je3ONBtqV56rX1HTlQuMVosEQMBn4oLFDwJikDSG71tZxb/S3pw+
LTGXhcN23EZIWhdN2pNRhkVrwexanC224WiKalCf+nDN2OqcEyYCKH0nLTSCBEuRRNVM/2lhlF5+
ZvW/CUy4R5JAAXNhWlkFNst8AxOnGHA7mgZ6Xq36wIPhXuHRLBn8JxXp3xrlLQnP0D+pXaHvU/1w
HCzPPQVZfIQQmS/7uAneMnnL+CwXhEXLNzWlPdanAQtxGlGxDdVizGL1vdPFPcWvS4Fe+zltfHey
NnUjbNDt3btqw4CRzI0pHmFthWAxflQVtu+2FOPJrwLsQUo2y7rr2muFJBmnfLpLKgPbKcrDJ7dj
IhX5iHtJKIiXraPeDXGQ8fRFRpj/6Rgu76Nb60FffE4MFMuycMarMJW7TzKr2RoEqr5A6u4Xep1Y
X1xSMos+e2JqUUYCyRgtx4Mv/iNHVzeqbBcAbISyI5a5kmd3IiBwil6BJxDuOJHuF5KDhrShXiiI
fWtNpxNVqzpZU60SKxO9fRQ4+qJqQnM7ySVyo4XUnPSkQZ0BlF0dIzf5gXSy3JhsCpcuyg9MsV23
6EJnn9qi2BadgiND0VLLOx5r0FMLlkN5/s3Mh1tum/lzB/7Oo68hJBAstyk2Y6394SJPWDp9frNN
63veRX9EJC6Nbn8U0n13W1opXV4oCEXFdWxt/kr5tbPbjZbIE2EPZYbsxTSHlzH2vqg5qIVWjxGN
sfzsT11/oDlF/BoFyaU2+e+qd/Srmy9VY9gb3VHOhnotK7WpTbBbTPD08NTFY17vbJEdKeYiBmtj
nR10Rrmnz7FKjKsiZCnQJ9jKh2Hc+JQAl4PM672ykAB15idieNZjwmpnyCAcrchHyMDOkv22mbLG
iKk+zIfHLcoB1sJNcUP0IDEWKXq0i0W950JmYXbpQlutdL+3yAtooWXTBw6jjvav3bISGcMnrx3V
kSFk0w/hRtMiUilcdAU2wUrlSLxHk6ZIB5V6ZyYwVo3UwSdQLNjEFFLoq9np6fehrN/rzCo2tHyr
A2qhvx4ep0gHTLbEXrRKnaw6DEVBt8PO/fIQhbvRmOy11aTtYiDuZqFNpBzBo77YICiKaSpoGOv6
plLGqh/JUhv0rwkB7ZLCzTc66tDlEADdWnEZhrZfIC+W66QnGLBGmygLtdNd56QyAvAcQkIuTeFK
+j2RufZRw6wYKwAiaUZ+gkPQQiAg4+48xFOOHqCyd1FNrEM7BjG0N53nnZhy8bTbxyxMXumQhXuv
ECufyEna3XRH004ZjETJIYgI7x5S7WzGeJNChshqMk+hqAV9Rys/2OGBmkJzNruCwN+q9xeucPS1
PRCZUkHAnxL7Ky4Mc6EhRjqEI3JP57MmRvAQZOpC+kJz87Lu6DjHkJLsGrEKOiHNtYkVyZhsRLnH
LB4uwp6YiSFuCTJwzf0womTU+KJih2LrGvWb0arbjehN/sadMcuJmTZteyRxIiQcIm3Z2KG7h5w5
zX1sUfANtZm0dCn29qRIZvCXLEDaYx8GUO26NnoiKwyBZWDvGdfNhaWLOSciWQrTzZ78bjjwvEy/
U3lLyjg7G/2kWJfFHdM/M0Ksg1nTQ5SMTmmhyPS8DdYc0oUmeiBj40Qry4zkop+qs9cb5bWBCrNx
DK1Z5rl5iCYP3eZkriyvl6ck8r6k1RvHCYL8uscSuYgLk41W0b6JANOFGxJcN5YBgBBKdQfmJhIG
w+HudMB8rakGkJiPJVKdugKjwWLaYlXtGK9ZjGAaX+CH62Q4LVvnf7N35jzWbGlW/islbKKIeTBw
dkScecjMc3J0QjnGPM9htYGBhINBO4AQDqINDKSGP1VVP4Ln3JqaLjG0gYFAdevTd2/mmeJE7Hj3
+671rI0Sq0SgIW/zZUtF6VCppMUAlt9r8e3qnyULR2LNfnEJjvEwGfveJvcgoCxQE2IQOimAztci
xqrKxlO6vvODoFdc9LTBCafgC03ZeDMzGqVxe4P9mcSoKHPXbex4OKU5eR52gWwZCQ4JM5EupmyZ
3JjA9S0Fl5yf4Ybg+b79EUyQS6xSHhBZsPeNaJa4FZAav1sC9mDjOHAWRTulysxjkDvLGuHhh72k
L3Y/pFsJCBGCzKVfo4Q3zrITvcZSECOd55xUIw3ltKIAZ02HU+yopOfQRT/88odUj3iJtWAtNboH
OqLbhWXeugTVBC5uImVHxoWEAcI4db2KLKjQgm7nxBtLZ/dDhCMdBVsfXIfhztz00TYquhPbgWJr
cvyP+oI3lpt94aY0qT2FpjBa0OIhhxuVc2P2nSmctqgdOLeZdhqIz1zMV9GGZb5mWjQxxyUhKakq
646b60mr9QM4yn7ba2iw48b+GGCWVHbA1iWSYsbSuSvXU/pgStMqNtMGWa11pERc0G+Dq4ylEryD
5vdOF9FSmXe2g9qN+yL5r0DQvHLwI02vEdz0tuuk2EsoYNZ6jWmBs7TL6uiEDv0E3Tjd1HO5MseQ
MnJSBw8SQMFGmytCcUYUX1G77q3Bt9XJ2NYURW5b6D/jbc20CS9RKprsDuJtMy5XlO944eOFalgN
L2yjkstSN+6ocVtiXN+zYaFng/G+oI9Rqd1jPs6qsNi5rbuIPPIRZLWd3N5CQoRBFYqJEfVqIIGM
NA86EvE0124JidrXRwNv8X0Sm8rZqPSLaqvmPpXttwnSB3FBxbBSo6jeL3J5VNLWvMvk2TlgZ9nW
COt6Nr4hgqqxmtLdXDUHSAfVBocUYnISvwVshmxYEAKUYYQqj3uFfQnm1HTNlMpQGqNiBfYgZSSB
FZTIu8uSRpUvzWzVOPgJ4SDk3abkkBlzFe0VjZi8JKnuLI7KHdqElswN5hI0w1kpbSJro2Y8gUVk
Ea8SUoYH+YC2U8ah5MctUUhKl6KDNxhbRcAACIOBmh4N4RHp8EqZrBrlGBske5k3RCNXmxDBaN85
zSkENCU63e7xwUENa3MmhY6zs3rkNTBD7hvyhe7afjpmZqa6skJPOwiZZNNDONaa+TpH6jvoGpXq
yMSwFo4/dqmMvjZU37Y0ecOi6fsayptqYLgMaXpVuoXWsrRccpBXrZw1u2Eengn0UVD7Gp9K0q81
CK1Yl+LXfEIml8PfI3erEyGMl5NVhNCZyDxbZk5u1bqn5L+iOfsYIjgtozKF9/1YPtAO29RKVHlT
lUv+pEvvTUyh2XBF1UYSc+pH9gXCaLWB6TmJLJfMPWRTxzUWy3LzJJA8qY1PRi19TfFsn8qp+MMf
D2aXLhuzMVN3vk2z9bBS7lv9DsRxe0szq/3USvJTR7ILUQZhstVs/a4YUj/qdELCQpM+Ths9Smq2
ZS50IBJpa1YvCDPfWXYUd25ar0ysu6bUu/e58YK6y55gMjkiZr5dgP0slNljgvlYlME3GdlsY7LV
pBCnjCb7Me+WirSf0V51iBF1DKhqCk9Hw3W56qHrNX7SqdJLV/j47OK17STXNp5WuRbLF6VnfgXV
jJmh3P4kpfo0EIG2rRTChbh/h40TbmocA9jQy00aWOs4BEIlW2DDai1tV0bFDgMzwoHzCDUVfS3H
gGRZWOV6bi8l40VX7luZsS0r62hSMdlO/1ipcyeGMXwDEj9uJACCkgQFyLgRxUz1bQGdA4tayZlt
jNg/EiGpUPiTAUNKuIz7qKPcrPvMb/OBQNwaLHVYw97uOoW1U0NPBV1cmoxVmESP0LLJBQu4NUks
5kAPU0JiR8Z9VeXK1ZCBKci+LbO4oNCaeY1Zvr1PoeYW1syB0Cx2f61jSWLOx9c8bBmeDiyozlZR
9XvTGY9SMu9pifZbZ3FtNX5cbqGdiAmxEi59wESXHpSZWSBWLJ1c8LzY1bMO+nK5WX4shuG9Qi1A
RJIYe+dQLYX5nEsP9RI83WLz1nLWvYQOk7SGhB8wE4u7qEq4nlQaq9j5UUAjQUw+F7ZfbqvKZ2R4
YoTARgs4CQLM4bmMv4ipjdDU/ju0zZVUIjiWDHVjWPKltutiFTqMPrXqra2Mh0QqlJ2kOJe60L9H
iaU+7wbCThPHU/tF8m2bTarNo3FsfSc3FYo2HqIIBFaQ2fFKaeadCVB2W/aAnzHbw6iU1qNcMEzm
vHeHWHnBd1T6sYnuxwDyqGghO0mLRQIbyhxSsOVjHhGwlKlkRiPvjCCxM/b96jujF00DJK7pOmHV
3avem0AeVZRuXcxFV2LjiCgIyJNAWzE39XGWK2pTwn648fdutWjBBb/sfaQo1Q5peSpaQuQKZUNo
jwljMuhcSymfi4gUcBr+n2kwnWQiRVwMaCCkGIh3eVNsiJ9MkG8glIlQEDgB+/gou+vyjGmime8W
q9qRNOVsWYxkdtMwA8NGXalmw12GcXPDGEPR7GVr6hsnmwTyVUrHGX2jmi6+NSBACprlwEjdDbUm
f14nE3w9M0XrODJjtgrt2JBxDQPEFm3Bito4dQ8wznqedFpI1HXhmvblRc7VYWs2pXmii4DiSh0a
35RG9IFZcJ9GoJ2jI2d5LKKWBTgHNUiXVukphQgdDLXErwfjYaizRqRKAg+LUlMkUrqBJVdeSPlQ
PWyYqquU2iHIBsVbpCH0A5W4prB5HxNHA0gWnfq62MfoMu57yf7uagPp52B9NnF3w58FBJTa9Qzh
YjUZEFZnY15WmVGRk2hXmuiIZUODixOp5TfbX/AVRWHzSg9ZQQxknqZc1lVJhihJl0WId1ulRSnk
tl9XNkIIWa0sV3Xad91qniaVnyOeAeKmQcmMwsGDB5l48jy3PldjtHYInbMN670IcgQBTmXsR615
jgLzEciX41s0z12dMMMlG21vaMvtYIYOSkXy4uNzWyBAbpcpOhWzdSpnvscZko9VAADE2kMlVaz7
iKAZiY25kJ12WIPuceGYpEQioVOESEloNl+aP+VwpDjySHPikk6Umt1F0kPkON8laSCHSi1ZCOf5
INVt+xR/Je3MJVYgbTNNVAjspDiiS1e56mIWG31O60sMJw89uJuGQN/nEolw0XQGrDuw6xENwJp2
Fd0Do97Tj6HNLMsCphlm4hBe3Ljk0M1KMNupDa0Q0iYkytoH6BLu7c2A73yH7RMxs9xGKzxebN7L
WdtM2BJWSaBVa8x2jmhK7gk3hYMzFovomwDnGCq2A3oZX8HsTdinGaz6SzU2F/rNMnOrNNo5trlt
E3MCQygf+5RGAyCxO1u9UzQ22XVYw72/KWG6PscOsiDp6Zs+35gTTZy5qM0NnYXvMGqqFTed1bSU
ywnEDilvo000jZKh6bVpuujF5IUGaQCqH9kWsuEwRGgXyVQzHRusLp3KPbD3Tz3GQGXTGNJCs1hB
csWEkfUP1IvNFqnnG7KjO6uQpEdMo+ppVOEpdynwMyhFfqhrxq7uRYWl/FKUo7kGvLrCKGGIVrK1
S3ZDwtHPdsEIP89Tg4VY0nKvbuRvsAm3qqYXPaeIZauWr2i+gUhBFHQSTk6MInlWatr2DFrLSsfB
OSqc+Nqq1SFK6p06CXRwF2Yvz/E7XMYZTYRlbmjh0r3Um5cSZh4AJudQal20D6ucoVgwo6MOKgZm
Vu3OeOXdbhkOAQrETobcFTDuwULiaX32Gt7mZXUc3FtwII6F7LD9B22Fk2N5l4bIS+JR8yUaQ2wN
h42V9trKGkPUvKDSY9sW/aA+0BOYPS2wFdjSBrOHeUediesw5KTS8vkLww5Njmg8dBR1tjYea4Ng
NzxECSCL+CHUU424y/rBaK3C19JpFlXSPUfkodR5C7wyRuMblYyqo5rP01rVodMIbqQnA3oSlWyW
dmtjULtjmubtKg3wYBclg2SVnqkKxqwcKwJ6vopKfy2b+cDsnv6EWewr1iZBDdpwYZcATBtEpVby
Q/I8UWul+jBPy4LlszsYvJQ7JUsNcixoN+OttddDzWJD+0oAEsXrkNFEV1vIM6kHHyl1rXak4TQ8
Khl+4yy2hcyuEPRvGgubzUMRbuQYuFHetDJnAlfUONY4ksxgUxjlAXc/bJrY3AG73DTdcCtOEcog
4U6EXliJV88aCh2nLT2jUh6HIEj28UDfp1wOWQxBNSbcm1TbAi0XnLigj4XUzct6MCRWq0jkGQ1Y
m7ojM18bjcZ2GOEhb0PngI5YJtCWQcc8mfBzAhSwjrnXEZKJLsCoRklM0h+2JnOBaoy0uKKrKv9k
EqUsHmd8ayF6Hxnpjh5vJdvCicw3vzQt7PyK0HOLa5TZMQOIhU+FXMLDi0VWq9H0ri0XkKNCWZh4
f7Cz1+sEROTgtMVdyqokGQwZVbZZoX6E65PvHEK5O3IUXG5O1qZW6xNhCNUGJ6OwwzLY+bJq4Z8s
ZIIIGvmBYd2Iuj55bSgoXbWg1GAXEdH+WGyh1cHAZUv0U8G0HUmkzoZFgXk6WB+TXG/0sWQeukQ1
3ddF5kx3VEbp3HDzKbimyl53ahOIfnwa65LMRZ00JZ0vy85CT2GNpRYL7jAFgsDI8N6TEyQzJDzV
7Q3V4MC/SB0KYjjSnhqeoiwKvawKcTQv6nDI+FeRzdm1qVT1ShrpWldK/GxG9eY0YnQKYujYE9I3
h2Ll0HgaYjiXzGjPqi0t+M/4Ig0rBFWiOfDNOTNSzob1pEnYbkNrY9Wk8cTmcs3buvfpZ58n2fR6
nbdm9bntkS3wiNUHErMFCL6xNJ9u27bskvAQR4W6ol8fedNSHatOeokq7rCoRt0iTmnl6y2xBmqv
Ex67POZ5nawkW3pUblmMUW289xSCWJadq5HqXO5Ltx/kAv281OxGrKHYUFIK+sorFDxa8EC2IQ4E
oQ1UMJ1TH0C4AI2Zdm1kLQ/DPLkjUc1nGhdQTob21jA/0cC6LjYVNt7k53mmrlPqUN4yMTrWoGcZ
0xtreAMz9xToTTEQMr8ix5D4urdBoalh5w5hx2N7xBLU+Ji8n+RgKOljBwJHfgFigc0uwPfUa+vk
msrgR+hNdefJ4iKldrelisyK/K5/LvA+xJ1mbKa+eotwHvlRiArQKdrdPKJZTYhO+UUYSLTw7RaX
mzudsTXBllMG0zabQ/YE5rPWkUsgqcPsGqgyKUDw6OXqKlxmiL8GunIjkXqvtmJaSZG9JeOAe3FI
q0aqSduTQdT3dEhjO3lJdA1NbErujjpNwhpnhX0VofOFEd0hjQ7uCCDHTbzBqhB8KAYaAfjKhCDT
hGMRueGSCDS108p2M12RV1JW7W2z2KL3m98SiY5V+JHfrB9jLZ+tZIxWhWnjLQFyTuRST5kgJzWV
RIQGCSPsBqIZHUpbejUdC1gPC5y8mKghTa0UPc23DLXwgZn+RnXwZPVUcmJox4KfQZiNjXnV1TMA
fEf+RHn6FBps6aWoBL5XkP9TqDSRmPVSEi2Q7cl2nZTsB9cpaIy2ukzWhLlLRveBP/G5ryvI+PZy
1aUmpJXXIt9OLxWhphZm1xmeumTNjsvtIRCqDa+3MY1vRGE/GhvJEbGrMgVHhcb2oUv6x0WG8BuC
mbaVVDtYTa8dcLGQm6Ln69AkobpUysdGuTWS8kumhNdFL/D/VTpDiDq9QOp8jnSYCTkIp20zJMp6
VkmfYkq7Tm6DoiFxotsgjRU8lpwXid0AJeWG9rT805OZsyx178kwm5aorz36mE9li32m6TOA2Q+5
E7L79ItcTkgIBygIIKZwjcbwWCj2Y7DIe04thoJOvqrrdFcZ9jsB3Lo3AomkxV+Qhgnk0aCVQjP+
3rGPuqJ/wRx7kxwlo8noFyYU0UHTNhC8ftqiY/aVzu+2VVzytDvSVl2Vef2hTyYDR2UkcO3Rweah
ZabqqwQou1VTr5GRE0EfsPls7Z+J2xwa7fDUBbVXLc02MDEKUBrrLplkwgYHvo9ntqSDW1UPetDC
HjDz19AZV9y0KPIHE9B3pa2zQn2tkPH7Ev4cF/rMW64u9ronXLCgmhYlIP4mGQmtUaBXSzDp3D5J
FLcmfGc7joRIqPEs6mW5Glm6DzousjIE/gFS466KGHmWN41cHaWXnAAfoKhFfE0q5yWWzTON5+Gh
jo1ytehg/uzWOprMYpgNc0pZ/YllZXYxDRsu0TP2nWEvA/7rdO0EnbzrCwT3kX7R8+bmuWMGNobE
OMx1sB/zUmUFIqmzjuTPMU0mxqo6ZuZwFfW4baWFMDQraeGV0P7Fqm3sf/kjJbrp93/rJiyMQViy
c403ALZx4XKWKUOq7QxJ3RpNoV8o1Va4kbdSVHdH54KIKj8rBsYcthQ01ccLwRA5e+mlOf2i0vz/
ctb/lZzVQID6T/4oGf1LOeu//le//Q//5bf/4m9+85//+le/+2f/9nd//c9/9bv/+Fe/+a//6b/T
t96e5Pf6VlSsiFQdS7bgvlgW8ah/0rfqv7ZtWmCyresWCmVT+7O+Vf21YZAb4piOopiqIjt/1rcq
v9Z01TAIi9B1Bq7oZf/4Zv839K2GovyFvJWnNwzLNFX0RBZy2V9Vn+/M98L2n/4j5R9PNBcaJ4K0
biZJ/dH1Fgpzpjy64HqnlwkoLvQZVnWIQqLlUppxumWsJ71bscnSJ6eWh+O9OfT1bBwVvL0HAEjF
umul8FgZSGt3PfudcwGr0vazwMJ72cBPMFD3hXhP8xqaEo+amCywvxZFQR7StIz0leZvuvnYIWew
+nnDVNQ2jUek5oB+Sgf5kJa9O2n8jpHiG3zkK4kie9gNPl7YvVPbx9Q0Vw0WxLYo7zSd8IA0/mbN
oc8Y3uoCYK3FgTsqq7e0T8b+caqSq5yRMRQRFTCS8NEVmhtgBa2pt5hmPCkk8pAvcBzm8FSSI4re
V3rLK1qwUai8KUp5MMFPugh8jzb/1U1G5dm2AfjRENCsdvBMvVvPfcflGzS0oCoGxuNjr5tr7mwr
h960gRtDNfQUJYf1kBfVQVmGBylRN8jBzmoWH1hBXyCrPRR2tzfVcjW19UqlvxuMiER68v8gAkj9
fFjIPkqg/dEh1Ginq9zWMecCM1Jn1xrkLXT77xSJbJ+l9/rc4Qb8jLV323yJIiKgUnubkcNkjv3G
dOQ1mpwtZDt2W8lmyZVLr6eeXJoXznqhjcZ1GphKJOn9FDirpUCyETdbOYpPmE7IqLJkVCiV8THb
JndkNIRJwARuqNGDQFaeDdDPvMRNGd0Pq0CP12WiPU5ThMsJKIippViPSHpsRg8uy7ZPLbru+Yud
ZA+A3q9x0m+xSnxUM1wwOWEmWa11e9rCqNkZaeaphfSOwO+lRvQRxOr9FLMT68mJgAkTM21q9f4J
p5CHGpDw+vls5dIKNsZ6NMLtLWNMSG0LV6JXDt0Q73qqbZruDk3/JE080rEYtaKtizr5Ua4ghCN/
XERHjxUYQPyK74pUEw3hcHCfqShjrE7ZGXa0q8YgwLVifMI7epCHYRdJC61tKby3nJhGv2psFkN6
tTT52kzjPizroyQxEpOn1hEmcbIivbVw2fG8GHK2Gip5P9vGR0/KhSub5Qr7OSZKfaMYJCMM/fTN
veeUD9ZDu1AjGvnrDPAKV841qeuQ+o6MQ0Je8eafbUWjXLPecgAIIhqc196ctiG9UFtGkBup5YGm
z67tWxgEJTf79AdV21ejzBwpPSV+1wrfGu6pE2Io4F9IAhcLVqxR0tvM6dA1hU9nLxOxAcYsH7Uv
LSjRRbbvajnvlSC+t8YaNJczXWlrgy0JOzYtWA1p09z1usaOlMZ8gWtMFDZlg2HUj0uBJXgptg1G
lqUquC6yO42ZpJsglPAbTYUBnqbBsZKhbNtcevemtrS3uNtiqw5meg9kJ7mvWMJ3jUKeDJLk7BwM
y3xI5QbPdGFvMMoW94wcB8bSExo3iyhgc4q6U0AxhgilyG4CH1Jr6olABqZbDLmj+qFE8spaZZ4T
FOMEkpj9YTTj93DRdlUDTICuCp1IphmEMAE4NQZy6qIoIBQcrVWY96ULyzs5JzZCnrF2Ui/J6ZOX
TQMpDG1KGeafWqmcqXwiEeekxlnU6HTNSWIx1dBtCMALZwOrZ87AXSs+EjYoXmYNrH1x+E7DWlpZ
sr5XM/mDZSwVhOO+OwVFrS2FvZ/Dv0RcJ99j+kxdGQqFpptHtU+wASPKp/GVz7tykBRfVsJ32anf
UC6umR3uyfJgi6J9pHl4GZx8E9nhw5Q4Fzmy7mOte0kXYtB1mRM6sbDvmgif3MmRR0/TbnVdNWUu
dmyNXddY7Ojx1CAgzIC0wsLYDFiZyHXdJFl+wA6CykB/MidoARH3Da1xMMOr0SfrcMK7lEvX0RY6
F5T8klkprNh5hIpYWtyxYlBCpffahWHq0/zal4msLKJmu/o8am0pABxs7FEjQCpCILJEeYqpqzxr
FX3COTOw14LLiqo6PvVhA/yXWAlpMYF3STVcvPFDcWzKbJtnuUkQDkZvDB9DItfHdiSyySlK2Wfb
SoymLD1RA2fCsdP4rQ2WywihlewuzhpBugqdN9p6a/ZmszuG6rjGkIAcsMe7pVeUjo5jnex8QeSD
MXdv0NDaFgognVzWCG66QQnqqqKPWqdnB9hd0oP1SgJ0E13Zr4xm3ph6/CPdPGqh8jpa0inu5coz
DeVkyBIqJvZg2aKStFWeGiteUEMlMV9I+lmTm4qnpWFzY6j0XsrpZKbBj1YW+V0O8BVN0T1EmK3q
gDvjVRF+D5HPUTsEiEHpdaN/N/Lyq+2LeztkZDvkEZDOOczfU6cu6fOguLINNgVNDlTTq28yCTUw
ii8tUeZr1nBby7g41sGizrtkqucf9qVAgtiRl/RySwu2cplwE8ghOAVBbT2RXIBQwOKS/j9SKz/H
aVx9f8Xv/xe4unRVNig6/8eF8G/+9m9+++/+6jd/++9/92/+5d8tff/wwD8Vv9SwuizrBgB3GcPM
n4pfymLbtKHByBq4MkfDwfVHc5f2a02DLeOouPcYa5o86M/mLmpoKmMLM9Y/uPglGPEvil+ZezK1
tGHZpm4pVOB/t/h15r5nSXZkVxoSqHpGDPVeM8XSGCZc1wkSExmADe2uput3hCdkbH7Vo9ZTMpDZ
dm7AjN1yJAHGqI9chE/BRHcw0jm9UWp+xfCky5kbZzWqBw1acziwsHcl9th+AQsTEEQpYRPV0JcW
SaX7QEcuXdS1h3hGzK8H85NMwCLKlLWil7C125Nky0Awu/2M+pVYrlUqV7VouU0IJSzuqzI5Mlh4
sVVA3c4Iui0su/sOCiGZYSsLZ7LuOhUCGdwtQJMaWvOpVsWvJRX5Ksus8nALgUgARQXdviJHThKD
GfhdHDK3U7KJpGHLgDbaGHqRYhU3wueqY3SWlopaCSL3wGNMJiKLsGvRQ4wE1FUMSTCM6z23zCL/
tvQbVCsBZRNEpYN2jAFzx02BL2CJ3bhsrlzW9DCpArcIXyGUhN3kw37Vd4nKCl7h+SK3XJvOoLis
dUHYh0Ad8JUlpm861X1S0J/G+AlEIbMIk0o75miLbW90OdHXfRtDGdCLq1XMSPbC4NZ9mm4xAfIy
tt9ZPG7Gqr6MSvkSTB3azEy5toNNIYJglFgQTC9zKV1y7vUgHZcQPGB1LkrttSEloiHRFQDOQhgu
O4IdlJ6b9pUAU4rBQvHJfFszVnvXQ6QCqdKAuJOhVC7DXnLsbNWqanoex0b21QXPxsgomN5qP22i
NiT+NjHBJqbFTjLhyYfFVK3preZux5Tei2iVrGY5qMiIzilUTIsJoTS2VwU92BRUdKtS36ypxSKa
zVkK/rG2GSNW8eiWoJuNUitPOlOLO8xzmtDJv3L7Wvr4f36NxGaq3Ayq/7Nl8toXHKjfG2lvbtk/
P+b3K6Rh/FpTTdOxNVnDSUsX4I8rJD+hWFN5ARU3pKHdXucPK6Rq/hpVnoYzVdFYtnSTH/1hhbz9
iEJMhlPOckawjvoPaQ+wh/37JmrL4F6vqazglqZh/v97S2SrZ0OR3PgFe8VLPEesri8rcfTOb2+t
eEDaJiZvXtf+FwMnDwGle295yh3q4BUGFncWPb+BNVZwXrst1kdGdMJ82xRrTVBxrgzvh5GRO7tP
8PL9q7l+eYHw4JtrGEubcoPVytMEMdtiWD0ZXi6SK4yUVeaG3hdyUpELSBjutOo3gY/20ePmz9OG
q6eXWlyByolYfEBcFiO/G3r3T/cW7391pvTzCd0S94l7edwznBJvqXj6mfzdSaji6XSaxYslZJcF
xOOZlhV0FPd4RhXBZ3nrvImXUgRbNrf3jz2vbPrU0sLZZC7P9mSIe/Jzxd7xXuaNLJK114q3+xf+
mnr7l6PDh+FpjkjR3ev5/K2Iz1ferZjE+mG73dbiw94ZL9qLeb98JqUA97tXtqHrQtMSIFnFBk2O
eDlet2+WuL949y9HbxbuSVxy8fKE8ox3GrkvL47wzjFv8oUD5J33sqvwo1XHG387323fHHHm6ys5
YLV4+1jJLj4mnjXdUATziw7fWHEIxZ3sS+KD51DdYyxqPvDqRRKSuOruInj4ywf+IB6xCsWDI3hW
VHPi/HF8WZ3P+/O15tjmYnNeba9vfCVvpTieHUEq6rZcn1seCWsVwZrLiQGjKO9ufzK7dK7KVtrD
1r/n/X7Ka/OteTE2bebKZ1kR8xnFacdtxNXvkHLrrxVSuU23D3jS2M99nW/LWZWCj799W7Z0P9z9
yx6GsIjcayi+HxZx/ZB92UcGyFbAH1b13rj6J98Wz5nLi7i8L7/0s0pI8Nq9HloInmmh9cgDvaAD
jSjev3r3CTFrxtcfe82rvpW/cCaSQse4ZtmULsLMNYylL1DCXulGZ2S5vxwbR1zXn4OvrekU+NVq
Wddeyi+nrv8dChRCHqlxHOe7TwhO7iQ4gi3f1F0lKnG6Y7ovCnd3er7W7nZwJ7c6jSt922ziNXeX
rX3HqMsL/dJlLnuAffvKDJmwODdZwQ0R2CQEbSueNT46Prpr1/Gvt/9wXW9zN1+Xx2EDW4Tf/y5d
MnS9K8QZ8UBGn+CkWOdbdKC+6aGfOktPwUq9i4/mK9u4jID3xyvuw20rrqa7DYVAqiJad1sJW7hs
1kXHWuHm7sNDJ77R6fJ83wihPH51EXxBlji+xOJhe14PgoWDC/2pFInrvX1cz7cLYxKhuL1F3uty
+xq979Z7HsRWd3lJvuaEQxy7n1D3ORWPt1PueOaE5KJaS+7zIRZvt0MCzNV/MN1PYJzic33H8b4+
4DD2uLXy8c77I6f1w4PCax1Z3Mg74W+695Dypl47f3DvvpF43V784Zt/ueP9cJRs7/OTWsi/C/nt
h5BPeleI55Ij1e0tF16djySRB93djv7vP/okHgaxfh9F49JvcA/Pnw+386X45ZEPPETk7nPoPhIz
I+4QvnPd2/zv1IlAHFoPFZy/poZw4/VrJib3HV3htvboTohgE3de8pGjjyo2IKr45vl0HIbzCwgB
wTGZxJl/Rs9veLJGnAbesOPSTkzEsI8u07Pqczw/Ri4DFkuJNeHt5czRQ/jmjp4p7tJHcrY32Tne
4IViVbhdzawILUvt7cTji209FGd81bkbrFmiSANyOX0z8W2tn3VejsmXC+rah6gkHpkNiW/+/9yI
dexe70x+AViLeD5xiOnWipgj8yp5Pz+HeaW5r8/PIc/IJ7odwtt3wMnhKm7vMch18xX9kRW6LK9y
R9fydgmv/eofvlmdCFwW4vKz/3K5ygPxjGFGfBCwK54X94BTV2CX4S5BqrDo3AuVmfiEg85Vh2LB
/Xw9rL/5aHf+7Z366BrdJ3d/cYU7itPzWryH7ubu+XkXicnXxTtPL17R+PIBF1fzI38D5dT9av2v
fbPy3vZfSFq5M36pQl5F4mdfsgymvDBKYJc7UcmtKeEL0ES0xXiwfgIS4Ou74MiSuGZcuAncn6fs
MTPdcXOpxOvpcRZfp89O9F7vve9+fva3Vbnn9mSJr69RXDb3o/csr4BVc+OsfQ9gP68Xc6S+kNeL
18s9OguB0EuoXsbbfawei3Xhk3c/vWm+5sec7bZ4RALhFXw7TII9w+XBCychH7ZzJ59bG1W0cA/i
dNrv/IP49v2N+3zq3HfuiDBk+UyXcaXtdtoOoBUH8OfdHfyvlK84EZuemzamgtXz6J02Iz9tNyiY
xGO/J3TFvb3Jp/uUZQKSlfcD28BT+c+J+GGlsMT++FO49z/7p/v9cb96eXu73+2E7/436s4jx5U1
Tc9b6Q2wEN5Mw9K7ZCbJnATShmV4S0FzAephax/aV2sReuI2UHW7UQ2oAA2kysK552QyyYg/fvPZ
5z0tS/v7kFq7b8b+hA6ndbu9UUds/UrW73qduTHXQTmC3WmusSxfF5f6S3inUlbSreQnJeldWckp
X/es5PJQb5De3RUHGEofC7vZqcs8IgNqPf3Rp8JuYtJuK+9xeN4b9/Er7ZL38Wc4pPfpRlfpwlLf
lRuKnweJApPE/X6jztD6ppIEI6nEblpOy4BDLLWelVW+1yf9Z/Tr3eiTn6DOl7vdl9YrItrWD1UD
fM3z/Omq9sQtPG2Jm7LRB5ln3gdGGGP9zZMtHQyDfcrDK12qKK3X5Rv1lXx76eT2dbA2v521Cx2y
Es5gra/brfu0vnpruz7Z/tldv2wja7N07rbr+qyQrX1c75fOhutme/4+IbnCtB0sYWmumGTYVDy2
0pnXXeWWznvvAJ6yGPrZGJzYfQqXVTNf24antfz+k1X9d0AtsiDOIJaCYowinw1rHRgMlB9dxCQ2
NIxfZc50/SmTFRiU73Qq3tIg7IBopGcx3AACzrS3IrrqJaYJbEGPJMUFvSbOEiwiJ3fkrfROfVhC
9aVjnJ4bY0VHWz4t8UY5muedd94CkBK0vMAnWsmKJhfOnB+c+3xww4jfUR3Nat/036OHrbqmxswF
CfIFL8bjHHnj78vAA01gDV5vs9fHbvP6yFx9oz+3sGGp2/fQdnQEN3X7VbwsLwfE6zk14rNCz/Zy
tgk693M2auYttrXkTXdOjvJNWk9+v6WjxqFrdjU6jL4/uKqDshKmhPA7Ou+Fq27ea5bJLrRul5HT
oOLquD4L8+vCWfYTW1hku/mIP/wcPr3D+0qzY3bzy2U2oR7sIpiNh8Ph3fM2O2+32x1Wh11hefMf
O05bdhoXGQ5r43F+8sgfa8GmKMk5HD4P7xq/igmDnYiF2Vi+ZR12XmXxs9DyVofZuKHOy758ejc6
innd5+Qe3g+Hy+3Ceexd/AOfw4d6Z/7gYFytzp+fHGOF5XAuNbvV4f25vLxfPLbyxaYB67mczppr
boMPlAUpdGM0Zvek4+sdFLude1iIfuAplnrKeDYkhHrBJkhrrTjA+Pq5Hg985JkPWe12+AsrbNmV
d1lZX5aL/bG1Dt6Wu/dujndYrebD6Mx/3RWmPIbP/EJszD8MlYOMsd1u3267243pj2ki7XqMCtUS
fNiX3Ul8D5bw8SzTY5I4fuRgzUhueR/OosNDaTh938bjCwIItB1b58/d57thBx8ZmolYLQ+LxhQ6
igs3sF9efisPrOHJ4/SemAwyf5YONRHLxXbxHdjomme76BQfCsNK1sb14fV+ZH1M1uudE2SNyseb
Rh0XW/FbZ51wyn7JUVru695du+f9umAHl63sXK3Aa9t0zPu/AQtd5vBvnXwFUMue3ksZ9KpV3o23
+p5unhfdk141W9zGSzZlr7GHvco4R8yuzFkdPKzwwWfEvcxbxetV7NJyZyXe4TwuMSYxHyJmKzYV
LHPsCQ5k+gAwqPyFW3/2GCJ24wXevAR/ZvNZIX3gS6v5u9jdi4/FR2t96bbuqu5XhA7niifNS1c/
58uDRXRg8t4OB+9zhRmIa7Lg+UR8WmS/v4ushculsbx3BvOMf3aZHV8sIRYBTuTG43Q9iDxO5uTq
09sdsKBFa8caeMN5e/88+5fK5m13l8/Nw/rGVfNwtVasKRYaXhQffWE03DcmLfeHVemfrR9cJJy/
9fSauo194SJ6h4t8Z/XsaMXkar3Ymo2H5e19x6HGUpl9rvN8T+cDn+15HkfhZp6U2NR4nIcz7zob
PufI/mSVf+Lm3rzbzWOxry5na710jyvPu3y+H96c2TG7HC7vbyz6HSuQ7+Mm8MU24WHUf8oOnrPJ
An8/zPP7jNXj77krj8GrbJ6Mf7hENmF6hjJmKc/m87tiyzgP3mr1s/M8Bzcah5JLqrjteeGPSz4m
Ysl4sy/cWJ9nnI3zyucZrT7f+TX2HZbY/cwkAatuyc6Ff0scU1jU9mXF2OD+z4+NY3HLnbJlWu85
fv/86tUluqOxaEfe0bibLoQH+xrz2vlnuLc2HvInGbqMRTq/ITriXBSOPZMv8n56TtnZrax27apz
N5O9mJ85fpAtbop5Ex/xDb585G+cyEtudWqXFGmP9rMl5ID/V+xm5Sq2WtQc8YLf43e4pJ1ikeMB
kSpSS22T6xUpgaOXxXmo+5CXJKlN34zEPprY9G08XjHLg2/tezguPtgqOJBiezyXS+2l8yCcSiat
HTbKr7fGG89kf84Lxva2+rx88tjmpzffrb8N7QDT7e6vmBGXees9Emn4CtfHq59b9w9/9jO/XM7/
0lq71tln5Fe8xj/629LashLO5/P1ev26+9utz98x6GeP7Lz6OfqJM792dTz7OFfH7Rd/wU/xsBcw
Gxa4lhbv8XVkgszO1ZnLmVcr69d/cfdPDA3f4s3OFx4wm7turxjaHx6mbjPBrv7efsHf9XF3Lz+r
2RHkN7f7Lf/DKxMxeXybS7xbK99f+avZTXL9mOnJN87nrev79z32v79d2x/b+3p74QKOW9//2bqM
i3t9fXlxt9e7u96erfuWv+7v6+NdthWL4eA7C9tnUCwOfkxc98xn4LBFLhYpcRj7A3v3zDzZuvvl
xtnzl197u99jMG2359xa/7p73I/7a8bZkVsuJqnjnO68wL5e3eX97n6s7e2HYfkWf92/uvae17Af
H13ftfj8hR8f98ptcbpetzhs+y0+j7+39u79w7767vbYOb3rPt37du3u75a1t5ciwyHar0/3uvWP
7oKBtrb7Jx34sZ0eCXAwPgZv/bHfjy4uCv/nj3vCtfMd+4hPPf/OFc+FUjkLEVdW+RG37cmQ+N12
Nn9wM3nP+dfmeWXMd8ZvB1/xsd5fR1fjRt37HADAWDrjNx2hSXGS1Nb6zjt6/Oi+Hjx+68r+zPPH
N9G45iPf3/J5d59/8lg1J1/qNr41OH8L58ufrd9tbln8urv1Z0uVM+CLqfuwWbKsedfff/1wC4RJ
rK+R6IiGz0c/HRbygGfEhPkh+ECcgHXEx29f17n9i4G6OS1P+/mOPnA/uIySW9pjLx/vzOeSmBCe
5gcP9/j1w6etZhvsQkiHlf91Vnh0exUP1G1dniTNBNbHGieWYei8yhnt63Hw5ls7k/fAchRWOjeE
3/q1YGNKOARHDgsgo+xCkXc9Ho+qyy7lvqxPry43wojfeX/Z5l8suzXXix1pYoZscUXvr/MmdXXx
5F9elmv3eLUsPOU7c/94nHfbJ2stdSv/umWGxt7afQnsU8JFMpjbOTDFmEbel2u/Mld9luBsdrrz
D/F0RWu1TzAQ3PVxtTpcVmemjcsTcL/OHAGhdWAozh6Lyz2emSZ3kcnOFd9rhoBHwCAy214ZW399
f92nzpq5+XK9e1vJYt+5zi8McL9I8uDF8Ns8fMYf1/+abc4s9tX14844+lf3+rB/fuj1sLdftDXa
CzfcuRg+ju2yhu+v2zU2zP0ueQGfF1jrVwowcI2Y6Nju3rAqTZTAPelhx3Omx9NUN7yzIzK2TLcO
k4YrL62Pe2u5/Hf/Qa+wA1zh7czj4+EzYwOLke4ZTC6cOA1nqu/7nHn+a8hNfazp/LTmh8cEKWwi
LnMg5MwxzIiSLV/OUzi12SJ5D9+/rvfTZvkSe6H9odprwZqW+R8+7lomWjBS803nB+2vb4gQGZyl
j/XQLoEw00m++BV3lHGPe5XICLAqWx+t7tKeDbzBpwsLl5nALYwfsv3Bfkb0j6/HihvrnLG2yCoe
6Tuy5rGhFch5bY45G0t3MDwKJi64w1vE/pbtB6jtN/p2NjQmMmkVh0ThH+voyatfaQLHC6S3Bu8P
b5pFRInaHJdMGEO+6LRzJofLoNKEF8x7JdlLZzlfnu4bPCoChqzALfOc+z5N1jq01x/3+T1CXFNg
9/wNr/2NvIBuOd8cpAeab97hSEzQHKjEOuSnrfVlcLcffs1k9X22mjla0zkvJ2fj8JY9u+T696Ts
CK8UeKIE+08Rm/YvFYfWLcNZ3WTE32hT3RKxnj0U7xNbBteIz9RxXLFvT2QgZOvWEwJ+G2ws41+d
0EnJR9p39sE5rJGvgpOwJsGxBgtl3Qp3sFrv/ekRwBxm37d2SIoY9vebOdgh8EAH4DVRsNdkLWwS
K3Lhm9i/tFa9l/7Ccfnn2/64Z2NqHQeVx+WGigVauV9rH5zZOmL9+wK9d6ZXv9bafCU/DzxUOPl2
tK5qHz3YOqTZxMlQM1wzw7zfiDjHHEHgwQ28clkcUGl8EazMLU90q/KJv5kLIILXklr0xCPRlt1S
WPKR8aHeFfxy7DQv9bvAgqP1aN5r5ueOZqq1xQT0CD5R27+8VURxBuJu86iUPAG8UdxMxQ/s2gsY
6aW++l7+xvzkZUFk7fvtd/nKhnAqHZWHzliwLfHZpINuwKi3fG0gi+JqwPhhIr0QFt/zCXzJK3rD
SOj8vkCy24B79KUlBe5LkBPmynQq9ghq7FfzLMI8cmh0xvObY69AT3aRtzgbR4KdB+wv2oqqk0Ig
YPho3IUTraqdeuhvrZPJNkWZqxcCAfPA8GEDCa5la68n4h6Fky3bc71v93Po5a1zwYBeEplZRnXU
PG9ohcYFewOPyi2Rezlgmn/fNmipW2sWPAb80xsJfM8uGlu6buH9EJ7CMF9Y79jpB3LmLlP/d8PU
2glrRzjrF+eFjIdv2LfBOn13JCjm+NGcBEOsyvrunbc3Pt1qlr8EG4E6rkunWhJ/XWuv6E7QchLY
+IFbklUGy4zR48prpndBzorhnN/s5Xvz/f3Lm6GabP2S3rK+N+TfmL27N3UV+adf02Fdzi+mb2qO
9syxPXRmuIh/uxgeuBtulN3zPgQ27WDi3XB1Rz8gbkLDHAFN8XukuOlCQ93jM7zSB7fFhaV4P7+p
L+G1QtpqsulifED99pqPhKaxy+NN2dGZaC6Fs3npb32BzxnspNpChg7/EyMYXkHoirS+Q0EhCUOG
INmgg2cuobN4tcfSIkXYbWKHsNhWd6ZN5i9JJDpgyVhlib1wGCwmpnyE5ugxIEsKszzFb8hESn64
79gj9dyqptUi/ELd5Y/Y1T9Uav9/hoUGLs3//z8oH6Ke3aSwh4CcKNJwSd07deX/eTHRfzm7L+75
zXX+6z9dYT//1Pk/vUDY/vhz5vzvvuVfy4xMoM+yjhSNQa5aJvT3N4Y0XfEUGkk6/DNqhv6aRJfl
v1CrZCLlzW/JsLko2f9bmZFO7ZFomuIcUVQM5R9JopMr//eRyb83Fn+OTFI8JNfZo0Zd4QEgqlbV
ZSgCBUljVTgNhnwtzYAAjPR4VbPFKVF65K6o1ID82qiU7AkylSSUNELpVfeAniwdCeJZVSWtmuwd
3drA7he0QD4mqiQlKZT8ftSuoRSLVlpQe23lYkA8MX7+TqNMDjfu65dnI1CymwVskeNkC9njPMwK
eo80Ck4dklmUiaNUQZkK2DZIsVq2nLLibaKtcjDNiDPAjLsIVcm6OtdSBBoM1AoFQPHoTwOEvkyH
xSjmiVeM5HnybtcgIuqZfX6lWLU8KrFMU53RYs90vdvUI5mOOt5XYA5EahUpFO1pviZdURnsB0m0
L2R9pjC9tWZ8ShYietkCsCQJNu9EHytwrq3aU6LUUzLqGEn5tNGRQcRJN/0g0OD9NUVoyeXjl6JT
TqOQziJllLYPpKqmJw3s0J7YdHqD00UQfhAs+miMRe2EFCvyM0J1xlir3uMRULuga2RKqB51RX0K
t3lJG6NIi2DUQHcRK5MmtuFlUWqfnQQx+dEW40/dVL9TR4tvTd0/YHnamsJ8Mw7T2Sj1r/Sh0Gep
mND82SXjjE6ymuhGoC3jmtwqRVMEpsQh2IxVvNSQhgphPtG9nmSE3yJhgOz8R7VVqjVWogmjpcZC
5+d1SjvoGCXHboRvUzSiTlnTp6aFweUZZMpkGTnEAllPW1f4o7Cr+aPIq6Pcq5RVyEmU3A/HplAl
RDcfoh+KebGjTBjB2OyrlehlD0GWeamuR/e6GvON/EQ5VlSIgz9VUp0IVSt2StVZK58orbUoj1+a
AB4NtT43Rujl+uBOY0R1v+CoMSUKj9rPISFbQmSeH1DyhMZgMv8uBnJhcu4Ydei3z+c+kzSUj5td
SfGbJie7GU7XjZKryJM10JdcGo/DaGQQ0rONllc+gg9WppXWJFC2Wskq9SHp9AKanCAktINAaCxE
iTf/Fzf0/wcR/tT8/Od78//6H//8r//zX/71v/+3/8Dw55f+bfeVxL/A21dUgy4iUTJM4a8lTKL5
F5pGaSuXNV3QVOVvmy/Uf41aJ8D9lIca/37zNf/Ct0CbUvHEnygp/kObL7v4n7NCaANoIsVQmoxK
mS6LBkWtf957p6wbB00NQlvOoo2kxD9CjiUyIRw9PZZSqm+RYDuCm6COk4xWGwAcoFMoqJptH2uf
rdKQGJq2iRae0F3NbXMMDFsvoNHGb4Os3dAaBtHMvIL+/nz/0zj/nZyWaFKt9R+u3hSokKWen9Iw
UVDkuTrrTzmtJzxvs4ZFbcMav4NJ2pbmM6SRBMbnBB5B3oUD0cMh7BHCpH7aquNJdGiFchbBD1C1
dA2kLrI0ZOXG5+JQdbSY5AlKRsNPUJrLAPVv6O44xWEe2G2honSvKSK0w/TNoKJ93SIyRkN7S/0r
hQSCAe4hfzWT+QwyUBCRe+ErWmgIqlbwWiZR30+Chiyg+amIemHLSkqfS6rgVPVVDDmvfY+0RwxO
YcJPRXPOer4AUqO5QZ7ROEZrmxnUvrEpXDNVcWuC3C/C3rDbCogiEm80HiCQEiEygzjjdyVKOL8D
i79Ua7SdjMp+BEkCja1YJQI7/lQO8Zaq0HehQKm8jqhLzTlXdQHPNM0iS+k1ZAMZmyo1n9RYUv/y
fHAslyGIR72V7MWnlOYcK13eMKgLJ+25zajvDHcRIsGZFftsqstzwdb4VOrzOMlOKUTU4vaka3Q4
naGUCha9/IqTRNXDntRKdtKsfhmUGNVXVdxCvI/XvRRkbmpgBwsdeDnUsbJGpOk7NywqYv2kaanN
0ihAqlM4c/UqD/Oeb3Tgq8bK02itDYrMXgwJnAcgkNZzqiF5eab6PLcV9J0nctaWPCE8ykZtxcjE
W/PPSqleKoAv6ccjtjGLktfNJgjlXZALP6nanJJORaCOVqGm+RQAWXL/mMS0EbexRM5MkxEcyo03
Qem+wXMinxXKghVyVqQdNBRzcTGKhLKS4RpkKM4uVhJSzDCrM5nG8kdgxx0tgYHWxGBjCGPpn+hk
hXbYqzT2FMgaasbjtkhH8AnSqYS+Q50Y4Cwlxd/5gG78LdayPcTBVy4PH7Fpngc4v7luXh87BKCY
WzVidqF5QP/8GnbTa9JTST0YSNfF14m+shFVCH3RQ9sYsb4WrYCSarKuCo53SOJcAtrtDdLZ+lB3
VpU8NkWw8GlUOEgP8SyPNMzEXKW1EDliVVoIqzeppCf3Wct4r09ELdp+28bleyA3vU0Z5y9CEbtY
mmJgdvIlel41s8Nbo3VtxnxkloBNsHh8qHW0nUDiLVRt04sZuuxttpTKYRsgzJSKmWNOb30T/EaD
yC+XEcczb5PXp0kfqI9U3YG2xKob3uEKkL9AR3wmp1mc7jHoieZtNB6bHtZUKe7zdgH6aRJeUE2v
La0+DuFhMeRseA91Cw/ta0HJuTvpKgGIamekZHNGgZpI1A/sERCqm6Gt0MuDwGAFtEqB3xryM+rx
12zuIAc3RDdOf5IfoD/luL1BaaAWXtN6UB5IS4vaVtCF1FLMMKOtTaU4bWhsXep2i+fwatB5Ymm0
/Mva9KtFDQxn2VxFBlzFuiSQgRQtXTxvmAt+lSdkawilYIsZtH8OVXMSBokpUORuiEgVWLydIZE2
fbawOfPJtADiJTAAG5qtRpKXRbBTcgnk4oOAZCNTZ2am1K5Oh14ProupRfmu8jM1pXijhd4Zdcpv
PnlDEb5OCuX81KKfogeE/5JdpZ2mY93VgOYfn81MB+4jutYr1Y6DmgUd7/J6ca1oiH+mMpeH9Tem
ydNJdAy9MlLWjxauejRgzj4CfRNpWuVMEZsQ/blLVeyvpaxXq2mxap40GCG0VLkqagR5rX0YaXhD
1li24kh6rUozhwUEeE3iwS4eHWUuZGdrNMm65/RRysI+eKieWpTLYaJlLA09rTW/GB1mvLype2my
kI6h2ODREpsR6bOJojUiihn9cEpKr21AxESWS7eXtW8jrp0nLAM/M4EV9Fk40dSIVlaW0D7UVOU5
XpwTOUHVTSZtJcSUDC04s/ROf1/kiJ4/GgKfqnhCV9ya2vzcJiIBSeBXlhaipFUs1khdfrUIBar0
kAK7AMeDCHe27pXiNDci5bTxwfUOYQBVauEIPS1ORkrEVAqeIBQkyRMk/Rhp9W+uVR95gr5mm2vg
1LLUSp7CFUrIxez6eg190KUh+bmp2ulbH9D6louHwpGpbBdJpq5Zlx96oSurMg4JWJLMq/FEPEOJ
KMCbIV5IluMFlDSTPRayo+5jPJyn8Q0CEHVZ4B2B/lomj2qpji0J9zEugAbOCjr0lrY4aQ4SlJu6
GwjhIKkBZV0iyNG/wCzxJiMi3tgGyRqpaFuDKLhMCWYKNKI9LXNIda8sQqyRvH8P+0OiANYjSKLI
5OXpnaqg6BWFnSNV2+gLQrKS8WmGcICGJCL9aqIBD/kAv+KOGAtzvJIauwQ6pDzz76Aqt4+qukzg
/mkK1K2yl05pHh9kyQXv0SzbafhZmDBJqhRU7cCv5UI12LmqP2xUgVoNRqb8kcgDVQ0BpVbBCsW5
32iMMzRU23tZQIOWqA8Qine9Cb9LA4gjonZKn3yCSq29sGbl0hhxH5iSNlT3qlDXWkRET9APMDt2
g17vO7n34iIloh1mmctn4w7rbqvokVXATIDMXDQOYYtfeRrxjk6wumXoN8lHhIapnaFHYYujdFMS
gu4xCsFsBeouDQqZRkw6NGaoQ2EQj00zbVm1iYAoExUYT8CMNXVKrpAD+1cG4y629RFhs8yuZTN1
y6foGPpDdRH4zJ2ZdNFVslu0i9Z7VjG7irnwiynxdYMqBTTvbAR7l2WFPloovUZi8TK3RXq5AgE+
MPvTlDSnTlZ33ZO4daueoyD97uX6e0CNLYgJykcVcTDlcUZa7hYr+qvYJU7eDqjgPSi7E+KZ3Hbt
pVxgZYe6Xc6vV1N7FITKDTvdxOuCm6T0g1OM8Ll6qCYWveAXnT5B+oM9qKvAcMwnHdkPSEk3HV0L
q42imaHfUcxHVxC7ebprKcOa0IkTEnbYR1G2DkjGTdbPDp1WVo72wSw3rIUpvGoL8feRZ3TXwMgu
VQS+hxYoZVd8P5AztVo1RsquKv1Op8Feaqbvsqr2IFU576eXqsR2nfQGvYQ6oEeWrhZzqFFeHOLX
pkITXYX11xVZgxncAPx71ZsMVlaAYY/OIfKY4yvAoQ8MHDdVUkK5EfGDfNCsxpQA5Q7hMtfG37pr
FjQd96shfML+XtDxrKA0YwXQzcekpklgrGe4fkM9XlArUK5Sv0Vc1VJBH7BNSF8muMhn0cE8NZ+T
lSnlC/jW24g5ZCMAKGLRU5SpJk4nC8YmFqluf0oLw4kIREhVJduxqmxqeo9tdTTorqBsDMSRq1Zg
EYsUbNFo8hxzsz0I9QSaU6Z+3zC8SAdH2STEzkV629MUANXYqi+jGexMrXrstPaeCGrjln16ZRe+
wUK9qujHw/Mr0ZdISTOBO7W1IxzSZsNgraLs9miS31iRieRSe1GgMZ89qdsvFsYSybbOGssFxPRO
3dfGc5/mkmKXBnuJSit5bO5K0YWmuYzpCJYLSh56zF5B+kQyR7CBUXwr6Amgk1IYTqUIS4QhQBAZ
c60/hfYBqYxg+A3K6TAF+qXmRLZRbR4QkykcDbsTemfjLxpVdhZm2tig+vsy5HMWL1qZVEtYDCdh
xKbCigWIGVWuFpg/qVJc2OlcFJIxD1WFSv8UmifSsaQ80o2Y4u8kZitYvVTuknEE9yRftVxtrQcF
HanSbeQEd6MHrpN1BBT+8CLTtIcFs33o2rhDmuc9HEZxKzb9NaQd0c5E5DTiFBHNIvtZ5NVxUhe/
w6hfgwb1ikK044e4zkzo1ZFAoM1Ewakr1UtIJj+SKmL5QLScWn1+SGCWPLq3P0YBLripfCoS8P8U
TZmpRfbgnlzVDHpm2bVrtQU+/Gz7F6kXv8Sx+6Cpm8fUvuBO7JO2eWmVnEKB6atNte++xKocjbh1
QUMdNSkVndaoEIARTBDQ5SpJu1dTRXlHrtlX2SsbafGbBXclbUm3PKRroNaWVEXeWI0nhRphodmU
rbp5yJnInqJtc/GCBBJxxu4H8jY1OfObiJ3hhbr+XdJ0WPYbuUZbs0XsRlOugSwj51Yan4lSyshi
doUlRtLxqb0XuU7ZTVnBys0NTLsItaPs+dI0+VKEyhah3coCVNh/0AyxVW2XF48PU4ppFqqyGzIG
myGJ0asZvCEHtMnnV/iy+X14ojsyKF+JjGSe1McH1EJXcQzGJ4IgkRMWnB99yiRVEpqqkTCu1rpS
7p7V81XJ5Bku9xlOzx1kzeV8MdlYXQ3N3JcgTePxIjRYqLWc3wYAdCBcoU1Mi4fVGNVrnhoYtxp9
+3qnfoc6wYkO75AY+MFI6m8zgqRYi/pbzNJbxNmuK/SPIVoQbENllUC3LYxhvkTN0FhnxW9BHHNZ
N1Kx6qA6V8qbMs18Yi1fy/LzJkapWwMbsB7R6A0NabQHJm82PNyx+MkDwnNJsE/YLVdBFcgWXa4c
RLrsCw21U8glbsa2++4DdtYkhYkZVUeUu2BJZleIKl/jADU4wcVWmQdebaoB9kQyI2YjQOz1Thso
rQvB03XGORJl2L2By05D+glYokWfOGogwcSNqdjOevUWySfiHIYDPZ4R4lCBxIhNU4WyIw/BgCrs
Z8+r1H60Ekk708RZesFCvXfik34boyYR9iD/NIlB5D4eGvWnnYQl1ztoFCQHsSVvqNH1CSxbeE3j
50lVGhY2HBs6hYB2hNPLRNsu3ySrLpNmjcA0QoV73LWCc9WIX+M4fTcXL1WTBK6UZS9qKVCuhcrV
Ts0r1Wu7ZDzQ3QziFuXcWX37WuN9bWJtdiXLPt7Sx+6EIYtHfyT9HRI+mUfCJ5sp4RAsNGzlZ3I3
TH+qsxcjKm+FUsHWbj7q1LgvYjw9vUdiUQCcKWdDgvBufK6DW9U+7ibMH1wsUmxNk62jiaB7SAo0
0oqPLAZt+4S01wvmNkSqx04IG1sA1X60R3/CJT+G4xMUDg5j+EhueaTDdmH4UJ9bFQGJi7rfEIqh
+dkcOtpS+5wHI7z0MIgxkLJ930YlY028aZEnrzhC1LBE6CwI4TWuGUxkcFS3Qc7OhIuK+BkrFzAn
ixq1tvy1ChDMQGKSY5kqTtrDD6UcQ6DTyl08qrwu9EqEg5oI7RKlQ4vDfBMW+rKL1V1iKJAqrkYJ
0CeIN7X82PZV8v18As58ZuOPgYDAKlkUSxrB3+UwWHeLvF5Lg0lLbXTICiXfPkRlGRtVso2HPIaP
mVBUpOqTpwBjSIxIXZVEaLi0Rb+LiHXRqk2BxgNcKhHJ91YZ3qIgNCF0SD8yuyCRoFVWo7Nh6lUA
HO67Tq+8+i1Op1v5HIErP9/Rl8OgkGDfxMrymWACjSW51Fih1avrl5lUkRuFhGoVwTjLbYWlK6C+
noVKZeut2dizEI4wbRS1o8mmwHSuI2UvBosfRH2evizUq4fEpQaLGjTI2NFPoJYcrYsGO3DxWqk9
z/4xCZZRqFfRrBRif83BLB43Uj15kscOLEEAuzNo1/wyUOmzOjGmg+PZoMBcytgx4cvYStU8BPsk
UdHueVockh0qRy3i3Jh/QVgqTl3rZHZ1S64HHkCLK6xys3XGtXWQL6cOKTSkDQi4kiJYCLg/4TOZ
yx7y0sC8FtpDMDQH5CpPTR9QXt2TYYY8EqLfTcAJjqt2EiOtwUYoaNIrYc8iEH5ticeZA/NUE5PB
fuKt2E9dO6cT8d1KAXYyBMWmERcksINFySq5PeDr7DpRKuyO7O+jzWk7Ufvbs+A5YYyQSOYWEnLf
VRw7VRmfci0+NYRTK0ZF6ReHOm2PSdah2JGyoegPmUk7ym9ZiHdf95g4YVBsYW+tQmS9Um146yME
KhCb7ZP2kHbjrXmGH63EVpKZF02fgXjDWxWPt7QbljGf6MB++hEkxSsV6XWAOh0Z8Y/ZJw0kbycn
IoilGIYUqKYvY1XvgP4tu2ZYjg1jGj+l1WKApFmoZ9QMCHkp1y45TI0I7hBdpdYQREsUhi8NaKup
xydTdgQpIfpHjAv1FmlrKk5cKDTRNI/Oj+OaSIYIOQuy2eqPzwbMVdtBVT/sTCfwIkODdQvxuEDe
yV1oMrBEU/b7Qn9Nlem9gwUcDUulEy6EYimbN1E3CrsckQvOJJXui16mtq2u15GwbGWEqUxuBTtM
n+N/zxegk05ZTxcSYXvg8W+K2OE7lu3/Ju/MdWzHsvT8Kv0CTHDaJLcMGYc884l5vOEQN+6N2Jzn
2WpIZQjVhpw2WoAEyCjIaqMByShDb5RZ76CPmYWq7Ea3oJIhSJCXwLkZcYLD2mv96x8ek/GL3rzM
2vKIveyHTAwBgIofIZ74hTfFF08au1SyFsB7iscYfCN1CuRAADP4D54rdppFhFelLb3NLDoD31+T
9yEksFGrQCXd1MZfp8ecYV1oxaoOEgTdG72dXlfnZHYLaD0nrpX4xMuGkKna3Or4Bx8L7bbWBK9N
oz/RoyDSyWFb6MQ74aBIS5Bl2GTxKkd1kwVV2n9rGpKDTDP0HUHiZIFBjxPyeVKFTC0g7Jha8DZO
AjivIjCiby5a/z56zkO1cL9t20iYoRtcc1dD6AzTe1A8MOZO6YGSRB2TUriR7ZjtdJvXqxzHrVwA
9NN4etGdiUiVCahtJussqyt1wQ5o1+Biuy1C77bRHBZ3iXO95lqYp/U1M/VnM7Qx22ouS97x+AOW
kOrF/IVJXA1kotvdnmjgKwyIL0TJvXpObF3UTczo2zp3TsJWEU/Jfev1bWCSnLtbFPYSiX7tRfZT
j6UyEH35ASB+CnXu3oq4hPuBQJC1QuRlf8tOA6csxJatdVwrBnZFFWorbU+WYrd3o+HKtCwayji5
yxvMtusK/l22uA8mJk8Ob5en5J0GiMD7qyIfd/b71piPHM5nq84Lf7LXYoYLdG4p29eMCb90K3AS
elIteyeOEyRpxk5ppBS7SXWu5HAVZk9DT3knV5ha3d6MEeTy3LsiQOmO1Q327ywu8LLZpK3eE244
HxNxvRTRnbNYCYl/dKmmxd3pkEODjpraQHaGmF4HiStv6WpXZVbuBnN4nV1MtMbypgPfGKMWlnsl
611q0TyTUOUvueNCinWK+KO320uktzt2xlDk+y7bNCOPCnZsZ0yTHktpEekxvzZkacaVC5REpqZa
23ZnL21LP1UyO0TYvmZN2G3TMQXjL8Qb4TzrD+5jHj2Cn/tXvZiAsMdDrfEvZrjH6bjaC+Y7FWmP
CaYpBV70hhGfRzk+O1UxBERi6RwxjHgxejlHAQqTHlw4GCEz35NeZfMLVVE/5MNjsdjv47T6TxdB
hTMp3grvoS7ejUx/G+IKzmB7o4qbfExe3eGLo4nbaWjxB3Hf2GnB5kw4qojoXVf90V2EXSG7eSNJ
8WeiAwp7fFQcfun6JJHVfBy77CNsKOAFI3zhFc89bwRnCgWJkFRueYbyOpW70RxfQ1d96O6Ijp1/
UqTRXVu1+zWaJ9PGZ4tkX5YoR8Mg+XAkh1MDRdQof2GyvHWt/sdvN5eY60Vb0mAVzdiucgnf0sjw
oJ0SWCrgIixsv2z5SCMpCBT1E8vQEjYFz66Te8528CZmb4HfmDoYyon2ccJ9jgvnVApWLAVHb7JW
UqZM7BkN68kOgSOTZB9V+pszMudPIv9GOuzVUHBDXdqVKWVdlj2V4bYx67vZW8/ahC7AmTPmdxHt
IQB8C8kLw4OF/kglpyEp0Thky6sTOygkLIiYHAUUuaJjD3uLCTVOq4CfMvrAjcTzI2HiyDyg51of
ysHVxWaa1YNnmlcZmdK8ylYcaN2VLIUv2/lDhstbjoEf/io2ELIxnwqcEAn2YFQQ94tDbmc3sURt
NYS+0Uen5p3hYDE3WUcrrJ87HseWTMz0nXOL5NPmer0zA/btsq1vimS653gU1hc3HkiDby4GQWp5
2fip7LdVzzukYSSjhu3A81s6bGGK+Vs6L0FlxB9GtTziRP1M9tVV1TvvYcijplrnvptGwqAL573p
7NcBwIOH9iGJo6s2bAh7/9KRCAOP6b7Bst9p1GGkWGpiPLghd6uLp0NPmPhoxN+6wb4SPXi+66ir
GAvFo5YAdzAo3RZhdNbDfiSLSE28GcWu1+uTU3FRXSJPfJ3j1R+qXY11/ya1vMfMyi66sV5zolHw
sMO2mUJgm0l3AHG7i0T7njqzAb5KiKwxPTe6uFd2h3vc+GwTR5GyjtaH8QhMMRzXS+Oo9uLVPDj1
Mjzr3CNS3PPbZFD3WcRuiYCjx2aofEPTH4s4XOEIHU815HuF8ea48W7QzH2PPR1RZmjfXa7dWoWS
FLvF2EQAFEaEE+MPGGGHnQle1HheHifDu2J0+IgxoZaNuGeZ6Ed5cudQK9lv81XxiQuShgxBeb+4
uPpHeJF62fgs2XIpRsTBhLKigQforBTWIjBn5lGKx1KIQIa4YwwmGRzV7Hd6XiO2MwMv726aYnxd
C0UiaPoSa34kIe0xrA9GG93VHIRV13/G/GRc3/Jtn9j361+WLfrbMon3NoPf1KU7J29v+EsYV3jn
pBgOk0WFWn+8YJkezGp5a4R5mQQr9nwxoXuJegcXddEONAb3gsUB4ZQasL+Y4jvRYsVooM0T2mn2
wH/U+AzYFcz1e9tBPS8H+95S4r1rMI63oFRG+nIVDsOzOQMfx7WQZMf3hPhZx7rmoa1wD9XnN2ua
ntcr3LdcUdYLHFR+ygCeTrzx9Nts5SN1DsMyDFLPT5eyPNYqvxqUtwS6KLtdEwu5TeygxTQrGHL5
GhFccp1NUN/7NChwoA10Ini62ex3Lft6ohOc9spIODUEDu4YcbckFIb1DTTNn1kYfxE785/nXX6b
/tW3ku4+VlH3r//XCJz7j/L6a/7R/j9A4cQr7X9GCvp3P/773/z4n/77rxma/B+/MIKMH1xs3WBW
6rZ0BW3zn/iYBpxLSJcS7GmlBWFi9Cc+5koJEh5ecHzkWo5l8uP+yMfkI9sS2CEbqLtNPJP/Is9j
w/4nSnFeUhOmEqyj1UGJoWjla/6KVWPKQuvsBpVFrV0oe+VVgYeg79iWvS8jFwy4HeC3xwUqDh3G
Rdtk5VG0J9gC8R0BOvvBzbpDgpk7y8ATxKjyel2QJY1nbJoKVERm2na2baL5SP/R6uqsk4slFe5p
rIc2sOjWEYglOnUi3rLYHPBSW67iZEIisJDxLm2MSJNp+JbrzRsJHe9yIW5SPA/afBdWGalI7NS3
mWRJQTBRM7Ig1e30QD8ejugHs4LE5FJM+p2mV7izxm+abe4Lx97NtZz8scG7cbyMyZ7AxTvdiaxd
Gdl3Q9+pgBntbHi5xhxc8uoh6HeM/noZk481QhbLR1bjigGmolseMs25Smt7m5sukV3aiGuQ2bFh
Mctuz2XHLoQkzlTr3W3oQQyNi/eUTIq9rQ35YfJmAqq+6+WQwMBiYik5/eRIBTIc7Ty3057+OKvI
2VR0qbvcmEFYRb/4+vcpVIW/2CpoJtX7JELDvsSQjyby3Bj22dCtQ+NOjGjMjFughG0XtieuCVLh
scHM2rWeY++xaQWRK1wu1lb5HrKOX8d6eS+X8tZ4MuLmM0y1l2Ls7W2d9GznZrxJ21h89mGznxLa
sAbvdz/pJwQyphCblMZOlrAckwWuJ5mNmyqvltMyeMX/Brvw/8eCZK7suH+5JP34X//bj7/5Hebs
f/XT3/znP/z29z/9h9//9Nvf/eHf/vUf/uYffvqPv+G//+qnf/P3P/7D3/66ZP38M38pWsylPxg0
kxa1ycVuTXeoTb+wyNeP4Irj4e7qEBoxl4BF+EcvNsP8ARN2HNxIXviZff6nqsUn1JbVZNkycE8T
fxmPcXWv+LO7hRAwGC0Ph3aPr4j7pb1+/quaNU0mdIgFolzZmc+O032H1XMivQyuWPiYNe1nKlNz
k9Obm0b2XhAxDFnkIYevsSGgF6sDabebkFDMCqfCQkINq6AR6w0RWl4mfjkzOfDUR/nPMRfFPy6x
P39dJj6s6xx21iZm9f/46/ajCiF35uvqOz2ETYxIwwCV6+m4CL6Jr1T+IgvYPWpcLiUzZigyBaQe
rUoVYDrImls9hQLcCbquUMx7L2wRnOg9vDi53DBooLzJcYq0K20bZslNbV7pBBf5LJWgLBe0jgYL
urr0ml2xwMjIoYUTuZF+bVukK9G0F8Z8yVrvULjWm27jDG/07UudHaWxPNfw0je1gGDTmhmxjI1f
j9IMejaF+Id/mNJYVzeQyNjl3kddThfruuhirHnrdeLN7buZIHLzhdDZx2V0s60qQdDprTaGCWmj
Af9okhbnvKjZTVoN7Jchmo4m99Dyb1Kr22Vp3PjwlrHp7fY506/WjTWpG/ZDrkc1W3uMyCK5tWcw
lYk2MHYHi3MHd02IJJ+Ontzqhv5NMyHb98lbxV5rrLXD6ExI5HJG1WyyiSOxoEMs3/pMfeQrZS4f
2UI042ZqTNiT3FhWEskISB1r+zb1Tr3+paAaAou9zZ58mBd1V4lbpTpWeqP+GEMT3lZt+82MWUaG
BhZoeDtfqmY4jIQrZ7X1jV4PH2i6XbhKH/AHtl7TI10jzAe2DH5DMj3+zNTGzPhxmKP7YXGfxtFi
CzR+ZgR20WinKKfSwNF6crlaoNuJ9UJUDQFzH46C0QApCoKRzyYnG8FqUreGJeJBLHCjUfn/Z3vD
/wu54AbN0L9cZH/6u9+tRfW3v//xv/z9P+GDr//jH9s/9weDDsvk7ccyksrFJ78UUvmDsITUpSOQ
40jp6H+uo7b8QTcY3CV2mIYLh+jPchzb+cGiobTR9VjuWoatv4QRbllU3l/XUmo4lYnfYVkm3r+0
gRT6X9fSRMVd5C3riI2IAfYBfu4VG0N8yRmAwnw6TxO51eLFBMPswnk+qlljuzydw8EgKMNxDmBr
9d6tUeF2gOGzat+sPLL3dhXDM/cKvIJp9tyWQFXXYCKNSR22FnG0VXijdMamPvYCtBXPvcgedfCZ
DpaeH0WOvh27aZ1m+h3G5Jt+jBEGWfHdQOb0RPAUjGKT+SnuL7Mav4Ze1/kmmMFmGtI3ArDA9sYa
YSuAvbjNc8MBa20QBcqSjVTFwropxH5K4V91lDRirsyyf8lwD980g/z0TAP3OEd1x668gSfmE2du
XMPgR/4YyqOIQ8kOGnWKXKvCbEtYXm4XHSa2KxvSsSOjR++qnmCTGF58P8JiLeQNxEgUeNJxgKgi
Yt4grrgdNujVck+y+JXjRNcgSs95UYd7Q6UspNniYBNvOwT1aWv6lpPQ3QnUg5kBxZnN4C5uyAkU
+sNE3xy4c1PsU9D2PCQ9i5kesch4EZXr+Zrl1UGn9z2ZQnA5FCyRriEDPbMipH+jIwMQrZDUEbxv
bHO5VASmH038jjdZhv69j4vDGjSYSHcJ8irT/cEbyZrKWQHP0El1C8OOpSPQAJPgu0HnuIuthaw2
8r/y7nuRsQQUnUZaFVRBGBeMEmkqgmYmMhhDd/PisvXbFl1CXqsqvpEa6vhzmieUdrxMJW4iTUjb
CtpPU6+1y9aaTnUSwtYezOUoY/3Jyos+SGOUS2FpgCuwmJIIMsjfhOQ6OEiQhrbVDoxWh8bkJ60V
lBDaHdkIeApFx7JjTPEGeLlu4hFKWsDlAkefro0oeSTR4z7v3Hs36khFwxnP8fh7hnQ49MtBmSxW
B7gGleb03AO33QzKvfPMQu6sJcQxyFIH/Jahk7JR3eidlJAtGwhaRcROyou2npN+hKacj4aqa5a/
sb3VjLLF1Lnyu460LAyPMdVfdx1NN4gdPMBb3ZqgaZiMbnZKEuTkybcccAT8vzOe5JK8RCsg2oex
gQcUzEV3K70W9bA14cVAXuguNOzsOLejP7nkOfSys041wBFgBUSFMOPxXPlv6CfQPY+ZBFXS1iwq
O7DTUrvHYBlqgrNAI2nScseLA3BZJ8FgVdCV1hwDb1BY78N4m9BpaLCRgY+8MajFyPg0cewyI0ZJ
C0/PbR9JyNj0ZncH+8HbG0SKdHApgya2vplmIfhFwwGgG0vWWt8mecW+EiKC5kw5SZtQrCA8YDdA
74fP/7IticvbtB1KMVl1ODCaRHlzIBOBuFRBy0pzb6bWtKu72PdQisxhdT8tTfTi6OlTwu0LQJPS
faPHd06DxBYuPjKBdU1el/wfTnqtUvswKZjqVS+aPflT0IILD/epwdqnS29CAEkhNlIGHaHMYHah
rNQkbLEEhahWhOlrmxlfI8mpn1j59wy0F2JiBHON7FNuhWYGhHAkUmu3JrHcfuKw4fMctZsG/Yao
6ntsq4mqi0Yc8dzwqk5eGqvaE26aHCsz+m450XmoQfxY9bl+jghcCJBEVyWPptYj+aA0bMIar/HY
c66N3NZ3fYdcENw1KGSKuC5Onu3SQiWteI08BvfNnCZfQ/DxkwkDyEjJSBmr69jEdiEhNqgc5h1/
JOhma9wkmK5ZA0+ZxjLGgKjHOm2o9hwLL1lqWitETZRJ2ASFNX3tQ0/6oem6bNhX0TPKuYGIxFaP
7qceo63UUPEFKDMUhHCzLyoYS8gF14Klb2JW/0UdlDVMCTIg2TkBUJ6msDnrnsbanyLtebBluiq5
ZTXCbLumLmexRUPURZBmI3FABKRRgYyr0IUc3Nrui8HGaC9BP3jXarCQKj8ugk09NP7GCA9ZDfe9
6Ywr2mgr8IjfvDLym8apvUDz8IKfWQE1nnXyNNve6yFkzBjCgimy9jl2XgQ0Axuh1MbS64IQpXQf
w23bdQgo67mLydQDMh4LBfdR3JdD/anXURPE3apgzfTLQCTLJkcBvkzaeykkBBnkA20CylAxeTei
5UGS/W1C3j1PVoZiVkCBITCjaOYbreDYNEVy49QNCu7xEGrLtXJD8TB2F49gwlOXzDyupglZkwCp
rksEzxCMOwYUvgCockgmCeuKZob8ismY0MigBDvZyU1ndLBGpnm7zK46yhYHgtLKb3gdvP0UWp+d
nVV+rxlfojQeA5JpCSGv7uJm2Rp1Ss9qoUdV87in8dmntSJDVRHUmi+c3KKFfzYMr3G8ro0H2nIr
Frmva1HETgiSfxLlx2rRo4DCQSvS+XWYeBDh9XOEhVw/HbtMHIxSk/scsW/bezJwewuPUBJGoZpX
mzErn3SjwRKv4CmI4vg+KovkxGBZ74QR9X4Y75ltWsQ7FbaOLo81sUm50d6ZDAUaUThIJ29VnbC0
wXEl75/sKtR2yJX37M7eLdHqAEqgaKnqa3RTdb5jTwouk06n2RYXcMAnuqxUS17mUE6bkTsQ0UdU
ukG0ioHbpy6+WoL8dy/sv7oto2zhXSbPbQ+TzTBTu8cmXsOqkGvF9dchMi8tIP2t20aXrjRe5oZE
cjHAMYdQd6yGzt2mE/7SZXFtAb1v4844FzE1YAxZDa8Qe0qm+qaxGVSZKrAMXpn583TD7N37BI6b
REAGKXUwmEtixLp1wTo6t2m9atRiogwQWe3rCPkVd8LcTbgTFBM6ZCjy215lnj/2Jlm9g7vjUNJo
lZzkELooqOAFZvFhGEfvIJ2cObXehkusX4SKMCwa1XMTkjqf5FmITHj+Qg+TEM6L+qZK4peFHqhV
jPhRWCQHbdUMxS35UH3xaQ7Dg1IwG01rftLblgWTriBqD7ds/Ra/N+HCpvr4uoy5RyC0BdO0rqAA
jjMM5VyJrc0S87LwgM1mt5xU7GrbEcoxXB7eS1Id9EtOmsPBMnJ1VZjJucGDk0Sf0K+bqNqlKh/p
NzLXn6OCkFDNHvaZE1+z6zUPtl1GGA6ymRooDwwR2lXdzr0/LhBzyHnxI3BS31SWvA9hsNo9Gwy7
UM+kDD91+rOeK6JF3aPskJknIzLCDIADCVl1nIwEo2OyhWGfiZPRqnYzl9Vj2dLBVw0U0Qxuzw60
GWYxNTgAUC0qF09GRz5LNX7XJnWxgV93kWOgpZf5MXIyDpClsM6J1kyb2oHYbNoVLndde6Pp+b4g
DxtbSW7OTQuFV7HA96c6T/ckVas2OyIe+FCVd2nKqmcHTsZb4nzNOz1kjRY+mNEIFWxO2XM7pFfg
EZA04kWHxM1ZW9wKsGxfVEQRW8tCs4FYLiTsSmQvaAWxr8A9ACDHLgNbH/ZSTTtXlsONDZLMQ5te
LcmqvsK6eqHUWm29EhRgF6WTgauFRLcf5jm8Mzued7p1LjjcN0pDeTRSOUKNw99QrXlCdL4nocjv
6MnwYiBf2Z6ojgkAkplQHkcJaaaL2CF7bvMNGRKQxbKMbEtHuL3u4Cd8lI+qPmTsv/dJdJ51ZCZt
ClEiJJJrazvlyV7h66Q69WDax1H2BwAMqK6uTd3ruGhIP8mCzpMtbwoUliF6LfUja+1i17Xl4NtF
85mIEuu7Djoc63wAksn8FGh6oEWW8wbdDBtISl/a69RlJF7wF/y8yJE5pWTSDu78qg8YGIQe9pZ9
eaO1EYSmZHlUBWCUHGXEQhH9zXoVZBSfjBiNFqgQSS7FDh0rEiX8SkxvDsKc7+tq8sVOuve05jQc
jYNVr8SEPPxc++ym7sA0NPIObZs1JNhxUEYmkQfy0FsEpgPaFzvhJfdLV5HFOyKi18BnItt7NuuR
XPvQISZXAVRVAxOb8TBDUNzmdruKL63bVPvsi+5tqtUxYT5wXKo5UqBrNz/X8wSgll+yktBhgswu
XM7y7BXFPm+QfXWW/VVjQiZRxTu6ibJ37Wgje1T3lks/S+STb7TjV08un1447WEFLWQGl86mjAtj
05d04EVZjYxaJHlZ9IMxlIXN1ObokDQA93q2OCSWt2zQDoatZVvcEU6Id/x0TOoj+YPhPql4y5rw
SWvtdNuNcLy0qyFdlSyNPvgdydhyMKRfWPV9S+sTqK66iSLLO4xmdCgdjAZSHDM2+hcrd/g2VrUE
6PFw63XFB84L/N58Xf0ao4vWxJ2hA6LqcCqWu/kcdcchrwilqPT73pDjWTDWqpZ8wsKt/DAnHHhS
yfdGRyfjjiZe6y6+BcasvXpkAmUJ8mCrsTmKiKDPh5qxqLtrrA7bbs++pKVzraTb32QWrEFD1/yK
guF7j1RDGcCr5cBZUKJ7aaNtU2VUWxZswTiMT+GUFAE8cscvnIbhrWmg1s5Mxcmgp+cG+f3W7Kfv
QIrl3hnMa6MT6Tmvup05qOG2pcO/qYdHQ4lNTPTb48gDtbXjBP8Da/rWu961Zhu3LdIVWEZ9N50s
DXp+pkrjYrqQbedwvLc0/cnrym9WE48IxKgpPeUsHA6avsTbRjTIuXl5vNz7VroNXUH2pC0d9abt
n2lj8Foy6RzI/kO1um5oiE1FfDm56wHvHdEvE9mxTDd9SaJSrId7jAO+aowZkB0PIqoOiW1oMDjz
XZNxU/MF/xB3vumFRubIDNm5FdnJ0ksSGwuC0EsVJmdT7ZfFZrLKUQLNNrOrxiZvMovqpOyi2k89
+ngDjil4rtnv6dsekIR0ftjWAAbEvzVG+gXL6erYV1G+TeJHbbStg+qsBxOerzLyMHCtKd92iO2h
hbcHbWohJpJ6Hk0Xd8q1a3WVuBVfpxiKrV7JSzxF2NM3rrGLT0vYYY9td3d1vBhX3ezsKo/BEZ1M
u4beXyEwQ7PBPQc9qomYUFGIH1Vyns3IJJZVOziRlrCnB2K2xYiyf70pTuwJEHQEv11BD++lOV6l
GXrZGLg0GqsrvWrOVufcJOUqJUndl3QmgCNhN8tBGc07JSF82m5ibMcJr186rl2ELnSprIvteBcr
MZ/lTCdFDPK+6enFh9phOkhQpCkCObkDO0dTB3IEOaUM8HvIaowSrPAgsLzB39oaeBSc+l76UW0j
H2b7D9kcBBp7H/yYaUqyiYitWrMh4zavCyzNTTWRauoNfqar8Dh5O03YBw0Zk3Lazxbuj63D2x/U
yPgGZG67OeL84UrE9TEbSKcf16pvL+hDu4pZKglfFZTyTRyGM+D1TESrXhyTWSO+UH7ts/5qaWd8
d6fp1OPNhkKN+EvH2phG85JDeScT0NG8j7RkzxfDv7YZ9EhTAnTJbYziK0MFEilkJeQAlRhNLBKR
k2ekKF6KWPl1i2WeMzyRA8a8eGhZuQb2EnOOD+6dE0+nlnKFelbLd0tT3xAJSD3CqIXFIn4HQk1B
gzBsV8tkAlbjTws5zLWowTenMO47D0qQzNi3puYURHFKEmxqPBR3icXjVLrJmxy7XaTpd2XhiYO0
B/CI0PsyKFTNPWdcODfYj6FaCIoJ78Smyc5jlO5ClmCbRTpfhTgCyr95fXQoiv7JYQyhU4tPSWkc
3Rwi14JuVOa4bra8sSNHfGo4sHqskunQ+p4zSDGbxEtHVFnBKoVkcGSCJ77eDucGBMS2x1Q8vXvz
KDk9nK1AAAILzCgZtKCtZ2ZQDFRe7CR8R3OJRxXjxhYkaE1U0dzbl06P+FzrzX2rJa9zG33OLKM3
vZZ9x8XnBdZTTxSr+NRs96QBv02J8coCjSYS9d6m1dpkMyFFCKbKw9tMhmJn9905R+eGh+LZqzr8
b4f6eohqBEd2Me48p432edpgHMgBq/cKmX+a3rtqwuxvUScrBS+UVTXcEALuL1OxU2tkmAHfPbAn
+hO8e+DuG3CAXHVTeExyFTz8zWAgY0PGjeWSF9KP28GgMtbynv41YREe8MgATIR+i+iP/eSjq9UJ
GY0UgMaG5NQV9Fueee5wjoAnyEYnFdFRLPFZDPIuKyfjZEvSlm/NrCheLZoqJ7q3gKNgUOshyeb5
Q9/JLf19euzn8NkeqQymh467wKcN9k67kXoNcqGqZVu0RMBWuC0YUKtkPwSj55WIkJ3jGIE3c9Bh
PSCRvhiYVJBqWZxCIaF782+W/ptet8/mEIYnzce8Z/BrY309nei76xYP2FO82z3EbiflmuTRqY+e
a/wDrFAn2lKDfi9Q9dDhk3/3OWWwCgmZf62gcZSQK3nkoSkocootKE+WOWh+P2lbm4fq4gK1agll
jgUe7q3YoYCqFEQOs5cKSVHb5M2RtxiSueZ94es0e25+YBrlvgxp1C0lt65tHC00czLnFUQzqLPJ
wtkq7kElBFyAcTx3iu+HO83FsJM80GueZry5vi0lBSk2O8wBVtssY/5O7m3ly9oivMCx4cb1n3CC
yWfA12sTu2I/FvNJn5Z6bwy6tiH4FpaJJ/iJCeR4oeErgSeMm567KjNo8eT3WVlwPodsX4+sxlDS
HDAAAe7FOuoOHYp54i1n+Vbarx7wwrWcXVwr7AmJlNNvpfRTA2iwFUN9yvs6aDsHxXaJziYdv0xN
/eaA0WvPde/DhoChjVb0QOL2ZolvB62LqVSreCx5UjkwakYCr8WXAAN/VTicQbV5d+v5i5pQW+Zp
+JQ6z0MnaN91KNyZiBE4I6PorXo7mDpopCyuCqSpOnCu33lUY5o83tbRfG+qjzCyQFc6dgW5zs54
wLRTRE/knaICH/GuCJsvfWSiQDEhuect4DT+NNiNjGSX5sZd1enfa/D63DYROyD0KZN9p2EQNuj3
URNiF1K+tLbIgqFPdexkVTAZxkGV2G2uZJi6QNcMaMsKvmHj0xXj2eZqPNoZ/mO5yFZ7gxMYM4zK
dYU8u7s2qS32le1bPgnmB1diKymZbBB+jpZczvMYnjhOqQwrKyZFWLZDhKnPzQux6Mapwd5BN8z4
TiucO5Gmx7BY768wJcVvugagWHxvyYk/ddzNBI00tbR7M8f0K6Sc+ALwaEqJ5OjFnfcwlTD9QNe+
eprBnDK/iWQ+5xQdkUZ7YVO5Cqm4/g8jvPl6sW4zYzxUJtM/najV2/sU6KZcPXtKp75uoyCWCq0R
LPX6EzXrthnJZZXYufngLkdhNGfyzzeGJW/K1Hx3oJSOepMHg9HtMBbZiVaobRs75ma4HkvKQ5rv
UVyXD13R4kWSqAGJ3HUWHcYsB3lRAB56/pl5+NaBJ1zizsTdV9XZJfb4U8fu4KEXvHEX70s4SJjT
I0xTvD/aA0GOvgma8lCYJg5EUbRng685XHnNmiOivlJ5nOWNY/djECVOv7PLZr7vS/ApRXODRcKa
IASltzi3DUSfgV59ShYPIHO+TVj/jbKrj6mePy2h7t57hX3fCKW2mdnd1oDkpyxGodrnbbGP3OVa
5pELsO5+MfWpv2pKA4O76KooUAvlHguRoU2+jFhL12JPYYERmZXWOfe4Tfr82MAAQHULEAJROgzY
hvttrx+cMXoIaz33Ib7euJVCg27al97ub6eW4BtpttsOQuU2zGWyV19A/FFmYucSsbLDCmt6R9P2
Sb4n/Pt2OuTh+OI1bYDI68Mrhp30Cr5/zeZ+6aNrhcQpqJbkyK7JgJfQfXHb6iodc2ubqemNWNEL
IdU0Klp1Yyb5AUwDWbFia9fYDapBcz54UUrCSTkRow1Qk4txXxnFsM0TEa6Q6eNUyOi2migxEyf6
AVCbKMR5YwPo3tfaxKqmDISOPdGSnhVDGwtYR277NBcBelOxjeIwYDdqewDgWaZQYkt728yewVG/
rletw6gLtDPNk51pX2dWHkaff2DaccRPAQmvj06R1GZdH+HoW/RUFRLio0WQ+hYRvggWrwe/Hf4H
dWeSJLmSZdcVIQWdAtCpmcF6N+/D3WMC8eYHekDRK7CKmnELHFI4qjUVuQgeJCnFSnYinFCEkxz8
lP/Dww0GffruvecWrJp5XkfUrq9nmw7Hi5Ezy9XOdK4KHGkVtA+l0nU2cnHUBno3GYyUE8fbjsPo
YcxSDH4x1aLZcPWHOBTJUD6qcgI6rPl3Y4RfMlwEg4Pkzp+9p2Iw2rDuYw7uXjkhKQRmvp69pGX8
qYb6U5qzffSgauBslqzv8ubqluPIlcp9jczeYzWT0ZJaps62SYj/OZ797TTGGKbFbB/IIVAt7+vu
3jJ95L0UYHlpBaG0Bia2rptCVsjh2AJ5MDe64KdUHgrtMjXjyRH5p2R+tyD8WZbUGB65s43p5yi8
lB1Ms6oM2ZvNan0zOfT6BeCYeK8Q/43N77n2DyojTNa1Tn1g3L42IqUqpxAYfyF2lfwWTzBvjr2Q
JAclfxPOKgjV0bpOKHkH5uYxqYlw4vHeDYO/b5oovUVBcEqD6IVCzDcRN1erVayAaVtHP9sMQ1w+
9cK8lS1vk1ZPZ975tAONFk2sfvBZeZO4em51V7sJ8SKHv73VZkjJMTlbbDWQ0zaRNE6uiG8kB1mm
G92V62V6SmNWIIMpPiZwijA9bQ7kHJdSXnzy3fEhwXCkTJbziL/gx60bm2e1uieZ3Nc8/6ltt+dq
IILheVeZdPROgmZQPmyBNXbnIBFEafZdpa0dBmA+yRuRTq6s9BmfRrcVMuExG1TH95tsP0rpSRTu
qRJmuXOlPmTFE3LFm+zh9iSalZu/xDYiGmvvxvKoRjEwl6uKZW1S1pS7oSZxQ2ZM4pQuyD/mNkTT
gEazBYe7Ra9Sp7vHMiFp99gm9zImmpNyvzDz7DffhXE7+umzkaY0u3eePGjxaAjiy2RPqccoAvJt
MwfXaL6NQQCAWrMMjVEP3CSV3B7qAoWdcBhjiDVV1j4Q+fuckKHn8o6vysEkVFb+vSftd7REGfaW
eXWK9GkQ+JeGwWS9ZC/ZuZrNEyvG+To6ccGlVRFZTSLnQcrmGGjjo5W8J1pUqy3AFCylGPdNNtgP
6cSwB79j3qZ8lbZp8iediOlEOEkAuv727JKuBN9guIurz3FYRAgfBNUIiCkIBrc7TRySml8vft/v
ReLiLeR4TQ0FlMDpyR8o513yZHRu8StpuYimcqL8g7hPGKduwft3Z7gBkrw/mLsJ7mtrmOjRVUru
PYk/HLL+AauKLjt7wT22VVbGKol3yTzvS6P5qUxGMcI4DeTRTIWAgVjpJRoeplfBtzEaDrokutqc
XcuYh37KZsBEmi5qlVwCphjMhFGYt9ydo5kuk2XRTF1zHPq637kZF0+/8fZB8ZHnvnnC+JUdhlw9
t5GBvF2tZGjgdbni7pmwM4MzFUVwLeYXmt2tLT9fuWbLZf3dxsNLlTDJMunUOz4LwK2VKUAKmc+d
x5TdjQZYEHLFJaFh1BCIgHnJPs+E5ngGpgNOhkJq7vzG69KydmwmL9RzAbA2S+oQfwpLjo0T9T9d
Ca99GKl1mBisVKPTMAeBBkuctbsXmeyNgrZHqSxOUa6gQmtUdUEeAfLAkPUmlpL0eW6G5eBl3YHL
oH3kKBRjGZqtl+9cQiozRS19OR3bNufIqboVOre4Wwa55bAkpP9sOZj7Io6XvSVxLLeGddCWgWuz
VEe4bN9a4zj2jFluY1cx9w4xkVCBJD5Xxjk3Zb6vaUZj87M6I1w2jwlRbcwt6ptMqNgl8A7ZDWEo
GueOfbJLwJjFKkHGFRyB9pjTIxa5TMB+yfMZMG7Q061inAiRa70R54Pehh9hn+oYZLmYKdrJ/+o9
azpbi7vqe1/RwjOp6+WxRuLZTL2w7nQ+P8IxYSC/JLq4MAJjIEi9p1Q6f41RHqBjWWe7P2PSBCFR
GP1uWX0IfYklkO08xNjK/8HQo/dV9JYCjdwag3EOgGgA/+ndfTOc+rYLzoSj9cahTxuBTiocNLDD
Oiu+n+0Iqns5hHPLVKQTxpuBr2RGcc5Q5mjPPvuG1cWtVoE8Vv4Grhptrz7vnGb+krBYEquY74x1
KCkmfV0q43upajv0HSavBN8YDDGSS7Zx4yNoLuZJAdBCHeB3v4zLec7BX4wW7+TKckOIRJ/pss0I
5d9NCGU7OSLO5uVMaF2/jT6BauCIx0QpMk7ZSNpuTWDb2H/XZPtwkL0FrrNjsOnqR3ykpLjy+rwI
Nz1oDJIbiuEJX2c+mL6a1xTxGJ6j/Th7oKnMEbyi070lnAa7IMpQOR2HxOtdvZ0NeERiYQFMMIw9
B/tlzVOQg8/qUTGdlERDP3nvcYnKWagWD8CSHTPBpYZ8poctjRgoSBmJcrNrC+B5KF4UxlKbrrvC
280S5JsijBw2NjvtJxl13XPdvIIKuiZLcsWkuoQKP1ms7uegFIfBGP6ws2rCJVJsgx0G7Tyz99kc
/ZStS5uBnF5zmBKji+OjQRYZ1cLoEqCeZ/nMhwOCIEySd9sT7cUvOPEBNgqTJU0vbJ7AaukvjVGG
8/jLKqIeCyqDNSjtfpNZqTjhjzhTL7+YjGMEEDZdSm7U6YOnzmufHKKpWe7Tks7ZGrq4a9gE+ryn
9k0CaSVrJUFEFpQe3qokVo9TrxCoLDY93BTYsNTZg4wMIofIfdvURxV0UCGNmgR1Y1BJj65a7EzY
bKGaQ1Bm9o5tcbtrwxRTxVOW5Uy4rnVne5ROo5eD08niUKZ8zBj9DqlvP47p1LLBGFigJPPF4gVk
1c0lH5a7uHXgkA6FfxaJAPg9F0/EF7wd/LnPFPjfIQGkCAvrmuiJTqrp060qSh0K83ka5HRFRz3h
q6RqlHDztnfYxrTZcgepimYrOEJb0BXH2WCujvop7HrznLv9Ja4ZH3BUrDJlNoaBBUim437ll5D7
1foVci02aoagByBK0i9Z+r+IaVO/DINpiwP8YsbFs1IxHG0/39blaIeZRQI5GnCR8MEGkT39xqX1
bRjtp9vwSzYrh6Myb1F1nBrSUXHSbuKEdqxwBoq/OienxrsGcWdExWMXVemh5SHKOe/Z5Lt3vv5T
rylYRl6LtZyBklo3877NcuAfXsOCI5EJe5rzKHR9H8FP2XgBH35WH4u5fJrH8ZDLYg+B5Uu7ncUZ
lb6oDl8o8+qW98ZIgnk8NyKB+9FFlzy7maPL2Otl466w6FbOPPdmI6tgZk4hWpojU1s3ihCTw29R
UkDO+AeAdI3zOCyWIw+7nJdvyTux7VIpQEe35eT11KvdcH+vSvE8tMPRj/FFY85EjnUmGcITBSwF
rDIusbKr6jZCGWVN2atDYvhhZztya+V8BgGspUveQHZXnnPOzEcc/bzeBPXXUsX+AcjGpbGJ9Gt+
yF0UTAuJQnQ5BYULRwSqLlv7GAi9e0LMHQ6ZN+eXgdNvdDHTRT1mbpXYGXcfUoza5J8teGFNRsgd
sQuX0MPnOFk3KdjxJ5VztD0KH0aP1Z47VVRJuPFrVdMb751FVKvDOMGjTAezxEOnQiNYrGtWUYnh
6TFsA/4tME5c/Rz7NmQwewMCo1bvfHhNcRZ4gLF+fc+maYRmqQ9g/aKzYnjzvb0bHxoPYJZRVG+2
xR4ZlyU08+7U5cMzZse9HUQl5ibvjSeg2yb58iNT/eDHw0/jwzIqTDM5af+ieO/ecTkzAEaYk3/E
JWMyH0x32UrhNxJuiTZCneUu1HuU5duUemf+FijlcLhxX6JC9/k1aAGmwNHcoZrcGzb6muWmV/iR
DTlpluNFdYzi7Ctbxi2rUfdQ1TPTOZgqaJ8Os4zaLcqXp3Ri8amBkhHoljhHuWdApKutXec2OizW
ywL5b0ZVtCSvhQhbQ/Tf+wEpNl0XjzYWsyWZm5M/q+PM9+FoBTOvD1Ofe+c2Kq7e+DZWUcv/zNua
GWzBr4DIy126NL88BiWjSnamsdRbqO6fLEinS9I+FeydRZdAG16SABarT2mC64TGwDHuRjE+Py+T
B1NegjmBy1AGD76y7+ZG82xbbnNdjCycBZiF5aEpVHJYPAvSXsu9GjsDOe04OXeJM2xh9b4CAoSB
wYzGgQsVdj+uVonU/1R5z6eQjGAsTOtANFxwqSTY1il02t6rr/bs0orcdHkIvU7H+mNMl+eiNkbi
Jdi9DeC+ljGN+54zPeM2dqBtogwx1wJhKKO7VWb1625Nym9B6FHhuR5ntVENL2pVI4WUGwgM7Y7x
71Fwfu9MVtBID+klkolxq3DtHZ0RQ58ovnpI3jvhadiqMoIQwRi3tV1/QYTql51LZEUjH+9a5hxZ
mUejHR9L6f9Z/48iy/QxB8WmbZ1v4jqwz4lN+nnBHbKAR+mr3DksBQcG4OwQ9yK+yZxDI4CYWTt/
YaVdDpXWGGb8z8xiRGBfTeNLJTDRuUW/81ZXUJDIG/txmg8hh0WRg7ce6dGjZ7SFSeSl47uVqW59
3+xqnlTgO9a1qwmX96VL6U7T8xSUXcFmy7mDmto6AUJGVeyAt0NWnDu1j3FLAw4yf6VaQzwkxbOJ
NV2os+KmKoDjjFAyuEXFd0XQFfvJcl+idAVBxbGz7Vz7wna9xhFqO+wWBCwY2MHN0N1UXKK0RH7E
iX/OdXZxA+85biEsLt5t7hEHoqwZ0LSHU4K59Ij3g79caat97ZrWrjGCA4Ozj4uy+EmtQ2G3+anX
7t4VLvbaRetDUK1sQtp85AANyTGNvelbR12N5sHJ+hcvUrwomuyo8CrCqwFoM1ZoE8zlvCCanYTa
cZmtwT76jThnYmXsMIDSqkFqCcoXT4Rd7NuxfxYa9vqM/3/vCFCUAcmAummzQzeOb3iwjjEXuKWr
eEVQVIH4vUPbtIzvHGruqbHjX0UKajribydGmOhskbcgzpHyAvlpR6a9U8bIIWCV3bmLnHCGlYBc
Q1dDb9/q3I+vPL6PlSCp5iaetxOz3NdTZR/VgIKMtgAmgl0kd3G5bT2vuWOcxQoBWamfnJy8bIY6
I7ls9B4dEivZt8dq3aDIfGf+kzuWv/ue2LyIK5R843HgE9xh+6T/L49mSrwM2wuOacHNFgjoVgZj
HcaSFJn0Ipwj5Sl18JC1/qmMRnUbylERBzGSQ0xANeGn30uvJqdVFk8cYvRneWM4x+rkLeqcAJvt
NT2gtjVh2gk4yhoA8A6rXUgWJrTJov8FpQGTjI9UBxVyX6Oa1AMmMiXsR6hhRBCI2SN6A18CEyOH
O2dGQl0HaVbv3tuw2gOW9gTo8+qOnY9xw7aP6BUw4TtzCiMT7WVyOOG85oN7xo9ZKHVqaIDKTPs1
qhCh01LnWFCWHcxwlOgElwGHCBOBq3pc4Yu37WRNsUCMfVCb2Iq5QF4nhRKFdmecnSr3WYDK58oA
5aSaE/c6ix9p+sHwjCGMUpQ5YGnKSqjq6r0926Rb8ukyOeJBGYRxfZa7s/3i4J8hZK2tmw8ZeLMG
dpiq2grTY495abX4TEH+0OI83toF3yWPjUcJDzzusV3G2fS7z1vepQ4OLny+AOOGXeQY7kOmGvuk
bcEWIHJ4UVXds1kNIPa+8yRhfRFrY18XnzlUZ/YWzUHl3RV0fHtOTc0aK57vwLF8WWZ+jWq4iNwU
vsoAHOxkDCev0/kBhQjilyzAB+fsapacY7NuTTIYNq7w3OJVUHr2xzDilo2wxHu1A2M7+10nC1Ia
SQPcexhu+2Wm7SyI8JHu6gwGGKVGdIf39qVdXgeHQIkRJS2r6NvUB+WepMfNIs+3B7f/VzYNySGw
uUYvCzaYxJbFrjfaCyhF8Lc1ER6n/jFmUB2uCblIsDBkm0soUhQt3dB0v+xSHd3PjgNNzMd70f1i
WrKPvAMBHAaY6zmenRZofWQpg1Ou4K6ehkmMJXMlR9jDmjdyNFLZZKttnY7fLLFEWCSkZsDdcBtr
P9G/Tdz8n8VSeI9TVZ4AOgPhAuDKuJl/LQaEffSWD6EfoWmCH8PC084cthwpYOukumd5+oso7rtt
2/fQ9z7Sssmfc0/2VADaFnFERFHrLZ6IYEUp16Qo2Nvg07dpKts9SOsWUD6qR9RN8FfjPwnX1jT1
7vzIDLayBNYOeXvcCQ7uSJSnhi3Dro6zY45JXE8dT3UObkywp9z1i0yO3M/ojucyxFa94oFU/c0o
Gcgsc8aLFjSEVyOHxnhHD9xvfJKMMXKcNXY2X3iDDO7allBNbJAXrO+kRvShW1cccunhHs0Ope0u
L9O6sDH2uVACqgEfsPY7f8dVmOI98eUVrhdC9WGxkiCSNZL8lSXM/lQZ1V2asznPXZe7YiO4jBKR
xLbAIqxZfqLWsbhUdmi00jxAc7l3ixymYGq2d8t0jpN54SQl6zNHYZl0Bzdavx9Ba228qVLHBUm8
NEDKOZrcUmUN9X6aa6xJX3YyOIduSNkGiC6juhjKvKtYJztWdYNohzyR45Ma/GutnRpKLiLuGAEe
iJvDWHK5TyRgJVu2dPVN8x5dk2+THotQqOxPYOBHHAeRX8XSRBeXR3VK/fu+9d8a24fW6zUUKsfr
za7jwcmy7FcUk43ydPrMmcI/wb3fDwD8Cu1AMwWMfco9uNBKwJAemotzb7FgIlHq7aZSlcd23Sm5
9XPQBBDolvJH8JCKAPhaRW58o+/n2SoeYoNcQGRjKLOynZ2mD745Ce4z8ndnFDfKsUCF2gK1ZPhl
UamgC7M7x0CYd7Gpvt2UUEkW+c9goyF/5VloTqazlYssQg2NEb8dp7obYM+dTfFDvhr4J5uCueF4
cUHLhIkB7K2yYKf4P65Q+xb44rZAgjkwjteLSy8eyY1aDufIxWRYzM2atcDIa5pX2SDFcolbGcL1
nrVkC7ErOecWV3VsopiNZc5afaBHohH6wwkKskQNe9UEEviun7V1LISx01Ulz5XxYxrYVuMRLdrP
x+ppAgcZDA3jfA5dqpfjw+DAA6tmaNs4jkpE1xdzObWF/0jO29hFubfNDOCbER+xLesw1bjkyMKg
9mN1PPbZZHB0wV6OdD1f4xE9sJKaMsjRRMwHDdmYA5yNuGkulpHtEVY5r7q+ZkqskqOMqn2Sl0dW
IvT9oM4e7Tn6jjNvi18KUdXRP3ED5a0CbsEdGre4p1d3e4ur3vTjap/X3a32F4EoNo53UFqJjReo
NtZIlCtozDvb0qCE/de4TR+UwnVrsqWiqwYajQAJmJdD/dCk5Z3bB7gCYMDiYvAPdv1cZua8m8Fc
eFjFCHExQ2lsDbqVyZU7GhNq3NBrqFzy8mZ95JBq/h/nlv+BfPP/EdPGBkPwvw83/6f/+O//5Z//
w3/+d//0D4QI/pX/Gmv2/kYCGUCz9/eOKxg0/y3UbP9NuK7lrTWCa66WqM6/wiGE9TdhChcfqwjo
pONO/K90CPLOKI4+qBvTtl3PlP9XHYNri9V/p0P4pimRsYUrhR0Ij5A0iet/m2g2iSsUTemxqS/c
aouN4JZ3VMG0xUvk1GeZuc+iwHPUaXH6N7+h/wXpwVlBDv/Tn+xZge2uCW1uLP/4J6eEalGO2RGn
EzhxFhYvmZG9CI4Ra/mjHHZQZX8Fccxo4rLUc97Mcf4c3OVex8wZ8lyewStF+BrHs3SmB9+Z7i/d
QzDEd0F3G2x022Y6xQMzOLODA+KXVGX1gLj38X/+i/DK/h9/iZYtXbxrjuUJlkrgKf7xrzLMceSZ
UWRDLJY0EVrZvmIJvh285S0bWwsLoPwaIYlvO38EVlUup86rICOg0nNt+prsYOPyJd7S0mfTHgzc
9eiQeszGlX3MRnHsh3YrImXx38UIKo2UphtSfoRHj8ma2lWR/xlHCTphaeEoLS6p4/0VS+oeO73i
Vokii5aiDsoF0n2gC6bmXgqModPvUSZEuLKQe9Enhx8m4Db3N0ZpXw1/ZPj/47yL6nEyq28XwFGa
tJKzUeCEwkfO3MAP3PdDtHVbiNBI76Mh/zA+Mf4lxgUU70PN62oZ3OwXMnN+72bD/dB96R4jzVxY
RCphlG4ZiKhZ9J8DxlQMzjUpK/knHZiuiiU+VLEBYriRb3JsPxp0WDZa6cP0hHN2W3ZUY0QKJWYJ
mjO8y2kL3/iOuNq2ZyzaCGVeTHgDGLeYoPJyKu6zDpp9MDrUuOAtNEmr8thHRy4QfH5ZLs8pBYY3
R1dsWOgXWrcHrULXkBhO9wX48djN3cOwBEyt0YjxnKQVv4yTyIGMMlpcBwJWR1iawy22KVM00mg+
uKVLt6TDpkFxEDUoDWHOnqYCDr4v5mVvJKzvG4+Wpjor3udhSnbKRaET7YzU3ywvKv0STY+Z0Imf
ZRPRgMM6n5C+/ZAn09bs0OTbmIpKiGkb0TcQpJKb3ToHYNosAdmO1JLQeuuZz+kALtlvx+C0KLYf
+z3J6OxKyQPu0oCMfpxI+Pk+pLgRmHyG0EIsWsG5LIdN4EV+OEuxB7zKhRQZcEscphXbblpeKk24
DJnnURb1FTUSE3HwMcfG70iwkxldFYqsI9El5qMSfxRe051YL2CjZ53qtn502+4sfCp39XA0jdy5
sc7AO1Yt/AB98TBofcKYl+1dJ7l1Kj7TgHYSUUQsUZOa8ZpnVa4ZabKjBH/mP3DyUJUtCx4Jcop/
D67rXbPL23Sa5M8O7928kXHEqDn6jO4DV21LX2YDgbRS/ciCdMlhdeFAiBsPuD1Dsz/XMYaAIYUi
ZZ+jebmOBiDItEqtfWva5F/m8RhH5r6v9Pigyc6U2SYQ1hlYyUceZAgLnUb2y5K31EqXzaSLT9G5
Lhk1DD1leXUtWVBJYr7Hfbsj+YbJfupObj1yv1tN/XZlh5NTv9eWf699+NRaBA08L56pskgw7mjx
XeV0nXgNQWrTrz4K09m53mXp/ZWpgFWOuI9En6blwZx2WdBcQWTjkNaGdeSEwly60tK7lkbTkjB3
UxT7KFgmrIHtMxa9cMzrBu8fY62oyXPVQ0DDBVa0inTEZv125BpycWQ5MMbrae+TdfbgdHnLxlpH
drNFAhkgjHe1T+0OVh9vrp6TMjr7VfRniRmktWv9FORmt2WBR3oEyb8dQL3vmrE9OLFT7LXXG3i2
R3593JGXCOwB9yvMziwZS5u3omTpxU07wqOfPsc1MRKHeG0EHHbbGNNDRH2sb87PdGw5p3acQ6fq
Qp6MZVtHFMtZ+N/MwO1PCiPEVGt4rsp5mSlF23W1wvASfOWwVjdeZnlva8xG/9QQYpXB3a0teyJI
Zc+Guhvu8TZ/OU70EbUYc8w1aBnTHrPTHnWu7tktljenr1gtZ6a/S4xHkY5f7OrtJ88LPhk1gYRF
r6nLB1z6ASKX0dvQ6j2Ao+oVWDLa+1gRUvbuyHn2XLe5EbtkOsp323eXXSATms4Z153VDa4U7rmo
9ntwEAlRqyV/n5aB2CXRWLiVj/lcvwm/ZlcPi+4gq9NcX9p+xI2cuJfm1VI8XHivJ0v+Kh3oRvVc
f+p0Df+qlqAS0nHJn4M7UGHCKwMSSj6FRFbwqoZSA5uOi52XeKx4rV9DQSg7yrDBWLqx9pHIDmqh
Rjd31LkNBPdTUz8Rq2RoJmSic6aPtp+PNMMdx0J9tB4ljqo2ru2lollhb8G2BntivvpZ86dzivtm
5h4TkwvxUQQ3gBeemro8Yc//wMTvHCnEECTPcFpW+MfzgPaUVL5nvDU2Eyv4alyiU6lq54DSvGCa
YITubNZ53eoM4nsYLFF9biJFiBuU+aYZPiDGfAxE6LdBwgRvlO5p6FvcpTlWFLdBX3MAaEhI/2U9
/q7LWp+kTh5tXCwHCHXXmTh/aC4QHYLp3JZ39IqY25a6h23apG/aZCGRkM7ZqSmiJog4dQ56ZmSV
aAIr5gtVoh0RLU0M5yuFPUKhzKX1qVIIOIuDF47KLe6nbVqMJ8jBO7cjw22VWbANlMsmZiYGUk3+
IW5dLk2BwyaMlpsm8B7djtyDN7gAATrwJ0jzyR4TurGdOwqHym4+wzyg9HRNV9f+XIRO/SD0qEmJ
WWDmvWbcZE30FPjGV5/IdOfNGnE38N877T9XVJLtyhLjK8WScvzFvMbfRdHOBuHKYw26s6dC0nNF
01kwQieM41NT68e6L5GAyvo1WbXUHjqu7S+nouW852y7Dc040+wAQ6edcsIcyYkqh3cr9z+t7FqP
Zn/XQNyJTeuh1bxXcj+hHbqLwA8uejUBfcepys/8zrdTQ0ypc4boZpfZ1ehgNbAo3CeuVeydqv/D
Ihyn/oYEtWHkMbFSDotgonhlZDO77bKkh1F6sGHOztOtCYb2OdXsUkFYbWAjM7jYeQPcChl2Xlx9
qAosZ0Ix4ybzHSgCILI5YWmWOKxUXlBTn41WBexv1C8qz8ilo+CZSf/LHwJMTZH4mnycoqrb4yS/
L0d/O+n+2/J1FMY2++s4wYzC9nzr5NVvoWFMDKmEAzLJgkUSRiVzVE8NiVkP8Txsc2DZGZ7uAZsa
doV8s5zMmCwQpjLwkqvzOJjyJyGmUOmZXYud3tYfBg3zkHT4NIX5axT2PTiYt7YP5mNDjOIBOgmj
zBIEYcaBxeji2Ptpwjw5q/gCbWg4dB7nmOk8p3WwXGg5GQ9z0r12DoIgjsCjzEdaz+YkP5qE/hxA
Y1oN+2iCBnIgACR3ScCbRbUyxs+Qv+sp955bthiks3dCGNNe6VY8uxaR4lRn9h1vkucMDRY/PnmY
QU0nkDvenmH7rSvMYd8uPeeC1bywZ1THQenszitrGneihUJg+VMHGEPZtsN/mlD6UszeJCwGJ2z5
aTZrK17LhMFFhMYbTJABnueFRgrLQXx1qAdwevvHJr7xOkd/utGDX1Oj7BbDwO4D9LOxxIiSYjgv
KKdG71U7lwLyLSnBlR2udi9MvNYLx/XJHlMeNQSa61JgM6jE8jK4jvHmex7QSrd7d12ab2AasBzy
hvbIryzaZLm3ks3kJckirlJia+SSvi1dYnoz8A7K6qNSGFhM/dYnmbyRuXJCiz8tkvGXHEhTzVHz
jWIkj5WztHjjI+yDpfoLqEH/UOSywbns3Rm5/ch5t7w3FP3UC4tVodaFhpTONog9b+sh8JS1qQ8a
csLFkqDPDTOhQaHujlWkJwgAFrEoK2Duq9eoUvNpgsvjhjdAcMDfgxdpera0f6fsmgSiwLkRDxQJ
AdQn8FV73MdQKwxnS99P79O8QoNGig6WRSjIceo8L0O3wL2ezpll/0bB3KcLnqSGpqwNweCGUIl0
jw2L8dWgTDAc2I+xgHuAnvI9r9tRlZEFr/Pg3cEGjQWwB/yH9baskwuXvLWrgCbMdxEJcamgNdir
JykxV/OswVD39//xZhc8kcBqEE0E0CbTexjpHqEJTqASEyLrWJx6+sPtuzn045lbc3qUZv1azP26
I+qDC6bonEsI4KbZeje5OOzzCH0edfilRd3Yt+4qTM7yANcEOkC2mlKBgxHXic9xrMEe8ufQ+sox
l3EWTCZjUpCZZIXqtrkJM3olTOk9zXX7Spb4XI8GvsLEPvnGNa6K5TIt3rdRcOzEBkF6cyxwLYDG
4i3f0h4EVyAt5x9jzTW1DVmuYUnleZxaeY4X/93BtLRXILUwQ7cUQKX3ZHGYw5gxNUwdwiblhZgd
6iRDXrWwss/w0WcEQUMjrw+qAds4tezBJ5ucYiQf6jaxN1aKp36w1cUdgOhQdmAeOnP5GKLkTz0z
JdeAp7nHAfxZGBXqtpMhkc+rMnER276EaN5NYtvgatvSwWXQS61uuK3Vbu6jEQiQthgoF6q8An88
GKatTuy1gSD48B5ErC55Whnvpk4gvhmjtR8dpz1ReLhsxzRHM8RSgEGCC5vrkRHMhiyh87H1wMJS
rAGfi4H673KipQ4xb2OPj3TwMBk0pkTWHh0/HLmZUHDJKDVDPSG/ehPIsR0hfpvvJBtHAgFxmu0J
UoDr8MZ9SToFMay9GTJ4cRqjBnP0ZcXo0iv2kDX+6Mo3a06/3cXMj7jf9/BpfuFTRQ/8blTDgU1p
wIljkK/wWtEU9Q8G9J9jUJbYcoKK8CpgAQgrAKqaTdlbXoiVH/sK7038fgcS8SKy0z2ljd85H7w9
JEx84wv6qX/PiEd2Z7gMMxvtntIcWZCHyGfnwQuqz176yXYUiJ8upOfnnEpFEwuEkWJ18Fm4i+XW
m8m76JECO9tat9bHqU/MQzkUV7fxfxzCd/CTmTxEg4zRWmLGhGeeMSGc9Ig/zEhG85aPtLvWqVns
63R2cORKzP55fBGpwtOEI29bsQvua0kGXA3xDkEX32Nm4lVhYkhTRaCqGj5KrE0cRFB8n2lKO3pN
8pDr6XlMptAdOLOT1j8TMTHv6pj8AdFXx6EU0fZjFBfrndwdG5EGwZoLnnscBcYxHoYNhoLsYBTR
e+VXBhrMgOcjS28q62mVTgBAWFZ3XnzDu9B42PMixVhW/BVTA5y4cBmstgF+2XBVDaosxYTs8htS
7XHwGSUZoNtj0FfcCqv7vNH/hb0z15Fd28/7qxjKecF5CJRUseau7urquROiR85cnLm4QkGBAceG
FeoZLCV+JV/5HfzjlgDLDgw4d3Jw7jnn7t27ilzrP3zf7+N6IIad0uEcERVZCPOhMWAICjP7dSLt
0ZDo9v+8c5gcNV7VDh36AaGkTjIYyq5UBvWxabLbtiE4o+ydva5ymAwGS8/BGOMnZKnTsWzMAJ6c
8NF5sZlFR2lex9rYJ+S0nhqEioCz7GuG6O1AOLdBm5FR+hfDI+vD+LGW/Y7/pm2m4eK3mnPgw8qR
56IAVL3qTn/+I0FPjzMXIk8El36djHV521UdOS8ob4XCymdMXRiP5bAFdxoSTRdcANB0BLvnYEl7
79Frg+A09F6odxWvVmkEZNLkOztunweUspd//UtkP/c1dhe8BrqJo8i3CDZKc8goUDLulEkArDSL
cVuMZLUHiHcRDSSHaGx+cBkijPewugROt4v85pqlZM/qsLPWiS8f2Z4xTpo3pmN4myZIz5Qv1sbX
xGtt8fIj6wOOJLqWIKb+Zsb4owJJ402ol+rMN3fqz06C9zBw2Vgpg2s8T9vVUu+IEwMRc5XVZH+w
SCXeoL0FbwkuAtVV3lz61v0VQ/LkyG5i7zOkcNc6ykHrMhBWuGtj/dpVp6wexDry7O+8Lh0Aarhl
4fTqzPTEAlfQNVmGUTfvq1iRPWlTxGDJ0sUHYBEbLxXzFk/fOzMqxLlbssl6qHUzSAYaVrVFu6VD
PapT/At8QuVkbA3NsHa4j/t17CK7LtkJKeaEBQuotV2k0SkV3F2j8Ayq6LRbTyP7maoHMWJXknNC
3wdDna3LMT+WBe0rmvglSG4mTRj2RFK2uFxNlFb6/Mm/qbHYdsXGa5KNySaLeDpekbQcPrWZMmGo
AKqo8tFMUcXIxcbpLUnGU2cZG2BEHfRix9kEOPdm+cGcnxeP2qRuMcUHZnt1xubLhgTNTNVmj1W5
h3ZuvjpK39Ykx7KVBJlqmrlyBUzLtFk7KE73QELA02lJeUpLtc1R1eKzNb+r+qPit731XJw6ZeWz
cvXQg+SK5ouZx6UgP4UBp76NUKBzOKOJCNbN1InNyZC9CFMmSRDwN3LgNbZ5eFooIygvmT1Yhv7R
Al0oitzl8I+uqqiYcukpeEmHDWc93AVWpFawfvi9hvSSqPnsZETn1tPs7MzMQxPYr1yntJ59CTA0
GD+Jdtfct8xqKMuG6H2SBjau2jDXycxpiMA2K0cHzaaEqL98yG2Jaw3x2zqtx+FeMIDre2Ef6xI3
UZP5/pl15L6W5B8HNRNJ6MxkmzF+R9VKr1Bk9b63KuwJxPVCVQ1WrotOw80A+OgZap4UERcOeBEZ
WCq5ixQNRR2UFlapDIlX09xgkaCmx0MgxdOcJOXRU3zQzOHDBhte7LJ/NRzt6vfkPVqVt3alrzFR
7heNFCFeyh5uEkQ2WSYA8jTNIUtHyd4+uklZkay9aTWpFE9l9lwKej/ZQT9102lX4hxwfAYy8d5K
4/Qecep19DAs0XceA9cfT26966X8BHcMYzabz6Po6B2xBuwt29jrk/3uMhsrEocDLM6vaBGoo/B5
cQBhdi4mAGIFP2/dGYqmJH7EOoyh6DORnApwIu68GP6xD3wiL0g7sFOFtZcvUmHzdAnUsPPkCY2T
QP3t3TZAmtYUklnp3IiqZ1Hf7TIzqXY44l7qMiAvs6OktACAFMWNtU1ToW9xmemAgPLzlAMawyl3
ECJ9LQrDO7hS48XGv4+D6uQOyF4MDp2MuI6+eGjSzj52Kr8HLlLci1Leai1ZwL3zZTQD8YHVpevz
owbMs0uCbRqXlLDEPEa5OtfJrJ1F9Y2FHqKRgx1icXW1OuqYQoMrkxsL8K2GleLBs3OU4ARBUbTq
GEGv5zjI11SMXo8mruSjmmCDb9No+BqI5/U1k1MgCLYBzQ83OsvuxB0vkyI42rMQQuUam3TmdWEg
ebZExngIbeAydkXn6TZsAkZYEHxXrKS1EoAwSSInYeD1H3gxev+2sqyvtPcTNOhTxygGBo3j1oTo
Af7zPGpu4bqoz7GiMI/HK5mZFINwB42VQM/oVqB0AqgaVlSi22qXfPCBVGr77Da0gHDOKHeRCcNi
Stg3RHj3RqH26EPtm4BCMCvSc10h2hGi/EyntNly0b0EgmSmaGrJjQT5sh5HlGAx0OAGosnKyPl6
Av3TQW7VTi7mtduy8fe50qsbPeVj1ZLh2lrI7wNuptZ+0VMaWdbinAKV/du6aqelebrj2WfYFHM1
+BmbJ2gfB0PRoMIfXzlGhu3PxvDZME337KEifG1+8LwZpU7Dcdel11lhnmLBt+jalbXRbbH3GAdU
gZB8LjmiU4+VPeTClwqAJkUkX9/icHMMg2i7fashis0nNGiwKRiRGEa51SugGu1wN9ftbV1Lcq1t
9YaN79fqgmcQtGGNvmpjeDQHJuBNFRPzEzvjSzAZz0NSb9j5AGdI27uO1qzq+5c5Z5E4q5ZEMcW2
JpaPjJD27uAdDJYcawLxWpxWES/jaCJJMB9cRzwRmq0Bq/32E6ML5zmZdrmjXwip40Trhmlr6c8G
wZxHqakNUUBhlfFQOyhf+4Q2OUZ4x4BTO8Za+254UH9SrElrYHsbKh5qTHsctr03G2d/HW/pnIA4
e2lCVIm4VWX/qmpC5gZdP0SKXKmq0t+i1KpvBv6B6fE1zPTcAB6bVYN9HXQIKvTJyDe2mX22PaZc
w7OCEHOiO5vn3PHmowUbFfZ+tfa9zuFZYr7ppnO6Fo32PsM7SfiFjmm0mfW+4PZI7oD0YGjNPXdH
KtOn603jScKi6G0I8JUTD5QXyZOWG8kmqjbYcH7b2gju7Mre42aghJfxrZaPrFuEyZx2MW97hEhm
nIo2g/ASfwJ3Ifl2vryLe/YiEamJ6Mex8KSCF8ya+KBT5naroc5D7lTmQwv4W0txhRmYBBqE0SST
+6eeOQ/XS8EwdpPU2fMo1S3ZiuCb8viVxJfgDgkW7gaH9WKcZedhwZwxsqby0c2Nm8jHbK6vWWuq
deqJa5Um13Sk1jd1DZsjIjuJ+irNASdT7H1G5BdqzEX4IcSTyBCRWnzoi5Pyt3K9yxzRwsXor1c9
nf0U04AkkdvjQPGRPbnpbsoBs6AEu68Rq0UB7YYkluygSIAcOnEDX01bT+zfVk5R59sZaEQAomyT
ugiObB8gxUx1kcW8MMlCy21b69NsmqfJWGYLFbnEypU8UKV7VGUdoj4/qjmz9iwWLskSBR9X9HaZ
ZAgcF4ugdTT3TiAAwaYnPe72ukAeDs4xDevmBo97u7E8xnGTtUnV7O/atj4ZfQ/kRDLHbHvsEmnx
wEAr99SGWMewzBM9FBrezwril9dH4OlInXM9eQmm6inIK2IYI0vCOJiBh/jbvsgTCux9Kecrq7wB
bPNwPwoWcX365Pjupy6oNVxpIJlzMwahaKxqYtRDkhcx2J+j0tL2DZRrtjkoG8YBnw55zlee40+S
qn6H4TYQ/AmyRCH/w2Mg4K6EMw3dqmrEqUZTdUYbK3ZIXaEFOO23VyDy7RE1DL3FF+uLq6Jw9fuL
OYzJRlXTi65kHbYj6GErn1by3BIghMqKpNiGIBv0k/eAuGpGge23MM3Hgihxv1gyymf3Fd4fgRMw
wpQzl7u5BgcYFNQMZc6GH+70c6HG5FAFJOnJVuD5jc1txKodp2dzZDTPpIS7HXJVX+ziDJ0XkkHu
Rsc6eBL9PrwZiKaZcQtX8y543eZLQn0RDdFGpmxOvZz3no5qXjcB8v2+6579cvjRM34gsERgXnv5
3mrzQ8kACnThEL1gCmJ0QxIY0vkrVuSUNFH7iLJPgQFj7810MN+2Fl6ltK5e71WsU3GNBru0WT7r
YrKI/213jsTyHNX471vtaexQc9s4cjHkei3OxPpKBOAdFr6PZrm1/6hJ/n9oGBvSn7/9my8BOrKd
rz9xKqr/TS2FKur/IrD6p38mPeKv/+k//st//vv/8D/+yxLW8y//9Z//+z/941//29//9e/+4f/8
hf4tTSL4i2sibvJ920Nf5Afkgk0/Xf+3f2M4f0E9ZaF6snXYdPYi6Pm3VB7b+YvpOazsdAcRPCZP
938Jr9BrucCBSJn1Al23AuP/JU3CNGz+iP9eAWUanmP46LiQD+lYOp0lbeLfJfN45lxI0HBQVmF4
3AOiidKhvkfD9wR/AQtW1bzGzIC2jTtEh7oojvM0TVegt9YZ1OtSz3JXdR2jCZKZwWea5T7Oa3qU
kjZ/0L/6ROAmmK32JpgJUcDRs28CJ7u2AHVWRUB/HpSxfvdnCgobPUE5ep0k657UIi+AYIk7tjmw
E3zx7Ln5VxvgcEPnhEH4zuhn5wEK1CcIUXwlc24d8uKSdvn40AniIaKkXsJ0SCSNk/HZXkLcHSFL
FuSVxWqvvkgiwU4qQxadYZ69gdSBIIjGG8vD+OAmXoH4PeUEXXTuvj8cmtn1ju3cLjsKQECgHCpS
t0/oO+Y7bCI/Mk+p40l5vmmNGAwLmHZ+R6e764eJRKOmig52GbZsXj8cEDQij19UPY0vSYk3iRxG
O81/2xHmjCrK0LepEH3FcVnGqIpARJd+iTpojnvKdcQpQ8cQDiohTv+SOf8lhX+Wy1h/KvWDo5GD
UcDD3msWl6cv7EvOtBMnzbDzsXOuUzOJ16XK561ZtOwtiUektXA3WZc+2fzWK80PHsugg+qL1y10
jXtXIHAq9QDMoN/sPUP1B5u2GMdMHpoi/xZpNG10Lydy06I0nmYYfMUYQZTYdwneyzxOZagtI43K
KyJUovN97mUJoi3s9VEF2gDtO/UewWNcPT6zuIVSUfpddzTj6WQiJkOZFq3K7gshHiJ06BdsHYdx
TReZoccHDu6Wc77la6RpVZ29KXBM0pBkCJXqJn/KjKvRjNONUbcMH+Y0LEfGPc2kP2oS/H4c18HG
U1UdVjjTN+Mojjj6yyX9aN/J2rwDNYqQ2OHCtXBT+h3CkXpRXZseI136zGhrWUW2J60hJ3oonVns
ON0hARpjZWCtBYU5s1gPaUPGCGgM0JM3SaPuErsp1l3/W8maNkBDNyEEmRbWII1N59fVTYY+7Ebg
ZdhWI327MeT+xYjkhhd7OLouDX6kc+962I08UX2wdIL+hOLrlLB7omIhRslKptttHwX2wU1YqAZd
x6BlYI4wsFlYY4jBE1k33ckvu7MHTqVuLDac6PREPHwkMz41P2eK541osGnIFOyMKmAyTXQ4qhhW
8PyP/K7E/6l0/GH1ErQim+mx6Cdt2y9hUkD/Dq3CDMmq1WXMAI7Fks6TXzZ6WHTS302J7sNnJETJ
N9RLEM8f9gjaUQPisULA8w7EmtOmu51j7zA3+Q/VTB+WSeHi/5Xh2DSfTtTGJzldql5XF8aB7Net
Te1g5vFqnGlZa5cMFbJ7eOPZB+CVoyKOYmuVTX1wdJ8xqnWou7p+tgfPpZFZGBeFI4iajy9zLPVN
BCPan6qb0hSLhN7T7v2iemstVA1epL6dUl3toCo/jar4cRGBW2PaXElO6ZD7V89OUomjFlds9CL0
VEUFPkE3iSWtynffYttRkC6qHuoEIME81GeHUrByxwhfNw7NnLYIIkPVbX32TCs1LBApmhPO7opO
zbtB2QTHI7K8cNZ6a13Ax6cCAk2x6OMlPYAbwe5qrO4evke+SVsDH7n1zFJr3qYOGAbcYaAYJnEo
Xq1WI1g3Mqh8DMQZCk36aviVA+uuFjwdOr7lTMjAZcC9AFfRq++pWZKwQ341GgTka8y0n3PPA+fA
t4whSh+3eX9DsXwWZdDvZ3/ELpxh6dFiBgQtYoomvW9j4qqxf4LNGPY4xn7niObZSUM9UtWeZnNf
tjkJZP63LdM0jKP+1ZygfxvuQxYY13oJezT0VdRWYeLCC5hRoGMj5Olo06sLY6ue7L1Zgx1sKlZv
rcBH7STto25JMi5IN0EyCMeVmSLsomnaJwYzNRQozMTEkbttbSK+GtqAEHDUp4ydIqgDYTQjwpgb
fE/WQN3qJW/RHMAcNulXGFmwvIJOm/BtG8aHn9Q4YBZTOwo9NBzRrtIp1P3Svc062t1ysPZBn15x
w0qaHmvmGMy3B17Qeluo9KjpOvuHlmhqrLt4ibJQi3l8m10sOYyNF3sAIFy14PE1asMOQxsq3BO5
2ITCNL0WTlb51bUIRNkXOyu9TOLtENBJ6XWSr2tkKGhYqYkH1CtTboBtoPOB0dpcxppZVAEhtJTT
ZzLJCG0iMA9sc5eawuKEuPQykQU6wsQJocKqQ5ypnwRuqNTzbxCcoN4Lpm4KN+JYIrgpHflSaxZ5
uOohczRozX6JXhJJg8SbU5gD6jHohFXVhXkffXiqOTt+xIQYQObG1aJbGyTMytUQIjFrfdFs7yB1
pz8Wb35qf7uoE84KWRqbIpy+cPrNvHvLRIDK2XMmGKZ/AoHr+1EnMMSAdAYGWFdME9qDbBFXOi6C
3xKryap2PbAbyNHAkC7Ugu6ouT0V0niMgAVD3FC7qUw3hb8vjLI8wrqk4Zi/TKd9HQJF+ow3zIcm
0n50O7lE0rrJGsxgnW9ShJhHoRXlweBtDQ29726mTdbiVg+ki4MtgvtTM8gnB+yZZnLbdi0NXDlk
G1FkbKyqfp8TTIrhG5yC0qcFOqYwo4voJsssnVqBn0k0Fbrr5plPAjEMKVD5ZH9Vw8Rm2iqIPfbr
PWG4ycosHTSMs8jDwrF+yA3gTtVpxodq3kt9+jB0fz8GIAfbHvJ7Q8wVu8uHlgRuz52w2Vr4jQhH
YwtcvRJJcbH0mmBZRCeYZp9BqTJkJI35oakWDcnwWnY9/BkDseYQCeChPNOrqCfCXqGZDeVYI37t
8ydIOHmo1QjyfdarOGF+AcSZq67KRvK2CAFk6cN+CVJCl+/G1qTBTGswAPO805wF+9QvQx38pZnP
odSXDjhXae5SQkJax3rps6E/ToN1GlsIx4gKq5VjWgfKKjQT04gPjq2l3ol3HdHrnOjZtjHan0UX
uXX1nwkpKAsapNNtbpnHkg60Xqxik2Lvzg3YbiMY9sXyXwcwYoOZlGf0fLYq3yIKMjje6ybSG7gE
gMxNSeqqQdBEWaFy8hiuhFEFREvWLKaYC306dv7pJYl525TNu6X8vRXIM4a073xE3FDlAC8xnaEg
lI8tr51Ta5+N41y7dsxWWeU++okstoNhQNFzUkYJev8djeIbpSjzOYMDsO2aJ7sp2+OsDEo9C8v1
yulfc9tJd4KcIt+XL46VPUQ3nV6Ne+TeJLubv7mv+zvNA8GFdJNR7b3v6rAZCh2dTHTrtkTOolAX
0mPRE8XnRPPDoPVhe43FQZdwQ2zTIeB8tM+DtIFQZhekS5jTGby5yRmFKBuPufwMYs/fjEpuGHb+
Dn0Yd1C4yB8QymUoSoFUMONaC7bLdBTOpWWKZVFwJ5M/I2qKYQj6EDA1dV/lLnIBbevmaiM5RRmZ
z0xPEe02mfEOotNO2fR4fYOdK76PMbcxpsFk3N87HUMeK/gqxm5TNOpz6vO7RtcOYA1u0wrt7gQr
O3RAAUYdY1Br4Vir4FMlLPRG5xi3ZAhAv8ZjkSfPeafutUad2YgkLDa0dIuFX2cVACkXyzkg/7uY
slJwtzBIG0aGe25JQoI+T9s5U0/IjM/QKfjzR6xyqp0larFiSYIVTPBCeQQv+dFHzI+X4MrLqO1t
NRorL+Vfpqm1G9PHKui97RREByLilgctYj6u3seItqmpPvBBfAI0efRshhGMeVbUQilHe8KXWerv
nJL3s2h8BoxMQYhGJtfDdQ56778PXpce9ei9yix5Knos3uPIZhKb9aczMyHi4KZ+j0IHiQVVYkBW
jc1cagJJT6INiAOu0tFOBkh42W+v5A1Mxmk357sJbTFGiEVokaVXnXt+k0U4+DyYaHTLBw26Xegw
0Z18VvAtiyb+4GItjfmjMJakrFI92GN+MnJICmXdhUAHIP60WRIaTPFqJPvkChHAlc1coLFFjohw
2ewPT1OJ5sUHkF8iOQC57rmb6BHP722ddsbJdslGyrK7WHKLZp5/lWO3Ky1meml9W3mcUYQJial8
sLg3/bmMGOPwGHBO3E4zs7JWVBA8iKLiBHVuI0B8CCvh0Q4WR5s1ZgXjWvWc590lmftPS7IpUqP3
KFTSnGIzeIKxRz40OUVhE7EkqjX+4D0tsR6Uuy5KXZw9g9yiFhVZQ1LCzCR58lk3cxzezh4bZH96
UbmrHgSrbwVH6DwD4bWZabZyxteJWnvq8OI3Gq6gznJ2eDVJdOqYxRq2n2KHxbM4taSPeZg6wjFA
zoTD9wcOjP2MXrs6lirj5jm3SpPLSHRiwrbA+f8Ury35GqzZSN5p71Pwwynku72Kpx0ZOs5O93jP
e9849VVUhPhE2pU5O78sepKhvyUqBWWRBS+Uayas56Lf4iqGqjyEGTFrfmUQgCj6cynBWlbOQEBr
Wu5rHaP5TLcFsB830ZPd40tWuQ+TGcEd8BfthqVBvDLZDK+XFII+w56hGnblA/XootvJCT+y4rdo
Sa41Um8vFVBTfHbfLJ5w7upBmGlcrRWUMxZdKTpzppW6Ib+NNHmZfLoTYK95WHmAoHmnYYEl6tNq
uYAG6uP1ZNvv5hyU24SxDT10dcHDueC8SU7wg/pVQxY/NLRbxXDIahPqj+8i6aT037Z4MCuwOyxq
WUi15nY58oO83Rd6HvY9K0PbqH6jGIMxX97WGUkIzcoNOLmG3g7fd6nNvwK5WePCHy7EtIvzSODz
itu1b2bvXmYt91z9AWcaxBTEhWCuD3BnRw5esJ6sxg5Gw3K7bgabSAwDyYiZnJOy37DonjMezER4
75XttWthd+JxctkxjiZNiSihm8lCpBsPiTtXVEdmBAA6RaaVPtEK8VOTyJdjJcrF8nc2MCG/mk8D
/QpX7LBK5SlQiwJ9YeoXXvAwcnCZOaAu1PGshtqzx92zakix0Vvr3ijpnhuJhmXwoI+g4EZTBWmj
iHX2n4/ErtMqSGTxKmpeXcmkol+UGexrWbrb0a1U9ffgwusYJ7AeFbo7N+1u+BTQTWk3iOm4n2TK
Pes9uqSxw+HG+z3qXxGpCivB/6fCKQCgLv9qcI3saIqpkFtWZBkAyFF7YeuMPS2fz57BIdsFxbF2
5PMIfCcoMpTxJpxsqVkvQ3s/LllvnHRJ2FWSJ9znCZsR93F8v/IzE0CfEl+SkSe36vvoxo88cVCz
G9b5mOGS97dCm6FDsALaKvkpyX1EzEp9WjVIQMA5YJVeuyn4ylTmaHM8pPOAsrgj0Sc1vRnfjeOX
S3Qz2QY8b7Eat8RqmriQlsIuefci2TPNmEh0qN2tqRPZ0ctfG705RmcqOktPdgg9H2OkjXsMgDkZ
oUrrd8mEUbC3UEF7jnPsWUduOgOOVtnc162unyLHY6zl40KOq3QdTXhwhii3j3i9jwSOo6Vl9Dby
IXOt8TUaSHcCNsTbulbxIXZ9wEeC7QwVex3eYISEUx0LBOZLFIyB0gDuEYFwKnE2PlFtqD1bLgdP
bYWsfn31pY+m3ORFl1/jYNzYzlejNdOuz2gCXByIqx6VU+iBB8zH6NG3WkCIUfpmJcm1DFC5uoT2
HLKSFa9kWZ4q9BB9U0dry9tGbURtzOcAZZdolA6nY0R4SREwallsWwxKV/xEuP8pHmMTOrkEdNGa
xQeSd2zndXvQNdpQ3K3oT5OUpXsRfMwGz5JZPBuzA65CIZ+Y+CkzI3ihBaP4LsndW7YXg8UFyKjK
TPQ2JMu8DnOtuMnxK3hRY670UXs2THg2mgGZq0Pia803U5B8N4Y73lbDzzCRo1S72YPVRyVrfRPX
Amu4dMJUWAi+jp7jEsn4Q+beFTnGfUAp85pqxHEgVUxJGSbJ9BFDJGl6eggr9Z8weZALoXAAJXbx
qk/8iauy/uhgUxrO+OCPHYv+4IgqZIS+xEa91Bk2Onj9q7GNNkNxBVVrb1SNR57oldsSve1W8/6o
Li5+0/bb0a3e0tj7TlFXpwoWuexR/6SoUiusFStvLF06iu6OyS/d09Tpq4oqa16kfVHvWkxrYN0P
A7g9vqC5rADb6tOvyx0S0ES5cQnx293NHkNFe0SR4PnLyJDfLE76eu+V1VbjCQl9i2VjTzSPVXHx
cgEDN2vjx2KOX32eHvy183vfWC88t3wg5cLIUuwpbcnwbTaOVYR8cwi614GizmO6tIYShHe1+pDA
lUOyrVYgdd70OJk42+RCH9Pfreg5R2fUqvgFqQjF8JUOlNyXgT6ToHWvgqhsUVfj3yvucIwwMte5
cOeAnVaPRCOlAPLnjjRC1zGgtpL5S2/10UESBPTALGSg21PNiPrTeRVx9YKsnhuCgtLPEqhFsfVm
ahQflNMsnsf5rW20W8gkd8JsQlyfhCn4t7Q4bMGW5zTo0boS4LEadcqwGl6TCH4JeMKy0hvDxiuH
w2SniAYQ72UaSN05seKQoL2boY6JITSdLygraOjJbnFmEFMoXPO1qTtfaf6omySwGwEFg0QTVZu0
KFGlmciIWFHH0/HPXzJXYG7i9YccxBw6TX+KZQLTmDnEki5CYvii1fzC2QJRkUx/Yo+xpz0BeRkQ
Nq1MzkcJ231EZFaioAyx7kW4bwUDKRJ8ZYCQpBcguIBUls10ClIPPANnfVhW5qs3Ww99XyH/R9Dg
QnZYiSEI8He8zI5W7CYXE8dkwZAIvJMjrK+8NyVSm9rncKxPDff5CkDzY+pND9HMwKe0MTCO8VG3
R3o4HeJIw5oVisqvnjUXppH8GUZqW2SR3FvUEpUvv2TrMYImmDPO8CUg2P1swOGAtXTyMHLugtwB
DQQyE+9WcEnG7CFFBRXS7RNAnF+sPL7HoLxjr1RDS47hyAU8jGsC5khCLMUQBn3YQH/jw2fDuTAk
oWPhpPW3SAvQwwCNXscmM+N+jI5+paGva1J8gL6mh4zmmxS3M7wVf4XsESWTO+q44Gpv37vBvUnA
BOIExftjaM9BwFuuOM2Ux5dVQ6RZGzqmuLi9IRyBnDRFCV8qUj287lll8hpr9XeaBe0awiZZDOyt
aoS2uErSB7dKHpCikKaVP5CcZa4muOBwZXbeaP8MAgZuzpudC1hSZQntypxvNWRVK7sdv3HRb3r8
b1Cm2o/EetGk3iyN54frlie0uy9Gh36XYc8HYl1zpZmoEHwq12mfS0TgjAN/ahSXZq0BJ6HXQWqK
VA9OSxkHKfmH8NBybKFYDLf4x/FxT9VbBtoKlpb+u4wObAamq+w+dhZFHWuEtebTj0bODkPTh15m
mAb6/Bo1Mmyc/K2jdqoythiOVZJRToXMGsXD+s+RU/X+tyxFfSEIBJdKlH1FCiM7LRsnuvwRQjK5
rPuPqGDBhx+Qyg6fdWkPW7fjQ4NWFW9iy741mv7Ria46Vcxq7nlSeyYjEFOH1ZiOv+ViZkJ+xBLR
BWqfsOmpCU5n7J9sOpd/F8/YZw0oMSJ9bxadKiqWFdcwI/OG8I0yepuDIFt7jV+A/IyrUNwVAaKt
hEALwDb4wjGMoZ7wP/1C7W2yPtY19wbaaoKNENYIUtlICQPxFnVOvlUxmyA9J1x7VieSNUFaWc7V
LaILxTjZYEFxo9p3APH2WhJz406YN9MUGU0PADr0ZHsyaohbyvrW2SgzBYw0zO/RcfKXXBENudxE
ni4TzHvd5pYzO5AtrXJ2LgoeCotyBmwsHjQ9+4iT+M4Hdw34hnvSyBBMt158To21YVdPArYceXPl
b2nxN0nNvzUz2nC9ODsxX8ZQ86XN4wQMd/zpg+WlmLhQ9Uw7e3320bsXvlqEXz3RsFqbY8GwCC7U
ihdW4Zd/fX9IFAvpPRp0m6u2qb4LjJasnSbSljzrSUruqDGSaHWMLTBzVOkdZVGX32fBbxunP/ns
wAtNzIsFqWnGD6kN3gMptG+iJKGQeguKVzUcqC2GZSDhQ/tHXi9gQNRAVwPqnj7hUw4qRhnx0iRr
HyKL79DPt0C2Cg6ohXeUYRPn5hoor8zb1HXvOkTCecZHOxcQqXgKOcCWL4tNKAK1+k2vtdfZsC1A
aCOU6cW9hqKZQhv98ASbS2ntkQjbU9LE5FTUy3Pt4xHVE+08YXPXVfCWEm2Ga9BHIdWmZMBatxPi
u7EodC5iK98QURgmo8blExDrVHH5B/V8ajKd2ZPzoLDLbLSa5VrB925I/X0SXUZJbElstTwNRiMP
LAvIArHf4MWz9PJHfGE0cFOdhELxZyN0bwkEL6+lM4/MYCk2vcco6U99x5sk+t7f5Jr+oUtoGjoG
5m1U8DljxUezLB6Sjkj3jBOrbriMKiM6Dnr80Rf8E57hQlmfNM008wumzsXoI3uXyRV/k7rOlxlB
MMg6Tni47SaKp+CnmB5HlD5/Xle21qTmeBUGiK58CFihutBVhOvc9wki6tzLky16zD0Lem2rdLwu
I5NzJlCYpwI8XR0rMJBTeOGXLB5bbLUJV0g089Ij3tkpJOY04x4AYixg2w62U5SI/BC8OWBc1qmV
vDSKLHq6s3U7jUiuguK+Jgx7Hi6i4pSHAvxURvIe/OO3nkcPad9cfFPodEGsNwQ/fNohbkSXusE/
Gq9tjxY51+IP14IEJVLjyxCptlY4qTJ0jx6Y7BW6bOCzCFylDasv9u1nFwPnynHjfBPoYOH7juTQ
Jhq/BumudfYO28qfX+RIb41GvmGHxi1JN5VZu2xK76M+ADc2bc3WAzJv6whGs0cP+VD6P9k7c+XY
kTRLv0pb6ygD3LEKrTACsQeDEdypwEheEjvg2BepxXmSkUYYqR+q+yX6Q5aNWVkLMzZ6C1mVlVm8
JCMQ7v9yznfgBAjw70wqdnOfXFCh31ritNCFIVwjeGoKHhqPGlvg0RqpbtdWfBE9I/ncjI5z753j
2js5fXCZlXssaq7DdCQuCfB9LN6VWzBKwRaTFuLIHebXufmTeZZzp/R2WBnvmasxx41wHU3GexfP
uIG8F7eiqpuZ/egNQjwx8SmOaBqd4uZCft9aqb0zEN6CpAK3YNEzF0LRMGbxjCsRX+h012JB2Hh5
j4e5kfeMrr5q9lJr00oeZxTlSEoZSXSz82H0GFjVxYDXSr/APlRrOYwICq8OwpDV1s5wdybte6+/
DPT3GKsV+ns+jOZsf0rV7wpPm3hBs4dxEPYhwjuDmmXk00mllghMfgYYLMMQDwaKZKTBK4vHlM8B
1b4zHzTAMasugtTh8JEZsFDuavRkDCzblV1RTxPq88je+q0OCczIkJTsbMTC6AhOmlaemhxBW9JM
IUugfBV13PrLmYudjsM3tp8U2oUyIo6zxf6+Dr3hra5hnMcpvWNTfREHWJMdBjbc8cDkkX7itzm7
eICodBgS2OlM0mwpnnUXSrFX6jTkbh+tW2NTNdOwiq1dJjnxqgj+rlmD6e5n/YKmlTzwZb0Zjbck
VAc1MzSrJnNVhPpH0UVUYwWIzKJabLDUnGapfTZzx8kKQATJBP8eYj9xbuO+8czXJGGCLzX8LyNm
UFLD3nlWnuOsATRPxN9Gp38wPZS7ZkUkz2Qi7Rs6anVc8ZiKbezxI8lWmBzTnMhcR2JAAIBDnDAf
x8LlE6BVQHDSjBY/w9zY/8bDUu4SoskkCbtzgIypSCBcYrZkFKjm3eRwGEq4w/ZABFzimA5g5SX9
rkbBM74gBzbWkR5zYrf5f4vwfoo2bqf/hwhP/t9FeP/2P/79f//rf/zP/4UI7x8Vd8tX/V1xJ9y/
2TooM9dF2SaEDgfr74I7If5GwrNhuVz/riUtA1Xd/xHcmX9DCEeQlWUJE9GFhAPWlF0b/cs/m8bf
hInjyBOmKRHd2fb/j+Duv6rtTFR2unRMix5KmI658Mj+QW2H6rUrRI/1ksn3h6t7tzRmqOQ67ekf
lIkPfyeY/RMQzQdCqdvmX/5Z8hv9F2EfJDDHdjGtmGwspW0vvLB/+FbVZE0KwQbedWC7UCNY+f4J
Y7yFWA9AiajvOB9/uyngsNGLn4GLKk8T6OMkna9br3rQ6uQcxfaiAzZY7uXGazhr22isIWLF+9Zb
UKZjiLI7YPl7meyZtVASIIFd5PC1fbMbyDl27l2GcObWxdmq4yltMB3foepmkhaQoMkRVfWEsKcO
iSuQPl/H8so+CyZw6X7PDKSJYVtUZ0+p1K9Tax2VhlC3mdq9LflA52n3J+Y4qXrX3KhsMWnDy2ls
+S17fNGepHYrSqR3dEQLgH3XCKaJOQIkzgz7OXPEgiplBpjZxtMgQvb0cnhj4rmNXS6lIbCIDbDy
VZuN+1bZO+rmd6VbvyntbeMFNQADjMMWTlgXdZJVDgrDVchI1tAI4WAkYpc6U+DpVjYKWVZ+GDTu
RuwjQc7Nn9rxRTfS5xikvnD+DOoezOyXWKgEknC8Ow/4NvLh9QSE7u9fQfjYOcOzkS8/VC2BToBw
+ogYE5BUTLYr+qYIKbbQ68s81Xs7lJ+DQ06BXexzLVnMLKQBZx4RXFgcBKlbGaYIo8x/PLOhFtL0
h7bPIWCTvtXb49sAaWIbxvN7HdnGmlSv77rPXxoSPT2J7gVRjYNOogIo68ktXAowtQ5jKJ+tP8z3
lByzFIFds8yZEmIYRgV0VOGJtrsJEHbJWkULXpcBgcwt0AgdI8E8R7a1/AyAQgZMJM+a177V+Tze
ZT17rDz3qGwQSqrkQPAVAjo4GHfmPPwarbafm9z2U7vH0M75XyN5p+1iiKq1XzXIOLA3FTcCsxaH
LlTmtS+MgX8MBwPb+YS5irlyOTD3qTNn6zXzc5XgWWvpU1ftfG+zYVo22Ac9wskTdw4qyoYc9AqL
MSIQwrsMjyY8Pggbf1VSp38aFhh3D2ZOCRXxP0UzsJCxnpWqYvqeloRrpzjxLo74aBxaVwtIa1Oh
uCjQ29P8w3+P907WDKTn3KWN/ajVxRvLteeGN0e02V7TxTGjmM/HbGtFBrk1KQWL2+m/bDnonZtf
y2kex7gC9jzRdiQqZKCAzQrMCqqeUflhFB1M/iHuP34A+LGm3aLA4YOdFu5Bb/gbhCGIfeKtErBG
ETRQyDK/6gfrpa0ai64rvVZdhXUIChthfLjZmvuir45jhUcr7+nUsX/fJZZktWFQt4waaYYhMx9S
Xsnmo5yp0UGg+Fw83wfExVbbb+TAdBcwJbNACv+pHj7Zcap1W6tpr01W7A+OegbJ+2tQd2bMVPBh
ACpOkwjuWBD8iBQ7shwUBhaCMKb4sWuxA5uYYkd44NpIh8KadeXlxnowmi+3N7CmkHqcDPW2c4or
Z9617NVemvqRjX8uaPFn2C+Y14KdsuUFdDOMyMcAeqHXUYNL1vnDkD303RaB2FV6mCTUsMVMg+tL
GxG6xcFIac3QGKnJalbWNgzNLclwGDtAKTNMiUBIed+E9MpVh0FuRbTfozE45HIkpLtRVmEghcdg
x7iMcobimVGPfqG1zJxJjF8Pozq2lJlbcDDotgeXKVgklySTs26ccxiITF5qhCZABHdzcO6CzHdD
D8DXhyW7Q5xZD4hqcPdckXIjJJMnZfbPRTSRtdFuyVX1FRZive+OBIptWrSpeCRrBBk2gp1BwsMP
uoe0JCHKUQeCKTeTMNdKD94trNQj5qGCTaauj19VWxBMlFs7gzACHXaL53qvVQQrwARfxKMCPJlo
4g5Jkktwk6XHqCY8AqaXxm1GLuNhD/IcfhgcsZeCs5+jNzp2eJEHlwsv6R3QT3XKwFnRTmRkZMuv
Qht0+o9t5JE50eGpgSdznuri0pSYz9vg0OR+GyKLMMKzlcVbO4hPAR/KVM5POLK3ZRngbyq5OdsR
K1Wmf+OsXbepoa2iBgmZ/NNoE+KbSvvjzhyE+IkueD162APMY3bTMNPjSLofy7gvdeaUMP7+iN49
RKn3kbef+pSRWroS7rCT6YizA527KGaaW6ATbbOTWshUYlT3dlD8Ac14x3LnARbcu12LF7JDb9VQ
v4l+fg2V2nMPmdJ571uP1M/lIlHbBg+NEq/iPmjdJVcU/koXvwo8MndWM/xBj7vuZ8LiHPFcSyAN
/OhArTBXAefWbnNbXgplfBlGd82i57GWh9jrLrVnwfx1rxEQ+jbiL7heuCMfIrM6N6KA54pDMxH6
gbbpD3Hn67kqzilCzHq+F1V235jeLSts35ksggKJOulYT4wYrDEWOPHRpkBXh7/80fDR3o2ufezF
feJU4I3R/jkl8s/ZAt+F7quwUBOExyhutrM+4kVVW7ND5uiEn5VjfQoM97LT0X2DLm+r3QTDsbFd
uinvqRDVeU7D+o6s4JfOhaIyi0/y6U4IjD9QTTGKmY2XYn4rC/GhjcWPHI0T4TrL7bPKWkQBNUPQ
JJ7YszKdS3ChuZHpm0n6HDX2UzvsvNq4ya550CLtaTDV1XXu8Wg9hYP35aJAw8XEBA57qlPo67wy
gXfMR5N8ijuykq9cl9usMRnZOicRqG+roJuyS+/LqLzTH9hy1wgTO4BtuUuIt9Pmj1boZ1sMi2EK
gUCf+FY9fQTu9CcKopNuaT8k6Cx6h2RJ5LkKiqB+Ins1TNnL5ZMJsizzJ9d5RtNEBleD7j9M9ghX
dxmyrzCLNmXzVCqdfGXCjfQRfU+o7DNc7zcvND9NTV3nGm7WgJhh1rR1phVEaKOVYKLEVKs4Zoba
sEQGzGEf47A5O250aSJrDf7ytY6uefjRo5JGhXnqp+DRc8JjjA5+ldg7S1dvaiKxibCaIe1OcR2w
i7blm9l2W2cpR0hFKmMXo3CW4PAlzJAzhjArqr66W/iVV1c+h9Xw3Ayub6OAvJNsf8k2+OAxR/BR
6K8GzCRGcYzCDPZZCEW4w1aZcs+mcN6NWe6EGHaJgepHh/5izi9wQ/nKWoKfIuvJcddF193GbjqX
FoSaOD5YGEaIvzmYE345Cf2Jpp45WEFQICHboXDPIWlTyRxyq5AWyt19Q33ia/mnielGmOPFkg0i
EMmAuTksH8/CRkCVC8pxtqxaf3FY7WcGTImq9OvMfs6XQFjSy/tifHf0cDso7TuIiFupcYKYg9p2
TIyWv1IqChc2g8deGAnz2rBR3ITJutGsa9RMZzVD/OSkrce3SZEbmRyFNR+K1HszxmLVC/mA+Gaj
47YZ42GdTulDZw6+ObIn9sSTgWdQavA1l0QRvJoE0+1D3fFLY7hC5EXiOBvf89RtPMMfHUGXP92D
ZPaDbZUxOs3kOzyNHUqFq9u3hK7E6CjB9X+YOOYyb7onltYv5/IFbtqCKToMUsIIbPy4seF/WJca
imuQJScSq1dOWN+LAeKRyH0lThbpbrhmWQfTbFjoxh1f6ik+0QpEIqhEK/I7bzqgfz4Hwtt3+rlJ
hy36B6RbwclkrSQR1y//LezpMowF0dEDcAnBjiHfYGU59KV+zuduNU1yj1SewCvnvPxwNc9vZ7Xb
wihWHSpbrckPyz+fFEFX8XrMs0MeGw8u7BmsBS/Lu7CoZzXCzEl7WatqIE0HAJPl7cCdiDx6apTc
uDgiA+bfpUBglZjrCPk/iLJdYDr3QURk6BhfRy3b6IJUkpAqQt3qcCAunFiQl7gJD73Z4r13XkB9
PPBIbioqk9DWuAnUdrDqgycIEQYBVDF4dNG0cDztvHUG/MogW5Xdy2n5U5qs+ZiG8JdHSihzm1Xd
runrdS+dXcRS3CYPBAYuSQHEx6Nj+nJgVVcmOMPaPmeUe3X1mW5CgcQR3N8MuZFcO6UinzKP+Lv+
MkQEsuj1auHp1bzogqerKWbIHqS+tvG9SA/YwniQcl/2xAdTby7fc3YKhG28x95A8lpjc0Quo1dU
PkD9SCb0rk02b6NFdyp4B4d52yicKjw2csxx3ch1RRVqkh5mltdKtTsN5QT46lVGxEwNXZu6Z98G
f5BD7Vk+HQsMTzPNBK+hJJTafWj5emDmm3Tq1lFV+NM4bFhGIF5e8Ft0waV7H0wg7xwETB2hzxGp
vp0FA4qkp0btO4BdmT6eUEP69IZnEE0knsYvOJB9AskXIe2lE/ZZeNPaME3QVvHesGt/CePoUGFq
rLFG4kUzLN1Ra20hBfsW4UDcDCc9ID+q2ix8tqj1qDabMwaPVaaJFQkMa40PfhST+8WTk2sU8VLD
+/ZizvPKGN9aD4FZ+w7eQmeXMqi1gM6cj/Gxs4qdyZZTd7QHC6w7dsdtl3nHNhpOy/PsdKTL8hN6
2GOw6+1kGW+T2PPn2lqz3nVrPNlsxOUidMcrJIBqeqO7z0W96YkfzrRN2Je7NBjOaWhuXOXc3Mk+
Ly7FVk9I5XK2ujVsos65dKwHLW9dgaZrNO9akCnL4DNYOwp0jlX7xBxc3Tjb90a5J8HgAHYATYu1
MjK5Z2CEmdjZBp3c2zVSmAn9RcfqS9k8R6xt2RLMeuQLnq3lPIO7vh7IU2wCEEEJAvD6C4fM3QQR
CzeMv7wQTGsw3bU7AXwv99xN4TEHHfTsVZXGeZo/7D4/FFFEuHDKug+1i4MAnzt4IldjeRFlqm/V
APvDDne2VLdMvmQAxpazsDLjY220hwm5l7CCVWzGZyYpV6nmN9d2aIWbI5Hdz+wICoRDzvOIi7kJ
3XvRaLdWE1tToiPOXJ+d0qnF8rgS7Bn3UUbK+0iI6ERIHobKY1abH6rwboGyXwoGOQziy5/am4KV
FRsnq7P/mAPTblU9lSbInSwX/Xqeloo2YN7cJN4eDtvHX//OMSZMlxoai3JAITo+8ekSiJrxnffc
CNUALN7OSV4OQsLODdQ/7iBfQu1XCYxomWsuLFPW5AKxzAqwPuLmWruh13lB7sirAIxj1Xg3BjS/
s73VjOJEXjuCd9dFbT+jkIlppVbMcfFU8ZMidfbml6Jkd0wY0RYdI8Iz2hMcKjD1wMnL1NZWucfU
DsQimeETf87Y95dac/3BROjp6HWxs4d+q3vyY071etPBtEEJ9Mj2/hcBM998yRD8C/4nM/FjtLTn
UywJ8gVVeAc9hl+bkbPQwxsc9CtL3l815T8zczoyBrWc6E9c/5Mj95XWftbaemIkFBt8bVxkgos0
wD0aEpfLDotZCVocpA4gmRxgtLboOUtYNMn5BNvaDw0OsqCcsouVt8flPYU6xV0ms59I8P5bg3Mz
7OynRFB5J2ZmRpkNVqSHdxbxm8wIhpCIRiCsx9+q6i59yhtSYpC5UxFfznkBurr3nrteu1ADsjzg
5Q3DkEzzKn5zSFOEXsiPOrTyxYzw3Dv0b4P88Kb+ojv8NGb6g57tUkk0Gh2RWHcOyc1hlGxLvf1s
PV5IjfkKg6HgKTQFCmfO+BBTqI7wbGUZ8X2e3ut4UY6Q4rDklp9F0NxQlQhmBeF3i+Z4UwMzKpKL
TcGEoAYaAprMn0Zrd7qefnsel4CdxAcmusVutKEaTwM/Sz2hex470G8A6gDVcuVAVxjpENRIr+fw
yzElvBt6bDh694KMgDkFIbkbY6YjAwAd+9oQbexpCu4stjU977phY+oTagpX12BikAHyH+tgEv4O
IStnnfMcpUJx7bXnKdXAv7XpC7y54qBV55JP0LaUE5OFHoBnGowCpJz9hjsMWE0OCBVo1DqJPif8
MVge+A3gpLl36FGPWkeeVFt/ufH8vWRUYM+otsCOpZ9sjTqaNkOan3GfYi8IyUunwngq7QcztImL
DjQ/zqRxrKGoMgwtANN6aoO59nciz1G2zlXLqXHY7uxNh2yrzpqRenTxVsdIuRrK5E8F5uWuDy0W
qz2/8qLTrsLEZzT8hZbpw0V2j1UTVmHQrdzlJWXte4sXNkWdUdq3vGQtdRJ7mU0UtyiHsf4zOnH0
dRDE1XrBgtN+sYvWMRTgv6mcG8nePLV6K/y/bJT43AW1O2y4iCYQGN2ECAkioOug+RXKORiXAjwv
JdQwEYBV8IFT4IeJ3OZOdQHZ9AWFVMVcLdfC/V9vbUMuztrSQUdF9DVVpX40Vfwo0V9UiQwflcfM
wjZ8j2Vn7HFbIk9ln3z8C7c1T2wNR0aVRMUdRJ186+neyalzxpCzdDmVyGZsNnyYfqSJ+LFyzbcU
KN99jpRsOZlHwaqzxnSiN9k5axEjK/fQZ/V8AVPvHEQ33kor+cwLMuRmkFbr0GV7BVdcR/qOBV4T
M1XTNYrMD8ti6Fq76VHyOQ5NctjTDD3D8l26lhOhnOyPpFYEj6l7jZy5FUQ8VFYYaua4ONueOqkI
V0Be1Y0f/AaJGu8If+6B2CePEBuR1rTIrWOvv2RkDO2q79aAhdhVBjRLSomYPyyxOPoG1g3FcpV4
uJzXk4nSm3voQ2FyvdMNDiKBVHRjGsvjUUZw6ltGjnPBwdI6MGARdm5zl1lm1na7vs++w5oTykj7
bd+Px97VDxqGpZXo6nUb5T+drn4Cc+CV6NDpYxMCNMcA1aw3IkJW3bLw72Kz2JVtTXzVMhW0g0fG
HFxkLV3R2OFU8dwLQdTWvdNkcmu18lrOyZI52t7KZW0yMY4ZJtiIAI/XpB+wFiaxApUCpvPOuw96
agdZjD+R67Dn1/Vd57GqTGUIPjljHtYmPZe/ves9OTIw51vbC8ad9DSj4mVChosCDuobFurHPnM5
8fj4wFO9H7P03IbDxSndG+t17gydj51t8x+5HK+8H8iYYvzP2D9e6O2pOwre+2AC3DWNobonGnXy
pmjbtcJYBVX/GjPb39cNUzpiLJxIbvQc0d6QOj9eIKjVsOQTvOvQwIxfy9prXmy/dqJ7u9rC2uGN
wJcKwuGANzKZlfQqIfc8NpkarlUMzTQx371+eGqm6G0gfXqDfZviFUZ7XEZPHslk6z7q40Pu6BQ4
ltYwzWg+0wAhUFI/ESpcrB0EkWswP2e3mr9bweUd2MVPo4gUrDCxTyYPCvZnJhKT8zrn7H/GnlAu
5VCylIy/HBMYeqq5r8CHN2hf9t3AIb08JiAQLpawTdo2HmRBYgtaLoSGoYruOy19sic0YrauIcjF
DdQCUSMfrMFRIS4jW8xdnuS3WfuyyhQipjkCCTfN8WBZOv7bOC/x6JtEcw1k57bGhBQBvsDQPWkG
0kQ3Kl/NlhiYejbeNIk7BG4SMSwzgqSq796yJaTYrkv7Pqybr0AAsVtgILsO2k6rQv3ES6Sf4th5
NUP5OAxMV5fM2O2co2PwZA6icIrYd5PhzQ6wcTfAbieGI76Vow2JBiphhel/Y8XVePWG3PMbFnPr
eBmLKkMAx467q9GjRVrMYcAIM19EBhMRL7NxLVt3FdQBjAIsS7Qp/ZNFncF0JD2XXfamz718KPIn
Zx5TJk5avS5ibw3jm8vMdsxDrX9bTtydJF7pu8EkTS0mm7cKSR8aoQKwqcyBtsIvCPuOnqchL7rv
hjVzS3DARXI14+jYjo2JKpd8QGF1qKe64cnT7GFHPfaZY7kwY5YElgC1V1U5cdjO+DKWXJ5RW/c7
zLo3MELuBrkBs+QR2hwXGXRx5FI8O6DCwuGaFCVpdbOLbtixvl1J3zHP2G96e1f3TJvIwkCFVAFg
RM2zSnM0SJVV8aCN/Wa2TXunD+GDsMyLXZlvYwp5NvFwlBi1fCI3HDEgxVI96z3zKwwymJDUFMTH
3mRxhqXmwDHQJPNJZeIjFJKMn87YDLOa93068xbRig3Zc9szG5tUu88ziZcG9PlWtp/JbBgniZtd
ILfeBHG/EFnZFgUkhuoklWjZyD6kLuRL7W0iJpAOTPE+VeZubLgwhKUdtZeIcc8qfCY9MV7fwrkw
1h01B8q1QkPqw6giIOUEt8XySSAiYHynDpqG6kPL4gfMWRRyCiHVwkDsy/bZAla3j/pnF3bbok97
lU2NQZfiegVL8c0bDXsjO3NLZmZM74rbhECOtWZlnwbKcj4bVr41nc/AwtTRIalDrdQCOhjQdTOa
64McpOzkLmpqTBg1EleT1FgkJxg+evyYGKjoGEkvvRvqhCYuTEufPKUtXc+yy6YonZmjDjVXZ6yl
BwpMsmDxZfWMwFdtQ5CyyxnU6zgMoxFzOz5HFfQY5gp84DXUxbtA6NFG18a3YCZ4ZNDwR5tdctbY
pZcg5tlfV+96ZMtjzndjLcDTi8I82Lg0Zn959pLm1LflfGJwii+/hW1KmCEWxz+pTfxwrnA5ujyC
PEz1rrFh0PDK2mYKYtszbSKC8s8+ad1tVY9nrp5op/I9IYhUrDYYDo4PuZdoAEeMA+shWYLEYrFX
+lweNZfxpFOy/5tEhBXbaHe2M74pK2EyDLJjBYCUPUHIMkpRDSjGqMjKfcAz6Ga9n9nIuGJTxetU
fYV9NkMdWfZcobaXYkAvb1Mt2f1RKGq0Rm+PmWiubF7K/Zj/Gki22E6ny5uhr0QhHlVnhBt2iIs+
tfyavHNNxBFzZ5jDkKAfjKTvTuE+bdwIet90atB9UlrFHpqM2G+VTjSzZr22rjLWiTgMdQeowcwA
JnZJerIXM4afq7Q41/R2vgMewYDzUFL3rKOUWkEU8d4zo1tdmQmDOqoEnG/XUSVfBbidO0xWBpNs
uS3DdFw7M/jpwKXvGG2Yk5J5uzPwfwhL4bGdLlxSLQNc2MT0xNNjgIxhXZX5vCoqxwQpHG/Zh960
qhh9D3rPRkt3Aq4sAmHd9KdplOQ46+woAxwsZnjAuYgkysQjyS8Ow5bORkQB+cTKOXbEQTvcfD5H
PVXQwj5RkFkS3Hf4HM1zMCe30JEXzwGB2DUtmLvB21uV8xRFDJ2HlLCkwNNOSEQdNLV8Ftyx9hEd
gAch/HuF8uKgj9miQrMg84ffCeBNP7Fhu3nlC9eo7Qt3i+DdZSBRVSsneZ1aGNexNjgvlT68CpBu
vkwMG3YHXtxw6CEjtXjv4Vy+912u7SYiMVo3JVCcMxFZPsdlX1aMbsJsxXzs7OFk60KKj9EFNISz
ybfJSuYDaO3pme9dlz1do5EMrtAe0sfTVmYku4DxmU+BPfLtQOyvcjes1q3tPlUFBhhyu1iV49UO
7HzYVSHo7VyLWUXU4xHwELkPFdFBDjtEFgonI9qQOdSczLFh1E6207pWcbZGwBvKXF8PTnHvMcPw
C2asZqI/i8YGkNvSYug1f1dF9bOGb2LrMCyoxmFcs2Lh9XNRnyJTXQLquLIAKp2J0gJBHKR+DVnk
MM5QX9OajQbzpGaTJajFM4sLvtUt1Eeh7tdaHd5ZbHK2wmA8C/h6XiuPG310J9+tK9ZKJuypknSA
2g4xorQhfBjuCj7ny5wrWCPbJK8e+4DqC9KaarGYgkEnM6BbB+MDazVijp0BUk68C7R2n5DZug76
vMax4zGqaCn5RhTWiDwfMit8YhqJoKjJLKKJBUJoPJjRgFKonuHdUMKdCaq4eiFK/tTRk5MQaheA
EmEtKYnvwn20VMdloi/WrEXoGHndZihd9qktsPZ0Uh/pEuPMFOMrYJZcFDNWOU38wR3PXQ6MtWJM
wxs4eg1Nz1iSkV3CsQE5RtbxpojN4QwF8tlr5Gkwwv7eAiE9EEb0SPovnUW4CZe+twzYW+iz7qwm
dUboP956T3sSthMwOWKdiiPUAmcYEkOnZ+nOSoqTbTdPFM1yY304tc0RNN+7kKxXhZ6+ZovdMxOK
jLYyplNFfFTMWDhV9xOHYHzzZPzskRr1plGRQkJnl2sOTh8kQJJDEb5Wuta9OPaL6Vb3vULaaH1H
0nhIZm9LZW5lb47TjBurE4hkjAIhJoqnsVILQQsahONA5K3ByvPZuEkkVDg2KpDaZIB7qLbW1Rix
wsdCPFKsb7OR3CcuvEc4pCzTeqRmPUklgZEXhyxWCHoHvqYoi4sKNbC3COyhVozrnHChVUOjTSwR
4wWTIsipjwhF9xA2vEtItlGZ9t6m6U39znOTb7Mjo8ibiNrO06dursnV1fTxzsRKurKZrN3FLt5h
6RJ9gsb6rveOegEnSWopfihkAyvTde9HeM59olFthxaZj86fEk7Lri7Y6kR9Wm8B13xXYlj1iqrG
4dXk+GTCVApkRBKeRm569VZ5DE0WeX4E8Gdvtg6CrKZmARUEX03mvYUzmi3h9FeI5tUBOslP6KrM
9yITx1877Zme3HdzcwtJcl2TWdE4XeHPxvSqd5lfGxKDXAO/GK3r0UajLPWcStHNHkzNwS7I4VMN
jH5zO8JGoJyNoSPVQtixt4mKrnPMf8Lkx42MZ9KCtswdYG8uOUi9Xf40XtTv4TnbB2OamJn7nuwr
v18ShadQXrMcv6LFOJoSUO6CEqhr21A8zbO3Q85Hdmdd/A7CO5Qu7PgxeetbVgaLsoXTqwj0cuNm
SIETTFXkEeS7SAuh+RcvKq7ZXnYDpB9zP3vsxoZyOmu675IguTORSlEzEzLs1lmw7SsNE7KWu3B6
oJHPOtsJz8FgMp4Ge+KoZ7VB7w9HSXJWr+Sk3VTVEuMDUUW67iYjKWqD0gKdfo0HgWb1Y8yTfm2q
8CXro4VVYZ1APfxgmyQwGVU+aN3wWbaxWBGdqEhPsh9F9YPysjhweO6aodqpZLg1KuLUjOD6MhUl
5sLEc+UgGaIpXGecz3cGIjM/Y9GFv7oj3Mp7tkz7YXEC3ek1F3Lq1fsiJ/FxCnO4+63+3LpfI5kE
h9DQdd9iG2o7vxjKaZ3BGKyyOdrrrYW/MOtArBszWS/9RdpslWpsQoFLxQcLzmT0EpLnNEdXQGk4
musMY2C1pIVGgA5AijNRXpsu1xGbtn5Th++wvt+BeGyzSJkn2yQ7hdfaJsS73STik/ng5NeOjtA8
q43jlHhvahCKOwhOBH7Bd5DbGA0RyAkbFK5t6bBPvPeU/nRrx2Q34B1N71zE/gU33p0RILqKpfXL
wvTBtlhWofUDzb4aE5nuGYJgLVcI6WMynAxGQAbfCq8lGJMmMvnEMORhcrHMMGCnF9zjsYs7pUR1
YjlIF5iWr1I98/UloQwY94NkOVXZ4o8X8kg1ncW+R12Z/8JnELrcyIrGQ3sPsqxBY0hUJJHdTwu3
nnb1YjCKk6H7koTxhQiEH5sLUZTvI64jMOnqUbPxWFczy1Cjc4+lJGq9pgil8mACEJYb3ZlvnEgE
0YhyS87iXvKHBJB6Qmv2a33iNqD3mp17h1TchDYEFSj9rN6VpBk0ctdXZAWgIDkKw/D8wlw8Cov/
1sy6eGP0Glta7BBTcpj06l6H0LZBP0UMjstuPfL++m5T73znNdB33I90CdSRYfttuQlqSKwDM2VB
Gwgiv0M2Oh7ZlZrBNSi4EqWnwFB1iPlClpc5TP7IhksdOZWHIZxvyZPq6xrgw6Qw3gp72mjVdOsh
Q3NdEOYnZ7zEDW9L3IwSlSDyDlYM2yLBBExTjUeH0vBO1u0rPZECCfUEkgJRHFBwtCV0/SpkPItf
NvRgqEmLsVvS47zuuMHDqlmJtL5lrY50ouK3xcGFdhf9WBwkaF9Ld2dqMaIEA/K/tlA/tOCLrbv0
B/rcjWr0TepSWhjxd65Z5hr0x40ZxYm+g1GngQZsKF45rnZowX4pNOGWChvji8vKqvXHnrddj9gB
F37VaJDGAwBA7nySISIqj5izlaMCkCAZ6WJjtO5cCHX4jbDohyj5BjlzwKM65NE6thUdk4wrG5Af
JxmBhhjDCHqVA1PHBIvs8J/snUmS3UjWnffyz1EGwB2dTNLg9V3EiwhGP4FFw0DfOvqZZppoHZpo
qF3JtAd9eJT9YjLTyA1oUFlWZBaJQOPu995zvpOn5VJnUUC7tBixYS9pcuzIuXrgoPkt8ZzXUCGg
IkXnGdvVuLS76sAIbTU1IeAGPDuIVIebruLYLNp9AsABfVBhLFuJgihQmJSMmPgr4ieNbHjQG+2D
eCuOWBYQfJNMOEggyLctfsqKUrAZ81u6Q81KB6awcNA8B5+1Tf+lbKS2DoPoRVl0fcBJ4fiITKKK
esKTAvdGgXtZO0VFNF2sPVroLTMLnzO+MIsJwXgubPFYQpxf5LfwvFlGfZw+dU+OGtX0um0EVCDv
GW/6ivRolkYw3tA3iBEURr3QetR9+iRmKJiz63qXJbNsT2YJ5i7z8Tvmcf4pRwSJaHXupQqOpr8i
KyVFAAVlrxceKnTAW5VNr5fuA6AZhOUilLedHA3yiMY3u0seEBgtzS5Zkz16lcN4W1nN9GwmKO0G
6DdAfN9CiHsLfzL2fgvznAZfZjtXSTp8WsYVXkk78161ELmdhKJDlT6mzDxpEj2hYwpRpKOfi3mF
iDJ9cjrajdRN8IQarP6V995PFchyAUqr8+wFjEdmUF8lEtO1XmJq7Rk6AG+x2/jOrAvmQYYh171b
HStkqsFE5gpT5GsXAUhmKII4RLH1NeNk6h4sc9s9URI2C7MynpIeNkqnP/e6W6GFerdK69a1CJiz
OWOM8y+WVLb4pB4DgMZr5utHv0J1ZmI1L9yyWroTjWE+Y3ZbPYGWJupPl6xlr0pufWSpYRlhKJ+v
QY/D45inhw4Sb1THaiNJSqt12vUAIoESsuNU6DZqo+NQykgd8UeATbtl06MmzIr8iWnTfaiPRyu2
KAE0Abiz4UQJa0PXOIZjSEDAYt+43QQMhbGgo5mg7fO9L4MP4aLTCT7tFmdCGyb3mcK7NTL7yiLx
7owVckg9eCSBHGqSHK+jYXjKA94AZdHjGT1zL03sUtgwAUjd2LPAJun4oaC6UNtX5jdbB8QKfiu0
IfXbInqCsPkMbNZeEMSavGdmK5cj8L6FX1mrIO9ezB7kuCcYdJDzV7AREddZR/D6rGPVdxMDCAen
hDqNI4eGMD0YOUwKayKj1iLxgB8zhFtBS5+ihELYKJuXGihhWZRvOE8BjEEy1ImAx9lIXs/erPq3
vOX8qNSMnYsoOI9+g2aU+StKls5/bQKmhQBiC50JNV0k042QoGsfCZksLBqoqGy7fDdeZmppWQd3
RWo+BwEnvkSnmu8ra985432j21eulZqrusEHYqaGROV1CgE9RmlxB4/42FOVePq9RGXI7Ouqd2qq
an9rG+WHJtWdRMwx0CAP+1s6s09Fx7DPHoYthY8xVmdpuafaNR/svD+HTfxOg6giwMUi170ymuvc
6LYVrfUgUSDqY8WP23mLvqU7ZoScQLsv2+/2gTOgLPDJnKBm/jYix4bkfEZRwiEyt58Zm16jwbx1
ov6kPO066n3oWECF3MBCwIRU1K7st64l3QjZMs5TdiUDn7LlXwG645sBNTr/Zjx7TuMZxbfjePSI
iJWk45yVPoa1tVRBuo6aYDelxANq8rWO7FMXfUF8v+4MnG1RzCs9WtOLlsTbVs5DXjZMxtPXldUg
G4/3Uc2pUfXMMdXwVhLFs778yH0frwj2QAoS7TMM3Asn1R6yyNwV3RdosCsSXzZZrm8b/YpohmQ5
tRHy/wLrQlSm3/DQm5PzFlGW8KQJnmMQBoUhIpqtBBLm8jIabg1N/FAN5uwqz97DutyYVZhRQiJ6
HBpvJ8pQcj6kURVQzXBk4I8VrwhqkS2zbrgmb+xcko3kJhAs1tAP8blf0vxilEUfQI8PBbsRpAZe
IqQirz7NQyC44ZtrBfRX3eZTb0LS54xrd3h0UrAgfsk8fezkPm+tO89hhygySIFYjhi6DcVdl24N
scES+WrFwdqp4Z/m4fRdNBKdtJzgb2dPI65fRehgFRGJVzk0lacw4HVM2SlBSscZg1ugfyBCR5LN
tOGdyYi7UKgqe1oFVCPUHTLw7tNohlDOY6ry7HnG/WiW7xFAsSUjUOIEgi9fEtzpypeGORA+VIBO
LRYRjDssQtZV2AY3IvimYHP6dQQRIa/ZKFvNx3eTn4WfPI8xSNhEYdA1tG5dtgnTQbO6y8zq1AT4
tGkp8spWMWJJACcaWV1LDrvlwrXTL9/KF2ZGv6iyrswowt8xYRLn5zu3YOdWSlkV8bDxF5BERA6P
fZV8lohyMxl/g3b6wVhu0+v4rTMbTAYPomQ3yUssumR10QBBeo56a10IDEzmTjOeYWfPvOdtmdV7
t7H30usOxhQi2SSm1U5oYieVudXq4onE+KsLPDG1gWMXETWhUyEpMjm5xs05duE2KDx1C2fgSxK6
gxgRJqhd27jd5nR4l8l79OSHzgO10q3gj00liMbCCe9zhPlkq88zIsuWByec7rtQPDbBtDOmhx5N
NPL7K9fFM19zpgTE/r3phkf8LPinNExU4C1ve+0cuqS4VgGEaOIZ5z8lsJYAI46uNUBFJNXeVjSM
UYme9bpZE0mcLCSpxeQqMjJ3PDgIpUKpl1o0GiTnsjxKj2hoDfonhGV+ekxs94NX8u4wIo+I8ybY
B5fuyPCiJZbDETMCM1DJBn7cNbxhqm/ZbYwC1IsUcDjwNHmm9Qajd217PHHmebzfdl8uqGivZec4
2MF8jpYO2ajwjqXgmq0CKzhNoGXuqM9WkcYShe0uVMOjW89rDnLNmbbw0IfFXibN/KXicoHMe9Lg
qIugOhGPthEe7UCjLtniYod3MI8/XZnfRxWMCqbD5LF6S4oObqUKOTdOj0q9eHF8zIv2ni7UUylK
NGJF8QqqhiPfGK+1xLrBU/acB2ehR99p28Sm+lDO8JbnzolD1EkJSVcZdXZWJSfR+ddJlWiL2vYf
rAErb00MPLSld8dz7KXPgXMBgPtMY/rg0HhYFF36jeMw+XE+inuqc9zMM5WueU5bv2Prp6lSajd9
Eb44lm+sQL7dty13ZPCzejlYfrFuvY2wQ4QhHimT9Ieaut8ObE5oLG6rgL2rIVxgTvbCZqmGB0m6
VYoAZeOY6jEEmsBvQZSuMcVVPeXoBZpAV21vT93nfHlDGTyM7fDdmOPlRvjX0Xxwa1uOHuiKahG2
NFUhDdTVKyqk4ihNNiHijra2rvP90phH3T5pezfbFw7DY8QD/oY0qGUwW9KD2aUElek609GOSWj+
B53m3D5m5NnZIj8Ca6vW/uDST7GHh8BF++4K7AC0bN2N3sYGDv6HfGhxULQZug4ba0iYXHdC2ktN
LEPd5fuuW/Qgw5m0SrksoiWm1jviq/oVvfQ71RXvnUP71FZ0C0AtohoqyFWhSvMk0B4+1oX2kuA6
JpKNaZoM6zeAJDc17f7Ybm9R01p+PGwQSHhr/YDeKNwPqqO6D3uQgsTJL0U1Qe/2+nFpaMpaB9Id
liFKLELw3is5ZAAl/Pehw7BG9wiEgQlr0sCov3aYIYINo1vhsOigTIyWJadHveyPMTfX61x4O6F/
8gDkovOwMby7OqAFgJDgpPINfse5H8ZWUcZ3KJjOiYmaTWGEWrR6T3pGD23NkM6tiCmJhT2cTI9w
bV1fGrl/hJcIG3wcxg1jUJoEtEkwDyCEcdIvK2/p4woCJRLrGU4VChGNfbVyxCY0pLnN8uxk81sD
ah0OOs1XKJzz/J/JYPWfPEYNQaHnWxfickcZkc+akdo8wVMkO7Vy79hXrqhJqFBdRnMKNSL8utfU
4HAo3RJqThZujEZu7KYHBhbMBxsTu4VQB+FNRPEx6DehzjcRamKTNb4q7X0dj9dMfw690p/lTKWx
uhOKWb1NPseSaXNbAoVrMrgAOpU3tdIqYZY+wGNd9CZPwRqA/thsBklffmQ+hhUzeHd9+Rlk5oGS
6sOmZZ6W8X3WxS45tQhkAuu5JKNUmymNxnRqE+cUh93G9NPb+a9Fp/1O6gJO0eaMyQx1lOrXfcbz
6Zl8WHB1lLGFT5wx38wJyhjlBwzCK61M34vogA4vJdyCo5qZ6s9NII/zqbk2v7QpfHCi6sMLmKjF
zH3Ri87XWGvm96hMNEZltyUN7F0TPziSOSsdpl1kdYzvCHiAnIhGUCQ45KLmDNrsG76EdiF9H7B0
QDdEf4jpwAbleB/G6sOsWsLGTZh7wNJiA9dgFWI8rZqGiaF5mgZxU6G4U0bxzie8DNN07/X6FePT
M8Cyg6bKbyZBS+RSo5dvh+lqoKNUyGVcdrd+RhkW8jr0+EHYXruVMGusV251XQbFV1/0p9bIFz2S
+5yhw8IgUGUy8g4B1fiKweKdSeS6aY1HTkcbbZLfPBoCdUP7ALTClBm4p9rn+b9rs77m696pgr7h
5KPUhnZVkPMGmWvEWSnUc196oPkYpE6G9i1g2ork29kWSsLtwQq4JBOU18gFA+aPd7mTDajxawiW
m9QIruefoa6vLJ16t6iflYMuaEzbc+N0j9JlKbIiBkdl9MHJE7MtieJ4n1OOKjAiOXa0NGGhPBnl
e5XZd2bB5sfRTqf+DVbgKBZNEJ71zD3EM4CX7R4CiLVz3Bj5nM5KWntEPcNk0ef77AF5gemKG7tX
2QkA0p0YjVPkmvcodh4EllXNqK/bqj6Dm6OQ8GOS7em0zbHafXgEIvvRmtPWtx7ivDwx/nlXsf0N
1f++yLSrrruVwOhBpL2o8aPS63OjyWflMm23KnlThO4OwutC0ehfkB2AjMlDg936L9JL56MEHnPf
Tri+5M5myaT30b3GyoOPE1ylNno81PmLkV7NaCB6UdApK5uaKGjZTNwCGr9eblphbwU8fwdXQTGe
LGaC7vxOh1r+NNQZ6QdEhjn2jWHgBo/VHrLPofPaq55ywucYZevqzLxlXzYpyj3mPs5wzVzdwAeX
KDqZoVHf98yUGpr3hA/dBHbE7hmxw86lOowftZY2h+0JX2XIuSkD1GoM6FKKjp45IoVzxn9UZTqc
8fVT7jJhTagzSVQxb8rGOKRT/NSpamtrFj7JSL+JekRITLao27MrixByCHojArY6nvkn5TMr2n5I
7ibVM+eOX3rUO5JH3cEcwRaNv+zWRR6JWOje9NfFYJ3LDsm24w4VuuIexcPQIxOxH+OqeCs5sKcR
70hvpqz/wtuZTJQXJePODXx2PC3JF66rdz1n7lzVdbYa3yNEJcsg6oCVSo6W1oOX0sLyi63pN/qi
8Mifi8zqKaNt2VpzKpODlj2mP7vRWqzxzNnpdxFg1z6SdGTQtqQhbSi6jELrl8iq7/PMqo7leCDU
FW8VtoXc5FwdpaG2cHXc60J8jynQfdZp0n2LmUbM+TIJ8JgkK6lJa9kOrk7wLqAXDWRtKLAX9Lgi
cpHfTl0yLydz1MREi8RgZyiAOsXBIRNIkkSbMnuy621ydrUsOEQFKw1QDYSOTD4d8e4nIY16Iu/0
JhHLeC4CQsH0l3BPsP3xQ+EZu3+bY8H+f3za/e/j02xoJr+JT/tv//N//ff/+r//y//4Gdsy/19+
YFsM819AW3SiGR3HNA3733PS3H/pDn1HHRY1pYnjGuLfsS2W8y/HMnF6m5wzbCktfktxbALbYsl/
WZZrGp6ne7bteOBP/vN//Bj+Q/C9+L/4FPXL//4Zp+LOsJQflJX953/6N3sGxhi4NC3b4Dqwo/MX
/QxTETLxJcJMfalN03ioiuaxj1OxY6H0Ycx1xq7Spjc2fLRy8OjjnsrANO7zQDm7mtSVJrV95oXF
WTUNjUaOnnkP09TFs7iRgABbSPxIt2muDG11ZUUY3mxGASZ1Q7YJBIjttprBjtU2795DDxt5lbis
iujOESNnaz94EnY+bSCFVfRB0JiWI6kLY/Qh8keMB/ZIbpDpMgo1PWALnVccEw6BC6VscwXokZDq
bvIPSY1WK6rdcYnVdSJGExflUPkHy8hr2EoOZzmOcEj0R7h+bfe99UXM6ZUaNiYmwmXqRWvUi4Rx
MmLorQaK1ywF3TFNbbPuYvkxp7beJNNN7j2aSXSfCl/fOjMYAlNCsx0n+NpaDLyhF/tI4PkhBqbe
k/uerVtG7WRj3ug6ghWYWgvVmDc/vY7/wMyRc9Td/3vIjg4px6XyELrrUc+YDuSgnx+ypoh2GycT
cTd8s6COwn2L/reRzjZIQX+46MyvG8Cd69Y+ZiFBMXbiUzkkwWxLRipRQKIm/OtIIzJe98zU4cUx
K49G8Rrn/nMlsmA9NVTBXWqOIAf9u7YsgKK7zS1YA/pQGaLFJolPtg5bupuTjkvttQlbwFm+dWNP
LI/knNhXBI0TlO1tfFRaReFcR0765Nloq35/Qxz9lxti6MCQmDZKm2rBIqLwrzeEY5qhpTqDSCef
01OTtFlZGgVL2mvvLqRJ1Nrdd9fvkWGGJFGMIy2bMRo7zmjuqnIbzKwJ+5toSmYxE3bCLCYZzik8
RpXMRLsB3GnazsMpBkE5nbsMbUPrwoAXRjt3vgDJEllzsiRRri67OpOMyz8k7XlkvwkfSNIxQUe0
3Rfe2upblPWUGytTjtlp1pIwMEMhFgHD6W1ANXJyKkjJsBRdZ4v6vQHAi0lchDzUOLuZHPilEcFF
GwR/2J3SfiMreSI1OmGsI/zVWFSfbSLqb2GNY7+PxiWEweGEDwuvnl5ve+CAKiChMxhS/8We0UZ2
hZvm9w/GnJebn9/U+cEYHgomz3UxPlmQrH5+U6UWcH0hbbsJ+fKmdyIwGdV9qPoJ0Sa5RU2mjIMc
0vBYCk5QzBZihwmeY4XeNkD35uQe1F6idLdFGlz1Ot1aQ/NvZAHw0sTRwtSKVxvZH20M4Bfr31++
8dfV1GGZlxQX6G0ctNpIAOb37ic0FZ1f35j6qFpeVkwzIGSpV6glBzLFyTj2MD1B6t9fXiWQq8M1
0Pa44KxDhCPrm5/dIOSkadAl+zGeTfQSMWrQAIXSu/3vr9WaP/q/3mpLR8Cv46y0XBpBv+Rjxkpw
Nmk7JBVpz9evGwu3pT8iCmpdPXUee4uBVKAU4nZKduG4O8esXvyS+F4jLsBqVlSC+rTxohJGNymF
UBtZqbUgXbnmmK2EBf66ysluJAqbiUGYhJjiY7RU2aogEWGs0jUpAy+pX0Kl4vDNeE5ymC8F8b1F
R9D7lsMmLwEho/Bj0D02ibftuneagq9BZdswoMs7Y15I0aB860ihxaiFvEek/ZVuhc1Jc51HDlA0
vE0bYzN59ORlXmmd3m4NF9R/Vaps8fu7arCb/3pXhePQ5xS67koULH99A9zJmtrAB304DlwYPgTA
YxMJS1bCwMFu64MKD/4s28M7iiZVJDQkmb6/pkCjLtfqCj5SqK/HydOQ3FqrP1zgPzx24eo4Tlj6
TE/Oh46fX9FIwvGSo4Nabb62Ckwoa5ZkWqVh9TKAR0o03F1Jc9UHnBiGLck+sCcOnuexxBGxvFC1
d++4+fc0i15KQP1/+IjMX3crQ+fzmUNiBWA6z5O/3ELsPr7KUDks0WhclSmdJy931VpHtMV03eJE
0q+r+fRdCP05ohHBdDwe18KfwwE1A90SWdu0+uNr3eQlGlNHrFRoexs7fgjC9tgJkPcmfdg/3Nl5
bfrlg3KECb4YZp3hmnLm1v308Xe9arnatEehifKO4JovLL6UWMyB/fY2EakAKETP3s6BqlB8YzBh
vAOD2Q+2Qvvu6wiQnAFto9mPf3otZ/zeL9fmmqABOS4avJ76rxseWn7lM4+nCVnOXB+PLrxjXvWe
V3ECQ4taYuFDt6+VO+G1X9BGGu9Pz/Uf3jxX8sYZlu7agPt+uT9VOhVl187WhuJ+sAjwQQI4bRC1
3+NgQMrQmoemvcZ2Up+qQmxL19r0XDecaNJHTBPyRo2kkLC98NlJm+HGcXrgRryMhUcWeuWooyFh
nsb9MZ33v0bMPFFJMzb5w0/i/f1uclx2JQ+aO2oy+frrk54Mp0eUwZMmXXsf5l5CzDvNAtI1r/u2
+OC0ubd9fqFq8EjB39wm48TVW2azvvx6l/hYIALrBtcFDTSLAQSwpG3RWp8aSyL+T07VZtmjt53D
RVysjqvZYZjKGqYHo/el0SFu1BjeDOVHQ/1A6zC34YM5H3UBBF0VLIpYyE+6FpLc0pxpJvacDDig
AKhAVsqAFs3zxhlib9npGY2Oarr3RxXchj6Wg4uDqC7K7y3+iTxSahUlIFaByNxflgDbJzJR9dg3
3XD2yFdcHw4IKmPEKdqQ9IQLlBONm+kRVSU+ZAZ1QgbTZpy39bQkicWvx0WnFbfAzaaNYzUbcLf4
pTQTirBvvUKmMO4iY/JfFEPyQlbxVRCxyacWTzX2O3xnrVVttYb2DA+7HohaKid+WE/UNBkRms0W
0j98RvIfHrzJ8iRMwWdOwfbL4smtj2MTmRmzO1rYxKAUJ1hFR43y6pR9x5l+VzmVvM4IGLN6GR7M
YY46IW5DiA62kGrW5DQv/M6e9rk+3YvEg9zujMuu4b5Fpn9rGd4zEV1zxAePkSn9giNRv6pG/dPo
kgiFD2wvWbOzWHR6KhS15AvR5h/s0V/7zOunecvsSqdauBRdhWcSXOnTry9Hcq3+sOD9/bRjS9cx
TFYW0wG79cvd8NDKF15RNMs6IVULqXK2pstyTaLp4vLCD31IgGAfvJkuVtVUVNj1B+CCzpi9u4Qy
rsvBeib8qVva8/ktypytBmZKKyLnT7ve3/cUm0WP/c6z2V3Q4fz1i20JVYKCrzX4T5A9Z3bP9GzE
6ZGEJeiEnrbiPM3Vi08eWLBOLR5xSwWT0Gdc/v6uWf9w8LLZ4JAyepgS6Qf8sg7ivJDSH0i/nJp2
XCEoZ+48v8Oe24ObseRbKIPzpPk79AbJMSaCsvfgteUlUvYxbs9pkL/9OFjISC0Icv5U6e5SUArR
Ug5MV3S16m2ezAZyjSgu6Ywf2CawIUwwLBmXBRslnTXSA2cFpbNA30VGkm4vyiH4dlkNpqwMt70+
fQYW1WCBF4AoMFSMuTxrEYkuiW2ViOnWtmrwxY0KsfLwhj6u3I5I00hQgb2Ya9uA2mUbxwEDKbJ4
/RTC+2xGy9DOE5ZppyixwKZyPtRQGLn9rS5GFAVs6KRF9nsiNKv15WNAhAoDPRy1qyCR706Lal8z
zXPfgysbi40IRlIH0uhE4VBvNfhXukz3jeEaJ6Rou3rM+msikig8HGg3+XtsplABE3vVuSj3C7K0
UQbhp5BsJMui861DqopviYZgabLTfqsCAE6VO24STkzkMNorw0zeQ/JMF7hG+dxSMvmQT75moFGP
CILDpYb5cK0Sa1yD6CLNI/8ylIUNtRxIbBHqLsS/uOnj+E1Lkw+Tg7ZedzZsqGjcoGEjO6FDgIno
+4l64KFPkM0M+FcOVlTXa6AYD505NmtRzMkWLlB54TS7AOnuIdT6TRUZGOgaEqNtRLOU6vq9Dq8G
l3uzUmSK/jjF5abWbfNxWzN/OFxK3WGCw+LQ9kF8LTREAFEEUsgkez0sCw5iqOkyFnoNAzFTF/nc
Mdnemh570+XgWjANXDczs3GYzQG5QYd2pAPCkWdT49zn/F42axjgjAJqZ3N55S+rnJajRCy9/Gaa
9xHHl7dVw6YxKTT5LTm1hA7F1aaN/aPRc1gFoAXEi/DcTqP54s174ziXckgLlo1Ry+1lMalN7AKG
y1qDPIg5rkXm5nsRcgU4a9WKInfd2NFnMFHjGwn9L1cvdyh7mH5L+05PwS5kQ7Umh4m5W128I0Ig
zIf0FrQsLKvecOMpjsa5havK1lFicqbiL2Tkuwx0nWRfUpfiKj95Xazvqy7hHrQAKC6fkjuJB46D
yMnRJ5zLQX20Nhj3ElEDId7afoRAz7yXpjULJ1ZIG/lgC+DVasSDOZinGF3xqs646IjHeYeRozhX
mdhWvXtO7CC7s7S+uomHD4KVTpSj1L+SeXhiTTTjvaJfoq6yNnZ3G4wzdEzHpyFFgtIl97buVF0n
XWvsBrTzHFl6UMATOiwIElAobGd1WdQHQ6GzNaxlYzbdUQuBVSoygrS45O22UQiOlGHj+dJjc7DF
bsGZgFgNeuNE+he0AGW8jxFND2zJzTpzETnFEaDky3NF0hieNGJteVF5OsRyocaKAQmYiaIzg1MB
qJQmMPuH905kalDnyo0xUMMMTcBoOFL8fWM5H2yCcdUOFrUoPR1aOYh/Lu9LFs6fShntLVJ4USRb
2iooedi69UGsKJb3eeNqy9jbTv5TpDx33UbBVeKbN1jqwPy2BGz6LZ8/YGSmSPl060zTZzuaQJnn
f4HmmLYWAxaNwNv6PvmBpoLkI0I+dGTHxGKKibwciYgzwjqM00zNX2FvtLzVQt9ZdoiONy22Ohvw
0unUO+dR3syCf1NqR/grm9Ko/YPm1ocWT+3BK6GOXTpC3UxvjM1enUlxX8UyQ84HEteC0kF17MCW
8kI8pGra6SOtJq1jhRYdw2iy2SrlZjvAEEzfCO5ZdQUizNaTa+LXvK1jo+e2U71mpiS+idY48C8i
q6i/XZpQznyBGhtsnWGVLzuvvhYu3VIdreHcdspYBTUdf0NZmNxtc3zFje9um9zlH5F/h1TtyGDc
2SGKxwwcTgcQFFhi9GBYeUx2N2gYvru5cxf1XAZ0Y0DWzExjG5C/32ZPkR29qlSuL8tZoWamYcrP
Px+losnYB6axGaUN/2n+oC9LwI8mjDznU4g+3QlKEr4BNF2+aFDm9L9Uv1Eh33dutEzf9Ozj0pTK
60KtBoeVDF9ivPUMNgYNwec7dqhmO0y0kdkuL4vdZXEsO/s+KTHt9AkwpfmkBHc42qapeE7D/Kqo
jLuiddkbEh6FYTGRTolftGRCNAa9osuKgXaMlybv631k4GeYi54Ar3lKGbxRRhygZHI/QDX7L3oS
ogOgwG34d/SGF+6ykqDsa9YkFVI0Zz4EzwqUToVwpccBB5HG2fK5t6uM8ZNl83Kngp+xZUg82B3y
3nm1/fGA58/1smZ20Mr0En765YY2OgYu/CBg1kg4nFsul8UZKQL7j3Hn1x7aYIfRfEUtt0/I2tYz
hqR1d8D3z1h2mODraOo4uGm4wg/4ernJl7pCnyugIQ5mbNXw2uA6ms9Kl+JoGBln6n2yzfqUPNFm
QIZg6jsXYzmi65ivLqxoLJd8VXHJFqrZFCulYpUTjFdJZYpUDGOIxXkRiLjdOCl0kIEmDZYEIhOA
0aUeYnTi208pmEPWZufGbIydQGYTWXKXkna6utxKmj0kFKkxW9u9s+vNDJ0RuceoLdH+ceDCPqOi
H33urqmAurWIfX5/rjTmEv6vJT7HShoPhsU8hyn0fAT+qf2QIHeB50X+sOan5n1pG8/ziDuRvO+t
HcIrqGabBbjhdZBhck7j+EWLSbPDWIT1HwjB2gm0P/VE/t5otxk9MKYy6MzMl/fXiwqV8OG7MPDu
6EIvDdpme0Hdtgki5LuK9jiWZuOxdwleU060jtl0N7+/L//QTuLoD/qZcz/tWRLf/3oJpLtaVpxJ
0tY6+gVx6h8HZ/ySqbztx3GdTj2smnmMc1kPWCcGMmQem5L3FHU4Uu5G+2pdZz/5ED5l+9gAqljk
0+AegGlB0bTjO2dqn39/0f/QRrRdgya4QZKCTjfsl9IKiQLSzLFvoauip2VngZODM3TN0B4BYga6
Q5U6wGjic33Nz3Z8bvWp1stT1kZXkdMmV25EwEdGViVStmyDFxCupz7c/f46L03iX146V0rDtDzB
rXXMX2qZImok3reQXp0DSH2q2ffrosKBlqofhbnpK7K/vW9aENPJmc0Cfdexi2u+2uh12W7BnWuo
MnWDYQTr5hDSJHEGjmhtJZamO7WkGdEdsCf7x1KjKsLAfKu/a6AALWQpP2DtQsznzIwqd31Z8ios
los+MX50TkgiXQszDdeDz45HeAuGuVHfoEk9aAnJ7iJ379F34CXqXEwQym+3IrIOTgq+iDJ6Cp6J
a4UlR9LioZ/EUVKXzC5eWt9dtlaxtraT+vGynaJygoIZUuO7brHCes6eToB0Z1lkIrBslQYpFaWP
3hGufTeXL5dfRouQU+tvf/9w/mlFcC3JhJmmpGUIb25Y/rQi+G0f5aHHw7nM9KArEKw2N5UEkIsV
zuZkCtS5d/ZD9t5Y7dFoWRv6isKCPO5XM45u/nA988vwy8vCOmBQ387BI/LXwpdZW5bQ8GWKNkzW
yisGCMoy2U9UB5u4Q75Qmzmz5rbZtZA/bKv+rvAoXDVOuw4LmpXSIG8hdMs/rJz/MHSiKyro6tAb
YEL6a3OgcuxqQOzWMx5Vcq0hvAqCQi6KVh82dLpgtxVidSkAddSz28BL3mDYxgxH0myLgrZbikA8
FLXbzH9CtwHnOO91Xk3PLRpR0ytkIcegm45Zye79h7uq//220lbVGZiRb0JXVc4jiZ8ec6WKEpEJ
kuksRvyuo1Ic5xraNbZuVeEaK8TzpT1JoyHGlSffoqGgJ5fGd/1cwSlbtnsc8a+9IE2aJEtUaul4
5Y9I6jKCbLepyLaRxdEB/F/xlAhqOv6ClzQQxFEqGCPN5E6rPJ5xegWcazCU13QqMVVx+nDjTK0m
q/5q6ZEtfzQEgvouS8cnmP8COxUvZBdlNneqjldePgGEV3eZZh4wQWCBUdTWGUY0bT4oQltbFdXD
7AjZWiMHg8vRxNTyaCvlk2GJh4rR7ik3getKvbgPa+f7ZMD7a+Ke1M+KU62lNXwGc9kuowrwfDad
XAFSmBkCGocEhIUxEDviqnqfcbrFmDg9pN8vhergx9oW3ABetuimKkwSIe3eRcs57AoBuXc+SzPl
FxvMbS8RJLvLKQbzK1jEhqI50TS0cm75XI/JHd6V7OxShKxCS7xBgWw3DLg+K59TcRU66CEmd9Mk
w4vIyRf8wzvjGH9vxjtC4PyVKElMWnjzaeKnl8YuYw6QLiifvNAfDbot+EKnVdBDsCrBo54oLIdl
53oM4bwGoZVKVhYJ59ePeme01070qvtJtE46i+jjoNnh3I3PDbCCy/GZ6J5hyZjPIyBPG/RmfZkM
xnr8Cv4KmesYwBmzaYZWzT5KGINdFCK8b1ZTluvLZoBq0UAhCbzseGkwwayJ7Cld5UiJV228K+ez
8Y/zuDZpK5wD6x9t6JZmNV27vZKZu+2b5BDnjD2EIg4bHOK+r42vwse9khXkgdlW9/1SOxEBRrhY
C0gWZudNHtBBuZwzSyxUmzjooVtM50sfPpfm8f8Qdl5LciPZlv0imEGL19AydZJMvsDIJAsaDukQ
Xz/LPdvG7nRfm35gWVdVkxUZgXA/Yu+11xAjZDrON9bVNAqqE8x4JnZ2n7wM9rteW2Ilf8hIc2F6
wSvSbwsKYpcxRJvfcBCdp3yc9mMylPtpQbrf2A92Jk4D3XFE3M0hH6yPSNgfVUDoKCwW6Fn6Bsnp
/8gJ3yOFhwLDyCUk8QBsBTQy/QboKmdlkzxT8kKGZk7dGRau9Kj73nfWacqgYeeDcUhJzQxocm4T
crIZfHBOFDh8jc3Q0FqaxAU2DTmfeiiDMYX1pSqrnfSRMpmUAAQPVdPGB/YF/bYpqPuhxfe7Kcou
2WrfaJkAYjcGQzP00HgBNpWzTCeUKv13/TpdD3Ip2u+tIMzigA3G2UUJQucoQxiczFO21yNNuzW6
/Tg1LuptyIeB1zQ7rxl+eq2X7CyvnBGSz+3OnzuiXztyTUMA0agsgp/SZUoiwEHtRJLt4WssB97G
CQu2fZiatthhb6uvBX7l3YrIpOkfMvJh8+48i/TdDLr4WjIBFpW8YPKkr0U8e64L4JXOnDzbdHjb
BPfukZwGjAwSubNWuYTGzBwGblJLhOVhYG0Pigd/f2o9AJKxzwA76tc1bfYNuP3JNV9sJ+lfp6I4
tANDGQzFJz19sFKCDTcYj8pD5zAozVzJKWzg5Ci78Oq5S3RLovW02rlCsxU3JmDdPh3Qq4P2w+oD
jZtGB9scF5EnDeQ8NT6xxkQxXLBR3+q2xRireTdCeawktxRAGAsUNPVwtrLDgT0xcJeJsvwqz8Zh
RhOFSUDBeBAEUMWEhveKNYybDZRYxReSAQAKkSY9Vw2kRHOaipN+BnQPprrWOmqKLcV1ABGrRS7Z
I77W0xgDVv6wFM0+w9GCYciBAs7Ica/fjGSmeEwKroMvEU4ICI3nvexUjh4zQ9wWP4ogL3eOmpoF
eK3liuOUccmpcHN6XlVZ2nV3KKUZUQs+TaUZ7QYbVHjWOcfCERC6Gvdg4l2XFY4qtmsdVyl7sUFp
wpjDk9YYLUd34JVPrnHGpTeBM9h5fdM/S3Hhbes3UxJE22xs18Oax8/MqSwkUNYRLRRgKSs9eWvO
i2pwJuqxl+1X8aUFT5m2GTVvGDOskpSWueFFjNAjZg75QIWEi4Xx9EH/6PETdSLcQdWHCwEePvHa
TWemO8q/GttYdtXDGtGEyzXrfvfE/N28Oty6qqL2ao7lqGOlyoDKPcL9xbXAUrGun/QcW8/GcrKk
tuk8VKeVjaOdz/NOQknTm2IkR+yyfEJ7qLuRpROjOlb/IOwGZRaYjGXrJT7lbBUKnLzo5iHY9Vla
wRDj/R8LhX6s7LfIM/qbkTXr3gDZxeg9/O43OKiN3qoPMiVPnUKN8RJh4fry0Adxq9aa08ogoq77
d+FIcuo7AQo9q4sNMQHdOV0evMWtL8kcvOVt8umtCjw2qPmsTXZUAcHBYSXGpRgggkI9X7FMbeaZ
3il8K8yAoYKvotUomTBuE7t+aQrzd1mBxy76NLisI+10DPxop8umJh5fijLyDxPj6x2OBIYwaK1N
ByILC77dQtuxSxv/4ttZw5oFy0lUF9bWHh6tCmxAjsyfPNXuRDPSnd1pKF8Fojx9xzSWDeHfiR8d
VeO4CET3IDge4nCfFXyfi9D+6Jlyf9146UxqXWTTELqsQQpDcItn3NaArsAdiKcGj2jwBIdyyDo8
8Is/P40BIJ54ei/wPWwrm/Vgjndrq5fNBanMsrKah7b5SHxTnvRzJ2MGukL+qUvweaktnasf9SCF
VePccJLbEx5FomyZtGTYQnkPcfOUGahMLFk40kBu6Eov0gISa/o2Obb4mobro3tgrbSNJMFyEW22
Wo40/ooMH0IwbALAZR7O2b4B2dPa1IDQYn7FCMFJ74q3+uMwSAbvTcc5BxkmqeVHXkLitqGTbBMf
YkXuXAIIsBv0on/0Hn4ylrekbd7zivJE385emk/b3ge5W7eiJWq5h0IfFO++Bpvji9uY6A/ubpje
sWrV21qaF3eqWqCxZXNm0hnsncaGS+xzaTpLf426f33RAbn8s/g2MEM18rRGaqYqRU1DuueC8mPX
TA7zojLunsfoH1mbPBMJFcoyRz/a2H7oF07WPFIADRsd/BRTu3ZhCWDMVfs+dmnPLgSmIllIaBPv
eomh73D9YzVzQB/t4dsifRvCiWAQW+EH2+VGmex0BSXnuTnXA11o6/fGweoR1hpD8hQjvzg6QeKf
4iWEYgJxmjPJNaFEEW7hG6SU+nb5k89YXtcAm7GY9uEsJ2LsLSzZqGZzAuKg2IkHWVrfjciJLwTd
I3mjgtjojy3Npuo0JAwMIEpkalwYezAHwyHYBJ3fsAhEu1MMx07NL+EnkXWAXUafJ0HEJ6dPOxoX
aK4KIIq9ZYq5EHTpoFsBfaaRQ00YmYPTLQepcOxO+lsWPXZIAo8ix7KQW+VHELwbQD4/wc8dyiUi
zJgwBp+5uZ406PZZbzCaGieonDg0Ox+HbmL+9WygJXhzbYSTOAe+1h7L7yVo2ZAIJqyLy4cwY4U7
mrxYgBGMozyLHsmp4nNecw+tUY19k9G73uyaDfsVz0EHOQqYXp7VLxR78Vtaoy2shYBBKOUPOULp
CAIGa27FCkj/0H6NXT+vMdMu8QeCm3Tv6j5J7RcEsTizYyM36GCY6gdfNCcvsAF6fA2Mw5CgRcrX
E2RZJf7je4jo9JdIjc+sxnrdV8yaMY0SREiSy15OKeiYkbCPhSy3+RFPDBksqqMjY3M9MBTGMgrA
pjXH6WvHLZaC6Msfri9+iwrEDhGBPBOqsAUU9tiCZ94l0jJ39C5HG/JGGt2U+ifPzHGb7sjLYUNV
EaRUgy4qRcVQWJZPjBRmsm2Q1Kg/Ta+xMhE9OTaICv1tqHrjGCAogbDkYl2M678Dq4JBhNapZl2x
x5T4Ni3WxS4Lj0ZSvPmGuGTMjEGf8p6RVwF3pYB5zlGSZmI6hBVQ2Bb45IiA76AfjagTf4JMpsd/
fYosZMzpPV+rbFuolQ9yZtWuNm+F+AdjW4uPngnSbC3/jOB2z7PHRR6Y059apcJF3CzHhp3oth6a
V9LkHooh4+A1AG6ZKz9kmLDT8IV5ILO8bgeeK1UHFVi7APbOp1ltkvQo7KuLCQxMTlP7kLfpvlcV
zWR5OABtDFvo/JQQUFdOhZJoqJO0KcLhoH9/tI7XIWwTho5cRUkgf7e+9etrI9Aj6Ak8PGG5xAfq
ztBMqqJDQZ9WJ3325EX0x6v6DwjiaMqDwtp19vhXfyUdg4gcH1ZVM0HY6UbfUf55hhGk4sRrco+r
+cJYBvUKp8ZxCKe9tIpDNTT9dydSnPDRfl+o/OnXwk8900daWmxgyxxclsGGRxWme2l9QjhjeGuZ
4l04k6Gsr/lZv74iBZIQGjKH1YenuY2hluhCYxkKZOzrcEyD+E2XmJmqHXQxCuEeWAj1cgUhnllL
CJtUqDKjB+ScNORYLRtPRfXgSgXUA+GuEYJhQ/FtGskVlN30R7eEftA8xtDBNl4fxhcYde6u6yH9
Jkm981iDxMyT9iKLVmbASkvAIxMqxRvBTS8w6xiW+0wYVnZCY9z+yE0YE8AoqEL8MgXb7j5rgXNW
YaUnQKWxhnCnt1xZsy9nVJv9xIjD7dNDBghjWyD3/hLfdmoCUa6ANKg1rskUIimph3mbD+LcEWE+
huRDgIIadmlPfthqQ8FoxnGXS7t/BHbySaIZE9TJ2M1Z1p/HYSS6mrRUv4NDEbfTaxAnPW0/YpbZ
vy8VShCMvnxkZvxqW408z130no2MYj23OfKVm66iBuDBbzCm+Yi9d7iCXMpt/AoN0/CW6woMVngc
U3QsBGOIA8pAlH8wZvUfbFV0REk2k2OOIHRHYD33p8eYeczwRtsd1S2ZeO/hgmIvDsf1UOfK5OVM
DAQl6N/cyX/o78haZPjzDetdF0qNMX5mOSEyoTzZC4N2Y1A9SZ3np7aoXr86Fa9fab8HKOKcI0DM
acaW6qGe5OM00h/aacY9EFov7gDPaw1/lZmoj0ZYWbfkGAmkuBuTYguOEEbP1nArtJN+iWTcAB4T
GzeRoHR3PMPd5MEQ3M2Gr9jii7jbQ7xUMAouIItB0k76swHRECJ2O1I+LEZDIxk2z730QoQBXbOD
vplfvYEPuivespixXt8i4TNSAeppZrk/MBe1Q/IkwxG6ebugRss7AGb6vM3xxdwST56KsZvPBYef
QM76pN9maQ9Us53/uQhfPWMsWftupULlx9uvjnzTdaNoqle0EgnLmB5JD1jag5TFpZzcN5dU3O8i
jDAUltW+BdtxWOQsL4YB6qpthXfQ7UtjL3ycHNu7rsB+H9RlrHpyi/8Qsg3sMcit2bUc4XQZO19U
53BsEaOJmaV7WGQkRmFnqjuuDLoVIh+G/RrDE7SqFNRqWBMFEuXOfnSVmz9doc8w8/nmdRiiyyl9
yb3uVjbmePcXF4UtJxO5vu0xF234uPTeL0/C52Uw5d69gH9f5elTsFrAozJu02Kye8AgdJBheBZi
/dOTcADWw92S2Algr2itHc+uvTeC3L+mzXzp0EnGspSXtbJvgonaCWKwRcub/fVbIqlzqKu7dhXk
gq71LTfpy4fzsrjtzvaZlhpF+9Q6gn8CqH2KbZKKQ7z4oAog0cnlMaw9cvkczMhlAZILKTo4avcc
sUBdluWtsFocM+ivLxVuSX+6O1YHmiOcvFMdR3QCFc+z25OGmtRiejQgtmASgugH6uzKByx3A74t
LHDe3lmN8qoAM7NDNJdHmAnzZPFKxz/tpMV9ZaU8xEbY5LSXw/PkEgsUdd3EpxFhji3qEZKVz5XX
T+dgibpvZB+gpAXiZcdrePLou5ag9L6zdKrgzEbF8GNtgYHpi9GOzQPJCPUhAu/tDoaJ0GScj4OD
Ts4y2OUw8jwZRlscgqb+qX1myEL240IiqzUaIONnxlAu3oOjmYvbINIfMWv450oNPsOqew+sZ690
k729Tkgv4mF9NaH/4ga4FZT19zQeqvehRd0WAJYvCzM5VePqvq0QKLDewwbtsnM5lN4rt2+6y0pY
1L4Mfs3GkD5LqDYH5BThFqFY9jRZO7dHLF+Sk3ByUw7jouBgzxnysJOT8bWOnM/aXkmhk3V+lRBU
41QKJtzzQxKN1rWAvN0nbMfznOkg/Ooj7EDjrbQGxFMO//l1KJ8WURPcWItbIvvuWNYxrCDg6ceG
ye1mTjy+d/bSnnI25xtwZDCPCqjebjqgxUtfBGBu9u3TPR9VpAWY2JcJXVeQnyFCZrfKivKd6aNi
4NS/0UgRJyeMk10P6WMZrzBx8ZrsLOkah6kH0+MW+Uw88lDhQlYM/KnHCjLhSa5cuJ0Iadh0+LfG
aRSU2F5eFw9/McGLAbK74cS0oj8MwKovnhg+gr4MgaMFRJC13nIKKzvdJrjwr9L3b6VBMPLC0Ohx
beLbICmXK3+07rQl8tsk01uSleETfuo0YzC3NCK6yQmabhVnsOoYBB1FQR2nhuQYE4B8j2kE6qcr
gov+iy/aA1AweSoLO7i0rg1/u2Avms15djVMkmNk3pc73oP4uuZgi5BYl0e2HBwmfXLjCXJO+sNa
4eScygRyWdH21dkxgglIEbiRFScJuaLZoRZl9UoqN3KIOZCnalUUu8Vez76BRIF1jboAYHfSsD7H
qxtf9bMj3fZnZxPt1yaedYDi+gdAGHpvEzEDO2n/UAUYqIGJTg/hkM8P5ZjKnRYG+ckoDzPPABlg
xlPYG2K7mtH6kOcgXOw4fq3y0PzRsOOLCuRBeVxZD2uXPk2tn5wlfkX2vUrkwktPXaBx4Th4JwKd
oLcKpvxZ3j8xPHobFj6TJMntF1LQl8X+tSLpICYTIc8IivzUds2EniyIvxUYIbZ59ZpjCXntXZPO
ZLLy4+oPnI3AFQlLr6obul2ouXQoTOmsbWuCXptzAUWlnU+JjIiMnjviyuLmIAii2haIVR+ZOm+V
o+7CXHw/ZRTlo61SDCr4RATC3+fAPBPsVe46rzOepJmhMes+mRE7OCAsmCdBdveF8VoK/y+0XXFf
ZO0/K3gqitd7IOP1XtUyY9LTTntvROqxhnwfWte8BnVhXxgHeAdBv/eUQPObegB0NduDm/5foqbx
7MqUBEBfSVO0KmUy0eaGbW/dPZFZd7t6G1HvXHPPr24SwsfOqCEYhZBk3E2aJitAJjKOVD9wo6U+
oAhg0e435jFihHE12o5mABnOSXbU4jn40KSc5if4Pv3gJmfCOOK9D0qLbevDWMBKh6DyLsbOvVmI
Nw4pTmAizn4RvZA/ljKwUbRXcpuqCCgrgtfvdm2wDcYYIrTpuXwFg/nG7nIK+xfKgOFlbYpdQCo6
0KnXeUZ4ZCTLGQUMy0Vou1A2qgDUFWkg+EwLEMwNga7ZRJyokSjRHZmWnRfLIw1G8chTjUXGVQMF
8h4r5sAPCCniB0di308LMZ/bdQCX35ZP1jys2Df9gmhjtu1SEM/oBCn6ZPalTZH9rhS/ZsKVwIab
CIsoxlirXM3TjCM0g67fAYwEMR6yJ5iLhwHWhCxo8jspqi0KVjrDBM2/rqampAG8MV7xCUW0BHlT
DTthMf+sLCahmV/vytmfkYxQEePrQv7GynjHatWrb7VyIPiSclhXp3pByyLwDQSTd3eX4WGNmJqh
EjOwFpi/CUZxvk/4fI1in7Wm/ZL68MvrLBz3BiP5PTO/myBh5gHm5VNAJ9OPVv6Hm5mZBKGZKIpa
JVLVE7umWX65oQxvZbuGX6udkQN+20WPLjEOl6Jm8qAEb2xBQabHXfPhuvD28ypjQ0eDKhbyL+2q
/sWaMvWZPnc95BFs59tqiBCPkBmA3TanZO/rU2SYZ66Dlv6N6YHubRdTWV2YnWB1an+wpsJLmFdn
maGVM1YUu1blwYxOT+OsGM7JnJwZ/e700m01/DdYQOwQIrM/Fc3yJHCPb+vwyXmOB8sgoPSvF746
4j0X4fiYDzNFFeikBXjNGyiPvS2n8+g51SUt2ebR1KEnaBhtDYtLQMzio+2Uxnd0r6BIY8L6XC97
YaGSPiYhyyW1mW4MfrbSE6DEFh5bHMAWrQHQjjglzGbwyfKOOYLPcOKRnxxDDJzObNckUM97+o75
aJvTfQ7rI1w087k1FXa2LKFySDPcRCJJbgYAdXwej05EKqvTF49tt/RH05R/i9VaqTFcrAPsYdj6
bcvYtK4z8jnSAsnZSBuZbxkR/qjCggiOkXjKMc3mo2XU15pMvJv+i2dwD1ozfYMsWLMhyzyMBqLf
DsLJQxFjle1K85r4jnnFGUgd2nh/WWsNl5HxC7Fv7WXGMbYPBuTi8HSbiyLshFZJklDdIOOdsQuM
Mwl8Vb2s+8xY3E1iTMaTQelcvhdDVeztqK1P/2WX7v/nKp1jznSxl1jR/yIwy21GbSZCVJBpTHQs
AkxBnY+gHRGgLopZGouHjv/XU18490AQb8Rj8WIQYcrgeQ3OSQy2yS0ntEQyRd8gJUo5ak3u9vrN
6nDTgFjvXhy4p+e1BCql+8i4k+5hnZtXfZKQOvarDOVHDTZqm7lmeLKsHgF12hobwZKakHAyT8Ki
/KeLLfar7jhcaquHdpbEzAPBwGxLC4lYJgmxgNLzaIw/KFcQbEIlImiYlNZQOsaxEDVIhdT66OD/
XBga3Ep2LZCsGdg2HZutyrLKsx66aT8CRbwtffsdMbjsrZ+WmyY7LQnBgUq9WHtPogdurhwQRdA4
zx9lesdbEl8aJ7w6jQcqtHX7Y0lkC4am7FsaluzwMbYsHQGBa5Ty064Ujci1RugMxcThngbIsqTN
ENFyxmNmy49ORUFR2k17Hz8bbuQVlX/C5T+TRuKX7mNQ9yxBu/KCMBmWsuJVgKtF1wukeNm7UMav
WtXah5CsyuWH/puoW384wv2rB9mExb6NypShtIIIC9HdGHO80wVIrDQwCKHRV3VfS5akYPTij+6m
zNVIwBcfXhs9FUuXngg0P1lz8M59bGHYgfdUQPtHVNaxnKcv8Jnk181IsDHXaqV0ullREy6yMLNX
84WQz/JSCFKZHGveMwh8TdUgswVuoxBf32VuvUyLTUJPbH8mOX4rLaWQQfODZcqBMctFn3kG8DBs
jcho6A8Kr36bnOFra2zXrnGC3/XHA2z3X75Nzn8IRn3fCW3coWgfzcCJ/s1a6af+kKYumdBO3l0s
J5sPVUEah1UH5FKCK0ZQtH53LJJ55yJ5tRVvUa2UGDXHpzI3u6NwoLMpBTKf2r6S3Z9U4uHyFAY9
jBDdm8l5MoAK095rqbsW81OHMAOsoF95Ln+Yu77pdfb//6Rw/sOE5rMEdUJm15HPcfHvos42ZQGT
Ocm0zQJ5b5p0oWGas+esyP/ExH2fTOennuHr9YYeC+lrOmNctMUJoRLtJgwaPp4N69NBQZ0H3T8z
ARxzAMWwEUx8ofnbloDJqwbATfOrrOVFrFbHnBv1X9lRb3QRjFQ2jM1/kRva/2GO5MdzAj479MeO
H2qd2v+QFIFbSq20H1iiNcu3ovXFzu4monvmNTm6jSTsqS/mLRHderCkR8hawxVUHQdP0hFdpYZn
RVK8wnubMN8eteFoCBTs2sbcvaaf//+P5D8lkrxmN8D4hUwfb3LwbxLJvqoi7jKkf6nhEbm9noGD
vmGWcLdGVHanZo0xTLB6XBzGp0ZGJjyZfOJaGiO3D+R5zFD/1VaptL3/j0zSh0kCBENBGdBz/7uQ
u7XLOe9YXm1Ns/I3AzTzhv1iCN4+S/qIrA2Wxl1sY4MlifbUmKrtdOI3I0Hzl6/d9b+8ReAU/pcX
5Ns2TAsr4tnVz/X/+GCtYOj7nLWDUjfamFoGb19yGlwM27/w9QH05w3ZFd0JvEPPslVikvlbEzC0
dCtF8oSDl1ybxENNMKXI4btaftOPAX32vbTYdPfBD2HVIHVwiO08pBXgdtJ9PgGfsFqCP3u6vHM3
G8+FUng58e/EpPwds+ZadBDTh3pF2RGu5iPItTMBY3/zLmHOpY5EfsUXPSIMKnaAiouiBZG5UHBD
IALL0D42Ths/zqRh9g6iyNqgTo8pZzdWWrmbRU7hjt0X0BTsvr0ofhVeal4n0ECbwq6NtyUK3lnX
4NRaY3lqAV1/r9PpQ1TTcNGz49GuzL3F3BNeDEdP7jXH3HsBLzS+z23yx+uGmhl/Lq4+lxbtbnDR
7x0m/XozSmD5id+4l/5vlJTO1nEm+cMe+2/MNbmrytc27GAopf6dduufmcKqc4PhKiKnpsSi/TSj
or12bFbJQlxvcyXrWxutZ3xgxiFYcrIL1iAh+BgrSosIWIxslVRVDcyDPL7Z2dcdSFcpEu+4CMQN
VDqfbv/ZhVF57xIlBTOT/BpiiwMWMVSwLw006YPL2N5kRjHZxIIoSIgf0ZOQ8UcccP9YdWgKLJk+
wG9/SlGwb/gbZDlJEu7SzCUmqLWzi15srTXRR4rA3A60Gxii7SFcvvaGZufgyAjPSF63aTceZxtA
n5tQHtt5Pu2V1JzZp9IeCZvZxsSe8OJjPqiUc4//Mv3lCsbT97J7gXRnowXQs/KmjbmUX3YgbBJn
ZF7cNZXxJp3qA0Qw8HjlZdfSajIWJEMUcZ8G9zcBVsyi2JrM1MZMj4yba0uOwYHdYGTfnH4P+H/D
DtmlymPBVbMK20j3S5ag5Dxa1zOaEnQElzaWQGcnJ7//3nJhjKj6tp4RDVf7W1G11pe0KYsxeehH
Xbc6WivLICg6drVxL7r6s7Pwsvn86iJkIf0AgNnL7Ge5pnLfGK0iS/MkLwm6DLQj26BsH/QlZKyE
+IpsunAeHfIptW+hLY9F5MUHvRTHY8xP44ybrlvXp8S8RDYeKPZcH57wffyUY7sh926YpflJgBOL
f/sJg1H+4DXtUzKO5sVK8TFlhncwWexsSUFiILuu97Wg6qtn39svnfPWkitTMEZ9cjpx63rUGc1Q
2Ae8ju5h7NrT5BE16uMcPtP7nOQIy4aQ7/pEMFexR0WgBZmZ7YIHTZBXEnJCZKj7kbsRcBpUDcfW
EGghxvFb2tC3O278WTkPI2Eixw4g4sErGLk1UWkwS6L7D7rl3KtBkY3Xj3WYQadItFievjiBYLob
z0f2J9k1N5J3xSjr3OnsCgRp3TR+xllVXce1vgOYP4vJyM55eae0P7qtOz9VhTvuqzV5ZYE5ndWn
v/SEFTmtc7ZwQZD0qafBAAq+O2uaPgp2DUmjGg3s+SxT0vW1JeC0cHA3hX3tHuzcxaYYoLgN3fh7
h5KN9vTmd3BQMhGzoARyfAnQQ2ykZRxLfLE3gnAIokySZ+k4LeHDxsEFs1ClFk5ka5luwkq/mSt+
SSveMwoFotWw1Hcri1np+FvXU9r4JZVQxcE8/UIZxlRZ2dP04T000285OrTFLEW/1F1N+3ddm58O
0d2bsa6Tc95kBMZRxrWx92kavY8I3wuPp3pFHshM+ZcuUlumRkyWvN1SuOIy4XjJKkUsXi+LRXqy
rjHiTCkuKtITNf9qDvmuZFb4BhaPqUHDigDurVmNBpZkci8tle01H01yUkdigc5uMpxTpbqqwhLA
eStxd0o8fDM7e5m8j4NaJDqjj7WKoO00X/dFs3K4q1vq/8pk9BUQTsFzPrGFki57lZFvA6FgW90h
/EtcYJ06A7lZr04llsDOpJJeUIfpn0M3VePAZsKM2fCGESr7HFmuno7oQpG5IRnHdb5P657Ps/1r
VHN/kspiWak+I7d9KGScgOfaET/j1px3lt8+jFFuXWg0dl7INyv3wZHqbevYzDclkG7zYjg1+R/Y
rCTPE2tpJcm9WsL+QqrPfRhqeUpRIkxUR0fDDrtt35bXWCFdkgjZLuy0zRB1u3xAoKlHWFoom5Gz
vIWUyR4TnFouxw8tHGmj5e7judlph3syj6+FTfmXJrRivfJ0az5BbqfVo4yoi00HnkO5wtHIM9K8
TfV26bmzgSAYnSjD+HA967PRhsF08V0R3ME0bmrCpR4tBE61MhPUDBq4Z1UNAfLsy+huD1QjNNbU
rfVH5SL/LQ0kqMDu2Bwq0lUu3G0mmCuvYfZnHUn6HtZG8dZDl3i9/PdiFtE2tRFHZfP6QszayeBb
zpEPXITNTaSSToe+2tmVc8XpHR3NWj6ZhpNdy7yL2ECjLTOJv1ri0tqCqyANYI4hHQQELimHsluS
g00Y63mYLBz0Ayua0ZXtSQmmHGwyjMv/UaohXATYmXuA/W5CINAYsahEmK2fGW9pEMmsyd/BZxgW
vBVx3RyZB/ypVJyb07KEaHF6IE0BL+s14zt8CnMmwnhcifDKUHuoWqeqMEhF89Jea+eza+fqyX2O
XleT5J1W+S1ZO70BnAcXoMRB+uIsWxKwnNwgai3Lj01vdsgr1muj5H0CrfKuCqvvTktwp5yaSxU+
gioegdDOjxQl08WyXBtKkV8draVLDrVNBrA3INxCs7axmry8NLb1UOMz2TVpf1IFx06brOOw/N43
Vr2fkZshphlObZ2NmwYviDCd9tmcxCe5B2f1S43JaJqdECJr/7vgV2sW85MZ1w8l11q3JjZaN84G
vP8fRtzUB62SyRlfwP44VRNci3k6o7CNjvOCeCBn+bXp4jomGhehgZebj1MdrryZ+yzgjGT9/rdu
lpu2mwyCuWA6OLTqrsjPU5K/TXMynhHzkaNJKTWBxWfK9WesLPvI5IL8JCtUg8M94sX5YWkQsADT
uvq2yQwHf80ZttaC8KgT2gauLS+IHXwmucFBy3L6yahJg6UoS7zsIpf1Tf++kSfvgtLFOQN6u2dx
aJ/SOj7psjJN2nQzECS/XUtmuGUKAIDRIgAmwolUeRrtWZSnh06lwgYBTk/h5s9xmFM5tN3ehRB5
yJs0u0c0lUeSdn8lC/lD7TgACPJK0tm9nNs9QF2nRTs+enWGmUghYsM/hYCKc/epqtbTl2pdKx91
G+1WpGr5CDNIKyEpz/Ce0yUVD8Q27Kt5yQ94srnLAecfITMftYRn9hhEjTyz5E9xCDGGVzIAsjkA
gJw9YfyLAlkQ5SNny/jSYUcNENE1bo9kDzOX5zq35EiGlOJF2qDIfs6DOOm7DIPCkVgq1DyIM0DY
SRUoAUBU2bCWkB2L0wMWLrBpklrQUqgObeLsPIn2VH86NfK6LJ37r6/uMHKK5Hl2199mjjQ2b4KF
xso1xNpOyXhEV2AeodycgHrsZYmwIej98wqie+t6xkGbt7uUkBBztKotqHssgcmWh3c4YqC5639P
JPK6WRt0o6uLA4eFibJ9JUe03PVOLnx3YMNdRk6zofGco1Y/Zm79nMKkekLVN3jRgNGfJLPCc3/2
qd1d8NJSCdAHlrm7DTLKTV1LITVpJ9wbhUxfGY9tBl76nail/Tyy7nAXB4h/Esz2dgLZMwryhuo+
IIyDIebGdwF5W3El6BPEARVz+i2PGIRLsgjqlIjN2I3v+nul54/S7Fa0ivyeOnCTO0TD5GSrIluV
Zfq60A6JGfk9bVt/gvin+CAEXTjGuZzH6GTG9petZ14wS8gqmm9BZ269tnEf/ClBJt6yAanc9heg
iuxipGzE2Ac+F+A45zHhXM2sP+5aeU+2h1xGBP13q+BUDyL27WDJ/wwFC+vYverbP3GnZVeP7Usm
/fHWrQZrOKUL1l+JluviaJFbD+GLVo2ZoB9GT60b3DQryqrKZONG8V22yYuWfYWL970rPRKFlDIP
dRwcVnB7jnPRgK6Z0eUFhsjrhD7+nDXzg8FCn818+ivPhlNuLseun82HIsBwqDikxH0NZLDk5SmP
WL+qJ1/PpFwGJn1fPKRsRfms81cwbuW1sOYDdkxScEbnmUXe954gZOpTtH9JtJC7YZW0iFn9om0j
vrKwZN4Cu8cEud7GfGbOSiaZU0AvMeEhbJumVjrvsL0wkahBqtbcigeJzenQMa0Z7HZ+YFP/NvtZ
ch09GvpZyLNlNOOBqJX5rBEJhRvD4CrSdy1In12rOcZDQECH20VIUqZoy+aczO9JOAcGz4Tndh6D
EK1dHVNxWiPnefV6QTOQTrwCr9z+H9bOI0lyJ8/OVxmbPdog3CEW3IRAqNS6auOWJRJaa6x5Axp3
Q56EN5o5BD8gm5yuYrOLY8ZNt5WV+EdGBNx/4r3vaSUD5kZN+9aakEPEBIgz72H3Q0LlJuPqIbQ3
R82CC2e9E0MzQAA4MFDPNQQNuFS+9bAwj3WvH3pa+KuKFiZBNgz4AW6xBQ/ZIOV7F3YLkjfsf/QB
SIyFI7GeKzrp5rkuLkGSanSjPOCN6Kwds4HLpCBsQE141UDjb/Npul6BImuNmbt03RGg/PXe6p35
Ll3oSF3EAgzu79Mk+pTaX11WukZSY7MYi5dqAZJ0U/cYdf24d/uo2GVayTgvsn7Q8j1nNe9Ra3CU
k5IG5skUyTX9nQFFoXooVUOjOpifx4A9ejgmKT1vMoUHJYm5ZhM3sw9GyYN+v9R9hzAgSChr0+LS
RawGbB5uNsQcAzHCiNEZblOkhNtGN2xwcoE42mqZIi8uBQO1jD9Hd0nPfRQlNOome4uoxN0Bfpmd
SjM+ebFpHXL6oK6T9aeiue3AxofLU553tODDeX101tl6HleoYKLvhaJ5nIr4gnusuKG9+gOy9e8N
kC04KzabJlMHavAbGTNN684bW53bMG/2mPwpS8LvxrKmScA7novtuLBk1st/xeqxylsufvT7C7XV
irwv2YJuygAK5/GL5mjBEev6Ea2VviGhJcTxYn6JMu5GPejtfQgflZF/So81JySumYp1iKzvUlKZ
roT+Ryfzis/7ffIJUhEakWuYAo/4r6ZU0aa2MUhzBHblvOEqw2yQzid9cJ9ig64NmKnpGzrjWHde
Q2QTQj51cb2uv5f4+R20gbOW2zXLt0ScNZe6x6k1PO5xchpF448I0+4JoiG+ogNBW4ckAbCKb52z
3aOUm1p5mkI4h1UUnNYawrXH+4wLavlvgK7J3Cu9vkSSXE2LGdFuaXYCGgOzyh6YPRqnNssvXJrF
nqg2Dgc6Hp1t+K5LbA24tn0ziw7BA75yuWyZ9T6jnLtLHcW0YYrzvabp8Rax3ibNmu5Q9STqtEFX
XZLcOgJYwuxRcLgXMLCgWvbZBUjJVT6yOmeAxx1kd8n92GiEiDtLMiXUDZiC56qxn8jTPZrI6Y9e
QJx7Y3WEDSxuCxcxo1ToTr3uq7UwDckUGAl3mdgu9426GoGBRrd4RMl5eiAP6hlRYr0rPSTkQVJc
meGQ7K2l2rEoe0rTzAjIwArZ14i12NL02DEj4k/d6TocIht5XyFvcP+hk0FDc+xc+Q3PLWrupV5N
4xIXMjwnA+kJkVxtvJuMDiJtPHLriYNplQXCtlz5pGUPh5iz0ikzgnR6Cu5AKLYGabMvButzMBgt
uMh2gsCQiF1VjG9IMpI/GKnNv7PScTB3sPMQFl8/9/dvbMYxFDE3/aTsMHrOGLHN4X7UOgp9oUgL
IjjGWfCGyQKiDxc59frTGghimmV0WqDN3OhOA1WsM67isT+kOmmsUa2rTRt7P1JahR2EnGr/jwf7
lrEsN3593Fy2DLQLC/QAMuJvHnDu/5xuH2LZyjMLnc7eq6mnpvammwZzUNq41WMmqG46jT6QC2Tc
0k37c4GaDyga331cJXzRtEtdt8E2HYMf2pyC4JKYRl02bVjScJuliLDAxzt4SaoHFcfOMXRO637A
bUByd25ko0aH62SJkSTshkdpPkclO/0qAkKmlxipPnXodvpVm+lu6R6Qidr6bbtAuhBxLWUXHt00
HrlrteNELMqVEF9Nrbxzg+zNHAhSMavgOTbdr26DjGwFVHYtJ0FKMbTju35ISs/Ylg3cuha+z4dN
oYoLzHjEDHm9ANUqD2MkSXE+yWVrOV7mtoD6E9wFVPi47uAIiclOGZG/FDbL26kZUPHbP1mwMsGd
3jFP5szLgFMnr3E10PacVhPTOhQJAEKS5m5ulim035ZeiNj33vbG47rkjReIllW+pjzJe1nnDq7m
s+lRBS04O6al+AQXSNSc4+hBsvjZIoxVcmbKh3dmWb3FLUrgAbX7wnMKIgMxdlxnm6G1qEYWfOs6
giwXRc+CVGw8jp88HpgdlCQ8za32wxoshwDw0CH/62cROF/iQJ36FL0HBeJ4M9M2GJhgP4friQlg
dkJLKWT9GibQQde6Wi5yH6diVJUkzFAXd/yA9nIjyuhh3aDHpO5VTJS2xkBqH9QBhBED81lWoLQm
K+8vf2Y4FZ1T10VeEEV7thchKg9rurQzC22GU74V2vcd+Pvj2sA2lm+aBe7C5a/npcp9lL912I93
IRegDrJV6ewuFqtUQgrffk6XPZH51Y2H+oC2g+u2CM/r366ciolT3T+F5Tlv+Rdg7G6mVrdPJEGS
uTpsZxTjB1ZQDFZClRFmQA5yG0UG/QHEf9K/ILaAciQfCKUnN+9CSChrrDesb+8tliqgQ9KHYGa8
taZXABiwtraVYU8v8Uk0V4aTeD4P0PWaWBEz66H8mGFo1gA3OO4/AwDiRRzgGGjxPx9DhAkBuaty
Ll2qKzQBSYxGXO/GXeWBJVndXnVrhRAe1ZdgZquOhhSFlu7gXlI1Lq/aCG8IlSPwwXuC/PBXkL1a
CGhjK7WtCDAIrtW/Lcg85orytbxHVcswAJnFZ6O6fgnWEScpdeOuTJfg24UhqjPgLkS0iPWWf1Ax
tZEByQbLxEzohFMOqr1RLUepsvN2k2je3RgQpWw6Q39srOyhmlG6zrl61gNawybFQtDY6jpo0Qqx
y8FT3RekLjbftHFCROc6mMjiiYG+i5V42zMVuptD5n1WpWtPTt/8COsxuTT4AtZawNNxSHbQaG7C
oPkSeVP0WbWXpJ7qo2E+5DJ/BrBJ5hrWtp296PZqC/ekbPn2hmmNbKtn1hnomMSIprqdM7s4hHHR
7pwK/nHWt9dBHp6KsZaPYEz8Ml6GjyXBhS7bwz9xY1bEx6/Hv2eRoySktITUpf4bm2suzQEmL9/X
FjAGzkXGt8kkjBtDzyoCQ9uRvsJr/GzZcpTx/DVEwv9kM2gDrjach4qmKogYXElu/QBr0ZMBIlNr
ICrOWUag1hzrl8QS3x1t3NO/F+cGlSxPKZLPXBwhR8ELSGgePBGpncQosXMHVOEaWRpHze5Qo+Xy
WdO+BoS17hgmOMBawtjPGbMcSidYwldvejIYbluTciWZnXNb0LU4k2scI0LJ1wc/CYWALuHU2zLo
xD7O2MIsk5H1N8Wi5Qz6pD6XXfYwDAgww+V7b1nP5aCln24gHIDnVGP62YRavEAk08MQF69ipk1b
ZwROhi9FS3m5lrY1IvvrCsJAVpDvlgC6Rj6wbZ73q06lTKXa1xiXnSKYDut5MizghHWI35lLwJR3
29AKb+NoibMZ2RI0Dnl+lPcVLEiMDQ15u0m9W8csw+QoGs90lyHgUnN0Y0pmmev5buVNRkSkN2/M
onv2iLW7OOp7ZzxXCZcHqXsWrJpNj7sfDRN429t8KerEohhdtSIFdMCSJGrUvvG+bubXMeirrVET
R+dqgU+eyVpArkBDKOvdZRLh/bp+XDeoWtkPe1NLTp7wvpX4Drd5RdYoGEg2XSq9lhNT/Y5tOTRY
jqKpS5qtSfAoNpAWDSj7yUBizEaSQxRydwhEzbPXsZVdR3TBgPfS7YaTyVF/o+xy3hShSg+1Xvhz
KO/Y/zJ6jBj8MthHXBINJIosDkkUcIxiLeuq0i1iQhc/aTP2P8Y6QssRGJ92wtkc7a0114vWNeTF
RIwjVFL9oNphE6EQ0gxWR/Ra5s/DaB2V6QQginJIw6WdXK1V2v/vyK3Dz+LmPfvZrFle34tyqsnY
btcgqH//1XX0ndlP8dH+/qeWV/O//xjxUX99dbv39v2XX+zzlsDR++5nPT38bLr08z9A8tTyJ/9f
f/Offq7/yp8it6BY/d8jt/7tv/7nf/tv/+Nf//u//Ot/+ZdfUrf4W5+pW5r9F12nR/ZcRzgM0CAi
/vM/DT+b9j/9Mzvkv+C3JuxKuLaNVsmiMF4WPEu6lvyL5QppU9TrYMoMl7/1v4K3jL/wR5EK6aYh
XGE58j8SvPVbVIwkfmMpufG48d+AjSh+6xy8jCG61xBumrta/ghM9G4M5/QwAwaHgWpJ1BtMa+eo
gstgVkuEdRndkDL2M8jShRMjz4MzqUOgdRTHNkTKxuLpCLxsOET1H6RdvwUeLC/WIVXVFIbkJyfx
4LdOwU0zHYNBAptkTG6ZtaNFDNOz3rgSHxGUFGKMGenE490QEk4HyYTxOQYTIkPuRgVIom/vlROJ
XduKr+vP1WmduXV0cICaYR7nwL4LyoYhPP8vO5fbICH+VhnWJR5DEnEzhFBkb3QHVR31fJQXpiT7
Ssswcw88wh09S9zkJ1Y+t57FoJrmvPSVFn00JsPvCJ00qyZ27Rtz4Bl3FZDQQlrbIc5+2sshVdtD
d1wPr8q+Nke2LYabBpcoVMACjfqVlTiYaHLOrj3P9B6wb3jHWSfmoGnNr14ygUkIrfsel9ApgECT
VU5xgwekSuD/etVUbpppsK/kyFY+nSt3NxE/nyqHHVxHpWLJUl7qWcqLXWWkGONFU9EUcSCRXjyE
2A3L86zGo5YI56WZ8q/6mJz71pP7uOPWq5Kac0uF/zEs3vqhu0K3PWlIlLI4MH6dxhCp4Ghewodu
IN3dgPSFncRSAgRD0FzW/zFLMBdEB51VZZcXtuVssyw4wmwbtm5ox0e1VNV5Ur/pYSAvLT9KNlfh
CbL8bTROpLSmNnJdR12x4vljffNLd/vXl29DN0P2bqLy+w1NWbkEMoNHgmZkWM2pSPP5xpFxdINF
nL5aMmCIBDx94ExTf4/AzTuEblL6jmbfrGuPGPMtdiyw0x2Xe1WQEVaIP5LYOE/+pgf/fJWoM3UY
qbq0Kfx/fZPxTNeTiYVoO1bznVblEO4p2FF4E5gxmdFp1N/niPgdusMIOc0pN2p5UaWd3rQVc/UG
2HIatE+YHW5S1m8XS4n2+DdH691nRfi3GYH/51FFXAsn5fLg6wwd5W+v0dFjt6LAKdhBh4ZP+/wu
u0zBpdKTq9ZZAPHLdG7kkSRtIPQB52OIclCG46Jf38opARLlYhSI4rQ9BNW9aWEbyq36DyONv/dK
hbEcqqY0ha47vx+qnobpFMfsNi/19mjldFcdh/mG5/HKzXtOpXH8buMz2oUknZXZeQILPJNmRrJ5
KE59MBxEA2Ys0irqdAuEXc9M+LaPAQT+4zd1nWX+e/XNB89M2kB2yvuKqpKX/OsHz5huiq2R2Fuj
CX4MTZc9572A6WLmecpbOL6hDMDxZFKvxG2vf1vJ/eMk6PNDjpiiGjW/LkKWZe7Oi2scxbl1zmsd
0uicvgadl/7hEljlyb+9Ysno2SXe0EHFrC9f5b+RgRKwEFieMeJKFc5HNZTWswqvJTRAIx2YRnS7
fIJJIuL0ZTFV7pYApGLCdR8MBCAEmLYjozGhPBRAtl37pzHXH9LqGSeROtYTRt12t2IBEi7f8MFc
DnnScZlcwNWPW0i8DdEqAPOK6CbKUTaFbvCkg5bXldUcGCzi9i+Zy9K5Q7pVKfrCMLtLk27yczE8
A+xFkpAM8i5bBriFdTQ6RKHuhwyc7qEJSVKQIpaX0MTinJJMjU3lH3/iv43b1k+cpQUVBEETS0Hy
23lKUAoLq4X3hQKyOqTwfy9uRMu0Xoj6wIcKhPQZ4DrLiLQ6ZiwTy8R2z4UIsqMuGdnOcM/3wm9q
bbr5w4tbvm6/f7gOyUxc9UzedfFbM2hptabwyefbIkenyB1MCnQI5bAxbvvcaP1eZ24BMM13J4dN
v3Bcdm1Jez0lmLn/8WsxfwWaLm+UawhBrJLumZZBLN6vXzRcfehUAp0Nf6c5myqro9vZTKYTo6+X
9Vdtp5sXbYyPdjlN2OUMAjek/iITwDzrFyST6ccwxWoXK8JMU5EyItKROeoTsAp0A90lcJHXRbW7
62zD8YdKOwp8sn94ZHgqfp2xLj8LAWbcoKbp8fB4vycGSdTjrs2cBe10Efgtu3bCUeV5EvrJDHFU
RIg5IXDAD4pbk7gBXV5MCWPPxtU1Lg+B1c5vaRAAyMEoCbpXJltwOqWPus7EXrK1K5Rv6VRf8q4j
/CpgYKEb5d1QZqeSbtgtPfPSo9k9lV5FRvVSd6Ut9xyoYvwtCeq2Zqk8rCh6li6j1Skm7D2LGRSm
zpcBYB7FVL6v7PemVrjcFWCkcAy+mZMVIQRzTkwdH7x5dm9Fi+44LeL3UoTfmZ2RSePmVDhhd7W2
yexNCT+FY3PTxJwKYJYhhA3MuCTbNl+rJmwRrXOt3IzZHQ+D7Wjll8LLv8R9Ee4rF0dp0kSP1Uh2
XUqe5qaWe4UsaeOVg7xMCLZvgOwTkmRea8liqGLyw8Hrk/pT7oYow9E/4A2ui+RxLVCHKYhuYtXc
OhzVbM+j1xCt5dGLjFfyZjQ2NCwygsVJuL5B0cxo3+2L64RYZYizIOx18rUYd5D/AmpkxVyRF//O
8hueZandCuhHDvPTI/E2lIGZc28to2bHq77zM4SneR6xo4wED5Dk/Jy1+VtGwAlbV1a/60fsYgam
0iUBwuUOC4v82/pKhsG+BvYMTJjqEPnWvkthW1Yy/yaENt4VGlTKFkUP7h2IJp7twEub5RNL9u7C
rBHoKT4oxWeeRepqvUxGjEu7RFVPVpvpi9IV8CMaYfOgeVCwi5lxgwtMEnd1fQShCbRCFjGxsfzz
JDVADB161hfLWR9X0+PCDdqlbfYSmYyHqgh2hRglhmgGTJNyrMduRiqRDqeVRMQP23UM+DPikPfg
6yFVtoDOgcDYR3Q2eAZq33Gj6Ab2VuknTQYtaE0Ckq6xLSC1EFvRkKI3VidvUppfZjE8kNo9dpYV
sVsY+TDYpY0jWEOtbIK34aNyymCr82QchqV56eESYjnKdp2GjBHEzoU5ODBqm0meckGt5+5UHrI6
FidcekD9lMV7W313esYeW8xEuh3RCUjj+1pFxuivONusXUloMfyLARS5X2VFvlBXeDGz+81oCEla
v+RK1cWjrbt+WBnyMhPlsX7yU2KfS4VTxh2u54BIWSoehloY+9F92vKCM5AHZG5D+JwWsKWlhdRC
SAlBJg+DO72aVa+j1TJu63R0TpnyfuAqnDZ2gSC7DmN7n4T0aJOV935nv7Uiey5KNCRW4z4Y8eTc
svJZBtbYSfLD+u6XItvNZZZvYDnXh8aq1aNLansy9zcFMuxN6Tg1SG8CWrwSZ55bOyAtwYEEs2Od
4xIFISJZHQyMRopc9mSVxosRM7lfv3+oIJ68QResn6x0k8NB3KZ4lQ9WoBh/oSFtouo8uIs5wihv
x2Cfxd1rlTgf9A5XoNtyH4nWHtn7nuC7ceuS5rWTZUAVSu7j+fPdGe0eySVrDRBkQGmF+WKSGXeb
nuD+ZX4SRjfrY4owhYhrWSesbnTWD+TyDdt+kPPF+15F+qYdo/gUmbPYA1AEigNYcil+lw3hpdPR
ASAFwWI8FY+W6+6rPLMepsa9wS053qVNtkRB4gU3Fd/lsK4SpGcDarns2/r2ryfZrGy/X1JBnFLp
PGnqroM1wTy8Z+2gYH5tWgXZxkTpcI3KYojhrHJcximU9OVLZHuKeOWm9D8fZsTQ2U0DZjqy+QIz
UPdzor2KjBzN5Rqpl34Wrvp6OgMS8wlNdvdxE39dJJO3MVdru/RGTZDddPqEcsbDOa2KRJyYYgrd
Y7XXkDSz3LiOROFomtOJxSJGfJvLmyayO0E+AzJkIbZDaGGrCO8vySfnqpo61Cy98uWMq5Xu5tbj
Etym8Lj9mVSoT5xrhEz6WEuARFVkHlfI9vogSQsgmiVI0BbhwanhFJSOdkZ51KSTvESDEe1so8bS
n9TTfv1rNB9i4/WFc2iAIu3doCOTz5+CmHOlS8XJjdKPKTb2IiFThF5qvX/XG9MuEZ310Ibcyct2
Yh7zc+Qy8XCYLWot63rE8TuozOxyYgUHR4LAdKNHHKIs7dYztRsf1hnsqFCkBnzNiSrF3MoG9clt
6+wxm77HiDpUMcUvkZyfkobKTy5uAIw4Jig+Ax1PCbwIP0mXsULFOU1XGrl0VqsSYGBCrQMIY9lz
B5apR+RXXE1J593G0YsZDN51PxKXXEll3jtvwmxT1r5MmIx+0DdGgFaybEANabqxQzLB3a4W/WGC
V8rJtXHjORWf3xK72UTiPQhTBN8VlBsvnsfrCAnCCdshGmDL+x7p5eDbPDYm8mA7nNXeslBvrWdt
ICIIT0jG0aoV6ijhFtWomEH/wuGQaU8DtH5UPapXHAcI+apcHeKU3YDBmQi5Rhwzj4N9HAzShUtM
06LJylO6PEJOZh7HcHT9yvEAeBn8pDYCrLHUFHkNM+VMUlIGdaRGBjGMfj7kAQIUmUbBNZF10U5z
FVzwQ+qZ71qsy0e7Tj+sDNEnEoUk1/vPOLC1Q1+/EZIHuEbresU7RDHjNScSLpKzG5C1VFh0oTa+
+DbDpMpNMZ06GKCMlOvvUdFjzEJZtQe91uN1mN4QfJjgPObbiWC6w/qvr0OAAnI2oWYkKhaK0rAc
CYUajEPiusC9uwAzgDaR7M28aw/S40vhOP1RqORozSMZ4t3YPsC01/neLmtAD/oNsVJ7wel8kO5p
iOJ4a4Sc1+s9SZhvdOlBsqSjPFV5Y14J2aBkiYdTmcTh41wRQdqQJJdnAiVwHXzVoZgRy5W8diln
SdpQXSd2jpvSZBYJju1eKiP04ReBXkiJMgMNC1QCZRgxyXtPEB1puighFRjToY0tPwEusenMPLmF
hzIEj6yPLRQ5KLxM235Zr2zNeDc9xHgMdxEiZMuFWuVoLVW27YI58jFCO5/LrPXxTdxgRhM7HVeS
sR0uoaJLF2qxm5eAQjal9ELsSCbZ4RDcEa9EuE5bA/LJUj3bPOU9SEYfsdTs061UpwJS3i0Avos9
B1uLSVYxc7GFGYEfRSE5ipZiJVSD9F22EBtledr157ldzeEHnrxyQ85yhQPMIQp3mpL9ehDrnlBg
VLqbuuG0XJNyljN17f2Rj3xYOOSuiyWEj2Sj/eeI1UPugDcAIaXHPlPa0T0AcLhnRMkuxZhtuK8e
oEKYTuiSZUrTYOVXY4HTsIfNQooq3bIa7tY72GqaGtmRlWzXy0lO/d4kEPwwN84J4Y3nt+YeKWR9
KaI7lerZ9foS2f1f0V6xxNGn22XgmhTFxVRgQrymmbFpNdUJatD67DcYAHy8JsjUDIGJP2mfhune
ZB5649qkSySkoS0HyTo9WL/uRd3JHRzoPT0rk6QhhFUvNk5IGYUrvL7J5+haLVdG2wW3WdlAwHte
CxtoNslZmcUPSEM6A8jozmHeeJIdUvV+JNfaCCfsqBnhgmlBPETX1Nd9Ob9oblqdQHZuQqs/B0pj
RS5SP+f7sG2FRCTpgrzOjbz01w+giqdN1bP/M/TE2mUGyHZ488HeiMvjWu6uaIBpKg6N0lmY5RWD
aobPbS+YRRs2Dnvm0DwEyNzZP/fRaWjQZVbWwolgsdQQQQUC7Xs5Y5bfgrGHj81UA7demr+JWQJM
DZ6mvr7AC1bPo4qujUk8iVF91QIn9AumJwZg1BBzYt+LB5zfoAqbDuYlJIIdIzqlW+U1/ms02hNP
UsBHNjCo34jBi/cCCu+e3fDGsb+aFRUrMpDgVrpPVYVLi8bjYIJT3rRV9SEThDQ5+5jtZJMsZ/Ut
0Xi0ZmEDD4f92NbQ6+9Fg4NytssT3Q+wdGLX/Jy1Bwkcjm91fe3XERpmtGKbDp/QYO5jfSy2lvGl
a20G/UXS7VZOmZbXWxmXFmgIjJuxlZe7ABlLQueIdo6/kgKQHfGHPaZttIVdEp10BazK1cdXEgKb
nXDNN0zxuG8sEe/Bj3pmQOnYk6MJ7UTSGU0MF3jQHvMGdAZESTIr5DdZUVZWarJRhsB5N/t8n9gV
cUw2UvXRql5DlYfnvkTPkCny4UrHOlDtpQt84Az4iu1JfGVGPwvrkqK43TYmf1mL7Gorj04au75L
mxhElaLxT+Sm8hbjYi83WTOA+i6Cryi5PsTYN5eoGxm6wj3kmfCQWy+ufmO5ny3JDagiiGkYgrKO
hGfh2Pg/0CLDINzYdVbuWwIPQhFcZaZmXU2pzfiONr00VLIt5MRSpKohvczmvDWQXLTJA4OLj7go
0OVPTQ8/MlMIeSLoAotTIHBJdYJ47WXGu+tOABbwsrii13CUeV/CeKKei6JpW9fyOFg137o68rFy
Iy4ZKFitobvYuQuhGnZrR6MOdqndiLj5kujDbhwxh7rkEpDYF32xe/3FWVY7tFaKooWZ/6nNCQ02
FxZ9EVqEgiQeFyU9f4uBvJ5dsa3n8BWC2AEEzHScq9THPPQtiu5E3SPj1nDQOoLvaA8K/Wg1BMHx
2zkwj2NV6Bc7dIxd1oQVxtMIVWrxQbebXJAS+3Wc3xJgK3G5RD9XysqQetsuKdvNqJN1OWYe1teU
8QYwztSUfBzG9FXrvZRCF02zDIetZcfQUCR/9sAL3vWte8mN8DrtGUG65WEMsCAxMaSZD14HfpYp
ZgFQCIBtXQQdtaXREA+z3EoQ8qDoynM0fJDhfbDr+h7a5DajcNi0ZiGwyyeX8BrQzJVhaPoV489H
20Nf753CmVOiy+YPZ1wO7U6NYLXko+MRNpsn6alz+WCqpDvFFdIoJ/zRVjqKFoZEJmga3N5kFYiC
oUGte98GKZ4rki63Tu++lvhJcYXvZfpFypJhXu69d6l6CayOqZWrTiojCTgFq0yt9Gy3S0rPPD7p
rnnncSmpLL6nwLyOiuDb5AnAF4N3rjrSI/QSDLiBfI5gMLxRju7PbthsO4U8p+hcXlQuX0YjBnTY
+b1D2zQm6a0Kyw+u7tskQ0PO/MjmFm7yjQkwU3R8VlnCxBURbRIW9+EcKnSZHpbQEU0dwIydnehY
JszmpfUK6LH8jEUq1C7L8LXD7rd2YHs3aTRUWzwwCAfM6t3EA71nqr0k6kSPWY5AMakHbcHJkHoS
UJWFwn0hlG6RZxMOFI04F5H/KpfgpvCqVsmH8IC8zLHxWMehzxl8ajENXReT+6OzLShZ6ENxuOQf
QWJCm8I3sytkQ3yhicKRb7NCrQBxMdK1R7ZtZN9Bh0AoO2HUwVBr1vUNGP7THKQ2KnyqmdIpJTIW
zDVkMaZz5uxagYJcS96sykSPU5SU697AJU6ZkBXT6zSKiTy0dFfOwj6WObzq0Sg3TOe15KNejjJ3
yLkGbJR3bVfc8GkzkqV5pUQxYlQVEgcT+SLj2iqWYMaUi9lvOMdMIjaqdYH4ZPNONeqZjTzaziry
kyw19kWLQC/sp0uuYouitOQDnMs3uxPdkfL9wzSxmlQxB6Rt7vX4UDj112Iwz14EU31OqpPeKFYN
9MqYH4oJE/F4yJOhB78s5k2dBbeJ6Zwjk3O2c9w3uN46y9YI4DChJbVxaizrjnpjAOqOr4lC8uw5
IYFxk3XNnJmIkVynKJkGnEsJIJaUHXdR3QGcpXvPUI0DdYu25siFX7eEsUBN4fDOP0TfAp5D/cms
hrC6fNuBzN7zIZJG3GnHFCkuZ/TwmDr4aTx3KnYlU0PoAyd68OKqL0Yik+mieGtKjrcWZyRhLdhi
pTz0suMYhPoQeAorV99/iwlowU/Vn3s8oZusfWCOjTq7PQJqSfjG03IntumLoEcgFNVvJs9qEpjF
2Wmj/Kg79lEr7xE9zUfyuj+c3tgVU/k+xeVT3UYfCPIJGSDO72xqS6K0x0lSmTohYLrBVZTKcl+L
n0w2o/vCkc6WvE4HF9EQ4YqJYX6dmfUthbpG8lFsv2cuJ9pQmA96hA3PbT9QF3xtBxK7e6Mma8Zm
qyQIOM4IndqOSmsvQ1dN5zF/9iIVX1R4q3v4F5gTz/uxAYOupV/nNgt2EvnrzlZjt7XH9kDW6wgq
zyDoODE7BOuK48M0uYmnS1IlyNvxSozGQLMth3vuyoCQXfnSSKIAerunkMrkuULCSTHM6SLYl09B
e1W6Opg0h1ctoWfzvvt2MF8Sd/o5zG+aXrknVNqPkzrP6AD2ckBM2QLZ4MsSQaUM00vHcGBAKOAn
qY6R9+IAjbvKUAlvGGNca4Kyxs5NONCaYLMqX1h5pMC9MGhH7XwlIIxXWt7ik48ngg1EslciJ01L
n/eOnZa8YebW0GpSGQailgr45xt07D4BTfe9uLV7/Mz9tyRsfwamuJ/y3iSC2X3tgJ3sBtG/F/Yl
tznfiqgjIwrH7NGcYJcH5m6sA913S2Tctmez3NJ17KWb5LYorPLG04YFe4kZ0m4gOtnUzFvzoTAU
xFi2GDtNMwgZoqHax0Q97eRtyO3P/hjKObMx7zqs4ZTKMMT77TX7JIdhMVa2fi7D+gexRrPPoPgu
q8rx4nnOPUYDPFU1KLhBe0jKSG7KSnx0HQWHSgI8FojWC2d+p2y6VbGZEhtevYqBqI8sbgl06Yuf
tdOMlOw6OYnY3HICV5xuoHjRUnmIe8dgHDLYpxQAzm6o9fe4U/NBc6prd95qptyhT08JfmE8Ao7g
vXRPyiADDJcZZ3egk0iboF5/D8oMvbDbgtPXe6inlJyg2F3ksEV6hG/7fa7MR4i6lDOKeihgCNAE
ksOK89oJmpe+YcwXPsZjdRYUYHCqyx39P9EdFZA9IE34TMuIU6tYCCiVhQLZoE8gY5DIJbWfEkpW
lSX9ubOz2zGNs13Kg4Ar6EsYRicyrbcVLFCk6XfsZJ6NcCzPBencfYny3zHnGmEegnCLXMJdQnov
OwG7PhjuYO2qvnae5lLKcxFGSCOXX7IF125Ct7pff5Ptp/fYxlBSKgIoHD0/OWk4361/si6wfxLc
0BBZA4yoorC5a5b/qZOecJ1C1Me496w7y5vFHRLNwK+MZj8S54GXJ3We8iEcdrDFhyiiVCScnVEw
xuzPPlZPOeI859pzLH8R+tdu3J05nAecKgTx2cmiE1FKHRvmhVsiGPbDTPpj7/pRHIiTOZVvoZN7
PkcVAkwbjzEhJwn3L6DFGCjA2tV3k3tIsnK4VZ10Nk2OK9q1Sr4SY56djOStbsc9/uD8zuvxNxvp
NPhoJZvb3HL9z8U3S2RIjig5/ydz561kx7Jt1395ft0oXZUOja1V62400E4FZGmVpesDGAzSed5z
afDvSP4DR2afiHvjCVo0aB0cAI3uXSJz5VpzjsmStMwIR8tsFsry1x5z4rV3edd6e9accFZ22xX5
0dJiyq5tYrxHZTPOV0HeBb/1qXYqv6cO9ntK3JwjzDoep9aZDtZKRQyfQ+RcRLLfUKdMcB9Wtyc6
iRkNrJncPa3l757UsTc2Jq09U8f/cnYoZaKiPYgGBROmveo4Weu3MeNT05rjlPadY5S3YeRT0H2Y
kGTU8zUfZ+/gLDF+3VglPfjs1N2vWKY2tVMAl3SOqeCT5bz2hPlVLUVeFY3p7WSnoXf2AdNsAB38
Xm2HHWOQ3T7uKcTrgeXRza3qlhjVsAkIyr10Pj++W5rJPoUs9GhLI96Yid+BNX/GERuS7okKr+j7
N4q3FKPRHgqHjewme6iKJf0Szu8cCJiA4bNmkJXdQRT9BVY33sML+2qgSX1yep5t3VZSIWh5HH/J
U1/CV7Wxq6b2JV7tNwLzxH3TJu3RF9lvgs/mnVFEynk9kDQ1v4cRsjbdNcEi427nBCE8xk/mbZGI
iY0a7nQffvHJAbHqJDjrfoTu+lQpgokgyuaj6xLUhkiuJOvHvK87h+Oll57jxGUAqDraVtnxCNuR
9dDlMP05O6C2t8pTY8UzP8XUfD62ccLZYXLJQJsM9NcqotEevmaDkKAlgnvOkcHdyiZOMZpSTx8E
gRhL6ewKEXdHo2XYtjoAqu3oj6C1fq0YHcbMuYmUSmS84EoOeQqMscCx2/eHBBUfLHzO//G04HTO
k0tDCHyhHmYGc/MjQJCvJAy9Rn5INPK64Px3wz+0vg+r0uvrQV0DD/BQoBlo7So7UCGxT6oWaIhH
jnMs5Q06vV+ommCKUZkjJmEkTsIFg4OcHT0SwblI6VIXw0B+YDfzFCcvIR6WDQYJMnwHaNyeSRtD
f2rqZjBHTAUBPxb7uvGzfS9WXBZNx0uI3q/xwoGrh6FRfR8vgxLTk/HCRKMgqM+hm7HNSJ3adulI
VpUSKta0Xo9BIjatG4Un/SQ0U/wFr4V3kUxK+3R4pogUp15N9AXXA+NjvGkmi2HWjKve8Tr7QC92
3nUrpQABFcQhs+BuBwziu5QYCSDYOfU8FCbUExW3AMJIVGChM5uUQMuFOa9jSrV7M19HXIBygiij
JJMZOanB794yH5PAHCFBgzYL/Armeqce8YFtSGmtXJFOuxinioyWm5ev8yE0+/euqhumCViI+sR8
cpk1nwtsP1uSdR97VIhXU7r3Lqb9EMs1uGwjIaIBvNY6pmQzjLn/rNqidiIzsDw0uwcbRXnaOX9k
D+fGn4cFawEfJIkgPMgmuSFX/QbHXSGkF/phX9PVth8WGwF5N3jYCJW4ij5Uu6l7CXVE9bCjOPWI
32g8zARuChzGOvnjgpXK8GCbxcUpWurm0Bpsolk9FY9e6o/3AHSYJLP6ijw7ZO5G9/6Y6DabZmVD
XyGb4uZ/wq89Ywqgxxt84AZcrrWNs6gOg5tsEUPlqH76yXdZzquLp/SVQedkVA4kMWCx65cpu/YQ
CsKwxNde83iIkBgZFVcEEmdYG9BywGdHpwSd1fkv9kSzNGzlr873CcvwjYfQkb/0QzPMuOZl3L7R
u3+Px/KLmMZg9/kmSAGKAzLYXsoYfz1WJ3cI7pNUovIC1pC8dIXAL1ZE767EXQPXwFJclnjjILg9
zTQBtq3jvjshCCvPWNoDAcPNoXdUXs6MRC3DDBSpWaboKEghDCT7pGSz9cn6QIjF9LIOSwJrvB82
c+2r8GN4C2UHSiXcF7krOLpx5ubw7R0BeHkEawRYCoC4yib6Uee8crqpXeWIHwDlxQ9Osz4lvv3d
ova9D6x0uFSQkz9vEk1T6whSz8LegCNNTSvdNXu1+rG68yv5y+nSUxoW36aa0bcrrBefkMezAz3v
QLyIje0wDHada8ePaV//CmEyK6nCsgLVkgh9bmFCEOG4TidyzWEJxsbvzGrxbYT2EzqTJXToT6YT
mpHSwOdIcyCWDSSbnm1ySYfgTn+U2A2htlDBxCboMzcUULTb1t7mSwZojWbwyZP914J37cnywv3S
VrigB6THSWqcQ4dh/ri4d3PeGdfACL/XkOX1U4B+y7sSgfbVrr3XiXq+dXPEFnn5Ix4x9+b9BcT3
RN+z/VlKfCljRupkJxhizwj8TMd87blDXM2xQsrrIrXBDTxECDCIV83BlWCDMbAQ1KScGMvGCcL8
rR+jW+UwoWiJOMLqnl9tcdFrEDa5CPXeuoCABKWW40Da2On8e53yP42fONsWxRVFN2PnBGkGIU32
utEVnN7QyNeWe6ZD56JsH3RRUncGhlucVBt4IdOGjDYyEEESQxOu+pPyvRF3HKJrYkOSaXRniuUP
7pL4m8mrpKWIulDSy7zeLpqh/WOF4fg4LYxKhAsVMYyeSpeIXWfmrTGycdeBDQBLiaVFVPRmlf/N
D+krQEBLd16UUd4XsbcPB5xTRVN/xf4Guwd1tBfAvW685NvgA7jl+mY9YWPNOO/0vSqB15+SIT67
TTgxEy6f9HK1KilL4lS7qjesDaOPgeYHU/3KK88xoxMwOi10bTt71/vIp4AeZZTxYaWpcTHy9duK
QIGCThmjVGEQeGFDj31yHyphfxMLPTVTDKephA40ytQ4RVLc6O3Hl0zFpRuESB+jMfmVDuZGpgOY
QEfew8HK7wdf/A594zxm7qthT7zxro3oNW8gVoh2ANYfD4QshC4mAVWfBn3EGEqy4k7uwIyZysyN
xuVLmrPianGpVu15pvGcCJKHZ7oygDKW+WEglyXmKWNv5sHC2XUQnJ0z2hFQyz4KI/qt55ODGto3
k/w1Y/mZppC+hyFvcUO+BOlzj6PFNfhUDVFQ1JaEuNwp5p9twa4d5bJzKmM612Z8L+KkOxQGkCNO
92hOlWiNPSY+Bo14qKd3e+kctGM2fgCJoc5hVgnWBYqLolYg02YEqKSuvQIdDaPJ2SZfCGlSN2Fw
6DdNwn0jUnYDYUvupwaSYOx3AN74c7UFErTVxDTAyNXY6vvqU5ocZBCle9Qf085wiuTenq55dgWg
oWwT9WlU4bac2JK9HuUXA2VOlvoP7ox5LkaYi+uJ8CXiF/S/GCOGgt3Fg6XiL4OUIU/dggVbcZ6c
/G5JDqCVmwj9xFznJeemBFC11bjUm+wENMEYi/JE0m8q7vFcHqe1NS6oOO7Rmb85cSFOcW08ugMu
r9gj38tFFedORXLUN9qHS3ELZkYzjlro5qQ52e1Sby3bIfdVyHNe2yOEWAhpDJYv8NywVbJ269Kb
ewNNZqq/A7WbdqKfCzq7LQpLjwKyxWJCJYzdtBNf67p8GfBc3FcBMrS2mwHUBH297WfQ6SavacZy
sCu8FurHnMlD49X3feTAFOAyauvG2lJ6JiYtjqINrgZrMSwDnkSOZc0BcsKFjOl4K2n87fTdq52e
PywjqEpOW+y09NxdXxa6G48VP+gQkvoDESXdRXNLM93LyY5XZSQ2s46Oybgsxj2MpEs6WmczJWpJ
1xoVzEiEMqgWGwJjVIqUFt9PKD33+GpvHUsm1WeIYch0h+igr6pVFCBS5/EhQF2aq0QjGLnUXljq
YUchsbDc5eIRxMaR1zohpXjq2D0vdtO8ZwDo0779gPR/Z7lj/rnl8noTm4kEZo8QrNySWdbiitfj
qo9W+slR72aCs6LRzn8pZ7KCJi6OQHQudGVyf3oRuWt8HnEIb7O3meHAhYynB30Kjofq2Hq5graJ
G30c8RBmT15OfEMAD2CLaVXsOnqj+o1cCPGeBMAJx4vu9I5Znlcj8496NY8zOXA+F92llGF6jOby
6uJVhEBDSrc6nc5sYHQYI3RCUxhtnaL+Phm86J9CWlK5nLy/6pVL7yOk/npHs2ZKTU3LN14JjTRb
jlYEhu2L6jt9Y+c8tLCcuoEeu5NCnbJjklT6YTro5UCLc1m+IFCawNE8IAij9zOMIY4Zw7nN0mA7
91F/GkAN7Jp6Up5Ky0Wl0cGFT6avpGsB0l2rkEMz0Lm5PjtY2fDkMAhPSrRPWUwRUtXhsk/jkBFj
GqP9jON3j8xtouc4GUsfMS7PunMk2ug+A4qnn2QT/IZd81PRxnpOAYB+HrViowZfAfBmktfPwTYo
c0r64U77ofRNcBm20rfeizqwr2ioog2RZpzZecVQERp7W4LtJNPWPxoOnbYgas6ETj8HLQighHTU
qGMWGabzh2UlzkGrYJFi24QYh/ug9xgoOACZikJckcHeNz1cqs+LaRrGvm9snPMsL1mQ98RUEL+2
9Ix+kqzgnYeQG8v6w+yG6mR0pnNXFtmuUQIXryDRU4XXuikRfN5gh/sqxsZsOsyFKme6E8vZGWlV
K0tCoSrmQJ3a9Zvq5xO4bJdOXxB00IXzIKasRZvYqtMmbNxtK9v0hD7C3szp/EXESO/JXUhPhIfk
KEcoR5Zq+lXULYJJjz4f9A2Uj/5yLPK5/ENf3iMvjF9Vi3hkDskiKSh/o6767RX5ZnKY7TEMWwgJ
+VGrT0Mq41uS9cu9j9huU3PioXSETNN33/Ur5quiW+0rRExs08n5rplMkmx5msNt8y1E43Y1H6mJ
EQ635MZWGTYamFbGTgYr3IMwX8BKWduAteBC4/irxGuNg/83+lxmvzP/Kjl8txLp8s6RQKsIp70Z
lgNDPZZ3qQjJMrN+xgZBCXJguqN3/JV+wmYOMfqlCw1R4jw4rBrV3RwF8urM8EBNayT3vfGekNu+
5hPwwXiGnV4ig0Gui8Cnl8Xjmmc/GcIU93Uro0NdFhuGK2ApRfMmeWMPk6wFo3gy533n4vZGQ8a2
lZ1Mjqib2LF+Zn5GwwgdNBVfkO8KWLCcgXEmEg7t3U+RQHzlYuXM/T9QowBNTsW+8wt28zqi56zk
30qR+bloeIRql90st35kfXULRja08/ydHTDygoln7Saa45wXWX2SmblUaVpiG689M0Yef2Q+kZLF
zZuJZutulDnLBKh8pRKuSuXDUgLNcJaHbmQMkeT5dAKWlisef6E0zHGPw32KinA3uj/LORIPht3T
jOHI0g/WBpgPs/25DI/0bf1tNXA++zwu1vKvQqMR6S+PNMrHOvtAAjJvxiSHOlL9apMhoG5Lim0H
KvzKzGon1q5/Wvr1m+EYbNaCjpQNactzhuSlJ32jrkM4M5y5Dbs7OAVjzFQpCIRfMU2yyuci6c3t
4PTuoXWLDzHh2FgJCnVtkpWBUt8NQ70f8pKPNQAmmFCB0klvjn0JBGqwppszL+FlbZevXV0nd5Qk
BGmi+WkBDF4wS4XEJuXwpByJjm3KDh0S8isZ6dt6nfqdY9Ntddib2pnzlQTrS+zl05Lg0CmCp8Xy
iK7zx/G42tOzzYJ835V8CCslpoWbZ2TxzIkS4Qzdx46c6Z5TM9JUO2o5STNXXfK13zpUi5cMAEGX
7QR2QBYhFlZW11vTgYwazsQMxI94PX3vrmrW9tyiRAP0b8A5dlAVeDDHLMMTl0+dqdb8I6dCeDjO
pjh7bZReaoYShot8ERYbnUd7L9lCObEyYmFmhRxwEWqRoVKb8wENU9AjKbKXi8llJMHSCi8R6poL
JLGtgQfy0gZhdbNFjSOHCqd35hcz6s0HLmfDZM4myw4ZB1yHCV/HGH4Qd1Sck5ktlscPFlYa3g01
m3Y4xxdwGXd9J0rAEX28J77qHDVQLBnAT3gOlPlNFVGykt3F4yy+9XviHzN1Wk6876R1+3ctzWiA
+eTBiQlVdgXiTH+NoGtxljECYf3UzORrrEgo2zL4+GyQddEvMi+PKUKlqy6H+3C8IM80wHqhq1gn
Qut9n1xyL2FYGzXxLxE9IhQsz1pCWIXxdIXPkt7aGaqjuczHxiSIkjSDr4WNQyBDICTs6IdlNhi9
Fuu0BN6fLEydqz5tzqv9IJs6eCyN9iDNAY9FhoA6FvFD/8WtnPZRP0VOJ1BWmgTwWD36zSCqsksR
NJh4aFZWXzDXfiCVCF4AnrFSjuWZFkp3Sju6CnPz26ivE5FxaOBzkKK0Gd0QWXzgusgz0aUdZNp7
NDuEt+Puy2oZLjNy5tqYHTRCNZxS9bzKkomwk92RI0cHNbZ/DcroTDjZ13J02h2CD3tHxPVxTWHf
1bn9hPmHUwSCJ70WpX20M4PYPTiC6KjRdokXpvqibI3QE260mFtXqgNOYEJc4rfObe9Lz87v9YVO
hiHCKzJ+EzkkmhKa620a4q1GwrVJKq4NJcrWiNKXuvUfQG9+IcX8bHkGEiHVh0xnTx6ZGL1oa2+K
c0j0HGbR7R9169q0SH3Oq3NY9/RzfWPe6nquSlH+ooilMaj7SQKpAsOkYwp5gT5ysV5jj3mtlTef
psS+XTPOAwuTe8gYF6dgSGACCykK4j2xz2F1dzNMHNZyVpMSh5DAjYeL+xx5KM/0Eqs/bt6bl5n5
4H5xDPMkTG+P3CsnEd0jeVCM5R1tvy+tIchvpAZB/TmhSCBhGnBJdl91zdsKPqWJhpPLj3tBKfSe
zKqk5wy176M4ebCdX3452pe0Ln5OxZqjy2JMEVk/ULO1n7e8DLLsICfA6bSSyY0jcyhj2Lcz6MYR
m/PdLpHL6/IuH8gGExZIRTSUZAq7Ir7z4vqyTKIC4M7ZdO2SG/bCkNlHg1hlNR+i7tmruXa26gki
xPtILcxwtLHHundOYyirrT6b4FXc1iHBqIkSXOWSgZRqRUfoIrcFwrYTJOCafWWLCeKbXlx69bzS
+h34/RghtDqS1/lXzf3lv9g4XktC+VjUeVm6ErOytuPbaeCd8xyGFyS+S5N9ujE6dIIbU1ZCpVFU
OxNe2l4QDrL3DSi3U3TTFwBBQXqvfwWl0yF/jfPOiOreV4mg6ORfxBDkgDGTWxBN7tUn7e2q6wBO
BPW1QXu0JS4PQm89lhcUu9c8zxGG6+ehHZ2drkCRPO4se1g46A8r6C6/vq1ufW/j9ToaeGKYO/OO
iGB9kQPoAau6WIFN6zgjuVbPTPQWGxHmdk9ekMkwJfMgz/e/eCVH6qFyOufJeKtDpESJ4itHiDPb
npJGNGh+miDd6faAKFhFYLZtabm1aPaY7nm+zFmpec+qBHyLLgORPtxEClJtXs2b0+dMFD2bEhTl
j7d+1LPYBXgAv8Ex3KTAZLeMz7LTJCJYb9U56y0oClnK6IQ2wHYeCBQLvfl3GMeoI3mOKmE622he
g6dGSdst9shsahPITmwj0bQu19l1jk2RdmRJr/MuEq68IXnf6fKerIzk5ATM6tJgPelewSg96wH7
2yNTf7HRV36MbEanJIMPJhkRo5GlhzFBSNOOcJlmd6ivqBLS+5VjG5IRFGVz5bjnaHJ+6xrLaM3q
OMwEjTam7DDD9/khhYas24iJmEj9XpvlgZeboIrA/jzRtP3whSFid2LU8IGghPwC5czM8dPvPeZz
CLZn9K41y4k99OYhSbxr3Et0V4T4BkQ4tyOfxx+O2tfh1/FP+pz2Ww6t1W6J6guIit46Y8pJy1wX
+u8E6Nprd2kjH7YAk5fUyB51g2IcjP4R3s9DM/c2sYoGnNnZgEFvuMM1WCnEtfdvEUOFtb7ddK3w
rigaAWIlJOkql0hJX+w0Zem4ixbmDmlFFIudpEib6FuR5XEfUkV5a2+/CRDupHoPARuWOmiwhDl7
/SdB+UcQXEmUNUH3NQY0AgcN4sex5idyG09mSDv4ycn6GM02XbF6bvkN5iG2iE9dlDMcsmZ8IDQQ
qjQOrmlqZs9uPIWHTvWJulJ+EQbr8tBNP2KLxBrANfCgEJIjqC5H5DNGsXMn32ToxYxfdhYNSUqt
gzEXr0lX/WIk6RHQtJwCYv76iRtTzxPoeBfFO4go3P/5dq0McauSH00sjzLgrWHfNV9qWZovEM3n
koaW2XRiM4iYoqszZ3BG4tUDT3TJe4qz2kSowFQFKIqgXTw52OQo0eVtrrLv2jnQdNwBxRdp7cTb
6d+KsWYjW2/NqzTt+D6hlc4wlSVY1aWKAt1j90bMhoWYfATwzAEHO6VJJyzCuGReyxmsWz66aSUK
vrjrffHhU6xuEGtBi4yKrzOIeLRUI+REf/iY4ro/x2MyHbykg7ZKxc2F2Pgl6G5j5eRnzw4NQcPA
xG8CSOwbcpi1v2xam2Rr+gwQ7ViGNzJUVciJs619Wi9VeGRqknF2WiBcFd50TXsrQDScPSVVJh7K
HwA5601OSlPqMttwILwOgx9d09dSLsO5MVJejBxZhFsQxEvC4tfEbeoDbpk/kZDzvi5MhFLcIje8
2tlo7nwRV39wvngn+sXhDdPQjliPF1lN07EFcO7bQfBC8lp7ZvB+p/fVtmuCa2GGj0yl4jvaCIAE
Aklk7ywYmvn2qVvNS2el3rN+6KppqUjPCt9LZrY3GSSQAIXV7ODxWTtQLCmHuGrHIu5gEIo2RHjz
sBf0FwjrPBbBco+wl09cmhdn8Qmnp5Lbwx9d95LpzBMprqtPrTDn7wg3fyIA6R5GNPpNTFxSAJd2
uw5GynmQ02di7FGmYcqxmm7TmANN3ElBedS6BjsPUHC2oLFX5bfVovJ1qpVQZXq9+njq+Yz45pqJ
H+SHlgoEv4CbNZcQ1a9Xmc6bW1gfxdK8ZLgnjnh70j1tK7GJsqk+xk5hIRa2MZJ2xRdrtsn/bRk6
tfZPM3GzU2/3M/9Kc+jgwD0yl7af5GgzoyS2wZ2Cj9gILxrxkDXutZK0QlZWWBTW6BmJSpCY2hxS
N1b/UndIr+KlIguID3s2zBLD02IGWxuFAm8CKnz15mAhY2qTMZGCrLAmTvyQrdZPq59QMuaIG+TC
gxx7rEc+bauEKbeuRCqJ5DgYTgRHFGfbFD9zb0HI604vITkhLmptXYDKpHsP20BeBndE+IfMg6+T
T7lTT2RDqSxLZg8LURUbHlMgKQP7m9UH3ZUD0tMIRfToE1JC243saYjPNAAxSpyCFVG5hdl7j0k/
v3oTUbjW7BNGUZXyli3Rc3p2Vd0lg7K9cFdxlZNbjGdhQp5sh0/B8B0FUk0iwejsM4I4/JBZZd4D
m1DTMA1iqormrYmwn2ZsriRp2B2HVJamKAvo9uRkzvK5GTIiHitfCxHO53WAs+AiJQjCKd0vmTfv
fCJ59+7Y85OGkzwZcY6CEWruHpUvRoeGTn3RuOODMTbEk3iksys5guNkvwPEnpfcG9/0QMCYeA0H
q2turJq7uufFIxkI/YRBBF7g22cd0NzBKWGsbAx7i5zPOMLJi0ev5j2Mf7hBB6jdAZOpm3ZVatGE
9MY/E1l/BtMEMKaw7ZbKsfABH2yIWBdovu2x8VY4CA5Lf9uWD5VrB0enqZ61i97CJq4PnD4Bcj7d
s+eMWb7azqTTHCc1HXRSBqflUjgHvCQ3mrN4ipRlm5USvQNTVouN5NTkpM/V+VRdepTbDKxRr/bZ
V5EVBQhSHNlV/1N/WWkv75E1mZea8pY0+ei+ciA0jbFtHfx2HO/QH5o/gEZAj+6ZP7cVTwo++znx
Oc67cvgy4XzYgrV7IbEiwWtfsXCQtOEWZoEpcPjr1D3b1Od+5LbbXgQ7s3EQyw7YsvOleykcj5iD
AYLr1K/+FiXotUbDfxcltJ+n2Zo5ve6OETP9O+yt3JC28a5dF95yhiF3JGK52wRy+64kyfeYmDN+
TbU7Y3IbnqzyGFbDpYPJfvXgOV8ZG14Xp05eWsO4RQ49HFnSkHOHoX9cPD66jICpxt5z1MEtkbYk
WTkbmc74c0cjDZmmdBZeScQGPz73ORTWmP7baWQ2gLwC4tvnflSt3Xic1T/J3j0wzwfKmzH2mpD+
7OdoFQ/rYm0dpXhyeWudnIwQj0XlZIDz2UFEWvcaBBGaT5q8ASzFPyNYpWu19C4Eiizb+TOKzaqI
C8SIm6DFiFaYCOSZaOVnM8felQg8GcB825Oi0fr1e4M0qAoi85nb9qn4GOfsYrlmc7GM/lWOIXYO
Ni08ycCvQ8ZVy1cZ9stDaMpnXSlH9O23YyQwAxpxc8yjKTgMNWnKyYpqKU/+AHAbkYk79b7GMXFw
F/JTjQ/XBidZYGtixMn06p/+juz797hS/5Y5g5rTxtABV48nUrNT/gEoBNBimiUb/NYmMZRyzKUe
b6VDyP1U43OheiEgk+62Ta9y6n3EHYuZHoNpta71J+Pq/zVm8T8kKP4jQPE//Ucwxv8PMYuKkPV/
wSz+yz//r//6P/73f/7v//O//ReQi/9IWlRf+ElatMO/sbUhknA9WOIKbfRPf4EWbetvIT2/QFCZ
hsJDwf53zqL4m+8LB+22BUvKDi2+qCPzTCEYg795Fgdd4QX6X+OPNMcSjchfDxWESq733///H+Fl
tqJS/R1sBEIwYBwMjsjyAAmxMP8r6tKarBmU2djaaQiyTqJrRtSLJmQ6Hboxu5z0OqSpRDr97vz5
zZXhu8bAio7Ei2r0HhamUtBpRL3HOFR8kvM1xtgqN3YZ9p9nbNfPzyR7jOdqLW6RSz0HOQ7JmorB
+4e78O+8OaAN/82nckzPda3AcryQi/WvcE1T0LcT4YrmLpvNL3YzLgwmaL+4CflFOmzOMzo405FA
t0UHzIHPY1rfVi/IjmMcGru2+uPXFhIvc9y2hulvait9KQhrOoysdAp44e11VpfmjquQ1iWY1y2E
9H04J/W2bFrjENfNvMnkig1ttOJDgNBqQ2p0v1WEo9xF9VLhLtnqf9ZrIZa0fb8edMaIP5nNqR6Z
zrTMcIJ6JvO1aoJ9AfR+Rm+EGdCXYH6i7agQLbYzMsdrJ/Nk2s1rBJrkUMWqKRYVmPlYSf0OT0Bu
Ckhg6Bk2divZoaDjbdIRM0FXBc+iESArZu93akGDShBsf35vKD67inHvlsvNz7pAdxVDfETqpP5C
sx58lUI429XvfMy/JWqOKOGTLEQAM9BtsPGqEE+cnWGFCLhtyneb6azhgTXPGprpXszJR/WhdFKP
7JqGIxeDqJWZM6rbP2O2DxbjdZVfxu/VxMZPyXpl1NIeYqv/EuIt07mpjCDsERPnjcxAA5YH2Q0o
GIYNzVnGwAoenpBghYejQC2cLRMbLoDbMhpfzNX4SJDjAiMJfuvbkNGspepiAJZEsLfRF13DXDxJ
3tONSILxaPYpglb1DTOcEfuIqrFTYUOFazxXGEGiMYwR3ylOvbp9mcpuXonfMIRDuGoim2sh85M3
WbvFhPBYifGnzskJKn63s9+xXBO91pXm1VNw79DJzvG6/nQ6A/UkTIq5hru5TBw4OYmCQp7UUUpd
w96UPFRz+Yb19y8qd2ZiM3It56e+f6Gd/QBR/WPxeBHEwHEkT/aa3q3zf21JS6slwIp8S8TQrd1g
sBzfyoB8eM2dINp3S2YBGegYkEgm+5n68WuqiOxThIKOgwnxkLzPmttvDkiM6XTr/C2zS77Yc0jH
aKIGT8aKx9rpu6usqw3pUq9+1l/0s4wHdcqqezEuEJUUvTSZp24HiZvIcvX6piquXb+YvX+K6fod
Q8j3NOKQL2eSlFynDXlkK767iL1t6kS3IAt/6Ueir4E6IID6/PrMXsMj01+GgqgwAKwDZto2Fn86
pMXuM6hTJcfWw/fORVMsfegp+lntOoBp4fD497+jn95MEeXJrqc1F/PC65tPwFy9N9DwbfwzJxrM
bgaBUA1ndLKGne3QD+6OHsJjCgpnw6THQyCIGF/GREf4FstPmqwLsQXUj+rW6w+uf1Wg4WbG1wwk
2Ig7vRhF6hpovrz+1vqT6b8mOVVv8zHC0Z3CTVPhiKZtEa3eVkh4yRuoW+95VYxp4P473yRNOHOg
2wFl6/f6r+t/Gqx+plQEA99XvK7eUQWpcKQiqD2LjE0Rl7+MWL4OTstvpzk60EWeA/UhnAah2uyH
KeNv/tdkaYaFYgMRmgkrCgCNqkysBBl+7JEoFsfxHiMNY+FicKAUhT8iK3tfYBTvp/ot7heaM+qd
9i11SJ/oJaINIpaTlLB9XPyoCuNAQjUjLw5wm1QCUbdbgQYJ7xhphsfFNzEKk/M54d3bLoy0tqXv
JNSUTGHYmDa+4+9px9dga3mrahPB9FQYISjCY+FV/h12KA0RnwPaRTMtxVwtGeSV34YsfNSRjo4Y
v+e4wws16Yve/Yg7q1H9xZC/OevySstvJKGp6d7pQ8kzBMiIZ2c51qlXEaAVWNjXCKLcRcnSPOQ1
K0rWXSv1JqK5ILvT6qyb/vEs2Z0Jhf6TEnyfOJgDhh5lgZtMX/z0LWuxLFVzJpgt95+hF62i604o
2eitMtCYi5WwHISrLCej1SHBMBSyLDQPI0pBJW5g4VIx4dHYr5tsbd8r1NXHoGZAFRSQsgpeT6+0
MM8ZRDjqD280x8ZQrB11k5piyk5gBiBf6ceT4f0gMgFjomYd4vqqDE7SgiB2tTWsDkD4PF06bkGn
X2g6Xud6+Gbb+bEBlbtT7Syp1t85CMIjGtfHsjMw0w7+fSV50pphRVJaLfZzNaV3rotDSm1VpA0U
G9s2TvrN0BvXNK7zZvDwkLKxqe87k/S60eo+TMbmBvS6iOxDoPIgbN7aQ+Rbd+tK6qEfT/SeCnxI
CCZHRftvwA1hhMQrUxEgwqq9Hr7TqJS7LsFJpiTDq43p5zPeRpB2QvwyVBY0+2fZDkd/AHNEe+mU
SYwBgQ+LYzG47X2BOo7OX0oXqrMfE++O97f9hOOPpY+31U/OQxNUvDJId9SL1PhldobBF8BBBVOU
CaffF67/yuCNrIplNE+2Ggirvxp0Ithk5DNZoWtdJtwdZhu8m027XvTTVbTLQ01QuNm+L040nRYa
ZHsjpNPiWft2Xk5OhldcjmiWpPVHL08GGvBNNcVo/DeBxT2HD+tsQGpgmuzQajoNYRMzzf2tzhs0
8p72VQMVzOYeqXtgvE551e4ZF3XuSoMmrlcoCWynmK5aehcfiUU+q5V503lOwR3ynrFNmGSnjXX5
OqhNsHMJZ2nDLiONPjzXaGFJBZmvOupvzhtrm4bls+lmz/nsv+sLUfsegtbFetN7nxEkkCUQkqBk
xpnOslpwgSMXWcbUolzTV7KKkMOTFX0gHUX5jc1+26NMQoY+f23s8WAN7QlfPBYTPhSPene04PAh
ql9dbp+1bQvuS1pycnNDCcmq5BkMyJ+UKshXfQ1LfI+alBx19X+I8ZBpg2jzEkwHqgrzg+A1Vck3
eQuaJEnU3Nvn0S8dxuXS8ohM4evGhok+MtFPZaF6CfWvkoTUukDYWAvUYzFNvKtEXpxqsbLU+vKM
QZviI3PwVrSyQlzkDIfKDsddk5mPQS3HK3r1Kvw/hJ3XctxI1nWfKCPgzW15SxaLTtQNQhJFeO/x
9P/K5MQ/5ouYuWhFd0ssVaGAzJPn7L32i9oFVVZA7JqvYfscO1eVjefK0hAyBrENMZqOlAFR0bhU
4N78SmIss48Uubn6a9T+Ocq1RkU9lMjIMmxxtmuu8xCbW4eDr51IYFB3mJ2iOENS34JveG7H+aH2
mt+1h8Q84P6yxUh66JjiCLtrEHSZ9jvkRKAwgCxAaT82R0tn2pvH8Vfcot+aMviEXCiDIe7aTOKr
ypZRd0Uvr8HYO19j6s/fyY1qKbELCHtmc28XdvOJbGVu8ulWW59zhDZAfYY6Mn91ZrxrHZY2tVoR
ktB9E5/1zCBdiAIvkot69Se0MgzKstgzVSXCTtxLkIXaJNSi32jZGcY4KzAtpo1au9CzLruglHKX
LidKhO9vdJcPj+hotkJIyFXJAaiu4QP11mlevBcVSEWcb/I/2L3/J+eL0xayJMdy4dE6nutyXP1X
9vFAtEwCVoMJiqyh1I1cT95z6AX9ZhIW6FBM1LOhBeizA/iP4OBUFHUSR0e/JAxUs6IP4NSsVZr9
tdTGO2bzFrcRTswuLA6h1jw2rtf8j/dtWv9xTjQ1RhJ4VonTM0lB+M98sqjwLcaverhte+tc5UWO
pwEhtMOIgS9+J/zllKZ4X0PzrOr5KuqfUkJn123HbI/k5GWvIjNGnULDBqTQCnE1XGr9wB7zAych
gD09UkrbW41iqDdK9mp22T6FkbhOY/2ZR3fY+P7nwH6zhwb7ocriBVzdfz8UG/+O2nWxmjgMv2gl
eNB2ac3+B/Dd56xiw9dFbDLzmEU5qUoi5EynVHGiGokpiARnWPl+OSNwbGFhYXwdrEJL3FS9k2po
Y9sqIWpYTiFzCT8Jm+YImJ0tAAG9+ubJHD1SPa4BtmQAPgHs5ORG/fdPY/47BPkfnwbgAloc37Ec
XXYA/qU55hRUvctCMk5abLrY/uqtDmyVgW0ohLsTjuFNb4hu01o8iZhrEIzLs3yleUciYkgHm7PH
WBtfc8E4Xz1l6nHPhD8eHL+GyWZ8YLzfeFo+U+6F9U4OFpK2s1f2WGL19Cf2VirUjsbrBt2NuqiK
AFlb+yH68z8+rnyA/rVNw5dnu4ZuGo7uuBDcZRvnXz7u6I1pgk0l3iIfDFa6O2BcfTRnuU3k/blk
draFcLMtk+ABJ/pEeUx9YegoG9V2qAo4ucSpryL3pO4Wng0af1mwJJIwl6zqmf+UhQHGeX1lHfiK
myO567j4fNxsaoGhkTSvGVg8G8Q7jp7x9d8/p+xr/fvn1PmEum3R9CJJxPP+4yYdO23hBJw632J5
PKndJhrYIGd2ZeyWZNsaA0fKaNhN+mn20+dRhORgz0W51TPx9t/fjenKPtG/XXbejkGTzCYkgbx5
S64f/3rZY831QxmQ6Dv6JyPoaB8vgpNGJWvogFw2PBtykjLNRObVEdF+ELd3dRE6Wztwbr6mZ0zi
9IclDOhrdBpzdw+WcJBOx8Ai4Cmy+MGhvaplM0jjn21CCUxO2oVjKtWT3EA5eXoNTCRVHg21nOoD
5Kj3iYykqyqE6n2/rNTZQlV7AkHH0Q36Jwu+Jvsl+30ytnvNBjdhaDTSMd7hR+WV1ePv0V3BLKk1
tMVVqlnIfFumigFBsb1fqcU5MPaHHW35aF3LI7Cs15Mkxf4RfrXFdOfJOX+fdTtzS0H2W+3jsC4S
mj+0tRocuu0Eeip02KqILZVyevW8NDHFSj1xrvV1Ms3GmbDidhn3AVazk+oxasuIp5BYUbmvqCYD
gXb3oKQeAQqwSjOwSEmNxL4b5no9YuaqCF/LhLadTOoOlVoeVDL4L+CdgKEkao3HIByhw4qm3jF2
OI2guTm3tG/qIKb6OmQNPCwJJwmVPkXWGnXMGP8NU+cC6O7DtBEBpy5+8zYJ4Vn4BlzlAAGcPXT7
tHSYqxm4EbvoNXT2GLXG7xJ4KvVt1lu/VZh3TorlpcnjWxPi+IRqg1Q4vePuQX9C8NvDMtPqKwk9
JwWKBFUn+cJDt9FgGI2NfYoyK9oYHvWEiscLqxkm0EhrsYnES06pP+jLS2hQAcpvi4J7OEBTEcwa
2ZuUAqUFe7ifxVHEaK8YUpOlJ8bd0OI5sDgPrAOtpQS/qcw/3VGwk5JEGMinFdlRcg/IOuTjZVSR
TAWMf8UA403tJc4ExBS136daclN3pqck6u/iSQ/YCv7mDW24Fic3pC42ztbFFBho9VMo4hc3BhNo
IvBbTYT2rVx3vofz7J50u1/XBHJifyT1bbRBYkolN2J0YroYkbY64iS1S40lJ7aFnpv6sF2Lazee
ZNaiP51sb/Au1qcq0GKBtp6AC1W/ysWR2Kh007K2Qlc6J0V0V9owdf7MNKTFLDRWAxhrmklRF+ie
s3zZ6x3mwd5zj2oDcaLusaIsxx9C/YJICZyebJwKBPWU2BF/W+kZe+CWMCNow6RTDLQqGI59WT/7
UWrtApOeRNgk2MjkPd9Z4iFBardWS7jw4K1XaG7nvAhOY9QgRsGHN+jp37xeBM7sUb8EiwFjF7sB
EA++GpoFImdrljnuEO6gehCso6LV9CY1V9pUB+rErVHhkYeY0PVkYQlhFe16f9NHxF1W8ZkWVghx
AK+O2zLVx0nKj8pCogiAKJQ1R4F/dnFDtiPMFO963UWrBZYTE28ZTo+SZwGYwUOfUDBR4la7Svdf
ObtCqKWNUCb+U1XaCwb5ANEyhDx1UukzVog8pgXbYYOwKzQkbZfkR2Zee5GjCHOaiavrC17OvhkE
SWx1akXVsbSasZYj/p4ut3+Cmk3VYxWoQ0XEw8/7Tz1MmX4EWLvyff/kyVoFGGaxxk1y0Rb3Eejy
zbKLL9VmBNjSbXu2+NBrINI40uM2HNVHH+UqAdOrIGzJ3utayJAumL7vLtB++rntb+3vIbh5SfM7
luUXCoD3Ke0O6q5VlaF6YpBAMijggLRyjMnajUI/eLajX9RBkBjQH2AZl71R27/7ZfhfMSbsb/9n
D6bOYAfm6CerK/TQ/77pYVOfe0iSFMXgDwGIMi6OShi3S0D/W5+/jJHVxKUPoiGLR4+y72L3yWnx
NqfpKWyK/HmcXh23fPU63z+XErLLzPmgDSVqfZvAdfVLiJueJjZ54xNw/CT6mQM2etTrjV41M0nu
O02rLoA87ZOG97J3H1wHd23t+H9EBpUdzes9G+iY6qQEOOm8ta74+aPd7KYJzDKwnHruHOIQoE0A
ZHzIRof3HHQrhhn2ehhEs7ZEuBxb9qVFH/ptaKYs4CPdBA7jL6V9pQlMy25yCpCR7iabdf1FS6++
3gHhFM1y6EhR9y15LNM6/4LrZIuyNriU0H3WvkiorGrxqdvDk+UUIclc8bmBpHxA4+hu8JE3xmyv
hFcnx1mkV1Aq4UbPSsKlhY2ONYu0Td2jccI2iK44FRtqsBNr/T7VxKkR2aFBQz+Mb7k37ztK9ti/
x1YD5gCUpRvsdLE8pm167aje9E3AzEcSTOKw+DRDQBNW/7V0ROVM/Sb3Od9EUSXN3yOA0C9PiJck
9B6jfuuOhByY+BjpRoaJBXHcpVtWRohQNcSmoMgnVu+seyrg/9I6n1YREkz6I4B9xKWYzcc2zg4x
vmVnszQGBQNU5iQ5zNl8ysWfLj/WOclhqJx+eoCpVnAONhBrftDx3YELeqdbT4Tv/GrCvnWo0nDj
5c8tMs1E14k2B1cKCCP2IgQixraqUEqU7rU5G1+9bT5ok8OGUN2iCY+gh3KsOfBWV5p+RfJStzGM
hM86Ga4Anpx+We/0nA4auWrXObn61Y+RkhitkfkQCCh7xPcQHS+vYxa+DV2+GZ3yWBQdTGpEh/rw
5Y4VTc6LiwrOWFxiR6ROwThYwH5WUYzlxUIKJjkKgOX4GzFUcfsWr2mzz8+i9LfaGG58uobNA2KS
C0KFhxmnQdQPkgqy8lNx4BLjS2aYF0ALK3hJ3UGM1dHE0TNMHFPMANH1r2GdX+A3nOmW0Lx1zi2h
HikvXtbWbxs7rejdXxmqlqD8HFq0xVZ6nDHjDql/WzRIZ6hktrU9Pk8W/Mq0sujYDyTHRRuZFes2
+a6LpkfH6OAI2m8BzQUtzs68rQ9g6nebT5sFoNPTG/I4SET2GwCyH4KQgiHxDuXoOSv4InuM6Odi
wt2QV4iDcwIq0oD0Ub0gwcI6TA67htE91ByoJ285RTkKaUczaPAauEcBy9vw9XJ8JEFN6RSMJxqR
WyPiiGCnOpdhiA4lVru+iTe+Ud8xcjB5utgZgbeZ/xQa2jH3bkhSHscxgOv+g9EkodzlPS3NNXDZ
D80SF0IZMI+PKKaJWgH/N+EWF+2tWipAzsWHLZ10RGDiImJ3y4vTRFhtUBSPBtlEadleO/xcYfgU
B8iPoHxUnr6v610Za5fIMx/jLH1ayuh9coKbX/TQlqS6kgBsOseoLVlINg7M7VkEuxTRraDFG/kc
VQXw2RBVj0Ha3ZPfxD/pZf72Y7grltbdx8o/T/5FRFRu0jJXPpdkzpjJVh/ezeivHr2ei6JcxX27
lX79OrM22nPsOU9FuHk0hl+89SlAz25ywnrtrdegQHPnfpXWiKrc2GXhYenIEulLutvuyqDcry6c
KAFV9Svv2qEo941n1Hlo7IP5bjR/tOqmISQVBgkPPPLdjC1m2lU4Awu8PMGcPeFZAQYv189wPXLA
kCl6ZMMH+Nb8BeVR1zz3FH1Fnz4SbbMKNVDp477rinPgY71BOlpC5cHaw0h2JsYhC0HigVTSO5Iw
2lPDA12hq3V10hiY0KfDb1Kk74i0z60V7nAQIi0OzpLD4rkmYi3C1ytmy9bTYv4hpf4wDc3dxrbU
4srDQbUarQoLe3YKZUeHgbDQh4snyn0RftX+zPHnshBurA8E/Dbdxgfx77kfFgY+L2SuZPRbHwYx
R0qQ8g8tRPXBbkEyDGucnPusoCmPkKppi7UW3KLgSuFzqHXgY0aKZHGvYSaBAHrrMfCYqK1bu6HQ
/j1UBnLn5oilaGM6FogJrkGTnqYJH7i5LSNRrUcXlZA/PuccqNjFrT1qeUxIhndsSuxGNEeFvmwS
D2RU1OFMacn2GCj0bIFIU7sb9nvCiR+7+mocMNUTNx58lfXZlysJutUFj4zrfSKJWxsn3RjXNUx+
0PpQ02JUdrTCbOdPbzr4bMszkz+MI2965K047ZMi+KiPHMMY8DvLPprfuxgzd7o1AwF0Tju605dN
xRUZi9S9r2E8vcc+ygEZFVy2Lz1vUQ/LEBikxkRhkhKBu0WnVzBOmKjrkDhsZ714DbX5udEY6ftA
ILl0J3tYTiPpywyuecaoU7O1paF0rJOIoXuFOVh7BKuNjK3e60281sh3sbx2nwuU88NHtwQGgFzS
/IpqPANxeNRM4w9c0ItmVgfQNmzOQNx8thcTNIF/DkAtFKaLJdq6VVH6B4IJqtyyY4ZUuG+pGxDW
NOnwMzkzlJ+WJsHkhQy54/P07vvol69u2p9QsYJLTJ+XWMYCoAHR9eRmvOWQCB1xX7ppYwTmA+po
a1PFzbOlh7cGFSUFsvVZ6qBeIoiJhc3NvLTpZdDcg1km93689riNI/N1cD6roTgbaCCzXF8bborD
Q55EqGvgrujVqS3ee2hauCj3UWGwc+5IDFnPafnLHPQdCPCPxnM28LMwonjE7qTpE26JYUnOHl00
A5YwPdJbZFm0FTMoE8sG2/NN50e9D9e1tynrma+BZz8zxr3GZrp3uPTSghISRiQ4d9dL+Zp63aUk
pYYyyP5dd97vOuhPzlLGIEmG0xCCZUFZeDag1W2pmhZOBkCfmlC/0/UlwCPTPhZkW+gQKNsG8sGe
EuugsweNfkqWiS6x3IbG2pLov7tsotkWYquzioY6IDKZVG/yxtF+MY5mKkha3uRnwYm4PJrY8+AS
YFA0lxHTJGvHWJwrx49OUZTPx7TQYyZNYX0wRCCeG29aVmLppxPqvvDFcchzNjOv2qjfxSU9PqJV
PA35HLZr0aH17rKCvYgfDWyfRL9iInpB/ifROtq5Mud89f2Hk/mvQ5bGZmDORMTSkr44bsoG7E3Z
ya9DcBKmbqK2xy7VBhC+UueMkrt4A/uYYWmFMGmOef5GikV38JpqAn6fVfjxOrGeBhvPWQXgW/2R
Rm9Bn0EN2KsXmDKgKEGw4HaelvzNJXx23RKdclK/a8o+I7Rh/aJ+10+QC8GsJRGJyDyGtMG7Xxrb
dAQ+blkBvHoyveFCjYfEpKIIPuZg/t1qvPtCIhK0t6qMjyaSWye/J9DLeBwEWYvMi3t3PtCswKJQ
EGJKwT9g1BmzPxLzXT+Ra9QCZ6/2DtkbbFnDbmwhbxLmV3jNxhrMZ89dzNVusug/0kr5kTDqpJ0S
v4/tJ4PCkzYVz5EX1IxkWEkxdCDfICBnBBJGTbKimb63xPLXY6eV/+hNDdeHA/HoDbtaI4Mtq4g+
gTOhE+DDkJHBYMObzQ7RaIy7DNaWXQDg9focOB8MQmcGHDLtMOTSA4rCV99sd73RbgtgUrEb3Gto
n6s5WU5DCUETK6agP19gs6aVH+67pT/NRv4z0nZBvzg7ORKNWpKksDasvZJ4dI1SD6avWyENAPGN
1EJ/8gEpwXK/uiu0H9D7DcHM0Ak/ANQhdSGRAL1EvCHEC3uVtzzAz/1gzTn5Y/Fk5rCkddMnIanx
mRmyRhWcZJcGYYyxjS1WWzznN/ymhjYOKNHacFtWzpXWGXNi+qv9SIQZOrLkpEXvTuOx89MIgVY+
/ek1OoVm6l8m3EwObjNR30q/47Yol32nmRurZezeIMefKrfZZ8D1avqaG0p4/NfEUhE31sze34Ly
wK/xiVTHNsruSe5dgX+uRWq/pUj86hE9SYlbyXAujW1u5tHG2hetXK17tmrwfp8VLxpW1l9ammSk
Bqi03QMH3teiyHdGYgeQbAWk+qZCQFJvXcwlhmGuuw4lTDoTd9WVy5uNLanR6r+GxKk2bgKcg9pu
bAY8yJJEavFAhzYilSSiT8KGZvXpwxjT8rYDfA+lWf0o2Qhxh5s3MW8QV2wDL9uOTj8Aq6eyCQYf
pypwhqW9L3OI3RQdxFRHry5MmLlqT1aCYbhIEn1fvZmZsAgSWsE1Kh/inuCBONrmqeFfhcMaUTO8
vjKiuPX1k+ksCWFWNjlfMg2NQ4ZqJjmGs9AHyDZ1ZThnXVSkTEj/Wad38V4vHElyi454vQBAAw09
OOUrEuZpg2DiXnainI9+53YsRUDtjag+peV8VaKJBQoAWpTlPcB7fM5gYq6C0LS2TeGNEDiD02wC
EM6GJti4qaE9oMNw1tHSBh81w21QBiI8a5m5tqmo4n1Wsizkpl1fx55cJfAq/IrGb1znxBOeTImW
JlqHM+QcPC8oqPahXtUHEjbP81wHZ5JNzrrRdpzZ6LmiiTH3Xa2ZZ6P32Ld76OqGUQyHSEc57iyS
LuVZNj5W9z0nHhCGLQEbodbdPNP/mwIP6XHEICSiPh8g8F5EzrYYp9bTqFMH9Th2DkotM2SDuW+K
8KyuaW/sIGOuqpyw4N6yjD0ohhlNjkWfPwXaUXULaXMu+FFvO1V+uf5WSpk+3Umv7ckLwwDEsaFE
KCd+Fa33VMzBp47IjnYY4/Yl1P4uYfFMbWJv1KWsUARtZzotpfemepLmXBqsaeOr0kCqLqjqmhMx
gT2F4UFHcWm5tOocVERe6mDWCsQ2cDggYlr47puSuDbR3JnMrWPB/mUeDpU19T/GwaJMWdrjIHlB
Q2+32z+5ktGlpr5Zynw4qe6ZBo10HZJaswc5EJziLOcxTIfz4JNvaiJm0Eq0dxruZGJWYFQjCVNC
wrZBYUEnurswWvdl78+K/ANo/rfcFaDgRUuOegNOIfde1SRNTd7zCGvCbHjJRmlDfDpMK6qdvV8w
8LUjTG1yTqI+L8C2v1A1ijOhPt+KGtUUxkb/18Xrhc4U8lYscwHlX64mA6pHrgYqy4iXWH3yMneJ
DKfLroSQ6pWNRRNrsxi26n0lRiFetHC62h3OHKm5zTyfRj3HK/WVMB7N122N2hMdOhza5on9Cb/Z
d5df/ZFIR1G4eEgrvIzbQ8iZIGrGmgVuWrtSHweynd2QvErcF6ssqYoNSdvvHazxVZ23T0OP0kG1
l0tTO4xR1Ozi8Wj3ZEZN05+ubtqNjgrhW5KooVRkCUt1GzgvUjipJKl0Jo5wRlaplVrgONonzGLU
z3JYFRrhh5G3e9X1d5FHaykjKqgO68aH3O6R+e6iU9nQLK5WiauRkOEp/YVosEd26BBYpkSSHlNZ
1LoUKGP7Q7XB215/W9rlDH0l/26M43WH1Yu2l1yt9l1pK5fl7jjJctWB/KuP2Etpr9FUABgdba/W
J7JkuQmn+plOhKMGL9DNPoeE1V9dMfKhm/0YAxGQqhE1dpil7i1EcGcOc0YjB1mIalurQfrsN5u5
aTnE+BpBKsia1NxCoBhDC0d70GUCsxY6x7TKB8sx2m9C+CGvx/VUl1sJ2QKM3GG+HB1hOdDlNYfB
vY93kFaDILOIDVVDIU6I1j7IjHnVDoKzX59fph4Uq16gdVM6vs5jXvEtBhXLFzmFBQ0v8TL47bcE
r2gSwXERlTXEeDlfx31okGnm89zW1lFuUZtKc7hCYbwpA2ZuA8sIBzFnNUWZS2oTN50yT1J/MQvw
Cjjw5rhWMw3lNQh6xilFER0Hjf0Tyw0VhHzVzjZf7bhhBZTfCZ1o/GsMZNRkW2I2TLPETG7QApCz
v1nuIhOHJbL+vhhfMTnvgfrrtKfX6n6IyIrjBkRPNei0cMR+lBYF3TGqdRRCKnxv47ba1Dra2G8h
oVayEMAxEsgjZQpumB7iJje4Ybhvidnx9up7mHrGOE38ohYHx5dlXU+fuhHcdVpxmKHytx1nYium
p2e0j0pU2gzDt2wB5hCWzbLbZXV4jkYcfhky0rVh+gf19WT06FCaIib53oRNo12xmfnfj79dUbNP
LvidkPapz7gE5p5YRXo4ruy2emoq1iKjDY07Zk5WGZbp7/GOGm2kE0L+iKBoRob+1H72S24rxVTp
+y9ab794sbuDt0kpLIeiqQtwXqQTCtMZxY9USwZj2TI95DW5lA0HEka3DHzAbPUcq9NhZ7GgSAXT
96LpMx0R7MReVzaQ4ntqYx3iAZaodSL5TGqRt5qmJtvEbffqhm9gV2Gwf1SvHsT4FuwhlZZFB5/l
QAfZSIbPsLQ+xtARBOuQjyB1b0kC2dwacy5D+Vs3l4cqrz50mlaR3/woIyRJsWGvQCAQkpGazyYJ
YwfNqsNVG1YboVXVEc8j8nPUJWWdy0jcFl4Bz/c/9qXeOBqUnOoe0qBHEMAE0ztL+l1D7deHxpWw
WqYNhvWzDx0oYH3OcKAaK0ZvUtTcoVAlF9ZdqVVS6cjUMqFu88Sg5grwamie/qDGnREatk3vVmCS
MzgZMLlxMtbXIGcuBQCTIo5N2HWmRwvzvFLmD5ljAtvnkAMIzwOGXFVrteSl5BgyDnXQUnMLI/pY
DnUToYC3IuAKVUrkQ02UKvoCA6HD3uisj0oW8qmHFSJGpTYN+tfovsrkgoPZ2H8sQWJaMPY/YQnu
Ckdmp/BEryykBXSV0cgCYMScPDtkwPtGubEjZ6s7JiEtC0cJhBu03NLJ3ns6SGP1QdTjrx5CTaBU
Tw38h8z0xLxnhn7ww7L8VlXmA3jZKrQ1phfLppMT9YQgyVVjcVtOUlcemL/yftnjZyYXVT63cKqg
oEMLl+NKbfBpu/O4cT1/K7mQ0uCr5UIteep7MZAWbs2mPqnvH3r4p9ABcalCTQ38TAdxh/FROCPM
YVk1dh3TVdg7K8aB7oP6IKVUgcrN0LGNY6VpjFmj+K/j2JfCImcTSNNrL0f3Na3vCZvutYVvoKbN
SUBMRVzQwiPaQy3/akPSUhAYoQ9Xn10hMmzGoYh3udrYozw9WPkFM5tSbl3AwnguHUTh4omJyj0m
9LsXWrCz0BGoEiFNbXavCKIoKWPq7X4vUqaPq3XWQLsIHna3rLjhc4qaEFHOSl0ldXO61MEboovJ
FKArc+qbgyoplVRkLMIfsd1/qW1GrTpJ5z9paOa+d5/tHOE2jcEH0u9lvi+/Zw/0HOgJvGurYvGd
XbJwzpWKTVIbfhSsompXU99gNqG1dbLodxHSclR7rzbZLPLOA1X6/Z+bcRcQ/Axofp80dFvdZjwo
xagpvSdO+hNhPBGSuLsWsjgIOebYJ+f4dmxdZo5MnPKZqbfFQrRcaV2lqsBtQ1xdANTgG/GzSnhT
ekhhw+SU0n4InOxjQOm9z3mOa30uDupaJdVADvMUHNWDPtBDY91EWYJUnCStyILXQkTkypiYzamR
ekPexWoK++Af7phyIH177l/VTFkNvjOSENZOYz/qEXihVHq5lJtZSxCthzPhoNXoHnDFbTxTnMfE
uM/YydTSpoxRStKudpfMxk1vEAKFAq53B2RiFV80ApRPyEik8bn5VZk/opzIHHh3E1d9p3bnpenp
FGvTOsZK1LmsNRbR5jgTuPXQUrXU/+KonjAEBNXW+NNXCVakIH4zRXLUh4TuWubB8jOtYq3uDKXP
cKXOPCJEaa8eXifjqmjueEuIMlLWGvRuL8tAtQMk5d4SKG+RtbqktGikbMEkyIqSAFoQysF1PAdE
R/LY//9ywUOVLdVQU+tv4yF75ZMSAGc5R9ueXtol6SgHeJtO0L7PnLqNHuOLFN4QIohoItxbBmzd
oUFbI8o/Zmd2T6CDpSyaVTL0EHMVXviAW2/r68jyRiPuuAk+lShaSfPUBXHBgtOsoc+U/ljGfjwY
A8rwSh41kJBcYotALF1qRpRQXN1oyluoZBq+geA8d8MF/mMWfIQLEshm2ePuZLbV9H+VuKCPpGkj
QE5lasRg16Z2c1y6p4kdMSpoHAKT3WsdcK+WmrFvq/KSYjneJomzaWV1KD+y2VXIQ4fuW4nedeyE
Ye2+2Pg0AYB2a3W9Lb9/G1qZ9smaJB8SpVdWVVIRvlhLyRqmNwJH3U91Z6jSQF0EVWh38tSmnrS5
tO9e4IBLkS8i9za6enSm/ZVanQw7+nIgiKvfCWa68DP0z2io9QM7FGE+0gIBiFyee+ROoHFsaaaN
5jun2u2eNT3aJ0RKbAfKyabQYFA3/ZcoKUNngj7DMOj34wiMMw+SdscggEcYpYosk75XMGkL8npr
V/bw0IRmXOp+LnYwCDjWNYzFIQgQQ8zF+i7sx8mjc9BlnE3nmzoHAPoFw10TtaGeQLWGJ24eb+vu
u+xrY+Kt2qBFM4dcFzPthQPexUnyh0CKe9UJ0jKSNyhqzJ8caerqtXitrGWj7jx5fvGjTLsLfYBv
MBLjxh91YO8D2+YIqZUbtTp0ffNbfXNGPt6zST8Q9evynFKLKWed1Pz6S2mhuDP/qrpKLTuqjkg6
xyd9qyNihcHDzIBcdh+UmW+ZWzycIyYtKTZWikYbCwoQ2AIHDLuwkv50g3R9aPVZnWvVDa82sKIM
b5L8G9jaW+wTx7K8qR8aF442UASAYmfW94IwBoz5umL7Wk/CWDXy/kkrjrt0YPepmUNnN2FrJJ5+
iVvtfQy8L7VroIOWyZTMMTyRb9XJXamjAi2/BX7xcylQn8Vd598Yg4Tm67d6SAPoEFTLNXa6O7d8
tcrEVyMNSBqHR/U9zqnTbUOE8ET0UamI70N+MLgv/3T5AXEEQfAElDc49b1AI1/QwgLxom4MuTRV
egMlLkVUEM0/lnBmLcHYcICO/kSICYalDP5XkqVn9VFH4b2YWfLmkDoLU4npmfq7yiTTTr3tALSW
RgVY+/K7YU0ESPLVCJ+jMz1rtfSr/137IZVr4q6c8mDLZVAIkWzEYP0QyVmMWn1SByx7ynDcxPtk
0YxdYNFw7EvkEso8Y7FwyqVCfVnyXxJ5FlAwRIIw45GZV2OFz/m0EHQm34pmINlj1vHtFVG7XU9Q
N32I9IuG5BU1T3HUHJIlZBmuSsmZ5Bu6GxXDD8Mi1EWWOKjIQiHoiaOsQ0/G2htMZrFGenLRSCi4
pAbMRSAPdBXZsm00E6Rjr4JymuF0Pg8cn+jiFsm2swexs4bqJRyq+hx4+t1btP4fThZOlJxb+pag
ATWIodRU67i66dX7S+wqpEzkgOKlFr2oqP0RVATzzTTDC/Kbks76Gy7pR50FxHGP+3DyYajKU5Tt
lE/TAuDScwDzSzv6iEqJYx5q+7Qh+cvVCGmzKRwchFOM5QMSIXojBr+bkxwEUB3+2NJlqBqcpWLK
3W20yIaUGDLY8Kq7Mr9xVBjPdkZzVX1ZjkAuA1SGkzq3nHIR94lcvwCJpZZ7VfstcnmO/UoJiAdp
BBrVLOZLbcWvUWt8ReBy1DKuzswugbxbuIuYz+XyAfI637rRcs4SVu/U41PgAwmZJopbY9PnEWn1
ZFt8IVmhMQ+o2CcdAhelfXKqmbGz81rw7txhVSbsMcSkkiCwd6u3qNDtba7H+2jglcOelk/OXFPV
Yy4sU8+ntW+j4Zioyw/CzFEFDu096dxn2lRcGs6rWdAHj52UfNUwfH1zwFrDgCoHgnVMaI0t7MVt
EeQbk9xBpvRo8AtzcaC4Ej9qjiQx61G/14fG37mQBTbkOp5sdAUsbH22a3IqsJGRqekNFQJFmnyG
6+RbWMe3DADmjsHxLzFZ7q416PQX7gFwLBvMmPwma40MA7v+cO0GtrCRnwY0MH2NHz0VabHrmzMq
6DNHLpY7Lwk2TEofiTB4HUWU7iOQ+Qn8Tq1J6lUUduE+MXm8hGMT3gQ3ZgP5aUnINUk8l7AgdKRz
3dfnGqmYU6Qno6EHnPUDM2uUt71IQ5q7OJjIswFfnmAvxSd690KH8Nql+TuO5CE0NqbZsY3PUUjM
2dximyfewna97RJPDLHMUhwN7sR1QIZo2OEnNTDTrmlIAZauyO6U4IS0urW5X617o/K2SbjtR627
BiZcIDuw0X3YTyYUOA7+dJemAmB+xwFjoxMcaUQTTL0pOuhH0OL5Zl7EyQGxDZzZfOZ5CNsvUjv/
RA1PyaBP1tkcrVs31T8WsJDbYYTkpX7BEc3AumIVNkS5gyh/o8NEw7o3vxZQWYe0WjammOpj4Gq7
vNXR2YGkd3q3ZxjNV9vm+De4MgXGFRKk5tDoj1NBUk4Emj/z7Jtjec+tXbkYViADLszHu2F8r9v8
Utg0hwwXwm9riB+VG4KIsKuJDCIZLeP1Pz2//uWHgLQbt0DelFHrLT5Dlj7FC5n02aH1jZ4JoR0w
daPlYKI7Gcvo1Z/hKngoQ2gxG7e0SBbSKaLHSkXh1pitIcOuvanCfCbPc4yffoVu+MRIHDXg3JE2
1OaAzKJPrA6kmuG4g0Z6brwo3vqaGNcdIVArD5RZPfUD54VkIrv2HOUD/cLeZ9xsh+us2yfXjli+
fcI5e2sm5KlFjfy5OjbljGSf/D/2ziTJbiTLsnvJOUJUAUU3yMnvO/vWG5sJxOl0ou97jHIPJTUr
qQ2m1B7qAJaZQppFGTNiXBESJu70cBIfH1DV996950YdFFU7ApIntXoTugjChz75QrFh7qe2etHo
s049zuAq/0xoRrVDp7dDdkejy300/O82YooLMFzkg85wtvvafWn1P9zS+G4OrrEL/PBbKAb9JkTV
rU9ecH0Js2mCl8oIqA1vYEDQ2jLsfNM41N7+ECAyoHCJGbejNoLgTP022TrcdDt4bJkC4OIuN70N
JrOUOumRueFumMy/tBJWa4PeMYMIQFhNhD8ZW01fyW41lrK7kfgRe0JI4wj2dhQQGOGCmbUL9Xmg
h3POurkvVDMigRIDos2L/nQTDZxZ2jgn2+jJuYJfFHKKQhBCyUHMR1ro/lovaeOJmMFykP+I7QHM
Vtoe6Y1F56EkFbcLQZaVBDPRNJsjWawJ06iTwQtBqzVXBXmaoWb0CTfqYnHJDQcOO5FedDH0bW22
L+RxmPvaws+Pk2kLQsC7OPSIVGCXx94unmnF7Q2ga2vLRBmderqFqyXwCZTp65uIHr1WG+PJstMG
TRiTe0G341Q52bbreApZ3NBYxOc6FHNgG4K01O1Q8ZjciML1AXNrkOvzuTKyS/Ubq6CcaTxvvUCY
51y8c45DGOtbHJORkU6jZwSzjbaQNGPAcjo0sud2TZPT1l72djVbcfTEu/Cd+b3+6rTNAvzJOcJk
EsECcfG2WDxy8CNklb8egx0+zT7HvDLxnFkhGaV6EyO0v5boDC6zo6XSeBzGoLgsJS8UOtDKc1KY
K3G8oWXVGKIuxUwWPJLF6S4dJJgCdOIxKS+VdzvX6eSMrb3IITBnVqvbGkz9dEBBWkpMAPNEwJ7H
UJqT7OWAkmqxv2a8fNigtnCei+08/9AJrV4r/RMTGHlZyu9hMGkq0tyRMr8ZJDKztH52Q+f5tZU2
zxCWomepipZab6CQ25jArXrHEbRGDNbIILyx9eBgF+mxNWboc6LtGbC2nAbR9tG1Xw693A3Va5/9
0Olf4TL/9Y/OEhbFbqlH3IQ2UWjL9XLqS1rfIJ9HOy6nybBUs9CWBNBoL2aTIC3TfpObRvPwsX9M
vjMpSt2xxeyMNTGIuY77q5KetCMw14lvbwwBwee1Ik3CR5tcl7nXvTw7idN97cT4p9YqxnFtdO75
PDhGqTFDhq74KpPjby7rvavNoG+Iyk4o6dhSvaEjkUwx9JyXrE0JZmdNKhHvl3pS5gCZYZ6gLN86
Nr010qB2x9Cw3wy63v6G0oRx8d0bZYi5NawsZo5kGr0xGrgBYpBkhqtXc/MkjW/0iM1N9MHnPEQa
PJfRixsL2CwWxZrJVtYyEKXXaPag7zs/Dta9KWmQommD7/3K5JkGeUTX+KI5SPdV8F3ToDyPZvw1
FVOwSng+5LMX29sakaLef/Hs3N1rI6fJyvdgCRUPVsspCRlx69+QKMVTZ+dMELRhxRjuurQnZeSf
u1QWVyDaYURoCKnod2FYZWfQrURDikPXAjcZtN5E4RiaJ+mNz60UtF4zUIGRrfFvcF5a3tjlZByV
NDp7prbLETk0ONq7/bfRbizY0OPLkFJb+l8AFfqvBJpuFi/kWfQwEGtJz8JZLRfGCfKl4dC4MnLj
y4Aj/dW/a2f7pMaw8zrIguCeDQp6y1wQDXNgdxwQw5aE40PZQyuYW2UQGxkHztVUOw7BbEpCreBw
PJ1L99GIzY1Rip0U4i+cWJeQSMcMFkzPNHnPL+B9k5G3W4qFyMNHhoftdX20HMPc25ela7msDUXo
P5lB/SXJ1P0y9Hx9RYvu25jLP2bTOgiPvzT/sCwd1MrDdcFhIaZz2YI3S19X82yqGPsVJ7K8VX5w
8ItLLninltduNv7W8wB6qTkXK6uY17wexjh9oaXBs7S/lz8tsi5wIJk1VQe6X3nTh9flhVzIUMtl
11a/jSqTngGtXObq6rpcX2v738xR4fqmVprxVTX9ld/sRO+QbYjybIBxum7CXSTGB9Tcz6ZUL7ND
TlUdDfjcpke5zKFrkzGmVZxdHCaDjYD6FZ9jtg9jMzug510KOQqjmkY96G0xbQPbe1oevWLqzq7p
VbtXZgOdTpuTw8qcX7d5TNC4PUfB7BlY5XYhQQGA+p2d+++slGpeIjEjgUtRynxj5ybHNGstM6Wp
PTOy4gQPYCCtO0jpFOI9J+hYETyxcD/qzNz3A26yRqq72OPQt8yntFF/rpkKbD5eLI35bv5qAVaW
YDjMOuUoHVvUr3fbTvKM/Jbe2vhe/qwA90zzCNN1FgQXma8g1K8NQ29qYiwmc9c4iiC9xDOQjbV0
acBlOZIDachj6mOoSX7MBs1lpV2q2KVTXtj1fR9EBgJwmrpLX3Rpo0kTp40TU4BCubt8/NneYxv4
M10gkbppCtPiE/762ZzA9acuhXLtz9wg04o+T/FXcu4/RfMCtIiElkViOXTIWVSyTJSWZWt53v0p
+EsfzAvREM6LY6x/dQR2LuNtojA/LZf9/2GUSA/++td/+ROuaFOND3/5YZ79wpTk0ft/wyj/z//8
t3//3//27//jf739V14xlIb8Gx12ziDoO2wUeC5nlf6vuvnXf5Hu39h+dbZi4Ro8Bw7giIyRJ6xJ
W/yNVreYPYDIrtne+Ef/iaF0/wYz0jYczKw8Qaa0/hEM5bv3X+iWzXSGJcAmHZT21a9PYtTiR4mU
Qmk4h+CUpoPlkrm3jKk6ahNLgCwAASm11kT5HGlGi3kE8nbpdxjAWvjJHl42OhEEr/x0E+9eX/Sf
AZnqrRuSG6Jjh+SuKdiduv7mHXHrnGxoYhM2+mDYl8rIi03h+c3FD1lbjfEQB4DjX3HXbLgbzQv0
G1djr63i+25sbgo3lUfLa21ionKma6alwSrysMXhzn4iH+W7jyeB/EAazKSN4YNoAnulIM3vkcaE
jy35zb4pM+oJ3dhEFSRfnZyBlaONwU3d6uW2180veO2+Zzr3RyUdMsaFq50hH50T6V6azPpRKtt8
Zrrz8d15B1CBn0KlZHN4M+GRWm95DWPal64VAo1rwDBvLPyAa3ae8rI0c8FVSQQEItpS2+V3ZopS
ejUUXX7143z9GsneD0g0PY3w6FqeCo/0NC1ilOdoxmkyrf4mD/JjiZ8l8ktSVpkBk61IZlE1Ef3A
zIo+DFLqjejoaQ99I/czq99DJrjpmwwEsm3/5kyvvz20cpy3XEMYpiGVLmFD/PqktkMSBwzysL2I
6GQ2/XBPtt5tSk5njeZYubZ5HmZOmNG8tKabf5VWSGB6Yx81HmoRuChLEfz05XCTFH54yBPvh90J
7yY3bFppw0CPfJ4MiZaY1iW+VjcqRpk+5ULQDXcff3+Ll/fn3Y3z9/wCg8CZ//euqM1jpwhhC0SM
xu1gN3i8RGHkkkKJqoCdP7wLJPEQ3uC1W3HK0Inej011m+ktELCuJow9SC+TSD0kbXwh5hi7p06p
OaI55wQvFM3Kxt0asHG3VY8/OzJIiZQOVK9Rh/zolal7W/sjBAr9sXGab2NrawdHS2YKDzlNToP6
F8gf72e6m80La2FhhSs8TwElifSDZfUoefWigZuntqnGIffjO2S8LfuFJRWHLW4QrRtHvkUESRTK
ostHc2Mub1ZPT/BAl6m66IZF4m/zJHC4BC194EzDQZy7w6epITfLD7Lh0JAQbLXj3mmS4EuJstTW
ZP1URZ7E8QtLxpp/XemBtm7mLgzgIFqKcbkZVG1ewsH6A/WSu+XHc9zi6+xtI1mHAwpPRFrDrpqY
F3qDEz/6mn7KSl2sGcdat1kcWr8r1t6WsrzoBk/8zHcShsMt+fWxz4WG/1fAtvKZxywMbxpsLUiU
VQJ/91LEJKrloWZsJkv7zKDPJ5YClgArAGp6DV898RY7pMLZ+uPv5x3WiAtjh9KVrRy2MONtMet7
WTm2A0pDHcDcZbkyElf/0PH1Hxp32KZl8WkBvmtD465MkuEQlFjdKjGTBt6euPU1bLCv2ctJEnzN
I/8GK+B0UqUa7r74mBYvLNfNJmfa9OTG3lddlsWDABX58SeRb8tyYRngmRRbKauLySn411tMNBaQ
BKEggC6jYUY714WnEWm6fe5w38k5JSiRESFbdvYgBIWZbUX3H1/GsqH9siTMl2FZLOgWXzd+wV8v
o2w7BhWTNVflmMYi9SLMgWgPL4keteExYLCzd6NSsoYDhIlYQLZDxupb5JhlRWucJHnGdGcByDcm
IJuop43dpb77JBkPN6nV/4ltIdz/5qrnAuHNVZuC/3B80XXblvOy/ROpB0qvRNGFEAF6QIFpl5BE
KJFAdxh0HfQ0tDddTD9ORu30TP9YXINJ+yxR/N4Mof2X67b1YYpi+xLMYQm6WXmX2uoISmQmunZt
jcC0wD+FPQCfRh8/fXzx79eY+YoNy4R8ZIPjfrvGWAyEukrQZXAwHshatZeO5NbU1J6FWUyf6Dnj
Ua+Du6mW8biqSmqPtEu0xzREUOFJ2p95552r+UfmGn8ugjONmNdbqfz83nKh3JMb/oLtDVaHV+R3
qt2nwugIbar/1KLCeu5HOprOtHEYXRz6Djlk5Bb60XLyAgGDLxhe4AgK8bTBMGRqMsTIlT++C++q
EfYim4eOR1zw8Dtv20GBkQ55FFbMRl3hnjh1tNjiShp6DVIfO53I88sbAm3L8LNfBaTmBENHzKgx
XTQXoFpdof3UZHBLiMDdtC058z7neraNQ/YdIjuic6yF8CDTbvtPXLgtbIu2sGHobKS/PntC1gQj
yyLY+oVtb/whxNzju3eN1USM3AywCVr/XcfOvMZO7wbzyFJfWVHmt6tUU/sp6NLnWnceUOscnXi6
1dLA2i8haGyjj8kNdG3/9uNrfgfaYlszIXzATnNsDv0uJ/uf3xemlQkN0djeuBrMm9H9k9kBc+Le
7VGgMndDR0aktMfYy7XM7BGJT7wia+XsaNb1v3HMlu+3WfZLUwoDtJvr6EuB8NP7SyyhjngiMTYW
DuttJ5LmodOCH69xFAW5l1FcjF/9wcOZhzhG5x73o118sUj6En4tjq+BlCQDT8DCSGoZuqbHMmrx
6vzm1r1banhbXXZD6gGHDtcM9P/51oWFr7LOwmVVeTD+Amgli4puSVReyuVXtbdRmufergewV9r9
Ehs00or6hzeN+WK4aa6hbMsw9TertYNGs43zKN4u/P7l+Gn6Znbnpgin+8A7qywdbloTFkSgjlFA
W6/RyDH6zT15VyVRWnL657bwX2m+3YX7bjCNQWDJccXgF0CrhQEbxnMQM1RyRSoCFiDlZevlRCsG
F7C4ZySM+azm4IF2nQeo4jd7wjKRebMnWDQ4lA3IBkHT0tr56Zkacfm1VT+xoc6ZLcu3ok2gDkYr
kZeycB/xjRHFqyHhY3AW58SfuoHrXjvZrKKmE9+QZj565OldyC4MNpZCLzBzKJ5YH7cOp+PPtvAx
J1rdRmkmi/a8bzuRE10DWflXpW4Uoul1FwcuyiwXy03tYx6epbbk0vpMSKcjKsfxKmXi/WZReoeu
4zTB88AIjpYa5bt4M3vIkswpnNr8j9ME62UHFCkEKhx7MA/yAECJp/nYuIhTeU2c8g0/YNP3Bay4
4jmxRmT3acsIcjk+NRXBcNIJsg23OjilGjEBpvS+BPh1TvkYgUEotW6TLG+cifM0EvH0dRenoVol
U/ONk75+SOXwuGSDK72bg2M71N+c3zYoBL7kln3OPYJ383yErVIUXyK9r29lVAs66Va0M0KrJHpL
uy28yb/J2ZRXVQIERJYEIyLupiIjvirtbUxAuYO4uSzUldzZb6i/iXdQRF/ixvZ2I8E2Z0fFzJ1Q
7K4Gt0QP51jiQuCm8xIUPq1H42LKPj1NfgU+e94Y/apBut13p3/wxQF3qExaKzCXaMGItwV0Fxpl
yC4t8MP1+rr1EaZNbkwygBOtYw2hkBVk33uKNKpdiEqa/nl5fUvVwbZ3TPWbdue75jLXMx/9yM5w
6Ma8awnmQqD5FWRRhW2CrY//B4Rie0Wyj+6jSBtsBtkhHBlCLGgScw4boaVDRSbChlMeJom8G76F
1NCHKhqxPpQln0qBeU1deRrAwK7KQuTHIgTNYmTfHNSRG6Mzhwe+fm9vCa9GagfJ+ePbbM/b2c9L
wfyxaH8oRl6mYOT1pmpPPZ8+QZON236sT0M7Bx+JvczL5GUIWK58Pd7EY5Hm66HGSGVY3dFnQH4X
M2T2m3brtZr7xxi1A+4NVol2DKWANlqiWppNt27GSb3041Oax88yzzBQsHWsJ5VBqzeNfluYYsSL
O/bxQasQVuZ+pj0gKiXVKI/WQRpOZK+Rippr7W55umu7dVbjFKC1m0xYRtz2FYcx3pmIkguVfXXR
SvljWaWSsvYvGXTZddbDofbIdYtGzMaSEOlyznuEZX3S4Y+f9E62a0enlyD8rN05kI/Ppl0wKjH7
cz2pLzILg1URRgagCWsjreE7aSA5Hy77EiYlkCwPyiH2N1YRomCvIrXSvdYMDXoOhj465l7yIc3i
Ny/J0mP/+dsTOqdBC0AvdZ6l2HJ/3XE9MxiMIS9j+jlFuPcikiTbKRjWdRgkO9H1F1cT45GR6tYa
ClLE0u6g9dlTYY93uIHjh1Fp0YNGyCAE8e9ZMhEBoFwPa3LXruwETEpCoj3GUOKzQRN4Jl0Qq2u+
Bpb2R2MP1qZK2mhTuLa9Gp3c3ouo+tNhMnGOp+jBjpArgnKenpWn35mRePz40V3GOW8/PA1YPjf7
K2e1N5W3UVD9cirnw9ezxtAFd2Qr5I5dmj5WXB3BZ2b8UsF0FencD7B989DnxuMwiO7UuhUY+QAc
ASWRe3VA6TIHgjVAq+Gio+S4NiWmxN9c8vtKVlecKRGru0Ch331fKkQmU/W22sRq3Jgl2VqG4X+b
ais7F0khVgY88YclxgqYBBoiJZNtpefrIGuLT4nVP4pgJPltiHD31/4Bo194mOJK25mNg6hqEE+a
av74+KJpWP+6RNBIULT0aG7Q56GZ8OYUn6khsCXO6Y1nJ5vliZm0HDRK+RIGIFpSx1wxNytOjaOs
jalZP1RBGmkdpeuCVggW4A3yv2H+uOH140vT573650cAyYm0OGHpFuWFqdz59PXTQabK2DzqpCeO
bMxYuBwsL05GcftaTVfdeCiL6LS8HHIML3VUXhVBQ89pwevSYnI65pl/X4yivzUrCQoMIQk4EfRm
vbN3jWpA/Xi/pMuSTUu2m/JpkszLdJKIiwzgAlQFcu//xsFRf39wZGfg5Z4LEWtusP360Yijz8uw
EgSlzr17xyYHl8zlI7/4GbcfXvg566aukQM6c4jykhAsXBviO0w+XH5HsgheZIjhSG8l0ZimWCd+
aQL7ClYaM3LDafG6ZuN9UDjdb3aVd6+mwavH0+IqTrxMCey5Uvjpe8nYDVUTBC6IHlmsugQjYD5l
ZrRNUVPJCexV2aQPmK/yo+H0Z3c0jWPjgq1wOYw0xNalCPyqdgPdhm6/GxPL7Ifhhe+ItEOT2cIQ
3Xz8KP29OouuDslYwCzBEb1VMTWdJ/IWQfvGYnawNpLPWa04DUEJXeOl6D8/jA4qw8KxjPs09vQN
VZBx6iNCpkZQFoBZCUUQTiyvIWGCpyLR86sTqd8MJp13TwWFqeDELk1nrlLfLvhpXkZDOhnBlnaP
2PmjO6vei2BnicI6gvP+y4qHFUlP8Quz5HE/QqO1k7NlT/HFkI4Lp1Bw6nQjcYul4pOOjODWGvRz
wme4CGfK17Guyac6TT7rY4L9dnT1k5CxvuaiYM7isD5ApyXwl2iecF062XhN8XSeM5KzmWDbWJ1y
tfd0f7obTpDt0rvIGI5+7pAtDxdvPdj9Ok4778imGe01Yq/rzjx3bWue7SHkZDcnzyaVUqtGFyNL
mo18uveavU3p4SIt38M1szZJMcsMajBa0qzvm/nPmfh2Vzo34yynaI/EN97lDOTvCGPWUB0bmyT1
1Q+tq85k9eQIkz4bFUV8HxKPS6v0Qqr9lgD1eJ/0ypyplfizZjXk3EfPxoiPjKd3uFP5NFyUVoe/
K57/3iqLdIFqlThQpulv6lWVCztoPF1ny0T72JQkFuZpmq07EXJ7Q6JOXuMNA8d+LEk9MkP9ZnLL
TZgHzje/GZC8BcxP2moY112LkO3j9+PvdT9hj6Mn5ZXmuLicj396pSM6SJVFr2kzsU/lvdeSeBJd
InBZa+UA5c28ukYQjbQ4DDkAZ32KVlQzjqMoBpJ3eHqSCEQ3Ct2HOk/9G81v9mGkgmM26QTO1RSO
1RR8+Weumidbt01+vOvmdIMOEafouOoJP9ZkJYplFGySPzQ5+IZqOkYyXuGY6q917e97i5BYtrqH
3kkBM48Dmi/YM5OLhaW0TuTVWAACseFm7U05w1VCyJm/udPGu0MC7zgbmyCQgKHnu3Yfp4LWVx5U
YWASCJZkBvyxkQdvRMw04CFGHajll8KtViOQ7uUBtb2Q9IKpuWV8jVA4n/L9pOTW6qrwoQEO8Vzl
6hLVw9dWp9Bw9XJgi3P0+zxABV0EGT5eUHiiwnDkF1P5A7RjoruYYmVxrlrz68ffyruMgnm4Zgp2
bsHUxGQ88ev2ULLSTgIK+Pa1KJaT3Wwk1oE7vfsmYuBVFHFXt0Rh37sVbuyoKDeowpI8bw42UM9Z
2NIcEWSyJBUjurG5JzH3pRByZZyAI+NxQXlPDS32pAqMDSSHere0f51QvzdTsUlpLj65XRrfTnO4
eRxr04ExXbbv6xK6g6+JfccQ6+NPrt4eWIRFf9GYXyCF5ODdtCjE3juSUctCPNd/gVeRDhYXW6sC
cS6rPj8IzYeqWuhzOJDyWEL50Qv1x6sJaIQBVAWdf6OGApcnMJBdauOwomU5i83dT57XxWeiZvVj
mQxrY5Dqto+nDrM3/jt/isJN2E0c4hVi+M6p0hWSz3aVWRqOYxJX4gjXNa65/Siky00DYBOM0FnA
di4AiiVOmczmm8zOtJtQS+8oztE65yR+M2B/4gFy75xZSxtoYfibF0O+v3koImfFqKnohjtvT3t6
1+uqniV2MQXYnT5BuLSz/tg2oTqGXfZizR29adzkLNYOzX9/asXBLcXnxZoWd+74NepgkhdA7vR0
2AmdjEfZpM7x4295ydj4+Vg6D6z4fiFFC6XoPb4py/yiiUqzLS0Y2tRXAwRLkrZDaAyzsySFRsy7
B9FyQrM5ChtOhS4+W5NfnlyOEf/MxUCtFraS2MHg7P76sgk7aiOtkohaU3Ituwp78ZhGcldVEMZI
MbSv4TzKNroGNNbo2Icmjd1tlwTxMS/S9B/d5+ajIeGtTHU4xFC3vTkaNkY/5VWZuAgO2Vljx5W7
Jgr/MCbxsmx6QgGg6YwKXmym08xKkYEE5TNnbR51IjiiUnsJbI2JjMtS9/EX927qz8VxVVyhiZbT
tt6qbSytb7SgMwmvmw/dvtftmzyyzoUfxwfyTO5rlJK3Qa9olbUhuAXtyZ2Ud05VU2zcNHWPbd1+
j7PgyRna8LwIOSTpzxusXPm1GPAGuXVwk022ugwB08qJWMmOFMxdQzznTUOqd9dSN5UJG2ct2/IE
ZWVrVyMUOspKOLM0VNPSwgfDWzc2KLVbeiWlXob3RIBqe6K78daDBmLYyNeshvD88R1iiZ4f3p8f
7vkeMVk2UHtQy7KU/fo85XFSx5UgHVaOytotUeZtP4bHEoIKMOQ2R9FRpvmltJ3s9UeWW4+iyp1d
6Ga0kxt8ehX20uXv/PmXlr/q/eibMXnRaYrLazT0GAtFXZwVAXQnz7kK+p33oZVfFcqas9kS4d3W
xSe7CcfT8ktLn1/rrK+dobUbhnyCXs3QrVrLlndLBzpQybBXYwkufdBpuq9i5M2Am+wUQT/F1Pzl
VpoJ3Zkc+v3yt9LyvLXoPGvfkJuJPUk8NI4FpFZvunMT09mKyh7rvMFundZbHirQOyNehl7h2KJE
iK6hC0O1msCIKHqXB6cwhnPef83qvvAYE7dXh1SUp4mSR0Lj3r/OCYzK9tiUi/GsyXE8OzPN9/VC
Hc85+yr9qrkK5tOAkAilZbbWQqgYWWvvdTrsq9fvotfznO1i7E+FQnJRdQbQemGeSpyxGgS1q6YT
Pl7DDV8FcUYgeaoZd90A+IcyqXkyZjlnksRP7NXA6PomfC5rku6KoWoeApKqeLKL+8nX8hszGT/7
je0/NaY77IC0y0Mvc6yeue3TNLe/B8oYvxK94fzHpcVK5lsDJ9Y6wPt2jBXzU2UzFhQ+eWaxFA+c
kL9pTGxgMq2Ze6ZPDWPqTc0plHF/Y0DUiMNPptk8llpqPrql+UL5slX5GL7obeERSpiOa68hFNFn
ePzc0Xjv6+BhHBSc85pM9AF7/Kbo4HPa/WMIVPZRQ7L6gNTWVg18NNqCTVXmN2XkhxcOX/ZOa5Tx
yWbkm1r1TEoONkbck2oXBtHOdYnbSUtvkyiXNHvUQ2t8hKQjWUQN0XonN1N62c62B4EnWAvuxxxn
1TAytmb0gp2vZRWorAyoFYkwFCtWxxlGbCpLprei87NbPLUbwiBcokJJ/zsnYfapaV28SXK1zAMa
K4EL6CG6g7hnbTkbyPPyo+y1/fJyAADRyV+QAZmXw76q/PQmsJ+bRomL3TFPrgKghvGYBTel6u9J
aBTHjHBUMuPadPaCnsOxDHf4qF6crPjSu8lZuGNzn2TZdVFmxAkRSFKgRCtldQ7KJF/DioGm5LXP
MumGde9F8lK3LN5qzlhWsh9AAjcvrMfAjFDKFl4D7TpS2m5pJy+/q7MMznxXYA0zyKuKdb3CU5Np
K1vR+OisAgtcM8S7GZObouHPhyamwoOpiebHX9sQ6E/GMNl3QYUh20BxsfXtXB3YetE2eJhZ/SCN
vstyOljD9Lmbg6PnvGq4R/eBlVuHEfDxwQYIvzOgUWN7D4dzFfr22k/rYLfo8jNF4CrJw+j7A/2q
5ca0C+e/6i0EOL1NOkyyUNgVHH4FXGzfzS98MAZI/moyfZxYu/TwaqmgAhKbpPXnkAXDTTrdLPox
dBnWzTIpI7KH0SHHXSgudB08QpBCP/yRWjLctIMTHkNd+O0RR990TXnOr7lfARiXvUkUceBsxURt
Jk2C1YrwoKyqY9DWYpOalwMMzp8tFt7VyOloq1lETLieP4eJ1t1T0s9Bm+CsL2N4iz1FkbJlfLX7
GurxxFqdGRQQISlqPj7UL2N/M2KgvwaN1G7K7qLHZX7VyLIMEwdVOMmJ/VjdD72fHZchWsWgcYP/
piOeCFrLMoBoAYSc6tT07gdhAmdNM7aXwQGH2IAbTeJ9gaPyu+dwSB3CQT1oQbQfwyLEcZfWZ98v
FG0JtGQDCN9DkSbOzgq6J53VOPYm77z8wIUUr4i6m7OUQrzbBYEZaQOmIHHHdC8Rn84u80fqx8Aa
nnLQnHjvHHSt8dckyMRfSAT/UrYH2cR1uwMLeHWpG2adBmbWZfWAKZLfxOTnrF9lcoLlbj9BxzAm
4w4RB2Hh8/tX2ICRnaKn+9Upjq+Ya81z6SBBoDn82IuwvuRpCGiMxaVO4VItsZKVhfGsG7KehYEe
X45NbwN1wD9kOhN2isBZGLTrwyk4gpD3BxslYJYkx8FI609tfAQLuYrqKvzmIDzawJa9QzyDB9ZA
KSt8dzzXOjgGKy8pIDTNPpX9uG+pNKyA69FczP75BNDP1oD9yNz7SyuelyZJHgpyyEoYh68DoU7B
P57LlqohJmgcWuKe7GjbWmm5NXxCFhLJn805L7ubiBM+TKG+Br4crxLEqneLhtjDDL6MViguqp2u
GU/LLUoM9SMOKwmxOUrIn7V3o2Fp5+X5CS3ig4ClVQQPwdV1niAE7HiqywfDH83HRs3JHJvlPTP6
udIm2uVIL/gQ5YF36cs43iy/T+14OyCgVDn6t6qtGfEQDL6eVRRERSHrsiWBZHogDoqcopUlcTqV
IbYgvSLYffSmS5LAp0ardKr88IS/jCmYxfNhAbRVY3HC0mjjswbNVWHCqlpgdXg48OnRt2aidcqs
Yw8nXVNHZhRNeVNUTwzB1sXobkzaPoV1G1hEUwTfJwy1TvcUDH8G3+b2Eb8jL0O1g34P/PbKsBTH
e0Ln9y/r3si+sEYxeYVp6a0KoMttNog51EbfhILIYzV87Rw4Z3bpf2dzDG7FCMbPTawnS+9yRp1h
sdMwR/jJyEYUhQSEmv63uoy+xM70R0ynFnDVriidvfRYW3x9PLMknwJvg6k9mnS5K2MDj3sRTHfj
UF+rQfTbzmsiOhcUaGbmFcfe9ex9WrCHWzZ4CQfT9In8op7Qm4nWHPv8cQBqscvc6LOqk2sJmnJf
jRiUvG7cm7XPXCqMgD85SMJVxzG6ipNh5t43e7IO/cScbjlT3yXzKN72x0+ZNxr7gZau5pHQCK6g
8MD81vjMJDEZAYf8otkNXE9k0ShIs8vIzDIuBJqr2Ki3iEH7fTNE4mXQ02etli8NkTw2dEnwYKus
sNYIj7S9GY7DoQQzuuFb9xlM9cV1KEIC4SfrHCFBG8PgjgW5XhEEv5uYAQ3knko5AglizkNiwB0p
ldui7uSTBeXDqe0fptVdelEc+bUfomSMRaCVjKpjoVf3+ASe01qfsNWFd7453Lv6WK4sk/lA0XQo
c8fv5QSnGfJ9t9MrxIA2dGHNTa8GOtGpGC/GlIF3KsVT3BjpGq12QQ5WQ9Bij1vXT1xn4zVmtrYY
CHEc3YUQuHB8q11dR49R7j2BRXleHhQkZ0B/64jRciOI8igL5+RiAlgXgbf2nRLGt8/4ObrTnPwQ
ZTlEFe88mT9cs39yB/u+wkZGLAXSBkx00LxD/VYnCnFIx+3U0Z1XGLJ7ja6Gnq4pbwVDd6bvSC4n
vR5u+dpVJMEPxKYNTAqGSZ9xWwz9OzpHuWaJkpu0cr/F4fRt6oebfGwfeqE/23qESLAyn4TEsue1
x7iL5U0fipw0mfEQJQDdajogZGDa9mezcRsS6jDPmaVj3WtNq+1LyMHrLpLVWgKg2Xe6JCWoqsJP
Wiy2llm46//L1nn1Nq50UfYXEWAOrxJJ5ejsF6LdbTPHYjH9+lnyh8GdhwHuNdpylsiqOufsvbb0
COwjIgSZm2dfzPoHN9vKrb7s3NqnUqH3mHxObUGNoZsnT8eNKJuAkyN2iWFrtt9zkwORvKGStRTz
2HnzNcO6qeg//XwYofuiBDSq6rCAu1pVRX63DTZ6tx83kzBRWrPlSYhizKuLValDWbBScg6X9iSj
TNnOuvtGH80KOvTeiVfMO0BnKPgflVRBejR5b2u51P88xPEuo3RjeI1fRHS0vXPMJIpoPR0WBeQH
4IvqShuws8jUjzIWCM7l3J5wYN/7vPReY40MNqWcXso+Uw5x62l0TMrxQ4/meTXGM/pUtnSlHfqr
kYjnrMn7j3wA6JgqDuidQpT7qjMeBLXpyGA092VLoEWzzDKkmL1NAsln6fUoX51Xi+TqUprrsjE3
kql1ZEXrweJmjUF7MBnu3lu18i0KcgM4TkdGFpn2weixQqLnGcMWIPbTLPlzwQBqGpikN4aVYDV6
3QvQOGRhFsMcwAkgXDYmPameOXj2EDAa1Y9A8jK9XicjTyI7RLWZ8GETZmXuImHlADCcjPvH3at1
hIdemOmKMKGV1W+nbrn1Xc8GM8tyr/DkVbb3mkb1GeOwEQxW8Q8e+wWl4NbQGTFjxQgtZxvVqR8D
0aOZAd6gXj1QnYggUM1yIOr/ZbUeWgsDEYRGzkDYzARFAi6qazxrzYc6AsjPXtC6Ffe0pY2FzmLA
NkzFe3FT899g01pq5fYrqxTfSqs/UdSHcVRmm3LpzBsk/40obPXFUx9AI6JUNe9PXuIAcQlDKoHa
gLygEF1ZHARWVjx3+6FRD4oRLxvCjr5bScm9bInAe67yNjqRclbwVzPzFTo0eDBYWffEBWP7Lhey
g1xktsOJmfGu6mtgX8uU7WO3qgIzrYAC0gPPdLO79dGyVeXCxRZTLCa26oS9+6IxT9Yalpsa3K/N
vEpv5K4fUvdo1VwdFmdaZkH4Rj1pjBubbAKngPC6zHp+UdzyVmBz7JtcD+s6TjG018rNqLsjXe/k
IAMrOzrt8CgC6Vb/GpXu2eByLqieMwkc2TlFQBzNBPAHa3SdoAlw10lOWpsw/Z5rUGGNa2J1HS8g
TjNUdJG3zrW9iy3GARZPREWYYRfnDD06q1Yr2nVcs2jPeMqD2pDZVp+qIUyTkpeGbb1U1NDKdBwo
gMIHrtoAcUwGFB9AzH2o0xfPIYxoLqoN2po5LDRDbD2625ga9PzA6GctmtT81BgHBzyzD22sC96B
xx/kmpuTxKfUwz9ObSPidH6tCA7aKVH8LQjxW6lkzvtgdmSIMP0UWyzXbED3Dhy3kr+pP8P4o7m3
lLU9nr6KLF6rc7aWWNstHJQwiFBQ8n1PKvqO5zlndU1IgS1fS/m3VohwYDfg9rSSgtQTRt4AQWsr
5wwIfbhyskNvpYS7eY/U5qENc0OtyeogycWBGXeYchmYUZG/OrWlkzfDmnAqVEKtigG+5UTW2DI7
fyA+oF+iJ5C1+E46f1RPS3TKPPtgPLr8tbiMgJRqo9oOdl0cq8y4WVOC+6eJw4EJk6ZsHr+WOxlv
yUzb681oMBdELaEiKaS5G0eBTUUD9KDOnPpHbEKwn0mnAJj7XBmAzodp+md3+ZfqDhQW/bSddI6Q
Lgk6a8ajpPBwO7b86ecMI46wV2anrhvmPF5sAZdjydQAHXkMU27zg5dIRHo3vPTMGLPXrPqXle9g
bR1OBMCyymmU10xJXtult9YzMu39Atj2bRizE2C6jeyj6dzamf6UN4huuOfVntMXe36+R3R+cjNb
Um4CahSuqr+1SX8lT0zoxaFaJlRc8Wcn6Gv2XvKSQg6ivAe6SmpInZYHO2fimFTQkB0HMWOyLFsh
2CAeYlnC73agzPWyd0JkB6uRPBBkSbFvYGxR52BS9jknlDIYRx+sYDz59gTUJbKNQ8o2xO/BKJKg
zpaRdnxrAcJoHO4T4eCfS7RQhyVcOBi4qrkNPb1qAvLSuxfcfWRjNdL5p9h/G+7KH7c2nqkKqYz1
twH0qlkeTJOic83GOaKQg+CCgCNDGkfuFgEWw/DtpCHso6iiB7+fjKtd7jxypbSn3vCY/D2pxU8M
2UBBKczRhW4EHOiR7B/SOsLRyYOxAUdyzrr3MboOBm0Vdi4dqLm+UcgJLkIop0b9TIw83H6kuYUS
zlOQjr5DpiL7Rqxui6QEvUmqxWCsY/EX2vp6qNmqu2/STPgNcVFcZvd9pqlYWX90KF8yfJCGSaHq
QdccZPxO4gL9Uy8QaJXsDdugeI3QHLg+d6DTvdGYAO+dwhOo0co9jSy5xcrm6fY05bLYie/AtPY8
Fn/VIBVhMhnxEfBYxvlzXkM3k+yQAcmbCI0q972xplOVNmagOaUd1EUsggJzpyyBa/e8XjUVF/E3
ItZYHMUt6zRtMwOFG3LPJEa11F8JNf5XqYBnOmvq/CUum1UuEB8r9XfRP56/ooT47Oa7Pim8HWcd
dJizOV4mKhXgwqDQlQAd5UzK/bSeXO8qaEXZ9vHBihuABivrku7kon+1Q5eFfdMjMu/MMBmt9Fji
k9hPg2VtjCkxLwtQQb8m62qU8qmLIFqmqeecSHgC4kFIzS5hwSHuJarvkYl30jRToGyNe8A13K6V
uTkZUtupRCojZTjY9A1AvDGbht8p1U1VDwHYJXan98kmxRWbHHndHDO1QYZLio+p1sAxztQKzw2G
xKh4Qwm64jcO6AsDlPO9rvQdY1cOYLLxnEDoBLwY6IO64stX3Nvb3IS1BdGiTYoDhxUiWDqR3Ri0
knjZduq2xwe5d+S1nrZFhkRhOmbYVu8qSLiFNUFsHAmWn/4BfHTcoC21N4wp7peesIvFfGFdd0Eq
Dtj7sHchq22PnUqPD9tnYBmpCFVZULA3lO9T4Wp7xGqEJDRkBA9VaLcWTJ824LUHD52fOk/sgNCh
NME9CczZmNygNaqaJgH7V7yV+hCS2gQ1svYbUe3HwTqlzrQd9ac6ijaJNDdzpMAno4zNCJBn1348
z8wjQADpwNW4/mhPeWzx8vGaeI2PoXOdcgbLSkITJ4Bh+PxKdA/pWnchpVcvJZh5/a7pHSoj7gCv
CAZDA/rmhn1UUvBXG70b/cigSgDF20iuTxJUKwUzRwbGE5Zj7B4Jy/GRMfqVRu49SouputGzDfS0
OQJnIUqk0XsCE9pN25h7dirQu9kagQ0N6xP/peVnOj/VOvqNRBK5tvijVOlIAJrEiCM4VqLQYtQk
kfYO4xqFPkoZc+2ODcw/bApSMqXQNkSVhHqSQqTDA2vjBtfoNWwj8Uk8xEpQHKEh4i4VG7dS0TC8
cnZnJzI3TZYfS3mZZBHv87TqbuXjjaictz46IAzRwzyqDjDPEGNUsmU/6f3GjemS/qHV4RH0IYpU
eWWWs40jkigUL9Oo0ojwZLq/Hom/US3gWOTbKLAVswZLngMzkI8hDlkX6LOLjCyNjoxPQ6XxEHMR
OjtPjFtovb5tKT6JImAo/4kqXJgELUPsVwktXDIEXMq6yXH9hYNYEjlrwzFCyTWSxB9G+pwjvO0S
c40OfFVW2LSr0q8p4Uy2tx4SpoqzGVBw4NlG0JLzKftLknyI6m55aUDlvq6cyS/t54cCNyOhnsV6
3egFXl9rJcovFqXUvnIdODs7hj0/Ajq0UsX1VQUoutEhEEkW6Fhld0r4JU+PrZ78cOiJmv5XGXmE
jHC4OROZItjUlaB1FG812yUJo7UUB70pWDt5r5CLxpRhcMUZKZwFfGiBe44PlB9Htrpte4wFnJU6
fOQGw9NMg1IL9kzfxV23Q/3Xncoco+G4FDFVGNvH5Bgne47jb6ZTV2K3OcAW8yHCnx6t2okcmrqG
40tMESEug/MEEvvMXb9p2o2RYt/pJGkC1Xkw1GPVJXuX3pkU6bGmRTnhMWbiQ8d5yJ+j7uGamABq
la1OJeWAnLV0p7mIVrzAmk9uuuhAvJnzWc7yHWG4RmzHM0a7aNWpT92bJauLkhO5tJhnJ+4PkfKP
4N3QMMqN52gbprkHRUZwlv4aKdUeQpqFPCEDRUdFHqehu2E1agjlifbppyPdftabpy6zg0qSZcC5
jB4VE5zL3P6LyVbU9LsS57sWK4463tCxc3RnSZ2iPVVMMHEFRMONXgy1wa5UAuBcOE0beuGIGv6o
+YaaleMoaBpPThu5LDqoJlIbp/Qioui1lVjPDYoZMnEFwTRwJA60Bfat2by7RNHtzKFEUFN2rq+T
ArnmhHBLZf1VgrpHDxDXF3vQqkvptPUlM8s4cE0t938fa2oTQzG2HeLdqx2yanMvoj49k+rmx4xP
DxOcZJUjnbh68wK9XDG7q6iZznaIzNnaije0t/HK7r3mLlopt2hAOAr8c1vXBfgotMBL+DpFwMZu
s+4zYWBwGRguvOr1tZgc+4UfWh5EU1xrl7vNHkR68Ryi29JGHNo6Mk9cw+gdlnPlLg3BbHV1lTWm
kgIyTgyZ7sWdPY5C+UtMq+GwyEo8CmcASGWfQhl1ZGAsWmgBfHifavcFjlKa2Ls40T8GWvanyBQ1
bR386xGBZjDrDq6VdL6uC+VelKSqaTHCW9fDuJ9A8vEZ49qHyi1+xt9Aet2ZDr//6pdF20hVudpX
LUWG1bH3my0UKjm0RATYNgUSEk/pBIWVW3ROLZP25UWqWXMyaX8DhZ8OFVF1PAVw88TJolvWbuAL
qlVIVdeSRVllFUfw1KLQe7xRlmQTadDZzYzcVeLnqmOiyupIC5aC3DbCuSa+AYB6gu6WII64F/1N
dZRrbxTaG4Jz0ssV8gTV8i4VYERRTrCIuSzwhBMw97n0UtSm2Z/EMXoGm6R02RU98rhE6QTDQWxM
+5g0YEyUHrUpcxbq3ikn9xCeGZQFDl5Qvt2FV6Jx12ZE8FQz9lt1aq4ZmfdQMhJByJ6+vDvyXCg9
f3H3PFKnnqbc2hFQvVyatqqPS+5hQdGmE7RTAgDSt0Yrb7ZM65WdYIkXBuVo6z4Cj4Vqr7mfYSlK
9MmNxulR2hgeWpomAMgfzxN57lFWYyZkIGSmbv62FO0V59Y8fIx9/500Sw4ZK/b8tonnE7HSKtwT
JT9iPKPfZZuvNtvxIzbvFGvOwR7nPyntIU6NUFRhH+R7W2//IYMmN1MpqpWbTjT8HhDKPgs7qZN1
VxlRv0cPASgjCUkTtwPyxH7GLLIDEpMONaF0nE6JDKxHjS5RGpX733/998ZInY6lg8AVm5NMGjkt
UcfbwSIgkIMQuS4VRGESI8BbON6N+yBbUxNEvnSmL13Ny7OSm3BEh0rjTpWUD4tZgLvtlLdYp3JX
+q3VecvW7RgY0aG7wK16IErRqk+POEaDg1Wi2K+Fu6VAFM9apL7SK9IDkpANXmdPOwOL2xQqSJEl
MrOrs+j9uXF4/pkSXOfuK07IO5DgG7fE6dzrAvEeQS0MVAq12f/+y9bIlIekF61+BSOtbWQ+WEfC
vs2RdFrcRcVITpCYNfdlBEW43uHrDlFybCzAHKhUzQbzBTROjBEA3z7rYjdmwEpeG8Xi8OT5ShGg
ZvIFLSObzT6b0O/2bbhwZxCpnclbPaUGe7aT7Nga4/eGWYDpTt0n6+EcnrQ2HndOkewWr28gmr8z
wFgbkfHsaJUXGl1rn+hNgkt1DyV//dEeSK+F6l8HA9BN6jfZhznIxCMqo5jING/BLuI2G9sD5+wU
wx5B77czxiPRB4SOyVZhNeH5dGvFY0BvJJC281etE+ZhrpwzJqLyVkYeufesW9TcdfRGBxmFcfPq
0VI4PMgGrYQ9C/ZLb+5l4ZXPZSfrFb1VEuY0wPSasL/MzGWeBH3U8+plRwTSMljpYSpdI3R1hB/x
csHW/GjxvYya9hlvNR2SGZ2oddnyktJ+tHfD3CyvbR2HRIWto1S7lWoiz3HS60gRmbMllde9plpz
xyN4082p8InJWrYF5ud1ayDDmRqKkEKM9L3xR9KYceYnb9T08+PcmcblntfwmkVp8cHSupHRQBfS
w1qf1AlVxUwgZx+FhAquW3pxKnjtunXqc0HXIxg8tVsvNGhpBD4e5KdbO28wLr2wSB8o/s5Dci4Y
9ukdKc+/X/z7RqgoJEQ1cBQykY0QLvC36srXquempTu0bqMAmsI72TufjUPkR5kRlFGsIoMUc4m0
IDA5aA3OmIcLOZbSqJygkQq5zhE2YnVo3+bYfZkKfE7W2BYhu3iPR9WrfR1Z05os8kKPVkaSMLgL
aFCqEKSVDlLgdE7KdlxnRfw9F5FPLsvaaqInndNgrRebTrbxZrAvI1M1vpSyvteT/ZTF30rbbQmB
9nWkuas4q9dL8es+aTaS2T+IastCt78oNP/sCt98ES0dmidDY3pJ8y7RVDI9TWP0TTi1vkLmT2s5
jPi8UwOqNxRe48Ll/Ysq7FJ2mvpicOBoRMcfXHe3lPN4ZyEW6NRNQzKpbzekSDkT6UTT9Ne0H/WU
She6xQDrFoiMsEiYGXlddaUE1P0Atet1E2drq+9iENqIRvL6ZqSVtaZ6qlcKfd7CQ43QOBkx4g8s
6hiCeIga5VWt4Xsv5SA4KtblOvcYxJsNTRKyeVJfM+lwgLZ7NbKyWWdLsp8NJxwHRkZFeS4hMTVV
qj+z5TCUlRFTybQ72hbiliGrWWxE9c6cTGM2zrgPdVfYLMniWxjBeJ6dbY5Z99IM8mOiCjcK46ck
kOrmqUswDQZQWPi0rhO0c6mEnRKbr11LxGnH1EThZVyYvVPi1LoaaLwEsfYekWs22X9N5gO28S49
sUV5SfajudJnQMnm1cmfE2rZpDipxptKcyNGReswCM+EQ9ecgbgCIkm3kr3F8KKL0u++5nVRC+U1
1e3y0KtZfM5vUUv7MSXUghPEpyy/0mnB/M79aUfJIbuA980YHkX2lYXg4hVu8RJXwz4bXbgjVUpZ
z+SHRFan3nitcpwfuUaQTBY6jqDMR6FTRcBm2JUYZlfYsuI3MEseS9ViQTaneK4t9Fhd01S7UckU
mHP5lZa1M3xXYvmgxbOm48gXJuHMeNOkqRO5lF0E7WXqtWzvlV36ZfM1l7OvlEYYZ7z2Oh+o6JK9
2hFY/PSvw5OR5GQGqPfZ8kB8/VaCS2UiufgUMU18oh1XEeAmjNt+kcjbwGAqRwZnsQusdBO93z1p
CnozCgfjRkkf40ZWKohvFdjNVtnVJH3q+RUzoy+5DmUBOobGCDcSiZMaRWVvB2139uC01vUf4RrE
q9rrasEJi0KnMHdGAas6HVTn2mWTdyo3jsmm4yVx/qfjmnLj6Z5OSXlC9IUAhPBgP7eN5E8cubvB
dr0XnAFyt+RkUGe945d1onxqrlz1JnqJxMoxaKFiSMyVQjWSYKMpB9Io6ejEOYPOa5S/kfo33JV2
48b7yLP8yuJCty9MDob5tSucZzOLDL8rIVa1lgqOuz5nRmGu2tEHlf+BwG/Xxj9o6BEzyHWb0TDW
vrhglfnfwqS6TldjyYSOXu+QYmxg0yy7KKyjxvR1UuTXjM56slUz1Ilx72z6clLWi92KuxI9E8FV
3XSavielb5iqZlmYHjB8zNxQRBZL9alX05fBqApaZLB3h2UQX+Zi+kpnMG0AcdtcY1QIK0hB2U7a
RML38PpoGaUTWVbud4L4+NqQSnTRc0ZYv4+nCUbZkdl12BZPytiehscgFGAGbBd1/OjRzGyyViIk
eLzLzb9HNSqftcE2wO7N7f8+bbZRkUjBgq81HnlE8XwtowGSmMtIIgKTDm7KuOXJdHswygZiYQ6Y
g/ObNRrJSirZ8MmIg9xvOdMH7s6dlzPkaBjpv1Inrzr2N1rzJnrRnslLPREq5dggroowB8GH2scm
4JUo1AwLtIrrDOvF2o2fZ5sTWvzuza/u/EKCM3FCLMD832lUgVw+cEtibjMbHYUJ9ZuXZF2pR8s5
aQyKm4HgppEZTfaG+GCtumXQeiNnfYqDZgysmpMhEe0SeZZ37JjIKYyLNUqQoac14QyUeaCBPH/q
ptBIkO+15GsGjvXv4VUyJXMzctr7ZsYJRAOGIVlMU0hJUnpx1zr+MYzJ7/PPRwceEHsQI0SF/ayO
qPRoJOEGWzvjsk6/Z3tea6Wyrh9tGclwoijCNlX9xbokVbxuMVz0JFtY1al3vhBqESIR76to8OHV
+oeOI0aXsqe+s0pm2pnZ/koorxZ9L5fjFiEa7KxkVTBtkN2TQY6JSctB9Dpt6x9ShVZZ+97Xf6Sn
MKTq1/V41ESGDtNdCfuCQCkkK3u9sMtEkmeSsUNjIIzVXfKJ/rcFlo630ridRNSspgUBar8xqNtR
u3LFZb5kkX/MG9kmfIvBHBWpLwys+uMzCpaK+X0uJB14BOnaTYFd1/cfdHYZWdc023bcCOu8paM+
pY8m/MpsU3+y7hhYVtJ8s2zMKDvF4TrNS3IJ0ZXET479HBNQOap0RNonnslVy/fSGmIziWRfBCMc
l6ueVVONcOWbn+jNeQnlCjY+bICgJk6Ewemc7weubU3uNVhVNgKEscXWrt5NI3zwewb+yDwjB5Rf
tuYoZ+c/UW/jHhmxHdFJEcxJvH8Jf7oy0XJ53E8M6sY/tvlpxH+LLphw00wvsmfMqpzdArj2o6X7
OCb8ONTWfB9hQ4kykKR2VxTzK7v501Z7yy1CDcURh9GVosLP5EDduV+Z2pKzxbPZ/OtE4SPJWNXI
DxTtuzEe4a2uPyUvg0IWy0LwAC9AUhI5gdSHs8cKbtRKJBOyE/ySHnyWd9dt1hhjaMgbYSeCxRBk
33DFpyNKsu9O+8knRhhWSQ5QzUlcD1T6PhxyNllEWBXeS6rvIWPIaShrh5/AL4l1aDV3DMwsLh6D
LCIw0557n22S1yBA2DUK3RboSWUyUCFtzAmJzEi2lZuUoVV550rtxYuuoSeRDq58J43cj6h5ZUpr
IIa/Qz9Dmd0OFEP6t754u4WxyzMug/F5SYkpbscdOvjpRV90IyjpMmw0yIFv0aR9RlyG11Sa3TMY
7UBa2ZcrzPiqtNGwJ/6PfoktT51pboclU3Ysxuc+8fK7mucm41pxUNspv2dtqd48wrm9ud30Nt4g
Jv0INxNqM/oFjrMZxzS7IyZM7wgWd3oco+srqjZozSW5NwvJ6oqabDQsmfffNwMnMLtnhhHnQj3Z
Im0Ouk06iqpN3rPWLWxVbMrfHIA5Y9rRVzEOxZp7j1OoOsmtRuNna026e01cMnbztB+/RMxnDHYb
puO2q2ttb1UErPTAXx3ZpQzLLNwCo9mcVGzWvs7spEtT66VNp0uWk2De29lllFyoTOmLTTyqNgHx
//dNo0bIjJMQD3L7v4d/H/nvE8wHZwr3+bT+7wPs7ahdaIzTETbM0/h4s0zFNh6bZf/7UEZKCFfO
4wPkmNDX1fP330+TS/Xo6f+Nxq5mkBmrJ8OxRpKWI/d9mttqm446ydKPD7RLq57qtPpqk6hdQ+Ar
kb6R0YGSl5i2Sd3YptOFmpUQACPTZ9EYf9Mpzg+aRa8LKDVNJ43QlLKzsw9C7yyf2AlnbTG/eTBh
mw8iXEpuM11NWbR7QVhXMvzwK3xYreK8VZdh+i6b6DseEvJyZWpui4syL8tVq8SP6Yj+gzjaDWIH
vImVnn7o7P5j191NaX7VcxMF0zy24eQqPL0zfXa9vZVGdB9NpLX008Q+U2hSDOQnX3KbtqetaJvK
pn2ZR5r5R9gCn6emkMlDx3nJPHyCQDU3SALHd90bfauq94JcrddsaBi8NOKCqtzZtMrCHEfqd9XL
2z+ZagaJmnBCnIRxyhUcSmSkXauY8DloURat1H6L1e97EnK4Y/I21gKuwjYW2XJ8pOgdk5iO+kpM
Q7xttq4+3pWypO3vogMgoH0Vt3a9HwkLY+7jpc1+wC1CMMyy1RRj3ckmZz7cboqqo77iM7PFCbDw
JFvCatLVw3K8XyzFONtOQP7TFzFghWWcTDkoW62JzE3fCPf0+wbLFB0NHbzRiGT3tx30+0aJUroz
7nKkV4qVKrJI8UAbYW2jHnCf/mgb4enq3dVChC9By6qF/p/O0u8XWwVdkKgxjotXsFb/fq+i4AcN
jtYw+OHz6mRB9lllyqarSP5B5OuESMNcVo102uQ0jf385LSivKIq5mKriX+Jc+Vg1p12czQTKRvl
rdMP1xqfhC/KXguY7dS+0qBZ0Nx/U8dzpw+RRrxbtpv74aeyGYx3vXNSrPSWZ04RQsTog3Sqy2dX
eWz2S/UTP977fSju716/oWdo3PW0mJ7trPmuGSUfxUiG1li20xZjTOrjHatIekyM547w043XE4T1
+66do7HtHEa8v++mXJeX2dMOTWNhHGoAzCR0VJ/cLkw6lz1+7KAoD+5Bt2j+u+lSfsxaC060JodA
c/uDJUR3yWAuQqIaz0qFSnGm3uydEuVh6qBmmZ23uFwUjCmrYqB5PUuBzmxyQvSZCvWq6pyMQe8Z
LZrYTauMyAl9NO+JNrhrUMZswF6NWMIdh3eRmTSGpFz+2DUi46oa2ZDib9LP/DmaaTjVhXFyTOHN
HKVwQ3V2P+zcQT+Lx3u/H8WShzBikFx53lihcy66zP9/vu73n79fzIV9Ndux2v0+9N+b3++lOIay
R8gc/n+/dNC8MogFGa///eDfT+z0+dLERbKpSR5zHfOTaJklXtsEBQUj2U4iZhgFzhaiN08eg/ux
vTwkXpdFmOeOtWv/+17tyIe+RVe2zCC0A7l6tzjx7CtZSamzWLc60oqt1dAWSIzOINfDZTTfztlW
9ta9iqbic/BA1rWsZKvOSDjJ1kt5G7TxpFrV91KAgkuIr0fGxe2Pc/wflaTYk76trqylF5CsciNs
vE9hKjMRjSd7SpLVEhs2I30UGqznaHDb4m9ncqi3VH3j6MtZPkBMWk/jrdGEEno5SW0abVZF101f
ezQ1aHKOQCFNhE/EdWoD6ZOGGv21s/yhCujbo2jTcuUtzRB0WPX2ZEM2LPFt7Fu0ekJXwgSyY+Md
LaVCULdzRKP7F55ItMEi4uKe61/0qKBfOJC75XEyNCLpI8LSd67W94c06Zqt3rWnKO+6S/ogVahL
t6zqDq7z3NHiJ+3nMpl1c6r1bhshC9vEDaqwNBaI1XVUOySu9izRoePBmXGazcLk9MM10DEaeZbs
wEtGTTcccRqYR1NUBOE2FaoSc2KzScU57kqPs0R2zWruZjkgz2/qGLSwFXccdqzyFEF8r+soRbT4
UCSMfeYnoucE56BtZQNTkP4kE+sNKUqpS10neg6/nfvXmNCHWDbNb8bae4RUBAVx5hYOGvjUOxQL
otGKmN6krb9mWyFECHYnmeWi3laFsxsGioyqaBGlxk8tygjyr7wfcjWeEfpWYTVxnkcmtqrwfyQl
HBsHWm6mzPG2tVptLwisj/RoOCZSLc4WroS258Xqu47jsZFuUm0RO+KtGCb3mi8NcvdqbCRsM+p8
FBU7Y6ZEkf/7rj1FtAEeH+idngP/f+9j1VX98Ukvs8VP1MUKVHN4GT3kSJy0HuH0aHWUIfvT9joB
1/3QrUwAYH6mV55fIhWcikY5NTN2yW4czYsuzcBzBO1D3HkT4ey3iRL7rAkGR81t8JLpYtCeAsaj
HFTc3SsObTpZGMAEXdb55wpsFbIgrFZZko8nLV++pl4dNvXAuHACCbBCOA1mdKYfn4spLBQrv6pK
96dhmL8ztR8k0e0xb7z+pOMglC5W/ZbwwGNJ44LgaYlVtnrWTcJYjImRlyiwHYwyp6it5WXxjI0p
ShUOsfrePvZLx0jOJejVoeo+o4b9a1LQHYyDWR8qamKosnQo0kthJk/q4BXbMY2ZzVbZdrJbgAlL
d4EOozj8PR2DAX5dCmvTwrNij09mHOh2XN+bSBcBRwEFmafcFlGbX7qJEZzBYhXmanSNiVQPEgUo
Qe9iemmFWJBwO/Mxs9nxV4xEtukglLO3pNtBgJC1ov415TS6mj1UBzZb3Cqmmoa/89gJugORThy1
C+sR7U5HaWzLAPmyQrk69p04fLRFrq1bhfs4ayqS5SIYe51Gc9aeMD1N2FE6uuhO7/zYUamekMfX
TN+1XH4zQy+ZFC1xqgRVDDBxWJQeI4P5jxzKYs/0JExyuLaAZw61RMjlFloKg1Wkvh7X7bqnGnIj
iQuOiEaJ1AoRCb3UVB6r2b5HreGucg6Ijzq1RlOWrK0BX85EuO8aYrcWLiiPZUtuyvSI70Zp5QWV
lqM3oiqJac6oGqB474GzaluLunlJQzwbkPireIfA51Q4/4erM1tuVIm27RcRkfTwqr6X3JfrhShX
Q98mkMDX3wG+J/aJ86KwXS5bliAz11pzjgkqPQNkiUYZwk8soTbUfvfRK7UFHQnZ2H3JQRUOAcs6
zsdj+2voR3GVo/nMibf4yNDQkKAj69vyaaH/cEuvn8lfOqWTuc3ARuSD3z5F8WhfUweR1mS+9qWy
31Xj0HmJS23vF8aJKRvdOJyZmxhwnIFTck2o1ScCIrzV3vjDTHx6r7ruboyed1xEame4b1412auo
ya6113FDG8R4ag0BqLMrtkUkVykuZpH4LRWzuOQhkMMWWtg8w6VFH0uiG6OUfSTPH7lNyLU/eO+F
osBm0GptFa2CPIrWLe008JPe0aYW3BjtQBvR7PYYenBeRs5rGhIjNE7qawyLN7urYD4Uv/qkYZxO
c3aFhnCdxY1Etg2wRaQh104U/DHzrDxY8zQ6815gKZG/NB07uxs3EbJu9O8BHRWoqm5xG2KvOw+9
/xT6ctdpv2qWwEtR2cZ6AopFVKK6jYWjY4Qd7o40nUdhulsvwWCVWHRBekXjZWh1Y8PCMOhyVbTi
puNCKumWusCD12Bojlj37yrWs71qohfdmb7iSEcM60ObQbeUJMZ44H4+tLEcjujYnvXmD6z+DFwl
bQqgdXifLWp0NeMjh8gAuoL/saz1lRw7D4QgowsYX6QWW4O+lXQs7nrjfWCS907sKMNJatOb5ofI
cDEdd1jqJ9vv8bKCgK1zPJiiQDvdQPJQU3o0tJ9WPpobEuoKUX46RIedo2R8NRqaBqNFvyiudftc
Vt0/yyimhwlrOBvoBKWNOqV5W+2shhkBmLHg0HcpBwt34t7xzasxxu6TlrCgasG5zOvpSB/AfaRJ
7T2qevgHJzY4xvNny9cnzMA5comGLEfXTzKk2SzMWUszsk3+/0M1f+TgbuvxlNApTkrFoiqAIi1k
pCQK0UTOD8vXlo8cGJlHQ88YRA/5SSbCXY+KHMzcl69arHfbwch++VXmPZmUJ77jZPdWQ1FhyvEI
7bPbeH3Vn1MdWDWFH211pR/qlDcjcIb4wJ0tEueWRiI7GzniUQYrfJgTaoa3oYyQys+ukBiwRGAj
CbczWhGRYqJrw8a9lp2FB8rgRS5Yfk9OGD4XAySOvO/Kc+PSKZOKuJdIavJatrq8Lh959by3tlyK
ntn+wHiQfLDuH6CW4LVO6OcgGyg3qraTd527xuJ+Mhn+/s15/hwCgq8e3007nCfPHc95AnFs9E9G
ARxnyHqJ3Hb+Oobj6fs7hK+ak0ioKOYdBpV9enf01aQjxKIjm93/+3Lp14/M9uTp/3zdkDRzaw3C
xfK/x8HNQFbZyGM648OaRZtJ84HrcR5z0h1bvuxgWN6TCEdiWKA7a12DcETFJ07Lg69FuDQIzaUD
y3tKo2B5XL6cyjm9uE7pKc75qv895FOa0LtjT8p9vxDgW8ZSkBjep8dmUi/LNwZ2zlsnC8JQGv0y
dQ2r7vzCe6Q7nvNa2yxfWh4Suwall6IQw9xirTzHk4eKjTaic54MKIAHn7pAq/ZlAX/aRgqC8tR6
y5NKu3QO+3Hh6s4PR6XBejSn8DzSp/rRfuHSHa6kYnkQ6V4JRJXvnD7lTteCLyPt1RkhTLkuQn38
8Cx3YAzkOwD9+HRyGBfgjHVvAcCRd4VdaCxGZMjKvI4egtTv78Ish7aKGU/VPTwDwj3AtgkxPQBZ
vcKIZaoRF1ANTAy+Ffqasl33RDZvijHICFoP9TccqBzMOVRbVAgh56p7mnC+89F0f0p0JOvByfEb
9WQBRU64W74+0efZ+z4kV7KLx0+9JIWbgc2rW34I3FYXL27+90PbQkqIIxs9RwIsdflXfRT/8y2w
q7JNbhoM4ymWKJX5z8uPacribrVYHFrUkV1rubQ8Uu9hBjaWbLdUm5Tz5SUvhj2OZKTiQRHtRzcf
n9T8END/Q0mf7nrHnlCxt/aTr/CNuI58cmzm+YCcjkoUz743u4umvluV7VBus9qnV067bWOTOc27
afW/Q/kR113wK8mHO5nO9w5i59NEcNOTkclgm39IpynPYxmIczjqyEg9UT3RCKFfbKPYSAaMBiB/
3dvyQBHT7D0Nx5LXjbzB88N//1qiahZTorCR/89/+P6oi/pNFLCI/fcP8F/7m59tXCC8zywD0TNR
7c+25qpLN39Gt6N5tJmkbc9ny3clgl27RRZFy6X/sFJkS1nfvZCuW9KxwVzh6JCA/c5PcSlU6SbB
wUj0dVUfI7/bLQKi5YHWl8QXOgxrrXLFkbn2mgRhAHbtnaiSN68uk6sdc3pyk75DYQEjgdzOC391
vh10o907GedXr5ll/nQhtL6HVdob2cGxkHDXDfi7BO0QCHZihV0mP5PvcXmrxGaoXqidaqZ81SqU
TVmcMML2+/dJGLOGEbiyu4lU2l6MjFsXMal77ZPHoP2lsBR7VBrZ2k/VV9aaPxv6DTsNGh94c2ME
2Fs4Zx/JiZ1wDbQj9SjpEH6ReiclsULWiJe8ocUQDB3hGgKazcLMO1kpd1kliqeEgxkqTA7sDFRP
aNefWg2kROkQf5g2wzwM67BgW2x0qVGDc5+ZblbL5ZAruhke9fMKskB8wtX7aUZgWyjo9x7YR8xs
9FWr9i9T/vRgxfc07bFtUKJva4+A6Yg3d+0JCQKMptwl9D9C5YhDxHnCmUsS+ie/4OCFECzMcBPl
kcFFY28N8refe0LOKSXSP7EM+1ePkVHiRA1mfgxzYmyNi4U37FxgiTIibzyU41ftJsdA+M0p6V9q
0yzPjoEFrNVdjs9Zuu4SufNEjlhKevteQlQrK4KPR+iaJz3JX1xq4i1vuDpQvyndfp/5p1TGfU6e
eFn+GyLJKH/SGaLU7Yeg1I09f1ZiC3vd9kOH2gDod2IW1qmcFc/Y5c8wY2luFGAj1GBlZz1EYdCB
RmYDmqcPiFhO5Mit1VCfXGl7+7Fj1QxV1O6Lhi5Znz+zONT7sGR31/TOfisteezC+gsITbnKKrhc
Aadf5kkahzUj/d2azkRhjw3eUQjb0uQlJWfmZKgYBRgrJMI6TGjjiKNBTuEuSFgoSPHJVr3r7yBO
8F1zPnrOgl4ym9grC3BnmTE19OLDmCHDas3gPDpOfyDYo+EYNfxAu5EyCzfFrtIV/sN0PND3qlb5
nFEg6rHccByk9t4M6KDcZE8Khn0thQW4AgtIQkdjRO+4IxQNsY6Q7h1+J3QUV0+2AlD/1uUAt0Yf
ZN9khD+mg5KzxTnXPAgVRbSKnX1nA8bCJcvTxOli3UbFNApt3qoFF74LVHGaOJkLyMDbat7REpdu
XFEQOtN23RZFYr3mudQHU2UXSrxs3fdC2xETshtiqF6SswldIkLOvV0k2ZFsoyjQpQZPEKttkA31
29SNOKmMyeJlRTE7trQ+3WvuFOIhx/SryVS57iT6kAK5KvfaPh0yeIoZnjMqoUNEatfVcZxwS3OM
qAOfRcNNqc1sl9GGhhtNq2zyYVJf7YuOc42JflBL4IbQyEI/2GbeWmva8SaZiCfupLEg+P6B8usw
qQChbCRRO9IFf4weEtjGaMt9F3nU76P+UjlMlikvAtqPyQwaR4SfktE3WCZYIKFdbSi1F7+nFIgV
7mOUlw9t9GwUvnq+6nRWHqQ+sIOYOKPdeBpK+duq/c+ynSDGv+U64ngbB8jKgRFh+a9RhfsvTX3v
mhTtR1lAh3GjOL+GbvhLxcYPS6bl3sA4cZ1YXHVqpGdXzV4liWKtaMg1arPMP9MtyY+JyC61LcF8
iXDPzriSnIE/SQ/7idvojRI2vlrzQ8lZ20p4lXSbXpppgHSZaFo01WhjisLQBC9nZ+RRe4x63CZ2
eoINw2C/CLFnKH4iQNuDlWHRLUWY3y3IA6Il3ccPXQKklLmxRvePXYu/SeKHzPbite2nH5pdlw9P
wfaIIkiN08fgoThqDThIdPCf/fCABbM6cZKksvdgP7uIrw+ypg0mS61E3To9mMb+1mEE0RQSl3gE
9zAKvCfVFD6ikaS0zpE8807Sjwikdozyr8G9tJFe30JH4i+GKeSrz16vkZhqaLkA3/tNkZAzhxy7
KRPsDx+uMbbIqsNZUYaYqgwlTscAuSzZ2zsSqfVD3no/7Wl0TtV4KPRyoFqcx/m0dC3b7rfJTBIq
69fUS5HJowiVyMKUOE89oplu1pdAJF/XcFx4P/EqCI2eg+R6FTBlDiItN7XDzC9k7rVqLEkCkaqu
5EANlC6tuW59bMFF1Cgsy7SeZ+ZFnHFkD8ippaQrTjj6/VNlchAW2n6gmXoLGH5b3PG3Cg+VXlyG
OjCOo40gpAijZKMpyzg7/e8oN6trLSQZ4VKlG4vNbIN9yVh5kXuNQpTdLUGYB0DFEfL4egui0tp4
ovgInAbp8zh+dooA+izC99oD4sEhVaHbB/PmdilKhCz+g56p31kcvdkg0opJ/JhvBdUpTapkmPEE
EXmQ7b6SDlmMXvSvNYwW/W9T4jjBFRxp8PRSTxLHHf/Lw8TbVeHwk8pAHueet9LnrCGnYzyVaU8l
1qh91+J46nu/X4dAnTZSj5/Aif+0MPghHqteM+zhF6WKPTqV37EYfsHL2GslQl8wicamwc+OwvqY
ja7aR31fUXTTrXDdLXyN8igzeqI66vNtEen2Xk6lSc+/gLpboOurBv4mH80qY0ftl6ZF5kGLHfuj
Eu5LZSd4WUoNcAbJNEdLONO+n2fbpCYzYAi94E5iNPZm6XIYHPXxINvpvWrSh440uA+tdjuolHW+
bWcGJXTqClUHHWjG/TR1N20FWrVPNnFElBsGpqe6lS+OUup4oMIG2KDIvct0UGEu7zc7wh5oVLpF
2iBE/7vOkP+HdLEpnl7XvQyts5tJmH36Fu6de7M174+XT9aqaoEp1rXS1qnw3oMaDUBcaS59lmyj
aLI89wXg5DL6TAljvw24oWnPTWtcJfqZ0523Q4+2cTQy5DiKvQrMQLBVRlyL40PPk2bnqhzvNjZJ
b/jwi6Te5KnO+Al0iMv4Z9UY0y8VhiNB8h9TgizOSVMoFyWvW2//HHEo7WTiN2tLGXj9UwOgjzK3
U9Q9T4zpGLA53XqU80BWmebK9ut/CSajle5Uf6uSZUC0yIubX6bJ5By5u9wZAOdp63EZJlZ70cqk
X5lOhUgujtyj2eykbpLU6EQ3potfSBKnbctJ0Ey76BIk3tEYNA56uYeVS+MguDxYoZs9/FD8rQxC
PpqGhm1VvRNg9BfWhra2ymTYedLYG+QvsX7QEe8MDVVpGR8Cm2XZzGOGGUmPncF+j5Xkj+EAhrq4
3E3h39hpu+tgahxCBc/QTnlPkbTuM7S6Rt5r54yJCtQjgM0Ti3f2x1LBvqx0jlFR8cvqjV+cQuJt
gkGd0Vihzj3J0nYXf9pq6u8NFQbw1nBnaZY8+118IXJXRxzHiaoPFdz08qbmrPm0sftXWpxMisNx
59ojCTwQMd5FZqM7lt0/I+nSTW5di6bur5qG2p56Abqvhqdviq+Y1qcNKqoEiwJho0hFNnqWe6hR
7N8J2wP9MRg+Hq+dWdP20QfnMBkVNJqkgCHWHkMfFCNS0HEjQqmttBr5p1biOywaXpGQkhyX7SaQ
mHj8Wn9u/MjYMpA/qDoMtrMvtzET7Rq4bO9A0JhjzZmY8RcxwBMDeQ6Jrk0DGKgmNilJmcASv3K9
+oW9AI4i4T8MzMsXPbDAYCckq6Ylc31u+ZJaCo0qpahgouoBmSvA2shSx+wpA53ZYX+gYGR4kNOP
JTYMGQKHWqlGsPaO/1EZfbsrtSmD8GUeow5jBcKfYTNGX0FMvrHT1nManMKs1o7tszJ8svbGfu/n
QHxRpnbX2s/RjAMNc4uW+f78wFjzp2NkJLInXKkzfYLlW7ykJdLwaGKxSsHElZpX853kODElT3Ed
0N9Ph9xYNzbsPcwe+GYn24ay4fv7yq28vW3i1evcZ+KdxcsCRpP9zItLbSa3VljsCF22947S0d+N
dL2tKP3jALjeu746liET32xWNZfK0k/KrZ/HzCRkqiGeyyDNetPXytxZqMpT01n3Po660HLia15g
/Rl7HXIESu/OV8nGSQbt7mbskGllZu9h/XvQB/sl9CRUogB4HXBFuEwmZ3dsA86qyE1nEwvfewoz
GiH9/Ct16tx96yLrM5S8G2TxZH20t0r4ek7BkGawo/xOxAxOYhNFS8KIJJJF9CC64ie0vnvPy35S
1Oaz6GwhXLqtKDcm5pU7AP+/beP3bL7ypQ6zgntBypflu+xoGnboiwiFxPTb+BrlZJomh2yoOHdp
yX3Bvo2edlsohY5pnHTmEcg2tea6vOgLMtw3JAK+GZzo16UGYYl4gCKiWT2HtXgdsW1+DMclqIIn
1ljFrCfcFpmJgsnVzk2axpALGPjUFTNdp6pvrQydK81nEA9wEJbA2iXBgFbN2tJgRNR2UK5ro6rX
oNVQn3QIwucTqIM71eavW7NyUh4TvHFtCMBSsrbOWhXfQ2VPJ0nl2VVkUWtmklypVstjgFUisQgy
I33Ozbb1oImDqlzSLfUAr0ks7e9gCNOyL1ajMY7yY8ZfcfCul9V0mVAr7aGcfzREtZ1iUPa7MLX6
Pa3e4ZtRqfzY32MvpBPHrntZPgoi3B+NU+VPQ+tuQ8PtX/n25SIKiIHCNccpbnnoWCiKMlnVc1ST
Ib3ntCAqy6f7sJp6itkKoz0XcCSZSrrVJiARvWs1IiE4szzpmI0Y1DjiBTMIdjM9Igw0p/jM6cSf
p1Y/uQLV6YTr9Dg1PtAnbFMeqymWnefaN8W7NY3HAVdkOwfUxRpPLWRCMGJFWC1pT5AKx51oUYHk
BrrnFuEuAuxohPhbJP5dSzqIjukM2HJHfTdYWOtrP8wxsrKrxAPg+VAgpQ6T3988T8N8b+ZIgeUh
Tn0dKezYHgUaIl342EgsK9mEoaexvXPs9vr4E0f2XTM1ZGvcg9f5s6FLQgTRzHbHZAQwipyxHhr7
RY7eqw93+iY5J+LitM8V5iGGzNWm62iVYI4dKBBH1E8a5g4rhxIjCOx6oOLfcCUg38g1j14q/902
k/irirOtV9k7PUApk2uJ+/2OR3HkUwgRai3YJ/wkLW5hFYivIcxYQhDqrScVgZOw/H//RbNqxIvF
o86ENJOIPGsdDOYYhf1u0omDKcIy3wBS8w4eZpF3Tjy0SQfih1ZFZRboW5Nxr4li2seVeu2kOAHx
53mbKDcHJcJdwuz2SjHQHGJRH1vZfVRMXP+CUlsH/iqdatAwUWiveYe9KyKqcWuIgXMwUWFPC+++
6lt6r3PUyfIgzHFY5S6N68GHbZSJ+MaZlcP1GD6zk0BvDSaTDdPPjt/PXwuzd2E914xGOFsi0PKJ
N7fhv26iFpMsGgHeRUkCbR4l2WEgfYacKP2B3jrbwVZotoUaWUYaDUVd0x6cYgqeFLCmHA+yPfn6
L9YNhgKTOe4nz/7btab2RlMfCND8ekFlzmgacw0bxosfl+5T2tuHKAuPhgmXATNZjbwbP7sfWVsz
zhAaMbO/Mdd/zDv4sQ1BY5EXfTc1A/N5oNkcX6u/tW/hLucyfiwvt1v28rDc7niFGTrOrRybnbxi
PrQNDMbOSCNc+v05XjrUo5XnvU3+SzB20UZXniQTBCjSd7QMHS9/00rN3X/vbQEClnKNK/tBdR2R
RozsXBqWu00Lw9qlNk6aisEWtbVTHzT++YDsGHAJLKt1V6FqTid772f4Ile6lvzB8pzvALFsBkrx
CTlt42X0Ejo57XNUxa85kOPjOAeZg8gF1yXEpsfchCY/f4g5GG/JM112gO9w7GWRxoZlnpRX7UjU
M25k0xGZ2eBjG1zDXpN4SmhcHRzMptU2Wiz7zYQt+u5L/S+/Hdoqr4OgyQNwIRhCZzONpf4K2IFu
cmP2T2lZnkKlfzg0TJ+0DlFIqatfg4qIm6Sz0Lof35Bkaz5bTXHhX1VLThiGXB8PMPIEg87ODrix
+2haROyJlqOp1BhM+o5GPBuGeOVYBzaZrxRx9cc00sfGuhE0s5AKDOu8ejcGAk5im95KJiXtzEqf
cLMyUufojPu5WUWmXXKSq+PykibT+NvTtFU3Ggny5K8QDNq96ND4dUPoXgI5oK7uZk5YIC+pS+y4
ZYYoMuFBwbmFdoXGsfb4RcmbUcIL4b+NYhfjHjmUEcNmIhY2ZieHp2XtxBfElCFJQAuaGkaeiXEs
wIVHMW/JRpy0myK2t0sAxBADhIoKe/d9rRkdruvcsn6SYepiOjSh3eQtPpSWGehkjxjENF8dhsL4
2cUq2cK8GB5l3p3w1HHICHFyicm0TpGJ/qMipnxlanSWkjj+wwttfghLpzwj8FaHqFPR8zlqht0d
hCgw06cWWPuMyRXmxMIIjKeiCPEMGE351B8KkTWc/fNpS+IgSoPOWplTS4/BtAscBkI7BD2Vcqk0
pC1zfFNlA7WSkvtisES/USZ4ELdv1ogYhpvj1WfZ77PBaO9kHCTrOo490NWclHL8MsurtSyFNETF
V2YZycafV4ZAz7EgOHZ3InLrr+Um+baauRT0VXr0rZPxOzSBtarNwi7mbeeqM/wINe8Q3VrPgDzW
459dXrYUV9nWNQ+kMlV3T1B9d6G5LRKpH9xlpWr0dlczsd7VBt4cb2bK9pULB9kOyQ/w/INoCoJh
u6+xJSWTDIvP5bfqhu3vLT2jCU9H7h3Rb3c1aoNwGe7aStebY96l064Zvd9ha72andc9Oz23QRxE
zHgRO3MaH+Qdb+oMzWhuRj8ejapw9tZgp1+jROQYFyn+VFXp27DLqsdYIDiKRWffuj741GBqfg1w
idEyCLXXuRhWqhnyHcB74DLzzTNQMmEMwEua1OE6KlX2nFZzEgcqrcKWzZPsmQDqufPs6SNQzbkz
TDTtpvKK8NKh771BI//ShN8dKwBlNLlBgHcVZBMyJwk3IpQqJZaZDhpHb7Nn01YcFjeGO1tzyLF6
LC8NI0oUWGTENvMknkjT7kC6Y3oOU45CSWhph9xISuwMHLh8SoGzZpfXqIaeOkh5L8BfAwHjyZID
ONsarpgZNh1cx7WdmPUx10GeNgkc+2zOwJxw9+K7gJaZufyINEfhYpHCdAwNSBl9keGOnZPEat39
BSjSfWltFgWjiOZ5JQh2R+osLNBiTnUZORgkagsVXuUzzobdO/qFBWQF6dgSCKakM608r44vbY5b
z9Dzd3uUw69lBWB4VZ0HHL/brubOGK2q34geAXRrsPzLZPA25IXx/10nu1UEA3GkZu3KVIN83DSn
EyAl1mQDxZ6ZfQ492goHkQIG9Qz3cVHkl7iNJxgbI0rWUD2q2cRX4E7b6F7Fj/A1qE2qLrZeih8p
KpvhmvxrWUyd9NNtxu7mx4W7LlI7P4DbxyDNtrrysQ4/W3Z99REEEPKp3yz0X+sCX8+Op6gf6Fuv
xlptI5eydnnFm8gqsfbjfa9ClV7QYji7qRCcSiflXOltYtgTaA49+jPbqmmqY9mMf+jahOtS75v9
NPyBDoyWsSdtwAbx03iavw1cdFdM52uMUgVW/lCyWwTaSqDu/NE2SuyHIe7xdJLeJWB0ITTgglLP
Ux34zwLT2a7sjeHx/WoV/RAhauWOMOsOqwyQAIRC3yUs4Nizy+ILS/xA63/gTADtpLKKAwyF8Jx6
FkchvaG0ZKHdSI7u22U/xj/FD8FZKQ4dclZuPWpLG1l2+ysSNGmj+Tgu7BaTq9QQjlYOFsuhWw0j
l2ab2S9xbaO7Gm2eu46Oel7zAH434ha3QX9tajTlPiyAJZJgsiitp6oCbAVUZAXmh8kLxYJllHc6
ZP6m8TGVanzH1tRVBF56pnSJ4BJWbnQvW3WwWu0JzGvC9KuHTxIjfsE1RFsVwG2l5dZL4lc9pqOG
YJwo79ZLwdlHyd2LOnkJZY1MD0HWcSlSS2kiXg3jFzXel2u98HDtKlXB/UmGO11S97yUqECpkYI5
RK2RN33nTtM3NIkbEiwA8ytXY0OcnWLaHGfDNNTaai3mBB8vzb1U0aYd3FeT2+jZ6mP7ihnguRF6
d+xN/UKvtlp3CO5OEwQ49IuaPHd2+F6HxbayRyzeRWddPMP+LN2BK2I+Qpk967ua9DO0huYsyVOT
OM5Ci24kiBEqHxHBO+2HUyG9hw1MZW1lo1hj5+Pd6rUL6MX4CtuPRgLif/RyNmYXAw9p3OjWDTF8
j0o01Y6Et1hjZ1+irK433x0ChmAuGLRb0urv8ZgDRewzeSuY716bwGlPwyf9lJItzdfu0WRhpjCn
d6NHu46CA8Su0yE2q8MWG+kjbDDse7gSwszY9B6MBRRewVmhUEVNns3vbKJRLPMXk+vwaEvlbbHN
WAix1HYE22E3mfbIDIu3xXP8dTzY8mNZ2qe2fR/IgpqSVL8PCP3WuY6rtJqIBrRt87nq4Ew5Acee
iRbOSYTab68UH1Msoi/bY+RbdIB6UNe8og2oW+Q3Dizsu6jrNwqr4WLlfb0PCHeA6kebaEyAuOii
V0dDWqtR4sIec4id3wdcrYw/Ne7Rj6L2plWcSudKDxR06Fh91iJTt6npXCTKEfJ5883tAf23Yx49
MCq6WyOjN9ZNbvioz/ll2T6UBynne/FPnSnYm/Nozmtldl0+kh0u0x5H5iGIeuuhNeVHJ4z4h0RD
6g7qnlrIN32ci00JMJ8nrfF7vc1YDjadP/j1imp/x3fsbA6Ms9Y2PuMvPNAbKg8dnJ3zEGnRmeqH
gAdULr1+HKYmfqYWSN7Tiaq1Fu9u7hxisG+m55AyZ9BdDUmCWo+pPlyUPSJvGMIB/Vr7Kj0dUouq
XzCkMEfAawrNIlTvtGCwODfqmAQAZ5brxAixsbfDxqnTgjCFDBB4H1irNA1/L6WUFTdfcfG5/Ca0
S/pLYbEkqu4lSibDZ4kbkis66z3NJX1D0jYTA42BQxFCBrPm8DPaZsN3A4HJLhAOLrZVXnEc1vv6
X60ziguNNrmNcbWUPRQeng6Bzx1gPbL+vfRIl7ZZqvU7fZj65++FOSIZ2cRZvFxcGnzSDMW+qnHw
o+81w6PecnpA1JS/Yp22OOAqqtHRn4w1R5LwWnRvzNZWoQqobTP9Z9SCPreH6o8z34YpIqY9yQQm
Oy1p6TAwVkPVBBdOWEC4erbsqD4ONq68vLY/sjDQ3kePg0XEu4n2IPXvLkdR+HFG+HtK3g1ieP5M
LUuIaNPi2RtTytIpSg/L4iiUF3yMJklx5ZA9VcRYPwEce5Klkj+SmjE7FrBwp2O1+BF7A0IyTcTg
pBR1IyKyeQ9Hl3xNAGGNS4E2P5QATkY0G8elDBQG+UVZYaqrFo2gnPz63cMLsmwzUwLv2rI6Mv/S
khiC77gPzxIfNcC4PAnarZ/F6MfGrNzZkqEQBeR2Cb3I2sY+lYN8McLF/yB0PF4Y7vqqPv/3UOUk
FggGXWeUoHdUKQZ9iii9kFym71OnYHEeAc4CEd14AYPLZWNsRtJ4OY03h9z0jXXOLO8v8V0Ay8YG
3LicAPxHsBM9xuoXUVoxg+Wo2Sc+bxk+GHUyxFxfSVS1pR8z0afHRflklWuXuEF37ky7Z9hg/t5s
21MfxRokSjLeSHWFwiIKxlYV5oRYVOm+sOhBlCWH/2BuqybKLmlPdY+MhOR97/PTHFR0K8Op2gft
rfIumo6nN4Txz2KCTKb16BBpMrPemO1z0jTXRk3THVg3YN4M33iMSurENNN6Zd8JNr6J5Ljzbfoq
HBmW0seZ2kNoTeBYxCgPDjQTGiJYRcrQGQ5SYfmosr49d5MXbWY7J6baAfJ0QV4CurivhqD6de/Q
JuVaS9+67OQv8UVYOYH2JC4UocrCbAN5Nuy16ViVqvre4bUCKWzrSJyihv53uZikAwEu6bn/bNE3
T0Wf/M4oUTcmTTgWBPMjDSK4Rry07KybxBTRjxHYVGSOP1jPDpHdJOswFfaLGU6vGRiCE+275gUN
aXBaLr7cAWtVV9l7atgGdHW0errm2/smQWaFUrgzxB8nzQ4wITA0Dte5Vfg9kcAzC+exDKOjbCx9
E/SchON0am9mIp88s0yPeti77PFeeLU88DeAbn0bbFpvenjxMVkA3jDlKk9kfrUCJD2Qb66xKsPj
8jY0GoJve9AvTNCYS3smpwOC00EryHWsW8FeqDxYLxFtVcwBjRbCK3wod48DIlo7rY3bi8rRtVxx
EPhCCP3On+XEnCouxVPoFM4f4TS3zgSV0tKA23DuXFOpGY+U8EKSlDnkJtS54ZBqrxVD+lUxIK6A
nXpNK+9Rmz0txpgW2NJLhXEYFQ9LDtF2LPo/QKxmjGZLDFOEIwoZlUJuTTRbnvVPS44m8L8UmZkw
3oIsSHb8kaSRzD/DE2tlBlsZ9OYbNcifNKeLjAR+ArdBYS5ijc6u34WXpZ777izUP0sS3Z4bi6yg
2cau5cZ5abqaHIDn5qer7NnrU/yjsdmhQjf966jID1gusuVUtKyOmhWCNzPQbi1fS92ajkvmPE21
+7HEj1oEiB+9FLskCOAdxcA7w2iPF9F0b7ThwGM0UMKXT43YI3omF2JmIn6m8Ag/OopS3JT/j7Ez
WW5jS/P7q1TctbM6x5OZjr61wESABEmQBEQSmwxSInKe51x7bW+96IX7+br9Dv6dZNkl6VboeqOQ
RBBAnvEb/sN4DXTvBgJudhBYxxw0Lvv58yYHSV4cgcuVl6n9QagWxssthgYIm+M43OLCI6IxfMRd
+CD0AFJh6jJbtUTlqvVKFWGz9scuvwJ90S8wjXgBKg+baeSen3e0VVq3pYF3mDLdaVorvnle+gD5
uuXSpwhciJvC7oxnjMofoQCjddvbHT0S5MCiuAHHHmXlzhqj97jJ052Gnsxd44Fx4vbYwTtF2lal
+oG94Mq3motKRe7RgW24qGNDw6GGStQ8hfNnWR2WBR7ZxT6w1W4//80UsOo+K54CPDd0GZywxQg+
S6f8W2baEW0V7zYntONcouUwv8ICghcn6GY4Ppl/iP8boCuYomEzXSkdeHREy8M7n417hQMAiCl5
oIkkfpvAYc12UhP2C2Ud490HRPjFBrckPT3IIfWs3s5fOaUBtO3FtWqG0+Zze/pSB79Cf7VIu3g5
H+8gmoq9MfrlzaerLxBME1ftj8oOnFcVDvGmACivYymDtFC86SM9uu7S4Smthy8mIeWcxmTJON11
CsjyauO3JTmoOhj7oMsn0hj+nur0S+PnBFnmW0BB770B5vQzTCncAr1NN+wPmcp+EU32gpk5WLaQ
vFGJ0Cacw1dIvS4hgd1tmuTJUDCnKKWM17zjMtJhePGU6cfqoaMhcDOa49cQ0vYBGpN9SJMp3NWm
hu5xPLwVanKL1Ap9BQ07DZaqRoWTPyyY5Hd5O5D3ugu9E/ppctTD521vOvreQEumI9m9qzOzehCs
lKXuYKUxF83NBOx4z0UZps4Nttk5lRu0PXwtE/e/tvI0/4mXvGvatq4xfa5uadKR/Osb+8evf/9N
+y/KQFkGbep4bdXXepSiy9W9NA7xP1wamjs+5PIkw7aSMGx6KjQKvPWOjpTNFUAP3RsSFBiml8gM
vccmsD8GXVdxNRrxe5smHNTdj87p/ftG/mF623yAkjO4T5kDV30q0lWf4CWnZkWxrUz8PcsMTAH6
GuAVcg9Geo13lmMBgkWNCGnpcR+keM/rldjbQqZpLuWUqoz2vx4U/Wd3U9VQDdqCmnAcA5iFKj2I
vxsUmrFWakwOlMkwgwiYxsZaBbJJAURDVM/B67X5MhcCgPU5G4cdg8cRNQB5giTBbZ/0931v1zA8
s2lj9gPygbqa7kRB+hcp61YRxq5sO33po2yaBtnH3Cr4k4f4g4O40MGIWCaP4NraH/yH+yAZNQO3
ZNSLGsTyqI7fRwNyOUJF0LOVvaAoB2T32d2KzH3s0hICrQBdzgNaXOtNtvPreLwKFKx0YukIacR4
+IRlcTPbntstzYJg2vzJ91blkvveW1YFO6xj1G5YLjVG2/p5SVKoZZqFijHGoiFBe7Qi7L3iBqkt
muLmMlLj6Rwlxks8ddMjaLrPyrWoaZrRXQ7vBloWtmyAK5a0cSinmNDUHe9JcrIArKU8hjVK7sKF
f2dlqnGKWolGy6prUQic0NoJk9EhK2gSppL9ZXK8jlPypQ9bMBLGYu7tAp97hw097jragEtUMzEE
IctaFNBJQGL35c5HTeo4FLyfR8nPJwO5IwWj8T13e2oN4ORcoxOeA2XITdDDjzBGBnORovfEsV9u
Mhze93VQn3GisiG2qOlm9DDBNIcpPM41hTgziGld5MyKVPd2jnTlcwBwuaL/pjfK8EqZita3bjpX
AL0oAZgprgBZmV/hVEnSUVYg5cZ+3zjiMCF5nhUeWQ5SwXoZ3xooTd0pdCw2Q4sTAXB5iLI2dZi+
2YwFgLqqgV1E2xjXw664KoKiR5EoUKVEwG0TA2IryhaagGzSK7Znb1r+f65tZAl2oinqXKjGqnsv
VnDNMe/KjojS8bHiqEP9xtSLZ73SPjviRimkcR3ZaiVtIj//WjodRGEZqfvIpnBmQcpMNRvMBW49
wu5eabUhUVvF7tZFymmXVdP75+1qWWaJvmxSo4gDDrAv4JhZOHrtddN1t1aIOnNIWnpE4NNaJcTa
anzORtJuN/Z1xFXoy+gDKoCTwH6prcfwyij7DbjYDFqMgU9OB4Z77g+iqlIvWisM39tq+qLZ6v0c
cok+gAruTvV9C5QNOWKaE5wiK8MMi+ch9OAtcbOxHJ41DW2dGgEf0FaDRmGvTY+tNan3YTud8jqg
jBLq2k3QwAl2aFJitdDgiVMNXxy483RBuuraMmDKja0JXBiVUvBjUqAq/RB9Pjw2URPfhAhlrBLv
0ewxIkWJd12BKJ+j0QRuIU47nrHsYzQ+BEj5pTbop77BQCY02n6fmfrzHBHUHs0uH80Zki13P/+t
6ZpLb9rUZn99TFj2PzklSBOgMkoLalOXx993ZzR9rsRBBlBbGUCO2PeU3IwC09Oxs2gUC8RkfDaw
rgTKzfxDaS6lxr3z6lrVdlSp4WvW46cdZ22V6tZKLfd6JHroZHveF+NX9F8hHFt9vS0KzhE1Lpvj
vHb9k2k2FMY7Yd4MsXDQj8QfpFXhMmajHW+ATHm7gAL63jFsYAIW+JQVV461gfEHsKT2EDyKBvN9
SkccC3ws5dCj3zre8NSKwVm6zai+ZvglQb3Uv/jEFQKprBu/6nA/a5A7N3RsHxvTg7jt6fukrcZ1
YZOj/3qItZ+HGCE7FUkK3aE9rev2PAXfDTGqr8IYR79a673PriQUyALYhNLedG5t07qyofB8MyvM
y7BDpnrT5bjdqNTXodVe16b1SgaGr4zRKGsEzL78+gta0ib+x5vCMHWDVSBMC86hJYOb775gHDrF
ECeOuaLL4Oy9fCofiaSesMwMwWpw1JkQ0kbS7IJy/ym3Rx2PQWmrTovwLahdYEryF50Wjf4KITPw
3z56d04O/Goa6RumIDY1hgcIb/cFTqezF6bq7PU8cIhyHUJ1HYR/GDY6jjMIkM9NjSryXoDVuZsZ
w+L70cHzokfPL+ttGlrOnuIdjsVUdkDHKie03qkEU3GkB4DbpPfVNhpcF2y9vvES7cMhl95OI1e2
3nbFWoROukeNxtz9eij/EPIYbCFHFY7uGGwn6sw/DqWvK6g+SNBdl2E9BsQrucpLutwVuoqd5Z6G
kmq9rzvK2jBqZ2s5DaK3aocjMi12hV6gRXT6CDkHd1VkdlZFgvsjdnLPcTaIGz0DSRlPh6jwQNjV
en4bwa0lebDzP1u0zh/XhGO6hMOmqpnAFX9aExJ7OGrFZK+KbHR2Cpq1O8i+u5gDeEmPHx0BR+ek
C0Iu+xZC52iJQ440YRUX9sJV0Uta5FEebUYXwboU5M3LQMkh9iS65tdjrv38VeX+QuoaHJnpGpap
/zTmCso6XlMFJCajOy7VsufUQLOMAr8Cc6AFBjAY1hFhg/IaV5z4PiQM95H+Vo5lg/QhUdqZE/A8
1u0mBTt8C/vL+ZPvaKh/HE7TNnTV0gWgAlWTW/C7LVY3EOkIjsTK1MpLPZTGNaX2BJVoKoetJvZ9
JCG5ChAro7c6jE3Ccg307CUt0ydheVw4sGk11VRvMDValRGaoVASgHVG8RdlwukDnKx2g6AxrGGs
giylU7HxoGJdx0gvhkq0Dz0z3839LyvSrZt5Dv7l6/Bf/Q/0OZPRz7P6b//Kv7/mBbqEaIP/9M+/
3YZfsdvML82/yl/7fy/78Zf+dvWR372lH/UvX3QkbcnTn1/yw9vy6X//dqu35u2Hf6yzJmzGh/aj
Gh8/6jZp5q/Ac8hX/v/+8C8f87scx+Lj99++5i3NDt7ND/Pst7//aPft998crst/+f7t//4z+Yi/
//a///v//I9//7e//Of/+rf/+B//7edf+3irm99/U8RfaaUJQ1U1oK/CVWVm2X/MP7L/SkPfdSnI
oUmv25rJws/yqgl+/03ofzVczeaHOrmJjRf1b3+p83b+kSZ/BITPQpYYNq9r/vZ/v+AP8/iPef1L
1qYH5P4aUlUh9/k/7gbLtIAF6twLIE5dw3adnzaX6MxYCBNbsLqc6BRQoK8RWlqivfGs5DQJKdK7
YNfKtWE3D3rIcdxlI3rGVBjyAtI5CphQdbn4Bq7vhZWa8cqR+lFIAKlVQiJaHApQ24A9h7doKIFA
+cXaN9ERKsdqQTNl2FDmx+/VUTeT8O9gxC/K9gPcwcNYx5egd+jNU0Cp3PRWMfg1musHbJqchSEI
ySv36KIXsUAZbVyEQ7ejx3ZG8uE6Vc1nxM52Op6XoWZwz+FvOgsmOtG0GezgtVEx9fT87KzF+VlD
Engl3y0cvxp1dfvdsvj7qH8/yvq8/38aZgHW3XY4Gxym9KdkLatCIwGfYiyRZsSfxE1kZQN2ZKHi
GidQanc93PZsXIuNABUge0J7ucwupkfdF7uAoxyLyGVwQ268hZtn12qpP2cuIwvFZ1zi4gQ08GiX
XDyVdduMAWLuLuJxaYG5bJpSO+P3kJZEPtWNl1OKP/NkIC9bOfdV2QKBCZh+C2wfQVkKMI1vWSjJ
12R6RtTjCC7pEnXesQ3tkwZTtjeBDgctWmfNi974J690aJJBTFiHuDxAjTjF1oHKUAdiZIJ7NhRI
ABvklyAbcFNE7sDy+5VGoX+RBvAYjY5qWeYpd1UBJbr19VvNOlc5YjORB/vBcd7wuUUeMKBIhC4N
mFu0cIc2RZa5Ga8w7LLQKw3QpIlpjy4U1zlWLRM7gYqSfzEzNVv0iGKDFYl3xiD6be2kz7RLqMxF
PEslBrhyVntF6QiRBTM5EwWwuPvp2ivzx4ZqPDb2zWtvOec299Esy+/bPjtYjA2aHR9G5hwz9MT1
IT/WPeuRjVdDkeAKgM8NpjRlfBxw46YBjIEX1wpg3ylQgN1SGuhy+zgg/01P8DDvKhDYZ/xVUP0a
UBqg8CsinKrxhi5cc4n8x7LFhJn+ZL50nJBOq+lfRMfcuhQmFpkLM0Vp0PWSiBBWmVzXUJoPFC2A
6zRsaIHcc9K/W6Nd4/oNfI/G7HbCSBlRHAZC9S9jRv+3NU6VfJo25iTg7g2d6hlGKBxD374ShYl0
mveY1vE5xHuIMo63VFV7Wigaz00j/AXK361bM7SgLi6lFu9bDMJghz12tF8U76kWMMKjVL3IB1BC
rkgTtN6i8bFEAVTdm1GxBqVFh7T2LyX3/cJo2idgIvi7JOj0m2a+qbEfTUKdyNIaDjHMRrB9VIQV
AAZt19+Wfv40r/1OZ2gM8GBIXmxGo7hxAu1tfjqAa+df73fnx3BAnqqYNdiqSc4lLB2i5o/hgKko
6Cm0uQ4HLNrZPZ2EzM/eXCcFRa8YpyHX9zZ2ZHEwbkagOHqv6otoQEYpzJwD2Akft4nozTZciW1R
EJPB1yb3JvQophbISf5oPao6+6CIY5QvERu11X1lwXKMOvAOwM0NNOdtTftoTD5SrZyDfFUMR59+
qw6IEmG4EE6V631N3WANDJn9UUzj0u3S+wHnq0lc4Zyz6vxhjz7Kvi3St0ChQ6DATIkcpGzi9A0Q
Vk9P58NWtNOU6Ec9kP6p6C2OpNhIkpFJIgaNlFC39SRP2VYz3FBhiU8IXwc8HwH+QQEDt8C+eyc/
Ru89PDPrb6Z83spGxkcTwzegapKXKJ9eQNH69VRp6o9VzM+5MmzKC5qra9x18uffhW4Mmx5OoUP/
qtBPLs8lhwmRhn3hoZluOydKhNs2184JaCQwiemmrCeaWfl4qxbDUb4a4wuFIDTOFi7+NK4qLeX1
c9jDJktsStq4rlua+qHY8Rsp6lpTzDc/Y8g72RUbcO6UvhzwpOyHGu1ZIzdP4EIz2hpsuTJ7HxRk
s+GcpUX+plmAMfGQeMIE4c0GqLLU7PStMeydWtmviWANuSWjh2CCAuAVmfYBx0UkPWrUJTDrZQAJ
NDwYErs+Y0iBiuNhr+snWSDJ7e4AoeCgOzzp/JMpzB+srD5Mhr7HETRAcUE295HD7gVeRUgOZZDT
YE/QF8CyDI+5XDsAGZFyWOvSqnGejzLONV7W9uKgjyPlXXyOYhvmAx1GIZ9AjXC183AfEhRSN0F5
Qri5W9A/kCJgxYJ4A+NrS3+3e5Y8cK4J5GsMkcP14u2EbIVlIiQQF/FrlcR3v14e9o/Jx+fqME0W
h2bgW6TOq+e71aG2SugrpaotDZsLOgshvDuwq53DNDFGAss3x2B907NZIj2DkijWxvOmy1nTPldu
4VULoWunhAMgj9X9/EMtZBc2EZMl8lODP6Ol2nuY2G/ylW2msSrG9E1J+AiZkS50E74wdaS4Td6K
xjyBnjyFvXswKvuQWxB+kSo+RJrDWMYMVqsw1/IL5KN26nR1bwQsUPCtXJqZnWOxrGymvoTRyyc1
3YmSDbEU8kcLJXOu8X3l98ZlAcsEoumwzYwOiEi4s/WMt3WhjcHc2VG6B4ndSV1/3kTjj87jD5Qa
12GFea48BBSjWI2i3QYca0L6L3L4YY52+vUkuf9skmzo46aMr21NN3/cwmOm1DxJpS8j0TlrxcMn
1dDuGi07dHb2Vtv5W6Gzzhp8SxpkCZaayXqkcprWSNszf2xrI3mTJ7N8vTYVKCpiAYfsKiaKSFzg
xOK802ldTbhALCz6IquMX6COvUfQEETZMwzKR9dr+SHbUmDKiU0Ec6B48Sv1gUc5V/LABx3ChrQA
FmOnFGt4VNVbD4C9HN085Ldy0Z9i1zq18vRsNPPQeFJTDpXd8Wosm9tQUFBV0Zas5Z3SoiHZ9Sud
AyPoOTCAkpygw+wzNAyyPjo5nGaaxS5HB3GVxdA6i4Qze6x7fFwURNISJBOtflnmnDSewuxmYXdG
fQ+unt/dovkIK350UPZV49eeOhYpxI2cP+gjB3lg2zl1eLMtFsgbnSruuiHnOEeyJF81erdPHOtU
+ahvPFBcVf7k5DZteYv+GFTjLOayR10KGQ5Cbz9OOwPo9xgjYzNh5oepyc9qmZ5RJj2YaX4gcTlV
ATDvTsmJ5tJ90SlrUZwscwJYke29Fmh6UKAdhRRGhFAiUcNQkXKXZXPywh1SN5dCT4u1DcxIa5sn
YhZkW1N/ROdgXPvBda42b1GZ7RWRHLjnicDcR5CjE7FMLihmJ4RRJTV9BGyiS1b5F3i9RNHSVBuL
9thc8VC4vmgBjgqhu7CxeYwdx141Qe9yZCoRBoC4LhmQStw2h+KCspcHqUOlArr8jMv04ks80GtB
Cp3i0kPjmxAC6nujIRsyd7kSqaCAHbBMzC9VfPoSWR9vVZ/Cqgnqthzbs27l+xApHYaZuNplFIoe
QcYOTxNh0UHILUinVAvQUye8pwqhLZ0WkwHC1cGsrpCLOikNmDzlGabcNoBhYVaYSgDpsGHqqOCb
ANph+sSDoUXnLKhx7TOvFdcj2luLEn/cHpL6ElsLYETKKWjxmpaUNOqkURlibiHQ4+ZbeR3ZhJGh
DVIMXxWcozvVRzRBRQRj4FEcujbLuqJBBO9iidWuujAJmrnKCsK+gHcDdk7SKWl6AbI7k3e0NSLT
HNEHA8229ZxXFCmdrs7exyM3DWAvtIaT/Emhc6RONLJDHQNfElpWUimjzEFnzbH2nCI7i4EY2YEg
SjNugCkfX4Ayg7+KtW4Z1cfOt6+j1r+FSbSNlWKfgtrG2O8mdzBN8eIzypqXZpBZSKJdV3HwrMnv
PPj1SyqsXRtlV80YflUawO7YOi7ckEAKHiDsoOgcUosnQFI+5kx7knoV40jKJ+yr8eKOkFGVmFpq
Kojtx3VYj6+xN+16M7iHJnwRISB4euxIBEaP5GFo2cpUXhr7oKYGnwFVo62BRSIZH18JZaLjUL+L
iPYBIjD9Kqp4Et3s7QWhOLONfUkvzkmanithH03F3Mro3mN+sbMi21DwJP+GXeNBMGqKmeyTwN+U
DGnUIjHjthd8Gy/o86uIsr5ETfoceM5xXg/ISG8s6ZTcwiiw/enQOum5l3F9aJPUyKkx+vRLCS11
aQUxCjMY9zQN1vQJ6tbrEL6N6Z+x2LiEQNSWbWo99m303FQ8cy8nG3TTgnbwi0xp5vUmU+8hyp8G
KSMkXyZzN8DImI1aeKzn+yAOz0ntHLl7jzDYj4O1afXsMTSjLYR1uu6sEoTUyLrL4JGK1HIIAehk
NqM5ySS6Kb7YVBNXPQTFhSreu1q7GF699SN+sUzJX+XpYje8XubfgYkHwTihLSIf2oUiEwoAjGhu
ZM2G/vMXmrbH3IOARso/HxGTDZ2nTrLzIB9wwGJotFGsqLjUBqN9Cm1oob6LR5TvwowYw72lkWTP
yWQcxk8NNSnm1T12YXJGgYPkGu1cfLItRL++FnX9Revyg5Kr1IDs59y/CbP6RX4cdO1DbxvrwcFq
iLT56IOahqSLq7LCRkHz89Lz1n5raYsccay1aw/bCLWkAjokeQPP5/hAyQZVOURWfy8K+Y+G/0Zr
m/DWvzijcqzwDcTDqKAF4TkLFC+4wJUnWQMqSftLVKVguJzmx3dZ5SCiiZCM9CaK8UhrpZ4ty4zW
s7Us5exWU3CRFaFYpdICmh8nKABy42MsuzaJRs0E5btaIlDNMTsXYX5oq/JgjdeIQx9gva8TSG22
mx3qjrITWlJyxcplqVTA1cLkohRsRqp79APQXaoLPon3YBXHKAppdnKSRRzMY/F9ylR8nKx4BcjQ
xsXTOAQImQ4FELcY5MxK75SLJcb7RH5V3eDy97v6G9JA8ttBEOhQTbS34LCYHNou3wYp9dp6KAnC
4LwTE9OeK2Tf2DMjQIpDbkPEN6kMklOpX3PbuO1rVV+H6IQr/rZDj8ilf3XToBclClk1YEo9eUjL
xZGLNYU+wL5MjDw7Qi0+963GnVGYW1dneNvQPco1OXJHyBVTS8cga4Lx01Ouic/6u9UX0VzImCdZ
R8Scfo+/+XWk+FP/5jOcdy2iRJTohU5+/mPIgINM5U1qowMeQIEyUOMViOgOVDkKGcPScAHmyqt7
pCSg9vE5TWl5gIC8Qn3EWc2bss2hT3jtl8rHdte1mnBNM9+UlyeavUAvWKYwlbnky6sRKPqfPcAM
qvkp6BG4v7iqTVcU8IfsRn6XkEyWbuLmSbqq6tMe3BsII7wdFV09mThbFQm5mJKgnRZXx3J4mDRy
DGsiF/R7B3hLDU02kIUGGY3mQl0DTV/JSNQDIOipbxHt2cUEunLRDrCujGk4yoAyERGMkihe1GTL
bGNFLNhwqzlunDTwyyzSgzE4V157N6njbeSSgmp9jxiDICCcE5mMeFHWZ0qrebBKyhIF3kfERowk
ObdGlDpnwjKfDnUeC98xpFrCcmUa7PpBN04xNBQPWrzbp9VmKojYQyJxKyK4cXAKyztTwsvLJ9UJ
nhDPCdZ6ne+swQZGr+XLmASgdO5AvOwoQVEFJD6fIng5iXrxC8kfWDQKerSG0V4S2J8t7vWiHwkD
qpexI2GwBKI+NtrFlJH4+n2Dnz3Fb9qEoBUL6kqKeZLlgdHrnhTji6y6zDUbzULwT2u/sTN5KsHH
zimH4yDJZ9nuopLRN064sjLl3OVeTZSH9CkajtduhuFZjaTAOi+jE8p9evOYxMONHCS7adZWKg4S
U2hVAYdACpqWjKWxoErYO48mCv0jJKXNjrA0QHiYs4mKry/xS9qpoaYzail8DHvOTZTBOIXIv4bt
rT9mJz/3XkvnvibGgYIuUwOtWOmBQkkZ53Gkr/pbzFCPOeC8dS8UsM/Hkom09PwNXZqr2sb9nBlX
ID3kGJ7WZb6R/+4H587JKOP21HTwzuSZWSBdfFdYz3kKa8Fi7REZYo+aWQfXqJ4CVazKjgGvo2Qf
42U61y0Uma14IasmUZmbslBPvg+ZmjyeaFcm1gbQdllfmVPToTvCpnNAGjPWcKwWfp58UBsFi5jl
B5OkDZNPFohMY0NMFsfOvBrS/KZn2dHeP4CqpHQn90VkWjusTJa/PpiMH0EE88FEz93Gp0R2Y7Wf
+zCq0fuUzyN9KYu1c5CZILnjmNpn7Zh60LcKaJNOTDv3ZTqzv3U6cefr6j2N+c8Yue9TaTJ/U9TE
/Hja7OezNH8OaS0BTbSvwa5vIxnbmh2WPEN8gd+wN3qcHlN1UclbQx7QaTPscw+4O/rT28E1z/IC
/ZPndWTH4+dzTHdV5ItdlEVcVZZQvzvHcqNLcUgWfLIM/+LoWxfYG1NGyxaXqS2v+7n4XwXeseNr
16O5RcPiHLXhRUbX8mqVSRVkE0yr1r3+BKWImJHAHlb9QQ4UurvXEH13FX7jZAWH0vcx9xJL2Q9B
bWWDvoBOS97XrqQmRzZey0h0bgLJQNNaW2V76/rEm+BHjkZEyNdVGONNfIyL+phVqF99K9nLbNKw
5IgH4Pzd8jER6SFAhjX2zRVsqSuACAUATe+INJBBu9pyLSqtOeV5vTPBeVn3YoyQDokJYmXSmBf8
JXqHY0wWip/73FVLBC5NkX6ef6g4dDKKjEyOuxXti70cDflYXBrBcqhAJQhKM6XVcYUPXPqcMXeB
nyPLRIhjhrjQVejkQpZG0KPmHLOMxwHcBhKSBXjo2TFarqDoOoRyJK/zOSD3Wz6uTjiBcfltUcVx
YKCv4PE5NB3EKkX+dc7VUrJ2qNT1uh8z3AqV8FJTrENPCsaGnTjUIvFMKif7Cg1VSjXE1DSR3AV6
9t0y91kCdlE82QPUX9Cui1YjWAd3sbSU4DpsfIC1NMxEjZo+sIEbuVlkbCzTBheTkLG41YkwfKRT
8vRd3uQy/7ag1SITgA4JgcWcyKQ+14r8bgjcxCvZJopoPCwQzIkfRItvIPVu3FSqBEpFuZ2BO8hw
8ctyqnM7W4YCt+00M2/KybpE4sFrwpGCJe/q6qxVMhqdNs7cShPSoRDuz2tq4hxjEmrKRBn12wcK
T1tq9P1qKgmm5ghDxoDqBBozHZa9F3z1ZFNHdP4VhK6VHyjHOUufE1D3sbCKG7M14N/5GydRbsYw
P3k1XzNHTIJFf4ctodwLtSe2cvUGHR/j6f0p7bb/eB8tNfdCVK9Y+2x9V2bMzIkxsZ7YNrZtfeAA
rbfoFxfd0Rr20D6OBvvyM0PmpTapHKvkhdBpku2kuYnVlQWGaclBvpfMTgPOmxHD6KwU94aBxH4r
euw80XxCurxfit7aFUK5rn3OJxkrNlRy2gQiMHqvyRSc6U8dEkXWWRg/GXYGURFv5mjUsQk2HSc3
N4lr3CUJLSPVGLB6sREMssmdUEkNsNRpx6xZWHl5pfrsw1EO+ZwlKSoCOobzTaaj8qOViBEM5VC1
cRlQvx2UtWwTq6jv4OfKvcoxKU+KQvDCOugOgrqIn/HoY1W/ZCpeSDI4Tjmg5qxpziAwUsLDVy+p
QMIr6j57wfNxLIZq2nDgM3wj8qVlHIDPZJnJ4kJEDG+WzR2+7isMSN47+92lVu/42CaRVGfMsyfL
HQ+UfvkNLBZk/y4mKZVj1I/9lmrGWebgTU7qlnOGhmVwD53zNiH78I3wEnNgZWP2nhXpU67DGETT
tQqtkM3ohdu5Ny5zKpMFwZUouxFz4qSl+qvZEk7JtAzQ+80Eqls2GmU6pDj5mx0G5IuMUIu25tpq
uqv5aaHAEkzLfWr0TwQCH6ZXsT14VnWqn9zssQxJauaCSqYl9xOO6ZsKclTWWKQINr5L825QimpZ
UnWQJYt5KtEqo9YSqTfd6B3kQYfy1nYwnWXB0fDr+2suKf9wfQGlU0F10Odz6Pb9XHJuK/m/BuEs
rDxWAGtG2ONjPaRXsr4w9Qanr6md1GAbio2bVA8oPm4NDKwd9G7nKstcMpDHnpymKo3uPX9aDPY6
K6vbII8vbpr8yaVr/bM71yG9dGXeQDvwpzs3pZmBgO4IJillnwfJQZs4X+GIkbxoCo3C8qvdKsvM
xKm3ugg33Q9HieKobHMrZIFUzBVM71jB8VwkLaokcMV1AHfyDpprNPJ+nQ9z+T8IcO1CZbwrVKbI
VNsbkbS7MrO3okz38lSa76/GjSDGk1+FUDu2SRyumky7l9tNiSEu2+V9otPN9R3rKI+AOTm35bdJ
S9QDUmCKMvuat1lk2NdARvAYRNrd5UN/PeumbCT8MOuaZQPaMW1TFxpp5E+9whBEN4oabPVGN08W
8PkCaEqbk6jIlpDnJS9u+upYgoQoIiajIC5kx03oGVI8HVhUwliJ0Sj8Bt1ToslRf8Ih7KnzsXSp
aMag20vSgyPdnA8osm0qOw1SZnjOmWR7QfaJCECnJP4m+wbAm8dlPUgHYa/bltpI8yLWT3Qg9UWO
bs7CDMZlJ3t9Tk3w++sRMWTC/MOImMh7SwoCHHGHvrdcct+FcVOPk6qtdNrS80Zcfa2rcEKQjyxg
3+ZsfFoYWDkpRy8eQbvgKlDYw8NnPVeWxtBvgRxh7uUVQe7VonePwjuyPFD8t7BCj+oYcrQ4BRxO
ICRIltDcvOMymnECvW9hamQ+VU13h/Q41twyAgwSghRoyF6ZLCfZJNcH+sd0j/5kMWh/aBzLI4An
5vsgV6fOi+W7Rw/VytLy0cWrqo/eNaU80gOlsJOvkhYWUkZQ1Nm0Xiz3ULfDFXKNj7HPnWAFWM5N
IthIA+1fz4bm/gF4wHfSHf6fJpRrUzr8cTqilkvTgTm+DLv07Mb5fg4/ZEXdMYZlB3B+DuQkAAkh
uksgb6y5Tj0I/971H7uieclDkEiyzJqP4ohn+iEEUdn15l5WRGSxc9LFfe7sYf4Q9xkUg0olQS4W
59bPaDkJL1oXrPxsWuLStVOHGfLiyQmXvz46gPvE+xyEzVHMDGzqFP2aSuzKQwFYxk4NOYcrC47y
8JH/4WBVTFO6IQWrObDm8E2AZUpybujQ9I5NQ2FRc+pbV7Hv0p5S1hBT90zRn24RuIfUMedFSYQc
mFlRsuCMlo8k4635hArDdgeLjGrO9FlyncOYNpNHDeyR9fyRcz9FRmF1vvE1yNkyhARje54g3gRs
gkUnq9IKPm+2o77N0KFEaSCNIMrO1eBPZAuyzVJZ0QMh0n0mC06a279GoFliIjC6ddqNr3DN9WIb
6cFLWym7ovMwqx62VlxzvTqoz8F8ZYiEnKi5eJkRWkooC4S0QxCoO0Rml0KW0cZeigsNxlmILS3Q
rdagR4FL3WquqepA/loPNZFCdjRoJ8oSr72UOQzKSxfDzy+WFe8DcgD0G2FhdMsG5Ne8aALZeEiM
4MsY1DeynB/H1FFqfDDU9JLp/aMO6FxuY13WWU0VWmFS3hXUqGW7Z45wRiP+MEPzs1jdJ9ky9dwM
QmLKQJlLVNsuZs9+V9ToDWExXGjm2FbeJ6Xn3UKkCVkJJVhgqltzAptOyI+pFPLBALMcJFqsHHGC
tXZd8HcYnE0+EMiOQQmBHTTan7SjTfUPyTwtSdXUNMhxJpSLmTHw3clApTQxTYriS3kORhEWFVzx
Hh8vo3SZnMg0QPZerJikpr+2aJLomOTi6HtMgmw/JvEB+9z9APE35t+yk9U2b6XvPiCncR5k9V4e
maVG+y8pFpVsHMmmhSwny70iG1MyScbr7x6WFe1Q2WMyNbGgB1ktBxWb0EZ9CLxKnd+oWSeY38qV
09OnwrNWFm6RL77Ixqn8BghCH0F0yuN03rcZG1U68MmW5mfeLQKIO360DATOpjNuMYAnCds9RhyY
qnWNSi0uds1bDL0Uhav0jP8mVqqDtiqaacuayCya4xKz2FHImf/ij/eK5r+OYXU2qQEsi0FWBrKz
XMWpCUDPJ4nVxv/D3pkryZEl6/mJoi32Rc2M3LN2oApIJaxQQMe+7yFdhTKfgDJlmlHkE5H3Ifh5
ou1OowYEbIwKBZpNY2rJyjxxFnc/7r//f3u8Xp3lrgIXAuUhR7lu9Op6ByYgSUE2eEGNngeG47ry
ukRtdvXkUaJe1Rl30udvZIAJ36VOIPd9OeKuUd232M45A2I1o8gpWMGxTC5inMII5glwl1cjJavW
FyRCY2dj1DeICHzQ7HifLdnDQD/FRm5L0Njn1x3hcD1kUz9p/eBzb/igjrAtSm3terW8mkRYR8BZ
wfBfetnFqYB468lT2orFkhcqyEgPBcSDJK3oxia8pWkOFhMYBtzbhKMqwfTVGOdUNOlpPecSQpE5
4+aSHsKMtPwT5ToqLVQm5I6s58mrq0QruSt7FLWupUQUEtuVE2VPHLyCiHLtyNVLHl5HfWUFZYI8
SuAgNHB9va2ad6aBFZNru+OGF1DP/OqEvtmd4mEavxeja7IrHAzkYwCDoATE3CWKFCQwa8yTuJ0r
7FibtbsYGcbv18nrDF3LC3KRTBLlmzYgV9PSHE7zHB6ruMiZGNTgsfHgwMvOMjjIrO8diMDIfyYn
ksLPLuUZOSIGkER7Uul/0N6qkWcT8EBHka6az40ZPl0Bw2l7JZiGpTMbeKRMnkvltWOJYh5nYdBJ
HcCYrDzKoMfO+dg0A6kd67PpqpcZNwtuCAdpxbjZ0nyULIM6rqJcfftHEOS4qNAFytv3HIgV0l9x
I8PPPNnyAp62so0GymJ7vXWBCDtPIQdgtj4Atb7CrNMluelMZfe9Ykg9ReotqZs9mM2wiccAov6c
oJ3YSrXWFvDWxVVO9QRfLMmW647SKKYv3DykMCsVLFTK/qpcdkgsaGoClx4XGCkDyyVZ0BFBb/Qk
oeqNgJOvdzrb6B6QB2uco1yixSFImUher1bEBET0C/52TD40QQRXMYDQhKyYPpkw3YpLlyuvbGYp
L7osHioxiE6QTBvJcFFhrezqIlmJ65097JKLuNpCcvM0Fi7JbdpO/oICgXDaQWjJyWmLJzPvb+Zh
+Ui0tEnQotIaSqUdcGHeVO5t8sZJw4d2iAFgq8V3SeXahqUQVPwEax1jk4kLZAtfb5rXFEQP17Wh
81dXFPekV5/s+sk1v5JFei3KdBsO3umrZdUWWgXcZ4vF2A+O5+s5jaaaIOnHZPgyTbxxB1tfwtmG
hO5DxRtKu0pVUV+ybRJl7A1UDhhlXKBcOaroUDGyzguKdTdiYiUXAd0BZ8d9yK+IcCnRVkP0FR55
Wro+XD17S3Akc5ly+vLU/KAp7v4aff5LTSI/7+z4oV/k/66P5P/BJhEPXNL/uUnkf/63//7v//Xf
/t4dIq//qztE/wOT7oEsNMAWeqZugGz7qztE/8N2TJccg8bVSrUd+dVf3SGm94djGKoH67aNz6a1
5D+6Q/iVQdcIob+maa7Gr/+V7pB/Kpc6cB5IHKMSygCss96VSwcazzwwnhNEjCHgumTl6G/Ai/3Y
u184FIUG66n9nI7n3rgP3QQne69bXwZa9mvACUb8wMFamfP9UkDBmMCoQTuoCpXcmzDZ/21W779f
Of/eY8F0/HARfTdU+11uA5WFDoASbWn2cGml9fIyWN0qMUzyuGetjH/zcbr10w8UNQEugHBCvEeG
ZnOQV3SsQi/EvHRjszcdpLX5Gg1jLp5nNCZzUq77uElXZvHWVJC4a6t0OHvRuc1euvJhrt9QpQG8
slpgx2fQOeghBc4nIL400b+MI2GLfg5icpG8SaE/612zZu4V6Byn6XmGoXGOXpz4nI9vKa9AnGJs
3uzwoQY8RnHMB/G84uNG1CEWdLbkXfrqGT4UjGidURdqgCylEMDA5/825Q+JJJAFoe1HT3WHGjuN
22/DRBed/qb3z64Vbmz9DfDfOAlGVN6bdv1VTRMjevPbLnhjdCk9C8E9A2nydh05CTRCO0W5YQ4y
4znvz0Z6XnBqBroVQwShzfCmYahU3iczKwydtmIYFWD/rHy23Wc9fiCDABd9Ahj1TYHilZ9R5BvP
jnob/Gl1z6UNfd6ZX2Zwp7oj9E7Vc9RPfmefghkYWfyGnAfSMs+ODZY+3qj0hnI5Yl8iYMD16Dmc
CCVDhIJhGHcwuDbbOjx39bnhViFlb5qJFQSFgX6PGt6YIND9onXJTl6ZkxvOEKMo4HI5JfPbWJ3l
bMg8DiCO4B2PNw6xqtc8N9mL/IUZPAcR6t8UksHyrzpdO5vpBrj7CZQGOCb7eYbSXPGH6gxrQ4lm
ckscxtMUFa443/O8MmMG46jg/B+hWtOCZAej0HoCzcEVceXwH8x8LsXqyj013ZsVPcgJlPEDMyq8
ExAorsD3KsPkA7lJdCjWzxYkrckDH2/ZKm/MdBlvjXkvx7/iJeUDa9/0b/LRkV1BWvccs+NlXLwK
ZZy1UrNmAcQIZ0bPM7Az2ThdhVDLG0ZC2O0gcBhBQfLjFFWJ8aEGcoi14M3ByenXHcNZYNX4iU7S
vj0V8KeZtv6bbMk/5XDFZNBaR0Jbc0CDaNjlv+euDCV2M5Q38PB27sdEejO4+3OgX5S4R4ORIRSc
L6xdcu4onmvcTgcUDYgTQbav9CbYG+AbWYnEYFcAKXUvKVlyaPl+bdre59hknIBWbHC3OqVS4904
I2LzoRswbQPgurK98L8JyjZMW+esMXdmZP3mE0lm/sSceq5LfzC+ic61d+a06+p4HNlNKxeBRpdC
WYFI+pwTceyCigRfku89sCRaZ9GWAMMjZPUWHPKKS7PUo+ZwK5+vM9Gi1x5wSaesASabZGlHUAZp
GkqV86P8Fd/F7SkL906Xr6+vhsHBCwtaUR6VMfM7FFBGOPEXIXCAy1beu24BesDp5/TWtceBqAew
qAX2/BIbHbkqhJWzp8XuVhltC6VGPfEyBrz9cpn8yVHWENj6RfDYdRetBdTbcsW6ZAHXlUyGpag8
J0xD9FaxNUwAfOo613N6ceD7DK2VUHKmLs254as8ksxHaDx2IQPkRhsmT3yOoz022asFQRFcp3sZ
tGWdhbERDiBIyrQ1FFzollyGSluz1ZYyOgQwN2v0jiTTIysss9ss1/VmKhMey2WC1B71vvE8dkjG
DRd+AcLLV/uL/ECGxfxrPHZeny3nkV83Cg+u+5r6yB2atWNxpCnEpSUajLiMR+3UrQybUGQbNOFh
aFjJ6Kurbfoc46hmfjXzYIxLS53DwjLGU7eq5kfeDV4ZebLCfGQV7XYns0HzaBX6cgjS1FrJpDA8
JrXmWXiVZ98kZU06Kl9/P3ElF3CLDZwhJwYhAVU3elaQmk/KYk2m9PpUEUjhHqpEmVFcAfqba55N
5t0QgRTAzvoOFbqVjJ3BXDeoylvStpGibyXf52C+WoUTw4Dk5/L9RCa+y3povy7VRI0S6IHyyuVt
ZS9vQXVsol3xdVRpkwhfZdUa8v7MfR1B1knEg2yazJ88CestnyNbcKQgABuedX31wmahgWsj+1Qm
qkXUKkpgyRnPrHCDIeQrJpFVi2loEQUwt1hrQHvlF1qzI40jcyPhS4pPUTltsM+uR56TXcIiTPbF
ziCzsx85WLI5ctDPHUNKNQN1UgY8c+7Eme+b2yChgHmGzLaqdgbkDfnAa0wUdW4m9oi88dXEsagv
ZnuRAQ+tLE6/itRizYZyXHYfl0cT5JtmUkq0gGRiAbtHGSGD7ZhhrmNrXqQzVn4iww69x0LX/YiV
LegbluVApE3lMamii/GSnZZxhuVdpr7elHQPKwhhaVEiJ6to2VbtzhoyXwyvvKrKhWuL2Y9ZVmYV
lLcvJ0p2ToMcI4OFck3MUYMuIE+tjMIKYK3mjN2PNzW4Bo05pH3NRXEvIez38OUAzSRxj3RSiSAO
Z13FUrAuignNkHvHSNJgXgGiMPpHGYC8J8Rme3k/M74EJASgxybCwBu6wb4n/oxgkKEXb01HExQ+
PD+Hb7CoycQXJoeTIQ+RyUEZd+JuUi24ngJ5lp6tKr/OM7YwS8nfaM3aBns3kgKSdxKjJJsaRWE2
z2MJ/o1L69VeBeGXrNum4GtkMmW0DF8MWaPeuPqfKldK+YX4NbaRoZpidpb8iVFF8Bf1IlTanMXd
iYVic7XkOBAMkgVgH8lUKvrFo9KAD+p5CblLX85OvzxOGA13aICFEXzhpQpH5QqMEAKzG3hg9R0Y
zZh7WRoskY4JDqsneVRZL04FOuJr+QTxtGBj2UKy5rSAr8WgMq6Wu7Gj1xt1a6eU2pn49Dw6KR2x
iErgpjV8iFXv2AU8XGWaAEXaneu9Jso9ZOUbkqG+DEr+sB93wJ6vE53Ehs99iJLSB0sBUYRcJXaY
B5G5FgdmhvZqoeakIvsoD7ngEGvYb5jazNV9mW3xF7LHxH8IaoBfiVVc7HsTriKFXeosWzsko72g
Fv2prpmCUt3KPpa9K1PEEshczHyQGEEPsy4zHwP7b9pHsZFoL5ETK9Z1nvnX84M8HDOzE/fJB16X
g4kSh4CXaMzvdlhc13enIdpp4pQtgF/iZ672lZ+Jq5wmfCxnV7xR1Fw4d+KvMX38qZLpYLmZdE1c
ZwAxXcSZ4Chj/Ga0Sfg/8AdIcvOWxiNKmfzLvnQ4EHIo5OcVm463nTnlocEQQwM5lcxXiU3JDa2f
2T4WH1SeZS/hveSTJUwg97GWbS4uWh5E7Fra00ODHRMfzofJ6rBgOtMthuPXMdjPrnuuTZyou9TW
gJy+K/1ONHuNnhlOK5SLV6aFAcYlSCDCM6p4R+lm5DzLdEqYJnsKZytfMn88cc5NeA6fFhNpL6aI
83w926jx4pw5X9/dqUc1pmW95M+NYbnIwRXbUYevnnXK4TDgmLpjtbF4WMya7EIx93XeQO3Jprc5
NXjaDJvRYBfH4mIRyE6PMivyw5rjxS6CGnktkwTq3f/1RBlSYvx7RZho1bVtQAYWlIAG1C0/RtV6
RG5dDR3ItEHTyfPj4Ng74nQRDt0NzWf6xfBbSCpjfPGD4kXFDsFiet3/8rVKtHe1TUww1tajJJkn
JHFxIXIgxehJiMG8OpDQsWl+/RCa/ZPbPU/hOrZjg8Glsv3uKYbJ6AfbFMbki6w2Q421z4W7c5xr
3Maq06okM0rAIU+piMlxLgIwkrCF0E68Pi8jUqm+Ks5jHxKg8EIiQ/F3TkMQgv2WgIa7Ax8D8RjI
rIucEKtF7xHjsoSU06KtMbRovV7k5bTWyDqPOevM3Mh/YjEl/uODSKX6DoTr4pmIIMTTym/EQ7K/
xKSOjELiDEwjretXlyh+5mqDMZ5ZSlvUZlK/yDsUeMHSoTGHsydBYN+i/xpg3+xHiUWvT83LJJgk
mmHX8RXhDReEZiObUNyN+EbxodeZ+n44JUzRSYorCibye4Bj2Le6i4347jBl44qT7PLcl4hC/Ig4
APEbpKSAN3xtNMQArQuGSK4NOImYOZd4XTqW5AxetQHRB/QcJNRz2myZfCD/XCrknbEv4lUC+pWx
8FgaMduOeR0PbRhIcK9y9J84JwaKsgTh2N8K98NwCXbKxKQgfBYrzp+3UFWq4KWaszwj9Tn5oRI/
iSeWtYTbei9hgHhOPh7DKcsvtpI/+fW2/dmmVXVP9qxuGob3DoyRQhM6BDCtiMnBFvE/8XDiMfhU
iXx//XE/u0C7qmFDnklzpspN+sdDYiIIiLTe98+TfRaSf2HHs9VkCbjWSAzZgfY2YHar26Mx78sG
283Uu+UdgRQhjVz1mGVWcsb9/8nc/XqQP5sTR7Xh4CF1I9CnH8cYUaUw08AY5ZxKnN6FWwl+JIJg
+ZmX68f9/yT4b5iSoCH6RRL8f/3n//Tv/+V//JAE5/Xfk+Ca9QdYFRfUO/kG0Gls2u8pcOsPl2WT
7QxSzRS41X9kwC3+RnyM60JNQBOwJKb/4kcynT+Eg891DMsAgmfjqP8FfiRdjsw/vBk7RtVtVzNJ
vcDa41oGY/h7jmhxyPIa3RKve7ODsTDTI3waMaJSUbxtF9eDyTtpgfwAZ1y8ftnR42oCIaZyH2rq
wciNbZ3obQwG0L4xauCUppZEZ7qW65XqVfrm+i2C7+mub8av9IGhFVebld+NyLopi3H427z/JE1+
PZPvHshRPYli4HyyDfPdeXBGUGlKGMUoCzmvV8pHT0ghRSzK9fpPdJ4MgFAd6Jx1qLHR8oFyWzgN
gyWlMu8kw8bN4n3ceWd6j4YP6ITMd0HdonpfUBzLAnNXaRYQvgVK++8EgODKv/MBSrob1mO73Gp2
ON7kcUmeVc/ROS+W+18/5rvecFk3Q6dmASKBConUUX5ct5KOBxO8Mw2l1YgqWlUrzWYq869NOyQ7
mAiHdUb3UUPZ4BTD2b2z6rlaa15ofOwDp7kj3QYoDYGQbor2WuXNt7Gp0lXUg9uwlju30rV9nyvT
feLkDUAaocONpiI/ZMHCZAaBRx95c4CIXfFVEZqpLBQbDrYehHdDbiG7WAaoHs5Yw7pEinsItc9d
Yve+UQ3FfpxC37KL4ra9TRzbWA+jh3w22Od97xjTZtC74QT450SnNt3cKPT5Zm/apynwcLpZGH5q
B9veZm2iba/fTgWFyyrIrNsIgpmTO+Ym9Bo9UiWVckC++KVHUoKMbBcYB47jrTLHy1rpMoU41UwR
p4Tw9fpPrLW7Xy+U/qN9/r5QkK7grXSglVAn/LhQndlWbWXT+TsZXc6VUE3PWQX/shIP3KyVPdEC
LNp5ot9QlKUOniTLSVVMMnBxYuyjeXoFW4R6rF6Wt/Szg4IfZhUtrdq4GVrRCMZ1u7IHYkWBmjEr
Y1gr+ph+jLpcuXGrnZzUWLa0JfwuEr5yq/541MD/qBAWEkmZhq2/O2rVWKFZrrQJMp4oqiLaWNUE
vvntGDvBLqrh+Haole+mK+8rbPSAonMyrmji2UdETiv6roIFNFpcQ+HilT6s4fkObspP+RwFt+po
GedJb7Ozp8y/CSS0H4P466pAdu6C1WFpbFLAP67KoJaoQM1oHxL1+PDp2ocrAfZVkKEY3VPVzd7K
s7hUuHMVnqyJ+kAe/Q7P+K7++NcwdLqsdZPwwnLeWd92GqeuV5OUjBeiI102uFQTs+6EEM9HujVI
uXs6oC75alaLetfCZRvF0p/qOk+e9RApg3csIcI8Xr9CJDv4/lVoO72vDaAZrkzyWkOf4WCzPn07
om0KW+Dvig0/m1ETOhsIiGy4zox3FwoYM8ABVVoKOUs1b7opHU6d8dhmsXa8ftPLob5+hUBus2/K
dt7Hskf+8c+yYDPmBLjgVZHy6iuyJtwoY3MqTHppgd79xo7+bCNw4vF7mkO3LBjfHzdC1XeGO6ck
ahyShYUSgtKwwLwMyZRuQlTO/SxMvuaN5h3yQDF3tklqKf2Nz9LEBrw7SEQHuhhy9gA6JD8OAqxh
b2cGqRJp1d4udfhmuanm6wU3GOy8evZC5Bbhwo7AAsX3TlQPv1m+fyIhFe5NleZWYpQri+O7eRjm
OO/pqc1IbWbWKdI6w1faDBmWJKMwpAYntxRSBCNFcgRJhhhY0mCMD2ZdGKsprrgNoAkD0+caGqbh
pEKmgjKr16e/YRr8yVQBRyTSBadO6AMr/49TJSznrl4hSSF0XTSPG84NuHJkGVvZI319rp3B880O
mbkof2pKLTr+2qBfTcOPi8U+4aOhBlcJ0d4bdNjAUPjR6Rpdmv1Vp2KKqnVkqs9pltafbdR1QdXQ
/Vn27cfZjvSNTRvRwbIgF3NzKGXatNim7gKspvAI0F108kjHoF+IvMjGw8pKCo7EYmc/qm0Dx7vj
mQfdarutZW3tyis/OYPNTXqups3VoefD7CCpXL7oKbBQVRTg9YZafTy16eZqhicbLuFfT4P2Y9FO
TBd4CQNRAU1jFlTrnenqAg3BF/S41yM6NOv2tegTNN+r2PHRhxEqswbKtiKnvVmEc3tj9kNgnqc4
o/7cRPXayNv8CB3v4k+tsZdg96k9IR30uzuj/s+HyyFKclUdml1Kfdq7gaYuPCqIs0AlmKDJSjqF
uHRUb6OW8jqknzfeHA0Hq8+O/dC2m9lWP2hNYXzUKFej6ZkdnUErV3qOBPlVLlXtjCOkUc6Bwp26
jkXj/Ncz+5OJJa1EuADi3gOd8m68y6yaERLpf0V2Xa3GO3vUw3ODSibP4H0aO3vtsd63WTP8+evP
/hHYe11UFVNISzcOCRIBGdvfgL12HphJYvayqEgcfJflWwwlXLcGbPMMmVMPe/pvjM9PAgl0Q9lC
3Cbwxqb1znd0RRt2EzKG1MZ19QtECciMNata7+2PiQH/MhRgj+mUt+A3wFOOhtquG2XY9UOd0JHY
lNZaz61um8XLlwo9vZupb/K7PoUVoA2C7kldJjqPoKb6lycLhKWpOzgQel7em6Jac2FOkNytkaPO
HsYDAKA4u2k7iDEaPUedPBtd/9ef+c8RAxhT7pLEXJhr1BpkBf+2Qr2TLMnCFK7SWsNYa5/7uu/o
e54evCj0Y9dxkFMoUW4IXBpTQhgn4/wYuIDqDJc6YuFm952aPEE4+cVLSa7Bf+IvefDJgBEXcg1l
19O90SRps0JQDLy8Zf1me9P1LXHhDxYULAJlfoJGC/CV6rzbZQnL03lNRNuiSdw4u+ZDM6XVDnHy
bb8k+Hs3gvQ+inYZigY3A0nhGSDL47A14QuCHL1GzMTcqEZebEyLBK+ttGB6AvhJhooW5XoOzlFk
2etIy5dtXGT3FfohaxiCax+5SdTswuZhWbjGWoO3NUrNuyGuPgxakW1bU/lmVXAAa/FGsVEZWcr0
lHodBT7LfWzpecHEuJS/ILkuDmWiHFNqMYc2oIjYzXqHxGWAOuLw3MDnWhcL6nCWdLeqbbTDcawM
JbnNATydtP7TgGYn2pYmLcyDB1qyWox1bYB3MTtoekB5tt74sWho8Teq6JswgpfQwK0KYm6fBDRc
w0r/p40Uys5JirssX5mom2xoDTuNlQJH2kf01NunB65y1QZpuWKDYe7WIxrNsPhrvjot+QGp8nnl
cjP3M+81RLoAjiD4CAYSTkcV+sHIHMmRFgrMGKP9iZZ7ZdN27L7E2eRaUhwyPrZJw+lkLto9BBHV
U7HObkbDSB4cGA/JfBmtDzPPC63P4bqf0bRLIc+LEMTuS8hgE0cHEQV/Au1MVNygXd61WnUcSnqD
k/6hhekAYI5ZrbImIPEqzIGjrvYohcMfF1ZVjwvMuTV2w0bxppckn79MSC6QP+4DXymSkaXFeDmv
zWxsminTNxPsvT542SNCa5QMJsvYtscFDfOTriu3U5ZSqBpA2RmgfCCJhXe1UN7ScUKYq5zu6Jaf
b1zKSE09f2lhbvcVDa2TLHMAa9B/a0frnNsdqV3a/PpEqdZd8dqh0AWeYwn8Ku/pXQhQypviOzjl
7JWbEpkTE5JsIawBJNe6x6o/LA0keKngzpYoOsVUz9dO8ymNjGnbKt7XngbDu6kCOm6AsNux/3vg
9KK9qx+bUDv2qNJQmTe+gf8nQe/RxZIWp/7kdjBCjOn8UDaDdhN6vAFA6Adq2SX8OvWXqCLJD9Lt
uKjfbFK9wPJT2gXSCLTvxBaHUO8FLV9KLH2AknvhrXX23mEEe0srI10aHZUuYcVcEGjJUbrgstru
hXM/hJGB3ClX+byo3kJEBQHBIJOjZzCAFJQqVomovdMwpxxjy1h3PYITZs/bxBkakPOkjNTAird8
rmlpIfFd0Z27s/r+WOmccrK36lZZUsh5s2HZBR3NNahI0WrcpOam6/JxH/cPY4P6a4s98SAG2fQb
q430PSWGXb1oy65y0qc+R+c1inLDzw65TppKSSuoYqf80KRT58+6O+xjWKZ8tRpphIuMeANHH0yn
/VCuW7NENXr8mjvgHKEvTqJyo3H5X82Ls0EIxthOevSc0Sy8cuyy8Ynz8iPGfvYz1UIgJKmoUo+o
tDfg9xtbC+nWUJ+MAgS1mygU1DRoU3LIbekKHeHKegs6r1419ldyhRQ6XfVDjUVaZ5YLkybSSdCQ
wjcba8F6IHXvB2XzlGJgdknqqAd3+axqk701kuKLzaPplQlNp2dOyB9CNNkEkM6YLdX6wf4QFXN0
SpH2tBGaZY9qKbSJB1jKAxobatqVYUGYDHQZR7XNoC2GDiI2a6iwVNod4cb96pGBqPI89NvCpfup
uIek+9jH2Qe9PMRR+Dk3EFYtBoeWM1B6bgExZ6Mo5cqrfGRkMwCPTrtJvLH242ZuwZMjoiwYmqgy
PjUGXyhs3NwbzqoHgSAEw2+dWIqS47mE3SGdqE8o0whDOmnDTTxXr3OVQJxejf3Z7KjVtWAfo3G5
0I8VJWm9TtN4RgnPhk87H+L7uVXu82Z0V7UKcKD2EthGJ+Wz69V7t6zMezrNasQQcCBQgtBfEemH
Sl+SI5d7KKuspMcvxI+thsRR4Xobu7E+dcns3LG+2MEF0FZEWtKx0k/qWGjbZPycda39UGVl5hsR
VB5KadIFBUywpwjkjwPyzvrs0AcA46CJFHyAYgI1qEfFjoJdEqGzsyjpk9rRreHS2Q5h57x1SWfS
GB99IMj7ljtu+zC11rkLmn1rxdrWGWp9g346fZEN9OxeJvRleZmvy6IBNSnVtHiCziIrEUKxl1B4
HkF8uJ0OZ5iZvQzWA31/u9wCMwjh/mGMnPbQlKgu9pUwL0YTxBsukZuVPk1lBgl8HQ/09KY0Hvbh
G/yGUGUNeY+A6cVSoPiO2oEs4TnvgcpGug73RgnpSJig317cmXaqkxXMvppeZTyQ3yOpqNhohcWv
lWyNuoevVaN9xOpV63MUGrBv6PHB0/pznySwIFnhLa7y0FDvqzoT8o0x/BRpMPxlpTFuUJ+9A+93
k8PacEbe4JVbgOX3fdr49TQes6aFttFSbzFTaIlC61zrjKsBswBPK0KIyktE5weXbdpKgpiXOVvD
M/wu9cx9iqZ9GjfLujHHdZeOim8Ykw3VHTEvHE97ZPDiAxnDGy2z8q3toMiUKvY57YNypzXkUNHn
2hmh+gaSh14a4rXJoJycw3UHjj156eZaQVyMn2MrXrVSvUN8ZNpEFFkjC06opngtzHk4dKJPixQs
TFarsak6EFLVJm3bcRNofbPNaVfZmEuc+LrqbDVnau9oCYvY5rO+M2tl2ABZfZtRs1qNk6gFz46z
10kVc5D1j1Y+QMDBUTrHWemtaKyiHDXr+7IvX3Xlz6wb3HXetjimeTA2aIm4PrQuLblfEJZqcrNo
AX6162C/pA3Pk1FmvZU/KD2NIMa5QibnMx4v26CESxhRD/7oUEA3be6ZhIJ+V+bKqi/4WzJ9m8oY
j3QxQQZlm87pw5jkxZdmKJ8K0apVXXpVsh6BL2xWuAmPZZV9KgztCS3REczILqSjZFqH9Lc0g32w
9OQbvEt7Ctuv9FZOqhVuI2M/VzPmbXYhsYBtNM9Cd21htVe6RX9x4HdRY+EDcsuvSRNvohAzr6Yn
W9WFeKzE3E1rWqOCR0iJ4TYFSwHD6L6e2MFz4UX3yLBBr8P+r7Vi2BQWUMfW9ejNn+68COqvXtPn
vd6YDVFv+NahaugbYFjDsL4rMtDh0POcidMuyH0ZG7utEOsePw9Nr5Fbyg5hUyN8VxKbNla4ngbW
tO3GrRrbxJ2dn9fLS2/O+7ECNa1N3Z+9uXzxEkT0WqJNa0TWbnwN8jTdTemYbiaz2+DG7E1vjPeF
Qv+7UgHor5w7rwZ6ao3RU9OrezBta3jXAsS1KpiZa8944Zb4QZ/RxKad91QZdujPqr0bl03iZJ9h
cie6KmikU8bkxpj0Xa46/Y3TBp8tORKZrt1iTItdGivLqrJCnXtRdz/0ebhpG/ux8EIXNE/50Yz1
+iDMY6hU3o8JzAy9JQLbbnFSq4U4iYZjAu2xivcYWWVTpsb8qOlkAOZYHRGXv8/d1jsk0BL6i2kF
R8ck+iyRMwCUmM9G9wQvPLRmCjyXmaVTWku8jZEon9N0QvZN29t9jqoavYZnu7GDVYoxyclCImmY
/9mTUpmynNMR7csaepts8CMLyS+u0OWT1ha7Ennt5p6kL9xfsYI0Jrp8o2jzqSD7ELT9MJrml0lT
7oykWtnQltRdfwgMlLBagVVYmHmt7f4MaZ9Wk2+ACU21vYXsnmsN8aDemxA60ZOoq7CNjXtuJfcm
BAVV/cFKIPEUzEjWIsergoJPkKHLtQs5MYnQXkF39av02Richzkl9hkK9EnIkvRdRQRvKI9zjHok
3dn0KwBzgil9XWoL1Gi6t4MIino5fP8gsaH1oyuiJq7q1UI7tkH3wqUkHWg6U7hKrbKwJ+AYA4iO
veU05Nqx8BLuax4tFpNV7kaUEpukpomin51takAiTxQzWsfMyoyNQZuYbwBr+NAW4yloLXYVjHSr
OViMlYy0LJfw4HGmBx1N7T4F5WEFjDeAaaxBeXjWHyN6GopkpxbxfUaH9KqiulZ26teoNB7KVgt9
mI7Ttakt4b7QECMgY4eP/kyx1VynfRmA/4g+joOv23EF7K4KQCQ6sGqY39TU+qKqE5zEamDQrACt
QalM4AqLG24+xcqtvRo21Pght+JzosbDBnoqGFqKlywNPnIy6EK11c+x434xEe1Kdf2TyczmRGJR
rrQoWiQf7TC4heaGTpGY/t9yRf67hMPcHHcQaIThC3fLuakvEG98jqvqoetsmo6bxnc7sz6mCDP6
XIziA03O0CEtz5lnvuSpflNXDvzoOl01Zk0njWkcnabWbubAqWGN1g4a5OJG1aeQsXEnLrS2xVsi
Z+Xg/DIlIrkZN7sF/epVU8DRlOtQJpaZelT0QAcDCnSsV57pqqmsbbwA5e4H9UNQmMdSg4gRtAoM
s3r0ZxGjO6aUy/Ose8PKzeli0eGRMvLdrIVQakWQE3O7O+Jzt6be6rc6zOErWwltvyDos8tlrQ6e
R2E1e61b5TMcMskm78xv9PBucoO9g50LSvMl9aI3R2Fe8de3s1MT+NKnS+6OqwdiVZASe+tsKiEP
VxQSi168y40nUXTbcwV/MiBP6eleXtsRlCi9wdI4YTyt1ayq1sVCoJO36iGK48e57V7j4QbXbQ/w
u5pBEB6qEjxVAl4wTZJ6HZXesWgUAIqFvyjRRVHyeh9BQLMZDPSGxrTrKfw0h9K0H+scqFlGqF/t
If5wN9w6mbx03DvhKUB3DHR7tAVB5awX4cLOivjRTUkohbrzNFNT3tsx1YfZybCSbUx/P0Ymn2nV
hrkyejFNUOWwNIKMIxWzsYOioWK73Lg9rU/1nCo+VlPlpmQtvD/Qtxi1nQQcVAR7JBIgw0Nq6+Ne
T1OHbm4I4yMdYbzWBUtNFzcdykWAKQokZ64M9+awj6xI9ac8Xk7BIXZMMDgD3WXtsKHh0OMK7CIG
qw+HdjCPCllb6sXxpda7b0FDtGQGKjI3Jts0emmmhiiutVHPdvkHFurCtzLnW5nWG+VxIVm6qwKd
DiOyGj0ySCvPiKFJdodV5wFDc0c07Kasf0jL4RiVdr+ru/Iwzr2fWnNJqKRlJxUU4zqt2EaQO8K/
lhiAqJfyz0xrpmNk237ocl2YW+hqp8j8bCZUgReNec6C55rM9trp8TSQOoJCym5MjY1ihzB0EMPt
OxWEVz9kEDAhpXakL+x/c3Veu40r0bb9IgLM4dWSqGRZzumFaLfdzKFYJIvFr7+D3rg4B+eFkGT3
3jJD1VpzzRAHtYqOBHNeylH+nZWzKbqC8NQZP0FntP29yCWk3fkmJdk1Trg4N7lhv+WlMvdGVzjb
URl653+TrIwZBW7aMenlBt1GMRz7mgAEI8jQQIt3A7+GLXng3Rb93GMo3PBZdPiGwCqEPIBDHWtr
k7cFERh5vcPNdRtNAZsbTFxWFYhUpXEUK4bUDOqS1TV4xira80BZVB/SoGK0nxfx5BqPkowCwcp+
qpQLLrG2nVH/HaWAfWOQfDpOtp8qW9Lv+t+NhLOgGv6ssUAxWKSv1RzmG0JtWMxmNqo6KM0dOQOf
BCqwEFlH7ev9MhssA8lrtgyXsa324RScmWV9UdOkm7wrXxGEn4e64uqMXEInewstJpOZJ27VJwNl
2l+vafeZ0e46bM5RkVmSIrtDjcEiFZBstZVBeCzC7gvM4JgOODAzH5+38EzYRI3Iovgwyl0vwmTj
eJyQRI1x7gG8VyNegS2LorYLyMYtMDmcBxq9boQfvECnqcoXudQ7hwznW69rjlqsvcPKgcW9BnW9
EWxyIp9m35Mo0i0w3kXasaDnwI5331gsWNncGUTpdhS+yYIler+tHdC/yjPqg6kdbFSoSKcEFcgC
N45MqV5sl3G+MR1jFzTWUxVZ6Sm3/Ybp6dhvsBhjqjktryrI/g2++wY+gkgHZr2t0KBFPvRXPHlo
1YwNw9GI/aT+rtIJ5SHAXYC720YJfKQkFhLSzgi6c39YUwVQIhcNto59NelYK21CwvNsWh7xOipk
fA3zWm6PKDKLm3oZXQpH79FGDFhlUh6bhMzPzCX/PPkxtGrhmDbBjWencW+M4SazhxOxkRQ6KVWO
CW5ROTVOPfUMr6TH0j9bVSHr9RDuyJwUx/F5Hh+VJQgrt8QzyrvmRKuX4tRW7frOW9H0IcH+eTxP
pEZjhmiTngub8SbPjas/X3I7AETCVH5XJPlOjQ2OUIOx7DxNAaN0EHGrcWMOSpJ6ADypVsortg2l
ET3OmJUIMpOMMOiOc/7RN1l2mzZy5w9ib891wgKBM/1i6VNdGm9R+eaL53H1IakW9yGwFCALsQ6t
1x5rNb9B8IG/3ev22Apj28/OkWw3Pkn7d3rKAp58hqZT9C+idwgOyajWs+GyJMYXildijVSxWwZT
YT2E/UYhyVHI06CPm7k9VAHWADI7gIkL+vHhRdCNdZ6Sp6CdapaFKQ6akgXPNsFPhA0X+i3CKvoE
tzzC/nbbBSB/xWiSphTRVEbJvjKRadoufIYwKS6MY8pNm/FMkUt0N3TDm9Nn37aHV6jvYBBSC8c/
5pW39WaVE906clayO6OWT22CB2cEv6lYXhyvvUR2xeVPnOVuaaXYpO2cxUpZcSjdO0myws6pE4JL
lB9BNYax0Prd30br7EAYRRwkGPnBmUKOQzqUKEnfEMiyhIuJykypZ4LrNtYEccZjWNBMeVzhDLi3
pvHWtz9mV5gbbS1Qr7lAcdUs16FZEcnI+DtQK4gaQt5St+FNPVZq001rwSRgoVYRXjm1mN7NS1IR
y+OljFFIraeUjLhVunncUMucycG+DkuVbnCSOxY05Qz4I3xyCte8oS19NEqgHk9UO1YXWu+6MRgi
MXLEfYLpcom9R4ZWs3KnF7AsdZP0nt6bphVAhK//krQKc7kZHgx3DWiyOzqJGjWtX8I+Nq48itRJ
Gnid+zdUQ7j3/aLeudKKNvmXrpfvliuwERah72KNNMxXxbDrzUd7UftWLc9BawAHTcPRTVY+N146
WztN0u1iF7Rw9AXDgFa4Nf/Ya7JMHSE4IgThDIxJjdSwAXdYaRu6YRrhgLfO3fSYdjo2ldUepnIO
d7qNOhBYpEhJpnhkZbUnswLLMLVU+8IfMrxaacfCQF6ALdp9YKovI5LpPs8W/DK4p3Tgig12KHhq
+uE3jRWrtetc+qow9kU0fzP9rZ8QeWB2yl4lu4ItwGVp6kvPfvVBfSdkKEM1oJhJ5h1obnjUVvc4
ioHfqapTH/lP3oD1Z9iBJEyZPgd2+h2p/mUK8YHKbeMEM/AGLA0dUveDCgBYsn1zQ+riLHnFF+db
Gsano5XcGEnSxr486zkY9yl/BicS1pM7eEuchdBh2OdQdIe03l0D8Nd6Dr7UFkBXSk7D0sXFxJBx
TJsybjHL8ia3PlsLHr327O8ggPxpBF2CjQTP545TmH8meetiu5bw/Or6brSgAYXdhg390acX2XTc
qdPwvBRTnGVldGJV2xs5vmIqe6zEOppevUfCxLaYeMif3rAuklDlWJFulIvhJBbztmu4QJWNiWAI
DSrJlu9K3wV9LbjTR7a+2iKgxiRw0e/eeJCoB6ofQhhLvjWq0Tpl48ugHW6tcOXkxJXXDZspYGTR
R9rfWr37MiDjo+diRWKrHqbkQijhzyKLYUP0y7cGjUi6YgVDncsylved03exkxn7ZkFrbBEqetOT
WYUm3Lvt5jk2+zS6dacm2lqCr97Mb9MgGCAOWbqxR/hhNY/KxhllbE7BrtfDd2V0r3XSHcqoSLFy
SU/O1bSPc/QdiI6/AwvLEasyEkfiRFmPyei+jwkrc8c5AG08ae5bj+tVaMdEcmmiDVfOnTl/BkHr
YKu2qhKiZDtNu6jy+Obzn4ZBMSluG/IS8DYeB1yT9V9XD/TDYPdd6L4OtndnJ4t/YpCBO3uGO14L
0bEsDnNQpIhhalwD1lK1XzjJa37OVMtrmal/ocMi1RqW3CZqePScXWU0CfOQ6W3oeb59iDE4pT1n
IcFXmuOmsUjuWTRWCiqkZQowASZQUOIoXGKs6tTRllFpv2nxp91G0tzNPlBnmF0jH7cariruEZaK
LbciDN6TBIcX4VPn9wAtkdplQT8SOFohjE9ERC5QYG4VFH5TD/atYj/rsJ+jIm7MnVfLt2Rvy+xT
Wobau/lA/VdOKi5yTCllUj+J2Vm2LnDXRtHrWXOZbHyve3XKAKWPX7MFtMR7CAM9Ufll9xFFUcdi
Y2goMhW2irSKBL+KWhxFwTAf5hP3p4/fH8ZiOyzKaImy/r6xZbMbHDPZ9H79BuLq7u0gBRz1gnJn
0YBvkva7AjM+SEDjG0WDdmN3XbwMDFkMUvJyIPGi5dYbjOmKjUSw1QHgZQ3pmbbB5PZv7D8BJd3W
xUJ7Y0eUKyxuAjBkevcUaz7BJN7WNIpvf2F64HVK3ciuPoMFUSr2IRsyzfFqZo58BHh7sM9dzZyq
GnK+Cj7JUzqKsws7hXFjmTKrxlHXEhhmYy1z4qL/1bI6wuTG0b6gFRqLbZZie+w5pARU+K60C2Dx
oKBeVPgJLzi3hLXH9Em6/5RLfGZVCf6Vf7Db6DjOqt/1GahVsdWSdpYA4OnGPtUKZb2eFP9MoTyk
f/BcI8CEgsw3W2ps3I1TmvRgFzrb6qo44VDD4NcprywHW3LNgo3ZLjXnjrtSQg0I8EYFCjggqLG9
NCL6yUB6jFsFaDMgQbQw4jTeU9qSOgxfRyO5hmRHQS0y45qs6l2eMy7r7cjaiRmT8KobmRdFsB3a
YLjN2G5zo2sP9JXk0rh3gIma5CSFuy0wv98V21yPf2emyQ0YltLf1sAq0ts0DvNMTlpDa9s7zjrL
vthVqhB3o+wUi3gnhvM1KZxz2OfE8tpvgdZgcTZ+JZFQR9Gi+DVEs8VYv97iDv6kEtwngyyha8sD
4tYwxZyMiAR1bqExOELcvsyu12xs3zzx0OWbYSp4XFqCPNJCvgFBP+DucZ3Bxm9M9ZqgQ9wmLMYo
L+ERipk6Ad/EHTBotA+lYkrY/vW94gQhgEc9CG4L2D0AT3qPRerTROHZVOziy1RGO4CPjz9maKBw
nd09kXFYinU4ummzeM7b5EH74k/eI2YqErzofXQcsI9G2Hqu/cDozicRKqRvamYS4TNSzbJsefc0
1uhZG/6dGppxL52O8xR9i2nNwZRvvUysXZW77x2ryM4eWJMSkVzFKkKnjU6tB8wACJqmES+slvZw
OlAXp3n1lsi6O4Xtv57eH/vsZxO3x6NXNC/mhMVfHnq3mCU9W5HxDvvs1E12hM0mC3MjAdin2af8
rOcH3cqL3Zv+oUT6tsVY44J34s0knqeK6oQZL9z5ErECp5OoRHI43QdALv+UpKgxdYrbL+pmVMc6
A7JZbspw/Bm0gspQRI92AWrmVDWRcVMJzWJAdccTroz6qbD7nzBNzS0Tgl0fuPusAXSQ0hQYcnG7
4VbNFoavhvT7fTp7PoBkwRZtE5m8LA+Bnrhrm9Lf2eqPV9r1zjTas1XhfB6V1KetLj7acniYkrbd
Sq5VbCT4DLYhYif929qkW6dFwC7BWAOnd9dRHKQB3T9Z5qNAsu81/WGQzYusyy1dh8NynJw1zOlN
1HP+wpzao29BddaZ1M1Ifvmxq6fXgJkAUFGNE1KjWA5pB+YEf+ginI7oYPLn1jT3Zq1hFzYPiWTk
ZFnij98BJLYNBDXP69F1I8vG95RcUXv5a2ffE6MOgtIoo2p3k43dE9GOu66A5lHTCCR0AIb12CfB
oQDrpdLwKftmxoWheTvR5nmaXQO76++SiMobUAW2hTIHHMTicpEP3UwH5AcXr6nv4cHB6rFpVXt9
Qw+wx61yH2X4PoyDf1hMZiWagqtJ8veik3SM4FaRW4G/BUFD4tOxEcHnaNGf9dbyxwviOun/hhFI
VYdF0FaW+hZ6zLyl6yR5sgDPrgz9kvbajEsGh2KKbsdk6Nip4by6Rn1XzsEZ29WnQjLPjwAdboak
vHjAJQfXz0+1m6/WlU4Vt0xtC4dE7arf47Iu9u00YVlXwuzh/0dmy9klNaB0wdc8KV4nwiN3mcF2
hhx/YYPwAkSR6RScZPedu3rbUmExu/BeqQqzHQJ5vRqlHOeRMB/ZYdlQQiLB4jVD2UnUKVa7+FJO
E0wO2e+JFnHjNukffHcmDy6xYwMaPif5KteEF38EtZPtHz0UFlMf1rGqyF5GfzJO7MHkLyCOsQDS
JpDvXtbORRs8Zx7ISFeF8PrDZzv/K0vr0VLtwNKCDbBrA3/ixr9nevyTZUlBVpp6Hxqu9cTeLukn
Y78p/jzWdUipFjiPnTY2fkJQYEVK2WSOL4sqoEG8Qtts64gmYkJvY8S4y+a7VjbNbuxoh8fk1k7A
zBymR33oHqoI06bOMTa5kMFNFmp/l0dkg9bjZ+10eBEynbkRw/CVKuhI0MK4Xb+DCUioHwL3bqHd
yWVx62fqRCGOEbA9eLusyl/LwvyTRmV94xnWj8LL9cZT9rxZQqz7jW5B+wIhzo0aFjG200LrJA7m
9l1bxY85wooJBnJtRANHser/gfX4U/UozOJUztR/bsg+jtFc3IaQFJaoAWBh+nljjs3HGDQPrjXF
/lTkWLozPihxY2k8N9lNZDuH4dYXDu7tXbWacIB6pRHjGhsK3kinbtc4KVq9/WMmengvFxLTdjJB
45ka7lOuWX/wmtpO3vg6FtW7KCkfmBs8d+ViwEGCeDwjgwOPAbGlvMj8IN17xYcTrK69fvkZzFBK
chA9MIZXM+wY+rB4oyBm2ayJQpcFIZmNZ2Hr0AArtEziKbaqctPZ1aF38r8YuP60sDfHArP6wYMK
NzrF2+RU+n7cwRGez8lgzXiZBcV2isRbv3i41SdNtTX8Gj4hRAK7dlb6kbPtaKPWR+Rfl3fvFmnz
a4TUfTqB0hO0ty/F9DTjsbWdnWkiV4sngGxarqN8MOcu1vW6gBkl9hjt+JNEAfNHCD1HGTp7M5es
kFDJtoQkf0SLeTar4Dbky1xmnHIIHws+cJzs9mOnT2bo7S2SsVvXO8My+hKLi41N1IqtuTj4ozvh
Tk3kXhiSuh5XnEdb91R/+i9Wdg6YOhduApScMbi9YVeOA2r4zZwJHJfJK96SgTZs5tEgg8+cv6ws
WSce+o8yfX+zQK/cAKvF7Jt6U9jUV8hddkYhp3s9PbRmP+ycJEjwjRV/rUG8mtVX7s9y4/jTyIqn
oTCoAfyGuVTdwrEroAy0FtSpcSGTlwkeQFx+toKk2qPIgSkvnL32uKiF1zbrAN3fRU53TCP7C3/8
8iTNcLlv/Ma8n5zsobWs15AAMDyUVfM0e8szMY8VIzDThbWpTrXETNsisBv/z+KKqb0ECYahQ/IK
YS61PIkexHZOnOuYqafSxFatWYwP/Age2irbL97SbZ2lZNKF2inxMnG3lP1tbrN/T170ESZ+huCv
g5ZHUxMjUyeXW2Qg4w5xwt54tMGfwHVhFnuo2efQG5lMYcmTmk0DBF7715mIYzIZHiwDbNRNdcqg
XcjXlguL7FDeLoW+g69cPsh2tbDxziZj5XMWSawBzYL6dXkzBJCZmemUSw5FK/HBZZN5+Qkoy+fC
eCJe4nYaMur1EFQ3zJ2T6RWQeoLg0izK2LQ5FIzS8x6ruYg2LWRnPYLmTzrtjwuxhZDmFiyGvNBn
88ZkJHTn6xzoz2q0LrONYHEsljepInEbMsrf4DlwHHL7qw+WLfl79sHHfbYVIKxOUTkbJEx/PBOZ
XACxbSNU+jgCCveG2nHjQwdsbsXS5hsW0Ozsln+niQVeBNU1iEyXNbggG9bWw3YV1Nv3MD+THQDh
cXHKbNNfZ0piDMzy4eR107Rh7HyFwb9irpi9FB4Yp8dfWLCSquRKOCs8cBFiKYJgvV2q8dLMwwWm
N3wXt8bIJtq3mW4h3DdI+dyDLKeLGTbldVzEwVPBwzDiIahKpzyZfR9bw3Ltjd4857omcg9Enroy
OdXdHGDPyFy9EzsH2AtAgWBO2I7RU5F8zrocTvWh7vujmafPYogendXwvB0i8FXGHv24HMSSwhbQ
3n1DnGVnD0cL/pUu9DV0pzhJpN6jyRPHyAA3G0rvrQb8vymxQTgNRlUeBGYGMyZ8qg7HXd3lzotl
Y6Ovgib7V3ax64/vwJY1tkdReFYzpdqk6n8qytOtWSCctOGd3Lg1htHNIO77WdgHy8jjJoBNmisB
L4XSaluTVrDJwGg7w0uZl0FMjrzk77wsp1HX2X2LkzOPReYfRr0POLM/YW89hr2L2c0iHy2Gvo+j
M2DqiHXq6fctDsRqM9dQxb2kNc52akL2blMudYk6lBhQ894NfHnpzGyvZGfdj+vhv8+d4L4LRn3u
HYLSOU8eQ+duvC3a4pAu5LvVYs6ePBFlTxFJgEAwdr4XQUCisW4zC+/Tur3rWlofK9MRFta8DWYz
jTH2Jia0MQ2bR02zqkblhXXbufs9DAFgUeimwN4Mgm678aVRCWVvmsnrnOczXEGne4SD3rnYDDlz
mJ6NJFxekaIRStckd7/vKsh7U1KnD2owN8OqNikTdWUDd+9ysJJnPGGwivQJLfz9Ye6mzbEgL7Bx
I4ra3nsa/KV9wjCHOa73lHZszbXAM7zItw260kfHSaxHs6vObuq1d6aVVcdEEomZ1dLdN/AzIKt6
833/VPdMQxVJV9kQUFnrrPkABn+elAi2hN1H8UiQIDi4m22IFhBH9n3g7V+VO3S1gshDrG0aQpzP
cp1p/h5KpZluis47FpJoThJgyZpw+1u9Hn7f/h7q0b2YwcLIyxzBBotm49dedIoGtMw3v+IxIQzG
0EGCo7fuH+wP3/fKhzGJ+gdseKN9oZB92R/aNq/EhW86+Pzvc+carFdiPKmszN9zk8oxHCZ4GjK7
11SOO/5uGfueqs6ew7zQybovRXTlnUDZ8SKt/gvj9/Iu0EuEFXM0bdxF0TUH2WvNXOE8tWECnTz0
H+Brrz/5PQgp3XNVjW+wc79NWGzPegSksULfeRVV3mwHRn/3VadWXz3zhWigNaMZuh0CsDZ2AQVW
0OK1DVM4ZojosG2ahL7Bc2tZomsDoHAFPcCN/RpYbXRFLDfsaIIw9RKmc0Y05Zz9rHfOsz9+E50N
hOwBXAS2eM511t5ZQd/eybEgcmKMznV/HCRGTYPOshjvEUyo1oMs21Mzd2DUZjU8zjJB1RPmuzoh
gBI2l/tRNXuUgPoTkaARN2hZ//u4pL4LYIx5hvnQW5V9n2vAqGjGFmmCEb1dIp4p+FnDxhEuNwxC
jI0B6PgSrqlrRonja1dmkBdK6DJLuYE9nt6KpiZ+LDmFCLSOZiuq16Jr+uOEcObRWPIzIkEic2qD
gUowd8fKV7GIvOLRCJIgzkZnZkRIAC2WdjZ7AlQaOKFqU2byzfKa6B84ba8QMCmzZguwgum8lgX4
l9QLMJGvrqXwfwArXNJrJPawVmPAJOBJo97yngBPKtcan4Ki7q5tN8fUz9bZgA4kMMfj5e/BKV3E
6LpC9FCU0X5O3owstJ/o8rMXew6ReZPmgEVXQ5CmmnZViHpZqZ78o+aaZerbFXZ6Dqd53GFqWp+6
dvhrmsx6Skl1iM2AY9/q8bmO/HHVqFDKB4OI7b4lvlh5xa09D/s6cO8lOyoevr6z578nD+6oxieY
gSTS23HlRunl91DqJvvvVdOq79ZEduBLC1ujUuRfaLPglbK2PtZOYZ2mYZYU5056X4EgMh3/o+DP
fJtRw1IKrPPkQ0vc+5Y57VHEFoffddgOwvqUohq76c3KjRvE3zsjT+/SfvIeUXum9zD4f0i1nu5U
NkS7lOw/AwLfOZCs0GY0+fQTwZ5Ktd4bmv4tnycYr62Z7H8XB7WuCoviIjJ6jy0YOZ4JwI46o38I
vJ5Q1TmSJ+wC4JcW/avdeJCYIgr6ts3z98TM8lhkQu0Nf8rfgzz88Kq2jr01ldDrtDyndSfPzvoq
EznOmlZ5n9LuM6vuPoIgG/bQ7d04CuAeSo2LSBkyRxwHZcJXdOrH34MTuG8G7Njz7zt0RDzOabYt
WPr++wVUDMs+NP7KxGGSyq59Z3R7Ygjk1U0qefVzTN6T0v3pRHMy6vZv3WUjY+s8fxmyefVAmB57
IyWHkn9yNpDgb8O+mKkOAIZUZzpfpstEIaisby+FQN/kJSR24c73btktd5NmMmNGq4WT7rdRNU87
Ubj/KsIBMHtkoLjBYE5ukqGi0g16cjgs+I19l4CwM7SLJfs7WK5DPthkXpr1YJdgVZgq8tJVTUak
IRjH79uoHpuYuaYPKQOPlGnpMkbaTXWavFV0FXQYNVkFHByR7AmTKDdNH8LYWV07ZpQYTzZEaIJ3
I8Zvbpo/TdrOz7+/Mo0B6QI+LBVuh9Z/Azt9a0NbfrVh+0wST8EQ4OI7Y/bkuMI6OAHuQVGQ+Pg6
tozyPVCd31UOzgR8ij7G4HAqu+zRHprqgLGijwN4tNo1OPhdynuVVfoMUK6wS5JK3v73Us1TXFqz
gyYyg382ltZrHWjrsGREGlgtNbmVWMauqeEUd5VnvVaky9cJ62bpUGI1ZrmPZPDIYKJABcbssKmB
S2VEAntVMTrOvWJHvec/aWCaO9h/lyjpuz3rtbtJ7XK89+bipEx2hGlQh2ryWgKxjWznmB9m0Y93
5EF4ktjwptyGXf9VDLaxNxY5b0QYjrdEKfhbzzOxDafFCaL51YlEcygrBNaWXb1ACDEUOe6GxgyS
/HqgWKI1axrOndMg0454/O7H0cJk2wPfHZhg62CEIiMzcaoZ6WNgPpxaZf/gV8xI13fMM2x4E8dt
+BKWW99NxlyTEUZlUhb90Z7h22GUae3bdMxvfw+20ZynLJ/3BUsMw51Exnoq3i3CWTcNXDjQW3B/
6kcLm22AddI62XVcrL2tZcPS9NOjrNkvKr8WXskG4nnXxRFMn23MyiczvJFVlex6E3a6jSPJgw6b
vWOqC/XqvHd8tSvgJl/KwOXSsc45sHOJSC9e+nI4KGjxH1XqKXKOAnh4jHmDGS6iyoeE1Kmpu6AR
MI/t3JGLsXTyTkyrBWCly+dMrVBaZXl3zQjP1jDmtwZo5Ktx7f9erJ8YLSBoniLVQNhnxQscwAPs
roiwoflxRH4GWR2u5LCoCnMUlHnBFKY3srbtl8jnbxBl8gRJPtbvvdd17x1mjGdJN00UfKffZ9c8
TshFM1hIC6LOUF36IngbU6ABuoD5Qn0775e8H3HILTGKsNaHeKi8p9ma2SGtE/l9xmMpg1cX2Rgd
ZPDk+HkNYMMsorZEd49M70MWYJ/5lD4Pvj1cuwEdHHfh0+8BtcqDKg33jF9TCL8whZD9f4rH3wry
9zMokwGEgx8xWd0Dak7UiHlZ/y2n8OCXeRkPvRpiB1NF5Xv5a7YyiyOLs8wmktzmgxU4cWZjOuGv
DcDEcnFXmsOXbbVc1tWy4PeQaObsOiJTfnLUdda9HxcuTVCkhUc2pqp3UWufLSvIzr0OpkPqk8vU
gOsxX6qHg16XLCIZyeJ2cOCl0srM4VaNE30IczSyfDPrEsHRSfCN+SwWicUcl2XHzEUeKtnobQ4B
/VNY1tGvyuillsVybMb8q/Hai12wC5vTZF3t0GB4nQFgFIO+QwMb7fVMij1RWybJK6PeJGHODhiI
9PhbWXZGNl8LvAR42BT/4xEM0Icff4/Jw3AXKpncpBaVYA3t6DiYQK32qAcaIUQ+uu8owVYzpJL7
b7IyMmwMmLOyNdvL0Iv24gkRm67Qp993VjmeIrMqL1o8AdEE98VoJw9GYDzNkLftPAqYASwMEr3C
uu9xm9xF5UhW+Pr297NoYstQ0ypK1qvfVtUJ6zwWAy9pV/50tm72LgMt8rU4tL7fnhTfIMtCcSuH
q5EJijvYGGc9DhasJ8+CyxrO56hjACvwziK2Z3SOcIa497tkxiNw1M0bp4d5eKs/8yIjRLqqmmMy
KYahPsNk5a/qML/1IMEOwXPhYwUNovdJ44NNdziBrVRQhTD+Si+5WRYK2+8suwQ4kNVS5R9rvGpt
Wg1kTbPeD2TXHXrbl0+dafPElqO99ToIQkZLcFfeuacZzR0zyZA0Xb8MiMd2sjiXM2IaTG2vizwn
KCdfHYG0u5r0p3QQd6Wdr4+ZN7sPfhe95MhWcR5YIsTMo3/3VkcRpAnLY/C4eL66gBnf6SFHrj76
qjqUSfADI7GJRye1zwja3iEiQdmopiKGxEa7OmHz6MnFvNFuIo5yRCrehxVKVsux/bj27qIxXX5c
kuBRK6T5HWdlYDwuzAMS2PsmcNOLJZImXhKr2bXwMuLMr4KzQGECVBMta36Y/nQGpvWRdsZryUTq
GkzFo6vG8U/bJXeWLrtPz5rYyLHAf5zdCsuRSuvbJgGaSELP3qc41NLiduY+xbckblU0Xn9f4c4z
XbNoeUaGpk6tAO4M/AJPgHXdk4utbuv+nRgy944U2/7g+dO/tODdLxbw+/mkTG+fZT6aZ90IZnLQ
mcyWuTT30JJeYPk0EqHe//+RoaZoZ2KZgrI9sE8uRLxfZxRjXWF+Xzm5M+1xYniVXarP/3NYpu5/
v5UlAWvTiHvPf7+Sw47qIoGr8IpV/H6132/qr2OSjGjI7e8Pxpxi0LJ0cVYiOYt2mT4th3WqRGDF
sKfM96m/ZOekH/Tt6PeM+FHzwIDSD0uVzA/1IrZ4zWfXZJg6gi//tGIQD6nNz2fH41Qa2Jyuv+it
LsQSRVJMxGV5CjGh2zjZvWBQf9uuh7wJIMX9z/saBmDkV1cDMfwfC3NQtB+9fBgi0M15kh3MXBhY
S7bssOP7Ni33OcuR305so3FuqyPhBx/wZBDru3BTQtMMNoWLNN4pYm5nVunII9rEzvMY8OBo+M5T
wbdM04fRzqZnacyfOSOKoU9gCYo4ZUO7BF70zrjd2GfzbugC9xL5RbrH1CjcuNjUMq7edG5pHOpq
tp61PaF7Y4Asahdm3Fz5seraW/qbtRQraMvKZjlaijMfuu2namZ8o+g7DukwQCj3e+tmToevNqnU
Y1OMpJIV1dG0q3C3qQ0I1TB3cnQ8xng2W6rFKIQMbeZLcuvgK3YbzT3tdl3i/Mc7iFQHBLevSQDV
BP8Qb6tyClelulPZp/edRCreWZnx/xg7syTJsTM7b6Wt3sG+FzNkTT64Az6GxzxlvsBixDwDF8MS
tI62ftK7tCZJi9CHbEpiFWVsmZFVlozIoIc7cPEP53zH15n7xc2wnGuMdYVIdkODqFJMUBhah8R3
s3ZvGnsBIlMRXuMsL67FOtAy2A+m7Ykx27chWGibObEbVh8910UuOfMnf+4HNJROn/lGNDUs/tuJ
lsLe9ebkYcBxIG4jW+2Zx20xvurbHC1Ou6O6QYoe4y3XWGin+SmPSZvpVzNXXFa3gyzOcceUEnRu
F9R6cyij7N0ZuluiaXot9YC6Ny8JDuE70RWX3lMX12qcrbKZWfEIww+hVceG4QMgAbRKQ7hpZxz7
yNIVqi0xPg3rCsXskAHp1FF+lxP/ki7Wie3psokQCK7N+lY08/hI43gbQdZbp2dM1MX4YFbsUVqZ
YObRPNEfJqqPaLqyUlRMWFDdc7LwxCL2Hu1G3gdLS8DgOOTGJUte2qp4bhaXuYRAndYIK+gScLZ2
FN03DYtdWOPrOOnMHPpmCPELVNIdT27B4xyXDHTH2Qw4uter0wD23Ss/JHXzQBcjgqaSX421ty2k
ZFPXG1dVUR6XpmSlDe+KNJv6tiuQRGtRfwm79qPqkjcNe+N2iMbyQGKBSQMeuQiWp2Tbtfb7lCaY
FVTbBmoeW/xnKbT0ZIcCeI2uKT6ixTsPdYKiH10kasgQW0OMLKDIuBoX3QWx/22r+YsHPCMD3fqq
35rCfZ2YkuGFYvbezjZp5mPiZyEyKsyvPI3MBbNWk9IS27xK8SOKoGfgFLgdWJignS9+gv6cUXiO
wSQXivyonbYIisIjgpVAa4bPZhD1HctTfuA8n1F+bCmTXMwAsGybZulO6xVUaulJa1rnOOSoN0sy
f1puf9S2kQVuYZwLRbBhjHd7YF0iG0iamZzRjCMKWZ3KT+6o302ZKPdz0vxQ5ZxuDQl0xOzDwUej
W/nhsCt1172GncjucbDxdOneTq/Fh9cz0mA1TH81kpEuM3XAel/sligLhlZex3yQgVbE6dYFKoLb
Ap7CYHVvWQOOEBk7mpflpdWrPQB1RifPigjOAzpDD5FRbQbeUD5Yo9UdizS6zlQDUUXVk9+ZrMid
jFUg81S/zk3ORfUg9ZC8hdH2q3B6Nfvh7KliP7bVUXUFj/++kGhAVLuZUoypIRqC1EP9JdwRJjCS
5bvoaPZxsU804pYaNS3A0uJvcmnjE5Kp0h86DMPuWAYqFsYxE8g7aNoCBnTGLhoJ1hp6bL258RhP
i8Z+1N7pVYuCJtaHwJ4U5ldBk59Yu9r0Lkppe3sq2NT1Y8JgKLxtahmurh8L2RsbE7rV69l91EKq
4gdIGzjWvQ7nn/c8j0OxiUq8Xu5ob20P4rugPeu8s2mb/SHqMABX7MC5s3mIJxoAbs/e1nm0nGQU
H/MRaYGUcCcmUjO3U1uSiVzFKJRmFN4WjHc3HN8QzQB6d8272qi30Rh57Jp6XAg6OztcJeEm7N2b
vNWSIC86OldsAQPyq3nSkUkZTXrIdSPHecaBiMoLASC+5RTZAMcYJwbVpZ2ArC24IBx6Em6SGf/A
HPXnvrcuMxDXiz6oXTrLINKHZ+UZzAOJp7XNGkxEU12H2Wj60rGmnV7qJXynBMfjOtJXFbuhvDNw
eo9scu28p0NmcbfluMDjQT2BthKv3IBCyY6yU6zq5orl3Ws/q/NchhrJjPWbyy6mWcNU12einzHi
1nCbssduIyR+wKWNH0WW3mUxPrSBJEtqgvfetFng1G7lO/XwHo4or4u5PLM1389j92C4ycnUiJBR
ltns5v6E0xRF6czkGUaId/ba4TErnNdqJgJVV49118RIXSyURLnDmqiv79xl0YNFYxulivo7D/OA
DNIwyKTSOej8RptxG7YYLRgJHYoS4gDLYmq6eV2O0OZUiXPTjw55m6oROzdbdRSpDdRBl/LWQh5L
StxCfOXI0jSddo6l42Iw071XSXywHMs097BM+Re6DZoBgjf1JszPMvmcDZQ4Go4OVa4BQA55syG2
j2oR/Mm+LTh5/WSUxtmDYoxEBFM/vszdbM0I4SiYS48ep0XUWvSsVE0U9cjzWyOo7eglj9HQRu5T
olGVTszOuE3C6VhGfCiUY93EtrSKCWrIKSdTD2ewmRlficXc6bqOp/CSnil1bVJGY8TfUG95/N13
TUtHm+CZKKwAeBgiMFitgoEMiwD05onbNAiC4yFIZHPMqjHiXiS92M1B+GjjS2U17Uunl4/5YD7E
g8Y6WwH4LTUDz2h0Exdy4Uk2n4cSBbOVskN35/5CQnZ9oR618DF63VHDTqVhW0Sruy5L340xpeSA
sAO4Ywgp+at3YsHru0Zi0OtTMu69iBSLsWSQmZdFoNb+2Ah7+Aq2G/QSfbylT+9eIu+zvr9WVieP
kTH9bGEdD5lnHJxY/rQfdLBot87koXqwYRnRk/LkkXcLcnPfaaw7LdM3U7FYrGVBVCRXer1kp4Yc
OaQLSWAwOtuScL866rFXxoO4hc1yqN96u9VueBjjvrRgAcTLho0ebUHd2ntU5yjfbkG66j6yZU6K
8Lnux/PcOOYJTjQhdrL74Fb6VNlr5vZtkGsAjqMRgALM6+scESdWuW0aqoGbocMBrDPsLaqWrXUW
LB7IfIm22Tfdgaz0eiKFhWHoOHrfeqm9FB3e/9bs5u1khiv2iXWQshjR4nX0/EEfsNN03VUyJIPf
2oPCLKe+FafBOUfLVBsKgIBg+z5G6Nm1DoXVYJyqXt8vpXgYLY4pOwzdFQbkBAmmePz81GuG2+K9
kVsjQ1aGMtvYawjzPHtCkQxhDEVauauy0jzXZvomNR6fYHuWmRbFFK+9DuYiNW/CNH7GEZ3urBXO
I8zOj7vswNGPkMxmKWRiVtMsjF7zziQoc52/nBhiSoyB49bMo3aXzGQ+RFp8mj2eqz3GiC3N7weB
5UgvWjbMiau/IReUG1UON2KOHQxYIARtCOD5GLgpu0hNoA2e1P2Yc2faBcGLVEcu7ILEe/KsLU+q
muIYUWD8pnILKXOqnscwP5RFNR3zSv10u37bQvONWOlsaa8aXgia87Awj0h/ig2jWIjTefijHn5A
ilyNk/zOzhIyEVH6uezgE7V6jTANcSfYtIVzuDL2hVrCo0qWB/QviO4S7zV1te++XKpdmrjgZ6Be
hymCjzp1f8x2RstV3NthvKpoE8xfWX5sjfxGed03w92nmNMTM2IY7ppzW1faVWODnsjrH8CyD8oi
JFx58DusgeSMmspDTPeqXvpdV1SnPClmTI/JHpa03GEBKLDvIRTJ0AM5sf2WoDL08zBm8KGehgU8
aR0ZLZoEZhtDFFtXCyLWqG6xwLS5gYC9essNDJxkGr6MMFDqGIL204Isv5wRJs7ayS2PWuPKvelU
Oj6R6mV25F2DZ0ShrTz3S/YKe0/SebDI9Oal3eiNxUcpKzxyeOeY0i++TpYWt01nI0p2Mz6j2L10
qrxpNBsri10/UcPsQq1n8+a43LZ8ckE5PUHOGlde3xs6Af3eTNR7pOHgFQ4yysTgAOeEPObKbgEm
hJ0v1ppYt2rjjiTsH25XoEzsbpKiZ3xf9OG+0hx2GLn4aU+fgrlyKu2XVGJ/NTz3va1qH+zuL7bV
49gQTMS98ejKsT/iNmR5MGIJW+z1VuiCTtGiaoVxdMX8AEBhA+z2NuRZu01X1eHYG9vEjh4sHMTI
uQAJygwRNZ1K3SNRJFE19UdjtHYVRXPuQD0xI3SurWr3A6mqOFrwOyA9xVOY4iTpMS6piNxQ1Tvf
cnFP85A/DLWOlaWzrgfUBZKpIhboCEwckG/AO/aVfeb92g1smzYpDzkQGHSHmkWN76H01asB63xl
7pSkiRmyipgiqw7wkj9oLg477GVs31H0tcxmqdwEfAKJhEk3oJZUCRIsZod2qkbfLZD8Y/gtPKgj
WoiVdZzOWFd8Pv0fiQd/ZhrSN21o9mEEXdDBkMZi4YmlYOAQRYmCCwV1vbzT4RLWFC78/TY/2Qx6
Bz/iAyE2aiM03LdW8jb2+E6y5BR3hPw19CuO1iFKzbMPCD9EakOcq5v42uuvuLn3zlD90AecW2xR
b4nAfPNyUtplj1p2WHZLi8idXcV7MTWnKBuuOnMgVqxTFygY1Mh687BoZmBqFdpxqV4i3CibOQ2/
k2U6ZDFnk6tzseAzhi6+cZz6ZfTMS6hTsMfS5KCcrgZlRjtz7Naz+cOJk0DVV4v2IFpGRbpeUtQj
Kp+y+3r0rnIjPC1kr2+toXrsLOe56BD7LBOl6/qqm7x/sgEiFIyTkg/G4zbSJB3qk1Y91xNtTWM+
aUOP57BiXKKLcS89RZbqovagQ1gZRX2FAGbTT+w/XL28j+d59Hk+nCCHB4159KiTIj5dXyBiOMz9
8iyLttwJnpN494zibmZfx50f1I0qNvN6gECGSSkVzI3REptXokjY1TjrYdrBYBM51rrSetJinJ+M
0DZeT0RLw4l9NYC1NEq4ho6gSpsbJpPF6gnLsXZeTK3vSXLBMt5HNYNnp76dPLSoTTO81bH2wlSg
2YXVJNi5Gp/El6PYBzgw8ClhvJDBelqUsMdAh0ftdsA7t9qo1mTz2OwOjFNv0BN9rnqbCKLErjQs
0HgaEkdHRQH1ho54AiNjO9nPyzA8ou8AmOaUpAURphuHN1HD88gR70b87URd6g8tw/O4iK8z1sBA
SF7ZXo/bIr0e9eEKjsWTITQSvyZ7qzvcThiO1vmM96G1mDjTFr9bi7sYbq3OgtKFPsdOzpE2l71M
7gw8QMwWxr07i3fT7h8n3A4EDmkpM2PNrO7jCHZKFseodksIG6It3l2t8w5jaRFzYMl3LWE1k7Fm
9q2Z39QbzU/GMPUmNHARhWlLJCGNo8OehkvJ422oRp43VKCldh+XPATR6FSBQTuwkXIB5Z1gRlTb
otcSNMLhqy5wKEQthpnasYIQufUNdeMpL9VFNeZBK0i9yL2j6zA7r8cfRStudGSSPnLJa3AWt8Yw
+0yWHk0PZ1wCR4R2uQxqS2F1tDVqQwkHUHcLzj7QIdvOZklpl0i1ekPffeqwGAPXgArT5CiXh5ks
PMpMfUF+4sj2OrFBijnRcJhzqndqyBkvc+1tJVFVScu2ktm0PaFkpHh8XKLyE6MKw9FUYT7LJQUO
+/0eQJcJ64tiLP+yFutN5v0jTR0shjH14ZZehW2HwVjDyWPT/OHVbSGEcNVrjGk3BcH1jgC3NBNa
d53TFFXsLwCs1dLg3Xc0ZmbOHneeh7fjNhfa91LeZxAs96OJuNgdE+apPV1eraV3KRKC2e0ZEtiK
nKXZ9LvSuHXq8oNlQe1bKn6IkC9GgMk5hJKgX+Jo47mRcezgrKSd89IO2c8a/d7MQtMvHP0iZ5bN
Ayqb8ZJg2R1HQELwlbygrUDfuMiUxIQeOMGODWIOIuRch1Q88WPnWeZWlNyIlXKoZux7XbfioB2g
NMRu8pyEZXbuK6veeQl8UDE6TBObm8QLyZWMijnIFi7InDiPMcTRMQMgKRvtgw1ozY8/aLF1KL0+
vjRWwUcS8jxOwtGHpsfGZs635hgG08I9R8FwXLyIfZLmsjPMhhdRVNEVaioQVlQvkAblyvuxJt3c
NKzKW0e7tVEenJBZr2jKjlN8SLyt4T0nTKQCcCblplp5PY33I26R3dI4MMqerC9U/AtZnopm3fZ2
KIwI9xT1TqvrbmsvDDsXD2O5YpsEcELyra33ZhKcaSTVLez1BrM4imngthAtse8FnPHwchCd5mGR
wEHjWY8P66BLdWhwIW0zJ8RkLa4WV78vgSZsItvbx2gqeNnOiKbIUGscAVGeSBHxCMZbxD4cfbZr
XqxufCkMCvmhWBMgkd/SwjALmBNGW43rfSJ6AgvTtGe60fJUVPMjg7+amah+BXr3R13OrLfbYy1n
dVu12mmUl4Z7J+9ca9svArbdert2gzedxGAElhx43gzxcyROodk/jRNXf5s369V7TbTzsxWDSes7
p0WOLGBXZol7weOjNhJnUkDx9Vz1o4BDO+8se3mNTJ3Jgh3u1GDdOzJC20f6hSpAgbpCnRZNnDW3
vS41RZqeYH+czrRcgil1MmLJmCmxZ6zNBPTEt4Ut3kNFT81xdeIWQAtqDhc5VPe60KurQkUHevNi
wwjgRjbpm2U0bMa0fsXi3GFPqNdX2zPoPGVIFYLeiwQXq+NXLOSu4R/HmJu197aktvHcADGSxwOX
iNdWAsaCZWrNT6Pj9kf8CCEqtW0KDcbvdIq8IY84qO3U9K3Buti4C4BrVsyR7cf2SUvL1c/jTsCr
iysxoATSBsWlFk1B61lsdyeQ55ED+KTI8kNKEOr637bLrtPG1S8ZJn1/yTK0x8hUMLfrd4jDXITu
009iEiz2jzsQYEEZmxOlJPe2brGonBhaMjLhPM2sPBj7lpGLBrmr6WhOwmxH77ZHT3trLdp3mVZB
pYP05GGT4r9z1iVCfC7cHz0RuMe2A/kFymejaxF0UAeFvRF7F9TwMYtlPmlGojvdxich7DV4uxC8
c64o7xZTxVvhugsVLH7uOmYY4UQNTfeAnh1DhbFT5CuFS38945OySlGDFuteKtjyQZis0iLt1PfO
WZ+mIGr5JYXAgpBKbTk1nYG+VN+7Th/duS7tYpNQYqU8699My7iZooEmV92Bo26PseGetbXqBYy+
7BQW843Wj7felOTB0pkHvEjDdcKllTZM1lUPyTsS8VGa8ntekNdIS20nTfQ8VeurSPQMiWxowh6T
Br3fZlX0aXd2CAMPZIrJ/e5XffuOHIThXMoCazmbpmudBqzUblTeSs94WYHSBDyZkqeOYTrTtr+O
iZjaWvxjv/TyoLrsuXMj8UoFGOHBCG9bWx+uaePHq9KjMs/b7Jmlrrhk7uSevBUgZI4PhlW/FSP2
z6n9hFRjIQ3obmAIs+0QYC+TKI6uzOFVz6V2ZcbNBWC0vU+7mK1CXXN461kgMo5gb8aF4SxYxrIE
6UwKd31+rRTLm7gjnilF2evLmi17aVSX8l70fXYsM+X37HTobMEOoZpd9tOsV4EgqItzZRtHBO90
E1AGKJ7nKm+/jFKV2ErGeGUp4ZiE6Be4wntMYJ10TcEzyNTag3BxTqAqCbyRyk6Z5kOdmPvEdLxd
MyV7j7FjPVfWTQ6p44F7C3Bs99pqKJlzBqYy0FFKetXXxLGvC0YXlpRsAkf6g0EbEEaWE+dryBq5
iSw2oaAGQO6+Z0PzXCvvYqh3pxbXHWbnaG6KVxt0G+3YSP9qVoo9d7O8GRGTBTPZgVSat3qvJsYh
6qTDED5n1nPc2+nJiip724Bd2fb4y6aUiQh41xyHKCCPGUbUjDWmZ9Tk1jJIujaYZo4RMUeOL+P4
zkrTBzDk9r61EXpOGCLynoGmE+Gtbtr2xR672OftpO7M6rNGtOH67y6NzYcxgouwOmtMkQaEnH1r
1HI2TV2gL1cd26F9pTs3VetdjxEDYalm45woczkCNGE+DNoG6kIEqqxvH6eedGmvz9L9eOMtRnlU
VfVjzEUg5ahfY2HWffELdWlR2ynwLBiVfI4rULB4mvZ1h7MkKprbzBuqZyiVPyNfGoAzaYMQwDJk
JriWJ8PwFDseNkOuKPrsdztaM+7X5jrmqIwlaTq2Hl8kgPNt74xb/UQeFs3FDCLMxsTRs+NHhZfc
JBaFg9XKaMvD+yuznZ9hk95msip3xB4DsHCbR8nkDZFDvoV7cIwEOzZqANoeQwfv4gUaFTtzmenE
gsRuH51whQrM2BQgAECX6ZDkz77VzyaudcAWmp7tJrN9tPMvtxnNG+ZqAzLLZCFtE+FAdRmFe4tw
9soykmbXlZ+18KxdN6xSGo6SgjIPIx+nmVVVbFPymjlweJuO/c8pkk+lZTOCpPXNM+dKw48WATRt
OvalU8SomnoIRCQ7Cs5G3+p+IlnBIY4a3x9H9TkA8wn0In9GaDuB/eH20lX2tJACBSVvG+a4PKc6
PzTVqPCyUjFHc37oh/wmtV0RtPUqtUJWAuJ5yDhQjI53KEG3QnVc78hEPo7gpQqrC3HH2I/1OPjs
93/SiHxEAyXs0tn9Tujzvu0a0DcTvAmDvYXTW9dTl4CTmF7MVd/YNd5HaFdf5iq2cEzotS0zENEK
xWgHNgX1z3e1tA9qKTGmM16pc/jT8HBI2PW+0eljFRzcZSN5OjpC21VsHG3TvCUyrRJNsrdMSnS3
/lmgrdpCcqq5aeaifkMn/4FkddfOoEgFv6xopbvRyxGNpOY+Tqb8USjtUzbmKfGs/qKmfVlH944z
HfjuG42uwy/DFAaankwBOt1LDf+dq8bS4EawuIik9ghyxtsu2rRzW0wqoyLLrRY7LDpXaFAwOrPg
QuNO4LYJkVmhRDD68rsY17FPj1TANb5DZXwq8dTCm1MsP3Z2C9o77jzTL0fM3q0mP70MAa1w0eY3
xjL5+SLGY4oYwPtKi3t8CT8zI+8Y75yrkSWtm8/pocEoyBQJFNhEc2BS403CvgC+VYhdm3Y5QbIQ
rHnI4Siz1zC3GTVxZG8A5HxPGhJeoyAQG0n7o5OIV5PVC4IH88bOUx7ebMnTGJQptpSY/Ih52oOE
2VTRFv3MTWxk26b+rpwDXOxkJ9vsg7xGVsrNgJRicdrA662GBSANtgtFn+F4vJ07Ayh6Rg88AArR
bBN9RTk/iUycFRrmhcH8PvawpOlAWSLk3Yjqkk+WXmfsoVjkNaFtR839aMinAqCJzyzq+V8oNcG+
PEg4HfUEfagd1pGu6ezSYqQ+jV9a270nHmK3zG581Pv6pkRhovi+rROyJY0AFthVwx2Yxj957k9c
hAvyEHp0aIAjh0EKGM31noEId1dhzAkuWxnuQs+8lQ1Fht6qs+4RwuAmzc2CVWSXjAjhPKz1tlb7
QsUcvyTSGLnzJqw7VK2nwple5gQ5X4X1YpOwWmFv3rQgstF+7GOn8aMoBTpoQ6VATg2MMoP0ty7C
Bmf1xpGWqLvpGctxX6bfHKeKdXBg9VwD6TAa+9jEalomwLW6nMbewP08xItvjZCrQxohaPyrDk69
d4BrSxwyPMbDn1mJx8JBI6yTMHRSkU/77wV9z0u0FVaY0PjOBVHhaTM/awNvYoN0HMDQkycn/K1V
W7IDqviB7nzox+zWySkbFYqTaZyRJEYsbVF0+xG2lKt5yg/OcKilRxAyPVRXk/JuZIMI6PQi5BDy
BxpSLIRJ3/tZTqhVTBTPuQrNWxulUDLiCuoN4zOsmXDh570YMtQO44L/zHAKsWZUj3eMsfq2Orto
CO1U/8zY4w5RdGBqQ4AxE8jjbEAuZL9z8iJpbQ0ntugLKn4n+RCm+fVQo5itee2lnBETDcZPw2zu
5mHUgxJP6e1C7B/MjGNcGsspXywRmDPUOdzXvRSPdRgNlOvxuJun5q2JuuKQIC+0G65zyup3IySn
QKxa/a68YWXbnJakevMAGeNOL/du7H1hm39dwJ2mqfExC8KNnRmWkuQ6GFXmsgJYfGnPd62uQIcx
IqgaKzt3VnEMrzuRu3f6uJzH1oouFtauAKNr7rd1Ppzr2rqHD93dmyvkZ3ZaHoeLYkw+2mvLjLiA
ovOqsjxYP9I0d64s9UBIUZ7biqw1DeNgWXKS4D0o9pVlWvuJMqUuNPLE0bAs4OB2dbx65Sme9lOD
49tzx8UfO2X5ta559NPd2dJLZ69wMQcal/vG0NaKyTytSDtyHfQzIF9gE5gdt32CJr8X9R6ovrdB
eFxejx0+wO7E++ZtNU3n68zCthR1SOwNdSgK64FTnw08Ow7LbMWxRL28cW0JPQ+cVxayp6rK5NQY
tGACwdfGhAE6xPrPlhcZKMEQV5OJPEsNnZW+ZNZ1jZY5TGrlL9SNfCbXcdaFZzvJntNuOqVFxsCp
AAkL2IFojeQxd1kcTmnxDslsNym1z+biPkGy7sbawcuZRQzWVN24DXQlL96ONrc2jCmc1N4474Cs
gQWemGGXJnwXe/rucvOStnC2FbLBNiyTfRjmd2MFwk5wH/gycb9kVF+NZmzApM6PllG9VeDBty6T
atx5LL8d1A96Lz+cUB9BZmWMQ/pdImsHabjSg2lwwDfW0beblQ/5wpasXZfqBqWONXnPXpy8hxZR
OIZEXedN3BWlSMn3GRKULpw3xDcALEv5NCGusxPnaMw0iYGSXkVDX4OR8EBgAbAplVocFOLSGRxt
FNsgXVrBUNom1AkH5tUYzQ+jmeASit+8CM3ukhUwNeMgJjBp71DAE2Rn+yGq296WiPFn1z6NGa7x
Tk4XUTVnSImoc9CnDqyM/3EImPl3EXFENDqOaxtrECEhYH/IQWcqo7Rfi/KSaurR4zqeTW95m1Fa
b7DFnyuSjq5FantndlVtIBf7jTJBHWZu/jvakIe+ltVrr6FUynSXpfQqsyL55mzCl+FpghlF6xnf
a7XgLk8erFYT92Bpbc7ktroYwgRIRZQIZv8SGWnB2HjOzNsyYl5bVhCDoLc8W6lRsclBml0jYNzE
5XSjmUO5rYRsDmy0upvaCf49GzbpMUVFesm6ypyzuzFEEdd4s3MJ8UYG//jNM/4u484R1LwOiG9D
N23jjwHRBhc2ahwN7ZzZ2GuwjhOE1eCdOpdlPagfcP8CYs7S+nPdIXmoDW9XIqWlwJxPbQaixGCh
hxYu2mVaTCdGVt5Wb5JD22YEZkQQjURiHtOacI50YmhqdAjVtkNV134DMOnOGhoM03Lae4Vpno0q
JwR4dNirFpH36M6aj6bXvWuGqdm5ALL/g/w16f1d5LfDAEUIQ9fXIEvb/MPVg2YRRIuBVJc0Lxw1
lS1vqzA+p70Wv1isvZkXRuz1CnbyNZaZ1zaPv8ZuQhyU0K6LPGkYXZW0SRpg5AA19czZVM7XGegW
XEARrqrBQpvK7PBXhPQCXwyl6ikmcuaAUb67i23+oXfg38wKxEhGus0VlcWb0ZbvXTu+AmVewYCd
7k/t2ODdZZMz6OnT6Ek0fT05bkVv+57ohv0yV/Kx16S9W+WJQYSGfWMaPFyNWq8e8jR6oGun+WPI
c2XEAqAUR98mceroBNsqp4cBxq9BVLy2x43TENIh1784jLDM6jQXR0T/a4INJp4662DegacpeiBH
c9iLG+bJy3FSFsVIVY7bhj55jWZWbB8gBy5DxIy6pvgrXP0d7q93YyFz9chEuITxfCoIfzg0kuxm
y5g8lMDRz8qMv3Wl3N3kQsvqckR20Up4L3Xyy38FsuaZmUFcVqBeNE1iu5PyuhXUYi2EJvgqq1/p
8Cu+sTEApM4OEQThMCQA/93bKQTmA/Kguo4tFjjAXN9nIsHmnb0y6GMYOPgN5NWvf0ylLa8KT9zP
uRP/4MWBKB84VY3xKexq2x9zWEC/AtabSoXnqn8jkudaRwF1IPQr2bPG8d6ArVKSz8hV6xY5wtLt
9JqbM4gcXbwPoEu2ZuNcDGJar9kCoYfXuxs25K4/xtYJOZ11lvWCItvuyttY6Wh8BvPdqUaHwp5d
zLwu9BirfxrzJPe9EpOvoJPdLe0HxNQrrs+C0IJyueh6VAdeg1gAnCCot6qJ7wolXpIqyWC7gDeK
V9FCu5bO7PegW0LKvLg2ujcxscDsjPYxW5oVOll3zCGhj4MNaX4IjpAsna6b1Qu9zEihM40QRUYu
Gz0W+pPdwZyf0Vz7Swxz0TKW7gjRrLztFNDoGkex3zqpoMlVFsp9DIOhObJaicYMP0CT7X4dfv/8
Mf2n6Ku6/feQxe4v/8KfP6p6bqmT+j/88S+PVcF//mX9O//ne37/N/5yST5a8ILf/T/8rv1Xdf1W
fHV//Kbf/WT+3//66vy3/u13f1hTKvr5bvhq5/uvbsj7X6+C32P9zv/fL/7T16+f8jjXX3/+7aMa
yn79aVFSlb/99UvHzz//5hFn/M9/++P/+rX19f/5t//+X//b//i3//I///O//vGvfL11/Z9/070/
kQoEP8HWHdu1LJMnyvi1fkV6fzK4UA1B+KN0XEeSRsxDqo///Jsp/+SQ5SxcaeqCO8okxrWrhvVL
hvknRlGWIwxy2QxLWvZv//ul/e4T/L+f6D+VQ3FLmm7f8Wr+ELytI3LHYGHrhukZQrJk/30iqEkT
XpiRTRwigIQ8sdFYWkZ7b3IThUzhkCYTZR0DzdtI+Ex7V5mSgX352IJ9YLUHN3rN7QsiI75ppD2R
RIRkJQd8cIhrZnP1i4NT5fpv3t+//hJ/+6LlHyJAf71o3kzbXLPj1zfi9y8aMQ4pciSrbwvDqAPi
+W7gDUCxZxljRl8wjBBnRmwxDHe8jdaSvCJ072DGw+E/eCH/r3fPddGfuRbvH9XU71+IIZrIKy12
aWm2oK6P5ol4EaygS4+q1zIZ9Df2tzf26Oi9qA9KFp++5S3f//hl/OGR/Ovt8IRuU8yZmPH0/0XY
ee1GjmRb9IcuAUbQBV+V3mfKV70QZem959ffxezBTJcKqEIHCEnT00plkmHO2XvtD5+hB+S/9r1w
lv+OJPqVxar3tFNlTe7CTMkT+fNvE86cIfzP5DA/DY6UkvxV/hGWw52jWx/e/s7jpELZj9o6Vqdz
0UCR9swvWlddKq2ZPc2xSQaJbz9HOoGRrT9+RfPhHSe4C3j1uQEobYM6eAtgolCTJjhEnnoTRZWD
P2RlC5LDJEz+bdwX4Duj+jui+QdmOzJgWMy3NiK4FbcVJb3wsdNLZHIoSg/U6l71dtD2WVn62zji
TN5EUfhEwZkKWWofwkIQO1Gf/cTD91i26xakyVrUyjlmIGmw37H1TRcFm5dpfO4bZ6WwPsM7IajQ
StzXhrCPZSLSq8VhDKK/u8hCWo9emIZL+jP1krovPhOv+9mW+bCX9SOyrv5a9g2WDhjWXhSJDeU9
TKTUufQQ83/tBE9NpFEd1ibQwiBQ9zhFFgWSlsiU1qkiaM1L4Bf11rCFTUjRmFyObYKchXQL6CcY
ac+pORYE+gLFSHTj3PRDv7ZESOGXgApUWtoQHOrKWwyQtB7AdfhrRSTbcrD9ZzKRnhNz0+NOpkpZ
fp4qmW5ix3rz5Gwvqimmdhih7J4oLdeH7jL6kH9cv6WGAPGArHlVIhErY+pepXkynfHQGG62p0sw
LR3QcxdrKPDzpuGmyUlXgXmxHRRmEbp4085wmhfQyh7ycu8MrgjOxNhA67c4+RqdlZ7BxbbIUJTc
129UK9vXAvkZp9xxbRTu+NSAY6Kn0QnKsJVaIcx9zntS9YaukIdckwdKA9HGN0QP5MP1FoJw4jXC
Gn9rOVawMSM/XchQ69ddVqgNx/j3VHZs0i3rp+emHWd5eDiOyrvtXA5FZSVgDIHFaOaL2Wvvpmhf
R3jQe3bLxUJolIZ1pytWGhD4vxza5IdD2/2ZU64UhiB0xjLvU+K3L0RM+Mzq4v9y6OlpWET+wgzF
ykxI/6HtQ5uPWAgO59RJOQsoQOaV8zlEHEpTNPfOpJncepoR7UTiJ7u6XdS54dV7Jv8OWaLOXoVL
TqH7UIUJoqdnva5bZk2UUxqMPbhPxYm9eXho1T9biV92Er9M4fMc8escInTddhDL2CbhM2rOXf/X
36Proxn04I0WFDMzpBuZe9IeKXyFD5xv2kXDDofYEWuHv5OjdnfsnSnfaK7nrfIi3v95RjN/fzG4
CHRHWLql+MeeJ7x/vZikzpNQDDBydagBC8eBgAY0ON0R7FxcxpTIITMW5lHOF0p5I4UZXSDltFqQ
kjnYvkXRy7UtZvxuVgXU4SWaFoPnmvNrELXiW2HgZ4G24F59l8VgkAsPpc4qp50Fsk431mFlHnqt
HRFA2cUT5xbt2KQR8chhZLzU8TCtNaH/dOiBkPbUe2/STxG5Z4G9SQrPe8uK+lM65RVha7yFf357
hPH7zSelcLDxk1cuXePjh8X9PCiShFnmBHtwHNw7z0nqo9YAc/cFzfoG5jKNhZw2gbK+hYOKf7iR
tYQR0rMu0PZIG8u5eHTMdhP7hoRU1A3UleRCDc5bikhJyErOm4a94FxRWXjkSEjcojc9+ZO+yIiU
2BYNGSu6M2SP5ZwIpqxGbRKMt0/Ku7boascfhWHZdEV65wbEuz8jGVjfvyM85YvlpghTKLZAgLeZ
f+Z31Q49lOi+cckC9IXopiGZG42+0n08K73yFHTqwH5K+iFd1tG4koDJuBcr9QXI1S0zjekHGoEF
mYgPk3TCG3zCS8WOZasPfbYppDMew7wPCcngVF9WytxSQCl41OB8TDqMUr2nvYFUDduFLrioOlwx
NbOf78yfeTT7vzSH/ApUnzBHUVq4fZ89QILEAoLi6ebFmNTc3i2+Cm0bDG1zJfLVu/qz8nhyx52b
1dXJRrN2Qh4JNi0VO7cyy5NkclyC5kILbU/OttT0dVOStFEQ6JVKDHX4GI0XMQQuh3azRUEu5UvT
mjctM+0nd4qwZeswk6BnxmVLH1CV4vlJgwDPJ6tZj5xt7EenIerHVWQlWA0an6yGJtWE1RPmI7Xt
8BE+5DOFzFbGeJ7tQniK6XNjyDhRsqL6azKHG7Qgg/CgO7I+OEZTH+T8FUodZ/fnW9z6UNaRpmE4
PLP0W+AUsPX+sKWxaS4kxLM2tFUEfAnAzVeKH+hBhoYtBgAvDZcoSRJq5yfyMzD+rQMRYBdmyNVE
196SysBBB3bimIiSy3+/RQPd7QpVfM+KPad680vRl+7SskeU1lXsXlJF9YwdDSDhbFYPQE/Av+rH
uG35Sm9p1nYhJdPUKLu9NkWfAi+LjlRmssdIc79VHalTIQWoZQOt8tqJ9pn82vwQNpm6ek7vXLm3
afNqL4hoClxdB4xKPTpREzcbXMOOIBjuuRmPhPQni4C4QrVUyz+/vR83qKZB0cSBsGSiYJFCn7fR
/5pfewAXQWTh1isiT20tE3KFK35mra/tLKrIf/kw5cfpnF/nUEV0oZPYNsWqD9N5WxLt4DlsXLJE
xt9q04TiGTff8pJSY9hJ83Gk9U6fqflcNMiWLUNWr2O3YuPsv7mPqa+ukxq8Pd4j0ovM5FsRJ0gw
fVQMKGjdlaQhdqPXFu96t//LUmR/PFGYBqXZ+UCGL9lwdPvDutjT+HMSCxmC24gju758n0+7gM3T
tcohNrEPhYIERlHgEuK9M6BTF29jnrcnTBTrKZLIiNED0NhH+WAOGFs5QolVXdQ0mdvrSFY4tUhQ
vwVT0KpMghLYSxfvzLH96UO92jhB+VNHZYYgAIVa32hk83oaaSY1nYfcNrFleOwhorI+aBPKvt6p
3aXbG0dTOt6rTcE4ye11mCKQwCmP07as124PjTETMGFJocHvUyTjqbBpSGuGbq3TmpgsFCQIMqy1
JB2DPKuxWOPXR1GdU0nTXdJWy7JDdynM4W+r23zM/mUrYlLLNS1hcIYzkON8PALHApcGohCAerY4
G1yWaUigCjkjIZ0Psq9QGiLZ9n2IMBSkt3ozGlszRmZMGfMxxX6LEbWkL1/k5LZQ0uFogMqunBBU
lcyVxYAWEpFisvG6Wh78BFexE+G38CTiChTYiwSmyF4lXnOyXFc9+yLaykjbmXbOziyq8wtN52xn
VVW4MXrpvtR18ZSrsP2W1OY3OTyBqqynSMBdK0MgJmXyVdbxVZJP2FnS3UJz0jCu4utQgQRNlJI8
PW9pXeqMKxHm4iq69CIRvOCKA2dI7Jb+CPJIXIZgIQqCTVStHoHDHaIQSVkkfRSyU6HtO2P0icQo
d3nf08JGS+vubbqru7QPe2AUKTU+9p8G+iJyTPBlV4+kRlDII1TKgCX1MNhpc04aNLZxiAEBn0aW
5Fep10fEwMULO3bx2IBGk9z8u86ALpza4tJlKnwxSq0kHzYA9A72wx5AVymOc01g9NsJJ+eq9x00
nppevGBxsanXO8ZTaKA8zvTAfMZ6iHScu/4C1RZ3HMHvmiLCdyKU5vDn2e/eE/j3Xpc+gWEKYTPx
Ia4x73v7f01/hWGItuzyDJOA/mxOHFj0iFhpGBntbK9e+m1fbY1o9sePHFFiL0kRM1jlKmpLj6Ap
3znnmnUKg70NKvfdn+g5K3pI5EuNQEdCJ90CcfOPY0PiWqwLkqHSRdbAQ6QJuU11s6XK+UaT2b2S
EgudxOUN053tJAr07WYoP9eRuU6dPWLGd07Y+aYD0vowADwCcU9F/s/vh/3bcsCizrvtoKoE4SQU
5bV/LweDZVcFXsdkUdVuu0EtG+xyLGMxs9UVO02x0gMHXAVtEw65A6I8p60P9xppHUbDxhvDZEmW
Jflwehlsx6i9iM6WL9rUhFdjukIQA/EjgDznvl1d75eQ1N4jooFDEiX1Pz8yDYgfUku5gWofeeB/
L6OREcEjb21A3oWB2OhTE/FUl04oDzji1UsTTSs71ftPTkioeh1mX/hY/GXFHv+RHg0eSeLEvpZe
t4r6rjvkYYEjAn8S5D3Yf17nu4fcV6fBERcg6M1Kr1BC00qDCklvfR3AkjwlwntCP8DOk5A87C5P
UwnXlHzXrP/LBGj8tlzycTiOtOeWoGVRz/n141CkJZXSIAJFKYrYoxEBa24BRxro6FadM3KGBFQh
rFWL6inkTFK0fQmfE0oFLbnmgZDlaevRSVnQaKbo0pfpNyw/0hzCNVhCuaRKqB/5vXQYqqJe56MM
bk6F9bhCxlRzkvHpJdBqcemfEhX5qc6J/0ipXkWZlR3/fPOJ+a/59WFUhmKHZ7HM6jYVs1//2pi+
h5fqxGU7mpuw/ay/RqlyPgGswr0auw786VAdpijecZt5q6jS232lWkIGDRQprXGzZtjhVLXO3x4L
+fsrMy1OV3NzUd4Lu788FmxKE5CN9LDxO20CUESnej4KAQ4cD1qXfDNyitf3H/lOYZMQbhcbjmF5
isr2BMZD3Dw/MS66Ly9Dk10NDllXocyfhT+FmJyhxcQ87A+CdRCJPciFsnCqbRZ5EOxARGDXcS+d
LvLTkGPaIx9o+kLQzL726uRV9pq+baacKGmVfhFlPEC65ALo4jNpKsEGMMNrrBNpjIr2YgkzPA4x
arbEW8KJGV6HoqZulqmXSjjIc0KdrA2bzLwM8/1a9co/5dD8gCPonGdzdNVd235m1gzPXZfvimj2
3PgXvP2Lv9wOxjzZ/Ho/uMJ2qKgo5jxhf7z7eQh7e4hNxBqoMLcEcRDMWAUj9VNacH4oTyp2syNG
h4sacgpqkzbunCE3ofSEIJnQKSppXtuuJ/i0LI0taiLP9uHIYPhYi6alu1SKL1B/h02tR91mKnxn
YatKbjg3FE99vETXSggxboiXzAb+GbSu/t3AjTAYfbnA4dQee9tp9pyz2wXpZP1rWjZioxozXZFW
m27QE4oN6mVyUIeheKx5+3aZG6YbvybqYYq3xPOwtJDWCl4SytdDU/j6kSV6JD2gv9W9mz57pYMF
Qp87XK37DViYWEdFZdJMZ/0ojaPuC6SdJATzRIQdCSmB3m2h1aG9cTgieV3unfKGsLvC/GojGz4Q
mGo9ugAPWGWmL1kHx8RqdROTT044tQk8uWUvekpi21xlveOAguFb1UYzQ55eVxla7qX3JZbRyDzR
RIGNwSF1FRMqtapHO7qmedGvU7v0sVdES/QH1uF+sQM93CD3wbBVQ74VdpC/qjZ7J2xOnJJZ/dKj
Nd2kzOILu3aiS2mFpyTKJf+xSu6tZCZ7yCY6JARyHFp0iXjCRfI+oKNZholAHzPNqmqUzMRUj8iH
cAxszFSEZIGXW24290hKvXsMw9E9Dia3Agmo4z6srO4507a2XkgYfXX3XPkGtCXsbma7bVvLOPX/
vdS6eP/zne7+ts11hOtyorDZ5HK8UB8mPiTmTtQ63FJ5m78YqZ+uNQedtGXPRRE/648CwNMRftt7
qyNyGexhOt4vAZGoS6bsTl4Hea2r+dpW186/6uLCcMuLFJf+jE619nHQnV1x9jMvuNY2JQAzT4Nv
9KA2YVWCVPH37sYOvmiBJunfw3W3mqr6SZ374GE3WSZBbG+rRDOv/NtfKNI3+yYremR7j8F92OLR
CJ7MZh7yPhzrKYb3nj5343OYPvvaf8ZUvXjec22+DNVLab5kySsjN1/S8ZURJa+V9hqOr2P9lmmv
DB9eilalHSwizxgW7lD0NzfIN5VfuJ/TlL06ptd320yCdZr3zXNbV39ZiaX+286IfiAFSIezH4U2
Et9+XZyEJbW8jOnYC2I/qr1T7Tt3r+t7wM2Duzd4kyjzdocmPDK86jiJo18fa+1oPeTWodWOVQFl
bx6De7Kzs7oPU529DPoJG+cLpKRyvDCm7JK5l8K9lPm1YuKfrsN9TNOVihqjKG8eJpDypsSt4Wtx
8w2bJDzek2d7QgMMMOSZlo65k7F/1KooWoWVXe4oPwUXn+Dzh9gCMSt3kM66vW7uZ8oysApvx5iq
/T8jcPcMQC0MlRxi6hLBMTQPdnmsyCH2jgWBnPrRyE4MkZ304TTCTHVOZnJmBP1ZonW0z/WmB+AS
X0r7PJJBGF8K+9J3l8yeR5xcGWGCrv2aO/MI+mvqXGPn2qQ3BoSBKr2ZwzxQuzZyJYdb4t704Wbn
j5F7a+DYHFyiCuLWKI/3A1VukYIRkjJL0z7qDm4Op6VxdB+oiB/fpIY82W+rfmOF5aM+PVrZo3Ef
IntkeM4Ny6ZybtxltPHjbm06NzO+Jf089Pg/IyPC4j4S60rpXjVX534NmosRXjVI1sYlDy/IodLw
EjfnGA9Cc2b4Dfu3M5EATXviWrSnOp4HRJ3IWcHVNO8jyY7SPZDBwYirQ1gdqLdpwSHr931GTvre
9XZx9Jcih/XbHsyZGxmUghQNRAPM8q+3eYpS2KkCk0OKDPI5b0WtukZHZjcTb0c0dmevdvlzgOBC
8tFXJIgiGuzb9lwrjFOo+LciKxB0zj+6XyACGicTHwmBJejMHIofUCUQhcKuC1xVn7W2XZeCkkMw
dkCY9CBa3ymkQAEWtojVG65qh8YQzL47r3r+uZOO6m1slL1lWxb+8+/rTP3oSfa+brCfIgfpwXSK
7nK/ZLreXULs+xtc6xBx8/fJLMxzBT/0qqfRNhbxN9ssk7d2qKtdnd7+PMP/XveiNatbkm08Z3OD
Hu2vb2tQK7o4oY+pa7KeozhyD4Y2rU2aZn7Ys7nSR2ep0FMdszo7B1mHWrubHuzRf8qHdHiiwfyC
gCHGRgcIji0YkmaIhRR4NcMs0XF33iUY9klFYtqfX7n4rfzKK6e0IRSTnjB+24Qpm5WiTYEKo7Vv
N82EB2Os5EtCMXZlmhQl47Swr0Wcvmsc5l8taisPJBCQOtKlVLaLLiMhHACiI7NT0sTVvtQIXvvz
i/xNKmHyInHzkHCIY4P0nnmB/dcxPqLlbHgFHpEGWxalMMq1FgzDbaujMK1BqJyhoqIJ7MMVeK9o
QykDhwWoysWd3ZVZ71aZgvcTrbkdsg5eeZ8eI5daixy9T0IEl4bkzM2fX7X4bX/Lq2blp3Ojz11A
NT+L/3rV05DOOumY6LDWK14ihUAdnAAOtg6yn1kbIRgt1gsPpErRjPoZKRHghxpQf63Gz3rYEgvg
cazLadWsIhq7W9dSHHhRf/7llYrfDqJUbQWSSrqC8EPsj3WSQZ+Ae0ogDo7toGP0gl3XW/oxanbJ
fQTuNkx2YHFygfBtHhNMuXQeg7eZvE1qbODuBP08qPBqFHlD+tlrAlEZuIFgU4y4gJauhqZvbRrr
wfvPIKeb50GfNq69GaeNY2/QZFrFPDBZZ9jKrW09bMNg988Iit0/o7MIcdnFw66xdnawN4N9hnx4
TXQCsBtZEjKbiR2jAHfV7OJmFzY7390GyS7kz3G3MdyFBi8B9Iytlmx7b8MYiaY3Npmx8flD8nl4
wSbCFuKsa31tEUnWrBsO4ytcugyLP4Q/y1j3KBvuo603jGmahzuRIwpU230WZJ+rv95i1m+3GA1c
QZWcycdi23IXHP/rFmucjig4C5yI5VMsCJuq33rAp1ZE6HrvGXasaeJcB4rAQuGh6U+R026I6c1X
oyy0U5u4UJ4CnwPrjSHSW244FB4s3Tz879LM3zIFoSdhXdkYXviUkDTyWcQ8chASxyMlTfemtOpH
X6iTb724yas3vjpEnfhvwX2UzZthv4HvYRADa8WbNH+P83c9+kQ6qCHeu+FTcx/V8An5fuJySqqJ
Mery6qm23Otfbvh73+OXsydvnEu3Ys6VMx3rYyGsh0sKliDF9KRrl8oOuvWoT/ams0T/SVEc1OIh
3XhxJ9Ymmmy2P3i8SCLct9G1KhTCzUr7FAiTpN8cJrWDcQMLe4xjMQy+Gqr2rwgG5MKHtnGpW0c+
sGgW20qnhobADBOkMXwiyNR+oDr0UGC/wL0jHGK38uYRo99nt8yTtSR+cxvJtAHRZf3wcHkt4Bkd
wAV62BTrM3bFdusbBWCFvDK2Fl3Gxyr1nqYmMt5aOUIxJyNQqK9Kd9xDrabxWM6XJi/HY0oCJqQH
me4iQW13jMMXRxnBi+vfmjBFJ92Y8otEs2/Dgry4s2sxa0F4AZdjE2jZ/UkPh/SIOwuCcPpDj6fh
uU7DcmPFRrEzhYvqS2n+VUQ9wqgWlCubVkhLcXAw2mL6lpv5566h4kijttmMbtBsrLauN9VM+yal
Y+bptWkJKXI2QZAyPsPI7bDP173m69thRfhcBcTeGh7vF1uA/Ih71CB/u1WYpX+5U9gkIfhhakS6
T6fywyzOf7yF94Pti0p3uR097dXs+p+Eh1UQ92R7CsNrTjtmE7sEgBUtWqo/v4Df9xbIThAi8hK4
WZVQHxY/n55kLdhEYWz1KNACNWioRzw4Te2xzcVJmkEgm6IiAEWjr9j4EX4KrAKQAae6XpJwWRI8
OaMAVfspbdhEJW+oBuQasMs36qIpddGxeESpsv3zK/9tcuJFMyU5eB0smrwfe4/B0HidYF1dUAkh
BdSeLlk4O7GVboFVMb4DFRhPWkuw6l9+r/zwkUlpChthpy1cDnr0T39deMlQqsdS41eB8noO2LLW
pDAdKTEW29wvY4r05nWIIZyKwsKWpPs0/93aPU2u/NHrZrFCrtqtm8g6RtVUEEhVoL9KAbvotlUY
FMjY5lSm/zR53fRmqPYxbwnWsNBy3tKwvspoSN8NAAnYA4A/9N60DwmYXzsxFSCz82gVWKG9GtNh
fLxfIBRjEk3rC9Y3uMZFc7BUp44Yr4pth0+YcsoCjcw0q6UtrHFJ9tgFFplAaeOv6/FT3cqKB7YL
NgOytn92y3Xe4Q8Pi9cxwoiE7w1DolS7ctB66GOyP7iRenUi9Eo2YvVdpkR6oiKUwr9K0TewgCzy
MbGWydhbq2gggMP3PXNVjlQHO4WtS0+NV8/IjJ3QVfXPz3mAt2Et7Bc/tYs96Ob2bw/jx1M6nyzu
D6Ztl1lbmO78yf9rvYs74CiSj/0B3zO8zrx9s1sgygMK/2RKg5UX9BltZELua8eXV7KM6Zz2HjRB
HCpVZW1MUngXcoRhViDnf/rzjYek+OM9z2vT5WzymSvcv+t1jKFyA89Br9NLcD6dqY6ZJpM9Oe5r
yGzA0sQkMCdBLNtEkhig2vTfSE0KUfRML6UDwTvLjf39UgX0mDPEV0jZRyhYk3cY5qYTzTZQh/mj
VQOBG6j2vDgSUU/o5ulxSvz0ZMOCU4gzsXojtXSLMn6RsT1sUowtQX4Z27Q4hBKrcurL8nV0MkhW
eb6JQBocvcaNN4ULj9jMpojuX2a8lNHO95rq4EEUIN6uRy8lU6gwQW3u7t/dL/gFiZlqabEx0xso
4ZXYRkWiP3sBqk+TA9sSWx+50lNYko7J2hFZdIZaz4GPJNP0MXOGpS+Hds+ySloE3Yu6tbM3LS4/
NyM8Lr8vin0rnO4Y6OwhBqszbhI95sJ0dfctG9S30AmH76ENijLRjLfAsADbxaKAgjcYbxROMpSK
TJqjrG+VpWtAJspx0dMefsmcr3Bptg6owIbY8Mcy4l6PXY7gduvZB1uT0T4s8++WKOKNlntia8JL
omaWsHx7/B/aOhUbEaLMtFPCM4PSN5c6aKtoVMMSp7h1wWq9wZmLazkIxOH+lZ6/6UFbHYoCN3Su
SnNDnCRhW7JVWyTprLgGuSVNxU6is6D22XP/w7PbU44e18+oLFNK3aV+3e04aM8WH0OSDRSGp7Kn
D0mDSyBOSn/ODVBB2CICUk/uCd2ZFkPjxAd9BJ/ZJ5PcOlS+TnXRw8KjInxKUhEcRNYczFIfLuix
4FUO0Zc6h/PLbd+9xYX5TfPaW64Vr4Gb5qt2TgX1GjIg+kiJQ1Ml8nD/qjCT6YHua/OmnV1v8C98
BD3OTcXH0NRvQTQQ/oMGDmt2KR9Nx1kP+eBeRkor9dhkB0jRyzGfARdahf+W5JrmZFAF3GhZ9QNW
aXPq69bbQ+hKKG4rYJmsakGGnbw0vod++dk/GI3fbcZ2YMF2B/OMhUSC8067pV1gJELgpavhinAO
wfDCpGXuYwJ4QlKaXRCmQdoYb0Y95l8dD56mXk8Vezs9OAZOPWER43+Q9hXW5noIbOOGx5tqZZPH
7AQhldNga7bVTmU9GYx5VpEJ4btr5AaKylwsFp4IQ+BrhG3W1TSuS6DOW7/CU1uCFX4SdyJpORkr
QTLSis2bvkEARflY46SiZQmylLHKxIaIpmjdVdCHQGxizalGOjbohfHLTT8mPwHD33vPoJr1wyQT
en4tUGI7L4g97VV/IemM4yHV4/mbBJkOuD9oVgF6rTNGbGsHF/9IVkV27dFdkgMPXldWxNwg8PGX
Sqb6loM4VBPNGfeE0z/Uem6DPqQLEnhDt++qmQnRjGKnSZukAF3l2wLvLGpMPzkP0vWXnsedaUZ4
a1LZ3DLfiLcBniWm7HarFyQfVGjXaQln5brIZ9ixLZKf4xbRrFoN1A12RTq+U6tyTghtIbYQ5Rim
9aaYvT7gIwExx5l86ZrUOAz/vSSoiB6apIVEqieQzjLr0Yiyhspe9grOPP1iM7+Qe0O6Ak2DYFlF
Rsk+mkfOVdqJuyR/oo4OTROeKDWuwhpXJcoSJOuNe4yBL+ihJdFijuO6QRq2Cx2yuWKRQZ/pqJbY
9KulEUOUJ1jgwbHRKk6qtg7QqS38+3PmVrsfnJKgPgPaWOz8vH8GhYXg3eUzXhYVuautl25jlLBk
D73rxWyPrEp/NfTyp8JGdah97PO1fO2wwuyH+dIkIdYuWiwPOgT3bZjRSCkHnJ5aTwp8EqffiXp0
zkrF0Y7nFIIkn8KOalSPcNsZHtVYLzIjG157d7SWjkjLXd8U9bvLkkyq+mNUIRId0LO9qQwnX90y
L5jGm4Gzd2nojbYjStz3EQp0stdfwXKdbeWOFxiaISLO4drUmoVIhETFYgSnVYvyhVibvauAruS1
LteAIv6TBGrFaBSq4k33OvnmTdUJJe0Kd910SBOz2ORkaK3jzvxm5k32Rc/bi8OKfLknLJqzy1WD
0CHm3kuYROVKa3N7BRmhPxqwR6Qiypq1oHwwBC1f6Q0bx001/Gbdc24ThxgXotk5JFK/IpleiVxU
T6YvTpEWezfEWEgHMGKsHVEUB5aN4jAQz76e3AbCYh/sRotT7WiTDCRUsJzKaTqmFC4WHcrwDW77
H1kdHBMzn1Z+gJ/GS8rm0Pbxm9TIknmwBxAu1HLDXTM073Y4fTPCzngP03gp4O2srTvhs7QCGtOc
D72g8JYR7x00jcjbthUxZIaEaZCScH5qxtZeGy1NmBBLiEpLQt3dMODMyqE3jBXqtZQM1sxhgpoz
El0VfvEsWPXUQzMSXpqLTq7aWeod7PFh9FYi6SiSWCXLUvFahFbxOdTK21A1DYhA5CZOo6k57mZl
zCEw7tAPzA5Uf3IRGrfE1nZJPeIjqnDfknSAEaosn8Z5mYavcogGagqO+hIbzYsMywLJ8VxI5nlJ
LMIiKWHXUB2YqWd7ZB02au1WFaFoKcz7oHb0s+lB22Mz+EBM5AiMIfVWFsHQhNCqdVkm2b5JoTqA
r3Dhxwfttckdd68ZsJqgJG3ayqxejeILzVHjqe7aaK3lrn3TQ4RnttOuWmIvFsKM+2NYTQq75pxY
z3P5teJIi32WqbKfeiTqGT6ALApebE9cqePALUr6aJ2MYcQ7Ap8rsScNv0ppHpXXPN87mjFnEIAe
Vj6iCYyn5ZCGe4OZ+1thAllxLBrXdt3vdRLkD3Y9rlHPlUeSRvxrV5napTZv3IPyHf1/MYN9F6Bq
tKtrjNrFLB4dI9sXyEU2NjE4TkfKYdGmSwmqH+BBkH5Gb7wTTQjyf/Tstd9Oxd4dfA5xZCwZ9ZBu
q5YTF4qJ6JJHroWTv3JOgfCHJ2ilpxLo7krPi2TJySUi/MUiLhxI5RrRPYVw1aizOfIJ6QBKKNEG
wynNvtOYJlw8hWVntqBrdfzwD42YyVmVE+47NBGXRosN0pFqyMs10kZvoO9pBWlyRrk+vNmfygnQ
r0LFDwgAB61HmrIgFnul1URT1QMAIcO1f9jY6oHJu9wO1eM98/Z/F6cOvS2UmkukAuZ3gTmj0NsX
P7CzY25WhNKnvbsl8us76CiPrVOWHGNVfoZBTrZroKHmabpPNiC+fWkS0dnkCfkjjmFc7xelqb0Z
JorzWCwv5fC5GjVJiwDPcdQG3wYp4Ab1scfeUWybwDL3BvfVoijasyay+iHlMb7FOlDN0Gu/amlV
b61aI6AkHq9eGn8XJvGtqRZWe+h41RZRULtwK2CHLlLrZ72qSjAzencsC9t8SIbW3qSlSo8q9M2T
JgLoUYM7nRtLQ7KABfEERRvXPJV1F3gzAEX76ExZdEvJlouqHwq8ETBh6aUsdr5/vUva9M7WNiy/
xiHqIIOpLvscoGNZargpZsl8uVQAOrb+SEXfIcB1GUGBGclNAvoXt0TMNSjBwQHd38y+D+y9BRJU
NMq/sJ5BAOkj1Nv/T9R5LceqJFH0i4jAFea1ve9Wy+uFOHJ4Cg/F189C92EiZvpK1+hILSiqMneu
JfKviLIIOUm5HnOwXdKra7rlIyCg2jkrvDbKso03b6SzMdJVPKR9a5E2CwV9ZwuSrzuRlo+ZaLuN
MgFSBobTSL4n0Pubwgetq3f2jEYG6q5DRnjvjnWYgMqEUbycRvKiVczb4P6aqvKvYB0ktMAJaRI8
yJOFOcRwlNw5VuvcJeMSO7P/bu1JXIwm3yRhmhPu9FtEsCbPEhcwfNKz2UVSy9zheywNfWWVAxDK
DNjj/8N18zxfYOTtyW6kf3SEdfobwS9tW177vUbiY8Mp7bGryulFTHuVwWkfKrYylQjNg6FZxqGZ
P2pKgD967Y7rSeVb0hfVrYyc8r+XqEqADND3rHqYuXqZdOvacLTNRAdonfW3cnSIFzRlt7dGgPZQ
I9/84QU8rwUBSIDTdCghAM4soUZAzQ7TOoUSwR/YOUxrxU5QfFs2TdUqfK6rXq3IcnQPcVKYC9lU
/aroJ3/tGlQaEhqCq2o0cItwjN80lZ5vIJ08pnMNBsLpeyQJLre2F1Olj6KzX1A1M3k6VMlonaoq
adfIl/oXNuIfoMIB89ZT4bzmqik3hE3S7d+ng9BA6gnov21feUcpw6fQrXkihAZI/srs+JZr7IgZ
gHLAbY2T189lCiQl5IgHqBf7l9QybgMzLZpDnId3ouHNFbJFdlXXcSbwxJnrHlWU/5AL8baNVn3l
WfzbRAHnlJQKae+73VKx8V9VpodCXQ5nSWUBpxQGtCMY+AN3tclGRreuvl2BnSo5r3J+87FXRdZ9
oBaymspCPBmm9k+n9Kccr4ALmZGEdvNwbaY8Aox5H4XF8duMkPC4OdzOUNnFRky5/1hRuhqmsn6p
gmS88YslXkJYP2eU8VyNHAj//iHzgr6bWOBChP5qk5XMKid+Rcu009LEOyQUrQ9N6ufrQdFHdhzR
X4TqGaRqoi+wl/plyEIOyQlRUEbwCH5rBDOZrTowOtECpYrVm2WgZcA+Q9mzdLGXJ5PaQk898EfW
J5SShHkKpvZF7VsEWpFLI4ZpdonT5TAi8v4Yk5Rexzlg9LZBvGhH95Yg6ol5qmjnu6P7TQgpQSos
1Cbukid7UOUZ3ly8aQpPWya5YLbD6r0b9OHkQKLuG6EOgyN9UVdXKBhwrnu8bBFYSJfr6qxVv0kS
QA1NzI0Lzuwh6IFOSD3hgBal1uHvpaEyunPhig0SdCUCsyNZwGPEnPiB3/BbxIDqbhopAIieJuai
QzQ/UFXE5tBXTHcjkUMuLa8D5cK/uUjKLCWghgS+V4fjlJwldlUtXyHComtXAmjw3ah/DKOuf6xh
g2Zpty8YZXwxqcwv0RdZhExNZ5V1bv5UgYvxRd28MjLSnSrd04GerHuAUD9JuvbSLv5hQAmedZg5
j9oUwRxC64VyredB0iJizOmopfnDWAY/WG+1K+w6vOEhhct8xAVG5tvvmExHS4VcIiwJI3G9PrQF
xLii4wurHlSdgjR01OcXzxo41PS+s4ejC4XVDJq3IsSVansfzKlF1zHJElJ4U4lprmhoZBPeGbQJ
8B6SxAc9M+5DF0+veZuz/wb/DtZVsqlxGAuoRcuuLKidaxOBTOdoGO0gyD8bU21veyZNw1VuxTxB
OmEffXjdi0QLFbsc3ydb6+G5mvfYUd8+amZwtlRRnsT8MqZlwVYws5+NylVvHjceBY6puI1I4cj+
mbOENfkWJZIqvsTCt+KO1I1Wn+G3nwx9CqCceLzo8lc3arm1fJ6KtSRS0FbnVkxrCnz9smwiY+sG
0DacPkrWZay+kfOU20Dqw0OAhsuQWblHcEhygwGlC83d7kJhYma62RlJpYTDa9iOT8qXd623n2rA
HDfHZ5apSQlz5Nr0Wg2cD2VdLqfWik881RPawjpnkKLjih7Bf/T6Ef23dmM/9jFovXsSmpuvY09/
5x0wHv2/YOVAOoAb2TaG6BrNOaUujJdVoefnys93HcPZL/ZQH0HOdL/pXJCPPFLZmvk8jt9UOj9d
DXqtoU2odsTsN2YoV16o2fNe+Ry3KIwNBZsxJiRr2rUAOBKDZqUuNDhwrACHKrIUgmgbDI0fPEXq
P0FyQrsJk/G/Zk5OB4poaatPMem6h78IDGgJFD26s6/wqVjEx7fWPAxdg1pYmB0DfENeuNcm9N1r
C//34HE8ni/omtv/rRX5tCHCyzFJZJfaQVnpkazTjaR5qEKn2+D0TrkfPkiqiucxTDdRZYijRgw5
4o1di7mICXTgqcwYJksYoYN+yHviUgVmlCUATJt47TodkVvHReasCdiL/cydkzgOqUhWPN4k8JH5
MzlkX03RNNjQGX5VYvJeI/7VhaONNftLG+pzKtuF1mjG2dfgDPKlUvKTno4gJoC/soliqk92Tdkg
NeF2UVcwtry7yLJRrR3rogbQ2HUzrMLWl5GmTfvAGZITEWUuHWOEj4hdV9X5l9NrWOMLW5ztPHuL
TLoy/tR0nD4rcknImCXXhdudzbzvzxLc7yHu1C7uO0Qz0dTCSVP1emBIGIi2RCNviXA/v3ulXziU
SngLcSH+Q0+SPmlD0b4Grv3QyoQq7t+NMr/8cav8cHBQeFAnHaX8Mb0WRE4t82fTG6HP2hFoe8PY
FeYkd8wefeVGFS2GqPPevEpi/EJCcXAbq1l4TnwRWWFcCgM/Q2IXAmh4yuo/2sNrVCHe83k8nDst
G18tyIw8cdd1+BF0gwK3J2htBqN91PkDvWQYLoIWxzpA3RYF0C9DxwsPuR9nZ88ekO0o9osxZ+P+
1TWYLKWZ1B7/PkrGIjmizzBYzbmArNnV1ae3qUBhOJRBeq5UdNEsd+aVI+QqbYatOOBX5zEu6hPl
jU1eGNZLm9dPYLD0uzPGDk4yIEvcqPnaodS6zU12sKbOb5/IjPNk0XZhWne66UKJJzcDW1gMnNig
mjzyC3wxelt/6QP2hnDnQYiK76IGUxfXkXWZMhiIqQ9IO/TkizXSkGnDrJsfsPCp8LofIVAvu8D7
ZkunPQnAFpvQg5AnE2R0wi2oWJhWvjHn7JFs3ANUFIzKeMOf4JorzKq1PrDZz3NvUzsWl9ggmld9
emsZHNTbPjtbtCfRIoWoZmocXm6qPfhh+GnmEcM+kQquRWe/5PbAbj+hHrYoFdPnTeKfGboI2SZE
GgYCN9i2KoqefGhJdsiPE/n9sFdTx98a+lfNxFIYJ/opojzzFKfpOhxnVDIr8FvtFv4lCGL9CaYt
QJeuGo9/nxpx7qzqOk+3+CUfIjPWz4Iu6aYOI7Vl+VzGc1327yWzg50TW+CdFXzyUDW5vUBREK0z
roadx0QVG9b6I6NitrVlFj4jMOU2tSSP8YpWvRTEGP255uyD/+68OZMWyv42kP070YBjgwySbEcP
H3S75++aRKj7YEY7QAw2too8fZ/6nh6cMmgi2+khjXsiQEkWL7PK9m6hrpPRGSlIJbYfnvk+tg2H
0kUzyfw+uDggU033d1lLEYrGzjrsy+rYskcJAGebJMNPjc32g9CAuaUBq24NNdGFaainNEzNR3Y3
a8FWdBqgSRGOYygjZVBcoa66VxhETg0LvzVMe8dNtEsed/iXhfmWN257SgdFsWj4+PvEr4bXaSRW
31vG8e9Fs1t4JJVeHWhNnZn4y97tyH4J0uLWZcGx1GT3YIwUQXEfIxHznoM8AjI9RBaXWx3N8nmz
36EdhBFcKjq4muYfMvBau4A9jCyc/CUcLDwyZUcogj3CeXC0t4K5wVha8XcYTVc1Nh/CiqDnJ+JX
+p1x4qRkLwn2By+W9wtwjsuGQbZ4PzrgOIwMQwrjH84dgoZB68gcD85IHqLtqmlf2chJ/ga5OAs5
q6ZXw8aXzxDFMiKyes1YjfDYfk3VJm286lFPbR26gnRpu5HwAyp9YmgLOZfJUYapTT7i74ehN9Mk
mW5vmAbYDiOOVDFPvXuSoqrj3lMnaa4q7CX9a/59KS3MfYkXLBSTELu2DcRhVPV0jCyGBiTQskXL
G89Ghil4twaDnMjmEE0Uok1A/hwp5Os0ITuJGfs8Ass0Tm1r6/BQXWJiZcXIPWxb9hNsg+tD4HDi
anJ8j1b10SdTfnI696Oynejxb5IIwi9b1g6ntxhSf5WX1BArJIiHvxfRzkDWmUH691/0ARcj5oJh
xBA88uhPZ2tJE+awB/3irTJUtW3HjCNe5sP/D+fddvpKTTG7uBkMCY6KYhGrSF466ZpnDbDwfPzK
fGOnOZiTA6vVHhhNrrgaEmePmhAyeC7UkvN/uWSbUT7EqbWnLYR6q4BJm7g2CWtLxKeQobdVRaN+
wSF9pDRn63cILZKyim9t3O6Hqr06JEOJoiEt1VYUxb7r6pWu7ORsaC4iTE3drMaY1l2nO0xFEBTp
dNzEQ8wOB/5uXPvZTi/YHiVQIW50/adTletnK8LTnAdQqJrA6G6Rl+/+OtCgChOmZqiYV+6jBa9t
W+eK7jTn4pMWGixjJjkZW0pWwDk6lSq2QXVsr/zUfMo1w/3nO+4xgOwYLcoOZ2tVvSOIOLXoepc1
F8ahNdscT0tvtIx2utPBcRUy+qGolo03MArR1+xztfHkUIDcSE4eh7IvG3oLVbocGb7cIiCD00ct
/cr4vkbei9JG0xk3wELxRtNbxH6peCY0Z71GUGUXuqq8A+/RD0z/nTUa9jXUy10nxBt854FRXKhI
3Aksm7oql0EwI5NNKS9O0J/1RHaLXLmPf48Oj7M3ggSxQszZHazCpNxXKRq3QeHvAE9GTNqa00XZ
xpMRtt3+77OgNl8TlvpTOADAllWYvv33kXKejLE2b74H/kbhZthOoRvcvaHa9pGfsNiX0XeXosX1
WmizpcU8+Uz/ZM3ulr2i7201xbabe1RRcRoMN4d+wu+qi4N+73rdqaNv/mIYVnTyU0tfaC6txyq3
6Oa7EGvslk6fP1uzU6QwUFmN9UAFn1JU+Vl3ajiIwJa3yjj8lTctV8hT1KK2LKV4CXzrJTUssWtM
sBIV7+tUnFxmES94UvRrwf74Wqauc8xEfHAT7sSuLfRjlsViybBt9oKlG9l3Egfv5hAD34mRFI1T
w0Sc1LcjP+bGdyZSR9BLF0lv3IvBNpGN1sFzUt7ZE4l1WUYEMawkvrClb7fNMP55ReKLDGFltIzy
bA01GY8sT79jAffFNwBid56tEaZK+veA35YKsumzmk2D7LyKi9VUqGoDMpmTaWj7LsWQmnSiuAU8
HVYwOKNLE7bXuuv7y5Aw8uA6jBa4kNJN8JSrVJrhuh7NYDWEgQXPlheIx/Yp1sN6C2r7X4oEdjcy
+L50ODFt+9FIXoFzwpvCnHj6+7Qa052PLCnR+sc2TvMvTzfQ3WH3QFqsQDCyHY+rqf0YiPLLvk73
feLlNzcY32m+B4ccKubZI6bgTI16aFNbPdgUYkuHjbvvN5cxI4oBHD3fZkSWViyS+ClIeZ38+SXO
c30d1FpL1mMKzm0JRps27xB2exCSfPb3UiInlTUDNw1xtptPeSbT03gpo364BLiNbcMd8KhZ3cZU
DGS3lWFCtJwszG+cFWXh9wuSrsaHHsrnirHzK6LvL6fIR2w1MLQMqS/MrCufkLScAh2T1d9nXVkQ
ptAS5pttTx0mSCNua3a0xMFPghdti409Kefw95KF7RuS3OjQDzEMFZN0cuhGIJJEA2AWzAM+oJbx
d+mY8d3Ou+QetJCzrfLoDvlzW/TUa6mhXxm65PbOimCDuDI6EFFnaEjXsY+goKqaUj0W/uQ9TjRH
FzZn7j0xBu+Rzp61i1vCqMxB7ZLIs07GZPaP1kS6wC6cn6ntjV0faxrd5YyVC9kFLeE2e9EyvQYx
UHWfdJn2EkGfKsaMbiJ7sFQV0fnvo78XGUzhmZPKcw9mb1MI7AsMPfP1YDGn+p0EJzWPIsRHkETh
T5emj1bHFsNjzJTlbu7eJWXPzEpJ4d3Jucv57O/vZ4Grr2SKvSgm33SPOGPutLpyFwh2z6GZ0MIn
nXofFfpTrRPlU+YyVR8kdrctwBVQVnSHe8C7Eucmo1bRMNx7bj9nSs9FVWh7OmE8YXr6WH3547r5
Sk+0ccWmzjtRnyOkp4f2Q+pMwW7yKARMLc3vbrhEYTtse6tC0VEiZGZAvFg1zdSDUfNOA7/Cs+k4
8aFpCeurSWkIeAri+U6GIiMoSzgYNC02NMW+g0phTQ28aJcZOG4o6dNTaTVJaQ5Ldue2WJDLqTvZ
80sTmszSjBB5gpp5/17Ge0fOPHaN2pZR5wwBTwwZszJA2aAyJ3CxBtWFUfQncgjl1SKwTIDNH85D
NL7Vrdcf/q4s+vP7POIbVhG3WeFYGRGZ+UOOa1BndNcvNgna8yUsojeHi3Wn8jQ4565mbgvJ7/jv
q1As77bikUl8O6YCYlBMWlpytHZ/n08+HfHBptM+6Brrnl2ql7S1n0AMiEPY43ZrYdGehUl5tenh
a2GiOOWFs41KT2BFgPcOU3DpGgun8A6D8HcVzf+0w7xEtmZRiv7u80SEL7XU2i1NCEoI6T4tojsZ
7GtIOtgL6czCqe/9YJGTVIMyw7xAipHOvaQA8qRy1339ypCAP51oy99GXfvMSVck+axn7sXJaN5S
GjJKgTQY2z0RDuTxB6f3ujmrgooN7a5U69zt38jmHOp23WcRbAPCWOrDpsBblGKf2drS64+etx6c
t7jhsA8XzDMMRgEOZedf2qnbDQaD/E77w4+4im374gXHEIpM+yaND6s1b7QAWXCitUH9UhUhs2vv
dpHCzKRm4lNpiaoVU9p5PJA0Z7xt/AzOU71Ly2ljGLN9rOGYTj6LonAdvIj4OHciFe9EBNibYaKt
yx5t4vhRKbStxEhijM099f9+ch+b6rOxwFbVAWUBD7l6t236L1GrA2pnI99isGQPHm6SiQzfqAN/
iVB4+Dfve2AKJZ2okj1P8bNuvAPE2zXZwfD3gR4s9VzbEpPDroClYul208Gzv4p/ubIhxp27vFil
KBlydfBadCTtyXcY+ebXz2N6DWPlS69POlkA567AkLh2S3y5Xfnl42SqVaRxViWkatGubkV5DhkC
KrRp2w4aO1Y0quwaRqc7uCgwfdLqIxmxSVfLqKWznVEC7ki96SUDD9VM3ag2PDiWMct/m6ZHEZvL
lEmmst5kUbFsg9fAMOkEkd5sOMQfo4R1jx8dwsdyiuJ95k9bUo/LOs9p1FHWDNJknQhKs+VTDOFa
5tjn04S5PfPqGc15os6MEi9P4BYnSOSofDpk7UYGULCS+c4HneoT7OyV1ZshsgxaNb23riabY0jA
pAzlucRZOpxTFlosTkVs/YQBIXpYr8a4KbhLNWvndGwIRe89m+CcVJnecs1ce0kMOpY7DBFJmv6k
3CxEoS5U3jZmbHIs0xa1AFhk7Tv1qWKii37IXGp4NqrmHxN9W0Lnz0qn0xKew6ndZkAPa1Z8ke5Q
qODS4VwZ9s0+7YCYAVQPeUclkxwOz7Rx+iEl9qR7EXPc1r3uxhX5HgbRebDI8SnzQ/PCb2M9mZ8R
Ti3SSouRKYh+6C5kdVBI2QxbwmGJQRiJceNwz3apduH5IDeYQ4xCA0tQa2upCKkSCxisZFUVjOJI
JA2GyB68PoBZDvAzoByHjKfVw51Q0QG6wcoP4nUyC9rIwatAPo5OuWeoYJGT10kAHqUU6NLwXEXR
EurHygGchNjm0IzJsu+B3PqSqdligZecAYWiPwDc2+o0IKh4Ti8hvXTaK0zgI55hB/4by1DwLVgf
BZY0onAMC4SnBKVdw0CVi2QuFdODTZrcdebQPktk4YdbOpm7Mp/JLNglhh1dvQPoQnQ5BQEs9ULT
GN5sK3ZO6a0S7cD/NOdfmT31/rBlgvJmwPIBtxWgQZnlamG90ET0KxtwN6G4jblLhC7jLetYqQVA
8xivqdE9Uq8ItWxdx+ztjZF6U9tgQnQPmZU/wfLeUJMgycJCXtCY1wAPVwlD5XxV9mOvcegsuokw
ecNmw8SgO3FxZShAKgqcDUjeSc8eg4xBnzDcgpJZ6HiX9ak/Wsr9xqK68sb3UfxDBvM5TNnez7kt
zYm1pXd+Ue1serSsnaYduQWvtDiXcflDsYhUmrH1KyyN8avC/rzwGeTpavmVWh9pHy9MxLB9V15R
bSJxafwjCdSNbYYfVDeWoeWwMgnsuBDrN31SyVXbBTS7qNeB5sKR6MXFxvApfff+yjXrdVnUnz5F
2l0/1aeBqISLFiGTJlVemi8NGZxKaQvPbNZRxNS0JJ2jeWs3APUhivUAFt8y88+BFYjs93b2RfcW
yGZb20RUcViLU6N6UwEnN04KdpmcNCghPm1qrZxuoaxORlI84yu55UTtuP1PsSFuwPFXtSk32mis
pmKkpuVeclf/yWwXjcxj2LN3DiLKNeZiCtAiBP4xhQnRWeZLmtZbxyUQPV5JIXqV9zvo/tYdaZ82
3nZ0xBY6FSw3ngWdpKuUjiW5RAPLZkwQptxPsvit+Y6J+y8KET6G+fALXmjNKgQOuks+gQ/IFexH
yoqFebBC/z4ZBFejGL1rvQqsipvYXUx2sK8pAWJ9WEnLIuTX0o3W3vFqsSrSHugEG2HG+fCCHNRP
mOdUYD6rhyTIEJzFbKdYv4x4a1jtIcDjm8QUAPLUX+QREWlseJFGdsuV+6qMv5CcnKaKIZjoksOm
8vDsSC978jF6iW4WG1bbRNdO0gxoS9cUVdNgI2vWJyt1Diy+D66fwV4kMo8/kcrWD2fBgzJ0fL/e
S6/X/8gKppK+RbDRA+2XOa1TWdZrgd9JKOehBZghpnGXWeNGt8VaRSWT1RpVDE/Hd4IwQH0LPOV2
8KssWJt9to1zHy5hu41bsRnc6upE/mOZyI0kL9liWBgDPO7e3ShNZv8Ypsl6HEc9cukczXLlPusK
Lri85A5FjxzSM7qzTEtOJgMkA7paIOF3JCtE+zCZ+dw0fpf3NATU4zAZ74Nte+Ai7WsVowDt0Mr1
IKCTHFyQ7DgDlea4M+nxbI3mGHals+5jNrQ5nbaVEV4Y12aHOfHt5kvHV6ugHLYypb2RuMgzY2I4
RG/Lz5Y8JJW0tWDWAGqnKaZNKVpzEdTVRgz6XohgPtSlS8jjeGPdpZl9OpzeuzRYlaV/KM3nGEVo
AMe4Dot1lbuv+EdRtiWnmidK2b0UJlubUN/XWrwJMdH5Qt80SONw5NGW7q9OEd5HEjSdK3ep5j4Q
GCYkHZPkbTaiGpY1dWET1YKWFh/t7DcyteS3tgMetP5uKMFvpmdd1AscJZcgkoe2v2defG/c7him
ZH/QSbrg2olYRSB2+zaGLxk+2ja5Fp7nXdPajOF4P1nCNsSgSrbI/ZQqJpkNO9F/R7d8DicRr7u6
VPuGuMpqqod/EK4wGNP/or+GCVFiQU3vsVccVGdSzCqwobFDCtoy2+Jmx4QmVjrNBQKEFpvQiJY0
sxcLmovR2XUlCJfqkgfVN9I9SgujvKZa/FCOch4dtV5C0ggdYoNFZRK3UpR9C4MxxKYN0aZwXh74
gGTPN3N9jzmp7cVARy8ctb0XjeXaqtCHlUBxIn927mScJWLa3rbbzJDwX6f2Lm6n/5K9khCJDXj4
Y8bqpZaBbh6NlhCD1N+QWDwHdfGmjx4TqAz3zsAQrpdRY4FqIbyvRkVMS4prkrkd82/JuGzc4uQR
W1zKsopJx1Onb+UirNNvsuTh8qWh/DVnvr4NJ3XRhh18dkKr2GBSRzV0HnNF/be24qUu8oqUNwfP
yIyW3LVCwS10PI2GXsPoTuZuCwaN6PIjtVaKEXOL56RhDMwq5fXaIW9qSlyNRS75OhCOzLr+RGnI
NRWlK9NKppWec6DMQmfNvP4+dNrfknQDNRI2QPYYJgdacaM5bEojEGSSeza6Q/3mZM8MAZOSUqS6
YX4hPiphqQ66tZwH8QUcBT9MNQKDNejK+qRKmBexZYHRYfdFhCNl6Qnow6HJsxI1glejhbKudHPr
FznbeYU1O6LVsUqDERld+jK3kq0J1h0d4feRKviWcPxbxh9Wzt+DGU43wXDmAt36TxyhyU2nvtvC
TQEwhkk9+Sgov2Dl3o8uO12FoV1X9d7S6+tfIw6r+aKchEEYmR5+/NFYdrEqsIov88F4UbU6o18h
DOjEs/YpiVbjgAcJK5ZZCGs5ae2nJJsf2N/OePTa+Bnxz/Xvv6BjnC1G7WiH+UE6+b8uHO6VUieZ
2JwMKdXFIUZQQ5ujDgaZnbj23rSg3jQU6hdUE67MDP+WXfrOMrfrsnFPcIMtViCOTLy41GT7bW0N
wIpCRc3WeHIZ9uEfK8SShv3cjS4RMjODv2jYbN00ZyfliCMro1pI0W6pp8ZXYYZPc71u4RiGvYlp
1nZt/V0NolyMBMD3GYmpWFhHz1APZvGkj+200GN4htL70gPOupl/MzX9NXNH+NWMXSw1Cmx9mx9c
rGfsucJ8YdAWdcgYDHrfLuLSvaoeenrf3au+nM2oIlsy40eP9Zx0jELGNTd2Sb2kos7bJvnelgFb
A/WqwY5aZrPwsdajswjkvBOBsQetiq0VEku9+OlV0HAIH3+l81maRrkYhMBaZbXfLmZTam8l7Y8m
TZ6zmP4uTZ2PlLAzSQFCvTp8WI3GH4uU9YnKBh9he0kkmQRfy8NDdnUdmppdlnCnJeU6DQ+xJABC
QMRfZPbEjAXhLL1PL9IqHmg+VYvYsj9C3JQQ0ZxlP9JYFJotlmTm+5SNcsACkFPHX2oDez1r6P4l
8kfPULDzBIaZDGh6UTF7R/sEYLs6yFxUR0XDwrO0YakZzbjUQrlShgHbuntx6R+sBm6xnnVgFmuB
eWQ32Ase64VlLRKzei19Nm9W0MKDB2cYZOpfLsQzfXOmh/ov9iHjcvqs6QVz6mHaGVT7p67/6FFP
t1yfrE2gQYzQK283ZJHiG2P0prI5qqNk8grnpQWHjQ6i31mKnQWxT/xqk3WF0MmF8OTWzTp7iAXj
d5XNEmNEOQvjE+zZ9z7uXnz7oW94Yjr5W5qG5EPAwS18AYQwKnKkEQ2BJIiytKdvriaoiTQV5MDk
tWqNgxZTZ6euDIac9nzt6qe2Ml3qiNa1nP8P32RpjjkqN2DrXURHWC/+CYfze2JFDSY41mSVEvdw
KMwgqrjBwZjnp64GBd004URTAuwBhB1BIRo8d1W12XEaCbgSAtDE+DEyWzn43bmNvEOgV/tZDqy5
9k3g+zbCbBdrxauvI85z3GFvjEx8wLhPBhx3zML0csaAn6NuHi5xBLet1a4mw4NKB665yhm2FVX3
EefxuTBphtT9B6vksM679F4EDjlHm5CSzxG2D94j3zUpkDHE27qCa5cp9TLydk5l3xBncoNr9lvN
2teqr8HT3kWn9kP/gBPxPJZMdyTOY5RrnymZMk089yYFCMv4ChgSGJx+4wa04wPS1yNc0r6q6czW
zDewh7DG59jQn4COnMxgujNPdYoYTFyMOteIl/CrLiF4NL61KnUSxVrCQbUoEVC5I59xuzc81EeO
3UNNzogZok6VOk9jqupObN+ZavlMM3FPPRK2EN6HxVCDvstscxXP2JUq/nJiOvPh1A1QeNsXRzZX
3ZcEihz5xlD4ax+d29y55+wSmbvQcExJN8evyU9UFdYM3wxRpheM70YGY2SDs8Uxw8iSoT0ij0bA
WvLrsBqoNAapMssCUteFKz3I9q3E6wYxh7ZSfdFz4zluurf5r+xwX7Sqo6ZE9Uw4j44vN11nvMxu
r0BEn6PVfxRFQqzOSjeuRoZkGLSVmaAuk8PJz7Nfjed+nYNirINuNRYcMf5+hjBnVFO2DyFhyqxZ
mPZ4HnqeUcH8PnNIegxrkMJtf/UG/dxayV6FIyeP/LNmw6CP1i0wyb627RprYkxFaggpc6I1JjO/
siqenRTJZDw8abn8svjNgmsXQTBRw2KgnIfWox0DpbJS3CjzNe2JHgFv0R1avaA/IO2lMDngWPrO
q2CEaMHSyvUfGhAHvy52GtEbL0zuTlx9sd+gjDT9zjc5vGQj09+smg2S6pmaxnoZlNnn0IfnwTO+
+iROV7KFx5N2nBMJCqAXHzlysXEa1ohNKFjn7bXkeour4tPo2HLhnUQ9sulailnGdJKBTyVDHmX9
Fk9Gt2QAipxNEj1VNhchgOX5e9QL89uPg3/4lvdIar5c02L8icPIaNbaQuUGozJT/D/Czmu3ciTb
tv9y3gnQBCPIh/OyHbmdvH8hlEb03vPrz6Aa96I7q1EFsIRUZlZK2puMWLHWnGPSl+9JT3e2fR5C
O6gixK/UrizE6S9H7WObmAHeLoi3b62QJ97QG1y3R2sIi23cE+jbj9NhgAbJI+6h6D6RyLsvw7Ut
J1pjUxXWYaHPJfSUNz7KOBCH4qOFXUlc3bIZzN6mieVe7fWWVi7s7cZEIZ5eJ8dhzEzGeN4VXqFh
QgAjXWw62+bsZt9OafNl4CbDVWu+mROzM2KpvEZZh1arGJ0IcHiEELyhXqARWPRvlsq+JhvTg4E/
eNs1ww6T93xATjVtqfXOA+JZZnQXU04kEwf4eS373oroHRMgLNEz8P5kYMQ3g+xuM3rsA+6aqkf7
phWEZtQBr3zl6Bc9lSRxTGv+RuVcgoEEllSnvQbGvqbwYrKNxEfp7sYlXnJTjKQvNT06RLPi7DKR
hUjALUXLGPxoxJTv6QXEhiSisSA2dbJze78QVroV9dLTMEXnJjhjb42wabGiq/CYgqkb3b1buePB
Ks+F3ZL6YF5D2Np21Hya4RBsM1R8u/ADFznRp8LeNJqNgGBE9zBa+DVznQSPNW9OZT/CXLsve5ai
gi4zkra86gRt61u1xrJ2rSi2zbKlLyfJz4pvcie5G3vCgBKbwMdMPKWZo3t9PDqHVl/WtAaOV/M0
PPdKmJuxNOq9YsR8tlYXhK3JY1nmwanPdccL8+EmWirbi2o2E1iWW9J6gkNFv2/r5kesDRyQMp2m
P+NA5IcdmeUIiXW9L89t/TGnqzNhoD5wK76SlmtH8tPP4QTEkyV7pHXysZT6j8EVAzsJf8eYfTjF
5r7uKOpEpO4dI9C3+mIWxN0Z50pMQBvIX2UWhbqcZudkyniby/B3woB145Q4rkP6ero73dguw2yL
KYfL301l+xlMHNxqhLaUWDAtfxvOGyN+vrkXIke0LQy2eAtSExhU0eKtzOONEvmHbIMXdLhYeMMF
FGVYeHM2rq0EB5UbUcllG91aLvqDvuNkVZFxSM62Xj3QuSJ+vp1/dwUZVBGzZ51uLy9rth0qZ9wQ
93Cxa/LtERl9oXWDclj4cVpbmwzPxqaQ7LvttJ8nUt17QCEbs4q/gMGxUBXP1myfqLY5i4u63AfL
TRKYmtdp86kt4asm6fwSEuSxmdLT0FP4FBGHLq2tHtCVImvDZVZzI250e3xucEKxQwyULStggboa
b6MkoDU9hiYHL80mMn3iKFrgyYkICIkYpSIOp6QqQDX1Ja6joQh8V5io8LPXEcE+3hHjVTI/FvAN
3DDWdtZMdkkJO4DxICoXMXFKEf24MQMORe24s/ECqEkeiyq40BW6Gui0q0WF2zs5xC37VPrZBfPJ
1KOztOBo6szzrfa+xNMWWM6lXq0/fHHIuHQR1sTDfpW7SmCTjk1TSW+6g2RHtFKWyhoUHe2E4TYa
2nZjp2TgoUBjTHKaRgVeb7X1RKmxSwz5hq3+hxN3X5SH724Mmxs/oY1JMY4ZW8SMx4Y55cfXfyl+
ti0Y5VPfI/YrAM5bLa023cRjlKNaVD1BKTamzxH5B2SAuxrV6bZbtqvgbPf9p7Fh/KSpVm8wXoYd
E7AmZMCek/uHKlLuJHFNCzHqMIJxYyHIXNbNqVAhy5LxjHb0h16ayS6MraNskk8n1BMacO9Z1vhG
XVwCbdnrWvOEoMwT1InD1F5ry9ot6fKapP2raOpdzOkRLytnc47b6JinxybD3ltMCRljySmnichj
MH6oMCKSAIiqWPM7R2y3ZUS2LFP67ZBHOIzwGW04Nrgw7hr5SCi73NhqhydU37Q17uSSR8Vom0dz
GfFRAXWKHbugazLeta1HduHCX4fWNqSPaZE/CxNxora+gKOFop39F0ZBwdIbf2aLwRQYTSdOywQw
ZnbfdeZLIBbfseu7xaiA0JmXKtW5gc0WY1SJD4LpvRz5Jw29e5nlT3Po3U3Tqae2ihDkkPbuC1eD
UmGdA565gLy6gJ5q3/aXoYhvq3JiWw3nazft9DZ7JAwu4kfLHtqxP9VdcKZZhHLhxU0jygO8Nnas
Xuzxo1riW0uWZ03UT1VRXMwQC3fVH7Rx4cUYCQRSavgUVk8kPX4YZLsGm4K7nx26RZoTL0wbu7sW
jmkhKWrheqh1mqbVzh1VBM94F+HjzYBP1beLAKwUJvpLg47WtQmiTSOwby7VcRxQxMLAovbdaB8i
o9Ar8ZbQIt9kERDTkCdbVjZ12BS8Jw4ZeMa9NRJei4+toG7N543zXgh68UlMsFI48LTFYDnXm3sd
sREkYaOPZbZHd64NHpKSZbqYLjWsjFPtqnusOl9GXV07Z/4JjmaLhf4paRnPMc5BHdtbvorQWYs5
iTGpqE9Cm56TYWA5XN9N+JVwFer0hQwwZiosABuHFY4m94iLR1VPuLM/+h5iXhWjxAlWhiVstH0S
7IVi9o3BM9jACPLbKrnalOAHYga8co7OkOzZkTrOSDkq1Zo8HvmWNFgL4ERNO3AU9EAOThjcTJp2
GlVK71kZb0TDP0uT0WT0kbbtLWUw6eIJNVIWOydzZITHzs3WKD3Tzp9lgi5wTO6AyuwQRty9FgVZ
yMKo8MZVLtoJxTksxKHodsNbqotmb3ZWukmaOj+E8/KB4vkpL/KWQb75M3cYIZKyybsOn88eS4oK
BwhcBayJNPR9GTQvgGDQteHaOxdYQlDvakeeO28pap6BMIH8zdaFCYz+8DJtpCV/YlMlTZoVhsRh
F8tRaRH6scyftUOTVhbJZlgttJ1V3VnxsqtTiSYhMp8TEVO2pOEbzapPHlhPm0B/4vUdaFodS0vV
UNWG114miT9FDc4ACbQ5UOdwdMgxAdoGb4ghi5GUCKZpJ2JZ38yphY+7MN+XwHmtxQUit0PpmNH1
qLVHp88w2iWUD9Wpnec7p8qIJgF5iEP6HsPe2kEOngi3cRfjy65GHBdETG9yaGeN1pxV77yaxW3Y
cguNJd2nRufZQOlyKgfnmilnkw+FRUoeOpO8ZonQ7IE1Lmboa2VXLYsPc1nsF0hJnF3bezUb59Bm
G1K7GcH7RreUNzrPWZgSy7jmI3SV/mkiaIrTisoiHL/qHqrqilEK9fHZMfvrOLZbNfBVbDfMNobS
040pL6yqtL0aa9hIB49LY9RvOE+o+83hfsgJjSkRIlRB+Dr12YNrxmfEWMQQUHVFPbBTs8DvCpVr
q7hnkIzSZAyvc2VyiExooeRm9nMYLGzQeAAYbcsQLSYwALObH9Ui1datb5oquh+dHFdg+1Lj9dpi
muK+LtPNghgCn2/3AbvmQ5v3NfLnDV4qOTa8Ag0LY6d0fH8KvfdLYmQ7V7oXqvBLmKQwOKNy22T4
WTLAUqZGpxx/UXBqNLRsekBd8f3PGNnrnBpPuBKo2WV5XULzq2dmsY3m/IPeBiCm8WZurJ7yHo9N
PNYvgWOdUeXJApeuORm8CrAFFTE8oU7DY0zPRI4RQ0Yzm4qzu0Q0BDexCInki0/Kns/4yOPtkGIq
yAwNeV4C1Sd8jcrWIS39NGYjfqf6lYHg7dxoP9C8cSpBleS+DjjTI9d9QGb1ObbqZ4WeaHHFr/A9
NjlMazN9txq852iZhLBNnhzSNwPt6UrCSxkZk0w7tT9iNngE4/FZZqOzRycebOE1mQARy4RKCtlK
uEuS17TmzoxN9wkAOSUVBMKW/bUyGT0Zov9F2M1LLS0KnphQpq6Vh2xAD5piz4BU+MNlTK/1YteK
+r4fpt8MRKDl12dAPr5mrPk7VsVwmkgPc3pI0oaUnvUQIGZ11msKyJ4EW7xs0wMDNY1TGC4xNDs1
AhdSqLKtLN8Lqv/JrdlbZ9zgmldEOFUc2fI6JDWbjFZ52cSJOaKPJDrn2mY6GEK6JI0rsn1p9PGp
YZg9cqLy9bB6lHVmUZdnwH4lfKoxZrd25mRnDma7qQEzQycjWcSoHoqiRCnYVA9WVt4EYcAYGdBO
MqhyE2TajjZsuzNS8pOCH65CmZVUId7qlcCGpfBapS5witBehS3ypkxZVbiLIfWGBR7TuYkOS3mx
3eoD0DuWQp1qfTHKI/1R5rUOAasuk+G8bcz9DFYSy334S/boswPYfBs3v4P1y3kzRFuI956xtO1g
imsp47P0QdccgBu1tVrltQ1wSFAm3BecYHjuYpLZu49hYIstUzYmU1DOlp1VMh5SP2olrrG0b5qa
HzPUZO2Zgw5Av1hXmQEMdgiBhPzWYop33UBHEbAZBaIhTnocv9gkCTJVNvkxM+43DT32JrDkljOs
n+vjb1Z+iBrhvWG4oIZyZhYrk3/J0lOoMdMO6XjhokkWDl/jwsMPgAgNcG9cmcr4LBIlxo+NFTK9
RmdTUQoH9e1UtNpBhirfrMzBg97K9toRR7vpkVIdjKT3ytgJd1PXp7t8gmAW1jdj7r51sRHt0IS3
RD3sDbvsYAY6y64BHpdhGTwC9cybBBmIET3Frkj3SaHvCptXPdB0VDhpjdLaMVxa5YQoNebS7kua
aG4Be4FiS4Pgoegn0vVC9dM8ZZz4z2wuh8jOHjVCdT0DmCkakV67b+0Adp1BwI+BVUtUTxYNrXNc
65i+CzPbp3WLCy6Ro98r7oVYlQ2nPvEjHcZh71ii4jCYRnsRMZrWg+TC4K90xnsKeHdvhfavpliK
fTGE+EMi48GMxOx3LY8BxhSCcvseObyoUNhlC+cbJ4Qo19wWRsV0eKS7QJ7IhtHcqXJy7YbNvdrO
7gwzbT3bBfOtKBgvJwx1TtQDa6ACibUmIjSVx0+DoIGBDN7eAbIhGKoL1SY3BkarBqgyUztSWhE0
QodJtV3xilSxp7UKJWqIBMK/LkL7Mi/7MXqfkJqfUoMMWertbaKqcB+4y3JGf00XI804cbjWZ2QR
A2SL+T3OynxD32naR/qMtWUuz1LbdUYTwcXuuYVDO9iD6EvgYkXZMw45JhxWGnoo4vvL5ICoQJoY
JPuugqEE0INzRIexhwFtcwdteNlUhml5NRbno9YSIlozLHx26uUwKPNGW7L8i5XpAFdHfCZTQ/hq
UY/XoEh/xg2ZRWbE3zbNkoa2OTHrcUPrX58i98nxBUEYBE51zQ0tfcjqOxE281tYO2+u9d5OXzW5
lpd/hWSm9Rt+fQ2f75MwdLTi7MaXoY7yI1GitJRT8hUr1cVnQbsVyQGxLGlQ1i+myu/DaDC2Df/W
1qhq7fb7Azr67Bil0Mew326Qh8tnRkfVHj5Wc2X8TZOutrkVyuVUEAF7GRZh35n4kIFNpZCMlw+t
XeRFJRlywsyYtjh+rcv3hyVRCVLZ8lAE4nFus62CvoLOrF5e24Vz4lio4kmj3SBrp/907xBqNz/b
tWC0gw7bL9RewFApmK4x+D0SXhXgm7jvR5d8y2K+aQKwV0X7RkGGQP87kKtRgf/9aWqZtUcaLOth
v4ijbrDJmBaZ31TqHVhruwVqKzOD9qh9JZyJRDlZTdchyBKCzPrqUswjeDbhHlENoVvF3vLepWcX
pqNajwXMqpONLXTnUhLV5Cu2A1qGVOGjYRV+AlNnY9cEZ6A9tlndive2Bl0DkKS/MRZxD/JWu4bk
USINnNKr0Y4rjDE0mDk4+tUtA/AIVvAWBVBQ0jTTd1UygCuOOSO3kRM+VQEZfEtbfM46QvnBwZRE
Yt1yoxNwfKJrOjD/ipwzbgkEr4mgVMTY8Wlp6k4keX2fVcuTISXUgp7dGg+DwcbVTMnehsx5KE1k
N5MWIbWbYIeUJm2I3sqo96CBI6oqbxOXXCFXSyCfObTI3Tp3b/uVX8jIBPtqibLJ7ZTrgRB7KEXX
opdzUGRWU71LG3JLkQ0Me5wDJQPxKSU0PhQ/e63MbyxSo27G//+rMG/dI0XHv37fsrLlWEiWSFVO
2TnLsXRbeta+jvQ0U6NLfhFS+jR0W2QFzjkFCbNnWV/hMk1PhCXyEjC42UOJ+GE/1h1xz8ESA9+I
BAz23ptlQ7MQLM2cRNORow9PI40Bdn5EbCtvdASm82xEbGsTY/I8Ml+dAEFpzPSa02dMuFze3WFa
qY489TpimKc66Mo70VY0nNbo2TB5mkKl+EoxebnEbBaVW97rDbBRYU9oTcuKv9Oii1hDijROUde8
o0vrTvRaBUmJJ1xIp2y1SU3xTZK2/HkZkT/ex9k2mKb5oFrOlPCZ2ceTU8JGc7bdzzqayHzu7JjQ
JQtpZUzDBs/YLugXBMbTq22UrOkSMr0LbYl+kUFSSxPto0bvD5OeqSse4HhrGaCSlzSH7QoDoqYB
xC9TKX9HYXbGgTj7as2KciaoVNUsZlJ0l/HFJl4NNCyMu3mIj1DKmp3DeeB5LueVMNe9uqOh7WtE
zZ6TBvkrAkqZCuSM+iS2lt3YmzqBzZIKF4fJGi3pWvf2ancxs7LwwoHTR+sO87ZhGIElYYaRMYb7
hN86E7rEtHaG35gM4NpVwBTHCOYdM6HwZNaM10cw/51VJ4fvtyedfubWFN2ZcX7XlkFL0IvWIiSV
+qPForHTmrQkx+UaKiRpINBqfB/wnGaKUp/JfbhcZlEV3qiZSMWnFxfj02PRM0YJ8Sb7k6CTogCs
72jgYxocg9t2IoUlKDQX/Z0DumHM2n0f2uiuei2/N5vxPKF45jhSMBMMSKBhO5ri5xB+3MOMVgms
svlJXaQ9GzHfnzJI0tR1zZtE5vD2cJwJ5o+62oHJNJiQ/z8DqC65zWDDn9to9WZW5qOukLMsbesD
eMI72kvpkRexHC1ydGa0Y8YcjPh+0Ru5QKT9OVyeXTznni4ndaZvMByalPq7wpaROZa7tTt0zqKN
r1IUb8GQWo/2nGIx03C6Bq6ZA2Sviss0HZYq2tsDAN7u1nzmWNhml0VakxeSfHQqHOHiQi86SAzj
dGcHFZ4KKWH1cURGFLlrgpa1ZT3GNgiy7kfMG8g/5oIJFflRYY2AFClQNLGv2a65t3VaDQFTaiQ1
c3mT1uYj+vrU+zY9VQVqHeHSs1r9vkOn2tsIFFdpmjTTMDNF1tx4Qwt+onON1VXKKLNbFEp8wS1Q
Zg7N9rDybPzMTFXl3Ur2PEhCfB71jh6A69KD0ixCYBK7OplysS9wVRSH65pZ9OpGkn16W5SJ8qeZ
jvjSU36KrDlC4SN1KW1oYKBE1n0l125ajlpoqAebmTapBuPKWDA5jG2lMtzT96eomI4NvMl7266m
i8rr4VroZXShAblF5BmEevc6D/Z8DSs46c0Q6BfsOdmhNkvUD0SK7MwOCYxWMLwRczTiKOYdxuk7
eFnUD2dcEnugPtFLWUKQyUOYOX1shS/mpH1xI/KNrjKJMMzGC1gu/TDT27sPkDyCN5qNl7bsj/Ws
e8GEgrvJVPo4xbejXoL8zhTyzDWv9JLLofAggXJqaMHAGQlahBQs4oMRZOGV2fVjG3Jbmek0X+ip
jMeMQgexokUfY+VNceA5OLbFSjSCeV2EFR7cPku3HUpecM19/qL3NjLosTtYjU1byWimE9ZwjYBA
/TZYTV206qwD49Kvb8ZSX7c+sVO+bkfpqzNyOJ2W+arKXW9oIb6QKTqwuF3iasVO1xPfH6eksg+e
SS5XD/CK7Sp0H0edLSw3K/OBLO3bChgdWxTd7L6ESua4B12R/jvo2C7rlnsiKQHnNd2n2ajyVrM6
f4l4uYblR6iDFJSk+DJMsOQx7kOvWR/yiGxZGmyt8gXE4LvcOQJ8Pc/MqUjiwnaRzZo4gRN7IDvP
QErI0dIeaIdnaTc+Fa4FOin+XFq9fUVQic6zB8CWK5w+wPRn8mPPJbZjBC9Z5w0dLQUxHfi5rOs3
mwYfccC2ixK/UALfnRFH1+9fxYI3jzaHTKr4uRNxcdZphuyQlOQf1P+vNJQuM5O+bhZw+OwawdtA
p5alNkwhG2wcbUlPExSPx75oFXd6RlMWvXVXQG+lcXNTZ03D9jC7sG4gP4eT6G76yjFvJgHSO3BX
o9qkVY8Ri/rSN0wgbHBUHU3ajRzc+EG2M46Vogch1OY9THEDI0QS5J9dnlzy4HOk0126HfQSFRZH
g3dit8QRStzxnGg2X4BTrrN+QPqbQYkYJAYQPgUrUu21hYwj1C9QQLPy81/r6bqodmE5HQtWZPIH
4b3ZuCP3Pbmpj7g3oERY8UtuazbDCcsXDPF2chYhuRhJAvzQuemttCRAr0NsghCFLm0NWGeVsrjl
7yB1bc9aBmfnDC0QVSPxwjivnwq69ZD+LUpfqAbIg8f08v3BEOTHottjkCyLgcixmVYZQ8/3pWJm
1fSGdWNUyKNw1bzPva2/z8jotgoNb9ZUcH2T7w0xsb0RYd9dFimXrsbYvoEXfInnJPkUTuTJJvVW
xdODA8/geZLIwqG+Pn5/tqzuyCkun74/g0ENNL59rhoSxJqmrTlKFzlzyoppY1TUT31SsBgr/GIR
PZl71UmGhCtiSnPXminMjGsuIgKacZqhpssdtFnVeRCD+dzQXRZ0Ti9uJJfrmKT6tc6ks0VN0e1o
K6UM87P0yY70uz52xG+pBTsOspg/712pzZ9JT3uVts4B0Q1+3HoKmMs2DS/C+qFAEnGeEO5jqWqQ
h5vN+ftX4C4pEmKCe9bfl7ZfWu8Sqt0Xyj1NmF+Yd34yAA3u2LaCUxA5wbUwulcAevpKigqu0xh1
DHZLew8WLbkFZqCOy9g+zetnDkKAjSvawdNX1BLJJL9oA5YvtjmvTolI+omK09esAmUE6KS+EV1E
UDWD/VmD2D5pQr05c/pMWY2dC1lKLHTtfjZ0hgYJmsXcFXwbzAMCCGu51gZnJ8r6h2gcfhA4RyEh
GhstY6qfvz+k6680sUqEkE7vLbeDubwwqlBma/t2oVvPTabFu5kYTf+bt08sNqmaCNz9LBkOyzzV
xwDiJpNDlwcoz23izGrj8n2AMDrmSym5MfD/l0ayTatsQ5hUcrHWaJQZfIje4Whsc7BUetzdp4R0
+YmTJJ4eGEgOp/KzsBGJzhA77p3Yfh0ZBm5IgxPv05zt0i6GehKUxqk2rWHnmob9PhkFgrSxvzdm
w74ZuA8YaTjD2nDrD5g5wlu3ncNrIoetzizw9vtD7nD+l4lLy3PQfqfKdfZmYfT3UOvqXecYt9yB
FwrV+UYn3XaLl1/90Bl06xl9ujSF/vhdmhYdeaw8acsaGmxrunlCR5Kv9H86/fn8rvrm+PehDnJN
5yyzOSyL46///R9lCr4XqiJpSAt7tvwzfGwBuxGossu2CDu3htKyG2lj4E7gTT9TzD1PIonOo9On
vsxx9JwB1J0aINGuPaF5IypjxlyytYZlPCwEbu8jkLk7xHMORydB5o9Cq1QZD+HkUa3qLAOh2OZ5
yckTKxylZPKrsPGgdDgceJTjvd6JX44bEOE+dA5AAcSvpmkSmznKFzeT5Jwg6CPtTexqhVEKivY2
rFwiYuZxQisbl54euYnnSDJd59b0xmKc90blmTH5VCoq3iKXrKPIvgjH6HwH86hs62cjmH5m1YyG
bAyskwi4ncYZYEWFG4BO+/APURrS+vNVB0ngklEuFZUsAuk/MlyMIuOOTFWxrWBtPDEvWKyvGMjr
Y2Jx0FZFnF6rWLvry5+co9PL9wfTcLD7VqQzyNEZ7uruCz54cjNxPJwmgxPfRFHriJdmtrGYjeZO
rSe8MUbn3xCaqspY32VWx+FumasDkplgNvO7kFMMjR+dQZizxl9M8Y/12OIMPaBrTnELz8NjklOD
ktU1H6GhfNkJb3Y7gIyu5si8yQENb5BSfYdXWrUTo89nQpSrOH4qw8wry/mxzdNLpw3lCeDT9IJU
YV8ipnjOx/Rds7W7uA2Hpwmh/dMQfNGdb/8pB9BYc4z+4zZ3dMs0lRI2EgmUW39Eq1ROKEKN5i12
9L3V7JW1Xu73FTeHhbSzZr3y5jCLw6DhXjpM2gFa7KIdLEYnGJSM9VKdF+ISZW256vl+cbw09e3G
z1MfMxuXSYxd4wPQQWIQtb6hfEuBqvJt5cvkqGBR6XA5fdR+mvK5EMvG6TFx4M940y5zfK7C8SsG
0LrfOH6v+6Puc2NykZ+i83+3fp352tqM8vrMd11P+75M04P2gQiEqy1hnqwXoTlc7nIw5YHIRq62
O7j0PsJDF+9Zc7E0rXSWZNLdeyPrniNYvZcFC045IBVer6JcrwpfOv+WPLTfHyHPc1Vpj4o5thmG
OaL9RWeAJtffr0+2/ucbJy0SBh0iBnVY1Y7+R0CVTsQJwFbuVreGmxgKdz5p44CtQyhtO4bjm2sw
2Q+ifsTlBxHMQn51g7rwLMHdXpQw1jy/fqTVOLyS/zwjS9LFDarHZKeT+QO5zfzdIbkG3gdLYNrZ
0dzf2u1cPQ3ypFvyBQ28hssY+3GsG8/Jju6PcYCcpEHHvAsWSDRJVt0n+ugwF8PgU0cq+8TXBYgn
hUhfp+ohjN/xFslj4LqkIgLSu0mJ85t0UXwlRu/sNKYEN3//usn/9rpZlilsQ3cVL9u6Av17lhBd
ZCMI0hLVPmPMZoU/B1FYfkDsQ3W8Vk32mAfHzNDPZqbTHCXTqPwcYWKnCA4SZysBPdC6cYrnchx/
l8l7wr5vRvYLE2hzOw6Hoi8wnneEsdNmYglXgcty75g7h4CVkxwxH7T6vPCC2QHzdpygbv9uNy3S
1ZKom3kg/sngG6T2+IjlSu/Ha5PFVF9Nx8gfSsx+NgaczwMsn4DDFgMNK/fc2DW9wHDWvr38USZW
fzHMbGcJhii6LosXqrQ7LTWqu8AywFEVF7wW7UM/xDcVp53t37/Of43BBJ1isYS7OmIUmBB/JCun
aMN0MYbVVujxcJkGFR+bFItpl7rnoo6nvRRRzrgPGiPs0nMZzuOl79RnVibgr2PV8Ng18TYoUx4p
FObAjkfpI7iM/yE37L9+p2RKKVvxWihScv/zjqCtSocYdx3C6miCFxJxko+2uZsYT4GqPkfayZe+
JsSX46C1x8B4bEjuuHUX/VEWst+X45BxAk4+8OrRAO9zhmt1YO3+/gX9S2Irr6djUo/ojsVaLd3/
/C6DHHdP0LXlNl6g0Og2OSopqb+7sC2BKyEe31Y51pe//6LGX6ogSXPCNolNpGQxDPOPVaYqOtHM
IAb4WrUXLGVEKc95EXhEL8gbAbspDuaQVeArYGcVy2wexWS/AwCCkNlqJsc9fG7/8E399REWYIBI
6+Y7EroS65//2yM8JGXTmERZbhPZHXtV99cUzvgx5Dy9n0li8COjn45VlnQoBsVxnPvnf/gO/lKm
SEGMsjRs27Qcx9D/+A66TgcrSEtnmyW4xFxgwTiBAiAIfCmBCsUrhU23KB2OnDnJsIqmV0p0f5Ak
ZBDIZP3Dw/bXfGdJ2pVj6Y5UilBf9cfD5vSICMwsJoIi6q+RHGqvSPsEa0um3rMGljjqgaNexPmV
ztETuDfjFXImwOdE2NdUW9QJ9uWrzIfsSE1mcHpLo4MkiEMyXzxjZ48YgbhAU+3W6PedEQd30/Bi
2BGZ29DmrKMlDfBgzI7s4KGzC+3Lqa9dK6IXEq/eFnPC8b+GfuRWrYGhTbLLNPZv1doV+v7gKkgZ
ubRNX4KAe2ic1t0nS3SXcdi6sUge2hT6FL8tFioxre3H83eX8vuDFne/hZMH/mi14eUf3mfxZ/Kc
UJaiTrcUZanDg7f++b/dajocWg08QLUdDbM62p0gd0CZ5S0FeV/uIbVDEKzlbs72BOg2sAK+r3yt
uPf8DFwN6/c1rg+IYagOp/GQW+s1AGJ0D07qydRT7gGNtEi9YPasxnPm9cqkl3xfY+T335dmk0vr
cxFtiGF5HH279K3vCxSdwe+PPtTacvSn0h9wNEMsKP149LvSD0dfhH5V+gUo19DPSj+zvTn0x+8r
sj1z8oxqpitopj+ZPO/jus1uCSjFbWfRIm48d/bMxsulZ89eKsmlWK8hIpxivZrId8r1qiJ/GBm6
+93oo6sMdmbpE09bjT4QWa5i9DOG+uV6gVSI+CFCX8OrFvru4Btk08DdBQkX+gOIl9APbY8rEOu1
TB5uM8hbNmP4XclNnngwwBEQcKUOFtn1mpGGFoexP4zRoY8OrNt/f1P8tYJQQsCsZ890lWG6+h/7
BQC0rECkzuirg6Wj5ymyjCTvHg1CvguOhj56C+dxhY9u6m6JH01doc0Z49y38yE+JXXBvMREDEiv
vvug53JuJXVO1KEjn9Vi3Ebhu4tKk0bbfFPNQ3cB3xdeoyW2N1XpRm/6OPIGRdh8cN11pInROBh0
NgT6iPIWRE1+qltCLlLCxp5DJ/u5/je4U4tnS6hbhDMIaAsDTosOxhKC68m0K8yIPaKiXG/Puvw0
1hFihncWkxCOMXDvCPHm0HoPbe3XNOvdjyYSd2Ou/YwSe3koIcJsRA+Ghla2dvv3L/h/yQFnmSVO
FDykpZu29UfJphCcZU6v83KmcvD7FerS1ZIBahU/2vTzdWD0eKuX1zKMq/P/cXZmvW1j27b+RQTY
L/LVEtVRki07bpIXIpWqYt8u9r/+fmRq71OxN2LgAhOE7NQ+R5bYrDXnGN+oiSbaYE7tvVSPUxSh
bretDZsGoqynlzKSTDUsevO9FfDUjvqLlUKmrlojuP3+fWvL3umXvRXDCIMbs2mo3DVt7d37jvgy
K1MN4o1jCpoVEzv8ER4kEs26PtF4Yek3JkcIav0jzy93r5XP8+iYN3w1yifLXv3je6GbwRJHV1nZ
a4b97kGuQUgknQiAKCjQZJNFVXkBDvZDGbhurMwgDg/o5S6GRXFIMrxhjFTzfTw1A96Y/RCW07fE
WNzRXYqETcx39MD116mU9jGxQRToyex+BXx/cxq38n//OZrux7uwwzZVGCrwYUPX1l7Nv+7CbVhk
shjhmQ0ztk7YtAm3pFyZtuDw4VmrHe3Mstd9dzB1X1kOnTEMXmRjYF3/obQiw49znjaYNXbY1hYE
uFGjzSvBOBV5QS8clrgV6fLeWA6yBhFKfAC5kpa1q6VofWNIO3991WnDWznIdm+3qGhLOyFYlxZA
V2LhJqHnoNANIxChD/wWiBh4r2TY2Th5j22WuTTLXSio60s4+PKkil2DscZ5gos6lvuwUnCHdLqF
qrSyyK9DUuhYKQnkkqHZ+rtpSqot0FjCPpbBzlja9qYmT8xzoka7wtml1T3Z6EcjI3qoGWJuwqZH
2xTG8cP6Oybt7n12Zvn/n18kM1CSvoTRAXgGZx4i48DhTqvxd247wxD02jnYFSQIZdHJzaOXoEm6
qTkeV4xLA8JW8DR5J69NgqwrMrT6gUkwZoIRa3jmgitste5gBmX7hVzDr1lfOmjvrL/iIp82GXGF
fhOn4wFepUDIJg3YBj3B8Za2hHmwMzeMZahBm8FoS9Q0TORFhmeMm9hpjNyTFc7mUx4AdDGTIN5l
dvygpQrmiUVwgX8A70GnEy6auQDWbJm82cMgtqMumcpPjU4jlsdkKtQv0mnCh8JQ9BfT/W5adv6c
M+EL48A4pKaMTgM74tP6qu+InFhfVXkNX6ztAY3JsPZFTghU3VbOsapI/SpQWd+1etv744IG6VgX
+jljXtR2s7tHnAVgPE2+EYxMMBYTluOcTsGTHiqv9PQveZQg9Ax6Q79kMmAXYk4pkQKzyvyKeRL2
1uYP1SW/XU7OdYoTdO150V4dFiTrT/WUz1unZtdJOEhLCoZmtjiYWg0NM/6xqLmvLSV/0ttw+iJU
PD5aEj20LsHeNvj3O2HL8k46NslKeffWG+Vw6sJwOI3/faV343AqXE5iMOU8cPlrb31bzTen034o
piS2BhLY7efvM3kZgtI9rz+tv59cc4NVCGGYOZ9EgHepdbPpAT1yftJ0nuOTLcYXnmw34JAMkTUb
QJVRB6c07DG/zEtqBtcVXvZ4+W28/hYJN+PM2PTr1imuAp3JfipVvHiIvy4/D7Kfd4WydDhKS95X
9tQeydm1Np2hLDuZJe+JW9udEY+Ya6tejPuWwJC6z+XFVReYBP0ntx34e/TXOTD54Gy9XQav4lTX
x/UH2Cbo2ayjOnWmdgjNyj5lg4aZO5u+AubPn5Ui3PEgd96aMXuEUzQcSXExz6N6S8La9eshRwG8
/moudROSMocu/lYPDjOv2iTRaZ3LDsu4XlrjoVi00Yv0z0Xp/fPgLD86LprBOjWHfTfOsNbJtCUV
qH3kzCw8ic3Hs40uehoaB4FfXt+vc1QlTPR9HwM9aifcyzD4EsbndDBbu6Lnxx3zzomM8Ng6PA/0
wq4eVEy4cdb0V1bSf4laqR9rA8M2bAF5TlFZn4K6fhIkb7LvF8kz+ahMZaRCu83A2gDRsti7/D88
zDpKdhN9PFlOCWmZbDg4z1Vjuit0MkUl/VtULKFK7kM3+ynS7dOMn8IyrOkcNMl8Xl+tB6DlrGpJ
vPXCWLw6SlzQSYysi6M0JFEUOlnLZf9My3v2FUtMm8py9A0b8RkhfIilx5mhxEF6fany/LW23RrG
oJ5uIyMwNrIyowc5Rr5RyuaktvDOzdyct7SYsHW1Qax7rYMWDb0Na5dyobPGtDOd1qjvTVHXuAEz
fOldo9xVVqhe+GCYmQETD5ctjt5i/SpBeBs58vcAYeO1r/ryqphpeBU4HrQNtnHoa5UX9cOwCxi/
fImHvjqyJ5Ubo6bHGpGLdtebOIMDpfnn0KGchhDVIxmwQLs5YbM8KaL2UOY5kZlcCwnW/ru2rIoD
Hku47xYDDpOVxWlWoifbDJM/xGj+JdXa/NqbNgCYcIpe6vgYVHwbkyMmco2y+eeBPHbwHFbuQIg0
NdLEqwSjXrX4aVPaZXPZ+DOqFEyIV/b0nbUlhZWTYsOkJR2/k0cZYfqR0UNIyIUbK9apsobgES8U
cE+UnqT6ke4TzeMVoDxx7dMMv63DxerM6hEHFJNrBxqGkhJwxS603k6CGMWEYcYlTfKjlnfTtlT6
v1yFzRjstQqBOdpVGlGPmhECUUnM4FSG5Z8GomBvTEptl3ZIyzUzjJ+YohvHmDjJTRHJ4ElG9R9q
mog/rLD40fQhZtAeZhTOAYehCsnuOhI2gswQsI+R+q1q3fJP2Zj44UX0RrBL5wW27sPLIR+gyQe+
YKREea7Y/v8dKlT9flJZ6nYoEpBBofFjts3qyRxNItkNdM0lMq29wmcDKF8RnNT646jl5rGMxXTP
toAxpA1IJJXoy3+/TtM/LtMYL9lcVobt0qExljXov5ZppTa3DvcGWO2L3zYQ2TdjCuN7ZyRms3E8
y2j0h9GoX7u+IBsrnSW87dLdkwKge1WW4YEaXe1u5zV2Ih7SyImPkR2JvUpH8CF3p2eNRKmtFWp4
vFupRtcuq6NrlcHY+v0f8rEjyBOAXZlwhM7G3zSXrti//hAEykRTdgh2o9qsrlGjHzg31K1Kj92J
S0QZnW/Qodzwv8VU5y6+UuHAi5g37BanS50k3/DLAVrs3adS6t9Ui93cJ+/xYz/Q1uhOMAIwaVs6
zrsFvZUa8YDUDl9zMRS+5fSeMRryxcHicSSea97C0+rv9Lpyz2ULUWsaecYvImEnKhh5v5mAZcyA
7ITlicgY84/fvz/jY+eQ0amjOxCUDUfQcf/1M1RYt9qEhKabGq/4xRHlbVZl50VjTRrI2CEva4tw
28TOn2gQup1TGAtMhlZBt8TIjpXVe3YXsqbN++C+DBeEmq1d1wPZQvg3J7U8rD+25UsMAN/QMWO3
BHU9hs7XJjdolY+wxCFpu8e44qLg1hxfhSp85ibOFS3IJ1047cP5b9vsThiNGppp0NB/16K154pm
uCFipIn5id5lcm8HtXsZyOVJHiYoG4cgLM9FKoMrbOMjobjSN5b/bNTm7+CY3gAUbAoYaJ9sRNfP
+peNKG+MRilDbKGacNneTVUB6sGggyW26dCGXRRFutcEqRfEZuRmSPw8JTLHM93C+ehOfCs1Apa2
+KrmkF+JoqzO0TzN525QjSu3wYKIg9hkROaYF8C01mURYaNrEMGu0EGhFT2I2nn8lnT97NkAfY5x
EVuPrH0BERExswXuCAlUkIPRop/8/Xn38dqlNWMZDHe4DdHOeD/QrBvTlGjm2B3o9oZAc2RHrY7L
SBfKPabd3dg17mNEq0zHteaPkRKBB31Lc2PbxZU8E5ptXIexxemeY1tg+RbupBY7n/U0ltP/169E
6GzRmBMJ3i2DqF8vjzzCfsJZCXpLgAVgrIG0tZnalzlAdZiTjhhOpX5DLqfdsiSne1imW0G/9K5J
gyc2bsnZLUsy2ZzU2ogAYqk5zceOXBGCajhY0piR5Jho8V3CNH//GRsfT3TBpETwQTuLC1p9d6KD
rkizusmzTaM7f82zJVjTg1xHQ60BiDQVkOputWtgyN1clqwbBQ3qq2YjzAo6K96XVYQouKnuWQ5i
yeoj50mxJjS91lcSYbNLysNpI5UYKu3yI5N6cUKO0T3aGg6pWc0FT3WGy02GoSqUeiU84pu8CnG6
qX0XxOYNk3pm40+fK0nMT5QhH9s6NrczTdUMGu66aZvv7rxKrOgxg1CM3CiwiE0ZBTyh8UvrCvMM
rONP4BmgStmzZQ0x8FGkapcirieIJxCK/j++CY1vgTGEqTJseX8apWbqsp/jSdVccmy/d2XmTi9D
iJbftayBwCpwPUqZnaSjZfd96Ag/Cq0XNXDRC7FPP6e1Y93cTgOIKcI/gb8qR7tgOzw40ezpWgYY
ve7Oa3a6OnMHKXX7K3ks57zHVhqJPn5jA05euwERM62t8Zzn9lcCUcSlqxryU/C87RCewIrO2Bl/
ciKK5cb17iqyAOqZ+jppZCLz61U0cWZEJHwh2eiIAZir+7QW4RtQDJobOYFobFudfWDBPebNjxu9
Kt+A6rYXdS5xDMiMvOKIdLx2TOI3t5e4O6zsEvXp0cwmF0c4wUuWAnQmTUuBsT8+cN6NvtkGM4T7
uHseSqw/siKwWt9wk/XIlCSOLTB0vI4hQcm55t4KfOVbS1TiKpWwOhGFGAIB7tQnMzfkHVEc4y4c
LG66y041NFsUe4DfVLIUFRkaL9Aqvsap/NKjYdn0UEfYSUiJ001rbrGoqoODd2ro5MIykV8QxYhj
Cqd6p3epdZrg34kyMr5WRmAzauhI4pzynDFxxCoGnaeXRKk8Wmwzv+IOq+Ts8QFGQBvdHibBIi2K
nR6WnzY/aUplbiGz2fvfn8MfW5M2ch8e3kt7F8HV+9VWN6UitnWV5JTGQiEc2Leib/5UC/AsBfaJ
fWo95LNe7WUypkB+CKQzR/0GF9t4dpBbdkVzAkAUPI4koZG34z5kxM76pYP5aoCnsf6kT9X8ySrx
f6xwkM3oroNqxtBZK74buhGaAFqtg3FviGPd4Co3xnpD5yr0UrUCss9XcSiIIThqpXWMIph9UqLN
k0SLbFTFdv3lR7F8j2kf/BU4A8L8diKfudGrQwm6ZZNMHfYUnXS9Xm3FPqAFibe7YM3H2d6CJvK1
0EkfUPQOd+QGj1+mWf9mxNkMhEFap8aEQ/D7L+vjGofHls3aRlMNx8X2+u6GgyAunGVjkFutNgGy
TEgajgUiVBoZSRSgZzactQOTMr+QgA3setrj22S+n4vpTLTuoXFdhKZQSXbpQAvs929vHQX8ckPg
7bnLrVBXl0n5Okr418o9ysGqj8RWYXKP2ysqOWfjsi/biNRqkD6aTXZHtyLfNVqrs0KGUC6zHpNI
D+xm1jPrgQ0OyVFhoW3bqkdYGZH507iTuGimjlNzdPCodT3PryjXVC9npXANcxLdUtWasHcqd1hc
nZeI/fUGnYnGdpmc5H5qkp2uxC6sVavYicgwPzkZtWXo9O4PNwzDZDjLNWRC/Pj1TqjmTCppAReb
iWWX35UJcbuipSuo3uWx8SNhR7tD934eWFdbAX+tk+HP/v2nb3/Yk0BhAyTC7puFzce1V8bK0sm0
fHFsRTtVh4oMAvHQWstTu6zCE/AYmpiRc9dkIeERaI53Ak3NM7DRH8Bmmz+xMp3kPDRnqQI2GQrE
sMiwR6gK5h/EPRY39hn1fTen8o7TU/XHZbM+sVl+gtuGHqbdZuRweZUp78ZIgscZm+rqhh1JHTnm
iWlR0rVVB7QUDFea0SemgwSOOa6OjtOqD0ZmuF+UumLKi0wIGX4SfBGiHzbScMvj+q+m2iZeF9wl
bcE6UgTEc+A8ONh4Vw4hwNptMBrifo4UOq1V/SLg2Wl5pC4I43Trxhru1uYyqPS7JjWvDzzb3Ee7
tifEDEQi/P4L0f7X5WrZOlswMmu5W72/t4I7YpQwpxXeep6Pc+gSKMqWZH1Vmd3NNk4DZIb8lPXs
WI6EWFBju1SXHef22LuH0T1w7rQ7ncy6dqnB2LvBfjKWaoY9UB6AoElHjoFeEeeg8WDZCEe7TZOv
0Kv9Olb+z1JD3zBO1lopKQr9iY0SFQdHQ1vK0piRHOnEDu5h0SJgetEOQXsIu4MTEPBF6uB+NPaz
AeV7b8u9KfekgpQCJd9+5ulM6zA+IKimFRr/KHqIIoehOlJtdAys4zwem/jkEJcbn+z6ZNanfj61
8yl3lkqpzo8yPwbf3flDeM4Mn0JW8LPIkDaqpcr5nM9ngf2P4Blsb/mFwv+WgFv45Ct0lyHhuwvb
YdOoo0VGgfBh9lXIpKomMEdsIuV4zxDXvZKrFrEUvNfHjviKOMlvFtzgISmdv2XP2Lej/RcFcXq2
NFGeEjsDBB+28VMS/GlGdX5xUb0j9eWVkmWTH8JonZogPdll/FXJVfPJBjS/jUSrPs6TZWxroL+H
GrLVrTq3BnkH7KheBxxKD2UJLmSSLvHkMVBKkQ31QxiaN3WCFWe6SySN09kkA8gfSVLN922sqA89
bm0a8ZX5NRdFxiQ6YwGTI0afY8afWzIvaZ7yx+LlBoGRmgdRtM86XKQLQn9xSUQr8CCaNqJUl8E3
eyKADtb3xB6CDW3obmswL4c+qVmQUYApIV1ub2Te/U1im/uQ5A2bKEw/X8o4dLdEplpIcqCRyV4v
DuYtUwlU26hhoRBaSmKA3aYC6IUr8QBh6JGxbuysEbiQ6Jt2kxp9+aDlyks72/mP2Kl+0IDAnq4H
fCSfbOOtD/f4Rd2jmio7W6TdHyTpiPCn3IxHbq+qHnvMWgY/DoBq9VPYeTLSwiNGhOTiBCgqnSG6
jb0J7LARj2jk1e0a1l01ZBnAPI9J4awsiGnstJyhkOg9+LgKF7cXj3iobkmPxMVWy/QyW8DwWohv
wtPTJjkOo/aHucxIU5a4hNFv4KmWHYoPOeaDrxAscmIdWR9rvmc8+0LupykgubZRdboBWoPphG6O
rUb7KXX6m2sxe4/7N6M/YDhUXxUkpuephYSFPb77ZK257s1+uZqWtQupQI5pcVdkpvzrY9LqJexv
pyg2dhIb7F/IqFU1eq1rjzkuMJMPKASJvxwgmStp94R9EqV72hePczfrdxO6+oOr9PFt0BnqaXAW
kCylQMiaRKAN7at6x2yy3ZnlUPq6nmK66ntGHQ0rANVxZ7/vwTu7tUYnmVF9tKw1+p/qJpB4rjeg
wCF1zXW2WgAqc9WON7VZHvCdf19/GhLd3TdVUG9ytBY3t1G1A1G5kLAWPWlIvsEntyD9wy3IJtgN
Vb5LwwLW13vJ7KiUdcwylVaQku3ZVpZPjAjje3OGeSkj3JOJ0RxMVCF+lNdfK8u49Jygb0o3noO5
e+u66dzYo8nmDHeC1dfmxcR+cQcRAihiPx0nxIykff4FJtz59vsn4P9ofcEeUDUVUQErAk1/18pN
XNzuTFHh2MpbDZnhuStb+Dw6FrX1x6KsDlYcdg+1O7AbVBzLUxxohrSxbc8uoAcVPaEdrHrnb8Aq
zUb1ZV2CgM6OmRjsa0hr9z6cfXNaVof4sOZcLR+GeAohCjVemRCXAeZlPIZz1b8mqsDoaXzyBa1C
kl/Papp6uiNs3RKmY77vBfeBbRdVatBzr8x5H6XZcLRj+22yyq+c2D+vbWFOj3HZj1sUKaof2sF4
Yu4A30XjpPz9h2597P0uDyrd4M1YODned0hsk0GqqNGZKB3ph3hcnd3AgHOqByLGoiy6TuoAAFrY
/xysEJ3JOFf1ZgSwD+Nl08QRcFpxrxtG88rp1Z9q7LUb2qvNa2xYYNtml8gdvw1NYkzbqd/ZSSG+
zARtVcSMPKkZeeFjoNRXW9G+NkFrPRIB3t/VbpPduzcLqMMrXbRyx+JJgwU0t1vZcrmDh9iUcD5Q
JrhfSHMdrnFZIMZTXmsEC8eQvEzu+dKmxVR1m6pwWsKZFPuWJuNrGLeq32Nc+uSm9T+uP579umsx
DtdU1gHvzmE1bfRE9jaby9y4WEHaMKzPBNGaI/IWScCxlXTjCwaqL70F8yyZ8AQqdf13yWV2MwkP
3c4ScrJlFc9xaJyYXVZ/AOW8m2OwSFbw0upkci33f7MyP3vvSzPs11OThSdqZZpUJrtk8e69J8G4
WL8ruckRie8cBbBD1ajZPlAjse0S7FyadLudNef9Y9KPE5egxMdE8uoxKm3oAK567sacpIuA1IPQ
FRkQG6zU8fJKCQflLpNadsBNnF3qYiSfqhdHc5nJSTV//P15jU7q41+DHJSWk86D+KPuFyelpdGT
5ZuI4uniGJN2DCJU6vjFo83oOsWxKczmRstFhfAIW57d4LF3UujCk3bqcDbdjL7Gm4SweUP044wY
lkHXnZGrfr7wXxv3e5e2j1HUz1d8vvMXO+NG79iDu+X/8r2KfMcnT9PwU7i+TMGGACwDP9pB9Reo
ysK3c5RxkRJ3+zkq/xaOUT806rVRoejXVQHwYgzPq78pmZtgazMex96I0dvR9D94dO9mRbG/WuPL
0BXjwaqlszMUO2EijeFFTeQh1lPS2QfpIYVFK5GF+b1bWuxnyZIJ9hBWYAsPtBoh8tYHwKWdpzsS
dy9xy0cZ6XBlMEegxGClXsT9QzE7BnlloeKpkZZvjdrVnsQWQdf0pC2v675osaiU5yqfs1sQ4lOx
siI9EWdZPI01kzcijC321vkSSmh6RE72r0UEpIIxhJ/iDfbcJsZFqJg8Vcs/I5TyV4KTp3MGh22T
x8USOuU23syyc0uDEeVSn6JZwikUg+/F3K6RdGvM43cnGe76wcK9MEUKuYYDcw0lQtq0SBnQFjaf
9DLWLfsvlw6wAuSOQqg6DzDHeX/pxHWZ1TrEX1Nv+uNQoNcZjdc6icNtlhZhjY9pHPaTi+tJE+nE
EKfP3rQFX9zqAHHKkZZ8CvYOuSOhP/j98u9pFb6qqmv9CBvLzwZr/FtxoLEmFThjCBh9NfmSab6f
g/a7y1twkqhTuoMs42cLKNlXIlrHOwZ01rWLJ/1mpdWDyK8wI+eTirYdqfPyMkL2ejKzwIbVqdKo
whd3X0ia0y5d2D1432pf5LZyxy1tvOpFpiK3kzPBq4H7zbAcpOazRWyZ3Z1mTvrTaj0sQXMUdyoJ
vN7vL2oGpu8vaoSFLGxo4FjoUmgd/bomhHuETzfXGPYTnabuw4TUsYPG1rw+sLpDH9YS/IJKLD46
01LBdKzEEe+xk5xwyI7yNMtTEZykdoKjXRd+P/iy8EfIlzAVkvM8IIU4UxXBVMm518+OXKoOL7N+
pqr60oVLNYjm1+prWgRLTWsZCxv8IoKLvh7dgKSbS15dYSUpqK6gVlTXRLlQsrrGGq3361BdK+VC
NWu1yoXqofPa5MF4kv9mrUG7UBMpbNGFOYUZXVCcGc1yzMxzsB7V7kwhWjSBrdo39DvV10kk6qZ2
ZXnLyWsiM3hKnkhm1O/gp+kPs1W9Vgb4Jb/gdlWdu/DsVmfBC6Q5TBPdM1tpxTm7a+k5lsGlxmHZ
R/fDUu1wadaS9mVMr+xVl0wX+5Lblza9JgO0QUJgL0V6je1LaEPDWOrGuMixLvZaSnJdYgqHjdZf
dOsy95dxrcm6GIJG2KXL/qlRnKk6u4DPb8WZWajOOLRcKirPU+BTQ+BnSKY1P2h8Bwpq7JPDalsn
I0Zxih15KTRjM6x25ZiiCzGOVnckpyZ+ZWFJre3SA2GxTn4Yu0MF2JEemLE3DZKUPnns0m37Hyc1
KwXLFMh+6aq/G/nWmt2bCvFThEBwr9pMkApI0gUKGGJWWMqotyEzAG0bD9vlSsVJxD43hJ7nIbUZ
wMpKb8q9Xi6lmd4oPcNcylpL0DUzvVTx8rVKgjnBGK1F5k3HKaZ4Ap6uAp3FIxeLaiyvteiREoaz
1MiPLfRxr2+9gQch4yawsK1nFl7E1hPoFDmX5JkaiK22NFGpUf5TfbylYDihHdTdTa3ytAcBu9FQ
FK0VwnMOl2LloFRbJ9226lLNWpVCJtg2SL2CBMrUgy5FzbWHZnisPfx13eCRZtGi38Jr53ggKSt+
CVPU8eRaGk/KeJfo3kgQoeNR6Vqx41Gh41naUsZaZAWz4114Mx70QnLRKD3x+spTE29KPJecSXdb
sjeatrm5hcFgTCxHt1m5jUntSrZJQD+HFM5NDmdjyXRAErchXLkg1L24Cw5I1oiCG/lew+2cbc16
i36XCU8C6Vnbgi8BMUm+fII2NvTIZaDmtXiOT9IrXlImddIjmI4QS1ZoxuTRzc74Bic+Ii+0SNJY
ivA9ihiHnq/bWqpeq5g9aQEt9jrLk+1S7UxioAeDUVtrYl2GSTVGD7eNYw8oR2gspZEtRny3ZHGz
bYttXzCE387uBsakY7KbRkm0HJeNIjJ/fVMInO3kmW5deqkpwYLbpF9KqtuaSCVrqVLhnzgttyL1
qIkvdFiOA6V7zeB163Hke9R5J/DdeFdLIVGi1Bg3pzfFu8LxQKxQCf8lIB2iluOdrXmm5rnC03pP
AHnqPVWjvYUh0xuqpbq15sRz3C1AOUZmhbnNzK05bck1btttQ/wrzTW+V77dAMPURjvCDMUX26kb
pNq/f7qtW79fFxE4EIxlVo9N2Pjo756qLAeeyc4q0DGkmmr0hHI3egoaw0M1mB8gnEdskhzVQ6jA
U05qxhtRiKEGvT2gNQa24MYystw7anYc2O6hagMY6sIRYpQZ3f/fIWOCvBHizRVvafeGWFgRb3P4
VndvWvhmrEUCEPDDlX/4qmSvtvnSza9G84I7nwrMF8Hr4JmKpmf3lEW3ZHqW2XM2PXfZszC/UFJ+
6eSXKPyShJBSnvCzWcWTWMsR8DiWSoZHw7zJ9NEyb6VBNgaY06rMSVyNbecpnRRA+WXwV2LHxTOp
Z4eGPeeDM4DExD+IPQJL7id7h48WPWFYFhsuFx+naTmrq+hfkym1l2D1AuIarELcE6Yu2W1xmDLS
JsqM+NByoCk3TvqLWiG2Rv2p+XWdfEVeNmyJeDC2Aw9aFGcs0chsIVciTd4m18VWTD7RMcMcpMIy
bnRD2yHNXcKnl+ywMldvXTbzRHdTP7dQFq+/kvx4JyDOkekYucSuOKQaKELzhBM7T9NIhnjLiCIL
khfylS2fyKB/H2JtWyxRznOt3fX6wHKGfEsG6yEZ6orzxeny+i7rG+4hMJO2QCUPlqzy54aO5Ccn
+DplfXeC4zLGHKQx+2Fj9m4gOdp6kKrNzAleOzznlsZCKeR0RKFNje4x146zeyy1pZL2nwphfrpo
Y5YqtaVwOQXZchwZMQR709l219yAib6Phr1LbgMbArFL1zJJxWh3TbFUku6memcau2jcgRCkekru
27WmeS8IDLYh8h5IT+/Gg1HRKF0qsw4JVR3D6MgXGIRHRsWIpRa9FPzFuJiIJ+9gtYjovB5KhU5Z
4NWdJLt2Uu47MECfUAXEB2UPVkecjjbL7MVytSp//nWWpgTrtoDhKlw/i1gdEvBZ0uM7T85D3w3k
sjKMeIubmQ6f6PchUQxwW53ZXw9dk6l+k5A9X0NngtIQD0h8NITSmW5+b3VtU4H825pzCXGkCtP7
VSPH9fBnlC1QnP/+av190zQB6eIy89Z/IKbs71GfiBJI4p10C4jbHXR/h7hav+Brw2Y70V1+c8Gx
bvJkfHHD5EcprcSbE9wU3aDDz49nSNzW4JzClPvbNNoPvU6zJE3U4lkvFNPv+iWNsymKZ1XE+sX5
YUuGl2Xtpt9ILP0edFP+Y2yDc4/677lhDzrR6vKrAoat4kK3cGOd1lSrP2tSr2+uLJq/LbVW71KT
vWRqQSpuZygeVZtXX35/p2ez8n7Jx+yX/iyiSyYES8f2131MaYSTEk4uJuD6YqoXA22nupSoL2wU
3PoSqMsWAaVQqF3YJaRrARWUcpejUWqI7rhUzaVmQ5CdGJuR1dZc+uYysTeILmOzbBIU48wmIcKG
0J0Txslog7rzxOtsqQxjL+pvKIaTj9Roqv4ptUKp4DNspJJ+GTZSU376OW9EF25zka4jx4GHTHZk
1KgR9LGMHGW+VJcfGDkqwTJvbEkTrvaVgNu+LwQAm4MaH7L64IwAWw+ztdQQHceK5+pRH4/qWm4N
ov4oONYnqwbtfOoIZJ9PKfO+tZLOp7j6MhbJZ6X1+/Dchme7WqoJz8ggq/lcrOU4Z0QW9qLrXmrM
L7pz7tmj5Jc2vzT5BfRxlV/K4UJoYjp4MTCz4RIPlywHkHSJmBbCRu4vTs8I7uJiRwDeAB0lNs8S
/TcZYgP5kmctulTduenOobkcW4JUeJ0tpQne9tkQ/jD5Fp/05EcsnoK7/j+zVgatFBNXxq0MWuHv
M3ENgyOz1p/j1gG/C/jP/4xb5//MWv89bv3vrFUOe4P8m3Xcyqw1R4SzzlpTrKz1f2etP8etzFo1
aK4Eha/jVvt/jVub+ZRky6yVUoBqGcvElVkrO8VknbiyTazDX8atMztI52ytFc9IDC+ac6Y6PvZp
r/4h+dT5yBlt5YXJMJLwG+cT9cs6HvrlYcMlJrByuhg7Gam/Fz6ac5+3aBKrTZ1HKTQ8oT8VObk8
hB0LHwpZckXfQTBrGlXAaEYgwTo92m7JKUHxY94jNjFgHFew+AzMkyBA0YypY3ZfuKyGaTGHOyyp
Fmdcme2kZROUEIF0bMuwuWLoaLzQJaKBJq/pC2VkVwCm+eJica7SgKbAHPY7VWGiofZlubVzJXqZ
hYsQkdbXJ/pzHgsfbzc2T10IHw4aKOb5v95uGIE2ddKSvKz22581YYS3t0XoEe9WvZHsTV8tGD2l
8WTghROqiaVEunPXwrU7wJaZdo65C8wdzzuh7PAJUkG+JzCMyohBJEGv2yOooiZt32C51vb6Wom7
H7t95u6hDxTu3oE+tFbj7q1uH/4/zs5kOW5s3c6vcqLmOEbf3LjnDJDIBLNh30jUBKGG2uh7YAOY
OcIzjz3zxHMP/F72fQd/yKprF8kK0eGoHaxSUaKQmcBu/n+tb+FeItd+IJMrLPQQc9Gq0Nm6ZRiP
IQBnhqjCOA5hY6VxSLU5j8PG3i3AgOydtuySfh2ohbTzaMQOy4VQtzkVVgzY6railHkeEZscFxHk
OgoIu906MGkwiI2wFGyHWFXWr4BPGJDJGZW3hRVC029Mdz0DlygA9XpXp7uHGkOPvjNwpeg7zdvN
Gd3SUGbhkIVTG47n0bdY0sK2DeW8jmEOu/NXNFeaFabE1VhhMYeTFWbz+h/Jvw+xirJgj4ZGsw6t
Cec0XJpQpusAHDG6O0bvwgvdzdpOsqUcdlW1M4YdKWIMGpeNg1Zwm2rbmFFvo2GrVOtIPwE5772A
HSujBaffB2RCRF3QNYE2BuwdGYu9DggwjKjdpqgdIdfPW6ifjDHaTufRtwhHd2NLi37nmTtCaRRz
F1vriJSdEGxBwrgMExGm3CznQXJmWYbdEA7n0ZahpYWSHYcWzkPoaeFUhopGlE8Y66E5hKCv3fOY
dVZ+EqpDhnceCjET/BXcIedR2jsJ3MkG5rpD2HKVip3EmFrs0n6Hka9G5GpvE3ubcZcM60jOQybs
qondoLEYDNQx8B/N0PPXMY2049aRk5BhBy2K5/MAUZm028TYKnIrjG3uEaW4Y3QpO7B1NHKn6GCb
d56+072do+9Ubzdxk3i7kfuEW6INB+4N7hYwoUwPIdAiAHrMlFUbmlbYzn+Meg4Z9LikFebcPtw4
8zri81DA0zWhN4U6sRhNqIJfSMO5CUfukZSKeji4OwYzrTvsGndnkyM37MoK+ekOESxDjck93DKU
YcuZQdRbD6MTt0m6js4LEJgwlG4deLN+vSsy3tXB6ETa+DEcJilDtd8eu9K5mJR27toNOviD4yzZ
qY4FUSHqBLyKcLi+yU7n/52wx/v9vzTDnEjNLuq7Ra+GjduBeLOkeGq6JrocdRDIOWD0z+Zac+9t
ss8LSyG6WXE4Ibllu5/4qGeDiK82n+9Iwjouk4ivzmBGKx4EdrKg7JLy0IkYN2/Xu75lK89upg83
g5eW90a+0nWWD/aHyNPfT9jO6hiCpEDFm13i6wnbayORp0R9bWw9Jm/W0VhijUiGtmU/Juuvzv9L
R+CLhZmRmYc4Rq9wqKjBF+uAwJ7o+3Gl2++dfm/n63C8i3K4EDReh4sMcYS1Dgd4frx3QKbUewJX
dwY7sYTAlHW4y8FeDot7wO8r8yNjyI/jcFSNdXji1DQnR5yqZh2DdyqaU+etIy8vk+kyLS877CP1
TkyXkbxU7HVk+VVyHgIf4XgVZVdu1sbkczgKTd9Jx5KAcDKgUa/Ux0gcRbyO3DwM40GOB6c4eAUM
vv0Q7RdE2QmR93u33wMMtD3wZeuohouhWQfGOddah83Li/fKtI7K3mvJobD3hMhm5zHlR3IjRl6g
e5DDkVS8YcDruI4aYUyDl/ZkLie1OaRb/l2Ulzg0GfF0yUjKS2VFrX9wwNPeE21czUXDYbJiI+d4
5wXS5lKS50uACqZCSmmjkrFJKczrOCL1eKxq437qlGoT2zST2AI92UO7WdxkIa1YEh4A0s0QZHPk
et2FWDV7tD+IkSXko+2kzs71IPRDaTndA4bR/qEjiG8wuv7KXkpmrMTYTSb3SeUs1Se3yXfpYL70
bfJU2Z54QBTTwoJbmZtRD34yeamKcfxWUnSbbRqVEyLMtReFmVY0GknUKNdNJrVe6s1NjeRks4yt
glKQxMNEmcogs8z2gcfUZt8tnyqnfwToBc9Ax5SL1xR9ctzYfqoa/dVilfUmKRfrqxtVV7HxRKeQ
QJ1lIJswJx/GlU4IupUU49KwbuZCkUGrJZ8IQ3Iu0T7vhddetUatALghK3GmWUWjR6pPbawf8DvZ
IG4LdWvO5FqT3GR/0RX0iGI2rmd11I5DrE435y9pA2u3hhi6dc0IwFiG0GZoy2M8z+p912ifeH/k
YR4LCBOJRV+h007gau6J4iKAre7QytuuuSY6VdSE2rUePBQHQ9K3E0PS3rc/xxnHg2sW2s35izKL
6GBsUtksm4EAyCOgUfNTbR/ZAZufqz6qD7M1kbCsiuQLHvpPal3kV308XaOFqplSpbrVqR8RZNLB
bx5bcLIOWQ8RWp8oa+i/xhFJv6ySeldd67Iqr4qIODInQixdm5X92TS1F00xyu9TRQ5ragpsQtal
59JhOi8G/+H79C/ipbr5faPe/fNf+fX3qp7bRMT9m1/+M3yprr4WL92/rn/q//yu13/mnw8V6r/i
l7/lMvneVl31s3/7u179XP72P64u+Np/ffWLbdkn/Xw7vLTz3Us35P35Gngd6+/8f/3m317OP+Vh
rl/+8dt3VHb9+tMEmpTf/vjWCrOlefynVXP9+X98c30n/vHbv/3H//4//9t//V//5T/923/+H3x9
9ydfvnY9P8T7u6nbnuV5GIosi0LDb3+TL+fvGH834bPoHshcz/0dTVdWbR//4zfT/rtlUE3ymGfg
VFqrPhm0/flb+t/xhXJ2UPl8XQJfjN/+/R149Un+30/2bxDpbyo68h1X87ZwRbnDQjTGXwYaDsnz
m8VtFM60wGiIEMQU22rEAZC6Vb2rloR0tVKOBHLVJC83mAInK4Vn58r6sJDNAJEQ709NfC+Q6PrC
KCXpuJ72EUns7eKrWRwYAa2qNOMo/771hjKxoHxQ0AnKQbc2VW8G+hRfauQHoX1x9tWQO6yk2rLh
hXxblqHfuopGPE6WYL5CCuU6NEbiKvuSd03Y9XlNhMH4gSnx/ZvIRdpMD+f6tE3j8PUOYawGmBrq
oABMoFs3z+GCt4n5UXzPInvYdGkZbTMNpVuEd3c75PG3nMRO22j2o+3JwCz0iypNbkf7gyLv747C
Px+8eftMzaIsaXLzoSp706OPdEtd1NIWG9MUbL4reAJLHKXAEBW4nPQ9yj2+w8duEI+kjcF9xWy4
SlSuW8Ux74ZJEXvEhwTSddmPSbL4iCy6slP1cyqKLLB6uw1chyOKw8qI/MQCy5AUysZISnikiQZ4
Avg405XWXlRuREINSYgX3TBDWu4s9XYKXtjk6bs8IV6sSIdkO4Hs2oO8wyTuOB1luDEkg8kJFsPI
b+RUan6GOadonOlyIPiRB4VYeidzL6yhJkGOBoVncfwoZwcJdbtEu3mGwmC4yTGyJlJHTetCjODI
KfkZlOCXzMckBpxNKNFumGr9Gph/oxBvltZTHBgiaXyW136bdcNFNBTElivr3rauDoVDcmY8Ku1V
zW89DMTipVhhLhppZvtOAK3TmmGG3kNCoWLoJ3QegbP63FBfF7vEXGMgMrLURnY+XqY+ablaBSCF
ab9Cp+dV6y2pRTMR79I7IJfknM7cfiBV6Rt6thxjzfziEnoR5tmCFc5MhmBm2YDEWj7FVnXKsJYe
HcJLPyjmvPNxrvcUKmoDBiy7YfSTr+/2ljj1uLDJGUDEo2M5O+VWb4aD6RxYWxaOxymANZnr7Iom
Dm/R9KOShPHRKtI+/2m+/WM2+/Ps9U6lul4KOjmMO4hVV73q60vB3+kUwo0VP6YKqjIN+0XhhUwD
HPE0VAcOiAwAWLtBLhQk4ugJjglJjl4VB5pNmKHukeCYJtKkc1xPV3P17NKMOxT5WsgYnJ+KpP0r
aLTHSPG3RZU+NAutaCmFLx16uOrccPiS8RhYqXEPsF0PFdl+IAt9BxPlVVoqRTOWA7B53lu4NxNk
q7aTG5Gi4yG9oEl0VO6kvRiBi/+cg+6G0iGpXBk46FFvcg7ouQCnm0AjIUL01++5tk5mb6YUrMso
glnUVPsdCNip5GRGmHl9s/mmadoPI3aMW3K+SKUHmyt07CXRyh1QcrfyR7zhmPbITVmGPMjrR0TA
8aGOUZkONWmA7kcMCiawv7g+x7MMYG2cwBAvv74nyioe3EwhNseQn+yqNUJjMFyybJdLZ8oRb1In
xVLxvIJ7LhyHJULD5BlQoYy3klnjOdWs70NUdNemMvnzrJDINeTJxTKX8TX39qbrhvZCFjnCArTq
Tzwf3yHRdFTGU4Qy0ewrUYfzlR1l3I3DRkk40SrHxpyq5x/0UpnYRnFccks8TZN7a/Ft5Hb5Z9eJ
bxOdsLFWVi2ZPfnP2c1m+qoG+/96vrRhfrcLTMM41wK3xeJB/kvXm4DCOYRuYbcQdzRtBPvgQ5PS
q0+X+rnqe2/Lxpx6X4a+AhkzMMtp/KZNCQCt5Z6/KjtUc0P8KZtVmmeWhfs6HdDC1vHBVJcR/QPR
nXpvn+pR6ETetfM+rW2iscbvqVaugVg5igamemLRJBsHCwq/aiQXWEi7ozs0Dw5JHA+RN3Io8y7w
UVyqZexc4Gelrb5MhCmK8ZDG+adI9Nqh6OIRs0ALnYjMuZ5S47I0w3YltzyRfOwEdm7e1Iq0gr7Q
iX5i2xE44F4yG/ZmPSC5aU1oRKYxkxhVTfWuwD9BI3VwN1lT4lqT0XMuKaxRCUS5SOPJq1CbeMgE
2Yb3Tk1xf5L7XrlXIGlc9+3yLedd3+UqMaRNqW1K2ibRUn93B6k8wqokxxrDBwblT5KbyV+twhfE
wF9YKxeKWfCxL7VrV+05q0TmZVZTeMTZn+y8nlclRpt+DAtxQWoOqHdSwDICp9fkdSNC1jOiQWxw
pbAKBt5CEkoNVamd6iKQQ6H5idU4rC+G7cv4h2cX3eNUGQTnuYSJRq44TiqdbI1AoZtWjNHBm267
9U1zG+uTqY2fhNVlu5GfSELQSx6p3V7UkJuitusvtaq7mTRZbdxsqUK9XnhLOR3Si1Q3vHSxdeVE
vTpTeF8FPiloHDTZyW01EJTGmaLuyKBRfX2BIWc6ERuC+MBzeezxAhjMTv4YC+HDGfkpsLcUMElC
vSCY1RbJCzQyneCVZY1Jchv0wGQkCekS2EV9vLJhB+9nyc40FVN1MEcX6UqfUDym2R0s6Of9MS8A
CSi4EZxGIUdg6VVCqNv2PuYF89Zqd2PbeGEpCDexItXaIEgOMIE4YdM2P7Mu3rdogvCFjXeah1lJ
cdx9hivjZiSQ0vdS0t90RaZkgiXji2VeWVF8TbRc//WDmfYv9r42MyiGAJqWtv7WhIhpXat49hVf
dir+oillFxxPFpHc8XOLCjhoa4uGSORR7BzLaqM7dehwlEQlCvinXtKgcWXYanA9gTOquAC+RClw
mw8uc91Dvl0QXNYni/ODyn7r7R4TS0Q5673iCxJvvTGSGDc8AoSr5EanPfNo8/a3jv2QpX0UJLNL
7nfSLxs3rpMPqpbviKeslJxjYMi4HmeZd1sTC7tQIo1C8fti8Na08GIjdGLcbEOm2ziArHO5aoev
3cJT9uqaVDTXj7rZLp8LoT9AMmTL1fYvFVJNihra8OwimPZhyI8XjeXdE98273/97p13S2/ePaz7
GhKMVe4PaPT1ctUS7NHj41LYubQDYVwdSyXg56Ad0CsURtUFptng5lXt3eiJrz11uKJhL2LSuFFF
9TVKwRIqRjeSL+lcnw9kNvciIGVbZ3tqGr5SJDudxyFwOqUlvTp+zGzc96NbXvZm09Ik/f/6HCDs
85qwSuq01l+/qMIGkZaYEC4r1SVkaoom8ET6ZYqTcOtJp9tRR463jg7q17Jx2uQu/a9Ge6mh3JB4
LLYKP9sviTQPsa8MZH80X8UI27+JcNoBDYxPANS+/fqj+KuNLdtaIFyaTrGPf15ftW3FbTc14FLN
WjoAfjAxeXN/aTanRndmAp5MZjuot0En6F1qsbHnyS/9xhX5za8v5YwDeHNXcORVca1QOcDh8eZE
OeWlMiMYFht9WFPKp9b1FZckDjwp49IgEpw55A492F7pTtpGLWV9k7Qx5VWHWqETW0Hp5f292rnf
WTZ7YqmnT0sOzLPU2/Q+tpq7jk5xrckIhQ1zhKX3W71Pu30P6zpNomXrOmBnMo/IOdlkYAhgYYkM
0c8AQ7B1zRx/F3UoT/ZfpxhMX9II86pUMn0v3eVnngmA0rDjbMII/AEbF1Do9srOnW3p9Tddoo6U
1ZQaCReRVQPtnKoe2oMANrInBgyR5lTou7jPsQzn0B3y6iiK+rtsmNO7rLJuuwkCizpsKq/OHh3h
7XNjemgpvpwmD5eBZsxfa50Q219/LMZbVw7zC15iOEmArLlB3oYbFbKuDL1bFLLZWVCNvPSHSeuO
JM71voMZfcuEfRK12W9bh95JUsqfqHZoWMJ0yPVlWwjFCJbBqo7S0LcdCzzrDmJLq9iS7bgxI5NI
pul60BF+ZjaiXsLWK4y4PXc+LJFtX5KD1NTE7UDtXciS1CQBniPZ0pdDFtWsBcoHU+o7Wsf6kgnl
JKqKEpXLHfn6oYjaPBeJihDDGamPipToP12oN6roblsOZtfxpFabfrUmjxBot5MJQbSK7ewyY2db
sSz5WZSWiIO16IDul+CzLyJLx3syIy5yFD9+WRlXSkEoQgVMkQ03YvB0qtgFjvRIx6laNpRtzK20
yniPC1XfEJDxSRkJmGvkUyf05oNS/zv/CDggg2AY4GsI5DhuvTlAeE6tZGmFQwpsI/RubGsXbdHe
LYl6MMY6uWmLl9Ktx3064t93iSyEdsh9aypz/iT0lJl7eW602LuJKV0foR7Zgcz0ke6IATMrTh4U
UpV3+Qh/VXYgiIE4TjfzyObGmem9ZwPp3OQSaJTekFpbcbOtiki9mdkOXOp0eHW5gIJLDN2XmKyB
87TadW8KABtEJbnF8Ag6LyLsbwcp615gQ9pUYEFlG8mgpO607Yv+GKFP8IdKiM2iunulzU+emkNN
lpFPxwEkEUZlFu1R/egsuy5nryc2cw0FwJIHAUp7F2/ixrgsSTGB97GgRE80doqidkn8tABimpwd
FTjUOHZ0AgvIzyTMO2t5xd29MXPr//pxfmdLWz9pwCeYAxGAcV40X9/bxYy3um34pGcI6LeNG+8c
1P553SUbqQhKAGs+gK5f9RZn7TqKg5jtIqbGl8ITwweVznMkyLt3hpuOLhPBGO8iEwZlGcGaxuzx
1s3p3JFqWPKkQWRmHigBZWKX8XxcoLhj9cneJCNxZ+Nq87LL5V7V1qOUghrSVIZDMXH2t+K426mp
VvjqBOC3blQeL7v7WnY05xU0vFsFSCxBsN4HLgr9fYngXJumKIPox2Nz8/p99dRIGaoB8LwXB4lX
4pkftJMA5U2eLYw1WTfPVrRRexUZday6ZIA4qOCoW1U2a0O0q6u0vxgVirkeYkhfYFw9NHEcBW46
3wqj05/GNYG0L/WdopWcN5X250SC8DNpCL++Rd6xOblF1gq55hrkFDrnjsArpKVJ6tI481LydiiC
WfUkiQkpJjAje2btzxJPXLeiefJqcgAnsj3FMIwPJGFS4WQTaZmlcjSj+KlsW+9Qa4T/tXGKDd02
D2mRInDshbVjl+/t8hIlvlcSO+VgRiUv3flgKtf+6sVQ4cfw7FLsp6v/doNTK2khB+rUROXhhcir
Ctpo9AT4D79PWtzgAkS/XyEngnq6oWIwo2JJga7Hk4uEukxusumHkwaLNjRfdB1NRCo01qgOHwV9
f59937bP7srsoVwZOioYBLYJHeoJbbh5QW6ACTHqPud1jGREkkVs2qLYjzCAQC1wx3qpIa6mvh2J
t7f6i3lGREytkzlYtx+tlQME9DEvcvs+UpgbltX/zgyOZIvA1lPZLM9jppxwLdeXC/hQd6zaeyfW
7kkvxMDgwVCOZIqg/aIlKovW6kTAUutYgbNwyJ3MGbaMzvmTWrS7dKcy5lQ6EJ6MDld9VhxJQuyY
nHSnVXeNZVGFUfZ4oTNsmWoRogu6j9P6xvNgjtiKqm4kkaOkOKEXT6nqCKQiSC3ijdNzPrfLQd8t
DhlNnTInAf0+KvQUda2GxC9vLZqZzQJssyOpEHEq3pSJLbK+EHqrrHD20nT3hMSn+z75QcMDHkdf
yWv24jv6AH6kN+YX2ykoH2WF3OGH1TEktupWMd3mpkT4vS1FawVjXAPjZzmlqas+d2SS+U3ePA5q
bx0TeiqFg/C2K5pH16JONllklv368Xpns+Dxsk1nNWkaWC0Yr2cKp8Ci281Meo42LSQfYWNR2sE6
Oia2pSFz/NSj4uJr7m3fEYCHW/mhXhT3EFnpTEWHJIPGVR9MWPlBHhnJThXq3nSoxjjF+EPC9YeQ
AqRIN9qWylk/kNyz6aU3f0lKI4w1Vb8TmUrdo5oRlqlmKPKxwJVXeMeEavsGOvsSNjmJM/U0/RRl
n95qjQazf4D2XwDlcuKI4CbuDBXNuzlKd5OPpS+zCZmCQ4pTbyqEuyJUFGbGMZSMlUyo5TebuJpo
0lSfFJH6pgesvdGBAp6Svu82yqgoZPL2iH5h/lZee2nZtdhqTjlu60Q8EAls3DUAydl89Acz7pTn
qZlIT08QL7WSKQZwEdkkSUkYUOJkn+f4eYliJFIQu2wtAm0H+MCP+zYNIoCGx8labiO30E4GbYNf
f8B/OeXgDWU7RUAY9L21//gnYTzLVlp2OqEvRj0DhTeo1giReEwwdIMGAsDQDDnPTUy4rBMfkzFX
rokUM8gvgxtd5FZzoeUWSQ8zbfmR+oJeOdYNB6fFTw1L7iS2942Tky9osJjtCLbO5Is+IfdXBvUj
CspflJYhBnOepYXPjUuq2OsX0xbKNBa0zlB+58k27dPLxO4/kbT9mWhwj+k/XdZPAbNZ0yYU+3jY
lo6Ihy6PvsyGEt9aq2rJUUhXyYruqBPfdA107dZV9D0S1/nLSDLDVrHyr0IbES/2S7bFyIxue4gD
JZk4lLbl89gb33TW0lLXkA2RJQ0d1PmswEPZlyhY/Im6dSSz8s4geKovLDIlo67ijLFY2H/aXUNW
0absJ+OC4jry7KW4tb2hDdiZ7NvZQV/Z5fIDt7CxLi2vdzeWvZZm7FUBbL1DW/S26syjyzHCogWb
NHIN53D3hGsPu94rcXDVWbeZQc5R/TBBbxJdc13Gy91AejbMiHpfZdlDP4M7z4UJLZ8Kxr7Jkpno
YghI48I6MlhftNgMRrfHHiXp52WxBWlIi8PYHODuevgIcwBDl8b0GdCK+8Fc9i4SlHMhUxiFa4d0
C8c+z3V/utWTmApzl9KqtijbbKTsLtPOehbkjwfZmD3QVDv8Hg2grJ7b5LbfJp18MIfpSwZRY1to
3kdk8b/Y4HJJNM05sa78nre9kHiEcG+MkHEnI35q5/EprumFtBJ4QZYoBN0CmhIyK5joJMB7Jabg
6414HfOaC5P2BxvudwDc9S0izwf9AlVNtrlvNiBjpFgiyXLqQholbS6421RmKZ8E1eHsM24QSfek
Ube8mmGzpHFQrDkCXcpFZyXsAyhJ3+EGbKfeJWJLmStfSZa7iZrubavZ5H8Qia2zxDcFBmIYyxyb
W5ddr2JQGl98eMoqZslO29kT5zc9MraxqwRoz297vb093xxylve/ngPfoZXPr9qmBQ+zmITPt3BF
2hllApIA1lHkfFEdquqzLa+npWWPuJbK58W6NAm78S2wBZt2qV88g97Z+fkmaAfmb8Oy1XrDsB3t
Za+kW2uokg+0Au9oKVwlrGmgCTqdRuMd8adrG0IqRkpOuTU+UoEIYxUZX6Yv5EDkfiYc0hOThAoj
t2kJI8of5ukBZeSTtnbROUqGSjVy2k/ltJGZ2QelTKft4NymleOEuasP0OmUzyxohw/eX+Pd3OLw
0K1d4HVmplX6elpWhbOgFOMun+Hz7Z3VrJTizkPVneQbu5XldbEmVywFkfOoQHgkzK1t2CgxqgMB
Gh9ihd5patjIrLjwVXzg8KG/Kd4VSW7pqsUGdfBgphWs4DA7TfJhNT1Yskk7gQ0nD1pxHnIIauxH
9C8JVLTwfEw7d/rJn64nbODnGtAH79a6SL2eiR0uD68ThW6TnvgbxY+mmLIoEcn5noy0U6xOvpc7
QLGgv0fURUJOO3CJi6ZlLwi8EeV6Ix5n1Xr49XWcpSdvrgPKkY4CitfNv94cvtHdpRYcYHYGQ/Mc
LV6++F0sr2bZLsChEZLrnUbl13KLIBnjdAcRtPTjhlOYJL6JjFjNwD3d30ltbflweAvrCFH1UmN8
I8ia6o3lhZnXDL6g7RWqGibZlK0+hAmWVOxsJE0ajdUGCFGK7dDIT4qiUFwGUhe2uXGqXVEd1c4h
W6ToFuwMnrcvC/N+1LPbed25AyS+KjOXU6nh1hslGqjRlvWDG1kqJ1in3wIW7n0vsmxIgASAF52h
HMZo0T8SZKzv1Lt3EkQ+jDYEAu5bQQaymyiJC/pEdlmWe/cpcvTpQEpb21EupcxaBWZrbBKjPKhS
NZEsVjdnhWHTxdExgvz6wTR/bky9uSDKOx7Hf0or3GlvH4AKt7BUcTVP6UjPMQtoY0y0Y1Dxmy3d
BkfPUj8XWe0r6rqYZwQcjjn0bySlnCJ1onooBd3Vif1DNKXcc3YTt8aibVtCXI5pi+Tf4VxGUz+P
jlNZYOgZp/YiU+yblrk0G7KDBhH4wq4AGjpG36G5uSvxL97OBPJtIE+dDJfJf1ac+DFR6nJj5NVX
01OLwOzq7naVgm4MfRShFdtFoObxR/r6M07/9VvEZ6V7WG8NnMXvSk9pMmlz2tYIPBH9EjxB8lmv
aclRtbRu9ouaOYOFeD2GFPfLbNPTkyZr2AQao+lbmDUTuifL9junvhNl52FPgPveLO0EvL/bePpX
d8xN3D3SDoDJ/qTQpu3V3P1mlK5+oEuv3gJFakjbNkA7ZMPzUE8prBAnxfGoAZDq1vN4MtHyzx0d
ixSBV2Z/OTndEdFXcRFnY3GMkqI4jupsU6OecOa3hX432vyNKRW7azA4TwvlpdARHVgJd/7RQVkb
kOt3nWHvRKsFhjljmcVnGthabxMR1D9n/Zpp4uAQ0EmFozF81PT+qcYJU2e2zzlD8eGjedPBaOz6
FgJtoLviadEtE8Gxa9AeR/6UAEvy7AzSRGxNIajF2kiBf5lY80lTpQCFTsZtLmonbQ969lks39J2
rVRXbbXzVnTW71+8j8KI/+I45KqoPcGno/hkF/zmBFERlePVuhQgRe5g2bq+W/4wKuU6GeHoWKXn
y1wqR/KCN23bs0VJylNSzWj/OTe4Ke574nOPSMc2RFHhgZjukyn140GPbotqCXGyYj9dy4dukQxw
3roOOWf2wU7hHSMFJhmbBV1jyWU/gw719XqLQEYHWR+xi4vJB6P2Mu7bvAudScdocKHiUHAi924A
XRL16XRFS5hcUZ2NnHUpEnM6cZlekFHxhV1XPaNJLKD8uN9/vb78RTeP/gzBIuy7UB55b7OG447Z
sBu4XUpy4wJbmR7FjBqoGUAVpoUAWZDQ/42WsvBz6rpYYuu7qY6UTV/SAvz1xbyfoV17rbwhs7U8
C6Ho63fMbky4+HUh2HYrK/4HK1L5waSrvW9OMZWo65K61tfRxb25txo3z9Y80XjjLiqAWw6WUIcR
iJ2apJp86hYEZ5HrQeoW1PxksHkwKZKoI0aPJJ8HwJn5T29solNGaNOpzTh0FXp+oP2c16Tc1/pF
b2ihxyau9w0e1ZMIR7Y5J3ueftQJPaleDLjLEQyvjSidSqKcv3N/JojwaxoZsmn8rm6kX+bSO6pi
YPq36zFEOM9RKKUXMajL8DTPXcC2yjjo430XZcNpnmD7OyWsdimNL9Jk+6717KbKZMGdlH+1Depr
XssFJGYfb6JsRyBL5ZsA7vb2nIKvsZ/AAix+XdQHfUGZ2jQRmBcxEFwnvxkNINAyvzFoqwfET5uX
U96D80Gkw4QWbS226cZUxAe2SXCY44d46RARIZoKck9/6oCcBnFUOEFi9RhhFPXOyqlUFq247EsO
NGlMyI4368VN7i235KxcoswQp7KdL+cSCcTQZ/muarjw3IrQeyHrGjP3cizxlbizmW3bjO5iNWbM
30kV3wn7QA8Sk3ZyHGsvuRoLOieELdwrE1kA5pRej2ie9lXUKZcOKRd+o2IUNDNTOyYJkH3qCOSf
CSIRCTDtvRMPhU30ZnlJ+087OisXQJatb+t5c4iVWj3qjav7pgH1iIKahTu6AZHPBCxcUwkn3YLd
rMjio8f3/SyzroyGoWp81vTB3TcagmmcSjkQqrChrvD1HIiFjfhz6zjGniNW7WvfMZHNhzHNjDCi
Q7nJnVI55XNXBU228HGlq4j4nHKYKvOq7aNYoDsg90WWw63rTjSI0wuJ9gY7FYk+snftjemW3zti
kjRKB24/KmwWbJe0idYJ0f1cxVndYZRKj/YCMWHMUJoDTVC/aH2BbSt3iguz168SJ1Ev9Km9Oud/
KJ61hGN1KIFxkGXWX4IfGtZ8NNWqxCEuXmh9ZAsUVNwuUk3pe9eWBgBi77hxdDDlCtcG27djWYbC
UCr6dZo2xvXkpVg6exKJ1NlP8DtfaWs0EIkP30RpXZFbS8q2MjX7zGpuodF8VbtpDgVJ3Gma82hD
b/VzDRYAq7LfSCA99czhL/JQOIp9arFxLicLdSICKDAVQccrjEYqzHq3lu2aLPNzpD9B5i3jRaIJ
InkqwuF0yo8tOz4LzqcnsK/MPSVwxFXqdmlNSaMffjJVixHUmnOnuYQJRcZU7gp2PhQJZWDVHpu6
1o72klbyma9Zc3g8QuMSyC7B79kFEhCRcxgQ5QdFHMN9lwhAZ2SdoSmbGN5at3wzV6/xhTNgi2RD
SAW4+navka7XVtqnTi/G3dA5G3uZv8cd8ipXrae1h5Ftk4Szyv8m6byWJMWxMPxEigCEvYV05b29
Icp0gQBhhOfp98vZm42d2d7q7kyQzvmtq4NXNN9bInvFqBKNF3LGlCPI/6DR69vBgZW0yv4J5MRn
J7KvJiXnOGt5xhvKjIpebPuygRI3OVlMTmMlxdDRxpqSpuz/1unykKfZS1ujqN/Gey6yowA87Odp
2ZNwbIMcbPtC5m8+Bp8k/QDNKckp6FA5eyAeEY8+LOEQ099yFCvfQrZQMbi6zaGtbKrDZvFLTCCV
lhuHBjGDjCIVmr4aerSwxMHt+xMt1edy8MnEre89MN/GqcLV1+unOajHHb4iJx78DQ5TlImen5s0
+uesvRPT3UX1QIosjG7Qn2DN43XwCxouFdO/S8qDpI1Ob/JbtruRp5LiDj4eJANdh2ICEtOLVY/n
pG2eCDXdi4rgEDtIMVQv6vxZWl/tQBTV2Ds0nOXDVfiskIkdag+5G7UHBBs1hEJvckqWNmeSTHGy
GBpaDBgXrRIfvW53vd0tFx6f42ATrrU0fQH4an2uFXbwrNtiq8Ol3XlPhoeDCC2SOmjnS9Yo3yPf
QhcIc1NDV+8Lr7HQIHoYy4PbjjYVVWcOrtaSHMYi+0TTSECFuBEh/ahuy4eDdobgIjQu8JiX4wwh
Oq0AcRW1QRKDxVzDSWxc+Tu7Fe+cQB+rJpyATg4aRsmFwQPYx+UaMBSSVFb4/h0CgNvCbfALF2iJ
hahuC1WBQirK3RqR3+WO+IK0vCIzezfm/Bh2uT72WjInRZMmUYBcf+rpwhM6XuvxQveM3q0mxW3K
qo9sCp62tqQGQH2L3Lmvzln3lCT/K6M/ty8feEg+opC/bWofTMToX+iSzNVAvqT9rBKtKboQWfc7
01oR9xx3fp4TRoa5SPoR4t7qzZL5qaA9lPVwIre2aZ1k9O/DofiyCWLpZv6qY8QHt9FA6RfTqVzY
ZPyMf2NXN7KImgQGrYxrCR6osvJvNg0fsFu/FHbSB9kNscAl8FVHyYn0C6qmsrvMLr6irXlSKTkE
wQS5Qm30UfY8DnzyU+IFD4ty+V0YWSj/5H0pl/QyJSo5YVxGX77JX6f1DuFirsbBIWBNOVsSzE4R
201xlffUwVrmM9/q621AZBBU6X0pvcfM1iw/4VVpdUSqZzaIZu+VBwF2GW/uKSsIhrUdsPFOb/nZ
8ExXYrWdgtn73tA2ML+OUHsBXF1EiWV7t3Emnkmxijg4QMM6/dg6TD8UNyFUqwfEoxrtSaM+FxvM
dVXP/72ufIM5qQSUjeYFLiXfI8KSN4n4L15lNf1F6RiPAb1UNFUiKQ5c5oP00emGZ14e2ujKbB/0
LVoeTOwiszIC0/gyRGXusm74apGu7szy7+xTjUebaQ0L0s+Gn5bHWrX3zRD+erLWwKI4u7OQHy71
uGtIF+I0EbHxyg/RLXwt+tFHtQmoG30JXsqIv4/HpJbk2GPi8sFbRytuakpacuuvbEn7alX1oXN+
20Vth7wcEKiWZHBlkTpOZbFP6/JBWnS94kClCzycKejecB1uBD6ekNNotAfNxVK6/GXS5QsnJu+w
07wFvr5atPkiXqyLlXyzRf819kTyMpUzME6/WcuJ1Tvrbc1pVTUoF9OSLxqn2DGc3H9eS7qEmCgt
1ByYWflktfZlUOdPUZU9daF0ScfllA8X9rciIo5MtL9WsTzqoH+tCc+bQqzG3cZMi6752rHUdXfO
NrMCPvViY09M6bvqbfHatdJDPQn23YbiwWmD0zpz3Oo10LubthE8uFa48aMS36ESXqUFjzjgaTyi
b3MRPPKV+txDZV3hZj4g4rRjG0ZfQHolyI+HJB12jW5GTGyc8IcgWqCfmwxSbuTrTYkIoXaX5oR7
0VB5UIga8nqrntpekHZKZlTbpd1OeHdi9MqdsXIXh2H9nRdrHYMZRrvVBPsmXH7a0pxQp+PImOjG
3EYeNrvo7kVo/kzII2tJTdrmhCYqu6xdXezEypNaBPNTWg7PlP/hRUlbpBgtFO0AzA429EMY9hWG
s8Pi0y27eaT0q/CtHaOIRg60ffkoCKEZoKpW+VTXzjt+OLlLsVskdTdftW7J5dIcVoJkYj/nmTF+
k2RhlsZ1K+fdNKGhCpdoL6dD62QUI8z89fIg8+MVLUs58WVlXUaVkvsmDJGrxil/9bIgpFccpumW
zNaEi8rpQySUVIf/9x/8Xk5fyf22MaKcFalOhCidXqezlOeZSfrHD7sy8WmQTTJ7pXs3r2Km9J+p
zXAhzmRM5TI7y+NXlBAbvvIzUqBHsgnsce8Ki2SyJvoDBrucrfQ5D3mYBoQqnuAsqCy+1HoIbykA
vp43s1uoPa51fhek1oexiHPwgh7d/uR9AMKBnJYgrgSncVm1b/AP7/aKfQqzSIpmJ2x5l0hNGb+a
Oi+ShdScmGpP4jddHu6hYcoBdiotH+4zAtBtourOczqeZzurkzCkHBfAZBi2c1Vz8ejS9pWqt0oD
MqavobY+zTmOz87ymR/ifFDtwRfZm10Ztl8ueJJoDCpoTBtT1L83KQI66lcuK3chdnvTSa85VdsB
R8zYybdBr584shUxNdn7bLLndeXyd2ts6SMvtpU6PffcwtcFhDTbVnsyfk64WZGBzLlZvAVC79kl
AMP0Ka1XHHImqcftzy9NGuOsj52WpdEnQaPwC0rHfZyHm9NdLeVMbS+FxXGvxjvRno33C+o4xiFU
qLzdxVYxoTEirDL6NW33YUXLcEjT+z7ED1RthJMHXnZXjA3THB1g+6F61JNJCYwVv5UF845pYqKB
m1uu01fB1HvE2lhP5Sgx05ivbeaerCoaAF3Ds9FbxHqo8KUdMMHx+mFVmr9oTdG7iaD8g4Rnpn+j
LMtqp/y7UWVP/QAL26w6zuc532UuXCdc6MEZmOEav3gaUIAkevzXkr17O0X5Lynjuuf9S233aDmc
ZjwCb1TCcrZ52D4Ej3AJ42/nltmlxNNoHlI0OlVI9yjyN55TZUdvWSTi0aOLzFr5DllnX4Fc6Z8g
KT5Ci6G1Fe42zPdx1JqLIcKF0znV1xwhi7P5G0+6YKpC0AUf4vHgcEk4RRXF5Gr0rOi0JQBRkv9K
PAitPNYBtTYw9EYxp734dqK0zTWliotxM9shKIpHu68+AskdSgbhc02oQd7VZqeYKmMvC+gxJBr9
mLW/Gdk1yATLR3tyln20/bhUEshGWQep+4RQBlxGXk2i7JyVyKNkUlvQGVtNm+O8LJztJICvLQm/
q7ebh5z5pQ0ywlWkOdQAOIdAcaJxoMcAKYDFjfupkddRKoJkJKQBKVUE8w9Wneg6GxN7pS7MsR/K
rrXjBapkT7vpZQ+mvs/mSsZtMx0nV1sXHowKFfQSRN2hoyYrpRNLn8idfvmzra5iz/EPBtvQjqVx
oAHus23HCkkMG6Wgh0JPCI4wmBSoQn66LM/J3e/OObLzhhAV6SUlIbvOd71kwE/S5YaOwG66ooWX
lJCQBOzlGw1BdqCbHjrIRAciuIqTWIJdlAbNhVdmNxNbauysHkBSh33Hd817uhHxjkmhSfptPdmb
zP+v1U2dB0jjt8hnmyOGk3KILLu1C+sVVO3St3XAibwB5ARDYoX5+1roS8sARjg8dKoi9tJR5Y/u
eOjB7eOITzoerZ85DYi8lbV7cBrvuV7U70CDPHtbdO2St+Kp/rpdfCb22iKdg+CteWt/2YTu2tLp
OWcMKvOlZEQ0wzu/sI51Wbrkyj+nVWbFPYa2xO94IhqMbWvavS86Fezv3oOf5VksjaBIOGhvhqxH
PcZXHWgTl0H0JMZojhebA6Lzr/Ico/o498wjKyowByRx1GNczkiTomyAkls5sdihGeI5RWmn/sVc
mbIuNmpfgxhymuUlTPUAhc3L/qzdwCRZE3wuBSYCNcSZHvZgyPlNCqXTdKNLzpXmjpj8i1Aj6du8
bOItaS9ER5B86yoqV/uvKfI9VAD601DskYCIELayLEc1aCvJIp1oz/4rctDMqlQdKBfHLR05gFqH
1IYvbKburx9yxV1QEl5tThbPm13Zh43wIU4D/VbP8w6/53AgK5JbLl17NrOLocNJntL8TvPWe2Vy
hxWwQtIY1vcZ8Q30gtLUOrnu56CjgX2SwWWz7W9a3Vr03Knk1BjI7sRGB32ev2328mstWOSrQfHB
2sjmu7NdkMMIhSAZJ2v2b8hWkpam8KS3TfK1Fx9dWZx8r6S2ZHxaO/O4eNJwO6bJ6K0dZE+AH5lk
pusio5KshAXJDE7SPDcvLJO+mvHh2BDy9GufLJIdMyJQYtUMN0FtlztFQL6Zx107cv+WRLWwkO0m
2VYxqaPFIRsHjB2xvXp/JthMnLcFbfIzVRoeHQmVHXoUvi7HdZrNSaGc9jaKOW3+HFMKwCR4SssU
s09nWvJNiR04FjfVRkbJZEf1pXYy97WNon8jj1bsB2biApX8vTTFWHx3ChaYTMJ6c+fYSO/YIstG
fYC1wOI66BYkm0pWCMnDW9Ha0Y3rUgpltAVy/IajlW9bFsGtZ1O+tv0HVzTN7bjE3kKj67Jyl+ZW
pI85DmpRlPGw2mI/gmLvpDOXrMriJXM63NZO9EzsxJKk3vpdlP191m+vzlRUxwHta7zlSNPpM9FQ
l8FtwPgFxA1JN60bL5yX3oyasHUdkuZngogTQT9FJG8zlif++X/clriqSaaT/qOYmW5VcQdh2CSN
6skyXofb6NmWbEbOjNwfIPw0u11/6LrxJTtXvWSkWap1S6ZqCJLGAHPmvLRdi8k9x0p5cvSwy8eS
nAmlMfJsTxqtONHm61dZce5ZGeqNPCqTqtPfRSXULsfFI87Zi2KSl6G71Awu6rFr+cmE4xfxQiqa
HOdjHqGflcXf6Objzu/oCA3EsIvmRsej297MHYu4u5INx4CUnV099hoiv82yny2PKCSZPU0zQrZe
yeBrCnp1WYr0s2f7pIYNe7nglF2aDvTVjA9cmJ/pGZIovUaxbHgsiS5xbR0bbB1+t/XXRhEdrqft
c27Tc83NEM/nXGWEAYdRPcNzHinhnWO5TYgHiCLMZkatEJw4/apld+V65RxXblMmZuyZc8ajWysQ
ycBPjJA3LFUvtbXO3C8Nbsucz4zRx1FIlVku8+EuDyKy7YmfjqVDy4FQh8yDiwkK+6Yf7AeAs1c/
Q6XJY4IXKA8uOSBxkGeggYHihpC/riSRAhnsLq/xAm3Kv20tceG2+q5N7W+Nt3kYst+ogfpwhwfX
qhi/qj2xbA/+0CWz33cxm9CUz58NkSwJ/7yCFZgzz7UPkRPapXsvxfYA5jkedJN9Yapdj06dXtS1
uFt0cN/apmO6DisU+c313CgDDJNgejyP2but5qveCFjKgnBvp8X3rFp/1xfZjQko84Ve4p6+Hxb3
Ss+TewMzd7OxXaAjLy/aqCwvM4L82jS7qZcgSsZt55nUHKWV3taR2HY9WeOhTB+svHFi5qGKP+ex
GM+nTn9nLCrDuSWhcYNwQXJZXITuqo5V9s7zVcnDstls8R1ZGl3fvdT2cvY9dgUTYPUbRt2v8hRP
r82ZH+ULwpoaP2rfF3EYBo+cYd9dRUvNQnUV6IEuLYDfyTC11+NvUc03gQ5Ore4+QaqcW9ctv9Ny
+ga/tk5RDTnjG2dDk10yYNd1Yi/s/p5hfGxTq0uY1mke5KPf9AeqNlYQcQi38YfFcz447vTpGOIZ
UTBS9kvE/FXFuIlQzrksW287TPKcU2L9mfOvtobxXzf65Bl2kq/UICyxWgoqzq79QX2OVRfceOPK
dCoNCbeIH+Allms9ic/5HDQjA3IDxDB0GGx6Pyma4tVDUBZovZE5ybsrGNpqpMpHL7TgyU2I7PJN
lBQQeKmr9tWwWxYSHMe2+3IsU+2GjZjNzpcg3unejjpSH4TkpWy525yuSBx1bXfgYIs/vgxOCSBG
oA/OlcDCkn7LppVjRTAzG2aU7XyP7gipavryxmrZV2qa43ZxHmiqFFdFU1GivnCdydSTJ53RPLkU
JOcZEOMij+oky+FWUftTJJAtrFHRcOOsFddqzqwrnOXgdhRjstSB/1pP4OCdOJuvTK8enaLduX7w
4oossfIkn8NpT6ekDyXq0DZAa83ozcMxAwUTaKeuvaG/VmivN81hgKIE83kxsbBUS/Gw1kiDrUwg
uIFqMvozShcqQ3LBnRrSaxOIj4BQHFTQxTdTtnXpzWbR7PTWcE6Do5bGs28Dt7utrHqgCAuFQuOT
Y7JheSwqcAoWwyDueveGv3R4uWYiuHSc7nfxi+owCH0uuDAcM2sLlJI3AB3t6B98z/n2qs1N+hjW
XBNdZz1yVZA3DfmIcr0L/YfRVQ8qx00TIlGqEUuA8+1Q+NQgHXCrQ7tdGjs6FipaHyO3vQhsTmK5
UHbS2SBlKwkC+7VULHepuA1K4Ooiu1tHtzoIy+sOuanAIan7/XRrr0jaoHopz2KgoezfBRWJWsdS
2MjfJSOgFx1U6JHmh8d2CX5GPz00kdaJsxXf+DIel8Ed92d4ikvEXEu8bUzPjzaZv2bJrhxuDjW4
zb+BSry225fV9Ekyg97TV5rFUI3ymhNyH3pmSSjaGsSnkzW/Ith6+BOk9qDX7llVbk5hWVz1koVo
nOn3yOnocDri8pRHqskSTxqo81x1zVWDcC7QPgmN+V3Vdpcb0wgMiJ53YWgu5TCdP2QQMq9ZbivP
/ifX8YOOeInIzvUTYa0noPdXxcNz6xj11lb+JxeEv0sjc6clV4XpecV8AviEBNclqHBMED6CfPUR
vg7MQnknbBSQ/quqphskJkRhTHTCmO5G9cTwY9C0m5KzgGKBehT3XZ29VMFP6loUXlNkk2PLjgPt
4sTxmCBw8IIXU3bXpdG1Nd+FRbpxmFK9UxTWyc3IqagNoi4TiId26ptk6vkdwjX/aVZzO8lOHEML
AqPu8a0g3SpIH6jhwkb9JySWJ0sUX5kFwl0TgcRrcF/5tUYQ7VIfM1tvpUvKsa/D754EGmYZNv1N
8bssJEAlDFj/YGyffUc4Vyh1uJnKft/T1Ih99KNbaTfbSm7Zjnt8isqOhB4qtnq63OImAK+t6CKK
nrxhuh7Cy9adGIH5vR2hFwb5hpGQkpva1iQe44Ecg5cty3gm3BFe+aXzh6emPAtHUo9AARun/jyr
kJMTGR0MHlRo5H5mSKv2zRwceE8vjTeKV7Tn5F/gU8YAZrpzU40NM4ATL84Gi74s1KvWOHYXXktc
QTuxL6sKp5VXK0zAjJxx4xL7muKG612n3uVS0ADsiJeVoT2Lao8ooKbaz7UN591yr5Vbu3cX4BJO
b4cfSN/8qun7QZ9OG5tPtHq6HW0OGZJRYELNYQ0JdVmsbGf7cGHeOfdADsXlavwMWR62t2Xsr6Kq
RhlGBPM4TwP8q0pMPqcX4OJ3bm7fWNJ5V/XYXuUiW+LWCx6F6e6r3p2wuAUVrExhHYqZ8Pg20IfZ
asWeM/hism+KjFPZzlayQ7gx0e1S0LW9aUNiMPOMJ6LiWq3e0Vqj7ECraxQXs/VtgAVP9hIWgJOY
bcZ8vOSI+8qyUuGP9ch6n3fLmatIm7PEfVk+Q3e6H7v1K61VR8ATQW0owGJfu+kt9gnQqD42DZHS
0xi9LRYXgJSfYy8EJQVUNMDSn3ydeacG73LQbSdS8aLLdQh/BlU9O+EN9W8nn3VVUdQH0Msm5bQX
arKOyEEvkEN3e8QWVwM1c2zlRxvOicwMMGZQI1JZTb4nuvIRjJ0M5Aibz8ndmDzrJbzyfboExLw9
R3N3PehAHGepPG7pGgRZ/fMGu8F14H93hR8wsm63ZUp9uDEEA9uk0lE6dsLUSrWqDP+6XEMEu/zp
IO/AzRyukxCd7AkNpHU0uf+Q+vmhWsR8AOiCYfAtiXCoYAFf71gPCGABut71qygP/TxzUZMZbRP0
hDE22g7puQM78sbXCJ/PY1CJ62hZL3pjebfAoqfRBqPxvO3NCYnrzYRPZTX3c78yPaPRuiR/FOle
W720TUllTmW/DJSl0CmA37OhTJm8ml+3lFeqaQl1OfsIy+Vzs+R3pEfGRlJOSGb6yMmQP7nATnFN
poE/Fh6cV/tVrqQJMGhR9eBeaAJooNBODl3LsZv58Bj1/FyG4loUZh8t4XMdQRqHgwDaAnsgZo5n
OmIMQtCPiaLLr3m/OHIKSPwldMrDEskX3Hl4l/xPNBKAEFP5tOSsKhUPCx8M9h2GJrv5Fzr6lfSh
gUurkRcUqN5zeUIq04556tLw1h9bggPImhLMUKIgRXT0OBbC8aLRJdWJEkjVKaFP/ZyY9IV49OYv
RONxzI2XscaOP35RdtdpQ/wHKYhY9oszpcPOub0s5eCeCgrL6LDeuxVGUCkFBhByy10QBkyTjyMi
m8Qd5N3YDp+4Ee/RwOButTYwt3WBCmNNNnn4azVfgx18UuiLNqMeDkTz/0KPweaS3mAb+R5ZLZH2
QfZH4sR1hF/nxAwE8kgIbuI5YY8z6iJYpLdvz9lhC8SwTyJbMrmtT0kXWAB0KxdxdyAp5AWnXnTg
ArnJM31OwHW490r/noHraiF1LB5CB78oBwgMBTzgsJJPV59x28Bme8EQxbAZbi3UfEaJ5kYwVu4W
z2QW4GMe7pBOggL9F8PiP9T1mZKGqdxneqONp5tfCgYG5ZJOtan6vXWRctvNuCStA/JlopPFEB1v
E+Y6dwGMwjS5r+zWvajIDwqg/RMQfIrjKF6Z5K8qhMPTRuOaTp8UnB82VGrcm/NVly+7UChihqk0
IvVQPKo+OtnhpeLqJ7ykjMsczpHNjz4874Pwhj/CkHL48Z4c/+UXsffmwQXJ8JPsCKxhpPDGsroB
zvrg/02aoRF//dYUscrrU7RsScPbvpJ7H0zZCH+uQDLoB7Nc9tAu1Xu5MFavBinIWPGva/+Ft+44
WkubQIA5x2kpD1K+93n/bI0A0QV60dhtoI10FXzQBF8QB/FXN93yYVb3gkyC56Fb3cs0c76GPrsc
Skiaqlm+OkmqZFBeLN3NBlxzFgwVpHMBCsFUFVn9WRUL6VR2Q/94717I9VGL/g2B2m/DPyeVPvaw
Uye/IJvFlfTEerjmONlABFd/BR3JptPSth906tQXUrVNTMlmfP4ZropKAvFpFXSm68AWGDXdb9ud
aTrI4t54AxISwsfTgV+fF+Vv5+I8HNOcu7V/MtGVzX8bDAkBDY4Oax6SqL/qbetYbOreW+iKFhZI
eR6sKp4CWeFWk2Ms7erBkCQ9gnImBADWSUB7apyHEknR1P9yiX2jHHOR/Z4xPNgG7xMZUKwLsR/I
jdx7jjgqzwyHeX4jxZjENZvNbNyqoxm+5cx7bbf9lSKLGgUS/XVg9k9Q+Ajiw51lpv6aBLFGFfgF
LTdPoMQvVLQ9r9r6SeuzA8MOE0VI8WOkxRVHFfOeKl7JPnkvwv4HcyRdAc0NeV1vUxg9lCNwkYWk
Ny4dmWw9vYm55JNwzy+cNq0Emihh2IG6ICIM/RR5v7PkD/yTDeqSnlkR1uSuIGDPrzToCjwnKSzF
Dn7ggi2WlcecXcypHyXzii+JEqd9vhneo9k9Z8ZflFYFFg6z6fcWXXXonvyJ/H5LJp0DEuJGGdz9
Jt+LnKzmClKwESUEph8+BDNzND4GMMsZ9jCSmqUJsHns8j0/B45b8hW37jLiM+hOrs5pCRbrD3KP
wSvRu6UlqeqkHRTheHJ7jbdhRd9bhgBS2YIxdFzZdTlfoopEk2B1OK6BHtUZI4TjvsQZScmAR4h/
aNaOfp/yubInD0qihpdL/YdssXfeOAKghZIqx0Aet9C/xjqNYnZuEzkvfIH59uPr5oDaGUgABdBO
2oO366KNXyVnWCJQztnFgK7oJOaLsGhFiFCDDdUH8YU0+XnEeQ6kSsna45UhRnIsaIfUFpraoa+I
BQrJQArQubFCM0U7C09O+TJDhYNj2Z/sR2JQ3Fc+L+A8VpcR0qL9YuCNVG29apV2lLSUMe1RPV8m
VAwxVTpOdXlnpfKV8/c42CS6lfX62UpaCnt7C3YoAFseT87z2UML61iAvdTSPU6yWY+0sNH8ofoV
0NdHWDA2BUQiIB1ieO9xzAP23I1Hqw1vGc0G+IIqogNruVn8jsxAw8Q2Ry/YuIhHUbR9Dzj3JX0F
E8on1fBHrdiJzr5b2n1Jo+/md5rgZMJzxZsMOhK3Fin66Wbts8DK94uwz78Z4Hj/IStP7Nu6OTaV
16Jp0DuC+GokSQgKJ5sqe/wQST9voPc9zLVv+MXtG+RqRjEJzMYKO151r3ZEewiDHAa8rQY3NMip
jF+e0KPy0DvoKWufu2QQAFAuSjjTrfWxa6bbaCEKlyXL3i1E6yDJrkm7JSE+WyRIcc5ln2Lx1OCE
qY/kx/fYklJaJgkzJXJvrP9Jkb3NMvynU1YiezjXARTNc49YZofi98OHX1gsABUVCjrk5btbNTR4
rGY/ExQBA29RQhaiH9PkT+0VPDh3lszwyTdxRQJKkld8fplLlbfOnbMab5gOXj2hSvRr1uRlTs/h
sihfkN+KTp2UwzuYhhwz01oy1TR3tLzpBD7MA0toHyunAe/hrc2JUUGfAa1qpvR2qLv3IEOxkZUO
pEGLgo01sEDwwaN5AfO2xh0C2YMDKxnbsnP3ZCzyp/YCtW9neTIzSKID75tCCO/+OyqpZ+O9jwo6
o8jMznPv30zB9yRLmHUi4mknfwNqsZOx/goqALV5qs+3rOJbbst2r8uAYhZ7X8N1kkZKs9fC8UgL
GZjF2BOJpSjjJBYFumi+c1i/YiuQwA1s/BzdTP5e0F1I9BksaWOi0hHg8mwCz7l5zwXUDHqA87GP
0Ao1b93G3tDca1VeD7m3Xhkx4arN0DhINFk1pZ+l5lql9EGd9S7iNEwj4K7XoEZxtiOAG9IzRdtV
bdNSM5UosYcjivk8iQzaODYPquTy4hpttKYpETFDesLx/+SPkUPCCAKZmSS+espBS3pl7rjl7bjQ
pNwhUCGxht5xLOE1vDbO9FqO6cHJgKD8maLS0GEZl92bQLvK5w960Tj9b247n6QVTORFr9YuQ1vn
Gf+iHjkElthXkMPE/qrEz5qbfCnsWHcIFQanR2GCmGBvj87dmt7MKamVKqdWyliFQNFgCP9B04FS
oT/hnOh39ZJ9VYiwtMAuao/ssMBV745c6ZWpmdKqM5BCMfaxCA2kf2coAha0uLsArYPtwHogVdtj
vefibEjkRCa9C/vFXHrCejB9aW7ciPDVnMrJzIHzR5r+7pCx2YSV2dth31/ghOdd9j63YAa2tUCm
/XZ57hRLB9F5fIzBcu9Oy7hbkDoRwzqwhkg6ze1Hx0HOoLhIj35fTtwJjOEkVZEotIzl+eh50yGL
4WoPT9Gc7QYTfZ/TDsdyb1HDwIst5wMKVjzHW7ub0upgKZCKvDbgQc10KUQ0MSOPAxHbEdOVDcq6
TPw8civYKZgWnueF3hHOf2cUzxvcozfOMBKEbpRkDoXNdLIiXGPEGlasH+wk6HB9WOy4LFGgoXR/
KfvybSBeIcFkYe3obUcSFNa3gqy9zItgNMChGXTzowjSChL+ws7GX29tkVmdAV+vOkuP7ObX1xul
Cgs5WiVFtg3m5M3domTBu/DfeJNGBLyQxDokRd098zhu5NYA5TRklHNd+YgqzHfQrx9hejf47F1G
416qaWY3WQQSCK/bVITjtlkyqPwZf4d9rDpogIrNgjIMABUlBmK2+FgJdmSx5J8qfBzVOtAf1BBN
U0UWSLdacmoyR2aYFCJap51A5qavhGg/MkqFMp+1FbCcCZCLFGqq4u8AXFPPL6JXJ5cJdL8tyB3S
yh0uWz9PYwONLWj2iFUk6526QE/pJqvMntYeJEhsL4FfFRQmF18djjludOfgDa1HMC7p9Y0th321
cK/4BFmgmAgf+gA5hxYeOTRaMenqYzV1etdhMT1J0/DuSP0PoTW5KaX6AYd7DhHo0wXS3gSiveuW
4J0174+8YZQ8EH+JM26YDJfW2qty3AOAYg8Q3YvO7echR/g5uqTkVtqjGqOAZi36G9RiKrEzv2PZ
AfJ1FsAnD7DWkf0xQiZ+ThMeEz5Aasr88VFBC51I9P6qIu838KlDpo61K+fvuir6nQNFzYKAPccG
h0Yc/cUf3lwu6NBjVnsUEY5HBpj9Z9oxv66U/vRT4McAZRu6sWW7tyJap67APsK7tlL3+QRyFioi
Z62wfE9XlMSTpm7PEl8yJet6iLjLiupM15b1fV543rOf17eYJP6UAzrjYQn9mkKuQI9owxrx836m
I30TbXTMPJRINL7cdkq/LJvV/Y+xM1mSG8u26688yzlKwEV3IXtZA3eH90303QTGIINoL/p+pL/Q
SFONNNB3SaZ/0AJVkl5myapkVlaWmSSDEe5w4Nx99l770DHcDo72I2oMtSav3/pAc1AE4vJjqEzz
hBqN/KrLG7gP+5TD0tGS0dlb1gFca4/nkVVlL/r+FDb5Tp8jEIrIvUViAqABCUYs+CG2U1xMBY1V
uGO4g8A3oWTNuQF5IGy/ZKB74Lo3s2tvAwYkOttY8xBqYOOPw0pfINN4JXzuWrS01Q7VjHwBYXdX
tHlvAxyH9sWab4Pl4NYNzOFAlLj05xY6eETqjBavEtdp4FwXCEGRNRjlpIw3wmY7q2INe1OLypt3
PXEmvnJR8bRtRuuapo249wJx6BW9b4Il5HYUU7qdndfUteBpGloM1Zf+HSqE2YigsgW4tBzwtPGo
OMcuGhDl8pNduD5ujU3f5KgpJWUXIWekXOrNQZncSVWdO9DOkYlc8zWchO0TScJDx5mNLWLt4/Wn
fyyaaVGO6eC0oWyWmkrWLl+KMZpn+wihaR3oqbWpY+ZmYcTRHr0ZRSx9tJVu+Rm0tPXUm9gZ2uIM
AvbcmqP2VHzTMAX7uICC4y+8ZFpd0yiT+ykaHiNUlJ2YXXfr1CBX4lgXB1yil0QPdMawGeZA1SZE
0zHSQA512e7yFPKqmkm+GTEy5iOTF+D+UCfJlrqEkxI8YmWsH8RSSzDHJs6rlptckFMy34yeB9a1
2sQZOz/yC6vFOrayyfYcAmOkIbtreSZC5MEGCby0FAz/0ZzEuyDI0EosegKrooZulPTnQqfwrBGI
eWXjsEmgGsgeHO4QBWX3lkjyp8jT1p5xV7cDn+3G+4hTAw50Er54eW2SCDbe+6nXt7IqXzpo/FdS
yqg/0r1LkeexK16GeBofCXsjnsI7CxkxXuhBe/wF869s+RN8Q74WbHlDFPlzJwShRnAx/Si5J4S8
rUZIoKatEZSS8EfK+fc6F4wFouNyaWG7+cGANX8yAp7mjLNvAOEPmVFfpxEmMgZTRuiZM0dqWKwP
ozr5iOk3zbVlIp8reZIhdhHPLPeZaTivQxOtkeyCLysd37SEk6Rj3lsmthKdGPVqqg1x80T+pRZS
N6op9v9RddeaeEK8xLBR/OkVU/ZDG1OeUqHgG0wGR3exPvIMM274mWxcG5Hnl+18hrmuXvjO9Cta
304ICIizlG81K1om9RX7PvZa2HBORcEQ2KfmS9651npMqZ0dBW8iw057dRuyC+KOyo/mThFL3Ygu
aOgslK3vqDZYoRgWpzwMt5hUS5TBQbDPt56cwerXcHcbbGLdWTMHQhKDRqV8hOrXycQ3iwcSCv0L
EyQ0PZdaQ17f8yBYTFcYwq0SUah7BnBi3fReUUbCaTEcrbeqY3NaQuBclcr1Nhy/1cvc2GvXDoqH
GAtcE5X6rhJxtquSXnuJlNh4FEHMCR6CQGfnSB6GLR8CjrYnUy8f55RTfdcuM5DrtT7uGOtkYFKY
OAl+15bogEtFo2c1+rX1VHyLCvwmfcHDYRiKcK/Art1lnUXBI2sZP5y1ByPU+otGfm8XjnG28XKK
5TCBBzxjzyncKwyjnISHwO79IsxxuGtCbYRZPbizeJ2b9GrkNIP1YwVMbPmUesSf7wwaIq3hZ4aI
HXqdcQqNLwmB89Tg5ps7fI/uYBqbzCaBx62rPsTwCJAm36kMM490gPhZ38o3hSu7NNho6rmqaBm1
vsp8rO7ctif151qaPw55i2xljw9dwiTdnwYP3bTM9OQOEYakeLoy6iA5okaNe5uWlEB3kgeMIGeD
Xq4VBxIdeFf/NJnWKeUksxtrNqaw4dYi1IwXkl7dPgNwYDmDvsMkvdd/cVQo17FYq+DpULMfTNO3
CgP7hXx8QZVrbPtRwiK/r/X32CLyv6iJtt2n92nhipWIdHV22znjaEFdqUzD9CDgXzEHBfmOA1hP
0WLcXzyOYqXmaTtWQBxOLRZXjd6feomztOXkYwhtP/BZ2AtM8nXjbGRp0+9Ya8I3Fyc7H70t4QaM
dKEsz79onrWddFvpjFC+wwxDuhGYzFQlfeUapb9z+Z73L0M/xXeh6q+dAeoKLww+VcZn0An9Kx+G
tIabodjMDPGCAlwuriRuMF4VgfGYatEW7M0xaavyxKdv79RdfWgsdgN24Gl3IxtASkKm8OZ13EFy
a3w30/4GjvfIuYjKgxZIu9bakg8RjcsE/wokyRMC/EeSJlwFsbKwJizRs/SjDjSTdTfXE7kV9F+v
+HR14xkYHR9Xlb3RImkfQfUjwTkXx6iGC66R0Q/cRX1rcYRzazHvtDR/1wVP8glw+Xnmmb23p6We
tO2vqH/pOZdTsaXt+ThZlXvOCwzgLtpiF8X1SRuAnGLfLNawQKg1cuLHNMmmQzUYuE3HPL/pn85M
QQ4a3nQORzZESFKs2TQSHKXoo8e6ZsNsxsO9ZWkpVdcAVJTNlsts0ButPNMwBhCcSoIKIbHvmTC6
cz9jY4jGIbx0UB12XkfileF7Bcimo8ogTwZvGwXI9p7+UaX0rOdVOt4lgTzkxOxf8pQYJQmA5bFH
qqYvk2dltpNvdtCuaLPmXisWkpvDoi+c+vaC5BCtVVSeqWNnzkPwWOVEOdNmYEAonHw/m3N5SpT8
PjI0bcKScMjsJd5m8CioAf1bbrDaU4rgcIyDcvy97Uk1QoLxG71Lvw3JS8KIRewqNtagjT8bE95s
FwWWPyHC4juJmM7N5J7CJ2KKnO34KAEgCZv2hdT5qhtddLvEurO9Zrx2CwOtjAqceAzrLufabp4S
lr9yxIGC+ionJHravfqjeu6yQvsqtPgY18lPzxMdA4mGyVS1w7s2cZkF2TGVsFK65rWhH5qGJFYe
sGO+dGIVbElcxo5JhRuN3B6fCkbhacKaXjy6mmbfx86IRiJ4hdiRkkXq+YjLD9EC3jbSaN5aEje4
V6PMxcmTbY39zeIncKr+xrv3FNYIRUbbYXs0QYEa9rXmrr4CIvOJE24zEcj8sHhgN6HzyZbbeNam
5jPiWUs27DUivvA6julTX5Xe0caARrqgY4/uyjeW9ZtJ4SmCcz+/Dcs/TaXB0SMIumOYBZQ5OLNO
1I8/hKWV26nG0KYT5Pihcb7pZ9K7+SDTa9j0n3E2MxhPS20kcufJKmBpwzTZaG4sPjDhHDKtOI7Z
ML1BRPMRcGekoCSF2fAYCQ9nvp02h8JjfUsNdhiU6qwLVHnDBUsWh+B4y96m5z4272fWb2cdtIyD
UEOHbRvmbAwXodHhiduBvaqtxW1uMwfO4/dMS21Mm+xOtXKRC23vWGpxdKChUq3iI4BcnpINzLmZ
4W4VGZQDiLZ74zAe4Yo1of9NVXkALvkW5FlKmypQ1qppii2OtzOnfH5qpYytoMxh5bol+jtLGi1/
ie0ypOqLmwz7AZJgUfuahLNxNqCNx0w2RVYoTpIWx/2ySv2ZHisdaaLT5CGpBu9kgjMnVEKtThQ+
FI3tPHXYmjBrLX2c+QRAwJtPfFa/Kc1xjwmWaeXEGi9hcVFB/9gGAZTYgE9s2w3Uklj5x2zkkorz
+zqYoGFguJ1qpR01GrRwm7our0JTXqkSthhY7pXB2+FacCwTAPI5ssw+zhFYw0S/jDNLB95Kd2Om
Nd42w/7MRYdFZUKNo/JkpRsFcfJYEtp10yetQjPn7Ik/sHzzaGWi+bklYwbBVgPAulXcbmoSuvgF
o2Oemt+5LtjnIvsnwpo2bZP7dhq566Z7lRbpUsBNqAx8Jyuo1DTBdNFPySCh14F9dfofAsjEOjFS
tYfyDx4opq7Na7AgmxLby1g8daD6dsqZnjmuaVub0NZmYINC1WVBzhfg/XYaFsNLUy3DlHHuQmqy
B/zu8Fxwh1tXc2qm/VyID3jLxF+Ed8fjBRlG0nEetlxuozG62OPT6uQ27y6Ju6sUE8Ksmo4xdsRl
Ck7Wla1haWBOAhO51XU9xl0CUNCNpndtiB/ltLgt2pEdGUKqsrB1KGqqTUdlx5aHnV7PwL0GeOy/
HumZy0K008GhtMF+1n8dmRgLcQq8yF8lom6ecJGxcNEdlLLI4HIdkEd2k2o+BwleAn3zKI3iyQxo
edN7iLbo8SjpevjqSI5T8NzUk2RCQclb+C7NJIJ9rMzm1JWNeNAL3BtdS8I5wu/AkZp7VMEWJZ4a
6zzZCVIpAYGR08JmTODgAAf49bbVnc7mRCseq4KPCR/dlJMxyHon0fhIY586FcmwNQHtP0w6r50+
goGOMUaRfVubSZeva974NT0m86MWT+QJoy0yVI9p8Drqk3VOSvwRWFOjK747VhU6pSzDHGn0n8sb
DVCLjc6tnyubWtk0eI7q+sp9yLMwbzcxh/yIU8y6dDQMrXbgIBZTmEfGA9s1kXePY5NHMXBGKQX2
1WTEPWUmhT+1lMcHGLl29tw45yZLDz0tPVrVm/c1nV7rcjpOTuJ+73GD2fUH28HphyJdvZAqwDEx
6jI7tTRuBMExiyJ1NlKt31b1a1yp9hLQJEPDFW27PEyR80xcWEVaOw/Fgl+eRAtWiiDZRIjxwU0J
hFLuE59hWHjGW9+2+Z1eRuk+G416sWPe0VpdPA4uRMJ5xLNUoVJe6vgkzdmH84v3e5ljhHOkl8T4
lAPLJ42/EK+fdt8ut49EN6prlQzNq4s5Cp7lZN/1EReK1oLPFc1DGoeslgGSrYNIhXdaqI5akr3l
Q5Z/xoE41hkwHH0M740c0aS0PWjD1LgtB5V/DEL6+7ob7OyGq1MJQ5+2NH41+v0bSCre0th1CXCu
2eQh/rDvD3OPYSnyAZgVR46i6Y5uB24EGBxK4htBQSihnoZ9azj7iNo3v/dep1lnisR3WQq5qzs4
k2E8GezerKsLGno1LG0TPL82LZP3ucSE4bdNw5O2UsM/+Ynk3/XNuRiJHFMKODSep7t/ht2lnWck
BbLkpNePo3BvmkeShEWnBfBjnY4u4imP74NGh1ym5Vtu1fGOH63y7ARIll5dPVpAgtwXY2JdjARP
aBAjMsQdGn7TwNzOZ/MZD4t5xGwHZUQbtV2ohH0L+35pmixe4X43hCj4P81i/W4q7gJTYuVneiKP
8tDaZnHfqLA8KpPrgAIZdWIP9yExVx45mbCBqcCp9K2HcAuFPpycW63ID5tYzjbKtcJLpI2wUnVw
MJXSP3srG/GrYhHNQDjuY77Lo5jE6ddvdcyPJpPNoanI7LIcva/TabxidWZrXXjO3UzexMbEf1Yh
7isD5DQ9KH7LaeSk7MK4uM0sfXhn8ZryD/1ms5/aSiunk06KQzVBFZw6nMT/+Lo0/47ZybsIi88S
EAvNpRL3j4SuEs0nQaKM10DP7lqzlvtwqYYkQnLWQlIRAYVSZyHzHQitdttGfPRzw1yoiuTHLb2+
X54ZRY/3PqMtADakHLmPpvuO3P81oB4kjOlkRDijjW6OIBMO70NuPZHh6rdxV0eb0eoeK+4ZtQmv
1DFbnP8NnL8Gd541q/ami2EHh1D+k7YT4/91+UqXxiPd1qG62X+6fJ1mshI4psubTUae0abYzWXV
0fQymTzBuc3OEdqqm1kMoIOH8m1zPP4nr763wJz+gEN0beBldCRbhiPoPPoTJpzYpD444YDjrU65
+YQa0FncR9Cd9efFz4Tz9Vxn3dkda/217ecXEhc41Mbxi9T4C8lw71250fdRlM5uSdlBv64IWA+A
AA+4DatVOwviaajbGMPVGlwUlCiNAXzWupdYFN+cmWyta1GSNUAUt+ihIttJ/LTE80akHF18Gfwa
78RzD9NEQM9jMoAbyPufA2d4n5EX1izaTW4R/MMJyADWNVccQqvGSUiHDDHYstGvpmk4mAGBlQ6X
1kwcc2NX9DLZHlFAo0JzECh0HMScNWn05yx+n0K8tBaRz3WakMxpPetVRtQkpfznQF8y9CzS2hkh
yi60b8ubWNDFtOqYz1f4y0okSKLwE5HymZhgyl2A6p2HkPERZApM3lm/IeCxMI7YRxMCJ+tq7+sG
TmZncDRiXRwUOicBaZkot886XqqJH8BXMWW8nYowBgUA03LH8/teazbgYJby3m9YnxO/qVFnIm94
62xKniDwo9eXnq/HzhNpbyxDkF7ipai0adQ6baZw2y7TfBiWZ4ytZ0JhD8oAc96EFOGCh3uzJQmg
5c7CtN1CqsI12DINSu73HQXqyMp1DQDv6Kbk7Z0RHT6RoCqE+iyFfrccqFPRSfA9+IsCyx25FHpC
7ZpznEV+l9RyYu0z7O3Z+abXEH3CvrwNLkXGdf5i6dV7rJG4GwcowiYu/7Ab4rWw+XsFKR5su+VN
QOeYOQk3pBig1+RrOLOPzWjgnRMYdEfjWik14uyM1JaT6Ni5vLTOtKMNpNySTcLGCMl1tCAC9HbF
ArlDpx1oxyGvAamnUFG9Y8GKm5qWB54xrbwVybNdl2qnOiqikB591eJU7iq+N+kV8wNHsflBWuRx
pyxJjqCZ8UZGTznQ8H1Z4tIqNT04VYL3c0R92uK7KOj4DkY4jgKqUJzu5rD3TuRMtasQJLOtoTiU
jqcuYTCrS5/cJ6Vwj1z0+qktTAAQhsmc6qRcnu2IppHHiC9ZlLJ1sYU42IYIr17EZZ9a5VtigHkY
CqTQzl4vt1GPhxRQUId3leN3VmC5Kq3F+wWodYnaMeYNhOQS71ZynLxFvftYNHgAgsnBdr24KfTU
YeWWNTfPwigQY4rxc9PKT3FoPZnGEN1EpH72k5IHmTGYhW1+a6ktRIGM1vYkrmkXlbtEc4Cz2FG+
MwxMETFQhAMx2iWdjcXbAw7rBHRS5Dgu2LddpkyH88xqcstq0vGl2f8gxo/tJkdMogpEUJz51ase
s0tngdu3GkduJSYDI6frhOZ4p1+JcepPOQADCATEDTpOEEaMpELnwEMjkSrGyDkLsYStcGKtHSU+
hs42L0BHnrUhk8c8zrB6haC1VGTVB7yXbTkeBPtNLgWGiraf2r2UjEIYZ0LKkfOP0akpB8KxByMB
wUfNQXyX12zfgtg0zqTRpd057B4tiOtK/Ww6Mz7EmVauZdDeJSbnMRwZHNCc+YkofH3KcQETrhz7
96TYuviOsqCf7srAwc6d2AQFszY5xUM7rdKuGu91GfotxolHIBldnWQXng7PEBabu6aaH2aYRNwR
24NWzJyFCZksqXNeQRmoS9yX78wVYERjO9u4evhYt8nHXBRwHM0Pc1mPodeSaojKTZ44vGFDAiQh
rmkk6o0MkQgZ+BcUskzHS1kys6Q0rY1sPH23kUAAq+K1rYzmHkbbaaq5fHMnSjbJiHJLQ06+7sY8
PcQFu1uci4C0NRs1quCxokMk2c0T/YW9QyINB370SuDad22Q5PpoevumRDvvS4BPuZO85o4yfa1y
uaJhScQJfg1An5GfC/RubcAVmVdSPVVLl+Uitf7j5+/yjP+7p69pcRzyMLtRZv/H4Wdo5UQbdp9g
4gZj0lBGCsA6G8iE1Mae2NK9EzMC/fo7/9338d+HX8Xd//ryzV//lX//XpQTe8ao/dO//vWpUPzv
X5c/839+zx//xF93X8X1m/pq/uFvusTf66IpfrZ//l1/+Mr87X/77jbf2m9/+Bc/b+N2uu++6ukB
vFPW/vou+DmW3/n/+4v/8vXrqzxN5dfvv30vurxdvloYF/lvf/ulw4/ff6OP6N+8OcvX/9svLj/m
77/9j//4n/7bf/0P//0//5e/+zNf35r299+E+IskbODqEOQdoOnLcWP4Wn7FcP5CWSztYXR8WNCF
LX4lL+o2+v03S/7FBgxLk6RwGbJoaf3tX5qi+/VL9l9c6u4MnQOMLnXdlb/975/9D+/h/31P/1DI
Tgbmj9cSmBAP7jQHIf5J2Oafy8rDhOIyKwcon/UptKbSLHHb2m+WIy6qrG75YLELBffTyYkzLfFU
n8/bNou7k1ak4zYu8UQnAXS5JYGEVoD/qINXW0l5pxcBd9glsaRf6WLeJSNJpJyhZrI7XF8V2M6Z
CnbCHEFP3Kvy8RkRwP81jzgtHdftYojlN2DxfjGsVG0a18039F7i0StpVWhxHnoZH9NkyV5VSwqr
VRMmckA8h3AGrlLYxn6kqHDFQAU+Hll+Y0PEkmlwGHvIECS9SiJfOdEvRM7KjwiDxUsqLECqW/VL
UkwtmTGo8KTHlhxZrPWP8fgcEC/Tl5xZb3rPeogbiaY+0I9UGlfMkyOWmciNMG978dHKsIIhFWu7
NCVKpudwO+Mw/ogH90zKYTjxHF4jQoOhNo5OgKuj1Yb9yG7rWFQq2o/d8C45lwGNPQ/S9AvLQ16C
2sJ9SiFfsIrJ5mEvo/Qra4cnc8C6XEwdbkagNpEDVwb/Omm5L+nSTjnxcrCg/saoCbXS9n5i0b9y
GbJ5KaaDZ3nUWwl9B20crFYYYmseOygAtv4+O98zMwn8QEU7Ur05RgaIcFSEbKb8pAfIl7XB7VJB
Ol1n0RE7u19WuDe9ycVd7WDC1ZvuHufN1vSoBjJsapSKqmZWb93DKN1DDLsO/0q9GHDhG3egnmfF
Oi800dPGyL03uyxdDVP/ajp5QAzLo6XOJlckWfayrkNb5rFDYLQAGWkze084h2rzJ/dRuTbq6LnN
xJsRvHcL9UfLvidmiwtcZ/9QSulPgaCcbyV1TR29difsctw6HSnr3mMYN1S2SloSSuziXjxteI41
764t06ekgsowjWxMVAeieTQ/MrqnCSW7xirXKUN0sPLgsidi3dbC77Lk7HX4GFUUIQ6ICXYqfNZ2
fI1zSSNQ711Jln1huU03863Hh7rFykrBtskJFbsJaQrH3ED2eSbOkZ3rZSdEwDy9E91nMtbYi/CK
La6WjUWQkCJemuA4R+9g0l9S613oWPANYvelXjC9jZpPKyqRRHsY/LRtWJo49XYOjVfKZxnCRlpR
J9m6pINgBkxttY/xa5Xj8Clldick7HgjyZk2PHutRI5NpOKxrf3wAhYWSUMZ6Fyzqeto3MvtUW2V
wSFidGdtKyIsq9Wob4o+ZlZc7M+GmPI98u/aUHQlNi20fYxrCg6o/MpSbV+1QbaZvAoyqZdi1bfn
gXy2UW6n0MPa5zmfqPSPQVLKraPrCbY+8pRyot+rkeW6Z60GZi3qj7rHGt58sXKGgRZYG3di4bNp
w+6t9Pt2ZLMZJX4+I9x5jITk5yYujEbSeiSjF4vaJMzf+bdMy96HULJTdDvMuKP7LaXpvWNyKCdy
5kVH2XftWreAMQavrtp6qVYxB8N9tGMWoGXEq7xc3pjelnVytYWJVYEjwI1BsN2ccPdi+p0BWm+N
ZOdGQCL7paA1H1Bo84oG8a5f7mawlSt63nOKQLk6SSr0nFmtuP4wIXKtTepn8adSaSdoomO1hAI8
sPbEdMWuRXOeNbM9pZ2AYEN6LQ4MMmWY4hctUerx25TDnpljdAVbyV0gwpl3k+VwgD3bcWV5apdW
Pj2j6r1PXRgqd60bTOe0f05jp9tWrKWJQXzOKTIf0SjiKwV0h44VWe7e2TqMrUg7eAbpN1lZh6if
0GiajNcJftAO6QdoGz70vRVHz52FuUOBh4JRDBL6vmNZt7ZHzlsmDrF10aOVwYQIO+4BHaMj8UkC
C5O4rzLtOiYeRNkYBG6txc/Aw3dhzrArYzLlc669Glm+y/mQhmx/pHjrxdk0OrKTrgbVhNy1dPHE
tYchd/da6yBQ2LhOXQXsLSnkF6kNREz7R6c1l5g97YoekuvcHTVBmtC07WpN3IXwY38tWyyjKsB9
qVFwAOyD/aohTx6SD4az0drMTnwPXjeGbbjm4/ImnY5TYsinesJLWwjuC6YdIrXY4o2gPEliLLCQ
PxGDBhdrZCHvx7ZAeesdvzPzYqPAe2Wj8whhgLlXhkejGk88J98sCpxWTfdjDJS+GeR7RqWpL0EG
lALvKr6dek2t5bE2uW5gAoE6GCNyucCy12n2FkTGo0wI8PQDgPkmJ+3d0VHK7STbAA96EIRzOC6j
bvIRznQgkCmvGLcDrthRvUin/RHauNU9F6xk5H6fjDohpU03UUdpcEhee9U14VYbKL2QxJ6GbuRm
zTM9G0PGBdwRq1Kz91U57HULoApWAVzkXUNjPF9womjR0EnJlEQ1SKgvOUBYMUnGzdEOaJBA7Vfh
MS7Te8FbCdeyx6SQP/cxC3iaT6FJYi2t28Dca5lrw0YttsIAOlLJnt12F/lh4QS41gWaSrzPFU9Z
Dv2AIQyc14VHYXuYz3gVh2Aro/YszfhRm80vz004W6FPBfUlrOs3a1EPdLHEj7z2gd6ZB6EjMdn1
bWBO4FOQITLEELU0IoJeTpdOG6wz6+LYFulknVo50HoGhNuP2sHIEOLwBSITfZIju7khIxMLGxOb
ZE9t50SInGaARGE1tmCDDCXe7TGv37kdrIceHcLRD01XcUAL2nol6vahCasJMQujY1iS/ekP9Izw
oTHdFywCFiQ2Z1dEuLlMOrE2UU1CwCnrddc89EPYEwU3Avg046EQ2bTm+Fix5McsYGt3UE24/9fG
kY1UuRKedcSynvgUbbFcQESaPMoCmkuVM2J4ZuCSl/KzhczhYqfKC27IrgOEvc2Cx2ru+Lrmkhvv
aEsg4ZwG2iGXhcA9VN9s1izeYuKcaxircrifCFOC9N8wD+ubsq3PiN4P05L+biNBC6z9vYDpyYF+
acIGsRXISyXjYuWpD5ElN7iAI+QaG525QGzJPXIZ/bgt7IYboq3tkB9ZIjssB9m4YdcogJg+0PpY
ERjsS0q3WspEcMxpyzFUUxpdLeKARcNv5+kNNiAbx0lo8E14JWDpjdYYnF2YYCsVLvUgUwaiQrjr
IcGjVR8KfPlMS/QFOVAbyLESpjSeoFFKIqTF3sReepu1D4s71VqG4Yvs1AEm5czAQTMTqek1FOXz
Yh81O2IV/fQDLjPXb/PgQU1FdtkAxPqiUxvJk3uIB2nR1rZjH7xTO1X7U6kdMYKUa2BwEWOviw3P
KB+DId6UybdcFdOqgeC0WcYaOJnXPCLuyDo6wXmCkSmDvdaCGrQxIERD+5P1ru8skEwtxfBejie7
dT4ZwZhao+YYDkboi8Lg1cSQNAjvPAZPWOIXfFX6bTaT7aiLfeNOrzqofhbYxpWbJApyXZNgy1z2
pnaOE9fLzK8pQin2Ypc9NzvpWClKF238Qs6jW7IbIjsabPJC7mMMJ5R0szt2p2SfONq5RbraUzX7
ZmIrb8w8xQrE5z4sku8eusqURR+UDphrBqmFS5svFkzC2F3zxEL7PcNYTB1OtuW8A8zbdH0bNvdu
NofFjv2m9xhpezxRetkPqAnu9zRfnpklQS8gvX1jfANN9xi1aHGBnH8k79T9xIhowU53uTdWpPn5
fMXAHlSHAUdvLuYYnBqEV/iRijqr0CVfCQ0kaONNE9hfI+om7Uq1eWgGHou4MRyHmT+zwSFl3Bq0
4rsM9R82AgL2vJKsXkDxI1q2MwUkj2IbElScXeGHx9tiyPeFjutmUNiNDOfTkaXOy8iW3tK6XWoh
GIJl4ilUpIPfM8uKKaqgEmU0amQdz0iMVRPe8A2JHrbVQM/wNjmaitlvRufCc4c9RCsytiMvU7dE
QrpGnaLxBBHV3IlmOIVA7nhZaRGykvI4iKeksOmPMQKYvE1f7LLche4n52/2VDBdV8yLAPrXbGQ3
1SBfTSZfihbuBs32VcnOXzj3xmj/VKp+1EjHZQKABE1HnAf4jNpkjVZoYLeGd2HFhtRdDRkVImk/
bEs5/Ag0q8Q/G1wwjCeboeHF6yr3EIBE3RQIrnQGE+eL6U/PScVVY8BV054nGSB62cTqJbmZVMRQ
PzlcRjGybZE99hn3ArMA6oeq/Aju7S6q1HM6eOwr5uEgl3KnUj+Ps2fhfsYQ0acUASjKar3yLFR4
Siz7kpTaU+Pmt2KOPwR/zypYlwFcMyNS2laVwV6lZHmbjs+GHePb6R1nZf9QMSxk11E/moVWJN35
UZomPQgu6X7ugs7wnYMv9+m0eJol6FJEqs96cD9HOTorkbqETyNIGgVVNE62GRxO3aOHHtAFIdt1
EdHlk5zsqjkPNv5MT/K5j608ObhkhLGPFQ3A1q7bTGG7IKTEfqaAJZ9Bg3j8fPBLnH6biBBInQCS
hCHVZ8kpCQDZPPXMsyw7dwvgUvebMaZXoL9rw/pa16W9TmLH9onMcJ9R5JWxpwWaxO5k62KDenNv
LL0sXgNdY1C7vOfBo0Vlhvdx5rLKjRtWqHZNufZHJ0hv4mxcQEeA6ht6YEkLv4vc+wxfTXMwmduj
GINc9WZ1TDiNM9wbNblJt/Y2npr6w8i6mQmfkJMFI3tN7hcPMPoI7kXo6qkN6zPnisiT/l7MFsUo
0QPBZBYzSBM8q2cB/y5Bo8duHocvljnuJRxiIrf7rD+ZJkaSNLvUBR2sfDyiBxFkLKA4kufEJXH9
jLW143Vfc/97MKebJ9HKaQ/hiNGMvg5i2Mm8fT3a+8vBSpFcSUXShxkcGgNEkdb7c9ffD8YmaJxH
Mc6XKpKX0O5+Op1PmewDIS+sLjRwrBwjPswDttfiKHUEHacoDyXh/43jNBeSWk8KF4s3RhtcjTRN
FNGbPhafgQAqVqQ6DHdEAm2pAENtXkvN+6w6ae6MgJbQ8TbkHIeJluiZr4sK7tLStNaevFF8tJXC
eeuhLZrjKQtd3DLOT4/ZlqWtX43daZTqPqeQTiuzYz/0h5THIRUFm9lr72q89FPwULoaBnVoG1nz
xRR4td38BGPvzgnQnupUvdCocYmHi2f2B2H+T+bOY7lyJ8/OT5QtAAkkgO31nqZoitwgWMUqeO+x
0kIrbRWzG+kJtNRbTT+EvmRP97SJ0YQWilB3xP2TLHd5eZH4mXO+g0JzwPVmiAfEvajUbq7vXjjj
EDxWDvc+Y7lzXORSXR38tAmSnBYKu6o5p0l4rLnxb7Kp3bEgtCG8DXn+WBv12QlruKnsIvLSfTXt
6AFuzFND/bsk46Gy6TBtdtur2ROE7tEj5xCiFgjoRXjOKBLS5hyZe9dijxOU3h5rDLnbNuWRJTyQ
ptz/GktheRYG7rUwx5lrwPOy4eDizVBbx+RQbzHt9XxESZ2cTXLaD+WUPuZXjvwGCMB8scdHySI3
d2nA3bI7+cp9Jn5eA05KGgNuW0i14mCFWy0k5UD8MGLxOVrcTxWc83XHkbeoz76Vl7CcLhHiXPCW
w6bp88tIDkZthBISUvjGqonwROt94sUvC5d+1wI1ls27KHN3Vt39cgfvuGTFmZXILuFfraPgx+Dn
vxeDAY7LwswQPGV2d+Tby5XzCGMVYJdFQFPZnStiSnhZzBeVno2Z1IXJ9K6qFbxWVFCbQAV7wv+2
g4gfstT9CWsXWb840rjtAoX/ZCjtNwzWR6eHJUXqg8INBgotz1JWOkJuJdC4OVruTc8EExqz3yBL
JmlfQ83UjYzxAHad3mcAjWzLayp+Ldl3L3pMpdoOlvvKegA0VDFsxFJ+rZYBYccxR5DhfbMqJpPo
pyIf7wlMhS24g5dJhZdZ3ecDC9uIkh9rSXoi+2RaYNx2Hi6LgFWRLEmUamgKkyJH6+KtIxOTu6TL
MrD9ewBNYFg9WKl4QXPtgCeYq3svRzfVltI6dAyUYtv4jVids7h2XpvMd7c5K6qSKTw9CoOgJmAK
403fe7phzLN05cD4VgYq+C2r45wdNG2UU1SH3iRaMVyoP+kTd2nCYhx11EtrotrxqK+xhuyhkD0q
ksoHbCMEBSzOcZnMo0VxgEzYZb2sbwWy1shZXmD6uXUWv6raOUyUBJuyHR8JS9mVJuOitpyH9zT4
KBWELwK/H1oZGyuvxhA80J8gMIXEy5PtMIUxj/RlCXICwFcyfABGYcOPipEDFJ1J1pNvNjAeaHwm
3iHfk5ys5zb3b0VP8xk4vxmhoOsBP9G13c8G/2QTEuQS2lSTVYlVwscXtOU+5m76pp82mA1gHs1F
xEIbqk/Qh4jkW8bqaCMWhx8/oXo8tbIs1kVRfZpp854wuj1w59j2zcwJxhF/n4mWNDnwUIls7xVp
mX4qnyrElUQHMePOfUwldeK+QjcerwZ3utqhG4pD564tm+JMr2cT78I4B1phfFM4dLiho/3pq/Hq
eCWskpSngt6JzMkGZSk/jls+pTcnI9ZEZBWTZcIUIKjPBHhpRb1DkAQ66/nOrB3WbMb0GTOTCxec
eE3LnbhxNB6FGSrKVEZJbUWidC/3MR6MZKlPLcX2fcVuGM2i8Q6L70eZDwFaJIbAVuJ/5rWzIykD
lxuwooYzQyiaOo850ZgFzU2waaVUxgdhUde2Sfs5G+ZT23JyBUqdysJLN2x6UU7hO12ZMRE+BJAy
l6TByBLuIU47BatM8aI6Ta+gYHKAFWQtslevsUFLHyJfYG6TYgu44UqF9jsZdAudLgqCNIO8IEC0
lZDwAW6NwFtJVBJqY4+fEW1tyoBiX6OdWFXpSAkUN1BrGJqMqeZXGDPDR0tmmJQX0JgeRa4cnss0
sh8Eb/BqAZM7hzcc15X+3icEm4ZYM1hlL8pgSDCVAUzGPaIm1k90IsOzzXrWA40UId/bZaH6CB2i
V/xg3mVV9WHhHJMG/9YyoxqIY/tXr+BOV0u4cJhHLD5w/GPeX7ZOFT+VS5Edyh5zcjcM2coCAFXO
jBpaxNey5R3ZZyRYpOHPOonIEFfdDkujXJN0t2xilD+tN/1QBBMwfMBuXPSYbGNbrv0BpHrtMfog
eKHf1nZ4R3zm3sCWsePy4s05MyNzmtZbp2JGGd22Ds3I/OkXoUv1po4Eh5s04nSFKYJGRsu3iAUA
Aw+NW00jTJbkL4Eq2BRR/2kqdU3r6G6sKTTHvjgq7r4XTNKntoJ6ILIOSii6d0JbmhvoPK4oRnzb
XnmXWkYXrKV3aUDhh1LqljsaMItCDMnBemy5qBn97HmBLHOxV9YhL9Ngp2gIcfPwAkwiDHZdnd3L
eryVFW7WJmVBwQlPJyuIp4mMC1MVsnoqdK79yWLZPRug5am1/UNlPgR3Ruz192zN+lXGD1BD0Z/A
NMpNVjlsSxb7UjrpzxCb7mH096gRUIH4DzFIlZU04jeRUr3E/YqUJZR2NQKtxUX0GS+noKvrdTyo
ftPBvjnVykgPKaTIO3NR8FlNJMSU2iB5lHls3fgBGdSIsZWxPmF3wA/f46C4lWKcL6V5JkLGu4Xk
DBE/5QECY5fCYIHgotnbOP7ABMgqb0I5CLhLAqYsXap6oKnjICaCj63m2u2oIcym3vd94a/dmPa4
CS14F9DBVwNYzi77hlWXTdg8n0gxXVVMVQnTvYIqqtfSdrbIxtMrgucDvHl1nrn20ON0EOWZersM
/0EH9HeOaAw9O7tvo/QCB2bkj+28cLOYAeSiQvtxm5lIArSUyFGWaF0PXKd9JB4cybWKtERS4Ird
4Dfp2hlYpkap89ETrIV1cSAZKvgIJVN4pkXTITcaYm/xMAckYoDh4SnJnBTDeSXkbG+G5ZV4EGLb
wsZiYuuCFJAsCngTr+opu8srGJqII+vNZMHa7jvdGvxKOzWBmck0x9f9MBQJIbPf43Ed0H2MZb9e
aiakGBY+0aw9V7E+ySkCsRT764T779RAx5n85tAklOLQB944UQiyJooeK7U/rEyU7m5bsedNa5OE
G9ArtttfB2CuJqyXCWtDOJ0QuaCFSu3vKTjg/bKQOLO4GOby2YAS3NxB0QmRqUafqYzFvqMDa/Lk
F4onIrww99QgzpaZvHWpxXvLTBILEsRbQobnmuVqtR+96Dl0KwaAgyQFCWDBPNuPs+oGbse5Txtu
7bAo0pwl0LWs0ntPzZbmDlTxGpCEAc0sJWo9AFY00m3XzZVoIehYNjQckFZYC4roHAMDwrPFCgKF
YRIGAPxN1t/hgPXAMnkpR29bMetCkvbdVNwNopa5r6SJ7DujPSVN97PomJrAGfIZ3LTPcUBQXWuG
OklsInlrACMVUWixMWZPOShkwCEbCrJWtnPRmRi2e2clI1oB3rPAzWzeCxXdTchg3mkeJNYB26vf
/DHrXhrRP3lRSEsf5AhYKZ6wPImNLPS2mqv3EPTBiXcdcqkcj3wcpGSRcRr0FSsJg7TgQVF5wRYj
ulUJEzkk40l8aBD7M2Lcvzx5QpxUaaqrUeE3BVe3rhGXo68NT+Qif/PCVkHg9N6HjMms5wwFKYjh
Fg49Skn0LAyV3Dc0VuvRK5+GLLhzTLqi0XuGJQijeH727f5uLtJHNyLVpdnlFtFEvARbYwDZpVwO
fgEibEVq642MKr9Sj6H7Y/YcOMUEp8KFih9xZPfwZRACoJ9uzPEeI3zcUOlFIne2s4tutoS45rn9
z7Il5jsun1PPeyE9S0NOckJ0hjPxhGcz6x6HHOdQmex8PzrUbXG1LOiDcf6zUsNv5G2fs1m/MZ5e
Edj2zWJqvwoFMy1bLfWmZuQKITO7hpLRYOXYm64ixy8ZMQXVlknjRpdBTQDzuuY0N1mhRUDX1qKJ
jb3MMP4FxUNqhC/TUh0iLz2PDUJmjIXY+8zHpCZPqs01pm/2f5HrdbJmelCkbZEd0JvhX94P9Y2x
6rfemg2szdTgcMIt7s7wCqEyLNuhA1aWsZle13lF4wjCKnZxeJNUd1z7KSpdNx3hTCXKPUYSQYEF
OQnBOWC0No7ip7aGNMja5STzwd9Kl+V5zmTqzixY9paiglU3zd25RY2qDEJRg1YnqhLRhHRwYN7l
wqVGoPQd+6q6oGV+MkDCHnJufRhZKrHr5ti/hYYipYHeB73MTeGqzLtuPEEW8/ZdPz/BlnVuHBB7
MgPBmoTwAxw/CDCl6g2c109bOOrtMQEGJwlwYVBLKe7KfL4kcbMQJU/iRzhCDHONZ/JNcnPeq3l6
dWfqpNYFEMI895Et0bIzFgDywWIfFLsMitJ25+cUFwvSz6kfzlkM5aZ0jcc0oo8f3fHR1frKAp4+
70owMAmRbSDb1K7v923AIpDxPXuqkXHL7APuZVRY9fQOGGFXcS+xUTTiI3EVW1oZvVkUR27vN0za
uXrgKdFPalezpsk0pFAOExWqzAukCFyZcJBwG0wIXbaW3b7iBsbYZDPei9MQQUmTpbvQ67/7KUWg
3k2ZXVzcY+VlglR8QwN9rOFrr00jyPaTZo0jgQUdOSEJ5qJgDc6dBOKK4+8VSXPsTocmw6luhU9h
2L36CEn3yWinm8AbHsp4CRkWTU8sZRjDsEDwinQHrQ+lTlY6B5XFl7E2ioNXqJlY48ljql3thzbM
X8rwl1DTcurBdPX1Uu9NwHZb/mpkBNU40EKDPvHI+hyYD6zr0Sal1cgWjhsDrKDX1wcPKuHUwBjn
jn0E4QDRpHc3kInXkdc5u0ZUR2CA9SHwKVmbXj5WWbXLWre7jLatnXoRsgUEXIzTURVBvQy2Ycpm
r5nquyAB1li383KTfYnOkFiPc7dwN016Mz+GytxLrE/0ceHFC8fPZGSfJhYDk9e+h3umJUJksJqC
qUvDcLbMx+k8ldWTgXsX0/rknLIgWfsqREE1Ew5cQUUhigQdchQlu2w5plKKY1W8OMH0TKjxswTN
o/kh3Cel/xhWWOQcCxvYCLBpDrp+7ShbXHtqB0A7NCboHzchVfIhVfGNMfawn6KCqISF3jkJ2SVV
TVTtnCWAY0UxkVvJ2TLz8JobrnOw2bJeksFdLuGAQsuWhmDzmC6nAQD9V6K81nluVdAzlmrZmLvA
DlfGmKPfN2D29cwfk6RbkKTdQ7jmAGyxVkg5P48NC4ig7r5Z8pdqSDRO+qiEyBcmh5YQglUBejSz
xUuKlQN1KnPFCY5qCmJ4y3XVY2cOX8hWgsWwxMYF4m8Abmo1Mq89+LzbDuarcL0XnMHJgWmv4PJn
Qt1b8ZEcVQ8hFCLUkqnPzO5ZYG/ZNVz+FP5qX5FoucpqoBXm6Nw7YbFD6SyIuwAUwyA4CEBLzlZP
3lN+xwGR8Nt44iJw3LVRM56uHQrYISDEKwa9QvN1duHkME3NboYKVvXQudvFUMeu155cDCAolmYG
ygKxnlHeu7VxCcbiYzLbrZwVTFb3ONviMHsuLADvIqkIEV+1HwvYKsYm8iM0uTPXg9iiXD5NAK7J
951WiUheXecVfhtTKucCPGU6ycpehTAtdklIBepr2YnlEIdDWsoPgqP2Y5GFeyPvn3GyiYo5uCzD
ew9n99YcuV5R4xo4mOFczzGJQk6btRvSPG0T2u88WvUuc4bkFHJzJrKe2ASm4aDMyuc2QYu+WDFg
PNkz9SNbMmOLb5TC37OdOgz9dMzc7wknQx2H3EZ4CXnXbMrFIEcnifKjTwe1CLR/VoyMORnIrVDe
zAY5+u7n3LwsyCwrp5u8TQo8aMOqcU82xD5A4raOYkFETkkMecOcCyoEeFeNxDHfqPoroB7ytwHW
ch+66V00MeAp5oUQboEBwGHuwiiuMBNSr1W6UZ21R7Ez74KCd6gRM9YjbIBxEjiyiQhGAiQY4S2Q
tfpkZn2aJrjJ08s4zw5ZmPNNe+lovShikjuEN6RW4rKSBhIcUzqnFGTDaehInUeBzZqIYrFySI1N
ur1IWaWDXtvMk/iRscBA+sMT6OfLDO6Rus2rN7ZZ/O6k8zgUcM8SGyEcwolNO4eXKPO7Xd+BYzJq
+LsZ6hWb4yFSryaMqBfMJ2svLbkojMmmnLBOqoFJbCcUogUpHpF3a5ssvmZsejeDsVxxekIQbXHb
1iT2EYUVe+lR2hmMr97HWFICSW9s9xXQAUNYaV5VAefPiSLnkHbRKY1ZGKsCcF5XYZ3g+Lk3whLH
OrXfgm+SWqc758qyTn4Dz7JkjEp52tYInpp41+NLzfFzrL2hOOdVeeJPpSXduSlhU4JGf4ioKNZq
mE6e77/kum4l8p1OMh0+fJ+qqU/ZzaHiW1l59Op1LPKNxmfdB8sNOcQAS2nS6LE7kh2G44hyUHLq
nWvmJRQeFRlWCU3HOpjS7ERI14eXwbEnvJXatCQ+ywHVC44xPrgdVgmqmI2R28Yu8tQtwCWOII5x
i2U33NFV+ERdDG9atiyJSZAa624h1DzCEBJ9GpUboyEs97H1kpETZkYQEVlswfht6kcwS3cZJ+qO
3fRJMpZap75ot65xCnqlrb7+APjOo6pi7bbhrfXZwagCk2nq6PPvDaTLLcUi3AOPUiluXXNjSwo9
4VvbZEFC5rOF9Rur3C6+9jQjM99ngYTWSl+NXuNWMSlE0MAst/JZr+VMCAojfFC5m+yLBi173MXP
Zh2Er7FXPBpEGvNNrfthnMjSkeXeVz2+HLbXC5341pk4mryoCM6LYuvZyi/K4/iWNrAIInJ5cB5C
YpWRM25mKsL1UHKVlakgh9EftrlPjjnk2QumGfZnqODoKc+UKt0K10e/wSyOe7kazm0AQQlJWjXP
V2wVw85nY+GQn0JVzoAbvN1+Gv1tOxvIbVgTpH23gUnDXMxkTV0GkbO1S9wiWRpwGS/cKcbKueVu
n20KCTXekBmrjCm/UUhXm6wDW5Ml300tNG6RTCmnP0Aqvwq02itWsHd+Xk2QdCkaK22eTZPJ2YCm
+oBINa9B2WyxYJXbvPFYNXH8AZ17tN1hQDojv6ULijGbMGkGioM6iLwEhw3JM+ekDSp1hhryRhRh
tZmC8R1GBYSFFJEpwGJm83injPrBDm9GyGqjmPyHQVHaZiBj9zFuNLuBGNu6fgLmqdtXwUsR5fXF
jZmQyCG7S/vSWMcmyzUmJnFq31ed96NMNefMRBhgOd5GNWhw5xQ5VJKLPav5dE8GAOqy2mL+ILeT
VT41zNhRMRWMSHkvrbJeR+DO4VM/BzTGICKQwsB6U2YDGdG8tzF9IA6e47Od98ljqKqHSqIeDrFJ
ZSIBEdWJ6lYancV2gbFEDLrccSkkYs0f8sGaz+DNzfA6dMlxrubvjtl/tAz7VxNpZIzQPlrNR8cO
/cR/j7kmpxfRb1+T1DOQ6rKErS5bj7eq38JRKfqnBdWjieRB89g7AxDBDKJ9AdXegWwnX4lgtq4S
61Dz3IGYQMxIePfxExoQ3OF3c/b4WvAiLesIKHyj6fB0BL8tCS8+p+CxcOVojjzRftz9vPcZRyYp
B/A1p88O8PykCfQ2KHrKV3J2MwR0zLvxmfC6LuzDvFPU+ocZmH2mqfba1A3qG3bxMLKLAn0faQY+
LBSdsoxQEKIx+otPMeQ7G2w+oFyuLN3Wa6J+A1pfasY+9MZ6xUwlpyfwDyUgfkMT+ck8ECcyYL5H
mtYvkPg4Uf8sMnhUkBwytBGw/bO8UQ8Zm0gx6T0H/P/F3boReQDs4GGoEBFAqCxZATo1QOn8gFwn
CbQ6UyDvANmRKoUoUycOjJZC5kwIQUAYQdwzlA51PkFAUAFWUWLXiC5QRBj0SnAQEmqwjOhAmX5Y
yFqKdamTD5TOQOAlMhtkMlKnI/Q6J8HTiQkh0QklEQqezlLA4vFdCOB2NgX1VLafBD7tUpf8hdZ0
sT59iArQpUEdluukhpHIBjmGTH6j5j5XA8lwzl2n0x1cYh5anfeQE/yQaIUInvp1k0GpYLzZlZl9
6PPnjsgIk+gIX2dI+DpNwtG5Eu3c/wx10gQRFMu+tn9lE0QToijQNVCOaHkzRAMWTvVIhQnJiGAF
F7JustbHk0O4RayCW6Cq+WAtE/UBARi2TsLwcDaCka9e9MSnHbNNDo4iJTxjjNC9BsRpAKCv2L3J
94C/cSRwY/xK3tAZHH7RzqvC5C6ZFsgMdFIHBk9eMrI7UvoIvlWKHI9gj4CAD4iX15CufixR5Js6
A2TGDpnRARn2kXduhTSOtJBKNR9zyc5nmbqj1IkirBuHAwSDd6hTvHEni0WXJBBueh/QCCQluSRO
Ks9J3XwGZUtsKy8d6x/znBBmgtjAxfyfPWOoL7cOgSdoAOJdqzNQRKBYXZKKYhOPAkAg3A0EpjQN
ySkeESqKKBUUd/EjfrwXX6espDpvBc5ZBQOq3zcjSkXYFuku1fksqU5q6Yls6djNSaEkKkZG1KnO
dfG52utIPVg68cXV2S+Nhc880HkwWJK7XaUzYkou6FKnxqAxNQ7hzErPx1pntMmba5k3QKAsHgid
sTvSZ0QV/7I93I46l4bobOKfiKphFfUUm150RSPKrLGyr4N7GE3xlJesqgm7gc8YbWUPHC2hgKlC
TDUtbevEkI0V4blpSe8qS2ZChOiEhOl0qEBnYq3Wc4V0u5sPQX6byuJp6ryfFeT5k+LNUvJ1R+f0
sG7U7TamVJ3hY8n3ET/Tpu/9V2EsyQ4/EDcz9k5OLG78BJCkE6FCdV6zJJk/XHu4J4793dfpQVDu
+GWHSDdHXUKA5Psodz8gyJ5snT1kTKQQ1TqPKB6NHxV4UxppsooiQotsnV7UBe9WRJ4fuOHXWOcb
hQQdlTrxCOMcLvTrwiRsDLhwPRnR7RGSRNCqsSt0blLKGmgXNPV9SaTS/xMb3r/rsPsb696/Z9b7
/9GGp0EI/+nPVrd/sOH98Z/+yx//+//643/9n//yP/7zv/y3f/4bM57+k7++zHjYmP9g+y6LRoPN
vHL5/5/deMKy/4AW1LJwPFHi47zDVPmvdjyl/uDYBr+EMkcqCQblL3Y8xV9omNLApOcacEVM9X9j
xzM1teJPzkttNXRsGyaj4i+EHuB4lvv3VAtfpUpR1KRYceR4cqoBvZGKz5FtvAAsr1aetSYfJdy4
ftBv0AiqneurWxrCQQoSxz64BP381cv4r47Bv3YI6m/7756SZRsYz5BgS5BFrvai/hUAhgmzn47A
NLdiwEwSLXgWTO9Ye+adsxR3MHmGNzG4R4ps6vlweBaqMW8s7l761ttPiXe/QMiSVv9G7X5mqTdv
h7FadrDGz22uIJzOAnFbIz/+g+f9t5wMXkrDNZRhApxwHBRl0vnb553YWeQT+9dso6ryHiLbu/qz
nV68hjEUxePWd/rHqko/M5W652DuiluzWMauo04bAfahMULE11HAXRyDMLYprb/VXkMIZ45YaMEi
ufsPnrD1Dy80xk7p2pbif5Zv4vn86xea1UraL1UrNu5EMaia4q6fOWOhMtdv9phj2M6ebDF0jFK4
MYf2mD2YNh2+WUK/BOeMHpimbMj6J1uTp3rr96D8i2LGUYxiYUXQfp/jcT7/n5+27f3jO8QylcvL
zdXhKd4sf/9K97Vf5RkIqo7XHGmMQ1rjXx7Cwu6OWFGO//al2Y3ti6EflAU6DywUH7J0CDYRMzhq
mj//BWICheVhk+VWULOy9rvpnGvNRaVDiL8++vra16ddlRDrGZWIBfVv+foFGiw0VctdLWR8X5VN
g3j/JDBY3vv64evLkpHjNhzKH9NgvHWBsTwAt8MFNoJRc+38oRWsajM5dM7BB+cq0ZKfwRKyQ+Tq
fGAVgoNlKeP3wsR44fV7L6rN7wyDCFa2gEfYcQ4mcQpIe/KH72a8WJfUYyKERZwNWzEAMIj/8rlh
Ju0DzdnvusvNg+OK/tbGbF6LhcDHNqzYnE8duy4jdU8TA+oL3t1mZXf4rkKvrKGF8bWQtraKa3Wa
zWi4BMoYLl8fcdhBa8brc9Lzah++D343z/ZPUwc3wfPNacOJ1J6nhBDMcOgwD+pxSqofrJKJ4rYJ
MwRdX18dmgKMTua9ohTAZ5WD8DLJxy5XyZTE568HRwibqZRgRN1G1pltr/lXD4MDkjic79q6ae/S
Drg88upXybp9K8hQfTespzgyxXfY4uOBOM5y9/VlkzTlzhvq19mQxiGRvwhrNzY9CPKXBYzVDv8L
cFtDFS+iphuE+ElmoP4UZ0GAeGggQ8SB4BU08gJoON00ll/v01i030LO92vVJiz2mu7b15dy5hIa
uNmfvz5l7pIcR1drYZEbU25Oj4FVTI8jwjpGixQEf/pansN6Gu3N12eR/m3k3Je7cQnmzdcfYDCm
cL0yMUQA9IyeADipwUpxqhf7mk/jnz7riI07yTl4bTwDaU0aLoQNw3s8V1QpmyZiQMmmZqWDhu6N
3LevFEmbVC+9AlvgHesxKX19GhodNwn9C0Lwl0dNvRG+nsIlMHBcYtURwi4V4hD9YTiKPXDG8JCg
FGOpE1vEP1ojRrpywp3LdnpauwlTEV8/BIHgxWmI3+jdhksvisRpSOyAEM06OmXxe8di50zNq/WE
ZngH9rDd2zMoH+pyJ1wHCH7Yv1ek/MTmpe0YWYKmTc/LSAiJ8OxNHPbOY+5oo2/YPpjM/8yxhJTr
C9SQMd7z2R/BYdh0qFVSONfJfBnN2KU8tNUtbAbj6OXlz87rkv2QFOF2DJPw2SlwXToRvt9Mdd5Z
HIoksKFZkagUK+GsFQra85xY9P9fH5ozgS4u5jdWYy2++CF7hFvMCrMqb3mJAKfNU2RaZhTsCpcw
ItQj5KGP7gyDnEwAx3wWTotGvp3fdE7QoDJcbARiXAIHH1FT6bm2xSWQyiRh3mun9CmSmG3a9lUX
eu65Coa7vLDdC3IFzAx2ew9jVxwMqZhMB77zjW23dVcXLtp7u7gheESs3cUxnGdvvJLcQuROwBgh
ZIs1eubjZEX7ssWNCmcgPpIGNVyjyr6kjv8IwLd8QRZVcAYMtxD03D2oGw2NP6XLfWs5wWYEJJ6M
aYp6AuPAQjh4gBp/lZmQAqEybyztNumqDr+IdYjiKqbzjYbtbA0Xj5z6TTzmxDqa1bTPzPynREVW
sjE6kfF2kYKdqwUFvYGMt82xTWlPDpFkLE/uyyDYGJ0tjxiioy1ws2oLFyo9+mBL/bw27+uxevNL
1R4sOhoGZ91wjPp4PIAnYoE/wOo7OwAQiyiJmYrHFqRaoYoHN6ZJsXP7ydAPXARr3qoZ6k8OQtPv
g9cgsslNX5ynhhOpzmhbSYlDZZ7ML8acvtZAW1m7+FilI/32QNp3Sgc0Ei1a9mrI26uXonAtyH/Z
Anz7UdNpEA7JECTIGIOSRf3DFmN/U0rec2nET18PRWgdAthXaO8uguVkFV+tismOy6b4Wi+jHFet
Zb/W87Q8JZ46ebqnN9vxWzZNV/iAyTaaZmdNnVOfg8WZyBSKrYOYxaNYmr1Z2PODGvfYHMxLUPjG
BYfOIeL+TrQJs9ZNGw3htezx26f91U9q8xZY6ENLe/KueaKgsYANpgceiFcNWnE1R+MgWAlBHgIW
Tf7YtSSpPk6a8WeABreRRnoxi+CtUdLeGQjgII3uqzZf7stxbh4Gf1rV3RCcIjW44OYX3OnLrBPj
ewNdNpnuYzJtavA2yxI4Zyv0IVc5JdCr1ohurX6YYTSi/o6XnbDnu7l0FSfldGPTJxDSj3hDpN1u
Sp+ZQOpmtKKqRRVnQ1aa43QVkGckoDs9+P4SzRtzCsQ20Lxw0h0ZbGYbob+nAbUUa6kygELbzBfY
Ez8h0ZFfigQCmhHJYK2AbB4MNkIGVa0teS9ZuG8qu3KOZcp4TzRtpEcCP2CfLVQycj4TK1NX8YVC
uzmX3jeDMOkrppqPscV1aCU1C2BLm6q6vj3kRY8eJ8/GPa7zezi0OAVlmmxFyb8i5eTtzbgnxH15
CaY+5N5eufsFXOuW2Z35GFBMsNP5TCMzvpJcsolt+GaMhdLx7JpI/zW2sze7B8fsCnQeomBvNiMS
XLzfMYOX+2C6aB93H8/fI9cd8J2i4MiSHon2Dmkn8mpXYtIU5jyf05HJ/zJF5Y7gRtj8HMGLKuZV
XsfLFh++u0ESjqK87n76cZgTOP5qR4vmYvobUyq1o926qOqnYZFSFwHZJWSkC89m2VwiuDcAgBog
vMQEEgBUHGDlBZtcjhYq9tK+dFwQwMU1UT7e+3WJn9mOrEtnOy+zl4mzqIvn2m5dtLqInGrQCiGs
8MIMl7UgFmMbEI0IpxpV/yxWXdRyVDAGWquu9XdkPeHOjZrTmA3hzp2yp1TOHohtUFF6/kzan2yv
/hT8Dms/30+t25/7yHwtVOzunJmYm4q6orLNG91UgX0NNz5EqGAXOThjMpcAJ1Q4SDX6Ag6AKByW
uq4loB4gCKnNut0G9Y+RqBcxVO8oy50zCFUf27Rts3DFchlYqPC8xC2e/AC/WjQx5DNb8r3c5Teh
Bem5EXZ6rkoXYXc6+BtqTKmjwNaOdNUxjNxxj876sf66ZsmeI+avP3YD0JauQo5m6otggD3EYO/e
MavqLNBEoxCpf6pmKbhVxwE2dowrLDtrQ1hocigiUcKwB3VPeQLVqRqis+7FsMv41I9ojNzy6sFa
PS3jkK59DsVNOgVQBIV7TCf0R19lRadri9jeeVnmsPKu+2JH8lx8iqz4gSrcu030gquqFt5duGzd
oEg/kET8wOMCvvOuGpm7uT72hWpOilMV9e3WrkM8EwYg4MGc24OM+6eZVD5usMEl84fmUOKBPrdK
puta5Dg+9FlpKvyLdclZ6Y0Lu3qPMDpwbyYpV4yR/+0B0OjEniQR62k2jg5KwJ1hBijOu2pkRQS6
gq2zJPiSCyj15XLAsQ3vAlkB5fD4AdRPXdiAPknfig/SaMvj5M73kygEiWRb30VKBL4LuYhlqf04
ItZPluEp0BidMYzevXICs+I25W3KmXMjIcNP7Ep5z3QMAa53qN3K21f6/B37qV1L5vox2qX5Cme7
ucTp1aloxgwyl3ZxqmP6YgxwmbwTFIo2aM8n9Mib2rQxmon4Z4uDYg8jucDzhrx/sNvvlS9Q5WAV
pprrmdRWfCs0pwqbMtEa42ZAH/CtDAMYxyYuJrs/exZv/Bj6674XzVvVdPGeM8PMeow1qPSOVZK8
ft2OciAqV7ArpOFMtTxJ6dwZZPJcx5q93dImat8QHclQghhAYpSJFVCAe1/t/03UeS25jazN9okq
At7c0oHeNNuMdIOQLXhT8Hj6f4Hacc7FZmgmZqslEiyTX+ZKw2w//vcdsxz3EYI9pOjXmXd138fX
rPHzLUWeF3xdDcVxxXEmI3TM82/GQNdjZFo/TIROP+7ao0xS+LW+RA3Nao4+s2xuwiUEOC12dIIg
p4idgo/eJGsfDQWFayOPTGt2AAvBD2/0yJI7DbTrW61X/02G9MDovGEtHzl9goPt05oO+YzBcdQM
5c2ezu7wx7Ga+bud+EeijtjQbY0JThrv2oaYZ90K6+oUTNoRSKJ7TOXPZq7y5qtx2l84J8pfrpeO
J4lv/tyEdCKUNsRwA0Mvi30CzJA9o7wYeJcIvMz+uA5h0xxeZwS3rb+AAVqBCSP7HMKFKJ2ReJxG
AN+NpyDF0YlaUTXwfgj3b+PlIihG5tLgyf6CsKvwXYd4zYD18IUB9knOu967c+MfYgNffugRCnB2
TuSJTxF32IwlC25dhWePN+SOXxT7V9kLgAO0WXnY0fhInKB1He9gle2TO2+M4JS9EwbAeapyFmQm
xR139y1YoOzshRkBOoA2XUo6nui3e2nw6G6AtZOraeqIgRu57dlmTZZLmI7CINz6aqF04LT9FLZF
8MN17pIWKVKNNamXsOPOyQwAy0qhbzOjR8sypXEiXv5DpnrxLm11lSPRbaqExnOjeePGykQwp5Z5
z3y+PQb2n4Ufuut7Rx2KNitPnUEItaytguwwJQm9a2f7uD2yLOlvje1zps683UC4YGWwtT8G8h2M
j0A8lj0l5xG5/rgZFE8gwZKydNytlTeUbFcqPQMnem0v0sgJgbU0JRZmlG7SRkU3Zcb6sSahdxg7
397r6UeT2/q2K7O/nbIASC7fxTYrfPZhG4+4ao5+wnhjWQHLFNtIXDJzdIwZrJE+1ztwRzkmTuyz
EubHLNzm1HpybwrTvcx4nSnyXNZDZVDYPXnfS6M/JhhrLmGjmRdTRMdeFGAni6FlfNodK8NvL02n
hbclp1JL7K0icu59W2nHuvpdjIX3CDO8Bk73V0ULgETCA1MjnvBayYok/2gHpiiJSUzdSoVk7QDn
j4eJurOdOaACYRdJt/VyHhRMXqY+9U6vFz2CiZ+GxJpMUttvNIIkG72OIfFb0trFLS1x2pi2p8wk
DJuk2NJeQo7izQ2t4mik2XtWEGHDvEG5rz3lwCTVmF20hBopbCIXHosnuOFm70g9fQ7hoiTkgyIc
24e8tVq5oUuqWdNzN29Hc+B5NBL3kvb8cGnEp8ItxEU2I3M7G/zAxqHRArKXYMgNSfOzr59CB0PS
4t86zZZB/KusYLHihQ2mQT4hdmR4BedLZkj5yBuSvLrCPpnXBAf09pchbO2nPrdBYafFI0/NRzm6
4R7HPe2cc1g9a8aGVStpfhdlvveoJXgnWb2EBvLT60AQEjthF2BVyUBNYRi74GHMWGIn8gVJROI4
1/1jKtvba7OykMWOtT/djd4xPkITQA2Ooskfq29mnR/jyaT7IUMNT/r2pNopO5eV8zVVDX2Amcvv
7dobWpfCfUQNTlC5/rDFwmjtqrB7I5+fbwpXgx/hpdNJzfW7apz6IJawf2sS9owA1h3vr2/LnIAD
hqtaHrS0hwCJH0WLYnc7hB6wi2WpdN3yT1Pa1yrLubCk1jtlifm7Deuz9esDTuH6f99MAr01Y6hL
+J6Sg3CKfLykNv29muW0ARVjxmOI/EAXrMQcp+Nj5ZXmAzTqGnMrWbJMu0E2PRrSQDVLyzWbsMPv
rNNdjnlBjjRrcfFnEcmh/sAx4yA+FT86pC72f6vcy0pYTyCgA+j4Zgd/767FZ1EbycWhImZlFH0R
+JFr4PgiV2WmSNB+X2qn6aOtaVroSTjRQmca0XQiGkXFToRW0qUE7dpScDNxm5v0nWJLgVgcrQrm
bCvfZ0rthbH+XwplMxlhS1J3cO01lcEcld25inXANL57Kas6oOLDPbZzG9G1gs1WT9QlpvDppNGZ
hWQx4jotjburPl97f5s2sLnxFxqavytqP9ypTPzhoMxFMryrAS2FtrAGKbGaYQzCNtNEoziqc1gy
8la7cjflPps+X4c7nMdk62yJLbpn7fLdTeuM7bV1YdTmKu3W0m3EaaDOZ+MNsIBFVkw74mb8JTNg
66uYSfBjIFsKyTWMrzYlMKmR/kpV59+dyad5rRvJIC5Ubmx5IF7EqpwX6S1VXkDu9oS2vszH4b1r
Il1bIhz3cM9/5Wb1rcRHevaVao8JdkavxFDBl0/uqmGc3t2C+YldZLSlUMGV1M3Rqwb7RG8ewtWc
9+8+8SMsQ/15MDWeTXa32M7MzZyRQ6oLSz0i8mGXlCFt5+VcAcpoh4LXX9ViAgsXtkfWF4BSoeox
k7e7M0AtGNpRWQfcWKfb6wXayHQz/S/eL23lU2gFYjGazsZyQX7dkuFxob12HsDSQvZ86XoetCGc
D1R+SNBWjnYyRW4cnIKoZkNzSuFJMxBR+rRoWiLMQZKJnguDcO4MkACbO/2DYqo2jgU4kTrqiWJA
z7qliU5WMJsN7Gy051BpfU+WXb7L6T5Rhc0hhegixzzzmqtev0qrH3C5DMcKGN6Btd07SJ3zQexK
6GCvw53nfLgGbHCrG1Iy4Y28axTe0JU1XATKZ5Tp9ZsPtYBobPxWjvlnU/YECZd1a4qma2XMal/z
tC8NQvJkRtknLss4QJWT545zPqgdEsUbx7cC0Zhf///QRFNugeXH/tVyjOAQOw1fNJg8zf6aFZ3x
6KzY342h666lrncHuRRajDY4ZV0HA51afnGEo4iS2W1fFxZTDtg/ZX/HXepimP1V2Pqde7V1p91B
7SJmTuuxNfhi8Fxi5JRRnvz2svZLVOHD08fmPE91wjrt2ggIlnam4oLYRAPZTiwSsOMO+W6cyGxb
hnLOuWU3kMgwR9sueonVaG+Zo/7OVGAcxVwXiAh7Ym5al3x0HEhRviQCKcxMx4viJxQaLLb+IDaN
Y9tHZNUto4by2GpuSKOd5UGuarJToqkrgRZiSGXLnCLuw8AxyQFXuL8COeTkbARU9IkRzDEa6yxw
e7tgp1+jtzO/t0qSZwZNEyFygz54D61VGk4o2VLg0Aad1j5Nt+L2If8WYfMmuMXs+F30cd1GeYRK
ou9I4c8BYFHzJHextknchJ5BpzO2WoYIEmeNuri0z3RV9VUBHeDP6e0dR51ph+t3s5fq11iriQc4
1g10o/apZts+2QMao1+A4hhyf2s5SRKARxlWmQnuIQvtI47473NYQKUS8yEq3mcNYoo/ANuPQ+vc
CYOIFlbeTUNjJHdo7ZGTDr/OIudgOYZ7w1UU/pKRXUk94iGKiZxmxf111ugmhVUDTPbd7WasEQtL
C8/JxtC85G3ob0Nk0XEhrOLPG7jNnJumoO29W+ZgUMNjL/4xdVEfFI74dGfTOVQ2hIGI5pAwLayV
Ek4XjFysAifzfqo4v1eCPk+z1g5Fx7WrIzaBR1OvOVw7uNWYraH/z1QaeU5zGswS+gNXRAygFozI
Km33MwPZGG/1OmEUHMRWBdsHi3zQE5Wa++MEiUSrkNYykBDkpuabOY8k6QSNPU7ZopH02OkJbUXX
titvpCp3UlfWQ1+aDZyGdl0K+5qG5sCB3vCo9njMjJntsi7iwBzqcp8AusR6jL+8SWBZQqOk+XQa
2X1ZkPadVw4rDuUHkk0U2gztJ+TP+a12Rzo7Mg9f1o/O6N5H/FGrQk3dYYSWuzOyWO2jPCVLiv8p
NrHwRFX8HyWZ5B3gNZAqYBJkWmO3pVQA6qyYvFUVptz+ZHYaUjuYXZe6HoPbFocrO/ijSmIjDed0
WH3hvIugVWDJLaBTLEdCYud0vJK6WEuH2eHADf0kLfVmWZN30DVD421OfziO12zLng42tENYg4Wj
w/rIso2iyGE9Jf5bCsNlbQ0UGlQ2XsWMNsP1kPnWGaK8tokWVd8xNJvoNqSOhLj5xpvH5Oani33e
ltlunIswSJjgJn3iPbxEP1XEQfNWfdgzdfeYWdMAam15ivVi2CoPUyDmzeba1swQJcibtZMMCU/s
jOhWQ9dJ5xx3cq1xl4RRcx/LfyfKsbzqc+ItSF5FVWx8gI08Y1jU9UdVqwMmfvDjEz2TnPvPeacY
/MbnhlvvTO8lK5oLomuSXyKW8OMkhL7ERT2N0wMxQzIrhr/XnP7boHNBS4vw0XIsflovj7jnvRvj
J/m36pwTLCZRQv9WkRGnDZty0/lds0ELGo9+9dEJOtYUD8TOcYY4SDEl3JLGeorE/oNh2Ab43x1A
8pt80yQplUoiU0udk87Q+oAH/JEsI+egDJxLkHE9hHtSDIfYafQDwYHflRxSQPrkvN08OSZR/QfM
+Z++jB5GFWcL+OCt5ZIYKEnJbCmBxnb2cJW+MukiVbRfTdUJDK4Iusq653Og6f3Vr7LPGgmLm0o8
4LGiF5o3dDiOWkqfztVqm98RwYhj30OTj8Qg3wqHBie7TnfK0Ulr09Wyj72QwHW4eakOescMznIE
q7Q9nMpYaQcFeLTpLQJmQwHRQI5ZgPkEh4ZS0CKVdTDEkmara2BPynSR/rW9wRBswtdKG1GYZ9/V
OHQ704brbLawBNxsqLY1mdCH6miklvgMVshh7VuHO9hMWuzspj6eMRsz8ID05traD0EiI6bU6lGh
Bq8apPut0WZEFJmjH/VMw0+mxbA3PNzc9MtNdzG7IVbuud9XReQiSUf6WqncAE/Vm+bOssrvpYuV
XfbiEboSmXyKwiu3EvoBaCDeIoaklxanOjzX5pTgaV07JM8WnWpjSqsN5nBUe8aZyBYaCl/f3wom
iUci9jSJs6sLOrOY/nVcuQx8x8xBay4pqfuIveNgde4NEwwRZiKKUPcasXUoD3K0ilSeBWASp+m3
vkjySx3j0dBytntWobM2TPHNMIqba1bG25D6f0mzdut6ipkNp5lkTWfUllZGf6JGJuYEV9IfpBGT
k9LtL6XT/jc2kX+2lPjyR6smR8cyCD5A7UXYHIuyGq+JIjWGIfGATe9PCwiWcSAoHy9rrMPrLBJ5
3Dn+3TyS0UGIb7Rj8qHhpUR00785ahDrzghH3hn/rOj5pMA4wj6MChXUGmxWtP8vO9M5eM4V4Wt6
PI5zDsMBfCQHEaWTXUcIzKc8xfSMs1EMw5MfArmumwTVA4Z2nBmprhxRTsemSXemy7U/jzjZSwII
L21GyQSTf1pFQVUQBGTRTM9lRmICYHLupQvJERiSpQNWCUdBFwnth0wFyDcrOSi2gKfuWdW3yClV
MKNpbahJMYOMnO4WIa95iwl7kJ85y6x6xnFC8tKokjdyO+4x9mqxn8HPLX0i0SNllGs1+vwoqDx8
3ZlUMlHHJwd2Z8PA4T309jWetE/4jcXHTL+LNS1cSXRlYPr9Q7m5uVc21uCUG+b9dWrJRns3jLFz
SokUr30j1SgjGjqS7ACcMjO9INo1D5wVPsAG95DbZvhM8y6Y0kcirS+Sh8M1bRfa71IDQtn4rWpz
sTV6I7pGJUtl4gDLiiLfoRjOrc7haCpGOiQbDCIGXV8aOxlbjwz69RafBdEqnfCy5NIWmJ00+SCi
81CO/i2iYI3JjhwCpqfWLU6/9dKmHEh1P40E5MdstM0xp6PnG1WVoujebK1Xj7QF+1FRxZPFdN0L
x8D+kIVckdz/bCS5+9qulH0i0pVvXWZyjGrK9u7X2y6v3tvl53iRbcKq8dlzw1ng1Uq6i2WJiSgI
JUERpJQbLnuDPYdx+tTRiOOPSbLPXIWUEbLMIJErN34WRo84MEIIofsaZEG/2Oi7Mr9lNEGvmoqT
Eca7ZEstqE0rUK3fpIcgF1bq0GT99B1h8izKL4feIDiE8m5N/Yzvdhd6MKNFEn0fyJh9b1q2C1P/
TSOa2EkRGRedtfNCRxwEyZ67RTSJy4C2v/KjrkSx8OxPv+51bOTQw5nSwhSL0o9ecNmsZTcGvDEk
fBZLTsfHtCUkrGHn1RAY0gYycIsfpnXa8ZaP1F9D4mdVLPCNOOTGbEIjPsbkHbs87PAqjLCtJ8lp
Vqjm3HZzDRZ4pappA7DxrGqju9K+CSE9tC6jHyEVz8l+tkTyJlrIOfCHnV1aack5akDYN/Hwt9fS
4a0z/X0cZcUh7QxM467/y8NN9ZTRnG9kNFIYBcq4SP13MTNykLZLZ5FFzMTUpuFX8BLkyC3FGyR4
A80FI5VwSug0fQyVehkvNRoli+TJUR118LS6DumqcqaD1aPipDU+cJA1+c5AA1y5sxayjzVQjTtP
sXzX5YEZ7XDIix5Ur1sW/HlSuCjLXL/tH178XoEMOGpu93sKJ/1ZQFVeNWn/xqDPvwmoA2uRkLwY
ckecUlOOZ2haVwcrNk6AHJgU2KuTlxm4UyAy2ttsdhui39VAJ6SGHmDWj5JPO1RK3Fz2P07UJkVT
dNF8KwhBnOJMO1QAmu9so/c6ZE5JVyG45eXQx+JC4qnLMScxIbpOWQMuY5kODI9uVP7RdDrgm26p
r7S+Ql/SudRDmTeCzENusk1RrTKfB0TobhHgwlV0f/coPh0cXtLlzvU10mnaQpDzY4jbWu0xD7Oa
iIiPbaqb4R8b3m+Cef0VADkFeTkbKw0uwT8tHMPe33ERe+flBSNjuk+G8vJ6uOZ/ziUSRL4wzHMN
XWutR4yirWUXrst42bFE9a2mKe7gGHl5NYf+Yxx9sbPmyTk26IignRkV0H166eOSiwWD8/LQqpZE
sMXskbBS9KT4Nr/6HQqFO2PlHMlCHT23mtZuBhGJ+kh1di0rO5UN4q/b9Aw5wIXVALFi3CtrBobi
AlTSD2ibJEI2Dv0zbRrMMJxSluIle9KRZw1gJy/Z0i74V8rM95muIEot8ocYiO7yjEhO6pl9nRaI
tlOCQvHZIa/0BhKhw11YM1I8x5WF8ESuZQs+kLsAF9lGaOCWjA6oUDY4F24hhzaJtVNj6T9NWNPm
mHFTDMvikEcNLo+h8elXso6+oGmd1u1sP/oeaX/RAEBrxoNVxOaumvEojhos0LqInC/lyudsA9In
kToFWaxxVp3cXenbgEUFxQgEjHZ+a/yWCBvDSgI9eunJpNIyDLyaths8V6xdc8npDeZ0JWEDtDyW
FIgk9d1rRuuAkNHsWxbTddYN/rHJmzPZHUCWdvleMfnNZG2dEGSWcXrOzaZbJ0CSHtWs98QMklPG
YnIalhpWT6vddVjY86WZYFh1efqgw+EEZxNDBH3yQ2I+9NH7GnBufEV6JI8O9g3G/SAfaw/GCYgd
tbOSMUcPI1dHiUaxy9vizSg0UGZlBIol77I7o4uWrvvRCiye/hNWBf4UFEhbbsO5pemSYChrsiup
D1LUr1veK/lf53BRcls72Y55uTOdKqAI9Vgs1ZE2rdMBw/7yoLuTtaodbCzVlxiLhDNBVF6T+gnm
I30b3HE/I5TuMKZZNJFQl2iwHAU6A3U+BajXg79vYars/ZoBr90aw8Kd8+mwT0ko2aAau+WA7YRD
RTFybFDTOwSD0KN/kjkTMoicPu+zzg/fRSOGs0KoOjAc5u+zde1N/d7RaH+GGa+2eV2keJIcsN78
TaKRPaEG3bHsGRKsz2ace9AQbnayFledYfRdIEgV7qaIzxC2on91UvWJLR1i33L9NDtSY5rFF0jh
/Pj3R/IR+UHY0EeGLcArIRI3fZBIF491zxbGwLzZFntEmniNOAwC25PlSUtwOLyOgLaNbgSWGX2G
9sJSp1pu0WBN8K4bxjoO9pXZOczL05ZkGCGS6tGqedw6/72ugA1p8rPTp8NZD50UBA6jRFdWX2M4
3skyR/epWQzgDCw5wdnPtuDsIZE/jSTDkzcgKo8CBokbmtdY3/qLUkwq7WQD6Fk5MZyu2gVXaIpO
f3RcIRMmfCAj03JTWOXEDlvUa28xPyiOCYEZs/1MsOj1lLBdpdV/FY8TsaKO0XkljV1Wpnse7els
mTaGkyS9v8rf+oisdslZkMDdb84UVD0vL8w1vK1NHRfILPhvwVR44oJdqj6rbl2YEKjazH5y8NrZ
zeTfh1IPjKV9kTJUl7g6Ngmo/vGpKaS40584rW3ceYEmClzMy0g14Xk+SU2Om6nCAwUbIXlzXHwZ
Sdbz3agWux+eRSeNHiPkeSdEiNOzDAMb++x3ZGVsfNM6d6vwXpfGb7vhrN56pljXSK0rrwnrK8Ba
3iCr//Gv8VgjnI+VMDwBkgANwewpEPGZosviXtjhl4hM48LJl3IJr/4V4tXdSaOMwLd16CIs/2tb
q/Ar1XWPKE3/7mybeMvTRTvm2mDz9h+z3AUkMiOSzVKd+M+LAKbzr1lj7jYuL7WRcZQrO3yWZF2V
3WGu0Xzq/HIQw1Qaryh2CvddpI13o8Tb7KVDuhofkGzCE0ITlGFhCCB6rrVnKqhdu5hv40tzMlJU
Z6EX/i6pzb+jqH6DitC2HpaLbdTpzhmaJ1ChsK4Wx2sLMq58NoarL6m98TfI5IgQaoh2NrXMHXLP
tVaxZg0b7h/yNC8v8eL1EnX1pnPFxIA/ayhasfzK0QlI8V/x55GSj8kPzF437VpkV8oBh/nh0tvt
FwnbiOV9TdYUMdgqm91/oFvsSxX+1qnbu1iKxcFYXjrTKmfs79F7Intv38pQCwCkg6BZegdfLyJ1
MWJr2k0CfblFoDk5kRXD/mVcjJFGV5Y1+AecI2pn9hryx7KOxkpHVKoZpGS9h9+ZUseEAwrvoAcK
z4gVBuxiwh9olQ/TQyGromdkczSPxRabrXW1nS7atx1w1xixQRdy/HRQL9Z+a0YnS3UQ3XTTD8xJ
tXvKBEg7VwPWidE6drObB5KmPkqkbLQdr/xgejYGk27TCECEhDS78T0DaBkrL9yPTpXvgdHCHu1r
96ubvjDa/SQzZ+PIMayHbzJ+1VTnbjX6WS5Zi3N5gp8NpJFLMtv8R2Pi0CgYyWyZQDtBbxmBgbEL
S59tPfIBAcIqxgBceh70hgULdiym41yjfetVTnDErxnN1wO6GqvjPbU5fBLvc9fjQAB8RD/fQ5hc
FiK/OJMIQC7xZ9jYtjNcet1+dDJ7ZrPUD60AQsBSXAYJhjmMLdG0KttBv2kDoU4aqj5m1745dm4y
o2pHWgrBNyilMIT14Fxmy6QS5LtjmeUhQceDkPLOKVMP8PKkAbWnJn4tvAzdrCir4mrAd1afV66h
hdeuHrDpqCg+2ZP1jdIG8YGkG+2mlIRsqNmnCPjDmfB/th0nuEQQIYZfle25Z9jqA12xvL2V2/8Z
4u77UNv+hjEXzFc7HS+cJDbwcBA5Onv7unfXvgDpO03jMWvsHyT54R0AG/k2FzM1ZUmNy8oO74Zf
BMrOfrg0A610pxSHITZuTDunt2z2KQIryn3TsQ+HVjw8W2n/nYVrPi2MSDgJrL95+kH8sT0D6w+3
peE8W6ZESb+oS4ln3PxLljn0oHCF22XL8pxFTkim548HxDHWtC0PkA8KiUvuTIp3XabOiN+HXkdN
aeZhQufeslauAKo6794saoiIhoWXvM2OJGn6HVIPBGehbKzo00+GB/TcMMhfjSOODd0fvb2RYHFc
vMlWne17Tg5GWkOKjLygcQTSuxqLQ+J5cC7GMQ66kOmhGplnsIePOyaeS+9LOB0aOd9HcDA3B/sS
7Sroc9x9xm1Vp/qbwMhG71Afcd0wMO9+6+rFvenT7NT6Qjzisns3c3vpeyNFG8nCDcosgCJYUVBa
TB+RXSse1Xk+zlGFwOqFD3JdH+mc6hvTKMGFisx5G3IUFu5M7yOniVMEaCRvpnDrR6F2BW1Mv/pi
wcnwUV3J/FsfTArtUxFzEk3a6cr/uPN4w0c4wA/pc9EfXsb1qVUne+bknU9tvPW5sYM7WC6jvdMM
Z+e9t8r8HHFpP/ctw0M50nxMbEA/m2NfQ7PrywXsrl11Wu5HRtnnLsKSA1r3Gnv+HIA2oJq3n7Ac
eJlDm4hBrdTrQW1msiNMZ4+AnmhqkEju2gBEPJdkHUrm3ad/dy+PJSONwacxwQw3SSr4TEfduvkD
NgR+RrIEeZ09hOtbqAbvnOtpE4hJOQB0oW9amuR2bqfT/XUTjsnHo6l88AmVp7w19soCWIDxGEZ9
xy7czyQk5nQRZ9POp7Vb7PNJ4okoSElkCYJ7Rs57pVLuSr5HtfnygmXP3TkVgBE3LHWqX9oxPmE6
w2YzDseay9Fs+fuhj+ob/oKI6gz/e23F4q1I5TtYoOEo+qaB481aMLR40SLN+MBH3q4Np/5BoXJK
h7Qn3jkKagefgggCXfDLMsvLt3k7gnq0qZQ3m59wmNM3C/bx2u9ofXdnt2fFcMVRLS+FBOfTgxY6
UNtIH62Uz3/bb357GZAzj2fhn0hKTepeyK5/GiRkt27WpYj7HKwlEPEVPcj+ZrDhBL8mNtosr6bS
wmPhEYnHTX6IW3gzmpB0aEtO2i0VVMepS7u9IbfQKgNr8aS1OMRe18qhTIM4xpIuTS/fv35VkPff
FwPlTF0FohX3JnpK0VVfIad5wvBtjX7KuXbuD77y1dl34k862r1AjKiPuL4oQLbRUlTdtZd2eTF5
yE6L7FbJ9s8EuXpnTh2mgv/3Ih1TO6XAM3duTOvkS2dQKZVr/375+mesEgOB8vgxgf7fWJgW7rEu
1S0lzFJ5xXR12mrDLc7e50Pz3dF+9qke/xgcZZ2MqtRWbo2uYTo1N/9w+KpkjU2oq5ikM08uwcL8
u7Glfb0QiPhrVSOrKasPthqFK9roXefoFK177FuT2awHE6BXHZlb385TFmtMGsLmrs+qtbSeVxQ7
ZFF/kT5tZ0MNAYq9goEfaJNr3GUfmd4U9yyhZ65jJPG/zAvHhPBr8t/xozi1E+7tfgoio4d+sLyQ
xGmIBA72tshVsi8WfdbneHKYFjNqbHnmDjPeb10gToBn3xqhwSU4ar5VCbJ5xGhzZRKi0IrqHCec
Z16uikUe02B4nXoKSnx4HB8cLjY5x5H/SD+BeVHvLnUy0FYjOIMggW6mhZlt2GAVBxiUh9p9aCr9
3if6BubOvAbiAdLdGpOrKb3k+vqVANC8cgbTO3jdBXhT/YhAZ10s6PzpJPnqotS4fNb4ZIV97Exa
OddeyY4rfOYzZCzPAAd0sp682HJg/9EMnA0sM5Vlp8fR1e0DX1I2WdrxBBemK1dywRfYRnzK/IAZ
NIV9ZqQuxdB8SC58UzISNe2RwQWGEHA46c/WlReme7tels29I3J9is3uV+fzvYqNiuF8qN+oIsey
3Ov+jucvunZZHV2N0T1nlXzrOxEfMjSL55BJ1DMBw2xMILjXBp73ZsnENhnGvkpzJMQVVlETqJxU
frrpPByB0XJ6tWYnP+bCu1YhJRVpjr77z7umFSSpAL/JNdtE9dNleOHlldxXJObW8aLjmX70U1H0
FcQ5bv20L97yROuwzTdvhH6iA3zlelXaJl6CMWjS0n7ETMkOXsIYoMqEv8d3O+4JEfvwhhfMD4ab
zaSoqtNDPr3ELs7YvMEoG8Yz9pIHKD6P5hUy4i+NtQ0T7Thm+bTKipTrg1AhBBhqT17hptmLhjvu
Yr4SK1sqxYxTNG8tAKLjkGsVtStdswOpBLtmuZ7ovcdhwcJvgMhoX7JKQDwzeSg4bVxoPWV/GTki
cOrav8w8NoIJiLlc4nt1sOI4/XwZcvlnIh7DldvL78yfxfbfpmb7DHiaDAh8irb6lBX9MLMCYm12
VJ17fKOxmMW6a98JBlOnS+Iro0/k2cD87SayE47Tm+fWxMfbk7dtzY+UJEqgp7l3trzeIx5KkYgS
J2Yg+lmrWeHJfO1dl1t5n5z1yRhIYgprJxjvkjeZAPM76S1lGrrnwvSzysBp6/4wETVfIl2xTgjT
8jiiWvbwDgOfqf+JCwMNKxXKyiveVXnePpSg4l0EOwp/hzIYCTfyf+P+WyMBMx5aPDX9k1gVTup4
vMxqYdeDRUmYyp4STAmn3qokaz9tnbkGxomOLKM9ddz7iFPqR0kYkaF83XzKjJ6iptGJmeAksOp2
gnwVYsbAOzrAIKzai1fN7SVcXlSFu9lOKdBC1OpBz9EaTKd4lW7h3G0su3SPrxdj+VUKgZ+NhCnT
yi7jDxeC+bHqLJ88Ld2itmz3UTT9KREyAQfETFV98OcvYAAZxmnNHOy/OLfdu2tlDrxcPJuZHiGB
lvLdaozyyLWXKwqGN4pylkd10Zo98ELFbDSUENFe1EbLwU8C+ck8a6YpR9d2GKHFpU0oITJnI6jt
mB4x3f2w6yEnFKs9EaUhfrk4eXhyqCaaOE6IQ5OrkYkhbbz1stT60tUfNFp4FO4O876NPX1lTTo8
p5jO4LpqmIc31Aga3PgW34gfFh9tAjzWlrP2QE88S6Pdv9KXZENBzzBkB/i+9PyGhOFx9onvGYVI
EJBmogCsahDba1JEd7oR56iv7u0c7ecmm07Rcih11JoGI3phSys5CLv40OymPSBN1vv/o+xMluxG
svT8KrLao8wBOOCAmaoXd55jZDCCGxjJjMQ8z9j2pl9CW6201FvJ9A76gMhSJZndWd0bWERGMnh5
L+B+/Jz//37c6uTeEgdo4t98tILqUYP+uV60plnV2EfED/1jZRJ/Yk5nHZMKOkTopqgEdx9rUfA9
l1Zzjz3hez0VwZmmnL8WsnP3XoDlPAnrN6/QHgzmoy+xUF/ZeNSNE+ddjbh4nRXi2JHc/kh/AHLN
hOOlxbvXI2pikWgIO6CAu4YTvmb2j+mYEsZDcUNTkY7696EydoFWH4Oy1vYogCQUeCc+5OT8KdY1
HbuVMVY4Wwex6vadgMCchA32vFlOtvTdmsjM944FcklO1mvWRClyhJb1ApP7lsYIBlM0rAe/z9nR
LeyIS/W/fGrAgqpN7NZy30Tj+DgC0+sCII+GrSU0LrrnZMixeLbxPVJkrHH5QDKFkZkHjyUPiJs3
vRFgcAlsXXvhrch3y71DOpKYHI+WL8BShyHAUGW/otktdo2p0JeWNPMmu7tMoXYgpXs609n7HkLp
PRQWcPo0rr3bOHN+2h65iUjq8EgxuedNVysUic3Or1PnoUXjPcP3e1rQHLYhoQ9mHjy1gY1bGu1M
7OaMkrqqesz7/JfIQ+PdDEitUmNj61n3bI9xj6KNJpyl2y3yCc6MsrWtVQPv8n6cV+APVRBC8+9J
ZiLSzA2m6ELR4w7Ur3oLOr0xh4ow4L7fBRh5MbkUbwwWsqPupflWGnGwy2Dd7kcMv2uwueNJ9PE3
TUuIuwwCWMya29+32FcdyTFIomYnlUtqFxPs4VpmLatuP2dQeLAw6jZHNlal+sY10UbZMf2vNMGE
Wjps7mVHTC0xMiVBMmkFlMyAP0b+T9Jc1MiTrQ0YjmIGWXu/67VDPYsDqyLSKCKy4CQKhlIzG5kW
znNs+caNqchrjA6XnIdwT52LeHBmLiz0hclng0CDePMnvb3n7LxaNvCKvIm10FKBkbrA/2njisUm
cTX1GJA3IpPNADqDtJZDlRCSbmSPGJ+tbajq4FTOK27r9OcodQYsI6jh3SGMruO941WMILQwOrt2
FB6GsD87RYd5Ni6rLZxAfNI1p0cy28TaIOPuxghtplnF1dwWoyptyL0REaloywxuuRgCjoSp+nk+
+l72hXx0R9d8JIbqkyRPoRhtRvlN92iQdyl0NgRyWOLDh6nJqmOeJU0+W5ZwQO3TAYPK2AxkhDRY
ew3tOfXC+nlkLj3l/a5PZcjonLxfk7LtEutIvgsx+vtwhEdSJ+JFOLW171WH9YyuOPkqLr21XHty
irA+Ld1TYWgZXPIhX4f6O4zqLUOx/lVD7LsxgUAW1TwyYZHY+vgbac40wtjHurgJhVlPr6lIODle
ATxbyI66hy7RMA6h+BB7zxNfs+6hx3B0l9nghPsUdvOqY7DJdrGNWpS3bdrLk1XmRCDnjNxIIYD+
DHwsvS6X3HZ/+0q3eFix9F+SphH46/kM60RHVcJ3utWQ95Aivolk25zpSdEbjkT3pNVxeGur/A2L
CNvaL0ZD5E0t+RMRJZMZGLjg7NG4IATeQeSXT45D2d4mFiqWWmGe7J36sdBquM5Q8svav2bsTkQS
Ik/ngLIyaq95tBh3bQYJhYRHGA/lvMCYuBlH6FtL31VMwribc03Gii5BE0NIzDs7/5yyp0457iCM
iJT7to0SN0XOf1kuC797+YouGUYiHiQ593mX2jhkhr42YoVmmgP5EX3IJ6vIh5M3Jr8skxrLaH5J
zVTulvlsNw9pQ8NGNhQxP6Mx+BAA4zmafYXtdT5KTElNGh8RsPu2hCFbjRxRHZV8K+zyNSb++SRn
dkc4guXOeQoPs33/ztBYFGSAGKd3r8u/e1GCLRenUjq7FK9tagg3Rfw3By1tk7lZZTUYcq2CBoXw
gp0Yeli6UXXwJN1iM2/kubcwQJDri6CcNXFQ3S0fe3OXAy5ZfyybipcDMsSv7+qeEaMPrKYZec/d
Rt3XbfI9YECzTXQLIRHs+dwtgIbQCL4l5PJtanyy1H3z5DWVj4smEz3i31fkDo7aIg23DKM4YNpi
EJXal9ZX6lCI4uvkJpuaBMwHYTgXl/P2LmpEdCS//k26tdhbMZIwfGRsmLQXCJOpdgxvGdm04aNy
nqdB19+wuDPChk9AJg58Pel/9+oogFgLk9KvjfKpoq7b+gx2ATxEqNg0raaQZhb18c+vZbtHdISi
omm+p4wGCipZ05v6J6hKiBB04sBw84MvdYpq95t4YB7mi+6I8erTYl0k9RduuDO2O7vJJNZ0asvR
dstd4eeUvt14XPy2wCgOY+96mEhZfOFUnu1Eexjn8RBxui0qR9S7ZLPRtSSnbQfaI2ZAAMN/lkCx
gHg5Z60onkt4MhfCDAGOIc7LuHuZ0s7TdSvmcKaYUs+XjjBpTuanEFcAEhfvAbNldzHd5IpyDy8W
+s1VKft4N5GavjH7lCS9lnAbPbGfp5xwdG4bfCuzGRrjkn5I0YjNR+aBAquKZgV1H1yL8tvyf8A/
LM/oSleIR/JjRcR6Mjgs57yko8lg6dS5OcqguqMXLtUdOYW35aHOoTWtxtgyD9GkM14ekmmfNV8s
zYxPcUN2QNkNhPi1nQYiwunvPHP47cLNkm37ZkQqCPxBiRKsSeKOK0l5soXT4l4WN3kcA9tERMT3
bIDrPJScGYvC+4yx761Ly/JFGIjL6EjsLZSVOKGkfWtnoEw/X1rnyTOq9ANZ0SBRmM+aAdp/tdXx
QJ0XVYgpXiCcrZMcGSdNiU9aYb3wgpwD2QG0Y/kF5+UrpdC9GHlMmsk8Vl0uanGXE4tlCic7OU0y
a7dmREdP7kAZhcaedp19Wi4iMBGYmOMj4Doa3vMQFE7d176t6XpoFM4rXZf9Losw0M2WSYKr1wTs
NMRVGwHSBSbg3eg9N+gaL6NbRieFKf3jO7qau6iQtDFAenyyOgIl9Rx1q6ozY0fSOxrFWphX0Vvq
KG39ZGi0C3rb/cV2J5wNcZsdIml+YaBsfvY0IjjjGiAW4sb3ZSRaZs2tdOrx2JAZsFVZkiHQZlQa
2w+Y2DAw0QKyW6YCCUTjjWU6d5bbEDA0jch+etnskHQnBE27xMdk0VtQQHjDkcb42fMBuMrkNvDp
XVrvKCvsaSGp1RutZFZhsWbsYb6CnifWYqMiT2fAQC5jHdr+huSbp6hFXmoEyTc1q649kTNvZYWr
pbeLuVdXzGKeQ8HAZlkN8rLh9hYNoayxNnPOJJBZlNWPy0/5ffptGZe2owMBTRJgq4XdhFUO8S5L
ykYxz9t2hUN/j+HvtQ/0dGfpGFN8a+ofOjN/thD8FJEsrrFJsq5TE0bIJmrc5RDinW8Tkq5yVNYr
PrQ7MaCQjDt3/NIeeCKxe5goGwxzOHYxD4wTEEEkhrsEHfDVjgGHFUIkUHcq+7QoqBB+UG/PrXog
EooODuWDnQQ4tCzg4Na8VTliLy0sJ4Nq+TkBGaE7YpEbvUNlg+705cC8TXQCTkoiro7OZLPGUpBB
vx9b5W99z35NaMxA4sVVjX1xlrjb5Hb3enJnoQ45+bXz2Ni0NDwX0qc0RXtYJKr1MH5RBGWdnJ44
1CYGKK6RfSjrdDzGfarj76rI77ZoDreW86VkGtw3Vv0yphwePGbQh8IrUICTyUWb1D8qg9y6hV6F
BC3cFTGfQdp7mFRVms5Wz/ZCkADvh0MGbTvEHdwRxrZJh2bA9fOe5wf5FDM3+Gum/l1YsjrTVGp3
icYAVMuLd3qy7kYJHrqI8Is90Kcv9I/MlarZNRGc9ET3GlfgEOs+Gjle5xii6oni3gMJVA7TZlDy
pXY/07FrEDPXh6rPFZLIQZ3H+bJ8a8bUfYOkS+zg4zq6EDTgDEX6A5gE/aGqyMdTyOkizRJ0Gnz3
yaXFQhVnXdreulNB6D7ERuM+5Jz0XI9jkuuSMRNMmvmQOgV6ZEi0u3ByjK2fc8CuOeWjtzKICZnv
IosYW5wuIHITpP8YgVJQ0iPNy3GC17RXmZns246iX0wmPIjZ9DZmfEJZOmWHQSdUMB4ICAln1zfK
vM/DyECrRHOwEuNwVq0LgL1qd+O8NlTp5OA1QXtpcPpdidTDmkOW58W7RKCTkRSq0ifIh9bbIpcD
crtKpzg9LXr5QkkEjAh/QmmHzIxH3rRWXBb5+OBTZAa2i9Q/SHbLURJR8Rw0XNPzauQjjt1kE4cA
t5hqRRcxVBeMMBu7AAYu8uhZCMs8465ZiwIBMhJHpBUQ9TyXuYYO+D+bzYZaPaY7t2Ds3RJ5NkZK
3zaeWz14c9wj5N8mbB6Zvq5xmbqPkIK2YYl5Kbhf7PVFLcYd+sc3AlUiLAJc6NrOi/JcNqY9qPsq
vPNbKR41A5+BKSt4WwJ4PPc1nQaPsSEJrscCpRd7eG+cMxpQ60W57duYhNWoG7ePioZe2WvQEvRD
6YLzIdo3vnJeDS3eDjHrNvida+K9M2JgCuRN2BZF8Ex80koRVHE2kHPQhnHgMg3QtlSJe4gV4NzG
Zn+HjiWmsZp7TIRUcuncYLjT8uhYWYw8F6ko7++jPwX+nrTLW6M7xqpMcV4vxbcL7PegMtDwnLmT
a6CNkIYr/SQ7X3E0zIwHyTy86M0SxklvMK7XcAQxQtlZypQHkovTM+uctiWNLrGiYwETHrtkYD8P
8Z095fj6jLT+JDTRHAcGoWhQp/qTg0r4ZKFWXNmuVX3Si+yLEux6ZmFVi/x9bZLleKbLujXjOrgQ
KLAyEeojA6+rje8idpAYzTeDS+PSsvpyi+tXJ9Kgzg7g1uC2Ii6i88K40IWM5wtxaUgqNWu8V+ns
85KFQJIZk7tT6uG9W/nBPklcxl1DY6E4BWjvphCvisBk/mq3O45pzBjr9NC5hXVOqc+QQRg22o+g
uBlliYuWFO770cyOJCSaswZZ21Mj0GXF/gn6aB3pSQptUop1QshcKRoNjoCR4/IhZajlRrgfeBge
BhsMKfxIUmpmviMGRrSERokdIA8PUc28pVbzehh7wVrRbh2ZRCAxtr8yZcJskqJvLg+50s9YNrKj
q8MU1x3yVW0U2pthXiuWC6/PJ+SShJp0zvSgV3kZmY+as00gYxTDQW9bz6ty6kRzgCtxydiPem7z
RnqEhmrY9RjW+ik2hKawVzZG4HNghe6pdz/nDIpvyyWoxRsEBUyiPMhnsw9JIwERGo+Wfe1m2oIR
cf4tQ06tBMVSTY10H0XKxpZk+Swr0Mfqnn78LU+r8lbPvV8ngITruBDi8QuXULgQ/NH0727el8ly
8gcprPbIZr8CEPPF8Bx95xioG0w7Hi4R57eL7kbg74IcoJMZ6Xdm8TCkklIaxO4LDaJNntSvkMFo
q+MB9ldGm6FFKWf+kRd+QhxC3sjUkhfgm+/+WLSUQGmO9YULIMQ4otBaqr3lYmpiOFRkUtk2UqUZ
T1AuQ3E74okt65S+ZZY+DH1yN1lVftH56mH5T6HyvhvGLD8w/BfyGpr9ou0ugZedfY1St0v94z9G
F9wSp8JFgZWM0WdQEcDnaN3fwjraL8WzmEEag4uA0wTX4xioApEUbVA9Kj57fXh0zXXDuehbp5KD
FxT6G1FXv3hN8WsWZ7e2IKehHhDiIWIdXxNwIDgLqVm0/orkL9kkraIKHFHJaOUcseinORkfQ/ia
1jFj2QaWOcX/hqohutMHGOZmZT4mhIM8YoJyCXvVPFo5c5qBSy+wps8lMnvGEDHDyeZOqVVO1dEo
RbxvJpjsQgTtoQ+xMHCDuE9YuPsH0xrXxcd3qfsUSzzUZoorW1Tzt3FhIg3mqV3+wJS5zq0fi+vy
w0Bn8pOK8muUlB5IQNSzLnFp477JnRkZNsxkIyJOgjwx7qa4+ToUetchdmBw9NuXngPlzKUjufzH
yBvTvREWb17sOacox0Kggsw9wYQge9CNxV7HQbQvU0rBEbVQrzg2OwI7Ws9UbWWbUwjAIDAP9Ppl
38c3DY3qralVZXDapJrQVAVtKBKCBu/ff+wJ/dVqQ/0gJ6dknBAkyS0LOUvlAgHd8huW/+aHNnGg
8YzPSx3yWNjUyrWmA83AuTWghC1zkFLoMi/L98slSoo7M5DtIRbFt3EB0oUG8XnY8FGnyceWco5W
FGy/5a7v55NxO18qx3mFWOEjm2uSA8r663IisQqXY4k3/Xb5OKUkevMBf5456v57/htmu17o5d9z
Um/QhjU/ffsv/xGM/Qdi+zOUjDz97z8A2n/8tf/yH6Lff/hD/O2/vbqZpf7DN9uMWmN8aN9h2bzT
1ml+T13/z/7wv70vvwU/2Pvf/vKdWPdm/m1+mGc/stmd3+Gm/0h1/x//+//+67/9n//5v8C7/+GP
fSDddeevlrAd13EcQUHiOPDL+/e6+dtf7L/aOtNH1zZJi5IuNfD/B7pL9VfhWoZQho762JI2rO06
b5vgb38xrb+iY3CFawvbhRnmyv8S0J1/zu/o6QovkUn31RJSUgSSjg05/vdQ79xKywlXG46znCTw
2HrjnOeB8u1J4fUnZOMZt54ynwl7UpmCYZuiNklse69a+dkR6ETb/qmSE7uH/16Tk73+3fv57+Dd
9Z9eoEHD25CMKgClGLa05Uyk/x3enUC8OTXeZLeyO+IJpRFRY3FaioROx98h6j034PCu8JhvO68+
BXn0vc6S9iksOXnlKK5Yh8iVJXZGnui9emvgYsYxL+pf//yVWj+C6NFQuoIMVyQVuqn47Oz5X/K7
V5pAv2sbltePkU3uqzc4nQMWUlBxQdXiGvWrB2KjYV7BC/g8eWguqbmZEPVOQkhzbhx0cCdk6skj
H0v2YCXJQfYTkX5tMX7BZXkwWAhrUDzKttAOmMjnCxMdeDuTS6K0hn7ljt9KTlBBQm8BYhh1FSbx
bMORtr1z6lchbcrJMmp2SsRXhYH+TLKWtitNPw02acWAQ2nMTzKsx4KUu1M9qF+xpbX3H6LxjIxU
zoZ0HLWIjmOZTLvlkNC0UftPwP7z7f/7W3N+P10HZdT85BjgX3765CfNKPSmZ20sCu2ub/HDs/eA
UM+1YRc7SBxDzz1GpXdsRnZp2obPY5BFh0jXk7UX2eMDW/nrn3/G+h8/Y51cNNN0bCnM+dH58TMu
KY0xXI303Uo53PeVNlyyaXophqm59Q2krAxyQkLCeBcXv05lDFd2NjWmufict7pY/fnLMf7wcLBq
6A5+NyFsUxfyJ7I9TJe67VJSt4ZGUNE3QXBNQQzsep3gNtHkb80gp3uYOPQUw95GfybTZh8OGZAe
D+m74XTUkmBpTsjGjjmoPqfv3VcZ5XgC2/y7V0j73GBwWjt+SnjOFBkrnQnksUWYudXTkYC5mXSS
YY/5J3ED/85b7eimw2MFtp8FSP30VmdlhVZ2EO2qLosX6bBhU5PMUgf/GxGK2NVIzcnSdvzkeF9l
r2Fqgg6/y8xGMdBnlPPnb/WcIvGP4Iv54XZ0KZRjmI5hsBz9dDO6o2dz3J71Hm4Ktizo9C2+XgRh
sUjvpQ6wf/Dl8c//zj+sfbqh2AKUbsxPgMsH/ePdhvOVJompEHZic9ZmpXVulnSrOglYohnbiU+R
9IIgxOxBNmf3hO4b7r+BjDBMXq3ETy9Ln6+U+qsBpeYYgJVYpTYKnz9/pcb8Sn7/9vBKDR4Iw2Rv
ksp0fwrhyEY9zDBoEdZumZ+JouRYNujmVde7tzpDd7USzNP2jEVNUjjjzeC73qPdN94pats3NAXT
OqtlT3S18flDAmol8bSNnZk9l5qnlunsjeLr0ZnhE7glThVkgDtk1i/uIOob4Tx0KOmo4KdAs//n
/zhb/vzh6zxblq0MOad2zJv2j59DSHzcEJsNE5Yqdo80MPZ9Y1b3CRSCcxN6WJFH9eylRvZUo7MB
yOz5IE+LdzGmxsP8s6HAXgKPVjvnCg8NOk9t2xPHs62rprwX9JBbaIlPcW6/tzh1LzDa1SbQQaHA
gTrRkkWaYFXO1tXyV89lTKPZ0Zfe6+vnzgGfDDHTS8TwyRU6Y6lLNUBCSdXoHmQLEBXgIRx7XJIn
BvnZE32pGwNDdag9A9WBQQh8ZzGKDkT5togNYhsXUhpftdTLAWsAZiplrB/psZvPqXWlqW1+Svoa
Jq0ZXPMUF9qyxlUeysBsIq621vv4UNR9d3Lsnp2poAx2jaA4cqKxnmgcPGM3cXcJMkAaia75WYhy
28UqXBVl3jyyak53kVccB902DkUeuZtFNV+Qo3dTBoatmHP+0HViN401yRKc7A+RNRgQZAL/ilIX
6V4Fn1/wlx8NaeKECu9adm48pI5/LYxHV2/MaytYEMOCdG3IuBCwTU8eHcwH29aWYOA6gq+dkDNC
N998uElywGk9ERpx/dwYilML0RWX0U9tdHtSK05NpRkHCdobu7jXn4vReCUlyzsvnAU3A71Yzqou
w6rcu+VSToO71TwKmgH76CZyh81QZOKdouyUWRiWfJiTTf6QusIhOpSxfBmXwCY99KVd6WQvRtXe
1a1PhIDBCmBYhnkNGL/zsDWbuIFa35nlW+ugjwQY5V9yZIYR+bRnUB0Tnzdf5WONBrDNH5rore7d
9Lk2+hYU97zA4MIK1m6oqgfQd+XBymvICxaZ0gitX30nGKAEVhNKajrlNbjJNamIxqkJXfOoOqPf
qQZQvcZouppNhE6x5jie7Gcs6FOSy/TO1Rj+eubRmMruTUqqFtNtGE2KujwzQcPKG47fity0f0lJ
zk5i7bo8CI7l+I81cXpEn51rIrMxajnbBg3WRiyFkFShutOAoDA56YG/d/qnyIfwZww+6Xg2qnUL
vX3ge/eQ2vEpzsm5pzj3GOtwfFw5JEIQnUdnfQYL2pljXJRgpJPJLD4alQNtZ5YLUKyyqs013PJH
S0S9D5rjmWAnA/tYEn6Ov754CV0Ej21BEFJeevY+F9OrH8xYaaSP+4FpP3qT0MdqZNGfc32L/029
IeawzjZFqg8CJ50vY2DGu6GK7IvvYaJDvf60/N0EZ9iX1OhK7mHgp1pS96swp+ffooPdIZV512co
R+wAv0SdAlTTyWgSzl8hdkMgOP+pxSCP4Mum49S8Y0XvNygp823YkwmX05WmJUos7lIxmIYBxWFS
8qnjHJ/q/UTzwo6vE9aCdWVMxU7aZKhi4GNFmT3IXRWcAAqnz3Fnpk8DTWDp08mOOwuUMO+e37ZP
bt3uFosDvhA64LZQ90hxo9VkecFL5gG/5+Q/bE2j/Y5KE9lSV9V7xO3zPHc6t5lVXSaD9O8WlsDa
Jwn76Mmx3hY6eF0teFhkbXmWfvOhCX+mxf1W+uFR1tV439YRnicNq1gXkB1c43sqcxwRDpx31xPJ
bcoBQUQe4rgQYdCj31B7gvw51BoKRjMdsE82bnvwvpPiZx+LsFB3s4DZK0pxTiLtS9R1PagPtCId
TZO7mCyhXS9MyASDs1N+H3zAZvrBwoXv6/3b8lWdBv2LNc55PMdEKPy29FxvWAVnYOUMsHSy2sYK
WOvbQGWISCZYisp3CzTe8aeCDOdHnr43ZY0j0LoG7xpOAShQpFlLOnsHQbbiqpjhrQtVTUHC21Qh
GCqo8umu46i8MhQbkzl8Cy0JHWOmcwZogSWSy+MScED3H6w7QaWrZtngY/9EQ0k7cTRCm5ZZ5VbD
t0HmyeBeTbgVq3oWyuFawnhX9EcRxr+W6VQgLxgbQlz08CZQcW5grD7GWvciKIyOftQbRE0jbKud
wX+UJRSlvjWrF0/F35gWXQvsx+vcKkjkNrOCLA3Ebh7Uwiddwws4DABNQMLY5FzsrNMyTHBTJqqB
NMcvoXY3tP3Ny9v7qk55yI062CspYDYAYTvnJJDIpGMdDDS9viwnLuRO7Qqo1pr2cn9fJ3KrR3p9
MwTR2wASHGQjzsGt2vgtTrUb4+YD6L0MuVdHkoRm3hZSS8COOvPH812bYFiS1hlpg7fF9VtsXK/D
mj4bn/FJpWtbN4eNm7rjLjrxQLT3IX6te/Tdzc4RsN1wO+9tetKbksCYE9oupkMOig3VmI8F56RN
4uuMWaK837dAXNqmOARqmOeL8WW5QI3DedF4ckVDK4A2mA4H0y3m2OkiJkUnP2OMi66JIGUDgYu7
TS3AkqcsCupLMV8socBOqgG72yyasnwX3AGILMKktSrY1F5nfkqjwjmkpnf3YRF0S30fSyRrXev6
n2BxTW7v3xiRrbgN3bs+qrs7XqDa1U0xPYE2vqu07tDl/krPDfdbT/G0dua3iMmBSdbYFF8COoGX
isRO3wwmMLYpkl2Mn6EUwZPVY22dShf4dIQkM+010iid9NpbpJ/G7OjPTumBO6oSMGl6oW0+6L2B
HYEON47LnB5tRHWpfOs7+paUsY/GOKeVT3Wf+7Bfx+ph0vxPKGDqNanR+mPRqH4b4wQ7pHYWA+Rv
JUhbVenYNQeqPItZoBnnZ2P+tbay9HXUNs2eubF2AvmCjiaFk1APIaMQVtn1EHjtOY6c/DMP9A5o
S/roheIZVEJ6V3mFvsrNel5tIv8hDU3ug8j8hFMa3HfxOAx2/DAJ9YRKJ90spwG0QhZEKZ9ivS96
zCv8FVQx06YtyGRpyXh6SXVjHyEuD++w/k+/MBgl4kOdqG0oeP1xWqeMuT5kbmbmPy7k407C/2JQ
RPlT2jcncrM7b+qeyfhCqR4F/sFy3freMMmIT3YabSagmjX7nTWm28KDzk2ENOiScSAcxOvJ1pCo
T+eh41R7Gs8faodITq9OVP4CJCPbGYzFg1WXz8FJs8eJpOpNR/bNtop5dPWZcDolQ00fNYR30r6a
gwsKPMue63k3qsnszRuM8e74WIkAO3fozLRe8rIt6RnH1ufj+vNzhPFj4h+9PJsTkpDkNzjKYmg5
B+z9rkFEeCK9cx3Hvx6GJ9TMxj5lSPbIKY/8YG34YtYDeAzNOZVlEG06p463C2xqufiJ2jaW9B/q
tvq2vOFBaJiAxQmjNYCpR8n0T5odfzjT2Ypxo1C8bINV++d+ltGXIvEcPM/lkEAbmefpBlj0Q52q
+opP6yY7u7vFiLG3OZPN+z9/t5Y4wR+OlC5BunT/LNfUbeWon46UDmYgl1Fxs4pJ4V73RYiMyfU7
9KpthdxVVAcZwE9XueODfHbrm2K26OwDhALkYrmXTunToXWQLdOBods/o0EW9aoXhc7+z1+sBJP5
0wnYQIbqSMkpwrUd5fz84RoyjSuJxnL1wdAhiGDYTL2sLqCg5RFOF2sAs17m0XP0jE2euO2M5pFg
ufHMRMhqv2kUDS9TO5GyrFA3IiWQtz4YBNKqVxFJDVFy6n9tRLYNJBp+fboMXdWVm6xwVooh+c4f
0wZPFJNxSgcmfo7dbJZvwf7/9gNZ9/pO6M1LW07+KW719GgHnnGRBILtGjeVd4oM8m3YgJ5267Rk
Fp9AblLOoYfO+NyXbnQQwVoTpgLEASdfny9se+N2UKA3XZsKHoBdeRtzt7s3Unx3vQTBTqDGl1C1
7wzT5lZYr4DcwmwyR4LO6H/uJq3Jr/+4EIpBF3oU5R6zfPNoulO/a1rcwUdA7So7ynZU391ej9Bl
QUqMm/jouQyEmejKTyXUKxUnI7L0meEyHzgszXFRfkyERYHlxtU/YCYEebrc1Rn/otBv3YcJcdic
uuSsC6Rvz0yb8HR64z0GGnOldX355vYCIGLHKgOe6eviKlgumhnU1xBHd0/Ex0okPNv/eHuo8r86
ZQ/8cOYvWUQglLkClTVGH2ooy4nsI4B59WAz8TcDeB9NUT9DEx3uZbTWvlsVQgllePlD3lnD2QBS
g5YFn2hOP++wLHVU7VRCwzVFD30uGvOdeep0PwbR97gn2bjFBXiHCjz4KJupF26chKiVQ2ifaY4f
Cqsj3iznYSKc8BZE7QNMOxj0JGcSJcA+5amqOqlqOJC30iVS+1J3SuLNjXEwjQTCA8F+VpFyXzIr
fLUGpziKnMMzRz72GRebmBEBOLSjEpTeoK5Br7hvUpcoAh79o5aG0yFyMbcvH1fyywJrXxa+NIae
IQL4E7Ue4Y5jz7pCYIH53Y7kIedCPrlRQWg2PsKb04r9cpKwSZO3pRasvXacvRVYmrEpY3uIoJJS
an0bhiYmlQfbIDgSD4XjtM+lVm8BscQPVCfTyP6ndcb4uahwmUZ5udURd974ghSm1PreFeYcn/72
UZCPrmgZKmCbDXoJvMGSwgCdrWCizn9HmHTaSUvV1XTtd9dOZodeiO02Pn6cteOelnrh2K9TONDs
DvRfwWqJi40k4aiJ9KAhnCQKikjZfTO4PVZhoTEN5ysOAbPsJ/TW7Hv+2hepc+4Ir9pRBsQ3t3IO
rU5qhKFN9Rlj/bhDgWY9SUPBnI1H2JdQuB/GcDA/W031KWnC8QCLwtpbGvxD0NmfxeC9qlh7coN0
+lIhJALIHOLjj/VTGFrkPGIhLSlFn3FRUWlBD79De4lKeLQ2oGXAM8bWu+D432UjrE4m7WsN69e7
buNPLbyrkdvh/TDU7rNWbaDCbQTBHcxvSYPY9ZB8SEECIxjmUQDuVDgHKwIqP07ucQnqqZlooP/z
rS1TVISqpqufbBfbTzxDTHrHw1psj+iFVZeiyUBJhz/JpjJKnV0d4T9inoIONSnVKmk7kwbrYelS
wTxFBJdp/kHK2j7lpLjsLRl2PIY8wwnq6uxbklpbPofxNU5xRmbojKN4np5VPb4qBVCodUJ7u5Qb
rSr1w5RSaHvF/LD9HQgg8PfuXUa4mFG+FkPVPNoig2WeWY9VjNe0jlu1avGWO8TKGe2uqR2FrGx2
cjdViRmCZ+y6fBUaxrWUUj8twhMyzoxbbh4BA4r1FPvutsEZeN9Oyr9PhomyywDUsnwbMrbmLJhB
ZIjzlr7RyCbaN89yvk8EZKuVn2JTZL4G3RoMzYEslPIeSpG3jsV4DCrVPOem9W0sWxyokIYeRN1s
S4tcJdGY2aaBMHesMkaJOdoU9Aak/eH/sdzhIDIXZlfbMtWq4ldYqwT6+X1ITQhDoKhT/aXpt6b8
f0Sdx3LkSLZEvwhmUAGxhUjJJJnU5AbGKrIR0Fp+/TvIemazoTV7Znq6MoGIK9yPJ/W7Lpudng1O
2BJugvwzgZ9IY/oSMS+o6/Q1Raz/cvvhgNaMG/vCv4S8jDYkOhkX8HCSgpJad98NTcmPC67/BXWA
2RMgxGTIjJP9MrD+yACKY4WQb7Mmm7AHWB4MCbgJAYg7sM0JgrahGXAGFU5DfQRF77qlnwiNYQ5p
wFdEZ0TXRzSkt2llXD3rnVJfTKIXJgOsCaT99CRhevfQQU55FUtvMSWJDW4cP2nLexvpJrOhKQ50
h6GllcZ3DJiXsFSdPHTmjCg8LLkHJ1vzB9KmAgJjjVNr4YkDSM6r7tSYTFdB84S9l5wuzIu2otlh
FTcExNEYAYZclPsxzkvPBhvnpygB7xFx93cm8BH8fbS/Tr9+d8bktaPbfbZwtXer5fw3VyILY6HW
55RRYMRIxvrRdENw7WFIUY2+emEJgB7icqOBcwkj/4tMCWIwSz9MoYOKK543W+0ZkXvxMse3VemC
vwsQUDCYsnhsphFeHal8t6DDyCqaT6DFvGXNE1y/AslGipA868VpzMp/JNahWIwwSeFHpggVF0Vz
XrM6T8MyU8BkFd0fQLLMw3AfQm3oSMSYNlGjman/gXdpTj2IDHcT+HAr9Q8OQ7lmE/8o+vCWlnw0
fdJVPsoo/QEXE342ZHKVr87FEkw57PhZRXLdsdjd3UwNzWZcFpsrE96SHowCQt+iy+fx9gZP1DMe
A3MsAPFGQyKH83L7KyaQm+WqR/cl+7OVZOb7XBA3MMhlZ3cR8V1R4V7kakX9sYdGvZttw3hkzrkn
8WW86GS237sriv7NZbe42Ye+zegpytajXcp3iAvIbXULtihuaS0x02uyfQO20md+DJxwnGCdkz+X
Pt1+dKQkGITAP95+6xvL5MzvPhpV2kGltTKclrS3PJdC2l8moe3+/V6m1frQ6cNXNRFaMLndO5dB
hBxW7V1M4AgIzFF5YJ4LoXP7q6aJlGAu5UTj2co9kDySD4QhnieHsmAq3PXcbguDJYcgRkT4RzWW
sV9A44mg9kJPsGbomQk2me1Pq8dlhdRQ/rvreY/yu34GL0AkOKAHyCz/a6VuN7K1xJiauKFoAG/l
QRMx9p3n5UnLu+JRJ7SHjuFxMiJjU/dFVzuK7EeteYZHlBziGTzKsp0urYY/Arthccq5tg5qDKWy
5yE56dGA9n37UMsJlKdWWwsLLWzTVfTbYz70Ut7meVGWJxv6xj34rN2/ZUK/JTuiPnvuLBT4lKRq
QKKac9BK5KIGBrVd3EK+st1eXGcdSbxNpuCxlJp7zMY63jHM8ooqgkAAY/ywMsC7NwvSD/PUDSe1
2dAhSnYxeohA7pp+KOnYXfuZ3AxhUZGqdimejaE6qREep3od609Y81/plml0+yFLaBwkfeLDMgi5
BUUAqBgEqAvUYjLV1cMTaF7Gd02r6jfNiYKmL5HWdvne2kCiE3zBg1hIzBzW1X1oTNd5gBaFyATn
I846otG2WafYrtkM6DhlXk8Ggzto59sPnZj0g6EvJytfl9Mw3/9z/NzyoZsIevM/q9Sg122QvLLr
g+3mqKlnQVtEbbxZnlr+M08vQWPYynL4J7HexNZjj4dF/jd3NnGYm6LeahR4s4X4M7CZO7eaMKEj
EmWgF+p11HIsm096skDXIByq0RhJ3X50qf4tJgd7f6wXy6ki2OP2xN0eQKNg7KQvSnqUlsNJUvEw
sf6WgDCFeUgH7tBaEc1T4ZCFa4+NQLVLhMRmV1+1ZLm//ZVTq7jMKysUzdx4t8Pg9gPPsRZ2NqR+
zR6/U5LeL9MwTvdjN3y6/Zo/E9vhU970TzZILAD02UOOB9Kus+hEBvPPvz0Uknf4z5AyH5kHFmFG
OGEApM+FvGMjiNfrGDMDiLm21PGCj4RXpV08vjDbIHREB02vlt8IMcyPrbTyB0QSvtETpTSlanzW
HeJCljbiBC/nD6NXnSC36vXBVgoSYw3AHcDXBRFakfBHSWMWtTYN71qP+HQ01a8c0nNuvzISPsfE
wu0IEDACFD/zE18lGAfdeF/jTCG0b80Co0EKEI/kNjZ5/17KfHkZAZ0dJonI3Yaz9oaQ5a5X84mM
u5L6AxUzqz8QS5y6WSx/rSl9xY1lf7kgqVgkGpiGE9Iqtnv0DJ+UVOBt3vb/vzJDuv2aDdI+GDDZ
GoN610wG+9Ntyckp7ES7n3P8ses0/ol6KwkLer1dqmflY90WcucOpuHffnUM4zkxRX1pVAbjoIIa
4rdS+TKmMU/ViEeyz0r2LZA1gYsyWNRBFsdmttJiuvK5Jp9vn+FAHNOhAwS+mE/AScwnrbA/lGUu
725/q1tjEYzstsjMLYi+2P4sLSrwc16SsHj7tXJEw95aCRe3BLKeCNpgs2d+uypsqlcmvPAZQ5gy
9Sd/Anoz5ugVwxLsCjMJLH1vXblc/dtvCY6Hl85vXHw4g00ogIQ0+mDmNfkYZfLX3RLNbw9oB4/y
NK36PZE8Z7vTrZ+0sEKrT36BOo5PlrPFzUHiPCNnPi2bSb9RU5T866GYl98lawGl34o8Qrgs36Xs
4FzsgXKqnAu3gzteuX5KDhvAtdzstyszAVh8R1FTeoaAapKvI/bmlBnmdlxvmcJN3tRhRcrMYdr0
u6C39ouo23vADC9iLvAt0YD7tOvK52bi9WCbjA9Y91oaeRi7XUrLWk10FUkjcaou3Bg4q5OPOMb3
tCjZQZuwiFLQuXca4i1ALFn3bcFDawpIbUM3oH2WTncc9da/FTIg49orlXf5UIx8rl1JuImD2Pl2
1iL0oGsVeR8OEI020sf/fhiAFVH5fouhV7jAbb48gw2AphavbT5gH3Lt1p9Folwtm38oqVC72y42
phzjZtslW3LBynwqkCCJT2rfWS/mtAWOaSHZhYskDgU2srnW/4EdelFTq3vWs+4RZiRrprGW16Qx
yZooGryUCPwem2R+IpxXhnANNjA3L0S+/ejiobmY6IsGI973jTFe1i2H3JKFufGvJPtrvPmLLI4m
d+wHNonGXYm2uy3mE/SBWbRUl4G4WYgBC/ht3ej+9rMTM3WXsDDJli9Ad8v5GMXvybZJsPomu5ul
4+DfAAGyWLl2VyxafGyM6GOmTfbapMwfRTJVpIT1DzdLmpXkgCc7tvWYpwMUfVeJXHtvQxg6iwZ8
wG3UlC9jHCwcyqnfsHCEqBKdSw1SOSWUcbyN520cAXD3EOqsZb0cbXfdoZGDYSNm9/fSdwv8i7Ft
dlZq23cwP7GSQI4nS6AYtPGF2lt9ki2BerEDv3U7mBc7IgGvxB0JyNxH36Xe3YpVUIL2ISJXiuEj
hmk9KQD+02vxefkm3nwP+R35cJk7BFaxZOd/kwq1c7LrtJ0+M/fRsSLkbWsUUcC2h3YiY2JJi3Nc
2HemuTQXWvfoqsdaCQV68krm9kwtlMS/CT0MGx1nVPfXogL1ysfZfudpciTTvbwmQ1r7pTm+Llk9
XI2VjfYNnWlh32EaaD7m2XyARZdd0tGFUap3OzGu8z3Lzo9ygz4o82pfm6i0ryW0SCIKCK8s0W+5
298fLQYPCHCOt//W7W+lSwZRJra4cTqMCbM20/3CqHrq3Yc4csVzZ5KxGecNrHmufDa3MXEdCBtu
9VNiVfe1Rmx0VmNx0dvSeJ1U6q1qgcL1r2m3Ef0rlPascQfzfjsWPYpPjil7rQMAL+q7rYvPNa0y
X2hZey/iQaLbaKtLwX4nXFnGk6TEtHVI0WJERDvymvlQFK1dhNSq20SQEGvIPy954kYVp2DJ7efz
PxmDacyCIqcqvUkK5NjLA0lEX1FntMdlsRIiw4zo2DDv8qOcwYvoCU7Cifb3BiKOSgWmU1I+9iyx
TnPbTJd2Yp3EFHjHJ/td5prmpV0O2GCjlfR1/XBzSysqgLJJI95RuBTDKOyWe5XVMLdREZ8oexCK
WMOV7ug/mVWQcVhy7XW9/gt6klwITK4AVGzPrjX5xyyXaxVzN2aS3A9qT7+MbHQyGYrLMuf90ETL
dZIw4mVy55I0vSHnmWpHFoOX72oArl+yUPCLMT7h2GBmLv6M1oInE4amOSVM9mRyanrrwakXCdCs
2EVLNB5clyThzaxX4ivALcgOnazUNACv/cGyKHMxtuKp90nHDlZDTVFiZCQ5TuUjeVjU1H1gcWrX
Hfk7FdGBBd29P4pahKuygrx00SCZ3BTR5C7P4zJJ6j+kFEKvS5wLNfFkERmaBoFRkFkRgyRMpGRO
ahyRUDv8RTRpyTcGY0K1InFtiTNFLWVbpMPaGbcdqt5K6p+UpONIuw9Oqz0DxEQo4Dw5x74Ay9f3
ygf7DBJ+HJ0Y30I9xlHmK/SprOrdPkA3vrNcZUs1gyGnAF5qqCnnaWTVZvSnSC+rcErSU5cTRjOX
+Y9WU1+t2WurMhw2GACTugkiQ2p/5dSwHtT1g5jF9lA2UZjV5GtYpMgMJB03QGMeGTf5+tq/mpP5
AR/1K5n9Qklhlxllhw6VVPl+/NtFvyRIXaNk+BsbE4i5vmxoJpOAJ6fApPtgqVG1i3KlYgLslsd+
3XQYkeLuaKB/iXbCrJ0GzSIPwHVPzEnK+yJxvDz/6KeZKNqEAQmsCDxic4YNKUaFvSrLf5li1md8
qNiNoSrraUYb06rz2VKe1hQo8KiheSohvXPOOg0sHmya3eas65OM6MF4eELpOlzI1nFCNUNPP7cs
WWbyuLnqi+jc4bjbs6uY8Eklr9uc/c4qMrCOy5eIGQM5hnUuFcnyxQHHWrvMeUdXxT6StAz5J3LF
dJ6zPIHu1bjMCEdOGXXS3T1ibc3IdICVT7NTAHkx5HVMzHY/q38r0/kLuJ58EoNaaZRVEgI6YuCI
hxT07c5WyTCMbJTWxgx5UbHOGpJjHqAWFFugtMp3qhKOV8CHKiL7u7IKM2DeBkcaR7g6UHBN3fLj
kpUYokoDHblyucyAZg+yS3voLezI7ZhIxAR4l1wc+wSHdxUu0bmu9NrVzo4g7F/zvOxBQVPFgioq
MZHWLiKbUo9cb2V+FxfTnbJqwGHy5Re7EFlCzBvRmPixLhhuKisai4hshIHL2BLmdCmPsTLDuldK
ueOxIcdLjMNjhOnNkdtWvUDvOCLns2VcEw+duIGaatKLlQyqeGU9o/jJ79y03EN1xj7HTknXkVMN
K3EiiVuqvkYpE/RoBIgGAq6ER56IgaUvWcQvXXZsSsHRCaNMa5Tnhci1iai3hJDUjrRQtJCiJow8
f+r5A7Pw5GTQyYn2mEceFHN4UCt3OBnFsQaGjvnPQwbeoQyDwyYI7HZ+Ki0umM3NnEFq0YRrwyc2
Weay05hMrar4EVhH4d1OnbcwzuSkMhgxWiP2WMz3oYL5MYvsZyrAhsjh+m9lWVmQT4Rq61b7qA1v
2KSkLzNi7Holv88s98tRp01qlDwOhZaie4j4OhU2KVr+uN5Xmmt64Btz9knMXtfiB+rBujOdp7KW
mWeusjjg+Sb/g5uVRUk3NGeEc35u2f5C0PmxmMlbEAUd+WiqaB5SYor7+FlBEQfUN31bul54Y2zm
x9Zqkl3LiiMcWvsd5YD9IPjOV1za0wYd4Rsv91ad/lfPYx7aVkKqUzPvqMpcHOpIidMGurBs9khs
sf2lKuc3ILCzMdh3VmY8y6hiVKUxpahJ6rDSYoCB2gH5GRIjMORgILH/w9DnsuZVtbMlaEY9HuKz
SonBxVAfFAd1gYioQUvZ7Us4ytbqPgH2W4/qdFoStb0ggG48hp8PnFlADfiCdH3VPHWdfnREKfRs
HVmSs/6bs5QO0gy3X6WUF13gDmYojWlT4gKLq6QgwGK2wr75QyxVtfU+TPEIu/HABTie6SyNh9cv
9yfJwobWtGAvUhYedhMwaUy5KrZBAIpQ0dY2iR762BECFY/kJ2uwOBuzhUYUTaAonAaLp8o0NgaA
Hth1f5/3vAQkjHOUVjsnGFa2B5ZSkB2W0dQvU6ftcsjxdZweWqe0gzES7KPBIiYkaUZF0WAMJ7Wl
SBLrggiwif9Tumm+RAtle8yBFDQTCSRGzT5cRs6uyNfQbFzyNNIPlRistdW1PTcgCKaSfXbS9p/I
F0mCsz6EiN+EcOsH1ykw4fDgUC8HmsQZZM1XVZGfKotfj13gHwOord/FlK8mcBgZW+Kajt8jhxVh
n+13oZEpX8gYJgHDmjoZ/5YTYMrFmLljh23toa0vCQkffuomoXDKp2IZFFq8aWRiTcxlBz8ysiJv
Tlodm2L3Zm9ucQOH0xw9rLm5BFbOTpmEJCBzJbnvjOBBXvV9GabmjzFSYFAjR4EEkacZCVuujEuW
iyT3CN2V4HmUX7TjKF4j7b5ykpK8LPKT6/aAmAv7afzGHxvjuTrv6pTWBYw9Ale+LFq4qWxLvqJE
DxjbuZjRPy1e0Z2OIURHTsqBxMqEmgMh7CwwVo1b9ilrBETVAk+wLPym4X5bOiYh8dwfCwxDfp+m
f5QKqjThqndz5H4PnT5fFpAlqeu2YNu6u2LkQO3yGJjSt0go4hyLnLGy+evY7TtP/jPb/TwkKA3F
eSRR60yq+diS4qMn1GnwPjxppqhtl/5rosLaExyVMZfkGl1V3yBj1K+i5NFyIC1GdU0iU1yUIWAS
Uk4XUgZkVGj36eqiRW1e6jVmKKSUBNuLRy2boDbr+UsJZAaODJ/D4nx3eh/KzgkMtf+RveSppotR
2oKT2H1GNmz7fYQ0cq7hoGVlQjpMrlOJZ1DJMsm+dRgsX3bwBR3wDVArKfcF+FAIPWuQFlD5lZIl
JZRw/bUFVwg/7+gs9s8I4kyd5jGMiEdQ2mEKdUI1vMkZ9MPEZBFlZn+HBD5aGPKBK3nvBy5ycymm
wHGBDKSTZ+SN8i7GNx30CwxA9TqJHCgnr71DcE4NMiGQFTUEatA3DCeYfhP4BmODHhbvFn2qHKfd
nMkPjQs3SavTslBrAfUoqd5DPUuf6jHvvVyorOoR7tWRwhOptExV1by+V5Zj0mmdZ1Y50vuIc5Ha
TyakAQ06ISJWT6QpHrVDwsp0exFMbvMiMXnGO/dqxpsSOtf3bIm/tplQHhFYYDseHNZgHvWYqfHK
wlWkWBImanFwWrTREZh1Z2oubRG7NDs52Ig8/ZurheVVmqKh33R206RaAfsu3UsteTWNOb4b9HtW
EsluLRn59bA9Fq3oTnRMLnXXiCq+tr8j2EAMMzhMBdi4QCH7Oynba4vxPC+tBqDAX1mHZCc2Y64B
1QIhL+c+sC3z0I/jO1Gk6Z4xOKVXvvDSIDpHclDjNWufF1fPd0mc+EnL9W26svQUY3tYHKDc01ZR
5253pgZWgBjx3nKrpzFtPd8UsTBqg8kgqgMz7V+WkoBIzcbdbKjKLneHLeHFpTGmNV/neS8QmXmy
NXYs2wAu93uxJj89uLtDo9l7sxk1ArigrOgr75KWqRaxvv0RRe4QLClHQbVaWOE0kKMuFVJ6Jo0v
jcjF7tEAspuEPTDHKJZTQQaTbuwI2qiCHjw6mwQGn2QaFoJBVKsO/lBmpG6h9lqj/keV7pMK1JPc
Hh2ZcDsdjaj5wGjBIMywu2DzUfnuQtwMAnk7JWlesUWgQT5IGUZk6Ky8hXTH515wmBqlAYTB6L9y
t1SeZnZoCb4iy/5TFp37qdqImPqEDJpB9PQu5C9FRSuQA8e2j3MDX4iFxdBmppawfomjyGJJELV0
QRosH2Tf3lzOk9eVuOwz5Wz1aXTKjMQlrga5lmAq3vf4cqw1NCKr95JZi+E2RTLMc+iCS8mEGYmS
WYz7ia/YwEMcli14fmsAVYEu8DRUSe45LbgmTH2PlY3MpJmsU+LCFswnIhsqZHrj/B5vcdg48Mew
4GSV2LHCop6/XVhzXpO67T5xfym05L6Y7UdG/h6wfNYmYPcIci7wEjnaY8ehvHfYpDMNVsJajCc+
7ovM7MkXA9nrc/We5C30HhOssezDFfUJbJlJ4s5dEQg1gaOh5XcG46d2mF2QOw3OpaIXRcLEcC1l
nkiKW4OLFYBCi0pORw69tsKi6nBGvpVjlhE9nsO8xLnopWW2ERbwZ4z10xB5BIyQv+Ey4Ei0zE/M
yUD2ofJMZe2XIV0I3m4G31pzCP4qG2iKqDcY3+sO7+OIJ6Dp3kuEsDsaFRQ2KQM/jAphB9BZgcF1
MKOBwBYa1cEBro00NUQXOX9LEfQaE5w27OAos+CojmaE+xlQ1D3f4HoYlwadgvsqqPyOLajsyY7+
2N0AXQ9SDRtj4U8qPWQXA8Ou80pyFisCNRS/OswTzj1bQXQZP6NhmAETcNLLhr0+lfq+hXala4h9
qnWm2Ycwgs9hYfR7AXF4bojSCFXybB6b5Q7Ko+t3pqTb7LOYIw2DRqyWwLu7sgyNtv6t+vJa9TBs
bHqj1C4/0fal+zpZP4lOt/jMIJKkluFH29emd9wZccwjCxBZ6GuQ0M5xFXIGmurC6JMsI1vQ7wO0
CfViy5k1D8NQlZd+nOVusyj7SaGdCZ3gSD+jP3QOcNQWv7KdFaCEzP1ubpljf2e6Bo+2ZzTLAdEz
NbHuoR1Pfl+X0zmG4ZaqE6g7x72TyfJmrGIJW+WqKfJrsY2rXUIAxtFMbGgHzRUum/ASY4NKmLov
EJrsdQfNV2P+zXQxXWvFekXeZ5yVdXxW24/ERJBuI7hi4YnEox1ZoSsRgb6wRptEcsUOpMRKgISm
Ck4HcabgSDBZ2C/386AU96JUmYguzWnQUptMYVWGrmkwI0vf21aaIZUvlJyZrq1BFrJrTQpBxOoH
TOr3+SwnRMt0vzbcp2m+2S8Ssdd0vsohZw0KVl8p1O4RTRyCr6KqPKFnp0iOdugW3cpOe/5qy+rZ
5d/cmxKUTqPRHVshhCc/8qRYwvhQ+V2X6OwF+hcV98U9uusD28oEeZ98TWokGMLsiVPQVIxpaEYb
0wgHyB8NHkYI6DMMJeupYhodNtOfFUlsKAuQMkVZnrsGosgwrA86lm3hCmphs31i/QNy3uk8UZOq
NbZOwiM1vSZtbYW2MvfhrOXlDjteoGoFF4sN5HHJUD00ehQwNX9eIDed8/47rTP7TiNvqoyIco3m
YzcjGwRO2ITMAu5XCZ2nFvHJGnSUViXh9FZNaJJJ4Ds1rTelzWc9dG9mm++WXOft2LIOna59sONK
oTxYjpyp9b5Lho9olNqhUrI/LHLjEzNmwzNiZJbjZCKb05VwBRPyPNjWCZktHmxXld5qnxNMd/Am
ToM5/hV5+jvkBm+MO9AwzNASc3T9SffilhUxprOZh26u/uaT/sSYtwzo5mZ6KfsB6PYfayyGXdHE
vb8nbqVhztHMQY85G8rS6jcTk4zVTMeTGLLXCsYlisOqIX2WOX/aKhG5awOvALIqNcn3tZX0AK+W
w7LBeCicxKEv3cdUwsLaxlaWPc47PRYiTOde+LaNLkmkKBfIl9lLYZDRR01oEjxyUYvhYDjCILqD
WXg0MmqiAd2iMIc0aGu72kfz0rJ5ZNDT1KBOx7U66r3+gaxuYP5DBrJm/E1GYN1G8rzY5C3a6fyG
vO+nNiX/G4FmyWROkvQI8i39CSPppbY1tOhrocFGXJF/Lu5yv7QvaXNvdHyxA0oWX+Z8RyLRmVID
3PKM6c+8dvc9mzUvm5DZg4rKvBJRLVwlHKzYDiAILoee5a7Xav01Qh5B+ewEAlCLz1C4LoV6Vu3y
W2/zO7vOTUS82mUYxX+dJD+WHM0Ha2hchppeKZnGlRF4Oux7jOvYxOFe+ZqLu6ZDhUhPObb0t7Jj
8GXTdMisKZkGRWTCL/0+XtloQhi8E3Z+mcYXQriVYJoUWLQR+zVRiMTjSvi02lReRIHgQxtyCgre
T7wWoOHD2kkNDg4EZEOr/C6G/jZKRd/Rfx80a+ZOrlnwajqdhMH/O/KaCz1khJCYZ4TH+ktGAGxz
3vwCpXl1THWGe02jDKe03gazHnshZkMgP+9Ubfke1Fo9DU75zTBGxdjCtLjUlvYqy3skda/CVY1D
1aZfulHhnRvmPyPQJp/5L29BN7wNpWLdOene4DVM8deF5Tw4TI9X4gh7Hd2JfGfSSGYVgZdelOAF
aRnP7wEC/CeX5nFlDdtoc3aOVNQIQ2bXfI/K2Vab8V3J24Nam5E/KWMZWmbC61KQ0Cj0J3RWiq8M
8fekTuZBL2PYldyvfonFiO2eykAbwnmTq9dMkODbZdAQ3SX/SnAh6bhmxoXOZTTI7osALKQ2z2JT
ao/pUOaIMsshXIzuovTyYVCqv2RfotBwqCIdgUawWH6mSCXMtuAKXVhpvUu7Tx8ar2QZE+utvo+E
WzBoSglbw+cVDGLctR245HYcj4WBdqw3SVqwC0h7k/EO2WTB0gXRuqFUzuhyaXQYkgzTe6t0n6Cj
yX5ejXHjH/piyovnmHCtbNTmS6md6g4f4ir6nbkFdHPB/3QrNvFB5FcnQjXUQlUHPImlxtCzQKxM
6EaX6hSxhRVoLfzztoSGCYbvfTSSMwGy40HoCQVfqmiccdu0OxuTRyeBSm+jSOrZjp+jVtz39qDy
qQ0j/XybMfNpJKv6lhhs8Ar+WkXfZD6OPmZdncGIkpwINHmaqlTZFaaNObGu7rtUW5+I/n5sCzXg
gU+vmTM99zZzuGF5W8ahfq4tjGjL8ImTobpDU/pmtUEP0fEyl9GlaAk9qdAWWU30zHqDxk//Tmbm
75mg3h6/m04yn4q08m74GDWVZl7nGZcJ3UAfq2HnLLNnJ10GZrFByzmSOIJFjuuVbpfzevltItiI
emrcDaizxdx+ae7C7BxkaVCkGN1HLfop26Q7TymflLviVstatgaJWuaEzETZvx98xF7PyocMO0iG
QxH/rZx0q/nkj1G6+Z4Auo145wKlcmwv0aiRCUHNUKzTzrHKnER7WOuObz4r9plBz48UEGjOn9ZA
u0cmimCKSWyY+ohxqfTLSv9Kh9+ZIQAQb1W7dMPCZWpL4SE2/jMb439JQcNjLIhOy58l7hAGTAw+
c9P6SF0a7kxrvMmgfRhz46uUhoN/n9CGLf1JlDFTReawBFPjFU/31cZHddRE522CK4BkI0wmUx50
xBbmSkomstaBcHTrBR4wKmiHdjwmV2yEbk0QJPT7Ye6YA0/qgcAY1uUa1AVUAd46MULkJZ1M7jn0
NEoA0FV36IsRZTuHDLkQsSxm2LXGb8+2wdWMPzOtpbeqXXgjvQ7MSFlXjNT4a3wca5VRF2IgWi5D
+kyqmNITqdu2BnC/Wbwgd38zjPjNVDjU0uYdfgpx5vp4o3+9RsrKhQ/uODQGHb29o9Hc18PJVtPf
Xkb5qajKbzq7N2e1E1IeID6j5XjqXKfZtwyyExV6KsnLzCdNBkPj92KO2CY40QHDvU4LGiX9V4r+
h89cC0AG0yMlcfNVo2XW5yii2YL0WNXd3p1Tcc1NwP8kQyYDZqq13rNSgmrSOXHIv+iXsFleGMJ9
dzmu2mRrt5Fo6QpZG2hw+vqEc2fgHNhWClbXHpm+fTo1Q2ah0xcPzRKOMw+eShOmMg2UgrwJ26JG
4qjMcUFnjXkxBGUB8TQ5lr+839HjfkVLj4++/0rKeAZ/xxRvFZiyo434S3kHeCBOnR37X24aTJLd
tBAgNVZBJyqujpF84kkx77J04qNt9CRIOhmYDkOScaGzcqX5vLpjfnK0+X1wZBLGWXVinpYHTYGI
oxmZntvWrosW6wJ5ndeSFdmIWCvUNA2lXLdX1am+4FRmOzYEq0RNbecoyJpuJatD46wRMn9NRiYn
2ElPiC08S83Zvc0lFkqBISsieYYmHgSrxbdCoh0g+s5zR1ia2Yp3HVvGUWl56ruKC0lJGBK4hsUg
jEWub0+ELhiMCqiJNgyovGT4fEJj/KMbrrkp6AocT1oWxBVDeKte6IQ0+dRY+p7NbrQbG5wLPSVj
ohYaXT0gz4rgm0zP2PyL91pOwAbQeRsGwmZ11I7sPfBNrHIIXOu5bE0ghE5+xPcLFcGHfACEMxa/
JAHb7vQZ0V24ql0ctcJ61mXlIsXQGKpSfHQRABKWBfWfhhZ/ST56tZ3Cxllatrg8iDHHiTpSnI4O
cg5lWnwwIGEhTS4AlzY90tD3R05CdhzzeduhLh0qJuvTCpUU/c1C80XxWdgm/3ecBmzSRi9jL+dj
+2Qs0BOJlDl0bN1iXJmMoLSzYhrn4b1APlmJKHtqq/wwiX4Iyeui8qmd48wAgEbepVTDLMyRRrRq
/lWvPJVppH/GwihO7jYb3MYoVrvg7JgagglTx2BDiv2qBirbj8SNoIzykKAagWNnHs1uE9j4pAM+
96NTKklg1mPiyxX4fUeCJptwb2ghq/S0Un5VMGljDijnLIeVTx7SUvFPsm0+AwwkgvNOPClD+eO2
3LHOfF9aMdIglUF5j7IlSVeL8nn+W0Q5oWbFUPtmxTa/M98RXqDZtIfswvAm9VuiX7y5aCrijejg
eubkhAaWAQnof1NjRbrtEEY0Ldhv0bQOhKj5zrY1QiFQXtCRB42xNPy3M8JcVViwNNIx/6G4Dm7y
Pm36ZBNbma5UmOD2qKOubmxGVys32GTn8KQz566bFf//yDuTHTuWLLv+SiLH5U9m3jugmty+i+5G
QzImDjIY9L7vfVQTfYUgQBNB+oAa6J8qP0LLPFiV+ZilTNVYwEPgRce4jbvZsXP2XrsQVnG2LU0Z
pqsfqTfMa4unRPUwZ+fMmVdZkNMS9rSvASAYQPs2IyivP+CKpPXcR/PZCvyr0EEXSAzd41Rp1P9O
RDfIVygJSQFR+pBhPIoI4ZyYaxYrlOOr2Uu64zDhcA/podWBi5h5zuEFZ99GG6q7Dw2Pg5BooA9F
q0zz6WtiOcmQuu8namCLOnmScY3XknzDticfovNLZhcOV5FVPyHAOUs7sDfzjI0aIIRzKLBQc924
5FI2Dae6aeXFxUNZhfZGyym1g1Z/tfWUfujV7TRtR4lj7VjlVnUPIagzxIaI2XmnJHDu5D6zH4NO
phSojcpgTOfV55kVwQAwu5aBNR6jCL73NL1zlAPma3PVcjohXGIE6j+docDb26qftmbNGaTvLehB
7MEtrqjTBBnaa8qKBLD8yajsG8Nw59tapS8E3pCs6UEeszgEGadN2ZrChDBh+h5Ba1y7sBqRd1jJ
DmVAu7acc2WG0wqF4dbODfOEd5FbYUz8rTuMB7MfvokuQ4hZFgUaJvuOliP1Jj2DTTbKzZZ59nwB
vaxooQbhFry4dct9bsfGYX5Oc/E64Ah69JVFZEy+hV6a3WEMv62TN1ir97Qq+ktp00ICAohJakyx
2NDUQXxzKgCL7SrLMemZh5/jeka4mX8ZQIYgsSWDCQsT/Q3d/sFAzaLhQUqhNfp7uzWCjVfLZy32
bpI4u5GGX6LgFNoGXfNDgPEniqP6bGb0SlMhX/pBrN0pUciF/p2kbXjb6QBLnIisufkSWj6KFAM9
dV+/5gmTnoY1era5hKOUQ7oH3irgXjpUStVozwaCBZrVXVNs9Wp6alxhc5agLklyzgF+ma5DTAx6
ZqHG6RtaiRi4gsAqYDHMT34QAi8COQGfJ2wFOKCSjqSLZccMaM+g2NsNIl2zA0UcnwMcBOm7mXvO
GiXXq1YU7caf5c7KSU209eAJ5yzK8jQ12fE3ZST6LS6vGojgYNnWLkCe6oYMGqSjklIiDAPQXBm8
7VIV1zEx6GjD4UEWGv5AYSAcCTznZBTXGl6S0+4TR4uvaC9evSUnYK5MvItik/co04UhlRI4vsRU
VK5t7IzxR5rQ/9W7R6EyYCsu57GqOVQJI3hIbEH/4S7V4mlPK+4iEL6spKeVmwhB7C5rrqVLlCo1
ekQumH3CyuzvME2s/E7mh0JaOzwpNmTYYMuAhuTHTNAAMKatpfZuu8v6iys47Y+2ti1i8GUO/EL0
hEOn7Sbixbe6RlBKODoq4AlgOTPWuf8GA0IZZNti6034Wig497jghgBe3xSdorQ9c73x9vRzunNO
jiaac2WJF0mbEfIHebED1WCPd+yCk+2FYIKCrU+HlU9yfC3pN9d98TC2/c1Q68jZKR9KmlBIgMOb
zA+9TcCpPdZL2hjjXZsDlNGUiYSGPlm/I1h5rZev/byW0eNA8z3gl+l809MvyDVogInIhiorHbX+
NqDneBpFeQUoSbLcQM+zB6s9Fu29lOS5V0ZJ0lPvfKGcrlCfXKoEzwa85OJig3C6qZC2ruqpv9XK
zjoFpokz225vSrxvOye+17V7aYXQMAR9NqNxDwa102omHZMDoyuwuAFLssZy4t9wvd2SMVsIAMZ6
HQb3mHytFZIMVH6es22UsS+aqJpCVHFIk0gIH7ngjHEGZRTqqDeJW7xrqhqQd9Kzd6XMPungeRWe
fShR9tnRDI1GjMYBCDqCUTn2wTWyYJUT/7vn8ITKEpr6bcawn6bL06ILlTlLl4w1cw8eDl1K6J2J
M4jXAQpxBvi09JYfozpMzqiA3dXi71a9K8WjauOBy3BucNRFSJ/Rqj0jTwLQA/6mwTxFUxDGHq8i
lVkUbzFVkVHE0eyJLFNVufTfxpz0JsKKBXXuA/tW84AGW6fJBrycFjnQePVCGNZAy3VGCoj0FY4G
gvUEWbPdjTdJ5JIMUcpjjeL1ucmx2c0loeeWZjNWx2YZhNANQqS8z+EQcx6YxbXv86sHzPpO14h7
VH9Ukm7JCarpL34Ru+wcCbbMPsyfeu8ramYKz7FooIXxFermaBM2eHxDfgW+/4GqmfFM5Rmf6iKo
0TrqWK5jKLDLO2ZHZGJBLLy3xmG6LJLUMEjNNVVicDMggQByagQ7vI7ZapItjW90vneOrMw77Oy1
SuNIsQpNRP0QHEoLRI/1tV5Zbx/R4ZnZmk82JbNq5VLpUM3jLIb2TrO0+4hdcWhqwCjdLaHfywdy
7w9B2Bp72dX3M7OUx9HbNyND5yHOtQNUsqMA0notGAKvAXkyw9SwBdu5c7P8fpciEfAM58Ua8SwG
6JAM4hQdapyeFvt2YQY5k9bvhmKEZef6++XZ9tbs7xFo8mf0EfPh1MfPmDnrbRomiEwXvpHoMWJC
kMaPy0ZNTZpam5j214F66j0nNBKlLdo1NDnTPtDgfgauFV/Id3samnLAxOo1OOww4iQOJj9uHoMN
rME0V1dPrJFfzEaIozUiokIG4j01cP2Vza4DLrawYzPQt9ukC3wKJFB1NGnKVQm+EPF0ciNFM25M
zA9ns3DA90yjv45a1scBPZzWF9b3MTVwutHf7ezwacrYlVKMwhsp8/c5n4NzqSx4GHDgRsxTjEY0
HG8Ar+3DpoxuUSmiPg3hFdpzmlwH092R0uif09l5lIuJssmqu5zPmhpVbuHn4gEd1toRVv2tI/9R
qRXCh1yOBjIr3rrYZtwyRu38meRjZN3DfR725fOU88qW5Uiicf6ZtvBwMyigYKrnPjLY7n4cnC/C
MDnBdGOZrbuoGOK11cjsUhLAfR9XlNk1GYlraOJn7O7NQ21SLC4cGBIiwIn7BcraNAt2Zo7YiqXH
Pmfzd42vbyfckhh0ubqQcDw6kAA2hHQVL3pRbHy/L+51PSng7mVsSG3vnEtE6AxJ8amisWOMbZbu
QdMCJLNq0q0rZwzxlNM9rELGGfjqF+JQRJ7DnR3GN5KgeknsdgxcgN03OiNXqy86kwUSKzJtU7fi
K92m7DSFxgictnxeAHTOFJlHRiXmbe1XM3uXc08mK+uAIdPz1NRrP6d5M00h8scmNjGGDZKWKVk+
Vval7kbOj3H3JVUIhgFl4orUumGXpoCq8MGdEgfsZUF4zM6UALMCMwQIH3jxycopiVsW4HuDebHy
QC8vKtKEbVnGKt3KQfKJr2GxJdYhjAODfvO64AY8uNPQH1DiZhyTlVLQhPXe0KsKFWwm8M+WNJy7
QZl1QbeFO9/A7Tw4mr4VKZmpy1vihw2G9YSuPD+HN4TB7a2mhd4uJy7hFiuIHO2SAMIg3HW1zyR5
Gk6FacnVwjKisPNW+TDkVy2unV3eoMv7828HQnwDd+Dc1R1jDw7P6SE1wq9IzY8JtvdoLOq9SRdy
OxYSXB6wtFu+sEu86rzgvCqF48wjGjZZfoyE9VKE7Q46bvmlNlHYp8uOmWUoI9pZrRvh45gTvaMi
y5cFEUMl6Is83dlNinSg5PgDtpNDcuHSs8LgOZD9uuATi2xbZb24LJttEZlvVhf2kDzi4dKqD53A
AwWtTBLcccdo5MImrdb3f/2QuV8cvRB35VBcB3oJ1Et8i3j1t3Iw09Py2WyQwFYNQ7frDkv6guG7
NW7rFjlCyUVgTaZx1fJmW7V1/5q31LiICY2boMiiCxoGvtHT0LAQrVH3vLRyCV+aPlv62Sbh9pg7
nb+egyz+TIgDo1pb42RR25KmhELYpv1b77vGl8ipyMf+PFZ+9A7RBh2HpEX9QQ1qCqs4hv57oLLm
WxsHAPTfF02DsYYU5Qs93t6pcNVUY7CTCSoAE6nhkqjVIhBYSTrrhl11F13xTqxJviRZZtzU0cvP
JB8vPSP6/ezUMZFLlePdEVXLg8iD+7gprasOxmJIzG1vhGz6Q5XfICp7gNmnbUwj4MnJxrwltOZ1
wAJywgDpH/I0mLcLOoFA5PtRmdzieCqPSy5bPnnXCUjd7UQ0zDOJCnTZnBjgnUZom6H8cBY7ejtW
lOozC3drafHZRW1+U4xJSe8NV//cALfSejEBCZMoah2wsm1aj/shHpIHcrDIRjPp6E7sdMd4sq5j
Q6mwigcIAEGg8CrpHokItDKfFkFU9XdRjVVek+gNlH1nzsX5Y8Ov3N5D2c6wCqOf1vJQRoPcIvzt
H28OfqmCQzHv9ToBMpGSeEjYEGKavHuOaTqichuJPA9xrKD9bS6BOdeXKLlZ1hMtyMeDFjsmjhVP
HDWqkFXGjXJYAHbz5M1H+hQcHDpGjE5SRd/AGTw4rFik6k1U+G3tHoVIKoItHOgo2M5JvKrHmyr9
sVQ4Gfsax1e4T/rQOrsklcn5Y38vEme6L9zypTctj/4tq1FoYgxE8FFtyW25Esdb3Lp6bF5jZq8z
sVFrT5iEZM+BTrOmO9pezbSmNXy8DJND73Hyj1yU9brz/HQdYTDZMDw+CRRVd61fMBdXNiBmSe7D
x0NAVKih9+nLg+EE5acJcaAS24F1acrypMWKOYvK9WSH5ouv+eleRswd0QYEByh3TyVK+4NHmMmB
LZbGEzAjXkv1S6Bo7yHrKghl8WBrGNGyxEdYwvKPjxgtFSnXJjSCtumKp6AWN0gAbXpANp9RwK81
nPFP+cDZSotNbG5lc4ntvLrD9caZgduBtWT6jMe7+NgWHFxVXa9xWMPuvqNbIC9lYW8GXdSXhRvT
WeVPpE++bICGHqtokSBbpwMqZib8jG8skrPIAUF4Zb41jAS4rba9yrVLmAgZrWE+9EEJtiCzjsh8
buM0LNcLRkb2sXkf9CGqV5R+aN1/ABTh7uB/Bisk/9cHU1Fbd8tDkTTZy32Pb41l1de2YYcxl3YS
6jPSur50IbPbrGnucOFYj97wDOlgP6dx+DVIi36dmJL+ZGR7u0QwT4Ffs18AsF0fZTvSsu6XUAJH
YRkl/sgKA/ZqxrSHEu7nkQX7DEmWSDuJPxmdY1yQdrms+lZIrVwFzlGiRMJLGYHiUYcsslCDrdVQ
Ti7ntrLX9TViCYTj6qSGmCrYNmlE4CFgTcwP0Q8R0EpD/78bM0paNH7GARcyynbFZOz9wTzGQ48f
yrGRH1btuO2JhNr0C3dAxulxIPVRac6ibWOS0cu5nc6Y8hpDGmCgUY3fGoGoJU/0NVBpUMG5D+Xk
4381nCH0X2oizirrxXCB5npxZB1QOFgvJJkzd9Xz17xxkksOworVqCtWXW4bG4ns62phWDr7UfU2
mnifFp7lVKNjEWRHrfTCdR6nhni+uv5BbgWWVD3lQ6kzJgxNVjy9Gxji9GhpMfrt3EwF2Pv+kwVx
6K5m7VmykZCj8qM9fZdiEN4HpZvXhxIdMUiE0Tt2LHM3USEi16LSGXyURMuRoHQdcZTRrTa3SEyH
UV5z36STmlTfymrSGMPD5bAEvLOaLWdZK5dVk9WzzDudkfAZjFqx5iAIHX+gEHQLGgcfiU0yPCPq
DTZtaXUHy4GVNGiGB+tKPwgZ/OhpG+/SKWO4upCPhwtClOzgIefZT559ico2esraCxV9+bk1M+qf
2o6eAII4H+uOyQWgfrNVVo+IsOCdW3jmmtvW2dVuk59KLed2so1HExxK1cINd8L6DVfmRQpm5RFG
7rvBd39gOtNpxNkkN/nzfWP3n+bI7HZyDGkN+Kb/VBCD0of2fkbIskYZ3d0VrXYgfMkkGZZJKLMj
nJ5pZN7qAQeyLPSRaneg5FQBr7XgWpe9IRAuu4XVbrh159tAnxkkspINJA8XfTjt84qiarIxPVsh
Hd88t489ApmL6Y2vAYEAZ8ea3TNrZAIBhplXyhr7WLKe+eSMPTU6h1Q3NV9YtuLvUdo9mFnmog0J
TkzWpk1JV/8wlbK+dblsV0nN6GwsOmez7PZqyE2bbbosj3lqH3PSRu9lXdGbltQFCwXW0Mb4OLfi
uGxmlrJP16bgNobqroOxVYzW5atTFXyBptvfhJE38II47jYK6mshB5132fVOVjo8mKl+qBT2uyr1
h2bQMAHYPTnWeMHd+QKypNuiPs2eJn+aAUVQQaUc/ywFF4FwRE7ccglDXLzKroxP3DDoouaOGt2A
S2uJvn748zeS1LcOEOdpS1bhva9aClPq/0AuZu0wXL/RXjWIdC2sFO5rRKIkTt21k7kEa3fO1x65
DaNx1i4CgEF5lz5qP1VVhLl7siOwCwQ4PRh5/IgfroU3E7jKLMZy0tjhJu9gBVDvTzSQ+3qdi/QY
jg3MffKfbjoPeVHlJuV9GzCS1dk02vVIBPkG9+dntJXGpwTL9toyqh8zAoRjijaQfStwOcmFmwUX
m3ka019Y3sc5xhrJ/hjsLbM2b8q8p8xhmoElQd6YpR8ilxt3ohinw5JDq1htd2Gd3ZX+HNyAJvF2
XZgAoZ8PeLHoAdW0BuH8oGRSUTTQdkLlVuBgDeqKqUoMY7qqnu1kimnCec6DJuMTLww0ig4v6/Kl
ye+eLeg0ayuT8MsdTsiNF71Wfb5Ps/RTx4iTUErrNbHpC5Yx634uH9EGDs9WDyCu6HQofctCQsv6
NmvpCovCsp+SWNxEocRzmVsxESFDdvyHkn8+oncpV6FXVdT7mbE1MFjv/kHoYe7Q/7HY7s27wsJ6
rqUnKbBqlGbwMhLUXtJmriiDRsyFEbEYKKqrH6B/ojk6onY50IF+FZ5SsdbmoWomCJiVuwoNeg8D
ZOjKaF4IyGA4GeLoQzF+D7/9ETHlFssU20GsPxLY9q3U7W1eAPuZi1JbJ4F135TtRYfuQWOdR2HG
hxQDZ1D08OocK1sxTnxDNvRMoAIvuYI4u7l1NJwYr7xuIqJNhmvYkcAm2Idjv37kpAeQiFEuluXW
K5gYYEkv0eDUUUsnZNpq+KfRIA8Ewm9lCFwZfKl0GTdWBmOlmVB2M5PbQKI0R06pGQI0ustrSvTJ
Ia//TgCM8StRFWqV45lSepYLblV3fgHAIgox+zYuanQtTJv6xKa+pTwdi/5sOHZ/RpN0RRxqMOUM
+ucRDFM6w35R5PhLkmOVcGiWrCoHML/PiQaREQN3bpzx6LWmt3c1C9sfSoITrZjvA9OYR6ohMiJ6
P9qFjbC+1A7MG7fW4MLPWJBCz/x7EUd//RSBktom1bRn6bp0f0nfGlg3xyxxeUPVoXoeTUGYvUZY
Dw5gRv9F3hLvTmdRc5oKPSQCYEv48fmPf/hP/xqJdv+B1P0Da8l9EeVt849/lL8GLUnPM3Ei2a7F
n3FQ1v6eSxwyW2ZRYMJKHiRiOhYjhng1JbTigX7glJYCBUcUQbSkhW18A9O0xbAwdO3qO1m63Nf8
9b9D1f2rCCD1wGyb8sw0iLbTl+//BTB59iZdy1lzkLtm4LxIGS9UUwTLaqXQpY+FTN86SaNeyyO8
qXVMAwkpu5IDIHl1cGz+7VfKNlWg0l9CiXWhmzZ3l4s5hnfN+PWaDIvcbnzWFsSR7qoo9guulNQB
AibLDUOaARBU1+wDmp5fWrd8E57TPzZ4o4/otfIdU+asCGibCXamVk/TkxY2ePo8SqF5RPBpwb6g
4SFvvKpfp6nV1aimEajNwnsJ8xRkLyOdQGvmewin71FjJ6dqdB+X+rnNaLAvsWL263KcWEruj6a1
pbE00QHC1yLt2zhM4sNyZyzdF+CGDdEe3B5zEH77COz5wJpG9D0Iw9XqB6f1vvDaXtOWqKtC+gP5
HWc3J1lcRJH5hP33boF6MDxNH3T3s9h+lJIQXVqQBqV8CgYO8Wk7DMcl+GGU1jd6qgxGVEMxypP7
opybo68C5n23R95R7YQqoHT1odCnZi0+8j360DgikLRWDukN23JsCQWrRxqmdYMRqIswUyL/G9/M
/EdjOO37APpgBWuSibiXRWeMd+1dj79tZXMSh31YHKfYyj7xopvY56JEtNflqQDnZNLg6ydbZ72Q
lm+sohCzSWRY5dltPYZcvf8j9Zt2x+y2OOYaewN4leoqUkF0Wm/ZALwdCFWmZLQ4xl8qoibeW4Mg
5sRhYjfhdjNjvdgSJJvd1F59tdNq+mpONBnB/Xuf/JEJd1Bn49OAGoZWYN4+TLjfRnJGDCLR2MPq
6XMwscAzw0h2YkZ7xbk7f5gwWbFcG9OrdHPa4sTJGHN1CBNhPTbc3zqdWSjsHZMABZbvHHRdhTNc
jMlrb8zGPRspoE4nuHaZNt47bTqqplL7gbht287ccMsBdZLF2lNQ9QXpCBL047JhQrmTCoKissUu
lY0IhFxwhMqh95oUEZR7+eaVsuR2NQXttCFbzcAHThh82HZ5844m/ZRc1R7CnoajWce3S8p6xHyu
9lBEGZNlbhBxc6mExs7TW8qOwq11jNz1W4WL5rmn+X/7b5+1Ga62mS4XqE3Pu0cMYKyGfnRe3Kbj
xtBd+sWSasFqauy/qD3joWi5UKeHpBHDdkiLdxshBzChKKC5aFyXw/BAkMiJAxkYf6K3UBUy5a1F
aqKSpzGkz/kmYtK3940eJUQohmNYzZBcO2vmlIZc8WNxnWkGbR1BQWfg+5ncELWNFlzQLFNchkPK
Dch4mPsTCZ01W1tEnP0nq4TBkZj1vR8z0Bti/XumC/cxxNB3KFuTg3Tg7ZcObdb77F6e/F7F1hNh
KuZtEPNBFNEnUH3wYvANTHISV1/rIUvJDmaIrAMUHWV0mZP0hqb9eF8PUA9QlgBVlwxaXKNtzk7e
TnAlSM44R74a/iXzaVQkvdl0fnKRncrpbhHfeOsirFyeCfHveuKel7rSh+5ATvWl8IbuKDRx08Zu
ds+uk5Grho9LQmja0WAMAOjNzboTaXsNg6ZfazY6o9kcHsYuKG6WD43C4QZEkKDnSfWjsLPo0c7X
WWb3j+MUO4R+IGmTTl3cahmiNIOG556pzI+sc3Afl5p+lO7OItCD+TZpJ+4McmrZltEAieMwunu7
Z74mNDKPl0efzQLzQZEdls9y9zbxvXWs9ky/P8aoCfZQlscXV/dPMBr0j0b3PPiQE2tgUjPZR6fe
GVLoquRZufZtaow03TQhd7UFZmGprDOoDW3nUs2pOga3MGN5sD73YcvoEOP0/qNAd11t7/FuM19H
sWWIbA9j4xypMUQVug/Cis2TbWItq702PpQT4k2NUEeQLjPLFgiH3Khv0OLWOBOx3Y8EFm68yZ72
bI4wHs3k1sRPuDYC6yt4U/05xtB8O83O1xmbyLkWuAamJYSae+TGkEBDdAHYYppALqQqndaqQRPG
I43a1C/pcZt1fmitpEGEgJFeb4LyEiZWAy24mw5pOsKVxoWPDoHeAdc1EM3CgTfjpgSyLIfmjISc
KDW0+7g1Zuxc1E+lw5o21x22vHHM6XQH+8QauROqFjcfDlCVuWY8Cmmc4NJW+8qxcvyAxnnqiuk1
N8m/IZOazuIothjU4T/3yVeaHO6Wg7K2T8vkxRp8fesmHsBBtMT7KkDEms+afubgCDdogOA6xPIQ
6ZV+aPDgmrhkL4Bskj3E02YXlKX7YHAqXQXV8GbQ6oBpJNstwDc0zymCLx/iwYNOrNKuT7Pq4oEH
+RgpIzRJNh6DJ/DL6Zs21ZiMi5H+qPqjDdCJDRYocfHK7rNuD3AmLLgrbWz0n3rxGdvQ7UdfHMej
y1X0no5PU98/ISdtv2rxfIuOMC9nsRZVXm8XTBWdBUJFzShvvrTTRDEim/y+dpq9ldNosEpBuOA8
2msDCepnuzOu0yGuRv+ql1m5LgPoi4epsu+WR9XxvGmtJyvm8MmuJnb7QnFbnNGc8JQH8eaYqXtq
jME70wTcFBjqd27Xd+c+ghnp9IxZ/Q7Fhl0rH5iVgV3uZ7ikwROibGyd2YM5Gf2eHLd+7Xq+UoqG
mOH6Q2dF0bdsGvDYN/rDtJxOUUIjPFJzQj3t231WDR0iFRKmreiTMJrjhAB2mw9SnjWTBuNASgWG
DCaKWWz2J1lAQRLV8HVmKQQQgJFPxyOUrmeYbs2EWKySqBvU7NjMw2PqwpRiKncQC43QIDp33daw
rqRXEbI3mD/SPrlp9Zl9nghHJVHE0IJJZw1gEE2MmpI1EEaOkS44gnI7ZB+Eb2yEZLJQCe96zJGb
KEB9gfaTsaOgVx12+bNGsQp0aQzvptSt8ZOZTHbV4HzGscs88TJwYyr/KdZTe0rw0nqfxjTpv9B7
C2m6OOGTrqBlRjE+W4LMIdgatFiw7z1U9l7TfgRSoATPKUgJoHQYABrdaRbFcJBtVH4MheP0Bbgi
IgUFGITyCJk2l/mpXTDmWVZsKmsK79EXIG+rlWie9e7YK0RsLs8DfIf1rF7JrBgxXHQpBDa1mHTq
oXVeu7dl+knDQnfqLLggIf2Z2tGKJ91qTktcQwZjb5lFSIOGoz3bUNNIM0C62A8Qc9WEOnECY5/A
d9iZIvmiFAM7qjSmUjX8rIUoXnZcWaKrLn/7MKH/miWrC8uQQqLINaUt5a9ZsnldlV47xhVSqmIz
8BrcTupD4t4nDTOmypxKFJN8cGTJB9v5+enytaAljlJ4eC9qzNc3SIZORkDI+1rLU44EhoB3YVnG
w8eHkpFKMTBrW57Cz9ztn0fHX2LAf/n0/89UcPVe/tsR+69Twf/7P/3pf/7T7/LA1S985IFr+m+C
IzYHWlPleJuOwxlzeFeB4HxLp5PGUdexha6jpCWSJyeCj9hv0/tNt2kQOJ6Btdv1BHG4Kk/641vS
pv/nStOVSyT4fyQR/PeRwpbpmJ4rXBc7MmHWPLxfYne7Lmwtj9nqqsjfZXoXoUB1yeAtiBBNvZVJ
z/AvXpp/p/vw7/09Qs49HrljGob9S7BuMqpUjxFpcxgT4vd9EHdz/zLp38fs3CM++dt/TKrz+Z/P
7x/PTjqu7ngSAdhfZUo7dl1BEXYYzuDzS+eX4KCVdzEebr/GK2K/q2CFTj825iOE+ywvTmkud7a4
GiJAkPX3njtl7q+Ph+RmS+UJW7p0hGOp7/9Fh0MP6hwWNI6fwJ4fa3EJmLdMubcOkVOV+oDm5c2i
5QvHcjU1F+kpskNy8MVwX7f5C4vlTTJ/i6DVc+J1j+hBVw7erCi2GDNHD5Vl3xoapGbPVqDnb1OQ
I4dj5lFQsIzeQ9jTVqtfkn46gA5tuh8SH3o1V9sKDW6Rd1DWSiz8KJTfDSh9DmOIov9mcH4NO1bI
laBdlEbhNmheVE0DChX/4yrDFSVNuG6+RgWF5lhmKFd5ud2j3nVrgjfX7bBv4mhlcVVVtBUHOiA5
JgRSNtbqOYT85iS6TQq8w0ZThQkkLXAXEYnn29k6SvhbQDZM4zs747q02IBq0qknCCRdt4llC7SG
/iSMYVdqW50n5VlkX4/fg3FVF/lapyvKcMUcNr0yz2PXhBcIJQYCL3PjjNDTO5dpnVPLdYM2Dh2F
BRKYt4rzP6WbRVdOwDLDFwnbiM9qCHwhisTE+w6kYI35b93B9yLNiVRH9foFxV2LucnFYkavKONP
GXN6wGkB9TDddGiEY8hh7iS3Fq+4m7xEswERZKfH3VpzX0u3WeXceW3xwnP2k/tBhfVk69ZBLh+8
m+NxnF5SJP1IbDfagKd5hBmJs8BqiHlU2m+cS1FgrmpePZIy0V1eogEpbJNC7KN5pZXbYC8hi/Xg
l8vXyfpeuilONYNsH0HGSYeikGKW0eoQYcmjEVJSYgq9XWcoNZWXU84QpIn68cAEB0DQmmDrmtoB
3PeDeroz18vsB1scfRifdLg47SrsceNr39P5UjSvQ3Tx+mtSPahBJUF6HCUhmNHbjaqtX92VIDRt
xqN5/r1HnS8nfeNoxPC5+cob7gztVi9e0aNwjOFG8ZPN3LxgZsMPuepzrkQJBjl4l7ztNnR+yPoD
lwnvC9j+tW3wdhLpp0XWCjf7OmXOEhukOvC9AYaT+jn1PkQ0z/BRof66Nvmdxh1p+1cuCR9ONjqI
1ahjHzDkVgvCLcEVWwNBi7pMHFQvYuSCs4It8SvbnFxh303Oxbifq5n6HaElbp5RQSwzDfZHw75+
Vc9Qxu8h73JDSgmjQ6DJGsygYF+K9GAyydGtdZtqO7OAt8U9C4+AYi7dAAJaN0DHpzYgfZNbIX6v
uYizZq8NcN15llH/LgvmXd+x6+OYDNYRFx8IN/VSorddZYC3eoq2XADx0nglZn9bOOVtmyAjRB8b
m+mlstwXVrQt7PbnUhvfJJZTqHJk0YzPRmFS2po3bWDuK5S5vq4j+s82iI6kx2GvBO6IcYLHq74r
ZLktufFr58tQYqHl8iwtLDj6e0LccoL5OiByqxw3hgH1rnqRiGTKjgCe4jt5S8yatqAWXCm3am8a
xwfHfKRvQDNCZfzyoIZ3vW1x0HFoyEiPS7mmeJfCBrFwtY9jhI9TDe3BhmcsMeAzL0GswePr7OQh
DBDdVHKt1sU+Eyxtapeg5uUVItGNe4Vr0Vlyq/ESvyc1b7PJNOw1Tr6GhFWUBSeN3P2Gg+5k9fYt
/aFljuKXLiPAV8yPI0SOgjxIeHzq2lU3KveBMLy1EC1iZ7Ih2Z1wRnCUBDMj0TlLFjA7AbbcbTSo
h2LVNJK7GjMv92JaQfEnBHV8qcaXmpsoYi3Vs/eJG9BBhMGDNYdu3RBjptZx/LKgsljBsI1UI+NH
f5tq5PmheHBJS45tVsCcw6TJtkjytD7NK61u11p1V3XBzqv03TACvchCzOaEU+3c3Ng1UbCr0/Gt
btAHOLq+w+l5Goh9ZwrdfPZsbdNhwVPmnhElvPLwcKjBjA/8hscaZe9MaCEvcgXzphi8MJlzLcj8
6PRrHfPyDHfKqwv2ZgPGgOzQrVqDEt7joYWmHthHfUgPCvqcNiBhSddUG1AeYnLlnUtYw2z4SayJ
ABU8dK+FB1Y8qo+AVg5CM7ajBimq9r6UdCNEa166DD2ymahLO/gYcPyH6uenIuO//6x+560opzpC
Bb4Mb/782U30VhdN8aP9mz+1fy9uv2bvza8/9Lt/mer956NTVevvPuE2idrpoXuvp+t706UfjyJ4
L9RP/r9+8w/vy7/yNJXv//jHt6LLiQq+vgdRkf+uHFazvP97/fwv/+V//8v/+Oc//df/9af/9s9/
9WsfVbQhfxM2zmTalpKyUaqy8aOINn9zVBEtBIWyISERkrL5s4Z25G+SXxAUuDpjHOHxSz9raMv5
zcP26Dj/h7LzWo7c2LLoFyECHsjX8r6KZNE0XxBkG3gg4c3XzwKomSu1bkgxLyWySLFJFCozzzl7
r838S+gG/d7/zxn6t9GlLTiFa5qmqqruWtMhf5r7/elY57cGtq2mNImb0/PJBG0BrsUfZ2OKISLI
u7V5u2jrsNjasVIBUCFYY44HEWYHr0XUMONYm6O6RcDbeD7RcVZ+xoaUnTQvr84e0INLXKUXeI/Y
g+AM2ENrLY2WICAq2VDvqqsr6pMLVGPP6Xpc/un1+C+HdiqOvxxcbWGpNldStRjRcqkd8VuZ4DRY
hb1c6qtUtO9o50tjpW91uKyGrNrrrKzsyzK6jugRnLjGnuz4KTPUsCKt1832vT1e1ZIJgT3YHHWK
ojnOPpf5U/wmBCxKWh1zui62gXgTDzj2RtO6GYXZ34RNHLY+4t4EnbkKgymjKs/fCBgwD0wSENBP
ijGNUyfqv/HmVj6kzaxo9vP/TaMTFluaRC9Gky5bE7NnzBSHbAv0d3GtRnu3leY2TMu77XIgGfRq
MvSaFACIeJL1bGBBrXmIQKWBiTZ6bIRkDasNfDgxxS1OmZOhm2KxiGFgayYnpiAa0++l0vBqy+Y1
MT7kiNAVEGx0ytW+ByP7Ofdrs0hr1jpzVRjgNH8aMT72pW+wyJonNkj1yUwV5MjjVxN6bv8qDXSi
qOPX4zbK7Oa5E+661tyROIYsr8kPyJ1zPUk3R+h+x8n2Mgk0zYC28hS2A00IxEQgd3iD2qXe2vqz
OUn2XKI2liSVXUukHuShi+ao5uMvGp5oWZycaJ9J6xKhZzHaMkbbVAZPPqphNwmdpWybDNJIPm6T
5lHnvQeJAlUuuwJM5IhKRtdxcxV5gIigK/RT0zv6vvGZfuToVP7thv1tljzdsIgIVJXYXZM4W6QJ
f31LqgxQe8h0bBpKZp2bIgAMXgfVkViR/DVBehSYBPNObeSvFzqwE3Xj6WN/tkJ82yZ6yOP8MFaB
fkR8ra859g87MZQvDd6/U5KiOzDtzHzGCzLUP/uQOS5gBSCPeB8wnk959bR36f8FCWCL0RXOUbSK
u2j7BKSkjF3vqHkJAWeToKj9LpNKO7WKbeyRpz1owcjYSu+KNVcH2n3ZFvv50zype3L+8I77PmwC
8lA8Etq7yRTtR+Iw3yCeysZN6VR8c9JROcmkyHeNcEtGF6UB3y4vVzFCuWtOrMxKM0a0jKKyKEzo
fc9zPAx/gSsBu7F/4kKO2e7n1x5HOejJpiwXqZ4HBuZdI9o4/Ea3ARnZPN1D7KIC5i7wv7SJuu01
4xLHPcqaUnG2JCI72zwsg5fc1i5+i2WvrpYxNxdxdYis2tw4oROmJUoFwLB0qDArDuh2RWRdAn4r
32iMnQj8+J7pBDXEVbiWUxhxNb9bZZ35R60cvLtn0VFLsVMDXsY/SyS1pxWEvuUCAlW6bofe2num
+vTP6+RvegE2As01dNp8dOc0Gje/dzeo+tEPtioydoSSK+ZluDenB+v/Ppo/NbMOeladp97G682b
h3Z1O69UOlNbeswDCaii569Qk7stAZ0y64R6XtlMUiIlOfp9KPejml0rTXbH+T399cYez2Gn1yTx
TItDgHvpsSUGYmm6LBBfT+Y6qOG24Mr3lYlAkiLaMqmxew+SaqWZz5l/SA3xOlsKgoRXbyycV1Qp
6eqfrxXCnt/2FHgW8DjFFGWKfPpvDdHClEKNmwiDVz90R+Q6qI/oQB+BvFIzo19XPBAkpoEBNkpX
sRi4FaNORRs0aafnVjkXJ1wa5IlxVO9IQ5Dw5CJxdlqT29wK3w1wIFhnkMSfIhoOADUfJW+/XYpQ
i+KwirZepUusqCTRZ4mJU9sHIuhmbbWDEIOOsgoRbwA0p5y1PXWnD7gm1cQCjjDFkMwPHQv72qNo
sWrIAPMOZpRId9KEAWiC99rm3HudM+egWd9DJ2ZjNEoa3GrXbQmMokkxrQDzO1L1PYYR7BQbJ0bk
69iQQ6qGUOgYhdAWRaOHFsu7f73hlbiFlQPWgFjAeIcNgGilNmEIag0JckPcNpNZxLj1zFmRsQ9w
yqdPTURup9wZ9AYsdf0jE0zzRvyy53knSKZPY824Et5i74PErp45nKzqwenfKs2v9xZjx6/NZnKY
2xnjc0oRdzjIOLm5vqnukSVRCUxCQcTR+WoenWtOM+4DtNTgaTR5k1qSb4LWIuUwe5n1242XGxvL
UeS3HpKCt8B4YexbMz8ICDn1ArIIGFsv+AwdtIIjkUezaSYyXv/5tjR/P+lMd6Tl0nu12TWc+Tz5
57NcOAajWXQpEbLxqJxxLvQPhe8/W1IObyDwlA0chigYt1Jq8StCr10jjfbBzpLHr9tPT49Uppuy
bsYnpszhMTWKZImk99u8I897s2iZjwmjXM1xTgiG75nbNTsfpEarNOWJmITwYBDja6hlvPt6qTol
774sWDopziSdxE9zDDsLXZvXEbBnf+3UcnwVpYdLJHiat+feY1zTSoOwuU7CgsEA0fzLXmtNqrX/
NFnZaulFO6ZFP9M1cee5vzU1Pd+o9Kzw27VSmQhvGlssDH9Iv/tSWzcOdETYNOraVFXlYNrUwCKK
2zVAcxBgsC83mlPQd8785GpMH8UxiEQvhdk9f2F+TpN+s5aJYuwLZUSKMum9XNmrHEhKru+vWClH
3qtBfMbaPayinvi5PghbtIsFVTUX9+zVlr7+2iW6sG2W9agnq1aIaFPmPRCv+S2TVswyO0OKTVqp
JooIKCxdZ1nrlAivpkT8Egz0MGdtciExsc3nqn+5AalKfrucNho2S1fRm9HnN6ev/6mYQAQWu6Te
duuvVQzTfruvWQwWTSNwnbn2J5u6dXRhde3rBlRr2cGmErm6TKKRgN6sBFFK3gVHlTA8Quf6aYGz
oG3hcq6zphx6p12LOMI/hIe+4b6wn7qh19aJHdV3u6MJA5Je8FcnmK+ODp2cZjqVAL434ThnNFm8
2mtPgaO2J0I91Z2phdaB/PFmAa0M3YQ6mvai7iUhqkO6zdh4TtAnnX9r7lv/5UrRUVNtcAkmm647
vZX/dKVsS8ttxQQ+UTVy1FaRwj+bNvhZ0NegSTCv84PqJNbVEPqb1pXOLlS/Ba2WI3mJce+rXvjk
JjBNxopmLEkp9UOE02ShI8w0siD7hsmcCG3TCfaVTaxuJZsHchaeZscWaHdz0eDfmrfuyDPtTZjR
DYXKkT1mJiNOIqp28+mupKtwtJX8oUqQJHmGUz3oiSB4mTihla+O2rkgauRCavdDZwMjSwuQ/LN4
xUR11diodfI0wC2clQezjYYbRkBy/NLOPMwPVWCZSAv1d88qhn1aSfiTBQ2lrMeCbmQ57jWjw1k+
iXeHLluxP33v1LK76F0pb6VkKunbP75OCGEP4A2twmPpmDsC0ZqN3zOtzxEmFREDyCbZ924pTpXl
A9iV2IsvHJlj2ISTtmuSA/mxesSRDBJqyMibAq29zYTob13gXbxRpZiYzMnzQwzf6o+DiVM7p1na
83VvhlX3WtcxiagqEVsRRKVnlyM7eG7CaQhnOesZSy1esPjoishfAyJOVy5Svf3X5lQmcfx1Cf06
X4Q1qDYtxDGkQoxd9IoO64WV+aloVczgJIjsZODGO5pyhJi4cMVGXbG2nk42bgfNbPc1qBexS0O7
ykPa7oinDXm2plprtsllFQnZUtOJnYJMmjTkNbVTWp+aMg9ookfWGsRsnTmwo+lkzfu1tsm6+KyY
jvsWELrklr69cPmBx3kIPn/KIenHP68v9u/HLku3DeS/U4GE3Nb5fQ49FKg7hinG01GbB79xmvpE
5B+7rq1u5oonKVn22iAFdzxVQYEj1WVvJOCkpSsnsIVtn6qhs0+kIdPqd/xoofmNcslKZOO+Y0RX
N/bpyGr11rRkfmMthe0s6GfmQ6buSFYhFja2gwtZHQu9IQtOpuHeSIGilcO4rlum12M4Pou4tM+z
0LAq2bW+DsIESS3ms4hRFzgsvXWm8oPn27tlh1wprg7v2DGrG84w7BuIlzrHBp8yoC4RernHbvoy
q+I6KKp+qxrPFH3kZ5EkfYp7xX0l577VnOeJZlx7xXBEZWIvq1GV34CNqYtaIdF9aMcblnHvX5a0
v22lNJJ0kzGsZtPBprFl/HVFQ5dgWR5a4mVvymI9swvYt2j5qkQiBRLJESG9VWbIa2dJNrqofO4i
1VvpUdoFRLcIqsi4WRg9pB9XVcG9ZiTErPyO4Unot4c5Q1JaZb9CexhtwNGBSaBHRifU7t5CR92B
+BnXURrTI08sijEnNE9wCvFKSboAfjvNfuDJHtN6+OocjH1CqohmPpVS9G85DJ2B6gL8Eye5P0rr
WjP2pCq2S181SJY31XWWdE9aHEz6duw5Rdi5/3Iljb8d46hphGFyLKE5aDNr/uuVbFITKkzDKMVn
uHNSLYGOLPilToYuKScfUhz5hIka3bIcybIQaCyv6PFYW4ZY2fotrf1m8oLaAeWiIuawdT7VqZkC
Xrq1VXcevgT9HJjoBuMiJ2tTobUCScT1VbbnSafl50F+H6Mk3FhGchozaAPI+tojMA5CA4v6FkQk
wkq7qh8TH72X0QbFv1yI2VPw59OZQOXvQlFyEZ1Y2t9G4KACBXw4SZSaWodPMvVIFgJ3em3GSAEA
r30qjEE3OuQYFjp3o4z5eDRDyOB967yV4BqOzuDkR11OUxWjx6tV4fB2WMvqMeNdRqHJ4X84zi04
ADrlunavduHiJSoMUs8ThdBWj6i9XkBQqHslJRYrbjdBF5YnYurBmhOBGvZW+r2mdO1yT3nPjQAb
r+/vVBGTResyptCc5JfveEzomeSyj4WXuO/0u56Q8Km4yQ4iv3ywvZgMCmC1VAzBfrSgSOsU+ths
zA+gCe9ZN9RXJyWAiMYepyY/tK1lNjSkVmDrXbp5DU3bw6Rq0nQ85qr4HHifLNsoVkjuo0CGDuVf
ZJ8Hl/kjfQizNW8wOLQT3kMvvBuwzvIwtqJdRRDW/Kkza6TFv/QZrL/d3UgLeClxydAUp8v128mH
OBRniMac66aPzqIoXUadg5mQE9RBm2fBXul2Yb4OI/DAUSOfpQiq9ghz0nqK84E2jBbeusn1n6Hv
B21JMI4KHHwZgbxHjdooL8HESa4NerKkCSgvRGx+gwJIa3D6YuUfmoBhVAQXC9D16O0CGGEwwckI
EgpYCaNfJoH6lqQ/575EA1yBw1MDBlxHmy8EBt3SDKMVBaG1yMHEbd1IkccuBxfOANZc4XV03jCK
Hand+VawGqGxC9vRveQGlLQBFSgZMAXBWwBsc2e84yXIv8Y1TF6Ycvy3rjcr7l8dOzR0HEe10cdg
1xHO34+Yegr9FVZNs/xqP7SuSjpPDw+q8bqFxliFZt8YvgZ2tEtpRHMLMF+dA2LbRDxHxtK1eNel
MUpV1Q0pgFCQL4LOVnYzQgqSN3zPuRVIIf9Nc/3d3NxIawxiVhY9mCZ4qWqs5L1v6nbr5XEM9yn6
qfZeDdk2h+rc5N8ztpIrvJTvRs4pkn7hzlWC6MEq28sYqgEFgwkcuIkPetzcnTJmDQcc9gQd0jIg
4Ixt8KDnDZb9QJevpBwxS7PrbG+VU/dy9gd1Shos08p3jlgjj5WdiptZ2JBS3Ka85O0HjkrrmViL
7tY66r1x/AetzeWzNAu4mQET24RMmPXE7SagwPoaGFiuly87QRSTobfPMwVr6DlIuqVqwRHmKN/X
j23hmFfaNfgRa3dp5zGxeUPtPhLO8hoPqXyybffmFw0lXJinrKrMGPKOAsCFzpOUdFNYw7J7amnK
sZATKK8oSCkHXHVsfWTAign9SzhNu7E9wkg05NOHDEDOIhMElAxISMdVQ3dIxSO7NNPaYvSYAA5z
FLIO2zhFqDF55LhwNw5s2loqKI3dmKab0RIb2QjfunNQYAofivzds92nUberX0Z+HasdAHXnU+Mv
Q22r2CuvDYtd5urVLieFgD3J6S2GEe5NBFp6JKvtJibDaoa7ay1LzsGdTrhNLgPpwd53rcnYugsj
wngKBWbimDvqtXdVc0HiMMa41niF3IsBYCS2pze/FyM3/gK77IcJAn2h8iqccvbp3Vg3QBrQVKIh
5NjlXGaGWWKo1WEe2syfcpGPiZIk23msMz/V1d7KqUF4A0sonjJCDyIi8N6xvoQraBrekSw6SLIa
+hezB6NKt89jDF3WDHpJUg8S9ycJTh6xHP/7kLrig1SQY6fTkbMyDmtxwhsod9qzkmnx2UGlgbGJ
qyCYqH6R1Gxp0kKrA2cFNNK7/OchVoL7kNOj81xGIl8H+oSB3kmo/h9rqFd6I5Phqf+U4ZPBRAB5
2EwqmzyPpj5CaeTK11306AziGMWdfCUwU1/TbXWv9I2uSuAbl1lF6gKsJU628zZ+BZl2Xo4V1M9h
5hhXM+ekKjoXfzHsGThCMjoTZ6B8ohVkX5172ZFevoyNKx7mIYVw+2TCUXmnOBmnUBXrZik50MxK
N5771LhhCD2OLsT3WbUb4DQkji7XySwLnzyaqK9a3yk70z5/9UBstfS/UHcjbnpG7jmasCJSqMDg
9IWzjz+rol2Y2VSBXdw/kJATX2k8h5yFzSfFdboX0DPXecwF8CZlQj+Cz59mAS4BdxfLoTFZj0X2
YIApgaco85dUlauYoMNvUdEg+y6U6pabVrQMglBuv9pcSTwAtpCoA6N+pAMBxikcXcBWkfHktWuw
2+AwRnXYj67VfKcf94Pzi/MWKpP8QjrKUe9lSrMXGw6BKxmsOjhfscQ1j9PpXuTtH7eXrgQKHnok
TDn+a7aWJn7QvlUDow2jTrFkBhiHFlMfd24O1xNEYv6IKOK95XBGaMNy2Dhoy45pS3bfxoqL+ij8
rkWcZMEOzxjduN7wDntdW3NS7YmswEbPwVF5AXm77ipHHLJRQJrXCu3ESFU9FV7xFDk+55Oogi5M
CXuckX1DQjx22BJkY1dKeKzd9Fsexc2hgMwBgL1mBKjX341SVGvCYMlem5wgYGQ0NynOjBW704Cq
k2hj/6ggEsLyUpFqnHV3BRX3EtYXLEDa0SuzjP0f9OeKXZ2S5kROZHkZExDGTUQQL2iRbKUyENsg
lSsfuAWadayqPQ5i6lyk2nuzQ91jlOl7Z2JFVwGEnGkxN1c8e1OeZHpwxsq5E2j4qx/Ab4q+IR9t
NPxzZkfdprV9YMheYbwyEckWKvrXkwebHhPbNJyINrWvPBODwbuztBT1e0vb8RhnCLJCaTGa7nV3
m8YAVOhT75QOcRyWj3IdloyfCMv4acYIr+yMhcvPVXU5D47svvDxbwAboD6SbN3Ks+0SFuQUaXAm
HSM6KASc6YaFsA2SoCRP82gWk8GEOvq733fy29yG7XiJjkR3wLwXtX9R/TFc4UzY2xNfxO3b1x4Z
XDXm/m3M2oi8c/fICY3I74Yb8aAknX/wu/T1q7VYEjuhuogn5wkxMd7gmM46jjZihdPv4+Qn9cRk
6hNPs/PAUPJT2nhXACDdmUNSfSl1QfM9Oc3/PBTwu1Lo2h93NkLky7z4xKjkzz3MzXmJ6QLtV+ZV
dPFMYl2YcvCyy2SAlpX2hL825j0SvyxllIwCaagqoZas664alq4kP5uedA75V6mA6KYyC9b0w65d
V2z8JtaR2Gd4h8nkS+Cp2LV7dMlCTUd5UnO9R1MUfmfgo2wqfbxocZPtPHq7jqTxqeFWgLVMOkwN
5FS6WzzvENh9RjWCLNbeqn41cUqqulJ+65ICSWaE0MtGoNm49UBc9/iTyh2Rq7ktQ/TFSq3qyH1i
1G4VXAkV40USB8x7++xUiMRdVkTlrYdJAxTDw98MBrxYnekXVd0UtFdo0DIIZF75bc40EhN6aJ3L
atjKposoVwBrBlWQr9zO97eFRsil5uN7qcpLHfYdozZl79nYGU3vZWwLVNctP0L5UcJ2IKtDBLAE
W6SI8UeS5tesS38S13Kuyg/f9m9ZqIOTBO6dhAdFmld1fCyU4sNOlbMqu5/SQcDlxzdiWo/C2WIj
3TcINITXHSdUoukO1rob689xSjZIRw5aep3cU3ieXqYly6Gjt5MV/VnR0lVa0SlkfTskhBsOxaNd
c71tiKj+Cb3jZ+bhA1QtOsiSHJxmiBY51kq7wKKoETHglDCFywRGqP0DQaGKpoCwO51YY7zvAxqx
PNngPaRRnAybwQnZbHOoSZV1oDr1V05P7B2ObApLk15dCvUWbWbaYHLUaw3snpH/6Ct93wpaVMVo
YVJOxgdtLM7SDk4ME78pWbFnFLyNbMhQdd8iySFVMK5BjNfNLUCUofTqC4ECV5xvsEuyvWjFKqkl
ioq8ONE4AOQ13I2aJGpVO9ix820wiGLi8HHygEeVQ4e1joMbpaH4adpUT6br08tib4oMxvVlxo+q
k3dTnUSnsULsKPG9Xs8V88h1HZm8BR2E/MLctV322vNnDoo4kWfzY0zFoyAAfWF1NEpkG7wUIIc2
phnvxgZYvDFUPgHJhCQX4JPVpCEkzZFnJR8ebFd/jYz6UkS+e4cd81FiDiFyCCSacNC1BFX6ERTt
A+PJtQmaMIK8UpFkp+bZqgNYnthTLJIx+gzvqCUmKqpMBFwqiETyZpjyyZn4/g3byRiIu5m35WJP
4Y7u2iQ/NSzO5MsD1E0SIsALksuCnrBs3QzArUt/lYzaB6HBq9rsCjIlPUTsFDxwriF3OZ2ABGQv
RQ24Je20hzbTfyA+eU2ag7AedTzpC93iGC0JGmaqSRyPQsYPslVz6TQLpar6Nd3YrgXQ0jJcXWtq
0dDGh2CvwRXbVX59ChQFg6Oivre6yHZSjCUadYgRWQRk6MIglreSfEHb9NBk0XddA9HfapUkFe4Y
KwjKWRTosQV5vyg4s/RN+ywR4CLbsT+jSF1JTz0yViymdJ0D05gu7Rfx6F2MiFgSmg6E49ry6pgN
r//QIeKt9Vvl1Y++0L8haIixK1tnT/NJMldQE1XDyvGaS5VAQHWB027wkC8zG0185/VHIumZBIhe
3YggHNYYCJlLt92zNsIcb+rwZxgoW620F5r09r7f72t8WUvceEy9+SPtaAih8bUkNcc2fn2A8A4j
MzmcZn0ntBcd7XF0Cuj0TfcCumjXCS4wQzIj3ko8zwu9iD+dInptZbrR3DpYavRt10ke3QjrDXaN
Le9GHJJ12D9p/LlAAwlHzkNlI1jsFqQO8gcHKLIsZVcW0S8rEG9+n6JVoD8VxOVKTJnixCEvcfT+
9HPEspkpftXWqOOQHzVEI4XYikg+8d9xG48TkTru7mNlHBKQ41jju+UYdO2JweMptZKCNKdN4YKX
TzixcIqYHAvpuB9RtXtD8kgRnh/cXGO6ZXgRTSzRb/zkCR/fNtDL4FDzvaqVDCzojotKdzi1AR8M
k8ecQISLZblrJsH+KjACZ1kE8jkf83WeZh2pdEjVhfVdN2N9bYWof9I0Ug7a96KUpDxZDpm9mkXQ
CmU8JE13wNVOBI1RWndFFRzHKaB2uYf1VDmo6JS2JUM5MFEtFUGXcgOHxnk0wld7iLotJ9Bsh/S1
gVWh9SskJMGhvMcWGcaFnj3bynCPAlaWAtQ7WHX+wdpqt2z8e0uLv1eiG87J0P0EcFqs6qaOlqHG
N7aptTJhxnOrZPYayvtqGIgYHTUUuk4NKxzpYMMkh5EJpcoSnTWLQkCx4NgA3bjq+cLVQzEFfBzV
MEPdjqsZ8Vw88O9LML38MSktv1VNFxVQAz63vAD0EcHeN4vJqII+OE3QPDbVyuWlmtqZE1S9NQ8D
r8pCBUHUh9C0245c2IjUJKp2GtNqXS2qNinXHDUdkmXNnU8/bJnCQERPpW7tIE6OBO2uhBZXu9RO
0p1nEMlZxfLsRfpZGdXPQB2PKRzxJa2iX5blfx+FshzM5t4V6slS0qMTIRurg+chcWDq949kRdzp
xrH4mSD4Qjy9gZ4+2o2f7G3PPzudCRQVE/IywvP4AYn7CI5Ree6m1Ig8Tg+662UHCJ/h0rbplI6Z
9R6Sh7gOaLptSCZ6qHrTf40Uh14InV2BmWVj58V7yi+z8Szjk772uuTXX8GYAdFHTqI9ATWi4MTY
+DOo63US908NULNNK3u5yoaWN1z/RtmYA5MDeKaIu0DCduFU4ayGlHgEqVloEgE7ZnoIARtgJ3Kr
t27MXHDfbXQoNTOiJUKKoMlfc9GnhziQ3WpUeVewOoqzgM17aIsAyjGfjYO9bqOw2zdB5OxUbluf
8puQXU4jdqbpO69rGa1xTYXDAkS9s665ufdKGCbHzoGvH+D6dqpz5tnGumOpz2KGHZ3sq0Uvtc92
EvI1DnTJzmLa1yDIbQL7HSzuZy26o1BlChfb2YDr14v8+zhHc2ldvDBFES4jpX4HgAPCNlZ3g9/t
OjACK+abO1NkPax4aiGNlL5NoVbVuQyq+ywRGeigbrOMLBxjUoyMo1yLDHCOJ61nSj+YIzUAf82I
7OemHoildon8nb9aWhX9AL8hSsjWrecYgSTVnmEcfNglTO1L68OGLeB7bfGiRFq5ax0/JGZdM95K
Yu5IgrA+yqFmWYsB2IpRDR56zj0LtP7WR2b5v0gpGh7NmFluSEj5en5+bG70A/v3KkrSje3gaSmC
/qer1fWx85SaHpkNsCth9JPYen000EGyIXqiX0V27q5MbBXkI8hnguqrm11UL6mPBR0/cLaPBcHj
wSjbV9Mt5QrQ9bDPp6+mVfFUkmV5g9Fo3quKaObp6RHI00l32LPm/ykNjWZT65ztB7sMjqSPBA/t
CCOMlIVVi8DpAY1E8DA/P0Yfij7SAv2/Z0KjuLp1E5+ETp7LUroay4CEyaYwvZlYXePD/GDXyS9g
UYRBUzt9PaXrxdVBBXT6+obp+ZARmzsmzuU/Tyn5Aux3flRyon6k3nzLi9HA58QyhLm73tuqU/Lr
D90ShDXW+RKziaNmn7oNbgMARHhuXTe7DpEVEoUT5Z+Z458S1Dkval07W5zq5hZQ6fii0Refv0Eh
RYqoILnWjVg5p4Wq7jydrnjbqmTDtnA+Fd133nNhbXvHIasmT1WqACrVhuS/88gI87VmVMop8BXP
eoug3CTngjTSV6fqmy1NHrH2bbVfWVJj/GMRWOGOtdxQxdTUj0mGjDF1CUWL67uowBP6arJtMCee
ucOzZWNAsxBCfWc1JHGtKu0DklftrguGZNPzAJtZDKI+OeK2T++iVq78aEInHcZBqYcRr59yiMeo
vOM/hWKYiE0UGMJfhOPAm9yPP/yhNfGluaTYhnm8rvXSuCQuUO40bn0OioSDk1y6MKYY5Ig1kjZG
Wp/J4VA2CnDdi2sl/iZqou7m5GG8Tkq33Mc0XE9mJrmv07H4UUU2s39D+aXXzqVQ9eFUq4MFtYBO
S514Jb0bJDKJVosnq7SblVaQOytNU9s6oig3JE7SliRcGh2+2+0hCTqnJOj7TQ6H/MFSen3R2KV+
BSrZXFCzFgvUJdlbnzCThLhvbfNa5m+NVjxZevVeNs1OOo12H1Usa8CC4oNZTde0ztS1UzrpZv7q
lPlrag10tyHWHgKBQcZtA/HEFt8vfTeUL5ZaE5SnyHJXDaMAO+Gi02nomjeF3AwM3V6p7gqn/iyr
wpmWUOMYcpa8AfTBwz99AY8zemHNeqZes1aZP9505q/bVmvdZ1ylN76ufcYKyRdKEZYPJU3qAw0d
UhBLq36HmL+Yv4NmGFQdSzPOHQqdNe3DcRO/eH6dPgyDXT0YIdArk0ZXgKMnzRDXx7rvP+RhodwU
Zt5n4JRblNLKrYpr/EM2HsneNq71ZojSMqCmjPCbmeVd71ICYxvLTzZyJMVjdGGmpBZLld/AE09b
KAWdq/GX8KmnBq730NVGeFKGMNpm8fg2fyEzrP0wGNZOWCG17/RATIpynB/gY/k4NV13Olum7UoZ
akAGrN2d2iunzMn+eFA41JyUMBKYQLQ4Jukm2c7fMvz1++bnmjo9EmSavpSDuU4bdwwIbPyokoRU
E6VaC32AxSdCFaNWzmxIqMUeGYb+ozayxzZTi093zH8orlVeBicqVqS4rkpTKpwkaHNw18JV31Lw
1af54zC3W/ax6WkZJT7TN+hSyOoMvHvTk4Zh0FdGMdtGJCr4nWojsZOo7eYPSyZ+p8B8twrpHIKm
Y27hFDcn6YqbW2NThQ7/q5ieGoVViIWMDfjgenCcv2P+3hg57DajtiD3xcWWmteUpaSAXNqodlFu
l/oq15Rh02imToKQHC7EhGQrqZXBe8srrXNY+Wnk9itd0+6FtgqzD+a7p0RFDGi2Ool1ngjfFDFe
529Fg3XJZFK/jQ33uR1a5RlxsLMyDDQgrUW3MMWw/5bxo2M2pO+9AsuqAlz3SL3R7+IaEXvVAyKR
PlOy+Vu6UD0lTshcBtfDmrkgEl3Y9tdBltVy+kGoFb0XrDpHtXLM55ZU0H0cttmmJn79Q54QldYf
gFzDjdcil6o6urkEo5zt6fk+y4ylMbrJeVCM8mZVdKYjZZpX9FyVtgyhk5qQjuOyL0goyrnA00ND
IzhGyXs1pGo8hoXT7/wPTw1JXxmmvJoKaga96fxeG7iBhfU0f9JX5HENQfnuSq3YD4kNuTeOwmOF
bZqExunD+cGOqvAoCyzPPVzGztdIMJ4eatf746P5U7MSWzKk4kPyP2yd13bbyrZtvwitIYdXEgQz
JSpYkl/QJNsLORZCAV9/O6C1j/c97TwYJsEgiQRQVXOO0UdtgyIiqJ5xzaCPkTo9eepmObyyiIAU
FTXoDsqs3OZeZTDHUAgbYwr9wWmz2DVd40FZ1jro++50FeSGst106imenFQN5kk0dvmjA+B8MVft
OtqpiDhycYwwSj6umzENLRa4JKWkBPmhLcbFfikb6mYDWGYw6Z9zYamndUPnlIrPsjGIEVhAZTzS
Oa4MrC56/vuU9db6vPUV2t8nr/f/18Pr3XXTU0fc1XrN4dbM1SPL5waOFfFPIqwew1GmcC0zg8Tq
hYNVLDvXRxqPzoVm9Zin2bXuX19PlPeC2U5iRP28XdrX9aPdU7TKk/Z13fX3BXmKirTp0uy47lMM
+VzUKBUYBfnAVYJqKgrPBSRQtbDGY+tRCVJgbRYJxf9BDr8JwmjeTYywnlIHA8yL17qLzqJm5qPo
2XSLGtXw+3qa/IiE4XYQeD/c6VPMWXmwZqvZJo35Nc5gYYsy1M85NN5nOULcrcYM0WMvw+fcHBjS
BR5rljIeRs3nptGbZ1YfPeUySctjuZvM4RP47SqoW51Sb1gOzzYChzikCSqTXPMzU9nrba9cpjr8
PUb6WSd26JdHE5SwJtKXklmrDgKB6wFpSnswRZ0+YXWhmcL6+bV08o+EUClHtuG76ejzvgvDfp9U
c/GBzwcgbJZ/dlan7tQF1o/PhXVbocevYTXeVLrSnw502S2uMBZ7bWs9KuXc8GvOn7j5tOdM6E9d
OzFf7cbE77KfIDHsn0moVQHwW2arFT5jhXSfF0vGRaAaxKw26Ty8zI0Vnlqx/MmjSrB2zuA5LJQ0
NZ9/F7VZn9d7mdomDxZld3vV4C9PiEDoBqLCxztQMaBaVt3HyS7vsV1pgTu2xjY2iGMGmnjELBcH
iYGGs6vipRm43KTOhmTWbNwzPJHf/VRGvwByv7f0uF9y1kyEzDvOXkuT/NUr5tf1Ca5aAhUdq+p5
4jw5erkR7QGvaT/cwrtKqUe/0tYW5JiRGxDpSnQa2qkMohhjX29QQVp+iE3qNWSbwBWUC9rcsjEa
6QZLdOQPCgBzmBYE34k8zV6dBsV2WvfndRPrxhRoXf5RSgmGVy6LmZYaXxlouVJvYgQ2O6ehjF3q
DuXBZHplXMuevVygH/ZquBRTdOn1l1Tpx+X8LDn9J/yE8XLZzxiWhGyU1ykeORrSKPndo56Z9BnB
k4u0INb0fVEPxetY9YHpUSLLQKJQj2LdaHi/9HnJPxGYBIVpn5OZVK+RmMTembuP2MZcQGyLGiSe
IT4yTTnNeF1eoIvm18qeOXaX/axInz3UCNOs1Q9FGf27AQNpA2aYiIhOa21fQp/eEHkyPaybJqIO
A4lD2THGQj1xvScSf7ynplpw5+XZDvOfQ2N5d1Ij9JNaOP9keufd1w0iozHAwpD6f/fZan3KkviF
AGs6QJVNm9+W/TEkMlJYFgs8HaWCk5VO4NHpV3RZALLzOKJq5YXCxL5VTbmLDJMMayqxB6vt31uh
xrcYUoWKtJp5gFFk16Fj1T/EvxgyBOXUSdzWW9pyCx8PTH+XxMhIKk+R08kbyDt5C2lZ3Na7ydC3
lCtw/ZnQPGKlGB8segIPonCHB5vgJR8yWs73wd11n2yVf4AV47SlpGWVWGFcys93RwrrikIMmmUT
3gujxXleVOaWw5CoYvB618qg8AmjEaqZo9fHaE4HQo8y7eRJxnzFGdOL2vf0sAAkUqqOYWfUrFMV
PTWY6c3pvS4ryx/N7peXRcWtneSfPCVWjeIYayDAFlo4N18aaMZtz2yo7bVbHVrPzLRd3r2aQ2r9
8LVBxLc7Pa6n0JceTSE1JLgwlz3+nlw5YIAsr309/vcGYMTPAY9Go2ltvlfMxtnpvQsof4rwKeWG
1Vy/b05z6F5gRda9ygN1Uj8XUrHO/PJnUSh8W4Mln9RsLM69ClB/JlITNwF+5H5o530ZmxVlvHRb
dRT4OrygO50i0AkJjn1S0BWfCBMYySGcCXH4n30dC1E+5eXh9YldpJLLt94PjbwpN5Qe7ohw5KEm
Q/6qa3NLH9IA95pI/brusz1X+/fWsm/MSVEShWnsZvKXuL4sO/8+p2Itp7aaCtH9P2/w/S7LXVEK
edIKmjF/X7o+um6yCeyhNyAM/l+v/fsGNG5HeA1JH6w/8f96nj562zbs1fP3q5ZfXjVma9rIzobf
WE3ffwuaLNK6liWe1QgvMEUDg4PU5z2zmwcrUsZTQbtkLm7KaJydELFVxNL3QGop5HFJokRjmN2x
1Snm08ZCij1DF5aRUO+5AHWcYDuc58WlQ7zCc6g4/dWBHsSiyokr6puLtLpu7gUqSXKN3gYzQcqQ
5uizZZ2GQdsPww3Tyc3UZHKaQy3UNqNKwL1uFcmek2FiEW1NuyL8M0yq/qAqYXxfNyYW5a4BwGY3
Fs2d2J/0aHiiAVdeSGn80bpq/+Q53Xg1YNdq6fjLkulPRXWiQ23Z2mPWwo8xrXyrQVQ9O705YkLt
i8BIL1zrkve+r92TToQGAB7ydUi2ShZjmg/kHymFtE5CAB/iageQVBf5w+IqaWsibyvC0vh5w71t
m2Zbtb3OLLy3b0XZv4QzNo1eM3/kM5gbJE3am5O+ppZ7U/m7vSrrTjWGsiML+70upoouKyVSU538
bia/DfXW1pHIp5B9i40jOH9Nvaco0mwLYxqe7AmibAOsL8hIsX1xxAJ77U3he00dvUZACk/oaoiC
XR6t2wp8blO+k6WivLRZG95zsCnrY33iIs+T1lJHkOCLhTH/0Q2j3n3f1dedGVdeyNNs/us+kGwu
9svOIemb09+7tpM683Z9JDQltGJ8StsB0fFTNVvxU23yB1WJeMS0FD/leP0vLG+/H1ufFbf+7FrD
LUTv9r2JQr33QxLB/L/71lvzjJWobMf/2u/1k3Nz1o0SIoKt9JYWxH/eKZERCK3Cso+pTqeQmObm
TmYSMcCEC5yJ0K3O5ZuRi3C3HnlD0yT3ccSEVsgHNErhZyzeZsMcmIdQPiedy/IhjDZohoxqRw2E
FqYxoSM26qeEquhxkukfw8EjlOX2PcQ5dk9lpAZYeIOQSdYmghh5p7U3UbfsyTdZjNUFUdvCrcuL
knFOOl6Y+KMxuI/FlLjXuo4Ds2+Lc1OVD3MSVhcnaauLlkqBSQfYhEM2b+6vO9VJ/fdhmzBOZpBx
bB1FF+7WR/9u1rfBBZ9iYHpRUeam9Tx9uIx4ezyhyd6t4/kDwQHrUYdahl2oZ4gBLjoP9qcpTV8l
LJA1mwkKRLMyL6mJRivSXsmJoiCo2IxhSJPBneNRJwP6qI9gv9U6HwNroDHhlc18cmjybav+sddL
fTdpVLIho05vkmLcZu5GgyZUOb0N6d5TDeeH7lTObbKJ5lufhb2FKBaYBbtieVESkXKgZcN45lv8
0jJdBF6ogISSFB87N2CRJ6/ii3gv+S5pb5+tMQuJB9Xs9842InxztXLxsJq9mlbrk7fSHaiY1HvE
ud4h9FK5qTrXiOllueIwVg4Kk2wQ0Hhw1JadRgNi2RQNeUUZKRBhq/y7y4UqemnLi2cVNbE3cxjf
mnl87lB9HPt2QvSQex4AtMmAVZyztkagwXP+bvKGyJos5ciprUY7OaGKm8hbt6osoESvu9cF57qx
NKaYWajRSAcVHljRGO2NrNffIr0hiyIpcjAaaftGh2vdHUbMILu8uK7+y8QG5ItTDT3VYsdEopk9
rCZMi24pbQjx+L/2l4Vp36b/fnqG4oRyaXsq03w+o8udz+stb4o7VkA5WqepOJOK8+/+MTXkeQ5A
TytflCNxWRsAzsr5K444uJoi+2EPeMDi2jV2aZqGDBzpQXf79E0Qi5IKNdm49dyBz6+7ayT44Ndb
ql1J6sqSksLQV+dCdsneiiIac4Zy6vRERbVCGpoZN8U1Grnwm8yPqPHBvW0Sl05s5LEvrmJ0y3xz
aazmZ6JI9Or75pzat4SVMpeLw8TUg9JmpR2U2cs2qcaVfKiHs2pzEeNSfxRKLcE92/mDTio1s3j3
Pur5Z5jA/cg98SJHbdqqrkl3n7L4qbCLgAmddkziSJIcWMvLemvdkLT8n30VhCsvxA2Lm4eiEBZg
ouP+Z2PknXfJDfRnuM6CZmjgVUCTmQgZt0MH30njPmLNDY9VI/9Jl3vr/rJo5qOGYyNMGVqnxLkX
nkG0wuzt+h6bTNVU4YGZr0OtnM6AmrXjKYNszzixMfRyfizr/p+40ayzNPmQjXb2jkk6vTRT4Z5x
K30wFTQ1w2Ct/4mLKzumlv4+JjK/WFZHHIk+cTh5w7FAXd9ACD+2ebLPKv1Vo4RObrvtEiMfvmGY
xAHlwvVKhEvvebQrvIY9DXivw+GIRx8Mrg4djOqsSbOybQG3NQmeP9LDSN1xfqda9By3qjwWCpW+
VJ8ODkD5NBF+GmvJ1ur1r3FIn8fUzfcEmyHWVo6GqOqtWasXjotDW+m3wmVsK24ePW4kPRyKwxKj
gU1aCwjd3SVa4jzOxvzQaMriTpWQyKEgtqGnbydb15DsfVXMA/HE3LsyH84EkVfpMAYj3qIt44Ov
Z0wQSvc4kdJESNPLCHrtOpO0xUwnAj8Gsj5NsYVaogd4DWjR1GW+6dOWIqFbfnpt40+o8CfOpzRy
ik0c2y9qJJ1dH4373tNZFuhjht7GO8YjozYw2XgbMSGeSIUsRpoornR/5FZFFkNRPDox8hE1EUCg
kzTxBbOjTY64gdhpGPCpB4TQTRkSQ++My5ASnzaaXNb4ACp19r2kvIrUIHin+pHX1RjoAyyvkuJr
WiSlb9faO3ZPWu9t+kGoA6hILX+q0Cn7bPgbLeMk5YA3a4rsHeQF60eJJVRdauCouK9FVPd3GfVX
byA1zYDi5sInILri3RVd+VbTdWSmVkAlW+52k/HUoY2/xr+9xNWJhSAJJTaPGBtIahabcRx3SeP1
b6mAxkfbE7I8osjCUSX9YjJovTI61h2zHQAo9kzBgChUpspt1JH77Njod5m6gn3ryUDYebOA0aa6
Oo0FFK7k+gQTEa/0tXE8FX2ybcEhbPPRhB1TInV1NPcpT/qLmlL9H4hu7RqW9a4y3vtOvBpR1ZD2
IxMfrzyco9hCy0orApqMuZ3qGieEyE9NbP52oqxH5QWVEkoEZMy+24uY7O3+DyXwo6w2UyRVwmbD
f1SaNJuK9v++s+VOaFR1QsakrKZRnOB2RM6XaVvE0lKFoZPhe25wBozULEZU33WFDF81p5dOGu2Z
8tXGtMXWZjILjrku/bRG4uVV44829hR4EOmBLGDllhpU3qxNZm9xeUyXVgi8Fi4DcqIIVKiDkiIv
joik8ZTAQD6Id5kRqTcG3F4d7TDYiTtkDUTAFrvEe66Ii9vWzQA2MGE95LhowlJx0KO5fZhsciTL
lOIgiD9t8ECAmDEJSXA5pBlUMVIYWBMkldKFxOBJqqnZ/Vwc7YZMb/ZsW2cFB/mIaO9SltaeuQy6
FCCFWWjJw6xQOguFEvpMBF9Y/t5Ca0qP09j3JNk20ymEPyUArF4xlTYXrCu4SFPvCK7rUyoLNUMu
JnNEjmnCSj8XLCGqsC+DXCVXnhyIL3B2dFlH/qDZUEneBvPxwsw2UZFxeYGg0bOJG6GcnVm7zVyM
HxLagGRneD3V1E7Jq3uetuUDXcAthrhdSSPiIa/w5pB3rlxDumxlTfxgJHvLdztmeG1H0Go0pp+0
C7ur1UgRmMoCBomn186mqmOA+fTls8FhsQg2p0tSVPNFpjFgyL/311vDnCl+Rtn1+4FRQb/cGWmD
k7zTfPIAjrE2i6NmJHvRkr+O9gN8gCBIF+HtjfiA8eJ6JDVS6jopvY1FyjP3GiWcIyR0KqGcljIb
KBjTDtUj7WVCp1yTjIgr+RkIyxIFCOGmyJ1jmKm05xnrdxOD0QYm+5dT0FjF3RxUibc0aGzEShgX
hBO4w+idTLsOVkdB2bq/GgGsyE5IzQtrYsSRNxLrGSpcA0IYt9WECGNc6mNZQ9eqTVKIU9WOUOPy
Wrpt++jpwCjDsDV9JWqJX0nyxwqRE3IKIW6zRkZI0lqbSLbZtlQU86K7ABYUUkPyFvxAwjVQtb3k
g8v73iCCxGIQDLCwvw8q5wd9KoTpPZ0ydNx7M+4OnjbV13zAOadkKkYtZFmi4ExuFthM6GjtQ5iK
68SzDtmi7SjyxMBVMfg11/2ZOjjSdIETG2+WJnKPS2TExRdlZG66FxU7cGD31rtAO4i2pq8wEyPz
6ekgfNdq5DwMu7ZhjQCIoLlYmAouuhr+wjSFTsKIWKvF5kts5XJPKwkFKKMpfT0AthXXECLdO4V5
0IwIqCtOitSgSHH9HNCjF0r5S8MWGUDdI+08QgdKnRyhb3/NImM6Vd7PmlZjQIWCjyzX0dmyXDr1
Sv07DAuHNYnX0d3yvNtslX96bbxOFPbvVOsRcSJu2vRQTvwilPnPrrOe3GZKYV65fDVGazxxUSO7
L9TyQ+zM1t1g3RZ59mNi1XdCxjWMgbpyIBuaubmWU29XYWNMwryt9+x2bB46mThIRjgLWqKJzgRF
oAsnv6DMGuyUjmMSRh2xHMrjfaNPD32VG9d107aDcVVa8np70NA7rEP/PmDTaqMnsDxxMusgdJjl
rk/++9r1ltFQSE0NvOv/10tjErUQrpeV3/eWAZkHyfj3m67v5Qz6rbE7YCTLi//rR3L266fEtX3R
RH+Sshx3TBh2Ud/Pn0R0kWWIQOOdADpqbmQJUq0Y3K3UR/MJgyOgjtgsHvWBBIh+VqmvRLOyB361
yLLEK5J4eVbVjZKzF5/P25g4pMc6BTWdSd2EJb0+fBI39EBMPrS4fYg5DTrgfKdmiQpV87z4KEoi
VC00iGe9SSlgESdEFKdmxfPzpOZUZ7rROjW1esYFR6rVqOovNGlVhLKtApGQuzVGUR8HZLxf7za2
AhCixdWGdkAe1EXwGWEevdht8Yf+/PhCFV5/sop9FT9NmZu/jMumtrN/XKEMl3WXMNRul2lqHjhW
dG8651rYoqDEN/xjxOmxB3oCmzjKN3X324FD4Ef14itISm3H/FD1lb57FM3onCDgkdnQancFQ3dO
TOJuLBnA7EYUj+mVSPvSd71E7nUlcyHcYmBvSsIjhhKLVNyKw5yXXxFpP5ssrUk+GJicLUDWiHZ/
o/8ctbZinc5pM3bmLa+7IHeG+KRiWt9ERb0vhkAj7cwV9qeLXXBjO9EPByJzYcsH5IzkUZpoJZu6
2HPqWR+VFwI7dw+GHvcPedSNr1aEYNmhiYm+P97nznyY+wxeTTXqflNjHmhHpv5LvOxb46mPpmIV
V01Hhl5dS7N4olP0UPTtXs4N6+bhkPaNn+JQqsgm6rT4jfi2n4QxQNCrlGNVedtRjDfs3FrqoGGe
MrFp8YYURhXg6n1M2+RIv/femPYr0YmPbfQ0UzwVFuZPspL5RRMA4pV4cCNSz/RTz+ksJuefyaiO
fH1fPRPkojXgpgM+rgVh8I44lFSA8tHA3PCIbTdQa+WUt8Cw5ietnH26UUcn9PEMB2ohcZ9NNMez
EKVUPBAa6zAfoFTf8SXO+kV5QvGKYg/vSVbM9kaMORFeLA2IwCxIsKnc+pDq9idpwwvb4rkC+rSh
rYQYd7D3TVoGcAKIhhkeGyqSXj7/jLrwMv8qxprVgvVhGU+2LA92oiNyJ+52sf90/DMlOiKnC5TR
Bv03kJM6X5GrH5tcf0Vq/NYnaYyQSQmqAvFcn39ElvmoDfJEe/sHoVz4qpD8osFPkqVv1wQgcsDS
ew+uIh7hFdnAy2vvCSZb1JeXWnHugEgfHV05UkvZWC0mTGE9qIN3HOqpoo4s6cLZ3QM+D/Jp7+Xk
fnqjfE7AfjAnwpsXMpWHxTwpjyOXflPdU5fGG+nMOBegEyf168icC7vn7gz37Y8i7RMn+Qnk3G70
+gc1pUsVw1HC+USjOineKybOiKuehxwmOG4RrjsaQ82oHt2MUoBQrJ+NSWsBtn+HVsyX4AbnpV25
SJ9jymVOo/5wSlrG3VIMXD4vqkBik3NabSrV/I3huVH7z7Io0b2UiN5srj40lgk7ZIEgOxT5THPH
DrRanojPSfWOhZbsLGaAYwIBZBGpbiURYgUzm5RrYmaLU43VloT0TZRrey6lu9TTH0cAKZYzHcdQ
g0GY4T6JwpP7c5T2kSaAYs9Ps1d8CVP+gBN3RAVHCFoRyMm8Yljc1bTAo57WlzUvX6ZPkuEe+W6Q
TDadCZO+T+vDczsUEw7mUb1WqbyrDtX1MaZkYmDj7l8YRMj2DK/u+JMOLZnVKqvWRNcgCMwHd0i/
sACCjq9ujuBRB0p4CZ3SwvLE5Xz2q9jetX3+wGn+q+i5cOW005KYVl16zdXk7nC4OLbnA8N9aCPv
fZD1pk9YvpbV46FXN5bRHqUxXPrGPGqacqj09OK4V1ZPR2vsqq2TLTyY7rO0C+Os6b9r5aeFUvBQ
a1wbW4iZgEwhGfzqdO2LxF7WTngr5zxAIfpkWaIhkwHT5TCcPTv/oFuByNKIEO7HV2mrL8yzA1sj
U1uQbjpqKP4TRX7MPd4uHa0RReN3hEegB4fyCzn6sbY5aZsW7aVDb9xAEB0G0yI0xAS6cawfjo5S
IwLjPibzS+9WXyjDNDwqpGny1XcfkzWdWixhlVedrV/YiEilGm8aAxPOryKPcVJwXkqlQ3l0qYir
9xrFNzuwcXo2vk/NjCa0giHl3fDRPFp1GnC0LpKTdK/L5IycJXCL+RRFQTHON3vJDZ+gGiHAOpWd
dSFgahEqM0iAPUhgKQ7yxfL4P6JbObq/4jl+M6L0Rk6FX8p/SmZKM6nKXfuGrKI/l1H0Rw/DIJPZ
uLG1aO8RbWUNQd+WPN1GG8Hx1lHaGJoeg0BzNVm+uoqGkb/Yzbd6QBVuo5JAHnwpoTiOFgUKK+uw
UEfuWRvGT5YsCE0I5ermsPK7OH00K+U0GuT/utVhGW3ULHzXlM53C9DnjvpjMnEcOVTu7NyA1W6V
ezjP5HgTU1Ep7fsgcn9yXpBr3VWpeUFjPGSD9WV0HHkDsISOI7aOM3wf7UeVh/fUZgqBRmNnCBUx
AaL/WUfHZBaCBAnlVqOIw9ef73Q80gqjHZidDYWDYwkIbzY+zdD6bY8tdkoBN52CiwbZ/Ajr5V3P
5QTdBiBk2VG4Mq1HaY4fiAGoFi5IfF08Tab2bpUXFsHuBkt3hPukOBgzR9NAUSSh2Q2Z9Wba1iPC
iF1VjmeEa9jXO3KaqPTqFYVBkQ1f6R62wr5lZsu8qv6puNn73QTavLUUjWUX8kNnUE1fmAxcrpt/
Zvg7qZXdsKf+aMvynzlMHt0EkBCLDGYChv1qtticS2I1GmG2GweeQ5ncEpWu4cA6sa28XSuldoDm
7k9e6uwtQLosU0IfQu1NL82jDK2MWmP2p4zFq+oE0DliKjVMqHDS3NTESHBSzHvbVj9VouLKXN+h
NiQwID5ZTMYjuhUhoUqKDp8N2+iHBfHGQqFojBRSMqTREBamgaAJLQ+GcdhiSDAidRdmNTmb6k7I
mJQBEfQpzVaMUeRO7dIkC5AOm3mQ8bYpbzQDWzLa2I9Fvut1qNdtesys0C9MSuLTVsRLmAXNcGhd
grZ7Zjl0PEAziQIVeIeUpdxTrc4InuxNBlhR+6j/dvGo+Vh494YpgibvDr1j7MRQ8E2d0lnfo3UN
tCrcx85XydopQQNtI4smlvOol+qFfL0gTl752ZeMWA8aPoGqTDsSRu9cGU8TmM6pIr5stPehZuw7
ii4OBS0xToF0EdsmTkB6dwB1bVdDACNqsxGub1TTLqvkUc+dQ45zd6CMUaTaveena4YZxOgDcLIR
F4h7vVUOwkK+I15KarkTw0eINp2i8DHKBtr8FHc69QxDIqgMZzdmLHhlcqCXsFPJoqgYFqP6NtAF
Ccf02KmwbmftGC6FBrwDEe4NlnkBEGhkFCN6CxUNOF8g7caId3CtvQaPrLTHINGTY+1a59GukYgN
e83pfDOdAiWxtyUsEWIQtpIDfKIQ1VI1cJoHqGN72cwBlcId9qZgQnthsVaGL+YLQWa8BnS3tney
lQfwGUGrI6io3H2lm9DM3N13wM3RI8jGhLOWUmJx0ltSiN0MKKXSbVTGzkHp552T6vyPMZl0hBKJ
FOVpDM3zziS/1MqzPYnJzNWT3SBG9B7qswtUdnm8chT/SUkqXy23WHOOuYLhOZ/8WsmvWegcWcDt
K9vBWz2/RKS9YOUmM1HtjMNiwl1UU4TJ8/s4cXqgqXgwkfvFvbnPyHk0gZpkHcL82TpEoA1ZoJ8G
Jw8mOM0JGRiGfuhSwt+HihWDOJMvfskG81zVySHCuRKVxq+KtZXGwRur0763rL2dS5854wKGm8LA
Ee4uU1Ty7+KboFYL3eGopOrBJaKxUY7F4Piq9SvLCHqrm8BSrFOG11Mm7pHz1x/Vg1DaE+HDQcan
40qmde4mM37LRdOS90HJrLMabT/DqKtb1ZuoxAV3c9T8lHZPjcyGyKrtYGrvkKDjmFJ8WA98p167
Xwwb1MhnS/Cl9/i8CVyl+79scFEeyAqm0TWgm10wpmlXxMeaVdfFLYitpMdFCI9HYI9SqztIMQ7r
64XhTg/12iHJc5E6bYoqREycOtfWmp5GMXzQNMJhU7XyuvLv1k2rWd9A7k6Z40uOU0QUWf0+joe2
p8qfo/bvbfoiHZ2a82wtkdZ17uwIuc7OMY4q/AFEwUCkUFjrTu3dxKJGqEirnVqjnG+yPOvFJ7q9
fwHgA+k7JyufvzAXTj8p1isPBKdXvqYCQQBxiN+EGsCxiBUWOt34VQHFSIllomV7iyE+XtNls2aJ
4jXB+rqA6r0qbLjee+pFBTBwMYforRlr49WirI1Q2fU1PUoDrFjqZYVOdgv9f71rImVcJoq/OqFo
m5UTmGvTi2XOLW2rXC0Du7vSChXncf0UyrrlK5DTHDBh/F3Q4LhE0s44hjwyqCj7s+IZiouZxOpJ
M2eP4aKnIlPEpGKmMlC4SvkrlsbADX/gArVbWaBlCUUbpAMT8Copt1x9jA2obne/hj44cEoo7dsT
mjVQQ9sEAvjyxyouiecU+LfCIYxppfqIWM3QqobZniX4Q62wvsGN0O8xI5pcKmjih5Tsv98r11Ny
eDyi0k3sBmUnQ+YObHAco8MeaMZzqc4B2QDFq6lWX/9uyrGfsBTnMnvLRxbxVVes5uzsOSpgyEw9
OSt9czaNIV8GO0Gz2oMJrYS9u81JNN+tf9fYAaAuVUb9719oGpiKx90p1KY/cVFbtxTj5eBibVpq
NvGxA4W54uoz04v4bUh/Xjdd02HBsYWEB0F8/WYc5vqs5u1R99r+4fuDka37x3Je3T4zj5OppMxk
2Jh3VvXDVc+jwxocuW7kRCht6SSfMpmtoNMW+lGyxErqN5Vi3s2yEZ+sm87kMkHv5bTeaxYBU13a
NxPP6WHlxSgLmKhG1wk2PPrscr0x/Ps3+SKetI/GcyrGa7j/2qwqNMMyk7UTP4noUH7o31/p+77b
k9pI+mz0nXK5/k5g2O9EQyXUM2jzPA4Ts46oFi7M6W6CgJ/8GVynPUyjsXRKVdTyhrBQSHqqsrOX
/IgVH9Y0+VMr4+G43rMj81fcNCOOvk5iGDQav12YWINpvrZ8OIckmbzLYDe/C30qyWzm3rqxtK5p
/fUmlvLGV6t227sT1oC0Nt4g3V3mUOp714qGu6nfx1bqN4+kdipqCx9YlSwo9LrBaRltwogy/rqf
352gbayCkrK1NqXTQzy0SFD/PzIPxyarWB0hIu4GbLy23gZT6NkmfncTBdGyGc2IHkWXWii9kMHg
Gg6Jv2p0Y5NKrArrphmxKuioS/0izSG2aQbXgLChFl7MXerbAF5gXrUW0xmRPFVZ9JKV8YvSxSDa
df0wUAvfI7/Ff1kvTJ/l4tNmiK+cgTocRGtOVAJJD8t7o9AZjqE30Pjx5IESQ/LaFlyDTbRP3+zS
zJpbrDuUh3o+HLIw1DQwIX9t2uWPT0K09C6pIMs3PWvJdCP2pbph2N7XlVY8lTOigXqICPWaKuEb
oQYrrM+3/VKO1WVqXuneGFdTlb8XBz51s/El7jCi2kzVD/0IR6DVHQrL9XpUvhIroAc0iCjhw7Ob
hDHua6UPu6PBSLH4qGD+xj/C2CTGu0qfIPedem2eTgk8QwbbskA/T+BEOGQPCQv2o7UYfonaSW/E
pLPMTht9JmyvKvxcoz5sLjMbTy1hFVS4vuXMDzGyGJv6cvXuqNlexsKk24+YiHzjs74EwbrlFllO
LPfaQmUGbLhFUuecvwlZtp6T69D2rDnakrqaOoYvoreJjNImiZg4gf22hKD002AfgBC/eQiU1YWH
ZxAcsx1M0mqN2L1RYWrtOblik26uJQf5VWC7IhgGaYqo1OpKzYVkPAqqm8Kr/x9X57XcNrBt2y9C
FXJ4Zc5JsmTrBWXJMoBGzuHrz0Bz7+u6+4VF0rYsCUT36rXmHPNUhuDyLAUc/ayjOxXtJo4andYK
klMn5FY1jaqhR6QP4Rq/gYe9Yk6xbpH/HexSceczfvlVr1oD/YMjGUBujODfrcy/5Qg+ZaxrcRVN
AHqqmpxr0g786Cm/tq2aERhf1IX3o3Xn1ALDe3U4IgWG2m11xyC0BgHkqveARXmWE6+qLiExZ7Dd
rappzTIb8KrKkCG8Gzd+XYLeG8pgJb4R8yfzBzyzvgeq1R6QbHVIiUz0cvPLjC36rNMic6iA1OI2
9nNeDN+xKNbhWIWI0eAf6CXJOqkhXthuUNvVjZIzc6qdrbvK9dzZtzGStmje8Y05ODylNkMR7eJ1
T5rgEEPl6UFdHKuMuTrHo7mzxackcX+7Tv491l69ldejTZJ818HLorUpwj2IxXYnai6Bjryl9lEm
y6sYahVDmLk5NYpPrW+o4+cvFwhgiEYRdmc+jdDhzbw46CpuDwQPyel5scDeZgdYn6Rs+P1m6OND
QFzL3qq11t/YBcjxESgEuYvz7HoqkTtj8j3KZzUhv3Ar0qWud/1CrRVFJUAlLQ95YxxkuSIfinlM
F6TRu9nOn2wv8rZ617zkSMxw7mc0QEvXvkcpSUJW2ja7DOGXz1wGxl827h2VKaIsV8zEw43JSCOh
GFzKBAet00xGquPWSRziRWfcslbaMYZJIJWFY38LXIpY2sBpWUwQ5xqht333YPYBmLDx4Rfa+zgQ
5qQW6qZ2RxI0AgOkdROMDkekbieBV27uaB8qfdALTOPyI1McIkwbOklVGR/aVkdd5eT9GksvCkZX
h/0T+tGjMakrmVGg38ZdN8U7zZzFr+lNPqCHzG6zZKEhCMvTo69E09ASACPfYv0cL2Xipnu5CD8X
VJVUjKWWoBeR6+kArE/Re2R1fTU+P8+95aVbgLV4vnVQrM/6qyy/lQbHlFKrxtmbHxAgZienU7pb
ryEyk0vDk8NW2AjLUJsYtzGN+HGI31mVem4+sz/SdNT3ccDQ0i1vEntQI1+CZTQvg0phdWcNyHxd
xRetIuRwirAsEchiPzzTAVIQEUhficF++D7iANa4W8iEbYWhNNlpSapfAqxT+GmBPgZjGzLd/lly
c7x0gCRS8NibJEHqbzHvWbcCOEdMl3U1IePbamMM0Ttv9/zZcI6ZS+8INxm9TzRhwYua9dHdJgsx
gQ61hTQWLNoU2OsigCF/BhRoH0eSwGH7k6XS06JEPADDWCjeWb7nARk8DyIxdnlovcryLaygccC1
P/aACnaCZYTYr/EiL1sVJWjRbdqCHOvz6pDGtX+xDcO5YNebs1xCV/+ZuqqxkyVMAKJH9clAt2hR
XVXKyo0pKsTZZteHawvqMBZwBhRdRqv8P29WdHj0bdTFAEDkymXN71QKWbEWxo67hM0Tg2KvrBBp
FiNBpCtJHqyelfeIgGnwXe3o2K9yCZIPbWR7y6FkABaNhE0tISbsG1t3DhWJFte4rmjGEYu1ddIK
6QiezdfK+sLR06y7aVZnZMK7QvRTz10ck0ZDjQ0xNiYLFkivNRuj9vK/kX8C1DZFznhodWxZsOVc
XKRG6R+0iNHbUMTAuhX1RQUzfNQjYd6cRvsOI0YIu96ccZUcMW5oiHHokw0y89kobcAxun69tRr9
0WuDvzVHBPXJXJDCaWr3HDVsd9Wn5HQanCf29IXusviILKxUHeEF67C0DgG+uI84V4AcO312T2l4
bKYRVaU6+Ra1ncFUYl6+mr6vNgHaIDx/JemLFXyeaUTI43rBuLLjpFylFEC0nsrkrSXs9USEhnPT
LbRm+uARSuC2NrATeCyEH8CkDWG2WM+QtIbRwh6b6BUhcHSRy4NZhF/y4oUVrd8mNIMNhah3U+Kf
VZwz+LQphpukOTKVfwNmwwkiKG+Wrpg3Xf8bTYBU5uCzkZa8lXRs0PIbzvREO5YAQ0AE0oez+4wu
V/cmKXuO0I4jYZN4uKLqmKn+qzH/toH7LgsqbzsKtJs9FZ8Bp82TrXrJxghR7vLhgJgz72vyIW8I
qW9qERHqYbevcWTcp7BotzNy+gbTZ6Pn2s0ROGmf12eoEEinNnxFAk82lhbCep0zYsIIIJ7eoB3N
HOJQOnYRqvLkjaiB6Ec/xyzHSvdW2b541dSev06khd5jI8jifIWbRLkH4Vc4f6slg45DKIojDgj1
Yk6JstJCzT+jsgQLCaM/eRJvc5xVWnDOu1ow7rDctyDu7yhYpkcorFUaeNFvFo02V1/kITg0hEuX
J1WXVoFGEbXR+GGrWkJjLsqOwKAJFTDjlWP2yVtgjuj036hutV8GBipMKkzKlGrn2bFFL9+tToNd
/SAnNSePihg2HGHvRpm+G5FHiE5pvCsIMBdCEIziB8zU67melButW2rsnkZ9j+a1TS5wuDGglNNN
WBLnpZ2DzNN3Q0+MaqcQCpNSCoP0TDdkY+1qjbuAQMNwhYb8wJZn9RhFuo8JHcJO1zRxBe+K0s/P
MR7xKmur8GBgvU1gEFxc8nhBtTq3wWsctjgfCz9BtZ9paOL+6NNTTd370rx2yRAAkymzm1OIZdxA
qtFfZBZGTVvx3HUswfIf1qkD13VeFlM7BOigcynKcFIvfukgIHQ7NHqQH1aBrvxS1A5qSfAzVDUu
uIYvJwXHswuR/+/twtf2oWtn/LSEcsgHwv8onMYkKEALEHgCOOUlzSzrgXrGftQ5SR2ku7jbbN6/
ULQefNdmRuCWX3kZRT9cL3ZvhTB3iKKjH0Lr56qOEo1NkNleaL2B55yH5dYv+SpzCwMaqFuDMOcP
LY0gr7Kg1+aZGe4XREdBiYPp30qrYoTHqDzs46l0V141fbagvRLjOwnbR96iOhqKL3PmX1N3wNBh
mHLqJug1HF2xhmHm3hUjYGP6dPTxqZrDERuZOq8BE+Mgr4HYQXga0sJWrKyuIfbECpWHx90q650m
qD680TMeNWCMtceMbS1fJnpWwz1lygfQydtGXvqeqO6tTMvxzH1hvQ6T9ynGuDq3cRGuR8jTW7ty
uXg4KY4jamHSnUVG3HNgHKxufEVSkjK15mSE93XGCBGcXgXJqY6Gem0HGXaZqcu3VfejGpLiBL7g
CE+m2sZzO2i0vlgS2HsSHE9poCSXCH1FNyjdpdK8nQVSfcfuzdDPovluReGrL6z0HifGT6svfJS8
TrBXFWd8d4mgLl2mzr4+VksZc+KbjX6iRwZuVel2pjB0Qr5H1HDWyD8Su0pv1sxk0OmH277vkoU7
1d98w+4dA2W6LcM4X0cWkle5gAeOrn4yoXXgUtvQoekKIwVWQXcnelruuTA0Gcc0Pk3YhLaGaFAr
14SFCE3PNzr9t12qKzn96bpGLYJqFiBwdGAxLAFFpNGBUmigZXAVlkg5nWFLbVHs2FVkvKM3xo06
F4qdG9nXqkYHzNjlOy+6XVI33W2KU4DGLfMUjlVkVStJudd7wWQnMS5tGB6NiRpbfi40GyyxP7fu
gNyuq8myjhrtbITO4SMIv4Ut9G2u+tlW55eHfw88DYTqaJnq1t86H/NjMWXVbvLJjNCz8c1sjOSe
gYnZaNB5wO+YxyEAz5/RADYDne3BByfZ+inqFsO8G4UTo4eCbhcZ5m8Ki+pEelx9ks8UW3QMGsh+
dkiFWokEY6M328oR3eKHVq/820kL6mvog74Ni2m6mM3JVN6h7K3dqdDPshC2nQ4LHn1nfT60GfNx
1B1iAQmYfpDqZNOPWqc8ey4dpsUvNYA+x+wkeHfpIiyyQGeWlqrfsmFp1+Wuxd9LP7lk3tiQFtFT
4TQ9Qhff5pLUlrLtB7gQVT+JVREBAhqEQoBuYtTuAQtPm3jlO9BW4wCf62Y0wM0l9r2fIeGppleo
2gd3SZ3oLVwkRJcekPq6U1N/mVk1aJq87ddaE7bLnnNNven1niTrubVj5E6+mVpLoKTsxVFpM8Fx
m8kinVGUwiy7Q0x2GffIdzt6X5IEb5A63aYqheTkXEzPf8tdEy6+6ohthQ0tAvW9Vj2iw/xxCI8I
Tf7zQHJBxFQl+MwyElt0aG+3DL8KXoQuhh1JfRCl9LAzBkYrq0RlK2tjDjH0GwpQ+LDod3GPi9HT
aphoomOHa5JHFNqgg0Hsy/12SKs/SPU7ok00NNK16W/bAMK7VbVoqyvYBaIlBjD1KehWJMyFLKzk
y+uZUV0T0CAMMi5J7HonBKjsc3ohRL12c5QLkWvUVDAs2FWdd7ugHU6NYp0YIVB2G90jKJ3XCtE4
fDz31OG/DFccjy3knPbOLL9i0wGS6eV4Qlk1NeTwhBUOKWdZ1bbgEHT6ANLjHvYDc7qqu1P7vcue
gY3vdmf23YuLGKjn6t6Mwu0fsa5sJ7KL3yji61WT9JxZvRYE6fyAUdaFPEiMlO0aWzMR2qtFd+pg
zuVbleU72/TydTlh3tD06IUYj3JfzkG52JSa5z3Ap4e1XTXspfyKRkwwkjvq3892gT7kP5Ooo44e
sgGw75QBVERmozd2/5aV4a1gsHvQ8xgWJGXe2hcqk4wiwls45cfESX53zgy4LNN5ktn6+8iqgWbp
1UM0TXQLKsxP8xG0SGj6NXQYFkpfwaZ1sQOXisIU1eYg7itBdKDfoN21RuW9ojp7NjZmWHNLWeh1
udvsbSj/1VBZL3h7UWxGxmJoszmOpv70MvIDSHH+VXdqvxSAKxigFv25NlzaQ0QA7qB1Mm5IqzWz
Ef8DiOVnSOWjaYxIvCB/57D5nbDVLsZpMg5jNBiXQBg3s4nqQ6wJd12anAxgvCHOncvdqWxPtIqN
H6Wv2BeR3FEct4u0SZRbQnTJsVIQ4moFVh6ZDq23g3Kx42Dl2taPRuYde0n2oqV6vAqdLvoZOxyy
AQa6B7fB6TuCACW9Kl8+m0lhihbccmlW6ZXi7/zcg9iciGDvecyzw66dXRy4MqZe+2K4mr5qipKf
28Byt6Qc93tCXNdNPCXwZ8LsBhQHqQhRcVOj4Zo22Vd9VHuuln/oWRo9nv8nQry1mntwUOH7HkNY
E1fq7/jHjErU8+wsK2UtTsBFDlm86pJVNCBeUFSsnPJ0k2dVs1YMlTCquZfpRApqPI5lK/mybs1r
3MZ/7BRQp+so9rmZ6uaOlPKvty9XStcQrAuT/02XTHsIRdgbzHfA0qAQ5iegoAmcmE5NbChnLTe8
CXkEs6EmtCHPcWIMPp15rCBvhyAtE/gLc2POyDNsFrHn/MhS9QM7rP0H/QuUKMt9dcba2iCbHC/P
0+Tcz67AYMOUdPrFM2mxBYP7PmVquJxAVjzSZCALmurM8vuf8tOphQTfJZk7bOWaHTd1RWk7Fs+X
cEfpUxbgsXOS7swCww6/nVdD+GuzxaQeu/07X1McBP2Sjc96eQgj8ZtsimZJ2IW2CeezuRq33pXC
v1kQl5Zv4W1O9cU0I87UpCN4WXiuOJNeSyOig2YPf0ShW0ekoeFL7BX9ga2c5ozyiNqw+oId9lC6
vvoaedKLqFrWEYATmQcI3Zexp03ypU0YZzZMC8NqjB8MbtHLkZbIuaMZADf1K63lXIYkS7YrrIaT
34Tvfun2k3bUTPoT8hm/QlJbouyzZBWgA4Ii5N/MuI+zAgsWBCC1tIbVaKVY/itSUcJAov3C22gp
ORkbIOWrGCVWFuOQnVtwsvsmBlQ5i9qcBmwvaYeZnLgUN6vtnQLm9Tg2agbm3qL5PNI5zxXzhQTf
dF1hR0XkqpQ0vPpHMN8ghUX2ZouofCfGAoslGVX+InaMo+kP6W7ELgBJndmszfFd3ppFUWWzVsXD
R2d1J5hR8MjYgvtTARlcs+1jbehY11SNsOD/frrkoIRk5GtVuBGoyNxncTITPuawxpf4wKJVVBTE
I0Vi+O5tVh55eqZWdBecrcptG2vZRsXiswq9F4Baxlf0imDJ+uNilopIMbB0YW/d2DJfbPgeR4Kw
4EbPJ2IoxPkGFbmHxw0zN3YNpKpyBgeOaa+J4hvrZ/WqqtqSWZJ7l6/YbiagDcDx5Muppq0HwEpd
I4Ijadug+QOMqL5jHbF2lk1bOrBER/aOqREv6bUGQCqbsJD/7m3yGTN27AByQRxUyF9zZ0qenKgo
m1PbF8+35PsxIqpl03bkMdiKc/z3YMcFCvm6fKesDvmBeSX/sFV/W9MvWbioWQAe3VMETiHTP8gT
Kv7o6FihBJVHVZB4eGSp01c6FOZT5qflJu7i7KXIO5rxfBDMPeFd3VKOvP49RHG9SkLA/5ZKvQaF
d9GqevSzKEEe1Cqm9LjRzetQ6xb+hYho2VbbUWuDijKMrd+4nb9RMBhyMpmvNdDmELZHqK9DWyVY
WTfe1d6t9wAUV8i1R3TTLrSrZqhuxKA21y66/XtHvj31WKXygY2Rzn63MiLmaJXGkYOJCKJmgzxd
u28JTCw8c+ehzVrFVgMiwkEQYODjWcH5gfKYC4hyba+lV+3OLLV+hjxX87PKKdOr/RJnpnPOkAT2
QDVWGcZjFC8oj2mSmeeQ7Hdw4vb0kdvUx4FV+wdD8TXoyegFpEKCvJmYLSFJS/o3TlPuNE7eOy9y
qjsO6WwzpIFY8VFDxCKCZjslLn2RNqBuCH2wSvPHuspDc2WHtrGhS2i91CafmdIMPr0f8lYxiSLR
NiziATr1LrwoWZrfXatY5hZEdLljNi4T3twBL0fMCL7MXpyV3mvumpKXb0RRj3A6F0NNJ8C0DOul
sOjmAekB8mWrFoP4fCgYH3buSY9TFxgjmTz/XkYF9FjiArQl7CVCdeQt3pBVs5fd/JKf+gBD6gLK
rDrVYihOiPynXmxzAUIyJx6G5knPRQ+JM6ef2tZXeXBzvKH77eQqpXzjXQajxRk+LzbtvPi0NmrY
ri4Yn/k2yNXSxqtq5Q4jTEs88HBBECVWVL6ySx+cZ3CUS1Utv8T8kNACxMsGZ1L+wcjkBPOsGn4P
BssTvYVm1eSZ4MvKtG5Mkaza3Omd62N4tzLsY27z5uptyuwE21aVGw+YwDSCxIQevPLj9VADibWn
9hRbNH0Sh+ncRNeK0oKBpdZxzK/rVlxyZpe4O/EGwwai7AI0EV51P+XIF9ZQsNF9/muDJ9H0K29+
lSa/QZmcrI7FByql4ZgIqzn7rU8bLkZKRnOAbK1KpZAYm7cgpJUUdBcx5OmrqqsIISJI5Zz24P5b
2jWKVPEoUYp46XhvxZjsCH9i/B3pqNo4dp1zpxYHLbDLtRfU+tXUu/ewFzhe0q44t2n8YjvGhAbw
IeZBDn3E8ppdEUd7/Mj0AFB4H5+aqblMyuFeE1v5q9ERc1kNmU+hXEUto/zt4HivQt2mO6vqPwaB
PN7Qa5zmRf5jbifmTjC8Mh7slmOtfaIQQbohF6oBidCAaJ3YJu7d8Fy2L9RXsBoncy86/zse/eh5
wvQJ0wFihyo/YHORiq+AFMiZsGOep6YD/BYzTlBGFxMZ09DMRr7gNiLamlMZ8K2YL/8puJibpfWM
6Jj/Gttts8kqpucgOIfzc8HPNCe+D2Iq9npOQ8ZP8mRvzgwD2bMuMFkv0yyOlvI9ff6Rx4mxZ69Z
7kZ28JUUQ1mojNTQs3HfY4mtGlvdiqp9htHJgye1foptqiAIUUUc16P3f2gBTQlwLBA7HNDupZ5+
JrkCIb+l2eWjE5X5t9MUQDNMo2Yt42SnOtSP8lmStBPTqowYb6Yrp462RWQ0u4bkd9IErEjbdUij
s6S4+vN8RvZY+JsuU3hBKBU0UJ9ZuR5f0rx4kZ87HTD7Igj6dpHM0V8cLHfcCT0nLF75YUu0RwEE
VYpAAt/Nt3E0valOlV9UY042zosCMXmcgCOLGWhojC3+J+9aJl8XBn5h3/C2JIfYuEsLc+dmxAj3
nXXJS2d6oElYF/p4hmwcLeGkFO8V/v6Nb5LADh4OcIKTjQTyIdeQD5GtadDtJmP1770QJ7Jjjis5
pYj3qsMSS7B2uNV8VRzhGKerelLocPiVIIgtEti/+QP50vNpklATSQWfB7mYdQAPR2cdcHTCHpof
XEZJz2fypW2kv0AoeNt/7/uhHS/FpCTbscHEjmPZ31LdHajF/YMJUOoI95lTAOkEZ61LiuVoxR9q
7TYXeWfNrywC846O0T6nTuOsxLILjxVfAWCrDGEMFx7ZF3aoYAcN8rUZrSxc+SGC5Ql3StShy7cZ
lJ0Y0xAEao7DrSZiZqmBIsQLM6+Bnd7TwO2KXcAQFekl/+O2x2a/kcLDuuRO34J6KddlZlb3QTvU
fmQu5ZfyY6bPQR0jQHSCqzMQMcL1jMakfcMUUBzdzN3J04fjvpiiK4jfIz+z8Y2j5STBzW7a8ITk
2VwUhdlBE/IF/jUCywoD4UFdtTBq4vhPJ0AoA7ixYMDCeJ7HIFGARQV4R79vaasfCw3/awjbfDFa
Zb+DlpnRgeQhyz3t0NFOT93hIZcRQDQPgeY5gtd5dkufyV9gxJAbojzYODLxt3IjIoR01KwFp5eG
rlrzGsVedJJFazCCURCethz8svilePhgCj4XI4rUc2F02yAsXDDO50CvvFeZC2XG6t92DvhqSErZ
+1WHWNvMmp2wzXhr6ZH7aJzejM+TSSk7DEVx1k2lAHOhOR9DEbzDhb7KD7HSeFckQ/Fi6M9+GI8/
3SzT92LCBNoHjvqL7+oN/c6fKnJxuP9/ksDnp0TYPf4Lk2i1kEZyG40/xyj5lpfSLnP6qolZ79TI
t6+KpSYw/0r3APrbWtI4GI/MYHAjrkBQ5Pcsr2YOkYaXsm+JQqOuIbKj/CQGN/vd9a90B7VPTPIc
nmM7pkckpouVhkBoOY5dyFbxd/LeUg2sA25NEpZ8ac2VO2Sx++jrQGRIRFmYWh9eh5QEzkVHiswx
YcsulcrZhrDEFxCy2DGT4s/8pAYxcWM1iRZOG5e7eiA3gGyhCQce0Xt5FO1rNVC+3S/XFOhdeuV7
fs9CebOwTSt6Qcu8i9kj7iYgTRb9Yo41IKXBr7gB5aVsDWIahGn+pcLLwLV8B2CCFtnND+mNL5No
oCQBbbDK7fBrcFLrl59l7HEgAiBndNtnMF5tpdfS1nAvN/ym3aJlfuTGm6iM4cEYOKq08D5NPZ9M
cMYYopT+rPuzBCnoYQkyqTmg44uAegw0bNIQJb2SWwfRO+2h8ErcS4BlPJ1vsrTEIczK8s0nLl11
8ZIyC4nPNffd1Sp8n7G48c260O6i3MHiNY8BE11zsISH3E6m2HOSci+Y6dSVpcTZo8PF2M56A7m5
yr5GAcForYEf4vIr1X4y+7tC5k/7PM1AdCoToX74uqFca8W4KlrsrXW3YibHySzJx+53kY6ZTj+k
yX73qTVn/qhW/mB90J9VuAM04qTZFhly/p+gEG8BzpRDaNAjpARr7sgQs/nmn36TkZQtUpPRWxT5
f0NMzC/+MM8obLZkKePhXCEF0hM+uLOqDFjwarLPRtR+tLyN99z1xnVvw6qbZh019TIeEHYf08qX
JEvYrz5d79vzuGR2Yry5zJkDJFCjuYBPam+ngNGsGxrGmkwwFqHcR3CUw1hsyF9GiMoISdF0j/Do
pfA4WpWsYYve7cb3rgmKLaRVvPHNoC/lNkSi6n82pH+blIOMTA3rs1LSolXasN9oCuywhe4G3vG5
hMMYip7CYHjC+OZGMPpxGZzHISIrLiBZRrYrAIg5Z9fASjI3L+TUDDHohxcX1vapMrbTfO8pQIC1
ECwLE8B4a0dRiGbB/NONbXNISThdeIDxCsYx5I2YkbXxc4oamtbtDe4QVlMGZZfnxxmEQbSdYpRN
mXCtt6pHa+eo4biTh56UVX+Rt9i0M1I0ctJo33BgxMswio17rJCTgwSXhCBysbS54igbYG42au85
85YTKRSnVVYKbSncut1zbLAXnqtCzM48LJ3B/XlM4FsiX4+O/w19S3ALf8uVVVRxcaChggARhcmt
n0J/lcxksy6dnAPyNRY+BaWA3eFHq6Siq0yBO08ZzjnVo2Xv2Fb9wEfqXn0SNww0U505J3s37US6
bcGMwAUwAkNJGD9IQbiFnHbhRzgkm6T9jJ9yQMch8aLjJC8HRmdzmxNS8pSCd2W3VtS82VRTrT7E
/OMy104r9MnMQWPnpJer0sV5ij3jaDVlfFIhYAFs9XeWZnw1U1hiyRvwdtMB6E5qyBnt4YbxrYi0
irCJEFMsSTlGkbsnMbbJ2Y8alTN4XHxEJGYkbkYWadh/yB9zNvJfSdDZxE05Lp/XlnGIWUzIrMOO
VvDcvmpGzt5uQVqFH7k/vcZMfwo12zkmeVGl36qr52/oqf42vQT8mKtgVDRbZH4KvahB6nL0rFrK
YZI+T5Tks/956TV85wSWfgCIBPXjWgL/sm5kaznDS0LykxyTbtU/hbQyy9DJmtwHXV+eB46N5Pnp
JfAOV+FjwDVVotC66jaxznPBb8fEkXXeiNUl84t1CnRjZWm4r535oRDte12W2MMNwq3xK2QHhjRL
2oj4BPBxPEu0/9mQhwJQxbpt1GrjaEm77bLI2j9/I89dYqipJebfI7XCvbWq5IgX/awoQ/wajNED
2PX43vfFV8o02Au7l3weSZS9P7tzCZsxseBJeRBYdefmT/iXIdWQFjxLhgLTDzCSJr+kwOOf+4Mp
drwtiWPLRFs9q8Vpdmj1ho1wyLhJSbGK/AR+Dyac3kvaZTFZJlrjhzwAC6/cORbsDNgT1xjM/dVs
LG+ZEWHAGKK8674QJ/L3iEWOipw4GoANtYlFRZZ9mkFiLcB7gFF6HhpMmDEkF271qcdlDga1ZTJn
evUqn+KJYqx1+HgpLsqKat9PSbrtLBxcjguGONGRGc8DKN1GYGobVK8iNxRcb0B0QBMTDpabDyjJ
zWVs6Q3U1G4ZEXEiTjEKqzGQ3Xn9f7bqi8BdW2pH/UZo32m0ajIjit9K4acP31StUz+zyXvmuf/p
nUUVQ6C2mECglBERuKxdS6nRNlPf2bIuGfth4LJNTma9YOvwVmli9Jul4g5kOA9W+iXIxq5AlzZ5
rV4MHOUg5QI6ZkpVNivZl4RdsPbZlRhWI/peyMZkN51d1AHxmS4jqqnSQ6ffJxzfZ+Ung7glnfJ1
1rH/amXxyEtDP5d28otYm+IXczQUPTbqv7pGPxonFK+O2zw4/qof3nRG6z7LtgDfyn3UFm39YJGL
k/4r9/HtBllbvKdDzV2tZd4uzjT/+Fy5ECz+jOLpZiuUXrQ7wErpyrFpYUoDP8gvzZBuBwpN+2D0
ZIdwTpU2nq7DjDOMerrsYlbwTW0wYTdzVScyFc8Ag9u/jtKePasZ7ySOEuo3hj/CftQO6Nvjc6bM
vg+tArU5t9jLzjY5Xwy/zGzAf+7ltOFSdMuLCaI5+jQLZLYd1+seS9TSnm9qxR7G7UR3BdM0L+M6
PQFGxoUOnuY0YJhfmswqGSwzjbRBbd5UH4IAkd18zfnk0c576k+nmohFdVwYNyVBme0UfTGjBCDy
/94C1XTs4WuicqtS8kH8nv5VSWQquVv75/kjhCQkOqbAiQNlWc4UxIQGgUlbZtJaLzoPQRwD4BoC
SQZmD+NfoVTuqQ6jvx4L/Ovkk6lWgSPOUbu/5nFyoGQIDvLuF/1MDemIFNAq57VGW3x43iCIelDa
c+wCA3iY8sR5lQ0RmBQEs0UvfchaqZHsQqRdTffcUmHgD1G/nRozuimO6l+fU+vBFNZOWiQmaj4g
hqZJEI/KXDJTg42tVGIhmwLu7HmRz0IHbpN8xjHk/uxXhobj7pEhXM2p9+/ygb/vbEtCoMAM99jT
5Fyt43O/kJY+7p1okQK+OXjpXzlIrju25wp7eNnxeemz5gAEHob80Ffrcl4+40h7CdU83rlCZHBH
iaXNmnEvyw0TTwKcXZSYviAmJ/NYBzKO2QlVFHi5vnpuybKlLx/4pJXkR1MUynLDIuWMm5JJ27Oz
PSj9rQugdmFJtvrZiKCiUsehP6yl7W7ZcfRj/NJ+Eg79ppL4PJlxd0qGtCZ/tN9CVlw8pT92xk7c
4dEfC0IwoRi8MaXD6zSPDfGqGQDJciY788QnmJxmUat4vnCB/cxCuzv3JbJbJSd12KwVShDA2gAH
hnFANh6Fa3W+ZvKhjqk16aVDxpk/775iRDfgtCGdMKZWAKIYO/mGWCTzyVPrlOKk+HuWKOeAEdQ5
yGfywdOG/7zUPAUm+fyn8r0iJ9DXKWpvlVVhguUdhvXh2atyOtC+ppqRkjXfWMjIMHdneJqJ57QP
ogiPU2Hi9+iZd4oGwY4xOtq21lwBORuF1XMGZKUJ0npHg7Ij1C+8h89DgpIk5SVLmpNc2xJnhRiO
5BSdZNSsofzrfOiDUYxu+fm0ERwqGlgzqy5UdlYLSOjfA3QaDugq1hQj7Uq2Fwd/IieRwXA/4PGz
HARa9IHApN3XTUK0r29pK7g6Q77NnL2lv3p6N36yOopAsBPQkePIpZES56nxJncacXZIJllRvI6f
Rr+y6+F3wNa6k4qKf2OtyUEaEnnI/f0GcLPqcV+j1ereayI1JnRrj5qy86UKUwJmhbd71p82OUOY
5jvyxGdNrJHXL3nAnh7PnrwUAMPzgEHQEa6DWUTrBY6yLlu4G73e3iu9xx+ncqLxchSxPs3CxdQZ
YlsAs5cj2c7kirQxqV1TLmjN0rNeT7oeHCMT85Z8NswvR9qpu9AzdvJ9vP8+cZ1s/mSUG9oWpVRP
EwT6S5Hr9UmW8HlKD9vO6tWzthX5VBKqgzGef+HgwfP+awme29taulfSbl24aYyUk36aFHVnJgMH
MWHv4+pQu0NnBUOCvlHk9sfz7kg87KTkJMibS95mwjTIcE4iRiX8yncU6TS36eQss7g3TlTI5zSy
K6akA504cvyssy1+akg4MG+jHQ7gwboAov+dwXRQkIlvdftorL4xN4wbabLF6gDYYS4eOiMXSzl/
LyLLu0bkeTDM1uOlWlgvEOYjHLVoTWWSSQNt50TO/IUeVxsAvAG7jThV2akcm9dxhzzo/7h6s+W2
laXr9okQgb65ZU+RonrL0g3CtrwKPVDogaf/Bwr+tk6ci80gae9liQSqsjLnHNMkBxzTHmcQOonk
yIFrUj07189+Y7eqzjZzkCPxTsxQ1aSl8QgutMJxM2bD9JM1+T3wmWhm2kwWXEaKjd7n7m72In5r
Y1FHrfsA+ukXVWqqbQdvKEU3BYlrkbyrJoxq3hhOTk+4Rj0wVoeF7tZG/VTF5g+M5Om5maV5HkYM
a0I0xYNqySAUk1Tv070FTu7TslFZaYUfvfRMEQ9J7fQgEBZtRz5idPWa/jUPAMMHNqfAvpGPwiGq
ku+muQ/9iIScVMJQSr1yjyKo2TpaXxJhDpiTQFgEelhOoOp1/jj9TMjnXL6ZDcszo8LOJziziQj3
NPpzk/XTpzCjP0ES5FerSNe28Xdn2Gl7mmpuKIlixbPFgXuG/f2KMOwkxz66h2GF7J8J7rYei+od
iCfgSlw/x9GD1IsjClWXbuMDgc/kNzNp6mnCfl/6Z6HJ6jG1R/jYBZ78oG5n1D74rf4df2kEHDTd
6I+zgwaO6oPJoF9vijxpX4vc3BmJUd3h88gfy4zj+VrDTfnMl8hos7ACeXQnu9qFTfqrJPAWDqCW
P9quxbcWtxSKvka+cEM17oEWeHbgSVCQ0KpQN5KdlHI3WgUxaRggXtu8ISCdwQwYD1oYQg5f0gIH
oXqBle7+lAmnIBQCc3FAN7jVoBdcGwMZrzC7/uC4KD3Uy7I1bMRQyaaNKe3VUHbOSu9pyaNX53B0
PpglTeOm9vk5hePM0BTdAid3g6CIbNHJtlE+7lh1IY4hHSE8oj+0soPkIB0SqRuRXO1Fz5fbTXcy
ZkZ6O0PslKhukE6HX6C0rs00IgxY+uyxWREFVHxqgVae5LLqwBj07pUQOFqWI62DgYi/85d6P7jC
G6ph3KIbdLEMLK5/zgLZtvCdOytHmaQ+UJLEGjzK9clGjvOvwp7EiylAY0cZfk4ZTdr9FLcIkVrS
Qu89b/TgMjWcHODt7yuS1a5qfq7G6bKc2q3HWQPMJp6Xxgc6jZSxP5uVjQHRyRwwXQZIruVHV+NB
tZKmXvOuF96rG8XNVc+7iOFGidE8GNtD6brjcznpFbliovoYHevfs/W90Y4OkWk6gHbn6VJQVHlJ
gMMMwQgTpU9uerEDeuldhhHxjNDFz7WwG8uiWbLfxl3EVnElC6HfxxHzh2YZS/hktBwTFrvtCPmT
bps/01MJcmurOhZ+L2aKmkigwgvfyYnK3no0+Z6d+z+x2QBgccAgD3Vj3Tuk/m0MmYuXRQ4NTa76
Bc8nemBMov8Q+IbRQppIHEf56qcJHvUKKAwNxksbMKYDlL0JS8K9gkVg0Ed1eMf3d9Ro0t9rNCEA
Y7QgWipEi/97qGL/30uBPueA5MHc6fSVCVEjEqn3YOCpDQXr5LinYVhsA+xne5lCysJvPnsnT6CV
VIYZHxAni4AHbrd2n/HL1rn+ouYWicB0j3pk1xmQYZdsxfum7Dx9R497CSO3MXpZXfQymyLYrKb4
xkRDOU401xILQG3uvyD8Hei6xhRUeYCtcai97h5q+egl1lHLSF3Lin4ZBcDwO0o8QttpEZoNMghW
bkdZ1y8Y7glbqySH7IU5wNkjfc5HxEZIHIJ5AMtJa0s9NIt5eDJd7AKLG5d+rcSN24r92hqihr0D
a04hPCYOjhULma166TvNdPphxSg1lVwdSdpG2qA61rOEFw310efYyrc0lBfZFZ+BdO/VFtz3wW/E
48655ViEtTM98LmiKxyjAbUBMUeqMFL1kHrm5ezrw+j3G6tpN6354dPZ/wxoZe0nrXPOnZ6T5xKD
FiRxpT5w09DrIeFrN+NzRLAL8WQa3tWGqy5kL/LyPRky8SYlRJKZpmn/qnwOpcn8NFjmhdNG/lpN
s3d1vPyPW7fRPTPxaC99B2ak1fYAoLMtoyNBSGTPolQuKJuQMNoahZTDIHm5z4uq+a1pPi2r5VXt
SxTxWdIdOlCe2PlDDi6Le5y1bF9WzlkpH5iXxD8smlVbocHtbnx0lZwgLjMJMWtnKOMVdlsTlt9p
hYXQAXTJ7iDNx69JYlnarqnr+7e2+6t6hOqhdMR9QuIamsIqP5d6XF2Sfq5BZPS/VNEYuFZzqQbn
T8hNuF1LUNZfhtQ4U7YEMrs32v97khEXH6koL+lyb6ln3w8mdnGSkbA2acVkPbbQw7ZkAvqHeBEG
NwYDexy4I82u/ysrnbk136yZU/D43xAW05MGN+YU+zqpS03xrvc97FDOx1fLAQAz50Z5aWPvbah7
8y7LiW4PTU43SH8/MB1xytSNryiiIx43jCksgsjOHtHxz4JoN82Fzol9mxQOGdOCA8KwEenMF7JM
W4ROC1a5dlwPxBrTAv25n8ry0Q/srXqV02m6hoZZndS64xa0wW0JUAlf8o0P/DjLyjyrJtRo1f9o
Aepld7deGwYaN2UXlQQs7NqJDtQ4cSvv+6DLdsJ3MI7GkSSDWas+CHewdwE747nPiSQWAeaddZ9B
Df/j+6xPxE8pN7Etv3qkZsfawpCWm+KvXJyt6iFKRv1ODSCx2iNNgqCZ1NrbmPXRoTOBwbbOuB+M
xn/SEQXTFamyf8LlUtc2WuAGH5Ud0+qJq/Bj8PSzUTbg8Jr4WkOLf+vGX+v0TkcJWc5u+18DfFwP
aFtrVaXdE8mDXNmY3Icm/qEKOUjj0ckjk2kjBzfAsZ+eahvBqqR1BcMCllueb1XnjtWTBtUSqs0Z
PRhYmzudoMAiF6AUEnaxvMv2+oCGcjGMOsspQ5FU5hFu4GyDPWhTtIbCTpEkqLtN+nvbCD7idKjg
9A7Gfhzr8TigPbsXYR7cEzXNpBLckydNieGmFpcMIQiHcvQowsyHs3JrsGiScWLReLAoQYIh/1kP
lfXmyeqsCdN9jz3vKkLL+cLOfC2ajlwm09v1Iql3Y/4OdXpn4yO715efiVZMCu7PZ+i0vEz1ftE8
7dRQMmhbpHzYK6++NrdwJ7LpTP/dkW75VltM+JqhezRJJMM35vprU6ZNUR3FBl01ZKtQdP4PWaO6
42pIRU94H0X6mViuCpS4AUZAC6rjeoZwTa60mHT1kzRNC/XbYsvmyLOJp6gkqgB6ZwyX6ZBHCOP/
DSZoW+CfS4vH3g7qfeSQtble8mU5H1GOwvFZJGmxYxU3t2YuPQXELC7tX/Zgft0S09JQP0AQBKVD
HNwt06v25C2K4vwiLA++8iIsdlONHTTGKBMu6hCHbHlSSyY62tngm3tgpJSctYn+tpfMb2YLAmsU
ALkjYUn2HIehG4wAim2zdq9G3d4ZtJ9OSq78rV5OpU5fxrdjNkkrEXzWob9bPxptGBBZewmZ8tHQ
XYKqNQ5rGeROYFKYSmWn0lkCksapwEUXtNoLpUyz/f/McknOJo2PJgu6YnExR8N+UA/SmVB8GzDb
1cseb1fuutV1UiQSqjzyNBLvPZwr7M4t4tFTYT9WumkfvxsS6lmFRW5jTGjKVKdXzQx0TkBy5N9T
csyRs81+rfg0V0+2338vS2FdhF5+VtdKlPKjNwYRMDUYnSZE9m1bafoqNXfXxtSYDZs8tDua4zqd
uHf1LG37Gk8hAUbDYgifdAOlo2dZj+rB6kG1ZkUYOj9jIxM7LXMzpofVO2pgUDe2kUTXPm6j65Da
/2UgsYxdl+n1RcfXsA2ot57IsLRe1djDl+hzWEou0s/KQ+kU5iVpl4gG+nG0Ssx3J4ratzSNObKM
sfmaNuNrt2gQaUP1+1QMHGMIoY+2vgaMr2yEvPgyCvxtnvoQyH2Et0Ylnhc/+I3xX/6aFM9FA3q9
MMP+52ChFJ0gb63P1Ht0avvNsLy3PtPT3WCAL4btmpAee12nqIhaidqkQ8YhOgk5hpg9wfdxeF/3
jr0ht4wMc01012b0XxtIP+fWjAxI46K8b5ayTT1zCGqlrAQoa5K+JKKuf2kIR310Yrm+cq1Cbjkp
TRMyF/Y6xB8peFLVOawbbOOTiQRHHYFky33DCCXcqevUnkrKzuXvXEtjLLQMmbp2CxIJDrNFIYRw
/K/eesWPBlU1Z6RuYho6/TUKCXdrsZB3IUyOdqaylz3GR3geCa2gudpV6fw+B+jZEchVz3qEPCJK
iCn16HYwdUUpzVRYHOoRdZtnCeZnyxLhNdZnqy4Pdn1wcTOk4k3cigYnAlVbTQqB1TAQVBLARCBY
Uvt4Y9nFXQG6HzLvXOYnjHdYadmCbQA5Z8vOXW/FomD5go1imT/bwamYnS90bkiU/MWJcoYl6WT6
o3W3fiyiY1JABTwdcgmb0GileZiFLf1N4tjOra7+4AeKmcQ08WO1PGsCgiXcfOMIwzyoEc4EJGaz
6OCulhFauzZBcPGfrHvkj44kPnU52KJ3JIxGSaWMGdZ14vXHLCc/tolB8n9T5Wpt9PBb4DQkb5Op
hzj3S85wPSXppUC2SuO446dq5t/MXeko1dH4MyUaIRqT87oCrGQGEwc5RS3UMwOb9yHuAGAy5Xtj
C5t2ZdVqt340nGPq+Xu2yYW3hVJWPeQJfpEGjvvZrn82JSc+e2l2+cIlP1gdEalzOJlEFSHc5fS5
cPhqIgm32eTnO/N/k4YojcrtnEbesZImxljp2JC75cjkpnuLLONDS7zx0R3cL9awDX88vnAsZDgX
EQrTEN0iNDG+6GK27wineK7oW1x6r39Sw1i55EmpZ6k8MhvAGYXdvPd1RH6RdlGz6nhyom1CWtHa
zSCH9VQmgwMPBRjTUDQUHMMMTz2VUMOYGS/qLNPq2nv1KiBbEG30omLC9Glth6AoYIN5lK/Lia9o
fcIrxHRgLvs4TF71EdvCJTuJ4CTHZp1Ummdh9DCRiJlL85T0EjVs8b0guJqWfwUGU366uk02jwA9
LW0T3Dr9zbNY4JiuXr+bLjbqlbKYaJ+qc9fQ0wdrpW1VoW1OTvJYdvQbhu5WdFHzVZnNTWfA9tPw
Eej6yVZNKis9rU6SqR77LP3gMTHGXbio9RMvtjdGYd1LS9Case2kAkRrNg9W7p9G3+HIJ5KvVXkC
hgvmQNLcrXL7QP7pSN+8jfU51rTo+s1aA4szXLmFgmMwjy/UuQ3RfISql07JcKkx8NmZQlCcQqqZ
DI+8cd76fj81r1McyAPNonHvmETcarTNdz4Syq+q1dMzE97hZCTZeylm9zkmaWhvdhnSL+qHkNuN
0rYxQ/+Dnivc3T72P/DxIv+qKU+n5KVJh/lotMB1TYbbQGb8czmjODAS/cIwH9R8N7bPqhOcwAFj
/rSNme/czz4ogdij+NVcvoQqozb0jAUe740/igjyzYJE6YyqZ54LBxSDg8B91s4vPV/yY2S4e0Ib
5pco5K1qEQGJGfO5J5lc6kUdXwXr+en/92wYSREYqoU01kY640Y8VR1m9EsSEVacuTTaGr33rkuJ
3ki3+49p75FWIilwWA0P9ujhqQTl966bSG8kHog/Q+AfrCTWPr0imSDicDUHE/3kruRQNXWAWVzD
te8GrEwblE7yoXN0ZyuHkvR1NVaedRsj4qLUaQ06QFGYOifVMohG77VCvbftzbo7z4473HuA5IbW
/20V9PW472wRhLsUZvYlquHQVhoOPBmisNfzHyQt/GwG7+b34x91fuhK8q3zYlrkhBS9iCwWBnfN
cJXb75ZN8Mj/t2x1LhcXaRVy6xskY7RJWL00dd9sEw39uoZcXQ3+8Efk58H77WCrJbLEtO+EpAvs
mYUD/NO1wM2AolDDy5xdnoHLBQP5s0/BtUpSoGQ5aLbb/qhFMKeqoNJ3Yhjkh03NwlDiTfez+qKW
TDRKCbFqfr+PfgUe41nVxE9BqOyrCDEsPiNmJbZ2Txh8mG4nmgOHPmnlzkLA/2zYVnuZm9J4K6YO
qTjSY/hxlTBJD09G+8GuaVoXvZNu0iHDdED/GYMGTaw6e+GScM54g5vHaUfCTAC8AZx1htufeWlw
BBa+chuFgKvAnfqznlILk3aMNYltFZld/2OwZuvR7yxoGmWKfYf/z1r1kjJHSiG/mnrZ+bK/Q3J2
0ew4xAjvfqjlU7UtrCUlScrjDOQbA15GApDknGDZZnVoiRzc2LZ7TqeKIAojoAf4P3+R43E67Ggm
qXlZbhhfY1A6hy70b0pBHJfTT4we3lMU481d4Ar91HL+iKZ1Pg9rFpFN3r51qVj62/GCOIXN0tfG
vyI07uEbi3x8L6/qugCk/lD5XrHzsGW/mlr9HIn+b5o4C0SSWoxiqAXzkP+hFdyNn3M+gAT+Lx/C
Q+t2Hmt5easjEoLo8GyCJgXH0BkSEvyyqHaB+zKY5ZOj6jAIC8QoRcuqD/slLsIb09kYT4GFUSb2
0mNmayf/ZfZSDTD72HyNcsDS0hrMbMvUSkFGaW9O373GmRme/bYDBuYkMLNVnWGnnKk5a4QXTmT4
9xLjXj0YXRPSBc4ID03F/FXx37u3M284R534mrrJIcGO47clpvwP6HOnzok7iJmgGDgygJEKBMh+
Xpxqy/yLmKm7fb+vXmLufSu0FJjIIp1SD3Y6/5hKW1vfCt3W2lYt+VRiKDISrYvsYIuWLvmgOfER
GACqfzqekVcCcafgUCO26Bex93d57NPLUpUfVb1ztVOHRilkRlH+tEgAOy79tsF1WlDm9sKV49kA
DuJM8YnZGvMZgRhoZOq2x9UaQ6Yout9mnnLZlIY4mdP0cz33qk27tK1yJ8T0Xpqe/E3Goyp6jMom
PmKeYKAvh/omAq7hNgC9yA4xD1x+7WrS/z68JYkXHpqmuJfzWF3cwrtgUD/3HRBIQ6NJBC+AKVqv
Eb04sMxjuaPHUcus3AVV9Iy6v77Xl8a7jWbLSGmc9L6wWGZM8gEK96tNxw/2DuwyAWxdddPpTjzf
G+S6QGFGA6f8sNCyUjR5fPWL9j0A3JQG/zWM35apTvscQD5BkR6dLD/RlpCZ5FWT8aMe1SO2tgbp
ABj2a09q50ZVHH2P9hZUHB2qjqoXf1h+ZtxWbul2G4fCNPSdG9B+ApeTbPVJc46Jl09XpFg7F27C
DQXJD06aiGXFEpTJ4RfhFLaOE6Q2udVdyuKucT5sOQzLMk+khKfTPleYSH0w21upY2JvDdLDWdhe
EIgzFqtyupQLVsHH+rzheP8TtShG/P5hWkB0WQ9GFhyevydAZ3wp+2AdrGFUOCcEdJ7xnsc7qHbu
omgpoYuglJ1tDcP1xETECcStp3V4tmTN3jp4xglfuTitcl+aVqduIldPbVHxzCnQAMp6ymDpwkxN
s+eumJ+szsTol2HqSwrzwaQ7fmFUjC/FIVEsNdzfTWzGOOjYudQgbgh189La2WWo7f2qaBoqOjh9
7Iy3wqjdXeiijq2I51AFXlz7W+mO7Y8wy+7MqPKOwVBNO1Wgc/7cDhYWdK6vL98Y74vCmr9o+5a/
G2H91zJ4u6gpBpIO664a3XKjEQ22aeLhT9AtjBuzepK06++V4DAE24ycoh0fE4MkdzUAGAvARAaC
yZ1twVaN2vIUcgUq84uP8eMONgH0DssdwHMn1kEszwqde1hJxjM0ttsu8ILT6GTxU+HSyVoOTSi7
XxUrqWZ8UThFdgEv52z0NLYJdnKyc1zb1SmrPGJ/aqJU1wYNZca2NGwCcEo9P6h1f0pQbOPhsSEE
CJ0FKXF3eoP31I8RDogcWCbh1Y8cRCL82Xp/p/xYqBzRmcVQ5G3fO8Ixjn73iT6jeh+a4xT2LP6e
2f1lTXjwqhKxWFQU+1yDxPm9CCA9RfYyz+GuxMyz90nGOMUWpHgsCdPnRO/NdvAcoc0w9ylX630R
1NXG6Wl5c50mZ7232k2IuO1kYi9iprRgcAfE5ZLimdo84lQBYEjJ50pXNJdVCDuhme9awsdoHtnP
DUcQTojt5zyxJmz1EOl5DeH/yNXKmUaLaHyg3LlmSwBgRG7c1ZUZE4yRrK7llRXCqnI90u0xEz2W
VhP9ntre32Ala++Ccr5fneki/wR0gZ+WTKN/0uw6NR/ymizC0ZvuzJQQOEsJprRhlC9aYpmo8eru
cUXrqt6Fgai8xst8tPq8o6lvZC/YuZ/KwiB7qTZfOrulGFqsEwOQ5WTh2XBe0blzS34X9XJ5UM86
MFX7WENjFxVG+qQVlr/hN0i+8va32cjowuaBoGLBsU9ZmF69uquxbyyKLuJxfjjohfexpYv147UK
sV0/XRmE402EN9kznkjKagAcjlDF6EfUimXyVkQ6uAyIN4bo0ZQs4whFnERzSPEpyCJaDPt1xPg5
rkZv1UIyCy7v+qL9qb5Lw5BLGDTCx43H/X8S7M54Hha6oT+7wy5B8M3lhhOafXG7vmejR6yRojy4
QDQUID4702YND31VRa9DZuWbKUz+kpEXv/adTvdZR7i/lyL6XI9/RPiGe/5bJ7tMDfxHzIh7MeDo
Uacrzb1ibQGxORDL4/Xc6dtEl8eqJW2vcUz4jqSuvgJdJVo9xIJYxMk16sgwM7HuMkyR04UYhgf0
VDNTKHDY/1zVHRGtcxVYd7Qr8BjbtPf9Nv2nI06N9KiaZAKn2s4h/mur2mVrzww6FwAQxsgmHsJO
E/mmrZOWoEEetCQPr4j4Tu6iNVNvzcn8BRTBQJqVPqjtjGlr8qheZZBk17EbKp9hnWtWQjB4XiIw
lNFDlkxDi2wquQ2wDjod3dSkCfVnNU7SXfHXirT4VIele8tyYWL44hfN3f4l8BCbm/0PP7WCm9LG
siQED1k/vFcVbltMvsFm1bPRPXKujXYNw2peBdX/WvLB3F1K1BL0KOfsT1sZR0Zf2b02ht21753n
kXSVvzaUnLDtX7nDkUnI/gNyUXGcBwhdUVoctXpkU+Db3ZiDmT5NlTuRpeWe1PaqHoY4QVFT4fpM
y19Ta9QbVUYgOEJ1qfTUCVeZEqXqGXZ48nb9YVu3aO+U3IHvkPkppd8mig0oYkuTUz2oL9Ew6AFW
uiHJi8NP3ccGwBnFUcg6NHEKqKsezDHAjp6UH4OdwlxdpDUeIgpCLSYKAswXmp5jdUpiuP9aHB/G
gu6QMuxCqSPnRB3FPT2RO3p0cTrdrZM2WsTExSCzLiECrUKQqM3wDgOa51S1oLcXLLl68Ii3gmJO
O7Cv2v/EQvpJokQjoW2aDsFC+inn9k9k7ZzSaXB2IN53ABrvPfZCkGt+tPclHaG8BecBM5EftA68
a+yQPddWBUd5kca/52Z+k0eRNtmvsmv+MISofs1hdeuCv0pbMrRxdrHzeAENBsY18QTnGS3ARLwK
fKqp2Fl4VC5Cy5177U1JFNSDkrQQeIq41SP6rgSvu0sm4T/RrMdqTM43ljD2dlTRL0RVzuwUE7d7
GVzKMYtJudavZKvYP2Qm/gyueLBiv73qtLHP8Tx+Kbm5Oq9FxKVtTLQMZyUaaazSxVTT9bsaVr3S
LyFYCI8JUKVN7InktyBoFknvArGBMyYzpBFOt0tdkiwtbb4OSWo9il6fMeLkf1AqOpdS5PfK1THn
z6qBnDLW08N3Ftfp2CznOsNjV6ysvFj7mEZIUk3q0BNX/YEAzQzygSLcUKmComLtbSD97FS1b6WV
fiyPtPOnF9P0wKHF3nOX96euCsSzIY3wbuiiHBpSGe+tYKq5uIgAyQdOcWIafiH2BzOjyV9jKi7J
IEErLBP7cnIM4iCp8FXRVNCt3aCibxFPERe16srMyn9WcxnbxngDIYjhrFNtDNTeV9HNGV7wRZHT
4KwoUtu+VnRKjn4icaqoQYrQ24vZ9vR4wWSQEZXFp2KQ7paWkUFc2ejcjTN5ZJgdgA3kLFtyQniP
gm4JApqSp5khG07vxjs3S9CGDDC3b9RTsQTN5L1NJycnnmij58lvNhZ6PcQW1SGpQiwN2g/b7ji6
D/QW1cvY5xP2iFJ0l1qcigHt+FX9ggidvrJwSvY9aq/VemcvdLm1I0p2db8bHGKuPH16CEN7+Y2i
JCQMGeiYqi0yAzj1JNH2QSFbsIdCa0BAmpF1QMOb7lU92hKVGoIu2gS010/qcixHmi3rvzJ7tbH3
yctdOtSJloZPxowE2nXdPzkZEk+RNjeLdSPYkbQX7PsmnfncLfR+snqYshKrjD2fYsRfpybQS7B+
BF4JE8VZ0OMiVA8+utj12fd73vKn6YApo4Iktfv+A/BVJ3IaL+04lXgF3OdBaQfijDpgeanWY6CY
eHoyl8UR6/wNaF/p4ydnqa9961dvFdqzATdqUxg6w0Ynf4QsBQI0p1bRXIdadcR/XC6ZP0WiI8SI
5du8nF8RK+kLfhSh/vLS4LBQ+0lNN1dOdJQJ3YEeuhUdaQrmXP2hHB8OIm/SHyjlUqCIKdCB0tQY
bIEUnw7DyZ1q+ZUuGhcDHc0G/eYBUpzzszDhJ6oppdfl9WHOEKlUk42ilsriFLXt/Jbhpv3Tty2t
lDDA2orRKYmM5nnuY4bKoNHvTJTx28hkrB6QgYAhy0URSXF1L8c71SkETm1ey9z9odqZYdN8laHn
LWlUTM+qPnwsfbayvuZkYY+1d86nnBAj+neRL4A8zM74CBlS3jVxmm00Cwo9rZinNOfjBX9zNlpz
w1Ct/3B0kNnhVPcoZwHcqRWEgtG6hmiFnjp4ipu6a30O0oxB1dLUloyqsjR6/p7xVANbzqCl40G4
6XjvRCh+ejNdBU1LgsqDDoXUbscO2XIwHufOe5O+1h1X2x8e9/seAe/DYFeXrKrDF/UAXucZ6XF0
U680WALgJgEhtUGivUhwK/9UnW6SdBuj9bynCuu7lgXVR47H5t+9WIINbYjrkmxTYkD7yKWjkZe0
7Ds1A8jEB8VlAMzbZXj7PkcJsrEl1DrvvIPSg3/jFuoWIeYqHgOr8JmA93o1CQJubH36tyrlpLx+
6xnUMzoBsgyujkPMip5ArhddXL80Boy9ekKUU0tTviQBVuQq0F513/afc1iSix5OSjIcbUw0a1sY
wWdz6KlOdwSQLUTZ1jjOcXKaGzP4FBpYRI7bxaYy6wHg5+LorON4PtQSTQJxhdirdelh5NaNU14U
HSemsGCgXUTHoAvGm0+DEvV3TJ21eMXmYonaIgcrs4d23sTcixurbrJjESG4zamNEQgtdiNadwNa
i2jagIauHpCyUFMCN1bA49FjCtw1OL5QmpbFdvpjV/X0nIXjM8E1L6uQrSMNuJLDMwAHItIGRtQk
Mj+7NLqetJbe1dqbT+2WlOnQaS+6KH6Ymk9nxfGKbT6gd/NyYe8jzotPsJEFJDKNEFa/zcnQ4t+7
Rl79y5nq4qhe6YFOByfP6MCq1z3BibsOWuaWHt10VX9sYyt3Fln8dPVmzznGzDaTPD9VsX3q5zMR
keCljcD0D3NYpztVNneNtosK5wDaG66WOYldBF72nAZEPU3Wg9cz9uDEm8lLh+dNnY7VtPv7Qb03
QEcAzV0/q/fLZVLQVLN2Zzacu7KOEYv0+3Tf2EwCNlHnYusPoJ2ur/Nk+DM26X9hQVrbWhHxU766
XmfeRaVb3xVSRleSPTjPdJWNQ9yKd43V/WC5M18cN/2s8Z9tcmxzVyXItyyU9cn/EQediC6WOwOw
XSyxpuN/leZMQjdDjF0UWhB2KRJf1+K0r7hK59A96m4O8BtX9p0VWs0twxyyA0oUEc+kd2QsCmc3
I2u9xF1G8G5KFura+BBazYHdTN0NW/mfLug/Jpmle8cKA4C17U0Q5fXizbF/HHQyBggBvhOG4b4T
5HFO7Ny6H8CxfBtZdA2u9Jg/D0uWx8xIj/9VN0aO+FBUTREmWFl9DFPOYvQMNFCkpoEcQ+mKBGF0
Y2xt7axqHgbfe2fL1Fam4Lc+B/Ex20Q358gYlrvG60hbsQV8V9eTX9DgKH9sbTa3Cli0/p0WpCFm
smo/SJDYDBSsd8uL8FkI79D6lvWQySvUhw0M94TimGS1dtNbVXddn+owKTfGWficuFYFgOnmId/r
MunVcYOreWvYa94d7RgQsTQQPUsLDoFPJ0eFpATQ9E5NGrvrS3fJTIFli+Mbq+7ey5OPrEUbebQg
8ZwUNBJBKz11lePiSOvF1ybtOkJreIb/8LtWxocl1Rw7w9kb++0qQiUnYSbeFxEeYwbUTwS6VYdE
5zzEaJUqpR2jrTKZmZbAM6SeJpW26wj3uk096HHw5kBMlbg4/FwbVnVNlAjMn4dw7AHo2KJ8RtpW
3ugZntWreXkrEVxtIiwvpdP/jdiDW5uW33Kyq7wq20hjNPlxXKaVFVkoeR85ULbwaxBqoh5CH+s4
MVbO/vs9etIp6RR4Q3rfKXcdArFTQ49gv57DpGCqODhINaUBeqpMP5Wjb5CZu2088N0FQqH7Ip9x
NCApfisQfyRu9DgaD+suik7kmJrpeJvHjqm7zLNbmgCc52O6M6bWPxTznN85qP3OFonPykeLLIJ8
RgDz0E6WtXlKtPhIQDaTUjvwHwILAWYUCC7Mxc9aZPBHAie07+zZYZnWG5oAi941Etq8c1IC4Lgy
vuyQLBJ1FSH9uWRd4+7LcCSHdvEMG+WSwe1mHW7nFNlvYQZ3psEBza6DhszWVN8veFRaYwa6pOVZ
OdvXJK+MfVZBzaA3bT4i/gVLCKxxMzGb/YiL/DH3xqO6r8p4MlEiL+o6PeSkgMyD7RIuTKINr5ab
60+xoPfEpTwb6SeBlN4umlww9NaXElQj4jp0EhNeZQkLPtpCWBjt4THxsJwoIHcQYNRNtGvW4Hxe
71G+jG6jKv2QGOqLO5GFLcec5Gx6sb0Tx7+TsUUFmh7IpXgQQECOqzy/zjCVFcNt9OvgnkF+eQNU
ewP8WT5qNLz338+0oUVAb0OwWmUtgcmcNugkIeCVpR9Hl2xRJeqSJjredYHKsiWD3o2cq995cC4D
y72bODU9OujSmMg4z0lQto+0hNvHEJrVOWOt23gUe0rR4QHvOqG38fZF2Y5rsUdDE4zwHMTEvOhE
9DrOF/g4dpyhCx87q3zVEulwoM+nU6nPPwEbyINEqEWCbiH2fsiSohlAKJQpLGxyhHEB5JQqLw4i
wxFPZt8tmJN3McTaE8bm/BhV+nSzDGjDWAh+e9heNwicuVhxauCXZDnrsTBP0aMu0y82KoQKzuS8
glwftjR/MxjamvM6bKxfblm8qaG8o/vtkbUyPLayYaWEL37KmSId1g4PMnRmN1lwgrc5fhix/dK4
VZWSq4o+RcY0BtG/p8VMnpIxansoh+MFaDVcn7l5yP8fYefVHDeWbem/0tHPgxh4MzFzH9IbpiVF
iXpByFTBe49fP985UN/uVtyofigEM6WiSCSAs8/ea30r+Eozpt7LiYKnv+IXg46ms++Q7V2HxJjW
7Jmq1b1xqalXyHHl9jzryAGqX1ubwAn+zN0suxUY/exBI+AQgxeeaXOIFpOIyy3q1cEu6zzr0oJG
eJQmtEkYwO/L4yQKSDgRNgp5UQ8VogGGVtWhcgkoRLFq8L+Hw5nYkmydiAyDge0VWcrTszQUZiVi
AqkxGT+1nEPCZNiNM4RI957dJPhhvPYcDRXyht6hlT7DaOICiPcDtEd0oMQqhyLQno1VqJAH3dX3
IFI+XKG4yRmM7Zw5KA9JnLGzHub+LLdg1fcSDNnaE09injvWq5IgW9Fq0yP3pCLLedaZV9pdvdZT
DDNNMXeYfVM8x247NBdGzQ2UopzWgXGUL+Tb7Aa1XdUD+XNE30OO7DVNQX6LTVi+FRnVY5wxOI2k
RxxbH0qEbZ3zHPakXaKcHYQC8J8HHVDZitFbtjdNIeeBWnGULbsMLNiuqQZjHRAqsUIaRn6ZX/o3
yrLuJWyzHWNxjWxS3dpYPomhqmiAJSJ/ogWninAVlEA/E3JKItZuURubGiKoyf2q2tFwWFZrcnsw
5/o3K1QhHbJP3sh/nZgctAbyrpItIsVC9SYxBrlOsE/VThos0OKt6Koh4PyS2Cx9ob+MEXUcrDV7
Nin3AyCuHhGj7DFwaPWGav8DS2OCgcABo2Nmt97ygsesvLhobQmyMMJGYpOmNU/p9GGO7pNuhfIm
aktK0lUpGDbEiZb0U/ndlX4sb/KrakZ4ZA77NtHqxdsjDT4t5A7Y2tWXBftKUR5T9JfTFz1BU0bL
YwdiULsHEC5W/J/TjxAj5tKn50OpxvC1nDtlRxLmCmv4rBjcv8x0XoOgp5weXzA/jI820Hys1TPX
fCFCs4lDkqfMc8m8kzAOZtJkOsJFgfPZB/tReEEdPC1HngqUS5OfrQRv4qRSvPdpo1yXamOkvTji
s+hbgj6lGE8eNPj0O3hYuGEa1T51igYKYLLDj6ouEQNU3i+RedaE9S1L1Wmj5r6zpVV8RDMMo68D
fgAcIGXrohB4It5yvKhj3iCGccpo9Pci4+ZAgRsdQQ5BH6HNXoYkJ9PHusjOe2gBP1gur0ixJwEq
zjfzqNqksEIxoFUFZsGjtX0h1dlQmidFfn2y7f7PpRemKaa3S1+g1agrkKdwXv0u/sPKa33Vtq55
xQVpXg2/JLZtJBZRmhwdM/2eaG2M7nPw2foP3zXIwM+ciJRghRVnQiJL/zivyGLQohnGTYHgXuvw
I0kXm6H0vwzBjNDgXxneL/6U37O8AIFay+4twahUY0hr95IJN9m2R3suL+jF8sQGHxwhNOvzvZyV
U28BtZR3jELdtHyHRMQ99RVDGxePMnsX3b1rCvhFqd6R/FsYj59C0b1XyUFZ2ClZjTRwdAlZq/vp
rTIcQUhMXFLh5D5BaHSn2UAVJaf6E237azxTvg0QgIvCvcn5iV0jOY3sGCGEmKlETv/M2XydtdbV
95Vn6ivejjYx5Xqyi8n4XWee9mZUln9pjS57I1wR8Lg3PHt4abhNmOFLGdfMNovUoPnexC3FZZON
B1+d4muQmE/5ONRdXBV0ScDdiBqnU1QyS8nb3fhs0C+kBnbccw9qP2cXlrZ2TnHonOkSYFaRZw+P
0kEXMUoemwYeEBoU1FI/u0pVrpAM1iLajkl/MXwbGwLhuV3uskXcAAbGlQmAplK2yWgVWA3q6hRp
PXU18QwEJPWgAt3GeI5BOiD96i9OiNPXN3VM1UOGgWVRmXrFeCMqQAk05677CCc6Qt1PUVxAC+/T
q+rA76l1Y2YGPRYbRflTQfhFDJz1fXlitFCSxKee7NquDF7Ybx6mwAyOg8UgTKZoECjeLwquRKhU
OMPmEr/sKz86Zvuf6tq5IHvuHoE7q58q792nj3RcPn+ivv390tbth/Qgn7saoM4z0cjhpnYceyOf
vTLguy+Hs2wE2fhWV/3wUehpuPMiuznNagCHBFzfWqHp/4R8BAoly52NfOmNpLMzMq84lzEAa/FZ
ym0jXJJpn1EUXdJ1iX/2A71wdCzR4Gwt38he1XkGo+PpBHhY7kYOGjACH1FQYzcuc7hNkOHXtnBm
17M5HiXjTJtVQD5J/daNNlSNkSFe5Naf50ozLhNVEFLQq4UOZA9JeVzJl/KgmMD3YsQQejpNRwfc
1T6s3GkHhheERjVlq6LU4p8228FgaocPlfQjphi3fCJGehSFai8Ojh2PJ73sP0eigJ3z0H/p8W9Y
/22Ykv4p04mYVSJqjMo8fTC8+CbbfdrcCnC790KT0D7k6uAcIsaEu7wg97uecJZEzvx0jJJ1BiyJ
dBjZpXOLNPa4s8c2WPbWVXMkulOue21Cj9Oe4H62FasElI9V8EGf1bNXdqhGIn8F1h/Kys/ZCK6s
gpy90yME+YSCBqZtXgv6GbuGjrVQMpfrqFZeCvrjP7uueB1DD8hYGUH/N4m4yXQ4VBGeg8jPy2sb
BrS0DNd+8XTdf0LAfJIclf3Q5uJztFlm+YTG4MgsPjyk8w+Ue8ZVj+xpVYrct1m1+jWYnK9xMFUb
OaV3FezzrRE824YLL9Xmb5gKy80YugS1jqm+WZZkXYv8rZxMJj0JFV2ErkvMKb3JGG/QY1c1STzr
SjjqyAfPjq18GYyfjZAu8SSeTykAZCywnbIPzHjAPFYfpfU3wee7qjJvvipzuSUD+SMrcImSFvR1
RvkctdFT7fobwBodmR+Fh83YVoRQBZesYdpI4nazk8EKvZGQSh5kwKY84P3MSrRz2MXlwTGLc28H
+tGs8MEK6leVAnkilUU/WdO8sm3T+DOJ64fUyMIJgWuZO94xd2xQXqmu3jBmkzOHjTThWXuQUS95
DfC8DXN1h7xYWxkEoq40qR0gub3cF05AJmJZsdxP87Zuens3RMZG1smVSYMaZLmFeolOGTjcTx60
jZWtZBXTnY7KJECCBbAKrlhgTWTlJbT+Ld636GLatVY/hgaSTmPFEHTAZ2/IumqPBpV6nCRoQzKa
wYVFq91TsodnKKR2GS6jXzUkpdEh604X2uqx74l9Fy8n308IAKPYofVQ18c6LoqNFdkI5N23Okrp
Impo8kRyq9K56CZKP2Rg4oTfbQI9Sh8YcNfSMZduYYsooXWB9184QQ3TL57kgKKdDwBcaoSwfU4p
pg+qT/8IIVjw2Q6pJAWjM2jgjuYTmVmjDaYUbmx8SEwLPw/ESGXdF53GOsWeuYzao7j6izhh6jMZ
2jVVasLqAozxcTB4O0jK7W5Syp+DZl79nuQjeBpYgXzIlyvNIRsmdzAlZP1I6dVBaatf66Z1N8us
cQEu4rBKkXOP+QmEzbQznfKpDGbETzTH9J7Ddp1M5H3Y/MAbE2PItq/GmbsQ1YhHqOxmWW4cLS8/
ubX/klvMi+x0hkohgK2YzcOVOSfKR5gVu3g2nTfgQuPRHxHBdSbXgObqxOzGog0Zv9adYxzxb+0b
oe91TR+UZWGEm0plf0ADh3woRD2XEO/uKQiyLxI3NOb8jdrJyUIVspBqsugGjDzIeAy9qDUEkZ6i
Y6Ehp06b7HLPIyHTVpHvDZ98yxSztq66YTnJvibgL+SINjTjaSdJhioDMWBmyPJtr6QVr0e4S7Sy
W3s2319wcbC6rWayULwcOpmcTzdV3Z+y1BQbmLE+FX0Z7/JqprdfZEh40UnbyL1gUBfpC7usb5K4
hG7UXNlRTS2aGwNxksP3MM728xy7lxpQzLkvuIQmdeieZgXzCBqgf2gi8ir7NPBX8i6zwsBYt1ZU
rtTC/owv0P5JKXdUlPkbk3rUFgSUH+vKcLe5AEgrSbKx6vlSWiphQe6oH0NEyuvKyf7ozV7/hPgE
u0rNRLQPiJGz65TiUQjUs5xHPIb8r4uSse/YSJEdcWva8bIMPdGIdlt/9DZN5oenPJq6NWKKnXx6
Zqn+3ZnDazE01htMtXzfAmzeyJdxN4C1BT+0al3mL17scj4ElkSOPPFvBsDNTTZzVhTv9ZEBYlEH
JjCYsD3TUCQdiETXR2Bk53xQkJKIV1HZFvzCpFSCrjN0VcQLCoyL6w9Xu3AQfnnW62QE6kPa0hKF
3W4Uz9kPBel3D9CD5PeLjKQFtztfmJ1jK+fWcNOu+SS/akZzvoczzy7TmbqVkrfKOrJ/xMYc7G17
KknJEjP7KSfhXRayzNRldFULwucAvI3wN9T2Wz1pSFM2dRopjTNsg6R1Dp4Wz68IZJ9GOIzXQU/x
qGTmyWE4filVV6MwErO8Ecf9YYlpZr4RFSuuVhRvpOZt9BGivM+lsg/p4wxxSJiUuHCRT5a02AiA
VSyMCGLOkjcEwwV9l5zREuD01q0XR/VuAcaWexDPFRM2A2a3BV1EXqUxWRdb9vKfKvIETmmKRpgc
4ubiqMYb9yRjk3b4TsKf9ixDtP7IZW3iksEAwHeM+AzGWlU/gTjotlK7AL8k2BltPmyionQvPvUz
BKQ+Pjvka8UNg3C5LpSKf7JmoK/BgInaIXBsnafG3YCH/qVzzmo4wJ0ApnLyo+p7JiiJA2pLqz8x
l+uh8F1dZ2Cfa+g6V/esbBzatLtFsljXDQtjHx+TBjK2+CJQC8Ym03CnjjOpoE0SFDvnmozwttvK
uxa4CjdKOFJsl4z4zjjtGDCwIVg1klqkuBUty3ncFCmZPdKFBH2sBXzjvgAkFbHHeJWkRrCqmTHI
/p+iZdnJtNVw5Sjq/ElrUkIhlYva3Vy7L04VXY5rMSG9B5KxjvV8+CS/QnGGRGYESJRoWvQy1ONj
0ckosZq95FmIwUZ145ui5PugNXqer3lyE3MedRYkn8mxq12KCWjdKxmqynJTW/nwwy1Cgj98wUJv
Rm44d3zEM+Yl3wjsNW26ZB9Vk/8KHGC7jCp9FOd9f0kqrfvgUarsGeOksH/dK09ZVN1DXh4gbzC2
DIKjLGEblUaRz1q/jybvDPZXZ2LImMrIaQxSOCqUtTUOgYGwd+lDHYGbUr/oCzMMKvZrr7dC/6zd
9YQCXuTBqRAz0al4fcu2HcBf2ZFk2jnRK43DZGsWmKq6tnwlxtv4U6H3xX85EWopA2YlMe8KKeMr
3TXLjzJ00q0Lu/gom/wsPpBMLAg4TkspalrVwyZieJPJyQyPgJEtb3D37eB9FHQwKMn1ugYPO4CV
OTY2GURKpWurEgmVRJhNIkLMMO0G7YC+aaba35R9jry9c55LxVIAllPICUmQIl9c96OL+ZZ9PUVw
KulKzh1gBhbUaBVl7K4cnIOvE3UkJd38jc6QhaeIRA/RdH3xPSdaNUo2nSph+Rc1wUltpm9WaeOe
I91CtgaG1mluacOGp29MqPOiEnbjIr/CKN5ABKMXbUX6WXHmEkEmauyYBEbuxfm1tc36ljMS2xCE
O2+rng5aUX5YFtqlTNfMTdS26d1q3jBqgvWomgk3GEMJT68/KYzd9jVJOInbIwHv8xdnUv1TSAra
SjfdmisDyLg0bORu2iwv4/kZk2lyX9AVeeBtOz9GWNRo207A78VjIewLitjJ/Ygmt0FUqw0bpc8C
9N71mc6Ecknzrn0WDko6uw9e8J+o+36eftJSUVMsA2IqtJgmRMGXtHl2GhPDvw11fXKNNbOmLFkh
8Gy6Vv9WRdV7JwhYVT+cG0tzXiu/RK1sH4apZBgvxvSplu59HIXrxuirl8StyzMTU3dHvIG6baHx
IE8Ymxe/G9p1L+yoGlxocF0bbcrjz5qtvXuMn350o4eEA3xgnlovkejiBOLgTiQ2Krm+KUI0tKXb
mLc65F+dk+ArVCJ7vzztMNu3+2qAXEAbIhUUxvhJAZB1jXrI0CfgKae562SR8ckk6GGFYvylF/Q9
p6TRKK88x/g8O/nDd9MK8rnoY2C2pKOelRAMhEMsqFXrFDnKNdE+0cZw7hI0MahYVJqMemhU6mZP
NxE5nRyTqxnU6z5fk9GS7BOhSYn/cHCK78YeS/DyT9gRkVrjnNNCNQvn0udmd0j8+osEjPU0hKGx
5uO2HIwKkWYPlMwukb4JRl0VhSpcJeOAPrB+KLBpt0rZTGiAgO4uvKoiRaZepWes9d0hqAGSeGb9
GTk6kjqM9yA3OzoN1cCiZZrJobG896DL/pC2M003SGZwC4sGlEeLP0BEGurPyida2VFQqDOp6oCK
ooNzLdI0/DLJL6nmftYV+7tUV9aZu6tQ/1WI4Y4VkxBazZZ3k88J1LLtBoVaxmQlp32MZoRnaf5m
mCRRxxXDabF5nBFnLFzF1A5K+m3woloF9wX6EWmFHQYROZchKKrb9husPpL/SLtfcEeoThg5YGHN
jJEppNiCioOmhGube/HdN51VegkazfnmKKygXVIjA8TTvtJxpBqrNODBperwYKvQmL7UrfZ55qfL
FYxo2g4XzXxZWtGO5QZPLpHsF+OcebkrMDnmdxW5KZsZYUjVG2cdEHF40euKSa7RvaiRtq9w+rRI
E/WIMVfjrUOqxXH6olmjsfr73/73f/3fH+P/Cf4ooPdNQZH/Le8A+UV52/y/v9vO3/9WLm8ff/LS
81wP0q+parpuEFrkavz5j2/PKA/429r/Yr2yOBFzj+1SGKrDsgNpxOR3NdVm/5QHZSThvkZad5Av
cVTP91x/H+ajZJ4yhY9eBduB+6ElvpuE+LwhiLNRw6s8DF5t4rFRs41pKNVLMTKHdDPHI8/EtMF3
ioPl9Svotjlwmtp/LH1KZHDz4lLivszWdVJ1O61pvW2jmwMoljBdJRFuk6KKoxXN9/prolYXkDLn
vDCbK9rZ8rNWXB11zt7t+U4CxXDvcvH7CY7cXA0sU1pXnPOSSLRRXFQ6XaONUpONLPXzTRBCG51r
rOhiuo4UeheyW3iZkqZBqZ+MEGGbg9YWx7/+UHT7tw/FMjSTkF3D1jxNN3Xd/fcPxYmBVCWVw5hV
uIoGZ7YOzCjHyxSyJGzgQ1V/zNETUp/5p2Vm7yR8PMK4XJrodgxi23LHu2GAHZ6UpwyTw615sKtk
uMW2M54I2P4uHYZEDw/buq5YqwOidf/Dr6F7v/8emmq7uoMnzEZJZRri4vuXiysv3FxxihyJR2L+
kPYM2wWyYuP22wWlajGsBtVOHy7Gm5XcZENjQti2WqpE0kLw84nNsuFU7oF/5aUV6mn5VhIV5j7z
jHRl5SoVAnIHV1PfNFH50yYAtu14u9yprEffRu0T0X5EQ0eoAzjv5N+K2SYKZIvQc4vLBJuZwXR+
X8VsrUAMwqRtShzPRfu0Qc2ApHXDl6KmE5ZN8XxxAnvVZjx0UIQMOKErIhDBCNzxOjwxK3qMmrxH
D7T1U5rVFo40UWY5JSlLSVKlK4ldahMiobCWTs44rysarS9z4GtPf7avMfnnAf27H6EyIGUqB3ox
4kdnw0BhMpnbpckhe2ljU5UUyn/irfLe55H57lKkKsghGW129WkarPDEFnJXwk2VlU5jY05xPB7D
KGDflxJsInTnUBe9fyaF0mdL0iJ9tEr9YJa6CvczvlFzqw/so3dpRSUK7roIwWYrCkCesBZMbEDO
BgVLRArJE9jHQe7j5KHKCG2S+0TxveS3UCIFA5pdwx6u82vvlj9tVo2tb8zOdZlkxsyk9qo5013u
HRXoPdvP1tbeEkhNVKw13FMpsCUqbDUSqg5R2NlkbJv2crHpQlwEuZadSCQmoWBx5HrBuYJhvEMV
m240lqGbMvXFWYvecVNaQMAaY7tAScJpduEwAnmUy2fqWptEc/RTLEjJaZfoK7rlFpgmoDi2WcGC
mqeB3u04RAIxug8T3/6pzWwRBx0EU999CXUxF1Un/V4SDbNLIr/cL67NxAreMoBgrfDLME/W2VfR
eW1uDqsoaINrDRx4xVNqWpo9pi2aEl71btHplkrCvI5H0BbDY7mPBnZyUTyg+mdLTK/CcXbw//01
21lnb5XGfFqWIHkRBXjQ9t2inQfQyuaX7FwFSahc9UldxRA1bell9PTmSxYnx8YRrjBpO5haVe+I
SRqAs+MnDLnbtnLzrKnWhBUf/IBBF24JLaP2/9yXwHxlcWVM2nvnTO6VzqfxCf7Ue0LriZ9VgAxz
rc3XksAlD0z/CCqvp2L/108p8/cV0NJUxyUa2uYZ7hmup//7Q8rUyS6tzdHf2JnWbpDEFDuK8ngn
nyRKjqJXvpQn1dGra5cmhwKR74syDmiIx+qb78IzX8n3Rs6O4Acb+BfnJHohrQqLf6OSgSnMCn2A
wqqtZww2SorAVry0SeFcp22lbAL7e5WnqNx8pqeFsxX476/dOJ+zpDZuUxVidq1b3FuATcuk5akI
9LpuBm+NGEUlwXkCSqA4mQ4kHrpj5IY0fR369j4VyvavT5v7+2kTXAFDNYD2eBYnzlV/P21hXjM2
DHe62RX7xWHA4N1eddU8gXttNq6rMjKbshQLVIb7k9gJcEx7r8THStcnPcl2rd7NNuId2Pj0uNdD
lZRPbay8t9h3vqDn8C/yz/JwuvrJtE9V7ehFc/u1iZFiT1WRnUdywFZly0Q4FmFnHdxrwHdIwufa
XkKAhjGCltk7NIBFxR4rTUON46rbMRGRFEVl2q9wCF/cqQ9PSBWQscshYmj7ITJe4k11MfOQ6M5J
RdoHpOHh5mp3Xp60i3vL7EFCxjMdWcg9OkheAPyeRh6kVVpnnzTfYx7HIP199c207NMwlz+1wfTO
hlswwcR9bEWM4e8gSaODXqhn05rVnWWb8UcHfYwtbkP60qfsVSlMss7xwN7pBbebGP2ufG5his/3
pQm8FpL0n3/9aTuiDPzXMpEBmaNyo5DbQd1qqua/f9qJNdJkHJR4tzysnDRRb/GYMRMfMYQ3fVCc
/nnwGQHqhf+t1Ab/xeppi2uNv69rSvtNpsXOFxMjB4MWmPGw9yf4ICpzDKbeqqI054Hdw0p+PH1s
w1pH5XEoBUtSt934kDspYH8hYB84p6eprhlVh94lmbXxMLvKVSoJpLqg0uD4ooY/6qHJNKPE9LXx
MwWMTZQ4R71017RBDqYaFLceSDo3TTPvYT2UP1q9nlFn2OFZjdBV1+nGEy/izvWQO5RklmT1JSD9
8kUKLgasjyTgksLiDE7MSAK+hqzuMXGYO1VFKOPo+g99gkU9QV+mV+KbFDnsqa9//TlZ5v9QcoHJ
pdoyHJ1BpC3+/F9KLje0x5xi2iFYtmGHqhjOJaoUdeuMbbgObau6BDVsc2YSK9vSP+wcFk6WNABE
a3fDYIKgQ+aSrMUAQZk8xptlL+IXrb0aGvxXythax56AUBUWSE2vwv/jl7eWc/2KjjNhbTC116CI
IGlNnXGY1QKDSOHdMzN7YRyv3weUD8oQ5quqdrBkMKMuohbTUhggUdKaZtP7CdZYITExIcScAqNE
yi8qOy3gM1Fm/y4fx+KV2aDv1OcjNpTkbrHXPeOKfca9Z9zlQSudn7FQ8caOycZZm9QPueLRbr53
nutexqK393LGP1K5bOSvL8+IPIQEDWVRiBSygzuNmnn+2tlfaLay8bQxZcozrInTrGBnPw21e2ZX
/qWi1f2wy7TeF1lqHTzGYq8z8tUivHOy1ac8APYb136cAZcoKgo/qjO1q6Nb6k0P5N76eXQ76uOp
Ie2Ess0ikKnwqTjN713JyAX0DqibgrvFzNTplOTWm29ZxavnpuWrYfY5AtI0OMv36LBGJ1rqM3Fp
/GnHXg+IJrJJcpLfmQ/V+EEoSE5qCVVjEaxGFeBERVM+ggCFkmwnqAkPnGWjqIUa4Fq6IGxNaxr7
dXWTPV57Lk9cXFcp9OirqLsZzA1Vjywbh9yGhDDUI9JTRHdzpdwlNWEp9pFBohSiF7MBbBjdO6xi
B28ubgN+F9Jj54dUHEGZ629yxBVlNkFxE9Jr11HoaIZGePei8Nch8bVTVc3RizUJJXucjAeg43jB
ixGbi0HhJoankKA6MKducZAX1+yG32pFuQxx5j1VbI1Ia8HtiIl401kYc73eWpWd0Z2VMRD8CtRd
4Pizu6K989ebR0viz7oAlblti9g+25x6xlr/+Eq+19KM24WR9nn5w8YAFmfmG5XwR1SntLbIGO2O
yjTy+cya+UytH7K3q/p1yqQt/pGGnk8fJGbezl1b2t9dZD84xaLgFtpFA2yhifuTFdTZbm6GeGN5
RsZTh7wtNruw7iEYw3+KRKZsUuylGW0yPpf0N4bqvZh7rB/ckPfYDV7jOHRWsoalgZ6aGpNf66dT
ts5RNWyIdOxIqTHcndVn3Ync747vKVwJCBG/lSWNuVgQWWVEgaMOf3QzohPUoocOOtlbk6pbN2Tn
GqXFXa7cbGtJpnCdeSPmgdeabI2rH0wnzx5M9GwWb4n3TTO1dnQz43NrD9ahnXPcnciLB6vR7+04
ZkcHY8mmtIjiYZuQvQ0VrkG1BotdwD39RR1syhC0jNXUj6nvgl2vwW5LG8t6K70Udjs7u66tvWVY
H+pet3FA+ckOm+H0GdsGFNVxosanhPiZlVwG5FekUugnPedWhtfAdg/3R49NI6ZxOM+KzipYJ9tZ
nfG1Fp4zressDT65gfIoix9S7fBPFIde6jN4KNwr/60LhlCg6cxqZCnih/CgVafZEb56G80y+ym+
KPwSdYOMG4wBh2+q3O+2Y8Hgemw7vFVW8TCEozQ3x2iv5chfh8L1HzXj3UdbwtLi/6kjVX/xo2E+
0/asdgEBGQzSSLObsmjiqVnrL4liE0rrqIuxNaJMObix9ZQk19npwxXo1mplqtl8GrzBPoofzceS
tU6aOiRp6x+H0AJ6aCtlvZPv9Ym2Z5j+YoxGc7Bt2FBkxE1fQN0IgGUT32qtsl91ezz2lVNeJ3v0
153dwYj5GAxQJ30aJUjmrerk0dXYI4Tz75b7PY4+2A1H66Kau/flKxt795Rk1GKzv52quN15ddsc
W1wXBMmzl5WHzpn3AA9QPzX50ouycaL+kuvLfDxHkGWsOTVoZhj23bI4S2Ky44VzvZ8NQkdRMJbH
FqYYNFG076ntJHfHpmurh5l5ZUyDPSMKdow+9VvCA3ertHguVLt8xENvPtEJq5NGvL2u0IaoyyUl
GuPur0AbSO5MsaXBGi4Tq7aj5Fda2gcS8IJz4zI0aRxrQrIUzptqJO+o6JPXgh7TzrEccF+Rxjru
Q5vhSVoXII7wRliT53yqjC546djQgcCy+y1tTW+HE6w81o3wvkXWsMvHikpAqE4zY3htZcQxpnvj
1Obavp1r8yGDQNygjo4RuI6TWQxvspum57QKln6A1yndNg4nMn/K3txmnavdS+IbYAK54YGQiYdM
0bEq6+L4wds/w8Gwuz6moOlfJMWz77tsjbeo39XesA3jYXguagerG/k2euxcdLFQD1ULDzyCAOrY
420RrFKQWju4bde8K74vsk9bLdk/SMUkitdkvcQVSvXfgoDITNU7taI9pQVuucM3NqzKpcUAEkNR
AMdVpnuWs5Wyq/4Mv7FVVn7Jwol78ll8KeWjUnsFNlycbLyQa0vt6UsFyCrdKN+woS4uxVRb6yLx
6oOTh/0mE+1KZAdEmY/4i4NsQnX4XZmN4CIPYjYtRQ1liB5HSuZNDZyebxJj2CVfIy8KPqJ2cFgW
CSh06OEdYi/JH0ZUf1HgTD5t8obPiAky1rJI3fx1iWqKjeG/biUs3TJMdtyWR6GK8uL3rcRIKEzU
g6dOfRuaTe9VDyswhpVX4YwjwOg4srXbjhWUILnyRQj8Jn2Iz/lcNy/mZSAyjQz56Hsz+18cK652
Vhq2R/HK1YZ8DQePPgzSdVboNtXWAfaAFWobBrsCVK93Rbwpu9LfxmPHEFqP2pXqj6+hUELNU4oO
gQYkMR5flN5tTwN2JiDFtv8SeEF9ctzi8R/Oh2jm/uv58CASsrmyqOVtW9Xs385H7MKitV1CTJYK
rAGDJ9s50isqv1q6OxN/JVa6aaUT3yBnBrInLA8GmNSVwxBmK7lAA1mmG0/Jb9xABIHBCCOrN/TQ
7Ac7P0rQtoism6XtZ8ztUy7lADM3WWM6F0+Lbhrx7+cW0cgq98AkhjMzbn8i2aS3k3fVB8zolgPQ
QDd5aGNUfbQhaA4Lb/YagLKzLkzdfHQ2+DMbwY98NdladvvrU0cv/LdzZ2H3tAyVy8gxTc22f2uU
KyG0r7wnmSZr6ukkhz8p5MVjaOv3riv/qFCO048ts0NmoOsJq55MDmQ/54bp29F1+hqzMfsUt7Qv
kQHyILSanoQS5MPXWRzOqhY5y5dmNkNtklMSK7bexzDy97ol0lqc3vgc5uNBR7OpZsFA3GVQ3X3U
Gcwm0CFl+mOeUJwnsUZIkIh11AfGaEZWlpgfdWVvWOAfl/K5q5C/QejCKqbDG5nHCtkFTWgCOI0j
RmVwcXbxo6gN82jWrnYboeR4vggnE9JXXwGjE405WUBxaT0iq/szsUO0oLLRMRnMPYaISEGAg3f6
l+NjGM4unG245elTlhkNdt9rUhRc6RX3Do/CazzgVFpkUlPn7zBNkQtRaOlikCqn8BJWpQIbEyiI
VNlEKho6jbJ3IWc0QY8ZlPnqh+Feh14j6NJq0UqJmYo8uJrbbMFRPzFG6jvgoN2JqJD0MMYtOI24
BjXUAR8D+ljSZcPPqXZh9IqySKq8QrZv1gAkKfOILYSuhNgv9YpdOFe3uvTGL32+HSOvRJgd5e9o
l4Knn3yqWc9oNviNk95k+6SB5fwfBiCaavx+feqe5zmOIfqKyCvd367PdiqqFIcCnVMnac/S6v3P
e1ttonnLAERgcYUU2TOICmMinUOiEp5I2fYMMqr0yNf9F9v3g31oN4Aq6ojNIFA558Um7y0JkWHV
uRXzDMzBnnWIiiLzLc1InJONEMWz5j2Lr72yUFRskgzMj6S8JIR9bOUnQ6SQe9bVGe6j33xO3OLk
xdaL3CSlU/uKIOc6aT3wElZt+NKdSRoQSP1uwCo1g2x0rBkRP5PzRsMQ0VWU1KZoXhuTneIuHAUh
Xsw0krJkF0usMEMPUmyY3wHeS7Md5EpmffzWdEoE7sabn5rLyER1QN1m8f9n7EyW5EayLPsrJbFH
NmYoRCpzYfPsA53uJDcQ54R5nrGqZS163dJ/0B/X9RF9oGBmRHiUkC0SYuJTON3MANWn79177l2h
ieSht8sHqeSWD9XABZp4L6UNraufFW+0H3NMvReRkn7eToH9XsvxzOHGJf/TT4H36UwOHNcDH6cO
ykVpHOViIwBDzq8Z+tbxEP22dvmoeBFBH00SP4U0plc6LepXO4mPqdogi2gOqjOZT2Felfheo+ER
kSv9jPmjjLi4n69xwnp7CdFktXXbcJleMUh723lzRMVRTkm17aINr8MSxsBsAPS0B7gk0TPJ6SQQ
TXq0BS5bPTQCasDoxnQFRNDvf0+CmVIVJRxry1p+Dbt5tZavvZX08RXxT7cGQogRsqiDTVGV8TmP
DPezrlbMux2t26FRVjacJttDqkRUuX2aXsDSzGumxmgXLHNP1tudPaj7jHrxouWYi2Y4/+9mPPmR
MvXkjLeFc1RAVxwX/2MXfOAAyQWzCJhD84udojlgGHMnM8wU2lN2EMR3IyWTlPcR575a+q9Cn4x9
Grf9u65FgVw1Z55+eNaSJt6PUbUVId7UqNW9Bweg0JFFteE9rdsrE7CzXHZp5xdcMSlYh6o5oqVP
OaIY1X09jbuJHKgNKB0G8hDv1mTNNg9klIp902Ct/Pm7/deJKbUAV5xQKZIEBcGbYsD1bY9oXZtS
fESLnhAQZRZWu8Um+a4b4TS3s0J4WeA1NFVMU7+nimdclgxEUkU3XgEdsaRns+JQc8umID+rXRvS
fNeL5tqoEINFZW+dEM20UbymWqB8wNB61XQ6o3IOM1quuSWH8NPPn9tfWpOugczAUTmpCwodw5qn
3n9sTRIu6CYZvKe+b76wV3vvTJp3R89yOBnRpHyHZK95lzqboVftat13+sBChkid28Ig/cATe1Oo
+BTyun4AjlQ9oDoHb6U7xypP08cqD7WdDckG1fskFgilhMaTWZ8vGxD+brHBhrcqNKt+0Wp7L89q
ogzSg0uDaR1j9uM9zsTJKrLskHNoQgdrTicR+TZqfuCmHfLYGoG4PRC9RJE1HEncmuPQXC7rNPKm
Laq5r3EVGvc/fwHfqgLm1485sUrBo+q2pb6ZuOiwchQyI2yyjNCjTR41/QhklEbQaOEt+/Lzf02K
DP5cl/LPsWvppmupBuqQP79djKV0PKMUc8s4Dv3/l3AsOIfGprXzDHO660eU/or9hKUR5ZXtz6HJ
yT63NWXH9KfEXwuTldqii4pLnKffSLKKDtLaR8Tj09QTfSM/04G0WYLe5BigyZnmHgOD9nqblE77
ixvsrxehpXOHzUB43aTqfjvtU0auNiMoqh/VNhPk8grFwzt4U03u2qt0Q8qHkBUDljooOgr/Dku1
c5rCKjwFhBWvkkQZ7jhuzEh5y9gaWpcc+gl1qlKTcUbDVN20FoinBKbQTSG9E2ADt6A3XGVyTNPk
KUJ/9xgrdOkHz1bfuxWH/khjNosOTGxDodAbRinOQWx6diajvXn5eGMfDD5ntJbWDE6ouqdpYyDQ
4gTjs/77gXax/Jd6yv37FhvZL44qUgz0p0uC6SiHN0NQzvASvi23fdIPoRzMeQETnU00UN3B6zT9
0IT+l7odn4aeSYxspabPiKPxFSLNfpgc/UCBrd4HMWnLCVlgyICCZ1Od/KOpcHLu3LzeqxX9XP5o
Zd04zKKpqvpHP+j7R/o8q9DrxL38DI1jeuxUcuyN4BlzqgGtOjev8iNMK+p6iFuQkYEoLz1a9mZQ
6LtF+k6GRNQaSLU44Bwz9CAxbF5v5CjSedeFVXp2RXuMiyB/zNCV5cWg39eEi1ki7Lc9TeOrQQbW
0aeB2lWATYcEikmd90fpXBoa2IlFp51lo4GKgfvUbV7dSa8fneZTh/d4M0w4jn0iDfANZWdXHUBC
kC0wHUVM4AhIrbu2UJ/lr7OMBCUAmjDf5TwD3am8Vykmn39+k1tv53qWppMy6VJaaI7tCG0uYP+w
JpsKvs2ytmL0HeFpUGLkgg6yVQSNeFeov2r6gmemHp8nVQzn0TeCq1UHH8D7uTedKZMTlXey5pcP
WLzXZpeKi4BFuBcDujhT64M7+QDkOWCIbTC4MDOU4jL0ZgzSczEVIJyZwqdUyDpb9twnXZARtqF3
JOyRljQiu5Dz8CLo3U3geO3J5SixrXITIzXOiHVbETjTq1spmaznKFNmut0loJJWZ6e8Cy2LQcXo
0PtBafvzF9J8e4rnhaS9h/iDroZwVOfN5tbgBreYJCbbsfEelQ5ZTwk0G0g9H4V1+y3RfMRF85fk
Ny23Mnb4iRHA95N2/v2hJqTyGFseLbdZDU1QFd02XE1t4N1kTqJ8sFLGHipT7Rag2Al8oXIlCdnY
1xrOas3Kr4pV7GpGkgyOsspEIuUyIOoV6yha+k6Sfth6vrUt66Teosw+0rdWH4AzUGU1kfsQF5m5
QYCRPmYtrJjeabrHniT5jTZhlPv5a6fPF9mflhVL13SbRhPbjeAYP5fAf7gIVd035hjNah2DF8KA
SdxsVVcZxwPIpbk7p/T0wJJGmMzHsI47AMuVsyrVVttbIxqH1KaKxLhz6IesZuU0zkM8eqdwVCuE
hnEK547OZ+d1d+68Yqe5of9i7moYf3n/0elpPAf2aAFZWrzZLWtt5LVrMPsFab2XyE5LmwHAKt0m
2axRzI4Xmpi6biRHFHHlgzTaUXb7azVL1TVWv3Db1V7zkMdpuI2dD1Nr0bJuzWw/mPm0oxk8Xmvu
u3l01XHmvi/CjKl4ZLNIRDrMffTmnHG/lWWEQ6JEiWC13cdlFC0vIqgHEM9LglhERTo6E2RzV8Rj
d1dV1mNoGtpm+WEjGn6smLo30c7QvH07urA3zZJ82RkoVDmHrnKKA4fmZuMNjMxrIliWctwuAJAD
sKjRL03dIbami5GkBw3O0FGT+M8IN+s8JrvLGjN9MB9YbZbGSp/2+YeiwH4wzqOs5cij+am95hrh
vvLt73Vfpl9UhjeKB0yBJt8Y5sb7ItKSHTtXsEmp+jmWdfVDHILczQZ9W3PgvQyuuKh4oi5YpK9R
FYXvnGyIt0kETijIbyMd723Qc3j9XWKYqemDQ8AtmvT8QNrMWcqPi2zm95kCRC0KazkSXUwoWMTJ
ruj8bTebIgIdBKbC/e7XNg30pgiuRGiui46jXE5yzJYI5XidI+raaVptbZ206dGUhSFH19E95KLL
TgSB08SE9bDBRazfywfDt1Ypqpzb718KIAitBNbZQ9MExvJjIhq6nVkSjhNRkG+SuvsmsVOiNEn5
G7JhFavddDMBpjgiCHZmAasD/+e5yg3vCTNDTWqD2/Irxo0STuE7jZ7EGoJbezSdrZygB/huj4HG
SVPyDKhp6DgtpH0519WRHv/odvt6H4NA9m99ibG6mYXqgqV9U1WjsR0SUR3cQcf4UE/mPFY1t/it
3BMuh5apJWHECo1LhK3wG4wehcIIEbjqYw7zoXM/FIl9IAqNVPUeJaGXh9+cdBiu6si4fyLcVstI
XfRmFV/YRd2udlLGIoPzPfMtDDsAT+hEE94JBbs+dGZ0wSMcnifzkwRJS/zB2Iyvsv0JL6fdS42k
fDDGKj7ovDOa1T+ocLmObePxJyOd3Gdhwnge+3jFcb2e+ce6/1mJhvfMhEKiRMXKVdXxI1atq5Ip
tNryySZ/AdiC/Hflg04GD2cXf7/MMfouU47Mk48kx9PDDYv0RtmNOTYpiEDo+vKjnQT1RvWJmvQ7
xYeXA3cr59i8it+XDfYbu1MBszn6lJ0N+o6SWOYQCSANLxwEjCPHslOuJFBCrIxk6rjNsK/U5cnX
h+JSu55/DJS5/2dDbA/15P38jDrPYU12/VdJyKmi7qoERX/ilf1MIWbvihnnqrgjGRgMBfYSJqFO
ersrE24lqwc8bA7RNU2N6ZIlOIS4aYPTaOeoABsjsRenOAlf6upHe8BqagI7cTQ4ceGcmlbjjTOD
F8Qlgh4TcZAcVJ4Wv8VgAcVjQrDVVFrEdUP4J278cOVVXXuklHfMgwbvw5H4kLohHSkgSYhI66yi
HwJaw/ydVldYn0NumJgu1k71dQAcQ54+4WjoL8bk7bIi65+JIhq26vRIDFS5/n3otFSFnQu40IxO
mqp+0OrZpBURrAYi5BFF0fiuy1p7paRVfQBYlP2iRFkO2H/cZ5m8UL7baIPYbsHGv1E65k2Q5zCd
0+0PebXjf1oQMcgLmY7ooFmMgoxrs9ecVRS5Kp2D/lJavr8ilyjemL3Snlo7C+/0GJhOk6wYDiZb
z7cT4ljU4mUYmnTVw7M7TUo7M86Hq3yQ8mpFI50N9upKEJa2ksE9TRqe7ELYLxE8gG3eR3tkJZiw
VSJ2eWmNh2U78hUlfLGmydjZLq5zOtP5RxLPUg49Hw34DvyZsxQJwjPXafOjk65i/elK4V7iMn5v
JwjQrH/BJtjqoCyXydEA99YI/2wQVWVs7OjUdpmFnowKJI3onHgk0SqB01uwVc1y28ZoFVvDcG7y
YTKYmeIuIjGAcTjSqImA9KERuJVaJOLqqyQcSEBl4vjvlda7U5K0PucAup/iqL73lOnT8l5Mmubg
cUxpFBMQgr02oAb8xkHsvZZE6k0UDouDmoHXm5ruvW2Y8LFiL1plPTjrtTuMvA1t82XZMDmwV2vp
AR6jYrp0g8EYWKSfBpoYawGLcad5jXYx6eiuzZQEHHod9H5mo90QPeHO629Wb34leVE5TGBDd66C
HnZg7LOi06l8JmNxk4ZKeoPbNmwYv78azCIegOhPd7bjTCujQLjXajZdEZqAE5d0jxLVU3ZD7rzv
e8P+ITnXEn18h3DkB683aLWjolvaCgeSfmzo6W59qxUbNG13Ura+nIwwHpUw8UEQ69nCM6x0OKPK
APjMT5hdmfihOf4ne6Sw9yGzY8rh2sMu1ePhlYPy0q05qkMUvDAh+KpHQ/qU+Hm+9bnAVnnaTDf+
yA9JqSVn2+qTs/wHvLDLDk4qcgB0Q3wuQPqKkn5UU5Drmpg+EP1izn9i1Ej+k3EWYfRcpr5xQ9z6
Il9d+RlvwocC88KZoyGgRmWKjy0rKIHrdXEiBAL1TxTSwjfdWbQQfnIIZTACoYCiAEUy6kOwg9Gk
PPdZaa5Hv3yuU+gUhZMAh2A0c84YE0h2sxxNhxlftjF57RlqecdSBRlDXal+ZPn4gBYRaDSHMeIw
movW9vXVvE8rtEL5BA7+B7vaHL4u7oO2nT4SYNR9dvpVawNJrAXVTmOWDPLhu8A5E523KyogVXI6
kGvVjAFHKyA/FWYerbsxzPZVmJ4kLiUeghdHQ5NhOIW9HTmurxcxrRici0SOqLFgGluTfrmUabG9
5ki1DlAgnsnWKs9K+8+P5NeciLzDRb5rpMi17LAItiDk6x3RLO3j8h2LYLSDrAjSKdAPy5Af/HD0
KOIuI2hIBytMIITrXH8/TdbNBFBf2pehhZxj0cLQoxbVMSw1mLYqzxInhagKS9a+2ZzSkuLjuciP
qhJVhRKrYl3T+yX/car3EjDjobYCGmzQtOdxTdote6+TxdflhWgs67EYLI7lbPwrzZiRGqTFrYxP
vkceUxtUJ8MqHOLT2r6k48A9HIcKTU4rV/cSmoCzhgTNPlD3QsdFuiAtOCyWK5eB68FLh6WiMQsa
/CtgY18El6SVdulWzmIkbIXiMtsvm+80Aq9tgOuf+zZ7ZHw5XMu0vdaebp5cXWg3Jx59VsRxnZag
PTBjqEd9zBLuk1iQkT5yQZahT+cs9MVJrvVGT9SPi7XPFgVEI5MQO0lJyfvhgywlf37gNN7OVJB1
6pbrWOZsTdLMt12PRClHLQA3sXHRxswqU5+wEUQGeCvk36Mm01e9Q7+dNtbJyjzz4IbKtEeFSI56
OXQrx/SyW2hFn5fCLKwJ7hQF4QKMagMUeB6zLgyS8XU5EQ3ptO5TtMBJDbVbBgRwZbzGnXjGgzMe
x2Ca0+EYqMkHPLzVvUcS/bj5xRN/q72Yn7hj00i2WUaZKL2pAJhksHl1EE8iu/omn6oV6e/SXEyX
MiHTqrLUZu8UXn+2qifq/EaLk51tDOkut2nmdLE6nbv5a1WBvlAPhuQh9ct+G/X+jkC1HmtWcMiC
puWkHdonB8Yk4+vYee7C4cH04NgU/l6H8BZsDHDnv7ByaP+NKYF5K4MyRiiEA9tvn58wuoa6yy52
y80T4a/YBeoXowBy4JImsdVa+8FNjGgt3Wj+wObm0KTcIOCpGacVwjwalaPusK63axhk+lYWMKKs
Uf2TEbdRQ+av0oBWClKbl3+nVPpwGzitQLSPi99VPFQ7dFFk01GaeEbOqzlxzU3uFje11sdr0Sj0
nDHYtOlKDVHSl+godhLB384mN7mEy48Krz7UDmFjNT4qWMg2pzLdHJjRCabGRZL0IGYCezE3qFDt
bpn+KkAd7mjWDnTOYCDGLXnoHWU2SlF32qWJpm8WcbjTONd8Qu2RFuEmrB+XFc5XmDNlwmnvOcSB
7bWoEN10AqU8O1AGByW7mgxs/sM8bZSVOsKCfMEI6+WmpF68ShZ1O1UH2UrMyQ64XwSi1qSnvJyI
7PBwVmZI54c+OMcLVewdmTmtZzrn4F4NVzaJh2u5lckXI7TSq4acL4Wm8+Ap6P3Rs7yUWrq3tRiy
nrbzyC1jGgOsK0cW4fW1sh+ymabZz6GFRa19W9Yxgj/ZqoA10OIPeoAMy8JaRXGFIGNeUpsqXEtp
TDUfxkfFW54eM4vhyOHmO4Gu5bXwvosARiVsKxWuECIMztPG2pp99ISR1Yy7J+1gAcRe+5mxGBgV
pQCUgp13JfwxXAcuFxaWU5Rk8kF2IOSQtneKbqtJdoWDIvxUICpTRQj2zuJEVVe3HDG3rIo0F4JX
CRXukKbRZvAj5ybVrYWWkI8LLH4XHsvDEtw44czeoel8HV1C7ftwwFwb9enRl/rjUnkNYCHvlgW5
g+xhJPie3ZQ05gF929pnR9iOYbz3iTu4WJqp77Wphub5q+VKNv7+eGBxGTvZBu0010FWaUkp2R8a
g1BrSyt2ekE0yDFCrXNyta9ZFSQwfLpuZpWRIkp3o34cqrjbDqk5Kz2Uw3Jq4FbceCRy3Bv28A3S
yXjf6VZxMkXtbg0V5vLote9SLcsuqpXld00/Hl1apOtONQEiz+j5NG7ueiaux0A6tDuokMuV3jJv
rmby4FIXFSPTHmlMnR/0JnbxaDraCsH3RylM8Mssv2im+dIh9l8b1ALchoODT5+HusrFHpo3qdVa
tQ30hijWEqQzbYto66GoXGO7m27JNEw3lu+9lAlOYflYiUasl4sjafX2GjuecYO07e3stqp+0aR1
/rJnmpjk2L6ZOzrMb98Ozvy8FpAGyM5i7cgPuNyYU03dewjMRI4Q+80RjIQiHVGxlMJH1dQfOwdF
DkcsY6YTBwLVsWJ7K2fS1r2iRXcTTL+rV5kbtpTmlGLWP8mP5INJbMi+a6MUsicYSp+18iofCtv9
8VFow4vAkaE9+dE+SoJjlDjFxWpy8+h3blCshrS819K2PdpOYB4YsNAQckNBMI9Q17WASioXoUYN
rkpDXp1OzbZrdLcG3B08W7MSRZZAJMi0KFL8jgrd7UQkVtngn1JSvSdn8vaaG77GBak4e4GXer9c
fnDMZ+b8FIF/C4e17hDlpcLwWid15G5HPVcAg9eoEsVIKk07PtDfcE+hFxe/eOfEW5GcO6vkHNXU
HVfg8jffbvqZbTamVjTrZWm3qT8ozZT4wngRqsHcTS5N1AaB1UACobF8b9ajB8y93zZTkp3SgQ7t
zPSIpz3KZtc8SskQ1VV/yCsNM7JIaMMygVyHpaA5wLDyaikOJkdU50FS+c+obdM1AFOAMfNHkY59
Oshq8Ooz+dcky3qY6Zt96N0TvYA5pFDdvY4RqEmKEMAyCuwu0dwDdg8W69YLd3VUbP0RkXHcwPaz
04cudNTHGgC6R5/+1qf0PBUdT4X3iECmuNbMTWvf5d0ZdGsXRJxbejd9GovMYpQKEGjuSTKngIds
dwp1HBZohtcgjPA8iby8ymRnz1M+Zwi+6a5joJE+FKVP23Pvpw+DAd8+jjJ2iRkpVnE+W2nCzu9I
DXE071NY+uIGJ0H8oqiTmpA/rpKOo2vqXNGahkXX1HgzehJphWkas8524TyWLUrI+WXtzPdgYwAa
lJl9qiNPrD1UN+/7JA/WOACcl0xFIUrMFnNM7RzND23UaPgNHlMdwWc5I6BZKe11lC6O3ojp2Rm1
DypAxx7dtX8ZsIWcVdFhsukCdLfIksnlnvs34Chw2lVO+MNM2fp6zZwCqKNSOMzkEl/E60HVki1T
etwoyagfpPykHuw70pjcTVFwI9ZitG8jEW5iE3nM4ht1zm2MKEfkd7yUE6jvkm5lhtNz0yEaFxlK
WyBKBo11pf4m6R7SsC0/MnJiO/TEITpXtJ9/Xl5rUsLy9q0wWM0EsmYmWeo8bv3DhmWEvchV3fS2
cS/0lZt3AeRCKyAhngfH8O+yzNaP8usBkfa3JK7R4/v4cpB3E18FQ+s4knNwNiwvPshcEqYf3zmr
wB31ByKgVFhqsiStRhdboR3jAM2S2Kcu9NXtCPjXg4u+slMo5FJoV5ufljMlFh+MIKmGZznn1FgV
kbVT0/5716jpWVDv3gwfqbMbJ6ypZFQHXSWe9QBWLByNVhvTjW/1Lu1V5SwdQhPeL2GNzo28gm3t
kU8VK4Y4ltOo7BfcAdZNlrcPXdX6a4wYHpaBIj+ZWGkD5BJu03baIbPtzURomdp97ax+vLiQPY02
6aB0UhQtx6u0+ZiB0d0QuTwXvJb9TX6Te6lfMpxk/z4asnRZmdp0jC+dBZ/dtRv7ooUxQ+SiIn05
TlGIKsPNpEF6TgO6wguawE5tonW9HDA3ZoqMGeUOCEq8qVGCbbPC8zXmtAgxUXy5W63xaoJozGkd
1GmJRUan9jbiCCc0DfQp5QhbF3YLVRGFVoqKkFPguA3x190FIzzPksnZISfAb6vl/a6u1X4tPQKQ
OavdUpu6oju4cHVh7QIeyzqE/CgR9l3VJ/dszv6Jw3LxMaGGu8jBu+L6Mb3AkS7Y3DtiT9Y+LNtQ
Pek0fIZx2KZkIdyNyCpOUVnrBHNgLtcHmvBS0lyPziOjlgRFBsu9HcTgUMNa+ZLkw5oMFgCws/U+
KDULlUzV75Dsf118girmvu3PbyRdkkH+dCMJW5gOC5quCofl682a1nYJWOq8GXeB15GchrgzNUj3
8/IpOGaB8QEjh330kikAyINuVyGmPQObdy93MyBbO81CJ2LNYi3aNsO1M7jRKtyxr/p3L403qJ7M
73D7rhVJSZ8mLtHV1MVnK58jjJ0M7ryGJyXoHJMeDmhkog9Y3GkE7+WnSg0tKrfZ0mVSHFTs/rRc
q2IIhsMoWzQFsSfruLLcHZCWaJ+HSbKRcrOWgv64WLTqQJCXRmz3Lm8hd6c1k1HP97VHq2jgL2mZ
etYMxzyT3rZtyiY4d/4cpSFiG0+lsQnwfOCxO7Z1WN9rsNqcRu32do0poph9U2YPuT2Jm3vVrfBW
TLhgZ0ueOljxAYXZkz2l3RNS2Iioq8k4NrHdPpUtU9RIzdpbkId41WKcwjg3kXy2e20uFpQOngTs
O3Mn64Auxp76+wFNzazF/KkQf3ySAk6SfvyT5EEWFVyWtDAz8Fu4MfVpFPcOt12RmjnWbjhMtCjI
lJ4/akql2OErGNmImJYtN0ZDASXJHlVS1SvAJEyxB2Sojha/w+AZrcRkfnd9rUQSriKPKNuciCrn
Bbe3wuC80u9pp24jfUg2gZvZVy98raegeMpQQ7bO0HM19d/qOeDIK6JmPWZ6uJKj887H+tpWORHy
HWTraD4qSZpAWNAuXd57u0NYGvaJ2HWDS8L7DBtQXfTqy99u2ejgWq+915RxvJlzTWxG2T222EsU
aumqzQCVLSe0OjbEAfPCndrV5BlEjUFQczTtOgO5g3x1tD4yyQmjxqhBbq+cJGe3l4wYk4DnNeHf
2bEn8Yg5a2OuaLFGXyMWT8gDWyLGVpgbYd6zSUSrzvHNQwSD7bTUh8mAgAdGDsHLZvFZL4psBR40
dUH4pn6BpG2ubgZahZ4g11LSUaDeVZuuHIkxmsesOVN+omnCIzXgPvTbq9TrsqUrV/Kqa5uIVDkC
TsLRvBDUco2ajpY199nKCquj1ah7cwy4ayOju2dG0OyjDk4TS+mPBxqVVPeTILyQvdTbcRXXBAbh
xC1r+EwRAzRPYmFqI3hQcYSdnTE8pv4QnS3gmZvSHh6XZc8c9Dv0Y8lJHp7SIDcvP1/KnLm6/uNK
RkaPyn/UA5oBQEFaWP5QEkxocqc6Nbx1qrrmiVthPCuIRZhZ8REGWHWDD99a+lEi2eiwNu6TjhRQ
VpJqQwfKm2fU3Z6rlL1v/jTXyv6QJjYchDnlSbFJlZ1MkrPkp8icmlVZlApeoAGCnByTygjSwdS/
k/BUn5Ukq0i/zZi1o9iGN6O5y0WlT8QV+wZDZsm/MPK91JT0inGuhor9rrTfWxqbAQ5v5yFQ3GRl
+gQD/i7Kj/3X5Sp0GXlYebLOxwbKg+zp9GX4osH2OMA5AUcfq3tJO1HyL0EMnb6ylHInKS+ZtD+I
TLPXWqw2axnx2s6sFIZ95Vl+Kj8a619IbP8iD4Xwrgnkrg4NRNsx3uqvNfgNuadFNACt3jlKj/Yy
XBwmM1/VBfrBxbgdjdYmgou9XjYh8tFcjSQpGRuiI9Q9UxGrKR5++RXCb9SzHx9Vqvd3qhn4G+Yo
u9Z0uYARqskk6lhp+RlOkRF7AYb8oBnH1VJaC7WMjkjXD/UgeobgfR/f8kLNVigkir3aRtbWNQPS
mGBwvfRwSmEwWi3JEBgyuIpWWqr5WJbN9rOH9ifTcAEOxkTVlpX9L3qwfxHCcdo0NJqvuop8HR3U
m9Nm0Hhjm5gha2IeZWtMEnhzJxsGjKxaXaW29gyUvwRW1K7HaQ4sErMsTQeTnHXBNqrygmQWQZYg
kT8nZOyVE0PlcZz3SIRLxgwupsekV94PNkj4OBbORw6JmzzSQ9zoaD/R+u160nw+kWEOCpmpyrEG
qgKua94tCw0XTGw76DzpFuXj0C5hIzpOy7XOtcE2RJHVJtXXwYALqveIiUrvCRBIc9FHhXnw/GmY
RPovXjntLbrDRT7muBwPGEuoaK7fmIXcNGLYEza4i+dRiOX0Pc1hNb91hROuRmKwn5veSvBxOund
pA79tlSRrftDPV6qVHV4giF5xg24ToTd5UEoJb6QutSumpt1W2Ecfr6y6X/pCPH3Csemb6W6NprH
N39vFWF1mwY6iGnGthA2nNvo5/SDrtzkJ0Of2nfV2OAXzhB/N+W4VWsBC0dm1rqQqdvU2IP0jY/k
angn+SBUIzkFDLrlLm+FKXPvbrS3SpjZkLLDCDWqp/1CFa6/lcHOL71LqcmUHfuF+faidT2jcBCX
1eskNh4cGgwrCXc0Ov3Viv07ERYnz5sHn4VXrGJN7d/7GltOBOTrSyuOONbSzxOym03bcpaLYlc7
Ro1r3+QZVbE1GCzeD6/I//gTu7GWLMcveTECcAiaN5/+4wl5SZ7++/z//Otn/vx//OMafsEQkX9v
fvpT+2/57TX9Vr/9oT/9Zv71H3/d5rV5/dMn2wys1/jQfiPc9VvdJs0/GZTzT/7/fvPfvsnfQtPl
299/+0JoczP/Nj/Ms99+fGtmVmrzhfgvxuX8+398c34Cf//tv/7Xf/zf//Of//W//+df/p9vr3Xz
998U52+u7moaMl3bNU1LzId0arr5W+7fWPU1Gukuu7WucjX89m9ZDiXh77852t80W3Xnw4ipqhzx
OZHUeSu/pf5N6KAaTZrU2uxrNn/757O/XyqB5W3774mcxptOq/z1JuunYWjQ7sBAvjn7YKlviNgU
KPut8quimFhWQzANGASuKPv7TesyPalVzmWlWcPzZUX3gPskY/9iJPku000S7yhlq8F7EnVKJYvu
hkFYaWh3TGTFISQmWeCnsjrmT3rmKNvAfPR8eHFscAGa4vE8jbc0SW4kxX2P3eTe87NPdrlPvIiM
v/hW2s6T7g+PkdKcPCv+XunRLQXACzbgHa3IesVZ4dR5wXdvFn3FAsCyrzS7tkaaaRrARZWeddWq
mg95+cXca4375BvDo1DIzNGTYlUxV5ipYpNrHszJW1t6vCLfCtDj1jewLWnIcgKTIBT0iI8KE0yy
JZFeEn4Z0V1deQMD7C7tjG1oqP4mJ4Brnw6ESAslXWmJY11VL+i35BZgo/DH4irAsV+Twk/QFgTu
Jvcb+LYzuM7Xx5cUUqmKlmzriOGDU5A6SArPqjcHe8dTvTaExq+ygr+6N+PPgf9NT7QNR/TvHNZf
8NiFZGtnj/iwiblv98qA5Z2+pFhP8Gn3VpY+ZxpGajcOmdYzV5p6s7qkYlT3oTG8t+BBX1BNjxe7
eiwm9JSiyvd2SRnCDK1fOUGpb8cpVqHwOAocyogXL8vOsLGQxjTpe0KAir0bEexoWF91W7HWhaHf
42V0NoR6A38Q8SFqlOnQQOwld5fBivlV55WAFJF+0qu23CTtO0Wb3odYjld5wwOtqW41nOtmVFeB
G90sPb8AgzgMVvdEGAYhWirBuqobIo97SRpiagKQ/W4XVetSgOqBwfoYhuEX4D2XJmiRWlw7334x
O6VcJ8L/UhX5xSWell49MrGWvDj3WaTDOvW/9gSeoQB90WNdXeMojdZDjtnfMcs1uQ35xhi2na7F
CHZNLFEVgOgJyPaqG5JzWEf9ZgxJyYHOt0Gn66wYaWezERY0FPY/PbcOgOw38aBsKqLcgn78wgZg
MRBS7w2NtA6HWIIBPrepM5XoYkJh/U672W7X4QvvnpEsk4iBy3iLPPOamam668kcXOkKKXqhoJ0V
j9W2Dyxr62lqvbo0EcZqFLHvhhpPjZLyVEjWq3ZOnh6nmmwjHNl0ioZoZ/vqY+NTtST4F60yqKBi
uM+m5b3kXd+tJwZhqykqnuESX8IJeJ7OpV1G7rj1vfKhtvmZIvvSqt2dw4Kgu7a+UQIO0LRrw33k
1dsi0T4QC/iJDAQE8k0RrsD6ngpM/V7w6mn8//+PufPIkltJ9/tWtAH0gQuYaXpblWXJ4gSnyEvC
e4/R24OmOhpq/GZPa1JvQj9E8rLI6n6Xammic7rjIgxQzEwAEfF9fxO7GAlGPdtp9JAWGCihJx+2
UHQUiP/YiM//xz9Z2bSocxkh+s0JGj1gBMx7syvcNYKTpwJrjEOf38Gm1A52NfZHM3J2jjoY205t
4QAJoHgx+pFg5z+1jf/N9rK17Te3wkwuZut/cSc+V+rxGIveeVBsN1mWqVkss6qvluiD5KtJNS8Z
CyPciw0ePYvYhOrsKxVeUQDxk71Eka49q4tZVgSvZS2MTXgKfXKCkee+dnpiIQ9VsZE1i8ceNMEi
n5BiUmz10lQEndVAfSoxFEBslDfbaMJ+ToP7osQoQBTK16w3d4E/PmmedizGpUPgCoKPh3BY5L26
/hAiVMD3lQ3VA+ztVz8EqdrhbjF6hHULG/hfrqKakxp47hZ6vVAj5FXiBGj0cAB2ka8ggTskGbRk
wQxxSNNiZxJX7fEyGdF5meBTrisj+zpkr3GlIeJMAgccE8+amnxycx5YPWNFEWQf0cefg6LGE8zX
F9I2zkJOuv/S6uT/bOnx/7KG+f9weeLCbvnPVyf/6z/+59//x7///b//29//63/7eYEyn/V9faJp
fyP8bLLRZxOAWMuMTvq+PrH1v9mQP8kaaQLFQGvOP3xfnzjG3wRyn0hhODO/0fxpfSLcv8HsQnwA
OrFjzuuNf2F54v66SyEDBn4IFjoXMhEN197vkHOrQcVIRP3ZmV6SGYCHPmZxhH7eQXco0gVuRBn0
jblRFuoYEt6XhwGO9Me3c2Rb/2Pg2ymFZW30GpUT/CYKbIkHLDKAcAAabhz1eD2sUeM4RtlIVNZn
Y3GtKoV6tBXBSFn/6fB6EtJLSIwKZBZCODIbKyHB5KijfZIFSlQdPM+5nkKeITWapNjVJ+ORELOa
H7TasU8Ke8wlq/V+JQeW+AHnB5SndVQmLV5lnPzTdbB6EfyxwXoh0jpuIQXnKyCb41JmE2dTtx40
9EHWZAHVrcP+XWmrU1gUBOzGeT0AJvA6UJ1rV9yPHCPKcNM27XAUsyLmpFunSO3OQNOBKTMffAIL
czui8vCIXp11xDfdX2EbkX9CMQtcaRTdg9istljc9WRnu/So9JEDRBZ17DQlXkEL7J3s8NMd/33F
+19+0px/L9sy30M25FuN20dljWu8j4nZQkQ1y2ntjN7HsCE41hwwm2gOdauj5w0DoDkUTYam3Nwo
q/IoTFGWdVW/XvAUFAdZ6IlaHMh/AcCT9Z8OZd3NUXFyBuYUwn/qjYg3SN8nt7Joey25zckt98AO
9z3q+AenaWOxjMJTCuNsCwD2lGT+BB4AiIcJNNcZVPEpqoaFFmrqR2Yw/BESVWxaz8qeLH2C09e+
jk1sboPIxb8mxctXjwmoCqdzTujmOKe3qmzLskJszUL/IGtvnW9jFaGP3cILsYaKKgzt0nEjVJK8
upOMB1WgboOi9J91re1THRUp6tcuOcqrjfHQFc2fQ425/+0kefTTmMZNkz2q50tVsczbuu7Sc1Kz
X4iQzG+yOLKB/8ZEZSdWAkXPqjXqmHETWBu349R/tWZuflOYNgEeD2n+wbKOb0VqR/ZPVdtGiDUc
6wFmMOP6CWBqFzBJWyaB9mWWNZ+y1o95WDvv0BByO3RzgRga8hV2TBA0ciR9I74LxiRaDz5YCmEC
G3fCWLnOar9suX++dSVW4i2ay53rgJ+AO87OkZ2eeC/o0g2qDbreSJBL4Lm1er/eitg7VsiWIetm
dks7+uT3xfgQF5OyK3q2FAb+WwuW3iuA769louc3ostCQO7z4ZTX6W7y2j+ubW6xtcNKe9C0O4Bh
1YNqZGI1qrBQPDagyWLqg+4wATBKFgPbuXWmk3NHtPy+rJLmbPhD8BzE/sc6SW8ys+82gxY1Pikr
0ilhakAKbMOr3QU36F8/1IKt8U9x7us3Q/yKeUGdp6j384KBFjMMyCQ5d2O181wlOE3togI2jMem
LGNbK05dpRSna10e+kgnxTGIO98oICHniOnbmJotzDFsb8qo/RwDm1gOo/rHAI/pcUCyp1dsALuT
4V7wsVyilaocUqVQDpWVeiSX5sOBcCHr//kQsVVEseWo6+FPA4wMmx9UedkpszJUnAY8HXohNwT9
sBIZ9EhAFRZHYmjdhshAe6uJbNYSc/2nDIDRLnC/xuXgofcdmdkpKAAxXg9DFQM0rVDrjZoH4aKo
/N9ZRLi/InmFTgjPAs6DSghwNL7xd8E3L2oiDIN696D2IMRS6D6Ht6JQle/VIc9tDHJ+1OWYTja+
G34dKRuhBmxw2SJJ959dVnag42Zc/yiQdvQZ3/5KUREDUHFJxw5NaU5s+yHBxWW0NtuOjU8/oxd7
reC9ig9Yd6grRLIR5Y5XsgeKPz2w7pPvgwYly8hXhLtrmzx7LsyyaL6f89bT4NK+UwqLXPt8GVte
RsIlI8Vdmy5bG9PNJ2ZzvQZ9m/jTQdZhfkwoPVPlkdQ3vN7DRddMzZOe5AQ5mqNVjoq+MHKnItsW
ErLWsCtpNV//II9kGx7kz47Ogr4Lx9vWMtYlZOpTlbMtgB54K2vKPAnIoxoXvt9EMok1/foYzhIh
TK5EMy0iSP+gbzG4wvf6yLBRIgaxgSq/fvG7XoMYU8c7GwTqRbZpk9ZvDKOd4B6jbNNC7AcA5iKO
m4qyuGkd1jGBwuJqruGbBBxAduRmHpxq1jRZ5xc3fUz6AX7iNzB2yqFFdeYojxKB5eCyqA0ezV97
8F3kIY1ES+gimPYaIWTSi3kK6w6EHOLEvUOevqqdQzVa9sEiqQfwdmBQl39w9co9xOnkHhXkL491
DQlI1yN1JatvRTU434e8tbF2cI+IUE7tXu3S8SSKvjiUkLaQPB9OSW5Az5CHzRgrsKK9+naY8pZX
uOEHBzEPytQ63haa+YnAWrQ16/KDZJRJ52KcE2byxMwwk/VhLL8fvbVFwaAtwbqik0dw76rp6QCi
cQuA8WLWT+oGr9sUqknsztT3BaIPqC6VffEbxNi7nKTQBUFO07B0EI7EyljI/wpTSmCg9oNn2PvW
qpN8JMQTkC0MKneb132KCbjRIoLnKKehiP0lyaubxrAxF9FacazH3uONThXdjHbbONYISXPunS0o
2R+X+8HtcEFzp2qFl151P2FcwBs1u5E1BYod1lrFs6wNcV7fo+vmr4lY6GvZJgtir+sxR/Hkqs/p
+HCFU/dytaD757U6MytI9RT09+rgXtTeWHXj5D6nKKfN+o5hnfngd/rs6PhApTQCf4vcqIPPjorp
Rd8oIN+yxyDDu7lvinOK7YU7ieEiC8+Mx4uTTi+2VzSHt3YUzaFv9024skC1/gYKY7wzA+LHIrOi
YbFAioW9IMCUX3+sxlAm6Gca8mgxdtYewV/MQh1esPIQpi2HzPLZSUDwWhc5W6Jgrsq298OdSLfq
RekUGWHFEFlvH+73+0HyTHmNzixtFoE1E+G88zAnFTn3KT5dafyyTRZX4xJ5KMmTgYnfEPzk09sQ
2W7I7c3buOvRfFVCttfBUuVTSbvoQHSCoExd36SQAbRFghxzqwHLvFZlDzhlaAbJN1kpC6O+qedC
VvFdNFHS6C+QPJtr01tn3BL2S4e+I+T95wlv57O3RAoBQR6AXPTKDnlNWR31AqCCzZpUdiAfr5IG
R3Q773QDr97K2U0FQcoxdF5yQl+3VTOTO7NvshW6dXUm3tgjtMugEGDFtpha8PZztTIbZeHGQKnH
ziTA0+v2RR96RGyqEsc+FrcKMKTOXock11f53C3HFLWJYVoWHEiK2mcn6VpQjrEGl7DXb69V2SMz
zTLnPDUYPkHDWlpei+WKNLmZCwlosmEAYx7d4qzRpzC4QaYvMRHtj6nuledMzavzxMqmW/WpiaUQ
W8217JFFg9MzSNB55DBqiDPm9qdr22jgvK3pYOCSUA3u9NHeTFqgP05jrj0i6bpymIDvZa2wymjB
ZybANndC2UpXXhn4O1n1eHGRNqjVlazq7YtX9smtmVs3pKf7I08KEa2iAslvzu5skk3fqcrc2KBK
N4+RNHTZ8dO4NrxRUre6BKiqwQ1twT7N1Ev2S8lODetgLatuh5TyzBPYyapm8FWmwjTPssr+fqXB
nN67vccnnbUFZFHK9zmmgOFRCR5bbWLGCPX+HhUBsKvosSHeKtBXCGeQnSFJUmEr8OftHG1VhOrn
KECVocvs6rbt+++F5pOPTOLbd812ulchN90Mv44eig96ybZDnp/0/SFQAN2/sdQj7RCZPFIJXo3c
QApqybLTz0isV7mwl8HMF7p250HCXcYpJu6M13Hfm+YxY6TczSFm1g7DGa2l/lpIEQqoGf3W5rnV
0X8suR/2aN3zyZGdEseIKQmak2aHK72YLlVbj4uanOu9LNShnvhhMZ+TVa83y9uWabIuGzVdep7W
rNtyxINJuIioDr61KSt9QLMC9cscPcfG9L4iHv9VmOyVNKWv1vZQhWcv0tA5qpxxA2plesgd62Mb
Z0vp8CiLrmHXoVmo2wdm4mF1B7aLH4+dyFy8dcg22Ss7zJxw0dsZeaaD3XRhib7CMsiXZW1BrcHS
VGwss8fr1w4jZza5OcA7eg3BRp4k7VW6+LgWdtNkoo5mbhQGiGl+yLltKnPriPYd1EI5eG5r53Gy
dmXR2lV+E8TAd/961/eOScnuw3IcgWQa+6n5fxIN8hO6iVud5IYj6o1Vj/WXwpzuRyIgB3UuwPq1
B1n1kdnuWgPTYf9UD+VaHRt9O/nduGBDOVv1suLJ9cQ9B4PtnAe7c8+yqk0gHhXb2HS6ahxRhVjp
rMI3uV1ly6HJqnUZCTYVajQ9hvYs4Ty5u3AS4SkerZj3q52scBBSl85vVtnGr3iB7x/bEURgDYvc
7xy9/Rnn3Ti5Dw/aaEHvZt0GxEn/4Gm4TUR29dU0YVFkJXsyO95G5mgt2QxrB1nY89GEizZIoA/w
yPCQnw2Dg0T9rEFw2Tj+NB4yNNX2zaA7T1PQklHCvT6A1HJo0jE9kQXITujZvAJpxyF8XsrK9azP
ivU3n9KcE80/BTvkjwsQylFtVwiQgTMA5Kcf1870xtP5N2xKHCC3BqieGzEXAP3sbV+6n8EQtrgh
zm5+HTlpWUULnSSYY9wUOe7qBrz3o68q47LN+rte79ubCIDZLrU1viXWE3t36qNFXjfOrSzYiOAh
WjiQu2kq2tGbzVijRZiU6Ye+IZhaNS4IcRdqX8U2ApXf6Kl3Ru1mUm9rPBlC97VhvfAc1NjGMg9m
yzj0rYVW8KcrNNxvwEkRPfydkeY/uyVYm2ncEIatARR4t6bOIckhZtc3YI8Ig6UoyF0L3cO7EmHV
YpO1TncoejwlK7eytjTruW2vi8y3jupgIsqUWO7SQUJyNRjo3Zlt7FzoJIBSnwjtgKU0tPIy4e1x
iXipEfjhVzFFvizU9qMTfQROPaLwXqNt0SU8IdFvnvb30a/5hgCX5Apz3lpy579bimrlQLTPKRpW
jK69ZZdQCF5uZb8kcEvGHNDUSRaRT8K+afnMb209iOGlKhIdZbM0ORqDi8ipY8Mtbav6LDToNCVs
sQ5V7TK9IZIn2ENYFUB1KFtntPh4AMIJ+XJ0aKDHu4teR30jycvuRvfJMQNRsMjmozRTWTk+onbb
rGPLLVZu2bQ7iSYK/GSXx+UNFLl1pHji/+J5IcUCTxH/ThWQyDvgRh6jljOMbr0Zer6JDkboycy1
eA0Gq1v2tnY7KSVrE3eAcmNb/o0YGrQTvfRDbNvYjaOsO6yEkbK5LqdbU7Ci87QCZnCTdFgMO9AR
FMe8S8kTPorhSx4V9sNAfKIPxoOWl+MBBDsgi1B7qmN/OCpO0OwcTdl7Qb0u0YVfTZmDx3HQaZes
H16iUqydsEm+mFq2wQPE/NrF+U2pR9anwkZHuXnBcx3TisT8zfZTfxcq5DYigwTQTddgythAyH59
r2AwoRaVSOpN58MQScYUJ4oaDVNgHre57fcPuNfdBXGcrkpTz/dVmgcHxVD/4DPiaA6RhLDKYJ7M
2lH2fT7gMw3PJgiT4Kao6xvVb7/1xO5OWd12u2B26kntvF/C5FLX1pAqN46Yqs1fT4TyXfjru9JV
NfRYdN6UuiAI8+tnYv0SVsBna4gRMA0aE1NlTO4JKAnjVOe5c8jRQhi8UDnNgJFTS4jkWrjJ4CwN
EUA7wAmlnT1FWeujgFqH+lkhEREhJ4Jp/OmtwBVqzeJxRsJDvnJPvRG3xyjwh1NYlUm7kIejWgyn
fi6mvtpG8O62qtsehlYYWFUp/qkXKQ5f2PB1Bcz/GaYtOkPsFE/B1y6p7VULImJpVWbOygttI+Qs
tNwu167eAwTJjO6oYV4ceE0/f9RhUc9BRgyw0xUqhAr8BgPzPEVbe3HJMjDQev+C6kV0Lao2+KKp
+Ff89c9gzBPv+59BJ3lK7NNx+M+7n6GFEg8NJMATh69rQOqcZEhVKd4tVlzGvvuiT93HwK6Um74B
pkiU3zsorXMK6944BtjIdOQ09hPT3d4W4+cp182TLIYfR20DsrdUS3stdCM6TOgiYV8SndBGik5R
NT5mmRGd1XRsz1jMAjuFo8jPmy8gEd799ae1/smnJX8Gqhz2vyAf/G7OMdMA6dqRmxnFKm1Z+ejj
t67dnxTViTf+ccy8hRu56bfRD+7GbCtSozxFZQ88hjtBmZBhj6p2F1ToNFX2vldyBMUsC5MoTDL2
hNfWXpdnJLGsFq0Swz1G/fDBjhJWlmUK6CKvkNHtOneLKHi0CiGjrUkExcdkLkA6wzgtkxGNGoVw
5Fy0nemCbrEf3RlwJYtc4q+K8oxBAp6ARjFsUAMZEY4fN2lXxfc+tplQwLtLHNbWLvOJ+OZWmC4t
t29WVjY9a3qmLMIpLw4Ezbq9FShk56w8BCENyy8rEShAKel3rFrzH5eA6Pkb85duAYA1hf7rA4/K
9sSyD0oiIdadN9sDqpPodwG56zEHl+LW2rC1rQjLuVke0cZHDvY27FJn48a887MpQSYBiRwiEPZr
YRBLZ4G3yNROnX1cwPk6OKX3o7d0RUkc2wPLo6jjviOsFXrmUWlcdOC0aB+MKEhYrdoeSBaB38qN
nVAGY1nCCgGsSBSNiA8CjHw1GAiVlZXtuiH48q/firz1bJudjsaX8h5BC+m9K4oirTaIl/MPqD9m
Vdq+xmgDrRV9jA8Ib598KMI4i+DJYg2Os3VcJ3qw6q5F7dNd+WoG4yWPSRyW2AbjCkw41bIQhXAh
Qk0ZnBb8fUukYp+wzUPRLnXRFVKR7sjGz42twh6dJ8KIW+5gq9sxHI2DbeSofYCXAKAXVYvcrZH3
iJPL2LfaWVKxSJfXW0gjaNwho6F4enVdX/Wj8cnr2T1i+ywO3VyUQ5xuzUE5h8VgAFa2gE1qI2D0
UgFNBXN4m/eY12L3DBIC/d97TGOce/jfNWhFlsz6sRvHCn/ypPjNwkPM6653bz1kFjSNUO783nu/
8HAL2AilC30Cd7W9EEN6b/vVH+kggL21qGLlga1vzN6pzqYWqnvDU49VYrYIighzkbZTeBFV95iW
aB+m7rYow3SDZpW+U3v8fcN4wjnNKT+KRsQr5rMJQMML2SfjIeMh7bAjTHMRnmNfvRDGDFejk7Rb
5qAPVZvYhy6xIyIJBd5Mfhls3MLcsU30D0rp4EXsl8z96WdziIdFOfv72LGGgcPou8cp6x6kojVs
X3SGUZlAQCY+ygJBSGeJkLe5nPTW+g0+QX5d775O24S14xDWd+x/IFTDtm1LvBl5tBuLDWUvgnUL
Uq/F2XapwPz+gFj918EpX/IeiqZhRnzDnd0gZxh1W0RBz3rvPiJLwisZ/5dVlj/7SbRt06m7q3Tk
YzTOf0ANFfCWuQaBRmSrqryPKRsL4GaoOCkhKnzaEDBbzz6AM7K+jIGaoplzrnxEycKu+BJW0W8U
AsU8O/7ywSHiuJohDNcEfgEW+td3Gk9TXgzAMNnR4reJ1/Zx6EtjX7YJbLwQ2RFF1ZdEEbolWQDr
ZMzPJ0ETFS8IDAXLAWEB0RTGQzw+ToNjoneM807jG5cmhrbSjy7wmj4ZzoRGkOx0Y7L6XrAZ7AQP
lqzCzk0ZNpFg6276odiMOG7uVd6nTeGbJcAcHUSGO37hD+ofhklfVQNIB76dL3Vl36lhqiz4sMmm
j8NujXF69pCKBcpw7KgdgdMTzgJ95G7GKbMXejlbYudsuoYKnCDOvPsKfYuVVuWPVSDMQ5tiOtiU
xCv/+kX5zs+D0AG7Q8uWjysMS/E+T66PE/6MipXgJsl+3yxdFGRU92y1LK28Hns3WWVlok0Lk5Tl
Gb1Q86zfyWY1atCMk4ey8ESNFpqS4YQ5X6RArGddsHpcok2V3WW6inq/ItqNkXQZbkC0kd1SVz27
prXjTt65lUQvxRwxjM2bZm+12XSJXTxoWHeqX8CAirxVCcR25gXdpG4V+gJsJZvRhdqoIJd6UnLy
CJ/q29ixou1bu254enYdN1r1N70z+5mArC0y7BoeAnZSmyZV8FDz/OYciCBZZ2LqnjO//ZzDtEZC
IXKCC1sI5q+wGsm9je1aMSL7ecTrjVUM4Z4q9eznyenKRdzp9bkLhvyUj+LZqVRj64sMa23FHg5Q
kAgYEFk8O6Y4FK6jEVbo8jPG6nG85VcqNpHrNUR7m2BYsIjVfvNSgZX7Dw+XPktSwe2ZIU8YZ//6
cJkFBGXDSsPNOJpoAZv2pmvK5IPRptUOFSX0rZnXX6zyCV+o6tW10mnNfOHtC+wnHhWUMWqAqa9m
PXVLA/bVWU+nm2IoxM6LAhRt8tq9H0o7WyJ40r9MfYeQox8Tfy75pZGfXDjxdANeWXwiE+MsQlS3
H/0mIf6puHjZimZFqKp4CCLzbKZheSNroLwQztIaDJD7nIizy/u+7WCCKsT917GfIWg8U5RwJVB3
3NU+1NoEbFThP0rBw7nGdik+azX5kFIJH9F2+ewMlnO61nqtXdcxeh6yqgyde1QNjF1ktXeIGZXp
zCodjYsLkMZjVfQq2qC79UGEsbp1imphVMi4pYWCe23iqKdxLvC0YVsSoIts9KN6wphMbZGchx7c
6hsHQNZdbaCXBxeg+6Sg5ocWnfjWKpjAx4rz2WCPvGgc9tdRXStrkkXjqfGITJlei/CmObw/PY17
U54eRK372awr9JhTL9nB51aWvh0C/okz/4ICPfHovMbMyc38vU6IGR9wdzjyTre3kTuAeSFQvRa1
qd/xrCcrA9PFp0SUNtP0mL+UZvElQML3C9njPbcDPKmWf7xSNyEfNFlpcWV99azyvh616kS0+nNa
B6AYBzccDkSIh4M8in8cDX6t/mY1AqHj/Z0O2pQgCDqGzCZwad5tSzIL2W8b6dx1W3r9SgR4lIAM
t7HowbHW7CcL8Y4wHjcWqyRuFkJBqyQdFdIK93JIb43Bviydx7ok7PtWlHPVdY364I0NZvJ/dgaT
a0Dsrb6PlVVdDz1goPMYWX8bjZsZni5a3azedagFpG1kSsZV48TjsftRmLOJ0VtVHsm2RPH1Q9E+
doOBs2Dqh/wCQn9NPB2fkyKMsWgeWSUUzQVhHuTL7aS6scwa08O5XRDvWxqpNpLs8YcbzJzKhZ9p
nYXJ5vhH32ENrGU68CLuqS+B4efYY7IJl8VVq0wepvPaqah1/FLm7mEAEBnWrK3myHID/gqxcoI/
sW5X4oATVwN1wScYBJdinBHsEIDZ4dWbzKk1tAfG5xzH9ZMUB/SaXEGHsgHVgd6ubGq0HvEvyDGr
qND0bTea7snvjd0oPP2TB0dsGauldmEHiGgd4QXk9EoN9VYUShS48EcwXa9BlqJwHKrPKgJR7AxV
KOZwza3DYDE/Jw1ySYEfaqi+xemXtHp02tx8bZpSXXl94+86oJVrxMCfAp/lKWAYo+fxQixrqMjv
wXevkTOhUGc3+dy3h2Jh2Hp9xLzhe8/VdV7WuyQ49GGQ7+QpWjV5izYFdMe/012ioaAsjcEyipvA
Cc1TueoIv7ubxmDaxR6lJIycJraCmIbWV4vCUuzj9VALcBqOWvKbaUSPFRPRlt0/jZGHSYzDEbwV
wuEDHhJr2SiGSP/NU/mP0w/8c3j4RNwM28Lq4930w1wZ6rWvumshVGzngoqt2NTVJmK2/krNdGcZ
1cQfpR2WpNLLo55Ul+7pm6Q02h2cC/Q75yJWxngbKwoLhlnSBUN2lsby0PB9NP0KfSBc2/mYms79
8mhAKhdEp71KUOZlV1afZJGL7MQ37D+okY1Doyf0ZxWoB6z4brhode9v/3oBhka3M+/Nf1rnmryW
bFCc7JhmTzWCkb9OxezyBgP1J+RVEKmK4ZTA0tY+41Er7q6F1mtb32QxFs3CLkvH05RVbAIidtwW
03SzF6w1fTPdXfuJBj3XfaUf3y6BRd+ix+H5VjaZEX72GTu3nVbkt1GtmQdjtseTApE18bHbNC1v
06E2D4iGNLey6Ud7iAIp7Qnyhb+2jUa3a7tQ24da4N3qonJvWzWzl6ZZGmtZfesYlXijKp1yqsjJ
IOCdi71fdA9qZxBDnIvO8PVj3WeRv5KHJrjjcoFb60WpnWkr22KVaGF0UTqUtzFrGtexl6k7Wc1T
3OJ5Lp751OUp0+vZYskKXlx91kFnbXbycZx+RsV2pVd18IKe/LgrhkBdy9OHcjzZ1h/qGDQPit40
D4NqrzpdHy6BQc2xlGHNlKOSO2SE7qfNJRDFWnbKpgx1t2UxtNlettnJUBzjCpKO7L0WaXDX9KmN
ZgqXRN063RpuDWhpvqRnmeUD1uNepxLaQihoJfSw3MqLhUFknMde3MmRrI7XVlGZF0conybAPycl
UsWDmkX9xgeTtupr33qwBrO6TbThAKE9QY67Cl//2Vh5qqFXnydHs9kqdvOmINWfzaC9V2fVDqKc
T6Y7hs++CJHdAb56gBEfXZJRyZdyBJ+x03rzi5qujNgi8pSmzmVKhmlXQx7dyWpo5MClszH5bOn+
qu6d5isyB58Ha4qfc6ub1ogtwCyYC/4h01p2GGHwOVIjoPGhr64qiFn7TEuGRaCAe8enAb5zPHUJ
77g2vkdqMb5nJfYh83LMFOaapkzdpQX7iaDNso/Tdew6053aivQBJMdeaVAr8B005YdsspeyqsZE
bS0tKlHrCLCBNMsjvEAYZU6nqAR36jL6NvCP1Ca9e0isNofziP2DrDZxXR+LMEoWvai8Yllnxc3g
29UNG0lCCQR0N4WNrY2s6jEijGqKVJZ8pOSD6ASKtrURXuWu79AieF9H7gljIlA1i7fnNlZyY10J
x1w56SxrUooLM7j+NNcsQOoXSKvGkw8fTPZJfaK5rwA+cu3DZfdfOE9eU51leP7qvB9/4cffk38d
PEpxq6LXPol7B7mZzyCoEyiSuTiHcBaAMKfGir28+amx+yU5QO2LH5ICQnzduTSjEh68ECNIT7WM
ZxFXFzmiHvI/bKOsHodSMbdjKcZdoOHPqreoVskRudsd7K5LPpqYbq2NonqC0FySG+/IUlWRslF5
kd2JeLZHGUvzozk1z0wgpb/46DmIfC9UoTxZQ2d9JNmoLpVgGO4i3Ek2iptOR3kZq3W862VKM9De
LgOYksuc3y6TV3MuTq3cY5pgupOPzl9cy63S79dylPx5foa4Vq2wTUiRmzxYiWGcE9d6CGKef/kk
kz8ly2dVN1JESo/CCZICSyOYs3G/CF03OElZvYqtzYKE1Peq7JXV2h7w5y3Vbp+5tY8YnEEMQ4xo
GSFyEy6rIO120hBYFmiQGT3hMxcUhDAE77SgOViw/hZSwLSCGvCAS8JCLb38vne98AHp9Zeo06fX
rh7b2R1JvbhVoBOCjVF9mjviPmQrpyvPUxemu9wa4i1gKPdji7mzHGAqIeujnk0M2+vzFfCiCTiS
pTpHdurbN3CMQTtLEpWX5yy+KzuIQC9QeuuWjRJlOwDZvMmVCKAVIPxXRVW+FV2W3ytuE5Hc70EU
c7M8xFBrXbWPn5S5iJDGKB0je7C8iJooz+iQeLdyQIuKyKJG4PEsO/MRrzwvdaqDrCpKVkGX3MY5
TI1avzB/kR7wVeuLkkC8DAztNcuGArWrGnp1VVrmKilE9SlqhlVmxdYXwZ4XfENn3AXISe09E4/R
wsnyJz3KXuQIKxjujbQ5gyHqnqYphLzWhvqn4ceRL5RvsunHgRwVYGL86UfT9eA2Nmvrdkqd4Al9
JExL/eJDVhT9uckI6ptzVWDKts0nA8d76HUfmtYmKFb6WAua62oSxs0ss7B2S4fYZVfO6CJorFnc
kVPP9HIfJ1GBlljhk0kBgZSCRWyqc6pF34siyjVMfhpc2v5sTwy+cDnira22ppOlFh20e2cG//04
P+xTZVvE6jdeKx6Bdwo2S9hmqG21UkTzvU3xWgXlFayL5RDZ4TLLn1VkXd+a5FGBrUxaaGgpwgGR
IzPLey6T0j8Gmf2hI8h3cD39oyMCC7VBJo8iyb0Lfo7lMlOVcDuQQFUWFbDWdRP5OUgquuXARLdn
56wONnhhmsoiRZLgjCbrjjS2e70MKXyWfQmiWh4eTG7XXjJoitxjzo0+15JfajDFe9nniri9SGVc
cjb1XTfeOBOLzFjR7e7eih33Fgp5domzFvvk3hq2UqhNFvg7WkdPuCd1UpdVgbxLbWtI3lr1vRgw
fJ5rhd1qvIDTnR3gWihrfoC661Ch9ySrmY0xauImyVZWdRTDdir0lFWmlS+ezx6qFCmazjFmFoWu
fLOUovojj4lN6V39gq+ARTZ1QuaoTsUpVthBpn4Wv+h+Rl6JoRgFfm2VVDw6na1skjC29k5YNv+b
r/NYbhxptvATIQLebOmNSMpLPRtEm5mC9/7p74eiRuzuv+cupgKZlVVScygAlXnynHsPtqnlkIns
R7ZF6ClamZqhb3Solg9OrW8D6ubWQZqljnrKrBkjSYPkVTCMHFI/g0tDra2DloKjgRfjGgwoZYNI
lYNGB9xYxTz4XQq1j1rYS5lOkD55lZVQtEdZeM1E3Pxy0oLyd4jVYY8Gm8W5bk5W3HYa80A5S991
gurBbaexFSb6Epa+obb/lT5+/2/0gxYc7azvEx8dd/80eqKs7FBHD9xDkTkd52qwa91QTq+fi5oM
NRG+nN99mKOui1yaTjfInSdr7kg/jErVXyOYvg1Rje+QEOUHlcLbKjfN8d0reAMOk9q6+0OYPoel
v4b1Q2Bw2ge7OvudwYbrtxVvltZU3HrN+nUyQJ+QYe2/l5G/zoHQU80s65UfZ/mPwadDJooH8cZN
O1y1hWHdF5M7s31Z0xHUXHIcMvoWrSlEv3BM3fY+KpP7cE4Fq0W9KkVjf5t031p0bhI9QRs0bugE
6o6mmrZ3elFyyIfKCnrCGJhXHNQ/gjxYeHpZ/wMZ8Zsa5PpbnyftqkvD4BJFprKxs2EXWWSWpDC8
a31XKTtSt4Kweoz84UoLFRU/pNsPvN/cw+BBozBMzSMaOfVasft6B+9D9l4l6tlXREVaDaZhMYQv
hW6l714dcUzUO7GRJh0lxaLjoHKGe6R8sacAzi1Wd0I+fVCRrssse/dSdVrChpEfu9jIHuuQtI+p
DeZhiArjLTf77eTU6hNNjulDo/SPkuA+BA+6D4vWWEVO9qKB+iJvQm0xzchQwCfVIZ6mQakd5omx
y0z9b2nVVQd9RtYl3ckguSN9t4Gui/iiBBatVVR6pN+ZXdJPXoQ0lbIp1YUzls0hbMPxvQh+CG7U
r0Y9jAhGNBA+z+5WBEg05hP03bPyXTx+/88ouBg/9gph10B7+jXTA3IsVS12Opn6BwF7/tbmvLgE
Cs0PgIoEECf4x83V1tIsXYhSDw/KMDkPpZ85D+FYbUClaGdvdnVGq116ZKDkXDaBnXamCYrIqdhq
HLWPjd01x6yH3Y4H6HgPBQlAI/5KX33NIgNR5t53Gz0HHgp83TlBIhxUOd9TqlSLrt7RO5O+VBEk
IaGa5+c8FSo853Wxm3hfu7enNlpZyB29J5r6CuTe/CcqLhZHbkh6EOPrM/CQma41e+Qg/udq/Jz9
zzilM99pV6yfwrJ9a+2pfOzSSD8FOTrZA/xkXzIonBeoDpvnciriB2N0/44p+nwZdehelEQdj34b
iZdR8/Yy3nZNe23Urs1fjpnDpbYRjhBAwKjCCwRVN6A53Kc278+0rqyhvYhfxylUDmYYVugAT86X
XG2+R0lYPZhabPFI9BCAgsvmS9/22RLoRnJK/CF94l34oZzjeeKla37Vad/A+vauQwEUKOYXstR5
6J4HJJNXJWxEq6vGlvTNg28gUgGdCQ1nWHLStuqPq7qgBhDWVgKtKb5rB1MSTs02bZDukDvf1snF
ukGHP3LWRQIKzyzG+ngbuOc0/21qjVMfp3mQK/IoseDtydapF353+1498V/y4lp0R9OeFh/H2URw
xF46euXu5KwYxmwdTiP1yHnWorVtU1VQ0klTl7woChrCgZ0lL3zyEW0vscHb0bzz/DOaXHy/WmXf
0q8QH2XoaIFFFnMFZY5MsiB9ialdC71AtFvExcoc2uqJs4S2VLid76RZ1nlwaq38VVqQAldPiQV2
qWvRgJM+L6iTfWYmvMtMdEYtLaPeVBSY7q8ryjbYUN1P1jQv6wvLi9VLqNqPph9672nv2UvBl//e
STN3GylteIDMUT/VY1OsszovXpwYxc8M0ukfBmdG+VcD1u6n5byMTfc0g3wsV5A7hbF/KtaWFoJN
qvjzUsLAugPPQBsfwLJXHfqlvQhjZWnNJnAscyNiTSD3gmlUCJdFlph2crYzFYdWUE0/ytmihpgq
C6qLjk7m60AvUGHWILxLw3vmpRSaRU6AiDyVuwmo6VlU/NKye0crTW0LPQ04Q94F36LSKZdA5uCt
nHt7YPDcCTglnuK0qh51UgLSHYaadghiTppykRBZtp4UhbbweVFOiyTEVd1aJEPyGEcBFSMFCV55
2pTDNL21WTnAg8UhdEgziJISt9/JA6goxo/40ArSapmnb0OoD49WHDz1AYryVI+dYO95cIeHWcGb
Cg3P5rkHxnWXgVz/yacAaDhTNWyWMtrkAz3r8yAnKjBSd7VhLaVf60r1WAPy6Msgex4a69y2jXuu
jCZ7hn8nRNZ49LZyslSnaJ8MZAvl7Bin1r6z3WBhtn10DJEN3iRK/jS1VnSULrSeP66k72b6ngsB
/y3mT0v6HJEWiux8tatnPey1L1XcFKBk83hjzqbQumMX2cUzEqnqHdItzTILQu1LK1TAR6M60gzm
+w9JrrzJ5Zo3JMsitmvOUCStc6Qul0UTJcd40o03NbbXfaEnz1RdjPsxnl7kw9wZQ32nxTk55TlK
LnJrG/ppPuM/LJJRKfDmcO6ZbT7hCe0MS7qZ8kqCF+SVHghInjUN4AlQBquEjnNxC/7/1/621RUM
Mf/c2/aofMXwNtfIiHWgdaysU6vrpTu4ExBJejrhQtf3Nk/DEI3g2Xmd+mlBaowwd5dds5JOOUxo
s+eQvc0bgvbtt1nuPhaFsqLwKcS4tmhfX9Qh7bGL0evVcxq409lF2oFb5UBiLf1wSX9t5uPOFvn3
m/+6NGj5m0duq95AezzZq6It+nN/0KQhlzpGkG+6cVYa9D1+WPW5M5WBr60Wg2SaXdf9DB1GjFHo
yE0I7uQN3xcIj2P0melyQBNulY2+cbpackIOVVPutUwYh3COvfkdVYvPKVxsVG+jnSn3uIXYfLho
qJUuGdXPHyEv6xa+dFgPkXL63PC6mjMNqFij0RdXW/6ELimTc53Zj71dQAoNmGYtq3yy3hfX3iXy
HRgdZj0HwynFyTTFw60WCPytWMtFTZBoSPK2zoUEdPrbgmZeLvewe7NYA4Ws17dNPn+KHfEyE3Fb
HfN9pKnmJoJZ+1Qm/nsIbnp3tfKsPRl6OEvmzbOhw9cnj9m1nmekTw4ppDQQw6lpshaqni6NbPh5
WkaX8xKoJdxtGCl/XXeVPrmDDAkDtzwGaERL/08hcrY2RwO+bw+dtFFbmobTHoP5t/IVH5VYn+zI
yZ0Haxz/KUa+Hh6EBSfDdM1uJWeBNbrw5LolTQrMSJ/tpLR2SBs6jBkFRY/y1SnnPzYP6RGbOPrK
wF7ErxBGgcsFTfsU5siWUOI4+y7qUE0WlFsYx6OVkqVAD7vieZrA1V4nB4f2BF8VaD1a+VNjZf09
1AArOSk383vkTamzwukx7+bGkOiGafwqJ+Uif6aBVqr3JmjynaxqeVJLl8apL2Ntd/vfKlpdbV39
MvaWff+M/2mP5t/YW5i8+vTfEvHSn7rOdW9pXX8PvVi6bXoJyzS6k6pvMgvT2/XDH1yT64aUc7r6
QYY2TvsgXdKSmRuOr39aKPeSO38uTDs6wv6wl9zmM+q2vQy1rPK6/a97gZcN7351yYVyr89/UDcZ
f7nl/E4555g+3TJSWp//gj/s91+fxh/2+sM/6r8+oG5AXcSzg692hwZ245gXpYHYxveydGMLU6zl
C6SCMDRCpH/LOemxcsVc2kHvALnldbSLKyT1xvFZWhN1qqcqG6NFIYL2+oZakvZbpw3alDyNlz7Z
vVNBMn1YKGqDwJ+O9lod822UM7Ln6DrRNPSJ8trKw0yGJ43270qYpqYNZSPEamZnNg/uAGhs0jp6
IWz1lGj2IdQbD87gkIH2g52Sljptvf/6EMjJ1kWB6LIMkRNAsA04joCzX5fNa00vPxZeMZ6kK3DJ
FpYw+umN7j7IRXrDSYLO0G8310CT6wZ+HHspfXJlW6d07MeFu7n5ppndFayfK7KLLEeZ0/gsLVmq
+rTknFL31zlZOpqtMtOzy6+R1xJXlzwicT6k4XM9KyaErhGuSmVyj+g9z2eM8DnpvJ/9cQTtojfF
JwBs0blOEUT0FPpHhFZHZzmocRBfr0STN2s6Q4vl7xNzcFGFvH1b5tefFsx+aQLvAz4cxKs/7juH
ebW+rDv+pOQvcg0TSXdUKGnmFCxm2kdPPUw1OEDu0fBP0+/576X0RlGq6MjkEhXCn2qv5eXVKwOE
Ufn6ErzAjn8h6rvzVqH0OcIlqYJQwaoDp3GUQ50k3hEFwbbd3JxZqpBvyduN3zVqvw8zbtygU0Je
p8Tk5aAlVSSWpPc6J3e5XiY+nDlB0+8aTgvnqqArAWKwY2lUkbNKq6ndtoFTLtqmduxt7KQ/6I/s
d9fpoRmbgxKopy7XXXs7iBwRNiGQXZarmxKhxak6FtC/wAQq9y89c20ag8MfJB14ud6HG0ThEQif
mXekj+bVjyvF1Md6kavxexz11q6qtGCnqzlpHZEi3W5qfXDJgh5MLC1oNxdEF8GlrIZnJOmtvYwa
EGOBo12lScLs544lsQ4Ku1nD3dYsVXpbzqLmOWjBInsdzASB+JruFgr1v0zIYFdTTrEdJgfd6E0N
8k028PTcPCnjXu4hPbfdasumbcs1X3sHpHIMNahSq3RXzYPIFX9cFM74TQ8Vf/uTT15WI0QW8RAv
peV9LpOmkrvgX+pZIa7mBdohJy1VfmihRCBllpiU5m2QYXoERYg//TzpNKm15i7bLu3GraAp3Wqj
RsoDTd5krfK6tgYiGDzJyX74mOQTQNFB1F+Telxe6xc6PGaX2byWOqRpKdPPppv8Yv62FpGEpQZj
IbyxQXygtjc9USzWIW9to51qBNOTrqfa0eEZvZCz0tcn9TGGL/IiXWKyzbXa2BS6fNYHgdFeur7c
3+LTHiBZG6k5GFK27E2vARzLEanpvlgk8LWFTcLnnJZOfrZ9L0FpuCB9LAbM28R8JWcTAcjYnqiX
reQ0RK3pKpLOOeb3db9uGFOPWgb6MLUr9JiNjWYmnguuoAFjPrTx+moLqxwvU7ELNSu9v7rAmn6E
yOKPlblibQyGttScgBNmqdTfg951N2UUoBszovUgB2EgDw2CaqTjqQ/I1VnlQrdL823KMmcT626/
AVpqvPm0QS7MWoyQXvfq3nWjapG4ZIPQ5DMp3ybWOSf5ABisCr+JmWsmLyh9T/BEhyiUb3vdjJ89
//sNDvmf6Mg/hbTG0G/onv+q2sqiBaVk1Rx+fn9D1CcIGgvjipGSr3JyoDr9k5+qQrqa4Hw7ZLl3
imy3+CoiirMeBNAvGowxs/qnzXenHLb6WME8mtTZkWTfuG1q3bhoqa+vUp/SatcJbdFWRvqVavQ5
iPRnVQuVh7bS6EHLGniN58y87ZuURZBqP2kIBb0599fTOoxHp96GEVue0uWahj+7TTgf7W9r8kLp
39wzGbFpoXUFilJJOt1ZIdymDVQCz23e1U8qGf/ZuA5G+aTATDxXE5gvhb4c9YqmHNLih0rQ/xB7
xYNwjeah04eGEnm+k79oRKr7oAG7XcpfyRygSak7M9lL0/Kq66JwTJqnwih20g1h6scijTP3XRvF
xUJJdNS+jOEtaFzxOIZ58FjCGb8pIS1dSZ8cwkRD130y4t3NB/XCwfAG9yRXRa4jqM6r69tGPtDK
nS4CHbIiNpeD7gbaqip40Nx8TaL+M3UeJUJRwA3YocdWptBIkLejkZ4GOHEnbRLviEREFNDGNguh
OJqDHDOtp7lL7iPIKEJa5XLav38KUgOBDJuMl5FByqM45+UCwbnhr9oo2mNvdn2w9sL4KE1Hnm/M
9oXeEtDuaZmhMsrgZ1p2nxrpmmROf5KuqbKagxj6h8IKS+tkZznik+DcXAMdyLjWdqEFL1saVPqG
ViE0S9yXvDaSLwWafjuSlB/uLHppnZa7HzKLoaOSGU21R5r0W751qo9ODWbXKu4ZXOZORjTdpalo
fWl0rXCW7YC4Wf3bgCLkzkI3t88E0uYbx6mNv+3+teHeT45zyi5+VkH7nwnkgTX9TlUG5HW1v9XB
qE5yUHiHvV4FnghXkHZXK5LAzbFPQMJJxajbfbXyyJfDnLqJqi6iN9tfjjPPh9sjmKsntH8ARd5m
mdIvyxhNRzlZmAagXzXU2oPnTHvpQ6ZjbpkJ6YNx6dO4c1pvxXuQ+VfrVsbS7zx+U70Sj1RjfuRC
Mf8aoPJeQkwD22yaARgInWQhF0Rq60Eam4hl2pqgtUSjQvvqnZK+oJ7/aY61oISPrsB1NpKz0rQK
5XQ1P4OlTqroI3HUBHoQaujB59aLNd1i2nPrm8FxjLJp4TeG9uzWTn7vqc5eTooWl0BGuRga+1G6
0jj8USKFeZKWi3SaxZJjlqjhyuFOSnEMYnj0UJP8zunqDE2z+ZKOxklNjON1FmIqeFhDlQdDzCN7
qCKb7og4A2FTfpXv5zpgv2U3+6sO6qMEZHWSGT2fA6LVqArOY9CQGor8IlzKqczRrJ7X1+ku8QGW
8LfX7hsRVve9n9ZLu0u9b5T8F5rW2j+8GlpM2OhySlYlxc3P2IxiHOhqw5WxAIzNl0IlSZnVzV02
19ABMu1JoHR/UTwAquWP3b1axHQkZq6/syPfvtQmBeqkz7oHn0bSkwEqa3GVLbX17qRnIf3Xfme8
GLMpZ5tU16+mr9A9MdRGeQo7kBKlHlcbJbThS2h77WEiHQi1bJh9z1F7tAzfePtTRBpY3jmf0BiQ
afCkf+MDmPv2SZbLQebDURIWMLOBKP9tQibQB+1VLroqSckIPQg+Flgh9c7GjlBZl+XhiqevZdEM
RPPCU5dNm2R+zpi0xtBiC51kNJvKQD+XH/YOZe+5pvzvIsNIvae6UX9aNMBYqSTVpaBv8cGqi/rB
s0EOxV7arQJLKqmL6n9tJam7lVzTz8K5JEmNtfS1syl9t33gBxP0jBIStwKCfdpbzkWt+oegzIaL
55SxvShFC5Qt709Kge86oRTGORnurov83u0vveEEaM5OuzCobHQWBpShay/40tABGK4NTRm2Ffqe
qL4TfF1nQyC4Nlr0vuXOoNT4aS6VthX9MME6jcbhIsPlIFrtdUinHQiBlC5mPg75j1TV0GEReDVp
yn+k0aXOQkOM6eqTwTJO+uRHIIO1z7jr5yltY153+6xu6+QSuVf2jdZohfbb8M7UK/suaDX7Towj
idqbLa/03M4RmBjLjTQHkZYfMeFySIfmzGtdtwfj8aQaJbUjE2z9Gd307pygVLZKM0oLo5yRTjnU
gG4gO/WMbZXF/blqu+58XW04XxDmrZfQS8NIp+rhe9Xe12rtAZCs1NPU8PlL90QRel0XpXuNIov/
0saJQhlwUh5VkRxlVBcV2X7S1XFRVW6xQhkWASzbNu7tIDXvu9rTaAfm6D27zNkl/ZWXbvs6aU/S
L4cCwpOlNwzNlgowbaphO20gw5sFt6sYjvOBrzaMDA83H4KR9UM6D9JX1zQ1yBA5xAmysW6MJoqL
cqp9nvnDn8uwUeEmq9VTjtAVspwD0mtIub6Oifla5ob9o0hoT4Kk+8t/hha9/arAJPyDIyg53OYj
VBg09d12TYXTvc6h+bxr9b+7FghYQzifLy1QD/c6DdIrB7GTdVnkvJvOvnwMmx0iwCPFmH990CbU
pxFuc2OOkGFyCMthpZhKgbaP79wbaKUdhzx+HCbDQc8KRv+ErvFTaiGZWpdo/MJ3x6U39t7SULNm
VbWorl6dKeQ4Jxk+RqAfyQUMWxktfT+tbmcmgMjTjvVIZQ0g9rxvMjd0d5q+oaqjHW1SSh/YUce6
yx0IowbRHVTXzh5p+cke6eLzKWto3lKackLT1WnRGkWxlz7ecbLHRDtyPKwfnNmAGQIVXGjzkILD
lFGJ8LSV3ibKWobIiVRVHuF64hY0/ygvz/xzaveb209HxGHcakPcX3+6XOSjWERzSDPubj9dRXC3
16rooHrBc9Dr00kOlQleZlEC7i2Hma9tntD5EPhf4cz8sSHE4dIcB6Fel0S1Yu+8KXhCFUE91Tb0
8rQS3nmtAUkxNEFTMA1nOditN5zDnDoBfPqkw37x26VYq2HswD1OLlKm87LI7I60DRpXSfjQb7uj
n/LsNkSU3A1KYN/p832IZizrJ9PPOm/lhJDdy5A/xd18FeUGfZppaObt5NDNVy6dUpAt22dYABGG
Is0EmYcdPAU9SlBNOfx1zVPMyYppjhC8KByk7zOCNu7gyRNesw+R1oXyYNDuzcxIF16QTn+VDTBg
XdOTc9LUyq7slMalmZTM+AKEJioAhuOeHO9vadQDDenyyrXtBK09yoCDn9/dXPJqyqN/OnTidr/5
3b5sl4pvPNBkDnabphzqkgX3y77foL5E8w3QMKTsk3Rre1W5rKCS2CRWbN3borfuPaipNmbqlSia
6jDYu2Zc3vmldydD5ACQMIKFs9/qiaAZx4BZD80mbSHZ5aVquBGFdF50xr5N9NJYaTP/n0qw9Mmw
AKTkqo1LdylTaV1T2fvQr59/z7iF5V+Tyrc8ckbjEbAGAlNoSr+iPOEve3RIHjytQ1Y4N7MTza+w
Nfm12KpqRc8PMsdADq0fI/fT+ZWjubsNaSLaO5B+nr6J6ovrG+pRTvJ+qm5CHUqP2tUO3TwIlAlS
oFdc2oijX53pLCUkTX5ppkeoLzZOkr46vcFbJen/Y11BKgB8MbM/Lr3qC1Vf+6DPNJMIGohtWPYw
VAY0MHd1/Oq2wt66oeHRFuR6L66WXJxKdN+8gmNqWsfDfYnsw9F3Ead36Dz+JtZyXkDntnKmxjrm
FByoNolxA0qhp4nS6u5y1Mu7sTt6Pblunoy4Orv+mLyF+cpAR2oQ1+hNEXKboCG7mNT2kCByfXR9
WB9AFUbHmyl99jwhr+SQ+hNgCLSeSY+GRrPKpf1bUD9VDz4qWUdSKeLRT8K/1dHzyWdjTfNpn04K
LeumB+npu049hpH3LqeuQREHvWisk9VtTWhkwbKvBEmteR85RFq9p2YeoguJS7VRRvS1fHPbiB4Z
hK46/S116m1DJfNSzYO8suYXOupZ5nXCRXTaQVv9HeybTqKusi+hGTgXuJqbPc1KUO38snyEGXfl
ZCOCEnPsdblrGPeBCXv+x24OLO1hBAYEreAlyVyIp1d5XSYbf6bElRK61ysXyeObSUHpeYDsL8yg
fnUFSn2Z+sOMVO0upZh0mshxTqvczbWVxYNsLSE5Xm3552waP5rGnMx6cn0XcJCfnGKO4Fvue3Of
B/3QcZvzkljn36Qlh8SBJ3IhL0e/Ax2mB3dj5iqnW4i8ivQgRUlh6te6hoxBOdXvptJYTwkd12Pl
Gg/2bHVB4iwhgwAGNptVo1hoKfSnrBvqJWw+5SblFSIC246GAk8+b19ZFnadKgCZ7e4cmo3zMIjQ
uZTcX6/BHoewoxvH32M5GYfOA4eQBBrg8qnzw9fYgdt1ocYt6AJtePOCJD6MsxVkkXdx60y7y/gW
0E+RpZRdvH7NV1msrstkTBqof1xmjtXWyXxOvpa+L33d46DbAJv3Kx2yyflSN1EB9zJr97NPTstw
R+N27GWevpLRcvAF6ParDW8d+Zg257Vh3kwODq0yICeoX9yRiQydNj65tJvsnBEI3GwZShyDU+BK
zMNIBYPn10D1J6DfE3IAnLfAjvTqT2YEAxYt6ZEDKPOXOLkig+qKJx13v9LxraOSz5y9E7IgtCjR
WGRulMAc7pAyGu50LeAb92lmQaZkgF7taAE8srsGevO0jLGSLG2BC/+7xvJNa52MSCg2KqSuC7ll
AjjYL/NLM03epdERk4e84yA1qOUw1hFMjXq8B5HI/3Dp68wUpuiW58JPztrTnwOyQgcYtbzLn9aC
vV0pEDnE4Tmq1WI10Zvx4gQZVBnQ//pWpbzQU3vqWmu6R6+c95YRKdxyTCGPpIXS7lGRtdukfoDG
pNqXQ59vWyfSnqtC/yEj6EQ8UlxL34PU69aKlhtHOw1qMg2oxe4q36t3f6Q1uTKcdDMJSkVNMVs4
IMd/IkWRMz/RoNhOTbo98Hh+/Bo4RdC/lF4ErQF1nG3UWN+Uma1EDu7MVHIz5VVXt3QrIB7zm/8W
69GTvUXK5pt0heTYqYVLBpTP7XS9B/IZf2yS+f25HloUVupCu2/oCV7VOSrx0qQFTbtPHUQTYNj6
enPJq2oY0Sfi7TiAgBlNhnzi8wa8si1SX72XISKdbwGc7pbSlBNqyiPBVYyV3NwY022Kkggwv0zZ
h1F0b82iVt78GovQPci7eeDGFq8QDdFWatkU+kJOy0BjLA7ZANNi4Ii/xiAukSuFejt13HKneiOZ
Kqxx1mUoJRF3mvodnUkzdG8IrOGuLYL3mqrSyQId++wXgVgZU5/uymjqnsNhtLd56mQrOZu1RnbS
E/+rnCy5Pd5pSvhVg7Hmoit2dDHnoedQxu3fLqAV+ndCXg3VmO2ikb9taXqodF7kVTAo9t3E81Ru
gnoO8H25VTsFW8VBewN0gXVqo/ciG8XRhdflaM+DvPqT708hQ9LSWRhNq/9/6dDC65Dp+jppUfdo
ZnUPctPK4WbKq1ZKeshpacsYOaRz9G3J1adWHbIkGkxXv+4VqSO8aS6Ex8FgWPmCzo18H3Q5aDaY
lJeDOqW8s1mRsmunMj2icJEe5dU0z3Qqh30HDLen2fVKU9tuVTotZANZluhnOs3mhFxaxc5d0Qaw
dxfZ46iNzwoFxC+xoxnrPp77VntMkvGLNvFKGu06cYQLJ14N9eA9ZpO1beALOlbzEKXZWOylbfUq
9EOt3m/CXg/3jjRlkBbYPhy4c/z1sqqzV8OOx72mlZQDk8KnDt/HDnADlaOIpFwo6xQpB8s/DnGW
3UvXLU6aVmslS8XuimORuvu6sNpXAIvdTgnnBqPa7L6gnse5IVK/9qBA141aKTMliPHI5/7dS7Tp
a9rkPCuCIbmn1rRQszq4nxyfrnhVz7IllBzTSojo7lo1beYKqSx3Rjmv/wOsX9KSfsERbUHPUr6s
DUdbGjYkuyL2x6dcracj/bowWKveexQO8QVIh3UcEcBZdKJqXkkuhJRvRUoNFjOGxmVT0QUCBj4x
l5Y7GptEdmGpKk2UWdrs0jHwz9Inr9JUexOmh5RCAKjY0XLvYs1DaXruxfKH1yTts8PND599f6f4
7lYGwDLb7zvdjRZmpXgPwgdUGJlxRaJQ9Au37mG2n5tqmzCId5A7f6Gh/AIll+mspiK07zREEagy
+NOGB0aw0ue27yI3KkRCaWCypkZ/GX0QG9K8zXadi5L8HCxnpak2dNu0uR1H/9BDUdI1kfk7S9Gn
lWzqdN20hzYji+Cxp+UzD41vQ+hWFy1r47duN/RT/mZrprJWeU3m0fp9csAPSeYJwKn0I5nT5kZN
0VAMQJAFXHk/CtgtCm8stlROKa95jXVlwEhED3GdiFDgkAwYQVVZvHb2007uYyXc/0Rg3g+RF9CO
S7e4sIrwBbwWRLuzTwgxwED976y8kr7cV+iAcGh9jPXc52PW++U4TMPG7Qr4SskLtvsqmFCXtRRs
90dn5uldYE7VHZVPfd+02sb3TVQSpS+ld6mB/cmrrjHSqVnoMXYE/ubvKwemx5Q/ejTmkJTYGjON
QFFPD/B3Qt3op+pOTZ3gBHgoXgu0opaKSMKTXStUzZHqDA9NHJJgzKpuk6Vq8jRlub1QqU9885Rw
jQz38I/nGKdmQBc5LU2TRwg/oXRpOqc22ewiioinSM9Rmm6CbIXoFLoKRYwE4Ehlx+RF+TAmIQgy
e372uXwjDnS2I7/jjufeTbMdaprx1C/o4ek5ZZnKJWoa5TI4wXuYRfFBWtIfZLF9iDi5InCQoxbg
WdEjYIYYRkoUrLQBDM2EsFm8DN1nAw6b+yrrzkK1tF1Qoj8RWxWHZ3n50xDkb5nHufnmQuHPQkwn
c+bWhiMSOtOlDri3uJHSby01bKN14I4PNVwQh2ielSGcrUjwqQGYhBacM+LV+1iQpzb0UaU4Fqi0
bkzPcBPVD6LZcLNUHkyh+A9eDsVDrGt/SUv60zI0YVx1/GVQT/41zOqGbqmWWbeVcV1Z+5eO3mZu
5u6TaYl0HwWptjFHv3iPxnaTU2H/Figw6NuhOZ0Vz6tOdA8rS3m8jzskd/k2fqlnunZDTOmhTdL2
SO/Ju1DQ5k3NwfiaR+q+lqXTZIIAGmbIH02YUJ3yS/GqRaa2GoH1UJSw2t3UFeZ+NEL4kgfjpTZN
aLw0m6KjG0TRoQHpsbjWCryRTNjvdjfPK+Zcm4lj8mByPdhke11MfoqmFqXoUEvOLqeSY6bFPFjs
1te3VRUYi9ZBetB1B3G4lpvQL3uy6UTeN2VrOysbSqatUdohDGw90D2tT1dtaimnlhcysoxNDmBT
N97NyNj3Shr96AySXI1I4+dKEeNWAMjcp9EkVoXF4ULqHZgkmHkTTy31IG15lVFP/XBKWw4IvERr
8DyXkobzMTfd6gqcMgs1XylaFK2yYebnGt0LNEs+5JBdAypiiKdDPw/ySg6egZyKHQXdIkc81VqU
GknL1gnW5izc0dO7dZFXTc2NPHNm3jqICwbJUvDpu4XdYuc9gBa4QAXbTTG/wkiFM1WFhREWLmw5
XO3Art3/o+y8luM2tjX8RKhCDrcTOTMMkixZsm5Q3rI3cs54+vNhgRLoseza56are4WeEUUC3Sv8
/1FJ2m/WPNnXClyIfKcvmFey1jiOXHV+gK9CfvT21a96fnZT4+6pdoGZC/KDgzmFw0tfN8OLzCCZ
4OZvdMpRZEGlwm+Qq9ME1nQ0nDdDsfbC4lveJPnlTk6k6akye/McePO7wi6/NlrecjkOjE9OmX8t
xiTauVrnn+rKa25BHIxnwDX1F7JjFuThkfGRegLQHcC3Og+9pp6CLg53QL8PX2WW00i+zjZZucmM
Bkg7S4l5kpXaey8ZnyFQaz57Prn+3glMas5ZAsZSHMMkBk4ts5rPFFEs2KBZD5MDS8OnKCpxf/Xa
rHwhgPeH+NSGzTOsdu2DGAHHGB8Cn8edLBut+yWj4D7US+W5hePxXTypGWUSzRdZyZA3uU8loGE+
BErvXXPX9K7pMnjkFHmx9GeaFEjgE+Y6eXG5FJ5o2kdzap2La6TJXrR5qFrPeaC+l9Xq8Jy6Tf8x
9LLi6OZUspmqZr3rKMk5ZXQ7T374QpHRk6LG3rmmsv+lXAZ9jsIHAPeK3WjDTrsjBlq+GGo8Xppe
/SJMEyKqcs+7pJrx1a5gCp/MCGDLrKoo71OH51TTHhsS+L+IqPcnYERdN7x6bRpRTvJI30iiH121
aq4yAHNvn7lLA5OSx1e3Lj8PtdqfqBJqVpB6kAUAqZ+yT3mpecClglsvAy+u7hiAgs9z47usrDPj
sUz0izjNi6coS9yHzP+bO+mS+kAskmtyHE/7NjaqmwzwK9flroIHaZfxHw58Axqq3howwrsA1Wog
YofoZq9TPyn9BJ2V8GYB8YJLKMBbUk92p+gDeqVdoOuHrIkUWqe4YcxNVPWPcvmQe8ZsVC5PIrvf
TS1xtTJLdpGVT+8qp6bpL9cJeNs0Du9yOw2frDJ/aCcngo3I7z/XMyeiNZVYzDQNW6lifLY5vIRm
aX3KaQN/mXTlTxGrM4FAyiWM42yO01HLw/igLjH8HLSvB5pFf4OqiHrGcCJ2vSnstPtNViIXgiCZ
iReozL/J6g0j0OIuSmBQ9sHUPnRGMVxpjR6ubRC8zrRufLv0+oEIfRx9cOvZ8eALoLQIoo4vYT1V
l9Tvp3dl/5EcVg/nz3KisyPKw+Zq5vU7ubzN7OZjU+bAUBN4rC9xFZCKLIzh1FGUw5vJjK+0qV6o
PwhuA0iiu3bwh3dF539xabT8QqXkdKYphT+81ovA8tfbHUwRIa2JSftrRUkHedPoi1t4020Mw5bC
Zbw8cAoOvUsh7RSFHw0faolJH/vbPBbkvJaZugybbFumde6Vu22Nv2vm+m7msN/k7UuilCWv+yr7
1ozxXjen8SvBrPhYWC7FNmrCwY4/+bSDVNL3KTiIm6D/mLRU1nUZiHirtoEFMbO9nShFpA3Rc5Ja
2bNPEVNPxDGuqzNN7nn9HqLadqcbgAW6AylSGRzqCvcq7Elw5Vb/jalU/Ubh2sdGbYdPRUHZzRg7
7dnRjfrqL7BbZfzH7NoJHI5ewGtvXupkKuOzMXfDOTNy79hqcXT0ALA79LMTvKuLQwNt3IvdeAkp
M3vSTonS5vtuysJ3TpcjVPv4czUqBWE8HGTQUlO5QijwfvmPzI95zLusrvOrt6eeTgk/5O1UnIes
/T2gyOim1ea5cZdfa0lhyfBDMctvf+l/z3LFHLBuMx6S2ppTtX7oXeuP9W1fNuU3Pie5DBo1ajR2
/HVZ5UQzzAbwxpyuZkeprSdrGWSWuKFFXhtGUuBnrH06zOm8E+Fm2LvZQx1SZSnyNyYe0M9naif/
UGPdAlyYrd6Y9BqY/LUNu+ymCUwyKOPMI7ZNIUwm+Ax47Vg+jIU9X2Rl9JNbHFaFAZsdJ6nioaGi
68IDP36c1HNbV8VTNlNPnWkUNPt0CY87EYI8xRSkp/FxjB7XlSgic/oMSAalW8B3ccxPuj+L5ObY
Vf1H6NQEnWJn/AAL4HD2/ci6TKZbvPg8vA5AFodfDae5iE8aV++TsuLvDbjd1E/+rLqpJ1Hu9x8S
w/0jJ5ZyE5FFdPXZtd2LrCZIKD74NjBADax/x2ps4ve6/R/qcNX3et37R4387EGWNqfKnWLAXR11
uv8+euKAbr1Plvk45MpNa82zMvrHzKijz0M8O1erGfirL/tu7wWadSVnDCmLOYZg2imcVLsKypSk
uvVaTf41cV98ICWuXtHn17KtTxbI3Rc/g2BC1fzyogE+uC/6cSYqGEHrAaTr5D00dvTrZDr1MVuS
mtTPto+z7zqH2gXrhMoaH+qi5RIlw7zckLblJgual6lMwlWnLVb/aHrnXnnkNMtwiaeEN09xnh1P
cXmCEwBLjlMMGXU8h8WjzPLCIIcv63QRcreeb04OMRtmfutRNbgpV18Q6S+apfw+0EHfB8k3DTps
av2n5CWo3OhWh6CItpmdf6bY8kVuAcDsfXH4VfsUxTkFrkHsXwAiaB9rmJoOWjr1n6eApztIc9WT
Pyn959wKdl0/2J96oPpeun76TawMs/EeYgcUOllaXKoPLu08F1n2CcVDjla+n5yWLsbJW61It9Yn
uw3hygKwLCbqeLFbM37OqyA6KnNhfeJQRs1nOeZ/jtVH3nnWf914+lRBTvuljsA9U8osXb3VUTUu
hG/iZ46Zr961HqU8p4Ni8c5SID0ie2fO5eckz+KPNCuHFyuLrVNt8ULKZlBF6V3+T9nR/O9UvfWs
gTn5lACRTUEdioa/SDUPiq+zpZqgdJb11XFr72EcE7qjUl0/VJPZv6Rdr5wX9FoCAEn5aCeFevIo
EHmfeb6xtyzd/+wk9TeqsKo/Q8reV3SeUSW31RnR1QimBVal4Ixs19Nw60dnuCncoEgEzxdZWdRu
gTgclHG122zW9aqDMn68iarRNKBnQgACZLkayS5+CT5CM8B44vdWCGISA39N4bM9vihulD/JYhOH
lCY8hzPoEk3m6uc7hRjDfqYfRg/qWXfZzbGqTCUbFYWXOon7lgRDGxl73iZPaexavwZF3DxGAR07
E3HIX1Ojqh5sowdodtF6QHody3j2zqKN2trdBTwnbqJtHBdCIld/13hQf0ZhkTwkDr80ZQVWcqOH
AMqfWgtQHkqDQufotXST5knePwZl/eQBcBXsO6PUX3yPUpAqet9pWkSwgyEBJSMG3fJ5tcqt8j3B
QecW5Q3N27MCLKbSGPFFjMWXSxDA/a1pnrZdDJJYx6HX7YMNxUfAoyjMz3BNlHsygO0TuVbqj5YQ
0zyk7jGGFeroA2TwixOP7bsp6I+k78HtmywyYOng6hcxVrjqXQ0VFL0S+MJHv6SBGryMP1qnCi9y
NJZBTsqL3LT52W8imf2QZ0NX37zYfTBhvLjJMDchaZyfLAMz1rn0uNlutbNaA/CjxXDepm8cN2Hs
lvqRartsJ5urBegtFWwWcFd/T05wrbL38Rhne0ktyDDLvXzLS/x8LaaSrViTGbJWM/NC9717KaKA
tC8klzvo6Y0nq2u8+jyNTrvTBopVNHK5T36i0e4lUzFKdmOQ61QW1+nN5qJHG/groF7wq0590d/w
80CFH2nYsSDtAYLttAHobZ4io2F/PhUjf7iiqNUaHkCv0C4Fp92XLnI+6Qs4aJ00vB4sc12J7sdK
dIullH2BmrpaSvfnD8s6yuwjFRbeUXpyIXx6mJpofJH+WyMdqpNnhN5BlHaWZR8AxRLdOvDHBfcj
cKnSqmv7ff/k29EvohSfxIHiKPfM/AZlxlcerr90iaFQ2N+8DhztCJI3TyLOFd9WiUdr6i7222ah
Z1ee9MIAakj0oA0Pp5ZCAo5OKwX9m4DMvwRoRCUBm3wJ3fSSynoTwJEp7R7+K0a61QIxRiiqAq8S
RHnyUrHFdSbSbMBl+uwGtxXRFJl6UUaCSp2W0lzS305rt6CtkHGHmLTWF66rHwBCAiW0Lc0Fi2hD
IFI0iqnSJHT2YiLGVLP51Az600Haug241t4Z5rdcsAdlpZbfti5tye8ExR8rNqH1ai0t23/xv5Ow
x9r/JzuSVug0FxgMtXdPkdM6lDYYDsUKzLokcp96Ylx5kGbXTT5UFhTBg94NJ0NNxt1mvG2gLbss
vsRPMioovm+ce527M1WinJmT+c/QBpR7slk0eS/LvB0pxlxmmTepD7Wd/EmnG0wCIktBvadWOIRL
NYiGBMaUMHgOOlP9kMK7teMSD25/lWgf6kURqtVjvazEwjUn/ZDmPkBYi4MMpDR2ZUcuux9Td1+n
/bgGQexG/5QEhnMtyhBS8CrT+6NaGdXBVVWuvtTqgJXo1ReSFIR4C3089X5FYZZg06xTfjbximwj
0DX3KDYivEO6Ecwbm2amfdHRqNbug5J+LHAhWx4shbFgJH5fze5sDwcnoIkgJOO4PlfSxjxytbSu
8gj5GZynF0/tvqUg8yAPnbtnkMhmUkwPPlxussK0fICUOyWf4YR6snuDAyre8/TOoGLpUax/tilI
t9oumXpvfVY28kAUw2QBE6Ur4ArC0ROksvTkOcnzVmC/iIpFtMbQl2WoDMmzmgEo6UdxS3t80j5O
bfPHmt/T8vmh03TrRdJ7Ju+SA6iE3MVz6pxJo3gv81KPlE3UqeXaJ5FsYtvsvIUQPQQdCVMZsnb6
fVYV9ywF+Mnyf6/C6XGUpRTuy0yGtTw/DSqi/1p9eCODvPFTrZga58GgfAY5jIPAkhWQZVikpzXo
/2O55ggc2mHPgToCxtjyvzaZSvxBBis0G9BFYGlIFyI9kdk06phenTzLKjRg86X3+EIjhc+pbYz5
W6GhnCOwAG/y2ldvhkFLlvxS/Vg6aecfesCg9o2ihS8yGFMQvSQBIeHC0a3TnSJPw+wUGuS97hQD
6CeEMMhi/NhJoXtp540Qfkm4SgJadtNeSbjPV1llEgeQOJaLIiYBcymGb+lCOS8DkZV6nckyULtv
hUI5zJ1clpmpVk+mz1lpGKjc/pl/PRXxfkqI6FA2FOyXY8g3x4fUZUyn3zK4Zo6aDuYTzdfpO83J
/2cL14dwprCGd2XgQvpnUp8C909/6pt2uPq6uivzll6veExJsddgjJoLboIMVm0Zt7q1DirdDatI
5IDF9vjRWV5rSvm4Ljc3u7S++J1Bg8tf3bQFdwHc+ISCT0s9bg6bXWEG5XEgm7EXrSgazX3nUjh5
2SBbi8EmS53F1xXZdVlalR9d1yeRoLoGRT0+cW1dFZk0mIlMtL5nAvtb7j0YNKhirOAUDfWn2m61
pzprjWk3V6CLgYG7h+oC2aLQwV6ddrLWei08ZyN01FVP8PggetnCVFVjX7sxHYWLowxjkUbTAnfz
JZyLmtcIm4li3XFdl3uNA8zRqEbvorVj8MF2/Y9uOaS/FSYEi/o4FpRhRelvE8TDGskW4pBR/Miz
kBwtRAGnTC3Tc1UEzb5oR+UGrYv9eQYAfQHPBBlXAa7Y+LUz8/ejQ2GqHsVwC6TVfHHzKtqJTAY/
VNt3JtC0LZACq1yz/W/eQJJQDLSpPbiWa9GAQhjJlVhSEdKotZCDbzKZEfgnlqQsBa2ythZD37Ve
DUWxVbreOYux7KoTLLzATXiWcF2+Beim7PehH2OapQlbi1JCeLL8rlujfZtFqv0+VpS2i/kmFkd0
st+m+/t+g5qTSzDys2a6r4FRiY7KMlGdKDjI1G+dk9/44WWkFLU6bWHUn/ltWkt137pZY8LtRdRt
bdDiJlPfjMajS/5jV9Yu0X1aU+vHaRnAP6gfo7JEKGszIa5AHWZxEhtRb4ayXAdbgfAsNE4jMVOC
2gx6UETrDGjxv8n+V7uQii6QMuyzbBe07h+zY7knKlqyp67h4LCTqQwmhYSFlkHCZnvZ0yaXmchm
6N+vVhY8iOjeX0zayAa+n/QlCTk+Y/OV2SAfyXFql8amerO4c5AKA7vOneZDZaRcFSgNBMKEGYUr
XrGTqQxkFcBYATy4WLSb/KfGso23pHdEve36jzIdWvqdGlELtxmLr3gUhpZdrf4bh1BV2QN5M9+g
kdtxE+2vupSAweQ+39JSm8uLTMVG5y1/sCoqcOoBcgVacFP1tqohBtvRQFscl6bsqzP4xrXStbdD
8delaO9km5vsIiZ3srSDbNGKM9CJls9QfTrJdz/7zG1rxa2LI9gFw85ZUDAsxXgIMhDXq9bNn6ny
WKAUlnqxatZXxVvZYtM11kPTjC4goIvZIpKdZLYotXCE6gPSpD4hBDT0HoHpxG6jBYk2uVWx3rxO
02CcgcIul1yjEdJD2sC226rAi6vKBHx/WCgaZTu5w3V7HKezbaT/AWUajVFzUraW4dWyCRWaisL6
uPqI3jFzkJ0XxDz5fko027T1tDYwM3//4qIFHdEGGJR/kQzmtGCOmBRWUM+PZl1v/+Jtx3tNqsTZ
LqYe+BQUU3urGwc42gGWb5nFpaKXO1mvU5HOdmyWu80e3sc/WitOT6IV+Woi63qAjGK/Tpfd6Vdo
b6MbX6ZpjK6wSAeHwPWrw7iEPPrRo4lQkRhHrekQDZPIE01X94AaLhEQWYLWOF3clKP4Ii8iuklA
zjxW2mDdtsHyLarV++QzxTDB+U7+j0tK3K2buIqJh39IAdvqv8kVzwE/QqdLdpgTYLEjs+d3wLHq
c133lNPqIcxX9L17h4if4OGNUCP18JCagIyLDeRR8YuxDDq5xadgrLh+LqxZi8hWXPUWJPl5fZ67
lUW+iIzTfntsA8fVrM98ka1vA5l6tFIepliJ93cvh7ngMqcVfXUQ9naDDwAPoLJ3HlnhK2BRI4eK
eSTnA627xXkxP8iaqgJ3V3RJfIwXtcjeqMV8VIPynMbjV9HmDdUrJWiigs2UL6BNMqOuc2woLloQ
mmboJ/d6RPsMb8ki4dREq89OzGQQRCd6yfK9a+rhIVU0KkHpCIGyQ1OCm8xmXQ9u5LcW8NJF82Za
uHlMma94iYMSmM2uUWnXjh2aHcylcWKBm1lnIpuzyL+OtJ7fycPFYfMqRyOjiSwFN/6vCjHZfCdy
I+QF+vK4fdhglfEDTchfpeanUZc0nD18kfogGl0GOLgWmVrMX8RilpqhH3b/KJMNwqXKiJjumz3F
YUpB95i0GI4r4NA49s0fW3UaAC1U/ytd0jCk+Kc+GeaTGpbRFx8Eh12pEV0m8JBTPBAemjyJvyhB
YF7DrrGJBcTKp7747KULEwGXh2UMOR75y0Afwp9qkxpHWa02DnlFay+CbbDFUdYk+l+9N7XI1s03
GyXx3fVjNlkMAMNZoZlfRFbdav5x/VhIL9V8t85FmSpd/zBB+6uUDgRkgddpN2MJEctMBth+vsLA
M59EPtjFd7s3Ln+b/nBa7cXV+uu+28e8sZFPbD3rK6kqymiXr/Nm75+6rN5jFwS0KP6iOxRfKcr4
Ma/14CkkR7d3M738DdwcEui2Zj2aY25/pMn6QeS5r9Cv7o7uAcIeaoG+DtCa0DVMYbXDhX1BVil/
82P3XeUCjAucQ/OsVrAFi9xuOjh/y2G4Wc0vqWMkByWP1asMLmSf1ygbh2x3vxbVZrmpE0A+Xn02
m3WPbS3mjhGNrxtv7tuWwfa5b8yrJHD3IR0M+0AfHdhaYpd+TyM/BHZjgVqOTIZysp3r4FYdTJGL
UNYyqxeNzEINTqt7H9HIYLYdMB3b+p+3FBuYWagmUgmXbH7bp27bvPlU+Sp3Nqt6tr3+QuINjtBO
v6a2rl9NrlrGXqatqtsZbIGFk60GYpUvVqLfljKrVEW/ykyG1U+sfW08mF1jPIibiBoAN7gK/3AR
odNYNVV28BqqFGF6SkjIaRlkJpWYMiusSrtuy9W6lMLNzceXPVbdve22n2y1LTd3ZzbOVV8H1F1T
H7qZBbpNFt8x+/1EOU2xG4iWkoobmujmx0oJ0HevRTd7GUSoRWNV7EC9BWVfBDrR5FNu9l/feG4+
1OkYr4br/m92LulSvFGaYlDiMn5pA1JbjVO948+5eKKnmFKLmtfkblvn/JESN4yU0yZ7YyM7wNaz
7iAmnpRoyFSG2adYlqeKDwMKH5A23Z/w/VZnt23SJ7J6NAotTYCy7LV5bg8kHdMno+ZtP2YXWWiL
ZHJcjrdiR7t3Ri+ioYCAXE4ck1GrlFWBtqm7u7ZQi6cxIlQ9WKO13764zNZvL99lCV+4qfG4fdk3
X97PKaWMo9bavxFOTVV1hzw7T8OkP+qQ/DT5OFTliXCCfyD7Od2yuoMwV6YyUBA93YpNKGvR7MrY
GG+b0Z2PLFdHMLGn1VCEhhGU1e6N+xvp3Sarf6B1hGTU/osOdOPZWHp6kpkaDRnMpWjQAgZoVZRC
xlkDYPRGKIbtIrtTbDIx2fYPU+3YznQVlI6bUyzBYNfz60AvcgAh+bIm1D/TtASFtV9lxWozZT2l
G5s5QJXjobW1ZK/LOe2npzX6+QKe5hMNN8s5T45xXfcXiM5tSTOcdSF4b5sPQw7FRU0KB3ZtP+F3
wcZbpsHQcjTsS2BO8zpdbYhhJtCMfreW2epiAu/d7BbrJo1fre93jLKqhBualkuxcZOsouNv2RKg
6ZEmvPaTZ3c0huUaJbFRDZBw0Dsz9KKlFz7PXTfv9ZQO09AATXWXZMX82E+BZZ2ItLQEak2aKwIb
7vkRxrnHrAuxUuuWVOXQ/7puIpo2t7prbowLSiQby2eIosx+M0HbATBs2SVaWPqmtLrE9gjAwTL0
npFQGUfldgPJQrsT4Zup1nQaUp/OGU0lOr/4FEXx6p1wEwMYsLegE1iExvjMcU+7iZkoX/0Xt+1D
TajVHtoguYnT6i/Wd9v3LRjRsBucKBQkm57NpX6FApc3yl8Hkgn6tbYguBZFlbnfrf/dRbRUQJm8
dcRnnct2b3ZapWNi3myn187G8iAv0pYHe7M842Uts23YZI68AUSz+mwqa9lo8kqXGqBst8l/to3I
/geTNx/3s23cFJTVoUv+K8o3xj+f/myLe09V3mYirYcUnvuhS/ll+v6D+ecf1JuPHGo6ZXO3dHZ5
CuIKnc/d1YJQI4UjAzgJ+8dAHwrCbS2WU0/YZCdTcRd1pAPvv24na1HLbPuIbZ83+959otjcye4+
SutK52TVIDws33P7Cv/4kWKyfkFxefPp28et//67j2rI1IMxoDZmEO0MxaweICm2b/YSb5jVsb/Y
1gB4BKttMCKN9ihZi3H7w0PtIzR/9Vut1Zkw/GnVrxKxcox+3T3Q86LecUmgBsTXouP6qxxonH5k
KkOxHE6qZdDld0TWsxyRNj11duFRTyEev9+jaKMmPIm01grL3m9OMlt3kk3f7N9TAGPDgrU3Koda
wpjslAyVrb3O/l2mVSHAm2JjjP7/5PK/bn1nd7f8f33LO9+75baVCoffPopU9WDHwYlAN03Oag84
VmbxtgCcugCmLd9RAQyCthfTGy9TsUnApnqYB+/jnAB6teunlJT24iyDbUEm3DTAPm2ydVdy0T1M
Vbp7kL2UwNEhMJJPaPL/EpLKD3kE2cNyepShWc53ayUwx7CaOhz9T5F1i6KKOfMcLOs/HJutW2xE
NOQS09wafe0ltlvPvU8WCYyIRSkWqgR4GzBMHm0UYiYKmQmysnj9dcu1jfiHYujy+WwM2TfwUQjo
LoOWqM2paewvwP7Dg6PkBHZFUeZDH52kyWCVGkqYrj6i96ubX0Fy1FVG+AvxVuUyKv20QAuDHhVa
zjkB1eIMYFL22BGwegyUiphkmu0otuN3WWSipavu1URkq3pwvOToD7a+ExtvUqBd3TYTn20pjvNc
/qdJUvck8kQlCNUZFHkPsUOFouGl3bNFuqwr5/KmArr+7FJJ9izyoBn6RwW07ju5KFXLhZAtgn5q
c6id3tIWqFb90NBwclgNl00dy7qqQQgi8F9zRlu66C6PJEvXBOWWmi+AeckvbbZbuuluOyvLX+Ai
bM9hX1agAwTVTem+z0Y7AC0KMqSPdpX5J9GK3WbyRtZyDHahCzZGzaSftVFOut7761JtA+tFFHbR
ZCCJ59NJlpvCqMzLkOrB4yZSnXh+dKF0JC26SwrNvUoATGYySKDKW6JVMtsUd3aB6c4AfC6GYnPn
sm2z7coBJSQBGJY0GUg7ueEq5Un4mAegs55KWwPAaIAYXvcBpKDs7qWr9JSIQz6clM4zr0lFgY5e
0H61k6kMcHRQl/pjEEOqkV5lm19RQyxT12O4F1mukBXbbeptL3qrv2tkH+oPimsZXWpeATcZ/KUs
wXbT16XIdEOvT8Uw/VebDKsGRg0TUWx2P5P9cPt32/UTCXvzgl0+F+q67uA1kXsSWPcgK9vHMg++
yUrQ3+lKebHB8wOhEtz3jNsjN3E1XIHiE5oQ3tHtvnqLfaBRPaoq1ngVh6qKo0sVt2CTJPb8SzrD
a+ek5RkKu+S9Tz/tS+TrxMPpUPoNvFpj3wQNXws+nU9uDTTAkGu/JYk7nXoTlCox42awK4qx/mw2
bUed1UGzeui2f/TrSKK5iCYClyIcQuN7LvlNWpl64eCgZmq1F6M3mr9Nuedc/MYOLhZEK48yGD9m
utZE7Y6CaThcA8ouFoU26G0KLtWPqZO1EA6UrrpvwTJpd0HNVfONXqYh/RBXSN33oW6F7U5kVTBz
OhVzteLlJ8KZDvWd3mklwAPss9qoXTpfrKGuqHOHmfDJqzwqUSKd39UF7yrv7ehElY+9AlyJbAW8
SqzUf6RtQEQy3IFe0SUSw7dL++sbhKz/z6YuCWT10Grh772XUb5lDsOnvE2LW+V7IeSEy1SG2uav
+s066bviRs6s3cN5TFX6D0NRyLL0gWhK6VdY+0XsdPDoE1y6Rig4iml/q35XrMryLuUCitdWo0F/
1+zDFlrG0WqYL5rJ0h3asWnsehRvGVw6Tyuq88+z4O2JoewTgzV50qAr3a1UJLOQmSzDynAypw3B
P+E1KR26x0Abz2kHQi9cJata1iv3iZi/usouPxhSxB5Ije+0Kf9ibzvg/KUW2DxaPV5lMK3eo72k
odaawswk40e16OxGfTXYTEUGQQKWm826XkgmtQFkr3U76vNevT1LN8zjavSPe959xLZcvxAAhuMV
QEwVppThksuVebkey0yGQS7T2zr5oW6WK3QtN+FNLbN02UdmoBJxuZ7S34HYMtb9xU2U21Z3XrLc
TOIZagWl6GAa9VqCa0vJgaqX802KDWTmRBFRLdvUvLOtdk93Jslk96/lC0amD8p+3ahd6hnmbjJ3
TQwyWmyEFn/UWt+BobGo3trKpwy/ueOSqpavISayxfY1pimzgcVZnEU4xUCIRmZEcbdsLsK7L2dY
mX6sK5APaisPjWMZxYDCm3BpvGSN3V59L46GP0RKmxC15YZFl6Rpp+MBCvFWD15ER11Wd9XM3rtM
ShP2GWVUoN5c/bIyniJKIJ7aEqicksbolcBFoToS6C0GQMvAntX1JyFriYTeZbXpQiOEVpXH1hBY
cFBH8RV85J1FCLncGY7e3OBoaG7aMtuW92qxibR0hNHJiCijVcns3T9n4rj/nAQOBNfLY2Z7wrx5
MmXyPNKtoNxtes8oP4Fbn53BSg8eAccOHmV2t4xS3rlx283HNPKhV9hsZOYP5BgPm49Hgas5TaB+
sOnq0XHmwW/zHjjK3crpoW0H9UqmTwWkoVXOjWeeZSXy/odyk8nsZ0vitAC7beqf2dzJZP/tG2y+
/y5bv5bWwelgqBSYUoYC06REcyWQK2Feyo1ABFGfRSKDxIrj/Ean7LyKtwAwm7iQwjz3RU29gFZf
5ZbgpBGtkNBs7xS5YWx3ke1ycXfXaMkE7tKcQ+Wbi8ybm8t2sand0Li56kkkMuhJCl4ZeG5OxEXs
Lhgexll9yauEbt1/CLyLg0ToebosyKvAB8k/PLWKT/4IeJv8e81qIFlehfUq234+ov1hK/LtZ/pD
vokgDq3PegdBFGD66k1Poevdr9NKDaqLTIc2fQyBs3kYnXqkp2ixHJ3KUvZg7FOqUfnfpX65TIHK
sPfGVAzrTqENAO24FGCJJxzFUXUhMrkw3M/+A7f9+AN8xQrYyGn3MC411iLrjPaYFHX6IquksaKn
VPGfZQX1dvkU9vTOe5PzRPe08yQzUzGmK/TM7Oo5T7Adv8rdtKdZQksLGJTVvfPeM1RSOwsFcdZR
3TooU/uoLUueuB9M3Unf6bAh/apZ6i6t7e6jpo/+L0GowqmAUdqmcNwo4ydxSQcneNSS2eBChZL6
HvBWh7E+iNb05we3o9+/ANmx32mN6zyCpOA82jE30iimnYGFiC3bbt9aiKajCgxkGb8/bq6i2Pxk
pltK8ZAl1gdZ2cumm9mdrZY4kPro7sPdlmakXRMTkq5KjoxOrjzNEUgwVkVnVgg4ar6IZBg0SO8N
igNOYguUKf1CMgVqmPRU24C8Mp4MI25f3MgBLsILq/ew2IZ+F+5bBd5sS61+T4JZgzzifQZ7mHV2
Q7c9ZSkIh3QWTM8ypCApwYSWEPPu9EY7K1M33YZCu4K7bv1qF/UlUP3iA1gz/DF0ULFH9q9uGlov
3az9KjYKZYA3ZQohTO8169fR9cpza+qUTi07wH9KYW+r+A+qpb6MwZxc8iUhIgN4VQl4Ytqjynv0
QUSD5GfuTKjhf/UQRWjNj6XjdHC+/ZDrUQ+ms00A0lL7mj7GIreeXJs/sRoAij41m8MKACDd/a3e
Pti+PjwKCECzIAGkVe4+TPQugcu4YAKIMHMBOTddOuM3ZAAjn52nQjPgmSrUM+WAEJZHBTXd9D8k
NxnKZeandaVD4QIFq50pwb4dKYSqvk2OBcIrOSDXnXUOlJ5+o2uqCw4yjZe1zETdOKELhaMYFVwl
k1RTdm+EYrT5WFUPMd79OjeDj42RF+dt37vP6urYu1SZsZ/apJhOZjxMxynxOISkI13QPBfJB62J
0EHRLgZ8YBm1ROTyuScynbvCuN6vV5VI3zi8mYpKXC1tqo9gIIS7N/u98W8AhH/9QCM9WlAFUDTu
z2+GZnk9j47eZxSXo3ld/8zmu+zfTUxYetb9/93O8y1qUtbPBH7g4Olw5PzsK8iGhQbyrJH6vxiN
k57SKDMebOJdRzeyrL3KRZjCPPe5jKxXSOFwadPp01yjmQksrLYPH9LUzLCiY0/a9GQGuTQ9QDJN
EoNWtvhsLYDzkdu+r2gPeZKVVvXRhTcSdWOL8oeFUZh/juYwH+jiDm8bEqfMRKZTzQOEzw91X3W/
xKXJvbFvp5tbJNNtbk1r3/kPQUPkiuakttvJVGujJ9fsrYf/Y+zKtuXElewXsRYgxtckyXk4U9ku
v7BsV5UAMYqZr++twD6cm9fV3S9aUiikzDNkIkXs2BuUzDw5QZWmRW13UW6lUrmakqY7mczf0Ght
LKV79a9DmsD/ICgysx4Iw0TVRIGHAiSHI5RaG4Yq+sE9O0U+Xs2+5SdUPJ97nBzvepXze1aP5t4a
dFwC3m3U0+ykgOj15cFcmF4cGhnIkaimcqm0LNvBCfIRFbvLmMoxoXQGBKGq6iXPkTe72McZHcTU
3TGygQlHTvpqApgIPlvVXcZ42av99YNZKCnmRDXkkOFg7+amfVxN5EGTZDMrrYJgZWkAefZrW5po
6za+yIx/ctJviHehMszj/p3NRrTVIty8/W5ywWM76IEYsjZ0s7ZjqKv33ZteocprrPwLjcgv6ZP0
ABItfwtaOn/fjv18qq0ML3DItRbJgmaudTz5cHbKDNsLDaXzkClJDZoYjDYKbCuCYkscG+e0qo0z
9RyUluBb1krC1UYTSVbirySoJUPujvu2sk6WNTrQn2pAhb7XuO888RnaCBuvzD5FscfPZIOiggOg
GSpYEcDauo5uhD2RqrgOAhRm5BgomxpGG6kAyHzEtWvjQ4QaR3wSJ1AvXKW3R7IZGt3zPH2Gltu/
Joo+5IjI58NYjFC7Dh5WgrNTbLOScajcgdYCEOTiopmi3KFMWQC58ctGExJcEC0A+fChxk5keWEG
B9JmzA7DEEX1hkUggZ6oa6iuVTGwr48gNVSYraaZcUWn7toIBdFCBBU4LeVDQzaBLKDzARDy+sHa
DF6c4TuBpwHOjCwoM44/93vDQF2FPPn7mHrML+cTuAFwSGzMX9MVFHeSitmH2GDNSdPRCGDaQUyh
dc1pwo93ot5ipHnyJGPsJah6XboPy8kpoZ1Wf9oOn3Jsv74cj3d6iSB9JMVwouQY9ejPQr34PS+4
TvyrjVxKr49/5gUflqzD3zquL//bad54flBbtQdwr28cNBcIFQ4dz4D+TJZVl25I3ZqQd+sf9IMX
/TFpRhKE7rdjJP/wX0FTOcH11L8Bojk1C9axEwNcgnPTcfGmicXnYWEhdk2UuufByRuofUB3gTN+
AEZ5ZJ/fh5rgSfuiGdZXM5Io1rH1FEFHD4gwl/mIL6DpdVRLLGNexNFinBIT1LSjQAgnavAYXN0L
8FvIZazJFE60aPE3+9TaeUP9rZBR0E4d5K5R4d5vmCLAX7p1C/EEB5xEGfgMjzTSkKy6TJ4weqhv
o0vGtK9E4PpDtB0jrd6BpjHrkMMcIi2gok4q56RegT/fzh6hhbdOrKWg6+xKcAZ5lurQu24F/mHI
p45jV4ex7o1PueFHiOOjJLCITLCNOdNnYg4emshGIZ2iEzZA6mOghOUiy+qXDd/MqG3tUA9CZMMs
tn54rax2QPQOp1HRo/WqoR7ZHoari2Zib1TEYJ2peNTWHVYbb7JLL+dPEELuLmCbgZykUhxphjH5
nuTt29Rb45sDdr9d16duAMb2Enw32p8DnrVnEDMCEJCWQD+mSiGExmtDPtO7owWZXVCrpGNQ12X8
vNfxeHmmrqvP8TMqDo6ofEeCWM36ypTI5i88+fNWlnsc4pn/0joepN8QR2tKZgLslEp3BzZ7EdYx
otZ41IBqc7lvpxHfxk2OcmK6XtPNHIckCKr/vJ+rq/oy559RgC8XMk06AdDDfz0GWI2+Z2ZWHx7s
C8/D6vdweiBah4clZOuSfdEy0NG5rDADVtbTCbwjFU6RfJ5AI1HUiEYrK40dZVzmybg2eQJ2msVz
mSdXl9a7kzUehLS3ZKONJlSmQIJUbUdj2ujDe6AZ3ZZWMOmQL0bwvm1moA1U9tJR4OhWNj97qy2y
8m7rGZqO1DDu86D+gg+YPDUroDUfrDRepsjLsFIsiHIcOnG80ELmGV8dz0/3Zu3JC7AHgamhMBiJ
b2Bwan4sADugkXRdDYwNNVhPqdtqxU4z+Hj2IGMjABi44Nbjgb0fRyNqUmYodbdR39IwKpKebVJp
+edEAFavTkvLwQmpKmBUy8kNBLA3uQOIKzIm9RM1mecnu7EAPfhqK0qgc4sRMGLdvJPZrD73sd9d
xgYEIs7MvTCBvgdgsUNzRRS0udIE9ciGTMYIDLmHTxU8HtzMdhxHCDv0+0HLblBQdPZclXEkVMuh
6GSnJn/BwU9ii9/bC+KgZcoXjPb4AOE/nUbU0EZqD7JDt64P8qazto0W8Qs46I0ZBbY+cg/29EI2
AMG05krdqHSgeS6KU9NB8cjKEWemhoayAFUKDmHfl0xB4QLLp/IStdMCE94uiD5loBTDhzEko83T
Ml58aRntMhQTnqPga5y3vRb9yCznS94J4xMY3KtzrVtJEFdM/9Tro7ef3ToNhdd9tcBjfSk6MP6N
xh9sQNE4DSqQuyFfH/1BowZEWi8iread2w4IMyt3svFR00AVkzYHrpdvDlAvkJ6fIDopjHwTQSDw
SENSUwQ7V74pEuOnjUgioE3107ZyRkyl/VIKtwezgQHwS87luVNcor3ih3OISnQd0zTN/M7ml11d
LVsIbTBQd2/2gU9EpeuaZct/H9NMBa1n1+RHyxygQtBoAmzFOg/7Om22y7h23QQC18yBZLCa9zRU
tQ3ibtoeoq5pdI9RBIJSgliwU0pdWxWQ0piaZSgVA9OHsXKn4YflhmY6B5Sgblc/CNmiKkdGL5Fm
6aHRIZe05Or/Ex3wO5tF6fwi1fSwyZt6QwiAR0ennLezBA2Ib1tQn0TmvcBpE3ooAXV9xdGH8hko
lNA48Vhx8jSPzeEH18kbrK0PtpigTQ1otwh92NZVYX1yEIYKJ1zfdhLEWE8cYb9nSFzwTeYDFM1k
kz5Tkw+ztqkjx9qvNq2Oqy2DzFRYTLG7Bb7Uh7CHHd3tRKtR4h6HrSO0O5moAUdUG4IiAHxrA/eg
76CcJ8t4Kj1Q9pGz7Rf9wXJ8dzP2tb4BeU1/qVS0r8m0i5E73bNRueWnGdFXFRJs5wF8u7H+7NDI
LbKTX0R/5NwJLWZPl7ZUB6YPXc4jCfxzF22k50UnKBLOF4PVsOGUN1981ZA7DeWg/Tm6HQi33+0f
dlz2SjtQ8ECCGJBo2vthn8XfBf9EmA4JQn7r21r8yUCvO2sa/jQZSvtWn/W9fHhh8wZuMuTE6Ydb
31rmiHwvwLOJeONwlZM7bTt9NFEwIkB3Q8Z1Bio/ZmBTHGPAwXdoTbYD02T7hGhEe2wcI96AI93w
gYGD0RmGU5Gz9pL4ZfuEy3f71OR4IgFTXm7JRg3Lk/lWxe6yqDJw0NyMA8jgOdDf+9WvnXSIGPMh
3iQgTH1aJ9bXebe7efEfr6MmtAKYJgliDBRcD4jqF9HfBRSNX1PNmA5OLMb9zOL+j6m13sDBk//I
O/e3Dil4m20PrJZ6EWRj7/zFE6TrwVrJ3xxrSvbxzEF8XA/G3Y0g+9aMTN/EGSgh7ETFsj1EpzoZ
t7skb77TaLXTkJo4qlBzQV0E18tt5UQgSlK8XtHkDlsZ51qg6RJB+pXny4e8/cmzbBTGw2+1U49s
szndTbOcjlZZlAHOGOmOAskUXEZ1DiA6NkSXZrDOkqmMk/pkps4nMq3BaVQjF4HhMaTCVKyaZnkZ
6fdmCJZw9eiC8UDF4f6TspOG9Sz/VKXcSM/+YvYkGs51SL2HpatNrZcZiMJW05i40T7WkJpVosm5
OdtKZ3e7kP6MeWTfhqF7HC6kPxE0f8mZHn1WOrdnI2EvlI2QStS3EjhAPWYokpS9DhkbjomFcqAl
gdFmGRK0Gg41EzhDHDDALBHAoohFmI1eCRgAPmMCjFDbos8m6CoA42OqJmLgUsERHrTHariCf2hI
MCC7Sfe9U6cXIAD1e2yDuLCpQbNKw8mdjTv1ih4SNjZCmy6vjLuvmqJqfGCQ5NT4QRInICMG+rUC
BgF1yaw8Nw3gkCiVftMLg79pxShusVG/4Gs3XkyDLI+ihDIdAlwySPrSCSE0P1xGB9qLpK4YiwwS
WhmwmEqrkezUCKAQoH6G8yxY0k8sH7oNS6zhPPblp/89YUyJ5UkVstVVGwd6WTbbDzwrK53K5EIQ
1MvzeUskLcSuQo0A8/Aep9MvvKwLFEQgTD3nMVLM/zn8YNNAT8y1gm3JRo0YBrHzvQGk6OrgPKSZ
Oj3LIbRR44uiEhyXaQKZOP/u60HvxCDy9xsBGikoUa1Nm8jQjx2wXb7bbQ3CVjVT4tAjJKwfJmSj
tKs6wDlows3idl9o7rDx5VDfLdBBh44LqFRkihpE9olb39MqM3ZJX2iLDzl6blOHqEae8Oib9Je5
yNqg7uQcSvUQkxXXL0YiUbezjqnXjcAkNz3kN2eadnQT7u9rzCr+MUys2NF10SstAxIKedKhqBc5
NhwZ7ECouLNlWsgk0DVxkp1/iPVpayNaeuLxMJ7Ye4+GNEG2IWkBXlrHNL0uWXdYbdRrBXSIdP3v
B/Pq//CK+hBPy1uhFeuydQUYkX+9lQcfGv7uPZLN9DrnqMs7Ez5+UNXofSc3UGJ2IlxCRz0wDL0N
oG6JhDG0DV7josRX72jITRXr8yvZpGWCqEoTqHds9NdhBvVy407VjiZ1XmQb2Xvg1Nb07FUYzVej
TadvHg5cmwakR3dw8+mA4Vys3NQB6Ky+z1anHZgxxGBj+NUMkdmh6gyVbKuNejHrnYNpRT9WO6/c
+G5Vnn9D9ADiYgcltAAKniR60uw2emqHXgNLiG4gI2wydKVbhXjGGtuKt5aGkpB8ODhlDgYM5U4L
ISU6XWSRXApyIZtSnMvxURtS748izbMDhZrXSHTyHpO2PXwF9yb4h1REmuzkllYCXM00zktF22xz
z8bxDlyxY5tFqBUEnJjrcfFETQti3xPLmk/+ZOaLieyWupBYiNUfIjzkQKII2gIozRSfMqMpnjIn
HU9Dgd8wKnxQYOiO8oRvVMDlUW1+zib/ezpVeRlYPUCg62w5QZKsc73QjWocWyHeDF4nkg5eG9+K
EqQ0EYtbbbH67Q/qK6EstHT7MNEUeBo1VvSJ7MPI4p1VCwAg3k8d6+kCMjICnMZN5myzGrh38qlM
d1yOJ5NjzLs5Sv7spjg/TzXksqCqIdPNGJtTyElUjqZGkndolYpcrxp8nC6gqATqPVVf2KCGv7kK
eFC4FgdvcxJfoQbX8b2aqO0ICW4jbfl+nfYy6Nk22b0yQTsBGvbJ2TKnGs9zXO1tLn3oxnU4SfmW
XW8dpETBquiY862cq0Mx4b45dWx0tjrSBQd3AAiQhkUZ6zdjAPUohGWLXTvMPUSI1TpqrGPn2v3t
gzlFcBNw7yFgRpkd8VeY7vjsxltQc4IuQLevk1FGf/Ohwfsfna+RV45B2tt4cEBdbPOBDpy6xBWe
tSBejmwoDfx2moxEHt73CPJFXOxYkW/d6atnVfMnUUceUml5dbRLTX+xzQoUFDP44KY4KwO3SVQ9
azd1gFWBDLy19MuImrBLmyQGwh4muPf9DH/vvvZAmBUDiNI6Ft+M4MTY+V3eX2rPAyZWTSw+rjLS
TOe05cnzGUJNMK12WvE7G7TiQCdXg4vg/+FML4mvg+00xvXp4a2sL0E9rQPW1TPl30bTQ3gwdrS3
RB83DIyF53Qs8zcGLrfQbwo9NIGffZt9nlzGwsApx6wc0DdOGwfxtVfnbumbJHHNg6Zx8SWtNQCK
IdDkIH+0g8TuBzvUiAeApPwCyHErqz7PeQvR2iYGjSCENvYIuMsD7siflqHhtcW5maGans75D6jM
bLiSkLEAy1Kxb//sJj0Yjyo2QzMN/JC7sXG7czeK/gzQRr/0Vpv09TJCPgJMC6YJ9eF1ZnYn95Cy
pk7/yUawv+saJLRYa0evduo8QdNs+jqYRr0lu63sCHcudijm/rRHLNOgYGMeIlnvpdZ0V0dl4btW
S46NCVI8Uo0nWxqNz+RBJlOl7XH30TY0SQ33+2cLz5HHPSboL1sOdEInFT4sXT6AQc/Nmo0TR/1O
T1swdNZdWoSzj2prBKuaq68atgQKVbdPQPHSOdE5ZhFWO4Ns9n1W/5MzwJSoEapXJEm1Q6lUv0Hd
Fvif12nq+XMRX0v/0ZwpPtSmU8zPkBkrN77uGTsyVnZfXz9slan9M7U/7Uc+1FtW826Mr639uP8o
4hiwCmjsLAUKD6R49ihQqpCO8R6MAxzs2KqI4bGeYXF6qHegIXSJ9nUFGSVaUuQC0N3YO3o1+LpA
yHXBBc24ci02rx2xPTZzJ4+Idt0zGVug2FbTP7sR54iQgSciUe4f1pBTouBdkS35noYoUIMyRg74
9jt0diKUrFPNTWi0YFxb8bKrD/WoIWDtg8uD37Lh6vO7rWmbh3U05H31FXLD1c7PhQHB09HKzks3
jbsc0azKx1260t2gV1NLt1HPug9Wp2YRAuTKwRr67FyVc78v9PK2mv5re5pqaOelq/YcoYINtIra
aHk5CKyms2FApuDX3nni2gHnjQymSGvPGUr3qk2cVt3Z8Nys2JEVyQQeBX5fnSoUKR7KcbSrDc1Q
82G8eJI1VZuktB/EKecAh/k5WMbr/OP6D1u5Hei/LA0EIJWeamDvhHiBiJrmpgErczPxwDc2USy6
jW3yeL/OJMqHhmJgdznb7pFWyIr9XEuThv5n1aGKkubW1f6sOWfE98PVtLyU1uTGAffRr+sEvVJk
o9gqRp4/MYGiVoRG58z6klcATc2eizCEasb3Xg09vHqzuAF6XG9onsbUS0aQCcRjcl+XrNt8cFMv
NmY9orDr9PoOWCvFVnhVHtDs4kjTNKZ9lneyrunsIQsAwcIDbkaVsG8AQU5qzYswMxQ8TYTd4q0T
yeZCtkW8WUdJxaHN0+8ps6t9JGrjag0W301u5B4d6RWvjLMf4DYqvmtyUJh+B7hbZhunPkpBmIUA
2TeWggEODlB9xrlQGMa5rAow2vvA5Of6j9me7LcMiMSXwU62TaPZb2SqzGarx+BypZGYdYQSWXal
kTuPY8C8XhylJh08k6UWalrjh51ajoNTceS1FrQ4+p/oIS5EkYV63IG5t46Ltz5NHFRfOsDjqGe6
DWbNF9v+QgPyT/Lhh2kVzoWe+aOMs3A2oK5GHogoQyCwN8cNbYbnKbRsXX+DDHj1mXkFIkIa9O6Q
eLQPCeo0j31VRjerZAgm6IPzqbH1v8ppHP7xn0oxWP90vfPNAdPxshZyLdU91bjzYa3hjfPWdf1l
Lf4pow0QIYhYKtRzguRzOEQ5D1fUs+UA9YDLdY4ycBMSonUTWn4+PdOCdkTdeSrtb0afzkDPlV9B
VBZ/hzIOyFD9MXnGhdzE90vMwOCBCcm/pI3U3kCtyAJj1uUrKD/8M6+sv/NBqWiMafOlmErr4gE1
/6ozaGfHCHz+9FU2s/U2eTfUz1nj1a8anxE9AA9WSAsMnB6eUiFDO2pFUOpRFNrV3F1c1QyqmKpU
B0nqkS1yCiOYVOkVTaSeD1UGi49Ou1n65IW893HKx+q47kO9dW89tqdjgrwh3nEF4lckR3t8+yQR
QmVZgqsXdfusFy3U08fqQmNbOTOz4Ju0awBOVkOy/dcamkI1KU5ZNkIsH1arNd3YQ6WtNQ/Eu0c8
fKhe4WfqkW1l6TOsroK0n/vlwU6+v1v6YLOyP9Up9dyCyHtAMN1C2Ajo980gatygLJ9Dq8FPoDYC
huxlvPqQzYgzXPmBt/q/mNWIfq3r/E/Il0Y7aMongA7qIHy3dCA180mceOpCnE/dZ6nRSu0r8JH5
JWMeB1zTEScwhP70cLVsrztlLb7p0MvZlMCNQjixSnG6ks5hvY2YGUPgl8bvs3RNgXY1JCBi5uH/
H590yLXuTCRBn+iTy7UWwdPRKMG4jsl0YNaeiywD8A9fEmY0GDegaO49UNhN8L6UfAv8vweibcvj
8h2Az/FeE3W2LQ0HoodaeyoTM7evODOEqezdfenNe9/1/CdqdCZB3NVGf+rT+NPEgHi7Z1a/IQfI
giGwofXt3rc0cHGrleQ7QhoGmsx+eSwhY7jsNkUiA4226SH5BWqC3Eu6kIqZqGSJKpp8265xEtS3
q4l65OZSIRSNdXyNLtVQeoqvsN7h4J7hDRToojREDDnF7Rv8SWSj6pr5fWIpJ6HaGsey0lA6UK6O
hyKonbq4+4IXdzBYFPdhgMxBy8FDz9zUtzalmmYVOMqLIv1OfojQYkLLpXnWWn5c11IvV/U5wtuv
5mUjaBNvc3u2L7Tj+qqalr8mEL+DOCjew2qf5qLZMMMGPvR9Iu4jsddyqBoaTNfOuaj8kIs2R1mJ
1MC0DxtN0HBtyEazZKNhp1VTYPHOD8iGEixNLtvQWEIn6ed4XVijZFu2dbP73dZgV+rCKjfA1y4A
Ircqp/1ienoSRHM2vbWJ3yHWz5NnhgPgzpG+d4VUdgGt9xlcJChiOUSGvJdG5G4q1hdPsWHnT+Bj
KZ6cxjkzXN0vZLfxZRtCDQmCXKRm5yuWcs50FBxD8TNcjKK1m1DqAIwROKJDocxN/EKe4mnv3VAw
NYFMFZhiNarcEPhOd9FYgXprmAzzN9JRWTVTPgwf9FdoppkRj8FPDe0VVJiXQM7M3jZJigl0UQKR
yL4am4DZSDb3ptRvZKPGUrN4O73riMVMDgWYkG+gBgARKRhCNqtt2U3tUccIFAqoZpIvQItJ4CLr
gUgQ2NComWtfVLvmlE501bbSateXuAF4TpWBTrizbqhuQlSKR9+MFNTJWiKs22qfI6AfBUt+kIkm
yZ967cy/M7VoNZFbWbGd6zqQVVChr1wFwWTc86VHNvxx9qUABTBNUrP60tCvzM9m2f+FB1FxnLu8
hDQf25Z6Kl5BtXUCfYBz4chzXRCp7Q+NYTyRabVTTxsnnOPJb86h7Jk64ASimYHnNUCIapt1jctZ
f3B19n/t1dQCVaRguN1qWnFe8JSzjeIlZ0q/SAspLj5GCJv2qZc/jeB7NiOwtEyiKJ46UFw+Cdct
d+RXzToSyuRXdvbiB1oEextpk4rF/WLCWNkx8I0HTowHFox6qOowiiIIMSoajXUd0WOA1vdFRKjd
+sQFwJPcbO4mH2u2jfXShpyo0R0dfKUcPQhPoJzJsO7UzIozQzKkXWukArcPExrzvpk6n45kd43a
upc5amk7fHon9m0QmravLZxgjcFrXoAGbF90S0ggz+1oTzZquPbHJLh4Br+gABHann4V9JuKeQ+y
Vzc+kol+b2SvhygBDHf+L1/wCy6+AwragKsXPmQw3DyUHW8OjkzYZ9fQv0BlvXySpmu8QRUVUZme
fS5koe1RTA/pk+mpGyB6YROxN6Lb14XNGwQN2RWQAb6fW8ikLMaF+JtcqcnjCBnvEepvy7w2D91J
Fs3ZtFl8yQUUIWPUA34pI9/exlyIY1kmyZd6VqDxyn3RzSF5bnvxB3kBCRTtUwOSyjRkdTmDqq4b
rr0Y8UzSsujoGoUFYEsl9ss5Wx22AR26xjjIXums7VnMu+VtvRNm1EFVumrLQ82LW+EPN7BHg/rc
qUFrsZ4lpaxnfUcHQQFh152h+8VmPUG2Qkuql4096ZCBJFdA7TYFd+zjvzK8EOELMcGsLhM0E7Sh
1hdymdX+O1+y9dCmiyrQnYN5vTKss9sixMtGUIzbDVCACPS4t54x92ZDiGYDmdJuP5WJd6MJaupW
iANCTenivK5o1TJwb6IIw1GSutiJGlofcf+G69PcmIEOyCUaMwlRM4ACxkpAQs0iBURX6SMm9WhA
TpzM3QitRLIuY8hB7txuSo5kq/Pq5+yyhrzJqENRN0RYDnF6Fd3znSQ9SpnfwUY36yey9UV6dM05
Pn2I0i1dU9FwDsjmbMnRLRNEXXXv1cQlbitcTR7B9sM++51/H8veeO57Q7y6abWYa1dvToM1gklD
eWVT9XFRPrp3X+bmc9RWyyKulckGAgR55u/BoxQYCKv/icK1buM0lgeyw6F6SdP4rZn16k8Ia9mh
g3jzYVZu9tRtIJ+rP3MkGSecbkfW3oQ77wagNr9GYCAOB9c2IEXeDp8KY/ppd0FehSJefdvEtnXq
VNPnUHdYel5sfxyqif7B9jB8d3nY6v+xPbkgW9vgJfd2Olh3anTNse5ti9OZwLXq8DDB2V9VV/e3
1QyhpPo0SveNTB2ioXenPjxIeIhMVHtZ2F9WPviFM371k1IJhRTABu1ZGn0hjvgPdPE0Ntu+bzfU
JcfBcBfHVn2qGq3v9rPWxs/47ds3azaCBE/v51GZqJeAW50j6HFfTR5LnvGcgiTlu6vQLeRkhIfI
grJRMyWWH+AqU+5oSK9ST4MXlh3LkVToMx6gulUeOgfltlZzanrn3KddufcGj1/Xxq3zGJHyDlfE
ObH+4rlR7slWOg4uh+QoS/GZ0peUqqS8ZtoAVKpLEQOdgMwnTYwakBxum6GuFqZO1/AYbiqcVdNa
xtAUVVlPZwIIGYQpR3wYMB3N8Fz3Qm5KXltubg2RexdfVSlYXu9d4qTqIAI8vHRleSgcJ78jjFrc
qTeNWXb/azXybMiXGX3293MDLPNqIjegQH64dgTctNqJGvIYW6ScQScEIgc1sa5KeDxuoWsxbVcb
vQGRTcNOtj0P1q0ytVZ3zOgQNfaPIbeRQidnAIucM8RGDg+bLD+A1XWoZBunY6Mq92ZVzeeZrnbr
a4Fy99KvD0z03qGymrc+BjKUGp74Mw7ZhCntCT9qKWTp6jCZx9GJy0xHYMhALYBViucB6nMHqDXg
1pnq4plsjpkp1Zn6i29k7UkI60epXFGCMl5FJA5246fPTTylzz13u6dWHiC62nHgDmHP3Qio8FQE
edMjZgbEWm9NoFSPy9taDEJFI4L9nIvYc57IT07tOc+VnbhP9fxkZV2bAsqA/33gWf5YhkNUO3vJ
iiIgXxkV7rOUnG2jqmchDWkClbMj0qVedmQgWwb4Oiu3ZdcZd+aAHrjtmhZSDBhqpW3c4wqNN3Tz
tjEytrULiOoYDYg9pKqdyCPOkMZ0PCBZ1BhnqPwQs+EF2F3vmHhzDYkmkeXmpk54cwa2aTwYozxo
WdWcwW8ChI+pLiw0pob8Wm8cq2XJ76ZXW64/VzlKETJIgXQR4voRMmZXrtDlRWv87PEkGzHRBVoO
ihkUpGIWuDx0yUdCmA+3bfdoNoAYQiPrT5SGxq9VIj7z2XdPvjpy2bNAdQDq5OaRyavtsm7cUNdQ
46E2eOAx0YQoSsIMGZGTRJZLNWB10nbQABMojfxlayz1V6BxrCNLVsQBDQC0BDL+3Y2GqRUjiZ5M
GW6FCBxUEL7fzEbcX/JS9hfqrc1qA61esUtEjoJIQAILM/sH+AMcTHhjnwfVUE9zOqXkWwETWLDE
RtWgsEIbAR6cq/QMdJ7KuDQ0Xpa3MaaoS1Mtfjfgd+iqkOoDuZbui0LR/dUDikvIZtgRCkeoKtBX
pYHUs/RuOqX4nJo56u5XxIsnknkH0UMA6BT6giYUbj6E5Ha6Neo5C9IqMQ844cevuNxFV2CRb1TL
3BjQ10TmBNxd0XQA71YK2GninP0C/KfVaLfh7DAo4SqblWvApRdXeu77Jkq4e783nkzXxEU4BoUC
GNOnrzThQpkUakvJvm080NwJRdkTI7iOklnVLRO7d18lcNGbmXUcl/lYA/ssAgantZmSzgM9piql
IiOujcmmMIweCZeqPFce/9i0VgKertX44JOrJXPvesC3A+eCarT5lNnudIrrdgZHDYarDdod+I3Q
uBTlvY1RKvI7v9UmZM2OpfetKtzu2pZFd9XHCdcpGssUAXZHgvq4GJF9Vg2ezMUV9LPA1KcTStQ5
EDoyRhOP14IE8jIgZa4Rc+396JTPTdLvPH+CxEOiNa89TgsQnEyHI9mAEtdOyFKXKHCrwgxCp1fR
ahBIYgl0s/0OIHxf2HoSRgKn7xFqjTIf5Q0ILID/uj7btMzNDroRIaw4vazhDgpToHJOnpyZXR8i
IDSsFQBoHPXD5CGWU4MOBdnlfCjvqLUZtk0d69thcvEH9sfUDvHcHwJZOqjz06zimOWa/WIXHt9G
ZZIhwiCdFzvl5vPcv9GAHFIAu0MB6EUo+xoPeB+sfwqum+Z2js+U6sYKoevhjLC3WPu0mnJbgpo3
gw7vEXexHfGHUhML8OIu46by3gqfi1Nq5ikABKh5goJ4o2hDfj6WROEBuODJN3pIkd0o4umQ+NBs
0vmAS0wdQUcIUW8x4auJem1mfrNZYx0BOvBD5oOv1ew18QxJUzwXy9wMTD58Rdy2AgxFjM+GYw3P
rl0wkD9mt9bw2QF1gUNQ6E6+8xo9BxqBD8YeLO/R0deiUy4nPXAs/813816B2L97lqt/KWpQJPSm
Zuwh7pm9RIk4Q0/Y2Bbgw9kqUZZ7rJopbvo7hB1QCWdIAzAV2FKNVWehoX6gT41jrkX5l2kGxMiN
HXHVkzx7brgrNrGJMzMITVC1UliXstbZh6aFlgfkBcFDbLnyvE6Sr8GNqNvkg1tD94GH9J3qe/M/
ehYheay+YenLkb5bJ/rGXL9mH6eVtxTOzerFFlqlxt7kXnqby1zcqEcNbrooJRE9D3U1ywYJFKtj
F3sko8ZrOeQDzrlAZ7X0IRTqA0eylFKiFI4ZXXSvilyld+foTI03Ajh0pC40msE3ry/2RHlE6ySq
kKNzzXE+7cb0S6tXb1RW2uC4DbE7Ae3VqYz2ouuNM5WkUkP2OmJ+4KEmNCRboXxpArWp7Gg58o3s
Y8MGfztgk1xt8j+EXdmSo7i2/SIiJJAYXo3nKW3n6HwhKrOqmMQkxPj1dyFnl7PrnBP3hWBvCbra
aYO09xr0jPud7jep3HZeEU9deEFB8uxgQAh/WOM5AsJ6H+fFMMumECxkb5sbkA+teTKirQGJHUAz
+umgzxiQ2xAKS7LFPReTXOwLsDCglPlnok5mvS32FRvOWOM4Kz14z+szRvC4NCSozKjLNT6Y8+0c
Ihx8nyYgvBIIJOalJ6F3g4NmR+sz/PZ/u65Bl3/l8W3u1AwrARz1UJY0Vzc189X92vslsW0tegpm
s2aMhEOLHUxerIFk6w869e0AyaSDnlG62fqWB6Zqjo69nN9ftfhioWEcDiWMmfH6NQyRsRlhIP40
xNx1cKhmaAx0Xy9mw0kW3QSyvqe6rH/nfSw3vIfPU0C7Zn1nCmqSIex+vwZ0gVyP6gF9Bc6+rrgx
D3XSC4r/uI0ecJ1MAArQenBhmtR2rLv6sn469lqYx61QYwRGHyIetoNnr5Vir0CbegMfdGsXjZ61
02fYa9lyWaKyCjUuudY5G3oScsnxlb3NafMYHxoKG74mYgJSThYofzizG9fyL3ZmmZfwBU+hTxKU
cXDsK2+BeiDfwjUIXxPN1tS8zSxm40zUgJBi1XQJTbNcW+2Ajh5g/HBDjWrgDWPHWkowaze67RBo
91M9qt1QdaxH/j3vW6dCj87baWFTOf0G/BmCX0+WbfPXFtzbZePmRbZQAK2U6NAf6GQkrd2kE9cS
G/iXAeqopwRW2PokBbRTzxEOTNZmA0PxGa/N/3pdJb103kmoWWq+iHCYOghFNzdGiA7xKNrc6CM6
xAJ9c/OMBlj1PyZP1+o7AXs7gy7ubJxK3LYY8hNBc60aneKoU/qQFZW7IIo7vg4BzstO+qwrxbe5
Op8UFoytoNTkTM0d/ZHdPu/po9YfciLRDS+NT/2nuX/sOrxNnf40dg2FHoejz+UFHxF8FQ/DUNCn
oQI8PzScca1DBx5V8KgZ44UOaSADgI16VHOBBnniBklPXafgHo5IzxirHF6RwQPlEvVzGX8IUfoF
3lDXsS27ZSiE2OCPOz4FVDzpCRBAwR7MrLwHlh95C43ce5NFN1P0IQRGkwmstu4dlT7PgERKA2Ph
sj7aJ3URgQrDACa8x1EASfK6+akHDaPCu12f/h0X+rqkELnfEz4DjhM6zXzsTmAjln6UCPE5mleK
R9lPBw+0WRFUEJzkRghItRc9jpQBKYAFykJv0BIR0r3nGUWKZ6sALWQCUrea54UlVSQMvtKRPoSa
2HWP2QTP1mFEOmjegyvk68YPbbE6Vx7DJuI/+0Y6d5/W4cF77xv1sReuIKANsk1r1PsmGB+HP1bm
YB600HzKoHLfqS71QR80UTCTsF6Z5mh/c9QjYESYnikpxL6bWuzuKCqf1Gm2aabQMgtnRUMvgU46
+vFxwfkxyuoHHZn0ymPTXSVpOjxYIYvmpUXLa6/cg2OExq/clevRzZ33Qsa9jyKpsfTgTo37Qe+y
hLzxugdVD4/QOO7XLsqjs2rg4A/qpDOCfESwnBiyAHPg4GTPYyrcOW8adQKKtDlVJvYIOahtGa0X
tYFuwdQ6/XZo0lVPAmNfmi2qWe5rSZNXGE4mb4mKWzReZLLE2yV+i0f0gUdAaI48U9lLhKYmcOjx
26QNv8sA5/L1NCGGZk5dkKf1aOL16zY0dly4bE7H+Ix9Od1DBZHuAQBGFcLWcG2dCEVcrac50LbA
I/U2rucHEIYW2CzB8caDC9eY7r1UwAJVdGZ8hGiSwX4yiz7UzAxPdgGQs0tUfoBvpvVclqjt65Dn
5HuoR++TyTT5HkaBla6wchznZS/VpSR9B87CSDbEMuqL14HUG7B3PQZtwPqSdmEA0biwso92hjpU
HBULKJS2Tzywml3YAvSqw6gxvHOX2b6OYsnbp7iCVMEIZhoaXe1Tb8XCb/DQWX91nTm18WX707nV
Z7SClF4MMYkFOEvDDo5OoEeCuIlyAjBfBozv3GGRe4GaRXB0PehDaVfVAaWA1o8g1zjXOYJ/8GGY
DveQ59TZ5Jax0Xk9Qw/+FYKac4WDbgDfZtxXz7jfQ89V0FJbjjU+uL8GdBhkJUQ8Yc7WA0eqysQP
c54fw7gx5wZNxtcsitCX5MEvx4aRH3ZrH14colqXF83DkMbvHauehuklqFXYyHRWpGUOS/KhWOjc
fQDK1hs8pfL9LU/IIhUd3UBXg+5GroA61qe3uI7MnUVsQKBHMUlzYMqUCqvJNPLvS/6+uqtAyQ4q
sdXXMBqKxUTx9osa0hMAObzXwOQsUyAz1joM0cRvg2tYm9XaIEaxFGYTv6d2uEy6qHiB1MWwhfAv
9lVTvuDjUzgY1TEeh5XkCT1VAcCHlYPmIjEaejKETU8cugGbIecpdr//5PQZdsoNDKxO+kpiM+wN
CwIyR1rOlQxhcZwoup0EV35g3YTCGTTgHi3I3i0p4Ip7CDeGuxLWsCsrTctzFjrEz2nezglogL7+
YLA8PKUyQ4fXgeNYZTZYrwwuXnlTBLsZMfcmm7FRO4xlYZstoAkHTo42JNOz9LjCnwl84CibuwlT
8yazwmMjiNzJIAiX6KCEL1XDrnZt2j/tasSK2rWuvfS+popYSvi1CSzXpqk8oFeZlvXcrVS9UJMI
nJjIeJRE0BjJagsuK9OhYW3wPR71uJ5qmjxbAYD8oCfeL9GDt3m8h9t6lkTPnuH9EkabX/oxpru+
wcbI9dL6R1+rZe855SskQYp16PWT7Spj11G+6/HWAo8S94IOVtyqp1AGZ6cZ6x8j/AP8VI6rJOcK
xJvx04bG5Vb0WX3WYppxan4OgY0anJRkxXjnongew1ci8XJ3q+OoJG+mmbRzSHpu0lpGD6PTNsHc
G9ZjDQTyLRoUoJlDnil8NfH4wNtJHophfDFJGlxUn+f7An7cvmFa9Fi746euhugDTzN8TU1Usu4F
k1hYal6igYoPHoD/yQg40O6/+lRN3nD6DE/6YjeUjzooy1ZsOm49q4Ky50EY0Jhvzfh396p4XP9O
GvK7gpPFCxq2EZ5vg3toGy62So3jSsJJ7xw1+LRoGpvvXQtA3nQRGCDrEXYUP/B5FH7VhvbZCiLw
9nIT7dvSgFktc2tQllyw0EfVy5M+uG1s7XI4bhde0HgznQPRKEbVtKo2ded+zYP0u4R2GiQS7jk9
OQky2P2Ozv6ez8uOQGucQnmhyuRJD3QF+RhlCVgY9AM2vAVuOYHg6qNXg7jAeTYJ9RFVzdElfW4k
N2clAL3YeUTZQ1KlE5lsNNaAaUQPmUzR3SFO8NIq9mmxgvwe/dwtjJeooVBnhyo0KkJ1fR6VABh8
yHYGD+uzzpt2/i0FzlmJRgu0qXWboR7o3GsFTB+T1HwIpkMaGcOeosDn8YLZMz0NMoco7NnoJup5
Onc7CDSNI8Ft/J5x7W2y4BH+T7t2VXRg0nksxZ447Y5V06JgbIOBBhUGuiny+IJKylfqPigJPKkd
SIn4o1UZEOP9M4e2KJETlAlXDc8gsBykv/Rbmjf4b1UZmKb6Da4PKbw/gQ6z460OW8hGnohpzXSk
r6pg6LECj+P7VWUGGVcDBQRoLcfuCjRwZ1XSNN/0aCjNHJvXF30Y0ZnxiwrYioYIdct1cp04wjzr
CeiqZxtzxBPQBsVQ+NnAha9M8XWBGJJfSQnTeZNFkxjcJAH37bSc5AFvsS0JuK/WFfq94yVTDPtd
h4jPqIt9EAXAzSPqLcI6Aq8mcTIjOBdBD640UShXsB6fwhhtOB+vc+bffpTa6TGbfrSVmy1EDgE2
mNMDQ6F/uFQPlwnkQfvc8ss+CEDlyn+SBmtN/LHpcbAFPeLrTo+oIDTLwB6xB51yt7l5TJ4dtzq5
NYXHIR4UoGCigVYWzqmMygHdVxMSyX9yPC3FSnrh2XRHtepQVH5lCqKQjRN9WOD3+Swi7AAFaesY
ljVEIa06+ihdY1dBStePlPK2RkWwnSB1/BCYBn5j4yZpRbzAA4elPtxQ4H5k91DBwo77khWonQbl
WU6BzsA+S0IxOwVTtyKlD0cBcrF+jyYbfiUWxAPSyO6eoJwdLz38uPyADVl3pE4OdeDCapbK6LJN
bQwd9gbsaYwJwOmlSVGVaDvwN+K3WzUl5lAMCTnotTclTFRAoxkNhv+M8T9yCTiAMnbisL09FUjH
ugQdK1c925tQR8u8wNqWU+Rg21vO9Rw9O3GxLHTGHxw/XZRnzLLaDmabb5QAT8wxsA2tZLEgZg+1
qCmsGrB89Jk+ENFjfVWo1rfSqjjSwILW9yhBwLXdYY2KUj6nXmg9w2Hye6giyIrcRyPQvxdJM/xo
WtnOOseyTjRO2ClL+/Chh/LAPWVN+arijyh09WslXPtAbSt6rrJlRVzzOe7S+LnIlvUUwD51vPTt
c13nO9tI3RMflfk8GsUtMlvbfM65+Bb9GTNSK30awIIogJ6SlvFSDqXzYHeov5A0fG3bqNm6tEWh
dxrsiqSA2EvMlmAVf5iNa88BszTO4HR/Eicc3jkzpipUFx503q7Sz7T1vudHD6y/rvc6PMjQPJs+
tDzMjQvA5nMzIubzEDqBjkDexM5lGvszU49NkYn16zNBCWw/Du6q7R3qKxcLoBA4tDeyllKpt7HJ
h10JNWAM9cMbUymF7AGvgatHiIZHmrZvoxn3uzRPRz8U6fBmGtiyuDQMV1ZtYIMH1w3wq4AQ2ul4
xPdjV8KEGk4U0/i3WJnRk8DbD8498mrFaXG4HwjwHt9CECKuKozwEP13HjuqGC8LeBXqFxYKcC3Y
xKOF+tw/L7F77v4WG3sIGzt57zPogVylN3lOmPJHB/3GRRM3cguLeuMx4sWTXnJFVVf4xLbFEQLW
EgDv0J7pATMyPuAoSy42PtcdCcDYD6Y1HPzSF0lgndQITKFCqfLQNfzrQEG5PyQSO1rQQYalkKUB
fz591JOKXTGE5HaBvlRaWAIZdXt7pOrHbmuOyX6nT+8LpG/P3W+nVephqhiyr2XUfT6HHoxDGDxa
QveaxV17KBI0urKIJSAmkXBdTaHX1yHYLqhZ6FE7dhu0W6N3PZjQJD+wgWBx5OdjAi8xB+5XU4tA
H1qtcTlKVH3zEbvPDp3bmR4JFKyeWJxECx0WrXKAMTTAqGKk9zvWJuvQbMVj4ebRkeXkCBqdePTQ
FXwMUuXMYrwuNzrHx0jtxzB9RzNgzuvIvXQe4It5C8MCo/KsVzsL5NLB/8VKh6Dig7AaDsBrsOQN
msUxXEzcah8Tb23Twnsgnk0cPFbaagEcIwyOp+T9AEbrc2iYbB4nUOe3DMs5xI5yAEiI3duZyEcC
4ZvUmXcVh5+CHtYTRZe8ZdA49pNsFPsaQnu7JjTZEsz6+sIhA+oLzpMf3LY2DivY7yBrl9Ksio9h
spLNq56AAm21UF3WgBN9SC1CNy1vT3f10jsapUkKvu6M9rcdFnmSznoCt+y2dqV9BBgkAU0T5TZQ
lttzME4gnrGs+Ha0x3NDsSQqQk+sq3GEPsDEZgnwIEupYA+ayGJ4Xr0aBoiy3qkutIDtGf71D9FE
htEzcisL/Jucw5/rb3djZr36a9RJbBD40CTz7zBeg6IpVmSWXGoI721g5O0h7MvFHdqrzypIzNzm
6tCIGrUG9qL14Q8G+gxWi7O4i8mjjTL+qaPtxm2SXceK8qVxxnodhCJadW7A3lzP8ave5j/sUDVz
rDvC/QgJ2XPoSDmDBFG4tFGhm9dTdUpXpPTBzZJNVEXt5l66UpOogB7UuXs4zRUoaWzuKT1N37KT
9LfMsP1DK3vidZQxrOfg5eLMAgcUBw4iGJ9FXlitap4SrH+m2EulfICVK1vBh1PdQneargcKI8vX
Ch5GM51z9CXxQE1s7Ozw+y3clGQbPM4+9ET9H9R3ULVtblB2fb3fVOdzi+VbPoaPt3vqXDsk0LLo
HlAUyd6jEsULgIZ+NgzriJYH/JGrpl9hHSA2fTsUZ/R/vBmtYvmTqC1tePWJSl0D2l3OHyzolW4N
KOiAS0baZyeT7+F0M2zs9l02Vm/Bg7HU2iVatWR03WqtUCO/q558k97WU/D8zYG8QXluFgFVPess
iFTeYj0EKF/lD6PH15UYHhX+Hy6OioJD0WO97BgjuUJRSfhG7mQH7g79YwSFUZ0fTMBDojpjayiA
0SuWAAXNsQSV9oOsUTTXz/dmehPcnvo6hjDNexzhl3Z/RdzeBkXq0V1L3dtlt5xd2MuSk2BfymlN
YBitrzXjtKobLRzoKs35YLMK1SRP+ZFR4HPT0nLjKPkWmJNnLSin5we5iPdGBNbmhC+6H+52ADr3
V3jP9TKJgBcVz26wggiin3FVk5NdFuKIpST84BwItODvhMXfn7NuCH0bHL39X/lKmMWxEFBHmAb1
fFEGIZ3pU+5AnMnj7W1Ast5YZMymPrDs6TEO+L61hJn7aaVMYOcqc9XzyrtIh2IXI8j8NlpCVm5e
8LzGMwqjArq5l8EBdRHBLVP2bFG4MloYP7S0Szc1I/ThFvYQy72Jy/01rOc4Fq9Bf/CKRWvAjhvv
/100icpCYcQ5GoYLlDiFOpThAGOoc9mkT6vP4lA0sEHy8I2crtCT9YAO88LwHYjL7NPKAlxGDzRG
ks8TN7ZAIcGdWSMeBmW7+7LKCFBF5SfLOnoJG0YuKYHKqJs4zkqHYSTtcwSO0TSmDxbQ2Us4yIg5
gDr0QjxoebcRdHYjNsq9iqCRikZpNrW+dUYfgoBhAx85w3OIFhuFDiaBrlWQlO3OCLDO02fwdpwW
gyZMJD0oEvs66U5zblpq99im5gc1S8DOdNvGhO8P+HHFuoNl9QY+aYCyAA8MVx00de4HnfszLUqA
b2A9rRZQ4ht90qDJob3S7h5q+kznJAypSAKUgU5p5zXtwaZDVzn2emzdx3uelAp4ckBwDJKF0Moc
h2MHm8qXHpAFSrrgyYXEzqVHvXCY0pkJxifWSNAYm8IStO6V27vtwigBjYoDo9vIiV8Mz5k9GKLs
cTBrd8mEReZVL/ljl3fGgx05Kx2B9cUf/z0/cuDwq+frwVDaAVYp3m2+vmian07319F9vjOm8TJr
C1jdTBX53GvKfgbA4CfmkpXOZYxAxmMaZQwcg1ljAkwF8SA6a4mJWA/dD3YHItXXMrDgW5XnDA2g
ZPgq5+l16rf4VhUAnxmipdNUPX5bso6A/KRozEMPVUFXBqCaYmMziMOHPGkj7Kj+HasuKjd4SsuZ
ojbG7/ODNsYC2zLstTVVB2oaxoeQQQhoinqBv9NsKtYIDxw5XU6o7MA5iQQc/zGDKKfO6cmeyvo5
6Xu10LnepYcCML2TUni9Fe4zPqD83ANlgcWe8dKQCljVHl9EHZIBMt/CHgJwSzEaid6GrFsXbYeM
AUA7qPJLYV5CDBHL/v1dbz7Tj782BD7Og4jcX+hivcabBnlWkX0bmGIF5Coq830CMfauhiz7dKYP
AWDRt1yfk34Vd9HhPvg/5/63Ka5X9MuoSTMAZDys3ZsSZJeY1OsypqhyQQBy35FcLtOyjC4NA1Yr
83L5FknYlvTK/MUmNlCVwREZCOTNWLt0xaLa3HqdCxEZMlyr1oULN5ScoZxo1U+xrJ5JmMYfiYLH
mJV71akI2movEkPO9UCAlUNBsuFqwehhWVt2AXZLou5XuowSWCyiaiZrUm0NPtk3kzB7z0v1oJyw
DmEc8gymLNxz8vxnbRL1Wnt2Mo+Coj5Jpuiq7w2yxX4ASnKRsQ0zDw3FJDehIxyRXdKBDclqGICH
seo2ZQirqXJiq8UpwYFbFd5S4LLpnD6I+knleI6A74M2XKPOEJUOFzIeJNSwYizAc4jTLFDk/Se+
j4/cBiLMTvsD6YCWcSieKpXZ9XDDtPMVQ0vrLTHLy1D0wbmERjK+0O5Vp++zFKQf30wmL8YogrMd
D8coqcinhFbeg20R78T9xyCQ4QuEkqqD6WGvq3f/FLWBOZozfEM6q5sL0o071ZFfEfifjywYUHKp
vX6VGEQ924YHvm6aff6XCZnNJqNUgho66nz7Qbhg33YoZeRtANWDKdQDVjeQvci8V4MkMMUL+mFB
sIIHW5nwx6zNnAP05S/16LDH0cn5o121J4vg+1hqpSgCo641THEjON+4aT2DllwE/BgOjCbR3pSB
C0Hcns3/GtChnqInt7wBVELH0PcotqEFwGhlQy0ZpJreSaOl1+X5k0IffReaqOOlqZM9VXbGHhPq
6zGdyRITKt9eIvY6Z5BoWJiZjNDiw/z75be7Dbb1OMLuwmqyJ5o07WOcLLBuTPdtVC8hLTZssmlD
jy9butd5HQKSgEdu1oMhDP5NO6umql5fm+0cz8nGhz0P21MDuPPbiDOVBG9x7VpngMSqtc7p6wZd
JnSmiqGOhVfEWw5Ut76NTkX9JIQH24Z5OeYAg1VGAAm/Egh1MyjQEYjEeVBAbzbYJv60csjXtd2n
Qxrl5wOALCEDaGmMA7oMIyqfRyv9YQAj9bOs6x3Kn+2b3VfZApJZco9+o4LUQHIKbGw4R0YBRq1S
dYXWm4AGy5UTL1kPJTpnOozraJmgqvfS1ooBmAr+WjJNgzrmWxc7AuDDgR9crkJfzwfN1Jz81saj
ATrZGUj/nzovS7iNJmZOlpQm2OznPWAy9dhu4HXxdcanHOQR2w1UAf+/UT7N03chnB1EZUKkZapn
1Tk8MZKkh3LenyoYWPIRZNrucfehwMHc60yTAOiT22W4z1RhzbxSqFPhKLbDrsaeJ6ndfFwdJ6g/
FMncOXY6JpaiBVC5AmRyPcxqD+BUaTxD5NJdCVMBpj0qFCoTd5cP6mFAjfykDzzK2MlNqzl1VIl6
/T95/MosLFe7aH3PoYRcQfe1ZX4rzUMphqum9QkRviaFzc8meooPnkGhojvR+ryuKUEib81t1o78
VZhXnWZZ7ayFaXcLHU5XZ46wz9iFyYcKzP1vVzv492+9qpP71ByvvKT1s3DaJdDa1bUvE1gmpK25
NIRXXrtc7SCOEEKmmgHvLkPoT0z5pKbKdyx0rvXloDajVIvLq8Rtvl0OHP0Owgvh00hrrIpROCgM
B5olJF2lgxVeXentmODksc7M8pjHFRjJU75trGJeW0G/NZyOvdUfOps5Q7b1UACY6zAOHFAAvMo6
jvheQ0kFmmK6oglHTfeQlAMkefFR+1izuIdsGFf3WqaeIR2y4uMAxgNls6pwS+hEmicbSkE7YHte
nYpNZIikLXcuk691zuQ557U861SAVDWlRqcMZmD8AMbUgJzgdEOx83gEFoM+FWOAhzatr99yeuK3
+HaqszxLpeu7g1PseD3OCgZChTfa5mfUzEk3xJ+JVbl+jI77MYQ80j7IQAggdcavNYWgfiPNzyJw
hpmHpt/ZzpQCUKiOViBfGU/K9mHzJQEW5skZaLkQO0DAiYRQ/EcGEcUhDvlbSlDPSdDIA0AjWjUe
zZ5NEl+giFd+eC4U74PIG055Udm71IYMpR7AtyUC8PaH0wsJttnEH8Ia9ZwofAp6gkjNq8Mc9xH/
ELmJ8aNcJnVrvCna3O6QBbXtB202HOAADQHZoJLgxMqjgyfvCjB8EOc5LM5WQ4mmop2VAr4yU8xD
tAtv8YAu6sqa4tsqEP5mAKT3YOY1lQv+VjCODx3JxAO4UxQrSLQR7gOASoiHJGjoTIr2a4Cl5fgg
poG/rtADYeBgoJQUAnToPOhbubGicwnNiY0w6fNgGPaVAkM/h+oNClJo2rwyoGysuHGuTVfKVdIV
8SrOXOfaDqgJwrrtRUIgeSuVR+Y6z6r+rVRBeKmrXBxBPrBnshzASzOMbk0sZqxBeBv8zq3ok+F4
5oEF6VVHgeL9IwEcahrSh9Ly9vj4yYOhLPqUQ3R/ViQeXMHwktw0pjtMT8f+QFvH29kuIO5TdNOb
BGUAhlTgNdzCf89j3OgOsDh9rYdRHfsuZut44qkQkHneKL7Cs0y23d6cQrTBAuVBZgJerSD3B0BY
T2lALOoFSlXVWod9554j25FLuLS1q0wzaTSmH4qrPrbu3a7NaFes4gL0Qxuao0CfYasRlLucAA9E
UJ67dOBeQf7fKQ7YmtMNttJs3VRBfcQzuFwAvSmeuA0/WNsag/c6MQ6OB2jyTA4rUZb1SQwogYIC
CGJkG8hT5rnlvivTej5aQ/wR2A7WN/F4NVz6tfYO68Q6TZ/CEIIvVUQU6BB8LvdDmFTDvuTA3xU9
Pt++B6HeFvj2Tqe25eKr1wmJpnOuZtRsjLMye7YJPDBIPQALXk0bKHRXWh8JVH4zoGmgms6eGqjz
L0x4LOylEWb7xhy9RRJlzpMninzWT+Kxv3vIKP/yZFTMTMOGMXoEAFZfGi8iDIwXcP/abSHwJdIh
nGugZdgl1lKHqdVA+z1uqiXqJsI3iegWhufG18Rwf2RVEpyS1htPTpL/tEyWXBOlqoWDGtsabw2E
6BI5bZa8mvgiw9d+ZL6+2utKdwaVsO7QOHnz1Dtf85W01KovU7LUl1MiHiq8dB7zTpoQTUHTzL4M
KDheorZllxbGMkZb23sdVWEBmswIkWgdGg1m9C5z8cJqo42+qu8c6JkzF4+Ff+6B9bo3NxQkzofa
Ybeb93BrkFm1NKMIUnFsfEvGbngncc592y7aPRQEyUX8kx+mvPsnP80P3GB474F293s1fM1v8EsW
8EbaYrEu532r4EvGXGhuW53xkuAt4kecRbt8+pvAne+Ctv94amQ1vJRYcU3ZAiJJD0Pg3v5u/dAe
aY7fMId6zGvjkhQENBMYAEKHlzyBBqtpvZpUBvukiUFImsK4DID9gmYOnL8RSg90gP9xUWMFk54z
bq0v4o1d4C1S/reL0PKwHwPqrHN3MFYtj6B/lWTGQ1uFlt/hBfheOuYy7pPmF5RPn8umz16bJIbo
QpqKQ1bE4y4RLFnWqRk/e30Vzyw0+n+llpg1pWEseB6hRWI4HOrVOHDV2nuAu0BKA8XEH0xh771Q
VtVcD5MpNogDKD8AdzEz7aWH+tZllB34pAB4frChXxDATqBomx4lkIhXacCaqsm6/lTyXKwti/fA
2Nf02BWdOfOC5OyKXD5kjhVuoGhP1wUqqQ9Qxo7mUWmbbymFlRQZ6t8dRYPXyYrPIcGFgWk2j2hx
4QmBIvKMNtAiGurQjXxH9P6IZxNMqKYwdaCBVzUwt+jaMzdlcYbuH+HNOU5Fe7ZgwnrKgxBbryma
8gmBnY5VKSzS7DUjrnwCU08+1UytIR5TnW6pEfhuA5CujR6MXPjzAWTlzPUoc3JsJEn4Ww/a4L08
/dQDMGuVuEG2C1SwgYqoeolo3q1rI3EmbReYHHU12BBq/JHD1xYKITTYYmPBLgw7Yp33xgzuBn0o
gFdk6QYgCyj3qP7pVm8ihJFdRsavsFTtLbxVqyIXnbppMnehbtN33dziQbAVZKD7xFTeIjV741HZ
WImwioKnn5lz24JgYunhh8akfPdcOEfQqPgF++liVrvYOUfMgsQFpa9Ga1iXieqy1/miKYf3obFf
vZzxpVN32XwQHjY/if3ewLsBdmVBij1/6y07uJjssPyVEH7Hj8gi7vDoqZDNmEHMS58Q2L3nHhS8
TdXuKLS+QCqZTtUktzxkoJcrYTSztgiuumd1b2F9w2jrkZQQNQdhtfF1eJ/9V4dMh9k02TKT75O/
ddjMuoLuZFL7mu2mCW1lC1XlqYOOorhRG/MevMcb/00Ph0XXwJN9or7l0xx3mtPRDIbDdp/6qMpY
4yyKbO+gD5WCN7CROv0Ce+vgkBCJYX3aUKfeQDD79C13O1Wsu6Aqn27+vhkWtAw0hzz09b1FOXSH
NlkYk36/BaEdOKtWv7Rovz6MCk7u0o1AZLC8m8C/zlduvCjiJD/ep3YRrHzKPLE3+mb6gsxCNdcR
vFzqnFkzFFEzSMmD32+D+zh9BPhRBVgHYafpWJX3RRrUI0wYYzy/j3+7CErM3C/cmoEb2FhYX9fB
riRRdmIe4zNQS9oPm5YHC6oXL4aNxssAmaw1k431zMv0pCco0DpnLh7cpyDPIFzjBsa8bn+HtDYX
ppW6y16aaPMlBAbP9rglAKltdcgj5vrUS36X1ZDOyjixnnuSpwcdBvjJPNH+jLIPqLKw1prTOI+u
YxjUMyhC2UfH6qDAGNNjAM7YtZOlvVQmyVY6TNsOXRKsfEgAe9LbhwsvlDAt6ttHrT9WloMshepY
8H+MnUeS5Fia369SVmuiB/IBGJueBQCH69AqcwOLDAGtNdaz4p5L3oM0442GvAN/8KzKEt1W5AYW
EO4RAeC994m/2MdLYqx6GZbuLvZqQnTZ5283FLT6plmBt1yEGbYVgemKVAHTvx67bBSzzq7DJJ39
aLID57cTl08Q2qYHMtC7y/GgKwynb4rZH8h4roRhHCCOKIdp3bscuvy05DgV5aV32YnzqbuKKZxe
XXbHPJH2Ff2gy/HvV/w4yZ1RfXwUkXL/cezy0+Vi5rrUswuE5X87dvkpa7FzlfhDPKwBCkcgzrq9
ICnlAGljh7IcMEyzcGxhx+cL+PL7CRir6p724+1KqjS8yxm+Jt0YegKk1kbz5Oef/uXf/+1t+tfw
o7wp6ayXxU9Fn9+UOIy3f/8ZJa6ff6KhuB7fv//9ZwN9BhQNdc0mVDZkiP46599e7+IiXC//L5KR
ANGhbeNPWTQ7miVXz2UIjTjqyru+heMfxMsmyUX5nKLIcDKbQHPaqaiei06EWyTMUj8aIow0sO5B
2xvDRHCWzzAK9D2iWTM2Nb8es5tS30er4eLlEKyTFoGV7Dm2M8ln9ft+7nL4x2cu3zN25i+f+XGc
/qi+/+3SH8fX5WB/2dO0dt5lEoIbEm0DKnFd5shyXt5ZKRhyG7Veb86n1L/sXk4Y5nQzKCRKmiWK
u0rlLUFleHfZu1yFq1i6osVxyv7xRUu0ZoF5mO8vlwRF+iArltjKdlofL5uLUWAX4hrRQ2R289HI
vcsJkob6aLVBhM79enUeiWUvjYAAVzSIbsUQ2FpUmS7wD51XmNbi/PQdGzLNSIwo0QSXcL0Y5VDJ
V6GW467YMXHHAOZaow5ujT61vUpZ5s3lWNKroN+TfuVb1Mb+sns5gd2HR5uiub58KkdV7arU9Z3J
UPTHIa+8YTW86pu+PtH0vf6+mv/YvZzs1isyS/t+xfcVPfl1F4295vZy2eWQtajXelu1txOGLLSd
04M80lOn72ADeixtywWvjazChdL7/VRLV+v7qcvBhqy93F4OtuPyMMjL1yyZRYV1KXM3YVK4CJqs
+Gm0278eMpr15xGjW4YJWlnopqIquqL+ccRUhhbPfakOfo+4qG/wvzBH/7qJFunc23F0yEPNRths
pCpthtctQHo3zzJxh2hv4Yf4wKFzqtFa6aYPbUjjJ4a5g7/HiCRLl5My9/BLPXVVX7WrFPyppekn
G1FbT8otfwwQq6PBrzwjkPaeTuY1UszxzhLDdHvZhOErneDqhkJz7xS8rbu/vgn2P0wbum2bsmyo
qqJqKi3FP94Eg7/AJCxqfA1CiOQ11lK48xgNh0joPajvOKLni2dpUurLQYy5totKeWNOcn8eKryv
GjFtzQwOtxpp4jCZ1rkxc+07gdFmwXdAGQ3bPo/2hrFYG2kQiIlPwYh+dTciGYwSH22lwBVl+phO
9rxf1PAjFMFIClnaJ2bsLxgeZ5swMoe7xGorp5zx0TZb605RvHgaImp0lXYCWa3v2oj8QAU8Ejba
Nfr1d3ohqdeGKll7ZPFfWNG0a7VQSFDa6UCqWN4oWJ/Ccs9O+GV1XjtV6nUVlfkeEsTXepiWszma
y9lYN0FddSRxXeqoJb3vog2kZwRceLg0xg41naMXvZ22Q89cq80R7IeUvt56eGx0BQtlWLyXDzUa
I0Ru1YmCplQ8o2yTi1EincK0RaPCP1RGeN/ViyP1pZNpkvoly0z8L3UwxH/99FXxpyFgCZSpFFy1
VE3TNUQJ//j0TStryzaYO39O5NwfV8H7+cdGFK3lLondu5kaZk6itolbxmOzERdHx8ksUG5waiGZ
lJd/3aiRyaOb7Leq1ivcQqvUKbTgqUsxscNkKrpaAim8sjQlvGr0JHP++h8S6+v6+1XQEoxoC1sJ
1WQp1Iz1H/7dKthlGgkkTR+/WSb01HI1OV82URwinQH83+FFE/7l2JT24dGWxQbOX3Ffi6jx6qgP
/Kae8nvQhj0UmHgnt3a+GqKMp7lAl95CJcalsWyjUGubZ6GX5rmzZ/PcrBuRJ5+GghiVIiFCS4al
x+dseF/iGd1c2bKuLj/12D1RBbVoua8nLhtkQXA0mW0Tba31o1GCjypauswToxFdjW+tnmDG24v5
BlM268gjCW9Huy99RLJSpx7y+h74N3heXppBGWDeamV+KoNZpN7lx8tmsHU8A/EP+N2xNaJAL7lA
F+avn4Zp/sPTsGR8VHUmMGFQG/7T0wiAwmHnkGGFLGT7mv5Tsnbv8hWZe9mQ7zWbctELt6IffTt0
lo04/HTI139OnuF5mItcboSkI1cUtK22060ZgT3hFREsHnXUraPVxS3OhoIBHcTjJqqCo4yV8U7O
Y9uBZukOmoE6TeJJkMs8a8rybWJM5kOShPM26kCBURJXdmFrS061zvVlZZq7SOm+daGkad+PXU4Y
jeUNdt/TfuQyibKcl9LwdK0Q/awQrsemTFX1nEnVsDFlvBljljq4fJDGFwnQOcmVQ+0tdhsF6bQi
ByWXp+PdhGuUg+iM5vU4tMCfHvq7rkKp2YwwH5PTfLfknbppVsRIpwSA6mfBEhOzXDpZpIaOTfZN
K6a3Fi9Z38lslr789YP8J8PKUgg7VBX/X1kY9vqgfzesFDy9RgqYjR9a9RYQr31UQqE2BJCWjf4P
+13eNFvmmYd6SKrdmCZopo1NBt4BkRmcen79MVKT5nA5WFmo06BsO3tSgptTqcOzuPx02bSSbfoI
iJ7DSICe/H6ii4ytXe3KWa+2kajUXdiw1M46Bm3gH6frBuAwXdt509MXPl02k2Lmp7HEHhbyP3Bw
eR+r4ts0d3A8ylWFTBLycIpMNpdd0Ww6bMQOtmLlx982S6CBuw4hPjDTlU6gDd3eptFtjoF2qFVl
pZIEgKd54KMKgxNrxWWHDobx/1ivzT+v15ZAEVBlwbaY5yxD+dOT0MHVSvUS1tTi1PjQhwu+Z0YA
q7dH4cmQrPA20KzBSRQD/wFbtFilIN9oIJCtQx28ktqA0RJG9QYhKZnVeT0IIzq7KvOGDuo4GC6Z
zuIahjTsZFIF/DzalhKMYj1msmLgXVdUMf0G7qhiFcIfVilD7AfCazNXqiu53qMnXJ6pepbnfIF7
XagUbMnLPJwMxwcVAcsHzYwPZDbkmL0ovjNOf8cw/c4XvVBHL0frjJdJE/HxQk7W52ZrtdS9qtj4
hdtsRxmpsDI9r/LEpnO5bOrK0BsyjRmhSOzr3y7+8XmTiMHB1GPeIhdQ3uSJfP7rUfMPsRXPypAt
2eB50SHStD8FmJGt94lqi7U4Af0Mv+nAV2Z9fOjLJdzDkxrdZd1NwvCM38XusoIwVagbaUZTXTSl
cxFYnVb5VVUDIAN0Jj9MNm04y4Yg1W3Qe5TuBUpkuyHRg8NlAy9cOkxaDmdNUHCE4mvfaQYKmRjP
fIvkeN+iQrxHRRC8NmbaLZ1cWC0oj+t282TwWAhoOi+TpGUnBs08WJHUou/RDwfbzH6/KdLOprP5
4+DlmqBDDxsW2jZe48dpjSSXdXPZ/e0YdlBmhhTbr9f8djrr0s+orfp9NCUWvSrWNIAfABxs3Evb
HDKQqmP+1XfKUPp27CmrlaoZp4VXklZtLOop+y7rIueSpZBeBr4Vl7NbCyI9RaZ8ZMpFcIXc1Etm
gE0mMDH3cmUpdyLFVb0svv71W6CIfzJkSTB02xS6ZQrV/tNr0DdzNpud1ft5UgSuGffarjNh5m1q
zTpiWQskNatKnDOE7ibKEoGvwsUnGeq3S4xcWnGzdm4e8MseD0oZTUx7VEXzdr6DmoLu61wf8AiI
DhEiTussetnEatn7Zp1+icxuuuoqbmGKNgmwx+VsZUvO3LU+uVGOD3i89noHd0OdQmcQ03KC0/7L
5rKbayN17QWFzHZsT7PI2xOL6k0kxfFWTAVKiWOW3U0K3g4Ia8XOLGnKIVNsbIwX9RuN0GmjNG69
kndQRfDoGdn7kKh0x2azAHrgQYidxQyW1Zk4iDWfoM0QHsKF8v9EN71Mh+Gg5fJwhs+/VftqOYQ0
YbwwUHIaOna/mYYY+6QC5lIUlfSQkMRqNDk9fT++KP1W0YPQDfKk8fp4Dc7WPFeJpZMlN/m+S7sp
97CKbjEyhKhdoGW2FWWtuZ2sNlSltOLYda1UomtFf7UI1dOAEGpdolA9B0jf8j7u89AODkWIgMEQ
yRHksLw48AcWPJkgPyj2DLiWiCRm1TvqaQgIsjG75piu+4M5a/umo+xpmO1DVEtfpaCsVshl+9As
auMh7LRsQ8p2IPDBx0o85ePYWKkztqTgbtI2SH/K3VlWRHO/tAjPISFpuaip4+RjjfcyjIlmCuv7
UKCo3kXtsrdRafKB9HjoF9QHbd3E5CmHy6495rdUFofzrGWvlCqhq6Zm99BFT8Xq88uLCqb7h2U9
Yb1J5xbnzUhgShfmKiECmzJBgeevR5T2T8JK2zSETTdSh/hrrQPud9EI6jwV1dax9em6hujkR/NB
1zEJlsv6l58uxyhFrUzUEfeo9CBQn7nvwSYzTdve9RKu4yxdll0BuP1oiWwTsBYcLp44oNPBzkkH
Ta5VqqVdtxsz/VCBETtWOGhu9bJ4AHQiDopBBmmOsZM19KoWqdqplr1cN6XVwejFVKnD9+57BPAv
fyj1tZfS31tZzQ26w92fdv/9AXvKMv+39TM/rvnjJ/59+1FeveYf7V9edI7fmrItP7s/X/WHb+a3
//LXea/d6x92NkUXd/Nt/9HMdx9tn3W/lizXK/9/T/70cfmWh7n6+PvPb2Vf4J579xHGZfHzL6fW
Cqei85h/lETX7//l5Ppv/v3n//zv/+v//Nf/8Z//8z/+93/7j3/42Mdr2/39Z9X6GwGoaTAATDpG
gnrQ+HE5If/NXvNG2wA4yvOXtZ9/ouTRRdRVrb8R9oL+NIl9ZRl5yJ9/asv+csr4G99BCYnMRseD
h1O//ve/FGy/P7Z/XsAl3/7jOgHjUFeJrA1QAmvmaip/ypYg7HezImzhDfqyjYq+OtLTxFVbzaaN
BBXrKBtpeARBSXOmOiz2LQPTi6zFzayt0pCVdvum3wdzddcFgQNknK5rWvtk8ZIrhsGxyhYQXFsg
2I1KQ2pTOoEfJjZKj0pAn9U9PQcJZF70kFf5DeAi5QnD22s9nN1FSV+WtlA9fdBCP+1RJIj70yxt
IiMD89OzhlEgf8a6Emh5GO1a/Js9WmUoMdnbDG2zKLKcGcGLY51oZ5OgRZkEuLeldoYG0IqaGsp5
lsfTkLaFh+YY/GO6XjLEh7CEeA4Ibyp13260F1NIrW/Mqu4KGfkU1oZWK7y8tL8hbfe65K9Lor2H
eufrbemi6unoWux30vAoAFfrwK8g9Gvo/UupL4fZbaxrV0IQPwfZR658mWAHUp9fBlIrw53Lgfuf
Ba9hVB1F9S0qBqeXgqtRzW5LsnEtWvYd9JG2ejbNiMJt60gIm6em5SMOsS2aybOUeSs6TO2oJ5Z6
uQljq3Aoo51aZcqdJjQ2sFw8vQx3MA+3tniU0D/b1DNKyQ0gzLwVpKsQ1YLhWxv6GQj0EZE/Oa5L
cn5MpOT8qS66p+RkJfJHbJY3601uIt0T9szKa3gERQfk+/xCQWQM8HY6L3CLIkfSxLdBjnbIlO4S
ulODftZj2oQmoWc0mc+ZZO8NTd52MfpUGlOZrmJ4oN0OienAndI8Sw9IYFmIeOugPQTWLojDHKGJ
RT1kXGT1Xbqxis5lZTzVMwrp5mLcpfRpH2sl9RaE96PkBryOG5JqhbHhDSpflAlpTzS3t7FRj4pp
W+ovYaKvdigUv0l93QTpUykuXjN8D8zIQEx1th9E1qjHSpP8XEVYGHMN6oQNhUBdfxyG+LAETlrB
zVWdvu3eIPpgujc7c/NKo3YPoOO9eSQdOXbt9AC51kNwj0ZlVHpShW/tQCjgiyW5NuT+M5DKjY64
B0oRQHFEOW062sUgzuKtFlnYPBgZjnXQICKKTZQpIKNlcvoSTTReyfu/0ggwqILaKWMP/sJUR1td
N4i9jLhyQZFVPprFiPMgsjZuqbC6gPO9Mj/IYHjGZvAGSjX98KoZX4uAYv43ygBbEFbJfojM+Eo2
8lMuKyiw2yXWs/0w3xa13exlBKQ2bY+NWZAF9l4pch+50LOMDio3PCILUHqAeln8KOu5/pDjr3jf
l1eEqd3RjobbDoNfuWncAdnSUXYr5c7egLzwIhpqWfp1UU6tKI+RlKLnA6cmSh/omoLhid6G8i6S
z11Sg33OXcNOiXaAOyAtagFoLjCjV6bHkNY6H3Jmk9ix+8RSgxYPGVMykSHOGzE8GhAoEER1RgX+
sFS5zahe0UGEpKw5VKxD9WVU7M2sHhRz01HYyU35fhgQ9AdqaBivgQyNNkPOKX0ripIi3uJUverI
arkJ9FWWDIFvmclxleMUwc3QnkU1bhqQfVaNDrwYnKmRQJfco+C9nQoshc0GBHiyaVVaHy+C7lST
fdXKndrJvOa1FwygbY9VGrgZL0wiXwWhTOHutr1tg3oLPvNgdNjDK4+SMXiqcMLmSjMUfyAyCxRp
a0byFpPAI9VWtDqubS1yJa1BSOALrSLG2nzLY3LjLvVq/r44BHFVaLuFQlJc3UaydVPKiM8pLvqY
KMDnM3jlHH/1qHgu6umhpJpGk8yf0hRjA5h0IbKhiuQaQPU1iVIZMoJPc5L5MvpIiBc7ReLF1FiC
cH7KlR3iz94iPlt9OEj2DJ2odWvcUKYu2iQT0vDFS9mkm7l5jsXZyjGP4sTkY0HvNwipz3F2ZdHd
n6x4CynyKRzjGwr/+6zd9Bpio2+Uyem0bGg0b3NadNTInQLN2wwUcLtqsDSty7roxlbtmK2+oQ7i
hAWyMOV+dTUI0k1Vhm6dP49WfN8hbYftgUdT4UveA3bLoL6qe4ECHdH54gAl8ujHhPYLyLPtgLR3
nqMUpnwNo896RnBz/my75K1OE5QdxHaMMeYwHxokXVYpqMFWb5tBcaackqtKQsVyZqR49w7vwFCc
1NSdntlEzz8XbWEFMLYSBABXafortW3PUdLjG5rs67a8TUZQHJEXYmCfmVujg6u/qPZnYmRfLsds
aH11MPt9Ut+IQfH1q2aJ8YyQJaw956By6wDT4Fy3UA/VatVPS4B+48Sdip6GRTsg9bCbG3AeTWrt
urnDkCe9NzL4q+g0j5C/Vl965UugXE9Y0qvFNzCAHn6oHvRZRMlLgNHf2vip6OgIjNCmVWZSY1Ub
jBySscLJJJqc2IyOplsm9wMiIeicnxr1jtaGl2e4XrwwgjaCUlLaLWe5on4FqCjah9CGeqX8lkbV
1ig6P8fsjvAN2spT0FG/jrFApYE6jcV2toLTYHwx88nNZW5t3Dgy7U66KlCCwqa4jqG74CfgBPge
SLlgncvS3Wzmh2aiPkelNETFBhLqorXbHuxeLrpredY9EzCZJY6t9G4zuyIl73bGR8GUhzi+b7Ua
QI2OUGJ+yTvsIyh76uhk2YxpZfQtxBDCfNroYeOVcr1jed+iPrCdp2qXtcIvV0CjDLiwrPa5OpyV
gMcmN+m3gCZZPXwxOtsrFrN2y6ndhYN9V07KqYaGVeYsjMvg1qyeqBk4XW5/hvq8C4L7pIjg88qe
yNW7M8o5sVvp4r4N7NeI4prAbHHsecEjpUb/YXYjMp4z9fbtaEro0BX3mcWLmpchThC4gLt5Ln8l
jiGQDJIwQpKlYxoY+hstiodNiX1WOuq9a0pGjvZReDABnjjF+5JM75mNZbAxGI91qN8ENug93gBL
nnf5AlxRClAKxousL0SCW8BwF8aLq7TbaLZZIsNTZjZ4QlXWi1QlsQOia0f30QNz5mE7wUsR3/cW
xKIwmt8pXYXI56/RnAXj335Uk/qa6HEXFvOdKcNtyuz7SYEYDZeksUc/jRPa9OTzw1UtHztN/Qw1
670rqMy3o0tJ5tCM0nsTMktidVjVLfNHzXQA1aGaIEhZLzqwNWulcx665cqoxAaLlYKiEs3q5M1I
NPAimW/OdO+t+lmk7/2g7bRakPJNrtpKtB4MomW+oJ82vRG6Jb7gMzL1kAwGULw9yr8olE3zN5zB
nDm6xStnGxTVsdezUzVMfi9V17ZOoNbmLOWANRQUGBQZo0+IAoH9Wdprlbmh1B5vQNsbcgc3qvWS
iHfDVJgSG4ogTzHCjCOHFsGUVVU7JmlGAWQpZGnsdHHMAHUWqF05/4CVupNabaF/eHV5ryJ8X0rT
E1WiXUDlMi68WbYcs1TcaUzOdHvd/gkfRUSx3uOsBAePGdKMklwNnklGJkVsdMRxTelBtdLdVGf7
AEOqEs0jcGv8/tydB4QogHAL5o2Zdy42XstCvwd6uujMrgqSWcTeToFva7pMx9y8XxtC1gPax9zd
xrFhvkdQboxZ3wyj5DZx+RDryYEP+lkpbgXD34Hj4Y8Ao6tedytwdnQlX0ZD8oLwjWF6kAoJ+5LE
7Ud5JxHGR1p3a1MSzgN9XyiVscde7FqV+8RN1PSDZhbc8+ku1wwnHFlM4rxqHZkoBvs0T0ukEH3c
QRBkmultH8/4AAuEFsqF6TIxdJ3KlvQyVPoXy4zyDQv8TT1r94movCAwevRJJ15FZAXaFf9BKPLW
6ZmTL9d41zoU6p1RgDXuYhfxYCfqTC8OnjQIvSWxdRm9U7hzSrI4ghwQuMzYyE9y75g6kSq5NfTS
DUcVaYT3In3sTADqFbyaOvGXNNrL1l7n5U1ZvVQgzLgpvHbIzSyBzpqkOHYO7+wunQ4dhjwyYLAA
38+ULpahA01Gp6s42qV1JeqbWk5xbp8Juio3Xsq7MaB5s3oHdYQu6X4abUqEPT0qHFfQISJdd1vk
ScpERWxxxPH0qHYzOduw6afgEVy7v9gYqqFFb5HiqtjVREtxbba9Gw+yj7X1GdW97prFkoWFdSig
YyvC4yQ/d2INfiHSd6/pTCMq6PfxPN2FhgLf6TNMKgdM6kC0UbKodUwWQ/GZvS6MzXhFuyUPUxDu
NCNC1zJ3qjL3GupCbRWcQ9tLJVJOddhhtLZTUG/ME+PYhqWrCMnFJMzNl4M5ajRpn2IR71Lzmdqj
mwXfEB1zu3TYKaXxKAOGJKnx1PIzyVI/Rj0CCZiNWdwp1isSlI5Vl26lvTUFanX2a6EcwY1vcyfG
xjjwFz/VHug93CQ5pcxkL8cp+eZNPzxVxGAG+v11iu9htwmMlyGMNvCPuAyTl467GuQUfGEegzNC
aNeSJmfqHijqbeUErzKmila6N+bMHfGPyiqVrkXqDmiBZq1NB/MZqhaLsuUpGUvq9AUCJenp9czz
SczQX2Rzqwe231UCVdeRbCn0GxhAFRjEBhKXbH8bFkKXzPTmYtmkxS4hvFLnc5UikYFs+Ny6unbu
i28iRU9ZeafL70sFInTtLl6arRnHiLeO/mJmGwOrj0YdXQuwVFrexWN/zMTGKPvDYtiOpXYedBZK
1IsrlleTEF7NFLed8q0gwDILCtpISsdW5XbQMPK2PQko2hbTznyyijuDvkq6wv6qED/5m6YxvVrV
rhTEZAwpu7Ij+0sv54CdUpZky8kIO2apciBVwnOADM4z7MseF9be17InVf9ssuUMAd6BN7mtcGGP
dQAUanwaeuBFY192m65M9qrdXCdlVABECDxtkL4ZSXxLV3k70VxxRgmTU0PvKERIwQaCEQoKiJxF
0naqh2fKpnQ6uYOgjpwqWWp3rMbbxgxHT01s1Rs76ZpWji/L9VtuPsYFrA267ptSyW/TMDhaYM13
nfwYZLMHCBMcA4jOPj8E2mczlg6Bqd+aYNftDi9Q9KQSy18SjJWbeTeiSue25fUkTl2BzxM1UDwd
WbDbLQxxxxjRaEhWjgiM3Ny8nVl9Gsy10Zk5hXNxS73Mmd9ayG7UXZDMA3rp5bQ5UNF3+1J5s4ye
VSo7rO7mQ1HtQ+4QFLkvI3MrHiNeSY5gG3ivJc6yvGn4Xi5GftCDnLXzdeLdkLlvFUV80voQC5aq
QM5B065kKX9mToA0tFcj66Ms2+2o155hU71KBl+pcm8Zerdqc6ikNOQ77LiqlCZx0jvqcpiz6CqY
XxD8SBy4nOCYX2QQigm1/aodnQFORGhC3tbmhwVnsUhrVnClZxkPGSxL2F7OOH6x9Y85e5/lZBvM
6a41jNu2X0WrEt/oW5SN0boZWIBK2s31jUk1KCxSMHTobkn9q2kjcU6RyxnmbjPeZbJ53WeOOm5W
+F08vo5kr41yZwHHPUidsUsrKL3wY32oKJlblaj1hMUGYY7PokSvJOtq4BWyGFxD6Q8zKgLHc8wE
9zl0m1CS9w+ifkzMd3muN+VI2Nmo3BVJBLh7krhG6pLvI7yPRYi6W6mlp8iqPzT9Q0vQINXTk0mq
TU/PL7V5E4egtXryfrEsRCPmjUAKAPlhftv4NS6lJ4MOYInscsrwnlgdGlkj49/2Ix7p7WGqqWbV
lS9QHxgwp8g28oSOYz5vpV4+LBI1SjF8RkCX5Ebfow1aNjSMNGIwiqEjFtm1fg+EnZt3v2A7ooj3
JDVQjd4ZtkDXJ/AozGys4YvQL2qmrLowPOI7wTiYdBb5avJAx2JoL8qrHscyQRplCPkhUCuIV4S0
mW19nWskYIKDPKiubpaHLlneSdedaSnggtoPsLpr5DhMCBD9SaqfK5b9QPoEeoVF3YsqRT4p9mWl
BFDyLLXJNtZJOOVsh0MRKzARhPFNjfvEyWbfHD9g6BAxmkSJcunCEoKf9DkNZ0ALcFdGAHMaSLSh
v5qatSBLimbCdCJ7HgjzFTX3ihYdiXlyyvZOzWbdUTcQtJAAHG66KqWmFk2vQFwRghsmJi5+lyWZ
j03aPOFn/Qrf/KNuOkdryMwQnqCCjfK0a+Rf1WUzSlvKgzg1A53VK19WdODUO7gHhDqUMqR8ky75
YTRWaYjBUQk8KMO6ldE8YxiD1l515ONAe9KnkZRRVncoDu2EfZqT7mTi+bx05yk3tih7EdAi+d2U
wG7iWz24z434CJnXi7rndGM7BeF0bRqAw7JzMz7pIyoW73XTXg3NQx6wdpLT5jrhMi0ddBLu8/Gs
kmxp4OXVGO/rtKgrV6iDOwdG49pVtFPDIdpZSvq4+pyEuXETNflRTXniWY5PmvHNnm2cAm3EvcuH
YcreKyo+UAjvC6w/9DjctOc6eevHcAu9yLEj01dKykhUAIo93imbYTC3dt663AgPRZqjblgEeaBv
sINVVAJYoZHL0gJMbvX0qZVBDQ6Rp9ZPZYQ3fFE/TOXI2HjLja8talNV9oXbcezEdi6eDP0xNRip
iU7h4RWrkc2MR3efCEeNaqdFCV6lBRgaFK3hTpAlB2N/P6bME6WOg5vlZmktnEy1/WSxr6wAGS77
ayJuQRU4VvOGENA2WTKm8G6L1/WHAQ1Dzw5zMO1G1XBEa/ttY50MJYbuw99s37VNv4ml8RFZYQnX
FTkLvY7gJDVAYolNhiDWHFfenHwN06eFnCMyvtoGkx9g+wBVsDbBMAJdyWzxMwP+TkhHxIru7Up+
j8d4L7q+2fd2M20KPEi8FOl8IGlO05rbVimoWaerVs1hrtQzMfpNq2JUlYXm6JoBw16rxAEOOUmu
ukh+luH3EGjcKqXNsEJKLRWhWDoainZOLAlveOshWuhCkIgz+nL9usmI1SRgkwNq2FprmadeCqt9
IuxnJenQDEuYGWKEps34qeuXkfmluNFTf5pj1AbMGX3N2Fma4sCiOd+2ExO8lcTPZqfoSD8lhKO2
ts8zU2M1m0CcEjXnUadsOn6BhZU44WRNWQhOXokUfsmM3Ed+PO8xbDpkwE2KJkZED0vMlV2Hxi2G
p6EzhcOWvtU2tGiulqaTy+Gqp0YXWvFaUyMBNZ+ptrYNRNy8G/0J5YuQmp6ZvMyqtNc7Feh+gRqZ
aJbnKpfcKZKi42VDNRVqTiKfksC+jTWZaEHFQ7xJd6E2eLg4b+G6QsbLfJjfZ/jGu3SIcCN5G1nx
adNEcH2rbR8lBmQu9RqozQNk4LihV1ujwVRY3/D6Wxv22CYGmavN4WcyMPLTIw3klyaW3lLAYlVI
7EMFFxsWP4SA6yCsz+qdTI/TZD1bUV+66kAIOKsFro6VV9ir91G76y3DlzdY6zlTsTfqnoiUhVWL
gBEfmp5lrkmOkWAKqia3DSBPj9n/Ze7MdSRn1vR8RTwgg0uQbnLJtSqz1l4corqqm/sS3ElzTNky
5QiQKUP3NdI96MnWYICRMIZk6eCgcc6PvwtVlWTE973rZS1UmN3jjIXv5bafNson6C/MxjpUgM+C
p0Xp477gHJooVKMrDzvHXdhFFQ9+DIbVlRcCiAeZNR3XmjvaO6ECq2VZpnUgOWCWP9tOneyFPT0Z
SvuKtXwA7C5yX0vj+CLjJlT64JE1r5fnUc7XQeu2Q2wMzc4oUCQbxut6f4sXpz4A99tBa1Ok53av
xdwDJRWgwgbRxPeKSwputuM8aWDUi3f3z6Kpm8vZIW3dpEi1byJROaj1AAw3yTeQIYqIksu9nS20
C5IQEWZWiP2ft4ROwEJ+mijKQE9z+VgcBxVbJzeuL+uC2ShdL0sZVErF12aLfyx910eK5i9TSXZ3
Ch3//kGe0IiwiqXvnieuE216drbqzSreqAMrX3R5pA2+DezEfjJJe90bXuA6xoM5T9Mhdac/g3Dc
HZk0x+peGduPkrAUZe3aeZwPg8bnozwQI8emtIeHoKPDwhPRkEFVrBAbkypOMyEAYe/WoUE14qlA
+47Mphr8ZDDXU0GmJnI5TnuRJvs65hagopgwXotfYcHTvsj2zUYwefTIeirMJL6g2eftldZeW5S9
51t7H4dRhDpa3dbE359LqoS0ON/xQPNal2y1I3ZihHmABejtEwI9gm7dwA4yvGQrOuHdNqHObKrx
WJL1EHnmH7dZRDg2fbaLWwfUcWk+JOxmXtX4RbZZRq45X+m0cU8xhQPHIc4/8Sys/tjf24umha/L
Y392W+t75ZEx6d1BqJKBb5gtxitkboCYxDcxKxX3bEg6Gm5boxGVA3geu4vEba6/EwTuBR0y1GCR
UNO1xXNNGt+hkfhipPBQfsLqyblsj879Le3C+S4fazHyoJKXDYiz5+2HMcMc75FTtW3nG7kA6SP6
1H1+p7vIcP/lLJ4Zxcr8msQHH4X3XrjLnZQWyHgpcLCSrzLRvBcb4dxQMX5XXVTH5ffJFA/S5gYo
2nd30qy9l+Y/sskY/Z7y7UBYfENFPg38OvlGFZ6/rOOctXKrOBBgiiIVh8y+eKC3CCciWGYu37OK
KmptQPkDz+WYxrT3+vJ9bPh7sa7Nfu+mGRqV7rzkzXawYiMo6vSr6asXJn3P51ymE1jGt8RLP0g3
IilyaTcGMoA5dQ9eI5uKRTq9ljXEmZeKm1dts29jSt8tTfo2mePkO6P9ANMS3wh04NzHaXEwRwYA
WuU47BI8wL2sb3HSEyjgqY9MuuPPvqt3rd3CUsukPQxC+27KQQORZqR0BIqrfPxGMkUkxonRHa3v
UW3OC9XmtzKlxmaut2hJxHjMa0zIMoF87yp6gtvUqUJ7lOBgRBHD+6x/YmOLLJ78Y9lugb5ysqSj
+ceCImcSnW+JSR9M27ecnajbYDH40O5/mMh5+YUrMFzrNhuLdR7uWOeY1Z9a0v9ZKCg0X1ZSzHZZ
Gp+6TjGWHtkd0oOZLqzu8Wnk3gaduKdqTsPG6YU2rG/Mp1kDq4pL4NtFDQ8Tmf44A0LXtQhYqCg5
d92eBGTZXOgeqwwskRyHrLEjeXAaoUt5k2hHrehoWbFkGDu1Fur4KUp+nuKeWmdWVK0sdJhqTvO7
3xYJKFerZxf7L/3q2mnTE561FI+Y7mCsSIvh3exiwhrq4kTDAe8Z7jQNrrVwJUuZ3cwBeTrL3I7B
tupjgEOa+zar8PvlCYPKWPpenQX8VPm+0ba3xp6uZhN73CdK7CpNP0/dudSKOuJsI5qNKDIQrwo3
ljrkXfMj1u05oIjvF8wSM8fGw1BVYbJauMzN5KNqVYyGW90IICXQakwh1DZ6VhO7YVxikRYmGHpZ
UMKNGvmEoUMGND17EXfIsEfv3xG+6RIajVtqbN0m7PrZppUb452ZZN+1oQ2qQuuOXed+W4CadoVw
qYbgJqtiKkMNVCoCGCIgOPslmfvnxKqA5tr5mFSVv0mzZn8okGTMDvkCjanDhCD1K7ucbREDsE8U
sXEg9oDfc/boEo5IeJk6Z1lvE7Pu3t9d03ilepyK8lkcrWRSkWbJF02rf2tTMT430l4hlwp+JU0i
+L1Ij7Y8rX4hX9t4tllgfDVAD8xipKy9EXsPT+K5VR7dahKHSFyhnfGmx9Tt37TcHQ4kWqwzC4V5
KD1RHRZOW+Q6lX2Sm6OFfZ1SkVFL7ymnaFXZYOhADsZrhyqKPbC4KqFbodZv9vfajvImXn4Ir7cP
eGoxtbfNZzzFyY8tr35qzZecmvRh3dT6iiSTfh2CscMis9+HqZOv5sqZHVOiE/39v+3qLeyf4xBq
VvaSVSYnDHLqsM/6lqYGm3DbBXqu7dPvvE3dvsP7EuW6U79mKt4zFEOhGX17coqCH72YC4JFlbq1
OMB81L12lJiGujEhB5nknkXMnz2kS5Y/0F+yBrGWzr6z1grsBUDD04ht+fuHvP+vzKm0o5s+2nYj
T3pXgxEbE7BgnJqRUem/KtGk5m6u4Vx6KIDVHR+tbcn9Ajk1l0pGLIo4LODO5B9yEnQwW2F2bznO
02Q6o9BBijzjhELXqR6M+x/ocql+IJL1EOfctmO+ao9Onw2vFI1EqeWtr7OFvMZ2PkxcDa+xZUFs
o54Ms9Zswqru7KAxyMIy6Fo7oUjId9ZqL/vZ7rYzmU1YWzX5aEObLIgMSyFObQcssHasjtlWFk9G
KvZqqL80T3UPRUFoUcKqKUURDI6WX7IhT5HMlIdupEjGYrvbm6iEN+C1eBXVrTJ65Fp6Wt+2dvlT
tWkbJCQh7eKsrt+3pGmCIpklr4VNpXLqjmElInMiWpWj3AoFpTCvtbJ+zCb6e0zd1GZwjbzbTp76
Tk6Ij5PCWN9tt52W300ioEN3m+5f1y2krF/O3l3GTGfQX5uOy70UmaM94YfBHc4cXR4bDEBtJ1xS
P1N6f8x8jMqsM+n6qN2oIfknNJGNnmhX+7NZeXrOx0OmW/W1F2oLSFx7yJZ1jfAtqRPj2lM1zyKi
+bQKW72Famum9NG9/4H8/SflMysWAov9Rouv5MRrV+P+R7E0tl8Y1lvOauAvjFC3PtWXm8gdsCeY
JKza8+3vP8dQx/I64TGt11EL276Qu86WYF6UkOJmKjyXFd+uyGkdznwWePsd/J+2m8xnoVnvW59T
XK1ziRStNzxYf1vLDYEmqqqyfe70fuJp60E4EjTkbprUi7GHAhirULh2b/r5SAzLxKCNK842Hz1n
NcGIYxE5tQ5vP6zivTNjD3ysOtRtLm/mqv2WEKbcWiX+ycVzkOnlwHlT83MFglZjx26YrxeM/cPF
UDX7AKgnJBsGVb3YytDR+/GRYIIxnEixg2Hoo1ngSxrYZvOtp4OAUXaee1RsXQ9zjz5AxckYtlLD
4dDnyevY2YiIVnKhmF4f9KKmYmqmpx0rOl4uE1WO24uj0TJmO2MbI74zvw/3LM/GBedKqoIGwaSe
L7UNp9GaSZUS991Ln0dme1TmeBgtYs2znrR2Eh+Fj+4tu5p0fhWt7IOUSICPdGtCDu7425bo6HEK
NIe8v78Q7DKmUa1exM78LjeuEW6gQ24SlMRhLG+rN8ibFwNUJ7kGwJeT3Geh1HtNzMV+EXQeFUZP
uTAVFLbn0XqeW4dCBKje9Ae7pzjGQSBG0+XE7juWDBONtQLoLQlLt6tctGgTZv3cEWDCg7qt06yO
WjyhaUoNyCEAoJNJ7sP37r6UedDdC0JKCnDXmyxAMfiSWDTd1XyosmXf931yyvTO2Hdm95NWR8Kl
YOjCQnYA3DSrv8WZ7J4YyV+TTGvPA7q1iAS3wjfqrtwvaMjuydwILeL4ms2MpCWYyaLqLHTMvDrM
9fJS4FZP3C7f26MLz2sV1vcsE1jwweBXG+O91ZZAPYKQLrVOX5jV5ffEmx/62Lm6zkLm/wTHkdC8
fBiIi/CpPcyiUuUsjqEjtvWB5MWgWGgqpar2d1daz5U95JHaSgc9Iq1uXOm7ZrFvs0dvYsvq6iQ0
nsxTfA+JrLqgW+BtBhQUu4F7MUpnmmEIQXvjL+66Rsc+lFlXy5BknjUfdaz/yMb1nV9Q5udJrAPH
m5fVRRiSNFBjTTk/1nrrvZFdEaTebP1cJ+N+5XBpLjVoeVKN3hNlG+FmajIYm1bDxNHy8xvtEesM
PdtOiq8qg9qeph/4OLZTRzUcEjP7NZVT72tknEOVOQ8536OWUzRapLW9L2m+3kFvumSrBovS0ZL1
M1HgBeBFxWmgjzFlKvgq/La2Nn/odHRtRIOcbbss9/Vd+VWkKbvCaM1ECmMftSZv2LfMsxYUWpxo
8Ct2GrC7d35bmFWwFO28F7pzvNc59e40849dQmHib5432E9p8oGU9r2Xa3xoR5eoomZ68UaF3oGb
s0t01C26yYB67vK8P9F9RkfzsqS3Rbw0SVMdLPIs/taIIEGad+vWYMKjQYKDJqM63PQLDxDRZB5H
i7frMFCFCbm9YTFc3Iqzwo2/SdZTX5eFGa1CJOcePj4kiIizc5rMC32YNtBhPTOhdaYvYjBfW6mz
ibEGwwVKnTo+ukjMHhANP6eKevuclld/rMlQy1NZh4lr3aUgxBXlKZSBm752Xdw8LMgF4I8qOxT6
jKIsHfHaJWg4W0lel13yOJMafa3WJL+O7uNAD9feAhreLaMdM5C3pDt7W33M4CvtErjGttbHFpNj
SI73GZ4isvmGL5nxsTYmpQ+t9jHqTh8RcpzstFl2oUnbUVSm2a+lHPRTNazHkpTiv2naQ32Rszex
32HGJz6q3Td6XR29BIvN9DQt5KAUWG4DQx2bpf3YHFSg7vKzuctmCmX8Frmw0R2BYdIRn4dDNgj+
xatelC0Z+LAIFG5XvoATu0hF8ktJRU2olUt38pZ7TaZ3pUDs96BrbRjTOZ8NAJbL6j2WFlo+O+Vi
RB5nB10GxZSCfTgAObvBGkGLUvctdzkHycMFeQASKYahhv5dTIIxDH5pxqq9AD3R7bjKnV1bFKxm
zV1zUPRn8LMBHTBo7qwR8qXoeBpARiyZwaxtBhmH9Zgf8BbmXC7bI4m3CrbHCWLdM6KNNfqgLaYT
Kad/65b1jxrH5eKl1kKXBH94Qova1okPVBKzijDeR22+JqSAmIXvGs4ho703qBzzdTKbC+Nyt7dW
9pm5wuw7jEo8bobYHvriu+VVYWaRUIX79xnOAIvrtK7Xbr574XIyiRpiA8OcSBi/AaQjkvshMTDb
EwF0WCzC0BVmoKC11j8kHMmnzVbuk9bMdmTMC3odbXkc+yw5zpJwBzguKzRK3d0DZBzxIxtH2eo+
tZz2yXxN9E2/2CXOZmv8ISaAp9olA7z9zUFeR8oljoF+2o/chVonWO7Ldt5Sb4GMcsfturnHfPie
zqMDW+FWQdYzkHSZEZbrgCxzygrkkR45XGONLJH1eNGRVVBcDiLOFa7a/pHjfIf0dzmucOiFw3yy
xZ9u2TTH1jB2joERECcb3YNC9cD67NuUXbyb1jdMmTtB1OYfh/4bMWA3sIDwMgf5+KgeKwcFxFYs
7Ky4QNAKMtjbFpvVrOXH3DRWenjuKvwOs2y12dHSoDfMco5ATVXn2SKRS1lGEVp1TlvQyoJj0HkZ
Zj2FeUo0FlKB/JGzayYAFLqb7mgPj/nJqJwXUS/ufmipOtXpMfDmFG+G2VKZUPUv0J8xRVC5trMT
1j+TCoPBjV9bR1dI4flBXDRYDnOklqa6b2R2fhs+RysCT8d2jtwF0NZ3pVz2mDeXo3KadxdIaT+T
GEf8vAkfhS5DDPdLmsG93lBSNjE2+YFGnkstqrdpsJ5Fng1Xa57O5pI8cPb/FP32K9O37Bgz1y1l
funv7gSjB8wlw5ZHvdGIzmFYdOIoT9wssuovjlktVAlui3Jy2gNL/eWvwXtiYEH2DOkmzA04KcAz
0CHfnhAkoohGi5OfEWtXhFovYd/d86T0YgrWzNnpbv3VIe/biJYxK6QsVsb1bkyzpCBsP7bOdLTL
5LmcOy4vowL/7/ssJGoFKwyMorE2MPhZs0+2y7Klyx85/ahHg804rwYi1X8nDfl+sluZ9FKdwF5R
RHOJCSEDAPE95s/7krnykaHrp8rkvHq2CnpCTqsyY5JO37oxZrdteV3vf40jUidc4+JN5DuWZvw7
E5UdOHPE7W6gzMmjdna8UN/MJRji/otuMRQbwqh2kjg6H3mvtu+rY5aPeyIOUCrRIUjUl5YHNd2v
4SzhGlN4J+zv28rQR28FM9U5t9E/DFYY42XwrfxV0dLgezLxdia7c9A7fPjLKgl4u2cBzv30aii+
wURiE7e39mc34HhAiWKTbbQ8u3BmwdxirCzk2AT5lvyecDqUACInSzdCAmUQI3ht99B3LzRIgQYJ
ZpdqtK86tXHhrKMNctgH/dRBf+EOb3GMKpXha9rpExGWqgZnmrk23C+8xgTOW2nGaffZFpiOc6IQ
fJgOdu/MMy76lsy7xcCvOi3fVDW6fw8BtyZAzQG37EbA4jQPWzelafhE0maMAm2lUXLzwFKBlBFf
zDsiQahiQxffE+eiOIp35MYTGKfW0DS2b/Hk8BmDErC//dBSs90PyW+aorqLphkIn0sC1yx9Oops
+jUYTntnefTD+iwasQUEbM60aQL3uiXsos0CnsA9yXlqTuM8QZb2DSNhqv/URTWELlUPfhw/qUHZ
DGLJCBDBx+1NsQavN1aPsTtc5rToD66tPnRBUYpqNc8X48abvzavlsZZAWzAL2gi6VIi1rPsT3QI
72RxdT8aM3uwKmn/lrGG1/PFy2l2WPpYvgLc/Zo5qC4JroFlLp/oMrYOZVKdRBGPcJBz8ZKq+Tbi
AgjkmDrEcC/yACqGqR51OFnQr+OSrU+DzQxUv7k06746MayDB3frd7n9LLOuudTjGACnNL+suvZl
flvwNx/shE+fUi2yeYcZ6SOrINH2NsQw7yUfCbCdV2GGMB2N5N7FMQ6iK9+LuHXPhqPZe5zWqS+6
DeWlwa/kr2vwXwyM/8aY96/Wyf8He+W/65z8N5bMf8+E+f+lvRLT479vr/zv/+G//vN//k///N/+
4//4p//yfzgs+Zv/4rAU/yDyzvFcR5CCJ4XAufu/LJaG8w/XkpIzQZqm6bn3nKl/sVha3j8c3TQI
TsTiSdbMvxosLfkPSZaPLi1bmAzy0v2/Mliyjv2bOBoMnpZj6nQBWbZN9p4Q/5sRv90SuU0dlJxg
7t91cVcfE9w4S547j5RGv+ZEae/HQhCn3Xa+rErBpAAJP0kfCNh7NI0Z1p/ea39r8PU6pfWaFblz
IXTte7eqLGycDYZ22dwDLP+2U/iaHnvTxU+3DudaA8vW60wENLQ2V8HXh4rDtbSRAXByN3OvD0P2
aqB13lXKE2FplSnVwZl7NNXWUCE9NUcc/YxVapkvZcl30K3zmaCOCXmFM/u1ogGjXlkw5oUUidLB
TkeYiX5grHuR+uNGZQ76oZjZcELWaAIqjPGpWr3fVP0ArCuW+sF4LlkaOdbWDiEs19yGkUFPeP/q
J6vM35M+44uU6FnFYFMJkujE5g27bTHcAJP4Sk2gnkDvDihdLaDMAX1e58blQ9YqKkm4M+dkTaF3
FmgozXixZYwQafiR5OMXixk6/eZzNKtQFe1D7KWHusmjuWoeBIzuWFXnMoWv85o3SeIRc6b7nuTN
W9vLoyfHT3NAqLKmBtqMwcaCtLDqFtGkrzexJsi1Yy6AfPmOB+O5K9uBT8irdon6XAb3uZoZmY3H
TuFxy5bM9HWuXVToUxgbYiLXMsIoB9VfPLvWeBXW+jbWSTS374OGR2Ys4+vkNq8dipIlkT9A2wpW
SYwjdDqF0p7qENyFIuta+0mQq3MgjA+/fobhXsJmZWntb/RWwYw4D0rTTrR0vxRpiTxmRVbqLRsF
ho5mRC6Q3D0FygKSHzBIUchZIdbcpcRHxVXt7DvFkuPxuc6KnmSBWAk1hqUF6YjnkBGlwjSZBEob
7xb24d3qhh8bsjppd09ZYryUCYr2TbN8vSt9OQ0IgAXw5QqohlCruo+80GFbRWTIorFBenUwTAv5
mNbSITNMUE8jxwkAYd9IgfX83B4y2jXmT+bM/pQoUKoytfCj4RYhd+t7A1Sxzi5I5eBbs0GdvUFK
IbFzFb8qfhDFpLviPCT2gWgyL8N3SVZG1U9c3gb6x5JWgKJU0biAVpSljj0xNn02+m1nNu5P6t9c
GII1xUxsRnU9eBGezWlHCNBz3BnEUhC6llDRtGuK4o11vCXLv7sDuskVhorvPwG8g22CC65aDePR
0dlmQh6wC6fSecpNxjTaGb7cBgvvnHdXUkQRskoW6419NO+YIEzwrr5dUBGS3zGpLFi8XccDkVrl
9GC2S5RbI3gO/8qdJNvZGbs5nl9C4HVoeGtoqeQQOZUt6lBmRuubyCV6vEK+VpIC3+Afkenyxlz6
NaFzwmSJOp6CxrtLYr7xL/KZFPGHK5t0V8RQNatwfq89/ttZfNToMwNeBVJJKUkg6gKXoWamUSOo
Ikk6secoL6DgvnXNYAV2h1e7+r4sYDjjCPYCJMVxqvUHo6AIKZF5wc/xa2Q4DZir55Mn5Icx90so
07nwsyzdbyS3BQNdVdRypM8rDjLkXtz7TLDL3miRzxQmOFItQERcmvngmCzAliGlAkbUN2Ob9N2k
wVNu7LI0lLp7R5YDTG5HNfGAi6uwDhjIiwcpHSAipXyve0B0zMTLIWqt60lkqR1Uaw1OgNMQGa9K
MO85GXlEA/nPPFed2jsDZHLPo5RZlbODii9YVQogZEI/urtuj8/zEVYZodBKFpxBPvMCNYpCpCet
niMkd7ELINqvtRmcPAajmX/qM7CGMlGUDMCyoFJPlZGJYxXzEcUpwSmt6T5TXZdeVY9ppnW96bTC
zgWxOSqCSJhq66Il5gfHZdJl/mygNywRquqE+SuakuH+to1wwoRWzb7wDq1dfJqbdala3slMYAuv
C8JFevZ2swHf1at6usVPXsLWxyoLv0zbWJoHSuLtdLtvfdcFuWVcloFsyH6EKyYpGMgiYw0r10e7
qW+lW8dRMqJck1ipUFcWcYQTytisnWeAwKl9wkcVkHrAaOztKIpRPgqvxzye0eyngvj0/CKWmKUM
dpJK3ipwmq17bNuWt2dVgdviFp+IJlH85zK7zbGRjYqKKr/idH3IrflLI8U5xxcRFymx4Xx1dFou
126SXl3CHDeaXVAPVmIvY3m09RqH5WJ8Netqw7+bq2+UPEv1RlKeLlMO/hQHZT/me6Vn14xGEXYK
jGjuhDsGNMevRp2shKQYueZw5nTu8ivl5+9AD4MlmSFcEpw/Va2Hs519DsAnoifmrHOIuV5JqUfj
Ei7kBuzIeCBIkqiaA0mDrz0qWTJi+l2d0bmCeWnbDU6LYzWzfpP4QqjXQA46bx0gYvexbUgc4Vv3
ZD5/JKwikWTrbJHeEwSBP7YldnMymaBj/OckTNZN0EGvTc2E0bfD+4epi6NkTSAnXXXu5m8UE1tP
m/vGUevtiG902N29kjGEd9Vy7BRNUzL4m1Ozh/L4OgWncc+mcM+qYKnHVC/KuCKBj5zKrMI968XY
WzCYEjbBaBYUU4a6a9j+iLV8YL3johWhW0iEZAOHUG7gPcxwrVgdoRSF08Mfdga6kJYQsUnFlAnB
P6D6Axa/c8QkK7B7NimyMJRJLhAQumjY7rz/ygTADSj7jP0r86cyxts+La+xgyaJnx3YzMWs4+C1
VYBiufc1QtQFhHbHPD3Zr6HUfzYTZr0OfOOWbeoELRIU/ciI1refY4YtmeBiuauH+dcdM/K1FR9V
ypvf6cuXrmzvMBrGesW/zKMLRw72iwdtS2P8962+RxfMLkg2r91sj0mHtxGeDWwLvRh+icZFVkKt
BorQzLcxUvZ18qi1lm+2gpzZoGu6Gi+CfW3tBfs1j4mGLOAB4u5b6a3dcaPsnp/s7hHr7deVdAzN
GG/EoH2wVCfB++pVWLx5IDfhhFMm8kNrDD+l131NU09Xqbx7CVD87LKsCewNzLvKckTmAuGMNxBz
UWtDgDQHF7inoxQECMYOEeOLMFE9gn4CQDpgWOn8qZfYY7kDzkts/9nGHAmB9rg51tuSUEeoVQkS
HLqudkr1XGkrEvtC7YuMO8r0PkQjaxTBkOKOfEKEkPtUEJSejbarKMKefr7OJGDW8OST5TDpuf2v
ntfvJyfQxDv8HnvPKxC+Yf5ExkkRDr/aK2NuDpYn6HEfXwfrIV0/W9qM7WtT3n7l1q+8/HBTAltv
W6X7JsdGlu8Hw6+5kRDA+3ZODrb6mBhzmm4jEvWzTd5b1lHDCefyS4njbFx1N0BnYlaRIbBNFRZg
W7DYKNoAnsb5rJc8OHnFF4BeoPJ76eRtS929ZqqoSdCDFs8dgr5B345NS2Ny2cGsrAc528e0mPaz
h1/27uh4xGGp8zWg9PhpB97syu9VwSffcI8h4zsT2IIpBNB2ciNbqGhQYyDzj2FV2Ko8Fvk8zJwF
KzgFNsZPBNdLvJfJr3zk4DJ+aoQxeP2TZ+Mkx7PcNL9c/UF500EZV/U8my2z/XIbgXInhY2aWEun
CdCcYfyad7J6IyXKt6oOLfrke6QU6t8miwm0ooBFS5/5pKJhBsxKioex1HAeDj5WvwMdMXMHfI88
rOBmvl8PlIFXb3IkEh+Zsyu/16i+ZyqhCLFQ7R8dugCC5jnzChCDLvTI4Zdc9Iw3JTZ0vti5Isqw
sfNTCWFcDxuh9gwVDHnkdANJ8cHohp/H687RblnO/LO+qGcBP3az/mCLUFMQj0H+2aKtFBh/5n1G
M8aIacsv0xAvz5agPAEcDISMsEUOBCbYxJscgaJ308zJ9BZ7oYE5GgwOFMsJOlx0TsDVdUH6Ef90
MOo9w2ExqtzbkAs0K3iHwqUPGwQwJLs81d8RIZA9M2uhF18T48GBbs0Y5Op9g4NOP0zaB7lqKaVb
KMIFfTe4SqL8OFPwZU+I+48TZ3YfukROa5JmF2w171PJEPmA05ibczdoe9aPXcz8pi/PTXqd1wcT
GiOTr01+qmZSNeEKyOFGTQq7XvPL923tgYGgpyZzOWfOGVCu+uBh6SKXvI72laO1K6O0JGx3r4qD
2R3aNJi4GQLnKS5OJUFmjIrJwCYbkS9TF5cRkQDK2i1yt6tenrZkn/dBIvYkGZHAotRXkvnS+p1X
vomfFmsjjaMiSLUremVq05PimD0zPw4VoL0vFPb5kJSvDn2xQLBI4gTqx+LSXdSHOLno417K23Qt
kT3+4GDNbNr1dsOAUxCF+o5Dgtyj2D0jiLVpRAeklhFhCxi2lO4TA4dwjJPXoxfSDVInjPc5Tbb0
sjxB8s0Kex7iyyVcvAepyKVGBbx38oNDtAuRY8y4drTmx2bFbXGy41NOggFP0mzsY+Ok49Wx2F/U
dqjU59x85T/aa5MdUDhBBEw3bDnWmy18s37lHQm17jD1FAuEdYytlkMHcu9ceS96Cey5HRI9CQpx
4rFSVPAZe2zta/PVcmNzdrhPWfliItsu6j/wQ916/662/nuJBZh+QZ46qFRLX/DlHoryRRj7kmAa
SOQbNsOy3iEGJdBBsRtFPH+8ounwneesQ/2YH5fo7qZJyL84x/WtInNqtSKN76Y+z9tRuqSCByQC
ZMrPl5fqse92BL2uxcs2Yta99djv7TPy9sQg3Das+G+9xxfoXe3PLEMuvXORZO1sBhxSNyJ22rsG
NcHDEEojgPTvzGf3/icH/I8kpkN159qkHvnNR5w8gDa6VdjoR3d4xgVQBV71A0cNwx8yFiTT5q1c
HgknQQSI1vlEXx/1LIkM8OOrGFYSxVaIa44LunQPC93Xro/2zBk/eM/NwXeXMO1PZn01CDLpDmha
1+yIQ8fBdwJrjQJp3Un3ioyDEAsp/PpzqJ5h3Locu821o9RnClR96xJMUCgkdjiO2u9AJ9kfzo7m
nUAXIlt0BleDRYbs4aOi6XPktfC1HnEMQHTg8ulnx6S/OPUjJRbrxyr2osTCS95xTgIUp2r/ZHsQ
qBEG3czTEQtGDBmeHSJroJM+8/lsoZTpdDdEoJxoXphLLvjUaG1ryMNayJ3gsdfekDwDqjG4Iokn
wFD3wtV+yiS6yUiV+8G8kY9RJwE5iJ7LjBZVH3e1dHtuxU5GzW4Oi+dkCXiPtDWqp/3WH2LGoy1C
08jbn2gvLd/xGj+uZK9PlLylIYp7aGbZH1IOi3rviFNhkoiGCu7dc4+87s5wEQaykEOxbzB9NYDu
O5fqSu3Z4KxOs2eeH4VzZ9SoCmYqXV48812IVxfhRIbgK3GP/fvA71Jgq7hYYq9zH6T7/8nemezY
rpzZ+V08Ni9IRgSDHHiy+71zZ+7suwmRmeck+77nqAp2AYIn9gvYE8MGbNTAA8PwO0l6B3+8sgSp
ABeked2RcK/OyUzmZsTfrPWtJt+m0SbBU9qduSF4SZlDJGxr2nXsnQifqd9M5yZ5r4hem56TFCL0
pk/WA2woiO8rQs4N84FUMigSkEv8CQUIFhYGesaWX4h+KQoWPxypnGWrgWbN36iDgA+KCelBh5c+
Xjv5jslawx0TQQezdlnBMnsFTz+huJIbzK1mvmZwksoDr8ZkX1VwtZgEwEuBTcHpLlfDu/3tUDzl
K/zRRX+dtZfw4lnrmqEWJe8aEhCvFJVEiV2SN5jOlrxP70c7Iep/qOO1V2x7nG/JKjFWplhhq0Nt
LImryCkBD9a8YWs7Xff2RicsbfAoLz+7YVyIEqcqaqwjN/fU7DBcKgXnFAnSjsebjRvLXe24dcO7
OLytiakv9pnYD5gbZbHn4J3SY3ub2Ed3XCMZcm4mhbZlLaptto35oRH/U6YYL9W8LX2gDQc9Xs3G
KQyuYvndsx8Wpyw9TGrnYVyy7vJwW1h3VOgUu5sy+IrkntfMQC5iIBXEEYvk23/g7mm4l9stg2B6
cGY34cYLN7o9mebBLK64fA2uP33l+ddD/1E1PPojCkuUls1LnJxR7hvjrq+PnntJXnzzbtN2vITb
bj7COBPwVW6WttIhZMA5ILahDuhhXQhWuJA8jwZBkhPH517ETxOH90TLvB6/eBXLfkAiwqpx58Q3
+ERFuR1fHPdKAhh65FmM9bGZ2bk8LdSNZmcbyw9k4eHtPwsobbxd2LVgiSUHTmsBQEc8FsnRZ74F
5dva2/6WG5vbe+ifLGMXBWySKDd3vbHjR+rqHWtsCpqCL4F8SvIGbEPsyj4H6TUbUAYo5c6ecawc
VblpsazqaxAL4ABa+WQ1609GfmKm71+nX9y5pgc3hbqeuKw1glcynIHNjOf0kSkMpxPvDRctbwgV
gmV9Ccdb58NNADLAvqeKBWLwYARnxf9iFtEhZVIHC/VE9+IEx0+YAwbMlUs4sNFn9Ncy5Q6TS0rC
nbo47rmUh+rdDB4a0FXIEqon3KlW8xDyxZPLLJ5sdQNuO+HwYnK6ncQJEyTjGMq1L6u6ZivmeFhH
N9QmKaH2lNLDgRcn6i/sF12iLDYYoG1OVOtI+O5OvlOesFC2+rXszvx6MSAEV7U6x/OVaPG9Xec0
j6jJjZuMrpyhZnlVyFMoJbCDAxiaEXCOi5vwuki3sfVgoBsTMFy3fEbU9NJTG7UnwIyZs2PAjhG8
Yo7lrWe15YlqD33IWvgc9UsJVQPi4cBD47ti+cYEDm7PNszew3ZLLIfgPsGwM264OaMP7MwAIFj0
W9az8q4F3hzBOnPb7wZILC0X/6nL0Uge5LSKniVCRtBcmEgzgDuvVLb8v/hmsntu6LqHw4xsd0UT
z6DDMxhmLb/vEo4If6JaDTf2s2QGeyYkeMDYf6i/KDpHC8lNRHBylMnPnHdmgDGMf4mxWcpMnITg
iynqDi7HzpIXU258Bk7DDqV0/mtF4jb30QdGYYECobr3j929zDdQbYbn8JW/DOFXC0R45XzockMl
aCaYC1bTk/nM4PlEnjAzOu7E2L9UN/oLgEV270frkemnIhxqk26mJ8gOLI6nG0pGmoxiX5YoVe0N
JCjgeAakylGPdIL3FmfIbEHEw+oQ9OlR45MpOjhZuG9dWRwTKgU/ao5ipXS77dqIWqu2j6Phbnli
cCkb9IOCeVdutUQbNOl1npYc94iPG7wNfo3aeEV4DXNhIL+lIuHCkE/UXwH8pWNDC4wA8hrAQfkq
hgd/PiYzira9J7f347izfqSviG0xctjXJoGFz5N1mslXIvbM3dtUtUB1k+XEyIwtBT5tOMLH/jWO
7uM330WqgZt9gZQMONzFzshoapBbrpENOnKnwvQoUKrjeqgQIxb2UTQbN9kIj7NmTZ5MU0HbuvTV
tfcwu8u35EIWsDdTeTtA3yeDhH4+XsX9g+5fCuaNarbRon8Tj0T6QHQ1wgSsuierj3fPQsDBafms
cejdRPl8QPUFBM0BjHUFfmaQF3e6n6N9aPh3c/NWs54wr6HecbyP/gVfyYwqhWRHmX+7GXMopldV
i0EHcGFOzxZr9EuKXUaQZseNSdxIh1q0MYBduvWNH/LOIi4L4FvioAcz041vsbmhmENsNlmfnXcz
DPoRQtVVQa/qm5SRGITPFYWGs4Wgvcarf2f24Z1weH3MaPMQ3fhlt27d5NRVM3gaEu0sMpLmKy/q
EBP0R9b156CKL1YNI0N1ZzXW9yJdV/BhEHHTRpcArPC34nRhdEnjvysgHa9QUgXjvdkm+jhiUte6
PSIXHBqygsd8jrcVFaXKGevUSVJuBQpc/PegMK0Gt8x4D98bPHvl30dZ9owBmmtAGa9e+NamBBP4
k2eczYBim7K7Rim9YtvRrmIfRiYC4A7xUa9OY+scbYc9bGBk1+U8JOdKUtEMtok+KrZL0Hvxt10K
vfOQOjo/PM7aEvXzqukRqFgo9nQ0/igBifZ1d1t0zQFvxVNLUsZ6suIa+OR7ILnUkVhfIZyjLwRm
0AWcONV72rKa4SykirXLY8X8kjH/Uv442VUBeNQQT3FU2oc5nEG+ev28Y+20ZcCnrpBGOlsx4W0t
ppIdT/SzVwmHpoqfEidVWxGH3CV2tJF29uDYwW1gfNdx9aSRsIbiKi+767Z7VSK7RUsIbnZGg8pk
0uxJFETOdmsVyDqkbe6pExHphLmx6xINHwfILS0P29Y2905l5jBc9C3Wyw7qP+nTfkaaY74qKKKS
HG4LsUvbKrz1e9I3dR8hq/FJ88k8amGP29od84OdfA2Z424cngRLsu47LH6E5N/eNaEVbUTusNB1
GY80yVMqqJhaVJNtNeCnUSD1Kv0ThJ9YT1MATCkN2JcOeDkQtuBXsdZA/5C9p8CV5hQJZ8kEtcox
cISUSFJTwVpeLfcmbPdAbszau0egemSJMNFbk8ZEtAxVV/jihQ2+apZH9InTRKdVZ1Tj/amz4xdL
F5zXBkCeGI8X7nHWBnYGzjeS5qNqJOV3p5CJi/pm9t5Kob6y1hxXMqUj28LaJZWLubfBYm7llYxA
8xgyhC/eCRj4CcKY0RVjd5Y25fscSa4Q5LLsduEsVnZ3qMr+TsiQrHmfeOSUpauhxBYd+SoR9qcK
2kMWy5ihAPVdYmFSRz6xsmLm2TlJPywCYhRezKrdJkO0mzxboniKHHc7uBKB1KTHlTtCtgnCjlaO
VIeq8Jj2Fc2zS9jbuii4MRiWlm1GEpXTcJ8bfJwH93lw6Ra8mtes6tTb4IZHX5ifZkQ1AVezKgvj
mLQDbZDC5ciCh4xEYwYqHZsr7VhPwa1jwCzIx4Rao2dnYDOxDWOb6zE2r1xlZIAa53LnL2Gvic9s
OAPWV8N7UC2RHC7mucTS04Y83R9JauXwCAkLsBvk7f1U7uoipSaAjrfJXUOtWdo/+QMpO8Tc0MlY
r9pV7sZkAbMD6zq14znrWnvTtGmO23M8q+Vn12P9Pmf+VtcxdzHRn63LNZf02bPu1MOYiR1Q/mNX
OBFMnDjadIAtCamyEVdN3yS+H0YvSbmZ2So7Qy45/mDKBzwsH6WCwf4BZ9UtpqVwDUj1vTGe7CIB
hhZ/wxk4WiHuf7OosnXlcbJb2BDgzQi2DfG+mYLHsaZMruOLBBa2yK2PFqvzLWTqBV2EfompNGbH
/tZNp8vYM2RKcFYNXNxRqt2DIJ4gfTZy55KmXggbiBGNP/Et9fArhBcfHTTyV601fU5xtB8UFheb
GaAi/oyUtORGN+O31NwcrYQx0jX3ao6vao29Be05YHAje3UiBgWs9ImJeiZkCBhJSslHqV8SjrUi
E5H6G2ic4C1EsYvdO7SZFmsA16K79VNZbcNwmQPp6EouW0xcuy8+VBp0sq9+PDabekbQZxZU1t51
4Zs+9Rja5H7kI+TUdsTUPDrnbsJ8B+Vjm4Cv62sgCFlJYRGC19hUCWQNID85m6FQha9KL6e21UBr
LOuneSr2LVhCc0weDDHB2ogY7GJh5m1XLqcqTKoYIxhq9OEy49c5uQM2tlaVpwD6SVMgMHUZ03Sy
2MUhl5t08LlODI60Zd64DgsNYUUCQDeTdxVvzWqmba4JM4tC+8HwjPeW4tWm6/YpCXAlIJB3MV8l
8hnA/GUQ1lvYdh8KCGlsNgc1Ug9l4AohkAtXxucSks8gXmrFBLgOxdao4Ee7oxvvs/xNaISX5Zi/
dwlDSSQbpyFubmtwPXVStZu4LJ/CRP34cM38HQA8WyrrLSfpjNYcK1JcJi9jQsufl4Coe0iCkkIt
hRW8JlRqZMsKiHjq1WG88yes91aF8Q4VVGQSnTFE7StXyLw1RPGZ9d5TYOM/7urrsAWkYRY2g+sM
P7xjsm2WKnBZvodHAjOhymV4Mbw+PyM/1Ftveu9sXWyVYIirVH3oBlwxys0u3WxsBE7H4+jAbkeC
fGB5C+8Vz9VQf03+0HJy9/TQ8QN7yDtYwV86CYwN+xPE4TaD3QHx6dxqZ5WL+SsLe3dZam+yMO2O
lgyeayuxjlZPBrojc2MTJ+MNRDQ8xf0l4cLA68JNipuJObqrzp4qv8bBP9YFwie7Yo6VBf2Nzppu
n/P6IEytj1qy4Yvq6tbK29vZtjdIzBGoC9vYB5gSkURg+WbbFzQQdiFlHiL6pKx2Ye/jr9x0GpS6
Hy7oIazyg4/ahfdrkreV7cPNz0Dw5sZdL8S+rcuXIJh/IqmwWbCwsEBXRVgfAIekWleiJnqcNQ+E
y2mVtmw9qvQB9QwjkgRBU+9B8hmlBOw8MNabdrUqoPGA7NixdD9DCPsxKB8VAj9Jte4160AzQtXs
WCB9W+IUGXWJ+JApHyyVOz56AWuptrQ/hxC6LrlJHxXiom1TMKgG+bl18TtuEFuDf8t8VuicbqMf
Odsyn0At9flzqk1xsFX9KKs+IAa+IPOu4J6svog17rdc88MazeCLBOSBr41ViRVHSNHa7irLvHPF
lQbvqjZWw5Bj3kAy+GvvmpuRhyYZP4cPCaYy/KfOvSoC99sP0vu5Gs+aeJR1pEN7PeIVN8LmytKy
XiVztyx62xkSq95LJs0pixehgvc0/wEQMUvH7BhUT2FThAtOZNzaaYky0HjWCTNL084xB0HywjSg
WsLrHXefZNxfcbPHXcCFMx4Kj2ghaD2YJgfwJ23Ocm6aoH6kn7Jzss0Q5Ycgiow1EtYN1sUPl77X
Niy42OjbwUwsOqnAHVihDLtgyEtSMl89qwL2OQY/yl8j4wIBJj2QCPkZ9qFOvprOyrWCzZxQLYnW
u/Xd7lZ7gcUu5FVOqbVlMUpnKf0Xt3RuqhZGuBnDHvCe3Jxxa922nwr6aUcnEzXPc4ivoZ8u2FeZ
kUJKxwrLzhwoXTzDxQQa1Y/tWyJzvgtfH+AgsaEH9HHQCohUybxJ1E/92JzrIn9LIn0ZnPCMNOlH
ZcCpA66cAuPLmcZWkklJoPpnogujHeoDkEPVq3CpJufEhp/vvJaqR8/D0rRifIv+rGQM5+ut6rm6
jTjYTRHo8kDifdIhGFPN42p49eJ6IOlGiusix2MiTEYFqo953w37WIZvw/xqYd/dNj5irxLyU463
PLsLJpMFn1bs/1sTMLArjpVarvjCTHdGsgCTE9bBkWOuwc6yOoFTYAceI855fpzr8QzOvN1YJc1z
HMn30YFIGdkdS9oSA3fJcl1YJnozcJudeOimfp/Njobzy6y/i6qHaWyeykyfQpimYytZFmV2syNV
XSTAKXPiV6VRvrgjFiukVXwgsK9YwXQHYt7BHtdtlMlypa7cq6pKfRYt09YoGAaVIx30MNBMeBFu
4VHshZVv+jiOb/rG464K621msIZRsGp6o6vP7oC/QGvD38xA+zMLgUzLzbBp6vGrrbS/RwaM/Nv3
2NJAwr1SAYQWtE16a+j5JzFRxB9pRdyAbRyMGrhqD8FMDNU2Mfyj6fTwk4gi4DisoazkPGscN8Ze
hqq+mkZiPubaP3d9WF3wEtBWLLQqV4XdFd5ZYspKZ4yvTOggian1FfTXe1nMRwXGdyvBrJvGgDN3
SJc+/LqxZiasQf+B8BAARRONoEQwbovBIFXMKcodbe0uh2V1DkIGdCgMbklvy68HpnSul90kkdmc
gGUgyFp4g6qAxoMK16jC4FR1rNpc54uYm+C0+E8O8YRW3aILCZUXH9RENrua5wcvGzzYJxTcIUc6
NK5xjfK2OfQE04Pdke2JOCnqVJmk96FHrxWHkXlCktalEIw61P0jMKdIzenBcfstzMnwECwk3aGU
946EvozsOMHaKDa45Y1rEUzezvUYS6QR/Y9qOFBgxh5Mga6zsJFNxXOSIie2t4VH9jCp4dcswvfY
hKcLtqM1fSitMVmTa87ratv0lIqmH9Ns2WL/65fIR6/eqYh1JM0jGLrkbAg5M36Nq1WcWMmuaQjx
SBvrfSjt5KZsqm8I2fcINME6DFxLscoWyiaeeCjSDrxW9lhWhZGqWQ4r2wGxI/mTbHRQk5k1PMJm
wm46npLJ9I65ro+cldWV03mbYLGL5y7aw1KXlDqpToiwcz+qBa7cjzFeUpwq1RA0QOojRaoNFGR3
HvqztvsDIBr6EyNjIjhU1yizbYYypAqQ6vzhZoxvEysLtrhuMLUQx2AO07Eo/JtAzawiE/w8dhGj
wkiRQoWceprI4yFeaAVLP9YvElwoSQhZq3djRPgwDXGOPhHiZWb71iEb4HYPoblNGrPAKueNO1Xm
OVGALgLe1Ac7NrJGcyKpHxXjg0x7J6Vl+9F00b4iRdrpDOfDEYwjclt+COQIWY1mrHGi4QKkPrsq
g7rlEeX73krkVZ82KNZEx/6a8VKaTWyRsYsLzYiXmBjMIHDHN8Ps8u8i8Thhrn6I8vGATp+qNUXy
wnv8rSEQ1o3+tlGkH2RL6OoQw75oPx3De/Ey5oSp7U7oqjE9VmDbkNEmkPxLaeorNQYnzkiJrDo6
8RDRF1SFu6rcgYAF+C8IsC4dIgEziNGTtMNrXU351tawZDOpW1KHeOzUKmiNilVTJ+feT6aVNbLO
k2L+dtzc24btmDBvpHAquuI7BMiBZJQ2NGiOMjJeJKG61NJZvA1GeLHACSBDSmzTNvp/ol4PbT0E
x6jETq/4uZziRHLTzLCAgVg0MmnIiQUrWealQwD6n9I9dHS/Bl+68ud5uMQSfZLW9VdDThJlmWDO
EWPydcM8XCe/grMtM9+AFNzphJ22yQgkaGzwJUyag8Hw9oavr2iQ4SCLKy0jrElZNh5ajw1JTJQe
B2HIbqfBYKVntrx2BE9zQircJsg32Fo7XtFf3GBkhcJitZZ8tDyf2Ubu83FU6Uvjp4cuRxPVxZs0
G4pNarAh8Pr0djZQnkW1enGYVSCRIZ9vAjq7JGw77MXwl/mHyPlQ5vLQirJbFeDKzKz7iVs3PTbb
ocrgAvtQpHFRXrzBny7pPsuanQ8HGq69ZJ2HR9BheIhwxSY3gjqNYT/WwtJPOpK/q13ViXvPQzFp
DH51qAyov26rQEJpPn1Iz5bYyrxxQkKY8q1mPTi7kIlUZTKpNdN562SuvSQT2Qj+PHTG8FBVQIhO
NEgmGENebdtqrlgbQtwCEk1038+ugVbCZba3qhHafe4s2kMzPyj6VAB86pCG7CMBLu3yGJv+Sg93
vTU+5tEc3Hluf8dfjUrYsgMWeM0L934AyQINjKbJAMDkBf4ev0C+BlDH3mJkN+qGcNupafMr0/TT
fdlwSLTEdNZTnz+MWNnaKL/VMAIY9RBTo7tXD9wSy3Wo3r1ki1fBvVxZsnkZSBxFOEksrWWWcjPH
bb2NB+YFfo1JXZdI4DAOUBvaiHwMogElRmkLCUkvwrdIg6EvauMDxBZr3b7Ety3kE8fBVM6kkWLU
31Y2xaRbeCgJSBckmwq5CLeEH1E4qJoPRhRBuNPDPXAcuIvavC8rGnUipK6MsiEWHEFdnsICifhW
yDSXh8Yn2aKYZg7P7L7WUF+dCfEqOP0XnRGdxerAfDJ607mWIQ8siup574hsOs9sAeYow+5hIAZO
s7k5YjpGdgG8AC2q7/+LL+znXxe7hyHr/+8L++1/+8ff/+ff/P4f/uPv/v1vfv9v/+53/+n//GX4
Hn/458eSsYfJS9iWS76d6WhLuM6frGHeLxjDyLyT0tZQUGzxZ9Yw/QtuACVN6RF77Fgax9b/S9/D
HMa4gPmfg1oa76jUf4s5zCPG789y4zWRgJZjmi4iZb4OnncsbX8eKdmZg+eYNSTb0gYHgr+mgY0p
dpLFrVfkdz2zGhr2tttNpWi2Ek1VpjKbgRQi+lbSITZjYW1iKIIzVgfknxNsVm7/nCmVZpJdooUQ
DI1iq0JJOZFcUODjT8h3sdvgM0rzg9f1W6AVtBKEgAegstlqK5CmbECxPiJ344Kb8aq7Uh0Cj/y1
MXJOeZa9jIrqKF4AufVMVUTps5rVcG1UrDoy4BOHACp5isYCPkK4ChI7uYNTt3KWMYrRShfJTe/e
B1nx7fqS9fqMTLFvbmVOJTNmKWITEulZz8vh2PXGZ5UyTdctChpbH8s4ZS6olcPKgx4VwA5ymWHv
uqm8TBVDvzChK7SAI3knwwC87Jq4OxNrQHIgmFkWBhMHr6NT8pe212ArtCqNgzKKM8XGCCzfIE9w
tNb/YvL8615m3rp/5mX+L//9d//wm9/+77/77X/9X7//+3/8yzeZP/mHN9n5RdnEZ5qmjSOTt1Pw
jv/B5Kl+0QJchMc/ttDLW/knk6cyf7F4uyQweq2IQPb46/74JnMAYB/QnA2e9Dgj/iabp1L8TX/5
Ki/ICiU4blxtYh/9J+mwU6nCQHTcP3bTtquR8LaN3XKlZgFjKdgukZ0UhxgiNsZ8BtZWgZ7PexnL
IYNp6DfbrGSQJcN+K2v2fSSg5ERteF+GX7+EFuyZHk45zQnqSfinFTs0/4alBWoLDO5FgRLBmDkH
PDvFBtXcDUm7gRiDu89CeakEUepw92o2mlVp/ghKZv51uEjbcGC0u7Biw+mq6Ds3a1qa+eAmbbG1
wsWqKNBDSPfT8kGG2ZZ99Af/rky5MMOBuIIAjqSImqdmWY71GBmgEI5r5dMLd1hPUv9WL4byPo0B
DtkXmsU3j8DAKPWODPT2sYADmPfXY+6cDNifl9Z3tpg1+5Wd97AmAAN2DcweOD9rn74lF4x9Z/Sw
WZQX2yhHI1UY917HSeBBnXRBd6/zgAq5z2zsM3lOqYojZCyxFZSF/mGNcGHcAB2InsMlulR+BtRp
NJemd0iM4rMbKgxdAqykVw+MaVVxD/UpXInvNOp2hVk/epP5GQo57Ot2OC6nmhiBbdEuDpWV7TqP
NO1ew1AywoKMwAaxSdtAd+3QVXfhUFD/Qcuo2RbIbHpiCHhO4xsol0wic/maIjGKshBhD1GBbtCQ
4hZ+a21+4nhchWjZetztSVQ9asXkLLeGx2Z0ns0sYGA/+8gw0XRsgyBFscAPOjTOvBu69pxY84/a
h3cmm0NNVxIxU1vZQKzEkgCGD5jFoPuBL9H/4XWwBJoFv6c1rD/xgxmOueaiqnaW6b5Esv5gs87j
0eVtF1DuuSVUJmXwmc/sebiGFYmRs3LlvWtKAiq7Vu4yhnaOhzDAbxFSpC1hL1GJAXbQT7mZcjpT
6VP2oqLjvtvVtGpYhQR3ohnjTq0XzdPCD9bW1mksdKvJnWmwH33lzsx3czs/W64wDqEtLAKNwh2p
CwHpy66Py3Wahk2jyvtutFBAjKi6WiY4OWulbu73ttcv6shhP5PauQp6NHK1fKpGTCKqJFxgsjUf
6tBZxV95Od1pezhEXvUk4BiuIF4jqEOpa3bq2emKRxOs1xoI5akavLM7Jvdp2D/b2EjcgWAPo34c
yvOC1pXJF94VMsN6UszmEZgSGkbbj2jgbee6z5sXt8fVllXPnt1u0hDZQwRnL/KRTJArwnrM6l+4
qnDyGXIr7eqhsSr2hU1/3S4Sh5AuJh+rE7C3z7xk7qfptktaFrV827GbotnHfWd2iLG86g2z4X4U
DLvDmxShnV+xWiAY6EswHdx2IH1IGmvfAys+8Xg2s4o+EpvpI4F1YwnpoiOe6xC42alrkW0FwdSu
cs/6rPuIoWHGBDyB/RnkTwouN8lHi6292k9d/FEkzEbTUX3lKQSSzBuJ9LSp6Ce9kAVn70I6+Wtt
Ex3bJMm1KnqSvYfm2M6RtZb4AZx2eg0GhP/BiNxRLu2hlOtxTD9iC6fEHIcvYUMmUerGzdaru7ek
ME/LvDZFpxRn/W0gacuMqsfFgBKl1+auMwzOkWk+T9I+hXMV8YCISYgMvLhykNc0LuHFMuDExwtJ
pOLzB9IYyi+6Z9pFdNyj4j1O2Y7guavH4zDDXAnH7NW4jngd2LCBD0LMs+nD4bslVHTtDZL8GKd6
aOdxwsbiI1CjBytBa/gGElmNZWQcj1kPxKLuCBtzWRNjlLdv6owMqLlAm96c8rq46xwL9R6/j2Io
WGWX3yyuD16Vk2A1M6vzKaai3n1vTPWWBMEn987Z19EdbCpMP8P82KDv4mFOXDUNPO5VJOQumeEF
C7rrVeuXB8NMMMzU+HJnJh1wbjTtFU4VVaHRiJM8Pq+NmkoVSm3vHkOomhiyTNImHEw/UQlzpDBf
rHrRmAZkvOIFzRDQGIlHOp9ujm7eM/wwb50YyI5bMWcJTf++DTmQrfljisdHy+rARkYW6LaOuVUe
p6+RGvBfhiiyCBjecQL5O9fv904CV2U5uZjJlLtCLSGDERNGwyLJ2I2K7oZDmYKvis4SaiVOtfro
Y0AtJ1Cd7YxCxMA9vU9+tUV3EYYfCs4SfbGt2VTbY34K62G4EZl2T0JQkWeme8DmgnrULWqGskjR
GuTQeJHTC1IGjDlUJxvMeVfKIpqsN+mFRXxdm92wntzq1AlcHXYZ5mQvZOv+znej28gb4lMYlm9w
qV9ikP5o85tgXwXp0S69b66CGzbc1PvFo58hk4oWEO8IKXltSXJfCO8K8ubiRKhOBRqx5yL1rzqj
u1W+T4yie9cm9tabu30UMZu2uvg1qAZyNQN8GVE3P2n8izThxwE/SbrQhAKXm1SH8UqV4itqJLEu
CSQ6o8X9rrr72XQyFBnQYl0Difh48Ua9h64ZwE/Ov4sU6aSb1uDCceSjd4nU3tb+V6wJlqqSflGn
fRSdla6sdgwOcfitguAVc/gm7p3nwBBIUUQPmgF9IPDPYlrSwzyUZYXXvHmQIJkV6W4bO8N92tnn
fync/6rCXdH5/jOF+//4n7/9D/8OOstflOzLn/lDyS6ovikhoK8odymJ1Z9Kdtv5xbFcam8H1Iqy
lEPj+0cui/sL7bhFPWArSzrSpS//Y8mufpFLQ+4J6VpLt2z9Lc23xffi/ZOiXS3SANtkVcoXMoW7
/Pevj/soD5p/86+sfz0PY1A6lURnxroUrLIwKNopPLGaZgiQiVrKRVzhHYCdTjQXkU5igYWXWEzQ
oNF1tp6NLztEEllXgNzGXqBFwvtmR3N7ciYLcnDM1eQttkwGVJ4JvSoc2IBir792wsBfa7fZVDTT
KBZbLA+2vq0pZjj42dNheY4X9m79ijrSQTqyLMYL3LzgldgErmwXNJur2AY2/QiLtalOptKI7v1g
D+YyXRXafTEeUBDip0jIPCTtDMQJy4L1yPZd2BA6uX3DNb+no9ca42FMqmPLqez0c7dwoH5KhfjP
wOjhW/mPIrUWRVh5gHh9zbqXpNNxeCtxjMFq3jhz++i0IEat9jkiNtKywvlQxL61M30gktMrz7Nf
t0at17qKnmJGqKjmH4y2n1Zj6gVgvF2EB+WuH8MEeVuAnbjGzJhYE8lLBjU5i/rbtAsuNum4GwG5
gtadPTQimSLOX5uweHPjEqQbgTyhZslozw2KSbN/7cu6Zc0GAiBI54X4vgt9LCJqrDAz9XJbENOV
65+S5Io5DEnVRY3XjQfLrZ8z5GQr5Ecr1pcSPsRQbxgMPnYkZh5KtLgZy6qNzpggjHn9wyIndzTy
byHwuTBx+azc9mNqph8T8hAagKP2TWtX+yNsE5OKt26IWwmZ/iNPh7IwTMi9aBhRgyDVigg/SCrW
QSM2QMJ0VjEd3QbFtkl0YC/GJT8L1c88ZhAEoMxVSuzMml1oYkWwSbNg3uPFmhmyA2x0rlNaV7wX
i1XE7LN9Yo/HLp7FMZxa/J6WjLcjO4kDYbt8Xz60+QbH82rQQIsAKNkHkBDNygbGdqNLBCQeiX1t
RrZfwQLZdYlRqwYcnXPy1ot5PqEkgxNQ1HtlL80pP9a6nXM0rO7LNM2fuWJ93VrkF8b5KHBT8iJJ
u5yYValyS6ZDsq0VN2+r5Ei+Y33IUrN9qs8BamtCRxCPO8SpdXH7MszjV2wOxiXLGFRlcvSh+dus
aOe0vpd+9y5psGCrfyQsMQsWyXw+PPR6+cQgzc41kdDga0j5fc3a7HURyFcmJQYSSwbCY/ZSZ5CY
gbxuzInol9wMT9ldFfTmSSJ8Qq9fz/flVFADg8+Tw5RTrJnxjejtu8IcttrP7mnBn22W6HEPPna2
GXClrS52iW8yqRqxATmFOFtlf66r4tseugf0HclmjtCECYdUjMQZzkSzY1N1KDdQ0+2iSJ0M4laO
rPL/L0nnteO4lUXRLyLAHF5FUlTOUlX1C1GROWd+/Sx6gMGMPW7bXRJ57wl7r000k7EVBpWsAMKl
KUEfYVxnLiHbITW23c0YDPWBWMM854gyjbTflanV/f+/2hYUhDGZ9MIq6u0Oq4acF882D0kEgaSA
hlyalL8uK59SEP2mfpJ5ZBlV6EvZr8UgxM2BlOFEJOEhqyEzQAX61xbBbqhpm+RGI68VYwl4LlZN
SJSrwfN55lf1CC1DHelvdAW8uX63zAECX4fFN84zV581aqpc0J0QeVIz0hCa0rmwgk9Ba5xGHA+E
zvPhpeJnV/U24KDSrX7iBujTQJnjBADqtFAeThGQg6bUXn5Xfxn69Oog8PCvSXaG2QY7EGAERZHc
zemhtNIX3jqlYHrQyuG4K8P0XE7hugTFYxcMkhxJ8DdknbOLMDP8n+yZIR2H6EdRxJSpz3q94UcD
R3IwzH7LI4ekJO8EJh/qzrK6MxiWzz7ybToFTVrYIFHIOpIWtNWyRyhH/xS0J23R/g3KjKTQSLZw
UKSB4UYeqZ0TKvMeZM5RDgL8syZ+GLSS3bLSQNsIoQFxv6KT8hl/z7GFISUPWxDRcCsAoLEqZYeu
tv2BLb+6IvUd9uoaitCejs33IEN/mEgRbCNpVapWo3EnJAortQ8u8pxMdqOQIIXyna14QFkYRD1r
K5VpVg1CvdH5NGY6UyXDhgOKhfkXABKgDQ+heFrWWGz9oOZvNeNzOrA1imfsrj3upUiZkaUJKI7l
NvsbI/nhKxibxgDYFaZkxf9SRZwadS8fsoAzs82Is64shO1lxRbHwFeXdVdBDuKH0KWHbMggkKgN
QifDn3ds7d4A6gvI72Vt3ZTGq+zJs2tazCIsfa8SRAvGyIK1UgXMkEVx6X6DoWTIngJPFjoFCHJv
4ASIkANNcvsh9AzmySTBPqF9s+uvmLw1KG0gGxgxHp4IkUpZjY+yhKmQ4T0iFK30QkV5nyTt2jWo
/6KhvLZd/dRRPRZLteC352rMdgIRirapVssUjQ1oGYpbGmpWAQOvoAnVsQ2tt1TaMGi5DPzAvJv9
QZ3E7yqpNzo//IblYOQIWsEMqv4KunCfhHumckuq7aceoK9JMvGNle1H2YLo7q0bnPDezSBmuz+x
bwrbqNe+TOTwBEr7thlCdotVBnlcvmodXrRWjs6Zdefoz87IqW2W6ZBrGb3/B3mpSgxkpYLNJU87
vFSmwKAmRFQE8S0MjSsJnWdNAdCdN8ZmLB9TjdABJbpvMzJbdPUAXayWDaoy0rWhrEF5YCq+3cME
q2o1OygFG3glGx6subUdQsl1VF1AZYRbnVyGhOQ2N5zRvQvzRejLU6wiHCBBHfDvCiTnUtFA3w4l
LNnoQtfKQPhjSFZiUAywO8HK6QUZlEQbbsywvrbtcsMG4VtRwWWxWHJA8rUDImqitiZcjqsnC63N
ECjDpod2vdLl+RoAyHcTSZFcQNUjUKVs4W3J6FTrk0TAGRO+0B4aNpPgBx9CLT3UpgdcQ6J2bpbr
sRW/AK3+1DMhXGZ/kfXiR6mjXYDUzanwN1hRfRbm8kY7i9CmncFXigvKVHOSVG+3QVJecr6O2Gcw
0M4bOQ1J3es7eaMZwp5slmU6ghg490e7z02CmnDzhgFMIUXSKW9rteW14RRGXMWFTjgRhKTZeKLm
ZApmhn9WXczrGYsGFtrgo/QB3IvxL1Q2akKT2NNq6G7BhA6iiAooL+zUMTtJqoPAprqYkQDnwRz8
jRpHAEcAo5sEZogYzAaiVnS/4mnVqASFIX6ctQYH1SipB6hozDGDM5cegUV+hCSDnB8PBB6CcTlG
3R92q0ickHLUcHfaFptVLQwQDwz0h0U18bv6IBqb311ZPAl6SzAYLLUVk3ChL5ZER+GHRHDGZ8az
A11OvhBPWfVlta9App9X4sQnM9HA9aw6XZWH+IiKJ1I7gRhh448oi9s8heF6NACGtMsUPceGFyYF
82qeEtZ27J7P3bOLSkYsxUeDOjql4NHG8j7k0dmv5I+Cl8SO0+F3Zq6gk3+ediKxmlb0oxljuClS
q6XQ5QWp4gTGVDy9Q8Gvt3HxPY5quq8lK3VEnl8bCd8hzTBOlBQx2Cp2QzHtZVBHbqIwFrCCcK32
THsbMZdY6V99uS6dWEy5pySW7aX/1smYm8oI/SLqpkcqLLG1+dB7OH7N5U7SCyDV9AczyTyONQ7M
y/LOiwOdCQaZ0j2+KWXqPsU4tqvyIapQ05CDIogbMev5GswldSJz2kQ7iNlhb4JEGROQVyxq0XeL
EboYA/EwaDzMYQNY687/RvSV7Sew4/xbEVoPY/iuRvF96lQnrjgUJpQD61qO+RKTgtsdFacwN8la
x4XsN/qB0SMrGFH8RvI81DkBrQ0miKAZ3mK6NM5bFe4TWRaZXqN+BjSeCMnZINJSgwS8CvXxJbRP
SYN0GMT9sYb0tmpJA3BQMK4FnVEXjq5bO1K2MKilvIyinqhnTD3+khQlT9+RulA5dXHNiiBBn8rn
Pfh8Z1UGkDq3jK3YkAcwDNMjVFKiz6LhMChWghdQdyulzy9aGYJ77EbixRnylcTNGEY1UjnrO1ko
GTGio10EHYgfekqlLhrXep/8ddaF3J+viee9mFMEIeRaNwajySAtXqLMuNqA5Otg0WldCmGbQB+E
D2n5iFlHO7iR8DmaNXrkrrEps/Deq2dFmXK7zUeYmso9b7gckjnAsBeX2xFrzxB0RyHoWndmVhvU
iYz7iUhxZj9RlJLvW1Pt9LP12YvvcTKxG6mZJE5ZBJGCjDaRbZktaHR6MrrcHufYoDPZMdPlccio
2YcBGyGaJC1uN3PWiBzo1L/F4b9fIdXDrwhHohw8Ta1uszm9fIZpoiW/T8s/ZlZKBDBsiDRFmR2D
ZR0eaTznXTXWa1ylvkoKuxgb7N7FBATC9NtZfJ1WiUmY0cAqK8kWErDT2E2Y7HF9dF4GFIeYI8ai
2ZIRzdPGzjs5WwIRhqaOJL8EnI49jlNQAfY0sIRQChp37HPfRMfeqhpwzMAXuoIgjyO0ZrUdaDQV
qA5Z4GMNn5H+FMjJ0xYjbVv0z0ljR6+a9ZH4AirmHFRJSJ7CEE64GdudauIInet1k0yqI1OxEcE3
A3rpsd8C7LSVLPgUJyTOFnqXrFjCWPlDcKUUQb4qrhDwP0mXe59YRzHtgGPQsk5aMIdc/NVBj/8A
0P2aGnrhFhXwmEG4SMJHqxtXht+baei2BkpUK/V/RvlhTM0pqfPPHP0/oRkIy3q0CQkKi1Vs7iaj
KD2KNFJwEk7oWIjP2YiXHb+IryVvqcq8G+rZusI2RJ02BduqjX8ZSHC4FC+f4Q4UBrodTPcxc20w
kR80o1gBhvRWIJ9MVAEatu7Jc81rF/bqukkzjxXKczSl3ylkERcOcQFWt4UeUnwn5GF34Dv8DL6Q
uniU+vodIFwO+CJ7CKKQEVZsef6MTY1Z+KNs5ycyNYBn5ceyos0ikcCRRBy2Zq97hYnfFWeRk9Sp
4YZUDKaA2bprLxURhHhquh+ClMgVpkwOeQLQ+K1A4vHAqXwZQ7HMxUmtrjVRcnLwok7AGVU1AeP6
hLNuDDPUFK3KL/XT3eg/Kg5ynINJiFqNKXjif6umUtnTHKB0W1QcRrCOH4jtsjWXo0DUQ+7ocf3e
BhSSEkvQRJauqGg/iGOH1FV6rRiEDFbQOmEcEdGI48ckZBDxmSba+ui/lLZVVjh8Iwd/3SVDa2UP
fRm7abgXMqR1GIkynOiJo8lubIgh+hIFuxQtk1zCsFL2NOzsCKb4z5/De1z0bpQMCr4EGHdlgmuJ
xPhCym/4kehbZ5IWmMv73Rmu6pHueDUHx1B48wf2Kaikc/gARB7GvLhHRmEHa0Dy6DeoVDSxfZD5
WdozAW51iDfUqs7qYjKLcSdEHZs80zzXAukhgpgz6WkQ6KIQz1xzwb6zhJSNbGNU/lVpgsnrBfDf
AaLIsdkzntdRsvBKU/P/dqyXcok6o5ACAgYXvpepUP8/WsTqzoB8gV+mPJMBZgs5Ic2QZU7d3JnU
wANM+RwHfxwpEfGrsqOQbZSl3wEIiEk9dZrEyVenlyRT32OLRfJE/qwb82ECUf4JGzxguJPZhsV3
fU5Esl/YukoBoUkavfQ0gazSAKCIoji6hcj6VcfE0Mz5q40V0IDqxOyEJh4/IZQhI+ucqrRI0VJ9
cKg9hvRgMQ8a2oVCH05MD8o/BtWQ9LqMDFInwTcn8X2qXFxqR4xCf/jzUE3jhkkmXbLH2vrLpW8g
up+WIn6W+vwtlTFg2zZ5DGq5CWZIHoaIw7JAR510wButKTiUaGOx4iquUbAorBAgC9H0JM/H0ZNu
R4jQpc2wWFEgBiUr4iGzND5DPPBJU3rEOH1HPtXpRAfdzSj+i2KQnZqznTcII31w6wYVVVH2Hpsi
sbycDZG/D2J/31bGK9Siwa0qlMWspT3fZ5WnmfS+RG1dF/sQBmAey7a+qovxBufVVBN/2k6oN2qZ
nBeatL9MBks/06Mk8dTYYCpnonGDq6jp1lYvBE+oLUK1pR8lYruVMjMN0uE9GquzVijKqk+kl85N
v9I7n0Fj0v8lcAGTTH8OYndHrRyuJyabREnM7wyeclxRc781MijKy1TByiw03LJxzgvlwcLMZW7C
tmis4GqNPIr07/xIaf4eqUB1GEgnq4LkTKOjBBZrBRmWJfMItagOJMqsjvM3Iy8HXBeaqwSmLtAB
ad2DBTGKIrGLuqLyrVnJqFJ7mCdF9hqFiSBRh5/qqGMxUmlZGmtQuHIYGyY6ofPMZXHlIfpU8mKj
++KNTDXKK15WtsHdNuJjZV8krbWlIh5rjuRU6m6Vwe2PCyNp46PJ8mBH7M0VGCGaAvaQmP4K6M1N
ASsqAyKiBBfceONWlJmeMUjHR8hFjpun2pITf+4Dxipxhbszo9006cSgWQJTTQcgB4l/RuH+kZVM
iaaiIINCmm/DQmwbO/Fa88O7UybCfTQCkuRE042ZQrpbJcsuBXPxLTIfUGgKIDaUevRECGLnDm5w
pyv5XiIPd+WzH/VIBU23DN+IoBT4JUyGl1Be6iZh+ND1LDnroX5YoNIHlVRluyTixE5VHIP9GDEV
GQlqbrgTsopQb1WlE+hEpsd5lFaOX3LIaAIEMWJzay/AmQhYPVncpEcoIN1eCM9YJ43lmzHtoZUO
NYlcWzgGFxZtww6tCL3TJByx92/jTM235M5CUZ5z2cEPRG6cZ2VVdSqs/FSYWHUHi4tFsoRzJ4WP
ckp7p8FYQ1zJTUCJLXBrSXhtnSaAyJqEIi5BPo+0xKDdZAlgYSvFRdSwcxWmYRupLQGVYeVJI2S9
oVuuBykjtF2TvMkaKH+L95psJDF+WDkW676TRrY3Ap0PZimmVJhZ+DcnFRfENODXyAusd13zzdlr
+1Zo4bFj0kxs3S2SiluvyXuxn985jkBI5OLrYFaJzGWqRRtVopgKw4w1j0gKkbyMHgDyC3YxczuK
6nevivm2q9U/XPTTRicTd5bi1B0Flp7NogxLjHE6TLgLez+/92FMj2cClSoyBJKjv6DaFIu0nhBY
mNa4rMBtiqhKZT9UCEBKVUJDphBVZyDKbhmAsEkw8ss1zzmJdpumgBQS9JSagtB/dqHJ4iD4IHCx
JGCSE1yF8tboKrk0iuERGXLWSyvYZ7i+h1JgnK8EEvguJbMDXb/UBZntHTieLIG5i2ZzP8pXKwfa
MCp4/bgymRUyDk8iIlkSYVvKUK90vIldK8ok4Fm/yhJc1HVCDKHQQH7P3FYgKmVdt+TRgBXMBCiy
OGeWIkRFPRVZtBLWqtHM6TQoHUXbZG5zIopovkdvHtVL2XFIK9a0UyIUsXSNLr57mhKJmEmzpQ4V
M8XAsEiULvZ43AICTrUazubI1adAs+6qSzx7iTEZTqNw0mvYbExBzzxyzQUnUsE+zir9YauCkhIN
Vv5SNyobMTBxD1QKbRPgHzzHuXyWJpkFNd8SsFiagtEAO5TnR55/ljd59ytKeOVTfHhragP226Gx
6lhnRWuk7LywEoQSWS4V2MjZMckW3q6lu8iRE1vOgAoFKfBSJs4d8YXYEvm+hwwHxNQ1r0lnSNZF
4kUsIDtiB12zSaVSXKpHix68jN4VrUqdUS9/21n5Hnm+/aRiReJ/ZrL6JLPgNsWEC+APLTIudQbP
kEBnfTdL2nvVyig4GKEZNJOgjt/bTHk1OXYcnKdI+IsQ2MVc3kM8+uBKZoB52ecYfhf1HeWE1p5N
8Ws2DzFe5+SsqlAqSuYw5ocl34MO8Cyx4fJDT3ZK4CX9YcDgxqTU2HfgzCDjVyeQHv1u0O85eRB0
rFDmtLsi3YzwYLAa0IPrIHv8vbwFPVslSbuZ5n2CS2h1b2HxlPiYcadLC95hVm1yDmw2JXSyMCpG
dl8Vk9Ivq7oV+nHuXKW45sa0YrvAQOTDDJHEoY1LXuKgH32/sZkquYr/nP0tBmQ0R0wa/FMe3RqG
oMN9yk9p9a+nHM+m71wFNTaDNXrk6t2cDp369Oc/X31pxntUQzgLN9b8Tx9Y5uk3AdfgvCcFPRlB
zx70du8DRaqj1gvNA+6kyt+DB/KzvVW/1+pNJFpcB60yl9aaTOcJynDcbMWWXuwNDebaUn7LhHg6
7CHJoWXeU15EfS9jci5ehvS7QOOXeEg9O03NX9c+C/E6q7eg/IvVV67pHCAENkunNv8XBl8tcFOR
AgKyNLzIHFYW957O//JIBx9a9iX6D1n+8hkB+epTlm6KX6xlhpVx5fBD9xB7E7ZaErmisAYiDqko
g+Fp8phpgKgIgEb5Jk5sCSwBW8pI6PrAiA47eflPaizUPc8MdrOR8JZRjo/6Ty48i3SrFURUWisM
rPgwCUEB36e2t6o9TPiNoZAlR1N+Rjxu6oF0DFOw810y4Hnc9cpbOxx1Tu0kR/Mdbs14bUSbMdoo
wTZXT/ydCUHWxnk2zz0TIgYBvY0124KfGVXVJuhLp0SQKDBYGYZ/GGXZaw8g28iFXfw7Fcts4Z/G
6S4y/LfgGQZc0Crja3o/xDT6vjXhk5DRKDFAmlOuAmZOBr2HHG9STMdUwKtW/0QtQUXKI119jFBZ
I7lYSZRSoZG6LYGFy7DdEgwgNNScWOiQd4LPsRcCmTm1XrXAgE1CIi8hjgGG/8vybD1L7638HlJs
EJJ4TpNLWv8LxNAbjUNVbFtYWBFcYaSMiht3Z2KR++hUQWCSHgSaEe9N/oQdC99Wj64S5GRB7i5Z
bw++Z3Khpua+0WqoN/K7WBdOwVQijJEPybfAWtJ18V/xF3Z+cs6vATa0ARLEnH3xikjxPqvuUklK
xn0U/7L0T5J/EtZ5RvyvnpiyMWxIlT+RzSTQukm5TsPnWJVcsXwmXOjonOC8sj2InlycEpjU6csE
YhOyzUlmuF3IK3T93zRckC0jQwQ053DwydPfSC0tpqGj0q/IN+43TJXfOTtsLJArTjPHQrwcKaGH
coX+hxAVyO2J9DSczHxE8ieAXZePkT2xw0ch4qY2dgmzxDl+wSCn7ghX7cQjP/yiJ3EhQ5k9eMHR
38HZJ+Ya6ylOB57yki9peS8bzpyWPwfqY4cS+1KsbCOlGfhBtf8hvMaon0b1p5nvpvhWNMe0epU4
ZKVHnJ+C8U31P2s+i5AJ9Wi9lYO8+MidDv1W40QBpVSBsDe/8rgzrLM76Uv4aABhkfZOlUVs79Ng
52TEywhUXMmisZHp13M4ZDPgnhrV30Bfq/fxaux5ij+H9pMdvMtsa0VJoN4mA1E10+4yVNn1AFfL
v82MVUHtiQIazpqI4UrZY95dhfObmfPO89QT74JScEWxBYl22Rh+Ru1fyk4khfEgV199vWmZAmsI
hZezx8RCKxrQ7UbLW1IZq+lGqGdC90LGrK3we8053Kd4YLdJmRurWAVNRwOAQMeN3fm3Qg/CerlQ
3B67Oa8bQrKiFGGzstzgag7abENYtVvwNiErXQkgjVKccXHuw1dpePArJDollUwJh4yV85RR8MG4
gk+U8vFVmHqphfR8M4WIFKbWGX1gdhFFQS+4HYSKJCZOD9Rda/TOkgcy2BVsU4tgA1F8TvK0oGF4
9BFUsu9XIaD1wkLSLdet8pYUIA5V3nOmDSyLXF2tbZ1b1S9qN/QZxZtMdOH/MZ9wkuIDXclTJeHF
7JF1k4YkVG7MP7Cm5xFELgjBKK9ZC443A8VlVQOBNYCJtcSLwgGl00cAlTQ0JrfF0VowhEiTF0aZ
br4JzT+iNKlLuIow9gUa0pf7QN2l+wIm7wkvKE/veJgw/QzsALPux4r2hnEQ4/Og/VN4j4v+hyQU
m04NA2DszlRMk9qup/ljUvdwQNaVsiWQZcM0z+HhDxJp1ZJQas2LxO8DAwhOT35gLlqRA7RETQzM
n1nJF0wYHT+wyKA1Q8JuBcicJDSj6FeXGiElSs5KG36N7kQlwE+ITCWO/sHEWsuEpl/k+PhldePU
8ImMFqzIyTbTdwURB2/K8vG25KliK960nYHeh9EshXEBCNUCYSmQgjpe1PqeUL3GlFLWT919mOj+
TSy9BatxuTfYh6IPSni00J9aPFIa68Be+SlL/KgGuXhfovrZZAccFxRuAY+E/5chb1I4mn3GyB23
A+M5ylCYhTzgEV1MulhIc9lmF80+Hig91gATrm8iqevC765Ez9pBNF8FrgpWJAx1UsAWlQtcbCln
Dwiq7kMwnpJ02fa9ywOaVW4cmhGGxC8t2omNcNS4UwkIsVNM8Ys1Qk8ZRsJKUwNrF8Qk+CL573Tt
0lkxP0kGY61IuIOWd05etwa0gpIBmIz6TdMdzJ+QNLpdgQBCDECiZkSxlLoNP2FT9NFRMKD3dOGp
LsWdmPkbv2e7Kr038teMY7Rl6iarpWeN0d4HGJREBWmLPEXT6KEl4GcdXICCGC+qHdYBFPy3YECe
D+PXkNZ6VHpjVmxDbfZ6NfEmJrTBYvGV1aOZWVdzCZGph5+hm/YCaUakSsLs0tczejqxNfHx3OnU
T+Zia0fjVZgGzHSCDMfZM/rklvQlWc3CoQiiC6RuFWP/gEZoqzb+Tbckz9CaE+aHkyuX0nFgTpfh
dGibad31OGNY/2mzYUc+Iisxd1VcDmo+HaTYXI/jMlIjGodrRs/QGUTFs/SHWyumVO05wSiZ9AzF
7r2SDbal2TFvGmCMwd6okG6rrWeGzHtN5a2SxA8xsU51o95FDbwfyd1F+i9Ksy9t3lhGc6rKbWOB
hwuFvRQXezlk8E5hmopElAXZ/JJV65Lm4t+YsBWhCTiqgnQRWIumUrNJd21d/auF+K/SCCAagkeq
O3pZ3yrd+G1gYGcBdpk4Pgb+tCVAF2eRXn2mFlNkjg+M4w9UajqSxeVsH8yPKsvp3j4lRr4Z8kpJ
4XveVlioiupLXGzsvQqy9zQCpSv635r41mbvzyRgrDM0VhYDS3OXp6gmrpO1bULCE+5Rx3bEI88t
lh8FpQSImOQeqd8RUXBYyVd5c+g10ut9vhxcFgGjA1CLkPYY+5jlP3WVsS6A53hqohd8SliHmNeB
WQwM1ASbLRxTlZFigT+psTqZR2m3kjxJ/mA+42Twr/zw1ue/ZHfaMQv3zCeNdrJWT6qV8SL2u1w8
x8qV3aqth16WnaM1+wbdXsYS4V85XsuBWwqjoytChmz+8VZzEB+x4jh4F+RjzKUttQy5lZMVXXSX
yZQXNCdeJW+malIHFuUIStF8QkVH0QR1u6dUID0V1hh7uuDZyBvVeKQcwJkEVUx5yvVOYkCagFLx
hg5vus1/IuWgk/aqjf8IL9yKa9qR4k9J3giGagW3MDfIDuZ4G1Yv7srVwk/TzyYxsSuwJOS326Ac
q92wggylHTldTFjwjmIj069R1knfKaMTxLC9VwElbbdK7sZu4YzDNg5QqjkRnKEvLi+wSsSXb2Oo
Aml5VJB2Sv29tHa4tBHfYpmBShQadmwzrjHcvnWEH5mZt+XkDTz86Uvpr2AoV5nxL+G4iK7LyKDj
qUDHPy6hZnvd31rSGdwXN8aFit/UH/W4y8KPUb6r/aua6QMfmfAR6S/6o3p2W/JYrWdJOZ9Lxxp+
8cqkndmw2cckcuN3vg61S5aQKOh28W5ck0Cu783i1Kq3soSZix2lmc6i3TogBmhEpvFclV4v7of+
xd+WKNtJO+fmxRQdrVlrEwHuW9FBDMqLQJ0O6c2FLSKvU48Hhwj38DCypSTIScm/s/lX0O7VsE7t
54QI6zf0X410C6M/ivXB8pTwmrQwym/YeeJnoP4M0LutJ3U43qsPXTrpuieMDw5j0bwajsBz/0OE
qisap3jbriGXG9Ux4PdiM3RL7/wz7dYCTvYLrWglFR86g/Fx3TosiiNCQNjnFFzZXfk9qO9T+1sL
ngG6SD1p406I9zOQQBt+rfLssmPX7UX/mtvPDK+P0g1u2/wrNaqrbRnt2u67p1Az2luEqyJHC2f2
91g9ytUmsT75/AllQAl9HaXt8lV4S7byMYkf4USY8LId2ptu6gn5WltRl7KX9+EsqcVbvyY1OL/M
FKzGivMIvEVlOMBmANL4q1r/JS8AuU1AsdhZb1IHzqy/NnS5MqmJM5IkgR7S00WgS9VBs1gob9jj
rAxSG303o06E2rcMKWC/wrONsBJFNLZIB/o3v/EyphIol1fGNamZg4tnKd1oiwEj9PSMZET+cJRz
HMu87PXLb45j+JY3n8uTlo9w0SLMRwzsdfjOsc3/S1FSVv/keh8pW2ZjK231g6p8SaTM1cu8fGPw
hs6LlSefrtZwboJLKHcrQ3Bd2f8M6iMtEX1TwV92mmr7X0D6qUNhORwKcT9Zt7YcF4gibj82wgVQ
me0k/BloMWqBaXv0Mwi/BIZ5qfExUWF2yqUtvpcf8OMiyq+6QmeLxHJsbmV+qaqtwbbdkzTPtFha
7uv60VSXmrLpHTV2D7C52jbCK3Q4cB25P9Iv8hOfek7dpLs2DgAK6aPwj3L9juQGvd8KLuyKyoWj
6BSCHem8gbCxFeMt5RU0x5jpAZ+XDSOZTv9GkBVztnVKW1z521A48SmE0+d/+2l2ejKOlk9TPihs
4+P0Hih/JA/1t672UISm7wWzVmZW7T6y1iJkd9+N1kZLIR1dfG0XLUsZemqq5AW9ahcTLO+H1F9D
zhede69DwEbBTbFX6LuocmcCA9Fcx+qe+TRYMwNFaaFv2+5LhgvW7azg2s37afUpVi7SBpqTndns
MxZvU/beJ57vcrQiN183LKicIiNWhfqw+Wvc0qlDgNooNgSNtWvD0lM+zch2p4OgnXRtq2e0PLuK
LnJQf+iVxPAGmYPP8mYGXkm2q8rycG+ke8k/FNpLSRhwbcYcOP9Jw3kn7UQ0H707QBzYx4WH5l/q
z/hSmQO9JfWyvt7l49Higy+EvdjsBfrmOP4O5u8cZ4+gvi3KcRoUO3BkevE3Tmestv4G3tIiR+UH
GB3Vo7yztQMWUgTNaw056mwSSNNwg+Otw05gL5+m8qRAD2B+lmeF7W4/PiegLJb3qTMTp2rzrG3p
AS6aOM917+fJd1cGWxxJVnmzCrytrjE8ZU7zYEBS7fXlBZSoIe2CwDtd+KlBxttxu4bSRqKeQah4
Bp2H925RMXhR7ZkuCTEoloVNH2wayIDzq9K2Vn3KGClbK+qcVXhlwFfR9q604h8LGrbFGHAdKX8M
xY4Xt2UVpO265DhGHhiV/hsh1QoLxHo2V+Pqy3RUlq5nyugmDVeacR474F6M0beC9UosYmkvMVdO
ADxz3Rxwsa3ENaoOn3WQw7CO3ipeionuIhkHi4MYBRafRAESPmVYex4NpiBFBdr0rU0vXX9SKHiM
N12hQsLa167V6qNtKWeZtXsITv4/DWmoEs3+1WkMYemo5gIX4dLKCjl9mhdhSjNdjsX0YVBRbUhb
wM3R0D1vSs1WWZYiolrXKM4uEqdBstfbe4rl22HHmCDnPqXj1SifEHjYZ/BcZl/g0ZEpbwr5U8LZ
bjKF67SdGD2grXPAD5Mj8pIr29p8oWAcOTHyQxtdeDNR12fKQM/+km9auPdFHJPcbbweWWUvpUZn
fAjzHkAomY7GQYtPJb+1KeZ03oPLcoBv8kgmRA3z+prsbRF82gmxBZF2nseHEe6EdBumb+2LOsat
LZdHGqj9IYfyyGZYXKvtncU0U0AyHifqGaYXIoI6HQsv8/MdyWIJpxMmhewk8MJovCAs4hVKX0Hc
h/I9o96Rc4CuG3wkFL2AcngYk2yN3qQv9uZ4GqwdcGKGAIQ1MCG3Iz5ZA25uTwBiMP4Y486CQJeT
XeU74E2JKkGI7vOn+qLTwyRUUSohRIYmsKpU2tn0WLwhQbf0Q0NyHitRZaPwD/E3eumJI55e0ZHZ
74j+HsyaiVyCBLjOrlrCJs6g9fDH0lnTYlWuj6f1V/G/R/mtBfNvRuYOLSDrqFs2nts1kOasxneF
skrO9shHan6G9CMDvgUXq2LJ5YYYjH+4ynXNa4Z1Xq1VKG6Ro+ck9/Wf5vAmUq4qy6CMzYmq3nhl
7CHwTEj7EduVZGOIx/Fv5DQPP5vxLsxHI36bHICG2X0p4uZ/QXM1Q1Ywa9JYV7E7VTs5O8rStAqH
s56/c1xq6m554XX/Q+wYf+j/lheqa/EfEN6H67ox8R2zyNd5WXyGXf2bFR5SYStON1X71ydLDVmJ
p0m85PJOC466ecY8pUwbaJXwQm3RP9ImrJqSZT5RjMlbYP+Po/PabRzJwvATEWAOtxKVs2RJlm8I
u20x58ynn68GWGAXg51uWyKrzvkjuS3AWf4KxNPmNsumU0TiXqAeEBsypicL6guqFdOgmwBzc4xo
m0h75qyMBiROG57EbmUBv7MkRH7D5Pvsx4Nd3Aa+7KE72MOeIE8t2rX6GoSqRX+SLhveLHIEx4Z4
JQVlG7+bwwLtvUcyqHjCQm+tlhvjUknnWD4WyVp8gLq3xGjhU4DSdS+nuxgb3kY121odr3lLalf7
J6BTCY/29K8lNSAZXhBMc7M9svbo6r2QrsgV8CjxVLqEKvO7qWtxOWjadSCC0NjF5qeufqjMaV32
aqrPsv+KpM3UcmDSNxyd6v7IgcuMq7GiUN4GMz/O2/Hs+SQe3hzcdOM8m3VsROeOLV7ZswzW3nZA
nWgFTxnC1AXBBWjPTtPWtlcdFtR6AwY9zzXcFDSKEXLLATSGpz75f0JWW9Lst36C2p9PoH1HzHtr
uFQVLttgqngo/qZJdrK5mKQjPVuzVvrwl8GC48VkJm2lTxZeduVxDsuKnkLa2s4xwddXXgrtV4cD
IJ54NipAfAifVeem50eVVOSo33nFT6Gf44mJ+onEOesXSrIwMmC9TWj/VDKP7mOItuU/c0ZqQ7WR
LRa8XW0wKuFKkLU/oMReHhj32lmERMHJ/1LjL/ePzoQLes6yhhOIq9zx/6zg19TXA76zbpsUAPmX
sLqU8f4uWNKD36wr7WLgqIkTGhWBiMd92B2d4BclgPyjc0NMytIh/1BQkFwSes0m4bb2a9IMJsk9
VGKdILM4mcR4MZJOyVP3d6r0U9dcXRyZ+ZXxoXQKcBQEDvlerW6a/MkVlZmMo8Nar1eJME/zdElX
ccugGajTDYH/NuTBvdNx4aAJl4GypeEoyfu+/BHeuwhkkNxSkPqrPmgbPfkrnXPc/6vSq2kzJmBE
Jk1sBbjMUf6tpaioFxRzsfi43RymFyMSuaMkzmn8kPHWq12as+b4mTg0VDqFggMGr0UukgBug79R
jZVkngkdhD+B0eFBkkFR8XbBSNwpd6Ti0YzQvO1Aq5r2kBZPEvZw+nAIyogC5uBoOv0P6mtyEZNo
VH8Zl3CBttP58JKfuLy3zZfdLFtzGfk7TXv32RutUge5yBxraL9iYUuTLcG7lH8Rm3no063uHavx
Ftc/RvlZt49eufOFaD6lLKug2ivaNiQXxSIAg+Ue7kCXMaxvtPKRtZiWxnvYXFiB/BzYpJcXRvpI
i81U7Htr66nfRPxh6kE1uqf0Aj3uv3bBcxzdyYvgtuDM0C4qrQalIs0gjWnxoU2o/lO7PV5PCP93
T+GGvGtNplPSAYlqWZT9b1jZC62l6KD/ZbuaT4SNxrNfyXwMS1Tu6mMABfHX5spxNmp40VGd5P4N
o+ncZz2hKEbmX6CIhICFQD91vLHcJ9Bi8fcAEit+DL4OJVgkxOgZ1s+Uv3zp3CsXQ9mXI2cWYz52
3FkHZqxMqxSHjCdEN8k50JYKZXPaj2nTO+vSW5T+xCbvw3PC3t7Q6BjkV9LvV2JZ01RO1qCdU3u+
SmdvhYY1zhWPV+zYdg+bpyMnvMTrH7aH2iO7k6enJ3uWAmRwXMuX0Tyx5jMki76GhXiSStjAMvxI
9YOzjoqDBbjIGIzgwkRkCilDr2VQHphgcm8XD7+8l9nwIQHQsV8b1nnUXOltT8v4lYarsVjXxoaM
ThK1XAJdSvXY2O70Tkk/yMn1PPAmKOq2ouDQO3EGcCqMGDQUNla2L+JrZ1r5T+13ln1rg6tdHHpz
XRWrhCvR0j8roFbaBsUqJ6XsssanDZPV5ydv2PGHkeHtm+uRXa5kBPXfLbg0kRZkOSIrsw4ANuVy
snYjS39xpIolUTaFf0HwjEyWhI/0RauyqeEEmllzn6afi2S5aLilEWwfymtRVfv//3AMXwNZjB/R
eAjSfyWNX3y0hh+iqaaZFKXbkN+NfhVDAQfZ1eGCMYgNF1M+LHnLsG6t+nHdMNtUHDIzUA+S6clQ
nwce5ywfk7TV01VoH0kySTrCPr/UEDnLU1cXZbeqnfs3rXTliRMlWNDlZV/YImmKW/fx5wQpl3FW
WslPvyanDRYzp2YpBRXcxB9mshSfOYRFaF8xs8wDmcAzzJrjOvNvZvfX8LNybxD+xpYw+w1MLtEC
7/uT7LUZDT74RO9yvGmhZYgw+WrJDmmQzHyq8g8je6fP8nbNHVrEG5g5PNsb8TRL6q7adg/pi9Pc
SNaNctJqhkxthXqaI3nV5OgA9wLWtFTEi0u73kzJLVBezArKuFbpucr3WXtGtwR1e+/mrIrVT2v8
s2mCS+FKBIGBenGQFo12EX+xDH8QTS++GSm/Wc4evniEAtUug3xCY84nAuQiTtlmiWIZ2dWXhaCn
ab64BgeLktKNPy0pG5l/k+WBfQOdAaOq20HXudFI2Z7I87jq+ikq7gDKuYWydDhjNgyl0ziCx63G
dF+skFN51EdeBIRUxp+AdaZ2KOibUF5K9vIOOchBdUkCa6mgjKynrwg+Vqk+7PgpOSerodXqUHU7
GScHE3KPxicc5qnhi1clCQ5R8TvqpPfkDw2oJKl/SqycdJuTTLU3Z93c5Mb64pZCqfjkazfpG2TH
S45kFC3H8ik25wG8jdkgAGtESyZyBUlItTlWtxWXXjp81cTtAyVIhOZk3x5pRwXGnJY92NrSHcob
t+6GC9c1f5i4OaulueisO8sO/l+qHTs2H5rVfPkkjkejWQf5pSCKkO48y7nH1Ol650ahB3ZtYrPu
yEtfFkgk478xJqKr3QvUxQiIDoIM8A5p+KrbGaSZzKwjfVf847h82ekX4mToyF1entLgx0RhNUSH
DIDG8j+IW0ds8U+SN7lEXDcoGjwKk4pcH2T1GrrfA5Ql/rp5XT5r4k/mlkvqOgWo4k4wp00KNjS1
FLRyoGt/nvEZek+zvTvmplTXTfLT+ExH26H4mdovSUL8y0Ue/I9lUyQdyF+GdwswnAt0IFaeYpXX
9Jtfbiv/BtQ8z6Id++HCFjLVbyRghKnWDJTMFTIXD7dt2lPtONzA5alUITFtLFeeT3ES8V8Fz03I
0X8kfH6DD5V8X0rNKoJScFZ3TLoeuAdxz4wMb8EptAPjoHOXxyeRkrSO7ivENhxz5U8fkOhS3DdO
e26KrRqgtkk+JF5XRLtz7I+ttGoq1Jl/sS0YXXVmULAckSrhedSY+Dye/PGSf+gNcKWlmiypSggx
Oj86NPj0e98VVg7xvI36l1rc0vqYZ7+Ol8+JoEW2fJPll4GfzzMuPGgDoh/V5wfOrk18jm/RdKGe
zgFqpopszHHvuATi0+ngCo2bD5rPX1+osCHAJMjWOfeGf6iZoVWBNxEuFtFKV+7U5IpCA6QMT5Rd
jAUnK7iGMk7CDR6IRZJdAvcn8TCIkGgL4NFxxCeLSj5aKJ5IjVromo+b15kbOu3l5NnacxwMQ3AG
GGLLNZ1dwr5d0XhV9RgKCeYYD4rGWcPvNez8/CXexJwmbAcIj12zBjKNxycJyvPaP+reRqzcYkng
muBB5M4HyCGJDSUkZiMClV9OuZmkZeQRu84voIKKmtDNvRCFj/fIWXfjDanyTCtO08ihgcSXDqV9
mq6yaEFPUWHvUzESoE0o2hP5nbNc/dHif8D2FnWs2SGl6QSjo6x2rrgbOqpwhmAzKtcBvMFeiDC+
Z6YsE3Mvf5FVN1frK9LdhcNQW+DISXnRmdAsc22Om8K8dxX8ER9/nF605qGZmCSXSXG01bf4JCzt
Q+vvmf9ZfYcmmW89V7R0YCXkpJKUDbyP+oylHeDk4z2E2Lwuo5fPpJ6ORovFw//1tXWF5zVOPqds
z+dGc9m8VWEAZj0CS7qmP0t9GYxLJgsy8yRzpfRH+u/wPaLis4jiZSiGj6OOqMLk29D+sR0pqETN
QMa2jRk9xiikhxe+XgUNX836ABc/Ib7M5E/fuXjVDZLBNVEukxBGasHBPjj1om73jfWbhp/DR1me
MeLb49qYYVDk31ZANC76brjTbib+lI4Zij2FSclRmcioRKm+0uY2jB8eI1w0oDlgeM3YnVfluudg
F9874kKB7eUWLbrtj2VhzWwulvGQ7Z0evvP5T9az+I7ACwMu5UMpU3SKX+8QsMhXNOEqLNIJ647l
nzxzZe+6Mef5eVTTt6S9WvONKt/rtqr3oxW4Qmagf8ZTna5m9xB8jud9Ag9rJswbkpRFfqN4IBrc
pvwt8BghcecGrXREAvahoX0h5KjSBZlHA0rlcjfT8leGy5YB3tt50QXFneB8rJiG1u24MFfo3WQi
VfSPIb2X4VuDGkb77/CEiFSsCRYkrnjNWb4rUrmbzLgiMZtXyr7Ftq1cyK8rwkWypJEx+cgJrRBV
QSawmTxRipV9ZcVLHK5m803O16y/qLS7emRAypiH25oKdY4MJ6PxGiRanjURullim0Mk0LHEsTCX
XMv7bZbcEfHbwsI6NY5r04DXkEI+nAL1t7Rmagvtc3A6iIPvKWCa4ugayazvMl5U76WQn2CQmu2Q
xeUAWGojTu+7710YGSYbHgPHFHbchg6vy0gyrVS8q+DD6Q/83FB8AMvgibdhWblDHG6F46XDJJry
crQktfjbuNnFqOlimxJarlec8z0N49Y/FXlPbnJ0FcfaouLLWxFBL0FJam6DwBPLNcwnpXn4GC3t
2cJEhEKvAuqO6IL/QIpZ9ESqwKayhthkupKP4cFmdYZIsktI+8gIDNoqykVn7dS9L6n8qSauyX3v
9suo3ZMC5nJ/h0suFOP/XQb8izIBNoxj3J2FQNtrKIEqNqX56JQJ3JaSy+GZeM+xY4d/O9KnRAdo
SW0Jsos1jd3xtGJkXmN8rREvjRtj1S4l5OeIMbBv8Ao8vzl0jT9UgHDmomkKYEvYqEbcXx1XBZIk
vXrqZL2j3jPGT7EX4kx0qpPYO8vqp37HnCAGkNaEVqjKTxp5pgT1QEjkV6XcJdWf4R3BonJSgbKT
Lq5ucdfaPZdb7ZbWFfpNKa82It6FqFW/CaDKshMwyX8qCYKKT83EUCJLF9VL2PkQLTUakr/unyd/
284u0BRMbj+ZeeSTYYcJOWtxALtC/gPqF03knd0HFGkBt4FINFC3hJxQOe+qzzRc6tqpaA+ez5+I
NNXLnyEe+qzLiQFgHJe5xQImQGLVohzr7LjXza2m7uwKSH2FKE5HL4vTHSRRoykyvGs9q535D4aK
2Ii/O3pU69PpvkPjty+R/Rm/LTMWaTDz0eP+grk35hI78mokpt+dpJWeQLcuQCgZrogN6pCwG/Ls
8Gja0i3A2Cw4Ha8jtb+8YWdqLBrnl9D0ClY99GftdDSDK9+pPUHJMRpFDjUFzSEZtVn5yjixhojG
pa5bluOfiSImAWUt23PF1t8ivVNsiNjku0pPXnoGzOwY8gLSKBqkUP2Afo2IwWo6Cy4s+mikt1Z+
T/4m4kIkhJHjHoQmZtwYqTgGZY0Ubml6rzMePr/kVTWGua8Aku5q+Zh/MAfFiErkW91BrBTrXnop
AQwy+0NGgoe4qKKcg/FFFHVbYBzIKLXpxkXESZ2UTCAU1NJrSnJN4K/B1cniChQaLXEYoFDTLl1Q
c7bTlcr2OAktrI2mEsI5avb8QavQW2W22ydfCQfJzMObphHjNR+Ndf0xsNLqSwBux9g1DN/h2cKv
NxkHh4GvxCtOIZ1E09OMbmbanlmQ+VlwxczRnzLY6SLLhA3DG49KfhbPe0JOR1p+lHz5FEvNuCsJ
C+BZWvHl+zdxLwu9CdyVOm7El996z5oUtJCe7jSgzxJdfQay4+xUmZU94Gu0AHWYdriqTeclT3ut
uJbSR07cDN3U2YtDgT4yNXwQ90l0MaMHXXcOEGYR0Odp8d+MuF6OnfZFNgLLHgJQwEzhesFBqxVn
7HiukezE1BW0xpwwSRAGaCzezolMMSHC7ithTeIXzwm6oayaWFsXt5+R0SbtmwtavoDHpXWhT6ss
rld6nULIClIPQSscUEaWj4axnrrPhlJrrgKxZZktJeF7jEkAY4Vk7jwwVIeZaVg4MiWgG+BvWBA4
M2hISUEZfVWX1kr1d4XxQcdVNv8uq5XHsNOAgOLHmmWA9cQx041GOpx4bEAUJWvzZeMGUvNfU7mU
04HIJp3iqKhLXCFKTVS+I1TQpd3OkxWwHb2QSMN0gmtKSOMNfwWO6Co9V/p2AtN1ZG4/8x+rA2ol
ixe3s29N/Pa5FqAOjLOfnBsdzBWNKl6mwPoqsehrGFKc8UfIovqWwpgN+/Myl7bUfM95Jgv/NKXr
cLwNzm1Elhh0UGnsA+eYIwC7KsK89zR3OBF2o/KoKgKpq3/5SyvvRoE0BCTNHBjykQfSO7ShTtXN
gMVkm0yImLc8ytzhXAWwQ96uAzPrQIgzy0KY0oKVnRPvywB27OkXpSNStbaJgShVdBo5GIuzPy+R
sU+tFe8mDlPxg7rfcl1B6MhzWaFrxXGADFFGoa5K4bg5S3mz9ZxUo28VRF7KTz+YoKlHnKvzjPQm
t57b0XmMH7pyGmGZhZ0ksN8N2QhScObCmYJh7VPrKuFsrb5qb6mJqKtbjcIjJABH7m+h8BNA99to
JEC25gaSeAGAVWE1a+bqsqBhHtBhNA6Uci4q9clLvC6dY2t+VogzRmJnIx/1OK/ISPdIFY28ceEC
rQGKhLdkMsP/BNk3BEStr5keJA9KicMlkTf1sKv5IZR5y0z8XQrIztppPktXNe9ZJXrmBeAn3byU
/T/eZDlxsVWrpOT/T63dW+ti0AQvE81CsOy80hlGpwQYuHdxExLig7ELrs5K4R0OtUWcC2oVNLoE
BbjUiXQLNFqVC9DZrHrnWUUsCfSFO9x2Nb1ufJLxF0NkOFGGfM6Ng59CRvF0aEw0JJi6VlH/8xFk
23yDcVQQUfjrLfxlmG28b0NoKXcN2DIfZ4TMD9mLbEngJS8JfbHl8xt67hp7wryVUorMGPnwo2g5
zDax6QkMQb9gDUrzGSAl0sRPzkDC1h9EsagA5mey6SZ3WHYkIvGSQ+lPbiYwt108st+zIivEWEdM
h5SqwXEd7PbR8KsSl8pplCgKK7SzoBZ3oQAA1qUkanDcqNhnE1qTfxROoieXqiNVeDOJm5PmawOz
Q5FXs39/VX2GmOXPeiU4QLr8MTqHGGdafAsQXtmoN8x2K05rNVpyHc10ZS5hKsGh7rw1ooaIumRY
98ds6Xi/uXwX6JBSjUxW1dLJ1UWrcxPw08nBnMo62iAQQOytDhDw0lPAF9XLUQWJJhzyL7Neabeo
l/5Ky87iKAiCA3mONE+xjC27casSYhFc1NCVg6OA2PBYCH0Mysi1QieUay/CdAXuGPCPRrcbd6X1
WQMBmxHBNcnWQaNtZw8nQ5HAl4+kybtS94KmkAnzoNoXM9/kyVWtsnmrXGPLgrhGf4JovtcowKNv
jUUoOOkrIooJR2r2/EpsKotWPaQcgTXzpJq8teTbI1bjt+RKE98DQ/gcMxst24rCh5kSvOIqjOj5
SZwbTX5zyr34YIt4Zb143sQVkLSXVL406rGoeteyp01Q5BtromNrcogOqXj38iWdR8D7dCYuvIwQ
gFJnaEIRKESn+u+4GKiFhUPYTdNfhYrMMja1/+lrHxWC57ihjT19ydoXorP/PzpwJRSvjkxm6bhh
b9Py7xJzCgkWEsh0SJRyBLY0WM+xuYSYjPL0wzLn2YpXr7i33Z+EQGjUGJeaZV48+kW7iAHf8JKQ
nQVdeioKeTaYVx1co6CxDyCjfEb+O2s599GRcEanwyPjZU/IwqR8eD5MSN2VdZUtSvue11slugTd
W8MVn/sNmRIk9yiN26wjVg2Kq6gWDVcgtDN1NElfJLQbHlJr9iSpL5MJT0cGW5avsnbfEVjNHsH9
KNmk6LnQNUDi9YLwD2XWvst6acprEs1slrl2HkT3Mvs1gw8/+RxxKkzgR13/EQ3E+owXxgfnT5G/
5PFYoVMo7uQDoRZc24S7vnV/FX629uUXS492860LST2YPY71eM3jC8GUeju4LWxoiL68q+VlaYIp
zH4NpjsTR0r24AJQpC1wH4fFEjIOW+7OdkuCxniJWTfjaUugRi5/OfbJo2y2PmkQ79iWMbuwnckI
sW6ehzNeXRnRRq02GpQ/KnmEqrG+sfjVW2ywzvBpqDgSoMDE40Wl7FYn28y0ff6/KC7ExksXN0px
pJAGmgkKpUcZMTV5VicwuN77qGChi5cuHQRm5dCFh/wiys+42GbFdKKaAimmkAtJ6tIPyIQhNfQi
TjDL+5JNF1X7LBZ2D0QarBkWw5WJJ73iCEyi34qWX65uOuTIBu+AHmJcwC+4WOevmN8nk2ycRcHE
NKFkODpIH8ydD79W6r/ldLayR4b5saSnpeal7zgBM6YeLN4ApMzkc5sQVVK0DipuJhvdBV8LadLI
ZNhO1BQoaYdyslK3Fu4omIX2165fkP4OxvcZUx7wf11082+bM+dAUNWsKffjD5itpTP8Vs8Ka4Ku
0cQ9oFeBHyxTd4RME0ukWb8DfuOphgOSKFGcNmRQYYFDG8Pl2g5nbKHJVWtxdKDuRBtI2i0DJ3kM
FoSw8aqgb8Uh2JWYyxBjm1vuGT/aOOpjcqmlKmlRRSoNsz+W/8rin5quA+1m85MUwLf4G73q0GkH
rIHcbrwrSEER/qg0lbHUp+um/jdho+wgb8kC1P45uJHN6qunzSJcG/nadmnm1tmCZhmi3WW8yQaE
RSNAz/+n2QAqMuT1QsKsF26h4uIBtWXLMKR8lDY1Emd/oQ5AI0u5+lYIeEnq/4lUI9+arjRvYQoW
uluQRFSBU/PHLsghAz+IUW+RmIdZhxpWB+kNQw7uZHDVgZlkYyCrSvOtjCU4PtT1OVa2fb8nDJi8
pDvJOAcvvAwcqyWt8ywsNgO6g4uQUT5XkLu2GMIg0RXw7v1UL4f+jo1/lsDmBw1eXGiIZYg4n846
yu6XKX/vH1V9y8B/iUWILSjK1trKWOjS0ov2tbTUCMm12aaJK1kGAHhARhCicgvzyLEFW5bbizx4
PVTgZ/YTtr0mfJTFM00+wQ0z8uVZdpUFF5+J3xdURqn4VUq4JpPZhaS9DkJU6Jd7houk+ncndV+l
UU776NnDvrv+O9XeDpFu40I9jT5BXWup/ash8SLji99kQbiUu4cWv9n+FfDFDaxP1V4T5k4m6UJ+
gmIY0roK3mTdzHuVwrxbwPdRhis5IEf5HXW/MmJ6MKBUu5XmuWXw5hOhgmAzXKkL51ADNFoO8jqn
Y7G6EBtHuubHCPghZkVHPZDPO4/rG6IR7kYT3xW5ufLd0M6AfzRxjmhyyeUlPFkOUBAF39+06OJv
Mf+xvYJMBcMiAS4Lj/67gaKdpIEvBSMZmoZk/EzbZec8gugRBO/GvEn9NfP2o8xoeCLJf1kau0Ld
tyn2S8YvMpAqoHeTjbOF05Hgd/RFoexDrKnca1SUjqsiPpv6SZWvfU1q0LkI3pqzB9zKy60IOv4p
yxWxXRjr1oyxLhytGm3slJO7oM322kw1rnJj7iXHsbuSLmLbz8Laa6T8QXhCK2GxnB6F+eFQ8oqQ
0/gwALmMYmf03yPAfameqWMXvzjzWJ9dhJSPBN9CP1YaoMJV4Xgegl8VKpUKjsRZUL6ZUxeizXGG
0xSetA87+5Ca725B7x2QadyNKCkxibFp6zynIYGt8UQsnH6Y6N0lO3c5Njzb/qztV058gKN28SKi
QxpI13bFxBizmAG39AUgxWlI1mikeMqN8CzQ+IlwAIY/LTiq7YjtqlqE2OT1naqenBBHwFYjIgaE
s7kSHwvIe4tAJyb1g8/BleCjmfD/puaUhL8qMU+d9Ha6NUJpoYnOAGzs/tdLQZiNL6qliaxy9YG0
GS4Kz/hyupdyMPSZg2rGIV7wIJPWiqRF+ooz8ZbMJ95qpk0XWA4pgxvkC0Hdt3i6kFBF0jthOgCb
nVvOb05jeDVvddKZD4UsidkFRanKgSFi8ZZj8J1Ds6Jsp5qEFL74rtmfQCSh8gxf47jspaWf3yPS
0KN/PfE/jrbGnbjAJEcC6R8qjXpZrHOkYsYn2BW6sNphNg0OGdwY4w65ZnV1QIjKCzMQvkFb6f/p
FPKR/0WmRl8ykW0i5+UV39H0G01/vH+uU+98oE+1XQP1zhXu5GWBDYwRAB+pCG1P1gLz5BVKvmTj
QAXpnK0Yvi4mpHdVask8YLr2hZhUoUkN1CI1N2ryUVYcmTm65+QUtpvc2JcEsNAkNWkXfjzlYCGR
R3MQOhcZRl3pKbKB+S0gaEAizHKnwkxwodFFAYL30GGqjOjbsX/6jrEZ80y+IBM3tckkmE3dASlm
Z7yyhqtafpAWNYuUtRYG4u5S1FVfHQgRQKq4y1bI5/VNuY5W0OzNwdKqc63ceVxg9iNtK0T8hnM8
K8W5kE9y8gWJhPhc4si24l0PfF9Jb2p556OENZKLRUFnXNoflrQh2xNHNGbjXa/ZKKM7BMb/dGPb
x5chp4PV1TWEzxithvw7OSTMzd68IdYhuYojYIyenXeoTaovN4aDGdLVlQUBNmDi/G5ZdS4/bP0X
gCPm6Gl5ilC3oCidG8mWVUE40FZQ3M6L//sqJCWwQ8ebJ4dS1cjA2cT4DXIeIwABcrqlBKxyIq3X
SFfWhkU/XyI6Tt96flbfHkets0MqOdLYAsWlKexJziUO/+pkp4ULP1/BsPj5I0XgPw0c6CXTMYgv
0lT6BXwQbeufB92QVdiacfbqxokkn2AVrSY89A3SN8TpiExcKIZIheRWu6VPgagvXzOGPm1AadYv
CYRUwOD4RH12+6vUPRBWcBN+oI10Ne3LoaOU3kSAuNr46UO+4BS0WFqKCWOM9xBObvsrIw0UMMb4
z+Jraj3s2rCXjLMxHznYvosnPV4yA60a/a8BBhCYJ9cHDvQaQpwwUVhMFOiBura9e9V9O9lvDC5v
gI8uknHiHEDr3GyonJ/5xWbs361OPjoqADJe4gvxXAETBYNFh5phQh2Mq0cnFF9uwCL9atWrm5B4
S/sSqz+KfTZTfMXE6dsVCLBHWVUIeq0cffnpVO/WnrXrcd0Pe8J1YnnVT4fO7WAvrrL4apnpOgIN
6HGlZJzjxkA/PLkA+wE9prSYv8NfSDVB3ejeaWJYTG4jtgwfWMFe0rSdNE/hc/FTFP4++MCB6u8O
ZGiSEMIdexfKqN501i4pd2V0jfzProcjoIuZiDE+a8/fNz3ilIB25zk2lwWDP9NHRAwjJ1W/q8z/
bSEeBxMEGPD9LYNtRjbFNcBnjnbk4Gz6NUK9JFpIfHreOeZZp6y7f7IE2vlCMgngABUEc8lHNo1k
Y5l0BbM2r0EtNIVYcq5CqX2ArM/Nct0sSiyNO3i+DmNyzDpE1DBluDO/4gSjyjK4IIxvm10CO0pR
ETdCIO+G8SwkjhF3XNBI9NK/oeGDZkvuPYkX4Kp5tlEROLckuLDrhg4WGyIxM6ToqGkqaydb63pY
UtEs9MmEqjXTprZXpk+rUDoPpQNXSpI+1fAKAI8snu0St2LKvDMLy5vdICAkY7nW+O7XLNjJ8JmG
p0K6tsGrS44R70Y97UE46nW/FvWa3Dt54qL06sqDOkfTnq0y7c9mlcmb76aHj6x2CXlETPH12uzU
hVkfrJZfrlx60o6zG4qcZzNZOfLyk9DjmQQozzMJzj4L/E1A6L6y6PtHD9zVd8g1/JPIstDMo2MS
C7eNycsjSHP0UtdSXwkcosEJOJA9kHNRF7NnM36p9ae+dFYIpYRohWx+gE40VkDkkbIbjW1XoV80
04XBX4+dFl4ZbPRSsWVPpY/5cu33W+APSzriNQbk4pEjqSKqiRJHTtXsqwceLIIOqwY1MU2Gx7ol
EouDazU9uIvE8GOCTueIFOUqgBT4Y/DCpZw/ow3/VuUGv0Vm0CQI44qADEuNg/SncVNDmBx/hYmJ
yP/0MHbnsH0m3T8yAzEP+ECIvGfoKmvZm0nNV9Tch0njEz94zZY5vrqQl91z2dHuVzE2FJD/8ewd
aKjxOBZX6soHvR3Ywfz06XPeMLghcSel4h65cA9II7tzZuJbldYh/d4gYOxE0Y2hkZzTCP+i/WjY
02kTZwPuu7NmnTEEipKXYKUbf02yTcBWFDYKsVenWKAg04ga8UYIXGQtmfcIFE6IaRtwxuEtar5K
bLjaasAgz93LrxEAT6brsVsMKr8cC1dORP05KBbTsPAFyz3jDVzQfRYK9kO/Ue8hNB5d8q8sGcqD
I495rzDNdsNsqIe5Q78b+hiZANlf2VizO40Vm1rvts6aMWGo7zgnOZ55ARCRkV/nhtI8KODJ+Rqx
URZtuUrsPX8i2iGFQEqALPvbbg4OfdeF5bmjdmbDkWEQ8VwxawhQ0A/2Dg+BGA1JdXSrikuC+JEQ
GLfLr+QIkkByTNvb8NUkK359PboyNKj1hve5zF8Sy2VX/ZS0wnPh0l3JSzLMGAzSYMfzJXZrtT3G
pgVYxMfl/YU/dJsICZY0cn0Ul0GPaDkJ6Pje1u3Z7t9YFCREGtG4CuLV3bdWwk851V8qOUIEkbbM
9zZ6b4am2nx3WjZLLCIP2IWEC4Bhl9ayKruqNgcQEcJ1+BICrm8zTOfkaqfOKYi3dvoamLrrIkLb
gBcweQrUIYMs5pMwIsyovquVROL1dHaH/2QeBy6u8gZ4jJM/CZ/U68x6J+Yew6rAXRPitlJeFbdX
nbGG+BfdIMyJpCofc7kYOQUFhgRSL7YRtmC1A1a5RuVdVe9SuVfs3YTmUlNdxqo0+cqYuCee/tS4
FpBAefaCbzbNtewwOMtuwu3EIIrIoPiC4Tc27Vpp17mzAxbLkEiBpXa/Wgl0YFAkBDc2KSApYswO
imNYsAIoOmbgCmssa3n7MN2WokWbZ6akDJwSkNlkvlL7uxi+MoizGVxEDX48ulZmoQmBJdb4Tjg9
04Np4kXqD+KU58gTZuGca2gcqTHcMsMQk0Svj7qMKObWtpw5tf6HaVN4ZgZVd6tLOPy1yCR5XYk8
CosbZ/Rcqy28bA5z1RWbBsa/dHqLtwQVaWz/GXbP9c9lxcNtk/qDXrpiYu9xmc/jfhdUO+aEsUGm
1AHegWeJsNdR5OotPFdidgMYT5SL2NJjnfOOcKsQNN5HRFCM8cIXscioOfB/zPnHAiERX2r34Edk
YvR+uJXhacZm+13jPVwNiE6AVbz2P+bOJLmVLEvPWwl7Y3mU901ZRQ4IwNH3JNhM3EiQ9L7vfSST
tqCBliDTSBvQikrag777MjIrI2VVJg1kpkEMXpAEHPDr957zn78BQFlF5lZmQYwcaVAqNFROmsPw
rzrzJIcnAxK4sqZe7hEOwo7CXt7c5SEzn4uocyIQnUdB9NSfB7zz6mxl6xud/hUWP6RODPaiOXQW
Ywl4VELypFgZ/GWbnzCTbxR3Cu+hg7KPjaY8wEORkR5B1M7y5WRvGWv2HRF2otQVxLdAWommjNoL
BAExIq3xltjAeDwC/TPlypaMClp5rrTz1/olx5BEg06uzgLnRaoQTmDLIMNyNAbIkEPAuiAuQGb5
nyLrscVhLvwMlA/Pxj3djdwao3qm/XOBaKjhoR1eJB+UlhoEWnPPXPyVrVTQklmpSCPFFidZi5tJ
xkDD/xKmdeEtIiLCBHULjKtpHvVnGXWAom1TTKQi3ICK4hKwNqM9Su5SQsaybqqtU5qYSbWLdFza
+ryMTma4BU/EO/mhd60Z8BLXxfT1OmTXiE+tBvKMRK7eSud6JIxL16F/MAHMZu8Ujwb0DcttrccI
Ex1gAhMEEn8Hyg9ccRpXNS9S+j0ZdN7pApcXTCkeNLbuIV8y8hT2BeFPbfKEdnXXj2tn0iA9YTNy
bpm40VyAYi+6dhOJ+AWTPfpkSyfZfPEY/DtHhgIEpjjDpmc7G+UZI/omPZgyM/lpy/7mG5DdZCFm
jOi8f84iLIJj3x1ytfwenBsbmmLp1Qedk5WmTbgazpXiIEXAFEq6SHWMioDykDDDDGFpPFWOtEp6
goKmXQSJO+SAw9oteKBP9oNLUyONJslAVXd6fqTVwtaOg1SFw3uUYQdla4wJxBLTme0zqiw6Nlij
nVXWIgKnIRxWitARMgTY6EuShqO1cR8Nzy1w54jAQiLs1RIGE+lFFkAv+29fXWUgPhLMpws2X75E
DRN/stzl4ug7x9h7qoOPvKsJZnMPeodWAIDKOGWgLHFBGALX0k78N9xrxG7q1oCNWpMBUNOzljDA
6e6R95XazuCmoaYtlmiJxiW07Xb4EBtrQ6xDUB4zCdUHmRUZJWIOdY10lx2aWxNXgaL8jLVbifz4
ZvbPpQVvG9MNbXr1GJkZ2admMZtWp/lBbZQHa3wTjWphGW6lnh15A75hLeM1845mprsF+fHUpcaw
HoZXYduWxPSIUMptlx4A0hMP3K3Pbh4ay9SkdVN4Wy1xA5wSJGpddRX0iwwzb9OfldRuWfOmWhbG
YnxEj83X7eU5qsCBKojefjBTaCUYezebjMaEyA9elLP7ieXGfEnYeWn9q6G8YM7DU0c6Kn2foKK1
F5DrB5o8NggDFy8+Sk2F0YCvWjwKNiY1w9tPRDS9RhJhXB8pFuDj3rQ22vgKy7S01yj9Devqp+nD
6AP7iZ4wfffDuyaQXf8WQIFsawdNPuPv9Ji257Z4qMkTyHGwEC+NzgXJgV4/xiPsMWrBscGsJYS9
8uLoV4vGybQeBc/XSY+6/Nrjf0QeZolzKTbDiqt1e2LoJGXJ3Cg07wl72hjqzJefMNKFy5KutY7S
u3w2PxHU67j11yEJQfTWvU8yNvxoAsxmAksCQZEo1xT5hedQ1GQAGPA+OJ8wBiN2rECEStTmjFQP
nOreCvUbdxGv2tU1OZzeasreUwZOhtbxN8AYQIdQ2gmruYCRUSy2Qke67sgNzMneeVOhGoTG3Yze
vPI8jrB4Ka9a6mR52TnAKWSyob95DukXyx6n4QcGn+0c61CmNxNbgh4cSpNbXzyP+XtB6lsED1Ft
iqPS3XoxH1mJ3VFhvhP00GGtb2AUUhlhg4QP9UeMrt/DLtZLmsWoEkyAGqljZ912PXx+aq3Ds+Ul
cw2iB7/FiQIZ9qwU20qeFWAxlr+SPr2SCoZcMm8OHDMs82qdSQRQ+/cscqiJIUlB6G9X9dwBGN2L
MZiDT0JTnHL9SxlIVCNTTO+WAT26NzF1LB9je6me9O7c6Mc8kx7uOWZU7VromFS8vZ1nQLuHOj/y
lFvq2aw6LPPAUK5msRkkeF/zpt6k7XuJXVua5twnzMPhTRIqlwsx+UIWlNit0T4h+BAa5s0zs3Wh
4dfRNA8PUAAZJfv6G5MJ7HYdIb7aMHTVuf/FcC9hBHvSXclWAgAG/A/i6+hqS58K65EYLzG+joKv
sD8lzrZb9hH6TrNEYEMn9NBZC/ChOl4N7LKRSam/DJWz6pz07EDLo0FvgcCMxQKsD53lG9oehzZI
F1RHCPOMgvCotvEIZNP1JmEHRsUdHlWMvUjPjOF5oIuCRhO/dQ/Yj3wA6XnlvBxd9Dx4Ap00k8a1
+sq0l7wB35Vbd5TCRYjCD0IbFhEUZxQc3PcW5VklrMOLq0TXIctbTVVQ7JOq69zkBnf/rfQBCo+J
TFhf/PxOOiVvxVc4s1Cl4fkJqtYcmBLxmrci/YQAB8WA1CUJL6mjD5OBxUTtW19pwcUA2mtOYn7q
A5wM4c5J7sX0+DveFyC7FmnC0RKzQin+MLW1T35UwaGgvFIqR+txaY0HEFOR0j4tA3NZJ6dMd2aa
scNbrp3AuCitlgHdqVI3rtP1czPBy0I9IW8D9E4BxAQ3SEyOupTv/ATXPpc86kb4V+HGFtAvJ3Pb
19y9R8neSckBtwumnkLsjPZa35bKVYV8OgEVVkWziCAEqawQfxHhHsTapQVreQZ+Tgh7V8RH2fMC
4yoJMmqBOrMpRYM0o4mmBmJsEAnquXTHLBdCPB0Q0+AUmp5lU+3Hh+SMAX+CR0jMoLO/Ch4feI4a
41pCy8F+LARYNTMsKmDYFBoHYHROH86UEBrpN+EdlxiO8C62oHPCTscJiu9X1JVgLcSuzaVyTrm6
yPOtwKVJqQReSrwPteSB/xqmZ9xxmQrhpJFwIWX6opRPCn1dTYDAJCRhHNwJVltMXDPUgzuVF7YP
DY7VWv6WI84sdkx0h/zLqBFyLpma1N7keulbLKNlpOljSmfxRGuT8M4kLMxEWowZVDdgeAibVMEM
q8k5eU0aVugrKgfPTwImaGbwTBPOXs4ugSPXYMkzVacWI2knZqbjO+9Ffg8pIuttY+7TJQZe2Zp4
PLezMOJbilkcUAwJzoyUmTvTFIyY92SsUKiCiiuUOYa0TLX11OxRvaMTZr5W7LHPQgNi5otMWD1j
ibCTTKg2bltiYrBJ0HvIxiVAAYTbKYRSZ9YNDo3upcQ1g4EpUFptrfGhQpS/qMdte0U3atOGJdYJ
2/YHr92CLhmIkGz2mlUEbUv6qvt6FRTxjJwxcB0Y5Wg0kDrkFzaWVn0MzZcssdcqNzBiUM7iBC5c
tsVOl4EJjKXOCrBgP6n2LUSq4jB4vrB3x2H6oFnsJ6unaTZ0lyDAivnDxk07q9U5kV6LUmW3I+5A
NtlgXsZ6Be4U2uRiq4jrUYrnd9k+yj0B4dC857H9UlEMty1rTNvhPueWYHeUh25GWOuC59J12ltU
XImkwAmvmRU4ek4Rcxi8blZFtu8dCf4oKCfmXCVbI3bOa0d+mn6yuMSJojtHRkWjB42ITVVMxiGW
WsI5Vd36KGKJbCea7hxikWpXqHGRTqMEkfdVtNJkiwX2GdMCSrjOVEdzeKkznOVemGtLEYRs/TvT
iLYBgASeCv2Xvjio70Gxwm4D+3aOAXqRHGs8t5YCgLAdQp4Hr9u+QhP4CKcTI8ORwXnN1uiETOvq
81gc7fiptz+j7t7L04pwAIq1IoHmZV0Mn31AwZbpILdLuuzUozAnPkRHEQBl5c8HTMf98zgdpTkL
AoeBqNaEq+a8iZSFZwcoi86tS7XnnWCCJxqQNTU9gwe1+0qxdwmyjzx8lTCBq96BSHGOM4gvLkAT
ztbD52gfcFQLlG+DDFfnGsnTPBzeDLzPm73kfBvtXjU3KpoA7+ZoV036ZqFO2SWKIf2sbVS3R1Vd
ICTU0Ierc6v311pCEQALkTDdOYYjYXbUrFdf4QmHRSSPG2kRuWW0pJEUB6ro6rhy+GALybtOEDfq
Dk0WfH1DjNubF1lyhUhClTbM9lWQGiXGvPconRH7FsrACP0lVXeyBdEHS41tMfRsv4yFICiRNMGU
dw2dLpzlryojyTYgGvTBZmJSYcjwJhNh3y81rCHT8FPREKIrF7NqGZihghofB6ZE03JYlUvIGcWK
hWiue+b6YfQkgLORYjRk7GnRXssTNFodl7LGLaAGY+XbJIAdIcWl2YC8P+HxPAuVQy8DQgEyOgMO
B1eLkyBnqSRo5zglIdNQllNugfU463HFHi16IC1zUUYLY80apITqtdhwJnThCpA+np7rGjPJfaad
k/Ta4iUQ7lDfSKVrsNwZ5yycJV25aI0ws6eSqItrSsdMuA/CuXc9i+HqrQrabYVFyQxojgkFdPUB
/02aujp6wtxlyL8HUBGLPkMoVRoVtC+d2+TnKDx/Blw/bV1v03FVkceG7U9js3czN/Gaj7S+d+Yl
mPmrYfoMAjJUUB/EC8d4T2HRVo8/fe628ANbcQBRdtpLL6H22EJiIPgBIPIroFezybpsDzVNla2v
4uIlGC7KlPPkbUoWX9TtFP9lCvb2i+6s5SnYmWq1cEYisZ5rPG7FgJpJMhutsEuUa9iU5kFyINYK
Jze+5F4YPwkCJzMtEqQoI3Hm9N9T0suqlPqmNanOuTtE6EUMKAKXaa1BnCZYdkxpgdUergKo/9HC
dOOpg8WfMxErqhWIkaG6OvOdtK3IzM4JVgT5rFdP+IK2C25ZUZ4MBFq4pVu7Fv65yjea0sTL3aOM
LUIIw29s9vBdZx3tqHcS3QvuyILebHdLMW2pCIWsDNYh53+lFMBE/UMMCb+Gqeswk40lHkzsnoAD
J5evCi8CvV7rRBTmn5WObYYE8Yrja2JJaBbPZaCTki6t7iDcwMwLLCD/bJOjWx+CR9cQwAGfBBw6
bq4xxZJvaA90+ViszmoNgbCPiAhfkHaAgEEbQlhC071qMIaGs4ZhuE+wRz/cKuz7CxTBa+2WYzwW
XQ0VHG48qcVZoQcvKBXitwnLQDi+1J1wuKvbRM4OdQ44tcae7kQrvVoMzUkXgwhRINqvJ95Mw1Fx
2zHEVV8dHjIUc8pKDA5iDjDsH23jRiAk8+Yt8zz6qn1pEzc/L/ELFciFp9PV0tRp42Oibxk+yCRb
PPrF68/NRx5he+58VpIjHB5on7lT2AsmuqtGgKAYLPZr71KhyHczeQvrtpXPWbseLddr8JZclR4v
N8cPAJRJSzaeFS+N4lDQiwyaDPvZBX6d8MvKdh3fZ4AWEHkITbcyl+8JroJ4eOHwvReUDUUY1AcG
XD7v0UkO1rDfyL2L8a6we4GcCUMjKMiJfPapYLxzNRKzukqhopSr6Ql8hvykYQ76zn5EIxcFx5ZH
r44/rP4eRvMO4VYN7PBYBXvZvNTFa1bCl1oKk8PepVprmT2VdY8VH5Zk5TK3XfyqygLSuet5e8CQ
Pn7ThNY6ZNKM+FaT2eS+jeEy9dhtSAz1PjSGHwrC0HVsrcVM28UCNRnmtVpRMgBeB/uxfrQRa+Cl
TuKpxzLBmCHBRWLjsxD1fc0xuMCnM3gHHEoYBBDBgWQImj6bns44V1jcFBtEMmHzWCuHUb9ZuFWg
7YMdGntLnwe2A8pb58VmGjZZeNPHZGXqb7n6xOpUFeRVMDlFBztBFSo52y1UKbjUDNMK21vsSo7M
njhNRcs1oYXpZ6SGPIzqR6Wg63Lb4uyQ2hyq10F5V+Ga1DzbYTufzHDm2K8jhWBMaNLK8zZNsNf0
V8U/Y/8qe5tC3yfmJkr2ZnhzrEcIbC0eFa+TsoaMHATXGBxfsU4+T4C2YVkXzjUAVvEBRY07s6Kx
2kvNzqB0xk9C9taImcuJDK1RcTMf6pE+AonCupRebKJTB9SJLkCXjudRRdjtXKchSqDL6NptkE7T
tJb0FxUyTAJyJUugtMnrkN8Kuq18i2la3Ir6ogv8BePnWfU0QBeW+0++UKklRWKbQUeSMa+vyIKw
Q5zA8sdA/iavGwvH2tx0wcorF7k+w6l6gy1kArsvh8FpyicPk9tmLYhfnnkM+8ME0cRYZvn7qCxG
+zHXqcTnHLJMuOxmYys7+YoRplq/auGjmj9NWHExYJGWob5I8B6GL7vgDSh2Wx+T8ldwqCkhwK/1
ljn3OgVJHqHnO92HF/AkLKaEgI5XG1sCcy6nbm8iSuA6yw5tH1YOIFxRfwmq04B2CqZmB5OGNhKz
YXPcDYRWV1iOAKxKLUJ6BFfRCXsDvx3Q0i4c60VJKLn2QYxiC41EjoeGjXTRf9fV74hr7RHgydYH
UAsROa545gsLD79TAkMJsHFha+tUfiIocmxOGD/Xxh4YazJPZCiCwKKlwuv+J3E7+E56HuYJM9j3
fPxMaPjMlKgM+QJ9Fi5Nu8+8ZjavpReMklCJZPlFxuckvbXW58QqkKjgU0Fh7J/gJ4QhlY6yISg5
Vm+CUmdjrfrEW5LDiccyQzlmAgzpMWEpugUW63OvP4qxRaqls0j9EjkhkXIbg0e41JoPPRcXgH2n
HKsEWGSvNxupodIWWF3+mSJuodA3rRWbgxhptSGGnU8Onqh81cr0kjYPTt0TFMSAhv07CDgMHKBd
e+c1W3JouFt6uxRNvfp4CFI8AnD75xVjbceTgyWKh1fjUfhcYYnViElDUj7UAGRJbcwajpXIOIDw
DJgeKf1rGhkPiTDG8L85/vD5GSKySdIb1p/+FJLRcDCTcyK/6BMmX8NjtJH4cP0mJ8GWIXZFSPuO
8iooTyNYVkOTm5ufDsVV7x9+Lhygv2ar+AD5PPLEXT4mUNEH7yvjY/VY2IsBdyPdGNyXcKbtEmoL
HTk4a6c+DEoH0IB5xTV1q2FfZqRJuXRxbFctpdVPmK+dt+AeKWZ4GOFitrONmW4wq/eKNUMPslGn
4lT18Pk5CeFex8kb2q80gYy9JHPH08XNKv2djgdEiPZb7Hc+oyS+PdU8KspKpWNDJ43opMLTgI1j
r8pfAgjGGK6KXjT7wN5WYyKKx6/zpiKlrPOXQAJ+x6R9uCc6QkOM34JVBVztbPXuxebKlBcxmrTE
3mkcA2tm0Feb25RqDflzvelV9juhuDywTKZ4zXSJjQ0TESoa0nIBc0asNMmzgaSIx/ANQRtmnwqO
TjZbjgNanW0UecsXng838tOgAgV86y8RXHiq+73ev0/DVqmIa1xQANoyQBxxD4z6qp7X7r/LHjfT
JSCPV8JeZEC2iSkYhq2BqfZuGuApUD4DbQKUOJAMV9Y64JHrrnnyZSjXoVvge+J8gbxa+VeZH+Pw
MpjbsV02zQ6mfQ9nsIYDJu0H/dEBBiUgrn7UeSzQ5EbfigwAmAM71bcpu3p3o5/bIZP2nR2cQEy6
bJVQ07SAJiFJQfmdGFvG1Al9FHMgXYeSiK80g40OHyuYjdgOpOuI0MEkcNUUTuYmIr1EOTcjcJE7
ZUtEB60EBQfnQChT2lMGOby+dvEpjF5HqCN1DOAwdQ+VcWgkSEGPGbQHDP1yBpRXkfUCzCM1l3Lc
CrN2ip6BgKINUz/LmtsVU/Fj6F88+daUH7V2CdVPKcQrHaJ9sY3pvlzeMohOEnq9qltM3crXV6XF
YxvjFr/3MmxbnpISxiQyTTDrbs0DiWcYE3Asi7GvHeuXgYK+wpSlXaLOQB7vzxpxIWYXbCpsLGz5
0mGTw2Y0gs4cvAJH5LVJVjf3Z3ho0Ey4Itm38YZVRrAjEBEjSEAYxLvqziPlQd6HIdxRYkqslaU+
RtKzw/aP1aygG64VUL164KHplyNhGvW3HhVuxbzEHFfMOVJUhz3mQCvVexzyRSuTubOMewmznr0V
fk3w4brCHUaWwawoZtR/aImKZM3uazofHpPJ6MlOXIJazHJDbL3bcBaHuAjgwwjdFjIY0Rth+F7i
doNwvy/3YbvUTbrFHWJUM70MdYpKS1D13CxwC7pzizp5fGrSe69yEFsGXZOwhmLWT7UVEUEO+prv
re5qomCvqw9JW9iD4GlCdqnwvDC7k6nCpIkOpc7SstF7IozaKZgDxDguo31EWo31FA+dBxe+g1Kv
r/HRpH3QyXXoIEgiBcHWRUwd06MkRWQw7gYmJC1a4bB7arj8yUDHOce3qnuKYoJQgQJrLPoma9nh
oF0uu2GDGZcfubF1aR0qH+oLBWUJKsAOD7EAMiaiFmOPfW9qLTWcH7puJ2mPRfuRGhiGPvX1RhoT
uvMXBoYR6hjOp+QAEbbR9gb8GutCDAEDkp69E+fxNGSpUZNsCXLRx3tV7GwQ5oova9kPW23aF8Nx
lO6SSPX+SGwX/J4M+kle6dE7XB1LxtgEGTcerkdnXObsjxkiAw0Bt3Mr6+u4DbOXHtACjFoGfWdB
mc03npAmxprVggMU/gaIUYKT/PjMm4J8YIQbyrSO/bedvyAnbUHAgg/PYaFvEgwydJhebmHySvho
UFhGB/IzLaYdUX+0hvNQPuX9LeOJqQucjcYPycKFEf19Et7TYoFjrcU9CzZes5JUoBnrbpsXA1gR
HjktA/QZ4mULGtm5Glym9t3AuEVRHkk8aKxtPm0dbaNn9QyerFzPZ5CHiJKRId8LyBeDecM+YlzD
asigXBD00kCSOBQY9frAdQUNnqnfevk6ZXfi9kSV02sricNJ2ApGyHKYX1eMRflIjN8z/3GMn0zr
QzyyYLHRs9BRE/84K+lXGBaBtRvVpTK2inom+GsSewQaGSt3w/C1hWqVcsK3dP9JAC4avooqFNUB
zS8eZ34L4+Lbo83G5UI5dP5zOn4lZjTvQ0CWwSZ072jwEOeLAUOtJMUE/FQYWBTb1XUcLyS7pgR4
xB/cAfy0CXLomdMMNFao4mCF4BkKc9NcJhht81c82ND1Gdfi01DYhOmue2KNKUhj/8OBikc1Ct2d
5UpDxE2pVPxhLA/Y88qXTqgb1TNTjpTP1BrMnQ0RKfFee2ecedOa3W4dO08lTlu4yKifVXYrGFNY
0GnlR/rGAhNIJuv5mgVe6M9cfRJuSUHnOS2HIz7SDcJD/zUlAszDRZkp9qPjo3xHJXDWUJtjfium
KNG97r/4Gtv+ZNnbMH2SnSWgKNWmHV5S9cRXZUt7ANLAx9hjnzm4Wu+RY0puXp5LsF6v37bSEVRv
BH2yq0XWea5UX7D4bemt8gNbMcHY4MCQhatajFsQO4uF4yMLZA/QPtkG6bB9YlLDeW1gmlo+tGqx
7dL3CUgSSZK/mnrsFXahcVOAU1oGDD3mPGjiLE4wXNMOQYylwItkblI/BwyhgcHUV2PSwGBowSfC
o1VqnvpuOy2naMNbJ8OTqL74gHhQCK8TRnolRvtrVT9VhCV3X8q486RbYR1HZ1cXO7M7M0TAFDUe
T6H6ZcQNT+C5qi9RfVHlW5Gdkn4eg1NlUBrnPCP+QEbEt+LdzPSx57gLltK0wmS+Kp7zuKPtYqzl
Y96LiKRhBqg92flltE8FiH+UnlUwSHi8+keA99OEhhpYHp/9t25axxOkpRXdD7qdXL5G5UFk8hok
zU3galRVsJlxWVZgL3f4ja5a68mAx8u3zHaapBt5OKnKgYAfP3rSvWnpFIWrxhFhusce6roGghZR
KfAe/E6Ao1hfgj6qHEXhJjfek9Saeb19UOuBznCjYI6trY3yTcPC3tGltdWCzFvnktl3gViO04/O
C64LUb3sJEx5++9OumDcpQfHEZoJMt9FWV2LPplLjc3gu10Ds5rdJ+Z9kK/izm3BxhvMv5YxhktS
1UBh+hyKz0LDF8JttG2Cgm4ckWJ96xABMv8LVr7kIb1/64rXtgEH5qMDyR4p3A2mWjDl4qUTvMj4
86mgwxSTiylzq2jX4Lhl82hjM2qZNNZnn650nDGgGPBJ1teyQnMRg8Z6Zzw1tfiADKCudon1oRtE
pcBjTHZTse7NQwkULasvMfYheO/h2KktEuMjq5ligS5ChnLwuKWcj1+H5KZYuKijddOp8key7xib
KBGQLDR65RL0r726cgZ6oaf4PbchaTXsOgFmUfXdaClapPcJ0bEOp8QShkD9llxiyEx2BXnHDblk
o+KcryD+3Gt8VyPEQzs2oKKA9Qfnkk2mng5+ec4xSZIMWiLpLY3fYJrRqBQgFlD2QGEckgeYzSGw
g5VQRguZ+ZFcJmxdm55Ur37VaO7Ybor+vRTYTQMXr71gcqg5HSDzjrPPA7hOqN9a7d0DBpvAbWZN
zwCeNiqIbyOaDG9rp6uqXZGuwqHIocr5FWQQNDQYHirLUHk2RgrF+NLiOMO5xWjZlw9CpJhBFWFW
y0OmArETie4Kg27OTbG/+nD2Bc8+NdYByRQUENqGHvnSmzehipBXeIXhc8M8lE/mD2dz2BTlc05h
InWQfIYPQa2JapcwRdB/jgYPXnsPiG9CEO8CIfR9loRNhnSPvG8LOCuHf7TPu5cJkZQEmtqyHXnD
VVdvlnXNZdAMvjsFRIYNkOTREqIcIyX9QFaxsAnweFvLaSDnQEIWLkmEAiQvtUQu3DpKn9PpmWH1
YUpXvlHQir42+pmaCtZ0zdk7Ta7Obh/gXgH8EzgEhb5P1TE0NywmQTZXfFTcJscuqWe2ROY49NOK
fHEWrdYII40SyO2799+qEOgWgn4Kruy4DgEAZDo9wVmLxpdh2NC42fpR6s/9+FmV70745dGDlCbZ
BdYmK5B3XHN+Tn5I52DwLHPnIK6KU8wkoGLZhFu/OcjKOzCYwMSInn5Q1rn4uafNHd0n5iyG5PYs
VQq0H3rNAJMOCbCImQgTq+jlxy//8Kd/+of78I/+V37Kk9HPs/pP/8S/73kxcvFB83f//NMjRgJ5
+vNv/vo7f/yLP+3De5XX+Xfzb/7W8is/vKdf9d//kriav74y7/771c3fm/c//GORNWEzntuvarx8
1W3S/LwKPof4zf/TH/7y9fNVHsfi67cf97zNGvFqfphnP37/0frztx+KYf/8ov78PYnX//2H4gP8
9uOf/+t/+ef/8J//x3//T//b33y9181vP6xfdUPRbAf3C8NWVMfm1fqv338i64buGI5tOpqtW9aP
X7K8aoLffujar5apaYYjm46t6qri/Pilztu//AgWh+qoFpwBmT/88ZfP/od7+C/39JesJZweQ4D6
tx+qof74pfjzvRYfzlJlWzU0nf+vqY6sKw4XUdzfL2Hm8+vKvyPCb4yiYiRxRUV0BBlJiqDDNd68
Mod5d02u0OtnWcE4dZn2izphRIm4iGBeTLYsJDfPqvyt+jO1hF/Nb7Xnrnj3RdDpC3MnvQYRPivm
GnqyjFMCoUAlbbgNkrM07hnKebgB0Tq5O8M2MjCS5bldxSPCuWsfkRSAkCsMVjIGAmz5qkKiz5Nl
bSIUfhDFtYlDyG3sQ146rmwvWsjL0y4lkUMol2piDjZ6ssFosMTfnzM7nvbUwjF/WS62cBvL6CtE
PkgytwkVnWI1tGfpm0TxHD362mvSu8ZLJm3CM1TuCaei8cF45mGlZkdYggFwLmxLeGg1cn0imn/w
q2XyahtbSZn37/ky3GVLMqOvPZsg4S+o5KAOVmtpRVCw/taKYJ6HwMWeD5V8IOQ8M1rcfHnpVsSP
YaOE+dvO/Pbg14IIZAecw4EA4UJie4LAB62sDuPduVbaDL2SMDFa+7VLC7uVV8iLbKyESBRYFjsN
gjXj44hBOAZySAlDV6dBltaDs++4HohnJBF9mMlBHV6NZkPel0d73QByPOrGNofo7blmSkrRHAKG
/iGaHkJC8bZ+QITCTF9BLNwidZ6PVCHZnMkCeKalAKLCqXxo3zlp2L+MeKeAQ00HiDj41gO6DqNL
hwd+NYIHbmyLGS79C4xJYsFmxrX41L9H40G5Iwo6JKc8KHadTi1NbImq+192XWdYK6bYfnS5G9W6
MS+gzXLKBiR9TNG3U9Q9B3G6/X+yD/5rO9zfbnD/+mb5/+M+aGr/9j743/7nf/z3f9gExR/8eRNU
9F8Ny7Q1R9ctWUWtq/9lE+Qniq3phqPaiqOyUf7LJqiZv7I5abJjqWxNsuYof90ENeNXWzZVw1EM
Q7U0xtz/N5sgG+vfbYKq7JDjY+ogq5Yhw6T44yYo934KckfnFOR01GU3wyqnYP+rzX5hTOVBRzUx
2PfIVtdFDMMxeE6CuyqSMPCAKJyFjChZbmGvhXhkoUzs6cJLNrxKviV5vJ3sYJ13KAU2gwfpAtt1
+FnnScUMvn0v+i38qax9t9Jvudl4p0w6GSN6lU3y6CPg8Uhl4cogIOG2k5LnJF+i9Dh5xzFnCiKQ
VDfSVPwF0NFsUcaZI4nmYpM14VI8DQgSIXcKrjIyamdwTSiQYyfRRmnE5CLDwljGDLFFgG6pMlMB
h9ci5CqzJGWLY4/D/KEA1Rygv9kl6oMonvc8ueLrCSSaOVQdI1je2CERjetNlpI+LPERhKTRX1WG
hktw6oYSFOH0xY4/ZqWMqoHv2YRamnuQnqi1Yli2TOxn1YjhRIGxz09IjxFvNPdUhRS/aG6T6hli
wCH3VzuJ5gbXPXi926sYm+XBOk1Qw9DydGG8VHBZTDEY98tgoQFB1R48X1SwOniPN60zXHo71F8F
ipc2gA2Pf2Tsw/fuylkc3tty51Mdts0SHo0JB1rBTqpHL60REyGBruBJOsJ/h22tOVyETy4bI1hx
nZJxw58clcO5j56NeFaUuPMAuOFkZj+1401F2nPww7dchs/7bkHw03G4DPEM0ywVxs2tKoa5KnH+
4heq3gxsFnPlxjVlGhK7XINCcxNXGRpk2kklXowi8+Iu6WT3AQ15+eCWCpYs/N0EmQvPXaQvyjId
EElEb6yqChge37R5iE6DHhUdJwZizqliIqYPuOI0ON9wo0qAwQ4+DNUkLv2GKeM84yMUu3dlzSwL
fFKcn9JHCl0a1gSmPjMpAncIde4e8MyEMTBQMpeVcFvqFqVljFTaxDqMUN/BgQfoMFOKmMhZ/bxI
V3oON6t6y+tb3dwVnBGFh2NF51exvHpfQ9UuMx5BYCkPc0RRD5mMTV8OuS+4YBQo5TLHzuvQQPSJ
JLeo7QdVfoWFrYjaeGLxsHKh9CP3ZOxXs2p9xkrQshtaC9+8FZE6kx2y87gTLRrNjIxpubjjd1tC
9xEGirGNiPoW46lnkbdasQaSVHqwSGfEQxN0ZNlpw7wEB7ALbcYodd50fEh6nxEOrkp/FIdQAg10
qMowz8thLr6znrUi/h1Ceci0e8HFmtOI7bm8K8EFB+IZE5I9VDgwI2rScuDnPVNwsVaskwk02EoA
IpgMEEnmh7Rj+yC6/80u/nvF+LcVosXW/IcC8efeaMiqqmqWrMuW2Dv/pkDULFt1ggaRPG5qdV7N
p6NTgC8mGjI5lpxH3KZxS0WyGp5DpK5vm0TlUZMwbwVoRCw5De7IHe9kZd2Py2ie2WwmhdvhFd6C
uRUNgYjMEI0aZglEYRsbSFpOKtKmEsuf8Fk4pU5GPPt4Fw/ZMPx8Bur8LDOIZwrgwBcawQP+F3tn
shw3kq3pJ0IZHIM7sCVjDgYnhUiJG5jIlDBP7phXvehtr3p7rVf9dvUS94Pqlpkyq26m9b7NMmWS
SSQjEID78XP+//s9BDRl8lHwAAX2i8fQwgGhyiffYiN2+pdoNoBaYVTYH172tdxF/DSoJy2w51F/
6PbJTJzhs48oQD3BtU5nmKS0OzCKmeS5RLfnT/s/v7ri3+48v1xd+fur26u5zBlzrUlIn3PEEDlO
OBc7As+oysA+c2zu2h+uh8PqfrbYejx0Y/rOJ0zyz18JW+a/fs6e68jAV57jseH+/pVUg2UFo8n5
nHF0QtsRdy53+wzSGZviyuvYtS3TpRMiaiIFI7RJ5tFAZWS2QOle14il9xK5fb839tmqNgWaj+Yp
r9G73ej2o/HPrXVkaGal6Ar2OdNDWx4am6lb//Dnb2XdrX890nDHhrZjc7+u7yZw1nf66x2buYFt
B7jQSm+nw/e+Kza9jZRMkQOmb//8Z3EQ+zc/y5XK5ZjG8ekPn58WRZgkK7Ju9IBocjTfFPTk+r3P
KOLdxDd/8dPc9fv97r0JCiFbUivZkoOlsz6tv7y3MbAny4mQp6/rzZI5RxXxWGFwzhs0ODC8agFD
f/pwrPYLjp2QPWO0QiT+L+OI0yWOtzX6dbpn92LAOp6vntbk7Ij+sq7yqKuZTeUvJMHfTlbzHmOQ
LA9hmnzO3Gxf8ZCPafebD/A/Sq5E0h4X/D7COMCYyWsvUazwKooiezTBiGa6PXjVh5r8jTvvdMBi
wZEOJb/9rV3ibdvjLOCcQ+OQzXUtIyxFjzxjDEkCoTnzH9vrhdntdpzRnWG5QJg0URF4NHMUodZr
40X38Y4BiDs8R9C9jPW19AQpjNah45kHtZYtZPsVB5ZQnK7cqdG0KRVMYgoZLBjrzpvystftwVHs
ZQNvJVrZ0dbN+m7j8erkWPRf7J6NFtNa7tEXYj9hyVurBpuvsdaHQ+OO8Zn/sdDrSJ8A/WfrSRPO
iYR8+TpwFpa0mbsRPUSyd9j8PMaFHZIbz/qNCPNX0z52IAqYoWacvys1bBs2iZi6B5anxsE242fp
4QkO+cpR/e7lj1ZDL5lZotNRwmC5EPnb+r7WDaWsXxdYJaolYuymDaggIRP2MOUm8TWQJPDwmlv2
vBnBwFqwDS0knId+5oieqK2Hh6MLTnlMAVzzzTLsSr51q26sCqEq22SPy6klScVNy1e/1eA+x0uN
lpspmO2mx8QEaNos7HJYhwF1VzFKjzd3QJlbr4pfQVGSbOuYYhFlJ/nIRAx7HCUnQsoN4fH1WEDL
GaCe4ABRMD/6/QJsX8V4VhjtsWl6Dt8dUUYg032Nza0kZXqTysvPfXkbrFjO/JtJaP9SwEbyReAO
aOrvPe8iotqU2KRNfVi3a3fk3E551OQ5XkwN9NvarDuSX37QXLeX4mVBWyEApc5A0iN6w81TS2pv
TyHkcKb2sviaVy6l4nkIsk0WEwLYxGSuO7f5ekNYHEjJcjTPg5jumjzZDP5w6WJqA3gBg/kYg3eH
6low7Tf+nQru5gDAJ2Vt8O7SOKgEOgXIYPwEbLw+N37Ni5uGU1juagPzUaGLoZplflrHRITFbGWK
LzandR0YRugXMNksz9n3WXeQJIm5OPwoRahuQsSM61OZGvDEIM8btjzGKtwBN019sFy2ZrgKGGXZ
DhuHWiNxOBA4xyR8BOF7u64Xqo23lEU1gS/rbtX7AkY3/o/woMf2UJb61u3in/Wt5naZ16p6upbd
+3qIUK3784yh23GrnI8cvdv6KqqMFu8AS9/a5lm8dcun3nysRdToHdF0BPwYjyo8CZMNqO6bRCXb
xMJotLzl8CLWolhKkDKQcbqSafpVTgQlEBmWNB+VeW3y5uCMQARQQSP8y0IMx504SohYJqMa4P0M
2IegT5hwOwhc48AqEpFvDPEP2kSH1v8U0IFJ+5eyvd9lzEfWv11PFibBslTAM0A9hnyzkEDc+Lwm
Bgk/DxbcDevRIWQXDbnRPEkBG1DMGQs5AbRlKktp3dTpb0CJtuJLiI6gg+46we9lkVbv6zV3m5ZD
1oeuWPepM8lEAExCkZ3rw3qi6kXxoBTnOfx2Nsgzr/WRK+HPzfc9Y7w2RubSc2IRPWNx85DrmEzg
9SZ4i/q3OgUwt/bseer1G5Sa20HXGAnLAx8r6KCXPiMX6EdaIVei7+7Lgni0edPwGmxcPEW08RlV
dNy+iV7AYRwaSnr6XuI2w1Sz/j/RILQArE3uBZVDUSengr6aO6W3LRPCBnEAhrdt5IyUPf6tQzdQ
dNj9cSrG9sGIp5bcxYRhxDXsz0Xy7i2QFfdR9IZ7NcWqGF87KuL1sx6rdC8/FWgXeu/HP19sjbM6
7J4FQaZM01rIDqmydkG9yq7YS5x9W2SQDEDUTPPea7EPYB1jpKldwEtIfFsfROG66dpoMn/Y+V0s
IBNLjQTkMtAspMpA3x/7pMeo1wrPmMgYOzEaMPJSJe8Dlzb9HPRXVtYY4WLv5DsaH3sI/+n3xCel
IT/b8XX0oFOZs8W6GTUoXjBpuNcp+2axPLMDRDw+HFa7u1xAxanJnvMXQivuquLaworpyAkiyekQ
QWgQJ3DbXf1A6413sRZB60e29C9oNWpmJ6rYePjwh5TE4AArze1scykIWRu/hX4BqRD8rbPzwbnk
0FPzGDlWj2TBEicMhKHSR0GuhsN8zIpbYpHpkS4OjCSqPmHjWe13XStvU7SUIfNs3Sfbtd/R0vPM
fd5BS8+TMMucGaIIBzSz3FGphVeLB4nlT0DPDWE5ieKtofDvMJma5DQmh5rxXUauQ4+ikA1BgTQT
K9aVT4TerniNI6aJBNfq9QayUHiAiVYYslkkq/I8WYYFBn0HPcoYmxdI42h59Z1r5WCA4P3zHHjD
V+V8nvHrFrigQYxIVH4poBFvuHHI6ckHsnogGUlseaFTIe+Er8xw0EGr6vtwwGeH8gD8dW62S+g9
uRUq/Im+DItkyRS1fNUQqSbEso6Mt5HF7kB0fIvOcQRsqeC9JdSNHlAExXBQUk4qMM1octcfrDmK
tol/m5TmWBKb6+JBAeraTz96eiA2QzBkcgnFCyPrNGY9NPmPVY1aH1z3aiHJ63ugFNZ11PTTnR8u
7oaKKZa7YmNm0J8ONk//x3qjOKxNIvoxjVfkPLdliY4JA7Yye5tY81r+WFzCNbkkDeucnpgB83uJ
kO1AfA/y0R/SJrHBUHmnbxVTBS/0wDONt2LGlSneqhnuZsw9oWEjUhyVuDkyWg2e4J8R6Qv2bWOj
ktApcz8G9tOS0hQebnyAbVWEqx4qsWbw7zjNFpTvz39f0K6xuEYZ0nuMTVJBjaaZH8/lpkMfkDfc
dgnyp6LnASDnKsNTnxOFPPBCcwjtJJGkrHYWq0My+hy73maG62huicLkO9OQL0gGXalv4NX0uryT
Ue9xJJxQIZWc3dd/FiLPTQPcRsgW7GrYYR8nPYfHzKYI81Ds6PjZMySuyeptXljokX1rUrFbWt0j
zgFaYzQPshLUv+ewBKziC+eOuIGiQC3Jad8Nph01ygSVyzL5tqCvtrjWoaLXPSLDtwg8L3OInVgq
BNb3JHsZ4nmXZrslx9KpYzKy7bd0jFjVx202Z+hwaXn6CD+pxwzBUbj3A7azIabjRH8v9V5MmYEu
pBKlbWjQdtnUeV39FCO+iDyxHxt844pJBoVnbtiKp4mAena3PN2V7OYueqzCWsC2U2fgMhjFN+3z
yPeU43ZDhpm7btm0/aGbj1fIutwO6GL8EXDm2oOcuhN6PCZDdECo0lLwPxWp0VGyaUHJ5xmYZwYu
7dnlnp7Hj2zdT4+EsZCw8ZvBMqbAZYcjOG36PkbaiFVelgWrXZmg6IdKkC83vy3qwzBVsekSrkUW
8SiHjlzc0BQMcPX96JJx2bWrffvFhY/dJ3jNqvT55+nu/09Y/2rCqjjlMor+7yas//P//v1//cff
/8//+Pv//o/fzRfWL/vnkNVxVOiG0vaVcAIOyP+cL7h/c5kT+PbaDxDrDJYGzH8NWX33b/76N3yh
5yvbFYwr/mvI6tt/U74bOiEDCcYTfuj9v8wX/D80JGybuYcMFKNcSDoBE43fH9pFsKCszUG19pza
d8KmAyYK+9nq82zbhsWlEoDZqtkjmj5ngZd1BhNAQpkbbdQ1cfl9KHt02oMhPTvAL08yFM+MPQB0
MOE+LvpkV8cNOEhFenCrdxmP4UPRRHsyHpDd6RaNl9f51HXFo2idoxCg/Ia+PlfJxKnSB3yRgQ6n
+2ntrcz6Li2TPnq2mC5xUaOi4xyXR+lMclwACNBtEQVr+7wUUb1XMYeJpXP0VdKbt2QI4NUvSNjM
WCRHEqUPNT2+sLExV6CSWQrWvF9uhsd/9D5+bVCKf3N1yULymdoEzMwd5w+NK9ubg9YNdLBiXx4L
pF3bqqbEmOpWPDcI5r3QBfvYbrvAwqndZTiG+n4zG7Lk7KLWB5O530JRXBzkMJOqpr94fZI77NeW
zfrp+2RcO5JZlUvv9g8tm9lr61KPM1P1cD0tozaF7xhp4Z37KT51MVQOYl1Q8mWr1I3C9CbPG2+/
SIKYguYupCu3MfEQnThi1Wf/i4UZtvFi564IiolQDPsuD9svcxqjM1br55324b5p8jfZsBpHqMx/
3gHlsNwtLVKuvpuG/eI0X+3ExrZFZspMG/y09MQfpru4WZkOY7LsLKy1OBYF2iVUXaZ0hnsnc9nc
USbHgyw++TIRtGyRsvnkUCzeYt/YTfrDGzrrvvY1qUCZe4mUch5IDMekxak6xtcrIgDzxLrygal8
2fmIDU4/b5CqXIa/aM+pP8gb1osvmS3SC/Q9ZA7e+uH80i+rYmUPKm8ZHXHkbEh3bchEPcpYEBpW
TudBYLh1jQwPwqb0jRLg0O18LTP14vq0D8OGM4vJypIyMEv3vkcaCUhrdXSz6jVUi6RDArhgJhOk
Xqb7MQhhqrgBGXG0Ntyta3C9ags42JBzTLKES4xa91usCBSv+wVNdDDSQUrB2C94Lkt2qgSy+qPt
B0dJ+/kYpnBhO8Ivj1HEJGLu2azmojYYx0qO+2NP4pVu64uOSQEKNb5kwJCX2vHSS77EX72+JdKr
7j7isDL7JlpiLFX8ImPD6AkV4r6o6N3oWAAtIDkt7B3noI2Id6YsxbYo1OdELiEjRNRukb+WICKG
BFHZ6V98UD8/iF8am7ZY+7XSZTTsMQlG2fL7D6qRcTrx2MZg55Dq+ppA09BdTg1aPgA9RLxXXXjt
l7Y8E7Bu3+gZ61iuwotVKQKuG8kd3SKajVJx8jwbzUZjzglKzzAZ7maOlrzvPSvTcM77HsBG1Dg7
VM7BuXDjNz80033GqsfMwhUXN0PF6cS0NmXsIRWmsETwFh9TTTy3Krdhp4pd7dkII5e+2w7r+tpN
7SHkepERdTf1Ha2msd/9+ULH9fiXlUQiFRISJZHDRuezy/16M4+uNxSiQ/Fn6gSAS0LygamznY+B
r6elcaNDF2rR8BrGKItngV5tZHSpsgDiWqjI+k0WEFja7OwRELrXvTshhPxaNvfRNEE3cQa9rReO
UxZujG1sud2ZJ2HtPWI4W0iJPzYs4Lcg3fRxcB2xy0WNqzW0rS+F3Z6R7LjI5TkSKx/nVpBm455Q
yv4c5RZcbVPxG3OSo0Y91KJUtcKCvoWAVNMvOFWXihRnm9jsHBQGc+VrajsHD/nnMYm2psHevFCy
0q6kdzOzecGlok9e7cs6v69Vjpx06jeB3RPfRHJ15wU/yIOCMhALcRQp001cHMRmVuJjtjW2FzW8
1z7zFR0tdByCGpF5dG9KWJ5N4324PuZ/W4MW8zNDl2uOEZo4cPHs+Vwyih4Lhnl9GHAXgmPHQQOi
Nhx6sRVr+GQyzuE2jZnbY8efDsZ0oHYsY90aZ20s9RxtVdFNj0t+YR2YdjSQD4E1eM9L5z7Xtfse
J9Y1T/ibWFqvypOg+dagnHkui0NuYBF5ttduw6zKjoONpiqZ8q8peS9nHyZuaLx8m1spAoRacAiP
+ZmVo83Jj5yvuRNFTMSm76024SqKZW2LttLPOOusLzNskd3n5dfFibACdcF3u0GR3WsFtiWimd6i
/1IDzexBfBGKTqZ2mHKXyWZck+k7f7TxM2m4bD1gXwucwDR+ksZ6SNz00A9B9SmW8Q4UclX1XzVR
rRgJ1jFxBlykLM5jA4rc1CFsiAzre9dUqxUuvE28LkaeRqJg55PSPMpiVwyScK50sIlvUPltHNnH
EQNoK/x5663Gy6wgegrJB67dNPqt6Iu7oUvsfdDW5F25d7IDeNQk+ZfQFpD+yC9NQ85ptQHdcKQu
dD71fosoK1QM8QNYwFBvg4KxlsE11M0WhEzp9OcKMb1HBFozXEWfdPQBoy+LHD68yEkRYJOLPcj9
NPnQ2Idj0Qm5hU8ztAozqBvg2h7JjQuW/ByFdYIDvHvsQ6IGYsD0vTXbx6Zpq3P6o6xFcxzCkLGm
v/OKANNAVXz0XviazwzhQuC3vnuq5m9ZiqUvCoOrZfR94c7JX4ygVunh78oZFmqJVMYXUirp2T8X
qV931GCAx1DTzI8SlpOQN+OiZ8Yyw4OcdDFNEM2u1GfOdAjRTSTegP0S13/MvUpv5y6b+vfO8b8t
aX3vWPQvUs8np7d0Ln++XArkQf/yQj3fDXz2cCnkH+uuybVqqgxIGzbhz6rd5k5lXYXD8lnUGGd6
GkF33gpDs6qVuzXCNxj+4mKtp4s/vAaqUqXYcQQrleOsr/GXi2ULGTtWT4s20e2xm/Lh3ETevg5n
yCTCT+5V/RTl+edq0NX+/I/qoeXp2fhIbh6qAJ9QnVr+VkY+skL0oIAiwV0P2mPguG47s6wWxi/x
QxUhYIlL3Cx5Xof7ugJEBtPLOlXrLz9/x75rSBXIL3bp26d5/YW5lH1qpoUjxWCnG3tYE6uy6WFI
F4tcedpSniLGiooSfCrybgA/ucdQTuL8KLiAWPzTrYW+lZMzuR5jPDxIxla+2yeflo6AbwIc9n/x
sQb2v1xUQbVPuS/9n5Pe9Rj460XVowoq9ERcjEW+lx3Q60WXu2WcyASoq2e3ggc2cBrpiHDq+oFe
gcSv3cLoafts4r7FhNeWFzWSlUk7py3ZG60JeWLeBMgPkqcpgmiZDS+KMfmtapJv7UQLbgmuaLGU
SMPPXuKv4YczffEiAJymnpcgBO41jwNokQLR2CYp8hGmeKOOOh8f8oVplez9b1I7FF0D3dQudT4a
JYj0UhyM6iE7zWOY3rhFrIFAETRkaLt3MjzVFvYsuSfkzL2JkdFI05KzOWK0ZHJzoLUFqxS7p+kH
2jRZ8kLW6cNUpidGpl/cBoAxfULHqnctFr4mr7wzbHnYNSnzWDmRqmfpD7I8UYLliO4tLQgKxgsq
HXhUxPWi1LHVVirWxjpkUXKN88lzXNxk/inGzo+JgD0g8GyueeMOp9Laa2WDdAohuktadllPz0ca
c1eGrY+VkeAlWuM5xEdIpZ1PBofxzIxGZkj2vZ18mcaQIwQZgM0EtDggztCxme4hE8Svi4+/Ziph
HBeTbWjgDBI+vNUVCe20csqyKe9r6HmJjNAR+wsp4fmXbgl+K4T58HwcsVOrvFMN+2HCe5RZeDG8
AfpL9Oh4NjYTvIi6CId9T9JPWddfeZH4uhk3PoQfxq8OsvLtR0UtkeSxzyvg44vSKWXiwuamVH4C
52bAetIG9LdMbBjxqSdL0k9PUmBIYQ+7o8jCk5tYRyc38hEUxey+9aBaDpY3XRIXzKlvGKJ33T21
7DMfwzu1MQDcMNwukZc9Kr3MxEFV5XaqJE3UdXA6tIJ+tAc8vGQ+6QExqe0KCu7EdVzKaKSTG36L
VLWnnt3HMrxh6zfHauEDqb2yuYTQfArLhmxUIr7Ts43XTSyHoSTztfePyhSG43Nd3E2L/GQHzbUu
PP3a6+U1jwAV+4hkgjmI4eYbMhurnuRHVGq2pYHmOgv5teTLW31IIoI2q83qFqwc1uv+ucwKic21
6GAS47F1ya+ZoktZ3LfWdgz970OoGDMTDLb1huCto/+AM4YhO5y/xS3X6AbFqajoiERpXlaRKYir
7LXrJnfr+zyZFY/H7aItteHmRU+wEJo8G8B1xIS1bOVRD9guG2HRVuOgN458bBY7ePYipOqOcrZj
ZQXPceAQqAPNwUl/c9uoOBO83gLmZxBN9aMRvjkzZ99klqsLtNi7MYCeYGinnZ3CE6/wYAqL6Fkh
HkFu6hGXVEEHaAAM348KeGiqHsYRa1vhZdeqcckIrhD22TRPcp7CW4l8/6YRG5MJ6HYZM7ISJs5Y
Nj8QhiJ/YvDCrdg1T5Ig5SL3CWQ3LUQ7Z7g27P940r5M84ht2w7PJnCQDTqcS1vntEAo3fkWMxgv
SE/LCAozo8wrmrM1Ls3ODcf3qglA13gsk3p5H5YAWhrF2U0PDiEp35J5wmCO+EEvyEmzmGyHqZAk
y3s10AC2kth8a4si3jectct4/CKsub0LdJMj0q43Uytu7NxlJDRyevHYguDbd+0WfgGKO4N+vK9b
uBBtM52dMsWdVjngqZVPCzyHhhXr+n52DBCNCVTUyOknQebl2s62hDm0zEV06Tv/Es1xR2FJ/5hO
X3yblzkYCZkC3PWIq1SK1oQmKg570Y6Nq7316Co7RC5ZTpsdZg3SS/Y88gZDdmkgJmqIpWEXPFhq
oPfMgR3vD54Fa4iR2HLf06d8YkliaDwt3/B/ACETfFlN5OCowbjwmYPyFDkZ36VOt3aMOriIl9NA
3Pe0hn5VVgjhqc7BxmrKYkmyVG7Cc2A3Fz/s36Zg5N2a8JNc8NYmcfgi5gQPYKzvrhw55nt2KmWS
h4E9iPGU42/TGsFoOsVPS0dKnT9RrSuMo+FkXeTS+Lvcse98ukIx128L0Z+2RgYgegis02T8a5lm
xPEiDwj82cUSbm0Dhe0q60C9BHhgOxNjDCwQH5SNnZzSJf8hR7VcWguFTjzU5X48oQaKnwPhzQe3
tSh7GepwXnRQdgyEWXWl2BMegC1a18dgKPc4rc6xsb+w2aMMzLxbS0yfRCs/DUIoRkMNhwMr3vs+
0xKD2GCFDlLuJsQELc2n3Bk8imL21UzG5QEq0YuNFgXe9uKIV3+JGO6hW3EIG+qGE9SNkOzyGJoJ
YWKISml63dsxQYaZVeL+HA7pSB8U/Qzzuo4hiNvYH1YFcKHs5VW4Nj0xJwiwPO/cqCKfrvDxdZIo
wCCageGStl9FyeIbjs6TO4Wfx61Ee0DG2nxMkvkOQSkQdM2oaozxVIy6JqxspfSYvQKEHFVzCq+A
bJxlKE4qsR6kpQwNicWcBi0DJAkQxQM1A/iAVqKs5kkl028CoS16j+iYTMOE4sCD+wn1szcAQKuk
eSvRl91K1zyOVpHt+8D5qukTxHkBWQIKk5zpz+UxdsJkQTvk6uAyoBw6dDXyEDRZX8KPaQi+swBg
LRnm7yr44SxkFfYhjd4uRE4V5CHEWzmBhK1oay2YPaPyQxUrEyvdTUnmbMZ51Ptp0JrMChiCnZbv
0YAcgBsg2HQyQPy+uNUB3ud6vMu/lWn/MURtdwlWRfKiH0NZk4vYQlxtygqVIqc6RcmAzHnPyfd7
HQ321pIdQ72kGzahD4UuS2NugtkjbwdGVImdtBHBeBoiKG5C64ek9s8KQNhMucQJUlhPgSaGYvK2
g4U6jI7QAhsye0FhOvWFe7E1a52rwVdL4JvIzcS5piN9lhneoGS6Q2K101XXHVwz1VjDDYkICxr2
aVWXJnO67Jo6pSvPAl11tEwDTDy1smEn00W3hQ+l1qtSnoGquB0CEJmzssfPFvEgh3aG2SeHObpR
86cW3dl6GjsuFOe7XtJtDTgX3ybOdBGmvGSccJ8St33trSx8AGgQ9AYQTvmO2vrgLMbABcWoM4gS
hEP92LttABqjgQe38qtIoA0lxn7d2i/JvKMyDWMU2AbECfqu5NaU8PkSfGwY9SW2Wo2MPWa2EKiO
grUgFzZw5k2N25S2U/zi0vu4UZVcUM/VPzIn0yfP3bOuEwmtltelhqItFzg5DXQFldBjqRHvlRNM
swRI2a4IcEy7ZHC2PDmCYVxtDLnOOn5MxrEhA0QesmL2N04LfMgKwhdfJweRLtEdy01+nlroruuf
bBVEd5OFXTifCGhcpno4G28imt5qnNudHWkCQaeSa8q8Ovan8Zmt5F1Ihr11vBCwVDTpoW5WIkuj
3yaQJOe6x4U+GjOfXEYjFO/NXWYM18SK7ZMPvGhuBThyRk/X0DXWgUEtqYIB6PIYRKnMYtosygMv
sW2UssiJDL+Q8elf8nY3+WCNs7nYdXDDBycZrjKOn/LpKVbuJ2GsI90UMlAsUANJa/xHj9g1l3Ij
B6BAZHs57Z0uYETteV9lTq605zZgIwzyNuFd7bz6DUjlwuJXfHNl0h3idaRCQzbN2FLq1fmm3OkZ
lXe6G/Laf6pmaMApFdk4EhXPsIGDzdRat7bvd8dxyxc4nwQHrzShQztV920TEOLCjOQY5g1BLgiV
hirMbnufTlYKYfUYrXDJzBnNQz3RwmMf/e5l9zqw5CW2qaC6YjKXknH20vmvdpg5p9QOnppYVo+B
6iPyvqGQri/Bn/2Xrkrk0aMHw0wGcHSz9cSYPOQr4Xdy0/rczd6hC+mD9x4wLtG/xHjtZ4jO5xGc
/iTEDyusYff70F3XlGLZZfEdLgsA/Cgv3kuV5He5KTU2cU/ufMShk9Dmwr4MV8F30QJ2k3ywEjqk
c7pOdsyz10jnvhqjZ+kN5cFJwAT94xuGCzEkk1E9IyF6BBXg375vwwM9JH2Wg404yW2fugDiTy31
NV8G3BBxq85xxbqpeMv7n3ODub/AJCfCDOmQSZLhGBdzg7DJco9zVr9GBSoEJNcfqZ1884vvrZnf
qoggrzDMD7mOYrIOQhujPwtvzN4+i/jBcKMR0ppLtH8gpqrSkuefv+QOdsQZ+/VuZox48Tvrc9FI
eJ+rFimZob+qCjYGp2usy3a+a4Nqvk+Ktc9maBROUxODCRLVc9I3r9FcVmcxMdvkbVsQL+Z3vx6r
k/Ez8Wgn1pb9CIt4g3PfCWX/GHWIobooAppdefq+twdvPyZ4JKqMtUZRau1pxjEdg0d9MAW6S2/q
jpRx7dVBx08p/uCFHLntgk9XVy5owGZXW8ghPJwn2zTh6CasUpwTCN9FjGopKJmYOfK5ypNr7tvA
QVM2Ke3TzJ4ZgPXkqo6kChSLZfaslD/sZb7r0FVveqebHkZFBbomDTjs8gZhsLXAGjN5fdflsr/q
eAC+aNKz1Tb9eaXDxrVONyJN0kOUefqsY/g3bte42yq28n2Lypk8Nk6fi1tPpzxDkZqnpr93Cg0S
eSweC9OaF3CQy+CWr+ubqBxrehyEvekGra7LsKTHuZme27X5XfgN8hp/YVtWPo5+CfVZJ8S1DzRP
Ms45aLvQXZVZ0m9NzKIV2+V3230ZE4WS9paPAADe0obg3mkgO6aj912P6EikaDZjwh8XMianpbvP
vKzGY5XQo+4Qf7uWikBjV5xfih7ULe5PV+AoUcOicMpEhyb3gOR72Ph7snxU0JAH2hNMBT9Oj/0z
zxnC6jqB7BDP+PDyjsP/WImLoSO4yZeWB9+9aDQzp3rhhmlseafrEQXbUF04zjapx7IaOqSsdjCk
Z5N813iu77zCEMdcBjxALkl6TRWOxx41tfIxS1UesKswgG6ZUaF04Ux+YoBaM4wDRG+q7S9J6HCe
7tEnAdigShwtuHhhdsyiguEcXdO5w8LneqS2Eo+MppvEGs5B3qmsaQwN3oAIrp4N3uAyIckg7tP7
OAM5kCBClV0fbJA//UicRB6GyLkXRcgSHkeET6kO42zVckjTA+7t0muIThrRr80Zup/G/ezCbnPn
toXBx/cns9v+EnI+yHxBkMeQ1s/hGgCqXIc2miPAjyfAmz0yjhtdxp/mjMVvpWDanjd/60DvJGXM
XS3t8t5N6AXlXVK9MAoDs5iBXGcOc2yStj/imwj3RdbaUMQ9jaE72zXdMr0WGqlbB0luY+EhhB1d
5I/hYDgiDZgo43p+M01wSfN5uroDZxG/97ZtmwXHJnLMnUH9xVZ0Ar1hXe3W5dg221/hdrnbVOcn
u2K8NDQ2J+94hE/TvjCewZTI5WUxV+9WOp5aWUPQbujrlYrio9Fdug+H7mu85q01Lk94Y5d8F9Wy
F4aj2Q0s8mvOILPsufqsvKw72jY/QsWMmmxHQ9ww4d1qST4v9uemX0HEI0aBWryWsf2c8wbCRLg0
BWMiBnx1TDNyZKcJGr9SRY23wdtZddUcy0mjRijr7ZIzFtNMQVM6Y9uaUnrdj3U47aspkYic2pPd
9aefd3wXRqRNSljzleOvHe8BLHk13OUtibvoPGiZWkF5IxTjQ12qDCAjfa507m+iGYNVMIz+Ftjk
vvOhk43oQQAj1c2uqxuPpnk73HdF+zC2ARQVr/0ISI1K8hDUKbugrbQ+/HwIp1ni/NfOyvThZU3w
NhgK4jVRX8b1fUi7so8L+Fv9bCR/ZmkbHoWq3/s5/Bw3TPTGBIAI3+EuEQW+A4a72dSOB7wFWBCY
wnBiXGxiwZIRf4Dt0UBybfzz9cegOEX1VZqcBQSSfMQdsPZtgszfeKWF/n6h0veFfctKU9z4fffk
/Cd7Z5IcObNd6Q0Jz9A6gCkZfTDICPbkBMZMJgFH62gdwAo00yo006AGtaoq0x7qA5+e1ftTVf8z
zTWBJbNjMAJwv37vOd+pNMv3xNtmeGXAI9PhkGE2JIaZeTlMjyDPsrXnxP1t3KGJ/p6ljQEzyBjJ
MN2v6ugshKGkxBMbFdB6FyhYoVq1c1u6srSo821RLO8YLCjbQU4QDQ1/NQrqFT0fdxMY8c6iUUTj
EcvpJL7KKnH3XmkRsGInzY3r8+mo8lX1pnXXhsllgM6+mUS7N6pmJofECLBX0CupRzxzhXcyLOWf
LMd6oxMXsbUj6EBgbWbXFVK/k9YYRZmyoZMHXZcud9/sv5bCae46P67XTgk6UZICU0VklvEEdQCX
S5pOR71zLMTH2uOkNC3DQa3fjeVGb4zyVhZls5kdQRK5H55jByfS6LAZSC8c76kts02J1PGmiE/s
yJxvZ5shR2mPoGJn0FnAJtM+H3ZmPcBbFqhNGvdiONkNo+xmF5BHhIId2boXTPPWNZnI9XQ+mvA+
NXkB0oGiICrrkNWYS+YGG8Fgy/QQ9PLUacwPfuJ80mLw91HXHaaGc/As4Vpm0LWZaQY0gmguOMaJ
xlPFs+pVFK3Ge70MbEe3fJZJBPelRlOsxijb9Cr3Vl3mAc1uy3JTLQO/zgwPvW5Cbi9UrlHICSkp
ps++QohVIETPXFBsHOCxu0UsHsQdoQdS4U+362e44acuUHjLB+NnVwpG5N3TVMXiXpjRExKl+jZM
TYO4iI5c8xRXrWoQztg1WCUOWddTDsJOeml56WqkZSkxLG3DggsUZjMkZHSVfvLUShTN7cDcv5+s
V5cMgTCos32UOcFR4QnDUVE/UW6IGOZCRStm7Y1vTjuBwOX7tLiO+systpUZnAtFjaU1tgRvQinq
GFl2+r7Eplmw/WsQNUPKjZNCQxULmKcC87Sn5XZMo+zOCud+09johvQUvVqarGwRkPXspt7PmfbF
VQWsqOttighGdoBMc28XGgbUnSUrhkE+xUywsJvsd7fXh6lv55OROA8yEmAZJeswJOAWgk7JeRUu
ueO069CoMADyirXPvcKDgfTGrnBJjP6JHfIhY53gnumDvaWd6dYz6w+3TSfk8lZAr8I6FhEZDmlF
zojJcdRTdnfVTUlxjAZ/3HqdfevHgu8w44DOE0KCytnE+tpCwoya+TXK7EsT+SdVFs3R7ER39qPm
l9u0yVtjoh5wnCbcoQz66cXOtPiRfthmRRZy56yTuQtvMzQAuQOgr6nfMiN/5kwaYIpHU93716FV
lAcVhEeZiWYVahCso0AFUadhu9FFQqQF++yr47C2u47xUnjz44Ty+cryxunGGmiIlHw3VHTW44NW
MRE8Y7t3mhgp9YiRs5yXglgOh4bu6anAytz3+a6ohuC6GTBfj9FX1KTF02zPn3klXbrdtCmCgBlr
HGzmFtQ+jJudlUFtYinp0Ieg1nTWk06GQ1nWw2HoiXAtg5BwyPBzCgNUDFRCq05Bg4xdWxFuW8MJ
h3MbuIJ7x9MvOMn8TeGO+3xOMVXJol0ZZHWQ3WKfHIumejU23oPrGSCyUCWu6prlKhMPcyJfu9jB
ShYQwip531dH3rJyxXmk3wBAmKNgn00JhL+MPbCBn9A45ngYk/apKSNSwqpgBrPwAB7HvBIB9LJ6
UsRiVtU1KxzPms3QdhmXrWsJlkEhnjzXXTBx1hxfes++y4fpOW7HtRVQ+ibdc2/L2272aA/6I9yn
7F5K+MONi5Voph13FexSf4Eqh8l0PeiPUlEq1Bb7iNDIMrvyXtHJWg0amFUnQ1K7RoJC6Lm9d9Ji
ytZyaHMd2jH+uAQg1T9p/AGz9O4iRTXj+8cpAr3GzXG9vJiU4i7MXXZfp+BVYuFxnPChcKKHphO4
qhqC2vE6BL0DybkvX4rcvxtnd9wiLx1xiIXYq/q5gIAQTaDDwYC7snmwnf62R3NIUkzmtKe+6tV1
JhRh19KHGmFk8dpldUQ3hCoo7euvvB7yTZGMxqaJ+n0/Jjec4aLbuOkMIBYY53WcAdebf6pCc+d0
NBjbJCZ+hHZPYlrgzNv3StMoVEuSqv/RSe+1TPa1zoJtMqL/6uphOtXCvM2ansGF7RMgPv2MBdOG
tKie3IEDVV0OlxCL/j4PBmIbmQ5Rc2xk6aCRISNlxk/Q2cvxZHhueE96j5JPozhpRv+haKJX0doB
Lytkrq7lT6OLH3yaQ2jYg3LTyZkyez5XpstwticRx6kw3OW0jcYWw6Fnsi/TQSbSp62qFXVvQMgW
62IVlQAY4ZU2gXM2avYCqkmc7rTO2yWoRsUV+JzFxsuUAyAPnRh+wAhXVm8Ej3AR6sUNU8XHBEnX
P/GLSnOKwdxRlG+IBM9uC3YyFowwK5T9xEYOPLphe9sW8tTebwNHI+SZzmU5HpI4gcZ/GG9yA/iq
zZF6HqYPGxOOrNxnl0RVFfT4XWzCT77cpN1mRvrozNljHZv6+p9Mlw5pXQiO1pAq85GesVLiIXSq
g87Tx5RBoZ17t30E/elbQvDfOvt/pLMPUbj//3X2//4v//a///V//vs//9v/+h///Aed/fLP/qqz
NwS0Hkz1oUD84wYm2tq/Ce0Nx/oLFmnHRWOPF943ES/+jWZm/8VyPbH8iVgAaIsh/z+E9o75FxM9
vM2fMEUP2ef/K0L736TgnqBvEyxEMztczADW7wwDXZX57Jqpfx2HqUQV+jkyV9TV7N61difWuRs+
BklrrP2+xf/BqByitLfvFwd0qx7LOAwPlqj2IgCNQi9rWv3d+3n+z1L130SuvD7XQgluhsKjs4wa
iDf275UrbK6yTBwkecYosk3cwy9rTbCc9ZF6ByPYAHE5CYPd0BQ1frgqvSDNddeoFC9KwW/38QSI
QlZPNSTjxloqp7oXazvsiaxcRqNBUd955X6Ox+Q4t8Bul6YbovyPunIEh3JGjVTWaFbjiaixqnBX
Zln3h7iWHwhGx1uiX2OSZ9NL7GB7a5KMaZZjfbAwunvkuPF50I5z25Q+8Tv63iGB9B+9Rctb8H91
wMtbxBDQsbjFLN9zLes3cU8tpgrdRAVXlA97A1UoOH5fctEFx1rDgveoaa5Ei1AlcyMS1wWxQp6t
662YmvG6UjI40hDbxrE1HpPJAkSS5fFxRJQWsrVe1Gi8ktlExkBvRxcf+sTc6/yxEtZtrAx3246M
47RS0SkplwlFwNresPneWAygSS7e+kUTvGheBY0Pxz+mSERelobs3CfyMDmBWMXEyqyM2FH3k8dg
+s9vom9502/vEDwsjswurRnb+Xab/J2mbJn6FHHi6OsWPcU4klOT0zGJmXzcp7kT3Q6dQ91K+vwy
KgMlPMOFrCk6VwaKrSMlc4pItzt1g3erRjfbWH2TYhMY4f424m6y3ewkujY/JYX9ni8j2u/f6iTS
o3DAjFsxprnYwMpXuWuoDX0/Ewg3l8ID1Gwh9d/NIfhSzx2yS0hP1k5j8TXl7dkrB3VpZvNGz7E6
qtGp/nrxLPUfX4pIwRDFGhHJzL2lgeTcmmkld7prdlmiqlPmB9XJiAD9ZLED8R5WShpU2buXe/4G
TTygF8ezICqrZfSW7IdAtihk+er7tyQHphu6MqTL+bgnOXuAKpm6Y7eoLNEiYsOecAPG7q2iQqeP
g8f+zz8++4/6SW5wAbHMFj4CUjRsvvjtBjcyTGU8vhyUA8MExmTnt0nin3lbJgDcTrONTdIOOGel
TzgvUUwFdf5YtKBlE5OgaW+M6dpQ2+aakOWuC+7rmcGcK2HklU56oxyV3bbZxI17mw9D/aymRUxR
iepU2hjwnXguthwT9Um5Ov0H4rxg8bL84d4UYCTZGOhdesuP+NsCN8xpJqwuJX9D6x+IK4E9LcOB
yJ3knp7aKTFHRoyj95Do6M2dyufWsiQCqehnIomzMY0ouXz/1jz4BIUJZGnfv/d9KQSwKDFwMogm
kxmBI58ZXiS7Ic3cVQAj7NloKyKYQ7nO3J6AlYFcp++LP0x7ZQzDrS7G6Z5DOdQfdEm0PPkbSZNP
9xgYMQyyA6DeuRIibM9FPJswliLilxHbrb6//L74Teozog3i41BPxm2kGT1GfOwf6PbP2RQkT7ar
hm3p4B3Phb3oI+VbMGVvVkTouWn11ZkD0m4krDZ2hZGuxwa5B7dMyDdR62IuKw79pHPjBrX3pWWK
vZWD6Z3NeQG8BZpjV6s2pt/fC3zLd4104udY2Ifei6tLn9YxLPRqrSjy77WrPv/8/vX+Hx8xi7Sw
uX35fJEA/3EPw6okpBnNPdNoj7AYeOBx4WaP1UTjeG5f49L33mKUK4jUr1iv/cNfL3SeEdkT4mp7
1IxuA8KcWc2G7FkCe+fk4gVDcPN9sbMiuHFyIMEFDR7ZBWBAhtx+H6aw24Ychm6QjJSHiZGK5Hy2
tqRT70XrWK/JfKf60L7pBQZmmKze0XS7iBA7hnv5OLwmU/CjqDz3M6v2XePsOlWVp9hLETPXap2k
rQlUe2+kVnPI8pDkxAkPMmD7+m8XvxarP387rd8IUMt6AKbIQ5bgmkHAM/MbrWg0LHtqaEbA0Fkn
wu0PaaF9upfL6bjwInClxjR0+4QWKtpfIlKWS2A9ooE0L+ngx7d9AJyd/xme+d8utSZBd4yIPutE
dI06mpKBTB06MshfatQnQaGnfYmUklGgd8BSNGxZPNGMgtVgnB17VXoOwmq+L6yECHInMtb0iukr
MlKo8FldmowWYukFBOI47kto8YgYoZ5I2ayhlzmfE+rxHSXUyDnKbS7tcvHsQS9mHrWqvWDNqRiq
qTXF+2BuLmaY1ce+B+VlWpG54Z0ilNhQ4Ypex7OdjFBVkUumTJPuhN8fJDL/4/dlniPvmBvJu0cT
nZ5ta5z6jF5eO+M3duyd0eXReeIcemnoHU5WZ568JbKxnSzaSrV99pdL3Y4WmYZQy8dq7rAGcULm
AEpbMlT9xTQHcxUqo7h1G7JbohhvQtczKO8gbngJEkxFMuhNNbj6OPtlvmrzsnrXcnzt1djcjzER
skmIBAkFZ/mu8u6xoPF80zKXuXxfqnnaMkq1D6gBULNEvscU2vFOOjV+BmZV/vzzu875Tw+xb/k+
+iffdgJ0jL9r433Sxcqp9xkWNKvRG9Q97kC1a1RkXqV84Cevt8tjHqKW7mzoa0nRDxSV2X6YWkXD
O293RVd+NV5BEySpQvRp0n+JluExLf7PTDLDTQwXiQAo+Dgkz49AuVZZxr07aWDorb2VkuiA70tR
M42IpE3GRiKGJ+VA/dNyfvnzH5m7nxPIHzYnuDMYRE1WL5yYmH5/e9JqQAN94MLDMJe9fqoevy+I
xqCcCPtew/c6xWPw1uYeWvqO4QryqgLvEPWmN2TyGW9LeWNEIblRyJSeUaGLgx78lCBr/lREAoOH
63vXrXaS5zFKMOAyj8PosJmUlT8FaQJMsCX6ASncYObdveHADIs7RrjfX7Z1YTPQSUI2SdP7GnE0
nsaK/W7qgnOjEF+2Zeuuqem3JKOBZQaZZw2jRvNWP2P1RX/LrNaS9Wca4QmKk/odb9S+TeRnkGl1
ZWQ0vrPwPfIyIPiEXHnd2+SEr3Tbg+v+F7Ohr5LErlllACoMgJ9JNr2PDhuaQ3sL1wSqtVkjTYqn
j1pLnBUODmARZ9cjyMnrWbjbsIpJDch7QOc50pNaB3dYGaP5PexKTRK3vLWQ9nZFeU6b4S1tvF3m
Zx8YeLdhDQ/U8pBGVnUGtSOdWcORhUExCtCAFB3eBWD+ZX2RehbYahJ5MooQkZYPMsPowAZV2QOC
qU0/hFRRXvScyvS1MR6FqB+GCdBY6gL2QYz13oEOWw1CvxglZwejZxBSL+T30bhLA4tYVxPlsluM
TzTb+2uNeqfVW3uYH3DnXaXGUxKCPU7KEGkpiDu/U+sxHrampfA8t5J4XRsziWQgWo9VsSkaJrKN
FW0bu3ypnZYsD1OiIsvR65lePZGENec7MyQCtmd/v4asUTuN3NaWs7EyA9d0gtfNqGmDp3Rahj6s
N46Kf+KpNQw/+KSPtWeGl25smbgbixn4nqiq0G0xChnjrYcwlKltb6LsvOPMw+pETi6uQAY947oI
zXXvklMc9KW3z8l/Gw3SMCz0iKgbAjAqvQmyGu/BQD/UG4wbF3DHofRQPffosXRippynkbX7yOZR
A9qRD8tFjaSPq+zITwZvxs2JxbUjemq9je+UAIN8Mu9MZX0lRAgfBxvjcZJkC1utvG96k3CqbT8w
5gsCtRO2Wtklh+QRZZWtvEMS5vBtRxIFFckWvJ8MRGpNJB7mc28ivsPO5memQOW6dT0oNj2/z4bo
bwSr3s6zyZkYiXt1OezuhtEb1wMiMVk+h13wUVQhWLgdrNWTcIhO6zqzw73VNI8wKb7yhjGYRzbH
SNtgaigwtMvHWQsESknu4KBMjLM1P9ReCfyPsSXgTAT4e4vpC5Ka0N1NjL6R9ly5tnVSY3ju7ZQc
ot7edgno0ZmRHNF9z4ZpQvzR7EXxC5wkKIzmbhDDVfYokwVP0dWwBCr/rhvl3WgF06F76UMowqMK
3/BvbsMCKcqcDSu1bFTOO56rn4n/ZhktqTx6iSKvrcMw/kJ5X70VvHA9kqfEMM+/FIfYacy7YpIM
qMwIAXHNwzx51T2snw+RzdbC9gpX9DHSKxFXcJeMIF7lgQuoRhrWaTBHRpgjIoGxnJ48me5aeEeY
RtkInb6FUKhN+2A2ZGRZTvYJE8096LJx13NRj4BdhA/vr76EyH+wjaC9ddMfeGrKbZoSUEVHNIgw
GMzTwCkvBnKVh+W7I6d6B/fleVbiXByigw54Ahs97oqaJ60MHBsaCsFOQx2GO9hDQma/AiwGuVNv
hrkr11FZmFtPEDITwZT3GAxOk5h286oaQEs1tbYPqoweqkuREcuCCJTWbhG9ox3b93nESEkLe0Px
90zpYZxCbRGL53uoM5HRsu/LEP9Ma0bugbnvK8HwwQ0tmFs+8K8053W1SoLUI3hwBYOv6oz+okfj
qhMIpdAfbNVUDiefuT7od8WHEPY7r5fd1YBav/aaAzPmwYf73Gf8N7hTX2NTdEgF602hGG2rBDgS
Mx4TDkL31EapwFigav4z4kMd9YsxaWjdS2bPKWwCNIGls46bfmbmabGfRMWpUUtsRjS9dIpkm9nW
1kpFGlw/Q4i13/DkWgbsoEGSc9Lq6NNyil9BIPPXIouA88ToreVcnEvnjJD1iWHefWMDzY2z26bt
L7Lb1Np5LCsyjiIlH/zOvdHesFFpOtOAnrGtZfmvrm3kphhHvTLECEHBHwExt+6vKBcE8rRLaHgA
MUFPu8COAmbwubwvfcXS53Xb3h6PdSd9kg7R3cM6AgTFJLAJN3Zu8cY51r0RUO4xNmIUNF2btYX0
1H203LpcpYgnV3OYX9LJtFBsQFBi5KnaeiEIEQzml7uyqPw1DSBzaxvJSspPO5jrfZKzIOpZFnu3
rm+qPhLXiFhNmHlpteFRUPXwM6z4RT7k/laN5o9EBQziwRWm3OWPbLbP9QDBOhx8dEzSOEHFya8U
ETuD7etblMEF8KnsFwa/YRMSx6UZ9cHUhH+RSg5g5jQ+BRy5NoVT/XT6xXaWlk8OQvTIeUhBAVwL
mMueQ7CLBsCvPGapvQ2HKcJVmhgl4h58bbomwK/O45Xjlfg7XSYKCd7O1GdSb1AWH1tDvWo9hlQk
4Q+TVGDmgQSHZiX7Q0XYuuxvBjodmGWYTRfj4KMOpYGlJPGPQYJRqeRDmdPUIacsC5GMjd6uQuCP
LmwoplPP6Rlxp6t3ooNy2Ls62XujdTK96B7y2GNmTluLeywSjVjXGu5jFjdoSKGhTDL9gSTw3KQG
kU04QtaF0PjKsMGF+OhQgH/khW2T4acW6K997DLme98Xa+rZmtj8VOHnNwLf1ZkgWU6gfXFTqwe6
kOUxzobiWJJkeeRcAS18DL58k22dUSYW2mDjN5i2OwyHG/gw4BwRo1+zabUrBdezca96W/Tb6MMe
IqJkBpo25bAEfzrDK/rlV2a+zSYomJHJaHzqO/2OAWzpWhT7oVqOuK0Rr/GHAh1M0QdLDE2kppD9
RqEYAhBrxuC1VbQJC+fQ+Lk40iSkfvgk2AjXrkdU7gAPEEEwhM+hV+YB6wH64PoiqjJdD2GA+XrZ
+AR7vS+7NeO3dcFLxumniWdP5x90+0ihd1kzmwn2bQ0mZl2UxClnGdldbQAfkXzpF4fk2QwlWWsB
FvPNbS1c3AmGjXOReX8YKX1WkG7CoTmoFmVH7yFX8arkLSZGGOgTnegZJJUqTmYuV1MTvyeC+09H
d6mfXPk29ZDmL0yaOmby/GNoJvvEZ1Ld9p8yFjujdekOV4+a6VPWESQNE+gpnBBqjBpyax+stTC+
7G5GKudG4Cht4Ib4eYF9D+sM1jId+Bvm4IwtUb1dyfhghynG27H7GY3okKi7riO7fx3NoNlP86Hr
aR7EnGjydpCo/Oc95ImneV6pEOdXuvjOXafbEAhKqAhUswC1ns+IBKBEuLKUQeIGlhe3AaBgRYxE
3UXCIxFDtHOH3Elx1PcR0NTdXK7FF+z+PSvUlese0zGVx2S5xEW90z0Cswn0LeZm/J8mcZKRYihM
+aRS6H10wDEiBYjqH+2x0bsMCDQi+B5/oGOk1yW8zdDCSDzMKJ/MakkHz5FRSvQstcU/bSMsp1Pg
3XF8pUotKY6m7jyP3IND7EJAHnyMWqm1xhbxIqPhRufhLpXRuSikjeAHsqLXhnJrIFmlTJrvMsN+
mYncbpEveENyV5V8boEmsNJIm6vYpFXQp8NBsEutW3OJxMy867pAZesa9bsOBFFNKDm5twGHITWE
/oOMwnCRvGXc7UbkNvR0kp+Jcu7zCkGM7gTCE1V9cDZlwZGYl+2CgtaGiHJAtoSkyUCHmXJMyKfm
00mqbGXx6q6yYycGfROlzu1s4SdOM4mqf6zt0yyoBsrGvxILo7HOGcUOZs3xDZWRUVPGQ7Z3eI5B
/C085SRZhKrjJcUneHDm9m4MYr2vTIn7KAmhiQrqQk8e62n+KPBhEE/Vn+olWi1scV0i012L1mfN
rznbJPN8ECYuZst036apXxVDeBMW4jL0c0RrJkDFrRrSJnsyUENv6G56N99PQ/ukknxtLG6ULIYt
pRiu+C6+3TYz3/Eu5gejKZyrQNbvLeowWtTYyAo7bOGruHfR9OZX2V2KmxDYPkHIBucCYc0fuWnC
yrftzRyTdW+P8pinbEW24nnrktsmRs4t5lmvxoD41bjw5/UiEJPNp5wKcKEi3JgO6e1q9OFapWAY
dCGfC2CgrneXIco7x9345LKoqBE/bFPyrwKfLlp0GUcgsGZyX2B3A9xwP0ilSZpI3G2B94Ecek7A
fhbqe6804CrQas/aG8uyP+x42FteIdj9oPN1ZbozUYf4rC+7xpLk9iIhu+7hJVsor4bIx+8QeJfG
SN6owJl4u+8RQx9UR95Txug8G1pvxZz+bhhfgonjPWKgHqQKjwU5BaKHq+Iu/YQJ31Ri32SZYW2r
SDz1hTrH3qKoifWqFDjmOsM+Jx0vo0TFp1QzHKZI7BAfmzb8r8I2cHRg0OOHGzHY2rNsVm0p/P3Q
EcFLII8hZ7Vmm3tulfvBEwYQOuQ0m5vNhNwA/UwyJx94+CjNNbJyaBhIJFuV+ZucrEovjyg18c+W
loXmIO4WHvBrpvKd0vwHRs/5uzPgdFaa5wB/D3aZ+TON1WvsgBbzdX/TkzNFOCAHIWFhZp3dhwKq
dmOYeh9E+WPGzCxJk6ObIXUP7BZGlGeTXR3PL9PCQH2kZ1WtbDbkgyGyvWTeBV9E16AJJR8Qot7S
MN+s2rtluhtdB8jNrue++BVTkkIJ9eKo2HZ6+Fm5Y7mvWtKStLmRWdnd2mdc5gq0odVuGGwAteh7
FklGpnsD5H7YDQ4QpYQoo7Si5zFwsIy9cz2b6yCIY14w/rqKNa9JBSlUCKAQl6hrpNwsE8AIMFVD
dRwasesG/4ai5iGqmMFMNqhErKBkKXtfls26yMDGq7MNdpqHaL7FQkF7YJL1kfRHfNRNvWIimkLt
1Z+DJvMBZMEhHDE5ZwN7SthYR2prmKb9F/R1olHr4dgEIEiG5gt1arEtDVbyyHyDWHU0CpBI6bIU
xR3s6Abu0VUcmkwLvbBbjwKscHLkfqUjYOQGxudTGlHz59L5cKbyw1Alg4ahuEazBGTeuR5mZtEM
O6JNAPctaNyzGF3CoT0+JAG7jh8BFbGYV0WArcuu4nuzh+CO1+jJdzpwTgmOIDBdnG2TQVA9gBKW
VAyTkotYlNvRMFt2rTN1MDMs1/dWdcRcq7PLDRRbb/mLfLshu2+MbN0RBabt4q1xD75fAD6KoORG
+KYl7jp0+iNAA/HkgYk/9hMdarMiwFiSui76vtqgQH4oogahcj8UK8n/M1e0v4W2qEipXxuNJp9z
7XKfGDcyIt6MZyhjqZ/dGwMMl6FcDtgZmTxxe1QM3K7rAblPSTGw1kyZfQPhphzPcSkPbo+BdSA4
18toEShGUdeNLL4QhEMcezVEfgTmiWpSHrqsvnOIOdSIaalH4nMXebCfGutXbofndG6426b+wWwT
bHf4v8Ad5e+tMRJ4qrl1aNXxWWfvSXLXaQWoPQPG3dZ6G04YqbX5nLnxuJ4h0F8NuXMzdi6QcEkx
as0S/K+FPMfqSemYox9Mb+C9ABbBrR+tyGh66PNZnu/VYCJE7NW9ku3JsEuMdjE+iB/4A/NoDHnY
PLicU4VCnSxW0WAxFgWWovixaqxHPByytzfFTOojPQ2+KD9kWO/LvtspFzssDN8lem2xvkIsHwpC
kDJ3RFfsci7hNPv9VTYyQW593Ee92NpOG+/agR1JW6E6lJb9XDZE6S6jI5vcDRj08lk1TszJjcw3
Hw0oZlCbwwlSRTNBzI8N36lqWt5klInB/jV20jhoUGI6A5jsRvXW8JCYDIHCWHNlo7MrvSbbVQFx
mVlOir1NaS068L9jwz+qPqSmLcTrwgQ7LhnVuKPCtF6lnvhwEibAyuk9klbi66KO7UusWypwehvM
xAaCw5kOplQ2o7afXNG8VCPdAiuc4i3Uqvu4IJ40Kc1fbQFpYXTj+cqeSai1SIjSs1mvaH8/laDU
4ayLO2z3OB2qjcfBfBcTFdteGhO2VZPh4+kSYqCMlNbFIN62sq1esSf+EEE5XDlGfu59uCF1jiCx
iOyLmXRfuW1Seafxa4TZJ82Ls9XV+hDqrL6y9RDtiljc9G37mVlftR8TsxyziDj2c+Bb0VWQJ+2V
MbBEpCgvshJ8k8lRSNVy3fRdcSEtYDuGMtq5iAPjgzlOwd5rka5AIsK4aUcsPxDLxylZ3ZimSw8f
5BPPf7MqcO7hq8O0n7hPBDp4uAR8EOKWCG7dseqvgK1xEsLPfJUdaqaLQXV2GYQ4Bh+SZzyADaOE
lPkJjeU7Ilf6A72xnsKZjk4gHqKuuik8pu8RFlM2UlapJHv2dZrvDUfRCDSpsaMlFmSs74yJVQzz
JJHfGVWrk2NRNyuwCBa1oJm5YKeWEscilUio9iPVpnnUy2Ew7bytGC0IFzSKfMYLfp+cxrnLN7Mb
uOsGO92mbEhhH7WDSoDuhONwlNcIVLSVERwTYblqcCWEzB12GPd/VnlLi7gl54yaOLYenJk4DEyt
+yYH0VSDjO/gXFHOZjuLzeuqsoeJFW3+ZQaAzdGl7GgEqDUIhmafgqm7KpYsinIcPySew5RG+TXQ
BEaf8V0OULCfOtZJN3vJMbb1oMMeTIS7eiRiHfYTtBazftNGNO67B6dx61OyAiZEqJJrDNtA22qL
U/42gZ4RWjYxjmb8q16JkA8jM3tmNClFDoqtXwwx0L0WNz2PF9sFzj47D9ptGLLvF9KlrvlgLeMb
M5iHCwUBKbibLHlII/lAEAhFKDeQF7Fy6o4HMG+QDjV4DoIyrHZzCWaoyHALDvJoI77c16P3Ziyf
+cxcdOfNeHXb5gfbgXEl0BGhn4T2BrG1qcBxMiz86oz5l6IHuOLo9WFZ1MhwFUwG5ecJvcyhzYpd
HlIrlR6IRU6vHc9wgP6BqNxce/Mm74ZXv5uv4io9zbAEtsm8n1MOXilAJjt8pnVNiwP7up3So9ON
/zH6nJZlSJ6tlVc2VgZPHkLal92U0QYI43Yb2+zGQVJB52LEUCcw67OI9PLI9O9sqCq25dG6M9aK
gcVDFPbgUTjTRGNxn1uXNMZo6Mt941MK+RKig9/EJSoq/G3tL7B4vHc5rSzeyO0QtJcunWEKhJ3N
wdl4Kgxpk8zmEjKB4pcJBGnpSb7CZW2f/w97Z64cObNt53eRjxMYEkDCkFOFmgfWwKFIB0Gym5jn
GbaMGyFbTyBDerejh9CHvpLi3l/SuSFfDqPZbDZZKCBz595rfauXEzghYf+kcYrSVXsyY4mZrir8
BaxOngLHRPdTosLtaWn5QwWRpPbeKPjJD6BeaWFVnuwi/JYxSaMt0dhHJB3cpjXOG4eqs58hh42h
Pfez6l2L8o1OxbzI1IHxkuSM7isiR7uijhe7HfeZlfk3to9mx7See0AEzsqrBwVXu+qdTQqXs1Sn
aeVnEy4BYqExKTsHBCTN2fAkZzM/P4aaXZ0V2QcbaCfLQnnN+uLHj9iBtNxsjizc7SKvvHEzUrmt
beH8NoPooJeyOkZzhFKLrmfQiuBSlElGn7KgbKepTjR896XAMsisMdvpQUi7LtaqM8Zgc6kVTfMd
DYsoL42FamTqDAAy1w0gp1NFfAAto6xyK6n2p75sU9x/GUr5vLnh+0+bsr4xKFx1U97TAwNKR9gW
uVQ6f59pTxZeuV3jW91TaEK4kuj6tyB28ZlFn23amJcoqqIb1hzzMJnBQ9ZKePvzIepksg4Eh3YD
rGdghSAnKJhvnA+QPQgPP0DuMZEO4VqYOQYb/FzDxtOK8drLwri0CUcJ7b1D1bAPci+8xlMRXRUK
2cXQeO12/mKfpGKv4N+5aB3hq10ZMTYthHKh19WvcDARiFgGjavg1F/bTlzfsEDXt6oWPINBf1Zj
s7o5+egdePGPGU8Ceks19mGqy7tnf/sFZ2aG5MUC01R61ExFEBQhyqOlAZzoQVLhiT/p9nBSJ727
p8nLKIvyxpm6vweqUbljMYWbP5+qE5p7gK0pKWn2r7zlwScSNull9pyYonoWcf4TOxkh4WVdPctM
t9Exps76zxf9pmTV9jF0GNFNLQPnrdfh8NlZSWzT1BnPZs88tQvVtScpQdXIGDa1AZRDCUV2133e
Qs4irMp+nd1tvVWWxqiIcyq4XeJiaT3yQeY/eojvE2FjegrMjsHOpFgupILh7AShvwrq4DL5Uc0A
3f40OmF9VEy4lmUlt1Us5DUTDDmGzvrlzTktbDqCh+ZzSIIPH/fWS2UA0K0L+xpJgnO1vCnRT7W9
21Z1tpn7p8fALKM94W7tIS31YxGlBQJZvf2pKv3ZViz1Rkq3DiMNAE//XozpGpRoeRQGnXKhAHmL
5HPgGyQbKybaoZbHeqjOdsRYGdcWth9hjZu+WdEBql7IqSnvMSclTTu14di95ZqXo6Q8Qx1K2A5S
DEc+DgSt1P0D7Oa1lan+MUQ55ibms4yIaLShVwRGHW3htNwcJc7PpkICRxb0AVDOWD8pyWzM59Jz
Ubw5mr15TU0N49xkcm/54QqwZUlGL4mfWFPfTMqtvWqi6w/NnyISJPXg2rvFUfU8ksO4h80S03QD
XN0YRXCkvUL6ZKi7nkrSl4QkgyFGam4VIYljTD7SvUhyJFjZpjKhFUNqxhtTKuZ1tJLsiQb0eigb
5561GWb3wj50wtmbXZasJU0kgvgQeeitf2yNtFylY3Mjs3MepOiMPWReHo0pNfclMTNVYCYISDF4
qkIeUoe5R6Z33doIAaXohshQKk8frL/e1o5tZdeGERESjbXxFSe9aaAYttU8w8ytByZOa2cWSKSL
ZhA8CeEZkegjolw455Uk2CVLyXjmzL+p6/ISNwhU/Cr46WtNnv98yAZra5epsh2RCAIL+g01is0U
+sRU2l8xbQQzIUwVDyij2EEXx5C9yFHa6hw7cjXqjr8frdBcVY61ddjwoL727UZa3KiFYpPR7Fk7
w/eJJwXfHTrWJVayYcde56DFxXkKpYl0JiXdeg190AmyiquIEHZaV4wHW4FfqlkhZ4FylvLiv8JH
pDW7MLU3flEa32lmuHMkYqrV6luijeOR+SAiiGiI72ZuuZoRycOfD3mITlrxCRlJs6ud+uKGI0lx
ZfvwEbKsVcYo+1DXgq2e1x9qbpNOmUa/hE4dIf3RukoUlZD+5sbORKO2tptjRhruMNVIHTtgLrCi
zo5DK6YsFByQcZZdLBVdl202gasmDPg5bFWfutP8cp60qS9uMbuy6BMqrhwHr9CsluGqnaBhAcMb
jBi5Ir9FwpdV9zT9nfnZdoyn8UnHIvTi9covpUSrrkTjOcQFvJdxvCtCoBQJAas+GVwnVakWRWeY
r2OTmcdSEj8WgXqHqVOc8HthemfC18e+do0bcqzFRM6YAqSbitUnSyItnFPWRSkrHjZTpTVogCDd
RRlRXJHCTFc4LuLWyeFQ5YoOto8DSgyaAcCF8E82ykSyBleW3pmr2PC9YwGkjB4epAczUHs3ZoXa
OMY4XqdB7IKpsM/+UPfrvE6aY4QzeSClZB3Nfz8YmGiDYCHqWFySnEGiUxsTvfmGnJWQPBMtavVV
PZbkwXCoxCw999Yj0R/HTNiHodKJ2SwIHg1r4tfk6E2viVA3SqCHn2R8aP0JD+7khmQ2LjXVJkcd
6N8qa8d41+OJxMTGh8SLaDZkhOLVPQJYp0X5L6Mv6b20M8UKozzjctZzsUpKw7tloedQcdBo0px4
DTHQea6t2nnOy3edKduTmOQNgpS2zqY2wT5fCDTPsx1cquY+Mvwzp3nOhmUZXustdOmFnxjalb6Y
ctKAuLWtZuyV3DMY6VevE1PuTSB5zw1bpit4UHSdyiw9SmIKA+Q9y3FKn1OoIvD8ptr1khYRohD5
kxe3xZPZRsWTr4FeqZ8DDPaHOvbQz6r+W9+Y45mH9NphBvkhDsEua9/NsnrgbGni9v1fdU7emzum
6H/2BAfT7ofatvuMkbpreanpwocCFi59BMZqu+F/MxeVBdKtrSTZ9b0KtlJxWrzRqViWegLGMELv
J9RCvbAPNaxvcCicgSKlsqNibSnWnkgg88JzFbtNCVMwVFtvg+9uXMGZqtd8g38IA3gVUdPYz1bn
bRA1zN5xM3r1p7Vq1dbeyK3fiTNu0iHIb1rQkHQiM9AcAAY4oyi5m7Tq6Fa2lTJkS7qTRyxaJ+8O
w8Yst8y74dCPqvzwMwkSuoB+Vh1LD9FLqz6JQvOB5Kn3FNbtsadAWlaPyg7NdWG32rOXgd3jSEEP
dgqdPUPPZYNrYhF2Np07lV42CE9n5fu0jlBVVEc7SenVeRHcNNwna3r5TBoIrmZpjJiLSK+0l8lU
6E/kggG3bAJjK1KfyKsC3FTZKfEF2Ruz/ors3vkz3QMyiPZSbvBqR3tI0J/C7FrkZ4NFbyJot2Qd
5BvEgcaS/mpxK52iuInuF9rQ7MmhbjglAcebejKPvl7wgTETIYuw4LTO7y46QqOLjGVzkIZ58UV7
g4SgnQEx9M999KwHqv7y55PMuBeOgv/T159N6uNTYc7ZvtHkvI92gY+/Is4xDZMNdBzvWptjev3H
CkhmPH8VQJqGLXSDHoE0daxaf8khKeOgqzsPARE8OwP1TK1erQgaqG2AmxJR0Ryc2QwRaqRJqi1Y
yGwceIiCcWc5oDAMj1QvtpR8EZcZsdagY2ijoVkJjNc08hOaEpq9HCsdZWFeAFsbco/2YmVAnexn
wcYa3b0tUdvbcXPifJJfcPg+4VnqTn8+KDit3WxATvPnUzX6KkIG9aludweARG7d1fUW37F1QJQT
7CpcyQcHjNVuzKKS2OkPs2O7aslogsXRZsEaPMcjxcvVRDK9dPOHoObengxtAKchqYO5yZK1YdDZ
NAh6QrOcvSRdYx5kYKKWyTuEreRHDi3ELyDWC9rX8Xai5FhMFvpVDs2kYBHO7fL/iHfDdraKXcwj
OPWAhE9b5DKS4H7z5i0bOtybcZKdi37qaMrlw1KJvfzW0iF2SfKw13/uPCOEZdUop9IfHro3RK+M
ZPBvDIm/b4y3AWHN7c8HKSjGcNbo6/yQY+Y8515THmMYk42t5PeigXP1j++f/000bFuoroVtW7rU
TUu3/gKzLrPQztVu7o8MNtPEKswZShv5imy7SXlvrcZcdshwCNvl30RR0+9Th8VN1+lSFdhseMOi
tR0PBb6IyDwFEgcwi0p4GW1iNQwgxAvyVb0nxRBfeZsMHE0QTgQeArhCezhYCt2sYf+q0/rWJXGx
9jTCPzl806TWYH/iG9j945f8V6+OLVWChaQjbBBoeNL+YmfxCx0Idscbpxgd0Is4+m2lyk+oUdSW
ytyN1hiFd6ZP89nQwn/jeot/DTA3udmkdCQ/GaOFY4q/Xm+1lH1TlE1F8B7JcIheczd25nTJXF95
minW2YDCstY52+M8V482aHC19sKnhsLgKVRR3eVq1ewJ1lgUjlW/DWGu7POSsG2f4ua99ed5S3dO
2xg1/pjR08z5Pj+wzkH12anex5QVzVnTK4agZY2GNR+gFoXFWyBade+V6ZuM1b2WMkfBAOMdoL2h
pFSUCH5s/sZxLL3/4/fjj3/oX/qL5jcEojv2EwYWmqH+5RYUmVP3YQhr2hvFZ6KEH4Mldl0aYfCH
A7CINbDlc1RFtWIIS/abGD5FImGjNm29/ce/y//p3qBBQQ6z5kieCv1f+2BYBpUoJ1yOnTb7NdQV
lX24i7vAZNDWHqwAmrItppbEQv2fb4z/71/+N/zL+uzn/b/7l//+n//r3//LP/39P/7Tf/tP/+Ff
+pf/fNs/+5d1528Yk3WDmRTmYJDhWAT633Xz7/+drv4NgxXWNUwRhqmaElve/7QvS74EwtqeHRNC
U2dL6v+wLwvjbxb2CSklA1K+0Tb/n+zLzK//wrbXsc4IzMGWsEzB7/hXA11QM9uBWkp6MEc9mO4S
jgptdB5Gc1eW6TGNtZXjo7z0HDr6JkwhWVonb4oTOjdduZGk2JkhxqxaxiWntgBPDadekymmHtFE
7pURVb5Z1pAViBNI41pblYzYy9SzX0NJQy4b3hA2MleSvVylMfgvgRhCfzVsDZ42/HOGhN+jjkVi
GhJYWHqyJ6sWawuHRqb69cpSLTADcQ3LTwtOKI0TxsRdjoDGedZ7Z0d/oFoNHnLRHhkHLMVbapcC
bFHu0itT3YHaD1hlBYyJbNnG6uiHwKlIiSgNO46OsUFPuKqbdRbnNWtSuIfJQo51p9/HwEBCGNhi
RUML5XW9LQbYm2AlEHnX6s0nxRwTBpohC4Z+S9uBMfLdGbS3pA5Jex3Y2HGAwPKLO21pVNhhfBv1
eDvR1J8MJloq41ojMjEB8w+mOEeaKZMvvx+aa6Hk26x0Ijewo5uW4T/Pe1IPLc13B0zchoGrI7Aq
qAZtdpoAScD7tGtiB0IigftQU9cKOguOb25byzdQdf46tcIVI0KJvxDpaABASZWMgvt9QIvsOObE
uYXSWHUjMyYrOw9B9aWRmrPEDOuvvVrc2wqsfTPaTIzH7r3Rf8zcyfGStdc4p6YKwTGHDAwahB1V
Q/am1TNfm4YaRNg4MQr6GmICnEctmVaO8zuuGCKbfYFCy34fCsNb2npiMH1tj6KCqZqgRFuMhfoo
ByxBIdnkhNqBqui8et3oMj+og7HzLWCyPdBrlFYobAbF2KlWh0qStPd1nmLSEME2jKFCoabbwAr/
9IXkvMjQF6QQxwWivUffr6E6IyVJ8wDrJ+0Ttf2lt7HpRqLJliXcNRvZ3dHQcCFozknCz5hSkPiN
MQgXsxFSOnrC6Deb997zOHl28tanyYneC2VV0tlu3aiPNiTXsgs7f6Fg6gUgrIJfa1x/0OE6qjY6
FdG7gUXs9QTlfDkWzSIR5KuPHTL6Tk8XRu3ABx0zt5uJQW0A5dpmPNCPJBZ0DdrQYCA4WQtibNRk
txu1l6455LljhHFABcmzsD3Iotjb9lGv64Rmdg+9bbHZtcSD9uUXweEo41WZLBh5fHaZSr9haFbz
NolzQxBnocFajKcHuF9tWdlYHerKeFNrg3XEfomnQOfs37wUXNlASQmHLlDnekl4GfrywysecLff
exVdi58TMoIOVxs9VMaZsmxD5qlWEmruNYOo6irPyUwTSx4lo9MDlEvk6IXAfZmEWz+9ls56hLT5
6iWUI6Sf44vlxh7phK1QQJ2rtFFBiwNDzBXtWMnPOrKaTRoi6QtFu6sRJSywAbzUhXMgBc3Frzbt
YoQeimZ4kAz1jwJB6pFDh9Xk+wn+mDNgdw+jnRpFhIlhVqUTNy6HLC/IdTKee6VAl2AxhDJL8aCc
epp6/zKyMm8jZUB8jvaeYTtrHr2OZVXOIh9bW3OopBfeobxiXmQbKJxr2/z2yf8AO5WXSxPWYN8R
LJF5wboIZ68FPoil12lQxhsHmpTR3TQIrls034wPEvU1ZKKy1HBLL42Qqj2Jx5PalJ+FCAfIR6TR
xerg9g3HD3DhAmFqeDAjL7pyskIaiHwuljWjDEINi94L18oItbyXGED9gMw7egO0uEcgEdxSwkaK
XarfCMOgTRoovNLQcYVHXjEO+pjI9ueJscEla5NHYsSngZA6V5PBL6sq7KXlYJL2fFBgDpR/jZHs
Ss/w0XsS4mSXFvBwwvZaF5p+DiTD03qEmNCnzkogrLzmowHzoh9DWHw1y7wG3DDqEHLVQC98ZJLB
iNVUGmlKUhkXMILOvcltUupBXt8DDIaRV6hHksBmRK19pSOPg1MfyKws6y+zyq1zLL1hWXTtY2Ig
ATLcQuGLMw2vm/YwmlgAgoOCqwHK79pnWvARc9vJlY1Krk0r0POF/E4N8N4FrOBxLzqqRssataWE
yH+KGeG7XVaUrqllc1oiA1o2YKwsL0FppM9lBqNUUYoNcgCd3mxVrGMwjxTbOj007uomZesx/Fge
x3R6VqWRn7SJll3lOQuCDO2zUVZvsTH6pwnWNM/ldLfNoNsSL1+wf72pWeTvEy1wDXsIzpYMZ2Xb
VatmRwMHo60YQVeHVvRumsh0UVMpF91HJCeNU9hZYh1M4r0Pfdq+Y7HHH0B2KDmjqbGqp7h+IfXl
qMZDeEZ97SbqmWN08SkMnN1AFRt8VWsa+oZbz/S3oQTyZOD13OLh1stSroXRpS9iSo8q1r0O6y2E
hjYRuwwdzH6wvj2SCTEydeV2bOJqrVTwePtKtVEkR8Gt4TnfKhXNzaYdd/TlzTWRTdlN1YMcUps1
fNjYEdvBXyFD6D59exBLswzjk956sJO0WcdUy8qNqqB95JV5pSNpHnKVwBrqknOX+dFbFqxw97SA
e8PsKIQRkbYylug435wEsaqM9wzSykcNDTNk0rEtAhpjjWEEl1INIEnRDkJcnC7qxqQ5Pn9apwi3
EgUNaJ2r+amZkxgRwqBry4GS9UWK9sczipW0WLQc4iEOfY9Yh13/3ZnHANAQ+uOfP4ncWKmmwdun
YhTEIcq1kp4uNlnmx6fA/hpmaELcqMUSZcMqngeDoQ7uJFMCdU1HDdd2VHa4S9kpYOOsHZqA3QLm
OHOYUqJqDfZ5r6N1mxRuDS/vxZp0NHGiAaiGuoknCgGPkqbv1JXeFSMyQHWYwEX9NNWN2CGDGWMF
wpbI8y2pFR39lZRB8uRvLfrUjPCd3HUY1i46BcVT0pbzWAT9ImXerpycje4k/cEynDcCUNlC7U0k
kKCIUaO5q3Gr5vdmyNx0BKCmJC8pq9YihELulrquLnUk3UKbRevM/nXbfBBnCDkXTBmMkffSemjS
uuglFnpG+wYNQ292H4iaw3lsWs+tPzAXSsjVoOynX/7kmB+DQg4JobCZloETGAmH10hBd2PUi1NF
Maugm2I1tynNCj1eRAYiHxIhaLIgjOo0Rs1agyoYT4ti5FzuBk9MJss3xvg8jKb2W0U6vY7KiRA0
vVlDUINZQxSAZj/32WeAmqGX/qnFQYAVsDt2ZbwfZbKnkDt6vr2Efo+BKT4nbb9NS7kpy3prsraj
IN3ik91UyqMNrC25mPTVUUfFCiNUILZKSRI7fqEuaE620nS8a9bsduSVWd2FRxHJT4LNbiS5koZW
5mxaiuEp+IZ8RuQSpgtmI1U+W+ET8NPOomegn5KLEZRfJcqzkIibwrkg88dZQwI6Tg9rAJkpO+R5
YGeIf4JmqrSujsF/XjgFbGeIzFycBpkh6LomBHJrDVuFV6jR6o0NDf3l6KIQXhRoA+vKdlsrJnIF
cF060eCP6NCFjggWemPQ/au/zeE70hpi2PHwUrVPVBqqA5UduFodXiwcPVG5qKnHqog7EEoepq5F
gRMrxdM4m2FJxjkl2ClzjeCIYloGWfox6NfU4bzhwftZ9fTuNatBKYmluc5fyGPwKGzjrZq/jBm+
/QZ4Gzmo2Ao7EzyrosOfZljG5OXoE0TVxzkIfq4kZjSh00zFZxYx4AEptygrWqq282oN0UccGdco
CZUVeB6kLVgErXbaJGlKkkpJJCCDhmVtOnveRHzQcBMFNaD6XfIjKjU4E++6a/VfjaHyIDwyEhbi
xlmYeou4SmONNhYWthClCpc+s802Z/bPgznOoD2A4wO1zTQuolLbBG2+sUhMqwc9WHW6uaxgzSPD
PAQiItxdzxeMuhmpslFyZBz2GocGxWmUWRLK/YG7l5BMevB5oCKBQ5ftjMh5JbVVGRNw0pgrJXir
Wueui+lqI6paoJde0gRftCV8Z3zrwZNpM/osrZmZayY71B0vE5rthRgnrlmt32EC3xAU2ovIHG9M
AL4cj26xF0tgwIPHy5QpzStMmKCq0bIPCEsRKDFtKK5qP370uLQWhUiuSpPeEIYgHAvKV2uk4Gqp
jpFQpx2RBUwKsFXW+EQU/8nyZbey4/YpmdHD+KfGVv+MzOpkD9MDkLnPfoKQzwhWbak/KgwvD9Aj
84oAx3xEwa6NqMYUPfkoSvWhKyljXeTHCi+xIS6AUT73tMSJnIft/JOfUlxNWaH3ZPlQvwssRiEi
hFWZA8PI0h8Oe9xsPIbR0OibxDO+vaq0Nnnm/6pqa2PNtxmKCeAWDtsXjmLXacg68ivvxQ8dzG5W
8dWkdbMbgvQnKHHTw/zCDURmiTqoq4jm8k4oJgB9L2ExsfKj3qRUaGP2OtSKsXeKwY21Yhs0pnId
Y4chsjKHnjDhpHXO72jpQbUYRlMnMWfkUWSF17vL0NZ4EorMpbkbr8o0zkjks3HqZSbA+ZpgmniZ
JnKgy22Brgxbuh9WfLP8yrUbcpdyT1zjML6mNstMaefrLLPl2st0DhwJ+hPGKpSIZ2BicpklDX6J
Mnc9SzxpPe251EyVdRT1zRJBNDatYBhdLIicik24MmW5H/LsKeChJBlclpCzcbZhngaa5TNhr3i2
YuPNSem4MO2VHnP4AFPbTkesNKD6DnkatM+gObfhQfYoAlYTX3eK+8CZvHcYUQfhshBPsX/Pi9tg
7ysrwxTF0TX8XZefw/jLH66YaKr2MkLyHx9dtitf8uEK31pz1jUJSpZ1r0OKTf+jmn50G/N402IL
Joen8l0qwYWjHHxOK4VF7A5iv5ztMuzfIxxM1ZPSfCbjU1cTRkNHJs+fo3bkFLxFlM9LDOKbmX7k
Fhthu5XKGQLqo5vegnbXoOtPyBp/pj3BmX/OKG+WCrro0ruNrNngufjJ6I9Vm4P872DWcXIK9Xme
svzZj99S794iza7Q0hh9/ek7j0iezHwrw9cYYqzy7cMy6PW3nt6NjYN3YPfhUVkQtFz1m3JaGeM6
Qf9aD4QCjQQ7EJ5TvpnDXumvRbQqMIzDUm/2pmSC9xDZW2LfToN/QHoZigMsAwNoM4wGdPegIfrX
uUwJEMxDB0JFuwVsbzNANGWM5/w8TivTP6Skqan9LcEb5EePUCdkyCA3Cw1x069VbZ2IU62whrKn
byOkYdFzGL+C61m0vVisVZhnSh/wPZ8pgX0AkJZO/9Opx2roF5WzG6ybVtbIJugZeZ+lsW+NNdv7
UG46c1+bIF59TB0Foudi42so+5nSms5CaS+zBYf+CxrFfTt++O1nRfpFriFy1q4SOnD5Oho8x5LJ
jDz44YmuN+TNuvkV6k9Nai4jZrApXj6i5DCFssRkhw7nkRg4SRQgevvPxoRc4XyhwV7oGAR7q1nR
xYleiG0Z5of5PdButdQWowYogsykcLyaYptRGdEXAUD9asbviX/0ki8vvKTUSDmQhaL8sodVlm08
4zhDc/UHTtpFZ53HYpchV2Guw4C6qL/UFHvtSsRnEAaaRyLqyGSF0bhgsLdEK83qSLvIUC5+be6K
2FpYxnLQ94p5UDPs5ixckBewbB9gPHnxhvXTgqBG3NuJoC/kvy1nh8l+WPFHRNlL/qr/26TNoyo/
CgCJ1CLt6FBkayiBjviliV8RA3vOs8hMNxGzgwl7Nvk9W6/f292vND7rRbvzW3kFOuFW1T0mOGZC
VmsSL2O89QpE3h9LenuvR0DfPtX+naN5GYf4cQHY21dJoeIJZSewKVnlR2fs9OaJQb+BbFdBlZYS
P16Yn2q4JwWMVUgl304uC2cjCXtOOyQDdClDIOn5BUXm0mwBiUFrFd0L/4bIRm24mO0eoTo7u4OB
v81f23DHlu0RBUGnhgYxKixeo1NivqWw6tRz7z876QuCNX6G6pxtiKzKh12YCAXRu9JCkNm3Xt61
aBOm15ySfZAXO7/VBuoasWgpt9HTOGW8zWKCqYo3SJo8ZD7AcJuR8bPuvdbKTzD8dpqDortKjfWJ
DoDbjBcveFOMWyZuf46BRIUmP7VzGakzw4vZXaviODhHWBeO8qoCkO9+l/ZVE5em3Y3jdjCWTosD
DzPaNakpU+Gll6es3iv0rQ+29RKPT3GC/3fVpyvNQN4NzhnbhU85b+2L6eHH10k/e+m5j/Z0UPvs
QLb4okhrbKUsYUe1f7d8trktptA+/ez04jDqJImYGz1ze+kOyZqrzAIYIozmR0vEnANKBEMGi0wc
Ne/kVHzvDnlJmx2UGGHvrdIVbFIri5SxIvxsy0tqHZCMcMS5EpWHOb05OcERuoxTnLABxuW5aXGo
XNX2hq5NahtekTXiZzh2/UUJ3xtGHNF3VJKj112FcRmL65tJb8hnHdbWg7fM9M/Cf2+7KwvNmD4l
8txFjzQ8TOOtFG91cVTyXd8Aglz20y4KXqz+mLOJdbSm0t+2fxudO2tMmu4JadaCQ+NdRfGZm9i+
AD7Oy6vvUORhZKHtdJime6H494yrXZe/YG3MCzJRWTlHQvVNtl8I3RZ+8duadiCCDVjtyngHdk1F
6pnnFK+YhX3VpbcRQ8sgp8nf0KNYAiFnZxgj4C5fmfZJw4vf3qnu/grHn4ixFL/CCV1zpSwGw+1T
OsgFzo1VakXIGH73/lvrP6F5TbUd9jO6+QSe6BvalnbhcvDjMqbQmTpaHRmYo44XFUHty9eC1WGj
+tifN0UI8fSoGTcHh7+hfISIVymalYjON2zveI951Sq/y+Flqp+TcJPFT3XEqSeem0uL3jQhMrHc
9Ma2GH+hQFazb+E/h+lbE7TEhFBkO4PrAfsnK8jf5/4W1eiIf2t4AsIG8IaAuvjEpmz0a+4flzZv
P8dtAx+XBzM+GhW6uBeNM37mfLbNDf0TAsM4gBp7Y//iyjQCYcWdd2UC1KZrWxHsZYcm7DAbi8Lv
XqPmoW/njF9NMZBwBtasfx3LFzlcZ4U31Tgvibdgyldjd09APCiY2AWRXHsx7j2cxP1XypbD/Zs/
2PsixJATNBqP09h2VN5M47fm44/bD7Dxq5WNoU5b280PHPqF1pyb+HkwcLtnj+lQ1ffWeRX2KsfY
UvS42UYk4E88dOQ5GhIM/y4fPzu5TfSjyeBXrtvpi3H2oHwTDmc7J2Ed+KFKtXFUXKxHc/zGO8mV
BSbiZZh7n3wCCFhEI4X/9I67lY4aFTs0Tu5Xg7ZftR7ohozIp7U9MmWW08T5muKXyDxG88NtbzJr
g4wHtw/9Dv6iWw/ZgpqqD9E8sL3GGXGqa0P96od9gsSWG4LweZ1fNlCXBI24ZfhSzJHaYsKXNG75
VCcTK/kTyXL0fdr+ErMgj3q8jJilcDdQWKPMHrtTJbCx3JXUWlq0ZKvEWmkjyQMZ0yVilcri6GAU
xVPNv+P9sqEL2t2lxmsRKUu928VYKIaVKomjVhhn3W3vyNE8jjYThXO/TOyPGG6fza+lj4s2/e6U
lx7PnVZc0wDD3drBOtVDkTLTWz+sKu0o6PLAC1dP5ZBy6Hwb+0+CMBieLaJiy+4XdZe2YDY0qGu7
3INiRnbf9y/p4Fr1t5psm2YHn8oilb1a0k5DLNlDuCRnSYa/TRv/C45qa8NwkLvY8J6TfJv3S863
iboJK+oQNkQlWw/1zxSs/QEF74ithXxF1rV8ZQarwFwZ9aOLXliK4wwHl7esCIe1XR5ZvSd1B5EO
RkQ393etN2zJY17SRGtR73OexQO68aadN50I+WS2aNfbiltcvdX/naXz2m0cy9bwExFgDrdiUpYs
OeqGsOwyc858+vnYmIvBGfT0qbIlcu+1/phj7RoIwxKd3l8BZ+znPn9WUZ+sDmpR/6yxCsuniLwr
/WJk+Pl2OBIplMlrFrn6TShO/XSa0q/GMDaRuhUH7IousP0mTq6J8pYQEeE080Hcm35CskTGQX+v
tGcef+jNrSyvIhEeJPKKrmLuy2nHD6KX/mwcDO1G0yHZTfaA6swz1rLljE7i117YttoZ+mHTsYPQ
ooNQ52tMr0l7L2WPv5LNDKH8YRAw+zpK76u8ByRQhzfF+G6JOcnRGHlEgLpyvis6p+h3aN7Rm2wy
Cr8UNvpxuUzTR57d5f5bU4haeHSwgikZDD3hWxW83LXRj217zGRH/lOWe6K/iyVslQh8k/zV1BUA
4Kmven2d4luWvQXV2eyOZZNstE2Nsh6PBSEsR7O7xctlUP8lsVOTAFfv58HVpbsq/SbJPe5P5g5N
RuKj/nPM0rY2NeuFM0en7hjouGq/KgFrwDEQTxlZC4vfjNdl/EPzCt/ESZ2kG8rfQb4miraZu1BZ
xd8uDk8yJf3sXapsPJBd7FXTO6ubTFIM3leaqQsaQDSBP5amLDyk7xP/Z1Q+Fi22WZpsVfzEI8+/
4QD2QA/u9ARN8Dm2ziXrWSztQ+hY66NLjhbNiYg6tYs5DhvIEcyMn1a1G63PKT+iSyX4NsteKILj
Vf4xOCFj4b0rPxXKIwzrUSs+zzlBh01xqZPPUDh2FL316Z9indCaUlY09HuwioBKdOx8+iVc0Xmq
KzIc2xFWZI3fC2ODwj61zSYvG325PwbgwsujN/iMOD0L600Rr6Z0IlZJqHbr/NVSI28cWFXA9ZcL
6Vj8mYMzdDWRvXa/xs7BT3h657XTidFdu89wIZQ2TAPhQCxSKPwt+p/pu0j6j154j6WK2pvUKcky
moN/CH4B9V75wPPxVQ55DQ8V7nR72ag1ujo24+ofDT1Eb3CISVdZRn95KtXXsfRD4qFVJKaHdB9M
r9oaZSgSsPPSEr8MkxfqZzF/t/QUSds+6+5m+JdD8BQJbtzxawY8TsZrSh0BVvy81YjFJKmNAsQ+
AT8qkbjTs53RLrmHbg8PQLtkIpDu89VFgf3Q4jeKdEPZp+KzLl2hO9TmkdyyzRrRpHB3YLrleAe4
wEO8fAL9gmD7z9KGjZrd1i7T9THhyraxG0Tqb6ATOJIl9rhWeJ8EjiOKT8sTX5Yabhdaa6JXoYBo
Hbhm/vVCZvPcARZcIof1enBjV8DH6mBRzJiJKdDlcrafLYDo4EH6Jx+VsVWCvb5OtC1+qLe8LXkQ
oT35T1CjgXtnHinLW6WdxPjQCZ/UUnSQ7qcVuN4n4s3A1gwWjWXhl0UVUfZLPjKCR38il8BU0vc7
FkeLOjJRv5bmkVuU2M2F6Jj2XIhvFrkLrmXnUKpiekXvCxyDpdCTPNEV658QjAliw0b2u0mH76Gv
YaEB44E4u+mjCE7adNeqLw33dg96xPaVXPP+KxxmNxd+23htr0ocYz5C5K2PDkWLo3HIDBA++bpu
QLjtaNrbxNbnGkpUEnWUdh6xVFa9V5IvMbuaoyuPTy14xqYICFw4JTs9knt/0OE+kptRPOT6PDhP
grcazWVDnj7rANO+b+jHeTpK5ZsMsNIS0bIz30ThSCAeYaGM0EyilbpbzNdFcsvymx5jscQKfBb0
CwE7m1YibW4bh1gSQK5xPfIXaIG157kiWmaMtp2+l4eXqvtL2j/FIAzAAo7IsSnCVTesG8VhiT5K
LIfjL4V7m5YbWCSDJnTT5ruVqdXzm4mPYitJ7+bytQCAMUU4kgZinH8Jxo5sqDD7qHgOSplkDJlK
K1v7b4CGHgQKs4q9JnyuuBgNgURglC4J/Ei/sUbOr7wdhGB2KbJthbeeV2Rlon4z8Ggr2EvVa7d4
vDwRQ4xxzfTSjqP7bHwI1q7cPImYykl2M161+B1DdqrvS/XE+ZYp71GL0eVRNWz7B03fmlQ6BlvT
/MKwY0c0cXN+SgGgBjCdfDcFlm/xRcQzbW0X+UkTEvDWSAgQdvnJ5hxliAwuBMVh7aOdF2aI45f6
vKIbOYquMLsydwD5OKS9yDQAPrQ52/KRitO+qvYaE8fgkJHKSxVjBS7MLX4SPfsAXJu1V2k5NtWe
xDQt1t0O8mKo15mL7EAQSd5X6QfsZPJaMjpRRPXuWO5DMbNzqpgyT4fEZ6zkpNdeleY0BuD9FT+t
7HBAKIJX/4nJvqEPAFq+9o3sOQj/ZgK/1OkWYuAz4ASURNzIw1tC2II6PzQuleqshH5TbRlfgYKS
mqzBxm9aIGiIOrTMbA61fAnoUNP+tcqXmN+L5pQlb+VMOg73o6OPP0367ILMjaML+6POq9DYmuwQ
uR9txLek3jKWCta2nV+K4GXMt230Sf1CqHtR8m1hHK8oax29i0lOfIZw/jXG3BsjG/5c33sL0pGj
6sSi3f7paweRbeluGBx60pOK4jg17kBCRuhnMs4ECB2YaznJ/abfS4MPLieCQQZYOQiC9haC2/td
UL6Y+lspHkKfFAHhVkO1tw8lMehzVj2JY0nY8HvxDFr70jjU0UkLxW1uDJtQ+SqyN9FNgZDVgzq/
rlKp/+Kl1kOc0EgqQxpzL44nACcookPBOZIWHzzYLaadij2vs7ZD9hYtdyt9kAin14dWufy9i+ZX
wtWirJhod1Und2q2DYtyXgPNA32lm059r2fFE7LAFgJQyeWRGU/NSPGEvejWtasBGYf7GLgJm+yO
p5Meyml6j9ak0xw34PSihv96RGAjUXMKkuGev4QXFWMULPfF4OOMN9dIY6ieOQq7u8yc0pi3abkv
3uLQ94i5zaZSmnAYb7ScccOEhM3IoPlbpgacnDHCfHT2SnMjwIRNyi+xPaG0yytfUY81HcmDjQkm
YwoL6sDuCPjPqO6YNmC8kAqxi8CfHblNkLAwrKVY3+12Y/C9u5OT1C+G/EvGhD0RKWJTfMuLsgyv
2fpyQy10E/Q1PiLCdEmaka7VfA9Fd3SftbglChdAHmS/b5DBsfvLnkJRRbIdFaLsbMyLxbVn7xef
wvg+5KdsBQHo6NXHV4kc/Yjn1IYrdtTI5MLRuKWJRaS4Upse8YTesIJ2SD4sm7x/+bL+OikbCMk6
qDpy/SwR6wuC6IjGoZVO7Xqhk70j4+u0CJik0qxMjmW+b7+H5lT1n3xU+gCOr+5lMhQs85ZVn+TG
wokR0cfbYcdd5ymENRPcl8+fanRAtCWwBvHXDyJr9UYfSaX9XYR731xM7VtL3Xj+F0Ym4M6v6pH+
0d9y65kL3zR28u+za9h8Y/OO2MbuoO70gYw+PlEL/Jpt29UCyrwlaguBrQeQL/VPmu7p+BYC31rm
jhlrll/4GOrMtTCxsqbTar1i+dK3wCNRZLXdVXcFIiZ1cZf7a7LHTvESNhCKQvAzUTXV4uje8ZUZ
8S2sz618EsNPSIAx3oK2dmtyCzEoh5DdYGgOauHldrep2Va3wY6JkYWdi1HkNiGhfEqC1fBsKypy
qvk+hc8wgKiu4W+Fs0q6dNy9RRitrJiYgKy3WyDpGnMI4jPKv9J8zVQmHwyQOQ4Fu2NM14e32iVF
gM4Qv9yq5b7yR2Qv/mi9KPOrahkbrcG5IN1EwIuM5E+6e5TRJ08MdK+Sz8hiQUBoh0He9YVqnXAu
n/tesU06OkqHTD4IajhTullosE3oQzua2qfVz3ZLqverWl2j+WM9fYb0TS4PFF27Yu7HxifRTJsp
NYnZS3kCakSxr7TmurwqlaOCVvmkgJAA7MdeQF7uXg8EYjG4Q4wvHR2/QecRY7lGdhQzKmq13Wiw
p2+SwYbWbi6W7FJDm6Zg7LdyelWFPyJDg+BdmY+Kvtd7pJJ/c3eSyh89fijSDHAAjPKRZX9YYWkj
+VdgOrgCOQDAWbSSCgdmjHACo/qKiyfZy6jo/iED3UR2jBzYh87gJy9douGTFzoAN/TPuFUfYZxW
yT3/Azli1hfUyyiiuduQcLHsFwfGPT71Lqm31VWEn5P8TiRlYUuSlt2D6xTkTNohJOjEqlwEP2H7
T5zeavEyKy9TLrjkM4L00ua7KWG2rpr+TPlvuXYA4LDH8djAb7YsvKhbHOBRoDvbIollm3+Vwmme
P9TMy4j5awjKTqq/huSnIfT64rMpbtr0uTSXoPNMZAiK9CsjdhLqLZBwwcFOcXCrvtYtv2f5IiIT
jKB9CNE9CEbjczI6pG/MdoSmFCDgqJZXbmQH7eJmupiMyLvIrwh46UXVXuBjBouRvjjF5bYPDlN5
IuCWAxntREiQUnU3KcDwIp96VwKtvPHX+je5pEPglSLyRMEE3vaftBYEqKVGXyyug/IjEua30CQU
F1c5dzlF+2+TK2wA+m9k4nIa0pNo4W4ByBbhKfWfnXFj4m1YRiKXphKWUBCNmyA4keRJ5rvOVq8M
jFKar/AFdtUx1X3FFuG1CVZzeEHI0arbz6B6Jeu5vOoMKjQPSCUp0OMKGKd2M7ZEOP6LtVMY7xDG
80RIyE77A5rfTW5cLVTMPKnDnaN24sqSrIvJSxtsoWZA2q9JcevxMZqWnVHf3mCatsXsXsHCt5Bx
6hcUENIbgss5x8i1NkpX4ayKd5VALl+5wZy+EbtToex02g0cC/OxJ2ClNAWaGpF7cpYwNkxCwrN2
n5x2g8M+QXPmR7u82IGn+C2OyfaAaa1TftTmuSrNRFRLfc9tJAGGTj1fZLcxOXbCDx3r1PqDS6An
44r9wvlFZDxW6/yc947RKHbHrhty1QjoCpM1nKlp9nWxuDJZIm34mkuPNpU8kEZ0GFvJeGakJY+3
tDpWqq+Wjwp7lTqd6aQO4mNt0Q2MJui2AiZibu26nNUaB6hcvzX5Z16sAI7XNN7AspR/9MZvb/xU
w1OUnUE+oXK0MRe1jsmN7fApguI4FK0R2+gnDg3FKaEriDd0HgEe2/hHjd7z/uX2MSQvKo6E1Jec
2GXUwbHq6uk+o4Ynx4I3Mkp3YLDmvVPoIzC2LD05IdxnE3iv4LajgWOjKLGNdZCV8yeF5UWdxYFL
jt3Al6DhEOYqaHL+IQ5qsB7VtNFF+whboY2QI3D+Uom4fkMGxlPaCy511bkzdAolyjjP7kUMtr7X
4NqbLcEpYX6G7wCsHlgW+Etti3kJsg5PNRSOQKzAZ3wzKDMYgT9aV7TRf29CQEdCA+KXtaE6GEZq
cjsvZtoTKRzvPJmrEB3EeMxVjLbZlZAwCqgjAysTr9w58BRIkKP8VTMjRmgfDXT02XON7OF4Txyu
A1+yvkAKIM5fg+xHnOLjhO1/Lm5CdwX5oriaeKUZ6pvhlmvSfJlmWgGwdPSb2ZakX53yT5/Ttzs3
NTnNyFo2KiHzqVdl4Ljasw4xDttMW8GzFg5LR43ve5GzM8kcGuIhIDaxre51oIKrrCEydgT6IHpV
42cIQ5KRgYRgCwykVYehTfnMjH9GCxooXju2cOzC+eiAGOdPAOdN8iAmBPHFxuDVaApHGrfY2loE
29ai+SXC+obaoJxzNeKHaviPDo4+z/xqqsplbxPvWwZ/aqigvt+O1qmfV1aMgyXvCThGZUwP6N9I
VCjWSgql9Ro1jmKPPtDaivNE//5/wcjvaIKSne5n4/2/CxWysaA25qfiOSunH6Ui/17am8WhsnYh
D3H/F6mPcAPVcWFFX4t2fH7o+pRvLhYyqSb8low3pJBo1ggPCfmCy21YF3xAi533BDmzx8vCQ0v2
hmXz+7CBDXcirJw44wKIb8QOpMuFMgaI5888+weO7QjINeDJofXJfVYvyvAiXUXmCNAv9Ikk+Hqh
4udrfCqfalj+scVOEA3rhTKCadtUKCFp4G3A+Z0n1oZqCUPUuV93JFIhcCXXGV0zNrbwn0menk3o
HRjnfJjYu3maSh5chq7ByJ1885j/4+pQ1qRwteTa7RaQMiHrXIE03gwvUPc0oMEjO3Qtc79KNDOE
WZMB5+ZNTgjSSkjo8C511SVOLZIoyK0qv8fqA3XLRomIM0PlyjWoOb07s4mJsEPbiGtGr0BNcdkg
TncEg/UXNHIhPDL87OWXeH7U5a+MfaWfHrr42mBTAtE3HL05M7UFxS2GJx0QBazgm07AY8FmJxbf
oUBbDcrj+KhjI87/BumLsvhNHgY2QjNA67+WRyC36VetHyErDHCWLH4SAOlqFHvjXlhahU8YAT+g
Hak6tkhG9Qgmkw0f2u9cf8gkRLf5brSr+TxW7zo1sFVL3G31i0WpsXwtgtk/jahP+K7r3oPyCCVH
zb8q8xz7qmMYr9PW3AXqXSg+5Xi/dDqS3pZUPSg8DYnUbeJcZhUq8cAAw9sx733/gpVzRYQp6qVB
ATFl+C4PxNJGP0P+bUBA0FnkCFm+ycpXPilO5BVxI+jX2MfzSdZeyYFUqks239c/2hIeJghDgRxo
MlMeQkSy0c2qEmdmqZMIpsVoqt/YElRcz2tA7AF1pE4POfQ6FGka/k3x1xOmlq4zD2key0ZOGZIm
7jokIBoIUdbvrZZePzptvUYJXIUjCoVB2T0o1gal4vqJ7vHoLvKWPFprxTtm6OCJ4nkQLLJWcGK9
GcU7u8AmT1yyJ6dtSueVj6gdXoqRmLBXu8aSgqQZ2aov7ovdCB1v7ddfJaJtGpKjiL57VI2PFoaa
dC87U357FGJG9FjYxOdhYYj8WD4hD9v0Q+L7xWiEQDuLWHAOgkAEZ+lhEFiQkcdZeSmpIWja8zA9
Z9ZpWn3YjxR+UpfLkMp0Z0IGChNVwFlCLcyESg7ELh/4/xqmnwHJyboIZZUAkgu+rF/Xq1sbzg/k
cSoMeTo+0+Y9LK+teGH5VtPfiCBhMXmPlhu7vhR9TQ09gtyYwBfEf8FJ0tmywQa06YIWFo6UKbT2
Wxo5YOv27HBw2ULkpVziLUcCd2s9EN46/mjN4Kw/CwAr+jUJ2LK/rHM9yS04dFZOqA9PJWJe2jmJ
N7mFMo1g8UbiZB7eYNia5YjZDwWssH0CV2pMBLyJo0qdzEgrzNqxAPMSiWjOXJPqHBPBqy+0Z6ni
RH9RTYIzaFQsum/TGcgW2vAz+ryJEuBzpL3BxYvUiFYMmvmZQqB6Fkl1/AqmfUFrkXLq5kvArNh+
iuJVFC4Fy19BdGy27x0UzNZlsKlNqV7kfhssil3Wuw6IBzZ3kzR+y28J/7FiTS7RKrCkOW4j3E3E
Qxvyn5zfG8K3vmrhhjKK5EaY3lva5RyXrwqNNMiXoRyAO2gtreszTT4qtFO5FpL3tkywuCIyhyz0
F93X81HN/XW3i0gKcrDsxIcquRqqk80+3dIuVlCwt4NQ7+rcl1N6m08MQjUJPOT9FagteO+kCfjn
w9BJbbsbSFbTVLaD+F0xv/pY2RhAktfQdDMHGjG0IYjWGQrd2ZQ+UlQqzuTV8S5bX6xPKT4TXODW
i9PjLLNjb1A8yzyG0lOIfjv5HhusN6TAPQSMcuQNgyiYyIgCMF/UDCHQXv0VIeDhiAhJMn+QgtYD
YTia5ZV+X8FneW1xoQmNNBcw7pXDwC6xPmVoscA83KziLdmVICXVQciOzeAbuZfCIKfNL1sgT3xi
8bjHP7jEosjrrYukIYKjtobRpLyZmk9fAt1kwB8iY7aDddZSib7ZzlbkjerHCMFEdBhd1NOxm26l
vs31I8gRPBPJWjxRi7XDjEPLyOLp8kvCP1/ITdX72I7TbaqysSfHrt32iz15s8vPgt6+dfm2+TzN
3WTthGcFlD3tu+GdKR7FzYYcsHUQTokbUDk7rDkDA2aAn2VbN3OinsF5OB/gYwUPVhpbCV/BhCXN
XJ/6ggVoYHTpEiygdkjAjXawOEA0XFPf+Mow4u77HDWdAKxhUl3eoE/0Jgl0e/kjJhTuP7ZuDa9X
Q1+sxQiWUHQRn/kRE2/YJtO/9oWSG4Z01WbbJpkusVY9Rzq5pLzPxgyEyMtc7xfYFbYxKCZ0VveF
EkMwUQNIX8pPTAxYDf24MHgaELFCcI2sly5cTHKUhEdQP2f9a650Vp3eNQJ507WAbYho3lMmvir6
L+weeQJb5AI6hAlzI0qHmcd31qatWqubYfg1RKxNRw5XrDe8uMNW3w2aXzOfbHR/JlL+bs1sAMVZ
j3cz7Kv0lTGfQVsrbB7U56IKf2TCJZIVrkEvyo+YxhT5LWUZWm7K8EtQpq+R2rkixdlhAogY0WAq
MdL2mu2+BWLm+0dkF6WPRgF1s04zxV4htR0xfq1p+CB7iv5FFEzT6jbblPEPkWLgrEReOJarJ4eW
IQKKbt0rqoX5h4EkIwRogM8m6Lzd5+XVaj7Xgav65Yjr4q/EYMk22f0KXvkVhp8cTmFojWkkh6hi
HYEpDxOEZTVGCF491jvURGL7aNcvxfCfcepzD6HocjVth4Snw+c27duAYFqG2Sa4JgKkxYZQcyw8
TzX4h0ACF6UBjXlGCb5e4CtkbT8NWBKxTjb/IWjtsdGfDYmstfylpJDjO+iucbjxGPSZPz+K/t7m
ZxFp6lhSYkwqPRr+loMTYopgEPAeO3Ci6Cjb1PYkt5U4ohmMUCVQ5mtJ8QhpKOxdqK+eMrGYmS3r
qxKHHtG6r/025XJkNIsrD/mLiBDCChR0SyDd6zHX0qYNrQbKufqfHV5mSdta5m8s7qPiJegeM2z7
Gv+6vieUczMyNjWBYtkP5TKQv8iN74T3ejPfowdaMW/QDyg0KFWuFl8LG7vs4pDYTLuQnMOsrcfp
AgLUtaswhI197h4xjAeRNMt+JbzL4L3igRBm1FMVvCq/O68NKjp3AvWBQ4j6PdmhdclX5dB0ohrX
CXWPxs80vvboR6x3XtiW+OxgWyu3uHoFpcIGZAgcYBlW1GsxvcocfVH3Zqrf3zNQdWSr6jt2bDtU
/npvBJWlGlQ5h5ufmiW1pU92HlsbBqnUnPYli1YtsiiB/qmQo29h/+iQkugTHyjic4tfJyNCvwp+
oPGX4drkJzrysvavKH77gOSrCrl9/zQtAkt9lflNalW7+y44g3cKb8VHjOQec+g/CRKqIkLWMEFX
eB14vIRPzpyaGPZ+S/kGPUp19y8Z92N5ZqlUjswK3K2/Cl1WJFqvtx81vZdJvK/sf7wV6xCWAdRw
fIHAFK3aJmCKYojcHRtEhto+5SRR+d9dHireoVWsAchEPtO21z+18DuHGCT8m98RQAH3LxQKOT6P
muTUNVczU1xh2HPmqfqZRj0w7suqbSAfhMvr3ZKImXdZxQeIPG6VZcCUxN/PG+HlPq1IshezTICV
xvQaxKuhApBRAc/ZMpwC+kjNQbOQOQQPU/pbCvYxHw3HZglPqNBAXHL7p1P9adttR0rhlmOK13rM
zkO0DiBFjCrys613qeCnHEm6g1Gctb++r9Gp+cvKuggFAKeJZAve5wNVQF2dazyC9fAN4EabTBt/
AKiNCfum6iGm4m02K7iv0V8P+YTY5lV2r5ACqACUF7tidoTiWiy7joBtvkP5X9YF/KMZmkTfdMU1
Fg8kd2/0r7VKdOgOTG00tZaSEzXUIVJS2SDhDzOTVfWFD21KjrXLbTpvV9Qm6N+pr0WyvhImHmKF
iCLlCDsTZEKIXRCFE7dQaBwtwnxZGOKPFInueNdnuD2HNaAdWJ4CdIsQdqvT78ylvCDjEppXYoRn
VrGAvcwZ5m2DlEZ+USRf75FNMX0wda2zH+ry0RXCI3Toeuqjd21yGgrAgIZbtRyM9NiKLHcMh/N5
qE7oVxxgZRF2F7hJyJ4kTODa+lh7IEwPR5auVUgA72iHAf5lbEJZ/6n/ySRyZbvO9EX4xoUQRod7
T8I1XmwTJOAGHmfq9myFNE53scfqRPB1S7M0jxhXH+YmzfhbXRIC/cv8/GwbLTx4EaPPiaDszGsm
PyPzhUdykndkNvgm1JhKxgdlDqAYH4ZLZMdIKCa+XsjR9GU9T7m4BsQK419U7WSOKRa9wRF4ksTN
SYIcbuFmKuVXsL7N5p3ePXY/OqKHYttJsa1132uwEvBxxMarlf96j6CPgPN+soE+UOkHwIjYAobA
5Hg3sar94L/0YRdZT2aXe60/rrq4PvcV5A1D3JxaOs6QRUgbWoII43+skH2fvOr8rcGAevzG0b/2
u3VuCT49gn1iVFgZCPEWURGSy4OX0klFvRM/wWLYIHDFWbRQbIKvacVO0y40AOENQtpjruq6XzhG
zmBD2+n8iQWQoThVKAW4ZI03CzFX5BNN1GSHJP4XWi+yNG++Sacgw9ja6sshaE/BD/tF/xOKB8Lu
Sp9gew0wb+Gsw05PaCEwKq2ZlK9WVJ/sGoY8JsYxFZ01agHTHiD3f7AfWAq7VtfvWeE2BBKsy2qL
ktSqXtvy3/zeyNey9kbIS54FydWJBF9OGlr/9rNBtSm/GzY7XnYDxWgCdEff+Wkuvwsn8jQFQj91
sGZO6YuGgDz4sUgwHCFD4cRweXBq/zOFHaOyzNeUZAhVBJPtGEJUYK1nPksPCfJ2BmbmAvO/sUoT
r4jVLg1PmEBkE/LegafizVSaq9md5mvqo+pUd61f+sAoXPtYXU7MDIGENT6yIXiGeuB7eycHgTCJ
B7+bSGwhAfump4EXlkRYsGxH31H/7KTHf+i09dYhWiNdZBOgmcMswsNdx9fIs2x5tI7kWnB+vei8
04V0XvsbHUaNqbrUCF6ZmRgStOwyBcCSDUrH7JW7KAUayumLjUCACc/ZNEq2At4CNrdV0jWiOpG0
U/6ILVZ5fBcAGEhnCKJw0JN2nu6TIoiBg/17yzLgme2BaC4nXnAT/FoV9Rdfc7JnV6bJcJS2tXBe
ASX+m9UQO8fI2R2hlMse6E+lJISp6cR0g1n5SCxvV3yVxaHciogc/OifHEP9cuZ8m8p2CFDcJD9x
fxaKNzCOWvPm7zn+1BhT669yehvZgFemetV1xuM3Ug2OGwVxGmB+/SGpgU3+7xrTN9S26pjW73+7
P4h8SjqaS2SKDoXFw4dCnaEK7Lt1F2+AQ8FGDlHxNvPyCy+p+CJUpzndMuDpCNTIl/0StIecT1Dr
8yYyAyJzfxPtIeTl3RrJxoYi9AR3aFaOeRT+1skwj3/F7tL+Y9iFUqMYlG/tbQCIEsY7we+bRbuh
GVYJUtH3QXxW5Is4HOL8i3gT1DSTr0ZnWaeIAVIlYHeLr7AH3ANZR8DHZVS+VvKkLTgjGLt1wyFV
g8Eo32FSts30RN/jHyrp7iv0NLT6yDLUE/mwmxpqJ+T1axAN0QsFzwu8y4q3CuwW87sVX9lmDMJq
RX8EcUITWDnkZIQ4hpThfY5+ZWnVhOOv+ajVs1Xs1uFnKl5WERhyo2HYz9GLjjq5E76t+ZDV4qbL
32KNCCPMaW/D8i4w3qvt7KhgNbVxbIePVtjryc3KztmiAY3y5o034EUcAlDCW1Xw1iOAkdGCtWlq
f3qWKRaufTsBSdD08ieM16n9UFD3qZc6vYYLN9+2GrykZCw5ZrMLN5RbyAmG2S4QxPVQSK5CExUA
RnuMR+Q2gRd2l0Vkwj0a5q3X73H0FyfvI1RCj7wL+JJHpNFgwVhxVf49uGXCyDFZurxC/OJh/Tt0
Low9B8Z3i0Cxzzmd6+sikANIY8mLrlwFkUowxTYQx6+K26y960znUXReObl1GbLStxZFY6q8hBKR
9Vtj9mqXiwSW/J5CrLBRdxWuA/2aKfduZohIn/Hwm/aoy6+wAGidWNsmzG8aPWlt9KcL26E9SIie
wXlrW053Vvm1ruliewuM++/npGtO4AJXaI8mBm7u/6Flm9FZvGBjnORjzvWeCN/p9F2eYfnXUEVm
r0r/WSkkAwxngfYyCuQBTYw6bd6stsWesIPYOiir1IJ2Iui3rdFQRvnZVB89JsvybeCrUaS3axVR
0EbnGhi7zKzd//WasT7nEulSkW+wd67bk98yy3RHIKbGo5kDsTaaVg6nMOTpNl0r/EfwhAe93aCL
RpmMoRBzS/dHTOtGZQDprDd2J/LaBemJa8bogbQlhBarUb56rAW45CRvaiy2s3wW4herhrnnLFjB
5hFB+L5rr1V6agn8L/eRx3TKBTD5YBt66s7Y5yqulhUjoQcUr8NKkKPbXJEVhS9ESvHzo0widTIA
LFhlGjafV3sXCc5dmm9Rd/vWgY1Wr3WBsvwtS5htMlzuOSD4Ppxe55IjD6POSv30NQMd2KDsrCMG
VCGKZHrz1plNLbdCtAU/0pqH2UyMEr8Sy63xHHSYX+NH6SCpN0q1A8NLoKJCmhQ1HGFLdOb2ssCY
I5Q0IG+xgipmW+vP2XgqgAVyWtmycBl4Z7TqHdiVyxE5bW0z+9Zv63I9wI1MxSMcFbg56tz5F3Sd
r3FtNVePMLvtZpiuncqgvllL11RPrXdSQpUUBok4xqzQ/rEhIEXZSHXuGISFLvwgGptwSx9G82Gq
A+kth+XJ77/CDhYXCru2GI88BxyhDWvFRrvI1pUIk77/LcW3ofkshH3VbSOSK4AxkffBj+okM3hW
r28U5u+pOOnhK/SBLUHz9BwNTcVLBYkjNmDviDMaXIqC+D4HV734FzaMO+lRE/Z9jXUFSQ3eQnKM
WUbsFb4I7yH3BFHkYTv4M5dF4hDAMr0QY77uwEQPE53CbwgxHPA7Z/3vBGyUSs4wPgSmSxhnSdkh
2A4VL8ps08cUDrIeXP5TWCzXmLGUoBkTfBoxkqh8teA7wStUKnHWqKt1aCejjGyTIzopOpdEd7sh
ImxEnG6YACfkmy2mts8W1N4N+hNZ4lj+HLreY6d0yMRp+I1bIuD+GwMsOnTo1oM4DvV7IpINz9ee
jrCYBUrzS6DcovkS5g/NspNlnwoCwzKHkw1ZjYzUjtyGJLwN5gh5TwfdvJIcji6Om38/DUHrY0sK
iUgDmQ222FM1hmMhfenmG8hYCaIaGS+9co83/wamf1zUyIbAjbx6G+0mMsirtzo4pNYZpSYfPXk4
GH/TaViBhlXKvQRUHWSfRvQaqz+d/Log21NtwIK42+qZJ/9kbHYOQpYcu4ujEwBCEztkdIUydLwZ
ylEZfAJ40YnT50aMV6McUfujkce+0xnQZVy3SuxnLE0xwGuLpBbLCYRREXa+LC2YBtG8cozv6+r9
fySd1ZLjSBaGn0gRYrg1M5WhXDcKu0DMrKefL3si9mJnoavaljLP+ZGvwne4tTlfyp7+LGSxA3BO
fy9QAPFFQz/MIZoYYFgFgfw7gD6luTjcol157GYITvxZZEH2zTpoPLxZ7FKQAytv2ba/XX4LWD9s
c5on19BCHm6cESfj/Z2FbLyeOJ+Yqkt5omfsynPWbNImALFA2hAZMrh38LLaV69/RhBHba3Nu+Jq
Dw+TYEc5IJHlN/EpcVkgPZhp2c9QFwjzeFrp4pYYseUIeGDyIGylULNF7Zcr8XzZrKJBnq1te1zz
rM0a9aDSUd6cIfwZtNb2E2WFONDcgk/2o2NtUsdjTsiHL7gZP8dNnH9G7VGcry7KP+Icp78Sego9
frnKbxRyJvkoP6o9nx4oLyq+HUUvBowQTXKIoOppr+VQwS1q+3YeW9akVS4aeb5ef7GytWafMSaU
WB08nazFS9rD+0GCWB9IcEkX4+gPN0QmEcn2OdRcXXi4Z7FD0qPA/535v08u1Va847QtIinibbfL
Az5A2GeuPmAO+AKBC+rcusVeXY4LazhJCxlH1zyxnmr8Bztvhg/iBDzk+rJ+timVz3ZSjIKKBjDK
PBgAXa6PPFHmQ1Us/IEZATllLt9c98cf0kWLhxBxpS796M5fkN08IhG4+flctXBB8Ntk0DaUUfE4
cWZ2HxEbKmbiUbmLqVELvuIpI0t1+kFblpWsIME06i/UiRGVQD95fwC8aBCI1D/ZuESdI76IusCp
p6uE6JAOQyVbAnD4LbkYsnkoHPRc7X7AeR2lOPaJbkpRLceYpsdtxhnoc7LAtZZzol/EDJZGq+7I
CYOpiU6AJw0D6L0mLx/lGpfoLOf2JgEMsN+eOZzwhe3MWinhBIin615Yu0vqv8DivaeCajfqSQXM
MD6w0ahX3d3wlksvnjaf4dzpf2JwFwfAywfItfPq2x2BtSvihXjrfXKWhG2EUK2SPQTJ6JNKFDQA
qz4/jCABbW1NvO6BgluachlBPQrDCpRxtxLEQR28a0s4TO3kXnkin8gBysAaw6tejUI2D3WIMA47
5NJ002VrnfWUdEP8aWRWfxP0htpGEJbmuY8+e0GWcNYK+LbEHxPvBr7FrH/xrPPqAnaYW5gaE1av
5AqPfXG5agXcxSt9exaYXv3HZcVDFMyrcGC0V6d0sEwjzJtDD9bBhKpWn+ZwGJfeulIf0jxYjsZe
ABlFvHSX3Lrwe0IkpJDp06DIoKmNPA+ELVxdtv0RiF+Cuz4lCg7M1F245ZcqwbJoaC5J3Ckxbp0a
D52L/RfVBDRof1Sf99HdCk98aTMC/VwuC4Qf9uRWuod26nIPvHTjDWxPNzcurq07Q7JMXQVpUjNF
GedBx6/D90f+If6+lTg0fKSlEFkMG7X2y7/Dc4cXDN5TszZ2sO0NoMoOVEz9GrRTIpF6TCdKZ1bL
Ti2Qxm0rH3nOCdhwxl48VWyOUh914iyi/zdeaznKeR6O1k7pTsOYXdz0V2t+C2e1GTxSzH58MjKc
fixOCl7PO0XaSBMQCbGagXGQ4spv6gD0VucWPVGWbcVJUFokIc1jpC728FY7PokIW7z1lZaEWVco
lvQ3FQGOcQr1g5TscvnPyq6aiDOC7vQ+o+KnLz0yZXh2/W2VnCr2epZPEkqKjRFd0wT373KgBHBZ
AlAHMuson2OCFj3iFQbK4X2/Ffm+KM6N8W3zBx9GSttQEMSKAL1KdpEa4QIT8MSZNhpDFrcjP0K4
puhic2Iswdt07S69+GP0LwT5hAiV663bnmNNgKvkyfoj+QSwhwUBD8h6vPW4sRoMQdwAla+xtqvQ
R9Gsgx8r4ATCA4XxJIvQp13Fc8sqOCiHpS1LK5H3ZaDINzku+CtQ2jAzOoe9gtmelKsejr9mmJcZ
rrLpty1Qcu62gAQx8f7Agg1obRF0FfGkgULkxpvS/4K8DqKleVpuRnYgor2Y7mrekdFJ58hqSxc0
L1DYRe6kwhnlp6s8G22TlSeIej2/4JixnGcUW/x8aTGELB6tP9HkqQP3WS88tks3bTGfDVMbgsnt
HrgJAY5B5L7YZEmzAmFkYjziHy6wOfM7e5ibA2hgVb0apvRP422MQHIHarmmGSRdpLYTZ6c19I+x
sbAGmcVWbELuiFVok1NSAmdM0fzeRNoGx1OpqzzcRfLakBYk/cr30ViR12vabL9IQ3km9fHLQgoa
r9I1bg51R/CgWI4wGQ9EpSDurP2F1dZrJ7joFaKxGiZ9RTsIT1Pg4ZqF65534neROfIZ7uwWBBRV
PG0dmHtnrf1k3RPWg4xvWczDFMFNeukp5aso8Rmbr5X0QfxUd7fdAw7NLiAic5h2DnpvJ5w4Jlp/
NZ9rcTNDuzu3QIKA+F2D8QvLw4zidb14NRL1U1fg8DQ7tWg5PIByA6mgAhMLZECn9961EJYfuvil
2kycxH9WYDbYNYWqymKwLYdfZlO+RvZdiF3zlacsXNpeMvhLVFztbQDEUuD2u7h8H/GXH6KUAYlt
F421i9u/vPhQUXuQj8WzRdYnZQInLm9CmlCvE+zIqAULa84yJB8S5ROzEZUP3z7eIOY0wktWqptP
E759Iih0m6rCDMfoq8cvOHl3Ke2kACLFT8mfNLQ3a/gQX0dp3rtgn8PDREunXOoqNrNNOuwiQF9N
6E/hGk3ZpsmERYyw37DlQsweJclJEncUxkjkgGmw0B7kTYjjlJh6OGeHHBeis8GR79Rp2NmhcWE6
PTzx5FoXmOXyNZmmufIONMYKZyvJr7L9bjTQR2pUdNpDRKRTDmGQW0hIUUR6/rdNnhjXJNKUj1hc
xzTdFhdX3RcptdM1Eu/+3wPvcdV27BXpnJBAtHaG+QvQ6uUXgAydmz6ea86BFFhkWyLr0ZjI34P9
YpOk9+GYuAB+3+bwGaovQ65nRvnQYA4IyAGWHHatE5BUABCEeFXAnl7+J77TQHqQPTntsXkQPISJ
es3xzBdR024G/ImjImGZN1Z6sKBZzI0/bekzd/5MfcupkEkPF12FlcuTIX3wyUiihp0lLm5PWXgw
c775mo0mIpNkGc3DRUgQA5SMhnYeZU7g0Ri0tox3Vr90Zpfcv4wSgANxODMALnBxCVEi5bLxeFHY
NLQBcDNE+xjSuLfjXxEwUIgesWVisLWHGtKKykijzUiUsnxwmJllr5RqTYlnBS5jjYes1VhiIpTy
P0GCchxFB/NDTJkngrOYlhVvQ/JPCugYSi2CkXBay/xHzGtq+yFkTBzwlMW63V6rr5bxF8A4+PUZ
ksX1iAVDSmifgm7nu2evumFFA/CeU6BJeazEz2Wzc59k3glFCsgixARXQZS93Hbvm3utOZUAQclP
RKbpsKpKxsranmmV6Nr5tWdElro/CDSnMetmGOQocwj5CQUkgNzZOKKXFBtvW6nYqDD3pUgzawTP
J5XorEL60iptUlqfNKSOY7mmCBZJ5ThPbfQh8ZUIbwwBMyDzpMC/jpKPjQJNeGpcKl/FcFDt4hKs
mnz7nIgcn5chGmk5rX7z4M8xrmp5ld2b8zcsBsqnNwyRNKVi0xXwn+NumdVLHGQcG5NLSyTsG4Cj
2IS01jSOAT+wFzEYtHrPIdZEfJjx06ozU9vgkgjZpSe6uYOoltxPoV632rs2XlTjIfx8IyeWWn9j
zRILO/twmHxJ/tsf7t2AVWtLaXDLy8FDqaIOrmwKNTiqU6z3zkdQ4Uza9/3ZGsJp0nXTG2xd8Feh
Ea3ucXBOy4DcjJeeEPY0yRmxP4gLRwyCqW9FvLX7h5qRdFLiFU1Is+Ga1h9y+QWwwBy2GDXAsGWH
xD6TPwMu5+FmbGv7XHBFa6j2RHv8Sudilo71RZUffvVjRzSOztHo7rpuGbQCOfTm5kwqP3znzJ8i
E21R6BPEJhMVAQC+RoOCrhy1Ec4St4M2L7ma1oq66UgsR6NLKhZ2De6zqcJd/SJj2z/I3YFGPhZ5
npO6RCCxsLvPCs8mF5W4l0ELkGgt5HQXx+Tucp4R8On9qFYPeI4xj3ejN88ECXqTk44AVtpqD5KC
Shez15viVTk/5DnvDsC69G3Vn6NzAz2t4VpsNrB+PJRgLC7I/z1Ozh1AYldi6xhvQ7GWhlWrXhPM
bGE5MSgsoBOYhNcLM9OseqLzInCTMK9s6cyFymNULgOmSmB2tXamitrOHMj+1IAW3tvqFnOzHn3n
6ttimSiQPvJTU7LHsPmrRNiEcyII5XCXVGuUTG2+DaUD4diTEjOtsspitOqclgZ1DIgBxfeuBc5U
0xdGsHbTZ9U4k8HxVhYolhD81i5flTTngxNjV0bkgPCaI2aQHgKzwu0wsaEedPcgPglPfSbWNhsJ
mIT1H/ZZUM6q7lmZ5G8yelkO1S07vt7BP+F9QKtcolQL0XrX8BK2RIRdNNeQW0j5QYrmTX+3ULeQ
0U6p1/MGdZ2eh1k+VaJ1kR9TlWXrKP4CYfCgwAUtGESvcoMSIzwYZoMjA2GL1X/3qwD4iGUeaewJ
OHkakdRYSKcKzwbqeNqYlTGf+zb8woTqQ0r4YticExic5nFnOzwgyYvKSkevpnLyTPRLQmasQXqU
p3+n1UHLP0b9y0fCpqKJa24MVGhBpE/i3oJuxiAU1AudF7zY1zMqmKlGdSlK0IjWpPOMlDAVpw/w
lvKba5caX384T0GTXYxIUXxVAHCrfGM3J5irG1G7E8N4V/I+xU9cU8XHeeV9DsVdReso5E8qD2Oq
obA1kK4DVbdw62gTUMZxmBZIvcN8bWVHA014sKSYgqEBkplYQNgbfxsmtHF/JDJY7fTl2CHhRJzk
A6XzqLAq98sJ9xJvLrAtWrsZcQd+sdH1DyFckYNP8dk6Heaj8loHLyfBHwhkVxI7MyPRlZv9a8jf
irVpCL6J36W66od1ENyG7pFUn1L6G9bv1OAWgm8YyrXF7RS6yB2OqKlwH23r4pGBT9PH8G9bVFQS
u6kSJreY+Zi7PStOJB965Y+NpzWtryNYEsv7oKcQOG9POWbF1tAH0Nkv+rNatE1y85azLYADF3ga
PEvT3bdIRfyNDB4f0suJ+SOKfgt7PgaYSBcW4Yjqyhfb/6nKjlJ3s415ZhM4kJ3jZGVPWFbyY6T/
NbI5tbESfpvI+27W3JiT5yfIX9f/6fozYs9RfKTWpnWuBcYWGh9AV148Z0WBJNlaugF7Ix9DtRHg
kIFOgsYOlizNX6CnGMTTjmqgeIQoy4f4UKUbMxeMdzs8xIuI9WMAx8TArJBGxQZCW6FvvUMeCEm5
FzCtrf7DNzPKhwZFjWej2lPxSCyUQtxgWzXba8kyHI+yds8lOttHnsUvHzkG7NJCIRzRmCc7w/jM
0mc87i1tj6GwjD4TjrDcPqO6IXt1ycSgq0vTQmB0autV359yC+WCs4jyGxUIKUoI1vKKzO3/rVgQ
JBz2SbwR+H/N8aQbC9H4EtE+Mm/qL5saM+KihAwSJWljLhBLdRSXEOkkHfEeDFidmZioSlM+yo7g
oWdV8tgJnajgIjm+5qPBusIaUYU1paQ/vfmmIGwWAb7NKdJuTn1GRcq2N1fCyRd+abiPcfsSpesu
hTg58vd9u5TapdNCNJKigbI49041Eiimn2/rM9p62lY4+ilUFT+4rta2vPLUVadP0nKpyW/qMZz6
FJCEjWqHgN2FbNNAcsvgVRCWT0r0L0Dlobr6ZdavMSmJQxoez2p/M++D3H0gt0CGweFuCLIP20KQ
CltRLaq7Va1DIDaPPteLZRxxasTvjAgSGUQcAKrw/iGbjv2/7gAcUj6ScYtO8z6oS0NlSGFnWDTl
V4L8llju/gBR26obGghgONYIdJEywDtNc0bTG40/U71YaRqDyLZvfhnhEJKC7PLLBuklDpH9dgAW
tzDjouGuMr1gAdZERsYhSL65HvzkapH8I/3LXIm6HWwrmqoQvFdZjuRoXT15n/MQm5DDVo9L8zmA
ZlhkXCvlGfFUIq9SWcSpStHOWbDE1NbeIqIxbG1W8XGqe39lexDiABIhkGvzOf27no4CAwvTp0X3
gvA0jYTzGtjekqfRgURhucbyOe6T+pLmV9cg4Oq7LkWA1SFHpG6C2lU62TtvOz9pSKuljUV/kH8A
1EyiNQ4bPyBd7FjrO2alpOIQwpiEizdfyi+ZgiDkG45IfCD8h1oIEMAraQBx/5O7W5tJnEKGEhRJ
5tqpIX16cj1gp5nsUlQq+zIgkUhgIrz+aBXx0fJ5Lkbz2BMvhPI0N9dZu7N8gt6ogiTvsLvnTHGO
ylUA2a9R3bfC3KN2GwD+HP1eAzamA5yJdSbu9WVAS2CU4Y6MZ2P1IErMTd7igS5o9Ig1gK05aYl2
fGoqUuL8FIh/KdIGHeA0kcVaDphEqp1XAEOcNJMmvTcv/dTHrATXzQFZIw7VlK+ywRSwbJo/D5M1
wxLVxTWKZZQOuG4Fm5p6Hxqfju+cemU9LPSF42GXz9AO1XPPuv9+y/zv2Qzj7kcXWo3Spgf9x4UD
QyU5a1HOdfK2czakT4c0OSWIqp2fzvoTv4NJpoVbeNOqOlcZMOPcZUS8FjM0j9m32DsbQsPaawhW
KakvcpTlfIc/nSwidSArx+GV05aDfu6l20iYs6Xdh3jjeWc0ira81zThpAYS8baBaLlY6vQ5Z7te
udXNPXYelYP49COTD567zoO9BXg4LYmQW6Ngm9TZT8T1PVaXQp/r2q+V/qUa8Qx09izq+issbk78
Vp2rPPHnXnOmsWE6LLRplD1lWAWhczTRNVh9yrSVYVp9NM1eI7wm2FqiyHaBu85Nby3YgFLSx81j
RBclTLc09ayTZmDEWHc+oZozRMszgl84ZbGyjN68AZMC8/frjc5MoNVL4xvKlcwaNIakAQnDuDnn
RbC+gYBAc1Hl0Bdg7i37WiWXuPsOhlOm/nSBuq6rS11qUMrEAVHCo1uvuNuN6aGCqY259UYogly5
yh8m+odk/e/qhBnzPkTyVWI+DPSG/YogaR7pAyFnWvlhZ7uW9aF08gWBN4RkASOLPUVtvnUMG8ND
ZL/U3bJqj3V8lgkCy3YyEChglj0zsH6EHpgeZ6WbivBlg+GLlzJZcl+H7aEddmOF3jYm4ZhXCtxM
JgbrwBFgMoMhrAguvvHHoUBmiqWvqLBxvV9OAwR1vyMijR5Ql0HFxQ6p/7bMzCPoYQfxGKlP0gYM
aMiqYrLrtlG0acY15oJp8BdXiIgerQul9d1XawWyDh98N8+R5+mPmD9YPw3BW0q2KodFR8Rg/9GC
oBQy0yxRCzqyWyf9kdxTbiyqETkS5NdOeF1VTDvFupW4ry3O7MM/GZV0BT2apgXZm4sm3qre2pbu
qkFPzBKrxjrC9WWg5mh4geIzIX9ag2JehNKex+CYAQGzJIgMD3ymwgnQyYT17ejRSnfBQKjoEnnk
nMSJtH10WN2rdGspO6Liynxv5edmQiYhWgTiYfKrWl1g/XMs5xZ681mYLLhD0UnV3YEK14H7RW4o
yGF2hKgm7e6zYWLMimtVfQ7M89XFKi8Ol6imrsgOTADpIjQ6AqgqpIuh3ugHsppD4JfTpH+2OgfW
+A3NL0K7a9QyyPPttsIJtyG93VwDf3ftk4aFKS6FFKgPYAJ3ICuhVpydD3fAX7Ci251cubPl/tn6
fkQfnXeI+zixZL+f+PlRpTxZQ5zA3LXSw63TnJx+R7bmAPFOfjtoZtQ+Io/zrjrYLPIqHRNtcDRB
6/O0Rj700LS1lG0S/SAc2GO5VOfJHNuz0Cx4BwmtQyhEBewX0SJJl6SjC9+M1j8sYNaICIopkpgM
1Jms4247miu65c30pBT7EKmWdDLZ4HLE5nfD+FKGSyKtU2drkN9VAZAq1ULyC9KgbAI20PxhCawP
jITT1PxSOAUs9yn4MuJ6Uada6WfQHQnpmGjJfiw2EaaSGO0Oq/e80872698HOHxgqZ3T/xe6e9n5
6NoXSS9cMZK7R1qdKsj7kDKnS7Ey6dGH8DOHvDgyVs7KfSjOK0DqUhGLzCvBydgtLAOP3tbzf0Ti
XEkyQLZJ8UA62qdXyUv03M6mqlFGkX3uWNN83iRHv7rklXALmZsGK8egPnT3u7J/kc3MagSBFnJv
caro9REaxA5Za2fMyKRXEWOr9aDpOJYVAhFpYXJRHG96DaL8UvPCmLvEvuePPiY91cIxxH4hE7HH
t+2TpePTR9IgYHF5LHudtAwMJyn/aO3sfuP3P51dgE7joGFnxWIGqVKSySks1An1xoeRdnjEQtUi
4qlyl2h/cCXxszUmBNiNQP3wlK3Owm0bJ5NyK6HnQyhDOi6/b+YTa0Cx05R+ZMXcJAAOKfBYA26W
d/STEUdoLrxkneF2s3fiGK2cubKAnvmsh0fYrG3Wo/5KVmQsEWlvQCtp0ADjwPG4Z35JwN/Q+scl
kfVniIYp54ts7XLaHmYoj1vr6YpFnQQo6Ke5QxqyTK7sVruowT3FH2Rhu4NlDE6k9g3BIW8WlX1H
Q4PsntcRS6szXJTgSrq0A26q+u4hV1+irIUTqGFUIUugASwl/Cnpz1JzkKM7etWZD85MzFS0RVYa
mKdq6i+wjBsYzOlxd1dePQOp8xf1ytYPPmv3SrfnYXRkZk+I3GgQG8soYcQt0ZKu6eCh44rQG8IT
cbgijjZsH4kwsY9PSDMtINKBacx+IEPnjmrik2484oxXyUIOHB3j+IqQgkxflQhQl1ACa+cL4iKC
hieViiGZMOF/eiGfVzo6NPUCxIotL4kxEyw8995rhPIehmZFDFSEoqkrV9Zez/bW7MZ+aE/GOUXr
zBMWZhnqc5ZtBBa8IVRDY1jPNq1/tZG8S86sc2lV+kJkGE4BJIOz2OXRlKkAs+qhNIDK7zXSB28F
aZf3OzHl40SVeNt443k4x3YjDVtiankYNTL1yE8zrNX9i6pAch3lDnH2KW6XmUjYIpXIucXJQrj/
8ktHpbO35tZ4//JJjM4VZIhXh8hscm3/BfYh1yXUFiLSQj6T0f9OmHJ/Im8BK6tn2NMUi39GsL1M
6bPJzWhoNVUGE+boCavkgtw8lmeeydahdm7VRmcok4dGPjjLMyJG8iI845HxhvjjdxRSrCd8DqR8
4oZzZ1m/H/xNXLI9C0iWJKX2WFmIH5ZaTzAS2SFU1RA9j7ced7XSLPlrk0jTJY8h3NvxFgm6S8yB
vbIROpkXnCPTqoZx23lo5EkET7RNQACxQUnlASIDPF5WD2EF0gsnQvc8wxtJyvwFQIhjVP4dw/0w
q5HDCHgSiUoXLcfkMyXwzqm2wbARBmSlmAszs2pv8+ocaPQmk+WPuJMIGx7X8lbhz6XknCFdpr6y
YF3YOBZ7GuqBgc0Kap+jSm3PdHHkwyVrwunowUWKYArICMngvEA0/780WmEk4tvrSRglSD2fS3dc
ym25HK8kRXqoTNP+o9SJK/H2Qf3unWUrHLPwj947TRZKfjSTDeUwWCTxmyJRv475TAAvbjKTmPHV
fRQ/OkhNggpUZanQm8myx65oEEUlxPyDcm2MT+HFCr8yVN/2eBbbnBUcpFk4Vdq9h8zKoxTk7hXr
UVnZ7q2/p4Cu0lFyP8piazk72ViGITZnwjHrAcHFJRZqbh8MJnzcCRaA+e+178A5mRDNkfUMl/6S
pMMx+CkkjrbMnPbSX0ymX7YqGuIcEQZXOe4955LKW72jO5AtjrjdgzysHXkmEwoxCK2fsm/q956P
oWYurcoTsYfZcC7o8un1YxjvZSS2+gnxS1zUE5AAcf2G2pqXtyi+6Kfhq44gDDxKqES8mM/T2s2F
rzKrXgm1gypDP6cmcWgZAgPQ3oLB0MuWNQus0E9Kxwqhh/Qh/oINSQKJvBzsh0eVaYD1Uk2QsJCK
GK0QoDcl2sZhZUQLSb3rQAGUoAjgpdhZSMlYhCx8jv6aPrlJzRKI8qwNuMvah+6TCO8ew2ypkePa
O1ggsO0pyN0IGARPbGNuKPtozkjKo8E7iqY2hyjApAguEEgS93mCnTIYllBjXKUgOMsmWNEbrJVn
7M09G71dvsnhE0p4+2MUs0oLTWpchI65d77Fit2tC/I7qi+96eYpds03b4l7bpttm+wV7SZswyC2
XrQ1+42qE/88o3dlrH/14rMx3x5qhwyxrVKRwAz0YRSLQZ8b5ucAmUr0na8uxdoWGBfhXtKLmeTt
S+cAvb2sUB5D6xBTIOZkxT53yifgvYU2wCONDxKYI7S4Z8aiS3+L7sZAFH8w6YY1uadC1xsEf7Vy
Cdx78juGxzdNxN0C3WY6/mYta42Qs25DyhvSdcjnJVNHBeymNZs8mVYOLjAZsnpDMBWJkCARmX0a
ubShAanabO9sx2B2ZnIkayQiQBPNjpwe6ShZxDykfXWR3T3pfkLTRcYaczT/twDxygIEli4OHjW+
CjHKaSqv2F6kQwFD55hlDBTtUMqPVHrWzhUHswHwoH6k/rMitNW8ojNoxA0c4CxHH73RbVoebnK0
bgQ0YKKmrc9xsUmRzhBbrDNVD++sQoTqzOCXvN+OvhWLKEf0PEIaTkQcQ4/Ff0XNaB9y5MBRk6IF
P06elhccxLwhR28If7I/UK12a0D+OR0PA5hWs0u0ZQHCrDJ0flf+Rs+RyqLtilewP46xJ1xyUhcb
4VeEvRaINiu+eS6J4FBCQou1u1au60bkJhvxok34hegY+StnNumz6jr2XqaIH/H2DOv8i8R2o6E/
cp0TzNnByt5SRcRqQgRY11olVPdqeSocGmQc97EHiBxm2VRlIzfJEO4cEcCFimsRrVkVXFSLLPTB
SdYOas3rlpLyubMJgQC68I29MExH1Zd4zKM5//eim7P8kI2sZpAYRC6CH5dHYtwFuKkFFwoK2GJr
7eQQgpsxBWgIHEiyEsxCqP2q9SXpWHSgsBEt+etZvgvSg2EdMS5SFXvzYOWYZ6Ztwcol4fm1WFZI
vy6Du6QdahdtYget/qXHy9SDnAowQlF4TUSDpCNFApFTdoMJ5wLoVaQ/LTlI6g5ITgtuvnHJopWp
bgrpo8rQVmwMlC4kR9obO0Hoo83BlXErcmZU4TZvfwfm3yQ8xC1K8JR11HqVEYd0se6pCaKtTGxY
mvIqk5QYmWfM1WdRotVCmJK2pQcD9hL3XprFS1XgOqnDXqMHg3bpcEaG29IkUiov+RBnWeddS8M+
VFL415TFF80l3FVeqs8MSTmNo3AdMSsmqfyn6c7JT8Z7IhNAVSqENIDnqyH6MV/a1lzEZb6m7vmg
WKtBz97d+NXRJmnz5Wo9vVyedDDJkh8z81ElxKP57dIGz/ELb5uRcR8myb5kkgzkBkpVuaEXnza4
+ImJ6S42SlJiV5EW4n9LI3o3MFkWpF+4467zVS5TbCCFvnIgU5qWB66MODSHBav1Av3/VA20/d7v
m0MrNwfLUZZebl86NZEhXBrO33mONlDzJXQzGELb6OL341JSdOJGnaUcMW5K/VGFi0SSYWcOyUTW
oq3NRc+eJbI2O86aUq5/bD2EarDOliO4HXaJmP5zhG8OurEhydZWgF+UkD9k5j6ok5lfCpWk2IEs
OrMnfLGfhxlpMtawzEZ0LnTPujbSK6IlXa9c5iMMMFRUrb45jKW2WykJnYPasOlkaR/76S5vA4rD
xlWMTLBB+KB43JuwCEPS0b3m8FIh/VGTRZNry4adsyDgNdDZjbPoNCb2rXWwerSmccrHbu+H+dLw
CPZFj2zFyqwvRG1OzkI3ojWMET5KezPY6AlPBBNWgu+NFcxJPmPcJ73XHzxMQaRt7gwyBOSomNcW
maLkPgoaIwuVc+UQw0ZHGfXEi4jXKPCLXcejwWBCgJ5Kp2WxDDML4xmxRETbk1u8aG2CtKAvRoXm
eiECKumiUbgpFTzfdrtT9Jckv0cCVXJx9vwoFgE2FhUEFXlaFaQniKnLRKFzAUZMSpC2RDo+3R8x
lsTIVgx4/f4U+qDlUEshakPfYE1CGRjZEOUGtB+pjfAWOrixHh6c+DNnrxocNmeKNvqDVKN/oBhy
NEmnIVqrxuhsAKia0MTDiE6sJvM5iWZhw4bTE+8KrZ4n+lSlm8ImLmzgzlYZN5yXg3apoB1MQUrY
IVAQP0dnw8qdp8uw3+TN3I+UiYHhihPYk9mN2TSDceGO2yF+FmO14BedU7M5jw3kdSODbvuj12BK
wCTh0bZ2brBNcX0ApjIpz5AmaRXcOueHhV+hF9uof/WNlaXQAQZzSW09E+FXO14YupPonuPxbegg
CyxEdmATyNACqZt5frKsaHew+URivB4xHQATF6DMle0Qj52FEGFY6wS4ecm8QtupA4RIiXwDUWw4
FsXHO4pcG6oQJDLwLdTVls7HhnZe/HIBC22ccT5oj5YOo07IL/kDc5NRJWQPFZKWmLZBiDEaTQYP
yTt2j4GZqiFvb8B+zXXdZjOvk+ZqgN7W7RcpErwRr4CVrnIf+rECXmOpRJidI1EIBqYSooFU9Oyp
QmAqJsqEEKhWTGo8SiVyLfQCJAigeWj5zPV0pRHqlbvRTi+VeVIObBsscACD88L8KHN4sOA3I/jY
BMNQecJFupdRJ7MROjcTFZAOe3TFB8jhTnxhOVyCms2YTUSxgN2QmWY0ZzhIHXK06xYpdhYJxj7z
Mvqr+k9PXjZWYpFOUangwZCVYmKFv1fiR9kSOattyfC6klxfsQkTCMSImH5LAUgxELnScYmBaOcV
o6GFDqwfqrlH3F79qpOtRQBaD95Vwc3J3NoZv6tGEIkmW6uulSd2WKOsCKeYsXA1ZbwpdYmK9qtV
3r5HlmjCx3zubFpMWSWrudpjCxkpB+jUbVx+1iauMGiErn537qPtD45/i51jrt0zdV8Fn0rxJLTC
Lm9SvOfh11gvlZ4pxWBhAeZHmpCrzIMVMQPsHzUrQc8/Z/2iqXSuDCQUvbtxWhd66kfviAHufhtE
awJBFZiIHN5j7pnc4gHCT3lO+VKS6NQXMPrqK7XBHmLllofEu5I5gtViFpKk4KaYDTJKCZBtZKSI
9/K3SLWAzDTMvUKi1GARdjxwi97SHFFfwHf3HruTZX4lqKHj0Z0L84ejB+hK3gaJKn++em0ahWQL
MDcfMJbEpBqXYxC8ggrUnkooqg3Sv65BPGmidlCeFUaDnOAQ5VeJ/mxQqfwrRQYassxd5eSNS4Er
gHbIsxQdlZJMr2eAqlqY8NRLEBK7jnlPKbNZpBLMlkzWI47Q4tXqN7O/8kl0eEGgjImWiyQKuYJp
amx6+ezl14QiXcKPwi0VsIpJjxBvIKw3jUfZegAekv1lAjMbnZTo2JKoNWnUT1lh/ZcWPoRgzHdE
+IXFHqfhUCuqpYGebdCmSeBObZiAminUL8iPlikRkXJyxDCQynwWOCpr2IL/ODqP5daRLIh+ESJQ
sIXto7eiSEqitEHIAgXv3df3QS9eT09P9IgiiaprMk/a8sE/QuiH9cn5TDllhpyqRW5MvvT/S7ET
tH6YzE1u7FaGazNwDhn9ru0Wy5BRnA/JNk5q9koQI4cPv5vRgMm/hj2wwVCBphDBMKGILLT5E4wk
Efj5dsjLbVwt5/wQGhGXjTuyiidGVVpMmMrZIoaNNiPdkvcGNRrE8j83pX/oT+TcjEgo+3W+x+c4
pWvYzHPFbrzwb2r5qhwvTnQM1FUDr4emvT3ouBdx9Vj5Lvfg9r0k1c8E7lUD+9kyprDFff6Sp8VH
hS0l4CXn3sAfjWRdCCLsw4mQVUydErrcKJ22EeogdBUG3VOig9JXKNStFzMql2Z3sfx8bYqrZr1o
pEuaxpfw7076JYJ3VuWTk/1/9NQhTnCHsh0pVIHuqRk+C/s9q86tG8A/sgnaoD38NTlB8meVEfX2
Z4Rni0TS+bHM0l/dfTHcr3o4GP5TAXzGPWQIYYTJdPE3qYr1aLzG8VGLdiXvbx2sTCXXjokmQvx1
DL/9N1hnQGEr/8B7qeSRaQJrO5YxzUH3jkTx4Luv5aHCbpneyvmaVZ8Wfd9o3kXxnqaIbP/4nb3x
mFs3npBxeuRcs9n43SPkS8sPQL9JfENhOMHF1M+WrAnoJi3Z2LnDS00dkJJ+WJvWSbJIYebfCE7E
d53rJ8LZXnkXvWVGdfLLq9N+Z+W2HCQGX/oWhYmP0Phs4tpnM1UWL0bo8sS8ZPnbOIKD6m92c50r
BKGjxV3n2DfFJYvTpRMeDXHt7FvDDCWBW3ztHNLN9nJtBOeouxoU7+MhKunlziSk8++WcteDtpgu
IfMR37iZ8r0qxMLmTk3iJwxt7BM9nV3gU8XpVd3G8DtNP0W6ZafZWtcUfTfNuj09Gc0OB55pHHTS
QkR08PURU+2mbN+UjtjxmMQXme9d/xoyeINq1/uHilVldy7KtVUDX9i39tVsEVnqL5Nz79EviOwM
Bb2iZZSC4U39lGPY4Y33xVuT7evilIh3NZ314WZxELTqha+M4BjA/1x6v4ZnH8WEmI0bc/51THrR
OvvqWOu68Z2hCRh2Ffxp3StjeTGeVMTi9F8BFoGSLDCPDss6zIssUQIMh8wu+/xeiDvxQghgn5wI
CxK+w+migYWclxZ3R+4ahkHWMcHrG60Lj3WFfWS3PbaPlI18j+OHznbWu1I3xhvffuJvqviie3eH
Uay0GVFmnOhIE5KLXb24zjmsYA49h+UhDVHx74YJSeQWuJ4MLyHyRSIjPPMpsuXS16nCN1xyrMVd
VL8DtPy+f3aSL8AOCZ9o3qLLI8tlKKi1OD27G0HYRfabwNcsf2Kuv/QUBmrVoliQobsU/qtvbbsK
Dcq6xLLkfWrV1xh8TtGbI/GmakcvvdAdLDdUICFs44qzNDd/Cu4aiQdrQE1T52h5+mil2G7lwac9
kA9NqUcaDtrOPDmPITn1dKAx64dQfMbha969Oc5LMbKAWVXZCjOQPx6a7mgkHxbb+ewpCK82/x+k
bDNQMNqT1d117pXom8OxtpdGgCdhoVhLgdFrngrrxIClZlKMgRCZKYKEzxQFpfSvHgu02r9GgvoJ
7oZxM/wfnQ8gf+EbUaZXq+UD/SuYlSFi5KM3EemCuW33FsLygG/tRQ6HwP+06n0hmI/lH2Pw3egb
u2f8XZz64RwRF9PtougJnjENvOy3ZNRhruaAj3/np6m91O0pMI5G9aDH1iF6RtGbBn+TMsoyv7v2
NdI3JapJ1hreIcnZEO+U8cp3NSm+62qHLG+QZI6m/3IkSARL4CQh1ZjhyavCbCPA2onnEudkylnc
wYYEZwupfeHAeU6hhzEKXVIWFjJYRFIyq/qdH7B5eFA0zApPkX3IxIajrbVeCzIA0C/a6V/FGl+R
MUkHuECJAlqHV1aIPWHIgbbTHaZdKFI5TWS/r7t3fBDNxIxr74sjw0MPV3UUPAxm3FTA/+oeqzB/
psFatlG6oKMmU3UnWwJHzV9rDlSgpunR9sXwa3U5q+w5UV33WWZXm8FCsQ+j+9ym8WK76osuNYDn
LhnDzoVRh2LUrcjL8FFfHbPk18SR1DH+VRgLbXXvxwftXU75E12i9Jmgtsxfl+VsekgDttpHGd+s
5LcVrPf198H6LuzvMv8rEfRnC9GTKrgP+x8nHhYYXOf+sNV+5szDlD6sq26W8QYXrKYK0Rjmh1cM
q4zRP0wd4SZeUrKkkp0v92mz82tQZhtBoI8LvGozTGTDX5v4JiXD7kfonZPXitwFqIo6jDskdlTy
2V/i3VqUvsU3tyi/fB9cczg4gGpmxiwk40vBVESxTDzych1nDdSAEEqHJ47C7h8PTVi+8Qwk5pOG
MSt/HZnrJVvD3o4Z4ah3FRxdmNDUKNW+4m9KsnRXLxbW2PrEdUz9UYEbR4RLNjpkMj6dEkcCGxr2
Uf/Y4EHfMEgJUhv+JnLvEQMizonRRbmys8mXRJ3WFMA+tJ054qLgYEyCgjVKzYXAIzMihVfuY2sV
48oaI/Qg3keXTm+eY7wWesWQiWWlMX1Kv5tZh8+SS8BA4dym2XnkT3JuXmOmbsq1Tp2JbbSXYIOi
fW2aPLI5Yo5vv7KpIMadHcOI84Z0l8ry4AzUBkV+9FHRp5ItsQSmpyH6RgowgKrMk+riuP7lWLTp
sbXd2Y21CvXMRr/jXCLXQjlHvhV/BP1eBCmgUYaxTeKtmdaHoTePvRbjofs3SX89jcVaY0jpuREI
Q1SUIYSQ8DH4tCguZkC0BThaN7bdbNKOEIqqIL7aFsuiu0Ig205ueBZ+8FzL9rkZIHB4Iy33sUlv
AVDp7rPxpnNHcdSEgARifdVSmrbFsC/Vh45iIB2pa+E7tcYmU8kpJZK9zNCm2AiHCXVzuiefs17Q
rOvdDYNA4T6NwbBNGe01IRARpFYjSx0TBlDUfOr58yzfVbhgYlLjstj4V7JE1Ix7XI1wwMa3OMpw
7kzHFg2HGDBNNkdvelFJsJwyopFyEnnI84qtcaEXDarkcVfHXx2uMEY2MZkSWP22fJTrPMGo4s/W
uPw7AIZMO1pgX4n/bIYhZIJCtTKQ1wWbmB+U5oTU0uiOQNQxEi8tA2EX4HqtG9ce+WUOkV82raFN
MVYgdHQNXMvIKmryZroSKL+7IpuZ84gPmlmsQd3oD6An/HJih0sAUdN3N13D/tcmnDu1018xuXXp
VaumTa5IKmuDoynGvazbG/7EKR+OyDOPejLyQImnLGueaYA3Fil1OGtwjUKKGMiph5+QR1edbL9S
am/J2N+05neQatu79gt4XVuOVyNIDl0RbC1ytBqMvU1iHkurumtl9KslxF05s7y37o/eizsUn2VP
TK/Tf0V1disE3x3qUmz+vWwvvTaceyHOmTOdwxiJMadkExKzxybMc2absDl+1/CdWpKNZg2+vkL4
kJGClJTJZ10VHCKsLQYiGSho5M2DDDbQoiOZ67yrgCZW2izJYS27mXo0JaujE6CzTyYEK6GlHyS9
Yu5f9iq+j6H+l5gm4K+4O9fe3yD6Wyet59yyIdF2S8eatj3J35ndLz19eMJhhipChzZmWgjxKC86
XnTa2ewUUEHnSEBtFS99vtO9o4Gfdd9RPODkST9N/whchu2WPUtgLMiYtUd0k4BXor0ZqrwRagMT
2jymQXlrPcxnqWU88jHuDsYT1H1u0zJ/BP1UYaP+HrTxZ+gJRkGguCvBzh25Mj2m8h7jw6Rt/1Xl
XG4g0klywtnKWKqj708vrkrJbhjVMwGICJs0619Oqm/Y4IjrOUGzkoBdk32rwJZDJM0GDs3NqrYR
1ctiKljVWHa1L6KHSUiVh7Ae8AB5LWorjXBrTf7elNWuGiH3QltB8tkU0cGgpW0TVF/oT1LJul2m
+ym0STfqofVZWwc6haefOtKmfBP3HQySgvUI6ireoY2s1S7vo+VU4LRvqmd9xDgehYBPggXOkp1r
9kcngJWva0s/dN4VUK7ETxeq5zkj+1bv603ltERm4hCuO7qw6Kho2EaV78HqXAUB7nz5V5OLJdkS
yFDvpdVuxxbrU6vvRfQ2dHy5RSWuUzu862FNzgetdhQ+6UJ8l4h0s4P0fZSFQITLYVUm7W6WAjCW
b3nTmDuSvQZAfog/nYDlusW+I6ouQVHtOzV9TyQk8IxfPMvZDS135Yxgc7ihrWKZdR12JbzxqGFE
Op1qjc/bno5WqB/swDi0LnQPBV2fAsFlu29FHz20qwTGUopMJRypsR1IP/2xLaJzGal9D3JyEEhu
QSNgHfSL8TQwbAztZmuO7VoLoDXZ+SaCEJA23pmuBn/WLtDK8/xfO0CpXRGRItyz4lBnu/WfGnby
1TCtEqkx5Bt2dVSjEWr2EytAydSzBIVPZPwaqBJRpMJZNKD2k0BcjAqwzlOY75Nw7Ztn4pP5a2jt
4D907cXIaaOZszRnskArsEdKfRcD+jxw56P3U5tv1dxGpp+5tnH9R6G/uPYz3hoR3gclGAIDtPCP
FfPvqvxSjKOCuGPIzmDLeW8qZ5kwPBgvIedYCGuyFNrChdThhQLOKgtMSFnYgHWBg8K74J9tvX3P
wR6oj9a8zPB622eGou8tXF5d9jpPNgPv6tEvmKA1hvrSNfMLspiMliSv1hX4M/cz4LBtmJ2zYafB
DltyDmGZmOq5wT1GVdSM6NtPpGfhyacOOoYETwQl4/0SBHG8rrUPfgjZC+GrzO4FF0+B39YlZrdZ
eFySVu0hJj+m47Nbrlp9O9HOUvk2JGxb1WsstnwcdbLX/CcRfFbWn2EiL7+71mdp3RyT3hV6r45y
17wZ6ofvexpAvP5IwVoG7htMN3xHU41m7LhWM0nulAMlLEO1BNHfDkzLmM07a2TjmGB0VsRxfB5Q
edkh9HEGBRkGBs0ljaUtyP3jAfe0f04LlxA/SgOFo3GhrWPN7knVnZJH5DBB+uMXYQTkaYxj98ZL
BzrS4BqTJy2558yOZYchROGL60E217M/+lETNmpQIHFZl/OsjamwPX2ZgDALJmpE9ljE+Gjyw40R
o7EvSgMkTn61+IrCgWM5Xoa5s0oI4qlYzzlaQka1t/Ivg8lCLva2amwx46EJ581FV0riAk8R+5yh
yTa2n6yjZnbOVmuH+bXs6BfGHdIPEtFYEJPNEePgNf0HqGVSH0DCZkCKgz3Y5IEJux+ZaJGaReAQ
oIHt3bv28jdMuRR1tmGQdyxGyXYwsHR64e2P1gpxW0t8Vr4VybNmvPhRyo7iM41+deMhWhqKiz/s
yNb11hFHhXTOkfwobOBAwbc1XmT6hO+EFSKF/FRAJVZfM9rNwNLWnob2krGDGVlf/d9v08nJ9D1Q
/3rxmgH7m+iWOjgISfmaBbi+H5RRqfwJ9DfHgCfyEnNUi1vbsYVp8PQ7KS0SUvP+1XGPLh9D6NcH
R/tJGuKEX8P4eaJtJihjMl94OqQ8hNqzmu4BbGoGKInxGbN0CKZHkGN/hVPNVp+TZhE59oILlZk5
m2ftQRgUYvRbmOJu0qCEPAaWshJhH4+j99nm+nqKBR6ue4VOpkp+B9JZOsGhq/7s1Gbxx+p71DBy
LjSLoCpmpEVyRwffoHixnY8o4aVNARBN8qwYyra/sQvhHmkH60zsLojpl6pJluzw1rnjXccm2cxf
pTYsVzODrBGrgFpjHr3VstjaARrGAcKX6MiDhYQaoz5FGGusJiNcMVXCLBNi48H+Z2QrrzB2nkbq
IHreweFKFe1ytP19yLTJ763DEBcrh31qoQE0IwfV8RhJWv064gruIeJa0UASCP+snm34e1Hqpz7o
nwe2cYnNw4L5OSXBcwjjHT0z6UVkOXWSlfUtiDgvJ+usrGIrkG9oPqp5SgxXhGupp2teNZnj2Tqv
qJX7cpNFzmqSCcIX8V4oWCflQHA45Du5GXv7HFR4tfKQDcgsgGAlE7wEUC1kjFCPsW+P+oPyYFkE
0aopb3YYk8pIql2I5katw4ktH3Zl30Zhh8A3oYHWdQ3aYLw2+BWigSfc9A9l9qRkdsQCDXKk1NbO
5L3yr/bQPQkVxXPqLCYdVYABF8SAiFXGsK+JuYIUYltQ4QAhpACZJgM98MABjDwyYWGU96zasOAU
yQpu0aKGC2bPo+emXOaUONRmYXMcSICJsv7cqGmVovLIIsh3Adv/Tiz7Zlz1vb/XmAChzRXApSp+
3tC7WwXC007ajRxdoJ6s2E39qWWWNvnpyltU5JdYvrXS5LgaPfLV6bIdIJU0OCu76Ldjj+0FRUbj
qXUHOlJH6qpcA/HShAvn5Dgo19l956DegkZuSiZBjCxG+RKJaJ+Wcktf0ur50m2JftPcR117S53B
JHU6fwiq4GsSbYep3oeS/M/FpB0dGjqHsipm+TgyA/EA/+jUkgHB6b89kyALxUk/W5T/tPhNL5g6
xcOyxxcbu+yHMCp6Cjtc91XCpCmeINNKdnCms8jnFXXcIixmv0tEWxg/3JKA4g/Fcn/EKeq2T1b7
5rAlyv1d7Vxj+9vSPjp6/linmhHPVXyL8O5izj/YIl6bz2FwCvKYLeHU8Zrqc2FrdxVVO+Yz+Som
iTqr1WluDYtiWnr4dQZCUvKrCVCmWyfRUwdSIVHvxnCvxJebnMzu1862g3rTtXVk3iUJntkm1i9V
9Z3K3Tx2H/N+p9PJmdox6pcgzH3x6kMMLp/tNl6lJKuI8jtmZ6YaBHfysxXH2XQUgEtHAarLr6xH
EX712GjYqAx9a5acBIumzVeeS+j6e2jai55RXsxurre/9dmbiYFpbaXtXmn45hQF5aunv9SaWPAf
AO9hRdgby0OzhC3Bfi4zPIjpwRFkL6COow10oE9SkjgCh6BeE15EUnhFhDFbsPnHpCnmCXdkPenR
YMwT761S6M/Njpz1m+ldxgjGPsVlA+wbByIbCKRYupP+tOzGhVnvGo5QLbZZzat1wjayw2uknWuB
xq9v9kFFCksE2yAIGODC3YcVmUPGqIxmWeHfswbWYc5Lxn1Yey3793ojsmkzeOaqH3S0qcO6KOqb
Zn74HNMug1cw5crrF6YXof6qN15prjvHX5q+WovGWnaxXHdFiSb7wxxpS+DieN65Vi++Ef6bvEuS
u0j1XSifw7rCe6BLn0PVxPeQfDcthreYl88qb6ipA0GrWz1hPsRSJ095bF0YDetjwhs+lxrYPcjY
6z2CU1ARl8hI2eSCm4RVTzYJjXWGziUNx03qM7QP3jPkThGyisB6M9AKo7IqST+bynw7Nh54FHs1
xPCZUFuoiXzHcSCwHfE9ZteiJNuMRA1yelMD0VaGYZ3NVc4a3uN47HQm0w0qlL+BCrQn9Wg+TyK4
1QO7X/xv85q96kZu4deGDVEmWbPY06oe/cVQ1MT+YaTkxTWYLVoyJhO2zgpFi3EwEh5lymttERr8
A646WtFNrF6LCPUbRg7Ku0Y7dB04oZ+CDVluYLxJ/4yG0lu8T21LeFKwRGk2D1SLdVe5/yw68Gkg
uk5T28KdVtxZ5AIdG7jdDkmjRdAeq14eZI3Fwmg3iuCMMQUdahWC5QZ7mOTYxSFJUG3HJTA9gZx7
RwqSMnW2R2Ofi+xkuPWT4oXTEVcRvZ5r15fEsj7HtDwVQMEm8WQJ2DAuj8Y/o8QXMV/0dqKtp5Zr
pmZUUg3npG83RUuuUiLOgRfeyk68zs4jUyFyNCJ1kAkPhV5gCyGi3jjPT4CIjG036j/kd5/8PABn
JreVPvKgNTC+HDBr6uwIqHd5ue8n5zJZJ98Lv6Y4v/kMplKtfmNex+Q5h8TfgJTw2x+QjWFT35Lc
QkEBcI6fqonxex4Mtk17jj34StHMC6jOAfHVyYvXAtny0C0nL6kXrVxsUXE0vLZ5DeaEaqV/JEBb
as3aJSM7chRRyKowF8bjOg/qJyMsEKkn9YEH6NgJB52JxZmGJNkW7wIhxmwz0Kp33WV3ZfeQbqeD
KOIdg1QUWIjWveqiHHpNmxtsrKpTRSOqIrLsnOTRWRXijMD8qWW5toPgzQrsV1/0V59dnKffCQC4
JrxJowZqy2Oe9k9tDIdzRdI8EvD63aNpaCymZIlzsEd8YFG80StedV6dbTF/Dyg7M3HPPcQwYnzx
NOJcBoO2qVDJmztFG2lRGTvWXx/kOz0p16JX66r3r0PuvvJjb7EVnE0UUUGJWLBHu6klsOpSin3H
6Z88D5teSynPxuu5UjWnDqrfAMNhVUBeRModmt9hTXJYRW6Qqx2LRK5l8QzDfynJg4h52CL2nHVZ
H12oWHTq89asuAaox0e2aGZb4iW+mtNwmSKsYtj5tAoV+Yw3DQmTR0DEMD5KgJ2wouy44YShTnk3
PZDCUZ+PJ775aBMfOnbnhPEma8vVSIp8a9PMTe4tRkChGxE41/iEj3otASo62S0N0g3Oci0YHw0i
hSi01mhcWfSSK+9X94kxfhsQfWkYxzH2TnbDJK5lSpwf/InA8B6GKXRFB6yoMyD8MTkWS/NropkT
mLP8Xv+r9GQlensbdeZhjM2XJNDXdmvvioKtJxmtgP5RHqxTFdxF05zRQfwFubU0w2bXwI13+3XH
160jQh1Ge9KEuxKlSIg2KyJdLDaS9WQ3X2Ej1717ReK37MrkXFHbqPw4ehkLIhYeTGVhlu9crFyj
HTAOTS95RzZB6b+MQ6YtKUieeucoPEFkvAL8I2jamF7pTkvJTJY0umhzSM8yqp+HfEuMLBzJwdfO
aQYk1ESQ8iXlsDV5fqcUpyHwDcXWWBKNG3PZZxMSl0kcyx5bXKsj5LUP+LDf7Nb9G/5cgk0NyTzK
OrEZFdAvmPAtLPlU9c51nO2bjf07T9eM2D8Y7BfKsLyUk3vUff2c6yNWzHHTDIC4HJKx8+4yiwdK
uqpem2BCZxeZQdfLQFJZUlubTr0VRX0JeqAMmLOFlzRrmpF/NcAAEfhACl2ojOa6AU0gxu4ATrh1
p2Vnybe8wgrqs7/J43rBTALl27SS5yxDdi2pVwPMCfhWYgtdVFPcPJRqKkVtgLbQfNhdtR7IPOC2
Yt0XOYtYtvuOHTQMezHGYGs8Qs9xccQeG/HWv7YlXUTU9ssyHY8DKyES3z/Lhpy4+iCzdGt79dEc
ul1iQmdmZtnZ0bEKkWa2hLnLUzng0TuKEH1Sxv6qtwnIKXaNBtWXS0dTqH4c5viNsSBPPcXXl3MJ
knlQsC5o2ubsvyYIFqPxuy3SdTF6C1By5tBs0ylfx2inRmURdSVhC5hgJoxFVzlrXe/WBfj13OaD
T9l1+fVGtxC/5MMyhcCfDhuayV1N6m7DjN8h5rumI8eHeSwJptLpykoMC3n87oJOrDEAgTGVH6WE
4v7QopxOCm2EQJEchEs+4rVKHKZ/6dKfjZMo/sq6AbfwPpDN4C+Jnvfw6zVQakcw43PVXTDYJDmq
pxG1mSrYM3EBV51iTmLOkjVE2OVnU6HKQr6laGpN0lkzhWOjgO04MQZjM68w2Aqao5T86inEQd1F
6zfXhKujc2E3HsybEusg8lVEktQMRKZ8d9UxY9Etw48x+qqnRzePiFIwhg5GH3h+/JqfmdYuc4pc
ri5cejn7xnwtTWydzkFnDaUqyXyGgbtuo86+GyrcauLZcEjqq1QDTZsCMTQFKTutQe5zOocNEtGQ
txM+BI8OTFiwvgqt6HZZjaPPU8iA7BaItQNrf8gfbiXDpWVSr4dv6eR8mVHznoCEWQpdLd0Jw29j
lPz8KPgwjYjSKxNPqiLjx5UxilIJ/6TXeLWAj4wYMUdtGc9OCeQslQxrckBzJb9CHtuUgS6C7EyP
IdGkxVmUzaWGBBmUCtFum7nrpjlqPleYYQ1y4aaoPDUCVbtp3qokfMlCC17KpGSxzogfMRNhbBW4
E68sONUEom8Zo8OMrCxiX0zZOdgi3DpcPqShUkxC+PWDmLhFpFWD07uMtuNl7fr1McdcaLgWyZ1Y
mTXX+ip7F1TrQJCjn9yFS2aFFrffQPuWXeKsY2GspIFZmQHTQtIgZArZgPPjdDMcRKkjT9JMQXYA
2hb+1gjhcVH/Ym0mk156iGHVR+NmT3Gh3WPLBrQT0PPnx7BvjpFdbpO+oIp2EBLU03iU+LfCpNvx
xop1lFLzWMNFNu4tynwIHYbfgaKLbl4YPrsiXcUpXv3JMWnVG511CeIAPP+AJhEC9hpyBiEJixtm
9CjBA8qBHxIodxfgaTYEjo2ykac0BofVgLLXCdzoDcbWhh2iCpz/kmURK1MXQEEwcIfoiHrtSO6r
lrVqWNyMwf4znWcSOYAzajbRP8Fl0uGOR85bR4yt4UD355VHt8ZI4TENn0NKZAKb5HyTWZDRzJAv
SVDezajAhmIPGyvh4TLr/qC5nbnxsoNqovSQtv5GuoyRU5ceK0j0fjukwbEsQK8o5SMbX0ruzcUQ
wPmMdKD4WUIg2JQkazGGgD6UCfjd71ZNhU9RMqlemKPVbiqeonJOPLKrr6B141UQTrMGPd3G9kyv
gf44GNO0HCc8ms6sciKXS7SqXzeZNqxkMfz0ZfrdGERyOKKmRWeKbzCm16OXitTvXTJJArkS89cH
S1k6LKtbn52tWad7vUQk5jI/LGV5EnHJUr2FhqtiAF2x20ALw0khWQgszFdK6J+gyXGwxBPyBvGZ
9Ui0+2IZZczeqsD+rouiX1UgIXWbt6mFr9VDKhETmYsp8RR1mhhwb2K0ox77dyd6x518n9zWwKie
0j8RhKZPrLlH4b/bCAHyKfiuUhStsUlSXYR420vTR9FFztZU/jHLWaQ5wLPKEfBi5TpbnxXLssto
6EzLuukQ5tj1bQTZooULWJ8x2rQtGv0X5caU3MsJ4dAYgF8c1GRSD09n2TPTqbsed62gFiJSKFWf
dgKjtffvnQEzN2S9KXJElp0IVkNIqIfGc281zldkdIeoIokgm2yiFDFOGOVf7/t/o2AeMFAXqALx
XBnTlqIcyAIFK9k917RaS1dHju/pHz7TnmFA0hMZxtIaZzW1gXFZmd6+NMGdC8199+DmdRBpausW
S5oJ0/Z/OWtSLiwGFfXVxmsiuvFHmKUG2oR4QahZhgsqggss8fWJjUhCTeK99DVPRjZ8RA4242gi
F1ZY7ikv7jHjKSfqBJJvPg7LZfynbXKq4n/SdRZmHgDi14kW1ipC1oSW+ccAm5oJUU7OLLYpT1n5
JP2j88qVDczKTzUaNrTTbWBQ2eQN3tuuQFNRl1QLVy/OD64F6LomhjuKFSibDvWsn7tokfr1kFks
NMcI8MRkHgcJ3cIowifbelcmOADfBznqz7puSWwEhIQIFLWweDdKCBiuO1wbszialqEvy4kwU7Zb
tQvFxmAFLGn6k6R8Y037lMocKLCv7QyQ2l5rHXLecU5OZk514t86vjwwP6GyaiYODrsul5O7HHwq
eEdjf5apk6FZE5Eqz+X/70RpRSujMvdxy9yorghLaxtEHrZ2KZHVJZRdzE/xLLQp9q6B3saVdose
9FoyY0gQz2Bhawl6sfEe9iXe97kSihv71asRd3rdTgQFvlPk71XA1EtUzTURmH1qg2IlrSaYTOB6
EF0JK3+3woAt2hBgqosVbVQF9YvQoXFqdqaqzWWmcbKXuOrs0ScRm9GLliG96eVHVCNSHPSMVb1t
lWhATt1EIIghPcbyGsQ5JMhBhwtRh9Y9v4+E0C8dVGC1U11r9D5wltgsWV7+yPyKLZjJgC68VK7+
y3LgJquKgEVvTbQv4n2vT9GD4qJzHE53V6Ac9N1gq9jk5DU5ZHFKtIOq2j3PJWbFEENaPRN1BgMK
BlzAMcpQN3eeXKIAeEn05igaG2wRkSCc1XsL8S/N2iPjMWU7Fi9CRdZHUevVSteJGW7Uj92RWjAa
JT0fOF62b+WiYl5cavaWJ45N2cBX3R/AkHfs/ZMoYO2AocnItVUeu/zvlkDDh+6tHIkz8qpvZLVM
Vms4jjGk3DCPXzuDKa3m4DG06Z/cwEfSy2yo4/FhRnO1kixZdphfKcDzRd9jLPKiNmAbIW5gRHNX
6Qu78hICipkrZmTTolhESR0xqC+NgnhL4QGQmLoVHsPRT/Vl0/7YmU8RaHUPm1OqrOHYtOx57Mq6
ZYj8OzMDVD52zmpsclgI8jkY3DlgfII20LGtTpBshLX+iEwqI0v0MUJolHktilrq7mllZM0D41xs
RVAfnODZLGqLgwz5Uhy6B6dl++uzGmunuFrwJcWU3Z0jnZG2Ydv4tg0bzFayJ4YBsyELrU6rT4Nh
//gT+4fO/tXGWmffOjD9TxiTWY69LZJd2kOQb+rvQkOgMnkzY59OpdUfiF8n9oC2l2w0R75RMECN
U3wTrZSwXE29iHj0GO4hZxoL76yq50Qv5wwQwFBhi2+o74Z7AXvAitl04yIndsiIpsV1auIEz6eP
jdBCRmur8MWWZrB1TGaWqvOcTVQnLLU6PBBeae3+Y+9MdmNZsuz6Kw93LH/lnXlTqJcDMjpGsG9u
N3HwsnHz1tzdzNuhAAGFGmisiWaCNNFAQ/1Tlv5By3mzqZeChPwAJRLxLskgGYwIN7Nzzt5rJ2yp
lxbUuLLKv3m1uJ07m7jr9lVqtkyrcPkZ5kemGsE7bYE6kj01tTNfdvVtqhJeDZs+TT/BVgsjiFKU
rEOqMFe5KRGZ2CTsjIHIUmf0A0FhTiol1heugDO3LAfEZkYLDbZCn0bXf9JJBYjHx9ub1Xa9nhV5
3zCBz3vd4F+c8KTP6nuYryGMFXMGFw8FxF3a6XZ677nNF+Yuc8Bxzsrh8AydoKGY3JWRl+AacB7d
hH5nW0zXcoiIlUk8fzuMxVXRGdpWUXbjFhNeLM5dacbcoew08Iy+JwiG/nRjfyeLIjtXgdtwXU64
qsbuFfMi6tgFq5GdeNsilOaYlMFdY8yzGgo6baj39hpZw9AHVGVTcBuGSIhHpbBFUYbEZeTsk54T
nE23rWFR9xUZviZP196GRfiqidZtFPDdFGefRS9fQ8/MO7u7XAosQj0H5bOAATMVDqApI7giaQZU
PcVkZ66spbmZrBB3q1dEGzcnkC2BLqKpEPOkokc0YmryNB2GIkaDOx8Dz5DY48T0WyL7prA5wHsp
vNWaArorUUdiDkyymtFe2h9Iw9kUngXJxaHu7V1ilcf8vEGmfe5M3o/J6xmTYjSIF8pMK/e2jR6O
4NqfXRljtO4YQRU1nDWbDQXrkO9RfppVCteRPeCnjQ08MHhMfPTdmYzOIh1hCWyWauNa2zqcvw7y
h9VW32qr/WZymgVJjJNFZfprJFPMbYaXP9X+kyMe8xq6N7RX4gJD1qPRbJ3CfV84unIZsyPkVncu
STs1EwzDwngxUppqX2bqUGkN6RCXAdZPZeGBs2NnN5MljeXxTEvoG8lVM3ZwW2Fzrl8fFcdEZIaE
dlyOazCe8emUFwjzNqClkxiar26si3xVWshVmywT3DpiPV8vdJWb1eDea/2dyPWXEA2TvUQnZyg3
Yy869GocRmivbPqBCMtIcUKeR+dhShmQk+JO7+DFF5EDXItHV8U/gmoilnAmlFJmSIBoSMLFINo2
W4+89BEZMpE7EDo3OvK+o6T80SztQ2D3u5z+0nk53lnesKojNWhA9aWeQBhI5lo6XZANlGsdOGGQ
9hzyug3MlMzse8ANqEv0CG6yynGSBOMuTmF5zJlFbHjPADYEtdS7lyS5jSAq25zSTw6U0K5kXKxz
A23NQWriX7h5E+JEqattbfH0hjm+5iLyD47FLjKO7kT6bHqI+gjBte3hk4qi3dLgjEP09XWq6h9S
0W9aOoYkSCa/REpjOfP31pQT9hnFjDzoOWZ1cvi4n8nSLTHP96qyH73UfWSC8YJB/dQLTtauR1lY
1R9V0kHKmqeZWeSw5ru7MCrt/D3tgxvdPuQ0CgDU8Cabl+Fray1vtYcqxsaimBRP00jt43fmSXk4
umuOZXphFlTcua1POmD5XZHsGLVqEy8wAWo6BH0l0JTEYm8gylb89LNg/c2eBR3KZjeZmYYQjrHQ
LFpJK0WxaRyL+tYd95FFzIDnYcHLYzQHts1qxXfRr/qhpf9SoWbNMvlVVjHk2gcx4uP0gzLYxALZ
ncpwTzbIDNm4GP4y7GQp6Poo3bRSfw+wl9US/3DrIcuUwfAyNtaTjnO5V1/6JJ/IXrvEC/AcyIUS
UwNpaRkbSEULKpUjTMW4eCPFw11VM25G7UMP/TM166FAAInEqfA5/p33PdZOABonfxjSLYBXsECh
T0C8rUjuvcRO+DYYeZf59tEUPeZuDjBKQCtwe+3jREY0VExxuq0Ctha5NQGplyFmhCaJD21M4dKM
UbUVgo07XN9SRjzi271xk1FvqoHXLI7MkzcgIFvCF9sSLtMtiOOsVWL+blK8pAK73nlq+JXsPiUo
qOraKygu596pTu1ovlbxU5X6x6Kuz0t0anOQs9tNJW1ATOGKGWhZq3m7tFTi5dS891341UkPXeLd
8ohORYpBcQoQtkEopn+d7dQ8cfToadGMhfPmkUaaGOZ7S6yOWTyvXUhwaNYQHrwQcVQxQk1fOAz2
XjptwoRDsjdw2JZpwjxq2rRwTf0w+NqNPjRVz1cbdqSJ8b7LHJOti7kea64e5nOPh0R/OE23RNE/
CpsmJrPOpxSaD1EoM3OOVcknyq8mojnSTWpkPt3F59WQ8Y43s7VpqdmXxkmQL4yvrsVa16UUQ9My
H4IG5GMX8m7rGyp/P2DE2cuTKDl7TFnUnqV22fDXrycwZ9dI67Mdcw6sZUMp43gHI8aV0oGqIyGe
htFMfk5nGeeyo96XDjFHVTkU80I/BgVyIgQDBzV5VzGLOo5Jnpk24ZkLvBKrX7VdiG8BITpC6Gwi
GuclGJ+KjmjbZtG+gYE5NTinSrGboDl40r6tfYTiTWLBS5oIq+wNnJQGlmxjM3sxYt5OHWmxnAWd
rN6GskkQFn4v9dMiOPYXhYdjzgV64GFZxQ3KtSaYodYVUH0NRaPuFIIFrunGV0dnIuTZpGiPLB1e
UFpv0oq3Y+nTCxlzeEUypWM0GqZFtOLwRKzItzRCwFjP4+fIDcNjQ7Ef5vSnaZHnC0rXACu97uv8
Sg/WvWEd2xdT++y1jNuckJ8rgl6dJsb5Ovd4vWzFidWZH9JQqYt4Ck9tr1aB9U2t7PCYMcA8F8o5
zZK1qpFpd+B8eLA6MqHTmiavnViUCqRAlSl0WjH74W7RLF9eOX2LbbStQdjKs1hFEQ18bGgIf7ci
5/LIXGjHqofdMfLOZORl38A7yDdTjeGsi4mwUOPr0nDUM0l721uYmgrGmioi61ERN1MX6PGy3uij
34u7aB7UQ40YjSF+zwjrmloHsr4NDjmRuDzMnhV/3to1oWJL843eFscsL6JnwxF9XrB52iV+RjZ8
ogu7MxQ3vKLNA22oiHo2+iYS51rMfJcUDoVyF54rRArn2GcOtCRxtO4GSWjGZLc9shKaRUszoeMS
pFoWFOiTlAdXBAD6HPublp6FsqA/Lkn3Vq/ahfwizKk06xLUb5itoM6RU5J3liiX08ycQCVohm3C
VekVF0XAx5ELSxwmR7dFz8/6RZZoW/hfHJSavcVlZmdiZl7bv9PPWdBwgX1kqa0RRcfVpSFbNxqd
XdWog6m810UtxAJWrPCxtU2L8N6uSHHxpxXVKO2X0QBKUqN3NTrIfZ36LUmb8Xya4CN7mA5dQI/C
yRj8zIhhJRVx66iSrNtm34gIaWyhGXrW2akEAwJGGUdNE4aPQqh2X/jTBk5JetCckBGMxO8FV9p2
Sb95eVcf0qFYHzJlMqXWXZN6jEZHP98r45EPTsAD0i7L3WhZkVPrWdXBCxC7tWYqzxsAbBFtY5J9
OSrP0QvGqnpwoOZE5QvvKhBhy8DaXy/nc+oDnxeY4FKqPWccUdzriotes7h0GgU/VzZRQAN+j4mC
2RITSluKFRjWaNySCnRHQTflLOo4w3j1TCCALDS272aXFOa73VMbZYP8vMihO2TEcgl6JzqkSZsl
zVWFj062yGTTBVnBPM/j+diSmFNYj+VE9ybSrXdg72Ee6NTblOjwrsqXq8x3cM2nyxHeyxY3Bbmo
dfySR5+nFgJ1YKPdaNLiNs2Gx2qOoFgpl/ELat46ZF1a6lWeWVbPjdNdDRkTGafibdO6OTiU+k6W
aNrdeLXSS+/JBPl+8ubPfR28VA71UlKgyPQnZvawmHrCasacNyYzkGoBWycY5kokA6if3u0EUnrl
kcASIumI42m12vXZJmdQt0/jbyyZ5tyh9MJKQ3Oqr4vzOOq+iYn92xMs9doJvkpjO6c2RI/nahTz
mfvMXrWbfACewochUMgGLRWSudKS39qUk1cx7LxIq42KN6NAPhlQxqqOgzbhuBE7WTwSfyOhb6XA
Fa2OeYGMgLevewuOmJ3PGJ8k1FNW9vNhoQo7594XokaEWbGewPYQ78gQywEQy1ijBJ8M+uX5qQ2S
fp9zrZ5FfXtRiIReYEz1i1vytg6DJ6cMzFYsBTNH6W9lCjemtwhfDRGum3TJtzF8jkkm4B8Dn+le
2t8XJSpULBiTmqFihq+TRwtWx2rXCUwbc5o8TlKQtFSy0fi9fGtcLehXWscxTYihzzHIEGsou4Td
eqb5UUxEb7qcrKHVU8p1PW3H+N6tKEsTU/LsS5Q+QzC3+3a6TOJwZEe3QeD7EUFsVbTt23WK15XJ
fl5onM01noqoqNpDYm8HNV/NMZ4+VfsXgduPF4BObgb7s1lqUtCHGiG+YgPBjEULIFQ7UEGi4Yrq
COrUhFOBPHiZANi2ZfvOgDHfeql1EKMLAzimt0o95B+oHXBm0yzOMnEXasgLDSYA/PXoKecb6bfB
ERXlcLHM3VuO6gOWaWlt5pHaTjpPdGA7FJaGFYGz8GAEWYb2JpkzEi8CuW1Gg36dHGLPChPuU94u
ygy7DGV3CLjJxDyfiMeItBjrrSedL5Vs6i1TRysMYoL89P1ExJqGMEMqBsnYISrUpTRvGaeeoxMO
dxYpHZuujL8WSfIj1V1+6RmyItJQJheZ1UBAQShX+gSi4adDxadY4aVL7zNw0t1SKlpDAwW6Ll/Q
LoAndV3wDf7UHoIofi3G4CLncmRd0jcjWTW9XYLztNDRM+IIN318qnx+hxuJk4ygmog585gwhkCP
LBv829JZW1kVj9HsAqufQVIr+dINyPrqYgA7xtVe2iIGIj5dBN1J+mN6Oy24sxdOswjxSvYpcoLS
gnlzihOmUvWNP9rVZpI0LhP8AMduMvgH2cFcOllY+WagCajXRhgJ+3AA6m0a/xBGQ7URKLhKH/6D
6yZAh2qa1PQmghBKa9B0mEoZiOKIKr4FDocIv3fHTRDqaedV6mv3ki3xPvXwsGhcusPQbKv5fomz
bBshLN+4PJtRAVMhzciLS+tsszTIl9iQn7nunwkOKzhVT2+z75PfZOEPWpgvx47VXEqLQ6oFEaJg
AFS4y3XdhRvz0pXC24lAP/p5fbng71x6RuvYmZgPkizm/3CwiW4jXUDltqb7ebmKNPWiahfgdyVi
pgm9tQOAUaWO9xBT1fuSUAeRi8uip8DM/PHKWBBxvVWSPQtk1JSVhoxnzoo9kjZamKF7vnJDLPe1
WjvbGPXA7JQ/ctzgiB3A0bHxr8pjlKISbWZs6MLUOfIrHXjBgUpDxri7Yt0uR1b5Qx4yUqU/SkdM
1Hfa9a7axeP4OaLEWGuYEgUmFjlKedW6y0bCUvWd6Rbv1TdfhIo1UOItFw3kuw7N4AjbPeaJUXq4
qBJn5pq+LXsk74uFgcYkPtzUBJm6AWa6ysTsvEuABU67tggMAlJ5ROMKzjlRNNSdCNfA2IF7R8Ed
p4T1+Eje+4TnrXKKGqd8BzM0d0AvQhIsBMsDijnCaDKld3nH8jEums5EVLFcJMw/8dntvA79VNvS
8TSSgyhsWoSflNHNNJIfiEosdLp0PzfmqWghNGH3HDZVx79G7T51zE2k1vV2COtrC2Dcpsu3LRK1
DbLqDLEF21EWV/rSljvyh9PLAbo0K1eHorGHktbR2rGyfZOy+sRBNR5yaW78IWSZqgOUk0H0mKQV
InZDa6RvwbbM3XRZuOFyCGyGuziRrbNPv/zDH/7pH16mf0zf1K0qGTTW+g//xMcvmAm7LEV2+PsP
//CoKv7/8T1/uc/f3OUqe+mUVu/m/3mv/Zu6fq7e9N/eaX00f/nJ/PY/PbrNs3n+3QdbdhIz3/Vv
4KvedF+aj0fB37He8+/94i9vHz/lcW7efvv0slYX609LM1V/+tOXLl5/++Q6/scT9fN5Wn/+n764
/gG/ffrXf/8//vjf/vmP//W///E//M//49venrX57ZPj/iqciKaT79nI4SMn+PTL+Panr/i2L2z+
FwZu7MXi0y9sekb+9sn3fo1jP3aiyPVcZA5R9OkXrfo/fSmK+VGRK2KKOibJn/785//uZfzry/pL
3SN0y2qjf/sU8tubn6/2+ufhM/SjOBaBE/jCD70wDvn6y/N9Vqfc2/l3Jhc1xxxazbGqOZbPBGIV
AO2DH4vARRdqDM4Qt6o14z4uhst8frMoSsKazJcpgP5dmXRnkQmZMnNymBzREm12j13qIcKvqMVJ
ZeveCHbb9nHzBdv3SxtO3aFYYP0CO6uYHYSCSDAaCpR76qVKn8egfZFxC8W4eJh15LPoI3LXS3dp
qHdQd04SlxBrCHVrK1A8rNBoEgy8jVu523CdxnjM2YNVGmqH7yEUPWYjFXK47KSw9E7BvCtEBsa8
C5nbVwP0OecAayWtrphQvgctvdQSgD4X9m7W1/HYn9yO82XA2aPyOEWJ5i5IXKjL9ub/X2V/31XG
247l6P92lf3Lf/lf//E//et//ptLjO/5eYn5v3pcIgjzeSfAT/CD+M+XmOVEvzqhvX5SQBp1ML/8
22ssDEOgm4G//scO/3qNueGvge3bQRRyZdie4Jr984P7O64x3428311lIuAy9Rz6l6HjumHEOvD7
q6yZbZ0VxOtm7ZqkAMGfoDDRIe4vzX2N1w2d/ANqwdnU9RP1eVf73R1gKrFRXma2jUXWYiH8xdks
WfWig2Q+zuAsLnpBH1iCy7mWtn2TI1TYxf3ooRt78CLHO+IaIxUIblpGzEbfTSHku6x9chwsi6Xl
fektB+uINxF9GTD2KrLSfnaLALnASMjZYHFcgYibmtbbdnbkPvkOUclDLgrYM6tip6dlOrRgg9LJ
x55vUYcu/svUASJLtHBuUjJ3K4tzgKk+F1GEWmVZ4ps2RbU4lg1EgNzNjmVL2qlnk3hWwj2smq6A
5nuMFBpAPYYgRjv0WyYkp2/yaeGgHjLe0ayB16K4GwpvuUomkXCUT5NX5nUwmBwV38hsfLH7cLzA
GkWSZDaYU9WOMEsw3GzhzuKLxsNCKLKNdl2hvJf5kO9ZrXGErt8f1eo1kU1/8fGQEaKftOymAzGu
0cH2quaib0xB0oKLQ8vKbprFmq9lTupZPJO0hPGUWL5sUgWOPvo3HbPBYxXP1vHjXzQ9rOPk+oRV
eZpgV8YBSEwsCzCGtuAnIOW9Dpp5vjZeNF/bJhCnCXiwry0X719/W2BXp3Sev45LVu4BswFmHWv7
3k+v0H7YJAov5MSnSSweZvpitExbcxBeLx8qawQ2JDhu5cZhfNnwnvIdWnnW4ienjxuT1wK4pQ9o
7s6uFwbZGe2kKB/NXukZ9mX0mFskeLJD+fusgWCTffOTjTt3qMDoYqI2WB+mF/eXbUTpatkBwUP+
jMii6ABg44lAKNQGwMnQWbsZvTORuTFUz8Kl+ZlF5x+vohfX0c3PvyaKKzh4jq5vTRdOWyIc9Xmg
Yf4y1k9Ipe+tQ5EsyenjpsmFAyhmfQg+VRL6WYtA2WkG2NkO/f3ok0Gh8M6n6IEos3a1bzk/Jre4
gLxgbuTkXxW5bx0TP7BRwGEHT90Rx8l6E/pw/fqS92CEyft8yvL5yNsp3+D+TNAfj86taK9KCvrX
TlMZmumUjG3+RBsWkqFG5zKCyJD5Ur34BCQoXNp2F8rTwgzhllldvTGDD2pJ+JymIwQP/ZnzKuw2
u0w9EJOdDvrjz2fEAo4xJHF3t6g23HWBzBn2Ft9GUUafrYERgDVEL/SZo+ufH/k5WQDjkmAuURbB
ELC5a9WTv5s5T4Xo8FLK1hEnPccEOzKx24ZuR4dELPbDOI6k84U/P4jXTw82bgarwgLHACBqY+fR
UeKxR9XA2EPLW5bq5lvUB9+xWSvwO+V7NIH+HNaPRBEVWysvxsPPPzUq08966vXNx03chLdhNz8Q
EW0f67wO7hI0mXFO7kDVcF6IsxCxRIMFD+tvYWFlJV7mVukchfIA587qYtpTiwIesN7TsjCtZmk6
b9yiVdcDkoaghJULX+Ytqt9lKsC3Fb68puc2fmf0i9Q9cBIOR1y3QTlB5HGaL7xE5T5OkPbZTDN+
sLSIevhRSiU2YVt3G7zD1NFd7T1ZJnyVuYvFo2F25AyB+9SXyWtQIf5r/Hm6DX1yJi0fzQd9UWi7
SJwZ0Y1femKeklHeBpmjriZnEg9FOr6T4k494Q7DScGQ2jKKRx8VxXSh6Zr1btpsaZBPV3aDnufn
s2mIBr/U7A/nHLLkxdgFzFckiEzsQzxry4mF8jNoh/zBSgOylSbn2Gkkh0m5SBzNXfCgaL1MRVFs
OzljM6gjaM29TJYzKpdqk4rgkMf0xGvUGEOJgb9fkGhkWR6DK3D1zdIs82lhctSYtDuWhXm314u8
E3Shfq7eIwdPcoPmg48u/LZvZY2zM0XAWdxUM2b2uZ8zImWy5ks8qPbc8WxNu9zfOG2EgWC9cYMk
2sf2l9re9H5wPeuU4TEqxPxIJDgQgOzCLxt9k8eLvukm1tRQiY7oTChrRQMhvy1gDg8owa/HHt7A
NJPLO+o0eKi65klUZjg2EwDf0BCL8fHomSRImhGwufC20rMt4RrBclzu6sgmjUF5BK7UnbwysUsG
r69uPt58EcmbiiXZSfWPou+/pIijIFBYMJ5HH5n80mkuawmrysfpV1rm3iOfICo6j5WRpRH6naow
sddXga/8996gEaDnGiJ3mFz6CY0O513TIbAvfHD1XkRzoR0b76mh93w+Rjbd2Ky7NejZzkXUzFAq
CTHPsFUPJRMwOWbToXDgGXtcvH7ohkfdYrUSNC8vrJXZ2ZBT7fTX3vq6TgMaOpEE3b5OQp4BRdJ2
7qMOssNOXeNeUddiscrL2cOjshjv8ySzZwfJwVfbH04NnU/m2lN+LBDCnorJ6wD9FtCnl3Z+GKWN
z42Z+pmXz92rTWSbxPsvOc3vdSHENTj9o0bdHXryi4gI4qXvOp1j5IxY5vRwGZUNwVVjTCDSUtcH
Yn9biKODe5mO0YsiCPn5d/9IU6AMoXE7qEpoR89AOLtdMuxiqXAQrOu8XG+YS0+XjpvuinkmwFyS
tJ17Ev8imuaNmdzxWQbfe0WW7qiCrzGdHFRaGnpuzj2zcsxJ7Bh8GrpDuY5oyMoUE6ntRdd+EzG/
CT3lme2h90TK5tEORhJJZXIxW527dyFeEyTOzfqpfI4I1G66u7irSThLg69Rr24bopWkR0u/r4bh
sYuCGy+m4ZgkhUsLKGyONQDE0FgGsMRibqaKoR2mp+wYSqaCNgPW25ks5IFS+96t/WeurTg4povS
F8olNpvzacyZh9g/vzcNnLtl3ulkxAEDI3AjxzC8wlrhn0bRPKb0STcf653sUrUB1LL/WJmddXk2
AIH7q1xW9Rd47P35MrvLXewS0MSIy48K2JcUuk+Z0SffouuW9DVxClTAlwsCvMvE1dsJlTR+UqIW
p8VbbjPb+g6BAjGOlQSvXTuc2160guSn6qoQBDAq49LJ6pvmS+TkxN1xQYjRc3ZTPrff8sk+YakQ
p6Aq1iFr89ais/+SocfYO2PibF2kJF+QvjA3T8bypAWBxwH+ZjuVCK8j7dw3Jt+MXlTcelk67LN+
RjY9YwrRLQcONAvyYRl750paEMPz5joscvE5UnCU2x5TDQN3cx/UmrDfwi2eE9+7aKR9GHWon6ep
3XkpclkW/m7nk2Az0el6Hfi06gd5NyZQnZIF2OJQzxjop4rMo6RN9oZEd7R9Jy+LbcC86mRncr7y
kwbHnDqJj88OjALW7QTJe7WlBRYQ/xuuWRFYnCEcCUwTSPV540tWeL2cIbQZribdKaRdGtiE4ils
o+lbCdmdHSEosmMN4uNjq7CwglxW1Mn7xLU4OfVmuGFbaDd6cGsw5S25IHFM6DxGiUPlxwvsy3i6
nWLSHCwOmNf+3PvXYQDUbRhFja/KgTcYR/0VEgD+eE20WsiOsCmnXj31hi2jJYbhZCSeD+P44igX
JszrofnjZjZFeEZGAsMhMWxLg2qqHzGYhCrGmGhq/zoWXrMzTsTCo1KaFumoL/EuJ6/rP6Y+118D
YRGtgvUAH9uFn5T6xstz5PCdTQBqWRsOHTlQPQothmD566LNO/Mn8xiwt8FBIIE+r6aAAPsGxdlf
/rW+sOMSydPH5/96D4eIrS6KLjrP6e+lT5dD1VNzzaGPWbm92hHaOT1DTbotHLkg/7HR6X0coV3g
OjGNHNoyHrFIzapDgE2uODIMGLQJmE51pi8F+Kaf54QWHed3zhlnhdUCb0NU8fNYKZaYiKwcRno+
sGuvVWg+1e/OElVyI70VOKFJHc4XWDmzNTy69ry3g9K99XMfVJRrXX68lHWURwzDGKOx7o8rLe7j
xgyuvOzWm3/zORM0ZEFXXyXTR5Ji6vw4Wh39p1aRCUwdmfnB5QB6/7Kc6QKJiRc0cCt1/XETpbnc
2hjOZNki71z3r5+b2LpnZVXqMaFhE8Pcac5nf4LdMybeVaLttX+t/KuPDyUXGHY5CNFu7O7jxud8
wljqEarHSy1xCgX81l3Wye/KocrtGrMeggrIXXZXfaHtd2xxE/+wI+KS3DF5bgqZ3aAB11sty5C8
iXp4mEuCxYXbHTiG9iZzHq1yrkA2MX/7ODiuH4UFPjgtGZk1RpyLvje3DHWzyw5fZDfroN2Wyt3O
srnoID3gLCUB85wpshomdVckQ3ZIQHid966nr4tJbH+evNbXkAHvz099dBMYWyqEyUVwMilTNw8B
0X2aVt+HibjxnAXAMln3kHixOQQhtBWfAezD4gTdQ2QImu4Zs3EMUve23TgoN8G1THERn0c+D8OE
JbVX6Dw2Ye9QEtibahr6S+Tk5RkIQL2H8lTdyxzaPn1vqC7x1HwLy2K+afUS7MYUOUQfApAaAK7a
U9Z+qzzvIrHc4IEWHpu1KFQKWrksIYem8LYR/HTXJTob27jiJSnXkIMiNE91XbO2W+95HKMmbSFg
0YDdITadLqKk/qwWOz3B5OFtrQ22/3hA2C/RaH/1LXXt2+6m9piS+fUcnn+coL2S8VjcgG77OHNL
fEzgMVGX1cnQ7olDsI+za73NaVrubTHUu9nRFM09gfREudzkg8ExNiGCB0U1bzQG8F06YaX28pGC
T8vYHNuxLfe9B+QIKkQWpPqOuf9wY6FRLKqg2VQWCsD5vg6G58DN4S0BYKgcDqpxiOOtYewWOQ+R
pQjNcZ5sF7yE4Rh9Jt5DZFC5TL9IP3+o8vypEcwbI3eLRxg73dJetvFCxkpFue/r+xRfCkLpc9cP
SdpChhTZjEJkd69l7p0FCMKYoAFeuAaY40HNAnqEMUw2LVmjkPi7/AmtMOFSXhdgosXAgXQpzqMn
W4n7qLOt84wjeYLpXA2o0KATXcKdRsY89uhS8G2pJsaSYc96Y8cajeCUo0maVg1b258ALW7NoJJv
EOE2ODDfqSR8Rvt0geEB/EiqABumxlpTZHF4tYxUs8YLz2isu/AHybkp2xf0KdWVjQBz9ufvoQV3
NbBxvI35ZS8R+C7NdYyKeVtHxBDOwt0nzmoNKTz8tJN7503hdRZ8sK2TGefDrq5oR9WVgy9ngiDQ
rP7MFCNkFGT1QZn2OshFC00JdavbzuUh64F35YlzT1uFd0cSfIF+S83vaEOO7EjUk198zxZoZSQM
fE5XNIJbF7sEcfmxj6z0gHq+rcixR3vr3AyW/awFFh78B7seX/VFMkPqtlXeX0UpcNoW2KlW8hIP
pbxsabdNrdNcjGvcRY1UuCqwp9Ac2/ovpaWQAmggEgG7naHz7QWPuovqU8/UXeFff5oCvV36+I7Z
Vfyq1U2JxiPs5+CmrriIRAfC1XLFuQ/aY7JyEBQ1jZQuNWidyFjKvemuZA6/ydEnUrTaZ7g0LJQ5
95EjwXCjGTgHQnvBpILgZBwjGw9WNCauGqwchgWSFgpa+dFdmTH3j+oCxxjua5Et96qgT1klCZnt
3YUIZYeQHFVGO0FarirxWESL2PkrGq2NfXXeIWo5a+cqvsIoxoD1mLYBgMnGc6A8wIIQHT5aelcc
Q7yaQf30To3xnucTirG4QxjSzDk9IMQtCWuQMzJAtdrmJFNsrWQhNVmCXAGniOeQDIBbl0pkVtch
wRdD42zzMqGmJcWW43B2VxZHTejbhW1jOcJapSCekfsyFl5E0Tn6+64ZOOEoW13NzqU98Hq0VbMc
I4dnZAHzgzKM4DaIzJ0r+FQ/wZ9Y0WNzPquLIen25Fu8I3vuzzO0bPvQsX3ES/JrE5l3KHSLgmJg
q/toRsQkqn0+koMBfCnZ5DT6Qu9zP3bEcHYAAVnKj5PotkGwINIIafW5tnfQjn8qR3OKjUUoBEE5
XsIpn3WBfnKNgh3XeRJn+qF2s+9K4v2LNWyjkK996TosI7o4uikZLf3Q3NipfRuG7qtNfDcGgOt5
NuCACtIv67q6R5zU73qL/Lwl7SC6W2BkaLrRQg5pZXnVcAzD8To15WXhJeLCiknyCNzxGIPOXvKe
Y1A0vLBF4bgc3Rsx6f/N0nk1t81rUfQXcYYFBMlX9WJZsh3XF46TOOwF7OCvv4v67osmTlFskQQO
ztl77Rd/TKwzKJ+tiFEoE7+XdGAa+Eys9XNS6ZNpxcZXMbZ8vkhxgW8qdEcm3QotvdNgjh907PMN
6Rifhumpc436fIDs5FiQRZRQgqKyynjzUzvbj1Uzf4BheA0B2C2fwSbwsndt63/KBJysYixPOu+u
kTb+OYSRXEoHjW9NY+syRPaTy9GDPoiRVMnWykvyFlmUHzJUcTQ78yPd2KNTMUJuA2HvZwfoN+Sw
6Fnc9MIhSJI63ted568C7V79jNC3sfKNvaghFoMaqLFEoiQgSMBvUd1McfvS1PW8i4O32CIUd+ac
UHi4iy2Iy31BQjxZ41XaElXDbdC0FnxQvLw8sOWe5oC38nNuTTQ5lIvVknZsvwODe2865t8ePKvI
IbylSYt/c08sU1PRle4USg5hz+O2z/qZ3tpgr1rth/Shc+NUjfVhLkKA66P+V8noTD+QyGEPcLRj
PKY6tPbTNKZnP9maFK4nCDpbTGhYsdRM2JNCOGiH9ZfToMWxgDDnKTN/OyT9JMs5nY6IoatK6Q+N
fjAWmDSdYEFyBVG/KuLmhrBP7+dSPAyjvPam0Z8s92iTiLi2e0tRFiON6BQQH6PJ/tKvR3KBDm5X
z0QVpI6sbzhrHql1fxcIYqnQFiTWNVtqqcRAyaDaITqb7jihOxlqQoXLDdt6BVIwp9/dBJjEK0E2
NOZlu0ATa43wcdFfXQfv1zijLHJy+5W3ey+xFpDmhUc1myZrW5so5ZJa0vOncl7bHQJRDW9wk3jl
b5aUb4W6i6oLaaF2eoLU5x685/AzC/UzYi7CTIkxo0s97uFub7d29aXm4CHk0GZ7QXa95k1GNz/L
dzlCK2Iau6c5Z9RQNC23vv/FlG3hsIqfaColdker2NQExUU+4lSd2J+STYzeTmvzT4mYQVX2niJ7
2qv6VdWV+wbu+8ehN7ZrQrV3REM8RF2KHZ/Zj5rp4lThhzlawZGH5FVaqjpBGuAwAwJhTWHtkzaO
zE0W4UlVkA976AV4rNCollgvxABbEQWehfplF0oyGz0LPZCD8c9XNMkd+0e61p/enmhA0MrZZhrS
mHROgDN8eP0hrCOCDOIKN1MRZairxuaCIuSXUtM1gMuM+zvXG91D9i+Gv74XWTCys+e2mnCowepU
BGxFiFpAKIFbQ1j22kaoW2r5hJCQA09h0HGV2LvDASN+sY5Ta1V16COhCPon18cuwJ5BB7Mn9NNA
zm0E1fCcxD/gmDg5+IdYTh12VQiNof85xHQO6omGH8tyThEHonlW4SZEUgIK0TABNuI/6IZ8zxnt
amVjcPTBFftN3MMERqc3lJ2kBtZLImsX3oTX7oUh2/1CWQ1iSWUXmtnr6NxqzKCnsga5F1stA7Q0
3LXxhNcUoKyWjvgSuJcABTh/Ui8juTQzHwHIhCPIUdGm4bZgpkiGDbb1vlBfksITLwBUaS/hR65d
c1y5fguCY5oEaApzL/rqmMTezOGEprdY5GtFedUMqzApoDZDBA5LnCdhMJwACkl0Q3CMxjhEcT8v
WFAQw6AW0ev07kOs2XjlMKIoz2rSXtTDVORHuYySOE1fUhlCDKGBmUdd8UTa0yl2GwcVouY5KoaD
RL2G+qqpL6HLfCepx88Z8NG2smrUXYIoGU9F317qsZSgRg2tFuQZYSOmCwcrr4t4mzeIt5p67iB3
k7JYNsHnBLfhytV8CBqFjWOEb5q4e38u1EliASdQpSBqOQtIzUKtFla38D9LdHWFJ6EehWduMFgD
8PcDvc77Cr1++hfKkbolU72rM+3TKmgIpzPSfK1dHS/4uefQ8P/YkYl2vqTFllPyeKGCfml0T0bs
08ssZLVOsU5CUA9s/p2LM96F7dp4i+IYIwBzDf2x1EpFSzCyMSIaZHJ2K/0Ix32gu9VsQ68z0dET
riDICA62gU1TrvY1HhRLHD3O1MDt/EOU/Y7l3OyYHtCxzcJNkTiPpmCEZUzuTHVAflwP0sFZnHZZ
xxPLEbFwwEL7nCnJljGbk1hQaLpITzZxcivfhrXmNhDkZttM93ORMSGU743p/MNWvc4acRtyMlTS
MH2ME4MZOv2JuoaRiHR8LV0MYSGlopnPR6up3w0KpJUTAuc5Ssv4F+sJpk87sBb68LBtt/2LLbYF
lBQmJ7PB0hCY+oE5Mk2bKbTPmHemh9GGzGMsG+PsOuy5vJQ6Gs8R3OpZZIR4ITa8//aUZuKYzcMr
yhbn5jSaEPgQWaxRMve9/17l72Ut8xCXAgWDYZLdkARyWsOrW2s79S7M+qlX5phzK1/VZgxVMIOo
bLR5dbm/zFkPD1/g843sGjc2+suoF+Yznqv2JBcc5f1Lz57mm8OIq0rG25z7cMJmr9zSv6CDZYKP
iHxv2GZ+LFe5XTFQLxOmz0B/a6pMoko5Z2OIoU9nsOKIFPlBXo3FeUZTzHdv+tEZ6nO8Huope5ih
xB1rK4fdIxAE1W5q8aW/62HgbCw3BgjS5TXGqMrZhstEu6mG8FzX0fa/tws6VAXZlDSgB6bh3cOt
EaUMnC002EPqFzeRgYcKDMde+6MfQcoCdQGpgG0aysUygSaUrryBOfyyC+2Bn8QDxPwPx1Co6k/a
3QaHHme8QDfZlpG4gyGfsyLA9T4S9awCN32mvfkkm8aBrJxnz/7csV55o8guYkj1LW/6z3pq3Jdg
jtWzHeIEw1/aeWgMRt08oYKGLINVigd/5421+mw0QSWV1++j+D746WdKO6clctSObhTV2xjlExJB
IzhLgmaGmvPa/SXu/XNUIa1aekSRLaOTCRQOH3b3EZlR8XsUMKNyvNthRyIZqbWLhgNcFIru/9qm
Zb9sV8SIUDx7l3R58Y0hP6uoJrWs9s72TN6Cn7nixVi0GmNCAgwOzwe9TMCCSCxm/HSdjona3O/C
+1vYCzrOGjgDRdyQj2MV9Vw9f1qPAzWdGzQ4T0LXPZsogxuqGR8WNzVLuMOkYJ2qNlIE0fCSRXNN
Wt3Uk2ytYpvGNK0AUj4aCWYMRcQGcWgCPqSQdF0YoENuKg8FCpPHspvCR61syWkSq1a+aAu0Vugj
ZP/XIat059Oe6Eo7f8g9OPiWXHjL075wNYt47IIPK1uNs8Grg839He8vBm1Psj0bCi1l5SFDw8B8
CIwi45ZJz5PepIXtXkRn9/CoC4xqtZ9vYt9qXtKkm5HPLu/ekQ+u3NbaVVlovUQhwcY705vFhspj
Wsk6CM/37zcwQ3CD9+5SLpB+3z93c/nc212vHZDeoj5XZkttvuhCZvqO0jOnU+khIuGgw9aVh7tR
l+pat2DchFcurWm8LMxWEgAkwNVJHlGldQKboa5EIQ4QUCOx63Q5tTgLSastxvFPkC4gL1PytEZt
cBaod1e9r4YTMjtCWho8DUs/dyJsAmiBlrvSbZsnEEGHsCOZC/aJs/rvR8+TGqsP5/5zbcqP+9MA
jwRbPNP0dRT01tnJhMVqya/qeCLIOcCPhJsOsKH4c/9f0JCPl8g7lovKSC2iIw412UM1NM//rZad
aYLkL6BYI2j87yXCoZZWRNcZeuYPs4xSJeoayq6oupAVwMT+/qs0ck49CZP3a3C/Xe4XokIzAZBK
amtjZpzjFI05InC4HSWdqWDwyUUGvba7P4Wd687sx1ZnX5u4QIpYi0d/eRkURZRcElKF7zwZbjAe
Cpn1Z6ZjdLdt590fkWVOTi9I6xE/tglHiglBciA9y2OglxkX6nW44g6NpRkk3p5GroZEUj74DlzM
ofXlpk4rMNX0rNt8UYKjnNnfbw66eUz3TynHF+BP8pp3NAI7Jjp8RuYGS45EXAk2vEyLPStV+V16
fstZsqGQote70rnOoEWV1ck3DLTkS+OWcvShG5nR3JddDnSgd+5/4DfTT2aQBQzxGg9tl6NhgqYc
B5W4kUfouGn7NAxzfUAURw5DCJMtqor+obYkkG6VmuRbl+DKuCHxvxNWbgFsWtfI3Y4DMLkjuC8i
Cpfxf1L2i9nLWHddW+8NkfivyC6ekUcU4Deh8N1nQ0OoPkZLcAxzTAIz7gKd/zaTVqjoZKkAE4aw
BVsNJKmAWBc8LGH3Nw1f4jbsDqOVwRE1LXikFSfsbogjiq2l86yX5jfJUbBDhYyfSIbBn38xtGZt
VIn+T8d210LVAzloAzE1w4haTMYMc+4igtoziVLIWJ6ZRv5EJMS8//fI+xO+oTT9CwZVf5myZO4W
ckz5b8oT2NiG76omZ5lpDY5zy+LhweSCwlgi3uYuIZNx+RfTys4lI/4ZBS7yFr6KRkrzdHCR3jB4
e8VwtotlgGXMnCda6dMFF57c5WXp4663NoMY7NdRetf7bomMBZsg/6wu0mlvIrbFNISC5b5jYlKf
LrjGsLEbNkb7aUzwHTr2VyA9APWELdwLgtGh0rsvEfcHBhaMXvkGVsvcxF11X+XuL3Oki83Qs23I
ZADioUxSXRbbz2QXz7hShj+RWz1HE504ewY9HwsY/V2GnhmTwP3956AwOHMC97TakVhGUYH8WWoy
3dIER4us93yIv0XLVMNEWmXlBEn1jWjeRg/GcsawcOnt2016k27EPg5ADFcJFJ0k/+9HxvU1Elao
v/9byywXrxDzazDIbMjQ6LpDD4cxFfizQ7/OP6tkeJp1P/7h2LxzRD+93lVF0xZn9qljivanISyI
DZemEVdk0EeWsuA4thKUUhX+s6K8e3M9g0KlYOjsNuAjyoFTgB9A/ExHgE3oU9BwdksgatAWmiVn
0CfL4XA8KUwdiTPuOw7OW8s/lQysH/oODGKYNy+GbSFX0yYfVzKw9nYAtfbjDIQWlJcR77zOaU7k
wnLknjiysfizALsjQqcISu9yeyUTUqLUC47W4sbtY6BjHRHf+zBDEaMivEWR46KidH1AgkBP11UR
zjtfmQTbmUc67dXv+zipH/FiuPhApqTibNWG5GfSTqsP/pB5L40DmNJo1AtuunI3gUsfF70VOOPv
LJHOg2MNL3aeMCM2h+Yp04R2IAdsdkC4P1SXj4eS3jWTqY8CKzalVZcdyuXLPB5fNN2Xy/17yKT8
yLTMzqUvP++DbmH59cUZNPP1KvmuhNAfZl9OWFHC7/ukTlKjb4ba5xRBH+k2NqOH4IcmQ6I89Vj6
YbNhVsG8IbLcxwGpAcNOn545Tm6UEG7l/l9DZzGIpJVlH4xC/+Yk7qBB68FsOSPrZDNd/GGG/96Z
AURdOXJ9+t/SiGYSBeh3kUPlb2tH5LxELFEhEASALJQEiU80rkhJ8+jARCAMqbEXBY//LZYxEt8x
/0VHYnEHU6VWmI6Y3rO++WMR78Z6qB7D33zX1km38XC9Kx7TVKByYtKzT+lYXYK0QKgnwmlreHF0
lZX4Y9H5eKdnIo7NCF0lJr6qN6RD2qX5Ngr/2Zr79K9RRK91KPO3oiz7nefDETctLyfOKziYaVn/
vwoSdtfc4DKGY5p8oOWn/GMYa1u2QRCNffQGsTTARrG7j71ZTYKNB5KT/AfLQEyRP94Hf/cXsEfT
hbc/NWESbnA432TXJySAhqz5iX6N52L+NtHeYOkEfq8ROexoPpbPsh/J1DXrT6vOH9uUwh7in9ha
ywx4ImdgLDMXeGqSvGBhYn5JOsOeXuR8Tn04n77n1bdm/LwfNRA/k/liC/MGkBTDNdqUh8xS1kNh
YNO+C6WDAmezjsDToRW72J3tXZRHISl7cHwa7t9p8gjU7Kdr2XAWdsLFZqFoHfbFoouM0mHV+tY1
9Iq1p8N/UeSgajB8+9YDaxtNAimaqmMygvQmNAuC9bz4rRUwSjle0xMO+idnGVd5zOjbxgAemQ8/
jNkNU5WPQ4QtYwgxxRvq6EQewbbRs7QCGrPMdkJ/vFmyn1+mfOcaBippTOgV1o5rm7O0IqLZjTTs
yGWo6GXQfkmTqt23OmMqwygTOwuHbKblSD3zhPQolWzGMPhGGT2RgCvPRZH7B8lI1KgJcKIt0HlH
HYw2/azsUibAvuT0Qf1h7jI/uHCnOfsI9B51KDp69HWshrI6iJL+Cyy5PEnN9eQj4OKM+r3AQzax
sH/avvkHai/YmymAwgmCGko7knTQFTE5+C1nElwHzzukLbR6KEifPeXrcUqys+3gKkUvukIsWx9K
Z8Af7NGR7GoSJeoe+65E58HgbJOEyYvK4xPV81V79mlAi2jOyURD77stEgKBg2Jv5WCnwyVSraPz
vLKy4iGnNEP8R4it8lHIz3KtArACCktk+uNbWO4iy7p1gQbMzdnfFcawH5MgWUdo5YS6tC/Ctqcj
1+pTuVa4EkOTHv16PEIvMp4JtVn02e+FmxoPbo25puyiK9JnYwFUMtM5emH/XUy02gecSVSaYJYa
1Pa0uv1lmaYLUs8/UU48pGkXDq7M9MDshWxPRe8a4inBVaZ1zD21TgvnRQOhoEMF1j48Gk6LTTWN
DmlDnmuY0n8YrOyR3DzQfstMv0a6NQKmQu1JVYBNYTd5htiiI8p3SK15ruU6cnkK9AjwYzCJ4EBg
MtCvOQ/99D0vYCGVkq80UuOG3N0r09fnprHENvW5wGlN2491lG4jsuaUzx0bUt+TllcvfsicS4MZ
wlxu2pmPKFZgnlP1oOPgRZZCAVIytpyK0CzF81cn8SSNkO8tpEi2IfcOhe/kqZs29/SxNECxumPQ
GBHdwMRh9B85c8SHosBGGYnXEfPDumj5vypAh5hJFitmJy9ATLmB0qz/QrQSrltMCfi/3Y0Jr+5Y
QskY15avwoNLPp0jRfHEMX0rShu5YFYSakpyGev9LhuJxTQl2vc5cd8SXX8nhFoxUCFvsm3/5hGs
9XEIUZ5ntKo7NZ6SvLgFBGJMZP1mtN3WyOT/oYh+Ip5iiSkml57B7Y0tnrWnTH8rV32c50F+4hFf
xT5sAsdLg61NjNi5b5+Eu+1aqQ91U5Lr4u5BCKIiBtXQjv3rsJjVTaQY1sx6B8BgpmO55KAK92ek
YsIQkz+7oGn2o2eT9VH0750rXvuUTO5u2TayAqltJNUBlSmIRM5uQJLWyulhLs4OsmdXfvtkINHe
YdpijSsiU0iUBqe0H6rvkZTPLKez6yuwXVmWE37m6y1PQAZ4Xm+4/vVAOnfq0cTw82YfRcZaEKzc
NY1x0pX7M8/zzq6YK7PozHHDjH7WYFpdGDYV6gRG5PmvgN7gVtTZG6lV1RZ389lzccJxR78JUn4X
JpvHXzR5HoS3Rzj2CMNIbQ2X8BWQduguTIgBy1fIsa9KMWG3CWVmnxcMMAkS8FyyX5v2WOr22zSZ
9ZUAChlY4mtZVdr5NUPeiRhglcrf0ZnGGggJeK1neZykCHYA4zICiLtLiIjhbMnuEozNcwWt80SF
Oyc3xtgvdRxSU6n4gXKmWRFM+dsEHpVaAYDwsRnWyBqwd3c0JxtfPEDVqBm+F9N2lPYbpJFNP08j
OjSf2QAw2yi+GqQpM5rmZi9GtWmIgwmK/AvhK0tnGysc0P1LMkOgyuzgJhrrp26ibBcEyY37O9t6
dfURx6j9kGqdoCGkfcnp7nOcAGskxT/uHQ0ggj5jinvG7Xt8y2VOMuJ8q6xC7mZFiHk7kPoCWYyp
6MyUqTsbNbm3vsEIilEWvwmmoiHigv1AkmttPIgkRbDA8Wbtg/IgLZfdqwox4dvFJz/Wws5lklMF
5YsOzQoRnLsGxeZti9SewC02xlmWb0g0va0qeCztNNpJIGXkWXUE1cbngfdpyVIAZbd1hux5qhPo
3DaNnNYud3VIVCqSHzwNIdOt7jFFPbuSCGMBgeEZVw7My8IgPipe8iNYN1cqBjMvqSSXB+kVJUJK
KRQ9k+NL1KEP57diiZBEdlUKPI+yZlIbaap7EwKJgHYdIjAiemd0KK2xKQIEfAwyn7wo/54IvXHG
xoJ3/+DCStyYSI6PXmCcOnNbuWRuGr5JMxWwN+0d5K6JqjrgK13CJDlBGafhfoQrC1Hgvh3YhUkt
qCdFnKg/MiX917nMQieL0X86AB8E6QtSNTtxyISSmsx/PWgp17Zq2Eqxglo6UeAeEhx04WNlR78y
+DoM1Ilmtw+d6f4jrHzcajFug2ou0ILZL+3gPSyCtkPBsTKF/sSgzwfmO+ganZGzcRomHX7FecfJ
prXnoxupZ0ohcZtxmW87WAtMcWLulw5LQ2gYK2pVh9ukX3RZgoXMseCJ9HRpLGIxyw6bj7kr2+ZY
guo5tuPwR0RhsRdiKwp7B8b+J/PtBGMV0mrW/kePj6j0gYtNQbHRBgLbMinHddOlR44BBsWTXW26
Zx1bv0JzfO8K3IEmTzAEIpue+cjfEDNti/RXCaj8WBB2nfX2C/Mea9O21IPo0FZy7JEDVenK0MUH
Zri/RRN3aw9xGKSTGAI3+kHkgHrdhimai/fcqjghL1qvwmGmY3n+Huj5qaszb2ckZLwxwbMacEND
cerQZXR93G6YavIwBjR7omZONrZtfVdu8daUaNZh7eKoD/a+O3nHokeMHHRwaysgTYioW4cY6QbU
glYXObkHrjMCkjp8QCtMznpk3cgCYI6VDJuxLee/ISYtFKCvmXRYpGHok1kGjJrAnA5l0UoqK9wZ
i767fGtD9GZp9h414uqHhbuhi36QjvtqaNpNuOK+hgCSIogay4dcAgRqXbvgc3oitvKcnCkrIb0g
5NvwPWyPPmlKeYDIbo6QbFM+xan5zcIOKXR8xVeOOWAan2XFOZC7Rq9khiFwZPQIyadwnhmjZNp4
sqaQcXL45HnbOBsKsh26YutYOROf6bWVbXTzpXPt20M3ufEbtpp17tj+2kx8dD1M/Xc6YhrWVn8h
PI4pkSCwusDOKqI7yiEnKHU2LpjhfFYkF8rklJzNiDQ7294VpglcLp2+PZusKs8npEIROyar7Bro
zzwQ19wGcjvaS8InssC9l6gvVjumosaYn5rM/GJyQWpEY63TCNAvkJZ5V8XE+pXqtcAI67tDR5oI
KxqdXRBunJf4NGnK+IV8yofgYWJGbZvi0zFrfx/NM/MrF9EdknsWpbjbNkEr4ZDJbU2Ifeijz5DG
+G0X8ZmWNHmute8vQtCtg5/liKHxCo5GnzI9PI0m01X01ZSitDdI/2YpKoShtoopvKludU7cLBRy
QNTJwOgimkGoKvuSAMKGlevB2jfEY10W40PDxJdNaY6JIJy86q/hc73L3G13WUTTOWvlqRj6dItC
cNpYrVetnbr6FrCF+NiYJEa18zyZ8Z+Q2OKVmXXzgWQ52PHVsRZI6mY34Zpit12NBoTEaqi+Akv1
WFQIqDBBfLNk4bkVuAxFARbMjpoVKZJM+Rdd9Gw8lhxpDppMd8N+n2rytcNxXImW6MqkJwEpJ914
iSJgbhoc4nB4SGb1HmaQN7zB2/WRoKZeejxM7m6O9s/CgqWZGM7Vn2oi7QeNCJWknGAgt5MPDZ8U
UUqQo6BcxhapGMidS1NRawUVLlQ3HQ/BU6tqxI78ywqCHcCaVZ9PQGEcVE02rIedYtwZxTz+ggNb
ALHgbCwvI3USsCGcYMfkbzJ3jCutqdm0pjwjFxE70EWs2QUye2QzyAHTcS9RLhDjEaIq8jfUlpSe
Wk2bjpVP9TgfBYIPwgHZoXMKEQKFaM8hGjpyXiMHg5Fx24sSgtJpNEndDuyeJZHdoWDBicvxjxWk
y6JzSruSQLGZSTlOUJArS0wocWEWibCDNeUbxzO2oRIRvkYC0KdgC0uFjFNIYTJwXk0HFpzukl+u
rn6FrdjTYjzkLR5KwnHg5hwV4J8JNCxilXncGUz/HZQQyRheI1mspib6mjkx93VxUTF/IakWo4tC
uRR+sBFk67wmDyE26pNVgeGU4XDTXU0lPLUIe9gCuZ/3tK7yTWX78tC89Zxx/BIYYwrlCCLmgHgV
WfK2DC1WI/qcjH17iUlk/A0Jmup/1nCJa/h2i4A+LJ2O/+3Fs/AR6ylOt5NxMzhjEqobmSfZUVl3
pK0jO+Bmlxb1rPdtcTxbYUqX574/+Q78SSJOP5rAovVI6jHfK2Q1tJmaMEPtYIXn5EDMFGnGCxz6
WEimE7bffZVd9+oV3tLfgy4zOMNHWHcfXiIBovtQoBzCVVbG92DLHmUYAzNvrTRzwVTbrOADru+a
3uSuHIhh82D3kpuNltpuGfj7/2wKBzgtojgvazEJ4DElZv1CPCxMPozoCsb2zXKm/GE0jYOte/Pc
I2L976We7DOCI2QVhW2vidUO4fRQ/olzKcE+hxjpt0Nc+mA25A2vx+8ILgkkqIasqRhGvJnLbcwO
kDXTfmjo21n+cyDmC+1W0GZdlG2sXODQ9TWRyUOhL9Q023I9xOySw5AFG51SxFRlRmhAHO6qBPij
EdNgzKeB8rPxKRFaNF1N29LtbP8EGVoBRXtv1dr3uMg/w1JLN0b9EQa1cU68CqNqQHdJ9M7admE4
1XlExBc9T+ada6tt8ZND+CbTAs69286XwWeU63Aqdav2LVnyIwPnJdXiqU3LV0/7HlHrxR8vs93d
rKfXIcX4OXQmCEW3aAkkhmPdSeIOmvjHKZNiS0tshKoHUVzDQnOrgD6p51wYvJANOs78F2X/qw0j
wqbL9loG0+9syL29X7XTplLDH+aiEwkiu74n20dYLj0Eq0LhkxTHCMcSUOJZHePkr2Uwwo0Tc084
p7eV5SFjZ9hWLboax8iyC7ChRNPa0EH+lAwIwEyhULo3v9pO+dfAmdiFONEEDTkujvVsMUBHVLAr
GOhmuqNHyHNGSwDReGdPZzeMuDd5KrD9JygNEiSPluC8XP/KpoZ5ay57LpX4CTxofKGcoiXieKSE
azDhZvlPb88tyRvpfBxIVpWdeAjq5KWpJ2JzautX3O1Il38y0keG5YpCVRGmkb+m7a3GTHmre64p
d8nWsMrswzVoLQmP6rrAiREQxU1yJHDuJCfolsiCZeu2mJ4THSP0+A50f965Rc41wPbEhAfgZlI6
2yR2wa1r+c+NX7rkApf3R9juBlEqQRmx79LXa15n8nGWp5QtOJX5mmKQqDIKp7D1P7Bks6MgDV3J
cNdbY3MiUbtLYdjqzupRGpXfzjxQWeugv9R2tW8R+8ChAoQRzv0T55REyRlNAW9TWpR/oVv+m3Mc
3GkCGnmoPkBfIECNDFSC/OWZZmjQi0PQVbjmxsh6qzm47kLtzutOVMemCL8MZ+YBzehdlvTOSfsY
S/s0Ooy+Ce1xtT5ADZVrqVgvg/45JDlu37hlubVgVO3YEXAn/STkODcWRmx4pyugHva2F8i9Brz2
YzxV2/5IPHotb0mdv3kOqUtZUH7lPbEihoPfM4uSnqjeiAVrOJs9pwfa87+TuD+ghi831czYNWQU
pwuF05X1jsCJWCAZyf7OTYQIdMS5C50ZFmkwNc/4QCNSD1LiQEv9WlQT/jtz+idh7VwgfQ87I4Q4
7Ubw4+eYI9yUjgE0s9k6WFnwPTGbozSho2qGpJZrgnMNuzGv+QlynPc0TCAOclRAREBUn/30Y9TW
KR45XZlGSzSW95lM/Z/W+QK/uh6ScTMVtPnZRPdjHXx2QY254nW0fA2tEd95EVwnNsZV0gqEC29p
PzLetg4TwzfSg8iV1I9A875zKCbdTCJay5DLd5x9MeGxq6bgBp7mwih0JZH8AnDmqDzTHdAFqkSY
iA0NIcSQv6fyxWrt8Ib2cGn4IvWoS6KyE9MF9+UcGWLH19r2z6Er/nE/ql9x1XV71+HslTrzhbFq
FYyb2HO/Gzd7g+3XjPO0dUonB9iWb4FMcybWfXmox85DIGQTxqLoHZoNZ0o+2jcObxZWa2IDFTpg
0SKMywS1C9PlW2fjFYKFfpJlOR/7KYBGjt2P4PNuGHgjb69689c85c+swQqnjox3gROZZ8aM/yYE
o7aHXKBhBG7YrLXxTK9ubA25TZ2E03MZPfQCLXARLhv6POzJj44UtazVVzV99Q7tXBSfxED+chXv
bWmvLGTWB6B47rpOSPwJXK/bx5ofh6L22JEjv84Dc1vYE7xI23vFCxAiotzEIU7rnj+A7b9axKCP
Nu65XXSLjSA42rV0djqv0p0ioiadWh8fC4zf4Hfbcgr2mWeRJ+EcSlWxtxQeN8Vg75TA7te0q97V
/rp1sUK4eQsTPEr1wZOarOckJMyj4nIaKn9Hsrnn+GKskhRdqwgWULMxVoyS4g3Bz2IVACE2DXqM
hq6fkjK45EQFULq+mpqfe5hfVDrsxbwzsNGtnWJ6tXWVL8wCrPwAbkjrBsQnuRMR72LI6d9R8S/K
ZfWVMPrA++mJoyvViyI2O0k/DBG+gYbACeKyDlbZS64UETCKXAUyZEk2jxN4ALNcofZ5EqHxXTpG
C1HGf7SdwkLWMeebUmXQGt3FzK589n3l7Ns6+R74rAyvRQWd3+Iy3FoqfvQ70INuOH95x3r0r3VO
7kFMwt6SakBTS4r96JAhZtjEz9Cf3SsKqbXXDd991BHoXo1YapyK7Bknfo0y/TUiMuYe5Xc6jmKt
4f/rfpqCs/3kBB/MQT9xSRcOtX85yy80wls/oAXRsNseyuzRiPhUEOfBQVZ/ZQD1xSViCjPtG9Mg
Whe0bLkppzWHmX3YasG5zefK1cgl7vZQjyZUmQbieHeMsg0ZdMP6KSaX13traRXQBiTL5xADuLY6
rz1HTVic/kMSGezBRRUTII5bGGeGZgJ3f2mYRgTY2g5sCf8j70yy7Ea27Doi5DLAYAag66+uvCad
ZAeLRRB1XWMc2VRX/WxoVn8S2oB/KchIKb6yrQ6C77EI9+eA2bV7z9mH0/kw6UulOuMj7fMbq3z8
hCyOkwGKcbQkArswYUgrZUGGnjpP+BAMTo0vSsVsF2NyL5VUbBoD4FVNWskAC5P2G+VFENrJqe0r
F6wtwov1pc1AiL5IYrwEMTHyloFlojGym1mI8QKfMtk7ygpYs7mVavTeAEyJfwhRlcNKt78UM+kf
kWX2N2bAwSH2seXNVkM6DWu5zktaSC50NIUjnM6Lg97St+NlyLTP6256GpvoG7K66LGLWxLV8sy5
jr5gYu9uDBB9Zxekw8P76Ngu43ufGuoSSbaVeB6mL53V3jcy3yeOZz4DHc0Py7pVrcPqVvF/TMoI
LU894Wxcxs8wjz+CZULmPYcPUFprllIyQVnL4MEEsJhztW/Q8RG5PX0pbPDvMiLKso8IxqzmjJcy
+UlvL3tda9OibCwgVqHLUUL1R0HI0lZns40gkLaRzr5bPuMAETDm8/Jb1bnqtHxI3N31aQUkhWcz
zpYQAezluV9t2f9w2y+/Mor56owNzd4s+oxjdTgzckIwnMwPvutPX3wEXls9/FQ6U1eFCvUUdmN2
qsbAucHzxunY0KmyKjStsxuzJhVm053eoSvUswJqJcMgM/Sih2oxYPUxJ9vZ8IvnCTI9Kmt3/poK
6kE7dqfHOTj3y6SdZrnq4+5mugZTvkVu2i2IVadE/Pr+bxucJuklXiPT+tL1k370RK/PftiadHb5
Bn4Bv/2TrfYrr9D6nVf4TlJTtlIQ0skwdPRfeIXEmsKgkN4fpke+AYfFcxGajG1zdRliW5/6Of0c
A+sqrVC+xkh2dgo5FXAR0i1YZhdp7nrJ8MJjPRyvscv4zGlkfKqqInziSQfabiPJ8p/wOww7V+fO
NupUdvoX3wjguV/Ai8s3AofXkho2sxbOioX8Fbzo6p7NuZjRylWwBdtaHKyseg5bY1eCrNvRwqpO
i1xfFMGrW3XBggH7OYLpxTgD9IWCkEMmgodcUR77PUU+hAK2NW09GJFxGcPgnwzQd+je/+Gzd0Bf
/v4la8eWSrjCs9EaANnm939hRQ7YmYOwIv1NpYv01s7s7JBUWX5oUvr5CRagz3VrndzJkDjKk+CU
z2ZyK4aGPulcWnhsadccCl2OSCZT/xw49DtyZb40TnzOFkkMkj/UkK518Rb19XopSWbVflARr+r7
Z7a+/h7XAF1RkJuERNITgC1Rb6N51lvXSV5CMVs7z9YE7ixKFDtm9iI8UEOtLa7Ncll/pVv5RQK5
gL1j03QCHXajFU1gZluQ3usDt8opnGf6049MVHFFuI59CNSMfsF23E95Ry6FYYQPlWPUb8saFDZl
8dI2xsVPI/SaOsZUJFKPTkVj3yfhMB4J2eOLKtGDIajhSbQ+0tU2Lgh24udeW+1jQRmUSFn/i2fG
+0/PjOu4kpvNlvzHBnf4+8+NijGk67WEU7HFR0V1akui76ZW17eonB4wWtxZoaGzg2WUEXkgHHFK
wZBtBciBiVAvgevTzyaDBbNteRgWalOrALQjlx1P68tOl7gDywXmINrnqkuTkxEaGGPohz5XEYnb
sWO5B9ut2Rpsc9j1AFBZibDXVWP40tTzi56c5FZHCmXrzPl1kWhmI2ZlEn8JNfNydQU1zPAOcdC6
XE/OCIxzNtOLDQIHjmgXXZRtk/Xje3R83Sa7IMo4JqlwPrrw4I61m3LbZj2+oDA16OqmMJBgnPQE
3SyvVSWvcdUxEcD29lLrqDrOvfs2Zt7TqkNdL8iLn8CvodqxfQKxM0pNfwq7D4WB1l1qMX5oa/PR
ryTH9jFDtWFb9GQmn0AhlTPsIHkLMlE8gwjOFSBm5ihl7qnv7qLS6zsYZJrwIRL4DLYEnOmYJlKP
pPj8GyV1cvzne0Wgb3+/IOn/tCB5CwlTea5LKa3gVvx+lxih5kBkAqnBm+rtGzTWEBl1szcUXV6S
28SxnRHtBA65Gu7QeDcI0d2LnFiMJu4weYfEDURjX+K+dRH8OZG5NQ35oe+W2GZjCh9m9cnRqnmu
YppygR9RfdUce2LzSTRtBjjHSH+WQ/rTK+cbykzjojqOskSs0A+aB+NUxrLZlSEa6xXGMjcoOQdT
HuKoT3dDkE4PLlaiqHaLl/VCwhvIENRPr1ZJzTKNo4uKVCgSSRYF57IWjLJGNzXH2WlQ5h9RGjWf
jSJEoV20bwGAPxgMmVrI2OlHsJDTBpKnffj7D962/rqseiz/nlDS89jS+Ox//+ClnDqFs2pJwvVw
m+iyJKYuK7KjI3ciG77EIplh6YWCGOFCX30SVZ/DvPla20l9XwsUXTECOwRcBWMbtBb0OJ3gBlL8
MQB0/RzHZsJazbnWrjF7LtRAFlfn7Pjj51V8vV78jqZ6ZAbfAL7jGtK9Z32ABEQgWk0cVdONGx86
JI2MDAr9IjYb7GG+wthFdOXQjwmL+0CCd//7z8YUf/1wwJQq5gsu2WaWrT132ZN+2XMayHSlXyVL
aGoYHowpEEdANJTbYXlciVMufkHNkZtWn7NRuZAf+Nk2CXvOe31SmkSX0Ht/ySSZxYT71Je5G/2r
dIY3pQOGKyCgzMtKCOxa/QcHKBNqaUPGp9l8MHLRnkdMSpDOglPc+BP5coUEJjEQeY+Uke5x9Ann
Uwjpyeq2tBizmzW49M/tIrtFnU+fc6Yf7k1eeGrCPKAJThKRQX3ykXMH1OPJ344iGW59KlvOxJ5+
Yu6ImoZPlFXUuroVsXHo/6nresDmCv3odiWUpQo6JVYBZNs5WKKkNOl89ibxnBQJEnzXQzRj7E7S
atiby8v1PZe5z9GoIhCP2C6CKoYFq/S860hnQwprfxO23nFaJWl5NNWOyVOAYmE0p0ulDZx2bjiQ
c8qxULXafq1lfR+VDRTNzvmCFuUnQdflkzA41RQJUuAVUmpggGeaTRtcz484KZPncvFBoX38AZwx
uqyvgrKL/sWTZcplZ/uTbq00Nw0LmaLMspSwLSF+v3tggc6pF5JdgoOReLjFEVYtjjA0m/OGr9tl
ouQMl0J1jDXsos2/Jr39He76l16p+olxD2mcSQvhLJu9rWzRSrJREOdTi+4ytr1zJoQqJNQZw4HZ
2k+DJiGsqKvgGlYyYwKzqKk7t2Cq9nl9x2GVv6gMGtX6cori+sEofPHNSzpyv+Jy39jlcI1G0zy7
3IkHOalmqV2Yw5iYql2tPRAN7Qmgfv69GfSzXTr37NgzjGpUpL1w2NdiDwpjNcxHzyepBjlRmiRF
iFaiOzOEKr9FNo2ukC7aR5zQxV0k5gd8Fv7V7r3Xdx+MgWbx/aYbTCR0HlACIHx5Mm0HWtxn8njz
F6HNb2HnhN9mqD3RNB4YGE6fGNWQh0FWy5EZH8E5DpPXUAzWLuU3NmFHohomRACLYxODd6kwrKZQ
zRgLGu79+w4dFag5K8esHjyUoostb0ARtpkqcCvrnb8u/0PTNRcOTAu2ZXxkTtFs5rSz9+vLfsEO
I9R4km52XZW+cpH7im0BI/Am89LjE7SxqUVe+wCadSLf1i0+espkkgepEycx53rdGLv12NlU5PGl
xgT2inDceOQTtQx0B2zzbzFN7S26RP8ALZOls4tFc2D+RjZEM8yf03R80HKwf8Lc2pjsce9k/v9r
VW7ay038+01uO+zNtvAcalWt/lLezcFoZk5Fni5tiATWYJVuYx6pjyMgzzvfmYIfQGuWZEbi/hxQ
kczSG7zaVvVkafNhtMz4Qzc9tED8HkoRH/M5BELCkJbWc6DlISnQabSwF4BBAyFhoIs4UkFnZWIx
hzsnFdaljUn8mQX2QMfpochEEZUmw4rYatRjr5zuA3H3d81C5EtNT93agdtOog6K89eS0eyzMxIZ
ujwybTi2j++nhdojTTAacEwLaZ+7SoYv2kT6Oeb12Rxaktd1FGfX/LPThuFtvawcTtVSJfFICbpm
eBkEIZR5V75N9NT3mcM9ZDtB+Za0+lV72MFCG15fjzDjzohI4ekHBs6rSYivq9wq4l92q1J+vQyB
ciiBEvn+XmCOCVJ5pHcKft2ZqQ0ZD5X0bmT50kgEEXimCxESYtuDb0wblFV1D4dHMXNdMMBOi898
ynvn3ogm5kXgw5jHPr23J8ypv2XG19FW01GJxEXRb/kPdaYdYseqEAIGeojCNNODC6ISzkG8AE8R
nTr5S9QNAvySJDGOaptaloFGs4y8WZDrM8W6/QykZIswzfpgSSe4rzUCuKR+d34infvkjmN68X3Y
aGISnyNQcvf9oveMJhPqaT543dHNEs5mmh0LPTWzPVUdOt+azYNF875H4Y7G7h5BuHH8+6rAgsz+
yx3vWEJbzCS1vSztwgZY8/uyHg7mNNmJj7IIB0hqqaOToDoo5ueQPacE1Xos6Q3T3cQiO7on0y7i
Yxs8Ssn00w8/hiinY3hqk5lfnKGTryQw3nuBu3vfKk30VmYDnWHEYgqmADxeSc3Z0cM96Tbf//03
4/3Ohueb4anViv1JelrxYS3f7C8VzsxUlTZSQ1prZCAZRXvyZpcMxlYbiFWyXAYLDCyS1QypojvY
Q4WhZTk0ibJC1NgMZ5ORLw4DTthB5qFJWI1r+HSj0wzcFonh9NY7sBOIPi4LqX/gVmD6HFdf3v+k
7luDAZ9RAlLsSGLyawgklQXZkPDt1W0wjTw5HVtJtMidosi8yipFErbaGkk3bS61Mg9KePG1iSDw
lj4qLiuCIRkw7Xylo+Ls2jGxr+74kk4Mc+KcO8do1Qt2luFmrlDtKv2JaxM/15ARYzNWODB41Ckd
pvmMioYgv+HQhy1w2wJ2hRlsG8tLblODNoDzZrvLB2XtQpu2eOv/CBOfwXA59EfDU6cZ9PdmjEv5
5oGi26Dmzs9Dlm/W+iT+ECh/OI4uk9UVkl6l4jvYNe+CeSiCcpo8rka52qJjHteBOq4vS/hp/+LG
dn8/qTt4pKQk7MNkQCzRQcmlGv7lXlChho2v2x/FwsZcUrX8O2v9bEq5kKZZXu5KERiP8UKH8l3r
5mCzJrLdlJu4J5JjpWgbE13chbqWOyMy8A6jxkhW7AbXZ3KTITDtoWsPFf3AfZxTSmBSIBE4rns0
8fZ0B7Ojf5y6RaTKVMqkuDpR7oHX8cluLhI0hestgXjsTxtenafBoZ/wLViuXX5ehHqKNc4axLDj
AZvPlpfR0eZNSP4AXYWjEUpYFjlLSl8RU+cc9eU2L8fmkI5Z8xTPwJSTuYJzvBqmdfmgGS3DL62A
QkcDoJ3Yb0gRePKnaVP4UtytvRq0+tM1srLXAffL2egLZp7Lr4JB21vddcXz7LLl5FdLNy54pwDy
SzBfWn/euBGsj9T8GTaKPMY6phmPysvzv0Zp/fr3z7wkkOK3BYyfsysoSh3AyqZy3b/UpaDWnFQV
6Y/R+jhIp38/yXD4Lrfsqf0xSsP6IZs5WHRJ+NGxwiPIx+mLSZ4Q4tDH91tiiPCWxG1P7TjRlrI1
n0Mvq8+VT5sgS2s8MpNTfkYaCVv+qc6c9Cv6m++zdpMXI+2TczkquYORsQlYpL4FwTBuEsnJiJMd
Oej51phlQM44F3fZYIGO//2nwAHsP30MLmh8UyIsNmHmOcvj8MvtTssv4mhM/3KoM1RzJpVj3Fvz
V5VCY/eDL3ku5n0Wp29Tzc8GM5i9d0hAQ79NXwe1JKHSOaWLkKjCImbhX6v8AIrvJt2m/qyI8Nym
qQ2UNCw/lSEb8pRF0+N6cVGCnu1wBszlfzKzAlMgvxAN9Xerg0/Li/l/vUu1R7aUfhvyOkFXA+YK
92RF8BIFSbTUJ9o2XhnOFfegSjImdDOiLfqF+zkIDjxRLiM8OMg5ckrUPsC0wrhDsQhVuPg6ZQhM
8EDWt0B7d/Yyxmn76FM3qgTjR/l9qPLuwZHGM8P65JqP/qeeEEKkdml9syOjO5ATWqJjy5u7tTsV
ZV5xaRL5Q1ozkBONcRs1Jb34uDhiv7XfKp8Y1UzjWKrrGsq936kPfWgD/ouhouMwPVr6jYbDj3ox
oZayLdlDcpzVBItvLNSF5yVleHnIvXKz9sn6VtqH9bG3p9Y6pkvLjsH/+x9S+MHPQbeYwuL8sZ3+
iUcmXgLhEtzOozkiHhkH/4+xzY5NiiO1JkT5Dld0c5HLhdN5c8GBowaRXGi9Wsf3E4rlF84hy/X0
IdIZyaDEPMaL3zaok+F59XTOo3rwRnnvR0l+6+vAv5EiQh8yZUj9/m8ko/MgsriGif9WonV/Qy9z
Qy5o7BGYljsoGuE3iBel19BknioUUUFOAda9WvRrP2RhiLW+c4+ljVfZk3n/WBZ6AuKW2udS6+5k
2QNzFs4vhZjTQ96FwcaonVdyoYsnKdN2XzCfP2aF9ZJNhfGkWgexUdXelhkV9N/EOxtSMLkZJZGf
DpLEee7aHShSe6sm+KxQftJtW3cO2u+ICGErpCDU5IRFi4HXUIa4lSShfwRPMRxV76TfdY6EfJ2M
+eJ7B1wTRiLBtVk1Hy2ppps/T/59MMD/tFUgD3ljz2dbEBIa9MX3lmULY8L00aY+vm9gmx2Ruxzy
YMJ8ROr2WwrLfFc1FXNNDTGDEMbWHN+mya8hLFJ/yN6IQRLSgapk/TO3+DiMHDhIIG14jsUefek3
si/vweC210aJ9pDg2d37XTAcGxW3x34S6H6q5hToZLwNpDaL1kyfJYQ/8FzOc207w3YFtsYqm87v
tGPbFSwM7nDLffEcxJH3T9qxpVIScnXxWvjwJpMh3QWDN39s6OzTjoZrSEYythPszSPMMACEL6K3
26d1EfwvBav9v6Wmvf7/GL9msTP+bTDUP/7jv/3jP/79H//9f/wWv7b8tfdsKCn+TVFKybWtbWm5
DAyH9/g18W82JwiHcCg4bqy3f8avuctvCZdqXErlyaUj+8/0NYesKUdJrSnV1t/4L+RCub933PnH
lzkmXxlDGY+KYD3Y/7L9CV+ZhY96cD+ge5gzJc7rxVTjDFgqyPLd5IbdOWKVREgGWmqCN3SfZUPx
kGSJedI8dMu00j6ksmuAWqRvVpYcS0K6b53vfqJHWhwz6ZMCNU1iIjJcQyiYBA1GzuY9oeocKvwz
7AZmcX0o966ji+2oh1ciJYZtTJrIoxoMb5fOjDAy10VjTjohkQXGl7V7aMJHvhh46IWpvCcfM7HR
4fY1s8DZ94nOX/Ezn9uCwFu3PRZ2ews6oqCjrEetFSQSBWhTbYFmUWALLIihhy8nC0fvhGIA7mAk
twjCrFNYkGW++B02tYVorg8TZErMbN8vpGRuGciEJ9P34ovlE3vQWTA+65gmZCRL585wCKnD+lxf
YlrmF6dPOKXH0t/Sdw6ef7kBH9/bLr8OqP9S02hGo9JFPsfI3VSMU6y/nE1nF0KIRVDdTpYodFPQ
V2vK13vUVzWoJbcz3mbd2D6v75kGp7IqH/zz+tJrwu5h+VtpSg8FKFm0YaioXtO24fjVY4jul5ct
qsJj3BPAu/4uzWz3GmQYL4Wa1Ks9sfInRfwcUXnI7drNCPxYbDsQdqCZlzff27/Lm2il//ebJEoi
pvbRYPug5oa8qA92UzZPq6v/z/fWNbxdFvL1PZIu6sP6R9Y//OefW99b//D6XkiCzr9of3Fc/utj
pICqmNLkBM1TRJTGXw7QtoX7gCIkgKdrTIdEORgzlotbWWjVlQGfarnj4nFUJx/RQ+gy0cS29B7a
I/y3qBmG5+WNUMKamlwLY5xv1RdkN3rbRc3C3SZ2wpzk2SwbfUReZmMZT/ENTaBl8Ql8nymXzjXW
2dMAcgQHNkm+pdPg4SRL1mym6hq5RXUdnCi8q/Vg7ZsxeRvrmMAaNWfYttLvsm2mZywwTNcKnFP8
vJEKO/2zF/jtrZa28RxeV4GRvZZFxpq1Wpyn2VeXXGh+ZCC8AX2L9ALdKDl3JV7OyUfuXpZKHzxD
fiJxigej6UL2Ozor28JvjBsNZ28rJjCsAzqoew5L6woTYPfZFi35Eb4xvZEXmj5QaAR7UVo9xvuZ
/jnAVKb5NAMSG5LCRH6DCHIcegWJrKIr5Nmw6/wELXsTRXN0n5OPtHNxwfCVWuTKLhcGy+02MxQ5
spWT5ViFi+5A4y+7Q1ajQQ4h6w8S3W2155S3Al37LIijivCwmoa2H0wXc3ePwAxibf/QyyJinUqt
I/9TKBOIME6uMFHnoilMFR565C/TA6bHs+93FvMRoptmZraHrMJFKbJoOJQk/tIlimh6ZpW+lYqH
A/dof6typ7s5eWTsMx8JDzuNd+3m1L/OnfBOzWgsjOHg0rY4q/0GerYI2/soMQ8uc5TDWOGxnfO+
vmFr3ZFTON1XDv7EPPyWGwwoVoCHZN2788cofGjCm4JqL+Om+0MMxXc61tE7ek0Smv6A4N3bDGHH
tICInlCa1aNP6lMxyreJHu7BtVG7DFnvgJQ0Kw8RsPW1KIr2mtAEvJaVwnCbZMG2A+99J+1CnIuy
Vc9BMSegDbR/nC3jFvLzOhdOVRClUD2gJ4xP9AyMa7eMCmIPCqXl+/ddOJKZHmcg+oKBArcaILch
RUfK4HeTTYsOL99AkNyBAUZ5cBPQA00QRY+WggUYtMNLFw4beNPORyfFsOMgFc2CiqFmxAOwBKtN
SwqV4SHKaUwDitaaKNX43aErix9zlh3RExP8sl5+vg/9Ah/bMAHx8ZPM8fXAPYd5DJnJ1aV3kcih
j9PYnGueyct6Ic2svLD5fvZmGwTWmMbQwTyeaEvf+a3wH+SDyc/mcWBZH83iY135P/NAPupaQ0xW
JQcgzccQjhE9ZRSFBhqWDU4KeWDIhZOoAmjYNOln1DLqjOZyYRF5xJxKjWnCDWmIa3ZYUK2Qthc4
Ztbl+V4tJO6V/qUNG/RSl0PBJ+Cga2R1Xbf19eLofjwVdnKZVeif/7xUiIDDopggDKn4sgCsDyZ5
IhYKFPwmQX3pYlmBtPss0Q51Q3xoU6uC5K5GfDD1dIChMm/8mvWoQV2577WDNLnrw60TgpncwKDj
QJhF+MDtNBiQX/8YksJ6tnvI/qH7EhAsewO49GLHaMXitqq4eyDN2VBytt5AGDLz93t8uv1zb5YO
u1d9YxfjAuiDFqBsd6YZ23s/Nn62Nc2aPy8VGKdCSOhEvRld/ry0hGfd1Yabb+fAL2nRu+7nWJR9
c/Rsw9u6FnCYOyY13TmpB3kUJbL7/QTJcj+6KeOEwPQ/xmGDLWQIp/N6mRWbwRB7xt1YyvICMoyL
6wD0jgXC7qa91zXLSkLvZrO+7OcRoVzu622ABKSAPzi++F4xncI+gtFRyaOXdtWVEGUPAG1THzvi
zJ5nAAnT0nHMs/jCqiQvbSXkBSuDvABDwxphRaeGFs25L2V/7pZfVa7zxGHeP4qiEizB04ZkGUEI
ZfhGvk536PPIvtikC106B0ubI63PQ+d9tLMQf1qIOb6VRYbexYNQAtXitYvKJxK4EMwZ38JJVMha
XpnowpXEvdMODeIaNcmTxfpNN0qdjY4HhIHJwH1+8Uw3Iy6iRM1vzTBxfEZxrGRtxEYH0GUqy+ga
YkDZ1w2cVNPBdnGHukXv7A6lvFXW05WAgflous1tXna0qCKPMBX2kVFhfpiBl/vDax3Z+blo2NZ7
QUoMWiJkWkaOCDXBAQQK/hPN6++TKEe4fk4NS1XGKF1H/Wyk7s1NkN/4LSGgQW23l4JQpz3ncn+X
G8tgpvPBTC4dVxZe5MOAzcrceWjruH2kcdjijj2mES2ncMbVtTJWKXqZDbF00LjssH9LWuJM1tVT
Zxu3VMMitKusPbY40kCYfBZegqFKOBG6L7xQtT3EeyY61U111VsZgg0Bi1RfWz4scAgtAuE+IigL
BkHhoKYviwe6m+bnoDC/VLl3peVKlZAF08lL5sMECL5MycnEza7OY9meI9A/F18EHgI2BzmsNuNd
SBvwrjWzGl0Hiwg9lM263qyXPmk/+tIjTK0oXldEp+FoB8G4+d3oCnJwMqayJftnlWfyGqU29SkR
JXR5OYu4UWUdJ3/EMjqA/q9CjtlO64xAm3v6EVWqz9RUEbJgnR4IScd1YCuUW4DfPc4yD0Nkz8Be
omofmE18j6zHubOFSZxcQ3MztmR8WDlUZVgDVo3Tk7KhMswK9sSwbNF/MuTm0n2L8ql6T2xKHWA2
jF6I/bRb5D8sJxuEv/Ud8e/pyQ/opARN9jhN87YWFh7IYU6/VS02ZiLgnbMniwudC4qrKVSP7uD8
aNqB9dyavnhC3sd5ciSDqz83Gh296pPHfpz9Y06E1s5K530VFOURdiRudzOenwocpeekzR+ycYbR
Y1nBZVwuoQ9qXYChWwGoonKfmROZh+UgeFqY6ZASrHOuLevc9NX3NMH/lzoGcSpJeMuRFVLSiZr6
hc3SMejXW8tJqCjoiRULhJ1eydUP7ZH8jzy9NibQkbPvtXhW6PHdgxmZtgXmlu1Kt8tSCTUyH+jT
FAcbpMG57OAqxXGGSy6nrnxvs40+YCv0zWc3dcQpiQF/xel8kSL6UTsdu1VbOtuu6o9lreIDcnj1
1HeURopMjr0lEQsSdzuf3LkIlrSXQ9aWzZshUS/nyNxwc+Q/HD/Fuch0p84d/1iKJt8RfpPsKkNG
j6V2sZQPzVuWMpR0u+BsqGk4IUFwr0UE+4+y3Vk6Z+KJbABjG+f5IWpC466RmRwAcSSPGfPQJyMV
O3bD8WyDIz5G6H8fOMzSOLaAORJZsRHeIEgE+lxXur6XVqHOwr+Pi+0gy+5K0zTbZxlZXXLRIhu9
VGSdMWsqfXNplY3ymAwWPjbVxofEBjDQ+3CdGrJfDgVr0tYFmHuflsF3YwSbUlOZUyHRZEyY1Wzt
ShConqXgkl34OiSTIkg5NWnqsRHNMzmco7xhrUmOXpB/6r0EKgsH4UMpZ1AMgIeyOCTToRqOaVUi
7U+CEYco/hePwwqpId5NFK7Y0aDAdkFNy+GZ+wau4NvoKLUvEfVdJGhleI4Gc2n9UHJEOZL7pq6Z
rh9VpqyjmL3oNvQjuYJOdCTKfkFsGZ8kT+zeq9W3Lo+Hq2iT8BLBEzMWx1BilOIS1iLg1MHYU5h9
unXD+gn2BatfnMUYx1EajdWomCkJYhpH9xYXctglVZLuxv608gIbZ9jTqMSdumZwkNjV9fnPAfvq
w1A9hQ5t9KbCyh4G8K8Tuz92jTFucrzVd+2oBVtaHu0V2Y6wk02OzHZ9VA2cppJZV9ZhzF0ihOyi
+sNUpC1wfk02WT0lWPDtn3Eu7WvVJxzTrf6lsetmuuOIs6uGUn5wu2EPeKy62hkGJXzp36MRIpaZ
IUXJDWWdrCJVp6aQ74IKRMWkJzMRBRjj0aTHBlTgIOhhblxtmE7wABO4CP0cXPIJCr5MuxwITjVu
0p6W+Hqp3GTbhbgODe6sC2qfzZpQ0jkknw5wqO5m354fuhZugU7FBsdi8QS6+tB25fhM0wx7c93t
qwEdJQGH1a4r+R95szltsrjgLiVj8goCobvGsn8CLRycOuIxbsL8UHt4kbQwJOzbiULG8A8mkU/H
WuTiPACTOWv/mvZfZWJZxwEA3rYqxvilcrr+D70AAMuRRrY3cWjITNlf4Kd+6JfINNjBoHBe3CxX
n0L7Vabmo4vOO1mAy3ND4pUt451bdkBG8/KrqnriKvoIFTfxy1u7d4s9CAJUUQ48bIB0r9hqExwZ
YKa6NumPbYb9V+d+usPKdamy4JJmun+hrQ5pLgwF+U3dt1r0xcatCfcaojB9iSviRfF89JtNw319
65ZL0jTVPo6b5hy5IkA4EBvAOnqLoWulvsWzzdflAQ7uG1KR1jXc6WFxaaNn3hMn1bXF4XtHtla0
9104zq0o5l0y20Ae41jfO6OO9l5UB3vOD9u61A2NcVbc5TZx0qF6DFUcX3RJVrbzuSJc7xYondyr
MDO440zsj0EHvma5BJnVHqRQ32ayVxFGQMklN6PZIMGDw4uaegcmk+DMKAHGmxDO6SQqzrduW6Np
CzJ958QqPwvyK+5UVlUvthPhdynTI+preYVR9CExUn3H19jylzzvUhv62wD/+Cki6A7g57CFll88
+c7WpVf3qJTHjJIUGXxlTbGs0MWrnANow6X1bDgmiVFYZg9o9m+Irk2iHmPnOLIrdUsDMGsnC4pH
/pEPGLnyUDisXBMx6u3MHNPJ9PX9EkJpGdOq3Xb8hSt9jvrqEmpnimhbmBXLI6RMTSFsuBlu9Wmb
LGlZ60XHJOxWiF3v5q6mLF0uAcQkYnvRErwYfVsk29kaHoPW0ceVX8tuFVx9irV+rrLLeimVDz86
njh/eHB1/AJBQVHeKqC1d70TeTvaSoqqKbH8U0Y82nrOyEHDg1+y66+jbmMkZ4gO7wJMBGexHE3W
X6XeI99l+WjkmXgSejwGRjIAwXOMC9IEnlwK+rsJVeme/C4cm7DZ7lI3UtciT58EbKQjh7twQ1RF
CKXK/lEJwzqvlYZhEBVRzfPFtsPq3GXioqJ2ekg7rziEnvU6O+iIR3STJfiiC5LxcYe0Iget0A6X
HgQtqEP3VZC9ii4Ohnmv2xGJTixOXdLlNAf8zYywvMCu8Tlxyi9hAdq/kHX0ZrvR+Y+qAmhUuhWH
hToctq5NoSWNaI8EbTzDPn9b95Sc0diFysp9ttVdOrvNZSrJ0rJNs3yO4nsHj24J2ffS10l7c53/
Sdh5LNmNbEv2i2AGLaYHR+uUTHICI6uK0CogIoCvfwtgW9ftO3g9gSVZxSQTB2IL9+WfWeBgxhLQ
97gdEVf4ibb38K2cecExAzchU0ij9cKVHb8ezDrvD0yhnomNMYPHtNzZ/IXXPBMEqWsT9OnFT4Rb
oTj/aeftDPmfGK0bORDqRDr4Y23Q+rr5nkNwW1abw0EfixtuW/x9gbjqS/fpm/aPiSAXt+gD7iNS
nqZuxBZojCMFa/yxZg6IXLP3oyHQZre52MmODoGxVIW8ky7LgA7xrImYhbKJ96+s6a8bE+4dSavV
OeWFEOURoTFQNXfUelMDDZ84irnHsFgnrBEQQqtT4H+4/ZDtKTEqhjsUA9ZSFgjR3JBMa0dL+osJ
U+hbE3p/R31BzEHTVUDYG20odwXp3tfUclv+MNvZ0bLFLdIYp/WN5GT36ul7rQRpZnp8Wj+Qcfxq
jX6iKfT6ixc5P/uOzE4uYSBKlKa3zjX1u/LRtsd+DgoNwEE1RRF/mfpyQStAefdO6W+GNtHFMQPM
NguNu0DCmwV1SXHFYAshHD8QQuvJLGcg6ONfrTWcEmRDV9z7m1pVzRk5TbGP7d86P9tV1VWlAVHT
kpdez38JyUNU8kbazJ4R39nLj22bvuS+m15sQmmhvI3HwpgekLC8k26Rnc3EisyTQqTbXHeSl64q
zG0/CsJqcMW4kbZJTFFf2ybwtn1JIE/vctpackoFqeAHOn+SeZDbDpOTH/RU/eKfYu7pTbE1KXlN
ZNKRX1j75wHcmJbj4ANtANFVZ0tJmrO9SU7ucr8iGAWK6g2UWOswlungmR3/UqZ35axfoLi525RU
o9DSq+KGetCXgUZ1NBRXRc1z1QVjiTQqU1ph/qzEnBaClvVCuu3xUtU2Ld2xcryK5IoAKi9G4bB1
MgXTYR53yOmWdzX4s9tQpR9OF0/ANSXIj4QpTYtLy9eEc8OkATy6L47mPKSnNo4uaxMEJObvoMb0
YQg24Ow82NbgGgHPoX1PpMfEceRM2e2+1fl2xCVmYdoxL+v60USkTnRZT1d/ABrybKMxOrR53hyE
7X4gGhsOWuv9nnyt++bUwzcmqgxDFvL+vIwWI2t+1IFqT2ZOLWBJAndj9uPnoCaxEDwu+jQMOwds
otN9PVR8gmgkgH/h6k2y1nqoTjcfLk6vbaGnxg654j8yzrKzVrTWnb48XPNVOl03wAdwq5UB4/sY
sRqjb0oKvdX30zilT6kBzsK2Qx5QwsRAcxt9h0RkuuYmohxNV0fsEfW1ILBsJyfs9QS4iAsCCHnA
xPeZW8hbtbk6phBluc1TlnAC2kw0G/nrigA348SD5thOt2KyzT2TVpdO+tUDTQZJdRqZKAvn7QiT
6DWOuuDJ6b9XLmDobBo1uB/E4VR4srUYp/v6VWVegArLu4mRCX7sfJrzzjj19agfaBTYPZBVaOZj
+W7oYyjyYrpkGclgXoLnxVkefy3qESvN312N1EGwO7NKLuZAUZtW9ygo4Q5WZfMs3Prm+213iYSE
vWYCemEHaW0JP6fDqzP5EvvlB1YHcBYzH6zqoJ6Ifvi5ev+wTsPDZTETpRmi0Hi4pxpoLkYePdlA
JXL3TGefNXVYyc3gXUcfc0BDg25GucWV5U5xTREFHOo5s/vrRMzEGQqCf+nXEalIxoM+0YE4wj5P
hVecer4lIlDbDmPNs1mwlnKDqYc3lvTEn0OD3hpcT376dxyzfqW7ghS4SGf35/kV3DXFZy5m7FPZ
KxJX52viysloL7cj6D2xVEG+nSa7umSR5y8Tusz3WTzoww/dDtQ5sNkA+4xvZU0ZG0Bvv62HNmvN
HSYi2vIp7e5mUJAiGZMGM+sZNToxSTcAHHJfqPM6yXBmzOvR5C28zwzEAokMe8dFxdezpWF0ee3T
MT8h3ckOU8UKigfrTaVl92Aq6Rxs23gOvLETFOP3xlLB3fNTjU/0u+5D13IYIR0S07Zvjmb+0nJH
krJaRvjh8LwHRBdWdQsL1Mx7xuMtc4ulsc2XFndU0bs16uQs2GCp95Mu43tgJPUe9cYRuMlbvhZW
jvaSkyFDsBBknxEggRXn/CAT7CXycSOwKWCitfzaUf/vgykiJAPU2W62x5c8g6gGE4lEhSBvL3yK
7b4o6x8NNPqzvdQT61cKhgqRrhMRg9FdZczUWRDCRU+aE0TK/FF71sIFntvLnOkQ55uGs1yxpouB
MIVCz2CWRKl25b1ORkWB/dLqTXmV3HtA4ryd45LZYQc6aclmJDZxHXls5vQvMSXlpf+/h9kqFPdw
AbB0yoleJKKMmD6AlDyCCARiYGd9Jl1vwRMW7qvIChJIeYtatUCDE7X39auepNGhHrtzUBkMqgoJ
F6UfAwfppN0sTLfc24HXskNbmCCukqg7zHUacVOxQCEL9Loe8MHWR4ERN7Cb9mgW7k0Be6doJDfj
VFsNexADZFc+MZtLEwIXVCrfpen4aD45dFIE59xWn2gCo31cWGQXLYfEZW7bFghj118GYxzwApEX
0i+Yay8PjvXpYSw7kMAp737FTNm26Ok3WEWzvR1BUJKeRiNAgYecvjAuTu/rl4l4Ijrahc9DhEDo
Vfga2hSxUu55nGF9YIQ4kHFDfGRVnlvgP8dumdm3y6GbvAR+RV5vp2VtsPgPWAwWPpra/E7BafO3
J215S4r+pygQHMmideCYEOsJeo6cQEeee91yuKBbTHfxTK53HsjQDNzhGdu1sXdlQ57j8suBK1B0
QP2rxm8AtC6tzxhi0XaIpcfSk5dngnMsO9SWXWufutbGXMq+fw+YGPpLPhXDfmJHpZbTPfIKrzbE
8r4iqvYIR8HGw4fO5N0OqCIdkDOELr/a0stY4s0+7V0PiZAsJQVK8uYGOE5Yr9jww4rqwYiqvJNr
xUdNcoQUj6zq21eW57+rLifhlvfImYXBrgYAcmU2mpDr4iMQDooKrwPhThtFk7O19WE6B501YQaR
7jZPNZYIRbpAJQmBZchdXbs8UVvFRHPH22s8G0lXHDwxcT2QCEaxnZ8UFRFTBjbGdaqfEtrwM7xL
FmdFpnELGt225U651svBHVBylnF9crKmJytr6i+DgQ+V8v60JpfomQ3mwJpnHHkxBpw40sFl7Tjf
463rhujGlJrwn0Fe1kG/VloAg7Wc96pXaVeafP7uhdKgK9aqlR+A1AHdaAwkqnkytS4EHTw6P/Wh
8sYTwrYif4ha5o9ZkizuGCkJl0vt6/oFsU/ks2Bp1jrqa0IyQnJTmkthzNpJmXIsj8saZ+1Ih+Xx
QHPLezvh2zDvk+f1kJWuPLuzfG3LVP3HEozCMQhLDIxhutQXa9RtZjGZM+rkS5aif6MrxFUrEJ1b
BjRLstrVPlqC5xrMnfw8CdsUrrw91P+BtZcZXJFasEReDoXpjVvbAMOQJs0BO71zg1To3lyLWd2m
seQnnCCiqBZop1HEEKM5FIyk2L/NOnYlRnhFX/PyH9iwkR8H3y0v2z3ST+8xWMOrhV3nDL872aU9
yod+4ehBZZVsPVFOMxvx5CF3p1fXhKuSlYS58S/CrKjIoCo18zWmI7sEueTgKY+d8LdoYqATLPFd
jmXPw4Yl2s6ROZiumlGOF2dXux6sQ5FYbxMOxZFcFD5guRwihbjGW/qmWlhMjNmYxbz7UXYwZRHS
lKyLjPQFkcAZW7J2igp50VPbPY8sHh5AxwI26l61ryzuRbYfFTG/TnIEH1qFUeJ+G03xUuq1uI3u
1WRfdimXjT/WzWTDjp1umsjUVPON/dxq3saLcQZttD7yNxn6M8ylLFTXg4FuOqpqMgXlDLvQRLV/
0ZdDCruHrml5pQj8F7umFXAtJQqv3RS36NbGtBJsUQjkjQwJdYlhb7SMfQNpMVHwp7+LZbvCwGwI
fUcOoRNzG6wHBDM8v9RiGhh4U+xYLcQXuyhy5jkJ6yRSMzauZllQJq3gItlmXiyiA9lh79QSz+Ys
6WeQHKJL7GeM2KI5DSPLXUzK0nO3Uc0cF6N/xwvcnZN9ahdfeOTYyDioheiBPFyMZO6MEbKqPBI/
It4N+6Zs5AVCs7xUXn1UnaVj49UW3oCv+qtmIXkDp2iaEgBk2yBx6zRmRSB6du4IQo+pD0KjdTrp
QcZepsoEKc3evmziLAjtAVRor/ZW5RAglPxVIGOxSK5xyb1LzUPSsgVdD3lH2CR48PhopJn91HBc
Wulr4c3jQyIbD5XEyEVLeR1dLow6MuMHl+0HDsUvEdvGKw6kCha4TtID4RSbHm1E6MepdXDm6u9p
4modySQl6wjfMk5LYgNxuhwMjWeDz/L3Vgx6B9CCu3QtRNIkVtd4SQEtpWnD2sFawb067uYmQDHu
9PyPidfoMEqUDAO9YjxkE4B9jDxY3PbU4F7j4C7PKEdUn8aAwoGU0OWHLPnf5rTbsYULrl1ZmKdo
ze3iV3xIL5kdpzSeJFelpuweOZOSHhfupi+46QttaJ6GNkQPUnCsnDdCrDMub8gfDCmgFGNd8rjN
jLnAMrxFJV8eC2t+0RcNZG9ObrXR652nY75uhxRZZEPuGwwypP3DmzH7tD45DpztvNQTNqqJi9da
IJ/YizjLMNdaDspQl/9dVWgvDIB/PZ4uCjfLdG0L4LKrm4Fl/JdTAgkY/1zSLw6NaJnoz/HRKwIn
HES1Haamexa2/ncVi3fq7BHwSczPMefmEh9YJEeK5Avqp+nc1fAvhpGJcjvi9yv0nBsbdneS26FU
zNvpYKI9HSan1KYtg+JzWS5111AnS1J3edyiG3eChY6bA2OBwiXiTzrBsM6wIVasOOfZsV6mgnlA
HJSeuP1unJgdKI8eYI6JHFRJtwvY+WwCyWP5fz9N1qLz/X/Ok2276HaJW4N4ZeAp+S9jjS9KZx4d
MPGpv6xF0eqcfE/feYNvfDBB7dl7Ra7/NZM3e3CCqg1VoBMxpWqa4hEt/Jh8dLAmbp0PqPU1qxmt
1o7SX5wcStbUM27zE+OyAHjfiFNdovvU4ohgRDQBnrNHR736WUescEX+q9sxQOgJW0t1Xz11FZaW
Nf6KgFEKmMUY5O2z3yTSDh0WcFk5+Kc488Hui0F6e8q/z1xNnO+oc6NTAwxCqxAmjnjsDE/ARvFG
7PlaBFanGqyXiLCRYbCfwMR2Jtx0NtEM+INy0pgVLq9+K62ejjF8+K6wH4EqD0njweTA9HmspiJu
wpoxZNsVj3W8qoYMpPpomW/kEhlG1OBupnrT7QlMTOcEjLcs/WpMPPvdlaIgvWK4tDovfld+9Ik3
nKPeqo4NFY/yBntb2L1HjkjRUJg41Vsbp7+aws4OelkT/zvVaP1tjy3S7OMMtGSEn33TMdq896TT
71PpAAsrJegsqfSzVSVt2DHR3RoNReZ6otcpaYeKkLl5nu3+WBvRx7i3UankKfBHECV6HXwp+Qua
L6v0UXyq/LvlS/Sv0YDFXif6OHNkcr+xjcqAnOLL2LcCKpYMOnmYl/Ou0DOFPLvpO732u9ZwbwQd
WsneQaSUJGnubIRZ4l1cCs0G9EsxdXemcNrGjRNzp7z3NTS0Zeh1habPgpk+knGXty+c8acYxvGu
bB6fnaY1W6FGknrpOIg1LkfaksYcf8+l5h+gafYbqaJxHxkF+sEgBcG0fDp67/8z5wWxpGwljCZ5
Xe16MygAzAzs/fTK36E8z3arpxIfdbsttLnb5biIH0kuaFnr8b0QEYjyZNhZZTDz/Nz5bGa3RPPF
r3E7qKMpLeuPfdKrMQ2mWfTS5gw0129q6mjDRroTEkf64aSnkxnyL32JG6+5SmJgn5FlfOEY+STD
Uh3XdS5s+HgbRfABW9DgLEpuyqD+Aw64g/2nP9YD+0MyMAwUIcgsyDvhKQzcj3SXPr97M6CXhjcI
gtVkOOaQKsJYFMZhbIL0To6ixkYQURCr5l3FVfC9Y5yJt+dC2m7/6pQqO7h+mt4TVz/gfYmuppT/
QNNzKW7EcFBEDF+dSsbcFW16zhWBBIzLnG+4it+yDKbhnLwITTNQ19MF/MkTSzOipC0tKS5+41Zh
Xg8fTsN0pmHftAgyguWAUDsPDeCV27WkdEeqHm7gTYMp13aGFx0a46sYOZumY4YlGwEeCYQ0e81Y
34j/hnugPLQ9CzFEX65QzD8kQsVbaVvuQ7R2+Rpo8nUuxqPMzeFtKYmOZupoEHdYE9RNYezX92nV
sAMMsIuFPVXgUoiT2uzc1pK8PY7xKGGHgyfnle6+Ufs5CHnz+qb3p15ov7XEQ8NYd6zubcVp51zP
W9uFiLcOA7Fnm2e/7O9r/S2WIjwS+rS3u+LnWuH4A9xulhfxnu1bvhnwEe3XE6IoCgZEG5fekuP/
z329yPH/88XqsWvwDLwXHk4qW7f+68VqaKPwlIpb8lArIHw+e8b1kC2auU5Lv/dubdKaIDVDo5Oj
6Wpz97VB/XSvO9SygW5F4NH7GhcdcQOxyL7glNnnBMVTWGkgOHyMp6YkwYYsqZEuDz3E+tXodgzz
Sf41M0QYeVS8sSYbH+sh1Ur5YIpth2DJ5936e33pj5jPOPRd81fqwcRKZYEXY8D35OTyLlv7HND1
va6/Bbk43RoVT1hv+b1MTNUNW9ilrzx5zXUWCfaiC/r3ly1qEXDJTRO2TmyeV5eGoVkGKzd+uX6l
d98B4B44YxmlR9t8TqODKs7omi1IsTer7WAY1K19Z91M1mwfiW/UAYKdOa1goSz3tbXHb2jJDtAu
5XdqfKK7mQoe4E0LDCmoVTwg3NdgOfhVQm/itwZKc0n+W8rqdpOaqtzNQQXJAMX2fHYWgdJ6qFJ0
jf97OWH7K07wPy8P23Fp4QI8+j7raPO/Lw+rJKt+muHRgx0kK9rybnzMzS7W0iZ0PAE2SmkfmVki
NO6C7CVzo2+YWEooCTHBvFgWbkHbTDfQPyb5tXkxO6Dv6QpSsJJtlflHlnTR3SHMgEwBP8PwTgpq
1Ntbz6XnzuoKk+UifxbJpN1cFpoba3D1HZyZYd9AOToPjvMF+VDb+0M2nk3NB07DxbpzEkORWdpc
0X2aN7b0PLJGGNKN5TuE/4kvn+jnPq+dl1OCmfRYxDwuhZUmbzxs84NGONlGt8WZ/ZJPihR5n6rw
EJZp5iMDRXWFdjZsRJkNCHRz94A0Qmytvwg5qm5TFQUXnoyhC6Zhb/vE+Fq4+th1lQTI9V5MYpTb
vaay3BTOX0PTRfd2kXRRk3wIyzFOROR8D/og/VI6hkOgAg7aWhzeest+k4pjqVrH4t2cHox7skeU
kbDQTZhYk9nNnjFW98iRv1cgiNGpfruwU4gPAsM7VCZJqTCyQh5s2c0p5acGguaCK5YFQouSrCqL
4dhF7ofpI+61W7s7OQXfMXMXjL6ORjTP0ovGziA3k+yC+lRda1s0oYBsrNGz0dP4z5XFkw7MQ7Ra
knE85cmeGJL0ObpWCbGCsDCX/OytEwyfZtacBq910A2ksHvMSVFv2eS3R3Wx13BbwRrMuB159s92
XdwcFsyEo/ngFzxkZPpZ13vrPfalcUjoSLYl5qPrOMq/x2hM7oU2PsoKKpEEbvq0y9LfRlMGc7+c
9DORjuSVovyLu7r6QHL2giyBUqNNf0WWdVK5vnFN5dwq4BivBgoCTJbDFPq6t/Nyou7xPEeAYfP3
lV0f9FmYkO53yci7zE05ndqyi6/8MfNEFiq1o29cPDnzhC0JYfET8Hq9HpyneEmwQsQFas5IHzFh
ycyDuH98tpSHNshKLApzziyNAxj9rJ+DQ5zpUNtRqL0vSAzmG5th9tQ5HVAzjI7s2EX38wMpbX7m
RVRs/OJN1JF66xqWL5GtqS1zK2PndFATmJzFYYML5U6rwnaT9MenyZiSteKkzjGhvXttMr4ldRGc
vDnjYVBWINUKXL/5kk+tz81rIjJi04rgHlj+/C5qQa4Eqp2DGylgO0kQP0pQQ/sWorSH1PBUkI79
DlmkHIS6e6SLlx4mGjdbQprGb+5kyh9IrIg1rkhisynLn+1IwEjr7D0AkspR4u9lTS6wFPXejYjd
4DZh09s0LkQHVx+bPVvPAfI+VsKqyssLlA7rUDuVf5/oY3ca1BvkkQ3LAD+7p2ZF7ZdWwTGKFJNr
u4XSaLAS6pn2bONcofnJhvZ7WTraoRnLDtkTYxkBj27bLDHqNAP5teQJojOHsSr+AhSxYPTiIb3G
c55eZxLiNo2t4FVLJDR/liNl1Ew70EblZdZnUjCCPtpKrPNcdbDJzGgMNUNrrmSTf0CfQJ3CkJU4
n/YERFnb1uSwhqsbZNSBsHvaee5LCCeW8H7lrv8Nt7J1IXmHWGjR8O+s5/lWo1VBsNu9mFl6ayeA
/F084N4vaX9IVX53CUyFJtKmIWyj7qGV4hMlE24HiWiIJYna4yRm1WmyGY9avfuI0vnejc1vk/B0
1huBHuLoX1JNoGNGAeLVIcp/DyWiO4hxxaWYyhfsxslL00cHBzfZJZ5PQvQEZhKQYUJWTYNDXhYS
X6dJ2gLXARzi6a+sh5RZNT9c20WUPAU15Xq25COhQhEyqplrzEQfzDNx8UHAieC+ktUnNYBxNSHM
3MyJSCSjly7x2inPraL7RQyFt1cLAHHgyXMd0WeOOZxxKAjDtiV76KwjNNrnWfcjNpsXIpS04+qj
znrFheaTFwBJuL+sB2oZxYvkGUVjtemxzh4M6VS72cDJbWjlpxFLnPTKRBuDn4tVHoAmniEbxqrJ
ow9+IcJcamOdqQ8gmZUv2zoq2K8XVr9v0OCcWdr450miMftzstC7H/8dLU6le8sitDzlMIyXdnQe
qhm8ax2Mb+yvA/w3itE9P2NQTOdmqWnEcoBg3m9ax6p3OFOaqxuzJbdYtUbL8hThnn0uBUqZerB9
LEVBTZbHDHttUxZRAu7SwzCQJdxzqx+s0jLCmkb0NK2AiT+UBkBu8Q9w8v6YrWybuCY7mEwpghQN
ghyhlMtQW1A3o86OiNkETjffuM0dK6Jhch10+9kuryEVp8tBUIUOVtzcq9a2QWN4JmFXEiUNL4aG
rvM2lsFXsDVmVoMy0ZILC+9wpCunixyY2pB6vV9npZ1uPIWmkzohE+OGFAuLRDLvirLvnqBM0arg
IQiLRc3HI9ycyCJSeJLA7RUg/mWHoWVdvy0H4isZAiRUrIR+jbLNb1nln/9MoRiPtwflxow18tg8
FVNBSl+Xl0Qz9yhHe7ejTvDBSzaZb17Xg6wCf2+77VMjA1EOriKzFrFU2EIODguFjgeWu6h4rh9I
iA3GrSKdGXyDcaiCiYzA1PuccITj8nCYRuPc00ejfFTTdIhGlHYdOVibIGk0Yvhg4lcT+ypz+HSX
KWfDu2wixv4I5eOg+b59sjRAUrgemGNVNcnzia3tGChHIyE0jl17N83XvjVdUh8HyybvEScNtNKu
Y8Oe97u2xt/Q26QCGQbOqX9bNJCxhwoWXajPNaQ8zSrfqqa7Cg0tad9X0B4ygtigjRNRzys2aTN4
7PIhUIFdWiGb7dqOTvj4mKJZp3mRH7RTcwc2yLxv/EvPS3yB5NOk7vc2+V4s4Tk0IWo3xln84U53
pyruTPOqF4jK7Q3c/vdC0/crQ8QagvKtn3axYbAmLoeKVXdsfSTsD8Jsmn7mpt+EtL4EA0wJl2zO
FpbkNLLx/M84wS3jT9ZTP6ylrFEb6mbCk0tS4ZzdZh6u+qJ3NSgdjmLZdDBOI2hVnqQF9x8JTPVW
a0Z71HG+h8DR9zqIyJOHOfbi+xarWwKZbAghNz0ryps+9b/ypsX1q8hzcczZ3q0LB4tt+64VOP7S
2tHsTQG9I+wzgoMDU3zz8z7arw84sDLpYnTYIqXwr06tYe5NeFnFJG11VIEQWWrvzLY0IWKa4ZNg
ZrAxMjHciwxK8kDw3Y5Nmn1VaettBlVPfx6c6zdHZ0mEXoIIoDGpBP0+6Rh6UqX/QagVojWQVzjW
PUGpH0M11kwXxEtll2FPtZuncX5bskow/6Z/Wx2q8t7s2XbEvc+ijwe8iv3hGLS/OtEyCBji+lZR
0dEoLYS2zi0Z0JSu8dR102R2aZXbpi+sY5EH8abWCXNj5gh0ngzj7kJ228ZFuXLSMu5c7KW3qqVP
dDKwIZSF68FueGXF/nwjiqEEplSJPZVeizg1769sSRw0Di5pcU36OrpSu9h9RtemciwRyyPNNDE7
9nj0dugGytDiIbBPJj25dwPZF2AP3wpNsQyZRHKACfwTJ03HU9UZ7/Ro412LKroHHq+NMdNqwDWE
4pKjD8QlVdO3kg6LHwuiWUY2TjLGN1I/amTWkUEoqMWjZTmsX41ISHbp4jIkOg9zw8D4LFsS6Csv
JjSn4z84rAkemp57J7+SCbPAFKYQ96iP0eFBgGKuiLYSdebd23xSSKLSh/5VZEX71c+6folHdvWj
+R63nP5+jPUX+iadPRsq4AmS0LTwpSM8fWwvnONswyFt9HY8DeXc3OiFsRsF9T2jKnvonagelKWX
TqizsNGbrtQtwsfktk8gx0+e/gz8zDh0U/lrSKrxH5MO9ey77V8pGl/TL4KD1iXvVa+MJw7Hp1aC
mdJM/CVtpAc3u6FepIM9r2JW1vj+QRTAbRbL0SoJrnDsnGLn1zRGdFAwytELFtylZU0QlTdCfcmJ
dHV4K6G/V+zzlnKDVZ1LbBgWjaZAbZRMQl6njPydehYvozDyJ/tXqG7KAA2dTkeuRGNb+KX2UBYS
WiS7uBIYf9YBbygcOHu/5vu3/FPMUM/dOnQ9Rw/doS2RR+W4S9pkGmFKN2R2M3uoNo2eguOex3Zv
6lN8iO3xty0t72pJyGPMdslaXgzrq2vd9Wp/j/4B1IsX7FIthhdmNjRkZjNdGvJp1KLEXw8FoKGj
8hKS3UnBqVpmieVKLwVb59bcMauwdK3dEDTcSUYz8FJXOsBQ9A3rbrIwvw2TxXsK+OsBb/dnETX1
ZT1oGArJK0pJShfmYZZo1ddDFOVPLxGCD3KoXeSaw5XVVvcnkmRNKeGeOOrmDCKvx5xodNUtme1l
vo35SLJvpMTDrJ8ZMXK/2kL5nNBE+vqoTVu3jpAWQBsCdrnoz9P+S/VBeYgCs7wuBT/7e52wn0Us
V896uc+d2th4o0YQANoh/NkWmZCGkNlDl/5vGRks1zpT7NirTbthcYUQMH4SzdxcqjlT54g16NB4
r72a4hcmqiNjwYIUagSK333r5/Jp53npf7JB+uFyT2097Nxbv8tHLPkEqVZEJs6tYd0qy/nHZN/5
MVXCupnzE0WgYo8q0rCJ6d7dxYFftP5MzAjx1M2SH8qLe5FnTyQGZMV4WD+pxDW/luIP96nCNtJA
YzEbs7hFIzsQM2B0ERWOCh1tNk8KCOykkwqWLNhQR1hXD3jcaZDt3U4Dc6nyklNRkkCshvzH0J9j
J/X3OmDaAx1QfqmbbxHae/DQ0AygL9gK/y1JHt8a07DO1XLIBmHsTdt8X3nF2uT7O0Kcx6VFrs40
RLeU/fNdZ71wMwj8JEbvitLs/xAmKlPkqNJQApN9dZlzV5AFNo47N3Lw01LiJ0Rd38hxSe9Rdc/Z
iz6jXHBLwP9nm8Qv+6737mnwjWZsvEZxLa9Fj7irYiQPIKw6NP2Qf0Coi1/U3pmzW9IL+beW4vUN
GbYcNCraTQ1y971PfflqCvIzeXx5gNhOaToFVwJjlnhCss1i9Nb3dDloFAJtMJOOwnpzqjmFa7ek
8LRddIVdpk6bes+0H1sltsZrKoIXEjIkiA4W875WnzrNSB6Aj0PJpX2uFqHmeiCHory2CrWdkOgA
1x9KSs3dR+3wTx4EP43cyg+mkUxXJ2pKfoQGORV66RfgXcQRz5AGi7KEIpiIp18SIMlTcP5wYvkg
qvqtZ/r/tMyc3bg5g55KsuA4mu1fdh9nZEPgmkXf9yHLOH46yFXAZfTkImo6HFWLxxJjl+FWL2AJ
p1LDbTaubUSUSZJoO4KNWG4nCaspIb0D/Ye5Z+jm78ektz7RGuMijM8Mo9XfVpH+JLbUfZ0aAzi7
jfLdda3PxddfmsgVek29OmnDkM/gWuaN9SALKXvFPoRvUWHU1Zf6LjMqYnos6+dc+uYHwUxRaOQ2
l/ZkOhuXFs0DA3HroIpUkikDXr42YLLb5VhWHr7RkbM8FcHWdOx/vFZVVz1I9kQ5RgfitJMv5cq3
xcmeI8cgFgjhSNbi+bJqqztlTr8XC5Yb2eC8axEz8bNlxhMtufEs2FsX5fCt7r30xEVcv822Ee24
g1FRVQBUJqd9tjSbl/VQDbRWLkm+22SR1aSNbdHxMTQGrN7C+mCH2WVwD9at25+DPIwQPf687NbX
3urSGvVzj637QiphflXVyIJ40I8y0n5pi3UPuEYcmqUCorLMOJSdY0+MlIer3S0falG9yTaLcfCp
AyqdD17m3s+Ty5716jNsOcSJu0UkpH3Z3kzNbwXz3nfpr5va+TRydWfpm79MroguQVD8XhcG9nBs
iB3bWlziYZAEcF5W8Zs/6umhFt5bvTj0Vl+qYyckT5h0rJrUunuaii3gUz5GDDhHHrk9FXgUE7ci
kzOxEgj5Ikw504wjHqdq/HB8r9s6iMm2GAO90C+b+Uaqy3HliqwHTBZkoHvJpbQzxEZR3L/aZIaE
VoBlRzQ8J7TYkXc4R/o2KQm0MIjxvrRawDXh+y8Z+r770I8H7hr/JSC6fZP0iFBWjzdY/fiG+/d3
VtcmzpQq2qwnNClk+WDYOeCsms/t/1B1HsuNK12zfSJEwJspvRcpSmozQbSF9wX79HdV6fxfx51U
kDpxWhIFFHbtnbkSPPe+rVyqey/HbTuB2VpDCKk3ZmwTeOVz+ay6TicZScovDY6+504SPzxSJHN5
3aEdEowUInYm7ARyLs3ApfXFF2cu9F0gNT+eXMJKRM3KmLZgCH29tc+xp7M1yv1RvQrkJpkl/bQZ
a1Tiumy+DFKvSkwsTUSHePhB64khcidmrXPDbFS+Nd32RwT2bq9OvTqEGyiHA22asGH0TBZ7cImA
h15sqYtXr+LEbY6Nixg+3QAiJzwsuuZ2EF356L4LZBvnsvXzY68Rxz3ZQEayRjsw/G8RaNm0UVPa
SBeY2yOw0y64xon1h+SvCcZREjw1o3qJtCH7blXTOex4VEzYZF968jcOAm3dCddDfgXic25n6xWM
7CXW2uks6AFTiHFsUJZT4l8AtDr1E6dSfszL4C3NJeI1ovLgAe5uM7gFSD+/el3t0OIjqinLxbO1
E1w2do8AGifSU0ee6ce4sJfK+Qktye9m+vy2LzYm+jCC2Uh+VfP+0iWatsKfjPqkoi9fBd4xj0eM
brGUEQb2NvdpudKTTa44b6n59DO/kH5Wr2IXD5ltVH87k0wxQ3In/sEn2iF9QTpe7BNpfplS1yLV
aplP02vlC+mQc4npXiJ6PaDgkQQQAtns7cnTOcy09j2Nae/DF9pybeITtA1Kiyn2tENvUxMGo+us
OGoGD2rk+dAEGBvoAnjXanD+5LFw9uqdR8+1w/a4CmohjkmelYfAnAlRKJdL4AHk+Ye+gY8UH5D+
f+Vp3V1LuYiOjNOASB8NEOxWkcFE1pu71O4q0tv99Io5Hw2jOz2d2OkvDpZUi0TMbybUJVjYX6uM
AFdYox/KUwoYYG3FensJmRze1JcoyN8Q2RB3WyF034ZybldIaWsZJDvP7dpTnITkCpDkRlqi/YrZ
okbZUEfzWS1O3yY0lg0SbHuOVPsyTe4uEq5DfYjSqb4og6x6JSDi1qRKHpQ1E2UgPjzp1MQAk+9n
1/w5aW577G3jDaHCROofmw99aLRN8UREsTS7a+0Y8Di2L+qdQS9i7Qkn2eQSrCAU/CFueXpUkV1u
WoQLZz01bdgn8qWdMV5s5H5PeDRiW6kyVIsrRYeF0V9tUhbHGVLOyFA53o7tyJPbeDfJmDobbRE8
zQlKms65YVN4JJD2yQDavhfFJW8CG5kP6umjOTO5cIWPT5/FWbBOZEn6My00ObxCzgkiyjqPwbCm
z2YhX4betfJagWJa9MMmFRGdS1m4a8jDNmHNYEPN0NWiZKvZ/HMGTH9W+4Za6mDsj1nfouLtqfXK
+TFNXf5h0EuZh4awD0HqrJe5o+QP3uQcXJRZtVe/feC79dZC+oCjE2K7FFBDUItbjc59JFY6Ar99
ao7di1PD+AF0Oxm7RI/0rS+F+v9aiOyYiD9Nsk+dmt7CBGk78SkSwindeEZdn9VCtcceXoNsiYfs
7z+npnrVDeQsh+7w2uhMwaoiG1/VYvnaW++DEzG80Xg4GoI0fBx5NyakT8BqCsag/lmG0yEhpmrT
5bW1c7gn3zxnXuf0AV8x1Kx9iGR27I7I7bx02IaaQAdXCu+kKCEecLUdabBfdb7jzbdh2qqlnYo9
gvHveht/t7Ww/QFNZsMAdHovnXxENJoiDDFzktTR/SGuwTUnakKsG48DjxtjsRp4nEUuSp+ld/Rv
ME3NtddFXPYITz/p6xHx1Sv0QiDNUqqOVethyexr5zhLwYpaXDwWF40RWWc5R3ZInak1ihqRt7Kg
QYrHr1tsEx0tEZr1+g06b3eyE/uRgJBSg/+c+LZPCYB6OzYynh7heRiciCrBFi2ZLa3JbDAYZoFu
gpn3Mse3OB7HVwLlwl3qM8WtPWHuKxAN66Dxkkdu2Ml+QgeNMAlvtnoMloRermNQCYhh9PKIp/f4
7+HSQKY75ONyTt5VoRTlpXtvsuruRG1N3LszHdSIyC7+lH7j7jXQ0/toHmOGTCLC6eu3Zzvuj/RC
whuOr8+4HKBT+k2RP7IWPm2Y4t0v68jc4aQo92rAVDkyjilllKsPjfZiUFkk8vxXJGCX/LhkKFa2
4aHRiGhZpF97ntvfSf9TOMTcBTkD/5J+3LpAUHe2Ku5gDExfEvL7trP0+anRcF2Hx4js6Sgsn3iK
6a87T4BVesv3pLtr9v5vp1n8W1ZgFV44Sj1wvHYb4HOPnqCRU+pEUnJI1QQVZJBWtHaKqD8QfpAc
RVm++ZzyuenTcHHz0DPmIBC2Js1AcjzmpG9OU2ulJyjEnT/LjGM8wqjOIkaWeJnRNCAwUhK4LHOZ
oIu63qp6TS0WztuaaokOOBYuPzZnwSYa0q2dw2dS6FmyCce4WLvAFbbVHHnHwRQ/B0lHtgc5tg60
5KQx8XTQ28qGYHMsQB482iL86WJRuhojs6iqD3j6c56sG9l0YpL9Ix2wE/mlC96C/xuTWvqS9fgH
fOPLvyuHD34+6RXCy5UzpsVXug5UpBMOtIXKLp9RpRQBDXqXCyNnnrdHVvVKuH0NDSoseBC65rb8
rSaHNmG/K3o+fNgREXMA0xhtxFV3nCYm6cKchyOZQObaFl13xe5MfrUHFSOhy7PlpD2+6XVFWIpr
c6/zUSAWdp7dXP2cCTY+gJCI93GmkY4iqwHTmMMDDgJ7g6b/WztOw5aYBkbLsdddrLzoVnVUTS9T
PN0Qf2YPw+5/TUnWn+gtZY+gb2hPlYaxzXqisZH9v0KSLt+DGiWbieorm8mXQw4RvQSmp90KPcnP
E2JH7NLbjIIUDPxUipVd6H8NAwlO3ZSRzTDeJNoxGP6MvfnFSvwIUwzndweLxblwmYCPoXXS6cCf
1Ct0Xfk6iLRgHaDklqYJtUTUQec0QcEZBfmj02t/ZTPv+kKrAw5XNiL8h1oFzS1dR5IrUPXecB48
zm/2ABQl0cz6uvhRQzQpi9eXu9gvy2MjvYBGaOKaWMKPYBhdEBjs9dtQPmnV4raopm2Nqkyib8J9
5bftXR90sU3smlhq034VdjifCmxb5IxJQWcDG/AU0my8pNm4G8Ti3hTMruvLGJlM1uxFq9ePWkN8
a+RVd2iyQca1hVK5RqrcZnQ5QYROxnEm01DFS3xHm8fDeWHrWy0jrRVEDEdVQqurtib0zg9mgrlK
fE6HpdfI48EFD5wkDU6RkR0dJwyP+cipRjQAFJVUmDq+23SZzO+hichevpwVVKCVlpug4R6hA7Of
RWExAQZCs5SoWKVIwzV0phNVS9YYklf0WVrA/qKhCzSyTd5oMNOE1X2UHwO7Q5kY86MzJqZadZZ8
ageXsMv2KW43AoU5hyVC+Ns8HOY7kidjBwvP5dasDlY991STMX0xz5q27cAoKfZAfSjMu96ac70K
UoSZVaaN6xov3UWYg7aew5oTXZa1J7PmoLT1Q3RfohgJoJcXWrowOe5CIi5Tky3WlEVSMyYmg5/4
FQpOvyFiDwF/ntWv/XLXKmBNBNcl55SAaSQAvn+12KZfLERReaGtVP4w5BsNP/Jy6sO2fpbgAzZT
HhZQH3rxCt/pGJgmNURrx1c3s/V9O5MqtSBVuc1chRsj/RX0dnC3bdPdD5QIR32h+BYLj5fUQMcC
acHZ573fI99LLP4h96BrlWAfS8QrEXIrJDY5WSOQtly9FM966FARWWa+7ZbWuBod7V6Ify9l5aQ7
dEa9lNwO6FIGmXLZMKlwQu3ZR47/Av+Ubc7k6alGkJ4gBIVnk0WFx54e9G/jDDwvtGlfmOyOPhhg
8v6CL8zqxL1INRw4yLCfI/gSoFMQFtroN/6uYg0bR7+Tkzxua1Q+nxnTbXSwPd14jM3QvzKP3DuI
++BRjW/x4u9dszXw2Aifblbo3tu+KDbORB1Wl4QYLxJfnDE2sDkMf/4mHMGbmyPRkUhmH048iGug
eUTwEV237YUpDcB9+ccxxW/aIys1HunIlbh3iC96J7vU0Yg2ZS7+e9V1Wor1NmMYkZOT0FclT6LQ
eFFL5vIvEwnar+EK/F7mynhLanSLtQEXobULTAyd83RNW/A51D7ZA1RqemucWgH/DvdB98VoJp5e
S/cuKjYhD++IhgVUa6oOmRtazVzQmW6maZORD73hQGW+J4iP16Lvvs+uXhwYDtXvuhG8jmG+/ATJ
QHyA/3sqZnYe+YO2Vs8/YlQXPQToky1csxF/mFcaowdI+OkLMmFzyxGj2bpjSvRB1r6oxLQeO/O1
IYO9lgDPpRjNjRKqIV0iD1oGQ824iIbSjHeZbvc3jyStCWwS2thk/hoa/RMNsb2BgMp5jx4DJ9gy
p54+WCQsbQkBnr9rzHi82E4QzfP8rwGaPrDk+McASZU7IfaZC/HFqp0Shlc8bBordWmpV+DUXCrz
ejKDjcgzF0ev4220cfQepp7lQCuane6j1mv88prjknsVzNBOvjZla6vfLdw291J+s2rYcsAiMqD2
yW0UqcPvG8foVKbmUZv174HmNBSI+Gl5Wg7Wo2G6Qcj9GUWphLHFtFfoxB57t/hmIPteO4UWYs6i
Y0XidnHOhfajlm487IOICMayfNOK4q/ZWSP7FDGHOKSzNewCsU7wlZ/csQs+6BF85MRVvaDB1bZO
xpJ2wxcvZG5MBFUFH3RE64nFkyQ+FzD7HMdvk9EkDxy7m7n3qpcyMA5TzgcPp62197Ukw2YecAiP
LJh1kCRMv6EuI4dK3dnYcFXiduhzuhKxMX6NS2wwyivsNB0zoWapD3MvnroltL3aKwnCNI8+0Ac7
Qw2gG7DompgUFisEXQkQWds5kccDGiX96xwvD1ol9bPT4A//b/QcUEWvSmKE6GFhNVC3YWXiaNdn
JHaI6MZ14TtfZqRrIMar2L+UMCv3mpn8LiWvD2QqkqWMCGvu1GPSj93m89+otZd0crxjLIVucdx/
kTfPwZnDhGJ//ltKPG/TauELYyminXqAR+prNQNChBvm1ax90HW2vkpRFzBOyIM3j9kTRW1VvDMA
Wtajm3vf0ubDbx5zf+ehtPyIrb7c6EldX+opezVm7XvQBy5aq8L8QKi+SQTUH8Vei1LtxfcBQZrp
OF9w7s+XIe6Kw5xYT74Z7iis9z2x8Jz9yP0t9rTW2NHlhubiJd/3PHvX0+Q5d3TMq1GyrdTiSMJ9
48zknLftBfCvxoCahUkndNE4+wh4zFcTKB8FTJmKWpPSIzL+pG0ykIsuiQ/onk4WffZdZOrOii6R
fqtiK3vD11zswKotW6rA+oC/tlvbsA/vg55/Y3Ckn6DzO3e1pLN9LXO9P8DHMcQAK9enBRGIPPnS
W+RLzRnZy7ilzX2fmDE+2bncpEscrkq2AcpjaRvui2nfZUl7VE2dtPQKUOy9d8jz1j1iGG+OsS8u
tpahemAE34Rzd/RkKdmooVjWlAebfwL6oXlGaAkCUy7aqAsO7XTT0mLvtHrbMzvX54taeGpGwL+Q
y6hjKwOT/06x1kR/PPLJmH7vfBq6A0XLdRqgYdDO04Fr09G2HxYtlr3qUy0Dk2DawE9SV8wjMBFS
J+fkKDzTfYkJQEb5ThpZblylFHw1+tavPBDTWS1Zav33qpCvSnD7xxynpKeh8Fuj9rV7FFMkve76
ugju2JH9u5AoPM5RzyDjZhFMjwaUHA9vSOd9u9BjRjwCajZyLvzH9EVNm2h22dRX+jeSoBjkVNpp
cKflkkmNh1rUW7361Y3E6tR40sQqhwdzsez5oU8cz2mb/3alWX6YvPFs9DHUrqE+NHm0cC1wgJo7
E/Osel8bTyQG3an2dZIyp2gAKYojJq7KrlshNsE8j2dfDjx4hHjkwCVTle3KKCBLMhfeeZALKifv
nFocQYtlbHe11WgnLJkvQZqZL4rQHtE8JmIQQeISGeY+DxpOJ3IyplsZVDD3ICwfDE/RmQg0QO7M
8y0muK8p7Y8lBfrEZywOjjN8uI7hHFzTcx6aTZcnYJtyE1wLIvtaeHq4L7rqR94a6dqW4ZBlwORX
1D6MKBsDUwK9Zx2T6UkYAsNhNYdQc54OpgfnTyj+fcPIAUAbH2I2nkD7mAL5QdgzuSw4OjeMNeU4
X5eL6v4nIX7jeUqIzcADEg3/t7RDiIhuzhNcNDqHGjlqGB3UtTLJT74xn2hCtPOshHFuWX3Nypjs
UaVCEGZUb+06ItimhJWGd2uPnUk/qaVCFHjqzXKPUpqpoii3cLsZwhCDrZbJ7nW4LVIxOtHMsdpr
I/zyZhsGlDgXz7Z6CyrOhp2JMDSwBE5iO3IwBHK5BkPjH/00u/1ri6pX+ImIuBJ2SqTF/3fr9lim
1gxqUVHLGYZSHaklnbO/UR3ZiK3JCibzVIYTcYMtIywBnP8/xhylAE3lJ/qrj0ijUZyU5C1kLaDn
ThsO9SD/vo2Yaf/qnJJw1G5UAfivHozT5cCp3QDGyaMotwgigfm/bNvW/hnGTgLSBmGBCcHQ1+3r
MAYEKkDl2wBoMjejtEj4PVMtVZcOnMJWVgvbxRnbepMYoHJFQfLWpKcx0XMBFNjQs5BHiXxtucLe
RSPALd0POShN2O7tFhQuLZEHPSVx03o33SFCIHe5n72b6xBDpMHNP2BPN/rfOb1j2EDiVUsrCMxA
gIkJ4ZxB9l9wmcO/la0jQ9S8+N2MnIl7hA4/T2D1wElqnGroPaJN7FnvUIHMn+pFluhwn2BY6X7K
h8asFf4McWtrUzMrTnkRGdXjOAHamy60nN3p2sWAHVRVaTOSBLCcrbTMjbZNOUcYu7z2MLkYjuss
24rZIVXGZ5/O/Tn7VIRglIqh3IX5fvEL/1UU3pY2bHWYPeiBblZH+8+jOyGlBAnIRn8ZArIjBMtE
YdSPl1TKBtSCUZZu9jTvLKYpBoTgYxES9boRlLdxwIzZJU3xEuQ8obSaewiyJcx4jzOl/Db51OhM
i1LtapTa+GZBqsAZryyByndnC1y0Na1gYfKY9h2NYWRXWN75kabgmtSNo+6ZsmV27YLLX3lVHZ0d
uahXYxNFsGqafNctaOCDsY3WegEsF1gd4EYrra9G6mHVtCA7VtUvJWCc2JxTg09sCObvGY2CtUqK
C+xqxE3gBmhAWKbIijZ2nQUbMHYSqAiuFO2JDz479N/8KXu/HpuAqG21tEmE1tjLOJe3w8asmDnT
016ak7XYB4XgU4vCnGRecPtMXsw6uzyPuj7c5v8tuZGfcbRtNBH/Ql9RcGzk53kh9YIYRX/S2IJa
58WuCu0UDHQvMsmkyWgjHTHnHGKR5esUJQZaI7pUajFJeV/3BurkPBe0VPSUFmBMrnPfGMG1qbLf
9K/dQ+c04QOTpvaobPvwaJoadSZ+mOvYO9Y1i+ziWKBBO6p+dHIJjSC8mk3AZelniN4x0awmGCYr
d+l8GrUNrsjQNvfWOE1SRk//WzUv5MAia/z5EOngGR2MIsy24jI4ddYqp2RCC0DzOzHY/vqm49Mn
mWbr4Q7/bD9gNOAUw+9tS8G6WnR6lNNvCjX92S5NvUUGad/mesgPFQwkf/S9C1/Xr62gP6aV79If
dwwJCmCOEF9SeQOoJZRvE05CeE+TAQmxo6/GShvBjy75lrpObgPOLyty7rUdcETp8uat1qAZWGP9
6nkpIe/IF5DvWsQSxq6xbenKae5M0genoVWqun4EtvNYjq1DrVs/xkZzHj7C82sWpBf1jmQPFBQG
+B6jJSEnHyysqcJ6b7KCt15g7T0Luwzzh8Kzo6sSV4psWbUklszIMvkQ5+knYRQz36Ju5VkQ0m8A
Rt7r2SvIX9/Zc0UHOhl5nMFimxgOvQF+OpWp7b2od03TSa9Mi3nOhcIv/5YCZdpdLAPdbmPeWyUu
hSmpOm/dpiAjMJsjoZK167h0swStHWLk4/uwrX5CqZthfmGG3vk1qmEiQqAwzS747Rb9UCi/Rsay
v1MVhqo5qoQgkwq9eZQ609nnOXPIPcBhLjy4y9Jq3k6zB3e1TD4IIy+grT46DUegxNvi62F+Qidj
1ed2+OAUgOt5Fi+TMZKtWBHt2pVD8tuPcPfK+6AYkoOTA2zQ7NpaA9uTqD09kdg9GOwxenwjcp6a
Q4x2H4bfLNQXfNRiRdjTcFcLbdkAK1L03vvJofVlc18L8In6Ni5iGPCpbHo0fwGsFQelLhPa98IU
IOb9Pl51bVg8rcD8WnpIqKYBY4Dd4scHoAAUzV+YDMJ6SlfVQIar7jeRCr2+LoibtnH1h1gc91wJ
K3odAfKt7Gxof3SV9xjy7MOJc/uQzcv0WnKc5ZAkH5NSCmRaJujqmio355p1OPc/OEs7B0NLXoQD
hzlOw2Dj1Nb8VSf/sbL+4p9wvw14H3duPhiH1CpOdmcsDzzvv+xIlEdOMstZ6/XsrksXXlGoxFRA
8Oprnp+dJ4qOQ1UGjD1ix8pPcBxXjRaRm5WRXJnXbfjMq7AFMO/90RfBPHSqv/UMvZkq5dAzHE7k
JqD4q8m85SqAy6D6Nqed13T1hbN3fYFMhWoyGCC+xEwLKsAynPABCxf+M2vwXvRSLZxY9LLInKK6
jsqtEyY6uOv/M881pp2sqopH65brtyHbmNhGO5vvcWlShgxclkhes1PjmT5q6kUDuGgw+/vf0N2P
sSST7QyXxeiAIiTzRW21hhtmF+x5F0TnPfx80W7V17N+ja1Gv/aZJY2ogKUB/6E+rqHSEaiq4d8A
P4UsO4d5AGlY/f2MAv8hxN3PoWSZ4eL1+/kPet7rpyAi7+QUoYRsQfdVbDSXRkZGLO6mYqiQuci5
8UIZ247m9koNmLJPiTb7iW5Dqwi8HC2bPBqqQ2Khj6/MsI2dNgZ3xo/V3h2qoF4Z49wCjZV8C5/U
2J0aDShQcUzIK2OEQnIXwmwfcwXjEevEHvSfd5grG6UrB6HdkpQgrl0evI1kM+iWXmzsuZ026m0/
tMCQ+7YF4Q0QdDaSGWdozgiX9Loype0qmLbFSOz4OUy4OjB98mJfxC22Pn/wYWC17qVf/wMsKa9D
JZjyLGb6IBbHXtEHptlmJUhfcogEmHvFm6E1w5WYUmMHgTHdkNMHvDjRMnJGa/FR9HReAkKsVyrU
YRh1h4KV7YmQ7KziA6nijZaa9hFnzbGo6JGtuuA96pKC1j3ZMK7n5u8ZknmGPxWqVbpcW4QO6Wbw
s/lsJ/189mIxri3Lmtaz1MYoRGweJjD/gMgFWajv1BmPCHlEVpVNCJS/H9E5TJNBPv1Ql08049ra
BPCzEcI0n3NmDRs/1ZNt1zd/tH6wXwc91Q9TQnd0xvDyOuvMuEzre2IQhxPDWqwskeyBg//GHOUm
exCDq6bG9dToornA3P5jGFwSisyjlsJ95CQdnnySRsoVtiBjA/tvQAhAjZb3vXYyi/Ll035W9gXB
MjnhQO2sf7RpcEfZkh8rLqiHZwd/WnTMO8UN8rnJjmS/4XDSmDYVPBNVX90zONOjk/tEaqpHCkIB
BFmQdtI6x7Ww4AUHJX1pB8PcWJgLdo2W5x8QBxGqiPlRsOfdIxIPprz76H2mtiCYEZzKxc7t4dTg
mqtNquoQgvVmQlF7TwKaoa7Z/GDjSk9lF74Tw6YdFYiPk2v5EnvmUQygV8eQ8NzAHPZBCkUrDLX+
TLldrssUV4fy6gwy5KII019u3D8rTh/nofQuDuX12rTqWy1rS4RNbNw1dGoUtr+KOWFIJpr2bOCa
xu1mf2Xgja5xmDZWid9s7IwQpBXPPK/rqr2xIH+sYhfhOZanowls5dri0RFN78KJxwJqmkOwhbeC
nL8gLnPl2gS/9CM8v0nMf8OKiLutnRQQMolCIZ0nSaGG2MbetT0oBlIHlmcpmjS7I0jFRerT6oDO
a7mUTc0JiiY0+BdyQVapND1gI84ZTHGgEbFjn5ymYtQLrhbBMcxLbD/OiVa3c+KcRXx2ncUrQx2a
oOMj+/P/IOc1TyC2zZN6ZXBAPs4qj5IcoqGz2h3DTn0j2mzYMPPV6baguF8C99GW1h+jxcLaaOF8
rOCXrWMih19rVAFOZ92h9ZqrEGDRTkl81MJstFk7qR5vabWRbTwvly6pBxPBn+av4TIZG2yA5lXs
igUQnOX8VDZqKtbsOuDNO5mafeekg44VpR/XcxfdQjflvGP1+YGT3gHGrfcIx9k50kVuqTJ2Q92Q
XVG771D5wZs0Cfk4casX5wZ1Zeusu875aRpRvf/Ejere/K4X5JIoDKaKWvt8Fe6E1VgXXQ5wZ7kE
QYrFDEkoeXBT7W4tILt1ZPBz8JNSJqPgIWgYM0KCPgPVSMV2og3+B32CgyEYOcHMMR4097Kt6zp/
mbLC2JfDu8AGmtj4ztGvo3ujjf2tkA9zMF8LpYzOHVoEW6ZwbH9wafcQI73/WulW3U5HGqQFAaTT
noQ6+z3wyGJaFbWTXrS++up53vgayKVLnVOyAP2J3HNjesnLMC6Ews3MIRWF798CtRQ3bDsg0fIK
+/xvyVFMrZoIOY4WLAWpdywDpv1LnDQTSXPuWzRqEc7A1HrYPpeEhg+vm5CltbIXOdAMP6GBuk8x
AvHA1LVXlIN0QUJmdbhQrkJ1e2SPp5MLHOrfGqL2I/qj8rV1YakNnjttI1xYxG+TFDd49nzs0Yir
H77+H841XeZlpxfGn1imlSnyKWgvghOlJc7AvnFpEDPQtMCR/yoGKLZjV5Rc9VjVAkxV27HpWkbV
XvfohXXJhKOSBwMY87L01idqEdHo609Eo6TFxDHjqDmPyd9hus+b8eyUOH8q0+VmSYR2BHrsbkgV
w6Uk3+I4FoD5e4+No3MOlZksL4oKYNjDKwYcbUw7orbtD3dejNO/RXS+cQJtzwwDtLmG/B/NgzG+
EyQckU8/fOCun1Hw6F+R4o4I3n140GABbq3RDcxG6z+MgnDFhiTKWJUf7gaGf9/ga4Oy6L0Tfst8
w+VHfzZDSZKh6X03voeSjqgWt5/9I5bu9aQYrDkhf3tk+Ss9t8tbPgzNBwEJlxjl3S5PKqbsdp9s
XUTtz5EzKkVKOn+lB7kiAL4AjIkS3umCzF9B605uI8FLdEL3ceK55wwUE43UHMGMfMXscMU4M/TY
Tg1tn0kzba7V2skgigb5YdQXayNlLqNUg0YVMEvLwKBebXdTJH6HUpA6oIcZa6Ew3NURhiXd8O+O
FYwUnBUGRC7vjuKJwKmA6S9mHCe++XJRr4zqresizARBcGX/5NAwO+Je8XMcKBYBLxG5eO3NAdEa
PVb1rsxMEzJ1gqsp1k6u8inLBTc+KiYK+3WThb9HHGFv0hb2Bg7LjVAOaXFsnSxNlG+DgI3s985H
nrT3pgZjWJTVbXaTCOuXs2wS3ahfzL1qOkdJ396q8t7IEwqdqCMTkOzgWg1drXLE+lgx01RSS0/q
XOhjeSebsUzLLGiVMFV+4IRMNrR8yFR2EXhmQ1ofOAfdFGNRLVPWPLMB5JFZwcH0GrtHWzmikeOP
MOO8WyzAA4H1JehQ0vrJol3/G5QRFhizU9k9acK0pbt4hJ9kFRPWz+Adcnb1qttFfWsSD3sZds9A
1+llRUBOh47rsI3Q+Dtd2ZyEhMiEpk1LpHTmQ5GWP9w0LH7Y7XEe62w/miQ6cOBLeCB5waF1bbzM
tOwRX/GXPrT2fMtnzTn0vXWrCByFZox3FY8FW7ZbNPmBqKuCI67nBysmlT+HGbc0tQOSMtnZSXsT
lhhzMm54FF8RYjDkBkjYZ80Tx5xQEdV0bQyCs2eXXL6m/vV5pGUSMxwXw7wrVfRgJyXsqr64inYy
VzONqlWqEUbqyoAtlbJV6bp17Yrfi0B/WkqCd1BjfYfHVTxaz6jOoAjkSKGIHUgFJf4dzqEzeolg
uk1tF1GW4CtGvMBzCEgbsXceTna/m+g+zNmXcopMAmWSeF5TgtmbulgsVB/JeZEnvpRdRsv86Thm
zX/db3iu9nkOfhseoFVLLr40Pk8BEGi7qaOt0MYaFh07weX/1A3jt1pDi/xP5KD0DZ+N0s5Fdy0k
yB4jEEGDKndQE8sbSDjuAQHXVpPPH7UwrBK0PDjfbv2EuLJKeqiI6S4uiba8F/3Q760ajkXlMLB5
MQW5OgiUume/mMmZbbrkeWNoZ2eq3wAb/SfnVJrOZcCASOQ3Ui7biJK3JaE7mQ4/oBRMq6rkD5yD
UYAdj/hOLBSzQ+oi1y0WSisRGz97UX7/u7jLpZBAJbWk4IgvXnCOQh6Q/5a2M5eNy9koQ7qmpCEx
YQ0oNPFmFMhoL7BqwT34gfGkMYDqhiu6cCEaTS4aGewixtSekqF87eUUTi1cp2TmtemNMsW9O3JA
qsVudp/snZXHEzumHexyUtxv5dwS9cMFz1Mub45qODzZ2odFnQhwznjpqdZvA0J2X6mcvbSkaR1V
vz/9AxjMjWPE6d2WvLhWs7Ozq5VLBasg/3Ajqo9YmlIrTbMvbuoiZ/XcHd1pql201Rud8TOG72r8
MoJ5/Tzn8vfpSbCx7onZgxGfqwmj+/TegGDZ2eOQn1PJJEGnkuBdgtprYfIkuyj3t9Hk+gcogv/5
ZkY6CkdAVGSy4x60JYgnapMRAyplPyaxfp3lbfTkNH2cfRtdnUXyHc+q+Vo02u8oS8uT4UK1qKm8
3KhEgxBb9cnpdoM94DUGJRXExa3SBmaHqNGpjYwxumd74RmgAnN6z0jQEE5O2FWHoAPkCRqwZ4L6
dJxJgMKMrnbSbDHKEcgl2Wn8AOPLgkF7JzT8H+prEzqYTzkfjSCSwf/Hr1BadBQ0pHRKnyVXP9Gh
MgYho6N942jQ3drlmtPfPWlWTiGaVcM3o3N6WDxMSxtJCB5RAUyD8ZIZsIdi7JE3AuPqPZHSzbVf
3JfKDrI3nvr0NBfwqVlKmb8EdXHrLdKEqESinUYmBOSwvhBbagCxbhuzeQ7F8tvW+3xFNwmpnRxO
+lNyw7moP3pOZ9uyMPLt4uF6N52RBJAAyLRRYxBVskarTils/ZGkNIu/WTJkZyPKdyaBnPDLiIfG
sk21FRSQf8bg/zF2JkuOa1l2/ZWyHAspXAAXjayyBgTYet9EeLhPYNGi73uMNdI3aKjPq4/QuvBQ
xntRVZkyC4MRpJPhThK3OWfvtV8mmGr7gW3p7tf2D2wR1p0Ug9roYZyrmeD9HC0Zuw6gQ55KmoaQ
cmiqxg5WvR9vcaybAWOU+zMHfdsLNSOmNfLFovdUGFIND22Mu82kLugPRtHsNwz2dshVMpKth19h
T5nHpifOSebKsNokSEMjqKcSSNF7PCru/4c8led0HOYr2FfAxBiqxhvHjXYonBFB03W8Yi/pXlUs
zfapgfcynZH+NSrSdru1HVxFoVrNaQ1AkUsUExw8vienLCM0Yr+W+RF7OXOuRIR+fr9zNOf3xdC2
DEqinAQKVa5SXfVFxHjEIDG936LhE+81Pn4Iu/wCquH5y4Gxep21c1MClz+6Ja3s7c/QAWTD1wuv
N0QcDqxo56I8OG0zF7Fa4AinEGNoNqd8KCZgv3C63Q5WPepnFASPiVe2/iIIOZ0R+V5vB32m+D1m
fHFUpw69SHRlq16VpQ6t2w6XzDhFqmnsRZ1+cR2QRTsH6QgpgB7+tzFar+Zekm6JxCsw6bLyi4wL
qgm0mnbtpmAZWgY2Rj7cR4CZMNBQiDunjRN4C2kujjqAJsO532kdGdVh8myqxAVj6FbeXnUTJY9Q
DWXDt9G3+STdGhck2AbEMhrPVes+JXCSA5BZaBj+/uB2y+nt4vC+jI3JduNZkPtTjJwEWPVXXpfd
ZX3bH6l4UOaaZiu/oqJJ1uwUFoGpbGxSHaaKQKGioSRt1agl+nq+4Qu5nke4JbeZidOlaGNwOCqo
3DZj2A4NRlib+tkH2g6ObyMpeiLCxgjWlt7/6njD/r3tX4TalWB3qYQAsWl9Ro7UHgyszfz9HMSW
dTNGGeGE8dd0EjNhaUoOnYK5w0DQVHTu6Fjblu5e93GBmIo4v5dpTNglKw9xyYKY2L6O0B3lLU6j
+Op9Up+T+H5RZvHtkGOoIZG5aq4beGeE3SQP6xF5H5YxrR7Wqy3NNceg72h1ctzcjI4iS223Noej
NtnZCdPSiUaRfXHz4eeBwE2qy32IFoA/1TT1nwe0CZCWV/GsTIbv89s2yW3Tnba2PtZ6+yKcBJpK
2naXiqt1O0sWsrrWyCCDkwVgpiorm5KnVKYUO2uvZE3E6abO1qWtri7N/jED3DiNmiEPQqXfLazP
70EBjFTJicaKvDuEYiqmTOHAVajbKAdqNEQWiAtEj91vgohmMfmK0NgKfvVJmwqirBfbbyPQwzNp
mi/xVpVoqTsecBtbR2OkENHYqUWR0TTvTQVuBxMd00Ih9HBxBHjeUcUDISfqPbEeaj5yS7mdSFyo
3g+gvhF4qwNfWEZQ1rIB8Ovleju07bqe5r69ZdxKqWn1TIGVc0X8Gz0TqjPBdjo1g7bX2XnvXAsf
pHnOBJNENRQtau8mry4aSjBFhSXKXQVdoA7lSgG0dDFSkFoRwCXk5RyBHn9hPa+ZEiXMNGW3IHKz
W6FMT5WIVbWyix67pFOQtOkmcpMZDtZSH9YFgWPjNdkhpRX8PFrg2rMuLi6jpOCPiN7cLerqzNmm
1BTSuVoZq4fAXVm2/Krxb7f0FkHZuuApei1ym1aYmc1XWxDhpFRLtizFGXM09gsCcDOtu0uBHSCz
KLD5Y0Z86DCIHCU0FTppjWJHgRdq4QjilsF+xvt12s4ix3yYo9qkbZtaN4PqMce12V1BKAw2G1ql
+PWbK43gyjtG2x6NtPkWRY9RUkPt9qgHnrIG4YIDtyxoM9c4jt2I+9i9oL23HxuVS57n1Vem7CZo
6vQtq3jjg6qhB2a6DK4s5IbHpkKUsTzBDBhv8sScn6ox1f2SktFJH6idagJ525YEKgRxTCXjJfSq
sCCX0Am2RsfW8lhV0cRLMUrgejGSsAI3iW5mcT6WAw0QaxVBSKCMhXd2KsRUHcEVWmfgT+dK1fRX
tbVXm5gL1h3d9wZG0CKUmAXAnudq1g2daMHBQYD3puHpLYgKbruPHHZcq9F0h6gz+tuuhwcFe1A7
lMMirtHBxKflZejnfu+w6b3z1EFQqcO0LdN954T3zJfpS9k286lyoerUSXyIPbneTWHXgk+k+QZW
Or6jQsOhBkVWG2TFSK+7q5TwuwWWzuQGIsJhirr1qC4Fa9F9qKUmeO0B1v2qQpKggOZ2jYkevPW+
Jo/rOrF6eSWMF4I9yEVQX4NNZbDpDeZu+BEnSXPWdFug2F0BA/bAvmFC2jfZhDDHEYcR2y2dkP6Z
OKDy0YsTQJ+xjjej6y9dKoZLwloQYJ+b0M3S5HtvZWuwjJWGdtLGN0wXAO6hGuk2Wt22rCrY9bMb
Bs0bF+PPQ2+aw2km04xGCDyQmuZVWFos0DlrBMmEpUbIHJhpNlpssMWd1Oho6umHamytV7T0zm5i
t3iLrrU/9SPy2CTPR/qMpv1tSF4h5z+vQvnQ0UHfOwISW1Yh91mUZ5qvG6HqHaLnuCGvIl2Mr2g/
9WNN/Dl8ulW/81pSJQYW0v5WaUL2B/pI1ZxyGRE465AwEs3tMY0tojRXL0ERYzM4WfhZYYIrRNwm
5nJ0WaLUW5919cdvb0itNJ0lQKHLspy71YUXZGXQ2ipDYHrfuHPgShuCpepD5vR37ws3ABYk4Jpj
g/cxQqJETw5prEKTbgeCZNlwR3N5ycOmOUlkzAdaDw/gN+YzLgRgfFFen5ETvsX0ze8o5DZ7Vm76
SViUtdpsZZ0I4UT4M513f+vzRVWD0qZxj6LXfiQJ6vUx9NoHucROMBb6HEioupEthpeQ5chGsstV
BW67VagyXOOAuKzpibJbHU8bpMKIPW03hROQJLU64uIgo2rKCUFhz7JtYWh9ynNrZA85YcywQzTB
ItfVzF2sUSDOdLacVJvKHfAAkox62iikOyAMmkdyyGLpoIoXFKS76KGArXDv2Cz8qbM6rChjeYnX
VV4o5KrkFAUdW0M8zbBWzEIuz4xtVy4IFJ/9svu0xFb6oHVTAMTAfSK0ZsT7SJak/Htoy0ZHSpzX
JCJ4o8rGFzjA7gkEOtEqjJjjrV2cK5V+1GTWa+PiKtga9xE7/P3idiSA2Sng2zbeDxpZ3Alguo+1
bb8S8LzuU0fwd5RgsjeaGJ0rcuLpJpktUrHOXRGzUT0+zazXbWvU7raDVXfezmsbAkTtwgkm0+Ir
bkHzg7uItJ5k95uFntvNdqvKGph/k/R1TTCbrA7hhxIwz27Qy4lieocnGh7fcZDQaDvaXHpf1He6
7t33aYXJk8by+7zZ1sSzkfm1HmzLNfa6gwXLo7J2/3GaQjQ61VRf5g08WZvtq2p53K6TELcjoWxB
Pe0kdDLyyihA4sPuGFcRr254pu3gzsN0Yv8U77Qh/kaWiX14n+9ju/gncRy2+xtcXdGzpUGamiUN
wZZBwde/fn5Myqj721/EfyP6M/KmRXj7pWRDzN35HS795yJclwFbM9K+jVe/NUv1qEB/gr6ETYt7
YTkt957RfCtg4Vw8Pe+Z7eJHAzHI7SxgZk6WzXfYRjHvMYTfdJ1xuwyuRA1GnuswYMAjV5PINOFv
BrFFucTojtA0ciBCI8SsrraDBqE/cKqWbCs1lq5dIX6iz2+nMhxvqL7rN3SHOtZwcgVAx6TZsWyh
GbVoQVmBLjAr/VOn2okr2KCLA3vyOK+o/vPWudetc29r+gWqM07LOdFo/zNEGlPz2WDXS0XNtol+
hXzER0XaYgUs3nLzfamPxXm7IIR4+idUc++3T8Wm6E7Mt8KZG67wjN8/lV7HLSFpremY4CH7WMHo
5M3Ndijk+PPWdkoW3wIa5kL2FDgcFem+HWxU1eQ2jQ9pr0K9u7i+kyOCPPqIRGDpCcttlIgG4vGL
NppljiXEqsnsccsAIjMWwZRCQlNgtOnoNEcljM5Cm1rEDSSatQqHtOiVqlDX7j6WLDo6tQa5ToWW
vvZkTIzapevSq6HT5DNWAwpATJJk/HikHJOz0SsPBZu60P/H7xwxFf/hrUNwKtWbZzC4G79/oa3W
cQ2ZFuPRyuHbq9LwJgirVVUYR69BspejH7YHKsd5RX1HyLzmdJft0Iusf7+1nWJB/flA7q6EwBLk
HQiqje9oS4oI4gJpfb/dZf0defnrdLtlm50M5qro/O10O6zqRTqIG1IR8rHs2n4SgWbdDrm1WgE6
Y3LHVFl2Vh6BX4df94m7zqCCsT0k0py5SZTrydS7x9HOtDuaKU4gVONxO02QQTpcj/mlMFEJbvdt
B4/YgvMs6jcawDs7JVQ87zQdlvEywR3u0rgm3JfJF8NcQ88zicB6XIcddXnZsn412Xw3XBU3210b
6m47tC1mFCcTL7/dH2MYudl+Ak4FhQOyxva/7tse2J6xpi1he0uHXUyp4jd9vOXliFQGhvdZjQK/
NPO/TtkRUDnczt9vbs/+9fh2uh0K9bK/XrtqJpjfeu7PGSVKFwyVioAlIENnSvJZk6c322Ex4oSo
enUeGTk8ixxK5qie8+tnQDdmfzilMHAeJSu8qFWGaVWiH0YQ22hLkj3xQGhU1akT2WVHPmAO31pl
jeQKJ0xZbL4WjMQ+kiqMvuq+Xw/8Ok3VA7E0RmSLRn5JNTe+NfL21qjKq6xr47tyneiSkqe+UrIn
vFNao4pS15t3PFakMvG0ZD1BcErOq7KHvGOz1K3tVKbM4kbrAn6xv5GE1dwvyBsDXRCxWXoUrte2
7OD/LSkdOHVY+py8xrCPD2glr3A1WadIBeV0agMsvZh8TkRyVhyEJ/u2QeGyD6PUDHIQPPeFsgoC
KqLJKYG8bvcRGDze/ePxwv49tcsW0N5N6UjhkHMoHePP85/AjSck4vyjyNv7Au3AD+0OZ5X1RApg
dNLtTF5TXQvhhnPRq7PtgDwU7WJBxRP7PfEpcE1+PlKPDWtyMD3pwdBSgn8zm4Qlwq4hIcBznrpa
3OMKW+9042k7MSgR30xVvBdqatoO20wVKaTRf3k6UbzaJSYXeJM9z66df49N9lUUh5sdb310iHvP
voUR8fNQxxmpcMjRtruw3fy83+zA6PYq+L6o7Ttbica23Q0ZugbrD5KJo2NmgyWkMVhUkrLLqsJD
vSbnJgFv8z9Zj5j/yedhWbphu45lIvHyfvs8Foi0SKekPCYo8W4L1zUeoom9a0YrL4ct+rDdFdOf
vipl+/LrrrQKxSmBjrHL1JM63aH3QTwiEWhVfTNWOik4NBBuQr5xZ7i1F6MsshlcIg80hQXWNsV6
scMuFB3/8BAzdHfADUgWWTGl+wbFQJBtMDNyYTx2Td7+H38jrd/jbvhG2nQPDWF6BIi44rd3wMuY
uHQXC2mJXrTNv21Shu1AtkamqD3LcvXrTieL8StWIt25RDAeCEqP8THp+QdJQYwIhxAJ03aaVNoZ
Rw5kCml90MP0ylZwnIqGOaT07ehud9jzRL0wOqjYTDYdbeZctgf+8DPbnX94PCy8EP0VqVXkiSXH
BtPJ0Sr66TUvMtZesfkhtwx55dz/k7dKvRUVFU383t/+9heb98lDMiMs4diObljb4vYPi9dQLpnw
RlsemSHTM/GY+dNMm/Jq1fNvUdyKChcHb8wgqaKkZbuXeQmYhRbffB1Rg2aKc7TlJB2kxizpPjuJ
Sr4rNRDUOdFZml1D8pujYJ7x53FtyFuA+vLWXFLJoiK9NWZCObtZd5AVVznbMPWoeIgTd/3DT6pX
8IA6bsBi3Lcf4hhHdVxMOQw/GMbbQSyk7/3jd8dVuUh/fHcc7C6WMA3H0wGbQfj689BW9/iJxii0
D3ZfpvtfE/M22S6c+7FGKjmfW7SCzGQ+334mjuOCSPbxVU/lAyMMNadoeYNfkj416To+w0VD3Jyk
3fV2SqyREVhxXRy301q0Lv0YmDvbqaiX9Va9EPvk8Xm7q48+by8m1+I/f7GclucfXgwV088Xg0yx
3pa587C9zgymbl+TI9mfDZr7Cby85wS/1nHygIfMzdg96/ogbsJGvGQNmRs+qodK2u3T9qND52a7
rG0AQ6ofxSKQ7hcjAs2rXqhg13Bmy6lhVORRi/iK+2Yyju8vVBoeRkWvvN9+lr4d1kM4yeftdJ0X
0KX6EAbbKaQxuggZPoDtlUzNMZ7oyG6P6XVXHrdP/b9/nf9H9L26f/98u3/7V86/VvWCISjufzv9
t5vka1t11Y/+X9XT/v5jf37Svz1XBf/+4Y/8ly/0p9flv//56wWf+89/OtmXgDCWh+F7uzx+74a8
334H/hD1k/+/D/7L9+1Vnpf6+9/+8rUayl69WpRU5V9+PqRGA8Mw/3B9qNf/+eDt54Ln/fv/+j//
/r//J8f/8Jzvn7uera7+V4sAdFutBtDAOBZXy/RdPSL/yrLAkp5n2LYOlkE9wsq+j//2F8v5q8te
Q43SPAneLwNUVw3bQ/Kv7DPQCrmUnnAy2+Zf/t/f/qcP8deH+i+ole+rpOzZeBuW+HNsJjAOaNq6
zq/hWMLl9X6LzTSTLmpEYhi0TDM2drBj3B6FuFy5hSz6dtW+9D023d4NxSV3R+ZrK7Yp9xjLbgSe
ZT1HUbXeNiE9VOJ/hQ/UyNh59nTjGI8pyayQIsB0sE7aN1YMu0B3v7np/HFlgtlZydMy2iE7x6+4
0fR9OZqYuHvjUzeuKE7r4TilaDM0clVwMTiQ53RGPB0p825wI4V8sr2j5UoTyQh0U2tYb4ZoPYDO
VB4CiySSFs5AW0BWQFCG0UWTe5JISLjW6AyNUOnrUruvkxAUu1Bd1gYgo530qBqL45AnICREhogv
0wKoA6QS0PIMJmoVO7rgH0qK+pTAUgI9CODxVemfvsIcQO5td1eGkYGCSEnrQo33xbC9uykKIcJi
jiam3CKb0fheN2G+j7Gmkm31DHnC8E1c33at64Ex2/3OztPv6CS+QrTrL4n1qmXXwu4Fin1Yk0bv
4vO2k6dJuAA0RpR2VrQCNpwojxhFxLY4+zI0tSAVYoLCq9XHFnGxG1Ua5rD2rlcRXmtueL5s80Mz
dB/ntHmNI1P5JlmxNEsElQGry2THfl8nFz0mngna4+2cpS2ZTuROw0M6zxIGMo4mMxoQiDufE2M0
r5Y1eYoalrBz5t2QwNczi+FlQawYTAJlva1R949blL6eO30YWgrhhAw0Ox1oLWVKxDVT1j1yYfmI
LHcTcry7DPnfYFdXUVEsaEVsF9rgF6stln0mrMeGsgbkCoCMqXHwCnOfTOJQwDYK8qg0QXtTm7TM
+EMIXeOUg8NZRSJu+75/brsEwpdvAbqIiL741EgpdwOQ2DEhpA5CFOmwoDrQdr25VKADLx7RSRrZ
RcurahctOm7dQu/uNQqgPc1r3QB4RR6YPI4z67uGaAF8oypsEu0rcRy3ph6fWMskZF7AjMxmA/9U
CyzHnIiuGKcXsmvETg9lvCfSgDKpuzSwHIwnYdblbVPrtx30f5Fack8sCr/BZIH+yXC0sGPc6RnZ
VEYJu4QcmpdkMXM/cdQG3YpuO/nJsWYoyhLNQOV9IG1ofgDv8bWgq9AP8XBEqurHJt6Ipgf9DBq1
9aOV1DVzsOj90xjTtfit0R4MaD37vtM/Goj7rhN9etIWLJQ15c54xRwC2IEiGpHash8Lap5z7duf
dMD1wCu9zEcAuAZy0CDojb17mlg4TwnsP0E4Gd6+bpzjQw+e58ZwrBP7wIPjmNbedWSFGTM6hmWN
QaKkQhuTWx0S/hHE7aPGNwcYIY3N2SNXVoamryNPL9FJH6FLvxJhnR61unkdVxuoZzeerL5+wHrw
fS5wxEfNbF7XcsUo1MNwoovl7luNj7JdiDGyynu+aT1/c3S1dmV1k7uETGPNqVcguoYd+aUkh94e
DLLPj6bpRocWBi2KEuxcRsbHGVfkENlA8jRCHmi9xrs+MrAp4rvGPYJ2vpm0bO92w3l2wi8mBkRv
tPozYt8PKflghWRJ2Yv1VoZpTIsT7rkOUy8uwMLJHTA13Mzz55p2r4ENz3dQiGAfG/j4+uTU4+xG
/4bFHcmGW6PqWROzPli0HIq0/hLzlHNM+7yK7mIN8OeUeeCaZHG36okXxKJ/qyKbSI1emP7S5T42
NgZYN5TBwMe2tI8S8UBSZqbfJKQfayMVqMH42GSXYs6nCzAbO0jZM+yRgXQHaEAurDB9N9up3IsC
8JepxoaJj030RnpyBvObQ9g54x/EVHfdO/ADL3zDYkLRwMBXMlisXA+cuXqxhvAhAhtFzbG7AcBE
CZcYUaW0IZKrPSauuEfbD02hWuCmg69i0azM7M592wqMCd53dFLYTIVEzOKsnz3dGfcIMy4Efo97
LcIy3I7zS4l5ecG219DiJMiDRq5DI2u06YuwZvJJWcx3az9c7ClJePMTGLh5RlycgG6tAbuWTI8h
mjqayBQ3Q6CLnQUMTEUHOpDeTO4mbXoFrgQnGjs7w3gaosFG2wNwYFGGVuyQ2q7SRwPngNXuY/KN
4bHl9Q5xLIxv+AKyVXuRiLZL0cqj3i2DXzgYMaM6gRk0a7u0sb1X4kEWDaJHNN4UXqk9huX0hmkV
Rqc5JFgTzP4pA6tKI4pcHLojeOJQAKVwQdewPIbL0TUcAUCJcMeZZbmfdv0nV864siCH6yHzb5dr
j6OYvqnr3WByOdGf8EMzjI8ZLEgt0aPdLKzngs7NYYkSpLrUkq3Fs9gRk7cT0bEln3bcLR1w77Ay
P+KU5hJauvoQCXbLNpKsoDPdc1phcwR5WQAiyGFUYJglkRjZq0DPydVcLbpvZG5gpDWEGzsZP5nt
isfDHzLnxWhX6DvUsXdt3fpNa6p8vIjIAvWHdTrNO6QjZ23FnpCX8vPaTofSKtdjPOnfs7zw4eIG
fegCnM2o2odIKCQVgqOe0LhcQasmxvQxBs10WQzlBjXa77JxsGuDiQkT+SNt+wfpLKeRc7CMZaAe
IGMFFRrYC7+fTTT30k5h7fT0nqKBcmkBDzjFsY/+5GS0ZojSD9QPSUM7lGtRQNvyYSajKDAdYrpF
3x/BfQ3PFD9WRFoETDlL7lsO39dhvvR1gUOeFZkrLPIfCI4/kv50MjSSdhlrgNwKiT9QG49Tsj4t
0fwK13BG67Q3F4sseRsKWc4ORTG5AitspD9PujhSOSaaoAfK43yeGHsCk9XBpFEg1C7Ebre4hvUP
3egMfj8ll7gzSCpMq5x5zzZ9O51IAMrF/SpvdI30M2GhUpICvXFt3ICLuPcWnCZEupmdi6eww9aY
OlXIEGWZ0H2d07ACa7bVBFlAskwYmdICnaaXfBbaSmMiJunWMU6y0L/kbojOfWUezlsYSbHzWSpB
Mjp3WAEI2JNZny+Gu1zbxjyf3KU+6TGmW5NdpDQo0DnmwTDq7gr1QRsU4I3hqmmQH2cEY1p13YBu
HG19F9Z2S2b1zCuPjPeOxUzvFohNPZ3Yqygil24mXXqlfEdf3q7HdMfSyrpbe6BJRY+IvCMJFobX
Li8Qz+eGc7ah+D2CMn8eR+3LEFrTuV+1FU5EHvpw2ZqdNXb39Wp6DHg2b37zIx0c99GpNfewIKcK
yoWm5xjnD6zxkl1LqR1JJpdSnN142XUs3PicVOTdmeb0DSsKSQziGyifDi+m+zKEOWxctCNZPT3h
OOsAqZCNEeUvVr2WL4k2Plnl0YyPQl2lOU08KLZY0G2Nz7P/KmS3I6r9Qh+WVi7FxZHabGEahB5J
1+9cmtOFDSQpQxoUeXiSbafZE4OEBskgaRa+WX10bHAZ0760og84EhVCjmeZ9hjtkxKuAO7hXctU
aYVviOWYhI1uDtj6KNwVVuO5wTQSGykQi8Gknch9I26tzF6yK9cqBtZt8kz4WOebNZ/oQl66tOSR
xWhxrMpKhQ252Njj2hcUOa48ASekEoTy1QrjVbO1vrZwpQK2nGyCGUcfcq4KfHVjImSr7rGp5SMo
6+EKjU2OqtkFBYui4QYl1xXSJfdBu+1lca4bmQGrR2MyVYSQy4nANOJ6VKV7rkmcRTqwDwnaOYGZ
+qqzUByd8pNra9/xR1NVbJEgJ9VnMSI+aLvyrtPxfQI3vaZ/88Vp7OGY0oBuo644rXPz2R3s8UA3
FxP0sDz3kpCoaqDRver7HlnwpQFqURbuZVWBJk1DQCirkgfh6W8rXukdNQXmpalhJkxviRV/GjG5
Wk4sfajO7LwmuVxWluBuKrqzR2tpVw9RdGJGSxzrm9ouDm111ViBu5TTAy1unU3SwI5GhNpJF8uN
psxsg2l+a7BE39qAiazQuBf9CkYqT+jQJ30fJBMh8bEhXgu+5jsnrhRtXHNQHxu7RuDrJDVtnfMT
oBUHPUtHvhAYlWXid5+S7ICyFoT/lN23lX6qvBb3nEpzDcW8BnW+fmj5GkWjbrPx1T9iOcmDsITc
NzE5DWyad6aLl3B1fMNzxssIciVb0JA0efjWSoKZOwAUpRyBsCd03uuWPU45sv2L1yAzyWkjV5WG
jUrHsTwfDJ55FOMaB6ieZYe9DFjUD9AOpptemWN2PTqo+nJFi0GdDioM4RRKrWoXR2zrVEY4gbyk
ZLTTZWAld1k+RUp4jqNaGVbml0GfLs76YOQMexhUUOt6INRhjksiqlVYlFmJ6NAV1R1qsuIcmv2V
hEGFlMe4l8MQHgYDMXtRgoWLkZKReMe736HSYp7x62wCKCL5Xhhr+NpYUXPdDzYFAwYKyMQD5QNG
8b6+M2c9PhNkfzAN+xGe2EtSTGyiLOdQtyAyq7m/6BjQTDaTeYwlB8IMnb30YrsT2cqa+3XWCK7q
J9p3tD6vsFZ/06IRIb9swGq2/Xlp+aK3uUt+ibhi5v4Q4WrcjcyoY9tBL+tMiM7TQjqNyo91Ewu4
tWwg2DntvqoYJoFAMHm22Vd6XSn+oPMiv9OMxqva3yHWyKDzUwqhjC+nODA1LWMkJDkIRMHV0Fp3
VSPRdyf6p7YYnkEEZb6IcSV4g/0DSQiTQG43GMLiT/Tl6X9X+sGW82XKo/sFhums2zd2CZ16aGbf
GoVkqRJ4+ZKe6glBQyOuYNJ0V17lvGXFY+d9L5Udt5vOdofthRw0sPz9mu5pDH1Lu5w+pGtaAVSb
eDdYKK/gGJwH/YM3mt861/xRMLAbaxvvWj37AVfCPKYm03OM+69jabRBzmri3NxaP+BkXw8eak5d
mw/hgtZp6r1n3m5cVjbQCeECxkNJcGMZybyvwrTfRTPiIXKI7lwHRV8NFGQ+Yqzu4fRYl3LUvi2W
eDU193mQ67LDvs/Gn3rPrlvCCwXLQ130Xxe9+OwZZG5zKaW94Mqu39Aw3tOoSI5uFDTSuK8I+Kxj
7WB0Law0l19Ig4uVeD/YSUPt7SMbESUy2RWvrTVAsxz7H31nwx5KxjHQ3P5QQs7bRQ7c9jApvne6
/XWCEu+X2Uve8gmPi3nrsM0oIwMVZqvWpkzWplz7w7SGP0S4fO2K9K2Z0LFW9jMwS1DTiXHO7PjM
OrE+jBNwqpbkPkMzMz+KQrEnS7jmbyW9WMeGkd/FS37C5Dn4id2xEsYYdDImki/IdKUkjNk2wZUK
ycBJNKA1BHWMsRfv52n8ZkfgOKAUDayD3szOhBxhNNdzMWTBEslD2w0kWAsdFCmM48G2Yb4dqF+T
TxiJDxhW31rLvY/6EtZuWvup6aS+0TtGkIad35VcNAjOJNafr3np1ofCHK4t3b7fGl5LyZgQEbR5
sIh8ya27xviWL/UzkuzsAHNtb/cL5NN6Cdaqo9ASeXtcZzuMLCVsq+G52+vFemlzdkVmpO2nyDqC
01dg45jptE3PEy0n33CJ1nGb51VR0LNsLA9Fnd/ntvPGtPs9b2cilTur8ycZ3dU9Lil4Qujy2yGE
JkPg5jlGRTQjfvcbAAwsu/SArFB/iMz84IzdeY6Alun0adDFpXr+cbBaNlnD+lmG024sTHFNPeqo
dbQ+a8cjWXvE9e+Nl0UP60smNdoHUXrl4I+A/GNpu3It9pXTv8VWu9A2xMZZmnz+jpmxBTbCLygm
74flaK318NQWIxu5mZTMUpK8DS/LPmUJXaMxZaUUiglnDTJsA1FlHEU/Zqb/pMgvTpY8xt2A/AhE
H5oSAFQtOQLM+UGcJYxAIyUlQ28fmzm8B+cbog2j7NTI6gfOPnFMvzS5sV4o+0HrCXTyXoNM4Osz
mgrhJ8MUGtK7Yh0VTO3VWazskBAtuFsdYAvlc9r0K+Af9s9leQNti8YQwsoM7qvUzU/rjL9smvPc
ZzKFdzRNP3Bmva2l/UhDkgLf8FRSbw2o64hkfSkUTQO4OLbH4qA7dc6v5D56YXO0lBJO1YZ2SLhl
YOBVFQXa6Kxk8pl03HfaiOl+jnG+GCsXDZdbLV2kmDnpm+Xc7Bno2l3tafTf8ug517rCpwQfXcpJ
f4pdjNsrK/TQTUKIgFXKZrOVmKcNceo1IjGmF6xrAXyW/EAJfPRf2fVXPjpHhHd8r0SXNUGfAQrT
TRsuc0EhgCAMkaNNBP1JlTglfYmyll+ZgCoqiAmDF893ET3ondVbcjfFNT3TVa/2Ii0B2JjOGBBN
B5jcIYRkNYby1KtE11EVCAmpQ/IfJYeCJPrdUO+7OswPtS7DA0awflc5iS/D7nGt42fhJVdGQ/RX
UmqWL8C/BljCSXcv75GvdwycE/vMtD12U8ZSJ6o/umHztYjtl1VMh3mZ5K6L2aMvZGHQSiDbgOK9
gUoaJZF1g4UAItYnyj+0DJrHAawZYiRk/029UPuLX20KajiF1sdEQMsBJmTsIXaa6LxITj7Ek3iz
BaWqtTQAxk6kPpK9x+p5XP0iNj9lzQM73JtyNTOSWUaKwSx3ptFUcrEfMy4j34jcT4MIn5YO/TxR
sslu1YtdFbqHtnVQdCNVgkTNilM/4LeC1HwTdbZxt87FNdFRfHpjQX5BJ29DiqI1fO1Tnzo/0H4H
esOAZrtEXeqW9rJGhP1JGKxsU5NT0X4qVvfN6srPNQmk2PPhgWvjazN4B8Mr0sM8YRaKRdOzO3Qu
c2l/r3o57Go0w6wgcTMlyQenBjJvDygb04pSR3yh4ln4tQQrqa19GoDmBWRACvnKfExqLT1UU6ey
PU01EcPVRMWWkWcULuZjok+xB/tR7Bk+LJlHNBgjeFH3EbhSG0wDS5XJChlrZn43ayXPqCKsCxG1
qONPoichtbHmnfd/mTuT5MixtLtu6EcJwAMegKn3Db1hH+QERkYE0fd46Gb/LrQJDbUprUIHHqVS
RZQpy2SaKAduTiYzjXR3PHzNvecWB5Ef8bnzge3dozbeOFuEYKfxj6p2nUcdZ/UCUw04baZHSeDJ
Fe8t46/YXNpR238yQFNWuna4Z/hpXN11+IIWvlYzC8jjZOv0zstMrVZ5wL3P5UjLp/d4qCNmS/0l
qCA1JoZ6kbqrc6fF+phwSXM/kPUSHkuDyBZPJM3idOnKlyote2zp4UsTz7BVp0ke7CR4bvL6c/jS
Q2eDKgq9TfRcYojHkEHo1ATUkl7ZLTYjB6JhxM197UkkDogfuHnhf1HqtUaehOshU2tzijeZ7LXX
MRqOwdCCnAkKa5PDEViKxupPZc3JJuxu5ds9UTHDhEuxM5m/YEFCSq6Gb5lNnHQUfRS5tuut9OcE
0wDknNtcOl9bTVH1zl4YMVyY3ZUNKUmQd0s9s7eV4ben9GzQfa6SqunuYY8XoFt9KNBBuxQFL0mc
+HhzRS8XNWOsBUFZFVgB8VJ3/YZ8xBOoK0QBxU+sJj6NGZ+r3vPdVVYbOp1LI9YtnMa9E+PiaIGN
Vr1EU98y6YmgRYaVz5g+tfZNnk3L/MPRB+tS4hkW4wfhb/1GusanHQuOrk4j9oDMsKYSWIKrhOzl
etBpSZodKPRNQodlMa0pjXmHZIxfzG7Qr9sF2Rokppgxc2Fdr8YlGhi8zIZCXmBqO4Yn1Ul17WMa
MuZzKBzEGA5L5uUvVlF/T0gOWCmcCgs7ZsCCnQJLNAp4enwQRT5n7iCTFz8dH0WX23s7ZsQoe84g
Ilkctjb3pdVdnDJ/qrkcFx4angVbB/SqLFQvlo6XsTQNSrDWfE7SXd11QNmzyUC5jnK/4R6chyJc
eaX/1mlM4rXOz5dFh6PVZp+UczENVGmR0Swa3foBfZLUS2RInHr5ynPjaaUygsBTAOfKn6UJ4snM
RrnMhulVOOSRVF+JKB9CuzrnGZ5JFOYBwZzOZ1/+iOfBH/iqhpCSlaPnD04nmffniCIobcw7s0gf
yiH72ckGJnrB/kf5b0ZhGWyDWH2KyF3osgd0KMon5aWkqkyqXbLFvnNbpide0L000l5XYFDkGw0I
lrrad38qIjx1GuUxf+gq+3slC4p1f6N7A5z/ce/gC2xDfwD+bX0XBEsJ6NztWsxu/8bKPiJlfeMj
PY4FLyymc2GfYfeoNXloH77rERtUuGcD8KMHo1vWEIqnT2MMV6UeA98w1AID7lc6QaMd5XWY8msj
Jw5Uj+NX5AkY+8A49w7tMtuZJunIzMAXsUvsWrv68x/ZupAMNJtbh0tGmsjL6cXxD0NXBiyQO5sR
NlvvodTHQ5C0b8COVlPcwW8ExzQyqjzNwW1bPYv3LBD3Y+YAQHGbN92r0wPE0gV4bW+jyZAkA3ZD
dPZRsenhggRWXy+sImh2nedTxqPbtRxeJZ152bGu3fzYADBl5A/6hcQIeRBdgbOrQfX4S0IcE3tt
2UjEEE1rTL8ew6D4cA132lSieoqdcK3LyTojBWw2lhXRfjKWWyRm0mx1S/LB99WxSKwT5SrSwVho
22ntRRREoY0gN3CTQz0OlzGFLKRTG+vU4tBj1bWX3dsE3JrAw4UdNpIxz0AFJLgwwOp0mPsWqQ0u
uy2iZYHLhKIGeh9udBb1wdnCUT4W2rQOhcGmzxYdIUy0nnVWnHMkRndFDLOeeEhCizQCxt2Gaov5
wa4sdLnEbcTHWz4URp7MrlJjHQQsvb24PcSifdZD/0AxpW90LU+WzeBqK78edlkH3tcOUqJ2YUFh
z1JHhA9ARmqup5Fbw5FisFgMCu9HqoslwV6UrCX7Tz/0iQWLzWc1FGwOknpBAYvEyqSBnDM7ItdM
7oLZ79wmeL91lq5V37KxcZN1Rl9NF1Po7K+neNkFRQAqhFN/IEincLPHSE+J4yKJeQkHIFgbkniH
yNY/Bzsv1iJnR8ra3tnxodiJFKFYovknguODg8ZBQpW9gztvbGZxgTOFmGML0ohB5b2Q8/CIbPgJ
6LNa2Xb4Gb1WWcuWVRAAOxLmtwp0eu40+bRMlkNOSWKcF5pvuCD3E+eUryPCMJdNSZibKX8Y2ldC
4siqq6ORi/yHaXuv7AsSdkDTO8qmYO0IqRYED4QqYKUTTpvQKFY2Wfb3FgnQApDYymyJWC/6YR1F
QUWMN+UgyQwG68z+x5h9kX/2U6bDs8FNfbI6WGv+RylJfkpYNcpK0uAqXDdhUm/xJD/oPi90Y8Sk
s+XJSybLDwRe2UE02U8pu0Oh7HGBn2KEdSYm/h7+Gl0Uz77ZMb5GvLyMqlfGMnS5Inip9fwlsZ0n
LXE4QhJDLvxh2Ds19loziNGlMnlaIFUJ9nqscUOvwWimQXbJzZb3jNuXb4hP5TqHJJE/PeT0a+jm
Ky1s3B1JXYx+GiaMFvm787h/5HXLAcrpdmkt6FpWXkJ4HL5zfTfZoAiKCVNsodFaMuxsXQKiqs7k
IzjJJzux1FKAdlgDPYVfE0Q7RlBrKxzYi1SZyVK7oWmD1DKyLq/wpFh5wO6/ahOmVv6estnd8aK/
d4JLVIsJbow81qIWS/i+iZdVNpu1zB/4ZsUhzvDpD+OX5lWfBRPbRY0/cwWM1Dj1PY6lSP3MCvMd
iSp8wHnm6lk5y8EF8Lxonr98qty/Z1B00vwk245lw6yOxX/pM1QzFYF1ahkbabSD8sqCzvM3AU0S
qGx+GNzcjz4rIbQ40ffASXX2sDmkLXi9oZ7DoJkfqLvAsHQ1adO2bjFKInXCUXVzjNvwpwlDYDHV
JTpIAMlEm6p30w72hhmLOwCHKzMyfgKnSTc66doLW/GDVsfKT+uNBPQYW1m9Z47Onqxd9xPrmikh
quw9oli+w6bCytz/oJpZjC7cp6CwP3QlFk7lP4aFVXCbG6hMgnMpuF4jQoDt5CVuTc6PUb1VEoJo
x3ypG1+Uk6ll6vZkSeGFa3jD6X5wfxnTQ18WZz+L8o1F2NYGMsmDhUf8AMKGDKuR0xjyx6crbZAQ
Mz9cUS+tJrLlVlU/YWJWLDHB05/triP6o+c/ShgBkFo3M5qYTnc2DDrg4dMaTle3qwmix0Xwiqoo
PgxVg+FVTiznHZoxb0oS+BQOc6Law59Qi2hF373r7PS+hb7BhkT86JVkYkpY9qbt4w07agbsw6kY
4biMAwcddJE6cjoOeV61TtEOyfHV4Fa08Kck2AHeNbEybypDcSh79iuucG4mlv6YCp0NPDXWvgJa
hElwE9v5uAKm3S0zU2agjmuT8Umw+0jzOL7U2as23BfMiztfr0maHn/4OnOktGGVblC7qCr7Ho8a
0Uvk2sCfXndGmK5ZzFw7YsyWgUNwwMTOVQGHXRiKEIwwunCRp+91IhaNW/gbHBX3lSAHrxT6Oqu1
bl90zGL4jHJFw3HYgeb4iCMyTy3zocJFuLCtqGEwTbzjVFpgztJ6J/Wqe7XnVX7iEHGmBwZV8JAc
R2DgwVhdaU+/YJhFWy+yoHKlISOqTCObcQpf3aY1NwC+j9mgXNRkfotTgilVvG1zzjTev5euGqEU
I7Jbgjr6zARNY++k72jgxM6fiud2OGcG4FIyp3AgWrpOFZR/qHbUaSzHj8lt07vYH8Wy1PHjliT9
adiTzXj2wjAwXmpzW2+M1c7p+ndWKskGKBMzO28iXqda6nBjiJZhZRr6+Hz8NtvFJYH1Uau/gLP7
OdStdUCTbq77lRN7/G0amixSc9lEZ9beruPw1BTTm5XZjAN8p4czoZWgmCMSyLsna54gR/mdhnBk
6RMpsx1aThAiYViVktjXFBx0NdsynzGDQwgHyBeABNE7TRoDXvsd/jc271aqjTYuKj1FzxPGl8aj
92w7+wv34klLW1RGdXo3OTk9mg2XMzpbcUpwIkOhFaaEVWW09w2S8IWdjjukwWi35jX6fxR2Vk2t
x3qprZDlaJb3I2fZKVT/yHoXnZN8DRN3mxYd07teK5az09MRT7GXw7WYmJ53fNihokEDrN+Iv/QW
/6Eg+sRYymxcrag4hpQ2mH6Wj3m0VJR/cc8sXdODN8UIx+5ZKkkt+mz0+DFz06vpOuMCXuGsqckO
Thog1KFDVGzVsV3gukVAxUB4IF0rbQ9J/qYnQ/rLLfd3Ne5vOtN/qID/FAv/v8iAf1MXb38Ws9S2
+VNR/P+jVthCqPtf/pce91+1wv/1P//Hf/9vvwmF5//g70LhvzkeujvkwK4lJOJ6ZMe/hMKa+zcJ
KMxDquuYQs7OzX8ohaX+N9fiXdMxK2DutJED/0Mp7P3NM0wH5TE2BuSl9v+VUthwflP9M2GwTWnh
xjf43VzL/FMnrHcikrIMkfap4ssOBR+7ob23RLI2Zwke0yPz8YZ/uD0Qf8IMg+vyTOmEm7wL+0NZ
FvaLFkefwp/UL3n6b+r034TMN9fB/3YlzL+fdF3By+bAVoY9zQv7z4ZjCjKXGBOuybDs2r3sOmyV
QqcbBL8yltJa+IItzO3L20NhEujALvlb1dNXRpzhVxZO2pwbZnMGcm+4BeQh29YXXluWq8GcyhWc
ruk985L7MrW32SzB533LngjaJcwy9XLoys4lsIfvmIt0OL6NfYilrjOBYQ0jWqbVC6ERnFnRIimg
s5+NHxtM7pqC27/1WdhBy3ZsiVJEO5sBc8LMhPzdWnm4Dywt3jZTm72Y5ALKuqE8aBtDbp0Rz9Rw
ywSqy2Tcl1lyLKYeV05CS2+HIbb5SEzsAIz3JJbRZ1y6EE45ho5Oz+/tBfYLqOJoPj5WGoTUY8TO
cXYEUm97DFPNsMd5S6O+EdXAhsDpo7um97KnfozsJShvRjq//rZaUprZvedSSav3eZx4lfLbSCNw
sBTLj1JJ797rghDIACZMNAWfGtZZm5XwT0saX7rVqmfXKP311Lf70BHRpkTAB2uyXM5n/iKsRPaU
6UHyNDLM91lJjglhwEILV50s8BfKOtsEffBQVHnPmxA8hF477ozQDHeylU8I2Kf7imJ5mQNDY0pS
5puiz91t4zHh9EjgVTTy1zbThiux8uTAVSzABRMDD/zCk9Do9FOzREA9f0nqTXYBpuhdzE6azzKu
/IustV9fKV0bKWA5g9FRE4+aFcux8PplMChtW61+sWHaqAyPiZnvKb1W0p2m55iEz61l5dgnobZA
vz0njJ0vtwfcM9jfteg0NEEfEgVkiUPZFuUuUw6iIwVqdEz78Vs6teZKY4eytG10iY7hPFlD35Cc
Mg5XbNIj47KK+mJwT7ccn7HpA6w3mr3XAhC2zBXgoqd5j8QNWqiLBfsHWJG93+ruN/RyGUUxyp7R
cx4N03rE05dcaCBHUd+NetXc8fZMIHbFTmP3lVUl1TajvtzhSZQstU4HNGiojLfMtKmKfPGkGIbt
atgXFDuVvM+tePw+8kSL++lNgxhgdVEASbnVH2qLoySyYEg0JXiyX+FiscPgY0gi577s1lKyMWA3
4dzLLE5PpZ2fgkprryYF6OlXuEiHupbB9wOKy+Z4e+/SIP4ho2f2Bv6dPr+ZOd+IvRnvpJqzW5bO
UeTy1LTW3yOzvBw9pXJ8QjGNTDv6WAe3Ud6MK9zfhLyoOiWeuuRKrqsnHU4bAzskGZquPw80WwsX
+sBHUVRX9kTh5z/dVf5+9/3nw9CwfqcvzIch8yvH4qbhGo5l/un1mwBgqF4ndmCqPRIHFKW+QD4s
IoM6Ah30lsXfdFfbsXEVMYST3sExXXV6cJqITDoHoeLMll38HCCJQFsem+uw8a+JGINTnQkqsZZ5
DI0g/WybYpGjBGI8WqDfYnSPliYXD7dnqNRZezEPU5q3bTPTfEapZwDrCwgvADWOMnh8z+F01qYe
PTaqBEZUu+8pB5dTG9D25wddkwj+Kh+5d5NFJ6tT3n2vjd+zPDW/1RxBZAa95WFkvBllQ65qWWp7
u5DxtyH6qFWEja6K+0uXkNbnEeXzogqlLYXRWoAgczo+jp+lW0/qpS9RWGRRVt3pTvp5Cyh3cj3b
M+nlVTBeasc8KlPar2mPDwA2k3uK1FJC1zY50JjRmUAUVgSAoJRoIfgUfgiG3nd2sOOQ3dQuwmtU
sLgALCZHdEdac/IT0ohifze1zCddxYHiusm2Lglo0CLfvGuzdMSurrL7SaDsR8PqIfTK5NLS1XhA
cYpVwMkd7IVzUMQsWTaOVa7MzzFCZxM7mgWqQqEuMgJYpEihr/38TONs5FYZpKfK6iYCEcnEKeK4
uVQ9E7zQQG9sSQJS0H44B8BVzgYOb3nWUeRugpzhQeWhXPXYS+t+cxFpyRGVXnQtqV9ax9sDUdYe
hMMsrL/hSqKMLIRWGE9kC5Hm7Af9rncr46lMfZZlmq2tPFUcNYTNV9e2iKTMVcvs1V399ZVh/UsV
Iz3DEFwfFq4g/vnDu9hrPdKvhqDWfpg+0MViGWDhuO70Tcun7BCO2OOh5bmrJPH9+zznI9OGPfGT
UVptjahB56iT30XEd0v4RhiexqZ6aiYb9JHv2sDpgWWkga0fbs/M3BpRmKeDv78dksPYjReU2g9W
A3QPt+uLxvgRsByLVpf5TVLW17DxypfRZ8cYtxGklmjmK6JVoH0Y7V3kzZGzExOp4dtIPbYGVdEc
sdc05A3zzITKsfnr10zMr8lvlRWvmcCIZtoGkF35p3W6swBbjSZpFZzlQXKIQn86CEt/TTQG2jo8
2lVRZ/797VngCYISIA5vjHRc083ZL4II0LMTONxIuv6Ldd9bPtN+s5n7OyLPWBM5U0IrT+3HVIOg
gUniSQoSU6OxazdahhLZIDnBmBT7x8ZGYClCa2OGUrLJUvXVkFl9Ivdo04tYedDkRHL316/A7Pj7
l1cAbxxGYAedrW38+amBMhYwX0mWhcwNZivmMu40hOoAXZZxoVwQoSLZ4NUXpxszzvC8dOvNXCJv
iD0GWPG32xXShY51agtEU2GfKMKxE9wcNVKRfzwkWhSzcvVf/s1f8LvLjxuC43h4BucCGa8h+oPf
q+OSaJwMmyvi19xkYaL04tz5WwEuHAotRZZqyjV8+NGMnROaJOcUkhbPgZWSJ543bbcjgOnNdxrB
FDaMYbg3Qb7XU21zg4INWbb4618YQN2fr7njMqs1aG1Y9M4q3d9/Y/avmh43GavVziF4wUREbZmZ
eX97ZgYtu6BoOpM2or9Gfq+vJ748An9uzpDj2DHESXRswPZhmOJhxFRIv+KYy4dYJxMUbWP2QGG+
G+vkTLCHszRc11uOdTVeGRK8ERdYHgI9RcfBYUfWmX0kxlwhQUYyYQ/4SW7fm1qk6YZgSGCN7Muj
sB2RwSVP/Ar1XcNiU0Ju1vRdGa6rofd/trI6h2Xp3rs+iYLBgCICyRCZa+3r6NXBioyk/FAqsoYw
YnZnU3AHtDOxv311+z6q83ibOkCLyjRmeGkk7uEWRs10BkRLVeMW7uyRRRpz766u4Qt7zVqVVbgd
wI4fUTIjWUNwv9ICu1i2aeFdfZOp6K/jJgoeRNujcMZltLFGjelHlvZ3DZDsIZicg6flORxbrXxL
/Y6NaRZfOwyfjw2g71U7YNK/BWOZ5xsGMtEMe90F7MKJ2yWIruXF7g8ugwegL/hrVvSzzRKuWHEO
Mi9k26XIgh1NaGp6F8tlPPXjO8k735TOUqIuYoM4jQr3XxTk3cWW1SpRWviAzDl8SOPx3zEjfkf+
2Fzu3Cu43HXL8man7h8XTS7R8mf9kEG4Vhet66s3wpIUWv7IPzvmS2kEw6EGsIcvXRpHwl6uZknm
jy/lxBzXdJ6dwH8Z48YFF9eR0xMl1lmvCTew/ENvNZtb4RkyoXmYv0rxOYZdXr5NFfI5W+tPCeLS
lWWrei1k4q1RaES/BjX/x7bZMH6nQtz+RizGFqoS2nuYL3Ml+U+oA+qckeEzCvihKCV4UX0VBjZ6
JJs5HtK67JOrM2fVNBdmmsrX/ZgdJgRX12LSXVLwVBhQu4GKSO16WMROEGBf6LuQO7jOaNWvxKtb
VQCk9Qf28WqbG67zAJNxq+Xxxq688DGrhvCR9AGNBtqqtx6T4l8tZZhW0bae8xZumYsTNDgce3B/
UPkuldH7AB5L/Qk+2q7DqsMVhjTKqthZMPQ+SifYjZRh+2QGLg8ZIUKsHNudiobsasQq3IiYVmpR
chWZ06ROGWxE2takerMtyk+3RAyApfMjYgmxQh8F0FQQcStb5zMd+ujMOKQ+2038o23UBWEUIWRM
CGC2RfZBQoi9sJxEb5Peu9r0mJF8vb9lUbBec7d5CksURc92IIvl0VZUYKB0253h5k+OiqoLWk7A
wqDn7mHM55g+gF0w0AP6CWI0IgbCQYEX2vG3cgpwQdXuR2roJqDNnCX+ajAK/ycgyUWW1vk79tFn
33q+3YE80BtzujNqLHqcSDnhXi9Rm/dyhOo9X9eZqh5Iul33bsqIB7FF+G9AJO582fxzPcFlxRTL
cwyP0/1fm5OgIHOjcNgT9F6KeqB4q3wfHNigqCMDBBR4zCNewWADv8z6wk5z0EWGKqdi02hOqDZx
8kP47IIcjf3gbtD8NE92Fpx64ZEBYZSvBXoe1N+JAXVQ48oKXUblFoVK5zgfcsjcoxnrOYYOuMh1
0pOT1LAUxKGJXqeu7E1l4plEK5HtKqM++kMwHm+fIq1kj1+DZTwwPkcxbmRPISXIo5Eb68FV9stg
jHJbm8YXZjRcY0BtXyaA49AAEYH1raG9WLiDJpNS35vC/kgmb/jQ1164cElj/8h0xWeuT57JI6Iv
uWVLsSep94VbiRM3N2dv2PjMaLTYuGmJf6+Q6qx1wzhjYk5WEfOl5wJlH+TCoTrdjmIemkN/ezBg
k7YZQ3WMhOF1uOozwbN2LTxcYVmvbkDP2Cf056/v5TOt4M83nKJdmhA4oQ04f5ZPHirFwLb0ZBlr
dXuqzKjZBoyr18nQWvdKNT9aSXIQAg7vyUsqvO2Zthc3SszEMnOri56IKl9l+0DwC8vEfM9Ih94G
1lTfTVr+kZWVc6UQRlvv41D869/e+Z0cZFsYskwPhINjWbrpUQb8fkJGg2GiePNI1alGjj2inhtL
9Kc6bSN8Uc9RUfOOJmnNHIFs2zz5FiHWPNIbylOeYebIDG/Xz2+YmHr/vnTJ+yXAe46w4ntKgy1v
w7XyqXUDm23V7VlhDdYui+p9P2fu9SChoaPPECUaxwm0cUSAHESaRTqZ4tXqGQyaWnf9NbhJfTI5
LQshlll+dkVGxs3IhD+nC1yGTuuc4vnhVuk5oH0OdFrb21e373Pz6rZ2jE9BI3lz7bgs3qPZJwyd
YIXSuTxajUYQcxt0/u42SM3as2s1zgW/rnWdcpS/mK2t5S0LJxnwqMoUvlc56utG2O2bKasSkZU/
Pkls5m2PUx+IoL5tteDf1JDmnweNbSNnYXIuDFsIyEd/oC38pBtJt+3rJSG+HaSevribY9TEXN9a
wyVxovji0/Y8B92DVgvtpXLL1zIq6PTuFSzaS2V57gUzDr1wlpvs28sQJf6Ufh+d4DFpC/uZ+Et0
yU6y94GiritUDycH5MVffwStPwsRgI3CETYUTYM/xP1z9q4qfDkQtfhDymYbAl7HEqG5RM12NQFd
E57yHqS8VcIKQkC11yEQrBAmdTunYQkf56jfmbol30Jhv0lbcCf06zdJOfKKjHIRq2B4xhg2XCRZ
BIwaFvBADo5pD+9m3qLJ8Jp83WXWo92hyYCfi3mpKRAeSvWpDGY+LsboPXPme9MMprtAmKjbOok6
Wl7szg13sNGjf1ObGbr887qUriWtGVkCr1W3vD8H/roxSFKeLHxgXvCOqC2D/jCyW58fXKSG+57V
GQV7Ft+LxovvSWJCv2MAN5x/4vYtkgnZjMWztVKClBtEjMJhiNXWzY386jqG2Hu98/321Wj4dyMy
vK2n/HI7TbU4VxYJOHsC08RV1N9u1zN3Tu1+9Ar3YF/s+oK+i1ASWrpbh/dHr1c6XbSsKT43Flyu
pyiwV05e7wNT20aaAheuRgYEYLjodGgz4mQAwjgk48pFPv/imc4PxEv1V+wv2sjXFvBR1dIZHBv7
dSJfYlIziJ1y1/xMszNlLrZ24cpVqq51H5r7Ukwf0F8JiOk8cc04LdY47aN9zj6TCSick5Gs4lXE
FOw+YPJjmXH+5OEcWHCpzffZaVqUDPVXtAXVVYs69z4m9zSaKe85vvgj/xLZhI9MiHfJ39dptGeZ
IV6TpHrKzfgrUtE1qD3/e94k11wl2BjngUeARSdrEv9B6IXYera+1tIm3GipV7756F0dAgSPoVED
a+mJSZ6msF3DtwYDMzMIYq8bP8sYUgtjum80PPYqx7askjp4MmuOGPw+0TpLbGtvIjFaU/wkK6Gc
bski7Q1sTH/tiWMmJjBZ1219R7xyc2E9kPFRPKaJLo9go4zHUCcFuLPumeos2RpFD4mU6RZsurnE
tWiACnDKPVDwZF9pNkunCk2+ihBxy4mkFQfCt9V5AGg6uz0YbZxd4pDCRx/mprSxY8Izh/LQpbI4
aTGiuBx11zNWY1QJ5NUvWxnel2NPfFSDqqTnzvosvTi4MzOMMWz4k2eXVtPEvm2YRpwt5OD3h1Ya
f38QutL3JVYPfa7jkUki7SSu/teX4/w934wLGmpTrCpsoIyw60ugCWMLp31Y+Zpt3XVlb90FEVjs
CXEYoWNnhNP1GX9V8+tZjigSq1vSrW//1pl/pJZ5DtaDYrfC15b4lvUtJjh61ekiOQejMHaaN0bH
DurZptEzHBca3HLfDJPXOkMVYcal/TIZ3tXVWKfnzDm2Fk7Ek9/hVk6aFydWd55Q5acEfAyJwlNE
PcQSSlaYrdpsKD4Z3y8MxweYmbbFyrPDCSA+R4gMXe0lLymqhhoVSbZWJIWRVhEmD41Ftdj39TEL
JCrQ0otALmsPdNRbia9w4/vYrI2CnJg+Ke7arnae6sqPn2Tphg8G0tOHlNd6NyB6RLvLl743g21Q
Ii/omStUWgGGi+lBuYnxeHuI6/SFzU55un3lsbHaGJq0V1FVPSp/Sg/wkodlpBvVGoBJf45Bdvx6
GKscs3FpKsLMLGcXRs20zWKreuqG6hBp7TIvswDQgCDa9ddTZTJ2dej3HMYS+6LS9oC3jyPnzbNe
2/q+6vCt1m3/ZeuAOBOt1I/WnNJCCJM+A21GcCKazaOPkW+VTFAkwsnfFGWjnUOh65uigk/LZsY9
3R784QxkCCm1m354M2ZGxdUXc7urnlfBm59pDOZ1pELRsANoZq3IVwJxLVPjrKZhOpO90usxgBaz
W3dzqJ+FAvmuNmfhSYf4n05907Xl+GjNW1nZMzQqlUWoRupFd17op4s65d5YW7LdRqRiP4u8bjhg
sLMCghifJ4V4P7b0boOz66uanA+ravigqCRe5C3FP7o+Ju9ckmbIFZpo4fPIwEiARzeQkBo0Y22V
xG82W9WYHVnmJxfVo28dEjddIj5ZI4eFmeIR42ACiraKrlmZZRTxCSKaMKjAkuslOxr0u3SEMZMO
3jnP9R9q1M1B88LtzFk1CtFeIPG/DzaoVbNG8K8/lpH6rnvxLm7dZucJ3LaiAArfoOdeaAVQwkZ8
TAGpJLUzrTJLLkwDC7037bORkNkp6hkLBSwLMYhiNnbi8pSnYqI6HT7skYzikP3Xnk0o2/4JGh6U
THT6Jgy9ol4RAcM5XZXsoTsceHHLKKFM8iUz/lcvNtO1asKLVQwfeorAWkOF29HELdKeTol9O0+0
h6FOnwUawK3vOfc5/69jNGrXrov4+FfFD0Kw9INOa07OhWjWo3ICMmRxplmkUAUVZgKPONqtdxIT
pjc3ERH+xjFZFJoyVqWBgls8sLjmFtnM/iTSRNc+IsBlWZBmnHLGLzoPbZTUgVh6TKWYo06bXpfG
ymzgFvjmDoy/REmUwi0cjoPVfWQV2x7p2K9yJK6Izfl9HLY/uQY/bUhV1qUX8h4B5sbCazhPAiy8
srUBtJ9sI4riZaajwrbwro1QZtZAtcblrENcCdc/hO10p4IqPmGsThcjDutIY9GNfHBRc0NcNXZ3
IqU6WshRdncFHnjdRvVrl5s2b9YI3Y5lzQ65KTWwV70N3nOwoYzlx1b6j3gQ3X03cX8cf8pmOCZ1
h6/JjbZtWH8ZAQTHsarvAGrjg5udZ9Jy16XvkQXiIU8ISSTtWvHSt1mw0i11zwvPrc1o9cUscNX9
/si+nbRep18Y5qDImmc46PCOQs9pttHQKvhFgpFHjxSJHMx3oErrykOiaHh+SWbAxY/giI75M8ae
8YDdtD0q24yXRInzt0lz2RskTihm2svA99699ouuinCCVH/IXUSpaSw/WuVWGPHwlnDck4V26KKd
lPhKa3bGFMQuSPZ7UfyMKoY22sTij/gEEB4uuBffNaIlLpj2wJSfCkLXfg5x+VQE+UeOl6xUyVft
iWk3+Ve6/h1XWL5LAxPjVAKcQy++CWxxy1iaG5vCgPOC5X7BeAdy5hmUfTxV3sIqFT/e9oux6z5Z
g5KgwLWobIygrJO25HAj/G3/J2HntRs3snXhJyLAUEy33c3OQWolyzeEk5hDMZNP/3+k5sec4zkY
YzAN0bINuZus2rX3Wt+CuBt0pbFtUiTibTEUq8qGLZLWBlJEaA/OWGwSmxWTuM7+KYEzE2atsg98
fcNHagGiyXPU3bRMQZkZXYPhKPnoXaICuqqh6T1EB6gXELcoHdZ2C/5gZCZdpPqeCoi7rB17T9dz
fjiJVRfUjmOH6Uao07GvcnSWNeClyjAeHPrOaajO0m0PwB3MCNv5EjIMwSdvH2UW3HSO66uqL7vt
0PW7bCxGXFUuCVe1jzA/kWDkNMblvnoUsvw6xbucxG5P00lg0PSnxNU/zFa0+3Qqv5TqXOlp8EHS
WD0F6ly7lBUtGHTjieUOnkvyuZ5BamOrAiReOywwRzmm8tiVNGLHZkb2FXQns22IhkC37Z2BpDFJ
iB3Hn3mFdbVGGjObzqh3bfUjVraTECWJlfh7JmHtScgG3yo4kBfjmxNj4pZuvxVFGezR7Vaen3yp
BfOfZGK99uuTyLV+V9gl1jAihNaGW1v7ztAPWlXh+64tbB/+uI7SqTr1AO1DVXkiQ4BUgIpJ4BBz
JiPsDUhRQG4R3lPALqX88G3p7lqOSOt8dH4Osu8AYFkHhIjbMdaeAj/DoWzkHwkE7pxGSgRMSEWy
fGhLZ9P2/j4Qzmtf41oQIcKUJJSK50+gEZogfbJ9ZMEaY3QvI1C+MOHIJRF8DzGQsUw7apPVGUbF
VPisRaokrZmiTa9fI41hpokbbOhH8DZjEuzSIaWzGhaPLbJlQBW7ILMkdVj0axowvA4VOvw4C9CU
KsQ3huVHU8S3uCahIGy3oxYn29TVX8nRJEeBZBs+OmoKks23Se+zpmSG3A5Ky8yjTdZu7xIMFgAW
KILv0ZheEAk8hv44B8M+UEM843Jj+t2bLyZrYNsAWbLq4IjEdmBBCd783CWcFLqTa3zRgll/H+w7
x38ra/6NfWS/KEXwozDYeNC0ujySM/bctH6YuWPtMeL8jGTjmTJpDzqu3EbW6cFx/WNumXh2mOU6
g03zOtBZZlkGUWjykd6twnjSNYXUDj8+I3DwE2QG5EEwYxKrngVtrJvH1iZ4qf8AuHO0SKm5sN6b
d6sBQZgRe93rHOstabYHrIjrwY7eVEPuxiBGwFLusi6EFFDHlyryTz0aCa3ZUarpFgkYNa3rNdxt
ZELw5LJM+xoiMMMY4UUqvI+mA2apGRmZeH3dYMqWsEkk0hc1+kV9aXqGUtx0CuEG6vypER+2TXVK
V08+jIx+NiNDpyqruNnM8buOhagl4H1PcDB6dkVqrMcd7CWOgnx7lOmW5ui4Z8HaSeTPcnLEmqRA
dxMXJjk8CdAGOuF7TfAE5Jm9Y7um4mLn0QcOn+VGWvprVafv9uDWWC0YKsQqwru4fs+ATTNYaMqN
xoAhd4x1YPQtMagtywWW/CQP2agz2Fk+BKHBxYBMmtFc8L/bgtQJpwVD5xCq6mTaNyXV/I0TOGsK
XeiPVsSekPmePtZgvwrEIkURfGAzuOPGw1M+rfEGC4812lgXGuoDSIjEJKbWlWrUOAciOHP03Ejg
CphmLMwGLt1xzLe6xZLW5uac9MP2ZZg6HWkpsRXqHICy/vN9QfcdwwzoQFGZ6sdUBF95ZEOvNivA
gLO2HYXfShDatWI+vOskYg6U65Elmdyw4if5OK5z46RFvwzzVIOOWVtOdXRbSlbydQ1cGhYTRPCo
dOfDY2/IN9PCBRRb/OFQR+reTu66hAECeYA9R51hrgyDbI5hK7t7ihjk4lwm+kTtflUdTAz82t6I
4qzzY7CLOH6ENL+4E2UNBtO3yVcMCAd2dChJYkyrTH0ymT51DtxtVBYZ4W1kpWLe24QSH62GJN9D
IrcWCWf0oCc8LrMVDbH51+WPID3XvdbDmLWqI62gA9BV2ymb7G08+g8BvXTkTzXps1Z5yGt07INS
/PBtJr8196g2w9XUeEJknWn7qTYJ0gqpe8Kk+WgVgqasSdkhF9VWwnluiO+5sQTbK8v6OmvqDBQ/
QKeAEhFK0zw1aqUeHJRCmFS5hBvXPPmSJYyotUglRc+09Ge4ryW9DesPiQT2701Ey7VhA9BGFKBu
oBj+Ns1Uqs5NfWQYPNGCuVdXzrZhkv3aps+PI+LSO3DE5N7OQEliA8q6ic+k95I66qDwFRo83siK
jtWc76fY1kZxtSu8fbFlDSye0rrRVq2CctMfXGNLQlR9rEClrXU3MF6WS4nj8XNA2Ltn0i2AfSrD
c1ko7jWcYm1VuEAQYXkSCdBabYb73CYmDi9LKScUtvj1oGo+mYOPOFEtk2NIlMkTs6THYqpocJJo
dgASZT0kbD5Om+FRqyQwjCGrH6/IRIFszdrIsRLv1TLOjMsSIm4bgu1vYnMnkkrfl6byjjVluLZt
+R5CgmVu1H+xyw7AP/yczxc7Hy9RQ2TUv7d5jX+o9lBwMxej40z+uUO7978nDcB+pDHIgIMB/qmC
/tR7TpD7COrnPE2+scOGTAY3MdqPMblQWLmNk8pSARxostgn8/istiSOGqq5tyPdOfTzwD8xU+PA
3eA+MliilIeXBril38mwKGdFjzynqTqyvor9MJjVJUqGzvO72to61MKbpDLUs56jMzUbDFCu0h7s
ABN9oSUEXpeKQVCN5fxJcGP9d1ARehVLJTpqzs0QAlyQ89tb0XWu2TN+L9YoPBXQUwuZXWZYH9Et
d1syWs0rwLB3J2mcdQP+8aY6BqAnd3wYIlybi3Y778ioXy4dZjenyFCGjUsHmKcrL8GrFQ2HzuCi
B0w7hnk4Z/koEyoCAy/LpQ+pRwj91RrpePVFhN17Kl1S6XCQrUJOyKzDGXuAVYVbxpl/q98RxXzL
GpUeOsFrthQtHaZM3INEEVdmIMaLQMqcVc0WLwBdTW3EV211dLLtUe4q8kbLCZ/U0AKSG0d8gWrj
i6uj7BaxblMpP43WH/eLNlKOcIiG3uUY0Pm/JOadihNSGR0Uy/BPy0uuDMzfUTODyGqHrZP31szi
Kd4Sx9N9BvBZID7mrsto1Rq0WuuxwBYW53H6Dr9YMuMftfMUcvYYHEzWLRsIncsoP2UqnpLccLN7
JiDqOb17n4jQitT4XrJoeAhJCIubV5Y4bmnMKOwXAd6cUydZXtFHh3Qa5rVoDNrgTEM7A8UVCkyt
SENglKWPWUqVJzI7X5eM2KCaGQ9xHXTPo113z0g/VtGY1Te1a/dBHcNLsjTDsxu1A3SNWRpkE8ps
5vc7V2V9WS5BuXlJqWo3tRiVXVMBUjZ6eXZn87qtBI9D81GQxu19rkNZqDFrWX5GOwPzUDpd+UAW
ZbwaW1N9H4k0QBqgxyfyIByCTPqfn3PiKfXPn8JHC6G3CC7LCwvODz9EuaQYbsM+kHVXjQHVRpUO
bWByPb1ZnvrQtf4X7OOvqhlXr2oQ3rIyDt7NRLl2ZndWoKZVsimeI5OPgJ5jsCrr+odimv0X/LaP
apBaT21ef4UzlnvwQvxNs9xcy3VXOzfmS81KX9ZZsK2Kp803oVaKe1YytLaqwn60SUL6zOSj10Ok
IC+oUvHhTfQvADfYW8ex5cFNOEKObe8pVl28mQO2TqMKxovZFcE2JZdgXVawtQOOYfulga+UGVIg
XLJSJtWbGaBYUoJfwNaOuvTJcijVm6LYya0q2HLagaPPoh5tuY8P2HX1VRfArymGOvWUWU3ThlHv
YSamHB3NnNupgFGpBhy8RNMk+yhBaMLx8AAV7EYYT7It3EJ9+PxkkoiIM2OuteMA129aVhR5TQC6
W+sJ6dBl+bBot6Yoeh1teVcKJPeBo/av0IqgnXBzkVmM0eJU+bn9GCU8TvnocwyZLy3p0PxJWrlW
Is5JVPfRRiti5dgkiXauY4PjdK7FWxWVo+ebyXDRmoHlWXnR3v1uglyR53QA4j8Ifv45SrTQ0yES
sJnHW6b6u5iTEO2O/0FXTui27gqrpwCNcyWyyt4QIvU9Ng31YGmFSw+G8Y+ORcPTwGB6do3SgLRX
FPhSFHfhL3o8+6eJAHylVdm1GDJ5YZTLJMWs775BBu/gy/IdSekhqtX2EXzF/lN2Qn7OvlEauU4j
C3pbFB7qRBX4atN+2xEEtEqP1iz8joeomt3LqWeKwr5Ae2Vw7WvJn96UfwyKeVOQRqGVdyzbtq3f
tIZ1IhufKIGCTgnHQHRW9WmaX6KJnhdF4lIdDX7YHTQX2BMDTogD2OgP2EzDxzmtSMaNeKpAQLRp
Gj0KjOlmrhovy/d5D4H+0ktqDKDaCehGaHno+uqHPpHBJcqabKXtEoXBO3N0uoS1XSnXdpM0New7
30Cjoqr+pZwKj/gBHLqAHH9EvvVgxmr2agBr3cSGcW0yszxZg5addCAwu1p1kj8IOYz/sSvb1Cam
QExBlfL7yBWYvqob8/sUEpD3fQz1knWQARDuk+ieYmVcWwEqencQxPJpJXsvZumxT4eHMio9tIPW
ytWy4kRqOuIjCx1sb0Jxljp6TVnVt67TPgYntuDzT5XXx7W7ZSMOtiIviehVWusqJPPmVvCoBugH
90Wz6g0Sfae5yMRJ71AieGlWTlssDN1TmgyzRI1JGf2hPwzl/4coWLUdQ2f2zF2Dxe63mwaeTJxo
NlMds7OMbdFAjfCbkU001fiAeUGGvpkwbL51TvlTdUhE5wagY0T40OOnstZxdz70d9MJiEFoB2PF
OJTGimU2l8CIyBYt/UNvZfUZi3Wz+fdqUzP/obC1VHQts6oAiyA9rlm28x/SPy3VBZ/B7L2oaETH
6JROy4vs67+++vvXzA4OKo1IU+xDF59BYw6bmNyKa8Vg77HWArGtOiRkWazgQ8b76y2qTp1P9djF
+cMwi0SBt1qWrO7LRceBGoSrX++XS9rY1dGoUL3hxysO0ghmeahhnIIIqge1t3Zz0r7YVHrp3CZK
xnMZDlfbqYNz1kTzQNVXQqIS3juG2PulSMjDxt8RBwsCz0AlOiQsyccE0R/e3fY1VXqoLyho65Dx
F3niLzXd2y8tNPa1oUfjI30NdwvTEjhAJaGslS4SC9CCfaAbx27UvkxTPx+pB33fKW11boabbAPi
w9judoorvi2VD0dm5TE6LEWRIUEpaobSehrsp7voMzoe8XiyembvVYRdflb7LC8BtSdDNWy6clDV
Myf9dluwPqOhabNnTQ+uoBt2CsNLd98mwAu7sirXDOkKMPGutgqZZl1jRUlBlFv1TmH29+mUckII
eTqTARKxE3WXhWz5Ob3NFfBK/SXrq+gQqK27XjxQHVJXEtJLd72s23S2691MwdBnVZ0iVOWx4G6A
kSnrL9IavxpYA/d6m/K2xAjIj4RkVZflpe9xbQ8Zw59aFjiexxDcJiG8TAhaSvMpBRdU9FO2xgvT
rfMYuzaZsWt7Sitj03WhxV2UHag8hwP5wmm4EXY5nDNIrQhT1BN1v32JDBluYV92mypGTuCm9H0L
23A2GQpURgFKfdezxvP7ob1l5Bn8YUEwfhek0PSYzbYmkjHbReL424IwcVe2tspmv/hBylLfu6Il
OGYWuZplyov7WA2OJxTYFx6En/ykJxJZtFIlx2moyaufV3YxLyeY3OYxJUz3TpYqaRxODgZMOyEu
eHGGybl30npNOnf8CisHQA9W/XOqkrtdxum9UP0tCkZvTAUlkyaA9Ggajvxiik4a4vDTv68k+rxQ
/Kegk384Uhg2BVs3TPMfnQUfAE9S9wAIPhUcda6h4/hc4YJfizjdRa5wK6b2xBR5YJ7i8wj4nE0z
q3gjQS0/BVNBtyYeHmSu6vcWKYyWjfbKjfRyt+z9YeTal9bSP/79Z/8tp3g2RqiqMR+40Xg7rvu7
ISh2OMtlok/XJhMWxJ2R82UImQyRB/GOPPwr2kOsSnTR73XeFfe4VFdlMTQPVRcX90LoNMOzqN4b
hGtYTZ6dHWCxO9wY3TyQTu64RK2NNXbC811VQZAMMLJt8BD2IC53seYz+slIQ7Wb4pgyTohNN34a
pP/NROEAC8W4h4NRn+083AHozTZ9XxNPqlv1fXTV5zpI1xazJ92t7XfAscC2W4J9sq7BiCzK+6Bz
S0TZRKNvcXIQXgjzUTWfGsYdIPBkufn8yJrJ+sFBPzkvL3ZK/3eoq8arNRhsy+28aEnJ9viixG3P
bCYLT8h0tfWYOnQnkuFPriPtH7UGH4xjqDhuUKSpmFb+e3ciMi8JhVWiSs58x6MXIV4SIzjAovzR
VRMSNs2q6CsZP4A+fO3VMNpCfUdKYXcGTXxER364KYiIXyU2lcAYS2Nv2iyFUKv/cP+bv3fWuIcE
JQAee+SG5j/0rb7FCDHHXUhnEDtSz0e8tB8CQIPH5VI4brHr8TaskXtrZ2G7P81aNFuAg39FLjZw
5FZqbr8YpssZoYzkaUokcFXI37eJPJexoytHrGoVP/Qd8DYoQtAlcuUSi8BGjpZ8LFeOorkrZF0N
K4he30CNuVfbSLXHPtAO/VTMIvsV7Yn+ZsZkDFhA/jF0WQyqoOJdqmGM1onWd+tqfhvLAq1EmuYa
+iAue0u8RDRuLqrTNAdF0f8gDP+nXtNWTXIaVA2dMP/9fjYh/oD0Qonl53P37xvlVJHFR6QDhnbM
x5iX0i5es3oe0mQiTWC2h/DGrNOMcMQ08uA4+asKmNcRrrj5bhak0Ktg4U27Db1lCwvNbctw66+H
nfJF+NNbPYn3f19W/tc/RRDRZugcKbAx/f5P0WtqJV0RKc/HvAank5gHLeWGZym8tIWe7ZUAgmxX
QRQe+qG8xzYKA1Kv2dTz+rlofQW8KZ1W25X7OhPKp40hNk9iWacmTBk4TMSdaEX78JdVELT5Qw5e
a50Xo/GH5qT2++5mc0CiE4AK1XJ0kBK/PY9jQAhchE1rVVKclr7BkYdUqQYz1apvTGeHzZqlwqiu
ig5etw/M+sL4l41tIhlk6pSU+bC1p7/xh16h9rs5jwWCh4JhAlR9DJ2/LxQJiZluyhgeXUjU7oFB
nnJkfG+mDeaxU8fiGAwzCNLK2qPAn/T50cc1SRmdisAGJlb5p9L69w2RH8nhYIBEhHIAGsVvrXZM
L5YdctxFfZoycBhbce3ypiIkhratPfXPal//UDUwYoQDD9glLoYaGesp7f9oeNXV37vK4O2wgru0
UYVm2UKfv/8fZX7nA3wZB8mEi9I8Uavh2vE59G2xbeaNqK2m7lgFwTXo1PqEHU6cApDFRJWG4tEB
38qyhD0TafQmi1Tfi1q3vsjc3tezYUPPLOI/hPbVbPp0o4+QCM3CrG/LNw3BMZkyPskB9xURxXzt
d8aLPTHIXS5TRXt17H5G9dIworCgLTfN5z2/dLadYb39VR+B5zctDKQGycA32ZF7oORFsq8x2ZJO
G6D2dOj5qWnIral1ilfbPB3z70Xk0DMpJkC27rvSq6AMeiJz1yTVhd/dtoNiwPlxN6Vuti1MJfdi
s523PjLlStIKN3JEq/eJtuCU4lzGpHVv0LFhYbeEXRHI8maa8tHMSEQjZ4aYPJ/39dPbFujOk8VM
sMqNF/p1MaJMr6ggmH72tCLgjCf2Fe00Omm4V2tikPoJkSmtPXMymjN9D+3Zsdq7EJV2BZmpPTOX
ZXEccRf4o7PBKEzwDZTcLeizZJf5WJz8nlw2RW1mljAi/AX4MGm5hGBYmU8Rx7cmJZUgU1d5G1Qv
WkF/E6WHe46TWNuXauUj52gwIZnKBXJzeKuQmG4/J0aTQ1pdnyr2Q+i6G8eKjFMVCmPXMULN7eZX
WsXi4Oua8wDgJjpSoHDPMQlcJ+4IUKImo2aFc6K+TAF8kCbIz7VT5mcSmf76Kjw3CuHlBlSO1eST
xwArKzj7VjldhgK7bWREiKpbslkQLdwFqfT37fLK6lrc3QR+RR/j6CaWtt/b4ZDtSrf5OtJ7uIlu
VDZtaIojOn3zKPNQ0nI0DiLgzpqGS21gru5CM2dFc00UJ0DTlg6j4pfV1nFz52CMDv2/WqQ7Zewb
Mh1MQHW6Q69ZdfSXqpkC1MTERlI2JbOLrI/bO/766Y4ZrEJWzZxm3vw/H7r5K0WMj6NUgU3Pz6Gm
NOTR2P3r4MZfphLCcOl2QC7mHOmmksXFBaqOlIjWZxoh1jalmlPC+ZgrFY5Z4PMnuhCj2TzI+aUn
quUTD+P7EYLiPukvg5M1j2lqvkbyyUzGgLm4ZMLjRqVOl8YYr9NoDxtSKJN1UronerQaHBVeRkUY
m8KSCR5+odI15KUloxx35PiwXKkmo2l/tmaG4Edmazcadf+6fMXOYR0KXyVBkSjwwnefkxk+Ppht
CAjReteXblAFvRtxQmdntqeqmXJWE2mc+txKTzR9/Yti1GKt24X2nYPmmGy6sV8D/k0eMgws99rI
Fcb3Yro5dduuupRzrH9BCl2faEa7AA6bDt4IARe8heTQoyneyfnQqDsWJIZsRB9YIMbZCDln5cVx
0G0nYoOwaZnDg6l3Kugd9juO/MHN777awTQeI9Mej6idGEcv1xxrilU/tj+X9k/mlioIysS8VAXM
31R05DwL0HdOijzFsivLq4X6QH9jPC7cn07ZfvosTekT5oNL9j6aiFCq9DE3xMvn94Ik+hpQ1t1y
KMEbqwJ8CYsWBbIemdteoGKc/1w1iOxxGB/S2ftoI4HZRjSV+Bm4TMY8vFRakm4qCOdekqkwppFm
0nvUnruKrGuZ/xpNshjJ2hCPzfCz8qMRVmdRb9u6Vn6QvvjRjJ17K6lFrnRw5NYfYJ7Es/S/iobx
bJTil+a06HF55BV/j0cWUVk/Vo+FnZY3xeHOHe9//6ri6OGlZCmW39E2iZWVz/mWtXbIl6ZLQrqb
TxT0ruR4vTeKAYab37+7fPJf4A2sbIq9r231FEI9eUrMLNpAnxruKuxwL9IIYPVVMpyqZKKlspTc
dVN4ep4pu1z0IPomvJVTOzi0erve31q+234+dz5Q8pVRDggj5ycQJDrDjALx3qdbuUGycEQ5fs6k
zTFeOpzP/CJnnE/hJvqREsMhUMfgo7oAzxiKnWbyRg5j+zWnsfFpkVp8UnbuqgRRzC/CEKwyHYCg
INcvceoGO3wg+cpEdER3samIr4HNrZOi8eT7erAflPgh4/k+F/NLonOG1snliKsGcSw7+TN5B2CJ
Oget2sTBiImlFWN6QLz8QRNpPXSO8zAq1ofb4JLyg6I/41ZpPRzMhJfNl8s3ar95djgP7skC82GX
hPAzHQa0VTgql2ZC7R9mlDjmSNgGYzxCzhTwxOlIDgcJBO1L7Tv1utSM+va5/4HGUPf/+Y+SiQxX
XQ4ajPRj7TKw6BBEO3+pt6+oPbx0io2zmprBa1S4P50uMA6fcoIGjMTKYXQStKUGKlN5UWEW3nzf
LDa5w4kgsNqXpmqx5JrlrlVGNEtYwHppttPKQKK5VnqLyoy8ciAtGYdqtSy+0y0pVo6qIgyM46q8
FR+V+Bn2vXxvok7bxxUPTze5iIWQH3hMWi4dTMRnW4QCgVtcJlsh0+lCu1z31EYPvLol5mZUKzRV
84IftvGwGeIaVZ/NqIpUtTfdR7pMqKhzykTrYJMe4djKTavI/GjxlNNp//vL0UWuJ1X7C1lWugRc
32qnPhPmMcAEyUpd1yQiL6sZWYYhOkvH9QLFrHYjTs3VYoNeCDe1Yow3UX6Tcaa9IiafDmPDjj6c
6kCpH0yNUSW+r9gjZQcVjlboPUu3KqZNDi8+VjtMNel1VkGC0K8FumFtro+WYWtC62HbJVFEwtHY
NivVZMQlQxPuT1mFT0yG4xW+Z/dsLaU4hbx2ymjjWqXrn6AAEFUa9Md0Hj+G/aCzJsI+Tegufc5T
/56sNva777yNXeJgw3cQY6os5ctlajXIqBJC9zZTSixRApWDLDq03Xiw7U2cmvkx0JJfS9dVzBbL
5atCt4eTGqX02HTtrNkIY4TLvH4u5urRSO4WV7ULM3sEmmRbHY3auvUPZU2Lc7mMKnt4dLWp25cc
18kKy75ITf2IBrK/Pm8PRHVIh8wUmnmVYuHQnCsjkSc03LZ/kgnpLxOFuhZV5rEqUet1jnLxI1IR
wUuPX5sUOr4kMVUJe2e7DOaKtIZGlYVE7cxzul701T7SBaqqKSifxqL77g6V86bhCcyo447LSzJ/
NUbdW1uB2MfTFz+4fvBLhsQ+BGyg3MVk2pplOX6xI3rKaqTjduJ3MTD9XuiXMC6ii9RgYC992S5P
4q+cGpjh+WxcaHrEwQUDs1Vx1r4EY/MSTuhaOahjcLICeYtlf4Ciie47y5JXvL9robfuY8OMZz+R
K7ErQaM++1gIWQysc0W37hpobngJkvBRpml5qMbKw1+vXUqr0S4pDJvLchkTjrrqU/kN/kF+y6M2
h4NHcpVpoKldLpdvKPXjp2wCxO9+7C1/bQRj9gNqca1l+vdpGH5VdFcXvhRUjVeHo9M9zgZ5pUAz
Vrg3wOAu3AP4RtKTtWUwoCiqPdBBAqFHS0VrUxv85OPkyaQ3cGVhuMTpm1v5lioO00QFOi23w1U9
FfqRB/Xz/ERVQCDSnADoK0lxxZAudj7ZsmCmi+4Q9HMSYRD0l6Itm10RqP2FuqrZhcpgbxNt+DHx
lJHnSDJk0ujVt8INbxpP1AuQew25tY52k6xIGDDxc1gq2SYDbrj/1KdkuH3bXOVyLs6W75pNPe3B
6ynblp6HR4Oymyt7YGymr70SavyTMAT1qvmV/oqOfyMy4MhVMbT7KkHxNo9fT858wsGmDxCuTo7L
1fLr9pAYkmE8vwUVwf9/6WAuCzbL72rUb4HlqkdrbBzQ1MzZ3NSGdzy/2PNLQfyHRXgEX0YqGPn/
/vuXv0O69S+l75E+zd10TK/FtYSzvhkKwNbDPF+Q8PLBSP4FnBhnDLnlWLfMTpwHDZ3N4ipqJiTL
ShN4TmRXj/78YmYDKYGc90lpkPc4jFEI1+F3vzAJy2oNj+hMANTzRDnIyr9elktKx37dFDo8eds3
rpUOaDlTlQPoLZI9mlI5MSwMPFOT3Y7d2XhJCjYSkRUejvTsQllWXGNBjD16gszLJwk3O25ND1le
4AXCGL8mtnXg2RlfzKzc001raYpqBlpkoN8kNFk/nQZXod00byaT/iCD8zsIh/iPeWBnqtlLokr3
hPD2EddDeF7GfTwFOywE3PuaNl6rOJiueVGNV5E1SKql+zD/n6fWg5UYw7EgruS11epXEbnKzWGK
damC7JuPsxPvjfVTiPijSpLwJQmsfttISyP+YOva9vBidw+kGZRvOZKzK9kMz7y1ngr84ldZc1yY
B3eTo98sM1G3fqkEBzK32jVzrRrFW+8+m23aw+ZPsHPNcAFDc9P9qA1Q+gmgK+cTcShLDkwBgtCk
zKDAza6LXi+/CECXu2aetaU1GSl2Qhj4MsmYGP2cxh7FNW6B7NnIhmEV5CMarAxvUTSY2Y+m5wDB
VP6lUcwfZVi9hWnCocgdBQfJPqADlcmnAJP2nQ0BBIjs1Z3jONFXGHzLSGf5ZWcyGOe46B98s3sx
kuBLP/TKDd2rePkc5Wn0mQ5o78XBKaI7aeiwxZTdAmSClLPRUr9+sDGuHhFEQv0LaIMj4PTv5FMU
rxBMOvZawZkqysN3HgufwCG7YD1v3JVVILmu+iFhqFTmSD2T+ls49nunl+qrCrZ8r1N+rIOy/AhM
Rb0hEcOoMn+Fxi3YTr6q3jhs82ulyik8wS6ObIOVFYDYt1pxgSSm9k9U4xhyXakjoE2aPSz8i2YU
4c2IB8x7dsdBYCTKwG0pMOu0PSYtf5mTBQomGBnszZmREzdInipW5DQgcZYZVb9vTS3eJRW2KXPu
gTfapu1EfG7SNN2JovzGvQoNQAs7Wg3pNiZicp41vCZZAh5jmLoTy3P4qtvIcCMDbePyXfCn3/vC
zM8BYnNnrtRxCqjnYNAI6lAxHiQu5yPivJpdwl9NVyHSvMUMrYx3/AfR0zhlyCytIjsAy5kndzns
px2JYt3O6RPe5LzxvbEc493omO0+Z2T3MtCt0zjyfce+D/EpH7Obqo6XAa/4FiPydCgK8nqCkqKN
oOltPkLY0SdRXkp7EN7AVvjkuyHJV6byJU7C8urM90M63w/KfD+AM+qeUEiuBgajriM4Cc7cTD2x
lYdmOOdj1MSc4eoBVit/xnKz/d/V3VLiEdl16haYZ53gPpYxigsEmFG+1lsy3Ii4j09R14m77s+8
8iJ5th2N0W9E5jroV87aaV7oSBDMYi+H5ltVu9Wz67bpXrCm7Tjl70Ok+7fWzaiHtLz8FfKRxe0v
chgJPc38YCfKOt8OBdGolhKnPzPCyrM5IIq8mRpT6MZ13ew8Mb+/Juj31qabZG9/bdiqc8GXrdys
MedwLyXn/Sixnoga858CV3vO2K4vbaB0l6IgyM9xzjD/hjclr7KzZaF1kn6lvmopIAsSqxb2au1n
/cYiXWQ0Mu1pDJt7W5vOsx135yiz01ef4AYzrbV7KNtHc54Np9nQkI4+erIhyaMjGdtxu+LUcb7F
2l9h4S8axT9FuZ6eAgHgRDFj86JZYbOOErW5L0JWVXH3RUUUFoJzSauIPhd4xcaMRi8nS267XBJ9
A2ix68Xme2GVw8XVkwCes2Fh5S5IsgMewb06uR4wQHkZZNNuWFupiGcU0P9xdV7LjSPRlv0iRABI
2Fd6J4qULdULoqpUDe+RCfP1swD2TN+5LwyCUleLLjPPOXuvzXvS77VGQpso6ISRaYkza5YOqjT9
4wKXsBMkrMko+GbCgFhBh1t5kxwfiNk8E9+5pxTNs0m/VEanjlPcvA3ymlSYgAGOXWnitsdw0OsT
F9Hy6CSvYVo57zQEiMaswOeHvhU9wVStPiaWXy1j3XAqGaPpBKsvxtb+NHxYfFbtEbtDQCC60OlS
KwIXpJkam8xK/V2BJcvG2qCAHM8AFehCw1oVrrZLnAbfjuLZGj1e/sSMv/Fm4rxOn0JJ02u54VtA
npxllbtAjurFv2KuDUBKOdtlS1BOVdzbRgeMTBJIbLGTk5pN9FPl8q/3dfunGVGWtI3THRgfDR+D
oY4tspVfekyWiBIMkDkZIlLmrLTclEqQkgI0ZrtckpJ4GlqkJFL043akBHsdBjO85Zm5k4y6Xg37
X5ZTq2P5WbBjpZ40V0YMWQG6ZmqQg4w1MUV43Ian2MntU7dAf+1epU/IEWokqlFwrH07eQn7Ijs9
/izMdRZf8RJJhtfE62gG8FR8LDdeUzHMWiCnVGwprc35m52PeXppQZvqPdZR0tdLjqY9HgCZPj3u
WlqaPmUGzMqgZ7mtY7w9YZybD8QYS63cVGPlWce7QV+PvLWJ/FthNtq2C/zmrtutfAK9eJQzr3m5
8RND29r88ev/HuvQrDxlVUT6EC1UmusMARSa2o0dD9bGzMdmZ7OvbljQOw42SU3agtmQ/NL8rjoR
XRY4trIIyWHqACt89h0QRtVvgGPV+9LDFzhXSyIR2LnipN4IERWXxvcT2o5U+oNokCtZ0T/MQQJO
FQT7sJQFbw+STjpCEV+QapPpYUYn2mmzXHbGlB7ARAcrJwqanZC92lauBDtN0NsJGxvr+qiKe9WT
wlEmJtlpTah+U1WTpWM6P+CttbtuHoMVETEuCz+onxVG/920prrlBhakqdX/kIIQ/NWTP308vLTs
UCfZpJuKRfkcEyA0opAl79NCY2BAU9tNw8j+PJQk0+iIINtYPhieHmyN165lPpnhpj9i7+VApuk4
zxzMhTRTlxsk53e9ndUT2fietvzJj/amk1rxbTlkSvuHnbnZrbOb7rnHp8LuF5695cDv9IQlLtfu
426FSD5Fpv8UeiWJd6N+laUhV+nY+qdYknEUQ2+EcReiwpWUZAAVZq5H3e4NaJyntqXqW0rcetQx
ofZaemHY9Ro1o88X+yJLpvDMpqG3T8r6h/EDtt1CRpdB1vElbYLfXtFQkcp23DauQfbtAV62+bf2
vVdX06d3xBj7Upd/l7ePRD79xcPI7cwd1/lzffcrVlnio4cE02mlOWfXb7vfBuCdVRsm2SeiUkIR
Rzc99XDEN4nL6GWeOhDtCnQwN8+qNSkOMOmuAaDAI/U6QiFjb88YhbqKLBPIUfR+YXcziNF4thlQ
kEtbzBmhaRh9TfDm1nktrHOAiPy186kvnbC966T4XHIVfho8jw+O6wx1QdotV/q0HoYy/8gCXSLT
QwjrZX8iz0++gwzPyJhqnzFBp1trcEgjBSd1bYAlO238trg5+tr6HbvDCFgYE2aKVuM81QhXPaML
rkXgqa012uqlyCobYPCkPhKdjmZXkMMcknq9xUJcn12X6f58Dlz2s8Z+rzujfzd0/Y+W+/OpIcZs
oZ4gbsJ2H78x+gws7bX5Cm6CTnzdF/vWKvZNB6bVyjrmYK4/w8/xpZJk3oMxmB9cfhwatnchV0eu
rKkDmRpM4dN/NyX2QdeTqBlrW8u+8ZvnWqWdepMNm4pivoUbR89lftTpI283tfIjNYP6qbB0WG0D
m4rTtDjx5svlB6Nu1oTKOTW66tr2T6WXbZef/vcrac8wtxm0934O9hxRIB+1Agd7gUUTnTuPeWKQ
T7yNezQlxAboElG5HlZ7gkflpZ9JIMu9vPti+tOBKfcZFJSeJy9tBlFQGyu8gzjY8JViGA8Zxr9n
WI2ObUQbvhq0b+YrWIvjykX8T8xrYTvRWfPN/PLfDdzEBt6G+700HMNcnx0DWJjq/jyWwjz3riPW
9ujI9NOMhHzuOTZsOg/zzLKa2GWLMqkEyKEP8qjauF0Tfxlcoyj5Xhh7RZuIY5zi+0GTiCbZls1+
2YdQqKaXPjOBAMgnuE3Z1hEyeqVHdixwQ10W1XE0dgOQOZJ/F8g+caZ6+9lFg3cg17mz8jnVNKm/
Bo2U8aGYeBKfrCmn0AVNMlKvvMYEJx36kd76oMtfYWl3h7QMzKMr1bG3TXfdUDmc2hThZ+QzotDH
jozntmu+vDD75GjvbCZnloNpU3X3pLNZQJFAJoE+9dha3CF56g2/+YUEiO9CbYRPCXvvzdZ4zbNe
BEdBgMR20YtMVD8r4TDB+Lf3Sw2/lYI5H8ZSl87RMGFUqgnP8hHpyqDH1EWQdVKJ/tkY4Xr4LvLe
Ze9cGuBm74ECEuUfTWn+uXK8s0T3u6KDap+ZLv/O2npkYsJVRYQEJBurhgT3K0C1extT318D+jvp
c9u0GYNqC4GKsaFkKECoaflbK3mKdV/+pbv9j4xk/c7amOxqGzYi7X8ixaxtHZLraqJQfkDTJ4cm
L2oATj/zPjp2EfPg6E81Pg9+c3yYrVq9BMONAlJk/bWfOxkLXrrHLSoFUrnQLuRGgaa5NBrFhzFa
w9ou4/dh6OX+MeyWmYrPpTjJvHE+ujHGVz01Ppkg5jmi+jpid2cGTnfszMpGdz3H/dGaGMfm/1tQ
skGPOQ1sopnt1+WxxP7DPjmsdTuPri26lHU/KkTHJWnXGPm3Df/sLkxs+23uNh/xJY44kLmMxyB9
shPOfKLdjR2iB8CZFdaY2VRNx9N66c1IPc8/9Yj7OYuWMwqzd+O1dNXB7/z4hw/d65gMWG8ZQZin
GN7mxkbgmDpu+u73fb636rw6Mpx07mQ/TKsigFzrhNYBCRMBpar3tiQ8a+mWWMHnXmn2tpfiU5us
4OzPN8s95YkEIgMpiQzxPpBuTPeWQNBbbQuCZQnr+NKKqNgWmX0JaBw9FUaAvwEN/ZcP5HTd65p5
7pQfv+vg5CA5GqdF5vDAtOquOR7Y1gRHt2S8qUi7Me3RPsxm/BryNHhvgoRxRChXpgMCzHf48sAd
/LfQi8m4Xf93oF56jloRD3tgPe+tNzKyUq3WHwtnuI/x1Wt0QuVoW8P0DjlQzMO/5Z5y6p/SY3C1
tOsm1wivjn4eHO26WF2YrKySKZpWHAvsS5UOR8AzzUbOQS8RfOjINYp7Z+jGsZtnz/SH8bNMxbt0
QPIgE/jZ1wSoNIEx/Q8iY2xMDR2HAl7woINls5KB8LIGBCQpCjdpNBNfAtbLUKtJkfLCqb7EhX72
6gAZto1M+tAkPuty1aSXouNDXXXmwVF5cGopxOtZ9bn8jDTT9FLVLbm5DRG+qggmVgQdhRSilpPX
4vrrPBntMw2bNRvnm2cEeN6Wrn/siWmNoHOelbmQtks3D7eap34kkcGK6P3WxuwFEBLWImEfCRUB
c9fidczN8K+ANL5DHjGs7Gocr3rdIUdI0ioBQRBaR1ETIjOavEFaHp38IkVSWXIabTTDPKY6MtSl
OnW9qd8/PioPvx5Wx5jeAuXOmJEtLCYRbrqE1F+L2RBjUpNvqGRwDkxnt3iUQ9h6L/OVwMB4ezwv
Sf/i7oT6vR2wDNpkIz7qJJrww35xY/ZOSByKSaRZNE/lBX29SyAad2MN0NYDQpU3DOTjC5xYdIrz
3CSo3rRyLD5Tv20ROcQ520MlttEUasdAJm9Zz8fabntiEg1xXobqXkgbJgTTfKyq9K3Imp9j6FnP
RpbQAqn08qYxLqR0bNsD1JT87FQOxI1G3LXCjH60jkZpT7UwZQwVZ8jJIsMKGj9eV10HkSeqf1cm
7VOLSvCN+dFrZkTl0edMtRd5gCqK5uh+MQjoGQFGWCjo7ByqeaBfTZP+zN+xAQsmf/Rx//L48RQ4
fFI8GFWVq62IsmyPWjI9Dkydq33AEgn2ETQGC5C805I9Cv0Jpc4x9IOM4Gv8r+HMMMNaVJPQ0U5b
ze38j35QbzUxLF5nQvMw2lupX6xZwCPKZSFFFfqwZSBL8B/1uNPb0b7mldhMYAA3SaqHByJlP7Io
1q60e+y1Vk7BViNvLe4VY6Y+mecHcEaUiQzLQ+x0pY/xoWdtfqs87eYV/XiiqYNYpK/qLxNP0mq5
iUrpbh9mSyhxI22xh+gBTRZcTc4+q2g2r4+1bZCUjEmuJ5dxFTCbBJEZ0L9ovNJ4srQ9O0B5bR3z
aNMAPC56cWa/jR2Wey2QFhgs/bRMH2xdNXfGq4Sw81WexxoqVwNcRm/cE4Ndb+OurjfNMMCYLFEE
iTja9mGAt5uB+qMVUyMhOkaNe+0Q//wI3DHbVpH615irwkOSWBFwtEp8RiUd2UrznF1qm+MrZrC9
1UwYwDPwRssoQod2EpdhBIWF5qWW25+9liffUYYSRREg5FbMCRfTW4DcdNfxmQdJ0bVnkJLtubUr
exPWnCLs1ukuy02k6z9NRiIcyeH+srim3TEWSO/iAM5EiT42Uwzxx5z4pkU+qScO4aVJw9JnUKDU
kqQDe6x2TN8yvm259ez7+o2907kvX62gtdgZi/65DTaurUcvrgzmymz+QP71ZNJ/hwWpH7ah9XcY
lxOMFxJVHp+xUNeSVS7gl7B7CpI5aUmEZp4d2gwcRc1yveqgJJwnUYlD3MDh74cJ5AA12REbRXvX
ItQry6VRQfdavPZRGBmXuAP8jWR/1Ta984E24Egzni5wPW4WIX5LHbLVGA/e6V+Z6+W1qRqeU5rL
PS9N2/jPrpEzRF9UiZmjXmTt+//jkjdAe7D6+7zMaBJx1u0z8nxK5STnqan/WT6hJdIrpho9rbEi
wTTahD3WXw8YdXmvG4+Zfi+64JhA981mrc7CZKbnJaEXv7ABkKjEOszEWtDo88DjeSbmWn+I/JtW
tX9oyuz7EF2L60fuOankb9MJAHbPp6Y+ZP/KMvJRyFcqL4nKwheGqzutFt+dDWAnscT/Fa6lqXWR
MQPNojEZNWcDKerxbGiLSe8s6QUD3LbynFSqxkhWSmVvVUFDFq6ufRycQu3yAMSxGkgsJ4jrLWqL
7BXqK4Jz1A/kWtL8mMvnJJXh+bG95DOUQvZAYYWHD30BK/97QC3pN9SZJo6iJ3XNmC0+jRFBT6mG
hF599toHXfRbC2c4hRIzUclTp1jYUBsn88NtOJwVvk/+mCsGdP8cd/+7WeQMy2XRW+/anO5khDVQ
xpkKD4s3fJNEy+zjWrHjW9LZRSbbrJvAR8UVIG6TWa7alpChhfrqd2hCGo8VAzYC2UJZYV7HBuJj
jwaxo8NwSGQZ75SJxWNekvwot9dFnETbCKYvkJamwqMFcxbdJ1npZBNNlAbzUJm14lylQblvqyz/
Suu3JijLXVkOGcOW+NVwS+2vgL/aUmmvjMJCWIHQil7+rMDQApFoTCATRAQWGBhNhR6MPMG3ZpYh
RJiqvMpg26iAh4ZYHA5x0RV7M7O0d8gR96SzDLQTRUmBH/kAGtoQO4VbWHvKiGf4Bci+lYVVAO/6
hEWeTHffiay3OviqWqX/DR3te+BNv2pIhzm5tvW6ICvkfblHgGFDNwPB9dE26361GE2lwxrUWOM9
yx316nYsEXaW3vioaggiGdKGg/OjqXzzsARhRGZ+R+QwHh86shqVBd/48AxV2F6VtTn+nFIkpvqg
+eBkpHuVDuHFDiHVreeyH0T6EVqCtknL5CsiDataB179w3Mb7+JCYGqcEXigU5XbhPPIbmk6We7k
HnqdwBon5Atp2TReELBXN8y66K2pG1zVmOuoIiq5mFVaRJivQpV020WzpZU8vtwLhZvteoan67Ce
fipHDk+1l8X7gMDutZFEjERV8xpU6M3GlpQDuiHuCRyDuSdenuCbgkGFFpQGyb2JcU9NCMcsdiLo
zH0LgW/dslscY7KEkdGwRcaD+0s2TrNlGuK85L715E7lH508qecEjz6CX8LYiwLRd2q5waGT1ms3
Jdo5i1QOfpJ/UM/88gdwlz+lxbgbc+Y6St3oJYbhtGdAj1va1Q/Y2WsqPDKTM4KHwz77biZbXJVj
/SKFxj4MlLGIAIni0jgXA1xO8z+p8g5AgdIfQSCR3AxNeaoIily1th0y/aEx0NnTL6kT25p7ZOak
w4A1qI6slZlCEFoW8tHDQV8kzQ0/4ZOylPmeaWmyaYXmHhme5zgjc2s9QMElWk1WjMIRgGwm4dsH
RzbjKx3oXZqiqjIh5V96O+tucQX1Cuuys0WZIt61mLTJPPoBiYj8wb66LrU9CzxFVP+qFX/7WU2U
G/Of5ub0aaVLS1loe08LCfJu07cs0/liznyfx9LnSPN9aYnXWQI+IEBRsbTEyVhcgxTdG3otjzLu
vA8nHbcoxMefTojEEnGbdtSkgFVReEyAdevmhB558cDLzxyiojeLF4LMs5semulnnsUfVZ4MX1PX
JCBkk+nV8rJ2q8Z4Fyh5cpVt4X4TP22UKTShu+jKihldZWB0FLBOuS/0knB0SGNXLcjVW5QicIC5
/WMgLfmks9ltdH+6sk+81ENNKwHPzj0PPdTBrqv2UtjxawbWlMrhycQRvB59vKVhoX0tsvpHn2Cs
Kh0emkIaLPN8543DlYZivkMBTtqh9LATJC0+6Wmo14PfuTfHGqJ1NsJWqHMIcDnq/ydiJa171kzf
y3tR/r/He0Z18LoIMOaFQlQw20Opsc5x0tefyugvwgl+WR0hTlngiatuAj3SjbamKkPEWDiKDh+f
jg2nTnStWF4V7V30KnieBLPCGI3uj4RwznWSg3AiDyfYDrHP6hCZn1pkMMKJGye6gPv1hvGHDVtD
qbI/qK5L9pVpEuKF0Owq6QQlVX6th5gMdatl05o3C5HTKkWXjYk6Ns3joMxfUYaHzaz5eqIMLH74
xmbCz/hp2J11cRGGgwPoio/QnzDB077CuVOULwby5VVKYvFJlaSbiKpoyavO70nQNrexBWDkyrzd
aAhxN1qdedvUH+yToPBeD3Fgf8BPJUbGtdxt5bfoGxzn06i95kKzpL0MZpXtmM6TdOn/XZwrYrav
5OSyrPj4BGeoegEEsj1InWxb2mK81Yn4QANb3fUMgIhp+n9sUrcOQYjucOmD/NcWUaa2q3TtMtkV
/clB7DOjNuhH0jAiIVw9w1Kc5xgZSnU3rD59EGsJja4WY+Q7VSvBQp5FtTa6iOPKfDosLfkwQXSb
EGEVUg7E82kxKxvrOAZDv/ZKZ9iVk2IZxXn/bEaOXJsEmUOVy25a5EZf0NKtPsVrrrX/3kmLrW6k
4UeidfI56vQGYJmk+kP0RvTmyqCBdE/G7ouQa7ogPpLNMEi8y+NUjtp1jslzy1VcW2Ld6Ha/cxhj
7IaozF5bTqm+CK/VnPyLCbe6NNNkrpZLA2DCYWK6vXGPMNjrovywMlIEh8BEEEnegtxjK23emOMz
/Myt8q/QXkY2+/XDj/NYi6yYdS4RgX5RWZ5vqinR30RQvrkpowakJT9dL+JQl9KlqWtEEyqtXpeX
BgncFkHekbWzvSt6cuAasg+md+J9EjNHUkk+cFo862g6uWexQvNMMuBby7uzdTXH2+GGBT6Ip/IS
E9lrwe65LZYJSpLgkE6wClMRoy1OCoXgqLBftc4+Zq0angEM2a+Yql3mzzoi6Rbic4d54VYWFhob
usM68/zjmMfjjWO9u+mU7WNV6gBis9/tXddj0u8AG216Od4fo7MAaOAmLEkj6TKaX6gemj1nD2fH
uXvcLiYLWNb/Xspuku/TbSGqGBnKuWRi/rCYrJOQCA/mY3iFcnQQeNjoa5BQfPEcKye6CltVWIXU
kfxgnS+6XqRN9dqLYw6jc6cXsZVYxRjtzomA1knwBlhWoiVb2oHXfiH66GbP8w4AZwWmixonYwDW
hi4WTyv5KbwIhNAovtl0n0hexOxfissCcgtq4F/N5F1Fg+ewKEaIrsT0jLCbdiRIei+aTvlW2ayO
Mjzmj6o6RHnkCcfmf1ierD5K7jr+GwT2utoWuYXwieHTx+NegnxpWd4Ns0lXVVginswa5yXlwL9Z
yu3l78jw027ocU1wsFC9GL19ZrbWHLuwfitLfdujVYUq4UwbVrv4u5oUCMRa9SeXFBKanj4Lhip/
mAS+bfOOwe7SpeYEuXm8PtKzoDbMO4+RhMiG2E1OgxHsGqNuPyaEoEevGVqO4ba5jnsSGxKz3jp2
GPxtavOl0t23sBrrN8vPvuE6pL+wRH33Q70j7Kj/0pz8xO5mfSYjuDhGjczkhyhZR26yAQub3ZWI
aGKPPiadbtD3RenYoOkhvvgDuDLy4p8VakBQgMBzDfasHSb2f/o5CNSPGuvgtz5g8SS/mcOEkJ8K
+9E108NC8mGPrZWrB+ozpBpHHvnyoPF58lYJL1tFzpR9UE7zyhVF8yxJYDqYSQcAmqwJjYP3a+0H
zSkkh2VVzxK+5bFQ/XVLoAKt7X7odWbBjUk+QixnOPJq8embZA7rppZcjIVOUac5MtAYsHKMbA/O
CEMhgs7Gw2NtIdE1eVKocV486u89aNFzWHoDggYmnH3/FciQg904mRsQRpys4bJWaF9yU9GpNVLz
dXDp3qcZsdlpRxM+Jr1gR75cutGxtcAWoFU9za8lOQjPHlqVs6raaKuXvflTJe5KyqzcUw2jtJ8F
Gq4D3HoIhDqIZZvATibKULyMeamvRaDSY9i8AvkU70EY20yxlLXBguTumzChqo/H9GJ5PFejcOXd
anpmSFb1NGWFtgkqDNcrw8vG0+NuwLB4S7uOADR4dE3cfKNGg61eF/uOfDaAmMxq5zVTN0eJbeTq
ykq/1ozy9z1O8cvjBexdRP1ugvCyRCf8cAbZJEM3jrC21XzTZGr82QPX1sXBpxNz/F8C/NTUi+1D
5zhF4zXXUmTzvjlu/5sldUw8oHEwyZktT7kcwPlxSEXsz+BOti+5SKicKk+uMrI4z4+/jLS4VTBL
kBa3TRtNJOxFutp4S/M608GKA8w59FHmrsJmEBfLysJDyizzcW8phHC7tJyIq/YeeZFxNjlc4mYn
GXBZ2/wCiVYUjXPbsjqxI6nXQIedH4Yg/hMjR21RK1q5DlECUxSE5FdO+YqKyf4dIOTz2U3fVdX/
IOujRaETutv/1h0VmO2mHtzfk41VRNnSfhFllq29tGSvs8Q1TnR9rTtMkEqBacFAJtTiwiAVbqpe
RC5I7TBmbm4wamSg++KbbOrulIdpt0nyNt5nomnpH6btJYPKR50N6SU2jWDNP65dW6zBnK2p8mku
nLXSyf/Od4rWxjKWdmf2pGJ55P//kUZ8xvI7yy/T/mLsixKtNBxekKlwbmGU0dFkKr5FxtmyPCT2
XpTacMHbgjSLJtQXHylsvyREPPte4j7TE6uYabjaFzgaDmP/0TmXe24FsTNxt1757GmgVBLajM/2
nG+HUr+9CIL23lEDRvC6VPSEVyo4d0X5M6BePi83SWwS2oseCN6YdVRRhXmrDqwjThh6kR0n9wbJ
wnvqwrfvHNZ6LfKzp+UydfUfwUDYz7ZxOL5BtSu+rCRAn4V8ctS14JjNshEcmnI1wul5t/peXCoT
sUfSWP0+k3C6/Vnx3+bqI5O5/9L0cbPJ9dY7uEp+JlM1nFLDS2iX6PoLMSIAXmiam8N2wabRgc1O
fCBTAiWa6FWz0V/QqN3KLnHOSzfZdUn0lnjG+TyS2EKQpiCPV/ABrtYA6RjGm8rK6UcHP0ehQNag
WRbrmubGXjXVPz4OuZ+j1mPZBgX4sJlKxwgZ9tJQQ63mbiDL11/orv4JMv6WPutf9IbYxqjH5IEN
k1hX7GN1nL8P84WmeHj5hbC3k8e9/35Vr+TwLNpi2GC3qj8xE2+SGf3gd6azzZohO8oqa2jf9ZvQ
oI+LU6AHDw2YyhBMVmMHKHFeQBECvvS/rqVVbV/b3DTfZfqsSV9uXNGJW+OOMAui6U856qwXlabf
3LRsTxq4+F1iINIhjq45DHqfrSCuxCzAEhaKQVtaVk+ZHk0zwC7clpJDLklJyadeuzXcJDU+xXWe
fEYxsELBKMgzuxptbHmq/TD9rKBFkcYA3Xr5raAufsvAK/ZVD0be8mFwGfMGstx0QfhW8ck5h6n6
96FKdC9dxEg/8yeqzMgK7zgx0svy+6nLeODhDesiPo4AeOQr8L01upqNGZgT4v60vzqOrRDqEEGb
e0wlOfekG2t+jAPhz77J4Cw3A2koWHuZj9O2S2n6MOJEd9jXTb9WDq4jMO3qtWzR8Jh2y1dlaHaL
9GO56RIvR5aCYzDJ03FXyF+PiWMfKeLVqs77BpNv0Un+WyfovHip+rcaDe6q1834oA3oS/z5RusF
gDU7pB2DcyotODJUo/Ec58I9mvQkCeJGy9FL5f5MJxA9cJs/GnMYaOgqY5vjxj7pNVHBSNdmjZyb
uOj+HOcMyZGuUdf76+US617bsPWbMN79Zlcm2XQeMpqCqI9LhhhO+6VVcuJtSDacge+ll/Q3PymY
csd0YuDjg+5kJWrMAlMmKJfleNlaZrRNonC4WJ3ZX5Z70XLpsDWYKr/TPbdfDEf7aYXZvvNf2loX
FDHcKFFNZ6c+eQx71rUoqW0WXBqO6XuK33XfRGGP9Ks0vkZ1MyfH+5nYE5MX595BW39yme5joMH4
s+qbNNotD2pRE+1HDVFvWtVgRxGd100yrXQ/K3amyAYwH215yq0RS3LmU+1bT3GljA36faY6lpip
57NTjLTCz6hdmYjAvlLNcw8lkNl1XDnpPsikNW0VVv7aYsns8tx5KaF37qKmFqc2CMYnx2xwCyZi
+iD64Jdpadrf1uI9cmn8Erb6x6QLOpYF1mIc959+CXCiz/3nQToD3s15mB36sD8G99hh110Zc8zp
4BrjsbLG4ZZ0NtNWJiljU1EtM+a/asJhX1FE+pouoDPRJ+1pdEkAolU0rh3VZae4dQlj7bNtSqPi
VVhtsQ8rEkap1n4bcYofQdJg6/JRnKbKam+PzlBlOis1pwjmYL6xv0H/6eZLIuj9jZuVYt+F4FBN
U9Vn3M28euReHbCQEhfdEoTelgYU3JhedeBYxY2cqHhbtaDmrVQ1v+LCPto9fj/JBGtfFlWxH/tw
OKLNcm762MZrZTj1dwLYrSlQlvmZfwFMT+jKEJdHvHveXi9G+2x0L7NB/lcz6sFmQjNwHnTEVKM5
HVsXaZaeMp4DOhTLCrOFO3SvZhg+i0IMX+xSY+Oha56LZoSFzQkvIV56LyQ5UZg88fle51p/ckXi
7eRcZiPgB1G250hG3h3Qg/1OiyoscSzhJGvoyQXmOoOqdy+kKnah4cRPqWGORxMuB2FJ47g3pCof
rDr0UeLSI6RZmfObHFJL9kNYPg/rrIzB/aGDfWFOxuk7UBvNjmtMByp8W250BLM4L1+XCxcnHB4e
w9qF9TxdzAm3cEtl7MLUHFfWYmim9c1IARXp9n+6bU3qNUlRTdq4+HKaWHw2lVEeNOba7MRcCprw
69T29XNSBxfigV2UtUhn2RsBl9fHUBtpy1i/l02ZcDL9UutjQcbkKB8CQ6lmSyF25ZUze2IXK+w4
1sG5YAnQ57RwMqc+0tq3ngc11QfldqBxQzdYL9N7LXXts5ugSFmm96ZDKLrVRhvfGohjRsCIS72+
NOPzwifEvyOeyqE+L1cURqRHLezjx7nWFY0Fh4n/agTuiaEvLXeLcd1RuO6gQ33lmvlzmUpGs3Y0
0zBfECmFUbIS1l4Wkm7svCtn2AqdLH9tiFVoJ736ismI2wW5f5Wj5V9GlSSH0fPaY2Fo9aY2FaNq
ukh1XYWfytHhxltkqAC/8l5g3m0Xx1Mswp1UXfXUZvFNmwb3kGg6QNCg7TbWwjqODIdNwCn/eVzC
eJkH7qRIF6V/JYUGeasUyDIjae8fR5rSUK9Lo5sQF29Njrp6NLoh/fFEppguO12dXgC/ZRK0J3Hx
XuGToS7mSdImbG7IwBMUXheNyAL6t/Ndj/7vJZhvmKx7e5G1H8oPmFy4Cc5h3wqJgICa2xo9dWeR
PndmS62RNeGZNht+LDFpG+gM68wDCjXMZUaeWSbkj1zQTaKn7ZEH99zYSX0YO03uW7ckpistbnFn
FavKHa0DxqF3x5sH01oXEXtM8JeBELnBjFbEjGdHmVXWSnQQJVAHzBNqOQUbSEZVw9Qrb73Phxhs
jKNsG9WDswr7kJRYZPFGh6oQ5xYCImMqjW2hZcgJe+tpLgG0Uq/+xJ72Ejpd8MsIPihknpD1JN+2
2f3CH5y8Z24c7hksxZvHluZPJByqlmNWS6H6hy/VLcKl+cG/e+qmvlyr2m3es7GH06A3zl8Lx6SL
n25ivrkp2AvxcHVjc15uVO/+ew/Y1istxmlfUifYTx5JeRe/tGmc+/EctD47QKpefUg+IIel3LXT
yoKaTvYUL8s/eA6Mm1XKBO+X555HR3wmZmhfLBPkgDWZQPjnsN8lDZSsZdhsHEEfLwsqB9r5BoDl
5QahT7DHLNiv8iH497HlB6ObYZpFmLGWUf+TlQf9uvt/2DtzHemxLTu/SqN8VnM8JIW+bZCMecgh
cnaInH7O80z7ypMrT44AyRFkClDrlXRb76CPUdV9u+pCfSVfQCEr88/IyEgGeXj23mt9q8oPST4G
52uxW5goWBUDk+0QedfZ0agmxl2UYjhexOFVOjw1oaKjo7ZpK9pCO1w/kzvjYYLDUq8IvLYOSRGZ
Lr5a5VlNw++WfJtvqlcXR4mXG/OIexFrUmygaES5P5A2tUS8+5GRuNffqXXk2TQpGCB++6rrGZ/k
eWSiLSBS7ZfWTjeBdQ3T7K1YXLHUAthr8kY9VNkI2yLMAI3M2QF/kVE4109ZyZh8yXvCtrRTDyuG
XkxzvMrDKiufqIv0cQUWkJQeMxHku4TTEuhlYu5qxtVIKaMTWDEQObd8aNTw0ODlPzBgBJ24adt8
jQ2I/mCnSbxTaZugAyMA3VwPstyfzbBr94Tk0Vev+vO0/FO4RCwGrJpeO2sAT2tAIlJ9rKJ+OjbL
h75Llw8GZPNCFqvRmGrudgwYct141xWpcAqZu20QES4jhwETk2bmpiNxUV0hmJGcPxBtNd6qmd4f
GMEx610aOlHS+a5co81KaGdcYOY40bKKYAgLjsgk3gOyzdfXr/7875IyEsiqmA4SHdxwpbWUW5NG
yleZWOh9GTpI9M0/R3ibSVmbnz2fhDH/gqPc4FaWmfJ426pZdi+Zwd1VGFQTCQGvkp0M2oSMxPP6
RUZ6RNv4cwRU4lp0yc9yPgO14WrXer1QHSR+5Wq0A2Q4y7vWxpPtkFoO9b3IjBsi8BiaLiNRFZWk
2/TAZcNlDZFiwh2A/ZA9JjtDPlBRVlp4CU1tQrGhPBdohJxSlJh88X8RgkhONbfdYh10FBxiphtT
Ma87DDZloK3k3phpxemK3I0VBpuc/zvatksansL4f+HeFjZrnR+VqMw6FjyIL9I5N/sTYwT/aaT2
XcuZPyLZj9ZXjbg11fdBSpPlKjAUQ77LybQs7fGlMYTvEZv1FVhStU+uposqoaU35cCrLIswSUXK
TkKSjiUDiktlhu+Voli/fKXICDIsrOk0yfhmEkbjCWnX0/Wr64ceiZwxg268fmVmCmlm+RLrEcHV
StPxrhyrHwqt6zgm0IE2yPO1aSuTtbnEYZxCCUFYxY7/jf2wWy7ZtZk08IEkeuQIkuJUPlp0dwil
zlNz+pZ64jP4Jb1XV2ZgkabRrVVoZ+q8YVeWcl4b+qEyXwcNM4wX20uotzEI+pILfy1m/sCCxWQv
y1F0ycbdPFvyTtftZ6ylKfY4IkrZeg6n1spe0K1be/xX2XohMDvj2Acb0ZCXBNe7vp3bsb7teln9
K8k4f8mvNRVZ6LqsaLaG5uH38dphPdt+pBICorbxK3dmUDM98oVAkFYqG5np2klA6Fe+6fuBlm9C
quiVtvLLVhD19m4YD2oXMUMItNozp8K8Ifya4yeRiEnhcNQCOwdFqcR/BT2q6ksQym/YuwjlgHhr
KrcWIKm/zzg3yB8IzFpa5KFWt2YQkxyviHnxBCIpfe5JfOzGaiu1WbjJRpvkqkgnFzqnMMYL4PaL
Zm0w4wsJHE5Eec6uLU1vSZQoHJuu3oFxsFhfW+FlrgdUcMBb/CUd20+V0VNAtLrXnvZkTvsy0fKT
iLdaleVAplGAjhBdWLz7aAf2vnEbrcMy37XD7ciWZYHXT0127Amb3IzISNUaaSdnlnEaVZSHdtb6
UPDm5kT9Ri4hPGBUK+KA/zF7oEPhMdQ/o3DBpwxgApvrPLtXQyNUheMQKdoZyUhy1wX+um8k46Fd
Pth4G5nyPUlx/UG0XHPXiBSpaR0WG6sAEkNcrrqeltrBCHEpjBbuxhRJuF6hDeSmnm4yxI8sHYdr
Y3dcurvGknyYsbV058Gct1ch8HVqlqu+5YUUytayjbrOHdmmSescAYw7aKj2Y8B99VeP4ogBeM7+
2NSIkuirrV9IyYlTX12VQ148ZEMxk4YXSR8WMQDxQI7e3FZHCQ/r3g/zXz+gtZK20pQdtVwUXlvp
9W1ZDs3G1CMSQjHlk+k9lTfzpMFq9Et7F/bzVq/09CaKg6fWzinGtppBalMDxuVlgjbhRQZOtTBJ
WYqL2KuCMH+VkTYDACCA1bC7/JVos/vImm9IL4zwxcIFSGrr+9rqKSYYnHVPjI5SV1tcPQjU51+G
gUYR25frEMTyVfHUMQwEuzQV52HdLm7ONp9QEFsDv1xV1O1VXx9WOmmbenyXJl14AGfrjX2VYIpk
xqKI1MBL0z7JAovTSLuNficFFWkGk2f5SQROUArSVb3oegKdTmhU905oa8VOiRY5CBxjW7W8vBJn
eWGFXz/gOxxiLA/Ire8Z4PTnlj6CE0XjCyG36bEFS3CIhfJQpKzsUmyhU8LFss1HQYNiGXEUS5JP
AMxhR0cF60sdtDvdaD/o2RU3RYYssGDORZZcA89ymdl3OfGrbAtIocrX1z21FETDnUay6mAPd3nB
TXzV4p0Zc+KMG22KH6QOEEZPp+h6n+y0ogKO09wbHI1Vg2JMW0VWlP8yvYSoWO0B+xLojHTYMhVc
W/JouOi7YK8Q1HKYbdpdVhjoe0sZiKEMkdfZ9vRS0Hr41ym5xkJE/+3iBZBBhZVuCnC/uv47Ynpu
q1IuFDa2QW8MTiflg9fPIjoWQ/sd4IfZEvOkHq+fBQGJyHXVMRERqOskiGOv6LHWJsM5NjspQ9h5
huTp15N3BXV0RnjpCopFJIW7JQ/lGJBHeOrtdHNFv1zV0mplVZ6ixsjQlUkFsz+XjiGBG7Whyu57
rX7V8H56KnF2HlwMcYbh0HooTYIdbPcLIBrjJcxCC1dPszNtCw2D4nZlNL3ptZJsDHH7SxlTIkld
Z23KVdgTuH39DOFyccDt+1cOqvqXNGp4w4Zhs2mw8Y//PqSDELE0q+UCGvVsAV+9WvRlXzYOvrlE
dQj9ozJl+xhWWvaQ19KzZkzAXCWfRgozZW1vAJjsZYjLsrDI7xm1k96BNpmmvri9Zlfk2OmdqAx+
vQ//7ef4b4Lv4vaXN775+7/j68+inGq0Ke3vvvz7hyLjv79bfuafH/Pbn/j7U/RZF03xo/1XH7X5
Ls7v2Xfz+wf95pn57b++Ou+9ff/NFyusMO10B0diuv9uurS9vgr+juWR/7ff/Jvv67M8TOX3H376
LDoYvzwbLIX8p1+/tfv6w0+qyU39b//l8//6zeUP+MNPf/ov//V//dt/96c//qf/+d//4U//8T/8
xU9+vzctTyL/rFkKuxdmZrylS9jH8L18Q7F+1g2VqB/ZBKxNis5PfwPgpA3/8JOu/WzosjBtQgsE
n6ggn5sC9SjfUn5GWUQwiElfS9MZMP/0T6/vN+/jn9/Xv8m77LZAZ9vwK8kB+M2VbgJ91TTdVuhf
8EpM9Zr39i8gxH7bD+DZ08QlSf0igdMqx+Qg571XysxtiFM3xUmRzC2jmieGhFsrLO/sFGtGxvQR
L3kvylOlRY0jVPmmNGzSlSGnupHOmF3OHwGvcrFpuYM4ahtYIZy37tECCLtiT4MTXYqerbBfAWRo
nQAUb9tRMA5tWIKMyM+zBK6smvVLp/Q5fXEF0ZQNuxPN/6HISgppbbck1hahqZKvjDQ6IzyRnag3
GMmtyMe7vsm+bRuJ0ODPJHdyeSUzZqwsQqElivc0SBO8SDoAkWzPxBB6hk34SGQVr3nzCs3xnqFC
zHgISThUmL0VZAMRkdYrytJ3vW4OdHxfRJ9fmnQbR9krVuaHQrVbF4toRVMQlIGVxf0rhWWNvQQv
WNVHR1gzCWLUNDykUfYctLmPNMLHpIo16kYJx6W70zan1jfLrV/mF5p6Ph3mhzBK3qQ6f6xs/AtJ
/RrYDKo7CRaDPnAwBQaVGWnJFNH35p4IIrUPnAYxrz6pj9NYKs7Y4uzrmya+SYMBkaWGscnGxgN5
bhVmY8caCxagK5DHq731OrV2ue5s/14pZyAv2pMmPkwBHdHUU82rjNIdMa3xxsCTnsMlvRZvAY9S
aPBDXAJLmhTUxbPMHFQrsIala2DNEtpK/96YzfeoRXhhNKfQGkMnIAUsJ5LXASgzriMj9wguJSXF
x7s+P4sokxE230Y4njxrIJG6TcYvjZEaWhKKqtTYNGKpgCJULH2j2CgxbuJayJBFvmdJyVZz5j+P
TXtCuLGGnUx3Gpm7rs0vtoA0qKPtmtJnZK0OT1rsiiAJdqH+w1ASe88QP4d5J9ywhTOKqAHSmv1O
svkJNQdyJUrRBpG1LNov+tE39pIPNcgj0jP/qxdZ7cTwhqEttI/VCKMsoprv0zKglZa/zA3cuHB8
KJLENQUonLF6rpt8a0FUDaf5ZI/+u5Zq56miN4g6BI5GtdfiInZiXd7GDPm7XALnPangITXMvoBS
ZgYB7HHIv1U++5l4QCVHW8ScM8Vbzr4VC1sTnOoWb3CVvlgQaonIy951carsPnUzIhC8oDF1eilE
g/Ni+nS+lGEMp92ymQTCA6XniZxUvMmhelsnHM1Ix0vTltbHwPm/ajv1OW7pM0FFLm1y55M12NWv
UbHZOuH/SyJ2RnkxflvEJZjh41xZR79CBL/YTbBrsTlwMVAixo/WNtfOmKnPWkJCX+K/1qr0I1ie
hHQbZwzTDW3Ix5jUO+JVPNITWi8iocHLhbhVRIH9SOXERvH4lUyfSIArN2qbi0SJYk39JaHYZqby
rvQcqmm8INrFZU+fSU8pb6NnDl6bKW5bwY0p0n6nIPEgtHCV5vk7Vcy8lmr1vQmD1LOZublDXbvq
YD6UcE6UgbM6sTnHw0zh7l3w11F5j+azKBgRFKesO9pK5SJ/2hsy0IM+gAqS703DX5kFOdxDsR3x
h1h2cNYTSJ7VBjP4Nk0X6zXMu7n2LBMolYajE+GO0SNAsXtHQpDcoFtpmb8mthdgzx3KW1VMXhMH
j7SRkZ/3xwaFmI6FSJXGXe/nu96ksfXkW/46G9sjl/UWZuB+nA1v+UmgOyuL3jbSbs+oiWwAhjUQ
WiOUO2Qiro6Jt5VulORRaK+6Pm2TvN6YbAn5/ToVbVy+jDJZtqF8S2zdJjc2alfUjjFE0P50L8xh
lkZgFHyc/XQR5H6nW2RLxRPx38vOTOAcyrd6yfrGPKJNwtVyTLqyw+RB+5bI5XJsz93QQBOAk67U
tMvtvWlrq6DLGYhAXZo1pLWxfoMo4NBJxjGdJwCLSEez7GT3P/z4UImYDJbbRUGpT8E9l7kXG0DL
1GI3FQVyWXNHEAxtFdMx+z1Ecs4BGQvvsKoTbiAldLWQ6o2j5S9hSGSELP/vpfC9K4azFKza5qXH
ERSMzG6DABSujv0A4ALZB6PwL2PZbIJObKz4eSAxNqmG9XJcY7Q/YzuhA4XNjHwPjbyHms5Dh+ja
UOHlsEZDelMwWPF7c1sW5Y1oYWYxnjtUMvjdqfxE8hs46CRuoWudw5ytNwSvOq5Qk37NI4JV/1QZ
yB8nKaVAeZGZA4WkjlSsRCo3SMsoyQUousdCS1+0YXikM/u2fI3S5gWA7C3jqRufVjuRwRfeFdcg
G6pusxPBibf6mNwmcnDfYtKs0+pgNy53yCO8gXPQhQ8zY+PGzrdUmI/MrM4lGV42tvSpTG/rXt5n
KOxCBLy0nB4nXFQJi2iqjV7RQgTCF6SinyYo4VEy1VtlDo8BiRKNKEDZx6wyoCPJn6gj5VlWfAgp
H7XgFGvB+kXNG8bDD9tvvRHKY6AEdyN+qvglJxYMyxaV6z3KmYME3m3SxnsidShi/QstFBdgxNn4
jCZUph2gmnFC/CHv46bxSlrrxOeyn7lDkrCK4Vd2NEz1ZCLsXd5W87Cm43QUKebnbK8jFFKb7r7X
ospFNb6utZWspzAHkXaWiLtLG5Vafz8HaPPs4MkOliwjFJxBvPYVecWc75DVA4ndDJVDTFwlKQ35
t/xqlck9FpAzMqydqKZ3XR/u0/Ycle27lITPqi5e6yYpnSGSbzP5JSy9Fo0YVtyTiSCNjKeCJJEJ
Upl0n5nj82TFd8s1I5TGE4X+7XPaZUFxCGWFMmpELD4fEhfHx6WFPNwI5WSZ6kdajWCsO8+H81WW
M/65EGt1ilCheyN7BaunYwcSpJP8FBUQ6TRDW/nXcQ9TCE7ucJg2ZjPRvQWsWRG61TfneJZfioHe
17vabtr55BNQmGDpFLhsM0gQ1QDItTi0E4r0cjoRn7dHxLlJF8+UIZEcT8ZhZeanzuS0ZqIF8rp7
MmFcumk//khS/61KPywol7XiWsphRCwqYzyeKClBId0F8vxSzkT/qbHM4NbcSWaKInGL/cjtau2D
FLpNEqsPbSjxN3HN0QViZxzDneTmOOvdfRQCL6ssBF0B9NcAZb5esxuAe9I6kpl8VOXjMqpXCrjS
YrhhGZ8xa6gG2w5TXUV+8hJQ9gdNidhOWyF0BON1D09Pw66B0b17VOroPuoSiDNiG5uENIccvdDe
yQ1TxUQ7JHZ9lgAaT3NyOxRiJ7UXbmNAlcbHsLLg4PN2Sw6awAs3wMe0kR4L0T/qIxdFjrO8+NGE
0mVQFG8Cc1yH5tGOzUcWkAvs/LveHHeI312h+pd4ti5k0D2rVnzbqXSrw5kMCrZsyI/HgbWDFAyi
Ds7pQJZ8jtB+VZafFCvyLqrUdyCYlmO0JULMKmXLkWyU5kH1TWy9kAWdYrFaEMKcLva+xLpDn00u
a2ceUeGfmu5u6LZJEX6FU5WvaE/S9BalhVhbXxNoorhAe9btqDrMWaYD2K8dxPsT8hOO1LwzUnHy
5XqbB8ad7POoohCEe/jzerZI7jJq+t8hXG+uwNEJEZdhsXHYc8ucAkyH7GgG51qpxGyw15HGaC/M
mpPUxFsEA9UMTdR/TUdDDm6HY7dEr0vVcexTpIWilhgN1eYaJIvTGxUZ58lwBIiDrK0kVQC7suLJ
nEoIwggWzI+Q1I8KWgmvGHrdnY2bMqheOyO4Z4iuMTFqfUetH0fSzRxKUMRrAchUjPwuItWtbgyP
jchPCOitDbMKWLFIi2NUSWsjjLcFcwrQqytq/slDHFkf254qS4vOI8zGtaWn2dI9POQKKdAUXqve
5IbMmDJBGUa816z0776o1hFx1w3ND5RbjIfIaXXa0OrcEgtKocorOW8+MeZttF6nSRTn53ZJTsY8
+VrPqFBnuOeYQGf8N6jA6QQT8CtX7/ZAgCLxQtA/LAt8OYx7aLAjN/WUCJGtbBbr0ewtN+rIOp65
2tIPVSPxGAKZsu67kovR7dXqKfa1H0offtOHYWQsJEe17I6Fb6AcMszb2UwIyJGABF+ZScmSjRLX
tbIaLBJO6WvPXjFC2GvbHxFQeZj71Xwz2EBo+UsQZvWmsilLrICmGRS8v8NKN4cGX7sA/jHm9Ioz
P9oyQCcXUKHPg+2a2y36PzdDiLVujM7VGN949ViqNzrN3bI2SPz1M/YzJgHLMwlAetHbK8ibEWIz
9SHtRUJMphZ5dVGtZJwNx0i5F2WVPBZNzP5ZjP0Ww5i+AkULXi+bkvUkacgrab47k9+RQ5BPssuq
3bqZ/SGVnIqaJr79pjuge24AjojMkTLN4lSPS6pOzkUahGJlsB1wUkQtLs6IJVACwacWQp5BLe7J
Qzs4Q7LjTfDXC6dtFXHZKGaSHsvIH1ZakXwFgPQ9JglI9ed2l0xWRYTmkkKbIJNR7qA7QsexosQL
bJt6CZxbnwSP80K90XrJyQaksKptUzyq5ORZLeq2BRwoi6B1qQiJKGd8TuRotG0Nvdn59S5RF8UF
CxBKtWTEfc2MMiaxIEfZYW7yjGSELotVNA75O/qmPY26wTG5nfLep5lX9eWJfeUPJGeINkuHGXv/
jE/zSZTad8+M7Z2ootTy6ef79ei2I8FMsU+BCikqoENaGNgAo2mT2tE3a+p0w7uRU/rYa4yaIEms
fT0JTLp18+tnpLd3O4XJqdJYEW+/nK6vis5JJ1ynG1QCOnGb9jibHDuWpkM25bcwDzVOkjFztaWv
4hM0/WTkNUjcUuUkCZR12CT9JU5vRWapqEUqEu614oOZhXEx7bMh+25lo5IRIvmUClqpATmhgVrf
hJyb+37EBhZMsnEfFUzfoQDLN4kNP6JCEuyUC6iSjta8tSbhRBM49SZkXDF18mcwZ4LWPJuPgti1
rMCvk4WxfZhmAKqJrq9n6I0ncGTDPRXXfqozf4ezeF7befUy2nq2jYMKG21X3lnq92zO0h1PDTSb
NWPbjkNF04fKRuDk57Deh+HzoJaMLszwM0d192oYypPWQpGv1Jkp9/wktHg3oR4CIBtAN05DKhR/
n1fJFgjZIcKxzk4A9EPR4Js17opIYpeOpCN9C8vsm72OA8fircnSp1KP9lzea8QEm0JtwUfbyt2g
6ziV0T416NH7/jSFNSkLtbFFMLUyS5BhdPZFFjDfsx8aabLdCrR5xqiYvZFFNMOwSFsLA5wsT4Dt
2cCIScUA82vKCQIgAMaU9pEo7+24+VbmlAmgXvC7u9QrM/CwY0C2qg8zz3F6xPjAX2DcLCD7btVn
09GwuWpmlhSELdZ6mO2teKuIMEC190OyizcL/Wgzn5AqVmn/ZafRV13WL9w4Vjqax0A3d1WdXtJx
20+o032Q5wrNJEwNQEungGdVgwd/xmTn58dwTo9BjNfWKIYHifaCO6KjcdJJdnoIVNmYfTDO26jG
vCJTZFlVNgL+z4lm1MrP/T2glWcgkakEohyDrW7WCESVvZR3X50en+Q435mSUjuKH9yzmmzhD78F
MdwPv8EuRKipY9ekrKR4Grip3kWm/7D8X/NVB7TQfZre6UX0ITS2b+x7TrUP07itFNK5uMbdJBJn
30yPjdGwW9ogGNFw7QOb5b5Kr7P8KEseZSLFIPLGUupHsOTHtjMfaMRcbJT5A4EBdWufLOOGZN+K
ixWBSlYHP3yLqjkGU4+/OBXEg+nz/GRMLVd2xNlTpG9pAZ02A9MW4v5J8H+umJF+qLOxixoK4cBP
3gL09lCnz8wZIrSwJup+H/5lCOCaoGDPlh/TisYOtOBVM3NM8iwtCTXsHySZ0GtZLQl8j0JSmRqk
IuMEXGyuEQpXFW5d0/VlhV2xnl7mzt71cnQJI/NxApJZ1R2bGt6MISI/PE4/tNTHPqdvTDu/TaL6
Umf1y5DWWymwv5RJvGa8+ZA8pH1n6lTsNDpV62EkQrznUHWInB1ss2uzoLVHRIYSSoc+07ex0t+h
QZ1Vzjm4DYKwFQGXz2my7EiL4NMu+JOmEj3TYKxSdfph8gj0AfhjDLGOmnBXKHAY+dwiUx4AgGve
TGOwrqZ9DqhFtjIWHkFPrsVNEBnGFj0alZz17lkNiF4LxoCMRLpkp9jF9wMuVsDVq0Z0p7zT7nxD
nNscxS3+2TrQnUhG3zryWnOioWPJjGgf3yWWtlVaLLgM3bmeLWL3Oh3MMy80133GW/zmIc9BrPKq
ffodOHP7rZQGD7HBajkAdoDdhFZnF0dgOiolJL+RoalJP9jOxK7JOVNTVkkNo5ucPLdtdvH1lHb3
eDPX1Usgc5blUnYhp+suKXQ2s+3S67fsSxdwcHyFOLsWr2IdU5yMoF7o8QoI/aDD8hj5xwJDHcUu
IaLrVJR7yRo/zIj9Q4tMpSz5mQhchdvrn4Ew1+XMYSfArZqstaSTK6cMTotSy4XIdG6xuJDnBhiA
UmoKVbpCI+mfZfsyNckPAWFkRcbv0yinN/TTNjFzapxzSvJDNTtvkPpTxYEHTfGDcDzNQafiyX68
a2te8tSxzkjGtpJr3VPsb62LGAFU+S3W44/mA48ekw2JgtHeh1L0EYwWIOZ0pbfzk6ICtCatrFZf
5dhcF9wcWuJfA8neV13+FgXqHXSZVUCnrjI4TyeRfEBvEYTm9KdDQYovtbW2T4l/K8EeE6TMG2pM
97QbXMh9x74X4BDyS63qd9wPL3Zg7boODyZCh3xmTZOLd2uAOMc5PS6RotD0X6C5RhuI9h8/SIvV
2pmiQCchJlHvMk7mVJbIoso59kGj3lm6gKdawu+eu1fTeqqeldzeZQUlx4BkwWO7kjJDiL7SbtyQ
YIueAgu0HxzqqXzBw/OkA54aAYU3PnX6aJmUKVpxq1FJimh4MmkoVJHtLAejpRE6SimvFez6GNcl
ezljhQngMjf5Re8gLBV4kQou8ZygxUL67OGMOdOI+qYa3G7EKmFGpzbO9lEvAZuDyUeXN0MR5Jja
8NSHn6Krk7XZsBhrg3iA447UpMHOxC1N4BNB0FU5hsZ9zVD6o/QwTfq5GIoL6eTrqpGI5ROb9wBW
BT7JbUUrwkrmp6JIV5ovdsspS3bHxzQrTmxzuxyN3rXIsCsr81xqS0iH9RDV+ma5fUd+i+/Z2A65
escaz34AbSwmhV2GQQkK2K1CzohDVCaVVn47hRqRAe1JDEQm6jXr/BhMz2yHuSZF4wxd80L851cu
B4zTyAHVqtaDdn4fqfNtD5iP5qQFGzk31nnbMULz/JEzIK+MLbzRxjWwjrIZXShj9BEdnf4OnSwK
LKRnROpIgUwYXw+gNRYPIg6Y48++yeYphDRM3F6wGOF1IjW3TcxEvCCUokeTHxAJkSBOAZmAPaFL
NK+x6er0XJurOB1Cb1BzdcWu7Ps6O/11jPub4eQ/D5D//5B5GTKjE/g/D5n/8Y//8Kf//N/+9D/+
+I///o+/nTDzY79OmLWflxmyjdpMEYqiLUGy/zxiJq5ZWb5jmrAzFx3HP82Yxc/I01Sy1XVyaFUG
1H+eMas/qxrjWtsStsa3/99mzBpZ238xY0YeqRLKznBW5rX8LnW34+SdQdtWLjLHTldbV+/UkZGr
cqitogLnHiKsLXNsW0nple1ew8q5NTJkfYDKPbWQgPtgm3MyNfdEBuAILOZXMFXo/KFzYbHMmEPD
4SMIEcBVJJ6tKWYgCS9hKyzlJhkacrOje5GQjG0f0VvjyOzHXVRuSUqj5CeXgM0LsSRSLS42yX6u
hWo0z/zBnclGdZsWj6fOKhwmb/Oii8XaUbrCGl0JX7/Rxo9odkAI+1QxZj2w4xvJt/OtUwbhgWJb
3qAyOfsjCrdamb6Gjt1qVUJzHeX63kYU7XYtMZdY/TxpGC3WE9g+ZDytRKAb/FNZclPIWVsBAlrc
AYWw06UprzCTNg+60BhNbaW60tcoB5iOm0tsODyiFbyukEUjc1KyeFdSOG45f0jntjcRWS8roiRr
qv3voqxuask0t5MKwXlGy7+y8vDNN2IIHZ2IXFBxo9eVEGfzQWPLpgdHwOw0F8XQMdeTIgDy1Tep
ldJGsbtt1PYpJqa9aIY91P5neySFSsGjHB+IpfpKeCActuTdl+qAnoB4o2dD1LA+LrekdD/TiGac
qP7Iep8NMAEoY9suXgUf/uugOJjcwFvUpZvO2htCqMGwOvZPgGH0EoaTIqDvliSLdoAfoDtWa1TG
H2SvAmo84r+LXTKEFoFZo/DkMZE1NbgiTJte1JM+mfkkIK2rNr+0HWWC1gC7ExEa1NE/dYOysdKO
QJ3pVDI0UuDN9uETKTZs04x4BwXA0ZsEQW/OBp22zqqRSI/gGabQBq/iJzs8T2xzh3OZZZmz/FyQ
xhQQ82scY20YFAqSPlfOQ/SjicRRlvQ3qZW+kCQCKMPnRgnoBtzbMHjBTIZl97RLiBJhngrckW4d
GsqGXadmnHzJOuF3w7/uicDm8HVd5ZiVeAeq+YSbx3DHhnsXMeUOW5szQK6jyIO73LDOpmK9GGxs
KfLh0YG5QjkOcr/G6aWB0DP9flfl/Y9cCXcjRBarnG3qIv5kPevuaxlUoUL4rtKehWZeagXHn/qj
DbIPqFM3QIYfyf0+lj1MVuldiGkzBMPkakb4LMLhbhr3BorXwGjuQfl81oG/CWg8d3F60ssIeg2m
7GrFwTtMeXXfVtGu64+Zr+sOZnr+WDiDHt1GUg2Uh0CwRfW7yg3h8zhlqr5UdXDPW+2qr6YoP5CX
cWlYUYClRvrUrOglaBgXljJj60MXGDQWe//NogfrSG2DSfnArK73iFvziq4g9KIa3otG27UAF6JY
2eE3AigDilbU7xLzZEPvX2l7KQ6psX7JkmSjO0Pit7OleQsBRWMyuYf6Rn0vd8eQrOp66MH1JuZB
lZMn7MxuLXAohFCpUCtkE5Oz8TWrhDcG7P5StdNda0w+tvQB2Xo27UtEJIFtwTVLYHKKsfQgg16i
VCAU72hsRWHCtuOuVgA7aiol22iru9ogTZdsTbZH4/hMJ/3cy3nudHLwJKaKnLRI+2AQAh+EoUcb
JmBeUxJ9ivhrDj2E2Z8dhGpSV052lpzNHrmMbFi3UVV7cj3zwDC87+aB54HWZicWSjcWfrU1H/Ii
f44GdCrQvW90l+FSqzQcfjzNrmFab9pMip/ZMMfLLUYeyiau44ZyMDhFerZHNnEYZP6olKBG6hft
5FNZ2ULZkTP8pdWFBiWPtliCv4JSibOgDHwXUCf9F1k6BDZGe4QqTyA2PiIR1sy48XHKdC0oHu5G
6yNY/jG11ZfGZu9NGs2EeoS01+Aka4Kw2NY4gi3YdMtrsKIR9BCXbUvQw9Qqd71VHQyYHytWVJA7
Y3qPtg/TKgh7I3hTYvhrwCnNAn+FAKWJvkGzIMzU7Fc/p5nYhawaRoeqlRjs+bkvkdpQyoBiTEjh
bOLFa08c0dgwT6HuCyJMRbr0Vs/PtnTCbPDlB+KkJxquCUF6GFTbqkOnk4v3KGMXDYB2Q+n2UlgU
UemMEqGPkWxEbgRr3Uqm9//N0XksN45sQfSLEFHwwJagF0VRlEiZDUKu4T0K7uvn1Czf6+mWRAFV
12SeHMk2BL9hPScczMakEezleBw6FY3aZPpvMe7z7dShVjaRXHTRQ+16r/bM1L9Ky98sjvHmY8Ja
sRE4ETnLydw7+6xBpQU5jL7FZDQjoYfRTsLzFqOxGlJiuBf/fejNf4hvMatUTlCGUK6XAtFt9dzg
OuHZMO+DPT/1YUdRbDOUcYDihal2HxyiBx0fzi+S4Mtcq8j3xNgtC8y53nbzTRIlH01vkUHveP26
in497YCsiVWDkfRrXCDPvL3khjvlmvi9YoV9ap/bnRqfUXvrHBBGMd1ctn9GSrp7N2Qc35qzAtAG
iB2E+cqCfMojv9Vw+aSqHYd8p1zNGQaz5gg7Yg68tHlPuhonrO9+Gnrzog/5bWIFgN66DKqB/Fev
ZXLIPEam7DWFyVGPQI+GBH17yC1oJY2zkUTCrshTfVDm5d1k4o5RwV5uwspmEFIweDOw/rNJrkNO
H27OgDj2GkHYqTNck+NNg66Ca3rSt/OAALsekeygli0MB1Cx1qyyyfjndhOLlPptoqc0IvY2Ye6c
NMO9lppNOk/yk3uMhZpOQCFeMOX2hbkh0fhbaGxE+Kf9tU1l4LJV2ptJCCkwBKuRMaD12gabfy+I
Om6vIECpOWZIrgjlHiC7TUHs619kSaNymfdxvVAVRJlOfqK6MUOmhQBGrLZ/0ybExTNT2KBKJ3pR
kwB4UbqcOIYZmDDYV2nFOLGUyP8RdAepFNcU7CZqhXfqoWzlNLG+KYf8qOsDNV9L5rK3sEpiaRh7
HLnceOxfKlCiBl3d4nOP+6rWnExsk+juXSb5mPChjkb9D6nQC3QONTuZWI6GP1YX/nHtHyZP30gd
SkK2QKlM2GI3S3HkKYaoFO2tSSRbWmfuHGLPMee72BzbVntI23xjNEB4oG9gZiyyddhziJECErQD
Ool42HVi/o6ZkGoKostXY+Z9qImuoyAYDmyRrtC7AErDgLMjYdDwRcQahw/tkqMUYrgOvK99gTcW
roll/2BX6ObxvyxKmBGhaIuKnyi2n9yUFCV/eiVqAzZdDmZituNPl/394JpbbVJaiQrBuk+nXIqC
SC37N8WrWfX1pStiVq864zOirgN1E5YpvxZdkJ2BLeMwZ4jkSg1jtY1kvvQKa12aOUT50vnxY/0e
J/nOr+0bT3620m0wqE5dP0M1fa0LJbtPEiXHbx/7vPgSZYtwi1H6ymMOO1QGxerMmRUnA5CK7EID
xePXVNE6YxwyOT+tHfsU8O1m4DY9ppa+6QpA6HEyftWC77kd+7PfNeYeQVS1NjLtdWqW6zIzGogX
LMqwJRGF2sW/NKwfezfPt4bdzHBbWOEO7T6lMNTlzOw76z/dkOOSyxc1FJwSvzU4Adg8sEbj2i0i
NPZLaqQBydUWNM6RM9fSzQ2Eoe1QoiQD5miwky+WdVwLHJQpCi9g6OAcPZ9BsACcukyr3MnrXTdV
P+kSUr/oBwdGVJh5azFTAPQaD/zMVK6t3WLLGKzcdwOrhb5GyhlViN1KNuGBGK10B8NqAYOK0pet
K3cIIYhG2pb7OfpIa4a6nhmh89A4OLpxifYdWfcEEzU7PQlfQ+r4baF3oE7L5MHOugJtkWevyLqj
JqzyA1HHx2S208DBLsQxS8kcg8XCLrDVIuYOjl7+TXgk69F8nHrFForFjz2h29NRxXI4u1d6UG0T
FidRLYTeFoxQ6moP2nwrHWw2WN1gSFr0imACgsWM6SFt+U9PbEobzUDOW02B02TWG/msbCIZXTkG
/hCD6QmlUheYLsllhJXVw8ae+d9EkfADMpgiucpLLBa/ZEOiXsQPYu6WlO3fUNR/vd0diQzTcI7P
H9jWrCDH0zjg6aZfXcTGBP0xt64N476USNGAP9YbeyRegRHinky5MKjTEk9bKIAM0R3qqThXrv0h
HFI+7LJ8QbvzWbcjh14eU4CMKVGr+uvCsgMu+ozwGSqk6b6L0Uy4yNp5wzJhNxh6fDS6vZu02cZI
F5DHMUK59JqR1fXCqPLZASp1dEU5Io9RGVuoggHIqUiVEdFMdUFwwNEw9b+db+Gvil1lU0zXWN6e
Ju7YdY28nkQ+9v5OShzElIf0PWiKQsKKTq7LaJ5H2kFQOX2IbhmwNFvutojQjIaq+9BDUMwlZzvF
t7fVc7lv4qjdLzGhJU6lP6SFhmQM2d1xJFqBRNGXcEIj6lbVITLml1lUUFhSk5ebSavj4N0wWLav
rCZBdTw1X1KJ6vpBuzKGSBE40b8u2LV1Oz0BoabVC//BbHaP1TzeYy+fV3bNLEK4PJjjgGNJ96Nq
Z8E2XBUW/y66APZUHmey1oF8jpqNgU7q0FjV0eHpIgu0rbi31+jTYT1iDOSYinjvOZgcxGpBnpk6
rhRbrIruFvufCOrRo0NQ3bDzxtq7lzaBk2Jkn82rFgw967ZJAe1CjRfTQv8AFu0CafyK5W9LjW+t
G33bNmSK6YVZrxjFkirhoYOP5fiI84mxnUcfD/37CO2ZmjKa1gyOBRN889Er5d7NOF0yu3stC93H
0+zUaJ+qf7NEgzsYfhporba1EvQMErDJSujmvuJaDnQfc18Ta/fI2NYJIt1YULfMideswMSnZK08
jB7yPplniHNQbDLnRTyj0/zQ00o20RxJ5Br8lovLu6Ax3UW4tSbfp1t5omX9ObEf6rx62JZF9Y73
mUIb6MimcnUGCQNE5n5aN0VO5Qnx0Y1TFEV8XwD0ufEMtE601IHt6EawrUyrgtNJVKjtAvyeGEbz
d4044kqPW5McMz0YcCyuxRKRTzMChXSZrrJgcPcJI4MUAyfEneqo9RSd1lQ+T5n+N0oEC/U8sefG
fxwyVEWxjqshMg1uofahC82LEe2H1n0vpvqfaHg9irKaN7UB/AJBasc0abs4qY4AwflAU4w03j4W
zd3xB3wFQF9a9FHMekiTrqd8T+AkD19tVEGtoZTP4y/KsqoMp1VmMGDI6vAnZW1a5+MttExq7Bwq
HTLLi8Uy5/+hRI91O2+SctOw5abV0falrF8maRKJVG4KxFwYFuINUBg04flkBeDd8hVAYubN/CKc
2jguffpstNUfRnxXVHuOWiuw7aYN7IFtjQxJzJNwmxhykZ4HSHL0GA+4bC377m4msxGYuczWzngk
c+svjkeNtkOj1RUQibqYIUW8kJTlR1/COw1hihn6rffTmFvJv+lZ/zPrOrlOvP+rJkKpF3efnfQi
zGXsX9hC4oxfiQrmmVYlPGTg7GwHsRBecNgJz9y9vPJ6+CaNggZV/xGoQL0c9dYkxG/mI/41NR4K
injONFiUOu90KwnSaKu9E3N8sdVATYUyDQQS2nXb5ipIOatkVX5I394NhZ1BNWu9IFzCT7+pMMYZ
V4/VrdlYH2b23C/WG0U6Ppeo/R3T9qbnc8cOIiFzClISa12GnH9J0b+71ISrzExpYZqXWBJ4LtJ/
vUHgcZatbPWVk7j8MWZiSsp8ayLHgFoUoRnMRqiK9o8VGVRK4hVf6VUmEat0Svm0DPdVI4K6csQq
tYm3cBvSxaruhZioN9ES/fz/fzcX5Xdr6e9A3sqV63nbUpicaJJVQyqj/TRSxBiabBXwZA9aKw4q
LWcamyMIMFPyfHLrwLhz1avcaiIFMAVBrQ/alMdhmoEpW+s6lsYJ4rgMzfWScMyHERcr6U5l2lfU
i77k6lR5YPB/+1219M1mwRe1TnjgqQ1hfEXLRzJ7dAuDjWb+rQlBWEXW/2IgEPbgZV0ht83SIG+J
vkXvfNa2+TRCAK872dHMj91acN4hgMpRA8IStIFiMWBFOtNB9CaUoRoiY6XZ2U9Ca0G6z8sy6i9+
hZ5vGOh3NS9Zh4Kp3CTJnTGGfC3E4j146Qb37A9Wm88m4x5tUZKt4pAOPpfJUYetsSrnmDLOjo6Q
s4DOy+/OYXQI97rfWE3NcMAEyhzjwzDh/XH1YxmxV83YHuoiOnfVTjCdXMaFhY++rdWfQwn6Dskj
hf/5Cu9+H4ty5zWuv5KT8kxBz6mGtGMIv6ypghJqbuvfyO/B5q73R8CJpZGy9ipucWfdir61MWNE
/B9J964x2F/VxDWsSMz7aL30w52/ln58BxAFPog3iV0+7tuY4TUT6DF2XiuRCtJo9eOkOUwEjZ55
WcTVaYltQnoHfVXLWx77/3KcJ003HCPGFeFScUPF/DJmJGnGZH43cZsHhs4RPBj7UQdATlU1BTok
Qz+S+3BsaE571rXQtJ7zcnon7G4FF99hzIQhTScmxDV7Y11BJLbZ9C5mR5vmj9BYw+KjJwndC+mx
iYjFBE+tPGvIVSJRP/Vt/6gX0lyjKs16O9mUXO+BW/TBkFnkEOFGQQdyAl9JzJ6Mf4Hy3jEXsPUm
HxFxKp4cWvj4YONKYTCNuFTvHjQ5mFj1PcbIkhOnqsja1njhYExfsK3j/6Dg0NTgoh6UH75HsJ07
z0iW+qMemptxWShBQYmplNPfdGJoVDsGXqg2Q+lRi0+rcm5uJeW6aIEQJ0iYgAzTZ6P+YiqXPOVt
T4WXPYoQxwgaW+Sd2XQ2wxnOR6i/Fp4q9arwGQ+yHSyhPM8TOUywltuke3OQ8U8ZcxYDJQxwEPJa
bJanEMKDCh0b5RIAE48aim5hJ/CJbKEeWbOm7b0OqGldnoUbNUFIaOOWB2rNZnsJcn3G3KVjXC0l
lq8MsFQii61mcwd3LjgNQtqQDpTVBj3dW477Kw+tr9xvGSpxYOG0Sz96PfuKTOQJ06Ldept9CMBF
ortxWPO9gyDS43Qjp/KjKsTz1MFGBKYIZ7NDY1yWiBJN8864ovEseSSnMSbfD95mFisskxiCRAer
T94K1amdvJS19T2TOhPYyP+QBgADdgeNQ2kp0ci1dr6OTX/fO/afGYU5vVuOs6agV/RiNzCMudyn
E+qbeqB07pqJKUhcrWfUa8R7DM6qsqdiO0QNrE3RrrOOzz4MG7CC2m/SRLvSKKlLe6YARlquTY8k
VN8jjNfvvxM2a6CT93CBaMPjEhlxUSFAkE6xGcT8NmdOq5igq9geEaICBUa3x3Yc8VFg6/XRKApj
nTUfSSIfsxEBUhgWHlW5TshBz8du5wKIZPUbal9tdiG8YmiwhVgoOHU4cznxFxAdDBZKhDYWTmKs
Wm9JtiaZYIzA/CX8XRb3jPBoOMRIUpoGfHgCnkP4tFZma6LfjAm8yw3aS5GsDGBpK3fGo+KY+sqW
zcT5oX8WrAXZbnN8JnEVSFLXUs2/hNp4G0fnnvVC7dhImWc2EySlA0AzSydkrrssIQSac2WaQe6S
OTAZMONMs6YibNKf0I5XIvzo2BGINr6ZNuk0RWv+m8L+Wycfg2epWpvEka3iiBNfeNwzMY7aQDQ+
OWfE603z8GZR6lI6WM8jSe/MXXm8EcWiGMRl0mg0V+RFS0xgjErS3j3UDTEFZNfhE3SmoMmTrY52
3TPZZIUzApamqViK1t2GfL0SwD8iVhoIL7UdhLrHMtGjddSS/YyS+GhowBql72+G9sev5w9vqtO1
VruowlOmsamB58WCG17Z42Go4M4abnHmaP5n1JmGZuZzLinQUZBxqUjM10jn6t5ec0mRaRh1X0s9
0FsU8jVr4r9sGfdTVn74bmGvKJjjTW0xXZmwJOCnCk+ZfCbC76Mm3mQ/t7OLj0wpC6J0Vce6fnTw
ThYLHGuISunontIo+cxKGdG2QDtunF7b2TlFlucnYG14C3W3MOgbimlLo7iprCFbo4jVzf4kC/cl
zh9KDm00M0T5jkjlqMqbdU0xNcNmIoo7YWQ3f7Qu7q25zDqWmz73rWHAzB9fsyXGIZyg44fTFNQ1
L13rsMSxC++bhLV5240CbKY1bjKHL44o4lLUaNiWxdovWvoFlBhCkSz+kV4er4xFZ6DTebjSRKSC
4BvsbnN7duf4R0K5opzgqwy2/+w61bSysogbE4eehKO6o0tGlTc+1aF/qklzouoDQ2EwfWA8blz9
jHUGKcYOqgywXd2Po/ngVnwi3ByGPHB7DdZcThbtwClo4Ao3kl3uJs6Hx2lx7lGj6UFI9468VGyW
yJUr14YbHpo8WTaFbdN14UZmRNAbTs8McHHWuuF9hkb21sghARbY3tNY7GEBOYFHsuSKSuMjs/U/
1MVnk9qLm5j7zWWEDStyXM9cv3RkzdFe4ifpFs6Ru3FXxnRhskBDx8xqMAQTdlEkQV6qcae16U0C
7P0sJVG8a/ehh0suI4BqA6qDF6HJfwvP+5S4IEpGh0bEEnsxT2icMfhkskCiMnwifO9I2oiBcfwh
P4VGHzFYxv1qPruuM/IkEexOn7rq5Sw3aThdZRR/VyZqWFYQWx8wZlyah9izHy1/G5rdADBIpzqF
/bviosy6d3jQvEtuTqQCk6yuGdLPqM0p+YXdkE1q5VuRRk8O6hkSpgkhzZLNRJkIDouZlzHNxQaW
HNpQqz4kZCpdG93fAadcjpVVbyFvlA/CJVOi5/X1FmPbgHoxrOy5Ckv3GZHynOVb+E4ne5mvIDyK
Hf0qjEHaMOPb5sDfpjEzrmiu+fBmOulOo24ZnTTfyr7/herI22OP3nHG6wKA010lOWaJuQN6m1jm
atCA2MZD1O+GsCJBdTlHQvr0g0O/9kMwNKvJDbFWdRH56ohNC1f7GAF2QGOLSf3uGmB06afDBrBx
SASctHhTTCl7miFnsz+P+ElogzdYDI5O352isvROnIwrYCM9eH33gBSiWrv8stb5aAwblGAkW/Dr
dm46enEg78m11hwHUsAqr14QXyFLqlktthPWZmxyKxmRTIZYa4imiWlCrNebKMfuSjRRGaStWa/H
VO7zaM4YudvmHqAdZpGKaayUrvZQTcZzlgxQymQ+scPD4sCPhfOu9yO4QRT0o46mqzQg7Y6CvCYy
RDtsCnzG8kabv3AGnEz0oQyuOM2X2t4JXPKABBh08JF0i2dsDTZba2mWXwS3dkBI1k5oJVgKnXgT
mffcc/CbtvLB1UYSqDEhJCPXmUdY3toBRUzE2L00OieIJG0RAuhsNebuuDZ877N2vJHUdJqNXglE
JLCfPm/cx6xPPh3DhqMmary8rYNBt/ksC2SKmaDQse1sh+r/0ELfXy3eSCpeikccCOTRzJ23RLTA
d02QULF7GPKexUeBpcUDXkiEp84Mwp53ZoSA3M3NANJOtvOxt6/UQCyKgHg1wy5WOTP8vP8yNmYL
DJcd8YAZm9/ipsPxZELf08r3Jf950RI64fNL0CfEP0YzYURp5XsNlaeMxfLiehWg2zS7+w1SSUPU
Z4zMIHbLd2RS3JAeC0FnrBmmNcdGt1/qjl+FuRCgaBhFYJcqdm0kgGPel+TbY65FDELk1p/NvwnC
CkOQrqlFrytqDAD5HQk9ThAs9UbDyN1pxJPVNnf4/tRhubvX5CIY6BDAk/A4lnYHW27hJ+oYv20L
r923Ld7UppDpRrNzjyEq19ng3kuPE1cLMdoJpJCDrumrcY1aoDtNWZsj5PbzQ9gfCeQzqUDC9KVw
9ZNwtCeMcX/eXMyHwce0YNrte5KPPyGhsnYS5kf8pkNB2xKKXR4zbO2m8Rg6PR6J7lgbtE0TRpJD
T4xGARhtJTwy4eZWoWCb5pBWBPBNGjenq+VGACn/mZCdKKAaHHlPcELoWYewtHPWcWXg5+Ac6fP6
kbLr177r4dgfQwwBXt2+9Q67HZhdDCsy/zw7HAa+BY2TvdQjBrUvw/E4KEZtL/1Rrssp+a57/zcj
uCSx8Ui2zfJSaeY2t6c3WUyswHmrMNOzkua4WY8C3xD7Ly1ZsCgRxIt3wVbQTTaAxMKDl3vIzPEy
Tqw/ZW8zas2X75g+1asYtCxRd2nGlHso0wkx6VlZz16rXtqQlzYGPEfSKMvQMkKam9orwoaS02AW
P2HT40jVh2jttB6iWe8L9tpXgeo1AExUr8QbSi4IzLswaurD1PIRqW2ljLI977NaZsZH4qvq7X4Z
s+3SwK70kpyR04hzV0lmO5As3JjnQnDxGGUf7nyxHRqcRy5mE+ag+helEcv3ZWYssZ+MmeXrzG7f
JUuq5QRs6EVZ2xKKEKqoTiyuApPbum/9d73633MTlEPKQLNDA7PMaxcgcyfoScBmJ4wMPP20mJPJ
tLl9bcCRBoIdeWBMgKtRh1p7O7xKRHVEcawnslzRgsnlkbC79eShv6/keYgsJDzOi1uJ/diO79VY
cuEZ/i94xj3X9H4JFwR6Nlk24fwiS/2foEr0wvRpMFn+Rk1C8lp1I2Qt5r2nqwe5+TgOek8Qk3J4
nLgliTExYWR5+FzosZO7HdcUrtm0YZfPjv9M7PjvnKKfA7QKJdcnwbNAxxzkWjeuGM80rE70TMVs
SnINU9NojtqdqKzq4Fb9MbWzikVtMW97GsS01f/cDmbIbDTPTk3Kow5Jjz5u2qQTSR2jGuVqvRkU
oenies4oshaXJDjE4DBX+fzojrGsow9mErvNI60FjVJkG9eirVCqpHgmo6CBaEDA4IvFojKNfhwj
/azFHDE0LfHThdjWIgZRA+rxI5iLu5hktzGGpLnaKS76Mv8z/bL4torl6pZS/NqVPLh5+dFxRz/n
1JJUzmN5wukzRZOASRABDARvntB18Oi6NKBdXd/7xDxYwrsbBY/vrBFeJsby2EZz+tVo+fNU0rA7
tXRpV7tq20x4t5nYsdNfLn1+KX0RPcim+UaqtjZyzz6yhuB+m+M/sDCHRHfbs5KXheZnSCjOqlpo
pyY5fHn19Fa6Ork5TI1XGacpVJdM4Pa3bpEDsHipmex0C+9vUoOr5ER+s4eaiKlUvuoZKL6Bw/sQ
8gZOYZdBzybHpGe81s4tg5clnANGInj79U3kZwazQ7gdVSRhHtPPsuv1/GknZPNYFnH34FpazztX
QESRUjuGHbnNzognnDQD6xBUrQlDZCgvuQPUj3HT/LAkTOw0Yp06d+DyssJfuLL/pNHc1UkGAmlW
/lNdOVHHKP9GAqD8qaNyqjLQ3mbKuzou8ypSblakCKNytybYXAnqcNYzxldXOWATobywNAuzcsc2
yicbYZjtlHN2Vh5aAzNti6mWkcRPicm2wmzbKdctKwzFJyTdmaECXsjwwceiO2PVRaykdrps8aTy
8XYYegvl7EWqwweB13dUrt8I+2+HDXhRfuBGOYMrLMJs9Tkn0n2ivMOYDJAoYSfOla+4dcpHwIU3
C8MxOkQecizI0LIAj/7vSm5vlnIpt8qv3GNchiH7MdtPpfIzkxI5qHrzJLE6N9RgC9Zn3ElEGyg3
dKF80bVySEtllcanuijvtKdc1KPyUycYqz0M1qFyWmtcbWsnZgybKR92ygDXxpgdK4f2hFW7UZ5t
D/N2r1zccGaZzyl9YAS1RTm988amg2iHeVVq7bXJELxIxjue0A2OZBeaZb/PNRdwuzig3dqIzn0k
SIQcVDzmHTbyFtN5qdznCTZ0w8GPXipnOjpm9BGY1Qe5b+VzjoG9YOSoCbRAE9b2jF8zcMcTzs5A
Nuw2wpAw6Dp6nbLdrLzxfi75VzQM8I5nfSEE1Q+99ZPWfYtcFGtriskehhZjP3kjdfriY8JX32To
FFvHzS55rb+ZVvii6BozKlIu3EMdL8+E1bzGvX8bLO/kzBF0He6GMn7NrX/+LPfWEl+tZL5NenzH
6HUrQAZMGn6E6S0CJJADFCC+7hT2L4wbDhO4gRDsQAp+YAZDsIAjUGYSLWIr4dJPtM4+Blsg1JVi
8I2O8AzM4qsNry2QA4KtN2Qa42nw9zEQBM0xNjoTvBk4wlysbFAJdP9HfIRcTrfQzb4NRVRABQgP
xzTZtPD+JQ0tawyAAZzDtTL3oII69MHcmf/zUTqgDZTZryYQhx6YQwPUYYj3+Pz4Wal3FfOBAdCB
zv8druvzZMmXhWtJHQgsJGEXuYAj6vw7BSPBnfLPUVyJEcCEA2gCgQhLB9ATkKUfLCbYmWJSmLwh
DZCKCVhFB7SiBl5RKojFfLBBWijGi0QhN/kQCXZO+z3aD1pkvhNrAvc02gx1vNGsBZ3aspumPog9
RH4gNAyO41gxNXCSPXoKslGsMku/EBP2iWn+6IDiqPDB+KA5BuzlGagO1zW+W0d/7DB72KA8VIbE
8lCD94gEfxPch6LN2OA/bKXUBAcyefA+wYOMYEK0CvfcI/xHB4BIDUikAygS1etcvA9ARhpFG9HB
joTgR2IwJFl/NvEQIZj5Kuj3MmAlLtCS5QP/6V8JyESSbQ/WJAdvYvKh8ApuPLAnNvgTDwxKBQ5l
Bosyg0dJav9YgEtxwaYs4FMapZzBXt2HxC/X3bXSyd0OD00vH5faPTn9AB513kfGeAgnM0C4FaBS
2ITds0sR1U8uJWaLzmQ5xkwyy6LdJWot/SWII+Am3BBK1pB6uqqN+AuTGo+P7myEjYm21d8Uj6YK
eybpy4ttknma6/sGzlSqG5eu0W6aw9iNzQd//ubZ85tHE6bxa1R8G3+++HMD6Ml803kh1QuIVu1J
Gt3GMTJCEoer4c5vZQYOB+KG+nMfsVR4lD02MaP5sJ+kFT0Tc3Yh2/E6pGDms+Q8ZNXB8OUL3UiA
DfLge+6p1bsX9HhX0Eu3vA+fZ4UQs87azAYK4W8p5E3LxBugKwt/nYjERZQI5HO1pnFO+ZRc55hv
fh7O6LjOCZssU3bboYX/Y8bXuPXPcFs/1DHiDQ7LDH2lvvtJBnmdwKCKr+ok8T3sShBQ3LXnvI/1
JWqz+2gXxwhwnBd0U3/r/pHLouhHEa8GdXA+nufq0unY/oqN113s8kYT8zgm1bpl6gTcAG74zMih
3U7JfBLA6fosvUwYNRttPv4v6ksTElr1S6zLcyO9j5aZmQeyXLd4p1hBxhftKV+28BfXnpyv6phT
/ym7rVc2QDdzGG4N0pB8tB9xj1wbsEYsbq6OSK4OirFoiO64osdkPOsOJ2OfvLFBvsjBPRN3e0/J
ybYaXHcSdH15Gdz5Upra/z9Y18Ex1qybXrH/1c7q+/HV5zkwp6QqK0cgg+XRHFgzjTnslpc8JBs1
/YrJZ+ln/xx3yd1Mo3PRcUbzpWx+gtQBslGfybl6VHwme5Jn2DQv6heg/v3C7B61YeeY0RUl0QM6
tBu08LcmSQCSEG/Tp+/mHN0nB60xt95n4ji45scX9UTpg/c4uT+K00TTfO3J/VbYLA+FvV8UVIHD
leaf5gPVEQ9fgu89ZU7thhPWSXkVHl9LOmf1Z7kV7pv2q5Ul2uXkPifLW14tz+qHWqzkQvvWGc3O
nJdnVo6vqZQvKHQ//r90hPthGCMlLIvh+K4ATYnrfjRJfLXbjW3Kyyyr77Kdji5ImnY0djEkemh4
PtM/RdMSWvMZLxJtMmCaYVuQ1BoSla6+BdKB9l5/GvTwQ71RfFZnXepvwzC+5nKXDunZ0GcAes+d
ObyMrYUDFssfySTsBqAbpnsZCtAa1eX/x0YMN/X0RvaEExj5AhNcckIe/Lp/QdPzvizDNdXEG5Ka
D7LPGToUF9IyP5BrwOq2tzyZXBAQzObwZlQF1CZ5U/fkaBU75U/IeCPrdHyG5/kq++RqR38DR7Jl
RndLs4+ewF7EX2Px+f/1WmbRqxT9eWyLR72CQ0a4x9Rk35aZfbZv3tI+h9swDW9t8W8OhycK3ReF
AIrD7pyMfHVb3lgenpW4j8VWV8/Is4FHecOLMNJ3UKIXzXJUfI30QXO105V2t2LRFk//lyHq2/r/
1wi/fdVhSTJRlqGs5evzB354///7dIyjNrxGi/iNm+jKAIE671P9FE5fvnMCP1vO0fcirJ6cZRHe
aCt7N2LxVvBQtJOD2lveehliGFkeRiQz/jrvupvlGk8t51ajFozZ7L9MoJWLeIvAfe+1/A1QLSvT
QTVSbgV/TOajFcXkqjs8aarL2pht+d3X3Y9OVvxA/+TQUbE8iu5mYW8lJ2hEIHI3ldsOrVnlrvi0
qG+7XVEtj64PxkATjw3MBduP9inwt5Sa1KVjJ0rplLnaK8KKQ+FWD6w/TrYO7gIzdoJ5vxmzZ3Wz
t35BMmf3E8s6ICJkNzrRXdcQTWm69RTabUB61aPpKidLX13G8n1M9V+Za9RJBsdi/TpZ5bfdTvfC
dP+6cXgq8qdJ869YaWGlEAdvDa+pwWmbEX5gejur0lc+Sws9utrwGZzSXIeOu3dBR8qZqOhmOsze
eExQVhYQ+RCc4z/T/XrvibU7MfKS0D8QF6Fj2YUEig8FfwGpk1vOMESNYD0jr0zCmbPBCkpfnghA
vZgQFWHEkVWqP0ZVf5rTQ+vKHfrsJ8Eib8q38YVLIjkzQN3nIXx0xzmB/Nn0DKp78ZCAvgtj2O7j
b50qo+BwBUPOW588NQnsRExNaFM8JzpZUfPQRwNCaEh+otkJYq1ixDKCsSR4TxRZdxjXp7EqAiZ1
ZyX/Cz2D3Xz4qocskI0CtRTexRwK9h87VMpLez1GlDBoPYUgQDABpIjeQoVpVNm0VZ+zqiiRJQo/
OqFrP1YKMjv4HAfz0R6yc0TN4dnfJBtdHZlcZTo/YzZA8lrvfJszjUX4UD/lZXbxECHiD2OZs6Dq
jPlOIlYJ6CQCy0FINPxEPEVGyokkh1vVDy+mhiwyBVXnd0rQbDD1AGyWc9zw5bL3YtYKfhn4uLRk
V0/z4xCDPrVQiD25H0nkop6uHxpGW5Pj/1ldebSZTTi2vpv/Y+9MdiPJ0uz8Kg3tLWHzAHT3wt3N
zUc6nTO5MZBBhs1m1+ZhJQENoQEJ0Ebv0FpoJ0Er6YmyHkLfjcquiiqoG1UbrXqRkZlkRJB0N7v2
D+d8hwFahSHJ8z4dspRadugRC2g30DnOBvUrbd2TVFd2TpB6Z91CmmPH+27K1jlLSnQajBIIx+JO
1NvKV+R3ycfrvoDtWqzqFPSJmPAzX/siW3fOtGMTvNZAjMpvJsInkumPJZSUjsFBgUYXbjYDNCZj
0bjlb13b22zQt9LxncwQFRf3YCjlLtaW88DwNmzdPSapaV4DUvV1B8rkjCUoYzITxu0GDOKmvYh0
8N1k3jThvDFZ0YShvHGVtZjcAyiAZm3qGHSGfVWoFwxih2Us9kYdB+0My9yaIcXl+06rwEtu4Zis
UJj6Wa2zV0R2SOj7km4bHV+OgVOpXI/qp0sPbnEDDfxIYceT+9NA4opSgOsUqSt4S3cGrnOWrwD/
Jetl+S4Ukcnwv9mQor5hpXeHef9JyQgb8NSzBz+l8ifVOySLtWWqkDAQTe4GIHaKUQZ0/a9lLFu1
+Fpk5msa3qVImYbKPDgQXadL6Ey3KPtfQwbmdFliUNHZbB31aHHrLxXIvXZ6QEt2gpR8O6AuEHBT
M/Gc1/k+TQmq4SqAVHDmvCGrqPo22oxqLB1djjlfEcizpKblkZtRW1pHZpgbzt6j5Mwq7yAfeB0a
zGgO/YggwSZjYD8q2zFsSFRmud7cuZlgo5MWZ4COT+YIS7RNbhw3A7o3fQtVj8XyfND4rvHPm4bD
irmgQ7c2DdYWAvpO3pDtcHjgub3U4XjPwuRWyxSOQPVsiRGRqklKJGpWTicDx44sTeuIAceyxW18
Hi1rKz/NEx0Qrbt3eh5r2F8Kh9MUls+MA2MeTRyENAr8f1IACQX66JbjduhMn4gOYSpnOpJVehpD
v5gjphzxzWQvATpqvxHTlvTvHU8gH+KVj09KuoRwD/t5m2+UYt7ID4PM2ytOGHBr3rBLHzgMpOTc
nj+kpmJGyIgvOJAPQgjX13kobufWhPlqbSeP9E7mffGVicBhNi/RgFiwQsLfujeFSXabJoikMC66
2wRq6AVpfC/Y4JLxZkVbHHR+x8CKjIYxJMyCbtASAXnggb3Ur8KIroLHXgJ2K7ZOCDyZoEEJB31R
KlHQ8KlWwOgs17YDfcDmaE3wXA7NBufUZkAYaqTNplWaIJwG3yjsk81ifCwgmWWjryvZ3iWZupjI
b+Ml8EY80/POHq0Ntr0nkfLGUeAlSORlN0fHAj7OuWel/5ws2aGHeKx/yIvKrWF8IIgG2eJOAJ7j
JDCRo6Sz/ZXm+1FlOTfpUOvETpuM7Y/u0OzuI1qZLDdeaqEeuyQOFA1EeLw3x9IXFnM8/TRzqZQ0
iS4OZ2t4LywFUCEboCY/A/rZ1Xs1M24tHQcyURqGwgnTD1v+YLEbO0xrHDtg36Saae8UXlDU7l6+
TN339CZXfMXhxdMBRxmrHy85X6s1l03IUo7Z4qZPqRT0jfwmQbxy/HsBE4cV18pbz8eMLA4mLJUM
qLdho2OJogjg32kS+voImLh6zY1wa1fuflKiq24al1Y1t4Dbr4nSn2o8h0zICBay2SCYAJ5NnnGP
yoISI543U1ztUMmsemnJ61VGCWIrD+ahH3ZxAheMQzWrjz/OapU33VPJwwEIDAad0bzfx2hoodzx
aswpgPKq3I52TOYYV/CQBIoDwiMaYeigUEr6rTmox7xzbrIyP2T68ChYw2ULNCi9J+omPGDS53Gt
H+PQRDHsBWTWYNkCvVVP27m0bnJW42gVZXgYXLTls2safl/BRCZ5lldyBo4Xj81lEfl5FMrV9qi1
TIS0KFfaJj4tAxcdgAx21zsUYystEke9fdGJuh4J6io1sSniD4e+DvJADrA6dYmMLLfopwMmSRv5
RtcO0o2ESGqrPORXcIdBlj9EAqS1ZV5UxZB4j4NDUCikHdKw8gOsgV0zq0GY4FUj2QY2AIG0zQVp
9yXMz01V3SZJCSyoIFB8uhcZTQ9I3ynx9o2Z79HLngol2aQGXwmRzYKvM0daofI2ADYnZcPdzSUr
U0pudzl1M0TkBeN3m6PaIqXmM9dTI0BhVKWiRqoCUcq6bVJCBPIhfDR0Bd2+IBP+GE5uDExKsCAu
6ARCNPX/BhH5S5IqIH/oUDX+ZYzIr//03/7md//w338miPz2Z37PEFHMXwzVtV1VtWSqqm2Yf4CI
8CkEd56G7EW3XFPXXeIofqOIWOYvhFoAD3E9gxQVIB9/oIjwKdUE1+ryh1TLtk3tr0mq+FOEiEXk
BeQQxzDgdRCnxd8KYuSnmIrG6BWUtvKWiUrCHZ5dhTYLN45FD/TT6/IbhubnTAz5uomfs2/4Uppq
opQxeCls1SCw4+cv1etYPJyWLzUq+RGo3AraNXICz7yN5irQk+KYVGmAO/DgTXSrtXlP3B8hkTx0
cmJ7nXondf1erX5ldBhxNj8vprKrjYV6JTs6Ir0VSkorWl1sRbn71795U/3TPI8fL5QGylKH9EHs
mGvLEJqfXqhFFONE0CSYrJqQIVfRLj11IRg5SHSxFwAFg2g5n9DVJuk3s0ZsW7l4kpiyLMndCDJc
5M8Yvk7Egt6kRFC7b2bPWD9Mor2BCwJxMpFmqovK1AGA5iCxGGf2HkwaxB2UPtJFVemi5pYvGL41
doOyYC7Ja2Y7FkXx21jW2kpRcXo6gqQoLdk6s3dM8/S2nrFuljbkQEIL6/huLrxjRNobhj/ASQz7
HYEBV6tBs2Vwv8SIaKHLm8NseLiqeKxRWrPxJuWqy42vmDIWo398dJh3eaxuW5M4UNBpDYNLUMHV
RWdDvoESvGY0y/jQc94R6TV0v/2aC+1q57BQHG2i+5y3SLcOmaoEpN2+2izLm5hvBXTZUWTOLcG7
e1hx2xSlrBcxU5LJJpqNCSRuD8MQXkdF4mDMaDXhxC9c/EMhYgRHPylGehvH6VUrlZ1X5ptMj+Eh
E/PDxVHOVBiVy2bPogpGLYb1Ow68BndNCfK7Dd8zdCnUGgSmkxU7ScpBqPuwKQcVobHL9edWwIud
Tdyld9BtQLNARiXBcIzNoECZTqYC0qnlJs2RIVnKA9YRZC/d7aLXNzzPNyLPgiUf+W7sY71E/ijs
d3eKryKqGHtiN9D2xK0GqZ7cioyfqBsjeu4qugu9ehuxkknihEIiwWJU62/hRPYK/dloaicqKLRQ
FSIflp3neiSj0DrTh6DfRE6gpT27rIiErxj/VlVkyLB72ojB1J4pVtlq2KGBwmD5sOL4nr7/LjNH
Ji2FtIwNOXtEF4oBosvQsCb8Vlyw3PPRVqesNj11CtwOg0GM4xLDow7dpu0Ci1KJ2U1L4Z2KMEgy
oDxSrsZzkPxKNIYQujK5oaQstNNq24SdApq6e51bAgitzyhdvjeklDcRY1oFVKO5PLORpOKJoLIO
9fxqd+4OhdO4SlIVzZOcA9iAbPolJyiTO9RLCF2pa41JVIrjQ5mMk56Xz11pHb0O3fOAZceLxE3R
UfUisPbqG+AJgZpyQZAwvVI79vtuhdLUfgsjz19safDuJ5v2ykVzKKVtVXYUY/hSxbwS6ihebLPe
qbpHSFoWdAWEFRXbVKVzm5eue98yv25Ccot1EgTmQFna18oNyRAoLv2cgqkdceIN/qyhACnEjZXt
iO7eR2q5tjLrfRLZUxN7VyJ8nyINEhnpa1YMad9tXzzIsAV+y3WR8/W6cFeoyjU0w+850R6oyn0X
Uz5pXU/z4t5Z7Cid1HoHNEw51Z3CFcRV8FGZ+97JdsJzjothvisACWaKvlZzv5qx3k3CeqeNH4mE
DmP9lBYsFzvxicJpLRz9GhbNTotUqm4HrDGhKFb+XItrbtm7fMieFJI11m6XXaBqELp8Tyjzvpm7
IFpMysT+rC+E4ISwRrj/lgFbPrI4FqlwirG/YRnae21+ybKa3KT2tgdYMXYYmXuuO0WPoQuxTmVF
1bXJo1kVG2guwTxCRxqVW2fsXjjY36EXYdJfkzdCX9fsXK09lFl22y4zfqbslrDwO9tu9opN7QZm
nHlUe1MU6RHUVoCiD3Td8qYxM5rDhow+haIyehyqiB0I/oGaE0vEV5rw5/YjNwhAgk3csKPpzrnW
U1tmQWRYXyUipxL252oh0sVg2lHPxbiuAWglC/PUZRrxQ9vXhiaCZk3cNLW4CUP7KEgy6W14uJNw
3mddPf1blfcXVXnQayh8/pUq73/9h1//6R9/97///a//5R9+/U//+GfIOO33f/yP0DhyyQhWNQ3d
1hwN/tvvoXEElpm2aTtEjCFecCyHL/nP0Dj9FwNxJDw5j9LO8ow/lnum+otrqxqFoGPaBEc51l9T
7mm6Kyu6P5ZhMpjMMzVbpQAziUFDKPanhUyPp2RAOw2vwJv8wY4Y8o2djRERY4mcCTa3yC9ozdJb
1XSPlmgeZ8UNyJuCBZaik2fEZVX47ZROGmir/tIr8Zul3xBw9WjBvhkcdg+johycKLxh6bt1QIHN
07SB9Qj/RLNf3KU+EQrVMVtkujtKwx5jrhCFbNhus5j+b/GgDjDJq7IU4wURR6q9+L2DFCP3AL6p
VbeX+S94px7GlBBuNdQqKBHgzyJdjBtlKZ66if2jxeG9UlIYHQXxJiH+CGNOpVolA2eGGlBQqq5Y
+qMknrwHZ9aQiuFcrcWZ5NnvwnOuhDNNh2I6JRXABEQTSNA6ij5m1p5VU/6xh1zFM1JBpSeWgmaQ
tYQJ88F5HUUxI1T1yhXWekyB97DekEVM4WsC5B6+yijdzQuO39Uo0BGMsYdy/xtmDpya9nQmO3O0
oYLVU97JQGxto1ABdzqiEKdba017yRRG43iGS7B4q6hxbw2LjLUKl6QDEz7rljNUrdsULpmfJEJG
YDPvkEuHtGRpaBj9m+0M7+rIiC8cF2ymMOcy7DgaBNHQrFkIMsAfskuuvGmd92TxTIlzfkmSZwDV
H3USndR4BOpf3hVKFZMeVt5b+ma2ljOIBaqyJroMbY/kRjnpEOKLNP9uCus4GvHNoDkRswW2dbRI
D1atewRyfLPC4Slx2PxbEiCnTHB4gECR8cdzWVoveDdVs70t2P3HpvmklOV17PJrNxJXYs3Id9Ad
O3YN1Av9rMaoFBo1lqauqVqwvcUj5r9726ExZ/2z6tgcTeMt+HFSBYR66tUFJcnU3aM/WCuZXCz0
uLc7CsG4gO89uveQN3bIdLOe6f6SIebq4H6M1Fw0B+mxUMnX0dXhvqySoEi0N6o4ey3aA3MCCydk
jA7Yu9cWVmZliCwyKbD+RAJ97DA+0xA940agekeMadhB2GKtwhbUJxrwrPIEUmbnDK9thCM6s6N3
JTb2i1QIp7r7UZbaY+EQV0UAwoqVzAOILMSR6shEDGJchNy/6biUIgTr0ULJW5aXNiagzq7NbwpB
XKtuKJFmwOujYlwnrbitcMKRZff447NWp0D3oijQW3oCY/SAUBhG0E/FQRmx4fWl+smCbhUTth4T
UQg1ZzwIlP9Czz9Gp31V3eE7cvaPhNsfkR7yeBip4+g0e706lDbCMDMrbiNsveiEp4sl8QWH1Akp
hnlINt2W5hpsq80PYfa4fYyMuw025HamvJi92QdpeBrTxdet8Wo67dky4q1GlxKP6kGQ42JJ+MFT
tThcw3p2mmaTJKOIJYy7N3NMxu0o0b3w+8C5G5NYFzLPrBzAgehQb1dulCjoXs019qZNOBrPQyYg
NvDFaez58am0Fnl3i071QzBPuQk4ocmpkKeoveiTBFN5HnwDcgvJTsK6FXisA/GcYaPpq8GvPatd
LegEhEWvBCIWiAeZwMvQ3KVObK8ala4s7w5VHqPF7NUnxruQq/npiB5UsAPctD0zziXNiULJHEb5
4tHFfxQm+Xd9wpAOC25ete3kF7a+zioZBZKBxkX0v3MW85Da6XezptzJtBpZIIvXrsCdBwMFS7Cm
rBtAxV07fzEnZX5pNHdkM9HOFAMcimWxZkKS0kupd6S0DSVu33Ly7baENCrUIFsyd40W4rkU4m1B
TkwzSabTMlpBRnfMSxSy63nFusS3Wb8C2PxCB+utmntIVCXfNCLKFles2UJe6KoLYvGb0kVvymF1
HCILNtSUfqFBx98kBIRgfq9icINpifqUpuTzLDpbUeyG6zH1rnPN0BTluO5P9g6Pnw5Bj95xrtSP
2XwjWhITijqnaxpyLB6DgtgeewLhVjxJ8n6FB7TrySG0R6h1pUJgOgN4TLbqV2hmj1Cv7p1l+Jzd
ZK/P0qMxouHkiYftnp9FczhbXL19KhZb21osbdHiPub8Indk1VpJVMg6yZ0nWgzitFSkXfHPeDDt
mGxDj+s9rCg9i2Y99KBdeMseXCvUWI2nr1p9VXkCrIWXgPdwXtIC03FVdATcg66EroaI3aDkNhkm
GgRrtZZ24eHHjstDL+kZH22fA/eZ0A1BIYVlnykrcwhvCGo4GS5XTGtbPqr+UxOycuzUdyWqv/Xx
gTH+l1Nf0HK/LLTt/ZL5o4ux0DTrN83qeFes4tnpxwdLz46t/dpZy1MjilfNk3zZPAm5/dx1DYkr
U8SDCPNPHXEq4kHEy47ewMuYErD0zUnS/WqtOCkNsI2o4wE6DmIPVebRQXTGWc8rkrQTZrp+N7SI
BCun/bSnGn9opW4sg/xUUhuBXenYR9mDRAypWFWXN4MNR3HReGA7HoK6XCF0RbjvzKkfUwYwtNTd
g20OhIMhz55M80aQXg0BDIr0kJvnfi4o4VEwb9IWO1itHfOFXA+j6Ow9Y+NPLLewtFdVkh8tdKqF
pVPstwbjGA9rpZr3M/kGyCqbCsWC1nQ+p90FQCP2CUAgvHzTW2erR3wkgDIeoAnwbikxElDjPCiX
aPGuEWaZlYa5c9UP05NX6F8lHebac4s7YknOHHcBM7WpJdiytZ6MSntgsHgYsVgrEdA+i9YtfmAP
lWD+0AJPaekazcf0mb60Q/mJrXq0G5uxUMbSxjm4E5BUorOBaLiYy9W0uxCNwyWMU9vBIwPKTO8I
3/TWXKlnyNfPJgvZwMngsOiwzOibjmPbH9rQ3NdFs/e0JXA1yR16+VGUFcwb2phx14KNslS3lSi2
eeqcqrz5LAz0bqqwCMiJt2E5fWvd/L5WxQs6m08XeRazerxA37vWqtfDRGesiebSLTM00CQhtM46
G0XrrST10bPz72nKOx65wCpAEa+nOkWFEQ4hlhLNwohWnxzUKXWfUUPib2RoM3DKIt6nyntpxpKF
tIK7s8S6pjRJw9nAsyy6T/rodlStcy5QEnfkz5L4zTAIOlHpmq+KmV60LvrOk2+Vsm1dL7r4CD3t
YSSsXpaJRWLvR8t+mCrOnslCJdLBO7FR2q44pD9SGTNPr7DKCoQj/Hz+nE+PahzBkcBXRDDfQucJ
eW2J7c8uKZ4HE1dhx4O5ipcv1DgcX2nkl7H7phvbMWfzV90pDSWukKjb0MFxW/XW3TKYe0SU5drN
caKEIIcdHuxaeUgliRiJ2a6VbGIFSPEkacWxDbcYXxLOF1DG1QjTWCwlWCZqX0jQzIR0rPv40MNX
JcVDlTQs94cYQI3JZE43PjVnbEhmhKGcL17goGBK9WE35Xbn91RzDg09m0rDYawAPWcoAYdFLXxm
ATl+UaFKW8csL7RVbSKVUeGjzJLt3DB0clDKbupxhvucI2aMxuwBCyOpgsChB0mJFhEnuzeJO6n9
xzQBZgcly6cywYvQwEwTChSUkjtNmubZ+0GidmBSJ8CpbSoRAgTTxygOvxzw1QTFirUhMNJ72mux
cKVlY83mredBSoVCak3KHCXy1kth3tsiITJGsrIrOYhPxa7RoWiDAw/CkyPZ2oZ+VeNqWLMnuwwo
03ZuT2UBsfx5iDjLiRzkXmM2CqQJkCWTvPUyV5+20zbr3io2DPllGYM6ggyaBeF/HsAE6ndadtAT
RqiFwTlszcSDGGmN35koTVme9sxl1sZyxkVEAcReyZQLJkWumgLVGNut+WMazSaqlSupyrpNGZfh
3a0xhAVT4+pEmWqfbU9+BHgNsB3stypm5IjLrxk39kw6jeMuiJmseAz61nq1jIUTqeGe7WA3CJOR
NpAlFUOr/qgvPAmUfjwUxd2M5TPrpKdGzpnN3nwhfPrKxu6aYINYJexYTUxVcd68dXiLN1xWFB3t
PYDne6K4VgshNGuz5n3BO8kYiAOVhyWbdwPDo1dl64yRkr80CGQ0FcFTZPP9uvig8Yd5RCtkwlrX
4azAjp0nPzEYnTcpPgWPsOOBqFiWmgjbFftk9JAZenJuq0TFg8WpmWnmeczLp7DPSVLrjxb8Mm6b
hkQV3ONJXu+zkZN7UMC0CkN5NBK47FnDW2mCYeWijnNE0QZSfbcn6GRQcYsznwhmcAaor74WJrUs
OJMFm3ZIbTmMCbO4jA4F13ronOMxxQJqTWJPhqLvSbxYrbJyULvG3BraQLzz4F2wFh3LLk2PHbsN
s6hiJrda5yem7SdcaIjJCEwl+nVVdQ0sqDJ5LO0XAepgs8zFJS7NyDcTI7o0NE0lUWdH9PimPfgx
JXxQlHQpQoLBs2LQNviNrlNK89tKw0U9MwglbaLdTE32qI0V8RIt8GQgDGnglrQqkdamNz9+WVId
qpWWYiYgPzoLJfCim2OeyUR+lMX4YqCtw+yrkoVWPtdRCncv1eiDlHGNxZlHW+Exc+41kmPzQj+b
Ocz0ojoPOneUcG6IyN6jtSGJejjpRpc/tcb4wVvbYMadxBaxCgz7uT67Xf2DmpNu1dDeRgM5FkSU
02l5C8Kceb5GfdRg1j+XBnPqxkrrz7C+QsQVj/pY36TJ7J2czvqCM7Ewx0zwVjxmUfqQqDygGyM0
1oPQkDcqX3XdPqRMYaG74wfQ+nrc9Ak33WjQTqkqfmVkX33XQ0OipOv1ErpQ9NzaEbGagKrwoPR3
05xAZLce01x7MezqrlORGHkwJ4c6urZ18WmUCUYW565Az96xQJjS9tqH3nAlYXSrE5u3jbTq3or0
x4qjl1HYLlPpaQ2CyIEDEpilK0Hkgl3psHnp7Owjd742HUICB66Fzx21aQ2ifSjeSFAa0KfHNtGq
c+srhTL5UAzvyjppuERSdZ3m9q50KZOaHnKOStJ5GlYG6DzrnAxkVRspFGR10l+mmPM7MuqSGi99
d7PROJRXfQbQ46rGd8UioKmETUgb68TU4T4xhEy8ozyXjo4SPMKwHZzmxlDns6Nbl4RGsNaNA1ce
KkUOQqt6NR3BUz6fm+3oRh9Zt8/rBl+q7n2DiP+mO4jAZ/PbrNSv2gCCzyz775Gyxy7xiFWWfsZ4
B8oGaQaxw8KzJmPmq49UH0KehqSl79t5/Bq1vN3RnKBgvVQDJ78LebdQWPik1QOKjZOxlJ8DLQ6B
fDKpeKIiVZPXaEF/7bWbIY012tVy8UsGA1QD8H9R7ZVDVWFfBtYAmgU+emrTZYZbpb9YJWCHKqIY
HTNnKyV/ZPdg1GYH5OzaJsN8GKYMeWIGSNKnrnX3U67ew3VNVzWK+XXjOkdg4svGqYGna7iIw84r
sQrP7aZKi3oXhs6jBeR8q4+Qt9zPePBNxDUG0FXGMHOVEjvQUiY5ZgwsI070bYH9vkoYTdqVY+6J
fnoPCaI/FKp5QqeMnovXfy26+XPIlOUI8wAi54BNIfIekkV9nrAEtaVt4EnNh1Vh1++R3XxfdOcW
stFWCxckKhlndmsm4L/7UMb2IIEhZ6zfdKxeU4tOihxhemlWGPNGsTqfD3Wx860i5xZK6ypkkInZ
mJFTMoq7RoILLA0JJfbCsBwe7N5501qYUhXxL5BAeso/1dxnzX3W1uIuw0sJyG7ZLB1Jf5nH+TNb
jRXAEgVcYH86iycwmDdPg4k4zSAmM3NtWJkVkAzM2ytQRuykZmvrDPq3cAb0jC3+IYmntwGIxFbr
DIlADBt/cqaXPEp7///vokCG1/wcVvNbmM3mvXv/+7/96X/8H9P7K1ic+e6L7rP7+7/lT0Zflfyd
f+kn/4Z1StLND7P4+rt/963qy07+bVFSlT+rNpi9m7bLsP5f3gL87v/819/9x//86//4n//PP/fb
+F/7xWGG73nM/gmAYWL/0/hfNTWmmQaiDWbwFgqDfx7/G7/oSEQcx0WCYWpsCP6g9jB///fxOe5z
U9UN868a/zsmmpI/G/87tm5onuXyV3K5/9n4vxuEaxamSWhl4X4ZbCtOEM1u+lkVj71+HdKl/lyK
kWbaI5BJNAfD9Xh+MagNGPRxpiG/anN3O3UqTzsonqBI2nPjCmUNNU1skzJpg7ZZPgoq8CfHPKVE
N27YKOxJfRrlc7WsztaP5ywP3EE+efW2rlhrx/1qazPo1SKTJ/RQgKdQn1kL5Kd09KK9s8wvvEC0
FyDYoUPx2/UR82LeAGmk1UMbqqc3P36BC0jdpmUBzsN5OxkKJUS3FI88XzplOM3ererNNvMd2nLN
44RdVJyvdRpvdBxnfNm4D0ySalGNLjj4j4oW3ptaHF9YrTBjReLQ5Z23SatXfcgeK5vNiDdxnCye
yh8io7Z2HJ8yofMrUkyohMOgkLVURlGly+pKp8xaZL0lZOXlyhrMoxjTZFVGjkrEd0ulhkJgoXDr
ZAUXyVoOGeiynmV9Z1DoEWvPgU/l58oakHxD218oC9uqAR47sE9YZzrNlNORRaNFyRNiCRsAK7Vl
SpFZ/Kg2Zd1pU4DOFKIsMICuiae2t8+YyKh5HdhSSaNRNOAX0t0TDzZnn7KbnHIuH4v0kFnzgALi
vYEPLN1WFDG0ism0VosKWmFJZD36ow5pLJV0Kmtql+J6kVV2IuvtUFbeIYkW5kAKELABOhfKc0GZ
brT3uqzaRTZQv2vdm8kIDQ23T5goSDNK/ZmS36D0L39oTWQ3MNEW5MVdSJMQtgPdgmNiUimxactO
gjy4TSh7CxIeQeu4zqsRiTEwhKWCx2MlzOhtdsYrLh+YYrJT3XlVzjZk2bARoOZGtICIL0PMVyLq
sxD3tYj8ZsR+CaK/GvFfiQgwQwyYIgpsEQcq+blCKtggGfSQDsZICBXGEy2SQrrIHb3SoUZq6CI5
XJAeakgQK6SIPBc3ef5APRcUV7rHw4BosXYrX42WjYmENV9QnXfVdshPsapsQl0miz+Ew0eDIj4y
u0BHMdzbL7FaH6Vu2kArPWPfNMiLBZ91MmKijxFfoX45j018hxdBFrGk3BMHWtFMeNmzNZW+LJry
VP+UOmrogicmEYck5UYeke4Q1KyzpXERe0aIPjPEnxEi0BQx6JCPaJHFPkeoSdT3o3SWWLg8o0w/
TsAlVKvcCFIQlsbdV0Ya4HtEdJqeOn4mW+epqfL1EKcO8dtE41IhWS15G2wkrDNSVheVKygyySpm
s7UbEbzKDxUIYHuEsIju1xozXq0VO51Xq+mNtd08zcQPuba15YvumHquE9ZQtTaeyBi5yo8XVH3Y
fa5k+ED7V7au/trr89ZABqz3uIPYGcp/F63Y5qI6pAhWdVtKlpJ3jYQBGpogoRir+BgTVN0R62Hw
IDaCLNbVTU2KAXdTwHqE/Q1zxsHHa6MgF4O0P61DC8/2SCZPMu8NptXyna4IzxwR+W7ly5GGy6bH
UOEZws8y69Y+iFzsvKQksZY3Y47pVt5bjWsP6Yj8YuSp5Cow3amCx5ju0+zNEgnvrHbMFutFfpc2
trIFkjmrtK0717ixDZ9ZLs/dvVJ7Xxbq7AWVtoda27D29WJA2SDSES238TGg62YFdnDK4jlD752i
+07myK8X8joqnCEe3hOdbR4cxQYwteHgMYGSVaQnBn1+3xWMAiZ/ophz0N2YqM4V1OcdKnQTNbqz
1CxTwfIDptfgRv7IoeBl0kUF4+mM889HeMfR50G0WFhTxIRn2Scc9jmf6ozkaifdq7yU5WsOygSM
1a1j0vt4K2sEw1xu03JbS0ZafK+htzfQ3afo7zN0+CV6/AZdvkCfH6PTX3BgotpfUO9HpM/HyN24
ilD2L1Lhj9LfQvGvoPxfcABEsaQrflT4Akb8Ab0S4PG/idwwUHEPoAj2I9wX1Lty6uSzdVt3Nscf
9hOctxBMd0Y6bg086N00B2gmz/yDNcIfAGjyVAu9M600XBuU69gqBYmB7oI+GUNItJCkY2zkQSz/
v0dmZ/G0ZqzncyGgi8H4xf0olTZllZ95oG5n/YTYZO1YzMco+X/oquHC2TgywKuedRwakK5uGxwb
NLwX0otCfBw6fo4WXwf+yY2Hz8NiECkwYuD+sHGBKLhBMlwhbHfXGi4RC7dIjGvEwD3CdB1rD36S
NmIIzN2Ay6TFbSIvqhj3SY8LJcaNkuNKCXGneLhUXF4vC9fKgHslw5WBEjQYDM7pzD2YS07ytvUB
UCpd4ZxiR8zQxebc5MXOxXONvG3ELePhmglxz7AAe1Bx09i0vNgTBxfYJobR7EPBdyPw3yj4cJYb
F0/OiDcnw6OThXcljh0F506Fg6fDyROZZTDi7Clx+LRLkqyweWw56w6Ql23PV7KFOFsMb9PwpFbu
XazOm5E8vhL/0IKPaMZPBJquwV2Ea5n/cnActTiPXBxIJk4kqLcY4kbcSTYTSg+30qR+5gDWaiyl
BsetmWGhZJcvbTzUQH0M4BddLT4TXfjVwFuSqztQs5sUSxbwrn2kiANKiUuzjPuREOEMXrGWclC7
yrogqCGqxNGgH8nihSfP6HcXiJUbhZtapCyRrKHdMJLeZoRnZLS8OvwmJO6zy8RLOzs1B1GOrcVC
vtu7+1YztskOzsJ6xiMmT+ZIwaNBF9rzI1VoFXP9kRcFqhwKkA7XD46zHufZgANtHK4GfrQGXxqT
3JUNlWVi75rC0tNx58SY30zPY05PYBIfj21mZai+ipDMkfnMUtqV8R9cBVr71WPVbHHKVUzo5ZXj
nkLvU+Clk++Cg7eOW3Nt4bWb8dzJb4b4gSMAk437OvesGe9HPHqYwM4oD0nI7e9KaeJjd/3SfMQ4
+yCIs03E6lfj+bNwhjnCWY1Vd98V3aMeK1ezjE/O8M3CMahzGMQ4CBOchOpIGirOwuhLXt8FbkOU
AJcF92Fo3YIzDUb0ZQPeRKdP7jK8iimexbgJbByMIU5GA0ejwNmY4HDUcDpCArDwPTphHAj0jzV+
SGQubAHY8eX1oaicXeTVF9uAcInXRbG+/i93Z9IbSZde5//ifXyI6d6IWFiLHMlMZjLJ5LwJFIvF
mOc5doI3XgqQBG/shQFb8MKAIEMLL/SPvtZ/0BOslppksUnYK8NQq7u/JqtivsP7nvOcJEwW9E01
gzmeLg4A4muUrtgLYjCr9T7DJ5dp4Vk63Iw4NTUcmwHOTQ0HZ8WihNgxyvEtJSDmYJyeNXpsgfOz
DFbheYhNUNxq+EIL/KF196TgFg1ZBDbqNmctouHVgX535mM+bQhJLSitzePJbDNZSyrdODfQAw6c
8lCeKQU5yLE4Q+G9AMVO/FN9xtc4H6p+U5j9gmIahQsGiBHfa4f/VaGlCvhm7VDSKSd/LB/QCCwS
16xCS4DaCAMzkTAzKHwbFYdti9PWLmLIJzhvceBKGiodjlyXcglSmQKfLvjqswjfroJ/F2guOX2o
CvH1pjHyw/Y8xe0rcf0OuH8HXMBSZ12GKbjHHdxjqMYrbE6mYfBiO2VyEevmuT7ZilEo3eT4jAO0
9i6+4wr/sYEPOenCC6SIp+zr5k47rNSMXl+abs20O1VH50oJuAms8BXGUgOHF1Ga60Gna5hMFUas
0m2/UxxWqfijeSFr3NI1rmkf93SLi9rETU18+4012as7fNY45hYNvmsT/7XEhk2/SzcBEuDOtrNr
Dc2KTFe4XiF2Y+F28HJXeLoRZg8MoTE/Ll+Y0ni/p4kwwQvuglvn/uEPb/CJl/jFqx7fOL1fAx95
hJ98wFeed9XRxWcu5KbEdW7hPjdwobfiIcCTDpT50sej7nVXPo51icM+mhzsONn1ydGOs72mPxRM
VneixI7TD3pQPOw+chzxkQ/uoifLY7hOnfOwm/CB8UENkzvDH45Fku9q3PUdGwa89iGee+7Wddgl
B23iVQCnSO3+OFg9oobnIVOuh7WFe7+4NXDyw7l/bPBJ5QCe+xKrPo7/DOf/NHNN5zldhQMZQEAI
mE6rgxggAQews1Dq9qqAJzCRPgR8Aexh6+mPTWCQ6Y9FcAhqlDQCLsEAn6CBU1DCK4id6ODxErmt
vCeaCrlQfcmK+S4naYro0m0K9bGEBZ4VwFeKZl9W9bUF6CPw00NjjqxYcYQVqO87uEERKBVDe1SH
+ui4B93vt0RO7v10bWXNVQ+iQbeLfZ/HhxHWSBWBBwiJMO1uE9c96iwjEGmzkv5eswOM2uxhYMXp
19ZMiLtYEoeK+TLt7aMlWijD8aODYsuJl4B4L4pS3LN1PqaVco1ARocjMb0UJpij0Lbvp8eooHka
+/6ihEwBgGIwA8x7FifXX0ynICzlutXjXV5+i6BbkIp6bKFd8DVfgxTEat9fBNAwfARu088cKBnw
bWkttJcQPg8WFA0Dmoaf6+eg0C6LMjzU1fdcl7uuTtGFdUdfyvsEJsc4IaV1KB247u86qB059A4I
ereK2V33UD14spdWBsy72L3wGxqFhaB9jOFZ6I12q1j+zlN2ii6mBKTFdOJNohzDwt1pgXczXVTs
F5tSwzLmnXX2ZTKEhzLB+VInmy5ojjSyck3b5olzfPn7Yb8Q5IqM9BrezcX0kIl3ofraHaBXH/qx
2nfWdyU0dtOh3FEgUtAOY+Dd5r1yTS16r5EvCEUFIfTegqoSQVcpoazQdbxMOrEroa+U6c/XprDd
Yy2rvQmcwi67S4Ur6KsVnsi9Rx7pdD6qVZymAM/YVt1Pv+r540ERyrWqkE1Z9xuCPS/zxD+oOtq7
qjsbopWEIBNPKJkKpkwPW0aHMSPTa6c6sHWwSfQenPPpwghqm3uHaWlqDOfq9ygvr5kkunjl5fGm
Q/iODTaq77Be+nxlbreg0kPLXbnofQ/dCmqG+hINLO1xsY49tnca5wgphri4Cyt2jjpMHd/nvGDs
WIxbxHDeRnyRSijPfFg8I0yeETaPIUEbhUs3muAXzXUHwcdlBC1NCN80CeH7UGi/7lgZFHB/bPol
vJunNTyg6eWb3ii18PalqG9CyDDTF9WY7sHZaWl27xoRq8FNjtUW5pCj8sHE8UFHCjid/TCEmGNK
Sjra+fRzf7SPXqLd9ma2F5Dxcp4T8Ga1Egu77m5TqEeOTnKeF+8j37lG3nMY6hqtD9w1lWaH0R9N
o7yaCCKlAmDIqJdOj5pnIgxhxH4YVDq+8IUteNxmkcynr3TUh9tBhZ/ievMkUbeKWV/Wz2XsXIDw
vKuXnuYeahOmql8DUI0eIWQ9dLW6nmYHo3/UNHeX8lfolF4gD6bQyGcV+1UvBsCGAGS01YNS1NfT
OfnAZUjLWk+VGdsqriVUmekapzcbxyaL3mEzfasCSH8d6Zu0wonqd9fVwJQZIvTJlGNqy32qO2d2
BfK92FZ/BAgZPeL+HgxDnezM0ljUFKW0YHoHtNvp7vpWB74lucuzyQRfPmB5oWgUvfwzRZtxxkoY
AHJxG5TlTovHEz+6GynsMOllTOHuDpWWrjxVYQEXh/Vdygbb8vZ2hDc0Q6XoDKTtsvyJNR1drgM1
GwoXhdOTvLdODIqKfrl0IYBNC9S+xsPeEtrGiJoiWnj5AjARmyYlzwgo5+CfqfpNFvFasx6cXprR
89cJe17EfPNIOFemzbpaH7bCvS2pQtTN3qqVBxC78C0xAPOfkzM5jRFbJcqLI7mlH+NbmM3MZJmm
mw72ZoRShHzDU4I0lrWenQaiA8yONZ+hEzoWOtNDLsOFA0y8fUaHtsvTETcwEArwZXVVbgPznHjY
CAlGSrIT89YEVUgCHOAap02OYM0SOOvrvUTWqaBP5alQEyF/JfKJQqMTnSt4pNKToJUr0i+2Tsiy
16Zi1J42qn4+GXOnv47Pb1F75sLsAiBCWcnSc50Hyrr3VeQ3kDzzOyOlAiEXbV8ubDIcTcpOMr/3
zasezjD3dbrPRXEBi2ablMFaK72lAUqAMt5cUG6c7lat8ljicUNbC+RAeeZqzopZCoHZRKJwu+40
IxFnkhvHVX1W0Iu2Ledq+pOMU17Rn3D8vOKW+lRBcXjJKR4QDEbIdmowFHKVg3Wng9bHuhLF+O6N
7iQdIDOR+8s96aSzVjtSkujeSeEuKyvdRBUBE223iiIXymIOU+ZMjRlMlU0vlGc3LYBHxT9i7FDL
CIy5Ql79XK3aW6XttbMsCR7iSWPukxEQtah5XIpSjVrNmqR41EOkfqHZbOPGnAUq6LuMSnzQ98tG
z3eBgxCSd5FCfrRNwPpPygcUR46VwJjW2N9F+TI0syvhOj+00S+WRoUYm4rfPBbiQuRhcRKGzrHJ
vWMFDMkBP+ZWwiDTtFoLL2qWLqzbkNS8RSEios0MceVW3XkVNc9N4AYLWrV2H85pnhL8bbLNHTIS
fhsyNMa8e8r0hv+i6o9kIiHbCx4GRx69KjzJNIKBnR38q9NYq1HeSXPeGhrqTfr8XZjO81hpZqli
n0Qje2kldSP+Vn/um8YTCc3PHlsEr0csHFdbcfBDgrWskUIesiK0Jghn3US9tcbmrmgjgN6iWor6
3pZFssPIwOJCHMMI9GWuJQpGNGvmWQpEDNKf3MAAaFtSNEyd+pxoJm5sQ8gThjIUhIzRJl39nnZ6
4UANHWq5zTQo4FBu4fso9sLXuBs1zt5tKMKFEcZzQjhBXbv8UpRFd2JMj0GF+FfRC9BjBhUNv/9u
EggCPBqtmF7Au3RL4oG8jqYqUJgV2VkF+8BibpRU4BNlQHqKbHyOxfK0aCoS9GT/3HXeSeno2O4p
KIxTbh2cKEQzUbIsZf2tM5vryO7WpovWTrINnWnXsstQ2cF9YeIF1GhA4HSEdeXknTVXdIcEw9JB
4ohxNuBRz7PhqEtojVmBb7IanmqrSVHtkMUpApZmEMdpbcdPvJVyFg/uqmD+0qVXz2WMaVAbrhV0
pTMExRqxFT7q4ZlhK5umbepFkqAN6yn/EUKxAwy0CwSUVtst5P+FcX4XfMdgkD3XL63Nf+t7vvQy
//RPV1nCvz79lT/7F/0/2E/VVTqLn/RS/8N/+ee/+ac//Ke/+v2//+Mf/va//f7X//n3v//f//yX
//j7f/2H193Vl7/lZ2dVEfI31TZNw0ZK+tMM9a+t1elHpirxSRlCE1L/k4/etH7TTH7kSIxOfAOC
dmyVNbX/7/+dKX+zBGEPFp1XKfkd4/+ks6rLt41VYei6g3xzsmqpmkY+rP7WV2UqABoDHAPrMEvz
pZ51e9pXtxyX9zI5s4KaFqUByb6chP4Z30DuN7tkCMI5iUU0BEqVCLm+2Kl5NbLbjrdSG65GZeo4
5nVL1ZpfaiaFT2rT+sQtPwb6fkQLhX8gfkhiFfaO1+7Q+SMYJXm2T4kJAzBASHr41IT6aeeYN6g4
kMGa6MLYLeHhCGZmmZ07PshSDZdtZg5HbViEHkl7VejndA+8xzoHjuWrzlKMT7HK1y9NbImtYT1y
9B9J5FDSHuM9gYIpER4YZYSukA4UEEbiNEvN1C64NVBJ04eopwOnP5W+hdDfynahiwaMjxnSp1FS
p7W/97T94nTMFkrHqNirEexhgl7Bmke7sqcxzMIQ8YVVHwI9JzjgKbPFSm1GMtlLculFcUeQ1YND
HSgu56nmburGqGYdlc6htVYaUOJlUkePvoyfXMu7EK73A6o4Fmzg7JS45lhj4Pz3hEUAbjVOW/HD
xjUQt0QvZKF37SjnfW4cxtGOlq2dPXSDZNNFsLanPFd18ESD76ow4I+h/9jYdbwYVS45lTiMOhiJ
A9QaRA46CX6mQjukYDSDdKaYgOj6zibmhdj4XIMASwPJ7cm5YVXNlpBmJGAuzgyLXhsnpwxyj3T+
QYBuWOX6ANxlD67Xf+yoAo42UJoCzZga5fGCADBBUOpz5co9oqPlZHsgwsslTSo+KM54C93MQQ/I
a2EhJSUATTTNRVuFi7FQlxHNfTjHXL3b0fxPqm7fksbA5JT8wCnFC0N16zRrxaIG4bZSUsDRbMUX
pbcrSPladjTaOY/Ip0uG1rPDzKPF9JaNLHisXZ9MSJ9th63EORudi5z+8bL3sSWWFSAVhv1ZBcp/
eiux3P0QgLxL1QbuTp90w5t4bdTpUz2520NbwZUu21MzNGpahUjrYczpst3E7rCr4XcvEMOyqPPB
zA5jUs5S2AtxEuLGkuthrPj9lFNtgvIgDH6kMxFhy9EWSdGwWmYD5A7c47QwquWZFynBvBziSxg1
F5U0k5m6TWkQxV70qOvx0uvNtR+W+wyNYOvgUwkxOvuNBSTJuXB871CqORk5uCHjTsHnMCqbvGdU
8PL0UP8wQudU4z0wtfSBcChwSwK0oQ5hJyX9jOpkHJYHSyULoIi6m36wVszgD6/G4sNPN+hrVsc7
VIdB9V6qqqmjUtE1IHPvRCIyVTPTayxvbce8FFYm1kMoT0SAU18x45+u459CnQ8Opk3ojD85Uhk5
p6MZtFhNnaOiWXg7craNpimK73prgkfqmeochOlcGdxWs5D7Jvg+du2uUqPz0Mougqi6+/xatWlg
/uXwjqVKQRkACNS7gZtwXgN/nu6tsygCaWrZcw8zPOkHa7hfDAkvzyJBaocUxU5xn4zW6vNTmMgn
788A1aPAFWyzZ9PVtzfANLA7FkLz1lHb7kw9OUMQeVqwCx/MeEmC+Bc33J7+vnfHo0zE7KfpqgWQ
xXx7vNRQq7Jl/FvjvkLFZiXrMjqvKdbMoK9goqQpKfzxFM+GM2dHfmNV2kVKbmSh+5vGfqDbtRZ1
us1umiIgW0ywvdwWYXtjZ/aq0aMTIy/2igKrISK3uIjrhTXkS21kqEsb44L0eGrynXVamOFjpQUb
L3/IRu8RPWaP+AbvEiFxS9RgD32s2LPc0M6Ily/nwYDtixTNxsGeauOS8/3uW2E4V4nHJrIqA4y5
PMJl0NhYGOl+Jrp7IG/NKsq7sEJfQn+7WueNdkEW8KKED2Zq4OcJPKRGlBOlOYw3emFfebZ+Ew32
FSONU4uroQhI4CztPTweTG+RdVq540phCosbEk0Y2sH1xD9hOX+Uth1+Pozq7Qrw3T/+xZ9d7b0W
z/3F/2/LRt7FP79q/P1//Y/f/+5//uHv/uObNSJ/5I9LRNv6DdAIQ4kjGVTUl5XgT/O9Yju/6Tr9
bszC6OFt609rRM3mD/HHHN2WtA7R2P3bGlETv1G009gca6oFCp2B8F8ViG+eIYrEP/7z61H13QqR
Uctx8ETpOpo5mJCT//81QqjRiRBgkVqta8WfqgZLmTcbrxi/GE1Y0r7+un8ehuomEj9oS6AI3h5m
GAvUieNAAJSibBtqVzZGKXJFNgU2G/w2OmLTxDx99Rw+uDb9w6MK4EgcEqqw8+6oEZemufqkSxJk
oMRtuPSr5s6p+q0YhrlC4qCUEPA9St6NvfByY+3YAqq3f+AJkNleDHOyRq51DG16on8LQMQgLnsg
H+TcHdTLNv+Oou/Wqb2rzChOFWRsllVRZFZuPr+Qaex7NTa+3D2mI9blqDct9pdv757a2LkEulOt
Y8aFVLqntq/cf34INJu/HsO2TaYbdg2GZk0/f8WS0jpMRz3q7XVnhz+mNZ9wuGe13q9qf92itwaN
RVdL2vxbxljlMmpqEUOUD3PWZBOcV/VqbOSVZ5WXBd0sHSmhtcpCczuijTeVbtYG2yYflmUvLvTw
0qByzp3WyXeb1WNIPSxbE/+C7dsRiy8ubnrQv9xAspGZXqBM2OId5ssngoq6SFGtZUxlJevO3Wyr
NeXKkOFVTlIg4WKEUFl7g8eYob5Pwm7XAq/FGTJrie1LbLkqLWcZKKi34mZlRxLhfnJGB4OYgfy0
I2JPSiyb1FZjUdwHrLbsqN9i7doHfXfuO+E9mTr7zy/rZcnzy2Wx72ScwBWqvud/KcIyLEIZqjWG
hslVBlyiSkukXEADaq3ZK4JNn9CnGC1vZsXGTk+MQ21sQtdn76NqlGgi1A2E7n1+Ym9xHnxtE1VN
n7462vcaTI+37xJGZfxKRlhReF4mFIFgLZ3o+VVVQB+Lh1Wkaj8rGn92uWa8H8ZejmjopgEtx7DZ
kr89oiRSbghTn2od25lEvxpH9d4S0bFMwsvOH1faoN57aOHZ5/iyJCb1woidrTEap0oWX8sgOLpl
TSI9ETdecmm3yGmp8ouYnA+QPa4bXjpE5TnZWYRrVRTNBrH/yvGcraYMBNFi4TDZnraiuSM38vvn
d9N4tzR6uZ3CgcCi6vw/pNq3F9ch8S2pH5Trxq6vSrZkWYmI7lQ0JE5aDkJdk6KlmGQquOP7UdPn
FvLP0l/HBT2jpITIZozhJjXjXU97tDWSc6wGd2RdAl3IooWW2vl8nIxDanvXmFCD2TLDbLCjjUp8
IgVk/EmfX5NmTwvo1+/u9MQ0RlGmOXLZ+L+3FyUSnHFxhLQOuQ82q8TOMbaOD4Nh3qbaYJ12jXsW
uCXnz5512aF/jO3OXvnSVhawM0g5wYm/xcJmHKDFI5qGyqKzfZv7Y3E6qHgy2wjnPEqoM4Bz1ItD
8vWGwQtPUnL+iEuHk6s1gN1K5AipVj7VHmAFjQEgtT2sqGlziU7jXrZVDKjMtZdlmdLc1OjFlXxA
zpXv0BfSjA4xg+/te6veZpIUthDOxqjZD+1g/4hd6Ls9bLOSoFDfsAEpOKgngsssHS0cajkJddW3
cDQEEm1rnMO+BZDRsHqzJfFmFN9haZkyOeskxqXgmbUddYp43rghCqNEPkSKxF1D53pBq2w9hu23
iCicuVFfdlaCTNZq+0ktEs28XkGuWiYPcO2iJEKsSPc3oxKpNP3B7ipCnALruwAfq7qoJfXMxVRk
k+g9LjW+BsimeGVDfuJXUBJsK3gKm/CuDs7UtsPYBbvXRJc8K7SbPlQecM/sKglEwzHNWTkNonGf
XyNx1GX3hBRK5u5RlsYKgw219Pi6EUTLh6DGogOV1nyJdHmchVaJEnIq5quRAA0zr+owWWvKkR0Y
imO152WIOnjYIZqh1jPmRDFuk6ae3KYt/JswnBmVf+Hia5SUpN0sAfjQs6Otz3VUOWiWKbD3XRHP
RpUg0jDf1i4irs7KTvu8KKZSsL1q8+tUuXXCkgRPXjBZNjTPkfWEdF2GFqNAokaPntdXi8JVeNFw
HwlyvyyCsbJvfet8jxJnl6n1qeNSdiLXpdfp7smR+GNraQS3huwvsYmSYxdgGp1er6FsKcwgd9EU
bff5R+e829T+HEhMFmEmLmW2tu/G5Sxp7LhNqpKBwfWXZPT9iDq5MQJC17OYTyQ2D15+mfeQ0gpc
4dYQoCfyyWYm4I6lDemavneSEUS6aNA7lUN2p1lAsscpQVRxZmmYAvZjRgEUAjBbTDFpx7FvSOym
zdqY6DYqE+d5EwLwh2KTwXiTRnzfhw3UPU+jMtVmCw+iIgh/5CO1ft01mAgr0/+m++Q3VRXzmNqC
H+zjcNYZ2YkVhPcpVR6pFN+J7Q0Yz7qd5UU/mhA9f5PbOCr0+7LjnuLsPWpEfgVR8OyM4nzo+hN8
bqV52Uh5kqcgdNxzrT/hXE8Ux9lHst2VnXsvEsr9g7+ifIY+tMRQmJcerYg4/j4G4WUU8OEF3mUj
9J7oTPQ6M0uByGDGWI1ZF4zEv85zye1Myub68weqvduk/3ygljCoJzOe6i8zx6tF2+CpvRgh864L
M79NugETlzIv7K1WpRRu6e1Qoh0JK7U3Ffdad3ZdlJFGhLfb6gR5r1Q5C1ucFE3844sz+2hCxtMD
MFalKcuU/HZ4V42sJFM8L9f6iCLXJ580CzGhN100xdPG2POHVY2eHHYVjGorAwSeRQ+Kc1dQf503
7IwHvz3//KQ+uFumrqqGY5usSn45J3esiC1V6beOqXUQE7Inj82jx+YHk/IhcPOnz4+nfTBxS536
v0VNw8a1M92kV49Hc/Bs1M5Yrj01+56ZVLYrw9pQrr5odLmJjejazTXKxKTOweP//OAfXCzHhnVp
aRRvWDi8PbaSVSF6ro5FgzKc1LK9VngGjgzPTMjTM90kXPXzA2ofPHKp6zxxSxWazrLv7RFFx34X
wwmP3Mp/VH4/Uyv/UIZkqY81rnBBDl9v7ZlcY4hW436M15WB2xD0YK3xB5Loi3XTh3fAMKd9tKVb
+vtlkyxsvLMOr2BbbdR0r+DIZNExNytnHxL1/sXVTxW5d+sZqZumrbLJN3nx31092dGkerppuc6F
eh/RZAi77Mzgqxtt5WkUyaWlxbddl9za1MTrPjjJobDMPz8JY3qov5yEJdgiUji0pHj/wml4f/tS
gewNBYRJX4ef2rRPkX9iZrk2N2TdzKNYPy2keQzJusOEcWOF6bdUaaOFraNnbsMQLTDdW2tQT3P6
L4ui1Y6RHd+aGr0A4YQbk7h1cMx0jdCsj2U7G+P6YATgo3ovXhEmyqAS03w2FIZgm8f++UV+/J45
eMEkerRfd/WyUXI79ZCaeLl5tHwGfchMxwIhcdWedU0UYz0PqM7n/ne8eQfm0Ss58Mq7+Bf8cZ9p
2LE/P6Vp3vzltjtwtPWXcqmc3o1X37lFA1uUHepWNKeXtdOtBeoxcgUwuGT3HU22XuEkcX98cdzp
nXp/XMOybTY9DLHIVd4el3hl4vqEKNaASTZ6kd1S8PziEPoHawasoZhGLYE99MUh+vraAEwHnZoj
/EgwDzUtZB7upaXAVqZYMGtsDCGJu1VA1dA6ojtSWkgbVZsZcjBAjE1PoI5Y0tZk/eVhuYr0ZKrL
Ui6orj9/Ch/djddn+u4LzOqg130PKfhgt3PKWsvB+6ot8MHGVhqM44wo0qEL8W4B5cmwid2xw0YR
KXs707yFCaQOf7hFIABe+SZgcIsT4/SLK/toInl1XOvdbOo5SE3ZxhVrL42+eSZ6b8/Obu3WrecC
Rv+koK5UuIyB1EjsaL6XUuyrAFaQJZC707smz6FrlqgUyVumt5aZLbvIIiY2zY5w7BhQJ1AqllTo
ZqFbLKoEgjD7xVMl8R4qK/weeBjfTRPnk3TPG5Hc6DWLxnxuZ8NFBNQQdG21KxJmeReCtunH95/f
gY/mFozKLFqlNtUqp7f01Rc2VFpKAHTDwKYwYsU9OMJiL0L/4vPDfPQhvz7Muw8ZrS9K26Yt1lSR
LpMUv0cWHPvxpmnjJRLepRyw1HYNZMfPj/vRe/X6uO8+ZBBSTsBCmQGkbQ8pNbIeGxbqEQDyp+Ck
Vr5dfnFDPxxFX1ZDNFvwmb+sXV7d0c5Sdd+Mq2KdkQKsi2qT1T6oJ/bG9lrbpl7DPhkgY9nuPJnd
9Z2xjqL8pLVpt1lE935+/b9Ualm98uk6DDBMn0KbHOqvn28qG70fcytft6Y4SZGiVbXK7joq9nGd
XkhFXtale2IhKjc6eO+CLcCAkRjS0yy3dwXcqLzoF5kvEzrSHcgkc2GYxVGU43GoeHVL39yPhXmb
FCTTD+x0eXUKNdyW5uHzK/mlJvdyJRbDrqoZOivzd3UNAoDZ8fcJ42WuPfCJ3QolX+U6VgdPO0vG
4gQ07fe0clEuwNARA2IwhE2kyHlYtFV8YvSQKv2L7trP8u27qYICIRQAKTk1Kd+NILjoTBnlKVrD
nJvVJfLc96hX912FzKmyzslkPrOtKTfGQTINkQ/tNl1wTNoz2+6eQ3w7y3J0VqIlS90s83latO3C
941xnhSkbaH0sNrKnfnEDKBYoIzbW/mNV2GFUkM4cG3ZIorOHpSmOqZhmS26kv/VM9XTACOq2lJj
6Gv6x46B0zwyv1l58M3WiDbWST/S3ZNOpwRQo7fVHoTA4Ztm/HJuJe0s5ZMMTYHQBJZ+Q5h7lEDh
gg1KxsAK4zlUebVDDQHLvSXhKwnzvQwpD0XlKonHXewNsD0UlGpgMlsGvsWUi70SLmQYLd2mQaKj
mHSytUOUrNIk9y4gqbxJr/wQsFUkOkE2AHeyyMLuJCnUw9hD6pVUstr4tG+7E70tjrnpMG2WLI5M
fxFPbNM8XglRzwJXPzNAGZcWtzQrpjQqdAJxXj17QuB3zGZ+WTxBKIhSIiibaB+m8tHS8pXqtzyr
hjQGXCGdzw6CYYlk+zsgju1M87nAQPLXNYMByQ3vMzerOWV+n3sdFxyHlEeIGmvwfUEFGl0NNbFz
KgN+ZjQt1e3LLs6e3dE4ZxicMGmPllAItCoADsa5uLZB0aTVjTY6EJqt4h62K49TJjetG+0V1doi
piX5xfSdZQfNcjSsrVFBfDSJi04o/Veu8ui18rHvYpUYBiT7Hi9FZjf3QEyfozJ99ipvrycT+DXa
G0g7qQPOQ/0uLiwyU6leL5OovS9E68wDEtkrADqW/6SZIXx2P9xrCvjMLz7tDxYYYHn4fOjKAbJT
380OveMWblUY+TrAMpZn+nIIFZZ7AH378RLR00FN2p3R3FAXPtoiPHyDwEMbhU/oixOZDvTuY7bh
dtiQOTWV5d+7lQ6h74aTqEO+Ju04mCeWtWUbuM3Ki7wUWxf6pdbeZ4SekYeKigPwaH/3xRl8sCDh
6zMnRSprfsaOt+O1ZVu9EvrIHvVOXPh2+JDhmcpr80pri6WfuqsosC+NIH/Cb/DFTsv8YF9n67YO
k5wYGlPId8c2Sz8eIsqL62wscIBEbJ8pyJRgxdQDUL97z8ifM3hCpV49B4E+2e63saRgVH0bAH+g
CJ6b93pVR2u8i0D9fIGU1OzKGfqSy6GVz6GKEr0X5WUmIIZSyli5lXYdg13UBt1ZiLh5tpX8qI6x
sSVp99LF1boxK1ku0lBOas+zsqAMqSnilBdpHRDQ4uruEszJsC5Cc2coQ7ISE4J1qiB+8WQ+ujuG
zuTDJErP6UVZ8mpeH+yEnFOyI9ZVnpwNefhUqgqiYkFBtcoeJLqDRBRHUoGuvGG8Gz25UTz0NH6y
dPJtQLLIPIj9x5ib9sVO4qMTEyqLN4v6ALX/6eevTszsCjDlDeakREfFHrMrItgcCwqS1/POM4Yv
bsQHK0a0l9ME7HA3aD2/PZxR5XnTZX22VsicG7V4WRZyhan5qx7ctDR7/y0ypbL3t01N6u/3frDo
iiYs22ytTqivJkAJHV1HYXiMImWTVN41ab+7BjIJXgRzB1fUKsl4jr6c4T/6IuW0flKFQI76ywoq
CmPH6NVsnZcaoaWBvSr78hCYG4HnZMBxN2TDsi2BsKdh+0Vh+aNCF1IpGqvTllxK692zjYCFUETX
MshyKoZWr9/qMiN1N1m2mnaemXBnnfg5VZKj6XZfHPyDNbuNdsGgNY7C4pfuWDPQZeltJ18T53FQ
QpiOZpNM1fttTq6uYlpHo5CwINQv9GgfXjSKCWmDVbLYHb97wwTJdJliavnaQhSpmepNELvLEKyl
DAxCJFEv5oVGQjlCIKzCt59/5y/9+HfvHZ0zYU9BXJT01XelnoilSiVSHxlsJ24ogslZkA/nlD8P
bUlt3azEI7KOa1kdHe/O06Gi5u1KjAZQL7pevdIG9H4uBgw/89r6Xkk1QhVVwR01YpxsRbwkL/bg
yA5I/EnuO/oKPB41ZQ3oRq7rK7ut7i2TBZlJVmMqrEef6jRRyixtROjOR3DGQa7dJuhvHVJ5y/Gm
d52TvPZWhKZ+06ryaEXi0Ynq+1wVeAXs4Rm2jsLgdG5EjYBgVolZnoTZYjE6rCSygQFcnzSvCoiF
lkBsIGxA+/Ieq7Fksdci46c7LOiEcUJp7yyMprmFZ/EkVGMZoJRctEFx/PwpGB+8fFO1D90M1Rfd
MqeZ+tWgJmJT5sQnMKhZnkZprb6B/KoQJogUrLU9ilBxvgAruxojd511pU7QkjgN86Sda0p1X1Ow
w25gb9UcSrldKqeizulCquKxHNP1qNTZTqfr6dXMJ2rTsDfonHPYTCfSis7ZL5G8My1lcx3zK+2Q
wHz0hgwXNkaTKZw4Hux5m/JKaLUFzaC0vhjTP9rtODa6Jtug4mmg7Xl7/bVHbGdU5tnaCJLHJtA3
kUlURFFe06WJFohr9n0R7FVzeMinXIVeystcdc980psYivVSkl2ZJMoXp/VBx1xD6IGaxZFSIqN8
Vy6IYyLEylEwHiUWK97K2AP7taA64UCsKIR6mvlYdAAFNIHAUOdtTDtYtjbNlGUyuM9jZOxEkt20
Hd3f4crn10HpT3zBFYr/hOxjbqUa2Wu96u5H1Yw3bVvfEwNmzPqbYsA7b8aNs/j8Zftgyz6t9gwA
aAg7QMO9G3AQ2HiF9S+knUmS3Nianbci0xxlwEU/0MQd8N6jbxg5gZFBBvq+x6jMNNNYS9ASalID
7ai0B32IzJdkOL3olfkm+R67gAN+cZv/P+c7LZyPuAJYqgPuDXM0iOlkAmMNo1XcR89GgiGr45kr
CafooGM0oQR5JiXtKdRItqJYd+Fhn5kHFUVjF0ocjGHjNDg5u+etUTY2ORvrlspSIry1Es6qbZ2J
JSAgJJK3fk5TnfBcvbtUODkVyrLWyTKUOrLxqASz+s6VlR9eQLRcgU6OQr62ICPCLYJsCsxz1xP1
oQScOxpjW5f6IdXVx2YuDFj9habST6Wbkw9wcvclZbaAVIIcuWq7QwU+WyjgHDL5kxpnBPoWS/hf
3dp8vORp18/CzxuYZcwG2O6OEVKjOGPBzesLG+05Fejj1ma+jqIJk1WG6c04OWb4cmq0asSzbbxy
a5EMgauLxyq3O332LGgG5sXh2er1h6gZn9Iw+oxPdKNZphOVa1sCFZfkj3oSLjMgD1r6cuF1OPvk
BbFFCKAIqnzPdvzhqxcTeDlLidh5EUloATauwf4i5wCxh1fYk1wZ4lBn2zfTLM+PcEmisFXnRrBP
zmC+0upDmtUru/5y4YP9tPWcn9tsCTJNhSPKu1jphw9WJF2DMsHP12Uh7WZ1cdGYK1TNTjCU2xnd
D8KQ+NkZRPRQNiXxYdFLXt8ORvxYUQO88Gl+OrWefJqT41IkSWEAhD0H40WbHehBhcmSkrEbeLt8
NBzVUB+pFNwgW8T4Xa2CMN+UYbEu97/+IGdHEyBJJGG0ptAyfXxT/cwcpj62id+wvgSjWLS1umkU
N/evEqXAb4FqCXHAr68539uHTdJ87z9cU/14zUbJUrPvzGxdYuTrLLEwupZEUaIz8FX+c5c6eVk8
2SupXVnEqgNbzHvOAqCcle5OXGyAzdrfM3elK9DWAXrSnfl4V6rWFqWBYGQ9DaxegwX1rBp2pC65
QflZDZVrLZ+OHmsQCRBRcJDS8jUsx32M06WFBZ0m6Yvc+V8HU1+p0wuba0Bb/oPUjfu6KS8dSMW8
9//pO5g1gUwjwjatk7U4rdjooWDNyIPRN7Cg1gOGICLqV0Ut7+dJpC/1ZUeURCCtzc7cFoFHcgDH
51RAv5rNzbqTBEQRZt2z3y4xYQN1QnU18dYnfRCBJYlWkue5akuhrW0vrLpnZ5kfPv7JsDX7uGtF
yhAydHqHlJvrpREr+67LNpkcu34z/Z33hBkXhwUnqp/a6NFI4ymJvGydQ7+f9ciFpV1VXr0rVBVO
ne6k9N0IIbs028/fw0/f07vfBMW0Zp2OqhpdE/onbjQcOa8ZRurC3VL89jDhNiNpzMHN5xT6Jwrc
WGGD7V9+feYhYqHIJkL4pyDeYdLjociYpaRsdBModB7fqF+BfLLaCyv2mUlB1xUF4StFEosz1MfX
xxe5YkxRwPQ8e8A9nfOiugnq2I0l81Ld/cxSoNM3Nd6ljgLO7sdraRRf5MZj8I9tiG2beKAKHD+N
AwfN5VYtWVtB7LXStMwy3NBaeigDItz8ZIR4aN4nXXWhXnHpA51MU61WaL08MAuXoUGlx2C5rlco
K+9+/XXOBZCfxxMNHYt9OEcDhb/w8dY7TpaksXI0Guo0BzeJNjLLr4cZcNvopNvVqEjQfSprNdXm
nBvM3qbY1KxIRalvfK18kNR7r4Pf1Y/ds1LollPV1PoLRd2j6ddmvf7kSAoELaUEICeum9K6FpPn
4NBEqjCBtS8T+lnpSJu2xThpBo9S4kNd0I+aXeYQ4vVVbtsYrlFQNeN9FpsuRNVslatip+jwUafq
MQgGNhiWk6jEbLbkxTTaPlS9W5zTFBuZfQplB6A+dP02OVpejJ8o1iDo4HGIKybbKnzQUkSMQRFc
pZr8ORXiaQjyYC0UjSO4r26NQf5SRPuBsv56BBdRq/Dq5KK+ylsB2gWNcjta9yPqQbeQswOcU+LU
Tahy/nBMomw8xnVwnPoGlivQA2JHgx1P/CshTyiUg/tUzQH4Q77YEGUgH5Np+GasFRH9pkp6cNuV
xKDGFQjfb6bR2Cve7Hw5zkxQKXm19HDeyJNvpqHBrbK+Rq+FYaLTAIGnn80YKJ9ENcEc8mhVVepN
EWiWoybk8A2KcMpAJYC6tHZ61Wz1WpGuieR7Dr2B0S6oftb0z40Be2dROUMOCXWMn8te+4IV4l5V
/IQc7egF7/ASdYqyhAxGOM5YvwF0b+psSfhgNDNOuwRAs8cfEpBh2CSUuU0EnmBo7W9Nq78RLmBK
ltvGc51iwLRstNhfpwF6ZY57ssxDjKLesGknWH+a8aVRnrySz93EcwINB5bWsq9Cj1ZwOHXjsugx
gCYouRgDX7J+id/njVC04Vir8hc7NR4jNqHZqO1aKf9GUvJV00WfE6/8Im2UsbupGiy9ufGbGYYv
Qf8Q0BNZ6BmX80ObDpoJ/pKgtDlstjVjxgqX1aC4YMImY8HQH0gjL9HDBrAgmvtQ8q70kHTtouhe
lJljh1d0dEaiu5djrO+Ye9ChorVQC3oABd+R7aH9UtWKyUWLEW4QDzvGNFrTyaNnhg0RDxxtGGjX
c5zJfewdyHhCq+orvdOQijv0MjlAeaPtZEoRqNAXet7cxFX8yjEhWqUK46VM0b/IncLsEr54unKQ
gdImZVU7dpwg1oQxh6WWCJWJExoyRdkKXotZdNwl+lIqtWsjpfVMomPWk0JYaupCp/W24Gx933pB
vOwqV7XR09AzR3YgZc+GFJHLEPdPRBrdjMroymP8kIWy4ZoTcIqB4d/bNTEc5Hpuy9A75I1136vD
XaYq96NmvNhX0OngTDGgZkAkXnniL039ui+y18zkGC2Z3hcbXE5jxa9Zlu+MEuPxyBkTxF8NbFtd
N/prm6SuSqlfKUn8Gtr++C6/Uj06kUDSyJ+pZ8l3/BpUWctRGNmj0vSf0ECiiixJYzGq286H8DML
t8Cz6L61o/j4GNZ3WhOjOscDGmRQ2PyEITCk8b1kd2ujQeLFqfOKjR3N04R0gCoOrnPF2pkmOJ9O
zo5qmO0VllJHjPJAymN701ZXlZEC1hAZQdGm7DCLb4p0ZFiiJLFS1VqRBc6jhpvIXY7HUqKyYcuE
taMoJBHeXNWKBtyzuhGR1iy7B3VjtMB+0rbe+1btmvDZ0uRzMvS+M1gp2MxpPVW+jKg7VVZmkt76
+mLA2OBQWVAWudgGVkw2Ey+xYncQ8QQ80Fy66nWGEDlOnXLk7cuAabMAYCbrfp88hB9/zplAPX90
5Kl45n+fJaZPsCJVh/xN/UKfZAOvCSZh9dJhele+0IC8NqCvGlphbwXximozxPBQYN3KD7lVJ6uC
U5ppG6+VDf+M0z1bPsggHkZ5iB4rM0RYHxs2ZxgwwYhFHFGTIlKgiluQCnhThLW9iseQLCUxuY0J
ECZs5tnKXrRB/BKbZOYVekWwRw3DuwWOM1r2oYtDurfzLDMMGkSdPCNk2WYnrNNphHfcmBaEtREQ
lQK6TIC4pyLoL/E9SDDil37O3yuLfD+Z7bgp+uEKj/1SqCPBkWpMfquvEwNXufTz+3WfQhTQba11
pFYTyKjTCjRECbOh5tCQAzDkZGrLO5LN+wVmLPJMUnYu9djER0LlYGImJiFWhD1et3bpgRTmBfdo
FRNAEYjZn1auDKreyyQKB7dUe0GFOToqrCo7CwZAVI5vk1L16xrCG6uzDhFT0LxuVPNrJSUsPyZv
FgVHqtjdU+Rpv+VS8pzHKFZVfcxIDaLHJmq3Yfj5PD8Czl9Tv30sDP5GwlwkUl4+tfhm2o41zJ4J
ebjOewNg1wAUSoGP41ePhUeMpJmFiWNBS1/V2vy6Oe0AaD6qb2plPEZ5dBAxakglu7X1ERKyzXRV
CXMx03phe1iuIQWuhfltIQzT8RGPI6sGTtPWeDTqz7lNUkZGB4L6/50Ua08F1dFNpAZu3BXfZJsV
qVOYkBUSyZW2XTZCbBMWp84Tt2HLIPdZK9k1hm+mhNYgUAtmmNxjoQMWkDfxZ9T8ZMwCDFspanQ0
Ok1Z2FacbPD+LPpCija9rfw2qIO1D5uaMf2KVDnAngAdo64T1Ht2Pa4REnzpzKEDZVd1TjF56rYP
J1Bl2ngwRovFUabEaZGUIlj2uqq6jYJmpUa4NglHJoYtNg89/yg248dxBLavVNa3IA23KlxN6tUL
fHnzCusC3IUb8JRb0o0BacuyQP80IxeOhcEbRd24UuWXNPOgdaMfdUwjvjZKXgky2W/lGhb0qAKw
BA7xXDXVU0PmWOhnh85Ln6SQWaTO073S1w9+zeYqHkp3HD0n6fVNmoa8TVMXrioPSoJtRg9mm78B
piAKQIfo2tE2WqcyccThBGp8YmJFzXHwpOQAhlqGcr1XsmDcVZa2zWj6LPXM/maQMWvxReB+gCDS
oE6oxu4h8FMbFdcapx0LNQjx1Zxfr7AVnrVy2lLLCpSxqgTgOsjf7HS4T+Z0gXQkIG1gPdeKdMOB
Cy4vp5Rl3A6reioghmPUcyuzgM43LyMwgqErV99SjmnLXm0sBzRI0cBQTGcNjhfHGy3kvTPLZIfB
Ywr4rttwK40sYiZ4CSQ/7dKYkpeqeE3qeIZz5+pCiGGvJMQMzhXlvEtuNAtbLHPuJ9FjmC+KmFO3
X+91q6xdO2BrHYiOXYYB2DxVge0nX+2yKygyBG86ET4r6LoNaxsMsfFGj2reTjMhZxcLMP1nws5I
jd95evQ21Fq/9OQ3vTCCKzKRj+ABlynKHRkj5nZqQ/o79ItBVsCQagww2ZZNqNB760dzaHTjTe3I
ExphjAqnNQinntChLqYsUZzBfjR559CPdLs8GoqrMEX2MtUVl0yKmzb3mo3FhreZYpvJK9uHiIAW
sHqPRuDRGzDfVNu7L4gjIHzjK5hkIid9Kox+MIyIj3Z2Fe/6tNsJnTgl35dI5zxG+FTQtCG+JvPl
ptrI2k3RvUnmrUcic+xMkwPZSWUibxdDflMWD5n3DAV+VL+qvJZzZpiaP8GdTGGcG18mwqdNckCj
4lUMsAOEjgMspvXlkxHUL/yIxlv/mxcesF8ZKmiQCWfrZLqKnx6tNtuOwPNDM9iSnrFO5G1U10fc
ZI5KjyqrrT2r/NUAUwuF+C63yU0SAu59dj2Ix3gqrhPR7AxP2gZhvE6Mdot9F0wpU12DZIBW/nA7
xD0dqmBF8hCVYXFU1AAoobKpo/wgKdJaZbDREadhIraKdNN24PTacG1y6qK84oSEdyZQnDNlMUUk
Iyv2vgZOm884mviN5RQ8t7TSIAdKrKiQJdkVDkS5xasiA8qjT26VYwjz/H2qwoTVSODTjPuwwy6d
zVQtf5mFzcaDfOep2qrt5mlvJRR9E0Mu9Pz6Aayk2ZZvUufhflSvfd2/bzrywnMQd4m3VM1ub03J
TiuD+9iM4JSm87GHxNt+OdJlA+gJMH28oyJ8aASzl0SG1iSJR1Xt9m0lvtpN85LZ3T1bmyO2wqKr
j2rgbdMgQUkUL+2wvdOMck8zdxVo4irUc4Iftw0vGbC5206vN5bKidiw7sj5OEZC/0Tk3Na0ip2v
eS9TlX5KeFmV1H+ULPVZxiMpHtP6GJNMHGK/yMdh5wXSJmHN9IT8hBFlJ8v9A1oMguHZxdjRNpnM
N9uTt5Wurst4uvVyadPULbMmmaZkAM/8M2JVlyrFYS8Ur4VszRR26HvW1WhPzhj6x7EN4D8FtxTv
WMqg+ZjXQ85xu5eXhiSt4MYRUG6t40BdelrhdileCZWMEubCwUCxnZj7Evxj1zQLyzTRU2QEUxKv
AHdSJuG70pkzy2Qpa990scsJUkWJsKWnSwMs2iTwppVqDv6qXa3RVrYG9bVdalbxntoZcoppLSZr
S3V7hXBmUe7jgrXXTrL7wNJuOpB7oIhKNBptIG37vkDdZa4SCIvQG5xhHB80m6r9sPaIwUpbGS4S
kiPcaaSCk9f7xS+ztTxAAOejp61wayneQut1GyREca6hyMCFa0pORoWN/p6jS3xI4HZaB+1EtIRl
desk93eVaa48q942LAgV1VgtgFkVOIRqrJTKvFKUaGfgthdqto1ysa/iLc7gnR0oq1qqNrQ91iSl
3qmq+TBxsq6I8OhraWONXJHdWONDZpcQ8muR2+OvVLNkk4XjtVGwlWSxpdmuQwWV3VqgMWcW81gj
y8KgJNBsCZzcGOQWFUq20Wt1NeLDLEYqH0rgtN2utTdtC8UQz4tHD8ySPsvTN+CNZGxijaZqWBEG
gHqS5Mx8AZoRlS655fDxeuIRrUpsjKhcyXHkygcrmI+xkjNDL2mlrFPkHTP+ZVdVHGy0YkdlHKek
5GC1W3Tda8DmIOa6PGjg22gA6ME3Eufa4qXuTYdOvDs1vksCpUt3AgCLtRJqux7IWTWiCLBXeoi0
l5qX3eNLD2XBFtvfmKZKLjZ1HG9ycz5RGpI+cAySfsmJfSH8l9ECxgSivTbWVdGvCrbPHskEVkOA
gZIsc3GXtAklmZq87pD4JZE+keK7Jnlq2TW0lLtxlyYjjf2GL4R5I4AHE+vkGEhLCZxZEmG0ZIM6
leoqJmU38g265T61gtDBLh1ED3rurwj7i6Zdh5tNMmS3hFWJRaDJ1lFsO8rEkw/B1JPYK5mE6KbC
lTwqR6P4jJ7HBdvmVmnJMzPXaJhe0rS6kVfRSF1bvmKioebTOFU6oaXQyRMWW34w4ISYZCpSY0eY
EDkkMzrObYAExk+hj29VUhslC5mRh5SWECtsWE5rZ1BZE9fmWgWLnlQai3GIl1XesDUE55Urm7DI
V1C3gPU43gQ0scwX1SSWGgK8OazrdVQh+sJGnxMzS0yp3ninZJ+tgThWvN4+LnhPwgW+71Sbj2o7
8jsN4A4LasJRlcAqJ/6atsEqHPVNRSZ0m1N1IeBWDtNVMBSgZ8GTQbNUuDUEhouM/Fcb9m2JSzoB
qMkoWMtFNrudXBNd70TajK+GkK7kpTVouwL6aS4TPDpUd0mdsVXuNATqshOQJDGgQYzL8BD7021Y
irUAJdJq3VqPwwclJYpGKNuGVIO2GF4my7iGwbUNG6KP+2geBisJ5XKtsbUNETzK61KRV7Jc0M7D
nd+y4NH78ZpwXSlkPYyES5B1CCMfMQ8ijHw6JFOyMVSSA3C2myWhq+lSQemcaESEcxXF9pbzBMou
86B00lJTmC1t4hZzD4k2imW0tBCfJhJgspH0MlMFCrLqxn4ne98Gq71jdLKzsFYjqe/aULhsFUFw
8mq2odOZuuszr7uFFbpSZ9zq0gselJ2SRptCmFuC2Q51HO5TGlp+y3yvzYZyuGcdFhQyrbKVEVHJ
mMqVCEoUwPGuq/L7fuDUFccyuv+EZGHrLTEpGEfDFUXkfUmyugIEieTOjaqFqJZ/KwLrKm57J0B5
73veFpjrJslm0ikizV4j6fYWGpxFBRpUiGv3ybGUg31BfhRnnJuoVraWlW665i1Ff1F06bUU6wSQ
BtuQcnTXhW5BGoTdZhuvBstbwJCtV7FZ7pN43BaRfGW8RmV/JfPYfNbCnjAbjHorzwyuOWTL9sBm
iTjZa6gU4PTdyD8idvtSl/3D1AyAiVs3q4kjBr2l1uAWidcBwI+YtAOCB8aKABJLvZNG8n040bfk
J3Vq6AqSq5qmWEV45VTYj9HIuT3q27u6KqpV3VfF7vt/qlgudpYc33dKXq7wGtW70A7oOs3/7/sv
gyAF+P791yd//P4HJ7/3/mPGbPrjB45C7hHV/Pnr9z/+/u8u/PH7XyTyYQbwGVsKZN3e9uN+//7/
vv/n5PcKL8SQ9v7HVUPRQYkqMqf//Hfa1FOl+/7r//TnnPwVTZCUh3dmc/L7P1zu5Ef9fqX333z/
N2FSytsRldb333r/f7//PergTe436AgSVjsjOJSa/qT0ervWE6k5iLa6rVUMtyUJK4vCa76NUvcg
eir0F7o5Z3o5tECRuOK8wm8oTpRHCcQFI6Sfs+5i2J52CF0wB+wbyvFVaDJTIS9YWHgjLJF/mtIr
UWYUGDz3wqc406GcKVoEWVqkUuraSSdZMSUj9UbEZn7nHaoQmIw1cjZ4qdg/kL2ziwH8jCBvfA1U
tR1duPy5ztkMK4FSh8wXpevHfpYmByWYGeQmvW5sLaVbwoU+TpL+1/vNNEJlyBho+1X1VLoWRKGc
1TlzYVe3O8gX7MSYSOJFyAF4JO6Azualb/fcnelwZZDSzBpmc1Zu/KBX0XKjjxqTS/Z+u7JhtXpQ
8bqWbF2/XAfE3hYTwHOR3lhsUPquvwtzixD4wa26L5M6XnjO5yRdPIE/P84pOiBPK7K7Gx408sV9
USI/LbEjxRlhcsW2FSZFrlluTbWuo2dioYAt6s2vh9qZpv+Hj3Ay0mppkKqUmDsIDuW16l0H0Ys1
scNhyi5J9BRDs/v1Bc/dNFDCGbUIqRaR34mmQ4YuIYqkIbqjSklcR0QsdzClkudI71dmNj2FLZ3q
qULPF5iYG2qL9c0wL5n4z4h0uDrGCktTwVxb80Tww1DIOAJkGeyStSxC0rsbih1laX8m4voQtdl9
SxYTkVyfEpnk5V8/gZ+NxqCQcSwgDBJ4W2T7ZBSSFd+FQ0VHPBkSt9XJi4QzzN5OiZeWofislU6c
YzNTE31Tx7PCu5eJibBoH87FoW4s7qep4UBBJSvVops203BZZahoU8LcvCa4oNOYO+UneokfPi+o
zI+PqpAyXmCTR0Vm0XaWnHuWdkG7dUapMOtAGBVEE2I9OhkU/mSUCYyRfK2PzT4zKANcqZJG8Jx6
4UJnNDrYLrEFKqiZNfNdbP7D154adhV4PTOAFVe0oOAtxdptTtu0rP09x5sLYo+zlwMGaKAdhsZx
KgmaONxUsYZmErjWckiOY5459ghEczNjan89rs48Qxs2t4BCommI9U+m7Ypss1EEvMr5xK518ihv
AJkn3VnXbn99pTMDwhaoJdEjgrtCav5xQAwwouWCF2M9hHOYH10v0VgP/9w1TkQVvhigV9nIZCKc
cQnNECxmF+bf+WOejGtuAxmOjnOGVehkCsDwxe60k7J1Y8vQU8OvXaFtAnmUL7zwZ78YFCKzS8kA
5HDyuDr6goNscJ3MnJ66NPrCqnI1w/cAifytW/p+qZOnZmp+V+oFopcisaTFFHdObwHFTv2/PiXw
yL5fZx73P7xGUj+qg1lySzIgbNlUb6U0uCRpPDvKdHhpKgwbWxcnj60djcqwvVkoZRJN6YkN3sy/
883g6rOR75hMPieipcIaLRQq3EZJgBf7bMfLSGcbXznQXlhnzyw3iLbxC0Gd1LmlkzlU7uwsYYJA
6zYlb8HYORMGbi3YQ+lMTeO+BFI/2ZdMG2cHnomcWWU/q/wka1YqjzzWUs9gEBX35USvezZnqQkp
wd0Fb9K5S2HJUg04/GxaT6HGYyKA8MQGA2+yr2yJQomvoHCE3hflxgVl15k9iz1v4YAumoB/zNP3
tm8S3c5lUkATIPTKfmH5d+bk38T+BVHbuQlCY3sFzX32wv60P1Oq3PD1bhYopgeY5a8zDTo1wwv+
qnOXwd0E/BaXK9/VydigVZRaPn2ptWpCV8yHZVn5SwMm/69n1HMqd/gHWLhknc0XptqPL22ZDUx2
Gdep69mCQ3mVa5FulSf9Fc4QcFrJ3pdDkq+4fF1SDjS+UbboNHUt2pQAOwzrirnv9Y4obvXCq/ju
XzidjW3N5DyAHBTo78mUMtXNZHkJg7Wlsk68puEXJB1BtC30lUTpEsUmOEQdeZVBvwfkWP0So5GQ
Ih1xAiqqhEQwa6GV6WISRODmhcP+etdG2mJQ/V1GrUMy402FZmKu+FpasbrweOev6Vc3cLKHqYNa
t+oZb+V3WFXY2NK4FWtNfB1UjEKqmGkCriaqC8v+/Fx+uqyO/1OeUe6YEz9+q5JIW6KJePPUgGzu
iZIj2BqJjvuQv5mos399l+fGKvunP692ssCkI3CnIuJqWit4tbHTtiQuG/e/vsr5e1KpbbNJxgB9
MlKzIG5qa+BRDvq4mOlRgxyQu3uA67DMDfPC0Ds3dwHk+PNqJ/NJhyQqKnKuputvI71uUx3XuvQU
iAt3df7Z4eARs3UUsMrHb8rraOqkBVU1SxpdKbuV7Rw2Q/m37ub7VU7eo6Sb5No0RIbs8gUH5EIj
PwiXmKto/+TtnIz3Art/N5KWTgUuR0r1mogXvRQXxtvZkYDBTaW6JOPtPDkrsWhbHXP8vKGp11L/
ppIunUs0SIkjJyb9woR/diR8v9opfQjzSNjWPVfztdodfBvVG5xSSzDKrQtf0/kbYz+Aq4dS0+lg
MEq5UGVjZLpTX9oAxsZz8DS/S6l1ybp4dtjNO48/rnQyICBJWnJHm5tUX+GE/c7KWwe96oX7Ofvo
gG2yn2ZRBsDycXDXmRp6WctoaPLbeX2BheKq5VNQp3/rQhoWC4X//OSC9rXRzAyT1T/xCT/MSej2
6U6T7aalF44gP39FsJ0VagSz7ROdxsnMWkcc6KA7ZGtPMlczMLsG/N1glfScysz+8gaRi8HbIoBC
fQcgf3x+nSgCpRVMrPPFEAw9dUmxDgiGlUggTNWDqPcZcN9fz7M/Dw0uSqnPIP5CgLI4mZHiyU4w
ROG/zePJlc1nyLZXxMxceIfPlHy4jM7qZMjsgTlqfbw3W0ECa6Z8ZSbhSI2b5ijMAFCHv8kHBC+e
vR3YYpC9C7m7vlBuOnuHlAkARRCp8hMkooSiRU42r1kjzfhnvPO49dJ+cP/GgzS4COZMCyfLyVzY
a7nk+yhQ1r6HvIy+30QrTIJE/OvLnH2SOigSW6VwBCH75EnGsfBsr0tY7EWDlIlep4TFfbrLK7Kn
13IXOBN1M/NNfs7Lv36LCrVKpipqtrhzTy4diTyJg2hM2QyDFs+lA980EODswhT8XmH/uJ/BQoEu
QAMEjqfw9NgnT5pUh7GVrks/lVGKaQRAFXSuh/xakhFiYH46atNEongFEynWqYhpYU1OXYE6XkQC
wTM+8iacXkMVj35sXat285zUPJdau2Rh+nnW48Oy87TRGENpPK1h+1mXhI1NijQRX3faraYXDl2L
G+GFF84889M9fSr4SwRyBm32LJ1Mr7S3EzUx1RR8Mx4GS+eGQ0m/sKL/fEhVdAWFDcVxUAtsJz++
p40V4WVppnQt7JG39HksdcQrv6Uyst2xdAValoyY9V+P6fmHntzZh4ue3BnlFjSVKI04gwPMh32g
6j0yWZQrHEPsMnSqvH759SXPTOx4CnlXGc/w+0+JKQgbZdEZHZcsqiVxIWtPn9ZBRoc5RHtAfvCv
L3casYR1+z3aCCIZfBaqJifb2dGug76S03TdT+miVswVIpuFDBpbn0oX0+rSJDxhHDftaAJlvnTu
O3e3BCv9eXXx8VttjSKeqDtCFFf7ZRFiRugGN0S34uMpiVPj93niL4XnrL/lV5/Tb/Xfy1P8LyTs
zJ/mz/BGonv++HTO5+bzh19g7wib8ZYi53j3jdCi5h8BMvPf/K/+4X/79v5THsbi2//47695mzXz
T/PDPPsxCEfnlf3Ps3P+4//+7//4X//n//3Pf50TdP79307/4T8SdMS/6NRTsRXg9hYmdrI/QxYJ
14HGZeiUcSi6/higo/wLfE6gy1iN55fX5t/8EbKoE63Dzhko8ExIMlmV/nH7N7+/gb+HHp3Pz3l3
mf/4olJsoXalQ6MCtkxB5GQfKaVTKyejHa+kOrcPEoHiXarsWXQPKpYXAw2+S9WxX4SZFRxClaSI
ujIeAqlGiDX2RxL1tK0wyxshwWlWw5bphTA7wyosFCm3A/lODj3vdYbdZJ/J1jVNAemT+fWHp/7H
Xf2YAqSgTj+ZcAy6qvOOgJKf4PGcUhw4LCd1UBITXPSySwZhvJQRwTugwb3N0IubTMAS8n1lHeBn
PBLMpbklPAAXQsanSO70ddNVi6RAwQYwfYfQHPDWoNhOja19SQLdWywk5BAEORtIDZZkfOsEe9t7
2w4/SVGoOHJmutPod8c0mA5RXhPZZeh72QfanrKdZSuxiNiWXYdtpS/LDtGNWeFvbhNriYtCYFxo
47WFSQSp5Zcwrt5KvXkN8JEBm/K/wsP51IIOdoMeDUw+xMXdGIzXVqLcmqovXSO/A41j5V80aEWf
gMc96p9suJOfpUnahLNVL/LB1/kCE7Ugj7xsrfJAuWRZGV/U2FCxzaM1PpZsUFa6P6IRViaf3Ib4
MSzVpzzANhFESKvaKVr5hrYfPbtCRpgriwC1lx0jEDSJiK5ZYmLSvpdBb67tMFznmR5vynJ6GAyy
PLSMlACr68gDTl2jtrEO+eik7BpgGbt/lC3ptEBnHq66KI2Xahs8N9YUOsSoYUYfjM+VjJsjFwHi
4fhVmxO/LfSDFIP4OEeztxS37JtnzLBLyx7jOzbYDau4h+wpFPoeTxuJiZLP3sG7IY0OsxNaj+Vg
kxvtk7js9JO9zQtU2paEE0xgD8G9UlzrU4vufOybdRtUjl21h9qLH2szPbDB9kzRHYxeklF3PSPE
IEgUeNJCTjUNdaoaYZJBp9qlwD16+ImLhJ4EIctB5NpKOa48NUD6r3ALWuMvpQQeoOdR9uoa9dab
8pe4QZGrF1ZyNCJtI8XZDScKe6lKCBksJPMEV5SOkrbtNkyRA/o9dsegk9OdrsdQ/jNE+F64qyNt
OsBzB5OopN11iBoDPxmOwqQI5yR3xJdxxfJRNOu8U8sXo5FXULojR8/oW6pBpzoiha0Qp9mKbVrE
UM6/9SJ9jCkKPzVvehCgL1Vv1FxZjh7EqDb1oxUKMEbbKOeumSWkeFihl+4UJc12ZFh3nE3yLtu1
7YzdFYSb9DbxNfngLfRmsKdllfS1q1b6W6h4wb6UlbVuKkA+e8sZld0I1e9YF2p9VVW+uc1qF5/W
NU1AkpdH9ZBP4QuL9rFUjKcQ+h2+z98MAURdWkZdithSfSDt5Dgac11o23f7agrCZasjeg8QwON9
KhfNgBlmGO2V2VZPXqZ9Jhr7sS6yr+yl53CG2zrqNmGjfBKiuKnb+tFvgEHSBSeW29vSulWWkVwb
GzXhwiZPuwr6x77sN3078RrYXQ/OxnJHYzagEF1aMQbsWznhSwK2Ubb4i7W4ObKY3w5hXC5ZDtam
CLdNPh4aRcLGruV72U4TZirxPEfpQt+s7+qpJVMvy15NwLFNvuzK7KlKpdt++I1eC3AHXV2REL7L
zf/P3Jkrya112flVFO3jD8yDISfneapiFYvOCZJFYgYOgIPRlydDLyBbDyC3n0gdegd9yNvSvfo7
OqSOkCGnWDkwKzMBnGHvtb6F+rMQy9ai7JuxC6Iel3hLwygfJdJubzJ2dshVOBTYOUs0WPrYOkud
Td9S5F9DzN8If/2fYf4tkv22FhLroflBvWCB5a4nLUTHXQwAYQq8m5u7aH5rbPFttRsy45hXCV1w
+1vXy2tOlHvUSLUWdbKdnXqTgLzepInaeW7zOmgemvclAKRt2erl0mX8QdTdnwrcJZIRY1Nm8scs
L4rMGgzr6P3oB5HSUe+XWCAJZ/PtH3rdf/M892eZJ0evxlDXlCbAKzdFEujUJAfpJn4J56aJ9oLh
UG7KypOYZJuPSieFvYI7tA6jCUAaoxBkA+sYpl21qxu8K26ynWwZvppN8dByP1hPGL6Wz5mRFaS1
x+AL8cB3002Clw5+BJEjthoOWUw2U4fXb0HEzLCL4AvyNEKmCEMNN6XMjmWpJv5i373QafYZgprg
BIKEEJghYk4No6UcSbjpcm8Rl62HblHm+zCi16mhwfiGMPCr0oz6pcSIgymPgaTWps80GRlN8Vm+
xINwt8TCa7vJs8u7mfYaWG0BbrsJQ0QBxiEnJfiemtk+bOSw93WSzD0+DRXP6FpM+Q1xPpejjMOd
EVhwA9Wr9I0bF5N1QnC6n5zRuuVhtMsradyl39arlpEd+29nHcLa0WY5r/XuwZwE/R8fLOSBs0X9
FAlN4Tv2Sc9hdUJYUTELwKH8d6CmVwTE91dbqpaNILEbYU1Cuzbl47ntpLWKSX3HWhh3a4yr49UB
PLHhHO7OGT4DfB+4w4yWghwK42Rh4Hl/hGnI6CQNkg1wSdCt0buHzPTpkOsNXl8PZNaUltoB3O2l
xTT1KIyaSm+mvQJ320+9mN5GMSHkRER6GWziepqwAuST3TS847e4t8gRArOwM9CI01uPr6orw1uC
BswTufHwDEbZoZ+0tUg+J7/U7/FUmQ/dZjFQJ+uBJNeVDVX3mlfjtKwovKz7KoowdMUPM4yjtUXE
58qrjfqOrQJrQ0E+jpff7Wyyj8WUSs4rv7zmpPQu2Txtu9qu33QZrjSSqmxZYRCwfbWv+wgnvUjc
2eeK7L+5Z8iOgXcf6+pLIft4n1dc3lQFmQDixl+rod+UqS+YXedU6Txd43Z41XrMyrW8cKL6ay2j
BypAyU0l4Fu9S8m0V7hUlY+/S3YnFWlYKhUwMH3eiLZ+hEdUvNRjsYumYJfkSb3IUQsuvItbNSc3
1Neam+6i1uLFEOGPdpyvfP9s+PGszGfZMZYfSDc2Pf7GoMJX4LTjls/ULqQV7B1yPThmhF6Fzs0Z
kn3lNYs6KDEwmB2Bz5gImX+9H43ZnhI5nUPT+OFLVpOB/CyKik1dhy48rcqDMeBPSRyikfWM1VWn
46YycT9F7aeyaTx3EBNWwgfvEGkxJQ0M/Eu3QnrIOkcHr7t0lXlWdvbWEvc0CWKT0wIPnslSpFU9
hiObjbKYbOT33jqMw3Vr1BdD2sBZB+RCHdCFyvpNnixxJJ4HqwvcPefoaxV1LB3nwOihe1VxsrMn
8obqgdQ1AsJQt2/9pEGZ7GAB1yiwprAZF7rm70IVPJQdv+QyMTHsx/irNWxivXUwI3+v2UUOoFD/
FF3zmdIgIISOMB67SM6j4X2XrtSwLSuQ+gBtj1XzbbJIpkquQ0EaeHuvW0wYeEO+gHM4+Um6K8Oa
yMpw3LSOZI5xk58eYh0MpRg/cAi15WgsB1WvW1m+ZbbIF7mevJMCdjeafleP1TsgvByroHMwxvC7
96iMEjRW7MKrVeJ70Q0vA7FVVf1mSvD/lFn4oMMr250r5qwrV62KQzwG9tlp2lvSMwWmYaKW8UQ+
mRszQIS7INVIKB6gFQxDR0q4fAcFEK+j0iLFSSR3mVw7vXqbvGDbZrzdojIgYsemscDRsDM0jEAx
AX7AJGnWlCHjSqa27BJZeqUsltNEv8uGMncR5W9031gfdHClejU+XPQXCQWGfRdsqtrZOFpN7JAx
HSy7ObDCi1dUuKGOCN4J8hTrIAOi5L30txCNvTTpZ4MWNJeYrPoaX+SUfy+1WCdqG0dVMco9A6Bh
upthPp1snzuw1/0cq4zefkg4gOG/WuMw3eKUWT/X2JzUXTIt9So9s3JkamsNbTM0J53W173vQh1r
j098iRDWUXVM0SKv/XdldeG6EUm8sktrN/X52vBkuQyKoDqlut7ejTI7E2S3GIW0v2Zh6e5HOL+r
tmmtr6k2bfO8eEf+JM990ambdKz3EtlmKd6z1AjPyMFA+c83RS+MNTlNGy+P9hFGx6UqgBUv86Fd
jZ49XPIAK5ZTibuAHnAIchWDY5hzwye8G21ajFudBt6GklK1qtkD3OFg8YPl8LJsYmfbm+Mv1xXY
HcbwFHomIWq9fRkZs/2xr17q7lfWYnkKDBqzUXvrvbB5IYeueA0eCMU+iahOL2MaaF88v3o1vRIA
e+q/hxURczjE+JEnv4qsgBLfx8kjBCvJoS3tnZO3yeN5XxdZKz+byA2j0x3bdrKxYqWvAmHvgsSS
F7rvDCg4Jaxs2nVj8O6WjtqFYsJBWfpXMk3unR38bHLENgAuPmShM0WS0x5O+KCxZ+sfbuobC3qm
7cVkyVuPPe2/iCxFALBsUOPiJN2mW3qDke2riQh1qwE7X38t+8o99zWGUrPX3qu0JTmok2w2LOxU
SHBd/YQJZ9gYnSdXeLqN5XN1BIqYgThP7WNqJszOznAhmJuOD8bKQjQPjdMIFQCXeKo864UVr+v2
8dY2PItzdFnkdrdv4FquSc18TeS6zNOYQK784mVquI0C4DowfbGqxqRfPf9rUchilbS/TULgmMce
ZZPHW93TrL1uFmcQse3muVqL7bbbc9A9Yf7kuosXk8zcTdNG3SbEVOvjVh3TAh6xCZfaSIc7YycR
KphcN2Nm483zJtL5ktTLX634LQ2HbVck+VkUBotHtMFLAaXhs5KFt9AaUDi1HTXHtDMWBWdPket3
vgx/pTWUMqxoSDepOwK5QL687TQXClDvOwsrNKxLbetX3TCvwVyCUUM5x0PWWG698GwA8xCoE1Jz
29iaC8JBFruWaBM2tpa3djO4Fl1ifKVBxjMKs55RGcHWh3iD/yb/Ucj6s6wckGZcivN+Nfd8MENd
MF0U3+IgoZA0cXidtZH4f3L+SrJpLXs6jG0IYX+8ZWFw68yuOwpbDJup4sgSAPo89P1Y5IvOkePK
r+rPYorlJo/wLg+pka9iRUSfIcgJjhkBJkwSm1bNHjbJZ//jOFosBvLBS49IiyPMKu0yBmGBk2+C
yqKR7eTjlA9r7/a8m3xqYhgn7W4QqgG0lfPLD1DQGR0o9UTIYRVnTr+VI6Y2owY1n5tLJ/GSjWsV
v4lIzJbF5DbLcCARSuTDxZyyAO5i9bMBL7HStdfaeXVYgS/DKmBbkoFtscIq+uOca2zfwQnpLQBf
C3IcFD5fzc/WsvUHkqonteszGEwsFag9VUP00tcxE+tIXSqPujdyLFgiVNlXG+rSQ8+cVZzYYlWk
sTomo42d1ai8c1eNh0ibKnrOCk7R1ImbN28Nhrz4STkSgA0Ciy1Oqk4XzTVAkwvi2J7m47X3upL0
hIwtNfS/N1lG3qE3sl3HIh0AoHkooGR8HbN61yjHeB2Dsl8a+EbL3sGnmQOeN1rdunjPS9MjiCWP
IMjkdWLvn0NCHplklAiMakplL27+uxKBf3pe5Og3T7WVp6eEwphDN+BW2cG7rCmbabJ9IXEP/5wD
L6cecshKfdSdh4nMjNgiKSGwFUSgxHD3mlb8er5/RxjNXYuddZ5/LQf2PLEXtwvDbl+8KNBO7Xzt
5EhpgdAwLJVDYC8HEfE+nXqplQZbZ0TzRyyQxDTWqbGIgwmkYK8d6tJZl6alnxNL38SaSk6D+xJW
K7+zrH3d+mSK1pNFGYgvkZ7Kj6wZDulAaKDp1MGVIRx3f9Lax1J7SbFmrz296Q4VztrOs5td72fs
tuXdwnJ61MX4qZStn2S4ZuNB7mKW+tCHS7lVZMouzSZ8qEqPt87kvpC3ne+GeeD1p1WuZcYe/MnP
53fPefbejKZ1z6Zq3p3B78f/cjOrns0nUBEBFiMbhphc7PESBsZvsFcloAc+AUJwa6drBVkiXuPt
K0xjpOKV50zLtjqL6Ls1TeuiAKDNRLs2DbrMTjapixjSV8B0OYFDYwvSQCbruKI50c6kq1CFZMoO
QCxqc1p2GTigRAU3NtDsRAjBxCSKm55x247Ko+9HbNccBXlHhPYyDtpZdjCbB0JPPMxGXxBhRY4O
CQirJBf71Gctqvoq/ynt/awwj0RyCvTaWJAe0FCOYYS3KuzWTkKRrMp+oNuVV3jc+DNCbEdDPx4r
qSKKv1ZH9KdDhW8eJVhgyY+0s8lad0jGcuMAG+LvrLb0U+qEX6tMkY0SxslRdsTOemNZLnUyvJZR
RqJW0fflslcpEUiD9d0SWXMNwS2o2gxP1qjviGqt7ybxclIbbs9xPVPeutazacskI6HrxR12xl4t
nwf0ecVorKuTPn3otQi2Y5dkW0tPvlg69UnoSGj8gOQbzEMrOV9kThucwsBO8ayyIKXuau+neLg6
acN50LX3YvYgVAl+waBgHhSuszIiraAElnrbXgDasMCK7PMiJEk3tmq0QFG7djK3XrhR3BBU56wj
pUeS4qXFzjfWUdv7CUip+TTK225Oeh9G+MnFjhohEK+koCVg5D98nLNrI2ux7aa9fDe9g9BH7K+q
SV76H5YNX6YtvOhVWN8NBRdoSIwGPp794fWSdHom0sUQjTtBvYuBnROc1AfGL/Dg2y6UP9KpM87+
vDzuMkqxAfWXeTwyJ4+kG/b+f3yjWtvTF5iNic8lBQCVHlexH4AjRXAnBwKlnh/Ez7Joy8V5NVyI
8ZEaqKcGZr1mZgpXRMwYB6KFKLzQNDhWGoW3GKPVS8X5z+lXygMEqWKv8U3i3qvLi9KyakP6sk2l
TtsP8ASOuZfhes1qF1Ftz/ZQOOZvp8iHc1X4/bnEyrmZ8q4FMWq3uzRsLQjy1jYDS3rVGCsemqzP
KaVGsPn9qQ7nHT7b+2VS6+aO04jjEzfvIm2G12Av5jErtI1bBaUn8sUl8hhMKMhcY9PzDmM4PQC1
bJ6LlwGyGBv19kjN31rpMupI3B3rO0PCXoRme4P/FkpLf6NkBpCv5Qpysl4sMpygP9P+11STxhRX
Ur+BrcKKFWhvqSSccUnqa/mIRozmBij/XabLb+GM0dC6ARwXyIAOvOWiyafp8Jzw8XNuEyOOzvEP
C4fqZWp8ljqeli00dKGHQqc6E7QygcqgFZuMUvwhsFgZQHPF0yJAtw/6UjgEaUaC+r9rjNnGiIPZ
l06kPfCo1KiME8CXzwxnBD4dYsnjCAuZangv87xhkea09aJsk+W42uuGBPq6dpfkMZUr4lzeaqgt
qXYuY0PelSZfc3i0MJN6cohH0rllavBHegfWhlSksTRM1tTromNhx/WMqbg+F56kzjdHGiisBGAm
dq72rVHFpaSmDJqG07yIwuAUzItHzU7qPdmJdAA0+Zb4E00XcL37OE122jBWP5OMaR0j4Ikav/hS
ypxsmyh/aCWbNwud3Wil4ivFdyr6AG2srnYvWtPfC2pSOeX94zQNP6M+0PbxTK5wIYlcGVVZb4Sg
jqLKcI7Mu/WimvJo1zj2nBXgTvvYVt49kSnFRNThnfXeBbUCxZF+hj3tmQab7/K5xDCC0PriVPwx
CgC3Zw1VacU+iAEXaX0RsD82PPB+cuWlIPDQ53RrTxSPPOhPGvFZm7wdrgbgCUdU4ftzaFaVpGZi
hfkJtd9MKGtmx9W6Mr3mrJkSThcgg7ob4qtd2cNtGKD84XRAEJF4C9PK7DP9hI66eKKvktEogUYk
h+c7k05ovwV98xL24S2kqHmME/gXfrq2W/gXz6VSGuAft4PwrDb2fK7Y3+i9nYZmIrkHdqEBqeOY
BjRDJk/KW96lh8y18luf0vdSEanPlZ1tcSoMNxUD6G0cOi95VTlkzegxE6ncUlY+55P6TN1pVuay
FepLAIEapPwiRwFQxmxdm+LITs/aZBrnJWlmKMzadNGLY5vWJPbYVPedXp/oAo7awjYgh05ZJHd+
/+bqoIsW6HbWZduUmz4LMKl5JKJj4AxH8IdGfXou3j0a3ZvBJ+28D1HWjtPKFPmxbiKLXWHzG1an
uWtt7xHbdbWvQHOs7NjpsBRBURe1OHqmvu7j1t8YFAWJdmy+NBrlDIYP2qDztaYZZbSiSykoN7jh
9rmGp4mnU0GR7XQaXQXCJ4lIY9OytdsZzpvFfnk15Kretc43qjnOl3LuTdQpdTVIc9W+YzO0zQBy
7n0We60fDvsgx/xq65UNCouLoEm7F3b71t6o+rtNJqSWBfKjd9jGd6Aa+gpffQwics1cH+3Iy5Ek
iXx9LnEjRUG2Gy+W7KplaTpcLvPRKXuy/oolpw3a1v+TwO9fqKk8FD2zlMpGzoPb8O9NYVOImCzt
iGA3Zib1YAy3mraB48b3yB2d1XMtGlrBNcUFAcgArloxT8jdvIh5vkd93qaZWh1uB/pXVCOtgzsd
R6nyBwbZP5Qy/ybtyCs82TL/f6Ac+ddEKP8fakdmC+i/rh35b//1H//7f/iP//Rf/tM//ed//Ktw
ZP5f/1M44iMCQexBIrWPShoTxf8SjgTm3/BxOwjUEDzMrlvrH/5dUdYq+vf/YHh/A0ONZcfWkbDB
ouYF/1k6Ylh/I2iX5ztobJFIkXfyb9GOeDp/5a8yL8KpEJ0DB+TN2TZ62lmo+RfHWNoTYmdNRbq1
qwHynDTgp+pqZ0X9Qwt+5wIS2RzRsAOcSwUXbg5z954l4Zceje9eVM4lCdur69aX+FuhBfQ2g+kq
sssgvN1sz9HS/Ied+S++VpQ04eKP7ipC/70wKFELepl5qt5w/F6SFLRh6cHI0XDKrlp05BGM+MUs
9lizBD+UeOIXNivTaTiK9C0LzV9ZbpxHU2yi1ma3TaOjHJg5ugx2XQW7o6YBtyC3Vi0H+wuAgF0W
8oJBPES0ckS0tNCMZEX5ygV3m4yXpA2gY6MzX+Bwp0Oqpk9QeQi/vthu8RN847c0FhQMtsokiFqj
QWgq8aC1ALhMJdWiz7N3HThd5fYkG9BQpQXtMFKXPyhqg3sLaSgGdDrs8eFIgNSktlB9r7yF7VXx
EonPqg2tEg/N2MDS0I7V0P5CMLIXLDlWo2PsKt/+1AriMjNCrxd14jxYhy88o/qIy+5dJBEBnsH4
aMnNJtqA5k3kXKnui4MRq8UUM1ojK/iNbfQI6zdgx6W/2hdq3KyR0hgYbOt/ttYGKdDIij3q9z7Z
P4VuLvzMHcCIwX3wd7meGieWgyRsJ1lCd4Q45rCLjYWcrOpWOYDvEh+Wue39hvC8yQDtgjtOtw1Y
zZ0B83cp3dRYtbBNFr7+UbYSsC4VrlVrUplAY1CBCS2ijZJGDYm1V3vNh4hL9O60kNAgLW0pk+Go
9dFa0Ntd9TilUlrFWhEEX6K+6VfgKZFtmON5yEz6jE31Vb2yuBnY5QRfMxukfOR270MXHjX4p0kM
K7fLG23DNFlTVOupIiUJqKkakqioBrnpc/mIdXlh84EjZtsXn7a/DNoefCwr+Qh7dxlFJ90M1gKo
SZ/Ewa6vgCbOpEgv+WZkHiqsrj8FAPAiei+rOnBOqc2GKRggCtMTXdsUtJcJ3aGhQBYb3SZtZTQl
BbHmWtO9aWwKGDWzFNgSx0KrOPlMaUQvXEJdOatpU705QqdDrYHTUaEZryFcw+G1V2g/ODt1lS5j
K/jMSe1p6ugh2gS4mzAOlkDLzhIWIVXyQUMEhKtIz3WZ3sDcXl6Yjk6tUycL1fpbjNQzd3vYCUIt
DrbUNq3QX3xqL6Y6ilp9hHl87ux63uv3+qHKd2kB0hWZwzX2aUM5lLYSAnDcBuNYmnQwUKyU6Mww
yk5d8oC3QPQo6wSaZ3G8I6j7Q8wZorgnz7imjK05qmply+k9l2oVcfJCJJuzStXODWFhlLp85AbY
U7eeKXF1k9xrIyR8KrPjZR87R5YcI646Jzy6sI82vcayMWnCfBP3brIYQOZx0nFdQYIl54uskN2U
QsNy5rhhfxCnc6qIDZvKlyYb9vgcWJzirZETsQyd3JlefMAZ9dmh/eBUV1SYo3bpW2FxhK63Roj0
fRoV3JrUjvdG1+P/SaggmrT4tiHpI2ROJMtIjdUVZRxrJnblYhBi1dReSwu12/otjLQwfBNuMNAP
sipEC1LQPzD6jR60+ORBII7Rw3G0EtmVtq9hDR5YQkFnJrAUTmB4KgOW4SIqna1lj3uSwsNFlmHO
K4L0FyoA+ncxYbshNKtCMdL7qdGuQJtYXKHtIyEfYTVkESUA0IO2PRXrPACDPAkGOVQaLFD0Q8xH
bEufrisERtXo6dmJjO4SkYNjuHZ/lzEV7JHkXsoxug3/kE7ASNMJmEK2UAznLcXmj66GRi0hWd6k
zk4ZcQLoOT98aZOAuNwcvEI4uA9Wzs5bnE4Mupr8pfphE5touAAZgG6Gplg7Ij3WAdtARGYChcFX
UQbjsYRMCgd8qQ0mG4swdTgmsVh6yrWOvd+L16quYTeNi1yb7F+FZ1wQvrlXPe3xzkYsux0nK96Z
J00MjHpKAS9jM9uKFW5pd621DoGdgwlc1m03k3TrE9/zjquTbM7WTE9uDiuG6Lz4EVo6lFeEDk7i
1LtOr8eNSTeAJrczgvJVwXszZK9NPAS/BhBygVl+G3tfPmjpzdS61D5pjeOd49hmMNAA9Tt6fCLa
8lQjSj9Iv3iN5e/IJ4K31GhhDhRTBkBvK9jWM3GT0xSg6CCD9UgGURuP96mT4cJ0GVrhVR9E0W/d
vDoA+qZck9nrXiNASz8Xbrq3BAop06Sx3+dVwV7bYu6KVmXNdwQKA1iq4VzjPHgJ6eJQMsyp61tv
hAhMqyvZsRS787s2do+mM+1VntDUjCz4aZOPHCAV8iBT5wU7U3MklcPfSMobcAJN60i7O9xRPh5O
VcGBECJaJXS93iAzI2XI9ffKjZKVgWzqG+QOQNLlt1KwXWr0oYGf7bcrc964mj7ahKGyWpR95jd7
soJHF6UvylDThZrRd8tvrHUaYBaY2M3vxhDgXobzeZFX/viS+eEbsT4U/bLy7FSWv8so6qzsAFRZ
UJP9xLSOZlMcBq2PN9EUXmJqhnLs1DlR9Xn0xmQXjDShgIcCqAuCccucRWSVNtfla18su9gHtQVS
tIrEtivnnVmZvw0W1q0s4gzR3OGj7nqWa+3EuCivk22FFzPojZ3rNN8jOldHPyZw1TdinQRqRpYq
TF+B1gNvb7qGSHNTLuq67vYqBICJ2YN1RKlNR7pFP7VYDjcWYnwI6pGuN16GKf49uca7V0+IFP16
o3U+OcOKzsAI1rED1fK1pmdNN61QCzqZcub8J3dT6XLhUPT/XoxwW/RO6++iwg5uMKswzjuPWkMe
R9naubXxm2rGfuP2RrSke0WFuWHCyeowPnKBvnLtNPswH8tdmFTfWDXapzIMrJ0/GZ9BluzDlFRG
lYDuNkiOSo5OxwTLd02HBelsP2pi643RpSAAIyYIo25ht6SUvCnbgZJHTqYHyY09G7RoEZ3rOU8j
oxvmxWB9x1xtbadbqtg9BqmxlUHEeYL4gWQOZDJfdJI65JzY8YzuIMOjCJxNEn5lTdIsZcGaauB9
96R+SNB+o1v9KKsZ3S5oD7Bpb9FCwYQQcHep7bfg4QeyRGKqmEli/8gNrhoKINZap4pnduhnqYb4
q7KiDaTMHJlQTS5B84p8C1UumPXO2OXjBLt4vLC5WLky4AL26IMaCVdFUzarqSw/siIpF6ZRIWpW
+mvcogZ1YL6rGefVduqekiJ4MmfUV6DE2zSr81yRnwY689s4evVndtnzR1AaIWBH1SIrGMFg/uXO
569RafeCBAee/5df//hf9cR7NC1z+y8e+fvnl0+AGgDw9jD5n89H/7hL5up/e+G/3Pt8Vg1FdW8w
6JYzR66afyQzVu558/nbNJPg/rzv754SRzNv7vnw3z3n+QrTEyb3d//nz5f9v3q4n4F3cM1IdKQ2
duiauDikFGvGpZp/fd7+85HnfdAutSkU+xpPAlJIrSoOfz7j+dvzvpaaFh2AZeAw5y3MoFDrwEl+
Pl/x+aM0Owrqz1/dvOc5DMlkmZObAMJIJPPmz/ysalmtU98qDqoLy4PvtMS8aCZF31Duu3H657fY
zu/i+VIicN+7qqvwvHPxlb2Ro9kY8sPzN23WEJcipPZfziVkzTIOzx+I/oja6er355+i0U6nndgc
in78UW1WGj8fIEGnQXSJdFAfAAhGTTGvHTxJedAJYpDEsyrj+dvzcXOyefx55/O21+JjIlJl+edT
/niJ5+2/vM6fj5fNNOybhHDdyu2YnVr4r9AQKorI/cGcQiy8Lskci3T+ApRvwHHMUHQRaYMwq58P
aR1qPF7MR/N5+/lbrYXdKphQnD3ve/6wZxqmxSgPNno+HHYJ4dWCUoIS3ex21Mme38HzRzwfkT9v
Pr8m5BYmfbhFW6fZ6nm0nj+ej/158/mfbHinfxxQ2CDMDM/bz0eeT0zAdy6FcRGutRIhQRAQ8d0l
9chNUDtkvvsL4ruRzfXWS6CQ9aX5ua/E1Ta+x4GxK6buVKHY0wsDc4m/DZuRtDJzR9rVuky1DaGF
q4L5dQRyToc06juGAONBtxE0annDFnss4jcPeGmqB1tPI0Ye0Ye0y+8Jcg2ow/G4ww25dX2xjmq1
U069UTY8JwMSrt5vaGVU6aYGG5PKbs0weK3tauWZv8PidzPFm9wO96NjrhyHT9f3Fxn69J7oKLpq
S69uU6WkhLCeK9pknQVXTDSrWSMIprMel5DQRaLW2rCdSXXhOmrD21hoX1VdfWAzu3fDV0xym5gt
b5oVJ6v1NkXZbCkwrApqjK6dH0uyzsENq+NA1oNqWQha9TbV6efnCR+CHUzx3of2wSPPpIe9jc7p
QNLPrrT9k9sMO6SHO5EYP4d8fG2F/dHH0Wmqv1vtsE/D6GSY6YUJ7drmEzuC4dg19sHNPXJ/7YVV
9OvCs0/tqHbEye/qEnmHHFBpgJEnhSbLLl3HVKItB4NeZa/NxiLWAd5DTP6XLi/vfo4AIqp2LfvH
hYq7F9bBiNwnqpX23h7eVLou3Ww34U9sB29f5v2vNDNe8P58qQP9SjIOTkwkadD8k1SREKgemLuO
hWV9DqiWdZBfWdryb3FFcHyWMVEBCCqFZ9yoO+tltB9UtcWfuM5ih8O0pim3LNdW7u8Sc9r45wFt
sqOyE6rTfaaZW+lVRO+GqCL6OT/q4Cn5FrbDsZySNeXwlW3EWxNKxzhcKjehPWDu7NxdKsquVTDc
hSkvKVpiw88Ok1acg4G/jmfVf/dVui1ZBeB8P2jOO/E4m0QzwaOKs4boQene0Wqsl9Rt9iUagBTt
rRaOR3Y859H6QqrULvbNowr1G8zza5ugFAaxzMFdq9jYFN+juN8mIxRkHQxjC/l7WrkDB0ZH1jhu
gwDZty0OreOdHL8411Z2Knxz77bxOfWdY+m9jvaIpWKmtngISCg3NPHXNove0ax4OkONGrN9a5vH
1DYPsqxPlW9tfI+QJBqGjpksCrvqF7QsDnVPLUBbKuEdO3ijEK0eJRCatH2zhx/maO3jRp08FJnR
YG4iyeDTtKtwBHAsllXV3PQiZMyMf5axdekKpjvf3SvxhbbGXu99LgOWmsN4dObqXqcOvUWFwj7q
vfeg6b9O3W4/JeG3wewInLIulA8OvPKHM2QPdtQLayAsgyogi5dlGk13rfHnIGjSKIgPSUDYV/oG
E9xO1mBzSD2Au+EY1cWvFSJqwq8r7zFJ+5DgzJKlfVBefdf86KUNW2SPBWstQMExeh9GqyLcMkKx
KaV/OqaXtOi/e9HvSdHar0oUkc2BAHi+2p3GyedO4T1qu48qbY6ml61AO6+kMnkFwtpt8yMzh50e
6+d+wi0DHb7GupHp4ksVjfcycd6DvPhIMsWGX+wwjbyjvt5Stlx2NESlKve1NxzTIqQFS4VuoORI
Koevrv+DvTNJjpzJuuteNEcZGkc30CQQQPQMMoLBbgIjM5Poe0e7i3+mJWhv0iJ0gmUlfVYqq980
1ySTZJLJaAB3f+/de66CiyJj7G+Hv+JpeHEKeaNu2Gp1uAGcsC+1I55CEo+qoxzn02BHl1Cau45e
iGiPZUSNNWYBYKxdZkKfr1ndU/GcKfJRR3GVLscp5CVWy1tNcZDRgXHN5VHhJa50riRFe7TTdBNq
0basLSaVcp8b8TYv3BPim6c+Kf0MYrSBsSpusgfseWdrsC8cXx9DzXkZwvBZwFS0o3Jboa+KFG0b
KuFpyJRnM8tWVVOcECEB8MFU399zH5RdVrg+g+wA3TcC6TI7wXq3LrYabysZ7ysUGmiqaYxqu7iM
LhghH6xS3y55su5hdBcwo3tzS2KMrzLgbJYJ8vhAgJFDqFVyQrGxzR00pG6P8yY5jWN6mIV1ZoB6
M+KUrngusFodKhPMuV6v44vRvCRjs+4sCj3D9FU1D4QebcMw36pLtS0NhCjTu9IO27F4asJlX+vO
JhwW9ic1+LnEjexlTuJzjg+6ywc8duQ4tTu96lllOoZm6TrXZLCo80njKgiHeaemRHp076ETP6OA
9mdz2tFIX+VLeamSYWdU6h0bC/Qf3fQ1hWCZogZXcTxUFaz4qPRDFJjywLir6IEZm+ixY3FiEgbK
W26ziuA5Ujglqgotpy4fimNeRkGWJXsxln4qwzeGXb9FlL1ZSNDCrtyRRXCXRnBNA6W3i8uSVLeU
jmLmiEB1mlOZb1xI2emzam4S6OLu+OR82e1tzM5NCIidSadvkjcTGb4mPxpMXAg8Sm6jB6HmK8vQ
z6V7MXO4UZp2JgP8wnz2qeny52SKduTfUpLoay19YLbqGvUWjDjH+HvHdYhvtVO9VnUIgzz2wpgp
e7LsTYdUmDk9Oawn89x397bwSVSmV+ELtTHCj0qMM9xYIZmiy7wEsVlxJZMbkeg+j9gW9YezlOeo
SQItRzyT0UJUAt2adiGniXBjyuqYmKYvd6Vt+U10QkGzElZ/0ZjxhQZHTDHsLSM5m+LS6iR4OB0g
lczPM7ERk+6Peu4j8FlP3bSjHttaKpMFc90IOpcxq74sjmr4mGfmZs72yWTtqqG+GGiUouKepHN1
iUVK3bOQ5lnp1L1Qs8BBwt/Unl5Pfpi/zTj31JgUN4IxnHhcd8V0oDE9F6gTrMUbrf1E3JIM9V3Z
z6e6FftmJN8gbD6pmnOxn4gqM1GpO5vmLstu7mv47M/saATKYEuO9nFZHuaGLb5RPqkm/cR+yvIu
aNBe93VJH3wKCHbJNZIPE0E/nXalM3kVqJUmdzfMv4NScPyKdj1sfGyZa02vty5kgLL8ciLUwVri
F3TPLfJNyR07qWFLENK4dp0Qj9nyqAcGtLLafLKI/rWZ0VRmuCtLHmhI4RxVAQkCod09Ils8TBXD
h3n61afLxVKq3aK9wHjYz7G2yfr5ObGWo+XQmKWPaaVke6X3AOFs35LSoRnmLo8A7Sx2MBIZQweM
NvMDXpCjkK+lrI9YflmPMmqJ0Qfa5glKpJkuN0mOO4xmLOysKXiByrvmny42quMoMZniyNUkz+NC
4JaoAgUVFVMMn+znTRJmGx0hjVBYvrPrRK5ppIQ7NSpPecPhG98rDadbL9qNSbZviW2PpLOqim9L
Jc+TqN+AeV2d0KbfGQdM99agGVd1/9Hpw3rAcCwpeBr2xXYk7HjeE4bhD3egvspJmZVD0yDUm9qt
TWcP+yAi6ppfHG6rN03vd4TjbOG+bizjm27e2lCL45zGByOdLzGA+CWajvyHjFKivRpxq9zTNDK2
z3tGGyPBFlEdk4ahC+KKibddrUeXQMiJmZllBnGM1TvPiEeT6wXUR+cuqELc9ezUQdM/5vTyC9yX
paWsTWM6qA5ybWcM+sxcm1LBCkcyQ6360CI4yhf+IBKmcM2tYjOaFj/p0LREuMaJtJhK8jvSaV3b
GVeSdcRkc9BB6vNPw3gn3XXBoJKMsNicXuPrhLuqHdmjOhg7Y7pJqhrVhvWo3PKUGsXR9k6BJFXv
N73JBMrgjN/tWL5p9oYwLw3oKntZKSs5DJvFUEnLIH5qagiJI753mYMRe6uOw1ivfWMyfNs5mB25
lIrqI0H0Q9PdMAsbYhOsT7mnU4nugxkKURJoUHZxXu+1sdpFjtwTAem6YWDkhLgY2jFBXHx/2jkw
XKevdrkq98WfZCwC9MehSzapbmw6TBBKsxF2u42V4QoT6a2qaLPW6rlxODZwuK1qVnGqxhrzeTMj
sR04q3cTthXp5ybZIhNCrvl5InGmQeuVdOiQOuZoKXLfggKn5UmQNIj8dN3buY+/ZYMjeG7lTnBe
1FifQ7GcbTUFC0/CQG4fw5nQJfM5KqcvAgFfst7dq237WheP/b08Uo1rzgG+l/S1XaK/1Pk84mGf
0ESakzhXIj1HifVoxcTkNAqyX26gND1Vg+R51Ouii1nau4MwjA9iD3ewqemft5rxd1LJhPnVNTZM
nLGzD8gvOUTF1iYb78sYSc/tvE0d9XQPiW2J37AUTkmStZ0VsEytdUpiwjzHAWeUYysOUC79oUlO
Zs3EVxtWs6YxFrB8pJibzu3Ibd7Eib4dIBfWQm7rLsNI1W4mV18vc70Gib+J8mjj6BOFi3WhibIV
KC8HYn1KlmYjJlCoEYEGL4CMmKBHFlQSdVUQ5GWDfdI3fWat+rsE0zIe0BNtSuXUL2Kd5h+wsnYj
G9bSi0DqSCbLxmstujK6sRU5UoCyujtlKZYn//7mFVJZo4P0zIGMGoA/Lv+zfW/vDP0+IdPWUB6j
Wt+J2GVDlYjrQRhAf9U46WMNCjc/zZ+8bUj+6RghVtKgAcVAqtonZZGq/s+HP3/E9y+SoeasndbI
YC1mCAYXIrhQAtz/CSnCffwQKouPo7lm71aJB8Luz2guSvTNjP3wp/3xT92Q//O1f9VFSYb4s+t5
IAr5A6uMYf06nDqycLrso9X1bGeOdIf+dwOtoS/vYVabeUFoJWnYtzjSTPA/RTAovb35e4dNdHj6
/979cvuYNMjKoWz6R8/np6UzmBTvQNjbtVoRO2zWE2Ml80HOBfd1e/dUyGJ8i2xVI/kOM+Q4pNYN
HbPnKs3wFleusxurfFi3+VA8GaZ8KSoybJgj6kejVrvXtCZQqwqPy2iT7QtS4VCFsUoy3tC+JYXC
hRmV9v7n05jhURZb2kvTT8XpTt3kBnDbtxhc29ps8nz3820yEhtrCjcCba03xX0ftOqZwlo7L6N8
B9mEcybXMqTwTropOEMFE1OoNxun09w6u5hq8GwDCbgpRrS2a6I77U6v/Bwfxa4blp1bU1u0hmJc
si7nvGIlaxmN4W4gWQQdJBl1dTrsZjoBV7Usc2wu9RdBv8xvFpebAub+PQ58Yot7MM0KqEoeZRuN
LkWeEK3T8AyftKa4IgY1fBSkUre0IJsm5dmY5R99nLtTrCGbLcyCLJwwfCc1d1inbfoy5g6UhFxb
DlMxoGvUsnUUUq5KrV5LPTz24m5uCdc1ZvSChc+kwRlrtEazXxnUuXbyIpdZ1ZGMTyXaVypROkds
4glJK8luKDd0CkrqnXun1BsqP9QYnp4dBy2CLzFHTAoWjKNZEltEjVMlJaiM1K9RFVTEwZiCBcPV
NxE+k7HSrxgeA2gzJI9J5pc878HcqdXyiA+FVtm8m9vTgCIDXfZhIYC1vMty0gU9JRLWooJyfo8T
Y+pnC+++XNVNs8/TpzysGBynGKHHXZ+X63zgWnCVoBo6z8r7nQZaXocb4XSxr+JYqXV/ITJuht9W
alt3olwrSz9n/h8tcZDZxn7s4q1C5yaxHX9R22BgpkKzllbgvC3I37P/WFTjzFYeqvEFLhtn8O7R
Qe5aLiAtyM4MGd5WmRtY6BzLNlqnKpZUJdnhGfX6ultX0YfA2Y8cEfNn124zzfW6kkkwwI2YFdIr
PyDbolysiTM3HmlymO9F+J4xntdwCyT7mV1V3VlEE/fzIdLoAuJ2HvVmrdQ3TT/UxgkjAW/tHvbo
xDw2YXWKA1HQZAsqJw3U53Rep/Fzaz3yWHgZuuw2uW96+8yGCAcMTMsqJU9t7q+yZGXX3tLkrmAx
fYdIlNyyAzlXRFX9ZsLq5QrKTPHJR9qNszRO6ZyIY3HTzb2N0KuNXk3uqz3KZuKOusOsOsdSn9cG
+BOtt5SVTuQeyZauzUldEAYid1MtviZnJppQflNQGdjUtSM0/Fv+MBrO0RS4ZOvziB2q0+QbZyT6
K7QYGzw6qCu68Ca1c80eI13gCO3jjCxIOsiiio97oky+NXFhiOqt4sW8H/PjLOFFNQJb0akCBViH
zPBkq21lSh4W0yuUZq3Nb6lo1Sq5WDtp/5RpCxNWA9f+W6SX3NnKo7A/VM4q1XDIuo7KYETrn3k9
VSj26lWZ2M/OrO+KqCV3cdo7VvM047FYYns7pEjM4rn3K7qyjthVTN9V6Hu9aZxcq3rGKUvBDUNe
bTb5oj5F+rhVu0Ml3M2SqbuFy79vMuSr7mvaajRdp0MyyVNczds750KurcglAmVY2WO1sqiM6zXL
TCa2+JFAwbTxNkEjwwy9WKiuk1W3XIf+q9Y3i74hk3ZgMY2e7re2pm9yo0TXPeJ7/o7VZ9QeERnQ
9YOtPITi7t18yJHdEuzyC0DSeK0ht46+qLcmSWDGAdMh2Yl9fkucdyd9H7I/KfdHp8JnglkGkOpc
OncyVAHwLtrOOa2Z0c122AKBuwzPM2f0VBLB3N+MYdwnHTeuGgYIuYJB6kxJxCqOzu20nEhwPOY4
HDlhDEoYYNDe3FsNijDfipKsZ7yDZYYave59E5LtSmsX1jCESYpn6Bb+fnkKR4ckpursJs3nfhTq
DYvbB2pM5qPdQ20vD0amHiuhHujWlOwWQ99e25YkkVGBJlWfJqNcY94LCKdGMmNyNacPPVqGAT0C
c/91nWhbG5dj71zy9PSDu+mGR8EkfrBv9Yx3wHCfewvHE4vj73Bu3YtjjN3etkG6YYZXPyGIW6R0
bwUOE4o8fVznbWEeyWmsHwoLnog52Pkv1z4WTpJ8uTXu//T+DaPG6WmqxEEprHjNMkyzNT+5i6X/
0hSOLkj8NUbFbXQIq9RCtGDHb07m7n++w2qQ47SuqK/VxL3ikA3hjYKUy6JHjGXrUb3PB9v2JVM6
SnTIWEjO7efG0dUHw52vyKAfct2wLm7bVZuG4ELG83XzXslwh9ehfaZZnp8iVWXduTOHsrzHs11W
2nHp9OhmL3AqZrvGdNNcHcvqsYg5vwi8ji6RNJUnGreWX5S7ao6R7JdKfm3TMr8m3UEFjnL5+Yqp
GtKfNEf1f/4tHyznWOfRo8qOEmp2s5/twT2BbaAsuH9EoeaeOksZvFkxP5lAffXxlMogX1IcmuXP
nyqSpUM3Y5xJneTZURCBrULMHnvn/sfPR5GSPRhm4257pRwndvPhu50jppMpVn1LiztP1C6iM6P6
U5c04WaVNMLK0I/wqvXjz0dzFeqrPMqrAG+kRe1vIgqUrcIy16INSdwT1wWdBUEGI4dclrJFYkJ1
wo5TLjYVJgMMC7ppvtg99uCMwb83FGNLUm80sNEoG4527fPPlzgA7oZ0as8pZra0hrhjAEHA/n6P
fuNTnfD3oJggtf98CsPm+Uf4/P8F4s//Hi6IAvvfKcT/53/77//jP+7ycBiDf1WI//zYPyTixt8A
09qGSVaPAPpwRwiOfzr5X/8Lyta/GaZ6T0ICMGDaAGz/KhHH1mbBjrYcYSLrhl35D4m4/jfweS6E
FGjP4PTQnP8/SMQFWvO/CsRNU6f9aJHEYjqGAKX6TykIJFgwL8osKyCodsOM0BewP3XC4EcKlsnd
lpHLSS3x08IOBvKWw7A9DG7IAO1ACOZZqmA2+uzca8k5SeaXuOi82R1OA5H2DS4UdWWCm9Cd9LHI
Zj9aktd+HN5R1VwMq+R41vtOEX7U2sJkdfKLrP2qHBaSdvGXvgw6vVtp5UuCSoUwXcaakDaK/Alu
nV8QSi/jP+30nyRqOP/XC2Lg9b6r9oUgOMRw/4m3mNjdqEsx4GyZW5TmrZ0fF3a9FRLhJFL131HI
ccIcxWWWanRCRFoyzqZ0RVr+gOPZXmsiSq4YpOArD9U5LtuXCTvPe6qa7/lCv5n/EQabIuOnpEen
N5sMjNR4wN2hatQ+U75tzcheZaJpL1oWIKAd90ZcHQ3t2yjmYedo2mOe0sXXE+HNGqNfEGjg+5gU
thkjzrJK9IvYkyIax7WyC60h8TAdpZsW+9+qHMr7iH5kPu/OChsEgakp8k7CuuL1LEJx73L1XgQT
4aC2Peex3tIuhYV01EwVl9mM6p6MEnJYTZY6j+UIG/BuPJPuvlGNhdlACzy2YTddRPtgk7y8oySJ
EWsNTQCEBlZCHhXnRVsYf3bOUbfm2ocZldEDHLQzdcdvc1I+DCvU4HjJt+jNLdG0K81REaLd/eV+
/RdcSnFnwP6VronuHicGJtM7RZj8wX/yR3RxaxRxNIVUCB0Fa/ZRxQmlQcjsulYhl00gD+aqmTyq
UNIHx3aVpcWHC9hM5mN9cTl17Bj+e4s6Rge3VK5Fbt8wZXaPiOSRR0soEoCz/gz3D6rEkQ8akt1Z
79yrM6rC1woQhnakW0j3rEsSsu73M8DATqdPEuNoJBpPWTVOmXodObJV0WLlIBtxLe/py1aJVuHf
vyL/IhAEDDS8XJaF+1/3leevjpHYaRChuVCIFJwfvjOiximNLtowmQoUx5mhMSYc5dyZ0rHTLFRH
4peh2skDFokgTW18cj3ARJwMdF1nBASTGfuDqXevIpYadTCak6K9tQq4jbAoiI92fjmzGu5NBg50
6ur1f/KE4Mr885tMw47cJIw2ZL3gr/mnNY64Q0TDbWQERYT5mu65zOJikyTN2eIy3CwAIg9Iv4no
/PkQG0zN5TpNlGuhOBQpuoC4NhFvSrlXpinyRzMlHrlUOp9RWxno2oyhALBIJM+qHAc6LOCMHNX2
k8p9Eop+96ao2z6eK3iNZ05m19EqML9ADCN9Zrik4TdmUQqwPH9Wl2Hjaojp24QCvhqQFakXOazU
Sr+hUwnKpov2aX4LZ2BXk3b3nkyE2qOi2DRj6nhtBIbGaBuibFOCQ1P9LVqcL9Wyr3VI1VtPlUXi
73SN0/HWJuQkI9h6HqzfdYEDQuve8Fes434+woJkncifU9s+9dgeaNtOt+7PwojRsxqcw7YJM00a
XlNghUiLsdwmd3d44zGxPvLqpat4EYtXD/FX5DSV1wH2XLtcKJM6fMWYGOG0pUzfzKdu7LJjGMnH
Pg5PTiK0rSMTmGUJBbwiPlVigachGXcIMAkvBtjUWHXiyQnLUQoMi3n0ak6ntybp9S+ay/gGMuOL
duL3UNnMoVwf6EXC4PdMuwypA7nfs20M56xrMJuqn4xX1mVlRytsJQkepAhPDEZUz8ico2FWVJau
VD3VmJ7rIQSzmncfNWCSu+jScxRIZgrqgbWQX6aQ5a5wFklXDxU7QoT0nt2O7tgXbXIV+GUHbvHD
uLQ0+XVChFXUAisaw9QsaeQcG7VjNBojRTLiyNOXoVjlLNogeNqDWNRPydChDJd2j5/ceFzaSAZI
BU5xOj+pEV0g6oZ9KEcatTGD53HxJl156wbtguoPdKEhkG2YGyGU4jJbOOBD9VzET6inu8DFyuw0
+FsLJKNCqhnPs8l3c2+cnGw3loAx+CqFNFiKVWGScZtxfagRpiRH/pZJAxtXbfwpVYFmmiFDAUux
D6blFkFPc46obYUfljJdD7ggG3xzhORBF0uT9EYh+bs0aDDDfNN2oWy+wyIK5rozvHpXtcye1dFY
ldMb+EQIEHgxLJ3JkVEW4KsMdU0Ytrky86+hRTg7zzTA1FTOqyWawZo7je2VFD/4grCh07aEUxkF
xQwTzM2+5kEJWoNM5UW6n1M2PkHpPCB/R0Jmv2t3eVctZ1/A7F2FZaVuSwK8m7hig0N2ucTqU5bo
EwkHARkKFQVl7J7M+0Jp5lRCOLC7lorSNNPA6XBRjV07+4lG6QkPN6a7cW8Gu7VndNVRyZcn0YPY
s1wIEEX9qOFx9SxTXAcbddk8qRjzet56e+73I112LqAoUMf22midizVUY5zQ7qNsW2gyOcx6QXs/
b0De6OJ3wvAPe572NlBrE4JT0NlNX6krHrWR/lqsk5uUVZm9buP20Rpvaqhj/p3njzacn7KKKriI
z46N1YM2rme39bsZ5p/TGO/zxoXHYat2kHYS61LuteUc+e2g9dvEVcK1UTCRcE3lpIRih8+53qgZ
nro2ik42J7EgrBNYniO+X1NvAvsOMzKm6B116jUzko9IV/QVhuxdY8gaxYh6k3qqPGTSeBSlZa2K
XqVbNXvCGeGioQWyjQ4Nnl1UoNBoEYRl1D8KFzhtboT7eikM3w3DIlDrWgY6J63VUIIrcIxO3bo0
ORqHOrkE0dRY2A/KvpY4KcQHNBKL2a7e89CbtP8dmyjvdCXyRjX60MbpWhgqon5zKlcxAbJxQiuC
w79kbSgteL8LZ7haX8937uOEbExHkKUjsKQDWa+cCV09YhoiohUgzNhU6FfM/iKSJyW2f0tcD6um
QNtLpHRHHwYDMCVluaKb6a66jjearO99aKSjHypFz6lDPYWJtTPKoV0PLUCoXqbfroME0ax+5SSS
eX0vOWIu6jWb5KMCJGeD+B9q3gAZWVQq3Ou098cQYbzuAs5LbfwtYfyijuZbbNDc0WZYNa1qf0Yl
OdGV+7VM5IzHCoOsrIgBO+bDsDby7jmfuAldXsFRw4VjWL9p+x4yNTym7nCJSt30tHsrlRXRXrVh
8mQKZinRku7o/QdhrhknJfso8XqsMs6v/rQmsX0kpJLBKI45bKRhhBaPjjM5Rt9KP9HTzteDBmxi
YblFo/iJuwswlDxBfvpiVgcn0NR3Q8J36Cy0kVkLrx0zk4kogwzEXG3iD1Gk7604fooq/Gd2vOnM
csQ8atwm6zga3HyVIJYtGtoBV5nxJYz8+R7HVNyjkuzuGfjycTAVPHrleCYMkA2Bjlxolxl3rQp3
6zciacUTZnS09P6zjWYw59F3mxyacWYEvO64LT3TciAbZlazMmTPG53IbcMsiZpomtVbYxOgS7Tc
NWd8zPB7+J0WVfo04LMTheuB84Nbpak3F8KEt/Q6vaHqG9PkCOWZ3iOoINbeu/OGRHiBvBcIQlnj
oEMFYGW/75MExE9XdL2G3XzZ6Hi0ItmXes/p2IjFGmuUYluv4be7kAo/SwcCq4N5wVXLb1Vpd3NF
t1Xyrb4Fc0Sp4uOUMy4m8Ie8mSr1IbNJ4Hpcc0YSXRQmM2tZMuuyOJdZsddNHUMOddNQKAVD16L3
yNqTG/0y3Px9wheBOw1cR6sKuS8ZmZOaPG6Iqv+2yvSTMhxLDE4bExKuXmeB29hixXKA2iIqL52T
In7gIdjzr2oOasX1JT1/8Cb1qrBGkpir1w7gQFYAzBJzeEJp9tq0JUe+V5cuqcdGWK3GWn1EN8UJ
Aju1UY0+GAV2YJ1tQDdJ1LUz3I2IdNeR1b8m2vxiNxot2mSGGir3moDBeqcmPGp9slehta9JAB6B
hVvCE531IR0+cwalDdRkeQZTstYjKgHiK4Bs0veDFnhgNhv7bbNX1Aem4C4nxYooZ9bLPmUgMSp0
002heRUTMbahi2Utf9IsSYK06bejgpZOtAf0aKCuZY6fmhwkZELjp4KlzSMz8bnJWmUdddGuM9FS
9bBV6la9IRme2XL719hYWL4YW9eKrZ/n/LWHHqxHDUJW5C/2yBxmnicu9eriMFzTyh4xOP5by+Vw
I12sghRV+J/LbZbMX65tPrrNUoHqhJBu6vZJp/k9uzho9BIHaNlEcEdscz3YLC2tw67SKPX2/oZN
Tnm2Kv27s9QdvUS8bEWreWH7y0AAtU0lgKRqmgJTTS9lOB6mPltWyYKMf0xG4CWSDHLkP62NTGdG
H5tho9EcdClmCTBEJM9LgeRo0S9daj5WsjM2qTDWY91D9MAFvWWOgIZWP2GvzDnR2S9WtKAY87Ih
9JUMeQ+bxb0OKn3EjgejjKk7mpCjmPxwoi5YurT0BgTX3AnGV6EL0DR5KJFFlR81kQUYu9NkGQJ8
qPifVOvTVLHDObbYGiIlySHH5wxWNhyVY6EMr+rIre5MzDtCe7pCpz+E+GzjpPUSrdkndn5Tqu43
5dKtiSyU7hKfGdZyXFVt8ZrFMefPmfVt0jBdsNnpjf5Yd/pprETNztO5Hr7eci0K5Hb9JB+IWv7S
a554McGJK5L2D0rXAfRpYn/gc90jOXHq5s/QmVtEEOyHI5o86Wb9qu3aR7NTvnNL+1jidK/BNo7G
8q1fZrggVkP1T1CK1rxlIvuG44l8NuuOknNT0rH5yTD5E7r1S07Zx90+kiAT/0YIQFVc+4pxp7rl
zim1t04Zv5VptxdpLO5KxSCT8lfWAixWiocZVtYK5Vy7ivoeBJlYwL5uAZmAc3UJejIH59Ow52Na
JueykE/0uK5V+hHlRuoV/XwFRbMXw0Mhkg+7Nz4Wt2fk2f+2Yu2jQzSZOFQ4uRIUDjokQnamTnzm
dvln4ikWTXue6bj4hcqhDYLEvmzMyctmMPdDZK4GEgQ2XXgnNuTmk1MLFffb8pDFeoYMSgqPgKXD
7ERhIIshCrTYQqFU7DuHlE6EsicVjPoKxfRjUXQ7jbPKCvL3FxTTdpM7L5zWbC+KI5TOkbMaR36Y
IIOvKQNRkDHDmKC0DuzKniL1hzlhfwCCiAWH9WSkBPYczsBLhZ+6yri+NelpcXHETMW0NObtH8re
d1OQUyGNHQEMwtEWC7U4BoWpxjGvyOSb8u+zlEXHupUdG41QCuYbDzagV1qVMTrA7DGDBLAGWMXh
Mg2kTVGFXf+G4ndn6JwydX1+NgsFFn82flf29NIX8St193HQGrZ2Tb3gYlxJS6+IOGIWkFXXyTA3
ToGwqjLGfVrFDrhT4a6cfvKFOQsO7A3drxQRYM6Zv2mmGaZgs+r6dsaRGiFfsL6KBLKFNlRvzZw9
uVE5+OsBHsDKjJmg9phWpb0u1fHz50Uf7BaEYsehJDvXuuzXpiOBiubWr0RYmGYHUsvukfJUZmCr
nUNq94Rv6iyempWDxYB0r+cvU9WiRFbMB92SK5XZAVVI8lSkEKS1QiDw0OE5iGvsoGNv1fhQkQaz
KmrugqIQt4S8DSMyHsAy0djQ9zOtOYo85odakT4vlvXo6tk51JWbanPTQQWiHE/BhDJS6AZsGmSa
eK72gpzwUixgaiuh+QBDtx0qKW7TM03sr0wxQfotF9uBpSeKncNbAD/sUODgC3p3wlEEfFtvTlK7
ZoxPPCPUvhjkbpcU+rilUrHhEMvhBpVPZIqw2E+1P2fZU3m1G8tbtJHWp4DpWjGy5fcNXEaM/i9j
GX21cbKtIxN7BfKInCJPiZLvQU/L9Rz29B5l/zrreFYYb2leU/7uWsJh9bqtvMxJti7FdOGA0U8A
YQEvlWGxG+py2LPSHot0+RryKvHYlq6VqUGBs4onUE8vfQMAQWPWb2jWVbfNL010awLQsgVmNK5K
xbPn5FtZHL9fgA4kU/UrzeJ3fVye03GqtoXJdgG2uS8wsIeYJVKdLIfiwdScG0nfD3nxKY0JsrkT
fzdRvHEcbKFxtrMxdpgRBUYyi9d4wY003YiDH1f4ZJ6WvuPMc08HKYg4MYMR38bkWPtsjNiCHfBH
6p9KZ2LcM11u+vFIB/udDR9nRCps7tt76EgoObLJjTXj+s4rvkxy9VFHN1mNXDMx/M1VnIV/BjMD
wgZgmfH8U1roV2NKpnXfIWbWzaCzxJeVVBGpdfoxTthqG7t7mhdaqzMlC+5NhGXGV1XW6DyAEIvh
RdP1X0QKsOyXSJxff361kk/7fK7RJxnz3k3H96yF34iJuJm+hlLjRi5jsnOGx0oDkRj284t0DLpS
nHH7fHiT5Diguhv8RXbbtCOYwxhQxaOsncCm3tFqqwgC/thakdePAm2r/cdR+ZbCyJ5i53+xdya5
cWxplt5KIucWsL4Z5MTdvHe6052dqIlBFCnr22vdtRUkUNupSa2pchH5XRUCFe8FEA+ocU0IBUJP
lJxm9/7NOd8ZRIgNpKZu/ZZ5+nvX+x/W6O9sYXBoQmiS0y/m5elqYFrCgAQ4foFZfOqtiyybaV0W
JJmaCjHqBeMteJc1ZqfcRBdUdYy9q9plKmo5Kzm6CEJRRkhE/uhfz3FGYdDIswXflYvMg98CdCbU
41vdGTd8aj4zo4jt1gjin+mX9IiEMLYy5cPrYl1snDh5iKyaRs9lUjNgFplwa6OvA/RvzdsuTQWz
EXsbyOogcQWhivVDMzqNtRFTc8iL3wOIznRJDs9qHAC9N7Hx1qVQWqL5h930QUhsx0thlecWMaGo
sBBMhrHrBl2uveBaURiJHCl3PH3Xdcvdk8/7Ws1UXoanbUlb0vetCzakKlAKZEEemh4bJ8tOX1PB
E9yBit4MRR5QWQFp6RegLJVtPNK/Wcelw+LikE2sz759GzwXZOrinQKvZvPgDBpiLINWY/GeOA6t
bRfXw/OCYio35A+/9/1zGg/9vURtO8+/ECYkTyXkWV7Kx4IQh00VkZYkRJLsx8BiqDMb2Vtt25KJ
L3kUw2Bk2P3550Z5BV2NQ3ZvDUGxd31L9VgpvWcxaJ9LpWYBNTr7UWduvkoU/jNW+Sn04xT81CGt
1T63rLpDv0/0XeW37XNTV9o+SBqYSHW5xq2t/eDehUxRZp9EXYYGOrKDV3jxySOLkBPyoYtRSxQp
ZKAy0tzz6GdPfhgVbJtKxwk2M1tGxibAfDNFufdADcbRjGNPjrvIzLAP5OCrM7+X+yk2sqPshg2Q
/uYjoElnwtDrdyYMSIs5y05kUKlMQkDOdjElL4BdiXNZUutsQazeJNc2Y3szGVNAizctt3Y00GkF
Q4tiPdNuBZqPlSdM9zPivtHk//mdRudMj8Zyx21fHphTadsl0obX1NevHC3lT93X9vrcRke3g8sK
ABLda1uDydALeLwTx3nrGmtHVs3Zzp3gKJiVM2opHgz15fevkpa9PD2gS8vH6i5uLpOvM3gVIGgu
NtKnrW55YCTKu1UP5SUvp+L6+4tnjyUt+XBCIVHuSYIZVm45GfemX7qTENmvNK7Ne25p70PsVOdx
BnnoL5k4dOiMnkrOxwcjMZ5+/6/fX6STXIMx/mVNDJIXPknek6E9MVlg2aYj42xj9UU0T13s53t9
8sVzJfMf5tQ0W8fQlkPW94hGvSK6FYNM9l6uHm3+LRFyxidmkKyrdBVdVZpYXWQNsb0KUNj71bIa
evKaSMFDhl1I/pMpW0gSsTveniw3r12OWUFDVI980B+PeXx3tR1iwa7Kp0sJLHODGqtbJzFFGtUc
wNnJQ/9rp2EcmOWj5tMhLbp2x3WJGL80g22B7vabl7mfaZfIra1RcS4Oj5FoBcAYInGiRdxbrbNO
Xmd+Z/eyZndhPHA3Im1knG3pYrmMybyAypyzvS/lCHMJiJZb9ME5ShFaGAy5vRyPnwMO85AHSP6Z
n++YSGHwIQ7kQiKS5/ftWQrGr03AnA3hRujXDKh5se8a6qx07ZcSxXoKk1NyZPZaHx3J41yDi0Bu
XnM2Jy2DaJizjzybUVggqrGNJD8GyeBf0KgGtf6t8WP36Ma2cxyAvvEwJUFouZyXtNX+vmsltEUJ
nSiwfPLVm2cCaqwXqg5c7UJRyzVvBRInWheeqV1GR54ystEJHIhMXK8OD4vu7xcfwDugt1+YnCQz
kiTdetCpdiMiJFxkc32BJ/or4SdG4IsHesjUKPGyVu6sID3rTZ6e5rxE290zmm+BQudxeykqrQy9
GARMSZ3cYI2+x87j71eunefhoe0khylSW7RrRXnklAIQV1ablDXGyiqLO+U/WvV2WE5e0vZkXWeE
1FTJ/FAE7Q4ojNzXvh0cYyWc7yat2WomoSQzq0vJBPMUd8PRRyL7zjDrGKT0pI02YXGrPA0OTtPT
8+rjJaj7V79LtGcxdV981vVpmerX3nUdLMmL92hxkxwsn1u/mc8xCrOPoBjeF8X0nYnwCXF14XET
lnYUqJ14SpiBk+MTnSP1xcwLCb6iWw3SRr+uldpepll++/0ld8qfgLPRO6Etx9d4CxpeASByEC+D
jgy+bBPPNtjrHGky684jJnBweyMRR/57OS1EtnkvGcJ9NvzaFbEw2Vsplt5oss4iMwcguH6yzzq2
JKOl4M6iMR4TPbuWc3fhreBQn2r/wUStu25KuOiZy5E7M3PB1EqEXGoNjzwdAfUeZi/XdunosyW/
CnjDEwIipACGfUpJnDo2XbCeFvD7ztyftZKtq25om9G05S2VzHPtC5lx6S8smzYWvxyz54Z2rV7P
TgwSvYqOQQeZn/5r5xrGc2IvWIrB0SDYi7C8TSpkwmzIgdPx541oovZab/wajPZnw9Boa1vTuKaT
diEr2E9msCJ9xbzr7YiK1GgPotBwdJnXnCCcUIsyAg2R6BoYfrf1gQWuuwvqrAGaoZRTc2Mdbb7f
ULABtXnc8GiW9cVOzW0rgvRecxnb0uIVxPBiKa4o7hy0kuwU6B6sjtgGDNsNpLtJa4ejVfMSBZC/
YsY7XudwUgnyKqYiPi2u8ch717GdGsztnFjFQyPS7zXzil0yZuauxuMfOaiNdW3CPzH1dyPKb8NS
HI+9YiJNmfFaSOJVuKlXMvaUU/7aKY4SgTaoECmyMxBLs2ItmT3DJFvxlxgLHdr2YQQTMik8k+I0
9UNzLLVhR+bX0VIkJ4xWLDBS4E5AniRmlUx4JaWuB+hDP02KB2WNAj5GTf8G4HvVOl+FybA68fOj
GRfkm3fpmUb51dVwXXb1yNgNQwi5iXCHCVBo7nNZfi9mwBRdEnyJLnu2szh4CzpdhkM0s/SOcrkt
hrnbx8JfT1OPl8l0k3tbMCrO4j4/l3CMw9bO9qM9dWfR6MMWF9J6sWEdQQ90Ny7kBEg1+KeLPt/3
WomybrTLtykZNICUooUo7zvXLNYvZZPbX3MjVynTt7rOo+eqmK1TRr7OOquZmnSLwNZpxwUbod1A
Ocw2jwTQhdSVGJODZhs5Ou3qV0M4wSptXB3zwkR6yNh88c99W3LDfp16+97wpKyoD5YHx44YnTI3
Mhok9IaJCdOzEuaL1jQzil4eGLO2RQXkzJ+LeF2S8LNPYRwfgilnZtD20w2aPCr9lvXZTETPpGnn
CITPgwvbZVHq6g6KFxosh5Z0BAfcVxsR9Jt+wTiqkZgBpVvcLeC/4FpGmG0Vpxw4mTgkrooARNBu
JYi3XLHeEkV943U+lGasPM3zuMH2eYLyhm2gpFEZs9E+eoS/F7QZzNu0m1uOMAGQm7TYdzi8o3AY
ZBtGDVBFidTbn6frGPS7roNVFyhqXWJSknqWvosV0a5WbDuN5sJQtDtLce90RcAjOyY9SEXFM8Dj
NUm/0U2LcsryyVBXDL0BmB7oz0+Dha7DdHOfg9sLwO654Pc6MHy4qRGWih8bLcOkEvOSQJzhsBmW
ee8pjp9QRL9Jsf0SRflLFe8PlDuVRdMU2zae49MocZjG1Fe8ROlaKGagreiBnuIIRiMFkj1X91Ry
MnXJ2O8ZhfIK6qFJuK4dTG9mXzPmtVMDeThi/ozxDtP/94m59D4zKLfSJsbNbt3c2crPTaD5a7/p
HObLsCssBgE9y5DWQGk8K95vjXLKjXaLYigONjTFaYgf8MlV28zfND4WM2MMkj37nk23EAmOZXam
2WfWHTf1odW7X7BjoZsN+XdTEdQSHd0C+gEq+659cu0U0pejbuvNgFLuNXfEAQ9kjxibmf7U0BjH
jCO5sGNocdML0c2X0qtYh2DMyUtjy4nc3CtrqNfVwMLObwfzXupyOxZmsktnDcq5CL5pYy6J7ciw
dKG8FsxMDqoOnj6NoD62ucpTIealkdWWT+ek1VUUdiWjBtse4L/baIiS7CoZx8HfqMXFUsDLfALP
lqVR6CUVyiC/cqFzgQMblpY/bd+01c/ZZuAK68VmUOyPDR8OoZVMeasj7P8+lK7/C0cd+wJoyW2A
FLeJH1kxkarrpH2IleexNjF067UvV6Pa6Oo2nuVyfv3VF4S5NTa2YoS/2GaTAKpkw28zAlbIZs4x
BPY7f69HCWceBmIfcc2wXVpQxuMX0Nh1yTJBkYba0bOXYe/QLK5rJ4EIW6Q3oRwOohlwozgzZrre
qXiNne9Zm747KfIDRofR2fKqV41sEBpzLhP0OLWg/ySK62CzWtvqpYZBcxGrYfJ+dWbKIl53LhNJ
vQPDgojJdx9/cQ6NBypQL7S9qA+99FH3GVuPDCOsqHqJBewUi5k3nF9mg0aLE4K72jLLT0FBk/UI
GHE53bxIVxNoZlc9KvzQy4J9xKBi440soWqT4jhzmzu80z3kUodBDiOOwFczPtxlKz2pDz7HP5h9
g7of5XoS12OY2yN74hoJxotMeHP9YIv9NTRm1laQGWMUoThyidbljQ7V/jdvzT5si9AZizhsoZr5
2Qwc7sFKu/cmak24gqNFjBKYyXrIrq616/LoOzPMt1TvMSp4TwapQkg5nFOpN0A5qYqfWpyGrD/X
g0FRYMwDmvByeJ5nC3nI3MIcwZGQRSBEsayTYWOBLErHZTcPOBzVLokta7K3AqauMe1TATv+Jepx
Jluzf5pMc9wOZfPpo6lkmAcnhM/vW+djMBvn57Yq8rVRRjb3cArck8yEJAVIsiCNYIBcntKxhGoP
AhR5hI0ugBQfiroOVkLcnLuGh9QxQHq4JvSSpZpubvSu6QkpFNh2iowDYkSZBSd1E8E0L/T2wAPG
ZiQK1p6rJlEat1gdf87QNjWMJoeUCDxziA4TWRMIF4p3e2SFZtgV28jk06/2fYElv5+vo/0Z6OWN
gGTCFclGa6M3s8ByZwtMSkTd3gCiMt9VWSRZ4uHZCc4ei/21kGx1bH1+zBfjkd1mtqkKxKA6ZLFK
WE/1ONqPqfqBQGrGZ2EYFb2q8T44AjC9Z7/nxBBulowlCMXgL92JAe8FBysm+zUWGXK2gSxjJLSY
jgI7YnE2h67juCdUZfGAuI3zE6RQalmrRJFVKeVZcWC/4dg5js6CGICZRKLFdwt6mIqaw+3WniA1
P6ZNRgqdR2JZnKn1nUnMMxMmLngiMk88IIdM4ZiSZgR34GM0kfslFQcxsNd0Oq+9rGPZsbJxx3vA
OJNJOxHCfsJ9NVAGWpQwXjN8FAIZJ+6ZmagXMDKTv7bc/gW5LVP+sj14y/CtLe1nzyfGSLN+kmuM
Q7/KN6zWHhBpfqUWfFZISwjMYp0dlrEtWg/NoFNh8bgXZA9zEunfahcFUmZJhIF9vxFZiyaXDJLA
0K0tHjUXSQ5c8OwiSJmgTrAPbkVFnCzmsYrHOwaW7dTIb1IQR5l532Qd/2wXPh6vNn4xQvo+DYa5
8WRRnIJHHTGaA8372+xrWTh5RYvyytRXMOCgmeow+oQTr/kjxVbPB3aWFfSlnH2oIH83TzLmIhbZ
BrTPZ8NeXsSEBbYY8O2lBfvnXJBkmWFB9zReEn9meg64l+4uQqTRlJ9+owc3odR5vI7omRkGIdGM
drql/Rx0ynPXw5FoktoQMsNF7GwYn95kEibrMtWwawYpNVl2M4VWaLZcFplOxFVPbulDkmvXsYuc
g0wHqlvMHF6A1NkwcLsTkssAfYH/GQ+MvJLgxvFv7VOVNeMEY+gAujywm+CvZaOmS3WNz0gQUtDP
2bXp+q8azHduGeB20LPos73RyUZ61IT905AuLlJQRmH6bpnR/MwGPaK/2vlVGmAFb6GI6A5JI8KY
NwGLyWM16VbIFQ+XivDwoTK/CXeaDtbYogZKc++6BPm9c+r2WqTQjIp0rZduDdRckCoPGibsmv6D
PGlsdVPwJj3dODdms2wnk1zTAC3SovftZrCBDVRwLbLe+kgTdmSx1tkEPjI8GYf6RKIdDi4ZfMMJ
vWyRYD/BSTW3C4khW1a5k+8DscUe4I/yDTXXOjHr3b9W/hr/JOW3oX/S+GJldQJT1/8k7nbr2S0o
qajD6nFd5HDFTX4MuMmWTY4WsgwksZeWKg00Vi/DDEMHqMtc0GTGWe5vzIybSQbyG9N+42ywCA30
gUi1FsH377/q/zfY/JXBxjf/4Wca/uh//NtX1ae9vPwov/7j3//3//jP//pf/xODDVkMfzDYqP/s
7wYbk8gEC/+MbgQ6ajSXp+DvBhvvb67vIfx2+dn7DpO1/2uwcf6mmw4uGtu0fNM3TJ6Nvxts9L8h
V3Ss/8cMBv5mf3QYINNieY/2nL+A6Xp/8pN4Beh4G0csikMXWzyvYNBtiE9AvYKUKqU/LT+IxAkT
tHxj3j4axnyefEp23feheU/vqVcdxsWBqWmeoGNf6MlqZI/lcwTE6B8+XYpPGdfVv1GKPWIA78V/
/Ps/vTDocXVW+DZDIpRY+p+0/7VrNQ6AezD3HrUEcoesAUhWPbZ2fJ1Iu7GXx97T9v/6mxr8FP70
CfGzw3xhurYekOLzp9cUNgs1aArh0QR0TrxMWKCcq61zDDqCmRoTfQjr4jtc+rBhajE85IX15B9c
i9Xokm563a3ZlVfVX3wYhrIF/MEbop4pHijAi16AEetPf6+xE04nQRlv4QpsJZCuMtYuFbRhgc4Z
38xCj68hgp98+y9MSL8fij9/a5OgYRfXGAYV5Qz7RxOGA6uPNDbZbQXCXJSqB8CaK4w818HXGelH
iU0XXG5kE21ckvLg+kPPT+1s5xAbAGor+QJ26ADvyZBNiptPm55N092YJTDH5b1Gxj+8jK54yMCj
WHH6WDJ8o4s1n5m5rzrpw0+PNpWrrwPBNFE3oOrzBGcZVwU+XbwGevCSEseZ+8naHejXWE6Oi/fi
S2fXw0b1RyJtXPT1cBRxh+xK6SqcTChq54X//N74CDTbk+joEpza+XREcwC9hLPbn/Z4dZnz1/wJ
+kSgUIfnebjzl3u18bW6ZkRLK6Ffu/JnLEipHZsWfYEkIH6k82wANKz673/xjLr/9DC4+IT0AA8f
r7Cy3v3xJ5KZumkUXK/b0b3L/FAkoRHfu/GELh66pNaFXhSinSlM1BMrUHLiJUnW8tWFlRlsYOSh
3ol7qH0r+WIs6BaeFeiETf2PLljRrmCPZ1+NRZtcJIM0cSJWN1kdmkMY2NfgmCvA3q2E/rnsigye
FMXXSCcYty0Bu8XGbLZz+S2yL2mKiHfakH/kyquiZblrjaBwM33K04fCXI/OVS9/wm7s4V036jvC
e+o17E3bojo00BG6LagN2ztEuIz7razOZraROslqOwNEU7buy50bb6opZCOT1I+DT0rewYakod+6
dN0kh6G+VhXK2x2GvqjbBGIbgRFqQpuWWaeiXpn+c5MCDdyZ3VFvwK7LUwfsIEAGfmygabDZ8PEY
DBsv3ZNyvmrwn9skK661CJYa6LDbjGxPkD+1a9MrD13aXGCnzcG9W77Rzc/JU5weFj4l8mBSg8wM
pgpLc55rc62hYRopJhk5GdNND7b5eJHdyR23ls2cZS0+yZQevL86Sox/ugXU4xNQVzJT4IrS1f//
Dzk8c5wg1y/8fKs7BI29edNTgIAYnhzxK6vU0lbusvAyoZ6WDwxu8H+Z69Rk+BiLO+OF62LmuxG6
pCs5d5BftbbFPu/FpYLS5qdKG8O5NbdUoihnYDCNa2N6cw2TLJkvXOVr02J1Ojy2ZRyC0YXMrIdS
WPuahh1ZPt5kbWPxvM7Fl45CS/YsEIsvjx6ypHNd8jyMDCq/aSdpxMaiwiOIKmur5awOdmX37MCl
k6Fu7zW0GFV8y/oPhJy6fjGr21w+ad5jUACn2rOQJb0QiuXQYRsKfYgONINDcWUIwygwhD1jK8Eq
EVkmEaYTAlMreLSCC5G5vtjXzh7359K+6P2TLd/s/NpBpXeQNHvOm5X+7PHpzShuJw++SrUgngJl
xdoyhf6oiZ3TfZtRxzdR/Bc/XouYpz/eFMx/A9+kzMQ1R+Hwpzs+9ZMscbyy3Lba8mMuRbfxGhP3
V2UZGBBwL0ZNWxztVOP5KwmF5tgjPFVpT4FSGlKezaS+6f38EAzBhxdB1u4QtEWOOexdazg6IvpZ
jNHZMeuO7JNS+Rt+Tunob2DYZ7s+EehBQTNNyFaqTMa7oTI+NF8DaKUll399ElIk/fm+pqYi1Yzy
CMuwxbX9p2c542i20xSYN7LhlguiHGEHBWwP8LSGwp7Irxs+SxPwdTrqtLkzlo4xGpAQuMx83OY4
zhlq8Zqjv3E+YezmUGTsDy0xHnRBkE7kfcwT8BKvXOaV1vbDuh0QZWn5IYm9R82ewJUY0EMq7RBk
QKgDa9mRPGJsY8bsIve30nyvYmh0jlv3oNKA/lYlbxQpNUVGh1KU+zYzNk4L+PRSABHGFMv2pog1
BB/1nonq8yLIvPOddkNSOjxeK6NXts/NzBuF3AeqGTMA5oic2ToZSeBiynMySX4eZUfU1bDC1Pes
l/kmM/OIplUNVxDdVC2/pa9oFSuWaWwPp/QgWggcHahilp9EBhDL4HRRSDi7Rn74Ps+S5qM2SezV
ROOHZdEEq4CNGHCj6WZqunn0mxL/QqAVp17NGP3UcJ4liEx+Bhppg+ZHqfKvTN3P7vh3w1p2ydkP
/DVqLvMxKhzz0TH9Fzd2832L7gTs50iWY1kxZUTkA10XfY7QOq5rGy1rpjl8rM506HXNPXIIbWnk
/VuG6+RxQno1GNa5Wibk/05nrQiyYq2ObnsDvfUaWxgWwcQzXOzEm1UK5LDWcOknq2HrXPd3b2n7
tZn0wa5tE/iaWX5NTP0ltgrjA/Cbc+YntIq9eDjasOcMq0M7ro/r31vC37+aB1PDNTglZy0T1CV9
+lXN2bDVSAn56PNMHopoUFY0J92aLHrOmf978hR/jdmAg7tJiRqMUSV55tSeSVB6ZW8YbbNBcGHU
yQ/pS8DODJ0ZSCRy0zuutoV00q79IF/jRwB/7flsc6YMvndX7qou+Iza0TsEXY3dMd+KJgt2BrlK
hGQd7ZLWvUwEIgbxpOKOO2x+vOMWquM5OcaugE8kC25f52MpbCTVZba3+uTF1qUME9imq0pWd2ck
LB3lEzIvrwt21sSsq3big1M58/r3cKIEnFqQOQw+JwB7EX+gT+g3MbPKFTrEHn1SGey0tGLNSik5
JiS+FBQeVYQfYo5u9ozdB3TNKrWHN8HmqNIRLsLHeJ3wdW4IrK/WnYO2RutPMA/PU8H9iTZqneWo
2BPJ1CFyrlrtNesqFsiEliDYDjX6cS378vxhAj2bMUqYLKByX+1QMp21EBaZebdPDWIzzcL4JfXR
2GXjcB5KVVYUgBsRzRqbgocNoJHTHYvZfISNn3JHDeXJUKsmR1i8G77NYdPk8XX2cPgkIFfDyHSo
5PXyo+PndArQUB6LfBQI5bTyqa5hZA39JRg5fth68krapbMGIfU521l+INqe/NJFO9asWOHPGZu8
D7S1Lj2iVLXX0pxwsLEhwUxkr8eMy7Niz7SLovHedJJIyDJsPcoel9mClcJxWxai2gO5jQeuDAhl
+8RS2WqR6LcpFM0V8VjU5F2OPC63N92AQL0u0RiUcfvmOyTRIJc+cV4bG8P3lca8DKu44Nq0njNM
OAzK30aCJqmjgMx92TnASBN0WVdieasn+8TmEgRJSeLEwGCus14j4uOVBVax0oTcOvmQ7dhq52nu
7pBRWLxZNTPeBaadx1eC6HOia2YOyUlIwfSTCjBrmtBg07T0zbEFOrA1oyLMNIACTd846yKaRuKZ
V1pJmFGCjaHzjWw7N1DmbHqKMGu7HzGOrVXTShwjJt9l4nlm1L8gvsSkluB4IYGhB2c79AiNxWmJ
MHyZrRxD3WfCKwMTw05nQw9zBfN4Lti4fw6I9UGB2JNO0VONZm53wPm7twPtnQSfPJwrSvRuElTJ
+AzS5pClv/+EBUozCuxxQgHIPf5SJS9zg91Jm2byC73pjWMb/yG0hzC1DCuktduaI6I6DSYxALF2
hy3ukDIl38Xz8EJJQoDLDPsZ/RQ+3B4eq0tOIwDiYRPXLQhwG2TUVHknC8VtbCIAXRaByEeatwD/
koZqHdwxRzIAgQNLfI41k3Wxa5tPrDS+FVI6e0adm2YS0UHL443Ou8DpXx2E1bDgqIRYl73xHI3m
VtfGhGfz05GxFgpvueluFG3ohUp4Qt27RBix7VsbmMNdS5Kf6GAAYlI6Ju5ER6HRQrJc5WMnbLjr
XW+djXA9CMCmc0xLptK5N4Zljc9UlOQIIDLFErdF74bi1iM+t4lxPXtcGgFiJ0WNU8Z4tifLqrSI
sIHDitIr3rR+e3FwGGlaKtYF7ytimNzZDOYLURr9gal1t7X8ZlfFfbXCNhYdknF0WbCsIqFbD3Yc
Wes5M5zQm8WwmmILqwb3L40nigb3bJT1AimTJVii+frOt6PvHXIcNWsN9lYK9iz50o1CeyLIie6F
jxWAlnbM6RevhTN6hGQG7kkW6SnzLXKf2/kwFyBgo24xjojIDYVOImhqNJJT738G0s7Pcb5Ep/7T
pQY5a2gPz79/RZ2Nl0V7FA6W4UTvPU79DTY9TJ2Yto9Ogwxn1JvNKF1MooF2RzzenXAnPye5qR+K
uvMuv7/klKuXuB07KKBCW8mCUTrnhHpU+vKhV19+/+r3lzaD1KojqrWW19YWAEyR9P5CM2roKqvc
3fSYDE5TFy8hZBei6XOo172Ox5k6aK83EXGhMkvPVcdyfLYvZirM0K4kqM7aA9vXAD9HqctxJqvy
mMw0v/m4ROy+2mVjtiXQNNveuGleg572gq2TsFktK2CQq4wr9yFRXwpd7Mw8rs9JCW9hbONx504t
C3+3OdX6SEca1P46jrPuyj+UMLJgRPfRB2sNwsiaoEV4klJTpCVwhfbQAWjwgqeqj7UHr0lOmUY2
pl7nP4ZApTeJxFvNDKb22WSgLOb1JLmreK5ycsenoB3f/bi5GVazwcBrwu+rWAAGxYmIPZZ3eovw
GYfoLU4cKDbNZDwwfO8vnEZs7BvIZxJ2Tk3NA1YA3B7pA3iEB++j4DMgSSqINrPGUR1MBHdDUDmW
lUTZNjqfs0gmJIfdcvXKAQE+PvCVKVIQEbmHlpREhkDGOdVSwf3toNgFtslJq7Ganr0qCx02h0Sz
aGc6uuXsNTaKjoLooLxbLqW08ZAn5nya+xwhlNHdENWeMdFTfk3aRwkUZT/I2H8oG+E95J5e7bPM
+j7Id2eB2kBryUPSNCc+JDDnWubcK2MWWGK4IgVwz9yxu+ehlzzjMNZTpx3CUjbjEzjxZwH92y0Q
0ns9E5Mhiu1txlWQEmSHnCK4VFZ3l+0SHypGYpT9UAYyJRa3UY1bSj6eKiF5MDIdkymCi4Gud4ZK
50XxQrCA/sq6CyF68p19UwxjPd1r8qqxgICjYex6JWGnBts5uPFNMC5xIIOwnfUfAhVnocu3Za66
zTCsNH16DJQ8XkcnPynBvBWdJiWgX1DSJ0V56EyLvWnU0ZxPW2Mi6QzaS4OMCSH+iCKfl33totAX
Sqq/KNG+h3p/UTL+SQn6I7f8wplSb/AMtstNoAcMGKF0GThCr/Y9UGfTOcEjAIfvLNv23YRWv2on
B00UqbQ0qW/LKBrGUSyPF2U6iN59HAhRM4PIU6YE3NEMoCTxh+w/ptEik7fQmo0YG85Lu/81YzhU
Jgcbt4NQrodOvnuwRJQZIla2iMhMb4EyShg4JkacE3ZrxmstL8/myJJTmSsqdqJC2S0sYzrr+C8W
ZcRIEBf3ODMapWJSVg0zn14bZd6okv4x5rPqGjgcCDc+KFCV2QMf/Tsl35EHxWf5NB6B76JVeCtw
iXBWs9fGN1IN/WtsynOFnyTBV8ICbZ3OWCvsGMOJ2974aTLzmnXSANjicg/RVGzLusOsomwrWqw/
DfhYBvwsi1FTNuBwSZXVpVGmF5wJmxwXzO9v7SljjFcSXNREqwVuLuZW9TdSNhpd+Wns4WzgqIBG
2PxavhLLwHaTIT7uW+c4UeUvOHNcLNf4dKQy7JCfeyMaAHFB8RLj6Mlw9rjK4kNILxNNzka8P6lD
PZVpX4MyBZXlD+pf1Ot4hfAMZSyw4Bq8mA7YykZC3AKxjpCaqI/l2TKUE7H42SsbEik/G8vRvvD4
aOtCWZWy5aeJc4kdy0c32U+Ik8OhQ6dUNt2r5eS3RpmeStxPk7JBleP0YevVGXXEeBQ4pTQK/1WW
fpJFe4twUmFN2VvKWsXOeqRp+GkbAK9I8sQikYg3jCfJalLWLKzKX45p8yK7NfomInBwcc24uXTl
6sLdFeDyyiy+i0MTrqFrcfGBlU8znjDI5hvfjPyVi1usVrYxTxnIdGUlY2KxX9rlo1Ams8F4CoKa
oAf8nJQshTKjBY5/EviKE+VSw622LPdCmdfU92uUm82nVDO7vZ5LA5+5+7Mu1b72tVU2uB4/nKaM
cRoOOa+bzn4z8gT2wQt5ulfNtR+x3jw7yly3KJsdAt5jhe/Oxn+X4cOr8OMNgtewURY9gVevKIjm
Bu/zVHF7JyXm+gpfH5a2m6GMfggCsMMiOO7Q2OBpeG3wBJouZbMyCY70FERkuKemt0PLQLQ4FJQ3
Cd7CFo+hrcyGtbIdAmlLlQ1xKVrSjJVXF4ei1bthLxES4lyclIVxFSk7YyqZsablN6bqUCbEhyEo
LX2fY0MixpR6K5HPsijgPt1R2w5rR1knoWLxz7Cx7ChbZYO/Mvhv9s4kOXIly7IrQhYAVQCKGlrP
3tjTOYGQThJ932OYoxrkAmoHtbiU2kMdZWaKuNO/OCXnJfElIv4PCTczNKpP37v3XG20nHFc+jgv
MxyYbGslUqUEfoJ9M2qTJsPb8wHXZkiQDeX8BzBjrFDDyO8nLHxkbg088X5i5INMItExekQwaVMo
7lBP20Rd/KJm5F7ig8ZvhZM015ZS0MUvnmm8W7HdbkIIHitSdDGgMpYwcKSS78VDiEe112bVJMK2
amv/qjay+jhaW21t9ctNOHXAdMGVegb5c64R5vRVbDRX2hirLbI2XlmWxO002/RpGM2jB1MrfJL7
VBtsc/WQfxpuy+X186IHAk1OWx2VA5K8T8OLFpo4wxTSelgjHPQluzh0fSz67RlnKO1Hm9LNHM6X
pr1g9k7EtYK9gXc5S/Y2DixO/QxLHHNaO7FzWmgr8aJNxcWnuxiXMW7jGddxztJU4EKukP+5Kc0O
w3tyx/nZw62M5gyDgPlc4GJ2hkueevCz5q0svQSz73NcmLdJMVyneKAlXmgXT7RTGNbKSjFlM9yx
UMWFKcSpQBupF22pFsSMpRholah/9iJj3cJ8jVAafE3wWCyHpgXtKrUvDr+VNm2nuLc7m4O1Qy6d
ga+bbJ73RBu9e2rGNm0RDne0D4PoQxXlE6/pSuARH7RZPBqLJxudEcYXFO7y2cVVLrrq6CAgXnkD
QLcGFT5UYXHw8aIjc0xwphuL/9wqbv+uwLVeaPu60Eb20J9eB5ztjra429rsPg3Y3qG0EnyLE17U
9Mz0ACZEp2wGgHUyXPMN7vl6X9ItIDBii2wSuxhHk7Bq32Ci3aNgOoVnheKUMIo4xF5r3nrapN/i
QF/Tv3808O9Xxh0coWUDRZvJGw5/lLCafO2+EEzIPdMYABqOGCm3FXSAVmMCCg0MkJADYAKBEMjo
cvpQBRyvfo6x9jSTXWnK1dmEAJ3QWHRTGUgC2slbQkfmYNqqQD5gB0TXRQPWRpBuJBTSY1rRkyFC
b4yZ1KAdOs6jeTNDQmghInRjcD6BDdimFYZCcnEFR6/cW/vJSd62+xJMUx35jG8VlVdTg1cju5r+
3rQbnGHFAqAOgXqVM0HQkSDYq20WYs2WjxGSQwbRoYLsUMAcXKNvGdDsUNdo/ENAi3s9E/WzsmBD
SBgRnYZFKI2NgLx5TGI4EvAkGrgSUZvNK5cMNQDGuF6rob0weRwiaBQTVAqXky07T3gDQr7f5xoh
Ih/QiNhXkiPPxpLMMzyyKjN33ljxfG9r/IVCZS6D4OAOmbFRtnUXsuWvDZgZLS6fra8xGrMGajiA
NTRgYwhaVO9etKvj6b1Iohtpdid6PRk0nKPTmA5XAzuWAtglPM3VUl/W9WmrwR49hA+UtfCny+Ah
wMqzMpmNK2+8SwOOuk47juvRE89AdOQaSCT2eUP6zBXC0yquBtgKiPuq7JSXIFwPw4zHuh4fyr59
9Eww1VkAjs2eir0xVqCoDTTLaGHGbWmAQW+QfMM3ERp0ojTyJHysNADFhYRSOupCcf5mRjHcerBS
9A0LBpqFmpzukwUeEo87WT89GCsNvQripyAbEsjLKYJWIjwWiXI21IAWC1KLA7HFh9wykzq8T0zm
yAEJcbmggveh2Gx5Gn8E4U8J/wV+FoFIhoTc1O07jYipQ2gXDGwZeezoYY0bCU2m8JqQFdJD4ldS
tUkLdS4ZJWtvMc4QmmLhBEuzaEBNO9Unk5d+DMGEiL9BAurkGPLzt2WQj6m/z0tFL8fUpD07PDXS
6I6YhlezPsB3unVh5DSwcjyYOfixEQ1hSIHhh69Fg3ViCDupDw5m1NAdKd8NxJBrpXE8XjvfiylJ
ViONdY9awHAVbn4YPojZhjX+ots6oLjxq/kexWCdIqelHmnGmva/Z1Nu+jz2JtNvZsibBmZQi7ML
ghB4Eyzz7YsDWSjRiKGkeMvFfLQ90FYDyPWqbzvOzf2VVvOvUzhFEl5Rn/UkQEP1mJK7Hp5RNAA2
4nIiq/Xog83uedaLe0TLTNqgIY2qoZQzjh4Q1lOBKdVof8yttxEoXYjNYtfqHYwJDfPgEdZSNg60
tA3xauQd4YqEUEFlMjSeadScJnhNiz+cohb9SDiMneTi3PUgXPUcyyZATyGR3+t0XjIU8RWOAfsH
zj9x0emAnCw+ySSGSKDJ16ZGSDnQCDBmTw5EpO4Gx/x5aplnLtypATk7ipdnZxoSRlXVXeQzbM40
rCrW2CpEd5TfpvsaTs05oTovDkatfRfQeEc/+kQxcZ/4VsN66Fjr0CaXAUdDWAJYXzQ0q9b4rECD
tNq5OZIgdZsvFb0kNwbpkeY/FfQt6HcfvcZx2RrMhdXtpO3MC9xm/SoQ/rAVIa/+TCffsMEfGBrx
NQ1cCQ390gr6bttrFNhSy7dBhoShgaxoik2goWElVeHK1yCxKkRlOIMWEzDGZlhji4aOSehjyJhh
XqQNvLDWo7nMQ7yKoZWBHS9WhQaYOc1wO6bBD5cCEXXodDO3zVs/sQM7snucsj2KmeclzjHyaTwa
rdMLEs1d2v0piyn95FHD1EQDVs3ijE5iHz7negG6lkNfQ49l7fmy/THRaDZPQ9qUANdmw21zNMDN
geRmj9Z2jPlDzdY5OmVvXIbKvncbiy0BDlykgXAZZDgHQlyTBE+QxfHfl2O9Y+lih81A2GiwHFOf
87bgq/dRWu2XQZxUYQCwl13FLV2Qj7LrDwZvzZYF2yB3kPk/Ua5RKrnJkO0khDtwpD/CRSPvYN91
Ndw5Q94XRNlNEd2dFJ1MnN6LuDqaNv5I34k5VJizWtGgOEZW+NiQGtVr5N4cLk813HMak9Zb3+l4
BcWNDiwsmaPaL05F1g2j6jrxySyoboMmDneMcVYqxZ2GnvXU7dvsxLMjUICmfVtlkb/Oy+IInOQY
Egi09dLpOsGNb2YVgUyABbuIDcht2dDDJpu3rQwQ4VrYCEaP1EMnaVDGJj8tYjXoVqiLAoMJpKVd
poGGJmTDViMOG1iHJczDgBBTuuTU/DU8ROySxXnh/chjHKjMw8/mFDEFBMX2E6UIU3Hw09diZtiV
W+FuQlvR+dkGX522ElAnFBjnMKZqSKPGNY4N4EY3e4W7CIRUIx05PuVbxnBYJ+PTuqKeKKcn1wQD
if34yd/HZiHWOWLhHt4YmnjrpBktzrB2/JZClHQ1WnJGccxzGsJZLpNNqwGUw4BggkYtD6XGUw4a
VOkvvGPmUm0rHJ97+hZv0vE/lNgWmnI5L4wsSjKEV+Qhh1ulDrNlXVBD4TbVlMypKbhJDdvtkl2a
BqoIQAN5fTWT9LsqIzO/cWK5LwFGIQDhtQHGOQLlrDSdEyjbtQ+ucwbbuWh+J5lB18hQL5AMtDu8
ueLYVE1zOpW4qqP5JQEDmmoeqKXJoDYULU+zQitNDe01PzTWJNGl6mzdFDQRZGnOqCaOChZb0cS3
nmaR2hNCcOBwksNijmEPDwPan9B4SRoyWDxNNB1Bm5ZaRR0COy019RR7w53jw0EFbiYubNCohB/E
7A9QFHIJ03hpqUNzy9+UcnqBI3gVJ91wNfTBBhXmfDqXV7gI8THpKBdLvkCO+UCs/GpoXmsTQ25d
QLgyvko10bXXbNdYIk0eHEh9UZX8sEDcobRH1NDZLzMSCTUw0kzJHD9AzriAPHVsuYHnMhPXZgIv
uaOmGkHNKpCzynfDTWjmwGFU8GKFEGtdTahN5+CsCWuK1VcxlxBszWFZG7O9nmMaEw5milnzbpt3
H/htpym4MThcMujvWkNtLQy2Prjc1mqfSuw6SfO2eN5dUYI3sZDxp2B2S83bLTV5d3G9W+z1ryqx
n4SoD16EkAPJxLJC0uatrcTr9oYxn1oeWj8bHR8zINg8dH4D4GXKWO6jdpVU8w0i5BXOnHg7FXDL
wAXbRnyHX9hgfvnhye6mC4kNkvCbscsFmADw0EMeZmE6SMC0hzr3rk1sl3g9MjpP7QCLpbvCgr8S
gIxTTTSONdt40pTjRTUcwzWsz1oQHY5LdtqBWjxDljdtWZKq1WB3w1lV2Twtn/81bvqF16i8qhI3
o6BLaW+1afejMi+GPHgLhygm93lo90XSfFRTQ15Q7O/tMETFibsv8vDY+PzSBeZ5UnjPydK0J5+e
6LmlaEYDSO+4jI8o5YE6iOnSXzr3JOhDAID4yLddnX9wqp0u+1QS/lMNB/QqFoGDNAsCNbXnM3vo
p5W8Y5PjIB2eqSJ4wOFmbXDjQUpScXjaYalcSyT/fliOwCr9FwWc7BBGqBV8cDVjw1wSwMODFIl9
cx/nuHcAYxdbr8zqPZSG91bTK3oru1+myj3rqxTQZ0zmN2nrTIBd/B7umM/k3kwxiCml0MGl/l2L
ZGUuCvK3aEMQ74o/NXPyG0Uw0WIX3cbtnWXrI2veOPIwmNEp0TrcyrJeiB50wA8PSXKoJaGxJQXH
6LDmxR+Ji9xPZTe+uzGc+TTMzbMAfBMEY/MAVPnEisyV6FBVjGSF7KoYB7mceQtcp7EOfe48dglJ
xqWvgceVBURe1dbRILnQDOtdnVfyfmk7OErTHfGF09ZlW9aQkoqpT3OcjVCsplG8OTlVgp1HIA8Y
ZhG0aOJ2wQl0GAgUpKzPsochnxCZ5N0dRm/nAM3Ju0MQels2bb0n1U6dzhQJBYq2e0aCVNal/aSc
xLxkgb4AvJGuicWmn4+cLig5yRf1a5HNFGAMfbaO9LS8sX5m0HoDhqiiiU7kUOU9ki5LHl/PaLAt
Kq6au1xWAZk1dkwzS2o4Ps3+cyz1m2qQ4xkPF71ehotrMz2zHQooF9czytXhQcW5fZI2DmM/l5As
lD7TcJg53d3ROEvQTxfeZhmwaefmtBNmE+09ldrneQj7C1nkbA3Gs6zoWqtEJVcGKjvHoorRk21r
AcqCgI6x/PTQtOnFsIhxG3a2uw+XanjsDJ8Sv+3VJmPAu1la/D8tgcwWUMAffa1jdg0/3Leht8Eq
Yd/PAyZ5xSl8gGe86gmiWcpxRh8yjZe1AZRsaJONHRnZIWIHu0uCwEFq59xklSq2tWfV90Xfkw3J
NGEjQqRCkrt+puL6uhUYP4PZJkTJiM3zLEEWKmCCCDE1VxK77mYexYfnDhIgEKfIJNx7taDLFWEA
9EbexcQo8E72/bNHjUob1cU5p7J7I8b2lbu1dWXUcbo2jP7WFH5zVdNuNCi3r8pBUm+V+SXqD33c
m0vi5fDG1LKwt62qysPisULQ7IgPHISJYsc5dj4lD9EE4yEFBCMW8TbjAHyO4+WqnXnWlwkwc1wg
I52MNr4RPMOtg/xhYTe58ab+A+pOfDrgz+uy2DlZyrJjQ8iaQw9QgBdzk5px++RG09NY92LjJyxI
UZDRDWsmnuCiMM+M/FNO62wJogF40PLb5pJ3dWDrWoVTJM4XtGojnY01GNL4pJr6zWAI58old2/X
8tWMvCRmJlRUztTAq9ipflYWeJSPsVPbOe6WAxS25RCHaEWxixsS1ZHZU14OHgI61TdXqTTF2RyY
yRpJR7AdJTtGjhTvkicKPRg/yh/EcOzNZFqZxGaVpEwNiHCR/4SbpjO9yyI8ieMAqbqjgn2RawF4
jXqKLOFwZ0jDRAJUvPlSvYIrHO4q8AUnzMdX6ehaK3MgZjaLtHERQZxHcs4qx+B9bzrEBsOpYGsA
3b4iMDu4nQl/Plv6Hw3jQ98cNWQ1O/FLeBt21RbnGV4is6EyNCzaJeBmd13b9WgAaVgWUWz9GAP0
Ayi19twunwCN+UerelowffgmzP6a8dqV4S/5BbL0jlGnj9FxOTjlck4YS7KmE1Zd0jI74L81NxGd
Ok6hgjYj1P0eisMwxsmNzPvkZg5KBLEWp63PfwYKLDgUQfZuVC5BlX5cnaJ3eLS8EtCaqu+m1Dfu
F8tLL8cmfVM3S7AUd2S3t7ecl5Q15iSMkKNcD+/ezIgKB8kmGOWl4WKIkHN47rjBsB/s+b1oY2eP
TqNaG17hX9fj4l8vrlkjgqJV3qXFvFdL0K6d1PCvVY54xi+C/rR2aphCProLT06XGY9YW3QDTQ0E
YWsX8Uog0l1gpjaaXyt47CCv00zDrfb5t+GllbmPYeN2xzn2qwt7qh4xPQNzVeLJTYxlE3Wji2dD
yCc/gxpFbnELtQ3ec47oLcFwPgBIFaU4NEESbxgbhkCMGvUIyKJcN0EgICSRslrmBQG8JEJdZ/a5
3yMxiuYmWy9wFeoBmF5mGDY5chHB0PO0YH6+K2kRraY6IxLXi34KBUJ5tCp5jvfD3UF9KfgHeGxX
BYsV3ZvqxSDtamWfhnPMEYMk496a5DqDGeGH6GmsRJJAStezh/m0oklCyVz1p621nEr97mH+3/U+
yi2fmyXE9ViPN4XDA2a5NG7yKH8osckSzmBey9Qz9gs2ENq2HboV3WmhnV33xMmYBt07O1kOhMBS
YdcWw8NsJjjGA1xv1g9lckUb9dpKNNCNULVtXz2OE40WNeHEVSlVq9mHByc+ixbCohJQI+t4RFAj
2/4Yp/Ki8gKUXUiHxqsgX64wgtxFGbEVgYm5M7jPgIbmw3Qbu95LbXKSq6wStOqNOYcvYeAwgsUs
UM/1I5JdYMLOdWYmj6kk6Aot08MIL65juqwzFJ485d8ZGVp8GA0/O4emt2FMOzmTKukl6SET5Tl5
APdDzoAGgvZ1Jt5n8AB8l6p9pnFlnQV2V60tp0PDUgYvgI0v5gR4QCLsYu0P7Rsb2lsgIfrQqjgJ
mYMQjbcuJvpX9B/s1aTSW6P1bxZDHRIMUKs6xvzehGyYpmrXeKSRakYMhJppJeiQc444wO+5q+hJ
bKpo+Ejg6zoyQyrmESGY1thUavHRD+ZrXeOJNHmaOqu5NGiId61HR51SOUlwa3MTwR7a5LemBSAj
Ohb091atzB6czr5YqF3WrokSOc7/Q5L+/w2F3xkKfdTo/+O/ArH+MBT+33/7t3//1//97//nf/3m
JtT/n/90E3rev1iezTRd4fgymTXivPovN6H4F9MxhUAz63i27TrEzBRkvkT46P7FlZ4j6Vva2jjn
WhgA/tNNyJ9HR5bBgBQu0irivP5bcV1/aO/9T4cB/0Zkl3CdL9r7wvH8lqQsuZUuJ390OND+HXSI
NkHDte/xKobuhzRac0/VhN3KmYkVxHcQCsI06l5d+YgC1+7ovg+9SM4a7SFIcNUTDz5ukcueGk71
wxVoPC1vyLapEdg7RuUgh/CareZgSFduWD4SZnfRRxUlct/CoyL+A+QyiOvePpGvSp8BYmTBqyKn
fEPJaCCMoQ+cUU5HwxitS0knOSDXHesLTSqLRBK0zO4dFcL4TfyPZX41Z7g+7lzbk4yDBDZgodOB
frHeINlz+HW+2IYC/3XuVzdQvRiGds4Pzq+cBJ2dL7pLqOdbpMLINme+Gnk1IZvkvsUHR/k/LofJ
pvnEmIUub4iZi6NWUnQW3gB8kdaCmKYOEOfCZ+phhc3gQlaRUseazlMZivfQtDjJEPs3C+uBBOF3
W9Fu95x96h5LYyjPSJ3cJKoC74n0Ps/RBxlqrGhQIDkIGBXsa7f7WdNCsEgKVd6ym7Md8PWMRbV/
lo52TFKE72wVb6ARPLX1dLnkUbFPIHck+SAZgJF0mTXuu28tr21MOHmsfKSy521aP9vVYOAG6s+E
wpdGBCv+oMR+DNIp0UnjAEL85LHzg3RLDEKA/9T0ciS2OkzWeHUeinVv0tb2OiztjS8v0lbtetO4
MyEwEGUoERjVNybR5Ae6sw5dzjua692unXAPTnP37prHhDSx0jsJ22wb5bQJZRi9pBa4Mse6/eWN
P/5pctXW3t/cOvrNsUx8ndLzfVt9fSCchsodtCgPRBkjJ41dlMhhdK2iEAZMUROqlqWPbrTgW6rO
fP96Iv+YwDZt+TOYnCMHwqTnJmtwr9WGCHKAiQpuwAQaCD6GsamJzwAd322H5ChTqz+navqP5f3n
9D/D9/KffoN+z381iKIlZX1ykfNgLEOvr9eJXx5qDl25VmFZyO+ZBM0tnZrBlYdG1S9+KW7ocxxi
farssoV84TG8rsZ5N2X1RzzJcDOBaKhos4D+RANE8igaDVw5Rbsti3eU2Y8jOLG/X/U/HHCu7xG9
5UFBlVx1S3yxtJZR1aXDpOhuzNSRrvlsJMtH69F0dmJeS7N4dY2pXxXwMITJYK8kVsKPmvibK/fn
zfeUQ6MaH6fjmghgf79wcPaDvqvBXSHIc9e2q56o/W5Ayn33QZ9/0u+3iE9ybU8BHMGv8xk0+Ost
qoawcBa3w8eJ6dAoVLiGB4NwtnnmRH0xosKD464n13Z9CQWGb0NwD07M6GQWI8sGpK0UjgwKUCyR
UD/c9Te35M+VkdKLHcMWDpeDc9Lv1yLgAQqrqu+2C+k/c/sjKsW0zqu62qZwoOh+mWR1hx7Jvlj8
muUj6gjPsJaHQszvRnz2zbf56rDlAVH8hfEeHJ/7x51pyXZNg6Hptu5MNQtw0wzKl6l2n5YuZ6tz
gwMbUqf8dZWUL3//7D93VVYCEwyAK3T049e3KTbG0Sz6GAmsWJjedmW55hFecEbbywr2GZ5LuB+5
K77xeVtf4wddn8YdhYFlgyew2M9/vwP9JNu2ACOClg1741jvh75+CIvyyrOqXRARH7kN3fEUhN8V
+Vh3f//V1tdcvM9PdyV1iyvJFP00wP/yhHpQQVJoLM3WSsqrfuzvqpEMMgZis6+IUZdvUbzcBH7x
YBkEQNCmcoMjhrQH3HPIpZvdUtbffCX7K4GAr2TDAnEUBRVcBufLutZKjkM8rhASLPMGKDGtY7EV
CInMqXlG4vcswv4QdYhM4+nKNfoLYyaxGU8EgD/9FI8o/pBCDkN1J+KLkpRvPwPq1vWvc8s5TGZX
mTFhTm12HVe8AF3Vqfqbpe7PJeb33/Dltepg1wxByG/wwBHbhX/0yYbjTh++uX16qfp9geFzPNM2
sYRZgs3g94fHNXLgJvaCxTpsHlQ536hsObXXnewOI6mp5BufUm28ScTu9Hk2JlMfrImMy9elNbxm
C7by0Pzuif7HL8V+RM3lSmF7XxASDH26pIQGuQWeB1+73y8GnjkweymvV2dPN9gjD1lUPM2pd5SD
u26j/g7rzbaj81qj7pmKozFUT3+/Vv/wpONYpWbWoAmT5/33S2WWSZYzC9IoKcIUl/KpF9ZFy5Cq
mdrt3z/qn95pikzNsWD1d7yvGx0Sbd+sMaps47TSceYt58hCaeEdUgG4aqsx9g5ZPRAIRVeW7KUo
2sSKqvOb7/HneqpsgVNXWY5wpWV+eTz8xrLcKcGLLPzgaGEviw7hdOe7F4aab9yoee2kdzpE4u3v
n2v/8+e6nuU5fKj09P/+y6pSG0TlkJHebMPZefOq4jnHC8Ok0rzI+/rJKPOreaquxqDeJJvFA/Ml
k2dWZWuV2QGni5qeoBkxFWM+90ErC6lX82BPyMb+/j3/oAPppYYsUK6OVNJU4str2oPgNuuubrZB
6B8tObyGVvUEZJH4hmCFhxtpGnG/veUeQxMoKwKm+8ZEM4UKdLt07U/axJtCwEfxvaOV9q/x0Bjf
fUd9j76+4vJzO6SRzQb9pWgiiaisbUxlW5qJ93jLhDBvZsu+mC1cI1b1gDt7xnxdPjf5vAlib6Ox
lH+/TuKfljMpFesuJbPi7fn9frJ65D1kN95os/zZjIz5YIEhSGHi5Nbt9ThYAOxFzSy4aM/QCO1I
XrsKkUtBH4vXchmuQb45TKmJxxoSa1cDXiVbJVtPhoWWExzBkFxTCLnrmeM385aATnED1yDdL2a1
B8zkEVVpMoPZNKG3blDcTfZCYqYTiM3ff+ufi5evCCNwqA35nZb48sqYqvAitLQWrjl571rOdFKG
jMp9xZhmZhQwGON3NZi+g7/fYXZel9IYOSfvjPxyddvRdgnnyyzaZW7GNIrphLO8hAS9GoUYqUXQ
7dnLeJ3bzrSx89bfKTs6X6oaXAuuwr//fufPe826xRcykVTaDg3Q3+91kiBImRgFbLNoOPeQzwdp
fJm2HPjiR+jll3PRclKjozaMsPWQ9xfTdJle5tAobLuldDLjpzn0IZWoK2d4j6D1rspkRMeUORga
qOaRnZ2nUOcmpj5d27xmteMwBRFrugz2ehQYM6Kf+bCcqLh7ivrpOPgKMxHzLw+50zQw3GZtMBcC
XRF33kfhVdVyiVAsMqAZ1bB26/QhGmE4Vt28MRANLiGpex4257Q5SfLkAUP68e+X7RPH8+tN9BiY
CYo4qlZ9rvy66S2JbYsywscWZUiaM3L0rMl8CHsXOoUkbNTAf1VXql65afjGAMs5oBS5Jjddzwb8
/+4G9B/fRlkCHgWtp8+GyC8LcJR3CfZAItSxDjGgUcB3K7gccdn1KBOT09Hq7PVSaY0W8babZcSd
MKju/e8XRVdqX6+JRL+pTJ/3iWPQ748StF0CA3GL4TVeUPhV0asnc8yv9Z5QjYdSopGtl2/e3z9Q
Uvx0QaPH9ShmBQdj/YL/8tOnCpClQ37VFkXLvdeQfO4S9CUmuhxI8QOUA64VH2bwGUY+k/YQ8RL9
tDp1JyYfJ1PmzIgvEWGH4jq1VPzNy25/fdn11+OoJfQ5g8xx+eWaOMRsJJ0CkJznuEwI0I398Cab
br0m2FcpLYURTgOtBnKRm1JsUjgNJBPsCEHeN2ZAQ3+4SmYnXWX1q7vkL+j2HzvS/TDJ2skqkS2I
UHHy99v4tSDnK3OCZdn3JGQwUFRfrih9jLYIia1tUwP/bJptgimUJ1D9nyxfPaqYGOVpU8yR/00V
/UcdwScrx/w8qPuWFN6XxTidjb7LyGfYdg40b9yX6MTs/Kl6Q+V2Peesx/T1EaIu1ktH0IBCXM4w
65VZ6pOEko2ktmBSi4aSlgfna3WJII922PzN/vjHOf/ze9oQwtioqcM/n8lfnrm+lpEz0inbgn+7
9tvhCqPGLhljAKQcoEtxxlwJeRfitBpHHmFXWOXFRVv1cM7cE879kB20dL9gn/2mfrDlHy+hpZvY
/IuNTZ9sf797dKSbEgQGouA2/SA11LrscW/AADIfiD+SpyNJkSvs+zsQZy/shyOGhibel20e71mm
SMLzWJQLcI6N2A8tOaVWXllrA4P2taT7mZC4e+a41VVQBY95FWXfXVyN6PuyjFBEWkqyFJlsTF+f
gj6rmQT2xrBtURsNFgBkx+BIjrZLelW8x5/xkRHvDVCgSfYkhJgkcDUXVlNjbc+C3YBUEe0aLkNM
nDi6YHBRh49nZdRvpJ3MG3An48HxI0b8KTaEalkPTd5vTIu4PylOBlG9EWXhn9Rd9uims7df8pws
P52MEIUjhUIdbePJ2k8ym9CeAeiZUnJO0T6fmOXkbeKcvjmGKZLr9GVMslJtzNo8ktLir0p/JCYP
8sbaC31zHyNfXCW0AoCtlIz5IrymkPHOa8KUNnAburUK4y0K6gPN1VOiUtqV2zg3prMkK29mkFvJ
9IfZWdikEYYb0YdjlA9EEqKrzYo3xzmi1gN5bOc7z05eLWubgCDYVXK5wxVxjcT1KUdoKRISEzrL
EuslwUIR9ADekD+2gmeii/1jNcGkQAJhMCLAro9GAk8ZszwksUQcVP6lHxjQGjq5bJyh2ND187f4
K4CBYhI1BJkTPtp3KlrzVZjTzSRBj08ZW5Ijp7OeYCCmxNFpbqvLCrnmxsXTvrKDsrlygD1UFBIr
O6TLGpjwTqUR8fVSd9iWsqt3dhudhHVIrBRSyVWdO/mO5gchWC4+AMueX/qFyx/Msjz7fHo64vew
wuAsGeKm2PVRi+DQwq7WOuPOC4v+6e+L6R9nQ5wVdD4VrSZ6kN4fG4Ax13PiAJLehoW4c0J5PzXe
K2SUZ23gmlz5hhHmxkvMDUeJcDZ+fvPxX48TfLzrwR8D4MQm6csvR56lTpRMs2bYGlmPk3MSFHCz
gxQx3OTeMU/gbTQYic+yYUmhgFXWrrKArXNgvfr7N/ns4/xeHfBNlElKiGXqYdqXxT2PF9yPbjZs
HX+OoQNuNRE6GAabtB5WdnzRhDEvDeOiIrkmXOrZnLeFUOIEWlYMS4PHyjhxgia9QeS6yvTj1Y9N
e1V28a6u2vIyblKCM308xvUU68Afi4fHJyrSc/DexyJ1cB4Y762rR0Gff7DC82X3PyI52fvPd3XM
O5ZmEYHRQQatcXbAcvvzMcJc0CxohcboiFSgv3T7PQTPGorKsI9HEx86WS4MBTKi1t3+ZJlMce2j
NbRGdVaXNTgkbGj70OP9ZRoff1PE/8OGJFnYbWCauqvpfqIMf9mQKGJmvxnHYUt2aLCVkIMLz7ks
3ZLH38FPY6sPP4nSg4Aanoz2B6BUbyt7F6/EUqsNorVMyekEtAlkrLEfv2n0Iun4s6ig+lFUYnxL
X1Ck/r4tRRZy8iCgIVQbtdgH7YgtIMhsXYUVEHnHdWO41xURY5eiIfIrtFE5uuOevKwRemS6i7ve
vLIDMV15FFOymbKLaUHsnVjp3u7rdj1pmDqy9xUHaEoEakBrqv27kWyRtS+ado9aullN9JyAynU7
IlurnUk1scJRKQ5znr7EWlhL8xFhc186a/2fVj4Tvi0a3IgYeboh2Vad5ZOe27Gm+PjzONO8zssp
p5yZZKjLtqLjQ5oHCHVtHEXHesj7glmZ3oKHPsmhDJPzkMwKzh7JFwgziFPYV2VZo5+hrMOAOO9o
HgW7IF14aFJj45nVeOli9YgiER2BbwGRMyqYNkraCDyKcZfpe2gZqLTskvRgHwh3VFIfQabYO/gq
LutUHkJP7OvAV+e2wAU1IynP+Dl5gzazTKb6ooRttK6mM7szKzyLKPb7Sj1oMwvYihKaQJvb66oa
ujMntt+WdmO6mXVe5OoNRyFhggvIpbrg99oJTZOfdePnd46dFbfAGdgg/Y07J9Zl6zsXUxXLK6ev
4m2Yl/fAzMRJzvnTazC+9RGEQJ8t7qR10PgAtMi2oY2QpS0y4AUyzE9msEo7Ut0xxfBxScN5s/DN
t8hpILJ32E3mMP6xRD+61JmvDdv5CfdmhgCDuq3v0KeU3GaiJGO1ZXdpDwzHOHOHLcI9fUgq62S5
DGXyCIbqlUZdcZ8NhMVlLfFMc/ecVulxgBfNUpRj4uZJMCGqIvdcI2gnEbn00Act83k0v1UzRtAx
RKsD2FOFvFRqsX96Q4JhKiJjSMnx/9F0Hkt241AS/SJG0Jvt87a83zBKXRJBDxKgAb9+zquZ2XRI
HepWPUPgmsyTD7U7q7VvTfduuNDr3oi2CADbY+5nzaOmG4mjGMWiXb0554DgrQsLhX6j+mTZcJ5+
m1u5qSYv+K7ciBiZqIAaU0osEItwL86NzlCQBq1UBpsfUF8eFqcFYwjpbSRMAys60zTxDRTivATJ
28RSdgl86yiQqVI0ddFa5GnyVq+UmUJINeFTgYt7X6bttkhuXKE8JIuBdcW21nre19HG8fxhFZRB
/lJP8XDuG/up6KLHNjD6s4H+ClD1Lg5z/h5Evk8Ms6kv5LoYQu8FYpH/WLbVVWRg322vTi+khnko
gch6SDsw6L0sNror5w2UlvAKDXc+97ezNc4CzDB9COuhrqZNEyPqYZlQn8vOol7al6a0Ppc4fYDG
wgcVKmxFyO4ocsyns3jxqh8sVFeoPZBXWid/WMKTjQ2eskhcOmJOpiT3P3nG3SlhmJWSpyY88nJo
38QRj8JnbUlzCNymwZGn9pAEUc6FZEt0y65uxl2SlcFjZ2aCGHjE+ZTEoxUDaomEdRdM7PmtElI6
agBwFSBy2uWDxb37NOCfLHz/pZvb8WaJvwf/mm+tycXoyhFHO3sRVTEdhO1cfHx1K8XL2AAHTm79
U38MkN3+/s5R9bu6xVZ7iskLCfdWihytiRivJBP7P51yP/KArMvFVA+TM6xaTuMnJAHHGC9g5MTT
GfsWYEvW9Efb5YSqh6MQqL0jyaGa3ypcqfBdtWJGJB49ECnbkiWLJFZ7fAJYt+8qE647nSn0Bu3h
txQzNL5TQSkITy/ewrNCc+CPzsFt9sZ36UaEIGHKE1+9hcmy0qeIJKJrprCwlSn6UL3gJBAd2eqR
V7/6jT4sIy/EXioiOATmsNxOM5KNvhOE7Rdtm4GrGOkePdkluP3Dz9PLiIHuIDonOJO2tEM+PGMO
i+uD02ThlQY0vLqFG1x/KDQC/PjXLNLzXRryj4yVwCkt7avSZAhkjeMcOw6MG+jPu5h6eetT4mH8
BAEFrounTJKfnVXTsPv97WATYGEQ0sPIbCDvlZn87Nt5DbAB50My3FFP1usQ9sjO537bZU4crZU+
6+mqMwq0grJyv0hKDD35NrPSmWulFEAz+J9MKXKhQZL44w5WsClSSLt8Ol7FcLVs5od6WaZVO97U
0Il87KIM6mGW7yEo+EfLwjSVwQtaUfkAxo0LDHIL2hF8zGozuj2IV2l9c4/tZzrMJWyD7US+E/qK
9DoX5yikF4rzBFP5NLY7+vLPNEbK6hfDpXMZa0jyCFcdyV6rONjbLrZTCy7Quakrijo2aH33GWhJ
mE3XnFrntTZYEBAtVev8VuabIHnmhsLmwaKy8Ip5y+yeqA2vAb6Vg3ggA+QnDp3jb4PijiMqxVtL
0yfjfY0zowVWfWtPqqJ7HUzjbJjH+EfSD6quHvcajytaGOFA6QgfK1IUY49qLVfqFmKe0QZbSFuM
AK2VOd6Im7brD3DZNnlatpdSpTCUCO/ymanu1UJBM6gLA7fykoz5xU26J32D/kxB2qEu/YHNeyYT
8oZssg5hbJznHG0slOdB76vJ9eioiILCOR+iwclJGH5KxvJgRn78Xqb+7YReB2nk7JN8IPQiKMWG
5c6wjUvYO2L65yp4XBmwUL8LzjINg5Xq8fIWLLw9Vx11uxwwfvxIT3MxQ1ZbuUlv7SaCpzd2Tue2
qAWAc2TKdaSJRKrkVdbNm87MN0DVZWVmNPF+hAC6bCLouzJZzRiv90WQBKhhmHbIdCQfHK4a8nic
cLOzXKoeaZBVJzymdn6Bqb6x+5zw+NHuyIPu3yusa0DBt8yEH+EDWiTJMM8hSYVwzwT/nKUgfbb0
A1Xc7GTr7pJeCojopLf31EQ9uSiF/x7Etbr/7SXjHQQuiiLgYTtWzcsu9n+GGvCLHSbHNOr+uguu
Y3VLRKP+YIE1fAvi+c5uRClpzw6HJtBsFShzjoL0qIT2t4yjgcvW5aZqUDshNBv2ZY7SdzBecSyK
5TJW0TpIouKJcPb33kbtCxIUJX/XxofaIuF4srOPTMF4kgH0KScN523vzOdJ4RstS2BuU/rZlh2S
c7ryPUZswlma8zM+WnwRpVnnA+4yLU3NN3fBYYGVIqm1tfXdP4qQIiRrB8oPrm+F1Q7OJxgo1rS7
orKvQ2S1zyYmytGCv9SWENiysjaH1vh/lZvXRyCcMAoxza6DaSCkY8Sh9dttRQlkbiTNgDFueUVO
CH+MVE5Kvu6Gxp198FTQv/3mEX8IOv23KQAvZUK4PZJycNXK1CLP0XdYSB9KEEqX3yfRNQGEZgjr
qj3jUNmL6TYp9kgutKai4AXepCECXqr/jkkEV3krwAMxi4g0f6atJ40dfnias+W5FVDJG6e679K8
4eR3d67rrJtEwjzLunk1xL11nEVoznEf8vCWKZyeaq9HI5m0spSVcQkWXCcf0BBvqXOquAxW6B3d
CiSk3YeCSHSXDecw3c+tpF/C9kfsZPgAr5ebG/rVapqM2TP7S65jmCeXrpf3QZx7ZzKw/8oeWCke
QBClOToBSTaaMqDs4kSog8fGuM/K/FAgaEjL+8xOvQP3b4yBxPSHJviUUcVSvSSeYBKQFPMp+bSm
EsJ579cPcfjV+biUWht4x5JkxLwMZ7dLCJ+bheHQa99m288ui2XwzGcLOsR4sGGlYNTkgdyKGyaB
mpBRQGelhyTuP5sceBRPG12HhBPm+v59izkIk/CW9y68oA+Nr6QFfM6dwLGJH3pfRMGTYMMFIopN
B60k14DFoLhnSL7iRDS7ZQFxSLHGxVUOT7/fALw6h9RoAin1Hycbv5ocJL13m/VVfvjs5U/DyBHR
6hKuUYTgHwitgd0cuIRQP9D7AfT0sYAnpGp4WfhofGiMHn2LIwlw0nP55uVFe67lQeBLfRZ+4a7a
abgP0WzsFuUenTl97aA8bAiNwbZ8ux4SCReTRexPufAONjlZpVHgHd5kroKr8HS6zg1TE8xzkBwK
mSGz5O6Mm8o5eguxT0O3X3orO5qw6dZT12fnHP+K1XrLbmwYZ9hN/Z4hUF+FI1GKoE2yXSTAX1QF
6EZojtCtmbhRzqHbCJAIFc+Ww3spMg9THqG0kRmnswV/6wDeXXj9SQ41mdWCcZztjzvWHZyTlnC3
M7yx1EzyA8OESYmuZUOzwfDVAnAio7SOzqKIk0cS4Y5dIUBk500OZFVgrJwisiLAQjV9c10s2oap
6zipVU6ZHrreo2qQeVSm2UxeStvdigNPlf2Y2Vlwiq30w8ii3GCQeUPMShW5FKQitoy+x10U+cHJ
ktl/AEmoUYBwUPcUGavXeduNSXdGs/Wd4h3c62D69u0uXs3433ZRHPHqAwaSVhHvmfx6ELtJTtbF
RUHaKUOnebHc5fyCl67fyQRD7dKMq77Orj5aJ2DIoKga+TX2vY2l8UaWxGS7CZP8mcHPn2LUAqQa
zmLlYhm8t/0WoySJeSQTgHkZpvK/EHXwaZZ89Zp8fq1ao1dhNkWPCmsT38F5h0eGIeg8R0/zK1NV
QGCCejUKwXo24T92ifrEqlLtRtiD2zKbIern68j1l2sUwDKxtN4N3rcq+JQKKB7jAOklze27NNFP
/dJTcRZ4iGOoySz91n72MZROcUxy9RT3MEuGMIt2XaUfllDuJ1kA2WiXebUw6ViFuv/IpK8wLHjJ
tlRvoOpg06bsCH0AsAQjcjXYBFZA0S3sVmwLYLWFgDgyL88eCAQY5yg0TYsDqzOjBE4DUU2jeoo7
ZfYe6HonRcqsWf4T9+geI/iTmyHMf2Stv31hxN5lbbJ2HP1M56rwHgc3u2PGZWt/xU0ZMXgJ7pJ4
JFhZJKhqx/GrcqiiwtA5OXaJ0BrLNZw56xAP/uOYBOEpTyiEBknksz1Px2z+UxfqWY2ASovP3LTB
ClESNX8Ygaqq9OOYc8s4RvfYOZx9VFgHPqQ/xKjyrtT1oWB+QOGMT5cAeRq02gOJ4XCFpi5YYl4N
1yhEOfPA2HUC98ggEnsbxhOdgDK7YQkrMkb7LoDHgQdnRe70jp0ZDBVpDceYWIbWzeZVF1XhbqmG
j8bgrWtHr90UdvXqxgOBjshohvBTD1jj26F5KHaehPaZZMOwj4b+W3WO2ZY01DibB/LPx+y1hjgp
wSpjjMkXIhac0wKoGDK3gKZ6y05PEkU6R/SVMfAkyhEzy4DNF0Jn/xmlFqJHbd/8s2V1znsCRwr1
qVsanEzlB0/idpl63Hnj7EYrl6Edrsh+644VZ2AP976P5dYiwQdf0qVvM0BHPvV474XrdtoWOQOc
0T9w5xLwykByF0Il4UJ88kYHBFnGGKsIolMqzEu1/EUrnj9qFygzonaez3aHGJWzKOWijhEGobkF
5kCVDkia6DIMqgP6cothRZFsGq0J5vXkPgVXjhPOPC1Dv8+F/0Q7/NWEyyWg/cPdcdfN9sG+aQVC
+ha7xehU3gd9fKXPv6/c+AJr5NUds5m6kAEbrifjqWmH3zDewJjlPB+nt8YvnjKXtS0SWp4iUtDj
Ns8eWJx+WhoyZ5TLr7Dy3IMDEqP9zawn0RIbc+HBt7V9/QPUCKcWJ2FHTbiiz3nrS+qEAhq9ixiD
AeTE+Jb5RmqI0Ojz7mESOtm2E2IDBWSaTVX4N/WNPPdnwnTUY1v7H1XJd0ml8ymNl+ghpTAPkxK9
IIbZLeFo6W7W3brJNYUqG7MVjA8galmQrlmHXFrhQXvQIRIMrOgNVHEP1cm7nsNuH04vgFidQ99R
NVikD21zrnjQ6GiBWt8Q98hqh6truVh2IrY1Y/ZD57h3Fhz2rVyStWvItVaY4jcqzMBMzKfISc92
TXRQwbLZ2auwE0c8oOm6rXoGqMspIKl9DZzF3Y9Jvpkie4BxYG38EY9871g/AJ7/+k4zbobFTta6
in5kA3u7iMpnM5rNnL3acfZRVXRqlWIr6PTtP184Xyp9mGEaj11yyaISX/qs8YS14RejGSynQ/kK
BOjgJ5pZcU3yk+o8fmGqTey1BpdhCVWBW0HosX5xM++/SCVnJ1Duow7pQepbIRuW9p8jCfBnp4WA
2zGRFao4hGyT8VBM+2WiuolK+VZ5nKG8zuswOHRzJVqFlgTanVcWO6xIcO/b6Y2oQ9BhSffOjCu5
F7L6O4cEFSaay0g7PkdIGvdbbsYYKN8Apx289Rr2RXnvz/WONlFCaE/E61gagoK66W9AjXOOIlJ+
hQ/MZAmZH+csQVjRvBfwE8jExeidWPk/WGn7QZor5E4Pkl/7zxqRURBJNNJpaZ/ED4t08Q3TzwmM
S3BmWCfuCsD0fpTJd9rUxyrGC9FYhnVKQ75gF453AX6cJt87xv4zeAAelKCCiqrWP4/TD5P59py1
xFXEFEbcwKOLs3vUQAaSwTrkA6SIju3fzVWYaoyOcK0IUp4LDMStBcVb6hPm2c/fjTYhJbwOMr3X
GRyR34pcMnXfM7fCjlSmd0QrY+AZCxym4fQF8pXIT/GeukzvRW3ydRUpDLE8gHAEAoCyC8gza9tj
K14BJK2JcB/2QTX+mS0spQ0n39gRtSQZRISCHpnc3H7lxewgxFMS7UKW0bIFvOfLiRzp0gYnGIAi
AR69oINmm0tGTj6p9cQkikSZ2+3wFcus3yy5e4p6NhGylmROiezVgVPb+HSpreGa6vnCMAUqCYWd
d/3wXPTa2iDpB0iXgxJu/Z+MmbWLnNsLhEcd7aPQitaRB6AFHACm87KT698srxQQ1sJLs/vp0yUE
uLX7lVMZxCgYyamcIXwQrQC6bFMJZNqW7fcrreG4iFC++qz6T56NdrMeyhdui4e+sHPWaaSiGM/a
cmLPW5R4dJKaxIp0DvdjT6A07a0mxzzO9L9GQYiWPcFeWd5CvxkRz0ysepBh7YYS8qbDvI8Fe3ig
5IiYDUBNi33F1eqnOHQ6FFj44wFo3ga7jJLBG9FR6S8LzzpIlIAPBMQUF1f0x/HwbmYZeL2m3pHa
ORFWE5z9VnW7KqDgsQeMKl4PO66SzFVyfQntfbft6xtOpy3VrlEBjraqOqgFX54YYA5UIC3x/CJW
5AdwMyLImdjsR2gAYa5mOBDVUx0BosHLe3PyoxdGznZUkXgNEc/tLdevzkP7ovquvSKjivS3CVzr
0ubl2Z/G8eT6D1WwGwtiJLR67eF46SEXpy4NNlOa9I9j36DDHGk0qpgtd8SnQ38rSccisazSTP8a
itWYc43slN1tP7wZPec8V9aXk9vBAannd7FkNZsCVuueeI7ywj56wbDWXmaO/dDb26nlv4aFp6V3
iXOkN9kU/9RTTg5uRixrHLXBtxt40EWWTMBH+SDn1ueKY7Bj5dWNs5q67EadVecoUtiX7C2t5T1R
vOFupuB1Mnm2rSlG+FD0bKUT7xguD1aEti1rq2qTwD8n5HZ5nT02G7gLnPUw6mM+De4ha4mDKrHT
bbjBfyqgLcQZYkSmM2V2ToBEo+9EW7fb29DAOF58WZyPgYH6DvAjR4gzRBc31XCqdXse/9kT1wYa
yOe65VlKJMkopeu510Aho+n87Mfn5y769hza1sHlBtuXYweMKa895Nf8f/wWhpTTei8yGVidTGig
Pd6ibvDFro8Inc7VV5mU5yzACp0DY5yxVw5Z9ezoqVureXYgkQ1Hj29FjCajN6jWLM00i1DcV5dg
GkJl7qBkWOul/hnyOaYYRRd1yexEHhbd3lWiOxgr+vHr9t9sYwHTdLy1XDYDQP41aTe3pJtjzDm8
Md3U7DzRPrVVQaee3abn6R/d8ziNZTptMmWYSbNBOiaPdXHb0uTteHXd3KWGsFlFwX3f2g1NglU1
jIWhmOzLmdKbCYSiBm4QI7HvY3KYA97Lh+Y4h/QBeAS4aB0+2AZr3Ua2N+Ymlr61JGbjWCBiPAg5
EUGWfPvLlD4Kt9wNEoKutiLKVSHuW5sUPTfXHrNkRlNJ3MIjq4lgVoHjn7TlQH4hkooYzTuHCKUD
XzD7JicZ4Aa42cONjh4pLz6HVrqVY27dsBjXIHW2o2Xeq44foJ+x1QZQdbYNSc8QzVEzd4OV7+HG
hpx16yZt54cZnaNMhHWaUQfANUqHbV2Ut1j18GAvrv3iuuMbHb7KhuBx4Nue1g5fwJZxfNpN5TYR
hvQWGK+HRMNItWsCVlzb63dFQInI+eWAEWXnxhYuwbMOj0EL4AiExBSbNINqCoTR3xYSKQuejPMt
bTeeZnEH+7Va+Y6/a52hfTUTw7heNWs8r5w1efXMPr64xCafKOkhXNjiuQuyz9/TonJD+qc0xsI/
5Ac7wu+a1Z9KRf1zVgcXy0mOVS/nh1ygg5tjuIhhKbr1aHpwuF6wmyLhsrvMWI6zCmKURUJhhhRC
Re3OdupvIiwV3QteRV7ydyLj6pSr4RAUk38/9GJrNS3G2gS75n4J+Ub+6jQqQCbrha9OAw4FnRJo
Q9sUj6P9PQIzMoHHFDFj4RrNBzdokr1oBUCj5U0kbXukdPv2nUlQ8jtHaSA4M3Dm8bHzK6k14hj1
BaBjp9e32eOucvLowZj6lU8UgHEw0HHDVZzs8pO48NvnDgy7dR3IOXiot+Fyg8EYyyaWrSrO6f+O
0JZ625BRcI8gjZTXQAcgu+fqaIVfkivw3ssymuygC+6sLG9u+t0VPY75qUz9rzR0PF5n3+tZxtfg
xnuhlGWxk6Sb335A9BNAUS3OduN/xzcCAelVa6eh8FFg/DG6ArdtVMQynToqZMS/vi/dqTv44fKh
Zu78yCW0QDl3uMPAIujoURu+HCTbWJB3zT41vDiAqNAXev9Sypbzu4hhATGs7QfKrlQx/vNST1Lu
UMkMIRhsCwoCPgLK0BmuvFMY4mFKSNceESydsZlgcy1l7bLRezts9M7p4z3bCUDrsuDbS0L4kI4p
jXe48azyb9Oh04qn/B0Q6FMkxmejbQDr1vRZqfyhJM2NnaCFSq9neJwOxXsny3ftgylsYnczu/C2
xhkLd2jWIYk8ZH51zjbM2c9CUl3y8gVfUrfBeftvlqFFYHtz8vriNfO7ry5QFFX5u80UkAsU33qd
sXANebkKuI7TEkJvspu3JfO/R+l/+F10nTvvjyYcfZHo04sBenmhWHcUDr0dgZmw2AJipiGcNwTb
ymgJdqJW/3FPIwsB5oEG0t43Qc/uFI45rfs5TaKnug7+EbFDCk9AVEEgLoif74aRxWyFWETTk2wt
2d+3EZUhs2wH5BH3brIhjeRYNkRTeUzMVpZ7nGrnSWblczNxo9pN9KNZezcjMks3qhMSeJERaEQW
SwodI6R7kojLV5nHotJ3xaHrh60XdS1vefOSOf5Wz9G/LhTvds+fHb1Z8McApJDEzRPK99vms5pC
tffSbAZTVRP+GMLHDao/sVSXxMVsINTZdvVwUhOXEgMotl7VFVfYUz44POrABPZh/+ENVXjVDV2o
Fs5mLhFGh0k17GyZ2BtkUfuZ0sZjF7dCF9xtscVPIC/HewtJDoS5nrCRPENcBrwc0KAniZIVurhX
bvIkcqh9iFJJIOKzrIuhQZVNrAXkcvLCO/DQKFOkLO59/E+bX/e8bUEOkZ2nNyw62Fmw7mf0dT8H
r0IHC4wDFAmBZ59zyLebCiNeB9GmCahvoLXniwGf1piL42zirjgOVYMKhJBDWIKbqcD66/WoeQQw
Ame8paRi9bdaBlcZI26HdT7gFIoRe6rnTQRIHnvxjUJQT6RV9ZzinmL/IxlJVVnExEmS15UO1fvQ
U6cmLjMm/j4a4E2SkuU7wJJc2ylqqMyoj4nKS4WRtQoEFgtoQILjJLU3WcyrXOJwN9gsfh0edaoY
ZzOk/NRsGqAhejgyIFl5L8ySIkZZ7H8Kf7I5jZNLTsNuCUkPzWzHn2GlzRljaLH0mmloxZRptBjb
TNCy3eapd3zEXU028gRY9ibKYQViOIruxkmbbdU4yFHeAs/hpMuQNIT/8t566rBqIOk0zI87vWv6
6m/ieaB2nmbdRKw0qg8LU+6K/gKpQabvCNzz15nOvJ25lLRdO6tvPwmvWYvAe7bCddUU+zIbtipf
iMxKMOXKs8NWXVb239zFYIEGm9CMjnAR6FdP+RL+BQ/G3KE5jE7Ur8JY/RdCq576o6QTZ0rFkToH
nBwLoiK/AvojwgIaRLi+MedorVG7TK8Ys54D0d01mM9W2S3VRJv82ochZZhpTkvTutug7B+AnKLl
qSemxLdJzbI8RLTlAPg3seN/Eem6RkIrC33XD/KOVEe1CWtapJQ2zIFsZ3vkztXySlbdqh75qGLT
wqprxTUOluE4M4wsOofWOmCVEzUcZvFHO6DMaoNy71e0XS4jj0GiK2KN0d4XIlQr0wiC4Uqgw6a6
FiBEV0Z636UasyORcrL0EORLDPIhSzCnaGwON7ckFNSwDFQHUht4ZBq+6oRS/ij5GtfstyCZ5Ico
t30UAwYuEwDYtbsIcxQl7nAkcgkkfawTy13pWOkmp9IzIz0z1w8yeKm2cBXu0EeWBwtIBg9xQGs8
5M8uVd5WAYBeVx1OLD9vdqVLkY5/MGLEagh3o1bteQ19wenJBnVNLfZVqRFOUcIPEU/9R92N37/1
g2RdC/XzvrNRbScVJp8WdgwPbxXtPR26h0DS+ZROtBxdzQ4uj8z0E3N3m7F8RI9GKeF1f2GWeR+k
FgKU12J8wdy3bKrILA8SS6CnKE968m7XKuowVbXdZ0Ow4E0JLnc9SVOBCB6CfLk2irYlRSW1RpuC
aiGg7HcnAGmV/18c6i/U939o6/s1MWZr35B6MBm64WjgIWPJqdPiT9Vmyy6EU1DYpDNl7G3kgK6a
vfCBs+TJnuZDHKoXMjYpVh3e1jHcxIR/ZoQ2bCO20NMk73XpfzVdcdDzck6G7uDG8ylLo2BlJcFD
5LcHiS781sGrXTLYVJ+S0Vj+nbvxf8LjgkmQUtkKTK6KSBBE2rsnRUGfDXF9fPkQNUoiN/2O0QpU
X8nbsI0H/e5Cv5GRs0lLdcp4chHjsCguvsYyeZy65q2bJQymDyJUXvrb9j/z1RNIY1TmEQeY7YL9
F+jF8fATYtaSfsFqmXic2zQf3UYdPgKlv/YD8TF1xipZpn/8rCQSMN+MNSfnQEEmDacI99rGn/rX
wqZXXDr7znLL8DCzAEWqjx6H1e+JfBbUO+7wWvvNQ2eZDzUOu1DsCt5HIuXkT+vbtHnht8WwcDKE
pI0x+DZ6w5Ul3Wtap8OKxZSN75p6Xs5HZNFCp99zrQ/5CHdRPjudjQhffwnlvOZZ8iaNdW0WtrYG
yiD5NIc4yQ61whpA40JHr+467Q8X3q01uXbEBlT2RdrOvvEUOsHZ/dcRhbf1Ji9e1n4NaX+eElwV
TAE1SJvDqEkiYvyd1idw+f//S0r95v9+z9iPJJ+JmHvX1CRAoixZua0DTcdBfFafTCgpuJz6xc6g
QACs/+st2B36ONEbL3HfXTF6xMxBwxPerTKdfpBkd59QMm+IPovmTBwSpBtPdMYrqnf6dKce7xsG
guzHrPgUs2sJcrQrAYLxMe7rkzWCVBkp7KFfh/XZS7pNJLVeL1lXoPQZknVvt388WB2J5lxLzEC0
GeNuYigek5Tbt+876iYfpWJEJxM7Qc11psZ9cHMB5YLokGYKXLZp1WPtZyzgPXQwjkA04vi0TL//
jv/QCwCH1VKPoEe3jZO4K5wbhunnzMelpd6j8iUGrWzugZXeImFysnkyq+WDYmqeRyUCTM3dD3UX
ejZSTBcjeNsmd9pqFzb0wbkghonRW71nZdwP3sOc/TMzYbdCu862MaW8VnvQ1atFjyl4oPK/qEY5
GvAClni8pK1q14rA8Y07iHf0zOV6ECRpZQUNTBDZW9pislbDGvcognJypuqtDaKKcFdqCPQjMIbm
l86Z+dLl+R4oxN5uCfGZVGK2XuU8ePKvi8oUEwnsU4VZKTznw0I0KmGp6L+6k79DN/Mi0LZdNPS4
VSdGe+cihF50wqSkX5Ai939EH+4DGYlzo7ITLrnP8pbPJxGjYYe0N9LCDNNg/MEsf/Ran5InwFXt
uvNfD/rqfU9KCMkwOHSJOX1hZ/06TC156QUThWpOnxhY0GYN7X+i7P8Vs/kTjZCv9FDubZ7OdZ30
ywbCJIZUNNWjwlyutNBkpBNVxZ1A9nDIKJZY+Janzw/kLiM08a5ZPkKVLts4yT9EiW9gnmHEBuzn
8iUgLcft8Mrk/+jFb5nxKt0S/eTyBCanwJ9Y3mI2nZDCYtqqProcDD2buZF8dju+tpJbDQHDaZrc
h25MkgOBgmaDbaQg/IiftoeqvRt954dvIDjZX3MFo/O9z2aCydbJXUh1ZLKB0DFlNWVBSF65I/CG
KLDmtQ1SZAMzacWeELs2diMEENnJsO3ZC5xmmjHNOBchfRUxocsI09CtnJPtHANyW7eCvcTes9lT
J3qu9yh3mU9k17oNgRf3wR3xCy5QxPivcZtlxSmUE6Kcvfr88IXj/EcpMPHGb2w3Cu6D5Jq3Kr0b
pcuMujm7FeV0IFq+eZRWZ+WxsfDAQVEFVY/MZwKaN6dyj6bwXyQLOjmNzXOB4fFx1vyhiVqVqjzc
Far458qmPAYD5D5fpObUCd5X/YYi0Gxkgba/Dqp/FdPRwNjLjpz3Q7CqWr64fgtpvjf/pRE4XxWH
68YhNKAhCEVQfRC5g2o8Vqgiq2SgKu5mPgHMhXIMvhWCkTwPzAZNc4yuEwPeYpsrATaAXFHpruo4
//ay5ou05yfXwbWWWM2NCt4Xz33C6TiDTnciCnrT+YjlfBDWRST+otl2t/UiHh0byNVA2Usm3QF8
rWbbqDWLfBZZedaLHYTLXYCpB33KeKH/2ESQlJo5O7D8vnZA+9e1w+G9+Mk60t0fE/CyrDLYOejI
tjepvRc+yan/gddcMU6mmM2ZuPWsP+bxnFGH3kKjvU3LcnkK4rdyJPOi7+FE9yHRzxDsUd8wcNQU
nvnMDVsQUuTZutnb8zercKbSLYWlcRgGFeF/E++yA57WTIGzZwWi2SFgQy8HMnbLBa4MQZfo119Q
zpbbNiJoPrHmJ0E0H/dYNi6wH5kxFQaYaOTyiQRVWzB6xzYzqZB7xnfXuQZ2jpIeRxH6WOnzR40Q
08ksjtmLkf0/4xAcfzBiN9C2GUqhhV1u/VAeuMtu7t5RQqDe83YKA4W9NHdBJv+L7A4Zhn/W4VRs
BweOMEDha7mQhgIweD3NkcUxN10rRtubdiE+S8W8giR7Zc8HeVIQPcAHMmfdsW1uA7M6+hsrvmc3
raXmQmeiWmpUp93d2LrlKu8KxuRZ/50O4oSJrtr6FX8Pw1/qTRANW1sl+5miSWbbfmeTeLittHVv
BsQDWUs0b10h2gnUA68Tx2JwrktqQNJyV5TjA7Oi2WcKwQJ0+z/MnbluJGuanm+lIT8Ksf8RgCQj
951LkiySToBr7PseVgtoS2OMM+NJgAC1IUNGG4Ic6Yp0ztyDnuA53WIl6xTnYCBg0AuqilUZmZER
f3z/973v84ad+yzbNtsui1wn2X81lWxtcFoFpTPGmqGatGXLUEa3Hyr6a/TIMSfQr8pbXAhuzSRO
NsOX2jKzWRJDq43aAQlhft6HBtPq2I3IjOvOSqd/ylJDWud2Sr5JjRAlMGR9UQRNOW08ayIQLwlm
pGRX99eQx/O91eb+gnZvtC1awbPXbTet0Z0HKQYT3S129fDsuSk5MaRy8MwvqW+McNeGPSqCeGDH
4Sgy1nq2gEoy1ccJvOMKsAVJy5VPt3Rtx6x7PdtyWr3DEtpus4g9v6T4KV7JD95WXaNsUCLP+8KV
j5JWY1MJmUHJlkOPx+4uC4JhJ1Us2xd1iVPXHTR3k/RpuShBAr4J1XzHaY95SjAjAoiYVcPPEnff
soIOBpPnvsA/7gCm0/2yIXtVvwvw4C80QsDQ+j83yMqnxMmpSDw8PJR1daEa6EgK1D1VQcNDlZH2
K416aFzrYpAMjBU6EmAnefabI6MawIWgdSoadxNvQOVVd7YysSgmyz561MpuHTEGkXal3t2p4ogO
7StdvWbmxcpXItbZ8pglSjCd/NLRtjBqJN902wRyobfstgoA7wmdxQJcHUM8xC4wGvEu9KoerqV0
dA/lBKXzyC0xSI1RebDEqW+ictfUNF3Yv0xLV5InaWkgleG+D8LXUspXRsHY2XNQUnid+1Qz3BR5
fEdyyWagYnXaZ1vIZy0JRcRXmwRb1nlz0dlQa30KHV/yH/2ApBzb2+KWvDEt6StBbQ+glVzZxAXQ
bEPSPiVXuSqk4mWW5RiL2nx4TnlaTsstiMViIcU53b+ufOzYKunhq2sN5YQJkvsoKTTHjBaJC0q5
Urqq7Tvfyx+FUj31bvEkd/JGV7yprnVcG0oKvg1mQEO4oN+QZKti03pjZcRI44aB3k/j80WaqXQd
wg9NLGWCpmzZRPKWjAjCQZ3wSVcdxK71C5yLeRjgp1AZernRxiVJVNWrWyCojHSYHxGIt7BUQsLl
0f5LHcGWrvf6mWGcW8azTzNIxNm1rJLViy3hgpxYToz8CE6EtSErbolWvtRpPVQD+H+PZ+HMU/AA
lbQDDzZNdbY7vhkvPS1oJ3UMPl9w2dMn6oap0TWXQwSjbjz7UsODxeWbxpUSTJM0MJZkLk5y0D6Q
MKqZWtAuxvHmLxKTxxE1y4pawi2oz11UiUs/6W9gRhzywC9Wmom4z0T1z94XZXkbwVmWa31rFO1l
CDT20JXJplHRP/hCWjeF+hwXjbcw2oxZmpZSqLedOskNhlgGWqWYuGyt42q1LPOSBw/+pMQ65kRg
r7yIZpVXlWeqVueMWshFI5Bg+WbeIBWFCyE1jmVimWsMXPT+CmD5JGYTPBqD5Ku66qi72nQV6OSt
Ip/K6GBfKg5NzDcBTifZL0ouNUsG0w62LKQXeOXmXZu4PK9osoyjjoB8tCWRistUKZVVQlrZlNk3
iXkyOeDXiu9Zq2pU8iedz1/uRTRTkfktbMvV55LtP6r066Zl4AQsJuRLdgMtFD1F/905DD4s1b/s
wSevkpRwikK251IDl92mdzXLEJvOckzyb0tNm1nDyuS7nNQGG32fbdOWelGlsvPVxcZQGUoERSkW
opZwrkhtybVgLXJJkL/EfqjPn8ImWlhB/OAQBDCvXCoJuRukeUlbfWopPLJr3W/XSoS+rS26qV6Q
TijykL5M6PKA9Oxgnie6Oq9a7SpiaDexap/0AG6IeSZ1zKywuami1sj8TeY2HkNW5/La0ejhERTc
zmGEbwcX6cyPjdL6R4LDiBBD3mIKUx4hUN9aZVtJw8gjq/kceDaBE4m60doxSxVzYCvce6cB7GKI
naNYxzhOvFls+i9drGNLLXAx0iG8DqLwQNtkMf6PrIJ2Eg1fM6kw9wVZGpXbsGvznUtaTuvCo2+O
4H3eEEtLn9J/rIsMm09Kdl5bsY2rTNec0/8wx9kQqdsN9/85GgoDjnZyrbRBuimZcE9CP/GWNYs3
r2RMYTCEn8BB3uBc3/rHDaHje6Njq2G1Uk5Oi45K22m1UcvWWNIqSomht+yM/U+6LJE9xJn8Ohit
OzNQAwDzP9D0pv4lGnbRiOgrBH6ujJRWfwqm1wxHRgi8/Lhdk6d0UQj1vpVSWMWI7uhhwvhCegHQ
D7wWum4tESntePM1zMg2NkhOsYKI/dmzNXIPkjEEOy2TrZMByG2KT8zdI8Dm9HNDUEWJYOt87Deo
2TtvtyYnuTtgX5jXunlQhpSZr+U+QNnHXIWCaZKXvIcfX4I48j8eFJoQCOvRr29a5sjoeHdQQfyy
SrZ7Pnfry7jIXhoZ02SfX7OqE7mL9wDSwoQcocvCURMawyqRxhQtXRKriy7GZDDGawMhnuiqxdII
MV8iF1g24k0jVwiV5Bkp3C9SbpZkQgd7CE44G/TCYQfZ7KgWB3rs2pkfufPIEc2iElpHHhbRwwNL
sJyjIXTDR5eQN8NmRkx1XC5Ef4tn6k6NmSYSl8DRxMiKJ1RhLldVTEOXaCzJx+vuFAoGok7pZkZF
zmaU7TrLjndufg3UTExySzvCE8RMZS+gWQ0To/FqRvjZJbMm8qfCXZhoF7kltjWcsmnxFX0MKRY2
mqa+o+lBCTKmyz0HzHBxo2C7xm1FRVq5M6+T7ukGBGrGgDKlN2I6Z3msbYkIIaOS8zXH/HUmWukw
Sq1AtYbrVCUbpvJNsTs4g7BvzGLPSKHGV1O6izINVrGvsINJkzvJwJWd1LK1lXSC+0r21zQvbasz
yQrlxJPvsS366gEBaXldFLsfXzMfGMvCgOFK98JWGJPiTjy5ZOw+BQLZ5imPCWT0XaLv3TT8arVl
yoTPqyaWihnMF81M1fsLejnhmmpZhYGTX/fBLDDJmqidDkM3ap24xF8UldWdCLWnxo/nQ9vpa5MJ
8tSTBiKXB3KnMy/9hKP1gTwDNEdVbRWQlMp8yTr5CA0/yXy63HNj3KbIKBlzPd+2BF1NMGgfDSmH
3uGlv/CWfhe4f+8/FfTOXqt/O/6zpzTrSfvzqjeq/f/73fIlPTzEL+UP/9JVGvPf07/yzcuW//7t
x4CnR1z+N7+ZJxWAuYv6pegvX8o6+uUt/Po3/7k//MPL26tc9dnLv/s3T6jUq/HVUOsl7yH8nOl3
l9hHcP+f/vJP/+G///wf//zz//7jz//5f/z8v/7Mr//w83/5Tz/9/Z8+vMxfWf7KFxkOqQ7l2cAK
L8bF8leWv1C/6BZNNcaLmFNk9EN/Y/mryhfY2rZpk3dvQhEzgFOUaT1i/vmRYtH2twFigJQ3fg/J
XzlF7WH5MwDd0gfVBe/hlIHRkVETNaDrFsJgBz7UCVNo5IGqlh9rk+4YnK97MXQ3JigOPJql627Z
lCr0JZ2zzoFPlolfLr3fhIqPcL/3z5bxHfEs1XVsa9DsTinI4Fr6CnIAYQAEyJgV+nZLam5Ez3Yu
19pPQLH6KYvml6MZMAtAHwrOwbcPldxmnl61pEMKV2EEiLqHYTYKWAQ6QcnSVWY82zpytTxruNTR
6qOLvfAbHY9A293oo9muMvTr3POuesle+6UzGwr9VQ6ljqoD2USHXmYolVlJWn3eO5vao5LTvpZQ
rQgDogUgF+U01jDCjsosKymeJBpuLWSFWdZb3TIygo3atE9GQwXvn7leQcteSz9hB37/pNuaAuFM
May3+u/dsxXnROM3OY4vtOXYdl0G7ZocvBbVGSX0J0/y0+Lh7ZQrND6B5IGhe0O0vztWjgIxp1h2
F06C7YfdU4gIF3mqm02rMgdM2z29u0fPf7l2/pDU8XnqJ1XJDfKdi5yqlV6ybAg446eXVIFrnPKN
I8p+hjlQWnlBcl42EOCj0rmSsWSlFh22zKIMk4yVDi1j63vRGbpABHphs2dbuI/l/DwgyKYO28u8
gAhBXe4ycIzm5cqX9HFT737CqFFOy25O1TdvnPXhfckzjiAadvHuwsCE5FntTSz5z8GAzt5xGPWz
4m2J5F6nrbYCaYEIh3x2Wh0d0P+cdifYoR+fye+/oXFRshTMyKCxv31DTh6nclNE7gKd1BULxUgj
pW/HjC6Jn5PEWEU8wRCEdjcqaZFx3e+k2l7i3ryEZ3H14zfzhiU/WSlGXDypmVxMhnH6aEyRbLp6
bUhzM8+uhSqdSYNHEqay7/MIdovefO18nemxU+KU8nxQZtUiDG2ySoLqNjVbfMfOpVPtdGVR1Xkx
beLoUZb12xFyQtSPNnGifF4Rab7W7PiYCmgtwmRURSqJHbxCO7jR3JQEUAeCUs1GhwlhaeFqeO5K
E9Sf9whp6UqWqltFpWOHd/De0rBz19ahJuwbVByAp+oyrdV7KTFvVFtCt36IKhp3jh3znds0UdFr
12h2mfMgomHDzqZBRoQeeK+1aCi8QAd4xq1Vm3NDZd1WcCvNfnyaTwuQ8RrUwIVpIxGdkfPpCunU
/oB/F1pVH9/jdddno2pRBQQ7aVQuN0acF3i1+k9WiQ/l/ttxVZjRsiJkrO8nyEdR1xqKIo4blDOg
Rdd1TctIVrQLzRer1jbH4nHqxQl99eCTy/wte+PkyhKsgyrQUPZ3inxybCxrGdtw31v0nRFtiQ2d
1YElMa9oZiQQAEkM670R1TgxMXuJ8kqYVrpzOuA3Y+9CV8KFmkLdHoJ0l5XYIbIi7GkmZ4c4UMnB
UFnKyaGddcOgoePgGRIFYCKlcrRRhvKZ75c4eZSWpO1hy9Q9nPdVkWIO6m8MBUg5xc1nH1nRPi6S
QIdVXJ+2bRKCcBoC4JVFq/YJITxs++DElsy69X2tI16N6Z9mmliPZk06fg1jyDKY1LLz2EhL9hxI
9AZjjenpHs6YTQ+pOCrUD5p4zGBcLOqOPagexueFbixzObrv0ehBAMBuyO+giAaQwWh5ae5jHooD
5vluTYTHEnwPzBQ7WKrJ6Jls/ZWXmgcby/VMAFnoC4kurXwjlaSNM40yRb1Hz4w80Q8vJDnf5K3/
XAia/ZHDHq4COSjqmfNkFwyLwoo+nwacExAMhCDbvzO8EfMmoFMl4jXSmcG1YSdPbGxJ6ARpqrZ8
oU3gmpNOFj0kYe2yqbRDNHb8/GYkX2T6VTn0c0c3OuRiRjXNkY7PO2vYBLL0gKjEnOfqorFp7A4C
3RS66mQSq9pKlQaLgEKPzRFUL6b+VtycizK6r2PyEV3nXKVFAq9nH9TqpkB/mqUAAapZNdInErzt
oBa6LLIXBNUzxKNpaSX2hOEcIiFTXBVjwHyPYkhBIc55h73W8EjLBTQFSV8JvUOH3eCVMhBWxKzh
deCHM9P3lrBtn6ow3PagTyGv0jQlsDzMEAIx4LmMq/CRdWNlhDq95WZOqUZ7ztQufrz+jM+4b+9F
ilxYutyImilTEn/7yNFlEtAjRXPmCWijcY9tTrA0ZFMtDR9ZIm4j59UJOmaw1Cu/98gsOyB2IClT
rCinnEJiQvjSxqG2QZLmpEgutLreFTnXQSnYp+vyuhb6Uml5Uvz4wB+gs0RBQbakLAdLx3BSjCXU
uxKJP4URB8kad4iRYHClN0GE9WsYZAdRpPrCoNfethE1h0zsopFf1BWojxg3CAmfqKcGi6iW8lpN
deBwQ48g9LyF+ayqw82P36l+2pThnRI4aWMY1lGgmfJYwbx7p8DvlIbbRszLlIXJhjhTElo7VUyM
nLwTMvqQABFZMmcI5Xoyw3kXYIZTS4fIMK6o1gC2W5T2jmyuRGOuozI5js9YoXBVyjGrnkkGd2VJ
L8jDLyrNmapet5ft9Nhg86AWCZCdu9jssbcSlcLI2plJfPSy7ZCgMc5g7LSRAiLGB96RHUf3Pz4B
H4vZUa6pmhr7FYI0TvdPJVdALjuQCw09Ow5Mhkp6yz05TFQNkh590tD4eC9wXZjjXk3RqXfUk7Od
+a6VYqOCtdOpjyxkW0xNy8hPjgWj48LQL0yKkA5oxo8/5MdHw7eHHX/+7kuGXpVwohmGeUBVJxFz
tInmReeWUnwWh2DI3zmhCmY5rihyBqjqTm53jPhdWRQADV2vm7dFRQvp0sCpoyc9HkJr7eNbrKFl
dh4TV78J7uywnhlttxiQeM09hSWOQAufuQt/R4LP7ibKHUGLSHDSrx4j6bYvjkNEf/KNuEr7j/Wk
4Goxol2jjuMbs/QxgSuA0xm2Yxe5G8Zw8iZDoefaNF0J74gZHwxnau7j4RTNPgBpBrBXOeZ0tqgY
jXLSufoqXKZtNUyITnh1M/3C9Woo8BbTAw3gCybSukrO3SZH/Z9fqBGRyUSwAXvwxVLUryGpHtth
nBzaOvgiDJwwku7knJZ/YioEbEYLHq6UjOE5XmyCHsuGoYbgmWhAtko9BIqNHj9XwaNfuGguVYGU
ETHG1CAO05jLHtQr1140SKImeaL507ymdDTa5Ezuc2tqeSWyQwNjhjOU5izx83Ukt1u/igCt1Pg/
xl0JBBQcNlddwl1YFERs6NS5PZBKx02+RmFPsDLfQs54C6MHDR5uEShpo3MmeGy88FmHTFqZyrxu
qWf8PcF8aHNUtlKDXk9DiaefzW43JfRvnkfwcDDpUJlAlkGP1F42nnPeOzwymywDk2aMG9eS6a89
4D5POySIybk5BkVYKPo0aZUNXTeLDfexdHtIYtiTvFzaNmAncX74r6E1l/3o1q8RseUYZRjdpueV
LW0MrMjcz/req/hoRcSzoOx6PP5yBBNA3tildh6Fyc7K2n2rxvexXc8svzzm8H6R6qtngGrs9FJy
bgC1oGY3iC9q9ZmV2VdezJnLTCwNeSmHaOmZPSnNogYGMBFtFYK7yM9hBelrPX7EhtAvIXry/Vn3
qsQI34elPSnV7NzXY9ol3RKtEnm1hnoMUwm6W3Zu8bKz1q4fgXDMCTFdonrVkR7gLRdgKyMWSjm8
j3HdIX/nzGiHEMYpSExyFCUQYBNVR5cumKlKUuEi/4MFDVbzrELtxtcoDrmlrsZyogpY9Qujxnma
yGclmL9EEcyEGYxn3BSTWtTXJh3UGkrqBCaaCTqU1cOCcDaJaSlnobfPOuWijIaI0je+Z/R4g98V
mh0lF0aYW5o3V9TFexVoH/fvppFG4BPQfNeg6ukSzZiWSfjsmv5rJgJ7mcVEzKPJLS39wga6Tg2N
FhxnF/Sh5gVF/RPNzhmF98pXomyUwEtgh6uXHNWPKJmOi5J6A0zZGkpAMmk8c2FlaJZaDGwQslA2
6B42UQw+sYtaNGrzB7Pae21+G4zle81UAFpUB9Suly7VCm+BMdo1PKeoEDXcGYgq2kYleXrARtcH
zt4J2r0jBc+ldlUiMkBEGTymNJ4ZiZeLugV2EzMgF2F+1qHGClzjmfRjhM6GeWgg1E+7iDqboSSS
u9qE0dY+M3OjtMtkWnn90hTtDOrATaZntxAstmxy4Be3zoz7YlKWEeYXGapoXiIsZX+sDtW+ts9J
qT/GNdRHBXG0idbBlGBB6GdBQruBsdOIuUNUM6hFtvCEe+71OgU4BufiSjaMW1ie3kR41cZ3krVk
JATgiis3NW4qke41NaLTJvZDuqtKxhWSyRfkjuIJwnvIO9EuGNkyFRkMpgdjkwZ9PtvFZspWZY+U
IOQp1M6jBsUEzMlZBpmEkB/4eKiqluRFphPrrAraV3Y7JaJb9aZSnQdHJDstwqLvP9Ax4U0DPZzT
oT3Xon7DecSeZN2lGMHZa16bfmwvWhePtlT5R4bCc2JSMKgOwUFk5KLouZ1v6tzgHkugxmUImeH6
NKL9GlcR83vuCauiCUjQAovGmALAIvuoD0gZBjiQrgPWriRdEUrKvEn0C/RazbQGajoJBTpjD9o4
MCL8jS6KvJmwIH6RtIF6sfePne2sTI9Xabvo0Ke8hT7agr97MCFP8HG9rSXl0DTS6KL0llipXT4E
myg6KgayQEKnNeTOsRQ/lFEzUQR6A7Ww0N1xW+oKdyHOFzZ3/aTQ0KliIZHDo4iQTtr6kylpw0p4
jjUJKyAZmT3Ns2GVpulRRqulG+MuyaclwM1+73VixB5tgAQc5KzDwYM22GVqunCN/LZTkmPpmslE
juo7tbePdau/En7x4kcl91Pg8bACiRSmG7Tt2I46/zEp2ke3VqflUK+abni2I/9ZU2k7EafDTlAq
1uEo5IaPNLdVky23c2V4XCOZzdJj2i1Eneu8GUM36GvbQXCJhPShDjlpVhU9GlmjTUo5CSmyNaxi
Fl3QHkc8TJpPqqoxxPdkZ2MrBH9aArS1SYNl/Pm7sioBy2RISmHPWxhTbmYtOtC0USjfpCGbsCF6
wK9oPEV4iCe+J5am8hDCNV5DJ/lKyzlWo1f23v3Yu0QJ7Sazt6Ibj1oDqsh6oBd6A4k0nr7dVm1H
k6ptUFaFDb8ovUekD+ta9taNdT6gL4UDtkwl9ghGcVvL5e2Qmy8RQNrMpohuTO52pv6ARLJmb+r8
kaFxwiJt2OlJgxaIGAExXu74Z46JbfLKOYwBSNF+dej6Amhwd2/gv+4HmNCOpVMapUfPwocpOZei
zz4py98igr7dNZInaWumBX2HAYp9soPSU4101SSF+d9T4JWvacceKtG4QKLKRgjJs0PtaDZQO6Bu
jaaOW5yLQA9nesBi12TOTJfFbeDyVJG19gbDKL19rJCtoh8QdJ8HQ3LhWN6F6g/Qw2pfTKRenv+4
7Na+s7lSOYyukaGDTWwcD72/QAJSOsC5ePY8R8LlNemuiFnUYomU1SE4L4PiNivy86gSGO+UcqsW
56prLiOXGphdE+VQGKyQQD84I69yqKLzsS0Ttph9PCxPDBFEzldWS2KtyunRSPNjqXsbP86hL0ib
OKPs/fEn+pB29rZd1BRB95jWrXna1Ms9W/Md2rko/VDXm4l8zPF2pLhKZyFdklUNM7P0bkfBW46t
Yz5e24iovRvyATBCKCwsYZyCFnGvgiBUlqbmv2p+IX/S8/zOPkuDtq8yhxJ0Hq3xi3l3Z4qWg9jI
f+e+m53nA1f6QEfP9KYYcR5YtsS0H5U7473y4xP0vQPzjWsyQwoKGuP0sq3UwvftAYwNBfPETkJ9
phMWFTThRu+sa/IaZkMMaUht4c7++NDf2XhpBpNGNBasR+L0jhmMQAqaAC5p09ms66ZxUdTmGi/S
jQEQPBVK8snlrYxd1JN7lLkW3R1LEUw537og785y6gW5Ho20kyhnvU5sftU07gp0s0S7z7sb8DW7
CjXB2/JTR/aVGcS/DL7+Pwy6vz/D/mYy/psT83+Fk26+jN8OqP/5H//003/9bz/95R/eD7X5F7+O
tE37C8wZEz/5L2PrcfLy15G2/IWemcGVq+soLmig/W2krahfTObrlsz+nsvLejfS5ke6Qr/dRggl
K1wKv2uofXoTsayMF9U4olJ5qdNIRaftuzjO6OuWpXtJpiD7RpN9TrbinloK79kx7K+tan99d4a+
M2Ucey/vr+aTo+ona0beGqXQRIIDTIiVQmZR2mz+ZUcY76d390vc0qOn1SBmQQDQPt82cfXJ+nza
6Hn7DOOgB186Txz5pCLp0ZHLJb7k2dDy+GaF7roC3PRnAWljD+fDqXp3mJM2lt63VVMjYJv17HOL
7lqZ3qRkOf74bJ2uZ798FsO0WMzQSpzKxUaNEY5XDpLVKwWM4vCEEX2CEyz4REOgvbVjP34eemTk
6QjBFuTbL0YOAsRadiRmahAso5igIHzBcULGBvpIOwFih+IsABft6IvSlKdgxZse26b0JLlPMoa/
0d4Zs/szF1465gmUi1a9lUjerjWyg4bqin39Nhe7KtlH/REs2lLqXoTSTxoipwTmeWSCoYKYICSf
Jha3iZTvpAI5r+SvvYHkjwBYABERxqzIDFJCXvsCF3BdziS6P3XdnutW+tBmyInYBpaxs/BCY+aV
QAzM54Z+RzjctpE0cXY5LNCQcE+jb+ayBpeYrNKSXrSMfAEYjRwb8zimMSG0aWWfd/GFbr02MQJp
jA5auS8ceUcRSp6ANm04H6nirWJYlZkzJbkK02a4DEm7oQu1SehTtDmzZBD1Ot2b3jOnRX3UcOb5
UbAZ4x+d8jlNbjRjX9LfzamSW1gAkBv5RPZE7gvEuk+qgud+X5vnVX/vhtsBar8EvEuWJNgolEnK
hBcNo01DCZ3NauNIeu8S2RwOfRgzfsgmtzI4TQ1OPWVbAbzvlWNlsxmVbxstnGp5MudWbI0nI2Nz
j3g9SOqlY0x7PVt14l5PLyLjugtuZYZfWSkQpa7gxkwdyP8xAByrOtPpAYV5sVYU/IMlAKv2FgLR
PCqespXWDHNoQHyRT2YAAGpALRGkUwg3kLuhQcOBRFgyK+jKBfEtBv9VK4nzNHAORlQ8tN2FSWhd
CFtCCO06YVMrmlFTG5izStUutdDceFCXoHnOJBxEUqcsfAhxwE5lZkFdo6PI4FqNq63ZlrsB8Ems
vhTKNboEFtVNt2pk/+CGzaYkEUyTroqAtgUAzgqzM1tbPdlJrjHLYmaX8jylewGN44UooxnOjnmg
1duxMw8NZVE32RIvNuqLpQIbim3eVEuMBZDCRZH0W5WAMCMosGmFmxpHVGtE06ysLpVC3VZyfQV0
fQsqvyluVBAAkdkcZbfe+oR7Fq1+bmbw/P0a4Xt51inpkqtzI1XpNGGki2Fwo1vtgsS8lUUoCiUQ
KHF9ogOU7quvvlGQg/DsFlhl8Looj0YAOoRpn4oJQwdr4YNLkqZE2ETwKt0I16qGmjPUo1Va6bMi
xRgdttLO88lBal2sQ7B8uOCVep8ZNnZpMl1FOTNwkpNde6eNAdmKfygi3Iq1RIRGMoJe9XnMxSVh
ejUZlYR2uzGLZCpmae8+yEOIZDwFt8MlOoitPjjxZMDCr/lrRQcLKLDYC/DuSX/RSa/Cq9cKnBZS
C52tY7o3Yo1UHV60us+t7l7t6mqH0HrRk8tWokzA6LWD5D+z4NNL0TENttC4Mw9fvbkdwguURBOt
2bLzPouhPDmtt9Q1rC04X5RhmDV5NBcoQFEVTUXDTqtE2oQXgs+1aS0BMI+bNr4I4cfoDl2CAdyY
DsgKXF93HL+GJDgYjPkaexpijSV7bisq99Lu5AWsXPY35kReuC1dJPKDAn/ffJrF+92nOtOIvy7t
J89czKuaS+6LgF2yakg5sX6Z6Pyu+vNfUll+U3/+lhbzX2H5qb57mH+QWf78j3/+p7/7y//5yx//
QAn60//8409/9+f3hSj/9q+FqPKFOlTwcH+TrSGS/VshaqpfIHKjHxk7K2N6KN8ccNJRQKmIL2JU
lYyiEgv10BiA+qu2UjG/2BqVo00s2Fg5Ur6+6V0Rm/5aAqJT/U0po3169WCXoPtgGihJkHcyDP+2
MKgDz4pNhwW6X/ZL+CO7fhPtkp04y3b2mXQWHrzz+BAfUv6TH5zNsHO33drfilW8SjfpxtjWe8qE
WbknPmCf74HK7aUDK8++2gJfgbFLTMiKXK6Fs3LX3cZfI3PfpDs0wrtyFxwwq+6SQ7vTpjiKd9Km
XbfraNUts425Sjb6NtpUe3UbnhGisffPkr175hzqbbD39sYa4PkaZuzy3ff4zyiSOSGKrOuU+jRn
hGqNRdu7EjbqpBrhnApxqR1moRos2uSz4vI75/ybQ4x6pneHULSuh1LOIQQzjNbA0Gx9KoM7rZPH
j/H2Idi2ss34IIPT1MTXfChHhl+eyclzWMUb1NsGkB5ajO0+N/yHOKSos/NFo7aMkeoZ+MW1UT15
dvLwO88p5BzdYsulotz82KxIMZHjzwoHgJfmvoqwg9Mw//EhPnxeDjE20RAjkC5raNyB78+phFe0
xVXRz5AYQDVIFpDxJ9goFj8+zAd5ISNtFKjc0Ny4yKH18X28++7UyvPr2NbaWRokC9rXZ0nVfPUq
dxUpIepwgjuzatoQUtnExka07sEMnGNRytdamNx98l5G5fc3u5RxGSD0niGGRRg5zPRv34yTW6YW
hdy8YNOfMYUerSo/GlpyrgMUGOQDfFGmeb5+IP4CQnC17DEZwHShkiT7osIXEQn/Guv6sko0uNEj
q3ihdzCXJFx/SPv4vyTRF4mH8Kkto8WI+YjGWWUplVMzYZRsgwmeMRqbhUw9VLRjvVPWE1Jab0zG
1JSC1jicw2+udPe8nUkqD/gZeV0lL4+knKy5FfELOFvbuih0sKxBBztBNeJJ4VBZiFAnRk6ACsSa
IhXaq2MJcpCk4R5g1WNlIj4UHu830Du+AWOSy+06rDa66d5JUXn0RHEkx6VBYUk0SID5iRFsZzfH
ulZB+46AkVQFSbB14yQiIBDlZVedeVJxN6QCbGofarMEmtHQRIxUtGfSu5W5M45tdLQayK/Y5Ta9
j9qmPig9nIycxibMONgjir8IAv6kdThKV4+BtYLsJSqyCIw1oHX+rdShobYw05MWkFn00gUd4YmW
ENMVNvITdeMsHeOkHFO/gLwnW1U2DXOs/g33GYgvYwbsH51RkSzLVj8mXn20Y/86bVJeqtC3JMYe
4oE4GnWoP1kmP95vmKq4lRFcqkj/TwXLaueJNA9TFIJSfmegU0YusAhF9sk1ro737fuN63i/vT/O
eAu8u9+IdkloFo/HSUZnePAQV/bU083zFK5mDQGutIptWXur2ht2ZWVNG5YZO0oRgSWzzrgz0qUC
Dy91jPM+HplP4YNtUrwZ/vrHd+Npx+DtjQoWOGIn0I2fnpA0YhNZySj/ADePSTZzZ5CvMT9PXCF/
orH58PzgnOAHwHkgoxVHc/btOelkz8rYfLYYdm3SzfItsVefHUL53ucxbOw8qqySkipOCgPciQyJ
UWq8PUA0qzir7OISKzx0Z/vYgZPCSrt3R/sAshOGOyU8ASYQLdgrQFduEeFXSF4Gzjmr2HXnQN3I
hIGm/d4Q9aKKnOP47p0c1H5XrlxPuhzie9OJHoxO2XGC8ZNnyJkbZAh2O+57h3RKxuC8qVJ272Bu
TT26UpP8LM6LrTwMu1jJEBuVZ2YTLtCiboZauRak0Kjt107nHdnBJoZB6DnRS2aQa9F7qyQKHzCy
bRAPow4pQJDAOSvsmROX25SbtCvdtUy4jVRHC3xNU27MWR2ps6JrZkNSQ6I5Wpo3VRNkbePf1chD
zcg1SHp2OOLr0LPYKtayC9O7KkMg2UuwLfwnh7wJVcSLsGGzjd1tahIe6hfeJfiWqPfXYDKW4xmX
tRwqrXI9VGRkuy1ZpjkAEVVauuT1sVu0W/m6Gfl2ilSpk//L3pnsRo6t2/mJWGDPzWlEMBidFGpT
Sk0IKRv2fc8nuC9gwBMDnnluwPDET+QLv4M/ZtX1SUVkKZzHkzvw4BSqUCeLQXJzN/+/1rcqgCos
QDdVbN4Aul9wZNhAJtn7RrBpTPsqtUPX8Iq7uE934VgdPSVgrkptV23qY+n76xK/ISlzz2F+tGbC
w7DqRIm0iDgjvSIZr8R+0yFWgVSMhsJIXyggrGhng/udh6F8CEf1MbXLl2S8LiSOTzL9b0lkn6eR
SJ8I1QtPpkYbwIbKhNjPFPllHr01EOspNoEYHkyNdwlBixkHAFOxjsr+qbZGEMrqo+lTclGVL309
XYUemybKAmH0Cbznmp7tvZqn5J0b7ZM3UOwQAnS9uBraep8MxR1CmHXRB3cAyFEqHkQmXdmKv41R
JQUJ771I1i25xOiQHlinX+c5TW7FDZnlV/UtoAC7tY912+ylot6jbP4sCDYUMxAkQrmKnzfcZlNF
CCxAtgjC8TgeOkM+BGQRyhrRryk1JCXcakpxFyFa7UCYR0EOBa5fmdS/5M5/qDP+a3mW7LLCv441
XpUyq9e1ndl1BmqlEtBe+1RWxbZ/bcZgi1CyJS9Ews5rREgv/T39f2JprBsz1x4TfSJk9jmUCoCG
xHjF+iOsKbyS1tc4pk8PWQAvaY6mMWDlUYxqOfEbpE5zmoBC0qiQ8JHkvFCaOlQ8eDjGRklM4lCg
SY6U7bAcPCnSlC8m218kgjEwbvTOv5/nWLm2XlTRfRMd6Qph82N2jlnxqzRHXNXd0mJXF2lT7U0R
bgth30/96HZxv57fvhQna99LdqkS4+K34m9hwbw/yIe2kx8jpdv15bbsOxrCpMUyGc3YbLNNdnpa
OUFf7ysl2jUi/eIP+Verftb15DX2mjups0l/5Fsay3u7pUzToLgeMgcY6o1Zs3owDgt+qy9XT1XT
PuU5gPiOkwhftTGi9jRBpPZB/lmzs53QNo0P2GlSDlqg30xDvSfb7BDdJS2Jf3nxGTYW/aGkNhbK
WNz5dQY74LXUH5viToT6VRZoeOoTKkgRu3I7bJ5MNq6dlFA56ujjk7xIRnwI2Cj9rMcZuqnmyQL3
7yXxjk3RylLbG6+J3PlPmD15pop5Q3DyrsrzHViyvR1OVESS9ShK/PiMS2Awk5ltpDhzLc18U/Ch
E2r3qEnVkcC+L3bX7PvqDWvtBqXHj5V1CNOdCKujbnlXXdY8ST7Br/YMrezpdblegFRFgibqBVRn
E/tm/olkVyCcSdalTYklCjaVPjMxom9dDrwjJitO4SuroQ71/HfJJO15uIiQZo84NWK+0IYl3OB7
KMbyaDN4Ev+vLfP/r2VcMI3OpsqPemn/7X/+93/51//0P34uYcx/5N9qGOofOJQ13FQK2Apa42zC
/mqmmdofusoWEKAH8mpL1n6qYYg/iKzE3Iw5lL/h3/2jhiH+UAxKGzZ/EWizNfE7NYwz8xzWVLz2
aNNoSOu0h0+OQXIxyXqglyZs+tCZlHKdW/Jy8mLXVu8A0vuvvqS5KqSolO+z1EEGkWwAXkpCvkj2
uAMMAS3jix0mm54kE4JT42rJEXOZCOKDQR7+9HB/UWE4bftwKBOmzYFYxu6Hev/0qCp3ZWmpnr4a
aF2Iz77SLxTvOhcTu6jfbTH9eS22isRd6zo1pfdbReAM9GVawipCPivYVVUOrQqFU6s7hnxhBzxv
xd9t1bkvW2gUG3BisS89ORoPDbHItRUSMksKC2pL6u/3MYZTJKlS9JQRAhNydvv4WZ7tUk08CNzW
fOHZPX9yfxwNMxGAEF9NAxC+hWcB98keh+Dm48ucvzIuYip0VlB+qGcjLKhSo4xSUDORfoByKeF2
0Uj36Q4p8sILlzo78ZjztThSGXhJ5DOBxTi1SVo2vDKt4AgOOt6ArfViK/mqV4uDGV5r8WPDDB7r
D2p/IL8wRTaZYeapqzerehL+DLZx6+at6R8I59TTiUYMx8s3tKfopVHLZft0utF63gfIwREhi1BW
kNmSaQUcznuDQZik3w2A7mOXEnO9igy2Dv5tQ+ZUC4xSqr9jhVkRuUYGBXz5IVoHfbPo+rcs3Uvd
I30E67HxezcN9jnYlbJ5UAGhdxWAOemL8g36yUrK1pi9t10ru1GUbYz6LfQu1sDmI8r7AUnJCTOC
Pp9PeXEn56QSH6yFMQZkaKTeN6W3qWnYzPo+zcJDJvkbjf6lPbz69njUu36T44Pj8H7hhZ4JvRAi
UPmS6fhjiufNnoxRgjwL4qNHfWXkDzI1EfpXbpUHayU01jJnUxGAxEzifSyWGvkmaCrzZw/qykLR
v+s11ZRIDJ/ajn8jpLVSBnfpML70dnoz0QGxIjzDot2F4q3DSfrxWPxBhzl7gj/99JPeQhFJU1Pb
k76ClOEKEjpzeFFWJy1qpJH1mhoq0d53StxuMzZjadNvMH19/BvOZ5X3T2/+XH4qAGilJErSYOhU
DYjUiRsoq1e5oP0lU06ExVPQJ62j7LfnaK6qzQAD2aKm8+N0/NNVk06fcL1z+KTSArhSx2+Ypk+l
pNM9pMXHPxw/vs2zeso8SFACIJCl3GHZ82P46YIjSTCUZEtuE1rHMH7ijA877JI+41fz2D+ugpvy
/VWCXjcCsiAYil2w8r/p4ZfcO6bawYwu3M6vLkRbg2tp2GQscXI71P7MEfcXE6Z4JByIzA1OVy0n
a+WtSrz1x8/urB7Cs2MdxfjMsmMrxsnFGjvtk7YjT7yvvvQRSrjw08cX+LN6c/oh/HQJ8+TBlX2a
4mHkfmK05X5BKYJzh9IEa3xitMNBi6eBGxTBmohNeMUYgWJzVZlkXKKkUMlTqMeF31dUjT2nQ0SR
mQMUb32XKO1Oq8Umisb7nmC50QoP1J53EmEMXrJq0S2LqNgiOtTb5MFqmOLz/GUKKCfG0UMSf0eQ
u8VbGaX7LiKXJ7DWoB9d1Y8JV6Q/SpJJUfc0aMHvB4Yzad9y7x7g8jpQBXFpCLyRMOdLk2OdkYor
Qhq2FvmRrVlfp57C0dxzKPwSc4wCQo03rVffqmJcKfhB9KZehPqLTwJq1FprUtQ2yEwQgKTLWf0D
qYto52wtR2Jd4BPURoXs4n4j9dk+Ab42JO0uHwkah2cYlMOG6PLdlLY7j0tESX1s0PRUxrAqlVub
jNGptiBLdWs1SV1TCpYBGmSIfjA7A+1bSjU0zHNQ52IjU0E1xnI1Yp+FdUOKOyeUhmwRrbuTJhz/
44uHkjwnvwG29TGahgPCwW1VJdtQjg6pT8YYJZkglddp4fpBsS/Im6MI6TKOlwPHTNFEsCjFcbKt
TWUSNlibbkiPG6nZNjK6O1WKN5mEdCSEdqw6VyhkjqWwN5JWrswKFKxCd8LiBVrlKsZ00bYcBIfq
MQPXbasPBqKB8CHujlZwHHNSw9JblYhjWJ3j/Zi3qxTon+D22IZYq9j6IlcoRDJQfxVkOtVfdePV
3McnY2ohE15offbMTYeCVb9vDHJoawWF+ddYJ3hbovcGR7BF1EhiEvJnrAFoT2JHRm4iZq9YCaKX
gDSxoninm5hxj8SGNLMYObyZr2uZsN7LfmukyRWotK0t6ltNGWBNoRSQ/DkLfSns6tvo+UAa2wO+
+EzmKyAuIJDi701u3g11cGN0L2FH0rstP7SrUm+WUhZuEPfhiUZBwmFZhO54UGvjkE32tjRI7E2V
VReO6ywzN3WnrkVdLTxTwSCgrDUAhmUv7zUl3FM53iQ8ADswdlEWfdbNN17VISwi0v0YrEq1VoKv
kjwzCRF4IgyqiV6N9fHQa9kd9S93HIa3aPB3fd5eC7kh8FLszMDcGHpFbCjtFcWEw247g+47Iq12
alntaoFDJW82sy9mjszYZEJe0+hYsqYca6LdpvHBFN6NYd+X0/NE8S4vx6XhPeE2xBjX8IjFLp8z
bLB8y1C6RDm4BmITDaZ3uMvbr1EsXVrr5ynsbIpj8eF4ByfQPvUSI/nF5VW2LHlldpdR26hI+/JL
vqr52UrthgAApxmLh1LcfTy9nm/imb//ceXTDVKnRbJSxmAbRtRRed2wt7jzSRIHuHJhWf/VKvvz
lU72MxYJeA0IDI4ocDMwl6xKWIEE1P8zC9JPN3SyZxmlUDfKAHWNX756A62tC+vRrx4Yr8NEfg3i
7oxxIvmtqRdGxDJOn15eS7LTeruwvLDzMn+1iM8MHFthYeWserLoDQRE96XJ4UqexrUpEYdqSuuE
70TRm5eWDIzIQq5lDqu2HlbjlK3qAQ4cG/8R6IZtBI4fKo7g67OIQBrpPDbSl65MN2Kq1gR9SJ6y
S9Ua106DJGly6kh2VIydaq6uMGWRPUUApfEZNuChI6mKfK5FVuG6QiMmkowjBBFf+vXgjTQhH/zw
VqYU2YfDvrM6jvPNetCNdcVeVakOUvFUc5ry47csUnc6xAfByacmrblvD7gJfY9+v7CpBuCswPkH
gX5dFvGf6tjfqj79rQD7nUzm/0Vv8+9QSqNQkfn78tOsoPmv/xlYGYgyYGXvilD8wb+KUIZNpWmW
/Jqo/9HSyOzy/ipC8a84VVF94PyPZpdcj38IabQ/2IXO8hrZ1vH+z7PavwlptD/mfxbEJdBMYzX5
LUU3/9WT+ZOzgs3/dAoE8ozzm7+mn3bwuA6LYJJBFXe5vUr81y4Xm1YzN22lHWQq68nc8SVPAiIw
OV0l00666mKZdHdMlAquuiFVvmSFxVpvqRvq46sBtBO45zVMZh9BKvso2h8DA5yYCTy5+bEwPvmp
+Y0qD8gWtjZklCyCJvgWG/KzOQMn2ORLPzY78qse+48CwpfUDK4HQwyDqjP68TKskbSV2pWEPYu5
0VFGSOlD57Y1UStwGUcg8LbfrPxE3qZ0iWLjyW6Ek0jpuqwJMUirpRTQCw8IMvkRiL1VwN/ifL3B
zoP/Ml/3JKSnpurIQG8nDOsSPnILihbJ02slUSAFYPwu/HKryHcdwMp+AdTNag8jWekEUDshu0tF
jT9L9b6PpL2Rp9eWDlsEIrFR8GOJ1tIVHHy6vcI5uCppiEWlspI6z/FBknY0dkjSuOefmS+sdQPl
hPSYPAyuJoQJ+QBtuepcxabykSe8DszBpDRXGxJWjoWmfBtF+6yn8i2EdbA6CIKC+LbsXvIeF5uw
NpYdHcM4dkz+NemeuMnTmrI9QHt9ANsfqxV7XV1bkuO5ALoPsB/Lo/WdZLstBJOFFolDXih3de7v
YPi2lFxqMo9FLt+AXF+rlb4juXPJzpyDd34/36nQv4Bz3KTk1ySBzNocOAr9Vl3zdpg2HatKMT3X
K68ZgZKTxogZ2HJnVmiuK58j2AuQ7R/ne24z84nU87VdpdtWmu40Hcp6tTXN1pW7Yd3mbOsJDCBZ
6gCdfUXwo9oB/xfNsC/ZbQFwj3ZZBrlijPdlNx1rkbrJGH3K2xFBkUC1Qc3FSu/AE0DGhpeXRseR
05nUJ6t5fy2PS4KeyLIf1kPFvl7+ZJQ3JRpXrLP3U1nvIJQ6hnlvMNAK6Vr3Hmsfd3cAS7lNr/XG
cNESL5oiv0om76Uc0GCLOx0EA0JedLQkj6v9ZkipSvgwklJ71Sr0hwW5XF69mofnfA1dhsCc2HQy
Gyev+ShyBVkFeUCyWMXVdr62GrwVJNRh4iIiYimVKtnXyipqG+JD9Z0EhbRqh2WexVBMBwRjD8XU
uRE37flYxUVynCRtSZzNPhhvSdW40ubRNAgnVDrcfOlGt8g09T0UNbynqd7RKbsiYHRvCby1YQNp
V00IMg29l8wwUKPY7th8l5P8Prflg4+KvyAWFI3JrgqKdcOSqZEvR4oDgdscjwhZkbIl3xbHJgr4
jmeORwKh75UJZZ70TCYOfkk+WXrgpI9Ywa2eDahwu43NU1OsYa9p3j7mcJJCKI1t022LBDdft5kS
sTEJ/u3k4oXUYEOPbkMr2TR56xTxuK8a8NG2Sh8Jm7k6kd2R7McCc+WPxeK3VtX/i/Xy75Sn79bd
v12d/x0uqrNU5sNF9X/9h//4r//lX35eTuc/8tdyCtgTbCs+Rzjk1Jlx9/6f5VTIMD+BFgHRM2UM
dzPg5C9dqmr9gRhEl20qVKawWAL/WkxV+Q8UyDL/f2r/BicI7Xc6OsrpzlPG4EMzAdux/ed6+n4t
1QuzqwmVz11V614iqMm7IOvIuMBDeh2n9bTzA02HU9GtgxbWU+kT5QfgTNrqE96NnnLhYkyUBbb4
0OGwQ2Z02koXzhJnCpn5R6KYhU4KVgfQ6cn2uMGYWY0G6WqVgeYvEbK1TsoSV4puh9cIHPZNSbWn
x6hNyYA1L1PNgQJP4hRZV67wbSJ6bfK7dApl4hgVdfvT+/5Fm+mseMvvg8BD+ZJTAn242cz284Yk
j9KRKyqZywTVL3lELeif1FHBFnyWYjVzqiCpl5DDYK2IsQPzhhOiUfXpmpjZchtm7QVR0S/eqknz
RKUqiFMYYfP7H5QxMYwkqGQuhNCcutb4Bi7ixpPpzAm13AWebv85N/ytvPn0oMQjmMmAFFWpC9Ig
miuHP+3JRj8k7jMnT3tCbO1axjZJPEKDAkcVuXbhef/yWuwlqT+SrERj8/21SDQuyiojh6GtE8Op
g/ras5Erm6PKa/asC3c2f7rvjut8GhwB53InPkLM7SeX69VyUho1S10hYMXUmjfH08mPcpHSUuk6
eVNQ4rWjFmWebJaEJ0n+XoUDRoBJuCwK/hLWfoPEyWr30wS3Xcbj7lATmrUA5GRzvNxAW86uobWP
F/xoZ77aHz+eti/ydfqoZ/TCAfFDa5gUKn1D3NQNYUI53AY84x6cDpaNxiyuRimg8hU+Gg1ZVBjD
Uufj72N+QD/XO9DooXdWkOspBq3RU8EeDzUXUtYzNoKxWMk+RKQxvQniZpNb3XboSB1rDLicH1/1
bJTMV0W1B5Gei599lLpexC2xcqlrZ1iaEB1pq0Zno5Pk8kpJmuDCTf7icpyIfuDpwG5gJDgZlI3u
R4rwE9ca2J7K+SM2JmtRe25ZW5de6tmI1GYMnUnfcjYUsEC8v5ZmCNzgbNhdWC4k9RYDHQxvP0Xl
jSQFGIp8zthK881oIF409UsFRorIrUa7ULY4k2jzYjmCoVZgMVJYlE6+DC1sGog6Sexiw6dfFjkI
DR0zfe1DjYBIjPomPtsGH98YfuYU8FUr+xtp0o+qFz7/7stmcYVqyhhDoX3Wfc9atap7n6cPIT9c
NlXfI13W0huYU9ZOTfxvH1+Os+zJiOboi16Tvo7Gyz71cpDxrreWRUW3NPaBhyQqdXptH+rVfgij
dRzZD3lcXpj1zr8irmkzq1u2YbP8n7x0va8ITJsQI0FkPEIGmE2KGysxv8St/zmMzTct1d5+/zYt
igDzTeKePiVBt+OQmVVNzE1vZZ8GDJP29zIG+GQld4rcgiXF3udP0oV3ebZ4aRAe+XiR21rgFk6X
ElouSMooIbsRZEf21YoeYpYbsmWs1i92+fjb94iWmJfIVsoE3Xeyt5AKzYhsm9AZWy6cSkoYvH5M
YKS2zTprGYwhujicfMnELv/jK/94Y+/nRUwvJtaI+V6ZpU4urRBIFY2G5bsWLuglhTma4ntdrcwD
QtCmz5Dnw4vaD8pb5IOWNkLFvhXVixbGPh0vqbyu471de+1aIsDpeWxaZ+hu8DqKJr3Sh7K+tsbR
W6V5QekjM796em0vwt5Xj1FiHiTD81B5pmLNI3DtcjRfmtG8bnNvo8SpOEwCj+nHN3z21VhQosHY
I+6gysk4fj9tGd3kT8McXecLVAqI/Qiy75MjgRuSOxTZobIHXJ9QzvhvXLj02Zh6f+nTHWShQiEL
JK900eepGobZSFqW1GOXNxYYyY9v82wl4Fpoc5gZESHY2qlXJKz7usAuUbrUKXYxit1qHPloO7hX
FybgWfP1fh7iUqaha1Sm0V0op5eSwnHE09mXvF/5GV3TM1FHBGg3KIKgwKWetWvj4l6i/YgkHNOK
RPp5iNw6GknF7KfsLc3UVV4/szzTGKH7oEsgbmuQQStjbL6WDcgyJtaNQklax+8ZKD3uS6N7VVK4
/0GQz4oAInoUY7r9+CGe7/nnW5v3WzRIfkEXj4a0TZsmL11/jDp+HI22YrDdLrXuhqa8j3KTfMDA
i2Y+zxGZOCl70s4DiLkeI+VV88ZsAWJtcvwZIvfxb5uX8nffLT9N6MxRKjgejiQnM/FYB5OUxFLh
ovOheh2laxLi1N/dT3CR+VhoCuqtKnFL7z+WViCRnzytIDis+Gp5mJ7NjBZgEimOPlwyf5yfYNBB
MAsRSK9TxD0rqXYVWE2A+FxNYMs1sRDYUAZMk6505xFJmgnL3xt+lmwkunRp7x8MHArsbtVFHV7a
tP5inkAFSRsEKSNiw9Nlx9CKfqTvXbq1ZeARnnusJrHGq1qZjm3dvGQqToEptLeK3d5//Gp/PNaT
d4v4khM2x2tmqdNOTGoUiiyZauHK88rTkdNbm0W18hKrWjWBWCu5uGqEITulJ33W6bQiTCcLPdQ/
+xpcwaksAWd6IZW/CCij17WfcixrdazayynTil1MpMamH+2tVqCsb4YLn80ZLZgtCZtQTioquyH7
bGsYpNDNEsvK3MGmiUjaHd6paWG2m8GPKO42LVW8XDyaXmXs0kRBtRyq4K26pWLQYk2b8E7vdUp2
ObGZqpzK+zycGYgq/sVeqy7MlGez8vxjGdqcVW1dgSDzfoxrXidLYWxkrjHa+lJL9et8ytZ9mmz1
Ujt4AdnhH7/eH62Bd6+XHRt1Fc7rvOJfBIpMbc1pm1wmHCPrMjaS2550NTmX05WtcwLyJXJK44Re
NVmFZSFwgqDa04sJvmAdqsu4KZ6oJRIviumxbuOlkUCGMMtXzvUb2YadRxVzge10a0rJkYFCkru5
7pL8wTKa64zV1lCyjdorV6DS0KybFD578nwqo9nGikIwGf0xe0C1IRkwNHAPqAubEv+yg+eLIKaL
C9jcrfQ0pzdrgfddG/V9T01G6dCMSPIjfCqiCct0JNnOuypaWVtLLTF9qeFdmKDOFx/2LZSO5qYP
ETTyqegvrYy+bgw9d/VCcXNVPdiV1iFjYLFhyjgkSZis7DiOkUARQUqe3yqFwuyqvQZzPZqeo6YN
HTuyHwN7vI5SucAyaB7J0yNtyQAvN+MOc7JWZ/J53X7qEE5WswlvaIfnsCD5oIvjh7Q3QP+Sarz+
eKScH5znsWn92P0alOhOgVTwcCLUf+T4jt5z0hdXQsuj5YRLMe04bolWWlHZkZeepW8igTzE9op/
4utA3MumH3wNBrGTFroRqF5QKfwCKfc1p6j4dP1euonk4EtmJQZzcigubCjO1wHu2obGhtKcyNsz
DNcg17h/sUa6Qcm00cb0NUYp2qsmL0l5nvJgWzS0yOZmUQXTlUmGsMMu+5QX3ubCC1BPV1lOlZwt
mf+prdn8oveTA5EMehu0IyFEGY01SbZmHPBWitGoeN9HIW3NvHnN8AY3gbLRk6PeeDcXfsLZQjT/
BNZF2pnsz1Vtnr9+KmrlYdKyXvaZW7DP0MvumzqEGixWnbytttonYXNPEMW+x/4N5qLzV/aLZ4zP
8cirKq3Jgvw8divb/m4HbJe0LOIcUV5CR/5iEp0LOzrnFwXRzelA7WzFa6Z4yFzVI+WdcfiYBFR4
AkO7nl+RRE7Cx4/lbH87935/uuDJuAy7aSCsgQtaxS3ai41ZaZs591gfJ/efuRLdZmKp0ByengQT
PSoHI+BKraulSUn3q7g3Tf97cuEMqPxqrFFjZgma0WOUT96/aLzdlVVJfGrG2H/tKntvgqFz7uAI
2SQTy64kSTeI8ZVVJcTrVGaLITcv/YazXSWPlQoyZ1DeIZvek9Mga1ZkVQQBuqQahE4AdaF3uvno
G1v9tJSF8MiNqnNXynxHKdh4tt23KA6jQ2Vo/pKDonJh/vnVD+L4jdOaGYHPfi5I/DT6g9YwilwJ
U5dTooalsn6NSYW6sCIr822drMiUi2cBPrc8j9/3V/GtcMp0RUpJPUd8pweBK0fkWvjq9ciHRhbw
3u6M0PVAAlfj14/H1xlUk92SxvGJbSYMOu7x5OIduIQ4K6iTN92T50OcimyM36gPbuw0J0YXYY0Y
vraKuYtx6C1HT34uwqNQkYqbGqK/2eHBYGjsJ9mmi99Oineo+9s+llaTLz2CiH9EzUYGozI9m/70
rAb2jqRqAkqy4InebPubbIYf94Opgf0ffLmzKnwD6p3auM3DRKyNcC7g5FRV93YhjZfe2/xoTt8b
2D92bzOnAUbl+/c2iYLP07NSt1NYKdL4akjwnJi9zz90RrNRa2/Z6/ZjS/gpvKTpWWABGBO4Ax+/
w/Mdu2DuU2b7gUkR54ztVskY8SQzSN1Sislnk2vmZGxHRuwZqGa/VDO22MB3R3dokZY6IZieQMQ/
fTXI44ZmNj2PiorQKe+mZa/6aDmldEY1e5uO87OtNu3Osis2dlT7y/TCNuMXK4yuzB045jhOeqeR
GZGh6NXoSwm4XRBQhYX+oIjjramNn8Zka4/DUlLJFFAi68Lu7VffHeV4hQmHI6x+RrSQ+nFMGslM
2F1w7s91n9Y24Tl5pr2VoXcjN9Zzijtzupuy+JIva1YlnQ4e4I7A81Q2WPTzTgYPGRlB6NMiczk4
Xw+ZtJYU9Zh70CGoPGCD+Dp0zwjvgJcLrOTBPY0RdTXYRCgPdqBtTK0kNwd3id3dahP23I+H1K+f
zU8/72SF8wINPWrKkGqMO7Oarn7Me1ICI6/sbwvVdkZUzupVlF/aU/9q/8VWk1VoNvTNjeH3X1Xl
Gy37fpKHtLS512zvxtMba6HkRrAjoJvuzFIKBZkvXQpfK1HWii+vq4l4kai6tP08k1mRVKmBK6IA
Q4FfPoMf9KGnyHFfJG5N1HbvqWsj6BBaDN1rNwKGH6ZV2w/DEiSFDWpeAcJiNGtV8hyC72+y9pgN
r6K0vihtigf7Lqj6B1AcX1m+OFD1kUPObKhzMFBadOR4hRy/tPylMH1toXb1Kyl694OCX1W3g1uZ
ouwiT4PHvvv+8btWz7dP3CVlJl43lNKzYJ9pbDvLtLAwthE/LIGgspACPj2g9UOs3niVhVYFIEsX
J5/lyXjhLcAEV8ROS9nlZar1aKmStCi1yU3Y/EF1I+xG9lmRKz5mmodkZPCH9eumVgtonU4pIenP
RX+han7ejOF1cReCF8XfUKF6P3RMrp60uYkXM0JcnY/IxSabn+DH6gPBU4uiKHZe1x1b4L15Q0e8
9RekYDxEQmcpU+3o0vbBPF/a6Twj9GJbxeQMmev9LxKGl9h9h7Zfbw7zqN/mYYUwrFrVGZkQhWLt
vdJQlx3f0Q6xTRZUVEYqjfgEw3CyDligkWfrxMfL4OVt7+TRkyKAmFuJ3rvkXTRrOWjKVSA8HRSc
uFNID17KppFsvFAOHqDvR4362tDw34/RTqt0Y2e2xaovQvlGClEk2+029QRIHq+/hqT+GRy4scLH
/RBEOrwsIb/MoJG1Fli3UdX6QBKgH+ud5dHwsr90Xgc0k7hHqgKyd9Q1asr9oI5OQXTlgkRkse10
h6yguXImRUvUY7UzwqDhoBBz+OQ0m8rX/JqVpz9P2nWg2pnrjfZb7vffldz/2pPriBXRQKE+DXOq
iXhlUqJ7mt4pjaW4tj906xzL5AobR7nEgFeu0FkRXQpXB2Fa7zYexjUW3Whm9o1sWJrmU92lN0nv
F+syaDsQIgawvUG8MR+LRdNU3rYXSbjwq9C4tezGuCXReynFaxYGt+w9+9Xs0QpetXILEyTIduFA
PkvTe9sJkcb1oA290xCVpvZXg+g+612IDaNvurWVNp7rYV5XouAGQE9MHXnw3YzWO3mfzWKyum+e
Jz11iWa6mcY6PJnjIUt8IDQhsTzBiBZRuqvJFHd0dYK0I/o7C88c2SywQ9Squk5bsaZAql31WPqK
UoG4hXGD7xVZmqnuMfoPWBhihVE2wQhRRlp2lvU9lVtlbVkJcT8CoXrjVdsomLSFHRImaFflg0mC
3BKUkAfF/nM/pt6ioODnxAbN17S7CoO0cDLifwbir5a6Ulzjw3cnO0e7ZZQIN3PLd8zN6FEx1vTs
PvRDOmrk7JJiNnxG0sUOvnypo5yMIN2KtpF8FRS7NH+trQotGvnucimqgzWHDzEgajipJVNIJCno
9ztDrGxfNdcSct1NtGa17zYQnwpHCNpJlSAptWk3YaeWTipbR1j8LhkeEgu9zrjrPk0JlUk5BFkQ
XumxifycSrAjtZLbGwg5GL3Xgy9JjqUGrhQ2m0LVvzY2Qr5puvcEbqKy+WbmWFbAdz75gfKmBIpK
5IQ/ArSiaqKiMQ0zu/pkdYqy6zNgn3zo6cofAmPDs1x1qhKDbdLdmJyLB7pHBPMETJVaPDyPmgW2
gfbqMtJTKoQ2bqwmU6HbNeB/TEIuYQXX1KRTa9dMKsCMRDjDJ5R9/RoTs9uiRmIsmi8CjDvI2OGQ
M3bWYT+Ea63rVlnA6pp70QvRqv664ARwIMXT5aV1PtAby1SCbRsCieqtxHPiImXnmCUvSTOt5JmF
m9kldI8gslem6vvbqASklZu+tQttfE/tdCOl/WoyPHgppRAuSExr6UWettCa4jVTgn7tUWBzuoJo
I7m5w5lr7OtQUhZZCL4qxC+6Cg3vxQtaGoNxGB77mCgPpLUUp+WoNB2Nxp3reUO1mzT9eWgg1Mhq
Dlmsc8OgZQKolGoz2Dp4KxkJbK1kzXVPXWkhmdihhKUehzyhHkmEX508BgkeuiQJxoPZGfp1R7Vt
3ZBWmVpiXAR53Dn5yOxapZrvpFlNPAlqim2p24yRuL8PwJw6EkqhhW+266LxmlVch7oLM2i67lsC
JKC72E6bqhZSZYCvsvTYhzGpLr4A6DupyHeFjCC7dag/YC0IrXZZVN4C4aV11VXfJJGswJzmdmEu
fBWilzeFyhLEzrNCOX3h1/5VNpC83JGaXAxl5xTlF69YJ63uoR+dgH+3Tmz6lO9qaKFNQWV7stmC
+ATAO9Gb8Mp4pXVWT75h6a2TKr3TC8xtrCCC8xwqElP6ZLPdBCv0vQKqSvN7MP43Z2e2HCeyte0r
IoJ5OC2qqEFSabQt64SQWjaQjAkk09X/D94ndslhxfcf9I7o3t2GgiRzrfVOe9Jk67Bxeuv72MBi
oaJS58y18RqAo77FDKi56vzG3SkSF77liXFb+FP5Xtf6PXYgm6xR20E4WlRJNjVr6COpG+M+h2oW
VsLmu+bjbPtY4L/d0aUwYxZ2Pb4U6LI8bIm1XFvW6CHE4zgKDa5Rb+oB6qfwPEbVS453rLgKrKp7
8YsF7nMXTSDLD1pLVW/L7Gmy1hwlX2+jgJnftm7ZrLrWHvZOIfMQxpi2tWM7iYpK7lyxxEfSY8TX
RfmbjpnEja6wrPa9wQmrrEbHXmPgO9um2JUT+xRRjU/dWF45/VDtC3/GfVkb4PsWS1Sas/d/nV5C
b0K4QLlGU7NmJly0FURq64JFLaNC1PMmV+1MiWn720TXjpmdI7xvBMo1FF0OCRKq6kPsl4nkTMTX
YNYP/64sf7H+fu+Qf90Nwmy6cYS5tOR/lj+pdFqYSYOMRscnLjTT8eQ1fwSx8e6J7KRVNSJFSctq
NUa6by03OWilf5sMVKDN2L0Ovk5g3cZqtWe40P8R9/LYN6PiEHcebJfs4KJNAUfju6psvk2x5+MW
rD0GvDV+vvzhp8tzn5rF1vLqq7yfiLixaH49e+VQ5896Vr/maWWF+jcSNO1wFpSKepc9O94Q34qG
RS41NLWKuV5/LM3+HaLGe9qJJ39JO3CI5JQbzmfToMvR4uUju2h/yiHu+8ZVMpoazvzJClHU6nly
J+v0+7/fzoce79el1rqfXA/GBrrz59sZPb8zsWSXUZp4/5VBjP2Cx+PJpnY7YJcUmhmOC2au7dQA
R2/0+0+Wx2Xnv16f2QlTW/orfOwu1mqXBUOwZImMfFGiesVaIpxM97XUrHvN9VgvRkL5ljy5rfr6
75++/rKLdQnIC4/R8nD3YnX++csZsUnTa9s6ilGTxE2nHzl3wtFv6uO/L/Qh4YXfiGAf+hAUVLI9
Vtvd3yeI7li2o1XIOipLeSvbmRBS8b12BrKbMzcJB4tc3EYquMdYYKAr6ycv3sRLje95cNYMfStn
4WwK06ivqo7MMeYoYWKQr/jv+zT/8kQc+BOQNn41LJeE0oZThHXnVZHrdXcm+z827NiUi/bgYyex
AR9qr5cUjykt23VJSilfFNaWtMgC9cjwfdL8+agVyU6nrOSnvDkYT2znJR+v8jQqSsu8bxMK9E4k
03FlUtjGZ9Ocy9WEHkvnL2Yqq4sC06Q/n3RbFU3SBzPtQNsZu94t3pOK49er3dMENRfpjjmHDMnw
0GIAfeeL9KyCtalNkeFgT1tzlpXSPcDgNm89oOxbHDD34zR8uiYu++31TtdmG5QddsNHG+Talbot
qiEqDP3kdES16rNjR0bHJpTtJj8f76a8fVgS9U0O+dEoMnePjh/iMljDioXqlB4oYjjSJzf+P6Zq
/O/mPPZsxtGg+BcfZaOcvI+nbIiSeq62BZzHrZyGb/9ebh+gxV8vimS1da5CkvHly/KNBFHxAG+r
rsweVxf1PsdMatMyvuvy9EfvaPtmzm4TTUWjTb/XyOnhk1u4bM3XW4DlYRHuAUnpAyXXyKxEsieq
aGVV3geKKNLAZ1DdxDrt1RoC13p3Wd8lGOOjAJ0wQ/vko/s1W/99G1pvwQRZo3/FTJgR5J9LlqTz
pGnHRUXebN3bc8cQoubizphctZ1dhAsTA9jWS0ZgNVqurh2cvVN+86w5/+Tr+cDw/nUr0NZtkFYq
y1+DjN+QDn2kJzYBWKMqG42V+UQtieMqnFm93E+99mYGpGx3NLA4q5mbNLPaa6syDr2Z3AsbtMZo
6h+GJfYVcQZlXSz0FMraKEq/fSvlrl804jEoWz658b8+Q5i3AWM6HSr85bhQxFOZSUewkmgaSPfA
WncZYSekOi3EUt9II8BUPyB8WaVXIhyVs8oPWWv/Xk6XSBHPjzdJagUeZH+JV8GvVFso9PuI+SWc
7myjN1r0/3MJ6AbrJIny7mKWpLwFVFqn4xXF8JYDwPad/YmTylqPXSxIliLhLPCOPOSlF/UaAjfp
GJjcRo5d3viZ6DbmZF5XcXlsp243uMM1WOQnZ/F62xfXXFU+gMwuAln98izOPS/h6KEKUDnO5HX9
LvRha2XYt3jys1Cvv7yl1WEn4JOzIGL+Wky/rfKGXOiJkXMXian6qcnly+iV4pOV8PH3gBNi5/6r
onE/cHedUUuJySwkInYRgqyLqOzpVanEk62u5uATJvzHV8blOE3gP7qOYV0S4VOj6LqBuUpU5P5r
NzlXGU63hWbtMpvOp8zGVT5Xy0+2LujBH16b4QBLe6D/gJZEff+5d0ldBOWCmyqGkSOC+1jgYlHZ
cjvR0xhuMSDiwzAMd81o9Bqa/8DHAyFfDqIq8GMpCc0Rs6fvlzy58Uqmn7U5kLSiPBfexfgQk3Qa
JhlGVS0wqNcVLpakCR4zcVceklpDb29qTwaDZnQoOHaLihTDuNdv26BYjkPSvouhbW+VF4dt7yzb
Mg7qs8iSfaBpNxnWD+Bx5KSXU9nd14lBuJP2Rctj936ZyJMvCWGcZkzQ9EnDfN1tuJdEPE4KIy1L
kdo8zHOkjH4/OVV1NSnhHzW93ZhAtls70eL7mFyRUz9XT0BmT0VCcB9vECc3S+ziNk6vVTpcBaWt
3/h1ZtwECg7hkk7uGwGY71ZvIpQKKAxjv9i3acLMIvYysAHNioae62RG+jyS6LiZMYbJSzxO4qBt
DkwvtTDX0yQy5mUKkw4PgmQELuH+Nu2oD1Hfwxg1C01uiyX1Nlns3Gq9I/d1X615rARDmv6DXg5E
MwTaSmhiujNQBdaLhQ64iJZaDmeZbTHveB1se+tSs+YlkJnX8m7clNOhJEpztuJxU4ihihothRk4
4hmBl0JKjPKuxOZ+2zeDAX8A96LFTxqE6TzgDMdfAIMuY7Qq+1OFzRFOOjwAZjwbi8jDyc6qm8UK
iFDJBww/zSivvJqHxzTU9Pt7epmotTllMEUlrTUnpNTBT5F4cJ7bPA7LoyVI9hXI0zTNYx6qBxgd
F/lhxoB2NPzqbDRSu1UaVjCkjT/DklvjlmS3tSqyxJGLqVnt4ZWQ6vmVzKltOqnkVmjYT3SFNJkO
lvW58ONznpB41jmFda1xFOrVvuzdaddiVw/JfWDI5dfH2eYPJ6n3blJkFicB/tolYvCbJLbag+UP
B9k5T8vSaw/WMtSbNsi/YaJqkPnbm1CNq/sackvU0I9Wg5Xc4Wcq54xYcxQzdx7nrjsy7APznnbV
GLe7iaYSzixGAHzN8Jl7Ux4TM1d3+J6+5EFyLey0PC6ZMDa9gtvhJ704IijZLGqZN+NiXmG1+OPf
x9nHfRKtkE9rhI+ByUToogcDwglkgiwrMnzwg2CO35rurPz+1M713f/5UgwhqOOotZmNXB4xY1xW
EAW9ImKjefZmcJ7BOtg4q7Honv99KcQ2HzZGm5hVVK54lOorc+TPjbHx3KZjU8qiDrUjzkgNbshz
t/OcMiFsTSakE7RYPHnNQXfHber0OiLukUEDvKo2dt9s/AMi3SlzAsULa1c1L/XkGodUr8i9GpFO
Mk9prwI7f3HGoj8tShFk3RcGnz7hQ0XmIwwNcKpysWmKRUkNnxF6hQ+ohgzUeGnM9Nq3Oh0Thbje
L0XN7Ljsf0ote59n5nm528NwTgnNsvCBguBsJ9yT77hbg1TubWvJ7yaRZ+G4WmKPo7lllsRovNL0
qCKrTG+dt7ypk2go87ukgXjOhM6PXP07lJ73mUKXzcIYkeN3J42Z64759z2KcsHkhaQqFzuiSZib
3CqoOWT6Qwn3tkzA6qa+Ca4Xy8EZaOuOQwoADK20GXFM9fNyTeruDzJJFZiOIDOpwW0iSLFWhUS+
BbbOj70/atumaEiJls3NmFXQixLvOq0N9Kr06Ts4mkPUshoPlv3VzJN+o7uFcQ3eRKp8S+ZRmRbu
qejH77JxzajTbe1KZZ57LFvcFtiMvnlorXZFTkiZT7y8prIvpMEJWszmfTYS81DhBx+6gka6JL26
1h/EmIgDXoPGRjV4HQR5LU4cmUxtmcHkRoqNsmH/17MZXNuyyrffjV5qT17N1gI79+y4TbGt9OGm
slw+IWlpZ+iCT37iGlRPrkn24nY2nWRrYSe2cx4IouyOWW29+wreTeN68LsZex4s4DRicsmM6ib/
2mznN7s0fL4WEzNNOwcJk8zoPA8lQpKcCJgPsOGY8u0wYwvk4aXpJm9TsfQgXM19z4F8ZXbjsdPm
MpR+nHHM5sM2qW/9qsQpwi/mrYm9XUTgTbIxvK69x1xrTX8bUfVUxP8erUoDysSDMs6v88lOr0fb
gPm/UKzlHuMDttBhm9KH8ABdIv4WPg1A9k2WFdSOWBbUmVvucGd7ynANxYHD5oS2FMrU0eArHIyV
ry5/SgFcPxTGIR8ziRHUbGzTrDqClqh915qHxUjkAZuqaqNpAY7pOcekBgJ61FAH5LyaGzkuP2Nl
fAtqSW5Rq1P3Z4nazRmeqU7xIy/lssv8hiNntA4VRzlEMuea7xMjP6fHfUNOkhF+Ax/A14K9wrO0
m+WXorOcWzel23dw1P+kQP3fgOGPkhuxu8FcijAESLXMwP7comLLG3xbdEQX0OgBQvIlowQq98bi
gibhHFGMywEHChVNSXJu8W9D9R6UGyIJ+J/SeehSxz7KPD3qdVfuW71nJuuOvwxD7zSfkLe5Nawb
19mQqvDCF85T7rQoW/z/mNaGsujag60Z21X2f20lOdazyIaPjZXDcuWRUYtUw84sg5tpHiRBC9kz
4PZPNL4/XSF31DkCjLo7psqtb2r8mBmQ9XkoW2QSYu7ACNKvLY4vV9gStsQgJuVNUx4HbGP20yC8
q2Vyb0U5vDs0qsfFWp40f8Al3q8GzOtkek6Cnzq59ppV1FdTXNeHbsruS+FBYJ2X7hBYx9TS0nOt
vtP+fnW6prsfPe0xzjSg0E54IR7VjLonPd9SE0YlyQBHUWfRZOTBeZpmxBxQ17bZPM07W+tQERZZ
dZsFb1PwXFnti6BM8IJmObqJ+eAAWZ91gYUiX3kb+WXh35spFGAsiMK68cUt+Q/zYpZ7Qr7IklPe
uYjT/LYisHSzlPRttWg7ioHiVjWav5/d5HXsN1rtIVxpy37bwE3fLmSf79yu6IGK2p562IG+LrFS
DIbU35TWoN1per5OaQdoOGq5Aa+S0CL1/ey18lTqfrxHCVV78miDXX7Ct3U+NG6QE42VAk3ri27h
w4pF0+EsXptFM+h+yNR22LpZASdn4KdZZftm95jDy5S/s3ERpHR097IIjJA4wmeL72sf6/vCJu0h
q7pkV+DCCoBIzCAR3MEOU7awT/mk60ydCl1iHpaoZKum+sGwtO4h7SrilSwUIvYUnGS2BGcx1yVH
9tNs5M8pQqFwXfW46N0uA470i+t34aLIuOisPmWfnBDx5LZ+HLVKO0Io3KSebWzKSahtVU+3cZe6
T7W9hEHdXPc2VSu5JgwrkordYaZR+XeR8lFZ5ps4R/Eo6bohdV/KtwK/FZZMpmLvTNgt26paJ++W
vJ0Z4YI5jMt1nrlnEzIe2EnvonspAHnJPazbSW4CT9s6wWiGom1abAYN9zMU6/J1Q7m1oFTSVq6a
UPeyT8cbE7yogYyajRaSnOJkDhCAc6970GBVLMaE+ZqC0BmM47PmTM+uuexgO/5QHZmhmCt+8rzs
y1p1lTGCNjKkQ15NTs36//82N6ikixZVOUy3NPfV60ftxgFm21axNhwS2RwboFa6o8rdubVxN9jd
t9QrD57M+3PL+L7PAFcSUQtCMaavXVxOB9MXelgQsWLqnR4mfp9Heg+tynZIhenXEjz3khtbxdXW
R33sVWBWdunsxWS/OSXRQ8GMisoIxm0/lo/0TqfRpMt3RnRhQeVXEWxhktaMKTSKutl0dTuf+jR4
F1hGfl1y+RlV7i/cK6xYoCagZtLRfV6CSWY24Gdn1GJPWhPaXMClMK+bH61FLkllEQu1INcPRQdl
KTXof+TRwrCI3gofkMwFrU3h1n1y0jmXQwooe0jTwfABegBgLt+bazej181Gttd8ElmLuP/Vf54y
vYdzhTXyXouhkgdZfPIT299RVsZIOvGozeIZn6cUs6fZgv1Xxj+nTDuTAN/se4z9kSw5APid8yIq
Tz+ko4qconfZH1JrzwsJntyeM3GYhqOv5u48uKDuNjCWh0+p6+RHbYZR4SVOcNcauRmiKPwhxOrV
Fkx04tPyVbmDed0OTQfLpBOPXtf87J2zWorpZXYwza2lvMsng6bU8/FeMtXKNhj3QtcKvErRFqO3
22NXIB7Mnr+RabM3TEiM/95IghW++r2SYP+Ae0xMOdNCyJKXlg+mL2vgCPhTFit7o8nkigetHXyW
P1UXdMEmgL0/zOluJlzXthIKBRbE0Dy5hsiPnj7SEJc5WQHCdw8W2Besqh92FcfHTuoE6ZbzhgOp
OI5mfg+bqgnhv4wbK/4Sj64O0SAlvsSYThW2pr2tpQ+yH7fxlGqhDdRzkyZil1fyRZuo3FK7fe3c
mKsvMbHkpfaqADuuJXEtG5xbyEJzFw+JeYtgfOI9UUIVBzjzw8FtlooueFLHQTz3xE0RMYJFcDbg
uZYM6bVl1tpNUmi3g0IxJOzqKvF8bb84AQOHchw3o2mmG5cvY5No8r8ssfEELr33rHHOrNrh0CiD
esGkZl10XMZj/m2p5H/uKMmWyIfnelKs4ZkjbDa/lUsA9dWbh9PiQRxxib82Mk0eRHHOsyehoxtM
hNy4VTt9ti+vheEfrxtVN9Ntc5Wvw3zHeOmPfTB38gabmDjdj0ogAPJVcChM9cC7WI4B5NQD+ZU/
m9S/6xfGRSp17U07T9q+DfQHYNZ4/+/l9xd+roVdKHCdiz8pSNrlDKHDNrZVhGAJN6sfcoZVyCba
koqgIFSjSzCVLiydtGb7YM9Nf8ZtFvJh293jKqYfxsHD6i1rZgi2pCo17WA/eXaW70pxLWWsb+wO
f/RF03gJGAsfqkD4j5Dv4B4F6oosxHWsFpRPsddRHtZ6ODlze22uTLUpz9+CsZXXbZrZkYWj9yev
4gNgw9aGtwvOFOgPfmECf74K340FLBAn3Zdm/SYdbdxXCwbG2CiTn94wCOyYFElhwBIsuyvXTpuv
Q7Lcw2pzbvrFu4ZrQ53saxlHPZWP0CGXmjZ5Q4nxkOppdTfExn3R+uLp3+/sA2DDjXNSMB0BAV3n
I+ue/dtZ6tq5U3aGwhJFQnGrnPQemTvENDi5vlXgLDeoMG6mZ9F6py6A/F76XyAxfvn3bTgfVzLB
nSxh0C4CRC7H5n3umAwBS+pCGNdGFzDEC/Kjv/ifXOeXQO7ik6HUMgA6QX1t/xKfspcEQWtH6cAl
z4kj/T0WSc9+bXwh7+55cQo/9AwNpTF0osav/S2lt7kD5yIoexq3OQFzLuRYz0J31DgONGs5RZXh
7XRveNJWT0fDgUyuGAJT+pO3qdNTB9qdXWc7Bea9UQayKMeoH+QvThXGBRZPeOrooZqCQaORZhs5
B5+M3P72fFcECWUFnASGb3++5bLw1MIbFHuy4mHvT8EXuO2neWWz//tFfoCS1/WEZGzdAVZLmMvh
HptMHwjszPdJM/eP9YQjTL1Di3TrJEdPKVLDLJDLhdYwk/BXp6RuPykzLpkH6x0wANN1Ax0HlJZ1
IvjbitYGR2WGiS1NULevziKvofa+NZhNNUsc4p9MMScC9CXolT/57ZdMgl9XZk0xP4W5jwr5zyuX
kvxTf8lJ5xptaJtQ7iWhkyHWycEO18WdI/LrFvLlrqL9oZWZNyZ3JMrHYIxfmMe/GhoC0gRcxPWY
d31yd39ZA1TxYJUohU2sLC64Lzmu652to1zr9PaxSNGVx3mLDZX3ZPjZfW3O+9WRgwGzwsoO9T24
n+g4aKe5hYeM3rT3tE+W5cfGAlMDGh+8dWAdYTzz5wNjLKtSvRmyfd+Pr4pQsZL9598/+y/v5I9L
XLyTRlYL/emYIaTb+56Bpqd7T5xVtYlLzWd5Lx8bkz9/z/p7f1t60KrnzKsoDvKkuac5uaNP2tOp
4Jij/fj37/rbpYCdfZuvzcfl7uJSE1ze1GnIdZTucgPgdqIY+IqBL3oz+fjvS/36sy42zVVWz8Te
X0lazgW4SG5ARiLE+rOmZJc4Ar1T9rNzOhtWSs1cGUKs7uOqXrCvbQMTNYU1XHPu910J5V1rDwOt
9XXTBz8H680b8BlIaTRRTbOoZE6mCxqKTX/uJZmdgw0BUTXfOZaY89msVD0++6t/q5XqkTsyl81s
eZNZ4mzPBd1og6mZvVqU9stEKlG1DOzZdShIC94FqdHgsptmIW5Cw+6Tx/Kh2vatFW21bLpRiNeX
h1ZbtPg19FDng1LfCRNX2BarV9AmjUOSPCp2to7BLOOa4JacwnhlM5J45xJQO6HsMTX1qgZav9r3
rpCWPljlxN5crhTrNtuTFoqKqTShOHeIpqckcgVkA8Mjd1pPYcf7JIla+rPw+lfRAodOgBk6wnzg
Odxo1tN8rovHztPCVaXsDexEYiwA5FDq//tJ/G3Td2B6Gb+8AVgqF9/xajeZ1knJYlQQpOt+oLZr
2u+VXbTbtG3SrRq0jOCx+lbMFj/I7pkXkxH5yeGD5Rwf2MVKXe2c9NVnkmHFahT++wcoa+hSekYe
C+Z6u8FCd2qWgtkS5ta9J16cJWHFxGm6wyHxbdbFeLXwOoJ2Mm4kq3iYDechHe9KC1N9Ai4Ohoch
hmiCJwhf4xXSS8wR7WQ8BLW3191e3ho6qlL+hdUbbJ53JPPmDOPtK10AkvTOtdf1al/K87QCnT1Q
RAOKj4wIoS7gYTgzwQnTeK0NuzZKJqs/9hre1oupMEwKrpU7dvt5h5bkGaNPMi98foCZG/NWL5S7
bbTxysp9ouy8MrkyQESPaKemCKbbvpw1N0pknO6o+58rhfi1Ac71ktwOyyxeZQsAB75Ou4pCZuAX
hz0mhNuxaF/ycnlLrPJkDU0ZjkLGG69L/BBR65tNhtC2N0y0cmM7RfH4atgkiNijLjdziWKV0SUa
kdJ76SybSHRYnNsXBbi4ofaDTieza7TiIDt9cSwy9ZhMSF1rMVYkaZBUU7cMOxdIboJ/HLSeHRZO
cp9O/+kWHt6qmvXI0ZeM+kyB3at3M0ju/TK995Lpuc+9H+53RHXfITtsy9nDL3b0rrA/6Y2iiCrT
Jg21IIy0Il8UiVgTtYX73c5wzSzRQ6NfYZpGEDhozQQppc5xniJSjdOvxPW5Id6YDNg9qDTV41wm
ECLyPPSBL5canVE7sF0l//WujuTw5NsToeJVQOBADbQf0CpXqn4LZuvbr+FZZk/v2eKIzeot0+ri
yDdTE5xAgMiYvGtZdxw7/wG2Hh4T/WEiep79TXvHkSWDmV0Gux/5tHSkLpCNbqz1bC7a0wzEu+nz
7jEjeHxr5P0N3mXLpqjHJaLJ/QYCHeHNhbU6VUJUo9iiLSXLwQIt2mEMwQKlUkmdlrhjVHEbax0x
YqMSw6U6GFq+a/zYO/azvV+op0LWlYmaAMFBp+E5URTPsohxqnO8s8wJhtaQpW9GeySYsdC/9iSQ
+mkH4iTksnVc/jE2AiecvSzMtFCQlDK4AfPBAh7nmsLUrzyb+JPJ6xSWXj6qlQlrakVuY+CwjMvE
u5ELQsEeGwLG7o9zLx/ztn/NGZIcJ7d8cGxtOinptZFotOupuFdDQ96LkZ09ZOIQqF3xMNb1VTvb
3VXXYc+/IEnZKTNvblSAjnTql3WeWlv7yR4hy5a6vZc2Ba2rn8uutHZTHcz7efIYjMY5nvjLs+Fm
b8QEaaq7pwp/kxD7UderkBnuBAa4T+HMHUbRvfPEs12b8duhGHh7o1ZfHNGgCcehdrMMLeEzDlm7
LrvWbnKbLw1ri4kjFsM6SOsh0cbXVkli2DTk7ehXgo1hOVHlxEZYjie6c+/YTA9ebDCiMZ40p8Kq
BhmZlTHmycYqTI0YEYeV8MUl5iONEjlU1siwUmu9Df3Dycfwuy/mvUxrvoxYvsO3u9eRPt9k7nJN
4pN1YFAzWE1/47bZDjAOQkvrDxultWrrBpqzMXFC/V9nU3mS86kkRwoLKiMZOJ4BykNT0UVNPoBv
439HIojNjs6gooegJFyDW/OMPMQG5ewP7pVeZNByCjQ5aHhJ8a21cIaHfRgSB1b8uyNdsK7+1HfP
hR+cqFUHEgdME1M9Zg8aHu9BnIexI6kfanBwYyH9RSAuNKzFZXI13GXyUUuG5eBUSIjLnMSsrDV3
9liL56pDGuExlwr0F2OoyE9i99jiv0MKtXjPsTglYqtAzNFtDf6bHqNVnul9IuYwawm7IsZ+OZjB
d88ij9snt1FW1D9x10OjwjbTnA00pkLdTrjhWtb4LEVf4dfCq9Cr+mBkI7Iy+P74+KuTQQ6CKnWH
3fGu6nJ/mynM3Z1aomOcvf00EXbMCG+j/AH1AOr1zCAgcr6yywocYxWFWXr+tTGaLczinZrbEnVz
frRG3d0MI04XiBA6gsEJjNKbJ0E0eRCMDGunFKBHUzBS1jGNLsKiV0dhzyCPztHQdsMYvweZdVPV
/Q9CvnrISswPQGju/CoNPbWKrF3C1vM28PeC+LTSyeVutHvkOQRDoO7EJhB3eV1h2V3jUTjYV7GN
eWzAPrDxRHGcew0LrmmhCvRPQJlNiNUVDSBa4bEN+z4+D2aHorlA1CsFGWRow4B9wVCcynoMsNTi
mS4QfZKKSEobcjEFNHkzyXySZS3OqeENYTEQzUhAmBNoKHQXdW9BSYiWEkSgKc1vKlHfFwM1ZTlz
0i8NB1SmlmiQ9XnJO33LYws1r78jaenQmbEK1y2J0Fng6vhdn5sXIPt7F8/uU1e8qdR5qcFbtrbm
nLvSvJZC5/79bNwawg/95Sxn+FVSNFGnOPgzbyLry/W+WGbncRja6qoNPOynCn+r9Oaxzfsl9MG6
65iDgMVcbSDnAc5q8lVhtuvq6h6+8fVUkSytG9kp71x9i0B1wccpubdIE1cpyjydsejGpzsjxcd0
w8l3G6IIsHwiviPZwmYM7nTN/laPHg7mCAqaTiKf0jws+IzbxcurXeGCqnpCXrsqhgzg5tiy4j1G
dnibhJ3ePMc1elqvDO5mMntnNO+bygGStRDdJ2CbI/XALDMMuDKKj8a1v3Q+I2ESX72ttqABtE+x
SNXBs8hky/u7cYFKV7peu68MmPkeQPBmZn7D1IZo4OWICppanFG3L5IY/XHWIe6ssAVLsxsn01+I
9nbDVIOD5MYrgwzPjsRKDiMR7ZtJDM22XhjkxFWgh9IiJi6ub4bSFVHN8b9ZKvbg2uzXnPmgRNSA
wp6NxIggmpp7zNbarEQ05N3YKMfhBak6nPPxh512aRi0+k9RU8rhErxNZ9PmLFveu5JAe4t1x2eI
sltPrj3trLzikURf6H1+GcY6ckTS2IpQ2YQi5WO6bI0qkVtdN2/bjnNCowgMDWu8092628DXRkBV
TeaNSdGrsbsS0+tcxWil2QrR8WGsOdyUC6kvmBOfqXrqbVY1TWhZijNwzHdDufQYwYERJYy8VKoh
MWyayHGWIfJnlW4t/9lLCb3QGKzvayLOytLLIr/NZmDdhHLAWSCqFDbeM7Ziv6G9g4pz0qQedeiO
I+aU+xSH3c3g1N/9VW7l+iO1L/hw445EV5Da3rp3NkLIRBn+TtIz7YbGLkPTbuyoaDKic7r4AMUo
exRW92AsnobwPn+vjH4VcpD3tZgpw5U4Yc8o7OSqd4i+m9TWSk2NGBrXjqYU0KPrB32HZyJsfwG7
BbYhZEuJ511AnY2Y0SZ10dcGmBbzStukNhOFOR+SohqvCoMOKzfhf1VQW6euOqhsMT5puMx1avFn
n2ObjDUAelwGXHiJ/9nn8CdWNSV3HJm5eI8NsmLE2jYoOwBrx42Jqe12hjK746Ecac3NSI6S/CH8
BFYSMi7wuQyHYBY0xuZwmGf6mcZrIBhm4OsV487ihRyInpxB/zPz9b80aXTMmEIwgEXn8WGckLVu
nhYMDSKK+Nde1i8m3gi1DaWngch3ZGLzPI3/VbnrbS2BNGugMIHx0jLRDwroZlm/8wvcP3EdRc4U
fCba/DCUYj5GdgKaJdA0OJEXk5WY1L8RZTj+y9K6HVtmuhOsg0/eoPVhSgnrHbXOCvzDgQS1+/MN
rjph5TUpff4KmmWqbh57PjzgmeYJL7zXxECXbqoApLJsg5M2ayEOpP1uqGdxCEqpkD/31i2SlCqc
sAbdwep/8YfROQSCdJu+GhvMKBSxS0VR3Xt+i9l8MB0JtYSD29XgX04hEMQH7Ub1o4OzDXKRTecX
/SM6wGuDTeurM4YmI/GzWVKRJ7H+agaFOntp/YlJ1AdcmGcBvwBzPZvn8WGWtXiFWeV+xxiwCdJN
nmc2vVixcdd0OBi9FfyP584YPvMD+ctlIREQIA9oZWIcdTHW6qYG4tX/o+y8duRWsm37RQTozSuT
ZNrKsiqjl4AsvbfBr7+DOi+tqg0V7mngNLAbWxSZZESsteYcs5LoQwrcZmYzWuBGbXdP1jaBrpMD
lLmObw00hZ/8+B8/X4awJlEqQOQ2LKr+rhW7OESPDqJN4MmWhF9sUZfVUCwXY5KMhMzsLEXrhKS2
cuR3f4g+e6ZcGHexgVjfGyt917kpMiUhT0nPq2nLdQq9nnCj1bgvDYz6ePKsYwd7lQ/4s/76x8eG
4GcD0oIBtg1UGH+/uQ7YCKmmqYhGACYBi4xvap1303coAVNYQP72LqslyRv/7jL9GVL8teihNMKc
ZePP4qHhTfn7wkruGaJOB0Hk15pG5rh+E83g0l+VjV+SgrXJKnqiBLvpynjmsfHaBtMgcMjVuxH2
0h6Q8QEWH5VHRazxwUnygNzdZu9AlfQ5yI4YtLXsgF7+UeFkfV0HJ75MkrZ980NTpBGtY0cXy55Q
izrIUYuRgRFnLDoUIcUTmBGmnftMNz4bLHzoanHjrkqIwiZ2Ybjxbq1AlD7S/PE8nJvDUa2611Q1
ZDi4w8VSsl/rUI2ftTZ5ku+eNHJpm+0FNLpBpt3fT3rwWsLeR9ONEnTOvhzSKkjd7vXfv+f2c727
CH86mHBujW//fQc77rSUSnTDvU/icdsCCEMmpDYfg39fZ/vLfrgO4w4sRhZp3u/nQZAO2lwbCjcS
i6X6MKwrf2rGT27mD/zz76ugssGgCR8U5yCCwb8fmXBGIpdoN+EiHYyISA+sMJNzlTnMgtnhAOjl
HAsdNeY4vk3CvfyBLmZ2U7Ue8jMXkCNdZqjpZMCVBmaJMuUomcflD4qHZU+DtXv2Fq/0rRQEQwpR
6aAOyUFdTO9UIqyLLS0yVVnfdrk3f/bh/dHzvbu5LXZRZXAKIO2DcIdqtBWNqpsR6c49CXvJo90s
SUAq2Yge9c0re+vI6/Qm++mkKG6CXb/8Jgp5kM50X046Z3CiMKLS6W74ZItDnKDsGReg1OhV6Ai4
2o4WEzQbrHo7t1K/YXo3duju1KYyD8iVCwStMFfawl3DYUGZozWq8dB5wgqmqXhcemn7Wc1gwYr5
YG0nf8gyK6cPapIXN5NELCpOjC6WvcAp4JswriiOVGHNpmmOjwQyrTBhpl/T2FinNMNqayboKqbY
q98moMsBdTNNC51xTm7c5LSF9yBk9GDssuehLpjqr9bPkRTuUi1ihKX2um9xr3dmXKOHNjrUjy19
HGcnE1Oe0pRlqFDM19ZqMD54D3Nm1Fe9y6+xrcQH8hCRhzsrucwmRZeTN2G7khhZ1g5+2Ekj77Xv
f9jxCSlZ9TS32lnxKH+smA4L9EAeXNc5j2XqluRhkN+rKsqDPk4XRxDjKodhb3aeFZle+93Fwryn
bVxvagVJVZNMd06bfsWH9bquOdJceumh1/VGiLs025mUOrt0KZDVtw5xjLiH8DhQPtKJabekhq/T
ov6kOaWc3YQQHYMPFc7FS9Z13Q1CnNfRIgoWEJFyMLMu8GY3vhnzju6kWiSHNGXLZdWu0Q5tOPd+
3DtUDlfVSd7ablUZ3lqFv4g+ZtKyZmE2l2QAoIcdB2ZIOoL53EJtTI7EU5l3VZBVI1SW0laO1G3u
7dxWV9qHZ3oKAgXXysjens6xyKLBraxQr90yqjMt/tY558R1fRTvxb3dlN/tkiVfaZbpxtLJjM1H
A/HaZHZH3e4xiuD3Q4iolLs1rtGul1P9BbL5nRhHAVXH7nyA1WqQ1qa7A28EzG3AnYRp4G6pqI2n
zuuf5jX/ZvD+G54kMREdGre6R27qnMwa1xJyoy9jmkPnsJyQbKjpwF/dDEcoCXtHmLjYVvZBxwOa
IOLmrsUzdqKjNExOfOs0NaLDhZC/2RHrCacXHq/1scM7hkgWK0g91NfSptXdvyBnS14mxDqnaa6P
NKMZHVVOdVidvgyhid1Sh5UvceeGNA0J56zSPlRKJbk3RkI1Ne9FU5vsIMwGXJO51ui+veKM72yq
LP3ZA8ji0vlCR/E8pXGI2Mtg8kInr0NbW/RaH622tdfyWe6GDjiAslbAWYw3OmqaPwvLODCayEJV
yVYI3I4bOXH8FQS6ekIsHS0o5jnOOjhpVLeGTu4AmMsMxHxKUUeUOgiI2ybeZz2STIhSOBg7z9iX
c4oszeYrcNC4p5Wqh/YiGjxx/EnZmpVPTb5eJ7eTB2UVMxp3Wva9KC4NYDvfwCV2mBvX3WXo7Oib
Ttu4VwMhaLN+mePcRhP5IRtORwuzfD31Ks3F2kPmA7UIq7S86yudR9B0Y0h68rHVjOLi1bMHp9zY
Jk8whqH8mhCV1F/2gmNvqlfE5h6rUbem5oEW7ZOYx/u6gISYmNvQxBWRZzS4DWnU+AhL+gNYbiPQ
W/VL2bjJgSRbEpmBHdZyeDV6oR05CkhmgzCtajKZY50Gh1V4093Y3mT6/ZpO9RtKXLyFHe253Ewi
1hx5oKqWVBGpcyvnKr8aExJsXj8ySyucLCpzzayo/QXM2qVGhN0kSXbsKhZkQaiDVsoT6hsMj1ly
Uw+tcVXN9tKaR6+CzSdkvg3soBhKyWypNqq3Rce11H81ps2RbyPXdO2hfHSS30vRSr93TFrWtkbX
a8ipE5f6m6vOB71z1F3jOpyVK95qdHhf/n22sD8ezRB7gOnAuwErmHPa39v+glRHk25iR9ZiNDsp
ZY97qfnqZYybKaGeCqr/k+bWM1O+Fgt8T0isoivygVNRKJnF7EUx6rsK4foeyeuQmidVqd8GCFm+
PT1VKv0yx4LIZ2UIdziNywOcW79Tl4DH752NZeFJaaz8y2IYhGWroaYb5XlttcmftHkIphbsXzG6
8qRrsdwrs6DLn9NNdqo4DkzkioAuzmqtU+YZRN7klXk0MNXYbazvtBaC7qrw3s8MXcwUPBQtQCdE
Xv+lm62vA8C10BiH/tAZwuKVBIaBGmqMUnv5tih9d4G5FHNKf2qxe/itcDZU5TCe51mI6N+/xR98
0btTCtp0yml+f9oi72Xq89DQVTf5LVpF4pfsVnnT4zkNnM2O52jDQAareCxZFinxWnnSWNYrbbbO
bldZ53X0nlWzOc3MumSBR4/3GY2XsCvWpcU5p4ke6ZPSH3uNYQkD2uOSDskFZ7AdTKveAizK7GvT
87T/fV8fOwUkXQGFtgl3QTn9Xn2BX7pV16a1I1LlK8qb9TtzKXQCbrcj8zX31ckjw0BFrT7HUv1s
pP7h8ExcEAmhQCi8TQGyFYP/o2gx0GoWywoeTRZUS8W8H3NsE2lrBtrSXLb9/ZPT+scPigsCvvGo
CByVnIO/LyhaZkWy4IJjAf5GqdLmygwMArZF358D/ukz1Pp/XhDuEM5X/n3rfWRcXqHyGGYO7lgc
jq7BTLycTOkbpFK1U2sihGLk9O9f9GNFQrQqHVfkNOjEPmguW/6X2bC45Dh5dDlp2Pj87J91Gf7r
KvxsW2sDTbj13tHrLrFiTVbpUC7Hr12ZoXa26R7/+1Y+vpwQm1DAOFhYNPMDkh1mJMjNjLBocj3I
0PDoI6kJ3ihNu43zIcU5j8tuya6FMj//+8r/8buRH4kvmU9D00C6/v2iuAsJU6JA42DW7QX17+KL
2TTpyMfeflDVsFlRuP37kh80V5zUUFCig6IWB9Kl/33JxVgSOWLqjmbONbMp9w6Lxc6Z8WSKrvuk
Bv94f1vMFDl3fPnwf94Lcwt1VVcmD0uU6WVgzlMb5rV8AQ2JdxMQnz6+/PvmtPdOaT5wvjg8NXzn
tFjeM2e0KlGt3C0JsYYS6LuDG+ipfAP9YES0StKdIVOcxROi7o0SyEvx8O+/wMdXCeY3/9FZ5YCe
vMfvtF6Xi7wYyMmlFXc0J1VAwyQ1RtjB0qcPesLZPa0ZanL4+EQk+LGlxaUdj5Vn68vp76WRrdp2
eV2PS6RmZQrZdaeNBApz+y9gY1U0NXYoG+OTlsHH75N7RIvMUsd1qaz/fpviWOssqogl4qBdBVR/
BYMuwuv//VQ/OoH4WXFK8X8s4izlWxvmf1Zw0vvikX1tiRzaOgHyvpatETnOYKoVEFPNO8YxdUFD
R8sCBHLTJR1FE573pdRvJzlHg2d/xur/j1tn1WCgYxgkR34YX8CG6HuzT4h+txyLk0uW7qgxfv77
zj9q8tGRQ7QEnwMWBT3Puwes0HhoU6tYIruZL2YnfmByqSJT74G2t1r/qLfXcq0etVhYe5Fnt6s9
xHutMIwoNzGoiGaOI0neHPXBbppEcqOtu2aolifRWdpupEzn5RTf/v23/o/PnmOqBfeN4QDQr3dr
jLmIdh46Zcb6Lu8Xmik+vlQi3G0UGLWt0zApP1Ot/seHR2Qf1D8U+CRiv4/1SaYchHu2zJGCEoLp
81ezTEmJGu3HtIjU6tXNAKJUNQiEf9+q7ry/WVpK8H22Vi6NeDaqd1JtG4KsaswwlDbMXtbTf28U
FXu8W0fdxkJe6ZqMukSYNy3Djnb2t3bs12Nre68F6FrfmRYy76xkvsmSGDeq0VPw20p1hnTw3K+L
sU2x5y+y4JhCmyGBGzvnwFjN9NhnHiCOPj5DIBd3qLbxT1a+BePvlZcDqF/PN5kSqzYwADVEmZ+h
vTmk/mhLaLYLvBEozwxr9cxHG1G/FQinsZkclUqTtw0Oowf5BY2CE/QxMRNAvaF3iJx1pMtkRL2F
XtVcLTxaiRUJgflXUV0lckcVVQcKer/uFytMMObR8HD1J1F+R0SQHYoYMBpj/mnH/K8+KyjMgMHr
P6tRfWmlcSicjETbuHEOjHg1v7ONh4Gszova6c7FNLwQykwRaZ3x20uIAR/qLL42ZF9RAyaHKmce
pVjtfGpMAKuiWq8xJNHj0q5ib5g/G81cfY81I8jHud6pmYYvfebgqY13qYThWuFBCJllKcd64N7o
PDBqEr5n51/Mia5dtUHIMmu6xxvUHFW1PHh5J0NvTJFiuHfebOO9IjOdwQ/4gWS4b3P5AAFFu6rW
fL/o5KLEHjgHfEbXYl4m3xNkQW7eMt8sAGTbLZVqUq47vR7edBfahteoVlT09vOgjrs+GSG/uOcS
VZEWryExZkvQlr1+chIwysznm+kh1sQx7hl4Zz3LksNJzdeT6UFLUbo0RMNFORVBDmpph+GP70O3
4dOtgBf1avOJOeNyqGY1SvElHwQmar5f56grMHWaztinXYnDxFLqgyPsnQEo/qrmMtQSxdjZzlgf
WbB2RaZmvtswr+4J6LNcwA2TntR8HVL5Uk7JkeNAfnKhZfHv5HsFZhMCwY3Wme3gifQ5EuJEeuJo
FPPvzBL62c3G9M61S8/PKoMuYWkyzfiiZLRh836dfH0FNh53yXMyFLiS9JspB+iKXItOTtoqL/pj
iwDyLLJ+r+Z5GPfKeoeEbApmW2txv41kIXb1a1a0CociiCXmLI/IW6J5tsXRfgSayNkBjuEe0vkO
1bh5AceLYz3j6ZoNYiZt+bG4g36SsZbeGBD+hL25ZR0UZaCLNL8tMbgjr+1CPTV5u0VThehFBzUR
b3Q5j/rskSTgCbRcUBJD10GXAlq933VWYUX5DIS2XhMq8LInH62NH/iGAe1zntgtRX7joTsE+ZKc
wdzfeYAM7tJ8N9ZtFYzYrg9DpwYM3sR+Gjb8ZuqNWCQzNoq1L/08lut92dmCQhyNBFECHVJZ2+Pv
ZF7wr6Y39PPNzEqO6RaWKRgQbBYfEyHnJ0eKDyMyeKHqNkB1mC2y67934HXFOi3e7LRRNo4H+ofY
Pl0SIMgufhyzZDdaHeG6bvJDyBJbTJqFyWwsN3T896oSpmmvPErV6q+5ZiMLLuY6wscLzzr/jg6Z
4MnGAqC+oERyYuSI6zqtJ4FIJDKolNlGhmdskr5OcBW93LFjHjbYiBxfUUBezcxRQ9r639p4+Prv
feT96W27aaKSMWExkETV8m7LTI0cra8Fo7d6kiObRVKCF+w1nZ5kTnxCOivNDq1t99nJynhvAODC
mP5QvlPx2xoQj7+PVnnJxKowGthycnqdO6i5zD5Klhv5qrm0bQuh7L3FrvYT4QJtr7f7YgtlqucJ
78nqPnhCPMbsXP5i4xVT+4qzYJk+EPcsdjrq8oMRAzTOqyrdYz11EUb2kWF/9YSTnWqUGn6uyos5
GgPiwYRuwDybYbURPKUVe36VgNwwtK7y7Vlrd7kCcYkDZoWUy0kujfGlExWzHFzheBN+5QZxiamp
PmMRODmT/Q3333StbW+5WLO5HzrWjxG7XDESOhZjdInAdjm7fvEemtI2bpypfBiFuhw8Xdv3Gv0T
uLgzSGuRn9Jm3atdizBxVth5BeJzdpKcJW4OlSUBjS6875kq6eSPaCo9e2W6ag47z8MiXRkogFK9
vNM78TLZ9YO0ysZvWh0iKJ6qjh/gwZyAo03Qjf3M4BDBe3kRG6w6S05VitOMVIbjaEEvrZukDszu
VG8oWowj3tq10G8KAiowW+INXbCn7SWyk51lNu2OyNJ5j1mFrpocXwDR2zvhDY7fmfOtUSK397qj
ihB1tKZodX/LkuSZPEUvqdTyBvX8/ZJze0hAuxurmhHoqonOVnezocmPudGDdlbML4R0qeEf6tuM
AUtUn3WQ3k9aIR0zqKcL8IfM+cEWXiXY8kkvaSLXbkS4jpbmq+303R2hzv3/fYp/roSGWcdg9sdh
+fcXMejsAjkZo1FctL9JvVKoGlmS7aqZ/TeV0c+ofKId+VDfbJfcjo8mlZv1sQ+QO2ICHAT50BiK
AjHnjOl8Y+D1zdYmR+gFKp9I6nFnItQOPQW5QpNwcpeo2CCaHyv9s8KDBhG3+XcnkrqGfoizPQYc
l9uK9T81V51a+lAKw44KW09we7DDbqcZ2ebuoc8m+wpKf956P6uz3qItnWD9EIfhNvGLiv2P/dn9
QS+VRA9bekD3i/UMNAnOq0qMA5E/CB7sLG8v1tp81xpuaVb15pIPhoVev6qIE2leBt28KRDL3eW6
Wp9EGbBlanw3LTkrs7XNTSfv6iJILLt4Cg4TaWThTGsqUHVO+koFclY3YETPWvUTe3seCWh+geuk
IAERye7QmHZ+oS7ICjlMGDkyHZ3mq68P5n01MhKtwQqHdtmGutI+gsXTmSaOakC43oj0eDzChNLY
TZgONGPNPMSZ74zt/9UCL3jV6LgPoW84NWcLnPmo0e1jp8/8xVOFPB2lYhEo4luZx5yAMAo7Wdk9
OU33DWcqcg49YVzGyXhvtSh8VPMnLD8NJhBGsXbylEN2qHr9ttfqS6Nb475I+gLziWfdyMmj9pWI
ynl4t8vSMDyA/eVvZeb5jz5oysyJoAXNYSKRQ7NdDREm9dghZce27UAIjAZ8Vnmc2aw15cVdQBpm
DkSGHp6MNOj0VcRY7YYGV2LDmVfMtRq5yb0+sqsqxgCIEWH9ru/mO90YgzZvzriGZPBHLVT36Zui
48ls+lmEaL6x4wClgntyURfnTumlyWxEzU5pDOEEES29YlkqId4iAVJD18KpUJ9UK36VCFxCbHa3
5PH8qI3fDuXURctbe7eWbeuTDRq3BiY6E2NGGjv3bqdXUbZh9BYkAEyCtCer2gh68NYPXp/t14w/
cKgASLXwa/ZWBT10tfMDZd7F7oQaKT39sgTD585wvPTqmjfL2tkHNqK7cTTlTVvwevR4/ZBAh/2I
HZDEK5QCuadF82QoUZIWc2QIEzi4hTV1IiEaTeOrYK85Ir59gpKuHUXJ79Pq+yK3W79Hr3uW45cR
ammQ580UFE6qXjrhPktClM/ULYJCDyNE11J2le2SPFZyNvZ6Wn1Xk/xO6xfxlD+hh+3nnS1ma7+2
GChcKla97Tmn0+A5twrKeDep7lPCT3dFVZV3QGGA5ShpYR6rFQBomlhz4MSJGajs51ONQKsuyvLG
mrtL6hHwwuZrnyCgzP6QGScrMX7xT8SNos0sFu6uQStDBnrh7QlIQuJNRQ8rClFc2dTjzWCsQWFM
X9IFX8dUub/GUXceyJXaK6N6XtplPiTwT6lDziWekD8fkjsQJdZmQmN87w1RbazKHs4gfhJ6GzvR
OU+jtdqHoVZIybAlhXkKgjrucV4UaAyZRjNfz03GlOXEylok55wLXU2zPSR47/hj0FxIXanDZcvf
qEv1vmaYFDhWXtykZX9CMqI+ky3w1VkHxqJQXAJjieGLdsQHeWWifUnsfbMJvytZ274iaP/XpYln
OuXyRrEq4dAORtgO8V2jTnZIWuJDIZmjugp9G57Ya5ouzNnKpIlwFgWunsDWKpRLzg6/b/PQAUF5
SFa4JJWlHdMesadIY20fr/lBHx3F7zQCjJRil6rFA+qCEOhida6mIfUTj+MTZLYhlClRS4Z5FJlm
BnGp1pFWeHwf6UJZu5RE22Qoe2JyUnJtfJ0wzp+gg26BuKkaGvlKcrFp3tSbG480augduMVp9ewb
TkshHN5Xmq7tDlksIr+pHf0xth84TdD+KDkelpI1W2+hVaLzb1TCyxbE2rOkIDUHtJ66iYJWd6xg
poJ9TWk1agRe4a0pCQJedaLYvTygT/ZEoqa7W8z+sen5p7GkIHJNZYeiusR9AP4xrcC/1tALUjz0
Q8ZU1Vx4g1ILhtaimbdxZuyJgCIWL1/uJIeM3m6nM4fVhfuh+h3Nu5bcjHtZ51crf9UyXT+uS7mv
F6tkUO0xra4n+Ffm0mJTHCM10iRMIqyHKJcb+VM01DLgQrKgWNC2PFYMHp4xGrWh52LfK1HpJ+Kx
Njvl2wbPZZvHkjUR7tZ0qBes9FnVOHeLFnzwDFXY6Z0Q2R1ATnUKE1zq/GOD39+KHxm0oz8AuAYi
uv25QrsJW5ydYdZml4lSkkIGsiEZpt/YmdTnQshdkTdqRKCa3M3SdPAOLdWmgSEKfC0A4nUd10jb
i6Gh10z4nSJ31b7YRf/W59gluzupr21gVoqzS9phbw0wg/JuKi/9mlymxrrnCOdSfbK4S7cKGTWq
rFXx91JXq0hf5jgAAFfukvFrbRrtoSN0zF9VwonW4dUtp2guuaNcaxEw8Fb+UY3Kko2ocXPXl1OG
u4UoLc0cfuqtRV1c8krbzrL31DjKcy+ioRJHeJnI51CoZRScfRmUkhvTqbzznBH1sq39ruQByoW6
MmtQo/YCbf9aaA/KPID2gNcYuEK1AlFXBcIRRFFPNht5JBMOSAUzAebggLJd6wAZb92B2H008+LR
XM3unGrQKXv6L36arQv7OwtuXaKHXX8Xv2a6f9fWsV+lnX+XGPh+sK08e/Qsv/Rz7+NDpoLKvJcs
rbW9vW4w17IDKCO18r7jPaYtqvKCN2wb6F0De6ShUEnRYSL9UVuD8VZX/SueCHGPeGi8ElRIpL0b
xZi172Vin5C+msFUF/B74RmgwsUQOmL/Jkll2rveagUlcg5UIZgtvaQc71A/UYCAJGVRU6ZL0nYX
ughlQORzUJD7sbcn2jTu1GMtWMfhtisd75wtTdQpFqBFtOMoVNrON195p61j34EurHX7cTaB9ya1
Ie/m7t4bvmvFKk5wRq9jAhy5bOxv98ssk69Vetc16JAotayzKrOfk+W9trgrwK9O+FEbJEPjgSon
u2AEPeKfpUNfzXR/xjb3Jc1XH4HNConOVvbA6e5sdbYuQ9y8uO6pg4ES8M4OWK3h/y+wZ30aasa5
b8dLj+gBrh6LJCF1D5kAC1Dbd5WYLjoIwSCurOwrYaNjZ4bu3KlRSdqfn7dtRjSjRlKdrIMBtRH0
gxPrmH6wWiwZloAn0k35neHM58QwFxKigFxWQFG9237Bcp5iCjzLNMdFRq8CDjbdI8K0YWez9IPc
ecgQ2deuveAC48BZtc2BNVT38f0H4/w0jkb8OFJK/1nPMacC0xbKDeXe3mtGPneOU+7oPEDgenL4
7BDg9TuIG5wRyAxyDPoAaOf2OGemsFJdH8O+E5ARl6KBK1BkCenjGJFleqMY2ZtRchjldU6pD1R6
c0N5IT7BRaAYOC0737DO7CW2iyeG9UKbIa8C6A2r3s0vBa8XrXTar4utPedzt5xtq2LR9gQRXJVj
h0VWvdLuxrIUe7CwREJQ12I4/iDEYUn75trrU3fI+/q7WRZPbPePa1XNQZezCXU5yxdWxy+ybw6x
zU9JJCTLaG488t9yN/WmX9mj5hepSRKYPrpB1s60AQzj1MuX7cidVZzy6lk8iXWEw7xgRBwS81fd
eM/mTMKL1udhAkvprhzRNOZUcI0usnPM51rsmrao9lpZnqk0b6CsfK8c3rXBaGmaYqQITINWcr6W
m4q0hz27LZqJwaMx67dyTn4tq+XQFZhklGvezjNmLNe6xbHMePKK/lyMvKrFjFRm5ozKmeNsatpR
t7zpiD65cPtQK/uj04D070d8A/H6YmWwGnCrMjkZ41etfpz7uNo3BdYjw3C6wGBgG60xqlAl07BL
VyB3yGvntAUboxu0gbQ6zJ9FcgWD3/BpSfRy2wzOtGrntAKizEcLJvxqN5d4llsE3Ztd9cnVBmtx
mkaDMqjmaGv17e/Ytu+kGK1woEHoL01ucyz/tVlp97Knj12MsUpFMkxHJsuK/+d3TudBHm0c/Pl2
pItL/u1xPPUCK3LVIVPrpoHEv/7OEGR5Tu38yeT1IzqCabOFwIXmhGsSGfJujG9PGRVcYm2inZSs
MOPV7uixm1kfumLGUuzFr0hNvYCUtjJxK9SCzSeDdiwxH8p15m2ITThvErbxwX/Sl3pc00BRI8pr
DjVmspzXFbfsbBlzaOBXJlcFVepk2kB5N0DTLK32VfB6tWqoEjZyXooC9lxSGlhG9edSJ4xJGEl8
yEZD97vkK9nWN/YUp/ddIe8BnXYBfq0kGrNr29XugyraIBVGvFO0zLgXqfilOXFktqvEpxOnfkoK
YufO+m9JQzouyuzZLpdntRqBGejG/JA2aX1EJhbvOdMf1aEYH6xe+VEYHqTbqX9thMgfDH18q2DL
T930ogtc7eQ/rCEYCiMy1SKPWr1aA4/O3YFYa+8Lhs88eIqT1oaTVbBFMYHzmkr11yE3qfmtm84l
NyEnS86v3ebQ94UXzNncQwKIlx2yaggJC5b52BL03gW5mfhOL0nfOlfd3SA8Cl2aumZzUxdSB+ZZ
nmvTR22kXIoqW6G6PSHra88lplAYZWI/ezmP3s5+Gz3vf6rIq45vKNB7TgGEtD0Xff0C9vHaUyvf
56s8rl52r5prfzdWydEzEpYOd3zUE11Gw0w9oyvDVSMa64gpIMYzk2dR4Yg46hc4H1NTrvu+m8zA
Ym/ncECAIKOe2UYlBGgrrFYnUgAPPpflcp1FHHblVAVNqS7hBqPlVU4i0SivIyXCbsGrx/TCfmJ6
xgmv69/WejaOQN3epKKRPTpJM5xrHFg6TOzAURuwIOnBMAuxt8xx2Fkt8rpsxJhFAWku9Dbptch7
Wy+VI67SsPiS8qU+WdLRdvr3uovTlwVvy22iLD9G9CJ0q+hBrLNywt9c7xJLf6mmsbho+mxE2IHb
s72hF6yVo1zHxnBgUanOq2bLI7mayf+tqaluUTLF871c7dvK4huwBcvpjAtyNfue6gDGDJEe1h4S
iEvvdw2MAVmt0k/V1Vrutfmmq6Z5PzGJirxBkYcsLqud7SJybGojvlRSvxBRoN22roY4flSetW5p
TvjZ9Z1TITL9d7fy4+Abjx9zA9r4qrN9/e/adI5ZUZQnYFWmvd4tAFDWpgqcbuDgJ/Y2DmZTXXyj
+mTE/x9KG4h7DCtQYxg6hqZ3kozY1HvQod4aZa4qdimoMvim3yxjJc3UC6VKf1nOXaSt2m1WUx7+
+64/qphYZZlZ6GxtoCreyyJclRNXWiCnq1X02HM5/MxVVBjDXFc04uXTv6/2x8bzdy/U3gQNloG0
hjX0vWiqUfustwsdT4yysDwakxs1nLwwI187pW4CY0aP3BkPNtzjsybFy+DRUYdfuviL1TTh2oHC
hgjf+MjaM7/RoBjUxIANihoHXjypu1Kay94a2b8HQsoMK59PEKX365JMoW0ij6f9gkkOJ3m0pPE5
Z54KwGK9Nzm52MybKT0aEpaXEfTPeCzWjlOB0lr0L+xvY4laORt4r3k+KS/3/Pbv5/N/Op93D4hd
Z6MSAmcDZrC9pf/TLC6wdcbwLAHbLEI9u4uzq2piFBZbKa5ToKUetI7UBpVtKN8QR8NMwFy3m0e3
8Uk+tXlVx2CW7rIjpvaPgvu2LX+JOCW2psS5Mo4picNdudn1grIRD0OOTdyU+k9gdb8TmSLipukH
c2rVLlS6T502LE/IAYCbuxgIR8u60RfLfOuHGi5MM/HHZ8xpG+bhFdAKn8nc177Oxpf+xkmJfk08
qz4KhO5Brzjnrl2fGRdnd8vmU8c8hbSSQJ+LRMcfzCYfH6IznN1O077oM5IFEtaLncREflhMdz51
5reVnHGClHPt1bQQL3faON7EU29zSq+YNU313bx4+ZVQX1otbZue/h9zZ64kOZZm51dpKx012Jex
qRZ8390jIsMzMhVY5BLYcbHjAhJtjDoVChRIs9FIgUILFGnGB+p+CH7wrJrJjOrOZBuVMastKyI8
HA7c7f/P+Q6a8sWAoAsEBXNa22nt1mqy+6EIqkWRmME67U288WlZrTtiWGZWhTTfIcsI53ez0nu3
vIyi0eZaV7+3Uro4WZ49mLZsT5jI/VkJJXPtUjEcnZDCsb63StboPnVSOsMjvo6MPTJHvYOuB8VM
A1/MIjmHLfOkZWa/9WBeLA2az1jyF5FiBSs9tKudGREWRfV/TcY897JNdthurUtcaDvFkGLb4VuI
HT/fGX1RY4Cw6Aa48uIUEi4JwL/t0PqIaBJfXzRVZhA3jB1JGCYpGybDyOXGxW5Sb+3QcZfJIkdV
u6Heryy8Rjz7sefO0lztd/T/tUMU5HSN0/DaUYffh0rj7wZixjmLlg88ysOV4xX1hcz4mBN3vSdT
nUK1QXrimFzgsZyDpnA3LJDZrLeIuvB0lC1dSt6jEM4ci+hisC3xZjSqPbt30TTxwXHbJ4/ZFtGJ
1SzE0AEiNhprI8vGPSgWMKbWOuV2BPTA2idwaFZlpJJlL2GiK3mP0yu3jkJJHoJUGLj/O21VxsFD
T+XXGoU30+3wrhcDNofM+BTRfJ87gqbosB88KikewY5Lhb5Mhh58/YMB/rpLzBkDnQRkYj4BRM2v
Fc0m+ZxRUwRgQovhUHdNASePnCpcCqEZnYkiROYjMPykwVVNCHd2fD/7UZPsJhv7dpLBM+vCPb2x
grXXatLYim1ETBnx3iZk/SjVg0XkyXULgmnu6jlMk8wEZlOJeZbNKGKMNA14pnJDUj1hM6TlbFvL
dQ8uXFgvlCqsTZb0m9FHPoB9R5eQnNBnJsDe6C/LBGQQgVeNK+uFnQODTl1rZishuepgq2ZA18ql
UB15Mqir08o+gEUJ6HlTxvMpA8zL6hJE9jkONHXbUcWtkh6gnhtTri4LHG3mnfAsiqDpPRa6AcxF
52DBdc8YAc2tqRjHbnToRwUlmh7rjXSGHY3Je2Z/Cuc9haS8eYE7Nu4MpXhDnk0OvU25Jws93Iwk
Bs70qv9MHXY1lCH1ixEbymgBHmhr4isyyLB08WMkROWD3+l3XpDrh9R03yoJM6xWtcMWbfCBLfY5
RJtJaEd4p3pQwBwE5qGmDAvApxVYJuvJlT2lESI85rZOshcbVyxjsf7Qa2R0hYEK4agHitRB+CMG
YZeWabYKlR/qmv8KjABUHtBSG48qarzXzmrXoaRSAx9aZTFQlMwn/IUU9gV6NsRTVrBJE3gkbcn7
TJr4s5LjZIvGBWUm6COcrru3ZYAiTbOoNwooeySAk52UclXMHzM1VNZWB2wjxiLoZY8V1CpJmm1r
mpve7z6remLNAj94cANev9BXiENxY7aRNSPw7UNf80hOU7ORPoLZCH6wG9Kt349PqBI6SYc4LTkD
uq9EiGreUWbLdIk+qGDibgiWGHOfUzhiN90LDXAeQNac1i+XRgnxLGcqcSkprkxFRTyQ443uTQ70
NvWHUlbNPRn059ZC7lKJjGXPW7taCVRLwCfRvK7bkHnSs+ujPtgUSA8krJ+ZXsu1UMKrN4hJC0zQ
aKAjaHNpjFCGt3Zt34jtCK5gZhlw6ck93yQSxbBJ29XPm/xk22K1NRRCSPLJ+ygad2ANlNmWBppY
OhXhiqbRbc1UMNMl+O+q56GSG+IsniRZ3VQh0oOj6cWJCM+e+rLibONWoJ3QkfQoKdZR164FUFNs
YrUt5Dao4mhpoYzztPGuK4n1pHPJjozAmRnRC8aqzlBjOlAWQJwpzhvSLw4VWqo5Z4pilbCipRAs
zmkzblTd2GGu6jHp2C3BoDWOTae5ExbBWU6TZ0uPZ3NOjRdPVazQ4jaMcypCyo8quW2xy5klB1GV
7bLU36HhQ+cJo2ATgyYotSTblaDtIH+pR6OPZ95QWOsADBzncpNGiRlveyOiWhhWz13dfQqNNEXD
YR4Vv2o2/r2bNwDt9bCACngI1SC7GCBWT13SzfvJAGTRAVhoISauquSC3ZZyvxYUAB7xaXlkLi+D
fIr9EmXNtl6TM8pKH+IELVkc9Id+QuF7kSC4C7x9bQJxKSewI2lDq7J+qiYpH+4jc00vVBvJvG1i
/qGT2zPDVQ84MXwf+i5iPpKW4+jSpuTleNbArDt6zZKdRPNQa+OONO8l9nW5b3IaOLJNwqMnnrkR
JvUBaREDKbf4pXhKC3od3Efz0BvjFHBGX6lw2uVo91ebEFDfMHd6gbKKYrOJJHCltV43L8whOkzK
myTGr6A4yTzq7GirmiRD4iNbKEqRUJ/2L72OZFLxSs7Afqwu4oQUhajVr0mrV9tBxbGtRsZWT+1j
iBdgnfvmVfga3aa2Yccf6YxDN1rTqMa96NKQKR0SLb0Gc+AA8XhOkzJYpajM2NTwAPgIjEFjahfh
8bHUIww/y4m26QCYrB7EBxqU6dzrPYRWOV77yjsWJF/UUW7D1cDomWXhS6+qF8+VT4E1vh16Z9u3
g74us/ETzBA2vHrwUHnPgx4dG/LBHi2jfXAwbOzMFJJaVlX6rofZpbGT4lhzkDhZa8WA5t7PEcGz
KnHo+P5247WkGhcHcA8OEhaUGB1u36vThGpJVa/rfhV2OlH1Gat9bpNJURohyR8p1Xn6CT8wib0W
4E2/k8Rfx+FEi8botYUKSFZSwXGU4EY5veC+W7OBnJeegmP+GPQOQFtVHr5/nX/FeYli3FCx+SEc
138H265IvfQrr+rRXTU6umjkPjYKsmCPDxr5tJU8KgjBXVI2ljXxT00DACt0hpj0RpyI1DnWYETe
8hokFOeM2WGM6QmQdYHnz1zUXvBOremuKJvQt9dN3SDnwiJRZM08G1HcoIihNP+Q2dlzonhzkhPn
QubPZeqomAb8CyW7EWQk34nm4dGiP+tW7HchXj3LcVjViYN+DaIcVk6YWQXN2MzCd9zmwVmP/UuD
m3OdZ4mLL90kL6XXsADokn0svL4haRq6BwnBdFQwVjzqkAhqsSjbB/b/6iqIRqYGQxlnSv8BhtaP
Isv+yjNG8ATUbm/iwMCg/vYZSyTWEZyh/SrO6s3opUdfetFKw8HREaS+qGT35Wb/w0f5j8Fncfmy
Ua3/+E/8+aMohioKwubVH/+4/ixOz9nn+p+mn/rX7/r2Z/74RmT89d1vOUYfK1GLl+b1d33zuvz2
X9/d4rl5/uYPy7yJmuGu/VwN95/rNm1u74HrmL7z//WLf/h8e5U3Q/H5l58+khTdTK8WRCL/6dcv
bT/98tOkOP2Hr1/+169NH8QvP/35n//Ln//0p7/88/98/SOfn+vml58Ux/pZZS9nY+2w4Ktzy376
Q//5X7+kO6CSoXDhRaQO9dMfclE14S8/ae7PpoYegIgvXM3GLTGzFu2vXzI4j6AtJq2KY73102/v
7Ztb+G+39A95m11ElDc1r/u70j8SOepQaBIp/Ru8kVePUS1oNWu95i+VHlJ286GwN6I4eWwyCmiA
VIrPGSy+Ttm1A/WK5dhNdADkD/TXOopzKgEr3Qdbw0NwANxoIPwVVG5UImryO5ywbDw/Nf0pZNPO
T6p+DgoAMZrzrMR3JmEhTXBM6veOueuGhZvATt2Be62wULwU2REIRmOuKvOcBsdCXRvIGhiQajvT
3asDaWD6f81pRIhDkuhMyL2LFUCcA3vTy72iPfXWBpDvLK8ebfMMHYWoYTe765qzqg2zhDAmF29B
9d4dPwbuzied1DZmeb+pbXZoR6N6rPR9L5dq8L7PjsAXhPxs5B9q4FsaSr0no3gc7UtpIgha1PbO
sS6lvoG5OoOsmqPgi1ZW9zDCrys8uPAfbg/Z3zUY/+Yg+mZs/s3v+nc41Ewmub891P7yv//DX/7b
//rzf/8ff/jLv/zXP/+n//j1iJt+8rcR5/1MGc82mRQpg5AVRGX31xHnagyrSRKLXZV/eCpl2d9G
HD+FP9dhOED+xOSNgP23Eef9fOuNubws4xfO/N8z5CjvMjN/XQbAdUc9g2kbgBbmuNcJFX3fxaMq
2S96E6xm6H2JA4AzaItFwrcPZTN+Msyi2pRqhVGfCiPIWXUGsBfwcTeDp/7cqgOwAOnPco1TftAM
+1GoV2aMtef5D02YP6cl0lEnmXJ+Ioi5kEVg/Jc4nDsIsHpx12rAWg25GSgnpkY/N8Jqp8Ywo7vi
kwkFL4FYzf/Wh5pI2rqkOovgTDlPa87esMpjmrKgJUNtzOhJ8dYrlrkyYEgO47Wk/UMLdZ9E8n4U
6LYct4bp2bNfrCg/ahX6bC0drgW2IxJ0m3vd7Qm0RONZxOM+zzmaat2iy8EJp/duwifTFOSEYCg4
eJky7xuvmaNDZMvQOBsBx0A3umtkh89TQJ+aKGfPARyaIdUk1BlhZL7qlXRH/wNiobxvnSpByjbu
/ZrJSqbPBuYBEqrqFdPtafrtddqiORn3vVUdBv9xiN/XGGLDfNwHI4I6p73XjeJgadcMqo4rhke9
93E9jVfVezc03r6z5RUF6F6vo2elNDed1t0LPhdrVK+cUdC+9e6CEO1V2TFN6ckzIMEVHoaNbRbw
A8LoucrRlek5iXg95XRzwwF/E4v+vuTzSQSZObQbhU6IlpOzbQ/xC3QIuPLn2K1Wt0epnKDhvLqb
y72uy30Luah0t9Mf7bpdBNI+hQklvtE6lahCyG5A4GH1n6JwPNlG9OwoxibgCqcfGHksZPdc596p
Ne0T8dfXXKFMr7b3VZ4952N/j8YXPGcMNt2Gj0HFMUrCuSK890mUPndtDE4rVd/rVrRta9aEqi7W
CaAiTvbxy1CAWw6sE4XjZVIPrCzDvhrqFdkaezNxT0rMSTAf37mc5W24udhQ3oVYsyw1fR4CeXX4
4KfbSHz4yXZfLBsOrwpreIb++c0Q3ue+/HIZyrB3tKNqy+N0cwbNPMWhulfBnw/QqadfJwtE4W38
ogseDR/HmOzgIU/gx6I4ZBq7S8WNn/OMIdMWeM/J3+ij55RrVDMQJ3W/lkYz1VX4c3fvKPYpUbpr
WhEX3rEoyvE43dzpJinDwIcueS6MD6PiIROwT3l8adlGzAZ77wSkVckwx7Fvr1rP3qijcbqNw9Bi
XFOivacnd3WV9FnC/SVgd+zWShxftW6LquXFjbDQCUGGononXR6qujR/0La7VWS+ncXoYMEd0Cla
uab22vAT9qkl0iiciGfyPhHJc1C3jyGCf9B7L16iXtm/XW1dv5YKdXNPbELF2gxZ+uLD17ar5Fnp
IXUk7ocgtdFVkhOgJC+Z1+nzumZAxvQj0pBH00uHJ8sHedKNPXEH3lmN9J2a4lzBDfwy/XKIRdvK
q3akKL9UtXot+Bu5HeL6/t6pshdjimX2sq2YJstpjpBzx0cZl2naoaFzsRgkZb8Rg19DeRUfZfNJ
EaB5p0nHmqYuUdoPLvW22G7gso77afKqUuVz1aHhrAinGKac0+g5TxqmqSh6mcZtb43nUr8SKUDK
CBNUo0BkbxmzGtqnGkllnfT3WWRsphhkrMGbr5bGX3d6X+/s3Nd6CiQzLHVY6jmeUYt53d90QqTn
9cT1nZaHBnfm3HO7ex+AvGtXWzfkA+yZqASdjdR7FK6xdQcHo0EHdZond1pQemX4kLbmMp4mfytC
qEPDnOpx9VRG/nNqLiu9etub8p6Gkpz1TbRKpSSghochRhxuK2+m+293OOCw3n8EcbYstigUMvKo
eR1HsE7hBSYtIXuxlGqVknmQDtrn6R7hz7rGvBC119WoJm9FLil2W9dpvkQy/mx7+JA9hnmYvaCB
7Ga3MW8GFr3D7qg0j2PbPdy+wbdwc/YjWOlJUKM4HkLiGnFSk/TrL6+CmoJAV9D3ZI1iOKVknc3V
Inpx0+jF5+/bfRWqvg5yoHcOZoCy+1Ix+Lv2c/8/56Zvtnx/65T273DHN8XsfmfH93/+5c9/+s9f
7/Om7/9tn2f+zHYMFo9nfL3FM3/2UN3Tx8UVOe3/6OT+usXTjZ8x1rtIjzDBTylKfOnftniuDpzA
o2rDcY1//V1bPPaK3+zw+A1wFWzToZtMUcSdvv5VN7mSvRyE4URr08FeolgtI8M3ERdGyP8aYrS7
eqJAVcjfyrbo5kMOnTEmYPngxaV2CvtCXiUE81mT2f1HCRfbhui/jUITqaWxKfeeGaV7x0Ue/tXH
+1dmjdus/fWsrtIgmxinU57SJBd49c6Jeo9rxADBOmPp8zAHrfvBoyzSFIdosEjiq7EPQ6ns1kmR
lVD8bR8d7akKxhzCJh1KLnwrPdLd3cx5l3hnI8TtRj32Y1GofCUJ8iWsmIvqxePVzMZFZSdPQk+b
pUkG8PL2ddqE3XJw+wcrKN1539c/4j5zRn59f8BKAlIyuT2uyhb82/tTpiIfA+pCq3J6U+WAb6sw
NLIwxmoC9eMWbIt2WcWps7bVoEL/Cqm7d+uP6RDRHNPycV7BzN46RnHvRJjnx5z80X66OLWUC9Ug
INsF+00FI6iCzVC64NN5Er5/s35HbuBmuTxf4E49GkZUBb69DIAsdjYOirvqJss/SfRIxGE1bdWA
iL/A7QA8WqDe9QbZkqp3w3FsL6KauEqGgqqlyasViN0CnJ15IMPHeNQzchqECBZ0I4Y3dKpDFkBw
QmXWsa9xsYw6VageaNdinNK7t0U5lOdYAVwncp0t7aCcAEw2syBxO2iomCno+D0Njd6cCBcYqNYH
bjjsPL2/NJAxl7FFLw05B/7auMH20Tf1e6WfNNuGGx/dfHzEh8WOuyneGeFuGCp+WTVubyKvjMN7
PUkdaFINT71NzyEEqCJ9nDzhu7BowZnX+DxtOR5aOiimwBlgf27N9FmjTHxKBZo5F53DhA0yTpkS
P5hu3SCnILQLGNXcprdN3jfNnO/fthvr9usxxsnUReQIC9dyLfhCr8ZYlGcBy1/XoVqGexaoAcII
3115g2/B+sWh23iDc9SVdRO9aeza2vMJk/pdgJTHf7hqhdzcHjUrqZeR4XdbYCrhbAqXKWiyf//N
wsF5NVamPPTpuIxAi1mNXcW3D5nmkCnWEqb2ZS4bmR3WalcMe6OIMRUWIMKxMyobWEjl2ij7Dy25
wZdBRJtEzTeJZckdNAyHbIvBOsZadh00dhRhnGlLwpPFLCKmZ5Mr7wG3dfPQiLCXcSQ83AbmYOvv
RqVTFgCR9KXwYXOaBlbizmv2sVPjWUsN/Mx+DPBRccRWH+Q1SUZGNC1yu/bdyf6jYtvzyBpDLr9M
KgzLOsTaBb8tWlNwQ06LpXPEELEfnLHdtQbhKqUKdz4AfULF/QFp5XyQNT6ywNxZYiyXmVe32Gq0
dyg+u7WqmWJuDWF7EIFyNbCULXpk93hGMGcVUp8LJ6wX5J2WF6HSwwx6AnJCPByQ77Nj4PSPMVS/
2/CzK3Nnx7q1z6ESEZlly3mXkXTeEZWBBMsPV6nOU59oFKOcNnoaTDJjbiuG3RbLvKgSTinhNcsB
h2aVpe+r3ECDUjXR2pWxt6uVBPvdbaTpHuov4ptwOpR+OrdCxdxlVnXv9n5ztGSI8cMLg3lLjOi8
BxCxjH1z2PQjBXPsywwrNSebNtIQDuaRdSi7dEc2yeMQGvKCMjsoCveuGzArNdnwSeVUiEXAuasM
+ZG0EM6v4In7iE9eS4thV7XpU2RtdKfSTiSJQ4/tJjX9FDJcIljGvi80bEXIFQCEv5sON05Nqw+V
dg3QE6j00AOKUVwom7dVpsWiZI2N/qhYT72LXt8z4wMixzXD0d/ToTi5CQTg0m9bIGl81HGZ1uvc
zKNtp6aPt4lLmF29R3Nz1jOT8I2wiJ7o5t0HeuEszapCVoH9Z2VTXlmnJhAKr+42XEt3sBvNmGVC
VJfKTD94lUAcFo0CCb6ScJaLntIcZW4LYW8NFrZZqBKRs07ySWKOJ2PQJl6twvM3zQ0ZjgLcD6jD
il6LF35JmOPcaX6YWX6TG349JTHI2aWAnjEm+Jg+1cW+3rAMoZsksu3itTEMPbGGoblWpW/MM214
4wz+cEcem0Oi4xZsIE87JAWrDcs5Qn+LyoWOZW1a+3IA+WtNck6gh8woDLtdEOFvwtLhLFMPOPzE
z7RAIix0q3V2kTbYSw52EFfQSZ3zNhRHLckfKHksqtav1ybT52Z0oKuql9tTLWng/2AV1acK96tr
Nyd4BCkA5HkwLX977TZQDLJjfDqaSn7QRQhqkhV+hcZMZZ3YNfSrd5yeEgMCYkaY17obNJynU+AN
6CIsIoZzF5EGxym8n8ic0lxAMmO0ZXhz2kAzgQeVxbvR0d9WUs0Ok1fwB4c9i2rnt9eg6TYbWJpx
BBognn91/4zMxCGV5fE69UXDqtaGS7JQdJM4h0wp3qdZecl0B8BQhJm8IljtjP2P7MOzGMLsPtWT
j2aHEgvDD/CbsMrWftg+JhO8yNCG/ssUYhSU+Q3ZbRPT2iZhrG5M13lCCBjOCit50YTVzYa2fari
TN17ffyh7TDMjDVFRae3pqXWPY76HnGGsfcoEKxu+1clVt8HrUT5qMOqzuthoZjkG+GQS7BAQZWl
FhLPm8Hu2A7isK7atV0PqPYVZgDE1cfYbX3YE9cwUxffX/t+J0qxWPFMAhINiAYUlPVXC/XAHiJw
EhmuadqUpCFGGAlNCWKY/eM6bqH/Z35/qRVtuJAovaY6173xFLmMhVLey1UVZNW+0oiD0VK1Xeml
xKo3xOUGAEOy9yiZacSpOyluwqG6bytvIaEMX62iPVNyxbTS9+siMz92fs5RNs0CTMv+vtEibY2m
AG3ttOkMUrXZhsB2WKyY5sfwwfCSHv4sZv3QaRx4afmiBrmE6DdfK3gr5l0a3Dd9Ga9ko8eLKnR0
kifVl+9/eNr0yH0zrDT6XUwnRMPdWpSvFD12L4tWBkiOaTuxokn5XklgM8W1i/pQY2fWaPruttNJ
ABuhc1AIZt0m3p0nA3OLDN/YYtBbqqKUPxDi/Q7QY+EzIYAZSK1NjQTDy7cjnjJ/ByCASbtX3IgA
QQvDFpjmpjM+K1l7gE+GyNhwyi0nHrnUbcQ3nLRsNxK0ey62KZxjIeJ9yII5G4vxEfeGu5PemybQ
yzvND96HeNNmJGSelLG3lpZZF6tWYvcVqjn3kIBg82i7ZdWjeChN9SRDabJgx7iXsarjwoA847Oj
//4d+V2znstGA8kReJIJmAgiv71sDZtSg4BfIyiteCjIGV2PDhI4RTc4drbrXMhhG6MJy9p2D+3Z
3KW+AcEz0B4l5ti4XRWNj47KKPFcpEW+dhJtxnOUfSQj7ABU+FmL4v6iFmrLRhBwUzg25x6OgUFd
qTMr+ygbsQlUhLdKF3V7N7ApzLKVuW1QPC9DjJRhx6Da8gYF1qoOg72qZt4mwkTWEgp/l4NUz2s8
tD3Q9VmH+39r+tbFS3KxbAuzI5JhiCj1WVRqGrZtdUFyWEzYJp1IlDHE4ZmqElLFpujfaVg7p2hP
K26eKQLne8umDguQZG1bcJkHYrfqIdd+oJiwpg/5m2FB6YEx4VmYHZinnVfSEMz5itFzZFypjR6t
qBScYwALuW9s/YC0oKoI9I0DAyHPKNtaflbsKTqtevorTuh1hxy7UrC0UttYjJkyxeTICZ0sznnS
vkE3oS3R53OcKth2WFWtIP5NHHuu1eYbj/gIbINOcATDyIbFyiP0FkqNxpfGalDG7UI3e+B4Qj6E
neLvSUyaA58AImIWp9S3idMobRzjxDcM9IVbgfFoyMOj3uKERKxcrpSgJkRiam+ITo32Uk/XQWIZ
2x88yL87kvAZmoTb6w7NOMqc02r4VXkF9zYSLguxYB+1Ho4e/FhGm2wDFdHxaFiIWkfU65V99WMa
QNibqFv4obkV3cJvlH1O8u6CSBBvrZelDrGtAUyACnRuE20xq9X6IXGicYv1EfdDUkCZzIB51V2d
7wp4GMTh2fpywIg7cyBWAuS2xmVSYAPzIsWelQHib6UDBTFGAXHToUAUF/v3RetvlGC4G02krMKB
7Kqh8nJd4pjz9mNfpCs79frjGLAMFlLB8QSmYmsSnCscDh2Klz9yZuT+9u07chxDtly/vbXbXtFQ
KU6alJpY8aOlnfAzfjm++/5HP2XC/+4BZpdMwd80EA5A+3q11ehxwg4Nm7OVpUH0DkRhAtfzEwBN
o70IE2JI3ShZmG1NYnjIsgkB2Vx4Bk1xTc+9CdWdz7veUbfC8+RFoQy1K3TdP1VqBZrIb0Mkjxx8
ULPJiySxkmSfTN2WvuceUAm2vo2IzCzu0562XNRUd0FRYwKNgK/rPi7QVtpTGqRZU+0dqQQM3iLp
gxCSSMINGlSWPynxz/GUc54eBSi4pmRfE+QfPBIqDqLam1am7E0oCTPCPLC8jEbeLoTpHG7via5s
Mq9yicqwU8adqpFCqKbNfV3bxzjW/FWKWZHyMUXvwa6AtpdkVNL+q9aVoX/0ytG5fLk2aujLqYQP
mAN/s06S+TrPfawAAxQwR7hzmwPOxWf/mI0dCl4kTPRf4Tfl1Sj3NW2mze0TrWrzLII+OURFjEi6
2htmQGkFd9k+B3GYl0N/wOGhTsMyL8fi3e2/hNOOy9tZnZ7u4vbx9oGK5dgxg6MagjhqUgpBXdgV
GzmW727X6MTqspcY0/t+9De6b6ScTjgB9UR6n32VbN3bC3WDeNMbbn3qFNvYqlhjOJoOywrO5JIV
KDkEnZFzryO62hSJVm4hSRvwSdSgarLXQ/leLSxlLUfiJKdVEazkuK+S4KKQL7xRmhTUj0pRH8e2
9+WmBIYR76AiWStM19qboimyndOo+kqtaX2zWa/3AXZQJSbglB2nsSjCIp4wIaTRhgFV2OnxEr59
7vXuA6y3ZZ+72j1BAOCitHxJVIZP5vjJLMbyBb92bAHqr3v3IF3xYoZht/cyw5lXdUpVg6MaWwlz
Cq2MgMzY+rkRhbtW1OrOyWtnwRHqMHYkU4uAyGlSgXUSxXMxTyyiKW7vPtJ2gTlWBzwVlOOmYdIA
2J1lNRtC3/OeDQJrZ21RKhiTsB9PT1/OGa2mXrlzSgOCwWSfN8uQSNqBqsmtoDGqDf6+BlynF0vU
tiDyC8wdiFHlKYDFFHnFW27jiQtPzhlrA8AUecl1CjV6JMHThEwt7XRD65rJK9EzYJV5kjICunSh
+NlD2/j2kjVPLrxO5EujyEgJa/t4r7R5vFedNltqkU6HF33eS5or8ZxZ6mgq3OHaGh1IdLa3hp9z
5eYqCFFTvK4mGYpup0Jhde2HUqkIM2XBu90uN6lqahbOO5nE+n1BBINGi3ShNi6kUtGeVSPaRyVh
A0OyIYG7eHd7GlvOGatRCrL6SmSZVPxQLKuSVW7QEStH4bEB+XUbJ4Wa+mTA1tpWBM2GeMr6zIN7
0lrKXVqJspC0ehz+yfCkhmG9v41qDWPfkWoMU/x034xx4EHvzepgJGTIp4i+UJJ3ISgKSDm3b8k7
59y0tnaX1B9M9diFhfGQZnbOZGUyptvkc0lY1kiL60GbDO0iQ4Vsj8MmNGwM87q9y3oO4FYqzCXS
ZQ5+TYuvl1BSozR5clpFR4vlv7X8MFsIl40VUoNinYUJLBKOFuvMoqhQSox1Dm28dRBHCFOSZGEb
bfjQGsq7RnNBgyh5JjZQD5ON5Xa7wRY+Edt2sbcbKiyFW2fr1qbijJpdb7Q1j2GwK1I2/B5H1pVH
gg2nF4d0k0nQYsOCJcqzBrNiirsg8Z7RJT8GPTBdZ6Txm7mpeamQ97omxne1L3ZeSSczd6L3qdqN
R6sAXwFETHH94X2PQw0DIzUSaGobjZb5rMWBBpCgGcAryGAjWp3nFwMWBGlTLG2jeNKIq7nrjA76
m1fGHMNkeqIk87kzrCmoJpILyhL+3rfcO6elBJwSILDPIsvFjA8K3WzVgzmO59vWVUUtsVUy91GW
BnuoAU+dwJVA5FCt32mDGOYGQzvovJA8mHDo7gJp3cPb8AkQOwm9yxbj2GeIY2w1AVdTPKS6or1x
KptMMjMy7m7lA0IplFlqK/eVK1ME3Za7NP20Phux6s3qKs2zedtxBM6hr8wassnmtx9r41R70KKz
dGV4COHhALTRvTXmg/cSRM+XN6WagbeMyck9GaQT6YFdLtEZLGqOC+vKFc5mgMA485qS4mlKye82
AYRZT9c16edV1L1R4WJsbFCznJTZgFjhGQCjsoX2EMN10POdSgPh9mO26qSL1vequyjY6OrRVUAf
QEBWVt1oD4+tl7zVAnXDjWWDZCjniNrfRiqJSkygWy5rvVkbqQLTrun8kzn2LGKTe9pg4847RJmn
l7iviziDXVZI4wi8+stF3iZBy5AvsasgRsxV5T7v1WQ2qo9EFNWEtYyLIKC042hVs3YE53wNJdc2
V0jm6oSqHhy4+Bf2zkgWi2xjylGe1LyElURN6vZSaJA+yL5WVgHYolkJ+Gloe2UV6RjKvtxEDa6a
XRGZXEXlJiLHi5L1DNMntcOxIHGYcrYUDsogr+Z96yEYHA75c1XtLFBsWb9x9Y7YXjhddLABZHVs
T8TQAxczIZGIPl2XAIMuHgJp2XQljKa+WLggUIF9mN1GUthajuXQgAaicI8ND1a2ajyyL21OTpG/
t1VyzQxqLWVRmZw6akHxNSmZftpwj1zax1NKDjVapawW1nWIs4fbhRVa99SGqrxUTosfqWdblSX1
Y6sAEb/pq7BSILKSVbEI8RDhUuKTLRr8jgrU4xl6m2AtdK4UbenbqGezUJbOp1w3rpmZvVNzg4zx
6UdSof9f9s4kx3KtXctTYQK+cl10d13vHXVGdqyTGZmu7WUv28v2CJDo0mEQiAZcCaZ0L8yBx84f
8QNCV/RpnFQenROxd8S2l7/ifZ9XrnGLNkfV4y3rUi16HrAFty8FIvVXNXgU5XmZ7dJsTkrTJwoC
DHZW7WyAqx9TyGdHAwwCWAfORsO2x1sQ8y7A8H6LwfTtOQF/J2RC7zn0mnVRa/GDKtp7SGq3IsXi
XHlKbWqaiw1jTxeXRPDNZpozChWforLUdpaYeBjF/Q9Zlj+rzFsNdq+9wx9h7h6tbMZZH4GflRhH
u3Y1OXZwGQhnjnRC06fWqD4YeGyHAq9DFnQfkZLmagwLRaRghoq96dy9m/b+oYjSY2574zVw/upq
r1sNdd89J2ChTA+jaQsteyMisrZHv7JPlhu3+97Jta0iZ9iT/attV+2+yeS3ynY4/hCzX3JQEoS5
c/yaOP95DuAmc4FN7T3CTahoGEVn1TTsNIemZ9C89JoWiNoS+S0z0wjAorerKloW16IR4caA/+hX
xV9VOtxLhqIsi7LpAtmCBrO9B37qfseau86qEH1M6w4gJ98BgDR0m0hx64qbqgVyw3N0KI9MTvxd
JamL4uDLDREXJjFLzYGx5yGCAZGkfQ8KOU6eyUSHxFufzHLPqK16GGqAWRGlV0Fq2JpCh4eRsp6D
LihfqEpnZ5yJDScrn9vGufda11yk0D//HPXJ2B0yY0jXMb6BW4CIuRJVQpGY/GpsnWyOuMP1gBR/
jZcp3ls43GsSIQEjucVPC9ND5ybBhRHwqWDDcDRFWwAoiT0gMvYpyoruWNmRu1/+LYL0sdxLYIci
I63RU+0gSdzhneDx1lMwpN5wCgcgfqE/EUiVgP4MxGQeKk0hN6Z/ZTjub4NwwsfEVbQudSBiCu/3
ilNN6wkuKcN2WpWR9xnVRXABQPrlW99DmVdXPacJwk6BNGqm0TMzgOxVc88Os5F84gxn8FB26yxL
BXdhUG2y3lbbuNYo2TghNyUInhO5oSUDgnwb59NdcS+dRVqvVFWYZ2Qzd0Z5zqFSjNPqvAEbDkjs
xkPfPyhH/lhOyTHN7vx3cdLJih8z75vi3LpiMMrWuVajP9KZDeeR5258dgObpLNOaHHksSZm7WgV
JVl5bZhtfA8vV5vFMZbmaDfNs6Dl/+gZERwxRQUXLE72kdmg+MxpUNcdEARAG7iNmqLYZRaFDGbP
Zu3Fbbd3zMTYemjRDmlhZmvwcggcYzN7c9yCzzttfrPfZ65aot0AKupgFWm7v2oLroIxj0aWa8nz
cw1qrAWHsZrdswZPaYc7PHHbc16D1ky4gkPXD3ZBIqdNChUmEmX6Mfn1RzRgCuPE13iM828Onw0C
QnkNCfjDudhBWfQFJir2V8LQmxfUw+inAOgMbf6et4wsaFzsve/G29EqnFOgpe/Sl+XWTMk77EcR
7tm/cP44pHJhiyVsAVwxXlKrzI+ZSInz6/34UmjqnWHqXpRxePQDdVdBmLxopLMj+PhcoJ36kKt1
7gqWhjYh72gQWd6Suajir6VUwh6o2wPq5IDkYqHem3RIbpEs93ZdpbusAiITWW5wmCr3GpkdT/PJ
ujOXiwbb+zbkDNFJvEEC9t7On6SVTO+wYqwbxfV3ZvlsJCh+lqPdBggLYMW1DtxDl4B1xkYmgXUk
p7MZGucF5fJhqUeI1SXX1A9+kfCh78R8HYWqjG8pyh1KWRdktDRfx8I3XqMMjGvV+cXdYqzUp37x
CGOfY2cu3lJbTmvbLdUd3e0vaGFoEl0zROKQ/iBE8m15fFE+1+dIc59qXw/OYIgApk335X1oqXmJ
MIPurJnPvWpdIh/0A5vD8FKNw2GSNeOQeY/kjzW+A/rYli701NviYxBzsY/s6dhk7Z5kVeI45j5y
GaQL4c7iCWx67mhY2yhUlJ/zVGOR6i36JKV7lOmYqx921P9wiEx1QE5qgxcd48Ywz3/6plqAbcvq
L4vUTMaO/EKHTHYn4hl3HduafegJe134/IL9aTppbjJdW9ighS6NjSULtaEbqG55AuNobrY1Ez0d
HDoXsnky7PKp9jeqxoevTXZIDly6M9PaPGX5tOlHM/9QUnHVh7n5muY2ztPAePOdCVkLMyVXfxD/
Z50qDYezhoSF4yW/h5639xoghCIEs2MfipEhq00dk9nw5kKrDLisnX1jCrokk7dcm9jISjo31ACf
0VD+iLY2ZKyHHaruhltnXOnZZLyarfZ7THqWwog8yDSEWkTUrH1DVPVIwijcSxGN50KDOeGqQMi9
aTPjChNcb2M4PS9VJFvn/ciIdex4Jpq1aFe9ki2AMXAKkWh/KyNRh04D7DG2ukvJYumbYoC8lHUB
DTRy2IQy7jFggllWKElj+/uxz48VRBctQvooMkaYfjtBxO2JJU4wea768UJTykxBK4+FJt3XYf6l
+n723SjFdGeefBw9gFlEfGN87SyJ6SBBiJxX1dWb5LciwH6zHJ+8LsW5fPasu4PEllaH4cA0wE9i
KbLBdxA/AIqccD11F6TOV9+RX1KvvZfcs7mHguo0OCq7s0+gmi1g1iUNRlovQ0XWEI7BDSmCvRDz
HBzc1as2uF8acgTHjOSpHl+Ju1WPhhpkV1TrqdlFGQP1oQBL1/WjxVk/WIeuNYAodO4uKXggCnMW
FDnxFzw4IlQDTvS/9T64y4FcBtXeVFq06zl7BTsUoudG9BMVj/wgavO7IXVgz7Szsm7kvS6rLy1q
5UXXUa0qxUjS11kHxvi/x2oCNyXHtd1CUxA+tCZXkCqZ6xxuSz1QccNuiX5l+qDBYKrzQGM61BZ0
cAMDI7wJzvPQDIhkp63TAKTFF3/zaVV7JfqD5qSM8ewUjD0iBLczj7jSvYM1Kw3dcq5LJ23YZy0D
JuB01WnZm7c9iRp+Xd1ccxc3QXknoCAH4xoTDoOqectemdwEIF6IKqa/lNL3kdc/edJs9hk5Vesw
7HUUf3i83dD/yxqomxMOwKe6o2ZOhPhJlGm/4/nevg199wjdmmImfS0tYVzLoP+rgrjvdybgs6K4
1ewFH0s7ZupgCdGFf5bFFOwL3bqlbveOKxn5yWiVxDvzfHJ4wq6Wp4c1C0RyXzwpx/KPg9ewcNas
Rxm19t6URnHwQbQFfbijDzzFmWoOqv3sDUW1EFsvQ+z9Kidz3HRV3ewmpcirqRliSUPTb70YmjWq
neXXmOOMmAeqtmAGvCiRSnPMnlXTYOP1znZQt2+LAktz82Yt3LJcVRMZRGZuRRTxaDlzCERPjmHn
3J4e7UUWyjdhmxRyLsbfRXOyvGIWWMyCZr0ONc1MqkvOIH9qq3fOAXq4aKwfpQ2GDEjpLswt2i9W
CrlXHEVdnsyslCcRT28NXLLbzAsrJ8CpgyJk2zLF1uoIZGCVIZ7+7Fs/ItcUeyH7+jwJ2iO8KExy
SWHxK1h13eCvCPpDxgSafTNlw3d8zXcvIy6JkYqzo+BlnNLNG522eqrMncEOZuVk9RMUaVjaOFdK
S50tA3AwAQ/GvpXDa6TH5YM8Z1CgqbNBXRr/0RJ4gRgYYpErEwtitoATHits0puhNJ9kyazcrS3c
UItUqaab2mlWldLVc6TLFqdvqsW03fQ47CkAKqWDvTLT8d3iGHtHGfVhWLw3l9c3IgwIlXribHhq
xhHtTuoMa33Re+Wtc6XhSDedGYZbz2yfVGRuiGaN956lOFRoQZoaLDU6EGeds7eugvk2gDXHcNxJ
L+A1nxjLd1tb96yNA/CpNbS7Q+sJehP7jmcW1U3TIkq9hghW21DxHU98gA+JkVuq+97FoT4eJiPA
rpx4q5GycltVKXhz0727YcqIrvAp2b0coXswPvOtjbOtZlnEfEk18+2Xzjei1B2wD4I7BSzM2yQK
59YU4TYoDPXgfv2LESwSlEYw0ZpoCmM/Ppe6CRWJQctGTSxO0Ac82qaNTkaknStG1gcTY/Ma6J5L
dQZvHsZierBbyhzHtOttG1jpzp4J2L2msl2T+E/+PNb3Z1Wyo9p0tTQWyx+e6KurWzgvWg+HxpM+
ai1vgqBcRJeO+KXzLz0RwTHWGH0AIw3POXCBfNUbAumNw99QFjHF5uSV39qk7o5MvoLdUH7Z81DW
AC9kiOJW1MUhTzBeiw3Uifh5jAD0zTMyqDr9/CNi2C/XJlK4k6rs54YGbGvlGXAFB+/raJvZvS+6
L9HGtNOWld/jLMjWPkHqmyxPyCU3OVPJmx1XSW04Z8cWb+xOxN4qaMcsIiPQuNTARnGabcIM95zH
L+Y6hgMQLnBhezgj8uAhBTfdkW44RuwWHQZXQcHGLz6y52JmTiRJ0qUkvxlGtS00Z65Xc8QdVAdE
PRG7HLTxc7NBlfYjg0sHgKRbuUYV3LuChLx53HcMfTX7F2KyTcad8nKF5rAyr15oDhsKI2eDBqBb
EXuMZjB44eeJtpXjyVdiDMi9ZjC8muipXh0ztE9tSeQ1wwvN7ZNvTd6PMCPAalRmG7NoN50VD/70
gJsfilbRkjvmojN0aGpQCvN+JmW+GaJ1Nizffxp1rx8zjB1rP3RA0dXkC2gZbJ3Bj51r8ZUwGgSY
m3MLKFdR73TaykktaOxGhyYQSQvjCc3g+qF8rfsUStc8bZRyDqIO/K+47V8H4WsbQpC6bYkcfcv6
B44RXqCQLcV+eeZkdt4eI6thN6FeYdxmoDKBqEyu+ediAemKztDxi/XyKRdOdrY804P4ZX9VmQr3
XT0fe7K6JcJL7lpCY+UZNP6zDiwCGboBZMruO9aoNEMB0ldOybYpfXUtsLLZCFWBezjc1L61Jbhb
kZxePg3Ato/0CPcikfrVTYXcGH14WO5tBvr9po66aOe0ZbeyywCJgOe+2bV+glilTss5o1fVPWu1
6lQOdntdHmrS9kjqgrkEKobdfRGR+9bTmfKXk0z8Iw2vfIqkBjEn6E5BBVS194f6ADHod9Ob016z
kjuLhU/RIM6IOo0VuRH5PI08b1cmjdwKF+NMmwWUoVZR87+E9d4p2oM2kONX6aNzbrT+1lR9eI5S
70uh98BYh+qvKBzB7nAqb2xMkFWJRD6moop2AsE5l42b7rBt4duJJRphN/Z3g9S/SXts93oVdlDi
05FNafZb1H68j4FqrqyxpRWp0+tyaUwkv/lqMs4g5dip0prfmto/a+FknJY+qneZn6ja20RBZ5xV
4n0ZZsGOwSGQe5muppPTAXqyfnq1cM6xbTwYxk8X6uLNOG90MKBsl1O4digh81bme8MewOvNr9XV
rX0pXRakcMIj8iU4mb2QANAs9X9KEYQn6gVgZ/dly1I74as2merEQCvmgulyXISZZNpErhf8jXhX
xi5C6qHdDwmGdfwlO44p7zxCo2DazqgGMlHJbmtjJtCozdGBaZG39T3s5D0liGrdG0F9FhKguV2w
dlUgDE16CAoKLn7lIQvMoxpKKUkhfDaklNX6u25zjxlW+26E3MK2dTEQzZ8jgbbXn/PpbRQOOwZe
xKwkvcVmeKyINUVC6PLHZ2d3h9iW9bmx63ud1+5F5EUFg68KGNy7L4PTGC8aV/N6NOSLFNb4Urtc
Tcmw9ThTgDR1H64bfxEVQhLCRH1pO9oBQijzTCs/y8h5X4qw5ZI1rWnOl+PNuYe4KKtzH0MSaXxE
mgSKnpaDggS0YleayVkZ1bcy4jdTimwTZTkwprGSx2DyXgWa9C3elI+a0vPmIGjZVGn422PBAr8p
MrYD8UDKdMncSv9CaGXsPBkEBEjJg165Ot6WiUSQrmMr4GrmbuIgRy+1Lc0c1JEdVyeGVJyvs3LP
7IoXKKTslpxyfBZoBNd9HQTzcwVdoJYA7JbQY7Q4/SsuJCi9sS0RKMXmPighYKGp/Bk0sbj3w7SS
hK8dF+0zGUYob8Hp+0WqTsu1yMnZn4oJwv68qw+S6AKDXoGe838lbt+DmkXhiLQqrYL2HjvRZRLg
9Af7WwX5/OZ8b0a8sQbGTHwGNKRWGF5V6taHRXaiIjCgKGpAukyOc+5I2b0l9pyGJPxjnxv5cblH
qiQ5erUGSpO50Gb53CpyM/jRxZmNLLGKhThgXnd+sJyBTr9xpW1+x6UoSBNj4GIHhLlMCFxDNBXc
bMmwNjGP3iDW7SsnfY1Dy7qm8x9ymGNacnnB3RvdGu+MrO1bxArzGRxSd+nzzln3UGGylyYxXxYF
RO7HWHlQvkUiYherM+F0M5iVyGd3+theF41D2LrjtXE+ln5A+a8L4z2ZkdRLz8CQYBZLFa8agPKh
DvANX2LXgZiv+PvUGeC8ZotLx5D/Vunq1ax7+62J6jdac1Kn2ig+dAOWFOyS5irSQHP5YcYX8Pgn
wqrmMWgPBQjJSH+jGKkPoR2Fl3bWTtfF+AH1Fwcyw5okyCxYHe33QCTGa4Y9a4plBoC066HIWfaF
0ldtzGBw7prB0yRz3UcW2s3N79oEbWO+y2kAbtL4DUqmvMKj9gl9ErAjAwYOtWlcZKptiYEWzzD0
u7PhRk9xa11MztO3XnT12kDMcG0SaD6DhtY1jMiNKJq3Gir1cWK5Mc5bjixlOUVdNhS/BxRNj+VB
57jMniIreyYK6Clrk+JqDuodx55YR9bUXvyfY2p6T37Vrxy5A5FmbTsLsFE4vZR6k+8iE6a3NWu6
6ty+xJMCGJC6h8AFz9P3yFqi3rkIFsnaqNVvpRP6h5RZmwqnn8sqnsENV1vSnVsrQKmqlyQWyODL
bn42vmS54Yv3Jgav5/SzWwC+aYA655RxrqzaaQoYC/BOa9RPxVSwZ0NH8qiZWgNwnKVNKrCPnqnn
K7qgb7aEy78utNbamHkHOGVeVYmhaE7ESl1Jenghjg9JyiQT4kOMFQtAEj8mvXrYmt0hNacvTjp5
7WL/r8yPG9a3pK46+rTmlgvJnfWvRTfJ3TR5LMdtCo+gH2mxM2RZHru4NUskuZURyPw2s36RG0De
ibTjx9SesFdN69AL7Z9MfIzshWZijhv3mHDLsX9YeQTAtKsw3aieYRTt/zUbomOqwWArsoIwBM3y
rgpVKFbh3qSw4Blea8JdlzWiD2eu2X2ez9uR2niTRUR9e7rPDMif748kMS7OKnVl+UAfVJQHp7Hq
C/g956NLBrFyehh2uY6cVgOZ+2H3/PZrhH5fY+/Gz0yXctZAGybq4TXg0NuMpWNvu7ak4DLpZXEs
EqbipOOcoVLdTAdebajTwJKvvDNKEBqy5gR1wv5ZCzq1sVVnfJr19FUHimMe+YvhaOjHJPkKBiuQ
XVjBUce+QxjxGFc30mHBE+XdJYKxubZ59VUYVAgvTdc8Ll/fjCwy4jIN7kNHpBeMblAGPzsdEYfo
I+PTqYF2yvylQJh0yQmOwkgQ7KaOoMNoiJ8JxAl2kVo0diZqy9LZWT100GUSGmk921+WWv07UhMX
5GXm7btxgnQxv7nYUJ/KHePjch3EGU17Wfv5UQQZInXfqQ+jFV91XZrX1u6MOyi9uIrPJEp2L1Ai
w+OslY66TMPcV0/rjgjbI3S6baLKF0Nh4cBb+4ufRNsLDQtJaxO64wblsY/b8eImZQdIC/kAtrE1
Lvj4sMxzJ0kDGFg/TdUMax7G9Wfdqd89fdfDSqmfZe6YO7dljELNitKyM9yDiUB4bRM9tArrisET
GsNrCGoDTd0PcF8NPJMRkvmkMd7JiLqImNGsBwYWL1POKCXTrGhbxja/JyM7I6H9pnzdeVNQHafe
3o5e6d1dpoYjG/nnPrOezFRw5WE5IJ4yBToSF2TsNWOwyjVb48gy7qTlundjPgQT4P08r6xjxEKt
7B5efumawbs2TS8hE6YSxKrZbBogp8eAjO9eNP4mikW7a9RryADy1vYFwMmeBUpTVUcIaerJS1hc
jqxli0Fd6gKmAGF+2b02xo0bJ/KSMTP6o8WrGagcDeZjIkchRUIuaUgQ6qtbaoX5jUXVSIznMpcJ
Rla/f5YBE6uebWPp2SV8W3YHilZirc8+vx5pwZ+LHLgcuzFR22srMH8aE0TCSFj6O15iEAgxOF/p
u2/LazUN2aNOGGWk+A10iV1RTRcqIorbRRkH3U/bgb01ztwHpBiNYNcLt4L71Of3USmmNyOdO7F+
XL82T3yCKaynpPfyu/bl+BoTxsZ9Znn6l4jS+ZVAC7DtZw/be9kLVHwi5Ak3LLPgAiuTg8hxG1DS
GRNQJ0luelh0hGkEnP0c5RayzVetMA4yYCZaNiwnPMx7y6Bb+R1HapRqZ4vVwLvXsIjzRo5uqThC
Q5MiwTbxlQ0HrfMJ69HcN8/I/sgL8G4gcphbVFcLD6OZelenphUseg8dss+cMnJaeYsEV6S0OJMj
iBbrfFY8AqsMPvDTFap4DVzvUXmggCKqgu3Q4EVqZ4rKGBsmRBRKuqU+Ib6Uzt5Gcl13LXFS00RQ
0PwH4+Cvegine5IZL3qF6VcbcAUDQWLX6lhXqwu2FqL0I8mFzZoVbnD3fEBdy3XgDdlzTBYM6WA/
jTZ9E/ASYeS1R0mk8jpqSEg0wuBXYHfWS1ipc85Y4bUI5gkoBzjwhhVxcOMjxTKDyqCzbwODg4Rp
jkgFG+jmXM9e12lw5cH3P9NS/vRBql5a0X4vZj8j8oQWfMZQ83NMpNXF8+QlRRRmo9GthDER2NOz
Kug/Ba7abWyZ7dF1JpLh6jw+lX36c9nZ9EYF5rgLI8oDqzzIykdSYD1plf2kKaJDbIRzq3KWjXe+
+NI4Hi4gukcq3uT75AjjyYisn37/a0r0+EcQy1M6V0ttSxM0EU/72TrTfpqbwihMSi7dNGfBEq0L
xeRpTINjWakvFtNAiROQIcrRtVPeQUgUBjOTrOdYs5uZ0Dw7T0WRuxdXub9Ra3G8silG8JNMswkp
YcdDkp/CsXZpZhUmAqhyW5UhR0N8GAD07xcV4iLd7OzinKOfxEMZ1Rx56MRCsOZPi4Zz9gdULYHE
3PSXSsld7xvGNXYj+WRi+KqSCKGSj1CoH/HSZl0s9gxoZ1g8iovBRccTZZ0EisRjjI/oKU/3lZXR
kMZ+/jSpUzHLiJuYoquvu28coSZGVIf15CKjxKSbrawYEXlntv0ZGW5LhTZLZiOia1cF0uMzk4oK
UZYHxmleZibztBSkAq8DanKlQ4KCeAPGIzFdSHPRFS6Q2Mg+NqgoWFtglyy8Wfs7atmhCzNng9DJ
/6Mj9wO0DsEvzkOa46phKDVvHzuB4gfhlTxGZnJtzKHfoTy0v1s2TUs+HrQ0Cg+lH3+hIsah3lv+
Y+ztepW16bTqcy252oJwqtyI5YtX27+iVv9h+356M2PdfGOh/gMsXkra66fpt97T2AFln1r/Xtoo
c81WaS9e/HO5/exb0+PsJbf2h+411c0CMMiUldoDVxRM6nJ4a52MhFm9IE/IrNOH8OoXs26DNarw
384wAAEf5YvSXMqQ+FkvZzzRLKiXKV59ZFzWrS8vy51pIoKcd8H+yTfy83L4aFyJblvatzqB3LR8
nYeOy548f1e60fC0bMlzSnFsFR42MnTEq55l6Kb3OvQVyxslnIQVBGJ57bMxZHIoEDvsCF9qToHe
MRjUOjTs8weLYL+/hPPKMpX0OCmZ2WGsfS+z4T3cysFUz42WTLdFCL5UHXY+Q24Xt1SXUGHrq8y0
D13fWidQtQIJIhZsm2H1qR5SlN7zzz0q6DuQILodxhKAaRggy6HbBPNWH5bsp5aGO63qjmbliUtN
oMqj8UPGBqP2WTodbEE34gZgknSlFZpWwk77rZ3ZxrlS/kw8opxoWHqtcYBxmDJ4vk9D+q3yo/zG
+tBYZTqpriau7Qpw1PJYJd3wBwm3zX4o4+Ha2SMqj/lBJQcqxiRnzNnW0j6XTv+cUejelh/DUN20
N2jl0FuzCY+qLn2ue19fhejot6W7UkXZ7bLYsy5q0nMeDF68Tf3e24Vka5PrJl2iAbbLI7qYdGRC
k9pInwWuKtS5Ms0cm7InD5lGTGSFWSUZta9EZsU3FW6SkcDNxG7FS1IHyWYatB5tn4l6wgq0W5YG
3RpdwrFvDQ+FifFmZmN1T2hZdW+M7tX8Mbg/fJZOj8xWLEMadBlqekE4heqVwJ4UVOXVgAg2/6Ns
D1FF6zjPPLibp0BBtLCVk3IHOADtprYGn8IQpC7i6+C+RNJMH9OMeXLrCycZzCa/qPbdRMoCyKJT
yXZW02LrremPaVmO+1rlb6ip2dn5mCZC8levsiIyYhANocPhFB4jBi1ubF/RxRPL6tAMikyVxzyZ
LnPw6qX8M/XABkQ2aIHGSoRPU+hrrwWxvGVhTcyHAaT4+m/HtLpjYSLIm7WZEeq7Eg0pXIP+yu0h
mFaMxqYMcipUpOFraXXFq6/XFyXQtLqIH48FGbK3JqneZRdioDay1yAY02uWp+46zuhl2CaImw2V
TVmYfwI2cXu0KIS4svnbeW76lOFSeBXxG9VyeJapnfzNqREEu6UzQLgnN2hxk1ewCZLMqPlaNGKM
kE4axVvSlokL7jVm5A3pEWmW3WSha0edA+BPcdhhKyBaGB97afBgiiAPHEGv04mym9DcYdzrfUHx
pMbmqQSd8ucVFMJ/4m7n4CcyRFfkekFhn49Lr+VZvFzzqunLXcSRtWZBE+2D1Mr2SBO2Wa6+p40S
z0YBEQRMymUpjfzQ96+5qfJjKNAzJgoTl9JT51qClN4nQaH2SY+7hW7nzQQhuaM10VhYFv4ezlrg
wFWfXTRZYj2ybiSbM42cazC4G1Rs3YECt930ef0x5r5+CVhyLQXYcpBZnzGmKUItx+TkNVQ2cwPv
SkaZJUofZD/6rZyF6ABOtI2OuOOih5+pW/hwr1Bc6zIedksTh7NEJ3HMmp4Sv/rmoDZzXdme6/ji
E8tFqvQ2l657dPTwYhRO+0L9cGWoMjNZW/SPDF4SBGgs+QKdBZ2o9lFztYYBNKDr5CiIGSdHg3bP
NEPbMkrJoLCc2sL4aylVi7Y6pRqJmaUZBNtOv6U9QyNo6+FmNMxqXhN+K3IPC0sse9IVY27EcrQe
TvVe8jie033Zezjlqz14LTpf4R3NwvJXGEHkEUTdlxHa3Q8hG1h6mKYMx39GocTw0iPuGGfCL1sV
+UOxXUpqfUN5IveucPNwJXGGJdqArF7Jcueg4NiDIrzGVjDderPuNjGOWWJ7gdK6ABwJOPCR9r1m
rZk9udqJxdqtTbLip4agZGWHU3xu25Gmp6AWLdlWhGkS3YeaaEU9tH+PSrgXvSVicxiqT3uIt0nN
aEBHBOV5+XBq0hZmnAg+VQHQfCzHC6z0+g+a4P9Dwf4F4rKLIfv/DgWD/PrP/+E///O/+df/9b/8
p3/1T//xH//bv/u3//SP//7vIWHz1/8NEub6/0BpaZuOGcBa/XsWrGcCZrYwW7kQr3Td88E8/08W
LNh28LCmgQESrALf73+Awrx/cJBr4d/li3xDd/6f8MszSvp/cQODnuIleGfMA3iXCyr275ysQV3W
ipAotV08eYXhB9uw1H5NhH5sLVrkovFeyyBz18mggi07M0isCi+GnXgIAvC6rBsCD5nGkPE5IrAX
0t7O2gWXdSZDQpTTLXBB5uJH03DJoLfxpuFyRWSUH5UMvlf1yI5NJ9un7aI3xBravwA7Mlzv//wZ
YVPogNoAAXjw2P43w6hmSSfpAZVvPaOrj3qZvQdJeIrttr/w3WoKeCgaAZmcK+na9h4QSbEqSz07
ZU7FQiUbCLjIUaRm0n6e8ElW5kNSoepBI9cI6tydqZN1ztTnCTUPNt2EirTg9BYi3Dgd9IVRZr8d
nOH7xpgcNISduLQY2lyHJDO3JRa26tvu0OXOUzewR9SgNJ56g+nMlNorsgTbfcSW9Qr5CJE7yUFh
T95ZzLpsBT7QO6vRHVfFyICISGWCUttQo/Dgeye9hHtkTA3jxx6AYlo3ByOKf+hB2K+qLOBn0HVe
L9RCgqL8A4mkjP9NYgmsTpSnVmdl0zX+pyc0iqjA/3AHbd5rW8HWnTPqhIMBJ6lstuIIAtMRIwWS
YbVZvmvd99g9Z2apy+5XjwnSIc8O8X0h3qRh/4jnSSHU34+gpZiL+rsj+fBjSeRrEGvHTIfflL1p
XiS/RyPMs9r4TqoTlq9ETNv5Q5wMetXMCO9RgGcoh6pYKvLeh4aJVe7hOhHTpzE2Gi57xLIz4MaT
GsIFpV+FO4v7dfNDTTgLgsRcM9Mmc8llLpCZhMOW7LFXeUaMrK1FKWlH8GDrSVF0TpRBjNYC6sqV
P++TKmM2BNnaRbpTtA+r9EgqjEH+2YxW9qhzuu6ZNI8GLUV0CoT3AIxZrJl9eGsvwHcRfCg3AwFK
/7F08mbZpYfQEKdF8qtvi6p+FYxVtqzg5g+8O0883A9lBxKTEQhI2LxGP571wRb7EazjeSAzlf4P
C9HFVWrJpbIY/4IIHk7GYF4yGJfkHSsyJh3ruHjl6UaYbebQk9U83JGhBErBSuwPHyUT/Ozjf2fv
vJXsSNr0fEU1USKzhHtOHd26gUYDTkV3A11a67JpMIImeQGM4Br0aZAGr2j/4D3wyQInFtOznIn1
15gZDNA4p0Tml594xVMeqawqMR8DCeKjtWfQGNW10yXlZR0TtjCGfSFGWB0h2dQUXpH6oDg4kNfl
+J5rqErcFiHWutKjZYAhAaIAnYctH93cuYUP2VO779euQorl0IY99HVeTAQrCrvZ2hordX1AkwFL
zyNtm2pR8Yi5cddM382U9pdtYePlWcX1mFV3fQ10GXbJVQFSaCN5p8xE+WkIQnEENmTWJd35nvkO
T6w1q0vvyeB2fZI9RuPYQxkayHIvP0SOEl9FVWWr7ZcWPmaqa98L2wSdZJBYAprfjTX9Si8sm2PU
I8BjgO/3e2Pxdmh+Pkwmruyg49/TPhOnyXZuoYP+0ND9o8JoyksU4xKDJsVBB8n8c1OGxKotRcdb
mZUspKFBLIV114bBG9jUjo75KccV3i/1BBAidd7VsCQ7qx2YbwA18td4Hcry4MRTfVB/ZujC2fSR
Aziqp0hcAc+B58S7YATYYi1atJtC+hlJ0N8jTzvvRGRgt1uI9uQi0eW7MTPmILI3EADjg9Q8Hcvq
crx6WjHchpY96mGJC7R6mlNlKApfMvjwihIwXM5jnLE+GurtPGrR24XZtYP0sg1NgyI7bWDRoHnd
uedOrWTbrQgeevqghaO20VhCncPeXg8pqCiw2dRCxbBzcPA8X7l6E9i3LTA3zKdQ5rYGBIzXeFBE
QAtsNbBet4c9t6dudr9rHv6H7dJ+G7kveNlVe4eUu7tJNac+L87y0BQQvNNicuGWzneZnt7SfymY
9ADKMLPk67oc6Lc8dBiMXdC2YdYCMZ9KI8Sokreo6O74sL0vS/NjvdwlNT53pdFsYukhAy4VNct0
DLYmbwfnpnKDyAnnDYUL6rXTFMrduuDnQe3tLLnrqyw+CxUmCfsRhqp5t7FF7lFZvmsDRK3Is2NI
ordePtww8vB2RYGZVcME11+XtdEB7xX2/OBp9EnW91bHLg0P+rUmIMl4ng+aFyF0W9oP/RJHp8jO
r3X1/VYZXcWyQ8KuQK5tpZCDWqIL5TytT6IAZIBeOfUO/FULSJ2/2IuauyiMClJv4dCkfgoudteB
BCQRMBfawJgT5HO/X2OHNuKvCUvolOReiGQaZsKZlhF7E9rwY2XtnSi7lLli/kzmBBuxJB8fGVXn
03wOJ3OBPqxj7WiVKNt4w55VARgRV5fb2tZekp4u87q2NIGJUknjtGsNgD9aaMDsBJXPLKIhooNd
gUcQaoxJ1htzcyCOdkk8oP29+LNLTz3JsEXD6TCIRbtDOlnDYaoHc0n2Tu0+H2CARygEzBg8L6E8
5LkA40lx3wix1yXlJCiNmrliuI1g+G3DWCfbcrncSs8bqHUmeDKaHkRKkgbChK9HONVYo1b7vTBv
5xrgeYd2/66MGDhnNRMwulvQdwY8wDvH+5ZlQ7Hz0DzyrUZcuooBj6e33R6633WBD8epc6WB3Aim
M0Fer0Jwm3UXdYJRK4JThaflYGARImgXQxxDuqBm2ta3XguLIEEFqlDHAQLW34Ii+2IukGWbBZ+k
oMVMPnaOLBDwC2o8N7WnKhn0fadDMiAEFb5RkH2gC3oKUavwxZBByMcdSU2s8F3+vtQ1bV54qb5p
SGtj4Gh5wOCnzHWI2nWPHNsE5zbDbM3Isl01psxHZPAG+r7aLvRj9qqNW2rI7/dLT4OwazDFsO4W
Sfe4rEN4jSNzI8X6g6vEcFLG1SUxwz022eQvI0380i2eXBqosZF6/prahpXCREjokHhmjQIx9ShM
jhUjokOlXoFdXFkoJYyOe5UEDDgc2RyQDGs3pjriBnUOpPO58vBg9eYIkio8bYTs9hbaIdsmEMFj
PpabNINSahNBHmwib6AV9zmTyqNtms4pd6+KqRSfEzPImS2kby3ccfKJ5QmVNPO+sL3HAihcmkak
BdK0D2hjXK0Jer9A8xVulPzM1602POZ1c+qnvL6sP+CpFZ7Elp/1ZX5K6CBudQ1tPQ7gJ5gqNqAJ
IiqCFcQ1QFA0vilRu+QB4QAkd6P90kwTqnsYNjCT31h4gooYSlupMhQB57Fxhh/hXPEcKs7wKWT/
hB0IV5FDYJws7BqJG0kDlIgOGzbAmDVvXUGk8hrMIlrLBqLHX3Q7UrRaZW569EMb9IglY9kb9Ctc
2u56exiT7DUsaaTLao62blWeFSfeXQTfED+0ZgvHvKrzjaZNAAqZZZCNaNt4NmZQu8Pb+lultvcW
AdKo6rCZ5BoGV8RXcQMRMYjmQ9PwNwy1GUOsI1oVLgYvgbg2fYuQJ7iM3sgwVnyjlAdVpEGWcLJ7
L+DxrTkx2BYPe/ZSjwYAvvm8qXu8CooKgtz6JlItm/ammT7b6hB1C9BvurgLpRNdLUF7rEIt3y69
Y++8FIuypC7y/YwbmrAYnNNzxbXeHsVFwzMD8WO5lTT2/UG6uGKo2wV7xz0bKPdE5DR5jV7oktO5
OhmD+rZQe7bzagCgdjdx8m8sejjgbKS9LTltgL+mwZPjTdND0hlPrhfiLDjasO8NrjkEDLQZvR7B
UzcF6JhqWA5AKJdI3h9nGOVbx5y3QRgVW6Mzsf6sMYKvzGEP9kM/MaCCmdLVjIPWtKW2h36TgbHy
mZ2J7TxDKZHTAyTSME7gVa6DmnVqzVaML6SbY8OMIkGoU46fRtezt1VNWpVBJQ717mvaNc82mfBl
6ezHdWJghNgV9JRDuhhrzCIQ2o9dtz7q1bgLGEZg3E65GwDC0SfkERx3jHdZRErpWNMD1m0UFeEc
76hu6H+OKp9vRrxJO1V0hbSNqkyl6GQ0qD/766JxEwQHFsarcJZzRj1E5HzEhiSImqOjiqlQM+/C
DqZdolVX4JxnpEuqx6GQ9s4yJLSkivDUFzPKMMyl9KryB6Nb/DhkWUfttoaGeUqh22+wvsbp3dFH
LC7aY+6x8WZ7bHYNVkKUD+XFLiO493eWY7a4s0zfYTmR2Jr4mhkdMXKSaXVGbPUbq5FGJODas1Ul
3W5lkfaL1VK3pEjXVYCV8g6AA/BUAUAeKZKIou4mn+sbywyb4zq/phPX3Keg6JYJ41DDzrpre1xa
NJGCLShe96qrp+ei7O8kPeydBXzaDxB12aQDW44l51zpWf9SArHeuwXcTuE4jx28NNBQdC2sMmdK
PbHx3LJDBDS+BXE87mHEcNOTcWYmom1bxwWUo85mS87aXqvqcINA9bagr+c3Y/sJ4+2RbkT9TSne
HpC57DeVh1GM0yHtL6mpdKruTTbnzX4wovhgVtNp6QN+Sg3YB3gbc4Z+Tsi8byfm8HUNNYBJrjO3
684rlreDjscjkFiilhABFmRI0Y94qQ2BsK/tjFjX4e6YD9Euj5a7NVrOFiI7Kx+8GOyTm/MeTVrL
A8k7R8JwBQ4HiwlgEgxhF8oTc5B+Q2/V1yzA8Jkx9PtGJ4XVx69z0jV7SrYBhjaN6SYpS99FIXXj
DHS+c2SyLtQA6BUsDO/wjTunmuYXS9wfSyuGsjJglRI7xpNuoR+sJwsjec+4G2agkrHLp2YVaQtg
eReKEAWPMxGS+veBOQo5Ri32HkyChnW6LlYG7y4cCYVaGcLN1Fvudi00173VZ4ptwkh1K4n+6P3S
PFfrXeLP++Ce9IRtZqosFudwnJ4dEDTR/BrFKlH05Flm8BQTA1ttkC97kNm0nNTZMWhcIFAVtmXI
iHX+sYB09ROzQ148ya67zk1A8Nv1pqkSEtbZ2HMIQMaW2XvRU5cti8hRieqBUEf31pJ5V5Zbxr45
nApDew4agwuyXTpZ6lqjdNnTsCn3U8OJnFj9Ducg/ZBgFKzF71CaG1gsy3O3VNcUJ+0ukM0OcNdD
kpgT8jShdcgbMr0MsBim8OLk0U4o3Yaplc6gQEXyZnDTbdqL9yobb5Ja4qTB4OewVCAgPdLzlIkn
UqjdcKjgX8aqcE1sd6MYX0eVLu/qkCVIVj9ETknPpfGDxtytQIV8wGetScEIJ/XCees093iG8J4K
8akVNFESSbesbfBRrLRW2wbuLRSCdmed07wkf1en8Rrdemve6kbioNBG+QGMA3YaZ4BEUhBtZE5E
OPLyxW5BGo0dqlRrlIyZspkuw4pCk98XKpqi4PWA7TgazN/9dWMF2BJIbDu2I+k0zwtGPONPhJLa
MjspsFER+GtEBTF8O3AD259ZjpOAZmsDv/fQ+lx/y2lvNKRXNwtZ6T5FdWolQgMjpuSsMJ1TfRE/
RSgJ7V1ji23ICQ4GOWb1CoiWBd8S/NLOxqG4KTtSnfFlfSRlS5cvnR+NgJ0elp7wxU9tD92PDBuN
uko8hrorfLUcmBe8jYQk/np/TGYisZdFB8ulJFwjBXomL+YMqdOY7tY+C8cAsY2OossUfBsNxZex
AlrkQKLsCU50PJhzTm1SHrWo3NbSfkEtkIHa2CGS1Vmv616jJBM++59thZyYFpx0emlGZb15Xv2+
zO1nFikYopBOyaS/oRUd7sBr0t1TkGkT1/mhGV6EWeKyp1co7KVfJ9oBMacTQKt3hFigHeTpbmq1
jZNjnyAnA2GQeAcrfu8AxfI15A999BkADNS48BUpRV5RNKc4GJ/TfVwGkO3cDBfJoPgcjUdF5eu8
4mlakBlyuurdtJtDGBF/OHpKMZ61ybif8kHJo9Abyel2FsoYGRPmo4E5PSY+XXUTae1nSqprhjXa
jZ0Y41bvJPKGqo2ZtTHtIVTl9pCKMIYFCbWxUrz14ga2R24szOBrZnQZ+2jJ4sYn1Hzt+jxm6+Jh
W2EWZhgaPXBwpKqLjhj4SY+xcYI5Hd+4VbMbc/Ty5GyhvdN9N3Eelsv0qY1w74kM74GOH+3e5LOz
aE+VlR4h8+yFjalm4BGhIeG7Y//SzPkjfhDHJD6KgZu30AzYWillDp2JHDnH7Sxj33PKdgsqY9xB
pHyEUyW2VWxjoF10207gumVmripg4r02furATjMp1N/GDK0TWFEsWJxA0F/vvMbZoCq579PPSPTU
FqrxVnMvdRGBJwd4FqN1prs/kjyCD1m5X0UdvztZ8xyYvenD/j6Wkj7iSGs/6u6TorobY+zusVtN
h4WMW0PSqwvpGJDmNTV0hNl4Q5r5qtHEvIv15Jvbxkh3D/VN2aD+Hcn4GBrZ2Yq0myLkvkSB2EWY
sMPssxkB1ZVK6wJCzSvSTbvII/ZLxMNH+xi4xUM4ZzCX9A54wHIjSB6gUNlkLRAlkMwMkhGBovjc
O8NXXEkPS23fszufjLr6XEf6iG3Y+HRDxbKzo+5HXmn3eeSWu6Eupk3llNe1jf9j3oJ1GD5PBYma
0/Mn9dSfO8M7DtH4A7sP2nhNTXcjjrZL8KWp9cEnu8altgB1j+XQOx0yxAetZyN2QQkA85xqFmWP
uKrnliamltU9aeZ9GI+f7dB5q9D4pUw/U+9eGzyzsTqirlTL5MGq0cRGLca3NXoQY9bddF5L7yoq
kbQyHZqmJN0MhHxTiDsTTEDStt/70DzEZfapwn6t0cfboJQGeRCroQDDZeWQBOYsuaAefhereEuD
jGHQ3G3HgKU4gJwvSA6ZXIvFRynD8S2rTWg7iFv0bJ3TkIAAHZJui9i5v4S1d0LEk/UAMr3JRyCM
Uf4UGPWrNbbJvgNFCGacxIXioh3CLUTs8WrrcT7cmsAnTkW3vHG+DfsqqD5JHSZYcoMydnAITCc5
pLnV8SzAwaNz1FrJ5HdRuJyyoVmuxjjaJ22PZWeduhvZVCinRcumiQUiw4FyupbPsATQF3A7puAd
xYAAP78VHAbbEYD0xqvtfWi7LyDmIGJO9T3yELcU+5JIYpEiutUVlFtkZ1AAOIxoXG+nwSsw9UXq
AFIm/eNNZYff9MmQV41lKqPD4qhktHfFjZn1qCcKvm8SKTlYNYDfadFZcCc/t62NPVvQDQr5habj
nqiJJn+PZIrpgvK2BrzJ8MTJA1yMN4/ZktG0iipY5lYknozcvaBU/lg1ItxVQwKaH3q+X1fRi6sv
6dUSagfmAvchb+szeGwNw2t5KibEliM3jy4gA77FSUi5mnnFpZt4Qa2GBqmrPePHkJ5lO9JsiWG1
sHZ7t3lY/8eYHAxMm2wE9ts/GqnJgELjAiIQRl+aAd0QPUQMo3OhHBkBQhmu9oITXoctWH+0FoaM
eU2WjnHKXTkkfp7P4tB6nZokxtlt0sZf0f/47DgKDxh4X5DYI7dBfzhoGySjfqT4PHAGBi0fE91G
U440K45nBGkX3Wln4vTBN7K33iLqXxYAyu9Xbe0+B5aLdEKbXQCH4o0RKA1Kk1kA2VLp4WffuWSX
lvSNqbrTcgd9Gny4DyOgjO1idC9A8NAZGvDxIwvF3wM1mjxDdoKpAPgqagbbXVr44wyFAB4Dy1FE
7yYEIQiYfsUCaooRYMZ0PDIdEv8sn1AwoLW2dh8x2GujaIcL3CGJ0P5dpzbrBIsN4u3EtDxUacHM
pE+BITMYm6nOuxg5qDUBNxJytNC1d63WesdQzZBwVgCKbG0H0DJwp+lcG+q7x5xyzDqNRg9tZQYU
yBp1G8mJNWPL8VO1kmY65vTggHqT3siE2sq+ivRTQLm16r8ERs7CdvtnqExONn9ajPJlsakjBrkk
aDOgCV8H6T53vyH5PZL6DoqeRLoOjD31Czt6QwI0+BspcuOjWbltSBN5NEyRDSkcW36QIm9n16Ye
turdWhfWTX/qbFB7jWHRrx9/9GraIDSK9LGFaghPk3NY9T3RfK0ZaSZj+pAP8rE1s2MnaHRr+A7+
gim4+6nI/at/nvxoCwFFRvfoenqGYZuIpX8wV8oHJjSzbaLXpGYdqHKaIHDv9KXX0RZDrESdUyFV
6zbA124/2A41WsPMIukt72nNlEu2Fl3r8ByGMRoQSj0QAxyqlFh/L5nu3LifdHo2x8StoGB9p5Cl
P6TV32zdPsvZPpERMEIw61Bp6TW0QuDau0poZczydOvI+UUgi3TJxyDyDVA8FweBp0jKE1yd8naJ
39YZ0+yxAt3adX3YE7p/kSMBUGDTwtwdQTQU9eg7UNHxmLcCMNlPsf1/x7D8DYbF+0vX8H/+n//r
H//1Pyrv8P/0T78iV9Tf+h25YvxmYUfsIvTkYBTluSzQ/2djbBu/uTqjqXVpgmu22F6/Q1fM3yRo
FhS6ES+UFpz4f4GuGL95AGCAYXjQP8Bj2P8WjzvjI6wDZVlLeJJeNv/maj7AOtzRTTOETBJfxyml
bxp/IWGSVATEXgOjuiDRwb83jMw/Ocxf/np3rqYsv8roq2+X6NfhzqEs9lZ30l+AM0apF8Mii8S3
GQGprx0rnZY9HT2LoWdK9QRDEDmxgzs0u0wEnBD6NjZe//oyPoYxdRW2rfOgQQsZnvjgcYE9gESb
e0oYS2HF1SBcq6qCbDxUMjkX3HxZGH8Tl/7k0Ke+02EUagtsiwQ6Mn8Uv68qw46ngRlNpuzNJ/zP
XF1hBnaM6FWbezsgaxxU7a4I34IRB6X6qk5KcjekAHpwcYLXUsRnLT3DljwO2p01vMhu2U4KLcCD
QuvXR6xwnz6iGgneHd1pPJHVIwTDsPnr5wcl/gMASt2Nx1u0aByS0Hz0wnYL0ZUTOEo/ADCrnhhy
46BAEcJ+gwF8VG83BOxpGvMho0+TGu2u6yAy1LB57NdGN7bKKxj14M3scXMzEyc6ryYenR4TtpQJ
uJsDLOKmjbK4Nnk1YkYaHJcH+qWLSQaAuK/6XnWj6p9WR4iXj1w0LIA9fWtHcOdMIBh1s7MB0E/t
zrCajWheRzhz85CvPz0CUHRjWs7jQ4Yqf6n3fuDMT272FvY17iEsj1Dr9jkqAOqa1NNEJOtiz/ZN
AjbFktNBxP1evUL15+qCHMXX4P11ClvJ/+IQu5pTc4splAyRJ2db9kDuixd1rQsSbA3XqA13bcNS
XyFKP7dFXKIcnHkbi/c3zWwF3jR2Hg8DW4JlgE/yxsYU2uhedfRXlqrz1TqIqRZB0Zx1aB5qL6uf
Vs9ZPYiEpT40nS9tMuKaVY4lqsWzDPliJCe8Bm3sniSxa8Fu8aUO8FY+2p4dP6KpxY9mAgnPlOEE
sKG5BrrO2g356RmzxVytZT6cX6Mr5kfenaUcJUzWSLvXaa42LE+zkzctQldq3wP+2NdDeq0uUa0M
dfl9YB5Dd6Q8bbhAlILUulDPndxm16vUj2fcdJ3fVdg28/qa6VU9tCkRx6QSR5M+MF0Lv8esaeE+
9ILb5z7XhyZ0f6luDGa1f70f/mQNuG4HT8fS0TEdQusHd5Ceoz8rbaTp1dLTI2OrQpvazK0SQZyh
CPJYNdoaM4+dB8N4cyOmZqdejMm0qV7SsxCvKtihRU976u/MCw2VmX0MvEB4HMCKGAIS/v4YfmZk
3RhOE350D42BsOeFGNuZF2BwDMwGTAveT0HfRS0V3lPlNX/3kP6VqCsIZLYhOHp0y1H2IL/E/mou
KimZiayXoCKEim0t3dL8oQleZQuryLpTr3eOX9Vu/P1YKJe7CuEk1GDUSyT7I9U+lujheOmTWkYO
go8JJGfYZYRUkFD7v367grP347MTtqOTTpL0gi39+OxQS2mQf+HC5+wa3rzNpUBwOqiwZNrtLgoa
dF6Y3HZ7m5JaGdSryGGwEqn1VbBTwUGyVxe2sbKpXxcudBD1BODTWtp4UNbtas8uHAUmZC21jytJ
vmrZW7WPDTD9lvWVPvQlNeQN5J0jOsA7FTpDADRo705Neh2OdwVB7K8fwJ/Sfpb3Hx7Ah7MrwnVJ
Gh6ndu0AhiBqqeXdEA7U0aLeZGpikk0QzEI2JQFdmdSPakWB0lYvjgjs1pxNRX79N5f2r6xrwYpm
4ViG4QhBtvXrolooIG03TH8e5SqcVxzdWIhsKxayelExFSSasDt1GWgUnPFZOv71NfwrZyGXIDwX
N1cp3XXr/bKuw2iEwTHFia/WgvpatdlVzMc18Jy3rHFNHIW1/I0dlrRVmvJhT6sMjqEkwzUTCdc/
3nsMETarXGCgWpadPYJshFcxbSmedkLdNVvAkubsjE3VIXP0S132e5XslARtG8MftShV8JEcRzUO
Ak6anFmzVpWdx9y4y+edueDmwatWKctcQ4QRrNNcHjnb8uXVZNVWmAx7KmnhCPbS+eBx8qnH0DSc
QiyKAIC/OlLUopxguw8e6sjiNZymq9z7JNjzVjr6KYFbmCnyJMZ6ApqmR3MRsQ+lxi9AFMfdrk3y
a41Eca5J1UKU8pQ6C6GMZVWn5h3gkotB+qDL5aKeNwN1gCOkEUGCZiUHKqHD8UbAC28V9xon88Hg
RFF7djato8p+oXjvATlcRMdfJQVNOK4b4vcwoF0laY2Hb07VbXErati6ztyh5TJShoMIYtervMXU
suusmBBYIJ/WHvo62w+tPNb8eNXqF8V3Uw9C3baK+HndA2nS71Sqo4HxHfzk0Itw7wqEnsHT6FjW
sVp7iJ0VOMhXlRfb3APKi0fBbptZ7hpJQllxbqbA8jI6y0RAlV3x/NeTkmhYmMZWcjDnlXOj7lOl
IWqnZBzY6h4x16Sr9/OqTXCQDh4MyXRYjy4HxbxkpwNcCmnxLxKzACIYpDwV4Hgg6uhVb0ulOSoz
Eg7EStZVxbGedawz1haTy62H+PbPlaEuFnYTHeEAFwLcBQhgDHx9leuBCTuWwMjnAlQQndcwfFRf
0BLnxEx00RC94cbU+1xGFjCHhF7OB5VuVUEMpOBGfKsTY6femko7E7BhLkJFKLAgVKMwZ+CHOPts
PkxFafW0Jmv8FNuELVYn5oVnOs479UTU9ankZCLnCKZun5DvAXnKQKA7PWkU+YVaAmpbxGW7U/9F
3eKgbmVAu9xCWdZjbca6vhEp0DmP41abL72c6UfwDkPQVKRpKv9DLQSrGr4252WA5lvelloeM73d
IyREh205RHhZqm8RWb6rcbHNsKCNGXMssYQevajU8WpgxmP1Bv3J5VI5rDr+q25SA5yibk4te3XI
qsxT7QT1jktzfui4WrWAVSJgDukewaB1YYrhIA1uLkHLDyzzQhRR+a66cRhFKE2/qvthM6sMWC1h
9VjUjnWILSwNtSykjYLjtMWf4YI56LEIBtRwGszpSDQ5PlTSFjv9YQYnXII14cBgFXTctIrY6YSx
m2U/D+PwSeUDKGed7Xw+yPENZwZGHJQ4RACVTfbcg4Gmq/pQbIsP85Rcq0pS/XqwkjNcYSVvNtEp
q8gppzm6Vreb284BuKjjzBePOJFwepWyJ1gmZxEQt4NXEb6qmlB9LiLPF3SFrxfR77rpW8IaVl/p
CvNIS2bfiGbfUc65Tu6PvvqTLCYjSbq9ioEqJKmPVWm2iHYebmeuS/ghM1V5tLp+ldzUHZ3COl5/
DPrIc0fDD+E+3LDDs/oZ9YhU4ltjKwFww0Z7KmXBWYELjKjd56x5m/xI3aOqB1QEULWA+qpw8QBS
UmCL14m0T+UN6o/VJlXfrI5HlWZHHJcqV08rtVUk+JmbGee4Ev6cKgmUfrRFCcOnoJh1o75QfYp6
PqqKIBnnrKJRDIPOParPVQeCWteqGF1zy3FBkw1Efp1fqweykI4OM16jBr4EHiy75jODyYMK5TMr
zpD1Lo50yBqgtMSrCqxMnF/IFyObpZ0OvkqnVPHAoUefIBg7ENfHkb4bv6Eer1qVnFcqhqi6QLC1
VZ2DNJaOhmvfTRf1flRYDnhK6uEOJsrEwXwX2d1D2pxyG4s3nvvosc4aC+VGRFsi9iYVp3qw2nxr
LtSqYbwxyysXQ0aAnKqZYC3JWaVrXSZI1R7LKSHpjs+dojSzaNYKiJem3r96ea1z+P3syFKKIgKC
ejkTaZTKCVVxi70PInjpWcU39SjUz6iHrC4lW4bD9lrnrasqWp31EI79YaAEgh/Pb6EHvFO6x048
+qdeWEcVQFQVoCKd+gZVLgE53bpNelbPv+je6nneJh0FGP+opbwmTv/eY/y7HiMFxP+fJ/fP/+N/
/+M//9M//tt//z//5T/8ocfI3/qXHiNHEy1GR+oebXibUurXHqMDNc0xUQqiyUhC/HuP0f6NYbrp
etKzpXRs5b/4Oz1O/ubSC3M8S/ATEnmDf0uPUaiC6A+JKarqtnQcIeGNSSwd/piYpih42UhdtX6D
u+rQ1ddBBcS1iOebCW0tFiFU8ByXM033Zdq8aj3iIhiTKbijdWuKRTtKuEGbYPo2J0JBmiB8GVG2
65q82lozx78srRUHkjT5yeNETxlKeh0QG4ypmJuEzBVSz91piM2dq/opWtxqY5nydqjA68m8vZ7y
EihOjJpCnd2iyHmxHec71JyKtDlCa7EFbF3JUx/Jm19e5t3Pp/DrgELof6oXDIiD8Olc23Th2H+s
gxcL4zVIjJ2v9QyGtJKx3BSc0T6/OOGA6FwPHHKKxD0Fz2vaWrvMAjBT5jjIF6bOHLWKv6Qt0E8s
3x9gFm/ySd6XDSy42IR48oJ7gQU5T95GUTPCGc8Ps3CnQz7GZH0JowO3+uIWIAi8AgNCIz8h+vts
BvYpxzyJsfyhw214m43PRYbOszSRLIGcvrWcZWvF9qMxWPdRxRuJLbD7HZMTq3dvEqE9T2Dco8G8
B1yHiDDyFEROfFzn8grtatpDb+E4XyPEcjtEt9JCdjdpkDXSY9THdEB0MBM2XoAyhgZtGrSahI2t
od5BShpqpe95EZwmJolLRXI3coJMCzL+Vvw+CXGTWvI+kOiP6eJruWTvQZVW6CCVX1vsGYFsXUWe
c9c13ietAp3rjV+drrxKo/bZa2vA8igXtK64l5M8WH3NcDh6iJYCKUIkIOL6sR3G+162cIUChJIn
3g+6NDMa3d6X2ONi25DxXx1xTjuM8pd59HwE1zhulMHNl1yveR5o128jB3NYC75hA4yyUr9uh4MR
CgS629JkWq99i6PumM2c5/oQviM7/x1x175sFaDfZjBvWwYJj/05x8Z+sxj5Z7VQtKC46gxBzw6x
4xnJ6VIniTNGEwopXEBsS7KFobsbmnyC0BHar62d4URPZUtjs7exhe+Lm2RWzrW4DFGsMdaMjfht
/c4+C76TtF8l2YyM8SjekZNA2gJfUAkHIUB+YwPj6xFRuNcgQkjdtZOrKRX4xmHwB0gs2kuzeu45
8FFPilEEk/fduB8mRz86BatkQueG7nU/78vFeLJxQCzyfjjNmHVvtAXSE5qKOOOWQwwRZRqONqP5
yvlmYGRwlAV4RDwHtJPTsKAG4LN5pxsXXTZ3eNTBGq0rHToRkWXKNfwS3aNpkkenbmH4jcXo2pxR
FIZ6uLFcbzk6A5o0UZZSFeD9hbpiigwi8GmYXkWtSOdFtbdNTJJtQKaIbes+Khs3rZ3G+65bjpqX
3DJWsHzLNi96g0YMUHHqrOF2cPX70kYoXXO/otq+S2s4clH0bqf1g8Z5q+XacwQPYlM4SkRB3rcI
vroMUqM4BZ4nScSyAWgV1vSB3aO0WwC04ybEpiF5laGasMPrL7Cpu0ZU417KmyoH0YdTEp2Z7DZD
/PxML/Qa5teXuGwYJQ4TgRITFaNv4EN5GqPOKHwPQusFB8pbGzEaPxscJF9ByWIXtO3FW9ah+Re4
abpBv+MHFilPVvJu1V6xtwebNMVwLwZFq5OE75o7Ao2U0PkKMd0KF/HDJkMRnPlyuvMgTLTesBuj
9EYW3QU9FExbJcPuDigSGnDbJo+PVYPezDA8qHLX0sfQR4uwP/A8ttlAiRPVn2cjes9m5VDAfsEH
hsKxh3EgmnTjmBpmtDNle5u/4NvFR+UOBG3H3IafXUbyFxkY9/bcgP/LgZdUYHsrCXo5aiDBLlAh
cNS5YMMGnDWO39kAKti058qOaz/p81PdthxpqMT6VgtDR07D9iaqlcZmhPdDS9GVZfJ7PXTevg8B
wLkNemkuK8ZwEnwNusAPqho1bSM8pILY7i7292CJSdWWcQ8QHJJkGwCtoKqz5+8UAycvd75OWENs
Ii1+jbiYjX2U/axTnhKODSi5QHhZrYpAMxdEKmBQ+JUh/7OhpkcyMOTQsBb4xVlD6Dbix8UKfjRS
3DcNMMCpfo68K0aUYhvNGRULhBy4I/daZkxAynvik9EyfFk2U4b8nYaNRsrq3EFFp2TIsDADlQBQ
246Vf4eSUR+6TzQRXBaLSVQE/Bd34S0yQAi/6dHfdMPEnxqBnKqkQyYzPZfTVX7oUXbVNJQSjXA/
Lb+bNo41A4WFl+3Nar6dc+uTYfVHHOLoKThHhMxuu7w4LHqy1whbHDp1PRy7oHgEuVbVsd8G0Y52
i58kPIlk3EIZRZDOryf7q9aIU2waGyTZNpEUJyiQemF8KgPrtpU/9KS4joX+KeRgkjrOixj83Oa6
/l0E2o3lmm9/nU38uTWrbptZnMdsEUzGR7iDMfU1arPcNrnMJkFTEXsY1YAZ9YCaDvI2WvIJjS0T
rHBdwTMFn+KiVuN6bA8Xk2V4zWnDKKso/qZrvOYxH7JATDKErZQSBDnqhzdiY/cXZh2ib9X/Ze/M
lSRXsu36RbiGwTHRaBRiniPHyMxSYFlZlRgc8wzI1KhQIEVSp0aBf8XHf+Dy7G57dW83bxv1Z1ZC
lVUOEQHA3c85e+09onbDpcXrho09vHbVnax/eBjFtE2+am265ba1lvh0DgjvfSveEFZKasD3So5X
KzMvmdXxpKVviFwgAwWOvOORPyYgdU+ZTnd8V6FSa3fgTGth8eRF+lU1ieqqOJjErUxioNuJCUp4
88wGomc6JXp6V8flPkqsQ4+oJwCW5XS0MaL8ECblDmlRpU+02JINopaVKAnCG/SHyiCb17tIthht
3LTHhmfD7aYtxW3g3Ndxhv4/fYhcb4v+ceth6jNwgsu9kZRc0jSwZerAD/78HnD/bqTPJ+wwVIe7
cw060H+QvKR94DdhVjSrKnEwj6JxWpPQhKkhxDkqSXLKcCrMHNwL8JV7I3ICM85RYTiSLdmIXlss
51ZJ9k3owDkVG0lOo7NrV0E2F2ujmjcibABZxAuiPAZGkfIEtAkZzNmSZxwoASjvLSfM4I0IYret
5Fo08lwFHB/znqUNgfX3wjAxsY+rRYmGcTn6zr6RwZNelQMvkRj6kiNUZ0GOo2N9t5qbyAzcvfR+
GdvA1XAwQ/DqFuXPQe9xVLSm1wpbduA2jgeBfSbKhyBSJ6bdURdkuZbdiWjTZZoGGOgBOKYZflfC
JAimI2ON0pksHm4b5tLlP1mH/n4UqB5IX/gmpZeju0JdrF+mAYloIV6MkNM9psX0pmALrf1Yz1vE
jDQUSc4EZyTmIyf3iui9KMq2rS1WhOHs0rG+ZJ1Y9ZmzswJqGWR/jdH+k3HF3yXBIyMxGcExqqQE
NKlrfv8KzXTq0T8YzQozlfssY1MorfxTIosV7COmCcTAfOql0sfFLJn1tOZzNHlo9rEwWMh5/JES
2jsR7oLpJ1uFeSL94v3rlv63zsA/6QwYOpX8/7s18C//9T/+y3/7X//nP/3PX/sCX9/z18aAa/zG
cmvZtNstX+mI/rUx4IrfhJqP+QaFucGB618bA6b+m640HB5ObV+GO780BrzfdNxcbJ0fCu5r2f7/
T2Pgazf6dUuwfYs5iOUJQ3fQjjh/eDiI9p4CTY9cxjcsBcZkhle7MNetJlexqdu7L3Jbn8KNOwOW
o8fHxiAAYrzLpHMrYIvZCvut41jclkM0w7aR0zbYJnZfcb7BI/iKk4O98fr+6uGkio8hsy6U5hZz
IOsvZj1JPFj7Xy7CPyjpDVddpt91PGwOHLqOegu9FxfAUB2RX576WnKy07LZRo7fn3OQy8whQH3E
xGBRhZyEe+vB0IGcZlqhYzL5dy0v3OiR3w+582oW1LS0zlOIzJCxhA+GDouvfAHTeVfBVHLiNLZ0
1NFAI1Neo8z4GZMBdKqFTWNDrYkxsM0pFJTxpW2y3RYu5nHtj4wQchLJs3uMwkN7xti2hKbU6qZc
5ETSDXZfbnSTCY2Q4TOi103QaVADnqBS+NY6zjUqSh11j3UloaVAarO30uY9phZnEsLOXPyMiSKA
ndyaAWmbRB146TcGMsckcvcUM5eCjAjiJvqwebCxZIun5LtRaFe4iAebTuo8dRezTu89I2emUgHU
uZck1a5EotFicNx942Q3AoUefKPDuHvYeBrQRlGY+2F8TCrvqXT4v3x49DkxZ0Z0EidbxDvksMe4
qR5YwD6Ffh9IWhuZQUPTLcnAJQ5BlPY9AzCTsIYf5EhDk/tvelveaq6dQYoW7YXiO6BKwliflBTs
vlfeQD2mJOmhUdLrnYN62Qa8KpPsET5+874I2lPhBGfOVZ9N2WLDkj6ktjz1SfQWdYcUN7ssN1dU
9Xu3Mk6B4RIU476EHmwXNlMHQ2oH6oVmhdsGyuMITbsztMbmWoGrhBqtn5aTkOzlfR0Nylc4eBex
ffTbyV6kZFi7zniMyTSd1Gie1FByHcfx4sIbLnFGpgsQUjnGRvBqe9+ljbutbq3wJj443qeZ4KcO
8/0RNM4ZjvkMwfAkQvESBPpjO6XYaZqnZoQFjYxw2ca1w9AmXuDPOm84Pm8YC7i6u6lj4pAdUYxr
is9dFdrTEv8G6brWAXBjWRH0wNAE6FPM+g+/aD6SqgPYCqd16dXJso2M/cjpazM58OhFoU7YgfNa
pFWxSjjVLivp3uOIEy9AWVETmxZj72Qi06pHbm61d7mrFyvMtY1FH2QXXwtxXS2SDEuECt4zQHpu
V+2+0hWek5RbuEMXmma0d2GJr2SqIbgKcUCoabD/xb4WWxNqZqKYB72xj1h7i31vTT/hmeWiMxJW
p0z6oPEWisVJfQVn3QW+eeMu0tujizHyzm+cx3LUXMKqZXkWgosR42hLHPzOlPOOS2nvhpxOWE7w
SpkU715Q9Nsh6lR2bq2tu2h+6NuWvPF0/DZCdGw7jWJMwOnxMZYnV2ZYk1vYxPizs47BUldfb9Aj
ZGxZgfMEGe0jz+5wS4pQITdqDBVMT/2QH5rIgOHIjNswlStrqJS5AzQipqBbmYa7zqizbd7pb7PA
mCaZcJc2Ay9Z5p2cGGPVFi0oy1/ZQ3XxMaEmx8/9hrFZvgUK3eqVZh0076fElfNYgmd+rTVWrQJD
xePoSXAGcy5WtGg4WptPYO7lNXFp7hWYP9igMGuIJw0exPO2pRMA4RDBRGuFFHnkDeiqWjLQ5oQs
GIU8Le0yhNROycM1ZU9J3jd5hcepxa5SiNckqIgmrWcmxunPqWOv6X1+eVXlyV53cFJtuhClm4J3
olEka3iXaNNP3OyW7pPao/BAzyw39ZCZG6CHj7bNtX3RR5fSTgmbaZrLl3GkwQ/IkolEqSzCYAmo
RffNY03tduzC8g470XM3cBUywTEwLGum/X5M4qiwjR2xU2xyW72trIuYopdsgJr2tfyWtwKfW6q1
xGCq1XgdhkTtMSunZIdLfnKMoKVluGI/5Q4sQqzl6cJQzVibJKsFJ1E6aUJBEeO9Tet2R7+bdKSC
8WTH1pnV3amRpbkkSmXtCUZENcFmi3Ko7yYc4nNe3yacXfpYYbnsHPohrbG2DXrCFaiHppgPXahF
JTz5IS016M3e+nBARALFilQmqDIW4rtYcSRZllzjjiZjqhiT7qemiJNasSc2EEoEjOK5UCkSPEWC
qZQtIZ5eNtYL3P4FqdhyZWreXeZ2MOi1xiIYEbg6ht1Nx51ysIIXHkBapEJL1r2uwpXnSXvpjQB4
p3LSZaBwmhquxlSEzazAG6mom6bff/3DAcepFJfjA+jYitSBhdwWit1JFMVjKJxHcT2FInwCUJ9K
MT84dLbPmH7c6+BAvuKCagAhJ8JYk/QbicMVL8AHIzLBiWzFFcV0MbMv1AhXWQUeGSBImmKRKkUl
EdW1LRSnpDzANcAlVxFMtJsYT8A0BWFzVwA5pVILUE7APZk5/gjJHQE/7bqMy11fOTMtCs3GKSD5
JiMTgob4Q2CqQW1hNP9wd1OkFWb/aNQmLNDrALcsxWONgFmRIrQsusaa7b17oFtCTuFC0HxZWorr
shXhpSvWy6pbZfz3hqidNsoXD2bLeYH0DUSsANFroMZG8DGUyvPJrop5r0cl74EdP5IYZHlBS2Jz
LLcizDEHv+LmwGhdNk9dhNWFG5tETPTTHn/H4rqJAVBOMouAcwhdtoHdOgW9KfpNA4PzweGsAebD
x3ujU6Scrpg55h0rqSi6AZzOVVxdAGAnFGkH4OgSmwl9VygObwDIGxWZV9pYDEDWQaJD7eXgezNP
mlA8n1RkH5FPK00tF73VXY00fI/j5KkHBpRAgRYqrMw276ZuInWsmfem4gdrQMLIxsZ0BC10UhIw
y4oZWU4myuSmD/RjR9IbQRJt0MRxKA7kbi1QJX4M1fTcgDB6oIyeV5iLIK+uRCcCXPceuKMc9mZv
077zjwlAZK7IyNImhRetPark5jXP+cQcu95PiqfsACvHWNtN8XDwFHHZlnTyNfe5w8EuDjzOO3N1
HhSl2Xn412R19GADcLaYVX8zzek2ld6wR+f77AN7TpVzT6ju1qymtyGUBycvQdqwrxmxaXNAUWc6
nwP4aJH0eyIMWLy08sEDMHWmp1jxphrgaaj531N/ZmhEoBbpJc4Bryk6o9Cqbqrh8RdeNT09hOCs
ueJaRdlcvCwDQpXZt0qxryS4n7pCfGAwnK3jfDULCcM+xsOCdjFog/lCWMjSSuu7Mu7vJwDbEtAW
X+gdkT4mfZsWj6P0UxPBWx9mmPm02k8G7CsC3hawBHgSg/HW4LwG+Q7jM5AOSjYMKbD0BowH/3Ws
zaho4BosmPXZOobjUwwubClumBNAQ4BjS84QTLFUdHENZoyABesURR7PIMi5YpEj6nDFJgtFKduK
V5bxzgVfbsCY9aB+D7D/yBKXFZMBPjq4TQX4zCDwpgNCawDRMWB0qwhpB1Q6CrAbU+i0YqhHYGof
qLpUdLWhOOuQ2QkGOesKmdHSqFxtZZg/nJKpSQTbvW4N+y2vc+5UXFeE1XpbEoezRWXHmGIozrtW
xHeg2G9bUeAkDsKD56JHRE63gEjkYZn5Am4cgBwnvOdAEeUAfgShcAAqFG2ORwGOR2W/hypGDD9b
9+gMD5VQviho/UDWPdB1w64JWvbzWwfUTsp2A+JOBk6+ShT1nm4SEHhCMvasmjTGFR3vKU4+TCHm
8RSfOaXMm65YtyaJTP3Y0yMHs4/B7XvF3Qda9VlhkZlydkz77K0cKw6gDbpjf3zPFLsfKYpf0sDp
v7j+Uf+wFelfgPzroP+j1X6aWAFIL6HBiENbO1EiJdkaLKJbtgMx5I7Gqd1KOwaLdfbUkIoC0Uwd
jM/f2tM7JFbuPtHDV6zLnjPdmxYhab4chvbtsCPoYmWC9yU1Tni6xB1blykoeJM/etlAbGczbdoy
uuj0QdFMgjrMMrWWUzgxt2iKXRC3L2H/5tjevMoLtCpV0pBjwb7Qedhl26JOF55LjowxX+vW5yki
rLYxmu9JNWCu7Y/IWm2Oz1Z6T/f95s5n063f+CGPRZbeRlYHjLLNhe5E2IGTPG1ZHCHc6qkzMPOo
Cv1H5/fwG7kqG8aFb9T4doUNYRLK0qWgF8CMrhkyiwgLGsP+cJpc+5NgrYrKwFu1de5xou7fhySP
MIkQRI1rvuCoEbWL4sRenCwsrPRaYgubUKKn9x9ri8jLsayY8HvRwukrcz0KIhQL46XLSBTseB8L
xqhkrlTKxqNl9sRc8yNMshzP/2LexHb90wjG9EyoPNFkGt5/kcXYnScPTeamD+L+GBrJu9YOS3Ok
Nk8K3VyTs6yICx2ZZgAtzL2OaHOad03tP1lKrppiL8toet6Uqf821YymQAR5EsvwKS88iRuNiaW2
1B5mov6wDOXYMRdlscZ4iBtdjjlKCloKs0fIQ58RdpIya07CGVcoQ0eDVGEpoZzUpkA/V+VY7vW2
WXalZq9Gw8UJjeiRLsNhuEpfO9HhY69eogr6G6IIwzJ/fplC77tDSi31bfLYhFW51Uesx/BBXUx9
6F4s9eg0dRNsEm/aR8yaGIk5lASiwivTz81N2nr4QJUE3RTap5NGeMhlcj7n80hWiIG2g49ULOwH
y+2sbdMwHXRxcsU2uT3kRPRgBYuLm++Oq+p5GtnsqvDRCi287RjvXiKGtxGC2a2JiRTZD8ybmMwf
cuTKe815CxjTniKzeuhDsqvDmm+tHDVIG88WVkOxZkZnKgAei2XIEYElNKQZkoh0P2WjJLMvr5YV
6o2tnacPuUqziahYs7TzMINnWaAF3+6Rs/m++MEKJU/dJojoD4Aor8LYfte9+d3B6yaIs+xoOYyC
2uGcCka4wg5O0dRcXNz51hixc9b38u1gZfahCpl62hXzSm1wytUXRFuD5snC61cZZMcqI4n+SGNl
MIU865mPk4fjvZq+5hxwmTRWJB6RGKURVoMjbLUc86BAE3nGVyjcFcHoPU1B8NgPPE0SMcm2nLxy
EwcMaH2rP3S4zq0xBaCBLvr6NAztI0Vmej9JfdEG9T5yxQuqomqjLoJTo43I0DnbNVWnNU/xcmTD
9CyN0+XMsxRRszHeVN37zATUbgkBzy0nOCRVebVDLSeuHm9bM+VxYu1899OR+9lycjL6EPolRs7w
whUbt4x3X7/Dxq5mVeO3nPqet2fCgEKmDeaTIZ6CMmd4qlcgtL3YRY1w97HLEmahQrBQzBXRlZrD
QQ6RojOhdzZPmTzPnbzgiBiszImU34Y2+bXIyXnyApc4S8s/4qzxFQTYDfiNZonGlDWXOqLo7qNm
j12NejDvzHAyEQVb5yLX203YGZ9tihe0ZyUzMgEnWSXPWMM+id6KHwYMo0rrkrQ2aig+GWxPrUWv
I1sWIaaOVYSqUHjGETFDuB60kZwq8s3vU6sTpMzc9aoEbMu42svA4240an03S2kuS9kuWDHGHWbl
I+rWEq3m7N+7mrfTicq7w2mJEcs0jhj/9pe4i6fX3tB3jmNOq2TADlIV7M9JVADrVQ95FmjPuYNz
UZxO96ZovKfEjXb9oG+oaOOTqAVkdRCQrTzfBVP5ABKOCZvkrooinnI9EieGIkBOFq1bzrr5ySOy
JvaB7uuJvzF639leM66gsy9Z0BEAb6RrLGasbUd/FRKTO8cq4nWYlsHBYz8IGcM1mZPRRsr8LaYM
3zsmoqc4MFalFNaqoyGDb299nS2f3MoayWwV9+bJtpqVcCUaeoGAtaa+daOKF9dnpxBDBBZlio9k
mJ4KDgurVDNvbN/DovEq9LgYsa1R+L5pRAhuBm04JwV6XzJYxTqcArQMrke6acPpBQkLx7lMPkxx
/NQnyXtZYWtFRO+LkbMPmiWyHbdhdaaSexoCmlEtoabs3Olnh3R7GeJiySypPIi2/dZkXnoXEbbM
g7Wxxl4cSowucpOM08bEjiggtm7lm5T42qxSnfvR3GZT0CwbRnhozeVbgR3kPMf5MyOvc9w5w9H2
TzbDeWQ50yXvWxw8NAZz8VDai1a3wqVGs4qetnMNqvnNxv9yw/rwORhlQJJ2X68E0Av2gxiU2237
czC7Zw/rSYS6BLdi1bz7upvnEFIAcexguefGJu6xLbihR5fIFhtNQz7hsDRr+n1OEPjeYk3mcMcB
Kc5ewwg/7XTMb1Zf2wdsv87YsYYnMLGixKyRvuPRYw2jgUFnvBqLR8Ns24fCQVskkZFjahsedK26
Yr1PNMQ4f7M1V15kk63w4OOD6cdgUwkneoxxpjVcd1sJQrF6IbyNNtsscJ170Cp82G1B8rRerWTl
ItkIjGSZWFm2naee7SAUAwHRXEXD0w5jT1/Tx/UNK2ZwH5g+PIQHFrqq7epl7Y9sSFP92aI5oxna
cfSkDXoqyz44dG/QJbB+WOhW2PSx9aUndwisAwmt1qGN86XdSecxP3pp5xxagi33kiU4MmR8nyC7
O5gyOFRZhW9HkXRbSFjG+LRstr303Dst739ORv1MGnV1wuqILA2ddAzvI+h0AWpaN2dGoq9aWlds
+BVCFuwfl/okafAkBbby/mEmj2lR4qC/cTK73fEY3wGLl8wqSdyWyNCjoT3EE2XnlzGekXo88Gi2
0sS7tJwkAdMq81D0DtFBfuwfwE5PxszhYsZXeM2HZix7qoMAJcdRJ/pJ9r3Ypo3yG+kTHVPP7MI+
Wh3JLIkeMt7TEJGSNoTjUXM4DJLIFyBcnH2ULzRDIo8YxtI74rbH+u6scHjA9CaOzANGtItUBWZN
BHtWnBbukQVeZyIZEj/ju3PL3SHBexMqTEx3ZLgZ9TJfOm7ncxMHN41e5spNFAWM8JkatUPx5itA
uPCwT3Nb92ylPS5YTl3upmGujkHWvk5RzerZZgeHvoAWzgcvC+8Y71qrdiJdlzSeSxw9SW+sj/ph
Tk5dRccjnBBgZ/6kkdA3rMu6jw6tUx+KVLMfv9yF6zieNzMWmumQh6eicyJaFFVJQFdJ3GEUjBiE
4XLSh9q3ILJpgto/uANG5OOnpJnrbeoXwWrSil1ekKTnR8xCWiSehC+iZgviaaEsNw12jtiLrF2W
tlfSaOxT4Y3HfI4GDIEFcZX+6G//8muHOsclDWFHJZSBzBR9iNjxHs29xXH0RMd1OnmpRG0zCKJC
te7YDvNSd/N7zoHOycYtcjM4Be334akBz1sXSZTvdc30t3x2uJLOlMAjJjcXhwTgWETu1ehQhdit
yDmRtviC5eIThW61IQKrXnGUbHelSlrCmIQg8HrbUX3ZllyNmCwFzio2qA79dBs7zHUocNAhMslh
4BCsMGlwF2YITIaP9oc3Wwn+LBlKmi93QCMi08BOokPvo1aW45F8LDy46v4zMknOdkbkyElcvWum
oL3kF5uESmfjx9JbtMNU72Y2NF9t9iN92x3iiWcrdeZdLIkYTLiREcDeGLuWNNStJyYNyHXoFaxH
jW7CbPbOxk8Y5WX0FAxf2kfb1cq3wDbqzdS+FCWGxI0en9Ea7geq1IOLn+SiIbWDku6bLEkC1NtC
O5Z5j01m44BsDe4G+xTVl3bdJYan3X7UjEcbQ4FtUcYxZgNhvM4n2e9GHoepostHwKefBmii6DN0
ZH30Y7iN6S+piUNOV8D+FKSLH0aNBORkIuAMK+hljy0GGEFIWYSt85YlL9pwMjtkOZ0Q6g7CUdLv
U5eHe00v6U8TdhIHufXKiSW9N/xwfgbSP4SejsbWkOkpyP3DiBkOAlCKO/hFsigz/80uIA8VMqNX
k3fSqfYzg/2x01yso0iNIpiCNhAaO0HfDjtKU5+8besbN81v6eRHn3rZgykhl6NqnnaZaUYLNwxY
THPPPOe8vz+fEyt/jz9OiX0k8TbFrOHo6M1/PyU2iaOrrNIR62Cq/C1Jxx6uBqvAIcBvBLc0KkSI
Mu7YPYl9Ww5d52zA9Q9eovEOWhfdHiZCCeaVvpZOsFHjPU+KHzTzrnQyBC56921gArdBkHVIPP3R
skpO0x6RR6k3vnRBgC33sLUner8uj+nR515IQ/oXqZkgUtLyxyDbjVMVHP3IOPz5m3f+KHt3COsx
mXPgcyJc/EfQH/w6Im882vgudwCZDwE1wQTuMpSLgrjPFMnJLqLEMdA+Ym0meC3RZxdcqtLu79gC
Ee6kG8/RdmlUuSdiX1s4pf47eWnOttKt95Yh38UveCByj+9C0UJMC/E6BI9tsIwCZIIACr6yvYiC
a5lsm8HPvIijQ+mFzqHMfsz0LD6SNLozrxhZWpdWEv8Shj66McJOVraR0ATB6+II82cvBiI31k6G
EDqpsacIsavt+eclzro3l+PkypP6966W7bnKbG07mdmMKBDj025O7oJQFxen/WT15FQiJA7geTKP
GyMOipOFXNqRk3aySUCw57s/vwagHH+4Ax2dR89ysccU5j8QYET+7BOjxiesV+J74xfPaIU4a1uc
csOo47yVKp/rYu+Ar5VVcDUD5HNJFH4XSjdae9lnb/XE0k9MEznd43HrpSvbKySRcgepjoMNVkuY
BAIXkt0IXyade4z34yd/JMHQl9i/lqVLt8NwsYEaEpQgHhCobnNe08uRQORhlZYOd8lgk1dRyA8j
rATChvadoc5j1+gR0s7hoBEEsQoHb1jhUvWhMSdfa4YxbSzOv/pYBVyQVDvg3gZbxxMRlah6JeME
p8i9hzC0v2WTOSz7DLE2xrzRwg7mZJta5luGd/e2dhiblbZBKgQZaB3DlMeAmTrjbYukmx5LuNEZ
Vpp44kBw4HSzzgPfoemB4I55T7j0dbqi7YyDmSg04+gF9odBLOuKCdh8MqPqe5g4Ym9N87eG+/eo
2S0Vk4sVtYkHLeLdudiapBkRLETlkawMVADPIeEzlq2crBPs0ZzOsuBBuLnzgsBOLZEEhJLSd2iT
/iBzo3uLxT4yeJQ9WfKGSKVrYzM6amZ+qaNuH/SGsxm7hoOsTtpilY3DOkxizAQau9h/3bFdFC7H
rn1pR3n3VcZ4kfGOqWm6/ror/03s9c/EXmoJ/BOx13//z//7f/wX9F7kpf1O76W+7W96L+c3ZL/4
nVkIuDiq8Lj/lQNzCVBzPPLOHMdBveXrKJL+xoF5v7H6QoHZLAJqPeDn/Y0Dc39DpqGjYtJtH1IT
ndN/+Pcf478LfxZ/1UE1f/j3r6jTl+rp93IvXbct3zFtHUjNdZVm+xdVlFvPTVw3jOZkn1Ge21iK
XkRSvFUQYosv/cB+ytuH3u0eAoGiwtGJiKgy8QC3ezF7smimksPPL5/iP1Br/d0ayDtDKYs9F34e
vE/xB7msRqSIM3oE4A5jz/q7S5AhZciOlEfCVI4PFvHkTpd8Jk589tP7sUkJ/J7eMUa/meNwC1CP
Uzl3DEHCTzOU7yKgZKLd1i5H+jEOBPiCJHP0O/9EuElA+B9Wb/XKhY0IT+nnTOeP8jk58caK3Eo2
2BASPe1V31JH7se0KXeZh0qsK4YD7ZwPqaOgqDMc91K7vCS1w6zpgv/pyfLHc0RpLUvmL411NN3y
Kjv/dTCsO8QYyySHgmjd0xTLoztYGzPSXuh2nboSk+rMjoidyS34jnhaZ5TsQgS3SAYjIZt6QeuG
SMU5fJpdBvXlsGmHEE0KgsP1YHUPfoF0GM7KTvigdINAyBTJNQ2N+zQ4BF161gCaCZGEXy8BzqNH
s3vXKVCmmEwQxyGqBo4loQ2AQijXF6P+nU70ShczucBe+KoTgUO3oMNHnxwNZqyMWW6yFXujpY/I
EZlg6TY8mMJd5PxeJY6yqn6pUUEy6ia7OvJo65tVASTdTKtwnp7ttJwW0E/G5usrxJh+VtVtKqBY
cPTs8IlszrmXPwVNm66JHifZXWO+p+5tNGPfqGL3eIoS3KUnFwQz1wSOWZTxq60PX5obLCFuhcsM
zp/LZY/+K9S7B7yUJWOzne6UT4m5kJHzozTo+WIS2SlPI8u5azF+XOgzx1ZREfTczSgHJuCfzA1/
NGb+3gkKo+Rq1M6uIaUbjxBSaGrij/2a+IYaC27PmwYUvJjRZAn6v6yen6OMngxuEO9Ngq7acQhm
iv0XY45OjMu/RdKzd7615CxERlbMG8jDeB8UxrdyyN8HS0xLOgVKRIj1g0aAaJ3wylxHR2QAAU37
8DkffaJ3mTobyhXcdj9cn37u18/iw5bwITY8AExN6A7lZtCnN+SsZLsYbKS6j+dIm/30w+FqOv6d
y4Sl5JC+ztumP7v+zUrJoJE4gNNeBMgJ45/8xafB/BOLYQaXNddkMEcUdJIEI09mvGmVsRcY40nH
17x20IcbHveBV3Bk9uL0sxbgP1H4kOlBhnSD6rhX75Q5mOQYv44dsuWxRwFL5EwILQDcuP9KYiay
gts0wmqyh6/b1MH4RAQNg9ag3FYpP6wLLMZxA7M85TBPPkqBH1D4EBEvgtUxoBIH04VIuQu9GRyI
5sKy7xlcdDmZHUQLjZq4ibq9lQYNoJQSlfgeIvZqZFp2ZS6LkluxnES6ikb+MyzuSjzct2PoVoST
0MjtW1w6rbzd9AUamJG84SVGc3ZXXtu+2RXTfKP10BLVgQsHeBTD0KFI6k3QZrS5kuZKqiO6qxqu
Pq0o8wSNka9YvdGp7/3cBS7NA2irZDknHGvIDiAz3vEvg05ciJ/zbc4w3QZLvjCpv/QlpTi+Taz7
392ZbKY+VF+hyXc5T7esh1uaBEIumTMiG1PzLvLic2snaCKJOXMnht4gqH3jnmu9VTWRurTWGaux
Dk1l/q7gMT+M3vnycc2Dc6yNYlnnWrb2NOM2D4xU8fWGnBtvibyGSIpWtN3bZWY556Qy6FPiiQEo
HCsvZ8zYaik2gU2EtmZf6zx7DyP/RwijOWU8UlXckV9CeuKCG2T0tolUFqTK+ZTIjhgxJwArrFFm
87XS9igffDyZeUEpstOF9FOCI5WFahPJz5nMr4iYCJxhLBJ+/OAWC7gdeirLvmDDqd2ELocPtDXR
jmYrcqv5lsuW9UattsZ8ZM3g+qHucWImzbEx3KJ8ZzVcWkmIBjbtQBJQxQsMDV6LymRXCHnjld08
9bNxp4Vuhj2M/dOoy/cUd1cG2pgHJbV+RkV4VwqupsGPV2bgD0QWE1EUYxsmuJu5nNk6MI743yG9
1MxNheib6Rd3tDaWH/RYsD79pMHWLruKtzvqYtf3/AapgljqJH6S6YRe0sLUxmyvNNWdZdgPa6C2
dpnT4ccYjvyegu7718deBumZsjuCCxkejKx/sIbpGOHeUGT9oWDQ0/BMC1kwfDfBbO2sPc9pdTdP
7YPa54uxeTDZmUwtWIdj+B2D4JuXOpCP+g0a6SOPxbIYeGUJxr4bxDp+o4l1H8BGlO3LHLYkcsmc
8mO+fUktRW8eWnpgXcIt25KVvogcqEOGvOxUQ78tuv5S/AxL/zz6fKJ0dPND0hx1yaRvzOZnXJAZ
w2XWaQjENsDUH6iFB6nkwczT6sOegdgs+W6MTCvsLnvnrNcuCznejCp8F7q5SSxnX2ekcURcwZqW
X9qAdMw6IWfm9KRbvIUxxk5Z1iG5dVipJJKPpQxLVAgx6DWHLKpwRMe9hz6MbtDguphK8UICx0ND
hRw2QQdM4cTlnzrEXiE9yK/bY7b6ArvpfBuqiJs595Hi7M38SpCgzatuilWBGiJv8sPsDOUqdwui
wSMytFyiLdKQc0WI3i5t9DN1DBRnwYDRS+NP5NUMqgh/VKtlzBhm0fED25Kb8OuGsAr20VJrT21S
r3UiGBbYF7csasDPJs80XnzlRusR7Ooj6fGJsD2ieDqYW35vkcbvPbMsftlOq7gkqc5D8mX6nNi9
iTmG9vD1i/WKWzYx342iyL7uYTdNgZWsSxYH34Z2WJmVY2xSe+BZivElqmjK/l/2zmU3jizdzq9i
eB6F2HEPwJ5kZuQ9k0wyKVKcBERJjPv9HjMDhnFwzsQGDHhkwBPbgNEP0AP7ibr7Hfxt1im0qKou
ueGJBwYaXZJ4ycjIHfvy/2t9SwvAahdwn9mlEKKFr7UyOCHrnX/TNgI9tvvqI2n++TMY4+ohnaYd
fPRk0SaZv8zTr01ZRliXv9p8PxJpxrLt+sehVTdvsSGVk91iWNhYAOijkEEu/1DMyJgLFJJ0ZvVj
kssPo6VZRA5M17GF6wWF7bjsPmSkSC7e5NaxUq6qRv+S2UqwbOLS8rAy4+NH9vAW8GGU9PcM5EpG
PNn7aQzO4xg3215gOdXrj75j4eCuqSZn+VCgzm9MTw+oMWndjlhAyl0RxOJYUzbYI9HBDSJddmm4
HWcS+7DTi7WQOW5ad1aEUaysgN1/zTwYs7lJS3tZcPDgk03vg5nIvrf3N7nzJXSrkDPrgMgHZ2zf
Q5cyiiBZAAS4U3vzlUys51xp223dz8wvxh1xMNqGfKPjFGO+1/Q7N85pTLQ2nTD0gOxc0OSqiU2r
YRNJ8NnbmLeHXqyHJCCClU8xoI0k1x6tJryGJiS93aYu15gN4JY3jZQWoZ/9RPcMVBPyN5jjcJy6
eKKTzwjS00fkn7L2pSLt6KBjZ1Lhro72F+MzMuSvTBrMzyOrhCaTezhO8GkBQStWbGaLxCG4ZiSq
pnZozHEA8QOeyreHcZiyT6ByDknevuqdoGel+bvCqJkewQK0mrtz0+FVd9A7yPOCOcafbAPbv5I4
V8oPSycZeOgY1EbLogXD8XNbDKQ181lAyNGWbbvOxrTwKr1mHh2dxyL0abEVBCpZd6OcZiObrxhM
vsukwqzSp4e8ofI19MzaYIFv435+4tG9DQepc2PvwfrhABpgpIqWK2FaXVY5Mri3PSpp8Y/sXB/G
skEdOzODYq9E/hkcdBCJ7uxcRhPZhs7DH1EPQn5CmhISm5KuY/Vc5zG2Nh5lvwbZoFrZMot417Rt
wbeROpFOebpW8cSMUXnvuIK0XScANa8kJ1OH3VqZ3JmIqX3S3NFzgx5cyfCoyRU07USJdvDDOFYT
IbC3TeQiS6rHFRG4P0Pg58Dn/IS+WkvzCQoG/YI4Z2A7xdR6ltMtyznNPZ/SOI1OYIk4O8qKTxzX
LNUxbfYscBp+Gz6+IeVVZcBoaie4olgD3ZgKrqMmBZSzR8fXIKfS3o47eakNln437p9t+PCLumTS
ximP/j+lZWtGzqErkPygcXpEiP22EXZix186/eeBju4iGzgs6CZTb3sKdWSkkRu80lOgLu2Wt26C
tmiAuwHTLbiGgXKlA30ccxZjy4AXprmMVkNBnTLQJ0OKsoIHcgqy+CloVbF2U+XOCvJVokafgp4T
jW4Ua7Ojtj3xF4uZgl3NdN/j7TBTDmbNEH0yWOB8s92zFtLcKJn94Vd/nQw12QRkDCiKdE6oZDYO
6K/8hIGg2GxuGqh1rGkSV8udYyPQPKGxVAY5jOT/zchHUJlejYpl5O1f+k6ItWLZ88oen5AHsoyR
Mb4c4bFlqMp9NAJGV3Ay1EkX16Y4JOgAhK0K4rbWvvbYn6FgAU19C7AddbFoM7KsUvbDKvXIheWK
ETYYUs7CTmgydbOzpZq4yLB+3bTgFZDzwdY02DBir21pS69SbEArGjvrJEVKIjrEaxqtsmUzyjIf
ucOZreZ7N61JCk3WXZTbq8lKxbpuDYKeLecYphQxu+R2HFCv2nj/0C/N18AN1k1kVxvTYE0Msv5q
RgNjJqWwLRqyqWgH24xJgdeJFr6D4STqMQUoDlgXpxyfXNFUJOb0qRdrk86Rn3Wlyfsr8ZUHclkH
9sfa8vdrNuL7urWsfMA7wjLoGqop4BO9qySlBEKWrpbE64zenirKx8kfVjXl0L0bM3aKQHls0Cl4
YdCO66kmX3ROPmU4YxCzk6Ml4WdFz4B4u6z/X7n8UeXSBEX6tyuXf/rv//Cn/yptqn/6p3/4y7/5
w7vipfzJfy5eWupPtoxpcFRw6K729qH+lWKlkcoHYhxgMfZTm8/7l+ql8ZPjUFZ0ERpraE90hsov
1UvjJ51Uenq2cBBMYJF/X/WSK3vXrXPp0THmKBK6ms4LfueTds02VSj/5CsNxeoz1Aif0OlUCpef
iylk1lEZU9MPqpPy8n/1qtQmbdOAlK9h034/0pMyzoSiODkN98duerC1O8Hx10gAASbPIXtxwG4B
0KX8oWTWs+ploXw5xRkSTXLMK89nndFCcjmNr032IDhxR/cuoWM+RINFZW+n5to5NrSihwqCERnb
TvjREtEPnldpJv71uxBCUHemOq0K6Zf9pvJb6+rEjExqcU5CfV4+TS5gFIcJVj0m8O58oa67Jrh1
4HSVg+OZ8wfkJKh1mVc4M9EkqgjeLd2PNt4QyymwwJB8gntRMzAJZfswydeIhivrRYs/mfRf9GTc
VTaoAx2CQUlaJUQxUAALM/00hT0uwrvkhfhGohYfC4CJRmZ4ejd434xyDj1TUOTf1ru/73DKAUPw
gy3r5rpJWf79m46a1AyyChVjx/k8QstTuAQDYW7M7NeB3Wnm20slMNe//6ra91VhXpY7rDrSwK1S
9P9uxKD4iPyo03NkRpjnKEWYVMfcreEXO3ekiwl0Sen2WWZvsQKt8yrYuZUAjSZl3QoruYSBfBm6
a95FW+Noo3TIiFCyzppNxlLzyQSz5VJQ/f2r/q1xzlXzdJPRQhvC/K43UA/9NPO+cjLt1kET4DQo
Vn66Gx3KPNZrw9LTNlDyw0szohvIFpZvYJx81IsnWmpAtT/10MqFBSD2NoKv2E0cyx/agPgsD7WU
zBNaFtJSpXB+sLJVU19t/RqxDihlfdBr/wcj/jeoClytRjKOxN7R3v9uherbcBxtZMsQmzRyrtBo
VC35csZqmGjwFubCDbUN6CRkINYOLNgR0EOjfBnzR8FJu+V4a6LoLMdlMQ4/aByI35jJ3l3bdwNz
KKyhU5uZgald57Bfu9hKZzZk6IDJpGMjUZ/axFmpEKZ+/1MWv0aTvLsrtryyb+aBhssKaXjn2Daz
lUAHVc8R9Vy0ywuDY0zNvdGzgVqjvvRta/WDV5dj6Nv+09uT8dfP5A2c8s2rq3Ffp23Dqydl5LkN
UOnsVsvv1VqnE/0J6dmiYTNXR75HBdVDAvWDC9Dko/erC9CJdHElPMFxv5sGqWeHmVpy45GALwbc
5kgvSdyS+FNsPa5nFNkqAb9F9t2q9LOVrpCWQDWxtZ8JDyfLlMjIG8HTISu8NjxZPXpis41hB38V
dDlcaxpa3R/ctt9YgoSqA4GkeWijf/nuQ+s7xVUVs0fUn9I0id01QSSbk4I2MgfkFwM6yzJE3jaS
GQfXSvNsJ/aCDdleYT75wbXIO/T9HdR1WzNRoBoyeer9AOp6l/Ls1OarCFgW+VerbniAF2PX6oJe
xHLEThE/KbD/SxnHeuOP4Y8e7N+aXmFpGMJBEwPQ6Lu7obtIX4MJPFLCE+sn1qYvhlXk1+ewD3fl
fCRJ7ZZCxb1rFqfcz45KuJ9rBcnmsEIFsIEyvi6d8PMP7stvDW16ZxoLrEOSztt09M3QrpQ8we6K
vikziVYJh13dhjutRMtjmyerrtalKA4azh6YYjAmqosRWz9A3fzmw/3NNWjf3RlKsk0NMY8NEhrc
0ggXGnclSZLHJsi3/dTdAAXC8FsduuSKNPVHs9rPWUXfDQ52SBp7R/aCDpvB94PDJ4QhcHtOlOXo
AvRBoEH8d0YjDo23Ak/TCgUCqmxZGC0yaY4BAI+iOVgHo36spnYD+e3k2unHaBBrv76PRmOHwH3F
iy01JNrFhWLkqgtI+GbzZLlfiQzzLEAaZHutdegM8ktmXG9AniHwJL12Fsc87jc9XlxnMlYu074A
U+jMdyP2AzMJdqWAaVll2w5cEkJsAsphL6kErXR9shVOuu3tCLavyQ7N2eXgvGtH3xtzeEuk3q6w
DVpF2lq+lpRm1wjhqoA06cI/jl22RWG8TXR1Tf9zpRu+V2u+p9LwKhp1LZndrZptmwwzlHOPKd+b
YKjbPmBt2ZXj9JelEM6EsVLVdtM3+JjZcxkc293qLrI4SvaK19raAUE3BYwERenXHpoBP7EXItvG
1AYMsRNOAIQSQ5qpr+S9CsOjaB/V5EtppdtsiC/4mZYGv16ZrV1AO0qldJHgZdIU+nEDe0PteWx1
HCLRQsx8LtozMG2IVYRhK0crWIghXmrcfJLOPXpUyyZ4nMZTHT7LQmKWoPWcsq2tPXRBvYSeu/Lj
50qQ7WNg6FIVD3krRXkXsZ1YDm27wMKxbPSMTjDLdoLqf8y9Rs0OwQzKMhxIcex3lhlv0JyuJDN2
mrKP/nByVTYS2Wrsbaoxj9OwQ6Z0Tgpj1Q750mWO9iltWWVFZVFbA6byNNo0g58ta3ktzO2dBdma
u0qNnZwPgLiUdEZINhzFoz5b9gmWM14uz74k4MgghnyQaIlQK06UNunINVeh2ZxuES4jTD2VhXn0
VbrBoiEKmVgolTR6diJzyll+4t5ZTyPw2G62MCjXS/2zedeltheGT6KLeNN3PvpPg6qDrxOloiLZ
B9+eouIyRbD1Rb/POoHDJUJvTZEWkarjnEWdIyJmeIuD3dvbIqZCpRNUDPJfMLABpFUFNaNby7o6
WuUFJZAWwlNBW4JBYTPXLZoEIqlkzLfYQA64aFZUm6lhvy2GNgLvYrrNIQ4OZcONu1ZVthwZKjV7
bFnUEna2c7Rwi7OixICkdDOYADiW1l09PJmgHitX5j3CoadzltScGYg9wJ7shRi/R5dCpTZ4bV56
OrvENow9E9pKC4ksxk9YwbLp9Xlh50/VdIlmSAzdIpxKD/jusjY1Twk/UYChQoRmAsSB7Tw0Tr92
ELWneA7mYlhgWKx1UpqggNGW1TyjdpYtjeEav1uOUbJOKb/SIo+GZWGzDQcXmEy3ZurJTzJgsPjp
vuQpjEr4pPiDKz4frclpKQ50sXJQkYWnIhFW3WNWjtx5e+V2hpeE+tofgrWYdQ5MBjKBYFEpANe+
1HQkZn4g1cKlcL6UFDj1+Qvb5Ym76jtkf+rPjIdVKh5aLKRU2ZHlGxhQgoWO73TEBNCF5DAFN2pL
FYx77W/aPvG0uF/nLXuBslh1/mfYEKuU/WUo9A0ZZVsXi33PhSGa22c0jmAwUjEuNiPaNrMp1lXf
rd0+9mKHQPPeXkUW92/cD4g1/IG3iufM7MRKxaKsT69qgrEcOoqvoX5nRlNaCYJKtiYJomqz1x19
E8wagSEGLP1iBbeJAaZiLSOXhvmjwQ3Z0lhP64Z8eAjH7EMnOu5h2R8cwq2pyC5NoC5103tJlixo
FVEtP4UFPCOXEIoOJkJ07jtJ8rw2AWTL+i4yPpj+va3VSxEWmBvwHjjQDUbYs76+EUrnpSBPCWR+
mOEADPqLa5La466htdAvto9FTDj9Wqmj23FW1hJDnIzZku60bBYuhrDYdDw1Tl2cInvw8nHgd5W7
Eg1SgOh5EnRRNCh9+c6gbAcQpXKQJDaEtXJDLUx9xkAJfuoOhMhsTXgrxhytpiEj1ZfJqko3LQ7w
OFW3KZbhUiWjHR6VyjsJQTv5jJEOBOz4EPiPiFMB1/PuvQqEaINH2JofpgC4gJ5hU6YRgIqni+mR
AqWptCu9lj7KiFgB528kXh6VXkO8ewWFv0vNddFgBehICUguehmwIOHwCzbwT1a5Ih6zhoSxpNv4
ir8FDbHVinQFRnQTBc6ujrW95vtb1Pyyrxz32rrUjhVTEeV5xJMtcWnqfUmUb8Mgxgh/r4QW0Kbb
srdWeupjv2SNTsUhVP1dpB/M2iatGvF+IuWYPo43fV/XxgnZMjEl6UbOXHNl75pJXctlmOLTPu11
jJqPTTp7OguaXJXpDB9ETrQHNz1Bsg+MfZ8X4tBTZsl9c9UBD61FsoWTsR/seqMILiqjtqPq+2yu
N3rUbiAkejx1q0zjwtlZCHYE8t8CMNJyxVC5cjlHFo6+Shj3hsxOx9XN+aHhbPn2412wU1X92PBS
sSbWciHKcdxYnbomDR1pK+1zG4gls0RKiAQAKE7foKPkbolNVFfVK9IRMKdW1WMG7mOQq1Q53/eO
sjVMlidN2crdzdAH60o5to5+ylNxrJ7bEq5EJnDaM8Pr9WZsa6+t8iUKRogK6trBjlMO2srqWQId
xXPcEwWatWStIyJYx6Z7k7buTdfbN12rIGKiJx89q5jV5EYrQMU/rELV2mmaOGZg44oO9kHJTTeS
yxRzuh4IYE3CizXoB/n3SOg0V3DNGu4ViQBOxJ1Zpdt4MvchXIpOUw9BqLBx1E92zcpcl3uEInGn
kGnnk8o6PicD/TvFOGdBuMOveTOOX4LSuFS57TXB1mkYJ6F+0GOAXn27eSv7cE1ykyQcDL60N/x0
ekR0vtNGhafyXqG5M7PxSIoPBhV6SzGJjM0uMiHGMvOVEM3GEe3GYtyGs3bARu0Vg3nu8WIWTnEN
zPQ4tUhcfOcKQmDLrnKtVcZeDgnIdIT/kYEy+duRSOGYx3Uy0P2YNopyPhGXnBijvw9q8UgRI1wI
2pgL+A5sC8l3pzpRsT9Vff9aFQlG2OqOigXQ5k4/MfCimGW48JEpsQBbVLgCWEdtwz2vHrWYuQDH
KlbsrxE7XxF3IBzmjaBUutPx8SJhQ9WAZ2pD/ezUDrECjWLA02Ba7J2efAuyAjWuA5Ead1YvTnnA
i6+NudhHqv+ql+xBFfWR0+AuojWNpBx/uX/jxOlXzt+HzlI/kxl/1IJxHVNGTOrx3ETjs7CauyYZ
71N2ZuQhFzR+jCelSFA23sSz6kWT+jlX5uchrO8MGPYghhcD04EmK2XZcCzK6b7N8Vbo7MtZMpYB
KjvMl5hcmsk4Ugn8rPs5AWeW86GtiwOr3bG09aWqjc8TL47NsX+uVHHvcy+h9q2m7hWgzC2yv7MB
IMyZn7VYfUyFde6j8k6tqocg5cErdexX2t6OX2K0dXjn7nWVs4ut7Tl23wufVkwDRcigbapnySX0
8w8qbpna7p70er63amRGQ558nNSPRjlgNoyMZqEIJqjUOBWEqsjnk1ShrejvWx5D7ivQBOahmtNH
ra4tM7nMCcNVKCzunKQYUK2GQzGz92og1lUdPadsuNxrzKeDRvloFtGuZJi6/kQ0fc3iH8yPKHsO
k0PNFx66r+uHTFFPTkTPSAVNQHwYvnT28u1CvrkCKX5m+jcuya/4B3c9T2wn934iWRuUQEwGC6wl
GA8EReFHI8p7oAk+ZiNtrwebG1ntG6CvtugXrvII7pbz3lpUz8Y40ksLVqFeH/w43Wy7NLtg0vs4
EgtEeBBu2a1AeJj77MympUFUVhO+REHoGe0rcrTlMCqUzCKoSzglltwilhq6pCHiVDO6DGWylVOI
P0XposkblmwefxqFgNjw51IM5tZmz/NoAWJQ1/DyN/KVrIg9L2dDOUmF8+eCILIEZZRQV0MZrNun
zmax0/U9IipPxyAqp+4s68kQWKUhntjMpO3HGSE2d31CXY1jhTxByUVIVpLQVXPM45DGfzVmlqRk
gwfMOnPFWq6jtaKd5qzbdBDL5XIYV/Oy6JoNLbWVW9UbbTZOifCvrcKmcPC9XmDWSuqNCVJJ60uP
SuraVLxIB2Ohujdj4e5s9viNwimL5dnVL7pqnwvNPOvQaSw2rY4Rb6u22SRWjh2DpKuG+arMto6t
rnNb2UJkOuuNttpD6tgPHe31ma2xifGcmr+j07TkUkSVbJX5PBSv8uAqV9Cg5YyctRsie489Zyqn
5oM2vcHmr/xwzemUNMqjPOLPBadOjnlk2YNCU9dlqVy1qL6rx0s3FNvQ9q/ujEtxoqtTEBelOHdW
Ze7n2URT0m5kcvGiyrOdZsMWd33a9kEZMcj8o5VvHfrTYfkgL8lkQNk1CzMriCGSj+AHgKZR9WW3
NWpiOev8l2N8R6gVR2TMwnzUBaHqhPEUnJJnm7tkrIMqWlf4mPkYoDIh3uKjlQUJlYe/tMUyqDlB
pj+fME1GkzzSF3hYYznX1f4WFfnb9wSRtXAhDmpOvRk0e2fZ+knBF68O7jI3ak/uPYKWQjUVAtmc
CVhIEOrQVG2ASYPDhHY9oZHhQd1MGRJmOuGTtocedANi5lhqLN14szr6sG3+QH1lJ0r9UFdw8nx2
OaZ+qkxqmTaPrqud88DaDS+MMLZIXqCRpW7pp6xkKwOFHNrbStf0g53AGQWdlcqaDr/IQk3Ictip
hIWO2HKV2ylJL7E5PctRJPqMD8/cYTpbySuyEfJBpNlA6tfAWravpWQWYt0djB3YkFXYRPI06c/6
ys18L0lu2nJeyFsYcbyTTxM02WXHDrxQUNngYAwpHClSw5hRPKDoI5cTPLJL+QRmJk9Dpa7lrtWm
ty4fbPmAC4D8tU9RiCcvCPX91GZUgLS33/G2k6XuAaVymfrncs6ORqhCiqJmU4SbXMsXWW/uJjE9
y3/j8fAU/JM2hDndvo1B6TehySnO9Nys41jGlfFK8grlfWiAF6g+LmxZcaGENPuu1/JuDKv8kJuM
LVmSU8h8lFWrYPNWmfy7euKn6HNNYslr+6/kj31mkSR9I2zfrCN//du1yPjf737L3/xF734vnpR/
vrzVp/bTu7+gAI/a6dJ9rae7r02X/nwN2Fnkd/6ffvFffH37LT9silN+/J2m+P/4w1/+8Y9//rd/
/NN//p/84X1TnJ/8pSmu/US7QKjIHUCIv4+P137SDIGaU3UMAyKJSbfhl6a49ZNDfJNNG41pVZDx
9NemuPWTZVM5d03d1umWY9L5zsLz+5ae7wvyDkkDgMHRs5BcZAOvfF9zbYD50NBIxhXo/Rs6zWQi
4LpGAK+EhAQxr0OhAiPosp1QCdL5QDYMXQ88/iGmaFKjyxuZMoxMRZsm8lZCr5weDdfd1kNzkxUD
/iCO6Gl5GKoGaijLLAYPU3uZyfno7WZXxMWpz3UiT6tzT4NXSZ2dzSSG88CLHPRhsORiygHTFwIg
Nw0ITNGMj6BZ99i213ObEXv2sQUIVTsNMQ6QbWDZ+H53AEu9b2YFx4cIt10E7tLYJma1UEfzpGXD
bRhoHjKUhcNOxgnu8ji4L+3gtbRPoYKFU5uCJ1RyMVWamO9SlINm9ocpgE/ft7uWuoMZHCbqA4WL
vcPYW+V8ruAmAMuf0A+ODYcNbd43VbGbta061KTknay8WSE1kmooGBfhTmDJSWEkxxm3BO28KDy9
DlE9Fodk/iKPQ6XVI/rqWGL6dUTrXajZMWyG89jYD0mmPEYchXI2XGMOx8u17t1RuQ6a+4D7BcnM
jGzAvom4nfBAt0qin5J++FzH7aWVZXEKY/bgHg0b7fbgWQHvooovUZo8k6gFBM6C1qY96Zw3OpEi
MdZWdtLeKKN7VyvxpWqVNTGRn7Q8u0zFeM6daG81aHSZe2n3bqw+uhtrXChlFn1UoFWJqvlghwoa
rQp483Sk6nj/989V/zez0LvJbfO1OH/KvjbfT2j/D05VmspT+7enqr/8hz/++T/9eynh+Xf/5U//
7Q9//l//8dvZ6u2Hf5mtzJ84aMtJRXubW+SU9IuEx/7JNQwmKZp3WArfUPS/zFYYEPGBG+zsLPx3
llRzNWxww3/9L4WNugfWLTh1QuyIKbf/rtlKGMxG33aIwBlgE7I49+IjRkz0HXA+j/qgT+MGt0dl
I8JkHNFlngplnzvWuq6qnWCnAUcACiyAtRpybDjdCNOCSWl4TRMQnltBPC+3yMl3TSRjioz4q9X5
x6q7y6bpoPlsK1jpKScttLLZ+Y697vtuPxXWSqijR5mWllG/DIyOAV1ujFpdpcO6a8pjqDIrBnRw
bA/J3a0BYQHX0KYYKLrCs5yhlKZmDhIaOWNV79mabgOnWQeEPWvYpW2ruLW05GgNnD0EMZZTD0Qy
XwwwSaeWnNDQOdsdVry8wNvn3hqDf5tEw007n6zWkf2i4xDGVyVIb3vH2uUJ+wzkkxzo12Ig7cOk
ihiftTQlBo0kWabwrhs37sXqzHODqUsjzrJNlgnzc5Lf1sAIEwVzQ/qKnW079MU9eXCQMey1TtQo
ruEjcDUs2PAzXfNIxBd7+mHtKsONcTeE47mDuJUP+jYPemBLEMmi8uedyTt76rfyHF32I78dDPSz
He1No4N4TNDgfr90DaWBx15EmTdFO9IFqF+ni9mkM9BB7tTJgCmDlam2i4ZvcYEHhpgem/JOUxuA
kaRh6claFTia+HaAwFvQqLTyvmjOxQdIME7NMiKIvXFYDIwZM4K9yqsJ/m/zg564vMz3b4OsRgPR
D01xgjxY0N9pKuYBmyE+zMDrgZRwzDRZilPUOvnzGFjHARHHnGBn+2YGuP351397875XMjiIs799
Udkl/6bf3LnjTN5AGsDbKO8642lEHFTJmo9Djvfvv9Sv5CrytXgxOtVyLvhVpnsL7CUP2yigZAmR
HMH9yh92qD9XHeq7yiTnK1ViaJ1Plqa8/P5ra7/a3pjSSC0N0Ew/Unn4/n1aYakWM2RdAiOUPdvy
MFX3CdRQFRKN7Byn6WEuEa0FlPUiyvSczE0CbVD6P9SN8Do3vqlxfBRKdc20l6LqjmF0iZT6mDnj
7e9f669EsdwnTNzEzNiOkHux7/rvVtELl+ALiGAJDEwaDpi+N3GsXWbTuYYjPqG0vmdSiulGHOzG
fRKT87lqDy0kSsL5fnDrfvtyHBYD10KACULm/a2LSJdAYwRkpFI4yhh2sygqgspgZxZT/UQfq4Oi
tPZT+8YPUDen2WtTciYMsqOJC4uz+8+r+9983qWpm5f87lFxwRI6ggWAL8tt8bejVs/xSs6GD9W4
5bOrPpRmdU4zynI4Ux5bTSK7X2nqXgsT6TWgthke6zKxTEIA9QYvA4YEQEtPhR5zdnycy1MRJx8M
GXoXpRx8OYgHGW5PCApXmR+J2IfzW780G7J+BiP9OpAsIQ/BrUhfwti8isC+OGBDnNJ8KXQit7Nj
FZkXV7hrN3hxFOtcY1fpQfk2FEPyctn282WkRcolvgU7go4w4dqhLz9p9CrNMD93lnWs7fQlV8LX
LC53rqg+pmU4keAICKWssf7oQNPEF1OuDpoC4Lypn8y5OE6+fpn1hGS4GZEo7zWJLBIPrbf38pYo
WuDI6QbjYtjBQ2eREZcegxgvRTP5q65rDnVunkOscmAwFkmXnjsjeZWXPhClRs3RvDQiOIyYCVym
f5rsVkcRLNO+NCRklqO4mBPF35x1LuTjKaqXeSR4o7DPdmNuiFF66YuCTMoKw5KZ+h+HWTvhVyOI
rgG6F/omHSfj4lTJphIWFu6Jmmbv2Dunrh4dZ1xOageBMs2Xc2Jerdi9tGH4okztkx/as8edWMQx
mlJDUiyjhlEBTvU44VnUdVBODQ/UBIgRD45xEknwpRCsmCJ5jSqOMZq9MSp6Q/A0r8Ns70i8vHSZ
edDK6iaZcIPIM0/S0nfT5m3bt8+lmyC6CI52SzApDiunA5tJyRVcydC13qQEdDkowkXgIL0CLezQ
k6hH0QMwSQnL7hNBsZqH7Plc6ewQZtP6qPoU9+xE3XUjoKm3a3W00evJEGhb7A5TS6daVdVjZn8M
DJOQyZCzRNLreMCoMFRDdYOr3giDBw2H2iKvshcrtc9j75yLKTsC1L1p0tesZBhNGuYQtNy4OoqL
Yoc7AEY3WcxXgA8gdq3bJYXNnc0I1ng0Ep1eFaIcsj8wMi6CypVREfGS9jnUakvDJGJRWMaLH1E8
Z/94FhDZiLsZj649QKWyyZ6yAUEn2dtTMQyfORp84TcS/cLzYjdPpRtMi1InX3jo2J1Md7QF+AQL
KFAjeBcAUhBV0CZwRb4NcbklBtE2ZCqsxi/3lei1c30vjSmkkdgl8V0j/H3gkuMdRKWnvjSUnyMu
jGbmV8qBqCLRKBVOWKPBnOrY6MB0d2/1yadWrz4WUZDCele+0msMFJF4dsMUKOfaiZ3cEEC8MoLX
zDXpOjndnbCVW/mMVXn66kT2mb30DnL5y4Atg/cVLqm8MgjsL6SBIEaYLJDufQowiz4xea/yGt9C
HvXeXAYifzbwMtVi+mrG+oXl4tqH7rlxENE47OUwfwH8oQPAnahisckVn8A80P3xrRu2T+z7GMkp
6DV3/FiQVLl6+2502A9QFykIxlwWU1yYvmr4ohXbuTNzgoem1gp/vrTaT1/0Xr9BdnvwcYOSOQT8
x+ns45x2T3JO8TP+dapwXrWo0pv0PBv6parSV7VOj3LPq0G/fmOC9CnREko97OysILPU3ikoeXIw
Phh1LsU4fyKAnmUjp6Mt+XXK1ezMTW/aO9Wyz0CsXhSX+jcMbXVm0MottV9aEPP4zPTMviXLIPGz
fRIMlDuZ6tU4eXWt8dTVlrLQe9F6LR4tZBJ3OKApOXI3nHiqtjYPuahuY234rLodRuRW13hsobsN
bKXLYO6XE+VM+cEUun0c43MiV5pSc3liCQB07ehSFvV+nDP2wTV1CQngZgCrZkTdX7CYFIhLJloY
heAD66zqKSr4BSFCFKxbENCbe7duTzQDl6GKS59VVWe1idP8DAH/Ipv4o2Ox8sjIO2CpOe4tQGCx
u3WgQDYuqZ2pKy5VRL5lLG563zhHPXdBidHSVGV2zNvsJTJ8CB7BK7GvV3iTuR0f1K56kmGlC3m7
YjX1dIEPEk3U1OvQuLVq2dVXOkhXqslPacybDvA8MseixMuSV5O6DTZIfnVtnfF9ntRP8k+V6l7L
rv9c5qdYnF0CTNiMMzf1Yfa5qs5da1zkvRuZYOU7dXrlmnXmRX7Qka8xGLoWAOnBCZ/Kbjy0pnoQ
JNSLXt5VOW041lnXYPr7PNh6EqAnz92zmPTL2xVqVvDiBtyiyeYH1Ch78YlBpt78ZGrF0VDKJ0UB
sq31PE3a0cHm2Mc64JKhgsjX6l+qbNr7lqyI5KwCk2t4dmbe9033gSiYlmMfC+AExb+z3JvarQ4p
FRFyW3HIsh5jUn5Sg/Al18UlyGZkRsJC2ORc66iSsdHg6DPl2sWrDJ/aQn5BD4pXgoWf1Ye4JPHD
Efe2YV+zoXiau0/2GB3k0i23W8GAJ5u2BLU2ZycX+jj73+ydyY4jWZaeX6WhvSXMrs0LacGZdDrp
9CHC3TcGZww2z2bXhnVBEFTQStKuBTSgWmgpQBsJ0BMpq99B3/Wq7I6IrK5Ur9VAIbMyM9xpJM3u
Pfec//9+gqmYy6k/X3f2iZiWS0V+RTFU96Nj3HAyQ2blPLClY/VnEERcxFBYl/RSNyk7JD9el1xz
bXODZv54VyfYnV0yW7hRK6zWy7k9qbPqpG691ApZ5RUBo6wNOFvhInc0FvZasbYpBGcuxEQK0G5g
tnakzRAHQYQygsJBJUZ34dZF5raW0IE0ZJeVeCV7El2Z5aysQXt450DLEDNtGB9aK7raGpSPga0D
dccaBsDzAOluIavsqqrzJNG+pLN7IwDx9vzp96WfbPMpJyp4dl6Mgu1dlfW55IaydYP4pCjF2IdU
RRuOdBBR18zRHor1ZYysi1+xTXquyipfqoZA40ZXafbP5aBdkvCSkWPMJ0AV4jp8Au9p317ExZm5
dZoxnRYAyOlDGFSd7/uRVrFOa97jGPuPsa5/9b1hm4FMnmJ2mxq5pTaKS1BtSgbklKmJ6k1eC7Xr
RhVfi8Y3EuSMU5Lwtd5qLSGjPCQ4Fr8inTt1IaCaBvrA0DAmtSX3ejqpt9mkn+bC/dJiryQ+hzq3
ZPyyIGNn50YZEAtDsbwburU6ErVAWU0bp7tI0XzVhwCtl8XksbL2iM+WdT9hXCRwR2UkZ37wZcTH
XQzeh5DiDHXZ1suSr1VDMWAWrEmTjxDEBV9tcx+1cIcDXVyylAqh0Z1sLeha1AyFGxOHbB9esyG+
Zpm1HSGP8sy9BT4lmS54lAObLPK2uswh0ijG8xlliI8eI5hs1I8C2ap9NmLjLnbZ2KoQ8lwAtuz9
ljU6lQfKKNHMQOI4UU6MR3IBn5pPCYSQamgxrWI1lRbt7Jo/a0X2feh5t0MDgwUI5We3ATLpqiwP
G087ig+gRhVmlWYaGuqDcJs12lveBtzj8dFKOVGYXo74trCfBciW0KWCzQIcGASb2n60a/LmOYqT
a6c/OW1zEqNJQ0dncJQxiAMih265RFGU05u2AiybZmBfbIwNaxvK4SKu0bKWM7JJSxU4fkPmPLe7
P5Uup9SOj9YP4dkZ9Fp9b+OEwY0YhblIYiI+NJ7Y2CCaytGYRJaztZ0rHVEI7ZGOVe09vJW8uLs0
aQ7wdSvmYdxyyFNJnwAbUQOCMLEHreBdNsukU/E45qWcCP6o1XYIKQs8hEPJNQblUrPDdScT7hVm
yytDtO9JKSbzPZJcslwnlri412AxHFAxzcjunAe7sd9wEGLsNvJ2ZQQZATvMS1tZ+RBdg0PmQKX2
dNmS1UzsRTvW8DlqsvNEZ6XLpo6Q34O33kJMDQlmXia4/XDx2i/6aEx7HEgEGoJ1OtLYus0G/zq1
PrlhQ/Dmt+x25HYwBG3zOwlJicCpkyC5+v2/zJQMhqIMlKm1zlre6vu/ph8aLQXBCwh8iro7J8xB
uTF55mKZPVFpPqaOcTHR7C2ywo6XLPqxGj9L6+IEPjPJnrULCNEBhmSz6t2+RXNtvY0gNRehQyeP
CSKpj0BRQ7XHyuAyFc66CDkwCMgjK8I7Bg9Oe/csHO+LXSJdyKOedF5nRA2XXdXxraZ4XDgVO3I9
pzrqY6pCkwNtxzBZuMG5ks3z++mNdtCFG/nEv1i90waCMXjhgHLb6ixOZNp/HWyYSSxl7+lVQMTS
tDiql8g9VCBdclXShLShEunCozV3zy11v5TeITDa59bmMtRuoO6Y2ow/dvrOtZOrKm01IbZZVh48
ddBsh7M6XKh2xZSHTIlYzWfuzVktA30RfR3b9KvUeBdqBxxCrSS1CdDTEAbQa3GIaEVydcf0A2OJ
dTYi/ot21SUvo1Vb15+dyNua0SUu80+xppEOhU4+qYi2qLYdHVpJIIyH0iiawCFJwWw7+KR33iN6
WEQhBEX7s7VoacIVOkvi8NpX4s5wonWCrdENkl3Z1Ts9RtPamPsC8z5gT5pzM5tOO4JH594igpzY
h1b6y0TqLLQqsZ0Zc+j7VNfgJBZ9zDEH5cOl01z2czTlGhrzeviIjhaFh07KRQ+hWc+e6AmzOE4K
LbGqVcLhNKqxMd90kD/kgKP7Qr71hrOzjQ1x0R/ZWPck5T0g8QfjUD+OUXAwgc6w/C7ztOUSoaUA
Dv8cSTpuTW0vxUChak3sz+Q59FX1qai49ZnxEJykPXqSrUTQLF0EPJoIKu6aILpmkmcgDUGUNO4h
JPbLGDh+9Wx4oP0Q2bBPpk2sWHtA04Nx59b9Q9Xru/d7UA94rcJonicnvcLdRyhMTE3WUmOIKrjA
sNw3/pd4Cj/8Rmftx7EBfTVsx6bp6PjNLVTrP/SNciYTxYgzroJQqvc6lFFXe1QNgDqS+6DrKMit
bVgu3bjZDTHIizlGH5aMnHE0oB6/dTm/uh4CplyM77ru4W5mNPz99YxT0fa0Uth2XHlOSmOF0KeL
DrHElh/Z610S6mcSAc6+Vx+wCxxKNPg9jYecR86gzwCI3Lk2Mdo2dFAC0X3hsb6VBitBvdY4lFmU
+okVbe1Wvx9abdvOLPR5634ECHKvTmqiD48e2K0uB7COOn2qj0Vfb3DyOaDmHEhEGAjnFvFuluAr
9ZCjzkj8edxevYzsTQ/pTndWVbGaXqJXA8Ktf9Li6VRPzYPuJ/uetJYuSZfgZ/bc44OPuLphdQuW
Tanf9FO46m1MtPWIclOjZYGsohD9kmdwk4iMBbrkMOgc9TTYCCGXfdoTlzBAr+Z6ULWYWXztw5pl
FSn0ANLX4ZxgR0BrtZuoVUUunYPSoymE7PwmyZ9TBUZhK2XDK1Hnje3BHb27mSNeath7GLt7s6D3
wyzBSMmIiGmVmTgJKzondmIRzcdRO4qv0rAf6mwiaqUAC5f0NEKCYaPoT22XnhseUbJcCFmxMD90
INd59udDaNoPoY1nifhi2+K5Im1uS4zvF1+v4Ach/W6mW6ktwqQ+mWO2NEiJ4AyLxztjdR+tI8GV
xzTRcKCZt70mfoPl/KsJhKMLQwgc+nhdf831LIHpOm3saSsgldpaZmDQGRHu3egltJOPSUWZppbl
33gKbGXn+q6by8virEXfIAweS/OHBrPA4wz7kLuJND4Qz8FkLpjsxScRcTJ7bzhnE/We3UPxgy40
cQndyHyclh2HGmzve9WbnGplxaaslNBIARPtpkDZvdhT7KF7VgfyPpEfa36LobrB7y2KgUaCegpU
fKfhXCczvaaI7VSHsxn9x9xtnmXh7adYrtKofVbB6qkKUsjdHGeGv68rjuo+QWlRzNZk1s8g9S+q
UzN6ahujERVWnCVVe8ZUpxl1Bu3VplYG8llyEnYaOkQ4/dLZP6uWFuapkzrhqfeoMYWbKapVo7YH
CGcVn1u6Y/RY2DpyxNqtlM8FBbobjGysOCHG+nlCy+6W9pbn67Esymfa78/q3ia79pJn6zqNryKu
nzsyOyS/E8ET95/7ODCcs+aDI6rnlt4v5lMinOkUqB9/XzMQpcEs4+zmqkHaCAEZYf/X9yM3uzCJ
IAROpKoues9gIfIVh+m6SThLhgF1MboYxKFdiMHGukwhO5umo0F0mcBl/tk3RL6tTH0f6pRuWkcJ
6xOrtYxTKhyChBKs3gBLne4o/fASFOVBdHyFcdJ8wE52k0qSWml4XxsmeZOkdAu1L6ojQhj5s2pd
hmX1jKFxUZM7PZT0VIsMl40Vo8C1eaO+J4H1XBO//RhRkPxplf+zMunPI7Y/aW3+QQP1wz/+m/8/
xQg8x/+0GAHF1B//y/9EMQVJRIkR/v0f/v7f/t3f/4f//Tc//+4PP/+v3/HP34sT+GW/iBPET8CH
LeG5BpvmN2xkR/yEk5gJlfAtxR1R/+kXaYL7k2WAg1UDYlLyTPsbIZX7k+5bzCR/gZJ4/xxpAqCD
X61m6LIMygyGjZyxftzTJxnWYsQbz/RW3IUC58uAryl/ZfxRafRwek41gDkIw1o69RNy1SZ5cvkH
37oHxwlODTE6padOKIPub1x7oBgHidetPPdFFbBoj/C6ESDqHatAW4aaArlvpeXwpIAFEfwY9h6i
eNZdLJHeP1rDCXX7So8fw9wgmudr+Ra02dKrIjrfGB9Te125L4Z+HVJtCRceXkC+DgNMG7q9mtC4
ih6dfG3guPponwbxkFYOLWbawB66ihDwKeNblK4GXbiPEq1tc6/n1wacvGwh3SJOZ8GlTfrIpGwV
RiGdhnpPTPQW5chaAJNCbcK5FWIE0uypDldO6uBkobPUooUcUUSw2Yka/TMfW95bB+Hy7g1Ov0i9
EqpiskwWJQrJGIThtbFfgylnbTg2vHp4a9CVEnLdVc890nb4XH33KqNz59T36RxurZCsP5ynRR8S
Sw0mLkuPcGa3gkAnw36LhlOLl6azuiVn7l3WOsvcQwVMOQ9TbDsAhopMwKOyORv6zOECBuYA5qod
SDdq9nGLTlXSxS/8mTOzGd4HY0vvAPhpSR1tw3xpb2oIreTn3c9dc04UwbmICqKvw3ulg1OfQSn7
fS2yYxMEt25OC745t8R1hFhulCbd5SQjenvpyhYnm/+gPtKJ6nFyj0llHe/Vxc55t5zGnqCTYYNO
cRc6/n3rpq/qMio5b9VHX0RiOw0vyWBtnUjbdubEfJ5PxOcbq/1jZWa7Onkthubcz+bB0Li5zGWi
o4TnXU8JQbAmqGrkrIAGjqmPCsxOjyDOSTIBzoZkejbPLr4nq09eE7tfK21cChPMCqh4/e4mpTcS
0bkYvWnrRgFn337TYLGjBU9Vl62U7q0j7wjd/9atmdnNI2HkCegVFC4F0mDtayxH0vPE1k28Fb9i
56HITmje3A7QFIaOY1PzOe7kUifEewhWfCn7kqiVYtZ3+Zw/pjXEcLC3HnXnlLxo6c3AHiG81662
N3kWrc3xCQ7YSuteUTp2CCW48ULrNqEO7KX94Ai5tyU24mDvtf5NN/v3WkAzQOe4KXbO3O6pfm7H
2OUmCpwFQ+Dnvh2POSFoSWly1T6XAyeH5yng2ErikwL26hhHStt5s62P5miQaAaDrwxvnAJfWDFz
XcaqTaG2oX2Mnnv9i9GVjAoI77bJ7urkdqRitvovs0j3tS2o8CPok/3StSfSNuBih4TkemzszCUb
8yOR0YuJhK5Rj5ZJBAvW+5IMly7BwvZVzvgx6LrHn2zcdCNQWUjaCaFhIUVyTHXIlDvQPxbVLQmp
tx5g4t58LKPbOVrlkyINl9vcE8tcfzKH+0ic0YNsfetLXax9qn4zSW+7JloNUb8d2J/b0lgmfA9y
q+MJSbN0L6FQSq3miFEcbOWQY6GqGwB6M2yb7IKzhDzQ1z5iWRJkT09XvW0WrRpY6VcHModI0n3S
9Atf4qbkLC+b+TkcCf8YJxZLcnJ6bxtN28qY1mIc1wPB4pXsNhyN13rU72gPrBsW7JGqnFBchp3z
wsjyravJXSl5lSq/laa5o4fB7NPftGrQj42/sZgKeekO2Nw6l92aLBccos96P9CBZblr2o36MXiO
x1Cfb2Qcw/+7IhFZfbPB/gWtj2GpSvr7Shvpi4XSns0O5fCP4H4RIpsw45HnKcl39mDvGFs8WTnt
tLy4i2meakO0HgVGQr7cAhGvAXPaKzDQluHaw28QW4y0JoSvjb1z+PekGq7A6R2FVSwCAJsuIVqj
Y93Geg/D77USULu9+ykKP5B1tYrDeZtJNrPZAeHHKRzSodOzeRkR3mPOfLT4NA2JqZEgu3dwLtvL
WecqElYnVpDBCrcCa3eEwr2e+zOZy/B3w3sKSrJxuArPuU3mfiM1GA4R2ZDkC5XhQ2r0N2rfqAYN
eR94TORc7xeoptsu3kRj67HQTcS76xIQCmthzyyuY+ErRcIfDbdowg4yf66d8NZjVJCTath59x45
XWOmHfVMu4A65GwAyM6/ZR8+qsU2QDbSSgOcckbuZY/ukAWrZdF2WezamGDThOnQtO3KnmCj9IMA
QSqwGbvOwdG1C9DA+0QfTsbsPsXpuG0HRBQ9c9go38k+vbCrHhUhVI6s5+Om7DCOV9lOF6wPNLaA
vBxCrJwtPgxDlnfk3IPJirbKvTJIOLhcqzUva6WX9qJDbu5MLdhOpsWUg1YX6ZtuVt51VXnXsvIZ
IBYw3p1C1vP3u/Jf6uPf8BVQoH7z+Crfwp/9CEpt/K//1T/Uxz//1//2x9//7R//8+++q4fVD/9S
D+s/eZS83NwI+D3mU1Skv4h1jZ9UIgaQRfSyuuKX/WNFbP2EdMpSTgRbUP0qjdUvYl2TtBCPtBAB
bM83MAT8cyriX+NkWG48GoQGhYXpQCD6vsk1iM5xhwQS0jzYKz1FVpo8l/IeUyawI4amNgm6BtXq
rP9Gf+3HShy833cvrLpv32gbA7Ab6A3VC/tni/5Fx2qhPWFIXX7zxfyFddUR4od1lVfyfQwUvENW
Vf73/Sslox3TMeeVesW5s717TdB3M8MPFWbPTlBfmYpppD1UVXHHinfvOWS0GexmWcE8rThWRrfX
NEr5QZ9gBGRfA6i2eP8YwdBIpd6WLqPEyr+vJ6zHkrG6tSbaaGlk+hYx9MZpYBCn/dlm0lpo2VGM
yaHFOhQ280oO2odaRs8FYefmGCPIf5U2hsF4CTNu64nwY1XMOMiSl8alaKuI9sQHN9DRClt56gXM
nUTcMqQ4SvAsvmLYBO1N6WofUr+/GQXFHg5SAbg38a2dnlKZBdOqocRqetbtwb93hvY4IY2IqPIS
0zr0ZXZR1uUp4ygDgb82Wfjzuj/Z7UyUWXBMwLWqDQA/7kPLMhw1/qoJ8VQV0GyEvSBY4vpl7RLE
mNUae+su8Ric4KLSWxxXnn+fYtRUlrDAsHYOkcRV6V6esSBkDpgPfdXjiB7oWESKewXBDGAykJRw
FxFyn6y1DNKwNoJfomVQRWjKvUe1PamtKHHkmoBlK8/Xklo1y/HgjsgKbzuDPJJZ2VBY4B1xmxfZ
LhXhy6Cnuy0AlrUlh804gLdwHybmFwnVLIGfZ78GeVOWR0UEsGiODrN3lB622CDdYgmucc5phCcW
kBXmwLlJaurG9K0V6dfUjF604qZLq31r4b+AewiA5hi6jPjjaJtE2rHwzUNha8c4tAmPsqH5bn1m
ji6N9hbrBjLJpfqkSkAiJRvkULEfwOKoKbbZelH/3UzQ5XPXXvbgvlO9vAsszNjeuIqsEE4ybpFA
blA27bdR4mCZHRnGDushjLa+uBlRIBTEWUmCqrnbRrbELHMOuiQhPB9PejlsrMTdZQQjz3VMBCR1
a5YrociFvzPD6vZVO50ww0Nz3msQjFsfT27lEmKMrRgLTj6d1E9agb1U9y0ypJvSZE/OqXBKyAtF
cJxdnqxJrjOAARE4qV5XBzwQGDwZRtee1S2X1M3b4BOrkuPKBBMgGKHUnXVgb9+N40MfsP9BkTad
6GL7M+cdvp58WFQDGzEotyhBszSA3wusndc9dvP47BrESE7xizTp/OnNmWD6V/VHOwAEyjg8FXyk
Ptm5+jJoo0dSEgCr8PBpQMhpttsuZBEjvicNbTek9kGw+8rY5pDiPjClPrrtsA6GaTtzvEzzk1MZ
d5QanrxRT55NZraCCYQAvX2PWaK9VK4moPTHNGyWcTkuR6JaHdwA5pztSq4DgcCuU29eVFuTcbDy
ZxXDhnqZcGVu+ji8BSH/6f27JRd6o4osUY3bJtJXehZChYB7PYaHrLU4IzZ7ZqiXRst2miFJfTNX
SDuQHobb0bF36j1NRKJpcXvu9G4PTGyNYwregU6wxsC0qN2bQ7tPqVfcpDgOzbgtcGmX3tMg4o1X
33mgd0DmRfKszqhZyfIKKCvgcyvT5BCHw4ubP1QhBAuLSAQ0xCwP9jIeLhzGVmOQvOSCJ7sJ3Ke2
1T52JUVmIElXRUTJ8ll15VvrFudYuLdFY95avvvZ1cNDXYX3Va7sVt3eysu7UAs+srEC0eFmit9D
605eyLHrJqTEtevkaPbZthY4Sx19FdYvdsLSQdtES7MbrJpAmzAAj/y9CR/11L+3WfLNgVNU7ldk
C6gojQjOqIi+RvpRww49N/LaOJgbigBNYW4d6jRat6zqekHgbXuKWELUoKCNB55Jbv+qeeuC+hzD
ps8Al9gqCSJ0dnXgH/WgPSOgeK8EJcZsDtBHVSdH3YTbPcH/n5mb1CBwFst9P0LJ0I4RK/OsVMk9
n44Hwsjg3cjaf+iSlhym/Jhl3IFRf2PE80mPqabT4dq5xHVDAqlra8OH8TC7uOgH/VhDnNd24eDj
CwsWXqMBEAM4VhZ8dAEUL5YXV9z6nYVAL7ur4uGkETqt7sr4zPzloirfTEt3dAlO/VDcucUX14SO
GgFkAefduMPCgYCSi+pB+vjxZj6HKrlMQrtovvfQ2tFx9rJ70SRI38q7PrFv7W66MoHOm62s2qum
Tad08J5KaGyL5ovh9w9Owa3Ld9Jnr3Vj3dbhybPEdo5aGCcofvzqbEz2LUQARv6chxhXh/5WZtXe
kxnMGgQVdncN/eRVTzWPbw1RTjWym0H5SNvxlCEIZBO/IZlsF4zzdnI5dLFMxfj0/Tu/Ld9iKA9u
DPmbLhJ58ZuGb3rSsYdL78l26abFhMB2800TfHFm5zMVwGffjvfRWG+NIqeSMF4Ke1X0zX5u8BVn
b2T3rNxy2iozY22S092aO1Wb1Ijby8a9H1zotjH63hyE1CPuQtKImxVkiVUNeL4PaaBp1q4vowNj
ya2PyCOxWN3SmUhhznqzZIBGRz/KiJiKXyNAQk1bEzBVvfUJWodKyZRSr3qhpAHTu7HOYYLdhgJK
5vg+43aVflLfA4PBsyAhUb4FHOORwL79yxnk/8XbLFSI3j/do6c7T2v+59//u59//4ef/+Pf/g0d
+p//+3/6P//j7747iqjf8Y9HEYsDg+maDs2FP1mZ//Eo4psAo9GlQyAlMPabo4jxEw15m9JZvNfR
ysX4y1FE/0kHBIk52QQSA27V+OccRdQ4/dv2hy9crsv3iS70dHW4+b5MN0LU8noMlN/xoIg0KuXK
blSuyocsz1+J4KNZyw7Gqt7+xlHE+LHzol5asWJR6BgOBskfJv2NE7d4Vkx/CVenibSH2EUuYYz2
zhrrB02SnKzyj7J0+pBZpVyEA9o+ok5R+RAVxlhZ7vMcG2Pe/4bZyP3RSunAtEabh1vT8vCYQ2z+
/kNBxOdmNVnQSxplFibn6RLWZbjx7Snb+XQwGEggl+KQllYMLhvNfbZ78TZD/TMiQi4Y1HTkaJWE
/KXQ9bK2XjkmIqKUSWXnMD1I3GnZ1WGw2JG7QUy5KHsWiXYTAQ5aNVhvzH2Sh/cNCvPOyjbRyL5f
VCw6fped44hph93v2/JTZ4/1KpudO9cLb8ssa5gZkPhgxqfeDwUzf9QsZT2wb2jzPkV6anc+GXLN
yeRkYgrCCOvkavj4FxskSrV3UhPdcdQ/kKBwCdKqIv3P3/Zr3wCzqOvpVbqltpwt60koxoVfgSGb
p7NX19RcHD2wFyrIU/FpFlAjhoJQ4MqhpI4/p4wIUGiitHDDw2xSrkQaMROmHnwIQJBYhTfuOSDu
yhZZzghuwuvA2+YDKV42ChulhnCM7NVsjU8VALBcMkVVo+cosZBJo/4IyOpWChuXVtDSN2hwljdu
WLarvLK1hZxdwG/Aw3TsQojqIlRb5k2X0L6zkmwdOoh2E7IqQhPZj9JhGDkIvbwCKNOGpGYhKBXX
Oqs/g3g9Bw08zXk2kQxVvHEHdceCrEEwwaGvkRbYi13eeXTbDLREen+b+kqPCnXZhZm+QGWcLSrH
f3SDid9a9ngZUCElNJigux+6nlsrStFfdiOkNrPdoldZOrICBI7oXbRNego/cGiifxzq/rIVFc03
zIPweqpg2+uco3Rde0oSbA4RsbZ4VXj1ciZMBCWBPRDB866gBw1IhNqbMjr4cfmQ16UE8hojZWyV
jq5kWEebbA8o59C3stlpMrwVTK+O3hDc5lQB25Q1D303rGRWmHhld4HSCsEgA5hVT3b3YHflIU9g
U6bGOkQU3jo3lSV2gzN9aJsWKTbR1zbfft9kZ3OEpBeU8P+DLIayQHpHZljLuqnJm7cmBCJe524H
R8pFkSIOIhMeV79lraso5LWrPLmZ4vaUiNldOj6plzXzvMCtpkOTI08fm3kZZg/2ILZhzqfCOa1F
15y9ZkjBu/HTONrHaZjuq5D3nDkZfFv6MEU2VSs/6x/8AkWL7aHFDKaXyinmddPOBjk7YXua1F86
4Z0cU+Q7cA2OOnhbKJe9KYEtGMMvQ69U2M7GFdmnbj4lPvelXaUTz6VGOI5B9J7kh0SUv6obOqwB
mqboygOUhZl9aUsW3yw0v9BRQadjl8txtvZhMBfbLJ6rddLhdjNijemJ/dQise1ipHBJ5m4qM7yR
frfqKlC4mgF3Pm+BmkaO+xz2Gr+U4zbKGtSHUpDVE/TVXZOC/iG657MgZbRDDU6gV8VHyqObdtnR
iF5yJ9GXZmpwqwBww/9ZPoRWx5tEGFwE4wc9h88/aM9Bw+NQmVw79ueFTLqbeZa3eTnpfChcMYln
D7QCtpHZ74mHQL0sonbJPJJpawCzR78LJQ1kP7+zCwojvQcuY6RbOs1LYq4eG9s8Ga5x0WeEMLr5
tTaLx86CbllLHvR6APNINyLUsghFNraCFC3iDFnbReDCsvSo2fZGDPwRT92bUTGc6jnZiNZEbJe8
0lkm/wfivlMEN0NbLowOMlTMqAJG2topWDnyLLyz/XgjC3wzZoRm2EB4m4ryubLGD1OFirZTY9yJ
hYG9IouTz7GOHARO4pCU+OBs9rvRfSn06oZMN29RdiEMNHHIUJV3yj1PZOtT1+YUnFHvrdrevp+r
8EbXvngpGyLW9olO/CfDdA9KORikfMmec28nM52FgCWt7MxzHk9H9pZ1jH4dOc5BjVJA+zFv/1jk
3KTxwBYfms5pyp0TGnzL4+t+t8DberZwO+woHrAOk/NNChcYMNSdK4YNHVJt0eruIy26Bcstr0NI
SMq9UKXRqyuS65TBJGoB9Gl8Jz7Lau09pd1T4BLpmvbRZy9gJwzH6FpNMIRd7/huT2lmSWJXZbxm
UXEsUjZKl0jxBfGvr2FwsJkbv78y2eb9pq0DHgdwRUkUreLRbHcJen7XauCINskrQgQCzcv27IcO
WUrigx3aGOELrtcd76ds6TS+vdQL1uO5N08jcEG7tA9sVx1aImdDGurdaDsDZotHdpVoEYfAaT0Z
P40uW7pkdFfDEFzLeqJtiysshu/q9QDb4oDtaYaE9r7bV1AK8IjB+Yy+yoiPS47BoxDkoQlrhb4K
XJj/5MmeU1K2p9R5TCuerdnGfgMTUNLbImxsKrwVjr60ST4nfHgBPTGs4drGKpKKnL74WvfFqxJp
DYl3mhJKBN2M6GyE3U2ddjtZ304dpQrpemNydhj7Foy5c9WyGobxa5DbnL17ZEANlBSiKD6nfnkn
S1j0fv2WZJUBYJsVYJY4M969fbbEPJCc2roTq0H9IOTWRWIwGVGKdRKmDhTaD7F/KSzprUTlsRR4
+tYg2hEFWmSuS89/Ye5WwvwkiT2TxxmZRVD1t1TKnK5M2gat1xzbXoU8lneakR3jGa6pWyQPZQ6/
K4bpt3QbAfu5Z+hGWuyUgvl6KTOcZLLkw6pbtb+zi9CBl0tDUxSIAcubZiysMPrcdtHXyulvcyh8
FtHHqal9Emqil4eYScfGu5YMs8H/pw7Joqo0elfqsgqylsbT4xg6oBvlbTxzlzoTa5xb5Fto9RG3
H5+I22avQV/cmbZBW5gaoC4uVrVzC+OMqJ2cGpwqQbttyuoktOK+cthxZjeq1uFERzpmSj31rB6F
vs4qbdpM/nnozO4gWgT/fXKc2+KhNGoNofjMoG6gAZmyBiXSWnpRpP5PmS8RyPqd9jmB6eD2kIJ5
QaZ3wJUWRkAqSuGnd0lnruWQ3YdZ8UR+CR/FgLSkeM3n+yQA0T3PtD+KZFi26THqcTZ7ZWlt2rKs
gYa3j14170EkevuBKXnvkQXJynCIEzJMCnMTDdqBCvRDKsQOcpggwjnEqGh3glxoV+6wyhOSOt9m
vt+vjYDo7rxqb6gVR8FfqoSbux9RvBma/9aHPk1+NHBjGz8c2im72pNxyYTABUUxltnB53zfZlmP
UsQptjgiYRgQuWtULTsda5+aq2iLHrTgYrjD18hAsONptMp9HqMVlEFHRR8Nqp9PDq60rrB6+GZH
SqW8cV8ds3785uj4F6YkPx6BlNTZFtCqXMYyjqlbPxw0RNAimeobNEa8VYKEldKRrdsxedYa+yzm
FIE87UyWKKPO7tyR+kgJnlK7O1xcl+Agjp6PUQBN+69fmWB29u258M9XxtnHQxluWD+mGvmO03R2
2YN5kh+bcvjYzOFnx518ZCX9gjbIOqVkJ2P6sY9weKX9cxyQvorm+m2Sw1KUpb+xBjXYYhmvXDGu
vL7dzR37eEwV0aN3sa0aUasqTFpcWfCbESUNaCQNY/yNYdRffDOWboBrEKBEGPN/f57TgOnZRsbR
RcThZlZG90r39gZr+qrpKV955ucArUqMlcrK7wp8inUTHVg6YPs5N3owLZXWOa3ZKtMR7aXdHh0b
xnydC96QVz6PAUAArVxUfn/X6+Y+BLUlzbD6jXdiKM7FN8f196/FIowQvoOiPVg/vJNBTrEu50Rb
uqOJktrXP8ywo5bSOWiZc3E1ZKLMwCdMOtzGpvby1+8KNR389aujyqfBS+dBDVy/nR56cdvV5IMT
Fah1txYHs0ozT3/9JdQd/+NLuBCUXOGq1saPSWRTX02QDgh9UWTwrLFOUtcOrWRN/euvAzLu16/E
S1jorE3Bx+n9wEuC3JyzGCYBlFPOzETEfzDsp3IaXwjLITQZbhJzS4tZ38IVakkXFn6MuvVIXx1I
/PSJcs24HzIo4Fjrim3rQkBza+ODEwUP2VRveYIoZ5vos5ZZl8rgRsfQfxMpLQKv4FD9RhNVf41D
+/+ydybJkSvbtR0RZKjd0Y0CUZEMMoJ1B8YSNeCoi0GorUlqDn8h3/3S05XZl/2+OrRMJjOTwXC4
+zln77WRF6ytZtDJxE5/s+bc6cSGYsMSLfmxKM7OhRswXuRUT0B8cHFx/bmjruFAesWNgTWuwdwM
THNVCIn0uK4Ougc3gkRwF2s2fIIkIu7A+NWu2O3Wy+1mKf1dPXk2ilva+1c3iOY1DBFEfEiD0dfl
56aTFA/LsKa6Tn36G4bRbzEBXs+Cm8JusbrLQ/ozyB6xGI0a7HHPdLYJnJyDR2HBT+4t8M1iekqp
p+PuNcIVqzzK23ESvuSQIPjsZHfVNQwoC1Lt6FrWLregFS06ahdmehggCG1Les3hiM0BbBKm5PdG
qntnkIfcYww7uHcKtQ6RBuUV4wgGHLYXJyNEOo3Se8aDO2lrdFuMmaC4KLwr5+rqMWNaRRL+bycZ
YXUtHOzjMlVcJHEaCJzBgnCa9tgfcu7AHBgRbYtFYfjqdW6wRuMnxfOQpI/LM9AS+7Vy3ekulilh
lFx2g5wXCe7hGvTUmNFPUhU3c8UbhPqFhBpjNaQo8BOSObQS6bedMToLf4My30Yd6bdeUL2GVXcb
Ke2nGDFltOH0ZNvgDYzu1rSTU59mWCXcQ5vMz2qOvyON5IUWWG4s72wr/Ay4xvcxpo2Wc8GTdb+2
yl8K+Q/yNuzgJe9YaJXV3QYNLfd6UeC2zU3IGH7xlY1JcsO8WVIBEwEQ4TW0W7oQUSce0x4PdoKG
vE8+mVEnnElcDaKloIpLKF5RdQSGoWigZPcLtoiI0kfgY3so57T9Qw4QZ4cmYljVrnhMDP5aBL98
ZebsqLpDBUnpmveLxXBxq9dV/N1RmsjivdPb9zivn2udK5KF7N6BHfgHY1FW4m4Kk09zxCg9GtQ/
JdEPuqJpEN1B9XvKEMBVJty9P9vH/yp0/geFDgryf9pn/5tC59//9d/Q5vxzK/zPX/i/rXAJn5ON
3XUNw6LdvXTJ/2qFS/rd6HEcIJuCo+WPhP0vnbpGv9ug302XHL3MQqwisOs/uuGaIf+FowixD9co
aExkEv7/tMP/Jgd0IaXZHjoL03EcAxWQ+TfQlIxMIso70iWrQTc2XFTzzRCqF41KblcV1UszU+bW
WpztjAqoi0W7rUrB+/IY0VaQ+spNbGJsu5tCgejMmi8tlFhk6+6ia9ZRzO19J77MOv8kosZPw+6K
sYuqMPZ5nqCyxTjtzNfZom0c9Vm7NoAqsLMiX00CQUwv6SmF99xXYmkiu6fWfM4nrGN9F2zbFNmH
9+o09AsLz0lWm396J+//cQb/Mxbtb+GLLnGLlm7xTniOw2UKy+B/Pf0LzwhHTYvHrTfSDiasV8vF
KQb9iRvykMjQRhxLPIFDNtI8AmiHXV/G7U9YCERGwTxtl6jv1hhu+5QRmz04N0bWfdXA0Y5DdQwb
Zfm00UhTVkYAyoPeKwZjTyv+x6A187+c/MsLYZ1AFFviTpmxuH97jx2ThifEAn0bFkZGeeDeFwqB
J4HuD4AdwnWfU1JYDNuPzaM+iXyXJtjqdWns/98/UQ9F2t++FeFwmVrwdgyGuGX//RISW005ZzGD
Pdpcx/wCQ3J4CQdr66bRY9Q2Yh/ZNuLcsrVBnesMVpOeIy6wUgJmvDtwYLMP1tyn/W3djAOW/aXs
7zZxlITrsPZeBFHHRCw8dnBxLkweByJnaobb2xbmowbvVRT1pzcin8QGbm+iwqufE7wZlVffFJNO
cEDl+V0tARqQxc61ElN5pbpDwLvs5FxB7ThXUCUhOmdh8TAjV4mt9CM0y+1o5c/9rB8hpQSvt4XZ
xh/CNNZ6QA1mtKF6HLs52RQOV6iuNJ4Id/7COyYJJm+SQ9nUC40bnHwUdHuZRh4iHh6Kuhd0Mw9z
FZL7wyqllrXrQydr009dsg7QUj+FBuLqTq/CtUe8yV0fICQBibWW0zzvxIzAlkyBj7Gys9vGubaG
PjwW5yjQslOedR+jEvGNK0EclkRaov15q512GUO4cAmS8tR5QP1VNL5WqLRQ1hvxQxNQ+bq968t6
JJYvoeE5CSqlXFVr5B79hi4nydPAtmVgzbuCsfWSlvLqgZMh9K445Xb3Ued2ibxoEP5kOd9uW11C
lA+7ghvTDameDXIH8Nj9gPW5VeOt8txqHTnIrwqdGHk11v4o0kNpVz3mk1xupsyattUkT3IKD5UW
Gh/1IOTaYgJwAxwK3UVH3IJuxiermgkPrRhO02ga/UKlpxZavk7uuZ5xgyj1ZDcQOTjS2nnWYqhB
cwHdInSILgrr9lsbtHYruisbXAG42HXwFyCcbxVg9agAuROqU8i6GZxp3eW49zJlnyObCjFy2DCF
XtXrximi+zns+4Nu36kOARLnAZaG3sPs21yngVytPLirqqZ5iWVz0SSa4zYI1a6Dho/bB06/bRq3
k6V7h+GrnYJPaCTkA09EH6Fkxl7fuxdaqQn5K3nrW177O5b0jScZ3GSadUI4qJs1k/e88M1itFd6
bvzy9NCQ5wX3N0EdBb4G/YsBfNYIyH/LlUNMiU+KPRVxEnq0EidyzXlgcIMTSeXSeyiCs5Xn2X2I
wmmtl+TUj2WTnd3J3GgdfYi5LqrNYMSvrRjCvSfn3ZyOEhFSoEg5abHNmCjHQUncqNj6kG443anv
krpvY3VayrupffcRvbvZS7eVZ58JqAcX1p4i9GYU14hh9MZCkFMgKCka61Ua2WPjMEVA24jtXnmf
npagrrCOpUMariLKceu4RoCJZUhpiyaPVpG8WmBlfTwXD7XLZz2bF5Tr9iLPkj9e4D3OZQ5adJyL
+6ZyTj1Sydqpp8cU/QILy1qj9HYeTJ31NhkJpOqBVLzRPBvtdDNNKYYFPBOCXHk/9cRvMrym1dTd
5AnCt6F12N3o9dITo2sH2tkaiY5oBY9Bxb9K4ZObqxIsoh+i+wuwSEGJNP1xnOunsFke1anJD7n5
SCDgA0r/W70KTGwJ5so1k2KVjNPr6BLNGthTR8QDAY/koJG+Tqplk380jdhmqddsu7l7oYfzlc11
+NRFRXps0+AF2NVZZImvauMjSEfoJ14TrYP6B1y9t+w+n/piQKNTt9bSjnLANI5yMZuMWTbtjM7C
AY7enOuQYgoSzg8J65ulmL/KZMiPeKxbqgHjJlaDtx2kIuoy73UiCaZ91nd7Y2zVTaEPLyJBUaRc
tOqJ/d2Zg/7sBrR3i5FUh4gp7kgO3i5hWrXCSCyOHQCGNYOGVWJixcg0erMw8zegSgkcak/9UGjH
THfNvUqZ2SRiWf0JFZMqjQ/paYcadaKWBYsixzW3uuJYT5prnsj0VUsU4BiU/733RelDo1KbyBGZ
8VGgd4ZlJLGNzzB3lEtsZHkOIynXcaXUxvTOxfjlKP0TH9xGlbr3kMXuVmreXThZp9l58CrnHEHG
9gfNm3dBVj/PGYVF0EzvZd8G65lMaryEEJe0PliZzYACpw93xkJZ7F3z6Jbuc+akma9GGDCZZ+Kc
UNbVqu0RMGFChhf49Nkyxm2iF+7OW1AtoU8X9UOrdMVmRWIYa4tk9A6TbinlVxMNy+uKyJ5rzDdS
v+56WQwni5LuPjVa/ZBSeioBPChPdpGXmgGOaEfwb06Er/SIN101nGWkp5eUVKIbO1QXw9bSi7V8
6LI73N7A0l0QAkVd/vXpoWWAZjkqO/z5i3qv1YxD+QY1NsJaUBz/+dq56MEYNAyiEPdWtnhu0VDd
eZMXP9Uu2Y+pPrxy0a4PegEpBOAiUOgxsMhoI5mRBV758+RgtpvksQ7iceN5ETO4cUPOEpLPIX4i
1wc+GNSSQzWK58A1zlU4NSsirsj1SmYyGOOnoA5cf4zcFHpcgX65fQlM9oN0TN6qLkDXSBKeOdTv
pkgfSwHswcLTtCKN6EJ0Jv3sDpaOXV/Mrpz2rf2tgvoFunXA6L/gfhFeE3r4aMLbtSrq44z7DTSA
TtW6dLoRiVLfl9lpLJjPM3Akc6+6b4tU36IZFcesRHln9eeoY0zZOckPalJvYzQFAb8/9GGIaktq
vhlXZ5RlMaiTv72oS9/qn1lNybYsmnQlKlHtkkwPaUpbv3BfMVClaovUkC6GTggNw4l1Zoh9uFA/
hjojf6R+77sypg4YP70e5g4F9G84EnoH2Oa769ClNeGwnqadDYR779UY0ax66AA3yYcUuepmqsmW
tzX9XGN1X1nA7nbFzIukkGbdZQrxedpdepk9hbUxw0Vtfp3GwYn0WZOYtm7jJF+rUmPmPxq8rq++
FxyAgKJuqzT9jF1sQt6U/cyAD9bamAYrpS+SiKSEFeVgRB0ThQhWr++teNFnNnm1afs7t9SgW6tP
L+qHTTJmoK/M7LujE4p3Xr3ATkluRzuF/OjGvpuV3+D11J1FmgYCOv4KPkiuBrI6hKFurUyydLYp
UZQKiK5bK2+XjcY1ag1zK4f2oTXH9tTV1PUs0BkPI57HNJFHYuqmkiCXWZ3zCNVipls0Z8Z8SRml
y7AgzBMSvShDYkn0iSduB2tiBuNmn03S+XHm3PeuzXP+J2JXzfWqHRg6zaHgwrTkRMtO/yB+DCUl
XUDkKPC5yvo4zM62MY3iYrb6jxZkPhuuhlFBFXdlOJCu11i30p3BhKjiZTYjxpKduNVG21e2F1wb
Ali54uwcuwj8QJmQQ81S4KMsbdzHtBUtc4BP59Iml2m9iR2hHhLsuehE7WofMvlgQF+lm9iObxJQ
1TvbLbfZMMGpQNPJzzm71ApduwkqQo75Ed5ifk5HuisihZTVSKDA4LJeM7QrRwKszOM8pjd1G5J7
NSEKHQi5lBrTpIx2aRWklyl2cQXGUJjz6l5UCbGpcb0auBZuYZkWRy8xvjCd4xIu+zPXzrMUbXyB
UgXzywvvokYjuLfVDqWV9r6uFT+RmFomsMT9WWNAgdPLTyPGGaFnz4pM6q05Gw7OjuKC4H5l2OiC
knZ4Kscl9NGCa1qBfvGR9hNc1h1kUZr34JmfaTcsEDuSrFCXnpSBOKXMNSDSpMGjroCC4lSFsYO9
w/JJ4DJVC+lP2gj+M4+8U1ueYD0CLWzFvLNQqnVPWog8Tldm8yC42I+WhZoi7m48Tjd24eJdTh7w
7tLdp1qxswQW56hRO2IUueEoOKTNKEwyNuNXhT72ErjTfiKfYuiRp8Q4p9OWnyopFl8JVwIu6BR7
1qGmTsXu67broMjwrUbHcG4BtJnWvda075DK1WiwRgSR0N0yzEvucEdxccdMZ2U2xkr+HWFGpEW1
G/awit7BWW/Gg9tDyU1G66fptfcmyeFNZXeoo6CX5lzWzFJW22QIfoEnsyiHxeSnjhoPmF+NOvdZ
fOZtEx8S/q0VTNjncWlLcI8BnOV8BEF2ThUHSt/B5kjLH6O5ZsHj6KScoGZMZGCynV3noFf4Blph
fHiLvF2Lq4VGMq0cDVAqt4ddZ6nnuGAgoEygqQgWdEIkrRlTOD2C53Y1hWfJ41WUB+mYL7SYto6z
vGcmO74dM/MJSc+ajJOBtZZUQJ49kudncHooCyYQ2f1bbJKmO7PRo8iG2KOJh2hwrl7jfhRNeDYq
cbXS9NaF+uk4xTlwvDtBNFMSVYcuMy+OBiLRNN6yNMSr5MG1lunLJM1DM1rX1gm6VaczxUxiLjrJ
dJgL6D461Hw86I/0tJINDNedltuPmoHPczJ4dTFmGYp2K44WBV53Lu3sES3/A4k4fiAJn/ZiKv2y
XOEWugsDtR/L+CNwqiv0ddQdDbDjmi8YYRnmvIyNxa3UWh6wNj20pKpE0t01TvYFv5gDr9+iKNFT
B5BzkjyMQWyvUytu1iMuhYBOuTGqSz7f2+QBtJnBQdfdaxKKUWKawBDbGz2aDomrYcJRhNdXXCWR
8e9nkJTyaCUCxYzoPjrbOYTe5KuilDst5TVo+GBWo9PtdTWK9Wh4m0DcVFVpbpJCu2WSL0MsmBVg
AKwTxK2EcbGtMlJauZ1tnBB3bW2U74GrwrVquCgO7t5gPr4ypB6vTQnYcJ7f0rQ8w/8j13TA5TQI
VBmKV5E8LGYV3XNpR3ylrT2uA09wayU422nxoMGG9lZJ6hA0N8ZbaUCwUzF5oYnlUsf0yNuwSkdl
QYudBxEdRo2kyG/a+CsnL2MYZ4HjQN0t7ywJR4GvOtfPUiBsrbYD5Lcb0JUCX0JXpZKdjppx0zv2
urSMY2SZxcb2mJ44EahmtGVb04GFRtmyqgFE1N34NcxAarm5ibYiEo3OxcLtrpCgHIqq+BjKAata
BAke36rJxJCLrfet9cNBG8gjkh3y+UGRSt3hs4WkSOhdxhigZ9Sdlu4r0oF+nRMqzqxv7+nlr95X
Lz3u2Q3EjGcSmX7nZHwpwU6F1GR+1GtfMokeotG46TL9kynYtBlD/PWor9bIZvtdPsuXMgf/bIRE
iQn9vVDio1KFx/UXlVvlYs0oXJDC9XQxHYSOIxSDcErvhDG+I/j9CdDKEmpuPo29fgykfs+YCaKe
/ZXlJVKduV2G9KjprIKgE5tZVvU9UFysvYHsY6skkNNyybNIp9uwmq92Xger0HkLAkOeYSKlhVVc
qgGEFkijuC3fEAVwAGvdtGGQcQwjkBlQSf06z3G1tE2xyQ5kqr4hV7IIylsHlpmglYRNMpYoFZwg
Y5oR5ofa1da2yXClTAMDlVy6oHXofwEZnKTxG9dVcbvwiYPMSa5VmAqkUTjnIte5JqyzJ6PBZTK3
sDZJ+XVk2TzZ/N+cmtMlT2X9hLbgmIrauJ8jSAGqxJWXWd5bXpfebeKl0RNvnksKeouFYfmtMRUK
rpiM8STy20ZMOSnx5SEehbeecjk/VRjlfQvFzSYSggPDGj5KK1ybsENa0+wwezlImmvHu1Cx3ViL
gc3sYns/GyJ/M9joZOmlL4Ey1CmZTBBjdkvyJH4jTcBPnCaT9HFklevA9cRTF8enOjLpKXjxq4D2
edcmdLi7rHxLdSPYVZOW+/1gFW8qde8ZwbmXsRQ7xkbtaSgmcqSW/1Uw2dxYMSk3aazNL57xGc6q
eCsaTmmgSSbs+QFqgSOHN5nEVwR5+mXW0uLOrlAf2LbRPdp5c0Q31kEs6dubuIf+PczWPh9Dcmta
0DOIJJAumPEFbfpVkx3Xjsl+DeLwaFi9vA6uHp7ieNoPHUe7QxprrLnNtWooS5xhwiennMUSBVXO
NLkGuBXNm6IksNROi31bU+F1XNhxRTZP/WR4D2zuXIJN+RmnnEZ/vpRBNZhuYPWeGc8w4aLxqU0L
7Cll8540qYF+RL+PkEDVczdtl8nddsBgfKgqDeuUaz4bZIudit6cOQqD+E0qO0RuolHpiSTeZzVl
eyVCdFPDxqHqPYExpNlqZGQRziBzRONUm0h9DRULfrJAnM5e+dzFCJTCUnzY7qJEcc1Ht8uiZYXc
zkncb1EdHYVqkhuiMqUPmICuMk2ayFyidJBWTVY3brN+PhJddEUARxB5Wv0awbQtPdFvSG+f+f7y
qyl1/G5Fzxgl/C1mTflG0vhOKNQZ0as+IqtKcKx1JveHxg4FwK3Cukm4StAi7HEdycnaTaWCmCoj
e0sr5pHub3076n13NfAjcY8sT1mDlrcYPjWmTVvA5qUg1AssA/1al9zl7uiMXJrDsL7YpdxrNp5b
w8M3jKB7LZI+vh27bt06ovCNiQS3NgN+7zb2wYu0H5yyXmwQHJHn9EcK1G92jAwACBP5rfgFGfgg
qxPWduo6xMMWkTuiki9jVMU7m+T4NNN1HuDp0E/5I/oQdCszMRDEZS8xTzgHI9CsG0wNJRW0uDS1
+xzG5Z1mDdra5Snc4vk6d6ExLo3PYAch7J178FvSzMNjn/dnM9ffo5qZeofRCHmPGaJYLGnAM0ZI
8ujYtrLhLb+S4bQWobJ3TmjEPp2jwa8ynYh2A0nNaATnsKDeKkZGCeEiljQHEHaJUuWpIRjKTUz4
7BkoGbS/bnuc6cQ5tcgP0Cdm6CW9yclH9xy+KLJUTpg0WwKetLwAAuFl4aEh7s2hUU6x4rwKLyZy
qNY4qMP01iqChESmPCTCuUZ3ride4tte96iJX3Kp0et6+z//TZm2WKTpTwPpdvYjV/FslWtGeUQc
FqHwAJ69G4z2bA4WP/og3ZeZ1R9nFXjM2ONxnRtxRl8ndRgABkd9bqYtHWDmRV5NnzOsDtyEzCPz
N+uoLR+QC/uxBV5Xg9lOIc/3hoCvPJbL//mP32rMD9CcI67NXLnvWBBaW0U7d5jOou1v2iHHAlsn
47qPCFhHS4F7WHJbH6fIr3Xkg1wTO0ZED3mRfOfDR84a2A+VmW67urkrCUFo9Ljd6zquveQ7LSgx
ZFZUd0FQ89oLdC1T2H322Uy8Uus8B/lw7We46iQcMEqymLnrDn0ET8/L3dQ1b8W1z8raF8x619Mw
bDAHKT9PNCbwJXtpq4D5FDESB2s6MNtpV10zvYQJatw8NBAzj905br5Nw30it5DpwCIzQLlQj/WW
e/CTlxY/ubS4iM/TR+tByE6M6gFpob0yi+ZIh4fiYcy5bJfOEv0sFLpWgTI3QkkRdDVb7Mi1dQBr
7s3eqU7eprmdMe0lL22AaIbgrN/ehEtDe3jlhtmPjUC2khbV1wIHCTXq4qDv906vLzLACs5p03ob
ixDyrICeQ+7ibdoB0Bpr88BkhoznKEz2XiSwjI+G4WfVNBGU0xTbIWp49KZ8B8f1cdZtVJuTttIm
QM0yXFjikhlAZY0/Xd+HJ04jb7FHVk6cPyiRfpRT8mjqxcmeTfO0qJlhaiZnC8SzRwe01QO/GVEw
MiPzVr0DpakMFUJzKOO+hRdgkbegtYf+Z3SaA94XsX834Za/K8H7PozMGWfDI9FpAf3Uy+3Yblyu
zamGwMWoBd1Oex1jqt6OXqlWTB0PMpF7zInlZkY+5ZvtZF1czjkmAdTqne3XuD99J3d/iv4SD1q+
i8u69pt+xVy/8gEOPUXsLj6OVhRmR3Mi59nuyXNDtNSCLhi4YinyLh/nOAJckEEPjhh/pjS7W2Fz
pnZkyMFSRsgPCF0s0v5sGdObEXkW6TXVF0uxe/GgRq9GK3sgllZz3u3gFt11uKn/oDInIDppVryw
9r08fzUqPdjQrsOOGZbTnSXvHBQsSxouHlPMW4nd7Zx6+M0Wt42Lfjicu2gdpso5VrSVUmgL27y3
1sGQ1mvpRcW2RdS4jzrtPajZzNuC3pCjCmRbY5U91kWLoUya1zdsFQGAWgYqNjPnLJn9oij3ApZq
HffGlv0LFwsC342FNIlCK3kKqHzXTcGsJWj5UJs91818+J095IixYtNLg51JpvluKkb2sj+fa/uw
xEo7j4faPKvZW9Q+y6fq5cOfX8VNRudricyTtG7+fF4r++L4n7/lUGOiSg9mFUBFOqp80fD/+eWf
L0QEX9FBt4eNy2Twrz/5xy8L7M+ujONdWma8x1GC2K0cjPz451ds1x92k5zhd+u70pzJF9WK/TSj
LO0J6Lhts4GmNBZgnUaP79qLLJfLg8orw9eGZqBNmZ4MO4IOHQxQPmrt0x1s7vyENuOmAH/lEiOu
u86l00o/U8F9LuXk19icgCvNP4pU8KprUx6lhQ/YSkzqhcW3Eon1oIOakPE9ylF3q1kdR5KLqEzn
2sgxRoSQwaPSW053dqssPnSV8ZohbrgxA/2H5BxO8daNt5pn/JikL2/zGmqJ0JoDGScxC/DeGkRz
M+APQTdK8EXVj35v8IrmSjtgmhLrzNLpS6MjlOn41OB7cgdsc4RxsOjonzB/Rb8WWD9u0QVI6oW3
MfPM28Saip9MkpK0oPrwhL2n1As2Mw0mT2bDiRP93uxQarEuN2LWBTz5+uRFFqPoKsDcxQkkqkUa
Pjv0TpyuX/Xwfn1ubUz1uDuukEU2UEKgLwZO9O3peu2r6abk2nSa2vELQdByBSw+vYJliyLmEtdi
ZL/obayNL2lqHFtl8a/2AaR/IvV2aGwevYaMATzymBwCKilIs9meiHBCHKN1OWxtcPHQHYAa/lmx
yhz/Wrv8XcIqC99elv8/lvqyiP9zhc8eICxXp2WxLGkTugHuk+VL/nzQrD5YDzTSuKrNHiIIY3rI
pb43El1tG5Xt6XNg0puw35uGvWEEEm8QorWbZuLZmwLKJLK1qtvQIpSgm+cb4DV3eht8NBqyVUGw
/QrkJY0VWyc8Hky6Idi83HLgqaCxcydT+NoTDYqtHc1yJbXpG+dhfztKm+FQX/02WA4BJaI/T1bo
JQpa5VT1k+tbFpsqjgXq2hj1n1TW85/Qs7IwpZ8VxlfVYBwoRPU1RjYKOEQCyDWC/TCxFkH43XYM
mtZ13lzazsbolQG0NHNF4lI9PBNb4K3GjB/3NNjlJoV0taElQadAQxuaVfO9JgyxbvQZ3l7cXpwe
WMAnzb7MN7XOZrS1twfDZpCBq8Wuu0PGZoz+VMlV+B55RYUvwQO/2aEEx0q4NppBbRDyiRpMR5SN
R/BdIufWwxN1HeSoHQMGYrhKAGh6WfQsrDlcJQPKHLw+izKGcS0W5yetAPWgItgk+iB5OsKkJFFJ
rlstdzehYYCimQmoQ/DB4As3bJV2fhUNN2oyguc8POQ7E2ntqvRGAfaNCzZzwLhZ2T1xKcxZ87XO
TySiSKYnSInmFT8Zp8eKY/qZvVkem5JpL8rsi9tnoEHHxC9o9/pWlTvrvujPDGXxIpbIJOZ51NZ6
BGHXrATTm9hkaAN4NDSZjpWSE5vjMo8gb4+E2TOGk9PIj1WNjPz7gzbTlMC1R/hE4NDSVtaaMXG/
rQK8kLGdE9aVmnsRQ4+Bp37DrvrdDgGT3TB5jTV99Gf3nbqPIAu1kYPjMbsInmltVH7U0AtqHKD3
JQvBt1T0lIAToUkwONusTRMfVxFBrfA6KW5hdeavZhqigyWoJiiHG61T7tEr4ToPATS7EN4yzFR2
8NKK930BZj5tCZYxgI5O8fQdZJ3xI6I3q1tUobqsDwk5BzO1QWwkbE1BCi5KFKeJ2jOAqr7DZQBD
1fZKwDUw+uqa2fVsz2/MMrJ7LE14dmV+1CNLYbBsT6qNhkNGHyPvgx9H5ryVxsVW5uMYTUyv6NS0
ruGtB2NmMMj7Kx36jjxvj0LQi83wBzTcDvIAKIZEPIT6DfTPxAHRVDt2PkEtyXQ1i0OEy50LyKgw
clys+Nli7mwrGCwP2bJWdZeet5qvHIoUSslIoGnmCeYp50Ezb2z6Kgcjz2inTDEzIs97ligirIFn
shbzQ1PPJ4UXayhAQQYLHYmV7YeiTTcm8lgeXnMrEM2suDClFLrGVubXxDYyv4kDVsxEw78q+bmZ
FoLi6ARtBTx+hUCWGe4KCiGSgjbymOTDMqHUqpISMwy55bCFXqVrDntnQrEXmlgisxHruMb/Nert
eJlxTvbgOqfJtm8jHUugMbs8kI3ZkE0hf0v9lWCiEJg4d0jTUqvM5mZmeDwPGXSktdaC/sVPkKVz
vGHtEWde84jUVQ2M07b6tZkCC4xjLaX5pE/Yi/vpBG+ITMF4fPPsTLAENNyDY5eux5Zw8nqGR+uo
oVvhmz4loGtrBKXEZCmUKEiTWrP6BHofV/qHns1YxtQT9kDa/9gRNyWdFFJyaGtHUpBzPF0nJzyo
muakE7v1no3Q8pOI7LIG7VObxhVkx6jcZOwl0mk2sfCCzTT19ZrhszyApovWUxRjIJmNPSZ+scQC
oZsMmO25Kl+NQfsqh3hGYqUK8m8UKM863rvS+cYyzfwMYGjwlYCE22Y6UlHp/TRlpW91E2lWUJ+c
xmKFOiSQtU51Sh0azRESvKlGWt73ZJ6MFjM6RTHUjsjFsI4cMTYotO/DiYAsxEgQTYUdD/s5TS8I
X2nJGC6dFdoVc/1mo8gxO+8Tx/SKgBt9x5jIQPJGclK01BJBTHY9tp1J66+jiwqKdxD5PxKkUCSL
djWiZxCoXdPqG54TjOe2I3iiTG0du65gHA5VZRB00gf3o05H84R9h/dY0qFgd7Q412mpkaaZNYfe
i3ZNNRt0hXIMF4o4Xtx+W7e2Oh9Sg+CNH9nHOeJbhnnGggKIyJ9nkEG9xZ0xUAXoV+bdDUI8hh5J
f2il/UtAhHEcnW1uc873xh1p77R1GCfv7OXrWYfHKdDBL0cGAIr+3bDj+97Ef+7GTy1PG3bQBiJL
meCbc1GZwYcmhoLR7Nqo4IKGUzcyR9AJaLGNqzLpl7EAfSubH+YWdVdtFXgz60LueFof87E/GU6Z
MdO2sZgUp4i4EFz9jH4Lnjj0UGTuVAHGcqiamwEZK4O/ZMuB8mhVnraLynDNXIDbQMVB5Y7RZapb
dPzBuJ2JpiVqS9/HfVz4lYQbp/4PR+ex3LqxRdEvQhVyA1PmHESRojhBXSXk0MjA13vBk1d+tkvW
JYHuc3bElhjo2kdf8s4HakRPtq0d6qEDP/PTZ6OG2gFB2rnRfG/FDzLmSeLdyy5DokIaKl1iB6D3
ZKnQcLKY7tTGhqnusN2PomAlBA6ao+Lgr0qCVZvwoy8wPY+OcgTM2o9dtm7CiFBvfwjmLRvvQh2o
RatKfyIV0TvXKTlIY7nE5tld6zbdaD7akJHYs8b9X/ZzkEMsFpHFBaIky8hI730hF4L+WcsEFVJk
Dq7lfzR6w2Egpkox0+RsspMfhpnorY2p+9KjPluUDnYH3VEeldaKeSZcbZmKLlwYw0cslH0ZV3PP
46IrwvdyiuPKnRTzWPTekXZRZhwS99Z0JhNHhE1PceSaMuejx3/L5gqtMpNrlRcu7otmJhiVAte8
p5q/YADz5oWfrpLGqk/4+0BSNJPFIc9uhqifuf1etd5XGjfNpjQU8rJQkoIJ1cBVu6Ba6BiEh0Bb
Qo6MZvLoS7XdE+qxHQgZ1j3sJr0cejyPKIiSEco2j5HrWtVGN+pum1UhejeLah5VDoSVQc2Bufyo
JnXFnezPeafrKzftHADKAEQlr39ii/Tw0Sn2RqIT52TXp2JkIJOA4ZS62/NI6pe07dQ5hjj0oKR/
xEvHNTXUEzTPKxwEemlFK0SmvGqto81iDkOUXhh7e61bcCKyRSvixga7gj64Fqnjn2QPE6lCS6np
r5f13g7l4HQTooyoYgdNg+JiJaUvBgxWijlxirtSenx3IYto9m7rebQUbhHwP8pZAXYGD6d9RTPL
jRaMVy+pYcWVa9sIVI4dEJxJ+k3cLzKnWGtlj8gxxG4LFozaNkUZrQULQRwISSG7GJ/aTOsa8qfH
YEVeD3NNjluYM3w21ppJZIO+HXHE9314T1TI/zq7tlFz8xvx4CeaC08CPfQgMNLOWEv8NN32Patr
E43vZUoiDmWWO22Ve0m2LusaEnQCYzqQbMSPy7qkRaIq8J/JuiTDOrkqnUOcp/k0hbfrI/fP9ePX
lNhIZ4THeYB1Pj5bBRcVIPB73fg/cUyrqYFoRvW7pwzclPR0FQBkKs+i6NNAxT9wkjo1DCSSmFUZ
RyeGw3yF5gHAX2zdpD/qkdz0w35McE2oNpsN4+mmaAnWj8w/tZy+pMRqN7S/8rijYVkFsmBYxK9m
elvoLuIGyHmUBtIdV/6VbsfV0ckvLei/bOmuY3VodkINPnvkebzp1Ecq6A1KcFJiVwj248dtbEEl
pz1oJ8RxezjGdq0FnKqhB6FTLYuaOcd3Dexx0XR+lwvF624B4QQUYTam96/uEUKyqOlLe4oeDCnK
cXPfmbUuKjTC2Y+KXv0DiJ7DOf3Zg6dtKwec5x1Wj5iA8dvxKGcrm3c2OUKJ2xzrc7/T2TZXpK2+
0LryBwxxhkVFma448ym9C37gtE5drNOd14KEFhvf8P41OTEoQ0tCiV2RvB4PJPnFDh9b+cG+L2ek
2RB6yRg6N+1dMjjo1iWMRbQpRUmij0sQNxCa7aJ7wM68k5ZGX41dAMPJTVyEL54WdZsVUvBaI+rw
BrRNsX6bHhQs7ZfASaw5URaTKcv+JVldDO29803EbvD7GPsedooq1PNI4xAn2UmUsXHyrhZwG6Vk
fnFzDHPRpFkGU61AYI2Av9EXWGJIOS/yFIqDiiDYkegVQAHPq7qjMbFb9yFDWC34fRCc/Xrjwaj7
z1yFOTMKVi1HxRMws4V77KbBg5mS6/gv1RA01Q60Dwq9Axr3jeqwGoxGskPwtq1NwlFiMAVZFm+D
W2+GKthO/zBsyYlT7qQPAIhSGaYG4s8YyBqRAab2ngnUV+U45c5AIpMUL6thXfZcjCbBhiaXo9vm
W+nCeHoqBVPErwMH/6puiHQpkJdB5uzZ5oXU7K+mSQRfe4Q4nER8X4/aeW1qxzqD3RTSf4vNp+UD
mXr9LU2870w2Dj5FEOhu8O8Z6ii3j590WzCnB/E67bH662R1D2P7OxbjMyUmaUkNoLNmykPpOJnv
JLxzSY+Eo+8HKNi13qYvp692IjCocPOKbYoLCoET9RHaiMKhEA/HaEdCguzfECNzNChf05FF6t8O
NeE6jVBLK8F4MzDESOKGyOjg12iU36ju0VGr1xpKi+RBfeORXuv7mTsZeU6dsB2w7Phud3gew/zH
qciXNTuApLQRbKZTIS59fk1/5oU76e0bWwBfbqmZwOrmt++QRqM55ZJCjVOjlXNTY/JKA4roukD9
NqZB2NGZUYhcNIbvqDeNJV1Gt9rFkRJShuRGXMhCIXa0cKHuXeCJhNW6yz+0cSQmsaHMpyFpOXZZ
aKfRUmkvBNicyNtiymdphVEo+QEmKWR+9NaRLKgR2ID+pfbMczlY2SJNerQC1BLOM+8V6PkLHAe9
ZDFJLwrSQm0MEEPZPDyNg6JJYaK1YCfMn0whIiyvuO1pujbPwC8LEZXfrjo88a3yjNjebXpOzAbm
nO2GBgAqzfRIperbQQauGecOujHIK96ahrRjkTEyGZ2/cOIuXfIHpzTUzpS1MGyYcHM5vSCjHcl5
ZWrXIUx5KYF9aafjefJ+xtZjN2swCRD4gKbVn5nOtGGf2A0OYWCuDWmtUQ0Ql+KMN6900iU87KJB
IxY6K6KDD0EycGbaGWyrh/my7hNoRAfJGWcyCG3HBJZtQmHcqKHfKykCZCWgXFDfVX2+RZQAws3v
7QTuOlCVI5TmVNeZ37UUHCcXydr3kc0NaEV598EF0/wHI/U2TTryk6gts8VN9PJIb9OZU4WkYMpf
bXIkhUaymZLUW+pLV1YLO22F48UwAmSwJes/vat3i/XZaOO3FEo6H6tdYBHI5PUlpWfZVqMuhAzj
PdrDUzgAQFcafuRQG5duzDwVZdV6Ojw1Pf34/0MsVdK88nw8jIW5JD9jX3RMvVler0TcY0GigMOX
p1iOj0wYVy/qbh2x8kXcrxwl4AenGmtowH/Gjl+Zm7/48De1TuxJjjfZyy1Uwr73rSfxzjHLBXGd
O+zmzUpY2tHnpKP1s18HYlOZJLhmwwsd/cSnXVJRHxD20QaDCClfhr5zwl32rYhjmhgnJJ0eLdrF
hgi5XTFyyIQDnVa9rwKYF/vpG9HNFFFZzbU6kS5hly8L1GMzUjRWfp4s7Kp7uEP2w2u3FUqwxOT1
cNPhN/J4YjViq7PEwiZuf1IJyiPXJg8/ilBGS+80gioYvfI52MYkKlHPJMOcowFnTRwbBwJH3oqk
fxgWX7W0zG0sIOTGylPmjudeaifDMZZpO9MyN27jPpr8b4jgTVkHwUW4U1hceE96JG1w4ZnaHvTp
srLDHK8SaKGrFzco4a8siZah4E8yAspY0l2OiXbHtUfMWtu9kSwRz210+MgxiMkGIyBLiUN6HMU/
o2Es1PWXFjeUDGbdUzgVoaVm+6LNc+9K+8Aq+KFl2jOSv6ai2EtXQQlMwF9C3uLJzIuNMR8wskRU
Z1Bzex5qqoHq0SFilBi4qMe2YYYyX6pCZMy14hJqyEOE2BJEwB9CR4Zaf+Tj8KuSaTpprnlHQXt5
LWITnWFOh26Dgyat6Out6SqaCpvDbthjQ9smvr2QrvGeuf1C1XeWKrFBqUy3cDVj8YeG5G6bLX2Y
JCWC/fRQuLXy25rKVWb1D8paisQVCquL/J+lI+QYuNG04FUanrmUc6dKX4OGpT2nxmQoSDHo4u2g
0mvbF85RtYkUZ+6qqmEfWRouidxbkKZH6d3oPsqMj7UPQRdEuCFalwzUZ+9rXM1JsI3xl9KQdglq
/ycV/nZAhkvEJdb8ODoPHbhO3mO0b4xF5WWs2bbKnBJ8mRFVzT3+w1GNUZA52b7pwJy8gcYOx98p
rnzBEJMSrzHFq886goA0h/gB2oFwNuZY0Fs8YrXrVEuCB3S9PWURwJrXMdDrUM7qjsGhmnWosTZD
W82EkPdStuW25eSAhdg2XfYyNcTcXQw3YAn9QWmvT/0LDG4Taxg4GvveQla5vspTOqBW1NTmQCHN
KrFBBoCCPuxgSsZWolWXRQQZK3fHBX7MZQ2K9yeiKW0hG4F2rGNbmJeUemnwEH6rLHEgKhJ6HINL
ZgeMgGSekF8WGc1n4B9MXLEn4mnPGVdugrW3cP2vNrbfa0N7jHG6m6JurbrRCLbgrxzkVQypxinC
k+WG+r4eSJQWPcxaCMCDc5CSSnSbuQTvJbi7W1KIR1p9vIvjvSoFuQukMyPaLQEmJRhHOQB3Opmg
m4j9itKuesmm+OYLPh8wzZdak/k+Ws2TbWcT2GEwD+nBDEaJZQ45OBt2b2fbGnIi1l4pTM7Scusb
8cJLwiuWY8su3Aoda6D9QJ2x1WtqgIOxe+UUPu3jep4X1dNnH+ZSWvqt/mZE2VXgCEVCZ0KFD3cj
Sz+b3LwZxBHMg/DBPJBDGjaPlIdlFgS3Igkp0Up2eagePMTYPR+kahqEZVRPq41iaC34WfmT2Ppz
mmDKsEYz17fVyrTaj8nL4U2fsYlyCQWhSWe79bC74FUY7iJui31hjcrS79NtE9WHou0+wiHly3Y0
fnJhbWLL/+dYR4glDhUsPkLLvvIifDoB6VESJIiwZyoSCmutmOIM2sca7kqYX+3mO+RwKayfVpnv
O+0LdTXuvWOKWDMNhjPGRdT9rVKt25pEci/mhSXmFIUPlYfJzci7s9Z6qEJAOIXVgYr6ETJ0sTX6
bt+V6YtqgFpXjiX8oIggXZNX2fjIVrU3K267dZlCGo8UTNmGTVBd/aPm48Nu7Itj15c0KV9OW18E
RcbCFs4SkRaCXn3YeDG+fLoKI2QYvrxniY+dRVOOfL3Mb2q0UMEJ1xDF2KaBGxIn492dqqAQ4UBB
yC+wR1q91Qfwa0q6Bt8G5bNYPvBizV9uN8iFGQ+fOX2JKy+PKLmG0cTW8AGWkWEyAm5WkZsXIjXJ
98TrClAik1vM3EICHGqeGAyG/5QSgchYUz0npqwLMyvXpfb06LVY2PQIeB6Rd5XMVpmFOA3T2Uyz
jsaY360RAZxdhnelZrOQ5YBEFWwz5fGwlHGl6MmUhYX1KAcqc5T4Ai3wUwHvoLSaKu/cW69j/0bK
x5KSNCf12g8Fdc1KiakWfZ+M/XvoeG92peh7FWByptD6yKd0CgAfC0nNk6tgGWMWI9XB3bXc1EX8
aCzxMrGszCRpDbM4owQjsMhkzCVIB/8ugF5CiidzQmgP23LU3vswuyZ0LgeU1ANjNQkpBjg8c7nC
eZFvpxsnMsmTs7OHYYz6xlQZRyldpaWScmjz4dY4sL3OeE+RROLMLV+SDTYaarl1afOiTfBDqPXZ
NijZdljTggrHYNQa1gylhwesHx9MPYZXzxfRWGw0+u7iokGeafNSBjWBkoNDXL+o+38OHKsfu8Xc
rOXB1tI/rt6112nHEhr9aBT9BRT2FLecRdgMX+WIftqolK3bD/N2BFdT7YGdLV3oIVG+Q0/7KLOo
Og6PTltT3ogETFZI0GV7GZ2R8YBdEVQAudZMbxaeg2lK3Q2F3GSkN/FGcyyjjC9K/RACpUZZ687J
jd0Yeb+zlXBVldZtHLR7Sh5sGI+TZcVB/1Dh6Iwinko7DFep7d5R2BypT3zrYsSt5nxaoltH+Whr
iEpruo+Qt4NQ6jHdHz5Us2nsuzhbYQM4M6dyd324jdFvQiXdZkBQvAiLxIzPVWA8ONtZxJp4hoZp
L5pwWykBeG11MJQQIjcmWNAWD6krsBzDcOhH9DQ8vQPtT24D14L+TM4KozvXIkEbGcqtLokLSzDK
Z+bOnGKFDTq1OOK6nyFrfwJsMhZs9IyUN8Ll7BFqHmUzpeWCmkAMl0HU7Dr89zmS5bIAcs9cpFZJ
MPBMDfonb+nvGEl6rsxkJ1LSVJUx/HVT/Pu+USqgf8TA59l3WfEtjthti0Zp90oNe6joFP55nbzb
RNo1MqjnrosLo2+gWSosBgzo5Z1GopIFAWYlJJkd+de/RPoXg5CAhR0pRydOm02qBguLvEM90bDV
/qtseVCc8oyq6xznLqlpNgoy38fy7KuwOyCOD7Js90Qg3/WeG9oDRsi7cF0iA/EHbRlo8V2Y47Gk
w2uWtkq4TDW0Jym2Q27pYUzqpYrCCU7onHN2oVRnH466e0G0PmHyFx1hMGbfr7rINgpxbcskMT7i
qDyAq82kGO8jmB4LHUSOQIJnS6cjrdY5eXb7bMdmY6nWaSgikvWpixcIoueu5W1o2aEfcUy3RX0V
Tr5BY7BWRYHIlHiloPc+8qzETqas4d9nRkrxnlPVH0T20Q8BL4PWYTwjwaevIkZy6QD6KwGNe2X9
qkwVfAu3l2v2NAaoCrO1gSDBkxpjjn1rqJur3ODoh+xB6titUiFOgYjPWkIxkIcf2NF5b5NiV2AG
GDQFQ1BFu2CM02VyESvMluXAgoKiB4zHOI6ZoHI+R2bWsfu2TgvKFW5YgQ6ksOIpJ8VY+O2CR86l
tI8ob5vF0PGTrdFg6O4xVmP0sTxxaWL3M2KUo2673g/I34dk3OQKkpqefrjeU8kjrApqn+2LGuef
+tjqc/hYoBo7rzYiH3EyYp4EzdC+kozSgVxMOCHr6spRgzczUbO11ufJqgWcTnB8bFAnrYqx2SU/
vGhvqcoTUqKdnetedAd/Ubd69EPqpQT6tPiO04EiGb7FZmz9bUDcLF4Oxto4eSI2cWeCOCm2h0jb
aKq2IlSPSPO66QgPzVBst3+9ixBZR+mGcu4zCBRxyKxt1PYt3fFJtsA4bRoqImC5LAPusciCy8Vd
AYYtwA6sMSlWntXvlZAnLDQsdF7tuE+GHCtn5+G3OKtYJsouBVvpuHMTcmyXHmqOuTboT5Nm6oXD
ftvr0+1WByviqsh/UgzOG5vDldlei9D2F/m96LKdP+xEXjTLHDdPolbDRrHjqbWde7sQpYeWCvBI
cTCc24jXTT/EGJZxgn0Hta5dhsF+R+QVLOLJqtvkfDaWvnG77ljyxGSK8akY6iWya3KAiPQIqbmd
JaVLN6NdwZkmX7aJtCmRQiywilv53s2mRjw7dteoij8THbtNR86syraIgwtUxRNHvdMwKLIh6lQR
Jh0lUXkX0AvUkYuNMHHlwd6saLNpQnxXOtlgfrxmteQl8e1+XhjOyiAweUYMLrYvJ371DrIHvIgL
P0/lIYmybVKU7wGilNZ9d1NN0DCYVXyOcxt36VxDzK5aCYzTNFMz5KOtkS/4rkOigek5FvdyOUIO
SPyd81br3zwDAiKtja/et4MdDeKExYUrT/OIZxiITA67/YCyDcyMlU0tp45tpq8Js25JzSFgqVw2
enxXqRNnT+D/YbwntyGLgstQFhfZqOpNdbuGgIxSnRcNwLJpEPamQt8fcTkvC8PIz5PMdKakqvJZ
j5jKjSjJjlR7OW+ODN4ZEjhtUzM4l8RALkxTL1BMtvo9Vs+xoRNzGuKwCOP2kOr5uhxcmBue+yAK
vrJOp6vL1erFaAl11z0sy20+y04ptnFKs1DQgKEaefoysobk/UG+Y/UwqddFjupSpvlSWEvpnqpn
ZdZX2yHpylPQcAOlZe98shdRD96Y+rGFjlsjucClZFtPVQm6V+dGOApzhWw5Ecq9rZPibTnZe2K2
+Qs1Sbtwak3ZjVZe3D1X3dajXEWNnj+osyF5vOVXHJKArAY+xRQpkYNE5yWEE63hULDwT59krL5M
nawbjbiVbaqm5E13zk7ahfeZJvq+r+3uHbWxsk9VMB7Rd8XDtyRB9jU5pVRnEY5eQfH20lgYRn+S
LtQq+gjElcpnqdoUokvvOhRgfG7K/jz0W2e4kqfg4gYn6hQZHgC9At3VkBeu69rVVMNF2p3tBD7e
ihtsrQ3qETN8NpUdbfrRJ7AXuZvldrOxt4/ZpOquRfBWUQRPFn0HoChNsGjCCUOokRKhGx1m6tMt
2QhdVBFl9Gr9lArXun8xS21LJAURr0eEvRIzLYveGKzNwLgPrtFyy2rXKE5nFkPVzsvGE9C8Mlgl
YIH7SSjPSuIRZbaBDzQ3Jd4h/pzwAQFP/Kx3Rl4a1KRqcE0abkByyIEVuvzi6hHxMAX+HgXZp2v/
ayP7xnBGrP70N3DFJ5gqrMlr1m6JAhPsceho0FQggsnKpdF/96Hm8DG04Twfx8tYMYIOMC4oBXDJ
exugymdltXLnON5Fa1LUdKp2dsyO2lWkp4NmEBeTyEsmEZpRKURJUhDOJpK0Dkl6Uj8iwotHwlqt
AORfxyFiuipTBBQnYGSiYZmL7SshsunKNd4iHPK8ky6r6rqPlGWo8K3oJfo6y+DBC+M/C0ioQhY0
l7L7CfHH51aozxBZpgvfALi1C4sccS73oqAYoXZsrmFCW3q9A2BwU0onamtWVuR7j00ckdDpkuo6
gE+WAwMKKBYNEAOpvz40NfwOy1TfLGMH46BVAFKGTKBaFm307MvO+pb04qafEaoLr9Cy55jFUSr9
Cd4Pttz4JQISe2v20BS2xiTUhpXd0BSaVU+PZmo17dWlXqgI9BwVRX5PyWp6RTBmLvTG0teSZRNZ
JeY4pC5Jhj6HCDUEwdjHRb1SaRvLOnIjO0uuaj/8AXMNOesRTFl5SQEYlg87QRlJCu0DsOTpyeGC
1wKimze4RthoAdYZ/U2pJ61Etkkd89GjYlz4fba0tYdQ8t9xbJW5UTcr/my5p+PW0K2jXvb4TeM9
QkOa8OrcnAl3peb1V4nnaFNo4opO3Nhqh6zS3ltifUlUUh7I7xJfXjPyHi5xS+poJ9FLgPBL/6/x
9G8n5JPU2wqTbXehKnzpM0cvSUJgYSalKwZI01EPBaRJAHlMxgu6a/mtJLLO3hrfjRoRmJgaJQzp
bdOq2mQu66MdIrGrQnwYbKA5nYIzrvMNb/9vBtBtAM/CBp0yV74ncL9wVUW1yA0T4XxUvyFe5Buo
Sw91ZnVTKpf8HFQA9f+pSDGWg8gOZ7Qun7xAWouxIS6YqZGQynvcOjh1yEjblsVW7638BLZmxl46
57C5KpQDEr1dfSaKtjHL6iczo5uF3HsS7QI6FNEXyTuHdtx4xk9Hf9osa1QXMZ119XxTEC5LzbaZ
fLZYtGl65vwjiiQoyEyblJa2QpqOEbcCE/wfXYC7vi7VVdDg0PJQcJsD41Mcsha1pfvdYP7we1qw
Q0f8GKTc0y9Qz1TIa7NBaRddHe6HmcE77ZA3PeksWcESkt/5cetI917jvaXqvTLkvkAEQU4nqiKl
WIZ9gGow2wYtBeN52JHRXlNX5tWoZqUkPbvWs3mmFw/TNh9po2Pe93+Bux622t9AUnHAjdpBa3Hm
oDHmaJfNrDIwooNzJoDps6pUISP/Btoz89DD2gKtVZBoB02W/dTgK5YVLZpa9jTvZtqqqW/EOzA3
GkAokd6fbaxxlnFET0qcNr06M7x6kBBISCyibQekRETof4apU66dyHv3XHfXd95zcIxrp2vv1tjt
aCXqeVV5AKPqQyst3L6R/IGTZX2ssmJWLLshB4GBOtqUOvsSveJIAr/bnMerJQa1DOYV7dkcL9Nd
5co5TrNfZH6cCOZ4iwaUvbGu7g0SY9ADKZjYiMPJUwx2ZfoMeh+SxRq/zbax0b8TUmiLf+LVRJyh
TW4d0dl/O8EpteEn+X66Gc+DfLa+DBfFwOGkyk2quFgkXWCGtmeUbnMUfRCvYqxOXRcfs6pewmJh
PJJo78YGRy4UFtCzt1C7Yy8nR61DNlUfY0AwJvVk3PFvlx3SjXLMXlV7xL//p5j9p6+sCNvY8Y92
gSvXulWSpGUR8x51/TWkrAxF88u12R2jJSF9/DfIkCIeI76ZWiE22hA8ucOODDubKMro/m5RkBKe
K3XjX+cTbKRGuLucAuWIm6GPjUjSKijUJQ0T2SWwM/3uQ7klj+0At3jAwb0k2mOBLzEglgORgAyT
J2IIbcEvLLg4tw6qKmoWqcAw3nJgyjlCpQ1g7S/gvGMZA+9cHG5i46YQzAjcHeFlTeujGdPUkuHi
r0YE9EPuLrL8IybQOFWo3zMDcTVqiD8yNIAfymTTw+OtO6u+Zf8blWI8CBUFsxazzxCHRPX2kI+W
695JS/moirLc4X/l5kQa7lN9yhIILMSAuKQp5B4H/Vs0pu+wK3OjS9ds2TUU/zMbGK5qncvU8Ur0
4wZVNih2wpxsCI2UtFEJCA1QOgQJuNHLLQHF27pN144KJ1wRdK96lEbyzM7JvVG3yLS3DCMoWS7x
yIriRPlZ8j7GpCjBGJ4amxDm/t8g1EcbVrgVSPQ7lUO1t1oxnjGMPWik+aeK8ivWOeA9rVC2XP3K
oluVpXv20uFQcydi5+pPfLobu25uoRbs0R5jvWNnNkz9USW4NZJvt1xRS7avGpI8Ro1PJaJvSmjF
OQ8ye5HQYrroRuztfSlYZys+mKoCtq+2vZe8BGJlr6s2Pun5vU2X99AniF6C+xjaV0aayUNKptDT
jQqPpM2+WmoELvUedaiNFu6iljDVsdqWwC+mg291LFhwUXrUiDLWKfFmodWxL1Q7qTn+wqZRYymh
NhtaW6zii13sUgSY7ibLy1INu0UBGhvlSfsiSglAuWFIsceVSLJobWnDJuvCZdmi3E4d3LJYSLMZ
48yD/GPmuhJ/OTqTCEqPmzaea2b2o+XOLXPBFwfMGQMz1BxVVc3IMMcFvPfRdRa1+UDqd6d9wJ9n
lf6tIZPVk/CnYgSonfpiONEZQfY6t1OGZASeUMsH/EM3qk+xDQZby/CvtoHEStW56ol3PpLEdxqp
Ac7iSF97g1jbGiOoOxAbiHV0KZy9Mka0xetPJ+Xfas0L0j4xy5Nu2+qYitGZLrCtvQ169yXN+pYD
UHQVeIab8OYbBMb59KKQWsa8wtNRIXQamOUqxVsqysisPloQWXq1Cz37mwSfc5ygU3cGBBxkPhRm
y11fLMdRojPJr67AHtXpzFrTmNIawLOezywirOhM7u+BSDGsIprDC2/dVbe8pPW41Qf37mdKjme7
2Mdl+cV4PIuL+llGKVMltrQePT3NnZk+cjcZrjOHNbu03UBcto3/LUhD/P2eshk7vMw64awmH6mn
HZFK6XNrtA9+pFy7MEPQQRFX4IuT4SecCWlOt3yz6pB8GDq8grCV55hcxZA8ZIjGSNJQSyFAhjOJ
UbAzL5a609U/F1sfHCovGO49wUSsdoKZPHmTSrWqKrRQduzPSX19g/4m8CRgn8zaIMGOtgjzcytI
OkJTQCqAXxczfSQJaGAS8yrnSLpbPk9RfORUbhtt/kMJ3MvVtF9t1iC54fKIzgkq6A7r2MwBwp4b
iujQ5ecbDSl2psRfPmgimgZiaXFAoNTplLje1kR7e6gVSBogi3Btt+af8N2KaNnyKd3go9fqQ07l
VmXy6JY5fSP9nz2CW5bJoobNwlWqULDD6J5jMqii8CcugpNApjW68i0o0RvQWLWxE6Z/mOZ9G4lD
AegMTQOeoqAM4EcGrUgRcJSv1PAtCptJCg0SH+gXTVzrYBWw3GqH2PEnbGHfFR91lGIoJwcPti6U
T1OvjzrpPVTuccwNLwSH7ylzGl4Ac0U5Rjrv3LMxqOGqC5RrGCUv/KT3VPCckzVDHoH+0APR8TON
XyPCPDlKyezgfOMxGukcYMqo6M8lwddHFkqBdVRb4Sp3IdnzZ2CEb1ntnApHAvf1/rpXmrmW46Im
RnafV/zCdTx+KKis1w2dLKqafNrMN/6UpCPvDgU1SwgbNrNev466Rqua0zwd+x4o9YeqE2vWoqpY
1IG/0fky1lbCgdT/0wPrTqHM/3/mUlf+eXZwFvnO8TkLFRSB80Yr7n00HNvERtEZGUs9UC9lyIoF
lYkXMMce0bHpmEtdhz00e//LLEckdCQDwdPd8Mcc7EB92mN9aATBWBLfQoxOyyMGF89Yuy4tfgFo
s1VZtN+YVabXNky5TVOTiK/YqL5bZ6YR7FPwps9dTiFfDnsZWc9IKdem5KpIRuq4Ksi/7tvyuAVj
cHqQCmXXksmycC3jaqJIsAYJGZSfNX/i8Akhgbtu1CX2RkBpMZQLy8zPHeXlZYd23iaWdGY7trn0
E50hPEXAo95K2yqXHSGtdFdR+ezafw1zAUPmphEQDFiY5o4j+bBDEMGBAo9SL/ZJDw7QAoRFY31U
vPg70HqJ26x6xz1LtiAb8XJl5dohKrmSgjDb+n03zGJr4Yvm6YKOANeB7k+txx0sqTegtnXgOtiD
oXaaalGa6JIoBP+zBveFBBi7N7QymwiDbSC7ZdvOI41DWdRXt0EH1qa5u2xoNB/67DP3lXfMK5xZ
4BedplzQYOykPulesIPPvdF+TCNVVeJIRG6uLO3BxPgTw7wo+luuDd3knuKgoQRdichq8/l4dCP9
iUxrlwTtN16k2//pE5S5k3k5sSOdw9cocg6l/0g6r+W2kS2KfhGqGhl4ZSZFSqSp/IJS8ABoZDRS
4+vvgu+La2TPeCQS7D5h77VTpMk4fhCKXYwEB65XdPdwYqxQMG9kEYxqaWQm7Sqk9REYCwU7d2c1
ZAvVz07O8deUuP+VVrvl5/BEe1x24V1nHcOSEQ2d8k+bFC96oJ10Y/WAvvviJNXJdd2/EU9Gg1Vs
5XnjAwAh1FVGd2apvuzmqkUew/6ryJ+i0X3D2LTPa39em3b9JNsZCXJzS73oOMTuTyDnI/nA+6lI
38MmReRvsGAmClSyX8p4MnQUK2xPAECCzj5hEU+8pcWTwylokYA5hh1RBEqeHt/QW62cS7gM26P4
M8P6eR7xgPjKu7R1xMKC6jdNrYhrnn2RQNw6mN+9r7+cILQ2nW4WlMywbdv/E4SZ0/rGW+Q71kqY
r329OCfh3m9qh30xdaE1HEk5HwlKLHaziZuhF6x7q9a50QS8aH8o1habe8RL6UvfMcvWUGRZv6Rb
HfMc9HjgV1lu/ReGe25ZZhwKEnPgOqiaH6cC+3xiQUFgdX4FSHO123IfVlBCDcO6RkV99ckciWsU
mYKG3BSXDLFRjvzCmNInvh0G99ODqL23zpDHZRwAT7IEPYHo1UN2nIr2XZPPpUmd3MWdUtRstOse
IqehQSY26HkbICbhQCHGlNmeokbF4B3dGITxJrg/0DgfxgJ6WwDvUsxb0/Dy7dyU7z7K6akljRxi
UJXkErCJ+JkcuidyCv+twj9FhDMJMi8QDXJZclbb0F+bmN7ZWOwCpmn8iWT5IzfxQbUTmMBs2bWk
PPbkAK3bMfgE4kU9mOk7lpUzthY9pYgwuZFWaVN+5GWOBKCcXkci3dbC4QGtqHK8LP0lBdTY5L69
yd3iu4PnuYkFeouJBNtMMroH3S+DVcI0ngxJFCADhO45MG8xmkVgA/QSajpGjoBR76fEM03NaxAp
uDTEzaZduM49toJVxQzXbVGZsQ/RZirJPOyuVt3dPSP4ylizhyPVrz3DPVvU+y4BiOxADLSyuv7Q
kfHhI2nULR9QrSKSXxkhr7TLC6Z686Mo1UvglDdv7O6gZRedDKsD/PXvY7CtJs4uu/KuBfqbzZya
P6HFYNizs3c3ZYZB+B/VR8uuq8EJ67+mBqquBFipY1P4pHTJTo5/IpjlwW58yQQn5gi1tv0L8Klv
2LbLvkwScutvImU6u6BxAR/HH4lYzmrXLYFivHpM8Nm3NttCcavYAfR9u7+GEwSRFDDoquxsvSlw
LRQMb5yayr28e50at2rMLercx9kqmwNHKRoMw4CpAcOT7LhVPDv4527EEX/kKChrw66xDvZ6V6pi
03UrplvstxriAdr6l8EFwM4ZRs3MBKtBC7pqc9wUKoweLMVYj403hsVlP0WJIrAT00cz07QtpGD+
PvCyF+Y836lHz+uUT1WsXkOZfOoMrZiouRQMT0ByTB5wtWUbkBmHRsHflMVBd6xH2c1DMLxErAHQ
MMm9kaJHwBCXHccG74OHtWiSY0vla5zaapEn0j11YfsbO+HNqmxCzM2fPip/WVk0kDlPWRH9jT3U
YolGYtJdHTs5U9X8LTLWC35UF1jKS7xa3XCtdXhzxnvOn2xkH5+y0CF2DDiUg3a6Y4GVxvqXWm7n
uQizPEzQ6LNLvfcn7KpRYBx19WVNKvsenEsfI4IOYxaQTtDzYyGRS7yYBxrTMgO7lthT79p0jMYm
QLWTwwqgPgXKfxMMBB6hke69cPyjx7hh5qiw1ixUzNTZdYWqEJFy//nDwgeT98QE3x9zy3qGzTQY
G0c0oPyQfsrEsbvQNctV5Nlr5JUx9Q20mwiQMRYfVn79IKFCqLPrD7x9w6uPmr0mMJMhV/0uE4oy
ctjiGLJlpDuczeFZLbqp0XJ+wijhLuJk7Vr9JUtu2qx9Iykj3NYy/EqC5GVgctH2ybeVs2oIvJ3O
6Xta46kQJYWeXb9JxlUttokVjHWeu/yoMh6kAXGYM/wXGs6XSfiEmxXZeoZih+nZpPeqO/jqHiPK
LMFmEjj0156tX3W21McUQTMhDiQT9kuyWqT4+7RjQ190yr8KTSL1CWuYTl+NGFGe24in3vCDlUMz
VBYoedm58bKF6ppkjBIwQbcK8l/owwxJGPhaims9zdpdtRjyZf+dNM21G/Ar4IM3inBDqfYC+uYD
ycdrwe7xWDikZy/77WCu92j6OIvmnrClJdJUfRq0WMRrVntSq774LJ3dWN8GUIjLJvnuRBTydEt3
Ugt+RrfaR/Uw7Xkib23hbHu/uWtsvSAgQ9L+oOqRLfyDc+AwDo0+2kks1j04XG/J8M7nDQhDZ6wX
qwZvZwjZcTFYeige0y7Z5FbC9RW43kb14TMam62v2KAIKqWo4rYMKrnvOxsotWotxP1EpJrxtXrp
l3eiX8Q9/vDZ6f7HD4e/BvZ1CS3dgArUVnu7RfYrFTQTat+ADwqfpqQBmwlyAMtkkkMNY+7s8XEy
yS6umiOO/l3YYYogqsDF8OM+FBkyQcvI7wYMQwrX4tGAnCotI3xuYrbNQLL7htVGCGw7MAMk6s4D
yD/aTHt4zGUX74KCEz6At2DxfQyJvUMHvOE+qmpweqpkiRrj94zL+IXZ15Hg54N25Yvr2BfVQ0sh
ivmkhHEP7CrGyz+UgDGfKit6SVKG4JR86aHK7B/tm5cSVNOUROdpqEhFa3edl0Ha4kMmL5NRSzSr
Dm14fsFNQQajeEqpS55129xZFA4m6C+rXXdhihhZOkz5mfiWHEJQgrNdZ269CixkFuDQvnIwFOty
HJ/qpKcfwmdUwE8FM83IJ2NzKxjquYA0cjXhWsY+Zo3CI07Ix8FDQmvHQhBRCIEu6AWZzIYpTDfG
YbFr36NsuGcO7NY8dqutylhKqvABphxO3MIg5qbElN5RNrIjxVsLv3gibwAk6mDcZ6Rg6zTNA1gA
1s7J2h+TvTvPHUMBCwI6wIjojIp6H1rTayp4B+uc5ayFNcXFXWDkPamrLtbeClXV8sDK2V7/e8aw
in7lnoby9gje/Csw1BMdarp1HPU9NOmzng2xqxtbPlRM+HF7i3sRTx84tFDFh7rYTpBbTn52s/yA
nWisCYAFfrH22jbfBbHTbdNkenUYHj+65PAubTozO80NE2eEoXYIhsqIeGkc2dyDfYnyEGVmXafB
nufUZrd3xPPfsUQgcbOH9DJS29Us8EQWvoSjyUi2H4qtckJO2a2J/XwYynKjrKVXmopPU6fMmMPH
Nkn/COZh+G6JmRV1taPWxiCXUp9A7FgzoPX8CipfiKgiGqy9BqXUMhPG4b7OowX/3X50GIMnMLEW
t1EzmCebicsKdMBVNmwNSWc8Fr1+L20O5YbkwYCpQMw3Mwz1T12DKgUsgrK94+9iNuPvlks9YaSm
OUTjMvpwJ0Zv5VKuG+4cHCqTvpNVkB6ij5xyHGLgd+nygsTSFSvVZY+m4Sf7QeJ5SYq9XWUnx6Wa
8LLqZe560uU68WOhWS1rGxNVGSFF4XEZhuRIAUuHaw0XqZDZ2IudqqxyZhCo0ZcDlRIKpHoSPQqy
66eI19X7igZqzqSmrtESAFfWjt8LX8OZhbFWY3PvpfffQDhtT2HYd0Sge89YZ86ZLru9wzbXjLJ5
myhqc3tZMXfQeE+ZjF48pVm89NEz2dHUfY74g6E+X/dhScYLgnmnPCoB0c4KYJuoQOpHgYg3wp6z
mqWTswBs0hOJYW+jnQqUqcNvbgKMgsmxlHP9nwxtKxaEfcRC61iTjdlPARkg3QV/zKMn+UAP2rkU
KmYK4RFXIbT3Dth53WhanFm9GmVanB3x45futo4ceMW9ee/j7MkForWonezN1A+HjiayBrpERLv5
MTAkYiLzSW4KEYhj15+mHDTUXD2nFaMyJ/sF9ukXkdgGrDlEHd5M5iiRaNdxmdgAo5yfCQl4v8h+
BiwC2O4+JuYRSx0wM4ADwyWuDtvBnQWcFejZtJ0ggdrZfpiQyjPm30JbfjKaCQgCShkbN+vkgQd2
C/YQ1rqz4UDMeH+22ovPQBTOXRb8J3mBYp+1hMfwhZt9XC/dJYiZM/Xh1XFy4D+mu8vIQccl+IK8
hhjAYg6JM2KlIwCwrdwqfFMWqOSlZfGLedsI/283VRz2vbHEL/1tW+gMlelffGDaSTYeRmdtxKxq
a89Ad4Kc3s1ibjkWEm3anMuZOtzUYIK4+toyeq9C61sEy2lVUzwk6nWuk8+pNR7kBPTJyRAOJwl7
ZyfbuUaBUZIVeuItsrd0M0w3DiioAQGWREAJjP3o8KNgoe+PMPwF5XkVUz3l6aIsWpR6GNiJMP1h
VkIvZmXEOLBA6NS1DikkhrEpTm7MJqh7mGo+lNMUXhCKo/kI5Wc/eG9mWp4mgdh9kv+5mbVRDZ+f
TnDJLHHBRsNz0onwAliU28+6CJeUjD4on3o3BMmzgHhuOUlAG7ey/WOkcEVXdXQwpPGuXZtD0MDO
brJtKttX33T8k58K+I4woFjaskz3awIrWKrC0hqe8gZvZV2+IzNymDk5tAjK/pNgipJhf5/d8dx3
9T1jaVnWHrq9/EB1fK9RPUa6uLV9gLW/ZgTqr21/fATb/sTVCyEvbN+jRfQVahQZHKUU2FS+cfYq
Rfzp5uBhBNtfLK1b7ZhE4JbjvEvM78kdL3Nalz9iIgnNfxi87ub4BncscVkLrEOeA8xo27yeyBQq
5k9rslDImUEBvk3jSkfnQcafNT3qIt9MLtguPu6PBF3SVdlItbKJRbXTxohfssC/drKfsX5wkbaq
CHeWVwJT+i1qn8q0GNUVcQpDXR0VR6/bJkmeXsPR0Vd3Qp2ey6Dbej1bagvDuZVS1jRJIK8NW24o
hFjpQ9Pzz6PMj8Smz1do0fPVpCw9AUB7R9T/6aJG65LTv/8TS0BSYcBy8PnyDxiDiSl4yZOFyCDb
OwYJZ6XbfNvl+XOcSnapoT7NoSSWFJMvlmACDYfxGAvnMromjyYo96GCQDOARJrhFrIKNRHWF39T
Kd1Xt3Vvs68fAkO+17IKr0FmFdjopvZMs6cuZdZjeW9/RD7Gnx0fWfs/KdmQBehfHvIhpniPb6XW
0x2LtrcDiFmC/cJ/nCl6Q+oHDVKolj9dcgFZbf3xCInCHB74qyxDXF4QR7vNoIBbo2ceRzKq9qnr
1s8ZFhjGRcHwi7Bwyw45gqd1asbA3tTZkenAuIkK+jDG3AaqJVFfEsVO3pqt4jPqrG29PPaEErRb
HYTj2l2+UYmDYM16D31pH5xE5Zd7VN2X3rLgfUxFf6W1zqEeILYz0+mKfIvOA0mS46QT2QjJwtQH
XlMYFo7NdCoOywd0I3X1i4kCwVrqekfL86GBx6yzgOlwW+bNd5ixXmowohZ95j0Sol0hBjLHX2G4
7hbFMC6w0AGqF7c3Jy/EL7KWq6US/RbSTfK6JPivso4MuKpPHxxB+EgLRqQjPepqtBVXePNgNmn7
G3r9lw2C9mXKl1w9P3wuRJ/ukCINT7ImQVsk8G57tKdZ54U3lzEkTmCnCSWRPVX1GJaSZDPChP5k
tSUPlBvzYcZaeqnc5tGscdBV/PvjEMzfUXuMPYhEyATnTTtE7Y7HM0coNgbY54XYzrH75U8M9wxz
uNCqLyMh2CvGwRe9eQsVsieXA61ULOsVOJjIm5GE1dTQLUbqVSPlkldLSmfJ53X/70uggszUQ5Oc
Dnvx5HgQRBFkQpEti+aIqGCBE8aCNR1ULmKLLv++SiqX5W8I+lpGb4yhq63lSb1huKic4haYM3s3
QvIaO2PMQePNCCwYNfb2INQ3N27oo20XOlRIpEvR1k+cB2t2Z/O1QDDyVEKLHrGdW2knH8MOdgxe
tdegHyr+FiN66nhHSjx0mXLnTRGOYGWJZ8IMb9joWMELIXVpW2u4AQsdb/gU1CM/4A5bJfOiydRs
NCXO3FYR4gFM/BJO8cl6QuvFuA3rxYxO8wZWRqGYN47/vjK5oCEOpmdX+wCelfs4A0PuCRrc0FRH
W/xj6a0MHffRJzCiRuJ9dsdpPS+cOr8Zbh0hzMgeYW0AVosRN26schCHOKx4A6OQ9qq2zm6q5Q3U
2WDMjBBKhughW760KP5M0C4IC+jnNVLlZ6LJ1KMIY9LWcEIhlyDmrcmv7ZQwUTFZl1QFc9paPdgk
yK8cpYZfne+W98OutXjMRgZkKGReelKhaKBkdoaZSiipMZx73uQRY63lWNHHUOFm183Fqof2ohMc
VwCA1j6nZ+0sA+bZ0BcSQYHCTJT7zMzyGamNY3pio4jWO7mY/7zfOcg4WeYKP4o1XbFPbiOIKCmz
v40DsnsVhN6PNd/TDOTYtA9R4TwUHhsnlWI3FUCeCptvE5w7PBsfaXFYhQA3mXU0JeJJM3X/mDXQ
pMjz92aMoizVaXDG7IquzuJu9Fm3hJCH0QO1E4Dm4CDj9E/W9p9RVH5GffHYQk5aFTz8m8Jn2WzM
GcA77FkowGYJgHtaTAmWuy8tXNEE05kXw0fHBFkRNIsI9Eaq/jgO4PX9BpwuV/fjNEgGqT66j0Kk
0TrGllb26F11H+2zyAXqhM8QJz+m+JAu3AB/jj6tPTgMvIPkwUCNtRq9/orUEdwrR6xw7nh/WOS6
WCoMHaPlMXLkNj2+jdH4itv020UXt+KkBUzKf4FletzKWH9ldn5hRoUesIrtg1WkuKy6adPzPSuC
O9awMdZNAL5gbPN4p6qzAxlroy3+5qa0tonkYKtLGmPGwsBZCINqPfb1Yc8hn41HUbBMkYwIKyiJ
xKbMa9UU/Hnsqsu/Xxqi/vwkWSTk7RZ4Kj5temNdoo1yVQeYtp2veOVZugWsZiC/XrBSnExrXNDU
trnuE3goweyeCc9AWU1RyrCTHJB6/EaOmq6deNSbQX81JOteSELFk+d3x6myX2MLMhTAaJa/6HMw
NDndkC4Y8u/KzU0clP/5wMIVkhwvMOKLRSCD0RTHanEycYqQl4MsajUV3Kkq2SpRsC9UEPD1DJCL
0ugWA2/cTR12ibTzXMh97CQ8YgqRAVIgGrA2tiUSc1wkWYDYJ7ynBRLkOjbDg8Nsjy5h4Nvb66T/
BHVOQs1c0fWPtf0SZS9JSFtoEyN/6FOGSkuOVePzn9CBHdmh0vB31HYg+deFFP5RUvKmU3BkqcNb
ZAa0EqN1SfGVLVfW2iPp9Wx794EW/dAmGfj+/rciI3bN0uotkuFnzevq1kzXatB1PuOFlRYOMcp0
rCSz7giA4ifqKKikh4N9+aUeeY/a0YB9jr9x3fcj1ODlMaj9HbrfxSpMxhDrr6eGO55PD/6FACpf
Ry6oKGf64sTbY8bCZC+NjahailxsxnuRI5AhYsOkkWRZl1cOCof41xDexhsqCMaBYCWErHoNkhwM
fk7RkitiwvwALs7Yll+4G8FJzgHEPI0esrIoQpis+aAY8ytQfZYFDu9vUhcEpiyKIRAMPQNDjPHG
uMkECe+1iN59n5snSwhpLIeXiBYiDme0OcB01l3t/oUQUm59iBReOZS3Bd0IOnEXVuxgq/kaJ3z8
4hdbpdXJV9Xe6drvVDBdKXrIuhNeJR3S65nQn730K1T1NQDZiPZKWbvETsZHw5L7AodHoYeR/COc
mG4rziaiFa6F4qkyOXC0Hq1VZ0cIVSApNN6M6R2bSFAN8a632b2MBmdBRdG7CZWY1t7i6IgnXBpy
Mj0YSzYkJs4hpGsU1vt2QB8WuZT0cPTXYc01HAwjGjVr/jXy+UTvVm0qfmzmckiNpwJ93cSSyMxO
eFlrDpQEjQeOAnDdWxejTpHNZ2ucCCsrmNT2LISrZ4YgVxgTZOZ5cFeUz5DVlTzJZsQyETHEkrNw
tFqPh7b28PoQ97nONFnfVle/Y2Jc6kqUCzY/4Ty+zEPn7IpUvAriYSCBIwH1SbQDfJ0cctvfeh5R
gXP4rCoJwsjsryY4tCDxw2M2h+icR/FTCBdMVcE6vivQGA84/MAMYD1HprTH70VXR/LxiOBYhMZV
SIt70E2eQvOL+L98B2r31aZ8khYihDLALQnbSfnuvGVcTn3ELhdPckOMVIRxfQyeCL5MNzg193ni
rjgydwvcn0P1x+z7ZcJUUbVL9Wi36S1sneZiLL+o3roQwIsINq8eocXMG4Pd0xrDfX+ymPWkoemS
iUcQQR+/wVOyTmzJrHVcxai8TKILue2CbeFdB9AP68l2obLl5CGEPvlRjmg/tdGg1o0uJNRs89a+
wQ/Dt5AyJHyW45wRNtw9caszt5mN97Z2ProB5BDT3eaY5eBSxmADCxrpQVkc4QqwTSuls2TQHqDP
mvbw3VU43KoQKZ9EFzLIeGFOWEeXLCXXbjfEXy9J0QqzFMIdwougi3jiF+M0PPM5GRYF5YtrsDSP
QvnCS6boM2DPfVYq+ywMdyMSiwyRmuKLyGE89GAkbMxxPV1t3I0b5qz/EXrzPVrdXUmSeunv2S9w
AZHbcnSANPQRd6eXA19wTNg/uXEFAcRrhXgiiTEhGHqqNlBMOaW8szQHkx1rzBbQzmhbrF9LjL/Y
ObQ5oiIzmbQnPqsyl3CLut7bPHbYxqeGXWqSHWyDbXs2oZF2Ow/viNfsx7lgQkn1ls3VX9bPwKFN
rBktYezrMDLmlTbajwp+T52O89tM8kXqmqTozcs2JRhZPG6gkjnbsMP3RhWFOxS2PsGKLM4jOjh2
Z+Fw9YwJ06CFC2JMhzXkb2zpsTxVkfFGYrMxoeejHDRHwl0xA2Oz6P+6cbIZQQudSWnEZAJ6iUYY
mXXH981WUOGxY+1G1F/7t+u+avvo/XaikatQYfYIXaKoRd8AfaUOS9LkhUL8uxvGu1cIi9qY454q
ejWn8jC46kjwdftl8O6inHsQONSWheEN6C4G95yGH1LxsevsZ4HWCxOopKisIRBpcGVu01DB4eHk
cdHvRRX/6Vl7zjfRMpVIpo2dS/RBNxPmSBlZr2y6JQhN3BDpC/XLZ2SWDxWLs3+xA+5xWfUkTnTg
Fr5aYjr1Dmfo7Mvo0M45cN+C56Z6tovoiHFrKzG648v2n9Pct1apgexeksaXcSllHBir2YJ4QkbX
dql2AF29BhV+V5MMWc8YyAlAFV8wx+MdZwVCsgK24oc5naFRpMe4F691NYzb2cMRsqgTlMHELEiL
XzvnnR1m/NbuXKD3nv8TQoqd7rq7MVFXom5DYsKwvOrRBpzjovzJGAhvajBOdZedxoLPHBl0G7v1
/zZucQj84lVU8aVPsluHvgY35q5tiD621RUNHqQcypvzTKwcsUM50srTqKhF5zF5cXyJ/8/4YfiB
oji/mwalydgJsbIwgoBeOxSFxJsbp+rB64E1maZCWYh/1Ytv8TR/V+xifc0tlPvlf50InBWrIdtP
jD8hrTb0BOMBdfyrMuHAs9TehqJ6cjqvXxfAUudDzk2FihM6osdWRwfDPpuBV/vDvmwmEjn7ad9N
xO8QeL2ucZNN4P/p2lfVgGN2WOOEfY/RL5Hr/d0EHui5CTOSvQr9+lXbvN5ZxZY/ieTrj6YzflKU
2QE+CphEuUV6BVNyE3UAb5FgIy4+NIbRzi3Ss8m6yW72GUu9SMZ/CJBkUNDocxstn+IJEHsuKXux
1izQ+clJgVrb8TaTQOC5MbjM0ZAa1fTmSSzrY4nFIsYVhaiflRhHtMD8AsYOKNCWWZI8pvxfkbSF
5yA33webO6CDXuexiCfUs16JZQbNNIsV2EzipBH8nSk4IIqck2RA++/yo5UsJmoBhY9t1gTEPqUO
gA+Tboz8icx4gGK++g8q/D58an3z24PgvbbaxFw7qOm5DQP8P/vIwWJVSAihhW9WZwg9v65Onho8
Z0bvv8VtMTItj3G6VRGCqo4OfOo2xtSeQNwsEETGA4McbmNh2dv4T20gEytGmnsraEmZt/GITpBJ
2eF5q0ElD4E13MsCUy56LHiQTVUwMu/Onk4gMxb2YZbzf8i7WGAPwNd7M3wyNI0MDPY0uWhmUqqq
v/sS9E1JvEc4jF9pg5E6dillgrROWF5YTBZKzoK4TB8tzXI2DEGhieyU9w22hEVdjdY2DvkH9tl8
o0W7dpVJ64dOZRZkzLSzQ4FN+lHBUr8RwcZV4XMUuSiikz+dz2xuWrhrQ0MJEfEYwLWMHyF1vreG
/GNbIJ0y6xM8XMEm3Cv5/FL9tdGrSBDrW213kxF6zSgeGBzVfKLjZWMznxEY20en+KHdR2fO1ZAU
896rKlhk0nmFnMDyWlZgOLrKZ0giH436CQYaVFt39jd1SX8uKSOCZhRrN3/yg77bEG//yQzotlSE
HPQARYFFJD6Av6kx1cHoHMSFlmAyNQ2IdabDKCcWdmJbCZie5Blto6b8VZ0irRroHWIJh2enJ9LP
i75ptV6ixjZW6WxcCzZ9ejFFmIxpp7oALsQNGwuMRrQyMCxJSeEvSct0Q4gfAqNcvDIviS9dw3mj
LcffY24tti5H+QX567Fk9X/LCx2fiHxi8Z+0VKCi16cYWdJpROE5GbHFoDtL/qTlKK6QIP99kXjF
eWbpfWfQldn9J3zGfg+gk+eD4yZmavgQt+0rkT3eJVKnytL1Fv4QDhm7Su4JaD42pnW4RWXwVmLx
eLQa3yCwmP1mXLbBzbVYZdL9bAbbGS+D6bsPuV3z9JujPBd807icHCo2cAGkVmGEi4xPsjmjk4ks
9E8TAsAJ0NIXOEB2PFzWSx28s7jA7knP/ZbDgQV7DMX835eDqhFsWUbAOr8+thnD6wEw0NrSjEh1
Bhu/a1BcUo2sB9saH5l57XFsyj+ePfXYxUy5E/0+TirmsfzDmBoYkkTf3sIU/7jBeLAPIuchAuJR
kAm79aCVnYk70DCnmUSpLO0f+hhNamm2zYNRalxyOqa6b/NHSgITaUCF4tlgTjAkPXJe5tvGWOvN
3Eb1pZ3h+oyAD9ee5UJFNWDiq7ZXaz/bOK5Bw1Q7SJQVu4MiKwY2MInNnL//iQhKwCJeuncvi04h
BhbG0u1QMzCUEfJgnXxWoejOWmZPXjQYFyOrcKkqdYtRibN2nuqPDqYCSqwJbimKJo+CeJ004x5I
6nQQHRrvIPVbhJL1d6Wq5Im0QXlpgg549GyKF5lEG8NgFxXrmTW46cgjaD8SpEPVXLSj7rToiPVJ
AvwaBPnOWZlWrGj0QuuhDO5npY7KFuIYKofzrbXj/aDGCIFa5G8CFlCbQUQ8Q9zjTwrY0Up0OMIl
KKEdnQ60eNkdEzo55pFA6yAa4p2w/N+AYPi/rf8eoKrcm33ASinrlEk07mwOhyApLVavamsQM/Ug
axGQVhPSOAM84GFsg6uBR3dbethmy4AAtMACfNXz4HyBed9NlLJ/s9i6EsPDcECgYJjpgi5kQqHa
QxfzChM54IzWjI7aYRszNH+ip1APqBroDepUf+KIuxqM354b8hHW3Zxh8SNFdj1DdHqfTY3ssuzU
0Rlm8svqJYodPdMZ1Jz5QGH074vWasytUoGPHB9fyqqv+0sXB93136fFo83695VVoAqPk6hdlzSV
R6OGfj52pvFaiE6g4q4+ibH7ry3Hh0EZ7rNwtfs8YQo35vKZSZ1xijGRrKbQwXPlJCQRjOooWuse
j4788UfnnowsOOLYHy7LbwfmdDFDVwCsNvRx6JFuO4AgqGxTfzdKTRuv+/E1T9V86gl1efRq69AW
bnT794tlfKQ9atKx6J3nJbcbYaNX31Blk4iJk1SjIPsYuyFYU/MjbrDc4iGfLZY3S6Fmky62fP/s
qK4CVSqzddT3WcNg3h4+wJTFf7Nc8eDPTrETMXxA7BDkT9QZALN5AjPJAq2D5AmpLNXvXoF4etCt
88RG0Dky2MOlnvzaHfun5c+Jiwj3fZyQlCO9rT9UHOnSdRGFp++ZCpr7v98yjeo/q0VS3ZLqsm1Z
4T1Hk692yPXgbJRm/Dw3mXOp/XPS2PfMN733DoH0zmkGe98m5PayczmJKfPuRu1Oj5GV8nctv89u
lfAFNWxwMJLSl1bZS+BOFqEMC0ZQ+UBgGvhVbYP7/t+fthZoHMVyA8ZAi4Qr8oJ30dNP510ZnFu6
vxermjf/fp8QkTeGQoDZuMD3rVNakM/ym9kl5ndSoOPoZTHcPCRNq9ad5o1miAgDV9afuSR+tR7N
b+mV3nqaE+9izQ0lBHAUpEZdhGXeK44RaYWIZnnnWZ3V28EZodY3DsyBILH3eTMld1OJzxxK1LY1
0R7bqdt84FzFZDcN2AzL5kk3vPijCJv7f1Ae5XpgXf1RxIiEWsgwZ7MCSpKq+PDv9zFbUerPOcO0
UX+OyrybXdvfI0F+qlEwPZZIWVsfkhIiaesM1c/kCizxdul/cRdUyBmm5sgonZcULZGox+EdH2Zz
yE/whtRTOKjhwfX9Ex9d7TJnbZFblHO2S7Xdnv2MdJkSF0zEZ3M1oP7bh5zHjz0okDX2YfPQ8CfE
AeWgTzzHfwgLaPZ90k87cLne3mCEr+0F+cBL82KyHkmHdnhzBmmfCbtaBx3SwJzFx2sTG/aebYna
hq1pXrhYMu7SWu2dWE6XeDKexihsnxHtPcdGQMwYXURjLr0wEcirwmiLy9yZWL7hF++oEeHgcfFj
kedLUruJsVHZtXcr56VOKKXIVWu/KmxLgd84HzTJZ89O0Bfaw5u/YBHCPICPlnTT2yz8nRu0/2Pv
THYjSdL8/iqFOst7fDNfBtN9YOwLg8EtM8mLI7cy3/f9JqDfQBCgw0jQTSdBgAABEqAnUvdD6GdR
1V2ZTCpzpLMSVUwGGRnubm5u9i3/RbzP8ZVbdGn4yI5cbmthGidhg2K7zC4nCJYw8aOnkGYLKIPk
2hh692C1FWW20gg/NE55DXpfe7SzEm31HivLhqLoUCB4l9gUCYJ21j+YsVhO5dz8Qq0dPClOD7Lu
rT0smXYjxwniUT0PbzOjW8dI8ZujF9xUFSbSsebfUTw2rwv1ynNx7wvCTIC7KIEcpY6zC0n2L7tu
AHhw0vT5MCOcuIQ9Wz3CEXBJYGX5ZCX5x0zO08duNpTyDnkm6Tqwn/6OanrxPmlA2ZeNl7x1Zm6f
Kbvmfhhxs2pvR5kPx1l9uXynt35/LJ0+UgqP6arJm/BNC0W9LKhZDzrqJchwgyVHwvxdAyPAFi5D
jPwevjNafWzt0CTttxdhGzxf5j5LLP3WLvBPBh3im7ZEHrH16uDBltXBy0Au1QgrH6euJjEMdO9G
77Ahsir7bPTTPhL5hBBnb8LBGglWYcmvNRq6dBAjAakhMJ/btDmnfkRegKwz8tH9W9r6tDNr4xaW
TbQxogqFI/KLuOeu59SFkGcErWRXmBYYvWOCy6s9yiWhRm4fJiju+BaGDAUabm4JXdh1Hy7bnN2W
Ob1uPGVQ7vVWPdUS6lueB3rA2Aukqm9HIIggcoTYFDZ0lTHMIBz2mINVVrQjM5rW7gzTGdlgsoN5
nN61o+6t50RqK30qtk1mmo+2Db8dcWL9kEDIs9M+q68y4Zb7UPfGs2+jWIF4irbBOY64hsVlGuob
iw9CrboqV20emZQgcYOivfUGLYlqg9bqXRQijEvoP71DIxWFMsO19xRxpnfzcF35qH6OqW0gooeJ
3dEog3bdRcUQ4wUvMccp0LUYxVTTCshwok9N64ArU6fCpdOlPyJ4XI59T2IXxy0LWzrVxkrieLMN
GlWFA1N7h2PThyazaPk0mQd9+hHNXlQY+WagFnD5RkPg4im0mkfwsne974ynNuv7B7unIGLqkY7T
W3ebzT1tC7f4EEJmvop8f3rX+5jAZMm96TWYEV/OwA+8XRTRubEM690AAAnGTLosrT4/0waNDlI3
Pk+dvQN8ad97XncnxzpZa0NU7qJYSw+X77QeMmREWxoYgbyeBGpnKD+H2zBv9eso83/RZhluu4r+
Y8okbHG+lldhd8PDoe87p9Q3hme+bSzooGIuupsUZWhkRmp2lkgi46fhz8lzhEJNF8fbeWYX8alp
aLDGANhdQWtSSmEQj2icVfuuwRwGnelyc1kh+/yDkY4BErbNRzr2TMMpcZpD7Zhvc/hDheV86iE+
jHmLZBaiAcBXi+vLl0zz0FvwkaQzABrdlqW2mf0+PwXD4OJdYMZnD/Kj0QK3x0po3eHFVQNMCoLt
r7MR4Ydh6+klsPbaGVeipd/c4VBd4d99b/i5qhWN0VqgbA19cXbPznRXxA8pDc97AIb9fT/THLNl
0myjsXsMZ7e70/30Fhvv6cEu5mCX5uzDSenHp5EE5apv9XXg5fkDeh7OjdckUNct+UYvayiFokfK
mYmMBgceHrqMdm0XNEtbacWxNznwaax6f5lICAb21BRa7rODfoXXGps8mORSKwiJtULTUbTtXfxe
BmvYAuvbY6kp7uvEAOY9JnCmrcdZwHsh1QTn2Zrp+vLSRYC6cJBexM3+cu8G36YgI6W2zRMNFx8E
+PKkOQ12i5bxUAOl6GqbfTS0j5fvQPlXy1EO0du5juMboQkEbsYEyX8s+Dqz9bcuwAgqGFetgfKa
41JDU9lY3dWfCw0aNop6aGKACDrVdOdQPEWpig5xP7bDxjBLJIPo6Z0KjaLRCDcUzmUj7tNiUerG
tC2CuVoGIzZTeZPcUkeWC27QOo/K97BycWSFDOnIMrwzXRwS2imXH0XnnIwensccuTcJ4NQzIgxP
Hazfd0Bn55VO59kCpsqq2nvygLAq5xiIDd1/9z616SUG9fBezLVxLm3jkZAH/rkP+v8ys+3UctZE
285KtSnfOlOJypWFNocXp1TchBPtQxPOfJGM3TZMDONBh92/xuKXZim1VcSIUA1wZ99fDzhCobZm
dnvAmXCNhH24xEF4VBcn6s9QwDUaTBrypqKKgEakpf9pzLDsUgvP5Qt+vYcB0tym9EdUZ6cUOdOm
q+4CqjmLAm7GGUW0e5ITevOjL8+NnReHsE26FfQexNLjU4D3zymyYn9h99CtYOIEh9k7656XHMa0
AoFokXuagNbJUf3kvnO7J5mzXqO9jmxW5S/Mnm6LRN8bgbB1LcNyX6kOQpEJMGVSLzZe4zEy7PuH
LpgfeliR63AYrJ3WFVSadUPspXPdwnS/y7m4yz5TZtNbvEDMjaZQwNpY6s8yDFdG7tSfQoiYNAPq
8s4PPwUjul1t0ZWPuaMEJ2uJbX2Kz5+hgOAhhtz3XUS0RuJt7Xlyk0M7OvEiYhMdSreA5dVWQO15
UledQfd7RCjsMFF9PZhwdg+Xl4hIg32bmoc5nK1jod8P8Nmu4w4uRVXqyKlcXlef8moA7IgmzaKL
oBZcZZWj7yI9f4t3RbGVOSiBS6ml0wGhiQ7MtUUA9ejgOb4YNdveTrEZ7nVVxRij4WlwTW+nTbN+
DFvwxE2AeEVlUtYOp61rZzpFjjJeNy4QZCvrd5ECBdesSMfEQfl2dDMdJK7hLENch0dzQdkDsfXe
8GEai0+QQXr6bN47D5AJhWowLc2bJpLo0keAtjJWnjvPr44CzOVbcPy7vGiQJeNRXs6wfBoiSzvC
gkNtqIWdGeu2aAtVLEvWRp9Py3Ecuk1hsXi7QfQmD3NCnkY/Vk3iHAuTQG2Qrv40AgBDPOOhjfrk
fs64ilEDOyQpvNIuFIdaRduRAT3CyaW37k2bVnEz3gZmSzwAEP1BMu/XEdnSkyee49as31PIGlYd
Dei1poU3mjZOR61ANy+3g/HX76BOTMcB3nVeoY91ecdkTfGWbOm390ZcoFcO4hCCOEQRj5Tm8gWk
QHOjpx5Y5wAJUdS99i0VzbcWOi0rlNDFwi/QS7NwG3iqw20ztcUqkEI/DAMnZQSpt1YEykflmle1
ycofG3cjS0t/o2WQDQYdH/TLSw8vqjwOTt1cNCfDl9Zj1YzPl1dw2ECDGvp4xKu9TPvpuWg7c93R
3Nkiy5E+eR7NeAePH/aRA0RFvDLSDElMjvVUhWKZlpBIqBPfmyLw0B6OUISpmxSARAJQNen7jUj6
5Cgr2yesoxiU590bFwjIFasAtSz1cjacU0xqd7688iBGRuzKEIGsZ13ia9mEOnJdgbXyK2ndDWZ1
rJFUeacPebiD5OsiBxU8lpByH21xHWmB98ErUWPqRDwDRamCcxsRmEae/3ZIwht6hNUNbgByZwl6
mbHr7S77d06EcwpNCVEhSza/BomVa7mUXFA3zQM32+Nrk+1zPd25uVUsq7EW93mAhEqQhI9uWbTL
Wo3gHOq7EYKPr1vltW5pzZ0VhQXty1xf5oKSdDPOw23pjdu2cWzgbzDgLnelAxCznSp3Z7JkoFI6
1bda2b4P9SA61UjJOyCmP0BxQwPUnN0TBGIahhJPX3Ct0+IyX1PTvsG1x4XgIexdV1l3Zj5yKnWT
v/NHB5oIfzBTqeQbF3diTf1cQB8BWzq7mxYN+nQab7rZlefLF3zurfXg2dmiTax7hk8/XgaLcSES
mlO5J94P7wN09ZU4+hPi6vhPw0Iwov4d9Wv7uaNBVhVUALOxcFDu6bVt1Jrxit4aIbktT4MXGFAl
R3cva4MCYhd3t4Y/PLlUSGm/ht7BwBLsgNj+kwsQAgIMFd259W5mRKiWQwwmb5oK48GIcPVuYkIt
LWajbJoYj4L08yUINXVMyGRR30hydqhQIHJDlFGCxEChCD7KKe2H4hrcKN1TpcBwa2RiPeU70abh
kzbrzs51CwvZWks+xQNpVarNz7Zhk0w0bvEm8p/GuLTedqIjp8gTxBaj4fOE/c8bNOnMwlAKI75+
A4xSezRx+5nx1LnWob/ESHl6FHK1fgtdoyAeK7Js6zioP2PCQkUULp/QcrQltSje85x+CNBDOg9V
giWn8J1NLemONEjgHiRL6duqCHdZOmt3iWyME0YSrGxmO4tmTbIvr6Ue5ufsLRC8veU1qHx4BrWQ
AyVkuS0xAbhz5pR8hGG22+qz45TRHk0S85HY8Z4gub4xRWs96pV/EHO8DJCc3qWQZU6XL9Ar3TWK
UygDux2Cck5/kmHX32f0TtdBk5Y0CQJKOl3zUet3ZSXqT7kBnz9qQorXcO13WTK+qxOQsGFmXGWB
GT5OEaQbNx+tG9hyM02a5LHqETCGlBlex9YkuWkkLMU43Y56NCGbix3X76dUIOMNa6Q8/v5zUeX+
ph6QaDJ7A1OuqO3hQ//tX9lD9TZyafsKbKUvl+4W7CbVaP/6iKZ5A+6rmD6lfeSsNfa47Wg37dMo
TpcMtalY4f3IXdnzhIGkSoD8YgQBmRxd+CsnML4V0+Bj4dcSIeASQHaMckUbSWQNp8o41y1iFs7Q
VB8aREjixsMbyRATEreUaTBVMU6ZKtOF1KHw6NmPlduC+WdKADo2r/tLKpvTM6JV6dxmTuJ87Nro
2WngPusAHzZU8hBrCqxz4zXpIUWuepljBf1O9yh8Ci1CYQpMZU/DftSMJx/leD+SGBuqyWFiww4d
azwmQpxLPTGPqOMGt004JNtp9NBjEt6MAurzZZrZaVYceqGQm2Z2To0mP19+7uRAwoDV4bMjKgS8
3aZ/GEhydkInVwKHNW7RH/Y3ERotnkidj1oIpqQ2G+dWIum9g8dcrZvp02XPbyWMOSmIxaNphyME
UoewSoakROs5k88zWf4ptTyiAALqzURZjsoSX3T1Bdzy2UYAX3Wvd0EVPg1dYqL+FyV34FZH2EkC
fVXLktvLPEYfuT42tf4hSkkoWXy0I6ireRenBeKzWPsS/kCCAV2WAWm4yS1KIvFMupL0PoXRNh+u
ljbiXqdZi5FdU1YmvhLB9tPO/9CivhaXtIKwYnhOOpyvjMqYNiH07dM0WNMJJhcBHOj3wYO3LMT4
IbWLO2Gy4eg8lPiXwkIfbdp3JWrwl9aQT2xnmIHzxhKDBP31hDS+czen0153PO8W2jrqjy24UFQl
l5eUBu2SaZEKHyNdP9qjPimP2GVXq6ht/fPluxwEzVEXzrshQy/XztoBzWVFF+2le5zypH5IW3tv
ZFr/FKZIqMkROzYtsGkf54n/gP4avl66O64uL4cRud+sUGVW+lFXTaVH+FGyHSWaoV/7vZGcY58B
7es0fx8UbDKphLg6Z2a0CfsQbaTJTJ71SjtSgj/9/NM//Omf/uHj+I/yc3Eu0kkWefOnf+L1xwJg
dyTD9sXLPz0UGf9d/s3f3/P1v/jTdfSxpkX3S/vdd20+F6f32efm5ZvU2fz9kzn6b2e3fN++/+rF
Km+jdrrtPtfT3Wc0/NrLWXAd6p3/0l/+RD+WT3mYys9//Plj0eWoFdx9lhh3/fzbr3af/vizKfTL
QP06Turzf/uluoA//vzXf/ev/9d/+89/+Y//46e//Nc///U//fmv//bPf/33//Mv/+Gf//Jv/vmb
j/n8vmn/+DOQsj+Yrm65Op5XSLzZlvfzT8Pnv/3KE7opXBpqwhKGcH7+KccWIfzjz4b3B9cGK6cb
huH4tmXxq6bofvuVpTum6YFJcXxBZevnvw3IVzf29xv9U95l5yKiRcAHGz//hJKeuv/qgoXwhOd4
lw+yHNO2TJvff3xP416qd/8r2+lbrWhjuCaZ8dykxecRJ56E2CwmnMVq96NVmNejgtX05Zuoqe6+
GMDfzufL47uvHR6COrgXju/45teHx1TK13zacyAG5GOQOTscafZYl6+wDdwNQF++fzjvtcv1LcOH
SMOtMBm8ry4X3d42dgfHX4rUvmuMfQdqyK39fd7Ud0RKyxz9iKo21oOgkpwZyGA0G1f58M3ieu6t
g26YuBf6p9IMHiKvvSMbXsrZPPhUqaCSXacEIS34AGfnteJUq0XTXkUwi0cknd0UeH+WL+cg2ip3
wj7399KoWWe2MFVWg6ltO7xSomiP9e7ozh+DFHqqtuuFvEVWwIr3AwypOHR36u1mYu9dF0R81m78
oVp5JpSSfM92x8onWZrbTadXd65xHNgqCiO9pXZ/IxBgqWBrmkW9gjwN5pdP6lrA8/Y+Cd81ybii
RHNQH9q45sGe7ZM+eb9Ab1l9/1a8duepY1PL8xxBgVb9/ouJBxu6a/LQ9mH6nEp7RATdgilyDDTr
yqmNxf/LwYRDpm9BevRezHIKD/iV9gKA8VSt2Nk3BVIDcX2IEopidCS/fzTz1VnmOKbHs2UayGN9
fW1uDJmwG7DiiXV3M3v9jutfDE7xCNNbs5BSwIqLJBy+2nUaOFucsw5tlG41MG8Sj1bUeIyj8KeP
w8yeTQLS+/4vnf6jh4E15JtH33cdQmVHtxwEIb8+yxBVXJH7k79E5WqdMV3S2n3IRXgCLfn0gxER
LHPfHszTdYv1zhWWI74+mG1BKXBTDpY62RkYxKZsBPYXeBcA9TUT9K2cfi39YYXp8j6Rw6nTN1ZC
uYCHEhj/Jvb6td7OSyMvzhRuNmU5rJwh3jcNtRCAYuQjST9tAmyFJP/3OtD94nNSyTUl/62PJwoK
pAisK6k/icANpY2ZtzWCDZbcw4v2XhpugC4vLEnC2uFLwl4sDWpaQbjxuoGcCKnxoacBAzVDRiuj
mZahMtRt5UqjYuHFct1ii6Un7zpzWorB2lvTCD402qOOs9LH9xRXAsgRpUMjVEPghQ+jY72xANmZ
07TJDbHtDfRIcrFoTDyThnDllMPBEwB7zWxbM0KpS5Tj2lss9pZW2SKEgiSHjpWelCsKWyDS3/ra
7Vg+49O0itvnAJ5FgQWG28gNbRyUYCJqJgIj7HiWmw6+QN9gtwxeN4bAPM9LD5RlEdXoqQTkzyHW
2wG+Ph0SLGIrVa+Iy6HStWozElAY2bnlg9+Sa1Sblhk8MOPQmRRsWvlOTv6dw6fCv1xPWILgQcIl
Q1/t+CTGKh41iqcQtJJ+NdvtISKlTcDDdIaOQ3No4gTbVdsoBlzVOMMxgO9RSNgw1VActIrYbXTT
8zyZyAyDLICOj/6GAINEABYeygJrwJFC2AayGDx//SEN4BZVzcFEEhXJCwxsec140I5a2SN2EC0G
TpkG6EFQqRGLmJ+nuYCLCIkq6nYRzGzZdQeUu/d+nR8NbTiliBOjNw0TG+tnD6f0ArVIKhRyzz5/
06bBsW3owFVMmnLa1D69eLvdqTW+w8ylo8Sd5v0HoChX+NctIs/cxgx3IkY6HutSwjbqvceybXcI
vyg2D7uGte1mxs/7xZfptpQ9LB2EAgAT+TboMGroJAFrpxtPlTwggnjQimA14msE33arNCkQa74n
NThlUX7GRMo0on1TulRiuWpuQoM1AnnhLgdBrK7MSyErasBwq2ADrwx2zgIA3IkEgC5MuDWiM/oY
m0iKvekqn4lpic/fMuroikf21qDFaPM4hbXcfH9B+Wb3IFhxbDQD+MP24RG3fbl7mG7pQMKKACSX
/aGW+bIy06NMEGcx+ys12D843DdrpTqeMHXbd+F20jj9+nizB64LuKa3RFDhY4xGsl/X7/EDvZ3Q
041CyGHcwNoMsLmpbkJuhTP6pL3IW1oampZin6MIboFOdKr31ERQNEEAP+RRpDAOXrhboX8GTc/c
g1B4sln3SiNCZW5eBvovUc1jmaChGT22xXyNusK21pud5sGz0rG3TtAFI5tEJAgct71VD3bvWvsi
A4gG/p05IQN7O2pgT2l1GvlzK5JFHI6HUfslVK3vMT1aNszMUm4alPbSjnUFRG/Snj16/DE99ykU
9GBoUfcLn9UmGPoPozIx8YyPuoeAeYSf0YgVFKdhVP7x+4Nvqu3yqxj1Mvhso8gVYB4jXgZtDR6B
acTgq4EuYyb1OG8yuS6C9tF3eWxnJIVKAOxaejYs98Hy0mu5cdE1rdLLur+sG7D5gC0SCwGP2r7W
m3kzWvIHwawhXjlTyzWZkyCPmCXmi10OAV8UlxFyoBCMvV2lIRs5rPUy3ucB4qLTuo3s62n2j6hN
bHhgjiHLM+zcvZm1N/HoPQLb5hNum7K98TFkGGE91gRpJpQfkPErtS4JWFHpmNF9ZXlw3Xtm5apn
v/HktFE/G0uIeBUG0u3i8kyw8KeJs+gaxKlMalp2tMdTEeJPsLIFiTSY5aqiuEVXp2y3radfBfm4
0YBJZCYQbj1F9sHeQxm8wmtR8SXrpNyttKw/qDVMBAsEQK7Hdt6EdnirRN/R5tylJj6dXbpVy4if
2tsyhaRahqtpBNXasAH5LAxev3JaCaxn3uBVsPDCFOVM9lQAWD5e4ahtw5NZJCi8aPWwCgITHo5c
6dBgRi89ugbxglXTgVwhfQ9lEKt0U95rJpp8kA6nnNdMSRU/5La2il0bzecZoUQ8K4pwNTTBSn10
Pg0rFR2Qf6zn3NqmmrucTWop6bVw49uIcfCScB8BdqaatZZi4EJRZBBb4cIEm2ZACskWggNLN321
ScBHk3j+xJQRFXt3PI2xs6Xqe2tb/ttC1u9RPTgLA77Uzuq7g9s/FTmSAuoUsvEUA0LOCg3lMyqI
qfODMFhNv28eJN0l8dEdkkrrRVyKbh5V/Dn1lwBqJuol1hipSGP7/edV+K8dxjI4gucZhq+r338Z
2vtoksDB8ZeG0YOIxUESv+0uhNngsF/V8g7ix57G+lbQ62gGHmTWDRRskckFyz7i1sZe4iszj1hf
DqiogUFd0KW+EoOA3uE8SnD05fSLC6MwDrNtW4b7MsJpydDWbvhkx286O3gzReO6gANvj/RgRHpU
SPQQTX452Hsak8fJqBHchQaVId8K28vgoCX824zlr4iozunBSr0XuOCmGhBSIDBQWzp2iGejDmnH
U/rSqh/cIvu1e2RavmtdMnx6UF8PXm9Pzmwoqk1ZFcpMfutNGXYN8X7U2oUOm3RAakbpOyOSRTul
W2iLPgbDT3ii8G4mBefQt67VlTTIUiV+8gzY7AjHfNXF0XruTxDQd247nCK3XbgsCYOfbosMUZNo
3vQp2N9yV1BDxNpzMcbTpqEW5yDKoAPMQyv8lNhkjAjqXUqferpVG8D3J5DzTbLAgk8tRrd1XPCo
drzc3duBBlde+ss+jOhQKYGAK99jvYsHKmioGaqlPaD7rBMWQV9L/XDDezYJXOWQnELFbb0rtjUy
MG37Ti3ECaRoIcX1OIntjN/npNl0l2PEvviIno+e+DsugOOxSqXdys0/R2jZo4+3xomJ2dksCovF
mvajNqRQI7V1aRPtyGSrhl7FcE0+L9tH06boR3TfGulSx3ojR2RFwdZAkywrDaoddIoSw9RwqTfe
Iqc9JyfS8IayKuH1UI8bM2x3tmx3wHJWKU/A9wfXfC10Yjm3sfoSvmGbL55OCBGxXrmYkmhxfi5b
QpRoWAsW4tZwrgLEx72OQZ6XfkU3xktucQrYwNIFxIKgkG5ep969ImnRJaC/XILHYy6qwfcQqO0k
fgMEA07+rBZfdd3fP/vXng6LFcUQrmE6hq1mzhdLC3TOMBJeTNUgkqsMCXLTG5dj6/9gJ1f1gJcL
Jc8glTlyY9L4F/WCGimdsTFYKI2RfTFFwxfprO9fifFaSGlDxvcpwhkuZnZfXwr+8XUyUhiGkBLe
xUxD+rKbarIoCZDLJtG+IET0CLSRAlnpFYsSi5nHk6DFKHvbNgSe/Aej+9rU+PKUXuwPecnJdgGn
1AXdrtbFFg+08+w4RygXlMD61Q+GQAVuL4eZmqNhu5RGHeG8GGbhVDJodekvhyK8s5HITzAt6VtW
qkSuVGRclfkZLcq13mOj0TkUDOJFNtk/WHMvVb9vz8PXcdu1UWDVX6w3lIyMPusR8PPJ53tkL0cU
LVQ0H1XEkcgzpsS4eELmFt19jZBmgA2m7b4/GqY6yjdnYZu2QINIJ9R9MfqFVveh7H1vCetr19ML
DYPxVFBpQHzzpCbDlKtJwt/sQLbBbhB3O/VUquhfK7pd3jw3PewQon21eNv4C37/FF/b2DG0/PsZ
qvv5xdNXN2XpGRFnGGSrGEfnqZebonk3IXpXdJRy4AerZPf7BzXUdb8cF+o3LFlUySmmv1iwwqnS
XIewFuJns8gzvAconNgVopUMhZsc1R1BSh8kDZYrePMRg33/DF67bNdwVcBkuoahv1h0ikSC7o65
7KEKPgGThw6YEW/T0mfgQVGz/xCI2OmPVmrrtefDNXXK86au+7b7IhYYaHHZc8WBL0UaQbEG7bFG
pxtO/IGuHGx0eaeWja4cKFn3yKuAF8MjV1qrLtxWCP7iLwYnpDDPKlH1s+wJO4el0zFD3OwIdWSn
pnsHa38osf1rw7tLSAt0lMJTK+Um99InQwv3Wi+uvWlnT/ouZdn1MBeVTQfMt1uo4plKEjVyyRbT
FslDlJB5avhPqKgvCTGeLNdE31dWra0yFz8EPVypZyymbjZkZL4K/Ndv8WBbxzYpmwpWyKBU/cym
MNqyMatULjOanQqFLCZ/2eW7qT5aZBEB8X/djuu2JPZhUwta7XEUyXOVif2lfmgGdyrWVmEnIi0L
GzqrCjHJMAYAC3GvAj5kFSl/Erhj/dNvkGa1FxkstCE6Bd2zWn+KeKlFiK5IkiiOD9DPFDFyjsa+
jxqEyUZQMdTcqJNpfGAN/w7+uoodIF8h1dIeUOlATsZdoselMv+EHFBHzzjvjhOyIgY1QHi9JS7m
pP/OQwiN3CmBIsFM91j24NhsDc3aIneyEh0BnjltetJZr14h8oSd40PJPgHGkioQhbYasUStvwoF
WWM1biBTrVQkktDbNClcOsmndNQWeEkrIZJNg01RzPxqIYt3VPYIxtdVj1qD9YvuaEv1rxyW/xlX
ycy+Uel+R9/Ayu2tqj7IGCuQAC05pUlea+s6j1YJpoLmhIoLPOYaV3aI1hNwA4LZpYUmlNrLEJVd
CxSgNR3MTq3dApXcJsa6mOSmht/Vl/Y2ift17WKEQA4Z0NhQt0lSgKhabUnDwmJuAKZ86LrySdb3
vdMdzIisrKHcUVjXcTusg5kQzHiqUGN0Zi6OiQZJcRlO0zI6p3RVVZwi2HpCUIXq7FL92gVRmM8Y
omAK8/2V5FIAeLmWuSxkhqX7junbL9YyA9Kylfkua3yfbXPP3vaR2KaGs8DOaoVI0TK0mZBEsrq1
RWFgXzXWHjDxsWnGvYW+9BQ2nwl6g/eR0X9WT1FIjcjX5UYt+KoUp1Ko75/za8E4mCbOFWciw7rE
MV8s+rDOsEtRpxyZzzDXSeYeKuxRQ+qPqjLYyu4Hu4z1WvTl6Y7jeMKmO/Ry2cNuEG8nybKHKPsm
r5WsRb6kBvRsU1NviFhThWBglne6vQe9sW3Yn1UtNom1NxbV7oSSf2olW+B7IDC9o0b4qjIdWTCF
cPjUgau53cFJhpUFdcLJblP3bkDu1UJ5rw3C9ah9hoH/60D+/676D7vq7OjAD/4PXfW//Jf//i/s
qvMxv3fViRbF7211ptDfuuriDzrzxiWDdsihLzW437vqtkEw59uYMQtyIJ6+v3XV3T84WNUQ37LN
moSi/1dd9W8mME113beEmr4WZ/Ni39Y8NJhkbgZLuIwgbKbNhEjWF2N0/nXJ+FHj/MtDvIhJoHUT
zA4cYgzta09pe8plxAbcY2MThcPh+0f7Zg24XBA9Qp2h8dEW+zrwa7U+kQB7gmUNjDfH7cMmHyzo
14RUruIHFXx+/4DGa0cE+mDYjqEDhXi5UPoYGFc6QLKlRzdPXBV6elB9LPC6ZP7TpsqTRYRMh9os
bPTaomwCPUPZjwaJGuypzxc1BV9dc+6/f2avnpiLzKenC8EZvoiBkYQw0gK9Uny7tLvSSrfhgByJ
0R2kute19yjT8Vc4zq/Pwyv3+tsImOE3vjimmm9fLMFoa6N+rQ8B480mLOg0pO9d6mHgw2GDbso2
QgGeQEyp1ZMcCnoP37/o1yb0lyeg0vIvTqD1EkfUFRddpjENASSD7WT7/UN8m4RxkY7vUfai6gMY
5MUci90JQU3ZcscDkk4dGSK2R41jJYic9tMOufFrtcOrDcBvi7M0FGVy84OzUFfy1QbNWbg6YBxP
N2mLv3x0axsca5Lgbuvgc0HVL4GxP9ManDCKSHL/WFYoatAQIQqMhc8E6Jbd9KbKvMewaX+AVrFe
wxG4ZKSeT7VDp6vw9bD7ypLAgt+1tIZDHtgL6v5bH0GJhD6jqqXW4MNKF+Sd7j3mSpyQ8EjvKIpM
SEu5+VVbjctZ0qNk71PldRW0qZxF0lFG+2pH+HnsSiJTushTP69taokESIKubd9Nyx8M7WuTiEfZ
g9PjqcrTixtc1WXuYJEWoC5I1ZxOe0snICV5s01UipCaL7HpTZL8aiaWRCv22uTpmvynsBE/iDC+
Sei4yWCrQCGYKuN/WV/MApcHeMAW1kU2dpzQkZrg7mZndKRWFrmdZSJN9oP5bX+Txl4OiignHUSD
bejFpmBJzwhqhbRK9IcYESZB5jIPdGPwK1dtomy2ViBwDHoeeiz2qF3vKynXeqId1Yqm2gs+uEts
R48d9c+ok2v18Kvml2oejq68VQFN4N8UuHjQ3UaX6d4CV6BPaJnTcNeKdOuX1Y1qLMNqRbOBzlJF
pRQZXYHnJec1ifAHDxQSla88UZ6ro0gFGsnUXz7XcwgDSmtdf+kgCWzY2bL093NKXdt6NkfEvDNy
0PnsNFC0A2fZCVWypfJO4SufujXcwR2qlmug79gBvEdHeuVn8T6GL6kV0RP0mKuUgnQpyLfGm4qJ
DQOI5kC/VrZmJM+XRlFAhuLWRNykHKj3sWY7MDHju4lAUeE/sPJZudQxUxTr6g7cukvBx+xXozUv
VW0zz2g+cL/UgOsRJVPKdRNqn6owPWDJGcInVHm5Sw0UsSqyUdo5xbrwtG1I8cYKtRMpZ4+l5k0P
tgWO79Z5kg+4QRwmU4PrpwyV2ys/pF1BcjpO1l74LD6xee1Y3SFRaiNAkZHrWikESRFxGda0GT25
UqfmwHnpBrmhkn9E0nPR5Uc28X2Mdi1rduukT9XUHlSjLTab3WBp2L2Om/9N3ZnsOq8k+f1deq+C
5mGbJMVRpDhIorgRpKN5nqdVA64GjG54YaA2BgyjF/bOi1540e9U976Df8Gvyveb+h4XDAP2mY9E
JnOIjPjHkBGnVR1nPgXonmWnMKLQKsGzj1eXEB68YjfykGJLwFgghgPxGj7PBETUSJWHh4EaYk6B
pmBKZL88E7zVqZXKHfFB3uuEy5CQ7Ap+P1y2JvmcKXpzGCPAUPlJyCUHk474xcoPBlZt9nelVYS3
MmhcFtGIEyhV6sRcKA1H7UaOBV3Q6d/rZXjeb7uLDdn6LqSawr9ewHN6W1yDJvFxEmVSf26sU6Pb
JL8d4plIkZWxPRJfgx41KrT0VrmHfYnTBc3+WiRkjX6/WhRz1TkoSQ59o2bWKp3NmUS48Ejhl4f6
fMnqihCSFT9tA6CkXiHt7Sl71UbJdnnm3AA5mCQuBBJZ4iV8LqpWhepfBWrblaQUExlv1mpH3tEa
AXvrYlJcsRVhxKpFDj8BDYXHw8W1jcpc8ORxh/vbXHA2ivMTTmM5MooUshW3DkZ3OT++axBJzsMa
5A96b3EP1K8UK8NmuWCmEAYbglywZmsnjCMrSm7gYibMmcNgb3tJ5uDzzRZ1jfPiGP8Jf2k9ydrc
8tb7unXk3P29gdsCnlxYFSUNs0v+VQmKKjMiEkORrQW78w0LEb6K835nieHp/eAQxXx3wfxU2ITL
Nak5r4ZEIbwIpZGYrQ0J5gqxvFLDAkNwOkRwI2/6qN3EoVOr1XsXPC7PK4kt7oWGu3tQoGdLrSGg
7HqHpY2z1NKlo5gXGw9DLEBy0KCINBRr7JMUxwXU/PKdItAbrV6jqzuntMBmy10V0uFKmJb4Xkih
qG0xSqzQ/BtkmZKIh9qjpGoVxs/hrMXTGGGVOeIblxltQmMHHDwVjqctTviQSaMs4TbNLeKyQupW
vjH9tcnKZO4Pd8oKUMIBi/GDg16l8q19KFJUjZxP8s2xaUdodsnAVni414jube1tip3oQe2WEjUw
iou7tiBS6olJtbp4tu9LzqleWguDaCJzWTSfxYZzJkVnpeJscDqL+/rxXJpCzFfiiGowo8du1z0X
OcFG7jR6siVli3jExZhWpV5xkYOR9XLSLHGgtbR2JEBsweoKhhCze+m8GpIzFC80nSxvVXXkkhNV
iR36QarDK2mPyrRcwP58rg1/Hxr8TERgDuFQb5Go5h98nu/zqb4l2UgL09CZ/GlX8n09TY54fiKC
Kz9Y2BHBrSauL5zS9Wbp+yDEtVSIODVbLV0sg7v10lwywjMnlBbbQ1d424H8usV7TeNMlyVBFaXz
yDiQiEMiJjjj1gR6jth+b8JHOC8pJ5etYm00qNw32aKUkOFEjY7nYARjaV4HWJa8EcaqNRDy9+er
9DMAg8cEi0wTQwnhs98CQyrlLPcYNlo6lQOGo0cgAX0cjNBKZKcBR3SIbNDF6b4mmvrJ7wLRDYv9
sFS/Td6VcqdKRl/Sz1rN0tVFf/sEXZV+BvSwCJVzEE0I33ewtVzbkiB1S5D1i7R928LVlqii6v49
kTARMTG+W9R3Kn/xqu4fp7F4oiWqUQI1fn+mfkpZX3Xlu4l63kmAeMG+rtcqT79xInPi8nAcry+N
5PefU5aGvtMbsI4Rw0GQcQkK+w7d3benVaF8rbT092M7PBarnXqjQDpTzJYUrXo0Cb5h3+3vIxKN
vHQJgZG410357r7OQbVVaIvYaFHgokAAyLnV8haH4HAiFoRghMfy9ok6X/rJtIDF8KA26myFH8Lg
6wtKuTTOBCjfKFkodvolMWaXAgKmx8pRSpHDyCTKFvK/b3d6A39B870JhSnuwBu/P3cyNT9MXQWP
LlK3yIGG76ausG5UlqdnEUdoKROnwKHIsTy0mBWId7v/zLLwE/29UWxWSqUa3mP++P5pxyoBOxy3
J1uCvZMyCOuyvsb1J/Z0sb4Xrp84eivFnyB/HtlqgYLhbbXGd0S4rZ+fJPngkccqiASheGOrNs+L
9mpjNFplbb2laM4IBEqcglwiRg0KQbVv5Z23ONacEYfMhGQuZJLeOdVTzXlVHvh/II932aq9tuCa
rfdoLfU1hYArhA9IWLHEr7yJgTkeKO1OjMsJr9njxPnRCvmtkaTPuwHk4hQlBwnJ3Hivt8z3ZHFC
zO0K8ROz/vp0CUovUmA1W95qU+k0lzXner5rK6I9NxfiRneg1fM6lJScjXuNIwVFozja2GJavd3w
kOFNgv8Utxxa3pJE4aZvOKUAeV2f4Pn10rgeMXIjG5sEP1WaN0N8CWK/EIEue0IQOOm4jf0F3w0c
7rhFVdgvOoUKyXU4CXy7BlUyq93RAci/xhHRt9lEk5Odd2shhi/noCD+cmIZySqmiRNBMC9yT2qr
gpmLb4JGqwVdgmT317WzWG7md/YqlSx71dszKkwkjvcETMI9nMfHiENCvDLi8pHoJsHPJQqzj4rt
K67X/X1rjQDxy2Iham4WZq1EWAVm/ALBe9dG2amWr259ZNWOa1fEjUTWEYpFbcJoW8WPotCU3Etr
gxOC6T5QhfWKCLk3vcqa4pfPzvNCrPH73hZ/WOlGRDfggkroVIBDyyPpxOqSvBprC3MaKftz7cQU
/4dg6OV9XNjEdYrDLdBRTqhLjQMh49eW92pUcX0tnQcpI2Ul7tdTUNwtohbFWRbb9vGItkADq/et
vSeRA3amSiuu3TARPCudxyWr1AjkQvHcESfV2qFKbJamBIcu7xOS9LZ3zYQwHEwTNeKT0CqKK7KM
XW0J+d82Ls6u/kGwCF9rgBZZrswbR4yvZ+pUXkmRud3qpRtZRRqcC7oRUUfJoZe5gl/hy/+QqPr6
qNIRL0Rr0eiN0I5HLRSJ/cuXbkqkapVKQY01ZMT6LVoE8+PFeuJRqJF2SHL51pPK7UC0HSreJZMT
AiTD7YodtUnUf5lgv9Kx4jzIpyBRmhVSsIntYrnahO/XiuzxmGUwuRxqm3CPGUasvbWrg2LZ2RNA
JQEUcjBgQVO3E0krOZ9P0uTXZgjurz7bUjlKjIVCt3IiYgEPvj/ubdlzAkB2rYst/u0XaINKL9ap
/sAscrXrSBCcFMaVHNBldLpVE4xBTNKZIur1HfbZRcMtXqjUemCaCywXXrIa6pE4jZ+PhIy/7+L1
EyfRj9a7OicfOeFWaRCn20Jh/RaRtEoEIzA/aFqLQixay44zPRK3KjH1QmqCN1abRdxo0OMqYWVE
TJ0rnwXu/BhUQ45O5BpGd86yEZ78bTdIhFU8FyvPln7ZQt3oOqOF1IHCjrS7fgJzKj+JpAJ/1YnU
wzPJqdHvx1zatwr7fYEswtXa2im8KTW3fF2pc35ZRpzz3WIqv5VPY7GoXaqbsFDjrAhCZsmJ1mVh
+kDxvNWuZIhbRq9DM9nc4VyVslNsJc8bDGb5aIvLu/B8TOqStrl1s0mwS5pfKvk+yYi+5nG7W69y
WGev+/2APZCoUaKGHjiTa5QvOLzyaF6EuSwAhgMJ777hbSy9UAjx4JKC1HyQH1ysxe96k6PDTUpc
E+z1eJCvmEQQ1mh0czm35xwalQ55ThzSH7ikSYnQUcg8RIGr84OAdiKZ91jaDw+8qteHKpNhsUVt
LZIpE0RsHbYE50vc9mXXeGu35WJAQi8yDdTf/r708h9XGDR1X9xjnQDNjV+stWIJNiKhVVB9U+Ly
XO9sHtvkUmvvK6uQ7Ibdq9R9b4K+a9fSR73CeZo1+6WwaV92jkTOlEkR+cLj/6QQrmhwHIYp4uUn
+bqB4KH4R8F5L3SxbmzRTKkFE1/vh6y8W8Kxl059/Sb7BwUKiWysVq+Twnk5ez3rFeqPYzYiFUCh
5TTr2KRgIAVMdJdFIapdL+MdUC4/3XIfxYc6SLxCYscFp3N3m8XgSpDyinynqAvr5WWpJI5kRKAM
3Ml59B8SvEEo4qi5715rI7ItI+HFnFDmrNMD21eFfojhjlzy0YksWcggOTRDgkSvUG7FG7qBzTqU
0xYi0U5FdMTzqU11PNXEWrQttDg2DBfnKIK47Knwhfm1zBln/peaxauyTon6GxWC80hagiw3xMWK
BGkcGz1SDKrGlcD+7d5btqgwvCGT+ZHKA/IoTpUsdmcOxxAni8mxccW2ctpaIkso/6pzlEUfcTS8
ftluFCHomoAAihGIDaTeaPUl5HG7YfgXArqpTUf6kM2aPPoS7F54R1TNmBTYvHJK5rYo9BUHopm9
aj05FLbenoQWHIShaIratx5mi7CnyxHaqo6wnTQe+ovzEuQIH5GUVUIOREU+15JtsxqvKRRzXQSr
882vbLdErWM7au0cqmCJWUniQUThq53PwbF4nVQxXCwft16VXDD3/SqlILxRXVLkaNfajVeboiIt
iXl8cb7y2uhT0k0rPFfWpdyMqrUFmWXXxuoxGr44Cck0NpJ6c9etcgJoX3+0701f7EtiG3hAxKNL
c/psYDMQ8xHivEzi+EJ9g3jnPMmWevJEyd8eBN9wxIYgcWN/RC7WGyalG53WLSPiOg/geB2Cc+E6
WR3XYZUkzhWyoAuUlqvwGJLVG2P/eUNIAdk9l/Vzh0xfwJTV6TxuEhJ9vhX6zeoT6FKiMGS30lxj
FrhgEiCH1IuwdbGPUz94/C6f2+tdhRItNdBrdenkUfZU1foblQNYORHr+HNRDIiBEk34a88TBmwS
qRZJ3cyRvcOLk3HAI7GJkoHLE3PS7z+u9IOJQM6a4OqCr5EKERX72+cVV/Xls3LdE3q8Zv+WN4YA
TjnQQx4xgFWhLfu2fuAkRPkTefKTgNAq/ghC5tHscZPUv/OPUDESB1n1QdJIApPer5MmoVhYHyyx
4mzeRVPOdJAGJKsUx8va2kOr9FaEv0sMlliKFtBuPht/U8TC/94h//+TbAHSnf/XEgE00Jj/7ZCF
X/7pn3/9x3/95T/96y//+F9//Xd//+s//csv//mP/P3LH//7N3kApJW/RiyU/4DLqokLpIFnPj+2
/78iFip/KBbJ1dQqE+1erxLW8FsegMYfamWOauCrKhIO32zy1m8RC3ICrkb4cA2tmbjEvyUPwI8H
4yGtVhECxKddI3LiO7UYLHPcUbShpBfXDb/6qOvrRSVc3vaUQSbH5suo3qJygaqG99vgNtohQSnO
W90a2/fBOpN3s7zYISAktm2nrcJ7uaXJgUbKapcWJ6pVvdD1MBSPqrnTASaaHMu3iBA/kktV0Xbe
2vP29Br3ffZ6XtsctktKC5eDjlplc0Sfu2s4aMjJszVW/E2B0ui9a7RbRCy2Xuhe9z3ZxHfUkiYM
lQrrF6qxv043vVq4YH4ukKcKLY88KIUjyci2O4TXWj9XDuatsnArhWP6vpJovH51Vjd2d7VEGu8j
dWTevf17PV8fLs7+wYmTetW/v296ffUONkvKIa709fbuFOqkQG6sjH358cX3+39h6w1Wm9VxNl2N
/z9IsFETfvtv76tf//THP/+X/8hGkhwbv/zDf/jzv/zpz//tf/z6D3/68z//e8KEvt5beUu/7S20
DolOw53LLhM/+l+jgdh2hPMQ1VNtysHNJuagv0YDNf7QahDtDlNt4pXl3a/3FmgeIcAZFJAQWQr+
lr1Vqv5gEK3XyLQqPSuSugMt6Vuh8qiQWHN/pepAelBBJ8uSJFJdzwzsKMGjpS5qq1+0t7IXKjio
SWRnwVtFb9VZKdsYmkkSrNTONL1u1MV8o5LoqaKu6fCLavP8O+O94QxvtnG0rs6jTUJVo6zOJob9
NvW8bZLLB1hPtKKyVjrufX0aO/3QG3hO3O9bcbxTOxVa/bUWxjelpxRMV5m8Nt2p/lM/qHlnasWh
ZcV9N/zEJF9q/WDK/nZuqt8pjpXddf9CW67oLjG+yk3v+ksDWvFZY2qKTpq600461dNOFrgZpeOU
3Y2yNGgv1KQdbZXna44/5NykRgUx9TGzr3on6kb2SgVpJwz11DafKoiSWXevhv5eDRpaZCcnlSjz
46Sy1N2piYqKWtqvKPetFsasW1d1RfVqZXa7BGqqbrc7i+xJEJkUINJMr1dUDh9xKF10Q6OuBif9
Y6HN566bzo/KHzbVmErtaqH1HHep4ni6UW6fqQ2nvg/mIs9U2DRuDLG/aCsrpEiumrrhZ0bePDzk
G8OqTC2ZYpogBwi5KMryV9ip+i6SyGrfKusdMi2pLMumOr0IY20+dddaf6c6fLssK6emVqpsplmf
AwZaJ3vrZI1SUaqnKbBdHW1CjtVc6MOa76CQjWLsUEfWoeQ4k2DpLQXJygJs1Ejrh/Ot5nYCFD+V
LJSiOpWCiAsqmS3bBa2runYSRZE5g4JbmonEUFG00nynrqKPp+rWdWok2lUqI1OcUrsqopu0i75I
MN1or/bZ2NlFfRvhr1OUYVa9nhOG84VuTVlM96FYY8/j5ZEaf0asiFam7McpJWtGEWlNfcvv7AuN
wrtMoRamtGwW6faiTVomjfi0hqIYV/uuSIPNX2nDO6mi9tQbqh/Y9klVIWmMO3o2Scxu0D7bLTY9
c+a62UalJyaRCgEqqGomvjtZq5OyN1o0CYIEWcvsLNTZYiqzmoKFdOASYe+h4jAMIGTaWalJS3uG
CwVhs3p91+9pLzU9sOhlLXX1LIPxRG/trXk2bc0i9nffZQt1KirNFurS/qAUo06hOT5PWnBRL2MS
1LWTDGal1yACgL5WNCYLZVAaUetS6FhrKt+DTZXosAw2mrFQ/FeGhvZsQwoXqpo2pUiYKrVL7Ra/
MdSpd5tocf1ibGiyrEUrZ0LdAZXiD1d4jBQFcLS1YjEPTFGJAdFm3uOn3j9q0zCDP6b9dEWbqSxB
Rh4Qk/2lVxS6pHYx5kt6e1LBg27cpQtqyvYanlU8D/tYitl95OdWbtMgza1WUTzIfanwppiqlZqS
TUHrY5fkvn5vSvyNNu2nZS3IpqFzVmnZvOonRbkLneLFaqW/LKw7tEThZb23VCR8NNDCnYyJoqYn
ZF9QlAlQGxY2QAGk1ZbeNOS5pLlU7au+gzjwY6vubNuuWBsnoEAJAx5eGP5bD8gtySxV2m/v7r31
orHyG8GzvRsvu5zMPiYHn72TEB/JRUttRl1wEwOgLotJFgCLgrcaBxNpjzM7XtGu0vOlzHZDBgzD
1eyJrETRnIaEiqmZPeGcN0yQo56sckkbm8nkJJeToYB7Ewyj+uDcOWqDdTvZ6om5d4vdR/eohnW9
pXlX9bHSjGUbq1O72L5rg3pwVQNYCesxMwm2UINIdgKsgY7oG5MqHUZVzQpaIhM6oKN366OlHbT2
JPJM0uxrI70722l3FVWVt9NskYzmVb10xycGnR0nawmdtyPPgzkXtPFZjZ2PnTbGnL4Kt/rsohEC
ot/djfmx0WanfN4DoamUs+vG3A2hJfLbandrqXcp8WZL93t7bTrSbtZIc5As3Ppxa1Mjm2GRZ1YN
ZhT1o4WopJZmSDgi24UILObs1jYnD60/bbAN1VMtER8nbmNmu2BddeNvK4wN3OyqS7QNrR150Vzq
0YFBP5XtDXf5+h+0qCt8IUjqahgEJ7hkN7poW0Zc0NoBXPXsUvRTX6hKtNSRVS3Gmxy0ZZvTQpq8
suGWnXlgSgakRWbYTa3qN2HkN8ge45d2bpPtRMg/Dcyo2/3IOgkGcqOue3c1IBhJY5SAdo0zEpD3
Q7sJo0NoRNGlPYM7EbGhzJOewJeYisg0u77jO55vDJ9aU2c9cBV5r3ahI5xi6V+NV9sZ+Q81xhio
fxDi4zU623kzqOtUgGWlYW8dWJKZQPRXfdKt6leDXN3K773a9eCu1Zg2Y8uzZDgBxZSZYKEMIn74
3Ksgi95+o0OSFXtMdQJN+uyGR00bXPSGZt7z+6JJ1mRrjKyjMeSqEWLYaCBjFtBu2b60iZ9h7pq6
2W0qWOgScRkvdMKvEOPO0By8zUFdfXgUwlRDAizVXfPmGzWN51Pq1/A5PWoV46G3TNwG7ZEavDV/
4IxUWfWOyi4hCEVk+UflifCaNcEIC6271L2dfeaNmFbWGvzqaK6dcctcwwxjnycu3fHWoGi1dlP9
aQzvD9dKYMZcm7NXZSbuajYwY1lXZKC+pGOc6dIbZlON1FXb6HttIdIfjsUlDdhOn6+XchEXL42C
YxDGGtYn4KShr/TpS+skMFSTHUCREj076unFgDsKCTy0k4X3Wq1toYyjvfGv9tVDlFGVifF4W1WD
rt8G3najCf0g49w+vLcCG3komU6RM7LmyJrpQmcnCr9NO1uNnYPAABD1y8jMUjtw+3gy9OkDzk4p
UEe448aCVb+MlPNw7bv+1Pf21j56D4c0Ns7BOsDZGxT6UBcrXCqroVIWEZS31dJJBBLq90Na5PPF
A9wYWAPwu6m4rDY6RX90t8kkd9JFm3VnnmWqiPDSp33D8B02zkO5jKfQdo/ptb3XPFxwqmF4vrPQ
kfBhPOg5W653IZyQDizNpkYoG88TfMtmk/mVeYLDQGBaD1Y8NDxn6m41FmlvOuZgqdwp6ZSCqlt3
tVv3ZhfMVZcwpjZUR5yeIseQBsYfwaKhDQOO1PWb0NNYiAt85wyHHtwAuMRO5PXh3RhWtDmjCUEN
DiVQYTyCT1/2MSdysqJo3OzEazXe6fFS+fF8by7aD1VUPQO5zi4cr5Xr9i2oDjk3P2oY3tXQ+9ii
yUC4IY/1R8rYcOmHsDd6QzNe1/T9cpuEsu0jm4DQRJ2ejJRPNRrNL9HExaZhKNsAVm+NuNfzmzwW
AkblYA4JBVPS83xvhdqKKdpqLTt0U9fpTecIac2PIZtwrw3HzDpEzSZssmt6R21OpoJOK4ZwgV5b
07LWGuhgDFj87MxSqYEi+SMyJI9bi6gcAl/yRItfge394UBlY8La9dRNOykoLbOjIONPF2gfhlPX
mvahvpSXsobqwHaBeTmS4229D+KbwNXtWRTZ8N0osVHxvIEaC2M1o1nEJu8q04O9elGOnuV1FD9R
Gm1UynYyExY88D0vMgeeaI00ww0aywkpxvGcvFpQhxXPYWXC2PhhOWNR7eZgo3kYjrTQAkuHf/eb
Dt/9go6/PqqCmeqTufkuIGizLGwrlyZz00+zTsjcJB36EfbdNFupdhqHU/oXoj2laRbwA7AKykXz
ExJwEdb2JJGp6shMhm7scqmbho7fQ3mhySxhFuyM+zMIoLOD3biIzmAeuh0mVqYrYjIyFL8gyXhA
KivRyVJWIeN2gcdsQ9A4WDiJuogXlxVzaQz1F42dHssjWBszStMgSRIkJivDSnxRZWx5xFOZObo2
PTMyE3liN0omNsuCMOzy7c14Ll+BbXozWuAN3/eNQRJkSTDJOu40y6RxeVYSoX4GsyFtMf68/zyP
e9D8PQ8ioFnPGPrG2PB9p0c7Wk+2N3slDlHwGGQY9xzDH/uaP/Qd/uo5kELIEsPCQrfvDqEmPw57
mBMiT3Z/zMvMscU9kFIXMvK4ZsjdcZy683DMY9ZqDtOM45jIVh7q9Oas3byPNIE7MGGiu8Mf+0Pp
Fhf4nmkODQNShZ5hGP7QM7i5n4VO7AKef5/WSPT9Q7SNaL3VSg1zaZlTlt/Hmx8erTpHVcpl3RV9
EEU1YyExLnQClhrqYvxCKNDMFCgWhn2hhy/L0oEWGILLegthCAmxIPzKJvx2U7SPJIC83Dhm3mgz
DSEeSC+haaG6XKrSnLyFuqQJYYlCyJsZGg79QXemU27YD6fQP8TKlfySe2hXJg6bApPJSxt+8KsP
xfe5USY24/IsY+tkQehomCDcrAVLAbkxv1GUZSxeKG0F9PygptY4ZoUtNlogtwZczbUQMR829NYX
lpTBPtI5s8JYuNXtZ+BNNUnYLNI7yIi3ZE+yV3mLfci+lY3s6nIh18jOzZikQJ4bocgy4pRdyiQH
6JJZh6s6XNRBHgIRexrTTsvcQneh+DbPpbvtg4IRsqGTDD1WJpFR0CI9YaJov5Owe8MOexg1Nwm4
Pue0DJ7nnOhdMmH7MH5WXpYwZPdmbCzpQBDIIqMr0zrN0hlumHQmaJDBhMfQJOOfZEGHlqJ8YNzH
LUIlWHsci59ODFkbYvnJSUI2K23xONqmVXuCrUp6zBts9ySjdTatyeOYErollrwkcPVQ5t3mnyD/
FhJhmF++ICeWHO4klAcv4CIsCIGwk5lnDpVnDthLAYrQBAsXRMPqImYWCr4PRxBFM2UwNlxDGAyE
8RHZ0id4X9CZRb3IfynLc2BKXThjzrK4bMA+9wwDZOrxFIOnGPz0osHHwGsqA7EPKzAGw7GH4dAb
+jwmSmTVYM8ztvYQNMDd9E+YimdOJsIb2RzBhG+Gz4BhM7QIxI+QTSRrUIxJpBQMTyZs6PTosZ/k
3Y66vhnA7gZwQJqkUccYwBM9f6PAN8Ou56kBVw6FvH2PHYlclAuH/tiAZXlCavIDoO7ESM2B8FDm
botdD57EKLsyOQMTkbpXZmabDBBGByN0xDQKY6YBx5GhQmH8oKcRQ50xhoghws65GS1AuJzwOfoo
17Efg4jJG/C8vxjemApu5mnIaOmTY4yHkQ3N0A8fUdD1hkY4RQw7Y7CRj35At9FYIo+usSwOy+LL
S8zR0ITpHxVUOPe7Bh2mPZHvjiMd5TFYS1QEzxZpEM4tfzigUyaWT09u82YIOPoNLx4OefCApWbO
mA2egfVSpmbo9xAwT7Qq+L8fO5iePdbBGLMIbA22NKsmM8KV85gOsRxQjywSPD8OZfPGWDrHznDM
yz22vOOMxz1njtiHgPzh2AktzCkYn0OLaR94PRaQh/fmcAc0+LGIKhQettwcmOKPKRWuYU6lUaQY
HLGHndXzmQI+ekbkJfaMqWQiQH5zC8HjmdBVAH3DcByvx0vMGM+L+0w7DVmCirgeWQRMkL3tsGaQ
nwVCkifIxxxRBf+UQbE2MU3BdONQd1MrBbaw69vC69hwDHiup303ix0DRhrGvgOXFGEb+0OaAwfC
J7nZEoHkIEFcmDVMXJhr3/kikRE/wm3pjvQsTIMw5kkwXxGtvIjllheTDo/rI9XA3L4v138mQ6s/
hOSKDG2K01FSrgBpAXRfgdlWYdd6XIgfZqCwnnmIYBAwJNKd2cv5aIpRSPhMQKVPefGLqEuRbEjY
nHMzfznQEikgO1xELryQ0cD+2CPynSUCrtqZmwWeIVL0y+tfgJkwbNimMGF5Zv7kTB7L91+YLry+
qMkrSNcvlwqSgx0CscX+lr60LBcFIp47/KeLGEbKpchga85Ks2SZ2wktOssMs+zOS8UW2ETWh6t4
GbwgXU3DuSwXGHOuxQ73uiJL4dCw94z1pIOIqpTlC+G2gNKE9YtZv1yMyCSBL+QHKzfn5jbyVCZF
rkXysK8CpHA+WcIv6a70s48miUjmb6CKwAZrDmXJaGkLQuA31AFYhdTYL0gpa45wllljkEw2Tptc
9IK3poIsaNMVQmJaaFrwAh3ORRzIP98OCKosEIaFmyXHzkgmEWt2R4csBfuJQOxBikhgVgXyF0AM
5qUzO2YPvmMJJMjRCO/RiHx1+qGF0Jd/GV9O7LnsYuBJFEx4y5bXA3w3CX4tbEHAFPMDVRYJzTQB
39CeRAMA2jFljJ0H5hObmEMBQEiSJIE7sWY4Y+gzPCrpS/PCfL2ZYHFAs4BnGLkJh+2a9sAAUMkc
GF1pAvkgY/F8ADoY1kAL+wt6x+qDoPPN4QBGisjESstkWzAw2J5jwG5EWAN/pBfSecgB+Y7UY9pi
cdN1PcdHLZTFyTp9gEzUlStlf8BXZTfZ9sBJvgzdcVA3eIjIrVxUYvocwo0hklh+w9KQD0PNM6S3
SKtY6Hke9zS6zj3okAAp2+YmEYSxNTTtABudxVBDJArKAxMW8HwT3gjhwFwFQ9CfTsp0wzwRxawI
EAYwka/GTGR+jq54n1eQNSbC0R86oY9MgbXTDd8fmrDinFihdKToULDNDDkhIsQyBw7sPkbSweYw
L9gJYCMfQQ8ZAAoQJUHkkPm2Zgg/NJzhDDCEFiYAYohAmPd8VgscwSuCcJFzrN8AGWag6HC7OIFg
+ALM5AtzGRqOCAt517ATu4tg8WbRYCCwGQ2IwQy4CagjCz53p9h13RDRRZe4TdCRtPBSPuRgCNph
0WXWHLQlZNLYwfE07GKGs2VFJ5McGcnaglVFuV9qMmFgSxR5TJXgXMH08hrDmBw0JlgW+6TEnCqW
ANH6kfUOayRAglGwCoKaQEVjg8XBPwwW6Q7wC3dN4yriWqbHmMfTEEPpAHpTufmH+YBWjR70B+XG
PYQTohiG4mBHQvyzCvLFIJgNkAJtGBh5hkPZT5EYkCANQCNDHrJDGB8KecAeFaIA/wxjmCbkB5GN
/bFj9YZM1RhoMPbjWDDaHMVoatFkjqjGiHdaotMmsIFGWT+MmlBljCksxnEVukUsTzQHoQAeeqKC
9lhNeA8PkQVNK+jrQ+DJUBs7a7HXz+fxHmPWFOIQDjXHnjFlM8yxu6SfSMhKfkL8Bz8gJ5o5Qk4y
QmTktwISj+ujeCSqR8fNCSOb2OBIX2xu7GJEJTYC+JzwAVZJRAjMS/QCdgGvCjMUQIjsACInsGB4
MTIA7oR+I+YNGSDskKmmQQxIyFFiASAUEKTsC7iSieEB8SncXPRJeCKogn/StJ0/AaUO/ofcFV7m
CTQk3ABkj3Ff2mAjAeuk19h/EA2hD5/h0sg0BK4gF+AqvMA70z6w1oTTyeOhXtsDYYEXsSuwoOxN
rJeyqXx4isAoHjI22J8AclMYJOiMbSNcQJoWjRzlC2kKKIQUQyFFgJk8E70nZLRgHRFofWRJBpLS
5A7XJQbBcULX6lufrGa99nO489tqEmX1NdxZrjhidbmwmik6DTPFlMZ9kdX481HFkGDsTWYDsCJq
lKACzGTAAwCfLDbbWEQ4az5BUAfBDLAj90Aawl6x6DHVsjdz/QSbaJTblESAc6/OUGkydcEsSADm
IINx/0V4cXeSixTIB1qAIGbYCMXMtNOiGewgoS8p8CmxEZlZigGabQPyd3zM3BmQBVCDrSH/6KQT
GxGV2NmkfRKnvC2cnrGhEuf4I+dG4sHBKGXyLgoow/4CBhiCiDBDFh0kwZKBy1l+YdzEW5hdKDqx
PYNfmKdQb4TKc4oSSs/ZOZoFrJOGYLGAbTgqfwqBYiRGZonokS/YWRd7WU6uuRUJloyEA3V4MXwZ
q7DAFuzCDo4QF9slgpCuIaQMX5sP2fwgJuxYU5CcoH/WEJ+bcC4UW3YCk/flU2x0mPFQYGGqQBgu
pSX2CWACoURoiR+bPqBKC905XRb5Ec9h+7omyLzTB9DPYV5p2nPoCZqF0AwuGqAbxhWBPwArLAbo
RBa2cAVy69xEQUQiAAOnEDXzyNbwcUTyIT2HBLJ2OvfjFvEZqDL5B4qh7Ay+QYBE62CdlDngctEI
gkAXUEBPctXlk7AH8hb9YL+tU4mIbPscFiS6SeKrvt4fr3V1dasSQiUxOthqZLO67BWo207AxpAq
MjRKQLOwnowZZNOkmJkghbLWAYOmWGV4nR0BYfMO9IoRCowRoW/6kckGAlWIhY4mgkhs3HBIz5N/
se3IJjB5PYoGxC/MumIc5wFCXIg/kz7AUNiemBihFCynYifwQpgUu46pnzsQpA92Q+CgBaPmQXld
rBvQLs8SKhSlF6ofGgJN4IcgIhRDRgq1AarFXvVl37uOPARYADNC/AN1ZeGQpaJQer4bwwfdUJvm
qNqdM0+yx0GtaeijZ8ROvl4h0yB823Utd05kgccWZRQpOiYCTyh4/ne/a4QnY9vPFrHG8WeOqJLG
rfVdNFDtfj42R7cHTA6Wg0hBi2TPC4zmRwHYPeFP0fHkE1yOcVDYHKxJ7MmyhUQxEi2Hry9qRF8Y
oXjE0BzmuRqd83AYkpjU+HsaC3HSCsPnPr5T8GQnwMPbT1EeUNXgelyji4bH+IWfijB0hW85Vm4f
Fc2y8yKgSK4Qduti+Qd2+ZbLFskFa0JbaQcojj+UMaSpGP46GX0SJs0IxGKJpeHLos37IaFNvI85
MVc5J8JaRTILBQvtGJCP4CAhoFxjlbVhxRBEHXyStjlLOslEbhIhiRiHl3I7bFu2ZY4+2JBTRoLY
FrEfTJhruQL2ZgDQwVo+9/FQSA8jlPA3uNgE6hfdCzUCvUHaF41ZTLlfVERUxhxdAixoE0snw8Ty
wd1sFzBthAVUuiQv5LIacZEzcyFyeB9Enn/QvihatI7RRmQVEyEan3B4cDqIjfn1DMATowESRFhP
ugsWSxCFXAZwyPm3SH+TADvuZXfyTEC33CoPGwq+AxrkdiHMRxiRxAkClqZ/bDtMeYbYfLhynNvz
PhRWJqziYv+AX4MrBB3CdRnCAL1FbHGIqtwwOWT9DUxckAJYg4vYOcYAix07eEoPBKquEYLMNMYe
fnKFJXgU0CHmKHqJ84gtC4t3/idzZ67kupZm5ydCBSaSgCNjb8zgPOXgMDLzZBIAAZCYSAJut6EX
kClXcuQoZClCb1T9EPpwuzuqdKu6KtqQQnGjzr2VeUiCe/jH9a+FL//bt81kdvmvXTcL6iYUJ+B3
nv3OZg6TPLmUaKI7AKf8Cn5HAvjNTGx0Gdshc1075XUL2UGQeJlTLMdOurbv3ezt/nJZ3nfNonOb
DUQeuVDdCijDmS49rjvxy1dEkMQTNwGoRyDMC/hIXSrUfzNH83o/k8G756WL98l6Y791wdOzyGjd
bXeAERT41UUowEYYExboSziNz7Srh/SPKNzvq9Td2oGVQ2RRTFlnARWlM3i3fb8sgVWDpgLR9qJ5
2RyN2cU16t0U3IXM3amrxvkh45lzRxnBrHTMGQpydRdNGj/z0njm8dQnSNAh1UTgmdFKUT9echQS
frRVlcjhrRfInJeH+3f+DbBAauvlXbZu6Z62E+fxco2fzsMf4QtvOv3zKlCFudAjQ1jA0UyvAOYw
uJdVCco18ckc+N+UNvmuimvR09EPAJJsn+8MAV52Vy/fgInwVeAsqAIDxkq+rwFMKTOBjkA0/czl
zbffZj50oSKDkwkQRrLkSVpRHxQU2dzzVhVPPhgMTSVmIYg2alAQzjkndkplFZ/xkIoUAFLEv4sA
TZ1gxqajq+MpIi7l+zmYtOKToSl5XdkYqxxqWLnJo9SjexY0721QLSesmuEU0UWugCg9joh3H/sF
EqTuOWDCNbzxbtcUKAVT5Ktr79Zfj7NAnCLfdAHjvc6V4+Go4ubsziHggeDi2aElf8xN84Lek/l+
DR6RHcCltAC4sSgq0fDmEIzdBQw91hHpK3XBgPZx6g3uyXls+yPwssXp6ajH5CYg+UUbZj2ZX0Bq
6B9e4SJrujf8reEYc00XDMDeACPXQq3FpPVnuXyabmav6josbwsOznWcfxQXVpsF9ao4f38ANPOe
jrZS9goQfJZ0M8Ab/G3IPn66rZ96rBLXKPmGods3g7PMP0AwbHRVnFfo7ILbQDic3r66PccEndUA
xgkkIiuf+MbK2rIZ1c/TgTg21G5C+VU+wR2YcRVOAWHVbCwqMW+3Q0oPAIbt1+dy6jGCWa1K/7pT
nNYvdoyQoaNlvnNEnPxwPzCk38hs03aOEqrxeacXQgmV/Z0jm7nmizpX56VkDjERC0vmUQl8hjlE
PZqyP3ZwG6/ZbW5KM6pfNc/iBHFRMPK1N2oMcJCmdKVQhn9sjFUP/HJmi9ZTuJPowjjd8uS8W1zq
FpxcfHcMLu7q4r6eHYCMvwGluLIAmY14PHcDWJWJs6oWDe/+nrpmVMSraXiJKi7BRGi7BL4Hr/up
jtOokQgEEYpH97iS4+eiM+2CdvUfYMtOXHEFuJHiMt/q3vetM4TEcKWj7Qt3EoDHAur5DJmz4O5/
DeK0CXLMygP0WuGr0cXtJDgzYJsTsGyfRmx4Futv+z7XBkwOHyQb/yoHD4I4Twkxd/unXN2DNCyd
LOzd+FclUfRw6x1CD9iAFWBD7Bd1iFSuOj7z5Gv76v3mVcvs7ezyox7oWz0vvOsLuMPi8Am26SJu
ROwzJwfG24jbvBMXLC0fPGCoYOKQp2iEAd4j6IgyoNHpexNhfb0Viut8vQuP2jiF2whyDO2t295C
CMHcIirk7aU4LJo4zld1XLKyheyP2hfw1xcjFbAinPVI78Vsda5kss8Sx9o8G9e8rpPeO20w99CC
XEF2gmQdwlZz7hVkNe70vcc7AC3jlwxuFu4JZJ9rjKCYux9wYgIsFduXuk0AwhagEYqTIyAR0Yvg
YjkJVhy1EtBbznM1fFUf6uLpcFQux8m+gT+aufj1KJ5ydm5ITouMqUGOVesbtTvbTzKhmIjoCFMV
9kNyHNOLLICuOVAzIBdviskR5WShe6rKU7T+aYfVEbvW64Xu1MdsnCIAl625Y30GbvBjZInd3TlC
4B3ceAWHmayIeGv3kLcQ0z4idDXnleD69PkDbvjlOPqVzn2uNYkdlnA3e73Lm0FH7anx64iUxbgc
MvCC6vh2B903UOO5ckyZrX81FgtYZ56gpHOxfbjoVAizFjePUzAfvSEx6CCUM7BZKq3e/swFKOf9
8rqsZOcbL5MALWQAzngdkJXMK/Ew2EmFM7qayZX5lJdIESUz5+4z5MZa3+qhXQ/B4GQevBPPuY5E
ria+VW+r8M1+Zes0UBcP6tuv0HQFWmA5i9bRP9TDV4UJUN12BT8FYKlSGrJczbwGwGPlK+K2KgD2
vr5nnnrM73K6Ab9neLmcLjRclSpXqd95hn/aMFvPTLTXBThIf2u6nCtNbF6n0RglnOTrfuIFF/EZ
v6NncFSwNBmYdDVq56fF1dNf4p6Pjh8551xzHuCDOYfO9im9ct9H5+CyHYClP10ckiyWDffrKk7R
sIcNPbaBIZ98C/y0AlSrCiPNvfmxijmyIlPqPlDZhS5//cTsFwBhiDwE2HAwfe7ZKRzOEebr5B8/
sYQikRpbRHOcf++v4AqyvQb69bo8EoMAzM6dUwQszgpKsW9/Zd7M5fYCwy/k1dcAygHKFV/nBfPB
23do3P1rNAMz24JPdHTAtedgf+G+N3IIMR7bfF1Ela96XrJWmEKBqS6ie116a8i+gFRj8efQ6QVg
fD+YdifKubOm9Hfnr1f5iTWbP3CIlfhhAzktALLdR/D044Kstw1fb5yf99kq/L4F9Xx7ke+GeESf
lCF8xJ9w+unqFjZSe10N89Q1olAHRwfRurC9rfWVONdl6+TrEEjtw+m9Fcpc+tFw9HCEQw7eNWrF
/rLMvIqYbDNwstdLgqDgWwFZPPPLdXdU3S3hgNSC/shGXiUwQg9hphLUsA2dqbv3K2CbM6zYYp0e
8pUmL6EO2Bv8/Xn+9phfVfGRrm0529iDTNc+dPXxAMDwIk3x0fpZw8el4cMp/fvRrr37R7K87Juw
ZcJYnAtp9V72AdmAcpNFKvKf7qv8MMDI3o4FV30JDPylxZ98KYCWe6LCUtjrzG0/chEx90vs4KVO
t5vCyy6Gj9J9xJFui0nuVAxSvPWqV56k+WYQMaRec/mqS6DxNoDO7emYrU8LDtL85CMUTkyrCPCi
l4bdNQG2Wj+Wf90itfFWv02P+pHphUMaMFCY3cTsBVoPR9Ew7DhiyzWc6wZp3lbEDXalCK5MYyji
O1thmr5Pb+Ux46404rLQfzGM+/2U6uqM09QRARDPGlRyqoPIbaNsaa7KrTr1DaCMGNOVHgyLaZyu
zG3GYckxpKXbzU1dFHs14C99ZMfLuvRr0R6JieX9qGFGS7/Yu+0PikKDhJXpnUd+fzimJkzF70ay
eASj4pTwCZBl7d9w6CvOfzBDRyWapOKEwhrOJlRvHhZLNXyiN5SLasceQ6NH8IFs5Op6PL1fX2qn
nWvYyUvULyafTSUgTj3tFXk2JApV3GzUm1cfp+Xl9fRZLi+FnNTeyV5M3o3lM+5NAX+zW8y7r3sl
ZbbVLR/hrNMXsp3x9sQ2P4+TY7NH1oMzZHrLi2/7j+Cxx7NtbdILt9oXTvthMY3NCOexfrnHD5Dd
b/q6eK0yMRspjyWsMHkirov+Kmef0+/e1chjDGmElauYrvEFcpiphxnX+Ikl079PEb7hbCORItKJ
1/KX55YPPWjjpFsbx1XDp/FVLGsM/WsHhp4ZfBWg/Z5IeaUsbebswNjvUDnwE4+5MigCY2RalglD
BKCgIZpwD3MCfHXRbCeWqNfvJ/i+xJgEIXjKCnYL1a3nuoukhOiCGE5UR91wloiusKJTme30tbIZ
IkOqgem1QH5Zqk7k892HSuCReIBpA4Ted7P1+cv4GJlHljohPjMR91h9M/wZ1tVKxDlzLEfDlyQO
M7LuDP949YaHk56E5eUfCqfyV7bUaqEcpvNk/GBcyLySK4UoDFLNebaEzmKOu5cdaeZ6hkHcXeL+
yCK6dywVQ01kjtX3KSSg98HZ+2cu8bL81O9oGIkrIciu2N533TGRj8UEr106lyXqMbTD7s7APHGo
8bG9RJ3Pq7hWhD40KQc5i16UxDEIJ6evDYlt7mVrLiPu4ra9icmcSRiBZ39j0uVt5n0WoT6O7MX7
NHjuNa+S35YwpEix9yZofuZelrnuw5j8UTbCHxhuWOpzhj1WOilBmHHrGGpInK96iZQaQwv91+2o
hzMfXlZv8vMIeucb1mcgTLWbL6/OelvNJ1O0Sdwe/060ZSBC4j3gJVGd2RF2kEUrWxQFxLV1FbJb
Jm++lEP9US+LUCPwezq55cyiZGlCCmdsCr7lsHwelZ98OysibsPU7bvI+jKyUNmYqz6X9xpVA4db
D+X6JOHgBhOQ+K/Kx9lX1/CX3hHtakSb7W4Ywc/T06/vXvMIrxA6Bxm6Ip7uw6HQi8bNw3peuQ1a
X4tH1OEgNPL1fGXL/WXDWZcJJokTYzlzfBYhe+Vvu7nBpA6cmsH9+GTW292iFkoNofC3VzxA24tv
IpMa4bONpYmPsfvwYksNs5sjGYqP65xmrTvDzyCnHNveM39dF1rAWNQcYhbCnwuDDssToYvqqY4F
1o0unho8Ji6+YBorm9sPJBYGkQWBiChwM+hCHG2wUa18Y+3wPZaY4NcSHP5tKurtrBI5o3QXqbbI
vkX2L/vNZFhjUW+nzEVV0jTkjFSsDnvNMbRI/erOjnoT0/UDsHspisXFvQTtmG9AV7biUQ+2FOE4
k/X1ETXOsEUwJFBB99NPzSuWK/9BXaWMb1gBTdxubkG4/PRPhlAz38LzQKhRBhDCiALfW4pJIx8c
d/SSbtJuZAdTy8Vt3s81VNBiNM8kR47GXEO+fm2JCZXXGvtFTHSDvswiFLw7cc/IRrcof93njXtj
0Kvztza35+Jub7tkV8n1K/nKlumiFVOauGntpYEMRVQRXJbYpPE2VXC9EhE2S7Juwa/HIVouO1sN
FQrhzTcpEJMkmBV0MVjjggGkFMvXuhMGzzq2oWPCKToRFXHWPZPpL/UVnjDe5Ly3OgnJz89zA+f1
+RGk7zMie0YvPmdmWDGa8DIxQw47dYeL0x8mqtArIpfs5D0WtxvR2RBOB+IowtD0g7v7ZodnD0vl
kcnLzSJ3XilUYBQHcotiaZLSERae3XSbBsTx4cyr95cFY0zjJBYTiPFkQRmOKhu3uOMH+WiLQG8R
FWLs3GuE6xDX9ydYyzG2HF37Fpb1r5nHgJK9YNaKlWU+iLJW41MWiWm4jy9Z6b9SSSxOAnQXYE+Y
AfUuzg86kvCD0awnA5Fvufi4EnS5EWenC215ZdW5GolTkXPMM2KD0+rCVzVE+j1lEA0JeHmPPZxO
qIkvto685HNme5B9bMa0hejQGycDE2LlB+MCRJM4lfdJDG0pv4RbjF9t9z2B6OVwlWStFzc0MHAa
U3djMD+V54jUd0V46DUE5RciSF73acof+evzmES53/D1DGbKuaX8023HVdECAus6rJjFYsyH4N3Z
nwPqWSozNLdxoRof0SC5eX0yQHZmWCfzG5aSuI8rNR4qK0SrCxIkUW1y3o8UXGiBTazJUJabRu7V
50sRkifUK5og2fT+a+qmvhbXn8YyIqB2IdeT78mqN8SENL32raDBJlzlV7E4+6S/SSV2xJR3MtCS
4Rds/TnsnI90fl6nbEHDOaYbXWJ2Jj6ZwWTDT+cDfidKfdIz5pYMP5eRPaZc9G0zDOFNfj/YqWQc
Nx+z6vO8d740CSnXOI23OMtn1MbPaJC+AUjCXCS2nHwnMbOjjPuh6R0ojuVNjtpP49l+EQ4bjY9s
MTqmmG0ea4bjjnkvMPOrfAyHexLRr5PqdJ2winlivmtMD22ZkmZpShbuSq1lGuFVnAs96oDjveIY
bmfBeQP/NiOJK40JzjlBD1t4EaarvRAiGS/xWCAL+4xQZcp1f2I3C2kfeqeW06/oW2MxyyUirEco
696geKYGWlAVS8BpToUSdWSBPbkgNJYRrmubH28Ep0WY+l85w/JfZweLmueiIzAfl43vxpoRmIxb
cSK6sKW9bTgFr947g3OjsRmLT8SV72NeMiZ6FEzFlv7y1/WboVli6Vzs72GyegVjvFixCW1MsjJm
XpnF2OzMVciSGFIM8CaxFVYR93jTLbsRVUPSKsikKG3ti8XCfHvlDoj9dE2943NNR/3iquMUGlXD
9yHo3XzVyTZGhlbcPksyuHBKoYtF8u6McgOCfAoCO76+T+EKIU8WnzqaW2welKb4JJwcRxnvEL0M
ERNpFPU7bzXGaf7EU7AY88RRGRa+yTfFfc8cXpRhGDJvQUQ12gi2Yjq/eUg9FMLYHIjBvu6831bu
5l9nFxpr1uIe6JiDhHiQX6Tuzfva66zilGOOSaHOdP3I5yqvFysS6YsYApoNirciycecFq7NjRtN
oOFxD1juxCWTYWyf1z6pH5Cw0mJwY307jHNUjc/debUYP7fFfpwMfzIdyjtR/XPfryRrlc/ksjCY
2736qW9iRC+yjNOopFXBBDGLQFlALvAzckXJBbAdu0hJj8OpU5hcnZx5tlmavLM9Vu/2t/AezBYw
zlDNuzBFjV7wYWVusN1CDUk4eFDKISw0cbu8UZIms4ynTGMnTIIvKd7JNG7wc1tQYx1X+kJ9/465
fsV44wJXltM4MNYAL/b3pz0b6BtLIlb6DBYeYVn7L3dCkSG6+Ppe8zuAMvBGcoPvsqIgrO+fmECL
cu7cdIBi92O4iNUKm7eOkkopfnrxZrw/I1g5+HYm35pAhAXakSG1VK+dVt5kteekMGJ6DQ+dc4Ze
ops3890QnddUcSg4cl4ID/kPpkFd0zH8Rhc/uujm/FLCgi+SDSHavPSTb+ivuDR8PdRuqJgpOw4k
9y0msYV+gRRJfMyoBOvg5RMKLyYtGV9ZU3rbVC5rukKFnILcYkb5JaidZcJdOYkNJeQhoLydRJl/
4csbIoJsgWjPjLqoeKGH8VYuxlVksBwFiTFTH77hqSTaVmAvYCWoY7sGY91LIipK6hrj/joqCfHF
o0AXnWWxe34P35e3Hlku2dnBxXAyyiupRKKi5sOmrwWDjRQ4GKtnr1oxW9ziAUBfx/vdAiI/fBsi
3kQZXCxn+16PbhlafVG/LM/YGY2gvx8DV2nLF+gE6NCww4X8jubYdJZo/gwazuJbyT71DomL/NrN
LTKks4Ov4R8cXM+sMgOWm6mrgwmkm+QR7chZj1tIw8nWZA9Pnu185AtXe++d8D46trDBV0D+Kbe4
dP8pFefJJkKeRjbVMyVO5YPDn0r8/MQ/vNlcE5iRuI3jeCiv95iEZOiZIjLYt4LI+gTLBmuL/RTB
1X16tzDeqalQqX/a+wzLEbXwuzCRyS3Z2AFqC+zVoqf2xl8Jz9IMT0SN9JssZpJ5Gofeo7nNcY+0
DKjcdePnRl+qPAe7PGTMVf587GieeQb3ga6M6mteaMrnF5TpjBWjQ0C0hiegkOGVy4TqWRLubkvK
jAajmaTsjPYyqBdo3pHS5IWL3FP/tzGm1dUhbyoPZNAUUf1xfc/ebW47dAZaUZjB1Ss3d5pX7tN9
fnBRAk7ql8aUKl0fSogTGasyJvxzen/i9ByLlhDkGmai4RaY48l7gct9mURWkNO8eMq726KxTsrH
VLMuuGYWXRNom3BojK6ytPel4hMviHkuD2MNtPQVDjyFkh9N0uuhl3TZaatcLif+bP36sct8O8wW
uk9ouB77TFGBioLAQL2RAdo7zZuFxUu6U4ImuHuW/3wr/V7GQymnXBfiih+6hPsf2BBLwqKkj/rU
m1JNDL9b4grCdI1i0PKJCyE8eafGwDe3ucB9jLQJSC6LpU09khZxeh8zAXZBnsgGYlvDl9D2cvLg
vjgn4pdCuy+jhlO5UbGjtycvXk7mn8qKK089yaXjGFNNlod6kRy45X4XoCfKSDeBBM0SP9kwvV2x
p2A73E3Jnm2CmhCP8alGbEo/W2iCLkfrAVLCV+IzVh378IsMU5ziu/thYT+myzIkMgwMSJIp8NNG
7ZDK5sKV/itXU0yXiJjIeoERommK+ZSbp6cGv1SIBuArIuZoQvOl92v/lfFfduT+rTpXHpaiiKiY
+YU+ZHENaVkc+IbOsQ9e6S/IuI/RRbbBhKpyp1CH7t3HZvA2s/mZYIYeHQ98Dk5rLbaxmaskNAlu
X1RwZ7p8xI/IYnYbGn+igwfxpoX1HOuGBHMLhWbdDFKUHPaWOJs3PQPjqgzGNsfT4xF7WvUFm9vC
WSy0dSOOVZzBBzIyJ4ysS5O3AhVRvjTSNc6ZO86x6emNNXdKafQsHjtdBVhz4hjklOHvnInrHkAr
ZcrUiSlZhVmwXpY+HbwYDsRljzWGWmgJl7yY3cSCEOUa6LQ6OZUIVtBhJF6Wu5FdKPMf9G7AGKS7
yj0th5lrzmA0FeXi0LfiCRnRJLRvXh5Zz1EE6tG6+ooiLRQtceXA+RiM6ZEp3lzNntNsdcYvlUFv
70NI6NTvXFLnzkbli6mfnCU3mz+51nR4g/zQq9RZdSIUKgXfpOTlcT83nhssJUbo8ZA1nYr+Km4k
XtUx8/RqoW3rnCzseqSENFuZejxvoYH96K6UFsXkShvmmNIPzS/YdZClxFFOO1rWKenzxc2m2ylx
pXsh2dKw0yiFMJXuUJGiL1puKRUzJs9mKd7jNdlSN6HFG6rwPygR7SUehlLqsl5q392OIbQ+aOHj
hqnkt5QiXWWR2cipb77UxCFR95K7F8f6zZ7Um3ZTrH7R4vPYDggxI/A/M9rxF4wcB+PQ+qDIVLL2
EydY5XIzww/0gM6RCVdX4b08ggkVy+i6byWkUMCtUjhjTgs4CIjdIaKBHj3MA8zCPGpekihQzlG6
yn0zTr2zVD+XRCuL43HwUPdidgqXNs+jB6Gc5pVzep3hjC5lHsLp8fkEKFFBnAPTk1uGtcfJDlhw
Md2cjyiUqFCj3NwqbjSJQbG2j2uYYKGNj5NBrvB07fWAG6tCuk0u+AIVp3p+fTARTHOwWZ1L0Xwq
zkGD8+NBW7z2UorQPobsoLndqlih6ErXsIsbVK08KjT5WQ7fBYQ0dLqdzAdzsXrE/LmztgWWZcDq
ZYf2MAYyOCAGfuZnD5t2MBdqcBKj5E+UwFYwpX//CA4Xb4Y9pFTo3mhEPyBpUub5oVNFGSWRGecb
bUNZCeuucktL+vLJnOsutJ+hpkba0fxqyT0z4qF8MXbHcB71sca+UWT2rZf0lzkvVtVI/TG4Ig9G
o2N4o2UeiSouXLp0rbka0NTJyoq6rT0iGajeETo/XX6qYlam/uSt/k7Yr+9686D9SEj21sfD+51O
7n6gxuZU8+F4xWfXG3tNuuw0EE2MLk9ZYyXoX/oHjOd8Uzi/QDcQqZaxgvefxjMqQT1noDyMGJwB
p6Ty98MT3cIuYGfwfVvaqLpTLqHLUH4pwdm5fxEPKEQ8YxYiopvTxMno/cEWTAkKftHWjVpnd5JK
YG1g5nVoynffcRcfMOgE+Dhcl6Y6tOaesrriqHOqMURzTqX+nflu6y+nu4GiWpDyzQDdA0YdYVd/
Npl2htS/N9MWKgGN0ejXu0fJC+9RElPcHBAtbAaJo2/EJRXJPCaoIj+psAI2bgqAS2AvTWheOirV
N0rDqZxsKeCPcUThkTSlHq3pGYx5BMJ0V7lumNERs2hzLnP5kgs4JWyH/BE2tV8BMDli7b+NHdOm
f8lB+39+x98hNfupdTHNnO8ItIIspThj32AFWmqfp3Vt4YJHkJHq0rh86RYPUDBjYYe8rNqah3E+
ZAhS0i0NiiXMN6V7Wnj89EIDa+yCUHLzxyDWBy0LQs8HhwvCHdajlirejDX7pmTCSK8l1n1G4t55
g1R8JaLUbq0fToMFav1mVziE82zzaDALkABcV69cPILTEi0FOX8B7EWo8gCYAAkaBvsncTsiI32b
LKCUUVhOG1DbAb4YXsztCQsCEtPTPdNTBX1OCs5TrEFP6Qb7OuK0kMyTB5yzQ4mnv6LHQxJTfFrb
35b//wLx5l/nvP3/kM12ZE7mDP3bvJv/9A//+Y//9T+OVJv/8N//nGTzX174J5pNG1ZMY2ZOZvoM
9Vwgjf9Ks2n8QUOFaBSINX5PYWv9QdPRu7Z1A7paFe7bP9FsWn9QJyMd5mRiIFylqta/h2bzLwGX
k5mFvu8E8pWpPVV/Zxk0dfKcXaqZ4bQGk8v0htGAEEb39zQ5/wpfJaJLU1WHkxp1X+t3o7HpzWjq
h6YajtYSYJUEgcPmDPO6RrtDHUCUTOHoIitur6Vvpba8JTAlFcHQhlWb03dQ/LpMAPLskic852V4
vX8N2XxqXLxL+0DPScAkQ2+CYIZS4I1uQV9tkjvh9WC6Z60OdNT7Zs+ZfNglBXM1sO6w75nTv2OE
/spiWpqpIsmFJs9sqv+OlVOpZwif9rrhWA0JhLGAoVucnt9/dsj+CjGMbvwlJp3Ngr54VOHU9Zn+
uz07a6dEV9MJi6kjaXlvUU0cVIRAa5X2ISS8KZFaPqnc5K4dq+fks+qmq7QyKewaqqxP267fWqfz
wSpmsqXBOf3urj+ZdXhMzg66qcjY0xK666z6S0W393anHJl6+nWCCOTUtR8GrfFT3LWfA3UZJBxP
MzJE83N4bNqp6XW2ET5Z3UdHB1w3RVFb0oIX/jxFNQ4ZQpU+dkNXML3QcU8xqyd9iUqvMypyFrev
+51qlUnHq0eK5LbQC5Q4TjPZdw/npu7UHCmHJ7HBlH55T5s0AUVjT51TrfnFJbwME9nqcqqCeNTJ
49OfSwpq7AxEg6DGKDCl+sRVig3CjrK/3+QdNcaHgtbLPXfLhNTmRgalfqP5Ict2RoKRR8OlcKZK
KyzTPfUgfG50jClg6khXTgCOwtav8foZnkLhtwmBf3cYGrrYSuk39ndTX4K6o/OgG16GMGl1Jxe9
LvKEDirCRcN9YQ7f06fipFfQMVm7MVC3nLSFq22qpHENFOvs+yl88LAlKs7o1jote3NPNIHOpW90
OS0xVnsGQDibbW5m61tTYnQ79yCnjq/69wXVTavVxEn5HO5WfD/TJjbhdroPIqH3aFhCyxC+KEp3
2h+tz+twd66V22d1YGQp5gAZFEsNC7NF/KdaJOnrULCe9fuMDdaGqVM2hjvQxa6JqBolqrjguk2V
ZRD3qSUs6wyqt5wb/dZ4at7kQr4y3ENTeWxPSR/fiSmRY5QZbcrpo0Ob4yvloFybjn14LxIiQNLC
1Hq5dJuJ9pQTPr6fOg++4lDmUjNrD91c0Q1G9Jzi2tUDmi10A/WlUZev5dWcZ9ep11S9VAZtZRhn
52nQLyNxmpWDa6Mv2Y7hczbqJjZheupE6bMc4dMQbUr/qgERdR+oy5+tRubp+12nDWk9NaR2tWfc
nQCS/O3b/VdNiGXCda7Demyqv6NKHYr6dtMeveHY4A6b9OeGcbwi9Pa3P0X7qyZkhpIXXmYUnvkd
zj4761pqX7FUakNdOd2pDbIEYN5TzjlYiwdmIXtNz51o27vTKnGdJrK52sKkgPZwk+nz7zzQX/EP
wP3/9DxjAPtnAeq9StOnXuIfLmC1H5Z8XH8KO26LRECq4N8o1py7f7aj/89Clj/n3/8P/ybf//+H
gY3+N6OaP/6P//XH//Lf/vg///Gf/tM//nlUM77qX0KayewPkPKrts0cLw7dmHGI/zWksf/AoZ1N
TIIaoh7V4GD9C3O4wq9gAB4V9CB8m1kj9/6/0vIrOozjSGkiVYEG0SgjMf33BDWjADoH5k+jxlOT
4AlGc37BY9ozSx/J1f7sQPEMyVPtLBXpNO5qrp9Xp35C32rWU2xrnyn4FvOcrDh3/VzvTOe3v/Lb
H7/9/Lf/yu1q/SiLKvrt/83GN/nnv/a8gqfUHoCXxp/99gIzedyWNvheu7vErZFWh+5mzLZp/pAP
RaPYNv5B86hVb8jBq9f1xR4+6rzu19kzA79iV5vaOgHOU6qwNpG3w0RcnaSmg3vWcg81vO2kwHVO
ystTdLnSOOVA1epVKVMkwBRr9m0aIFZK2wIdY2gukkrgIarHvMsuqm9cSR2M/h1fN5E6glJhgzJM
2GWo0dzO6iotrXZ+BTN4R9lWPNOs8pSBGYCT3rFuPR8/YZahjB82/QWlnGTr/KwCT7SNra4aYX8x
NaYUKmhTLdBgWUKe32sQDFstXbjzja7Ds77sYNaml/3sKZ4oeunVDwpOl3qJai/tYEUHRXsttcXs
FKE0acnc6ifO/dqawe25S1NlAExtQ+lIu+cKauQ8GShSJXYbntWLDRBdXegpoUr2SNX3XF0+nopo
K/Rp9SQD/lG3Fs0Og6Zsi1o1Q83QK+rTtXK/XXyk5HFoT2+4GNepmKZtv2p1ZjGIJ32246EoiZjc
jZnb9wPNl3y2tK+PPC5m/cu00yfhxL5VbgaOubsA3UpPSSNrKy1kopsH9W6AnCh5uMvj/dKnN9kj
OHathgTlsZlvnicAX8r60DwHUMbZI5HngekHs7a9dvJ166zgfqKyXbR0M9r+5VFoGyVRGzHGSK1l
xFN9VjqDdVs8NRxZP9guYTb1aMZolO7i9/cHx+C+0K2rn+jC1C8AneoRMDMBTvC/mbqy5UZhbftF
VIEAAa82HuIxztx5USU9MEiARgZ9/V3OObfufaFsJ52OHSHtvaYNHjTnHkAfOcWeouP3w0Nm7Lru
6ncrgm2DYc9sHP9qy8HJTdW5cCDoe/87UiZZzZn9F0dQSdX1Nh6Kz3Rh0C4t2zzwlyCym6bBUdt+
dHH/O0lruvY9/1BIlpTdX45Rq7AypSerNRB7E6MowvsBd0vNJRLxoRm7cJfLYjc3qJJYlrB11n9g
+UHbODbNKsoa+BoSjle53wa1hh7eQliQeWiJOthmqMbf2rXpF1mIOC2qCG/Kqr+BZxBs8+98NvmW
xhqaly6N9zLi9zokf5jS6LGQQXMfUwjZZxUlMBKot8W5/MCFqba5dLslOHYmmnas6zH9CmvdkvhX
7y3ia6uXNM9n/CFnTJar3EMccH7+udQVKXZ9M7znKkHyuQAS7XgLeDfBNE3e2lLLryWw86HARKnR
TBoVVXfBfEXoDkKdvWUN+dXpjP6FZaaDut9NRdnEXXOKWZ6u+jDLNjPD/xp33WG0DhRL7A4kiXYm
BzyBGayrmQm2MzPWMon/TLhVsNKhqUiCcT+1/CRY/FXF3ZFN5nlyQLExauqPpujVMmmA+mQKhfsy
bFgKEqCN9CrG1BF4JfTRdfUrhn+fg3HC9Ox8BiZRz3vasFPXUmy0WQcs3vTPjZ0uAwa5s1i8m6T5
7eP6C9s3JrgOHuOZcF+qGLo0VvmS9Tl4KeFvTqa3MISUXC0JOoCGrtAuwzURTGBQevGWsSBcHTFC
Ddt4iBaQUfagg/yjDQt9mjF5aBIUqIcyAHJE3h8skJWGu7IjzKyco/Af4MTCKPv54FhudiEJ8TfR
EXxZ/lLTxB1Er8bDzyMmQUiGMzxbZnyuMwuQLAo6rGNYN+r3PFog2E/8U21GUkYtKNf7v6zYMh5Y
gQtf6AmHJym5xxPjMRscy7qLmT3w+0Uu/MGLeNo1MVGAEzkVgB3dFO5aOkMyKlKMiGxXY4w5o1lx
VjZ+8iLbpF0B/0OhoKP2fp26CWPZaf4RyAK5uCx5rfLooOIWUgjWDKXm0ZHbvnqYixkio6H5xhAk
syUJGhKu3+cUU0ZjzwALZ/m2i+d263P8mfu2itfjrzCxy45nDMhYtE061Ia6XvA+iw8dznwdx0+Y
yAtGnYOCEL57jXhwdflQH3kLD1bRknVUDXo1LuOTkB3MFilY/0pGG0xL/atxmL705z4L2N6npNnN
Mzi7OmyxEnU5T/z+YZmoxEq4cK4etWztOlVFsWWDeswEJk5LabOdwKe5GYT+lYfQPEslLoVf9qlO
/hTMfruw2bFGxUcVIa9/olCRjBqWt1Q9N4xeyYLxskkhUTQ0j/EUYoqb65vdxGKUxJnp1rHP5FpH
Hxnx73Ie220Shkduwk2vxMdcqU+2iG7lwumxVuD8CASvUVAcK5xPKuw/MAih2MzNQRXo98aEXDBg
aDcu8SbCjO2Vz7Cf3n9QkbQloS1EUBOBdsxa8AlDdZXGyVUhko9xGNqVzu1r31SfHdnUphuR3lxd
ff+kVQWut8CJ3AYhTtkF2g/I2mu/IQWg7EgDF2HhfM44cHrtkWKs7H4R0cU4sY+EvUHsOUUuxaC9
EeRTsVmGLiqFC2+L6z/HZEbX2OKMIU12FEGvXpkEcE62IoBiwRUFNPIEAjvQABP8h6Sw67jIoHgk
cJYM1Us0YRh65PD2Mb8O9ishLzSsrm58bjDFrZ/MKyf5vy79FPw0LRKkhDA76kUO8R8Y3w5dtww7
jmFF80Vl6XLD3v7HY1Ir5QnUkJ3+69piq3FHb+YRKIIl7iXXIxTvYQxkpqi2SweRk54/x7x7lZq+
Y8DcNs7gWmLtlZHlwUkoTkmWgFCQBrAuJjYBTuDrac712lrxb0FPO9Z4A23MViKC1rJSM2iANL5g
PPQlhTklofDamvxf6NtvbpNmNfrhFNftRzLO0GeKtNnxFKLVOH3lmThG/WciKDjVtM72JILrzij0
qahQNYaYoqgZwbQy+JxhKGvrBJnQC6CKrA+wZjC4tRb9uU0tGuFebQYTnoDA5PjFsdQKuH4SHPjY
Q8qE49CfbPaaWCXXAUFFIEO2j5r6FAc4y+Jm64P8lI+wH0VBWgJkAtiPj9ZRAmyOYQBzG5DPmfoj
n4NLnU3yyAAB1KNgq2Pi2JdFGw1zp8eyHvh1yI9mduZaJMENQ+KBVJsadA/ws3Wni3XbD9v2hZAB
osMi+Boqs2xosuxJh9FWIwnybSvZy7Qk31Gufi0mxogt84zxQ2cq5lvfyHytWHuY7oqCccYBiskD
on7Vd1SoiPBKjZm8cYAdHGeHNSnGazFynvWgyvuv380KxiDrvu3c7/qwPdsi/gyL5oQOBfCCTHea
Y0KHN3+zHHUhX35hhPl6nMebywDEBOCniuY9VPD1zSItySRvniz60GqJjLoxmi+6QqWmeopp02Ow
GwJxjPPoFAt3HGnwZfhxjh6jmOwWMrylhmGpx2LDtHvKAgqeXiS01CkgzRanuHgfsROmtToOcVj2
0yjKFnjQFJ4rX7X72FdXTdp/s2Y4RaNdhZjC9RLB2qFj9oDzeKedehCjPiRMrmR+S5YFw6CLCI7n
BkVy4P7qjuych2xSEnsYxvY5i8ErN27bDccmVPM+Sziw4RGiHjd0Kz45zD7pBXw+3ENLJSI43Sk0
S5krHtxIX6UjHxL/BhPNll/OAlJJM7dzAxZXk99QpB2dPPYxSsucT9E27sOX1hUABEfMTIyfGebC
rWWKnqnDNJBFP7tUQ9sYQrVPh3Y/JPb3SKMTFwpjRpORbRXwXcyyAllHGGarxbewH2XJxDsrZgjd
l/YFu8hTP2OosVs8SoFA9Ycujoc91UnZoGpYpwLOZYHCvhQ9BXddZ5s4WzDTFVbToW6r0tDp0oQD
gLNmVi+i8c1Wy767YNhrfEzwLzc4F0AVL5l4S0KxgJeXD00yvy0LUMicMQg2UwNJYDqako7N72BS
0ybqQO330YOftTwEkg4HkdGbIa0uRzQ4ARqqA31NQo6O0EroA/pWbmTn/tGlh4IyCgWqgKkAUhRE
oixyAdnhzN5UQ/KNZfETjSdYYLvuaY5ytDRxcAIhCIM+lxAOGTscxvuFNwnETqaHDGgEylULRkta
QZOQOq3Wkr6CQ5CHuWAbNQ5Q9LL2ZRr44NeGXFHnofgR3ZvwAcQn0bxvlgktSwa4VFgNRYvIKiB8
uPs9g6Pqfgn7Xh5GvnzFfmLl4n/FFB91WkHB1rSQzd0vynU7Lif4D0P/14/u2wca9rmID9i+xt3s
hLs1+IQLeMkp617QU22XuHklFCZLGV59KvoHowzovQT7T6MqyN8xia+T8JJP8JGMPPzMcIycTBed
Jh6iHqzVH9yiehsW8hLb7nVJ1KZJF5hSg2esoGKTyTq+pEEPvSLBnt2I7O+MsdQrFK7ZugsxXG80
w1s1TwL+n4ptpiaXcDSgOgsZ/AtYUZcxa3bZpKCBmfhjEFbtOSbxswv7bmMt4MdmRu5EDQ4zHC0+
s7TJUHhstTXyMXXYGFXYQQ3UMPH42U1DiuMALtROQsCwYMqx85pvejtsudLTKWFgT4axWVdY3msc
J81qEQGGlHaqfwyqGArdKmj3GIKNssWcE3SsD5zBoNqIYK2IYhvh2mk9h7BjeFjm9AhpJi+KfdFk
+qaHYTwP0jywykIO0IppzyUckcw2CXADSOa55WcWXlv0i2Uiv8da7Vznh7WoVPw4L5485rl3GyLC
abX0xWPQYqA4WcKzM2gusSuV3Ygbixs4zlSlO0CT+ddg/FpWRXQr2pDcijgfAQjjPQ4gMVSTtiVv
QgyaSAB8F5DpKFlB2J1hropIKdw9CobqbNkzidJvNinfmb4Zb3gbsPx6nz30tIG2hNpxL80LS3R9
HNP5K+3Cq2X0Gcd3sqNy+hBBEGz7qHmdxIS0AfSsS+gr4EB+PmAS1j+DDXHd0SHYWfpXm+pMtBO7
uZYfREVyT9ICYSGow1ZtZOWeE1mi2ByxorW7JfpPGLH5IQoQRtBVmHnbqN1AZ71mQbHPh2U8t9Fl
Svt507EWglKWPxE3R7dJYROIctPA54mloZSqEDaQtRqqcwJGfHHon1p6nuoJOq8e8PlkcBr7+qKq
BlkeGOV6mKq5OjBgM3NXrC0TkL5qFIMdmq91kWMTNfKhG96jBeha20a/M42hzDpblkPWo/tJ5exW
ixo/atdCvp+MpRN1VOZZ9aEkt9sqa9+mJXjBYEKznZIFOmu17IeqKA4/l3ac9CESn0Ly+ZuOIQQ1
WbATyZAeiM4Q8uEIbl3VLO88gx9NQFKF1vqjysymC7u8DHMAMazPILXmSfDsPM5E+1oPef89hAEM
SdIPNy4pbte0xkpUqKO4WK5ZsWQPI2c5DDGqulHi8qesnt5SuqSwn7gt69vhKLPcPS4z7hfQLuTN
NTGKinnfhQOs9ImA8d367/7+My2tIJFQhQJEABtuGJ6Fz4bT3OBWcIGMvgEO9TyofgtMWy85mbK1
MTpaezqBsnd+3gdD/e0KHp1GnyVoMw3ZpumQgi6bdwIH/hO3c7bLasyKr+0I+5hp2S7kKLrURYRB
qdqRPmI2eIYJ4JQ+8qDfi2Yz6Tg+9yqtnrqQZpel77e2A1K4xsGSbBfcJwB9ARcFvH7KQ1s9aaqh
U1XVeZgzCB/H3L1wjSqtC6BuiLoruBuQNxH5VRNohywmPAfTvCNy+PYLhwvKd/G6Gh2gkVwYaDGb
Ebq5MM7Q7bdk461i8yrpxvHsu3Q8SwZKqFsmCMVtD0NzxBCy07XTOfB6nMpI1VDPSMRAuLiBJUAx
s/UaY55Z1cJgUkRT6bCbrHUiog1jBZJQuqw+54vFfC+ioPAZ41LaHL6Nwj8N+JPsmQ7MubfRfy+O
U1gsTX4SifiOpzHZFUra88+lxpaJSmd46Ym6jWMj9rUs7Lm9X2pKCdTSQ+/O3Zg/n2nS+725P437
2Z1xr7rzz9OfS1eJxzCiJz3WIAb77L/f8J9HLeLC8qm6TAtFjxkR6ODZsOcz704DaTBPVSX+2swd
gDFVIUJosv4KhjO9zPKseRte4xyqLx/j9/t5ujAbXrv7P4rH+MB973cJyR9rPnv48PD+LxndWyoW
ICwDwU5TceiTx3w8DBN7aiYVtJuZz2QbcYdh20OK8IiugtWp5eTaOxddAY+UDcnoQ4v75pizwB37
voLapa8gQpm4O2aYogsb6v2hiaw7NsswAYCicJibzMJ3HRBIAHmsjtHDzyuYgAL5VJNARtlK2Fj6
xR5/Hv3fpcjQWwYmhSUqCMxRLFjpc4/R4skij2Ff93KlCgMBtOQwEYQJh0i3opABd6h24kQJQFud
8Ggnm7vzNh6OYnTD0foK7On96c+F1xZeo6iY92rhvPSWh5tR6IcJ+ZfXvL2187w8TZVcRTE4SO9i
9dIW6K7phbVD89goXrw4tdM19a9DptuXuP+CP0A4yPGyftnKuYW4sMUYPCuqpxGl3mtN6+dk6IML
dbV4nTr84ik69UNkwzsa1hzyJQsgyeyWck59ui3Y3RznC33OUks2QeGQNMSBoFhR/yKhPJvkahPg
ZIC+6nLWtd75GlSniDNo8lwCIZ3ChyXB+d8rOY2Jv+yWZpH4SFTN967BBPSA+s/AJuFTMpvwqbbX
NH4kldtpFqpLU7H6zXUhonea+GQNcpoWU7zBQuHrWb+roiIXXST1ihfZunF5ewmWjwCr8aEINO53
mm+LsRfPmBgcP4dVvzE4td+jYLl0/QD3Kz0Q0Oa7oh6Lkw35k5W526QzKP/aZ+g/oEKnplvVGta1
Gt4tmfJiawg9LAMHN50ue48YGJ8YCCi1gi6rk/ug99XWxrjZpirbDJWla63BkAN3XQ0NSiPbd3BF
APIq7/dh2qHeniJ/DDIsoSJkAeriGcJq8aLy4Mvz8Zw1KQr6e3pMrZEjFjHw4Aqm2iXDhuTTBQR5
vc6pe2vTEE7H3qN71fSfqpNX56CbCBZskphcDY9RBrQboFAVteM5x+O0aG89JMlJb/7h9o+26yDp
y4Iv8E8WYLT8GCEZpWq+plTveQbbRe4iqCgGiHXRuWVpP66TKYL+mpak9n8IjSuEGPR7SxjZ4/64
8ZToMsnrcziyYZeTADCeKJC0wxD6NM7s2esmwb6q32M2Xzia4hrUeeZat/NmhPItw7SkJfjkRYsC
q3IQjNp2I/tiSwvcLQwOejpI+Kh8i0wGKfimiOH2HaqR7IQUpBxHlWwMJ26T8fg3d+KtGVW9YjXD
Pm/Nrl/qsjCSlssQ9KdK+Xei06POyfIsp6Dk4cLAemU4uiyEC2CWcEsMYalZkL8loIBkoteVFMGj
6+zLlC7oyuOg2uspDAEbN3Bc1DCvG69/LfhurV281jZbcA4k0xG1/4r2HuBi1/OrQxmH1ocdRtEP
n94cM6w0sJK/SdxHqyWIH0UaIndMxm7bBGSbQ4oDkQly6gzaU5c34moUO2f5iNqjN4jyCk39tlgG
u9LMcEYWMWwudyYxn6CFjRSjB2RRDkfvW7JqhiBe80rAa31nFivF8Tct2mmX9lK+xnpstmNHstKg
wB2mfHidJ5Tvrk9gj0rG4ZUk3fBAKpRzP19NSP0kVYygPFFDwatI/1oMkz6DKf338yxO+uTKfHbp
ZIFYhKJZ9hHLAIdWNeJSZsyUdM3yKmtdP/c4en+e9UyrfUH7GFtJjZZ3mF9ZJ6pXFGg/TxzD5PQc
W/xGpn+rmZ0k6oS1HaJsnbXJR53GkCN/aq7rgxqGfY2p1Je07BRyeoI+ApYdNW81kImyWyK5znT6
Oti5KwsPN7iibdnfNxqwFPCULaTbm1490Tqj5Yhicq3r8bVn5ND76IFTWpQzKEowX6hjPMjGVZUB
4+hQlsy0ORcZzq0BOS6yv2GZ1EfBZgPeDzLvtliaW5ojTKCTipU/T8Gwyq1VAJyo4XznhAR9dv++
n6/OaeIf2gbt+s/TAk6GFHf+xbLQnwybTk09DdB2FwIpLOoRPT3fzoxWZUTreaOq2JSmkeOjFdOv
MWr0YYJY6lGzwj2SiG9IBIgEhAi88vfXo0HCq9UW8SGnQJwNeR4LGJCgCsSZ2shNnJzqSEIgZgVi
38Z5n9Sg7VwrAFSx/qUdOOBjAReCq/WH83aXpiIux9niTI7q5VSwT9LJrUyIP7gCW2co0wCg/rxu
hrFU/BLcZUiZOAQ2OzUCsK8hPayK8XPbgUMOawiXpIcBLiAvTkx3FV96DL4kc08zblaT1/0rjytV
ApRHE6kc0gnu2KsuhuiE9n9deImq+ROQRHH9uWiGcZSygoUOhdc6L/rxwS6AQ8FPI80lcmWCDpvJ
FtKxpuiuWqgbsnqBHeXAMkYbnlks7S4J036rPM2Ar6zlVNcnZcAwsCn3D0MH9XRj5+dqavSr5dfI
kJux/T5YgEeihEaxq5ESFmqE8kD8lDNlEOFIDh2B9Nthc1+ndFJo9vwpNIas2MSyc4QNYCVAyZlu
okeztCcRwVliZ7bXfevRpbcHlW8gW2jLJkmukuUSn139L5/5C4oXR6BCsyhoNgOql8eaTGcf70Fi
b/OIveGm/6o4XpgsmE+dd4B4iV4HgCCHNl4tfEaqw/IKSQLU7MgeyAT/EzkUZcHz1LqnlIaXnBGs
23nrsLDQLgEdmeTOardDLdhSM4HR7jaj7vL1GBfwGg4nPXXZNm3NC9rrS6OA7GTRG50s3Gl0fqPR
8mWiFr7nBqKtzkzzqiv6bx3UEz5neSXZkv3uTH7DITmhDsursqpA7s+4Pa0A1R10CArpQvjVZLxJ
gvwCkFmAx1O/oTBJPtohxuRWG8Ad0JJ67Ryo0cnk68YkTzlBNEIA5m/ET1sbGm5QzX7ENRSK2aiB
N/EOf3nAp3JxGbRzTbzqsa0XvEUUnwuCcvTh786b37pL4QgMLYDyNgQkQZMND1sIyPuwHFMOsRSp
ToUfv8MOuTkL9UisyxKEsE1im+g7HRM/5Z3/CFyL2NCWHuLQbSGE+CUGiBwVzUF2R/Sa2AGZpbP4
sxBwTVOBX2DmZm01+SgExHPjhDy6prmTmgX5jeIaVoLuK+onkIBTex2bBCxzBiUnpCX1Ahd4bn7l
sGJL9ovKCOFwLd1P9YLQAuxpGGOzShIAoNKkAGMJal/TMcDZQLR0+lCzZCtjic9nxE7oKHTlwaqO
5kdARGrdN+y21MjxIQhkIP6aBhYi1dYn+LF/fISbkRGPowsOMpSNmJ5qs3cgUXteP4wauN4YzvO5
7RBAxPkV8sSXfjDb2dfFg+D1P1kl275tf0dFcmhYB/sRzliRIoBlCpErhK1kRdC4RO/eRhiJKuxv
W3W3hqnnPk7pytvmgd/BX9nxatuKPMLtHSBchKSIEEjyW7EkiBVr0azHUgylIQVDGxx/8DlhKx3+
DoHxltBFPcNQMePTBCaXb6Tu3odOvfOQfVgsKYYfNoTNmpu6WtF8/hVxUAI5QLBxTDDYVEM9NLzX
Y3CrGeJUfsdJAXvheBdpCl8dZ1djWQQnUrNrNoRwPg36g7U44cFGhQv0M/dfwMv8DR1oRzkOK4n8
0VEZCGSHSwypwgzcFeQU2mkgwLRHrk7aPDlU0YDb0l1ddE/FQJE0p6rHFE6nfWaD7azA0+b8lY4E
AU8QWRRj/E/H9qJqccNtWI6JRmnKI4xrl0Mp9AxOiMMwK4NLCwDiUIw7G2c3etcsKoFEQw530oiy
Q8TdOUPf3Td3iVP9qzDI48lVc+1nyzesKr5m+wxlZV3WRZ2XMQ7r0fSIqJWoRkfQX3UPK2YEGiI2
r6rDri4qDa9NRqEPSVxJXPondNPjBMgP+gbylg8CdmTT75ekYNjrBda2Ieh8EFI5Vuekx6I1JoUv
GUWbz/S+q6sv8PiwukWQfqAkndq/dw2NA3W11T28gSEg9IKJreyzjYRRplcfTcf21OS/Bv1Wgzjf
FL7AqFY+DShj01J0BUjbeTotOrKvLTAKOx0XIaEoZUUPZQj5K2DJBtyGDtfUKxssaq0qv61CF4Hw
XCdL/9y1cGXxFK4/PsC9GCS/k8rGazB02MZuUB8E63xQzZHWzdGC+18tlmLaODQRdQQ0NBIOYqdZ
Y3TrGG8yNaPUgOo9gABgY3DegcVoEEoZIrAyVsjblUu7mVAfrhog9WFXseMgHKRYNf9MUyBA0G9R
CY0W+NSvMMXWRN38QjjiQfKpnRAPOcVlT5G+GcG92No7Et6lxylKkFIa4NAQOeHHGnvCbh6idMd0
e27RL2E3yLHj8Kzax1EObZKKDgGcKr4OkHI6tCPU58uXDVOE9rA9qn7IsmmHCqv2D0FU6VNi8b8X
gPqA78zZQS80O7T4bFQYgY8T/1jA3WnAgOh7Q08Zxq+rgh16tzyAcK93YoCKuhX2UKXIhomRxBYO
xVMUenZIB4CGKyge+TqaI0zcde21n0Rw4DgFDj+Pfi5mydnBkQZm+zyaSxLWAdJSDNhHeb+grAwO
UwrkvLJGbdJBVsefL4RAdaFu7+GnC05tjJ1JjHcekIBbL7rgmOR/44yYYzCLeuMZci48vfWiaAHk
p3fP7BAfwiBoDwzKrFixA0RX/73kHtSSLrAFzZkDaY9tadNrCytk3ngQWFFsDj5w5pDnWu9NAtv0
XSGT3C+A5f/7KDBx91BA/VzAbNF1CoPZdQFw984YTffLz6M25cOBJd2Co5B8t0rQA/iOFGQW/4bQ
eQ/rByxm0NC7htRHc7/8PJqM7/YMdNFcB/WRVENzLCiy+AK5PLDAVIcqefR6kiWQsxtAQ7IFRvxR
T1WuVknlce2nOtgqxd9HAtO4FUAb258vT2NOjmks4qNP8n5PHD21kYr+32WgHmF/yTG22Ow8NqVt
Ie18/M8lCv730f21Rp8o/kgH9MFA1X6+I8fOdpQz4Ts+5M8/L/EhzQ/1ePz5EjQw//8n/LwWKqCd
hbURykdIyxj189VpVEBjgPRYbNZyU7MeFi1lwXsV2j0OnVZlKiykGiqBnC408XdsPD4zjuAxUL9A
1nCqB3H1LzLmQ4g6+JinFIogb+iTzAfIwiRdzpNC1KnU7T7P5v5hCqsIkktEheHACJ5GFNNr2Qfi
Fyift8RT/JJEJicHDjGQH3SOIbmXGdRed8r05/LDoIKSrw8g/XmOuh+TEuy+Y/zuggCNBBUCHJlo
Iew5DwpzdnrZOWLs4eerraboRwR9WGYDH8fPdzABb2kVmBrs1kQe8lx9BtS1sB2gP6r785j1GIxu
bIY3gowe58NDTvRHTiAbyAokcUtw6OeaDIiOqBjKfJpDk9ANpePyu04GxBlji4Rmt0F8dN8+zowN
sKWkW2NiGLjz6DXLKbR7UEAEPBRI4oMwQVIUK0EDmoLAZ/FQTfJNIdQBgp0B8pmmpsc2QdQv1Tgs
QGsHYO3KKkAYEqxLfohgwsXBkDUm3UQmQrJv9gg8KEbpULEBER6pRSsgqwuLmr2k8b/KIc2hcVGw
blX1lQMeTVlwi1sOv+KCCg/80QMXxZmgMW1VO++6pfelT+cPkgAf7HN2BIq4c0Ajoc2u9nmNGARo
W3B86WlDYQWJoG7ZAxlfzy1wYCayVVEo8CSp34TE/7bUBmViCCKanD2jpkLIYAWQXdce2Q7UJ9tR
YmfuiAGsLD/nKCabbAZXMCf/PBsfILJ5bV2HqImCYblm7ZPl/hp20ZEiVKKFmnCIkYWqWHHCGfMU
MNxa7BWIzTeHLFLa/rMfHBChOuZlGw33nZr8SwZk9LdzCXlUs9Y97F3C3OpqerBKK5xB0DTr+dpF
yGlrg2lNe7IO5/UUVfUarMafvkNU0l1TzaxAOt8cXvPMbfLeovsdUbgncrSbsGv/JLVGjLZW43Om
XhjprvMSH5KITeUAdwi6mwofHw5el/+6vwH8Bum6CfFZ8YpcuxbreFr2o4AK0jN3+B+Szqy5WWTZ
or+ICCigKF41S5Ylz9MLYftrM88UFPz6u3TuY8fx6daAqjJ37r1yCpGaFbBc6V55PHjnXv5Shva1
t6enruL2HYOCWZRLXhYb26oT7XttFnd9qxoLJ0/XxncRqwlhULk2HRbOgZ4aBxKVOWP6uwQ2fFAs
17lMP3GtuUF8XpIUVES4/Fe3oCezkryU67hU7bUA2xQMhxTtrBW+e6o58+zeWVZhFmyiUT14jPQ4
kwlJi/bqNfVF9gSzq4ScdsXIuO7VPS9uLyZ5MfridU5waGLxY6nuhTvtHkNzWDFvqvSR0htihi3u
kzb7r9HLa0eNskmb6ZI58LPsJVy3zU26hmjndI9FisJXJO2lDFq9SUp1aBumk8R5Rr89etIad60T
v8Teb7807doJOqxu0X9NZ//UzmBWoTc/IWcCyVAULUW9S0bpnuiuixukQl89p7321XAuiIfRLqj7
rqalA6FQBSxokIpalqETGDunpI/V5cVNsH9QfrY0PzKeMewksIBG53VJhmNTK9YEOJhDEeW8AT9p
2eK4JPHVT6OztqfsCUXxgbZuE3nztJpM56/1Z+pT/VmqeFi0s03CMcC7PtFYyq3VpJdxKaat1SI9
IEvRPU+nOE6tf8nymzvlZ4FQi6Ep+KwX959irGhSbCqTqI82elmc8U3Huex2zXueQ0D0sGfqkRFA
nJEfsu+JcjDuWDq5wjeaoSLlOP/F8jEnwNDn4jV3kqub44d2HYz0oslf8OsVW2v2gkOKCKbj+KXx
4Tk0TZVy6/ITyWyzU1UQ4vwCbD07zjXts3rjju2JO7p40ZpBLDU4o5f6O617MFcHz6TxJtfxy1AZ
RKA+SlC/sTv2EWNAx/a+G6KKk1u/UImCcZj7n8EXn46fXuv2niOsOLgTzVWcEWEbr14nz7lx0CsZ
uhTVAsxudr7SEgL2ML5FU/bJrHQ1jgNy71zuMq5zLOZoPv30NDXZdYgbUAP/OHD6XZchkxO8eO96
bLKZdcenA6uHqzOowmoztBmTJ49fiq7fEpoTaPPOtuWAWtLUOzKM++pmJVbMyk9dz1jifRKIe6W0
Qejk/b85kmuSMfVe+tWFpp6w3c2hUqKgzeYZ0WajbRISSfODqZxQpCffpaPOdjQcjapoqBVXd+nd
9UI/xsaDFR9F52XJPyPnv7xyYR4tc8DZHO7T3qWIuHnVgiMqJf1pJWfaTUWtyfC/RYTW1qH0zEk1
EKaXzH8QcqxoreL7IKvwJuUYCQiDPKnA/yNO0a3NZMzKStPmQq6A8Zbp8a/oJ4yo//VGsPoALNIg
56fx9qUm4/Q99r5AS3WyNQ0tZdXA6ZlxATtIuKji3n1TPYeRiVe+/2G72j70RfAYWP1DWxPdbUsK
7VrIde7VX5ZN0jCpMsQFt/RxBaWvHboddzJh3wvmj7NfZ/1GNBzFoMcWbJeZ8a9jiQbKRHWOBKb3
EIZlCuHUypZ4HWlvuClXsIVkAAODS5jrj10FY6PtFTcsZO8xObQywp0TbapifK/ngsGnad/ngALc
oTij66xsyve69jZMOXk9ruusBhQjuuZm2hX9fIwrJInIDz44cvibaG1U+ptELq4TpibtVL1ongSC
jQMF8/yHj42KvlaCCnbMeJ0GzzUJw3IVq+Q7TCi4rSq75qiHQkXPeTRQ+GbpA7aTYGViYW1kxa1j
9+Y+r66Zj/0nSle9PfzZ2fC+zPVhrknAFg0lpBP2lK3n2eiD1MQv5756z5g3iCr7aiVGDwuIr2cf
yg7HUVGP77KsXpnIM21H7qCUxmUCEl/xxjv6XRv1ZMoawCCB2buMJvbDuPPqc2Ppjaoms/OjjtBu
ZF/EqPaZCpKXplq5sQ1Sx88vcfkQCW6FImnqe098yHZOTqZcroE9/vNdxTypZ3AsgJ/0FS54qwuO
pmuBL7ozoAdNB5466NVW/zQxmDtQLhl+bS6Er4sb5UBpVAzgI/8JezQbWrmUafg+HZfb8Wxf7ZQf
aSyt4OA54872iys5jT3+M0BPhV41Fl5uqWNQL5ysecH5Yfl0qPlYqyPqPRPlZcTu3HxVqjzagZeu
w9jPjxGlKoA0g5qz1i7U8HIf2519nlpeV4doM/ugIgfYbZklt8PckKfO/9NS6rvGS16Xxh4O2ipY
YjRafzK4znOLVWXpyI7l/a7BuIcHkCJxchN6+JSRXt/uhtx/L/GNt0lNsgwUexl0WxU3aB6DRFEa
4QXPE9fLYI93aRjAnvObH4uJyLYbsZna2DEjSZefGKCFGMy9dWlkt5+bL4aAd37BlNRyxdrN8PzP
BeVUMB0tvJJM9aLGfrKkvXPi/JrVNabS0b2GtdttYgLPTpX9LrfPQviWt56T8RC+921EhltDG0MS
rBZGjmJ6F9JhNCDA+4UDOGWCBWttdQ9zrbdJzOee+c0/l9Z0jXz85Cfi1IcMSmcmNytCJfkuZcQ0
9sk7x6R13ybqeRQo1X7xV0WBWA8nywr9ldH5J13We07OXdXqB0f51c4y5rDS+MzYy5d28f7mZskI
4ZprLxLwM2V/7lJWiFRdC2W3DYg+JxNmI1bo+M3RwUZ85HKd13nYBPeFNqjU4Xoil45+D3MgTvt/
okPAnoYRKO60PHdEu+SSKzo5yvk0fsHWB4V2Gc9a3w/ugFk680GACe+8tG2zCwJWOwwLpcpNjFIL
T0A57MpI/wWJxZOacCwEHjWlY4MZN/W1rgJYKJJnA4PFKsDEOAQtCya81qGyWXZ8aEQh5+SZi1sh
fBDRqV/GeMZsG1SX2A2edYX2NlTNd6OaJ8YrWM+b6RHdGVt/6H/4AUsulqZg+h9DI3LtENUvWu4m
dM60iKAkd6CzhyGCkoZ/nqliiDe5k4c+dGLaIb6RZprQLYcGabE0W2eqB9xl5YqRc8VpI+a9VxJ/
wNi/yTrCPk49fWddDgB2zmycFUVES+c8OxRqBGq+5mhhgcSAEkR5P5BCQxmDdzX1eGSb6osShqZA
cAPUOaZ1XTbnJgzOYdxeurHGGBcVX1WD3bI3zrlmQZUA5uNNwJkrE64qoV7HSNp3aUB1V2T5ISjv
/ZtMSq4HiGfqBseIFJfkNrFaPSFe+emZWcV7MlExdrIVx8bXu8Se7nD3Fhf8h+t0Hm9yIMH3MDQs
pJmXZp1rFewFbSAC27/6RpoW3XIYfRzIusUGSTxxneYMpcYa+02pe7Lslp2cZMB3ijkTYcd/rQiM
NBM5+fi/QWlQ2xh/dzURfdOG18arHwvPBo2YFS92l97WTXTuquRHRYNqi3Vv93vhYCkTejh6djZt
gjm9jol/58ZztZu0vS8JDdxX/NbIIfGfjDJ71zv0JYu/nNLYjX8C5gM6NECPa7VdlJzWvec+qMHk
+EzGn6VGBCkClOna0oSsdNGv8bahpuMw8iPWQwnuwTBSCBOL/cOUt90VKZOl2Z4w9dv73Er+ZRyh
xFmXZxGmIS33zR+N5ZXrcxYE4UJod/UmdGqor1X5MJpQnJLaNZs5Sa9pYLI9j959VFl/Qy+X/c1h
ZBlcLkOsAYQwLU0dnpNsAiql9E9rFn6KS2u4zKxVllvMPayEPUwWK+ECi3Fjz6PlyjZnugrfrefS
HvzkxTdNtMrcW/WzQN1u+h8avXIn6ySn+UDDw5LGPgWyUVbc4K2OYthp8mtggnVOEhy7VP5Y6gLC
gotXAlgovL/K9h6CbvlpvJQEzXzbZ4YvzkORWsdxSVQ/tF+IBWbbuC3085xOb2PQAoLlmuSkKEIe
FMz7ZOX4P5YMuSRy8ITbxV9o2qse9WEO76qJtyhzEK44Ild1JFKMRsM/VZawr2xeU+joJ1IF5KOD
+C2KJCsdjPdZVIm3lr5iq4mtdl1kOG7mW8Cvsz/l1LGSYBkeAykPlkFPsfIR7gSifeKIL1fmnwpR
DL/ALhrc38KCxExzvp99Ab05WiVwN3a1qb5zmy1KzDw8cktYnWbIa6Rf/uN/Z79ASL9h54HY5wPo
BhI9hF4iROQm7g4pmRmCUra/9rPwThfS3YWze3HN8JonUfyLH+g4zu1f4DnUDjM6aSuZ+8X5vMcv
7ZEK63+aAipHO4U0EERi7pTKCFRVjd4NoUX5g+mJBFzKcqGSOZorQVJ52ZxcqRAJwmb2KjcvXZC5
d0UD/2T0i4PSUbeXOrrFYrjQQ1N7d9EgX9IJQ1ZhDY9tEtPKLjUKvFXdYPa83iOZje4xUyCtpym4
DBnG/dxbyl1aBcxqErqqselwUQ01i7fI3aOnWHe2wIw/WGG999sfgeCeu7nE2qo2aTlx9zrBneys
ml0eWCmrQf21vgR1PiyfS/BJC0fyOMa7mef6VFeMOa22S3cFIY5N5eECIeDwgRhLhjBk7E+ptdOo
JFslKUEnwDJbFUBKDAteK/gUIHziPi29dFN2/cGNnEcXNxm8ixHMb/qTspYV8gQao8tAbWDvod3y
cLtkinAJzOmqWcDygwBYMf1cZ2HSnzBngm2R/BsnzEUidFNCQLR+NamrTcQFtOFZWS122tMn2wn8
G5ATPCpvaU5lNi+M6el6aHJFcUBtOhg3NoRRBYQ0j0hrjJvS9+ifhqLAOusmO42uijnktwiGYZPG
hp0iCz6SUpBSckdU96wT1V5kZDAXZG49LR9i8J+EXTCFq4pL5LX7DKluXYysHSGQ2h+TMLvzQw7+
tiYp52rDhgWfjSaWR+EpmZQn0jKnPpvvyPgnZxW3h0UrcYiqxN/wqaK6Wl24mTyBASysZ+Ycxc/s
J/mdh9cZxyIVgYrv+5j4gRpNvUNkVacO1KCjz5nH3DLOWyJLFqph5MujN7e3fYQ+oaqG07Ealpd4
iYqtGGmh86D+KCdS+31WXWsc6h0Z4oOnoDLpPHigb67W0/iiOj949Fs2fvmM61ODxdBUH4OFWD7l
dNTMHdngkzX2NoOFk2W93NvGOi3whXbgAVhIIQjeyPRchVi6tGbGaafuzlvYAWHxGKyDhUDLbKJ8
zZf822bzmxyhmOiY77DyV9JrmbDE82Nhw27Jm1FvpRUlR1lYK19F0MkDxQ7OfPwkF78rnaPr+NO+
HUFqNuzc6RkyRtR4VGBpxfC29MkVuz+8xE+3peLxyCHZ4yPOhi81xp+Vv9ibUh7ocl0Lpbbt9F9U
0/hx/GE0Sj02H+TbIrbkc9Tlw4vtUx6FspZ7aak7VTX3aS28je7sr26J0JCrkUUwQBP2xo8+u8bm
+3DiL+fGmzA+pIGgWaCup1yRGiATP0yKYhUdBeCs4zi+SaMp5hRmv9rdO35Pad0rMgKjhwiblMdh
QOSmD6YZb8kiNjyJ43gz2XXZscSytupS1lQUPvJai5ZaxQ6Z1BDzQrxySsXOgoqcRxLRcgh3cndu
Gb0n3PZ8FRbI83Z4clpmDuUtU44VnxvqJQyxZJJrMlsUaLZj+DsPxRY1L3gzbndoTT7zWFb21hrh
1JNVXtseasQAH6GN8RUtxFbWzeC/a7ci450HYKuq7OD4GOvHuE+3Kiqo2mP3zSpNdh43YRixMiGy
q7OpWvzUxcfkLc25D3qcwSx6yzxObdtLuXvCj1FCj2pyIrWTncEhlcOyxo2GE64tj31R77Vt6nvT
nOaGCnns3XgfduWyndpaMNcud0jGgCCK9AcTHwBLRmHHqZUvfje+q7L46MqeBXoV6qMJlbcJCNM7
RbnmF9ucspvAl/q+vyGMote6mar7oNJ3Bv/2QTG0vXNq9RVPHq03A+itx8FcgbyMnACkCbZVlHoq
oAYPpB31b5lWxyo88Kh0F1RuGB/9oS7FHem6GHtb+ywpWA7MWzoU0VrcMebBApsR5m7wdoJSG5Lj
rLLvPqJQJaKIq9anmg2RKxY2sMTzYaqmj7gUf2WdQrAqImfb+wrWoI0eMtjBuFKhnR89nbEZddLv
unCsw9ggECe5fQ7Hhh1UstqOOUBZ2FfBqsxsWBF1OBKlm7NnY80PZRedZwIVL8HEvr9EUNd5eA99
EQKZHkmu3XI7pONHe/lz+xgtgsAcyk/z6AiVHMU6W0CNBCSlk/DXSjBbCIdj16/mh3CmxNV+95Vh
52enaOCNwdVMNpvFzFHNsOUISA+yzF+w7uRPzOTtvQiShzxJwUqUEdYWm0VD5e2Ephi4d80Mc3H2
o11DiR7Zgl9XhiGH1FGkBZszjM7uE3/6kS7gjkDX9nG0fYxjOIwTQcHl1S1Je0d6m9l6yqmT0Mp5
qozXL6zEcf8BvfjXhdhO25n72kSAKVywVcBhzmGvvP3SWuwy6CNqVa+5N2XOmoW0yzAUZIDLesqm
0ZzVQ2mW8txaNEzlNNr7QPnfaVtQGQm2i40tO6cquaD4xmwhSVJx5CiNgKQOkgWeNy3EDOylwxG3
p7dUwXILGUAfLhzIBV0n3mSBQhUxYF0Nrf6ObVIUaePvkuEnbsmgm6Q/Sq97sSrofiJJv+PKOgZ6
hMztppBcxUvp/WdLefJG81toF+g5BRU1KoJ6Z+E/ycOUaA/LkxRen1BXXBLRXbmw4KP0iAfXP1kU
vPa1OHZifqlb9WjGP6gPHXoGBtKyvkZ0wYQWLo52ONX9qNjMtPY8cjXxPlYl1AR3TGE+dMYSwQLr
gB13TAca4THF6oJtKfvHgaji1KO2Yxr+QiiG2mc2mZWCfoZqkdNKHBpN2T2G851xvOc45cOVOrhL
pijZ2RHZhqn0+Co+beMVB70wpg2hHCCiMVXo2NlCCnUlG7SfqUy2Uc9n6uQ9o3jl/MUDwH/C9aDq
hX4qoyen5GrCKM2SPrenTAnZJ93eQHtLfsTZwsxsRhwq4yy/eAZJE0V48PwOiZprXHsczBVQlZX7
E/VYndIc7SxK85/EBUZWFxxMfLWtqR6jFvZdYPusdC4Li2txnBhkDeel7rA1J5IFcmb+XRzrJXar
6nR70XmaPUazNWFZhcrSsH1O+GlFYEqepsBdcFb4V8tjuVyRDOdpHF/5M/aDxOfWG5odH3y9DXmy
fbVzlgBSWeX/FrLYqCVbuMRAYN8C3sXQlBvXD6ddvRRm1adMhHoVX/D+/vVdfKbcpG8pl3859e0q
i4khhZmLpD20TxkvbmcZccpztkE7Awqlb/foYjlQoqKgQHbDt7JQ9smOm6+bF5NvcF1ngAZje/72
atZmmWpGuYh6WJR+8OmGDQFFNT2CaEzXZHVZT9Fl+T6D09JRVWIwmkBLzzS5uUX/gI0Sz2AX/6vN
CKSuWzJ0uqcQ54MuOF9UyRJcTrZxrW080w7sZziMJnvss+A9pyWEkwaljqkuHp5D3TrJjrJAxclv
0Is7o+qfWWhAzY3HT5OPqQSwR2LoP4GFD29Rt7UKumVF58SH8sxUCChC16xJJ/kM/Q3vlTxxkgT/
Tai8hk92ysxMPWz+SwfMgw69n08Bu5snidNnkMgwFfORuEVk93aWoPtVUTnv0yVW67rn9dbZ8oAn
6+T4Zg22iCBFI5gipwleYhcXu0T/yNf5IHlgPMHEL0GugYKwBMtK+eV32X10fvllxuSxdlHBxyDu
N2GT/ejCvyH6GKnMUd7sJyvuyVOAGnWLjyjuGPlXqbcfiud89HB0w8g6VE54ABWxAuIQrOG1VBhu
3U/VKIwZ3P+xq/7LI11/pTL4znxYV2EVlXdjtFw6Bdwlb9ND37gfRRLdd0XP77wCZVMg9LnCesHA
9zb2byrmMyLrwy5BCAR3S4jHNXzNjOMfDKmKvcz1/dLqf32cfy2zAL6SOIwo7S+4xjeoFXBDi7OE
eh4yO/Pw0k3fwT8wQ2ACE5V5yN9Cg2lYJkv+B8uP/VGPH74h7QLB6K5r2aDXx/tqcpxTTsI25qTA
PFsxanRClgjVwbeuxXO7mO9ElOes4+foW4hv7sim1Sn3Tln+DozmNMztR2ORgxlGXITehBspecqA
ApUDg9MgyB/qhnWBcG8e8n5y8SpGbLMsYZwnw3AQbW7w6zdbj9sQG4aP0V1TYYbVX9RG9XFpg7ee
Eo2zaz+7SXAKkHOzNP8dxtsYgYpuawfl52hsEr5n0ST5dWn6C5P9z6UZLqZyo00e+7vlZt4KEncg
MU/6upU4OlEuiXl5O4f1mm5ObeU2n1WR3R495GeFbIG0/I5P+5mXdVR995AyryrGEoMa/mbYPyzN
quU9v6QfGz4FDteAwoVe0hucU5Esn9HIr9KVGRs57KQjY8DCnQhKeFkbSKAfC3OrmG9j5aqUfV3N
/OHL4uXm1V1C/96ofl7LtPiZyN2svfKlwfrguFkEgLPkknHVWXIo90omhyrICPHiN2NY9icFJ1tR
Mfq88T10XD1OC7YG6FX1UZqdUMV4l5So9Hh19zaKLfYL761PQD30dviWaiu6Fua1CUqeZXopUea3
wZ81bHq19zweWc78nSbeirLVX5QV8a/qql3SamvtUU9sxtZ905HG3Dm4FC4tbj6zpGd+hHzI8LAn
PItxrA2WSeQNP7n3Q7+95HA0sIYG68QhIVt7Dppq2qtVg31vXXhttB8DUvEyGjqMFMvzkkTfZFTy
XRcW9yCFn6VVUEbaw4lwV41QZ/5sp2FODS5smyfuMZ3KXThMdPZNlDEcoAwwNnEPT2LbAV4WiuxY
ZBFw0jjYO0nyPjpQV2YieLdzoedmNbg+ig/MBQHqNItTm6Th6FLo7LLtvXV4ozqUKMyrOQAFM4jg
nPPD3JSomTLEmeHKbV/540ZlEwsjY6ysNEe3zwzxNXwPdcwWz+i2UVjXzOSTdZN54tT24pmn71UU
esNkAaT33Nl3/BrgHwXf3qDjVVdp9qhfB91RMMcFyp37OcMtWwt1rPNwepJ9eKksl026/ws9D+mf
KJc/uZTLqe64wCMhDr4Yn2vOrSg1N4Moxck8SlYmBTdlIcCr5ytYOmON3dfJ17e3auxBccVkP6Ol
vZ0J541lyWlVi7nfxvXysKDBbKZwH1P5QZuhk9E16zGmLt3CxVEWQJYmukwKU3WNbh3jEUMjVayN
c61Xrw7wm8mG6arYSEAUqybCLc3TyHXiiEvl45bJVQMtVshjxXQgxivmkhbYeoHHCGRur75jfQUz
46ulpRsljweNHxglXxnmqawlwY3Hx71L7BvmLeSqxqm7GhFkVy1tKAQa72jwEPRqBm+vk5KWKsGU
JgwZ2bmlC5S8QVeMmI91BfpLJPHWrSAs1bhodxbOWaeibhizhh0RMDauKQAiBVvJutEmYYOwaijG
V96BR7iIPlT4iT18CjUOj0kPbM27qbEdJqbaE79zA4yvVGd/xq/VRhQ6/6tc2DOtaY80fCiIJZiT
fCagvR6WbYUX9ZBi0iSxYDFPzPuLaJMX3STWMSN1q2lpR0pN4zg7zBDJ0WQN4BUXpoprcFR2zQfX
Auc2PGI7u+SOy1jAC9+aWr+Feuw2NXwhAtznoobVFGXpq2nA8GKaPzj11mv7a1qDxUiwtSeNePOU
OqNflBxB95VLqR+P9kEnzJosnfM0h/B9J4JnDIR2YmT3yM24nFo+R21v74zAPyBpRcrI/fBCR26a
yn0ymQ8aR4iz1ehP7Y+/UYzDDlbJOY+S17rIfWAd01udIankPr9MnA7fSaYflx7ztqdv0GdSDrpk
tYTFbJRH9a2mUNkSyHizkvwck/Fc50X9kd2ClY44cVY9CouJ1Cyc+1721U6W5XMfs4CVPbpjuS87
liDBTVzFZjwrJtnIIMlvZc1XJ5r7w0J0ZhyDp5rGdesM6q6SJXsrp5+eGLoeIqQGEWzDvGfPQIP8
ywPChmY5nNXCyYEd+Gp9w/DgJ+Ni8rE95z4vv29Rv3waHx2o2G49IB+5DcPLbNnLQaYHVIRL4tus
QNebKkKBlrK8F2Y6Msbnb1LfnEORX3TfnVxx8Pz6b2qhJvFjgsYjxWOBReXWqrA4j7ktI65xr1Dl
Vt0yXKKqgweUvns2O4Cn4WKDf2ut/+rAAFjxFsVXeZjAeAkcjlR97EAfHPMqZ+ve7QhmQtFxG94R
bpaEOV3Uo87NbbtOVfwf+S1vF3tsa7TEw22gJUvq8QJfMhUdTJoJV8MC62RbWvZdNcLO9Lzxccnq
ZdU4j00o2VtLkFl34UtIAwNCUb7MioI3GSF3YrJ7dOrhcy4tBqINCso4Ryn7hVC/bACYOK6leGta
9sQGU3bMlpAB/KLnbVxVW9JnD2mfkwVz6/6rzytmF4m5cQ+X0zyqS4ggi4eiZracZ4xZHfWjUsWy
l9kJH0e7JyYm8s++GyLE+Bw/8u1P/dbeOII0UCl0fLbRVlYktJNt0wMVTyzZP3uduYwaMQdj32EE
lHZnE8p/DtP4VJnZ+4iUfrWN/zyL9AkgfX+Ih5SwoYkbiBHuIRl99dJigzqnZagxTQynqWk0Hiuo
SbOVVxdnkPZTkKXP/OX0GWiYbdHQiHXZ++wNm5vqUzk/GYnId0Hm9CRJqm8m51aCVTTjqdMNdzil
9kWZyCckzgc9udVnM1t4rsCX7Bns1Z80KRvpRf2lDdOPNhHJI45rjN5h8CpQr7hRBIVS4Be45bDY
e0P5mc7sPuLeae6COszfbSSO+fZfdXTqHURN+5+0zdnt/PBJMGxidkhm2JkRJ104Q8iQ3zEDc9Fr
QTngc1eVanlNTBCuE7s+dgGeMBKYySu3T3qw56rZ/P8/LoN/UjYWqv/9Y9HV4X3uhp8Dw40TmxLK
dRZ0zsPiBaciVx2BUwuwOWeDp2qiKQA892A72DTSv6eZCwMrIakT8jNq4jx4DQufVdMpM4mure7n
dPnrZ4DxFoF+6+abzhHZJod6340i6Lo5wfjbfM+FKUHvyOokV2QbQHUm6N09wtSnvx/ailWRMdaM
mmoCbJyzsi0W9lh6hhh5q3yj4rOkkACAsu7Hjk1OzkEknbrG3ScByegmnz8vYLfjIinA5uEQnxAQ
a5u9UcTvWq8mmSNJQras+1yYPecl/t8pdH4NRmsRIqGF8wkN6VUM+GO1LP6TjvmyTH6JkhG1Gacn
mAc6BWdkCj7tBminq1Yk4QZvw7fdzrj22D/h5e6jKOV70tbjPiebBEmK2FIQ396H/TNIls1n1kM8
Wr+WZVg3JZBZXP1uJ8tfHXhvU44fyBnb98iuwf43Bz3br86cj+tcuh8uJtG1weQ5WB47lICnxA42
8FAj6jRjx2L3GWunCP9pC1Y8Qb6pZU05PIB21Xn5t+WgEVIZJ6m0Vq7J261o2yOGtY9em98qjHYU
0ivH71lorGS3dTArowCAjLdNtanYla19drXDBAGNk8HWwIasO5zeFuHJwdovQ/UvtNl0r7xoF4V4
/2ssGILXGwl17ob0t2HmZrF5XjBF5M6qjqiC8NtsZu+ufCwYyq7zBXe0a1I0c4A5KZIF/lQHxFTp
LTsg2Y8qxPGyRL9LKGkvSMMUCcsDa3ZxdME6myaIvXCq4vbqJl+OQtm2FcMgQ4G9CiZWkFPYCElt
bOXllxd7ZBdLv4JmPW6Ckjxp7YIZ1Cjz2KCto+fBZ7Xum5skfnNZOFB5pj5Yk344LNPiruKCPUeh
Hysi+KRcPTjKg/lmoqW3oxOerIPArQz/C2mzrjZ88Hy283Qs++5cAS7MSO6A39APfeGsXQogHT0w
GHkK0WunBrB9FzEvqFm9FWTJ45IDklus/+x+5O4oNr2uf2Mlweph5h/yo5gHyrGbXZztAq7PeqmQ
ipIo17VNiO7RrTyHwvoiy3wwoHsnpJQJ102oeA+Oy1ayPn6s5+ylLfurh4YBYeglTZz7lIz1KnKs
ghbde7l9s56LB9f1i5fRxlJqV+CqbIzsGd4G2ODr3uekQyB6Nkoc0c/ex1Be/FBhbKk+C4xQ6zK1
n9KkPcrSEKNnMZNfgd/JXjxIw6INnsseJHkvvzGnP0dshGi5jRBz7R3IKFY+uP2nUvMFTBWhUYv1
8porFZIxd6FzB3lxzZmwztRSbUEqLSvXt7eggN6hBaiF9yMuBGFx2IqlgRsmeHcxXhdH/h9nZ5pb
N5Nm6a0U8j8TQQYZQQKV9UN31jxb9h9CtmXO88wV1DJqG72m7kX0Q1U2Ur5WS5UJfDBgS59CjEsG
I973nOeIQ5xj+5blY4fhzzaGjFwXkGh8goS0xwGiIvNZ6IhCqnIOlhtvOO5sBtyEJ4l/L5q7NCle
sr6b0BhJGjXplQglz501XXipOgkc70HGJRCKBsch+xqX7drKdZS3daeuBPHI/dw1N+z1f2WNBbDN
nKdVY9Cjt5z4shmSM+5+4KXixenDpXcxHiJ91Wn8AwFFAgN7fZgRjw10kaUlXmmNrH+2wsugsTa2
BREJgdNqBMiILYXghOsQBgyH++g0dmIaV/B5miBH0iIPWdhL3pzFzrTaHwmEIJRV1KBiHr4qpxDa
jfsi9MimdqOneuTVrniEToBVTRyISroLiA5i0kPaQu315GH7K/Jv+OsaeuLd+SAh0aqeFlhpNTds
fgl7fbAkQrlWz7sx4TMb5jPHxPjLokBbz4ex68c0j2Z/xDVW5YimfcRpLkcWwOJYmbHikUecGGda
B7AahAd2zaUME3om5JoDZHAqmCbBm46kp8HWDAds0j2UaZnvYyAmIs1vzdmEkJUPBLWK9BFz/FmM
qeC7BRZ1SEhJCTRP2GzkL0Fdk/PpoEEPGjp3MrrECVldat1Gt712r5qivyImANN6bP7gVJ2f9oiw
iduIYLdXgC5x+lwHNP/HSO1KHwtJ6XurBP1WD6lhrT3jDHEmJCs3Ol8IJKdlllqn06SfRESb0Sgo
rQlBs7hLg+yqCdNTMYzpKp+iVe45ya1MgnMsNLS9HXpUOLJ2oR2dO16VrI3E8cEo2hWJnJzBYSiU
NxrlQ6QykMA5wrOM2hsVHpSTpk7YfkQz+g038NnHOjshCd7uXiEqcoudl9Rm8i1mn91N0eOfgjdz
ASPrdByN7FJIauuzwnJnji/CL3PkrfYGegZ+RhtRLF3p1p4Rxbrjs3Z6DieB7mmQIOuuyhmECPAN
jjSwr8LUuQbnt6VA/H2UU7NL0H5edCaSjwS8N9RC+iLQtE7wMNGQlDOpv3h3doZ/WQkHXcW0ngv8
lJp3wcBWeePb8CU5p8JjGlo21L1Fr8O8c+rS2xWpvkocQCO8/zd2MbDMB6wclH1W2kKQpjOPJNdK
F5dVn/6kA0gsYxUfjDKOL7I0/5JJXnxtgGeHk9BKYaZd+232XWNSa3pW6KxaW0w3fu3yuoWtvhJo
JNZWjE0hddjc+SNSpUnR4Xan9KWKPAw6IwQ13HYXmuf7rG1+ZCZGa+JPWGJ9jtXAflfqu41wAoFc
88uo8MR0bvoQW0l3G6fleZGF6bXOauDCXlTuqhzNnzTE1Vgb4hxnFjE4g3tj1UN3MxpIwCarKvbj
tCNaZVi1UJ+8rPlpDLCjA13/cvsmu271+B2IanRtVN/6Gt69QRd/Ed/AVOxWlojTtW0vwQF4rDYz
/zQ08leUCra2lSZBPGPxTWnLosF4ZA0rtmhrfo0ph3Ulvo8wOxa9GMsV77tcn8T9jLczDF+CjoDH
wK+vxri+y2etT7t8AVl5xfVcsOKn8wyy00ChJwPq/oO5ceANrQyjByxBb7rHBiqrEsr/7N+iyd+M
88gT4ddfwvKnZdIMrq3y1tMQfip8mPgqbucEMkWuC3PNE3Gf0T3J/D7e1NQKRYQT3KLb2bRfkDWh
jQtRRXi1r5bX6UMVz09gnRF/md2y0Vx8Tg7bvGQ4SOlYq7QMHmTvBDdNs0a3hl2HOtbaNhQ0Uxqt
rUU0q/ZNi6OYRRTrNBQY3BA1uONQH/I2G56QwhJ2OUQPvOLTy6l1HqFarXUDrTXvg/OsLpLbSrvl
tY8CrHRUScmW/qEORXJrOWV66NuJmwJK3u3r9wY4i2kWcMJr08vXfxbL12RQ3sZNNp+//o+1KgcQ
bNMaN/7EC9PRW6NugHBM0rwuMzaHmqoCWVKx2Qr2JXZ63aGjP+PQeAlm5GsfhzCJwsE+yV33h6+M
BtgJ6g/gnnLlV6LcAud91mnGCnoZiVxRRjdhi1nN+GUe6LzVmA9NiqeJZwW7YjTMVeIk6dahDtIp
61SoAjFZH+xMFpPT2ug5IUAcm1K423lPs8f3xDeAdUCZ+vZxKFIBGy8et2Ohr/L0dsDvrQ3vMonU
piiExwIZrO1SfM/GH1ZxXXUdgZM68DiLVFeu26k1SxQMZWMTNC0qinjpN00U0TXySFC93o+M8Exw
t2nsJk9RA/ZgoEM9YlElzoAcUd5ffhueBmVhPvO/C/ByVGE82Z0lQlkIrnLjNIAa50pSGKEDUZQ0
2MFQcM7BKHVDJdDvd/q0t2nKtQEoyUiDEptbdQtaPr/uxlg8yuJnhV5ol1kDXvei+9KHSXk+xu0e
3TKqk1Ks7ZrQlCqoiKAuxHltUYqgj0FFPUue+ixuztrMnG6k1CWfMMt9ic6WdKZx500VbBKLDoLS
JWj/ghQrOBxzLb9PwcB73f1peWxNvQSvflGbzyqNaZHxpkz8L22YJ8D86uDBlO4PK2++lDDyN3Wj
mc/sWSYYGaRccEjZ2ncajsjEWZ308fCkJvrwXmmdAJYC0zXLi4Zcs9q7S/skO9gWdsnUyeoHWdrU
/vl/V4F/OoRYfiorgj+VISYu8J+d2KNkWxE7DwPyGkhd0D1Be267gBXNlUV33kdPbuT8MqxZYuRD
DUW3fQNT5FxDl4Nj2GOojHbIPngcmti5mQdmZmn1GYUxgtErT1xT4qku8us+J4dqlPq+9Cb9kpmL
iSNLrzOUZexCCHnlOdtiZHmSRXjfs0NDPTmwQtFK27SSXpOpzFM0XGeRqb6P6M1OyIThvNLH97BI
nuKSJkmCb/2E7lGwSQUvK7NszoYcY4phUbsm4yXkQcDH8NPq6NJwI1HBeUaeNl6avXiO0IGcm551
0Sq26jNoLhZNoD3OjPtZDwGV1+iJ1I6KkBwEMRHNXG8OFxIY3XwbVNOqzuig1fNVyfZsbcza2MjY
3YJoYF4Bj65M6zWgMdpWfTWwNzF93C1evebo1bMb1qdmgs4nN6tvopl+4QNESB5m26ThtN6Bf6is
M0FSy7mJZ4yawi+b0ibGF9qlbm3fJkCGOKrkfNpUhU8cT38naRFp/8HuJWC/viQwjdUQ1UO581G+
noRuc1tWTfNFQ4gZB3Xvz82dqnoPB4/YFbDg17N9OQV9f6idPLxWAoF2gCcRPH3hbZ3aukIkVbCt
5PMHH0HPDs5HjutYcYhdoLOdVg5TKYmE7+582lI4Jdufhq38bW4onKigZzHOnemUHbaok2+oi+qd
Vabn4BPZytoNK5CpsIV6P+3Ww+ucVt2e4ni6mSQ7hYK6+9aWrcNtDvQnQmq/LZ2MWBaP7nxcuzd2
XNcb1bQIG7ktY5ewA11jTOj6TIFiSqFIo711G7G39EVlYtYuyEZBN3Y3NIa9mUVyCXrwMYso/tKP
d8/UOES7YAgfE+yWFLwsjpgxjpp0LIEJZThSMcsg+mMxj83vQDyJcylLtYsQ7tKkxEqdcFKgz/Vi
+ZUDKUDR5ygQx6FIgghoy+cMY9WoqAa1UtyDY7htQvs+wGKJfsbdp6X+4iQjUuSUqvE4AmWswaPx
zQiCfNVciG+PeG7TreWTMl7GZyali71l27hVlsDBsH3ww/ww19m2Uv2z14GLJFIC7HgXXAdBch66
LMvsIUx3vh36eJdRh6sCa19V6qw26wvMdTCLsdzFHJPqhiNm9uSaa1S6BE46zWkLmYak8/pXKFBx
9svZIwhvHC9d980IgTBHZqEq4CawEQ+2L6+mkM7iUK+dxUndxGGKyqAZN32NZIQeOdjoTWiin650
TlqHf6+d5odjmtV6EvmTnTbVczH5h9kVRIJVQGvBO7YNaro8Hu4VtIGmXPIyrusscxDLBOd1WTxP
Ehsa6ZOd35xRtH9yXXFJE/Lgm0Q2dJ7z1ezZYNZOf0bi2a3r69sOtHRtcud4ov5Wd+G9Vsmzb3tb
3sWboRuesziW5+zxbqFkb/xnQmAfg2mxhwzjV0BJIFqm4IdsimXfe+cXANRGCRELIp7XlQ9Zmb/4
RovLBR+u5HaIR8SlJoQRD3MLZ1v5jMaQIlhWbErhGNCIufMKJAlt6B3q0rY3VPE5EVfN1nW5t8ve
kUtEBBS9rjlNVHwNuLyi9+U/YkSNzmnPbgaKYmdicty9Tlq8NWQF+XRqVyKIDiT73MjFzt5wE60r
x7jKKIrl3vjDbEbocF9E4yB6ryqqDamzAdpr8/FfSnTHq7qEfZlnOdjOsX+24m6z0NPAoBcvVT0/
VGwp46C4MFHkngSALRq8vmM5XJgTePLwoDnH8HLEdNFmd2zgov1YpLiKONDGIvQ2Oe3qFY3c4cFO
Q0SnrDklLqKg7tgTYsJPVJasLOkicc5QBXc18mET4QO7hEDSGERoUJ/UaPiimSJIV477NIVy+Fog
m9AKsrbTv25s1JZ+cN3V8UxTdUSxRjST7ujreTQKaSXy+gskSnSUhdZhJmFhE7q8rKmi/LLVfJq5
dfUzXSKh6FxVmdN8KaIyPyR9g8urp+FdZ+iUA04GthM8Z57TfnX8kB665Rn3iCDYG4dluYvQbp70
i7mAbY6/ru3+3F/EBOyOiPvh1mEjSXHRT0IQBBqvTtWWdw6+982EUvQK5sP1651T8qaF7/HLK8bH
NMXuAm8Fewc7iF7QAEfPGF8LNimXQY/qBuamaakbkgKofxmlPpdWAXUT6nPkJ/eJEzbbtMpoS7LR
oTLVUraZ6Nb7OgI253IQimce27oNLsvUA+1kNvuhKMm2k6uUB2VFazdYU/KG3ts4l4TimqciuqVi
08FxyosbIILWbjK6CEhNAUoZtfda6TY/eDNl2UqLrxOk3RfhAiFvK5PMGrCZ9AzlLg7snY0zfQlL
o/rZprdN2t8E9qOZa/PLMH3hyT7rnR4qZG2Y+yFwfuWxCziD6HE7R+emXVYt/yfacqCJ3hYBz1p4
V5XX31pxbq8tq88IzLkLCqq4/ozaNoOF2U8SvI4xPsY0kmkS4VvJwQg5MZtJc+WCgioqnLrhwpNs
o8peMjgum2YijKhJ0EGaSOPr0TgZ7G1U4mVoLBsLoMdaVqJ8pmBBqz6gFCUq4BKGHIMt2YLP8FzI
9nQfwhZrfzdxrjExtrZJjnvHdYnjNeqbSlF1oil6Z3fRUyFIgeL06+y7fj7DZ46czp9vhqR6BEx3
O7kooePxovXBRjgD1H4vyicIZMCLpPSesq3TwXRop/i5LhB1Gc0DrWV64BFide6yfY6yYg6fJrNK
CQMVuCIs4AaGfmzL67mr5KmTTax1IDc7TKNbHeNaxv2cNkF76uWxOE16nhy/bnFwaWFvY1qsUJ3M
Q5O03FQBSi8dz+4+8MYAaRKTKfuI5l8IciThHdE58DZ0TjiOb3yzskqt2XxYK0dj4WchnwK8GTq4
5Vw+nBaqvMbk2WdLULEZYiuaxH2GNDzyWQ3wm18WZf/DGdVDh1LuRBdttpoTYgVppo4eZpte/Jiw
BorCfMzrHyB6HtOyouoh7U2p/OdgGgnIixix6+qrGtXSmCZfwnQ3cFyVQXYWaJRNJMkhbVlEdrFz
iUYKD73dPSZ0+RHsYPGWFMxpitaHBrxkVUm1Ek12AZL4W+YUZ0FXIPqZWyL5IgeL64DTxkSmVYft
ZTj29ICr89J3biuSCG0h0P43Edy8gEYpNEJYtyjP6E5QEmu78NqdrV1YExsSRgFGsHNMJ6d97ILZ
tsLh4NWzeRrziCEOr4NTWeXFxqWTdJ42NofQcqzuTBhwaG8TQh4cb6cDH4u/RO6CvxcbB0oNP4vX
eJgx4Y2Cw2t2FtbTadQSvkHPx9xZw8QwfB5m7F1EZsyOKeGck8+YBt1MUCauhzV9B1JxSjpZIefh
qAArmtbTujDu5TDCzSvSEzWzU5WgWNd6NjaTLqY1NNcKs1G2ygIg0H4cp5TJkFZYmj1GNzMfIRPc
utd+m5zjAlWXfW3ueQOGu66JvgxImsaxPIvmGhstDSxV91+LELlDL11a9B6Xk9XXVc/Lcpjdc+QA
PKzJTNrokN7NLtFIYf/1ldGONHhYRVwN8r9ztpw4bnvvpBuJ33TnYq+y9DuO1RpuY8DKown7w0Zz
4VHmdquuJg3HN7dNFBgraWHraMOAS4WyxDNuHHy/qVe67n64QYxGUHiI6GiPU8j1280oS2AkVBbJ
o6xOHZ6Vu6aAAEeRKb5wmRXEnYh6mOJSF78Q9FJrM/0vkUq/jBl2NpSD+IRnTg6ziUm2Zs0JZugZ
fY4sIwg4WZLANDDR66FOYFt0QBa0euijrt7jlE0ONfzcrR10zhev7BFXJOL7pJeCn+uPV5XrludJ
IymvWLP4Lr6okAjVRg7OukXJeCiiEG67Nz6a5TkSlPELRDBIWG3Y8gzxV6xM5IE6drJ9/aszUmwA
1J2dW76yDwOseu5MVF59/azawbj4xx+hUH//K/1o1gepxt0//u0f36fGDG2uoCznwAGcT16/gl3K
uGhaPvJ2+vr6Lw45CYd6iIjco12vEqRjKqAoZaSViyAgX24q0PwWAYVv/ogJHHzz1+Wrr98XJNbC
YwEsh1YCbrcFmrWSu7lvF46jjbwXms2qqpPp3h45EQDPH5DSmyhdm5E6rJ3rM9Zp/2CShm4kNrKd
ceGlD081GUgLqlqeKCu6r4P0dsZaBAbHpOY/LCeCMnhqZNfSBJG/5rkE4BRX0+k846JDIDWdTtkS
BKiHRevmZhd2k+DCGCg7lnSDKN2AUsEYwB4v5KiUlbiO6hD2ADEHWl4iKX0pnfBHCn2P03G+MWpj
Ny1CuylHq+G6A/wUyswrv+/mizCMNl2xiJ2jO14aemuRx9AWQLA7ojJE012MRUlN9ETXD1EZd+vU
COiOVd6zX+5r6uq05yKLtIH2RUTjHU/LXZiV90Nl3mWDdydmyEQlLi1/IKZcVWg8CJILLbbPEvRF
NH3PSkpzTvmSFQB5S6haZXETKU6ZEz/C7zTtWP9SJGwQMggwDaCDGnUse2r30JrmyDYCWllrfFH2
eAGzmGPAMD63sbk1YvkYu945JOxm37nOvSm7EzOM8LQ5JNHBf96okGzWFHGIrRBhDChgJF2gtlQv
fQKEnggEFItbX0Te2fKbuE36nQolqoSO02cdB+0GjzlKmXoCKhymtyJc/EFmtc/YXwH0O8X+wJuh
/yZD7o8ptsA1lAqOBOaokrageW1C6JFUbXvff24izOIpMQYbICxQhZ/6dL6jS1WdZK4FwEaVzIPl
rZOu/FrhuZ7YFK4rj5/cyyULJ8TeYdTOlTDGG0wUkjsTw4MRjeX56x/sd2W6zkO1l66RHYpZlefV
8ocLou70NU39n0oSvy8y/vv33+K+/+Pf/2cZ4b991+6luHzOXprjH/XbT27+4/XLwUuxfm6ff/sL
uU4QAG6Ia5tuX0hsbF9/i79/5//0i//28vpT7qfy5W9/+VF0ebv8tADx3ttIcPvDIPH/87/+63//
138ef//fI8SV+qsklFs5nnC0MrVJIPzfI8RN4REvbrsA2WyJz0kwyv+LEDf1Xx0EbsqzlW2aCF+I
9W6oz4R/+4vhqL/CgzFJHtessMpy/qkE8b/829v4cCU9AaBMKGkLS7kMydffxIfjd0Ty7tWQXGix
7+K+S+wNoTdYe5o0SYxTlFbe6vUu4sNl8q//O5v835DlXkP8bpu//WVJJH+TWP46pCUszQXbwnSc
JdH8zZA2+WwueqPs4PRdfcgmK8A3PtJNvQgLzx+28xi49Z5mS9ufeU6Xrz8ensz2P4bnkqUrXSbR
MvXvw8sgdb2hh/UZu1XKU2/JJW0zMchnhsFFOuzHwy0/7vhqlbQsyYuQpujx1RJNZ1QlSbyHuB4O
pqjQL7n9hYiMX8lMvaOT3vXHA5rcNn+OSC68jS2QU6eSv19gzB2fpHWQHMogQzEDgZm+gw+1N2JR
y03ruexxlDVZCLtBJznlq3zaOQWts6lyXJogaLWrkIpXQorkqjfxcX38G747Jdy4LloYpUy5fEJv
bgCTkk+Imik+SIG2xk8LYE9ZdKoz9vWxF1xGpT58POK7U+JqxNMetS7bORqxt9hkGgodTVfjka4E
pSdAmydqNH/QKb74eLB3L+/NYMsv8+bykPxM0DVQ3CvfvQ5iccg6E7k0rWAiNXeqYFf98YD2Ox+4
Nm3KzMAaXCoNvw9YRnEMMSHHexr06jyUTrUbiga67sfDvPfgMIUOq47LNFpHDw4pVqQmGV58CHyr
2MeaeIa80x5a+TTY/itDOUJwf9DjfL3F30xhploTxUyaHMYEN6cCXLGhUSGh7Bnqk8l7nZ3jB1Rb
rm3bOFFNVx+tgJYqe4eE5eRgausGIQ2eUhuUOCoUOjV7imxLWuUuhU+CFeacbNKdK4DVfXzB792g
b3+Jo4+wH01kACWrhIxruU8tWW912JGNl4zFdV34/ScT/N4arG1PKGG7LP/O0WdJSVo59ADJ4caL
0Q/NkzsEd2Y1U/Es9n097qpI7z6+RF50fyxL2vGkcln1CcA6mmfiNfxgrHR8aEr0Ea70ySwyeuu+
tFC9YZOc1+g5X3yFKYntcvbJzfvuBLPkCFuyCDty+fqbO0rAZWuT3okPfo5+3Uii0zHq4EPI6kIz
4x9f6vuDKcsWAO2l6x3Nrm3XUUmvNjkgfsf+FKBzItRhQFevy/2EN/uT5W3ZRPwxt65lK8f0hK1M
dTTgaOYEg1pRfGCPv/jsCkHpfR4A4uP4pOGOWtEUI/VG1xEPZPLRpKMf1fcX5jA5SJImCmqGG03X
gQZZtcvCqn+JaTufiWzpSYVO2y7W3MX2EaN0yz55IbyzsizvK9N22YfwRj5anjuNxNFB5XEIK0pW
DQC2/dw8NzkxzR9/MMs8HD/rLJCuNLWW2vOOXo3SwcRTQlZE8wQe3VwcPXm0tbzqR0t4O/1D+d87
5v/vXsd8b232XGBSSgvTFO7RXS85/k00e+OD1VbETaIF9ccVfXecsOi1Xus25M4DWTMjsMULUebc
QCL9HNgVFpHK9klKrGXo++tZVIZ9KprB+PXxpLxz8/w2+0ePhqEKnxO6EZOcScJC6VvXTsfRuMA0
zrn9KkhnkpSmbeJ0nyx67w0skdKxDUCZ7spl7t48k1NbTGEDt/hQmPbPMUA8F4U+4aDWs7uYgPvs
NMmtG47U5x9f8DuLH4s9+14+FdvmKf19XI7XXUtwGWqskSZwhkaJvM9iV0byaxxF/cnQpKcmtu2P
R33nTljWA55SubzWxNGdUOCEojQlk4Mja450FgSengSZjwd570kSNhsc25KssuLoSRota+otx0oO
yKHwTMKrHu5i8m1rgm6z1v5kp/POOmejjLOhFWrNG/TokkoPZBS1twQ4Ij0uA+mcCZcmkfZti3vi
X7k0VrhlmyNN7/huoXcNuV8xf7FG0GEv0Uh+CLsMjfsn98e7n5RrsXZ7TKM+Xk2LOEPSbjISdKRv
TurfBF4hPrma98bgAOhKFiIpOBn8fg/WfhiLYMo4d1l2fQFTKH1IFSK+j28HuXwCRwse+0FJRYJ3
33Ke/H2YpLVNp00n3vNNiZE2Mgz/Z1VaONWq2eu+Ga6LQsmvcDzBY/X9fWqORJEooHc1PNMOGRXi
ZhhiwLhSezPyo0piCzkznoSQOqmR4O89F5ULAC3rCxY1NByDd0Vdtd47M+eevQpDtI8FqVsZMTp2
aeIVl3Q25yC6Uq03/ZyFN75IZZPeFRCjPX0yBe9NtO1q7dmuw97fO7pHB10HFTMTHMJG3KPteiSS
YvxXxuCorjhBW4x0NEauB3vo8eMc+o6mk1967koQhnz4+MN879m2IV4wBDQUy12WtTfLZdcgjXHE
FBw8jOzX7UQCwolrkCGETopK9MeDvfdoO5JyJiulxbtrmdY3g4UoIJvZbxlshmQaBQ3S3hyhkxP2
imA+29p9PN47b2bbWY7INs1LId2j8ZyIjE/C7YJD4ZCbfMKOtXBoisO8toTXo3gw/PYms31Uph8P
/N6sshldnkMKEtbrE/TmQstQcyRoediNFuFQNiMuqwg38c32k63Ae287BFEsyyZrpuMcvXUAGzhp
NiewMHobuiqPZOt81+34TbJbPCFsEB4jmOw2ppnx8SW+N7egDUwt4WuxFzk6XHROmxdwCygIYDsi
85HEeQiHlfGz6dAwxD4qxI8HfG9O+Vg4Wnjalnyov988rQ3JRhfMaTb6P1l9CLHLwlPDLdr1xwOZ
y6Qdr28WJ0TJY8fDbR+976gVT3NfGMmhxaatVI+bL9uK2tu30nhKgelLD15w6G6q+LOD43sLi6Z+
51HHsFw2k79fJLZYz3KGiCcE5OVZYqGiRxyYbD6+wvem8h+juOLorkHA2LBRZxQHyceJG0VfGffR
Z8f+yU3y7kBUY4SreV38sTWm/N7RrWsNBN3eY+jaNcKxdDzP568fX9C70/ZmnKMHPY9y7O9uY+wp
Wrg7RTjHIRsK/5M78L2HTWsLkptyURZbRyty0Np69I3J2BMglK9olKo7c6jmnegALCqvLrdVCGag
osRKj8p0fn58ke+tnmSoaIs1jSrX8TlDTQoqfewZ+1J09H3A5pI7wBuo0wT3FP/C6Ul7AusR1UXt
HB+sPZ7ihI2fsTfjZqSSKfpNVQOlsQ2v/eRufO+62KdT0KaURrlE/n7Pi7jBBxrzChpkRqe8esnp
+np1uq9K8/njKXxv0aLfKbB8eczk8VW5Hfr4cVTGPqoF6Pc2G78NqcDbbRr1/bK531ru+K9sFlwX
WiZlNIXj6+jmpM2NPKFzseThfqLnM+o18Xn2J2+Cd2cRCyvpEoq7xDpajwXwUqeZSG8OJthMcdp/
hel4yFE5Er5RXf/z80idh50mpTSLzcPvH5nvlSD2zSw41C35B/MiJ6ytey+zz4npLU5kgdz04xHf
XZTfDrksNW9eqSKsyCpTDGlHkI5R0Mdrq2TgNumqbZ0Kjt9J5BxosH/poblu56yyLz/+Hd5bzahR
clxgmoV7XN8KalU2s+OEB1miN+4GCGQOwj7fQyDw8Uiv9cGjVxA3CpUTd+nxmOpoWwbklHKKYiiq
zNaWdhzwlQqsA51boqUHzus3U+ILDO+om/Q6l4JykJtP3ndn8rqnIbCb6zYBp46/Mmjdg3Zq73qA
Tg3M21yot8qnrXzSRqL9aama7yOQtcaK30SP9jigI3Rp+qemNd/Had2e+vE8fIsTd9jZZBfcN4l3
g0NSPUR4qreNysi9N1PaLMxchEd6gWZXAPQvG4Ae36owc3+AUQ0PpP3EZ4ZX12qVtZAIIH4RrbJq
q6Hr15EZjkhnzEj/JJ8reJwjZYYHszUgGsaGX5wbMuyvGmOG12BxqT8V7igyX/BlI8yK+m8EqA3t
2oMKhc5a9uFzNNM19yhWpQdXt0N1aVS2+lb3I01qYgDmmzIMZ5BWgx22nFJI3IAr5/LeT7Ppk4P6
O48nBwXFyk3RhsPy0QcKwsCvp1mHqBIqTVXA8S+cmszg0Br6LdvU8pPn5Z2Vjv2g8CQD0hWRy9ff
PC494uUpNMAxG7TiTryUI4RCqA2VYQdf5Dt2l/Sze5afeHzLvh3x6ApJV+2aUfWMaA0JRif3F6/Q
01nijbOS8deU9rcfPyTm8r79c0QukBaYZH09usY8bdHNahEsAcUWXrH4vumqC8tR97q1HqYMo3KK
3cslKcxEmBU6n7y43lkPqI1aS0MVfgqV2d/nGEbKlMC1Wa54CjYklHMkBai5VSNI0Y+vdZm8Py6V
kwT1Pt7+1Ht+HyoMqxFiAetBi5boEOhFEdg6wX5qYfclSZat7RzXoY278ZORl5/8dmQkaZ6lTW5Z
Ko5/Fn9SQ8c1pF7n0I+jfqIFtEQ2heKTpfX48VhGwQ6xnAk9TrzHp4lwno1Y+KM6pDUwOyoyqJ8D
Y1onPlpLPN+ftSr+aNAsAyq6dqYNp0pwUvt9QlE/eBXUfAXlKoE7QDKh2kTZFPuAE1GpnyWl7Xbb
ZiKmYZX1DsA2fmt8cwCugdP6UeRiIVtO7Z88Rcd7zNffy+LRZTvEyVUcHQACYeZYwqU6aNfvT1nL
+mvbL+BDJeG8IwLnuSUY6twh7HoV57q5+/g2e+/D5nfmbI7aXlL6/31WhlIQuYYA5jCAfXssB4Ow
ejOznj4e5fhmXq7Rs2ktSpf6PJ2b30fJ/MIOY12qg+pQm89ZmoK8GgF3LBIq0jfQ4BLOUK6cpu72
Hw/95wWaQghpmg5GbKjtR9M7hzHhtrF2DsYw9/1mSKSMoJU5/dXH4/x5P5vLTWXSFQDQa9vLFLxZ
fmsT9OLUGoRWqPHFlbLBJaXuJwKZocHBqfl4tD9aNTS/BK0aiWTbQf9wPJyT+D3GxEQerLzK4SI0
asqvS7ab9Qbtzteigkx97Vjd/HOYUmBmqAyNlTZmAv0qJYjwnsdqbDdxBQyJ/BCSKU7mXvA2HqC5
pOjUyXZuqn4qoe+DGf/krMEDx3T8vsgwXa4DeEpYFvtz6/fp8ibyz5wqkofeEfPGa/OzKQg2ZYIT
xB5K63wctAJZldrkYWcP7YQ0FqwF8tMJFb3rTPFNx0ZoLXNl7/pJ34RDe2f6Xb7JAtChrSAmIXeH
7zKZS4IP0Le1DuENfZdaV7MCBhaITICK6XFDl6p3VxQgifjDxFShF0EyizhqAMeHmRbYYk/s0ZrQ
W5pKBgAL+trFBphUvWssdVeo6jTzgOWmQ31WF8Td2FGf4WhSP1x0Z8SJ26cwfkh/n5Gsi6pix2Pg
+pYDbmijry+KLkLQhsmnrtqvcFZJ8w7dn7XIznJ2/9sJOPx67ES2LePgxQoLqIE9KLbQKXGehNO3
oQ+9C8I5v81h+F24rUVEIgcCv0/3KFQ2IYLzTWXbp9U4wArN+oeixgivfSATRmETNoLnb93hEAL7
vDDzSmPXQ5oVurCIPJuKLWrg+nrgmET0AwLbEP3qOuZzQLrfAO6snBJqQvwwW65BMlE+bUalvoe9
B4M/z8t72xYk//hQ/d0Sl9bsnA82xBhY9skSxpysYmfW69ap7nOz1zfLBLSZAdpX/dDgE+fm/1J2
ZstxIlsU/SIimJKE15qrpNJsSdYLIdkSkIzJDF9/F/10LTus8EtHR7stVBRknjxn77XLI5kpJMDX
E7GCjbWBaf+gZ2gYcw80CUwaDLZ5p+rUOPhJ9lq0/hUZieHdZCB0D0R/jMkh2IEfuoEgD2qrexbT
eKW9GrVlln9knRFvSVkEOUGQDaaUDd8UIMcEN4yrCYLPvPFWdu0jxK2rALartVAZXVYzH6XuXqLY
WzVleXSCQXy4RU2sjXyVJMtsJxPzqiku8lJ653LS+1kZu75yv8U5BAuzSDRBC7E46CUItfI9XH05
0hkaTi9d34MLt+BWVC1EIE6b/WVaq7dk4dlmJMBMaXrZyvjVJ2QSPJu6T5KUdnqkakSOpgMsaJq3
SVU9wF4C0AXwdJU6GW45eyQePpSHTuNsbQM72MquC9a9EuTf8Z2s7MF8BbfnHLSP/d0JgfeBJK0P
kJbIq+wWq86ontQQXKlO/sxKEAqAz+46MS2F/obB+bwrhiXdx65WfbOQF3jgDigl+7vMjpHHY/gz
hPstDxxwu1a5KUcB0y/SNxN5eQdjSQgQ6LbTBh6UDvD31ycT9iFBhlZ4jmA7tE3zbE3mY6+HJycB
R0UGhrtNXXYUq15yVyQCLFrAwdrgwwFmI1DS6S8gfF13wwQ9YJr2fWcfIqM8OW6Ord0zYE4ANpF5
PKyttHghY/rOzqrpCgrRD6+cSMcofL2Z5yLYkO0C/lgskmgiIaU7Y5LINPFA3gnmFx7PEAF7Vtfj
TmIQXVXaghSeus9OITcR9O970xa3Yy6Pnde9ZxVEt9IA66nbsDqnok9Ya4AldmV4Ntwk3MJF4EGZ
o6c4NH+y8/zEkv3YjdI+kjv5LcmR6Axln+1a23ptNI0qIgIOjtuzsM8AgKzoiv8g9oNn3Dhmr1ej
zcoRFtm0r+3SgbLlDWeyuuFKz9NR1/6NwMB7JW3znNbOvazIkomb/nHQRNRNhvqed9UrI11SbSVN
5kGAbiCpMZ2EuXEUzSIWpo+qFurkRMSJOrO4Vz0+0EY5OzwC3nqgh75Pq+TSKown4PdwXrC4ryvm
NmsZz4AGmyDgSWMwZNnqRRj6QojorQhnTQM/KPaB154bvzqZTnOYOjzsWTTciYBUEY0bL3HZxuqy
/hF5Cs9hXO/L1Prh2BwiSzv46ALcVqH9xgY4bfM4f4wM+ZwX3olIIXvDhOnY6/qslkghVz5wqIJr
JIMbGcGKzYkN+mZ6HYSY3IO4/F+OX9YCOh7vmdpuRes/CC8EWc36gxkJ2XHaq8cxddsD65O9E7XX
wTUQ8WU8VOOmoYTHe4//KtVWsindSpDXEPsc791uXwRQOBYfN1mBxj1On70XYhrpcutBJv2TbYzH
hie6JaniBG3y3ojMqzaQq2Cq79l6njt3dFd+JTcNXSgRwxNTRPLSuKmSbcOwnPFB8uYqCFWi4hfU
g3tLVDz5C5hapip/HBNQpqbcyx41NIjGzeQEu7LPR5h+vNp6SMiUdyHYzBjDQWQOW9G42GBaVa2r
oMToguesMftvbhHh2G6uJx1eA+y9mhxDreO4uSlq9vDe7DGE+3ddwDLUDlW5C/zoodY1P0qKc1cG
38hvIscmgS8ZKfchMcv7sVbfBh//tzSLRyUJaivKst8SMLWPZ/N27tjd4jQ4dwFiaFPx5PR+cBXn
+dabZ1LqjSvPco+gjX4Es3Vd+93PcLRfcGDt7cJ+o62wOC+MPaT7Jyrn17wJTmGZM3XsxV0I8Fro
/ITNrd0Prk+khWvciIhdgXLte9vS5giS8q409UcYsaq3nv3qTeGLPbAQVOG4s2rAVh3YkdmHmV0X
HC3MejikWlxoOR2xVj2Ui5dFayysQvv3HlC2dZuzI+kiPQ9ypPUxC55C+zbX9fciMS4iQ3n7vmRv
HovxELTGRYitazMbvr0niRV3lgNBog+e+iq4MZSLWlV7963M0TEJ5ApNyt1UeXkTS8xIYR3e5ilg
JlPbt3FKwBHb+Mqf69cxK48W+y1zzA3l0GF0E1BZ40uUtphMu300iQB0nHuCI/LDbtsfhW91h8Ew
Tn5uvKXaXrDe4btthiCkXKPiXZm7VWLX5BNl3nyBVO46QrSHwU2eAk/mXGnA2u8PhELKGUpQPt3E
iDIwlot3vjV/VUcNjvn0Ng0CuGzBuWmR1lMXV8RT+Pth7Hq4BtGH75QkgiuvP2dQnlg0PHsNqPuy
cCOsEl2DgZV7A4ONc/Yal3F7G9k+0EugTOsRuOp1nzO/LEz1Hs6EpKSeG2yULh6puTKCjWi9dAa3
FgctalSaUT6eM6AIzaFWdkUE81jDhZtiwnG95IGu+HfYdgp/WjTdaVADHXHBu9JTIJ/gpblRgwaC
XNg9yh+MAh5xETzCrwPp3aE3epcV+zQaE09dGrD21v2SdFsb8CpxbKyHLjf3FPrVWnkyPmQtj8MA
DSuXVvZjKshn0OQuHO3ON99EodNbo7H7XRLBsBXDPdxYwJhYxVcdle/FOAdXWR8Gq1ZlJVbFxtl4
QxhQ8ATdAQ+zcyyYYGys0BL7Lske6wmmXeITNKbL73VfqG1qMSGMdRucnMGYOAD2EKM9lummJECC
wp5kSYI6TRM7DBSsUCNcHBU+6KoS8Iki4oeamUpljsx3OdsfAuxFb2di3Sd2v1VTbu4Ur+gKjZy/
GqL5EMqAX9LxNAgms8GikntbfBJvZApc2ilynVLB3e2saom7DC4Gx5ipewBozRlsdz0fwzQ41SN5
Fy1GUM60cAdd75gq6Jvx5Owifqj29FPWie+2EG9CV6Tohv5w2eZi3KAEnQ9w8bdFaR7KOV4nSQdb
Nje+F0vSYBTYsLvg0AfGgl4hiT6WE+j9GM4NTnXzXkwCPoVMrufBPNBFfK/9hY+grZuWAE4jm00S
VLJoj6wmeqDxyYHNMl1w1PgMo7AiAMv2YtgV05qpyi436m/x4LxUkX9djQMLBGwVuHjOVWm6+bYi
RmhlSvuhq+RzULXDutKpdcvDkKztKrjNDHxllYWIA6BvvWYD1keRBLd4FKm78EbtjRqwC1zQUi4k
zTS5klmQVysHd/OqdICA9e3cXkbQaldsWIAcmua108a5mKtmUzdTycaRRjvCqX5wCwmpHCFzD4MD
ZqKBm2wSNYPIOqww3UhNeVw/TBYRfJAvjHUS57csorjt+HqhtS0+SfLRjZQeuWhuTGIb6e+QMZkX
x3y2yLfsguMUtCVSptA6jS2gS7vAxZ54/mEKs3mdp210MGcsWmWEZxYyyc8Ac9TBERhki4GnMuLE
tc/g95Ie3VwGLsfqFQclc+WYHcCctrlyyCE/NojfM6d7Rz4DRZnD9FpkCfWxwSNrE1DQ6wDjT2L8
8EsFyjyv9wiTr4RuWPbQ05jF8DYW89vEw8bGEr4bQUeGTFkfvK7xLlKdI/EVVO1O3VVH2ybvpana
V4hCWLNC6vHqOGNHRVjd3jLfVJssEZL/Lw9Wvuff2ThBd/0kXvMFYZDm8SUcHXIESvwbnf1ET8i6
tibyYNmED2bHDhu1wwGgMalAhXmQhTvsaIhy4mb5JdwzPRdD/oJ91jq0TcWzTbN2NVi9/1AGM2hc
rfArkXEUdx6t6cnz8Tn37btB/uGaHueOCuOCnserXMzN/jywALSvUQOQSmeGfVHYANoHQqnQq135
bnbRMs8njy7izNnFI7sbZCWUwP6O4vyWKTQhwkRQ4nwcXwgzgC4UBE+yG4cvOjG/t+8sy2aISSMj
ELSZPo2Ii3nutTma87HrzMWkmwYgB8koB5jWrMHzTttqNso9ILloW5Ly+kX/7g9tTcuU2Kg5VknB
9PZTIyUZrdLLyLk6TnNaBKc59WVxa1QiwjBpRMSjFbhUxDoLY8td1T3Jm+c+KeWtjQU+ucijgCKu
kZP7xe8l/9B3szwHJS4if9r+4lPfLYqktrqoAsklyzo5WkkrvI0bRCO0jTqRD+N/b5LvVCMRDWnd
PfQCRfdaWAMtoCxNzNdRm7DQ8ia1x90wyVlvTPxpJG9KOl840ovaYc9ky6+HeOnlVPiNdqim8Jxa
gzO9lrVZj+B3ygZe9AiNhsq39nJwzX3JX6pH99bxkvoqxvD45lm5Oa58wBDfOWrnwaad6gXC19lA
kVqrxQvaY/WEwGrn4ysHw/C5CpQwV3PT4flnG07nXTUQ4Dw2UcUoImqy9QyT+Nkf1fCe+m6OC7eB
QUX+eBAatJVHAjoGwAqE9YZdx2IYhgABe7v/OZJwUgEr9bM9UI9uX5YgusDsDO3rRHXxRL2WPaHp
D4x90HcDYKLRycsNMSr2qahLFzAmrAh4SnTyAXxUXlmTqBz4p5KU6phMbEWpE1ugGjZ/b0v+4Uu3
GWIyI/EX5ahYmqT/1wSNCmgmTdI4xyi24nsz5dy8dqKh87546f6bbX9qH1rB0rI2HQ+6wOeurnBb
J7OGyj0iKwMmCWsM4hWJ3RNJaDoptkINU3VmwJC9VSjluZkTSX+HnhHgiSgkUCSTq2G50yz0t3UU
9PLQzjGwK2VW2YuZzfpmbPxhuO5060O6rMhKvmkakd6Q2On+c3ecFQTVhUQs4Etu3a93rQ5ml6Go
6RxHM/KvamFAHyex6J64GoNgjxB71qZPI4csr6rPv5IRuH9YwfCVoR61oZShQ/q0gokWMOkApus4
um4aXwuvCSFB2cCJkTFALTMCjQPJ8JQVX9qT6z3WuWqBxttlM2zyuqcAp2naFWsTFRylmR8b4DQY
PF8OdQnSmbgH914laHwJe58S6wkKeW5t+ZzDE2Jp6w43m37HQqDytT3iP6e+tUAWgJYB2iQ4wD+Z
Y7yEC+plvD1pz7puraxpzkPWucamahrrTEtHXM0COBjZs6P/JPopaqmfixA2vtnaZIjMMl9PWDpg
TnRGmezamTi+rWcZOryV+E3eWpp86jC4mtn2iBimuP3nt4NuPc4K6TKDQuv86/dM+gxd+jF3jl7F
SL8t4h7ecep80Vv/PKNkMoDyChUig0M0WJ+1bPBzgTyyKhBgEdA+TEYnDYATehLLeRQP87/PV2wb
8Bzy7T9pXQixSkxfK3GUdg51MCrbk5+1zevfb91yaz697zyiHMkxuLqMDT8NkCBduvgctDhaTt3f
lm5bXqP5tw6iMdTDBAL5FMzd8MVI5w93kjE6LDdYgHbgfZ6x5CzwUJtNcVRG228iy5gOsHw/YkLY
v3gy/jA8cvhUFmdod5n4fnoyaEWViYfL52hWUSIfVajsn3Udhx4NsICzNhDRMDr+/ZY6S2Xw6Z46
gefboAktSQ3x6b0vyInz8tLsj4oOg3/pzlYJBaz04uRqItksgrqa2sOGY5pSpxjQYg9nVGM4UEEQ
3BdZCtuzqcdIXA3kxvh0RWtG0wmZ72doIlPznLl9ToqPW7ePXRP25cZsE3dhfmiYYgFh4LRojNFp
P7IBQnpnFQPN3ziz2n0ZjH6wS8eGIUPlDiBHwSqA0PTtjvNMGU+x+8WO8oeda9lGPIG2Cd3WZ2MX
CUkCQkM0Hiu+cjg4qMlAMMSVX+/+ftv/NPmCrAthDrEpNeNnbwW0qUw6dQFzRZmJ95G0kNqv3Cwy
41ukW8awLdtU2cfWbkJSmcBP35qqUx8iH+SOcldMaPMQIq4iEuU5Zk+1FR0ICZbmSVWqfS4nM/zR
B0162XQGySReMFjGF4/O7y8GzwzDdBRRKOSYq/66kGmf9aXjeT5qTvhbogkR5TNf57Q39aP61wVG
4utx2OkRJS4irE+PaZVM+K1iyzoWmu1jZfejgcU49cRX/tffBGeuxPcmXWn7FpwmZBe/fqyQYRAT
x4hII8bQZKeQX5VZJNqnRcNQRhP1nns2TQYxvtFuZygHqueLx/C3hYBfAfklRn1cBvywTwtBgDqL
Fl0J8T1JsBOp2Fw1bKW4qJxhj/HN/WLh+e2bXK6HwHXZkBj+f34YleFXoLZ6QWwxtG7620UG6XKW
T8rRzvvfn/zf1nCuxfh/0eZTZXifv8jCL0SivNI9RrjKk31MX6Q5dpbdXVYOXdKt6g2r2YowAnH8
r1fGFmhjLYJ3QDfm88br+ZT8Gl/uMeopAqvGC0/tPOXfgtHqNvFkL3Mz+gR/v+hvKwpvN/P5RY8F
Z+G3W0vISmSltG2PUZGPFyNq4RNp5sMXy8nvXyBXEYu6FSWN/O3tCJLeIHo0cY+VKfHNBAEsHtyI
ZcoJSQv1/e+f6ffHkzoVzS7OKSoiDFS/viFipmE4TYVzrNAePFaUqySwkYHp696+IR03++IeLqKJ
X7Yo7iE3SlrLNU16dr9er7QpNSMEBKRBl/HGzJhjeJPr7kTuvkFYybd4fUF1Q1v59ycG1R6TF0mt
gYDk04UhpQfaBhB+7NouOdigy2iOco50OLa9VKanLxB21F982j88MZgP8FhRuuFB+Ox30MkkNIR5
oiGyhDQ3Q9VTRbhtPWdfPDTL+vzptnLiQDcisQFZiFt/va0ER6b5oHvzODHJMmnzWRWjEwIsPYbg
AnEAFlNpxP9+T9GUcTORAqGd+yym9ZB5trYTWXgQGDnNtGRPCfF11PJj+jPTTO+H1LC+kJn94Qn6
5aLLn//fibRLe5tyOTCPJOGGp4COO3mqdBqIykliAjdwUnI4Vh1Ytowcw/Ffd0pps5twtsJFsOxf
n3ZKty/J1auN+Th5JahKgorFhT0qOS/VUvuFRvsPnxUiCQoyvtUFxbKsFf/3We006T3SmqyjMw7+
dgp6INFG/d2NEm83KUWq0jRZT+3ofOXA/cOy4KB1twSvKhp7UDK/XJigYKaIyWwd8x7ZnGmpHAqa
r04JKu2NB8Zu88/LEOBD6gLez4Xu8Omuht5g+UMzzmh8w3mDrXw6NJmMdp6EotXPNPX/+XquY7us
sUt16P53gv6/G5tC+CM2sxHHJejivuRU++JlTGi3HJzlC2bzJv3iE/6mdKUKWaA+uEcFPjbco7/e
0oGRqZ7nzj3q3vVPrWfinLaJBsKiKHAhwWmWQSUZ0Hf5uh0nMidcxghGSP75v392Oos8vljO0NF9
WisSH/1jJmf3aAgZEZuXF3mwn8wyggwgAoumV1O7xf7vF/29VEAQ6Qa8L9Tikvbmr58+JhC3JHbc
PVphBPi6XZKh7Ky9LpmQMsETr3baD4e/X3N5SD8tioJz0KK2pQYM5Kdr0ixuyfcxnGMpObIglini
dzMCErmWCOf9L77gP7wyXI2DusUI8vd3NdSB3wGxozpQNsnpRGTdjlOcbUKdk7ZgojL7+6f70/UY
AXhLLbJYkj8VlmTZOJ1UjOqCuWHGkJTVhh6Pc+1hrL1hMuy///16f9jLMLHaJqcDYB3u5xNtgR85
N8FFHM3OMHsS2Hgr113vRj/+fp0/FO02cksB/MpexNL+p+czNLMxHiKLBV7Oobtz2o4Q26lKgnED
KaQ6la7oLmM11PeVHsh0m6uONEGG6+5Xq6D7+2deWABULPSQlqrs0z12dJ33jaitI52shSCp6pYE
myIoL6bSTU6umT7FpmttUsd70IWXXuFwmZ8NoYKNHDrjnEbZI/EBK8IraYrjo57faRa2yAEy5zEu
e4FQiklKnBAarmGKT2s/Dt1y04vJIrfe65Ys51YFhL1Bo07Xsq186H/8Gi8eDWyPbOq80aix7PlW
qAhUX1978w8UXaSA52V/Y5BZOW1d6DzUkKEDKLrrk+pUzYFz4SR+/uBkkY1ca/Ct6ovnk71iecE+
vYBsIUsviZrPYnj860vftAFK5HSwl5WGu6DGgVFBL5Ib063L9bhAFjqCLw52Dm7aAOyDNAnRjJaa
TMBsQI7UWePJtbD5BmZoYk1PyIJye70xhFEfo4reoAFaYE3gbXrN79ft4e9fINpF5SZ9/d1beM8l
S+Da4alac04cXp2wuEtpLgJIzBHDKpMDhJ9B9Oe85BOulpSkmthg+PHmMyQlWy2nuciUSyV3ZZ4F
a+i+3U9pV93NbJNGSyYfs1ssDBtVpDcys97KJgmYNNbW2vIbtQ4zJ3ljtJje+0X/Wi3CDTRV1WZw
q5fCrM2leTmeSRDmEzX1tEvGSd6ovJ8f/DG5DMKOELGRAIS47s/Aks9uG5d7ErrCNWqAkjZo0R6J
MsFrYy0qPEw3ZOBs/bBOziOWtStSzHKGql1z0ZPHiQTRTRUyzenVo0exmmC8bTq3m34KmfrbSDkx
5MiQJzMCyTPHyXxsw9BFOmUQ8zla9wZvJfclfyyM6k05S7gEwl/SSUwkVnP0GqK+3HbhSEZUydca
EEzzMyeW96QQwXyzBtlfpyp8l4pMr6YtXSQxDtxaXN5L3HSoryyHSWrYZdN7mpvpcxS6M7M381lT
JFyMjRWdOl8759ynuzwH6XciEiYyNRKSJFd+a+p12BCaVNFZ2SVGVO8C8I3fVTa8z5X9CObTvLLY
GrY8mY+OgrmFRlXvBtdxL0G9Kexwvnyy/CK6dLz0TRuZv0EIBRysjK/mBE0tiYrhCX3EFeJLTW0U
lVsDW+fN5Lvk7VDvopu8b5o6O7ZjdAiiEOWbFw3XSF/tc5Uxh5j6jAgYs2P2xFAHo1/2oynKb6Ev
k305ZXqtcFvteijLO+nG+kQNcMtRLPtAiW8d/Fbk38cuTU/0wa1028/5dJt7QfETSsqdU0cFzD6j
OhAkpZnmB48E7FpXaTiEBMv67mU++B5hDRmkbYMOLYzOem+4FnrOUdsnJ0mfwVjlH2bi37SGFD9L
jp2XpVWnh2EWA6kGrM/HFv2uQuMzkwgBNHHVegG9lRBGtg0V99FB9LWKOQSuA7d6zLroiee4uDQ8
j5ySMawvy8QkeiQy012EHvUYmPYbi9S9DkMHxWX4mvpJeYMWo7+vaBNvlVM/kUXZrZiovY5SaJd/
8+9z3iOI2gnUeSjFBI0tSPpwyH4axTCtCpN/pEFabBObFzhaxoukbqZr7YDejMexvtWDMTMKty4M
S6LU63HFvDa1pQ4F7GaS5ckXKs0UrDPf8EVS18BKU2s8m+OkT7HS/kOM02OryMoAeOuCbEWuywl6
ibfBo+dumlgejIyMgxXyweScqIK8167b9LJ5tHOPbJTITdZzO6eruPbUXeSOd36hERfUgTgFfrYM
HtubfkCz4jJc3+Ru8pInATP8PB43+QB3WrXVx1Q7BpHokP2l+2rZ1UttdWIlLRl8m4pi3GlTjTfN
aPpbMmeLLZ/JPKHGOgy9ka2NjOlpGpEFzRY16muiqIKrYI7qC5jsSKu8AcR9wXPJWDODHjz7hBin
fs+CV8SXGirFrous9zBi/+rRpa/wtJGKydziLhVtsNCI0e65tREdEkUUXB357z5iOb7tCMix3yfP
EPG+VwmVmZmgfIIg3u3DLoYpPU7e42BW+sFMBREvk0quZo8dcgyt/hhO6SLqz4FFVzoD0uo1ckE2
eu6Gs5J6HhRT2Kw108u0NesKaKRiyGUTuheaOR1HZFVMluhZtwER5HJw2w35I/IibefsdshV+TYJ
Y74DIELmAf2vcgWNYQK4LwsIvyNZtx/w10McFUzYynUYQ74TUetsCxeYk+X23roZtUVyeldQf6a+
t5nctEb8PTPZXpGiVZOOAWdpBxnEvPIMwgcjcsNIrBvLLbFo/u2UBNDL5wrPw5gbW6MluieL0uYA
XoHRKDvAxkfbeOk4qKAVObzo6ZfIR5NNaU7CjwrR233bE9iW09Fi2xB6bbipeOgMO1uT+gXYibSN
n51GNxSKBEfUDOOzsAGLY7/vEDQqReO8zUPS8mx+alt1+TeOZIv5xJ2+O2YTnygDBVjybvSfwyrP
SWn3ouK9QMkb427V6oLP213M1Pikdw5o8svas6+FrUkM1InnPMxpHYGzisJzGSub7GOj/xAgKTdl
V7pXuWtMW+nk6iR7VcDHzp29MXnj8xRG81MtkG8VZbuI9r3Bfqb7Z9/LGrHLEObfbaWPUWYYjJgK
+aY5yW7GlDhw1RXe0STaipxY07jJ0bnyVRQe4//yR9MU6ia3RPA0zulAnpJxE3tGsNOM/t/LHgb9
3HRTuTLMsXgVM+VwkhUZYQUZP741rIxoLhEc9WT337MoxpYWjuiEau+ym/34FA+LZ33JBmD6irnE
fI8iTAMdSCGaNsq7C13/spoqgV+mMe5gfXUE3+QXdUDJZ0fa3jrVYN3UnO82GrTdxgAQCxoZveKI
lGw1j8lbU5MmI5owY6A7nWUWPQgtYBpUDiHVU7flVFJvp6R5mEi72FALdivboAUeInRaNfac7piT
extvzpg4yCTYhhUPVx0LbLdFdMoHIb67achgRcl+F5KtuHK06e+dIkf7WTbjzosFDUX2N79Jp53Z
D+26tKr0HLvytUrHbGsiW1nZ7YBqPY4xJzijocl5wezR+2pc5ZNRgP7T7ta1Z73Pmbzsp5ytM7Mg
jtVeG5I8JHq2uCm+RTrd7MqZIMAiK+VZDeqVXDuCXjLThlfq3dk6Aq4a30Rx31MhDNWmHdsHp69B
g8gx21jNUK/tCdW6lSrniIMOqDoSP+Lh9F7E48BS78wbgy74OtMAb6gtNLVAijLY4nMAMdkJ+Mob
A8mjn6YPQ6TOztDC207Ipevr1j7UtBmvo84Ij3Zq3+Q1uWJOYDxpxFf5lNkHN9VXQywc1NjZ3g8r
fYt/gBQmo+cH0OXBFcJDKwR5IdoI113oqXU5pEcafqxcrXkf1Uy6HN0032jb9HtdN/d0cpCK0Ppl
Uu43p3oonH3bVvF9L0LA8iPirsnOL7Rbo97SCcGEsFM+CEpJz33e/2xzD99CUZsMMulDR0B8Aen7
PSYhrsmOSEJNbb9hpsdFRWrxSrlesRnpZsE4JEsKKaLeyr6eWqLNDPMQaxaPZgmuGNgtkOK8SYlk
kHAKZKHmmJs4xghe6D0GhA1MT35msQ6XQTTxjHjcFvGO78UfqB7D3TBMNzok4BlIULXp+V8JkWJT
ZQdI6Y8VzkWXwV9Z+x0wbY4RbEJ5Qbx0GlCgNMWWvLBiPbiJPlhVHW+7dv5Jdl6K3tQkBIWIuFwb
8q7K6u5iMFsHoRuhFwanqPNkcHhaaRNdNZRScskFpjulh3EnJoJIPFeF98Fk83esOQ125G0VhyB1
s1f2cBuTme4fU9lHG2Jg5IoIFORzdaGu8APv+GD2XagTAsuzZvnD+s73pvqZeQYSPpong+Giz2CF
ILonujHblsxxq3BXhBuT4Z4h/ZTd9OYYo32pY78+umqm9bxAQ0FrFtvacZy7KqkTcotSArjnyNtW
eqmjhvq6sdpmY/q4WlKg77Ag9YttDmgtG7TFjFweHTwVa7Q4CLh6ouKcqZVbbm96QluzF4rk5bDl
yIRnpyDeoMrIBBoxAGJFOqD+g23oEx1Ok4nDmCzOasIUBOuT4E9VHUQ4PaRdXG5LlQRrFxBCo9P6
qJq52/tFMX2kpdHfCydrd/lIZqpn6+yKXgxd0MrXT4ZqyDqfWZPePdIR9j5FGWcQ3E3FKJ8yL7T2
9VzfJ5yVUKK4sIwnUhIijYa1lao5tik5IlPqnGa/VisT2S8vXdy+FMoybuQUImKT7No9prwVz739
LR/YVnExda/93DlHJ2Ta7oapgaI/oqU39gb6QO4UuWI70+/IwHTz4TSh/l1ZfsmpOKKyy2yzW82p
dwzS3LsGWMFpHLgBhtYqPFKjpm+k7BWXUqkfbPTpVtelfMvKMlgEl+kmMPz2cuom/2oSZXitSJs+
JBGlISF+INXqwgm2paZ8Ic2+X5dp/2Q5LeDO2Zhv0b4jR8PKRv7aIoS15wlF8vyM3eOeEOBuQ1db
MqF323Xn14QvexmA+QBqR0OMKs0Ig2Agz4x4csoj0uRwBZvM2iZlLNdeqfzjlCaUMSQknRkll1QS
6Xiidr8iSo2QkqhDztNQfqGsjy/K0cG1MpAkVWqbTqR0cDGQHHOhwJ9fhUkmL5p4Og9jwEM0GfYh
rrBwVhhVDgic21Ua87dQHIl1aiRH3s+bPCBBLa5ku9adO21NjUe817ax9fKR3ZLj2qar5xde5O8s
iOLCSy1ecUsTZxg7785oXpL/ejk0POGiYI1C4EDEfONz6XH8wZZFooZp5szLCAeMAn3hDVHyVo75
s2sFGUZDG5K3TE7M7ElhLJWNnav9MHr9IwtR0VVkzV4i9l3cOU20mnXxENXTRTuq24hEXgKoFSFO
pfeTynWgV4HyEYNs+yZimHp2xKEJqXy3Vl2LCpCtGkAn/Cfi5k51m8UXaA2+VSTS7Lt8OMs4tolR
sYxVnsIrDppc45Sz45sxqey1BXT8kq78GRWGdRl25IY7qXQ3URX+tIc6WEsVmtfUW9mGYnd+CXKU
ZFbKI2hn5XytFzUqqDu0Aj71U1jG94kipKIzGPv6DeeVoH2qMQylUys2HsiMalVElntRZS25mUZR
rBvBObKX1Q9wsg9j3V8JqVB706pax73wGE7mH1S+HmUXa1zVK/TNfBvuquoTtR+scuLjjG+Z5f+P
s/PajdzY1vATEWAOt012VpZGI+mG0IxmGIs5FZ/+fPTeF1JLRw1vw4ANG3Z1FSus8IebKXW3mQZR
ZJz1n25fYGGt64+VVlxnmjNsRxPX9CHSHxUlRX1G64ZfGMPdlmmK6+OAMQIyLaAPezy0uUF/jJr9
Mpvjbd0OB6tTWupQiyjx1GsP/TwqK1WvHT+ykaHG8jzBsga/TKWAYdvgJsgtoWBnipO3LvGFm+jQ
3SMkjwBB7Mxr4KNbLL7Uy7GfzF1DFWOXqpZxUXYdBNohnoMezQbqQjyx2Kda657msx9lxTNFU3BZ
cLIuSCGxgtU1l/y3bQG0juod9CiXbd/sYDtpvrRNTMJd9nrX8RRg0eVDAcTSCmjpupo6hN9bLb5O
MbikEaveaP1wYeEaB/cD07yq6SbQIBHGzXlcwGYjXC4AUW0mCXdYJaelxCIuuGBe4tTAPVAhKCtx
b9y0VnvXsTsA8XevtakswbFo5Y+omNbNaET481ivDQaQq4LXcBVNM3fnUAmqpEk+YggnXyZNvCFN
8+zVxEBcUN1OH7sUd/hkP3v5vBnV2AmcLAZza2M74sWu2BS9/avXcwpUhErr1AtlQCUgfgpbafwJ
c3w1qgT7OeF4O6UqF1AgRny6flsDBnXBg9yRq/uJmyabsRnzV03DMBZ3j8nXUQGkPKWAVpTwJqpE
kYCDvX5TI53X6/09lFZjQ7Yl92asY/Ymu59J45p+P3riaIVlgnyvSnJqLNUzRBqC0dI2VkdKD1Ny
n+TRsDNIO7b4zvxREhOiaQQHA9oOz2feiF8j3m0bNQZT2pta69dt97wkwpdt6Q2BHanTBY/yqxlK
Lg3uGJIx91bIhY/cl92NV9nOSiRkuWZBb60KG6T3wtjcAurEKdRtODSw2kMKPqtIhn/sBDpgpjgj
0tB4IdRmNR+rvsO0PJt/elR8UKuee/ChjYRyT9JNEqcHAKRgHEPtD/IML+SsOOKUo6wy9tnKrpCL
jB3TgOTlaesx0cINFXBEMopmA+0ZaH0nrtRRyQLZee1FYxsvqjE661yHRAWmChyJUu4yhIFWVdwh
haPK46SkUGIpoQSql74UWpnCHwg7SC54xshWqBhN4R4GqxRNITNDixZM/T41O6pYsfbUab2x1QfV
uQq7CmIcmoA3cei569ixim2Plspla7fm/WR6r4oTZQtQiAnCQFyxMdj7w5Adhh6B5gIr+suqwAQ1
MnL70Jij/TzJyr4ZKE6s80GKK2ckQiLTCGlvJre5UTzZWoQPm9pemLm4iC0AM27bX1OghDtvLwul
Dn8HLx/BrtUiiHMiJ7tq83WTx9Bm585exWbeQMXNtCBMUhRva3zLpEir20woxpVRwuUoddMJrEQb
fbMEgjtV5WMKl3tXORTsWkGasGpzAhQvQcmb9EffVL2X3uZ5hOk6sE+Vszj+HmVJ8czLk/4qL4d+
ZU2DgfsXeMEOlA4ZVFZx0q0EverCxuJRDAgGLQw4lp+0OrN2mhmhE2Ka91lfFve0OeSVIcGXKSqV
0S5N1rrED1oz1XpbiJhQpYdmyfYBHDd6sR/z+9ZAVRCIwNI8WTUa97BLBQLj5WjeKpE+/ELELFzD
a48u7dZVGKxIoI2BKtZLe9wNkfAesYwvbwdkUS8tqlqsWng/R+01/yC+6HhxAxOTQxSI+mOlT29C
bd+KSc4ww3sinwkjORUpi4NocYqjhZptgFNjTSbagr5mk6FVPXGptfjeKTXQQ9/oR8y/UO/azmEZ
bpF8E/dAo2/tmHwo6bmAKmOOtpYXmszffUm8jAcEkUR+rokD0CrJ5hDv5HzY26TU66nRo41D5+2o
QnG8BO/yzO6t7pJ59tY5xqA/6HE6PHAeqgXsM0Wsmn7q7h1h3cau+5YW7Z3mcPZDGhs3yJs6V8VQ
vtqqG+4W3MOhr8pim7ZyviRMVu+qeJJUJFy5QnEGfs5iu4oha2uEbyHm4dci7Iz7TG2oYarQOfZm
G8ebqswuGrXFVT1MnFtpJNPGGxusnluMbKdxLi6yFC61ScKzhyfhBjCCcpyNDFLXaNLwS2pDbkeK
qdjyQnYS6aui6v2x7Hr1JUrUeSWqqcH5uAY4qlntxQhHfF1HjbpSE6HvrbF84QkbgqKrES8QqJgi
rARhtYGNgiWb2LvFLNfU5AjyaI1kWtNh8Wi7axXs+w4wX7Ki27nI5gx8wkS7wjBJ7iAFYSxMp5AM
1a4DPcGi3B4HBCNxrbtVhixbzCgxWEMNbNeXxrhxqdEHUdsbDwuvZDu5vEs67sw5bakNNmsWUl6T
tYu1Sn0o8IKMFGGj9mekG3Omnmyl8a07zK1ftcx7KhFBmXLvUgE367tNaK+El2TbyCa0oOaBnWU1
8aLAl96QpVvBKKTje7WlvWSuvNQl1hSkqiTjLgXIYWgKPxnjJYSr7PUQ8qYxjRtWIQlC6Tj+FFXX
WiahgPHvZ9paAQfyXtboizY1xPva6fZGlxO79YMTINDmLboo+Upz8r+Jlrxog2zwuW0qv6wW2ZGo
eZsJFFeALgTuAkR+FCtLnw4Qln/NGK0E7i9buxXhDkZ2vEq5HSAvF1RmDHigvYkszJgY0Vb1mp+K
2t+7i/OGaebGKm/VYq0apCkteENKww5uaN1rmXXJ1WTYvU/FkuuP6IIcr+22AM4vHUjivtZS5DG7
e5G4ZdBpbXjFwmuobVC4KPqRFmlJtUfvqwjmqM4ylK3D6WgHfOMyYiIKhPeZVI5ZIp6HKPnj1bzY
tvog5z4niS2eUkx/fSsMqcv3zR+39Jo1XJAIjj26FqmgDeMhyBWKmCYQuja3ECHrG90tnkaN6mKl
dw9tG3Zb14nZoa32d6SIvho0Em/YpfaLU4hDyX5BR4ycFMje4MddaP3CMSR6juxERZVOnwLal8Yu
M+MwcMt29pWzwPNTcAe9egTcFjymptEV1U6gLWmvdVbhJrAwlXHVx3t7iYI5LZO7xmP4XF9Z/6Kr
DKBjgdIAWQZ89rGrTDhuJQktgn3iOBS5wILpziKmgQMwxoYlfHzYw8hhuGNebmDxOpaPj6pcjBJU
/artbaD/5WiaZ7gFn3h7p6twgluAWKmWU5J6+/HvfI3kkP7DuOS0pK/lJn9V3pS373ESp8310+EW
7MI7CBNTz8DkM9xCd71UfmIZav5OX9EYwLb++6FOgTSnQ52gwXpBdy0f+b6qLjeuoQCp78Hw/NdF
7v/1xPgHO/cOL4B8FKDwRU4MOIvBHXUK7SurqW+kOh97X/pT4B7sw7wBDuajMOO3vrI2V21QXgAi
CHA2XCEItVI3kY8Qgu8FgOT230/7ZFt/+jknG22SQoPNgKGn/KvBmq1arhpUaGgouP/Sw+C/Q8HY
AEgJVulUX1YVY1haYEGOSUlqhfqXIqb5GdVMuRhTD87f72d2irH5z3gLKAqaqW0Dpf64eSwSxxxu
4XyMMVBVUmRCsf615/vYoRFpPWfuQzi+ztPzmWG/WlEwPUiOayiduadWFylJchSqFVWOjfbbPVgb
96Cv69voUOzEXvvbwPPEY1HZ2+szA5+Ik/0z3/cDn5zNZkBu0Y4YOL2J39AR2Lcbb4vl+m28PTPS
CWQTsBDQKIx2gL3ADMPD4ePKAp8wGhiH7sGcqIJRPOfxrSZ971C3yql/g1DV1Rg5toNulhvcwAvp
IHHUY1zhBon1gi8tCBMtOPOzFk7Fu6MF3BDVcUCkoB0XIM4pYL4PkQAeABOu+2JruPtSvSbzMcCm
+M8qEP15DeHjzJDLTN8NyTLoqOIBz4cRo4N4PFmJCZKqWyZut42wm13nrXdEhtaAQU1FVubisS7n
G90QW3XotmL2jolCN7fV5cFxEXH6/secbDwT84AFsga8FLwycvcnRznPrZ5GzoD5sIxqRN/aUK99
MTWUfY24n8iUTSte61NW9We23sndiUsCgEBKCGBoIdGSBX/cD7ZdIlZtkXCVMgxvoR3jOpypxkEg
RX5m750O9Z8FdwEnQ9cCXH/yIjQ1D17ded2W7HOfO9BphDb+zhz38V8u5oIeVYEeang8Lav5cUqJ
A2PHrupp13qJc+VlbrSRSTQ+l5orfFN1ut+6UeVn7o5/SKun2wkpZb4fyo9QXE4eB/LvZKKs1W3T
RrvEk/yvSOVS+qnuQFk+jmmLMso0VFsY/UdFcdZjrmwT1VzPqA5NCYlq12+6ujpaqn3t6elFhc+u
H2oh6DPzzG91lo/6/reCy4QrjTopWHwQjKe4bUxLCOzpWu3SLDtqZnJlGkYDVEg+1HTnADXkE62o
6EF1UYJDz+7aA1KwAu51GSGDuyrb7NWdzXLtgNzjcqAUTn8bo8hq17nzj4YQs5D1PXp6ysGhARxM
MjWvYKjNEFGz8MlTGhTD62FcY955qWcEoeFY3TaJ1d3VdFPoXboUmIzusQYgTT83vxqn/KLRvGdD
K1I/BQ99F2vFzyTNkiCT3MtxNb7Eg8DIvr8EbXhflQaNXRG94dUE6qwejupYr8MRd134lwYHXPmZ
TxpCedgpFUhU+NJYegxaeavSId415czDY4B1ThxwJ80sD8pc7Xp33MUxZaq2QYOcKzs+cxyXM/Dp
y3iIkBso44MJXi6Kd1FT7bahXcYF1Wb0WKzoaehevj8c2ukpXL49x52XHCKmA2fu4wgo0dZukVti
VyX6jWKkxWGexrtSS39QqnxEzzSnEi9+uV5yOdTFnbCSn6FUkzU6D79NPSMRmbR/eWCB1jNZw0LM
dGEpnt7EntaqiDA4/a5IwuQpc0JK9zhdGdQmvCLl4aeONgdZP1bnHoEl8n+/3CZFA3o+BHT2cgOe
4uzHpKyHNuppA1qd9TDqdUJ5o+uoW6qjWvd7agtn5Xc/jbnAvSFkLgw4/vYUaG+PDpbnfSh3jRYi
yDWNkIwoV3pS3WqDkO2maTXn374v3PJI6Vv4llqUZ0613mXdD5U5Nu6uNvVmJRo4lJr7F7EQineK
eEAf8Qwz5HSXLc/K+wFPHrRKmNT/rdrdRaLT3nDVpnzfgWoEgzTdf7+jl//Vh2+4vGDwlyD6QQ39
9A3rBCQWKAB3R6V+uMIXknrKDAxZaJO1Lau83bR1j1ycy83WJzhEnQkkPr3dBrEUQarLgeJHnJoo
YRWjzxU6n9updaJdasz0WYYxQVEvi2+URva/2ziPzmRzn9bXQrKQmAHGgo1RyCnNhzfBEHkxqzvA
DoFdP2meAJManrmNToJFiO+MYsPw4E8CpVOhBr0OnTGnA8y2kQEISz9LHudJbiPVQzsSwWHlzLS+
OBsGUf/iM0dWjIXqx8tpHMsplQCWdjWNywEx0El98FTMG5Vp8/2u+fTVlqm9G+k0GBEimWDbq7sh
fzZQGR33VfJzcI+gPM/Etl98KoiuC0nJgVeMa/bHOUHH8ECTOnKHcam7smtvPg6t5wYVKlr77yd1
+nrwvTDaWvImXV2EoU8mZYDIl0nVMhQmtOBG8+sh8+IzK/fFNyLOQb5bhXyFhPjJN7LqZgSvqow7
VO78pMCHuUi3KViGZjTPKEt88ZEYA82Ahdugohn+cemQ02qhYOrjzkIsIdrKue7f3DiVN6gllx1d
DUQK1mDq8jOf7NT9ctn4FBXwugIIBC/y1Hc5ni0zpJk97lCK0xHINABWdHMEbL4HngNcoa6jWyTv
orXnViMuX1Nf3YxDrlH0lANXnYl4Mlb3Z77vp6tu+VnQTv7Ji6HxnMSYTueoWVuj9Oak1rYDityb
FnVr2sZIJSQeVdh+tyh6fb+rvtjAbCYSM9hYSNapJ6OiIjKYsQv9qU71cqPWOeWzPAUZWAIm/fH9
WKcy48vKOzCi6BHzMsJHPwne28iLERAxx50iciPQK2c1pFVZ0nSbm71eFZpvJnlyaaFb/Fv0BT8q
aaKjZjyh8McjU6n2eJgbLwJXKIFAAS8F81pkzSYLY/UZkF5y5qX7/IvR6fAsBHR10niymmX53oVs
Kq6btqgLYBfeymmAQsRwCWp5i6/ej0EZn2jg+W3lBUXW3soW15je2LmQCVzA5Yu2cYwqhYJ5RDI/
OuHb98v56azCC0K0CP4V1GJO7Mmns4bW6Su7ljwT6UUNBL9x8pe8ENdqe24dPu0ShqJigkYSqbz2
6VrQK7xN0iydd/kAWhotuXqyfeJLKn/OmPz6fl5fDkbWyjsBd+eT615a6QP1U1PuXIAjxKxEbXna
AQsplDO33dcjLWxEHniEpk7y4xqLybKfiNZqKrqUaTegKf0qPGeB8dWHwunIYCo6d/jptu/UkIaC
QO8lzKbbIgNO3QOZifvoDhGhM5vi0626fKl3Y51MKYnmMpSKCybFyB9s4V3DfnqLY+3FRa+zSuMz
sedpMY8Sw8fxTl4lRAxnTQiW0JbaNTBlbVVF7Yac4gHlsqPuzrtqdi5KIW4XrtCZ6OyU1/qf0aF/
Ex3iG851/vF4itAURFIeW0VEUA5aw9uRvxJlx5256wRQuqEp1QcwbQskPlO3wjLQtnMzoz73U5ah
PkaqLAQJjqfqBP8IP338KTj+pGHlzXLXyV7BtbmV8rml33UrquoF0PB4jAlvN+jsx7ex0mu7ROZW
INFduc4UNfGtWJEXeJucU4j5FOYtH4hTRAoEQeeT7Tf+OWoNtpkeohPDYmv0/IhXGpQ8bj75MNrJ
fMAMLAucyWt3/8NBdkyN6hf8aup/H5dEkJyZ6QTkI6MPPiOL5Ro/C+VciP7l6YKnTAwB9/4Tt7lS
w7I3gUHtFGQe93ard29TgWmQEyuu32mxfcZf+FOSvWz5xdlOR42D7336JlA/kRiOTnKHsQ1gQSUX
02FOo9gMCjNNr1KTh9RT0nDdKJBjkva6lh6NTcXMfR23uPsCE8qraLHGXLmmlOG/X/WFXU5csxhA
av8oBr17shq9TicxoMyVWW4C+1O2AVLzyOR6vK/ff+Av9ryhkxzRu2X5kfD5+IHTKe/ogdvzDik1
iBey78cSSCJ0nuD7gb64qHnn/qkjo03yiTKfOnaTZk3m7Iq6rfayVZ5nJOU2BmYVZ6Kwk+Nik3dR
jaZOt9j7LXzxj1NSUDq0JqQG97qlqNdgh4d9r9IEAXxRKltKaQPogaipf7dKAuDw+2lCgeJ//+4W
+Wd4ovwl16UZheLax+ENJa1sdOjcPRbr7V0fxiGxqTqLm1YZjTEAF52gdzwhS54V8XRsZxUYz+TU
StDPWRfEiXnRxMB8qlzAU47UGWShBYGkt/+M0JCCGMJWt5KAG/ag+GdKXTmUKWFlwdB3P3Ax8oIs
4m3H+Kx+LHMtXNXTpD05wNDzlZNgaWAPlbNO24UKTM3/ekTubzWZFcDY2ULbMkHRK7bhrfRhrWNY
mwvEb8Paz8tQW27FoQHHielKWsCfBURA4TuO0UTuJSoPWtwFrhI5O9wnEmAfvYINSjUGTqhUm75s
y6BVnHZdAa6h40x45UqvBkKKlm9MFZhvFHqgwWjo03IwVrpe32gz8LzSQ8M36kR9GfFJNhRivN1k
M31kds2bqZruBNI6h25yZTA6incx2MO0HmJ1Wlfl7ByEVeFQ2A8K3pyJc0O0qQWxkSs/nA4BYonA
PAupVLcUBF5lMlqbJBcUfaldLNLBtbNXjHkOkhEGU6pU0Axi4xEelbeWZTzvBroY6G+1gMq9wvuB
+QPIrLxz2OPWm4RT6cvJeEmQEKaSCrhbSRUJk9izfiVx7O3TRTPZKJC0r9yOqNhSQOawzetD4/VX
RWU3f424AjwYQvzzI9esghBY+69hmsWLUQLj7W1rUUNtac0MhXswwGvQpagtSBWjWM1qkftuqKa3
uIhBd6gq9aoPtfTZGPNmbRQeXZReGXYicrL94ALQ9CIzvq/1VruoB60+uu6oRH5WlM12tgs8DzuB
1Gqo6qCG7BtOFxAhiL+i6PXFxkQP73MMTY6A0N/mKX/rPalsp6pXt43duzDTACpBA9HqjSsq9CSh
cKyl7Ka7fmwezHiQB6tSO3gjQuXs1A6gDFxinouyqoJU1D+lDY8wcsVrGjbP3tTHW3J3w0+0wll/
f5xPrsflMJO7WtQ8ER7SP9mpK0pnVaYuaV3XXgygBCzHDyc3IUl8P85JzLeMg3AJCQAFXzQuTutF
cYSduAIwGjl0raZJbiILGWgQ/H7mMo28jZpavQggtxnnePZfzJAoneIHei06b8Dyy969NYU6xLLE
+3e/UMs2OjCvZ8+u0jNl7ZPbf5kfNSpyMHjQNOetk0tROp5AcTcLEdwqoe3nrY0YpxGO5b0zx8Y5
O9kv5mRQbiSxIGrR+OvHOVmN0cQJtnX7TtDBSSt4zR7E+TOB8xff7MMoJ+8MkBDdTfGA3hOb4wKA
lHXQ0gGcVpZTTL+oXfWBWwEf/X6nfLGSkJnQg0PmhtLi6YMNDnAauhapAdBQPTCyKttAPszv3coa
zkzwq6GWLJ/6++Im655MsIaLzL4xrf2ACxfC8aLlrJa6DRlblHffT+uLR9vUaXhjI77Egf+0xN5t
Q9uUWLFEYPXrqZx2RQcH15Jx7M9RdNEnXH06+7+Fg32mPHASei4b0wQHtMheUcj6FPNnjgYVLHGg
xfV15zsuTgQoFwIt9CrVWA1ErGdqZl8MyJIiXKoSnBDjLXv33UTrqLPraLKUfVkVVRlAE4v/2rWF
PEgUl3CUFXraZ8LdL74jQ9LMABtCaKQv//7dkIOokdwvwN303TAfbcyvDq6J9AQCUOqZcPKLz8go
BrVAyOH0WU/OOfzONIlLbL8yzUoveKmtq57HIxhkqEEzhdctUbTcZWGeBt9voC8muSTNAJvNJZo9
PRdRCvfckJq7RySpuzZt8TufovwacX3n6X8YCUK1ipafjSrTsgbvlnMqBoH2POc+b5zy0AGMu7Pq
qfU9Kz532L/YLHgjIj3JH0TPp9WNodO8UB3R1cSICfy4hPnY+5Dy2l+j7oUREgWK/LdoreWqRkFb
pQWG3B1doo/Ts9NxJC2RLvy42cKKRltCyWbCWSN1br9fyS/uaXQ1qXtRdidzPH0V+nZw59iz3X0N
OP/SQ6gYT51e7r4f5atFfD/KyYnrUFIY8ppR4tBCKEFPI4w2QGaaIGqSWnvsQET+y6bCcq2gaInc
Izm7By5r+U3v9kiYmOAMo4aw0c5gxBVm7SGOoHU+ugLT6/fzQ5P0i2NH3Zlc0aKS6NinPa4E3dhY
ZNxidleYvtV6Kd6gxjiijhIh9OyHqjm1W3w1rvCY0459UVMuKEY99Em7Jx/tdA+c6kKz1qq3sLHv
KsfaajFA0RHOoj+iRRyMVRb7Uxo9CTs66IW4y6oOQ6ZMEyu1GufbBlxFaYnielANaKJj+hejOIzC
vO5VF9mblQmxG63hj9ZmwLdR+0OyTAhjuJANrrlaBm65MSwxrUCE2K0/JQP4do8fo/l2JXr8GtzQ
88NUQ9WkHJofpoyjFyeTpeuHXTps8wq7Is/oPdpfTtwEs6GDVQIvF0yRq/tN7erghRrjWOuIaZW9
9ygb+A5mkmh+i1tc4Dl4aSUS3EQyyTtXjcxAyQRGQI01Yh4RTWP30lDH3alNrO7Houp+ooyKaFII
lw2CVFL0V3CT50OIesJG4tsGzcaI9l2kN9cJ1a2gwUNgqyawahq3cJ96tXJ/EJIJMrIel7jMCu9b
eJarPk2TbdjJVwhmf8rcLrd1PKxdO39KZZFs21m2dC7t4hWbZUBP8Fo9yN/kTEnLFYTNnv2aG8JY
OUWbZrgheN0hHtpsm2VLK2gaxY0gvVkR96rTdij7DoT9KPdzZKWvqdbN2z7S03WV5jEMY9iJnaSU
Kwsw8GIhzejKhc3Z9e187ij86+AtPBVCsIEwwZrQJFljpA3vZGhTfBOkm0RHzNLay24sxbMR6fWu
n/RoJxv4Fg1qHqtEIwvgQz63RQFipRajd2GiyHUfN6HYq245YJbkmC/wW1xIFygOAXK2gOjgCkla
ZK06spx1pXrhWmC8+IR2UbWzMUl4xGBS3wGzQS7OsppdN7Y1Lsa1QOSg1eR1GsIzgM6iPjqK0t4V
5eDcT/QGlLAvt5OFZInbtt6tbmTqavCKn1JvuwsjVpSji1bRVUcc4zdWLGCaDGDO3Q7Ne2j/PooZ
9g8FS8O31jYGzKYyvfiVZ6W5NWMmu0bkAvEusRyQde0iI7RuClLoucuz9ZSJLGW+c/gnpN54MCAG
PxjQzjBxUhQdLJBrv5FSZzf8d8Wxnl3IpfQP1BYm7DA+KmrkDEiKWOoBlnDja1hyB6A30FvJ9MFc
c+0793NclZdaaGb7pG8gzc59FgWFmKddYkj7JaGGcjk3qrwy9UHZMEJ/PdHS4w5zshdSMAxFHOcw
aaN3tLC+uuU1Cv/aauG8FnWTjKusaxC8IdtBM0gt/nJHmvfVnMgNMP0haO3heQpH94LaM3ggA951
16KkoE1p9zBH0gnMtCDd8aI0QICM/ozeXus6rl1TWzRXBU/lRQ/LcCVC2zzSZy/3eufYgdbG8OS9
0v1VDlFW+zbmIg8pmS35I3JW6DJ2gSX04lkbw2ynJKLjykG9yU5dqiScySt84G7yWLVes3gUl4PV
qSurURf7oCk1QdsbCIkQYPhTYcJMo2WVAI+3ut+U6+F8W064r2CVb5y6K/ZjFed/5gEHtZUpHfFc
zIILQlUxFWsnFH5wH24suiNDSGCLg9dKxGDQlyIaPLOsMyA897+iUqZbuy6MlZUY9jaL+FKrOUwq
gNSCwCPMokcx6jGtq7ndugo6ptNE91Ef8IieRNtsxRgtlR5FZocwzZ1DZtOPbZF/udPinDu41dzp
trIVQFdRolxFUS4KbNLaIVnp5YSGjqErCH4kUov+REYbQdZVbOgjWg67CLou3rkuIlYHFLBTvogX
cuPkaXM/Nmq+1XsNR5S0qynUqGVdryorcbMd4gX1NjI5kTroogf6vIYaRH3FTrW4GY9Sy5mgCgvP
C/W/spLaG7kQR0yjtIVpGnzWP2DbymvZNtkBXcHBl2VdHJo49XZaauU/h7E230aKYYcwMgd41xUV
EaOGkLZCKbKPfXOa418jVkqX5FnwsRKI6n/BeY6+irHYrpjU+q7kxwQiLvVLmTV6vC2wVbU3qFzM
a4srYXm/xlH3udyKbaHI4odii+g65wSL1TiYHsqu3vjbrbtsn7dIyTUWeh5g1Zxr0A0lmmBWom/s
KJxtX1Z6iFBY1l9GeQNCJbSI90LAH+2Kl8tFj86BFoRetLYoplCEamoIsEOY/p4GxyaU15WdNg5P
nirKy0oo+WOGJ8wKel3/CEAbeRatTuqrtLDGp8JTi8MQSupzSfPSDPa0bQ2cAb0lQClrewhki2WH
Wva6T6d8j87BG6RNcH8AGFa442ANbTW3kYn9J0oEbIUQnm/ZxApcei0OeGGaFexV3HSn6oriw3bs
sekSVMbA7r2ISL71Bm9tCNPehGBDf770XqHGXU0Kmh3FkOFOiRhxjzqbXqp/ha6KbSbhl1mLf8wU
CozfUuNlkiY+kyVGAkdR9+FllfClS10vr0xVaeLVVM2diceAzeMiYK0O1u8WOQ2/CI38kiQba+MB
tSXsrPtdbNTawY2nX3Y6P9UmpEuKZrcyT3U8BqNnNE7GgDqQukVoD8u7jjs/Cy14Oi1sw2MTWRrE
M6pVWl1TnOUh+a1ODaTtfNY2Zo6tHxgE2FPR0jpElWJjd6lBOdFudrDN42BoY5MEAvOSsgHPOLvt
APHc+WtEBAvWIA4Y06p+0w9YyS30RgiTaO14xU2VJbedHbYrnQIwmFT7gbdG4vYYZoty+t7LSyyZ
qzLdlh2oYcOhC55G+h9B2PHgSnO8aHE78m1hRhcpgiQFlWXsHFV8yVRixMi1cPksbYj0ICeCHr5Z
Hkp5ZynGeJHFJad8qFZt3b44aqduVXiFfhTrzdI4QarampvAHjtzletIiiDjhYpMBNuiVanGG/1V
bU4F1N70YXT7e84yznF9fjlqTbqtPOhdtqI397ag/xTb7owYqqfimucq8VNvNXcO9XO/HfV5o5oA
QPC9oh2jWtAHIfMEgEMjnkEXtZwxbBbN/p+NyA5JWmVAfVoOR43UTqjkzQ2ewM7dMFEGD9s6omrc
DhtpoMTQdPFr3tj6rmKLrxvQrgCUkS9jl/Oc1MRVXalQ+1EgECrxLUX0eeU1uP9OTf0zoviOCl/0
W7aeusI4EU5eNqLgqFurzEVkGgdDpLZCy9xSXBR7Bwy0Io1iU48jmNg2R42k8BAKExo8XGkne05l
ui8LBRoljngBWhrQnjVFDbK4uCj75krMCaVcZUC6MOqOyIOVhJZOfZHlukJVuR0xCNXKC9uGI5LU
uo0W0ghnOeG2jSdctWq9lCuzrD10uFr3aNaGsfHCol1HUzQjswAJEPg20gS0DC6aNg6PWt0plzDT
0RL1endHTyZZq5N5Qy0c9WG+BvxfU4noL/R/dWu+wlheu6YHcmONhnzwplRdaX2prbFqn32sw66V
SkHtrrDXBQ/nE4lhvVog3dATLRtshuyO+eS2fpmU2b1MnDzoDbTrqGFpgRkiXaYm8JcGR/ll2ONt
EUVPWoNra4PuT1y3P4ZsVDb5hAgN7kWbrJWaBvKwzB6Kjgskz9LkEfGfwY+KQb0YswX6gQUDpLRw
INAzeUfRaj0Oxoxnu2mipoXaBKgSFRR0MpkHM4G4ZRXzDzctoeg5VQ4MOUU9JILzEaR6mOwGoMnX
EsrvGhei+W9deSNrEfECENE5UfzHFaMRePoSNUZ4m+BARG6WhbcNFaUL0RSdr2iNueFane7pPyPW
EPeoh5v/R9l5LEeuJNv2i2AGLaZA6mQqanICK4qCRiACGl//VvasT7fdtjc7k1OsAoEI9+3b114O
uYp/pIDnA0JxOKb0qA9QOuQbRF8QCe4yXRaX6sHXrEc28nZasexFx/pGVWZ/ujjzT03n3mLVUCgM
OR7xnnde61Jj63fFxtRBsLQShkU5gBPovezoBSRQ186rNvuvqZH4mzIbf91Sr3ed5aloSlkPabzu
Yrogd4qlzcKRWzySJb8wr8aRQ1YJW69eXIbuxHkPkfyYybo/2gzOTOV4hLTCoRexD+6k8x4JYE8Y
GuVfizfLo9BLE25IUWMm74L9oHXjc+YSRZpmoNxoktlyDhIZegPr40sxiPcUDF7HCIhXyzs5qmif
XdZ/J2HFFDPzk6bARGnOVMHaa9LxaezMYu9SHKyCqTqWhTrnjvtrp9pLY8+Popn3nNoFuXAYSVEO
Vf3XItwRqiGrDaLIHt3K3JakkkULOJSzjEeWk/T+0zYSyhqzJLmgKYuVqpI+EiWZZXagQAn53Q3T
wz3Wl2hN28teEgl8S5MTfgdbjY/5YDzQxCebYJ5Y2uXyijxCg4FWmQE3CPNiyv+XSt3zQpfi4hbm
uyRq1zXrq5s3G1IndPIvQfxPpkZYZjCwaupNv4nflitrqu9N1W1BBtg4dWmf7Y4zNfVpEwRbklnm
/S39xv0oU/gCVpNcC4SHqGpa8+gNMUk+/X03yaWFtZcZDklPHgaPNAAmGoMwsEcYYIgBvgwJ/2DF
EYoW93fwovn+u6NYizMzjkq/THZWYr0sJtGjtJ0XT8/fDK3J6XdVAo0AZkeqG/PTSHO6W8ZyPKRJ
t2wIlfc2Yh6sS82WbGSWaXtcgI+tWqhTX/Ah210zA1X0XXa908QXL5DsvIcySw/+6NhPg8TTM49N
HGnQjzeNo+yjbYnPpbIJeS2kHy5WeRQpIKCOon3QyaXsS/27qatqo83TkwFpbb0sBK9KKKu8GWJH
EvWAmWZ2PXKA7XYHXHPbqPgslPxrEWxcO7qL3cx5rb1E/C6GpVCeEUGcRuPZpMYc8G6asNVGP1Jc
xmHXp9demfbbRMffhcvilsdag76mbJbJ21pbKQWywdSWTWXIcZel4CZabfnq2WKD1JXlq7GlB9EC
AA5NwvkL4syKEKzHFZ892eYz75tpU8vQDz6BjkiOhSGmta75z9lgfVa1f7+1um8vcR5dUAiQ3ba9
qCDZFVX51KV9d2jiZmM1oAmIJFU3bXSLF9rYP3PiMw6OS0yDvnz2cg7fwCrrbQNiNxRDNW3BvIIp
0UmeoHGmb2ozqmLGK1u9mYZTnzCf5nwm17jLDpPL6aEl4oFBQfmv//BL+ZpRQmu9/5NN3okV3g8m
QU+zMPoIIIUdTrJ87CaDXWynNy6+VHFx9F1KbRVg2F45LhS/asoXDl+nNU+k2hqvWK4qhqRN9prW
kN1qCWtz8uyjWCb3cSwckJQ6t4vlkOdSQG/jzQqeF98bN5VN+7TEjgPMcIZCC4R7xcDotU+Us01M
j6XQRj8YlZO/wxHblv1wCOb42lCaPo56fEs4UPmGtEuK0BynrrUF2s55UtU7OxmLra6sW9CqGVRD
/jaz07zuLJfAXf0SJ8QaD/2HL+B0jaWzTxPAGo4AHGOXy21IyTA09fHH8guJg6m8JXniPPC8nFCA
bltxrdkRE+kJRsss2eHJjJfZoUJgjx1QCHzcTZfQAAU1C/SdO+N7kqDDAjk7iLkKH02V+o8GRgAg
wRmo3qkwSnb3ZkSLJN6pXHsEAGHwDyve51wfN7KmyUZH1aKxC568wfNh8aXTMyIeaYuZeJElMlPj
AQRIzUqAX7D9NBQmmeF2ShxWKJfiL4AhbaNlVBlAA1grUL9gQHBw+tN3wkjtpFVjtybglJtZZvhj
baYuHBrVjuWwr5pE1P3I0GYr5CjW8eBe5ChNOJbN1RR5S/Bo5TC/ZPzdmC1bODN9RVCbVzBn9UPe
6jC+Y2xjAJTqsHZ8N8pn9y3vcoOBIFX8FDvgRKhJLYY/fl7u8aNDYetZ3g8665h3UH510qjxJalD
godmjc7iA4CASZwFIo6WwP+1pPtB9BUVST2sZelS2UAdS+JSHFqUTwianI9uCRPYSh9E4DNqhVoZ
TuZy0aTWQzhIn4hX3/s9KCbHKH4aEtzWSaph7MtMv1wlgQt8PmmtbZ05CRbiYUYhQOQEVv3ixOOH
kbVvJb+aKMttqAtprj86CQkxtQ6518gMgVZSdY9B6jwuWqytKPMBn2rGl58nBYjpPliRLzXt/VaW
60z6H6Xp0b3o41Pfz0A/jHGM5Nj9QqeMo7rMkzPzj29obw16GaBMuNsb0BTXatKTbRpUb0Zdfhml
U0QYpPm5/KpWbpMY6znV+RUsXDu0AMolxtsFcbDWPWf6dYzsV4uNJ1rv+41kV9MmXowfS+P9d8dF
HkTSPPeFT8ulPJeiOSfP2awy0nRBPvI4yg3QEaqDpv21tOxjTkS+c+2Wv1Fua1djHn6EX+sbI1ku
A5UI5ouK8GQuWbTO/EdkDR194C1nPLR/lrmXZ68z3gyKF5mqMRIOFhxmhOPaUjDvmXe9lwWswVR0
K3sw2o0/dexeLONvNQXswhneOm0bphrwqwhnlzTFRrYr24zAMtceB1I6pxuddhqQAFsQBGwAz78i
Oi3rOGd7O4mn73KwQTdCyFhVHo9xMAmEjfviZAXducmrr5mmhJJR2+XZCPyYmuPH9eY3v7WvuilO
Em9sItznNhC8ZXQeYIFi/4yikGiRVlWvTlU5D5hor1ZlGJeiio2jofonWTnljUgEiCFZqm096cMw
x4uGmVL40Cv51JuaSNYp1251TgtVjAGh7ejLEcL1FFWl8zTrwxTmnf6eFhN9tq8ZoTSbG0ZRFPH0
jtbmgYLPHXd9S4JTjXKFfpJvMsl1ItjVubFmVkU41JBgvWmrtUmxbv3B3wdYfDZkUXNQC/hGQtnl
2oABCjEDRlbAhuK+mQK1Wyb9bJFszUIoAGHH+2YyeI2XOllJ1QCAb0v96mhsDkOHM8JCYohys0H+
4lyHea2GfFeltnoYEA4iWxn2o9bbFFLCB+jr1xb1YWFB7rPFNulifV2J5YuR3HQXTsAm9iy0YejW
kgv/IpIH/DI/L4YJrrTvyv3IVsDKlAVNxQzoK4Q046/5SiYIXUPjbzqGBp/kMP76jbkrssx/nLuh
PvgV4M/1yK/tiQTX+Kv3/J+GKATA/qNxaAPpUeQkCqJ4O4axSxYBxWFvqOF4pwlHamkIEqj791E6
3apeamOV5OZjcf+xyvMFPRSLn9m/jv7YuRpj+scvZnjPNYiHB5DFct1SkCNR5W3pR1KryHkRsRO2
mQ2wtEWaD7SmDesMcKAlBZAv/MXTR10RVhc22mCEetoVDB4QEWWuwdGtMvmGofRUZOW2gqi3Azo7
rtOeel8xIQxBFXdbzEB/u6B6ouvl1W/1A0Uh0M6c2yszcdXhuuC0ipvdaJm/ZEUFIYf0Y6ZPuwUQ
/Y6XdtpLq8weLehbLbz8Vec406dyBi4LyzlVxYxbqVo05OG8PnuofZuFB7yKPRxcSeKYtH2DG7bW
wm+ym96tvl425gJ0VOpiYa2r8fd+PAaRb6evubDpSZfFGkL0znezFcsmh/mDoM+ftBEK2THsRzdZ
qazrj1qiq9BtCU6oB8jZqK6PCb+ZB5tlwZsYnSsS88j8bUIXn4vxoS7Y9R8N3XwrlJ9RMQR5vs3Y
kt8xQ9EjQ6t2UuhaaFq1z+UuEKlpfiMEVSeymsp/dz20H1aDnIdOtQDAinniKPTyEzOkIJSA4b8d
B+ZfLIt8I9My3S4K/xsBJYrqv4KDZ2TaxlmGPzJLp/V9vwRAsg2GwEO8BWYP5EY+TvZ8QXyoiWR0
xGYcEvGVdDXum9hob5lTvUHm+nCnROxHq1dsIQS3JojfkxyjExq+VOuiRJcLtI5MpTQDUy3b+mAv
jFEg+8DCs+UUDjqSXxC0PyUX0xb2Dl1u5vA4jMn7HvzybiwccbW1403XSrIn0n5tqLm8urM/RguV
y0ar6qOyHSI+WSflAihp7wk+/nZFBojb65uN0QHk93L5B3zXjKLi1iH9XrMXd/sdOZ4tQBrgioRd
MsGygv5zhJ0bKhhy64pV6ZVe+TYyfn2c5/y31Z2vxq+mKHWzg5ePNAUieE5rb9kXC8pQQWWwVbnN
kZlawzpz/aNotb9jrv/oRSyfy4kZTu84iG+s5q5yA5O+6mDf6XbZbwN/KLaNCT2o8jwRiarLnvyC
GoBqH4SUVr8EZbO3Vf63LnVvCxPffBykZUZTsOT7pMIF1hryEc55FhIRq+0GPcbhgPB9LhbFgNg1
nPuODiQepT+X5oT6ix+C6eYMDa5JCs7g2llByb8HGyYPmh2s8IOqrYglDTXrNusR6NBq1vmXLExJ
2SyVW3wA3ZqLN9s7cXueg3srUfJXKfzCC2fd+xzTBa55r7y1Z/MZJPCrIshhKNulW9+IaF7Wc+CC
Z6UxvFiGWM49fIowFVQjGhGA+8LOngMtIFu5kc62RbA6DHQr16JFTjX7wDzqUEWX0GmrH5DD77ii
Rl540E5C1Zc2q75jtHfS0uSqtPPnxGH3w09Im/Fy7QMpY964Qu9ObircS9oRh4Bq/OVX7jnT5Nm3
B3s7SAO0tm3Ef9M0ro5WygFdWaIEDdoEaxIW2jNobHslzPw5W/Ibty1EPsy+Ycr+gDU7h6aoYbL7
7JEBbUWNFmV3YkVEP9blwgqto/krjSQ3+CTJD9d6Ew7DRGROn7AmwDYoa/x6qPTpi4cJhkpKwOJM
z2IWocJliq/JTBjdOJBkqtXPmsAYjOuXxfWRIBddifcxq3/q0Rii0Sq+0qZ7b4rxNOGnCC17WA5m
XjFvZPaU44RBdYeZbwadj991Xk9+VUWu1N8IC5vWQTd9NJq42c34K0j3i5ale20ccJL4dYgWsKsK
8QuFu0OimzLM1TDlj2QvuyjmZha5KhHgHxlj3hHhxjPoeZfIm1jlb1lxF0RyTy3rZewLcU9MJAmi
wOOKnr7pF9sgFCYv6aTqV0NNwfMUYMe1iva8qO5lSRMgdbmBEyDVih2mhis5JeOmLe190REkV5Bx
Bi1eNK/JOHfbWtLcc3AFa8Bj16lOn7PU1+Z90/k1vDZA/rOBposv+6uHegyJsfbAiYp4rbswSbos
TVaLE3+zScLcXsXZpjcMnAOVGaywvFn7rIMSbKckGtFyF2GTw5Go7wkwitCSPtCfAhKFwsZwd0M/
a6sslWMEdL4KiyT/IZRtryoBiEBUm1xDuI7NuN1hfuZzF+zcNUv8GhMOeqi1YX7Ia/LHNUENlLRi
LVkD19sK3ZlKSfDG8qUyQMiC9mb091aqSb9HU9WbwB0uHMKHJu3f9MDskaz9luQKjwAdS3NhJrbu
VofivcpbJ155cnlIDS3eemwRrTyDqtAGzPlai/zW62UKQC7v1m2Ve9FATv2GOGl5X/4ziZmZXxfP
7m8N8hqFJTJLb3XXIK1vTZp7pKbX5T5l2h1xshk70P/yEPQzA3OaSjOTX2Uj+pAwtCLSLdR5zN75
SrXzdLCWSa2w3JbhzKzq4rFzAr9jqgF2Lvq6RyoHd9fIMsST7+Oi0GlNA/OdHELs5RnFJ3BA0jBM
7gzL+OUsc7mwkGRRr9NIy2jItSp7AVye/KQEflD9MmYzrPh/Laj8F0sVdkKL3T6TElUP/mEaTuwl
d3rIQ3vW6amLZUziG4PBOrfCQBQNVI5Am8r/4S38Lw4/EAm+eV+e9jD6/cOOatuCbR6Q9KyZTsl3
7caOtxJGXP8Z68Cw/79/mA3syDQBT7Aziafq3w1c2Vi4bje38d4uWlhLLSxqkZD/gB/8f4UR/2ud
5983RmydOTc/7L4Cqhv/MBTit8sgy8Nr7xeqqVWiwwRUVgmeZl5iL0NQzR3COBgz5NFU0s5GpYW0
zTKtpX8VmlxQSUTwu2i+cyrmJL+KIAcBj8Aii3VaGEA1q2KcwCDaPf8nPnnP/v0fHjST5/HPfwOP
6m7gdUFEWf94I2RadPNSwnAuSqVZ65wN8L9uTpQ7OTj6MebGe639BlGUtfqcMKV2KZHZ+UthIfCL
AE2JN+1/uer/841hxqHjoMQLHpCM9w8rIzDUlrCPPN6zdcAcTa8S4H7uQkNI9f76fz+B/3SD87N8
SCmkIEMO+edKWZZYJLCR37efEhxNmCvZiLHyeVVJIDT5ZLH2gHy+/r9/6H8aKO/jRp2PwSMdHNDG
v7+lqrdSJrGxv8/mOeno1nAB7gIcPP72//5B//nB483mc7jv3LusNv3jSbJ9YRq933p7J5fFtlLm
dFMTCUJKZNhu7C75H9bz//bzfJZmTN1xKaX0f3g28QMEZQLnfF/SDJeJgVguAv0tYProh7MkruP/
/vfdzd7/5Q1m69PBO+z/i6P378/Sg4YEWCvV9nW7UG4F4sQ8hnlAYz4iWgEuX7pT05h7pP0PzRlP
qsivhjEMKzyBr3ar1nhooPlTyQqz3rcojV3u3xyfg1n5D0Grrc0qftB0SfQcWGK/NH59d/7uTe0p
hTc/GfPfPlXMZbrgWI7Ys80cNrCBpsuK/Mw4CCjSnehfnFsGtty7BpcXEvLApi4Xc0Ak2/As+oHQ
q7IlaSfZgJnbDjlhX0nQvBpBsR0azDkDpJko6CXDSuauqi4NqmJCo4p6OrpO/2TX416x7YnN83Xo
mt+goc3y2dJd1WTZxco/ebo0V9SRb3DJ151dXvIhoy0yjccscS5Jbb/pjf465dapb8ptkHusDTjV
kTi+YWW1/m6p4qtdWxsdrDbBrhc8q395v+NNy1SE0ilYV3ZPcAgFhyhzNpdMR0VNol/cKqNVo0KI
s6pF46FQGVkRIrRjII0ieeAPOhHq5bJUlkJDwFHFrB8Mxrti74yjdT1U3V+iqG7k1f2Cjt3qEE2i
MulPfj3/iJonFSMOF2lxloH3QE/5S9XmM5XqPsae7bTYHK+xA5TZSry1VfXbdOr6SIOiaQT3kKtp
s8hl30/c+ZM6FXm3yQxW7+Jh7TrJtCIEZOQ5k2VpMx2DUWvemrHczbJ7VrN8q/zhXBtpv9Jy71dN
vhfl3TxEeW5+qKB4nzJobL3/10EbosAq/0AMtSLVLnujXrYVVqXZn59K/ZUOf20P1leCgGNoLJ8J
BjDhVGRfloy/mlSckxGtuG2Pc4yGqy0orkZ5jB2J2euOdwYKe8q6/GIQEjkT2RIRO7ZJk+ELV+d2
zONzXtQ3zAXYkMpyC796h+50FjQfYT3mO0CBxWaZmf1ndb7OlC1D/MfbpoGHTIIxsFoWw/YUCv66
Jn6ImcWOrIarZiR6FEzKXw2FTd2KyzghGoICH2a1eYM370UFaxlkzmRfQdwdZw+hxBislJmSdcXm
9WfJMlC+ZvBuNnHKGiFsU7YstukQb6QlN7Yatshwq0x4X5ikqb34DIRQvFBU916TvjSIZ4cqmI5O
4D9UuZsirowHy8bSGDicdAZul8rNtou5/CyKvGcnULyI1UnzXHzSBsmZQ8pjRFrPiXVloNsnFQqi
tiGt9Zn0YPlsmtNR5M7V92AMu2gcTq49NWXCe66pneawgbckY+QnzTGAU1zI9ogd8LMSzTVY5EPa
O0jew0fWMU623A8jSF8QXPTQmmjEADs9E1yDyuMTiGZC3+7aA5lEOLbs8rsW9mfX5Z/8bk5CK97y
wDstAcPmqXOeh1Fb43XsQjWOJLLh3FTA3Zugv6kiOc/tfM193KMcCysUzojd5ZWbk0Epy8XFxGa9
wGSnVhmdc2255bdVzRcIyo8U333o1s3es5qTNhvfoi9JePce80RdW10tGLXlgYXjbwYqJ+bcRThY
4Jlcmd2Au7xpi/6VMd7I6nTdp9gptNZrQrucxnUyyGQF7sUM2em8uxVHohJIT0OFyseVQn5lVwJV
POkmGRZTeihavu6qT98bB9PwhM+dBJdwxHtLhI15qm3r5BgV7lPJS+qkMyDT4SFPxFNSG7y1DqY6
m8TPZm6NkOnlsW8M5Ol5OGieOa4r4Pjr1LROSbA8NJba2sKm2DKXr1ENO7JP8xCo59us2xtTkdzn
zRy6WOUtkb5wsFzimA+tZ+My5a/id5eUFcC4tT5jouBoJ2uo63YXOrH7UrOHrg0I4on9Bd/qQw3e
J5/Bmm81jnKH62uQqffid+j/TusEa38cTpWujZEbD6SBLNSO901YZyTHMhE3JZCTUuAZiWpvqZC7
hYlWZ3ByWHl2SIzprQY8kI71xRwGtF2eTuByMpHNA8/Wbm6dxlff0oMHPD2zxiYErq+5tcSo6WZa
I7dar11edWsvzgHEOsGhN6sUyQmGaeE5PyObt0Q071yDyCrfEAw3zOrRNFI7HIiJdfP2iYlMgNtU
w09vsyuSmfDdxfTtKhGjvuBnHGk7sX+cBj/FdFQDDe+V9sWOKo4esY2rHsMFeXOxKf7EXWyu+ph/
DxMSsuy66gLf/DMTJZkq2oR+TMsXYDlDFChecb+wfqZ7a8NXURbLnZyoXfueN3CY54tVjIy86uDU
6Nkl6KpnMYmrCpgQlnjq2DrYKeV8BYa6gK7FEoGZgoklIFVIfmnhPoyMqQbUI8zLVUTlfh5bLNJ+
stwBhxNZn4u/cYJ2pZr2HEzdugGTGRaYibcVrvTZTrf0YFNIbX0Z7n8nvqlHvAB7so93bjKvY+ke
8S9FjWmXB18Ve0W4yJHIp4oLS99rQflU5zYsS9t7QK95TxjnU5Rp62Agvw8/K1kEKcUFxox5sN9d
bj9B0lxoDvJNdi7e/4Y5Ek4FOxxJNqyT4NPibuHAgbjeOY/c4EOECrOvteU51eWbJ4Szc+oKi3/7
qmqo6mny3jUZiQbqvEi8VGNje0cbJ1nGSnfN40SMdteekZ5SJU6DRWaTrR7TJNkljNV9rjy4BfuM
fY+5p/cYuvNoZW+a3V0dfr2kETKeNO2HOguOnmMd8bQ/5G5799O0NO4QZiFjjtSWYdXFGz6KQxeU
f+omeaCCOsyLikjn25YVSVAKVTcfu6uqmMpyxP3EwDEg/RvrjmAA6WCnwCJvhIOgy2i7LOxnZZCb
JbGuox9AyvXwqi9zEZX3SUhXkrei3+P/rHhnTMXbpOzqYepy7Txo7VUWts/cavniJd8ZfdUQket8
O7gtzaT6Aee/ce12Ow/9s+kHf0o0ACsj1UhjS/2JCNFsTdbwE0rMAdTfyhiLJqotc5PHTACHiuSA
xnpkd9WM9EI7zoMgO6uwTlVb4CGveN/7dNRDbtIDgTJEz0inXuMBsE+2JY9FKY4O/w+65PCVTjXo
TbHxBsxVWuzj80788sHSqpcGQm/W+qw1LIyYYzKQNsbU/Mk6q9l0mn7NcusywsmOKlM76Xl6mby7
N9FvnzvLviWErmlV/yx8b2dUCB24bIIV5psfzewuGhpRBEecPLTR2GYgBklaPub2+GOWC11ucGSh
m0Ca2D1LpR4sb2IKGOh/Jtz3/FPtTyISMcLo+shWebEd1fLdyeqCxs0Aigi75D7gRoYUYIGj1sp/
zUQfSDpR1zhmlT1gBqu5dUVYULYlc+MBSQRiu0OQVZmdi6Ln19UTGVzbD0ylV6PV/JRLdpl5h9Gb
nUMrBbdojGBfEKTXaepgks6akqdMsjG+bkpPHL0dC/oIZmE6wKDqFtAHS3ceGslnrKy9nRH1Q9n8
Eaf9JakGdCa32aB3oqsuCxq2NHemXWwdwKh1rf3p++4P1mnGtPZf8n5fWpORm8qDY5NZZ3NA8ywS
PY6mxXpGksW+l6QbYq12BnF7qwqYghi6vc7biimTVcSayagY1S+oi2/w+HsffiN5nQlzLeyYln0W
QkvZHIZ53rbd3iOSQmOXV2cxrpiKI8ZlOi17/EQ+ugYaBTbknY8lG7cKABdwG3yCmjmvcGGXEeXI
N+s6z7wCzkG4DvFywdpp8qd87n8r1P8aL1GYmqa1zvpWQPIrVyyU0SIMZDEPhBJusNK9aKNkJ8X5
MVuSHdAOvpQm6g0ZRMWaqNW1YPa5EWbP7YFIYqZYMWY/bGxJuU9YBZvdCDH+X8WWYm+Nn5ZpXki/
40E1w2GEC5EMziUXJibEdKuT3/oklPdYJ3SVA8WknPpPPFTbXilCnaTE9qo95s5k4lKUt7i0d1a8
eJHZ9W9YNmiUmnsSU3HMEWwH3+eYNekxu4zMYKKb+xVJdNDsvO7EpO+zlPAilLyUyJl4tnEMzfZL
qjuvYiF5RrJshIZY3u0cwUSRp38xk0ygSYgHUDMf2CS33mJe7TE/Zok84CcnpWRZ/rCtTAmlZ4S+
L1hJFhJ1N1xx5EuadrwxhJ3sPaMjKbtlk3CeiuShGZh65c5OGymWEqS00Fdir5XWul8Q26sEoaf1
y692AKZes5qgKBTDzmLCWIsWL2UB5tv018Uot7kzbzM7/TF0cQIuc1FeNUdYERgXmM4nuz6vRcZe
kGyoDG2d5ZTp/nBYWv0DwndbkV0ZycLbxFlP+oqYHz2CLKLWxzmQi/EXvzwVQXuf8fmMK3L+bDVS
QGbmfPRr9ggMQEBMbu7O7RI2SPY5Z3EE3QUaZUmQWvXDPlcVySF7ER6doN+nL91UvFQi+aJAi9f9
FByJeDymI+MAUA5hhj0kVfMDxmGCRRmwzaZ7GlkJwGgVT6HW+cNWVV78miTahrVHcrWYHNtAS4u+
3UGdWhcw8s6LH/crFMyPeCk0Bp391sRgfsf+bRY9Pc+ZR7PqB8AQ/dUo1dnOnCaC+PYVty2fXGZ/
19zXujKfTI+IpbH1fuRCukojr3SPFyaNe2eof0Wsz3xSDW3s8t7ailfUu0m+Te9u+bEL4zHmFArj
2jz5asKrpicMIRrtaNfyxI6pj+PXrvGVYguV+LpbfXkmxWQJ3ak+TNLvdxapvaHfoXIKyLPtnHVs
gRV/Ss/Au6HT5bdJdXJZp1pNZbFrU3nzifDZLIG2nnCq4cFI3gNbe0tqZxsE2UNZYnmqRi+qkmmP
Ny4iIfcpkOOtzevPRCs+dAs/8yJbrFDxxnXmQ9cOoaG1axOfdU7eE3c3wZTVpO2tuyTjlW+BXj47
rnOyFQzi2NopbSoiry/OqoeHImteoQKdve17jJ7WhQHbb5PqtzrWCMtmea/ztGNazNvCNqo/Jdb/
jZLlE2FP6DaFc6MhJKwOqd/tvZ03lIBWPBIduW7zNdvrF5WrwzwahzkZ9ksz9ozdej0aekr6ARv0
bD/KoVtjxPkgYvI1L7x94y9PnRgPxdK/pJM4lj6GdxZL3Mgo3F1GEk/k5/UT3C8VdSp7c3UX4Xja
swe3bTtKdJ3lpDitEAjAOkZxI9Cn1HywUR+aBAOWO7nkZ/DaUbN5L859umOKfusF083Xsx2En2Ul
7ebdHrGztua6zfnDcUtqZf8wZtpu0cdtNQ2Xok04URqH5c28+ynt5nC/cCxk/pB0461jklczUZ2F
pdDelng6YNVUvHcWn4SPZ7RRiBOwgCxOmOwzK5Ini9ncQngiRucp6pPgugScLRjG87C3A/RfTPtp
N11g/Pw6PcijIOAR4sFrGbpxYHPtm5BsuqH/QVZ+LfMRANfCSo6eiKsuIC/lfVxFStfe7+umckEZ
5CxLGXEF27Srv5wq/7HM7ryQgBayCHwUWn+/JM0nAihf7ErfpiVWiMSxd5kyPj30A5BPDrnTcKIw
MDLaTJ7iyX9h6TjFw9xvKaqOjZIcW6YdDUuNXcvgQOOQdFSWbOs+ezNMuTHpu6I0MwrQef5Rt8SL
kZef/sCkS3FfL2yYsHXabUaHGeaCBLKecTxhXxkgQgmHAEQ7mmiotUB8BU7ytyi0Zp3LZlu6rIBj
v8SukzRUE3HFTggH/gjqKmRO+BgzGwwrEdQ7g1TMsIbuyScdrMpl4ip2PrQFW3APS2rWK+yxMdfd
ksl9nbTvAUjUTZ4JVoaT7uH/kXZmu3Ej27b9IgJksAnyNftUL1mWZb8Qlhv2XbDn199B3wuUxUwo
4X3fDurUrhCTwWjWmnNM+ub8QaDkecEDqh1uPU6YfiKY4KpywqOoDUI91Q4narGZJAp3t9PRXnnX
TVbvcjO74n/vs78Jgs/MQy0a+mGTfBpr5R7NgupU1dKbQHvwwvXsqzX+zoeItWxiybWLt2oarG3D
SWKlV1O4div5UnblwbAJANCQqwQxeC18xpxGHsKw2DkE0Paus09JuFuhUSNVriDx2yON7bpHrWzk
0ZUqvGg/WJrY+6MB3mnMnqd0QDWTHxINDQM99vvM6kgND6gbIAuLKu6p+exOCvJsK/EX1MW82/TX
Qzk+9kO8QZR0y3oDKB9d8ZRO+8TxXkzZGgSL6XdanP3m3vGG8fKlMrwj7KkDst5kRZjYTRFJskT9
KzPqrxDgGTs0qVj8NQ5tluxv3YnKAS3tu1ar3iYVULNqvnlhEK6TmH8FNvj3GCsms4Wg9YiFda2F
zq+kkLTcOaOidatfO1W+oAUfNn0+ooXN7V1juNcy1fzrEKgdN1kE7X3Rr2zLherVNTkeRdYjMoAP
IlJHzCm3sLVuS7fdOlNyG0dMfAUJadVEweeKs9YqnXIa5piaEo3YkzD/TmQhOZaor53qJpfh11Do
m4mZToDIoU26Owo9L2Yv7k27O+j1tCvhiG1xelH/QmRljyUXMSokq54DwJoyYrK23GINEjPYUvxh
NQTAj63vtyfLg9Z5SMzlr8CWj1E5rlOX9M1MvNoBOkMEqJ+nUSOButNfDMr3UKPeQp9+PBXY757j
vqHBfUiNAC1vGFH8TIu1H2Cu5fjJDcBgdSkH/Ust/JeRKrghus95N1XrXua3pd+R3hyoe2pu/FMa
4xD/bQqN6kvtRTR91JZeEXcPo9n3Fm8qGG41MGvb1iS8r+GagqL+ueJwjR/Xf0LRlh3r2UNlFBn8
20xbj/7UQsGlrdFUzOMpDW0qSv1D3RHGizCoUtOtJ6I7kQy/sD0cYR19wQL2VHCs4hiya2KE19gK
8P2XtLaxdWLSb9ZWO3q7qPd/CVEi16hxRZIBtTfM7KcY61+2X74it+EIVxmfjLCiLK5IenC7yVvD
3HwgBvtoTRhKJ/aCspCfYQusbSQRvc4i21YtoXqiOuIko5CQQSUAZkhlKal2rEMHr/fTDVX/KwLR
KZqb8Z1smTUOKWMTd4dVUKr7sfD2mA8kvpDsUxx0oImjBi4fa2FhV9rOz9Jr6VDRcFp8IJlVPZsa
nOWOTQpmGd4lJdmz2upH0k+b0Yl/dP7E/2usf/ZB9hS3cljlMT1B2YxHcnp/Uli8whZF0bkrH8tC
fUZrSy+XSnA5uc/zlTGGanWo5Z8bxL7B1NpYggIdxZ1+Sq8n3aOVVOcb3ZJHNqvkdsrLO0CK1orP
ouc+kO4wxfj8MLw5H0DeasjIAx4Nj4Jolu2bhu/EoE8U9s+FqH7VLVQxrXOe1NwjHqOwPJKmfaW0
DuopiWye/diA7EDJYq2jjFQ2pIffrUipHbFI29yrXhUwAKO2rgcdAoLSseEBGUKAVdsvqtZ+GiMf
Sj59bfQG4EZgPMHsnbYFTe0ynva91yP1mXBwUv77brrTMYzcoyrDPWKH16jwf0OQoLRN2qQ+WTd2
5JBD7TFzBRY7ACFoHSnX2U33PajEPtHYHL1km8UDEdTReNd59u/CR0EVwGQs+uRNJdjuXXu6ohXA
McfOd4DRSNicbnRqYh6iKpgJbr11dMxGZDEhlDPxZfSvqTE8Zy0XMDdmtTC7/llmBdWwzH8myPJz
3ap7w+S0ZVm/Erd9M9j9Ia/Q3MBNuEFi8nVCeteZxLpE5baw6itp+rem00gUo85zQzT5TgOo39re
jW+Hn+IQQ4pmbcvMvo2F93XKp29jHd9ZXv+WqejG1xW9Izn+jJEvb4JxekgxY6D82+tTvtf8/BFm
xCPb0bOoan4yazhmYkIKip7TSSX3elbgDqfY2h2blYnNw2yyNcGoVLFVtMd0uTUDSlNt/tSr/nds
+RwbR84yU/SltPuHqWjvcaD+oApvrAiqJ/OTf0El2QpmjLMOg/RT29ScZZzbWILwD+qNBjAxzdwX
V5Z7Jy0+eXOFvBKURnPX2UwxuTaF/FQ52c+KPGChqquwHSlJdNScACJgOqRTUwcbI+4fB/zGfVOp
deJEF4hBxtw3P1EzIGaQ0MFIBljmHPiRlhWdk/mwW+C9EEKV/A6j9lMzcAJxYkEQ/BQZN2PKXTIU
NYKLlhBLwRn4Qt6CMZPq3v0hjgPOSuq03V3qJUv+LobRVtZ+HVyRjIMlQB/ZeF17V6JJh7nSPIo6
jNdFrBOzm6RvBf2nS43xEw0F0Rm6gXriT8oE9pf3bXEDeWKF5zK84pD6qzLCR6qed6NePmcqvJ0S
1a6Fkoc+sPfUiY8mhu5N5omr0gjvaLUT3u5e+otOYEf8RZxtQCIT+OeepF4Yrt9YwRQgNYmLwKQw
pvc3TjZIAgzpAaRYuXzvylYhuxRVWhZ7W9l3k0SBw6oEXz1SIzolO57sa9Fh05qbZoW4ks7Uoklu
BO3ZZhzGS3/2mVeJUUPnd3QMsFDGQiFTBsiDM2oCR7PlkkGaZkesmZVYAF359MoGI6bs9V8c2k2M
tKN9/FjhcKKo4FdD9AqWykXHoS8hcFlCqFPQCO0o0c0eBmq4YiXctntpNC55e4sjgLqgoTozJDdH
g0em/witYAGD6weNJSqL/GNMLzvagkFI7my7msANdSqkwF91F2h+hnGiQ3LAz0kmLF5xYVjL9IvI
HKcRtTQcln4Ohppl4WQ+d3n8OE0jfs2mFTS9hGjpQWSRoT/o4KZew2EmktboUARWbRbGjfJswu3N
POJc24YuVwEMvoDAYwcfUW9OL5RiAOHmpOb+bI0Wdw6YcpkfsBBZFJcpXpd7rPZUJMl4bvetR2lm
X5iO+O756LYIR++RhfsaxvoVhDc+7spukRo0Lc75p6hNsCDS1xnnU4ITPAfF0Ea7zMs1geDDaJ7L
XE+u9QCd+Kb0/VatYG7U+PrI1bqqlY7KRDMqLqp9bHEo9JE9HUTTDdY1Nd4s2oXG1OibyMNDeYOY
Ii4fyNbsX9hag+9TRj8MOyP1HAzB3m8xjBXRlRZlV1YqkyjxxsjRkTQRjrNRciNYRXbrWWsaS9Oz
Sh3tR27gBtiEtYrHA+Fp1iHOLH3aCs3I7nyFNgZEf1ugJM8i/E04FjSItoky8k1nD5SXosTu36ZW
RXdaH+KYoerfHLHP+uAp/Hqwdx7ZFnfKGwCEpAmYsoDoZPLqIifNtlOlwdpKMgc3yNT6Yo2hkY0e
exiaHLvT4qvJJEuapze1fsMl1iN2uBRus5JCIi0t5haXjjcBsJk7UQ3J0tF21niohnIjGk/g/MGP
wf/ttfWti/114rJAp2luicXPH3+21skGMK8ZwMr/qANNc6ENtGWDrKfpYT2bjvEF4IlHJ4n+2iUO
/+m36oJnZWkCW41ifJmdOjVzWU1UxlGFiobQKOJPud/519moDfgDhku8z5NthZmCcA07jc4ffoL+
E0OpS9FY7tEu2vw5AX2Wr4zYs/EiepdwsOfGQlrpWsJDSgah7f0W5pVaqEVkGByxhpWPQ9QkX+ym
nySHn5Kc7Y9f2MnuNJ8ZSNhgw5637qU0FhlnQwumxzvmxrN8VFjEKnuD7RySKYq/mRBVfNRlIEOo
Bavq0snlRIbI8LaA5q476FxOcL4ojZWM2cqPxLNQQu8h6kOhwZH1apaNqDZW4IYhhG5b8Btoudxr
OETIy9XAzmwtTNrbgQPWb9rcMacc13cejGCshxnxE6Y0MjP16+Pf62SC8wc7kmMEsUiEri0jUFxg
PNbQB94RVEtxh8On/uolVn7hrZybAuTpWWg0iec54ZL6GcAuL4UBOXpjCajaoKeKvgJhdyCLC7jV
czPAQyLJc3nzpJv/lr/Yj12O7Tm0AWh2U6L/gofqPxeWsp4buy3na4MKKWRDifs8V+nlv+KBJT7b
GdwJf3XOApr3x78GV5U2ohzm/tRAiALZAjZUrluKBzRDoE0VF4Yzz7w+y2aagXcmyeZkfeoqI5DK
62fQpZZcCyWq6a3Mbechj3sgP02lBxQsdb896EbjOxvf0jm6VuQIWR3X58z0QHvg2IRGWDt6ga5R
5YO2FpqtH5RTd/S4EtHrN1blFsCiGs3ccC9qniPKIRjGlVZhVG48OoaOjQrCGJrmrqV+fFS02iO6
Tx3sItLuOeb51B6edU4HJQu9nX2uMHRD/9MdNGMfz+mTxZQDuyCfGIvSHEmzjIt1TSTwvZN7R6BF
cFasGYyfWsb1hKlvLWsv/1d17jzezNXG4khK7FJ7HAaJRURA7R2VxPy1ymXaB1elZ7LfhVjpnBWO
Wv9SXMqZlcY22ZtYRizugstBOZ7bjuh87yj7SKB3ivUrO4jRKczLDK5Y/R45Yndhvp37ZV0DLqVt
cPDXlxezKDcn3+qh/GZFiHysy8IH+s7ROotNcD6G41+4gJ2Igvll592Xr9mCdK0vvmVjSjVuNKxO
eedGyRoDvHzoSaFEaYH0BKmoAdvNraOIw00JhIHp59sX1q5zf4MH0BjiMAsk0U3vP2l7aGvP7lvv
WDhJsO8iq19J7uLbTCYG4JOyuuscJIeFa+ab3grkheXszHt2yFlzWZ65PBDG/H54ajGecpHoH2NC
xT/BHJhofoG4YD1xumfOueoY5l797y/agWMg4RyQiX2ibEf55XreTD4OehU9d6it7ltqw5/MRJT3
SGLCC+PNT/Huoi35WonY+X/JhstF23JzYZYFizYM0085GJZv/WRxZoawfOEidmbFhGPBkmlxO8Ht
Ob/uv1bolBBiIwD3fIwS19wnikTdzSSsSruwCP2xjSwfSViGyb0PWwbXv/cDOagdxi4F30qLvYWY
5bmogDNO2RA7pt7ccp42W+rFJfpcs8bBTG2LvoMecEzRKAUlLCQmjW0Xjt4+7exivIoqSX6EqXcJ
vExZxRCWyvTXx4vnmTfB1Q0yusEXB9NqcVqLvMju1JhRASxKGKnVbJpFjoRZrGguXFDPDoXr2tVZ
Ng1ON+9/oaZANlAy9SkLBtbnVKeHMtZ1d9P71pd/eihQYLZgIDjzuDSkY4r3I1UR2jNKw/pBUyK7
N5QxqrUna/NL2k2XUggXT/V/x7JN8rWJUgIxP3/Qf00wJsMIvjfXD/7Y30w9LrSikq8TSoaPn2mx
MJyMs1iXeva2sTQz/TAoLlnBaGTU+dLpc1yN/iacquJaIH24cMA9Myh0eaDIOJxMXBwLx0tm1gaW
VLQxrR+EXLQdE2QtiY9PtjeljyjIYc1FjTV4F9aHxcYzPyx7HUdqwRcLgHvxsKZbD/0ACg4/nsoB
svkEuNSdT7PQInj+pxtU2aePf975v/jX5/tnRAHsAGOPbRknyUy4EZXOaX082JGhnmJ3yL/h5v+t
0yC8Qp8b0PCt1aqD23RhwT83sONg6vtTP6Fc9H7+BAhHdbcujENQGI+4mYjtVhwCftS4RwLaK8OD
kdM4tpt2vDCjltWbP8/MsVXAn7fxwy1dd03tUvlwfDyVlP2HrY0qy1g3JAZ5m7jCSQVJxIbn1WqW
Zmy6tldihboNTMuoJXCC0LZUJWePLL9YBj0z76w/zjZWCpalPx6+vz6q2AtIBoqJ2qXaqamVgUum
/loiDzZWYGtoWKWRW4KnFUhgxwTf5YbAvGHctSlVrnVTTsLfmQWWljVWVS8+DioUj60q8etCOH4L
i0T7RwsjPyZhcS5phbxIcHf64j1SjCwBiw0SQhpWXz9Jr0sd1Y7mla//OlMxTOGxo1zuOmByFwuO
G5mqhl1D5pOdG2++NaiHRreDgDjnqqg3oCy6z5pW0PHCVSmnC4v4mS/TEnPtguw9gzvIvN/+9Wam
qYSGbLn6oZBYirVQQlQBT0U8RbxqCu/xX5/VZp9gApgcS0jFW/yo04TIUlCSOhDzNVFZ7A2/21kO
HI5VmaPkW9VWNv4ik0s9k+JI4unHw597WHKs5+xuWP8njYkm7/wSBJF+qPXCo8Bm0E214iouEKiN
2dpE0tFd+H0X55X5m7S4nHPyZDaRprM8r7hJmps9C7kmcwcVTRmF8sqtULRcWHf+VMDfr3g8Gdcl
QjWwbWLxff8mh37E9gZvBWadYacHBentTXFKKuBf5YnYddj0K+jTnn+whkquU+Fqya2Mo4wmYpK3
MN6g9N2ZWdnflEg9LAymcxF4DEL1CoYlufSFnVkpLRZKU8dujvHQWmxGI6Vdv4SQD9cr8V5NPcnd
FVJNDO8wTurbyrb6XySlUSaGbPNvx6T5tczfNQZJnRwZYxkZn7tF6ZimLQ81hIbczNcCaGwLGvjj
CXfmMPFumMXbb2kZqCRiGC1JjxMueDCTaED9zx8Pc2aSSWFiHibGWFgnCZBF7WtdSp3oQDPvugbf
F8ZJ+u/fzrsxFsuUyvAxgXZAY4e2EEGlnWvrOPqtl/uPn+XsT8b7odMCeOHEHF+WcgISi2J9cGeN
BGW+fp22/fZ/GIX/CgPRlHOWuzQJaIHb2o08gIA/Bk7yzaDFb+fNhQvw2RfDDKCYQUVTX4bdeC6S
mzSr5aHhrr3vZ5KBj+LxQijS2Z8MnYaJ315Crl2s4UFeRVHnjfKQl+2V8j00VeI6UOp/+M24eHkw
9IUQ1APfLzCmMqYsIP7gkLFdURZF8I7OS5EqtSEV4GJx7PSpuOBxeuMMJ+mhysXywPdZ10kug2MC
xiM0/Tcz9h7SQlya2KdnE8ZhP2KNnoupy7vrmObkOCvBOBPK7qwxkUKFlvNL6RIJAYp2ya3OGH5/
PAHPbEUkdf33Y5rvf8yEmoPRGL6EXgpHWozIpDCANCuDUtvHI52bgzZ5PAaVGIoCyx2I7ExkArQQ
AdwP3zUK2Cu89smFQU5/RF7Sf4PIxcaOuaaYklLKg++U4JRRZmdD/7VjdydEACbJkN98/FSns2Me
0HLt+VxJfWexHLXg6ex60CSmt2c9Go51/sxld/PxIOef6r9B5h3sr8ORkYVBrHF+PqSoRAUyZ7hK
w287wPKaTtk9vMD/z6da7Bd1xRaNcNU9cG/YpJSNN7oWfk5TBHUfP9mFn2/5vuLO8FItZaAuyhCU
9asGSaoX/fh4lLOTHC7RHAnN9rTs5oSdiEddY5KDvZTg6oz1YLk7WrR4Ebvp6d8Ho2szHysReIGS
eP+y6ibtzAbbwiHoPo/lkwHqu8xeqLddmOrnHuq/cU4uBl44Qhts2NMxrNxUUj0CDb/uKrWx4+7w
8SOde0t/D7VYAlsJUzsLBft6dJUJ3OohTEV5YSqcm+SOMbf7qdWwsi9XItJlsLSxPkCZksgi+8+N
RbhDVKsfPQLaKv3H+v6fs5cjxB+oCCfWZWZmZfgjDXpOEkKEd2pykfGqB3aQL+ADdv/+AxKXzLGI
lqLgzPd+TnhebrUqyDh/9dXtaEVHD+mjkWv7j4eZp9b7ozeupb+GWawTQcavlgmGEXWy7dw3zbmN
WgjwEh7j53F66fP/YWLwOdlc2LhUsDm+f64iUQOnY+Kghc+lbcSdBvzPBp7x8XOxzZ4+GaVritcG
/RFo7YujRQtGGzp2Svu1qKcH8onVCgE4niUJ0SLsFLnGiU4EFZ65KxOn+LYRIUfQJpVQpbIOYTKp
rGMJaysEEvpNxO14ladS0NPzi91QOP5t4Y02uuph+CzykjCmzLH47ZIk/BF0o/YY8LHfdk7Sfh/z
RtxHKIy/+HEZ7GJXD3+0aMo+F62HB5F/9hwFyC5KtGBbRXZXiRpTT3NQIGo8ZI6OJDsDTmalZnA9
tpM65BpwDj8vuAyFjnWLVyL/OTlQGoF6tfu4t0mPxhDdfTWoWO2gmRmPbgOEj+sbAR99E8BCCKBn
B0lUXGNIK5+G1lBXU6aVI055rSZoOOck3oqxuccZaiHOjowHPJr06yHf59e2UXtP7SgxteGygMif
JulTlEb17yoZohtsKBTkWrjIbdrkd7oPjZzNsDqaKrWeOvjNFHhoXj0SSPmGpdGa41aCTTDA/ag1
72cFexw+CmQNTw6E49Se+zaSFL3KwkSjWQi2r7T95m4YzOwTjsEp4D+nwnujxqswSIlvTnPgh2Z2
sRXtWOzzEbIWd8NgZffNeA0ZvYXPMGm3nAazG2rP4Wtqckxc9TU2uiGyne+Wo5VkjIhW/UxbJ/zU
lORRrYbRjq77GIcAMdLRYUql/wRgun22vRGnmz1wHTPHbiMJjP8N4kmzNjRHwX50QCxmwfG0L0I7
uyHNJnvqLYqKXpy3D73ZGPtEdtVPREX8NlTKifFBwe5YdrmNsg5djV/RB0qCGjVuSeWJhuAtoo7y
0edf/jzFQMOHOmr2fhfIa8qZAEzaNjkiZvZQNMMAHHCtbK0AOwkk4uqgl2ZNTboyVrqjVYAUZIPy
1PXVMUiK6b6qcTSsJpFKaMJug9UlKWzmoNRXmRvqX/gEIFQHTFZ049qms3oLoNsIHpA6BklSMoxX
XGF8wKCSRLkakfdeBQKpqteX3jqM+wRvXBfddnpiblOlxgfK8fFsPKuDXRnFGSVQcNLIiZLnFL0N
N3ri329oydGjkFEcbR0ywm8Q2xMxrhfzJZKPNKBk9RKhNsJZmjUHrOScrjpQlniW7X78Yip0+SrF
EImuuwUQkJa3PnztR4SB9jab8vZYg3yGX54ax8qwRuB83UTOnj4HogW4ewj3xT4yRdpwa4se7HSn
D+uy7TWKpGo4korVrlNNyO9T24+vKQE6d8pxsO24Sbkn2cLalRAtcWUM+msslJMeTKvygj3tsGbP
0wRbF/HlWvq47WWevdRm6KMGbsctMFPeWKaNz0ypYRNk0Xjb6l38LUGafD0RC7JpIQ6sg9R/CpKm
24XpVG7baMrstY2V58mjdkxIQ+zEa1Ppw0Pgx8O9QVXnticfZ9cPUHtXrqiYlFGB1yBrIUJAoTVe
aOW7EmLn4GwrM5kOWZfrRHkRN+AQYk8CoRjFoyJ+LFx1nmY8sqYAMS4IskNy06AATl0oegQQGKjT
n+Jm0F6dhuqSABb+NtUUS904NGG5qm54sZHvXY35YP4UmR7c+RD7nnG6pCxIcYCPrxrFlVMIawv0
fbxriwrEBaFM5bF1ObMDDR73aASjrY2G4Ice+f5tXNovcRhNOyikAPGjHDONTb5gVmjG9RDMlTRX
ue06m8x+05g4FFG5uauB/tGONUkSA8k/87pMX4HkiJ9NMxTbicicfaJXA7BNSA42FFz2srx7GcLc
30XgO29DgmivTWwmO1LWyi92n2VXOmGWayjLNiJiJ/6SNpm9rZuxetSTxL+r84r0gESSqdDlU3ok
c8Z4yMfWeVWlcncI0boryPvIYEvXxm7jYbolPHUFfnHkdOpG+GTjTAD917Rvohn/QI/r720fNa8D
PP+dJPMNQmKq7bJs5OKWsxuuwc3IrZgy48i2Mf0eHTFdC68jcy43h9dWa+L9SCjP0eCFbIHRdd8k
pPYvtpOZv8lzA/Xkdra6C6ArrSOMVzu3Rt2PLiC48/qYKyqy4c91BY851F2QuJSUtlCiSNQrQvcV
oqQfsTwl1ZYarr+KQCFsfQVwYVJorfPJUpgvovZL6zr+1pqG7oscfGevpVq/by1XPZB1yeqT+OY6
wci403Izqm+akRr7usjBZtaawSdtx/FVMLnOMwZFAYClGbddAPFSjjUOgprQzj5s/UMsKGLzb7QH
TOfpvW96wdH3C4zgHnvEgMW8FYexlFhxNa+C2UmIopZESOxrB0Z6xdpaibC9JvPAhFdbWbiKYsc+
mHwAax9q8z7H9bwfRt08knrYAYXA6D56cQOeQHpyxbvKNlyenJUdaONOlpDeraqvgSqRPCjLjP8C
DLANwV3WOlPKAIrRutcQypvrGJDA0WzaZNOS773qUi/c6gGieT/J8tsavQwgNd9aTwW6GyCRZL+l
5kzcdmCmb8ehDe/RSjm/0Mu4tyQx1ldh7JjfXA4nYmWWKjrqkavdTRgIaSsTaMfGQAjWc6V3xVsT
VtbGJEiKKEwyq3p3MNeRVkB6dhP96ANWvSmdltWUyJRvPtvvaxvztzheU97W7JibUSPzqSz6cWPG
frmd3NrjZdrDSwt24TcNdLWnMux80oPUAFkK4Ke0A39l+oB6XGtyNxh+4g1sxOzfL7ieYSEndDi2
UeBbnJT1DOFH1yFpTSeb5c73rxPPehl980I1/MzNiRM/1SNEVZT67cXNySC8zdW71joQyXVwi3Yr
G9jGUF8+PiDP5+zFwd+jl+G4dFSRBS4NBgFTL45NhhkM81uSse/UxbCu8v6+1dzfUokLP9+ZiwYi
TMe1KIz9EXe8P/e7vYZheogYD8j+bePntkCj5M/63IkopJWi1gk5q4cXWdAAhoBEw+PCM5+pJ9HF
40IPaEiYcCHf/w1g+WKSOqHdj7kffGlVq+3rWmXbj3/ZM7dsjxsiFdpZToss7/0oYZIii0nB/xCU
gnmLTsSDE0kH8k1vP2hxU/wPv+ysLQDTiKCBm9X78eZWZDtMmaBKNkb3UO3jmhNZHteY0+oR8Dri
Hgm3Qwv1esZ0JfZNqfX6pcee5//7CeUgIZ7V9/TIiPNazFtJSIGrcbQ8YNHCziS+FZ5zl/NZZ5xA
nLzCB06h+uOf+vRbeT/m4tEtjvNqIOP6wAHHBGHiB2Q3u73O6cwzsDAePx7u9M0yfS1idg1+ZUrj
85/zV1Eti5HaC73xD4STwl/srU1bVtuCI+xKBdGFAvzpszEYnwoaaQfpxjLXPjXGAY96rB165b1Z
fc9lAFYLpHavvvv4sc6N9Ec9iK6CGvxS4qBFhH+kVucfQi2zsvmOBIutQOBfrpMyuVBYO113SJh3
DV0ggbIdaymI8UoMXvXYk8xmBGm1riINZEvpqxLPaWLhMQyg5Yf7wG2M6p/LRbhSZhkHqkVsRMb8
ev96fWEN8Fy2tUXhuo9+5pNGzkrnAeNfNb5Fbx92H6E3meckzoWRl3YuXiT2lLmzST8aQdZS36Az
MbEvZgAQ7F6vMO1y2roPKo1qVa4NL44iySrEh9wF4ObQ1zU7fciIXdbLOGwvrBfGXBZ7/6XSleDP
mcXqhs0Ee/879CN3ZDrX2TH2esu/95VdE6Vh59JaZVU1w8g0a9Z5IPOKOK/E8A7YiLPZXOlN5APY
gVDpDWmQYDg+nomnHxi4TwRTqKcpERlLsQVVAAnabqDhaFUcMNSxbdqneKivmI3/3jxBOEDSBRu6
Qd9xqdWVZu+PpGDGxxyWOy5FBPzgy90WRt7gkR288aJUNdtq5udcWEdO9yFsbKgWCL+ecdbLvoY1
FsRXN3F8nPrcInanAkiSNZcUU6efNYsG6myUZ5RGccwtXnNnJk1ghckxbKv8l6+S8GZ0hoTaf3dJ
+X52qFnDz2lC5xtbbHlJogqTYPLkaNbWsB3MYtwRusY+Awvgy8dT5HT9kMj4bfwjCCHwaC6fStZN
WEe2eygD81GWI5cIUD6KROGI7HdCjh7+fTz66fyU8J3pts7nmr8WDQeOJploI+0GEP47SI9qUxQm
5bCpiPFNtPWmlH1/YV878x0gusX2SU4M1VlvsVLRfCJrs1Ee9in7yNd50JqpXjWW/72Z4Jt+/ISX
Bpt/8b+ekMvmNLhd7R1I0n5udetbCFIMheEnKyu/fjzUmXnCWXO2yKBlcZAmvR8KUCiBB0bjHsII
QArHPu+lHjyiBfTqkrDg3DxxacDShKDJdrLYO0PfU9gCBCGN/kseG8aK/MnbMGseeq4iK4KyHz9+
ttPzDz1RB0+TrYMCp7qweDbuqTERh+4hUVz4Dn5PzeIIOmEgRzM2CH/sG7JRqSoTDtVXrfK2H49/
5redfQBArNHfU2FfzBnCBs3RpCyAiAY1LwXXrNN3hFfkhEZjT/v28WhnljAXgTGfOl0raN2LN6ly
1dlhrfuHChsbIGTbfrVkZf7zGQhriaS/jYBWcGZffHz4aMh/yzlwDYEEVGGPlnDh8InuDbctGVT/
/kwIu/ADI6zhlr34EKIwV2TQ9/6hR4X8Ox6Zyc+ON7nNhZlyZmqiyuYQwrdgsdUtZopvRlVK6o92
wJAfbT1iLlFxKdXMxMdxa3iRsbdlPFwgq58fdb56SbCF9vLwiqSIbaAatcPYsc9SzlcEcjfkFYcU
CQOXgmsy9T/IWTBfPv5Zz0xMHve/gRcTU3eb1HM5bR3sMOqOsVWbW1FLSpO9pl04Z50bCuOGpLfO
Tf1Ebd2WgS1IG/MPuWV3Xyu9SMsXp0v6Bw3BsrzwGs8OhvACfcesEF6KwNwy9bJe1wnGCwzringl
cq6cnMzLTJ/UhSP6uc/NNbiv6/NedGJ/kZkV0k1NtYOT986OcybmVigOF57ozE7gouhEXMYJnS1v
8bkNSSoBxxTagcK5mnZA4OSx0Jxq3Q3pd3o8ffXP8h+6gBzIEY/OavzlnVGnOKkIGPYO4IiaXZ7F
NlTp1ritm+bSce/M8uy6CAyhOswrtL2YhS1LcGqJkS2VHN8V1MYbs9R2IQnwq6Hsfw9gg6jXfv54
6i95EvMFDiUuYTDcFl3KFotl0vGjSldNy97avE0KAV0If7jHX4wxYEalPPiZe2uJ/lh11dV8ef54
/HNTlPG5k893LmO5fpZV2bmpFeHNcmP/hysRcE7cBLFK2zH5DR8Pdu4X9nTDwe1gmxb74PsNULGK
O87oeQBbM/hgHXnrhNmsuVx+sqJxo3r3XgTDhX3o3BNyn6O09EfwvDQpTXpXlfVYeYcAlPm6b2x3
b2Mc2legkLb/w/Px7XFyx4nAnH3/fHod4bwA1nho89b9anuhCfM3S52n0A05lOHsJdiI/se9PVWX
YlbOPuZ8dUTZaeBYWvy2oV/YWon36mB2FnidNsQ2n6F9YQmNLjzmmaF4izYXdN3DeGbPS9Ffx0Hd
gCfpUEg/TJFHTDktQkT1c2Qe4taGBsG/nz69+UrsIIbi25SLEo4f9720eukdrJBSvha7T52XpC+d
1rfbSYIv/PglijPbILlFuoNvkWouJev3j0fEdpNVKfeHFDaSv67iLrxlPaUbCEV2cPdylP6nlswE
45q0ITIfOzq/IMLMyvC2kMP7nDMciv9OuXpFN6o2v4EnMJFVWb2/y0CC0f/ShApXYqgQTTrDJMsb
15yIt60JTCVuUDnAnHJRZoQYEHP45A6zUopE9kv1znOvkgMNNxed9RxP3ftnhb89JDE5URDxVL0x
60pc+dEkaH467YXXeGaDQozM1wFhxPVOysnOWKkh6IBZCyhSiLApW9CKglh+YZFZmtv+lMTQ/DAv
EbfheF+sqJanuBcRLUy1MxL0baPgC30ScGOBIcoW1lPQkF6cS/epVUbyBBMeSG/TBURnx0NFNqo/
hgY4ewcykYKeZ+5TkpP0ddjFjrEnd+NubNr+Qsnl3IvAZCgNdIZssEsQQf9/SDuvHbeRaF0/EQHm
cEuFFtXB7bbb6YZwGqZiznz6/bEHG9uieER4zlzNwAOXqlhhhT/ISiWpvmafqjfhGupsoJVa/aDH
mrrxIVbecG57Cht0EMAgO4v9rWdJW07zhWhYbfhidO2Mp8dTVmbTUpqNpY0PsjY1ILXyfOVb3PCL
W7FEOiJT9Nw5NbqM4XUX3sNaUndETHe3T+7awVVn7i8CQCyivriX0C7uFD227FNWBj86S3vFK/Zz
pHUPiaI8OAVAjdvjrZXJQPeTenByZhmmxcz6Xh87VJacU1L61vuiQidVljPxUsTJ2bYHZVcNunom
gBkx2MVoBOOS9BxQ/TwJLS5PZlFv9WxWXlh+DCUjigLU2JeYsLJKmhYaFjbqbYVidzyY5TGRuvih
QxIbq51E7KN4Er/DVss3PvO8uouaIXSi+ZI2LeQ0VOXyKtGHVlcayeeaRv8b+csStcQ74STcebeX
/XogLg/GwVKLUiACEZcDdaL2215xjJM8JPX7AiPm1whc1cZ0rnetzToCHZypuNDJF7dIV+TJIFfo
V3XxGN110DKPndqrB8B901/v28uhFhOi0OdI9QBeX/Xl93aheUS4T3HcPOLn8KFSaf7eXsDrczKP
Z2h0KLnxrxgVwkojbBoUsO6mPZvIoIslqg9K77wD7vMuMdSNvHLtg5Gjg6znlJDVLh6ZUsLkoAZw
hatApXpmOajH1C/6jVmtfjD8NmlQzNH7snUnZ7EZ5WQupxFAzklR8vixjOIAtV+KKrcXcH0oXjO2
O2UAc5EphLYeaKnVgZLtsVmy28Q4yH047qAYaRuX9dpQ0EtVm6XjZlvWw4LOwhzGYRuitFvvwjEP
EN0tvhNzbXXn1kfiO/FkGsxt/vM/ojq6gehdzRCpMEQpDd5ev1ei6IvfYzZ4e/lWXmhuZ64nKNxU
LkmOL4cCfyJJUqsZpyoYnwY/eVcowJjUdq+V77X6UU2luxwN7b4LDxAl3JS3W/YFQKdo19LOt6OP
BZ4DRffXfXU42JToWG1aaldaGZQCsVEdKQiGQvV3EcZfB4twblepdbFxh60sNgE0yQB7iFbhEuEP
PgF3Bz+2T4aN/nWk+L9DutlHyxq3CsUrh+9ipMUb1dW9I9BWtk94B9tIt059h5GakVfKxpTmTX95
/89lWyruUN7m7vl86/yxf4pcy82ggE+AnFyEadLkQTB9QZLtG4a5W1todTCF/jxPgUVBbp71H4P1
Zk+0Ilr7lE9mx64YR6d9SBXRSm6nTwHNXaubwtPtfbv60UgjUTwEeEEWezmoU6kOJZwCAkOpDnM9
bgDRRDOsrRGy+Q9D4auIVA97UlvyHaGtO6OYKXx4Feu7MJRxjw0UcY5ydO//fihK4JpC+AlsZenf
GE6o4gKCs4HZ2c6X2ujMFws4jWv7m5STta9mcmkiwYcIFTXwywUEkeq0basQ5AKG21lh8CoZ3fex
kTxVDr7/h2kZnC/yVDgaSzAOtN+iktt5WnPRxNdhGwdWae0NlPY2PtbKe0oordnsfm4zpJ0up4XW
Z0xuxVCZ3c1www63bO1Q1+NTDCpyG/h/HeTNWhHMbP5eM7XrcrxQUwVmGrglFkFX/ybQDU4Cm2y4
l3k6w6bsc4HW9QHh5WHj4Zv/5uUZp1DL3TgXjGxjcQIMLdWlseaGlLNoPFZYP+zlLC021nNtFAe3
HTAiKrWmZQJHVBtFPObOyaxDBARlLJicAPDB7Q2yOgoaaxT8UG2APna5iqjlBXXdELwHsMuOcuAX
e/hYw8Yoa3vD+WOUxa2IQOKkt2PonKpURylcecYvEesn33lC4fq77WM2d3taqwOSR9IZZH9c1YFU
PG0Ve+KMGQli8krztaiC+6nOJ7eU+3sN183b460sI70dOq54v/KtlposCf4tCRhr3hesXt8BnzIO
RWPEx/8wynxjEPRzyt7UIf6470tdT0JoFM4JpHqNJ3sm7kKUBT7cHmXlgodi/n+jLOISX7SiB8Tt
cOtSandVLZ2wKxB69dSNfrDFXVy5DYno3h4Sk9r2spmkVHnR6kNKaXuGqFI8su9ouYRPCZSGD5hf
aRtruHJtqEjZIP+GZBVqDIs0AznnFK9l3T5B1lC/iGKKp12IOYG5qwwjwm8hMD5Kmjq9i7UY+7jb
S7s6WdpZRHw4ElPuvjxtHZIsqtQ79qnM4Aokk/pCO/1HrzqvBSW122Otfca5dfa/Y6mLsehuhlrj
cx83XbwrIsnckVD+6s0tIOba3p+Zp5QL4SZfMaDpnyrTOHARY3wqH6RMxuRJT/9DYE7uBHCOttWc
8C6Wzg8mve/Q7SNW5Kp38XWIsQMRNaSMDoLvFgVw5QLBy3mOqmYk25XqIjp93VyVt04FjCnlBLGs
65HwicQnLTJxMAObrX1HzL9RN/bnCgQK3rWp4nJOdmoD7rn8br7IjaimzHKqRF3/BlIRn8tu+BzM
Mve+PrOzBL4LSdqjOlPq5QcEwJX9328dngIgP0xf5T67/AltWAb44LF1CrhOSMr4Z5MODT5Rf9+u
g2nOAtsIFZGDL03RQ1MT9RAN+NJBEXJ7k+dtVDA8uT2dtQ2qgYGxAcM4jLbYOg5aQICvgabEY9g9
GWmY3yl+bW6c7bXzRm+OXUOkSu40n/0/LuewD4ZpaImLQeJ/o736yRfqgxFmP29PZm1jUpGhL25y
f1x9G2CV2MAFBB+NEvwoku7Zrk0AicmjqjU47Tpbcq1z2LYIdshR/2+8xWuQRAXqkhbjlQpkojHN
301K/qCPxRde9Qd5amXXcuoXXLJfb0909asBu6aTw7e7in+CbJBFbjNwTyUDl9i03ilh8v72IGsf
zWSrE83RM7rCfmEk2gHnw/PJGLrk2MVYXeHW27gJflKHvx+KnjstY25Kgq3FLgT031cxICzcZpQ7
p8EzrqjaF0Xqv94eZ+2DWeA2TfCb9KaW5Vg9hOk3GIyD44uG6KH0HAURcpDFQ6QbOGxnj3EDfQMF
uY0DsLYzLXSOiPGBCtI2ujwAZjaOalenoJQIWN/HoT31UO+a6B3iouFrTO37kEoOpLjb813ZJzRT
3sCqFloiy86mL0X2EAL3ORV+3uPyVaE7Dbxt40pce7lBIcpsRaqgV+rwbW/3sxWueWoMzM/xuUQz
VJaqd4Ue16gXm87GeCtVdZtC4QwHAdOjkcJdrqYEDtHRB8nAocXGRJiuKl7FGGni04FH8PgDeCie
i1WXYLzadm18j2ug4+wxIfVH1+5rtceyz5e/V3nebZzM1SdqFrsElsPBuaJe1Gme2TiVUMBPVa/G
hwbKv1k0J1GaxNfTg11iMOzUGS4QycfbX3stfOOORbeXfh1V6UWWiV4W6dCEEIqh+fhQgQ9AvQgP
A79TD5HT/gSje5JMa+NrrHx95ALnr0EndG4tXH6MIJezZKh9Eyf6SDpjsQWSMvTTL50ilJNV93+v
wzLT9GdSO7VOMtzFA9z3Tdkh42RC2A9+GTAjYF5rsCq1oXq5vZ4rF+DFSIuZqUMc+kYVUGKZCnmP
XgRufFMXnxw0pjcC0pVPdzHUYkf3vRYqJgYTJ+ruJ6PR/knaZDfImPwpmD1gsezS3924DFenR67E
HQ+84wqyH9V9X2DphLxHU0b7uA60uxHZiIOsJOFGlLFy/WkEwbO+G0xjAOyXe6SqKKYKlPU9uHsh
7ExtX5bBS+L333MFxnoW/bj95dbGI2IirIGNAAZpEW80heqUWTwGnlKlpdsLPGZKM34cRPMuikP0
JLY25eqABMNICKClfCXbbQ9xI2eGAkVR1g6D79e7tIS7joiO6ooweq2U8Nd/mCLKBLDIwDVe6dKn
cFQ1Ket5rXDCxBFCGG5kZhU+41b9oLVK4gkUhE63B10763+IEi3rWBgk6EU8m7ZKWComLQ7qZv+x
a0ovnv4/h1pKtFSKNolaxiAtg8SBi7Hyw5KT5nFAW/bQN9rGUV8BWdHEoyrNNgXaeIU+H/zMFCJw
pBNISv3spDPDFj+lvZJwqcEm0bzOlPGIN6tf0YCZmC87swaUH29cBGsbCakODslMqbtCqxpqlaEO
oksnH/7Ez6boxpeGpDg5mbGegjKhNWbshST70kYLbu0GAt8FmUYDvcdBvTyiPT3TET5l4GGo+an1
I7zVxhcNP78us8GslPsU7uru77fTrGL0Bt0jqZtvqD/SggbW0qhBJPEyxZgiLE4n82EoW3w/rTqP
+z3WQVl4uD3mW66xCNrJp8CAzGAhUEOLUKxHXHJowiL0JKtMetxcRCgfMG2D2lDpU2w9joadwYC1
UPedJQsOuhm/7yGQ+K7VTGPtwbhsVbwhwzy7S4uhiU6yBOF0Pw19nv19DE5gxQU9X53zi3e5QsP8
/mV5I50CNTSewFzlfJCyUXCZ7wATbEBM5r/temnIBQE5zsCtxTXthAbRMUvuyVXWeY2NJEIvVfnG
F1h7dzCEAV9KAj03Si7nhEdL0tUwCz1rpL5Tj798P3rF23DjeVvZ0Prcp5spSnRgl0CHsbKwr/H5
zpGffkgxRO5VLEflwjmi8XhvIm/fyNLz7c21kl+8Ydltqmc8c1eI9lwWSSeFoZcZTp2+GqPU/dQn
MkQIyx3eb3Iv1+0+MkRrHScF8xkXonkUbCzwyh0y13Z50dEtopQ3//kfx8rCgA2QexR6Y521bqaa
mOQk56BHdyTS4kctkDemvT4gNCHw0rxGS2ShjL3QoMGp8TLTTPbxML3WIz5JQ3lsgtTct2q0Jam7
NiIwKOr/5BsqRJLLKcZdZlhJhxkwNgWOsrOHbsIGdACd4HZmSi+sG2QOd28QBmzEMivbd26szD0O
RCcpcF0OPdWhhK3pIJ0kmXHSVImebS1FC4dP/Pd3Mo0BGphvfOMrKwih5+FIDVNCZKV4qkT3A8PK
yMf1NCugs9VJtOvSrXf3DS+9uARmtTIA8Nw4vAWL45kHJm9bBf5dUhLimEFKJ/WsZWOQ7kCrYh2b
tRKqoZbiJyx2KDfRgRQ0uvORNYGUqGP+mwkT8QneLlyytPihchocrqFqTsbdpMZKs8dIufpQlVH5
hYph/g7CF3x7wOi1dmyRppxVieQSQ+Iiy/8RDmQGF1SwrLlYeGsx0hBRCAw6zsnjqkrPft8+xCtB
DpHcLJILIB/69SJ4NGKBu6CUAV7tZPHbMUZVPcUdktquRmUCxYlprLZIB1djcg0yJFktJ4iLY5G6
6Vbn6P2gmidfa76Otd25RSPidx1a3R9LoRXu7SlehzuoNlAQAFjAePRmFucHVyOgaTKxfwxpNdih
utNZrtmEMo/uOJY2VqtcWLu0G/vEBYtMBRKzucJ3uj1WO+G48XuuzhQ/Z76kZ+U6aFbL+mCFVJ4V
yiiI0YGu9nNnb4c7ZrZDYkLeOL5vvcGL/c1YMAXkGYgGw2fZYlZQgUJ+MqRa0RpA3X5h7LZPRI+t
nLGXbP2EZMVBxa5oHJsdxtE76hm7zPxcOahJVIhV2s9BMCLxUh8snKuDcatW+lbEXv5AZKJ5zAGI
00JdfBtNklHEQVzxJPrPflojqYRPbN9/jPOc6wYjbfFNLr8Muv7T6F9EEG98C+UqCmCB/hx/sRcH
LUmKMKNymtg63miPhVTcRfj7ycM5CJ5i41uCI64yfE/DBy26t7EfR/xqf3uDXt9Clz9iGaXhFDJE
ataYp7x4tsevjvFTQTRJy1Fx94MfTR3QksJzzTAPdoFMTWEeTaxNohLXPsr+eCHr4HE1VJ0RYNn3
GL3LhXmfKc5JavF9VQMMFGTARAnNCqTG8e/zzd9h/G0SP29P5OqhmudB8Ma7SDGfN/nytSj7MMDH
0DdOxWjC8CcuPRlSFp5aanFHyOKRl+nVJmJjMSrVWtqFIJWoxtBaxsrhclTEqYSTVU7myXYYIKVl
vGDj/Q5lTS8GPlQZ+HD81TT/HdDgBFN9ogC4TAwlh0p7borMy3P73o9RdjGQlev96lVBHKgKzHBj
g6zOkEIC7ac5+V1WNuUB/n8ZtplniulznFbKU+7rL+0EDkvpkt9W0zkfb09x7VxSNWaO6Cnwz7Lw
pE9jpCtojpzI0N4BCN2bs1+Ag4f0bCBvNbsmLY65bOxrYzhoUbjruy3N8MXRnJd5DppnlgPjX5Vs
YilWsQKNhRfqQf7RzP1Pea+0G9Hc6iBU/YGNUM8gqrvcPGkedApa8cKTUwStWqNWjhp2tne3l3Nx
5f87lT9GWWzRpJLLpEYYyQMt+9UI+u+ZqrzHOz7b2JmLl/VtHB4VSAXgWCkYL15zFZMPfZJ64ZVZ
Ve/M3kDrSBSR7tZJUAyubLRbFNBFEvDviPBZMVuiCwWN9nL9QlmuzR5+CIZabfuxiQzAN3qJLBMd
/snBOJvOpBvLWV24hH7ps/BzayOEWe7Vf3/DXEcgBVAg/M3f+I8UoBRU21p8vL0S0dPXurKGx3zC
wRv/3wqRZ0lDhQHkTEtUx3/qNE7D9otODxm1hl7/fPtTL+v186+hL0CxikyWYH0J/Jb6PE/irs49
KzbumuAeLNJjy8tuDS8ailNj0t4N6SfUI/aRFu37QMN0bmO7LSOef38DJwbNFa5iCKyXK0K9haTT
LnIPDGd9ABI2vsp10+8w0p12+NvkLkrRBbgb1aRh53Oqcc3iQRnLLTjdIjF9+yUAwWwqH7M9wlK9
VLdLOS3xQ/Dkpke/zzzqHb+jdIw7SLw/1ZbjoFYbdYRlW+JtUAIeMB10vyCPLN6htlYmNEyZfgd5
aQ9pvn7XxkWIXJokPxbgot0w73AH7ez+UcNmHO6d9Zf19H9/A5mpSlBNa3spF+XotRMBNM09qbH1
u7Ynr+hQANwleWy93N5yK7fLzG2AKMFuo9uzSNLGvhJZhAGtVzs6O6qUfDjSJkFeBefi9lArFwyQ
I2JpUiWO29LKTon93kGNLfMA6n4J/PpXL097Re3ukR37dXuoeY/+ERnOC/hWqAdLBaPkigI0BLom
TVVVeH3ToRgHIuRYW5N1rgNeotlR7QhdrN2gDa9sVxou1INIdtH5Wl5n+KMY6Jd3uWfK/bOj/dAA
JblZ2T6M6bjHEPETsNMt4NPK5/tzTGcBAw3GpvRjv8m90E6/K/iYu8SDXh2Kr7cXdOXbkXjReKbo
i9/pMjprM3PosqTMPQ28qYthZOmmWn6utPiuiqytrGt1VshrkXXN6ceyTBLkPlYLYp4V19zBr3Hj
VXr0i0C1bAUKqxMjvaPXTDQGD/vytpN8WoGWH+Veqw2fQMbprp6iotkmtnJo6yLbOAMrG5M4F5UR
6MHgEZbMCh1VQ7mg/eAhiWn4J9w8fQMNqLoyd10STebRF06cHoagH5rPtz/hymsLAZOPCFCOPuQS
NoY7c6J2BTONwuST6BWICQg0uUkeAc5RCLupP2TFOyOJ9rcHXpszoRhlehLola63jFGaMZi51zTx
UdOQIxXmryAHeTWW5i5T5MPt8dZ2D4zoGUgG0uuql49RVVrIUVZ4wmCvSg4O0zS7sec2nI0lXQkA
Ub2mqURxHIGtpRicHhllkylYplq1ku3ktqkOct7ZG3tm9cMRzkIrB6/JobjcopbVlHancq+kdhRD
jDFerWj6ETvDbmhyNkx9h6Bjus+q9p/bC/n2Ny+uUZu3EEQ7PXKI2IsAjW9mOlE68gAXs/EXggui
QgBTZ8toBSoJbgD1QsZyuUzfp31Nw76qp8d6FPspGJ29WuvRzkBZPfJ6w0ibYyC3knNQtLZI9pQg
my3A7tphpkmLt7YOfArTlsuVwlE+SxqFx2yQ/GjftfWHuJC/aEXzjEiud3tx1r49AjQcJSybwCsu
bt6st6dQ2CRycpFVxq4TPgUIlH55b/7DQHSbOLWgEqG4XE6qrpDnLeuaSSEvvK/aOHPjOtnYyWtv
16wP97+DLKIeSu5JVeK550kK1RyZttqo1Kek0/Zqbz/SQH0fjc3GvbC6gjPwY47/aaYtEpsWZdwq
FSL37BhDs0TYktfLlXn3H5bvDeyM0x2+qvOe+SPAjwNM4bqUDL/ThbILawlVFKMyNuaydkZn7NcM
sce5bvmRWhsBP6ESqsJhDV2lVBC9APBc5xGyctYv1KEPtW/dyZX86++nB1CLrUGZkq0/L/If05N7
QTrv9JmnNsjsRSMaa26c2OPG/FbuVNpcTGxGk1IoWWzCRlWrkaOee4jZnSxJ+U794PcU2xsSJcuS
2hy4QWu2OE7sRZu1vJyOMJtgiqFQeg4M/Z+jmTvPmFZJru7DpDcn2OWRyb+NmP/d2UYxV6wEuGQ5
VHZ53YX7pk6Nd0NOd/b2Mq/N30DBjyCZ6I6i/+XvyqU8qHt0y72uLvCjkwXmy0kqIzQ8bvVdt4a6
2rBqiyeBXXr9aBZ3ShLrXwxar+cKDYzj7Vmt3JfEc6RXlL9I+JYNxrmuGum4THqWFPyOR7tHG5L8
zqzyI0ph8cY7tjYxygpQzIAUUhdanPdMlQT3Mj1rrTGiD6NqjUejaMq9VrRbUKuV6wxZQ2YGQpL6
/bIyHJV2UTQTE+sd9auvxq94790BDD4P2XTwLWMfIK24UT+5Tpw5IQq1y1kBgn28TN57zSkrOZAL
L40pBNkYKBmd/OqYnyy12vUIefd98APD1q8ddH17C0D//xierYleg0WEvnisUztNZwnCwpMG86ds
jPscfXc5FV9kH10YBS3T9mmy499q96Wpqo3zcXX/zUV4EnWEfh1Y/EuSXZ+2OLXhselJvX4oYvMZ
pu14B9xcc4eBNpXdlIWLHv3LgKvLxr56MxS7CFMYnA4jjzFpLCDHxczzwTGqKLYib9TS1LxXTG8a
6u6TX1h1d86GYVZvOTS689AI7TmLncy8G7RYt10M3An4G03u9SdbSNl0jpJxSk+21oIG1COrOca9
kDzFkvR0r4ZIjHABISe2p6wvpRv6a1ebFuoURi2ELlwwPFSLOzaXkUUfdT/ylI4CbdpVriUZX+RQ
9eJwesiE6iWxs3Gvz8/DYumg9M1Q4pkSTRZ0ea85UZchD8uYNur3d46MaGrPVbdxNK5OPjMj5YAL
TbOGeHIxim/0PH5hEnv1YEuPoonfB3Yc3Yum38oc5zVazkdnE5BcUc1DWu5yPlU2BRST29iL0xDa
IJLrUlp+1e2ALrutf/THvDjdvkOva3bsvlk8EjU82rckV5dDplGH+ib+GV5qwqkSKgg6bXiP5OLe
qssz5W/Xbo2vUWU8goTaDal2stToKxJYm/2olcnzOnEGbd4puAOLR6qtUnNQyjr2zLSu/f3U+UPq
Qt6c2l1djnJxhl5QWa4/IP/VKjgY7Ct9jHx3Js8WrhZF/VNo1UXnIi0tgnszcRwdp03beC1HSjo7
rQad+PX28l09QWwIkkM2H5AycKqL36zqoo3pwsSeltV3skK2jweta43TQ9CkH2+PtXJJIUcOml01
iGVARVx+KUlJEeYHrOqZWpOHbiOV6s9cF4MrhZk91zLtfe/gAtJSwnofR8Xo3R5/7YCj68E8Ncq8
VAEux/cDgFRGaCVeiiylguR+qh6NOgzEA+nV4OywwunsdxhqtZRYYgw5/sPp4DkkgAM2R7C/XICa
3rWZ1BlSuJ15kDpKi5N4VAp0AFAROHL5pH8bYHA2+LoaESNVnKs3ye4stZFMI/GqWlN8zBiCNMQq
YzQwkwC33Mw8W7HxlVd2FHo1JrIVb+z5ayQYEc/stOX5Qqn3clP+o8Tlfec7Ym8m+V+KStCIn9VH
8W2wANHOnO/Lbzol2P9MMr4/mpb+FrVzP1FnQtZ61P/+DoWwhv4nSlr0/ZffLvVLpA1y0Kpj1/vn
eoz1506a+ntZLay/Q7e9zQn+EQ0RRKHnW/RyTiUWjRS/x8Rz5Lbdl6aF+g0Vgo1Yf+VRoOfDxUlh
A3jb8t4kWGjpCVax5+cNAKTM550Tfrpr7Gg43D54K68cTwEbihI3UIGldadc2WVo97wKqORjCqVa
wT40aaL8/SgoqKLGT/96Vme5XLZYE6iZgZ7mIcB2TE7C7FCZdrcxytqyARXgEkHQmubm4sJ0Oiup
haixqMtVqFSjbRwy4kE3xCnv75eNgIQOD/0oHbrEYh+IHP+h0J6DOiELWLWSelZTVJBuL9vb6i/e
bJpebGzQYojSLaODQokzsKxR4kmlMVo7u7Zno/dGMno3r3JoKyUmbUAC8JjBNijoaD5RisOSm5sy
vAvT8b6V5WZEtnY2LY3GSXxuG2sMdtytZvxxmpT4pUQxW9xpQhvtvS0POG+JJEyx+ht7vAUMrQp3
OI1Jyk5L48zcWMeVT0bVlbxRJc7iqlAvN0YRG62lCyYYTOYMi7LthELOGEvBnZn51ufb67mMAiCa
zlHkrBFGaeVqs1uqk879zuAcS6iJIvEZNxVS2qp4bZKqeqoivdbcXva38tblIXsbl9SDjJJu3ZUh
M/0xBWZtH5wzqww/Rm1r0kW1tOwvbSioUhFpzaYitCNm1ObiAPT9NIHGm4JzEtjKu0RLtR3MBoUa
bLt1opcP9jwUNjQz/pZeIMiUyw+HgdCIaZYdnCspTAYMwBVEyA5CKup4n1Y962iUcvSrE62WuIXj
b9k3LJ+yt/HfSJo0po2r5sRY5TZZ8xSdzVJQ/Wj3UpA+KwYy7LqxgaBc7tHlUIvYqK91UmVHi85a
H76Cfj/6QLttpdt4xZYhGMPMtQaN5ipqIleQLZGniT/EUni2tdG618Ow3JtiKJ44PvKLYyXaU5oP
4tsQTc6xTofNEHllRaEPESDT7OduW2q0WrWIS+HL4TnticQOoimcU11qcnNqS6tWydiVKnHF6Mfn
zmm0L5Mzpv84o9x+L+xKAt+GORpQeKBV/X4Yc9PchWkixF51pI2VWtl7IDHIldjqpCbLEkbWVHVa
kFech1rPDoGljZ96CeuIxIjy/SDp8ZGM5EsdT81GG3PlHIOp47WkrQH8f9n/tzKrMJU8Cs6BJvuP
emTPtsxx//72LbWy3yAEv1WCENeg2Hd5tIZJ4LhriuDcphT1MLoUd9GIYV8k+/5GOLM+FC/yLF1L
Y3+xtcdASQFWx8GZspN/0LJk/Jij1bnjdG9x3tfWzqRfQreLjJpr8HJWJmbxVCErycvLsPru2E2m
wWEMoq2u5b/mHH8+mvNB4lmn2EEeQc1lfgX+qPtOANXbRjclLy0oKd2BQAx/9w6KlztDawd7h1nr
yEY1or59r4iyOeZdkuXftGiyxJ2VOnK1m0Zb/GgcEfouwqwRiWGcaO0uLpP8aKAt9KxiwNi5yJAE
xT5qRf1koaTx3AaoRe3GwrA/lpHcviJ7oDzVlhDhMZbloaLmFFuvA7V9320bv39PG0j5JzB4xPdh
VDiPPLFT7qpOUnyR+qb42QRN9LHEkwWstN3EnyVSVR37UqluXUVt0t91TH9tV7VGNrjBVNAAwcc+
1vedEFFMdp0W/n4gQv/kFDUPXonrJw8cFSFwjXlsu9rYqHhnak7jY+tQlC9K2yTBrlSl8hNOefZz
15VjtaumJv2UtHmm7NqqMnusnOy0wv/OwoW1rxWR7RsZB859KStNtPdBY0zuoKei44DIxYPSKzVW
PgQAhStACbQexgPoRToTEqGHKW4jjb5y0tZu3jiVvuMNL0nDmqYUh9EM2lPbWY18hjw8+a6Q6kja
N1Nm9Jh81wW4zLCxv3B1pt0hAxf0rTZmcbA6FvIZ+g/oECcerB8ofDNj+PB8z8qXumYHR7uvSHa1
Tj3aTqbGdCUmCWi8GACbD1bYkw460jOUgHTAi9TuLZRy/e6XUUyTuROoKIaeQHfhXa0mQ7tr9NKf
3KTr9Aej7sPnOAwqedejohS6edfgZpjL/SmkOF/s2nJoft2+OK6akux8iiazAOpcdAFscbnzrZC3
BUJIcC7jYHwZJO0YiN4L+HqENQ22Xy7EPvFPG0h27sYlXo7vpKyL4BiHZYF+aRTnx44yRwJj1Ip/
R04ZPgow94GLoH2/BdBYoqgJV6A6UvSaa7LoRyyvBK0MZCP1a4HBZjlMboaI0fugaoLf0OeSxMX9
anyAjWxZT5mpBHdJE8aHUQ0SDFMBVv+ItbwLXSuIEYZX9TYw9kpu4W8Zy6X6pE1m6wA2z8b6CJwg
TvF3jHDEvb3iay8RLq7K3GBCC3TJc8im1lY7JJ7OIsZvxm8m+7ca1e33alL7zMWQM4ndQYn0H91Y
qhtfe+29pp8LXGJW2CShv/zYgrA5q4chOEuRn3+pRDxasGSC/H1PTfEl7SPk5W/PdqmoOMeXCAlR
q4Skg4bwsprsp2BwuV3DcyFiObpL1Vz73Nl+/xBMlvGgQ6T39MRSHu2R/+ld6mjpt3zsxNdRs/pn
35SC+0EOjcAtNQv4SJ0qWYQudSi/dr5uQ0yRlC0g/ErET7hvIwdByxsp+EUFkiAxAOPNiehD5ztI
fHUfZ9jAObltfJDN/BsqM7F3e5XeoA2L92cuRsBkn1Ed4HQuP0xRYZtTF1JyHtRJ0DLKKsva4/Eq
h4c2s5UH5DtjgL2ZaT21htY/wM5te1eCF/NhUDRA8qGWa/KD2QpruO9qS53cDiuyj32fxp9EZomf
NCIbxx0zSOuuL0Exh+khOQFhlxMnbtRE8kluuxBkKl1Pr6N8Lu0cskHk/TS7pOjvCzgAKUmJ5qaj
qf9AZSHz7/H07U8UAJXo3k+6WHJRi/Tz/Zg6/nNWSO0nM5py+yDSpnb2wuitT0VngFUrzD7aDY7S
y8fODJ3ymEdGO9yp05R87TsN0NU4FT/swNF/a+XIrygbodcbufIVOpHN6RC/4iRJSQ1nkcXlBwmw
SpI6is5OiDajK2dy/d6Z8vCQTROyZHQo/zFCJ/ggKrl76rqwOHQ6mgq3P/7KoeTapY4FyJvq19UJ
qYE8dj1BvFL2w1GuGstVk7gBvs6D/BES7uvt8a66wswahPDcWafeMTeYLjdbRmu31p04OhcYSFav
hR92J6uY5BF8pjH+LBNZfAw1I7xX1V48ZUk3pTtF0wbLhYAW35epiLVjrU1BRTm8qbbkmq9ab/NX
oeuPESU8QlR557Dwj2DMqvWysbowOpdo0QPtyiUCMk062JXVuX7QdIc81qsTaiYfE6f+wTZrdnrn
/KVE0XxzUYE0SGsAIRIyLpapMmkt2ZjDnjHqDX8ZtOqPo536W0efySxOPr0F4MFUueZUfFHmyguj
l8dRIinV5GIXx4r+ZKX9P3HR9xuZCF95ZSxKx3QzgNdDuV7cMuWA83uX29E5aYA7NT20IhtO3b1P
CueOZmzt6zZ2kA7FAT5pUueDhE7ZO4yOO1eS8QEGbVqeIwhanm10/SHpE2dHi63f53JN2SC2rTsf
kq2rFMZD1ScfNcTbP3bU6Q9pXCv71u9KiD3VcCfKSPB/hekhR4LiISlAlAYQdw9ySWMzhZoHhgWc
WQUV2leHFyuox3tKURH2BFl2LGprcIe6Nd2pThEPj6TCi4pAPE1NMJyHwPxhJdLwTRJqvSO6/qTF
sn7oQTnfF37xhYKl/Qs3A3tv6oN5VydVsM+kIDsVU1fspbx+LjvlnyLTjDsbUtaRW6wHMV9CR28m
+YkIaHRVpYgetUqUruha60kF2n6OMys/lv/D2Xntxo107fqKCDCHU7KzJMuyHGSfEI4MxVjFfPX7
oT9gY9TdUMP/yQAz45nqKlZY4Q164u0wC81gLS4tVCBbuVGbDkk0KEdsczFlj/kc6KFhae1Dlvsq
GlzvcdY140Ezq8+aqr4II/gqh3Z8ZydTv61ybtyCX/ri1ONa4nLoQmWst2raiSWa40desSlyDGzQ
9GB+4dA+pYto+LaTHnWZUR47csdnrxhifJqNmM7xwvU/+9W7VhfeQavgLJHseF8W5WBUP6YcKGBm
1Sewy/1HK6WEQQAatTKtQpPfAzXP4e+DXn/xl4FCMynhtlmmp6D3sn1SgqvTlF9GQuX6+8LT71rs
2DEMl8LLwnJxrXetHww7Tc1lNKeLAc4kd4eoEb3/gw/XEbHFBpmSqj9qDVbJVtKOJ+nZD9VoVhGX
o79vLTsLUxm8p37Zh3rRd/cZWLV7uahga41BG9roXpM49n1oLdVPtGjMDc07/53QdLVb1DIdlhz9
vbJrfpQlVgbSqpyvI/7a26KqB2RsEHLO/UKe4iYfdkPdLy/BYDjfejcb98Qh2C6m7YgVNQopHxyz
lffr7Xnn1dq4W1rzfVWm2GcLaaDFzSdLBvOXWWntpkaf5mgrj3K2aLRwqWvjhP5JAtSYziK4JyMa
Ggefbg8ZiAGtggNSvtXGrLIsLPLcj1x62DDQ5Es+FL8VbB16saM6elLCS81jTx2BcqYbuDPOvk/T
bGNZZBhA9+JNUxT5n6nx7cjzKuMklxHbA1erdj419od2qjRee5lt5zIpt5nIqpbcRX+ay+bZQ0ct
ylrD3ToNPlFKk8av3G68p6SpgNDJytywZZ+62S22Bl2bk5MM2X2Qq99dx/9WyNIPS7zsIpQJkQwx
UvD3Rqk2dHDHreHle0HeIcNp9P0wK5ZvDnZDYYsMZYSKUR4FY/C5aIbgPkd0aVML8cdAdPtIkFCd
uH3kndNn9n2TVPW7WVm8nWr87qvqt1MN3xrP7qCIC4OMmT/27Mnkh2dp8l2lRE+oMvPzEsfeFiSu
u1kqGXUo8IROOY/7PHeKqF6GZBuwSfFAmlVEocoh35uPS2JzpDVveF+U/Wc9VuM9UsXGbrKcbre4
2le6SfU2m/O7xkNMBJaniPiWVLkwTwM8F+cb1jy/N9sSQghU46/J4BC5mX3yzVQif8iqoDvYiUgP
WZmZm7kqrF2dlvpDsBhNNNZ2EPZlOUVDlf7qfAknkyRWbOibwFnMYrSoEMFNWPw2O3p1l/1plqAk
2OupoxjFT8pS3yzpLQ+FbrW7Be916jntzA1a6j9LWZyIS/BEdrGF8dul3ttFDnOjcMoNUFRIKjqE
1GKwtV3gzxm0zeajQGh4M+iNR4vcbUKR0iGEo5funWRBHl2l8wZFMLGld8GJc4b3GVFk5ELOiLSi
G0Kl+vdgDMcPb4c8lzUrmu5IjNLmAV96gWHucJtArK7kkTXrdo8hn7aPNTPY6pWntm8PdZk9rP19
E041XXisBc5qVnZDqJ6gB3haXARo91Twq6dYTeOLYSbaHMnRALxYIn44bf51YLIHcOgrs4dxzwuN
DnxUpzO6/GT60/yQggwLhTs3EUDa/nEs6/zY1XO7f3vQNQY6j15WbUUA2+RKl1CUuhDS0YLsBG89
ZlsIhX1W05qcWGtYmvRgYj400JfOsz+65lZQZ6tgvJHVXoY1VNAJoSlioLdxYauTGejyVD3OJvk0
Tl/LZR5+TZAruPcpuBu5afEs6tCdEucWB+dyX8FrIpByaA9d4XGMg+wXO2XNyd0WUNqJHim4khib
3OzrXR2KwA1M6pq0nLf1Rm1tKvZefurjOQkzypnrhNbaUhLcSIsutzCz+s9Q5uv4W7ONHgioT82+
TX9YXc8bwfHfFqJdNq5EdakdmvGGw8Ea07/eSIzJxFbU7wpsWpOk/8T8tTW4rVi0/ARyiliCvADx
n/qWTv5lqsUolF5omVxjwuAZHXeFjnqrlQz6wc3cgJqW1QWRLlN5mvEn+/diAtH9isYBg7ayNc4y
zI4czjeSlL2p5fW2c2dJLtxn0VjwDFQlrfpl1m8B968tJuQbiFqMSt3zrBuQOcoqdacWJwDA9aFr
q+Z+cm46QV9bTHp5yK4AjyR5PcuPRgHcVLZ8MqNr5gfsz72wht35LkODZhsT4d0oJV0dj+MNjW9t
O5znYwgEtTUChuJEoaG6U4GZPph29gGYvR0NCyHs21fbtVsFJhPvBhhq2OxnF7khaJy7eDmeSsei
MKwLEg1UDzb6UsyHuQjsMBuCOES19pZfxbXPx2VmcgbxwboULrfqPG+GrDghFwXlpmqzQYR0T+W/
v1Ug7LlRsHABQEX96fWhi2sM7C1LFKdkaOsI1e9v2iA59jwjx45aDRGG+e3tVb18MBjyr88iyT0V
wbMhNUC9xRwQWijIWk/Ek9Rh0zIj9uoKmirDsrcSzdq4Y59RErrluHhtZenwcGXTfYX/c/ZN6zj2
MhpY4oT11yrF0OTbvhC3uCxXrmoAeKwsGA8kX88LOlZim6WTspCuHdsPulsuYVAE4zcTR/F/fn8R
3SSfR8GW0CY4B8lg+2v4zTzkpzmb20M6ouiQOoW5UdCiN8WS1Xfs1rtmHPpNLbVb9lDWepGc3dpr
PYFazQoRvdipU9+qOp4zhk+z1NgFIKi+ItauiVCoiRTVzJz8FGSJkeJck8/z0dRU/SfpKSkQRgeT
sDZpP7TDRisJ38Ix0cY0TEkLnotWZp+b0Ra/ciTIrH1cLP4c4nwDUR9vbyvhoVWeeEDgMMM6wzXn
z7muJT+SuLC+lno7/xxdZcYg8BE1QYyjqd+/vZGvXA+rQwMSlmiCrgjE12cnsGUvga1np5zn7KtR
utWJIiM6ILDbupD7hBw4ydOjXd+0g71yESKRBJAMUO5avjwbOvbioortITvV6WCpXdEp8RzMXU/d
0IlpKQZmN9mbt6d7pVT6911GSBOkI7zcs0FHtZA465k4BX2WpBtM3b1jDOPxaxJ4I+XZPHafBhGg
VSiWgbBTm8T4A5GsW5ZdV6qXqJpQtaQyz86HB/l64cUsREtjT5xW/Cv91VrqD1xd2l1Sme1XPQBo
oXJj9LaA9rOPVRFMT7IYBUqmfI5HCD1UCnAhUFEepN4tzPlarTs7EMAXWSJeX37aOWC6EaLMXb1N
T86otc+6tIxw1qUpNkGeiofJ1Yw7K13s57EvzA+0EKt9FyALES5VUe6rRFjPHUXZfW+ZnJvaTE4r
xFQPLW8o9pVhzpGiQbQzp1onuLfVFmdodxuMy/yQB7m1rTsxtpHotMbcNPOMML3OOTra3bgcRxzC
fwPVsnaViJfIQkL+0CPFmmzitvaORjPHz8WQ1+8DSNCH1Rxir2n5eF9iu3bXV433Doef6kFoHb09
gZDAic508zQYNAd4gs37GuXTTTaWX8yKdHnyS6xH0yy3V8fiRZ38xJmiFt7MyXX6weKySuU2TnOk
ciqKGFEgYB0NtEj2Qb3Y7/KyFlTTPPE4Tln1fYazsMWKznkC+9U+LkIOn9Soo5NUxAB8o7Fpgi2r
ryiVmcspVn6xMVS1vHemMt4pPceR1Vys/Rg7xi0mzpVXBTifT961hiYX9JiiHpyhtimrOr3bwznW
8kXcm/DVb6ndXDv4q6zAqsay0u/Otv6cdoGemUt+KgcsyYdumiPdlOVR2Y3cZsZ0y47v2kO2ajcg
X4FuxAWl0ACEpjSrzU9FO7Uf5TiMx7TFESTu2ltuz9emZq32CusyruH561M9T4s9aElPMEnEvLEK
e9hkvpnc67Zmb/3OvJUJXJsa8Hq4RWvzm+v09Xh6IsHjYy5yMvXF/oyQuPrV5SCCqGxa6gZi5src
oLUCyuRW4Lm+aO71VTaZ9JdO0HjNUCUmXPgpkJElBxllnfxXjSKMwNamPrA96MaXrI2u0RB9K93k
pOc+MmpJb3byTg52BUjfTPvPsQjqZJuwQ93D26/ElcwRjz5Qu7RL2J7n119ay6YddPrLwswmuvFu
OgdHUKceUoldSr8+tQp3L0t0DG8EQleeYwsFO5Bo/JV9dLZ/7MQrva7xEtoTqrpva3v6iKIuin8u
dlBO0I5bBVYB1Ip5q+5yZSdBlSIpB+i9CrudZXjSHJJJdRltokHPd4kMHATvQfy1HoiTt5cXDtjl
+7JaqCLfsh4WDO9fb1vgKolXKXrTWm5709ZL9OnLiOtdBE3C/iD1qY4oTzcH0TXTFrW57H6x7OIh
sWCskVN3RCt5uZsJXe4zbQ62Q1lTl1nQnwCchEZ9YdAJSjvi1LZVKM4F9nxyB0fuwesZB2KZILRw
AtosihJa4kklIm80gyREXGwKZZvG2wL2ixXqcz0sYZdX2iF34ukwuLHsNuZsWQcUYbSfqk7bl1oM
ag4x+ulDN22DoxbMy8mY0ullVRelIzV0B5HGdhgDAprBEXbmOx8lqiZSvl/PkeO04G/i3rXRjEJa
NhyzcfbwoZmtJUpiKo60P427jMEPtjunm96FC3qwm6KO4tHqd9o8lxvLr5z7Tg7Tlp4TXhNZmW9B
fg0Jkv1Lf6+kPXwwJ+3ZrmaHllGVPibzIquQIEzRzZ7oSqEysTzpQSbDIcO+NvP5QmtJYQntoUcE
fxRfchmL0+J50Nqb1hr2XObEa/yhHbWiCTZuYHVRI736pA928sFpDTuyYz/4BK37p6f8/rhojbYp
QDDtSty5Qkss+XvEC3OYmAq5wKy1QnpWXoQCbbNJbZxBak+4kRhrvLoxOUWASiga7awEa54ndxrK
VDkOMkWznWQwaKDSHGs7LjhL3kjd/wZlZ3HRquJC1xH5UnB26yH6T3mHzk7NS2Lkp1hrOCUgrACc
t0OfvQxqcO81nuVffZr5H0yQpB5kYGehNNxQy3a45NIdZGFOr+/n80eaFvUznXGX3oeetNsM8ybU
AbU7shG/Cw2Z1C94HEzLtjeKwDhNY2GvOi6xPodz3wAXkV4s0esTfupGVjAF2bb22N/btOykSaXb
cT4Fc9s+1pRQPnFXOuSoo5kQ2stA/HQ7OIw73RvVGBpWFij8CE3rybQyYUfKtNJk09bsAKra8eI9
jEbnJX/K2vB/JYs5/yodYmjwgOMfYXTty+JVU4L3pZF+EHqP53o8Jn0RrrBdB2Cbh/Mmqqgt/QwN
h6Pc1sdfFYCIbuONvfxtNPlyn3tz9aVs2sLf1OY86si/E9X96gOjMcLKB3P73jOEJ58EqWEVoig0
xPuZvfBYmDO2lG/fUVcSfJCUVGkIzqm0nQO0aMdZ5tB3PHaO1W4nM7HfTVMJ9g5wxVMJjHDr2HGw
q5elRfTGtv5VBmF9/FZ1eopS6KheJEd6Fbuw1sHrZ64/fptj34zqtptvPOlXHjooHNyY5H+Ayc91
nuhhx+j/1vGxX4TYk6gl92WjFhCXcRA1BTE6ADLnBsj3yqCUmREnh28H7PE8/Ft7V4GpmdkJiKOM
wyFp0v04urqIKqU/ZzZc80rzvN3bH/RKdEvJFLECykSUTM6LREZhLU6XOukJ+wu6lNpi10Pkp8b0
f6haElxxRzgrifGibIIvat2jkQIYR3j63u/0/kMrbu6PK881jZm/mSNTuniuB09CWmy79MRJlQfE
bvtQTqK876im3li5K0CWdXessC4qeVRczl7rvgUvMCZ6BYKk7cK+jUn3HO+lSnLvSzMj1+UsprUX
wpy2Ml0BP5MG6gtK0o0zeWXjAPVBu2cVDVopGK9v31IlatGkxFqAvmHkDWRAjZsMu7pLCY7cYNrU
c3Kr53ZtUG4BdgwMUQr75utB67KsPeW1JdwAdqhmGmmYz4T1aWpYUQ1HdUtdpbwRIV3ER6u6Pq8M
+NlVgeE8GKtbz6fR3IiTjSfXvWux7Euzxn3goZ9l5YNKHcslmml13ljji3vPBSZE48JGKIG47PyF
Q7HYFIkqKS3CbKhC1CWrBUUmfwRJbPkxmD5Ra2pTtir4WBRG8D0JKudfmyj8BvqbOEBSf0QV6+w7
2yQhfd4VxcmcLPlTCp+Xvp1c/Rbx9eIM/R0HeTsfQCdir2evOd5fWkx4S394VuljQW9qN6Dpc2dW
0y0TT/MieWIsxoEGRS7D/j07Q7lrp0G5WOJUBUjChUnsjyU+22CHgCrQeU97r/ukj3n6LQfYfx+U
efC9oUPwYwT2/hA0sghCqkNTyWHzLYeYcUiMSAdP+TEYMvlsg84QUV2P1tfK6HuxH3E1+z22dpBt
uiDTSuQzwa9uCLDd98mIgmH09v16ZTGppVDPgkvJvXdez4pVkqUko/kph077XjquegJlnW7iJb/J
c1izoFdhGHJOLpVa7M1RCCXZfn0mLQNx62yAluT1sv2oC/BtgEj74Xmo1LztiJvLTW64EhyuNKDv
xCp+xpyh+e5PRvV5kmaVRl4+4Tz+9hpcOba0IPhla2HDuMBhTialKsAw1ckYIJVEruqA2qa++bRC
cRG71aXqjyByMJl0hsD79PboFy8cW4zsYNVsWH17zhtL5jR1XVyb9clpcStzteZFBouzfXuQi+uQ
pScz5nJaO9UXCWotYm534u2TdJOiDwdr6MHDDN8tpnjXWEH5rJXWr7fHvAT8MSi3EToRf+Ubzmem
T+lQg1LArbJp5z+mrYInK+und1ZfLCocjNK/n+Km+ZqPzvIU22Z96KtEFRH3E1QVbR48Ko5d1pLJ
1SoWIcAUm5sMeOnPccBXLkykcBF2HWZj3y5m8ZDKcaw2SkuTrzhYiSZ022SYQ8ot6s7OG2TcdVQ5
yvtan9Cat7o5l5GKA5AfZks9FkzgOH6P81WvtgSa+InCXXtndZx/8k5hvdAPc+eIy8/5jFq+c+/g
BnCqnWbw94XhIcQgi0Wk0Cl0291MuZ6SHnZaUYStk1nz/u3lvSxFs7zg2gOHbg8v/bmMU7C44JjW
Ox8BgLik89K5K1ArcRpwisUiQ40yzw8t7+qfwvTi7yAiMBcw/PdI7ueACMWaNE9ePvqhpw9go97+
fdduljVkw+iGWtAFVwKK/jAnOnzHBirBjiIUPBPyA8IMfvK/D0V/wOJeIZGkBvT6Ygkqi9+veroD
QPw+4dO64BjsOd+wr9FuHKRrs0L3VF91xjlQ54vu58syJXMrTllfDSAvQVIFSFmF1D6Mj/+HWaG0
gJg5URwdh9ezArlixEHDrCy9hkRdmrOnQuVM1ouvz6nzf/hc1urtAYBo1f1Zb5D/5MiFm8ZzMXJY
F7e07pXwxigrSfl1PIlf3p7YlUeVDhQNCl5WnETPce8JPrqxgil+omCgUR2QbZJFpT5mT0jGNd+1
Wsh/bZdxVBykd6G8IH6IFunryXkxQpgGtBaqG36xL2lIbqu4Rec/teKdA2Yyahuzwv5h/P32VK9t
F8gulJVt3hWwGK8HFnFZAIFL81PdJNYG52AdcR5fB4I3DTckGK6t6lp0BXwFjIUH7fVQQZwWMO/p
+5qpNxuhsjJ9WmlwxF9VpvIPyOnotxzurk1vJRGRoDnkGueoL0NDYSmrpvxki7Z8p+uQlsBgANVr
MfL795VkYswPqBGH/Gx6su11VRs6j0mvG/f9UNobSnf2lo12K72+Eg8EqxkUYtWkaBdeN6Usy67O
k/wEFN7+UcZmsY9dqagqNvPHeRp+ZT1SuUtlT7dStouONjB71pImDk08BHrPtktvtDnKrrQ8fLtp
fnQ2BeywthE+eNcvgZrCQE8xYJNSUl4SevU8iUZ8qfRFu0Xtvvyw/JBVxQF9QCLgczV8LcHQCcsq
PmwXaNuylxiCZZ67S/vF3779YS9Xm6HWHHXdvKve8ut9S1NJQHxh3zqD+2PUcBXAStg+0WB0tmYZ
ePejlc1bGN63mC9X58iHXhta2FadX0ONPvfjhFXEqRik3NsL2FHAyfMLFmPpDdzJZfgF4It2D0hF
lA4urvIh97HjonWNzIHYDH35hGxwF1lJDlHamZZdWoj+xrJeXgfrkCsuwvjr+3vWYprKLOEBUdQz
RvV7ztN0A4fNbkJtZUVkcppuZKDXpkhjh+YLjyNEkrOta9UwWKuKygYNoAYrI9tsfo9gxfvtXKC2
GAKd0lDss6pb6eC1/bM2nCy+JGf2XIkQ4cakp4CMpqKvOe+AS+Qmlfi61HeGsP0fJbCQe4Hc9UOB
+OqtIOfaKiN6il4egcdl1ahEjGzQYlg6ndCzTTsk+adx1n4GypMHRNhuQV6ubVlnjXDWbAP5xbOP
6k6dFis8+06W6KZtMKD+NC/Q0jvi18Pbx/LazBzCKZ4kYo+LY7kAMvZ4HekkuIYWjatCcbv0zZ0l
nSwyvLa6cfddVjAgwrF3WEjUfq2L58vSvNiq7OzUW3Md2Rq2WlDB9BBp6faUFi0Af9LmLabc1dZS
bfD57eleW1m6v1xFRCSEW+u//0/4Y7TCqAOrZfgpieOwNuX0nBZy/KhNrTq+PdZlxscdYFJtJCdj
FS+CAqsv/aSmkuovYEKaVhqfe6upb3zAazNalSMBK4JLvgBIdgDw68TMeUvoRz4E5CTDBvevwQkb
1du3Cu/XTiG+Q0ir0IVcSyWv14/tWPWlNWenknrCYSybPyIuUnD+2KW1QVFFTRkPEUnYLTfNq9Nc
AZKrWiXU4rN7p/N6GlapC13PQpO3mKr2UKWNPKGg6/wfvtsq3kGZgFjnIi4oZn0CXQdzUdS19ccO
0tHHBWfOlhuhDkUzVut1pYSyJVUBNJQoqRH/v17NhiNgBSlAnnhwizudnoIW9TiRf0srijVhosfO
o1eqydp0mrLpUFb1uNFZhw90Rbpj0vgFGt7LXER4tTpVBC/XOpoJxZ1ZlPCeMzwF8hQNslAsqpUh
nhHjQ5UkwQY+Xf9o9hgcZFUy1hvV9fXTbJR4MpelZ3/qvGr+MNU5xetF6EfsqUYrNGrUBUJkMuYK
QUhdw3zbsOvPKOYLtc1K0/7eeq0OFafO7+IkReRHpHSGIzViVGm6o+bzHyjjrnSSipZgAZAdQC+d
Td2Vw04pAwf3wYY8v/ViRA8OANw7CwKYXPRNDiuq39Dpwb2j7kw81DqTykIogGrd9Q0irtvUBHeN
dEKvvcgpI0G3S5SN/A5ahGsl/r7ruxq+2hzQ9PLQEn2G5T1nYSK84l7zV0dFt/ADGS6x0J6RDS07
eMbt8N4gZCijxBrGLKwSCGwZ4dGLW4/xB81Y3F+OJ/vfMD9mK5K2Bp51RscW75GkTLaankPSq0Y4
QNEyYjhLZ3x8jOvJfpB+zv+2mRZghsZEE+7AbeuUh6BGazTqU4xQN3Obdi1x/cDqD54F9qZ0Slc7
LHZf5AdXi713YD7NeY8c4/TTckf0m7peFH8ckFHfR1UnH/osze7solmeeiMD6LuABd6jc+Y4WHAP
8N58cwKzAQan+j2XgNU3nfKsIpy7wvlqzTO8nRaAVl+p4qi6ylx29qiP/V1Fu+ETIsfme93SNB16
Z56uhCUqATKdujIsFN3YrQ4Qxd729CPbzVhPdY/S9dCZ2yCtIU/4dNz/ZKjxPOtxgazc2xfwtbcN
RJG52oDrmB6e3RnmbNi60D2EiyjKUi0ZLf1uWirvCYg3V7Flbt4e768o2Nl5Bo1LbXF1MQCBfHY7
2mBQYj4HqLqFKN4BOHGfkJOGwVImT4ZyzVMcO9UhWAS94kS1MHGdX5M9mWFeJvGNSO3KS7vi5g3U
hSlqkw+/vlxAVMWDvVALdNOy3sRmM+2gZCX3WuGu1LphqdrHnpgYsHkmxyXyvOkWJulKsEi1k7B7
LdgAKTv7CVXf08Ks4Fh3lZx3eCyLrTtp2R4v3iA0iu7FLLi73v4Il+Id5FR8ciZMPYVCwNkTP+Gw
5E6If53G8RsyT3/GlpoiRpA77B6S2IqcNFcbMfYfcdGBbVwkH5wsC/Z5/+TA/dfBhadxbe8TVGm3
QK2GAx4x+ru20+Mb5ay/2+F8u9j0n+jlUGW6QPeOZdXSQoRShCWD2NuQ6o5cNdW276blaJrzqosj
f9t18s0QhYhor3k70xrVVs22vneXwtq/vXaXyB/WbtWhRemLcgaBy+s9A9ijUa6iOpRWiPFs5sBO
Pw2WNF+8ZEx+FtLv8BNswUd/km2ZLrtWmvJLOxpIZ1Dmr+Zo6CEI03Orkm+LbtVfyX5x1/RaQ2jA
07OFy3tK5/TGVj8/eITkq7yiDg6V2MC4kDuB8gvDP/PjQ7noOaXhrldffJ6HLBwDbiDKs4LiHcUh
SkPLmNihURbag0bPML1XuifVyZmmyfn09nKeBYB/f5ULk4QbCKkBlvX1aroGErGdzDGUNzoZmnlS
HGeRL8e3Rznf8H+HWYUMCGcJaqkTvx7GzjtzGSpehW4OxHQncV+bMP3E2WAbW7V8AcIwDkUYdH2v
I8rfmcEOyqeWYOMXkMcUVtF8yXNs4KmgF/FjYTiiDHn+1HTn4gZa3IFzsfa11msm9Hi/FRuEc9xb
sLNriwUCdD25WCIg0/R6FsFMMF0i6H1I+k5/8JD82Zmte4tKeBZG/l0rnKMR96Fta1zUJGPcnHvX
0+KDop0Auaa1tZccURgzGm3w3jf25dn993c0OvrcwcTLFHzMszlhijDH2aAd0qrUnuCqlnO4LE7r
Hpb2T1fO7T1e2XQV3t4Q5yj6dVgyR6q8DmgKBj8LK6XDrktoEB8Mf4k0VLOq0hCoa6mdprW/5dRC
KOp485VWH4XInt4efr0j/nOr/W90nj/qoLRTkeR5Pem6HlrgokZ2tDrT31hgwGD29Zsytx+rKrgr
bXGkxE3T7ZYz+JUdtLYh1jollUME7V8PHMNmEhq5yVFvjQVW/YSbjZ2KG/nWOd7if/OD/wnEAfjR
xanO/cQYEE5A8t0V/RI2cE2LbaI17nhEewyQnehFCcqOePGPBNf+pLlmgWyhjZY/WHEnu4ESuvqD
uGJW9XQHguw5EY8ao9+hYYLgF3rNIeI2v7TsfwoEaycmSrpqB1HvYKJiTqMb+kbzbyXpvysC4QSF
bQozFnnh64XXVVChYqSlx6ZWycEv8yzyFt1+HBDc3fZNcPOZ+ttSPN9j1IYpWq7054sdXtkGCLfE
To8UN6tkU8yO9ykYO32bV+JXMBXuYxU71t00oio3LchwYVHZ/ugMp/imuX2y1+1CPixYw6CFlbvL
oc5NcqouKx79WWkf0KmxwcGNFT7ACjRcqKGkB5AszlZeu/C2SdGi1tDDMKtAq74AKALsSRQ0PNFV
bu9V34Cd84ZF35XINe61BN9efulQR2Y1xhibi2Q68CZlxqPEkeWQ5t5PE+m3yMyVd8jGgaZjWwUb
ifo2Yg/jEpIPLhTX1LxJFJ8h0tUo+J1YcfSZIz9RNNH2Wmf+9AfDfSDyNo5N3E17scQP6DRqn1VW
mGHjTmIvDId/XpG9CdzQT9xJ5sFGQOtXImsMNuZYYoIxJc2zXKzxj0YHA/WCygnIrEzvM6DCPKQL
2DvAvCfqNoQLdzpkmVNTW2IfWyiz0I+UGxtbBzyIEYXv8Qvdjo3xDuyq8dPP5dCEEr7/b2kX8/u0
svuPCCcluxIzkzvDw6alTmVxBM+N6FuuzIcF0NYPK/dSFDVk89WyZfmIsnF5b8xpVW+8zlqOtWhH
jZxQp4U2pYn3E3hkpW+1RZe/gbP16kasf+Uh4XtS0QZSscabZ5fNzNYxDBGkx0413gfkhbhxStt+
ocnV3XhFrt1roN19rGy43egavD5eTm50FjJ02VHp8AjD1SYRMOfsLV/evrjP0qX/HWPip7WaTFBq
nk2p1BbHR5crO5atu8nbGZZQj6+rzJ/9cvn30IgCC1cTN9YaHK0v53/qcJYLabi0++wYu0ONhY27
Go5Yfp56N9KBq7cjZTEUr+BysTHPVs8n4yp9bt3jZLt3/ezVERtln6gGpZAk+94UqDTgiuhD8u1H
d89V/fz2sp438P+uK7kPvclVO+ECe2NPirSXBtoRymqg7arAUtMWQedgo88wEiOk+mp0p8Rcf1K2
k+0MMucyjOtKN6PVb9He+6nCHQrR3fxbtZKJb63RWT/qf78QaAya+DpYunP4U2a0i7AyNzvCpz4a
JUjgyuw/pab+vgqCx9rUPvilv8upnthUf25s72sniSLp/x/87PWwYVWoJsAJBtfw4ZgATX7vu0l3
1LwxvbHD1111/mxAkqeKj0Q6bIqzGDMToys1aSNT4upE5NOU2lHaa+oZU5Nkh6RQufGt6VY8du1c
kVd5JOM03C+6fbnTt0bpsbpQub/LYSyjVqFDlDtUqFR3i751bTn/O9rZclpW0BgjSiRHVzVALqva
2ow2Tdul/PD2vl4X63wxYR6zVCSL4JnOokwvB9MjW5TmbbfVxE6YadMCR9cmNDEgI8LwGGfh7RfN
j18AbVTJ/u3xr31MF3lgIjEHosZ5k4TGCZI/IHkxqCkfi9ZABsl4aBawZXbVh1493MA9XotraX2D
xWHEtdL++soSSVWIOp2yY1dU78DoCzjz4/2ix9+nTr3T+2Vn1dVdPcfbt+d5NZynGe5TiSbFvbD7
lXEWLP6i4/czGd/0shKUaLun0k8Paqm90M27sLDUXZmOHzI9vxHbXdlO7mpnDK4YQDMl8dezptpF
TTdpk2NlKmfrjWZ8R//Nuq/89hay4co753JPr7Qum9PyF6T5nzch1jIDQFOTHF2oBaHdiexBpql/
4zq+chpB4tFG4DGj6HIerMZyVtwPWXJUNOmjxjPvFpcwTUP4ynPzf48SXg1mvV49CYNaH1rBlADu
btXoZXc5ArD7Fr3gG3nJ1Q9FG4+sC2DwBUbDLONGGkWSHFM3WOxt2XVIoxMuJQRlHOFbHipXl/H/
cXaevXFbedv/RATYy1sOp0mWJduSreQN4ZKwt8N6+OmfH5UbDyzOYAgvgt3NJkHO8NR/uQo8Q7BY
nD50Hd5/GYgQs53yPDpjxvMZ2CO9AJme+mz4TO/k9fYJuPppv421KnC4tVvORs0s5nlR+V5fqD6c
0X2T5v/8DwNxwMmaaSCT373/qLFsHQlHVTk5Y1PsQtsTlD2k95hQ8v5xe6grt4nNEDrpkmvzx+op
ahPLTYY5js+umpso5gkNFpCSTCbK11H3tyzmsDwYydjMB1zEcveBlN+L/ocfsTju0FPnyPF73n9v
hcZyU+Kyc0KyGgthV1F0c5/qmdB3iIU1r/msYSQ/jYWA2oQTEV6p8aTvb8/ElXuc201bGm70MS/S
196Ox85MU+805BDjFFP9rEziGC5SXuhzHHWRPN8e8MrWJYgmacRqcOmxL/fQb/dMDH421KBSn/Dz
OpPEfZMqmYMyTH4Y6xvFkCtjLcxm7jO0K4BQrbZuFRV4mA/COwlNLX8Nk8ybo2VJy6IXN7f9Homg
sdqY0KtjLrRcSDwAge3VqjpOgl5FPHknmGoHsx/uoho0UdjaFN/7z7fn8trRBAvy/8dafR89rkIp
tcE7Ra2qBfYEJDNDtPUMFXSrA3ztHVzKvDYsIZ5CGNzv160oogggZuOdkOo7eOV0TzP63GXFIVHQ
xmuLR3hfnxQ5HmJ9K9u7VmCmqMb6WQseA+DL+7FnLVJhWTCnvRKqQaSPxiHMwmwXoyziV8AmzpPs
Pd9KvZ78QtZ7Jyvp+GnopUi9GDYUIK5PxaJDxl2Fv/SapJURfImpZVuB26Ju26uoJbRjFwejOpVB
FknrGNdVdMjrGnHSYjQ+03fZupavTsqSu5HZkAdzgt9PSpUYZaUbXXhCCTATQZFRc93FcpZyD6ky
/DqVmW0jPqjon1QIlMUekAWEbaeZ5zJwEWHN926KPNDh9p68eqG88TjQ4aIBtvpZUahQqCgb9xS2
hU6Sp9unsnCmg1JG8olKALM0TFtOOutmzpJDLdEhZV5CmAVQ834yRI3HRxWZ3mnSR0SMO9cJlcBG
B9fFPKhTnkUmigm4Zk89tlfc/EOhp2W9lIJU7SDbkZarGVdRzgROYiu0unZM2SVk28T/JMOrY1qb
Ydg5euieKqgDj1AlbdR5h2kHgVXzb8/+ldvHUbGKpQK9SKes0wIji5C5b7nO+afurUJpdwA69kKx
Pw9htAUKu/Jd/GswI8G/gyxkje3T+2HAyjv2TsjwW89pZ3r/VIXZ3RVZIf+6/V3r3c7ruIQE6FPQ
S8aMaX39GGbdQldv3XMJCt072E6efSr0jATOkHgV+FFjuP2hi6Lou0fTW1vkmLSfxYQl1z5fQG27
xCKv3cjdV0Hz8qsQR+VfhyaIDQFw9ZhJRItzVGOdc2xR9vL7CfAWYlf9tNU5uXBsXUbiRaHHBo2F
zvIS0fz2bPZS71V1bCHQF7Ex0leYvIdu6NtXNc+n4anCruGpDoX7DeOBUt+R0MCvmKE0/+UaCNb4
Nk5B5zQTlRZUSdIrkC8982sV9/WLpsR1vZtcoy/3VpRlrt/OZWL5oap1U5Crous3pm21S9+mDWUO
gOnwaqFprKYN7QpR51lNtcMw5SGxIxFMUVL8DKfhcbRke7q9ea6tEphJlodlwjZvlQeMood9r8bh
mTva+yAXwN0OJwb2xO1xVufh7bNsUA1AeZHGsNdrVGOo0kQea+RkyNDIotKDTkNONR7nLbDDKoD9
b6hFDBPZQWLiNSacUnhUqZgnnmWdlM9uZ9Iz73rdGvZjGxVjoJglFiMtokmfxrlB167qiuaf25+7
uun5DRZqHLSql+YnUdbqWiPOmfFLG5yzSpP6aVJFdhjybv5udrIC8hQ6QaRY5bc/HRS3aODpVEoX
I4W1qEvdZWVNQuWeDTHn+7izPsyQnc6TatVH6ozGxtZZlw//m2iwfXQQ6fIw7Ptzp/VGpilt6J6V
rPB2SaU1CJnJeOcNhR44E/CSSngHYc8Al8wftBtfUYj+6PQvk5s/WYMCl+r2BFzbZJRBuAFhW+Bv
uZr1XJbAeVSsjV3UmoOkiugvwZLZlSLTNz7+yrkBdkuJaXFOuLRnzKM64kk1jXMBhaQOZq13DECq
jHu8/U3rMvEyywzwf/7ji3rE+1l2k7hyMQ8zzqqOTULQ5o7e+AQwVXvKTEyukOzItUT/kDSVQl+m
Uooi8DL1exiH/7hVX225oV9eUGxt/oAIAbcOONH739NMdap3sDHOsu2844Se4TNBOH6+qaY9qM0w
/Vkg/99RQj2Iyj8VUqTF3o/XtYOZAXtxMOXBvVGhdncPw2METV7ZfxafLUNRNjBgk9iuunQM3w/V
sIEAkLsuFcp4fGmStlSP+pgpL63nxP/Gaahl+0iz040lXlbwt3rl27CMSVsc8j9dDv39sFbb0IGt
NOeMPBEKTE2PgI1Zm4EqRseH71Cfo97bCgsvb0mCIFBCiFuBaSB3eT9ohaJxTKTunC01DlSnxe3H
Lguk53XTd3DnYoe3uygq7zP8H/a39/TVD17Y0+gVEaOvHx1lmLWxLFXnbOPBEnh1Mu5yxa7PCLdq
6LVq6r6cxNYHX14OaKVwK74BHriaV1FCkUdO7zqljVWCkZ+GBunAoVONIMrTLQXMy8sB/sxCt4Kg
xwFZDzXNkOyrPCT9AFG4Hztd3wOy3fIWujYKlG3QJwD6LNot71dQM4FCgbFExo63dXEu07Kd3SEM
snGrXh3nzQ4I5VADRd3344TprDRzo6MhpOWDEZTdHFK5z+XWAr2hP96dg0W1ACFpi24iZez19S0K
bVZzo4rvksaNZhC5orP2VhfWnyI8KJ49mZA+F0pT5QfsD4Z4R+0yqRDZCyn1l2YVHlSdThlmKGH1
s0cb6QuGTlqOFZCVh7spm7QHu5PlvzN69n93RjEiaK8p1XfHm0eLYG6WZ0MOU6DZMnturW786TVo
qe47oYC9kxbe4j5o3NiDbDmENlmc3at/5dDdjL3QzM7Z5RZYpB3hW/MDxC8wOYPmmb2bjRbphdac
pxbNow4f+RHeWojhjiGyXaFUykMiBvm1S8O0PKVG1rSBbVXjRxrk7Q/RIjNVjFJjobvRQwXHQifH
zmt357rT0ekyEjd8RLK/MyXUGsKL2jB8wNse9XjpYsMQ8TyJRQ8IXzoc5lSMjKLYfBH2MH9WBxbU
7yjrkZG6Ax3wlnjYA4yhaa9jlJQPtjJXXTCGM2lZ0TS0Q5uoNbfQkevKweI3A0zEW3CRVAzhDLzf
ZnCRQsMszPBcOlYXdKM0glyZ6mdTpJ8GFRuRWjckuo2WfqygL9xrar+VtL01kt/vQMo33EuQpEgl
LqTqkrpz5jpylXNmOgA0YqM1n5NEvIoIyTHVC+vAqWG9jbrARqoGV1ATxRZevFOMSvtWkuah8aOg
gjrIUgA3cJLQ8XM3UlK/xDYC+x4ZAW+KRyxLgrIf9Vfc5YyvWQjM2sfox1ODP7xpmVSAxtRAYBJy
364ezwy5CLcqQu88mHb8szQzajLpVFDkcOvRBxRu3IsQWYjbo15bSwrv3GkotS3wwtValvZgKLlb
RHcedJl9OtbjoUXXJSjVDg11HJ8OItGbfQfp+6zIXPtaJ5vghIv7nt7QIk9EWYE8/OI2mZR2lBMs
wnMfl/PHmia7j1tn+sWhUbXxvRdv6bJ1YdUt3T7at+sutdWHcZTlUjlHtpLu3do290llQkvQ5iYo
Bj25r0sr2aeVqh7zGS7a7em+8qVMNUEoerDgLNdS3UOPrI3GTXZuCNUfSHHka2sM1rEuVbnxcl+8
BXwpeQ0Hlahh+dz3h3TGPIuC8hieOSTKaexqcT/g1rKl2HNtGAhKMLHI4C5dofqw0dg9mE2RKaWv
ZpL1kHiUsM43Zm55utbnnVI7lZOFZHqh8AkAvCtlHnHnlF10qqrJA8TiKXeD28sPpkRqtElSsU97
D9Of24t27RMRs+KeWfYnCcv7mSwp9JlDV3lnYZm97uOlIv8yhmlT/OjaJzKFAH0pOFKLWa2YUnoE
ecmEDqURG7tZxekGhUCz4T6rhsAhaD9OeqcgKpHYG33pK/sS/U2ERajvOYSZqxAzRv8I8kAangdA
l48e0iZPDS3NQEFvdOMEbg21uucUb0JgoszDczcnxRGB4OGkht1it6qq59sLx2a/3DUUKiEPoUJL
2WQdeE1jTViXueHZ7vVhb6RzfcCjrwZ214z/EEpLCkhNfljg/R+8kn8IZklDLzw1evWBUqHXwjMY
p1dDQ0fWzstpp6bjcMzrXAZUyfKP0gmrYw/LbWknFlRera5HYkQM0On8KtaTPTBBN2irQT44eV39
KIl+vqehN3/t4kR+jYyw+pGEsnhpO68/ZVaa2YGldvBKOrqG38dOoKZn92ZS+pGiab8ACamfWrUr
A/yMqZQj4RZQtKh/wUrU7+G9o7IotL7YIZQl7jBsq8yTUDrzgUJL8Rduiu7HgTDs3jTFcDdUwrlz
KlXJyUzTeZHVNOpzbZKX5zkkk9ZDwHuflVPSB4gyR1/mcIx3bmL2p3CY5x/dZHWlX/eeeBqwAL4r
vEp+B6SrHaMM1yJE0tJfej2qu6Yzsq+mGZYBOIDqPtL0FD4Rts8oI9ZHDz7S99ydoo/T2KhqIFEB
qw92MuhPfe8Wn/mVSDGWHZi1gxOHSRnINkT1Mqcw8RFxCPtXh57g57GwwicRKfj6FIr3pYVN9VhM
kfVihGGzc6TrfEMhrz0lWpreI+Vk3mHaqdd71A70X+bQO/+WbeTZfpFU+nMdq/2xLZFR2oDaXt4m
ZDbIJ2mUt7nN3ooIv5VAK4nggUNMeKflOcr3djedaOuFX29v/cu7hFHAwS8C5GCU1hu/xPiwdnDC
vBPWVB9LM7W/uKb4Cj3QuCOzHXc9XAg/gkO2kZhfPrAMzPeRly+9w3U1fSgQM2xRzrgj48o/ULLG
SIq21oua18peo4J5Gt1G98s0lrswAQt7+7sv8lV046jE4jJAXYAJWNUFnAhR2RImKa0JEzs2Oka7
woEwb/ZlCKZT8c6tBcXsfxgUAxP6B1RTLsCVTpiVJbTx/C4RnmL6tpEvwnFuhJ5+HY34xiPZZD4C
Jh63JH3fXFneP4sMR0Nz6aARNq7ZYq1ZiyLHR+8uV9JeBAvDHOFblecpgJIHz3E2HXGf601WnrNI
NV610TOmIB1T9dwjgjz5ja4qBPGhPrY4zvUqiZMST+j81AXCrqGb1d8LRVU+DBbtUl/Xi/LRsMrk
Z9ipSODKEdfp0Jm7D7Fdzl+k2hVPWBs6c3B7ii/3M9OLthr/ge5D6/b9G5ylI0pX4BvuKsNJ7MBU
CnP0yTU4pFPVaJ/6KVfRR2zD6FveAwTcWOErDwnbaREUQTVvid5WMUCRw0/FWxcxxiaO7tI0BFvo
FS4Swf2zBxFy9/b/8Elr0J0PwzOd03aD6nU5BcimwGtBKAt4Lc/0+ymAw+uhYhLnd42XjA+dnRpP
tttCq7Jj+6kYnewfJRSo/ZYQsDYe0mt3FtVxJD60RR3HXf7+b3dWi5GmI2NMf3Ux1x/jOo3vol42
Gx3pKx8I7ogwS8eni0toiRx+G4UXR0H8kb1cla78KlCwDvDOUdw9WrFKt++aIQyDEaYYWzRtzePt
HXbl5gBdsajF0IfgFlmNDlJWFotS8V1mUS4/Y4SJR7B0rOqp7CNZHbFiwGBPEVH76fbAVyZ36bK4
PDgLCHx9hAdgjWwbWGXh2MIlCPME9nuemLWzsYmvfSH9foIROgAYe6/2cBNhaDkVyHwsZYrPQ179
i2Npz51Bsly61cfJStuNYO+y8cBQJHZgDACvIqu8mlUpy2TOPMGYtPcPZJrq2ZygjsZWpgYZ3gfw
mi2xmyY57wdxr8TQyHVEOSz5r6KP4UuBs/TGQl8GoAtICMwZCk8gT9c5mGMy2/WEoH6iRVhtClL5
lJzXBBZmWzNqcreX98quBrBLERMNf5QV1lKXBX0CkZhIx9DifOB11Pc6QmoH0eMAIdEyf6gF5BoS
1tPtcS+3FTfmUklAJhmhwnWpGrGRiAKJvUiCDb11pr6gT9xSg721rS5ffAaifYa3ngqGd90GxbiT
bpZE95LStUAUncVWcDs/emqe7nIg6lAn80z3M8UKP2StyDbWc42aoBy1/AC42dxMxB7rBa2dGT1T
IbM7VArrQ2Gja+1QYT1qUheBMcPUj9TK9aHztgc371H7r9PxjP/jQAGus3YhZ2Vr318mHhRVAEks
XRAgt+tWEAjUFOZojuBekyVHej+4uNSd7UdOk+ygD+rnzGgx3RVo62oicfYtQfnT7R1w5fDxIyg0
YJ9Nandx4O1YQSR/qDCRCy3U5sVAw+1BCck/cXCx4avSQfncK5b20Rg+IEpq7BVj6J56L7P+auxZ
33eT+ExB1f5y+4ddnsDFwuuterxUD9dF98aJMhq+NuxqFyPPpCt6v61jea8l4RaO7dpQtOUovXPj
XUIbzBa3djsbGEq0EU3OyDgLmL6ntoz/EB/ztg1RFlrQO+ASLiD67oBvDZYnWEzp42zvBtQ6vxsZ
+FLscMqNN+PyUoHlCheA/b7gk9bFQpdmhprESLFaIyY3e6uPtE9Z1kfdKaeudY85sLD3ajgb1c4z
U/Xz7fW7drUs9znPFc8WoMv3D7U1D+NAVZAvzSxT7CU5mrmvKZ5uBdZXB1roLosWFloqqxdrmuZZ
Ch3NuFHFv5PuQBs9e1nX/7GqKzcIHT3wDmAdqcGuXqmyt8MqgmV9p6Wqe06bQgrfCwckoNsGrXIh
wu6XMZmZ31dJv/E+XL7KHIYF/KgB7LhUOKQwB5u9xZlzLkDA1AMqhwM6+QFdd8xsjWreJzW23rdX
8Oqg1EMo4VO3o0P8fgXVGHZtX+vxnb2kKs2sqHeIxPef4rB+rMKouler8fvtIa89EwvwEfAYOemF
SX3WjZibV2hvlS2CfKfBKstHs0Z1+jgUTmxhPIzf7jl3hIEUNHp58Icar9ta6Ws7iswUxCMbl3t9
VejCjrkivSJ+zTCHFkErmrr/OEROWv4Z5+HtNiCqgx9OkwIZ49UMG+hD9rkTx3dkhP2/aqOVgW1W
7qM7bVkFXrvikLaGGMYVfykzilg7ctOgwpDB08qzlobjiUJIczBjHLZur+ElfmtpKoKG1BB3IO9U
jdW+KaOuiVQWMasnPFbTxeBS9aNJ9BnokTL9ZqsAkg7apBfqsWOXiZPIlOqOxqoIksxGDAAHLGl+
8zTF/XuSnRLtsIoY6JpZYf0PTuhO7TvUO91ghPb8oc+kWh4bHMOdjTLMtYxu8cMFDsMDjWLF6m5R
BI4yjrqkU7jfHbIY70O7Kl6juG1PiBNh6DRFw32RUR7E0eJHC/JqY4tce5/hqdCdo+0CdH69Rzo3
TxNimviuFVbzySQ0K8/NjBq6jxJPYj8hJ+xOzzCR1cb34hxP7rI2PCSCUXl9EoUS/5VK+Eqd0ikV
znIRfaPb630BIKFyREClETzwTl9AhG3UcWcjxp61Ne3ToC+ihK3uHXUzas9mpEwb2+vKTn4jCC2p
0CKMv3pXMECWPY8rt1I4VEFtxsg5o/I4HgV+Os+3P+36WJbJK7qEZ+t0L5qlbSIJTQfb9fqHpiiN
e3zmIr9JB21/e6grdw4697yViHejPvimff1bXguvJaqS2cNMhS75MypNEDXDyd0Y5UpIsOjRoRsJ
J+FS23DIQm4IqhR3tA/dF60OXTyTMJxVI8veFX0/+Zqed/d9uwkzuvKYgE+hMsDdgBTpWru7T3OA
B8iGYKSShlPg5bH3gI5K6sKYz4wnrY7iJ6dVui2thmtLuECRCYAg6l0on0V5jmSkje+tgaZZ6mtD
NOZ0fU3+PFFQag9uL+O1CV6sux3QamjxrUuLiZ6rA9k/pbYapf5B5C7u2cr0jPJfvl9YNwe9K+a/
dRw8z3808gILJ4JHDwqEPLgqb3VVtd3ctkU0eicMsOonPpNukCuLfQIY4lCiouejm9UchbBfbg+8
muH/Bl6K1IsqzMIcfH/d80Y6rXArGAtSt3Ya9zIAiWL0EZzbcvBbhQcXQ63fyxj3aXDY3mlUlRej
Gr+5VvWQ68WLKsIXl3a938gE06TE3pjc699I1RgGEw6p6wa4M3ZKMlq5dzIcBbQHert+PMkXLevL
jaDr6kjwEomBWE5Y+O9nMxwp7lVG650KF+8y0xW6j0DUfWREfxZqvc0ltf8lmqSaBWjt/UBQkbIw
GuFUmFHxd1jS0FOQJXatByXK/9VqcShq6zGjEHR7t6zugf8bdtHugP4NBnC1hAiG5LlatuGpSxsk
BnrvVPX28+QVhxYFvFxmG/nt6kD+N96CUyYFYUrXmkVA9o2kNNXwNNQQsTWjP8kYyEvUNA+N0531
QqPltkVYubaIAGrQrQXEzn26+kjdLqQXeTI8JRJmjh/TpNN3FHjqJ5q2xsb7u3o5/vtC1A0WSOlC
NF0t5Fw3kwGhLcQAvixOzVwnJ4zsso2WzeqV/28Uzjj8B5IfzCXebxfTnOxRqqDTrFTSQoixqZUU
CYLQbCY/F4r+8fY+uTqFHug29IUowBmr8Twzs11RYd2qUoMpfUp/drnP4zb8J4oba944dWtU7tvn
mZCeQazBn9PWJUiBA3rplgaXWJX2ctfjZ/dDHeq2RbVxbl7TOPLQHHRLDB6GIo6/C2u2hB9HefY3
PAxrI+i79vG09heA42K1tP54yTJL/HUWsltU74vYCwM9Gur7NC3zP3uw/vtwSEQYo4I5BA/4fl2r
0UV5EZbvqbfdSfoWGl1fRotEmAdT6YZ9q7uxDvHM0X+VupNl+9vLfG1bgTuhxUfMRs61bO7fwp4u
jqk2izQ8yWgqdyagBh/tnBzIah002vTpfxgNrqJFtYfTsgYEG5llCKk5zGvVuTu1GD+ktfml663v
Sl9v5A7XjiVNEF7EN3uH9cUT1mNmpFMWnqYqqk4lnb4P9AWajeW7tlPsxY4KlQki8HXhuAq1qLJt
KGhWOYOmqyyYX67W7B0BcvDPJ+/3oZaf8ttSYVwZuj3J+ClP8y9TZ73EjZP6Q+M9TZr7Z0H+264E
SvxWKOMU6KttQbG769RBdU6iTLxPLR4zx1oDUtZnsH82vuvKFIJ7x2lraR6i87C6aUzZJWIueSEs
Meh3rjKUh8YoqudwrLegt1ceP8R1oE8h7g38fV1u1zoKrVaEKNyARp+fx7BmLfW5xVRQ1mUG0BSC
9u1FuzIiLOMF+wgMcxGweL9o0ZTlMdhw50TeRGc93WtT8tnKpyCSLkhaq9oSML/23i5VBrg69PWt
9TsBqG5WrCJ2TpGcjHsbOZIvaG/qj2PfuT+sxtA+V+XovXjkO1u4uWt3Caio5RV0Fjby+iGcYksP
rcg9NeXsHZos1U+15mS7xisQyU8UY397bq9sHAqB3iKFQGudK+z93BYKP2WiWHgqtKG668vKfmmq
vjm4cko23vhrgS+ZNfkhcRNZxfLpv589D7D7IkZ3Svu2b86N7KfpgEmw+OmGMyqX3dKUphEap79K
CbbIzyHX/Q/nhDrEIv5IDgeo9/1vADMwqG7eOKd86j/Gk/LBGm1z16veVq/oyjqCRaHoQna/tDxX
6zjkk+41seHCtaxfynD46IgaXz/zvoyrb3+8hPj8sFtwmuNc2qtvKlo5RzmumicyJQJtx3L9VJTW
nnRpS1zrysFgEfgazgb/tRY0R6JQS3AH4fpMTCTR9KqtnmVi4ZPYG1X+I51cJ985SdskPhZXf1ik
WS5U2jwLpojw5pItoek0WDuVsyHirHyohzoJ6kXDOSX68IsaXYLbE3vta9mmXDl0lWhXrzZsaXVT
VYyje0Iz/Jeeja+V5GmXIYBZNzl4Q/9N9+qNkPHavkFryX4Df3ARrBbTm6YxwwnMPSkl7AIx40I8
NB8NRx7C3N4SCbhy+Jf6k04jADEr+jnvT8PkNl3R5mzSwjGye7cHDLMUVI/eyLVzey6vDgUPmH0D
bo8k9P1QonEaC9df9+QUXvIZy+8JAnc/3jmRu+Xedy0OBglMzXNxT1ma8u/HokM7Tu3APkniEclC
mfluZP5y0cvqsCjEfNsfPO3QR6UM5swS50JRwsPtz722jJA9uegoZSzV6vc/ISprD8yRpiDTUTVB
JHRl5/SpcZ9rc3034YW7sVXfounf4FFvZ2OR8yW7IYe6qMJXhhr2ddEqp0XdMQFhoE/hnua0+Rpi
KFX4mdbY2QHo4fBTzq2nQPLvNP0lN2PeFT2cqkOpTQXaoxZWOiVaDUIfPwFUrBzwqknUBggsI4va
9J49Ho0yDl1qI154dKSOE0VoDKALvWn+hSVPZ1I70VHVcbXWQugRzzfjoBuZ+zf/zjoG2Ciqe9Or
+YG3J/1KnLDEQFwSnBug78t5/u2Byfquk4ZFWo7QerLrcvEXHtsfItN4NNriHvral9vjXVtkjihV
46WjdaFKYwCdLXFEUE5qn4ljqejq3pozF5Rnn3wp0tDc+L4r0TitXdZ2EarFKWz5Pb9934DQW2G3
OoL2YvzJTE73qpVaf17bgHJNFZx7j8B/rfhES6LUlYmP6kRx6mt4QZ6sP9DbvscgYd90yVbaevWr
sCeEB7Bgz7VVzW9qFAWUzqScDMTIgyyWUaBXuQhur9WVvQFsCcNdeoGcx3WBocn0HMnbUEGffDJ3
bhvbC5Mn/YqzgbYXWDKcFd3YEn27EvF4RJA6QoqEyxeSH8aYp5mhsGBO32uPo9va+NBLzBzHqste
pS30QxwlfxVEPsHkhlt51dWZJXxd6iqg7a3VfumppQjKBcppwnXkMNpAVRA3MTbKitqVY7DkA3Tk
KCpSM14duzLpvXqEwHWWGAfoB8rmRb6rMkt2CBMgwrrTRYehRGinTbgb68Qajqrk30ba1UTxAduF
sdrFQ6eppxqOa+trbpjJndWjzWu2tTd+vb0VrjxF0BtIXnjXic/WVXzXzVRZlWyFcLT2Y+jeWwqg
dmQa6o1LeTX/lCMXgDCbWqX+A+9n+SG/ndfRGIWMvFTS6036l7TIK2W3GBtuuVq9FeR/u/z/G2iR
Eed5ZYrXfZcOWj8sonw+o1yiZoEqO+ufajQTsQ+VsS2Ro5r6JmjTNFMPvd33/bGcZOVU/uB2Qpyz
whxU3557swy0UTZiv7TDRj+0pXdnlLl27kOvF+jCF+lOm4f4s4xmSHmZMTfPSmVG6c6pFc/dY9vr
/CzrXsWXQ4uxui8qQz8qTmG9RFOnI3XYu5V5oKZetV8qsw7vpTQwGfij9f1vNijuUeem8X1BXTZU
OdeYmUo0fTFsPMhBq9OACeAVRFwXg5Hbw622/9twUGaIoED/gTBYbX/XzCsk48LpPA9O8rWu7SIC
9D2l0UOWFb11BFIs1I2XYHWbvY3JC0ABiGiYYt8qa0MHUxBlt/KcIMPp90V2NOwo9Qtz/lRjVLzD
DmEjcbq2l0kv4OxR7+bpWd3SJblEY3qSryza2Ueopr9TI7bH7bl8U4Za7WQL+CQe5Rwc0KmrI6M5
bWghAKSdSX93EPP8MAr3ljc9tPzvoGR+oj2r+amQp4EK5/IXui7xUyUPhHpMoi9p+XGaFYiNk98l
32anvUucf73R+erWr3aD0Zt2bvsnLd6qLF+ZHvgoHlYmNMxcfc1BA8ZSNnKATZLGwrnvdbc6Rd6m
jPKbTuB6elAlQsd7yRD4k/c3Cq1Jc5rCRDtPmUua4Mu66WKfXDOddj1/b94NwC5e4tLlL4RFlf81
Nlpz6JKUvCyZK/ERbvHcnGI2pX5qo4bYeFCF+bnsMkrghswAm7uplZZ+4mihuSvJxp/FOLRfE51s
BDUJodp+3PUN9j3hXGu73p21D1qvVvdYKYWvdjtS6R4su/uR2LX2L7zZ4mWQmf7ZyUeh3qUNYFQk
pVx7+NjF1JLuYqwo4A4rFuRPb8xsxW8Ls7Sh/1LU5cTmZXawc0X5po0U031HzF6FHizqOju9radX
jVIM4p6K65VnYs/uyBYebb8u6kTbSWmPT4q6OFhPsxNXu8qcyx9CuAIqonD1cV+NEvudPjTRYHWR
OcA0qNaLvxWyyyZA2kdHkimNjYcIHvi/mEfYeaAVdfbT8ybl11hI04JLJPr+lBBmv2IPpyZ+25fA
QHuckePD4Apt9FHsSfejDPPvoqpUcbh9bNZP8HIf2Ag68ZwtgPILsA8CEbWcJ2s+t5Hwpdo8ov22
m/FoGgtnbxgPGtCS/JMePvQdCh2iPXaOfEibaRfBO229ZOv3rAKft99Df2WpsqAbChT7/T7NjEjx
vDmUZ0ca9zGVAs87ilnbzU18gr0O1Ts95os7ived6jJCqY9FZJ1IUYJ6fozK54wa8+jafrbdJFm9
/m8/jbaESQOIlN5cV2UL22jzNqrmM1tlr0jl1KdaELk9Bg/tL6lFuwwa9Qj2hJj+V0yHXVGjg9pg
C5FPvmqIjdfjys8BiU/6ANuAH7Su5jfCNmuPhPAczmLYVRhR7jANecpT73Vjj1xKGXBxw2Vnp0AI
RgJ4VZKqTCTnKM2YZyQNjHQHMKPtMC2EwIfomDt2Jy8px4+FYSSvqBXDc23r4c5LPXNhZyP3qGSt
z5XdfYYOqNTQ+HWIKMT0LykCoLu+NCB5mU7s23Vr/TV2ViL9Fk/zXV5FStAPUf6aMebP2jKr46Q6
rY1Cf1k9NmEePaZV3AbtZKpNUOqN+ELfoTvy8P0IJzM/wIwfziR96ecpHcJHjNmqD0RDSeSPA7rX
nC4g5jaYKsXHUjgJKjcuHg1jnh5rRddPjirt4iAbfd6beVcFsd5VO5up/1pWjghGXYsD8vWh2+UD
XAQI6OY+BjaMsALyAi5hPHmxaj4ls+E8MUeaCLwwIVAVniXPlt0Xhe/0CC7yF7zxtUOQ/zWht/YA
PLbd604FnhIjLf3OQwFyh5cXTSLyysNinfupc2t5Loc5PTaNYX/wQnM5JtO0gzTafaDvne+0ienu
QlKxSDryq9u45oOGr+g+B/qPnoPaN/uwjcVTE+FYYc2NxQ4e5mkvELn9u6xyxMHcRNIH1AZ9fITr
qBy8vEj5rMyzP+tKVO9cu88/TIYMz6IBNe2BdT9GJlXEGNHNnQ2Gm0Z+LeUr+D5sM7yyfxR2Oxwi
CAwvU590QV447qFIy2RnCsG9iqshWPwKT3XXbj6n8RAeBLnezkNl5QAGuzwWWZzusWirPxZaWBwc
Y3JPnaf/P87ObDduZEnDT0SA+3JL1q6yLFtuebkhbLebZHLfl6efj+ozMypWoQidi2402oCzMpkZ
GRnxL82+9ivz5FuZ9CAKoTySwnae8CXV8/1a+mHabenhmjf9CqHywJ5UKLFIRoN4ChKy5U9iX7hr
q6J5ycfY2cFuecrKMu8PA7iRX+pkTTgawWOr3FxhnFwu1KNmj38ySdYOnQXuJdKFoXqhCdgENwp1
xJ5kzh4Vyn44QmRJckxTIByuSn6XbHhXTtpO783k62Ri05k5UYjcFSZCQo6dfyaEGZTtoDcRpLIh
+CBbeUsTOG8/0h1uypXQeyueUJLgWYeM8IxSuoy8YaxSFyDhPpqd+g9VmhLPCYM71lypU97IQFEz
J+Od6xEz1ONyHLuyx7C0y+mIzieueFqsdg+gM+vGxW5+Mqj9mEgU1bG6XwljNzKtV5TOXKFATnOJ
LZElUWk+zfNjgTVxgrFGnT4OsXOyymKblF8HWggGchaZf9bF6PWVerDNCI75Wifx9p3LBfK/P2Sx
AhqDqr2EemtRI8dSHiYn2uZ5d8p99ThnNCj7bCNV3U1YidSV4mE/uAnt7KWTNM+qfkhjt/Lpr1GW
BPhZwpau8L+98MtvUuI0iCZmYBzVMjWkUximgwFvGiUPL2ETDlvIxAVs8FC3MVGrla+SUcdo0WRS
H35SEmnUXlLHbATJlINQo4XjY7XyjLixPeckmdbIbOQGRvDyJ+oqt2rsA21CJzl+tnpZeSqMsPha
I3P1XqY/qwHSlEQZpdFZD/5yKFWDfeGPiX7EtVw+ZfjN75qaxBZDu+39PTlnM4usHF0uoHKg2w1A
0POk37zz6zQjpEmyfhRE9L91RWhHZ4iNr2lVJZ8yTfl+f7gba8hHhm0DDWh+ci4mViRDUmRSbBx7
yfRdy5Siba20yqH02/TLfzEUgikU52gvo+B3ObMhIUdo6VoddcXHdSMeIGOcGmWyIrTgAcw+3R9u
PjKLhUTHA5eo2TiANvYibZT0nrpDh4CdBZwS3zWptj6OUqM0+0xBjOVbqoyxv4GDK/WbzhTW3/eH
v7GwSFxqiHaC2KGTvoidhdSrNdVP7YgggVXBaC7G54CZ78K0WzsIN/bM3LQjHeUkaLg9Xq5s0PR5
SbKkH0tdoMCERATFz0Q14tBrIxH9iksrklcCxPy1lssLfoysl5YEkoyLfZqjQg/SKTGPg1pYSB7j
kRuG/TslbecEG8QfKDVAVhoaeYu42KHJVMaUQY6J0ZNnxHmDPSv0HDVWMy+Lh2p7/6st2z2vA0JG
mkekckBz+XIpJXBGuEEa5tGsnOYg5SAeclKpzw2l14MZlKQ5IjM/JDkWjJZd1K4sFI2igh1s7v+S
G3cipXOktucwzON8kWAPNT9Fw4b3GI5N8bsdmnyvKG324ojU36dyE3qNkNfEtm9sWu55ul0mnUpa
lYvlhl6AJjpCbEcriruDAvdvVydG9ZhgTrkyvxv7Z34+8MhEZZHa5qJdqHPdVcMkUFlEBm10WzVu
fyb1NK5hIG59USAsxG/CNzLMS03qUZLstI1mpdKStXb1zip2csudGkdGjWK4Jbl+yhuAarGGy1Vg
brvatHdy0FkrYKtbn3TWOphzqbkhsvikCWpkoCe4r6K6170A5sKhtArDE+H0o9ekyKVsPRzub6NF
aJg7SW/r0698jjfXSUMFLJCiMDi2WhR5ju//doQlu4VWfUj8YaXitvim/w5Gy55qG82eKyVPE9WQ
fLLoB/KWiLeyUsouytPvlL/9dxQwAzJ3xRzvFkdU1tBVqTumJKZe22CQM7jtUEjnANbszrCwocn0
ftpEcil7vlG8l6T67/iU52Z9KPDdy/KcwgnEAQaPR+wWi9yjFVh8QR1NrrzK7EFco0eEUL1MFW/w
DArarYsMTv8j8BGRWElgF+f19aeQKWAdBXaP4zrvuDdft4t59MAKxeWywWcA3hp9EJVnBaSKNSmJ
xeb9z1A0CpEPBSSta5dD4XEu19mIoWYml+XWkVqoPnnJC8RR2oNk6u1fgW2kK5fMrflR+gEJOQuX
0hC6HLSqNDXPRc6GMoP+xYwbGd3ruPg8OVX7fP+g3BoKeVSuUPDs2A0sQh/Qj1LR6lI6FGomdmWP
h0BcGhW72BpXyjSvIefN3fm6lkAlIISBlJoBDJfTcmq2NuBn56BKXx0ReMHYbqk4uNjhujZN7SnI
tkOOC31H38THz9t2EMRtt3gSf0TyYO3n3IoRfFAEDjB5uEYWN5rV25MG5NSERmZUyXOpFK6gohZn
Yh/pNT6H0U7Vfw9acAzin32ZUdbsSICdbZ86mzKfVrb1zQWam1czAfuVR3W5QFKJjaLlhP5B0fAR
1j85yuSpafLDCNJPvmajgP7H8VGY+B0H4XayAo86988hCk7YIbr398Xy/nj9WLPSxIwBANS2fGWU
SQwPCS+7g+7EB2t0dsKadnX4tXOc58y0AS1mnoYfu5M8VNMae2Z19HnbvjnhQZ2KFLcJgPNW8pCN
o2f6Bf4FWMOlgWc2xmNUZE+mJu0iPzhn6FLcn/31qXCIsOAg6NVAzl7SPEreAmZTg4JQwgDLJrku
d2FeVJ48+vHK5UFbhrlcHotXRAIhFSF1xl2kBPhSVuUQOvg4KL4w9lreuN8far91hy4IEPUXIild
2e4isItB5Wl6az/UIZUd3g+x8ndK2+FbrzjjRlQYEYhSVb3OR/6+1fvW6wMlPaZIDtFH9sszlSLa
PcLyvTRCHyxI6Jon1C2PnP6Wze/QCsPSksK3U5g/ojKxAf8MlEL6JMGHrOiDrRLHPWZZRZECiWcs
XcI2SzcCMDnoXe/sJjZ3gFSmJ2CJ0kctU8yfNWq29JOgSDvaOOy1DrE4CjzRA9Xc8k+N4LM7Umty
HbyPUPcoo7NPo/87uXEDntnWD0EZ47KZiTg+mNPQb9MxK04Z1KpznCnjxkEw+2MSCIdzbAjpl6An
/pAY03CQhFbvfaRdzzSpjW3jjN/sKuVJbqVjsoNVE28RXzDPaWwh+6/qwquS5oVyGh4LdUMtbqjn
fm4kNoqCICzVLoWHRsrRU40sTTYiCMxzGIfhXhucvN6ImNIX7rvmg69aUASa3DpOemQQ65ruM5U9
iqyT7pSZa/aq9dkIdX+TKjTnXIEH9kaThG57XYfJajNprUsfsqFIM034HEx8OTxu6oPajOh+KlO9
zwffkTzsvaQHCcSS58Rp9znXleysIOaAMG0SbtqiFY+xI9TOM/rMfigQkN2oltCBqdnf9YiXPA6x
z7oaRvvUN/ttFITN51ChEzRo8uTqmpV/KYo6IWlLK9O1ulmJIrFR66D+kVLNNqsfvm9bNAIC80Fw
Tjy24K9JDYY9npfjBifKMzn/6FZGq26QfjU9swrLbQJ/8whiAJMnRtsgEuu7iVGjClIL9Ylicbzr
exrpTjZ+pkYb7RD5kch0TP0TAijVofGz6ZM/iVjsFIssdjsNmW9uGnOEbIxgbluyefx9VHbJVmtE
d9J6a/jQq33z1Oeqgg6xlGO/K8mzX7RTDvTkwlB+gMYB2sCUw3Q/aqOYHoI4n3AXkCzxItOgehaS
1X6HYKg+d9BFzv3QjL8N2Ey/I8SLu/0IZuAh9zP9y5iNpbRV+4F+nI44tuVOamPgj6xL9WPQBI7P
kjQG1VAcNCgO9NapLYLsH1EHquwmfRCaLpjDDsSQwgsoHh1pm4l6gvFbm/JE3oUfzqZTfF98l0Yz
+9BoQcUOJs9eg+LOacBFjJqTg5loCwXntUBzGY/VdhpA6XSQpuQ0fY7xH3k0MSPeTHWafsAJ3mGf
pdHXqten7TtDMSMDDAAUML/xr4xkSjlPhpEVPzR8WMstJIXb2k5DCTdNOAFrIhJXwZjhQHGD5FSh
G5AwXk60zWFeky8hjVEhONkppAGi18qdPxlrWj9X+QdD4QdC3AfbRCxbZHlFlc8gE9EdhGGUdNWN
XxgJnXUz3yiy/9f9VbxKY5HJosb8HxUO/vtyWoXe1j0Vr+5galn2S5smuXN7EvnQC6K4MI6C9uew
sW27fn/WZ1FOQA1sLkdB4zLnZXhzlYdkEl2pVf2h9f3uq2pUw7NRpsGn4VQUf4OG2afDTiniTaA3
rox9madpvv7oRBHakcAl3EL2q8/vXg2al1iTUL8BtrssazZZG5K+qB1Ct7H4qwmm1LP1sNuX7VR8
D4zI/E68DF7uD3pjZ9FUoLE8A2pN3hKX6zCoCv28DgHTOu13kaHuHL/fquY7fWZ00IZQH3g0zFuK
Ju1iAxsIsExmmHSHosu83szdiReEarp6s6aqffXsnUei6YoXFxsDNNjlhJJgqs2wbLqDlJbWL7ky
IHL79Wof/MbWtShmoiADdRMOy2JC6EIhidOFPbZmk/4i+lSjiOoLzdhb4RCOLr3a7iwZRv+1wKXk
r7GL86+KWbYyCMGu+J5NLY1XYZfJQ2+VB5h/EtI+rR0EXoXKvP30X3xlXhOzzj2ercv6VW8PeZTm
HLScFwf+KFUA3drey2W3EhdvRA9W//8HWmSNWWdUUpcU3UGdCn8vmgxa4jCgfB8ayTYftDXK0s2v
TWCcuYGwv5aF3bg1ZJRlKI+hHV8dKF6a20iL1nbvzUPyZpTFc7tO21IeHJav15vf8lB9KDKB3d3w
zqL86ykBvTijBoCVXqksTJPQOhj63cGu+73Sqh+7ONiW1fBe7h9HhAsT/u8rsGmJHs2EpmRJOnYH
p27lnQxL/GDL6RrH4sYJ4fxxmSjcwWjcL7aCD4MLR2+7Pdgk1jPi8HsAd3dX9+YOxsU+z4IV7cVb
e+HtgIsjaTaNEePL2x7CrP6C0sdWTddKILe2NyVwJoWvB12MxYWVFVKkRo4KJCgOCuRpClCIQS2i
v9jpgbENkk5eU4O9kePMDDmToEkUoO5yGc+kXDSxQ1P6IFmDlO1jWZ7CzZRJme7WQYRbrxmoQbKL
6FpGXiQ3+TtF2NmFCGModIiQ5wG7sOSRGaLlqht77ZDWxTGZxt2oZbv74enqyy2GWJyvtjP9thWD
xr6PDqGZP5jVuwPTYojFMtZSG1tFNGqHUB7cKVd42RhgNQ5l98/9uVxtkcVAcyx5k1g4Ar+XUTCQ
wNhH/IMcKVUcxxvGd190vDUQo5w/C60t2AOXA1XwNTJqBNNBrxL9XOVqfU5tOob3p3MV+l5HQSQA
3Su688t7DkbJVKa2NiGf0agPzmhKn6jGSvusLaVf94e6ChgMxfllt8MEpe2zKPrxBgdorZTTwZBG
mtRThxtJnwcOj7nK/yHZ2M54KabA3+4Pe2OGNAFm3Rcyeaa5WEdf0us0LKXpoKXl9EeK0uGbM5X5
N4Fi60pVZW2o+c/f7I2wEgaaTaF8UM0i2pWRkX6OHTs+WtY4rvGGl+JQnFsCPIEKXRnKoszvcrBJ
De2isPTpUCRCfVCrGG8/H6hKuKWUGsu8u/W4h2FHn2A3qU78BEIyiJ5Qi1sTuVlaRvJT2KFc0DMz
E2rhUqioKRFZT+1KO1CM2I+VvunGFOrd70AOHn35MQXOoYTZzphQM8PRJrLWLvBbh3L2sZ5VLyir
Lvtb6OHjRSK32iFO/rGkn3mknDrnXNv+5r17iQj9ZpzFFdQXYNa1iYmmcdc9JCHFEpEX0hd2cHS4
P9T1abkcahEzyzRHhGJiSmZdbAok/Yzmz9Tl+0zeOsrz/bGu9y1XAE8EeG9YbHJAL7dSJhudUKtU
O1T2FLma0n8acudv0L0rPblbn+ntVbNIGcwsn0hLiZ1Fq1Jz/9a0ASUx3SvSNU3NG6fj8labf8qb
owgZKuxMJF8PwMeenRYl93KcNq0j73VtNNyEskhhR6chynhkr/mrzyHlom6xuCMW6zk1g1nLWN3S
cjAtb0jKZBMNhvZfbEaEpVDsYtPRm1sC+7GBpgWmcat28UtDQd6NMuPcO/5aVf72Z/u/gZZtzQLf
m0QC0HKQQsl2Zb9rdgAlla1aYCFfo7S+8pq5PR6olfmuQDVnsXxKV5hm0/Ptksb+gMv3WUj2vu9t
+sfmyo68/aX+f6hlEA0UPYkCplb7qReFYIaDybt/uOa/4mozvDahZ64ufPTLnWj6odSBaiZmNJTi
QKkrHcXc6rNB4TFNz1WwdjMsINyvCR1PQIuTPMOTtcW+cOAgV6go6QelKR+qti7cIp/+UibjAe2H
Ldi33eTgLBXbaxzzW9+NzigipfzDnbS4/oZECcqpk/VDOZqfFT04+BQJvSJvvqRW9/P9q/p2rOX5
RhYB5S9VPwhhdpshV/fj2L8EirNT+vhD1GkfJR2Cxf1Bb8VJGOmUImn/ch4Wu2XkFTU3+I2D1DW8
D3Evchu7erbqZuWpM++JxZ5h7/Mipb4xq9YtVjIpZPw9UJE+GHL0NbRs4crdMSj7j76qP0LeWdmi
y2iJEujMtwJGACSUj7cMJXmW9ahh9giAk4pZ7kAa8yXsAJG5tgqpwquwGglc8GrKP6bqI0FoRzkX
O8jrbiWFWuyhf38JpTuafwpoFXtx7flt3SR9m4YnX9fSPcgJjG7KJjsahVM/pmUTrGANFyv973iw
rlF64Msy+8vTOZYyDDncB08+HYudWqSfKsnSXfSC+6ON4uY+h4LyXgTuvNow/gC6k5lekfcBuyeQ
ZZzglENhdWPHGHZ23xmglLPxPFiDeEhNerD39+6tiYLJAVBAMQWq5yIqqA4gb4HU/anU5envSkTh
P2jnSaXbm1rwC1cBKDsWFcq1Cs7izLwu8LyLZ049j5kr1G89tL6sIuTWpZMibcgT44Suyxh9aMsq
XLPguh7tFViJECGyR2AtFxlGEudQZ6UkOaEpVTxnqKcABq8aslB9jbqzuDqYGABOWLOv1q5QxxZD
RZpTUGOpxQm5l+ChKMdsG4bRml/trVHg1eCQAz90Flq63J+xXAfsFT061U41HrQul3djZqylS7dG
oeBBaRpkwrU+L6hM6nc4Yp78rNceugQPwiQtx+f7W/D6bIPzA1zCbiCqXWF5Rikay15ropOd2OED
F3t1iOHBJ64yys9Jqa4JKV9veTRhUXEAkIaOy5VkjFzSYtZ6xhuwhrO8UourjzhpA/sI4+bR6Mbw
XGtBuNa1uhFN53HpW8GgogRnLGKYpHc8zBq2fJ6Q/iVJ68Z+DI8A7UaAZ6MnmZ8EfIenFCEHVxPx
Gq91iWOYtyaJITUl4NOkT8v3mJ1HNfwCJzoVNVWRTTlUzmPZ1eHDVADAU1nun1Gtl8cYHW3olkPW
2JtKH50fA27na6Yli3Tk9ce8MmzpCsylz8WlWUo5BiUDFvRYi/pb+PqfiqKStmPRmS6OG9GPptGL
baQY2YdB9sPD/T13DfaH6IDFlE0JhVuFRsTlAaqsJgtFK9lHxPvqXUST2GtgT3pdNipulRqFFzgF
Kk3BJAABZNM2i0OoQwNAE1Nphw3sBOEVwzg++k3QHwAurilW39imoIFAuxtQnqmYLgJJ6lhNoXWt
fTSsWn/ogBEcKtElh7yeJA+dCnkXlMWaw8iNs0iKOCM/6HEA61tcB1EwqNjiDvaxkLXqPBqxuhMC
4zS6or1XDZB67n+Hm5OE+EGlk44gVueXn6EgM6uTLnWOeqqW+6TyVXh5PsUApyo0D8cN04OFuobv
56zz977JpObdN2sLgrJFxZpm4OIssssR3tQz+wipMf/glxk97jHs8HOPbcBgOrgFeLNpOP1EPikj
cQRLaUWldZS6SkfvPsWBA+KR9VcLJXzrG5X2K2+a4TmQp/pYpMG0U8a8jL08S7C/w/6o/sAfW/5s
tTfsEVAcWyAPnbXDJFGh896gGe6pbVCfsDM0PpaaGnpoPMTw/dvhxa5Kf8ZoVCfUB/PPo9aOX4HL
wrsMnVz5Quf0sTCU2uuKzna5gTTXtAMHUqZVfxjifnKjOU+Di+u7PLFdARWbRmS2l0UUbGBzFs9x
YgXZCz4IISx7MzCrs5/Ivf6n6fu8wgplQmJSN/viey53BZQ0ZWogfoawLD0DEXdxCtMxPousjkCM
YLz13bdm7rw+idptEedpNzVesNva10LHM4dQsd1xDNuf2tC1PzA+z5+dTvNPGp7y6iYQQ/UTSA+Q
k1z1NxNuc0c7syc3a6XqwYBv+ySKwf7e5PhpmnqkbIYhcjY4CNvnjlRnB7Kmf4woSW2GIE0PaC0r
wXZA43TCqfaDoEn1ZNSOmnu91Q5Ppd2C7Onl4GtmQ8kT/hj/bFSp2gbmZHlGOQ4/HPbob3Nohi0e
kNreH8NA3ScizY8tcvNs2VBJP4alOv5Jk6gnMET0D2ExKpTr8esRWx0fJhkflxFOERJF8kNhCDAi
fi3OapuPBn+vZR1kqFdPcQcDWZ3azIsCv/6Vj2UJA7oYPhSz+YAOifpRGXqi1JCE+m8kUGa5nzg8
21oWZG7uIFWj1HZ27o38nTK586mZc2JuMfAXIDAWIcnXc7OKm9A/+rkTnPHaVDaTpMY7xDitXW+H
0gYhwX4lVL8quSzOKjVEHj00q3ndLF/K0VQ1jWgd/6i0Iv8I4SmtN5qZjLkLa2w4G1JmjogDmWq3
iZIx+JZUtv5XOZvkeGqoTLvRntpH6KlN7eZTBHG8anLd9IIYpRe3r1td7NJMBOWLXifVH0urJriw
hZEb+6mkhOqjD+i4fTj5v+QBlJKcJfb8yEu26No3rj3amBPhfbEmAnLjgpzLN0QosL4z0uUyNOa9
KAKnzqSjpCDyRPfWwpSoSuQaSb2+1J6xAkr+Sa1h+toaY5Z6Taf3Yns/PN+6DrieUdCHAHHt7Dxz
urDutKwjWLsCkjmGOp8ihIr28aRFjgvHNFwT2byRc859UCDjoCIoGCwicwGl2UxqfIZz3MUQ92oH
9QM0l1i879H+upd57iCtRSsFqv18M72pBBaDTEBuK+k4Qth1W2CnqOoWqXOWVZRG7i/jrTlZs44X
DsBIFb/KvbwZSxFopDkpc5rwSfgpVZNINkYSi2zz/nFAD/O5ZqfBq8w2ljP00WoL4+SgVDYgXJKP
AEuildnceEyhlE26bs4kHZAdlyundsLMeBRIx4bC99G0peZBwhcK4lqgruy/awYkEYfJgHWfFZdo
JlyOVUSUGDGCx5XQD4zPEQkdZy9GZN1tLIjKx8rU/XRTVYNwHqw6aMW5wEX1R6rUwV82Yb/D0EPO
MJNXxHiQ2mYq1jSBbqwGIlScUPYrwshXvNnQxNsHAMepjv3ukLZadRqqcvpQJmWzUgC9PRTFAQoh
4NCW5RhTy52kkiXpKFQz2NMDHL+nuMQ+jHadrgTdG0ORJjCMTjMJ+fzFuk8jJrCZo/pH/bX2Lznl
n1FSyqfO1tZE3m4MBcYcnSMWD67VkmyJ226D9WfmHE0/0jdDEkhnre7MjZSN8Zd3nw+aQPNBJPFD
S3Bx5tN+EL6S9M5xdhlt3BHMrgaxOBv77f2Bbs1pJq9RaeCFcYUTrMD31ki2+McxtsIHzWl9N28q
JMnDLlxBdczvpMXtyG1scBZhYONDv/hSYWfIYsxj/2h0sXYOezU/O6OVYmolJDCkUuLJpKhenMur
6K5bL1pqyTN+jArB3OK7PJ1WPYSxLVnS0WzM4YRqWAFxNUANJk9L9JdxlUa0Z9A2cVH4mjsgKwEd
v9H+3F/s6xWgPwyLg+IynlBXMhitFjTGpLfhqdQkSgc2POwhDsZPwywjI/Wa4k7GiD2Kor1bJAhT
KPDQQM5otAJHXUTCkrRPF1oZnowoy78IKQeiTEMdfPv9GV5fw5SVZ/AJT1ZcmZYxRjOSYMDiPDwB
aKZPWib+vs2m3LV9LTlqfr/WKrjevhg9UPlFSw2gG7TWy+/aTraaCPSCTxayPC+5jvorWFrnYxlW
a2KBN4aiwkqzCugTR3Kpc42oXCeURMlOciahVubrgbLXDKkNd3FcBOnKBXljq8xwBp78M9DyqjfW
x1hyNPaUnewIYV2tyR7Ssh92Zj2p+ymKYQhLwnOG7/c/3/X1z81Pw2Wu06Eepy4yOdVPY8lWO0ZV
WucUjon9EGcop/4Xoxg6aEtq9ddekiYCvn09NdkpmBpFAchfGOikci4a7/5ANz4ZDWEohlQ6sbZb
JqaOPEAxgJBziluVGJPVEB48ZDbUwKXG5eQrm//G6s3UcVJhPCmvS51Wr+AuV2vpqRgT6VsXimbc
NG2LN+f9ad0aR4XpBO12TjiWCSG5fOgg8ZCipBDqBzmxzQM6qcpKkX8JimAf4PdDgkbhEWlsZG0v
z1bXTZA3ijg90V/E6ToeuxdbLfzHKq1T020jdaoPxSQA+KhKHdUupMP8V2kb4ccB/4zahTlqrHzQ
G3Ec0URowOCKKPxQD7v8TZSPyylsiWPB/P7aVFFsPDRJ3vzROR3hpmmqfNvxDg48BKMhlOKQFBUe
v3L4ff8b3Ah0EDrpf1B45emzrFCmYqJPYcoJAbXON2hXlC4KTpFny0HlQnxay6huzJx+GoGHVAc7
pquarBI1eir1OkZMocI9MRjdF7ms0ZGSQCE5hW6gImWUuatCmaFA2Exboabv9Cp63RJvf8S8M988
DyTLiOzJN5OTiljQSQKsdMgbQ974KuWB+wt8owaMsit2IkjOAWO+kqeyec026OUQJYwhHnB2xey7
pu90Kvqu/B36syler6pop1Gm8L+rpdNJqHYNhhO6MmCC/N1Ra75nILvPmpqzP9Xl3PO+j1EsCcUp
LX3DGyMrPGujHPy4P+3ruD+PQlWTPrtOf3hx6LQ6TwiHADv8FhKFhwCu9tJNZtdDTm7arZaVxe8y
R7MIqqf07rjCLYqCoEFj74Z3klGlVUivMjoldkdRcewyqdy1FSZ++/uTvA5gDMT1QgBzyBaWSxlI
trADLebWLgvdclV1yLdTWxvByoRuLSagOYPmHYVViiSXn6zWNIi5VkK/RozIA6Wag+RcJYIvLdnS
Rivjb1Ji+h6ZUb7mOHp99WB8abFr8TrHm8VZAHHBtolWw7PtRK0jpU4fVc7nIVBjzPbkAvPB+wt6
IzoA0OBGnV0E5yCxzG9NVEvqqRCUXbV9kitNvxGI5cveCJNR3cEVlCroY6Da1NgKnhNHbiArplSu
7/+QW9NmA+v0aGnGXYGBq6Sr+liawhNvXv8kNUP50cRgdtfkybQSIG4OhSzo7HFAjFjyPyWy/UgJ
aXyHvW395DVVfdZFrW1HaBHb+7O6tV8ZhOuQr3ltkWtHZoZiSRWeOmnsv5ciaD+GcflOlNKcd0HM
p8ODDAzjLK+UtonVqM3puvkh18k2N5t/nCqpvKKvnlWhIS53f1Y3FpAHJvcoc1LNK43gKcF+wx9R
1RHVkH4WsoG7Xd3J55RAurItXlUWLt9+rw0MTjzVUSoQi+MwhZBy64jQYhUFIrENOdvnzq9zx7VK
qym9NO+rwEuTNn2B5KiK3dBr3acR1uP00pJuta4/mvKvVA6iYdeJPksOjWaEyDzbEbK6TlkrJipu
TvO3wrMOxZe+8A23rPvKdKOJWwsKao2eHcQbFJ8Bpsg1SqFdcR6V2AJBZ8rFUbN8afrcj3aVbZCb
Q0MaZbdQWol914kDK/GfV+AsHDD/+Zsr1JnqCMcmWpudrqQbZNzrrWOj1WcZAzT+0u9W8CE3x6OR
Or98eXUuszgdwcVGKhR6uamkfgsMasCFoWaPdKvHrdLoa/S8uTJx9aVJGimPoAtK+W0xP7nvzdLk
AuvbofXsKOj37dSPXxynaj5nsSE2da2901vl9eiQoZKPsZctZCcuB0UXxZInXcAhpgn1NcxAEDaT
re9EKIl4JdbeWtA5EqAVDBTgakFNU++LOhgYy2peIpxNP4yVKHeB3Ub7lvt7JfYsee6vc8M2EW0D
8sm5xH45NyV0JEvDK+NkNlHygtHR+NLmcYKKASC5R1ONgTmYsYPmn+3LSbqVwyn9kIeGWWwLJQ9/
dJQSUy+Twno4wjXOz3Yutf1KLJnTkuVXJy+fhcFm8NxrE/vNrq6TSOkQw41PWIlTo9Yn342T7DfC
dP6GtggqtIAlD9M08Arr8nAlvNwYHYTE3AwmRYYuuVgiO65sbKzxSm/qwsjcQtW/aH6EKRrOZLI5
IQ4apNMONra/73Uj+vt+HL2xIej5gDuh9z370i8SQz/pc0ct1fgUZ026beIImG5Kz4crK3H9vq8+
/xfjGVgFU/BATHVZhgxNgMBZKMennBWx8GQE5+Z2tB++DkUv/ZwcuVprQdxIpIAfcCdxCfKhlvD0
DD37uJLYgxDzqw0tJ2vT8D9ItGv/VzQmimdEQXB0sNv8c3+ytz4tZxoROJhatFkWnzZMBL7papIC
7JPUlzoloVDQgnsawtRM5rSqfYi0pvtQwVzMXBmMhLK7/wuWAY2jZygO2RyfeHZUWnxew4G5V5Rt
cFQr+ztuLqgTZqiuKiX6T6p+qqxwrZewvJjnEWmLkA2w2vNr4PLEW85YSUMscDWQaV2FIyyggI4t
bp9ISt6f3HLv/jvUrFaPM6WtLym9zighN4qv3tF3RPQUaF39UGMOsefB0W+yaipXbr9bi4lEC89m
Hhoam/hyanqtIeutjMExVbTjMOgvU9l+F529oVp/hFuzVh+8OT+2Lo8NriMmeTleLekBqvgo0Zh9
lu78GcHsAKnw2rEad+VUruzW1y7P2zj4up7k/To1dTK4ZbBGXymFMpuEx7hWx7Na1tYGYdLcxQjb
dyU7tD9jaBO7Vdjns9WRcUAWr9/rIk7OSgjEAau+NQWqebdc/SSDxySUJUqX2mL/Nl1VjkYehuCH
IhPNiPAvX+7W9J5urvObQdTLdQ4poMO6mwcJ0tJFnpV2s948BHn75ExrWo03NxH3Is9kaNSUlS4H
q3UYbH6J0m0xotfCU/UpUfR9lWnbTmCpkWrP7z8kRPf5gJC50Ya9HK+o8SfyByc4dqNt5vvcMMMc
vQ89CHZVOk4nJFPG90L/5o2EcStcW2C2GHAvFlTR/GIq4kQ6VOgDe51I/wJZ8LWP5C/AIJ/sYk26
59YHJLbRbCL2XBuJdnaOeEuAYFcQ2Eq8taui3gV+1TwPo9hXslOs2UbdCnJoNlFI519cLYuTKbSo
0IcKsS4d+5PNNMbVIRiMl8Cx/JWYs7xC5qWcyak6+T8V/GWMK1oDy4gYQyzTNw0ykdGMNqXIc89p
DftzosrNyZq70BXP1d9pEMkrQWF5eb6OP9egKWVBA19WO6QRUZNJm7XQYhVVlsBB6H1IxEmeNOlc
ho28ie1qfMpY9+P9jXtVQ5uHpuOm2Sgy0f9atkekygkD6jfSwel741kfgu7c9HCltnDNysf/4ey8
luPWgTT8RKxiDrfkBM0oWJIl2/INy5ZtEgRzAsmn349nL9YaTWnKey5OOZQFggQaje4/jPOQPASz
vvxuzEYfUcQx4h9ZNZOkNbWsL3kCnVtiiNVyyHCy4Viyvqe/csTEnNmihVjThOqbZtp7oy+ukyH9
mQzlBfrBuU9OBZ4qGv2MwNZPF9cyd7rQNJTgEv9XOYLSbpf8ah6tjT2XN4Hot0mFMprhxf/mPIzj
Kuc2DD7Ob7Cr7751Y9m1uWAvcMClvolKYXqI19OpyT0ohB9/3HOvk1sd13cffCCV6Levc1aL8uGv
J4eugsMuYs3f1k77c/ZaHBfaxrmwi84F3f+qWauj5NoGPxnOnPIlLZbkMHWNyZ0aRci+2kLjT8Kp
xzDFvFSeOHduUWKnGomqNMH+pGTgyjnVG4u8y6a7hhhXjZb5brJIWS5c6M4M5ELVANyPjitSLyfh
vXftOXWWhVBbtOLG7IxyM8vhX+kLrAz6eaBHKWcD7j+15esyBPmDRWkIQcxfdB8epIi/KSm2elFf
DQXqGh8vjzNb4M14J7ut6pfOTsGnXokufczLep+hNT8mxWEFAAo5HWRjf5mHS7pD7yqRp/Ncn+uv
XV4svo7Z1BpyKr/hIoR9BV5bm7RzaPJbzna0xIH+8x0WjNj49LuPZ33mVEGXgqTZongO8ORk0Vj1
iA9ChuYaDq9cQQ13DiVqxqFbdN6F/XdmQ5BMcThTyXbfg+S9pekQ+irFKqOsfR17RNAIZPGR+5/Y
l53pbEFq1hfiy7lBOcfAuDEu8KmTr6orrJbLdkgPyrV/GEL7unTdLjNrJAb1NlTTcGHXn/2cdCNY
ssCe6cOcbHtR0VOfYyc9mFrZHSrdQohtorTW0qSIEr0ElVLMA2p2iFMOOOxgL1D6vz/+qGciHZIw
nJ7sTUSOzZNcSEdA3lVCSw6tSotmk4+NbSERH+f1XmA+iRKu5lPw/njQM6c2Dhc0GWGGE4H+80P6
ax23Ht01lffpYWkS/Wow1juEDO79pkXkKs+1rZcZ9mON8t+FbPNcOOICwe2BQjoAw5NPnLTunEOD
zw5pEQ/3OUX6AwBXeeHDnpse4kMoZgDbpKF6Mgq68VniyyUjrnbXjR08zkF1k+vyD1fwX1ojr/PG
vvAZz03s7yFPIsPSuG3ejXPGRdpRGBN4g3NXZm36jyTH9QzGZQZFCDJLfnGKxLNtIXCPm1OQ2IER
IQ16YyTjsqX+eSnGnok2VBuRB6MngOLlqao5Anf0ecAtHPSx6b/DzpF/3Nj7XTZVdiHYnBsJLNhK
83MQBTtFFqc+DQCvbrlftSNrP9FvE4NeElW/C12VMx9pdXMmfVmTClLWt+G77bwG7oZMD3NnGjf0
z1aOi1ldCNNnwtibUdan+Gtz1W1dTm3OKGWS2VFbFUvkFfVXM7fuSx0rHWNyrz7ezmfnFdBQpYyz
tlfXF/zXiDhCu52l/OKgDX595dmZfsg7V7tQbD/zmVAnD6hWgTehVb/O+69RzMLTs7S0i4OiluSg
Jzroj/oIpggpHN75hSOeKg0/7+RuD8Z9Re4Balvxgm/HAzcjZDUzKzvR51vhauoFndNpi6snpJBZ
VWHX9fdWP+MnBo0wNCTNccqV96lqbzQMeJGPa+tNgQ3RvhPWZ2NJ9RtBU9vq82HfT3LYNImRfaJP
+zkbx2m3/jvQzsc6a7lEDc231kEGEibKD3oYd3jacAZOt61tHrMu/mxzG/vSec5C+RnoYjhKNYSi
HufdYo/LLnHQy+dNtqvhlRWJVmibJhX6bWkPc2hUFQ/cWfGvRKUHOnCYyXFDoYwL7QVmRRZaTfyU
dOkYiqE+skhlaNrNuE+s5HsWT0bUxxDVqXsloempF6i+f1I/uAf4jzIR1mjXpW1uGi+404FRDJX/
BPwJrfN2drd9vsiNarKfceDkz26buZtklHkUoE9gupkRciYF0dxnWE4lGHvojXgsh3I/WsmXtvKv
miBPwsRU2IzV0+82Hl/IWsqNDw0krDzt29QR9QYVPJRivnHS9qsvy2tn0R8rPdgKpW2tYaRDpAUv
Y69/8XUMl8xmqMMEpmaoS/t+WbybKZh/6sJFXKDbpLnzox6D22oE0idrSANu4rsPpYNqCd6oYwhx
uD8SKykqxs4tLk+3QsnXeeSlCfA9YYpGKkqxXh3lMOCRiy3KjWsk/adUAasw2xjbpuUwKOvJwwUw
8lOdD0a19ZpFloWuI75ItX6JqoD2on4il/RJa9ru0GnL/RKr4dhrzoDtkj7sjCoINm7mSiSzcfWs
BkS3rAnYZRUj1mvmfk+hZVShSOohmoLpe0LlfuO2MGNmPQv2Litj7y2ef50F6XzT9tm9nltcJ+1a
v+6GarhdnKCN5jHo9046tZ8cvbKvSi/uQnvO1dbGjSsyTKnfgOYAwKPPSBqsq8SoxMFxFrVDQjRA
erS6DRbzk5W7P1uU8L2uQRjAaV9mMbYR0bEJOznrO9wDN8oV/o0WlPm10FO+s6OeseMqw1m53aYc
KThOlrSvAj+/dYrqk9H7d+1o/ggwy9EjYQLrT0X/zUrzfo/2rR9m0hi+0Rl9jD0zhP3lXSF/hcnk
lNwLB6Fjo0dWE2x5B0WoHxBz0ceQzaqF2hAjazFbv1qtAHmeuPdWENc7v3WbKw8ln6t5SbKN7kt/
q2tGGaUGWDg0ab5Zk/WUpJO9n2W23Nt140V+ZXiRWxX3Xe5da7J6MPPO27ojQvVzUZlk1zZ8rWIo
wsoKXvzZG8MkNfeVVl1R7cRxCowFd+8xbAp9heT06lPf8+cFGNEjfk1V5KX1AqNUA7fj6g2emsmr
V2VulDnGuI0nHNnczv08zqrZlrX4BmnB2iSThnK25myrcXkcE/sq7toyRGoGBoanXyWx2M5x9huN
2r1vFXVoGK29o+WF0kHOawlQbMkN/SFNyytrMtJIFLkX5vZ01eG4xtYZvwqBrUTvF2I/l821yJ1v
gRQvpJtxODWrmrCjOdBqrPhKi627eqi0zYyW8W2Vx/qeW9UQQSlD0r/q6p3rEcn6THyPUVXiEJA7
UHe/S3d4Kut405X1YRTVBnR7s3dq/2GYAro6dktS3dzULMxNU0JAq2yUbq2RjeipagmxrSvxCYR3
PHcTTtmuNDbe3N2aFGEjmaUmrpvmNSnD9SDHX3Zqfsb/WG5yiBzs2Rj5DNP5XRfOvXS7YY8Pu/fH
07U/VZlOBxzev3x88p7J3ld1JQpRBlQyYItvzyjfKzFm96rywMcGl2eWdpVtTWWSQqMLbhMiK8hP
FxKMM8c9g66VJiqaOEGe5JpgGaTrJXl5mAV2pKWf5jsAvPaFA/js1FaYFvDIFYl5MjWklm3FBaI4
xGXX3aaI76Vhb+jFkRWLuTFCCNjfffw2z2ROEHw4FIGgOavk3du3WfSFpcTgFNBB262o40d4ibeF
O90Wvbs1xXIhbTqb0PyVYJwkavkwT8i4BcywrZ6z0flswOCcg/rnx7P6bxGcJjIWGQzlYEq0GAW9
nVaTKfKyoiI9QwWlvDLKvienGeJno7CnT8DIq1DDyezopmP+i15jzBKaMOyNklKKT1aV5E+Tp1S6
mcGFupGelcTqbuAUFrOTgvXgCJWAoay436921RKL0hmjvY+nce5tYYSDSAQFe8pyJ+lYKdy0q+M+
P6Tg/Dden5l7vXDnTS6HS2Chs0PR7qbSiBDHezUMCq2QQaf8kPgpBm+iyg80/gdKACrb/Pus1l4k
grVrd/2dvqKavFFTzEpq5ARN91pX2veu8i69vTNXUj4/hQbSEFa3d7IGSpGlaWvV+cHvOnOHMnf6
NBgE3aTq0k3g8j+wxWA+u+QSM+Xcy6S1u6Jj+I/749vVB9i+k1CY8wOQFW/7nwG5Jj7PQJb+H2GJ
miaFKR94Mh3etwPRri4Ts2vyQz4Z3qaZdOvO1Sf/wh3u7ItcueI0zXEMOe2PxUKbNBUzHas01V4W
7mevmq2w93pnZ85iuDXjSh4aWkwXwKvnoi5oToq1+JS8LyrUUkMFfmnzQ5tpBVwW42Eqjf9HGwFg
8P8NchIB2y5bcpEzSIxBwENQlezuWEv3dMjdbaDc4UIIPBdxA8owsHYQo0Lk4O03i2viep2W+UEo
9wDY4qsXlNelo7L1HAZnDs34Qow/d6zw7eBHAG6Er3cSdH1t8QKpRH6YlaMOU+lRkPaxDAMQ3Wzw
tp0vDXh2/f814MkUjbmTyzInLJh+xkFbX7aIEX6ymv5fUbFsLYoz0HTW2hYKVCczy3KKz703ELXw
JqTLVJRGiDz+sBdxg5HFx3HrzOX4zWAnl3Gvryo5qo64pWYuNC1AEe0rIjHf3dR/CHJjv8oyueRB
/34KAMYF/kbbDXTzKYR71KqJEsCY05jJuTIuhnWDDnGHr0RdHf59igZ5DoGZ6IXH1du16TRTnal6
kVRrarM6WG2dLYfWL/r8uDKuvmOcoL2AyR2NRzknynxWwVjk248f4ky44VSg1LbCnMFinkTPZBin
Ek09SXk21sqwabT6M38CiHIxa8y9kuw68fL+2HW1dyGentkpAMgBkeNcQb30VJrFq0DkTy7ztySa
BcX4bA/mHSWNT3E63H88y7NDQVukiWqsMOD17/8q7RQyK9Lcn+SBu5dAVD0rIw1Zg8gfSeqzNtH/
fDzeud4tawddehYRimanmV4+z6NBOU4eZOtuxtQ7Wu58Jwb9offj+7iYX/sCs7QYtWqxTLfjbDxe
eACTGZ3kZPQXYU5RGwDQfVp2H5FNtPuGprQT94G8K51efvUne4xDa/a634kZmzfjmC0xqNrEfS1a
N8ZCR2lI4+K1k8twFKZ1QV3tzAlDYrO6ENDSp4R2Evy1crKs2YVLiFGfN4eBuageZUWO6t2F2Z8b
iTCFlQWZHC2A9e389b1TCfRcGHN+MD0s7qOG5Efe5II2SIh+vN0cUWhw8sdkrIInXS1i2RpZVtOD
9avxaYjbFeVTtp4dlZML5XwZbe1fLznUENHN5HIDoRbQ4ylJeMmGXgxeVhx9TZZ77B/lvYQmtP/4
TZyG0XUUMhWWAtn5e4K1GSMCYLl1fgyC5tU3+F1oj3P33LFyfgYTFZbIHSg0BPW06HuKIP3m4wc4
/RL/+wCgYVY88cp7e/sl8slLPPjxMJ/YEa9G7uHrZI1Zf0lr5/QUXMcBVbRCWLnSvAMRZ5XXjDIA
wyoLr9+bS1A9Fk37bC1DfCGWnBsJQCHRhOotoXud8V9rK4uHtrCxvTmik2heY700UkfE4367FIn8
+vHbO0PjWxcxd0bgRJCfvZPBrCFOlDEP4uguI9EZVRIzHOKuvBPQkR9hHldXIw95CyiYHTV0rUDO
DKn2IPHxbh/K7MKZde5zBvTZdaoBtE5OAfAZgg2OHwtEzfwu29tN1kV0WcXDx9M++4rBYnOXAD1q
nnIkqaMqUP4K2PuI3VmTteVX1Rj+0ciL+FKicXo0sHCQ1ERggiXKL04lGNGUyRUejxJEeA0vwZDl
rl3Q1as1ZJpkVV2SRzvzBuFO0d1CpQ3m/mnVf8qpGiZIMB7TwGwfe9EY10AXLolin+a966zI41cy
GnbrqGi8XaTFovfU8D2mMfTXXZYiZAlLwttgOJ1HjrXUPwlA5oXFceazrdwXzht6au9BHxTZ4zFI
guxI63tG3Lhx7MjpyuS3kyMHt/l4jZybIQOh1MnsAL2dBJbMnNJ8Mq3s2AmdRke8yBdLyoCC+FJs
RV+vak3x74/HPLdW+G4E7vVKQVn57VvFpzFtS3fKjkpaL47Q4pulq4q7tDXzq6m2gwtAKMAl/MC/
T/H1M66KByv4lVZRcLL9qVp7Rdz16F7hd2ZsgsLaFiL+4nTdVaOWIUKfqK0jv9ZBoJowM7YZhcNw
GLQMtZJ4iKfNPFuNdoCdvTzFUmbzfk7z5k7qFVI+ghLXbyDEJRXseQKRPWZx+9oklvbTgPm2WQwz
jyNLeN1TOkzViyENZ4woCNvFBmOuDGeuBr2NSNZukB+bwcHSqXFKO10tsLXPC/UPzOkGD51yL6hB
7yK5w6+rZemRFCurhmtmMWhuqLD76zf4yC9Pigr1by2RZYoAi1N6OxCAEoUuZ6jssG2rrNnS+5QP
uey7K3DzVN99FQffpqHPtbCOA3OtaPeY1bn+0KVR3RTeEnLGBkeN0/C11iZ/VR1NJ/eutEUvI2Wm
8y09t9qLKpF7Q9gpmWkbcJ1adz8VvS82htJ0J0Qob16uga8KL7I6xORUjAJGOAZNgshHXwW32YKT
nZ7VKgTib3Q7HNiMJOxg6pXhggPhTwNa+Wtl5ZoftVD5PJIxZ3wQtpqRokur5Wur5ejbFrY7PKbt
1CN5RY4XeXLono24rBxgyKp+goRjvaSz8h06r4lTRpmYh+9zpTf2HgUOXkSFCoa3wVTGojHEXefF
ceosi9QsnFdimnPrpRbsc8yLrzGf1w6ezPNnB3e8dCPzWnyaPGvRQrWY+q4fO7VshcdFc0cfcHEO
TexLdDZcOeyQbiJv1MCSfKVGg3FdXxQZsKh59L+htwCsBqTA+F0fRl1Gfu6Zd2PmJtaupeliRkbu
yD6Kk2HII9vuxq9Vobo/dq7T/ysQCONghREsIulKFObMlHo5EGgWTNbp+bQzq9iwMPMyQC3nQ0fS
ps+Q2fc9Y1ZhzmN+HTXRf/IXWqtUdtyoN41pA8S7o7Qoa3GD2G8vQokv1r1EJ/KK0or128p6r4xw
oOiu9Smux9CAhVKzeKfmhgrmck8QTEcqhMrJoqEYa4QtbTRLpeu290Ey6i+DMnDuDKw0Ce2mK55x
UeSLG2bWkCWYsSp3bp3SeqkL8A4ohmjBD6iD8tqUK768srOSBrABgzqi2VC/elg/LlHce/OXxqpS
FRV+nC6bjOQqR2VPVN+awWjU4yLtad4kwtEPASSE+srKvemVZeWxeJPC+71QdM02XtliglItPeCb
AH80pPOKVP3Si2B6zBpsCfem0EeKrNRwPZIIG8xXb1oC8+qJFdd69dB8JWD0v+ylCT6LYcCjLhN5
IMKpzkd6p26Sxtet2Zk/Jr8UT2g7K7kdY2OFC7hG92KbBIgwEO10r010Dx96umR03KeidreWGtwp
6uG8FmHXFLN34eA4d0qt+hirMidV69Or2WzPdeJII4MB3/oPWWMOKlr0EhO0FqfefywnUHPyIJsh
/rUCPwjjb08MHqHuxngqjk6qmVbUNinKKklvG39QBsNM4ePz6V1usY62AkBghqKje0oumvMgNoo5
Xhn+bfYNNkOSb8aywbPz43HeHUuMg9MXxFNgEugErH//VwrcLWWikhatDLMKCtBkQ5KEGXYUew1x
oGOZtF00OF2OyyrVqKLwLuHrz82TMxHDoBWLTKHt7fjIWDoo1RQwmihGH7q+T58LLloX7k7vTntm
CXAOxjFZITWhk1l6Wlx4tV4XRwvQ2j4wBUrvxNi9IjDfVInILkmQ/IfHe3PcryPSg0CgFBSUf4rX
S0Bfg22fi6NndOPNyov81GiT+4pvxQAyoNSC7rocA9UhF9l1q6Fr4NzIIXXsbbVYxQPedDbtK46s
sA6G8SVuXC3bT6zCL84ARagfF1WE0DBTK0LOh7KygTjvFGpzujw3aZHeOXFT9JvFUkwu6/vv2A2n
exfdyzA3M8TJFxe6b9BPT5kvNZys+y59dTvVPcxFHlyohL/bqBjaw2cALumQzL6TPerkoGo15+WR
QyK7Ky2O1ZRSB537Mb5Ui3pXsGGjIhO8Fr/pBWL/fPKxkRRNgzkYimNZDEE4JpgIIpbRhAnbOypl
8zOeVB2aTeaFvaMMFyYkerWtwUH98d469yQgjF1QqdyYqRydJLYtopoYxK4JlYP6Sa6Z7l5PVY91
rG5vbVcUf3xh2GGjuSxK0SpMsafkjtxX/fv7pxG11q+4qqCRePJKmsYi/TOc4oi3H5Z+rd7OkqDd
WN8Br0Bt/3je7/J51j7qO/CCTAiZ73g6nkJXyLVEeUQjUW5oUehR2TfkYfTwI2eaaBTgq3xh0P9u
dyc7jlYzatVgu2nInZZ7Y9SoHbdjjvHgBJ+zZXhxnQS36Eb9BlqSQZTs8w2mFc6OvmknyF2VFUF9
KcI0EPZVXTr5dZFlPfZlQ7WrHMgKnlF1Fx7zTLxDxYcIxq2DjsJpvHNM9OTcER5lN7hKh2iu+TxF
pRs/P/4G53Ycli7AVwHtr863b+Mq7Z+sGjotP6Y2TH3omtOm8kX5VdblcEGg6LTuvO43lhQED/Y3
d9SToVShBq3IDfZbHdRHhULDVs9Bw3CNGcHALM5G0POL4L/JC4fXmYWGTMoq0YDYKQt8Dft/HV6N
BNllugTZxq+mu0BygfGD2I0moFk7fS7GL511qUV+5iiBfEuBir4JGhGnCNCCJEMDZkqRoa2cP+nU
6Fm0NGP9HDSV/rS0Bl3ujz/lO+z3+oLh1IOZBGlAb3R9DX9Nc7Ttvot1Kz8OzhQhSWHsMeyRt1Pf
91+zJo0jh38VFm6iNrNGoGtb2jkfP8N/Bd3T3fX3M6yL4K9ncEtbBjBs6WckbXrvpJYKQteDaMir
SFaoj43ftJHrD8Izq7tiqq1PiMWZy04uri2hKvslIEU9Ll/topKPQ+UAWfdGNeW/TSknVO2V8u1o
mU3zR9Uq29+mqqhepyr3rkQS2I/FKH1QgfFo3ndaYhmhIfKm2XLotDa4RXP00FFBdLLsh7iPKnOq
r83FqcXDMpfZMShVYR/HClDI9yrtUKwXKPofigbFKKCSoEa4kObuHhX/9pOfxCD5Y4ugDVSydOWu
gwVwsOkzfu9Tp+rCMteATZnDUH7HyDRroXO6RR4OiFzjQtcbdRymPVzPcOyk/t12ZiQmpLKTxy6o
6guZ4rmdDvBg5ZXRGkXJ5+2X0QhU0rYTyqUka2HCjePKbmy185xufPp4FZxdiSwmUjWEecDin1RN
3Byx+2DK5HEAFRDKxVseEifLQj+3xmtsX671ymkjD0WTnQm2kYvb0n77+BnORRuE0EiNEcCifX+S
MPajHFHXR2NAn5olytDX32VFFxjYSUm0ZZO2gfTR3NgojFzgfJx90ehgrQVGNuPpbcOfYtVxNcqO
ojXdK+SMQHnpqeXvCRaozn88zXNhhhsAcjDk/6SSJ3seBLYMhI64gBlrOhfjmlM7yH91qi92A1fN
rx8Pd25usKE4rHEco7G2/v1f29szFuHpppJHb+67xz7ONYj+o4lOrpteCNpnhyJ0koeDz3lHCyj7
ScusmJkBoXOv8sXIn4axNyJb+vt/nxRzQitsRdG/u0NNwDoc0SZoFoy+umm8yQ+TyfOvxqQdL3yu
9XOchsc1w0VCmTbCO+ltCyiOVZsqP8ZGEu+GoXWvlGNiSFJm/dYxBo9B48PH0zu3ROhsg+Uj+iDl
c7IT3FSp0SfsHL2K8iUpaL7VA4LhiBNr1FIHuNDze0eqX88h/z/vGDhInEQnZ0A/GoV0sFU6dnYi
rpwM95hsStl/efDUWyBNsP6bNr2mxVhh6FqUen3zHMsp+2Lm7Uvje5f0Rs6+dbRA4RLwNKAM367a
2i8KzoeSy2uL8kkox9r/lXigCjzbj7tN29TNDwNXpku3u7NvfkUOreV/GsMnu8WqQLS2BtfJ2o6r
K7Ta2gMGAsENktOg8qpcXVjI75LGtd+GYixwLFJq7pRv5+mlma/llkBVTCX5nZXUzVNVVt7Vx+vp
XWRlFDSzHdSi6TCiPfd2FOJQ32U9wnpiaiVI9lSFdm7KrZX5InIXU16z+CnkCWPSnj8e+twEyXHW
PhysDedUXUTkGvDaiULOIky1nZMyiWJ7HC9sGK7f64p4s08J3hBZHYICYluIuL+d49ByCfOaJDhM
OhL427qqMudWLZOBMhoK4OESaMZWKWNEv3ao6lBpTY1BRjkDmyXBuutnu/GuZmHixaOrNt+UeWbs
peXNu5KWJVatVnmY6gmDGFPZj70yJaYDRZP/1GpteBFS677oS+U+xuY8lT8KieYzYi5xRmU4c+tv
mhM03wvR+lArvKl40Xgzdxme2VmIhN5AApTjQnttQyefN1g69X7kO7isIXskjPtFp6oQg5O6n+MB
LwPUq6llwhPmspcVxmPn5tPT0MdpGQ6LaRzxMKpsaoFxYYajn3m7XkehM+xic7lp277cYrArv8uq
8J4z2cfOVTnG1SO8hOTe7aGjNL1lH9Xipo9uPqh9bTbIu0+idn/UWaWlET4w8aMUCJxjrKLd2nPr
4r+mAPUvXhxfeb2lR4DXzWkHqqYcwnrurfaRuj+35SC19EfXb6uXPBNLH5ILdN2G7nsqdn5uy+qz
3cPz+ZQrw5P7bjFEvDOZ2tYSlvrUJjHAF32uoado46LV34skqOaohmkgoqY2WxO5Qxyk0SMLus8D
1gmA07Pu99hwF5+HGa1kqvT1A0AP+VRXI3fFVhSNH4KjbkpMoafR3k5WOTufRz+pVQTzx9Dhi8hc
fa7dUvtZZctYP2nWgkZkhoJ/FeU2zIQNbxMDmHygxLuVVmv9nA2q4dFUp+MdBSHfCrW2HvmYg9l+
psjRqdvBbrTkRq2HwK+gVg6wcxFnqwMNuGtpweSr8HMo88hqqeZtfC1rqfnoVf61WqgPpVBGvRuA
tloSKdstjAenLAsv7Fr8cwf0LdMQtGnxXDpdu0Tj4A33PXyRyOi0Jt3OvtlQKs5AHa9HS3ecFitZ
ZS91d434Bsw0zorxWsPOeox6Fv8cToMroP1i93I91ovthW6eoUVouFD/7KDOv9tAzf9YSi73gGWb
JawzOXyjt2iUYY4hylF0eKh03uI+rX01ZLOStt5ZdsnMuyWWKqwFZqIUmKv6wauX6jNqCRicGECD
jDB2CoHhYN9MR7vr1audoL8Qpf7SjtAspZtvupE6wl56rvxWZJ37xTSStryFuGJeTeCIboqp1Z6N
JofdgW6NaqPBTicwZF6zfK4zo73Bbrp59nSJkttUw+n2pxX56HZZsvXqynpZ+jrY0F63nlMLpf84
xgkgtP3RuaJXa1/ncmmnPTHP3aZOKq5amZqvc98a7b0pOyyeUR0VeVh7c92GGtLDD9bSSIHJS9t8
r1TeULRyRvNPAtgfmx6n/tKDrQd/XlHncMZ0b6al89y5yt/lbtCGblmozbDqLZM0N/TjMASKJluv
t0s6SmxnRLfNjbTZzZ707twyd3cWFYRwNnGcbQuZfBNj96Vt6x4D5mKstlAFQChakOw2WaW++D5S
Dk0LX6Obq3E7gd8IB2vJd00AeoNifLUttcmMMrNRx7i3YlANDvq8yMRADhVbq7eMSAw4Cm7Scche
B5ufUvVqqeFI9MNTbblqD5dgyDesOOO3Sd34IPLKv7OKoNgV/gzjRIxuRnPEm8LJLPosjHsarUxB
AQxtcHa+ckq8AsAtmzhkTSUELXBycF6qKtAPTZ4YaWji0kL9e5GKHxdLBy1hV9lb5U/uEWVzZ2cj
lUjDsh2fi2IgKumU1cJxHPRnCB2OuXFUSlkVMrJ/7y0FO0G6k6tB9GmcjQQHf5/mszI2Y654knHS
aPH6VjZ/pkJSNmE11ClF+KXXrnv00b7hoZajnaxbJXZha7OzXVzrlztrvYhWBf9fnKb9jeEo86bH
YCMiEYORPUv0qMPMV9p3HQ+RWyuZoCZVlRGWjSD65aPyUqqhGq6c2jLxpky/iO+cGnY5RJX8YBPC
N5RxW493M2gE09FMwzSuSg6eNlbFZoqbxtk2dI/Epg2I66FRmOp1rjXtflqy+dpYXPc4F2nyQDNh
Kf6UgcxpXEr9t2NWVhpOvtvge82fVPeIX5bzlUF0dSOZWHRVS4mbXCwCa9l3hW3mm8WNO/tVBCLQ
b0UyNE5oQwfGlDxF6WwV5pyD46jDRQtLiCh49EAQxBKpF3R88QA2+ytICdO0VZqRyUdlt/ofFx+t
NqqIRs1ReLXhbH1LVmobo4dbAxPzM2ujSgnawp9a2nAdTj7GRhTcf0M7sTsV9a6VPSlUeftwsSs2
LeT7+UWIZjDvM9ecmkPhanmy7yZVtnc660ULe63LPhmaWJ6EFHq+q+rc9LZemWAQCkt1aq6KwDjW
gVs2T4GFFA2cyg7l7z6AVFa4bverLTxvuSs1aczQndiAMAylrraAREbr61LRmoS32VJwDamT5vUu
ceeW/nFvdf5nXMoA1kNR0f1tL+B43DjNOL/SIsBRGA5wxdSU9ZvCB1wupNHqT11cCoyFVeBnwZ2f
j8Ex0Jb4qydT/SWGujHv2jjJ/LuyRUWMviglwhvIyt0c6jCjzRC9gMmNRmvS2xDmp5aHpXSHX0Jz
EXAel047GgrQxRHZ86w7EIJiC80Ia/ram+XAuVS1+HRNg178svpArzb/w9F5LMeNa2H4iVjFCJJb
kh2VgyVLG9Q4MQeQYMLT36/vxjU1M7bV3WzgnD/2c7RUx6Eomy0N8634b6HuSpzWss916tGQ7B70
qvPPGX/OwDG6F+TEldLZj9REoruKaI+rktGzm+ngkSjwUi7zoNO1zBUozhzbTdJ3wUaduHR7at3g
hsaksfLATrQvd1x1tdckEzXWPCTCUs9hGeQwDZRIJBVr09WrbHyp6KH8/2yEDn+aOTJx1uu2mFI3
GMXHmt/aEYzGfIdPjLazztsbqBw28JZGHBn+caYw4l8XjoW3VmraHmt0Gs+i9yIy1GuNsYalaPaS
ltzrLsGDD3+BCCh8Db0G4HPUAvJagfaTTPMH4xXhj0WOe/cahZTM3DV8EAVMP/5QGhQoHJurtX+1
SymvCDlWg2Ogjl56xhoOI9fFObeXuj/xCYcX27fd89TP8tPf/fzgE+tOL0Jh+veBJL4zIZhKpdgc
ivBYqSjeUXAEpMuauvcW/p5++sbL7qmDHczTVxwRBud0N1cRNfXN6+S5u3Xfj9rtqQERtB3VmBf8
JBaFvSX72Ktj7c/1ZdsFTcZ8zMo9qMW1XopaRXctLPClK8vurkce+ZDzxyAXmfr6o4y3kuy3mh7k
KlTuh2lW+cL6Wn4Qyqnf3WES73Po5Bc10tV10JYcl4R8ap5zWFGZ0GBnDRT44s67jB71ggnZsYhR
W2PVb51c1gvjLTKXnTy5l7grFA+AjHjatAn3B8+2KnGut7VFBIH8FJCRP3mJObCLsNY/YnL/Popy
tO5iLczdWqw1dsh5XJZjkHtGw1m56190+m6bDn5fz+lUYGdO/M0JLiZcEApU6OudNC69wXBKTP1p
FQDVyG5Mh0m1bGakNTQ295la2qU81Gbw5gNeT17b5mPhQLc6UlkHLZVZrSvjhMDdcU7LSOXPPDcw
Np5e1Z6gL27PdAtun6YoBSZbH3VGS1P3acrXDZd7iJyB2paqPpWzDh5cRDdnfm7qHoiCp66OvsAn
iEoN4dn0/qlpZ8accHKb49ZWpAt3srQVFjNaJZOVo8lL+7qNn80gxpfNku5NPjSNz7QbOq8MCRMp
KHsssliBTMN8jZ9QOf1XntvNf9Mt2ixlsAvPDXc+zZzIrO5nfnlmi6jDo6rZMzLKyhaVGrC4k0/1
Fah2XHs+pQlh8MO1XRo9e7zE19mYsgXs1stTNNy0mWsTrrBMPtdqlY/1LfSlZrHxZiDQdNC5fKOI
lJ4Vn16fLZvlPqokljGA6V61TboTtv8RUxrQJFh+C5pdW8OrUf4UgWaI6G6eag2WU6p6SawhV2xH
7rL9G3ePbMiSiJc/E2lq1kkOVXfk3Q//Vovv3t7XPfTSfWj7MgkohfjVjtL54G1W53Xu4mu+6eh5
tS2yEYhprijLXGJMfFE//gnobsbCHgW6Ok9GqTqZekQImS1y+3WVSzAfEMk1RbrHbs0KEt1ql/sO
JdSzmqX339hyuYmpraKsjIf5X2QRgpConal33YwymcYDmymrsM6FxY5FKGu8vMUlmlgf6d+rHUTq
0dWB+hPZtwLVwdPizbOcQh62cBW/Cmlbz33fB0/VFuThwcvJmE77fY+JNEDK9bg1KwIFbyvCF4tU
4OgSmrrFVL4Mxae09/JpHquB2d1gMscaBQBQTaN/n+cW0ZCF9ty7Kpq90xTbVLWuzojAGT/zxkOX
m+DVi2nOykNXvStXyDw1bEBHRiq2pX1bfRaOGjLRC9bpT+2Y/LiWi5sSr1Q+jIIJrA6UfaesGfV6
7e4Xz5tF8Di5hTtx1lEymTtxXWUI+bfqGEa7fl6LxvpjI1N6bwxyd4qUm+HSCCt4JNdZPC7L0l8G
wSKUxOO0McW7hK0lKu5pcRTIG3/uDid62zria0ESmFXdzPcbVnA5kDpjXjVneZA0jSgfWg6EMqlG
GVw0dswPyjTKn0y0DBFFF7b/RvIfDH5tY6/HYG776zY55n5B6PSX8I5Kpc6asxPGXTQ50Nm8SOD4
yL0PxaCfSOhcL1o61hOgIhu3vTikMzex5anjymxWHjvykJtDWQUKOKGJyjajChtfNqhBvv+dC4+p
uGPHsI44P342imm1j8ViHVpUUPWrUXy7yPFa0ThtkSPt+03mZZMhmJ1gu0sZioJdBlOMm67bQABD
LKWjs8Wr5Xb1NjOPHIM3c3xNovOEmLKJmxTZnFoPSx+oIUPGHMyJY5eEKlNjWI3XVRhpZTH5HFMq
GZ2616UbC/IQmJopZm5mbz+tzjQ0ZFG7xWvudR0mcj6oPXM2RjjycKq8/zEOBGMfpl4VAvDWUbSm
dHuLfUOtg30QvTSGdb4V4cEft2i/7wmUfjGePcbJuJqOcAzbq/VdPEZbzK9+wMQc59o5AtUtPXnL
W/EgQNd/U51e/eo6OkKsObxd2VHTMPZE1NbeXnXPMGGFzQfP4CrTlYtBMHS79jeoWIct3XfnKqna
rdRXsgNy54BOjpCREU1cmbLP+cwrftOYhIKHWabKHQZ1ygcz2YgyJ/sfHrZCvYadQz/L/79+RVmF
vxukp1ZKpVrs3bvWyn1P9WkxHc2u4ijBYmL2qyEY0U8lgl0ni/yWsg05+IVIrRbtxjUats07MVcW
06FGRF1dEfauHfc6Xi0vcQer905EZ7TsAVGjzY+4L+X6prq4X/6LIVD5Rsu5q9kKfQl+EudzfAyr
wfyZI6XjExHAXUBeGpVvDzWJCnTGzvNIZ1flDVU2xJH65sgJNCnbs7JRIs59eNFgVc7BL9eFlBUq
0cPENmtYp82oID3rgNyMo+NGYkzziNz7dA33uHsouKO+F9CFt70TtEkXouq9Q0Hs1XD2c6SdQGBe
+VAWhd894NHu/i04oMYETNXRiRYlLT8FKfxutkjqea4W9SRMfLxqcTeLyV2+FzEHzHbzPp3zeivH
h3UGbUjDYRq2I3rFPH+2C6d8HatYDazf0Uox7FpSZJyj2NGpU7Ql85rptk9WQkNa6NaNI4uampej
bUNMH4obZJGaSbTtMaD1vs0GK2BJyEefMF678bE2kJigyQEpbMm50fjtO0kJuj9H8zytd7MdE54m
AbUEMTM8+g+V6HcX9ew4jwezShp77Tlv7FTvxFETlTU3bhLn9hKnet2s/cgk3xQvjJB2frHA/qeD
3ytZZosVRP2dY8/Rz3ZRgb430gR9IoZg6TKqxeXyvrhx2771BDHLdHI0bn6UFXEP3WtqwpBKkatz
vC0Da9K+NzNXj70w33Tt9t0CLcsfUbFb0TGu/Fyf7bzt/DsfJX3MdGtW+2pRCELAUuxVXhKQhPfL
tjTSUZMTTp7ijDAg7JoEmrR26Xq/EvNBkMW8lZO4d/Si/2g+Su8YusxzjwymwJDDwFhxrcktji9l
tHZL0kzbPl+NBPg8RESnAdRx+6AO5RnjiohalGIrrHROhQ3dIz+aUvSvgyVD6+T33fqzWay2f6xB
IKN/eZTDJGktKGlO5q4Z20PfiZuKhukwPPqB7Gi81SiXEofOkxFob7bNdbXXWgFrYF5JrGLb2yzs
TUvTl9qCU26UVR0aMiCgiCUNtSBBcWxSbceg0pbCRnWIpMM3knafqOMSrfR6Qj88wudsBONlXR15
ForZXX/s7jCHpAm4LVptJADbpXTKJT7knXQjpHC18A58X8E392rZm1+yErAzaU1nSfRB2cbewNAP
Y6BQeZuF6B7KYpzur6d9E9yFLF3FPXfZ9t1RDGgSp5KedyY1Zd4P6xYMHy6K5pmgiUKuR9KuLDix
kbDFk4qt/S2cEfodo2qdCOjRsipOQ2DXyzvYUuedC2dW02VhjojPi2B0/qIqmqeAYQOTYTSZ77id
tEvDeL/J5xFf0HyYy9F4DzmhFOv6wzYEy9QIwqvV4+rm8S+EnVqR6VuRyqouKtxFIeEp6RZWoZUu
6J7/G+J+slIAYBYu0jx50kQVRj8Lvio+0HWLwKIY7GJjO61c5+D0mOrOfe96HnLseVvOXsCB2dex
fSvb0077FlRgLHdOx+WXgOjs8rfN3xkh74sroYGytRtPHNlywerEBhbq/OhhDlAHn/0+PFmKdKFD
20WSZlJ+63CpnRgZ81RREU78DowUSG7Vltahcc2ynDsE4OOhyt1Nn8Le5bmaghmZX0nVc5DkHYNI
WoKvyD8Valc7tdmM9Bup4wEnMuGI7o+utxzrJoSsYVZwk1ZTWuTNWpJW4ajcatMJaaB9yOtIe19D
TeR0xnbX4kjYKm3++LgO+rOHDGjHZDGQqFQGs2GXXwtKb6yl4yuO3IpPnUlb15nuS1okga9K+QKM
P+ZXe46rD7+eW4LPfSWeegSvJdVdgWud7c4V7QlfURzxjakZ7k9OWZXF5yp1MD5ziYvpoZ7dcuNb
4nXLpfSo3uEpdldaLFEy7p3/j84UUmBRRdj140Lcb/Af0pB8TigtLOMDsB81J9rZVAEggeIb20Pj
m1M8V771W+bNEuqDRjVOBM5Wtvo+V2re7opm2Kns9pzwn7U7vOymBrgQ6TDMkB0OOU7vC1VY3kUo
znA2Sm6RZMubuQZybXiQvoPQsf86u7WoK24gfzrkturlka4A8W1ZJWVy9epZ9LchwmtuW2YwsHZJ
q89Yb9haRRMvEBiyUfHXSK8M03vIOvyCV2/EImQW5aUhuc+anYTwEQ5sQ6LY37rxc0VDvJFbapds
F/djbTcAazosfo/7AKukBz6d0walUN5Hy+aV907bL8NVwIHupzAaikfO2G08oVS23QuwoBteu93D
ZlrG8bAcSbzKBU4AziOINKlpH45r5y8GJuaSKCdT8whQHT1FXLjVdVu2kFS3Ie7GL2nHuXVylTPZ
iSqM96u/6fNR/tP+eq5INlRfDIdsWslsebL/sUTlyr6vKmU/clXwjQg2qMa72trt4H718lg/SE84
+s01+dy8O4G/bGld5NYTz+TyzKV5A9X11LQvQ1RUdVaOgyDcqp9kn2oy1qtD5W+TPip07qQTYX3A
wcDuTMS7h9tgyYagjZps3xb8AXLhyUtilED7BUREb5mDw2Y7QLvoJl24jTAwKq8yR3ClKUZ/kZMt
Ztmy8Q8UtE/eleikPXx292GOU8f4/m+EnJSeDYZt9oBzqyEzzXiEjkxGO8t5n4J+fNx1M8oDj/lY
pV2jQuvOkmXT3G34idaTC6pFAYit4iUdydjn7o/GrQMic28NRPhncn1oqw29XNMafTeQElsQtd76
y32njNPhzAoaCfhkivxg6lm07GXGxmBd3FKmtsGeHU4lKy4OylFVfbejjdOAK3LLnyoA/e2QRzhp
Dui+oBl0yEcEWNv5/2GGmvzUtjcrPwzObDm4Ttq1yUKLF/ZrpeMiQm/v9c2hq+pVZbbLYpyGC3Es
Bzm5w/oNOtnQ3dOE8XpoSkO5MktZTd6U6acuQaGCG2xw7e5jA30bMl95hUj6Ihq6+56nVGWmFd5T
rkSzJjUkqQe6tj6Ho/eDbi8eYj9sG5FGs3C71B4A94m+2sPyT2lYqf6FVeeUv3YB8FVzSzid/VIP
PUVNlF9qblO4wVo8jIOy4WuwEoUvztC7oJa9D0we6dC7gbetqQ8I+fr11EcWIbZlA8uXuHN4J6to
H385FYhvEnT93DOmeG2euW3rThccUtRTILYRIKB1F9QUipeWTZ9EI1AMVFPxc1gKT2VrTIpRgrbK
/Tu3pfhTy6ktHnBUiBiLHddjpqe9oULAU4hSas/W8fEWTTxkAC2+uredis4YTaha8xFDr/SXfuj0
z1s2z/61eHBFh72eMOsufiuGk2cThnLsqQ3/UFrGm0lC2H+7prpv8wBxcXMRG7dbPWgc+OM+H4Yl
19a1RsMv3za+PKxtGkbmweyev51VZ+hTa0p7CDB574PeD6EzdDLtutwL39d6cfIMwVZuffULx2Ja
R71onnz8w0Tk7nKI5nTNQ8PzAPYdQvB0g4kOjAhe/4M5v7W+3K2OPjuxVO9MhOE7tC1EylRvQL62
sFof7pG6rocZDri+EgUg4xPOT86ARtlcWVoKKJtJCigkv9wf1GRElCg78H5vmq0YB1VIKEtXxrui
xMT47nPbSv/vjFDwv6aDRz4swvGoKBIMzi+Akhumz2LP2xS5K1BZ33PkHzGKDdSFlFShnBeqENbv
Ev1lAZhp2jZ1GYGKO9/lp373yHqVd+DajX7wQ7W5WP0nZzC/bddeonNdKFUeheayPK7h7Lf/LBLh
IkLwyjpgbbW7aYWQZM5Y3V/bFFacOmNcPUrT2BpQAWQt1SB58oBuVXxHE+XDt7qAQj3SgQa4zKJe
NmcmpnbIUCMvDDXz5KkzBodqPapmyB/qQEBilznSB5KSfdFdx6kPdFoJVIvn1ZWfmMIVUy7BRP/Q
UoBek7+q/1aSxuP7nswLebBi7I20Kkc2dedhL/+UYUk1Wl3uK++Tu/NgTuEekRPoLvJ7it1XpXTe
Pa+WDvtj2GJ3e0OFMRGVKEOOr8HrB8GCHBIziSC20ylEaDAhZ0IB44x5px9KwpoACIOBWbIPlnyB
e/NCBkg1kt9IPLy1ZjSKE6+FZGdHLTSh97VJgl4ONeoa1AG2Lt7moAqJ6xj2rSf7zsXpkkyzrbrT
4OQsWKBYQYrnqv/bID5iDi6keWaBEjpjmWqLt8AmxTLDiLzvx7US7a/KBZLlIzC2m8rdNEDUzuB9
KTTFfbLamGAJYTTLT6/uyjptLYcrtHKb3E2Dqlw/XG1g1Ny2C58mjmDOINexdCpE0/3wI2c2MOVb
j9dz4fhKcEJjjHPbdbOzahj8n6iA+ofGr+KXuVf2kb+0IwONiJQptXFOfTtzEZ1yewtLkJKo/yhc
eztH5QRMGAi5bBlJ0qglrCiSb4NuQ5opYQz+Kwd0XTy4w0aX7UYOYAKlG+tHAQ31BNs2McRRPBaS
+bhbj7R2tG+mXb3vukMpQXcf+yxUte4e+rb1SGeYG3/JRq8uvEMHpPQyuzqvT/Tcw1tBSdVHy7Pg
BpAO5qA+EBzPlu+V13EdozGbZpI0Lm6j9+l+omXqZ6TK8WJPzfIfkDafxk6V+09yZ3lcLCQXqY1R
DFHAzs2YDTYaqlNQB9Z7REqPoDdwFZ8KKcN/mzXYzAw0oR2Cpl+/wnaz7xbC6oekwc9jX8quU7c0
4o6k82Ex3aOMqv7e1aELzUXO3O9Y2nyHKrCvn8iHsOyOACS8b7y8JdGbRA0v1hVwoOe2bpx4vBG6
ZfmbjMlyzxYuB5GEM2ZtXEgBGXTd7CCD8kMLtwpI0y3qcwtPfe6p95Kb8x+HlvcxW5wnhDKN/Hd3
4GpJrXnsb3joDlWCOFKhKqOGeboWbFwmLfexeWyEcT7zvCKtxCuiHSIQFPP3vpfxjZ5VNVGohqlm
m5Z4zFTI1JGuWviv+e2ra09WZz0MePyD8+5M1WvZDR1Ncx0Ln9ZN9BhvqCxjtMGvPIqlk65CC+JO
tKJ4DlstYKQdvPYIgyhLNx6W7poESFb5luzRYCfi1qmH+Mm2S297hG4PiVP1hcw2sB3c3ohxTpU1
ty8b+DgWS+Ge0Tjxp/i6RWnB6Y3ow2IjmHjo1g0NmGcPyS5qHg3DgbAlXrPtl84tiqcS9fSEZ/KG
fiNpJT5rAiyFGVhOZLuSLWcC+TyEqH7OjqrHU4nTvE31ONRfHT96l0a1P76osl5+ay+efjnBPoms
sAajHyK3R4mkFger8dhNIn5ZJO/wQe34610j+Intamle9t1hsuaQArQu9HoPpIsDBxw6+I9iGP++
Daf5q8EHeYXWDgHzqBdsErF3PStG5D8zDjZ/pQdEmYgqkGfZyW1JDCg9CpRp2L/h4OLw0oItXvtx
9r4rCKrfqFKQJRgFWJLUrizze1kuAxuuHXblaVCRPaSQ8ty4dPcVr8aM9g/cyIh0hn2WJpkBVnrm
Zk3c61zlS35y19C71tW2PFEolX/Pgxddege189lCBGcfg9GGnWnsAvwgVG05nXFRT1XSuY377M1V
8zTGsv1reUF13B3yxlK3RIjO68WjH3agrmzN+JeTddTWeYb3etUbQc+pGDZ9sJkfHiILK3sdVtqi
VTBCX0tNzf7Vi9m52xZ7h8daAyeNnOkamsjKdD1JBQW91e9NZ6L1tnfycvyN6s0ENZth7lPDdw49
TS4zSzrJAu4k/xvX3n2LnFxhIwlNzlQgokmzdGC4R+sVyntEXTmDfTgPZ4lp5GU343iOy23+607r
EByt8B/WYa/I1lVEj+su5c+OKudDMxX7zzHw5eukxH5Lqu3v1sEX92rveLsJYgs/16plrh7r6rcF
mKxvIB5cXD1xPaStC+pRSg+aCHbjyi/qbyRw+RO2EHPzWGKwslG40y+3FCzazHsuXD66TaJt7fh3
xxHPdBSOf9dAGbRYps0vQF3WV8fAPGXIV6kaMFw1eTIUvfOYN6y0Z98UxeeCq65NV8wI3AZ5kd83
JD2/GjGYVwdBjTmFpq9/rKIJHlvHuJ+xvSAh2RUpiv4exigwNu2cqslFIhrNzvy884wvpyHe6U50
hYutonCKfj4vlbf6aZs34GMLupC7cMw5mNFxN9CI0jzl3eY8EJpg3hF+j/e21GTo6sr+Ly7G6pr7
HvROEngFgb7VvBH7Gu3kzwJf1kvKcUq/3WL37WlemDhI41h/LVgmy0uPwH48hS3odsohA37Kc6IF
jg/tFUdLFFjKopzR8tj2cUXKQ1h2v+xGwMhTlR29qx1nNWgrNw4KwdYvjrtoBU9TaYtEbM742aEq
yTPOKHqv9s6d21PUT5GVTiWB5de8tyx0IGTj1dW5XmZ0lvhrRpQlaC9/yHEn2Xq09z11kQyVSQE2
9ot0H/mxERXxJvSCQ4hKpym654Pa7otpir+bYCK9xcbufRJqjMM03LSy05ibpTw6zez+KHoftzd9
9iJl9g0R9nKYDVnhu7rIBlc2zhHloST5ObghkJaMvJztcWnqU53voXjsm1EHf8KltMsf/czp9VSu
lDPCxfaIzQaLiyfMJxeVAac68pIJVFc5/mzuCiUyJ9/lG3tiflgm/nzko02vgBDJTqchrD/HtbZP
akCZbfz1F0ZlpZNBkT2CtkOAlzV8Fqk7OVBj+wi+KMk/QD4CasF6PGquSKSAhF6sjnmTMyInn4Lf
dIMnPmwNZ2DZ+SSoTSs9NRXvwltULNzr9hQ8WGzVh7WsnXRzo/U4IET+rIAyHyNJGgKbYn3Ba9Jg
ciTLvt77r1UPzrWNG/cPhKxzajon/xlRVHGe1ykiDMEbnCgjiiTMnNDQXTzj5+cRy61vnvI+QzBo
5BmlszqZkspUopOQpuh4eB0RD/FuW2L76xKj3sD37CXYarRVb4Naq1tY/jjPP9zNGwJOVcxiiUDB
e7Zq0HEe3PHAMg2jV27IN5yq+PStIn5yF1HyhcjJWsekC8SNyFC4mQNcmKxEfP/1dv1SBMB9iUuJ
t8mcYa4yslf2i6Wm6NKuHaHdtQ7SFij93VqD4mOZ5PDumC3OtG2HL0T+VY/+6IPplf2msnK3h//i
vOte6LicIYH9/k/HSkgIBTf1dYSRxjpNWghx5qb96Blif4VrZ57aity5cvXVfzKCkmqB8Eni5hqu
Upgb7BZEdZwja9P/0E70EnDBNDDZQ3hyJxThhW5dDn5iAtEWLlt9NxJ6f2J0+r00FaiZcqOvleqi
n76xxEvDTNynUzS5jAr9/q8xvnNEM82t0bcLmSvroONDoS2dERMWPjSjXd1rGO13zYF0BLExx60f
82PoNH/KlcYjm5pHi0C4AAQB0Du8LpE1X5yNfqtsmafgXPZqvmwzpMVE5UvWGtec8tHpWdzsUX5p
q1iQwNqz+m+EvaEUHEsVUpUGyS/cSFYQ31IkBIF5NJsh+Usgdfd/Qq01Iet++7UFoSAwsEIECCSe
tHkxPzh9e8t+L/Kfub/11zCY6jvOPonqry8ufbxEiQ1HhRfBGz/YnFkbJIrVrgWeOru+3f1TfD6c
gmZNexVODxj0nEMzhuEFm6X/Dd1s/TabKI4ancpnzl19iqtw/s/R2nvgGybP9Q4mkcPjHZRv7HtH
Gvg1t1r+ymkY3k3gaQKLRgSRtfzMI4odo10VP9fK+7QnNESBmdTX2sfWL76RkUn06gwPXPn1eSC8
EDabi5bJsJ0gNJpY/HSjcJ9Pinr11CWO6Kv2ptskAUACMSn8d6+a7YlTkM/zqGOFALDfqbqwiI8J
CSxjOnfPw7K178iNpqMAEz0OIBcvVp8TpLQah+BquKKTWnSVIYdyYfMxdTa3Vdvkp3CtSu+uJRgJ
IHSd7tcgKE9Tt1YygcaLyBgkBoPopRUpW181PvJvuc1ZPMrpDMFkn1p/Gq4Bo+ZpJDD1e3eiNm2x
ObyWlgnehq0J7tRgOfxXC6/GKn5aC57VbCAbJYOlHt5MMa52SktpjqrQRNlGKNSJdqffRBNE6kA4
w0q5tFs8gzSK1AEXnfm/u8mgfi+GlylEw0DkSvcqPWzHzNyjm1EIID5nMxb/Vo3u7GCVztQkhamZ
sYsp7//5mM0fAiqay2Rc4GHN2i8IlCcp/4RWV8ERsoSxNMqq+a1k7HzUOxkuNAg0SSM9CipCQ9Au
sup8fJx7R73BmE3/4LFLsPBKMh9W0fi5y1bebypwf6yuO2Oz73qIjpzc/7x3EXyEwX6mucRkt6v7
kZzi30b0YVYX+/i0i7k7Aznb6eStXjJ1nbNke4lO7dh2K5hD7dWu4N4OipQcqPBdbUuL0myonotN
Rzks3CaYW92daRY480SlRiR4Ajo5sAHlJBLoGIHajHj60a4IXPCL+FfU2KRs4BV0cRU0I3yui+41
WJon+Do4Nrfxo9fZ8s1nvNcw/fxGvD95c45bI5g9m+XPLnIE7938pmx7zApsh29WJYd7J972J1Cx
KfXb9iN3nehuB1I6IvK5gtgv6UA0xkOPWCKr9rVJ+TnHB1Wb4m5gkEVTgR4Uxefo8JhsNUuTaV+4
IIqnvhYjm63s79uytA9D5+bcQMpwW4m1f4LZ3B5X6c0/DCjW1RkQ9PsljOLTHBMqlKFBJZuKiBEA
9ZqssRtKVSPnr/RzxT9p0npuOr7BGt8NIO59yNn+YrZlf1ytUBwRKI6XyXjO+1ZYMXxDhPtXucsT
lS/B1+SVSOCcRkjgPlX8qEfgdrMzZ/EciepAnHx4qAahLjf5YzZy2b2EY22O6DCBZxqxRZ+OUyHT
rbrAm5IxhHIH46n8z2J17WxxvZj1FKvCOaq23+xKLybKVerp+n7fBlq/4fxQy5Xmvu226CF2d83V
0FokbLnO2SuGaU7zxktbiFfUJIE6RxI1bgQmhJhRObc9+0qs0HTfiVJn0TwOJ8tZxwdwyJocA4dO
8dH+a/sa7yNi7pTwU3Wd2HIuvj3PqWCKfdB9jngaUXIXdQ+emt8lUZd3QT3GDyhCkCyG7nhpYy4G
U4dsNgCI5L0ENsMg6leL33UYlFefyPyZ72VkTUdtbehCJZg4BUMe2fZ2nNB0/qK8cMvgxj5pF3vj
sEMTSeDvEyWL48voFmWyzBRTRrP9P5LObDlSJAuiX4QZBPsrkPuqXaoXrEqqIth3CPj6OdnzODPW
PVVSZkRcv+7HIz+dL8LlbMMY9unBI19bd0fS+xs2qowcbSI4v3ifiUA/zsfsOaHs6MnlANnyOOc4
q/z2CRmSyhEB4h/IkrqofPhSWcXtJ40w8wcrMvRHhADiTShwkCxRR78TvkZPsq7TJxRf9gU/ja7M
jZW459SobnXM048Wz4KnWD/6Z62r6qiJ9eJZt4cqNLVEXOdO+2cYHgi2hQIBPBH6pivgOPOFUWeM
hj4HWW1tiqT5os1ChU3HByGZWs6AxnvWRK0++2motvqIU06L9TS0laQvL4+HiHKQLpwccTaz+oeb
aQhkptEaWo7wB0wrcidDP3pm+syjc4n4004nY3nsU+0ejcleD55lX2m5mM8ObI9IxMOyU4CJ9/Ti
ADjT6td+WouNyei46/tub4z2Z987E6JxflYwrB7f5PJpqsfHfqCctF3hY8hCXcdo7A0xTFJhBXqp
N/duZiETm7F5VPoo3aBrxlu8zl9tS3Vu2OHdCzXl8+lvZB9hzMMkb3EoMEwztGOQ/TeX6xvrpW+X
9sJ7giiKz6gfN+w484fe+zk68tVojO4ZcYe0m1lrDABWkdDikuXlv7JMbyV/SyhtFumMdIr3M/LU
m726GoJx6Y4TNvixeG64+RHuV6wSOni1ENYo7gzlZ9GIrEsbBDO5g+Nrg0VOnkcZU3HDT/BdEnnZ
jJ21HDhLfpdS++IkgtCGPBstRe+dzInIzvpY9rud/7tvRrXPWre6ZJJ1h8x4PVtIWa+zlf9Dzyv3
psVfi81TfHPMsry3ps5mx7a6+cREpe/1AbifVaW/mkIzLngD7qY525uqsJ2tW7DCLtHBwpIp9FR2
E46GnKxJZHd4jB5D+gu585gy4Wr9ZOmFrMO1Ad9tkcljYzw9d5M1RpSO//SafYaV80tMOqVfBf9K
LvKb5k/fY25dqq4y9gVOElx0VIHa2viPiKOPLuHOd5A+/IQMEluj3da7aWyLLTFzbVsuwy/NegQ9
1/LbTFryDitNJNVCNJGww/LtV/6Pobl/rNnmVWqbgpNFFeLZ6/iHEp1NObq2jS13ngODTWaYJH53
6TPEIh7WiHull27wU/4eW+MM+vpaG956Wgc2yNzD/b5u7ITf4oTVcmLXirLyRhUaMiOFnxtQ471C
PqH7LzPLX5qXosPlj9/bMJMT7ORThl0XnQoRlKuZvWyTbG08/GEFPZGc66e11GPIKvOzE/gxodj+
6qfln22Zr2mWSH4zNluhJTZDpSn9IMyi38O4YjIypyksKgn0PJWH0sQK6kAAwzzfDWEzFp/cmcam
E8rjh6JSe9cntnvA3jddVW92d8rAZFQpnoMt60QO2sS8kO9mUK2cKnTn2MZl6IsI30y6mZriVSvV
zR/5LtUSQJtXTStWq274Gh2LTfbYPDmqyH+aNDunaU2lhrCvTmthk1yQABNAJ+QCprNtjDNoQnzb
BMDQYMSkhZrjyJdO1H+HUn/hLffH98xfLIPfTeE0u7Ij7lUIcKI9Phc2gnX5DSlueDZzM34tWrM/
IXbdKKbj2CoZ3TXHHg5LiU+WrCa31UwxE8MugUgbGypYebzd/Lheksb4wIHtBx7+ki5I+X/7QbFz
t2ms2GcXqX0odC2H+/H/lKBFFVyfLRYT9pQc3M5zDr0tkjfUA/EhTHIjVqy5z6VXTifPn4aoFFO+
nTwyIVOe/1P+SmjIzDa22fW7tU/ioJ7bKsVEBvYYE3sRatVsUxQOX9sWHesTNY8HFATnbtdxjhMZ
uO/UIqqbj8xtivjG4vxDivUDgwavj5ZPkkZ2Z2s7s7zBJNBewKh9mDSNaevqnTJ8Xp+d65EB0lkA
ZSstxLR38eqdw7bKzlXP4NlO6d5o3CYAGyN5JjrZyY3rYyyTbysvNow641lLUnzvKttnaz8HFAD4
p1RryfdMswChGXemu0u9/G9RTKcy7/Qn3qpogvqKdbtwpl8GqDDO0QX+TIHjKViARe/6SX9y9GW+
0G1XbsxYG8Os5lgSRYP83aj+yEFe8f/Wq4h8ZPMk2NzvpnkiBdybYCJj/mIT4a9d5/AhnEqzBtPQ
ZIHukRjgj+HsCI7dZNx9GEW7REPxoFtaMHPCVmUXytoeQM4pE8dGX17xHb3rpWFv8bDNm7kpsx0c
ekowdcvd+N3U9uybl+ZAlCmPGuwRYVkzHWTzw89jePqWtVlykjn2bzomjV0r7CpQpf9UZylpzJbw
fJcv3q5K+KFamLl2kuDthpw2zV2d/03O+KeZpxU5bT5y3nDoNmRTjEK+sg/4qnuHAcflGELHYfee
iPSCZs0GDBM8Im5BIMwh4F6Z4gMl3g75anXnDF4uTXfqL0kF9zpM7orOY1DJ2Pqv0F2eKl9/8ub5
PRtsbZOUPYEWMRLgQKLBjLbFu47YFePmdNP8wytK/cnOnU8293Uo/UcqJ20kK2EWJLG9FMgGzq9m
pDXKpf9iUDY5HDv2o3V0/RCnvMTsVGvs4bxmC+idwbVS4zNu6ae0w4zizp0VUYpLaV/noTQsPKRc
Omx441ncSuqFN927qtKLsodbK+K9Ql4I4scmJAcEy/QiF2aNlf5AR5xWV7zLsv/WBwbTJK5+CCo5
J5s40KlyH0nTdugDVO2W82Kot02q/Z11PJ9cPed+acf7jD+Hj0eebzIidS8KrwTv2Xk4IXGCYzNb
mw2e8ViC6BOzbcxnSTP+GUxsGxtv1W/yi+i/LE8PnY+NN6uG76pIzvx5shBTnL8xBQNfnPFE6TPj
Y80otGsK/C8lYwtndIa5Bosgzx8h96qLP4kR/hiwTSMnxovBz06RY8svjphvOP+Pa+3fqm76NYuu
DpOsaw5si7FNz55475DLIknc/Lwm/g3jzTWWjApqHEXI9Ylb3bRuCRDUQGAgoTuyd8JK8KU05ZNZ
kRu07OmZ4fjZaNvn2cjPXuu9GSYFJLZhDQFEOo+v9wAcJU/nI4YQ6LYVi0gI37CRFwuvCVsOWMYx
osS5tBv3tWaS3cSLqR0mjSRw7tOdhSlX4WfqsxD0OFb5EjtpOKQcLoX0Biw2IJXnBLO8lebyXtuq
vVVjvW7dxMlCMAQE42j+3JCcWUK7xMaXsZVDrMKwE6NOHywW2kcu0/FQY7f7mXyz21MusDB/kEg2
sdb+pRb56GmwG4gn19vSLM9LXpY7bHLvDtINJ0+lzhicWSJmIj6OKvs0k9oJ5NjfEgvXqDW7+jaz
jJhDFWCZnVp9WBr6D3GCYU/A1f+ay+K2yLZ7V+ihW9g7N94nTCxcgDKaFIt+zWcYayTCrz8pALzc
3K/mRP11PVlk98fMwX0yiAs+zSLSkvKb2TMJlkpazNYJBZdp2xzw0bkbxKc+QnOpQgLH97J3kr2o
7IWBOfWuhoaJTGIF2SjPHcJ1nF/iFqGr70i65Mk64rpozaiTWI1ydSo9m37J8jlZ7DnqNPfspxqH
Yoxi/LDZBS1wRMZK2YZ615+bOlm33A5vxqhfyoKxS6b1VvBB3GA/TSM9nZa3wtN4GDR4+YkekZCb
snGL2fWPUDUvbnswAkLwJQsWE1yIlYZkAL5lr72mVLC9uJruMXnAPyqzCgaApmbu+fnszlIcucLv
+agx85NuCzyZuHvHW/O9lhEeCVz6qX8jLdWv5sOK569JF4g5S85OqxUHTiqH8KuKQwxhdaTcyYu6
hNp3VrbGafX9+DhPMa1hqT9HyuJxWVs517zr1zudVo9Ty0bjE9vIvzxDOME6MISA8CiKNSdjKxtM
JdhwOM5l/0fNi3ii5tbAXGWpUMvFfeoXqBhVuyES/YaNwDiNSjz0+Fl8sXRhTxuv3V6Wsws/efCe
Kk9/rlwz/eskntgWlWWExjjx48T9f8iW7KPXtPWttNivmhahfIzK2EpquW5llrUkpOeMhXdzcCcK
eZdSXVhg/4217MrMyIhTkahx+FVHuluDkjFFebcmMfA/yN84m9rTVFcxmU5QKayTxttqYTkCDYEZ
ukuvBKYwmszGCM7P7jdujTe+l2kS5YBFeHDGbrBo/NsMMQ0vidVAu+gAPFvebF8KPpYvvqr/xWIw
775d//L18d546CCTo3WhHGcR9UvWPJUL5jfaNz0OYteAlLCaQVymT6kzHhaMSxdb41LHoWUEkuwk
x1D312vKZyLZNsTQ1XoEN7+xdS8IxGkSYpK+uZIcot5NL3K0eLfmpOt6jSVniks6ErWlXTW36+4p
v/5OtO5HPzk86at6Y8gx261w00+FMeKra9ZNn+gMuW25iZEGw8EQn2zE/I1OPddh1sbhleVaEcz2
hGLmzuS5Judml+36hXPk1km1Etfk3VrmJWn0x1SRPPB/Q99oTyO++bBSEnJEmShM+UOKyWYAvxl3
WtAzxEdTC/0jMBb1J2tkjhjExWxVmDCx3Szum8ZecZfl0J8JSb6ZlJ8EeFDvGLz9Q09+4at2NWpW
zcb9TnLf3iMmz0+uKIAiFl9S9jvV8A5d0ma5trN7sa36yvGH8NrbLvG+8aCbPKGyTFsjs5t4slXT
h10vjK+ARnqU9bDQ22Kz1NBpyL2c7Tj+yqT1J6VuJMCIDFFRpJyKBHWsJ6sb17dxNtqLWUh/Uxfe
TnU8R5Qfv8FG+jNlyfuS9Bd/Gf7WKerYf+SWMh0/4obYSMJs8NXqBBwqZ/0kKvcyD24bwRXgWUvP
6nZ5qHAgUtixPoT9h6sqhI609To0VC+RT+PEK8UdmRVcTGrbpfSqm1vEXyly4ZPozHKnSG5caSpi
h6qM5Oh0kDpsdLetMzr1rXNYhdoDHg3fmy+Y0D+8wXmiZOCQGTlJpezFsLRNRi6VPSHeUzgU51Vk
/+wOz+2i44ZdEWcCEpYqNBPzBAanuvu15EOTt2eBy2i/AqzPAoQXXGoSRgx/B4MVpf0yp7EMx5U/
Xb/2Rz/NdRgGzV8p6mGX6c16MHRAIBWjF7v+5TdtOx6pzEEd227VT64mv6jTXYL+sVTG1jCTlMu+
7FFHonCNZ/65LPKpwH2zFgIHrWyeNSuHGTWP1r0yPSQdnJb12P5Ny+qeN1QntzyDeQoDCUE/js9m
4RsKRJWW/MZ/6Gyz3M0v3BbFFhTPgK0rWXfWKPxdNWX9HR/5uC2mlCoJgRBNJg9y4z1VlfnC1NYd
6motQ+uR/iwyAQB+ME6ML0fYlz8xYfUbJSDfbT7D5JxkAvzfrc80Ml0WC4iQN3T1uXaa3xNjTYBZ
9S19BORxfsWR3xCVAl+DfwWwfLja2ns/CTLraYH8IN+SBK2NaN1INjWvN49EV2CwKwlZDz4PbXWS
fQ3yQcSfJPYv4D1WAtEw3uXiv+m8+0JnmV+89OGRsN36kHTryiO8dfapwxdq4hFJmEPTo3Iqr84w
NBs91t0fgpPjMxGD/EJclZoL2pY3GcwUH89rU1BO0FhfmjUD7ufV0FxKIXNoWK78ZLajLL3R7V01
PLa/Ckb+GjiO/8ZkaG6YF7JNg8MBWpELcNiFeHfpIcoHGb9m+AV53n25cYqQZZPCSun+CWMZj4fC
b5dtnfTmgQgm/93UCsrCpR/2tVlf43hIX7zeY4viJv7B6TxqlnOPbV7OKtmBkYSgyZVxxmyMPdxu
lu90qZrrQ2K9D4tbbUfbndOwSRLgYA3+mRnT3EUHT0zLRaX2pFTsiPSQtiUWjCzHj1jOu5W7T9OD
Ys4eHdV63z7e2MMLOyILrgAXCyPPul3TnPy+D9tCx3G38YgSoC+Q2DK48c89hI7Asxn++gaFAk9A
1UX6gEZooNpvGl0IoE5cYhgws4DVn/fc4w3Y4lWT9yIWsOeTUUYrKjaXXauFVtWq3VpQ0+RqlhdK
dnhh2aZuxFneYtVyuu3gOCQplOk6wQhMBLBbEhvRWOIiGVcr2/GfUNEFDw16WvWTUpq/93FFwbfJ
FnQFABpVD/Z5rghpu48aSySQ6SytRb2Wokl5k6nkPApHP7pp8+2tsILDwtSaM8GZ8c3Jh+rW+4UG
MWtxD1z9xatNk+MT0T2+satViix8XA79IW377jaDddgDghr3gkfDQZ+w7ZkaqneBuyziO1cCYyjy
Zj86xvT6+HTdtGqIuVqWJCJL570YtbIIEGRqeBN4Mb8Tvafzmy3+jzURgIKaXOzsZeFHm6aM/BLi
TGg38XIqrWx5qoj38vVkn/SmFKoghVz6nZd+vytwOzBxAAFybNP8HEY7/VjnpX5VaINXfaHLHSrJ
sMUi0b7PY2sFiQ0AU8Mm3Yfmmng/utZ3KMsWGS3S/7/IGlQXgfUjGL3l0xom/TTW6WOb3nbXmIkm
qH0LHIJuU6aS9vkxG1BeQNLNP8lYIXYPWJZU0CSazo5skn8bGVuMoXDvL3HMzyga2ka/ck0Wu4RQ
bKg6JDku2WU7TBXmIpxAR2xVWpAMg35tAJ4G+aN3w875XrG4gWvU9u0Frae+ClU1b6Al44eCORMF
mbwTqdb1F4i06dJ7sfZBjoLGHtm0Y2TAOKo3DALeQZlsfkLwLs1NEbjaJ7b16CX02tMok/4+af2M
Et3amzj3h4uBh/qrw5pz9ceRi753RPLeso3FyrF+43Rct9h0xd7kLXPAF8xJCe7mmrT2shuXdt6O
pT4dm8VstmyGa2A8pQznJoNrwfr3uMB4wamZaO9aQVo/ULhZr461gA9TGCQ0zyCk08rk5iTG9ORR
L7PvlfD3bu9x08bomhFUirkKaE+JXx95jL9rDZDAXVeDB4NFnnEQrFGpx7O2Eu9GarKrBYLYEjCT
K9LYqO1IP6Yv7PZWBCsYigKTQu9fhTDlpiJi+gpZzgpQX9ULO/v1w028+MAxQw6U2h+NB+zY3Fla
+teG3OpGGrggsBL051qf7Pe1YtAKhrrsLzHwrsOkl/XL6PayjGwrXT9HmZpnxe3IqFeun7kbuztV
rPbWq9zxkdhKj2Y58MWvzWXjuYxzPErM6HH4hV3imjdYOIjjBYe+U1eo146AmcVDQWs/zaKzzysZ
Ei+QJK6Yw4Yi+1zYYh55RuUgT8ri09XT+eahikGBKKc/el8i4dWWM7+wVy7ehYVYHnWAkTZrtjKx
GMJat4aEshRkAF7soJTMjIHh9mbQWKOOJaidMDhbCCmBIZKW3PP6MEK5qQ6kUtAbhBfUgKBAELav
HvQ1NyXjD9nmpOvz4wpF4gJpieMTYxgestSxvnQbSjyhpIF4LTLypk7Bf6AWeNzPhPa/WGlzdvht
oT/piZqY8s35r0Wd/ZZtCwQ5vx3sqJ7n7DdepWbTrz5/BPZA/r8ScuitkAXuHOLfT1pPvx2WHg5N
DashgpyRy+2oD90G5BbgWMbYP4+FxKvj05URrHoD2RULaD2HBYGHqMLotFE9gQacCmN8ADjX4iUq
mmzry3H4vax5cW58gwXf4jZXTJLdzDScqcMq7exYFDY7WSB8/Rk7K9socKSBbkHlD2aW3qekScxb
R8Bpo2P3BxrhVgeauBB9RxV/zz6+lFmvyisBzfRmDDQz8elBqzSW+QQkwkCuQy+h/RxjXDf2AnAF
r9QIoMfC2tKHvTGyPyEZIdsjk8SPD5ItWkYPU9LqZ68OnFuejxgiFtNszpLP7MbAl/RTVxNvlUFr
2ye7sLRtp6ctF5VIIhx2+IcEIdF3EtPLndKFtaRrq4eQZTorjg4qbdyrMFYyF6Zc/R/NUGAxhbWM
J31I1j+idSSf48H6tlKSvIHwG+PcCAUJwyEJb+tj/HucrObdL5fpwyoBqU1Ni/9BYaz3bd/dpKlm
Io3ABKf8rD5kHQZ/vTGso7EsfzQt03cVGWeKwoBLCGQYxBupbVxO9b/Ix6jEcKt2y6BZDweHRY9l
Ia/EdyRbRsM9pEN3x1rcf9nS+oHZyIhE9JoJMS5eGNPYENt0QS2rWx7ZSngozQyGzajNXPEMJfLh
v0jSsYrwl4+kgFOGhdlex1tecbuWpsa1Z/CpmPiOYBbB/ETohE22X6jmXmmr5NclvnnGmLc08/Xu
lCCqRWy8NIzl/4WkmoXZZyF1H4r8kSjzB8JfZlaUh8pS2gkLq8BKZHfFXoMYAkey0w7DgAuVPUw6
XGsLvWxyOQTCYqhGO6oEtSiJqOROIhvuO7FgxGVkajdar9btIybh7GBtWS8pcFjeVWzhLdCDgYBt
y1nqF/+A2jYv9O2R42F7C5yeREj2h2p357PGor/vGlX9cr0B01qpVbx/8ISXkWlQFavDATpOhDrj
INZ7Cx+wP0RDVvQvWI4GTqsV0TQYoJePqBwF4dNBpZsirz94Vsgoy5KUXBquZ34tc0uCj+eU3+je
y4Rx8ODMvMib2BvmCCFveM2AMB4k2PoINGV/IreEQNZa3YEGU3VbV+szTXt5TN2l2OntsIaJvaxJ
mMON5Jqdmn3rDeiFomzPi8QSUY8zTqAJRsDEiYrTDW8fh6PwDzl1qfCCRG78qTVv/GU1lc9HTNjw
X3AO2n/JGzQYEdhBsWpbw7EekbQ5gZjGe49de/FDAXl6EnJyX0gyZehheilxfQ3NgSra6bNXJbdF
NfM857U5r1cSHNNtrNEOlrLs9hU/Y/q1YH4YuFBetalbzrqmyqf4Ie+sjJ/88flls3F3x4tUPV8o
Q9zntlm2qiiqg5f5sQm7sQZ2RF6HnVPXnSj8La7uanrnDrPckcqNR4o6T8WHU7bqpSr65TTRZX7J
ysS5cFRZ54Q92HVxYpJrjqqMf+XkfAvTpojNVutnCt7iYx4BxWwZt4wIza465VT1xMBocE7Tq2dV
v5UldUFqrDeiooONuGosUxq3xC2t4Wcnh1IUV6wnFqV2RGU/0QULppJ+3EmMIN+Qcavf6DraS8Ze
759m4L4hxMelZfOUM1yXyI1VJ5+ZqPx7xe29aex5OmPVRLOoEzySXjzv2WwvVx5V5rYmuoDFR7na
2ZzVDa4HhMpREorvbJB9VpVXH/jZrbOH3flBhFj79KjbzgqXq80quXURnttgYtK+egRYN6yXkofC
3HZmWOlWsitwU7JV6jrjXuktszOfbJQgZUxBCasPNc1woeGaZTX98ugc32hitS8rNJiwxcYIryBe
qbgAsv5KC4tDhodH1KDXdLVhqMKJpdVbfx3KhhhO4dwdNqjnXhPkAIAcf8VdIt4gAhg7DQf+xrIf
ET2TjMjW0iGHJXGi771+HrbdqIZPQNU51ot4Pendf0tomW5AlNdcM8reFubyrdLkD78iFhmudM+t
NMihLPj1m7IvPp3Jtl9q3X7UYCTZbkZB5roqu1uFdIAxLMn2CtejFSwQLI/EGCUQnrw6YFAgWpXa
n9qSJVHCs2wj4Tv+wCzE4BEP4l1PhBVqCctJQmyDIzaFm3nPjZG1z01XdhAx/TrUqHAmuwEsqhcg
bnn4TMsfIYlt5aaxAmUS4JL6In4VCfHz1hyN39I0/g4iqZ+LcjD2ljI7GGuJcSAAlD/DIeA5XqTt
3YJdvKdtMPtsy65/GPBEcuzZBAUa1PEkLEhqkliHFgFqqjmMUGP48XdJpBLcYnulD6rdmhA+dopt
2yMkut5HGhWvMKKnA57f5WWZE287ZlKXG2NemVCW0idONBkVB6pwRfM6svC6Ay3qPrUxZUc5Lk29
h1ngbQecntsKw8HGT2pjRxtbCbxiBhohCha0xvIgWGFxJK9nPE/GwD5RutWfsiHdaVTae4nPZFt7
IjsZrjEeOV8It0gsq/NkrB8sNTpKZIquwKJBQwZG4kdFEq+lPMb7qJXvBovw35PuuO+Jscovf+Jd
7ai8PBWa1l39UnXJIU8aNzBmh6yWVa9dG84ZXlvfxo1FQr3l+5vaP94q9b9rMci7ZUwJw1bswBio
10PKy+jG99oJCqLtuzkbvbM1FuuevhV14+yqD0OV6ix1i1586i1ruMBS0riWLAfwDorkQ5srd8ci
naAEHzp4vcLGK1n4FGmO7tocqsmxdhRbEjEtY33v8KZUOwCTWPIVPpjSitkytnL6wgsi9kuqVsLC
tTEdh2YSf1ORyfvSNt7eSYnTArJ2j0TWuwWb8+hsHDf+59DiGNqzrv3ju8NUX8xtLcPWZ4/NjI0z
LEFUolTa1s8JxaF4ZDrlXtRAzxfbSGEcXFvxSvJt9bvq8/QA5J1kikJkOVsqzTY91w0GZM4y3IDW
tFUGDRmHatWLcksAMlG7cpzZNU4yLuTG5Y/50hv9d+204ISx2h5bbR7uTmPUn5g+uyjucXeYk+MS
aPDL1wmoDEoDnThAWrkq2LCsQVVXDWRQixBBQg5e1UO64ioE+3JyDOV/8atO9swjDyJ68dCeuidc
ZSndC5pX3RUJ3EuZO+LKtYc9Px9w6AGl8udXDCnV3jb96gfFaXpP1MqqnPRFXrPpLjPE/JTQLo95
Vd7ZMkAdrFVeHZVh9CCzNTv/BVszxSMEfw/5XlOXwsk9gD/Arp9YEWmPzBUT5KwL6LL2UHfvmQeO
CKNhWbwrHamt08eJ5bVb74aJwxy6T/JvwrN76Y0q3jkcpGFnjtqlNAhIboiY8T1lzRrMbMJNokbi
d6GN2pOV+Ml606hmHIH/lSa49tF4mi0AlFVWLg8qlFWcXItdX480cHTipWb30scZ1KA21jYtO0Z2
tYt5ynjNR5Ij+EOWXBzQc5N9m6TWJ3gIIDeimQ/gcdInOU/+eWLjd571rmblUS1Hb10ItEOKPIxz
Lf/yDsr3KApjVFepdUUYSp9MvTO2Rp97UdMjgenrw95tq2TYJmmvDgrJBK+lu8SkOLJ5T+sf5Y5T
5oYGo/vDhKb4+TF5Fd6mANZzRXFyX23bLt+WeuhW1CY9PmNeS/e9NVMjKKUXeB0s2KhxvD8LQixN
QKgMjmOJHVbyKlosXnMBFaL8sKResKSghGW4JzwlX1D7c9yZqfGyVr56S+A+n+GxAeVm9VnxBiVv
HjpoDHD4LO/aG2N+Kji56OftWd7prB+e2OtnH02ja++YL+DSg8bdL9C/nla/qxnC8DbfHJ7mr5pR
LB99RqarTdxy387KeNF8vwzIBpPmk4/OY2S35Dnte3OvaRhNAWPhvq14sLK35Fpx9fGAiMKVh9DC
1LCSsJQltAOXbr8yV/GGD7fY2OSWIq6F5l/sGOMHOVODRZyHoZs/zV5kvHcy0fdozyPDgVsTegSA
EPlJUl1xqMKowLgcOol1qie3BhFuz17gpD1uKIdVSUK8Njd3qeEPu7ElqUl81IniDiNENddUsxh4
CzqY40dsAtBDRhLGdhZXOxy8lR+uC4caFvuhu6zjsO7ThX6RxVH9wRtsdz9C7hIRzhJS8hktXSZl
CkX2W6CfHPIZJ0aql/w+xYgeqAwGQmzLBAAawMWNPXTEu1X3Khpp3vnEqB1v3BitVCLQcG5eaHjO
gbI4xTckoOTHAil5Em2Vf9HPwOmxtHxx6DaY6CLxpEmYOaujrjSTZVPULOqD2jazm+0u5QViSntP
GRc+46XvsFVM6/qvqzIv4ADrd1bj5GdeK83dQyG+mmJeQz9x3aDtFHMXVLujI+0isiTBL2NQSTgR
d8cbOCxPLud3iD1XOyt9HW4lEtmlb7uEFRqo7KOiNpvbIL8TRc75eCreEDqM6KhKbfU8OjEbJIFa
dyURScq5qboTlR4kjAa1buJKj586oLqhLU1eox7JsjLSq4pVp6oVHskCsD8CgX+uC/+Kp8OHE1iQ
lydZCMjZtN3J3rDYe3CANUv7GrRC7pTZtp+O0pvdAsvzWOpa+j6SjQUcIkvxktKjEw5WQuOJ5rsn
YrV8DV0uje82rb4WO3N/sQEhT1KWJO9lQis6A84ohk2sWTHEnPzhiZ27V70R3R62nM5jGEk0d+Ls
CFwbqpbArB3oYiA4rUysV3yCCufNYXRmNRcDugFTM/wj54GmRhApYrEWf5Cb9aPE8WRJ2mSZdgmA
4I1KF6ww3Ri3Lzx1uSBizYTpAgqDk7JJ12s3G78g6U06iRQTRHmxGOq5YaLXA2dwhqOtL+wm6AFX
99qCxYvALzIA8W6VQPF2iFSA4LoabYfPEDyLTaQgbXnSgDXjyZaU1EYZ2bRhYvMJPLRqw3GIT0br
zCdswixLHgd5EEO/A7HcJyzqOdx4t1T1/zg6r+VGlSiKfhFVZJpXCWXJQc5+oRzGNDlDN19/l+77
TNmWoPuEvddW9m5EDLhhe9quG7zT2GehKOK6uUFS4wXYoewlHsQAsfNjnpfZaQHQu4M3YVwyb04j
0j3waDXKvdOVYkcii/htrj0oAkNXOVsLMdAWgz0fVabZzhQDU16iscunosj9O3tZYqyEbR0ySEzY
m89h+c5XU/HsSWfXZKrez0bCOrrLfYRbrELRHKWEAmhQ7mvg5sU2hBJ3Yi/eRB1m741F1cIewOhA
NmQe5Jdb22mwVPAIoIpiGusIgIkdCa8Y9sOcW9sQ2uFPq6z2mWNXrFWhPdReVXPf2Skl7uzFZ9wb
KQd3G599jIvgzpTz61pj+qU82Ibk51q/fSDtjdlm96Y2X0GxtceuMxDWTEb76UwV2p3K1zA4Epe5
1+D+2cN0zWgBo54Yaq4LmFazNUgYAUHyYtQ4WyxiBeH5Wvh8lLc8elKLqOZeXdf4EdkoBd1hWSqN
/peBbu1XAS2rk/2kVlHQORZ1ROLGclGEbR/wPBUnfn8RjYWOz9D89MHumFEnCrvGYo7Wv4IX0dmM
dVM+FJYNOJTY9uYfUejuvraQTKXD6F4cXL3rZpmLd66t5C9P5n7XL3XxSwSlcxZdx7J9DqxDnU7D
LU9FX8RiUxHJyvCeWDoBHlWqVZ+d30KPmlEKe7oxqw0cLOtQgUEg8IOZENlBtXqFxYV2z56diaVc
Tutq2fSn1OKA83TfNtclkfKhz1sIb02XPXDckJAo0mlrmQHWsaz2rV/RILYPgtw+DEw2j8Gs0r3J
iXfSyCBAMYoRxd8UYDq2k61tA99gMOAOlyzj+aL2ANk6WPNOWUX6wH7B3wWIS18cpJeMnPpB3zmK
lGSAZbeJJdbh0bW+u87XR7KRix1XCBZVzcjcmGLvLndA1ECecm0gpvGtXlvGw9h12RUy+XDw0zLd
djbIYVISa+D0OSyVxnXcjaFq98FHEPw4NEbwBpfU3Htp3rR8UrAkXRWmZ5MIiFNXKNYBQ3oz00AY
0MSkxDMGc9eP7NzAwwRN0MCqkU+PVcawq1lGFd30u9uK7SQ9MmEDgMa4ZmAIYE3LQ7UPptJmgdY4
B1uDstOO6V4FpfGTFaMkA3rbQNYyE4Zz0/Ns+/VL45h/ZXfjWg03hwdTs2ytHG3tZ9+rNkNB+iiz
1z5q5gVIaEBiSSddjC24kfj+gwQtZaGcw9TlGM4xDFKBFV7zycjqjZWOs5WYGKI4G6nbLdT5+5ZL
jwkMyXwob4uLnywWihg7jR/cwmr3ftN7b7ATjH0Tsy9jiT7cGa0o9nYfsuBoRXZq0Ut+5+0CuMRl
v0J4RpLsUZyKFwaW+S8zNvec9TOLNTHdoGiIKv3Zbt9qdg875JV/ePVRgiczBtDCY4w0sRU6dIY3
salnFsDafPgiOazel148rmQuY5TrS3BkD8FZBptyJWZoYK0RWyylBqaGuJvlzhla423oUrmzyHdZ
+3Or8rXTo9FUZgymwWWHxWQifMlLZ14rsgYmhpjaNrapcicK/mKJKt0HP5Agu+96wCZqzilRW7Sw
7a/duFBvoRMjoqyCS0ynA7Y67P4MRdfYl2T/pqXWkYE/BAbeUOwqw4FK40CrPpg9SOrdPIzQe4YY
jCw6QMG2d0rlsXYVVh4iaauDCapuv1TpRIYRkIxIcLc+uXM/bSEYmPiK5+HmizWCbcX3HcHurx9i
GrhLJxamJNX3OJX+WVk+x6zHMq4Khbdy8A2fhlaXz4V7U3TGbnhyJi9/4AV7oM4fwSfOPo4rkOp0
LRlsjyJ4XLIkv6Bo7R4zIRmXYdzbsAhy7m57gjW5L2DmcJmsfZMjnqSy5R3z1fzJNrsirWepTfqe
AcQdWQJf0h8mZy1Ixj4IiSeILZUmc2cqMAx0bfeT1fQ6q7GrzA1qT3UNfRcNZqBYkeN63GjwESxd
ZdquSUrlSxmqZq+FcB4U+2e0WsqbIsJ9MNBb+q2CrLSuYAYhAKeXwr84bhw/gM2rx1L/uU6Bd6y6
6U+EFFcdsuVylplZZuoxTp1n78FfOAdQKJHHs2avZf3d+F3swmoAmvy+JHG4ZDxQJ09707NNqo62
5npVY2Iw+nb+IGe098h1boK2SiMuytWdmmQDIxj3I2AF4bdbeqD5gdoXcZo29YH16/xUWNSJutDi
o8pdtcmQLj0G6TJxnbjjDnJmYUZWsXSXyZvyaDHZ5FCJ8m06lt7j3oK+1CW3xOBY0xcIBM+ddu8r
oUc4Kdh9AaD7u2HJidMAI4CpUbMf4MpvnmMEg1FgD+WG3aSBvISyIB8W+9oVQf6XFRXpS53vBvTC
uUQym2MrpTz09zwM8Tr2QQAIG4kB5Kuw61Y5mXa/A7vthJl2gTLfx42Ob81nj6aQNK+CmWwJXGTx
K0a8nFLPauwPbx4d8vVK/VtLt9uSVvPBLv3HZRABTaiaidkQqj4PeYKCElfhU+U37bqQIFiMtvMp
9hOQDKMDLy42W+TrFIMsn+RJ1Pj+iwUDHk1+9oapwnstCw7r0jRd5l6S/fZNEDfZD+3s1Cds1u29
OVfmtVFGTZ2SlrsgRUdo+w4vMFv5cIPM292juh8o7/IaqbaqIOHOmQuTRo/JqdcSUyS2GvPRjXvN
uBRnBoyyAc3ngATEKuhqRtuZNzIbx9ec3fnFKJbqyoQWSzZJvXBkTCsaTOg6I8Ndjxu0bvZZOpge
uRPsH1Q8/MRMdcHiu9XD2MWD3LCnQmwHs4NQEoObnCs+XzbV0ix3qOiRC6HgTQ72pIdTRjwgFHdY
OBAugp9FUG6tChJ4APRj1N+FKjR424FYrBaLf2/wEjxlqu/35B4nOy4xQIu5Zd2PIjcjlAKohYX/
5zWjs6mZWtPI2laIUERWb9xBchdgfv1Be67vJ0gGh74W7p5REUBgsQSDGc0tqq5VY0EjAGqE64Vl
OOpUNBaYHIqg/RfCw3tqA6c6NblrYI+3PsbMkj96KcMnqdt83RDOirav4iMbkW4FtQ3Mgh1ruMc/
k12RYZS/U5HILQu18VO7cXhOu8Bh4dfaht6DgUUHHVpgmVZQyqHzDeNNUuWEz3S72a+N3ekzz0fn
BQ0IZjRJguf76I3OD71M6K5iyfkd9o1Lx4Rs6zlEvgNAWdLNbkB/5w/GUgdLZJaG/Jx6Qjxa00Ln
7WgTxrBNyTVtWgJIHkVee29h7pWPGQPBO/hEy0016tKYQpY+JAOc3mbu0sMYDPYnaPzgFFLmJKu2
MvW7Q2TZlsikem/FtvHCnapbxH0YGp0EplUr7ZARnpgwWJbZZblZ86x+7I+ekRlrKv2C+RmGM2vq
r2GVz7sYpcFhmHv9NqZtylJEu/1917XpziEdkYwFp7U2Dm/JuA4GnWybmvzBIBXmczE0CWBimO/M
0uFFBEbwT3tm/mnH1Z/F2C1iuRMfFiBOa4YnH7BiYEHU9s6rSUemYUneYTGfp7x4GSb9bxjENyvX
ryWLc2zT01lnWr3YplkdA7K//hlT6B31iNgjzBVE0JhHV9vxkxP79tqiVqdBVZtODPZ2HDLkarTr
wdZzzbM0wVXXpjqjenwWBr8rI0N749CG4Icxx6i1y5wexS52srE0+tgb5MuumnOY+5/MYje6r/Wq
Q7LZausuNaE1cRWvCHz6xHGT74N6ekV8M17LmJcwLShTA7ORq8G1nym0zo0Tf7dK2Y8DNsOtbmyN
ACo4dyp18MghpbA4/MlDJ28uzNwfLp85qnqHT/cGBVOatQsS7HwLGQaLRswyxy5iZiAtw0Xt6jU8
l3MQWH/gpvPNaBFzAoyjBBfK94l5/64QHbMGkohMeEfYQ987Qp2OQdvca+2/OUPAgkzqm6RiBBZD
Uyut/yVV4KBQYm2rAmAS4M8E/hC74IFkJlxsI2pCOhZGuMbFANQq+vFEsf1jBFTLgTR8VNypXhV5
DrQp719Eata8ALF1aDJ86UYrsScvJqlLYUdV4957anbvMCSVBx32dDtBOnKWlQ6RXYjLoD7Nh5p1
rOjjawtUBhDucI947JCG46sZQzmzW6xcRR7w1MIuORUNsBYrRXkpTdc5zu0SXEZvGKLY8xHtCYjg
9LIlMvURvxQs03s8c9axQKkT3dz+Gw6E4MKrNd7zeaE/1HN7kQscgjkYPnQTdpu0wmiduymoQrgq
D24J1pDt0bDJypvfJ5GI+kr618xEKZ1OnnXA1h8eRtGR4WIsmA4mX5+hA9gbNkmvbcIp15rs86ow
Y+6oWQ20bgDauCSUCBVcsGLsjhXGanaUrQd/rKEn5we37Let65wJqw/B2oQAqAaEXInXhtup8o6G
DwFJtPFOlCbbUzQmGKcxuZPvtsddavIyMRcM56yngeCTC+CDH4RgY2RA3mZCAoYYlMIv4Cy5rcvs
X83cHp3/gCkM/yvxNLF1TE3wyD6S4UNht/A0uKWoYZPnXDQ3e46fUVA7nLwlsypnCi5B7y9H9vbk
Xil9zmN3IaYDtMl4cxV38Vb3N05iGERQCp5n1VxMC2guOAVMnP9fa1hFBJpY5ZtqVZXGNShrFyHi
YqxGBo6rHD/Vo+21L0A9ztxJ6yllbzDDc41SZ37yuDbXCxqLvTPd8m8y/dE4hvmajqNglpzevlf9
MQvzV072r5Wj7svaoduRHlBuicX6MpQTM6n3b77WYj6OCcNd7CV/UCE5qgdPbbB/GFu1kHsStwxf
gxFYZnKTradLP2DNx5JgGIHH2ma2T47MWZmG3TfQtHxtS1KJlEcORoaJle3rXlJjXIrFeMgad45I
AH1gzLtLVfqKa6NEHBVue1pJXvG822YLUWvTzVVd3gytdXOZFeNjk3AdlqUJvgvrL7CsLvKr9M6m
4V/BfmBONQZbwV3dSM7QEtkybOakV39YCx9cxHL7aRzMVUUmkzRpuItSQ9S2HPeYyGAvTHZkpOJR
cWOhwmlp/BLGiVuuf/fHHIqo5eBKqF/iYOxPI+iYlarcPqKYBL9OUiga8B0Raed2RpKecxs8Orf7
dhF/VuPD/rDybj0btohgT9I8urTnYCU+ew+vetsoa0fSrkKJblVsjcqP0I7lg/KZ66s8eTYGBdkg
TndtYeyNEGnykjFSKlx9KRoBbqID6p2kD6pm8h44Fy7Ee8eloaDfR04FHsL56xodbt3CIXhEIHcv
lvBUW1YUDw2BYb24kzg81xPKsk0axE+o056b2ytecnpi3PJICy7H+5rgALYuwtyRADCviltzgjpb
b4YQL1+rbvuiWru4jvAGz1nDr2/Lc9nJO3MiNhKFCf0voSBBi8JIEF9HRvGj6RY/6LDvCnmLiDSJ
RowDsBlkDfNW12Dz7ZbsutH7yIE/VS47jLyC4FE5JpFhZB4RWBFGuja8de3L0xjKeBvTs2CtZeq0
pHAHMypUDYBwVOXJZirCegGkzDQX7rF3l3NtFKfRdC629BS6PetzCuJ8g76+i3ILv5SZphOX6Hx3
e58zm0w2HZu0doD2sR0+WrHaClN/xBK+aMvPj2wDSRjjpTO66IWZj3yuuhKZHkGvHTYzfrx/7zAe
R1fEZSrnDjRAYNdbCZCE1ztX67hg2DZX4mVsApNvhMQtnWP8bafklOjQ27VzeSIi/MP3vN8lzAMs
s4Xc9lJ/jfCjj5WViyPzNWYSLsPoygAtn9n3IXSQfyaenB32M6jIPhizNsn7O8a7734S/4JIrTaB
1T3DKPiGLP3Pq8wDT96TKaony8xmGBmjeSPjoII3JR18Jby10cFLtwxW7aI1wTzhxhXbYKFTZrF7
GFm43FBkx2JW5zEQ5zQHftSlwTfnbbbDzzlvajQYiK3n8Zb6d+0Ln30myUbbSWgG+mF19Bjd8MYw
c+kdZtqrgmfBk2GHz7i9B12CG9iqH4mDOjOzwEE33riQdfIS1B1qjQ6ifZj4yEiGAKQgGsk98dMQ
E6z+vS+ds3SIEGJFrUh0SjYeVJ8CCUPESvxI5YNonBiLNRg6TI70j1Er61dLzv+fxw+OMZ85Fj8s
xrX4QllkY9MPGSvNA+MuguSGIrDo+s1g7U3dGI3w3iKjDA66t64ZiosCK7WjMDC62YAe+BZwx3h2
v5jMNmRGW13a1OztFTJ2uC5muDpFUWzHuqA/g14VOWF4x8qRxCOZkYJiJawMSqqkbkA07LGsTjv7
gEu6v0N9wvB1pO4fEURfjXbisDXcEiKtjhgqPGPgukA/9ldN430RlXfmRf68ba2xhjLHlogvtSuK
XUdjvnIb8dEVExVKT97NiZk7G80E35ev9bwHZmRsmVlCtRSoQSgYCneNMFZd8SzaazzKUMaShTnh
1HKIqPHJC2RzLIcBEKTEAiCa/snV6SfxukDS0vzQ5FmwsQfAifTx97Ytbq4X+35WxsXOfYIVwjC/
K0ZFM5624Sey5xs7QV6tEnkfKSlvronFEAxZthczaxIvd6p3EwMyQShuuk1TMAhJPzorKeS/zg2v
zKUYe99CynHHxU6KtzhggYS4491urDLKoBGgu8AqjSSM9E4v1UeXtxO+hfXqKP7yqSAxWKfFc9oW
F1z1MFQ17uFcTQeENIfaWH7awG3Wo6BjG7LhI2zl/GCJyiWBs2jWTotFoXHcX3MeEHp0EKA7YkJW
lK9QnpblSYr+YjGMRSCJvVcwqWZmehYB0XEqLSpQuvHPMuLsEhPVWFXUyxqH851TlPZpdnGe5bF8
HisUVKSenHos31EmrL8ls+BDqfKLuFQNjNCrzmah77XiPYPsggU8TD6zAUZflgimuo0nWLHjjKlH
VACLVcn7UoXd0eHiODh2/YrczdkzMdx0MtsVbA6ipJqtjVFn7ZESfHwVtXMZYYdv/LatWEb5wyNA
wmZnxWGyA4KWbKUsSv76DBRPE4SRFRtHA1YT7TIje9CsF9PhlTVvfXod9L/IiDhMLPPVCH0qiaTq
H7TTn8ci+ERlHa/zcnmrQ3LOSKSSho3aqHqQXVLuBm7CNRW9AkddPEOdQIZbvxe3TC2iX0DOeGW1
Deo8OylkJ/zZOD6wid3LcHpWNu3ZnHvXAJvKxsTZv7K6CpllUP4TC+AD/O0v0BbHqOyte8OqOZZ0
/rs4zUu7dPEhAI7PyZGfkBOSbYBcP0qQXhyhop04XvtL33jdN3w8Z2/pJqgAQWgEzKYkNRC32b5H
XcUayb4vrXpXydzfsE6q38khNjeVz5QWaXC8HsLsBHgDngMGum2RmF81exBci8aDjVtYBbgsLRc9
DAB1PFckQvs50pnSC4+9ZQCo0l+8Nbx9uCu9gJazmOotIw7SNWv/sbPnNyeuXv0xO/Lj9vg4PgDu
Exzl1aBTxjMRsY9J7X0oiJILQ3kPeq9hlld7NK/e4r6Ntm1vZimn/VjZEZ2oXN+upxTAIGpZtCj5
KzirCwUOqPoMGAB4Mg8jCJWkoADEs16oxIXT76c4sTIeVjltAi+5t0M6oElvkVzdwNieQLrpgzCX
EsRg3atI5dNX7Zpc654Sm76/JSG26DP9ggmcqHcjSv81SNVy28fWk+X473jXmWPN+PIndLpra67X
uP/eVCPuhG39hEbtr1FRXA2hrza1Uz56L/6MdBsR9g9ouiCSUPP5bprXKpWfIuivg0UgjVA0+Kht
+lltuYE8kmPVvEJ/hlQe1jviz3CVWVayVrJ9R30PVqnMf+wb3SZbEjiPQ7+ZFm79m2lsFn24BpNl
EsHoYlnS7nh0Gu8Q997LNGHHyB2vWDPDfjdoeR78wP1tAxgYNt4fz2AO62h1Jrtm4AXovpI6uwoM
GhvFDANpaYKOPz5De5J3LvCKmyn4EwErwvBi/lcZRcShQyrbbKGIL+R+Ueq7qZajSARdTtZgg/Zw
CaRFcFB5/0NSyLuolbmulYwv9AQ2M53x1a+cr7ApIi75TW7daNgWm/wUObQdeI+hPTj7hK0NvSXy
6rnMZKT99kMjhCNyWx9Tl+1uOOGl0W7joZZ27qqxOy1M7yN39K7gBH5Lsv0atAkOTETWKGv8GQVJ
dDZ5f457KrOOTTOl6+BOr07fXwPy4SJ+i/LU5tA6Mh2TEK/GU6K85462ECnhd1vfFvWi5p3ueQ6t
lo0gBG6MECO1iNU7d93iffYohvEO4CFkjfXapu285o3Gy5MPPyp0n7Q/nFps7jzt42uA6292+5fU
Sb5TC+dVPqo7UtcvFB6I9vHzz0UFC7quqAFRRNOdwVFe3pMQjpEOePArj8vH7T+YDdPwEOa9kDqw
6jkHd76Lwm+oeXaDm7exDz/amu2HJSc2gAPu9Nat38oZSnK2sO6KR4OuM391fRJIqtr8cEzzdSLe
bCX77oQB7SZYQDLoIB8aOaajJUWMNlppuy/CPtyw7LxHj/bstcsR8/x5cCYF3RCPQ1A33Htt/1pk
mkssb+7ok56yJGRrlpfWI9OUMgLtckKnB4Soaj8I+4aun11blJTEERMbzIx9P6jmXtb8qhR5COyn
6pQm+hKm3hOuSPbjmMThqfgPts1xlk28XUE/iLUdWjPzQlqzoaneZYqOjo7kqSiyF9M07u2huU2G
hl3j4jBxe7gOucmt3g+QJr3hE2vmA7lKZPGk5k8WOjvFU0TmywC7OHskMeeNRKWHHvXbqomTaR24
6b227Ttlptu+l/kenf3FyrmUZSp4oWauK2nVzzNp2lK0z1jR1gsxTAxOJQIB4CujDcspMOJdAroJ
jQmxnMyW0My3JwreO8etkSU5WCdU02wGoUkT5W3aCOFlJGNxEmTNRwCAqTP1A4393ZAOV5MQ7zOk
jq9xaNgBVuj2K/Jvdc2fShSlQRfGNI2opBXhbEe7k2SEeayQhM5xPXsipuRDAwpK/iolC/sB/czg
BKuALcu6I0wCgxhjiZytDdFbXEaA0yamXxHZOr+F02X7ObR5lDRY0DKwP8p8eSaVnbveoMDvhHpg
E1+uk7pDohWTXy7M7qlNBeQiiqJUENxmL0BXmr577fyMeGYGJbKQ+aXv2YYVrvsC0g9TtPQevT79
Gjq6pZbunBpzNA5dYslLl1Awezh/toMacAj2D0m/0CQUs+b/pV8imb/71LoYoXOeCOTC3ijvl3n2
0HE6KMe1OiCo+sjA2UdZz5ZtSEgvzwafUYpSZ3PRiDV1/alSBK5YWrCasuXYEnnYocxrcsIvY7Il
rTSP9Jy7EcEjj30mzl7Tn6FzvwG64LYbqoqTiK/X0DM3BZPmMzQxOLjy/7hpxPQGnKKotGcgNSBb
Ig1saSCzGpe4BPsKC+j/gNzZdb492w0xhk7mwUzZ1/kC1DQS1KdyAJwHZnJC6VRZ66Uxpx04hs/b
UsOxmy3NgHuPjUUwsp1eoPK3q9IkEC+9eTdS9BAsT5iP1ZX8qYL0qdbyd1mm8cEak89h5O3D1XLK
yZFmkexAbVUINSesDyJMSR5hA7Wyrclfy9YT+7GuolBkVFQ5YpyZrFM85ruyda5zCP3Gn6YrxBJK
qxR+BhyXdZ6Y5IHXDCvMDIpQOz87N69Q2ocvntO/oCP8u0nR96E7dVgooZMPDaQrQLnHIdXsqBrz
X+qA1GJdMG/8uHztg/lmFvpw0HBHyD/f/ML+NsnhI0geYc1cM/+s2Lp7HZllk8k/4Y/yOrCQfYE8
nuNvBT//yZ3oOaqg8M692f26DCxO1Oio/RXDdCnEU7nor6CWF1VmBFyZ8fht82NXUtLest0m9GYx
32vCXp59keMoxXZGLHO6xvxx0/973R8IoDMi4WGVmvEnj8C16m77uwbgXVYH15w0qMZko5E5+pT5
y/hKM3eX9uyz9XJPcTcjcyHlpEecQ9jIATLEW1O5wX06TvFpYL/ylPlNecJrDniKdFQoOR25Z4nP
BqEIIGJgnHPuRjYqfzIf5m/YpN0mx6aP3M4j8AGD73rBUMD8OyTVkKT0ezNV4s+jU8J4mjdI49CC
zvwe7pAAh0PnvsIhF7xPurEuy4A1gWusZN/EeGnjEK4REe105zNauvSIPh+FzUGbwXxYWTY1B8AW
ovsYzOMW/mzc8JYU0zF4Ln2xW2LLXivILRvP6kmaSrEtiDR5GQKqgtrKljNL7ThKHNa1NXeLR59E
3oNHjyzsFcFyJOogkYVxY0NNTthEA/B27qBifbTS/deDyBAgBGHFjM0WUewn2kF/PStONUtZd9g0
o7ZgjEn4x4XgehoYYSKoThg8DHXHxD4QH4yA8hNoAHRFRufebNWpeTbNcgNICPWiF+ymELQ5c4rn
viE3TS42sVDdvqmbZ4Qs4yr3QvfMlobYJ0JmCqLAh2U3QlT51yQT0A6CDRCT5FfLz97MaUgfgfB/
+vb0NqvyuyecGxdu4+8tK2/YjDX4FXKymH39VdXeaWl7qn3/VafkUUNy5+zzzA3Tm25XFOYPFvP7
gaHQ2haIG3Bz/2LW3WMuVHcQw/iApLfNez4ly6YAqYnXdNvmRavA2oyx/9K5jBeoZvvD5DL4T2sa
+pCcsZtsfu+J/LP17Qd7YRbNp/ejelPd8w/PDPlY92DCXGnhPBLJVhxhe7fPJJuFztawC8Ix2rpR
UXvbSNuAYdjwe5ABLaeBozKRn6iX6gbVGLeeEUCWBMVZ5QjWg1Jfe9P6xUyFCQ8UMFdZ8YHz3X9y
eBvWNjqEFv/QqlFDshtM/8jwvx9tVexZNGE5pebAGoqreA7JZ6/gNLVIhfrP0A+KlqPB4AzG4RSV
oUIu6nj2RGxFWW/npf0DCUXcR/AcVs6jCRgkQjkezR2peB3RbFXbMSxL4pIrW3agKLHKcVj2qyFV
J6S/dzU88b6x8zUECyPslnXe2ckfTCv3xQ47hlmSQJ+HhiBLLyqKDhxa6/nTam5ovMpqeHKgRAPp
2fqBPrkEBayJsfr1lfNaNTfpD6ACFvo82OBr09WsFGMn13Q8sRHShYSdMfTW5IhSrwfSKc+UyKBd
GdwlTKgzsWFzHEYMK5ZzC4b/MHimy5hSBLAGbMipHhzUwUTG3Jf8YnUcP7FxO4e6vFvosZexukdM
duVAPCQI55n+lWLn5GgJsFSaHumqjS2wfjfJziQm9EwiXxshyFCRpHnZWGXyQUo0o8KUnI5pufMQ
kmJ0IT+8UYJHM2BZZ7Q5ei1Ug1VmEOGSd5+sly9lgKgkRZG9T2Ke+gET19YrrUPZcnrK8I9sWIiZ
3SkUzb43wfvWAQK7PAnE1k9b71C56Doyh8tDJXG0oDOmLyW0th5VgzTHPi85R55soI75TcehNoCR
xBzRrvNmMc5xZz+VRb8dG/HrQpkM6v5zDGesgKiM16Oef7VHJVE1EMGIyioJNTXH4TjW0yEgkmgd
5rZ+bYvgL+40FkZbvmEAPDsBBgGDQ5ucwgSxIa4i5Od/y1j8OCO78oJJ7s2Yh6UIk+UKAUa4bwar
/fBNqLZoTZA1bSqrY/vOIpPAA2N0CUNh0IvEwu2q+aMc4zpAXXlTrNFqAjgY3BBpf4pK7cut/Ztt
b7BytQEHNRDmFVrFlZRHD4hL4C2XVrZTFllZPb5pcbMUaYKXUnadaVZdx6yc983SAHcalZ+9lx7O
1mPfJlzRQ5bJ+qXXwbThJDEkCWc+oosBrFW2NUw1HuMs7S8zTTMA+PFlkeoMAOOFPfYW1T2da269
kTyO+WeKPwjiJBTOp+sZ7WqHOOMLYeoD9oo9I/MLQbvqg90mNUHsN5Sg4rnAc08DgPrQBZMaVvo0
SDfeDnXG45pWXzmmINgpJhQImGjnlK7mPSOYbI/5WK6xLk0g7CC688GJIyyR5uhyvsPbJJoUUV+i
canJev6ZOBm5oRY2GaJgKFgzlEdb0TYijMgBlc+LcLtT4RG5va5zojoRVxvLpoDF8TIboniExMhy
hIRldRFIO58qGyjUfiyn8pkAJRjWxCN9kCPs3tuizV8RnDH6D5KlUFsHPcY/rlxTbeVsBYI5RpE/
xJLVHbdrTK4FDCIGlrPCsjJA5DHdNORWnog8zTJGKqbj6G5PlFJXvgq6l3jtOEa3rRjWq4gsYQaJ
gYMHfmg7er3W8xoL4WBLohxn57SF8mgA1Op9MATDFMmGrj8TVf0mEt/YF+D4fsysbk9uVwLqYe9f
nxti9TZtgyfpFliXP41LaCdrjJTzb4kwXyBaEMMRzSfqcB7OXQccZiOwLx09VG8faZ2U+SoWZTdH
rr0M0LN4a/MnymIVbOJ5oclwb4LLliy0x6ZoUiCGlZkR8RzyPpOAM6DW7j2KCkbT8ztz8uK+7NF5
BIkT3LmGPX4XSMEeYsWUPOlLBD7OLWgQv0v1CYI0j1Ba86UJAKsG3soXyBPJjo0850icMjKs+3wX
gsDagan2n01Tyg0rtvppCWS6W1DpHDLifo9AM+a9J1v3I3EJ6GJfujDJY//QoWAYhzxcY6tPAUnD
Z/uwGVg+4W7g2GwxZa3xXYyPyp6mCGAQAwU3rFubZFqfSzcZnIIyFPa7c2x17ykQxb23EakXjNFS
kisKJatJvi0EuEe+tc7ZZtCOrirFHaRYm7jrZnIlO3YIKlSATqkv8SQlTz6Fwk/guEsYTeZ/nJ3H
ktxKlqZfpazWBWs4HA4HxqZ7ESojIrVOcgNjUkBrjaefD5wNM5iWabevVW2uIAKAw/2c//xCZwfC
K8sbqLj+zkOLTz00dldtoJyvad2RklnY1r6v8FhrjQIrydZwyWvr7WiRXxECZ6lIg5tgrgR+GhxG
7AH3EKfnG5nNOHS08eBe16bV7wnXDC/xWWy/pW03fUNj2T3ySqIb+H/gSkVkQxpLnBYVXKQCUjMJ
G3MuyWHFoA1k2CXpFBuieEP+QHRDvki6x+EBtwaUBeZ4SR5iEm5rhFq3bpb0X7HHVHAOQzRrG5Ab
qnQQmT5hrBuPD2pKRHIrawaIl5UkjhMRKdCYMr7HFc51RuXcJMABQEd8i6WrzlVOTWf70BvabDhj
bu4erML+CaEKo3lmlYXAAaASS5zgwG5qjVcBzg6Mmiis0ym5w18DTpF7mOrkR9IWZ5kIcGyVah0Z
wVXtUhoFfpitjcp+iLCqgTYtvynP/VIojPE9LY4CY5C1gYUORmHJq4HIbdW0eFeDmjFE0tVMdgUc
CDKS7A2moMaRzQv8z3Mv+8GbDiGpMvRbbCexk/HnM1HI12R23crCn+ipZTzghl07wMDRWEKFEhdW
0DREweGcGRlGf3Qnjf9YxyrAEo0I1etUlq9UCBRH2F/RV5mYy/u7OBgCRG+9s/VM46YQ2n4K0+Ax
wFEgrBi3VZV6KBjmbJQyHnHcuTUHx1gLizoNFzRYBbVej750DqHjkfZZYj6nZI4Gri1hn0PKZICA
hZ+WwUMzmNWGc3PYSzfEYnLJOe1xRdHjNK044YiPSYO70isB4yamBux8Eg9TKuYmUhiwYWvMrKsh
IlUP541pjfvODEIswkxrmyBoghZDQZNxzhYG511vhbeOQ8plivVSqN1fi3wdtQ0Jvk1iAycxALCs
Rp47bgU3y0IhiU3P5K2BjquzLjeflIsZCnKRi67BbgiSy91vdxKXuiaKnC9YqgO6kIkJGSkjJoPy
vzQB3OLOxvSeaKdqMTBBoHLPLPM7yhXFHBXb+8oklaWOybXCEBc6jUqJmPS7YxiqRyr9XykTjmPA
Z7vG7eJbm9M3jG3yo0PmTtHt3mrSivh2qd5UOtirbvG5130X7pgkYRnl148Tee1ru2h+9crYeZjP
rqycKatH0bZVAySwIBFfO1wMaQqSYo/77bAN6kV7a0Cm8ZX3K2mDSzpXQpfb6tbKnX6ttMv0L3LJ
C5yRJsJ8e3Eddq6SROZtmeU/3NCk0yjHnD+gxipfu/O+wz6rARm0JTxlmdu/ujHBswV/4Nlt77wo
ePF0cINNWcexSSxhYKHOEmR5rfVkTRtZ9udlGvyyChFuqqo6LDW9g/wSnSkLuTTUY+LVj23snes4
e+nN8bxW9W4MptcYigK8PxqMOYcZnBsxzVc2r6sGmqJL0gy6sAAvVmUyMKTJiW00d2nc4jTBFuCo
6NbpeVDAphiChCQ4aCJ7MYwfvptddF2Y9W1euSSTRflFMkZncW+Uu7gfvqbNErmqwiWhvXlqEuN7
I+KfoLxENxlIl5Qeia+aXB/P9+Bc4hXbeLE62ozK6aHna9BT2A8cJ2OALUHtiCsVg7H0U/+UNsOu
IdhihiFNrkqzEwY2bCZ2DeuiFdhrJ94eR1yGhWX6JW38Fz/KX5fanOro0VDhiyQJYOOE5aNZmq+I
GV/GyrqwMrbV0MAyUYjs2+hND9lIKKXjPTHPCDZdiHcDoV4e9IZ6V/fyWMMpJGD+XJCgZMztLi+x
N8J589KiQ96R9FkxPAy+8Lz2IYngq9Kuo60rNPZgqjtP7QFhTlUcbLRfWH/Fq7ET+5iRZZmJVz3C
kKkXbTyB2xRzWF6tZNVfZMvUxMnU+QhZboPdjlpZtItQvXd1MV5CIAQEwGN8oxgWr90eZ9WyCXGM
ncAuSfyk4oBF2qqzLs3LreK7YeeBzkY0j3FQQPtG1hor7GxQJYEo3DKv/kaqYbwJmZ0hvcD0oDar
bSKbG9MmCiGvU4Yk9aM0ukcXkRZyCpvzoYJZZCf0V2QEUZq6lr0lmexY9nUPzDPUW7xL2R8yyz73
IXiizquv4y6yMXOjf1QSRkKnq3qH69gvIHHSBzrrnCmOWvGB3Wdh1F8iaTprq/4KcO8xHuGBWkl7
7yYGlk4G33WAIg1Dq19TsoApZqOZnVKCYlSa9/j7uJoUjwh5haR7PfOC+iclT7xKqvjJXcgOPQ/A
K8pDzbhzJ4tqv6grDnTq0dHqYtL6oBbItLkE6GcQK6P7CLsSlJAZIMHEXNo31pUansOAzQ014hez
toyfMnaP5Oz091FW9eeBg4LNK7IfCTpq/qVUA/qXt/QJTy5SwK1tOckmJ9JzhatHtIEdDjnFOHdL
lxlghN2B4+1ak2ShgjMUd5eFnMjAvkyye7OEmOtG4qqOmmLldeN3Ztz01PMI764l/AB7haJkptZo
ZF5z8Mt2qqslUPKsMqDcuOYM94GPWlTdPY7wDH8xHZASUyvwi3NVmfeFS43S9YwK/BEf98pod1Oe
3WeR+Dr67kFmoChTlz6RATc/Cd9t1kJNz2FukcYXT5AdidsKuvqXD2bi21ZDZg1OX8PM1tubxPZi
LAD3YCqvTOWtR5AUzhdBWTJLgH48gXdWEV8mTvgd+H0/lXm6dtPpJQkD3FToDSLO1kwyXRCQ0PEG
cLDYVEdUCpCWc55CKrMdfnNYnbqDsetE1fKHZOeKOfqXJC12QeGhrRjUOW6FGHMCQcaxkxzxpt/W
Eu6yGOIamW+ttzo0f/F/sdYEt9O58FSiPoacwQDVr9NH8uxvDEhdw2JBJfmbyoVFWc/1rRFP9yJq
rtEakX4cTwEyt/Dci5wLcnC/9JkJtbidWDTR90CL+zJWuFKk1g209zMsa/MFHw42AO3nto7hLeof
I3GCGDxCPhOm4AyvyFAgfWZfKhjSYm4Uev7RIY6Y0w8KKAI/rIeMybqAmlJuUUA/WjTguDPGyAJG
TJLZPjZ9YW7siLMCrzJ27UIv8Jj1i1BWypHYh11d+quaieOi806eE9FtVWQu9KTiokfQEEGSXHQz
+6zFZyHAHAW78B4KAVkomB2wVNK16ZSPrulhgBX3+Ya0PuJXB+91YLFFGbw0GJsKBlqme7VGOneV
2cQ16CyPdw3TeBqWepcO/nUpNfVKjCanjsQFQrp7zO34JfVkbqiOnwZr+IlD6rhqQvKi4Z4fyek4
GnkdHoKgv1eGcxbaHsy2srii/1zSF1KMVTSS4KEiOoBzn9P2DJgeoYHZXvVhyxQ2Vr9m7R1hYrGx
41h2cAosSciPvsuQwZLQOJIiGRvD1k/BkzKLftU3MdgKGBF2WC82SbIzGBTRPjf4Q5nf8p6SVmXh
NQrvL41RXI2O99yohlgY5J95ZZ0Jp7yEIZBtPQ7aqVJAwmV7rOGDrIfCfh3a8ZuOijO8ABBnmsYF
4tZfCODu+il8gih7jaPbF7usv8FI5xNInZpJWkZMgWXtGVJtGfHy7Zvo6915/hZWlFVAn9/MZrFB
iSANcEh8DZrhDA90cpD85CpDVAEpVH8je+EByylqFNzrrZQcF4cHpc3UXJeT6MADMQOfmhA/rzk9
iEbBS1M/s9S+IlbDAKCON3LofpQx0/Vo2X/d6IG28AqI/DVsJ6jvsbA2ceotUyXnpmZmgM9KfI3J
Ofhr2vsbZUHV7L3ioQtHDPDImoEbNx0xgEeIO9ZqrWrrCF+asaWnejSvS6HahJeFzmLMOHgWiMnP
ZFngLq7xLeytTSGQCidddJ4H3l1TalwiwV7G0H2ZrEotMNZh8utFkKfXkR1f+oZ3a83TvAhF7pVX
P4RGdIRcme/KMkpAlkVsrWoMJQB9s/k86xLkHhmQXBHnr5Df8AoMCZdRTQ7PE9J5HIprH3rHKiJt
AEFE8wg7N2PqQ7XYR8mljU9+WrJf5PQ7zNbrW4IrEeGXqFqtkE5FRY8BhlY4v4ws98WaM9Q0VYFE
po7TZq2ah5GHsanjCvylLaaLNM+f4qy+iXDS3gyuwGDchGEfu/vKw9Yz85Fbzkn1EzHUD05h+De5
+TUsapo7RmI4CdvPE/7/m9r2fUTkvE07ZvWrCfqHDmu5Z36EMMgUsFtsekPXyL19w3+xgqeGHlZn
w4ZJ9LhyHXVvMjN56n2LaSS6SwDTgj+o+N5RvUG8NoETrUKftXWab+wxgxkQ3EoavrVZjEc5tAQ/
uzxhnhnEmjKFJCVgJA7FIypCe5tL/RT1/Y9xwBKV5LTXrsTJtRm8rT2TZJNaFlREzHw7RYRJblxL
5d0q5KbbxLQB3NPs5xQ7FnBW3c7PAfzVc6ugKWIK0rYlY7uFlwEW1Zw3s9ZflTbzXZwLiekN1H1G
igEjDkyQkIZ4ma9pcyMXbbKss0Gso7jSlzEZKefZiOsF4JqJSgRPSYugS4eudz0VPYKHwuAPWHVB
mVgvrkdsClOpNgE5myxwPid1xKbvYt/F7yInJhwzz+IHR3B7mfQGxTVwFQk+Y6CkBOsw059APnT5
kIYXGZk7LFmLrrXPSFEDdisbQzO8GnAUMWP8TXdhK6W3C+bSQzsCbx8TzCoGtQqUFxznltp6a5EE
fkGi6eDjTtaSbwuZzQ93OVILjNugM37FIiD/5hQWhL+yHMg0wlCMEDvc7R5LEwqBxHekhFWKr8e6
LAPvm9a+d96yvIN1hgnYpQLfaNbEcNFMh34BP9zFmeXrnJD7uzJAEB5bhNJ3XB2rBeJEr13hJT8D
6kkYeV5z7iIiJzkgVYt4HOd0KE35YCRA9S4lLEkuTnxBMnf9q9QDouSarj87VrayH7ENCK4ySdIx
otkQKrkAeIOGqwOG4uBkL11p8WGwPj2sj82QWTmb1Hwet5oASETp4EYzVesLSDNirshil3dHnUWP
opUGHmGJJLA37WOcbkaJWzmJDSCWY1zSB+MGIL/2ATYBRKODtC588rs6U4uwjL1ohxaXEFwI7Yzk
YvRDok2tp67rAm8186WdkwAudpNRVa+1y17E+Jp22hoa52UWnvfdQxh9AxOnQ9wiejV+UXZGTGYd
u2DJTT7JvTZEpPet4zA1yTxZIkIwzJiAijymzy/Tqv3qZSDeDbjnuqQ02Gamq6/9OjTCs4gQkXsn
G92b1A3VsJoJNqCtxopydnOajYYpNF6ijALuKrfHCQteq1pAJkgVK3zSyKiwIePe8k4UPQ2r9ggl
iPl+rkvaT3SIYfvgBCrzoEgkrbPuu6CKtyS60qK3AcGpxQjkFMKL3GIZFe8N18rTbTZOSXjWiZQD
FeRXP7lRl/509Qilqsl0zD8zZQoJJMffb2VEYPXnIA3ihagGa/xGaAMVPYifrM4wkyFxG4RQx2e4
7ocm2zoJYStRtqZc+7jANOyAupVrK1d5Szak0NGqI7X7mxtr47U1oJRuwWSQQhdjwx5qhBUU/CpR
3UVWwLVUuHSe+VkJLqbtKfCPYx2yM/S+35z55Zw8GxQuF8mAXxtNMVpLyBIlXJ2AXAa7ocGHiZ7i
K5ROZKgSMZuRfGDlxnoZpOyyfpiOM64jwcbtW4yqfiecthIeKEpyva3qxtiGlmz2kexda0vvNJMF
ZhMI6eOqiB1i9cxwuEFBAipHhxnMD5aHJgqPoMxbkyk9wokRDmxa0Ba42SO2I3w7hVsxKtQgUZBP
3HwTNLoTh3HG1g0WBCma8AtRK+O5C1sF797OKklMkEG5EXUnrqa5Fb8oJPBfaDLXsI8zQV6ohfET
gYvvwnnOSDK9wTwZq3M0w2m/7fsWK15ywEn9c7LuWSM22JV4NR1/B3W5YOuPMekt/qU0p34g9d1K
LnQEfXXTOC4b5Sz55YUxlTXD2pmkX6gLze0gVUDuRyxgRij4uNsow6HpysV5Llshj8uwFuzaS0Lb
oQvBFvhqlnhPj0yRF+p44+/SjKEoImVewrrr1LI3xAmjTKcESBDxMHdnWUho9AAXIqNVnSiGB0w7
7Euj7roZ9quXejf/4eWR9GkF4dGhIF0CJb3mRzbVg7GGjTo+2y3Msf+QMR/GDPGCY92h0xhyWPCW
TwZFlk84wYfON6PvLkBCTKQvBu41McvSaCL7LEzbQ2yAU9axth7JLlzyHO3oHG6hurCs2GKQWdaG
DT8kbV6QiuldiP3CLqp6OOmYrj3VVQE1ysfVYE+aafQa2SEdX+8Z8d4uC3ikmVHQ5HrAJDf1aPHa
I1Lurv4jeqBHqxfFAa1MG8BtwHuTsIs5vW/7uO1WdVNhqmPxTVYgx0hldGZKsXZ6p+uf/v2v//qf
//t9/D/Bz+KmSHG4z/+Vd9lNEeVt89//1v/+V/n//+7hx3//G/85R3LW8z9PCOmC5fDPv3+7i/KA
f1n8p+76Bq2E4R4wt2W2gA3Upsv7EHsTKe5z3Kg2Y8+C//ii6r2LWnT4hPLhfGhZby8KMOOHKhy9
QzhFQQitd6Tdk36B2hMqe6fOPr6c/fflPMcWEAhNyJJaLP/8j3tMK5vJSBo5hxmpNp6lpd988Uiu
/OSunHcu43ncjSNNjmJPvr1MJcbemCH+Ep2tsCSxxV3HFvPs4v+zjWsjPv/4roT51/Vsk9fm2KZr
S5PW9+31BmfUnUESLHl+LZkSilCgsR3GQ583KYZVwj/vlvg/TKuKM0sttOB6KVc//hXuOz+C+t4W
FgxzR8mT9aP8lIia1gyOPmLzEI5omry0ySxfddbVGQhOWqWbVhQcL+korHzzzy8vLeXYksfoeOrk
mRdegvUyYRNHJx+iOw7r1qLNGWk4FSOOmqNysfjsjw4GGYePL/33qrJNBcfl95U1L+Ht46cxmsPM
yHj8JJfMKL7kTAAuBo7e9uMLieVFvv1GuRJcRwGiwLjcPnnRsZXVyNgt4zDS10A51wkSiwxpyLOH
zd4VB5JmGtS4FTr6LmBY2dmTmLbQUx3wkcnJP/lB771zpdk6PE9gtnC6Z5BxRDZREgXHvjBuK3ws
NyXK9D06xtfZl9ZG16V1l/cEnXz8IP7eNngOQE62x0XJJThZa5Je0jehux0qzyyvEXjPF06UBHeM
nOL7f34px8SVRmjsWOTptwy2wNs0WFehTDi0hN/e1J4FUbbyxCff8XtP07FspaWyuTXHe7uOqslr
46hVwbExZGmDXgnM8KEel2TALXMM3FpSzQQSoT3kODRGH9/pu5d3llVlmfiInn5BfeL3lYLaBaKv
G4QKeQRTGdxDmgU6M7v8XplTtm5K6e4/vvDf2yWXtNkvTe3a2pPLD/tjV+6KqZuKwfAPPtTaIz6d
7TPPWp+3Asij4EN6+fh64ve6PPmOhA0iqj1LKNMUJ1ccstrjn7b+IY/iydppm2ZuM/lIAhhKtQmU
RxIyniK6aEJxLRTRa/RfVIdYzi+BKQAAWMQRWNWvGsSCaDgksp4NRq/kkyji634UnbpOmLhcJspq
yzWbHoS8ET78KpYKG5setCNcjfXg3mAYgtatiqMnY6hESKFbw1LGvYd80ioStGNZVCd4HvNcYCmY
ldgUTuZcK5/2YQMs5r0sp9CjSf/nLgUNFVZQOT0eDuSyjheBk5qkAiHInbAbQk+A83O+Ncssgpef
5t5zCmfxRtvkE1TxCFVqxtDEWYliIDlkYlDdrEPVdnsgAbrRFonilxRDzHtkcCjY3NoQQH+RbX7B
B0gZh65KMPpATdDc4qgMkz60bIxtLNKtkhcX+MDfDDYPE8OSaL5z65xeHCSghNiQzYw+aWwUCVtG
g+W5bQH7r7O+bbtNyyT/doC8ujfrZPxOurJ9qSElBWBFDj5BmC72iFb5k7y9ypD+bo28wIKvyns6
rZzzcSaFIcD03hrGr6Y1R7ex4cVQtAqCEdbtpPqHJDRqwp8CsJsMx+77lOFwfYjwsMYJ18rUg09w
0z5LGveaPgbeCZaizH0TSusfPsJBWP3A8YRY0idDYSAV517XTEegfJfeHYx6vLGLDN/4Bwx7MCdx
I/IK1wNTvFdgch76x+t82QVPV7m28QpYtmcBTePkuwJvYACZRMe59OMNLiEh+dck2hOWPm81mUDb
WUf6+PFF39ma2T5YcCBbpsXX/PaioWsWfWS7EU4qhvLXTpuNoKm21t9U2BKT+fHV3rlFrqahMSsF
5mmdbJmTaboWLmQRQmwHrbQRNgOox0RjUfRJA9nfbfA3k0n/yRby3nWFQ5nscWVGrid3OZGbC7c5
iY9hSfeHegN5Lu1luffqpET1bpCuuHVI4fykynlnqwRE1YrG0ZWKp/z26Q7RXCcYgYZHHcOPGodM
pZjJoyxaezGehnT1c/zr40f8XnVpSYuOwFHUVco8KZoVPqxmR0jhsVRxvg7dHHJKTvVc2xOW1m0C
yAyjYxPUBHPFOB0yhGn7f34Ks0NQ3pmcjO7fR6MRIJ+HWnjEU6XeqxIHSeTT0TKrMj5ZUsuSOflq
LOlIgaSO80Hok9rCSkJWVFVFR7JKcnufGpR+F6x2faHMLHvEzaZ5ccXAUDufXTz3i8pLPyko31td
FFQebl8Wpd5peRPZTl/EsMaOrV33WGe4D7GFLh0e/6sFB21fklDzzw9/OiLGozY8t+UQfruwtFhs
EyQJEKJxwoOEIrKKjf471kokOqeLR0xB5JS0ffOTC7+zX3A8sbgc7bJZWSebVOTXUJAi2gbVQJbH
enZ6Cay8X7uD299+vJLf+XgkYlub49x0KTdONovU7/sywI/iSG+wyCKY4hU5pXJUOM+yBCb8+HLv
tAVSOKZEF4weQp3WU4MpIclWXXB0UT8wX8N+Nj4jrdyQn6zY9y5EHWP9LoZtOrC37w7i3OTEKVW4
RFEwwZeP2XKr0EVd8/EdvfNpcDd8hIoux1P2ybtybOXOtaD90AEoCkjxEl4axBfZ5L5OvSPJidXR
Nh9xlqnzIvrkNt97fRaEWdOTBCrBRHt7m4TQ8LIknk+QkfShtFykDYV0n0d8Ac/szIiyf367thIU
wsIDnfDM5Qf9UZcy/2nmrnDUIYhrGO3IdyGp4dGJ06Oe+u4XDqttuDfJ/CiOQZy5+CWndd1ffvzQ
f4MSbzckR3GU8lME7MO/uvueSISwZUjJPAJiAalIZIMYkBm7NTLlzYg+xe/V14wTCQEWrDJHm8gr
aURJFHnQjffJsn7nNShF+JqLxocN8nQRqMLTlSMqelDdfwc+xhetQ5Vt9EN+btFknn18++/sD4q/
6PJM08L69+SjVb0pzG4ujYORGvJyGMzimIRleC/Ja9t9fKml6n/7oG2u5LKGPO0I+7SbXRKjZUJp
e4jgwz4PDawKSSjReUNHvllIZF/aAgWdyQz4k5X27k1qi6bLBZSiqni70pop0p2cZ+NQEle874dY
bAkyNDc5nfv2f3GT8KNdSfMDSHXyDccqU6QkTsbBUUivs96bL+uqbTZ1G1uHym9wVCptxggxxgMf
X/m9m9SsZJvlLHiZJ1eWMop6q13y3gZ3OOJL0a4x6yYlXHfd3ceXeu+bEbgTAxKwSgGFTrbEEWqh
yM2cKhQx9+zk7bbERcwwZyqIxN76rnFJWvx97STnXeQcMb3uNmbQI01EHhHK609+znJ6vl1Zjlja
W+AD1/H+KhfLcgqslEzvo2HIu9FlLuZZ2w69W9KQlqthIWGIR4JF3pxN6GtRqyhcM4L6eS7ix//N
b+Hl84MUDrf65KSHFkGuXJgx1cdS7qyJsjusLNJ1ZArkwXgFOzSM5DPmyaoZDdiLkHLnWr20cOvy
ePxkTxfW30+G1l/wlwly51nLN/nHHksgIneejuExqcTCR4cfBxHRw4I2MKQXnQF29bf9RAywhlG4
wu0+fpSaDg4epv2lIGgt/ewnLWvj5GVR0y/lJoiPJ0+BTMubA0sJak0Vp/MPe6yjFzsYA8x6JsRL
vlj4HdMgcToLhCGvkn7ZfZMxQRfnN8knNct7D8iGAAeuyQEvhH1y6hlI4GCBN8ah8CskaHX6FSIU
Ptqtc44cxb1y0MGTcl4ZD77um8siHhSECoVbpIF73cdrR/2993PGayl5XWxSf1VQ1P6d1SmKNeD8
5DoY5PgaMFF4ljkJJGc2Ge8QPeZcDrsawR/NfEG1sqjq8WXKEkmvRJBOzxhIJOi2SYhyr1Tu2d+R
HKV3LbUgRhZhJ5AeaDFiWJfGVbNBcMKILTGc7FUkyVxe1BBoW0Bk0xd0sEbyBFwWIlqJO1TuKtDl
qrfxz982PmnvSMpy/7JPZ/lEJm2AjXwzAmxU08gyNyg1HwhMja4IwxklGTVafC8FJkhQJPAQg/JU
Ae9UQc+QjGYdMzcjwwxvFUBMJFY7gDSFF51BGpUcXQJtEj5yptPQxDJC1yzCJlXP0HVVBuSXWCbi
rU9ODuvvXoHpiYRt8rs/U+7JrkrfRnobZqxH1BKsxQZLCOTLyGjKVFx6RjVi3JNeOciPCSXK1grH
Y9+v9gYRvqvScS7aNLrrex8BpakWTUJ7UafDGdnOgmktBplBCmcWN9F9bxchA2DY+ZokNjt4+nht
iXfWFutc88Ut9bl9ui9NjA1SFFeUy3BX0lyeB7bFmLEUu4xVt43wsQlV9QVlS7d2wQtvqto+BGAC
mLQgQEIqE8V42EuS8z75ZX/X144ics51XDxmJJvm2z2KwYYuHav0SQpLLM4ruzMahAjoUF7Ckv9k
5UsbrSRkjaDYueWAJV3reB2E6HS6b6FxEsTK6jdWpBiRseiYFYPrj3/jX2crH5xc8FNXcLxCLHr7
E63YLnFoq7zDIi25GitZXOBVDuHbwJbV/eRip89DehT/vCjqPwTPfzU2JAdF/UiEzSHqQxrDsiT8
sK267T+7pd9X4ai0l5GH+dfJEGHtbgXkLRyaKEzupgprGoM0yC3u2M4nlzr9hpZL8RWBelPru9Yp
quJYhl8OoUoPBkqjFWaUKVbC6HfSYBcsqZhtK+//+c0BWqECW4YKf9X00UI2MXuuCBXeuqelytUG
8hQS3a4Kxk8udvpl/b69Py62nMF/nLG2R6oVVOf0gJvoE+USQgRdbkkpY5Qets8f35klT47P5Wra
ZD1yWgFg6OXX/HE1J51bVO68N7gmeAMM6ZzCaRE9rlA4tqF76vy6uPG8Ase5ofb6732Io91vaojc
+QH8kxW8HhfrGQ95CGbqCxruwK/bTlw4u4zMXu6dOayfM1QrX4yuKb5Zgw/zra0CSyL08HXzyQIR
5mnru9wNMCPZQPbvTvvkrjonNkfXLmJMNlNkT1mAaMtTNbmU5KhGZC9jyYYMH5ZVcV7qfrzKS5Ws
vT4or+bJcDcB9L91pUso74hqIAQsnna2djHT6+wnD1bduYsufV0KwwbfCso72gHG/UThHSsYiru5
dJozGPjdtl0sraPMCdchtj7b0Zbd1l8wq5UKh+pmdMzkea5rfRHg+zzBQoBF2DYRpvUqT7aY7pu7
sinsbTzk8mcENnMPGF5gme4aVwYCmTNCOjEds7tmb7fkD7SYDz2wwyHW73tMcSeo2/WQ9xuzmzzm
yQLPisZ2tm6OIZGrdP2rF0a46WKCVrhsfqt9F0U8/krMtDLPfWzxybicXFU+wE3qb2aboNFxKrDj
zWWzK2x3egimjhiTeDJ2EtniIoZTZ1SC937X1aghqhuq9xGDFT1sy8J5jKmjF2oqhSvmO9dcDr5W
YlX3ZtO1Oxvjmv2YEKcNhRE7XRnJFxf8/WCWRgMDL0FiH5Jy6aVRyfutU4geiuiCDIJsMUF1Yg5h
7ByD+HakJvnOtiqMNqBcx+ugjxvYj6UN4AKL8JOTZ9m1/6xEWXSmt2x/UrM5cQK9/ZTiwEB5IqPs
EOpRMYPCaUvBZEmYPLhB0Tef7Ot/jZeXRa4YLlOQ21zQO1nkMcIaR5VefBgExps2RjB5ej4784Vr
eBeQgrco4zI48B1B8DWw1mcN+PLnn9zvm+uftMFtBWmggzRDdlR6NQc5+cm29bW2vEOTp5882/eu
tUAKDvfJJmwvh9wf2xSLkV3KkvGh0gB4sKcnp9v7WPEmmGoUw3M3IZf/ZMD79zkjBLu+ZuKFmFif
DngNx4mcVPjxQVh4vkUtqlfSxQ4FrfCq6tqXQYaf9Ny/J5knj1QynocWAnDOp3jySjNa0iTNRXqo
DHt4LjES/ckRiGwpRJlJrFc/mg2jvQ4GKNGWVbPu4pEYuAkeXHHmGsEQb+EJdv2ZGc0Q1/OOAeAG
v44s37qO6IstppmZwrQ4ZhL38Uny3nJ0NJWXxayWJvH0FRXlnHU9uatw7ZvwOifukPiQCM9xT0dn
pD/2yGkisUXhj/Uv/HHOELa6qEZT8PEvee+9uTxBoEebAvAUHPdV4lnOLKKD8vWL73f3Uxr8QBy8
m7Jwk/XRJ4jfO58936Cpqeao5fTp3K4lqgbj/CE+6Bwx3EImMTvH2mAMVH6yIN/7CP680snqiOMC
T4qCK2FLSM6qJ6NzfOmCK3j4WO5h1PX14wf57p0tgzoXjoMJivj2o5uyYB5DlXOKuvia4NqdQptV
0ZmIjM9gyncObNhsGtwQ8B1C0umlTDvL81IwOB+ctmWQbeYTNY9NNYGJfm/uMVAY3F3Y5MX3UOT2
dN/rIVA3H9/wOw/Y0UB6cH6WX3M6TJq9njny6HcHP1oUm9a6MzsUKygC7dT78vG1ljs6+dS5AtuL
hP8EWnByWjB3z0Mo6x1ao3AmORm2fg2f7+7jq7zzChnVm2wnjMcU1fnbVxhOOEibjZkcRB5PP2j7
+zPJsP62H6zPzqN3Hp50sDqSjJFN0zktyzkXGwROQXpwhpnMYQQnW6xESVhFPHc3RF78yej6FP/l
+JML/io5cynzTlvpvo9INcsmNmSnuGpHL15bkYenX+eelwi5XQI/cX+BNfqPnyjMPbDfZdq3LJW3
T9SF4B9WOuxBX3GjUVaHyTLhuuFAW/vxld55oIzZwNKpKWzLdhce4R9nnqXtxPb6iuMboSNGFj28
TpcizWu+QkDefXyxd56mA6TNVIqIMc85hXuzohagJix9PYtNFZlfdYNFuyBYkVM936ketTJw6GdT
onfWJ5cF1uSbZ3ZqLnv5H/cIxQP0eUiwDZrLLaXKhb/wP8IWB8eP7++vuTjLheaeU0HDPQCYs95e
yRETRmxadbhvqG7jtti0d8E4X+HH/qJje6nHRQ0lm4JtRjadcNiPNEOfrJ53v3rQEttjMu9ap6sH
yr1pdviUH2pPg11PQ8q8ImzPPr7Zd07AN3vLSWWGq2czzII0ydrzHnMwyWceM8iLnuOjbyzjCisj
bPrji757a65aTn/uggrg7QNu5JiSak3E9OzgN9x7dn7wrCn+5Nbe+SiYYhHIgrUQ6PwplcPLdRe1
Kes0sUPgbgLQ7PAAk4lolHD4ZM288024Jp+gIxmVCsqxt3c0Ix+3wUJxuh3di4SZQ+eH1774f5yd
Z4/cRta2fxEB5vC147AnSqPoL4RkjZhTsRh//XtxHuBdNbvRhAwvDK+96+oqVp06dc4dwscI2agx
K3zgDStX7pVF9FRA3TPsmffksqmF5FutGX1OEhWUiq9GTokpK5LPtz/VlUXkrYLVJBUU3v7LUQah
qiAyS+65dhoPSHMNr7ZiBy/FZH/QkNJYiS3XJkUNmvI8n23GjZ+vYyT5NLmXtD6o52CWbRx3bciD
8Pakrmx6UBjzxsCrgFxs/hV/hJJ8ChuvrvrWzzRkj/XmZzVi9Gz17qno8G/mgbuyPa7kLAz4joGk
z02n/XxAGeKv0WpQVZTOyHfwJfDGVAfvBDAT3bIRO2RtyHNsXc300HepuLs936sf0aL3odHwttxl
KCkQhBmKBng08nx7FQqOjhz4CeeRDTxoc+UuuvoJ6auTqwAT48l5Ple7bl2swqLWt3IkMnG9alpt
XyOhMKzkuJcXgg4lYk6KZjjNRbVSbQ1VUVSNe8hFtaLWFePesFLEfZDj2N5ewMs5MZTBOeDA2ahZ
LL5f3MF/Ufuu9bGpLj7maSE2jd1WKy2hqxPiZgXyz/P1Au7RVkas1vlsJqXV5u+mHs3uhKk2rRRc
ysaH21O6MhjMgjlX11i6ixzM4V0chnJq/D7UqpNoRPQKDRRhAhlJ8+32WJf7byaf/G+sxanO9BJ3
pYaxullLIantrx4eHEOkqQfUVFZCiHZlZkyKZr82X522s9iAYWSjUoccKx/L+eDo9TZonrPWj7QY
vc1oPxLGoC15ot+mMXymobjHrmqXqRRAUrLC21O/9mMs4B0WNzlX0LLniGp72biZPfkVFqD7OJaf
+y5EdlvF5+2vR3JIi1yHDIm/WGLLsEvSRDJVo1+0g7lDGYoEN8T/C1fhcv8fhqKaoNLcpUW1rAQH
qLm1aa6PvgiQo2iTJttOdR5sR80oVy7xy1BNDKHsjCMuUH1y6fNo4uKAJ8PBGX3Qisc0dr5j9xlt
AZ4dprb7rVT4ndye25WjzqOE6olukWxeJH9o6raaWVsj3YlcIgYx5nw1t12Z1pUT4bJ48xZ12agX
z0c97bBUEDB5VBy4YaLJI64k4Wl0cn0XaMXaab+yjLQRAXqaM9yJLtz5MkKy40igyu2HozCgphtv
UJcp5TqYria56Zxcy/T/eiHnzqXKjTMXqJaXjjagiwpadvTdrvwXrLx79KSar9xsl3kXTZ0/BllG
ljobqpLl8vPQ/LeZPDSl88b2CebDrqiL5qHqYbrh8vZ6e3JXvx9bxAGsS3/pvavwRwYRIsGj5L0+
+LmpfHHq5oi/ERoVFXoJQ2x/vj2YcSWIzGwz4PqGOoOEF7N0+skbhsobfEtp5EH1gvQlMQ3kYZQO
Ie4usunflpn4DlnXfkSuz3pMU2EgEWf0H4Dhyw95hvJGlsNun6oadM4YGg+4qZevEY13sFBR0yDE
ipeMiXHmPeog/cFBIeu+avBL2MiwdnpUU2OMzswcsAZ9i+DR0Vzo7IM9+lreaaecisILjjvaJ2WQ
s76xIq3kr+tnnBV2lDX38mDZL565NbJkRLmq9iMhfTNK95HZuugyimQlll4GAYMnO5rHM7je5JFy
flyUupOpMgrhm6nBBQLsArEflF/iduV6uPLW1KG1UQQBl2YR6BYHU21zMeWqPfjs1q9FvEfGMx2w
fIySB40GVCNKLs3gVx3jQHl7V13bVIA9VZPqJ6ikJWXSghPUiSDrfXKs1M9RW8D+NZb7TihrL+pr
p8WkH0oIhw1kvncW/zgtNoLtss6LHgISurVZoJ7qubveJKBHwAGsRPBrse7P0RZLGnFhpUZa9j5U
jHuMaZHjtrFmwS02rT5hw/Pv7XW8NjmIctqc7xKKlsUlfNsUbt6pm3GMd1HlHCdbvrSB+SXNZPMf
pkarkkI1ybzhXFy8ddkh3VIPvsBmLbAS/BV6NdyjXZJzKGle1Zbx5a+nxx5hdu8gLoL5+VGomiBD
Q8bsfR2pVsA5UNk+jgFWqYqrjDvUhrTD7QEv9+WcuangoriGNdCM5wN2svRs8tLaD3Ol3VFRxUfM
rH8jFbWymNcOOdUdsjMuN/4zf9g/dmWgKVOXKAwUA6DZ0sNpsREYkpX1uz6d/42ymI4BGlN6eVv7
dh6ZBxTZUsBwY2Oi/JHFzsqUrg72vwC5TH0nDOmpGBW171bGp9rVviPgVm5bL/n1d9/IhFEODoAn
tMtOJGydL10Y6amX9TaUcj0tH+MId6pG643npCgQX7o91vI4z2MB31XnWj/2H8bi8lNH0U0E3sAf
+YSY7in2Luo684idPG6CDqaUwEeK+PftUd8J6n8W3RmWNJpHO4RBXrHLxFOxTBGKNgj82mhBijhq
h3kx9gu5tUuSKRf7Gmbgj1ofkpMmUjT/aW/rO2mlUXco+7DG8zDDyBMv01b71Eca2kdhHMK911W3
xbQtysNXwasBkfyhRtiNQay7IkFFeaadwZO4PZ/lZp+nAyiFYE/FY248n3+x3qq0RteAOoV9K5/g
OCXHNnCGvzy7jGKCACYpAqR7ieS3nRTP2bxFtbGDUeraBdgO3mp+nZnxyvv1vQq7+ECMBZaTPBra
/xIZFfdWh1CVqvg94ck85jo6vbQxeStjRN5m2KQmTXdIkgShRj1pKNJ2mv0ES7ZB6k6vqcaTKNdf
Rq3l7xZB/FOK1viGEOBk7MKYHvouiGa5lwo7TSxiUWbDOqzJ5JOZV8iBqpPbnWpLqHcwAc3PBlH/
E3412bMTWSAc7VR2B1plerAZLTvGrLidbRHLOMQLqJ8m+x4fW7RjAtAyYpObWfs8GqGFE4YhtC/o
c+Os0ojQjPYAwPR/o07tnkHPjt/bIlGtLXVIw7wjP7UQY82N8aNKs9XCtLnLBwiseBTvdYjE5U5B
oRjrnrBzYAc67rOEqYmfI4xPxH9ts/oF5UJ8xqs7+7fNa/0JMRcEeyay7h+TqG346Li5gSEOaozI
6VtYiJ3cIa+gfHezaPCRiLKfPStANuz2ftXfk7nF951x7LSjSBocc9mbNTvA/InhYZ2R9erOpiC4
6ZLuKLxWw2fR9R4gLmFDjJIvLCbE5lSI+jvhjV9Qugp3ZoXv+4SoNL1Iif8Bvhq2MYRfELcJCmiL
mAF0El0nDeC4EeJjgQuuDkoJWKXrYhiG4CKdRL15NhTEfoI8j54wbtL2KCX9CEdZPiOO+Cvuox9l
H/xqcfreNNPQHOhlY6DRymeo8WCDFMyPFLwDMbtE8lJJAZNkac//wPkYKEg+6lOA9WHufE1pauIg
GIqjjajUJq3UcW+B+OM1UXVHYIp4F3i68zygw4omV+I9J+4gdtINGjTuwNl8cnOUsTd9SRvUaNzk
LndcBaFHFXSigtL7DhAxmK0iMvchZlpfNRsRnQ2aO+hBpa2h3wlPFa9ZUmSvYvTaF20y1KfaiFoM
ncvvCIbpb2nft9sp7+ut0xfjP7ERpLswt+o77MaqAybN4ayjIh6RZGwA4TvoeJPGH7ypNigc59bP
vshxXHA0nGObUD8qDe49Vlb1+6IxY4zHsalMYaI7CH1n7avl5e6+01P3a62a/cYpbGxAgqR94qk5
bAExFfCyzemQl1q1DQ01e3Ld7NnFp2FvY/b6QFo9bkZcG39hkuXu+tDkmZRTzEAnHksjFZ4JP6GI
Dxg34KVdFRagYLV4slUFOLqGORfEee/fqMw7DGGsdqODsNobKPV/q9IGu6tOrcxfeahiRkbBYN82
YjzpSao8oCLZPpY15g4bOAjdCcOKAY0KCkBw/JN8b1itvmn1qTxC+s5QmSoR1oNJMDM+U/7FCu8n
ZHQxLTWEq3zwktoFuDN1X5HHSYpNMCt0pQouGFOWWjCyUVxPbR0d6Vot6g8OTK6HrCqTuxFY2x2m
G9731vIK4n2ufXZS1OtzD8vGzJahsidIar+FSdzYAAfrnxUZxb5NQ+hRpmmNAgMybMBbe9jFTtzZ
/zZjjpME6TdW3p6eQaxw8Bv1EqFvkSZMdqipZYfJzpqvQSKyHxLJ6m1VD8XnAU+M/aQHA8ZrHUpx
lsK/OM5QMw5CfFfbzEjveqUvCC4I020zdSIg5+hLQcA4jS6UigGfDB/1IInsZyyGB2qKxcnt8hKi
tl7gcfkuSRY3ifeGqLZ81PKpP1lT+BnVoHtvxKoQESow3JmGxaw6g0za1kOrLwo/IMCGmXUXfI3h
fL54WRHBiMz1U2QHnxuzbrDaQRg+hQXA/715yieUf4oABTt0s2LfbAILkWbbwIGVSA82nWu2kGzN
JrhztAZlukhFTA7OPD5jzqEv6G20U/GjaBP50sPCRErGBJMH1q000GOTcrL2WWQ8QcTNH0TCQEof
D49VrPV+Hc5q9dBz7xID+jpAO6TNNWsqjgKdlB9hD1o8KYmAWlg/uVnjPeF//LHHC/OACeIPwx6t
PRre6QbIXnsXlW12TIHLo/LZfrBb+8ftOD4n0edRnITDmflt84sdhu953oGe0WDE7UiSJPGvzvow
2Vdert4lU13uDQm48z+MR7EEVB1pyAX+FguhIMJWMjnZdew9Ic7/TzVqGiapXfpihsSuvx3Onvvt
GGNQAwJpvGjxe16MWC+mAX5dq1a/pTri4d3EIcEaIesRdNIDCjBfbw86r9n5mjKoDc/Hceca5ZLu
ahThOOYZmc+YeMLaOF0lUUw10Vx9KSzhPQxIFiBv21pxtzU7xMNOeZtYa3yzKxnl2f08//M/nk8R
+oYZoLjsFGRBs7OyzLiDXCyebs9Vu6SmzCoHhgs1EWobb47FDkrLCrpCLbKTOinF2+BMBq8oEWIg
F4wflCDC30nkyh2cAvuxliQyG8gGCoVOK/mQ9GON7V6OO0Mq9D3pUb+dFNd+MmXbP4dRHD5kWWQe
wyarf5haENxrHvdKPXbZnS1xgCjiwUOxL68eG7za7sKirra1TDRIGZ13GFoP3zRuaNRQ0Syzsfy5
8ypP+DjBQ0xz9QwzeUyfD2pgj6eknEOXk1TYj0vD/p6PWEf34EB3Xmwg+OzG7iYrHeto51nyCjgF
nePJdY9DU6LjakhjZ3uRek871jhYgy3vDFywfilxXLx0IFgeetGOs2g79uBl7W6tKUi2jlGBfE2D
8gG+nPsIwhQBocKbjjWK6Rh8iBElZp5Te15zb6rRRzvOafxYI/x678ox2ilCs9AZT36pkiyMDFR8
8oLW3UyogB7JYJ2jYne/QqOND2FGLpGXpoc8k6pQ4gECkmRm+gkOEQjMQgG664puo4S4e4Qy0vfk
5sY9RmPlwcNWAzr6MG40KtSHAlwCdo8CUfEpq3emgqgqtU80WGZvVyw/wgMg9xruENx1zerfsoiM
Gq1RcafKId71dgbqhp5ncwSYHj1bfeE9ueA69prX1vs2z3lFhrK3kXzsgjd629+1uOgxqHMc5VTZ
E0YohdYW/QaUSHxoZ72HuBH4YDE+drpYkB06xHK3ONi5OyDv7qbRR+8tTp38l1vgNIPRQ/9V2Dow
QkdH+zc1f4kidqednjn5T9HLcWtVQ/DZrRX7E5ycbgf7KAXkaGTZMzKVWElJO9jmokD/XEu5EFM7
3o0uiDdEDNd6ZvqF0Bjsa5JtepyIL+nIQZwf5s4ZAjQPktmkShbfG0utjwrpvjoHl/GX1lsIxvZh
Tu+gyBX2FVBA483spPKgTLV9XztV4mBmHxk/Z12SYaPLZBy3mNnHd4B0lZ9d42Tatymb5q0TGkW9
8ly4DImOB1pHm38/f15WqfLQaAJyhOjUO9I92q2qHocSfeekdbAPQlgU39Ycto4LTwy352jlGljW
XUCYeA7MS6pVgLDg6pwvXzlZrpINWXxSpIPLENI5z21l/U70xjnejofGtS816zhRcKQ+DTbufCgb
rxs6EjI9tUGMLFehC/2jgdACkgeIl+KZmqKfgWSsNJp/1bwIf6dWjRGtyEPk98M4d15ijyYAkt19
WuzQpUzYZUj+W0izVijIpYrimnedalUnw3RwlR+dFJXqJDTGA3mz+x3p3LI60pV3+fZd9rnIQ/h0
kdpEO7vula9AtDTMNtuuDv3bc7/ykaHrO0x6xrFfKEpwh1nTmMX5SdSV+mJVuvg4xV6OE4CiAKh1
0hj9/yjoy24XBnKW0NZasaaGd3ntzRWU/yUYi3KURBGyM1zQUUYXyq+13RZ7Dke1MtUro8xQA1Km
meMMZuT8K3tDkTnKGKL0K/sy3BekjHhoSGNYSc+ujuNSGmBHwe1ZosiBuyShqTbZKRz64DQaqfms
9bBQbn+4K0kgfSsY+LMKycwiOp9NBqAnxVQbY60w6LeerLtjBRwGda1cHpxMXYPjX2wUUgUKB1SR
51buBQRFjMiOqkLJZjGdaKu5XXdMPe/ZQdLzB5DgH0o1jAc3mMyNHhreSmHq6uDvFDr6dfYF7Ayx
LsSu4amf+moSoG0KwGClIvZJ4RhvoArjXVdRVuyUYjxWrgxebq/1RSia506PBbkQyqbU4s7XWgxT
SisuJV2irfeAnF77IVfjTzKR00rMXfZeTegHSKzBfADSdLlHbRIiZaKSdGopKd7h9TbhD+gFWBHG
rvQ2UtGxXU3S7s4am5+3J3nJKX0fm7IwtC2S/GW8L5WcN3YepKccm6NHLawkRiVlCG1pVEBJb1H/
mPD5VVO92hCveefKAbsImZXhvVoPVXRX1XbsUHVV8VmlM2cg0tzZQbyZlF58v/1rry4UAQvgECBd
fdksztEOUdXMS08mz8v7xkTyFU1uDQXw2koeoF0Xz5SFMABxK3NFoODKbuAEzEcbpC7iUouOaWHm
WYCpDruhxWB2I8jpflpTNDG0Pa1cgpeM9vmj0CxCGpnHycUlrBaRqzUJWy8RTfmPN0rKFBAi6c1j
riM86qWNRIsA6bJ+K5ss3TudDvxaVuQZwjWU/e1lv4g67z8HKS/HRkiSdvH5SUCnVboK+vCnodIB
gBKu3X2s2XLnQvf+nJWJend7wItguhhwjgx/vIjM0QOoUtQcCJoBL0bUBdhfpF9uDzLHyrPHH4No
5DjviQ5qoYtUo1Vs0WJ7SWxDjvpR1Ue08/W6GPHHCvHcmVxcZoQnV7bwRZ96Puy84pHWnW8lFvR8
bp4XYOBkhCSIvQ3FaUryYpPhCLepe0qKrh0/CEcTVK/tAD8Oi0o6bEL3P3zRGX9n0iGkwn0BKSnd
SOtLrFQ5ttbnuNKqb10R4pPcdWgKNuma/tLl6QHxCmDG8GahGkgR55OedGU0ojrLT0UDVQAms/lc
lJH5U+b1GoD42lAwKlHXo0gCgWzezH/snUTLUVMXbX6agtB7E8jFfJChjmFSiXrB7R10bSiwjJDf
ICfMqJLzoUZLR5Mz5HZseFgDypHKfSnD9ICfV/CXgI0ZW4CEgYuALn+lLRcw7Dob13Rq+LqWW6+e
F3XPpqCUqsrw9+1JXcZYRpoR5XOCQatwcSysQRuVIiqz04h65qnB2WrnYqykqLNVSGjtPa8Z/SSF
g3x73Asu2/sUeXqgSAOTBfLf+Wqqhcq7DRewk2lhOLSx0sbeWpEWHPpKyOeyxtss9mZ5CTMXvs0h
gsxrEY3UeA1lcRl+WAKPdwE2kOhCLlFCRTfkKhJh+YnqQvC1DtqCQm1aAiq5PeWr+weANpn4DMhb
Yt3tdMoRyCrz05B21b3adG9dEUQ/hEK74vZIlxEcpBrCbugTQhWgDXy+tlrb4W86UmIyB8/bmVmM
YocKpzhOFSj9fS8Pt8e7NjNTmzU3KCoz7uJkTGkRxlLwwBhz9Fs7tx72TdrrOw/Gzgp4+drHAghj
z2prKqqai7tibPWyNUWdn4DFVp+0SLXuMF9ZU+G5vCxYQJP7jxtjllZbTCia8jSPCivDW2iihSKH
5jEZRfksC3qIhRW0aIpZa5z6C6GA+UigJoOY4zt2c1lM8ChQhym9TJSV+7zegn8aqaCPufcljuzi
az0kDVU5RF0+44UIa66HDAKCDhfMHtfEOOt3NMft9qGoY131IcCXP9xY761nms7mQI2sYDI4pj3H
UwqemGdw8JuGKZ7VJoYDJBhFWq8lnDpb7fzaZU6ARCCSE5zBhZ1vxVS3KzPU2Bqy8Ep1I4WdoHwT
IUhPtasWcFdHSY8Eu9noM2owJY5iLlkpVXVb0hHs0a2lD1etlUf1a0eEZ5UF84u9RLA9/11ceg2i
3BGGcKNRYYaYWgNVssEtv0b0ZF7wbFBfUm1EQXSq8CIMcRFBtXVojJfcAze3rXo1tvadJkE+W10J
Eder1dPEGy7ZuFK3vxkyFp+mnk4NAdXOx904lGLXZ7Sm9jQXh9dg6Es8FTPLxG5UxGW6ciivnRSu
VsjcsJ1hfi32sNXynRR7yk84RaPfESV6/A1W5xqD9cpCWhYgJ4D3MwdyCfnDz2PitFbFCbuf+OTY
tCFrVQyb0Zl9eIBb7m/HmotpcVmxk6CPAmEAybUMANjX1OUYWb7Qq9yvBIbEVop87+1RLvM24E0Q
R2lrwsi4ZDjDjqVEn3i2j88cUkAYrO4ipaDfWBRedNRy7gi6SGKH1mwJ/m9S70oQEH9JCeFFYFm0
gajN8TollzrfpHQbSXysyPHDrukeFWuE/qIk+sr7Y/63nB1R3h3QRN/fhLAul9whUyhJgguK7buK
puzUJnSfXdgoTxIc7KeVZZ3TifOxAFjMgHQS8ZlWuphRh22sN5mh56M1Sr08q9Hy2ifkB2Jrhmbm
okrh1h+xSHYN2gKKN20FjtT5YYhF5lBssfs1VubF/oWySwkUSJYKGeaCW44dqoFasOv6CpZKOxrq
v6IU3aoxEj0m01Jf2VgXNwvSFdSMNTIAnlYQT88/6eiEmUetGH8PfaheXXuEUSG7j0mQg1QoR+MU
UtlaSQcucjzGhOymQ2flxc/D/3zMPsASlQ3r+XjZ9nuWMv4xAhJ46PXkS8HRfehxlp5Vrgz/9ue+
PKsMjDqqDiqYw7ScbBwn5gAUwvOHpjDEDiFhXT9iYdO+3R7ncgcTe3jewBWDdAeV8HyCeg6Sxh17
xw+SwtuBnhpelM5sj2Cdwr+NqqQd8AY1iH0Md6F8YJj40wxm6foOOO0nPNPsj2JKg2Dlk11uE5NV
g0/7Xg9Asvx8RrQI3aHBxQQvyyr/ZZZef5couCRt+tQ1P+HB0D+jn9OIlWGvLSShAGkksnJ6pYuF
xKpZn2aOkO+0k37Q8xQbdLedDo6Z9CtDXZ47dCxsBiIaMNTyAk71fvQmvD99XSu/B7hV7wqJpZlt
CMNvHG2tyHJlZjrPX/5Ae/hyZpbe6RhUTp6fQcXUoXq71Q9cy5wPGb6oa0Id1+ZGjQ2MKohBXreL
rwe8LpNBymBq2ND76kIRP4cSaE2oBndJg5Xy7f0/33nnURUlcJXnG6C+OZgvPptEEQjCPKZBRT/8
aM0K+/iqxwBzsoeXkFqIH4vwSVHt6XOHLO/K4JfRhcHnU4daGEzeZZ85tAPToLjvARtvJHVE3ZNv
0rBGucE4qke+yKms771lV9/zIFsFrV9bap5SBFPU9UHwLp6R3YAztZsRT1G22XW62h4QOTSPXaQr
B1SzV+6vy4DGXB2LF5VGbYPq7fmxFBlKsJPJpq0sK8LWV5lOQYT9+O3PeWVO9KfQk5xjJ3In8z//
o6YhmsoWdpwjKOyFDkg90wQjhN2VW8fPCK0gE3Z7vCtnw3Swq6E/Q5GIdTwfz0ZokOIVPifYxctH
odV4xXfDoD/VHWpOK4NdVjvnXIZn4jsZRb3g51uBKCoa8J7f6kF7JxrpPEslaU/wqmqqyyGgniwT
zyIT+LJZvfYgNKqQ4YjHOCJn+V+nWPwanv1UIoBlXzzKSxEZsZB8UWsYyud6UM0tWII16b4rZ8Qh
tYB7MBeUqbacr/DUak0eoAHja7hVHsxoHB7sQAn2QKiHD0moORt3KqpDVdfJ3V9/25nYyDrTE7t8
Lzsg8ALNURy/EFVxLztMMCcPMY1wUJpvfzvUzK+gCT5jiHhSLrath/6IGDpEk41apvo/gLtG98c0
FfIhHZO/1ZGZjwYMIxrvqKHQOl4MlnR9qdVaq/q4AIJe7FDGaxC/3YA6y56K1l4r3lxcyLyg5lY1
iScFgYtGv5OjTegOsL9DK0m+49rSb1vglTsbiOsp82iAyCr6W+kOnlPoKDEa+gE84paV+I790KbA
U0/2ECunGIYeTs7huMMB929FH/5vKOSvsd+91vpLM5ZzalNkh8d476Vms8OtbzzoKrMy1K5deXRc
nIj3zIYwN8e5WUDw/ER0CYyLojdTXLs93tg8Gg6T2YHhn4zXCZmbh1RFzj5JdefL7V16EcLngWdV
G6I4af97h+yP4JpNg1eNk0MfOsTi0cZW6AMqk+XHvx8F0B5/UEW6rLiPnV7UqDAlJ4Ti8AQFk0i2
PRUrc7kI3MyFWfBKBTgKL3ae6x9zUTqN2Ki7SHh7Y+i7Y0CJwonFq6JgxHR7Qhf1WpS6qSFQYieN
omK7TA1RIrSzsOpqvwHyqojvSWweIE7gC5R+TLtx3yELrIHx6QIag1O0Rp2+EDBnfLIbUjhUlmnR
Li/61GotAEJO7vd1vEOQNxgyv4/GO+nVRzVxtkLNjwUSvo5zn47Yx7fgt9tga5XayqLPkeXPZOv9
h8DdeTedoUa/yAEQPhpKDA0L35Y6JjOxAswqek4c5zW2rDXvlSuD2YRUymEsPkyURZkKXfqGT+I0
PhZPQQZeFYCcu9HBnJazCBw+2xhuK2v+fct9xTjoenI8qNcRYZeHcxBKXhoo3IDG1dN7fWidfRKP
1qONXuZfPhHnoeBWI7FB/sjTYpG/maQcHvaIlPhRu34AB6lvtNRUv97evVcmRBkSNvxsITOnqecH
Re9Ac5qpJfykxMNiU3QpaOGen3NIEDhMVmLbMsQwJy77OcHhoMCEX+RTLhQKyd8Vfl6o6b6y8mEP
N0853J7TRYlqHoZ2FMIklMRQA1oOI+3IisJO+Jn+a5w6vNj1+IgF/NZJf7tOdcSc9iWYjDdXvt0e
+dr8yH65KbgvUAiaV/uPsJObHSalLQo6FKfCvd7o/UGCJFtZxWvfDJEeunrY78xF2vNRmrKpCy8W
iM0Y/b91kOwdXoybDvvoldC2vNrndfxjoGX6WyiJ0XQWUj1Na3+cPPNJGzt/7N2PZPo7lNbWXodX
JuYilKVDwuLVRAJzPrEoUUbeh2Hr96OGgnhjT0Dw26h+UbDO29/+VNfGgiJkkd/O5dmluEVlBh2+
ZszNTFq5jQ3nFXdeUL3dmnrNlUV0qYjAeaYJhObe4iqqpVN1utd1fj7EzRbVBIjZ/UMJCLUs7QEq
fLgys+Wbl682I6MQaEWZlerzPPM/NmGL3FnCgxgtrJpMwS+MAVO9pm4r3ACxVn2zaBT2G3Ia8VCX
7fAdcalxJbde5jDzT6BEMwte8HSiyHb+E2qrJNHMDOmP5RgDLx0TH11MDPSUWjkJNb3rqgwlcC1a
ebNcuRToEM1FaZDsNDEWJ0ONNF6e6SB9PezD71yaaEjTXKk2UGl0yqZt+uH2LloOyNYhONMkNWeM
K//tfKJBhJNZ5I2TP8b4hCBoED52UwcxXMbm90LX1hBS18bjlT23EnkrXegu6QZk3CxLVJ9nf3rw
TO8QTb04GHr+PMTmyuSWR2Se3Fzl53C4c2FvcRypB/H2KkPVN1CbfdCkA8hGh89fu6myEmmWG+Z9
KNTxWETCJwflfB1xezGaIUhV342mdENk2DWNcUQkP9y4mQbGfQxeo0b55/bXu0jd3odlm6BjwjV7
+fkCL/GqNFZ9SCUJ2syYWQt0U0Ljo23/0L3+g9kbwabN08ehgBGhmfnKWb26xFCQaUVR7XOsxYbt
8CCPx7xS/VpXuzn4/BPqAqlwma9VF5Zh6P+miroIfds5NCySs8yuYVtBIPazugvTjTVGJWItsf5W
ifaj06vRIR6NfAUstgxF86DIB1EjISuc9TXOPyvhRzHtvNN8lNDbflNlSu/nTentogyFslTiw5jn
hXtMimY41CQ7K2iR5X3M+NTfuIdRigBAtoQ2lZpWKKOWaX6DQtynIov6e1XoawXbq6M4PGnoiVsU
wBYRPoFhYdRdrfrChnPgIga91ye51nm/Ogqfj/img8Bb0scLQZuSu0T1A37HnVvEmK7LylqJoFe2
Cexn4hn3FbhCZ/HFwNmho4pojI+CkrnpvQnlxqIwt4M64Dw0hnKn5rG+cvqvnAIGpfszF4B4gy6u
CwE0LdKR8/f1xjh4jjiOeK9vQrWQK5nTtTXE+gKkEu9cSjGLMJOj2MrrLNJ8tawrbFdTr3wY2CHO
biWwXNn4ZDGod/PpeZQtJQYGx0mcoctNBhK7oH2bxpd0+pxF0F3jn0pWblBqoFjxK629vTFrScIo
KWZdHOOA7+wUaZvabpDiL1ZW+sr9QW8B4UUeMUCL7MVKU7dw0kKxdJ9sv9vw0M82mRO/StCjcFVX
/ZHm6+/PFyHnj/YWNigI3M2wkUXQaVvQbgIxfGRym1PdNH5WAO0LtEdYAwdhyF8xuIt0LolB6b/9
Ca7NFAtHICNEHtLtRWRNMU2Ii9zTUcZWHqHNdFsxGhulqg/daHsr++rK9YXI3v8fzF6kARbQBWAT
tu6bgQCWAVoDfnGZJvHPMpiCF8PpcNFQzK7Asxq96+I/DE8pjFydAhWaMYvh1botpJVXhq+mmbMf
4El8QnWp3TboSe2K1HEQg2QrcdGtsWSunFyDBIGBKRajnr04UAUqGoOjVRNaeOA2+rkc7egvdjd8
u/01jXmnLHbS3B3nOUd44L2vn98kgy7GIrfjyU/Uqg8emthxsq3IdO+Tg8AZm7dzJEK+jii7U+H1
Nl5LIpEPea0av4Qia2ybYYllfJrYmqnajfvZzVT9BxBAm/RwjINuGxlVVe7KSguQobIi5BDqVhHR
LjXLIdwhXd07R8tuzJcC8nq54U/ug030KCGFl+XXoHTVaVcn0pNbQft67TV2ZZMBsuTMzgjLGTR7
vgRBb4c6xcrJ7+jkQVAufVoExx7rA1Bth6aS34JprUF+5RRRmH8/wryVQCudj5lDDLeEVk6+TM3f
oJn2pRI+GtL9OmEgdPsTX4nN1Ix4Ns/tahAAi02chDCfC91GAjCy+vsUdeZNUEH9vj3KtQnNjoJz
yqWhObHIafshqerJQz2xQBcaLYvglW71q1546hZJyc+3B7v+xf432GL1sNVK4a2bk4/cX3/IFG3w
gQLlx9qjapxGvXks44adqlCevz3yZS+Jnuefm2UR6DNQDVIm6gTAoB4fMQgenibXmAADzzvXhA5a
VLNchNtWD+YU6X5c9/2mB+wy8/GS/e2fcy1McMPTRcK3DwbN4vROGmeiHFh1PTeDo00fCYZF+8av
WsuSruQvQLlnYZoZU647i100TFFsJQ0PMpEF99Ew3Yd9s7exe9nkffezybQft2d29RMDj51758TA
Zf/KslpYEl47+eCfk+whh5vbbGby2+8Ex9kv+dREr1rlYrhqqYr59fbgV5eV6aK3TVeUZ8z56SSA
IcCH0a7vNsFkfZrcoP3udoijfutJVVcyw6snZ+bGUMKjKLREzYFI9qTe81aqTbDxsrX3iiwO42T+
dnpQ+/9hZoCBZ94R9d337f1HDaMMJ03DD2HyW0UmOzeS/+JrKLd5ma4pN18LOwDxQXnRt75UAAz6
IZ+mnAjnlRVSdZowd45Dbnh7Ple3JcJPs5Eqx3IZR6dhAojjGdyTpv0TbNe9qFRMM2S0QRHk9xRM
K8H0ogRK5kXHkToMh232KFikP2NcDzaFkHeVU+yR0O/ZxtREtl6j/z/OzmO5biTasl+ECHgzhbmO
nqKRNEGQEgmTcAmP/Ppet3rQTxRDjNeTiqiSiiCAROYx+6ztRLldtUfH3BJ3Cm6cYvktsi8z+s+W
C+oHBCX/kQw+Fg/cgaxIH/XtaE31myO3t3oNntI6x7Irb//3ad4ZGkanh4r/uZ384TsIDK3WFwir
DIhvt2uZpTfS7Jovnuln7xBDnrP654wC9j/s5mPj4eFcS+iUDlyeqcYYd2z9+YALah3nJZwOsDL+
4d8L57NPnOMXHDvFeRboh/1slmbpVx040tTV3jK/uZ5WxmGawvzKFvDTE+N/XulDrL5U05wKC7rq
6mo2040VCPGAblUxF2oHI635PmtDF2MAWe5g3usXxqKp0EylGeYt0ux/3/eny8dHDUnUQW3to/cw
Kqt6UljRHT176aJtWtzdBnYhKvIMEBVt8y+e8+fXC5DZkbCRHn14uT1TZgx1auvR9rrLTLEBmKn+
MIoWj4bgCwLFp++U9jXxFJoSRkr/XK44wa7oDUEr6G2KArAB9VPVVXegVuJ+kRl8danz8fU/9tFB
mfaikYYdXa+lHSIW/UFqZ98XUEZf5QKfPkKmOHA/ciw4dx8WkFd0fZ8GXGvSu8vZdmKJ8D3arPJ6
w+b5iw31sxs7y4/P2s3zoPGH9wV6SatK/DKPwlhGnCVVaX93nAITO0Yg0Kb/ezV+djUaSbRaAAZS
2P7wGEtsfqumt5n3mceSEap8UXa8WqnELqRsm3z378udf9zHZIe+PuUXyiGskA9PUg7anCuv1o/T
lu5wlPpJtU4kdEwOnU5TPgvuc+2rierPzsH/eU3zz5WyiUG0+UIFFnRTETv+0pzy3O+Tf9/ZZ2sE
jwTkPvzTdj7O21XK6Bu/J4ggi33t9eLeXqBMKU3fN639xUDMf2zKvx4jojSYNpTogUb/eUuLKBFS
TFTMymUwTkori3hCQBZ1peVF9iD7/LrLzeZHn7bVwwYT6aLSpvx6ZtL7JYW4c8JgWuEz3YsdDAux
S/EZPa2FbE42JJZvU661u2Wd14iEiIm3zlrwJB5A9IAl6x4WJDNhYDTOL+lpZdS3MG2wYc72nitd
iGQ8i1h0WvW7S3WmyfNMchT76rWWgXU76WaG87C+4mM0j3NYiDa9rZQmTxWU9G/F6hj7NLMJa821
93ZbmbrfncIG11ZNZ/DZmYMv1hkyRTFcaKtfRUur3CiAthJq8xKUoZw3/A3nfHuaGR8OdbLrqwF9
JsKPrcKJxtmax35rtTgXQkvoKdU3jdf7RYhF1Rwa2pji/eC99GU5xp7ZjEffn+xf0qyKJ2VJ4+io
3n+pZ2uOXYMC/mqAoVyz5qvKyyfLFlXhmWpAuIMQ4MP5OJVe2eQZcQ4Y2RX2vjx/jbahUn///7Fy
6U4S/TKs81cBwgu2dJhn6ucWLxc3G/2ANf0FbBUi+4mZnX9f7bNYA82mcSZBwWT6GD35depN9qrI
9ZEf3eJXclhaKvSaWe30SWJxHMivnOc/vSSyewrMrMy/8u/VwGctxx+PkcIlcJO2EtWFJqt2vXWL
AW6jrZZSYoHZm9//fa+f7QnMktn/0bWo7XzYXBfbGDeNcvNxnrpvdWC/tFD3zG5q0XWa8b+v9dlG
zjwjQRxVDfzePhy9jtdldTCSMcFX7uJ0kSNTvnMWZtlXM7Gf7OFIYcl1KYohBvhYaMD4IajAB65H
obvpXe5s/QanLNuezxjcZQ9dzj6BmNE0Zq2X8StR3ifPlMSJwhwtQJ7sx0K3cGfCxqlej9aYXmTC
/9bU6VEz5guYoV8djp99gqjF/u8oznl6489tdk31gPSGO13kArVyXYrUDXWHUPmLj+LTm8IMie8P
gSOL9M8LOVi+MppGSxv5fcHUa2PjMF6O3oXZDPNda8svcvtPr0drkEoKlSLu8M/rdXoxrFhcQlI3
WCJlLR/7dYLXl3kDaJzp9t9L89PH+P+u9rFykeegQhms5JV1yy9/TbNdOy3VF+fvJ+ufQ55BBgYn
sGn5+K5MfbRmFQjeVdBv/aUJOOHb5pdi3Ck1fGkp+pfNAFko+wlZ9TljYhV+2J0tSc0AEyuyl9wV
j7Zw8bEapkrlsbQ3P9uDqXeyODWnpYk1HE9ftm2o9Lgot2wKrVq6V33nYrkyOdpd6arp0dC3IGoW
/8lrwZRamnirOhVBVwOpNi7XYtk8GQVuhQWuU3hUtIZm6Z9Lo7V+IMNbv8HiaN8raQ1ViGcOvsj1
aLZZVGMB0Id2Ltu3lfJRH/mLaM0f/37BJN8smD8CElSJbLDnaVbCVra0PxcUv5fZz7LIT+aUlSO2
NeYWgQQb9lo6MIZaWDr9Nd9fveKQO8LawsUv88R1l67Zl+WEcUKjGefTWGyBDrWTyYEtFe3dpjfN
QRlSc5Jt685KXCu7aHuKACHF+fSBOcTiJt1yRsXddoFy1mPHHoPUUGnYTPXwrGWb8c2v5unAgT3s
qwHtXrV4+jU/FGDxYizDDSgH8GRI7lfQhNCAz8OebaiXqrymHFdergtgcAOGihGjg3CfVrz1nnKU
yArH3DGH8GXbw7tOXfKxtEGqFrm9FPtBW+DW2XIJorqoyj21WfE2umaXYoGXNUc5yvU7JX7wCNUy
V3BYsk40UVEU2i9H1MZObsGAxKSZNRTHW/Fg8gMfoCWO+9wTxDm6JcUxSH3zeVlNeiKrWap4VBXT
J2MxToe6a1MmhQP9twmnWQ+DovF+islcv+ujwN5W97DRMlv+UmrPWADn7nrVmJ46tUWfRvybDjpv
bmM7n0Y6dt28HtxltR+sytITJHT1T3cgrNxBE5hKAMlYIy2ugVdPDTNLj5e6EL+dzZsvNR+HgdCa
S3x0mcfLXlKKsTgni5YHaMmS36ft9nLs5wQGvRvpVU8dTk+tMez52nGZFuifjdXysag2wKiuynrI
URIfjLpo9oaqG7SS/XyXb3ql+E10VcVzZsz6Pp1aUC7EolPFaTQsT8s0pe9aagjnwmdY+kFf3fNo
Nc4eddsuV0WvNNxlxHaLId32pM+p/3BW9t2kndMe0Z8iphiVP51o+xeXmYkZxezl7QHb6rLZUcvE
xavJ+ortO7WbYAy3alqh8Pkiu91sfr2wzTpZh6A5OK3SlSp6nIkZDuAym21sDkI7tYYAw4wjghM7
mbBvR7/yCMltGzWMcHufWqHWPozzNn1nwMMTiWniDBWPC3imUQ3TY1Ba9oiqehsvR4NU7OjagVJx
YzjjElbNCL90hSWTmWl/pwtXHN15AaHNUFZ+61WzShizz19gDM/Xs+Z1N+YUbLSQ3OV4xgsV4bCu
1fd6kMUVJ7WXh6M/jM+BMWk3IsiNITG8dapRJUrrTg5+ukZjVXkzZlkW4XKXa/O1a8y+E6dFNe2t
dJXGrQw2y2O6Fm7iVGlZpG9ull/01rJeuEU+GXAeg2lkk1DqtC6ase+l7Xyfi3JdQnxWci/cZru/
DDSrfq56A7NLM9MKplu3LkGtySx0sLltf1f7mV+Do63bgS2oyR/MoKsv2kAacIw3Zz3NeKuXu250
BjMaxl7+agcNxw/X1Kp4aGb5Y8QKJrh0UsFCRB9ReXEtu8G9t5tyPYHe1NrItVP11jWGnvRaVrN1
+B0sDSOYtS0iyGwOqStwWISBgdX9ZrhXea6vPbjEs2OtaaV2BKPFOAQQAH7OOt6yGlTePbFIH5UA
qROhijoSW9OzrsrgMatlz6rfBJj6oXB/0TAcXqbRkdd0Y+qTCSDxKk0rUCLaJoO4L/v80bXa8rpc
O3liuFjd9bZdfZuttn5doUPd4ULURBSqytfFntfrwQrGej+uCO+KtPVebeAP5weu7GcrtbaD0svU
I3Gw/TqR5Cq/7G6qdyXpHHKfzn4rRqwHbl2/dvJIMGx4UvO6mOHiyelkNGb7y2rQymOsMx/xSbCP
i9eox0xY087xSnEzFaAfcr9U+5khu6RYS+MiryHL7/I6N/aNoYLdNLfabkA92IVlPw4/FxpEYUlf
OsEmoOWbBT+6hb7ZuafZyacn4to0UQV2MRAyK+fecPqsC7VWWIz2UwXNIeCP/nG1pH2oRWneNMHZ
fXBxnWPj2ckyvdrp0+BclxosffbjoD10SFvmSDPKvNu5+EfZkWCW0oyMNcuzo2QsHnp47ZwxQP04
P2qIK65HQ7pJqk/2derY2aEu9f5yoIkPZLXOd63ynNsiE/o92PzRgnidCwKBJb8w7UqeRlumCdz6
SYtsu2Vs03AZtcO8l9zZq9I6qiv3rDXNt+Cp8eb21NrNmvgUyW4cZ5T7dhjEIZBVsBsqZ7ubui47
LcNUXgrDxKGVCEo9rYwVXOclwko2rnSJN+EOqJta8ai2wWGO2RjEZTn5+e3QZn0bZ7yihfKYPfCV
OZv5yi5S7abCyw5+MM1Hy1tbF08lu8hwEcE4/N+ByF+pCVNItOxBE/j05Kh4/hmG5L3dVG3tiZMX
pNXezFxvCYOhV/GqLX68ykm/cHvxIzdsztt/X/pvkgfX5qCnYXbGyZEffbi2nlaq63oGd1zRA7g1
R/1UgZ/CAbdU3U6zlZ1YrZ/dpBVawfM+DJFWoXa8n2VvxJtRmHsBm/qmzysTbosqqiocDUtcdOhJ
mtgerCLZ3G6IQZPI8wEBsp9u/rSepj71vxp6/iuePt8OUR2tFrIt9vE/b6dtHLsadQMXA3fNLjc/
h54+u+NeQ1+8+/ej+y9j/DN65FpnJBQqD3zRP84eLOuZQOds1claYVCmdZ//KKFo7BubHZnPMY9M
NZM5LObTWGVpaBdDcHIchlJqfZYJ2MAvuIR/yye5e3gTiA6Cs1bsYzbtefnkd4WC+2Q0lcKEQnqJ
s2W/VT6oqEv7/LbK9engg8U9qlHo+3ay3HALnK+8SM6r5uOjYS6DUTAmmO2/xopTfSxyc1irU1fU
/h5FU70Ts8zjsoNc6p7pwHaeTVE9L/arnDr/i1X92QdFXRiCADVN5uA+JKbSQD0qmbY7Nd1s3dDN
DK7mblJJCUwtsd3mZ4F2g/ii/moI5rPlx+UYFEH5wTz1h6/JtOqNmjezYoU0zFjMBIidUS5X9aJb
X1RT/+4o8rLpcUMYokhkIuj6c6lj4YZIeHDFCafJ8gStaYV3v3XbbUV3JpnSQCVzM2YH9hRyZKH0
MPfm/63Am1YQ45pnTBRv2kfc9ecv4cJmUxsH0AnHhv5ptKr0rlusB2aBFEcUvtn//uY+e7HoEZFB
M2yBvOpjIV5plWzLqTop0fc3lmiGhEwWQwWoNI/WiNVOKbo0thxwhP++8mdvFioQah/0egbE1j9v
NPMnxHm9VZ2AR9HkWPz+MMNUu1Hj7B3+falPPh7Ur1RUeKk0pT4+09Jv5tTC6+akz40Im76eCHLr
Pipw50IUnAdx4UIDKvAMMAIMUv599U8eMXoNJsbJjOEneB++Hde1xVKnYACFNRcxp/WjNQgCEj+t
w2kNWkEKrz2DPxp//fvCnzxhdKVMcmHJSe3449hctpC5Ur1lPYM639XYPoSohZu7iVPii2/nsydM
XwwshgfVlDn5P1/mtG49sb3JoaeTD4lR6bG+IaqVw/pkI6892Q2zNEHVbTEg16+8mj+9OvMCKGv5
cHBe+/Pq2opsJfAGcergdlJTbcu7jMgw9hqji93Mmy6Bj3eEgFp/HJT/FWP5s42DBAt9IEMSVIM+
in+MbqjZsrEiNRsDYnttOgVplp5l70FQrvbed9Lxu+q7+dKyFzWE9VZg4tBAVs33/37lTKB89jAo
fiG3553Tjv/Q5tIdNaHPBksuZ2KyzposBKJ1tQOUUO6Ux0CON3Ubkv/ajfEE0Q5YqvrMbVOa0sWz
28qcso16CWri/8kcIhf/rl3Z47+lin7bacy0YZquUzLIwR+3VJGicqn1S270Ujfku94PTYII7N4J
ynzv9vYU2QpwkfLXnBS1yH+ulfGEX8sbVtgPC9TzkDP/hzQ0BKVoPcJi0GTC4KGbNHS2VM4rNYNJ
HFTXbj8pY4hXAp7TJOwJOw6D71kSRKb+soa4et7ra97EdZmvSWZSn52HuY/MweY+pq2PSemvN7Hd
8aLmaJqrZ1daiuKIdRyX9Qk5qx3Oo7SPVZ1pofKd4ipAOx3VIlDn4QkZTZv/ni3rodMmCgJOf5vm
EMsY+1OJ44/Pbd4Rr0/FnKAUO8xlhU3UYoRDLZ+0BT+ttAaqkNsZ2cVQkQ2s1PhI2q87wG6mKO67
YUljm2FFqtngECvMD4hW+V8y8wYVKIJmqyoi5tzxv5LWtTs4J79xnjFocuPWKrVT6VUMynVnSyZX
PG/9+gOBsv1SadQgmnSTN7YpMaZngP6EonMHWcQJ0d375MVrufPqztmvgbviMV2fKUw+RIaRiscS
AD5PcSQL/W0T10vdbhFWgw4ibg9gm9HOUUdDIBJd/bDRtbue/fUKG6jsmt5HEZv4fvs2Jg56af2k
qkZHyc22nR5MWbwACYqt0XrtiMH2cjIw3O1pqnX1BgHK2dpkpHpKAdPLIqY7B5jl/q/cMIuLVXm3
5xpV2DFsGZfkjSdDtHPYAVkIB73HhDTlJCs5OuMCln2sVZuZ2Itnv0E90qNuymQRbrbrRXPtBa+9
S8lsWfsbtbJ5VOO0J6i5yQfrDkJtAYbCNWMNbn2or16ZNLJ8nWr109zWIjRc7bbCa/WAmvZbs2ak
+d56KwgQw8a191I0+bWuZgATntZfZFaOn5pdix2wmyLpHW+72HJ9z5/VLAfwKb44W3dZ9CErz360
ZxwC3VwzeGzri5vqa5jJ/G6jUnDZEJ6vYYpz0K6yDDcpvI2bH0gGz7Zt8dbCnO9FcN0aWhnmxbiT
oj3UunPh9KS/oxVcZwKNor0gW0xHaw0BEntJu5X6K5UjspDSeAkq8+jmyx2DRCd6g+8ezOZ94FUr
KDxfj8eWKTBndovD5PvvIsCfq9lyM0pn/SclD6TLbjAeVw3by2LxqiSo6gGxcfYLlJsVU/1jBWnd
1YizZEii9DvwCyvuiA8wH3ENeDZ2sUN8eGt3w6tMvfdJ+a8aA6IHvW9+G668WkdO7sLjHdlFTl3c
c75R/bxIvcJ+Lqy13jEQ1L/Pc31Nx2Ombt49NANXzbtMD8vG+Q4VnDpquXzHTkOPfJi9yaCZ6+uQ
Z/YuFSW/Dv5PUde6z2ppsZPA9T1ZZhUxOPK98ccEgdQSE17dmHV6qaf+fNPwnG+xgroR/fpzWrM0
0sdquUZ5/cTEwJ0718woNeTGDCMz3Lozc6QkMnAnnIzS5hA0lZHU4KFD4eISrlnFu1kaU7VbMRi4
LGUZlW7dJbA37dscj6Zk7cUQou37Llu3iIZtFM9N5mWYDHAFWoUS8uKCRYdTGD22bvJ9Y3AooqRd
xpSo5JUvDTvWm/IajH6PM4wPJBIzwnCyFThwZnQjs260uJ0cSiP0buvQdrdpp8a2jvSltK/z1cBA
R2/L2GrY6fmYbh2vIT8trefG974zlREAosToK94y/VXXNA7C1fROo2y7CDB6EOqzgaYGIGUY9NkO
rVIbg5OpGOq3cUvAFyWRQ9bvfTX7O2liXTcs2W27Ng9l1urJmKdtXLBTR42b32mbs+zVhJ/Z3DXe
NSzGFQkb3QdvxrAMU5vXhjpNSA5GCYtUVhOqxPZGv6vWbIRVmbr7Lss4wIrF2s+2vt0S+1dR21Ad
BwtJCwCxxeKLkeLsKkAfGVempn6vZk6xxCwo9onhxpMjbTup3ryuwwy59ockH85njKyMna/sIZyD
4cgbae+nxsEp1uuXGP2FG+HN3SJ1WA+GFHkIk9RNMvgMYTBCrUOi5m1UGokijbX1Od8olU7jZsfB
sJCeSIAoHo/Hr8fvzdlRaQFTwReaa/eGMOu9MQd1WEj9Tm+3e0yUXYZ1cxzBLErCShNdEZpWP93I
vhChp7r+oRPZtvJTjHsnb4fE6+0uQrk0J90im90szg7b1DX2dl1cs/B/dTVgeyM1OKD0FtS0ge10
s4wh1dIuXMZquq1SfLg0hEgEv3iFGSVuMrP2pnl4LhkVrjJ0lh2+TaNNRDZ/N+e6OTgFnjEOlowR
Q1t3mgI2UY72FI9au4Y1U9Rhvlb5zeRlpEo8m7WH26n3xD+pnl5MbVZFo9HZdIzsyMAZKbJKn+Z0
4cDm9NVbWlFY1VH/K6eVv1u/1aIUbd7RouhwhfHBei7fY8+jdZeeVU1Jattsba3s401Nb7ac2rCb
5HQxWfLG0OVzl1s/saAWeyZzKQZ3zZRMoLcjFj2trdrTDi29jVB58s0ZFjbnwHmgpT7eZcOYUhXt
2sgZOfQMcy04kgoVjoxyJhhJvkvHU/sJzXtcD4EdtiVFUL2uZYx11qXAQo1Tx7g0rIFaRG6LndMM
OCHp9Nuo0IpLrMgBZshc7Cs/q+5SU/kRbufVbVlvoJ+VkUdz7703bfqzEgphkeMDKMfF0am1F5Vn
9X7z5yDB7GdAaZvzpAcOqLKlGVVKMYU91eAQJyR/V3QmDQZtvlB+b971XZ7vNpMhlSYQr8KmTlpR
ckw6U9l4b+mCjSVfuVL7mNI8OgADvRtqd4gsUf1Ic41mxqhO2CNxvJLR8lkYb7lmi8jrxqtSLSJO
t442nKrvKK7cECM/4kzAj4YXep/hcBbaMNlvBpf9smf9Rgjecfpcg+2Qz4PaYTB7D4SqovPkp7AU
MDp6ZGrgXi2m8WDP+Y0xYW644D8g5RkdI5rb1Se8WUzh7YSTtbsZ/MyO6Xckup0dC+m9+RZz4AMC
E6x+BLgGQ9vjk+lHaTDbl2BiOI7cFrmNaOUPN+V1T171I5gJxsiau12RoZjEe6FLchNv+Mqyvwva
BDHlviyyR3cGSYxoxUpx6fPbqkzOxclo+4+loSyswn0+wHRJacE0izo0/K/FwkelDHu+GL31Nyie
a3Oefmijnu78xtNCSYM1mrOBzbHQGcHcxrvBrH7jyvEISLYLN4L/p1LnGBRjUUYUYqzYzmDbU6rp
Lug6MH4x2Q0BTkVAyPwFUJ/6bEZZUYRGDwj0cplCd4OWu3WsG33GBW4w+4t6lBetCL5lgYUpol9o
LAdhH/GqpOYdiOdsWPaVqnCRbLpb1JnQ9N1JRnPlJ54+Xi3wjrEqWyb7Esld9sp/xzCqQJBS9GXK
0vFqNiBaJks9+HujLWa6pMNyl9JsTHSvq0IwJXNS1nxDg7VO+1TXEikLuu8gLO/lnPaXq1BuYtXL
GJVO+TPlSKCuPPPJ1c6eI/PUaMUd43qnLChumJbIw15ZQ9T7so6MVh9P3Saf9aoeD/M2W9fe7F7U
jlXfnycnXh0+pTDzN/WzXI1mDe3ZwavIJ4kRbaGupeZjwrox2BXiQGZcSsu5nts6C1e3nch/iHQD
NzWOjE3lD6k7oom3He2oDSLfrWNfhbLKfzjd9Kgrd0lS4EHx2rbUd7DGCzuqeYkbpPMtjZl2t9Uj
TSunSOkgG8N5dNtOjNp4qbLy0qx8da/lQXEM8vo1wJ8t2uYuSGY5F11CQ9m4YGeqH2sMnI/9uHq7
joqXDKdpVWcmw3q7WuuvxrDKF5opGF4VZZusVYWDbu1V+5GZxmSqmitL18i2xN5Zcclr+4CV1ltZ
6NEGGRSNPKKWZdfgWHyxiRSDzqZcshuheTlQtbNscO3Irn2SUisgiAv86qEf5u9ealyYnfEtL9wW
faGLNSpun7x5707Wgx5l7ngc1ahFFKlfCkN5B1J6OkayxBcQ+DfRBEmCO6dyVy7yctPtPtKWdDhs
nYMxpiOtuNTzn4OPBbtrYdpBwyGNJn9QIbMQ/reJ9i4GnJu/t4rC4ibsnMwJXR/DwXm4mCQ++JJa
HOlVFwXdTFdx+0krsgDZbTya7nDZCGK5uVHjCcnuFE7a9I688wiNKNgtHX7s0mufmnp6yOTwjk/o
5TJlJj0w+QKG8odvb1dbl14oK7hNF38Nu3TJSJkU5cXG9KHvB9l5n2WIkAGuzSK/tjRd/fSrzHrn
L9QvQ1fy5cF6Gy47owrmk41XrID3Xg9MgA7m/Gq0iDfDUqcr94KTllsdbafo+wQstsMLVP36S8dZ
+5fpLaJGGTJGDWetFeu9/cvUt5clzW+1DOBp4CBCXiznlVfbJVWj9Ze+JbNTUHTPUli0vkxVH9qJ
RtmkhHE5OiYJru7/9qz0QD35UOn+SNcJO74+LTmXmvR99dpvOPxxII2vU0GuRC/uF0WruKWdGq7+
UCbKOZscZ1a/r8qUTahM10R0hM2KgzyUKc4EvUjpiQuB+zjmPY1h3GSoKvDaXb/lWcVSGeofW22+
lE1Rv5HkvVVDOdxhUO0lgyQKnFYAZEbr323jou28sbpD8dWi7GZN04XgiLC+QQk8GQO22abcZOLR
gbRyTqWZzShEqbDepYrqQaX1PdKgvNwtmfHaiCVIOmOpE4XEP94WeUPXQJ6ngrUDTfMuRrVqXadN
OSCVxauva+uDrZd5VOVETcYi02O+pS1/aAZJjh9SRGP4bpmNa2LGOsoXGu2ymu+LvGMYszV23pz+
tCoOfdZvc2OZ4+tq1k+aEncqc6/7DBdAJzetGBudMfGa9dFf/XsdisnRtoYpmbscXpeTXm3OhhOn
f1rXfIrV2RwaOWYQlaPugon1LzWH7BA+CVUhewlOOvSjsHaKKUFcCsAi3cRdp+oxarfpR9Pl3tkZ
+t4t0Vi0ennMnNaPweHcNtP6NG5ZsPP78nJcRRoNw2xdqHEIolUtv6pswDBXgqrop/z7RG5/Udle
vLkY9CkAw7wmGZpuAx6LKfYSF7eml+u+LjEeRPMEhCl1SzzFcVWDp9En3lAfqQmIBBef8qCb1U9h
m9f5jCyTOPERpjr+hQgKf7Xu5qOg0I1kMGYvyjVTS4q6X8Lc7XG+3cwHrVYUcM/F6165NS7Q9q2H
c3zI/IWTOE3xg+2zInGA8yw8pkmYLrlJi/lFl958oPV6MVXOd0sUv6mRQN235T1O2O2h0TUvsVzc
eTFJNpOqcKfIH4b8bQnwZh68N8rX5l2juvHJ8NM+GRqFnXZg4byslDwETjFcrvm4HmbZ3cgWscXU
TbeF3G41gsFdpzMAL4OBHWoL7vj61rgvtEhaxhAZYzsUYV6XfsyJc6bng7UisWRe7iBVkZEZlW6J
CfuUhsM8PbaTj/REThyN+MJ3g/lcAX5MKkom4dAb2Ac5D1YBwsQvneribF12LFR5oZR13Wg6KTkq
dW9yRaQ5/Bp4j1N8y5E3qWzaYmtVPRlTb8WVVjaJ37iET9QxbjsEGET2y7yFK7NBp1KgQFFd+Rso
njqIrbgv3eC97TIXZ/p5DRvh7rECzK9H0kleqekdekY40J1PHDJUICLQORQA66UJG8tp9jDDtmdK
eVWYEervg6nxcGotq52RIlvUMt39VlWpfoLvssYy6BnyN6tvW2XRXVbOLwpAMlo9n9gnKK9y6VP4
Dvgg105rwlZ1C7PkJfPeymuTye23SF+bZmcU05MiEgiLQtyAfjYj/FH7kBWREfdhvylM5lyK/+Iz
daXl5g+nHS7AiT57mVyuKwePj5FydiikbyWptjYJXTMCBt+/crqmj+mnBvfCs19V5fyYLBxdV4wH
j63uqySXDLQjFUxjYox3VbW3ta6/2cq8Un7LqRjoV4gh0zCj2HHUur7dVWLIeCdwxwbeqot3abwx
MBkPlXlfgHuMOhR4KB284Grxg3Gv2vmeeOpJLPOazBQuI0/qh8F13oO6RZQEgBoH7kzbK+Q/+565
r2uvpt7ADK0bylXdofh6aWtszce5erdWYgmvpmpna0RcVHtv3WBK/w9p57UbRw6t6ycqoHK4rU7q
lmTJki2Hm4IjK+f89PujzsHZUnWjC56DAcbAYGA2i+Ti4lp/2CoS1Tba3achIMMVyfDQuC0WtIr7
WAVesrMSNn87l92XqqKqUZMYHSh//hXq+JxYvADTHKmYpHn1/dRxK8T7NNRhLc/13G20snqyWj3Z
Uij/rkYa/SJjFN8NJ0kPNag9kHzUnpMQ4wwkmaBbWrgipEWj46hTfpbcMvgVAOHaqK/5T56+Udyg
32vuEO3CAp0KcK3cGMVDbfc3Io1vR50S3qQ8CQzrfUKiuslLt7mVwadpe/0DD2pEO60y3qpWD8Yy
tZJNpUzRvkxB1+EzyVMFs/Ej6q/DqXcBO9kdIZnc9LayJvJTz+RlbyfZneGWMEmiiNsNGXXexIqi
7jSLcrlNMcWbixpw5PSpnIZ8n6We+cseS3c/Iw58H2jj33IQzU0Vw53Ty3LLE+dYorHrd6J/mRIr
3rixm/xFRWbeVV2s88qNqm2coCNX2h5KYbX7yZiSdhfTL9rhOis+EjXFxm15GI1ZcMrEHO/GsX6c
vPRL3hvxr4ZGmm9g/LjXh4l2SAVSp7LulLb/ibkOMnVJ4hdV/uAV4kWR5jECwMAmsq1gF0/WBzHx
qimUeRvEcby1qnqvzPZj40wZp8BJt4Xwvihl9Af+4UCdxjR9T68+0X4Nb00FdqAoSvgKGNPt5qqd
fEA92fcaU5G73PHGT3YSOJRVsky2UsKEpnVfwZOhyIvV6citrisN5qJNtbPd8W/a582h82ih47ly
A7t2l0/IW6hEYd8I1AehuT+w3j00jVnsq9beRGOf7GZ0okFPaZB+hLoZk0rcxgGAKkxq8w0PUqoc
mfoydwZYSzAIt2Wmf84tOgwCNutuAAF1XzfeF6GS3HDjPtZmwJ04BS94wAMGzPrvzUgNhMj4SIfi
Y2PlzlbERLhC2HdKAcTWpgmzLSKoolt7bIxnE0azUkxUZuwvqDwNp7nRAK2H7cYe+vr7gOjKLrXC
J5EmE4asOeA91Xk2W8VDTWKglJgodIAxKKbDouW3Se0dnCipPk6jziade+/eSkJ29ZDmD2SA1c08
ouvnm5W667FS9EdD3A0ll4KJFNumUL10o5lD4NtgAXdDVb3YQSorSFBIxRh+LGWTRanMHb3o70mg
uiA922+lNR9tSuQbPc0f9UKiSrN2+iNKS0IVEckGmVzFAHPHg2KY5R4jxIegSSldRx5Q52R0601b
G82uGeZ+08SFvp3nFKjsFNnPBYWFdGPHZK5lNpr7sUxeeldvb3ET+RaUpXeMA1V8cDsWD7kqMuH+
EU+Ilzk3PtHp/NooyOpVeZff9IgtJyL+FurxJh3p8GIgGG5oHALlD71HzwM2lglPypmF7C0yCEpb
f6JC/SNoK2RO+SIEgE1loN2C2PXOsYqWqlWY3NQDVRvFcP/Y3Eki6AM/y2JqXtFI8ibuqsouNhDk
H4myOYi84Bta/s9ThEi4AxLZ10LTvVXa8ZHonp6UsCN4x4Pjk9ArxxrTZ7xtjd9ppGNdbVbJyasB
FqlV9dAG9rfWUwSiCc3XFCjvzul5Y2AS+BQ7xZ0VqR9c01SO6QzVYwxL/W6w819qZvCKQC6dcp5i
7o22j56iSZA6me7XLhVf64bnnTHXz5nFFhki6ke990dqjAut7g7JIJJNZsDz11QSgnae7ppc+9FV
wdMAzDASyodG7/Z6Yjg7d6bMNeNPvLPT6D6x7c9pLZ4rjbwJbdDvvCNjkr3wNo2aFyiwexsg6M5W
up0OCYdNkf2h8JwcAq/8oSrFwXHL7DBWaxTEM04Hj1EIQDT+JcQBY673rXePE2ggEChOaD9md56T
952PZne1phktAQQL/JNkh79SbyURXjJZ3tB856mIugY4JWKWg/erz7vhJlA4jpI2eCzoTN9pc958
ut5NvwCgQPMfp1/cfhE9M2Wr/c2gpW6MuF8k4clJzfrGVZJPIQIRX2Lh6iv8/ksj8XaR1H5JTFvK
OuZkkqVpx+GpSkUKUF5jZ7Z2hDEG+Obn67O6ABCQwEQPHAxoO0BG72cVpVo9FMDvT5kRg3tVZrek
MJfUGYVCIxFPXAtBzHUZqeO+EVxmR7seU3Vlxpd+Bfw/CI1oKGA4svi2mt2ZxUBd49RAVdnpkFwO
aTVWt01qVPshdmcqPWAFfTcS8abVlXgFInrpi4Nme2WvUQheItrKzO1SKlzRKVVKdTMbIM7nXi8p
fKfKCvzojGWFbvbboRZnJKR25LrItpy8qkzvnHj2TlYC1SVIO/VjFdX6yniXpgYjCWlSmNzysfR+
gdWg1oyuEvRqK0c9aI5X3uRVRYlMjcENXN9Ml8YCGwroB4QV0JfFMtroimhjmYtTp6XBDzbdcwrr
5mkcx2xlwS5EAOnV4KBAYwCiWmoK9FXspUZWi1MyYWeIFXDMAzTIdwW9my0uhD+rpKpXoFtyZRZR
Bwa3JBjyhuZbLr4kBKEAKL0hToGdqnCdhZLQB0UveM2G48IWsRzbkbY4Dm9+c7FF4MiQV2gtVnnT
rP0tUYGp/SnraWaUs+X1W7XETe0/TI6Aw6dEIhg8/QI11c6GwK+yyU7BOOUdNQsV8bRmnOyX61vk
wsJZropEpWnY7JSloelUlqTrIseCXuu0TZTbLtcalemEvIDuG+mfxOF9uT7oJUwWYRstJqmSLSGd
7w9B0CKgBmczO2UF/hDUbxS/KYz+o46bzCb0Am+HQS15Tm/Me1tCEChXhiuH48KqwoSBI0uXGorz
UqcY/BF+5hUGiF3cS/YP6N5pYwjufz81EVDqA5WS/8rE5cQWe5ZOnpTKxxaHlNZ4P/EyoXqJuTde
6lk5wDk0g22UFk+yDV+oSvATptV8UNRUf1S6hur4OH1DcWXNc+nCycEnAL0oieOW0PH3v6JgZ0nZ
oeQUUmZ8FPQG7wqEUFa28IXow50JqNKQKqjA1N+P0lL/HUU/YFc9DPW2L4bm5IxhfIPce3e4/l0v
rSW7mMlIpCwaqO+H0kj6SgW6D+Vur/ieVyqFF7XQYj8Abg2XENmF39dHvPQJoZV6CEmoBM6l5k9P
z71scpGc6glvGB5fWQlHN6m+Xh9GXvfL/fJ2GDnxN0lOHem5MUxBfMoUHm2bSS3Mdhtyb4M6K8Lo
iyh58cqGbVGAW4CDvL8+/qVpkj1yUGCru9CQ34/fOwHUmVSLT7UOs9LX88x59EZMT7bXx7kQhvCO
RAQZUrCGkKP8Dm/m2Q11AUIYIoOj022ApdT7VRlbu9iZCm796Tsq4eXK/ry0aWRsRVbQBue8PIt2
0A4APwCmqg68k8ykLV5GwBBR3LHujEnYK3M8G4/LSgMGC/gTvgLp0fs5oj0e6/VYjcdx7F/ULux9
hGnQf6XsiaPjSqS5OBj8Zyl3JyVjFguni1Ctp7Qcj01a4RPTzuYXjccmpl8u8pBaHTxfX8BL4wHj
5RnAYYNkvAgprVAbKGxo59eeUSJaZIaPRQv46iaLQMptdCcOppXvec5I4YPKw25KCgh6wYtN0zfA
5gbRtsgrT7vA+obgy02D64mD+UFvNadBS2/YRPs8cjZtDHyEHq9nrSVZl2buQqogL0BlH3b1+2Wl
h8/TWWLohN07B2dKp22oluYXvLTYxEa8pq9/FhKYtWvLZw8zx4ZhsbKOWieWJPsdkb4u7ztRR0D1
6Fb2atUfLXcIvzlq0m/sNB1219dYzuRdMMLwnCE5MjpR78xNujPLIaFjjj8C5DiOyayiv+fN+38f
BUdVQOEQVeSj6/33rDE4STWV8mEfwvaj8KXuJpDBN9dHubBq0t9c6qjZ3E5LK5CB4z6HcD2Pjujn
Q5v32c04NumtkSX6r7y2hq/Xxzu7DPl2SIC7vMiRj6Xt9X5WBl22nkPCeLX7ZzJoc4Rucd9r7q9/
HgcBU4TAuXjZ78tzWE3Qi4SK8sZQoaAWQJE9NG48+qqbFisaaa/sssV+kOkwKjEQcrjkFys1gj3X
09kgxsxqoRwrPHOTQznZfX7IpqoELQvhwt7NrcejKqnz0XruNb33qJ3ZaUzzfbCmz6PqJQltdcg2
p9o2x+Soidq2/CHvTHdjDcZorSQLZ3cNkoSIUHgURnDUOrOVV5S6mPQyco/0JscnXRtGYJ2kCI8z
lp40Hro8+IhcIvf59aW5sOX4XCjMkDCgzbLcAjg/utYkNd4mLfd+DEh7kG5CNG66yXiCx7kmuX/O
j1MRDSEeEy3IU7jD3++5tm9LRZmd4WiiPazta3vIfluD8kPtUYr3rdoU+SE1c9uDNdfW36GOlLQd
olL5qDgBHuXXp38hbjlon0uVeogo2Fa8/zWpCro6D8r2CEW6uRVUsW/K0aChJYJSvS9Uc6q4mCiU
Ok6/ZmZ04dM7GELJBw4+o2dSKuDwpqrtnOaoe8lfkBlboIZUfr1e9fUp+GeCK0eBS0mlhMOb8Uwo
phnpLATTADTHairsqctM/S3CLvlRjlSWx7Sp7ozcK+k/ZzHdweuf+dJUiTFQ5dA5IxdevPlrqBJG
G6ctrABk3Ds3oOzZb8MR6F6irkkJXrgReKHK4oKLoj0V9vdr6ipz1ah22BwbMA4PmmS7O/Xordw7
l3YOJQW0/ZChNM+8cqYREq07Zs0Rnvq4gUuFskCpW7smS6aDORnKrvUSFZFItXy6/jEvzk9etzzE
yd2Wkj9l0KI/UXYNLjYVimeIHGAd5azd6OcBCQVYBz4xZDBO67J4EqdFoucwVY6k2P2uEwlnJJ0A
G05KBlum/QoNeVoRgbygt0ksgrPK5GDRnl3mSG1FRgpC+qh0tQK4PbQqzS+a3P0mZaFUX4nRE9+Q
6sG2MCDwtAd9Yrm59sHyOE7XxZu8guiwcqlcuCfJWKVMLUYJpOaLOyUvXDOlbcHP8vQR6kSYieEI
CndqwBWYsXv89wVmMFj/0qP2LCjFhhuqqEa0LGsU7oIORgMmh+XKx750JtE0c1DH50O7yzoc+Pe0
mCdE6igdvXgpYECj8h48/bseUkq+PqOVsV5LL29eUo7Sx5NTZO3RNsKn1JFcnSDaB7nxmHr1mpz5
xdVyKKLgGiB9MBfnP8/H3kbdB0O12EBjWgsqt96i5Ab5IkFaY81o4MLceIxahuaikIp7+eIKaaaE
x7g8KLE1zZ85U9ZeRfXwdkSN+JGiyZqa9/n0OBq0F6DqcWOfEavr1hrcNvaAWmhAlz95sTOL+8rU
81/DOHbf/3Xh2PHUT1+fo5SHFpOLhRoWbRLORytNHgorHOhszVshuocxNVey0QupAbBOTdagAXpA
zlwcs3pG5sdOSEd5KNLYNwOcAHPfm0cl2Exa67a+E2vOUw2h7DeUJ5q7McIWvxS3tQEQx/yxvT77
C5+aa0S6qgIyRjJaRuI323YsdXTxMx2teilQwv8XUOYAjAI6uV8Z6vw60Xm/EGXk45EYs9i0eqhP
IxBa9WgN8BAiu502tVPkW8tDvtXzsnGrZoOxzfS6OlyfpHFhaGozki2vogvKs+P9LEXvZibWBfbR
QIAL0lGnDs95jYeWrxepngFqN2kKh2NiIk4fDjtTCw1Xiqmgz5FimfItsgbQ9J1TVojneH3j3U5o
6SoHGOBhto0Q4uq3E/VMsCgjILbCg9BDhqgmj2bAE5aOlVYjr1qhw/cdXFEIPL7TQ2OjlnDKDq45
FpgCu6M2nhhZMQG+Wma8aUJPv4m8COedGokf5PVKam1VUSNXo0dC/Qz0flozrnt9vr9/XvAss7ga
KVLyelrW94UUFDPcxjyWIk+9bwJPt2qnFIg8ka922F4AS8mLl3Iqerqu4QQJFm8ZgJ6lFD+DqTPB
lERNEg0EuKOfsbqCAjgroQtWU2kBASE9AnugDKofpKxW85A6bQ30KwdcuOlMTSDxg2AqKAd1srNj
gEDX18Jt7BM/1dL3gQX5cCVHlsnZ+ykjIko8lQHOQEVrsTWlrSOX7GQfB0vN8NQI5nsjKRAVRnTm
DpRftY9AwW/totWeRES3/Pr+vHAIyeJerQTwk4KX/n576pFbKzlF/6Oaz/ExxZfe7622fu4rZ83Z
48JMPdT5uHXhI/ImkKH+zXlHLxmlEcCbkC686nMQquqncTBhWGZ8IaTMYXJjSaSWGEeXWXMDZN99
uT7ZS7+Ap6ssZBB5eCq9/wUI3fSg0kNAi6U2hVs+ffXHVOlM+IMi9BPPQu/G4E2k+k7fSaRqHEXa
Sp/1/EKTT1FyAikogR6OjBdvvgJeaNk0YqV8NGK0vpEBVdJmE+v9hLKPFgGaRXjq5/Vpn6e0DMkj
yMUvG7nxZWsXF+CQlx9DCrfXHhHH6u5Zd33lFXJxFPlRZbODrGcR6JoCpmsOnOgYOfb8ME2W97HG
3nkle7v4+Rz5yKWVxGN+cWVWZRQDfG4d3MIcitOdyYnNw+J26sKHESecFcGZ8+FILzQDg2qCNw+C
xR3VV5lj0VB1j3kbDLeQlM0Pljb/4AENMi/L15QLzr+hHA77DkrTiDa8ZvBvNge6laIG9eMePcCh
9xo8S99QQ29/fT+cX0n8TtQZUFWhx0k37P0WTJQujEdBNUQpwSC2pjBP5DoD+mhRBs8Hd1zAZc5G
r1bVTS7ND+t0g9YtFSSkoN6PPBZWYI2E42ME3tiH3q3dOrjhfL4+v/OYRgvVAPJMlY8mxjJnDHVX
QGQh0FRzhSSiqqRmtm3gvOS+I9De+ucQynlmVjwW6Sqe2SZbetEg8Rd51N/0FoSfZb20lgPoSZY6
V6Z2YekIXLyMCR6kFNZi6VzU+Bq3qayjYnVWugf2NQVUV0T3jHBaM4LBHQCCplXS2vsCZ2rv3+cq
cUU2olDc02fwAjM3wjnKPRNHiln9mU1o521tHFMeFOGO0co+PXsky5oGtrI23RNZ9l6ESqf2QmcG
VX3UR1CatG6hd6pOA4OieQLiEVFqN9aa8PIDvruO5Zh0hsiRiWFnIsqqABXZabM4FSbk+sieqoNu
T7MP1tPd9HO1JkZzcY7SqpIbgRrZshlfqJU341UuTlPtOIh58gYQZgt3Dxy0nw4A1nuk31eS0rMD
wiRRkkCLxkEr+uzF3Xk5QPYcGMVM4fWUm1N4aAu3vatGpb/5x7Moh9I57d6r7/GyOK15qYcaCXgU
MXjZB2QHR78KleDgZvAprg916VMCeUNdTuPVzXX3PrjUfUpffezYLjD69qPV9x9GIOynGszjDmnY
DAkJU18R2rm0XyT8jbYCbqo8rt4PGrVZqIN9UY55YNr7KsSe3W2VD3UzVH+RKDPWWk8XJ4mtD1bw
5FLAYN6PpztIolohYMrRgONXTGq2K7P6d9/V6k2nT8Yp66dqJehc3C5vxlykqEOSoq8Rhgpmf3S7
gwY9WNQJ4sSvSwQM/sMicva4HHga8ix8P7+6MQHbeCPfM58HSBHwY9MwhH6uzzXqifBvDCMJ/sN5
sEH7ye4T98XZOzxSPGCpOhCYvKz8aexyf9L14WGkTL2SUGiXPiblNxPVeSmCtFSwMwY8/4ymVY5O
ikZdr3AAlQxtUZ87hNq00Vcq+LpYGF/pXUKIGQK0zn11UGvefUa2R+n5MTGH59CMhqfIzdb0Ei//
PtIPLjTdPnsQgE/BMUkJAihagQZvBjZggQrgizGLeiW+v9rULoMtMCT01UkaqbbKzf4m3algpQkL
i94jhDNw14MaHPB2/OVWrdgqYZ/C/AnUnd7V37u6sraO1rgfauAEcLzqadsjPbAxcq35+O9bkBIQ
ORJNGwn/fP+rvDnrPQkKOk7Al7e2Yj+VdhTsjdpQ9qEl1F3SimwleZZ/5/JLgIwCJEB9Fn3HxbZv
+xl2ED3PY59P8GqcIcMwR0S37QwjV0X6/S/yRLBdEIX71/cIAZpXJ/FEhk53mSw5ZTPik0VAaRQw
9bCg57066dGunEW1BbGkrhzwSwETgTtNpqD0EZfjocmbO+6ITB8GSNnXtBvKp6SPBcoDvQIpv9QK
K1kZ8izrZIoY24B2owmFst1iQXV3TIBEquIUh20w7TyzS4MdushipZB9ITZTw8aFlzoTXfPlWzpH
ewDe0ihO6Hzonx1ncjcxnS8/D6v6pAWQcrWOFun13XoOrJPNtTejLp4oViUyOD69OClBoj84KWB2
Rw2zj90kNElj6DfeaPTJZkg9Z1cp9Z/QE2vQkwtf2KNIS3WLSvd5Az90Q51dpIEFTe1m8lWVu2mI
I/vr9ble2Duyj0h11qaIR2f1/cnsOyerzZph6iEGs+dKrkIJ2msDL7PZdrrmrgx4aV5sG1wdsbbg
7SyD5ZsA5SiWgkS7GRzrKmnumykUD51C9n19WsalYeSDCF1AnuEUO94PE8JHcBNdDY4qqQRyb+2g
/TJ6VXQHtAOQrhOxXX+2Yb/lfhTHyW9HS/W73hjyL0OGTHOnS4vNBLZF6w/CVA4IoaKfNHBpBJtW
FZO5R+FcEko1aJA714SZ42fuNMxbSvnjoTRy5aXuYu0jZByooGkcfsxReaJC2ZlfU9VMv4UJBF9f
yHTRU9MYqgTCGiZB2s7V3fWvceEC8siouPp5wyHjt1jkam4DxbBCnjVl2Z3gnmsf4qqPbzxzKlc+
/DmciLNDN8ygKkIb7uzEolY39bT4AmyvVOgYvPH70idsjSky4HmFaIpVWsNd55CzHiDNd4ZfDfAn
N64WOBDu+nT8AgGmwl07rhGu+w9fgjesA0XexXBscSmoPWKjXpd5GGQp2s3gBcj/dGmf3Aajq3+6
PtalLQicCXAuj9lzlKrFi2DQFJ1rnyLqvoXQuXN5mayMIn/x4pqDU4i8KTBUSeFYrO1U2sOMFCDG
MFVUPMDtrlDhQjyg7hX9NghzGPIjZBmJqPIVtR1Wbln5158ND1qd2Ez5ESLJ+3PWOgnV+B5fmqFB
TtCI3J9VVf7kDDjoVEUO7CW93F7/rudNV8NWVRsEkLxmzTPRT61ULTGpnG0ztecb+pIYcbXz7CtZ
3+wyQ493zuR9DzT0yrxSL0/lGN3YUfw50PPk6fpvOT9ZAELI6wCtgVA40+5t+9EyKqUJT2OvP9dt
q3wPh8zyhZX0/+osw6QBBUr7OvSJz+r4mZ4EuoCje5oz13vRE03r9qIPmjWZ0/MFpSWI6S4lJXn1
LLustD56Q/QwKyynoBcJcXurZTl+Dah67dQqhu/XaGvEh/NbiGwV6CEAZxKK803cVrSrEw+KBYbv
1KrrdmeP7YtewlePLW9cezHIXfl+18q3iUXNkxcRQNnFrhXWHCVslOiUuLrywdK7+abWE29H2pRC
MezinZKFyJ8g7v5BrWMFjDkSR3Vmlyv5+qWJgx/gMnS56wnP749PikhbV/X8EAwI81OB7sBBAB5E
mrhCKiG2xod/36+uxHbI+o9xZoCGdgZIvsYMT0lbfTX1QvuYAmDaaGinrCTBl06GTKLI2vjnDPRR
U0XsjKiIYM05yk5tqu4Qk0h+dnXM2K9P6jzQMhsqhToa2jLlXgT1GmJZT/cqQj2gL/60yElpflgb
WKxeH+fS0fB02kdyqUA7yym/SV1aHhtZOsKnQqBuuDFzPb2JyQHuUsjIm9Q1EWWd1e75PwzKSpEI
MiplwveDuumQli24ABRhInc32y3+eKGjbjzE4W5Rpmj38Uyv6fqgl7Yl+4PiGXUfOA6LmUIDRiyk
98KTOg72Q4KaUeZX6qTe1Dl+MzSckpV9efHTAmdD61eyAZb3chPExWgoSnhCkDG4s8O0OrQe8h0j
X8SnEIpaS2xk/x5SAeVT+XVgcdAklT/qzXqiZhPEQOZhCWKCfUKzud6HxrDm3nrhW1LftUweolDx
znaN28314FB9OLlu4DS+g71FfMMlNWhY1+l1vEl4njUrC3jh9GngVkGU0RcgzZE/6s3UsIaYGi1M
xcmpwz+Zl2c/oqJEUCVqjZWPeHEkQoo0ByOwLCNYbSsN9P8SO6w8tff96A73atAn21lBC/j6rnzt
VS/CNoGLqwkEIviVZWN3SJAwmJEqOWl62gyb1JukKqhit5nfj16P1I/Tx0+uFafPWtiI54he6F8s
wxKE47Je/TkNhfunKOb4U8S3qzAlCgMVtaFw3Ou1oz2zivN3pdDGxC/j2PiNJl1T4JboDN1mtk0s
IQpLV9CatLVU+aUFEQ1y2AN2h9SrNQ4gEVLbvYGEnf2qTReJr2YsfYAodr0Fs8iFnfcxBL66r5MW
CVYoTL7tJKG1aRHwxNcmymPPB+s+vNQhJJRe7VuyZjWZbzNXA5Nw/XNeqJsBaaUN56LrTQvZXux/
jlXcQ4ZzsRROWmNH23+cNtBSTbEdEVe0ZHVM5zMHldr6elyhizQH5F43qltO+zLGF9VP59z+21dK
cQcBBxaa22SRuvJDZYg7W3YCIB1KfuhZi8sup7mMujw8lai3fXQESpB5hkpf7qFHI/Fim6jIT7bX
3Khthg3q9c90aYMTAmkmUAKXncvFUdIM0RYxR6k1i/pG9YbpDmvSdC/Ap66cpeVEaVLy2JfvVeKS
h8z8+6FQz3BGU8QeOg6l71jRRhlnKIWfAikOpD4K5BXiaK3JvAy9y0EXpZxhHkcnTBlURN0nHTiK
PwUmVRblpkMFpfXWPDWXt7UcD4ySQ0sWpNZZv20Q84CXbeEd0avv/LTpbzDL+3h9zZYxdznG4kNG
BnIGc195R2+PvJ6b3eXpzhxXcv+zd8hylMWXm6RrVTeiMTFqfrnvDsqXbGfDedqoX4Mv84Py+/qk
zspSy/Hk9nkT1LPIqvDy5cvhODg/lHuU5pAbnhAtOSi/V0dbWael7WOhzkSeIPdwdPW3o+6rn83j
FPvGPQPGPzxE43bNrbkGvLy0G+ltgUykU4jv6WLlEMiOrFSn82s2ya6M6x9mW31ws+TOmjAOSr2V
+uKlEwdyRhKP6DidQS+LJgaPIPik6IhNvvjzOjv2CvqHazO79D3fDrWII1lOLA1qhhr00xTdktGt
bI/lo0Zuj7cDyB/wZnugGT/Nes6CzQ/SkvJg3Is/7A/j3vwl5/OvxPHlcIscsUpdA+UO5lPrCHQi
WRoPN9dntIy8yxEWSUxcWTB9EUE/Wi3GIh+wjDO6lVfKxe32Zv0XR9iLqS33KZOoLB9mwV5o22Lf
Hq7P42Kg4NGuySyTJPf1In6zMm06FXqr1K+BYvirfi73r+vCv+Rg62f30od7O97iw7lpm6AN1HjH
vLznrWdWx2zVyEpnN729lOXivB1jcVAjBKEVuN8e1EiyTJ1rFxk8ZIDqG5RrdhjB00dyvmuGcttq
5sPc4LVQOcHK8r2Wl679isX6BWNZgs9n/cCYdVuzrI7zKCWao/GD2yPLnKu3ZdCdOoRkcHD4WLjf
iyB5rr1qWwTZc5sPNwN2kFqP0BCOHK7tFT4GHXvd7ddI62trsgjec1fz0vq/a6K6uwnT0rU1WRli
ycarh9Qy8HbwjmEXbp2moeN6N7q7lc18Kcy8WfhlxU+nhJBiYson/4W+LpfB60XEn/NnwkyxX72I
1Os77dWN7s3pyRMUZFs5rde4Zk4bBEuNe4QVjPvgS7G/Pj25Ya5sqGV7gqeY8NSY2XXVLyQ2UaFt
d3xGqY+h7pN2BepwVi3/P6cIiBO1PRjGy0tWwRTZMFv27613M/ydH9zJnx6qgam9flDl9+oFe3mT
/O+Ii9JXhjBWPMuwnYZPtX0vjJf/FLex5/l/k5Kh482CGVpnTFUn43ayj+1Dpv/ugz/Xl2ltFovL
1LRrtWsmhqi9e0DnJlD7IVlJItfGWN6neSOiJqBXkGbxNsIKbexiDJTr/89h5M9487Xoi3dxI/Os
bJbBOpy+Z/3Kpj4jKiy32eJCAA09u0PJoic/uOj65+7wmhqYv+bPxf6/bTGgkPTALYBfZwAewCax
RgHpqISfPeMmRKnPNFci/8XF+d8xPBk03nw1BbALQZ4xkunBnthjOP1mP65vsksZm/FmjMVRmQLN
1YySMVodT+Dv8KlWnpbL7BN0jBTfAjNGL91EGOv9JFwoIjAts/4YUvUOmg+hkdyZSfer9fq/DcEn
sYYvaBavVBRfyyRvYxzDghxzXHAYQMfBjr8f1hCDqWHlAIU2DDE9QRSj/KZmEQj+gDfGsBMV3p07
Bc+A4rnEhLVBMgeH5cNEoanalG5f3mr9lAVPuRmE/X7Ej+Q3JmxO/zVp1HrYTa7exb9s2K9x6deV
EM+hXmB5qahe/Yd+EQ6y9TxqN7biIWxbTx6KeYrxvW3TY9E6NoY6jgKLw5uROFaCnG5DWqk4K9nq
NNi+NjeIu4fBZM5c4oor1eGn7KsVx3Wwt0pFfNOTmeZ869XDB/6mJN2FGPiSa+HZEtwVgZP9dVGt
uM1MHK+VZtJ/6zr2hzeBa0gUqBoOkKeLqd2VZjsPj+pceM1GSSLvDx7h6JXBQUf1PgN30By8KciD
wyx6xHZLxZuTT9e34Nmbj7VyZBndgx9K8XC5zyNTuPygsgORGpfKbUKlMbitUMk2tnkiCgRlhUD2
2UKdWfjTYNmZL4o2fQgyzV7pmsggsdg2+CkBRweLjrXXshBSpw2ukJjOH8EX4TGTtaWvpeP0iwag
g9Wfaqzw/c7SZgkeI2umVUMZEy2DxflrRZAGDo6nx7qL1PpDElXxI/r0qtgkDb1I7LA679HMMQK4
xTiMVkMxFxhbaOLe1mvA0I6pOGudqks/Ckgi+EsJTD6vx1d65eWRp/X8qMY+AJMRf3rdoQFgJqSP
PrsQrQDaAjbOJk017TK7N2EItJJe4wQYc/lmkYfBylPpPJLQHMDZk0CPAAwmge+PtNWqndXUKrS3
YMbjrPT+6hWeWekUOPvJwdHY3Vtd89OodWt7fYcuX1C0fWm+SPAkaAuqpou8NtIrTMJVKGcuCq+b
nqbtNkbqbhMZ2NZ0QXLfhe1K7F/GZYZk99HpkaQmWhSLyWp9kdphbkxA+vH1qZFNfyhpQe+uT2x5
w8hRJNIWFAMLftYjLDqoHbrSqscwVbqNgQXAKYPRtkuFMx+vD3VpQiZXJSfdwCV02W7xcO+cNK9R
j7Wl4M5uaXn5Le8EjgjXx7mwVnKlACiTVVJ5W6xVrtie0gnGMdSoPc7AER9dKsAE0D4+Js2gbdqs
WK33nccNyB4OUBCTgo5FgHq/N9MclKgZzfOxaye0O0Wba7UfezrGInpaIQlNYlxhizbFzd8ST6h+
g39OHmwAVGKrZbei80u3BRU/6NKhrM/UhN5o1xhPQddbeGh57d9e7yKE/22dSmmFChLA1qJxNZy8
BS7rIFVQZFO6AFMWvLSo4HelGb8IGBrPM55tf7Uxe/CQIvajNDSlux5ITl9L8BKQUvDfkH0Wtd/S
4flWNYl9Nzmz/qlWsQTc9q2N+aE9BQkVW5EZOE5ojdiMpqI/uvPA7ELV7Y2VhbwQhThpsnkF7BUp
BmOxkkk0JyVmbyrOMbEmNrk3gOSPOqrKGzcBibFpmiCN9qA20hsvokG7qbTQ/agnIoGDhUAT2pNV
WqxtMDns+yuCrgysUElnAB24JBuiL2o3Xp7Mx9QZkSwxmuFDizEVqsvqOP/FCyURO8i5fevXw9ze
VnFqrMSGsxeVPLZyaJAL8KnP5FSQ1zETpZpmPB5obfvlUCaPEEKV5zqGqnk0tTRCQLyuhrtW6TDb
6VNUfIVjvHA8NcP/H87OJLmRbEvPWynLub/yvpFVvoE36AiwDUYyOHFjMJned/d6P64taKaJ5tqA
BlpR1SL0gS9VykCEBaWy9ywsSYAA3OF+72n+838ukxfQPFGEf7hzXOax/DlzHvSuzno+ZhsvvrMO
u1yJjT5z0DgG4JPtdfHzmsE98ydzwFZeaE3TMTbnTEqEw1X8hSu/brZLXA0fdbJ/sLYhgcIpgRDw
7BJ0sbM2cW0NAwSrfZx729TF4iatgRI4+h8/X3B+8D5nARQ2whiEoV67OOQF2RIzkBUBlRWrO6+w
ijCvz1iP1nY3P3+ry8Sds8tABPIYOllIzy7P7hhreWV4EsMjqAHHWbX7sE1BEpqwnMISi2mMFlZj
n43F03/ijelbs/siNP7uGNu1VkpEqPO+6F+08nk2XrT4SSKtl3Y00Tj7+bv9YDGlm/sf72ZdpAw6
To/rbNTz3nNf3PRNm+Yg7h8a+cEX94Od4pu3ubhAegAQTOqSIjjnmaDxuWFqpma5cOSzNnykX768
StDXnxtsWDpjEcIOeHGV2HVnoHT13L3DDOnVgoZ9t5qFFcxW95HVgnZ5mby/F5UJ3AZ1VofLdnVn
lhoJxexi4F8nxEXmIt6kIp0X7Hf7Y9I041MPp2XBM0OurxWihPRu1fvyU1cOClb2sAHvDDObUW4m
6doAnMVQPRyyzDv0Uz89LJXa3P/8K/9useczI39mi2Jyi7LKpeWRimpHh0Pk7numIHw1AyDcIkWO
oDY5QaINy2E0TeO2RnB5EHHp7BrXbne6xMib2Ej/IA24DFb4NDRCcXJG74bgxj5foX/JvNXYjOF0
OcYehc0ZLdqk96tWf3jQP7go8G5GkoxVDQqGy0JcxRFlRWw5+1603vXUeOA05MLw6BWe+SnwQNwG
jrYoK39JMMWLS7s9ZLPJR1qarn9e6wb/h6VfcHzmcEZ/9MT40XZ3eTOev5izXoVAlMI+wc23p2LQ
83ZVxtXee9b0YivGcrCwd79q8qm/04y6/CDUJvU733d/3WDPJ599n+4Y5g3fp+4lFDIyosnYF2vV
XunOaiy4gSmNiFRkDcJPwJECTJowKbAUD4U61g0px55pZ/ZN1u7XzpoAk67Vk+PklXOUzAHqkVRI
++N5jh/J1On0R/AoaDqbvptMjF5NhhBuNNfN8llH+K/4k1S7yHL6ZeNMi/E7agFhR5iBrcu2FPV5
KwFrofqFQAEb2LM2rcR04CI29oAXZsR8ClTKTMgqvrIZV592Dk4690iOlKt2GRMqH1LvD2aiwUvw
cts4jHEK/tkAyTXR8HS0z4bWT9wGMIs+FfUE40ho2fQw55NdhVQfta+NxoALTNt0rCE9LxpsetEn
mFQQU62+dN28fPKMYv2s6HqKOcKiwTAuIT+HPcjc+EphzPfGRbZ4hJaNFWKjwrEPO3chKh9zUw5+
J/EX8vGpk68o9dPCJ5aF/Acl7NUYZI9xhJqYWFTm8cmJV8iCmOaf1jwepa8sSfumwGB7UPIikQGT
g6p6zb004fe/QJAX8VhC3h2Tyu9nJjLJdJNdbFfQGlgp2hHtgxdvS4ToXyezs6OlrUHgVU08Mwfc
YGkAodqC8GsARyZLp8sZtFh12htPdNnvZg56ZWG2/BoJoPBFX5mfm9EkOma4sQytpQIx3DsrobA7
kFSmGdEI4qWGtyC42amqyD5VLuijZorBg3QzSNDSVgA+gIzGQEJbBb71WiGs0GaFhCmFql0nKF3N
t0yncgA3PO2zI+YSogxQ7anFKR/mZicxWXvBNs55srx4MENtVMUTdAeN47as5lM3C2fyZbp47TZz
PIrzyaAITPIlSO/+qGhjmh2H1TCyCLNOdaO1jvdaO0y+hbg/KKBYE0saD47FpS9qR76tCVyfIBYx
GPKBGw5VwiofZVfnu9QylVPnqsl9kXZduYsBWSH3yZxpk2qm3BRLJiPmHLQnjDByJ3Qd3PlVIwcT
Sa+p72+VQioBuuv1OCOhFSFjGFLflVlfNhu7oKOpiNILsxxh4XW8xAu8MmAVxn3tNsjfVw166aaw
e3AKfVNsBpQ50ADNAuyes9oefMWOgWiQiUddwLAj8y91pgryZAvgvr4CWz4dBN7+t7qamecGl2tt
XXyxNrIwq8rHAkXBKXbq1a95Syk1WPvauu/iPr1uBMb8flUa8ReVWMQCk2yYX3EmdXGYHnvv61Cu
2n2eOuZG7YDyKO5YILlsOrymTBwegJ238QLtDluG3xhiboGZjkp3q2arEpr1AnYNBdQbyCKAWPYq
Zbcb7Fa/7jNbRKunypOlJPDsAQPX4Uhb+zrW1OZTmlXNCW0miPhM7a7X2QRtQ19t8ev5bODr1Urb
R3FZjodm1t07zEymayqEykktpuWGMQ5xVNtBDabOM//oZd20T3majWlULYt3nPSpm/m+avdGT0d9
7zpCwNrQG/u1GFrWRFPLtoLWw6mHwcs8sUti4xRzjamWqSCYbs98rDQz7Ed7nmEBzYC0wdpPSDTr
WX0w8rkAVh1n0IvQUIsna01lfFNXjaPswZ/oMNa7st52Tu8YQQsl7kmHWAtVvFY2STtawYKb171S
rmjd4dtaoa4mdBKp/TyOztyuYAyzGFQyHbo/kkKYe6pmgMymsujByk3imIG0+0xNrYeZq4KZhzAu
A0qXjL7GtKFCAh2ZnzAv6cSWKcXawLpgHe4MYCQ3GJ5U27Ra8isnGwrQ0DT/0hFUTlBURbYhvzc2
JcvsUXL3nXN65Etxk4jfVwdYMnsUTgELsimskPMlgLlZ6n5PIbMMyko3Zsq9aXNXMTfwVeKwhwGe
tFp/qPQu0JuxvjFdRbqB2q3jrh9q7dBx2jQ/VtNBjQYvng5eSnwWGY3rbKvYS8nG7bli8CdT4wc1
gyPoZ1NHhs970ZueZ0tjqTXM/LpM8fiRscH5bbG//g07NrFFo7VsVE15LZKU2RQkUlyDibTe8Dsx
t4mUkG/VIisCDHm9wzTr+WkwsB9Wp2Etd/050UnwbP+UJoq7GfV+PTIbn39SqTZDbivEyHLc5whA
VePzebJj57hiCABUtXWkz1P5Nhfnyb0zEGdHRGjuY8hTzU2NpaQTloM5z3uTgZ80LAT6dD8X43p0
KpPXkCaHHQ5MiFvHfgKpok+O87rohfLFXJLuvOYwCWrEFd9eDDlrBtV+M86I0IM59cynKmnlfhVw
wGu79BoAT1keNVg/PvQxkGsW0Epdd/gIj/e9CtHCEUZ+ZQH0vFkoiDIigE6Xyux5WMBI7WejWZOI
KCTXQlInifLSWu0vmZOtxNhrZkxOZC5j47NLal+9YrHUgFAgvtbTM2cod+Wboce94ntj0eybvHMP
6uA0Wz0HwXhvSUI6VWfJg/ugiTJ0jSHmHeDLaBnVUL/iiIGJecbtGeQcc1VWeEdWRErjppwxeNxm
Xmo8UsQ1O79R2nmrCXfcVWTyV0ypWu52NQpZbc1ejNgQ1yprRyW5itxcrcogG9jWbuzEGQ9qqegz
4VLZ/6bNQ/HqFF2cH5dmUb70Zl15vibrZUsFcI1IQY3tUuTmve1KZVfNdXEGfFpRNaGw1vXYjFK7
7KPJdX7P+9K8K9TMhXljM3rWuRmXfWNqxSmeipyVC/PqAC8ksww6K1PeNCEHE1y5wjLfSwUSEK5r
UDlmNfujKVJn8CfWU23DLLDzxi2y9oGVq8UmzVlpTHV07lIb93wmWGTxClo1toO8aLFFp0q/huOa
ybdmUlwbAvS4sDvG1iaV1mT6VVshCdOlOT6zISfFFVLc6iRxIZZU5GJj11rmSKBpJHuD2s99r6cO
RK/OMGfskUZ3twzQmQe91wIna/JDPHCb+7JUtFPO3TpvuYyZ11A7/cqylbbeTKk5ZVvFTrtoyNLS
CJR6Sq4XA1HwJjEXpkWb3LmWleL0D3o5VQkkwZqrVFPTM1S9rz4XcNFVKnx5D+ISaw+QXXIsPlHn
yyOMVCTwOzDNh0W68X5OGwaIKjjUthz0bW7xOaTaD1+MZS1KiE59d48PrbYjTs023GRdsVNEHNsH
Yeh9jjVRI09VVdbHld13C8ZRH9Dwx4MeaZyIrSzVgnnEIruS2rxelSjWk02uF2KrUARn9W26K20q
zDWo2tnkK8eT/4ayu4lvfZlbLOgFSFrfa6Ym9hemgcN2hnsqm0E9QQhuH8FxzbDrxqzsgo4ia0Sf
xHjNXcJZ/NGcg11oSx+Sijk7BqwEgihmwZmgZy7cnwvFgGCBsGbi+bdpHqebri7NnSDCJRAem/Rx
rjVsiytPrbC/4W71y6SZdhTQ05dVdOMXL8F9FAiNJW7p1puvAAaXOhhq1w6dcR1PuAmLF4zB5KbB
G6EOKGxCGp3dTkbKWQrrTkN5TGLDALOslcPt0NReBp7X7beyaUhV1EI1bvROb/fmwOxpCLA8uy2n
RjuZamq/xFgpBw1+PKwK9rB8Te2l3/WrZW9njyam7Cei2STViKMmPbKmRA8Ermx7uj1rQEmg3muN
0R/0AuIYx1Y1z9lqzkdUUiKQyuC+ZrOwdn0bK49j5S3PGVhGItu2C1V7kcfYmOOoHbzqeaJLGDos
PhtHcRbStHiBgunMn+F2zVSpzULdGqWnHnUQyr4ZL0Pmkx5YO4q+5oOnUW7u9bK8kxi5eH41cn/1
emMeat0Qt5owwMWWthl0NWxqzU3Rl63QMOakM4JJnZ39MMZV0C6m/RrDlCL8isdrL13FVaph4C91
LwuVrMYdLo4zSjBGc6AUJEJsfoev7LpANJ3cuFK0fDmVep6/OQ4hPAgX94hWLw9tB6JzYWVpaOVi
fSrTYdiArWLyFQOmRy2e+BiN0oWpkq2Rya21RAAp6CfinzL5+Tgk190wDlvXlqRBbtx8Zeezi0Pt
iv6e/l6hHXq9Rww0VdoGg+jlkPeJnkSiNItus+KTf1suduGnTH28sDk2FYV/sHKdmzhHDCn6o1F0
7XFyqupxcBjNr4aiBj0xUZb2bXURN3KN89t8MjoZ1HNi+rNqpdFq9lrnu0LTm7AYx3ZbFKnK0qik
D1NhmdeF1+J7qOCmwWtpef+gEslHdTlqT4Tfn7th0QijU0IPJoWb587qweOqdUcnRMz5ljaFF/YO
rveTut6505LuLJXzSkcaZWU7rfydpsDD0xMDRz0rBxkCQDVmGm/kikfCGm/0OU3D1m20LTMZ1m9w
hNievdgujnZhkXSKWYdkTQpyQ/xqPNFL8SA3VnU4VFLutdlq99PIJExQtLq2aQHLbLR57K5a1dVD
L6uNJli7pnwzlKYkMVvnJ0fk+T1z0fjkG6L4bEpL9xMAwDuLVWYfVwu1baEMM27UtaGth3VulOeu
U5LPhafFSeg1LrUCRM2VEpkAAO57pEMB8vDsRbIKE0EPOc0qXSlu3LHS79izlI1XASEo50QS2LrL
g+e4Y9TpTvWsYIK3q0obvXInZue+xbOeTC8DQdt2zrZ16iqsV5JUi/XqFCeWwNm9zw7tQBzlFMZ4
k8xWFimda+96TAe+9H1rREo2DhF4yfE6pvQBe0VVQ9Cq01eXTsexlI7+0oEOC9bcSB57kRhpgAoP
EUQCaCwUdaEEtcSPLqHQsYthbOYb3Suz3+lojaxqblZs3GZQooJD97Fhsq5UWj8UW6byGuub5Chs
J5kZvzDKu27iIgJnpG+YGDcCthB51dtDtjFYJMIV+S/S7MZwH2GrWXviIPOelr32Cbz5tFlxv3kc
RaPKEPwfOOwF2ESQrfU0UU3Qpx4uKKdSscfqetScMayHlYkhBh5uRtetURcMU7PJMFkLdNFwP7uT
HVaa1V2XbtfeN1OrhULv3BoD28TYKd1q+o4ygF9zZKqSWAGaBpCjx1eqI+is6YM2sonHzr5wSNqp
ncxQTKfhmmAzDqe8qTCHsqbryupSBDJ6HSZYOYNwxAF/Z/eqqK+cJgVuYgnadJnXfUIdkt7XYlID
JV+QP9qmYlwz+D/cdgOLcQUGONKq1LliV9cqP1vy/EEpZ7HJiJx2jchs8IyeczNRhtlyvYkjIYgA
+x3bENDzdV6OcW5mj1rnqdesB+vvuqXYL2WKx1zARtjshsRMdtOicI600WDRrAsZzOXQR6rTmC8k
+sPJVhwqudowMhDmJhv8v8wrKhQ2BCVVeVXyVDB8oTsbpBww37HjOp17z1HcjlOYaRDhs87u/8D/
muyTEcTO7yajOFnnfLuM3ZRJJgJI0NpxEC/cvbqSqleTbBksoriy1zKnwSd1qpu3WhvKkHbKekrQ
cR0aYcq9Q+v0kZ1Foq9MQf1ST93rYzyRGvK5WqB1UY+457E25+FUGKV8bqGMn0w30fxFGNmmd5Xy
2kPtG7W01H3agU0QlzLZUtYzNpRtxs2Y5Nz0Z9CzsWol1rFDdm3IJDf9dJDwh9XRdtgOVAeOcNmc
9DFb79dcWp+IlmLfqFdrP4OBvl3I4K/OpdKwbJino4FcGvae7E15xPakeGJJd3/Tx1medHyjt4Ia
7tkpq7UeMXwwT3ZrEdpg7rD+Hk9y+MLYlrHVktI4NPFa3K6VlmzU1MUvaBixeggFKr04XK1BPyUY
rRzNsmkX2JqrEg2MEVth6mhJaDbGa62sCnRckKe2Q/hCx0YJzEyOn/R6McqwJsp8dDBTfZsTrydt
8/TTxNwTwHJGwg4qHLFnReVirPo4v1dbY71dcjPeFcy3D36mKNp2spSs9ItC854rmJyEWXI8oSZb
k5BpsSpCBKKfhDCqeykA97E8L8LPqq4+mQqzgFappttCeO7gL8tQblIKtSwfXtYEfW9b95lean8U
fZNFhW7Fn9csKzfVAiu5rW027ZK4B9QDVQUzpfm0munq+nY/rFcG5g9poGTMa9ZanV+1nTpf56JN
Qms0ndeqWM0tCgHn2jT1fN8bPWTruUGrXTc449izjbSJyWu/J8a+hv5pNYHEZOJKNJ51UAaN+snQ
Jc0WDHw7XtVqBfxz0PmKMtaYLGjKstmOND5ftGWZThkje9GqZGLbt6395g49+5oj4AzXeddt6Nb3
bkD/XvnaC93b6GmRkUqvxUgkAzJ9BkT1MtpeC4xVIT02434EL00chV0FRbapSpfQ7d3uxnbT8Xes
HvJISA/7qCw31NAY2GVki/kIPAznOndH2MWDUTJDo2dasqNor281CcowrM3UOGDu2F0b1mKYVMwH
YmVyCufONGMKtAOh/Fowi1ibAjlEYo3KAxVsm/90Elv4JSSQ86J9FsmJznsC020+5WvNpJxt5CB2
Z0kBn4IqLhw4x6XHnJun8m3S78+jlsuUqiTFDIY3oQ4ler/DJEpsDVrmN0OaeGDlc2WLm54eqoo7
XFuzWb4Jgs6XairnoDQH+XQmeN0yZkiRptAg3JM5Wnf0f4ejx3XJ2h2LjWki2rBrrIdnykenthkh
UtYe9XCoWZFVskFb2iCvcxrld87SJ8+2qnCT2fk65sGSee4JpYPymuTLeOU2TP1F9pjUmKZN+SGp
+uSYAjOiSuLOvrekhjiZVEabaKltlpxEnyzfXJkhQdcHG8XGCcoCx9wuT8vYK1dDgmqArUxStGYs
f1PlWRcUnjSeEtH0d6M5cIlVIwlnkCeLss29wc6uRqbCoaVjQBWVWVpYmw6Htb2btuMQqLI1jagp
hwzSM93Ix1xOS1h0zJuumIKLMDX6KsLhlb6/J5Qm1HKvb66rzpwfSy+ed9pipC9GTeM5KDKdeJL2
ksasg8ju69ylZuG6aVZfVbPorzud8jY3frlpwSV/phjZ3Sq50d3FjVvd5suUneAANIeaqVRxgGlN
FW2ZUkf6lVPTI6oIJlWqiDcoDeeXevaE/KB/9YPOIbWqswUa/UwHP9Zv22Ww1GuhS8XZL0vnRg1p
2L1CRvtBf/I7BQg9MnbOc0/ZsfGcv+wclmue9ezvtHiz0oPqzV2VeHttnPZzrob9ikmIwhgxaapW
75n7zLfFuoitU5tkViaB8s/bt5eamHOT8Ox3iwcekjU+1LdH3VJvnHtbOHtlGFeY2qWqWD6wRu/J
8JTljcFjCZdtsp9Jyoffc0jZwwfn/Qc9b5rreOxQCwJSeanC6AAZFPM6WKR+63WFcSZlFfr5VF9Z
HlgZXpqYEWbKJ8oH4w2XKoLzoXNtMmAP8BdRzuUX3g+l2WoSUW3C5F6hSO/YTiVeOI6dbJZMfBkU
pqZ/frq/U8z+40052UhAaZhfensYZUmwyNq4RyEupo0lWPBCB3JnwbSiWeI8JAiqEa1uZYFKyQdc
sV4tyZouH3ySH3WHgWJiyoOqgRbx5dE7TmuPamXvXSp8Pi4xfVRPZs34ilUF1H8+OvIfdcxNbHgQ
zaJL/c65hemSSVHKxN5nsfUkvWk8TpVYglbp4g++1x++kwvRxdPRmqKO/PaSLlB3ZXZrWvt1NDg0
JD7Jg0JlaT/GlvL/PX/NRWQBauPdzpfQe0v8L3oDUx86VSJv3k/memrbeNwPtQHEuMYb5ueXzg/W
J1QhaIcgpyBzvpRhuulEtAMPbK+OXqkHZSbIX02pFGn08zf60X1B7GECM+P6NC6vjLixqIDQ4GBQ
q2CqlYThup6qLliXod4Ms0HdbmJ7/vmb/uhLO0sm0bxQKsY/4dsvjUS4k2ZCXjgMrvlKsYeeMBlT
RYsSD8T6g3Op/WjZc8AK891xUo1LRXJHK9pezdiEXN5aRyHEtDWyvN5VvVBuppYQBzjOUD0Mlguc
2sjmcuu0btYGbdd0tykGRzaxDGXwUrenR7NdCTcLbarvymGFYZTL+uQm/UdmHT88SY6BFlc9WzFf
SpGUJPFArtf2fq7TAeKBZVBXbKcN+qXsP7U8aAatpLN//uWwvyTl1que5UEpY0Y0mYWXUzIEncL8
IR5MH6FBvpsBYmXAisKCa4fRn44V+sX3L4Rq2OTrZwnIWAU09szPyUSIiOmfbr26BeqLQLRVMVGR
6TSPzvraf2aecBAbxIJquvv59fj9rvTt5zk//pf72p2MssDPh5uA5YPiVBsH8yJoBdkE/vtFXeMw
RveLhBey3c/f+vsbnTUZCfkZ2YLLzeWgJLrAvipRA+xdEtKHeqnyR1csH63HPzhAJJY4HcIrVI3v
9J50DNzGbG17v1D32+r6Yu5dq9ZDrXLYfGOhhl6umTt7TugV//wAv996OECWlrPLAlPHl5FWsuYF
esXc2VPQqjZsg7S7oIAjiZTwbX0o3NUH3+b3t/sZ8HVGIRDeIYi6uLpWityDPSCFqvFsU/y+UOVt
AwWm92PWz9wvUte+6R03+5JJY+p8R2+T158f9I/ONxJsxh/cs0X9ZbQBpA/hVctGAf7K2lE5/Yx9
5lFq5gQOw3ueB83arnHzUVT7/WKORxICV1Y6lg0GOb+9jvvWQoLXDca+lc5Zdg6RtjPs+zhPpwOF
4N5no9G3Pz/U75ep87goozFn+Nj3RjgrsqzBWUydrVDpAyxYqXFqdnnXp5rxgTPTD+IpMmydTYPh
BDYPT//2+DJbiYVEErUf1LH20Sl4DznSaT8ZLBX7F/yDK2r5EUSHNLTVDF1K31YfeBv86HgJ5pAD
nu3hvrue5+FcY5+FuvdSOXBFpfLQMp4eFLH3p+X5P7/O/yV5a27/IaaTf/8Xfn6lQCOyJO0vfvz7
9q25fqne5L+c/+o/nvXt3/z9U1Px/8unfPMXvO6f7xu+9C/f/BDVfdYvd8ObWO7f5FD276/OJzw/
8//1wX96e3+VT0v79usvr81Q9+dXS8h7f/nzof3vv/5y9j7957++/J+PnQ/x11/+/X/9t3/77//j
3/7nv/77f/3Xy796o8z+6y+Kbf+N0SWXfQofZcSf54xrent/yNX+5jBHopo2qcX7Y7/8U408KP31
F834GzxDojYbhO452uF+pd14fkgx/4YvsgYNAEoV2+z5C/0/H/Cbb+j/fmP/VA/VbZPVvfz1lwvG
0VnAjoeRQdpnYFXG/y5uQS/v6O+C4Nhkc78CZ5aRiuv5bwNsjK0yt802W9rsSz1a9O2t/kXRZOOj
wrH37InDzZIrw00GL3g7yuUWYzz7QZfV20LRjTkRY/IR89G0Vkv3lFIkyMxTQi/6JOYZF3EDleFG
V9i88iH9CNl44dB0PjCPo7E58eQn3PEXWtuz33nszrQMvEk9lI5U78bUeFuywt4W7jRHDgzqu2re
YQzMLGRxlE7XvaLku2/MuqY+NqtROa76B2v9hSCZj8W8DCNEKuvdO4P18nwvLLNqXSUbd1y0oOrm
9EGiguyYX7wSc+wwCeNNB1x9cRDOmikPstlS6ZQPYSeSef+Xy/XPq+Gv3z6+WBfLA+Ea9qf0+kgO
zorhS3+NbnLTRSIXDpdGyMgS8Ral/qdYGh3TMK4Z5Tj5owdGKKd3cWjIpQwmVMLYoy/3XWY3etg5
Q3ENmmg9Cmv2RVpMzRXm00Gd2Onx/cExt4prktf9qk/TQV+z+LQ0yPshfJkbYcn4RO+QYJ4NKgC6
653en7LOQ7KzVue1Hxpj9Yepv2Wgt2fQiz94f5phMYl1fknz/JL/eNr7A3Ri3dDFwSJ4fyV9AoRN
k3TezGATTmvdo3srvOpIPwwM0eDSLm3M3DjVyEoP2drSdT0/hWq7OGRju+/OD/7jbxupRwOKQz9O
WsRO7780s6SnGjxrm7/8Ulk6ymRWe3z/46lv6Co5xtGivrn6VpIXm2SxTP8fP3tjuYZO27rovgbv
RFfLOy3ljERulMf3n95/D+Xgzwd7UISh6cQvSZK80K60ToVWTHLbmRTFSr27ev9dvZjJGq6Fumxh
EyW+M3TW6f2R93+GpEfFOoKEPv++SR10t3mhbd4fvHiuUBz1OKZfY1cHCihblPvrIrNQNG3Qp3zT
AzrDEJ2THeC6zYyUGlvuaTn/g8P3etIYLut6nCzff19l2hzITirh+zOKwZj9ChvRje3McQCk0gUY
+4fo1CFomsXijOcv+bTi9qZZjM7qbv1ZF90aWittjXWckGV1HTkZ7fqA8NS7TtBC6F0ZxrJ9K4n0
opaFJponywtrrp9gsrQ4FG1e+kktkS6Rz4QTJy9wS/eT1zXTlh1DZ6LITsNYqY66Nzfb2nTuqnqZ
jyIv541kyNrv2iSJqkxporLv0XYVbeGPU8NkuFWKAyfz+lxnC+y2LY6LO2X+Qq0oRHnHdE2f3LHD
xvR9lidNQThXTjjBucI3PWRizH4faoSPzhNWpil+2go0H+KJoBkTGpIpk+ULA9y51N6yWUGzl/Vf
aBgXYTe2T06er76mfCnDQqvoeA4HKvi3a5xspi6hYby0fiyUZL9YzYZ7/aHqcTLtMFL1u1gc2h4N
84CyJ+liGiBp1l+ldRpOicu0jIWKPIlfi3R6sI34OJ0BEZlc1qC2uJriBS3Vqmztjn6qXlF6Vqtz
p+kxz+oI7+4Om5sTtUS5KwY38xEOlL5UorbIwJ+XwxWl1T30InjYfEOM3h4Z1H5M0re1mx90g1c/
3zlRpWC9YFgnb0n+UK2OFMiwXhN1FpAK8TOGh9ChJUdrWO+0npbFsPXGcQ4mp3xqtOmoOHYcVqYV
1fUXVo1nLMlf11jUFBgR6+hFdno/v2wcn9vZ5jgasZWALmYH1IiZ3htOfEdN0NfyOBgdSvfGeJXl
1Q3iz5PhgjfU0BvG6+hEa0OZfEj0POxmz2OPbW+ceBDhqsZ3+EunW4d4flCljPTSehP9sE0Vw/aN
dlBCjx9BTrR7T3PeRs+jRGRzwWmctmLWke2ZeR15ZnZi6q5Fl6uoW22u+0Dpkl3fGBkjQdVNYYhP
6K3u+rEu/blPwGq57nWD9b5TGtHcmzLMKnu3TChlRpiiW6PCvzF1I7lOxb5Yki3EU5zVp/aLQB61
E7ibBiaajb5XHzSZ3aLxzQKCnNlv27LeKPeg1srDMKY1fDd9g/9ftpU22AwbwAF1r1eCgHIzN/oz
s8Eb1VDKo5bouzRzhq30nGKb4lyQa14wd876nNL68/W1+W0C4oBmPxTnGYiszJswsSCRpb02+aiO
2winw4OTIJ2BzKLdFhnyHA8BmYnrgO+o1SeSOnKopflSwXpAxHWQPZ8DxmLUERmiIVXuhNt7O3Wa
tlpdycP7P47wphINiV2G9v9m6ryW40aibPtFiIA3rzDlySp6kS8IiRIBJFzCJoCvv6v6TsTMS0er
JbXEIpB5zN5rZ2uKgE2bzjPP4P/8a96a/LhGI4NO5I9qfH7iv/+WFkbb7LLMcg6dwz6s2YbT//4j
C7z/+8P/fsJ0OIc6oPKlXI+rrN7dIrv2TfqlmdW1NEHjSbR7aNXqkZeeYHoG73HjmmyL5oO9UoYx
49u68ZchOo6ZWu4NrjATXxPOp5lb2nhKNQZDGI7KREBV70bLiO2H0R2LqBI6UjXnOVWLzV6MWbvh
JOC4rbhogyw0amLKCplHxpL3XIuTitGpsVfROHMbjwOgQrc/ntc9+3wRB/dNQHuow94BgVkWb97Q
l6FgKZM7aZlMmM6t2fgszA1YdO8/zGt7LRvrNeUGiOFnpDvW1ZdyLhKkvH0yWc1h1tebP3ZLaNgf
9Kk/vd0/svZ9car0J6iixWWT51XezuXI2ZWSpxhdbizIEojNga+pFNMHO7+nRgwfeMIM5AVwMhbl
abGYWZOlhZsQN7CD8TMndZXeuDT5U+f+DKIUx+10JtymTjzNP65acLPakqz43EpWMd1kRvNajyWD
Vc+IVmaQUVOhfRCj+YKCetFrJJ4k2Olt/8t2Lfaw7NNPojf/SkwQnrqJmU+1y/F90EyeZPzfNyzQ
MGJYnXbMW+Y6oqV3U6BOauwAOQDlks0fddVuLppH15UXixtUK36zBDujj8OCIjqyUo1pi/q0/0b7
jZdFhPkw7vpZfxI8AW5zIQkaPbnGn072QUJOnoib1JG71ocIn0kCO6zpcyrHmW3YyP/ev/V913MR
rHZCM/GQjvWZQCBkGs1nwBbdwEAxiQZ9tfHEkinD5zOcO9TqjmYiI9vqy1z6vwprfqmb8lRVy9VR
/r7kVMMLgRijOZSBe2ynltqzw0GFdhcx2pzgwnkOvPVfOwOF9Zvt2iv7Cc3lDVdSQXHQPeBXBkbL
feiL9mUerLM+m4jNWFVZzfhLSK8OhyBWKYWgcV9lmXoydP5PPbgGC9vD5mKXZBPMNaqRkyJHFCFj
M8VOpqpYDDzSWurATHCTVI35OdO2b3NcWEpowSO2n9DvzAo3inEcg+x7wxHF6kBzI7gOeYSW6crQ
fzz1br9PJZ1OXqLxrPXVC1HV9+Emtrdan9BCsiSt8u7PRmDegXQCEW7LfEP45IWOxZWNheCCqUXE
tox0WaRh00i+EdkaExT3o4WZJahrp+3fsEkcJJ5ZEfOtyb2z9FdtBXm5pQV/SkXy4GoiE54xl7jb
/Kta1ZupZR+z7E9+Tp1YgCoJ0UA9m/n4CDtcIAOz3/MKLNzY1Ui/MHcowVPGfgNwd3UpxHZB28ai
n0TM0Jw1BDV4eEftVTnZ82pSXQg1/Fi9PNz36H6T39p1+jcvThUJu3nOF+cipgpQgJ9e/eo2Zzai
5DXlWvYmxtr5EmeaFJFbIq0yooLjNdoyI4+y1gt9hFTJzDjy7HX7fN3Orc1xhWDEuOgknSP0dS4b
iqJ1SfEw9OzMTZfngXlvyfz+o01R0mwzhndUlgcj77vQUc5MJ5NRJXT5ZRuQEDjNyELDq0U0z28Y
97y9ziFssBE76XMJG8FwPp3cPI8ZiTOuUEHYB/YYBQn2l19bZqI2FwQDL8WvVo1OqGaVxyOuvmyJ
Arf1TnQ4Ok9SMmUNR2095odF1Mdi4hMLivGtqoNvo/Re2+Yi8byE62hffagup3xDOlnq3n5COhnr
wd9qDW6Z8P8RiCBD29F2FrXQ2ctQFJjlT51uCgXBcJYB8ppUJ1DZsatY8sn5afDYVSNv3DIO+PSw
Ehr6SLck1qQYG2p7lNDTgJNmU9G4sX3ETBF5JaJoP6uHOKiMZHD4frApoXy354d+9l67rm5Dq2w8
EpWwBxTHACNN4k1GkyDkDusczbWrtWW8uMGHlsonYXR/CVRuTrop6i3aPKs51aL0toQKoj35QpVb
9N+/dhU9XWjcf8F/v+r//4b/fq811/fo7vtPDf/9qsB9x8n3mHL7G1qO09A7EtR8TdOWZxsuXrsE
rEzMsEOfkYxB8JgbkKxX+8u3aFTz4t51aMO/CcxBWjnohxAasZ01OKi8S5f6btiMgoGBZ8VM3Oji
dRd86Bbctx8RgS2/rMnyQm0wvptAu/Rtg/3FwDhmWhUQqXMxU0CZZB5ac0C4MmvmjLmgJQ0NvYS9
UiIyP8SlH6EOlmExd2lo/mjFnryxN6ZIcVVNHfKuCKX8Eg6T95ijC9ypOZARmXi+ZsjwbnKNirWb
k0Bzd0zYQ6/x3IMkaNzN0Z4G2xbp3HlMHspklHoTTtLrsQ1VYdN1L/W2JRWslf28Ga8zjZs9rRiS
RLgG2mNmjbwzPTevrz120ntXQ4XASWo7hDpeaLV3b5h1Gc2Mw2GbvvU7vthFJ9Ju9XmlOIiC0d4Z
TMiZCXgcFYsVlutEBryc0erW3pUvuz215oKi2rdRKKugTWq+Q0TxkNIiBhh2hdPTzVW6EUPe59E3
4VCijhdJaukvOjbruwCzOw0LBnSpd4rHY9mBx9d2DF/iHnphGJhDTzfXs7nSzSxGyUn15HaH2Vis
vd2oPsrTDai39SS96oWn11gFor6xC3Hb8oZMvE5VMx5VI2QivewMhCIay+F96pomIgfylWc03zP/
ucqOihDI0kCNit3MqC/2kNq7qQquXY4bWS+7f6ZCwGz0Wndaiul//jE2zfNcZ36UV+q1Gsy97Oc6
Nqr8ey571Jmztpvc1x7RcByYCH31bT6Vranv8YSjgUrrOaJ6rU/DMP+6F2HStykqa3eH6Hojvsr4
tIc28dqi27mGwuY7fKQC1++IG5K7pepO2f1TNLvZi4wcc45q2+l4f0pkO+YRYp6NMoiyi3QiAzf1
ujBeVys1tHgycfXtkUnS+/H/kYO9W5TlRv3W/iiVMQJH6oETMfRn1mkVZRURUetJOjqh3LQGUZVN
5qmmoT7N+jvZ6/LeCfxpeQwYUm5hmVG6NfrXDF2c1ef0yZiyYNSCsBMS4eyrW2B1F88diZ546jtG
nXOlZWHqGA+WsXiJStH646koBsEVAcJgaMpyv3TwbNCPJetjL5aXSZ3KjtVMk/c9v9986yfk43Yq
sSHa2Lbd9N0lJwk5PM9CXpTrodC8ZCzq9LW6Tf3KweuZkZV6VjjO9R51rRbr1fpbc4z9NGgq8id3
iIjM2kME+ukqlya8yLEnaiLyREX9PntPGKqQwu7M5nuCb/bQtd775osvIzgMlaWfkQkGkdSLt1lm
c5h313xerDh1tS+U4V0y6uNP5gKz6XzEh9KXL6LmdZiwzYSL9gc18jtWk+uCxI2dhfslRgvxVjB4
uEeCb4qXk9NNSe8a77IKVOxxN4hJN/mScaphi+Kl6paEC2ThVNEJgXkp16UJCcUREdNPI9QfHdVw
2kxFELWTfVzgIVOwahrqaEr8VtkXoXzmtX2WZLWHpCxbT/Wav5XltBAiB0a/qt5H1R99HKuXdvmx
WYcfrCI1Yqf04NB6Bo2g393NtPAL7nC5GF0is6SFmooAu7CIRdZPL3LR0RX6nDbWfOwwCT30fCE8
ZrEs1M5LhzXKvaVl+WiePW+DijviqmxYBke5axP6qBWviMdQgCK7gxIAAJDAmlMvvqax2OkTZhJj
ajkLO/GHVaKzc0aX82kgzT2z0hkXHxIq07mHoWktoivXOMt6JSi2hqSk6RgooDlBmdQvFh5/MkSW
RdupZjb3JVSenrCdbvntk1e5r6eA2YrIhmRI/SEaTMYRGxdRI1JFgsM4nCxehpaA1rrNMU4u4miL
uo0bbxL7YMyi3iTJAYvQDhsOwRp5BzacIRfteowsPp509yE3eP5YXf3COpiV0x+zofjARSP2GuME
5vk0OcGynFLfWfeis/zQmLDfo9osBqWT15qZWLKeA5Alke9IxIfuSJu4HZrC8NCwSr7oey1lUSEl
/Wqku/tsDlt75IEpjGwnN3bCO4i6p5nKTahW83oIxjxepYeFv8/+UpNxTzbOa5AGLB+EYcbMaTp9
JGTGqnK+6R20h8U+LRucP8v9lbc6aa68fOHgpRS1OkYTRMABjocwLVuePaOq7iac0+BseCdS4cfB
ZA1h4Kz6zvMWERmtvGy9UyOXNZcDb0+/z+G3wRTHPoN7Vf1ZaK6cSp4GncsQ+KG7m+zfCOtmeAm7
cc2yo2vjoc/m0XhkxvV7INokmfoKz1it/ek3cznp9pFWB29wteHAQ/a+iOxYMh3az3rzp+nxyW+z
9uTjCA9rQXvBH95r5rd+HwQ2JSeIjv0i0hFHR3AXQ/TLFUNNl4eONJxo6rq/8FGC2WCxU7TvZoUR
stAnIPnBGOt1zmR40j+cSfxeB+1hy3It7Gr7TaIVDmH4GbsMGXEoSr/fuRhGUJ83cUBluffQqdR9
Xp1m4Amt5rgHkzGxr7QQ4EgfOmv2ZvbzZfTkEiEiPqcz6SD9W5Fb9KgGs1LyMi/bvP4ZzfXd85QZ
/Vf8KF8/4cd/lIX8RkOoqGH8Z2S9MLzkhMHCHI/24ptXZ8a9Yb9KfR5uwvTjTqavYpF94kHO6HKC
PhlwMONMGU/yxPIK6St6WNvj5Bi4TnKBsaoY4EH3U0x7P8Oe4iEBV7PEHqZlhjULYnJ2AkP3tzGq
eJF2DE9leehK6mr0wgvJMavFtFhunO3ONbUNxh8uVoeFp4i1MYWFcSC5hHyAef6UNcQzL+vfG2MW
pynIl6tMQVk4bMhjDeewpnffhtNvoYqauWUi7sBYrs0h8bLmsWaAsMvdmSkcQ5SeDq0fvKs7bBf/
Hh0+NX8HWYO3z7vjuDIRLKvsyZb4I6vqykO7XlpfpzAbyshcN3ev5c4jz6wMhVnnu5makdduOCKV
edbMZN3W8qx7uYxM2kqNty1BL8swlnsgmTwHSKq1BCHjWXgYVVj5XO5G8OjWk495p/0cpRp2qmwj
02WmuaWYIO99gmFr5bPd4jrAKsSQoMJ44v3CI9lGOrKlJOjMJgFFtxxKjlFeuqtN2HxcS5xrrvqT
Mw/jHTc5YV1mC934x12NIelhQfg2LTcQtpTeihvlPqxuneKfHsj6SdeCcC7S5urJuKmd4FDipASc
MbwrAnyS4h71VegDOAOf69zSP+qyLBIgCzXDUbqkDElMX1Dj48Ujv7xhKzHJl2n5NCWvEZDE9OjK
lovPsRDocOhAePcxJjHnFzhmqvGcQYMRas2ug1dduT1hQ9g1CyE34Kvs1bswNaKcULZj1WYtm8oO
4zBsGksSxYvebi+p0aLGnE6BwdS0Vwtjl1h0rrPH/LCFbmHdE3FGOGKqfjCz+uKyKQrB9JRhSy1m
a320pV2w162KTLXTXASfVTHdKNq9JDdnGuiNwqNYGXLlCq32Ol+WKW1DVLjZfXhyF1ofuCA/y5St
iZjMf9n0xenSMzbNnNjIuu/Aaa6wWJnOdc22G6ZsF+SdE7HZzENAy/t03B47yiGa53kNlQE52tGJ
KCq1JM86lyp0CHZEltElBnq0ljYmTB8D61RCGgaicShTWodK3f776JzGfof18O2UHKW5/jz22HyJ
PKLmk/RLI1npQKgUw3nubJAtn2S5QHQs3SE0fDoYLHQ4n/GNBQI6hfJRTdI45GGOl58WKEp9xmdB
D/3BFMjmizJ7bRVp3WIt3Gu7dPu58YhDqnBwgmw8NQ3sWxJUz23FXKThEmGjzlLHRVbk5OLgenwH
BITUCJdkOAzSp5lY7/aRmetpNZ4XzdKZymrRWJdHz0j9uMbdgVEIn1iNS6V3W+oVBDWJobNnFY9G
Y2PPdaurvWlpUm7pm8ebETHDfwGLkoZVz9+6LvVoqMkjmthnIoPN4s1N0aj0w6eU/e9M1k1Up6YZ
mfqZSCxmyx0VKlyoG76sz2lOZFeKyCcdlOg9cVHfVpXt2nTgIq5Y0SnJgLfgjmnTPB46/jAFR6Bw
rUOb+vOxuT+m+GWikjLS1eZT4XZX0Dpnx9wO1swCsACVHKqG6Y+xvBPw+gW75Asw4rVZhcJWeW07
ZoYerrSqoS9n8G9I24g1fTsXnSkTp6k/8rJJbHgKET7CevjbVNUzHINz71VxB6HcsYsOGzsidiKl
vkD0fOh4FFpmppiB9MRotb+p2xcHZQT/cMD2MZ33oP8pxPvW9zX+2PzbMq0fbrVzAz65tsQPcOSj
jYqpnl5FM/KI+xomLU5cI0+j1c30qHJMesPieZ1Jv9sYenHQJFLae4G+c72f+T5XRKJqhdOtjizd
P+Eu1Wg6SeQxWNDH7tp9dqN+ksbHakz1GenjrZt8SXKspu212jvpA5+1pvvkio3PTMVwcTJ3xiFJ
UWhu/tlaKLLA1twyVB/xOhqHOdjgJskBukUwVdjKrIFJVzPfiJOu4ywDguL07bnNnFthdLBSfPdP
UdtR6etRYQTsphp5pO+6akIeDCc/1nrnRsw6371gDZe8sPfp7M1HZY3faC6ND1cA2FGlPHdG+9fp
ne08V+yLVv7C7Izu0NHFZhToHGDGubtSMx+KkfEHJKePGh7ABY3wuNOW1XyC6+lEAJj+OT3bURZi
GPlX8SxU9tcZEnuiYLRbfiv4JPacW/cT9MeVQXyF+1BBFomsbt6iGPzLHnB3+Rez1W8fR92v5leW
VY9zsIyRa2//zMIajk05nZtP2mymRIrOmoLyRae/SLygV9Hgy8uk9HkPjWbyG/qQQI64c+UrbLw1
DCr8hxuwTLneyRBjMuQmwKWUshfB685oihJsQQYrY/R3bQEKJ1Ac8gyLzJB6Q0mpDk4wfLUWwbGN
C+gkZbOqtAZyMgCNljMt8gVX8Vp8D4tiS1zar9ZC/mGFKTrM0p/BEnHpwjTJyiaNO1Xe2MbfCuWo
oyitU7oW+t4dmCjZ9+PVbvTbpthjOYx2H/rGeGyzoXis4VLt1qlcnlMJ6WjDP8DGRt81KDdDsFAn
oj9VArkBoIx3GfHT7izTxnLLMLltuBZH2puwMDX4TtI94fN3uZntd66Pc+ert00vWeJp6a5AUwPw
NuV+8L/StnjT701VyYiAnx+3o0VUCtAD2tfSVtFqLH/kMNJgQyc4213BOcaFV9XtTpY+/H5njiar
NXe9jmG/4gWABPXIiFz3vqVomNjb1o9wS9Zdbg7js95IrKZ71HDIx275ztwxQLLkOAfDXC6k4ITd
NL6ubsr8RTTpdWXBwvbJPdRJR4reqc+7B1i8XDVE0qnUfWBx5BKADmeL9e95Hd3DXOQJqdp1XK62
x7x7PDee81L5X9VaONSFWwMeOk161m+PY39Xu1cs+j1fJENvnBUVr73ofrS2WIKGQOO2q4B89dnz
aFvhsjC3L7T8r92rp3wY8M230gzLlJrEz+aXts2MS+H632k6swBT3EuNS7+e3XjRitjKdDSngFsY
kbORy9s7Ui3Hd98j11lZ3J5TXf2kXbSM6uqM6FJSTKG86qE+TEcM6To00ebZrbcXsoXP0mCNLCfm
UOphaK27AoQXFft+pI1059KzmeRs0y+h3unqnhTtDYj5A55PPrseOo3lP1qi+xTM3nZAQrg7gVaE
XfleoSSNyxLCn+YHN7nIz3ukU7SZlmSvUDzYHZPDYhtuQFju2AXmOkFm/vHNk67K4FDwosb5ptA2
Gf0X+gM2Nv5yogZrI9LD7iQvPIxtyo9AHcdwXERRlTAl2Z87U8WezwoePLNgGjI4vIiFd0JTS/RF
bjU7VAprPBHGF2VT8aJqMzvIyjQvftWyMc6mX57WkK/DxIwiAHdfHm/WnF00IGeIulb8h8XLsLX/
ZnsW7MENCBvOotGZ06v009nNM5MvxpvioNapsAAgVWZ/84TH+lQfL6uZfUzDnO6oQz7suuPPKZtn
ZEwjtfspNeAzDHa373DGRN7GD8q702kzO/Q9K+5vumV8pRdT8nQaaEjjpYKSiP390giyIw32HbAt
1iN+cgtBVfpPTttuDNBVKUELYHbDkxJBccDZyoyMRdFOt51n7sWPqvVlXPIiUFU1H4Ml/6H6CfY8
2x+pVdIKYZOgPRtOpBHj0VuG4OwC6oya0kPhIz9cP9NPI7E64BuC17o9c+x78aiL6iRrnLFg/Mxj
q2fxmhGVl9oTPR1/Bl7tpClbKxway4k6U69QkjWvDbu7UOuH7Cbq6WGy011NbBg5lE5xsDagKixD
mXwVXuTZcxY2WnaeizfUIl7Uc4gyrRJXbTYibE28QFCEQiS0jLr7mdWWZp4ysKx7zTOOYFHRQ0bd
UHCKOLTXRX1jhYvLVcrneaAX92iOyglhiGzWQ6MDdKhSO+qJso3dIkUrzvWQt+WXCYQjlJzbnS9/
pAfT66E1SV2oSeGMYDY8VWueBC5jFeBm96DMhchvWo4xr+iwGBODO6fBgC3CQD67grv8BFLZBFvU
bR6fZLrtYGAK0FsNw238DnEA5CNEfGKeDPXhdN5f1crj2jcvovIZSujje7q0fWRv1WsNkekhS8H3
N9jAHcn+UogZFCx4BCRaomLkCkUaHNtWPeOjV0DF0oyHMC2c2wbhji18d3L4MqI52A85kEgTmfKu
neovi/3sILqL9LQnIht67tHypTdrNittl+3n1IxqdZw0UjWyHnhe4fe3EngfdvFhl9cobIgzBZkx
FH96K/gs5/Gj8flN7lLAufjQhE/824QPmSUH9O0v0EnOzpXWA7NJ+WgFlM+wBRbRgYFK84/eq/ea
1MrIGbJDI0+dBgnBtFV2oOt/dhGhhaKuH210q1Gl2TExlVtf7Rz0behE1hnmC3UqSsc4X7U+LG1m
E0Fim5zJfsABz9Ty0CmPpqkd9/nsfBcZsDKbl+TgZsEhpRaIRnTtkTWuh7WqqbxJtw/bwmLl63Yi
no2Cyh8aQ1sgQS+w2BbD1S0uuT2il+kSlS8wcyoWP7bX5XtXr7+DSU2HQuXY8s2fUhJiilaSb99y
rZ06iIyMUbZBrcAqSfst6XTjsTzAz6+SeRJbkkLERwFsJlpA7IjLwj4qAT6HY/9tVss5ndz0C81U
os9rlFEgQx9tip05MNrRnOLBN8HMD1cfymq4sJmi76Oi/9pcyQyrixePUa0v+e4sHaIKk9jNu2Jz
o4VqcWcxfzUyepwCSGTke4MJos7es+V4GL1xPvo6kbft/YPOtZVqkinFmkvG0AuLCNYywNH68avP
xN85sJ+aYowLvbzWxtad0WMoqrhLKfOLMbn5bq2URAfDW9FtN1/LSgSpKn1yWa1Vs7Kvy8mgn1iF
o+JJMmoN8OCZZauHmzfcD59B58MXGFva6RMdN6qpLH10A6M/cWF+sNxSF9PrdpVkTGkxzMBJzR51
WugfCkuLrNZ7HeexOOMtvGZB7e36VN16ofYN85a3AOqPVnFq4BaP7bp/CBxrZl6nXsFa8qXfn2/8
ryoqbesUlNWPrexn4W7aAYDxt1cYX9UAxcJMtW8Stf/ODTn2NXKkNaUV1LdbNuQoZNMf0xiL2FeN
OsINi0Ge3XK7pAlcJP1oau1Ku4SG5ysfFBC/0tNBAuS/pbGebXeRlPgrv12zQPkFzb7171eYQQGo
hPuuKzQWaXXH2snlVYNBW6sy2vipPRrD0GMmsuXLrTOyhv2keNl0KfZIZ3TiCUN3hjtka9Oj0AXn
ebr8nSwHhkM+FUm2eC+91dcsFA0Au5AtjPkZZHwwygdSkUd2FNNL72ZoH4pXIzWdpFC8Zw5FomMM
JjuVHqkNC8bI5fIGJQt8Uk1E7CjtJDtIUKPRsZMqUHsiS9zbKd90xCh8BI1f70ax3ILGA1dXE03b
UEsd+ln7arjMcmuh3ilGaI0uywS9vRpbux+UZqNO09FFT+AKRwAJVr9RR9pfjs5nXc9+E+XCeRmG
IZrgCxx0joZitJnvSfGoLe8loKMEDVni9nTV6eD+uB5hBwQNUEKOuuTciTWNLzwlJSfYnsy1eOLk
ebYl9Bz0A/bI2SEtz2PY8AuJEokbpTB21Ty+LalKRFY9ZEtfH9kbntrOr46ZW79t+fRKTjdyTgFF
QMH/RAsRVU2Pmbx7rEuELlkHZX6Flvmn6JnMGa75rq26H7eElHm68Pd2W3tHvalIikaGtGQQZozy
ThW+T+ozY4opUrK4klaf+MBZLlWJgl5IVT/i0GYfginVMfvsfXBEbEph7VBwfTlSmLHF9uEtH7QL
wgA+c9sYnm1OZgpuNtt6k/5r2bDvihyiR4OEw/YQhCFKsmNAjWvSW1AJv8rWdq6B73xbM6LHqUwq
jXI93bI9F7z2gQwjKba8vmR3IX/RFQ7xitp7j+1h72vtq+7x4FQe3OJ5078Jq6f6U87FIdUgNib7
dVmMkfUKo6OeNf2R7y5KS7xgMS5I55RSCfTKmsAf6/WTKueGPCXrYVIqOCwBKLwpp94aEeZsbvFo
ptljME7pb91fvh1VAuGqt8dxmJnFqk8fEVbS8g49FDVdvQyevIoJ/7KWj23AQGpmlB/CtXiqCCK+
sHOK24Dv59RvvMyQ53ejCYGPRTvsoepqSuuPQWKVzT7Dcp4ANKSHwci4Oe11uAJm6flbPoiipiym
St/TxjcIG5djqvpQkoZ9Hiy6aReeqMP0oLCWhzqHvJQawY/zzNLZxh6Beq/x1g+YolPcKDZubWUm
Y+1/3PXkVl88smMD3QhpC6kaY0hLe4c5gu9AYc5ULL1KtI9z3bz066bYSng+Nf9yKJb+kiP6nsYW
PBZ4t2m7zQPyCWB+eQR9lCW580dLDfYWeW1BSqtfZYU+zXNrJAkjqg179PkyDPke9LkbyvFn/YRn
9c7E9RmxPWDIxaUjZT6amu3P7GcQv1CtpVJeqyI4G1N2rITqWDCJs+V3TJx7rjlz9OIulV/pKokC
y3D2juKndKcTPXgT+VoNLwvtOep6mIVgI2Vaadw4zPWHbXn1WGFXK39LWOVsX0aeKy81Txh9ChaD
8O8UXk4h2OTnDUg+TEF78EV84vryPeXaWZUTajOAkO1MWNEC3K7ODOavq40nme291axdsub6O/Mr
b5dZSND5XPJyrA/ao5Oj8Eo387FAyfHkpEA5VP3sK8WiZZRfBfzQcLwfC03jFlQEsHFr1zn65gSX
XfifotFZaPZEzU6lipPdOjYd1cy92RQvLkq2EFQLnnrKXM1dUooDQ0sGrymoiYYwh2LPeiawTk4A
hrC1D6NbIqDO3oxKf1BeAVS1b/keAMNOza8RCU/obEzZDaZHmjMABymNX7WX3goQex1tieF671xx
5N4O5k7iiKZG5x4Z2uDRq73lsGgGR0XOLaIRvpPm3hNOXYpo6w2CKcU/W8MI5MIHci968ircWCVj
bJUkv7UoYYvIWUpWUmWbf2ujshPXb5YIEbgBheypUv/Q0yPoH2FoBpYzc66sZdRPATKq5sWtR7T+
W3tEdGHy2nI7uOXyWgwFjaCeJ56lM9xjmzrBoavTgmUNFZE2ViQFNwPdWCAis4daAxKrgncBd2EL
TPfirUB0cgSz5hA6DiC6eqr5q6bpYbQUWkwdAVgtvmwWbwR6dRQaIs6hGJ2Fc5qrAMb0uP3qZvQi
G/FnBlGdKYyf0A22YzpThKWAYKJ1dOgWqrhGouas9OtNhpRe+jv8q7eJdzX0vSXpCOPZT7r/rczs
U/fenFrZj5D221gig8Kjwt27uO3NAs+SZNLfBwTRRWTP/SsNHtf8Lqe1C1jZmYFeeVxw2dN/ImGc
drmJz4l9v2K/tML9sVBeW/nA/KwUXLMFJ2HgfOVUI4leosX3JW/61k0oPrvdAKIo1PLtdWrRKt7d
71jw9BDP8cXy/bjJOfXbN8RUI24LujHJCg/x9dnO/WOuV1G2Td1+DLfSDGsHWShjniuygixpvPm1
K+RrUbivXfZby/8fW+fV2zqyZtFfRIChmF6Vs2zZcnohHM4ppmLOv34W3feiB4N5MSTbfdq2qOIX
9l57fDd7ety+0anyTBxQ2ibGQ4tU8QQuI+Z3TV7NeuTC+WOH7j0ItWnrKA86sk7XeWagdRks9zyG
47dpwAy0tPHAEKZbDIjdkJsaj6GnvbmqeIAktjV1sTZVf9Na+y3X0qd6cK8eGjN2/t2HATMTuQd1
eRXzy8Z291amCAqL+muc5LmVElfbdC9Rk8MfSI5p4JjLPK68VRqaN+KNeSld2MRds0ot1tXRCDQQ
AWdT7kUZ/ni9ILjKbX9Mx9E3r1407dHFLcMiSNiWcEcGVnrUpNOtofSRnzyW/bnRs4Pmey+VY+RP
k9MfXF8RhGADgI4NHCimrVlrgmAcCz2Wpau/Ezv5Q9M26CETRpmOlTZ7BjQlb5+pvcYSYmkcPjck
Mwa8HIs2mFquhdjatcUGK6dkpoRRwIg8rqGKxUNbouUOo4vMwmZFP4qZKd17RlGx/nSzdZ8Wp9gs
xTIlYNwttGYbtcGFoUiNUNlvlq4MXmMzWEsvvKLUPsFKfhB05ss4DBmy6Ltp8rdwWW7cTEvqEpiz
qhlQl2XM5rKjjFAyD1H6HGjVIzv/bZvYHqHD1oOLFyAsxN7vzYGBWfQ6hvWrly+QIuDRMWHwOx22
lFngO2FtAAh5MvUpRfwmT43C2KHJeFlG6gkU/Q9MiXWvYR+RtvEM9A2nXsToVQaPVWPeWcq+jp2m
LUzMM0tiMaJ1MeXdtk+iJby7N5Dm1JstcqrOWua09CgxR/2YHIZA9hAp9W496uKPwRjN5i1RIhtF
E5JjFispw81vThNMXtMMdqbQseJnznR/G2TjNczDLzdV72iPmRPUDJgyRm29yThGjCJcF8bAP5XI
pWGFBMj6wb0DZLPWxnm55wRrWNz1Dh2YJbMjs48rEfHddpr+MkCMtmFCQ1K0ub+u5pwJ2X8lNnFh
Rt2zEgD4Dqd6bZTRnsne35LQkFCgoS3HO1mGB8MZ/gAvrTbhMJ+jfn1QAX98TP1iNWTWTCmmnyAU
XE3s/UDkzDLz9EWlWydvN0wDd7EewTO0mlf+HhdRdLs0s1+tmDOvdIznwY2vo6vvulkkKMBV90F4
CAZpI3uu15Hm0+SUbz07enT8clFbg0v34m8dz7ibHEMYPpYR1Xohw3cImWwjuhfu9HsjYHhidv53
0uBwsNgaR1n8ZDTsh0JuIy37WhV1LOR8WlIL/wOkuYvQUMhMvNlX4ckvp3GZNkyTASq/5LI8ugVK
u1bA1MbftfQjDffDkG0NDcJ6y53c97Ob74n96IfNmjRSSlxGwCjTBWDcyBo3TiZ+Bi851F5+yxEh
KDs6UOuEazFNb4bX9qi4j10Sv6pC7x/QpS1a1cDay91No9Maqr5nrB9s48C7VSp+YzDORB3Jhi21
k6X37Gu1lyxmfYwjhRse/aXU6ZIGky+FjY4Kpv0YRe9Dv2SmxklVosYezjqmqEkRMDXoLi2Pm+Bx
cQUvdodolJElOlU0+324TlvtgWMCgUGgrWTFpFfWEoLzvOxLEmsTyeKpL0pA4SiP/WbaanVN75kM
XxMDPES9nEPKS66Gn3/JcNwBQKQD1GNiTbhGl2lVRKveG8rHupJvuK4ekXSrXWR0+QHlT+pyw036
R2iPjE9D8aJNvC97PJlzIcmiqa/LpZ8H3Px861wJKLZWN1zsqOfgyRGShJa7y+CJHgl9zVn1uQfD
bA4q1WapUUbrxdTLsf0P/gI3gSpy1Me/Q3uPRLn6hhN4LZtxWBrK3E3QWjFFNssx9t0thEZmLBMl
F0qJfKkN2ikrfYstuZatkrgpVl3bEGGbBsk1tgDOF3G7a0UVnjL0ca0l3QsIUufSokNiaSLdJYXX
q0P5ua84aC+pFrpnXrl4SgmsyF1uH4LhPoblj+RIoEl0LewdDSJkOIyDs6DM2+lGhzUu9E1qUnF0
2EqfmwG3p8hd8mDSPfatYREP3hs7Vzym/c4EIKXV1TXO4CX28ddQ8hIOirSPVgXv7I259YELRM13
JiNkKfX45PjlOsH2k3/XkTcuO/ZkiWyIZRrju1VzNbtm+2LFPXq66pCk73DXOfii9qNwGmqWWX7h
hwvZQHb2m5+hJeEpVN3PoNxnnCwEjARo5xvQ/F7anYrimEJfXDFl7w8ec6RKT5G6BzjNaQvXsWc+
g1XF2lIWgH1HfHi8MUAi3mOQyczNi8MorE+2mO/pxI+GXyfx+/DJiZCzm8cucJkA1wqEn/6Qd0lx
GOLobyW8G3Xwrok7riVCcpbOHxwq5tFiNQNPNF8NuBcdveMIShlQJCOoZycETXrAF6pQg+BPXfZA
aBaJybZEd5y/svbPUqfIzaabN9QPZWk8dAFvFvIuKT77qcJG4dnIuIanPtDfGIwDa8YFgpIFqxCz
MzwAECXBKTZkFfnDscZnUIj8yzWKP15XcGujjlXzCNll7WjkDhuPFkF+bZAH0Xtqvsuh2K907ODl
VevtPw5ZJBS91bK02geWoPA1LW/tG546Zn14jlXKuVfVr0qU9TGsq2WDZ4nXKr5Oqaj2oaMnSyrW
nYm4KjL950w52mZqALCHmA1WtX9LKnLX/IUoFD9CRxHYqNLeDAOT0L6hLukKbu2AmvcNCiVo0hlA
3uTiIhIdbTYL5mC821bt7mPbOrMSPJepfRKxPh4sN7+HBESY3LJqK/jMIdAyjvBH5MfVZagInLHy
YFzELVVu0MVfptWLhfXjiUlnlhxx61clbwRpIMahRMtbuAFknZDxMhyTIEEgyMhgpdn5cOe9uxr8
PVqf6LGuzXyRuLLZ+f5XmMXtNpfTc29yYiZFwSqcZLazMXhnLY4+Wy1QtybJzq056Yuc3xdkVren
mMJc5LSvraXeUiiNSxkEmyIEZmmlf9HRxIsqZhiXoINmq7qMsbNuvIG7r4KqbGm2e26mQlu6uT4i
tI62+MmtwxjKV91C0dCGK6XhjHIrSDhmUV8EAWfLIeBm39tvLX0d3CAQppD2zyECxTAV/Yb0M4Dy
3dxvZNNxQJgcjPJVljW/bCm2yPlWCbvrvegU/aY/FTTc9BrSxorbos7zjb9mi6YJYMIWSWi1Rk9G
ZEYcnboGYXza1VfXzczZSbzpPbM+ERN4bGM7Wxqm/tKL+oIzKD86ptzr1XQA7gy7IUIyWmyJpKao
M1oGzguVc9ANHeq3tsuf0VPpK+UVhIBKmn1QpNYSsYy/yNMHc+IWkyvMEENk7fQQ5qLJqHQ9MuWh
LCjCjS43WTuIbfowCWFsteTDtWGHx2FZb4fMvmtpO0ufS8AbpKbUMsEbmIlXoMZoOdiqxXjpcMKZ
pombkEukI6OsMZ0eRu47uN54VdhTSXnMCsVBn7sXpliZWAp2QfUHFgq84cDZaG77qDXVnTTDJ9x5
9b6NPAbJGbM1PUDgLKLTVKA70o1g4vDCJu5m/b2w/EuVotqQrMhXPTXBOsWlgRvZ5+cIWzKnJvz5
XbjtzJA42MH5w15l6/l9sRsjWmN/E1iEKM0EBt+JD0r0J6f5Cqd2p2YVYhp5GyRFvDj1tO9z/LGI
uj6sKjWg+rcRnlIXSZYxUPjF1KdV/YyOTCwc6b2I0G/XSWN/ukVkHdQAONvvs202KUrp1mCa1AxX
XSDB8YNP3FtHk8gEohysZF212EjLyWYslT4D5CasDDcuYxQ0bn7UL/20PTMDCDd8duWj5dhWU/2K
2ugvWrwMaaXPOChBTKrhW4qq6cdqcHVR6yP3CTEkYZZhEY5PYGsbDNM0jl6Ig9UWS5+5mqbmSZPj
Wi/wuuujhfizhqZRaUzJGEuvcgNwhK87NL6yfzLG4RBW2Sfu0XrtpfYDu+ybcstoFpjGa4PjQE7o
UzWGxllQt+spYIfZsK2aeQgZqiZmREOiyG5y23VW6v1723/WwaVqR/taj9zDUlCyS10O0SozGu7G
tpGAEu9wg6P69a0PiZ4NE+p4N6bo7sDGWvkl3+c6COjVcLNkeh30me+eBNkFudUSXv2ZMEPw27Z8
MzjK19OIXEInc8zHy0Dsz5E8usc0Dndm1PTPjYFN2J3pU5q8WkrqlG04tRqjFmsBKKNpgm1h+OUG
6RoQEQTreDUBrSRddeqN55AfhkjAdtPLqlnJkD+r6EDrKzDCbG7VqisaooCEiLiJYs5Wlm5x1LH9
MTPcFQPfFRM5RfUxPfhV/JqY/QObt3ijlLEm6YS3JcSDdTsoLGg6P4GBB3CuCk9WmTmPYWoGG3xM
xQYNqYMHzEs30uekdx0PYm83vueOzCC0z5nmWY+KizdzZwFT0xkbO1XP4o/TKZyeiHob7l2oqxvI
We5L9boVSPmazLm1/tge+D2qpewckjo9FR0aI603zYTwwJgo61qvf3FNZp4DC7wOIdq+geXxOsl0
nykA+ByWDygixcabeIHH+lsiH79Hrlc/jk59Me3MOcdVdslSeqUo/xv3xlea5cbeE9ET0sb6waA+
jeKLMp59WAHlAJrcq52VaRsGuRAyuwI6MU9N7XIzKCEZ67mx6dyQkL3I8bcQGQnLwjKB2xGb+UDQ
29IpWTwYOMUo5K5Z2/9oto1eV+siklIJQMvMBPeJ0+9CCA9XMh/4n3XtA3cxNC9UVXGUn1Ll9cfc
jKZr0aTEZat5de9PT5l+HDAgkGtGmJ/WlZuu8DTU1L35AOeCrE90dRoDWqY4hpX8YGiFIJ3z+ljm
gFHO1udl1SU3arlubIlyoXjoQIBtGis/uY1gWE5sZqZF6i6dejwAAUAdYAeoXOX82uoagF49T+8k
RNjrrpYNpOzOOyo3ZnJTVyctSsRlone7/D5KaybVToR03pkMbZu6SIq8rArPdktiYakJb+M2YXju
yBLp6t5e1rVXn0d87QfaXmOrEIY8+Oj+2OBPwVvF/8QvT2GajG+KV2qLa9pb/z6tJpo1TGzG1Yj8
5Gn+NgdzABxB3bylXgQyXy9Ft+vNJ+JyyhVtrX+dkta//j4ief0m0b0ffj/lTbCe5WC1OHfpvXIw
Th//PFKFdxk8159xExohjd1zEeCV+P1AAKarr4RhbvjtYLvPX4gT0BQOIWtrLcvg/NJVbcrOKB7H
QXuVHgrNiQZjM9lOf2bCNZxZ4ESAhku2XBLllU2PRP3xQPrFW53yY9gVcYwe0UOnYHKs524adzWb
0Hc3zuItKVzhNoAGc0xqS9+axD8avrTuUlPdTfDM0yXpXZbIYDOlT7ERCTKbXLws9beRKnWz5giV
Mqq0Az2bfshFbizzBAFFi/SU8BSZT7tY65Zl6CB3s9PBplh3s42NWiJZhxajNsLpaupo3Wad4dsU
KdzrpM0Nw3AChqxIoC5GUuYoLXmH6HZ35brnYuxtY230Xn0ry7y5kVF9Frqdc8/O9X2aCfmg5SPL
xbYYP7DHEufk25g+qRy2LCuJi2tAMzEQUN3zqIkciYNG/zY/DeIiXFehJzYNC5Rn5YTVGinPHQRX
QeIV3xET+nEFzHv+ffb7XVFHFWSa1W3UWYWQPeesByHro6zLcwkZJllPNgFFRMj38xkcorZJ2RoF
Hu9Vs0mSRWO5zZ8++MSQZHxP+oi8CJ3hzdErZ1vWQ7OPTde6IlciVC8y7B2Tm3QtU/fbZZv5OT/w
//vAMy3tXorqpilvU7mdBbdt9A6TT6jK71PH921EsPXFgOu+bTwjP/uBGtbF0FrPrBJpozIVfEci
xDhAdqqdJ8XJQaW78onzOGLRKZ5ct3j2/Mraj2FJ/iysypXmcE47VZG+2zBnovJddEIHJpTxx56F
Fiw+z4nwJRc/j9LA1OaCMEKgbfXnViu/xsJ2trUcG4w/vUjOU0CZkSAqgcdvlPqOTfvemAIbvYdh
42cMrEPb+lqzBz9XnwY77FdJ1jgnm3jPi2EobDB9SXZsfawb1yepwc2Ttdlk9iqZZH0tPd1dATSi
1J6fdro2HeaFUmNp/TYk23cjigKUfSm//Q6ElBsxmhVe89FEifpOPP2dLBZ0JqGf5Vca9ugQdhpQ
gQKVVFq9VGAobnWHlLrIbGq+qumuom/EYgLgy56lJA9jbcc+aiaHKyuvmKWiqtd2gRt2T1SB6mgP
gVoQQTLchPXEQlo/5bzIKwKrw6/O54wLRPw+kQO1UbIZl22OW9kz7AJ4UmvtRNrxlxv6NtwikojH
2XjqrgZyu95ZeRBdWob6hvpRv/Si1TcJzcQ/j/BSW1sv4ayxdV7+SOT1e1mYe4Qzzk8jihvlsDSK
5InE+/DUoLNd9ox6Puy+ubc2SIosEtqF1EG5JFRFf0G4ouE045Gmhf/53O9XvcYY9l7ti1VWhh9e
JJ0fLWt2NQFC75TaLGKsdtv6Rs6xnDbpuqhMcwfCL37TPTgXpTl+eBmbXzTER6cc5VNYlh2KZ35M
KV5GCJyH3DMEv5r31nV29DU/wBDTXWGUv2SzIas1OmKmkooAVSbK/VBudBg9D2bKvBL16ykR/LN2
nNtXhh3glSgnl4Kvbm29qx5pRgLyH9DVV0yoNmg6mK4Nqn6MBTC43y+MeidOjU2XOh9Wbqjdqkgz
T7/PkPt0ZwLRL/OnlRj2uY2RNNVKaISxSWUQRWI3Cae4jEKLbyPcqVPS1IazjTPiFOajsWS3dvnf
h+RbFYfp2ekofQvTLK6iRIaUDfVwNvGwU2oxCyBkotlKA3fEUasyJj6UYKEz/AxOiO8iSMynrvCx
yDkcQ7HZ/kVggbQ1axMweKb1CqztoAVAEWtSKnf+iEwcSuu17kO2Mn74JAej2rhOD+fL1BokUV5F
jSuB2fU9ynarVnL3+zk259Oq1D3zHtbJf76FjEGQcgpOStGP1WMig+pUez2TdmzaZsI9DFNQjMiY
m+F7PmbNbQY6LgX5gBTjdn2zAgqHuhtLBMkNizNdqFWbd8gKk/K9iARSlqj1uZjnSfanp0zeDkKn
fy8RkE5N7W8NNHI3sg6QHLPE/4r87yF05nt/ehA1CMeVKI1mi5Lm4Lnpdzx0zo+NwaSKZ/dHobX0
AK2DBLgOdrodcEyXdfr476Mco+///dy/X/330cz8oGQzl20a6B8tQgavDqIfbjwMNrqmuznDMO5C
PaOscVkYOKkCp9fFt9/7uyDqjdTxqdhN81msiNGSbtLfosS+A2XjLyar8c1y2ng1Ne5AoiUdQx7T
mtF1V49WmtvHUO+eAONVjxORJo/0pKR9hzEnvQ4QNErpqVq2TdcGe/UaIapFDqLP6FRgeCP51Dx4
rCBFZJpfk2n+88D474P5S13VvBtFfaK1jG8Fq89zZ0iW5Awa2fNLGmhl28uOyLpTNdn2MYDUD6mq
2xLYxb8XsJdL++yHfm9bB511T4vGeZyfdaVTsIOY7BqrclZvg96TZzRmEhgRRj283ePi96ngSMTz
YqFPznLwhWvK8Wz5W1HInvOHfBvn8PtW7eN0vPoFWjOHJM9NNQrnYPVJ/9rY57iNxjf6E8SrEeNU
b4WJOz73c3XWxio5GpNHLWSi92ix+4UK9YjQT2VoxLspdW4Dp++JEONsHXlAukKVMR0xEY+4sfZE
Euc8YwF6RrO0Fm7rHGvjnIMBYq22g6xo3YtABPOTvqp6AIuDvU9ITDlnrpDnyUv6Y69zd6STLtlK
3msSSp/U8J6X9zzy58Ew2rv/95Fgn20gM7kgyUm3hY7lwmXr8O7qHRhsu2Nm4Bv7kjyypiAAUBZj
s2jmV4Z09//9NEVCPG+BEAjqRDZQ7Duf0SMyjPBLSI/EacBnh5QVVxkN06rxR/fMQNw9QmRcVS07
pyxjT2fUdwyqxDHl/bQszG3XZebOiYoPxlyIZnpjhz4MEX1dr7jDhdveR7Q9hYxUu7LrX5AOcwp2
HhwHGnBRsb3AG8EbB9Pl0Mm7jfhQWP1PMzpndN3XJlHbwGk4EMYVPIBdltHyKWNnu/i0bfkxJg5u
13pblfWXpnlqGUdIlTJSwBhIer72icWw3QkNt1jMBbyOJ3yclCSMYYKDGRIX5cZTzmwuWtVmdMt1
DHE2ibIs8/Wsdw8Tbu0EashWeBFjXYNII1lstBKNVyX38GhIQKswjEwF9fecgasSLMdG7EBMWnWz
FGxifeDgjcVghLHZYQaKNtRlaw1plLoF6RG2OKI+hwtQlXdt3vTDuY92KfCJhRPgzes79d7Y8/8b
aOZCI2JzUQkDhJ5E10XVlq8NtIZa7kdHdzAOVeJDTNWQWuPd3hTSezZbEBu6ydiUyGkEB231aSuj
JRSMXX4K09NQfXB2ZffWp+9xiSgyHDO0MfQ0XVQ3yypiNOEF9RtgFWczh67gcyPNiTN2T85MT9+a
bZLO4IeLTEhYIds7M2KurlviJUpgnQVQMCj903LDGFLOu+u81POV1mxKK2gWqYpoVTTnq5h67KdF
a6xp3Je9ytINcZpfvAV2ufdlo5letlGdH3GTPabV/P+yLJa3doIP54WiVt+YFMXG9EkiaL/PSfyD
GlNAUbTCXd07j3mVE4hnYNuZYLMiumehQSDDY9F1H0noa6uSABt+i4rLOQEUZHcfgn5Bk22InRjj
mgUmKdX1YMUeJ91UPUucxol+Mq/LV24FqabG4xSVfKdptrvQ9YftMKvzGUCMHRPRoO1XegjrG1FQ
v2gydhz4tELjoApJ5J/kV4o9/zufmjdrepQVbkPujOG2GO91bflrNrqAgJvqrRbZcxPYjGAm5GWj
U2zRfa4NXNs7vSSqi5SkW65EvW1JxM50AsHc4s/Eu3FJFmOydzLSyNjEX1xrdvBZ/UOsYyaxUxcG
TL2hUe25fEnA5qo56w6Bhk2Wr6uIHtEO9AbwTnVJM+dIw43XyzLMw3ivet+9WVHHxe3U1Z6Yur0r
e/ex8IAFFUm8I8Q9ulaON+0UGQyLrE2pTBT2FhWW7a7zHrUB3BzulXPUIXIbkbAoFfxt52rFraot
QQ+IAMke/KiSciBkvEeko+RZhi3mB05oNVLxPLlJ/kcxDX7wkG74VRKfXPsS+Za1ycLSIJbK9h8c
z+WgruH8Di3D76z9xDIRb93U/swQze+7BkyTBsYBIqhaulb35A8cgZrhj3uXtVdF4u7CI297rxc0
xg7N2lgEML7YMWqTtA+QCfXHIdC2ScRF2WNPqVvjzAzFeoxh/D+ivsM+xTWiquycIa1/bIVyz5gc
NgwIXus0HjlW032LZOIxUe4xY3SETB1dKVxAj50JchUly3yfUQth+/N16vKxIZ+1Jt6WNugDSN0j
mjnAMUhF2nmdjM/s0cur7MMAd4ge/gcQSnP7/aDQfzumNlx/n/VtCsUGJMH+t76OOt06THX7FbQw
7WSiw/WtqEWprO3LnA91qHSb47yJw7s1xX8d4D4/odDXeRY7H7aK3ptcO0Kfs+4cz4CZtdkcN980
dbc/CJtIzKr2wxNr2vzcQsJeVeyQ79w1lpGM1bdO5pgTjxU/N2m8topf06r+bjH9PCuBADKNrQuM
rPqqoiC9MrePQ/0DbJ36TsP6PaZTef5PF6aPL31md0js4kzsUq2eO7UQ/5gbEPhjm267j1Mco0Eq
u+1vC6HH47hmdERQ7TzsSdsYPmKHPlFzqPqcLr5PVJmzk+NT1zprFyPNWOlWXy/hxNvH34kKrsCs
WtQ6/xKWJ421q7FAh086mdU0yCsC/TuX+IuaaVCvfeNB2fKA7Avu2JuoLooTGrh1YYHzgFZRnUa9
rE+/j34/OBk/f4hzCrSNs7dEO9x5j8Jwskq5dpRmHONkYKPVB0xiZMOC0Sa5Y+FOFc/Rri7mDNwN
gX7Osp5c8SQMBsl4jjD0B9OlR5e8yRQGdZpzL3MZHU2134DdmidLsLFZjr8OsBGujVGJhzBDw5Ti
uVh4nKe736esysQDdeWw1iYBR+i3IoyqAxoap18ZvfksiBzfVbZTYjeY4NsU+ZkbBF3Q78M4GInL
dIzPQAgyD9mab2Lao0VIrPUpnj/ogYz5A82mG9AKeyYM4/H3Q+QPiET/ff77KDCZaGNig30gy7NN
ov3l94Nn6v95ZBfdWdNH4/D7+drzuUf+/tSDZd5cYTUAAf2G+RsmL27lA6vJ+QMKCgWQfa5gGYNA
bZDJ2zA4/tPM8tw7jptsgH7GHzOukNkiTqrKrh+Usl8MWcT3GKoTtJ6h2vUqjJ5do/k2B0ZGrA3M
VYbOiApA6Dts4+b99+lA6NmKt9fTyD0NqwPx5lnu2E/I7Mp9PITxkvYh2ZU1FtXQsNWDG075rmlw
90Zmkj1A6+uXZGn5h660tmaZD295Q2axtOzuQJ6a9iBizYSfVtSMqTH5ByOCOFuIr0LLQFrKqrjZ
DOa22MTdPd4YYL/OUetZPf4+yvLR2o2jdI5oVaydxjB62RFTtkvn+VMyZuH59xH/8YxwXJL4ilDJ
MkkiTya2dMhny2NiNVB+kHaW6B9cJE/zFNKLgmRfTdazw/VYm3Z8ZOdZoExSoXPA87FVRImTnosJ
sdLEDysK40/lvmV5UaFxzLSLVmvui5b0DG9y1gcmU/Lfv+u/T38bYjtR3HHkxEvWtjv4EMa7Z52c
Wk1vI+OvvQ08dO1qk45FrXpJmETeKvTai5y4yt3oe39Sc7CQ76XWtiQWaO0AsX6VlMWRHpNPHXWb
f4enRq62CMb8i+1QJZWxUR7lEPz1HNU+hMlgPMDG+fPbKAv4EKva6VmmWcJAqKqTTjr57E38bDh5
kUvjGJEg4nfA8xCHWLL05tG6eo4VAslCsweGd5Z6dkHFrQRJ0novtavVs8kz5ai+S7pc9s32uyr9
GiahgACQY4lPaB/wCvHixYXvA18ne/53jDifj10PEwb3Kbf73WgW1Y4hhNrh54mejLku/G2b3T7a
+FMevHvRKFaez5u4mh6DQUxLP1Hl25hEn4MyrD9uid94DopeuMKfuUfVffDkoeoDVHNYSNf4dbrn
SAzGMeE+uDDnp5qm8QIEiiJHG9kqNu85U94TNS674dwNPqbZ2D7PDQ2jbZZFG8XXf78DpFTwMfAd
lkHmwj9veMMMuyUkkFcfzOU1ZYT2AlzE7druZeqF+eCNwSMNC7YFt0PjkDLgyvr9mGJBieZ+VJF2
A7gSWuk/x9PEgfQObtJYmWCAWL/PGnInrq+UevWVabhNbTW3tvVIv42Sl7N9bJFnqnHy1rEaESwU
ULinPmdg5mpDuOVIl6umyIITsea86FR8T7E2yGUNDORjzOxTYAsuezmi9oS3xemR+JB456sfy7J5
d7UODe5IRtf8Ne4LyHzjJjgkcmYGlLl5JKg+Q1GknpngZuCHKvUNHHcJVgazJQzsxUw1uDU+LvfM
Mq8TTswVec1wvwBpYCIFzFVXoY0Quu+2gTlgqM9bm/UiytcBk9B6cNsPEz7Wrg9xPdS6/Gu3NVM/
/gl/HMUOYIldSTYSmR0tnDanbK/LQ6DNfru0+x4662kcC3dHTv1jl14SN9Ee7W6Ee6orDAPqFjao
5ZKeQZmYuj1GcbE3SKVbOFwHi048hXrSbaacM8xh0rsuZ1fDUNd43WrQUGWJtHUksaLXoKsEjIPt
pFhhagYVbEbXQdE1hKn7ylK6xu2Pkh09f7Zwnwdfw1Ndq1Nc9fEazGVKQjAgJ5Fg+cPpyvtiLbRc
bnVdx0MDeHKhxmAvucct+8mlF8WK0odRtKgUsy7ZR1vk9yUuL+PF9MwKL1O4EZOpnyXFbjrp5Fhn
9geBeOBx+SssdG8Gk7EOsmXoLanQp53pPlYT/lyUnLshgbpEMvDFByB86Y3wseKK24tW2OAFXS42
13jTe0z6qJzUytIRF/sFDWuvmdPKU/pZJx4YzEUxbWjXCmSS04rt1zow3JvkfvaDuCj11liXconK
xr7ljuls8VS16zJr65UHDCeMUbgSIQKqx7XgPUv81HP0AoA1NlJlvIYSDna91AZaluqadDniey+z
9hacedxBEB9GQc9Z4VNboTBjyFMgIGpC42hYwTOAtDMy/Wav2hdVInSqAH5F6YlhYX4y9Ow85PYI
JbM8VIHVrkMlfxx0Vcw79IRw6vxLs8tjECGMAzYMJnb401k0Dbqrb4KBHWjKoiotjG9pyQ2pBtd+
GvVtBsk/4RpYVY0HtT0UO5WgLjG6R58+Ef8U9icxe2Ft3djmMAs2JH/Lkqs75tuRwZ999jYzNuBl
sEJGoJqOH9kogrU212JMX2t0DOdxaHc2iJgoxKJSeGRUBNmHaP+HsTNZbiTZzvSrlOVacRWjh7tM
dReYAQIkSHBAchPG5BDzPMda++5dP0Hve9HbfiLpIfqLvCWpqhZXMisrsySYTAIR4X78nP///tyl
UaHvoEGtdXsoMZaPFr3OOa1tctfmANA7OVkK1YGmYZHxGzmLXPmqp3nNthy8HVSlx74c6V47bbai
4iwWOYAnjpLeAYjFgoUn26YtwCXIYzWdnIClwvjMsvBl8MsGQRnggcDZhSGYLIAS3dINDumoQXkz
RblB5At4q/R/KCNdJqmeHGuRoxVvktu+E+UCtAZFeFveI2Sb5eWjs8UJ1/EoTdGmVa61C/Jo66SF
uZEJQ/1+ktQjwOI37cwJG57qklyIygI/OujNuAnshcvnuB4mYEPZpMNJR+ic4OLWAV8mzFcXBXoe
N34aAgP9k9nroPZ1WvaknZvTzNX2nf62DHMc4CR1uCaR8/r0OscuiEJIPlzOISTleCt91FHQdbo4
UV1dHCPsdy656ifXKBH2g5k07Y52Ssd5IyeKBWNJAFGhISAz0d8be+VwNbMIeHFFL6RhrutZe9d1
z9gEvFOCVPqEaPaK+inf6igSesFWA4ocb0If7bFSfiaVd5LDCCXKlqc+d6/Q7F4bGdxIbwSAkKxk
4by3LloU9EhHMUEAwOUybCkKfVBwBEVeqaLGrYWKh+fk4lveQw/Yc1dU4O9Mn6yC3H0Ab/jaBLi9
VZG/VJncug60bRmjWBEFqR7OF4HtYLhSd1uiaqWJlN/32SgQjIERK+pNhpdnlwW1dTR7CZfpmTm6
RQRL94l6IEZbLxE2T/U68MLH3FY/QBIAzQ3XLa2bRaPHcs0QgWaTDdsz5HHV2dJMN3mx4vDTRzUb
2Ip3HrJC56igSmmLldEZ8AvlNaXwDMtjMt+bTpP+YBuF6gQ9oTPbfBNnCnEM1dkivSny4bGyvHij
l+LKUGITdHgdDR7uMI/qlUOtw1zRtwmM8899WK44wt7RpDyUrXvyDIndNANcEmZcCHkT2xtKkacE
af+mclqySH4SydqY2X5xUyQu3LOqExvbW+Ymwe4S33irl3TKdevSlu99BGm7rzlzIJfcZ5WsHsgS
wStgRRG1lBnd+j9SPM67vBYPcOIXk57HS0odNiUut2nTqzPRgixrqR9rlDwJY0RI4RCy+Eugc/Il
z7LrAphqJxumCikDHcDjZY/aPZ8Sd9mh5FuM8O9uoqpiTucHm0m1LUfl7ow4lsm2yQynVfrexCK6
guB8Ww0zbFdWA0zCAjlBB6SlgZtFryTk38jjGAHS0Y+oIPmgu5WmjA+gNxb9HySOxntL1BYOogrm
fFADGnURoc42SL0BJ6ITlsIENsDgQcp7XtPoABZe926/9FP9xQoGtN8zHq0y9l1sHKLZM5NY2ZZb
neevwC5PMkqwzULrkhYe4nuFe8FATkz/FrgV/JeGkW1PvMOW5DDU5kXK0c36CFXw6DRlxVCzWQ2c
DVIX2wcCSuyOGWjYiqJoquxDasY/hlp5t17r7U0V1yRNlE8NIUJ3Y9LeO4m+Dw36qJNGN6A1WHCD
2i2WTHS3kw0+rAsrGGDtuM6Ee7EriG6eTwBBOzY0s4FEmqbyz+z98x6TATEH/chxpaMTXyPldLKV
Z9KVNkpnLXrb3TFsx7nR0ZstrfJFM4rpwRhL4KIATxfDZPO90XiOgjjaRrEZ3AaOTBbMuEHa1M1n
hD8XUeKUP5XJNek1caRBYaf7MoKQOkzYmcnDxShmjwe9leALR8JAafbUcCa5cZ12xCDekNcQBcfc
5AyOCUNjn1umNSUTTpPEtEJ6sEjG4rjeG619I6kD1505npoS63Su0Mhj+d8jKStXWu1glxDRZt70
6LkjIMaXsDKm4aO3aEd5jkdklymX+Ug2txlfoxo8XCaN736n/5DBd25NTOAChpBZzhEDckq3GZ4Y
UzlnyxdPE3BjpI1tsKt0A4FmIG6sMn7ElkclMln0yKsGaDbanD4W1OXqPZiAf44Vcqs4u2Vte0Ul
idhLffhwE700o+dLY3xhO663KDgUYoPUYDO58OTybj01xrNdUGxNtYR2x7JiMJixJAT+MKIVhMF/
CQ7eTOmD60MjzigNnmoMbkEXwYwK4Wx3UfwQ9th5GShmjGWkxA8UjXW2ctCFEzssNe0xyo0U1Q96
G9loTyPauKUM+mRNilVoNgtfus3CFNShg7Nk/o85c2jyhUeIcw/YiU4y6rCBhDyuY7FUJF2tDFfr
8WvW+dIyKvM2CIZn12c44lRgVJDF41nxUYMZLi5iEd/3hE8fdDWmayyS0yLxh+/QVHWmnNEqL2k7
IxLTN20ZPlp2/cNL9PmQXd/ptf+WjLdOhcRp6t4aF8CbwUhn6bFQUUxB2skQTpO4ZNDjQ5bsLOCz
gVB3tccC33PfCARx/smrkD+2k4XJmmoPa0nzLjv8PGUlCWgz+qVbPcZpcp94+ZUDBGcP7CMiFSdn
DDgD44DSTDyAJbyjit0s9h0eRi7cSsXdRUMkEo+54O5W4bYDZ8Ui54B6jMSlGrTHuHa5rj0G5now
01Vv4BtGEhRXaK1cXWPZsaVYtCZQX7JWDA1hMgZHiJTp8jmSE0it3E/39bzqW/EmzFwNVATmlR41
EkPLBXEuWBs6Y+/uh6q8BF5aPEaOfjdwu0mVnAibWwK74wBNTRIx9k3SXTPWWMlKak7tiB9hO7jG
KYut9zJIsa2ENIMz03sy7bvE6zLsybm/qnTtYqnhIHWTRdm2ToMTPeFr2iF52PeaeoyYhi+qLHkl
ngT3doejzaCpEFgbDSX8wt270JbJ/mlmFWN3m8cCmXRu37iGXEa07fE1V+QtoTcv/D0cOgWer9zD
Ur3FkVcDhEguLSLLJSnFN6VtcoehyKM8aTZ+Xu4H+7vgU1XpTDkJklcPxeHCCIFDKTnwGTdoDMMa
mKhZQRifUPa3QsMtC+IICpHqPuuxfSfg6ec91oiC8eeTY9yRDMI3mdCWmsYiKoMiNNW4cOyNC7re
IEv1cS0N7dGiP7wacsQLIS4v0Y83Asig9EJmNMw+rH6+Y8Od0QD2T1qTh/poBoAnu64c9/7k7WxZ
vDvUTZ2tZgs99v3GLS9wnRGAqnv2xGHbY8eTvfsuDeNieRi1Y72+tDIKEBWM9xh4jo5lvQV+vvVK
zq1Cq18RLq91WX3YYw9ix6mLbW5/mTiJzLB19lkyPlu6/M4qjL5QrQgfWtaMTv2yPJtl1P7geBxg
EoGugroyiAly8OjDcgLcVZAr/ZgTrWzPncbMHrJgxtu0z2aIO9hoxrtKZ04TNuM5D9SKipHb3c4+
RwBWa68kMMfT0cREOjvoRCeRw94QJ69j0z/XHH4WjOqcJV12bgvkaHqLQqZlLDm+2DGjTr1SL87o
vgGp+HJdwB78vGpI9loVfsAKEYsOtTIpci+YXMmF0++E7gxLcIhGgkc1I6vRBYWPZ/CxjNSbpxy1
TqqXGF39ilyAtygETUk2xd72zXfUs4Ak1FGNTbok+W9CBsLQj1PI0BfXhj4THQr5KLtn2+3Ieerq
Y8OYQPNojimNAXhkUUlYRY5HQCDWqBQorY4zKrYHRpKQI9pwx6ZscDBneKN0YtByvFtdfXEE/ka0
ufksSdpMPg4+FoYVFEkqT4Vc2DW2CGSyW7d2X8Li0NvGfT7oFh6F+oaK+jxHDCPll4B8BNmICt6j
pNCVPpUhAXQMp218PDU1S/6mpLYXA3MuA8rZ1gnxDTpw5Dat8DeBP37UNDAmm4cpZwlCPXfM8LIW
BS5zX10SXbtP6+Hcuo2xtnxiMNoaZYtTW59+Ex0rvzvH8BA1J76JUu/TLg/EHZb0sLOPNqBKB06V
06jghPdR+yRI5j0cmto79FFfrbCYrkCWY0TXnRgyP+1tKuCtcgeUF1pySrHVzXuqaLOdwMU+TdQJ
HdQGzwxvZuNu3LMrjhojXuyYr5lfP492dhcI5xRXyY8Ya0Ewq7uYUfosYvpQY7KcjbU9EyCQCxhE
qBIq5ZGf1bMP2AGRL5g1EAWPS2kaydKyP8ZwsDkz12pRN4u0ZgorSGXJNbZ3CoOTSMrv1b022kxu
2VnRmZZbyLAPhUl7ZzSzkt7MLQNmMoCaul8DXr70LkidNPgiezTFRgjjxjQWcqCi83EJTBMDUNQt
GFnTEkUj8JDoGRAmlnAmGYvWj77roM3bFEkt8VoQKqO7gr7borOyH81Tb67dgIpjakkY0L14Z/cD
+4jHM15UNGer4EJ45bBAfPOcqOoo4/ZJTxWh64b75ljxFRIIx7fQeE8KgFZmLs7ZwALfEVcowiti
cMSVEaaU0eguPPj3SVY/VUSaYLDlVDIn540tZgTRkT0gktlkriEsK74PmgZRNsrBHpGfY1JUIxqC
HRaReYJz6a1tGc567VnUOX4g4NZUyRui0rG/CFT0grTbHGqiBLO11YfyOXLDOQUP8zpm9X2VpcBR
smYzSuPe7igFhz7b00gFXGNncjHJPXyrV9D22pQyctJq0iqS+EchzVXeuN7KiRn/O+ZxotzksAQ6
xM1AOWX4sYISab+MWMiGMF0n/kvbdEe8KBdhzSoDz3mdO4WS1vYC7TEKVNV0C3uDvjfK3nVDe/A6
DUaN3ysYLquY+B4g/D1GfaQDdVccVJK8plBBMMhidh6ZImZAsg9afuyrxkC/P57HMrvqkF7XtT6t
Z40t8TQr+m03vnDe06RctZZ3L2u2qbodOnpf8DAmWJPdSKQTalu0fMVXiQCn7+B9hMoINkKL4VQU
Vye1UGlYHMFTokkbN9/VWrSPTfliMwNy6NhGbXwXN+1zNPoPsaGfJgwu82bZVdW1Rd1JSNh5KFlZ
3SjdBnSxSk+cDTw3N8rVSihXJz3mXMO+tfFt0S0HkjWq6YvuAz1gb2CYChOgbEi1TVunXeO2fEpn
uWBpVMzss/wpq+z7RufhGtl0WZ3TTYgblmnq3ptQKef2Xd2IiN45bnwJe2XkzALj82VUVA1lRSib
rwXdmj76AVG8iTNkfGuNH/SESp5moEqh6W2nMLmSXJDSIZWnnDyMGiHSsWij14LSTyTi5JJbtzb7
iOJYs8CBVz2retQdfAHCPPdWQjbWwYizHVyFehlhSifPEG4SLKZMaGCfwiu6rWtfiK0c9X1luu+R
8PZRV97zeRzRzd2lhTstQ5BrGFxfzDCbdfFUUBH+J29Uq1FrjrSFyFJox5vQdhSEFIuQPvnZj0Rf
FAIeR3MzdGzrlHxPbWq+FzZai8JDxe/bqGyZLPrao27xoFQ8oLnBq0SVPdJ5lqOy0d04kgrIh1+v
QwzwUeDiPWC9B8UzVt3Fg1kD+/1kUSipsNVvNcFtj+gN0wHTcHBQ2Sqr+PeDcLrEQYfs3TlwL3yg
d8d+gK8UFgRtQfa/zBh7VvKHPkbjHA4M1UdPwd+tAJ71c396Es/om5hMmS3rI9qUztDOaF9o+Xnu
7fw+hoFwWeCNbQolopjYZTH5WMBrsGKR8hcDS8N3ihB+fi582nCB++p74Zc2RvbaYgfKkgKcVpc2
3HpkVxVUBH0e4u5icbI5rWgCSK5D+gDpSn6YUbbiwsaVcVy6hDtBH/HhS8flYxITs04N9R5OzanN
GXhzrlpARocai1dg8kdY81QXnq3omnBnMBZHwxvvgurLDvqONWiGKqmpWudy4INbYcwF22xhJBoV
lQjUHBAYWKQbmd5NRkNQgI1FzcCfgXG8tAgPqNDmDekdRe7sByZyybrvWQ1pKKlDbYMKVjplV5G1
79QpE4FzFsHhaEmqbRE5V60Yb2Rab3Kf+B+daSmt8YjQ9MT2YRGnIaMqVZ2n4lgW3TvxHJtylnvI
rOy2inzJaIp3BTZhCHEIXthXnEC/0pY4OkV5Ubazh6FHJ5MoKRTWs8V3LQoDkEVfwg307e9lOBJ1
pZ9VZHHNDI6jwGXaJnvyYo9HjabtQuQHJYK70tTemhKPONQus3Sfko+khDWeWuhqgJLvMCLlK5lk
OC7L/kVmz51sr6NpuFs5mPdt4KQblN4xtsUnLQJ3IK37OiKyFmkjWXrYy3vjxZ8DWRO7vdHzApY+
GmQrGXyGSOVD2kii2MIHO79mKn8LGyfcRFpyJBEYrBUC2KXVZpz8aXPToJHv+AWXZqSVi0rTPwlO
4IMd9ecB7Z0HPXKZafUTPf/XPgoeCMchTy4/+yOxqWT1klTGfqWHhLamxuvP95zqj3nXnTim4zga
aC9pt+5E91nMzB9LJB8T9/JBkcONosq5T7CPjx4NlVSlDn395lXlQbaGk5ESOndG4fyM8wd/J9L8
uutuSqD9WIOzHT57QBKqfBCqXeLgIZaL7dGswdNQGgUkGIB+Cq9ZhYu4555jG2z5mbEjOIaXOEyr
7lip4AVmwjVroHOFpfs1wmRiYKoc41STQNZpMdHy0jx2cHZpeyF9zHapFv/QJ4bfVrozNdp/sRMj
jsOLvMCM+1S2wR3jSaLbWBCMzyLNX6u0+vB1kG4uR8eU1ifkhxPy9mrR1uKzz5Cw5BWVz9QAnhfj
Hco9ArATFNcozfQUINfQdw90abDVwDoc43YDxOIhhkYX43ynwL/Hm9lvHHBIJo4QA5WFfdYj/DAw
C7MdrWU8RDqDwDF5HpN7IbSraQ60cGzjBNploG/NNJ4ZBV2TWzJTlsTJtis/CR5UKY8cysFSesaJ
qOSLLfUNAQMrCAzabpaQxthGVlFDj82X8RnjtKQ2nOYRyab3hqUrh0WJFmClm9215uvSa37Qi7rp
8SHsPVd7SqW+nx/c1HnKDXTaJGVxnKPOEQQEK571BbHw6NA77bkjx3ghXUZXbp3fE/P+ARNgndvw
sOwcrDgHnjkTukjyOzQv707WHjIdjk1V0HyOI38j/HglOw3ycI80sPOfoeI8uon/URgABv1pLrxz
in3VXcZy4mgSPWQDYkt0SAtfH/Zsc+4i58NVrENGZ14xPx2z9OhmJHLoSbAUqeKxkXKLys3cjjhV
a4diKh9PMz9v4VicL5UV3nsF9AlKS6/MLh7dTcpUbwM85ZT4ztaE9FXL5gyx6tlIwg8dm+FkTu8Z
MUlLy6mfmI89a7bxzIzqpnPIu284Gig8vlQfK5cqj6JYXkw7+xgsPNKS4c0wh3lEYXvRKAhH232u
EpYks6/A7XZ2vJ0YGtMX23XIzrYklOgbnzAJOn1LrZ+6Vyi0C7zSq6w27LVCk0ts4niuneJHI5/h
XX13UJUBU6JBpyX1IWAxJI/7vhu3So9nxSKbkoVwAck3ISZTvQ87D6NpeDBoe6wCAa6fOIV10fDl
0bkmeX5H5ipfFPdpETwFIyfsXtT7OYBYoTwVJNwrMtvx/sWdtdZoE7D5s1kME/2wNCXNANq8WLFO
38WuttYNQgykT9uS3OubAWRQkb+TUlVFzjMas43VBBXo8eDGadqLh4dRxsNtHYFLbNV0zArtzt5a
kpC+NBk1ekXktNYdKsWkfJNa80x0kH4Hz+AmLlzn1vU6Wj6p9Zx8MDbkPZe3LEWEkxvmc+2Xd9EE
itQ9Y+pCouvm+7ILQIETDIVPBkiV1q8IYUXFRzCgKNK9lTd7gVDUG8+WIl7Fd7jSWQcByWFcK1vG
N7Ddizl+ehqHeAWEggY9SPeeWpc7JpxQ42Ap66L8KVS9wF6d77QWfnHBKq5j88G2i0iuq5MXA4Be
PAA6GmL208QZScbC69yVwwbcxay+6C4NJ41tY4zJLmZBZYuAnh2pe5OCdxOnhBO1LyW1ZjUxCU5b
sbFiTVuOaXNCtUlYNNMdtu1L6sKpcR1kWFO7n1OdQYHssoGqKg7Fg2vQt8vFo4hZ00rWNCwicxpf
cvXDOaxR4uWlCl6hvkUubR451Bwtt6j283xAg5C4yi26fHgsKAASjhpF4i2niAyrzidnojDpVqXM
eXBjdiOPPiRjyIXDadCiK7Nvd9fl8aUucmPVyYpT/NoTU4CU+xVnDw26ASFRS3ALMH0yMZN6q8GK
0e3i4KdbJHFI2/WvqjuVU/Za9mmxifoccI5lEBkWc4AyJSCNvhxw4vQnuCgwP/HyMygl84GRTGXw
3SnOia6PT5Y71bc2H0tVIfFXHYk4Bc3H1io2aTFnq+ifrQ9DA6/EdVdZJQ+e4Ml2g9uo8z96ZD6n
Vq8P3bvfAHuNjTUOXZJYnOndH/xmS2v+6tOyC/z0e5fg2HJz9Jh1ad4QGVhuQEdf9DQ1gTlkn0mv
ylkvGq4qjkRjRYAuIv82n/OXi3fXDDiV8hvR09vlPTNBYETwgRiccjgPo/JDr5xkH9YvRkvxGgBK
WlH5HzoTWBkljvJ8GA3aAUTV01hG9TZ2vguNIolWJmIIswGerH2OCvMH1Xa0pBHsOMEqm6Y7BQWV
YzdMxq65NGGG/56Q+DUbyKoFrsY850OR77KgIEQ/i0txzJ2DzGZFrvnsoJHihqLbVefvbd2CaBFU
43PKtiysI9RJyP3OdEH6/0ys/KdpWds+cZ9Ryz+z783XzCG4FqkFIxqFFbKnwOh8uL/ZHrZbcOsV
rJgwNozIoGaH9FPl8k1/glz02hMthVyPmYEXo45NCCPFobRQKI0W8b3TTgxu3fQLZVm7wBbISu99
5F5prLyYUKLA/4hC+sVQG4jyS8BvzUlVfVOxRSfpwQq+zLhD8KjB0rSZn/mFaSxTmM05CsfKKsql
nuU45FDqSxdxDgr6qJFq51u0R9sMGSNwxB5aZfKj9S0s0wEPV2pHF6uqP2LN2LlonmFZtwxQxb0V
o4YD+WEMTs7Yfc9wm8eRx2eR1NETmqexpdOqCPpig45uEe0ynUo5iBixZ6HtaFderV7Sob4MTcVm
aNP0VVHzkFnYkunv1Ku4aBBhqfKRftetmZa8FzIt/P5zbglkM4Az4rwpcf46IZVJSnLRMqkhPJak
rvUZ2TG0/5e9Mz1yJrAXX/Q7HyYMF4tmGGhmCSTtolrHNYCfEZhEPpkIYMgvj5r+jC4aCDrFSOOB
Gyz9rzJWN4wOb2reJWyD5Bz75T3tyblOmXwO6VUyPQY3QPlh5k3OfSfLdDfl5NCpTdXkqERGOnsR
ZjEeJiAczinzTBhieEWadkPGmoZZovoMoxd/xHcDcWiFwuGZeHX89YgW5HSZMEUi5noUJYsoiYbg
uWaQ+HWso2eYh1CBopEuSl7trY5akBFiSHMu/CBAZVNp9Hck2AaQiyhZmpUN6BwxehbSjTIoOJcF
FiWKMVR1WV2S/pneZyRmhpIRnlHA3J/SQV8ryPVmVl95iHZxaIzUoOS0WfpzO+Pc6uxL9PTHSzHd
2tPJ7CbaESUhGEE0d9WxZx2M7IeeYdgImfY3Q/c5y9GX+NLX5K16LNY5UaMTYsLWpS2racOV9mSy
qKH8rbSmYPII4ZsCUwCwr4lc9Gn69B01MT1vjv8F+E6NmBNbFM5aM8n6GekP0yMmQCkFLxFMH5Wh
fo76FwFYc4sWmlky6ysNfpDSOLIbW1+1aplZxSGoH4paTxlMiPuCpJWAyClSNpnZszMTKd7UmIvQ
i/BbwXBKXwZJC7t1r4Rwo6qKizUlDXqypDwPqMV4Sy6zOKvedIN1NxS414Cl3MuGDjWg4O96GGu7
pHMeZZi+wmsCbDadC6eDzBeiWDGH9x5GcoBgctkqRtcF6UpMSbp9WDgg6Ahrgf8NzUk3R4Z8jASl
ePv5Ba/IgCmDPO84ybk+PCJozuyVenAfz52PyTiqAC84SB/G/DXZwZlwdimeBAh0FG68qVh990an
gkWzVBnXtp/sgwUh15umewEHdg3P4ckSGzPpiFL1nJKhhWLcntHdkvuwGV7pdYxMS5NXcxhvBnrr
XWhducEUTSsH7II/x2ngnQef9yRTQey1ih6IAAcrVMoTwtSB0y9iLJ9pQi2iHRONq2i1pR3TG3YS
KLRJf8e6uWqN6Z4AoIVpp+iRwWNRHkQl+a6WWrnj/YAfPTURfhW0cevSuy91+nSgAb4P1D5lAJjE
tIbbaSgtsJpZjBcfva8h0PrbjOWyPiqeQd+IJS1g7cZQcH2Agt+Upqu+CyUOaUTbgGEKZC9t6q8y
4Xxrha9B0zRzAky01YnpeW3BJIdNdhaDgYuptAp2Dm1YW1Qgzyx9G6+d9log8ydJ4OAh8JjdFkOQ
vxpm8jhaZA5rtlPcjPgpjn4Mp0o3qdmZ1V5VWnA6TjtzC4rTPE0Fp18zg3nAudvB2ppUt1lQ1Hv6
VhRcg/fmUOC89iTTrRDgWjdal5aPzJUw04rkNVHFQXfdctmxe+wT0RFU8QgvVT8Io29WVYiyV3Ue
7omvbvZdpy24WWyxxxqdzrImjq8ucI2HeHnjtjhYoeOs7LEJ7syJbTpOmPNK032oMjc9FVUJGzBM
NWaECH04oed37BRrOVKmobpCXDJ/kHTG+MlV1h7HLNcv84dIgp9/zi2HYOFGr+CN4Ow32/CpcsrZ
94bLYMzJPg1R2zJNIUSVtrnokVmGPe54hgfK8J7SqaLToR57XwSHpLF+KIvzG7KVBxxjnLYmxK5Q
YlwsmC2oax3mTN+8dh6baoa+gVxjwLQi+HJC+EsoGUj3w+yWGpiR1aNfutu4YPIfZXstS8vjPKfs
ZQ9cW8avBp6qNaRdbwEtEFulAC1fR7M5IN7CH/8AftGsG/qSZrmZPD3YuCUfUF6HK2Rz1MZduIbm
Op8tac1Y6hTJ1F65Kbp3SVMuCLxnzdW/Q9AATpQl3RrUoSP3BZO5VeiQWhFO+Q9rQrOOkIK2zWzo
sZyPUDRgVC3znGrW91K3uCP6kyARe2eFbb6IRpikjESGUTwS/mmcewrMPjsWth/ed5oQxGRuAuLL
F7mLdBHxiEmmKc1vJsnjLoOpLXKUutpA+k92SIr8qTJAKicHDq5yWWjWtBkjA3Nj3ASbHiGwdEAn
K4il+miST29XS/h5zLz7uMTdkQIzICIpvcOLZG0RSVTkDU43geUYGy9kBKkwJhBNVGzQhGc0eunL
h84EjT3Q6C4k5dqy9B3HtC4kwjjsBqA4DmJpzSW66LsxYI/tVY0Auftq2qzjYeGAS84I4kCa0gFY
3Z2QFTW/xrRFi5KrRjb6wQeA3kydj4HFX2bpmKycGl2xS9jl2og+chhUe8OLnkpXhctvv/zjX//5
H9+Hf/I/8zNpR36e1X/9Z/78nhcjRCZ05n/8418f85T/fv6d//ieP33LKXyv8jr/av7ud20/89u3
9LP+8zfNv81//GT+9d9+u9Vb8/aHP6wz3H7jfftZjQ+fdZs0P38L3sf8nf/dF3/5/PlTHsfi89dv
73mbNfNP88M8+/bbS/uPX78J8fNz+tvHNP/4316bf/9fv/3b//qf//b//s+//o9/+df//X///Lc+
3+rm12+gnv5iSNuRDJwNUwKgs7790n/+fEmZf9GFK03HMlwWJmnwUpZXTfDrN+MvfIVKk2Qd3QGa
bn/7pc7b+RXN/ovC0GQo/oJuWbbtWt/+/e3/4TL+52X9JWvTM4k/Tf3rN9f49kvxt6s9vz0HfIEy
dCEkFj9lGEwTef397SFklMyv8Q/EZDUAvmrFwaG+VClOWd6F87f/DR42UErFf//zf75MTEG1MyYb
HlhI0HeSmZSSddw+jB76mSEn88QL2n5L5JeHnqRQKAqDnGC3zjwCRiBVOmrdu9qCaEMFXV/8CvOK
FXTFSyIRcIdCG99ojp77Ks6/KsbtbiBAHSj9x5gwqgycYVXRlWNuJNNzN/9PEVmNCg5+3zRcaZiJ
nd6Z1S1JrDnFZ99uAcbmN799ra5uu2GeufDE+lMT/PYnN+aF1NLFTVPk67/91dZzd57H2qXTwLit
5DiXBqNO/CIb1s8//XwhGIP8liB095TSYZ2/tZNy97t767dr9/trZco/Xyup81nbDjyu+X6y59d/
d61IngnQgtEW0eckESioT65N516UAXNkz6XK7VnzepCrLiSAddD5w4bvj3Ykg43wFprHVCfJEVs8
6CovGNZx2sLb1fH8Mi6+NbFhrzWDpGKfcFiSkhJzOzhlTGRW1K4JrSOFuxAOQZft3X/xztw/vDOB
98twdYIfDGFZptJ/vvPfvbMUDrIMB5JrK3MaDlOmL1mf1YlJmM9YwQdnnPaPdV1FG4O+umb2OTob
hmFVnr6qmBFVUvTeQbYmgR+6vO3KGC1FGR5Bahm3laIibxRG8YpgnJ0pKIYtXSs3wq2tQ2YaFmdd
JqB//z1ZrBR/fLJ4oHm8hFSGYzqG6fzxagUUY0aRC2Md9I6/ElW8rp3M4WlQ+VZ2+riyTTfYYNBT
G/avZJPkWMh45rWXLnKhtDP6Nob4cTLKT7q5qE1rEpHxGZLZ7rNdEthB4CzChq0UvsV2El17aTSP
LCxorUCXjG1tL1AOZPRQw6OM0ldc+itMm87F0lJgmUVNyohvfWF07/6rN/+nZcWh88bFVA7DZmE5
wjH/+OZtP+sct9f0VT1AYrCD6TBUAd2+IDmawu13otSdtV4HDH10PDqvTNj4jcmkq0Vc7tvGBZ3T
e9hvhH0p6jTfD2bvcgR1sIWnw8VokawwaUV7oF80xai0K9CJkJk4Vehxh9QEJElm+L6zxwu6bLH+
+xd33gZ+f3GVIwQLtDCBURi4bc0/LZtu3U+tbHyobRFltyQEiOGwdTKt/BaPvrwJg2ldUn+vE53a
zA2ylwooOpYRsIrJ1BD1BJbMhRfvFCE4dgXSymtHtSRvmiXXTxGJR5xEZCb4IOyweIm5apUZMEpg
Xhc54bhyrTa91S354fQfMtDNg1uUuzYc0jMzIioU4S2jPvn/hJ3ZbuTGtm2/iACDDHavSmbfKFOp
/oUoqcrs+55ff0fIBzjbvsA+LwJkl60sMRixYq05xzQ3faRP1xEp8BqUT+Z3i2atARUSAA/SYf23
hy9d0NkU1RNpWdOj/OGApYscn5aEAJMon65LEjunKG9o7HiEClRD0j2zHh/NqGFD6apvmdb1fin7
d8gF1hGbyuwDQM8X4flyrOqPPqHPopWH//4cnH9uHBbPgWupoPPtmpgChPmvddYx+RmcbjbWhAOw
J5jMBNZemaTrLtEPpvxTQuJ6cPNh/LYZIsJ8nrAkhihAPzrdZrhSzP6gkYeOyKy9uaOugd2pkV+5
EPb74tUA5YkKpET7hcb+lvfz2c3QMhWi4fHFldxZdd48yqXakQIZcKUvUedGLSg4i0OvoywUAyFw
U5ceiHWa90uu8XrOub12GUNJgu9RruWan+W0GbBzTEop7W0XtcH/vNwLN+kf4F0n5zcXV84ROTt+
yuQyiag7CjdqNlYYChzP7gWoLOl3XYMYchkGvK3GQQP4fuSKIUwcQY2rEwfapPqh7e33ELjuyQOi
vrGWCG/KDHo74Kq5ArXxZs7cG2YNwEmvGaFvomLd//dnJ3T1cP639vjZ9QEVuNIwhHR05987pOuZ
48ixwG9feo1ilzRnBJoBCxfzU0HM5uIBJm0hGPcWnmruiPuhHb+kIPaxFR+poEtdNPZ0yrv5o6nj
19ZIwC8lCF5IB0GnHwCJpKnk5GNxK5dwj76XX7AezVcCpvaEbZdc+HMq+QEvgZcZUJ6Qug4x0w+L
y9mxyWZ0Np2FXD+gOR9N2SWcMh+HgYu7an7mBjk/9gl6I8eU5zK9LHqLOC5elk2tUpTyPjriq30J
7B50BhFoqV5HO9HWZLwCUd/CLWD9WRL6bGvUuKw6fd3WWg4bOiNyuxrxshTPEAytW0EQY2Dl099L
w102vBXVkajOLydkBGthyGfwcUH2QfRHECB4zEgQgBvEhXY6CXfB6kUyzRkhJuaW4VKPjC3MbMyR
Rhnq49hozPVg2dNyp4eYgT5GbSSezLJ57xZeHXVnwdrhqASNhnSnPGdsW2frOobzBJtKPytKZCba
4qp75fj3/eMf14//rH3EP9fKz4vuOLphWNTJlvf/1T5jHMLAKC2x1lzIaqyOIbFmsMUZzWppEu2J
LP+xXHSsiznjQEYRAcEgZHW1DpDp/75yTUH9/R8r9+fTcLChQ5WeCeTo39t/mY4TuFjLXv+sKMQP
8b6tm/ZRqoTvoKkFXUfnL4u77jWL43QTOYb+FU2595ANTfo096wFAPfDPmIYU2FcunW4Gvlj+sdC
wuzRqisJbZO2kJNnR6mH1RqgWLavtexYexKddZ94R6d2wXN4GOWzdAjPKmUNC8axdy88xAC1QaB/
pbFsfM9DldBwODEGXxlW4z3+fAHmxgxG7SlRGSBdxNS4Lpgeb8HuwdP30J/IivwEDVDjdkT2vx8t
KNNV30CjMcNTNKTfieuWbKh8F043GycuRk28k70Z61tEZ+am4Sa8ttLpDuCh20LLaY3gqqs30xbR
PUuJjCu1kQnlIHSSSEPAJPh6nV4wNje9kHHWLPej2S7rWfO0e5gg5HNAwkLnsJzHgTYBUmofg03+
GLfmPTBk92oOps0tnB2WLMNpl5HC/b7QAtEKlHLSrANQZuGnIthqXZ3vA6T+pbt490XZWhWe87Mk
wqBCdN/JqX1sqm5a9TUG59ociivB7R+xjUAPvKmODXaGdCKckaXZBG8yBxugihmsPIc4ctMbrAF3
J+sULWurrcGyWvuew2ZIyNmiIiO1NTeGBw8/2I4+hbfD7bGtLUYYfVCbb8W9cOInN3O9A7rjdF3O
Rr8Prf69RE9SFEV35uqRgVnmWYtk1hBoFsbV6zy6PpintNwZdj9EFMaZ3FdcMnfDgsuenFZyBgkt
QDUBdT+3FX18c8E7lDfIJlk2t3GqQJAjlFsi7YLR8k1xfY+myMl2zJFmjV2ArKEfumOPHwgVZJnu
tXpwUDsOERggzlEt8biPAOULWmHuMFT1TfVou/NhYsxzLyqTEUbLfaNwvTXRJdoq0WYVXtfhlCN5
Zo3N7rkk1pghmBVuCIdgdlg4eF0n7nJtcpsxxJ6M2MqRSLK1z0wZ7EY0JHQb1gH6KCUBHff+gI38
Q6pSJUkCjCMgHzSuBkDo7WI/ZV38RJm2sxsk5Lyz0Z68PmMbAvpZQ+Sh76XXf8IGUxo60/GQvVTd
aG4Gz0zuUGPAtxTRsdzUWlmjJVGfghgDy5TDfrESoJJhTAGc2PVTwbwUCGXOHCIyXwqDVmExwhcK
KswkPpKl6qMmfamg2bgGdGD4cPQZ7aCm8tGbyJNILH1VI3T/nyoiJv+gHQ1QqQy2H4gOcte6A6iz
yA7dGpZ6fEeNVm/ymQyAZHaQWvquHLNXJOJGxGLn5Of9SOAFoeUCVOjFzc0RHrWUaD3mykm2q7pT
bqbiankGMQVuBuit0cpz0DbUGeVjhAPqUfdgzBfwqpDvSipcWOpdCfSdcQ0dwpT+6kjRte9LjmVM
CN9pGo0nzYg+S7sLz61R/EJSXezoCxMHkulc41Nj3ta1QZaT2psmgVTZHeAMZCXuPgV2dMYhvTeL
9teCgMqPjGRmEuaQELnIx4oz6qhbg7ONC9d2/ZAG6Obnej7QMvOTFMTnsmAb/O9ngkuz5l9HgmsA
MgAaTRNFGt6/KlGK0wyRjZIaZ+MA09pOgdcnp3ZS1+aQ9Q3HkPpcokmdOSGu0aAFbMdG4bd6E6yL
eKYC6DB85onF4LNJ4vvQacBAwX/VKozMuukRIOclAUb/9245dAxDWjhrQ20hnfUEXFwzI30tqV8s
y5LEznXImejTIEPEMATwZNWaQwySyYOJkJbWyc3QJrTGR0DQ2fbn/mwjzBlkkr1i/AYVrqr5ny9z
rPuMg4/Dz6exJRxwUF4npv1Un2TnABM6OHV+Qvp1gVAG42mxzIvjpjsc5ygtWt3gaC66VRvidW+S
jN+IKoYJPhlBHsMIOBhxGFM9d4MvEP1kVtBsC1vOx6ig6eA6mKy6WIA76fhP7Rr4Mp7pWtrRPRC/
OuE9eYsW35tkqf+PSlWqq/r/FqrquKeFh5fS5AF7jF3+dZUvUaJmxYQ1NVP3JLd3WIIZEvifQgQ6
9tqKy02PSOlZmCz/tGE4KCyzxcMHhd52yprBJ5oFPUufwfl9JgLdgscb6VWMCZZW+1KokUMdRo/c
Oq3HAGQ5goToIYFZtErEMhyDiPAAmxbhocbFQSeDDB4dSv/fTJZW7/G7BjMYvOoDqNVwlAnRbGHO
qF/AVcS94htQto6egTxTN+L3pHEH//94Bf55Kaaet3QbJZSH88qTND/Uv/+PLk5cDoZmakngwxQN
mrVNvAME5Wjbx3W/B4DZ7Utl8ZVETqnSxEjRx1rj+IXsa9k1FQ2sqUjLdZcvn6LBfjWbibFPov5e
lu5Ghxn3FLczkeppfhR5XVwtLHQNBJJNVlPwzvh9ISISD9AaxKmb+TCtYjcDSCL/uDaCtjGbn7BI
nFsFsGk18n1lGhnrpGrEBe1fO7/nqnrNIrNXbgPrIKN0TTwf+c2qXJmYav7dcCz08vxzOZsLIZ5j
Zem2O7M7kBv0IdJwvgbGa4TOk6xEiRbVK48kEujH6NW1OudULUnlt/vFKay7DYYLdlrk48D0th1p
Awcnfqu4Fvl6hzthrAC3WOmQngzpkcHde0O6CzwHgXQAjSDnTwhUIcEiCTtPvecIEugPkD/I3Zf/
/nQNOsz/eA3U86X5iEtR1z1pS/en4/UfzxcNzbJYSx+upSGRm/OuhkW9r7pDIbDiCHt+aGhpP6DU
ZySSipICjvii3vjtJrqugi1aFLeMagx9vEAu6vYiyagrkbwBGw2J3xl6z96FSNJXc5riSvRUlUL/
D/4DKat9FKAiXERI6jbJS7bUfR0O5Jpn9WcBivBQiYqpUJY/kleNKiM2TrpNDiWRLePZQBuzBOkW
MPF4seQMjmNepvXUNNd6+oXM9hB3xPi1eYzbzCp2c2NaRIT1X5pebZOwKQ8kfL9IfMDB1UpUbK8R
YvxFx6TbxW3ogU6UtFPwIP+hVWCtpOJr5gnuH/cFX4S2HnR2ADi7H6kVgIE1oAqEZL2bNcIVF0We
0KvuIVpY/6NW5r5gfXcYSHCVTP21N5Q4KU5KkucTRcepfpmBm3CFtRAeDUj+uHmG+5ZGHLuPBJ4U
tMOqgVdf68lvyVry7TjcRSlqeZEhtnXNhITEslHwE80nsq1elZFNKjyOfCz7G+laaGgMTF2s3Ieg
i6m0Y/KGcvgT2JNKOCGr3hRAEJI6wx+KnhVSABnqLftSrL6g37NWFnevhXzvDZ4/gtktbvKUKqWB
SsrMBgylyBiE9pna1dsYkMcjyum3OWWHsTWWnbRJDVjSE/U2xnCt35SjcU7oeDwsBeI7Owz25lwe
gHI4e5OWsa0iHqTGryAkCStGEOrPTbNF6cPkdUKcSkQbdvHphRuv+dLVg040DvKEeh4/F+lgUbWN
1of5piFimsslJhhWu5dB554aFRXhLByW2ORhQSwFnD0vTB5IpbXXwhgrdEF9smFDuNXWgN5M2nhg
7AbVEcDimH16bIFIaILnCw6eWFZZ7AOzXttAU88inDSANRdT/jVqo7g2oD4YPMaHJto2MbNluGFv
kpLwkC3Wa9Yk/d60if1IQfklEcARMfvNbJJ2pX0VeByovQxs3brUjm7tnLAyM4pBP7jCfIOUQReH
uR7OpYspiMgEGsq1uNpthyingArQphj0ktlFpyoaRqrxIa7Ge6nFHa4hvhB/1PspyJPVyGs/RPkD
6VfDKu1bSLb5uJ0X9AWtmrpOJO0wNHrIAihVMR4Ohi6kvIHM8SEaDQ0N7coFYVFzLWzquUWg3u/d
upt8kcfHopMGMKK4UH6ts9kNv9xuUQZDtoIKvY+0RhxxdfwF7OpXpvF/jhFgU9ZiCdBpHYUDcvvB
su+krAYLe9JojVfeGgy3MGZMCqtMNDztmAilBjdeazG1XQSTHgKpbaltsUMR84qInpi+YCW5Hj1k
BjIQkTcXFwDvahrYcBB87Q3dnf0a6wCUeUSOsRmKM2+PyqvfznO27PSEjNIYpZ7rBIdQT5/hU2La
NPm5La0ilft+IXD703XGzyKmQ8BuD5AH4b2ZsyYTqHQYtAh4niQRsC22raUdTgEptRVdYVT/vQVH
Jdx4peYy5GZ10sTCxNs4WCgAiIQGcmgc/uiTZiLXFK4Qp2ma0OrU7lx9v5lRcvVtFClziXZM5ta5
MV31vsWZw5u5l9WfrgeWEdCPjvHHW0lab2pwWFFkxH46u77Uq+UsXOx0QKd2Lk1DqtR5ReFKW69u
z5QsVHGp9sGcHIJSeghpcJ0GhJktXsVTPvIx5ZS+QJimt49R4NIh2osx7OBO/u0MyFQctyP0ZQpu
doXrkeiaFY/4mplDC+GBK4wOiDsr4+4SmKSNcFopmy6GY2uCq9aAAkf51lAT7D2GeL2X3DzyCdAY
aOeybTFdRQzt3cxPGlpg5uKgdgARj7nCGG5FO68wdGOpl9Np8Kiou8S+BLUT38qC7b1n2ugPVb6T
hXMhL2tClOzGJ8um1xjl3Q2SziHwtPb8892cxdOji4TJuIFMOyCDSOCvo+KZ4iZCqQ68dwjZ2isb
dnPMX2ix5XjT7Gi8eWAiNENb9WklaZdKyw/YttYtCFRsH+W4jrxf6VBrjzBxgD2A7Jww0j70XNUu
kgirhO4RtjmaZYRPXDMdY5iHyr2WFitZC3wvArzUd9UCcV1ma9KUE9QixGvCYcPMwG1F92srKW7j
yshI+wijqFqbzXuQ4eED8Lds4a/qtyiaF3og3v7nu6XJIb20PTHcZlyToWxTmC5IJytEHMSpIEWx
9V7c8EXjU5wD3LXqW+AqLN25GnwjVYb6oFImLchPozxTtRM4ldviRjKjtjOUOXdUVJ0zLh4Oy8X5
BdNXJ2fAda/CszilwPRusDEvvoyQcOX6HtuM/oWgeUUaIuQhlNJmMjRn0RCmpttegsy9lk+W4MPD
BSgvsga3WPPnPbnWozy4ORWKGTPltdJadCUJSSE5Jf9Gj8MX4U3GxjHtmn7B9CsSU4Ocvz0mUfNt
JYNzFbS2caRbm4Q28jEKsP9C/9dx24lubeB/fANRfR1nof+WYXfr3aBf4ziSWyiS9tpul9+G1Ueb
dyPo6ftq5WUC4EAFttQcCOnDTMrS73zUEGMOXL8XVLEPNHN/E1aGk0fIfMdPdP3JNrw1GnfyLyFC
necKZWRioT+MlqsOg/M1FKArUkERkjdkfOjBcKaeKZGsBweNGcSGjPqOQOaEZhtxBqu4QDQlmFz6
xoiAH43OpzBTojyioDpnGfcUIg0j1eYe/a7dz1pE7GKdVQcInYNerAkNY56VtdybcsRjJdET296J
jT2TUvh6KZ82IYFsyThTY4nHJO4L86lqSP+RybdIgcenCZiRwIEZ0cQV6e1Ta7Psg+k+Nbep5YPS
dByPZqlsKDGUEtV0D8JPCADfiTP+llPXnk3DbqD1Oqo/vnhXt83fzUE/dp1zm+lKvMq++gMJySAl
i30LTFXgJ/IP4XxMygf5XXb2OQ4m3CULuQwqZRBA6VpDxDNi74a6VDzXxNrS82JGW3b3yXAEuZ0v
idGcBrZPZwhCMkoCGFCV017nzogOtHDT6jMcm/cocftDzEO7VpG9XMsp31td6uIXDtMVYHg4bVGR
Xo2Qsw7a6C9Ic+PKiuKe1k5DR8BIlisQhfhqL1hbyGJPIWg+/Pykvs27a4gMjEw/dtfO22QtnBnL
0pdN1BXudWTxYv5EBc8UHg1gPwMXWMZLl/X9JU5yf57C+RJJpP6gzH3OKagZXguJuzbF50Q7jsk9
BvjIS0+hSj3BoUKwXW93NJ+c4zJtZx7aN2f1ORRfbjEum0kKeEyLIBOLYzqDP1mkyedU568EsRug
C6AM2V6IHTG6ph5bUYWO3VrSR8MZL5WPDRizYO9KmvLlravwlhcUBRhQFq2zV675HkzNXRsInvH6
O54P7GHmU9rTy16yWW7MqnjPkUGgq3tccrdZLU418nlwg9DaXTE/dB+KGRdsI1+jKvNTqUrEGId+
M0cfQwmtiwMOgZrpkBCvJVicbtmsaB/RenCLR7elr+cQZGJ2xbrX6aU0mCw7olVxXqCJh95DqWf4
4Zz8Bd9wWy3lIXDct7rLP9uE9g83X15cS2dUhWC8fBnHOj/UHv5MvWthXFMyGOl15pBGHB58Ww7J
GmThsq8RvubAlmCF81I4UAQpEVY9du4EZSzfSGy3M6bIcbqhRMUkYiOeDjBhjyTQk9goHIqtQEII
JDtM4aSOppV8iqh9nRhUwyQgGNEzvtD5fIyM9aLZ8fHvELIsm1MycQijb1uBtzzWNr+XEATQqgRb
M0w7ANznSjjntqFbRMTHn9KjuY3MWd1q/hQVGzv4g9ZyCHkT2pvbGf1DM+PtiZgask8KLoDaix7p
3HVyYW0sme3mZLzayEnZ5H2n5ZWwPUzDMEauqUn0dhD8hfD3tNjhSS8yi3tlQm0Sk0RmoXOyp7dl
AsiJChWJATxQyfR7ARY2Rd4DDrjZqn1AM6huE4csZdzSY6Ff6RTiVIfUMmPsQ0T5kQ9k9g4IN/Ge
boJRfI/SMXxgA1h9B6ILnRtKjZ2bB7ie449Epr+TEhuqe/fiOV7BHu0PmedEeIWzT8cCkCeVnBJM
ZIXZfu6HHdJWE2RrNmzYDB6zXtzrQI5s8dba0r9DvN+nUG9fG/KmON9XYrbfc7sLVobmkhZgGefY
XlAg9LQLixa3PYV8Jxgj8xuSXrDNIEkssn8qm6jyc8GcPCqBmDDuudiG8YbWPz6wqRGHMeIFEMRM
d24yX0w3Vdp2x1iB+YgT7hz0iT+Lmstj7RhPpDQsiDnCF9uT9aZtQ14kezk4Le2PLAtzToVmWZex
+NOafbdNRXKycP+LctsB5ujz5Ylq7K9mrO/mooMeC5mGavPXDB+O0QjvjzdAzwCN+MtLSfKktI+C
iy7swncmk0B01Ms5oZNLg0A8Jk5snQychSZ+djEMzANgjxhgc3Jotj4CqbPR6d9z19O+SssX01Ik
tjI9WFVBMAMrM4jjbdOlRFTyUuYWfDK7gLgWSCbq4WcKKQAFwZGJgrtbCC5dcargDzbDzwm7C/XI
TsFdzDXKDVrCI+D9qDxmuhNu+qH61nJC7ormve7LbW7ikQ0c/X0qtf2AIPxh8ggj6z0uAYM4BKV6
VSfC6eBbyu6jykKORH9gT97bAykopWlspaK2GeDbXMVx43k/WIrspnfi1QP1NnfwaWpRa6saLhey
NK7sigzHx2CGCV9u9H57ih3n2ToQt3Nd4/Pv+EsQ22B/T+DmXLBzcdONWwbQNL8Vk45x2PMCpK7V
odWFA9w6ojs48EDZkbTMgQbBXTHuTEW762y20lYR8LzoIxr0LzLaPlJFyOtB5Y3thL6d4ilMRLDi
aW6QkP1Gn0NQrSLtedyqariY4PeLXZOx+9PI2dNXWxjpQeobQfZ5it3H1fQ4KppfM88POS40Hylu
oXh/yaATMW+Mq5KaA7dqeEozSreS6wBnPHNJuIFCEQRTKTFoFBMmNOiC8w9nUDkKrXw/kb824tRt
snea7+ULVgntoQVVOCpmYazohaniGKY/REPkCPMC45DIKkTAcw3jFYPnUwMKkXY5Ac+KjuiwdewS
QVsaxDG9XhiKIzDFSFEVw5CdGxsnZjR+g2juwiukl4dB0Rg1xWW0mn5Yl7Zz1xSzcQTeqEsojho4
x7h1qtWgCI+6Yj0mAuojiLL9kvU3hPjLowAMaXoQIjVQkbNiRpI4+6UDkZwVTXJWXMlYJkhovMH3
4m6nF63aBppN4kXPKVBKQ9Ep0ZDRs4ZXGSty5awYltDcdaGYlopuyQx7R1zF3cvh0JcdlISaeOSH
nBkJ4qRqM4LJNMFlgjMzMPdN+wiQZjdiqQe6BcxDUTZ/mrMN4E3gBM46VSzOgGoGNGcYc7aGDGw4
CzUAib+AQeMIqbGjOvnyOzFoYpStIVeYxOKUuoqOmPlQgeX3cQaXqxrhDwyWjA3fCbAIRcUlh47g
98prgTUJaiI9KTKurrPijg6KQBqDIp0Uk7RXdNLih1MKsLSPgHlEimHaATMtKmzGqtnvGiWG9G6H
ioQbA4ezm8injoEn4kUgDIqRSrSzHzWKi8HKpfKLQHfIp0KRVaOv1GiTSykDhP2KvVoqCmsBjnVS
XFbCKJZ173wZQ4mZdqnWupfGxwqYKyxK8k7tDZRVPiO41xTsq6H4r60FCTZXTNgcOCzvnVzsY1Zn
5wBurK8BkW1650yUysEGLkuKnJ8Dm60VddZ24c8mikQbRc7Fcy1aGZm7EbX93ipqbQ2+tjgi3yVU
o1UunrwsNygofXOmVwj7BiEDDNwIFi5I3MnDo2zP34SIE6QcaURyKX5uDEiXVtdBAtY1AewKQLuB
krMA2E4ebPpvUxs4axAlf02hE61HwroT5wsAyLNUAF8Ux+C6RfoA+uhPkzAuDu5BI1Nao8B/S4UB
buABE0bB2QgguIUU3HSg75iybzOmWWBJrL8yhRVmu3pz4Qy38IaZ7771CkCcQyLWIBL32nzLdP73
IccdwjFUgEF8dyo0WHKeMV3r74kCHNOa7MAdOwp8DFfgZFiAWzyYyPDPfEyrjz19rAlm8qTYyRNQ
CI37kJWGFOPGn1JhlvVpuEw24GWhTPwKxdzCZM4r4MwL2KInjJtXzdxHbfagk6hB4gRAZzu69jTj
oTwTH1Zs2Fhh9wPl1LmPc04Ct8qGytoUorwRoZEg/LEJm4IhHQKLPAuFlWY7DPxIoaadCug0Zrwd
lpRP19D2scJSA1n2tRBQtamQ1Y3H3j/RRDXjjioWSDQV4rOX1s8Wqw3eHuhrTUGw4TIpJPas4Niu
wmTzTGcdbDaOFcVhxKcxvwwKrI2WfN5MCrbtKew2HChjAwl5y9gNW4iCc08K0z0rYDcpgjodOKjX
Nv7zUtK97l0zu7Rm5Vu6l50CGD0eDHCpYOCNARa8UIBwNzowlh646LA0DQURt0F4Kqh44mqvXvan
XJx0Da0FhrQCkIczKPIOJnkJm5xY0ZauPWr3WoHLp5r9NoBl3sA0ByTWbfFPY35WwPMwxEjO/Kf1
87M58U9NAzh6aBRclVCDCwk4fXF4wyGpWwqprs48geR7jnOaJU1yrb1hp0PWPhMsgGGkhcYPKSFF
ZrvB5MhRnbuvgVS2agV0h2WFzTbm41xRFgBOtnSxlQoCX0ODDxQWntEdZ4G9GXUMPDp46zaC3Arn
71LWjb7lm8cIyvy0zN/LkERrmJUndvZNgmYJ2HP/x0JizynLPJs8cL3JvxrRpsiCeVu9wfuGqtiv
BaR7rNYz7dXibCsIfveDw4dsU03Hon9lwN7ti6hDdxs8Q+M7mhUOXeRXqqsKYn+RQF7GnPmBVAD+
wgXFn9FGRwjUPC4K02+2iDILhe7vFcR/huavh/GDqfD+gwL9M3PxEFCPBzxiEHtVHEBlEwwQkxAA
fgfHTk5oQHiIVISAJpyn2oZYS7bApEIGShU3IMBO4snWoQMQRYB9Mt6i6EpWpQoqECO1VkN2gaZC
DCwVZ9CqYAM6K7cgIuqAuIcLVzcHL1C+Ix+n903nRhD4srNVUIIgMUGo6ARi4HgDVJxCT64CaU7k
lpO0YC2Ar9C0bHCgNEiSxSsEshpnLAENXPW31KJ0WlR4w0SKA/Glw6qgXk1UwINQUQ+WCn2IVfyD
gwWtUoEQOWXOif05VVERoN1PswqPcJ8dFSVhKVScoeIlYnImMnpbD7kdPtYqgsImi4I8Qxy+I8yA
kpwKTwVWVC7RFflEiEXDnABVdLTWVcAFzBkoMPLuiJ65zcwJVAXEYVjkYmQjARmxisog+fIJ7m5+
sknRyFScxphxEo+3RcVszANByORuaBoBHBlJHI6K5EBQwF9axXSAOghUbEemAjxskjw6Ej2miGgP
0ybkYybtg/8NVjEVAJKyvb9oKhQkEMSDdA1BIaOKDJlVeEjm4vVVYsNglrQ2aA1v5zEFawuWJWxq
QtCqGqhC163hi9AUojxrAKRYF1sWpGqHIVmDPenjXZbcm/Cj5rKxKmzzdZChbwRNe1yshnwrz7kY
4WitZ9hTG16vqm/rL7NvPYJ4yEFsQv6L0ay3SWcu258pdU4Ro5sl2ESnN+hbOiS+LHPnFyLT1nnM
fgq3501kbz+Jt7lT4T6wfpOsBiS1C8VbKvRD3xBc3LekBsFOOC94ex8jRi6ICog9hrF2S3RRbhhg
l35bxMZ5wKn8t+ysDLY/4jTC4g4/6a8/ma+8AF9/2zi4+ZHAyVHPxTvS2Im68SUDRDm48fBWsEzP
BR3XB8McXoo4sW5NzcQ0jqr+oEk3e+cshi8hD3WczTCHHJg9Os6PvXSm+wxQZgvpy/Cp9JctCoJ8
1XdEqRYpMKmIT7QqKzgEbFnlIXUH9wgtrd6WOqKcpelrDt3Je0ILd4Dpyr0rZKPx9Py5YOHIbtp4
bRQ9JhO2uawcN5ne8qLK5VrpzBuDwDuYmbbQBSWLYLZLJYho9ekpZ+mlEBS4Z+fLZmDXx3UUf2nV
dWoC+9gbtTwyckNKE53p/Dik8CrtqPqSM1e9zRgqO1sSb0W9fgnS5teUJvW6ntI7XsvxwKWASUjV
R0+9MTR7KzHpROChptML4P9HdTAz6gk4Uv8WHUR3rfgyqmm6dl7q3Oolcs4OG6XDFIMRUcGPC5zi
9POFsrw8heY4s7Tnu0ls+JFYQA96RvBA+KH1ODgG6Ytm94Fi81fzkxSkvmjAhB7zq8nhtjKFHu4j
byDKLtO8Y+jGcHvLGsBYPtAHdyl0Q1qyVW9P8QP8PExKNBJs9JOtpf029fQls5lIJ/F7rNNlHrpM
PE46qQ8NGTpbOxhxeRHZSZuoP9M7ZUzaoDzzagq+hPQNbj6M1/scS9NMVrRfC4VGGIkQTsfaeRps
zsTcxpcRmufGYZwi0Rr8BGaPY7kg3XR/VVmTHswwZcQ54Yo2ywCOTiyodczcvBB9BKIFjQ3QXKY8
S9K/JUzR9LxrL0ut4mmVzH8JaEj8+HQKiSBLyvoha/BxOqLMdoVh0apLpvzZjtJHCqqBS1uERBIT
0xaI4c4acqSN8GVUmkJQrejIxM+2h6N7EWrirtE9slNvN8wCSIhsCf5J+guSmF9jFhxE60YXAdHw
Cad7durK7M3VaYsXGhIdYSEPRotAgoSRoO+UJXffrhBrQuEInUONC66DXqxHJtVj7LA6hngXxJr7
oWcMqq2UXZjXeTcWxbmRIyIYlEbrHwWN6XH+kaNSQp0KX5d2Oa8jq5J/y81S27COXl/vWseZvpXj
zpYxwzdnIPwnMruj06L5MPvobnSAMDkhKFZU5rIeMgVu2hnRgDtsx964hxDunvX5Lusy4Y4y1hfy
Yx8dG8cyih+T68A+jjR7jzLgKC1tJFGWILxRdtw+IcU/izH+yEwjPzuAnp/j+U8bjzY/TYhHO0PS
YkuL4on0WWA8T3BBWV1pJt9mpuNQbrE45vXi+KTxYkSqsjsp01THRoepnHErXMIbdgEmyZ5gPOSy
SAvIE/UU3VOf8V91S3oEHD9Wj8FU5ilHfMeZNW5NQzeR9HFwAtlatwLPGL9ydjMO34gsz60EBXfU
pwSXu0Syn0pEustYlFghgbwmhZg2rW3iXyABDPJCz/3bxM+9+/mHxRwHJ638pZVZ/lfvwWKcBHkS
Lk0QhoyRYAya30qjrff03J3zaBURCHooNWHx96dnHKD9j+Y2SgxrHwpJlIWMx0MyzOAjYs9fDIrS
aaCkWKHKtdaOzpBBN8LwhDAYWVBQ3ioU7pA5NhAc5idZy4mMGfhNRp6ab2HBNRwRCHndUfFst3O4
hsLtrEwtuETePF5/bDkWIpcn0o83P/JCvQr9ZUmOGpkyn0NUX/o6OUcOu3HaMGYMUPdIMbyxl7pP
c4gku6chc6jUAH9Ce1cGRrPNbGeCptefCrrlN/7CE03FXe8U1eOie/OdX/TByOrCBwZfnWlFg9QY
iXsVzskO8wGVsv07oF/yiwmb+cCPc/e0YS+BTOerTgbh/2PvzHVs19br/Cp+AR5MtpNMV9/WWtU3
CVEt+26yZygoMJwZsAFFhgPDcODAof1KvvI7+GPpWriSYAvKHdwDHJy7d+29Fjmbf4zxjWOdqgt9
WJ3FA2SUalEMhPQMHftZSswDZkFzIG02vZdeaC8ZVo6c0TBBarH8RUcheTocnoBIzeLnMbHnCoa0
RN4RmbPqSxE9DBLOh9E2xCM6K9yECigOuV9oEzWWYw+j2nWUMH4cVE/6vCg2xcMeHb2O5vYBM30H
jXkrDTBErekAUoC2albphzEwhNCLno2RuPJC13symWk3vpG+r+i6Cn6mgZRh30/FsxgsKkwwpMJT
rrd6MnQn2pst1N/MWZjzN61qsFyqHMoXN8o/h1aQbaNeoOxl8lW5w36k7thl+z/GXpBdeuW8uaN8
YMvtHmrCq6tK+V+Igfquh0V/o1fCWRXYD9OiEbcDdEQMYoP6iLp435lPKjRoX07AQVmWQEmCnyab
TDt1bv/Z8QTuVK0/aCoOLj5BhYNRNru6w4BWoDQ9VGnoXyjL2//+mybGl99d2vC9cflra2bUGZy5
19HtTl0zw0OqfyTqowjqde+STSJBovYV+vXZd0W2JyJVrPENBfWKzbqhbcAtnquxEaC2q5ven3U1
ZvH3nfQZqxWcMiVFzPFC13q1ngaYRU4P3YgANPtC5bTeFtJ2fRnLZ5u16VD3pflY9dEqdsd4ZkOH
exHRZRUZ7I9dgbbXxH2+q8pyn4/e6deC/ncxwBwiENKEq3DNB+XcCZM+ObhDbJ3ZtJP2Na24Njfa
NANvykhQGrn3xGazaevPILPGk2L4eHHHiO6noLRXTVMM26DSSOVNa70F0LnAgwBCZ16Hf/9RB9Cd
2Kp2v+donfqXBbkYMhExQeDYBXFXqcbbuT4MjykDHV3gfj0XsEA02+EZTbVdNefY/Qm0LxnVclPN
bYFuZW9LHp4t1lSGQCpAIVK/H4vLZY0BxG/Krh2tx4Sx6Nkl3LKxeHl/F+Ikdaie/F1sdTVXZGvk
1YqI+ior3hXW7Gmze/OGRYCzTJa/B6Unv1zsK0YexuGCJESSKf8x9qCyNxA99JBsiSq0YWXTI7g3
4zFdIHFk1G2wK3t6KldhY1LTQf2JyvoCbvjVYo6+iRzdPVm9+ab3g/2euCOk+hn576jIfM6qiisg
UeizSR70UdouhTPUFOBVHq5ay1dNsuIqOjwNjUDxL9X46CCIrTI3M1eDAbZ1HMM1XqKnoMzODb0X
Sx/k+LLieRmR5GBGBz22L3CFHD5QrRuwhymKQzhpV69ioj1l4CUd/0N6zDRaYW2ZFhWAVChn96r8
C52NKQXmTDNHOUu6a2mjWEXNqzBqbcdHg0mr0utdQGJ2qVXgsJgKUwVcrnpH3Pbw8OZBIhrwxTUV
327MSbzInc/KZsNta9thznuTa+HNMIZyw/wPCHMfwWaJrSe7KDjOZNM2typJVD65N7PPtm3MvddP
8A+JCpTy2ws6blm0T8A/UbdTqPPBBO4T7Z2UvwMgSoKIFoL8zTCo2s298M416xfMeDeebwYoCi7d
MabWoeXjAa9aDS6dfW5S+eBgxvQzQVsfnjFP4sgchU+ilOu/Vc93+AxfFnNgjQMw9vh8RzU0rSNt
9ShEcnA9PM8jhSNFE9ykvRoOZTKCDY5KbF2Wh5xegTBxu/49y8NVkydUeIjsg64MZPeThpJd6fNt
TV7w20c7mfEwmGX/4wife7StnWmFPfUuXmqyICmjCR7SZGzupa0dsjSmvSGf/RrmxEWcCwUWcixm
k2VtKRML8XlMUXM7uZMPTw8pOQ7hkA/NKhBNcGgK/wIqDXMrT/I66OSzgsrljOEF1/BXzoH3xNCR
KkRaL9Z1XjlbzzOfLBoV8YBxqYUJl+fTBxVPhbNNo+rHoK52TX12TeRz1cKtQEZep4SkMelshAd5
y/A4NTd5vmMEe+oyHTM4oFytiddJ0h6nWdf143Jh02665KD/KKMMH581vuSmdwobO1sTwI33obtW
frmbgOHptDIsiCtgEgvKrYy7fGeTjY6BVc4gX5GzwoNDK1cAi1c9nkFmAmyWPbQ6BpfxdiyI3vvT
swjEKer9+U0M7mJ6Y4xqK2rvSH6NW4CpPbSp+ToiZDC4id84+pj4gd4SIl5rvlcFI1jlUGnAkGZP
oqAoIjL4vF1ZPpkmCwrWyGr0PlmVPqya5t0og23DRAcgEAanPu2PBfQuDebIchiYFFFMslV+t2NI
1G0B8SGndFswPM7A/XoYK1Ciaocn0GKwvBwsfjLjk7Ur8x9dNE9R6h9tr+zwOOv+HXqiLZkE2mEK
fhw0VU8FSeD1H6N+naQXrkwcnsg81QontDqiumDgcY2dQdoWt4dAbWqmpZ7H911hLRHLPpl5f4x9
+NhRrLFI+H0PQis3I0+SyVkVsQVQu9FeiQrtSik3NYePJkxueUXPIi2fkO13hsI5kBerLsN/WZDC
LkrrhFBINC3NPzv3NBBZT6SLuTxmT21CKGPd/SRiKjNd/Ych5UkOIG/VEE+EDIsvWON83lzPchPv
ANO3nosDdv8+4njCfV42x5TUKI6JCqIrwnFVUz/r9SvaCGqYU82xrK0nFrlrYcx+U8RSt6Slx1bY
/ahVeAq1ENuhNEjceg8dPuLl5FAsmvn7vqgedLpqcpWfTUf5O1/HGp9l08GmVSKw/F3lUqBi7zOO
/AFSK4DPY9Knb5WRPOZJSfnMTEW1n0Sfv2n9LUSCfYMPnRzQwrxvhXMCQHQH4OQlB+yERlvxFIvw
rihhGhtOLBduQa/GIOyHpkfkKjiNV6PAPhJ5t1NGdh528NEH495YnXpvbdxdUbyrfexxJvZqR1rG
su76eySWD25kj0TpWeGi+ujaXbl2a/iAtaBN2f4qkCTc90S135Z8U37an6yJd88MG3TtfU/P7KIp
aCfqsvk/0WNvtd9ORs5QQDxACU5orxiGpQt3WnsOg/ggTZRMz2e6WYfyydYGsjded0UW6lq+2agg
Io8baGXPCq8NFCtOQwwT9G+ULt8dlpst97/FyLQV79j0zHewGDT16voa0/N5SdcEwEH4X0Dlp+Lb
46iJBzGbJbJqazUOXyegU0Ob2mVvhEy66TZdGLo/s6i3ATaCQ9xwWZXQswedPbZLN4aawGZZX74z
3xvZezvp6Ozj7ilsPaaMA0fpDgyj3lG7AZd0OVS3gZgPAzp4u5ZxI1GMgPO/0+57qpsWpZvgy/a/
uVPfyzj6IDLwo9X9CicBMXcxN9opKoqK2NvMcuMUGhjKbaDNyVuPW0PxHRID9Lz40dL4g/vA6yEH
4AZL+V4MR3zJiKeuhCovxxrVbuKds0w1M9ooszP24EWZfhSQ1XLPfqrn67IwO2ZPK3uwdgwnj7BR
Fu2P1PGITOh+na27KwIjWEyqfd1VYl2V1ms7aS/KhShdVs2FLyO5uddC2oLihDXaLvXbZgiIW+C/
S8Z1gWXOlYJm2FTVN71pQ01vk3CZOldUEheock1Kdp7o0XPD45lrxqEJniOwl5sQsgsrLaS9um0P
fsYvi3A7rphy3jgp1jHF9MdXVnV2538YKrolXnIDnnNci7YlN6Gc9pOPbErsTRLaiz7Wt7VOBWbc
u5eYqm9eaWsJsiOhFC7ALyZtNH98+UvcVJEBE8zQIY6zHXpjkG1c/T22QyZK0E0mT7uWPWRWfAKY
nylp6NlJ8C0BWZvp0hnav8ronyBRyYG7F5/x5DWQSKS3F0jCieiviSimFaOtB4gstwMyXUVYdedw
1PUaQMBM5aelURtPWiGsDdb7R+p80X4znLY66kxTvsRjgw2YeADbqMPirRwPyTvZZ46De3CKOYpk
xrrWKG53HLSogEHLMlf91euLBwytF9yAGQvhMk0mXvFpGcacZX6DS/8fXfbw/0aXSeJ3IN4+fwlv
/wRd9r/+3V//6T/827/9N//pT//xf/yr//nf/9vf/vu//tNf/c1fQszmX/9niJmt/+FQsiwkmS9S
pH8JMbOtP2zC1AJvJvAm4dre30PM7D+4YQCqdIWwdFuYHpCgP1PMjD90Q5IS9KQ0mFUL618EMdP/
EY7B0U1+tmvSRuaQ0OR//zB46Esma64LzGuwm/7kFdbrkBZwYN3hCp93U+gMd1X9HvK+LDRTu2aZ
dWq1FgB3wU5C34D+z6SBddv9R5lRB6YbnxToCTJzaGu/mdK/CMvNgynppAPnb00drTT9yUHHr/IG
g41BkyDjYSfM860ZKxysoettO0E9t+jeFT7aKcaVVgYWvGIfq3qRrgytEhvPZXJveKge+iHrpnyr
cR3YDWb2lETjq4O+PKcJyafYHXGWgsKCuvgidk49VjU1cAkmKNiMqN2AqL3tZph72v5C8G/lhe+9
FzgwJwmIythrONoM+6ps5jbugxXXL1U4Po6mD6kg6FDJdH+joJRti1DfUHjMBGs81COHW1aHQ0gv
3qhxG6gdEPHuaEWL0sRtxpVAhLNOaDAhb/qbvphNmE7pQagkEOvcppWFy27yWQX76pDTt0b4QJuS
u97adXGH5O4YR2cwbcx5uPrA0W8iPTvW2NwvdcUgaxgw3JmKWmSruzLsvUtxEOyiLtO2aHB3Zurm
h0AS7crMPloHqRvBq+wweZcoY/MkWSG+opL0R6SKaEaftqQYp4scczwbffRckDNft25/zUp6G9KY
a2o6cb0XHuVdq6mw2pn6WjMKbJOtHDMGmSzngRq9Qz88lQYiehy5wyphF+LCOR0NE4Kb3nPisNtr
OGfHfVKwG8hLNcI/Elsz3mSShMc4YnjJ/feE6BxdNNogLlRy8+Ok6Jlr35YjHjJb8xRG4eSjaIa1
XWf2xjU52pgWkaLCesqHYrr2pWJwZBaAFpLxYM82KaknMVIgyHjHxdk23+GMILvG5vSWlI63wOum
cx9cMFLBGThbrZ3SJK7r6Xjq7RjzEmcQYXE1SEySeYlzKDIjP9gT7ALvNSSzwq3C+Qq4rXoDkX27
lsNCOD0mI4MutIEm89as7siA4URk7Nk7ZrAG6RYtI9FjBiFVadTenmpikAdZ5Swh3iM1O7TLU1xH
qwhUOElxG39qHXFHbjonv5KiJXFbfA4ObUOlPdJdzFTzRbY0+41UM1oSGxehAmEm71HUTptANh/M
9BkONOo+6yAUeD0RUnx1wD8RPRmt2Zyx+Ol5eUdRy4PVwD23u+aFAB/5T3mxqqxddw2dbDEWLJ0I
KJ/+u2NkJSPH5KT51bXH6Y4eGLw1jniYXPVtTa24DJU60rieuT3donrLoV+MJ6aVB0yo9qLzsYSK
gljsJJgmARFYRaxegIcbrpfZLf76ZuF0rG6N3xx7XxIfRpSZrcaCXMAi8CK+45yxozml36NpfTQd
gUbG8sMixsWBg/1LK8UdSO1v3AceZGVys51j3mninVEKI1Tzh6qYM7k6c5NiiV2CNeML5F2gUYzi
d/J/tc8dUiUnS1ErIfS0eug9M+AZGc7YPHfePNzB3nCqxLHzmkPnU9YSGTs4pM+VN9NDmD0ozqui
wg6vW6iCmGP429b8BaRuPZRU4nlj8lWX+RfhYcbUptYspopgEYqwmXByb50EKzcdkD3Qxym3V3Vo
QXw2s2+q30YSyD2+Ui+g2T38dm2HYxtTJXJep3hq4HZJ7tNCP2Nzrk6Zgprt8Gcyghfp51DMBRc0
k9VzkVl6tim7A0vZ2urmsmf8hOvCnL6Y+RB4w6RCfqfAaGzHNB7T70NFtX+ghJug4eg2z23X/1Tc
KGIowit9Cr4jwUVEjfajaab3Hdbj3OVZVm5O0VXI4jmgxLbWeA6m5Bql9ck19BtqdXaRBVOToSJm
XKdd25q1DDlBwg3RgILzAZoW0fLfuHumo1EmtlutNW3aZIncVSrEfekby54M8sYuyl2kVRk+Zzfa
D2781tSMdepRM5dG2Kz1LKDKAzV+j5hH5HxpZFTHBpQTqQlgrq1AeGowwIt9qbGIDlVLcYa1qkeS
3VXnXUqwxSXF6VEXXrNW/Fg9s3XrRHH7Xc6Hw+PMmLlPuxaLB6f2Kv/Javie1ajYkwabght/7wNv
JVbMHYKHv4RJHvKWRPmT37mSzCM1VNxYy0s0ukcrj/cquMuT6NUZYNdT/btXiYQDDW+pJ6uJRO1B
fsO7wmUDd//QjoQCQ4BHGKZ8Qrqa5c9VItY2zuU1Kspbj2rVCzKrWhlT+xBgD10LBICk825l07Q3
ocIFXGClLmc9S69C79lH3E+T7LVNqvK2xwQ2dDPKRaTb0mZrr9uPyfVCLmkkcHwfAoFp46mPLHft
RY/YdWhxN7Jvqhf2dKUVTBHsl5oxxWPqduIace935iluODQvmqyd3TQ1LwXRk8L1u+eRBcAaxmQL
wXjgSothNHTCU844M8T0bWDlI0kRmYfIU3j/hHucDIwKrkv2tRTEPAgJtdjb1bjxNO1kp+O97e3s
MPAW9vQbe+CyCyBohJRqU0Mn/f4BRW3hJyQyIoX2mRa0QiP+siibkOYNFe8zpPx7Zs32IpdEV7m6
xKtErjIN1OegvTGdbtdkZ9tNbPQPiHz4sOc2ZBvjw47y5BKk/Sbww5uyoV3a0bAL6Dqx7Xis1h2H
sAUoaWgbFtjHSFyaVt4acwOW6swHPk0eRDe5LVIVbbPM/5Jlw9/PXNpxEJHZmHtaSWQgHynMt9gE
CphW3IOEQTHQ+MRhDiZcjB0h7dwt2QO3VOw5uj4mq9AHxzwNRXcs4uEEvJS9QFcH4brqoFLttU67
9MSv1zGTZQz2/eJCzoRkfeaYC8OuohunHAyC1NaGN77ZVg5GvHIwna0TRffx2CbLWDgc2KTjrw3C
PrgTB+pb9LE6c5xk3BIPRx0vPK6TLtjURC4CSDmBfZcNxYvl5be1FYqttM9YhouzZqfvropYAJnX
x1lLCTZxAbwHe8YGzD1cOPQWW5Qoi/tac5e1A3/HJhi07jvyOVPnBlTbRepcM2pcxq2WQVwsg1tu
4ifB47k3huZd2d147GZPY61PyXpy5XgizLpTnFHXltmHB4+ZSEQ/81LpxrDSHAztLemUG9mn4SFx
4vpid/rE0BRb1++/Si3ZdAa5+VWVYln1XGBQKUWsnAenk9/24w1zxRfDSLeIkvraV2DT9dTxrxOY
mn1Nu/QxHwaNY7cNvGi21+SBEe2mQGgL8K/YErNkP/E03CAKhIsuB5fOw7xURRneZZq2FwHNzLKM
brLeOlZ14O6i0ECdjfVj1in/Pq9oDI3DR4oHtLNG8sVv5bQfhu7BHjXYUCHGAciQ8C2SZedLjcKu
4IpDgBDmGPwETkeAuYu9S+UZO911IlxaZkSdFWMJbi6HQqDFesxAdNMW+yoaQKDp1LyHKmbSnqQJ
QWnobDQirqIkpDwmK7fGwK08x0m2KMbc26ag5wFd5S2D1oI8Jcq+gYAi7VOSGRzRQBZrnEVwyRPe
CH80uDMjs1ZYFwOSAL+LXRHsUcwlgJxinE9FeQynfEM58EMfSXHXQGgu/CHZYC+nBBu1juHQNPHC
NP0rnj46qn1rYfCo7wPUZ/at6bErRfWYaB4Ir1mJS/P0EvTFu1/yWU3yVrSkHxjj1mfdaem1xe21
zwLt6AtaquVomETOeI28+Ceik27llnRlV1YOnizrrPnx5OPVynKTT6tQqomTck3EIa1xIuIvSkzL
uK3iJzvHI+1gNZrPvdkqEp23SzwIXUEOliDGCRHTdHW/5+OoSb2EHuj82EBy51AzEbtTuD03oyfv
deS9l1h8FuSlAAJVV0aNGsPuggioNx3wZBsPeKOqZQAPYZEldX6srW6TptoALaNPdqkc8CZH3ec0
wS7OagVjPu7LrTmNzPxKZw06SW4hKc0ylbKPmUThY3iEEXMQqxH/y1LXeMIDPX39tf/lejKeGeXE
c346X+eqS5d21WtMr8R0dF+rnhFehef65InoXBX2QBKxKmBV6k957+lHOVcdpfAOjqrXvmLDpdg2
JYYMp3E/NWi+A0mGhZu2LkRI4jmktK/Myz+ZnFFdNVT9Ls9oyTUJt61NaF6YxBiepkZ/B917Jezw
nmdH3xopO2rpB4eu6klODtmh0bt3J6+mfVrR/PJrIWrHrtwRhTolnQ0LpFGHhmM8EQy41F2ZfLJr
00ahhrewcsIHQSDcKz/cKYaZNkak2WgWn9J8iYuP3nTHr7DqYsw2TOXjDMXa6glesEGUZ183023D
YWhbZDP0cprnfpVHCTQD9EnzP+NoEzQTWYa0Lc9J6H6mEbxEHMkAvWDpNcOcYTeMIyuWsS27jvqg
1oNGYo/3PpxcPE36QpvNv/BYxKEZnAtFExk7F/cQDqBbPXLkTatZP4m8M+mW4IAVPWVt3F4yEix5
O0SsMc4Zo699BMaxwqLY8E2Y69G4OmFd7Ewj/8TxCFM7YEZNcCvERFbmSz8bvpBMyGEXzCIkh9u1
Tcsjom64NEfdvHdQ0BKSz5uIHPWZtwrKSY53LjNeQi0jAYK9UIzIkLHu7BRLQ90N2kYx4cY97cJx
wJADkjtw4P1kZfTutcEzs3FTZtWeElbe2rasNqTc70en3FKm3i0imUXcqDgwFGTePUVYcSiJqDNM
WPqG+UY30LAPHPOtAVezIxY+toRxUAyfA+I+WmlWt+wHLGrRRIcLp2GUFb1jqeKlSUyO/mzkHEEc
Fe6Gmni0/MmLysfSRgPdwPVhCzTx3pH+NelD2HRBuhIqytd6btd0e4Fy6aiwXvhoYGmS7Knngow2
gG5CveToSr9oG+icWvLc3FSJetWM4jPBVXEWpccQO9hXw0SEajRJrAFWlSIdF840AE918hONycO6
z7LXIqLgXguX0vbSQyeIWYd61SEa199Ny0Ev0pNjWE+HrmjpEPRwhMuxX1ObxekDp/Ry7NNhmWL5
P5YBjKSBZpyKoowFd5t6RaPYfhgFZwABwaQO6mgjO4O1WLjX3PCf+fvedV39aEOe25FegZjjnW3f
eMQB+ojBZGFmrrdvx5bxWngGdMBeNxh3fpy81OAXeG3cAz+WuQJ+6EQ3GsqCUThMUT+yncJhocKS
lZWTLemmtB70TQVyhFckXdslf9W6UR/aGMgNQiX2qo7ZFEmhGiYa1dlDMBGuG/Vop0EPXFjKe0Io
apaglIpF33hwKjsqpRLPe82lgsaF2YHhhuAGFDA54TxeNZwWYsA2aEjBS4bNXCsmfQWZbMMW4R8a
FdxijfuOAoHvnTvkgnIZB2szvCPV0x8L0vCihL98dMTQHlsWuD5cO1N7KJA2kXyqbNsSgef60v+w
B9UrmdFeqjBqwxO90a0KAA6zq8Gac84xSsLA/rEMlPHGEso1NiEpWgcjQ41EcaKe3khjkwWGCBCb
jzpBtFPZEz9THYGnuCX5zFjA0byHBL8jvGGm8GBRQO302Uh4h81B0HzAoMoFpWN9ywTzvG80i3aa
AcUK2UCRgx5LKE6MHqMusZHeNOSTKKB0KOf0oJW7ATfYuqhgx/mCsG4WZvuUaM6EEYljuvsAs1QR
SSWMFtBKS4QiKvWDIzVrI/PghWTyIiqL6WJmdx1NQbNCES24c0GvVfZa1MZ3ELT2LiZl4Q9dtEiD
SZL2Zamo4d1Wtb4fNO2WPkH6zLN6NoHq28Std4QiucbTTJdb1qUHHoNiVeV7Ni1x0ZLuh7VpJ7Mu
PReRAVOtTx+x9HGVDCT3UaatEJU2mk4uu6gyeWwcczkCstylIV5PkSpwXJhzrNqmpVb0T61Avh6l
ONdF/OU6ctnWpCKUpXEcpl8hbgiXU2GxSeS0Vl0+7Hj2nyMP0F1flRsp51uskrej5cA7pHENDyO3
JQsjdNLGECBDeac38Uxs4DzU+wYJeR9IE6pNtu3K7jvz1Fo5gbZypbUdFQAkDgYj/YfhFmJndYTy
wupuIPb5HtwkzBELYRQ1rppbXRHfiKBf4fUCsj+6S7PIN7nKyoOvi/BMjndtlfTcmKXnrWny2Bdx
NGel6ktpqZfMs546v7j6bd1c4n6eInr60ooAOhQmdyWjG0CZlw1l5e9BU+mbTLgaaV5G167Vf9pA
+5woPzeE2vB2avQG6zcDRlfAYdPOV9qlaepjMtVc0QZe97bvdegu9AIEs5EHAe4jDjtGhe4rrpDb
OlTrlCSxzdGwJ1ObWdSqed1jbzMEbPLhkT/2xsqsh9Ed7uLWV8vG8X6aQFzzhriyOXovGoBtYm5z
rNS/dcM4xtpYgTtR1kpRmo115QL6zl0bZoKuqA59050cepRMB+K6pQsQ+TG7dpKXGAq4eq9VVZ4m
k3le7hPKxr4KmUJS32aAlU8dLdg5kfeq2nPMcHw07PtEDmevirfwa66yRamdiNpyCCS8pCDI+qSJ
7BAAuybmt/t+ihJsioRptEuRMfZI3eeyZY3trRMT2mONHH6i4fIco4lnCfQgPuWvmrdEt4tTXZDn
FzTYpfY8tqU6NOCCwT76LtRO2h3DOP4PUORuR82/N0YE2dnwm402SJXkrhV8L7k+nUaRwKSVIx+P
cSfTxVRwy6ev5TswvMck9d6Mutljvb4I1WOGMu+wAQ1osTtr4kcV7jnHAR3K9Ci1CIxODZ509L9g
BWyZrgFUrOaQEk3hzM24itp2gaRgEL1Lx3WUMdNzU7KlllG86AlDHxEP5k1ZYgIkdjni9x8VBk0R
8W2fKbN86kr5qEDmrDSPkZofFOoIyf5Nh+im6cVHb2V4wPLu1DfmsJx06xbxxz4GDXu1Y8R3Dhw2
x7VffdtShNOJ6nEmcJipFlVxmDKGiVNG+2Hec+/yjepstjC5Mt3RMZRzLo2II9rydSiaGWgCoc0K
MnrYe+u5swziL+X4zdYocfoWt3Kko7ohQVn47MTOTxV5323TdSvCxe2S+tl14bZbiKEty6FEFYi6
jdKKo5FChsnMkBJ6v8BmglTB1FlRSAiJd3yLXDK2IAnfYg/7U2t8lqKLVgOzy9DJGPawuY/RD9jr
Nw9Na8GB/YY7ENQDXeuWLVpKop77naGl+1+iGkQpKhFstU0qQFx+A53JcZOLec2zJtmWGZa60gk/
SE1xtC23kWaZO9eLn+I68zd8yQ9B34O90+r8UOr0x4dOhDXjKTaSM1Xx3s5M5nEGTWhLg93JAMwG
SqiTu95laJDW7QEmypNlBfrSHJxrAhQQYsC11UPOMb7c9r64NctWP9dhv827/M7lXV8r0bNlutvG
j2/zjhRzGen9POwFy4v0oVnK2lQe3tx6EDe6L4OVHmEztOoMfaAJ/o4W///1539Gf9Zd9N7/uwD9
t//6b/70n//rn/7qv/yl5vz7a/6P6Gz+gTyMdEPAwTJt26L748/NWbZLcxayJE1Bns3CO5Nm/9yc
5fwBgVaQTESTNiyLjMHfi876H67JaBr3oC0Ng6o2/V/SnIUD+5/IzjMNm4YbW3IFEPyu/1B2jpSw
7Lx23EXFOgMxAc6ga/O4mwFgHSZm+ZIG1bUf6tcoyfbB6CPj+hOVFYV57Mgv1vNmLduo3WZz+s+p
FlUfy0OmUVLkkluoqeRYmQ3tuwrNVVnRdYDAvk09Ah4ixUWqcwauY4wwDAFzo5qDoJQ0JJ7YOCrb
NiaRpMI0e7hi0SWGB8ScM7qNtMHekuh6qgiV4FN1f8y2LjZuUl+lATsnG9WZy1ewD7y12UMH1Qw/
3XHJGMChONKlUEcviHBGD5rg+up4/sNIsn1nmA2wQTjJm3rImODWIIwBgrGyECaJvLTcxebw4g3F
rq1aLm1W8BQklf+gfJ8Q43fjGeE+zukJbgqz2474TZfCGb9NLlbGVL0F+oVVT24iluWlgEdyhgR+
Q1n1UkWGe2/GtFj5lEeaIx9+6ODDtuxgyYLqL8aQFLALIED5gbU3Rsqpyf8VPdTVOiFoNOgONeOD
PawnjppVes9d2LxxOJ0uiUqTfG/XPg7xBbVL+lYMj1UDbMjQTHbdETJHy98Gb/gsSjK4cCN/C79E
Wxc37fA+AcXHlts8I9ExAsljgJjAMCY6RQYp0PsrBsF2/5wlpP8latWO1odnVLx95NSE/KH5r2JT
7EKvzl/a3r+Edf3JVYyNiEHVXmsziH22xb25eYflzWEC8XbNZuNuEvGh6T2ftoESJzvv7CNWAxEV
V2siB1sq1tsaMuVIP4Nea1wW6mRLQB8+rz0WK0dy7s6C/L6soHzC0eUPMVojNVVVthwr5LInexyr
o0eh3RJjsbtyUnRJ7j9UyCNdlJC5b9r4noMmdiF3IMQKWqBMvfZg+KgsQ8hvViOd7ArRfBRGeTIH
ae+4fltjeRx8nSe5mc/vDv0Acb2hRDNYlrgTIE0x5qvjY2+QJGtLWIzQ1o98JgwPjYfYCsu9W1Cf
M+OC7SC5U95bVGnWIqh8jAbt+BKaXJSimFeOK1m6jmzmVMJWVBgQ34lLcEeYwWteCBLwFJXiEWEw
RACEUXCH4ZKctjOBYCLfSvmWT7GwHTdYhhEk1rZpQ5ow0vfGgfzdy7pa1esitaeL0jk75/ZtnePE
U3bKn7jJLE5JaIemmGcqMvdBFHi3IV/SWtUvkonPWgYIsZVjrKzEv2XQ/5raz6l9w6765Ke6vrH+
N3tnkiQ50h3pu3CPXzAYpgU3Pg8xeHikx7SBRGREYp4BMwBn4BV4CnLJE5HsO/RnRTaluWhp6X1v
QkqkKjMr3TE806f66UjZ0RRjDuY+9wXm9IZGP4Rk1jiOfCRJkG/gpE8btJa1W9MmVPapfFQ1TmFj
a/dFzkPFrFCYW5szfqv2qoWimtUjxzBPPdgJFo3OFzcPWJsIDW9XZjE3IECMygFBuvQloNLlUpGP
eoyL5GamxVcXdh9YXz7tqvwGgS43rVP5u7km9+S34s31261qy3d/AENfk5Bas41O18RKSfayqtpK
vGzpbIkHUQPWSnDv5YvfXLo8YTZmoo8HxIkAmWxdGy7GthbciZ/dsjpne7fM26y+0qek+P91p13j
2l9JANc1pQA1ltzHSkoqU7zkpZFxsU5t+QxQ2VvLCpqhmIj/EytaewRfs+DQCkpUmT0gT2f9WYoO
lIc4RA5N4WOAz8T/9pIO9Syf7fWgHGpEJbUicRQ+Z+24muVymZhV0NrBExPCHaf5MgWouK2v53b1
RsiW6XkCpCwGSgynS21qS7DpLZvOyG7FR1kF6SkqnD80hp+wcj4XNQdG21o5LoZSkYU/ThicSTON
6NfTc1JzfrYLmhkjN7oPaR+dqpjhvYZvYowT5h45nidqJzYEkGboz1D5XS6WqcvlZjA0kBn5i+2f
JNkJ5GGBrrm13Pkhy1hbUK7a7fLiyc3qHy+NLnTfdTsHyVCS0DdH66OdHmOzISXFYHdOnQYfdzMf
7JI9nMPDYiQn3elptp+rcRUXXG2eD1iAVdxom1wnvvETMAyTGN9xgA30jDwyLBd6auZF+tNRMnEi
nvYqBIV6pa2/TT1tC/8dNh1H7b49RAa0SF8DS0qah/0JPq5E9d9JBd0r9pvTPMuzPlGaCYmNMOnP
M2dMD9No6hZXNUZUjRuBezY5Hkz6nKBtIMJqQ92c9OU2xiHLww9aFLvzEgp0fZZXm2UOb0bXvYz3
hj6NLBxLvJGTWLIppgJc8uI7D0nPGB7n3VtfE8WmF4jTjeigLwXOQ5i0+3JiTY2MnK1di/NrWnFC
bGOxd5vkx+2TrTMAIuVmLs/d9JyTPqpL89PpDoCS6crg6GWO81VyFCv98WjaxkdtGDeR5j8kq3Ud
EO8McSVWsvOiZtqQ2r8j3gc8WF75++LX1ee/MfQZDJJfS2w82azjJYBo+ICHuTI/YwNonGM7SJH+
ivjpdtBnTJvDJqPG3uHwWelTKBMH1Nf5PucVcweY6FyzVtDn1pLzqz7HQlC4sISo+vIlfenGxSW0
JLJ1p8+/XC87u4tvpj4Zc11Eq0l5F73IRt+9X/QhWjvNxnufo3Wpz9i1Pm3XHLtzhS7ix3BI6CAY
Vj2Hc3bt5rbQ5/Van9wJrQUboU/zMHVWgm0tbROnaCHXEGbhNpuMR4IYcC0I52hlIHcBVTbRk6U1
g7hBPRDICLXWE0YeQ0ns/3FSzq+zK68u0gOxGjbI001RQLBygxvzG5V+Wq3w6k8cFAfyUtuBS88K
oncjkhvcIF+KnhocvL4LJtOyqG/D9FJoVSRJxnPUJBfem4fQGkGr2kTM7OSaKGKGnlff4/ze9ePC
1gNLLlJ7TKYKZdUevswIR5AttBMm73bKndItIDJc6uw57dJBzwnbS1T5LzVCz8xSoZ6ppOLSO/oz
+eEaOPBmzKdtqSLUXmOkzmOod2II10Hip3vqRVEq+Rw5wJq96g8Nkzrf7wzeo29XYdUvgHD6lrri
lD4ahXNMK1f0eu2dkbo7O+q3fsJp2BflnkondEso7pt2Yl5M+jbZw4W80l4egYQladTFrdoaEVkI
FPttOoRPxjJws0OQBikGFhbJrdfaW4EIl2gxTqtyk9bneoQ6qRW7EOkun+NvR03mvUTU8xD3XK3y
GVrvy7TyVyIBLloLHBEFG60OxjY6YW6pXU+5xcrT+3v8MnhPUBUb5EWqBQuIR/EhLuSfQCuQjdYi
p79USeRJA5nS0HqlqRjtHGntR6RMpFx7MyNukjGlJLDZllr1LLX+ybobsQpDE4Uy7oH9+M+MWKq0
atpq/ZQe9W4tymumldUBiZXl3JuvNVep1dd8S83tWmpNFr4ywDVkWlPrtSXCba0VXAMpt9Ga7qzV
3ZTBnRapI+0A3mnQCnCmtWCJKMwYlvEcG+8M5GKQge2eAohVoJVkG0mZfltqWtCYqSbvdhOyM0XY
DiJ0ptXofhHPgL9uQe6tRvSwI9wyb8NtjkBu2fyWLoHMF1lb/lORfpJipfZDq9+m1sHxrOm0mP0x
a4080Wr5LNDNMwR0+y8lHUk90Np6gMgearW9EMufEuFkJdES94rWcPAz6iQrG/bQ1dea/RcM2rWp
dfweQT/Tyv48cetNDYZ3Vu3LymcBMLIIyPVGQLIawJ9pbSqWBYKlQa63B53eIyQxmRP2CpHeMMCI
1xhntg4F6wfQE3TR6Y0E9TXsUBM5rKspeskS8ieF3mDMepfR6a1GqvcbVDAkq9KQ0EEHZqQ8Gb8s
wq+rmeTnzMsR04mwdpPFDWW4HfUTzj3v2godpL8ZesPCq3HY2Xrr0vKI7aswOGHEPEaqfPNNcc31
piZiZSNZ3Qi9w5EV2YK+ubHcupnMUWwqubDZ+ijWPxZroKUJXiPTuwR6PzToTZHysU0NNklGNsBH
mix6CmjYLAENYcfEsqnUW6dF75+MtNFWwDZeO3o7BauUFzT7KoquT2ldniHH4NA1xh/iN3LDkg13
Z1+Wp6zE/jVRMmXV7wS2JjTv6s7XOzLsC7zJgTqtOIM7/C2tI9vCo8VqzWx4V2d99xt38ztuQGcX
Lf64awfMWbMV25s04JMaMuyuhFiO40K/WF0QsU/9vTvj16JyvdrytRebvsjuPD9+6nvxPEC7Bq3F
+WCBR76FYBTiRNxHeCIOSed1sCf0mya0+QHcYqfKwdsKkn/rRlK/6Dtp96RMXRk3vrb4uVboYInF
lqzWkfU2nI5l7X2AqeTADtQpmQcXdwjFYfZckwaZ02tok1aHeLUnGfVMnJQtFcvajR/LFnQAx9v0
FXA68XWqjDPWTmzCTNauRC13BqduwpPgjNdTTJ1K6AXxQ4mHI4T86cC2eZvNepu2mC+BXN5zRK+o
rehX0HcExAxqAvRRXdp44DzSNmRSK3H66wfYq/IQCwuIU5vwaq9C/rLDZA9bz/A+4uhNGIN4jmpY
x13Jo2NusCobELb91LrDqJe8W6yUONoambtwfxv+XWinF9ctjGMd6XmTWi5AjnAZwefcuaPfH6FX
HJ3GLu7tElw2hPwMd69RP9fC3tVp7uNcJjrWWKnzVLckGkUxkWfKv1gBB8wR5GNsIFWPdpWZIFoB
z4Hc5aXoimBldcPDiFnwHg9UfekjMri6UgQr6CpRWBVgbVWrLKJH0vQsdmSmfxlr/KtyGvlhJN4d
LCwuX8vThwyvPA4JHZjkdMyVLNoE/cDiH/lM1kpACB6j5NgRu70TXJl3f/3TXz9yt612Q5X9xFi+
aNrgB6sq3QpFNMHNbfPBJme5/w+CELhKnNJLGoJS4seguv/8J6tLyB2F4dmNrepKUOwAus/k4/NK
Ant1ca5jg0oHvyAlSnkKecJpgmqz0BdIimgTB9njzLRyAbD5gCvSX2cVV5/Nu7VfehvfnzkwAYRw
O8w3ESv/WogZN2WVm3vF3MbWh6wPBKRmy74yBvap4kdhxPE5oNsumsDNAiBGXqd5vKpyLANJNb5V
r05s5IdZsfkCZN5omnmj6xVJCznlvA/HvqXrB/9PXcQX+nqi/SQUkXeSliS7eNQjtQXZgwO958HF
O3c3UW2T2G6i8V0SUlFX1ndNCHvX8RW2itE6c8KJCbzRRZ2KIT4XhoWplCoJfLAZNhFk9MgCh9o0
jJMcw8tiKI9+kpJXyFT8K8gTf4UD5jxV3vjCkP9aBoN1R2TbXE1Ce129qTzHZYwtk9t6RUFGe+ps
q9+ZFa+DFucLCAVn0y9hdeXulUCNWvuRa/h94iq/eNaOmqz4XPcxBR3eYRyn/Er3kQe6PMKvC/lh
rXg/XIkjs8LqEuNXjAVxy5ajKIfHSAXqEStbd4786MxpNH6o5HfXuykjdpe+JTQK7TPqEsEtOC63
apjgYcN52rGRfZbxyGRf2eG+jdS0GUYH/B2QsG25dM0Gfmn25LmCzulObR0EmLXpLmxGZLgd4TyD
rxUI8mZzEGkmLu7DrKz0bHSy3S75rNZKZeMV89E25zy0D4VqAOZD04/Epbe7el/w7GH6ob3JHWWx
NTBYrv9i/snJuQc2AFEIpZ8tOBYWu8bqtLg+u5zFIQCfRdgus6OX2eVprpLpHjsssMLMZ3GvnPnB
avwrY6sJeXqYgdTzgxg8RoK2ri56LYkxZH7t8sneWkS6z4gNa94m6r6JMnYLsYG9mEoceLrax/nl
OzQkpXbivkw8uteSugU4CWl+31XPFqHVJ1r4iiMGkxmnQzveD025NxFwEv8Xn+mfqVD+jpFEq6VT
i1OI29HLjF0ecIkUFijKIPuc9KSLSzEHg7DUu6ggHP9pYfomA92epdHxxO7slyWEPgTwctgNygbd
Pgw4tD1NxmCBRvaDuQrlcf7FC/497EeD04h+ORRQ8kOII5ykI+ilMnlyOcjLoZI3whJfzdw+wvWP
t0sTGlvnZaBBfTNNBG65q6DrMbwF3vzYD4eiDccDKGGQYSUnWZBxZDSqC0bcHV2UHjnGoD6NPbKd
V+ikKR/6MsBiAwKGxJhF3/pjBF4ZAOv0x188Wi/JjH+1U3ccvY9d1s6naFLUjtRME1Hb3lJjrtat
glTiAB2TBe7dqbAo1l3UT1uXiIU2zZ4WcXFGaAy2Lvlt9urJsgud6BRFRfsUUAHSDHzHQfEUGSUt
yzm1fjEH2UPU6y3vZAYETyRwsChvOSsSLh1CiUBb+xxG8M2wSK/XQc7nnLWc2Ygw7T0GpW0IFbZ0
CqxfTS92VG+12LOOpnI/6Ot45juJ7qvK+zRKfSQUzrxzOn6LWC5oEkphFJi3jRznk7Rp5iHNMPOp
3/zZkK84SGqcn01wVNTTHFWzDRXs7KXx6n0sgCj6YbYxp55neY3p320QKA0szpuYtM+hCayLU5iv
nhW9Zl5/acxHn8fPnU8IZeWrkEtNEiPIaIHkOCRPk8NHBHB8ODIcA5gZsXONfKI+FyDlJySWQl4/
c2yDII/rz8VyK9aRTk6a244/WsLRTpbgk3JJVQXxD45hIwnxODiFtS6BbD4skY9XBgvvjrcTwfdc
OBTJVafOaoKzP2DyWTKyrJWRQ62fnnqbXzcYT/PM4FOZ2Y7lIaNCJE3KbQWh2nEPSqt48+WNhiYY
RHYAXRRf0RaSAeME7XDruMXsRZfQXin7kBuNcfLsQK2lH776eSo3hJP/cBP3WEsKA+wc0gOX84KS
cQ2yzgY123n7QUdahF1deW7DRWGhsEbJsvA2l4+YrhmlapAKBtYIaMQN1AUgBygcZOQ7LzvWXY8l
wrpzPLolIokb1QKrlAE8BZpd+9uMKIKMfjzeg2fJKmVrx4baUmPqr6pWZNifd63iIT06WfEesfpI
3fEh63S4x5HZDssI+vbo0yZOqTr+M8DiHf9zUWwRaJm7r4k1eJi5w2flIGmXeUVfImRYTs4docHe
O6NKtqdaTtQbQH8+FPb9SDXRVdlYM6piea0Dofa8dexzZuSvlKjX/IF187wAoT5JETApR4azMaGq
bAHq017a2jUrFVoY4lKN+8XpT4GYHQyRC6Dfl1RWlJbh3/b9gnN2AgczyD8rpjL8E7CMU6dXr7py
oSGu8xFjNITch2qWGfZhTvKU1qHkEWNidm0dokyOB9RUokk1BhG7OsVrnmXzHkLUe58OyybntbAT
3LcXi4I6dogHSAc7lkLyobLUQxQm4jS01WFRNjS8jhWc14D2nVU0bIecxjz9pC9c/1XE3HEE5udt
nI9Q0qL4hXid9zglaFEkA2Euz/mhY5c1AfGefFKNiWrCE5+oab2Sh6CePZ13dlupfULTr4j8/Eyy
v0N6dp+xYCx3SabN9qoU+yqwkEq5PcO246Q1Z7uWYN56FASooMVDiAM0q7/s0rBZcOgDH5my9Ekm
9UtVhd9RRjN4X4r8SKRx30qmUpNV0DzXqEeCFAnMvl8yOzO80c9K3GLQDdHtc9Wl7Ul3mG8Gtlor
7gHodcktnekfLbLWWYM1qI6urTHMffTEazJ59WrQqXm7aJYaY4nTelsz1AaPxFoT9NmIdsRuyq1E
Xx3nM2vKjsJriauV4FITbMZFgjnZ/jNwzOOWjvfKcJgN3OHHqK2rkNBLvPEi88F7dMP5JzP7O9Us
xhZOthYwyb36wd7ucmcF59k8Bpl6aIviYZ5gRmL2/E7aD/EwDab3BRgAOID9hl8GcFll3XNMhQER
mbz0P+UQf5tlgB6xFj15lLhyz0sl1/RQLqScYC07QXlQafqxUIvS5YyPXO0UEnjNb14IF2QZB8OX
z5ijnZfndFaHSMS3PEk+3BEVGM94Bv7b3aWfMyZPenkwXrluhjeySQ5wKjZkeE9NZ13DKpRY9zBA
xwq7TONRhjylH1FSwuXiCRI3zWcals8zJL59g9tsGSsy9gVdwLOskSbHxxwatcUntBFu+AUITm5k
pl5EMAUbN2lpdOGjyOvllhPZ9GC0NC108JieLROe6Uam7rf7h7XKKVNuuw2LNAFmthNJ/ZYlIWXK
Qc+eD3OizWDrGxQALIP5kfXzNb2kA9S/rqJos6M8jKP4Ec/Sw5x1Px6vd2yew0OVkOSUlocweLdM
dCAXxvCVQ1VYsTntYvu2GNmp6C72qDeBwqTqQNkIxXybHcsjUlVetLfi6nfEWTJT8wmT14i2nG9q
gxAdbwvczFQK5BEkmkidnFh8FkH2NOKUJFdov3lRMO0RI4IVqGeKVRrkrk6SvKPcIJMgLDDPeSvK
jPkoSFLjEhbHjJQkb6huQ+hlU8zkEPPerFF6WL1lXBlxW8wAxQJkCNh7eX9z8vLHJF7DcfLoxP2w
meful+q8cxB7wzUJl7eRTAF69pOy4TKIPzLh6pt7XvEhQpsy/C+ecJQ9xtxDufgVyBffaRpwOcCt
c4NuvKEkBUdt1mamSA4MZXDl0PPCOR7/Eqiz3L03u+kNdzYc4hGO7ZfXoiTK/iN2UnBZ/dVUNBcE
4URfjV3/1EX+uy9YzY2y2k9oUHAbUTJYJh+XlD+pVmcjlNGJ5REBr5bpXBr3zo3s9hEmz6b2Ckbo
Zqw3RIN3adXLlTlFzj7MqXby5mMTjWcVtBRupLe4mwgjTfelBmw4zkxTldPcH/zoxdRuumDsbq0f
ArlhTPYf3cq+p8tPjyoEyLAk0JMcPjQ51Ye4oHyojHxsqNOxGX8HQw+xCD9iXZJSHGIODF2w6YrM
XY8zoFRj9rQSwsuPyrVlZI2Dxsrrsj06vEr9BbMn66aJ8DjXIq8KOLc8xNYLZmab9mZ7ufPC9swo
Ik94KLCac07nEstETMoQUPvJtULMXu61h0dAHWgCwqkRm8AaACExzK2amd8zrOsf5bmHoHEJGniK
MzmFEsVYCpLUvO0No6AKigq1ulOHtB0Yi6r+kMZckN1P5FDDUlfl7ypwupUilfPXC5nOkE0VhW+R
BxVBpvUP//rdslD9MudBiOAWejP+uYSRvBjvvAb8jrKfHKd5a9RpcPtfYT1qiU1j+ihESIfuICxn
Pi52fxiKi1ky4qXt+NQTG4sxP69NrudBFHcBhXgs848qJ8k8lNxZOfGdvviVe+ZzT+fIUMhuTfvs
RoHRVEb9ZNf+HY1uT2kT7EYKuxbJabazwaLyQQEJDXVqvCPxyIqeOaGlEyT+1UBSGbPmzQbFBoTW
3BCHvNr0EdLLRc+pbW7q0LpmwWPXdHeCp5VdNlh0x5KcxABbSB90Q7mtZHASrbkP2eV15I45oT9g
Hdbb/97etOeqB2OHRtcegKiEFKsOSZDvQazNeE0oyUvTcGURHGS5GxwH+HsUUQRiS7RuYBpxie6A
bOtcwIlQwDkeJP1lGmV8DCa8EDUZ8ZUXT9mqKYfrIr2D6VfaB+kAcpyRyCohge/3t6k3j6bjo3MN
EoqARFuTzbmLn3GuPtGWgINFjWB6vBeWJTyA8Edy2+WMMGP4SR/yb8rsHnJ3+gPwey+cyXpbvEuU
dEBj7PlTuvz2Ob0WNmZGeDhZdrAWNlw5+KhD1hNKH1nAhyr98vSCzJO7mD0/KzsiR7W4x6lv733o
6rZ0Xwke8R6YqnA3j98mvMyT0wzPYDveZ5kO+6UN70cWDYWRbIfZuNgYWua6q9aOV+C9A/Da3ioX
rjm6+XQoBwtMbo6B16OJXvnFn8W3tc5iQZydGM8DbgXgfG+keVpmwokudGcXTwBNfS7cyiBgxaZM
YCVnRgsT5HERL1+lZ0JXwukowmEn3eCjpfFqVzmg+Q1+GWI1ZqASzgERxk/T7sxD2Ii3dLF25iiM
E0+As1o0wc0CHGUp/7sCHrsdFSvVwfIuYnqE7I5ldkjvKteM9qQ9HGyM1Bvlg/t7SF8YLodN4UKq
GIvOPpWtBCQtGl5EZ2HFhH/b7DqY4S+jcOeNtBj8ErrGcDI18KbZVdTKM3GZq5tfa2WW/1PJX5CX
B7CtMIFtB2syu+ss59M0E2z3WQ2UyUoeO3v8KMJ5ecTqwXQ8Ad3vhTjgmWuuRAcfgKJzR9jWL9ug
weQvb9//N0H+X02QcGH+zybI//EP//Bv//gv//pP//Lv//jP/90HyS/7Xz5I8TfbDTE7BrYdAtP5
33yQnv03ToomYyRqkO9gRfkvH6RhhX+zQ2E6AYgdN3BIcP+XEdKw/b95ZuBjDHEB1ru2//+E3xG+
D+SnqYs5rqvj99//HbxrxwP2wp/netgvofH8dydkpzhGJinebnhANdaAAZD/5G5t1ynohzNJugFc
X0mebp2iNMuU57DvLsr09ekVqkYizkxrh1Jxs5sBcRlxV+CbT0zzHJCfQTwqXme3eZ2wM658b/gY
rfiYJenRrNXHoHkbakKDCS2Hfs36hZMPJbcsrLicJW8D/jWS/iooN0LZ1zgQXwhUz8IBVZe5mOKi
5oeD6ksWRI/KED/zcorb/t1I1KsnivvJcd54s6CEN5fYsT5S1fzYoPJXM+uOUSJh6DaZqn+MY5qL
Ia4O9EZyko9KptmpdgFu149jbX14kiNtR1EsUH2tGIYg4jglhEbwAfSECQO68xCk9MazI+KTajdG
CzsvK8H9Tj6QnTQjURUSQzN6wGRZU6wHu8dy5E60h2UB2fhLRKLapykSF4YcVkNOPANDP/EwnqCu
/R4a/n02528j79FBlDSWO0oPsZx8kvgiTPhrnWQlF3v2dgRc59NHYrvNt2P8YF+6cLjfGr73Ps6A
Z8wKulHAWdEA0Zt5zVsed59qiI5dgr8rMV/Rwc92gxXJkpg5x9r4ptdm3WNyEizSV3MYv/ECXU91
dj+4yR8U8E9nNN9JS+CiSs9z4N0Y2e5RJE+Oazy7mGbalkVp6b3kRnRPDOy9Svv3ltbJKS/XLk15
/ZLQC5HI9ZDIZ7ujLiysvRtFW+8BFOhNVNebsJ6/h5h45qi6EpiDfEUYMtb5NN2Z2v1N0mViKly0
wBrQI1T3G5FVb2bI4JYt7wCyur3BPOsyr20srmNGTVcvgCg4dA1eg1Tuui1fWZBXsFIWuI1zvCae
dTe7QU7nKJBOVxpPFVaMGfZmwWWZdqGu3CWB2TZM2aExPk2ifbBNhiiGRuolWLaK9r0OGYNOY259
QJp+XeLk3NXqN9zlDO0w3kIrfw/ZYq3Glj4KmP/QXeIfqo+zsv+cJlKLeAp/z5lvckpxTgkFV7Bc
eI9WAOWEc+UmOlhTchsG8eIv6tAq+aD6/MlltATLcVzy6EVUzS0l602jDcGrAFIQocC1xQmM4JD7
nStuKso1jxlAncmgTW/iKlk8pBrfvWd3UwXm96Rn3xTucJ/edWgZaG/yOgRPoWi4QZpCE38YWy3n
WpjyMdOB1bhiY0MpmeP/STpXqy2HGiJVg/kPZxMqahySgw3mK3iwP9li3NsKB0xF6UxQOL8I0r9a
yPV0ZFu9A2ulmp5ZsL24xfhheT/NuDwNwPdY5/pfMg0pLpu8a+gqtKl0WClruE4j8dpg4Xht22+G
F710SmnFKv+mH+9QW/KHQZzieeHd1OLdTYH7Wi/N1bXb93TiEMtK39ZkBWc8QAF8SwFIL8Mv1pS/
HeH/9CHJc4l60fW0KsNT3ChH/TGN5yryv3OkbxCR5FnyIfmV1tCeRsqTuoSG9yrKF7zNQb8WqMVU
B7ETB93jZVjH3AhoKwCKbUhtup3g6lFQf+cF5lXYTTtHkPrc50MBOijOvqSNz6GnS53CLNeEhsHc
VCY8hsjNccBID7krLvTq8X0TSR6u8zLcOLszB4nvYvGevZoSzXpxfyjp/RP1n4Ennnp4DjnPQ5w6
yU2jJOlYPS8p9ZsVf0JowB0z/RPWuWET1PDig/AypQzZLuwu3/k1u+F9A+WSdw9OSvvmUfmGW/zY
k+J2KuMxpy/OgcGGk6t9lIpBaXgr2OwRjr4XU3MdPHkb+h6EQ1TeslbunFpsId1sWxXsicVD8Y9+
0mj+tGpaVCxcQJ4F1iJGNfX7NREyPpklvjXvjT8+hAO52TCE25KZmP6sKazWmQ0aVihvQzTp05q5
VCoLR+lAtBkL5sF7msrhT75QK90QDSssbHo1ZYlakvBt/9Grltd4cJ/8mDuRHkeO82oE9t6vE6c9
U1LAfdWx9qf2A5Ol/1bn07xzIUClfcB/i97KvhGHSBw8lcLmFNuAMTfbrzwTv/2+u9PfWDuWOHDw
mBBJRKVIyo1P+eaKHlKe3WOAAEg9SdF8lB2vavpKefeWl5StQzx5d/aUftvFETjYa2xNFhlK9ZGN
3SUhY9M7TwV21A2R+lcmzNfAJiGdTViJpSlY12+d0f4sjPhs0sNLh/sra7LHumZHVeSfRCx5QyH6
r6j5KqJ0gIw6oqaY6RsPStSx8tn33T+S5VFRh1crCe57Y9h1WY61MsGtUTa3pluesqaipCO5w5SY
0a3awyyGCucpf22VcCt8VHwO0jGbffV7SYCVJ6praP8qcLxHlzh01lYKB0nS4rR22hbQD/rKWGBj
x6axCWNxG6xXHsKXTtKSJmb2wI1wD35i/zYiqk18mqc59sF1is1HoAo06MZ48/y6Bvfkt+s8Bosf
jcPNU8tq8L9oHO8XiDhZxoBCORgJSb1eYFGORkUeTVJShdiCzzaNYGwy/dTNbaqIljU1Z0gNaELr
Ac7Sq7cSrZ7MLJtXvkrRpb9Z4TBtRUQpQ//bMPxHFrH4nNm0rp0OYF4AjLidr22aOeulYjFhmT07
6YltzvIxDjxvYgw47NDwTpk9pxNZ/zasZuuZ2XtrDvgQuURAGsSctUDjARFmTz6tGwobViCGWOAS
jcRX4tk4gNr6kuUuhwufF51/GWzuGe2PpUplXXa/nfo95uw/AqrNCHHxqwmDTwD/KJKzT2kvvsAH
new2Q4nhHgtc3ImTW13t6Lkrk/ey6Y8+uyoiedshKvc2bRUrY/pJk/Q89PS62WLAgbgsNgsJj2Lp
76h1vnsL+p5ja+GxvQ0tXR9D9BA7BA2T9LfhYmrwihfbrr6XeLqf/OgYY69J5e9eWR9GXL7LPr3V
6pOJlAZryR09qHATAC4SKB7Ys8JbkMQv7KxAA6tfptMeFm9+CzLnFs7txfTbZzv9M7XlZx7eWUl3
9UdM/j1EWoane3dKTtidsl2RSmdj1cc2VnexrcAOJPg6oQyszEB777IYXbninV4Fd0PRH+SgHnHk
i1T+AC1+Z4t9bsnNmgpGTt6T9MGHUKY594V7GksLubDCb+mn7t6iH6bP5vclLKg/yJyL3VBGNh+G
vHswwmoXNPZ9bTIOtlOzDtlbFW35GliwqU1d4o3VAXKHvtp42pvlxzD2GORa45m/PcWlM34FSyoA
1daODsavWPX35QzZPMk+xeD86hym1EiqndvKJ3RAhmHTf0qq4k51/t1YTujhwYNYhsdClpfAc+8n
ibvQGR4iYFdtXh16FxxzhAjNtnuY1iL/bXXodqpqP7Cvq+0U0PntWwCSzPZl9EfUYO8Zr6wmhl3K
3v7V0VWy4oy+griMH45Rju0dTIP4A6cKTwRgtYGT3Waj+uLg8RsD0c6Rxo7ZoezuoqS5D7mngyAl
XDmIq8rcU1LQ4WH1T0lLaZUw3Ussi5ulikcChoyWKfmsUtFkI91tl8TfkfJ/Ta7YCfOjNaMHr2/Y
0wEnD0lhlo15xAtVrnDmv2eDvEaeRIOC2iiNZ5Tzy+DY30VaX2vWNDBY0avG+dWV6MpJYNMcMwBZ
GbA5p4m7KaEfDpAH13OM6992dnZA3S5i5bTFSN1cBINNVLyEcYyLJ4QANrxNOQeHWgPTOst9YEZ+
lCURtRy7Qsk3QkooPuLKxP8eUDBXle4ErJQpPGTM7BYUoGhE3jKJjNd4iF0WX6tuiJJ1QCupb5ib
uOQ0A2/jYufdRKif0gTcFJjOhcXcFpsHIdycZVRAzg1kdGcOLLnb0liZmGfHwir09ogeJHp0BJ9H
yL7dan7CNANdLmZ/O4WkfCCS/6HDBctQ7IOkEwsA2MVtMO9BP8Lq43GrUg9Vdfuq8/lREBGwSj1q
Fhe1TO8443KAi1pBKSjWdCL6VWNhbvy2fUkt8VYJ6tzGHtPn/2TpvJYcRdot+kQZASSQcCtvSlJ5
d0OUmcK7xPP0/6LPuVG0mZ6uaqHMz+y9th2JZVP/jR9wXJlo91G6Qp2a9SFsq9eB8xXZYvGSTiIj
vhvZ4dCSeV7VpDiNfXbCVSLOOumMvcYOCxG2y9aeSUaKAR47JwJ8UAAbyKLVUVKzECsljj9dkurG
VTtA6N1LRrGOoV9ibSV7SziAyzDukaU2cSsYGH+0qs8ZKvSVxbvVKLis9L5Q7ZVm3li05jbKg5Me
IMM4PvaDMqzXkTXuMzy5vk95DzY/IgwCHqE1Du0Jx5C5mzvc3RSjWa0fmGE8suX5FUDZ1pVr7S0z
f49DJVbmTM1NjCBvjO6Qmbj3iTavbeXwmW9s0tz6W8MGZtU58UeCyMykcKRWMbcpbBAE3Qe0AHyC
kPciGVosNtOj8k2MBNFCRl+ogQIreEVXunaIKaMr25Mx9IVPkdylOiPMLxrRpgB7K/jINBWr1JGr
xo9hHzjt4tCLQ4i5NuhPYgEeREG+GREtHHGG85CNtNSQ1b6rmQp58rnhotKXq6ZT0OtRum77IP1g
TrhhKHHvVtNI+8/UkTwvpGibNhh2zDpR70cgunB4w83hKVJ5e3GyFD10Yz6lcPJXEZrUtP5w/Pgz
Taq3xOHqIKRMd4s1om6BFg14ddDJo22jXLFJi5nq/m+eiFKZs3o/WvHednNk/zkGHqezfi1vPYvs
1zRHbgvMaeSGsKdUSJak0o9JjrG+zfPvQjKiAIz7aDZHR/FATOYiPDiNbvPkTeYitJTHJL/gcl0c
eB5FW8n9UwQd0iM28qI2NySxPGUjxNvA+qo4/ms7uwfxT+odETKkdeTtc29VvwnEBCoo6xnhFGet
+QquPgSRaT/PmedTPj62IU4taEjwBEzjb46grIdBSLSBEbmbGnwB4B2ahxnWmmHU/bl2e4GnprOO
KGTlGmvVVduwNbNMuncV+fXE0C6yPPNS2HQ6Q2wX22PfGRTIlbEffcGGS14BgzHAViVyRzt+qHok
RlHejXyw8PXxyO+o+ljJSM8Fkhe9dN4M+Wqez9jWDn1KZ0ZWOTljaAdYPaTYdwM0y1OCSyu8G2RI
7W8Nd3npHG2yZtmbM1TRfKKC1iXZcjHt9lfRNGwgl9PZ842PIRx+Jlu9AxkEOmc6KPFMhu5hlqp1
5SCqrmv1RpjIYzIWT+D3zrObM2IxrN3ogYqENQ0tw5dHdvIGRiLMEtESat74P65WAGiQw5oVZ7ca
s0ePvLKy8cKdcGE94URdV9r+xfUMjvjCHggWtGchayh8TDV4PwtK0QQ7kOxLxdlMCYze+yNYlA7w
SVi/oe/KSps1luq4cLrSIyOIpnT5vqYw+k8MqFyqQWNA7JOtGH76orQhfAIjia35BDUVd23uDywI
23O3LPZZQSNEcChFRXlAomyAvqFkSe2GAqZXO6d3EOvb+MqwEL57qTHu+rT+zsmfX6XTSP5mz0i9
ZQyDp+uxqCBFtYnL+iMl1AYB50fKIWEgoWbHXoOIIiNAe3DAJMMRoDxbI/OvIjGupeGv4O1yAGIJ
pzNmvpfP/YtPSlfgo1Ltkzc54FD6R1TryE3ponKdEUq67kfsmuU1yx3qVLvr3hRrBnINwnPBPHWt
JuO3FamDlGCp0l2iRSAafJDpe4cq5COPO7DCfn+JB+Tr2u2S1YyuofwicJW802b6coYfwyeOIbA+
U8N7GHV7ktKatnvt1e8K/DKIBQfwYgx8h0SSlcv6dOXL9Ef1nj6mqfWStnrnk3W6hi/+VGK2GHJE
FJ313Q5jCwPuR6TmRztX9lbm4wW7Pk3q0rNbEIngfkkBkCMF+60Y/knD/WUnjivwNzDYxHuSeacY
aYwSDjNGyFyBQl85seChOnTNUNU2Ag7KMTVw4xG9PZOTvkoBM3tpfcB98dlZ594Qz1mqLexM1kNR
mJsmEWeM/j9h+2IGbPPMtkeTCvqmQDy7lX5KYednjB/txITNg09eYWKiTyHAPMYOgNwGd336PExq
R8USEBAc38/9X2WTbpHVzWUmjMdEVzoRNkFUkA1/jxMmYWrKOb6eKkGVMXPphJ1gST7V9rE0aE4R
Cg+h7V7I1GSzo9J8g5p6uINvF6U9z27g5xs5jydz6vQ2An9Aa4NJmMJAN82m6RCPdibNnZUPyBkH
MW5DznjZpUdjNMG+pPeshz7m3rYW6Qm7fZ3z4S3zN1vUisup2guPc1ZpYvxs8nzB03SvVWKfPK9r
cE9aT20i7ruOvSU1BFrvZ1LlCGLg37dOGhx+DA4nsyPPlIHaSvv5o5w0OshukToJyjM7fFayWWR7
lCE9DYesB+YiONztzqCxH5E4Imi701rsFjTItnW5K6LpJ+dZL4m7uDlN9hIrXPozznpEjiRclmcd
OEAD5dmPinpjE/BCPjrQw0YHxyPnUMob3G4tZtrHwTXVqQGIzFu9S7zW20Jo4l3lKsd/9cNA2l1x
kuuNNGHnXOdD25N72ZY2cK+IoiBrbrhUA6xP/IqYftBgEVo91LAb3D8LSPrK55DApj2pYwP+Fb51
tuFMfsKQCDTVtXeDgUatScHoWJGazn7LswSWdoNjW0m913b6O41hCpKHz0enSF81+OxV5twdXO3v
0yZ7CyR2lkSY1zScka1/VGPQnPPE349Ft7Wp2+AFMF+DT0aLxBtBMO/TPIIq6EqDrC5KMDRrowya
Y1paZ6fgnA0BE3QjaY8jel09wyOPQYsFJSbJ5izy6NUSf2HEetjpE4roBKkkGTT5OowmdKChf/Im
gQXQT7eBSBAkwbQAmkCUkT04j3nnVb9Ym85pGS6cTfstR/uN/OIXbY51wB3KvQx2bO2YOaELix1p
QOS4RgT/1pDaFjgtk8vlJK8GxiDGZxygVqAI21mRQDUE1zewEAEl2bifGsxnsjpB9aOvz5sjid3E
kjR9uHUc+UKcFjMNPAki+ACFASRwMOw9Dvz3SGfGKQH3va9hH9M/MDu6ZwxHIkBDsOdYoMMakcYn
D22lnwI/I3CxgpnteX2/Fq/kqtvEEkCvi3J7M4whdV6/xBzYmuSjLtjyGUB5SwZmYnxNkfscVbax
xgSYLe7rtS07ZCx5sO1F266EdXNdxK5dd/Rb65Z5OH5Yb0FFZtWfgK2KK0ufinHG3y6La17aPjdo
T1ICveoOCFq6Ly39kSZkRnZY4jI1AJVFS7YaIdrD9sNuWVc/RQU2heqJcGCLMyOLznOnPu24rtYN
2ch+J5JdYmG4VaxibNk8Tmlj7iPWiitXN3cOslsjnEnVIyGNLKc0XmZ6wQZJb0W7xGkNKlWiC/SC
4Fl15lNkMyl1Ov8c9ZmzmRoKs96vXlusQyaxS6tURUyEQZYmafFoEG+oav+z0ZpH2Z2oqYV5ichO
1lZ4wIF9mrxSP/A3y3IGA5iVzq63RzwH2Lt9+9nhO9x7dfzneUeEhKMLDmlAc8fpcMOS+mFXixlX
HKLRZ8LWAVPzUfi0wLet9GhN7hqOFOrFYWd6HmyEpP7PCfBdyzbZq7mP9mw2ETRVLxDlOTodzVKC
tLm1T0wPtD0lV7VPwkYld64OPuamuaAPoxTvKiaBOn9PAC6neTZBPh1vsXQO4CCA3NlXI2PVMXGQ
KMRqd4UCVcuYIAeRCckIgWHfflT+da4ShnNTwhQrzA4sugo+T4gjSOjiiudv4+Jn4am7o1EJFICZ
d4EEWeJtpq7u6qo7dMlYncZq/CVA8ezlBTmhfvU+5V9+Fb9PNmBQO56LdZsOhy51XnH9sg32UMd8
t5AGd724b6B98L1glmwQd2aVj/Ij2DVu0l2qpn0xkO0a4Liz5pFRbMyYq4FeUBsvpAL9Z2vx4PX1
x5z7RGp0+kio86dX2SiGcs5PY9HF91iQfKfcTqShUEmScd1OFZlLXVod6t54xVDM9hLsWtZFGNng
dPgjRuvQpBrr5JelbJuZb/Npq2xbWQMUjpaOlHFZSRfufZJJQjId/RUy3gBc11oC3F+5g/E61hy9
3gQaVRCrZsDLc1lEZ+kTA4CLMesHdFBoIuvy5vf2N8PVhy6jFJ9rhBHJOJMTeGjncDi4pvfpT6jw
cKsAWe1OnE0ny6rIdVLOj19A7GzUQaLSYc3sJFsoNCfhJHckKxBJwISpxQjhF2PBD8y954u7E1FT
LFEi/ChoVLy5eIhdwRCVPWvFKrduqye0GM9Zr159WOtz7X6FE4dD7zdskBAz5zz0/zi2mvECXUvH
ACPqgfnntdwLfL0uVrBBGQpnDxgZWzJSqTqu57JgOU1YK2dT+a3GpRtLk99hUeA4v4mc3vDMcO4b
HoLR8KoYQyUkg0TsFeBQ/6qe8nBibEds51dJXGjSG8yJy+gmmvmnSEleFKQuRE4t+Ax+Cb99ThNU
NqkpLrk7YY6JP2mKEBDFNzvkaan6nwAgiBASedmq7U2yMrgmW7N+xsuQrLxlrRj7wAvc5uQSrAfg
IYGrPRgrBnFsxvyvgc6tVNltMgfcVJb7Ydbq2BN5t82x7e811rVN0uDs6j2GhWESbz1PvXsAPXSQ
HDvEqZs27euN0yW3RJKiJu3sAKkxxGXJOFzKTzlw+IVbKY07TKGQbXjXh2a5+OOTk84/Y/BEds8D
x3rof1mV+nLNEI4A4WJVw9oji+/lOFy0afd7uzT+VOSscJ8w9642xhJuLrxoY7iZuS1N8aSE/+B1
83gmxfAjJsFlHdhX0BknI27FdgJDux677hK2aoseY+8N3p1D0mPfz595P3wnuJ8nYYFdmI/VpKNN
4zEDj0on32TD8CVYSkFmzhrvSh8p+nMe45+pmEGvZxwtdhjqpfHAE08IaJMz6qfxtQ7gIkoyCKj4
uh/A/enarFEyyCJeNT5bjq6z7jzTepsAIDEeI0zU0HeWFXz0uf02eU6D8XtCLSkZAGnsQpwE+y5u
b3WzsKmydEWtO/JoA3CGs42yL5E1d5NLMLbk3Boq6zhq/4Hl4d1IMm4DUJIlT3fRTXsNeVbWU8uo
IYy9MwOXb93lp6hLX9IaDUYqWsYx+nH0q2fXYoPbLtLG4inzMZS5nXdRXnWSmouxJRmInDgOODih
vk6/iUM4e3IGpErSvIkpENMUwzCTueT4XDsMsq0mfO5QCK7UlD+LjvlgYnA+keMja6Kh+RQXeVZj
9s65/tj9aYmUZaDqJdAU3BdU3iF+F42QK5Kg/gs6AinJt5QRw7K5hRzixRg/8AF8BJRo0JRRu6VB
AENv7qD/BztDIg8Qcb7uCFEkYMdgxhdzcRCa8R9eEHRhHdEa2X3tefU2xtax75FQkk8CUQws/Qr4
2mUaFNwHEu8ho+BkdvluMspSU/pE6zCVDgfK6rAh69boP0wnOOO4YJuT3hnsFR1ZPf3jmHtMR1AA
cZrqyN15wv8kABnKtvDXWTbnW2+kPSBKu3fDn7L4r5unnbL+y/XMGJz4cFbV7gOS1fFeMN9f7UYf
2zV5e/+hnnmhCer2BCRgAvWPhT8xh4nGq+i9ZyGNp7aakZMGHpYr6hlTqRXhMhy7HYvR0mBsa2WE
Tln+kW802znNeJraiAQYKyGdylLPRhE919Z08GgEmYIQwgenqTWNbwQg69l1602luf0LN/wLimZb
O6LcGTYRqXVtfzlhl6xzs6u2OIqzVTv1zMBnODaVRr4QDq/0mmdi8BZsPaB4/CJwIErU2YZ6amLj
IVAu+JxmyE5pM/drLs8Xh5KDSfP7POUO9rPkBeUSs9PKeDKlunmtfgeH9Jbhvr/DZolWe5wvY27Z
u84R8waV73mCn74ZPd4yB7hVYO1lwO5NWg6BOoQnr3VeHTy8f6U2kLWG2a2oiwtJMItMNz82acYF
baDIybm3bVAIi3jkmTu62ab8qSnLrG04JMO2irFmjw2JWC6zumFrzM4nDSNvn9sTn+oP/rqLpY1o
FZoSDSRrJFvBEXeKG+h+Uo9j7y1m9shWGenkYvLXOTrOqDX1Gi6+xUiL/ZDbuisWmzfCwPODzyYx
7gF1mf5hgDm6opcp8S9yeksCeSrm4eXcobwhgvOQV7LaEDOMJYYxt+n26wUXQ1JXus1Y0Q1elh+9
1r4PUdiGLZ+0JDfjK3BdWv+0ZKYVV9uCgZXJ7wQKjQcTk0B4T81kifdmga2wsvWV/yxBlxzUrhTM
JFlZ2XuiHzxcIOt0CYLGgHEWqGuHxH+nKSB5BbMFfyoYyptLzutmymWA9SA2NxMor4Q5wNFGbNu4
1lsg0F1PwfhrDNYV7OwN8D5Dcd95QVr7ArL7w6qyVZeju7PxU4VtRgZGD7EtHY9m1777FrhP7piv
zj3bE3Gvkb4IH5xbRrapNf+FHA8G/RapNz9AMWGsxAOqHyz0U1H8+gRpb3pwwTuLvx4g0B23POPh
eEJ23V66aE6wdtmMStmEpuLX9IPv2u7+CI++H4ruVfFZ2ZCSbKCLTR6zeK6QV2MKAlOKCq4fzwao
eIGtmBE+OlU/VMO+bsi4Qb6gW27/vKB/9p3HueY2jkGRLmUNC+rh3vbRp1FEkZPVEq9R5vftaB/h
LsBlnxesSTx9R0RibGheHwZEJ00cso4syg8x4i/MmOspBFlV6t8XikWwxA5I6BXRRdjBf8qmI16e
qX8sRbJqVHDKJVAlwOV+Nf0lPXAhN6xxv0fnRqGqiCbpb/1xZmMZ+Qw0MS00ScTeirl2q0mlVan7
IEtCYrkh6/UYqwW3BeCHrDafCOSNSOV9NVdinUnmYINhoFihyiIZk42kbxwKu+rvMnbdlqyfSkgK
ZysMCP3w0Ie3nbVrRWFuY8P9LDrBNh9i5tkw3HIzpKG5D2gVhMJAOTrOD5UWJKPP0O01I8FwF3N/
7vMyQvXTmkeyOtJtHAiOD2IQZtf5tgQrVuY5D7hj3cfU73cRAU+7uYy+lLqYZaJIUmUu6y8qk9ZR
pzK1r3oinqetW7Jc4WesnEpjQib2wKW0i0OAPMZg74oRBaWbYJx3gALj+rEcxN6cwdmI6oBsp6rk
HgzlmbppPCTTMjetXwZ15V+GOqyE5mjz6fFU/0Te0Tu0BCb4ccKaKuax4ygb2MtVd0RRvYoss0lw
mG6uWf7VdcCqiF1nuywymKTrQp4gA6wzpaZ1mLVUSOlXj0H/qEGnLzMQUpPNcrPzImHuAH7+lZSf
rp88+HidIjPpL5qEecVPzMZuVlHMWmuuJF6TyH4JG/fPRAMJS4q+zYcasPASm9mZTpqZFVcMCqoS
DWyMHv9gpRwdscNhmi7/V/Gls2emwSTJGoFYhx7d72jOZ4KqQsaIKfcZ++CuQGRSgmfjnOJxhS2z
rjjQYMOR6BqT5FH5DV3qVB8KDkdGflOz7V15yjIDE2WJrqD0Tpy6/q7LcLe0dnTM3AZuREa9FyEN
dUf8MhVmps5IH4Oo9+9kFsV7xz0VRYmLUUzXtq7CN4r17TB38inogT4XEDgCodt1aPcsIub3pIPV
ABBm3fg2QgE/tK5YovQb+YH51PivXWMzuYnlHQ7FS0LO0yuRcvWVPKi9K7GS3RxarMews3lR8yeu
dxhUhC0eXGVm7w6crjzLl6hLwKUGmcwr9PrTOZesBcgl0kfKYTa8VsBYHorEXWvfpFFdMBFEH2ka
ADDp7LXntNYWELi+BAGLZFwYzq6ZcgYtnA4A46f4ZLXG2mUhhy8oZcjaRdmLUxbiGrsEmdhG+kIO
QPhYJ/W2HhNCGFUx7TDZZC9QF4qvSunkmZEJuTf1PoHp9yw4++95TNDfvxqdrJ8tORsvY8hyEbzO
I88Z37Z1GzJ9BIwEdHxK0w3GImhXUTuxYWOEzwSqK8+wQ8rzXAM6dfJs3pY2IM1hDquzzG2xMUKe
nsiw+aLnKu15AxqxqZf/RrmqOv/7UYfWaJ9P6t4C2QwW2wFIpRSw7aRqz/9ehHRNrBHLz8ME7mjI
7bXWcDzP1jFOka0xtyQOZ/mFfy+V7VrrZCpJQmxKFu+xa3VnAAX//5IVYb4pizBZYxzuzunyu4ml
3GNAFDuZNeZNlI55w1tr4ezk9qniOl63QDNwZvO7SK/NW+zYBkEA3qOyZwwyFT0aOK5636SJcTOD
lliA6eDoSFzD5b/89yuhdO8NwiX2LJJPwk3nZNvDyjwoI2ZwU9vzzRR3s5U418qK5xvmGjA3JtOb
dGhxUHgS/EGssrtshjDEt8wVii2djXd49en03WLsLnIKOApEqjjxAhvBSHJfwqmQp1rwBW2tyn2K
K7+9BOSsXkQ1t5fQXVZwiIHRCZvlQ+Y9la3ZXHwRMN2OgIpd/r1o1mssi5NvRIt3ljf2x7nTrCuW
F1wzzWVAzXCo3JGnZyqu/YDDeALJ08wsduoGImVQOnItDGFsLYCA68Q3h40IMSWRO8J6WErsQEuS
34jDfVOVSJT7lkAPnjanR9zHC2MgGkYzIpteQE/IRror0Vpo2sMi6y8y7/uLi1h6O4I4XUE2grFq
UerrQnV4u3iJgkhytwic6Fb2nYhh3Hf5F3kzgOwz4wNkBfoTJ72xKbv37H5e5+HQPQMpYbI4B3c9
I8CVNwgYPzqzmCuapDHUsb3Layd8VEYbPsZJvsvRc1///YyxrrzgeU2N/AAawL3vtOve1ypx7ysj
2Ex3TUvqWBUof99O7EYkRcM2BRuwd0ilf2THsWdn6myA6ls7rXv7iZbPIEAw+MosJCy9r0mvtMEP
pz5bFYfBNFHhQ/hDOlKXKOPbd812IUGWd054iVjGcbyiqHEUYzXdKm+VO8M3k1z4ol6cbE3RH7rK
vHD1mq+TxIQKjLK7z3O3OId+s2uTbnmr2teYUvoxhjJ9z4TZ4zJma5GWw40pA53QIlT1euR1jVeU
D2EF9sqE9PFNIf2CwtRxtHiCPGmvm4YBXRBF2E0d9lKzUbxbfrVPh/wwe8b45ocIvZEEo5ehrj9F
Suxdhb2iYln1PcqPuCczoQh9//9eSIw69DZoPE/yxfaTeJ7S/NW1+IlS4XtnK2PD27qhh2p2zOre
7YpVr1v01mYkSg1mdGL+QCfutmP0NuNRPgbeY4CKZEn0S6nPM381Ssp7J7/24RieQGhJMmji6NTL
SzjlOAu4g1Z9xL7ZTNwLHOeFDkQrnWhK/0PFTQErinyEKAB3WFZDtsn9zHwQrvuYu0yebBvdiKyv
KUIC/jihgD3yE2UrnsA24AFutvgEx+Pg/TDAaxcVbveQOuUGAnh1EC6BrOQ6uiRMt9WhNfL3oC6y
vTCAW9V0v5HYU9iH6y5y/qq+Hk9xV4XX2Z/2QLaGh7kNX8bIEbvaa99tZ7T3kWM/mdV0Yyn+xewx
PPsCSWHeH1i09asq1wriEx1BunwdWQM0M5CQZ1MKqHlOoy3GbJcV+IjqlEN9JEVPJ3DVmr5td1Ns
wIT1BdZxHUOdsyj1ptJ6MLvRfBimCW2y8wU1n0S/vCQkpQgVOsTQ2lgqJiywNC66wrBKWmZugTLx
fLIcp9Fy4RoGVB2aYAdZffeV1W5y9kllkl4q4awDQ0mMmRYPogZFkbcUhKHCgFsG3cUxev2w0F0O
umL60dswbJhiRKAz13GbBtuJJLi15eltp/vymHv1BdsRkk2ZHJKQRMGMTYi3opBkvGFEGfhLvrcB
U14qo+FuJg2lU1m69YueAIIeNVno6bucCfLqWsVzdj9RP62xEHq7XkfVfdLuimhBBhaLmGv8Dzyh
u1ZezdOIpINQCJZoJgt8O+w/MnPO9xI2k5yJgq2JJFp1KSXF2EG/qKbd1IZ/eRQ9Yl+nkv018+EY
OpcUM/mW+C59ZJOUuPohVjkZuUn4aJf1vVPJvXL57CQfExRm4g+b36lEHiqqQWxMmrEVM1fYNdmA
VE1MW1n2wz4hk2EyQIfXoD7y0Vw3ArRdjuWXRKZNVKb+eugs5oNLagwJkgiAVskx2BLTjYUU/RRL
oXjeIyFbW91Jgcai+PWRECcvzLkwB7jVt2s9EjryTSoZU6HcOk+ufRjq6jE1ui81yHOh5j+pgBRG
NR2Q4ek9G5SdzsVEvTbFyHiUxpCTnGMv/OOtvWO7l26gpx8SZAO2ZfiHMKhJ0y4F03bmOugn1CH0
PsNxZOoG/HBii6BpKSwj2Dr/hB/YhqjKkQn09OIoEA45VFQC/WbIJ2zNiyh+T+vqs50FoHO+InxR
h1mScjclpJ1l5sbR03s66L2RvLf5BDsu6F6EswiRUYk7MYs9S754vb3P2+KW1vU3jqz3ctG4Ny34
8sXL6cHWOOnU/Q/JCUqUvRPM/T5TJK1nVR8d6c2vJK3tyxIra5mLO8ht8bY22+8WwQajWA+OYr+V
AYdUWfW/CVj0s83wpEK1uh8Bf2N2IeB9o7LhCvJuWpF990iI1YmojhK+lf5xyvG+yYrnoI6nPWIu
gL5fXfmWO94m/5Icx1tbdd+9Vlv0XYuy3Gzf0pFo+cCCa6kztIGel6w6RpcVfY8ZWDZsy+69qjKx
Lk0gPfUYITob77yQDEW/A9MuY/Ecu0hdDHePMQp5nlERyCWjXWP6gFNYJ/TCY2dH1GKiQSGrkZ1W
2vI2Qll1qvJeOli3mnnj5kiqCimDh0A/1ehxWdeE98P0X9PW8X3ZPucy2Rqd82xMiOV779ok/bjy
3PF18nCl2VzC3HYoMh3F0FgFPEvE0nJq91A0Qo+BjuzXVjhlFD6fVtHxLBU/0tVwKme5jlMQhgxI
uD46eQ488icr0A2ZT95j8gcF0r2EpZw2aAWPad3ke99J3wHQE3E6F5+eQKjQG5I8WdTXoQkm3HPo
xXXfkRxGRZwMM5W7NL45qU9c4gOwRQRuMrN8tFN3AOlI/6qgWPYZUbN+DQvCGl4mm0z2CFBrWb4Q
y3vuQuu9knbJrINMB6Lv3Mb4CZ9UHvT7ekKUn2vo4iicdqrzyLriU8CI18qQTwuxRQWx654sglLv
2OYuaguaUlZ7HCL5AlJS0QvH5AZ+QnuerBdf4y+eAwGCixBXRiBhCwKH6WNvsP3VEdAphXiDVjaO
XLRK+Vg/k/3KdDgzPnmQlh39vWnJ5zYt73MGZUnm0zLPOtsxgAyTGtIZ1rk61P5GwRWGSaHXnu8l
F0F+axrNr4xrHmy3WsRMRJEhR9ykNJ8I7PpP38TD6XdI29gdALN6iBRbXHpLlJIY/JrwXEMBuVRm
GK4pRDX8YnukhcK5VeP7Ru+E7QssQuxwmcZnms2gNck/NyueYrTtUUILH+QuSaEDcFpFUGfQjzMz
5v4BTg1VRscfE3b1bsb9vWFNChSsd9QuSQ2mhz0JSLxJIyKfTMxK+5Ivrmzfoiz4VHJ6mh1Q435Y
E9omd1BnXGQ7zGSsqiDddieRj4Pbzp/Ry7xZJSNNqxqpe8KTDkt/U+fjO4SAlPQP5ZLybr6YuVPs
3C5mbhLRC4dmyJRLu5vZm4xFxATE07UuBj3Zxm2JTsixcszk1frG9GkY8zMjPliRYbyx8VOyXSn1
tkq36EMeSeB5X/aIfNz3VsJUwvlx+/6hzfFL1XqCd+weJIoirCzIeCukUXOU8ymOi/QWVeMRxtBJ
i61ogdXUSXYnB1tiemPpkfXvRhZhFNZIiqcG531QQiZiuRN4nseSmu6uQIATerBbuvxS9uWTrVjw
ebqbDk0afXoGORNYHlZPgKSSU8g4anNI05DP2sgwE1zambD6GpfcyPegmSvZeIUy/1AkgfU9CjBf
jj8dxhLdSWtCypnGu64ok6uusqONO7ac4gEZugXTSC+8+a0JX5VxL/ZcIca3EEIkfsTppGreh8j2
9KH2P/x44uTIONrRdUueRNTIho1gUIp3FNlUgAmsqNqWF54n/IyebvbQuncOuY8rjWMFRyV6dStl
0wvIfuqLeRdZ9UFA4Sg9eamp9VY9aYDuNIG5mNUd+m9SIS0EVt7EKmy2SUmJcaraYQeP1yl3IxMA
pwJqEcZPbgqsfop/8iG/cfY0rHLmZjMZ3nSQ/YPRoE0h1PqtzR+RytyqmNaxQSS6JLKpyUb6nsfi
4MTWxcr6W1DML/hU/C2wBgbLKW7BAIdnD2JpNRjEPhKlvK0Tm6VgO3fMOJpxZ9LUs5n3Msr/4JYl
Gl8nPB6+FpgXvahPo6A4CtJDFRQ4yy1Jaqrhk7bKpIY2yTtgSuovhEzTR5UULek8HVULrjnNG+dY
LfmO5TpFicfubIHEupogb/eh1ZOJ9dQb9nPbHKYR1oUYiofWhW/sxRTvoOfR58HjFJKXfz8ynBTN
ZtisY672U1/POdbzie92dP4m3y12TCmsc04XqpoHMyvgj45a3wYHWYt0okPS7X0iLBBvtK9eoJGH
Wmm680xfvTUuz23Ml3FpjFi9DcT9Ns6bryJYjFV5DADcsu1znbeOUfrOG+xkX88FaTHoONmW1vJa
ujVhDUHZIgb4ICmc7WsBSgx559KB89Oh710evcjYF7XgX8wGTKYq48+npr85nlIvlveM2HiI0ujV
iBzjHEcjYIocJ0rUvTkiqkguMmqyMhAiYxeMVmYLhzuocSl3GdHMMgI2pfrmd2gC9DeLqPt/7J05
kuzImp330nLjGeBwOAChlZinzIycM68CyxEz4JiHpVClQpH7IhfBD/VIe4+ktdB6C1VWFVYZlTcC
cLj/55zvZLHLaZLhvyUPTvWXJTc7BS7z+Fn0SDi1ydbD+LUjNkU2dOOOcejG59bBSUERTWwDlIWp
OO1mthYoTJ+mRLsD/cyAfWaEBbq0bDFfhSJRGJP7GJsl0lHbkXBJeadxTB+ZNi44PxyfNMz5Kw5t
CZZyuC1Te5JYsqA/0iLBPuMU4i8E+QjLCh9XxZKemxT6cWWVU36u6PlZ97YF76Y3xZYR7CfF2m+d
D7UwNN6GwHu3zJ5WGlffTxw8N4vqjzNOH6dWjbusQfjucWL57R33pQX1dmLTiKQ4VxNG5PTEKeMC
FpMwo0CXhZmJhJ33266tLo5ewkNzgs12sH4kiIC7djYh0lDx7dTNc0vRgperTekkd3ZMgQkpur3S
tMcPVXgOHQqMMx32jLh9TlJ8CPBZFZ2o5TmChrLqM5iBhEteElPcjuPsEXWij0ValFa7/k9n4eCc
J4SCWIdcNDPM3rYzzLuQUOCwFL3HuKO3zPgey3y4NY1k71g9QC7BkYXydwqJ/Tg7a4fLrshijppC
vxeJs/CIZyiOYHObhoOKglgES6qHImVP56Riy+hgm2sn77ucUGPHbsOcbg3v3XsxJjqKI5hpHM42
9My8OuiBmFe6Ye+45h16w2buhm2ERkXCnlFAmLlPcynbXdJ4+EYt961IU8ILvsGiS1Ny7qh58W/C
NhiZHkwxNReR0x1oOq42qRu3B3O8QNZ8nzSBKfKICSOC/ZzoSxZ5Mc7C2N4Inb6nGbA9b2geZZtH
Wzfz2pMf682smm+ayMHP0sxUyX1nXrouvXBSvUYjCsTkstFuZL02aAA9QMxgvKBasQkJ7UHQGjkY
EIU8YMBhM+1Xy1OBGh6RiavjRgcdc+V7JRH10SheOX4vjCkyunN60rkDT0PQdp0Md8Och/spL6jx
Ev2WjAjR+pL5fE6hGNs83APRVRcM4VAL/HUVyI1d1DfE9D8nc36IlDwVlmoP8QxTMmb342UOhxNy
Crugmc/QSI7MEekSSqd+7UAJ7oG58l68oR3Y3zPNLjI35nXg4u6h96/o4hTqAZ7/KPNxQkP1Y/IE
lCABLNaWmdj42QM+30UmsR9rERd0WpDyI6jj7OwxeR1bJBSoPR9MBpKlzkYmN5HLHgp3xKYdYacX
MRSMIiYFk4fJDmPrRZUYEatxuoyL6hn0/m9s2Ge76I8TmasD9dETfL6hytxtF87fhn8qc+58OjfO
Ra4oxB64JAE+9Bl8qNGktNmcA+c8tNWDk1kjEioW4KlxsdhK7nbX5SlRKCDNmpIy+zleBM2mcIwT
ydFmzb3hhIN5DjpaUD1sQUaMhNFXVN0q2tl6B5LaxAyBoT9j2FSsq+niFJi47DE0qMNg+YhEugPK
EPDMIIsXRzjRdWmB8gR44BCTzzpcdJSORLQ/7obySI6QzZrkaYBtCjNn81KaTH9V0T07bBrJP6Ck
ReYSw+KOTjznl3eP2AFaO2NUMEU85iqktMSKecR+bLMFvxEjUbF4DsvpZHTEV6lDKrKH/sAeie2U
o26dTqKIB5gFK+YPMsw+RYoTJkNt7FQ04S7gkeNYu0XZWLeoWNvC4iZPBv4IlpfDXoyN7sgn+1Lj
dMMq7310FQToRgiOMmRyH8CYwWIqPvxMfrPle44y/dTleUQ8CnSjDTbZAe5OKs44xuaQbtuGowRc
7C1GKQICLITg6NtLVFo1bqsKEgl4QX/GWzJUH1biER2jrRPXtIOldPnXIpjep4kgeZAtoQEUzNgM
kg0FbZhXLjzXd2WHFpjFVrBRY/Gg7iT920LsFJ0mEaGVAxuTfMW+NcJEfptF87fFCRAFeP6A9reW
u0m7ijUUhQIXysYcSKIXE7FEq0etrQ0mDY5fbgi1yaqKafxgOhK4HNVDiAdTpQIay5zipBKzukAQ
5Z40GIGSvl7jKWXgyrMCoxABdIW7L8BHsI5Mkol+QOGbJ+ON9rnlSitibBUfcma964T2M7BseC0L
VlaNKZnhpLkGAPrY5ViESkHmugQlv4XEfnBJ9qqeZmCpHLFxwpbUFfEjqr1cxkM/g2N8FRKi4ICP
cL8MlkbF4y9Q0dHvqbUxyqRHm8XOY1UCQxjXTocBmUwOlUC31aI7Fq7GJOsxqCpb9j/SxvefWH+a
KGruRFHscdp9+IMrdzgt4fsX+O8gWAAtrap15lEoY075T1SYj5PLdp0MzEuYRO3adkaDSrSY3W5N
prWBfXRDCYiDuYismDSOORVoMwGiCgmsIutFlRsofzV/+IIYl9tgL8574y5z9KmVLLS1x8N7osGW
sPUc47jDCWiY3BqTGv+UY/zSSII/OKwb2+EL6JnOdYvBKAuh4Pn2o+gqqp6TF7CKIEHdmDCDkiP9
OR6H/tF9gMMvOg48MNsJdTTzp+XjrLHd8SjsRq59jEgY0bOHxHZ2nqvxJKeke6uAPLNLfQTVQrix
EhrVfVdvXAHmuUjLn8yVw8HoP1klxS0WZu78NYCGak2btXkTfVj4XzseHk04NECLHAwqBhpIn/QG
5EFvWwxI8RgEHngYvsIgo5PSs37S0W+PCh/GwP6RAztF4nV449LQQ2zauyQMjbdpwo1RpfXNaDnU
ERUloxrVPVNGsQhRMoSBKH4Ga1rh1doTHipHhse6bPxzhVgHH5sjhsHZMam+EfS2lL35G4tBVwyO
cT8yC5EBwniCXQGgEqffENYIcAx+QVYHIzDgN9T+H/MiDjqr3sYIEq4naSuf/YYjjvupZD2sy+MA
dnY9p7+2Z0Is5krF7mbuQ6ylFCYpyigxcA3VkoJjGyJs2nUIOQJiDywOEWoktl0Vmzm0d6PNJewU
7bDMjPm1zWpjOiGZE9QpGI4YkEemSXOYPLqQt6EEseAmiD3sxpaNdIyFSjvOtBc0OiTgMkRHYrTl
3vA9ppYh8CXqVfwfJk8Dw2v23IephYkNLfoKW/aKnilJp1MDJyQGcIMTN/p0cwzHq2Wy0/c9A/MO
keIAsyqPwOzbjYtLks3xtoddRrRAbKVcZnshKU2eZ6ZyYeUpPEgypx1K98UhkfqU2o6/UzYHWS84
ORUPmsZPxk24dBLqVrw42geRVY2M3mDZbCJKKLnl5VqOFi3zRPz3fUdelhqo4cQSccgtG9fecrOO
faFYMOKD2/X5tqfXi1HogSDYszUyRzOi5rYO1QykMtmUwnzwLFYAbTRXWhzf3deo7pstRrUTPIYv
bsXFpFAyjdDc5Iys8b/T1zev8iYlSB28tYzkzzEkzDVmu1/h+qdxbG6rNh53UAxugaUhUrnY0qjB
A3Bvbl2rBv3klM8aUsepW4rphhjlmtLpbm6sB6f58rIgO2rJYyizGJnGwgh2YXLnu6aBlVs3K/ws
fN9o0vd5yp7Js8ZLWSwOWyAyWJfFg5Kpw6cH9CTQA2c6n45Cs9cbsVHafesyssdRgIWFbULYn8rQ
49HIydyO2KN7Fk2GdfoBqXUmiQLsdhnZZZ2BA59Q2FoF03dSme9W2uGz8MSvxzRxlXcuVeFD8QQc
lhHzcu1KLWBPRUW8j4egYttgsL6L5tokZXsEf8iQ3RKHTIbvOYvwOQyaq+t0FXdG5HMij6b1MGeo
ZHP4E6g83Q3C8U5G+Fz0JFf6RP/iMLHfhHSJCFCT4gocUQVpVLsx91mDJm1V41OcYjxkjEKOjfZa
oDDzjZbMGZOC+0AFtzoUXGJD111g8jsrRs5sq8drVUvzXIHfTKxzK+Lu3rZokHEJcZokFG+mtuPx
ApWaUsG6O+kx2fi6WFWTai6Rx9SSjPKbPb/N/Wh/VMEG8IgN01MEpIlY78EIUSvQPPiZCO9yTxUb
MpmcPhr31BbM6YZoSg5sE/jTQCe1q3c3FtzRTjzT0MuwfXD4Y1o5xCQ+F0g5Iyxa1xk5OPn1tEkV
6SqbVhwItAe8NHw3tJlRPIxVlayDbXzXBZaaViY9dQg2rBZJ3XwaaXsLbSi9uiaKSprZVPUmMT3r
945ZZDd2Nv5k/TTvGLIhH/SHYeQrYSJ4in1K8MRwENV4scxRH934aqjxm6FF/8gCnG27wEq2cuIi
mBa1qfBG/7a1X4fGds+D1N+c+MONFM3RKIdkSw7UvY7Kwp3SROwrC9HdFCUKf454Qt3gnN+y1A0r
s8KqoR11JmvSkI3ROy70J5RT86Pu9CN3NV9HTBkmGT9QchUhRXIJ9siwqqbk7GRY1BByg/v01e2a
ts052LkxhQBoStoV3wr4WaRAumbCO9kuXhynnakQ15Vch/Ygzm15geVtXyqq7Qq3LE42NQPN5MFn
h6pP9ords7eAa7rk2IOJV9RryKn9CgYcyskYfQgMbD2HUNu170HTMXivvae+fHJAHQWAoVZtQy50
CudtHHbUyPXvuN6/BMWzq2Qx70h7yccuZ+/Rfk1D9uGCS1sOb34MENROvS+ryWk7wrVUFUwcplqD
SpZ3LTz8XDEL8IcQMaDj4csz8lw4t2lDW0SdsrIGvLLJu+gZ/+lBNsNPF9qnhqc6OW566iaLXC2l
PQQnmbV5UdesB2TjarhWFolgw3IeQANf2C68/uJ2eqFpF1cFa5yscDJLKjCojGoo1+mUvEap/5zr
iiycnJ96YR4qyz0kSsHAYohd+NH32Lqwo+D7xAHqDF8FQCBCJ0H0py2q/X9iSgHNttPTpH/+7V++
yq5gqPnwE8Zl8c+8USEhdv77mNL/+V/++//4r//t/8eU/vVj/wdTav8Nqd4XnkcQxnQ9y/7nunaa
dk0JIRREqC8s8KH/u64di/7fTDYHgh9xHUsq+U+YUtv5m7ItB2kOwqjvw4r5DxW2S5f3+r8wpS5v
T7GRZVtCOsxx+BX118dDzLz23/7F+lduAdHZORH2mftnx13a3sroUWa6ufvH33Rntreu9fDXK3Mg
Ro4Ly0th9feX/nodD0FzVy8vYzv8x8/+9bKb6e5WF39/uWybCa7gP7/013/018+oce7Qf6//eMu/
/sn3/Y5Sq//35VZM/S3J04YxSayo2wurZ9ru8zOV5y94UqBFpcNbYKF0F4Zrbzs/24xs3p/g1eGR
KgbrXJpsq23bZ+SesvObgAQfOtN75OSsd/Uw3gSxGT2FfvkMPys+Mmi6YY7k35qOOqDYFqcEj2zU
0Cc5eq25i62wvlMMzwY/bm4tAyjIEGen0ICJmibq2GdLJC8GMmRYUb5vSuQvkPufglPukcndgSY4
eIgp6Y2m7Y9DG15UhE2aHlCohgHZsqGGu+wm9cngwubMx1nTd5JfGXr+Nivr/lJ7Yb6D1o3yxU70
jFP/qJqqPmq7Y0tsUEIvMx7YpdTPADZMMmac1WUO4GOuAXGrxAdFvWTkR36xHZ1SZ9tQyAuJ98Lu
cAP3JuTZbxxr8HHbEYKIWy074EWrNkB44DSHuJ3CrCsdcQYJTUE1ksAcbrEn+di01Bu1cFcn7qdN
loOb7+zxyEQHvbkA94jSr27j3x737jnxLLUwTynPVRRFa7vHIYwcCA+AjTh4nAMFNBIr5jmZs6Pr
iOdE5BdtFYJfJ+G8Ugqw+gvIzTxNZcBXj3dV1tQSzDCAeWIYybUjO50xj9/wxt6mL0eJ4EvoNIcS
aVj6zqI816nN8aGvnSdZdO6u12Z/0BpuEy2mPlO/6ckyk/kJ7sqpE37OdBXTscm3S+ebsfMXEbOP
5pQOi8ZeATo0tIXKxIdG7DMsXoYG5tJMbBazm6ZfTUn/sTGN+Bxa0Y0r0j1+wOwK/N4nTy+T7QT/
ZFIhljxXISf5rnOuNXyyBsGfsNyuF2wtp0iyd2SG/mTS1MFoIg75TcynpunUbUvx9j7BxoSzPrCI
/JsDFSOeum/mY+bkyX2nNXLQWJa7CUzTyRiIYqoWUAiGmolJidnveTihL/SiQpbzCFr36TWe8aUy
i1ljGfuTMDQ9BR1HkCS0ifSg/m1r2clV3TNHxBerD2OqbVzUdnfr2O267V7ypnts7fypp1aMwRTf
B3aYxwI/14G8JcVVANhR4urPdB76m8hwSHrucZ08VTmTLIo1bFyfOAVsKo38ph2eXV1w2TH14Ykv
k00uc/u9XXIUfsLJzG3ZxQtpiiefX4RYRvM6tBGdFo1PcbxJBlgQxXsZB9DysVbkLPDLcvaqrtHQ
V6fCLKjEMIgLdbV6iPnf39Z+xGBhsPatjc7IXKXdaOXYxyGrLjNO+L1tkOolOvNcGdBeOIphpPC9
3zq3lnuLcXOPxDzdRIrcemdmRHfVeHJLazj0y+i/u5ng/D2O6XOD8fnWpKFyzQ36PVhR8zzGrA0M
3027is5eAFnVbfTXLCj5GFJnrakJI4lv3buOE9/Gc91snS8dzdlPwih6FVEN8kgCGWKSr+tThUHm
SDnXL0cqsYKy2N80HZcvQ3SYfOMO/CCk1Kqmp7mBZZjmvzjlo31UQ3+kp44gIdh7R2F7c8FPn/sq
vJkCj2+vsW5KTzhXutTudcRiFMX41JIJ1+PIHFdKNR1kCk3RZXLFew2M4oLnAk373Yk1rU+dQ0uF
GNsjCrLaQ2MyaQ5qnmrTJuRI4PNkhqF51JQS9BWIt3EAwSKChJhUjbeEqJHbzedATTRNadTrWbYb
S3vWNrTUIRQmgNJ0PpLtWuKhpLw8EDRy8r21G+18L9wLacENTMxgJyr3sW+Xt8hjyk41Ee25J1Hr
R6O1mU3m2X4YXarESA55OR2F9E5mIbAsBt6zHXVLeTCPgipujsQZQDsgWuGrh/vZGj6pGwsrpaSy
bmUESXcekpbQ1PJPU919hSpH56GXmwfFsG2F98Ytqk5NdEzSvLgdENLOBNApN50cLrwEc2aSoyYQ
l+MSIdR58ZoqOVVBL0+dp+g0osvVbeI9pXtkTlhB107qMKfpAWIxPn1xOZo/moa9l071y0ed3oWV
Weyt0EoP0tqXSVzeiFZ+ge9K99E4oAOMIAldkPrb1qd9p6F/+VJNpBtR55ytDu5Q33GZU36oRP0E
65B1jtuWwsGlMseK36VRUr9DjYWZV3RnONguK2IG9kwFrA1ubjnlDrYqFlh4dhg0QmYfIatrzmfk
NPH6Y/rOTX2IdfHYEmje1MPwTUHxT5Oq7qkJA2dZLXMgKollpvd1O6yoJ53O09+NHCSWenur7DdZ
Ns0urMU5bbGET5q/8Zk9gLtJYkqx6Y9hIFlMip4/zvVOZZ3snCM9rFI677Bw6LJCscUFnk0AyQc2
Hv3c4890MIdM46o1LePYDMeIE9wp8mWKlYZYtFl7r5XBzkHO+ssubABQXWruTD96FEs0Ly6ckmDK
AQw0co6ffEFmYGzb+TvaOgBbJCiDpcPQTc39XW+1J1FaZzOIzn5qUh42eK/qzpPy2fCMZ1nwMEuZ
f8PLxZeQBOOhqDJG2wKFzTTHfNfF+wgHPEZx8er5LuAPcO5Ia/ChtIMpahYpQaZswjOKAddlSbOG
3NrL3BtYASnGLeQxSF+SdNCvldm0DDzr28QJsoOVEgP1GRB1NrA1hBAy/9zmaA9v3BsYkY117I7h
VrXM8uyQII4GUwV71lwVSp+TML30AjP+bM2PoYaYVyUMaXOOTyG3wjpR/qJ8ogR8u3X0WkPYZbuE
jdwqUVIETsbKK7ZZhMUrDCiHQlmu2/GCx88LwAx2Dv//mqDxCmoe1Az7oSy7YW1FmmquhmqtGDdZ
yBYhTb2rqm2S/gB9VmJmV1LnH8mMyVy28EPgBLqRJbZebB8L0yh2I6F/L05hFvUvtdM/S37jZli0
oLA/D9h+6jtDNtY6MUAx4bKLe6hubZvt6L3iFAyfek2y5imr5j+4Ej6FgvnZt8BxhqG5lBx9D65y
vhyKclmt6g2ULLbIlffJ9AlrhGyfGQ0wZhzEqVE0zunkvlryIfGPz0F1qPX9bKjiAEWO9U3IB6Vo
6elQMgpFxJZMp0HGUXLnjKcRgyJn+HOrh+msMhg3Md4bcx7KzRyXf4zZf5Gaeqp+V7LT672AGLLt
0b1uYJv00h8IHeKCgvQB9OzAbBQApcnQcgyrz55WINIM3x0F0hvDwK6DDQnSrMfYCBNassbmc2X+
DMZ0GL9E9z7kzXvkopgUbEQb1FHKd57MrvzpEijUkylPbUr1TNWl91FjUbUA4qb2AIe4/cUyaNq0
9UswMgSJbHnwov5gL1z2LoMuR7XTteaKM1oMZINRU51qYUgu9FcoAV6EoQ/uTouHjl5OWPLFY5Iy
PRCWPFuxCecIYclDA6mR4qhJO8muP1EWSPJ5Y2HVZtFFdYvrFPZfq79ySRYlnR8Cg6JksxqPTZd2
2zwgQBhN4cWL/DfT7JtV36NVajTHuNCPLN7YNz2ImHTuQd5EiJb10wzgZ9CWJPHFDHXxEON3BmT8
oRKbOaAqcC8SeFhZJP791k/wheELKRuUrxZ8e+N0N4OTf1XUhy55G8WVCD4ORyk+AgYwyG++wKUB
yxEOYVBTujNjxU4hXwNU3kwCno/bxQ/GZPiPWQQrqHIdKHv4hzbFzKPFY6ynkuaqogSvT6/ocMaw
zYCUSybqDLhgvcieqIW6G4PuoY59UDWGYGPvm+alMpNqjfVlLsRzntswFNCOdDXvZyfnOxOcbGYU
DPyOCxHhR2bxO+DF+7+y3abTgWxlLF2LtntCoA3l0kzNdHXTRt19VHu3dQOFKS6x64KOdUaLO3sY
1D7rb1GXV2XNgHmArbdtO1Bp9nhpXIbmqYNQZi/+i4hkXw3SG4iAQaqoI/ZVDt25SKalW2sARTmO
+yZ0iUO4Pom49KGlEpLLH/9eFk4LvBApWFLql9vdpirTJywbjNtSOHpFgyWTvHqPVcxaWcLa9pPP
8NfiZpCZKpEbmFUTKFnsOouB9k8xU5psaVyUCVdOutSCi3Fais/TQxf8Goaw18pY0qd0P+DgwoNN
d2rgVsPigsCLMecfOmepxWt4G/2i2/gbPAKgQsl6pVb4HqWAEZGOaEZ1rh4ID8jfMJJcpq+dyBKW
cOtkmas5JiWejIJuZy96pAvsy8nVB3k8ripKhRET3IkqrHY3xlyShYPPYe756ONafgigXXMsT7ny
35wpw2yiNEGO6tRl9mcxXYoyA6Bl579OEVxhhHAqyJ6EwktXpbd6akqeZNBXQP3RsSbvWWOKTcC+
ZjsG72HCFU6lJ0mIcQPQ3bxVeKncrD8yP+GK9aDFZOZQbUuFH5DhAmgMtLIgAaxXM3WshdiijnSr
2dQvXUjT8ti5hyKq6YhzpuJQv+po1Ey/mxeTws9tkGy1R9k3PnyKm5KzBxVgNSQk9RLf31k5GcaA
QL/vyYUwyUMYzBEszXM1NhQ7og3ucn8JQ6NmhSbPhDaxYlBybMhDYtUD08iyUs+ChAHD1BMeJlZF
dokIJKwpRfPou5A5MoWFC7iR36GCdIN1bUtwidmbHdU/Qx40NECRTB2gmk11eLVsQEAYDuwz8Z07
lLwfQRCLbiVsvYkgWBQ3l9gybueUONJspawqc36ddABnpx7uE2XhDuA+gc5HNYs9oOaSFQYBDV26
/IhoZ9g2VDWtVaXvjjg9YFWalNz3xCkiQos8/4HuGaHx5fjYXSNjaVybb7MJ2llg/nqFj/XecR7a
Orwzlj+Qlyw7JbJqLPCXeg4ZAYTqnPesgEHtX9oWHx0Dl5qtWVBs8MG4G0eUam/RLLgZ8DAqTNSr
NBxfKky+CCtv4Q1TLkns8oByTcqnJ7xEIS4cLwt6vLt4pfx31YKFhYcAIjHDK1iDGAjfx7A9Y4tk
Z19xM3nTFZ+ox7oCMrpiyebY/d14BOIYQHhgLwj8UQLZi98qL7j2B3pkgvsefh7fJiAt/npAyHoG
EUbm0AeQX82YY7Eu2zCjVrM9YQoYzzU0U8Cqx0CgSVcqBEvc3lK0ep1Fu0i4P6M9vuBF3o+2xLyS
bEIMf0cwtv2m6KrDqLsnu1Z/tN8LMEfOuAmm4ZNukXkzDv6dXcPqspgDREv3D/Q4j5rVeVrXL1bA
C1GTvuAFod0UQQd30vTQl9CE4vkWdxooubC7yciRsbFFFpj8gkWph8xv1NktFraJJnOsThg8QO6U
X7aY2PFYMXvQlLLwNm0fh3r6WgqT9zjqdhHNKacuBXijtbce+umVz+xoTwJd2RHJ1usCaiqmnKHO
5+h7L7nNzkbYLcEuHIg6INaOg27VA05wbfzlgffVGExC6y1gXjSSSGKwGZGcxC4OoJNBsWvZ+2/R
sUz6enjUxaabrtNh6xWI6tFQHsYx3tOeAL+gr65TNjUX+HQfLCF3ZgHKq+6otfTwThTRjcNRdfHC
460Bpid9Ceul/6NKPAUhdyfX8slN02+b4y3tjLS5Nf4R2YwSbocVs+K4XIcUaAcWah73KTpetM0b
1kvbf0gb9yMCVRZo9xhmtPpFkn3J1HzBuzg7EXdU5CffVHvAD4bq2grxPsCrs5IcdmmDhIxBgip7
/5sKd3p0J9zQQTJ9mrDMoTPf8AKDUmPYpyYcgxEnC7J0v9g8sPS6tsBd068t9Mi1gvqnBlxCwmme
Iz3fjVOXbIecHbHgRsRisIps5h914BLC8vJjKAn112WNRbUa2HGnzS9PvbUzX6xx+PT87kif+U1p
lBfDci9U8JUH0IGroPRuihqBt+ghncwJe5U5fCo0aOuZJcdpq5cAnNFqLqYFmSyBDeGipqml+NZh
tGM4aq1MHlpjCiteJMXBtL7b0bv6NZO0fEqxWkzmU2/UM7i1/lto/WLP4rGJ0J6CQT2JHHLoX9Cu
zPiSyr8QmmSHmvg3ozm9VtmfHrqO9PpXCr5WeRQ8xRX5lzBsBMJ6v3Xi+snj+1lPNtuXPrDvgJbc
Zh4a3ZTdF0n1aeit2eDnxSX2lA/EEcb3WuAmqgF4z5wjzMxYSezp3giuiiQOmNBw3NehvCTUh67c
9LHMyGAGffoA2GPlNc2V2cwbasMPIKsM+4gZUTzeT2/hWMESMFcpcz5E/51aYgucEJxda7zjpbjU
eHsSNrw9y1AL38b3E05oDNgClnuf4NE0Gu/RRIlENL73MA3gCZDcalyZ4fqmbTtY65ENNQ8EVuL+
e5qXQqTYfAS6+FuJ8VEu18qEd4u6xHo1xd59mPsHSBKedTErCZe7YizlNaUFdY30ZFOnd2MM1SaS
44ueDlNsVjuVLp9033x1Lh5zFZCUj55HTRUPHHk/18EmNKmoL/JvilBuUp5MEP71pzMHB6v3toYp
H9zeno+phzuovMcL3q7dCTIWOg2IatWcvZgn7xx113iqj52lHsJBcBhm1BFH+pvkNT03WVQcn1JF
0Tn+ARytzvdEFc9K+NF7EbE0x1rTAeT1z1CM+/HDFqSNearlDF917UvAMEBRp/JmEvWV4zVRnUre
JaqE4j84t4H2H7pJ/pjYkbblfEpA8LQhpym4plfPNI6DhYkzst+psSqZTWIwlK0RbDU0bu6L8BIb
xZX6Z70jmf0qwmX4ln76I6kzrGodTufmR5tsLdjm8biqkK4fshb9mrZUw8rL9ZCVOHC6aW8MMya1
Wt46KWG9LgwxMfbWKjHUm1mQObM6wBwzD2CIMzQvcUTfmnGJ389lX9hXHwMfFLMFcFukyTHSLpaU
EMaSKotPAE/bgd1/ysesGwfDsLcBTcev53DIdz3zT+5k9mXIY6p9ytLaIvlfa3vwz0bs3UIxP3i4
qce4+wJd2m2ydHon4kWyGa/UpUUtpgS8Pc+frgElJDI7zGsTfadh9ieMYjrLhH9xjfSaeuLeb3vc
lyYpFN8tP3nOmsbwGRXWXQ+6p/KNh2Ywn7MCk2no08brLIm7lMZQ8VgqBDALt3LWDX9aVT64zLE5
J/Rru85PwwTzSRvq4jIri8m6MRhmAwA/ULUMdrTuQJvMFOxkc/CIieotdbyE8ia6wom3c6a3/XfD
JDVHCJQvG0EaxMXJksPF8Soq3Cz6JwzGYAVdRviJcO+hWhMMnNol4ugfvCK6k1/xwAlnanHfkWUE
+eXoNQQUyIB4NtaeGbyKwjr5Bvt5WrJGhpbFp+35NzXSl+l7uEiq8RGhZAWm/xpaw2vgBITJfPNG
1dGX/A7Tej7Zr6qt5Ab/DrRFwKrQAg9enV0sF5OeEOgTpGkpBo2BlZJ02LV4F5qlxbWOcWfCKlvS
a+8iU6/UD51iG5RWOjzGkvG95ynCEqM4Fg0oAZeTz9DFR8oRGqKYDlbBsV0H4xXY358qGoYt0ITH
fogfkqamrBT1I67fRLzwIbhN7OBFyCE/AiT64iDzHENjWylQbUwFmCuOFZirZmgNxgIUl3j2G+YE
TQjQeuCgQYUrICajiJ9IiZir3mQqkPnGR4qn6dI8oIWBtfbbn6wLMGCW62VAwy34oufEOLYhDyaz
beJDVnEEzC2PA92cQ+Fb9oCKofxMBAJryeIaPMgFddeW01eGhXQ7wz3QJHO0Mx5TI3P3UubnssRl
LiVna7eEXTAAtqMRlU5AP2y2UfVTjjxckPrarQNP/05TAY+/0liadhKEItbVwLAoHNGaYgAPW7Sx
dAg0xgQEoh1PilMG4Gl5k6QT+SI3PQa1iNBoGNXPQ/qMHY23YtqCilbW67ipjRMDFdSXTHb7pKpH
vrmUkHjrPNQK0AaHb+LpHkXzJQ3jd4nfnIKqZa33510SdVRnTOw6B/UwdvysXxCwIlaFqpdcfUCj
lybHmRbEBNAbOAPYXeJNwnkMVxTRN2/+CNWf1lf/i70zWW5dy9Lzqzg8RwY2ejjCE4liK4oSddRQ
EwQpSOj7HmMP/AauSUXUwE/gsd8o6yH8bZ7MrHtPlm+65h4cHomECGBjN2uv9TcINQDTGGZEzjLc
xTRKuUj1ddKUHpggO9M9g6Bc2hTUNrOIghV2GHCt7MQXgc5uR1O5xXRYlW15Xylz8sDGt74Nq6y+
C6yzCGb9fg7YhGhetST9Co3KQIFHCTzQpSV+tIgm92Km9on6OdBHkNKVjXqsBWelsttvz45RDW9D
Qlm9uRMTanRljxYYdIK8cu7wdgon+DRacyljF3kfw72zS4DCcwsMK6IxCf2BQ4eCcZqSdUN49ZQS
aq8h3FEDx9tlflWoiEDts8dlM6CnpNnlvquN1252k2dEIop4RGbYVSDw9wY9ZTYtQmo2vGWkvujl
VNznCnnZBL4wmUbC15kyTYrxHdoIzri0JojUhVupdMLpHRsZcQgURHe9zhoWJgq8RO0IlQ/438y4
H964o/oV2TwK16S8SWAjtqai7fGC0G5a5KmW7CuoixaI6nnFZ1erB7OjYt0PbNcQ1xqYl3s47d27
HTlSXh98Q4xBj1nX5CNRpDI020Sbf+wf67zZhclbm1s67LNtlOkNbHQX/FYlVqOJeZqhU8XykuEE
oBn+djSk3OZ8TEivUuVea7p5aamZQ9hJFijTIwngxOJGa9VLYpUPTloNFGKFt5LWY12sixOm5e4q
qLaQaSpyqi9h3qO+2eirJI+fhiF2jnBRggWZ0A62/CsEvGHrBOW77bobPc8+0gznHC2MXXidsc70
hDhpA3ht9IrbshI9giqoH6I4my6Af6BtEo4R+hsIOc/C+Ix7gN7knyynW1cdhkAdanB3oB5Zl1X9
NmhDCt48bX4Cj9qSMFxiR8pWGheZsNGXHZi8u75GdVUtshOD2lqwdx2he+wStOFmfTcjgbWre3Vp
50H0NPbOhR2yAVthAOENUH2rhDBPsaJASdxVP52YHHUVx92a4iK5psbq1gncapTIoN60LiQ0E34x
lBvQrKDIUDkKkbahxt4HU7gWdoumSEtlWO9mdZuN8iHpRnbQLW/eKxGrOx6uCOohuj/UYpEKLiqf
OubPWH3sjFY9Vjie6qHkDrbjLZpb6PuM1CjqCTj/0NckAMB0x16+Dak6KFkpblXNQCA9GcUdW62P
WrW+2kA38IoB8FDTai2OGJ6HEoyUu0hb5rZiKMLlpJboUxrIihQeGSOVUM9tsIMxE+UeZs1O41Em
mNDcof1vIAwBKBcdLlZIOLZ7jQwrBKyR6RsFZJhV1FDt9TCl3rIu8+xB7RzQDSXZDCUs9oqplp+q
qRck+zctYi2WEX4ZeYLQ3Qv7ZRoPi7ObyWlJhXikpVivEZPGt6My4wcR6y9xomwze35le3NnW1oL
abv94QSsckkXnRtRRmjNUBUqxp3nIpJSAYshlt8rpDBxD8rOqHixGoFYwXzyUGhOsRfTj0ZRL22A
bmRMIm6JSvcRqe8XV4suUQwHJ0ChIEkAs0UUSe4APvww9QmtN60AGBAck3zv1dUr7s8oi0c/2Lty
eImiD5sDgJ+DivIOzLM0WkyZ8ZL1MCMUA+h3ZohlUWO3TmiwbDX6oaNHDx2MRtNAx1lkyFqHP4Zp
OECzDsmfYmJXIMQDdgNCsy0YURPs8m7fpj06fVYvOf2owThIT6igcKws/mFOWFFqwPZvdJgrcYIx
IkYm9Y9yRGE0iHP4sQk8KZLNF6WTgX5mYGMlvpHVZ5KsLMQuKypwWDa5S111JGZE8m0LFQhiZR5G
EEA3Ku64dzFPG6iOSz0DMdmpy4dH1BRu3VJCRrJiC3vlZWyVL0WO/ZByw02tuGvYEPmKbZCJrMPG
mu3htdSqQ98fkXhrOxxubNFiS9KBEQphrd6VSslCOAc7Q5sRBhSv1VAfgsiFdBAhplrkKDQbAJMU
tXmE3DEiZqsdmJTmdZA4KwdjzmWk4zZgRflTburuZyE9DjqS/ItKqhK5oLJv7N6kMpKWIxEEYTCN
ihEYCmKlu+ldiFyjFTQPPRIqt7I3joBfSZCgSEXyCfcUnX1m4B1MCoKbYQZYobdkZ/EDcm6SmT1p
FifQ4NTiYKMROxcV5lEIF+N6Tz6pcHcz6mogn72DHlQN84uNJxyOIaEw8s8qip5mAErVMLq7HOLD
JsqmD1LxCL9U3nbSsNIEOAbj38sh5ZGxQRIcDvqNhYjVfWiExn3UautEEQQbgASIxWnhKMIGEk4R
8Y1VPruSp9A49gdFZ2/p4YNzqpN+r8gFOcmppTnFFJJsDrUHg3UmLBPKnV1X7RP4zDd5UVRLZdoa
Ng5+siQFk46GqRRqIOTpMZIhoZHp+2FWzqkVO2ekYPsbkUJCKHCuals7fmECDkJVPWRx9qboMZ15
DJ07uymypz7IT7ED2itBamrQhLofkNVHJaOO3moTsLaQzgh5NH005KpjrM0qtqQQ1eqHTE2sZ0CI
MR5c05uCO95mMoNzqzPsrDZ3n0O8RanaZ9kBLQxzFaHttlMwF3QydGKUsst3rnyhZJmjE8tPWQUR
La5mBL7zOtynJTyCJItzXKhnXDCHDm/nvh/TRdkb3RpYGnP7lIWPToWHFmzagpUjRHfg+uYwjiEp
Pi3cWyYhXeMmzs+jMQKf0YVHgePfjuvkwTrceKF10/76/vUlFUpD9j5cijkZGFH29Hx9ydob1ZyR
YACv/FwpLeupmURrS/5qhrlGLZAHc/0Upvm4yhVFQWCs+S5Noje7Bm8e9OqXhWYJKGMQDoGxFk4O
AtmWpMQ2ggzkpuMmnYPcH/vmNW6N8Dy3obRDL6N3g0oA7FV0UKKYkpQtTPXI5ie6M0Mje4SwiSYD
tIz9FITuKjNYcpp6mjZl5HjkE9UWzgB7MUtJHpQuj3ea1B+6/nR9GcrIW/dVeufKD//t/X/vWCtJ
SYnqUbrQdLReCNXtXWQlzms05CgYwtZwwrp9FcNtIN8Voi8fm858vh4z9PSliS0X66duvzq9mqxS
Qf7i+imEF9iEDYpT108ViMYkhtANun5aYTZvFBQbs7xtnsF6/PyjQXTGfjRCkurh5Lwit5BsjAkt
8usfIdI8saQ23er6qzDg1YczWpnXX3NbeYTkajxCvzJegdXIiwI9ND+qqfV0/b4+MdBvHFXE8uWH
bMjqFaBPqnLybLYOKzCD5/LzigvQjjfW4Dh75Ov6xf8HbP+/AbbBUP/fAdt//l//8uf/9j//9b//
07/+j3/68z//799DvfnLv2K23T855HZtoNWaakrQ9t8w27b+J902dNW0NVN1QU8AEGfqaEOA0uaf
UDFDlVBzyQDZugWMusEGjo/UP1mWZgHmVgnPhe2qtv0fgmxzkt8Atk3TYiFCDB3ouAME3NLl578B
bKtR0g0GhU1EAivn3rChltbZQ9YWD1nqoQzZzSnzeXnMibNUC/mUFH5CmJBG0GNzeDQr7ylIYue+
JqxSWyN6j0AuWYlHmdQjleCJXodEGPqumxYHYLnjEV1KLOBuf9P4j0U6BUX+n/Iue0R7uQVKbv9y
G45rmYDbdfkfRQhb+/1teBXaZUh5zdBSu3nVK950lxRQjshHgxwIkcLoZ1Akf3xSzfjlrK6KQ6qq
gxZXccd1r5//pvEc0TaWaqkT+U4jehg9isfTHFIxsEiA1WWmHfCdZL6Isnsvcru7gVxOXXbdUxNP
WzcuvVs1Dr+qOsIYjUZ8CTVk0wH5mgsUR58KY3Lu2FMC/oObFzdDfhwL/Scf43P8L8FX8e80nJB9
6Xc9gJuwhDARgwT+rJrilx5QATeqjbAaFpYF8CHcGw7lgetLRYy2tkwcuKbI0GDSK6hMWXX3AKX8
vrDcDKnzOUMVZo7vg/LT0rLigWx6KG56UX8F3kw4mfXZVhQgbocpQm4OJfylOTje7voSV/D6884F
Wmz344OLJPFtXUzFJRy/BoUKppKTXtJIlSN2X1t3eVkn99cXpAHuB5RAEXVGbANMvPKqSJvigNQj
BLLEnx1tXuLcOa36yUYHA79eoI/YHL2Q5R+Odoof/Hzs5qL/hLmEeyfd/YBmaggqcjqwudXPMBqp
rlnQIqmG/Ih647sKxXxQR628wywa6Hw7eA9VIiOXMA2WllWfei/H+qR1I0CgVMyDPiEHkHjJ3RxN
zkOgOs6Dh7EecSYUZ8eZinXQk9TAgjaAiYwzm1MAJ1b1edolqTs+d71zzDNj13Zmgj5JZSwh9gi8
kfMpT96GsFyrwO/COdyB55qQVdHbZnd9SQsApNnUtzcoZaI0LF9MIAs7hVwadsqJfDWRtEmQVSNz
ngJFtJOd3nms812d7K4vEUvlz5+uvyJufjQdZO4wL4ObPVrpfdkU9XoOKJFlEQKLM5yEzBJ03hRl
y7YAeN1ibfIzgDHKHd7bX213D4QJsFnHI8mAYJh4t8fASkn7WsNrlYYZcCC13RjSRq6ZvOI+1Nw1
moLeM+YJ7T6OgjcTor3S2zh4iyZ+QNA4eAC/Pzb2CYMouO9j/ZaEBYDHnlimekmrQjmmOnWb2DTz
L5BKIG2+pt0fzwg60/mvg8m1hGVrKGuQSlIlP+Y3M8JUMPMpKqmRFoAWYLtuNXi5fmr6FBR5KlWS
0lPiRsHWTO0lEnHNMgEZs7QhVKZt4a1nNDfXWhhI4bUovB01u10Niefep5qA5Fiw7RODly20Om8h
wDXDFm1Hyl3dMD8pYWffIiiQHQFtsVOJ6wPEPrHJ2OT/g1nj72c+oaqubpEL0h3YRnLt+u191qpt
JJVSVguNoihafJO1vb5gkE0KDdK2nrTBY5aAoOhhTx2zvGuPIxwZ56SOjvHEPF7skXuhqj82aBTn
Y/SSYhgP4468voOM0CLU9HVtg5+Z0nK6Ba2j/4M1Q/y6aLhC2IK5TxWOzi2YvywaiHSGVWi4INgA
EGzmmRqPa874BSG8Se4v/SKJIxZdnb7XVWjdQLxgU6YgG5g3yhbHlmIZQMQG5oFRlZIazb1oxuru
j3vU3y0xXKPmCkkDNkwCgV8a2qpHO8FEO1kEFlz0wS5DqODMmn98lt/TtkxTtgRJAAcVCGGwFPxy
libG3IEhRMIxNt8ru4vupJYrOkRsYMY7zctWs1uc//icxi/NT0TEOFFJYYBKcE0Wod/3IQqNQ4lU
fkmNEkpTHoTBAayt2drqg4fVm0Gf6toacaU0VO4GU79owJwo/c/DK94QLPbpK2K13bFGJc/Rs+FV
xEq9dUMGPHtTHCnqHOZ1DWYMk9iVOob60SBhf2hLzKsjN1kPVY9MF0xebBaidzzM4UroCB048K/W
EY5993ozwU9I0m/G0XYw8ubBVMPnrAMqcP3NgvzZdIi6KcIzHvpiwozarZ+oXv/448YSv0wsNJZt
CBA8msPAcxxN/X1j0YMDZa4rsIR6BooljAy24ui0W5QfEHmqF7Oum7cj8kPooin9pjYF8yfwoP/4
dRBnMVoc3TBY/MzfXwcqsyJi0cwWg6MCk0N2uHRJ5BhO/KowfvpRNZ8o2ry1s3FAlrw8FNjr/NyS
/EHMwkl+xoAb/7/+Z1RAsLcl5KJJTGETYRFv/3b2gfEz5kZRZgvVrqhBjKLcDlT1AIvn80M45w1E
e0TF9BKsXDPURwrsKKWoJsGGluVrZQ7LZQ/80ez7eiWE3q//QSsZvwRVP6/Q1gEuX+N+65fH5do1
CTYdX9o8rrdoqwQPk0ArHw5uAZlN/HB6PTwkdZQvWRrmuyp3hv31hYT8uLdnC74O6IDV5EXtfngd
Jog4FKHDFZp0LTr6CSIJ7kSxK+0R88p0ZZsElKnCdl7i7DNti1TFKMkccNnpvA/TM/NHZlzj2eL2
IWhE71o2rboOLIM9pGB8xtZAsK6CqYem8LLsUGgsYmwYerV0XiDZgCyznfAAtlRf1ognLh27qI6K
ARAri+xuCwEeGdRGKKgMFA+4MqJBM0DeYdqYVyjE3KI2wUAfBnsNtcu9DQaAESjeKTfocVjB9KAL
wUsodNJ8KEYUFG2ILKqtIQTEdoxF14WhfXkl4jlaD4i+sfTHgAJlCTUPqsZUD2I71sl2qJXiGBTe
R4Sm7leOYR/F7YehanFn9JBW08n5XXtrgKvDMvCIWYYU96ZQPUX4k+yuLwYWsFkauxjiEdcPeTKB
ogkABRjTj6CL2NVrONAi+gcQAnY6pEeL4flYB01z56ZInTowH5ezjQzQNAKpvU4KyH/pyAx4Fnjj
lWrXNJN8yRLH2gRl+4AwX7d360is1Wl47q/E/Lw2t1bQHXFj6W7YD3SfE37aVgLAbjL3XG/yENmB
eHFA99a241NtRechFdo2MUAdJSDzcNEyV2EeuwdTJVvvuQZTRfc2Zmn5D4alJsf+L8PSNTUYwJbp
wP915Fr2m+CnbRAExMI8RU5N6Od0Mn+AIV4GFv0xh5WJEVI+YPMxOBukWoOVi4bSjeVYeBXHNQJ1
tfIdixcSnhsbxbqXgGkNDW8SOi700rjvq9egQQgXC/hLMLbNxh5zP2PY/6Mp7u9vg9SPy8DV5M5I
/XVdAv9DRaIPmeKQ+ahH74fbU6KKSyBn9ZS7ayyGa+hQAtTBpCB3NCXaAoPhAoMPpIoGSme5ae54
YH88qThszX9tYIdoRegW855mkAX4JbrMOpDcla71t0ZTXGC7XDx0hqzJRXIp+0JU95wOKLpV3XM5
uj/i4VkeMoji4lbFvYaiE8h+X+3iC0pjN03jPgUATZQw+/nPnb4Lp11m2Tc95hbnON/stbNeZRdr
Lr/qfgbSPdx2In1IS813Zmo8wtrLP7ea4Vsx2o9eivqb75lXXOQ/QzGXJGMxfwV2h8MkdnMXkql+
62i+Vhd3epNvysq6oLl0tkfNR+ML5EJ4nKf5uzWyCy4jZ0dbRTp6XZ3my6+0y/k7BeGWU7lEUiLN
lY28QMAfcBb5WNXOVoeaXIZDb3gXlGio2z0a6tkFNRBf/o/y5Tlpy0c4sItKjy+o4/ZJ8i74KFJg
HsnPm+y5Kea3jg1omPM+iHFR4cMXUIUbm8DXzfTCRm9nzcHScfi0GVGp9LxPYpIjbCcMkqiFxdN0
NirVd6fwGTQle8Txu0bb9Cay7VOMJj0KcQfDjVBdLC5eGl+YOMic9kvKmWd5N5nmXgzNRNZDv5eX
jqAGy80JZxlUKiPTdzRlO5fKnZOVF9cIkNQov2Yn8JclNf5Zbb5mJXqb8Jyq9deu/kLzfTE9RKry
YCmz7+iYklpQbtXyUTa4fDBOiUCEgythqvqsQD4glW87/xg0+0Ue4tXApqf02UT5BlnTbzFrvnxu
iO8ddBt9DB5OCesTkTKSzd+yl1w7mGfcelV1kC0rO5/KHBDl5zbgr+lgsZ1eLH2+j8BFUaXzgbj4
hjn5tkdT4YLrQ33w4XhsR7tZ2Ul+qUUHnTu/dFpysbVb1c5PskWvTy/rYx81X7+aAf+r85NsBdk7
1XmN49CbMjnoSKYLcugvw3TIXeG7hfsCFMWIYr8bioscISLNLtiC+70wjkAge/Nbtq5RDh9FPnxX
PK0+pxMILDdQ4S7pDNYwn+WQHDGENlPn0MTRse/zr5qhqDh7S0xv8lw21X9Pt46yZWR/BD1/b7Dd
lr/3dDS1/qxK/eTNypd83rJPDnN4nJQGGbiRxAxmDlZxkYfL64yE+xlPDlXM77isgYqN59C0LrKN
MA1YVPhsk26+pCh8yP8jbfwmnruEw1Nl6PtwfjcruukI0kr+y53uO9OHvZejqjyMfpeN3xj+Xow+
WhrC2ujz6CuGdZE9Vh+rHaDIu7/OHWmjneXPiM13ZrN1MISUw1BepHxbDqRro44egTc3ASGDfEQI
HItebf1l1GkdnJuC4VKdMGDcpO68AsV/8RgJqqMuBXJ1lV5c8nQ8y8bs5LyWUrjK7Scw0H5j95hd
Zyt5wiKO/b6eNx6FHMVyvmRLKhWthiRTXJ9CSFtgw2O/nbOLLtfnwNzLnw212fc4O5gNXcg1D5Sn
gTQxn/C3OVOQPQd+4JIMRUVUvhe6wH8r876iX8gHKM8tH8WYmRvdqNfGE6HDu2wdrTQuaR34TRES
pVk38md8Li5yBIhu8IEwb7P2PkWATY4Ri+6YD+2HKwv8KJk+NGRIrjO57DbcOUxyfGCnZ3nGMcLN
Luqf5PtmTJ+RLeOkTHX1CvPKG/HZp/GtVkdrNzHBFFWINHOxsrsj77aFOXV3nZcSRl85dN96BSgi
c55YH30vA3KMDD0acBsyvIH+oo3p1zT0n0VqXSbXfACNtDCZUIZg9D3GCbrYp5FZ2x78gkFk0g9a
LV6BqUR0xv1s+/iEqlA301mn2R+d2VeZetwmWYi4xdjOPrlefpkbsUvmcFNr6lIP57OVpxdq/X6u
8VlW3am9u5OWhsC+HmXvvd6AXO4UPTi0AeKlNEw+BP5+5LrkDBkMwzewat/MPMqGCuJhgf+XCRJx
bMZBnu/RwV26PONrf6Gl5Ze4Jo+APTMGjN5tNOqw5mg37kSRj6KOfdxoLjAZj/KRSNjANHxCX7ie
XA4C2dROCk6GHj0+V/1ZXpV8RHPnneTCBaMB2Vz36a+jRSjha2VDMoOOzDIHizpo5zchEPPnxHKN
kpce1vWr3W7lXCBHkZxOBKDYqDSforr8Ktz5nM3T2qyilRwpwquekHIGysHo4LPeqpljxvM4t89U
CuVA69zxRevOcnzLS6N2TNJV3cpuIv8Kjoovz5ZDve8M/DwYP5W1NPIBj4+fC+WgJ2fEdOW1yEnX
AI2aFO06R5/OlWsDRvFBNGxTOZIYYfI2Oh09Z7BMYgCYjMlJzmrqqfUHIEu55AwDv+MstyswB0GO
9lYbxCOiRCdWDcLo6Ng59luaHsY6vbh0kaq1T6prvUbqVhcM8rrmyXqVekaSYpPm6jpztRcveE9s
47pkyklALw/TJD7UTj0HNadDAeCMIVNDVGJ26QVppwt7CbJ2+SVthS8vS3eOaN2+gTK+vuVhiOR0
4QqHlJNcVw15F5oGSLBMnwL5xOyxAyxs3DlT+K6VmGVp59Z07md06eKEZTIoL3IO6XLnxJZqo3Tj
Sj4dj25XTsoTYi7fGuvPxIjGxWwD9GHpiGwr5xrZ6QnHfaONlnkL1MkAKFdoLMFEYJ59Gk3Bc+o2
bRnC6xa+XCvlmqXnyqEHn9wRlsiQ8TqCWvW7H71HHPx+BjVIuTyaFbpbUNPILbtf9sCS6bjoOmLg
wWIjVz75jab3McCZHPP2Q3553BdscfHEZe1u5UI+CA/KZ7ea1AZ+ksrsWnxh/Xe2FGcFY0LaRV6S
bPZlkKDY3mMKe96ZsAkgwy17nhxkcuAINlcJqThHP8jBpbXRwi5w+wLxmdmXgBnl+g30QNlmst8i
4pWvELJ5ieRCI8eCPKIn+tAda9d37kJehzxywM8qVIKD7PFp3aHEMy/lQM0YL7KF5X3inEpuuTqg
gOejR3tSHQgOGQFBhp1s92UjL6ier4M0zsyXKHuTQZkcuPJxUhr/CLFI5l5lIw3qz/PmOTYwBqKZ
iDoCaPFlW8j/5TUpSGlUVIrluXVd+M7ofRbeTmvsj7r/S9vWnvacFsBycABq8vBIdgbw++xfewOq
xXKSkfdU871T5zFcAVfJYnq/l7euGZEvn5sn6kWdT3v5eJJG9bumO+PGpPJgyuJ6sandHyfNuJH3
Ii/uOm8WZrMnbcWmcv6uFN3Hr+QjLgCBSxM/OXzLFPJPJn4YJW4m7CLkQiunADlr4NFApnHfRmcH
fKcm9nK17cLyEhfgwXTHPClltO2ZQLqAjsGSa0TzD9siRg1YDADp4XF6aA3lM428k04xXq0e8eIG
ADWf5yG9ZAxR0wSSlIZoaTPJ8f6ozK9Rtuti1Y8NBrOcKKZqhy0wntDzt4x+0RdGRFO5kWeSU9fY
EKjI5crQzo4Q66RAS2kmevICRthM1KrmS1cL7jGh/ori5nMg+rOyBrpHswH394m4C50vVJ5UBxfr
IL5UVv0JDuPS95Avx+Cp8vCODwi5zGEna05jCHi8BrEREQ9PKLCDvvpBEYhhCEW5K5xD6jrbZi6W
iRh9vsgqYmR6AW5D1LV71W/Zk+BF9W31wXNRDTclcbI8gcnjRQnyphvhcLHiN/I756bfAGZa//Ug
15heYuRB5RXKK70eZNmv2OS+WgP9Ts4HoBd9l4OQHfgh3zSIENuUOjEsB3fycQ04dREBARrB/YBI
Hr9H2BC6bHUy9AtQXqEgOpxRbLjIuw/GmlSK8SSvoUqzr4h41pzWqpe9yT8pEqIntfrUO/Mrb4PX
IjNPLaYAE97gBaMpbYGrVfGdB2JumPMXr3JutMI91twv0Bi/bsfvoVg6bvIuL1w2DzKjgGfy7m4W
2k62GVJkvmyzKEMuVlfvg2S+HynepdX4LT/PO3RXcGuWX1CM/LFQ+nM5VF+e84qVxpv8Unmc03ff
VX6MyYnVSnxfBPSU2fI+8W//LqtL6jlPbTT7QcRGj62EEj3xjfcl0rOCYqANlrQT/dEIg30tsX/M
i/o0bqZCWVBH+YYfLwMQ6LgVQiTi3LwMXvhZEBkVBrjHWsEeW11ZLEYiI7Kqko8R+I9ckwxr9uW6
PY71a2GclMwBGFk+pQMBBL08JGYb08yP8M/Uvfe5tS+KjJLgnUgNLrle49LgjPWHHL9yTy6DqsHO
Drhe3nap6ceIPVHJAPrLdt61X2fnU3GRO4yrI2K9eBCzgBbC+0jupi74gPacpL6cHzB0XbdC24S3
RWdel1i5jsIk1Gp/IkS0ptiPE4eMxI0csnJ094nwNbV5TYP7lsAwSuJVM1er66g0tJ1leS/yfbnC
9tq7DBBkcGCp6kcNPZvdLTKq30rLhgYMI/W3vWxALZl8Xc92aKuh7Oh86p71DnidQh2cD4JLomH5
vzw0PuApjTBp9gBY9JKwyfrrJziTvgr1mNrNR2ozoscfXS+OyDgQLo5HFLNuWq/5KJr5jGHNpYqd
ZwSKKFmwIpj5pWnZ+3IOwESroMavDxlykX80QeQLJbkEHX1Jnn9cq01xlleU9o9TML05HIHt+vUe
KhBeSGQdEZG+xG3vI7Sb85HFIXNoXVCyKqqn4csieRYobKXt6OJAga+2cUG0QDvJd+WVTMmO6hSU
XmWBB/S9PHFW/bxAF1mEEFmjORvOzaz7WdEehIu0XDz5dazAsGV+RWkKEv4KZefPhuyqhvUlOvzf
8jplgzS92DZddydvQ53yi+N0jM57ef9zC6SLmRzAKb5MrBu2xpItwoUzIyle38vkhIznZQYC+weU
eeNH2e0Eu4mRaZwZ3cvT8zUClDO/gSlOMowbb+g/5BTvjem3uJedb+oiHwNmHx3sRRzFD7JTyBiT
QtSnudY6+yTXtbIfzl1GgAe3MtZucYHcUh30ZdQZZizoTX+s1Qjl0eEsD5fd1MqDjUs+UOZS5GKk
2fUH1hgy/2X2E3S0mOwGeH1vfu35Ciy6Lmppn0DV3hpEpSR72DnwxLgbO1dXNslGOXrlHct0jaFk
20hRVnLNlO9fc1gsUi4BUfJg9spCRkw9sZAMT+QmXKYJYdffW0SarIn3U3pT6tr5uh/+W+AaqNmN
kbjP2qye5anL3DpZ2Rbi8UUviSCK+dz08FJ6RJOS0FfZqXns2CKLHgM1tu4/gDud5nYXtyZ8Hp4s
PM2PomcxRElW9mHXZAnKWcWS5lFVRn8wQxK5E+s57AgneChIRRTwH03VOgTmdEb63o9kv8eB+wJk
vm/wDJOyOaDU5YhNeRumCekKgiRcDyC73ste6sFjbtX8IHunHM1yNNQI7brODzk1yE7Y4jY7JXDj
6HHWJF6S8iyPhIh8HUea6xCnwBrILwnpvAwhKfgb+mOC/JLluUsPL45EJvtKsn9y9i+s+Ak4/G3e
j99OmV9Qr/iW75cT/HPsq+UqoEzo3pUn+SeR5/2wWSXA51zk72HHFpz/1SRYuK3xYMkMjWBlSYp7
p9WvdwoWcWEOiIMwfgDb+FGlX2rNu0vzdleJ6Uw5wgfK5XjluxyCJUOxGJna+r3d5e/sWt+xOrKc
CUm69kFOK9EM167ofXxNl5MZYswXvmnxRWlVf1BDkqnKp5w0RKV8uo59DKdvz2JhG60n2TtVW7/O
V0oEL9aNNnKKgBrky0EhWzUz7GUJ8ZVFTTa4Pf18TjHZKPlcPUX7RBkk2JZDcpKnQ57ZF1y3bHPd
ONAt32Qfkceqynoo3Hf5yJN4PEVIstGzYp68bAstuTMECFa+GPLUJQ+C5+7LjE6iVz7Hdmckn3nR
Pfame5J3Ao7tSyOxEETfeej+kOsDKsLXLxIhiplNsnTL6VFgjihnzVFvPq59plLuJwqw8s68Sffl
3C/a7LGE3xH1+anFR4IZQYaZ12lEtLR6cquazie0x8v1NFP1OlVknUkI8i3yWwlmH5Fjvk2MkJmB
Rgn1GzREn9GjvszI56hO/dSQ9pRxh4xjvMp+6+KV/BWoiE9ZwAcxtIlQXCrTbK8F1kLOwBmPHYmd
T9k6ge6sxkxbyalQXhm9jhxY86h09QkWw7fc5ooZG4qm2Vyn3MlmU2/kb7Z9XYFlWqMqCc6T+sNk
mLK7lPsXIqxPxOr3XTzDHmLXeN3cEXKBdotKBTvNENxg6BcESRQ6OWODFaLJWjx+B2nvOyrya4jO
5xFaJdwO8nafKTG0zKZDpt2qfC7zO9dUpcxiziN4EPUNXdUz2K7KM1mPuFP6/MzUaRfLVqGIYVjh
ijIVSvgLU28+E5ZijPZ8mbtqrHnXj2gys7rhfb0oEufeph+z1z7BXioMlcwyF0Y/6XhEpBj3FS7a
ve1czySTUCUzwhh9NHp58vTz37KoNlFfVEQL+DT317aIewjwk7LrBDxyIuI+1s5y82eV0VIvzbVs
wBgxAFlPiPGqLnXWECJh3ZEiqPaiLsdlnauvZrWRG7TJ+rlRi8N667GOIPl53cnHBNUNJs52q++s
0r0+l+smnFJz6WpPctfvVfFF/k9NbYMwOA6I1YfMDPDV8gxzl2/myrgbS+dLJuD/D1Pnsdw4kLTb
J0IEvNnSe1LebBBStxreezz9PUnNzH8XzZalSKAqK+35RvxyVV2PSfMtN1TywHavbOHvbTKJZOiC
+eMR28fMV4Hdp/tI0F1/YaqQtuz+OSspdhiNhrPPa2z1bVz4W8k03LMMcDOeGO8DHMCJ79s/+Mc/
au48+oxkgb7+E4pFzSvjL/1dTwb0A4rHeL3jPSxVouTWiaSN+tJG5jtqKH8GbAOx1R+3f+3ojjbw
9t0huP9GwGBFMFSPQ179JCyf3vIPPvq1uoNrGNVLsxkvcvfpOvzbe96jFzzh7Em5Cq+IJTBgF0aL
rg/nLWAnpWN/8TVSlViOQvc+8NdCs3lxWEuq+/vTrC+kQoZjOOImcRiOFR6cgTyywghWljK27fve
h+Du6mQ4MTV+YdssCXq+JaMqy6uP5y/oEoJqOyf4Y/IaUtm2jBWbzTt60185jr7dVeTL3o0+fkWA
k3YB++YX6c8Y+D8qOwym5V/Cui1txQdGc18K1h5BmpSqDJvxyjLd3m9tBx2WtWkqDH9qGuVk0kMS
ajn6c63heQGIStL5LEWqutK/JJkgCcdMB8Jq2wcJEHLTOI6zuW4mk8XX/pE04Tz5H3O9l1yLeCFz
429tXYE3T86PZQ8vmCeUrIpkJqR0oSjFrhinXUnaW+orkg4dw/xs9GwC12fYfYZxjv9BMoLejWhB
fZRmIPCfmAq7DPelETGXjIXgtPA7c0u/6b7htBGrIT8jJoiS/EpxkXEr15OREGKqrLHhRUd6NOjn
L1nnMfrEZc8IpOGuky4Ay5p+u9r8NbTet0WIWmuQoMjEyGs2Qud7pBYydyakxvQ70H9za5nF7gz0
veUrf+SCynNE4QbK0Dds1L+SaGe+lBFLa9/V3cvdWEi9Ra+PZWK+y3r+n9EbS/8SIWDptO5WcRAU
qYdfk2NzeHgcQdkwEwTtJVvP5JeqN58aB6RYRPnfNvs3lAqkCMRw+XfSHqNYJ89BAGF2/wATUYVK
ftwLw0ObNkPqg/1kcwT9ZvzM8Wgn86a0vtOCnCevW94K48kqTPyIuFRySmLG3NZfOeAvZyOEjkI1
AJ9UQkmJOMfW2ietu5FALimt3/ToFOXwQicsNRnwmZEWMi7igtqdu0Eqhol0CnL4x/ccE+NAYV7/
lvj0pvjIR3Ly2Zg+jpABxPzJKwNdEyxsr6DfdTzNxMnyNuScSbK9N9YfUku8lzcwKrU0BrETQDf9
s7BCakU+wzZ2bUwLk55e78dPCNlQfkj3kQdQitX9kphVcq+m3a1+6FlMvRAi9GtZdY49fdEO9JdW
679lE32HkGQG9NDcwb7O2chAOEc9B5x8Hy3wr2knJ4yuBF/JVe7m3RBhSu4FjzE49gMYF9wo+R59
DvCcSGZ69rXzy33lDNv717mxcp9lvci6ycGL9MmzYr7Fcf+JVf3530qSzeFRiZm6Dz2zj+g1rqS8
I7/l5tqXvIO+2CBDhS+ffNORL5cTwTvPQkMGm+hfWq/89M3qJxooCclf9/X24oLtbgmMlJafsdXH
PlWe5XvToH2FsG3S6ruaubyWXB0NyIkd4Xs2yU3+qJ9rq6Jsz3JJLE7oskUEj19E3JbgElKG8SKv
0QtIF/Ne6JG8v8uosTcMUNwXvcs8aWx9KiYsJJx+qRCJSwB6nInfo8bkzX0f8IpkT8iTi7HPHbIL
zfBgVBqwFXPd88eI5Y62yUvVB+8DSbuDgpTDf72V0QfmpeQXGNDkWPghcWvk2s4IINEy+ZhKNmmA
K5P83gxutreq9PKP3Har+l2PKky1sWseZW3ej7m+Kd897U3y42I9xD7SsvDok8MVKygZ/Ptql3wr
8Oy3WL1IRWnstqR6P8W0irWVAE/+9zs0jmiKSOPooJL6ldzuPf/u5cjp6epOm9/lePxv6nncGI79
Z+rRM9Fg8DrFt/RE5BkplsD6mwTTvma88P7MHPW0ql3uuW2JNqlv36Q+KnXRuiOBxEFAPxYXz0KI
Y3QPXj4wjvwuG1zCSL3IN31DdCHFV/nCve0je/HhuN7zxA0Jq7jzSLtDM+XIM+LqI+X460xjN8fe
prVw+VYmp9/ds07DtSI/ndtYQU5mXDzVRKnFr6lBUwFnGThyL3OO6VSjQGNM68yoz3RXUsYjF3PP
Tcf9to3TPZQ8R6ePpAP5GNpbSVGAX+JEzp4861P855yQRlIAEu5sYJ4cJ3zIRGezdngIJc50QTRd
zdMLE4AvufNr5eRCtSAN88y5oUvz3SsYLkkkyzecZh/51rtXNz+9GYKdzdcS2uMGbGpKXpOZf0iQ
4MF3IBnyrA79pYYenTvn4adoxtdoHB/9iituUGelj8UNtXeVBQBvcZdzeubUmAPV/Kt0pNGzBuAj
8+tU8NOq+qg1+1uvH2cne5PTSNy0unVPbRqv4vBxDKxX8fClImOk1HiFBOCTfuHw8iWHbKCSSKJb
zgO+FI64gCMLcxjv3RrwAfYpsmqowd49xbspkXaNBHNLc34T3afc7u5iiqE2fRM8XXKQ1SxVAblA
4kvAhgyD7I8UBieze/PNj/tCCvdmoTP3px3LjI2rmB9hRfDC3+JqBdb8Jqtm0IO3bPgtKMoTtJ17
Hq16LcWcIBw+rbH/MLOtnGHSNSDdA3KCyz+kdBZt2T5B32TOsTjICa6m5FWoGTVG++gWr+KKy4/K
rpT7G2TeTYuse6LIUKNXYLIoexePZmZ96dNCrqN46xItzV1AFuBFijUuCKCFnPv0aHKM1Q8T2YF7
75CYB8tjLDtLbkXF4OREjIwPE2BKgIWfGQ1DUQrDDRf8/o3Z9YHk/cjvyf5WExLNZQv3BfnlFsIp
XxPv725yxpFMBtLY+EPynPI0isPv5P6Dxt8sYu2pq94kCkMA/Z8cmWq4sdP8/W5JoLb99jbNWrxS
4xE5Liky/P5dx2eyx2KwBcAyX7q/F3lTmq7cdBskHY78/YuybKYou4CbBHrW/ZOrIOGR7SPgFClX
ueayAuUiz/GnZpgvUpiWnggpjSGC+dL4T52zCiPn28/cj9/qHjkuKRqVIgykAV12/tiVdXTc9L6m
7hV7Gmik1FoE9Xaoq93da5DlL06wda1gxmr6q1S4pEFJnNC0bN/7dwmeiAA+CcvuN71OSTkny9Go
b7ogReVKlnJpGGKjJ7q/yPWTaPZ+vZAH+RNuW/RU4wiJBzk+JMyaTPUry/by5mUv9VRLCqM5TJm2
nsr4e6APv2+7ixwCchg0xauuto9mTleMRGS2+eCrcL7Ew2Tr6GJ9xeGmDe2QgRuxcLpr3GdxV+VC
SiOKnQ6foqhEdVTyhdUQkDh+UHKMMl72hyT07yZ+cqdnJ3pEKPQ/x8t/jxr5Xyr8I3POSr0fm+k0
4fNXrfktf6fLk68YMrv/Rz6Tl9Y0yQsJOPHrAy0iZUXunksb5eZiBupqGBfASKR6fm3HOIXHbmpB
5/NmxIuLqvLNsHfSJpZKyUWOXFlyNVrHfmqvJdYZPJPMqyTokvbVEBWT3916b3ORNYGfboKuaMP0
SYJN2QriqClp/EXkK06e+LVSDZUCsYHh6T2ablhpUlYu3T3252t2qg95504DNNIPGZzCXU36L3rE
pMr7vwMwU+O/EbR93c5O96qHpKOl0uExIhbdbYQUaqwof+7TqxxeOtGdGC70MA86yuM9uJ6FWC2p
ysyKdoJRsm7Lfjl04Q19D5Bo/r3RyTLSvxKReVb1ALt6IX0czegeqxDlk5F6dyUdAGmzMp0C/Y/o
vsTkpowBGlqylthj8tbzMfkkUSebVizybzMAZKm4tM73aEvs1QirNFW0pdb8OjNpauDQm9ta0Vay
vsSuSusVYm8whLLgTQ/14z1pxEW16+asBcPKLO3P4lXSIP9/FBWn7j4PnI0k+ee2WAFCRX6HtAim
XMg01hyiE5Ef0BTcShpRMpuS+JRsn9aqbwW8zW84LmAZXhoTaQHsnW5+TPbAlXfuDWGDuFSZ8uCV
Ljpzzfm+PnG5RAkEdOCNSdGXAUlnJqz/im+Xqx5S5cU9sJNL1sLgQLyRATJjuPtv4rPJBfPUY0+a
Sz6Uf3crkLQ60EP9ocaLQKv6Oc7B52IiLIVMJhki5jVC5KoVmhz+kxSRX83j4A/ycLwoeXH3JqHZ
uE6i3CmCeu9mFD63VEeb9uXe6Setcta8A1CyvYeYvMqImyzOemAWL1mCnZETHylgUOZ7+ROZGCs5
j1ocv3cJvuXOhcRQjO09eeHnrP3GsZHEsoxvRaEu1NzDPTHFPqIPmlALDGA6XHV33KtmvpMGB2nH
EKfx3q3hg25J5gcd2tbCbE+9771KX5X8nBzuRvqZjd3bPY/Al1JWc5KWRynfNEazRPnmkjU+DQAd
zQdeBVFDXXkzJkq3fssfJjqaUeo9je38T/qDZ0//8uP4KYIYreG9dh6SHSJbxAuSBrC4y+EfUnqi
a5U/8r+tWhUwMEYaY8ziWqcw+3lxtkcFg8BdbgNUKiLWe4QrO0V2jNtBPScRIgdCqFofhnf1TeMN
dTrserUTUyOlFjkk5DJHPaCRuVxL26I0/Lmly5xCuJGbqxrBITN8Gn6zb90waej1/sj/yWTAOUvW
RTL/FZtEkm6mCl6SeRgMsA3sHTmc5Cmkj1D3igvQueV/u80Gl0lj6Fbh/NsN3VNfNuFK5nHz47Xj
V+Yh3DxfYR+9yfsVC2ejmuur73IqSPeY0brLOO+YSKEti4aWBikknQYN8VotbXhOxpe7q//f+3k/
MXx+MAESb6P5XObqWm64dGzIASIXvE9CrjFwMGmIuh84VJrW6C4exZDKWsjbNXidb7lD0ksszx7x
Ak1w2yBlEfmpoEHTkoyTLOU1ClCRZ75LqVKMqBChgXyS0G+r+lnqcpJaj3Xti6HU17g6SD1TKqwm
uTZzir67wlprurNPR5CO5O+zogfe1/+TCgZD6JuhpJWVDJ7UB8W5MwYYf25yliK24Zcf8nytEq2c
2j4Go/NW+K9S+Ah8AlGiEm0e10M0HT3SiEHV/zPH9D2uKClAEZL4Rl53oGPCqKlowHLdWd2kQ4gk
2G9h2CZepgHvu+w3UuBiSBmnwdWXjA3cpMlA6kTyf+G4uylEbCY37o0OcUaMHdT0hDod0CrjWbNp
pFSbHPhPVqMd06Q3w2T2vKDE8D7l6kNTRcO/0IbQaeg0L7Zgzse8d59QLI03ljHkp5Ghr6OXQ3Oj
5QKKsYtEau75/TdAg/X915t5Ond0DHyMHdLzHsqZtzYy7K2Zt8qdx3thZDYACRhmr4jM0MYCWvbf
vGthLf2LVPMn1oP+Ne/hb/pul1/0PrH3cNGU7eQZ+m3OALEnlTl+YNbRpOYFu5RhrKpAq0Ilfui1
tHpyenzeComdoxaH4cnSEMZA5EB9UkHOICNhZ39slvr916mA36q8zT4ahNpgW6NRC7cm2zEGOe2D
cRgudooccTE+VxbIA/AazoKmBRREshjgav5oacyzamEBwRxoHnODGxK5wmIMntoSUGuSDvkiHxDl
UWpDea1nb1MlyGhU7XTSaXHslB61prZVtzVtxLS2/Ku7MVk5DQg7lJJ0Rmiz5awnw8qZIrIL+d6u
PFza+lkjlzEq2UsUNA5Ung6SHhoUufed1yrH+uz9CbMoWlHireNhVTRI4OQGF8DSmhdfS196ZTg2
dAHHbfgBLOjVL5Uf04I2FAXtoR+n24jUxaLOuhUNvpvO4p0rYBV4QdBAO9Vae4VVLiZqnIgyIPIT
loifqV6zAgsUJFa3j8oJdzIeHjXiIH/GT65AvED7ASbsSRG2yW6jm1+TSntvex2JM7NYOQBuSxSe
txlD0AtlBvZZF8m10eKXPAQZXbI0ktzdgWslqZSHC62iG8BpulvFhmamoVv82IWXwR/Th2WVBQ9I
4cCmGh46HT0ur4AFaML9DwbP3aN5D4m0c5vFZDqdDJIzl1GF7ap3QZTVX/NsOgvNr3NoQDSiqIMg
IqcD3IYrITVxD2wwhpaf2tA9jVW9q13zMmukjWkQhLKlLsxeUXZZOM+r2d3kWXYLwnzno8VCXRTa
XnSmADcs1aGC89oCQU5IL6EyTqnAGHO0+vKfoUbI2+3HKwXdVx9SD8N0O4aUXw1SE1tkQh2wo9qr
Zqc0GGYgDOETaDmr3E1eOjqG08D+MHr8ULeqt1z6TYC80mryJ22ZVrsq4wkZZo23JXc16+ZvcNPF
gobY/agE3y0lfX6mJxvgx/gqGeQHqHH4PuA19PxmjO+ZudVNsjDtnCdrWw+3rs9gOtAztKRDXKFq
eLLn6Eiq9k8QDM1B0y9xoKBy6NgbgnYL3iOa5kYF74BhcYStRRm4mj20E6g7zN0ZJmC4bD09XGnM
A5Bj2jUWgGagAle9V3703GOUrtbXs/VY5Srdr5EdrOpI+WeG7bdbwaIoGa2/P1gpEtkwf2ZsU+05
zUpdapaBLm8tz8cWyyqAWlXJ1LmKWi5M7pIlH3wORnvQdTTA2mRc1u0MFDu3aPmMp02ieVxHBdxb
GKJsZf5ZdQnWYRhn2LBNWCxHq11TSWx5C42zChyVXDDT4hkqrKXqZBzH+kRKTa92XT+cC2+SZokJ
7Gz3GljaTTOVt8TXH1UrQvhrfkfBiO5xEG4TEyNKhIQQPOJ8Gek1DN6mshe2FaTwTUNjFSY5RLli
hg8JvRkRwjnnU2jDgIIwAm28dvqUwkser8fZAoqqOta1jFG6Q6apWAY4m47avyKEHC6suTF3lc0k
Z10l2xKk3CrNr23m7lyjQ1JkjtAooGRi5gjA1WZUbAqmWpgEDVYVtJcry7qfEdUq4XrV9BltUOl7
mobwEuvGZ5qgUmglxSZXagbXmKhx9NLfo5sAiLTj1SgKQDow+lbiq4L426puhjjW/MzUo30CqP9O
w868ijTr6KEwvhhte144FYBns3HpBm2GhWOBQVfNZmm66Wdbav1udDNAbx20uvALoVx2QJHDRNS9
DTADKvvqxlWHtWrRgRMzSHCdQcttEUwOxFusGu+GrPFfYBdMxxb6yS21Ywo1LCVNbUVgUR2STQlS
IpC8yNstAuCqjCrEm3bGTJa9tg8ze1g0XM6FGdKvlKNfjIp1yNZaGP1lDNxPJhvH5WQY3Fm7XZjO
FG8tVC+WhU91JTYIT/Jd5OnM94WUCZ1mGVsYmsjERtPBC6POf51Nt1i5k31xnLEiLe9eLRZs0vf2
xrHKb/Lw70P33M89hhc1ByTe1Q/mHgfGG6AcaO6TM3c/5C7QO8tQbvMcLmeSDY9tllk7Is3MCdVl
O8fxYsoA+3j9UmEqm0YtwLeQEW2UC5pqqZruMgzZMUMgjY366Gy03FaWXoxnASHk7ORetGrKZJMy
DAzfHFWour8psTABffmLobszivq5gv+1aJiIZhIqR10KJK3nc68VKJMjgnnLOQI0nFuDubU01gq+
Bkd3ER8g9GPoDe6LEj/aIuGuaFh1o+B9e1OxUjkIOSyyQ9s0/8IOKRmzQpKntQl+Ec5zVmVjnhqS
EUv6cfZkPdMF7yBnsc79ws+tK+yZYdU4If1tgKgzZTHX6nfTNOrSq1sE8HqAZBxNnnRQ2lrsIlKq
ng0JBWksTcYiXGrjTD+ZoW6aNnpSZz9Z1cTzvMlBDhq8MtqsllrXL93Sh24+PCsWIMRqYOOTdSEQ
imYIzfE67oybNErSDbfWtPjcT90nxCdwTRrdFUmKvHqUpovUwkn30ugfIkH73CrbRYxIj59kNCb7
Q7LMJvF0zAohnyjd4Mkry5bG2abhnDQZaph72kAV/2FMJ6CJKrBn4R7oCWOlETaOJHSa1W/kfMdd
DFhiUd7qOe13wAM9pqgfeS23KugrwGb4KC6nfKG3V/xnYEGOywhl+1hRzUzREWPioD5VHbzLovTy
jeF9t31FxUEr0WLQV8Ce4Ut7GS5Q8dEbjk/nEr2uXWJRXwjXqYf+LnmCQ9m9JxGQEackVgKhsJjm
am1ZTXnyqp2jlPpayXP2yGjdXCQ99wUj8nGXXZre/Vc19T+fIICCVXweaFhbFDkPnh99ESBRNG6G
VdzhWzMiR0pVaWpyqO062Fk5c3N08eJ1h7ArR119dUuLjG7Ywo7EejdlBbBeO02KSvHZjQ92VF99
hleWSdc/6Z36g6bCeppQ9O4iHshxH8pRg29pmewCJhmNMsetcRMkYJoSlZ9WW3N/gCrWzZtf+gum
Sh6aHl/KyhDC1Rr37/Q4xOoTMj+APBnvqe2yWOmBfkTqpWvqrdV6yJuiGFUU/cCYwsgdcPRd2bKF
QuRaro49pksmnelhGNCmCSLsnjUNb+VkHNLMO3kdez434KDmBAWLvoSlWprVLRtomUm6LFsGGhO9
tatdCkfdN26WnYPO89aufkD/sKMyds1MtO40ymRhMNM53NfLbmjQ2ClvpRZ550ZJNnS0LgM93sc9
2HYXGJGWE5gEM1Fi7m4720CH6C+T1ABzAJ5vFEvZ+HNhbmO9uHYZZZoxMeARB9Buy4rMu6ace74M
Lb0ez1o1blJNSAC9GW1jtybBqhns5n6OV7mX7Bm7xMx20SE2nHJXMPWVliRbY5KGlabWa0unSKXr
hyzksAuqSzZHP1MIonJsgSw4LXuZrfDZoxm7GjpFPdl1NwC+xTceQ6sBitwNH84IyqBVwp/EL54R
50nfIMnXNLrX4ymTh/unjeMmOAnFc5hZFHbjzDi4CiKF+ayS5Jn6raqUQLdiA062V9kPXm2ryxzc
wTYcdfvh/jUkFH5AD1C6tROTlsowp9PbdsqjiwpauajMieMrRt/IphLSRLqJwopzzTU7WLYjDZq+
WtpXQ0U5vo73uTKA6ZeHIu15moo62ZSchNVKvTn4zwNspuRo09qsGcpbyvilX+vvmskisAIlBKHC
p2GVoCJooprQxEVDQawzXnKuWFdO/juTBtFGieJ86StoQQ0Jg950WfbH0dH74/0jp1JcRFK6oFx7
/QCKHLnYfdLltNB7w574Rj9pCPHQRclHSTcrGxf3baXRTDEXgbUxLMReSWgeGt+YX73JDncKrP0t
DZzGWzAam8ytNJDNAKVgk483ZM9juMnzxlQzfzVzMr8ifgvKCyXBn4gWM8WZFpOTF1e/puhoZNsq
Hu3H0avonNc6bWf12TXq3HjNtYr3pWK157g0k83QBf6irK0PD9TvpdZUD2T8fG2qql2h4KFdZtNA
vXqosh1pumWtRwkOGSstKlrj5MQZJ5c7WczrRuo6HJ3ircnGB9wyJ6h3btX1HKcWx3Q/IgPgjiDr
evVpVMbLULj+Qx3ltwFA21OJbo2iuOqz2ZVfdW7WD6oWN0ym5YurXTSWtoCS9i8e2SmQxXy0/5wU
ArbiTkhYxt2qTHv3oPfAysx6TM9Tg/U0i0cwFOYmsWZtB/vNe2nd6hQ4xrCjiVJFPTIzVmbgmTvF
boo35l7gvqtXHQr94I3erfGuaZtaT3Xx121Cd9+oucqYuD//Pvi1ea6h4EYmzJ4YkNoc18U5kM+y
LC32boj+Sa9R3NJ0y1qzI9QzkV6GfEetvUYug6LVHN5SRI5ekQp0k2F6i7PPISBzEOtVeTKNgJYr
qzuTmHhQ02A4N5SKibe0/DkSWU2aCdtvIMawUAYpDSnDpkmbD9tIvePIxb4W8TReUbA5qI1WM+1u
TQerriLGL1ptm4V68xBDusC1UqMds3T9au6a+Ww2aDGwOS1iWX0+V/1gHpuIsJwX9RhGzCiEQfKF
ECkDTGFtXGjXjXeArpX9VOUUmqPBXoC6VS41y+ZoTSra1ZGNgmtcHgp3XRR29uPH9qmIjfZvr9tX
+tjUP0mRPdVwb5kJcV9rBEO/OXM/naGovzA6P+SEZxSmYKd6s+F+jMNP6rSkBMiorQnyqmhpjjo0
lij+8smM6b5TvpS1QRmj1D5ifOFhGTIKew6muHvQZ+L70WyMT8iE6E+2dXgJE2u4jVVCVNP6+mcM
33ExwLbEYYSuoJhjeGoR+FyX2dBuptE317ph9YdSndUHtQyREgR9jIgQstJEPTclj5NXFBrtLT2T
PqVkhVzt3uq0cJcHMSIQaTO4JyKW7dRP0c2qj4ZW68ectrXBSsanGO/y0c3xJtJheofV0W4okddb
VKAG3qXb7EYT/5JwwLkY6FEdUkSgt4y1qY9Q9hknLpvgaTS9pzhGry+uLO0weXPxYnmFg/Pce7v7
p80w+kSWTLYY0JTWje4EK9gwKnj6uGyPljzoitIc9SREuALgupeZqKIUkXZOAwZ/ahLJzdzWZ8sx
OnS5+2rYzVP5TGscWGur/yhIIq7CUdEF/akD70Zkx3I6Y+nqQ7CPvN69Bk3YE6Q/THpkv/r1GNzc
Kn4hKfM6hVF1qRzTf0jSbD0i/PsSeEAW/WEXdd7ZNuPojzTeagAhu6iW6bXaIYPRNSuD59gGpc0U
TVRYqEiETN/P4+xuE5+xO0xQ89Cnob13fCLAAV36N2serGVgdOrBIcX2lteE9AllC8wPTmWyYnz4
Ix3H+V8CL60qgn8RQEuySG3yynTMepjcz3akEQZJlBPXK7loyDtdqlQ9ok6iQOBD5rnNM+R6DUQL
ICMdyUyajMhoytHIS8YGI+O50JQXON8Edx6i7PpMvKKqan/Ox3gzCj09qdz+NozBQWmmGfg4EmNO
BBu6dRrMU6A9FlFoX01s+pWKtHVFcq1ad0F7DqkLFAUNCXVuvBjzTaPp/dFq5h7/yLHXOvJ5a2bb
Z+bP4CqqXqahtZg6a+4KAqdK5zxazCUgWRo+oKl3iGZdh3WlAfePxvk5DSw8u6C8BK43nzXOjhOK
P4gjqkP6mFDsqKcwOxoDlbcJXvneL/yVUqTmwp/oDVVNUBvlnB//7wF9vvyoxzVqV1nJgq6r4uxV
KPyAyUi2DaR03KqWDaLRAOwQx5soA40LZ64JoYr0JRkVdaVU4bURv89ikBQiB6IKTUrsnOc3C1ii
SFGWGyvwEH/A2WuJiS9Foi7w0+3rFDTqQz/FBxq6isPUz9bJG9e9/GEnKkoKl3yE6n1x1mkg2jep
vw3MNjgyiaQcNNoFfz+6f60IkJxJElR179+Y5bsqXAOaIssPHQm/TaGisNRDqj5Himp1B72xteU4
YOO6ciTaku/MirkYXE89FI7TaPsc/hRtXHO0pi4Zn3zFRgOkrcmJ1nN88UgsuVENxqq6eE1Qv6t1
nO4S11LXqgG7lhsz7bzeIAMYiIDRNJCOLqPp6pOXtBeKBc/M1NtjYipPgMWZcLLTdquX9GwrWkFW
o2hPpJ+bEzoBfAReeNnDZ1/1tuMe7w9wpOlc1JN0qVuV+wCQFpe58pWNlSrOgypfa9X+ySYRkXKs
7ivTc6+1nSJ/6ouOKXJaN00pFhWpw6unLh36KU9e7V2NJNI244RbFiRq8pCFVXSyw/xWm0Xy0FbR
KiVKv/Zxts1j92DXc35CLXVYjyEyZMrEMCSDs+OmahVCgNzDR+57IneY8utcLepzhvINhy2miNIt
akKwtcpl6lVf6WQEH1VOUt4JkOaMLODZlD0XKaEvS5Jp1bmwnYMPbfegm81PVij0KYV+RXnA8Pzz
OC3H3KouqMMQL0RoIHaNGjISxj3M9XI/qIn11yrJC8Re0d5MEFWKBjWlscN+Hyfouio5M/PQTaNj
5MwPHVPEDDUHyLzpEDBMUs7HwNWD8xCFwIlIrq77ofYOk+XO21SFnWU17rToDOpRKJB5MIxcA0aA
5oMGs9ZdaNEMpPXTbh7JMERGu2tIpm+1IK/pr06Tk2ahjFQY4cU3ynKXNBE5ZM3ZzzVEgM6cHl2D
moHdQCej9+xVsZyr7Sc0FZs9nNlkeDRU7dR5qY1PQ1qzB1W6tVvjX6ePe8jO6VZjXy9oNEmvqeW8
D6wAlGiVeDw4+H4LYwqNXeUTr+EEHY07vrW9BX4I+TRxUXQJDW0160hdmIC9oi6a3rOUoyZD1WXP
mljQBGi92Kqz85EsXDWzVW1qhBF0YlhfQR0BYpjeZj6q80F+rewqv3KMT5s0oW8obh49t1FONa3i
ZDjy9sWLkwasXTke/+8BL46mZlcJ1jVaRYiZm90pK+r+dP/IHBisCG0wWh6vEJBxNNcXhbmVoba5
K/B3HTL718Kw6VGK+l2IaCaASCohvQGOb/Ct+jKYyHfTT/mGn/PkhybdyAonX1H5+kbz5xQTQ1Fs
aeMPrLQiVC73B7b80TVNH1oyX+pJeB3GSH/sojG7YW5OfhJ6R7UxspUfaS1c+fHLc6JhB9elXKCI
MWxRfUtPoR9tFcWrt2QO1F9UPVzTtz4GPqiW6YAmixU/WgF1B6+LUZTVHeYibUZCqoxaYadOUEa7
cHqau/ZkjeWPbgza1Q5X9jCVa5NkzK12gPCnqXXKnMy/KIQMYYwKNB7Qshq0kPUdIdIi27TVTHKA
YAM2RdaCsohjZYcyw0+nqiV5EvcWBK4NmOFPrZTe0UrLnnxcePRJuF7VQmEpRdNPHXSvTeh0L6PH
Ow24f6851bpFb6ekj7TkgvpZchmIkfFn+/5cOXtVC34gKgIVhq++MNkwHDuDW5+Jy0q608Jum8PL
OLa+oS3ckOGMxAYvlOF9EK7z0BS0JIQTEtNo5Q1JaL+TaCyYJDb9rUVHd1fmwy50yKgi/JIuC50u
jFL3/zmucTANqgA4ym/yQaAqaESn2URkWSQT0+bgHbMJOKU2NhwfGW5mGFyiKaSGn+rF70ea9CQU
Ru6j5zGB044DCx3PUZuXlSw8LCU5Ca++3D+7PzRR42zpAp5IKaX/j6jzao4UWbfoLyICEv9aQHkj
lbxeiJ6ebjwkiefX31U658Z5GEXLRLemCpLPrL138vS/b0gqm40xZv2+9fosKmLidxbbEC+pmkNn
Nv2nn8/Mpu9DXfbF7udTn/SHs1z0f/FvjZ/1zHzI5PG1wmKwiDP5WTqJ4E6YY8Jr+VSmiJa0qX0y
Oqe5oIy4TlX+nvvG9FtNw5c9mPFr19jzTstbc88gJX3hsQ6O08pktySMLVgrSGsh+Lguhqd0ncT3
6NLfOL6IPNMR51GOzTU1Gi4xrajO/lpbW2wf88WlTZS2eyXVkqSKrEuu+Uw45VxwdFvYgBEfBmKO
XQlS0opiSzk8V5aRenY0EMU8kkyYhdobYabzKanT7dBb+llj5s6ks+PJaC/Ne+EQTIl4n0zy3tjH
+0XTlh10/p+yaFYG5KkX/PT3uH0Xrwn4UeMPRyNbqFZ5tlX7dULpM63xk80qg+ETBpHTapzSRyQ0
HmHk9TxKr3m2iEx51F8/f/r52jrKY5zA2OVm4WzTluWSk2NvbSQNZ/p6Iv0iFxvCqJ78kRpII1X7
lvJs4JLx5h1bt7xUy7QvV9O/xkVjvtjQRGuVqifWYOJlwt+b4OTaxSpdm5+SNhNJkPf4dZZVs54X
Z8YD13WzqHpoc9PRpWZ8fMMyLX87GuIr1t3x6KNkOmqPDz+f/vypbCaAehq/QK22eZ05Yc680wEF
8sGtVueIBQkw/cMy/udPycLITQ4Wa2C+lCVMuFmn6luSzuWZ2bF5qOjymulkeNdiTbobkEd3+/nT
ko76fhwsNlptEC+5c6qt3LhUfgF6a+P/yjyvLFgAx+O9kfiE5oy6NjhVj/c5r65O7Dk3UqpwvGGB
1iCOZW3iRmXerLfWJ71zanVcxOf0wvqUxL7qxLte7cYUfYQAHnvzDEap65DfE0JD8JjHaNE0ZPaU
VsRieZqOwDJbZqJvCIcf1UTiHMnQryPuoTwBKFksQUrh0I2XvsjE1SPKr9aRToiqfckfH6gdcRqD
Z6AfKzDc1v3QaFHAz+aCdmEQtxxXsXMLqocDAgej06vQ9sTwrcgbgPxTGJRlM+v/fEwvSJm0He4O
Ihyt1nvjve13RlOWEe6kHnSAcoHvtTX6+W5hYBBbM9UNnaXdJYZQnzmDHFIdtOzq9sbyFo+YDmuN
+sSKvjxOLugeCkPiIa0nVxnq2ac+pvRh6FNSCzpDtrUGHe201bgXrxlrplRvC+lU4aRWeX4kfd4K
4zFErpX11SRNxESPgVLJ07bu23uRm+lJWuqvKovfjBnVnYE5UbjzLG/SMM2g0QekyTzxb3kFZ8MU
I8csyPd3clrgq0mjmpwcQdWS+NGAluadsBjsx5Muh8pq3fdSvXhGeTAXVf0WOco9ORQMj5biNyJ1
xF+zsl/8ykwOw1IT7sg7GYxmrCKCELR+0zKJ1dnEzQXOr2sx0wfE87Erkv8WIOWjFOnaZsHhiZQM
7Z5gAYLAe+mvsT4u3wAkbLyXczFaTMkfnsAlx39oC9cN8F1erutkLlcp7KcyYysO/XbJTDvdjSs/
oJeDs2uQ5mwcKZdPgy4P4DVToWMRTjiKSX/PE2OrqtK/2zPufYVJREIOnfFq0lqJvp13lRhZXCdV
S0p9l/jMNhonxH8Vib9q471r5P8ktYWr8eoVX2uMpBzneVI905pq1VOvWp1+VK6xUPaP7T6ZvGVL
s2te//Mna6QwjMWV348rvrO1D1Vmc7jKZDqQK6F9+BJBh+PF9yWBRoFGqo/9CjxJuvN5dNr03rbS
efKMz2IS6f3nK7X3DTlrnJVEshdX8olIgAZ9vts8jZ7PMjvTzO3PN9LewiMp7kviyvLkOT6mY1Jg
qa9zhXRVy/BenUrSSC9Tb83P+UrwnQ3Ge3BZVj6jBeDGGteYSZk/BD240+9FnKZM+oC6aXbo9YGm
30mIanBXdCAeHp26sm742avnUWXfDDXqjasx9m5nGpJOkeKqJ3X7VmkHOxuWk3SyfVejQWP4TI7l
te/89qQgxKKCN+l9nt6grp4zr17/EOoYEUmGo0IHerumnbiQtCwusWWJTTM42TZ38PCIyWXRfHs3
mgSg1arxw9XJl3cri1+bSXdvnRDzO4FgYEJG84q5A1S8Zh3aIfvb2GnxbVT147JiBz5WbLsFk7gK
Fcu+cvSUM+2LdffF6Vr7GQCIwikRf5Ky6PdDXC7bVMehTYfCYUFDkQWP6G46o9WtTcWY3Fw+5bvp
BDnu4TyqpHeeyuLTj+3kWYBhdoPRvfQNXuZtqrkH4a6vs2OYV2xnCMTKkbgTPyBCCH8LM2eHGbji
8WSnptrGJp/+fO3nw4BT0VZbXTLm4zGQYvX9sLbHYTe7qtz6M4Ut6E59+pkRl4YHB5Dn7faxx2Gp
sz6zDymOw7ofc/tzWNjYDSAOEDt+vp9nhyFMc9ClFb+1mWc+51hhKCle41VM98JK/ipPoJL0iKRo
nOjxX2sZ7gU3ofSFmyTbetaghT+fqlnk4VBNyZY6y7jVUFl5wwJjiHEx/fngvcymIs4iTwnHKGzr
hRVMH7W2TsjOasPQLCsyo5WFv878R5K1qTBI3JBeXW9Li5KoYZK+MbNpo4+owzzO8C0Btc11SnD+
MXPwyBmR6aRdfEJbMDkjotDyKvO05NpLvwakWdU3X1GwFTQUJJ7HZH7idOEWmDCJeI4jiH5eH1dr
XrJucKPOp9QcMY19wWfIY2jtFy+jbTVXf+g/OvGPrjsTMRi9f9bZVx3oociWrErIaD+19xo+ugE3
lnXB1OqEAWhHq/L/xYJLLXUBaCtrWm+t/DM2HTHeS9ofxsKE76NZ+14W6271j32gaYPlKpJ1Bstj
HsxA9NYUXTQ8It0cvMcxKXYJaFnYvmupftb1Hgagbu/i8cHLsQdC6FzueMg8tK29da6HPN4jVCV0
fab5nNLURXgVm/vO2w/5DEPoZ9MzlZZHA2K492URT37r+0fJCAeLgaaKmfAPM1Y5kmDgx3d+vjZN
apPZGKNXSxpffz5kFstwDgwMmJgVDfb1fx+mPOeQmClRWxWWjtEc7GlB3rcS8R1X/Rs6Z+PCqU7v
/Ph63rKvqnJp/OfHWpKrHatN3y3RlBcpcu+/P9aTkG3YIjuWmj3vE91rQ7gDJiimOx0GaJr7MJLU
MLQI+h+fzXEv7gW+cmErCWvufn7i8aFJcYpLMOJdUUJFra7Px8X7+5/y9z8fqxwtHnBuwmTmq5Cl
xf+z8wURrV9quzEuds4cVwdZQIKa7jifvPfKGenWdf7HyrrBKRITRTAAe2fisrHprVsbO95nXWfx
wZTdSiwqn45uQbVP73vV0la8aORduxbKRIPU451HwJ1RWfE+gcPdSc2zn1LeryCVbGGrRd4AXZa/
q5eFeuuVv2fPfFttEuf6aTjhsmS+zStMYSfrgW5yNN9IJzY3+mLzaSXwmmzt/37XMIhBzubmT6zX
4pz4TX2WZvTzydzO4kwsrzVsIPl4lJYi3ZqT/thwWVgAZkQIZE1MSl+qIop7niMkWh3Is/rf3CZm
alpkPu2ckE2kBk6yehiM27r675Ln0jGRtnFzcZu8/fxp7Y563cXXn6+0MUtCDLXPAkeqi7S9drtw
VhIQODqX2XDLA7X+E6k7xYW7uri0Px8szz+lBnouvqxi7IaaaRCXqY5gw8k1cqQXIYb1TnEnbHac
OJYhCESdORbrrXSNYe+gf4s6xzpRIKXBNLbDTnK6v2hl1nJdiLuqZ3zrzAIK0dMisjnl6Cu4hhqQ
2G2uCmVtFNOwE1Y5IIvq9VA3C1RnyPEB2eKn5vGBfMlPbKuptjtTC/JRtlsdhdF5EfO+0RH8zi+E
S5lB2ePDQMW83OZknU5jV51dMjlOTUbrZNCWmnodljENlmU8WqqKhHmNuUdqFNnzms/DUbEuk3k3
3CZKpKUQnLvEl2i2oYX+oNlRWTFf1Url7yaXFt73UmM7dI/GqneoGaU4L6NR3aBMjLPe2zg4txpO
H0A43ovzSCKwL2bZd09csy82jcWBnTJ6jPJvjk+eNpVXQVLPJUvUdelYniQp1gaL/49O4sL2kRiy
hVTPntaBVMyFFbNuqw+XtuvQKwRhI3DKyCrx3ff6Mkp1fqNcU9tJYdVnER8TrDEJ6xVc3rEZXfvO
4vOQWeAOk8v2qqnurutOb371MtTGoxrMYIyNJyW9EhVynFIOD3cdI1WcsyzcpJLpyzSobSalLzxb
jHI7VPjF65XfbHFBjnEScO1n2HYaZxreokwQZc4VSxw7U5G3GFko8seAi2KnFNMTW/WPSqxPxUrP
L2eGHuC5m3rJethncqjxcMmDzLJIf5fkWsw1RezCTyU5HbBlde0GE8E+bPMK90JyzBP5StqnOpP/
HLa+Nh19DI42Jb37llD0B2SGR18HDOFD47idhQon167t4PaBdHXa0GR6tS1tp6r+ueuLkzdZZ4wv
pu2C8Zfejx3YavJZE9EZLDXNKom5FI41JQ654muR3+r5PjJcAryRBsSSswKGJG9WOb2xmM8OGCR/
01clTlNuq443WCXMsEmuydBK1VNQZCCEhIRhYr3iMPIrb6vpywJJ9cfMYH3Cu6YWmL7UZAalk1EV
Kq3C2QzSyBoastMda+OayP9jC7rO0OS9q0zOI0dFpV38YuLDjqN/kbglBBPVZLikiQz9ypEYtBkX
pNhe0GF5tHHjCaG2esGPSYSNDmYEDc9JMKN4sEpzt4oEEj19jPa8NWNZlwPc4OddczIFJfc6EI9H
AHRPli8ucGbdfhBnZDPkhNrF7n7LgvzSk+1BtQKKRs7Etl38Hjw9fzVs7iLERwejMAsmLStTHGWf
5PSLeR//lpXNN5sgtxw4ghO/2gloi4CUQgF9Jn5NsLiRm3jMG1vr8SK9CnYUBIEwF57MeWN4bLXX
mC1WPxjfxOVMAQu4gwlZS+6s625ZDkZ93e8z7VecjmeA5fxoW8chZTzUbmf+po3rT3KfDynBLuYf
dyXGu9GalJ3zRg0U7L1rEiodO24wqioHVJM07iNlF4TSddT6t2Wunahj1bBZZN8EuZUhx4zRWMdY
7bEAf5ei7A7Ct1/cUr7Bij6TE0QTmA7h4GF65Mu99fgnHLreZgEZLgna4P3ucpC+r0440ylnjUPT
zg+pUeyyeONWIIoMC+lcg8w1PrqJm7ZGirOADIauSfdoxOKNWKdup3nEJ7vii3LH2Mmrm7XWrnOo
tvJ0CycB/KLJnlh6tw+JONvX1aQCY+UhWJdw/WT7sTbhbE6yJKiK6uHC7fNyYy88MSAMOSnGzd/E
GMTWL1VJaoXc2VP2Txu3B7Zex0Vq+0F1aB/j9io7pA6uzjGHLBHIuTtDHW/NORG7eWlvOYLJjW7Z
6bnM+6PZ+ECCWc9CDYAYWuJRAyTPubCsHcyP4XRyZxmZs+mqPj+4Jpf9mFu7xlQsrNBig1X3Ml5O
LXTXxtBd2FZ92sbWjJy8Ny9FZoK7evqbpT77qsW6rLBZg4ztFeCMjeLMIjJfk1B3k5vJxpyETvNY
c2GM5rggkyh4krmjyyIMhFUhzapBTbZKkSTPr1s3vs8RBFk/xRlBDPKSmP52XjMjGNrisxg7tHcW
HFzWjoeEq3CAZibaosT9f63uatG+peVc9GJxLl4H/dewfNpM9vSK3qHfpeM/dCDdvqvWhnTvOnsu
2XXiCc4QlCdOa2HS2MXt1jfGE3k8h5piERCCX9wUlg4XwUlKX8aKhUWf9a+q2R77IxrgBdnIKhxe
XlG0+1HKqwatGsC5JyHw7y/DWiISku/Cbd4S0hOPreecVacu7PkuFputgzEbX44yiWaglu5rlgNL
VZ87Tvs8TnDbYY869uC4Ze9g2pfM9naEWA79fEpC8l1I2vul/HvSktpMP0DIUuVo28XXXmNbwhz6
e3K+Cu7FpDuUGb7j1YRnK6V07K7MNszhY5xgO11WwdIkbtpyYF5LgqpbHlHaWrBt75udi8tWuXQ3
6thdLxqwjYecfWn5FcCxNlODbYrjKSYIK20NKKbed4gD+u5Paz3M2NWx9ucTaBU7LHwdJN2fu/qv
6eK+tIXTYV9SHEbkfFq1vqSDZ5N9qg5DkoeSk3d1Nplan9wZvdN619ZVoE/yL6vj/M1FDLMkEMX0
mq0CBSfs7phOwGDkC8vvtLTwYdJHyqQ22TeF34RGzYgMhPZk/1lWJpfSbRmLGfbe1J07eX5/Jtdt
jsBcTwikqmiISSjkhzPtlPtT+sIbX6wDpin98DVbJmAZpiuJX29sM38zSIGPW05CgH4ZxSZLpdx+
XWaM/nx3DLHkYRjAPZJ7PJ6JYs7CntRMbzqjWNpBV68wgdSGfu+/JtX478QaZuP1/2qduRw1Yk4S
QZR242DVlK8EI+GeX5Zfmd8dRc4MTQzvAhJzMy/5W9dBSA/Sei/w1Q6Sv55IowXfGeqac8r8cKzH
SyH6vekrLxwEupGqYObR0hngZ/mPptS2n+RtKNdHJtd+7fSwmL1PQO15M1Nds0gPOnxSGTjV1qWk
Im5SX2AzwjxZR3Cylz7nXF20/bWx976Ks5s6Jq32NdLRBkbjDpuMaPKbHL4LLXVZgUntaqelOkwy
/mjnxA36UZVRKRQto5mwLpk1yhyVwngN+8w0zVP9n7jffg3zvJehlWpETLe+uYln7bzqTROMa1du
CfUlTzP33V2vxz3IdnLWqwcjvMyBnPUb2RJWy2PrbRmMv2bMxMEt7rbtf2c2jm9dWV1LAjI5psgu
0N0j2/LmUPW6Ovk5xgi51u+sbPJ3C7ZfV652It1MBsWw8+PEWJhELTatS0yGyAof2nip9T7yoPOL
6dn3S0RcZIDUzXGuDRJnG/GsVPI5ejPhB0pmISg2Gl89J8N7wNgxwZ1WzuqfwXo4GIuEyzAlSLuY
/1kVXL7XkySc078ZaPuWQr3QjprbJHNJV0OGorXGEqVspXuGkpEc/Cf9EaCmFTTjHvPUorM3w4JQ
mVfg4jssA2vBFb02jKWL+QLv224wRx53szX5W946lCLaZhJYKyF+kxsrqXdKB9WuctQktYb3A9+y
QGTPir8HwIWVbf45Os7dJdGwNUndlDEjh8wBWunXk+a2/BZyegKC/Bito+5xOZvr+umZHni8nR1r
HPCU19wnrzjatYUjh8nkzraGrT2TXxUX7KphVnk+e9aBC/XuYwROHgP5o2m5IwLJOeoE8I3Wamw9
Oh9O1Pak6bTpvd5uZhuBUH8EwHFCkqVyxjnFlfNh4CiztGCsMpBvnAI83d7LUu0y1oKs3DZ6tVYA
Kc5v283Zp6TGQa/Hd+z1t/4cf7YUjrWPH1rDOeIZb07MpWjObgBxjOw91aOlaT6X0rvASUeV7WEz
kYj0mFg0W4kXzK6+n9z8RvLna29XM5pC+8OU435pjWtq9h8ZrQvPVH2/5P22LHeVVr4bhtXDRa7G
RiBjlECuU22ugSETi5bQaza5J+kQoK8YTKotKU5/Rq86LilDW21eogUXzEr9lX5ycLKxiEyV32a/
/9IrvYQr/oelODIGCr4IXgbNvY6iH9OI3Hsw3HV5GwSm1PlGppra57EWIeJjnJWQcVX68Ztupv4B
M/MkaIw5MheLjFDRU1t2fqB75vSg9R9tUP7l6/EvQnFuc+d7u3pOXxMHnXaDuK9fy9ASv0vVsgBc
cBXh5agjQL0ND6MZfW5Z6mM0xcm0z4/1vOin2qwH3tIRZIhixUeN23na5+IiVwMX3PWxlUXG7I7B
jBQSN5b6oxbWW5fEeJ8zFEo91DuW8bq6uCa7imgQVeC3Ur1ocUL5WtWHJE7Ohr4y35rZHVpyyz1b
M6tece4iw5eTOY3QYrT98EED9OFNYg4TaR0c13ieDfOpL2zvoSLa+RqqjKZ+Bbzx0FA1J31sWHUs
u6RsmZAuNH9u7d2X1d9B2u6zlKQhxWuXeP2TV2pnzU1vGQ67ThJ/0E2gFO8fnD7WjY7kwCpQTmei
ZRNUyvNgpk0EZqWCBrXmtDx0Bl4H4ZhcjZbIPVMqGdEHB/5swC84jJ96uS2ZJO37+KETMjmHiELe
eCJPX7MEB5F1uLkl6tUu7vuDwSAz6vBLDyGd/KPQK9yY6urmpn8MWzOjzNC7vbDn+UA+txNigHFs
mQ2+xL73Dh99FEs7XTA/sh6A1AQsZ5zyEWeeRMaMKswl8Gb9UHHoM5tA8fOvO1neho7id932B9GY
Z2Ks5Vqmm0rpPSjKntEofHPBsNWYEOgSfR5kXV2cuNYZTL/1/CvHeU0uuoGdiUc1Wy2fJiM+nGp4
UAh8tfjHxm9uuIc8zb/VWvnC4+VTyOVO/xKZGJBh6/KUcHH1tfnsI3Sh5KhokNivGYYA3jD132Vs
X/ARvOr2pfT2GZlZ5L5U2OCnPIq6v0a3YKBSfPDo5Rzqi3MGAdAN2jYdLZzfsTcw+jbkb/ySyS8U
9q8yk68kRL5qQuBl5OXgTgNxQxTXPNOFwTZUp/Gd/YOf4T8PsiXjGZGVV/eb+q1KU38nPI9jxCQl
W9M3Bc0sLIfBsWW8er7JWqTHQBN1GMWg2iA9AH2w85lO6LvMHrKZBjNat53It4wplxcN2YqZkxCS
iIV/uOi3ojMlVcO00/SxQ4nkdbC7dLVcXBT0qfzjMQ8MtMbbCdgpznuSMUq35RjrWLfWCOAM4VhX
vXlPyvyr173fEroQ+HaJxApiDyvzVBeTh6KhTzhI9adqifw2nHt7COPYy5HEYHtm++sBF/yVcQhi
72X5LccHW9Svn0OJEiqzjwlLgxM+CXLMR6ARMW2G+VuMcGhyEFnUKrapBI6HvZmnoS+wMqViRXC+
WXzhnNkvVUHLFGxTOYkZ9noR5ObImdaTmzrr8GCVmtGLlXdDKXePN/gGHjaNWrP4gNN+5W+uNw+J
HbTJyoy86rdom1/awf9IWxRs9qCP9ATICwvdSrbF9CdzWfsAjdA/UYD2kxXlDdK+H24DqXjjFvgO
oLgaseMMmUIvj16jKNMPuSo7yHMrCQrzjcpLbPzUfbbTKg18m0F/B4BLaNGyhzOFWhKYK7lUSNNi
bpHWG+Fcxu9eSeuGnKhyk2dgxk/SM5n/ucxtXI6pVFjOpoi/0aCdF9Txm9HNFtTw+oXE7zfXzqMp
dfePBFK4aOuY+GoMBRt45dZZUOigXutjcrVC0CrFuEQzHXr18aXOWG/irNRu9tvJlGjapnZrZmjg
05WUqoUldenYBw1RzjZvY5Q5Wa+iVHkjnZT81icxRtVU3a3YjNJGzM/+Kq4WBSimkUnByhDxF7eS
9hW7nbvNOvEumL5FLsh6rFG90lUTY2y6CkWUE3Y83q1xXcI+1U6+PrNpZcHcZXO/S2qbKhGSFRxt
CsoGpxPZZJETi6PVG5i/wLCjfEK+bTbri+jGV4odzhpS2ZnrMAKanUCzSvpkpTqSg9Fp5w5RP33+
t10BTPxF7mUsvw3Ru2FZgO0Jr/3Qm/xU8JIE+pAcZO+eWG3d6gH9lsfwqsS/7Od0GGaHOavbQIb7
96or3+evpv/rlqUDHF2/46qieJEJ9nKcSgIm8VvGvC4JoAjrSWMOHNws/Imppv/Q9XbTiEziCdMC
PDH89ru05Q4K4myRi9QbhX/UUp7tU1XTRhF6wgNtq1EFbrsa8V6WfQxsvsJHg+A0iG1AYK6N9sgu
iT+SxoxwJMLZ15OYPKzmh66Vy2ZtwRms+4BOfTPA7wQsvC+eSpkt2VuvmiZMs5UO8t1t8AM5xPPC
nMsw+a2yivHldMngrC6FRWurDFRL3iPRXtjPraXySG/2hjT/Sfz8JonivnZiPSUrAqderRAvPkKi
ntOl0GaWwWn2zGVG/gxmTZwWS4EZx8QU4jmtKjL8IMgunI017Cz2YiPdfrVeLTi9l9Wbf3tMA38Z
MZHLTnbFORHnmCEV28lP6MImfw9YeBmLsQ71Ra+e2wndtZ9gJ8FT/Rh35hSqrqu3rb+uBzGk2Wma
ubD0wXqtIdJDk0vwnGb0eSuaGIT0AboM1qBa8wrJRQVRae9pS8qhJpYhTLFOOJu2Fin6nw8scXaF
ZsdRX0Ri9MTW8+zfeWPZt/S7NRFUdhl1kDtaoenyTM7rnBswhTz2fGe71vGfwfa1q0lQBDW30d11
jYAgXOnOos6MNwsJf0iT+G3I3NwqO6egU8m7KkVQx05HnPtUXQsGNyHLl/JcSJzSSnRKoaajz8KB
eqM/WvopEeq8Zt7TWpdTYDaVe3D0nHKRKUEMqxOahiPeU7UcAZCyfzRptEFZwNn0rrraZRutyPdN
kJBNY9T2xgAer5vpNcnkG0KM6sBm7djoa3XQzApHsCWazfGt9KRB2QwzUDdf2DTgBu9mtLxT/beB
7y5T6x4vxfOMfVdshrGGrULOq9TTJ1HTYv6Fd+7W75y/tmJGMRdVBEJJday9z2h1r7AfpzXx9/1U
znve3iDJ7ZdYJE1g6Q9TE+tbKAhv7gYMSuoxALJK9hoJRTvblbt4am9LW33PWW8QucRQ3s0GxHfZ
LzeT2T5x8bGYmahGc7Y+IUGt6JLzx7ne4QOi8Z4PWR0HtmAYPPV4DmXpyZiwGMgQXDpdIUA7PZ0c
be443lVgqTolghPjWj0m/jUpM+TvCR7tw8vk8z/u9fLS5zBU8z1rnEsyGVtuezqlyX3JUzwD+wcT
VMbEQul5vDW1gTAQ5oRr2fhUTodFl/luWHHLMut6p6fz01gMoUFFNcnFYWOBCFwh7JXzq4811wPg
INkwd97BwbglmeoCudU7V0NEGy9LFprOzO0v9ZPx22G1EbiKWDboJXpRkm0iPTa3+ox2JbF4rdlk
PKEuCN0JEtAw+EkZ/9VUKg8Etj51eOIMPl1y3miAumR46DhtinwOtdX8dib/N8i6xt7Oucu4/lu0
9nEq7SmwlOQ2X9AAW83y6tnmuDUrNE81rjTQ/SxF4qNys/it7ubd6C+ILnpyKaz1ZlODnPKJ8RmP
czi8WQTlmB3EYnQB3l/GxnBbnlj9dCZo+bF6UEf46mud1WLbNcNXZuClOXqWHiFuYc9pKX0jHyCi
nPEGQVEfkim3B8xWrnVzuLV/dJWPaQ+h6U8LfMnGGTAfkcRMbDE9O0+GsZypKCpclk7tRGmv9WGu
Oc8Y0//beeM3z9AMY+okZZ7ByWMaVGF5ylC6aTSAbkqizu3HAxrgS4M7H0oU1tk8NAM9QWmGCzdW
KVrDeK/G0if3WcZQWW28hlfQnwGIHGZrsMJB2iJSBrjEmF23K4bg5XArio8KAPUyxMZxjYkchGBL
ojrXYaDbqPIa7VvYy2l2fhMQbWD1jBZ7xTI2qkaW3b6i8ZvkGvlTzI6x2/sP/tSptV96jP2Ja2gi
wAzdD1LvJtqJsCc5T5tKE3/TKf3N+GLY23r123RbcIASryOY3MfAo+XS6p/aDkeQnjDHwPWBFBmH
8hhDSK6QP4Z1ZlK+T0jKZza3oQuwPdekFfkN9xn6or0Zm8Ueu9k0TEb7N8uXHmbQ3Vq+sXf9gSmO
iMetF1HdIT5feKF5iK6hlVcfmjaPodU0y3aBKcIZqdA4mmzHD7Kq4kR0kdEP9t2wpmSPNnrcVfJo
dcke2yWsJ9xqxxjxwxclig/XRZWAYVS5yKszGRyPtr21nfSb5Q9ueOkFpItJ9wf8Hv/fNb1WPvYf
sk6+G1v7hezFxIoWpsjW8VLBzQrDMPWktfjW9JqaIpyHBoylsqZNdq2oimDoC3BGQ4Wtqz1zHp9z
VMVwY9/VGmO7nw54uQ67Xg3cGVosj+bDjSA3n6pq9AM5WfnV3Q1zfnfZm3DHi3U38Qo4WKB2BkOB
fp3Omsbl2+DFKhbdulh9/lrVzMGLVr2bjFMPbV2+TE59APRjef7B6N04Ao9heDAoEc5ImTgQMtTz
1gINJnDSMSz095t5Xb6yOE9uNarS3DAr2qOMHRVC+N7pd6ThsOHEBGeDqRJDjMesfPafY6SjQdLa
XRD11v8xdibJsWNpdt5KWIyFLAAXuADKKnPgfcPG2Tx2ExjJx4e+vehH2oRWoIG0A2mgFUm1CH2X
kVXKzEGZzDIzgsnO6Q6/+JtzvlOZ29qv4aAOx6KAY5FU2ducaRLU4h+NMIg3Y054dcGAwqrLmTWd
2krynHplm/g3a/rTicep/RnYSyG+u4cONUkHmNSzjobTYDkyMLW3Q4tSgIGMo6jFiXcv4RrADCrS
20Jm2dbwfQmA+3FRxkngBFsJSIFrLAhqSyrM3mFUd/A4faiEgp1g3dkiVbi0DuK6YcwfZ+ayR39A
p9R2mViVLVvHoibpiWDfZhynu5Fpm1KNfezilP4t8Th6OkC2hXEKTO+xtpD8cC9aTsienheQX0kh
83WIPAcrBqhH2XHmJfTn9LWC0wrnpa8C/rbiy6rzZxVQhmao1TZUUM+L496nRmXvCqvkYEyD5GA1
6m5IpwAA3TyDI6JO7cIvjmxxRGdPQdDyo1N6OsJkR5SA3sYM4QBYtcNYXPVXFCn5LapZpOR2swFY
gG2b4enschG2TrMPLAuPQ3IKZibSWVbeRzO8Khh7z8hZQ96V4VMftleCC51ig+x3DHTc3hB6OFa/
wSxtr9LBRejdn0SmDFAxo71GIpTu26X6CvrkwRPMesM8YOgyRFdVFW8yz2ivS/Yl0ijfrBnzXpOG
a1xr9hUQDooH1GRVPZAHnkY0MlCxdgMoxZU1uiexmHI94N/c5EMXQJxIHxiSugequYwudOckebxZ
pqTmHByorWx3JThamTgzSpFjd2KQ9BZ0VXNMWoyq2ez7NFgnnKKQ9n2c+K6Tr+XUX2TNmFD5yXU9
UCgVCTOtaiK0xg8uaTaKY9bQw9TYoJ3eg2kiNeoCMI+dNq+m8G+cae53NnoFK58Pg0lCiRffJeNT
uvQvlYcpN+y4/muF0EBZWHd0nO1wXfXIByuL0p9L9uyyg6ri8j6cEnOzqP7IDDsI6Ta7jjx6a+xv
bYhOBNbPwoEiNQ8S1I2EOa9SsV7MGQJyi4XXoaVVNJ6bAHEkdcsqN/gZEAgxa/kEO0XWlRcND2no
h0cm4zZVsWqhg413sUGm1DT4a5R7q6QO76K83rcBxsKpIqhHTCbsA873toUn7sFfmOc824BnYuwY
tzckO29zITQkgTIz898KzyVPk3SzmaszkS2R50mMisljr1k25yFnohEjba1y9xr2oB5bIAyPm2uO
S3RcgNIbeUABfOenZXg7SYJ06757rGixTXu6QuPnHlQUEVJN9MGSDBvUYRzqC+odJanCPTYTjiN+
1ZHHpNZwPpvbIDAwRYS7xgSm1AneewarOIKN+j3htBC56oJ1QwLiOh7OlerEarKmDyY+I9k4HCKe
iq+mzF6OWcThg2Ei1yvEH70RviHr2scWPmdfGuFuwqdPHsiPQMbnMXWeAjHJg6zlKbaNdqM0saks
Tdp5VmU22QM7FYT5TkoP1wgyVXq4bRN2p6W3JQoB7pcApkCDBS4ovmy6X+clrQpNEKv65SbwXeMa
Cw0B4CXrQ19X+fiyCRxKzH2SiVPMQvrYNupCdNjF4NncpBLeSivSjRHo0pA/Y+rqNUfbYzuNRHwn
nybTZdpvhYWmzz4Hg7D7wGl4jZz6UIrIWDmBemPxPCLvpXXJbbRZTLpGX8HGwyZjeIw1p0Wkt8NI
1IJTulvVDOZu7LZsuREcLl1P7e6tIOtSkLnlYzpxY+/rJNhILui0YKBfEOYWsK0pqZG33ZA+yCqk
ky6orr2nBdpNjx3k2ETT1zJ2HS8+t9kfmYcLzYMnH1UBEdO0JasFgxNFHWodOtDysDAD8Q7SLX8J
oudYPxYwgOSI+KzYGm7wSWFwNzQGKKCY8w8tyhdjLwZWUWnfudnCXMyX4qriHsANPFxlBVL4gqCN
logTRyK1tikEVtJr79uEcCh2bstZhvlP0uXO2BSQe0NGfSZ1/hOL0HDsbCn2op5Xfuk+FX4u1xAP
jh64YC8xbtKyPs4248qM9PoZ+d1YdPKDZdMvJxIXsnwqcATFkyWrYmNWfn/J61HtLVTbK9fmrg4H
q+BtxS6nYwXOZXrrIcFltCeJ/JDjKjXoqyIAbhufB7x48jobaUg800X3jy4raa16n5ImPiNwB236
nBjWScbdazyjeGXSnm/9ShoUWSEDTI5NO9qZo1C8uTOMayhKdW092DZKxPIyw8pBoZDcZy4BmITg
rtUIPoRVaWmlTDNDOoO6Gx8FFik1H3OR/kKUt/ZG42zbvJf9+HNuCZblcLWc6SPeh0PPLMyXXwiu
koNZGT9d0ku2osOGioFHRf2zzOI3It1pUPBrrEg7IrKowAMxnpeyvA8K9RPZM1MwvBhIMsuCcafN
Gt1csPA7xAKw/OOSXpWeBYuwkUeDFyXF6b+EPgLG8s0tzTdzehrKOl3HJV21PZiaALYcoqY5x5Ke
uNeTMzI5MpRHxTixvDSHY0yOzmD6uHBYtgKE4HyEuhilmKungYqZNne1EEZe/RIiu8oA/mGNzVI2
1FtJKK0XDFA+GFdInX5smXgyKPDI8EISJAg8bRRU75CFRQIJo0ga+lWol3HBL8uwgy8FsNaybh6k
WVEXLiEgBSPcYlq/pXAYdlZ6A3/nFCiydRpJTSGLmWJA8WJhkIDQhvJDFdkxGvHBGsLctrN1n6PL
5Lma812rGEilLOOTkuE6rSgRYnGKIwJQUeLioRxKPe8gAgfB5bkoWZT4uFiof51VX3q0z1OzT+ZE
wo2DiBpn0SNMOHagrdNtAp/kz14ZLKYzIH4AocbEJZO0QcLhWhQBPRg6V9Y5ghFkHozt0Ykszmtt
e6ciHFNS12zurjUWqFCizsJjoh2o9+hp8bgw4HdK5wk9nw9f5IK+HmVyXBGBkAVHVx+vUprcM2MX
tGnV3aHcDFBVFZz9Dos8uGljjEpItOiOk5SxMzP+m3BZ9hxUcCKb3F2bQDRILF52RP+htUAnDXL2
k+rW2fjG0sKxeUt6+yuF77ExlP2aUtdiCUcTu0SAjsJqVVvzcBWNO5o33LELT3RkDzrRxZfbNB4v
fRK8JtVpEflJqBkhrQY7Mp1k4op6ouS85t1wlYwFJJ+KOX3C6CIfetC2jXT3jrFpuEx9S9Fa5t3J
Qm6MCD/fezmHfI/jcpXguFv5GNNcKnb2Ah66h7h/KoRkKaafuj6NcFKL8hYkXXRrTOJnn3fnGh3p
3ktFfii8t8lkf+qMrji6dXXjQaY88pt0zvfrPPT1AwLuIOvifZMISHswUQml7a7hsFIQZlmyVcJ8
TnvfQ4WrPuOWfQLnDJo5Vz2lE81DUbgBt13eWGF5uxgB8+a6uIsIN0zyeT1ScJ6IEMeu5cwe61EU
pqOH38FuPgyUMSgdcB0nkB+S5KOoBMjZIFSb2cBIyItcwp6EC0UYDeLKbjuWpDOahfeScatGWDmi
jJv3pmNk9ynuoBll9N6SUH+GrForzugdo/7XpKt9JhreTQZLsHVH7sQQXQQtQOe507ExUwuIMCqJ
sOffLGQIixfXvODkDYcQXaV7v0A/OvYxbyu7iHeL7TEsj92bgjvSflbc8xzaizzLccvlt6KumnOa
R3dqBtBox6Qa1gXVT1/+9OZmryis4t5m+xpOzhkp+m1Y1t56atkBMyrAROSqYGV47F/rth8vCYsI
k/rSGuv4jtTYgWxPsKStMrYNdgleTQ6Zpr8xrQQm/4QP7Dypwt8FJqBJ4DKoXmRcHcu4PgFp97aV
k9drp7aMYySsr8k0xsfYBq5GapOADXFiRFPvjJEzbV5byXjJxURqVBmRVYAKI2yNlVEABWtHFB2G
ftDxiM8sM4s9iqN0I32ZYu2ADycZQCwe5H1OyoHdKgsoPZcd49PAhns7GdOKgJFhA4AuuIlT8+ha
6GZjt7wwvvlCge+s54rTmi19v8sEkj4rNC5hhAkrnJdzW4rspPtvJurDo0UFcGUKAdvCQFqVzVm9
lTYFr5F9NCR09CT+RMGjyRJmk5Js6vs6esDtf7oJcmWdwrcM7zEkhxW18gusLksibpveWVEB7K9e
2PsQs1MsMysnDIL+HwEdDrNzA0hF4nmvgpQEnUuw8OrxtF+kOT93JLNwkt8DL1kVPcm7OpRFh4ak
AemHjcXfZmwkigT9sc4p+w4n01+g/2vK6RJEzL70wxItBLCqu4lskkWRnRTqPq+mU0Smkkb7N0KL
8YoPt762s+zJM+13nRejAy+WIeb1HFmY2T9rZx3Y07uG3OsP42q8tcLwm6VPE/6hg12QgqzssLv9
ztacSASt+vTWT0BBkgrjjeSoRNMbcGqd3FRa868pt55RYDmRui4IHLWG5pXr7PvBTNODk0f4q4x9
HwBb5hLTn9KRBJmZfuhABOHENDLuDmHLxgmCz8X1eCKAyRfqyy9MGDraYPxHoJgENpxn5bV+5H1k
vo+1c1BjctA5KCVJME49vnHkQOIcJWAsfhOz331mzwedHQA/7MGYHvQX6geSEy+gvwyo3Mr0uvvY
Frc54kljCF/1E6mzQ1RSfw1DeuOgZbXJQtD5B4ONMoepPBA4KNWSbYC4M4hT+reAtCHsrq2AxBMy
aGTC08zP0jkM3WzvK0d9Dxoj+/v/7olY0J/SL9Y4hBveMKyJuk+ldvpR6vScAVQVvD9ITf1GX1w6
WcPPqw8/uYtHXAvEnrbQgVYlqrB8SA86AlGHWeocjdYKTl5fbxeLDGAd6Iijd5VjxcGNrXOQdAxp
mLPyi8aVToPQUQ76etHhUDiCEPiIB/11NvEm+nKsOvdBRNy8daRHRyhJXFTnGoWJ/oIQ4jBFbrbk
TwkxKHEjQLPN7zbCGizx9zoIr4fb9qD/BULS9w9kCMg080V/qLMH9fWvs0zjbdgZOyOFK0LgiiL8
XMeXVvI4MpqcyWEJfevdSZxzPlvbqibyS+cw8KRQn6+MZHwABbUxwfaHBD3gmv2sG8ZOOEul8j5j
Hfjg+O6rTyJEG9TPrLYbG0p2HN+CQ3vHOv8hxfizJUEk5LpaHHL/GBha/LPxrQ+beLM8638CcvoQ
NU/oUrCJtPIbrww/iwES04yYnhQQQpjvJBpxu7M/Bh3vli8maQ7OVUPOr/7DzBCZAqnOeI6+w33n
Qzjg7PbdD5+4CPreDx0jO0iDiXZwlG5Oy1JddFim/hqd3/J9hnUQJIfJYDnLg/n9t3/6y7/80+f0
z9FXheEI7m2p/vIvfPxZ1TNBT3H3Dx/+5bEq+M/39/z71/z9d/zlOvlEBl796v7Dr9p/VTfvxZf6
xy/Sj+bffzK//a+PbvPevf/dB9uyS7r5rv9q5/sv4m+670fB36G/8v/3k799ff+Ux7n++vPvn1Vf
4ia6/4qSqvz9r586/vzz777//Tz98TTpH//Xz+nH/+ff//f/+J//57/+93/9b//5X//L//rH7/p6
V92ff3fknzwhXR9joeNYjinF77+NX9+fMf9kmp4FV9Ymd95jXvn7b6RSdDHfJP7kkuOMq9eWLl2h
Z//+Gyub709ZfzJd13KYf/pCBpZj/f5vf/zfvYj/70X9jWCvS8X+Xf35d9vmJ9V/vNj6r/NsV7iB
8H0r8PhflD8Wn/98vweUxJdb/6mykXtMOb41J8PhtIWfkOuEOGUyRMsqYBdY1yuyqMrlulOgetj+
tVyrakYSyq0biG84sULezjknVTgukOqbyPHOuSWhPKGYPY+DDl3ol0KeyjivLjnq6xUYQP++8aLk
tgaAhzbI8ZprdxDTqzn30xW7jP44B6nxPkVB+DDlprqzG8lcKK9NFnZIc8YfpWPYlM9d9TgPCOKY
SNjXfVEHGx+x3YIMm4l7Uin/yO29u4SlV/6I0CwdUzhfB2F09k7ki/deR63x3keYPUv62iNAnxar
VGcHVxCv2mMKEeJH4RbtQx0uNOqErbKK6mOvOeQUgCcwRRQahpeFLB37UCHxHScaIXtBYQsmnPwt
LyTIx+38X+3ILFohL2b/SKUva4h4K8WiDglVkvXdNkb7gG6DPQCtXxjMdxR1w3OBUY9aNsnINp0N
pum9Y9xnMJlYfdvmS5sihE0GO6ZnNd11hSjtJQwyFOZ13lfbCpA4fovOBLafGw7k8SXw3lRE8iyf
YXNXU12qaA4uTWT7qwDOMNVQYlSn1B+sC2oG5Dxexb5QJAodBrJ1TYx1ZHLMWQMxz0km4zl1U/eQ
GXV81Vt9CE+sSh4splfs1oTz2RmR99xLG6k31Fx4zJkPra7JvZeGlMKzVYb5q9W0/kuRQoTkRfXS
rdVgaUOipO6byM+/OlBG+2hU7qH0sdmswhoX6Yq9RXny7a5b9TnVcN7nFapxkGWJw9W8pEypejcl
T3aMLAr/Ok2ctShSeTDgE+JNUe69KWfxVLuJzTJV8lQ4gIl2JpkRN7UhMazVynbY0LXEUK1ntooI
u3C5b11UZfgfwOXlQcudUFlWdGtObvoErXn4iXOyttfuUHFDHRCA7kqmXL9gjQ2XrvW9qygt4nSD
yZBZlp9kV50wXcFl4aAwqOKZzY5RE2sD0aQxr/H9RVDpJ39XKxkAkViiiS3oXMu1atnYo3UDDjnb
vrhyUK0IxGpR0R0zkIjBvreKItlkTOMGlgN1TngNBvJ9psqohRyGD3OxWiQNDQ087ukqPlUYhgcu
ntxyDlaKwpcCpqbZE3bQN7tuJpdCDyYIgzcao09uZYlNjSFbL3/6hozeAmeIrnsVZekmUFlWnBee
K7Uly4PnyZqr+cZwq/F5TOOIoAnAJHRQrXSbLfJezh127oSG+KNXri2/y7DTTsiHNqY/iPbmb07r
v56Hf3f+WcE/nn/sSQVGMpzylvRcl+P5b8+/3ApS2TRzyRtoLjaZj9tsEjHT9LKdEHRhKljbWW+T
+zYNjwJz4AWHLB6GgIa1Mmue+zzVz6M7hl9A8/NTkQHIDNuiv7c81BrsqJx5D4K/RhLaezdhgVEj
C5JXlBg4SfyERrKLZLjB0qhTnCzn2GJNex0nt71AkeU1U45xVk5eIubFwfhc9qiYmR2HLPYbbUK3
OpkwSwsHn004aiRmup+535OUE7YVmu4eLRDjNBAJYK7C7iGvc5v3dgCIyqyjEFOG0ZCsg5PEFmV1
3wyqQRVU4PZP/ThfOaTtXlm+z26jrcfh4C+G+dDZlo/LrmFEqdg/E6rzjf0dWqBGMjEHTJNOMrzj
Neqw5S1++57AJVi2thrrU1xA2mnmsX6zC5txZu40PzOPqU/UJlXF/FIRjB2k1n2U807KU6zvMgzC
3TgIQlobsksyMsWqGS3dUiKXApOo8SfefMVqNLpSuO+fM1TQoN/6Pnoqoant+rHJWrBdg7GyMcXq
jn6ATdwlF4ecpRdcgBFnCicApbORPo4O3L/MDu/hbTrrauAIiTq29bBht5EYmMQlzVMzozGkpJ37
OyZe9rZ3oDV7ULKZX4Zv6G7xWFlBtJkGrBWxlM1H2sy4tHitHObcyOZ+QhiNr/M21kMke3nitS2v
ksaarlNhuS/wTYUu271fwZjOmyjqYPQ6TgCTevkkORmMFAgSE61war2wg0ZrE3veVyyCHOXIQDsd
LaRFyNY64nMgOKFyO2p5vhsvQho9ZExPURXE3gO2igGHChJbBxrrpytUeWPK8pkAWJIRl8l7qIra
3dplX90ZdQOrI8fuSLtYb2zfq2/RiMw3NeZZpik05WtgAD0nT1DtpV0bH5ktQ5CqJhpan8QgSM8z
NyNKb7EyVO8cwMCND/k0FhsiCKxtrfL5IUjLYG3bGLBtLp1TO/jehn3ruK2Kojn1pTkemAMMR3gg
YmObigV2lMJWtuzoSrp45hKp/Mel6/ALudPsnx0rEKcEl81hykV7nli9MFuVxYYsAcE2y7f2dmpZ
G28w1MWg8L9zC4yJqoQ/stSFwxuVOJMtzrR508AzY8rqEEvgQGJO3bzdprbSSpVE1QfM+vRFPGOw
lwdkLZ0AX/QfH12W6VEg/m3tJlzLtoGhOWhrHTOwha7t/qZ2y/T9KerRu9rOUCBoTJLwxQol4P8W
2gMJUhw4TMij7kqNVgNwK1R3WDrnnReQ2ZLYVrHDGeRuKo7FVTYV8t6oYcDynPRXqZyGo+kUuF/c
EP+fRFWEFrk/NDrPwJyt8mgDdV7FTWnvrVjgfYjmxAG2n6R3ypxbBCSTlt073cFUkdq6dQbArAiX
tSzb8uTCEl77y+ztZy3poWQDwqdm434At/cLxMjIlosdpuOl1Xa0HHc32zlgxBnCKdK1YDNp7XGa
OfBmsSn9bPrKYYTk8ypBqCzWZueRWgfIEwNI6xJmWj6bsDhYoCTTmiEO3Ei/YPpcF5y9OVcdOTf4
HgoDKk2dapVEgh0dfa96EClbQfB/uI34BbuKrmuhFtv1ZTBvrdgnayFyydkZ0GsrYniAIoc4nbKY
jtTzsr3LRou5DT4s8EnInvsh2qeMZLdSJf5uhNuPlwBY7SJLzXvGgaDqSt1akLFWNaPJdUWwCJG0
oWLLN5t31SDFijs7b4fI+SzalCw8qo2LNUY+U/WSsCVjJr04ZMRps7UBqF++CVCU/oTdslYhN90o
ZjjbTayjCWwkxHohj87l3F+cusEONgbgTRyUAZxXhybHgzomOjUo1r9hWWqyHgWJf7Df+FlmW28Y
PfXbvDG7vZGTh0W8CLARwjABVUbita1q95XQJGaN2KwfoxDFJtwBJqRBlpBEhD/vmvHpzPK1asd9
anjuU+9WDrqecAQzZgzTmcxJVum95b+4WNMPWWR5p2D0ndcpLak22AFp3mL1OmF4YX/APlMXUmmy
t8puvjcyDIOsHUJgSS1q8tmIufEOOHK2Q5CnO8Wb7a1qVX5XZQkwRrvXbjlcDryJBjQbflk5QFTx
w3lJzqiZFO+bqs5chN1Z4F+bk1Ec2Dph365j834smhi+c2cem3CoL3NTpruxKqJfiyBscpUQJHFD
c5U/mmBWHm0oRKs0HatX3L3RVTqL8WyU3rIPQkhAqJeiCDPEAm25LzKmGq7d47vsqqNaLFxepkj9
tZMX9S2FnXt0RTMjukcWiAdZnAhrJI46TxVx8lZ5Go0xeRhgde6tpUXZZpAjPm+CsISQXTTyNutM
b1qTb9ZelSbOxlU3ivELPRTZ7gQcnSMjby71gMpyrgUOlzbt+hcPP96dIeMcsGyVGmQ4Jz7A4mg6
VlYy7ZawGegwQi/55dN23BnjYlz8jgIqlbh5G3QUIGLz/qsuUPGEhojvzCW1GfaWdY8LbVL2Sdcw
4WpUqXFdB330aRlF+sMfAOr7g+J+O9iFxVLOHWg1PZ5l8mxwl+uprtu/1Shp7pAGjHsgvpRkZeKV
V65hNydVaifnxEIflTpCW2AnGUHGaSUvrBVYfYdS3AFDNNCup95dCuPqy3Q7zMIwnfi14TCPLwD9
gj1ujBn6aAWdQqa+1ZwcepWfhsMIbxgTA+9WZr2Bk+GKYogeAQSc2vEm9wcM86qsFNj3ztnHXD07
I4D4nfaNmAg2pPaiAKIMa3RFVuvajCKCIs5OaSAds7lkmR1cB5kiexS/8TnUJV4bLfW++677gu8a
UAZkZq6qVtOq8vqdOpBqsekGG0Ft1QLz0OXkNLpqXE9+XD213/VmFg3GedBFKHzd9lKJWrzYwOvO
RJ7TIyvCVQZQKxeVlu4mphh9wofwGugSlyQo76bVZe+cTzNwcXLEV4Eui0NGaxdCCvLTokgwMVm4
b2nqqaSlLqqHITduHF1oJ1FOya2L7/SPOhyE1SFvF5pXF1geCAQkLvrG2uhbbOEbGKa/77toNuoD
5UKV8vpzYwaamuy7KURpp2/bLcPITa9v5UPr6Lu6vsFbhTUi4wqzO1/f/uEN4rPRJYHRwKosdJkA
GoiCIenbM5u29FB5Jm8vXViIeQxLNB6UG7PHbNHSJUgKen4rdFmCnwzapS5VbDAEBzrt+pTqQmbQ
av0pjXLyF233ALsfh40ufTA1W9tCl0NpEI0P3ojQIcZvLeAhUDgxxFckt8ELga6ck+tDhVVYHR7d
RlPtdelFzqu3BoSNqIkhy3wjdJEWS5doZ124sSjn/qqLuVqXdQgCvQdFjMUmK5pnqOrljavLQDPN
li3R3cNBq5Ifcl0uzpUw7htdQqbf1STdOCEBusTMdbFJYNWwAeqQnyMq0fa7Jk10ecr1jYAsMhmW
TKPAq5Zb7i4ryvIpJtkNxbzrkShOvUuNL19kY0zXS2CVV17MDiZw8FJ3ulYOddXM1UoBPZiu3pK6
Xc1JEELbqZfiWibXgvrruwgPQ9hGEwmj20XX6AXUx5bqxm6fCjvFLwidNwxFtV4EgsMY4s1jM3CW
jiJ2PgapBxHYuJPLqFuFwvC5qHX7kDUG++Cm9aq93XnRk+Err9gEyAfA8UbJMQhN3RrJ2B83fYSy
Aee+sc6NNN63NLjXMjOaTTlgIw+4F50pwJpjwwzp2qsH9F0Zo7yV19lTCK8j8W6LCOMUHXVC7oVf
kK06u/Hd0kTBD4LusQrGffGUgO+4KvHGHb1inmlcdBLM3NQU+7JzE1wFvF/owZtjWUSDtr7jdmOm
Y8iHAVJXrhW7YCqLaoyfptaz3hGXiV01mMYhqIFmIVCK20Mx5CZB7F5xqivfitcYXaYjp2R1ih3L
vZ4LX23zhXicLPMTEl4yB22w0QM1IpaAsLeS2QC60TKCa8eRojqHaiIRg4KkQzdarrupsa4bzVhq
5GwxEmnNeyL02DLXbXKLmif8gX0WPazVuPGLcpzhvAxYK+p8mY8tfcCzPfrVOY3ljPPHre8Md0zf
eKPLnQgyGwP3OCGNQchw7+o5Gl0ByewMkoy97Yn+Oe/n+a6uBddWGRjyLPuWtILYc9Jd9z2kS4KW
gV020q6SA8/KXktL9WAPxhC3iIgdwfA998NCwAywR2Rw8kQLlzOcOy787HtgaCftQTmRRKkzuWje
uMLnM6kC7JvF1DwmzCLPOHb867lBPIZ+hamkHUbxvtKTSlvPLOG7dOzCAzDEvoMoJyFjOHTs/J5A
TP/IZZ8CQ8S4gxeIjPqoTe3rRE3dJdbTUnjtODjQ7zzMM15KtMSEcmAnm6rLrAetRaf8a7dOcTy4
eg6bGdlEzoGezdp5e918D2x5bpLbWCTtXSuQRtoDXqFCKRZwmWs9c/1WrPKZ/oIsqw+tngj3pV21
hFxl1RYSS48gw7Ux1ffSWwydV0e4M8l40Z2XeeyfysX9yuGd2qucM9vT0ghMjbjLEKL41rgPMRmH
K7wkHfL9PMdzs5g52KjFcKOHpf4ow19cFddLCSYdbbPtRu9ESq6dFAF+4mF6TLLms5+cHbFGm5CF
ioUqz1yqG+WhqlMPbf2U+j+G6MEDddHSeOCVLBku1rB7vC8V3+Pv5e0drBVQGdLfOZSvsaLc8ISo
+qFiw8kT/BnbPceJQF3AytXBhkBeBT9kNB/mgezbHu46sxdmqwQg5c+iB7rq9mcAxifycx6b2v2B
rmw/M/oJOXDV8tkQQkOQpjViwDIR+MKtekFpvHFRarbZ2O6ddA6ORuFMr36ANQW0nW0BLggfTJSJ
Z1nXSbXuRBJedXb/QDrBIW2brTRY51spLaNjjV/2NLabsJyR9nVN89VhYMo5svyQZTFDxFlbOW9t
MBwoelR26tgFXOFkQWIf+4yOIxEPu5SOZFWQizZtEptX3K3zx0Sm+QdZoMUO9RCAmX7Q+RgIO4s8
fPPDPt/gs/opivEC7K9a9x7OkBEPunKnZ1/0F9gReNpmKMF9JoG0h11BmkY7z7ulgbSRRDisKy6g
zoSH3Y2LXMdQG9ZulQfbfMBnO9ees1Ne/RQ1FaAEjlu4ty5qN2x4h3AmEqDqjOE+ws9+GSS6ncyE
qer5OV0MpmBTg6XqssGpXAqA4c780dFmr0upFL8Pe2xoKmjdVdz8CMEVIuO9g5gTnAJR3tfOiLS6
CqZNOQY4icfhhbbnreMet8mqiMnccjMAaliR6rZGIkZczjLPgJsTd9O3VI1ZAnFxoPzMRfzc1cyC
24DZWpIQetIbEkMXnT4iGY+JP2fZEjGVdCtD7ShYiEUhXWobTtgtUSyjaxJDR66kzrwYs5xYT0tD
XuuX3sKIU0lRPXp+FKPqm+jO8IjQJnsfC7efVQaX5OCFKWktQQgbv3TtPfJDY50E5jtxpmKzNJOz
wb8B9zZnJwJyuz42BTwE1yRYdGg6bufx5N5OU0NwJ8QR9csnIgg78hzDDhrEtbRD9znBxUKQHLU7
SZRZcD+BYfggR00CYBydd+UUNcEMVrCiyo3wziJ4vgLYS3oP8IaboI3R2/QlvGKoXpCUQ2n4hN4Z
NCUs6wbCoU3rVnQGYo8+RvGC/0ICsLMrrqgC7bCT6GfNRmTd66jqPGDWxeIlCfQGMb2vbf7SUYTZ
sagC/6NvZHhdt7J7BBccYUnFfZCVSNFMs7evzFkAlRo5yKiji5TmxVJ8tz3XBWBbr7+Ng8Z/hhW7
PBiusnflVLTeUTiL86MK7OBRWQRBFRwe6DtlStQ6w6hpFw0Y5m+CXIwv7WJ3WOBLw4akWpXpfMD/
K18bEKhbt9cnlPAT98zSChBD4yoz39r+kEDOMsuWQCVrWJ6ZpChCN1nhoZtcinI7dbaxJrLEeMOv
X/8sQzPfxyy0KvLKzOXoIxulmfCq8gGlF3l4Jsa5Z7O23FPTlYiWPeGe5r4O99asMGEOfUMtPBMi
hmdPde715C+8yyMmThmWMsAFC26mXTBifSd6oAfURJicpHuAJxKH+Jfn6MpXqCyIViD3dxEGivge
tq0xvTelgeOiioAr+kHy4/9Sd2bJkTNpdl0RyuCYHHgNBICYGcGZfIElc8A8z3iUaSlagDbWe9AJ
dkv2d1VblelBDzKr4p/MTDKDEQiH+/3uPdeuxEr55jqTTOjX36oW12BrVg1Cfteq9LCoMuFtGtXH
lrPfWTd63JCoDnDVZu4hy0RER2gg34ki6R+ptcKZL9X4T2g5JcfqiesDX8FFDGp6lUT4D3yVcmQp
WS7TNCw/UeRbWirICrLrIRnSaUUOrrOaH3pGeWRfQHsm6PoHzGWI9pKT6LqYpOWMkoKtZjXnzzWz
rQemUCtNL5QkRpA3GKbkibukae1PxbT6dj6v2QMwt3SbApJ+SBhXOpumM9gxNWPevSTVYoHzR5fY
ZlPE0W+ZqxrWSweT3u66l7Ag4epJC90UP2wjKb/p6KVvMEsW2MlKEhhmTGh16cWPtYfBw80rWu+x
OLkDKZBBZZQREmg0tkChSrnYjNyGIX422nAusLAkAmt8rt+xSiW+C6aoIKo1TQ3kxAMk7mWk2ywf
X+rCfphTGh4Mc2UzWlX7Pl1ojygFMwHz/q00BYoTgqc7W6rFuZv88NYSKm8ImkQv/OXuVTGi4knk
Q18fdT1GrBP0GOpTVHrVQD3E/dj+wWgJy186zNPb/xN7xP9HxgcQJn8RpP/B+fBv//1//tt/+x9/
9Tx8f8F/mB6Mv9kUbdgSAQKKAVaG/2160My/WVKX9CWgONiGtP5ietD+JrA26KBrmZNgb8CK8B+m
B938my1MQ3MsfBT/N36Hu6fir5K5ZujSUR3DVsn9abbQ/27cV7f9OODXGKBLOQwoGnbfSy8PkKBo
j5KJyiCdy+xHZ9JLxHa0liAdDQUTKfxLI2QKu6bq+GTgjXzgOt7n9ktFiNtY21NS0zVlm3WC+i5m
7aBmuCXIJX9ps2H4RYEl3emnY0Pqp7UpoqYbmVh1VYwpDadh/aQCOf33Up215WyW9/O1ldFyJjed
4HMVgJdHZw7i3kSQ4g9DqBsERsHBV80fNh/VLVFyBU0H9bVK0iOYX9BRKCreSBOfE7Xq2blHg5F+
YIWp6hddeOe/XAH/1TRVNdR/eH5ty6BHTlhYVHgr4p75TyMJEojAOigWLEpm9NbMuY9bf3hpNS1E
hKgbDxhKAnd1+krMKL+I0dJe4nH66kXv9o2VP2k9I5iWFrIra1QZaE1hH+MUX2JXkk/f0HxTnFaN
Gja+sBxW47mJzhr+z5dZe7XrogdlHZZe7ST6m0GCvFzb5lYvqMzsNwBUVqQNv7/2+9PCKbs9Lb6d
Yc+3FWOrh4/y/itVbFbGiDSqJAdLOM1zVr9OFvauJB/SnTCi5MmoYQZEJNf0ioJA0x8swqVzWb8B
7c7OcRQyJAOazeIPAd1ZqYJxehQWDRvzq77QwbzYue4by2C9VDRUIjyeYhPasK7Li4X15ELn8khq
0rDgbo2U7KiodTZnufeePmWGNvdv2zvJe9JQGTfY29jEkkGBHFys76LDqmkr9tpGyLiq6Ig2TOOb
SRkYJxIo6t+f0gLygK94viF5yI2hzxTB1KpybswVik5crJ+j03HGbDClFF28iw0n26901MM7Cb5/
2DUrtEtqZXt0oGM0yJjX9R6F6br4UI7Mj2Awk4ZsyMtN0RB/pEbb7HB0WR5WxfgDwsOuRKVftpzI
M0Z9o6qfJ8OfgF8dgXf4hRQ8adZc7uhcm3BfAv8hgODWg2Gci8H5YEIynnSaqwFwshfVetzoviod
CLActLellCqBcF7KFS12K9Vq61Am8ZttxkuqNnvZzMz52YWddUWXZ/JnTww0tcAKTZMQER9Wptlu
QSJjK+QMOybN4FLfGyXjyKS80DebGj58geDedzkYLU4EU59DZQs75RyqLbfwCmDgDkPEj1lZTmWs
2/sYtP+ZGm0zSFA9uDGncKoM259xUj98f6bkY7yfbSKlcdx1RLHBQKkTom9jgrpbnbmmvmoaUGGK
+NzmVJkozsdqV+3lu91uHiTajpJfRjxo7CEqJuczDlMNuie0RyKu9blrqOue2uYMMLrYOYVTuHEL
hjOaHJLhtPKdotj8Naqtfqys/G2dCvWsszPTwrQ+Ncb4VIjIecqyej/m7S+NmUSQiNZiqLqadGDS
UWDT9ksbxRVHA7lXaxk/I2k/mRk5WbNqzjUm5kfY4PZ+pVi1XOAMd+9m48RPxopsBPjeOo2j8zJK
p31NO5n4ZqUnx3bSYkrFnaep0eMnra1fRD09hrQahLRxne37B/j+y9FIUve7nKF2lBjm4Zjt4RSA
tbQndrF1Ja/0SMnrbMJS7TjMbzpj3mmxXA/fPUCaok0e50ha7VGPL3XaYvclT33/JGkYL5IqOrdw
/q4gpnCkz3WJWso3TFv6AVLm4H7LAkKNY7yAChTRc02hy640MVCvFAKd5mr+hJnuXMecnOtaznag
tMK+cqNxrj3EIG+pZ5xs/+f3UMSdXacBuvj+KxwrsJBPYDlHmGJQlUs9cKayfFbGptnT9lGSOpbF
s4PX/2pkGbtr/jCH9B1UHZGeKhlSXu0s/1xjArPfv/r33wMN5gIsVy+mWvoDEuIfRINznuFth24q
XGZo7Ly/V2SHbmlXabWZ+YE2fFBg7U049QJqwRf/u4nAJLG3T5NVbpU8w98+t/UjuBdID+tQBL0Z
0b5MsohSBPDKkWW/xRYoBkVG6s7MR5aQ2QAggwVEuftAlCsY6w87BIozJ5buDYoW6Eh6fWRfFpnf
wecvSu+UGBOaF4p9HEtCp6zX966iSdRICL867j0Y0oie4UR87BCIY0w6MY4OUT4KkqWOkRL84LfI
dNBi4y8E+/KSMq+W2IeNYoCLnb438s6fPSiiWc3fKoexYunYfpzCJ7XaHcAO34kYcuuWB6TzoCCJ
Fc4PLW3plRf+/VtpHLtLhhFikt6oRp45zl6qGxsbbmfGIYeDy3YZgNEpzKMjGWBr8LVc545lMt/K
AtAO9xzHXp2KPY6dGzAdbyS6WCThtio51faKc2uTbA9Oe4tJp5/MB5ZTX2+hI6CdyyHcq6ZxZp/z
mEeGn4fTOR4RuQx/ZeZbzM0dfcP9cjnTRL7RYMfM4JOySsGu4o4dNIkQMEQcB30FNgIKQYYGzPTN
y2gwGuLpNFIofn8S70/EKpWrThhnYEA8hNFxkOBO12pLgpUoitZ/DJwitPndXFFAkldVB9BMHIKd
gwvHyZNNReK3BsSkuUYcugMLV062Jc/ojmqYMup4r6eToYDgQEvtgV4narSZ1nGb5/yZPtMhDL8O
n5mkJ6sGbjYoM4KkcV5n4yFU6j3lBJ7aZK8WAhJQmnNHH3imzqc+Xl1GPIAfU7+FlCKa6RQOABnl
fIR/99pW9mWkBV7h9DIsFpzB0Y+a0ksBLTl65XfQHOVVQ8InkeaRdVk1hnd6fERzBXzxizYIfNuQ
CcrkRBscJlfYBk67M/TiBh4E386GNW9rzAUNgYPbKZSAT2tQaZoPYcADOEfWTd5UbBY9ITD8tox9
HPsz5l9TubZUWXLfoK+B5mjSkhYct3uTAj029t7sk0vncE2W6xYiz30Ls40k/gq1ded4OurR+KDZ
pZfXkWffe+Poq2/afaxNfs4PRh0cbUlATbFT+LazuI5TfxURG2sSAe7933T6BZuh3GULiIew2+nE
U8nLc4H96fPuMyGEtpDzru/i8OB4GJKseKdK5ScArC1zd3KK7XY024NaY2CDWJXwU8WaTUxEYUZo
Uh7Wne/fJXmmvDgYwwG18VFE7Hi4cnJ5X/Wi23CH3jrmZcLW10el36EYV5QlDsxfHZxSWar5xIme
xvpXQ1tOPLY+M7JtWBhQtwiOcD0n3XIu+/61U/VjCFCJEeyBR75twLtT2xP1xYHSyU3LbRSOQDBW
FnzIznNaec7sih48bU/k3h0q9Rw77SFFCDV5Qw81fAm1AFa0PBi5vdHm/nD/b6fap2Q2ePHuB5Vz
UdpIQgzA2vkQmrGHKxfWVuO2vJT317gzLyqiKGVdXg6AXHSn+4vMZGA/FvWFQ7+rTfEJP96OUtUH
OGDfD27SKJYa50O9Amyri9f7Wlg4y6XiYNG9x0Lb6uxUbXTrQRa3rBh2g6Z+LBMsQ7+kPSfWkDwk
+1JxF2P8Rfy8r2eIHepwQ/H02tXZM5s/mTbYfq4uXteNkpnPbNrc3ph4h2RXgTFVtVYfAoY/afrV
hKsIw/tdN9cDHJMjo+xufm+dyGvWjDnGwsbJvAmw4bjng7WptqFYzg6Igbwt30d0/Pv/zYkvq4wr
mN5sM9fKT260wVTOH0TILmUNti+3aMGpvEKoOxurTZ8MDywSblFQcRf3vJl540T4uW3dh6Pha3KE
yRTuo/KHLkELVdbjbFK/U+rhhdz6ltTOeUiV5yoLoEJndXKiBCqouOuR7d8zoQBsFB0AN3nLsJzT
eXqspb2NqC8IK82rUa+4z62vJknlTNBRrFGhu+o7qG4fJm03hdaTc99ioNzaBShWOqdiqkQIZGYK
gZIm+VwHA2QelN5+sr1pWV4c/QX77Y2CsWOOTriRPJkAdwM5w23WDXtn6dQ6JtI1+4HnynqnMr3E
AjGciHV99Fy/llq/w5fB2AUHqlYOsrOfugEUVIl5OvrUu1sYOW99bG5tO8YH3JzbxsL7z0jQoqrH
KQlNYsGKi+ijUMoXVVG2SUfKVG1Hcqw1X238qET0bgA7zYgIAHFQDbJfqNkGWMaYFXHcwf8GZbZb
QAHgf4dws9rypY5p3F5wTGQL8xlmzVuNaeIgtRtmyy35ewDlkfObvf4pzKdfjjV+mhDIxgVrqsm2
DlLOOVbWzyT1dZVnWQcCPhvZ7bfWOKdGtb6w1sFWCuufnIyoXdX9eukDigVuBg0JlGmvVDcbRAtU
7i43mNpMC3RKsyaGV9McPnXzZTbqW5Qoz8bQYQgWj8O0w1/6HNnxixMbXlZTfsPsBglrfLdaoFFz
Uz+S7BPFXG5SJKtoKX/XpfZZre/LKl6ZPxibsW0/+yE6tbH6I6nGwDKmV13azSalTV7J5HNv2f4a
pz6a7Y5jdtB2qydMoNGV/oPpyA+dl6+cq0C/I1uTLlhLBTeCJ7moXNxv2D2adwbr9CyCF5u0S9y0
TzPhZssCb9so5SH5hUf82NamX9KWCKbRaTlmV/prRuFHaziP2pReFAZpmv2IHePcOzkom/QX7UqH
oQ3/3Ll2jsLNtUqvJsMLLDEHBqs0jdm3zjFPqTOwSRGHWX02mUamYvlCEH9g4v1osv5NEvohgQve
ncmqvrDH3Rqq2Dqi/6UnHKUK8UoJ1ALK2x5caI61BgdoAyAxwESzMj/eRZX5UeU0YWNhTOe3JK3f
G3t85Jp57av6Qyjsx/FNNFX+a53ri6EA1hr6bmfxxi+5w48lp2kjQ1y0eUVrV1WoPg8/xWJ9kmw8
gOb5NXUKGNZwvWQC+lFjL0AHEqjL8YWuxaQ26L4J4bw0yq/+zs81fvUQPVyCb4q72Mq2zdWfVYuP
E0xLTe2CA5ygC3J9fb4zSRdCFn3IYibwvUV6wMZxFgfYotpmbcsHCH9nYyBimzjYjpagUijBiTL9
C4jhIcFrb1iMe7NR+lGP3WcYsmOuKYdVMzBQDtUDwwVWWg5gQS1rV3embU/+wK3lzKDJRr7GUrtR
2BIwTQHiY+xqCg5s23lj1LxTWWKSAmx6X45MZOevQsUKiRGrr1aP9MPHcu900XRurtUhE/KHg9mm
gtFl9hG1UrPXSnvfkcFWR38dh2PFqj+COBJ1H6TA9sAMvgBMP40zPpVovCkY0XL9Koqee++nZB7b
A3AbsRM2Y7mzCjovhkpTWHDOSPtnkiTadqCkdov8txsUB8j9XB/HkqVzVRs48Wo+e00Bk0VSUD8b
/JbEAwnCC22CtdMH5PLEnb3EqFPABoEnh/8PE0FaMhtjYzJpWqAoOgxzaPoFnvplhiQfxWNCoN5q
NjzoYM30s1bLW1sG1ZJe13a+zXPEtj0bPufyyRjNwKFrsVLtnV6A1CO8gjt0+LlmK/0LiOOreetl
eZs5vAdlmrhyFC+j6L7sgjfCndiSEtls5UDpRMJd5pFJE8VWymUlVpSex7qiuoIXqzFCTyjpn850
8L5n5SdV7mSL9aPRAC7MEX5YKxiRuYxGbuAHKC6Am1RGj0MyPtxDS23XHoFU+RH1uY0CvS8C0a1R
fzC8joO5xU11cibK6wr51qDDcwj372TYSnupKFTts3BrZmAn8y+Fm5C61Ock18jPm+HZ4cQTkiXo
2RZvNEX16ynZG/pLGxVeN8V7Jvw5U2odKIHDKLzMpAfxPaAreiuAkHbWjFsJcrDG8oN6+o5vylV6
jlVqdxQd6HVZa/Muqwa2dRDdB0ojeyf2atZ2r5yMhxExhnYS8cEh9skGHHXq6afakB32JiWiK0s+
jgB7BMzSTElPFLfCFKfVYO6C6ZRhVHKb2HyxZxJKI2mAsbgAHsZgUGvcah5R1rjN0oiqRESuCx+n
5lOkVA+Iu36a0GNTOGfGmsGsM9AK/xjc94vlF0Yr5lnrgbcubeMlBn1hePM8+Q6d77WabI3Fuhky
AquEGZ0NIA1Qf8o69NusOrPvVNsflWK/zkL1u3vRY9X9ngQUTED5lpO72Pa4jxHSayXNK/A5k7Sl
3uF++lKVU2pXAWSi/WzQmaClz6RgqI83SZCflbl19Vg/4S34qVjVPlIwr0GlyGEFWwVz4CSJHgBB
AKfoD4BMgxCPEBxgKtrz1/rWJV9TnW/n37IdDzHz897Ud/f6p17ioWeh+SBOjmWCfIVJaZa6nhcj
3GOK4WRYe6KgHwxxnhFUkDrWY6KpB/CDgABMpL5JRl9WERebftAJwvV/WkGHb0E7km6/lWPG5/Xe
DBMP++8VmwuLdlVTqEkUBt3BXdhfZp0dMOXfzaoTMKb9k9Vn6343Cl0sdUHYqa8ZtkRwwEfG2246
kQ0M4wejr6kxfqwZP2vJ8jsRJnTc8diuKnpw5Ruxuk2FeU0t5Uiy2B+r/mrK7KVaqhOK5NW2ew5I
vOHUmIoTVkatDjgKvffjTyzt+5h++5VGZuI77jikiDk29QPZF5C3LfQ9jzLwHSEz3NzRgbTPuYMv
Z0nsMiWrtqgTr6i0NwW+mZGxgXbqU4wRdSfW6mu8HydHXIkGuGYQWWE6bcm5LifiK9SRRXlF2oZ4
udkDm1QFjDcM/UYRfoR3LGPnHNPExoc41A869Ap4pbhdPwft3k/J2mkRidTEK12rG+aRQcRatpi/
OjyZJMHInoXHtRq3FcPtdbT+8CryJGO+Htd8T2bgazJ/yPmjxnXaSoOoWX/syN804wTJI/QLDLjj
lD4BE0MUxSup5Ya/rEj20LMQ1Dcg2DZLY5LV7N+qDlsUc+XN7CBYLDrUKYbF+FYrzGKZXjzjGWWO
3flzC8Q20UP4RbknRvjWw5NDeTXOfPNMuaZLx/zWoSBwivTrxHeViMu8UxmVonoXnGQWGDku89Tr
4HAcyJ9D60epHfhfA+lwjoxdtAqKi8zxFShUUFETV00OLshdScNQVcRgcY0dpTLBksJUUvDzG9jK
cLXdYNpu25h2GmU94Ck/9vl0XvPQQy/8bEbb2EAl+xOqzkIzzXg0MANFyvq6zmnugicNuEUfckit
blQCWXUOAwk4ugtSaj452DbpfSviUv7kgg7MIEYp7HFDgKwx4ulk1XvWh6e+B99sm7T2JvD7BUtQ
fOhAFCd0fAtgXpEUgRzDg2rmN6MSBBrKzB8BoenITyV8HKKfHlToap91W5Ohuq9VziWJSQe18BFT
z+kheLC1uYIFBA/dXUShIYZgdRHMs7UvTCRe5kTapZyfi/u2TTrLj2agPWXQH1c7PiJjP0/r74aj
spHGH1Olw4YBnTdIDvndvmhQd/NUuAzidppRJRszmJouwLaxtHOgWs5zBDiCvfyPcgpPZkyXIkHU
cfky9h0HCTeHxTUo6yN4Z9+hGExdUmIpvweg5PSEeDLlPK5oHljdq0DtIVf2YmIdwueDoTKG/T75
wq1SuA1rrf5OO/1ElBceWGpRX8KPanO1r4YrRtuTo/LDGDn7GW25teB3tyP1RfCMZtydPR11OKfx
97u6ZHg5GqjsqtOcu/ahW+391PJPNGnJyveUIQcmTIo8Bzpph6tnrFo3VpcAujSNWvxApu0mKeEt
+2io+7iihVVofowiQBmnXbc+IXErAS49J0cOFm7EAqRPtY+De7dS80qGGnBvPvu0KF8V3lqYy9iD
J0D08G9Yw4HT7s7oMFFNyjXV2KSWDM9MeCVgjfClcqFWwFRWGn6flgn3BRCqWQOJOTxSgJ0lpy7t
fuI/8mjK2MZ40bO4O8n+M18O6VS4PWO3aj1T9+XJn1n1yxo4eqjg724c4N21QOBVQ5fGYdveF3a0
U8sPRTyr6Yua/Rj50eWvUHOuK5xVh1sBjWUbLPyeA7I3FUVg7y0Y4yzFq9ojNeJNbJlJEbFU5Y9p
BXWtS88ijMykGymOGoa4xqm/bsqgjuBgC2+aU49DoJUcu/C1SOk4LeUZw4avAb3BxcyMdlecuC8W
4ABD4J/2BFK/2XJK2tw9b3qZAXd7Z1x5pPBjo9OCYcUIpb12JenTK29Ggwv5SJj40gI2k/3vCYY3
FKp+JxZ5UeUeMCnztz/JPbpqdO/S9jLzONuhK2FDGXisiuzThEKyUteFmqtJ60DG+j0vZi/GQNiC
kUJBGjhvaAdb7kTS7S1WEXJUbqy8tYZ+4izGDoCGzklVvux6vdrrCeltaN8wFnpdqLiqbl6yNWXg
rgY5E0WAdnjehEsDpj+VHQXI2UOWK7c4T/e2YCBVoP4VLuQqt9f6x7TgkJfx8i8CzguS3SLYu+C4
yskkaaTrk9q+S35GYJGh0FVgp9hdrmbVHyDmjYAANtMIrgpCHjmvRq39CLKaXWc6OQcvE404xVEs
Tnrn7BhEg3UftPAW3z+06N6aOdysFHpnsUIcKGunPbXsGdiYtlHOpbjg3B7mHsRZexhgsQ8FLtcy
Q84kEZ6d5jaLjxpsL9gRbL3EBAaQwcp+jCu6XufWfFJFnHlVxom2M5SLUzrqSTIpYSyysA3Uy30z
EznuJv2E1PnmKBFNu0lmXFQjJrQguz+MLZejIpaFs3q0UC3Epy2BBKAEHU0/90+/PzSOCfzMfMPC
397SySyuUnmNxuaLKZ55JGS6bbB6PHx/SLB+EkqxSSWJFkOZERFjjcRbLrJ6a977k4fsxPvbRk1L
xMkhuhjYYcbcfomo2k2J5j6KJkH3q7PGAw2sPuKaeyyXpdklCaWbZaMtn92KiWJduTZM/IUbuAvR
mcqRdGtWtuEbtUX9YQ0fB/+jSatvdoyof/qQ48tM2zfdw/d4Gmfce6chy5RgsI4RjrN81z0oAqK5
Miftl5P9MkyFaohuhh+2gnGzZREdvn9VIusGkUZzVCuZBWym+4xbqU92qhXPde/AP1rgu/XTOHmN
amsvdX0ctMF8tqMBDast22OyOn6pzsk7jsPtv7JZ/BcmC3rZhK2auqPa5t/lPptSxjIfMU8qIV3t
g55wzzWd/BXDrOIbRswq0c1/KE5SvxCFyrrNTjoU99MaSAztVWgyYNTyazGubIqykEqCvhNot7H2
LDjI+//i4cp/eLiO7oA3cUxC4Qbjrr/zhChrr0fqpLqNfqeYTzAXQa1flB6oXwT+WlWW8ko5anjJ
hvto22qJsumMxvNwDY/kMDitL3XGOu8vBFJu4A6j+t4RD05r5C/YeXjEnLCdDAkdlJkzGI3Uefj+
AAHidyFe/vlPJP7RReQYqqZaUpUOLifN+M8/EVxSO6nymLbmKKHnHTvAQ9vxMOHcX2bBNEGvFPb/
ElS7tOrkQDUADm5resmKAi1CWuYjL6xbGct81fvaCf7F47u7mP4KdTF03lkw2U3NcQxLfD/+vwSD
x8gxR0VrAU/yYqP9zqNH1zQIxXTCy0QywN4mAt1cGop9isdncMZNkPPsXb4/RGPo/fNHpN0xMv/p
EfFUqbphmEI3bVOY92vkL49IxIo9OHd91OzE5A0C2OtQUrhnauN6wi3KYG94pooq4px3AG+q7SnM
y8iv5xmblqnelwYt5vklogTxbDLcbQdEDNNp1FdwHSgR6SQf//ljxi7494/avJ9IdF5fjUSMrat/
52aCONux7WcgN8Vm8YZAjaNcrCclokcKxK2nCOCyXNOuac4YJnYa5JF9Vw97vE1bLVe1fTXrPkz0
ZpN0lerbgsrnsWsPDupXHA4SdaW4mk0mtsC8SEG3ULnNe8lcW+4ivCVpw82NsC7ICHO9rIb4Sf/m
uLVF9daVMMWJplpkxHbdmLBLR47L6Qg6ECS+VaseQuwaXLxo1dYasONbaXdu5gHcY4+fZwX6A6gx
ZZIHB2xaHHo6zPFjjKiCSvFthhZtXfPS/Erq6BPbZ+9RJ8e0qqtjegvZyjXE93kaUJcoKrDynL4i
WIoi7CuvnfT3Fu6qa5TD4AOJDXqdeEc9REfZ2uZeY/9ULEjvEH6oQRgAAvTN0erN3x1JtywZclcf
VsUzCa+UPbSHacTUVJfG71A4T4lSigP686PU60/Fnv3abkrfkOqTQTZ2J+0J44ftp+P8WxPUVJL3
wx8uOGYDBUCfp4e637Sa+rCUBXN0DqdFuXyAKeJoa74umogCvMn8fMALKVDT3Wwd32WkI2St4Wuu
PFZrab2Ng3OaFcJUdofJrVXppp4yh3MYwkRYjeWBM+i2od9pA4MDOH3JsbXhB98o4xDiDMteZlA0
3TDso2w5Emk+A6a+GfnBKYczZazStcTyAWtHAUsRzORrNnohNX+mf4cQBiHxsVzcUqmfxjb/LWr8
tBy7a3eitLaJKLcoldYLixCmthNi7Enjl4jzVj8y/u1pCmKMIU7V1DwXDSaQvqD4vU0xhsPCo1tr
OtJDxFBBmDFgUSapnPmojkXDCcm61Jb2aZhojFEkdve3KDG6aTdN0Se3b7qqnOGFh4mtm7fsRgwd
dQZspN21e7LBhAdW4jDsUGikq7Kj3uQn2tSBk9ctRjzdCrE4cyzJKico0Eo43Tr7CBrrblFoGsid
XVuHQGwq7ZXNzB96EqjmGDiQl3oCl4S8sZ0Wz+0cpwH93WOVRR8jpgkRpDYXhRaV8mAMVAbfbRIG
cf5BZZpgye6FoLeN1QaWrqYdqyr83QzWi75Yy7acwyBpro2gYnwA2PtqwUIyi+FHlDrXpKaYApbX
vYfih6zftXbe60V2ivR8D7/8JYtI/wspkVzH3Gtt69p2UbrvVEaQUAAK6DZG400qrS6tccVYKm6z
XdiPZmuRXemzdXeDfGpzvuXDlNByaDA2CGGR5xRuYtWXVHjn9b31opJHO9FAq5A125VjbD/RwMww
rAE0l3CsmQwFTmKheLWI623fZtQOVY+jmBmPxwDhAVB+YXJ8joV5U+ziNNBHdhk59VInqF5iqXSb
tK8oPZpVOpiSDziefaCmQ2AJ86dhW2KHxeqtVdny4nsCeU17cIWvUInMxyIiMpPQj7vakXmky28r
y+53V8vJY/D9ZwCJw2W1AqlWjR+1bn10OuKtE1m7VbCnModGAzq5npWuMa+kdm+UpWkBZYThgUkM
yPrsiIlz8GnjyVjgnPbCXzh0GfcWB8zEDjE5UGfZHJKkoz8EQFHcUeEiYkf3R9vMTirU/7gz1E3m
WCtStd8PpnoqaJTvBY2H1SCmS4ttk5oHrGQqeRa907ozVvP4qsfttVZhn4iZDEuXUZ2jzKiPGl5B
ienVVZSi9qIkfg6dUT31KeuvVMrSX0IQ8yE1vS6YTqDgbPhJJM6zzPYIVVjciFOBf4Y5odVc/92p
kiagUw58piqWp6Y8qqu+xyx6h5Xp1lXvMPNlULBnrR9xxgCbUXOab4oIIttoPSl2pj0oTxMDU+Kd
zPgbqTVuN6ppkKpw3Sg7S1HyObzXKq6hrB63PTurWRYXRe/UYCg0QMbh+IKI5EXzS1vR+e2YYsDA
NdnXMiWbolTZE3CwJye3uyNByOa8lLXfp9h8wGU5p07cIh3SrxrLPyCucsxUs7lHHEPfqLpAy1nq
W+wIY2NTOzVr49acIkDGS+UnzZjtQlW9dHkTX0JeggaX31IlWlAmw2W2J9uNdJSecmQGJPNt2YQR
tBOrO6cZR3anj59VR0fmVyp48umxVu31anH6ji0cWqaC8NjM2ePYAxCJ2SpVdghAqykucWt/9Tqw
gGlixdZ4R+EJuiR1La9hTFXqqM3PFZZHH2U13lE0Z7m6AfPfoVCKUBw5WcWg6lIJn7uCHhAVQ1Ba
U9om0A1cfQV8aiotSRSY9xgM+svcDvGekii/a50Rf00HD9zA+TEj7PblQNtGSWy3ojCbLm7Fx9Qk
Dglua9dYm446IVqs09bcUjwSBvTq7nj249P3B/q7kXqz8VIIlhzILczCadO8xApoPCSPj7WPzAdu
v0MQVhVO9AHXpFyz93Cpv6BSIt332BHCEZBcuLIHU8iCiVAvPdFJ082XOLwotjX6A3cR2qBs5/gf
Hx7odVzS/0XUmfVGiqxb9BchEcy85jyn07P9gqrsMmMAwRTArz8r3Ve6L1a1Tncd2wkR37D32vWw
LyxkFqxp2GaDyEd4QD8oGRIRrHapa9HtnNmT5EomHquDKTzVQUmY2WC+N3cVObxfImpapPqiYPsi
betQS3yyfZUyIsnq/tjP3PGOhz8+j6KzzSxB91lAuCTAAFBYRwbdrGfBauhjac0O2guXxZw/k+AY
yac8zT5a2XbbLn2Za6RAXlm8ZAS2rJHIoekShDx2ORmZdmW+wmPLjgNd6sHL2eApgqAX4JfEYYC1
8gI17dEHZcnoFDKUxJh2TOG8Zr3bnxg6r2hAuZlt+9DF924VNvMGM1t1RbN+Zp5PeHp1Z+/4dbA2
ZcuYO0y4wjRhVXFS4x93Ec0EmGMF3qpjjVqVqUyTny1RP1rgDm+gXg6uVRQPIRh7P/CiV9Sd1kJh
ot8nNou1xoofsoT9iANn75jQQ7EsXeVhv69A+mzdsa/32kF+BiMSRiE27FUEmmejHbpxJ0WYVRJP
cEpmVzJvYV8Xu3Jgr/Pgj8g+xJ2u0GaZvQ+MtrlJujOdTBgMW+hBuVUcLb9wrzpnuNPbaloX2Wlw
GOoL1TzyLl6EGQcHFv1/+vDi51V56ABmMtj0vggyiDZV2O5AD5oE0c3IphrgS4TmNWcwJQMBHtgt
6m5X4hXAqHAVCTZ2nRnnIBY9RusUGCUifzfHjsaUVCwHouZmw4r2OVyW1jWdY2pQy/S+CW5yCsEm
VwpEBUkAO52gAvAY4p5Vj1X9xsKrOIEYv7v5JM2fYEwDVwiUoEriC9WfcQYcfup6qXfIyBPYAoca
NBmDwAZdXncpm6B5nGDOUCuW75PP3kObX/2ECiwerBVhqCZFCWcm1cHOaLLLTIjiOuwRVfsz+ljl
AyQEPWDjgD5oSdfE+iuvUE8RRWBINo1pbBE+33b/9+X3Hyv2HJtwat4KP8lPv1+wKXQLMAn2ZmpJ
EySxnZF+ML15Zi9uPpLH1dxhwx5AAs45h/XsGPTkejOMvj6ScneDBgJtPG7NgyfHleHM7QF7sL1s
7/zIPARC5JsivwyFKi5z2hIWKNxp0Znggqy2yS/m/cvvnxjb5Bc5BUBQ7CRb9yZTHfIXmz2IlfCp
NxAOwfco5g7ZphfUrC/J4cpCUrF0aN3su/ddS8asXEuxQaysHfL2YxHDyd3VO/uecRR55VZOGgmX
zGDhzba7iXMmTKkiiSsX1zk23oYxUZR2tbMwlRgIoy/Ps8KpRhAahbYdfgFge5I5XB7Hu0Vpf2pn
RduWXdMReYCRX1Fr64WHHmKbpM6bJ/sjKPGXvI1/4spjYF0+uqqLlmNt/LhKIkOfq23q29yB1Nk5
ol5RjI9hUbznBrprUx2iAh+o5HpbF2jBUqeT2yZy9yY67IU7sA5ATVwsc3sqN4ab/iVF/ZhleQ3m
RvN+scUr2YQYd5lC4OJQyrwt0ACS0DR7wQilKFnSSIagSZNgyaYongG3KMK/lv4cP7tzD88if1Nz
4hCYxZM1Rj/toMy19iZSf+PiCVffF+5wve3qmeaStDUUY3g+4rPNDHEVYosKAX0tfU0sPASMZUTz
vRz5bpNLPrhq1U3qkuZPapo70n3KYcOMFJWRQKV9f3NaQscaZjPILKK1S0O46ABuLfoUHTBx38kq
M1kTRxFjXDXuDMR3xOLpjYO3bOF1M2LUP1lXTHuta4TXRbFyC/lXIaFa22a0pTwwji7+14VmOMy7
9NlLco4om7tNFd+6oUGpYCOfGlhTAQpbo3fYgTxFEhb07TIYVbzy7bWVsfqD7rQhk4IEvYo7Hj8Q
LDpexXHJtdRA87snnAbFhw1v1GtRhNnkYZCqXT0MgQ2AqyFR2mccKpmt7Kqo28St85Tq6aiynVeR
KZ8r5IcFmD54vMPfMm3nvWrzbarHn6zKH3QfV1tTf9HpPWrspGtfti9x611/j6V89BMCqVuuMTZX
cLkQoeT5Q+GHRMCm+hJyYyZRW65bJaoN2RklmRYpf5l5AqsF7r+vjX0BgyETwQnLz/fcNMaxIhOV
8rU4E8Z5HPtYYQNQ9L2VPlEHH8bejkDdgqwr6qRZ12ZziWsSHcKg/ZuHrICpVzah0XArtt4F9me3
sokjoQjt35GMchxjWKZl91sIWK/6fq1JLsaVY7XzKuFFady6OcohPQM1+qwdIosL8iT8YMq4Gs8V
vi1kgeoZNFq+Mz3UZ0W/JE4bPbVF6GRqxX8sxODr0oWv0bftO1bXdifrqNt6BmKMKQjFMQ67W5/B
O8eb7y49rAS4Z611yPadh6Yfd6YgAcuZ9JNRRxUqvpz1aolol4MCP3Akt7WLWaOg0g+SGGeEFX+4
oazW5dwjcsAzTzcYgA3irxotcRYYeJetn/lkgIt959bvU4rAdSoJWXKJxm1ZI+lkJ+U3FNXyuSRU
zwq6K+AKXADemCwLNf6Taf5Skva1ZjEu4+jmxBU+9TAC7GH5R1KO7QW6e3fj5e+6DjSriq2Zk90b
zeEyqIKXfJzS4wB2Hj9D/U8HiAK5Z3g+GwIsaDMY6b1gsDiajWrB3hUt+rkZdxL03QWZa69OCfNp
eMmbHgSRQRph3zBIkqoRS+JJD5FDaj2UmAY2zIC5p32dTDzyITNWcpvgL7b9tGoqLXeFKJ9lPn8x
+1cLVzrODcMbW5xlloTfPvc6sxEDREX2twCcv8MWAI6omcGWdrdymMgTyVRIRB9JYXB2yUTy61WE
Bw6zIhK0svFosnmtUEbQtiWYZKZSlOvE68+AcQj+NetgG3q0pH7pVQ8KUdzvHwxV4iVIrK0kH4Tl
RQzY3UtfergpO9Py/gScxSeIFV8V5xg2c3M/ekmynOC4L5IWGIPjEG6exRDW2NNqeC4+bO08rquT
ntwL8BvW4A7PjmM6+TawX2XTPFg8DMs863/uINglzv99nRAzLu/65MLuGIwk/S30aDGKscu3JNPx
rbnuo3pWji02sQ3ISCjm7gp8TU7ixzbm6gjT1rkoYXwHeb5H83OQ0vsDvY65npNitYdo0TioMmhN
1pbFcq5AeaExATVGfvLyontt2Fn6DiszxDihJS+4+Pe2MiSMIKLXln1ovACjq/mu1Ie419MQ0zyq
hftmkhliHlv9ZUKx6bZk4ehiPovK+QnRhR3v/AcD/M9DXdkZ81JCuFyozUjkmifaPGIxiCOZiWFh
Kc6yUkZrSqBdXSLjtzAks8NVy7yVn7WVZw9pOn8BfqXlzL4LobxDSiiYO/XzVQ5kxNLKyI0cBtKQ
AvdURf01ymV1rot4hYt5hH4yseSNm4MVIo6ypP/oZP655jHZFtmw80lkPHtu90icK2LMGiBQCoZ9
xeiGrZnXEyMhm3QztLDfJO8Lr9uimucns0Gj3gQwnqpg5zDxC+T0F0UZTZwXRtuZwS1ji2STuslD
HOQgofNkhaSbWZCb/bvjAKjbhu5odD75Y6a79ixmKwDcMNQnwTOGRP7vObPcltSnSCRyT1zPqvbt
sxFJ91lnW+he9UHen33Yn+JVhNHKqUkJ1ZbfvJDB/ozbqqmDi6+MgXN4xuza21viAE/SDfamqWZk
fvNrn+UZfkyMvXpE0KBwbzgGqoYUC4ufzh/Mq/Pz5OXH0jP0vv5tTMYdfoaXqL4r3ac8X9ZBCt+3
sULkef4f02bzP9tfpVGEp5xfi0C0hg6rYezgkuHGr4NErkkuSR49B2gN1jilc1qWktLkflIR4rSr
Kjg3fH8g9cgcQxlEGvHoNRunPOUNyTWyIozeKmMgXfWqaXJUsQoYvd8/d7ZxM+sjgTV3LmJI414E
+b5iEGR4JGbqfZj4w1lOVr7SLtIAJkjrKgX5YqBLKeKsX0Bif7V7ne+MtgsJEVd/vWgcl6mRfyb3
gBenitahy2cz8ZJZKmBB5szbLCqRkLag9SOYcljtXtNCQE/8SUIsJKPr71FUHWeuPXDdDb27wK4U
z0+2sYIAu02NMWfmOqdLK30nYPIWA0YKRXErBpGvWzYojmQeNfifna0VqdDw3i13okqZkJMEND0N
epWRqKJhtG/RwPQpxg5dtyPeAwSQfot8hqTcdl17guJmhMuejgJRB3jEB46wVRupV8eiK+Za/dvX
tt7b5mEMVXsADL+m+m8epP2EH54JGowdexYhljvP2hTJxZjRITRZRNZ1ap9tjlgW3u6l6bxv6Sli
K9v6EmUDXTwClGVXFWJltikUxmraO45yFkIm11QKuWdJQ2BnllmPWUKWrskQAp/NuCQG8BB0SId9
JVZ14UNT6poH4elhTU+NL5UBHJzI62gE/+asLg9Yxz9EfZPOfS9yAvnuL7s2/yzgr/UMklMBQTQI
+WHKQj+6Myq5OeGM8rH+LW2zvzvGqTiTM+T/9/E+FT35ZfOIR/OoW8gjNaPBC0JrusZkUStkrngn
qjVcbli3YYrYuqhfBkqOZTplYotV+tkcsj2XLo+rEV0zLIKruc/tLUjL74xAwUczxZA0of9ocQgy
eEPm25WCeiIGphbxEefBPbytDOOtnap+EWpvgT6fyULWmSvLER5KG/9pTrgm1V6L19kAP2qwtwIB
QM7TGNaQelN3gygPyFZJaEzDzYjbdIXmV3dyUxY1V6ljvek6+erv+LmgB3XvkY286h39WhdOcmi6
8RNeHQuXW4CYNK4GApK5cJZe9ZSliLJdcrnXSpW7KjR/Ajv4iIfuZN+jo1XIiU19RBhVFPYPVmb1
vHI21dWUIwKICSi2IuBhWFhHIALpOU1G82p1Gxu+/TEeWfqE971AzFFV5hVM38FH1TY6J1mQ+cf6
6iWNBWOY1ypCd98O/VvQ1i8+jvrKWyQGMngdhwcTmE+bJit2e9W2yZedm/QfDcUiOs3iSZf2GVsw
EnxizzHhiQhAG7rHMjsJ1PrM7fDRo6I41hFBgrODaMrCKrFx3BqvIXt9zWgLxQWDFjMbacDaHKGh
oqkINRZHKj7mvUYYHbLQX+ZyIM263gxp82anCJRR8aTrO6mzL4NpA6ATHynXYTkOD5YSGzE2SO5I
ZJRfqCd3aR/zUoJMq5N8q2ymanZfMf/vTMTpPBgTYRRtEW9a3Ns4gmFCQzBYNNLchC5N1YxseozS
Yw0WC1cs81iVrMzJ//B4mI9gjQo29R4YVqDJjph/5cd6CTXxFra1PGEFMAnnBpteY5N2XaCR0zRt
i5kBPIO92DPdbXtg5E4+bk520Mx4Kg+sQ+h05YPyq2M8EMVZ3tMEVLMWxEDIyCiXWIFJJWmJqptK
M1gLT2LAlROiVvPRnHsQhDE4w0wlw7r3gr0V4NSqJ7c+tNw02JUF5qNCMUVT3bbPiUUt+4TJNGLZ
yU53dCGSzChDrmozebNie+07+tgXw3603GdV16/g9nw+99yD88h8p77CcBNL4FJ3GVK7orS7VE4I
lTmxq3UskPh2BVbdKOhXHlo1sioJnR7AlVKHw8XEVeri2EoUMli75IdiHxWvLQ9cdGia/sYZ89fC
ZJBQeTmO+PitasKvCUZoV2fzCn+gvZiigTp3mvJ1STAtVy2zfDadoRzOjRls8bTX7Pw6HChT8Ool
zzU0HyYM7iWR3rQxXZ7jHs4SIcqPZhaS7zimHRCg8sdrLblte5IvVMZ0pCnbExuK+sG/66kb3rS6
RhKMYofhceKvRNlEmza4MSO6iJixRcOcKaTUHYfs7EVetjGNalyxsCL6T/loVnJudgUSA6WG2lAA
O2t/gp1mOqO3pVwP8XxPHy4qgdxz9XnQzXPlZmyDrYKx4Ry/i9L4qEw3O+hY2evupIf+WfWAjMv4
o263DMvO01RRmOTMG0FFHmIZPPfKT1ByCMHNxWRjnHz7OaZvYxbjvVlWWENpaSx8RXhGCE7oFv5E
QHLG0pCBa/nG/uTqjditrPk6McQ44M3UC+nnt1JYxksi8VJkTEi16bT7ttBbvxvcS4hRZjnM0P4B
5xUUtWz7KsvbCyvb6c5QyzlpaARDtQOc92xnLGxJd112vEmr0WCPOkgAXH2A8dgrIn+R1KRJi9j7
cV3W10or8JRWuS0rXz3AKfVY1LevrPuiXVQX0VXfIwmx9KqPMd71mb+1iwieq9tPW+XuXXCmu7DV
EQu96d/YNemhPwt3phMagAhIIHgz6rnYJW6mamDFtyzd7SF9r/12r1ioDPZHGBIp6qD25bk00Evy
fka09wncVA3ZetOmk7mqA8YqQWQu3Si7EqGJ9CBYj8g3CWStr1kk94amkR/xTqLePIUd/0uQY9yE
vPo6kfYSWQ5t6DMV1Sogio6Dj9FjlXHJ9nn8nmTguQjnxT07ErI+KkLWg+IWRNkadd8EeBA4G3XV
3F0n4faHIaad8dw944KP1speR0R1IiFuI6ChWcjJeffQxMHbhFU2JDMnTMHmGzOlPwA9QDmHGo43
c24Z6nnd8Eylu/YtNqap0dzizLxRIUarjv32Wufllz/5A8aS3wUqv3y+rVVMQ14dnCBjx66zjA/L
/Il6URAabI1Ez7DrHO1mKQo03QuR+87RSs19G9jqw4D9xpndIym82cjHF56OsBHxBIV63qUdVTIO
puK1izjzWWxkK3i3V/LtwyVJDd7SvOcYEiDMhJNqwQX3uagtN13BXthnIyMath6bCs0se7Vb5Lgf
rdM9VQQLbPuOj9LX/xrXJg++BJZiWT1Zx/c0OvY3JN9cqoylKDxY3JEu5HWO5DXBeXtgnVjb0WYv
bRlhLiPgE+G9cd/PosAcnaQHyNqza+9gOXRF/5xXjt5SIoLyob0abSTp3hXfzgDhzvWxT+JKp/Yo
xNK6jm1OVK16b8d6QPkxDvzV7ZGzLmH6nvbYxX4CklEJ3c4IzQWpbo3JH3qEF8u1XMpycdCBwVot
5PNI1mxazM00hP8Sg0zQqpwYvdWM6px6Yxb1tWRvtumcgtwBvJFFUm7gAW27fPieFQCLImH6YwXj
9xhj/kMUZaW4pKyRAVXNj9cQxNKGOgQhEl9ni3ezIn0HIFNOnChrrTnAgF1SxUCYQMAb/cg5hxqr
twRZ+Zt5bBL6w5jOy5ovZgd3pdfTK8O5tQiLHdP5cKX4nRaYWz0T2J9ZFRnTYI9OmPM6HIy/iL8N
JIaNJyCpJ2th6r3H2oPlyVr0gmYkTz5A1+MuPQoz2HR+szUE+QZIoJbwB8gN+qgbBsfIYObefNOx
z0jqUnJbxuPB7t5rS+0x3My+PttUpqjZFo076F0rPIAJYoki8NPP7Z9JNx9hZb6pWr+H8hNq6h+W
WLXjM00RTbasovBxcDKGOt55JuoF/5KUK2FQM4H+SN/CFPGxYW207a5D273zSmlfyg8HtdFasqpG
54Tn1cOYXRAxRR9gYuCxqRE1k1tULYwB+k3dB0s4vfgOjZOl3aM1EFjMoGrDAYnsC4qExwhhHWWU
WtWWpIVPv7CnFdG2fF8R7gnjCzGmQixqBCszTjeNKB9w8V+mCiZtf3DhHCkitTaz0EhrOsVtSNUD
mJpobbPecUF3y2SiQI9FihXMYc1j3Iym+ykLJddV1xPSkWZPnR0dHO9gh9cqZnojUusUJUa+MVuK
Txd4Pj3wAsDDiILapQdDR4lSkNxibfI81IKlSARXGdDgogtjvAYC4CGEkybasmp4RPt8UgXdS4mF
e+XVuIld57tHPYOpjZrVuZOX8+SfDLJ/ljY+O5LV28SvVuWEGMIc8Uvpcf5bFgO3n/VpVrJamcV8
QGb3XQBEhL7mfKO+30WO+Gwr+9mv0ZG11fFOTMjmf7PRPiXza6Ldt9qeurUnJCvzH5x0FT501KBz
+4/ugdbLZkGXW9vA53Mi36V4rez0X99KecHqImrHXja+Z2I86p5N1iTLWfXtKki8eyJyxvYBwFLI
I2QRODlkDvwPVg5TTUSY2/nm0mnEA30LdjvIYCqngfG0/KwsHx03gSs4CMdrYxNXP7oAWciSMHgR
8kNR0YoQPFVvgSm62CXUQyRxJsUdLVacxkc8t27DN5Lds8VMhLslFtgFkLFHOJbvysVxVLcugNQB
7G/go2whasR0KkT4xfDdlWazicb+PRk5/IKi/XKjGrA5RmC/I9DdAo/T9d0h4VNyJq6suKn+3U30
K+p7lhxAYWJ+/Opmau+i6LO9iueXJDsLwj6kBkPjUeDXh4AX9y3Jv2RUYVRGs3ScpL6Bz08RBXbn
vib8tiyzHcHAKNgi6n5Jh4kzY8JRlV1nHV3JyO03DYD8BSjjN2KH+ICtkoCG0tvlkhxhdD6828iI
QW6hR5gWvs2NQxt0UKhhOSt6Yrpj9OVWmIM6gcN3dTxZrFOBhsj1IrF1g/LDbqylOed77mW5lOZn
NBTTRqieqEKXJ2O0arnPsj5f66aJP6gJcAYBkfMw+TEuqhHIZDDpMgKXtMNU2JR7CLUkWMngFPTP
sceTQ6AjOks0hQoHGVuj7m8U1//KFKmSct97kyCRjq2z4rHez2VwLvHpLnwz2MGVXzQIZyzhnXvH
3oHT/5OpN3uKODaN+2WGnSQgEQKfDDK2gcV/VgANKC0wUj4lpnA+sTp7mwakhgpkv8zYMMOhauij
Gs38xiORSpHDoKLkyFRx2JaQ258C4MSu2AWZOCKaisgyQlEQEjmRG+ZVznhnfNgVa3B6d61ovM4G
UnnKaln6fD9xYbwz81CtCQs2Hwbe2GydR+ObTPxP3AldaLJp5l9kbw9CGZAWZSRbbC62RZ5Mf7FQ
f0VV9JlNXnvyJDLYtJ6Bsa2nRtODpClvUGh2rCHHq5jSb+seHYPygTlajDXTopZEgkbAFKaf++mY
6e7DFeHfaPQesmqXq5z10egA+Qp4K2pdf/fukqZnqWJ72Hu6eLMmPmTVcs3DZ0IVe2Mq3S/iXj+E
bc/GpvIzXgKOIpIUoaDzk3Qd6UlJl2wiP37wkZ/1+XTVGaPCjkGvy7dc445bdkSdm/GQrhoXKxfA
g4vXmiNRcSTVBD4WITyYjzbmI5jmW26tSlAXOR5rHxfCpLAqLt6YooAKb2lFX2Gc7MGZpoB/jG9a
y28dwMFyYmz2ccHf1kcGrqA78qysv6I2NBYtR/QCuvSfMeyeB3QVQBuIfCJWkL4x9dYE+WwzYe/1
3EL/adg1gPg/RLr46kafiWr3jjfw3Wqjt5gi+kXJ8B9Jcw1mE/8q2vCdQBW8M7PDjDgfNsw1NlMd
nP2ombbM8bOlp+tdVkXfbCc+S1WcUaOv2CzMCwvVgscwyFR1yUT7DoUt3yVGsNSxK7qYhP/WI9m6
nG9pf6hGf6trd9cw0jFp24DH8uNKL1qQUnAPHhdbBX4JCsuErch/QjJ1iAaYsQ37YWmO4OMOsdPA
7RTM4JuYc6QI0VKSixgQS/cTlRZZEY7qeTdQr5buIyRqauTsKvz0BG8oZu6xj8B9keFTUSsEdDaB
W20wJSH+MOJVlAZfPVkDi3tzxq5J3vlFYftj3IU8QXmHucFbom6oN0GlGBMHCO97TBo78575CNUt
384QMR11Ynv6J0uM8+DEf1puYyJLiGMVnnq3m3tsTp59kmq1qu3hR91d8vHJLDk/6uJfP+6lQfHR
CExOls3EJ5PFxhE+L6k330Dyg7jvpmVj939Gy2quaV0icM0+cwoKyjZdQTKf3H1OUb2ImJc9OARI
ku2z6noS61BU5s0frbmKCbtEyLJ3SrRcntMy+IhZOMwkXyQmvVgu62Tdq3RbxNOLQGHKFfU+hDGG
Zkb1KwRrpB8n4OyzAHxS8gSit9uFZEqvWndduyY4mwjdFhjg9eiClm87wdyWxMjNZBzqSfykmJo9
QfKJAr1PzTEvoQCf/JRp8MTMva8qIOil81EFPVQ1QywFeq9F4gJPL5M30yWEvhqYKxIUsUG0W0M0
sGHMO8U7n84mqaJpk4IWUKZ+ybL5o1DzY6D1j8A2LTUC2QS/1X3Q66CWWMWi+GCNC9UmKhTTO+g+
1jyvNFErSBxfMmnACFUcew7zcvTkLtshjvCQF4gbLmJB3Ieb3rG+ysmCsyWDEb6AoljlqBzpulam
iS92RMISlmlxyc3Zfbr/kxOCCeUJHO9xRs0NLMhTgJZtgAWEfM8umnPdlk+aLKPvJIFlg3pniYla
b+Owv2+z+ZIYpyrT9jVm8FH5vXjWZE5fe7N7GlJ3FDsdJ+31165F9kIADR03ZYg+Atjc+OG2+Wsf
B9VP6n43Cr8vUUrXAenkreSkRUYHPcRAgA1GOjxnhiS1hOTSdIFCzTj//xcPBlCdc5RbobzgHkd7
6LjF3yEkMCSh5PzbBoRsRVcMVxUzRoz8MonuxmmV/Rna4KDGZHpD53AWLbo0T7X92jdNTIVVTfg5
4XgvKhyu9pxUR3QowZWB0wgSH0oAIDoeTYGSNu5yEPVFpdbJaDNAhoZv1alEQKMvXZkzELet+Bab
Hovlu4GuvTvrqAAfRuCZdydIc4jDprh5UrLym6EZuuXw1wLz0NZh9FJjdV8xTvQwrdMy2JWeJewF
eRYJ8+P7NzAbnnievCrC5fqSheH0XrfLliEZZ9v8mOZcwW6gx4d0EqaJ9cs7xhmmv7Sz5v1/vijX
hS0wR0N5oqakV7Ze2mjwH4vU/xc1frrrvIFrbwDKlnWD+bfwvOjRSLIeaBB+W4cKDIISn52RFQ/A
I2zaTP/fhJ+RcFppn6O8c/kvR2s7S+5ydOXh1U2fKzKsaCFyUzLtGQ2CTVt3Iz0L5otkWlNEERxG
ZuMOpOR6nNptGYaMszthvM4cUIs5a4j6sauzbaUBWD/kl2aryPpo4nFt1INmwVRZilO84qMyYGME
d+yqgnvFdRc9YytnLzPLZxo+KvomH1fx7ITLJDEkndQzb5R/zu6YV2B5ZPVpeWggLq5+vYW/X3zz
PsRA/LcRuOQu1HH9cuTY/LXRQZvE4+DFh7BOxXNqKq4JXLgbb8o2ZRu0h0k7zcm0H60i6J8aEI7l
aDqAiJagUZonO1prWoTH33/ogLoT6up/51ZPiNEUvxboluGZvupCT+8eoNY2EO4xSAY+YrIQcEVw
wR9a3/r3+/Gw37Mww2Er2U1ZcB+MVfJUTJ+A/Sy85d2r3dpraSaopEJ7a/eJesQ6qxTVZoLQC3BB
BH7GCwEoxeL4izYtXR4pl1jG1jCB3fUUSEQqET2Yo7omKtQ9Ti2/bpOVp+FlV6vR2ZUWodv+98zZ
Y0t0uJZH6YQne74nHTr9oxdWP8VEMDkgHKR6Cm38m8zJ/grd6Ua0EbpFIwxeSiJfhxGn5ugZl99P
NRUwWqlsnwejb059PwTI+hlStSrXp2aKFJFdZFMS3T2V88vcsW/NS0KOUCa8V+FfytfhpS/Ho3ZR
SSbQtdmroSdvQIY5oSmfp9GdV78PSiIoISfBeiYpMZ+12J5qFDfEVq3xnoTbiM7zAb2Ivxp81CFJ
PfzttJJffuK+xaG1btSY7eLOsbaE1lLd6PZKFBALxLFrISn7824wZYhmIyt57mOzOY1O8RaO7QQ8
FXgArYy3GRgzP2a6RfXRPQeWUz8pa+bwI03l4T+Eskm6JUQAGSxEEc4cPQR32OyLZZcaCLCS7mwL
x1r5BnF5VgG+xda2f2wy8acqHOvUjPiJkWkCTGjGeKMc5KkRcOLfL+wBk13rGm/Ct9pjYHeMve5/
iqzp0ubI0SM4zRAzCUu9h8XDygxY5vN1pQI6fd0k6lRQPQUcOTtdkoY5DJISdvJXRehSi0zjc4zE
DQ4i4JnMMAXNNkdI7Ji3oWAvDiXv/PulczFWDzYjN5zA4dVjyX9WOlzPMTIVWyf1C4vsGgFTs4Xk
qLFxicOUwavwvXJ+GvN03jdsSRhY+FgjkhbljF3+0xDHOAkfGWMVxwAb8iK3ffR2dvNnysF3SNfF
3JHYF1wi7SkrmmcV1DgLvNb4KMKYsZc/PgxT84dcxoZY1K7aZH5MkHXmMgBLXJIz24r47CKpq3MO
pnnpzn65M6yBzoosIwCNjQud1SBcM0J6oZo6e+AWNG98/69WPwmmdX26rWmBb3QXd8c/GF/IgmBt
LQMOoetMuyLEBlB0hfsUpCmAQKKRYOUN6EgydKoia2EzUrUz1lK7gDSGpZ2xyutlFEMQN4czTrXo
2ChNByfYpeiww7hAyihxnZpDaFby2CN3OU7mLI85M8ZN1HZGtcxifFvy7gz9/ZL3eP3snoWZbAhZ
/X0XilqQpkx56sIc+P23DKdNzpIxhrIi4NsCPYGwjfbx90s60xlD4ua1R4abmNZLpu4DVjYxO6lo
b/vq1W0o3mI/qfaZByrJI6vpUJhUbpYz3UPkeoGrHN4qRsXwNiFBKHWSbg1vrmGV880NcJgOjLKe
sjqYTq5VHsif0LecSJdf5HRUAhwRSQmZqQu5zvvoFTkjYuG0RaOVJvvYLsRfpEbgiNJX2/N3sRu6
ax3l/c4bsnEfe/2D6ogA6cPmj7gDJbweSEEd7W3SQKY4/WcEVryvzVofUL2OD0kIxiQlHy+QfvA+
DegjBWCAxHX++xKM5c0uuup/RJ3HctzIFkS/CBHwZtveN9m00gYhSk9wBVcACubr3wGoiNkwhmM0
ZHej6prMk/dcT+w9LeGP3kPg5KI3/NH0AA0MbfyaRpcpEJpD6Snrw8onauOy6i+5BI+ttEuj2Rel
gyF1gEPevPlL1OdvpAzGe/Zfwcmrg+C0/JXe6sGpMipxGMPu0EZdfdaZan1/KQYJNCsT8V8/YEjs
M/bsvYMR6D+toSOGSkI/Fwj/zyb9Mnxp97J8kWPvXphc3b9txrmYpsN/hwolsLdxBaY2ZlTKXmla
f/NgUZ2+LxMAqTkq5wMBwS0tUyjTsxcRshtEo5ae0PWY5CsrC9CebZ1ZYVrn5dtIkPDKSo/ZSFFd
nPkLRlrRomxFehnnMBfZfFxBnrE3nhs+BFE+WZtMaRxItpcUJxi6Sx0usDv4zS4utGHfE6ild95O
ELrKKVORfub5BOyNgehWHpjpGsEgJhdz3CqO6602ovl1neZBQeuhrNwu3zDfaR+xUs2hjgh5qOzh
WAVeCzid4rPWJ4y7hPJueJwbnmwCd5ZSuFS8uFX7SLAMvgSMnwhtTj8QhQsAdrmipXHTj9IXAMao
k/dEFreV1dwY1be3Kmra2/KtFoYQhZv8XrX8kJnFWmR51+gpy+t/X77/XoEKH/st2zB9X7PaPXcg
EQ7TlNyF3bes0eeyiWDX/srhRvVab+1O2awmbMda5xaSfH2uPFDCoVbIU9bZhCo4XMtv5dD/WUAR
pdY9ARWu921eue9eDotZzFiCyHNZKRBKRZw4vzKq7CnP5I6xaXLyO3KCt2XPnDVNip3fhMkf/nPQ
qj7Lu1kUvRFztARZ0SgYG+pCTdRsBC0gTbVs7pk/cjPZ8S0FUQc6JNJPJRIgFoOPekIjpoUmkab+
LKOshX037N3yTchJQFGk/axJZT1MesdnkJ3Vj9LLLlNd7dI2zG/GHDiBxYIzx/Sf2SbmpzSGEa4c
Ax5N6+f0+t6AY3cKDpXm97vGLMKdbonhRXfZG3tuGh/jCO2Dk0Kb6wEyeVF7B8PGHeYLLB1WyhIm
cztS07q9Vvgmcm6WOoaS1f775DEUn7ph47dxfM0iHUF93SYHHOH2Br9CsXNqSf5Ab2hXzethLAv5
u23oUgLqiNdurIOtbfjiYjqsQIrE4RzSqTeyODoRZfm7DE9eNqbPS8VZWkLsmezAfTdpnwfeueXG
9iwLFphCT1ewpwRpza80Q2weTIK2fo37mKlAv84dMOsbsg8hktVhII56E0UHw3HOCQpvNh5E4g1A
v1MSVomxxLieCjvaFT1OnWr+lnsPxdpkvYVSnvuuCw6BMH1AriRyrBCKBZsYxN4ZZ7VTonwwZ7Zw
nm9NNcCRT0MXYckEh46NccuqIUCOH1nDl9vMyvJRoYmdK36rnfRjaIs/ZmFFd9T33K7zG5/q7e9C
d+6m3WhnPYmpsV3CtYE2j2XMIqUFSZ4hHrXdkpeAPFgYpMsv7LSIAJajFVP9v6PVDK1PpYc2eHBK
fDYP5EtEDUkTvg/DOsYfZkQ3Ymmmy1IPeFhC0NfRMCw8FR/XyZZgnWDlYtkcV4mU/Y6g8ie96g6G
5YL7bGYaPL0IIqm/LACjA7J1zG1GZu+jKM9592KjvBTNsB3Lzt0Tj/L3v1oQzZh2bdvuPSUM4lAw
GbyEAIY6YdaY1UgM3JUI3FZyxm6Ekx2eTcDV2wB4LfAhhTw/rjJ+qIiWmg5r3/BxPg22728cu9h4
5MuiQxU732lZfKdsFGJbsbDsm3ClsFntE/gx9JjdkyEqODk5b0M8xdHVwzznJDBK4zH+2cuenXGe
wKrBQxQMZXdNuIA33eB/erkH46wZbrbBwzcUov1pkVyofHGixjZeFRPN57TqtoyC2zCQzyzWsLBF
cjqm07gluMX9oY0GKaWtA8godY8dM5dntIxgzmtupVriy2lBwQr8+n7GnswIIgv8i0TlFiTBvpx5
rw7j2BWSxN8NszEnQdqyKlGwQJo0eSIW6odGwZ2ShyURBtdUtwZmYEae7pFd4NlfxhZsUplUG9cc
O4kHN6Q92n7foYSPzbOdYSXsWhxheVXjtGbUM9/+9Axx+zbBH3TwOv77r5hKfA5ZUTw1Nf8Mzy8i
43VXu8WhjucYxPnHNnzW6lHn2NjMYU0QtHPtGV2uv9s7uA3JYXngJ2uIZoH9MWk4QR07cTffH3vc
2htrVM4ps4OIxgJiTyYams80Py53SssLQ24i40UbjR1OugqTyZMkvZD1tvpM88bhwgqD0xgb07My
nxvho3dlMkgrPiAomDOP8COptTs3/sBBnE3LJonGKw23EVCpI5ROIBw2epm4iZ88y4fLFoobGp3y
ZuBBtw92E1SnsYiHq4sjE3jjXOLKKftIIvn2/ThHfdIfiRpBsFfZhzA0vTdVQaXByvV9x3dG6ayH
VFd7zSReuICYslUhwZIGMzNyMWRzYmxycR2/PDQdhe7SlmN9IPEZrqJ65kaTzwndCMYOVrJN1TyP
uf1DS4P4Utg9z4hsSLLECAXkp2Nka/OMR4k8ev3EXsbAwxcRL7JkHvmmIkjOZk2g+Cj5ZXbqed7W
mRdaN1pCpLtxY56iZLI/nIKhcTAeq0LkV7PEtWl0sAHQHRKjmDUEKjHcGlv+Y2YKDJ0ZoyhibM5L
c6Hl4eX7XnJDSnrCbrZDrbrHWOnNvGMX7409fIwqZWDh9v5zHwgkMNzLy5dAEfRnjSRIBMJ7/6/8
MEeb/c8EYqKBMHyJQk6PENXg9vt0n7CkbRS5f5vY4ySKXeMzjjv14oqM9Kv5rTN7/FpUrf/Vr5ON
XRNJdCkvTsXY1O70Szf/4csXSTDJyquKdOvCkbnIrqOqAxfBkq7CgzX/vdBurEOciKeMc/nO5AOU
aiur9TKKsDqf5BaGDtzgIT9coOPftBHl4OYlVyr3qD9IrNT3dpL0OxA1d1ng4DPLKHtECGMbemVf
qOJddykv47xtcUUpimm38Y4MiM5QvT8KIH0nD6yVv9Isvz16Iwsb4LWgqopLPoKWsIcoOn8X2SnS
tWjkIysd7VUDXnnSy1q8c+hDJpt951o9579KuChhxI61mewfodILAWkr1OW6z7Ojm3UsXuv2mtYs
GEiptC555RnbgNXRDEJ7IO//IsemvfemEcLWNfKfDcA1gGEN73I2vZYEKaVOoF0bO/hZzHwzn+DH
4zJgpEgkrSmsjTPA2cvS2XcaWMO5yGGr0m8T243IiAQaOTHbWfMx5bzMM42BTUTl7TrqRoJUsSfM
VOK/5Vt9DglQ6Xgjo1whTCFhQyaNdRtch0Suogn2Q1myWbMs59xq6V1LmJzUURlcC98wH65ev1Qm
HifpULwz/kF86uj9rVHGb+gQ4yXqi0eS6Okj1oIric/WpdQVUJiwwaM+bwqa2oSvjtEihrblrRIy
jladRZEvp5YJ0Kase0grIEaoDNLmFFckys0fQipX8gV6R+fYgM4CsZidBg9OrP4XVZqNXyzq2V8m
5Id7wYClnRUgoU9c55PbAUJLZyTcjJpLqKrxbIfudvlcmk6APcbNTijswoOEBbYucyJWzZAQaygh
ey2QiHR8iOKeDV3bpAG+aGPub+w6YOtnE9hW2pRFhTNFx+V5tkdZgtMLKa2EEEcnlfsJOMEp7Xv9
golbQt2hDiodmR27DpuPXcU4gOeptOEhuiuNBqaBGFjF2/HPtLLEuxmBscYpaLKYh1u2XBKhTyDJ
GClEJ75+CeIUUVgqghPLimnXWezXKflc4jcIUmYGPXw61I/rwvS2PZiCrTV29k2Lyt9mPdZcBbw0
BorFqXDqPaobuTfox8+3zMatyTCG8yh6snRnfNhOzBZdQqBSrKhxj6SUvcshWvRTttV6uP6MqIcn
p/kda1ZxaEejwxqBJVUqzTmVQBe0th7vxHLgb1gyAg2dAC8ERdk1VflPmvn84Wv6jywbtJ2Te/I0
SdoHLw6vbuscEZ3mryCqcUZ3L2xVH4Vl1Wue1GBj9X7zIL0AikisqWssVX9jG/xQEIH27fL/ykO9
3bBR9/cwDiwM1MNw6AUAqLwPKQynlOj1YVYTTfNAp5vnO8tf+WZKaWK6T9GQYbgTSY2hHjoOgg8T
QvKAk2byiXGgDWfpwHyae5cjzrPyA9z+YEO0Acntc3vVpsOvZUxijsg4KQi1uSCcWn4lYV6G3sR7
Os+lmFX0ZEIzT3GEJ54EwSNjof30lOSZ6RkNRSkC1O8LTFY8EH3NlMMu4zmOyC11Rv55tU66+q21
HGaWNjb/sjKJganjO0NUUmryZHzCO2ZhZSUkzWPOvKlsAPKab5NjHeh0+aa+VVbtoN+i6zBLYhvg
J9mIJ4oSosKIqCfWA/OSjNh7pfFqzzlpjmOFezMSalNr15hS5q/wy6+wpbCg4PT3AzlGhYWluYV8
cQixrxwD3c1IXa7YxqqSjSPD0W1vB3KP95GDWo9Ohh7X5wrmwTGwYJj0Nk9NytGDvkwTHvjbOYVu
wleEwzzIwAxZzktowidGxjX63h8fMSD1Fdbggod4r3txe2Ijhmg7qoHrBR4LvLnASMMxv1jFvxdW
b0P9f6D5sLIVxllxrtDJWIi1gA4cNdW8a30+fWlpLh91SVC9PjdESLX0UxPsSuXMa2QnfbZm2Yhm
F8F6JIiLzOrgVz32gCjq4agYH+zyAXG5z3hmQyVeEl/XOe8io5iXAX2gZ1egQpjib90Q8R8bFrX3
KwYOngxn9EFaP8YkfFFDTi8wsK/wQ0RyQsFKiXFbBXV+IFhseBKBW926sFAvvWPtXTyyB2O+9dBf
d8fGc04pIaAXBmjWU9V3LIJMqn5sVxsnIUvGSN6UrIN90XurUtoziV2Mqxx8yNHitmM9a15snyDo
skiSu6fBLC6JlnPmAY/08HRwQYZHP/rF0Qtgav6jGuROJy/B2Y2oO52joEABlj/NCXSZnvE/Lrix
T4lp+U9NUilwRd4nk17xJtmsaE6KXiru6RYI6qF0nQAvY+NeViGDh5IlLuPuoOEN1XQJbnBe8uI6
3mqR5pxrYZa30c3/GIU7HiyV45mfX1L8+zUbcfcvDls8QhxCvCXA1RPZ6bvYKZpr0OI4YDukMG2k
1Tkomx+GxuTbr/WBNFOX89SiN66m5FhULvMyxzxaRT7wCIoTylDraBRoebG1TW/diKAfbv45dGz3
brgBSE/A0lraAGZ2axC5889UFq2LZoIOgM7Duno4oDdkecuLJdm+DKVnbRAsg1zNizMmkunsB1G1
JWjhUqPLxtSF4Zdq96Mtm9991DsnYRE/oYG2BJQih+uIGXZmG5La2uXwOWGntdhaTJjHWR4dUhtp
VdzjS1p2plFrZfs2olE0m1n4TozbPB1bZmJe6PQHvX/JXPUYuxicv2J0ep6/NZpHOpUWet9hQK3V
dUjDZQUsRzXi6FZcK07fvdeMs2cBSYA0VnAvGwYo7dxBGM5n+lQ3ZQA5Xw+PtcacZW5tehC9VzUR
mqrVRD7wSBNvWrfs/BUQVoc8rSgztaNtxjD4TNZ4wAX4ByLiMOFxtyz9VmmJXC9biopiH7ZC2ZxA
rD9Tj+VrVAjhlRRbH3ewY1/LCew0/sKLW1o2bipuuqFkRsFm6aysyDw7ING2UZWLQ9aSbVh2E6S3
qOzuDdXFu+lxsLVO1qzdLibUBKkv4YcAWnU/foEVzjmzg+ST/qlqbNSlM6R7ah/sQ34j9lhtubsa
v1hNFseoIScGBPHQrclNzYkf0E4q9fMnNctUCs3+DdKLllKfPnxTEwBdQmiJIoRY4Q/ZYfCzB5J/
5Ic+/5IxGyXTNn8i/fbQZ5X4rDtnj54zIrBKe0P5vdZ83zvHyPgvnBtM0uOvhpYXQtZwoXxAzhd2
J4K7kWyDVEojvT2PWtxvIlvaq7G1Hl4Z+vsin/aIMMUVvhgJZto9ZELGwCx9KQw//vL8dWHrYAmy
SbuaLAyRlP+Z5Sl7QPXZBUPmC1R//QTA8BHkuGP08g2MQPlE8GZz8EyVbYZi9nxF0BjBva7wMQ4M
UE2ArugxAECHNXMwamINtlMWIydNq5KV8fyU1eUQH9x5ldHmw6nIA50yQx+3ce3QpzhY/IK41HC6
HwxlqXNh03O3TODkwPMTPpp5v9mUBneoTnT9/OaM89uUpvrf/7iqtdkebIWOIZP1DxyDWKJ7z1hP
hs0syxxs3n3T2tdFR79OieZjUD0OHQvmcTB+Ch81OOPi8dMZ427b+h4MsvljVVWFfkMtwTSUX3Ws
vdcFaYzU6jQ5SIL8vA7ZC+XV2ZqXo46X9ieKYtZ23k3BVCDcuWcOp05K+fFFV9UPd4rzE+ozD7gH
g9G2rd1t2lXNdSnulDDbpw4Qn+1H4UuZkW06UHnskrG28ZxzpdgZ/JHIC9FNVOYvXqJtjUygqwfj
xcDaf+zpYbExkD4PKKLeNhNEClhc6UW6A/jsMJuYlKI693Xk4jQkYi2FGknVbVPEo3QfDVnqXQnQ
stXdp4zZxNXqkZctLwD2PO8FBE639qNhFzJ/+4QrMacNe15pHJZOz0ZidAmEbNmcUt+Y/bsdQv9z
8wTO9eAz9qWu1vTR3+TIBtat1jansGk+UoeYTjNofkYOu0wOGSKVhOVfo7zv9g4mcEeDryaXSm+M
ccoyhsIQzeSXubj7vT0XiRQnbsG56P5fzw8meaLx3S0vSt/3HK2yHPtTZ8bP+hTve93Ub5MXqmua
lOfvIcWUbjDcaPtqZuHCrm5+9EH0ro+/pUx/GAM8i6V34CgPT7nopgPDKeQi0+jsLe1PD47yNqQb
ffIpfgpm/zTH+A2sNmXjIqrnXsB98xEcsF3BP9nOCoJ0mKJzPA1McGdhoJY02atdTB+xRjI1+glJ
kEVP29+b9DfL4dqRLjchCXZIGw1r6yMANjJ/QnVJ18i694yvX0f7edBEmP9CxIcoVDFMd8tfIHy2
TGa9VVDXdznHQ8/qEMMjdXJ5/yQGf88yyZwmLHtvTw84PpyOXNC0hxwhHdk3PkCopwYT2IMJIH8s
Jrh96eA1QRU2nXumpfts6gHlEny1xWvmrBqRwDOfEM9Cg6bgn9sv3aB+Z/TMUFOENbPQ4SVqYUwE
86Gh2VlAEghqAssD3IRRzmISMFmz4zR48qKc1VCpWSvVmieWYeV29MLqKMD8oAmUrODmujrzofun
I4kHmhUWJ3f6HWkWHv5lGljXG+y/2msMG3BtKvzrtaceOZCDe5y4p5IYnmyVfsnC76/YwZLVJNGM
MfChSkMXvY6qMd/BCcUO0/mwyipqMmyNw1ONlEzpRvxqmlR0iIausQOkCwEXQHqhB6u65nzx7RzA
JqpN4H7BcGki9VU1KDBsNvjnVKXa2dKPHaF7O5ZZ+nY5SecpoDa04ikmriRKgKnY3SaZZQCqox0v
417sk1nz0ZN1MnXp8OW72ApH/3UE5oi83bknIbsnXdfkoeoV7ytzhI0ainiH2Q6/8vy8I844IG4U
hLRmMxUI3YHT+Xt3giHY9fq4C/3cQA36anaC8XFmArPCWpgwBPBdmNM03asFD8/4By/W0sRGPrls
rlEG98LDft5bzK0iPt1RHrCymJXrMc7Lcy8ZhTG1ZZRmRJ7aOZF8J/ZhOmi9ArTPPh8AcHhO4m6f
2uVJIR2yD7OEsTH5jKtpCu76ANqnywgDSgC+OxFon8hAER9gsTmUWjbHDoNbmJ8Wu1JPvdEPZxix
aqfjcVxJcgXdOB12DaPofP0R5ZhBnFYMz5ErWqRygONFrZ9gm34ZfSTuicNbprEqmj/RXV0m5FGx
45VV8Vmi4jh45fyqNX0wN64IZAbCw4FhHAGx9a+YPKKNbNRPjxNgU2TDe5FM2n40ceyKFlanVrig
S+eP8nKRRXBVd4oOYrksMqaAWG4ZTrV1BwbY/zFNPW+IhUrsXbAKnosWXaG2ZZ9gfWtYSj+dLpY5
no1qCt6r8MNDOraTo95t5k3mMiBjuvixDBungBzFnJQGYlIJ9WIbVG0ZCHHiKmJvse/qRKXDS80y
EL5VzEG7LIWKDHGTP5BaOaRBSpYF/vI0ZmSNY7/cuYt9Dnyvvsrx8kTl+DOYGXyB3C2tizbOeQo1
decy9qFj8e625z1aD9IG9ON1qsubh/7liG9SXvCLbYZ5Y1D3QFkL3XqjX0TIt3RBLR/KoO+G8/J2
N5YpNjWf7hftTyocJLtFylDaZdZgJ/HO05vwYLoazsjULz8ofenPgiY9tiYJeCIJnL3ntKTqaQAP
BuFuQrMLzrr10wJvzcQdYBHYv+IUgPQJbXOk7m4AlS2IeW+MMiRj8zxCJ6wkSFHGj8RIMoCr97Xw
wl2dJyC12FJoQUBz7SXBNbIIRxkZBLLSUMWZNAa56kBQFmMRfLepju+ZT4wzMCVGFN/DADiLK1pD
kHhg8atdZYBkmfnxoMs9ivLsqUokbBY48Eeey5Fks+iF66+ei4jk3DrTr94q45cJHOXzOMAKtEgL
On6PPYpOusCi+5oAlLLYkdBUvVtzrDgWpRU73+Ri44z+XtBkNlkcWtHzZvkDYHG4AtXkMzV2rBrg
Xl2/NNKYV6wVei36VQMexB0JESwdMgAvKhz/ln3RbcFJ1A9IzW9OPukfE6nomUKMDuqa81eEvxwK
OzW46lqBzL0mmQXaxUABoznGTZCj26vXDnXn56QgGA6ItVaL+IV34jUYkOn00mGONFhUHobx5neM
HFi5YfgKUPeliQOcb97KMYG4YQlGfKgzaZtvYDZ8+0Ck/b1vsHU14xC+MjxAwd5jTKfbyJfJn2NE
pz7pgu9igr1icIUoiKDoped52BRh9fmdEbAUG545l8KWbB+wr1ckeAbrlIz2VddozsUwg3STTJaz
Vkzbd5kNXE+MXnsqKyFJ++LKRGEI0hygwFHqOhywknHFyZWJ9UEn1XFZZEd+aSQMSVRNh74dqpvj
B++J1n8iZN6iChDPUEL9c7j8W3VZ21xyFDhTVr/Efv8WRZI4KR5l2BdiLebOduiEC8SgGY4D7nVL
KfblFCCIS6ieBlRxh6Ix0D91Dk4I/PkJwZbHciIMnlmOfvSxnq8J8d2j4s7uVZPGV0FgDcigrRyG
8TEa9QUSaXR2OtRbVduTfDtXwQWmuApp6I4/qj9N5S+SUUhRISJPT3JwcZ2vTtQwggb2qKGZHudP
dQt6Sdk7gh7bR5OaN7J03WNtM/lysUCz6OFWa4ULYia6Jaxo74yfEEzPN4WMYvYsvbWdNxr3Am/e
Bjkyxjbtr3ANDUbY1NwVT2rduuFJCfQ6lm5/lbVDUFiLYtpK9eizyjtGFOQtaE7wXtvxdAqByxC3
ANppEU561Jgbmso/wkfw2TANfi0s7W/Pkhd6gfsn8C6leG7MqfwoO9Le46Z5kwF86WwyrY+u8tHt
Dy1OPaJsCPzlRlrKhuV81AIWylMZ51sn9rX3rLGY5JsxmRbzTNMq6/0CocZTAk87nLnr82antij+
ggh7PvdtdvBtJH5Lq9MYFeas3DeQ0/P7CTOUYDJxaSXYzciR2hadl23GUOfEn1s/w8x/SX6HY4FC
qODxNLJs3JBHUv8I0MuurgxsygeickRJTtlvv8uGUmgBC4MeQo7RHqUkPTPqFeDkMNhNPiyUgsps
t3zYpPSeg0ihEwPo/dobdb7C1nxvAVgjquEeMnHJ7qZ5O14m7p/l1XEl42WBZOZh9+ARW4cicNHH
MtqBCjdPgtwZzobs0dss53WT1iZd3TyoLYOExYXTWm+o2AGRE1DIyMW4NZHmHZHjKQaM+Kbw5M09
Cyo78gzKhBmU3wc7nbjElWsKgneGgpyGJi7uyIHHrY708pxVT1KLnUcWs0X3Wv9mmC1MQu+3nNMP
4cTE61xi3+1dkqiSYI4jwQlr5u1zwtrhsGxiEawdZf0caMNTM3d4MqnfjaG4UHFVP8yK9ENMI8i2
65xODeCudLLwDc8h6/0hPDE/xInVe92pGWHmJGMJux/nzgGeCQlDTv4Z4hnTSRZqA1Q4tfKwSeCl
xH1cjT89iyQwBNREeA6rFH/gvp8UmKeU8WU5k3sckO9W6LP1VPFuyiNt3RnSfuqlwq9X1ayiqKKi
5+o1MEPQKRJqknKh6Kh6dsRULxZMrd/WHJeHsIVhUJ9ThXl5elo+ClOXVGfXYjVvTIO4D4wLVkOZ
XOqmsf993vsp1k5MJKH+hACCXZr9f1c1Ss98PfG21mB3MPQtpQP3d44cxkIDVLFShmrIU2F7bB6C
kel4nw4nPeqQVScVcE8HhNTyEWH4WB5jcNRtrCo44e6nO4nsUQVO+uiC4XmeoRM7UV6ErMNj68e8
DoXxonRLfUT6qh3z+ClMn7UoT+7dhKNPZJN3Sez2MFWVBfgQOQ1UavWCQ6RhAYVDTQBRWC2f8u/j
jQUwCmYkM1wirxPJweSPD8c+s1NyLuXWMvr4vnxJUFS2HvRyKHo2aOgh3rXocXfD1JL35VXlsSec
dBPgPkI0OV6WPqOsw0NRavWVbRk9lw5/zskj+2hL9oaqUfGbAdSJKBV+CFI/lorNMbUAglnL5GIs
yk1ih2KP39EyZfuZ1gR5xaONgEBpaq80tOdEVMOi8yC6Fv1sPMnjLP+Ii/Ip6OLswy+aXWKgmq+S
1HrLqgzsBGni68ZAX4RV9QMXQb6pbTY4eeA/JwELnmWiZAcBO9sIxRHKLBoD6NNWFOrHkZuZP5HQ
6kJh+aRIBL+KzbIEll8Qa2t7U3MoEiQxa8Sk+fgmVWTCvXOe8IToi3QfEdJNC8FWG431GJBcHFi9
pofZ8E6IjEG2vT5taQJa+P6a/4hEe23BzSPxwlQJ2w9UwWgzwemsmFT43A3eGzfadqOrHxqvenMD
37g6pWXN+BXPO/XZ8Gx0IrnJTn61GtmNjh+Xj8FkzBcEgMgl22QmNF9jMmCh8abHcrLhjIoJ2yY7
fLRbIPs9k6I4CUDPJ1Z1/de2eZ55Ghv/PQj66IM8vAF7vM+12sAvHedALKNtaDVxVB1zDm/aCQTE
MmD9Bpw2rQ8NYq+zkRnX0oKWXpONHYVKHeAV/GUEp58T3AhbiXNnI+ctQko3lXl4uRzTZ+A5RRaD
ffXKianNqFVHXfSgkmtkNEzYgzEB3jsceeioLIdYdBs7N8fL97O3yIgOrWAjEHRVDFsOQWZBP7hm
PD9dMigajCF0/TGkYXwquuKDNIf4GNbpF79N/IKUqF2p1DDPtetV7x7z5u2gDejaFbWA3rViq5sp
edT+6Ly4zZOYK75qCLqT5sc7p5fJw88nmCPuH0fpBF6UTfPsxbncannyx8ex+uDmZzto6WIPmYR7
tSiJzEwgFBR6z57GGUFgqJy8vLHxNmlTT2fkhbA2phg4zJT/toPyK0qIPAPsiZJ71NWwGppcnrs6
sy9pq5+NnmRZTH3yy2fVm8fir5XV3gfoYXql1P2fN+rv88ZhN3iAA/OkeiZcCBTdFTWLoq/ihSpQ
mm8MyU2A0xpABviNtTHvBLHWZFf4x8gmQAwxlG1RpurCCl7DOjcPsNk9tGGZe0a4BT9DCv8DnBiC
ZTuKf+qdlp8CAzqQ6ox8m6lu1ivZoGfKpLwyR083uc4Cn+cgfQyBfPVnsIqSubG1B1NdJCaRnWuH
D0+6OfNDqBZdrkWXXvxPVwktcdwzZvj+EPse9Fs0IniDIvVmsT0/WxU+iCku8AC39TVRobqLJoFI
VmjTv9JDakhEl5UdviempF1c7PGzQi5l0nQU/JiHzkQP2ulm8mn2PqMokWdXQpmnD3gFjDmpnGnP
N2p2f/RRd3HbymFtjjUky9iWIdp50T3sISVC0lc/0Asopsy7WhXZCFhK71ZEOFLm71SeF5ciw41A
a+q8l6hIN67NlhEcVHLwJjRBYKe/bN8jomiZt7ixfVly/cwEMSdoVV1kNCxF8qInnf9iRxhdY3qi
QmafmpMN13iG+5t4OqyYTXNkMee3uq485LE/bWURakBmeCCW9iltiggTTEkcTE6S8qCbw1Wx+QKE
lKMMWYYQofiVLXLC1oGp0QfibHe5dShT2Z0tf6+PHTEP8/SR89liVwyiaS7siS/tZQUUpRkob1V3
SKxOvzt28D6xQoUBRZaSgfcADzPYCq3rXjPURiTS19NHlAUgGPh3wd/QOw6RhuKzQXwTRAWSzcba
sc03fmQJ49gu1y9j1P6YZh1ib8EnixzNOg1eo15xsPxqkWdugQZjxnc67X3ovVPEwv2humqNzB57
lWzNZ256GNqlYLueNwmgLnUKcWHxOe9IHpCluQ35Q5XbDah28mO2lNpGkHibUpbZw/SC9B7kEs9L
Kj6bP8zbhqtAkPE9h4EIiq0lL50rwwGojG2pHQ0WchsoicReojfeBbP7L/acEh6I4kbKpLmN4ih6
cDF8UY5h5G9IbyZK4iAyce2YZZ6deQqXmtlf+K42J09vbAYxPpZF5dQmwU2I8gerl/6i9R7L8mkL
+2A6UkPasMCVeyTHfDjiQx9WxXRgSMBSomJ7LlWu9ssIGRL/VnU6m0ABcLVtB7X3hDesyzKL18lQ
lL/7pEJHE+fvYdd8VixsV44ys6fU15Ir5jd3PbOw7K+ISJGC661k10hsSW3VgLxE857K5inWG3S5
83dCh+BrDeJkj2a95VAUXNIENmql/hIOpfGGHIjwDPZ5cO3yHXt17yiNOFozuCzePHHKBNH1JCWj
j7Oe5zQDtJXsICP5CyrgfdRwZHSTzsuEnaVCl8LvgOExcJwSgRTzA8kgKzWgXnW1gBqinIfN7GbL
cGQG38JgmJNu29xv91jhwDOjj09j1DHhs6P1YsN6TeLQ6IgukaV7m/7P3dUst40c4VdB+ZQcRBMD
AiBSu66SKFqWJSpaUfZW9jYkx+SsKIALApKpVKryGjnnlENueQO/SZ4k34CEjR5SpCT0rpSt8oUi
3Wj09PT/z7W4wfbcvO9i2w5aPzAZdy8Nf/wlwhSANMYaozs40ejXha4KMb6xjYktGChwdaI/Z4cn
xca518PPfxqr5Hy5D2/+5jt8HiazRarHk8z6+OYyuca/78z/+fob+j/e9PQQnlfyKdv6qyOVnMlr
Nbd/RCDj6SvsDmUmyYdujMUkix9ylS4u1DyfZtu/Xb4HXtMAOk/Q1XmJgeUWiAf9qHjbewE5qgB6
uZip718NkzzODH5jncSvVl8dj75/5WIl5us1QMXLbAMwlUA4HwHynvAbfgijtN1GQxXqqAAQaevx
6mvXazUQ64Z5hSgaShra2AyI51VoeR8J1pDaQKbtv9n2AkviGAqIFpZS1iKBFzV8BC58F3VBro/x
vNjZWCEBAqONptv2miJyw1a72Qqil0YD18VizFo0EALH7CIE7AfNMHKbZpNmhQZh1PDQ4BOiDU80
21F7RfMXxAYuVlrWosCe5zfcSHghgjFewes45goJ9gJ83woMl0RYOYr6Wf+lsYFXWxi4zQZ2qXrt
KIKF6AWRi7tVpYHvNZp4c7cduhFKw1pi+cQXxAfCrysOMOqs4Xpt7K5qIdTiN6OQygM3bAghmoHr
+qEQWPe7vHsviAZugNtb6zIIrxEhQyW8lo/hxAKVwpQP3KaAzAwxUB8LeDHA8uXdBdGsKxIDtxEE
YdPD1jxkjUMshCY0MFoB859RTBNCO+K6LAXQC2IDYZYT12KDQDQwW7zVglAMXKhISyu4QSNseWAD
D0oY6iF6cSRo1xUGraAB9g/bQSQCEURgdcIEotGC1eS3IQ38KArRafTSdIIwO7trMYGRBU2YiNAH
iBlFPpWGPuxDD+qijfdvo0bbsAge96Br8IAffTWkESKcjgo7W6t5xVjf+YPSxlwHUDWjgyh6RX5p
7O4l7G92+BtihhfvWPnSeDuVj+S3S+ek8m1JoAKr1bNW5FhHlCDWNW4BaFD+8Z1WqUyHExR2GSdk
9VLGI/r+1X6c4atMD2XVZ/CbOKNvuKx5F9+Oj6Dy9VDJXytHUWL0+O8rJ4HyekhSAup3cRQdGcsR
OQYP9uX2U1i609sO+ChVKp7KeFSCMh5RBM1XF3BPfdbDpIRTeJrGqKgLti/hLzvnYNlUOUDb6aFk
VsHCLEEXHt1u/txNmQ+xztTI6WcyU3MC3fgudd+jAwCpnDr71yq1bpcICx/63icAma/ieNvRdmSq
BwMlCWnQVebBU29ueYMl/E2y5De6wMX7173AVfx/NfF4oKb6TpW0XAYTyk/moZsk427O6yTzTDoX
FlsYt+RennggS3SnTl9Ob+QoSUtgBukQTlhd0Ec57sm1nBIJBZ1YG/C7JB7lqSRX0OW44GcgcCrH
OcHYNeGrurQ4h6i+pmCjnWCrDNv9qqI3/ZVbY7ZCuKK1NWYV01/vwslJCg1QHlGhVmBO1j0wLA9M
c8JhPgPnHsk7Cf2R6lmJYYFvcycr7BYRx6kl1o3VXJcKx/NUqmkJp8DVZSAucP2FADVeZV1c3yfp
yCKBYCDBSX4rdVaiV5DAYwB7qgYypjaKy2G9/fnaokHAoCR+QFoiJSQw8ey6B9aX+Ug7+6kcaCIZ
hYkM1QaODBGFauKKdaGuLECDs9PFmJw1Q9B4xnUf8qOaZ86BjK9KUIbphM9AlL+oa0UkpQgYLt5R
Am/BeaeKjFwV5xZOkkFoXubxwMHCJtj2RCBD5bvo9WF4g/1B7vTyOeGXFXQGpvnrRbffvfjYPfyb
Y45WpbHTt7kzRCAIYcHAD10ExRD+MwHi7YxU1a7d39Q6CFuitm0Ahfbt9WgQ5LkCG9MxHC/CAwyX
eT8e43qUZ2luMsONOEiy+S0syipYlwMu9mdQ+YD49LdjeprvcpCneTzSJSBDAo8BbGciR1WYLbf8
9HQ360LNMIxHD53kk5NNlIMpBWMSsGh59R9SAHX+cHjR+WMJzNCEJYSACF2aUKuixcAXGHiDIh8i
fP1t8YIH+p5fIx6fTMAjdkryV8nCofY6cqacjyodEb/cBJ3r8vbhz3qQ5Blh7oBBZWDs1Cwr0TPc
ETAg2/0FDnkCETd1jnIdKyI+TAFCXWp00QKaUrAhw63sZpjHPqOSOWS4iJe44Ufy2rI+2wzG/ZEc
0EvYZji+I+zEI0fWZjiydUZAOLA+J3S+/CdTzui/f//H8U2iU3LvXA5NdaLiBSEGesrqo32qB7YJ
gNHvDHDVPMkmRJOg7IMBrh5YVGgxaNYekgrYioNQWImhkUCoXCg/Pl3B9uQCa50oO/gMV7mHKOOt
LvEr0PUZ6AuwFlCGe9yDKh1aeRAON6knc8hfGVNBiYKLkiw1ji25M3ISaZUSVkHigIHZzjSsbgKV
Q7QXUC1ChH75mKcTYiku9w70fC7zElxBi4iB3S5g09N8nmgyuCB9WCgTZ78wsqo4iybDje6rWI0l
CREKl0GD9E0+TzqnKokJ0wlTlljXUOknSEtQ9hAc4dJ+bkUgBYeuu0yoEyJMTV5tEnz5Z+KgWPrL
v4qc6Xn65d/xUM8orT0GWiN6o+cWrT0Grr6U8Z0t7ARHBPXDeO0WthgYGm7wlY6l81bOiSEgWgxy
CaUZ2rJji6LFulzSRZgh0zFRgiJgoMZPa3a3MDWPdfH9SV8P5OCWcjFHBHwpQ9fvd8gg9jE20LmE
+UKEqL87yfB8AUBTylw/PfgSQ4BIylBZxXC++zGS6ynxVhgMp/18jjwigWoqBeveINQvjHV+XQIy
tg1Hcu4AO+y0LFTNO5XeKWxxhjAkT2EQg0BeWllbDrcQOxrGqJwh6HoM6B6qGIMkSJqHIx9znIIM
tHyLw1LvzjMMbSVECBk0QedODScWWAbavtVrNWy7Uyq7s+xvJXZ3b0pGmVLtunfvLVL4Q6K7TK1x
XahHeoCyMiuBGzGc3BHa2+K5WpQoGlmxu6hlN42PVIokNgXLQQfUNVLqRgxiuJMmsJDIrXCbDHDf
5TFkDiGCy+GvHQ/XhAMyjuURPt0zPs7klGLrMlDhvUotBnMFg5n4HskGhKJoLrxoOKl72U5ldmNx
A4fzcKqzSW6bJi5Hyqs/TW7klY0yA41PNeR6pmIkvGlOEVNs67Pbaf5ZXSP1ko5LWEUUpsUSn5uO
QBMC12fwuHtJLO2wH8MVQYwyo8hyOFJnCvnPdL3kgsPfOUvSW0llBYdqRou4ZfW4HLUh55iOgGXx
xDlzOcrhLxCEsuwpwZF7MTcaeXzCE8L0dNeVbf1CaqY6pvELDq+jP7NKOAVHmWH/Rk4HMh2Vr144
M4JB2fVv1Ygqj6IvrjaBb3V2t7x1FGUGcfzhylTJEuNScOiPVUXciY7Ho4S6jRyZs48wrkxpACaG
EImBadEliZ5us0AiQ0EpDDcpYRUcwuHV9FVqx+M4UuGoglOmOKVnFXn6LkepKwQzEgU9OVQj29Nz
o4DDnjvB6I0bQu0ILdGYAFAewH2H+XyxLg9t680HlbuhBi+GCNjRw5cM0X+z4zcvos9vLV9kyv4s
JbJ65QfW+2xuHcRCk7XjfyRcO7+woRjgcRC7eZrQXMgy5Fnr9ZfXa1N7V9GfWAt2EQ1cy2mhbaom
aVe5w/WWNA/V6mux0UcTWVonh/m0ricwH8Ezo0ECdKZtE/Pzgu+eTzTAqvpddvh+GqPUSKPjjNSC
bjuJhwoAWDcDqX+mgBncwf0Uhe3U5GXwBFGDP57KkZpPSrlX2AcMhOgtpAn9ErAcCE9y+9AYAmcH
qN9Vuoqrx4BrBxnAZETPjCNU0k+1c4rmCeL/rGuuvDr76mHNsxMrY8ERx0Ar49jB7q6x09+/qJLY
5aj8OEbmKVaWjHXNWKO6rgog06MrxkXVhfpezqhocDmadk4W6XhxZ4sz12NwBJcq/SSxql5dM9Kj
LjGWqncDbIYrfYI+xKvJOkkY7vWppIXiGHtUnxbwSWSydkV8BirDB0SDhsXLHI3ViMuN9A2dE+AG
DLoOgOXCvtMc9eFnamaFuUKGozuXKRzK6aacWTH+qO41OUf0eo2ROdJb55gOo2cz+HSwM5dYFuq/
ycB1fYRL5Axig0B2GbjjciK1HQcVguFeX8qf9TqlhWBgkUupUflISMFhYVyi4sqYhTZ3YBZd+az7
wg27k5Qf7gZqAzk4EhAftcowLaDEsWA6DlF3jGVi+Wx1EavQXV80GTgES1vkfIJipmWvJnlC2OLI
SvRn6LidLjbJErP7iOFi9vRohBBbV86zKv7LeQj3q/SlJ7qba/oTfZXARN9AIkRBwpCjfrHQD9I5
QTX4FA0Y8yu5MKNDRmMibBAaCDyOHoRLjd6wvVPT2FqlWCgw+NPMy6sr31FgfCWv8vLMXx9qmWC/
itTOD2grlDSYGGJ8Ikf9+GFyNUqc1yjLu4L3p+nkjigMMKFtLbCSP9qjOJG5TjWp/8GU1GaA/YX1
6XYu96Z6z5TW7M3neQnPCJPVM9aiN49/AWSExhsgM8iSUznLJpY1siTNTtn9fPGgr5OU/i8mFe2n
+UCS0ys/PF0rIsKrMT6nqPM7kOkA9fAl0EKNlR/qPGGc6yntqOawmwy2GIJETD2OjIdpMjyQEwz/
IaA5/NozeSPRh7JBl3C4nx25QH66FLvlwZlT5LBxOhbvcXRrHSbXKFWncwk5rI4S7uYGZQ6XDiP3
7El+HKULbwF2ONnDHK4R5uHlNKGxHr1/vPx/h8k4JDCI2RUlpzz9ir/HZbGO0eWYq7IiR0+mpqXB
bmbjaGg3CeW56VsixqPL0cN+jmLLLDEj4IjFIzhGR/Uz50Rn2bwQ22fqRlNRxeEb4BGn+ZCGWTDy
uz6zXKIeRY/kqMD9MhlIq1fKTJGua4IaR3JJnA4YM5lvEoqCo9AcVPqoUQKMeZYoZSpGUCxFw1oQ
gqPP9wDtono+wSPTsd4o6ZGJq0+9D/2tT1jLKT9eDB2gss5qMhccAww7GDKIuGNJgsKC4fAu+pIa
XiJksPeXY1C76ApByUxObzBH6+sSPswkFAZO1fWiShWfo4IYzG9EM62rwnBojtDmCjYtRPXccPfQ
yOfzJszQ199letk0LtmlCrvrE5/vIJalDnV9OgSHvumhlzHwKh0bjGgbFkcQ7QAJFasKnqM87SCV
d7RJkqMRuoMwP4lccQTFOsk0sQfLcIRwu0PY8nRSL8cI7aVlbKYCWSNmOMq930qsazPmzIYRfiFD
FO0oRzEFCTMgwFVqp6d7IX3ETxGFJ6zhcnR5mYQYYiREgbptBjP1XKV5+d5FnI9j6tCHNLeRFRw3
5CMKb+8wpp0cnNg9Y+b51MCm2rS6SqH6NoZVsYGh+qcuxLPZy1CMdybPKr8p/7ht6juW2cHAJ4Q2
e2e+aaOnzfW7yOdWFrrYj1MXrHG2aE8h1jfswnYT0baQ0trJZ1TAPXtADODhVMn0zf8AAAD//w==
</cx:binary>
              </cx:geoCache>
            </cx:geography>
          </cx:layoutPr>
        </cx:series>
      </cx:plotAreaRegion>
    </cx:plotArea>
    <cx:legend pos="l" align="ctr" overlay="1">
      <cx:txPr>
        <a:bodyPr spcFirstLastPara="1" vertOverflow="ellipsis" horzOverflow="overflow" wrap="square" lIns="0" tIns="0" rIns="0" bIns="0" anchor="ctr" anchorCtr="1"/>
        <a:lstStyle/>
        <a:p>
          <a:pPr algn="ctr" rtl="0">
            <a:defRPr sz="500">
              <a:latin typeface="KoPub돋움체 Medium" panose="02020603020101020101" pitchFamily="18" charset="-127"/>
              <a:ea typeface="KoPub돋움체 Medium" panose="02020603020101020101" pitchFamily="18" charset="-127"/>
              <a:cs typeface="KoPub돋움체 Medium" panose="02020603020101020101" pitchFamily="18" charset="-127"/>
            </a:defRPr>
          </a:pPr>
          <a:endParaRPr lang="ko-KR" altLang="en-US" sz="500" b="0" i="0" u="none" strike="noStrike" baseline="0">
            <a:solidFill>
              <a:prstClr val="black">
                <a:lumMod val="65000"/>
                <a:lumOff val="35000"/>
              </a:prstClr>
            </a:solidFill>
            <a:latin typeface="KoPub돋움체 Medium" panose="02020603020101020101" pitchFamily="18" charset="-127"/>
            <a:ea typeface="KoPub돋움체 Medium" panose="02020603020101020101" pitchFamily="18" charset="-127"/>
          </a:endParaRPr>
        </a:p>
      </cx:txPr>
    </cx:legend>
  </cx:chart>
</cx: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10.xml><?xml version="1.0" encoding="utf-8"?>
<cs:colorStyle xmlns:cs="http://schemas.microsoft.com/office/drawing/2012/chartStyle" xmlns:a="http://schemas.openxmlformats.org/drawingml/2006/main" meth="withinLinear" id="18">
  <a:schemeClr val="accent5"/>
</cs:colorStyle>
</file>

<file path=ppt/charts/colors11.xml><?xml version="1.0" encoding="utf-8"?>
<cs:colorStyle xmlns:cs="http://schemas.microsoft.com/office/drawing/2012/chartStyle" xmlns:a="http://schemas.openxmlformats.org/drawingml/2006/main" meth="withinLinear" id="18">
  <a:schemeClr val="accent5"/>
</cs:colorStyle>
</file>

<file path=ppt/charts/colors12.xml><?xml version="1.0" encoding="utf-8"?>
<cs:colorStyle xmlns:cs="http://schemas.microsoft.com/office/drawing/2012/chartStyle" xmlns:a="http://schemas.openxmlformats.org/drawingml/2006/main" meth="withinLinear" id="18">
  <a:schemeClr val="accent5"/>
</cs:colorStyle>
</file>

<file path=ppt/charts/colors13.xml><?xml version="1.0" encoding="utf-8"?>
<cs:colorStyle xmlns:cs="http://schemas.microsoft.com/office/drawing/2012/chartStyle" xmlns:a="http://schemas.openxmlformats.org/drawingml/2006/main" meth="withinLinear" id="18">
  <a:schemeClr val="accent5"/>
</cs:colorStyle>
</file>

<file path=ppt/charts/colors14.xml><?xml version="1.0" encoding="utf-8"?>
<cs:colorStyle xmlns:cs="http://schemas.microsoft.com/office/drawing/2012/chartStyle" xmlns:a="http://schemas.openxmlformats.org/drawingml/2006/main" meth="withinLinear" id="18">
  <a:schemeClr val="accent5"/>
</cs:colorStyle>
</file>

<file path=ppt/charts/colors15.xml><?xml version="1.0" encoding="utf-8"?>
<cs:colorStyle xmlns:cs="http://schemas.microsoft.com/office/drawing/2012/chartStyle" xmlns:a="http://schemas.openxmlformats.org/drawingml/2006/main" meth="withinLinear" id="18">
  <a:schemeClr val="accent5"/>
</cs:colorStyle>
</file>

<file path=ppt/charts/colors16.xml><?xml version="1.0" encoding="utf-8"?>
<cs:colorStyle xmlns:cs="http://schemas.microsoft.com/office/drawing/2012/chartStyle" xmlns:a="http://schemas.openxmlformats.org/drawingml/2006/main" meth="withinLinear" id="18">
  <a:schemeClr val="accent5"/>
</cs:colorStyle>
</file>

<file path=ppt/charts/colors17.xml><?xml version="1.0" encoding="utf-8"?>
<cs:colorStyle xmlns:cs="http://schemas.microsoft.com/office/drawing/2012/chartStyle" xmlns:a="http://schemas.openxmlformats.org/drawingml/2006/main" meth="withinLinear" id="18">
  <a:schemeClr val="accent5"/>
</cs:colorStyle>
</file>

<file path=ppt/charts/colors18.xml><?xml version="1.0" encoding="utf-8"?>
<cs:colorStyle xmlns:cs="http://schemas.microsoft.com/office/drawing/2012/chartStyle" xmlns:a="http://schemas.openxmlformats.org/drawingml/2006/main" meth="withinLinear" id="18">
  <a:schemeClr val="accent5"/>
</cs:colorStyle>
</file>

<file path=ppt/charts/colors19.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20.xml><?xml version="1.0" encoding="utf-8"?>
<cs:colorStyle xmlns:cs="http://schemas.microsoft.com/office/drawing/2012/chartStyle" xmlns:a="http://schemas.openxmlformats.org/drawingml/2006/main" meth="withinLinear" id="18">
  <a:schemeClr val="accent5"/>
</cs:colorStyle>
</file>

<file path=ppt/charts/colors21.xml><?xml version="1.0" encoding="utf-8"?>
<cs:colorStyle xmlns:cs="http://schemas.microsoft.com/office/drawing/2012/chartStyle" xmlns:a="http://schemas.openxmlformats.org/drawingml/2006/main" meth="withinLinear" id="18">
  <a:schemeClr val="accent5"/>
</cs:colorStyle>
</file>

<file path=ppt/charts/colors22.xml><?xml version="1.0" encoding="utf-8"?>
<cs:colorStyle xmlns:cs="http://schemas.microsoft.com/office/drawing/2012/chartStyle" xmlns:a="http://schemas.openxmlformats.org/drawingml/2006/main" meth="withinLinear" id="18">
  <a:schemeClr val="accent5"/>
</cs:colorStyle>
</file>

<file path=ppt/charts/colors23.xml><?xml version="1.0" encoding="utf-8"?>
<cs:colorStyle xmlns:cs="http://schemas.microsoft.com/office/drawing/2012/chartStyle" xmlns:a="http://schemas.openxmlformats.org/drawingml/2006/main" meth="withinLinear" id="18">
  <a:schemeClr val="accent5"/>
</cs:colorStyle>
</file>

<file path=ppt/charts/colors24.xml><?xml version="1.0" encoding="utf-8"?>
<cs:colorStyle xmlns:cs="http://schemas.microsoft.com/office/drawing/2012/chartStyle" xmlns:a="http://schemas.openxmlformats.org/drawingml/2006/main" meth="withinLinear" id="18">
  <a:schemeClr val="accent5"/>
</cs:colorStyle>
</file>

<file path=ppt/charts/colors25.xml><?xml version="1.0" encoding="utf-8"?>
<cs:colorStyle xmlns:cs="http://schemas.microsoft.com/office/drawing/2012/chartStyle" xmlns:a="http://schemas.openxmlformats.org/drawingml/2006/main" meth="withinLinear" id="18">
  <a:schemeClr val="accent5"/>
</cs:colorStyle>
</file>

<file path=ppt/charts/colors26.xml><?xml version="1.0" encoding="utf-8"?>
<cs:colorStyle xmlns:cs="http://schemas.microsoft.com/office/drawing/2012/chartStyle" xmlns:a="http://schemas.openxmlformats.org/drawingml/2006/main" meth="withinLinear" id="18">
  <a:schemeClr val="accent5"/>
</cs:colorStyle>
</file>

<file path=ppt/charts/colors27.xml><?xml version="1.0" encoding="utf-8"?>
<cs:colorStyle xmlns:cs="http://schemas.microsoft.com/office/drawing/2012/chartStyle" xmlns:a="http://schemas.openxmlformats.org/drawingml/2006/main" meth="withinLinear" id="18">
  <a:schemeClr val="accent5"/>
</cs:colorStyle>
</file>

<file path=ppt/charts/colors28.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withinLinear" id="18">
  <a:schemeClr val="accent5"/>
</cs:colorStyle>
</file>

<file path=ppt/charts/colors8.xml><?xml version="1.0" encoding="utf-8"?>
<cs:colorStyle xmlns:cs="http://schemas.microsoft.com/office/drawing/2012/chartStyle" xmlns:a="http://schemas.openxmlformats.org/drawingml/2006/main" meth="withinLinear" id="18">
  <a:schemeClr val="accent5"/>
</cs:colorStyle>
</file>

<file path=ppt/charts/colors9.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7.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49BF37E-7DC6-4725-8C39-8B691C97600F}"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2601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49BF37E-7DC6-4725-8C39-8B691C97600F}"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16564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49BF37E-7DC6-4725-8C39-8B691C97600F}"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8253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문서 필터 </a:t>
            </a:r>
            <a:r>
              <a:rPr lang="en-US" altLang="ko-KR" dirty="0"/>
              <a:t>: DP , </a:t>
            </a:r>
            <a:r>
              <a:rPr lang="ko-KR" altLang="en-US" dirty="0"/>
              <a:t>플랜트 </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49BF37E-7DC6-4725-8C39-8B691C97600F}"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4122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자재 적중률 현황 </a:t>
            </a:r>
            <a:r>
              <a:rPr lang="en-US" altLang="ko-KR" dirty="0"/>
              <a:t>: </a:t>
            </a:r>
            <a:r>
              <a:rPr lang="ko-KR" altLang="en-US" dirty="0" err="1"/>
              <a:t>배송지</a:t>
            </a:r>
            <a:r>
              <a:rPr lang="ko-KR" altLang="en-US" dirty="0"/>
              <a:t> 기준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문서 필터 </a:t>
            </a:r>
            <a:r>
              <a:rPr lang="en-US" altLang="ko-KR" dirty="0"/>
              <a:t>: DP , </a:t>
            </a:r>
            <a:r>
              <a:rPr lang="ko-KR" altLang="en-US" dirty="0"/>
              <a:t>플랜트 </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49BF37E-7DC6-4725-8C39-8B691C97600F}"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87761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8001" y="6166099"/>
            <a:ext cx="1206434" cy="41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8001" y="6166099"/>
            <a:ext cx="1206434" cy="41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8001" y="6166099"/>
            <a:ext cx="1206434" cy="41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https://www.sap.com/copyright</a:t>
            </a:r>
            <a:r>
              <a:rPr lang="en-US" sz="800" kern="1200">
                <a:solidFill>
                  <a:schemeClr val="tx1"/>
                </a:solidFill>
                <a:latin typeface="Arial"/>
                <a:ea typeface="Arial Unicode MS" panose="020B0604020202020204" pitchFamily="34" charset="-128"/>
                <a:cs typeface="+mn-cs"/>
              </a:rPr>
              <a:t> for additional trademark information and notices.</a:t>
            </a:r>
            <a:endParaRPr lang="en-US" sz="800" kern="1200" dirty="0">
              <a:solidFill>
                <a:schemeClr val="tx1"/>
              </a:solidFill>
              <a:latin typeface="Arial"/>
              <a:ea typeface="Arial Unicode MS" panose="020B0604020202020204" pitchFamily="34" charset="-128"/>
              <a:cs typeface="+mn-cs"/>
            </a:endParaRP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https://www.sap.com/corporate/de/legal/copyright.html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609759" y="6356351"/>
            <a:ext cx="2845541" cy="365125"/>
          </a:xfrm>
          <a:prstGeom prst="rect">
            <a:avLst/>
          </a:prstGeom>
        </p:spPr>
        <p:txBody>
          <a:bodyPr/>
          <a:lstStyle/>
          <a:p>
            <a:fld id="{95C1420D-9983-464F-BC84-0DBD5D12F7F0}" type="datetimeFigureOut">
              <a:rPr lang="ko-KR" altLang="en-US" smtClean="0"/>
              <a:t>2020-09-22</a:t>
            </a:fld>
            <a:endParaRPr lang="ko-KR" altLang="en-US"/>
          </a:p>
        </p:txBody>
      </p:sp>
      <p:sp>
        <p:nvSpPr>
          <p:cNvPr id="3" name="바닥글 개체 틀 2"/>
          <p:cNvSpPr>
            <a:spLocks noGrp="1"/>
          </p:cNvSpPr>
          <p:nvPr>
            <p:ph type="ftr" sz="quarter" idx="11"/>
          </p:nvPr>
        </p:nvSpPr>
        <p:spPr>
          <a:xfrm>
            <a:off x="4166685" y="6356351"/>
            <a:ext cx="3861805" cy="365125"/>
          </a:xfrm>
          <a:prstGeom prst="rect">
            <a:avLst/>
          </a:prstGeom>
        </p:spPr>
        <p:txBody>
          <a:bodyPr/>
          <a:lstStyle/>
          <a:p>
            <a:endParaRPr lang="ko-KR" altLang="en-US"/>
          </a:p>
        </p:txBody>
      </p:sp>
      <p:sp>
        <p:nvSpPr>
          <p:cNvPr id="4" name="슬라이드 번호 개체 틀 3"/>
          <p:cNvSpPr>
            <a:spLocks noGrp="1"/>
          </p:cNvSpPr>
          <p:nvPr>
            <p:ph type="sldNum" sz="quarter" idx="12"/>
          </p:nvPr>
        </p:nvSpPr>
        <p:spPr>
          <a:xfrm>
            <a:off x="8739875" y="6356351"/>
            <a:ext cx="2845541" cy="365125"/>
          </a:xfrm>
          <a:prstGeom prst="rect">
            <a:avLst/>
          </a:prstGeom>
        </p:spPr>
        <p:txBody>
          <a:bodyPr/>
          <a:lstStyle/>
          <a:p>
            <a:fld id="{C2797290-AB83-4DCE-B6B3-2DEEA1330D06}" type="slidenum">
              <a:rPr lang="ko-KR" altLang="en-US" smtClean="0"/>
              <a:t>‹#›</a:t>
            </a:fld>
            <a:endParaRPr lang="ko-KR" altLang="en-US"/>
          </a:p>
        </p:txBody>
      </p:sp>
    </p:spTree>
    <p:extLst>
      <p:ext uri="{BB962C8B-B14F-4D97-AF65-F5344CB8AC3E}">
        <p14:creationId xmlns:p14="http://schemas.microsoft.com/office/powerpoint/2010/main" val="4594953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BE0179-C6EF-46AA-94D1-CBA258F93097}"/>
              </a:ext>
            </a:extLst>
          </p:cNvPr>
          <p:cNvSpPr>
            <a:spLocks noGrp="1"/>
          </p:cNvSpPr>
          <p:nvPr>
            <p:ph type="ctrTitle"/>
          </p:nvPr>
        </p:nvSpPr>
        <p:spPr>
          <a:xfrm>
            <a:off x="1524397" y="1122363"/>
            <a:ext cx="9146381"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14DB54A7-4689-4424-8A42-0CA744AF2491}"/>
              </a:ext>
            </a:extLst>
          </p:cNvPr>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450A506-607A-4BFB-B5CB-CCFF2D5820AA}"/>
              </a:ext>
            </a:extLst>
          </p:cNvPr>
          <p:cNvSpPr>
            <a:spLocks noGrp="1"/>
          </p:cNvSpPr>
          <p:nvPr>
            <p:ph type="dt" sz="half" idx="10"/>
          </p:nvPr>
        </p:nvSpPr>
        <p:spPr/>
        <p:txBody>
          <a:bodyPr/>
          <a:lstStyle/>
          <a:p>
            <a:fld id="{688168F9-576E-448A-B1AE-B86E3EA9CD7F}" type="datetimeFigureOut">
              <a:rPr lang="ko-KR" altLang="en-US" smtClean="0"/>
              <a:t>2020-09-22</a:t>
            </a:fld>
            <a:endParaRPr lang="ko-KR" altLang="en-US"/>
          </a:p>
        </p:txBody>
      </p:sp>
      <p:sp>
        <p:nvSpPr>
          <p:cNvPr id="5" name="바닥글 개체 틀 4">
            <a:extLst>
              <a:ext uri="{FF2B5EF4-FFF2-40B4-BE49-F238E27FC236}">
                <a16:creationId xmlns:a16="http://schemas.microsoft.com/office/drawing/2014/main" id="{DE8A7A94-7915-4C6A-9283-09521D61672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4545DCD-4FB3-4CDD-A4C6-CED919DC0D70}"/>
              </a:ext>
            </a:extLst>
          </p:cNvPr>
          <p:cNvSpPr>
            <a:spLocks noGrp="1"/>
          </p:cNvSpPr>
          <p:nvPr>
            <p:ph type="sldNum" sz="quarter" idx="12"/>
          </p:nvPr>
        </p:nvSpPr>
        <p:spPr/>
        <p:txBody>
          <a:body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1368153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8001" y="6166099"/>
            <a:ext cx="1206434" cy="41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18E0D1-31CD-49EB-A5B4-37372FDBD7B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08B2EFA-BBA8-440B-A404-C8FF6DD45C9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801972B-9B45-4BE3-B512-760DCA94BABD}"/>
              </a:ext>
            </a:extLst>
          </p:cNvPr>
          <p:cNvSpPr>
            <a:spLocks noGrp="1"/>
          </p:cNvSpPr>
          <p:nvPr>
            <p:ph type="dt" sz="half" idx="10"/>
          </p:nvPr>
        </p:nvSpPr>
        <p:spPr/>
        <p:txBody>
          <a:bodyPr/>
          <a:lstStyle/>
          <a:p>
            <a:fld id="{688168F9-576E-448A-B1AE-B86E3EA9CD7F}" type="datetimeFigureOut">
              <a:rPr lang="ko-KR" altLang="en-US" smtClean="0"/>
              <a:t>2020-09-22</a:t>
            </a:fld>
            <a:endParaRPr lang="ko-KR" altLang="en-US"/>
          </a:p>
        </p:txBody>
      </p:sp>
      <p:sp>
        <p:nvSpPr>
          <p:cNvPr id="5" name="바닥글 개체 틀 4">
            <a:extLst>
              <a:ext uri="{FF2B5EF4-FFF2-40B4-BE49-F238E27FC236}">
                <a16:creationId xmlns:a16="http://schemas.microsoft.com/office/drawing/2014/main" id="{90A7B4FA-F7C1-4E65-96B2-8FF3201DF34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395D5F2-ED9C-4D85-8DAD-9D1BB7A3AF1E}"/>
              </a:ext>
            </a:extLst>
          </p:cNvPr>
          <p:cNvSpPr>
            <a:spLocks noGrp="1"/>
          </p:cNvSpPr>
          <p:nvPr>
            <p:ph type="sldNum" sz="quarter" idx="12"/>
          </p:nvPr>
        </p:nvSpPr>
        <p:spPr/>
        <p:txBody>
          <a:body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2062071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A82566-B069-4FFC-97D1-9DAA96A932A7}"/>
              </a:ext>
            </a:extLst>
          </p:cNvPr>
          <p:cNvSpPr>
            <a:spLocks noGrp="1"/>
          </p:cNvSpPr>
          <p:nvPr>
            <p:ph type="title"/>
          </p:nvPr>
        </p:nvSpPr>
        <p:spPr>
          <a:xfrm>
            <a:off x="832067" y="1709739"/>
            <a:ext cx="10518338"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D6D0C3F-B169-4E87-9702-9B3AC332C962}"/>
              </a:ext>
            </a:extLst>
          </p:cNvPr>
          <p:cNvSpPr>
            <a:spLocks noGrp="1"/>
          </p:cNvSpPr>
          <p:nvPr>
            <p:ph type="body" idx="1"/>
          </p:nvPr>
        </p:nvSpPr>
        <p:spPr>
          <a:xfrm>
            <a:off x="832067" y="4589464"/>
            <a:ext cx="1051833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BBE4FE8F-2334-43C5-964C-E6750FC89B02}"/>
              </a:ext>
            </a:extLst>
          </p:cNvPr>
          <p:cNvSpPr>
            <a:spLocks noGrp="1"/>
          </p:cNvSpPr>
          <p:nvPr>
            <p:ph type="dt" sz="half" idx="10"/>
          </p:nvPr>
        </p:nvSpPr>
        <p:spPr/>
        <p:txBody>
          <a:bodyPr/>
          <a:lstStyle/>
          <a:p>
            <a:fld id="{688168F9-576E-448A-B1AE-B86E3EA9CD7F}" type="datetimeFigureOut">
              <a:rPr lang="ko-KR" altLang="en-US" smtClean="0"/>
              <a:t>2020-09-22</a:t>
            </a:fld>
            <a:endParaRPr lang="ko-KR" altLang="en-US"/>
          </a:p>
        </p:txBody>
      </p:sp>
      <p:sp>
        <p:nvSpPr>
          <p:cNvPr id="5" name="바닥글 개체 틀 4">
            <a:extLst>
              <a:ext uri="{FF2B5EF4-FFF2-40B4-BE49-F238E27FC236}">
                <a16:creationId xmlns:a16="http://schemas.microsoft.com/office/drawing/2014/main" id="{8786B731-B874-418E-B22B-4374EF9C2B6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274EF78-11BB-4CEB-A0FC-7023E551639A}"/>
              </a:ext>
            </a:extLst>
          </p:cNvPr>
          <p:cNvSpPr>
            <a:spLocks noGrp="1"/>
          </p:cNvSpPr>
          <p:nvPr>
            <p:ph type="sldNum" sz="quarter" idx="12"/>
          </p:nvPr>
        </p:nvSpPr>
        <p:spPr/>
        <p:txBody>
          <a:body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4252920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BB4D76-9BC2-4B2F-9099-481ABCA67F3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9EC8652-7694-43BE-854A-7B1934A22AE5}"/>
              </a:ext>
            </a:extLst>
          </p:cNvPr>
          <p:cNvSpPr>
            <a:spLocks noGrp="1"/>
          </p:cNvSpPr>
          <p:nvPr>
            <p:ph sz="half" idx="1"/>
          </p:nvPr>
        </p:nvSpPr>
        <p:spPr>
          <a:xfrm>
            <a:off x="838418" y="1825625"/>
            <a:ext cx="5182949"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C1131E9-80F1-4CCD-AC7F-4DC8B9778D64}"/>
              </a:ext>
            </a:extLst>
          </p:cNvPr>
          <p:cNvSpPr>
            <a:spLocks noGrp="1"/>
          </p:cNvSpPr>
          <p:nvPr>
            <p:ph sz="half" idx="2"/>
          </p:nvPr>
        </p:nvSpPr>
        <p:spPr>
          <a:xfrm>
            <a:off x="6173808" y="1825625"/>
            <a:ext cx="5182949"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A06C64D-8CCE-4A4A-ADA7-6BA43AB81C53}"/>
              </a:ext>
            </a:extLst>
          </p:cNvPr>
          <p:cNvSpPr>
            <a:spLocks noGrp="1"/>
          </p:cNvSpPr>
          <p:nvPr>
            <p:ph type="dt" sz="half" idx="10"/>
          </p:nvPr>
        </p:nvSpPr>
        <p:spPr/>
        <p:txBody>
          <a:bodyPr/>
          <a:lstStyle/>
          <a:p>
            <a:fld id="{688168F9-576E-448A-B1AE-B86E3EA9CD7F}" type="datetimeFigureOut">
              <a:rPr lang="ko-KR" altLang="en-US" smtClean="0"/>
              <a:t>2020-09-22</a:t>
            </a:fld>
            <a:endParaRPr lang="ko-KR" altLang="en-US"/>
          </a:p>
        </p:txBody>
      </p:sp>
      <p:sp>
        <p:nvSpPr>
          <p:cNvPr id="6" name="바닥글 개체 틀 5">
            <a:extLst>
              <a:ext uri="{FF2B5EF4-FFF2-40B4-BE49-F238E27FC236}">
                <a16:creationId xmlns:a16="http://schemas.microsoft.com/office/drawing/2014/main" id="{C7C727C7-0E69-4CF7-8C51-5ED35604A4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1DCEA5A-D976-4223-9E20-B91ED1B690CC}"/>
              </a:ext>
            </a:extLst>
          </p:cNvPr>
          <p:cNvSpPr>
            <a:spLocks noGrp="1"/>
          </p:cNvSpPr>
          <p:nvPr>
            <p:ph type="sldNum" sz="quarter" idx="12"/>
          </p:nvPr>
        </p:nvSpPr>
        <p:spPr/>
        <p:txBody>
          <a:body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1334090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94FF6C-8C3F-423F-9ABB-B0AE72A98C38}"/>
              </a:ext>
            </a:extLst>
          </p:cNvPr>
          <p:cNvSpPr>
            <a:spLocks noGrp="1"/>
          </p:cNvSpPr>
          <p:nvPr>
            <p:ph type="title"/>
          </p:nvPr>
        </p:nvSpPr>
        <p:spPr>
          <a:xfrm>
            <a:off x="840007" y="365126"/>
            <a:ext cx="10518338"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B7FC25D0-B0DF-4DCC-A4DD-8B8B958DF643}"/>
              </a:ext>
            </a:extLst>
          </p:cNvPr>
          <p:cNvSpPr>
            <a:spLocks noGrp="1"/>
          </p:cNvSpPr>
          <p:nvPr>
            <p:ph type="body" idx="1"/>
          </p:nvPr>
        </p:nvSpPr>
        <p:spPr>
          <a:xfrm>
            <a:off x="840007"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C477FE1-1BBF-466B-B688-3CB9D055DD45}"/>
              </a:ext>
            </a:extLst>
          </p:cNvPr>
          <p:cNvSpPr>
            <a:spLocks noGrp="1"/>
          </p:cNvSpPr>
          <p:nvPr>
            <p:ph sz="half" idx="2"/>
          </p:nvPr>
        </p:nvSpPr>
        <p:spPr>
          <a:xfrm>
            <a:off x="840007" y="2505075"/>
            <a:ext cx="515913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8CFBE27-8766-46FB-9BEF-DAD8A221BB9F}"/>
              </a:ext>
            </a:extLst>
          </p:cNvPr>
          <p:cNvSpPr>
            <a:spLocks noGrp="1"/>
          </p:cNvSpPr>
          <p:nvPr>
            <p:ph type="body" sz="quarter" idx="3"/>
          </p:nvPr>
        </p:nvSpPr>
        <p:spPr>
          <a:xfrm>
            <a:off x="6173807"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1D489A2F-E3A8-4FF6-97AE-207CF93D79B4}"/>
              </a:ext>
            </a:extLst>
          </p:cNvPr>
          <p:cNvSpPr>
            <a:spLocks noGrp="1"/>
          </p:cNvSpPr>
          <p:nvPr>
            <p:ph sz="quarter" idx="4"/>
          </p:nvPr>
        </p:nvSpPr>
        <p:spPr>
          <a:xfrm>
            <a:off x="6173807" y="2505075"/>
            <a:ext cx="518453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5C6059E-1277-497E-95A3-5FB1340E69C3}"/>
              </a:ext>
            </a:extLst>
          </p:cNvPr>
          <p:cNvSpPr>
            <a:spLocks noGrp="1"/>
          </p:cNvSpPr>
          <p:nvPr>
            <p:ph type="dt" sz="half" idx="10"/>
          </p:nvPr>
        </p:nvSpPr>
        <p:spPr/>
        <p:txBody>
          <a:bodyPr/>
          <a:lstStyle/>
          <a:p>
            <a:fld id="{688168F9-576E-448A-B1AE-B86E3EA9CD7F}" type="datetimeFigureOut">
              <a:rPr lang="ko-KR" altLang="en-US" smtClean="0"/>
              <a:t>2020-09-22</a:t>
            </a:fld>
            <a:endParaRPr lang="ko-KR" altLang="en-US"/>
          </a:p>
        </p:txBody>
      </p:sp>
      <p:sp>
        <p:nvSpPr>
          <p:cNvPr id="8" name="바닥글 개체 틀 7">
            <a:extLst>
              <a:ext uri="{FF2B5EF4-FFF2-40B4-BE49-F238E27FC236}">
                <a16:creationId xmlns:a16="http://schemas.microsoft.com/office/drawing/2014/main" id="{EA49FAD6-4CD2-4F64-A8F7-373DAD4FCE68}"/>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3F2204D-5CA7-46F4-8CAA-40E9231D9DDF}"/>
              </a:ext>
            </a:extLst>
          </p:cNvPr>
          <p:cNvSpPr>
            <a:spLocks noGrp="1"/>
          </p:cNvSpPr>
          <p:nvPr>
            <p:ph type="sldNum" sz="quarter" idx="12"/>
          </p:nvPr>
        </p:nvSpPr>
        <p:spPr/>
        <p:txBody>
          <a:body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4101421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CC350A-3167-4236-A649-BAED9C87C9BA}"/>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9DA9E0F-7F5B-420C-B2C7-880609A04133}"/>
              </a:ext>
            </a:extLst>
          </p:cNvPr>
          <p:cNvSpPr>
            <a:spLocks noGrp="1"/>
          </p:cNvSpPr>
          <p:nvPr>
            <p:ph type="dt" sz="half" idx="10"/>
          </p:nvPr>
        </p:nvSpPr>
        <p:spPr/>
        <p:txBody>
          <a:bodyPr/>
          <a:lstStyle/>
          <a:p>
            <a:fld id="{688168F9-576E-448A-B1AE-B86E3EA9CD7F}" type="datetimeFigureOut">
              <a:rPr lang="ko-KR" altLang="en-US" smtClean="0"/>
              <a:t>2020-09-22</a:t>
            </a:fld>
            <a:endParaRPr lang="ko-KR" altLang="en-US"/>
          </a:p>
        </p:txBody>
      </p:sp>
      <p:sp>
        <p:nvSpPr>
          <p:cNvPr id="4" name="바닥글 개체 틀 3">
            <a:extLst>
              <a:ext uri="{FF2B5EF4-FFF2-40B4-BE49-F238E27FC236}">
                <a16:creationId xmlns:a16="http://schemas.microsoft.com/office/drawing/2014/main" id="{995CBB91-D0CF-4A63-B0D7-04015866DD61}"/>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23A86AE-223C-4DD0-9B59-7E07230AC411}"/>
              </a:ext>
            </a:extLst>
          </p:cNvPr>
          <p:cNvSpPr>
            <a:spLocks noGrp="1"/>
          </p:cNvSpPr>
          <p:nvPr>
            <p:ph type="sldNum" sz="quarter" idx="12"/>
          </p:nvPr>
        </p:nvSpPr>
        <p:spPr/>
        <p:txBody>
          <a:body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446672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DE6BB6D-1928-4762-ADAF-A7DC65354BA7}"/>
              </a:ext>
            </a:extLst>
          </p:cNvPr>
          <p:cNvSpPr>
            <a:spLocks noGrp="1"/>
          </p:cNvSpPr>
          <p:nvPr>
            <p:ph type="dt" sz="half" idx="10"/>
          </p:nvPr>
        </p:nvSpPr>
        <p:spPr/>
        <p:txBody>
          <a:bodyPr/>
          <a:lstStyle/>
          <a:p>
            <a:fld id="{688168F9-576E-448A-B1AE-B86E3EA9CD7F}" type="datetimeFigureOut">
              <a:rPr lang="ko-KR" altLang="en-US" smtClean="0"/>
              <a:t>2020-09-22</a:t>
            </a:fld>
            <a:endParaRPr lang="ko-KR" altLang="en-US"/>
          </a:p>
        </p:txBody>
      </p:sp>
      <p:sp>
        <p:nvSpPr>
          <p:cNvPr id="3" name="바닥글 개체 틀 2">
            <a:extLst>
              <a:ext uri="{FF2B5EF4-FFF2-40B4-BE49-F238E27FC236}">
                <a16:creationId xmlns:a16="http://schemas.microsoft.com/office/drawing/2014/main" id="{DE486680-2A38-4888-B6BF-5F22ED3ECFD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9F8D747-1EDD-4EDF-8C1B-CE7DF1B1BEEA}"/>
              </a:ext>
            </a:extLst>
          </p:cNvPr>
          <p:cNvSpPr>
            <a:spLocks noGrp="1"/>
          </p:cNvSpPr>
          <p:nvPr>
            <p:ph type="sldNum" sz="quarter" idx="12"/>
          </p:nvPr>
        </p:nvSpPr>
        <p:spPr/>
        <p:txBody>
          <a:body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3062365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3A9423-5211-4C2F-ACF3-ACCC4083F0DC}"/>
              </a:ext>
            </a:extLst>
          </p:cNvPr>
          <p:cNvSpPr>
            <a:spLocks noGrp="1"/>
          </p:cNvSpPr>
          <p:nvPr>
            <p:ph type="title"/>
          </p:nvPr>
        </p:nvSpPr>
        <p:spPr>
          <a:xfrm>
            <a:off x="840007" y="457200"/>
            <a:ext cx="3933261"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95D55F3-0A83-45CE-BB29-4001E50AA0A5}"/>
              </a:ext>
            </a:extLst>
          </p:cNvPr>
          <p:cNvSpPr>
            <a:spLocks noGrp="1"/>
          </p:cNvSpPr>
          <p:nvPr>
            <p:ph idx="1"/>
          </p:nvPr>
        </p:nvSpPr>
        <p:spPr>
          <a:xfrm>
            <a:off x="5184538" y="987426"/>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DEAB919-44FF-4B0A-B890-80BAE7A04AB2}"/>
              </a:ext>
            </a:extLst>
          </p:cNvPr>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60646CD-B5EC-4B2C-9880-A1F96865C775}"/>
              </a:ext>
            </a:extLst>
          </p:cNvPr>
          <p:cNvSpPr>
            <a:spLocks noGrp="1"/>
          </p:cNvSpPr>
          <p:nvPr>
            <p:ph type="dt" sz="half" idx="10"/>
          </p:nvPr>
        </p:nvSpPr>
        <p:spPr/>
        <p:txBody>
          <a:bodyPr/>
          <a:lstStyle/>
          <a:p>
            <a:fld id="{688168F9-576E-448A-B1AE-B86E3EA9CD7F}" type="datetimeFigureOut">
              <a:rPr lang="ko-KR" altLang="en-US" smtClean="0"/>
              <a:t>2020-09-22</a:t>
            </a:fld>
            <a:endParaRPr lang="ko-KR" altLang="en-US"/>
          </a:p>
        </p:txBody>
      </p:sp>
      <p:sp>
        <p:nvSpPr>
          <p:cNvPr id="6" name="바닥글 개체 틀 5">
            <a:extLst>
              <a:ext uri="{FF2B5EF4-FFF2-40B4-BE49-F238E27FC236}">
                <a16:creationId xmlns:a16="http://schemas.microsoft.com/office/drawing/2014/main" id="{F5DDA1C8-CE5A-41FA-AF04-50C68AC470B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7D45441-DC9E-4B00-8CDD-687A038033DA}"/>
              </a:ext>
            </a:extLst>
          </p:cNvPr>
          <p:cNvSpPr>
            <a:spLocks noGrp="1"/>
          </p:cNvSpPr>
          <p:nvPr>
            <p:ph type="sldNum" sz="quarter" idx="12"/>
          </p:nvPr>
        </p:nvSpPr>
        <p:spPr/>
        <p:txBody>
          <a:body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2931867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7A951C-DDA1-464D-8011-D2669A7A4453}"/>
              </a:ext>
            </a:extLst>
          </p:cNvPr>
          <p:cNvSpPr>
            <a:spLocks noGrp="1"/>
          </p:cNvSpPr>
          <p:nvPr>
            <p:ph type="title"/>
          </p:nvPr>
        </p:nvSpPr>
        <p:spPr>
          <a:xfrm>
            <a:off x="840007" y="457200"/>
            <a:ext cx="3933261"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A18F5CB-6BFA-4A42-830D-A10876FA755D}"/>
              </a:ext>
            </a:extLst>
          </p:cNvPr>
          <p:cNvSpPr>
            <a:spLocks noGrp="1"/>
          </p:cNvSpPr>
          <p:nvPr>
            <p:ph type="pic" idx="1"/>
          </p:nvPr>
        </p:nvSpPr>
        <p:spPr>
          <a:xfrm>
            <a:off x="5184538" y="987426"/>
            <a:ext cx="617380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1597509-A875-4E76-9C49-829A9B241034}"/>
              </a:ext>
            </a:extLst>
          </p:cNvPr>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F482E1E-6ABC-4CF0-BDC1-79A0581F4EFD}"/>
              </a:ext>
            </a:extLst>
          </p:cNvPr>
          <p:cNvSpPr>
            <a:spLocks noGrp="1"/>
          </p:cNvSpPr>
          <p:nvPr>
            <p:ph type="dt" sz="half" idx="10"/>
          </p:nvPr>
        </p:nvSpPr>
        <p:spPr/>
        <p:txBody>
          <a:bodyPr/>
          <a:lstStyle/>
          <a:p>
            <a:fld id="{688168F9-576E-448A-B1AE-B86E3EA9CD7F}" type="datetimeFigureOut">
              <a:rPr lang="ko-KR" altLang="en-US" smtClean="0"/>
              <a:t>2020-09-22</a:t>
            </a:fld>
            <a:endParaRPr lang="ko-KR" altLang="en-US"/>
          </a:p>
        </p:txBody>
      </p:sp>
      <p:sp>
        <p:nvSpPr>
          <p:cNvPr id="6" name="바닥글 개체 틀 5">
            <a:extLst>
              <a:ext uri="{FF2B5EF4-FFF2-40B4-BE49-F238E27FC236}">
                <a16:creationId xmlns:a16="http://schemas.microsoft.com/office/drawing/2014/main" id="{48EBC15E-570E-43BB-8660-6F12C62484A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57B17CB-3E1B-4484-A1D7-0A31D165BAAA}"/>
              </a:ext>
            </a:extLst>
          </p:cNvPr>
          <p:cNvSpPr>
            <a:spLocks noGrp="1"/>
          </p:cNvSpPr>
          <p:nvPr>
            <p:ph type="sldNum" sz="quarter" idx="12"/>
          </p:nvPr>
        </p:nvSpPr>
        <p:spPr/>
        <p:txBody>
          <a:body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5157186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D64DDF-4D86-4962-9AB3-9BE7F10B5E8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75C4CE3-A753-4EEA-9EA9-23C483DCD86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8E814C7-CCCA-41DA-88D9-42CDF7098906}"/>
              </a:ext>
            </a:extLst>
          </p:cNvPr>
          <p:cNvSpPr>
            <a:spLocks noGrp="1"/>
          </p:cNvSpPr>
          <p:nvPr>
            <p:ph type="dt" sz="half" idx="10"/>
          </p:nvPr>
        </p:nvSpPr>
        <p:spPr/>
        <p:txBody>
          <a:bodyPr/>
          <a:lstStyle/>
          <a:p>
            <a:fld id="{688168F9-576E-448A-B1AE-B86E3EA9CD7F}" type="datetimeFigureOut">
              <a:rPr lang="ko-KR" altLang="en-US" smtClean="0"/>
              <a:t>2020-09-22</a:t>
            </a:fld>
            <a:endParaRPr lang="ko-KR" altLang="en-US"/>
          </a:p>
        </p:txBody>
      </p:sp>
      <p:sp>
        <p:nvSpPr>
          <p:cNvPr id="5" name="바닥글 개체 틀 4">
            <a:extLst>
              <a:ext uri="{FF2B5EF4-FFF2-40B4-BE49-F238E27FC236}">
                <a16:creationId xmlns:a16="http://schemas.microsoft.com/office/drawing/2014/main" id="{D75BFED5-2275-4CD3-BAD6-470BEF835C2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01F2EB0-C503-41C7-AE89-698E1A172DAF}"/>
              </a:ext>
            </a:extLst>
          </p:cNvPr>
          <p:cNvSpPr>
            <a:spLocks noGrp="1"/>
          </p:cNvSpPr>
          <p:nvPr>
            <p:ph type="sldNum" sz="quarter" idx="12"/>
          </p:nvPr>
        </p:nvSpPr>
        <p:spPr/>
        <p:txBody>
          <a:body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42421238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7DA55DC-B4CC-40A0-BAB1-FFED137F3BEA}"/>
              </a:ext>
            </a:extLst>
          </p:cNvPr>
          <p:cNvSpPr>
            <a:spLocks noGrp="1"/>
          </p:cNvSpPr>
          <p:nvPr>
            <p:ph type="title" orient="vert"/>
          </p:nvPr>
        </p:nvSpPr>
        <p:spPr>
          <a:xfrm>
            <a:off x="8727172" y="365125"/>
            <a:ext cx="2629585"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D2A19FA-03D2-4B51-AE1B-7E7CA7F35D67}"/>
              </a:ext>
            </a:extLst>
          </p:cNvPr>
          <p:cNvSpPr>
            <a:spLocks noGrp="1"/>
          </p:cNvSpPr>
          <p:nvPr>
            <p:ph type="body" orient="vert" idx="1"/>
          </p:nvPr>
        </p:nvSpPr>
        <p:spPr>
          <a:xfrm>
            <a:off x="838418" y="365125"/>
            <a:ext cx="7736314"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8A5C881-4362-49AE-A857-7BEFF5E38B7C}"/>
              </a:ext>
            </a:extLst>
          </p:cNvPr>
          <p:cNvSpPr>
            <a:spLocks noGrp="1"/>
          </p:cNvSpPr>
          <p:nvPr>
            <p:ph type="dt" sz="half" idx="10"/>
          </p:nvPr>
        </p:nvSpPr>
        <p:spPr/>
        <p:txBody>
          <a:bodyPr/>
          <a:lstStyle/>
          <a:p>
            <a:fld id="{688168F9-576E-448A-B1AE-B86E3EA9CD7F}" type="datetimeFigureOut">
              <a:rPr lang="ko-KR" altLang="en-US" smtClean="0"/>
              <a:t>2020-09-22</a:t>
            </a:fld>
            <a:endParaRPr lang="ko-KR" altLang="en-US"/>
          </a:p>
        </p:txBody>
      </p:sp>
      <p:sp>
        <p:nvSpPr>
          <p:cNvPr id="5" name="바닥글 개체 틀 4">
            <a:extLst>
              <a:ext uri="{FF2B5EF4-FFF2-40B4-BE49-F238E27FC236}">
                <a16:creationId xmlns:a16="http://schemas.microsoft.com/office/drawing/2014/main" id="{647EE61B-57BA-45A7-8A93-D1462BE1CB9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EA0697-1C16-41C4-8EAE-76C873E93320}"/>
              </a:ext>
            </a:extLst>
          </p:cNvPr>
          <p:cNvSpPr>
            <a:spLocks noGrp="1"/>
          </p:cNvSpPr>
          <p:nvPr>
            <p:ph type="sldNum" sz="quarter" idx="12"/>
          </p:nvPr>
        </p:nvSpPr>
        <p:spPr/>
        <p:txBody>
          <a:body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2596740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8001" y="6166099"/>
            <a:ext cx="1206434" cy="41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9"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B95D4FE-EA72-4AC2-AD1E-68D4010D2BD2}"/>
              </a:ext>
            </a:extLst>
          </p:cNvPr>
          <p:cNvSpPr>
            <a:spLocks noGrp="1"/>
          </p:cNvSpPr>
          <p:nvPr>
            <p:ph type="title"/>
          </p:nvPr>
        </p:nvSpPr>
        <p:spPr>
          <a:xfrm>
            <a:off x="838419" y="365126"/>
            <a:ext cx="10518338"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A9808B9-E063-4791-AB1A-9D8106A16832}"/>
              </a:ext>
            </a:extLst>
          </p:cNvPr>
          <p:cNvSpPr>
            <a:spLocks noGrp="1"/>
          </p:cNvSpPr>
          <p:nvPr>
            <p:ph type="body" idx="1"/>
          </p:nvPr>
        </p:nvSpPr>
        <p:spPr>
          <a:xfrm>
            <a:off x="838419" y="1825625"/>
            <a:ext cx="10518338"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5C4D8D3-177E-47EB-AD61-2A17681655FA}"/>
              </a:ext>
            </a:extLst>
          </p:cNvPr>
          <p:cNvSpPr>
            <a:spLocks noGrp="1"/>
          </p:cNvSpPr>
          <p:nvPr>
            <p:ph type="dt" sz="half" idx="2"/>
          </p:nvPr>
        </p:nvSpPr>
        <p:spPr>
          <a:xfrm>
            <a:off x="838418" y="6356351"/>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8168F9-576E-448A-B1AE-B86E3EA9CD7F}" type="datetimeFigureOut">
              <a:rPr lang="ko-KR" altLang="en-US" smtClean="0"/>
              <a:t>2020-09-22</a:t>
            </a:fld>
            <a:endParaRPr lang="ko-KR" altLang="en-US"/>
          </a:p>
        </p:txBody>
      </p:sp>
      <p:sp>
        <p:nvSpPr>
          <p:cNvPr id="5" name="바닥글 개체 틀 4">
            <a:extLst>
              <a:ext uri="{FF2B5EF4-FFF2-40B4-BE49-F238E27FC236}">
                <a16:creationId xmlns:a16="http://schemas.microsoft.com/office/drawing/2014/main" id="{F1ABBC25-04F1-484F-9DCB-AD5517329450}"/>
              </a:ext>
            </a:extLst>
          </p:cNvPr>
          <p:cNvSpPr>
            <a:spLocks noGrp="1"/>
          </p:cNvSpPr>
          <p:nvPr>
            <p:ph type="ftr" sz="quarter" idx="3"/>
          </p:nvPr>
        </p:nvSpPr>
        <p:spPr>
          <a:xfrm>
            <a:off x="4039652"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86F2AC89-AB92-4DF7-838D-75CC44BBEDB1}"/>
              </a:ext>
            </a:extLst>
          </p:cNvPr>
          <p:cNvSpPr>
            <a:spLocks noGrp="1"/>
          </p:cNvSpPr>
          <p:nvPr>
            <p:ph type="sldNum" sz="quarter" idx="4"/>
          </p:nvPr>
        </p:nvSpPr>
        <p:spPr>
          <a:xfrm>
            <a:off x="8612843" y="6356351"/>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58D30F-F610-4521-8F72-BF2BE231C2D9}" type="slidenum">
              <a:rPr lang="ko-KR" altLang="en-US" smtClean="0"/>
              <a:t>‹#›</a:t>
            </a:fld>
            <a:endParaRPr lang="ko-KR" altLang="en-US"/>
          </a:p>
        </p:txBody>
      </p:sp>
    </p:spTree>
    <p:extLst>
      <p:ext uri="{BB962C8B-B14F-4D97-AF65-F5344CB8AC3E}">
        <p14:creationId xmlns:p14="http://schemas.microsoft.com/office/powerpoint/2010/main" val="79631326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0.png"/><Relationship Id="rId12" Type="http://schemas.openxmlformats.org/officeDocument/2006/relationships/chart" Target="../charts/chart23.xml"/><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microsoft.com/office/2014/relationships/chartEx" Target="../charts/chartEx3.xml"/><Relationship Id="rId11" Type="http://schemas.openxmlformats.org/officeDocument/2006/relationships/chart" Target="../charts/chart22.xml"/><Relationship Id="rId5" Type="http://schemas.openxmlformats.org/officeDocument/2006/relationships/chart" Target="../charts/chart20.xml"/><Relationship Id="rId10" Type="http://schemas.openxmlformats.org/officeDocument/2006/relationships/chart" Target="../charts/chart21.xml"/><Relationship Id="rId4" Type="http://schemas.openxmlformats.org/officeDocument/2006/relationships/chart" Target="../charts/chart19.xml"/><Relationship Id="rId9"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0.png"/><Relationship Id="rId12" Type="http://schemas.openxmlformats.org/officeDocument/2006/relationships/chart" Target="../charts/chart28.xml"/><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microsoft.com/office/2014/relationships/chartEx" Target="../charts/chartEx4.xml"/><Relationship Id="rId11" Type="http://schemas.openxmlformats.org/officeDocument/2006/relationships/chart" Target="../charts/chart27.xml"/><Relationship Id="rId5" Type="http://schemas.openxmlformats.org/officeDocument/2006/relationships/chart" Target="../charts/chart25.xml"/><Relationship Id="rId10" Type="http://schemas.openxmlformats.org/officeDocument/2006/relationships/chart" Target="../charts/chart26.xml"/><Relationship Id="rId4" Type="http://schemas.openxmlformats.org/officeDocument/2006/relationships/chart" Target="../charts/chart24.xml"/><Relationship Id="rId9" Type="http://schemas.openxmlformats.org/officeDocument/2006/relationships/image" Target="../media/image2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png"/><Relationship Id="rId1" Type="http://schemas.openxmlformats.org/officeDocument/2006/relationships/slideLayout" Target="../slideLayouts/slideLayout35.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3.xml"/><Relationship Id="rId7" Type="http://schemas.microsoft.com/office/2014/relationships/chartEx" Target="../charts/chartEx1.xml"/><Relationship Id="rId2"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chart" Target="../charts/chart7.xm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 Id="rId9" Type="http://schemas.openxmlformats.org/officeDocument/2006/relationships/chart" Target="../charts/chart1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chart" Target="../charts/chart13.xml"/><Relationship Id="rId2" Type="http://schemas.openxmlformats.org/officeDocument/2006/relationships/image" Target="../media/image11.png"/><Relationship Id="rId1" Type="http://schemas.openxmlformats.org/officeDocument/2006/relationships/slideLayout" Target="../slideLayouts/slideLayout35.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6.png"/><Relationship Id="rId5" Type="http://schemas.openxmlformats.org/officeDocument/2006/relationships/chart" Target="../charts/chart15.xml"/><Relationship Id="rId4" Type="http://schemas.openxmlformats.org/officeDocument/2006/relationships/chart" Target="../charts/chart14.xml"/></Relationships>
</file>

<file path=ppt/slides/_rels/slide9.xml.rels><?xml version="1.0" encoding="UTF-8" standalone="yes"?>
<Relationships xmlns="http://schemas.openxmlformats.org/package/2006/relationships"><Relationship Id="rId3" Type="http://schemas.openxmlformats.org/officeDocument/2006/relationships/chart" Target="../charts/chart17.xml"/><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chart" Target="../charts/chart18.xml"/><Relationship Id="rId5" Type="http://schemas.openxmlformats.org/officeDocument/2006/relationships/image" Target="../media/image19.png"/><Relationship Id="rId4" Type="http://schemas.microsoft.com/office/2014/relationships/chartEx" Target="../charts/chartEx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bwMode="gray"/>
        <p:txBody>
          <a:bodyPr/>
          <a:lstStyle/>
          <a:p>
            <a:r>
              <a:rPr lang="en-US" dirty="0"/>
              <a:t>Dfocus</a:t>
            </a:r>
          </a:p>
        </p:txBody>
      </p:sp>
      <p:sp>
        <p:nvSpPr>
          <p:cNvPr id="11" name="Title"/>
          <p:cNvSpPr>
            <a:spLocks noGrp="1"/>
          </p:cNvSpPr>
          <p:nvPr>
            <p:ph type="title"/>
          </p:nvPr>
        </p:nvSpPr>
        <p:spPr bwMode="gray">
          <a:xfrm>
            <a:off x="288000" y="2206502"/>
            <a:ext cx="8596800" cy="997196"/>
          </a:xfrm>
        </p:spPr>
        <p:txBody>
          <a:bodyPr/>
          <a:lstStyle/>
          <a:p>
            <a:r>
              <a:rPr lang="en-US" altLang="ko-KR" dirty="0"/>
              <a:t>Cloud </a:t>
            </a:r>
            <a:r>
              <a:rPr lang="ko-KR" altLang="en-US" dirty="0"/>
              <a:t>과정</a:t>
            </a:r>
            <a:br>
              <a:rPr lang="en-US" dirty="0"/>
            </a:br>
            <a:r>
              <a:rPr lang="ko-KR" altLang="en-US" dirty="0">
                <a:solidFill>
                  <a:schemeClr val="accent1"/>
                </a:solidFill>
              </a:rPr>
              <a:t>실무프로젝트 </a:t>
            </a:r>
            <a:r>
              <a:rPr lang="en-US" altLang="ko-KR" dirty="0">
                <a:solidFill>
                  <a:schemeClr val="accent1"/>
                </a:solidFill>
              </a:rPr>
              <a:t>: </a:t>
            </a:r>
            <a:r>
              <a:rPr lang="ko-KR" altLang="en-US" dirty="0">
                <a:solidFill>
                  <a:schemeClr val="accent1"/>
                </a:solidFill>
              </a:rPr>
              <a:t>화면 및 기능 설계서</a:t>
            </a:r>
            <a:br>
              <a:rPr lang="en-US" altLang="ko-KR" dirty="0">
                <a:solidFill>
                  <a:schemeClr val="accent1"/>
                </a:solidFill>
              </a:rPr>
            </a:br>
            <a:r>
              <a:rPr lang="en-US" altLang="ko-KR" dirty="0">
                <a:solidFill>
                  <a:schemeClr val="accent1"/>
                </a:solidFill>
              </a:rPr>
              <a:t> </a:t>
            </a:r>
            <a:r>
              <a:rPr lang="en-US" altLang="ko-KR" sz="2400" dirty="0">
                <a:solidFill>
                  <a:schemeClr val="accent1">
                    <a:lumMod val="50000"/>
                  </a:schemeClr>
                </a:solidFill>
              </a:rPr>
              <a:t># 1</a:t>
            </a:r>
            <a:r>
              <a:rPr lang="ko-KR" altLang="en-US" sz="2400" dirty="0">
                <a:solidFill>
                  <a:schemeClr val="accent1">
                    <a:lumMod val="50000"/>
                  </a:schemeClr>
                </a:solidFill>
              </a:rPr>
              <a:t>조 </a:t>
            </a:r>
            <a:r>
              <a:rPr lang="en-US" altLang="ko-KR" sz="2400" dirty="0">
                <a:solidFill>
                  <a:schemeClr val="accent1">
                    <a:lumMod val="50000"/>
                  </a:schemeClr>
                </a:solidFill>
              </a:rPr>
              <a:t>: </a:t>
            </a:r>
            <a:r>
              <a:rPr lang="ko-KR" altLang="en-US" sz="2400" dirty="0">
                <a:solidFill>
                  <a:schemeClr val="accent1">
                    <a:lumMod val="50000"/>
                  </a:schemeClr>
                </a:solidFill>
              </a:rPr>
              <a:t>영업 시각화 화면 개발</a:t>
            </a:r>
            <a:endParaRPr lang="de-DE" sz="2400" dirty="0">
              <a:solidFill>
                <a:schemeClr val="accent1">
                  <a:lumMod val="50000"/>
                </a:schemeClr>
              </a:solidFill>
            </a:endParaRPr>
          </a:p>
        </p:txBody>
      </p:sp>
    </p:spTree>
    <p:extLst>
      <p:ext uri="{BB962C8B-B14F-4D97-AF65-F5344CB8AC3E}">
        <p14:creationId xmlns:p14="http://schemas.microsoft.com/office/powerpoint/2010/main" val="331687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2">
            <a:extLst>
              <a:ext uri="{FF2B5EF4-FFF2-40B4-BE49-F238E27FC236}">
                <a16:creationId xmlns:a16="http://schemas.microsoft.com/office/drawing/2014/main" id="{165186D4-6FDD-491B-A062-864813ADAFF5}"/>
              </a:ext>
            </a:extLst>
          </p:cNvPr>
          <p:cNvSpPr txBox="1">
            <a:spLocks/>
          </p:cNvSpPr>
          <p:nvPr/>
        </p:nvSpPr>
        <p:spPr>
          <a:xfrm>
            <a:off x="177311" y="207461"/>
            <a:ext cx="11807826" cy="412857"/>
          </a:xfr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4472C4"/>
              </a:buClr>
            </a:pPr>
            <a:r>
              <a:rPr lang="ko-KR" altLang="en-US" dirty="0">
                <a:solidFill>
                  <a:prstClr val="black"/>
                </a:solidFill>
                <a:latin typeface="KoPub돋움체 Medium" panose="02020603020101020101" pitchFamily="18" charset="-127"/>
                <a:ea typeface="KoPub돋움체 Medium" panose="02020603020101020101" pitchFamily="18" charset="-127"/>
              </a:rPr>
              <a:t>화면 설계 </a:t>
            </a:r>
            <a:r>
              <a:rPr lang="en-US" altLang="ko-KR" dirty="0">
                <a:solidFill>
                  <a:prstClr val="black"/>
                </a:solidFill>
                <a:latin typeface="KoPub돋움체 Medium" panose="02020603020101020101" pitchFamily="18" charset="-127"/>
                <a:ea typeface="KoPub돋움체 Medium" panose="02020603020101020101" pitchFamily="18" charset="-127"/>
              </a:rPr>
              <a:t>: Visualization</a:t>
            </a:r>
            <a:endParaRPr lang="ko-KR" altLang="en-US" dirty="0">
              <a:solidFill>
                <a:prstClr val="black"/>
              </a:solidFill>
              <a:latin typeface="KoPub돋움체 Medium" panose="02020603020101020101" pitchFamily="18" charset="-127"/>
              <a:ea typeface="KoPub돋움체 Medium" panose="02020603020101020101" pitchFamily="18" charset="-127"/>
            </a:endParaRPr>
          </a:p>
        </p:txBody>
      </p:sp>
      <p:graphicFrame>
        <p:nvGraphicFramePr>
          <p:cNvPr id="3" name="표 2">
            <a:extLst>
              <a:ext uri="{FF2B5EF4-FFF2-40B4-BE49-F238E27FC236}">
                <a16:creationId xmlns:a16="http://schemas.microsoft.com/office/drawing/2014/main" id="{575D409C-23FD-4181-92A8-901176B7C2DF}"/>
              </a:ext>
            </a:extLst>
          </p:cNvPr>
          <p:cNvGraphicFramePr>
            <a:graphicFrameLocks noGrp="1"/>
          </p:cNvGraphicFramePr>
          <p:nvPr>
            <p:extLst>
              <p:ext uri="{D42A27DB-BD31-4B8C-83A1-F6EECF244321}">
                <p14:modId xmlns:p14="http://schemas.microsoft.com/office/powerpoint/2010/main" val="3795305691"/>
              </p:ext>
            </p:extLst>
          </p:nvPr>
        </p:nvGraphicFramePr>
        <p:xfrm>
          <a:off x="210037" y="727253"/>
          <a:ext cx="11807826" cy="5760568"/>
        </p:xfrm>
        <a:graphic>
          <a:graphicData uri="http://schemas.openxmlformats.org/drawingml/2006/table">
            <a:tbl>
              <a:tblPr firstRow="1" bandRow="1"/>
              <a:tblGrid>
                <a:gridCol w="1967971">
                  <a:extLst>
                    <a:ext uri="{9D8B030D-6E8A-4147-A177-3AD203B41FA5}">
                      <a16:colId xmlns:a16="http://schemas.microsoft.com/office/drawing/2014/main" val="2319932860"/>
                    </a:ext>
                  </a:extLst>
                </a:gridCol>
                <a:gridCol w="1967971">
                  <a:extLst>
                    <a:ext uri="{9D8B030D-6E8A-4147-A177-3AD203B41FA5}">
                      <a16:colId xmlns:a16="http://schemas.microsoft.com/office/drawing/2014/main" val="2926832141"/>
                    </a:ext>
                  </a:extLst>
                </a:gridCol>
                <a:gridCol w="630879">
                  <a:extLst>
                    <a:ext uri="{9D8B030D-6E8A-4147-A177-3AD203B41FA5}">
                      <a16:colId xmlns:a16="http://schemas.microsoft.com/office/drawing/2014/main" val="271572334"/>
                    </a:ext>
                  </a:extLst>
                </a:gridCol>
                <a:gridCol w="4744452">
                  <a:extLst>
                    <a:ext uri="{9D8B030D-6E8A-4147-A177-3AD203B41FA5}">
                      <a16:colId xmlns:a16="http://schemas.microsoft.com/office/drawing/2014/main" val="2004344405"/>
                    </a:ext>
                  </a:extLst>
                </a:gridCol>
                <a:gridCol w="1351548">
                  <a:extLst>
                    <a:ext uri="{9D8B030D-6E8A-4147-A177-3AD203B41FA5}">
                      <a16:colId xmlns:a16="http://schemas.microsoft.com/office/drawing/2014/main" val="1008448080"/>
                    </a:ext>
                  </a:extLst>
                </a:gridCol>
                <a:gridCol w="1145005">
                  <a:extLst>
                    <a:ext uri="{9D8B030D-6E8A-4147-A177-3AD203B41FA5}">
                      <a16:colId xmlns:a16="http://schemas.microsoft.com/office/drawing/2014/main" val="3177433494"/>
                    </a:ext>
                  </a:extLst>
                </a:gridCol>
              </a:tblGrid>
              <a:tr h="299103">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담당 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            </a:t>
                      </a:r>
                      <a:r>
                        <a:rPr lang="en-US" altLang="ko-KR" sz="1000" b="0" dirty="0">
                          <a:solidFill>
                            <a:schemeClr val="tx1"/>
                          </a:solidFill>
                          <a:latin typeface="KoPub돋움체 Medium" panose="02020603020101020101" pitchFamily="18" charset="-127"/>
                          <a:ea typeface="KoPub돋움체 Medium" panose="02020603020101020101" pitchFamily="18" charset="-127"/>
                        </a:rPr>
                        <a:t>1</a:t>
                      </a:r>
                      <a:r>
                        <a:rPr lang="ko-KR" altLang="en-US" sz="1000" b="0" dirty="0">
                          <a:solidFill>
                            <a:schemeClr val="tx1"/>
                          </a:solidFill>
                          <a:latin typeface="KoPub돋움체 Medium" panose="02020603020101020101" pitchFamily="18" charset="-127"/>
                          <a:ea typeface="KoPub돋움체 Medium" panose="02020603020101020101" pitchFamily="18" charset="-127"/>
                        </a:rPr>
                        <a:t>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주제 명</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고객 </a:t>
                      </a:r>
                      <a:r>
                        <a:rPr lang="en-US" altLang="ko-KR" sz="1000" b="0" dirty="0">
                          <a:solidFill>
                            <a:schemeClr val="tx1"/>
                          </a:solidFill>
                          <a:latin typeface="KoPub돋움체 Medium" panose="02020603020101020101" pitchFamily="18" charset="-127"/>
                          <a:ea typeface="KoPub돋움체 Medium" panose="02020603020101020101" pitchFamily="18" charset="-127"/>
                        </a:rPr>
                        <a:t>/ </a:t>
                      </a:r>
                      <a:r>
                        <a:rPr lang="ko-KR" altLang="en-US" sz="1000" b="0" dirty="0">
                          <a:solidFill>
                            <a:schemeClr val="tx1"/>
                          </a:solidFill>
                          <a:latin typeface="KoPub돋움체 Medium" panose="02020603020101020101" pitchFamily="18" charset="-127"/>
                          <a:ea typeface="KoPub돋움체 Medium" panose="02020603020101020101" pitchFamily="18" charset="-127"/>
                        </a:rPr>
                        <a:t>제품별 납기 적중률 분석 화면</a:t>
                      </a:r>
                      <a:endParaRPr lang="en-US" altLang="ko-KR"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화면 </a:t>
                      </a:r>
                      <a:r>
                        <a:rPr lang="en-US" altLang="ko-KR" sz="1000" b="0" dirty="0">
                          <a:solidFill>
                            <a:schemeClr val="tx1"/>
                          </a:solidFill>
                          <a:latin typeface="KoPub돋움체 Medium" panose="02020603020101020101" pitchFamily="18" charset="-127"/>
                          <a:ea typeface="KoPub돋움체 Medium" panose="02020603020101020101" pitchFamily="18" charset="-127"/>
                        </a:rPr>
                        <a:t>ID</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latinLnBrk="1"/>
                      <a:r>
                        <a:rPr lang="en-US" altLang="ko-KR" sz="1000" b="1" dirty="0">
                          <a:solidFill>
                            <a:schemeClr val="tx1"/>
                          </a:solidFill>
                          <a:latin typeface="KoPub돋움체 Medium" panose="02020603020101020101" pitchFamily="18" charset="-127"/>
                          <a:ea typeface="KoPub돋움체 Medium" panose="02020603020101020101" pitchFamily="18" charset="-127"/>
                        </a:rPr>
                        <a:t>-</a:t>
                      </a:r>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008571"/>
                  </a:ext>
                </a:extLst>
              </a:tr>
              <a:tr h="299102">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선택 조건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gridSpan="5">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조회</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 기간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년 분기 월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언어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KO EN ) ,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고객 별</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70472"/>
                  </a:ext>
                </a:extLst>
              </a:tr>
              <a:tr h="5162363">
                <a:tc gridSpan="6">
                  <a:txBody>
                    <a:bodyPr/>
                    <a:lstStyle/>
                    <a:p>
                      <a:pPr algn="ctr" latinLnBrk="1"/>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23636"/>
                  </a:ext>
                </a:extLst>
              </a:tr>
            </a:tbl>
          </a:graphicData>
        </a:graphic>
      </p:graphicFrame>
      <p:sp>
        <p:nvSpPr>
          <p:cNvPr id="4" name="TextBox 3">
            <a:extLst>
              <a:ext uri="{FF2B5EF4-FFF2-40B4-BE49-F238E27FC236}">
                <a16:creationId xmlns:a16="http://schemas.microsoft.com/office/drawing/2014/main" id="{6C3D2E26-453E-4F57-8A53-EB34DE93409E}"/>
              </a:ext>
            </a:extLst>
          </p:cNvPr>
          <p:cNvSpPr txBox="1"/>
          <p:nvPr/>
        </p:nvSpPr>
        <p:spPr>
          <a:xfrm>
            <a:off x="9822125" y="1408467"/>
            <a:ext cx="2163013" cy="171593"/>
          </a:xfrm>
          <a:prstGeom prst="rect">
            <a:avLst/>
          </a:prstGeom>
          <a:solidFill>
            <a:schemeClr val="accent1"/>
          </a:solidFill>
        </p:spPr>
        <p:txBody>
          <a:bodyPr vert="horz" wrap="none" lIns="0" tIns="0" rIns="0" bIns="0" rtlCol="0" anchor="ctr">
            <a:noAutofit/>
          </a:bodyPr>
          <a:lstStyle/>
          <a:p>
            <a:pPr indent="-274320" algn="ctr" defTabSz="957769">
              <a:spcAft>
                <a:spcPts val="900"/>
              </a:spcAft>
              <a:defRPr/>
            </a:pPr>
            <a:r>
              <a:rPr lang="ko-KR" altLang="en-US" sz="1050" kern="0" dirty="0">
                <a:solidFill>
                  <a:srgbClr val="FFFFFF"/>
                </a:solidFill>
                <a:latin typeface="KoPub돋움체 Medium" panose="02020603020101020101" pitchFamily="18" charset="-127"/>
                <a:ea typeface="KoPub돋움체 Medium" panose="02020603020101020101" pitchFamily="18" charset="-127"/>
              </a:rPr>
              <a:t>동작 방식</a:t>
            </a:r>
          </a:p>
        </p:txBody>
      </p:sp>
      <p:sp>
        <p:nvSpPr>
          <p:cNvPr id="5" name="사다리꼴 4">
            <a:extLst>
              <a:ext uri="{FF2B5EF4-FFF2-40B4-BE49-F238E27FC236}">
                <a16:creationId xmlns:a16="http://schemas.microsoft.com/office/drawing/2014/main" id="{5E29BF7B-84BB-48DA-9ED2-09A3C5193E73}"/>
              </a:ext>
            </a:extLst>
          </p:cNvPr>
          <p:cNvSpPr/>
          <p:nvPr/>
        </p:nvSpPr>
        <p:spPr bwMode="ltGray">
          <a:xfrm>
            <a:off x="624827" y="1408271"/>
            <a:ext cx="1010576" cy="234640"/>
          </a:xfrm>
          <a:prstGeom prst="trapezoid">
            <a:avLst/>
          </a:prstGeom>
          <a:no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cxnSp>
        <p:nvCxnSpPr>
          <p:cNvPr id="6" name="직선 연결선 5">
            <a:extLst>
              <a:ext uri="{FF2B5EF4-FFF2-40B4-BE49-F238E27FC236}">
                <a16:creationId xmlns:a16="http://schemas.microsoft.com/office/drawing/2014/main" id="{080551ED-55A9-4AF6-8610-3615D3816204}"/>
              </a:ext>
            </a:extLst>
          </p:cNvPr>
          <p:cNvCxnSpPr/>
          <p:nvPr/>
        </p:nvCxnSpPr>
        <p:spPr>
          <a:xfrm>
            <a:off x="624827" y="1642911"/>
            <a:ext cx="1011600" cy="0"/>
          </a:xfrm>
          <a:prstGeom prst="line">
            <a:avLst/>
          </a:prstGeom>
          <a:noFill/>
          <a:ln w="12700" cap="flat" cmpd="sng" algn="ctr">
            <a:solidFill>
              <a:srgbClr val="FFFFFF"/>
            </a:solidFill>
            <a:prstDash val="solid"/>
          </a:ln>
          <a:effectLst/>
        </p:spPr>
      </p:cxnSp>
      <p:cxnSp>
        <p:nvCxnSpPr>
          <p:cNvPr id="7" name="직선 연결선 6">
            <a:extLst>
              <a:ext uri="{FF2B5EF4-FFF2-40B4-BE49-F238E27FC236}">
                <a16:creationId xmlns:a16="http://schemas.microsoft.com/office/drawing/2014/main" id="{BE520897-814A-4670-B96B-4505F160B28F}"/>
              </a:ext>
            </a:extLst>
          </p:cNvPr>
          <p:cNvCxnSpPr/>
          <p:nvPr/>
        </p:nvCxnSpPr>
        <p:spPr>
          <a:xfrm>
            <a:off x="1635403" y="1642911"/>
            <a:ext cx="5370234" cy="0"/>
          </a:xfrm>
          <a:prstGeom prst="line">
            <a:avLst/>
          </a:prstGeom>
          <a:noFill/>
          <a:ln w="6350" cap="flat" cmpd="sng" algn="ctr">
            <a:solidFill>
              <a:srgbClr val="000000">
                <a:lumMod val="75000"/>
                <a:lumOff val="25000"/>
              </a:srgbClr>
            </a:solidFill>
            <a:prstDash val="solid"/>
          </a:ln>
          <a:effectLst/>
        </p:spPr>
      </p:cxnSp>
      <p:sp>
        <p:nvSpPr>
          <p:cNvPr id="8" name="사다리꼴 7">
            <a:extLst>
              <a:ext uri="{FF2B5EF4-FFF2-40B4-BE49-F238E27FC236}">
                <a16:creationId xmlns:a16="http://schemas.microsoft.com/office/drawing/2014/main" id="{F3348CEF-4815-4A68-B19B-0732E1B0D943}"/>
              </a:ext>
            </a:extLst>
          </p:cNvPr>
          <p:cNvSpPr/>
          <p:nvPr/>
        </p:nvSpPr>
        <p:spPr bwMode="ltGray">
          <a:xfrm>
            <a:off x="1657067" y="1408271"/>
            <a:ext cx="1010576" cy="234640"/>
          </a:xfrm>
          <a:prstGeom prst="trapezoid">
            <a:avLst/>
          </a:prstGeom>
          <a:solidFill>
            <a:schemeClr val="accent5">
              <a:lumMod val="20000"/>
              <a:lumOff val="80000"/>
            </a:schemeClr>
          </a:solid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sp>
        <p:nvSpPr>
          <p:cNvPr id="9" name="TextBox 8">
            <a:extLst>
              <a:ext uri="{FF2B5EF4-FFF2-40B4-BE49-F238E27FC236}">
                <a16:creationId xmlns:a16="http://schemas.microsoft.com/office/drawing/2014/main" id="{5306401C-D58D-4C48-AB10-7C9C29024B15}"/>
              </a:ext>
            </a:extLst>
          </p:cNvPr>
          <p:cNvSpPr txBox="1"/>
          <p:nvPr/>
        </p:nvSpPr>
        <p:spPr>
          <a:xfrm>
            <a:off x="748618"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CUSTOMER</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sp>
        <p:nvSpPr>
          <p:cNvPr id="10" name="TextBox 9">
            <a:extLst>
              <a:ext uri="{FF2B5EF4-FFF2-40B4-BE49-F238E27FC236}">
                <a16:creationId xmlns:a16="http://schemas.microsoft.com/office/drawing/2014/main" id="{72270175-6FAE-4DEF-B27F-B8A319F89B42}"/>
              </a:ext>
            </a:extLst>
          </p:cNvPr>
          <p:cNvSpPr txBox="1"/>
          <p:nvPr/>
        </p:nvSpPr>
        <p:spPr>
          <a:xfrm>
            <a:off x="1774622"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MATERIAL</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cxnSp>
        <p:nvCxnSpPr>
          <p:cNvPr id="11" name="직선 연결선 10">
            <a:extLst>
              <a:ext uri="{FF2B5EF4-FFF2-40B4-BE49-F238E27FC236}">
                <a16:creationId xmlns:a16="http://schemas.microsoft.com/office/drawing/2014/main" id="{B017FFEB-852D-499F-8F86-609A99B0407D}"/>
              </a:ext>
            </a:extLst>
          </p:cNvPr>
          <p:cNvCxnSpPr/>
          <p:nvPr/>
        </p:nvCxnSpPr>
        <p:spPr>
          <a:xfrm flipH="1">
            <a:off x="512763" y="1642911"/>
            <a:ext cx="112064" cy="0"/>
          </a:xfrm>
          <a:prstGeom prst="line">
            <a:avLst/>
          </a:prstGeom>
          <a:noFill/>
          <a:ln w="6350" cap="flat" cmpd="sng" algn="ctr">
            <a:solidFill>
              <a:srgbClr val="000000">
                <a:lumMod val="75000"/>
                <a:lumOff val="25000"/>
              </a:srgbClr>
            </a:solidFill>
            <a:prstDash val="solid"/>
          </a:ln>
          <a:effectLst/>
        </p:spPr>
      </p:cxnSp>
      <p:sp>
        <p:nvSpPr>
          <p:cNvPr id="12" name="TextBox 11">
            <a:extLst>
              <a:ext uri="{FF2B5EF4-FFF2-40B4-BE49-F238E27FC236}">
                <a16:creationId xmlns:a16="http://schemas.microsoft.com/office/drawing/2014/main" id="{9FBFB0DC-3FD6-4BBA-BC41-D05C593F6BEF}"/>
              </a:ext>
            </a:extLst>
          </p:cNvPr>
          <p:cNvSpPr txBox="1"/>
          <p:nvPr/>
        </p:nvSpPr>
        <p:spPr>
          <a:xfrm>
            <a:off x="696912" y="1715054"/>
            <a:ext cx="9046243" cy="195079"/>
          </a:xfrm>
          <a:prstGeom prst="rect">
            <a:avLst/>
          </a:prstGeom>
          <a:solidFill>
            <a:schemeClr val="accent5">
              <a:lumMod val="20000"/>
              <a:lumOff val="80000"/>
            </a:schemeClr>
          </a:solidFill>
          <a:ln>
            <a:noFill/>
          </a:ln>
        </p:spPr>
        <p:txBody>
          <a:bodyPr vert="horz" wrap="none" lIns="144000" tIns="0" rIns="0" bIns="0" rtlCol="0" anchor="ctr">
            <a:noAutofit/>
          </a:bodyPr>
          <a:lstStyle/>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SAP</a:t>
            </a:r>
            <a:r>
              <a:rPr lang="ko-KR" altLang="en-US"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13" name="TextBox 12">
            <a:extLst>
              <a:ext uri="{FF2B5EF4-FFF2-40B4-BE49-F238E27FC236}">
                <a16:creationId xmlns:a16="http://schemas.microsoft.com/office/drawing/2014/main" id="{0FDF1444-223E-4C65-BBEB-13B9072A07AD}"/>
              </a:ext>
            </a:extLst>
          </p:cNvPr>
          <p:cNvSpPr txBox="1"/>
          <p:nvPr/>
        </p:nvSpPr>
        <p:spPr>
          <a:xfrm>
            <a:off x="696913" y="1715054"/>
            <a:ext cx="63555" cy="195079"/>
          </a:xfrm>
          <a:prstGeom prst="rect">
            <a:avLst/>
          </a:prstGeom>
          <a:solidFill>
            <a:schemeClr val="accent5"/>
          </a:solidFill>
          <a:ln>
            <a:no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14" name="TextBox 13">
            <a:extLst>
              <a:ext uri="{FF2B5EF4-FFF2-40B4-BE49-F238E27FC236}">
                <a16:creationId xmlns:a16="http://schemas.microsoft.com/office/drawing/2014/main" id="{62159FAA-42F2-4F8B-BC4A-78EB24341C7C}"/>
              </a:ext>
            </a:extLst>
          </p:cNvPr>
          <p:cNvSpPr txBox="1"/>
          <p:nvPr/>
        </p:nvSpPr>
        <p:spPr>
          <a:xfrm>
            <a:off x="703767" y="1937875"/>
            <a:ext cx="2196000" cy="2197773"/>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cxnSp>
        <p:nvCxnSpPr>
          <p:cNvPr id="16" name="직선 연결선 15">
            <a:extLst>
              <a:ext uri="{FF2B5EF4-FFF2-40B4-BE49-F238E27FC236}">
                <a16:creationId xmlns:a16="http://schemas.microsoft.com/office/drawing/2014/main" id="{66AB4201-A50E-4376-ABE5-1A12114A82CA}"/>
              </a:ext>
            </a:extLst>
          </p:cNvPr>
          <p:cNvCxnSpPr/>
          <p:nvPr/>
        </p:nvCxnSpPr>
        <p:spPr>
          <a:xfrm>
            <a:off x="2971266" y="1937874"/>
            <a:ext cx="0" cy="4513032"/>
          </a:xfrm>
          <a:prstGeom prst="line">
            <a:avLst/>
          </a:prstGeom>
          <a:noFill/>
          <a:ln w="12700" cap="flat" cmpd="sng" algn="ctr">
            <a:solidFill>
              <a:schemeClr val="accent5"/>
            </a:solidFill>
            <a:prstDash val="solid"/>
          </a:ln>
          <a:effectLst/>
        </p:spPr>
      </p:cxnSp>
      <p:sp>
        <p:nvSpPr>
          <p:cNvPr id="17" name="TextBox 16">
            <a:extLst>
              <a:ext uri="{FF2B5EF4-FFF2-40B4-BE49-F238E27FC236}">
                <a16:creationId xmlns:a16="http://schemas.microsoft.com/office/drawing/2014/main" id="{FC4437AB-8B0A-4710-8DEA-AECC63F045A8}"/>
              </a:ext>
            </a:extLst>
          </p:cNvPr>
          <p:cNvSpPr txBox="1"/>
          <p:nvPr/>
        </p:nvSpPr>
        <p:spPr>
          <a:xfrm>
            <a:off x="709253" y="4209292"/>
            <a:ext cx="2196000" cy="1090894"/>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9" name="TextBox 18">
            <a:extLst>
              <a:ext uri="{FF2B5EF4-FFF2-40B4-BE49-F238E27FC236}">
                <a16:creationId xmlns:a16="http://schemas.microsoft.com/office/drawing/2014/main" id="{EF0B059E-6F70-4DE8-AA58-DC06F5C5C2C3}"/>
              </a:ext>
            </a:extLst>
          </p:cNvPr>
          <p:cNvSpPr txBox="1"/>
          <p:nvPr/>
        </p:nvSpPr>
        <p:spPr>
          <a:xfrm>
            <a:off x="709253" y="5392812"/>
            <a:ext cx="2196000" cy="1053588"/>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23" name="TextBox 22">
            <a:extLst>
              <a:ext uri="{FF2B5EF4-FFF2-40B4-BE49-F238E27FC236}">
                <a16:creationId xmlns:a16="http://schemas.microsoft.com/office/drawing/2014/main" id="{7557D662-B066-4E86-9F20-A03354DC856F}"/>
              </a:ext>
            </a:extLst>
          </p:cNvPr>
          <p:cNvSpPr txBox="1"/>
          <p:nvPr/>
        </p:nvSpPr>
        <p:spPr>
          <a:xfrm>
            <a:off x="3037279" y="1937875"/>
            <a:ext cx="4417542" cy="2197773"/>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28" name="TextBox 27">
            <a:extLst>
              <a:ext uri="{FF2B5EF4-FFF2-40B4-BE49-F238E27FC236}">
                <a16:creationId xmlns:a16="http://schemas.microsoft.com/office/drawing/2014/main" id="{5C270D63-7659-473C-A061-6D3611ACA426}"/>
              </a:ext>
            </a:extLst>
          </p:cNvPr>
          <p:cNvSpPr txBox="1"/>
          <p:nvPr/>
        </p:nvSpPr>
        <p:spPr>
          <a:xfrm>
            <a:off x="5259451" y="4206023"/>
            <a:ext cx="4489874" cy="895355"/>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graphicFrame>
        <p:nvGraphicFramePr>
          <p:cNvPr id="31" name="표 30">
            <a:extLst>
              <a:ext uri="{FF2B5EF4-FFF2-40B4-BE49-F238E27FC236}">
                <a16:creationId xmlns:a16="http://schemas.microsoft.com/office/drawing/2014/main" id="{E4813FF0-9A5C-423D-8306-12802449A345}"/>
              </a:ext>
            </a:extLst>
          </p:cNvPr>
          <p:cNvGraphicFramePr>
            <a:graphicFrameLocks noGrp="1"/>
          </p:cNvGraphicFramePr>
          <p:nvPr/>
        </p:nvGraphicFramePr>
        <p:xfrm>
          <a:off x="5384779" y="4438174"/>
          <a:ext cx="4254379" cy="592143"/>
        </p:xfrm>
        <a:graphic>
          <a:graphicData uri="http://schemas.openxmlformats.org/drawingml/2006/table">
            <a:tbl>
              <a:tblPr bandRow="1">
                <a:tableStyleId>{5A111915-BE36-4E01-A7E5-04B1672EAD32}</a:tableStyleId>
              </a:tblPr>
              <a:tblGrid>
                <a:gridCol w="918455">
                  <a:extLst>
                    <a:ext uri="{9D8B030D-6E8A-4147-A177-3AD203B41FA5}">
                      <a16:colId xmlns:a16="http://schemas.microsoft.com/office/drawing/2014/main" val="2860569835"/>
                    </a:ext>
                  </a:extLst>
                </a:gridCol>
                <a:gridCol w="580559">
                  <a:extLst>
                    <a:ext uri="{9D8B030D-6E8A-4147-A177-3AD203B41FA5}">
                      <a16:colId xmlns:a16="http://schemas.microsoft.com/office/drawing/2014/main" val="135956265"/>
                    </a:ext>
                  </a:extLst>
                </a:gridCol>
                <a:gridCol w="918455">
                  <a:extLst>
                    <a:ext uri="{9D8B030D-6E8A-4147-A177-3AD203B41FA5}">
                      <a16:colId xmlns:a16="http://schemas.microsoft.com/office/drawing/2014/main" val="1677924096"/>
                    </a:ext>
                  </a:extLst>
                </a:gridCol>
                <a:gridCol w="918455">
                  <a:extLst>
                    <a:ext uri="{9D8B030D-6E8A-4147-A177-3AD203B41FA5}">
                      <a16:colId xmlns:a16="http://schemas.microsoft.com/office/drawing/2014/main" val="2314779230"/>
                    </a:ext>
                  </a:extLst>
                </a:gridCol>
                <a:gridCol w="918455">
                  <a:extLst>
                    <a:ext uri="{9D8B030D-6E8A-4147-A177-3AD203B41FA5}">
                      <a16:colId xmlns:a16="http://schemas.microsoft.com/office/drawing/2014/main" val="3200588813"/>
                    </a:ext>
                  </a:extLst>
                </a:gridCol>
              </a:tblGrid>
              <a:tr h="19738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오더</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자재 </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수량</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DP</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플랜트</a:t>
                      </a: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849519"/>
                  </a:ext>
                </a:extLst>
              </a:tr>
              <a:tr h="19738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001</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A01</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O</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1710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0701113"/>
                  </a:ext>
                </a:extLst>
              </a:tr>
              <a:tr h="19738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002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B01</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N</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1710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920092"/>
                  </a:ext>
                </a:extLst>
              </a:tr>
            </a:tbl>
          </a:graphicData>
        </a:graphic>
      </p:graphicFrame>
      <p:sp>
        <p:nvSpPr>
          <p:cNvPr id="34" name="타원 33">
            <a:extLst>
              <a:ext uri="{FF2B5EF4-FFF2-40B4-BE49-F238E27FC236}">
                <a16:creationId xmlns:a16="http://schemas.microsoft.com/office/drawing/2014/main" id="{B9D664F4-1D52-4197-97CD-530B650AEB9F}"/>
              </a:ext>
            </a:extLst>
          </p:cNvPr>
          <p:cNvSpPr/>
          <p:nvPr/>
        </p:nvSpPr>
        <p:spPr bwMode="ltGray">
          <a:xfrm>
            <a:off x="592765" y="143473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5" name="TextBox 34">
            <a:extLst>
              <a:ext uri="{FF2B5EF4-FFF2-40B4-BE49-F238E27FC236}">
                <a16:creationId xmlns:a16="http://schemas.microsoft.com/office/drawing/2014/main" id="{C28EECEA-09A9-47C2-942F-BFB18EAD7903}"/>
              </a:ext>
            </a:extLst>
          </p:cNvPr>
          <p:cNvSpPr txBox="1"/>
          <p:nvPr/>
        </p:nvSpPr>
        <p:spPr>
          <a:xfrm>
            <a:off x="9841134" y="1627560"/>
            <a:ext cx="2153308" cy="4837620"/>
          </a:xfrm>
          <a:prstGeom prst="rect">
            <a:avLst/>
          </a:prstGeom>
          <a:noFill/>
          <a:ln>
            <a:solidFill>
              <a:schemeClr val="accent1"/>
            </a:solidFill>
          </a:ln>
        </p:spPr>
        <p:txBody>
          <a:bodyPr vert="horz" wrap="square" lIns="0" tIns="36000" rIns="0" bIns="0" rtlCol="0" anchor="t">
            <a:noAutofit/>
          </a:bodyPr>
          <a:lstStyle/>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대시보드는 </a:t>
            </a:r>
            <a:r>
              <a:rPr lang="en-US" altLang="ko-KR" sz="900" dirty="0">
                <a:solidFill>
                  <a:srgbClr val="000000"/>
                </a:solidFill>
                <a:latin typeface="KoPub돋움체 Medium" panose="02020603020101020101" pitchFamily="18" charset="-127"/>
                <a:ea typeface="KoPub돋움체 Medium" panose="02020603020101020101" pitchFamily="18" charset="-127"/>
              </a:rPr>
              <a:t>2</a:t>
            </a:r>
            <a:r>
              <a:rPr lang="ko-KR" altLang="en-US" sz="900" dirty="0">
                <a:solidFill>
                  <a:srgbClr val="000000"/>
                </a:solidFill>
                <a:latin typeface="KoPub돋움체 Medium" panose="02020603020101020101" pitchFamily="18" charset="-127"/>
                <a:ea typeface="KoPub돋움체 Medium" panose="02020603020101020101" pitchFamily="18" charset="-127"/>
              </a:rPr>
              <a:t>개의 </a:t>
            </a:r>
            <a:r>
              <a:rPr lang="en-US" altLang="ko-KR" sz="900" dirty="0">
                <a:solidFill>
                  <a:srgbClr val="000000"/>
                </a:solidFill>
                <a:latin typeface="KoPub돋움체 Medium" panose="02020603020101020101" pitchFamily="18" charset="-127"/>
                <a:ea typeface="KoPub돋움체 Medium" panose="02020603020101020101" pitchFamily="18" charset="-127"/>
              </a:rPr>
              <a:t>Tab </a:t>
            </a:r>
            <a:r>
              <a:rPr lang="ko-KR" altLang="en-US" sz="900" dirty="0">
                <a:solidFill>
                  <a:srgbClr val="000000"/>
                </a:solidFill>
                <a:latin typeface="KoPub돋움체 Medium" panose="02020603020101020101" pitchFamily="18" charset="-127"/>
                <a:ea typeface="KoPub돋움체 Medium" panose="02020603020101020101" pitchFamily="18" charset="-127"/>
              </a:rPr>
              <a:t>메뉴로 구성</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조회 필드는 년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분기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월 로 구성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선택한 필드에 따라 아래 화면 필터링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지정한 언어로 메뉴 및 제품 상세 변경</a:t>
            </a: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납기 적중률 시간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수량으로 구성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선택한 필터에 따라  차트 및 화면 변경</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고객명으로 필터링해 상세 화면 변경</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DP</a:t>
            </a:r>
            <a:r>
              <a:rPr lang="ko-KR" altLang="en-US" sz="900" dirty="0">
                <a:solidFill>
                  <a:srgbClr val="000000"/>
                </a:solidFill>
                <a:latin typeface="KoPub돋움체 Medium" panose="02020603020101020101" pitchFamily="18" charset="-127"/>
                <a:ea typeface="KoPub돋움체 Medium" panose="02020603020101020101" pitchFamily="18" charset="-127"/>
              </a:rPr>
              <a:t>를 색상 기준으로 필터링 된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납기 적중률을 수치와 그래프로 구성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*ON</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TIME</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NOT</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ON</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TIME</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지연된 오더 </a:t>
            </a:r>
            <a:r>
              <a:rPr lang="en-US" altLang="ko-KR" sz="900" dirty="0">
                <a:solidFill>
                  <a:srgbClr val="000000"/>
                </a:solidFill>
                <a:latin typeface="KoPub돋움체 Medium" panose="02020603020101020101" pitchFamily="18" charset="-127"/>
                <a:ea typeface="KoPub돋움체 Medium" panose="02020603020101020101" pitchFamily="18"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rPr>
              <a:t> 수량 건에 대한 </a:t>
            </a:r>
            <a:r>
              <a:rPr lang="en-US" altLang="ko-KR" sz="900" dirty="0">
                <a:solidFill>
                  <a:srgbClr val="000000"/>
                </a:solidFill>
                <a:latin typeface="KoPub돋움체 Medium" panose="02020603020101020101" pitchFamily="18" charset="-127"/>
                <a:ea typeface="KoPub돋움체 Medium" panose="02020603020101020101" pitchFamily="18" charset="-127"/>
              </a:rPr>
              <a:t>TOP 3</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해당 오더 선택 시 아래의 수량 그래프를</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필터링하여 변경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en-US" altLang="ko-KR" sz="1400" dirty="0">
                <a:solidFill>
                  <a:srgbClr val="ED7D31"/>
                </a:solidFill>
                <a:latin typeface="KoPub돋움체 Medium" panose="02020603020101020101" pitchFamily="18" charset="-127"/>
                <a:ea typeface="KoPub돋움체 Medium" panose="02020603020101020101" pitchFamily="18" charset="-127"/>
                <a:sym typeface="Wingdings 2" panose="05020102010507070707" pitchFamily="18" charset="2"/>
              </a:rPr>
              <a:t></a:t>
            </a:r>
            <a:r>
              <a:rPr lang="ko-KR" altLang="en-US" sz="900" dirty="0">
                <a:solidFill>
                  <a:srgbClr val="000000"/>
                </a:solidFill>
                <a:latin typeface="KoPub돋움체 Medium" panose="02020603020101020101" pitchFamily="18" charset="-127"/>
                <a:ea typeface="KoPub돋움체 Medium" panose="02020603020101020101" pitchFamily="18" charset="-127"/>
              </a:rPr>
              <a:t>에서 선택한 고객에 대한 오더 문서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상세 내역으로 구성되며 자재 선택 시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제품별 납기 적중률 분석 화면으로 이동</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위에서 선택한 차트에 대한 상세 화면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36" name="타원 35">
            <a:extLst>
              <a:ext uri="{FF2B5EF4-FFF2-40B4-BE49-F238E27FC236}">
                <a16:creationId xmlns:a16="http://schemas.microsoft.com/office/drawing/2014/main" id="{EDE8761D-CC0D-4B08-8C43-6EBDDC293CC3}"/>
              </a:ext>
            </a:extLst>
          </p:cNvPr>
          <p:cNvSpPr/>
          <p:nvPr/>
        </p:nvSpPr>
        <p:spPr bwMode="ltGray">
          <a:xfrm>
            <a:off x="9828125" y="162749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7" name="타원 36">
            <a:extLst>
              <a:ext uri="{FF2B5EF4-FFF2-40B4-BE49-F238E27FC236}">
                <a16:creationId xmlns:a16="http://schemas.microsoft.com/office/drawing/2014/main" id="{F258ED96-BDE5-43F4-BC86-C25EEFF112FF}"/>
              </a:ext>
            </a:extLst>
          </p:cNvPr>
          <p:cNvSpPr/>
          <p:nvPr/>
        </p:nvSpPr>
        <p:spPr bwMode="ltGray">
          <a:xfrm>
            <a:off x="8850211" y="172332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8" name="타원 37">
            <a:extLst>
              <a:ext uri="{FF2B5EF4-FFF2-40B4-BE49-F238E27FC236}">
                <a16:creationId xmlns:a16="http://schemas.microsoft.com/office/drawing/2014/main" id="{0FE314CE-F7C7-4323-81FB-1F60CDCB5349}"/>
              </a:ext>
            </a:extLst>
          </p:cNvPr>
          <p:cNvSpPr/>
          <p:nvPr/>
        </p:nvSpPr>
        <p:spPr bwMode="ltGray">
          <a:xfrm>
            <a:off x="9835225" y="188732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9" name="타원 38">
            <a:extLst>
              <a:ext uri="{FF2B5EF4-FFF2-40B4-BE49-F238E27FC236}">
                <a16:creationId xmlns:a16="http://schemas.microsoft.com/office/drawing/2014/main" id="{1694021C-1CF6-47B7-9025-ABB2D1D90318}"/>
              </a:ext>
            </a:extLst>
          </p:cNvPr>
          <p:cNvSpPr/>
          <p:nvPr/>
        </p:nvSpPr>
        <p:spPr bwMode="ltGray">
          <a:xfrm>
            <a:off x="9835225" y="239648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41" name="직사각형 40">
            <a:extLst>
              <a:ext uri="{FF2B5EF4-FFF2-40B4-BE49-F238E27FC236}">
                <a16:creationId xmlns:a16="http://schemas.microsoft.com/office/drawing/2014/main" id="{37598C1E-D81D-4163-80BA-1C1E3E35E13B}"/>
              </a:ext>
            </a:extLst>
          </p:cNvPr>
          <p:cNvSpPr/>
          <p:nvPr/>
        </p:nvSpPr>
        <p:spPr bwMode="ltGray">
          <a:xfrm>
            <a:off x="703767" y="1937875"/>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납기 적중률</a:t>
            </a:r>
          </a:p>
        </p:txBody>
      </p:sp>
      <p:sp>
        <p:nvSpPr>
          <p:cNvPr id="46" name="직사각형 45">
            <a:extLst>
              <a:ext uri="{FF2B5EF4-FFF2-40B4-BE49-F238E27FC236}">
                <a16:creationId xmlns:a16="http://schemas.microsoft.com/office/drawing/2014/main" id="{343E88C2-12D4-4A19-ABAF-346DF135F98D}"/>
              </a:ext>
            </a:extLst>
          </p:cNvPr>
          <p:cNvSpPr/>
          <p:nvPr/>
        </p:nvSpPr>
        <p:spPr bwMode="ltGray">
          <a:xfrm>
            <a:off x="3046233" y="1943292"/>
            <a:ext cx="4408588" cy="138397"/>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고객 현황</a:t>
            </a:r>
          </a:p>
        </p:txBody>
      </p:sp>
      <p:sp>
        <p:nvSpPr>
          <p:cNvPr id="48" name="직사각형 47">
            <a:extLst>
              <a:ext uri="{FF2B5EF4-FFF2-40B4-BE49-F238E27FC236}">
                <a16:creationId xmlns:a16="http://schemas.microsoft.com/office/drawing/2014/main" id="{8D43533E-187C-4476-B8C3-7B86E533415C}"/>
              </a:ext>
            </a:extLst>
          </p:cNvPr>
          <p:cNvSpPr/>
          <p:nvPr/>
        </p:nvSpPr>
        <p:spPr bwMode="ltGray">
          <a:xfrm>
            <a:off x="5265815" y="4222163"/>
            <a:ext cx="4488090" cy="162396"/>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 문서 </a:t>
            </a:r>
          </a:p>
        </p:txBody>
      </p:sp>
      <p:grpSp>
        <p:nvGrpSpPr>
          <p:cNvPr id="139" name="그룹 138">
            <a:extLst>
              <a:ext uri="{FF2B5EF4-FFF2-40B4-BE49-F238E27FC236}">
                <a16:creationId xmlns:a16="http://schemas.microsoft.com/office/drawing/2014/main" id="{A48C7420-40C7-4033-978B-8927863A9A86}"/>
              </a:ext>
            </a:extLst>
          </p:cNvPr>
          <p:cNvGrpSpPr/>
          <p:nvPr/>
        </p:nvGrpSpPr>
        <p:grpSpPr>
          <a:xfrm>
            <a:off x="3033049" y="4194391"/>
            <a:ext cx="2140956" cy="895355"/>
            <a:chOff x="5327478" y="4195751"/>
            <a:chExt cx="2140956" cy="895355"/>
          </a:xfrm>
        </p:grpSpPr>
        <p:sp>
          <p:nvSpPr>
            <p:cNvPr id="29" name="TextBox 28">
              <a:extLst>
                <a:ext uri="{FF2B5EF4-FFF2-40B4-BE49-F238E27FC236}">
                  <a16:creationId xmlns:a16="http://schemas.microsoft.com/office/drawing/2014/main" id="{FDA44AD8-7944-44D6-BF0A-452CB6C835A0}"/>
                </a:ext>
              </a:extLst>
            </p:cNvPr>
            <p:cNvSpPr txBox="1"/>
            <p:nvPr/>
          </p:nvSpPr>
          <p:spPr>
            <a:xfrm>
              <a:off x="5327478" y="4195751"/>
              <a:ext cx="2137588" cy="895355"/>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49" name="직사각형 48">
              <a:extLst>
                <a:ext uri="{FF2B5EF4-FFF2-40B4-BE49-F238E27FC236}">
                  <a16:creationId xmlns:a16="http://schemas.microsoft.com/office/drawing/2014/main" id="{62DC9740-DD0D-4B85-AEDF-5F04E496C975}"/>
                </a:ext>
              </a:extLst>
            </p:cNvPr>
            <p:cNvSpPr/>
            <p:nvPr/>
          </p:nvSpPr>
          <p:spPr bwMode="ltGray">
            <a:xfrm>
              <a:off x="5330034" y="4197265"/>
              <a:ext cx="21384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지연 </a:t>
              </a: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&amp; </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평균 지연 일</a:t>
              </a:r>
            </a:p>
          </p:txBody>
        </p:sp>
      </p:grpSp>
      <p:sp>
        <p:nvSpPr>
          <p:cNvPr id="51" name="TextBox 50">
            <a:extLst>
              <a:ext uri="{FF2B5EF4-FFF2-40B4-BE49-F238E27FC236}">
                <a16:creationId xmlns:a16="http://schemas.microsoft.com/office/drawing/2014/main" id="{AECD7F38-93B9-4FFA-9AAF-F311BB96DBB6}"/>
              </a:ext>
            </a:extLst>
          </p:cNvPr>
          <p:cNvSpPr txBox="1"/>
          <p:nvPr/>
        </p:nvSpPr>
        <p:spPr>
          <a:xfrm>
            <a:off x="7105728" y="1445811"/>
            <a:ext cx="58775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조회 기간</a:t>
            </a:r>
          </a:p>
        </p:txBody>
      </p:sp>
      <p:sp>
        <p:nvSpPr>
          <p:cNvPr id="52" name="TextBox 51">
            <a:extLst>
              <a:ext uri="{FF2B5EF4-FFF2-40B4-BE49-F238E27FC236}">
                <a16:creationId xmlns:a16="http://schemas.microsoft.com/office/drawing/2014/main" id="{B092C2B5-2189-4586-AC3E-E6F653C58AA1}"/>
              </a:ext>
            </a:extLst>
          </p:cNvPr>
          <p:cNvSpPr txBox="1"/>
          <p:nvPr/>
        </p:nvSpPr>
        <p:spPr>
          <a:xfrm>
            <a:off x="9014292"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2020-06-01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53" name="TextBox 52">
            <a:extLst>
              <a:ext uri="{FF2B5EF4-FFF2-40B4-BE49-F238E27FC236}">
                <a16:creationId xmlns:a16="http://schemas.microsoft.com/office/drawing/2014/main" id="{A24F11A7-151F-4BC2-AD00-3D31DC62B726}"/>
              </a:ext>
            </a:extLst>
          </p:cNvPr>
          <p:cNvSpPr txBox="1"/>
          <p:nvPr/>
        </p:nvSpPr>
        <p:spPr>
          <a:xfrm>
            <a:off x="8836216" y="1445811"/>
            <a:ext cx="178076"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54" name="Picture 14" descr="Calendar, calendar and time, calendar date, calendar icon ...">
            <a:extLst>
              <a:ext uri="{FF2B5EF4-FFF2-40B4-BE49-F238E27FC236}">
                <a16:creationId xmlns:a16="http://schemas.microsoft.com/office/drawing/2014/main" id="{904E20CD-C695-46A5-8392-D68221343B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2184" y="1467701"/>
            <a:ext cx="118527" cy="118527"/>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직선 연결선 55">
            <a:extLst>
              <a:ext uri="{FF2B5EF4-FFF2-40B4-BE49-F238E27FC236}">
                <a16:creationId xmlns:a16="http://schemas.microsoft.com/office/drawing/2014/main" id="{6986D79E-CBAD-4CC7-A009-0982DEE74297}"/>
              </a:ext>
            </a:extLst>
          </p:cNvPr>
          <p:cNvCxnSpPr/>
          <p:nvPr/>
        </p:nvCxnSpPr>
        <p:spPr>
          <a:xfrm flipH="1">
            <a:off x="7005452" y="1408097"/>
            <a:ext cx="108226" cy="234640"/>
          </a:xfrm>
          <a:prstGeom prst="line">
            <a:avLst/>
          </a:prstGeom>
          <a:noFill/>
          <a:ln w="6350" cap="flat" cmpd="sng" algn="ctr">
            <a:solidFill>
              <a:srgbClr val="000000">
                <a:lumMod val="75000"/>
                <a:lumOff val="25000"/>
              </a:srgbClr>
            </a:solidFill>
            <a:prstDash val="solid"/>
          </a:ln>
          <a:effectLst/>
        </p:spPr>
      </p:cxnSp>
      <p:cxnSp>
        <p:nvCxnSpPr>
          <p:cNvPr id="55" name="직선 연결선 54">
            <a:extLst>
              <a:ext uri="{FF2B5EF4-FFF2-40B4-BE49-F238E27FC236}">
                <a16:creationId xmlns:a16="http://schemas.microsoft.com/office/drawing/2014/main" id="{620FBD1C-43D7-4167-BE1C-8C8F0CFBB26A}"/>
              </a:ext>
            </a:extLst>
          </p:cNvPr>
          <p:cNvCxnSpPr/>
          <p:nvPr/>
        </p:nvCxnSpPr>
        <p:spPr>
          <a:xfrm>
            <a:off x="7113863" y="1408999"/>
            <a:ext cx="2696288" cy="0"/>
          </a:xfrm>
          <a:prstGeom prst="line">
            <a:avLst/>
          </a:prstGeom>
          <a:noFill/>
          <a:ln w="6350" cap="flat" cmpd="sng" algn="ctr">
            <a:solidFill>
              <a:srgbClr val="000000">
                <a:lumMod val="75000"/>
                <a:lumOff val="25000"/>
              </a:srgbClr>
            </a:solidFill>
            <a:prstDash val="solid"/>
          </a:ln>
          <a:effectLst/>
        </p:spPr>
      </p:cxnSp>
      <p:sp>
        <p:nvSpPr>
          <p:cNvPr id="57" name="TextBox 56">
            <a:extLst>
              <a:ext uri="{FF2B5EF4-FFF2-40B4-BE49-F238E27FC236}">
                <a16:creationId xmlns:a16="http://schemas.microsoft.com/office/drawing/2014/main" id="{503D306A-FEF9-4138-838F-952088D4A93A}"/>
              </a:ext>
            </a:extLst>
          </p:cNvPr>
          <p:cNvSpPr txBox="1"/>
          <p:nvPr/>
        </p:nvSpPr>
        <p:spPr>
          <a:xfrm>
            <a:off x="7946956"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2020-05-01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58" name="TextBox 57">
            <a:extLst>
              <a:ext uri="{FF2B5EF4-FFF2-40B4-BE49-F238E27FC236}">
                <a16:creationId xmlns:a16="http://schemas.microsoft.com/office/drawing/2014/main" id="{EDCB2A28-EDA3-42D1-B750-A35AF54C17C9}"/>
              </a:ext>
            </a:extLst>
          </p:cNvPr>
          <p:cNvSpPr txBox="1"/>
          <p:nvPr/>
        </p:nvSpPr>
        <p:spPr>
          <a:xfrm>
            <a:off x="7768880" y="1445811"/>
            <a:ext cx="178076"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59" name="Picture 14" descr="Calendar, calendar and time, calendar date, calendar icon ...">
            <a:extLst>
              <a:ext uri="{FF2B5EF4-FFF2-40B4-BE49-F238E27FC236}">
                <a16:creationId xmlns:a16="http://schemas.microsoft.com/office/drawing/2014/main" id="{186854AE-1528-4403-B1E2-74966B8591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848" y="1467701"/>
            <a:ext cx="118527" cy="11852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DED3735F-D09B-4930-A1DE-8117191626D1}"/>
              </a:ext>
            </a:extLst>
          </p:cNvPr>
          <p:cNvSpPr txBox="1"/>
          <p:nvPr/>
        </p:nvSpPr>
        <p:spPr>
          <a:xfrm>
            <a:off x="8644206" y="1445811"/>
            <a:ext cx="20600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sp>
        <p:nvSpPr>
          <p:cNvPr id="78" name="TextBox 77">
            <a:extLst>
              <a:ext uri="{FF2B5EF4-FFF2-40B4-BE49-F238E27FC236}">
                <a16:creationId xmlns:a16="http://schemas.microsoft.com/office/drawing/2014/main" id="{87A2D7BA-A40A-4415-A547-11C47EB084F7}"/>
              </a:ext>
            </a:extLst>
          </p:cNvPr>
          <p:cNvSpPr txBox="1"/>
          <p:nvPr/>
        </p:nvSpPr>
        <p:spPr>
          <a:xfrm>
            <a:off x="9084489" y="1752124"/>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graphicFrame>
        <p:nvGraphicFramePr>
          <p:cNvPr id="63" name="차트 62">
            <a:extLst>
              <a:ext uri="{FF2B5EF4-FFF2-40B4-BE49-F238E27FC236}">
                <a16:creationId xmlns:a16="http://schemas.microsoft.com/office/drawing/2014/main" id="{4E7851B8-1804-4902-8A39-5386A6244ED5}"/>
              </a:ext>
            </a:extLst>
          </p:cNvPr>
          <p:cNvGraphicFramePr/>
          <p:nvPr/>
        </p:nvGraphicFramePr>
        <p:xfrm>
          <a:off x="702390" y="2073589"/>
          <a:ext cx="2194715" cy="2050222"/>
        </p:xfrm>
        <a:graphic>
          <a:graphicData uri="http://schemas.openxmlformats.org/drawingml/2006/chart">
            <c:chart xmlns:c="http://schemas.openxmlformats.org/drawingml/2006/chart" xmlns:r="http://schemas.openxmlformats.org/officeDocument/2006/relationships" r:id="rId4"/>
          </a:graphicData>
        </a:graphic>
      </p:graphicFrame>
      <p:sp>
        <p:nvSpPr>
          <p:cNvPr id="65" name="TextBox 64">
            <a:extLst>
              <a:ext uri="{FF2B5EF4-FFF2-40B4-BE49-F238E27FC236}">
                <a16:creationId xmlns:a16="http://schemas.microsoft.com/office/drawing/2014/main" id="{5D0E31BE-2949-421A-BAEE-03FFDB4BFBCA}"/>
              </a:ext>
            </a:extLst>
          </p:cNvPr>
          <p:cNvSpPr txBox="1"/>
          <p:nvPr/>
        </p:nvSpPr>
        <p:spPr>
          <a:xfrm>
            <a:off x="9255402" y="1753345"/>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en-US" altLang="ko-KR" sz="700" kern="0" dirty="0">
                <a:solidFill>
                  <a:srgbClr val="ED7D31"/>
                </a:solidFill>
                <a:latin typeface="KoPub돋움체 Medium" panose="02020603020101020101" pitchFamily="18" charset="-127"/>
                <a:ea typeface="KoPub돋움체 Medium" panose="02020603020101020101" pitchFamily="18" charset="-127"/>
              </a:rPr>
              <a:t>KO</a:t>
            </a:r>
            <a:endParaRPr lang="ko-KR" altLang="en-US" sz="700" kern="0" dirty="0">
              <a:solidFill>
                <a:srgbClr val="ED7D31"/>
              </a:solidFill>
              <a:latin typeface="KoPub돋움체 Medium" panose="02020603020101020101" pitchFamily="18" charset="-127"/>
              <a:ea typeface="KoPub돋움체 Medium" panose="02020603020101020101" pitchFamily="18" charset="-127"/>
            </a:endParaRPr>
          </a:p>
        </p:txBody>
      </p:sp>
      <p:sp>
        <p:nvSpPr>
          <p:cNvPr id="67" name="타원 66">
            <a:extLst>
              <a:ext uri="{FF2B5EF4-FFF2-40B4-BE49-F238E27FC236}">
                <a16:creationId xmlns:a16="http://schemas.microsoft.com/office/drawing/2014/main" id="{C6CE245C-BEBB-4C84-8757-496F77131D0E}"/>
              </a:ext>
            </a:extLst>
          </p:cNvPr>
          <p:cNvSpPr/>
          <p:nvPr/>
        </p:nvSpPr>
        <p:spPr bwMode="ltGray">
          <a:xfrm>
            <a:off x="9835225" y="2676573"/>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9" name="타원 68">
            <a:extLst>
              <a:ext uri="{FF2B5EF4-FFF2-40B4-BE49-F238E27FC236}">
                <a16:creationId xmlns:a16="http://schemas.microsoft.com/office/drawing/2014/main" id="{62C65D09-5F1B-480C-9062-A35A9494BE0F}"/>
              </a:ext>
            </a:extLst>
          </p:cNvPr>
          <p:cNvSpPr/>
          <p:nvPr/>
        </p:nvSpPr>
        <p:spPr bwMode="ltGray">
          <a:xfrm>
            <a:off x="2014479" y="1927800"/>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71" name="TextBox 70">
            <a:extLst>
              <a:ext uri="{FF2B5EF4-FFF2-40B4-BE49-F238E27FC236}">
                <a16:creationId xmlns:a16="http://schemas.microsoft.com/office/drawing/2014/main" id="{C533BA2E-B845-4D0D-B909-E7895E53ED4C}"/>
              </a:ext>
            </a:extLst>
          </p:cNvPr>
          <p:cNvSpPr txBox="1"/>
          <p:nvPr/>
        </p:nvSpPr>
        <p:spPr>
          <a:xfrm>
            <a:off x="2250649" y="1947119"/>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73" name="TextBox 72">
            <a:extLst>
              <a:ext uri="{FF2B5EF4-FFF2-40B4-BE49-F238E27FC236}">
                <a16:creationId xmlns:a16="http://schemas.microsoft.com/office/drawing/2014/main" id="{1B68C8C8-0128-4209-A85C-7D074AD27C99}"/>
              </a:ext>
            </a:extLst>
          </p:cNvPr>
          <p:cNvSpPr txBox="1"/>
          <p:nvPr/>
        </p:nvSpPr>
        <p:spPr>
          <a:xfrm>
            <a:off x="2421562" y="1948340"/>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시간</a:t>
            </a:r>
          </a:p>
        </p:txBody>
      </p:sp>
      <p:grpSp>
        <p:nvGrpSpPr>
          <p:cNvPr id="124" name="그룹 123">
            <a:extLst>
              <a:ext uri="{FF2B5EF4-FFF2-40B4-BE49-F238E27FC236}">
                <a16:creationId xmlns:a16="http://schemas.microsoft.com/office/drawing/2014/main" id="{02F62EFE-74C7-4377-BBF7-83F666F5C65C}"/>
              </a:ext>
            </a:extLst>
          </p:cNvPr>
          <p:cNvGrpSpPr/>
          <p:nvPr/>
        </p:nvGrpSpPr>
        <p:grpSpPr>
          <a:xfrm>
            <a:off x="703767" y="5392813"/>
            <a:ext cx="2196000" cy="1071763"/>
            <a:chOff x="707666" y="4209292"/>
            <a:chExt cx="2196000" cy="1071763"/>
          </a:xfrm>
        </p:grpSpPr>
        <p:sp>
          <p:nvSpPr>
            <p:cNvPr id="42" name="직사각형 41">
              <a:extLst>
                <a:ext uri="{FF2B5EF4-FFF2-40B4-BE49-F238E27FC236}">
                  <a16:creationId xmlns:a16="http://schemas.microsoft.com/office/drawing/2014/main" id="{78AA92D6-EB8A-4CC4-B507-ED611A54C12A}"/>
                </a:ext>
              </a:extLst>
            </p:cNvPr>
            <p:cNvSpPr/>
            <p:nvPr/>
          </p:nvSpPr>
          <p:spPr bwMode="ltGray">
            <a:xfrm>
              <a:off x="707666" y="4209292"/>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 지연 수량 </a:t>
              </a: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TOP 3</a:t>
              </a:r>
              <a:endPar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endParaRPr>
            </a:p>
          </p:txBody>
        </p:sp>
        <p:graphicFrame>
          <p:nvGraphicFramePr>
            <p:cNvPr id="77" name="차트 76">
              <a:extLst>
                <a:ext uri="{FF2B5EF4-FFF2-40B4-BE49-F238E27FC236}">
                  <a16:creationId xmlns:a16="http://schemas.microsoft.com/office/drawing/2014/main" id="{C50F8163-09D6-4E78-AD89-F1371D1F01FE}"/>
                </a:ext>
              </a:extLst>
            </p:cNvPr>
            <p:cNvGraphicFramePr/>
            <p:nvPr/>
          </p:nvGraphicFramePr>
          <p:xfrm>
            <a:off x="717331" y="4356843"/>
            <a:ext cx="2178755" cy="924212"/>
          </p:xfrm>
          <a:graphic>
            <a:graphicData uri="http://schemas.openxmlformats.org/drawingml/2006/chart">
              <c:chart xmlns:c="http://schemas.openxmlformats.org/drawingml/2006/chart" xmlns:r="http://schemas.openxmlformats.org/officeDocument/2006/relationships" r:id="rId5"/>
            </a:graphicData>
          </a:graphic>
        </p:graphicFrame>
      </p:grpSp>
      <mc:AlternateContent xmlns:mc="http://schemas.openxmlformats.org/markup-compatibility/2006" xmlns:cx4="http://schemas.microsoft.com/office/drawing/2016/5/10/chartex">
        <mc:Choice Requires="cx4">
          <p:graphicFrame>
            <p:nvGraphicFramePr>
              <p:cNvPr id="81" name="차트 80">
                <a:extLst>
                  <a:ext uri="{FF2B5EF4-FFF2-40B4-BE49-F238E27FC236}">
                    <a16:creationId xmlns:a16="http://schemas.microsoft.com/office/drawing/2014/main" id="{681B8F7C-5261-492A-ABA7-3373C02C97FD}"/>
                  </a:ext>
                </a:extLst>
              </p:cNvPr>
              <p:cNvGraphicFramePr/>
              <p:nvPr/>
            </p:nvGraphicFramePr>
            <p:xfrm>
              <a:off x="3028635" y="2081689"/>
              <a:ext cx="4424808" cy="2074023"/>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81" name="차트 80">
                <a:extLst>
                  <a:ext uri="{FF2B5EF4-FFF2-40B4-BE49-F238E27FC236}">
                    <a16:creationId xmlns:a16="http://schemas.microsoft.com/office/drawing/2014/main" id="{681B8F7C-5261-492A-ABA7-3373C02C97FD}"/>
                  </a:ext>
                </a:extLst>
              </p:cNvPr>
              <p:cNvPicPr>
                <a:picLocks noGrp="1" noRot="1" noChangeAspect="1" noMove="1" noResize="1" noEditPoints="1" noAdjustHandles="1" noChangeArrowheads="1" noChangeShapeType="1"/>
              </p:cNvPicPr>
              <p:nvPr/>
            </p:nvPicPr>
            <p:blipFill>
              <a:blip r:embed="rId7"/>
              <a:stretch>
                <a:fillRect/>
              </a:stretch>
            </p:blipFill>
            <p:spPr>
              <a:xfrm>
                <a:off x="3028635" y="2081689"/>
                <a:ext cx="4424808" cy="2074023"/>
              </a:xfrm>
              <a:prstGeom prst="rect">
                <a:avLst/>
              </a:prstGeom>
            </p:spPr>
          </p:pic>
        </mc:Fallback>
      </mc:AlternateContent>
      <p:sp>
        <p:nvSpPr>
          <p:cNvPr id="85" name="TextBox 84">
            <a:extLst>
              <a:ext uri="{FF2B5EF4-FFF2-40B4-BE49-F238E27FC236}">
                <a16:creationId xmlns:a16="http://schemas.microsoft.com/office/drawing/2014/main" id="{FA464B22-3DA0-458A-8F44-C483CCF34D3F}"/>
              </a:ext>
            </a:extLst>
          </p:cNvPr>
          <p:cNvSpPr txBox="1"/>
          <p:nvPr/>
        </p:nvSpPr>
        <p:spPr>
          <a:xfrm>
            <a:off x="7536538" y="1935838"/>
            <a:ext cx="2196000" cy="2197773"/>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87" name="직사각형 86">
            <a:extLst>
              <a:ext uri="{FF2B5EF4-FFF2-40B4-BE49-F238E27FC236}">
                <a16:creationId xmlns:a16="http://schemas.microsoft.com/office/drawing/2014/main" id="{82F83132-BBD0-4977-8DE8-FB4B74256701}"/>
              </a:ext>
            </a:extLst>
          </p:cNvPr>
          <p:cNvSpPr/>
          <p:nvPr/>
        </p:nvSpPr>
        <p:spPr bwMode="ltGray">
          <a:xfrm>
            <a:off x="7527893" y="1946451"/>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상세 화면 </a:t>
            </a:r>
          </a:p>
        </p:txBody>
      </p:sp>
      <p:sp>
        <p:nvSpPr>
          <p:cNvPr id="89" name="TextBox 88">
            <a:extLst>
              <a:ext uri="{FF2B5EF4-FFF2-40B4-BE49-F238E27FC236}">
                <a16:creationId xmlns:a16="http://schemas.microsoft.com/office/drawing/2014/main" id="{C6039479-9E2B-4CA7-98B4-CBD711E0A237}"/>
              </a:ext>
            </a:extLst>
          </p:cNvPr>
          <p:cNvSpPr txBox="1"/>
          <p:nvPr/>
        </p:nvSpPr>
        <p:spPr>
          <a:xfrm>
            <a:off x="6802132" y="1944697"/>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91" name="TextBox 90">
            <a:extLst>
              <a:ext uri="{FF2B5EF4-FFF2-40B4-BE49-F238E27FC236}">
                <a16:creationId xmlns:a16="http://schemas.microsoft.com/office/drawing/2014/main" id="{701785C2-4CC7-49B4-AF11-8B10288649BD}"/>
              </a:ext>
            </a:extLst>
          </p:cNvPr>
          <p:cNvSpPr txBox="1"/>
          <p:nvPr/>
        </p:nvSpPr>
        <p:spPr>
          <a:xfrm>
            <a:off x="6973045" y="1945918"/>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고객 이름</a:t>
            </a:r>
          </a:p>
        </p:txBody>
      </p:sp>
      <p:sp>
        <p:nvSpPr>
          <p:cNvPr id="92" name="직사각형 91">
            <a:extLst>
              <a:ext uri="{FF2B5EF4-FFF2-40B4-BE49-F238E27FC236}">
                <a16:creationId xmlns:a16="http://schemas.microsoft.com/office/drawing/2014/main" id="{E048AE02-23E7-42AB-A7AE-8B7205366093}"/>
              </a:ext>
            </a:extLst>
          </p:cNvPr>
          <p:cNvSpPr/>
          <p:nvPr/>
        </p:nvSpPr>
        <p:spPr>
          <a:xfrm>
            <a:off x="7543045" y="2137106"/>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ED7D31"/>
                </a:solidFill>
                <a:latin typeface="KoPub돋움체 Medium" panose="02020603020101020101" pitchFamily="18" charset="-127"/>
                <a:ea typeface="KoPub돋움체 Medium" panose="02020603020101020101" pitchFamily="18" charset="-127"/>
              </a:rPr>
              <a:t>   25%</a:t>
            </a:r>
            <a:endParaRPr lang="ko-KR" altLang="en-US" sz="3200" dirty="0">
              <a:solidFill>
                <a:srgbClr val="ED7D31"/>
              </a:solidFill>
              <a:latin typeface="KoPub돋움체 Medium" panose="02020603020101020101" pitchFamily="18" charset="-127"/>
              <a:ea typeface="KoPub돋움체 Medium" panose="02020603020101020101" pitchFamily="18" charset="-127"/>
            </a:endParaRPr>
          </a:p>
        </p:txBody>
      </p:sp>
      <p:pic>
        <p:nvPicPr>
          <p:cNvPr id="94" name="그래픽 93" descr="과녁">
            <a:extLst>
              <a:ext uri="{FF2B5EF4-FFF2-40B4-BE49-F238E27FC236}">
                <a16:creationId xmlns:a16="http://schemas.microsoft.com/office/drawing/2014/main" id="{5AEF97D7-13E5-4846-B465-256194DCF6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91306" y="2336222"/>
            <a:ext cx="375940" cy="375940"/>
          </a:xfrm>
          <a:prstGeom prst="rect">
            <a:avLst/>
          </a:prstGeom>
        </p:spPr>
      </p:pic>
      <p:sp>
        <p:nvSpPr>
          <p:cNvPr id="96" name="타원 95">
            <a:extLst>
              <a:ext uri="{FF2B5EF4-FFF2-40B4-BE49-F238E27FC236}">
                <a16:creationId xmlns:a16="http://schemas.microsoft.com/office/drawing/2014/main" id="{E595838C-0799-4610-8FCF-71AF93DB55B7}"/>
              </a:ext>
            </a:extLst>
          </p:cNvPr>
          <p:cNvSpPr/>
          <p:nvPr/>
        </p:nvSpPr>
        <p:spPr bwMode="ltGray">
          <a:xfrm>
            <a:off x="6539672" y="1914523"/>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98" name="타원 97">
            <a:extLst>
              <a:ext uri="{FF2B5EF4-FFF2-40B4-BE49-F238E27FC236}">
                <a16:creationId xmlns:a16="http://schemas.microsoft.com/office/drawing/2014/main" id="{906F2E45-7AE1-4E73-9E5E-EE49ECD557E5}"/>
              </a:ext>
            </a:extLst>
          </p:cNvPr>
          <p:cNvSpPr/>
          <p:nvPr/>
        </p:nvSpPr>
        <p:spPr bwMode="ltGray">
          <a:xfrm>
            <a:off x="9839351" y="315115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00" name="타원 99">
            <a:extLst>
              <a:ext uri="{FF2B5EF4-FFF2-40B4-BE49-F238E27FC236}">
                <a16:creationId xmlns:a16="http://schemas.microsoft.com/office/drawing/2014/main" id="{71A4777E-AD9D-4763-8101-CBF26E9AE0BB}"/>
              </a:ext>
            </a:extLst>
          </p:cNvPr>
          <p:cNvSpPr/>
          <p:nvPr/>
        </p:nvSpPr>
        <p:spPr bwMode="ltGray">
          <a:xfrm>
            <a:off x="7750118" y="2414692"/>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6</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graphicFrame>
        <p:nvGraphicFramePr>
          <p:cNvPr id="102" name="차트 101">
            <a:extLst>
              <a:ext uri="{FF2B5EF4-FFF2-40B4-BE49-F238E27FC236}">
                <a16:creationId xmlns:a16="http://schemas.microsoft.com/office/drawing/2014/main" id="{4C25874D-E1A0-4EFD-895A-7E0893D56198}"/>
              </a:ext>
            </a:extLst>
          </p:cNvPr>
          <p:cNvGraphicFramePr/>
          <p:nvPr/>
        </p:nvGraphicFramePr>
        <p:xfrm>
          <a:off x="7693483" y="2811141"/>
          <a:ext cx="1945673" cy="902352"/>
        </p:xfrm>
        <a:graphic>
          <a:graphicData uri="http://schemas.openxmlformats.org/drawingml/2006/chart">
            <c:chart xmlns:c="http://schemas.openxmlformats.org/drawingml/2006/chart" xmlns:r="http://schemas.openxmlformats.org/officeDocument/2006/relationships" r:id="rId10"/>
          </a:graphicData>
        </a:graphic>
      </p:graphicFrame>
      <p:sp>
        <p:nvSpPr>
          <p:cNvPr id="103" name="TextBox 102">
            <a:extLst>
              <a:ext uri="{FF2B5EF4-FFF2-40B4-BE49-F238E27FC236}">
                <a16:creationId xmlns:a16="http://schemas.microsoft.com/office/drawing/2014/main" id="{A89E36F9-D515-4642-83C1-F53F29D35768}"/>
              </a:ext>
            </a:extLst>
          </p:cNvPr>
          <p:cNvSpPr txBox="1"/>
          <p:nvPr/>
        </p:nvSpPr>
        <p:spPr>
          <a:xfrm>
            <a:off x="8221607" y="3863155"/>
            <a:ext cx="696113" cy="200055"/>
          </a:xfrm>
          <a:prstGeom prst="rect">
            <a:avLst/>
          </a:prstGeom>
          <a:noFill/>
        </p:spPr>
        <p:txBody>
          <a:bodyPr wrap="square" rtlCol="0">
            <a:spAutoFit/>
          </a:bodyPr>
          <a:lstStyle/>
          <a:p>
            <a:pPr defTabSz="914400" latinLnBrk="1"/>
            <a:r>
              <a:rPr lang="ko-KR" altLang="en-US" sz="700" dirty="0">
                <a:solidFill>
                  <a:srgbClr val="4472C4"/>
                </a:solidFill>
                <a:latin typeface="KoPub돋움체 Medium" panose="02020603020101020101" pitchFamily="18" charset="-127"/>
                <a:ea typeface="KoPub돋움체 Medium" panose="02020603020101020101" pitchFamily="18" charset="-127"/>
              </a:rPr>
              <a:t>■ </a:t>
            </a:r>
            <a:r>
              <a:rPr lang="en-US" altLang="ko-KR" sz="700" dirty="0">
                <a:solidFill>
                  <a:srgbClr val="4472C4"/>
                </a:solidFill>
                <a:latin typeface="KoPub돋움체 Medium" panose="02020603020101020101" pitchFamily="18" charset="-127"/>
                <a:ea typeface="KoPub돋움체 Medium" panose="02020603020101020101" pitchFamily="18" charset="-127"/>
              </a:rPr>
              <a:t>ON TIME  </a:t>
            </a:r>
            <a:endParaRPr lang="ko-KR" altLang="en-US" sz="700" dirty="0">
              <a:solidFill>
                <a:srgbClr val="4472C4"/>
              </a:solidFill>
              <a:latin typeface="KoPub돋움체 Medium" panose="02020603020101020101" pitchFamily="18" charset="-127"/>
              <a:ea typeface="KoPub돋움체 Medium" panose="02020603020101020101" pitchFamily="18" charset="-127"/>
            </a:endParaRPr>
          </a:p>
        </p:txBody>
      </p:sp>
      <p:sp>
        <p:nvSpPr>
          <p:cNvPr id="105" name="TextBox 104">
            <a:extLst>
              <a:ext uri="{FF2B5EF4-FFF2-40B4-BE49-F238E27FC236}">
                <a16:creationId xmlns:a16="http://schemas.microsoft.com/office/drawing/2014/main" id="{86AAC839-EE13-4787-B923-C1D814306155}"/>
              </a:ext>
            </a:extLst>
          </p:cNvPr>
          <p:cNvSpPr txBox="1"/>
          <p:nvPr/>
        </p:nvSpPr>
        <p:spPr>
          <a:xfrm>
            <a:off x="8755938" y="3863155"/>
            <a:ext cx="861622" cy="200055"/>
          </a:xfrm>
          <a:prstGeom prst="rect">
            <a:avLst/>
          </a:prstGeom>
          <a:noFill/>
        </p:spPr>
        <p:txBody>
          <a:bodyPr wrap="square" rtlCol="0">
            <a:spAutoFit/>
          </a:bodyPr>
          <a:lstStyle/>
          <a:p>
            <a:pPr defTabSz="914400" latinLnBrk="1"/>
            <a:r>
              <a:rPr lang="ko-KR" altLang="en-US" sz="700" dirty="0">
                <a:solidFill>
                  <a:srgbClr val="ED7D31"/>
                </a:solidFill>
                <a:latin typeface="KoPub돋움체 Medium" panose="02020603020101020101" pitchFamily="18" charset="-127"/>
                <a:ea typeface="KoPub돋움체 Medium" panose="02020603020101020101" pitchFamily="18" charset="-127"/>
              </a:rPr>
              <a:t>■</a:t>
            </a:r>
            <a:r>
              <a:rPr lang="ko-KR" altLang="en-US" sz="700" dirty="0">
                <a:solidFill>
                  <a:srgbClr val="4472C4"/>
                </a:solidFill>
                <a:latin typeface="KoPub돋움체 Medium" panose="02020603020101020101" pitchFamily="18" charset="-127"/>
                <a:ea typeface="KoPub돋움체 Medium" panose="02020603020101020101" pitchFamily="18" charset="-127"/>
              </a:rPr>
              <a:t> </a:t>
            </a:r>
            <a:r>
              <a:rPr lang="en-US" altLang="ko-KR" sz="700" dirty="0">
                <a:solidFill>
                  <a:srgbClr val="4472C4"/>
                </a:solidFill>
                <a:latin typeface="KoPub돋움체 Medium" panose="02020603020101020101" pitchFamily="18" charset="-127"/>
                <a:ea typeface="KoPub돋움체 Medium" panose="02020603020101020101" pitchFamily="18" charset="-127"/>
              </a:rPr>
              <a:t>NOT ON TIME  </a:t>
            </a:r>
            <a:endParaRPr lang="ko-KR" altLang="en-US" sz="700" dirty="0">
              <a:solidFill>
                <a:srgbClr val="4472C4"/>
              </a:solidFill>
              <a:latin typeface="KoPub돋움체 Medium" panose="02020603020101020101" pitchFamily="18" charset="-127"/>
              <a:ea typeface="KoPub돋움체 Medium" panose="02020603020101020101" pitchFamily="18" charset="-127"/>
            </a:endParaRPr>
          </a:p>
        </p:txBody>
      </p:sp>
      <p:sp>
        <p:nvSpPr>
          <p:cNvPr id="45" name="타원 44">
            <a:extLst>
              <a:ext uri="{FF2B5EF4-FFF2-40B4-BE49-F238E27FC236}">
                <a16:creationId xmlns:a16="http://schemas.microsoft.com/office/drawing/2014/main" id="{CFA36CB1-1E3C-42F3-B830-0A73F74DFE5A}"/>
              </a:ext>
            </a:extLst>
          </p:cNvPr>
          <p:cNvSpPr/>
          <p:nvPr/>
        </p:nvSpPr>
        <p:spPr bwMode="ltGray">
          <a:xfrm>
            <a:off x="6956382" y="1436595"/>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11" name="타원 110">
            <a:extLst>
              <a:ext uri="{FF2B5EF4-FFF2-40B4-BE49-F238E27FC236}">
                <a16:creationId xmlns:a16="http://schemas.microsoft.com/office/drawing/2014/main" id="{4E2AE7A8-FB42-4EFE-9895-5DE8C7B75674}"/>
              </a:ext>
            </a:extLst>
          </p:cNvPr>
          <p:cNvSpPr/>
          <p:nvPr/>
        </p:nvSpPr>
        <p:spPr bwMode="ltGray">
          <a:xfrm>
            <a:off x="9839351" y="342900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6</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grpSp>
        <p:nvGrpSpPr>
          <p:cNvPr id="123" name="그룹 122">
            <a:extLst>
              <a:ext uri="{FF2B5EF4-FFF2-40B4-BE49-F238E27FC236}">
                <a16:creationId xmlns:a16="http://schemas.microsoft.com/office/drawing/2014/main" id="{2EE10905-BFFC-432C-B0CA-362480592ACA}"/>
              </a:ext>
            </a:extLst>
          </p:cNvPr>
          <p:cNvGrpSpPr/>
          <p:nvPr/>
        </p:nvGrpSpPr>
        <p:grpSpPr>
          <a:xfrm>
            <a:off x="713883" y="4224055"/>
            <a:ext cx="2202343" cy="1041995"/>
            <a:chOff x="701323" y="5392812"/>
            <a:chExt cx="2202343" cy="1041995"/>
          </a:xfrm>
        </p:grpSpPr>
        <p:sp>
          <p:nvSpPr>
            <p:cNvPr id="43" name="직사각형 42">
              <a:extLst>
                <a:ext uri="{FF2B5EF4-FFF2-40B4-BE49-F238E27FC236}">
                  <a16:creationId xmlns:a16="http://schemas.microsoft.com/office/drawing/2014/main" id="{618A3D6A-D729-4001-B494-04122577DADF}"/>
                </a:ext>
              </a:extLst>
            </p:cNvPr>
            <p:cNvSpPr/>
            <p:nvPr/>
          </p:nvSpPr>
          <p:spPr bwMode="ltGray">
            <a:xfrm>
              <a:off x="707666" y="5392812"/>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지연 오더 </a:t>
              </a: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TOP 3 </a:t>
              </a:r>
              <a:endPar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endParaRPr>
            </a:p>
          </p:txBody>
        </p:sp>
        <p:graphicFrame>
          <p:nvGraphicFramePr>
            <p:cNvPr id="113" name="차트 112">
              <a:extLst>
                <a:ext uri="{FF2B5EF4-FFF2-40B4-BE49-F238E27FC236}">
                  <a16:creationId xmlns:a16="http://schemas.microsoft.com/office/drawing/2014/main" id="{AD099E2A-C50D-46CE-A251-AADBF3611A1E}"/>
                </a:ext>
              </a:extLst>
            </p:cNvPr>
            <p:cNvGraphicFramePr/>
            <p:nvPr/>
          </p:nvGraphicFramePr>
          <p:xfrm>
            <a:off x="701323" y="5510595"/>
            <a:ext cx="2178755" cy="924212"/>
          </p:xfrm>
          <a:graphic>
            <a:graphicData uri="http://schemas.openxmlformats.org/drawingml/2006/chart">
              <c:chart xmlns:c="http://schemas.openxmlformats.org/drawingml/2006/chart" xmlns:r="http://schemas.openxmlformats.org/officeDocument/2006/relationships" r:id="rId11"/>
            </a:graphicData>
          </a:graphic>
        </p:graphicFrame>
      </p:grpSp>
      <p:sp>
        <p:nvSpPr>
          <p:cNvPr id="115" name="타원 114">
            <a:extLst>
              <a:ext uri="{FF2B5EF4-FFF2-40B4-BE49-F238E27FC236}">
                <a16:creationId xmlns:a16="http://schemas.microsoft.com/office/drawing/2014/main" id="{094E4217-41EC-416B-B9CB-9331BA31EEF7}"/>
              </a:ext>
            </a:extLst>
          </p:cNvPr>
          <p:cNvSpPr/>
          <p:nvPr/>
        </p:nvSpPr>
        <p:spPr bwMode="ltGray">
          <a:xfrm>
            <a:off x="9839351" y="4131485"/>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7</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19" name="직사각형 118">
            <a:extLst>
              <a:ext uri="{FF2B5EF4-FFF2-40B4-BE49-F238E27FC236}">
                <a16:creationId xmlns:a16="http://schemas.microsoft.com/office/drawing/2014/main" id="{0D88838C-EFAB-40AA-937E-EC461B87FBFB}"/>
              </a:ext>
            </a:extLst>
          </p:cNvPr>
          <p:cNvSpPr/>
          <p:nvPr/>
        </p:nvSpPr>
        <p:spPr>
          <a:xfrm>
            <a:off x="7545483" y="4372184"/>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4472C4"/>
                </a:solidFill>
                <a:latin typeface="KoPub돋움체 Medium" panose="02020603020101020101" pitchFamily="18" charset="-127"/>
                <a:ea typeface="KoPub돋움체 Medium" panose="02020603020101020101" pitchFamily="18" charset="-127"/>
              </a:rPr>
              <a:t>   </a:t>
            </a:r>
            <a:endParaRPr lang="ko-KR" altLang="en-US" sz="3200" dirty="0">
              <a:solidFill>
                <a:srgbClr val="ED7D31"/>
              </a:solidFill>
              <a:latin typeface="KoPub돋움체 Medium" panose="02020603020101020101" pitchFamily="18" charset="-127"/>
              <a:ea typeface="KoPub돋움체 Medium" panose="02020603020101020101" pitchFamily="18" charset="-127"/>
            </a:endParaRPr>
          </a:p>
        </p:txBody>
      </p:sp>
      <p:grpSp>
        <p:nvGrpSpPr>
          <p:cNvPr id="138" name="그룹 137">
            <a:extLst>
              <a:ext uri="{FF2B5EF4-FFF2-40B4-BE49-F238E27FC236}">
                <a16:creationId xmlns:a16="http://schemas.microsoft.com/office/drawing/2014/main" id="{E8079D46-7D71-4A33-B1E3-433127ABC6FE}"/>
              </a:ext>
            </a:extLst>
          </p:cNvPr>
          <p:cNvGrpSpPr/>
          <p:nvPr/>
        </p:nvGrpSpPr>
        <p:grpSpPr>
          <a:xfrm>
            <a:off x="3042766" y="4352542"/>
            <a:ext cx="2144324" cy="744151"/>
            <a:chOff x="5317478" y="4387769"/>
            <a:chExt cx="2172600" cy="714567"/>
          </a:xfrm>
        </p:grpSpPr>
        <p:sp>
          <p:nvSpPr>
            <p:cNvPr id="107" name="순서도: 연결자 106">
              <a:extLst>
                <a:ext uri="{FF2B5EF4-FFF2-40B4-BE49-F238E27FC236}">
                  <a16:creationId xmlns:a16="http://schemas.microsoft.com/office/drawing/2014/main" id="{5CAED16B-B7C6-4B0C-AC1A-03E24BBB9B3A}"/>
                </a:ext>
              </a:extLst>
            </p:cNvPr>
            <p:cNvSpPr/>
            <p:nvPr/>
          </p:nvSpPr>
          <p:spPr>
            <a:xfrm>
              <a:off x="5385691" y="4424311"/>
              <a:ext cx="587960" cy="602625"/>
            </a:xfrm>
            <a:prstGeom prst="flowChartConnector">
              <a:avLst/>
            </a:prstGeom>
            <a:solidFill>
              <a:srgbClr val="437DB3"/>
            </a:solidFill>
            <a:ln>
              <a:noFill/>
            </a:ln>
          </p:spPr>
          <p:style>
            <a:lnRef idx="0">
              <a:scrgbClr r="0" g="0" b="0"/>
            </a:lnRef>
            <a:fillRef idx="0">
              <a:scrgbClr r="0" g="0" b="0"/>
            </a:fillRef>
            <a:effectRef idx="0">
              <a:scrgbClr r="0" g="0" b="0"/>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latinLnBrk="1"/>
              <a:endParaRPr lang="en-US" altLang="ko-KR" dirty="0">
                <a:solidFill>
                  <a:prstClr val="white"/>
                </a:solidFill>
                <a:latin typeface="KoPub돋움체 Medium" panose="02020603020101020101" pitchFamily="18" charset="-127"/>
                <a:ea typeface="KoPub돋움체 Medium" panose="02020603020101020101" pitchFamily="18" charset="-127"/>
              </a:endParaRPr>
            </a:p>
          </p:txBody>
        </p:sp>
        <p:sp>
          <p:nvSpPr>
            <p:cNvPr id="117" name="직사각형 116">
              <a:extLst>
                <a:ext uri="{FF2B5EF4-FFF2-40B4-BE49-F238E27FC236}">
                  <a16:creationId xmlns:a16="http://schemas.microsoft.com/office/drawing/2014/main" id="{6E1AE0E0-EE01-493F-A466-2C04A4583E67}"/>
                </a:ext>
              </a:extLst>
            </p:cNvPr>
            <p:cNvSpPr/>
            <p:nvPr/>
          </p:nvSpPr>
          <p:spPr>
            <a:xfrm>
              <a:off x="5317478" y="4387769"/>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4472C4"/>
                  </a:solidFill>
                  <a:latin typeface="KoPub돋움체 Medium" panose="02020603020101020101" pitchFamily="18" charset="-127"/>
                  <a:ea typeface="KoPub돋움체 Medium" panose="02020603020101020101" pitchFamily="18" charset="-127"/>
                </a:rPr>
                <a:t>   80</a:t>
              </a:r>
              <a:r>
                <a:rPr lang="ko-KR" altLang="en-US" sz="3200" dirty="0">
                  <a:solidFill>
                    <a:srgbClr val="4472C4"/>
                  </a:solidFill>
                  <a:latin typeface="KoPub돋움체 Medium" panose="02020603020101020101" pitchFamily="18" charset="-127"/>
                  <a:ea typeface="KoPub돋움체 Medium" panose="02020603020101020101" pitchFamily="18" charset="-127"/>
                </a:rPr>
                <a:t>일</a:t>
              </a:r>
            </a:p>
          </p:txBody>
        </p:sp>
        <p:sp>
          <p:nvSpPr>
            <p:cNvPr id="120" name="TextBox 119">
              <a:extLst>
                <a:ext uri="{FF2B5EF4-FFF2-40B4-BE49-F238E27FC236}">
                  <a16:creationId xmlns:a16="http://schemas.microsoft.com/office/drawing/2014/main" id="{EB370A06-5B29-4CEE-A6CE-DAFE51E42F2C}"/>
                </a:ext>
              </a:extLst>
            </p:cNvPr>
            <p:cNvSpPr txBox="1"/>
            <p:nvPr/>
          </p:nvSpPr>
          <p:spPr>
            <a:xfrm>
              <a:off x="5462245" y="4612021"/>
              <a:ext cx="471608" cy="236432"/>
            </a:xfrm>
            <a:prstGeom prst="rect">
              <a:avLst/>
            </a:prstGeom>
            <a:noFill/>
          </p:spPr>
          <p:txBody>
            <a:bodyPr wrap="square" rtlCol="0">
              <a:spAutoFit/>
            </a:bodyPr>
            <a:lstStyle/>
            <a:p>
              <a:pPr algn="ctr" defTabSz="914400" latinLnBrk="1"/>
              <a:r>
                <a:rPr lang="en-US" altLang="ko-KR" sz="1000" dirty="0">
                  <a:solidFill>
                    <a:prstClr val="white"/>
                  </a:solidFill>
                  <a:latin typeface="KoPub돋움체 Medium" panose="02020603020101020101" pitchFamily="18" charset="-127"/>
                  <a:ea typeface="KoPub돋움체 Medium" panose="02020603020101020101" pitchFamily="18" charset="-127"/>
                </a:rPr>
                <a:t>85%</a:t>
              </a:r>
              <a:endParaRPr lang="ko-KR" altLang="en-US" sz="1000" dirty="0">
                <a:solidFill>
                  <a:prstClr val="white"/>
                </a:solidFill>
                <a:latin typeface="KoPub돋움체 Medium" panose="02020603020101020101" pitchFamily="18" charset="-127"/>
                <a:ea typeface="KoPub돋움체 Medium" panose="02020603020101020101" pitchFamily="18" charset="-127"/>
              </a:endParaRPr>
            </a:p>
          </p:txBody>
        </p:sp>
      </p:grpSp>
      <p:sp>
        <p:nvSpPr>
          <p:cNvPr id="132" name="TextBox 131">
            <a:extLst>
              <a:ext uri="{FF2B5EF4-FFF2-40B4-BE49-F238E27FC236}">
                <a16:creationId xmlns:a16="http://schemas.microsoft.com/office/drawing/2014/main" id="{EC6D89B1-1270-4386-B44C-76FDB560436C}"/>
              </a:ext>
            </a:extLst>
          </p:cNvPr>
          <p:cNvSpPr txBox="1"/>
          <p:nvPr/>
        </p:nvSpPr>
        <p:spPr>
          <a:xfrm>
            <a:off x="3036884" y="5153622"/>
            <a:ext cx="6703847" cy="1289222"/>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graphicFrame>
        <p:nvGraphicFramePr>
          <p:cNvPr id="134" name="차트 133">
            <a:extLst>
              <a:ext uri="{FF2B5EF4-FFF2-40B4-BE49-F238E27FC236}">
                <a16:creationId xmlns:a16="http://schemas.microsoft.com/office/drawing/2014/main" id="{E2D7A193-3BE6-4B35-9401-178069103DDB}"/>
              </a:ext>
            </a:extLst>
          </p:cNvPr>
          <p:cNvGraphicFramePr/>
          <p:nvPr/>
        </p:nvGraphicFramePr>
        <p:xfrm>
          <a:off x="3046234" y="5152441"/>
          <a:ext cx="6694485" cy="1289221"/>
        </p:xfrm>
        <a:graphic>
          <a:graphicData uri="http://schemas.openxmlformats.org/drawingml/2006/chart">
            <c:chart xmlns:c="http://schemas.openxmlformats.org/drawingml/2006/chart" xmlns:r="http://schemas.openxmlformats.org/officeDocument/2006/relationships" r:id="rId12"/>
          </a:graphicData>
        </a:graphic>
      </p:graphicFrame>
      <p:sp>
        <p:nvSpPr>
          <p:cNvPr id="150" name="타원 149">
            <a:extLst>
              <a:ext uri="{FF2B5EF4-FFF2-40B4-BE49-F238E27FC236}">
                <a16:creationId xmlns:a16="http://schemas.microsoft.com/office/drawing/2014/main" id="{B0D7CD74-C8B5-4268-A088-988F08A416FE}"/>
              </a:ext>
            </a:extLst>
          </p:cNvPr>
          <p:cNvSpPr/>
          <p:nvPr/>
        </p:nvSpPr>
        <p:spPr bwMode="ltGray">
          <a:xfrm>
            <a:off x="564123" y="4170068"/>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7</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52" name="타원 151">
            <a:extLst>
              <a:ext uri="{FF2B5EF4-FFF2-40B4-BE49-F238E27FC236}">
                <a16:creationId xmlns:a16="http://schemas.microsoft.com/office/drawing/2014/main" id="{C9A23C16-31F9-4E77-8634-3F19F0610BF5}"/>
              </a:ext>
            </a:extLst>
          </p:cNvPr>
          <p:cNvSpPr/>
          <p:nvPr/>
        </p:nvSpPr>
        <p:spPr bwMode="ltGray">
          <a:xfrm>
            <a:off x="5577214" y="418038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8</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58" name="타원 157">
            <a:extLst>
              <a:ext uri="{FF2B5EF4-FFF2-40B4-BE49-F238E27FC236}">
                <a16:creationId xmlns:a16="http://schemas.microsoft.com/office/drawing/2014/main" id="{6D50579F-C09A-49D1-B272-D7A0D0B42EF0}"/>
              </a:ext>
            </a:extLst>
          </p:cNvPr>
          <p:cNvSpPr/>
          <p:nvPr/>
        </p:nvSpPr>
        <p:spPr bwMode="ltGray">
          <a:xfrm>
            <a:off x="564228" y="5351392"/>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7</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60" name="TextBox 159">
            <a:extLst>
              <a:ext uri="{FF2B5EF4-FFF2-40B4-BE49-F238E27FC236}">
                <a16:creationId xmlns:a16="http://schemas.microsoft.com/office/drawing/2014/main" id="{6FF9ECE6-84EE-442B-8B54-D43E58CDD0BC}"/>
              </a:ext>
            </a:extLst>
          </p:cNvPr>
          <p:cNvSpPr txBox="1"/>
          <p:nvPr/>
        </p:nvSpPr>
        <p:spPr>
          <a:xfrm>
            <a:off x="9088531" y="4232447"/>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162" name="TextBox 161">
            <a:extLst>
              <a:ext uri="{FF2B5EF4-FFF2-40B4-BE49-F238E27FC236}">
                <a16:creationId xmlns:a16="http://schemas.microsoft.com/office/drawing/2014/main" id="{2E6B6064-F3EE-4646-9FAB-D6F4F21D0A99}"/>
              </a:ext>
            </a:extLst>
          </p:cNvPr>
          <p:cNvSpPr txBox="1"/>
          <p:nvPr/>
        </p:nvSpPr>
        <p:spPr>
          <a:xfrm>
            <a:off x="9259444" y="4233668"/>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en-US" altLang="ko-KR" sz="700" kern="0" dirty="0">
                <a:solidFill>
                  <a:srgbClr val="ED7D31"/>
                </a:solidFill>
                <a:latin typeface="KoPub돋움체 Medium" panose="02020603020101020101" pitchFamily="18" charset="-127"/>
                <a:ea typeface="KoPub돋움체 Medium" panose="02020603020101020101" pitchFamily="18" charset="-127"/>
              </a:rPr>
              <a:t>DP</a:t>
            </a:r>
            <a:r>
              <a:rPr lang="ko-KR" altLang="en-US" sz="700" kern="0" dirty="0">
                <a:solidFill>
                  <a:srgbClr val="ED7D31"/>
                </a:solidFill>
                <a:latin typeface="KoPub돋움체 Medium" panose="02020603020101020101" pitchFamily="18" charset="-127"/>
                <a:ea typeface="KoPub돋움체 Medium" panose="02020603020101020101" pitchFamily="18" charset="-127"/>
              </a:rPr>
              <a:t> </a:t>
            </a:r>
          </a:p>
        </p:txBody>
      </p:sp>
      <p:sp>
        <p:nvSpPr>
          <p:cNvPr id="168" name="타원 167">
            <a:extLst>
              <a:ext uri="{FF2B5EF4-FFF2-40B4-BE49-F238E27FC236}">
                <a16:creationId xmlns:a16="http://schemas.microsoft.com/office/drawing/2014/main" id="{F0BAFD49-98F1-4FA6-BE23-ADE859C6D070}"/>
              </a:ext>
            </a:extLst>
          </p:cNvPr>
          <p:cNvSpPr/>
          <p:nvPr/>
        </p:nvSpPr>
        <p:spPr bwMode="ltGray">
          <a:xfrm>
            <a:off x="9828124" y="4951496"/>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8</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72" name="타원 171">
            <a:extLst>
              <a:ext uri="{FF2B5EF4-FFF2-40B4-BE49-F238E27FC236}">
                <a16:creationId xmlns:a16="http://schemas.microsoft.com/office/drawing/2014/main" id="{F5790B0C-9EF4-49CC-9410-1667DE4F211D}"/>
              </a:ext>
            </a:extLst>
          </p:cNvPr>
          <p:cNvSpPr/>
          <p:nvPr/>
        </p:nvSpPr>
        <p:spPr bwMode="ltGray">
          <a:xfrm>
            <a:off x="9849315" y="571965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rPr>
              <a:t>★</a:t>
            </a:r>
          </a:p>
        </p:txBody>
      </p:sp>
      <p:sp>
        <p:nvSpPr>
          <p:cNvPr id="174" name="타원 173">
            <a:extLst>
              <a:ext uri="{FF2B5EF4-FFF2-40B4-BE49-F238E27FC236}">
                <a16:creationId xmlns:a16="http://schemas.microsoft.com/office/drawing/2014/main" id="{C4D55F50-14D8-408C-A5A7-B22F97450B2D}"/>
              </a:ext>
            </a:extLst>
          </p:cNvPr>
          <p:cNvSpPr/>
          <p:nvPr/>
        </p:nvSpPr>
        <p:spPr bwMode="ltGray">
          <a:xfrm>
            <a:off x="3080049" y="508618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rPr>
              <a:t>★</a:t>
            </a:r>
          </a:p>
        </p:txBody>
      </p:sp>
    </p:spTree>
    <p:extLst>
      <p:ext uri="{BB962C8B-B14F-4D97-AF65-F5344CB8AC3E}">
        <p14:creationId xmlns:p14="http://schemas.microsoft.com/office/powerpoint/2010/main" val="633498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2">
            <a:extLst>
              <a:ext uri="{FF2B5EF4-FFF2-40B4-BE49-F238E27FC236}">
                <a16:creationId xmlns:a16="http://schemas.microsoft.com/office/drawing/2014/main" id="{165186D4-6FDD-491B-A062-864813ADAFF5}"/>
              </a:ext>
            </a:extLst>
          </p:cNvPr>
          <p:cNvSpPr txBox="1">
            <a:spLocks/>
          </p:cNvSpPr>
          <p:nvPr/>
        </p:nvSpPr>
        <p:spPr>
          <a:xfrm>
            <a:off x="177311" y="207461"/>
            <a:ext cx="11807826" cy="412857"/>
          </a:xfr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4472C4"/>
              </a:buClr>
            </a:pPr>
            <a:r>
              <a:rPr lang="ko-KR" altLang="en-US" dirty="0">
                <a:solidFill>
                  <a:prstClr val="black"/>
                </a:solidFill>
                <a:latin typeface="KoPub돋움체 Medium" panose="02020603020101020101" pitchFamily="18" charset="-127"/>
                <a:ea typeface="KoPub돋움체 Medium" panose="02020603020101020101" pitchFamily="18" charset="-127"/>
              </a:rPr>
              <a:t>화면 설계 </a:t>
            </a:r>
            <a:r>
              <a:rPr lang="en-US" altLang="ko-KR" dirty="0">
                <a:solidFill>
                  <a:prstClr val="black"/>
                </a:solidFill>
                <a:latin typeface="KoPub돋움체 Medium" panose="02020603020101020101" pitchFamily="18" charset="-127"/>
                <a:ea typeface="KoPub돋움체 Medium" panose="02020603020101020101" pitchFamily="18" charset="-127"/>
              </a:rPr>
              <a:t>: Visualization</a:t>
            </a:r>
            <a:endParaRPr lang="ko-KR" altLang="en-US" dirty="0">
              <a:solidFill>
                <a:prstClr val="black"/>
              </a:solidFill>
              <a:latin typeface="KoPub돋움체 Medium" panose="02020603020101020101" pitchFamily="18" charset="-127"/>
              <a:ea typeface="KoPub돋움체 Medium" panose="02020603020101020101" pitchFamily="18" charset="-127"/>
            </a:endParaRPr>
          </a:p>
        </p:txBody>
      </p:sp>
      <p:graphicFrame>
        <p:nvGraphicFramePr>
          <p:cNvPr id="3" name="표 2">
            <a:extLst>
              <a:ext uri="{FF2B5EF4-FFF2-40B4-BE49-F238E27FC236}">
                <a16:creationId xmlns:a16="http://schemas.microsoft.com/office/drawing/2014/main" id="{575D409C-23FD-4181-92A8-901176B7C2DF}"/>
              </a:ext>
            </a:extLst>
          </p:cNvPr>
          <p:cNvGraphicFramePr>
            <a:graphicFrameLocks noGrp="1"/>
          </p:cNvGraphicFramePr>
          <p:nvPr>
            <p:extLst>
              <p:ext uri="{D42A27DB-BD31-4B8C-83A1-F6EECF244321}">
                <p14:modId xmlns:p14="http://schemas.microsoft.com/office/powerpoint/2010/main" val="4136461192"/>
              </p:ext>
            </p:extLst>
          </p:nvPr>
        </p:nvGraphicFramePr>
        <p:xfrm>
          <a:off x="210037" y="727253"/>
          <a:ext cx="11807826" cy="5760568"/>
        </p:xfrm>
        <a:graphic>
          <a:graphicData uri="http://schemas.openxmlformats.org/drawingml/2006/table">
            <a:tbl>
              <a:tblPr firstRow="1" bandRow="1"/>
              <a:tblGrid>
                <a:gridCol w="1967971">
                  <a:extLst>
                    <a:ext uri="{9D8B030D-6E8A-4147-A177-3AD203B41FA5}">
                      <a16:colId xmlns:a16="http://schemas.microsoft.com/office/drawing/2014/main" val="2319932860"/>
                    </a:ext>
                  </a:extLst>
                </a:gridCol>
                <a:gridCol w="1967971">
                  <a:extLst>
                    <a:ext uri="{9D8B030D-6E8A-4147-A177-3AD203B41FA5}">
                      <a16:colId xmlns:a16="http://schemas.microsoft.com/office/drawing/2014/main" val="2926832141"/>
                    </a:ext>
                  </a:extLst>
                </a:gridCol>
                <a:gridCol w="630879">
                  <a:extLst>
                    <a:ext uri="{9D8B030D-6E8A-4147-A177-3AD203B41FA5}">
                      <a16:colId xmlns:a16="http://schemas.microsoft.com/office/drawing/2014/main" val="271572334"/>
                    </a:ext>
                  </a:extLst>
                </a:gridCol>
                <a:gridCol w="4744452">
                  <a:extLst>
                    <a:ext uri="{9D8B030D-6E8A-4147-A177-3AD203B41FA5}">
                      <a16:colId xmlns:a16="http://schemas.microsoft.com/office/drawing/2014/main" val="2004344405"/>
                    </a:ext>
                  </a:extLst>
                </a:gridCol>
                <a:gridCol w="1351548">
                  <a:extLst>
                    <a:ext uri="{9D8B030D-6E8A-4147-A177-3AD203B41FA5}">
                      <a16:colId xmlns:a16="http://schemas.microsoft.com/office/drawing/2014/main" val="1008448080"/>
                    </a:ext>
                  </a:extLst>
                </a:gridCol>
                <a:gridCol w="1145005">
                  <a:extLst>
                    <a:ext uri="{9D8B030D-6E8A-4147-A177-3AD203B41FA5}">
                      <a16:colId xmlns:a16="http://schemas.microsoft.com/office/drawing/2014/main" val="3177433494"/>
                    </a:ext>
                  </a:extLst>
                </a:gridCol>
              </a:tblGrid>
              <a:tr h="299103">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담당 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            </a:t>
                      </a:r>
                      <a:r>
                        <a:rPr lang="en-US" altLang="ko-KR" sz="1000" b="0" dirty="0">
                          <a:solidFill>
                            <a:schemeClr val="tx1"/>
                          </a:solidFill>
                          <a:latin typeface="KoPub돋움체 Medium" panose="02020603020101020101" pitchFamily="18" charset="-127"/>
                          <a:ea typeface="KoPub돋움체 Medium" panose="02020603020101020101" pitchFamily="18" charset="-127"/>
                        </a:rPr>
                        <a:t>1</a:t>
                      </a:r>
                      <a:r>
                        <a:rPr lang="ko-KR" altLang="en-US" sz="1000" b="0" dirty="0">
                          <a:solidFill>
                            <a:schemeClr val="tx1"/>
                          </a:solidFill>
                          <a:latin typeface="KoPub돋움체 Medium" panose="02020603020101020101" pitchFamily="18" charset="-127"/>
                          <a:ea typeface="KoPub돋움체 Medium" panose="02020603020101020101" pitchFamily="18" charset="-127"/>
                        </a:rPr>
                        <a:t>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주제 명</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고객 </a:t>
                      </a:r>
                      <a:r>
                        <a:rPr lang="en-US" altLang="ko-KR" sz="1000" b="0" dirty="0">
                          <a:solidFill>
                            <a:schemeClr val="tx1"/>
                          </a:solidFill>
                          <a:latin typeface="KoPub돋움체 Medium" panose="02020603020101020101" pitchFamily="18" charset="-127"/>
                          <a:ea typeface="KoPub돋움체 Medium" panose="02020603020101020101" pitchFamily="18" charset="-127"/>
                        </a:rPr>
                        <a:t>/ </a:t>
                      </a:r>
                      <a:r>
                        <a:rPr lang="ko-KR" altLang="en-US" sz="1000" b="0" dirty="0">
                          <a:solidFill>
                            <a:schemeClr val="tx1"/>
                          </a:solidFill>
                          <a:latin typeface="KoPub돋움체 Medium" panose="02020603020101020101" pitchFamily="18" charset="-127"/>
                          <a:ea typeface="KoPub돋움체 Medium" panose="02020603020101020101" pitchFamily="18" charset="-127"/>
                        </a:rPr>
                        <a:t>제품별 납기 적중률 분석 화면</a:t>
                      </a:r>
                      <a:endParaRPr lang="en-US" altLang="ko-KR"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화면 </a:t>
                      </a:r>
                      <a:r>
                        <a:rPr lang="en-US" altLang="ko-KR" sz="1000" b="0" dirty="0">
                          <a:solidFill>
                            <a:schemeClr val="tx1"/>
                          </a:solidFill>
                          <a:latin typeface="KoPub돋움체 Medium" panose="02020603020101020101" pitchFamily="18" charset="-127"/>
                          <a:ea typeface="KoPub돋움체 Medium" panose="02020603020101020101" pitchFamily="18" charset="-127"/>
                        </a:rPr>
                        <a:t>ID</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latinLnBrk="1"/>
                      <a:r>
                        <a:rPr lang="en-US" altLang="ko-KR" sz="1000" b="1" dirty="0">
                          <a:solidFill>
                            <a:schemeClr val="tx1"/>
                          </a:solidFill>
                          <a:latin typeface="KoPub돋움체 Medium" panose="02020603020101020101" pitchFamily="18" charset="-127"/>
                          <a:ea typeface="KoPub돋움체 Medium" panose="02020603020101020101" pitchFamily="18" charset="-127"/>
                        </a:rPr>
                        <a:t>-</a:t>
                      </a:r>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008571"/>
                  </a:ext>
                </a:extLst>
              </a:tr>
              <a:tr h="299102">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선택 조건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gridSpan="5">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조회</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 기간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년 분기 월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언어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KO EN ) ,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자재 별</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70472"/>
                  </a:ext>
                </a:extLst>
              </a:tr>
              <a:tr h="5162363">
                <a:tc gridSpan="6">
                  <a:txBody>
                    <a:bodyPr/>
                    <a:lstStyle/>
                    <a:p>
                      <a:pPr algn="ctr" latinLnBrk="1"/>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23636"/>
                  </a:ext>
                </a:extLst>
              </a:tr>
            </a:tbl>
          </a:graphicData>
        </a:graphic>
      </p:graphicFrame>
      <p:sp>
        <p:nvSpPr>
          <p:cNvPr id="4" name="TextBox 3">
            <a:extLst>
              <a:ext uri="{FF2B5EF4-FFF2-40B4-BE49-F238E27FC236}">
                <a16:creationId xmlns:a16="http://schemas.microsoft.com/office/drawing/2014/main" id="{6C3D2E26-453E-4F57-8A53-EB34DE93409E}"/>
              </a:ext>
            </a:extLst>
          </p:cNvPr>
          <p:cNvSpPr txBox="1"/>
          <p:nvPr/>
        </p:nvSpPr>
        <p:spPr>
          <a:xfrm>
            <a:off x="9822125" y="1408467"/>
            <a:ext cx="2163013" cy="171593"/>
          </a:xfrm>
          <a:prstGeom prst="rect">
            <a:avLst/>
          </a:prstGeom>
          <a:solidFill>
            <a:schemeClr val="accent1"/>
          </a:solidFill>
        </p:spPr>
        <p:txBody>
          <a:bodyPr vert="horz" wrap="none" lIns="0" tIns="0" rIns="0" bIns="0" rtlCol="0" anchor="ctr">
            <a:noAutofit/>
          </a:bodyPr>
          <a:lstStyle/>
          <a:p>
            <a:pPr indent="-274320" algn="ctr" defTabSz="957769">
              <a:spcAft>
                <a:spcPts val="900"/>
              </a:spcAft>
              <a:defRPr/>
            </a:pPr>
            <a:r>
              <a:rPr lang="ko-KR" altLang="en-US" sz="1050" kern="0" dirty="0">
                <a:solidFill>
                  <a:srgbClr val="FFFFFF"/>
                </a:solidFill>
                <a:latin typeface="KoPub돋움체 Medium" panose="02020603020101020101" pitchFamily="18" charset="-127"/>
                <a:ea typeface="KoPub돋움체 Medium" panose="02020603020101020101" pitchFamily="18" charset="-127"/>
              </a:rPr>
              <a:t>동작 방식</a:t>
            </a:r>
          </a:p>
        </p:txBody>
      </p:sp>
      <p:sp>
        <p:nvSpPr>
          <p:cNvPr id="5" name="사다리꼴 4">
            <a:extLst>
              <a:ext uri="{FF2B5EF4-FFF2-40B4-BE49-F238E27FC236}">
                <a16:creationId xmlns:a16="http://schemas.microsoft.com/office/drawing/2014/main" id="{5E29BF7B-84BB-48DA-9ED2-09A3C5193E73}"/>
              </a:ext>
            </a:extLst>
          </p:cNvPr>
          <p:cNvSpPr/>
          <p:nvPr/>
        </p:nvSpPr>
        <p:spPr bwMode="ltGray">
          <a:xfrm>
            <a:off x="624827" y="1408271"/>
            <a:ext cx="1010576" cy="234640"/>
          </a:xfrm>
          <a:prstGeom prst="trapezoid">
            <a:avLst/>
          </a:prstGeom>
          <a:solidFill>
            <a:schemeClr val="accent5">
              <a:lumMod val="20000"/>
              <a:lumOff val="80000"/>
            </a:schemeClr>
          </a:solid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cxnSp>
        <p:nvCxnSpPr>
          <p:cNvPr id="6" name="직선 연결선 5">
            <a:extLst>
              <a:ext uri="{FF2B5EF4-FFF2-40B4-BE49-F238E27FC236}">
                <a16:creationId xmlns:a16="http://schemas.microsoft.com/office/drawing/2014/main" id="{080551ED-55A9-4AF6-8610-3615D3816204}"/>
              </a:ext>
            </a:extLst>
          </p:cNvPr>
          <p:cNvCxnSpPr/>
          <p:nvPr/>
        </p:nvCxnSpPr>
        <p:spPr>
          <a:xfrm>
            <a:off x="624827" y="1642911"/>
            <a:ext cx="1011600" cy="0"/>
          </a:xfrm>
          <a:prstGeom prst="line">
            <a:avLst/>
          </a:prstGeom>
          <a:noFill/>
          <a:ln w="12700" cap="flat" cmpd="sng" algn="ctr">
            <a:solidFill>
              <a:srgbClr val="FFFFFF"/>
            </a:solidFill>
            <a:prstDash val="solid"/>
          </a:ln>
          <a:effectLst/>
        </p:spPr>
      </p:cxnSp>
      <p:cxnSp>
        <p:nvCxnSpPr>
          <p:cNvPr id="7" name="직선 연결선 6">
            <a:extLst>
              <a:ext uri="{FF2B5EF4-FFF2-40B4-BE49-F238E27FC236}">
                <a16:creationId xmlns:a16="http://schemas.microsoft.com/office/drawing/2014/main" id="{BE520897-814A-4670-B96B-4505F160B28F}"/>
              </a:ext>
            </a:extLst>
          </p:cNvPr>
          <p:cNvCxnSpPr>
            <a:cxnSpLocks/>
          </p:cNvCxnSpPr>
          <p:nvPr/>
        </p:nvCxnSpPr>
        <p:spPr>
          <a:xfrm>
            <a:off x="2667643" y="1642911"/>
            <a:ext cx="4337994" cy="0"/>
          </a:xfrm>
          <a:prstGeom prst="line">
            <a:avLst/>
          </a:prstGeom>
          <a:noFill/>
          <a:ln w="6350" cap="flat" cmpd="sng" algn="ctr">
            <a:solidFill>
              <a:srgbClr val="000000">
                <a:lumMod val="75000"/>
                <a:lumOff val="25000"/>
              </a:srgbClr>
            </a:solidFill>
            <a:prstDash val="solid"/>
          </a:ln>
          <a:effectLst/>
        </p:spPr>
      </p:cxnSp>
      <p:sp>
        <p:nvSpPr>
          <p:cNvPr id="8" name="사다리꼴 7">
            <a:extLst>
              <a:ext uri="{FF2B5EF4-FFF2-40B4-BE49-F238E27FC236}">
                <a16:creationId xmlns:a16="http://schemas.microsoft.com/office/drawing/2014/main" id="{F3348CEF-4815-4A68-B19B-0732E1B0D943}"/>
              </a:ext>
            </a:extLst>
          </p:cNvPr>
          <p:cNvSpPr/>
          <p:nvPr/>
        </p:nvSpPr>
        <p:spPr bwMode="ltGray">
          <a:xfrm>
            <a:off x="1657067" y="1408271"/>
            <a:ext cx="1010576" cy="234640"/>
          </a:xfrm>
          <a:prstGeom prst="trapezoid">
            <a:avLst/>
          </a:prstGeom>
          <a:noFill/>
          <a:ln w="6350" cap="flat" cmpd="sng" algn="ctr">
            <a:no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sp>
        <p:nvSpPr>
          <p:cNvPr id="9" name="TextBox 8">
            <a:extLst>
              <a:ext uri="{FF2B5EF4-FFF2-40B4-BE49-F238E27FC236}">
                <a16:creationId xmlns:a16="http://schemas.microsoft.com/office/drawing/2014/main" id="{5306401C-D58D-4C48-AB10-7C9C29024B15}"/>
              </a:ext>
            </a:extLst>
          </p:cNvPr>
          <p:cNvSpPr txBox="1"/>
          <p:nvPr/>
        </p:nvSpPr>
        <p:spPr>
          <a:xfrm>
            <a:off x="748618"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CUSTOMER</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sp>
        <p:nvSpPr>
          <p:cNvPr id="10" name="TextBox 9">
            <a:extLst>
              <a:ext uri="{FF2B5EF4-FFF2-40B4-BE49-F238E27FC236}">
                <a16:creationId xmlns:a16="http://schemas.microsoft.com/office/drawing/2014/main" id="{72270175-6FAE-4DEF-B27F-B8A319F89B42}"/>
              </a:ext>
            </a:extLst>
          </p:cNvPr>
          <p:cNvSpPr txBox="1"/>
          <p:nvPr/>
        </p:nvSpPr>
        <p:spPr>
          <a:xfrm>
            <a:off x="1774622"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MATERIAL</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cxnSp>
        <p:nvCxnSpPr>
          <p:cNvPr id="11" name="직선 연결선 10">
            <a:extLst>
              <a:ext uri="{FF2B5EF4-FFF2-40B4-BE49-F238E27FC236}">
                <a16:creationId xmlns:a16="http://schemas.microsoft.com/office/drawing/2014/main" id="{B017FFEB-852D-499F-8F86-609A99B0407D}"/>
              </a:ext>
            </a:extLst>
          </p:cNvPr>
          <p:cNvCxnSpPr>
            <a:cxnSpLocks/>
          </p:cNvCxnSpPr>
          <p:nvPr/>
        </p:nvCxnSpPr>
        <p:spPr>
          <a:xfrm flipH="1">
            <a:off x="512763" y="1642911"/>
            <a:ext cx="1144304" cy="0"/>
          </a:xfrm>
          <a:prstGeom prst="line">
            <a:avLst/>
          </a:prstGeom>
          <a:noFill/>
          <a:ln w="6350" cap="flat" cmpd="sng" algn="ctr">
            <a:solidFill>
              <a:srgbClr val="000000">
                <a:lumMod val="75000"/>
                <a:lumOff val="25000"/>
              </a:srgbClr>
            </a:solidFill>
            <a:prstDash val="solid"/>
          </a:ln>
          <a:effectLst/>
        </p:spPr>
      </p:cxnSp>
      <p:sp>
        <p:nvSpPr>
          <p:cNvPr id="12" name="TextBox 11">
            <a:extLst>
              <a:ext uri="{FF2B5EF4-FFF2-40B4-BE49-F238E27FC236}">
                <a16:creationId xmlns:a16="http://schemas.microsoft.com/office/drawing/2014/main" id="{9FBFB0DC-3FD6-4BBA-BC41-D05C593F6BEF}"/>
              </a:ext>
            </a:extLst>
          </p:cNvPr>
          <p:cNvSpPr txBox="1"/>
          <p:nvPr/>
        </p:nvSpPr>
        <p:spPr>
          <a:xfrm>
            <a:off x="696912" y="1715054"/>
            <a:ext cx="9046243" cy="195079"/>
          </a:xfrm>
          <a:prstGeom prst="rect">
            <a:avLst/>
          </a:prstGeom>
          <a:solidFill>
            <a:schemeClr val="accent5">
              <a:lumMod val="20000"/>
              <a:lumOff val="80000"/>
            </a:schemeClr>
          </a:solidFill>
          <a:ln>
            <a:noFill/>
          </a:ln>
        </p:spPr>
        <p:txBody>
          <a:bodyPr vert="horz" wrap="none" lIns="144000" tIns="0" rIns="0" bIns="0" rtlCol="0" anchor="ctr">
            <a:noAutofit/>
          </a:bodyPr>
          <a:lstStyle/>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SAP</a:t>
            </a:r>
            <a:r>
              <a:rPr lang="ko-KR" altLang="en-US"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13" name="TextBox 12">
            <a:extLst>
              <a:ext uri="{FF2B5EF4-FFF2-40B4-BE49-F238E27FC236}">
                <a16:creationId xmlns:a16="http://schemas.microsoft.com/office/drawing/2014/main" id="{0FDF1444-223E-4C65-BBEB-13B9072A07AD}"/>
              </a:ext>
            </a:extLst>
          </p:cNvPr>
          <p:cNvSpPr txBox="1"/>
          <p:nvPr/>
        </p:nvSpPr>
        <p:spPr>
          <a:xfrm>
            <a:off x="696913" y="1715054"/>
            <a:ext cx="63555" cy="195079"/>
          </a:xfrm>
          <a:prstGeom prst="rect">
            <a:avLst/>
          </a:prstGeom>
          <a:solidFill>
            <a:schemeClr val="accent5"/>
          </a:solidFill>
          <a:ln>
            <a:no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14" name="TextBox 13">
            <a:extLst>
              <a:ext uri="{FF2B5EF4-FFF2-40B4-BE49-F238E27FC236}">
                <a16:creationId xmlns:a16="http://schemas.microsoft.com/office/drawing/2014/main" id="{62159FAA-42F2-4F8B-BC4A-78EB24341C7C}"/>
              </a:ext>
            </a:extLst>
          </p:cNvPr>
          <p:cNvSpPr txBox="1"/>
          <p:nvPr/>
        </p:nvSpPr>
        <p:spPr>
          <a:xfrm>
            <a:off x="703767" y="1937875"/>
            <a:ext cx="2196000" cy="2197773"/>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cxnSp>
        <p:nvCxnSpPr>
          <p:cNvPr id="16" name="직선 연결선 15">
            <a:extLst>
              <a:ext uri="{FF2B5EF4-FFF2-40B4-BE49-F238E27FC236}">
                <a16:creationId xmlns:a16="http://schemas.microsoft.com/office/drawing/2014/main" id="{66AB4201-A50E-4376-ABE5-1A12114A82CA}"/>
              </a:ext>
            </a:extLst>
          </p:cNvPr>
          <p:cNvCxnSpPr/>
          <p:nvPr/>
        </p:nvCxnSpPr>
        <p:spPr>
          <a:xfrm>
            <a:off x="2971266" y="1937874"/>
            <a:ext cx="0" cy="4513032"/>
          </a:xfrm>
          <a:prstGeom prst="line">
            <a:avLst/>
          </a:prstGeom>
          <a:noFill/>
          <a:ln w="12700" cap="flat" cmpd="sng" algn="ctr">
            <a:solidFill>
              <a:schemeClr val="accent5"/>
            </a:solidFill>
            <a:prstDash val="solid"/>
          </a:ln>
          <a:effectLst/>
        </p:spPr>
      </p:cxnSp>
      <p:sp>
        <p:nvSpPr>
          <p:cNvPr id="17" name="TextBox 16">
            <a:extLst>
              <a:ext uri="{FF2B5EF4-FFF2-40B4-BE49-F238E27FC236}">
                <a16:creationId xmlns:a16="http://schemas.microsoft.com/office/drawing/2014/main" id="{FC4437AB-8B0A-4710-8DEA-AECC63F045A8}"/>
              </a:ext>
            </a:extLst>
          </p:cNvPr>
          <p:cNvSpPr txBox="1"/>
          <p:nvPr/>
        </p:nvSpPr>
        <p:spPr>
          <a:xfrm>
            <a:off x="709253" y="4209292"/>
            <a:ext cx="2196000" cy="1090894"/>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9" name="TextBox 18">
            <a:extLst>
              <a:ext uri="{FF2B5EF4-FFF2-40B4-BE49-F238E27FC236}">
                <a16:creationId xmlns:a16="http://schemas.microsoft.com/office/drawing/2014/main" id="{EF0B059E-6F70-4DE8-AA58-DC06F5C5C2C3}"/>
              </a:ext>
            </a:extLst>
          </p:cNvPr>
          <p:cNvSpPr txBox="1"/>
          <p:nvPr/>
        </p:nvSpPr>
        <p:spPr>
          <a:xfrm>
            <a:off x="709253" y="5392812"/>
            <a:ext cx="2196000" cy="1053588"/>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23" name="TextBox 22">
            <a:extLst>
              <a:ext uri="{FF2B5EF4-FFF2-40B4-BE49-F238E27FC236}">
                <a16:creationId xmlns:a16="http://schemas.microsoft.com/office/drawing/2014/main" id="{7557D662-B066-4E86-9F20-A03354DC856F}"/>
              </a:ext>
            </a:extLst>
          </p:cNvPr>
          <p:cNvSpPr txBox="1"/>
          <p:nvPr/>
        </p:nvSpPr>
        <p:spPr>
          <a:xfrm>
            <a:off x="3037279" y="1937875"/>
            <a:ext cx="4417542" cy="2197773"/>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28" name="TextBox 27">
            <a:extLst>
              <a:ext uri="{FF2B5EF4-FFF2-40B4-BE49-F238E27FC236}">
                <a16:creationId xmlns:a16="http://schemas.microsoft.com/office/drawing/2014/main" id="{5C270D63-7659-473C-A061-6D3611ACA426}"/>
              </a:ext>
            </a:extLst>
          </p:cNvPr>
          <p:cNvSpPr txBox="1"/>
          <p:nvPr/>
        </p:nvSpPr>
        <p:spPr>
          <a:xfrm>
            <a:off x="5259451" y="4206023"/>
            <a:ext cx="4489874" cy="895355"/>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graphicFrame>
        <p:nvGraphicFramePr>
          <p:cNvPr id="31" name="표 30">
            <a:extLst>
              <a:ext uri="{FF2B5EF4-FFF2-40B4-BE49-F238E27FC236}">
                <a16:creationId xmlns:a16="http://schemas.microsoft.com/office/drawing/2014/main" id="{E4813FF0-9A5C-423D-8306-12802449A345}"/>
              </a:ext>
            </a:extLst>
          </p:cNvPr>
          <p:cNvGraphicFramePr>
            <a:graphicFrameLocks noGrp="1"/>
          </p:cNvGraphicFramePr>
          <p:nvPr/>
        </p:nvGraphicFramePr>
        <p:xfrm>
          <a:off x="5384779" y="4438174"/>
          <a:ext cx="4254379" cy="592143"/>
        </p:xfrm>
        <a:graphic>
          <a:graphicData uri="http://schemas.openxmlformats.org/drawingml/2006/table">
            <a:tbl>
              <a:tblPr bandRow="1">
                <a:tableStyleId>{5A111915-BE36-4E01-A7E5-04B1672EAD32}</a:tableStyleId>
              </a:tblPr>
              <a:tblGrid>
                <a:gridCol w="918455">
                  <a:extLst>
                    <a:ext uri="{9D8B030D-6E8A-4147-A177-3AD203B41FA5}">
                      <a16:colId xmlns:a16="http://schemas.microsoft.com/office/drawing/2014/main" val="2860569835"/>
                    </a:ext>
                  </a:extLst>
                </a:gridCol>
                <a:gridCol w="580559">
                  <a:extLst>
                    <a:ext uri="{9D8B030D-6E8A-4147-A177-3AD203B41FA5}">
                      <a16:colId xmlns:a16="http://schemas.microsoft.com/office/drawing/2014/main" val="135956265"/>
                    </a:ext>
                  </a:extLst>
                </a:gridCol>
                <a:gridCol w="918455">
                  <a:extLst>
                    <a:ext uri="{9D8B030D-6E8A-4147-A177-3AD203B41FA5}">
                      <a16:colId xmlns:a16="http://schemas.microsoft.com/office/drawing/2014/main" val="1677924096"/>
                    </a:ext>
                  </a:extLst>
                </a:gridCol>
                <a:gridCol w="918455">
                  <a:extLst>
                    <a:ext uri="{9D8B030D-6E8A-4147-A177-3AD203B41FA5}">
                      <a16:colId xmlns:a16="http://schemas.microsoft.com/office/drawing/2014/main" val="2314779230"/>
                    </a:ext>
                  </a:extLst>
                </a:gridCol>
                <a:gridCol w="918455">
                  <a:extLst>
                    <a:ext uri="{9D8B030D-6E8A-4147-A177-3AD203B41FA5}">
                      <a16:colId xmlns:a16="http://schemas.microsoft.com/office/drawing/2014/main" val="3200588813"/>
                    </a:ext>
                  </a:extLst>
                </a:gridCol>
              </a:tblGrid>
              <a:tr h="19738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오더</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고객</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수량</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DP</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플랜트</a:t>
                      </a: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849519"/>
                  </a:ext>
                </a:extLst>
              </a:tr>
              <a:tr h="19738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001</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C01</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O</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1710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0701113"/>
                  </a:ext>
                </a:extLst>
              </a:tr>
              <a:tr h="19738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002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C02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N</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1710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920092"/>
                  </a:ext>
                </a:extLst>
              </a:tr>
            </a:tbl>
          </a:graphicData>
        </a:graphic>
      </p:graphicFrame>
      <p:sp>
        <p:nvSpPr>
          <p:cNvPr id="34" name="타원 33">
            <a:extLst>
              <a:ext uri="{FF2B5EF4-FFF2-40B4-BE49-F238E27FC236}">
                <a16:creationId xmlns:a16="http://schemas.microsoft.com/office/drawing/2014/main" id="{B9D664F4-1D52-4197-97CD-530B650AEB9F}"/>
              </a:ext>
            </a:extLst>
          </p:cNvPr>
          <p:cNvSpPr/>
          <p:nvPr/>
        </p:nvSpPr>
        <p:spPr bwMode="ltGray">
          <a:xfrm>
            <a:off x="592765" y="143473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5" name="TextBox 34">
            <a:extLst>
              <a:ext uri="{FF2B5EF4-FFF2-40B4-BE49-F238E27FC236}">
                <a16:creationId xmlns:a16="http://schemas.microsoft.com/office/drawing/2014/main" id="{C28EECEA-09A9-47C2-942F-BFB18EAD7903}"/>
              </a:ext>
            </a:extLst>
          </p:cNvPr>
          <p:cNvSpPr txBox="1"/>
          <p:nvPr/>
        </p:nvSpPr>
        <p:spPr>
          <a:xfrm>
            <a:off x="9841134" y="1627560"/>
            <a:ext cx="2153308" cy="4837620"/>
          </a:xfrm>
          <a:prstGeom prst="rect">
            <a:avLst/>
          </a:prstGeom>
          <a:noFill/>
          <a:ln>
            <a:solidFill>
              <a:schemeClr val="accent1"/>
            </a:solidFill>
          </a:ln>
        </p:spPr>
        <p:txBody>
          <a:bodyPr vert="horz" wrap="square" lIns="0" tIns="36000" rIns="0" bIns="0" rtlCol="0" anchor="t">
            <a:noAutofit/>
          </a:bodyPr>
          <a:lstStyle/>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대시보드는 </a:t>
            </a:r>
            <a:r>
              <a:rPr lang="en-US" altLang="ko-KR" sz="900" dirty="0">
                <a:solidFill>
                  <a:srgbClr val="000000"/>
                </a:solidFill>
                <a:latin typeface="KoPub돋움체 Medium" panose="02020603020101020101" pitchFamily="18" charset="-127"/>
                <a:ea typeface="KoPub돋움체 Medium" panose="02020603020101020101" pitchFamily="18" charset="-127"/>
              </a:rPr>
              <a:t>2</a:t>
            </a:r>
            <a:r>
              <a:rPr lang="ko-KR" altLang="en-US" sz="900" dirty="0">
                <a:solidFill>
                  <a:srgbClr val="000000"/>
                </a:solidFill>
                <a:latin typeface="KoPub돋움체 Medium" panose="02020603020101020101" pitchFamily="18" charset="-127"/>
                <a:ea typeface="KoPub돋움체 Medium" panose="02020603020101020101" pitchFamily="18" charset="-127"/>
              </a:rPr>
              <a:t>개의 </a:t>
            </a:r>
            <a:r>
              <a:rPr lang="en-US" altLang="ko-KR" sz="900" dirty="0">
                <a:solidFill>
                  <a:srgbClr val="000000"/>
                </a:solidFill>
                <a:latin typeface="KoPub돋움체 Medium" panose="02020603020101020101" pitchFamily="18" charset="-127"/>
                <a:ea typeface="KoPub돋움체 Medium" panose="02020603020101020101" pitchFamily="18" charset="-127"/>
              </a:rPr>
              <a:t>Tab </a:t>
            </a:r>
            <a:r>
              <a:rPr lang="ko-KR" altLang="en-US" sz="900" dirty="0">
                <a:solidFill>
                  <a:srgbClr val="000000"/>
                </a:solidFill>
                <a:latin typeface="KoPub돋움체 Medium" panose="02020603020101020101" pitchFamily="18" charset="-127"/>
                <a:ea typeface="KoPub돋움체 Medium" panose="02020603020101020101" pitchFamily="18" charset="-127"/>
              </a:rPr>
              <a:t>메뉴로 구성</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조회 필드는 년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분기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월 로 구성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선택한 필드에 따라 아래 화면 필터링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지정한 언어로 메뉴 및 제품 상세 변경</a:t>
            </a: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납기 적중률 시간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수량으로 구성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선택한 필터에 따라  차트 및 화면 변경</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자재명으로 필터링해 상세 화면 변경</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DP</a:t>
            </a:r>
            <a:r>
              <a:rPr lang="ko-KR" altLang="en-US" sz="900" dirty="0">
                <a:solidFill>
                  <a:srgbClr val="000000"/>
                </a:solidFill>
                <a:latin typeface="KoPub돋움체 Medium" panose="02020603020101020101" pitchFamily="18" charset="-127"/>
                <a:ea typeface="KoPub돋움체 Medium" panose="02020603020101020101" pitchFamily="18" charset="-127"/>
              </a:rPr>
              <a:t>를 색상 기준으로 필터링 된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납기 적중률을 수치와 그래프로 구성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*ON</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TIME</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NOT</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ON</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TIME</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지연된 오더 </a:t>
            </a:r>
            <a:r>
              <a:rPr lang="en-US" altLang="ko-KR" sz="900" dirty="0">
                <a:solidFill>
                  <a:srgbClr val="000000"/>
                </a:solidFill>
                <a:latin typeface="KoPub돋움체 Medium" panose="02020603020101020101" pitchFamily="18" charset="-127"/>
                <a:ea typeface="KoPub돋움체 Medium" panose="02020603020101020101" pitchFamily="18"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rPr>
              <a:t> 수량 건에 대한 </a:t>
            </a:r>
            <a:r>
              <a:rPr lang="en-US" altLang="ko-KR" sz="900" dirty="0">
                <a:solidFill>
                  <a:srgbClr val="000000"/>
                </a:solidFill>
                <a:latin typeface="KoPub돋움체 Medium" panose="02020603020101020101" pitchFamily="18" charset="-127"/>
                <a:ea typeface="KoPub돋움체 Medium" panose="02020603020101020101" pitchFamily="18" charset="-127"/>
              </a:rPr>
              <a:t>TOP 3</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해당 오더 선택 시 아래의 수량 그래프를</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필터링하여 변경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en-US" altLang="ko-KR" sz="1400" dirty="0">
                <a:solidFill>
                  <a:srgbClr val="ED7D31"/>
                </a:solidFill>
                <a:latin typeface="KoPub돋움체 Medium" panose="02020603020101020101" pitchFamily="18" charset="-127"/>
                <a:ea typeface="KoPub돋움체 Medium" panose="02020603020101020101" pitchFamily="18" charset="-127"/>
                <a:sym typeface="Wingdings 2" panose="05020102010507070707" pitchFamily="18" charset="2"/>
              </a:rPr>
              <a:t></a:t>
            </a:r>
            <a:r>
              <a:rPr lang="ko-KR" altLang="en-US" sz="900" dirty="0">
                <a:solidFill>
                  <a:srgbClr val="000000"/>
                </a:solidFill>
                <a:latin typeface="KoPub돋움체 Medium" panose="02020603020101020101" pitchFamily="18" charset="-127"/>
                <a:ea typeface="KoPub돋움체 Medium" panose="02020603020101020101" pitchFamily="18" charset="-127"/>
              </a:rPr>
              <a:t>에서 선택한 자재에 대한 오더 문서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상세 내역으로 구성되며 고객 선택 시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고객별 납기 적중률 분석 화면으로 이동</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위에서 선택한 차트에 대한 상세 화면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36" name="타원 35">
            <a:extLst>
              <a:ext uri="{FF2B5EF4-FFF2-40B4-BE49-F238E27FC236}">
                <a16:creationId xmlns:a16="http://schemas.microsoft.com/office/drawing/2014/main" id="{EDE8761D-CC0D-4B08-8C43-6EBDDC293CC3}"/>
              </a:ext>
            </a:extLst>
          </p:cNvPr>
          <p:cNvSpPr/>
          <p:nvPr/>
        </p:nvSpPr>
        <p:spPr bwMode="ltGray">
          <a:xfrm>
            <a:off x="9828125" y="162749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7" name="타원 36">
            <a:extLst>
              <a:ext uri="{FF2B5EF4-FFF2-40B4-BE49-F238E27FC236}">
                <a16:creationId xmlns:a16="http://schemas.microsoft.com/office/drawing/2014/main" id="{F258ED96-BDE5-43F4-BC86-C25EEFF112FF}"/>
              </a:ext>
            </a:extLst>
          </p:cNvPr>
          <p:cNvSpPr/>
          <p:nvPr/>
        </p:nvSpPr>
        <p:spPr bwMode="ltGray">
          <a:xfrm>
            <a:off x="8850211" y="172332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8" name="타원 37">
            <a:extLst>
              <a:ext uri="{FF2B5EF4-FFF2-40B4-BE49-F238E27FC236}">
                <a16:creationId xmlns:a16="http://schemas.microsoft.com/office/drawing/2014/main" id="{0FE314CE-F7C7-4323-81FB-1F60CDCB5349}"/>
              </a:ext>
            </a:extLst>
          </p:cNvPr>
          <p:cNvSpPr/>
          <p:nvPr/>
        </p:nvSpPr>
        <p:spPr bwMode="ltGray">
          <a:xfrm>
            <a:off x="9835225" y="188732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9" name="타원 38">
            <a:extLst>
              <a:ext uri="{FF2B5EF4-FFF2-40B4-BE49-F238E27FC236}">
                <a16:creationId xmlns:a16="http://schemas.microsoft.com/office/drawing/2014/main" id="{1694021C-1CF6-47B7-9025-ABB2D1D90318}"/>
              </a:ext>
            </a:extLst>
          </p:cNvPr>
          <p:cNvSpPr/>
          <p:nvPr/>
        </p:nvSpPr>
        <p:spPr bwMode="ltGray">
          <a:xfrm>
            <a:off x="9835225" y="239648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41" name="직사각형 40">
            <a:extLst>
              <a:ext uri="{FF2B5EF4-FFF2-40B4-BE49-F238E27FC236}">
                <a16:creationId xmlns:a16="http://schemas.microsoft.com/office/drawing/2014/main" id="{37598C1E-D81D-4163-80BA-1C1E3E35E13B}"/>
              </a:ext>
            </a:extLst>
          </p:cNvPr>
          <p:cNvSpPr/>
          <p:nvPr/>
        </p:nvSpPr>
        <p:spPr bwMode="ltGray">
          <a:xfrm>
            <a:off x="703767" y="1937875"/>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납기 적중률</a:t>
            </a:r>
          </a:p>
        </p:txBody>
      </p:sp>
      <p:sp>
        <p:nvSpPr>
          <p:cNvPr id="46" name="직사각형 45">
            <a:extLst>
              <a:ext uri="{FF2B5EF4-FFF2-40B4-BE49-F238E27FC236}">
                <a16:creationId xmlns:a16="http://schemas.microsoft.com/office/drawing/2014/main" id="{343E88C2-12D4-4A19-ABAF-346DF135F98D}"/>
              </a:ext>
            </a:extLst>
          </p:cNvPr>
          <p:cNvSpPr/>
          <p:nvPr/>
        </p:nvSpPr>
        <p:spPr bwMode="ltGray">
          <a:xfrm>
            <a:off x="3046233" y="1943292"/>
            <a:ext cx="4408588" cy="138397"/>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자재 적중률 현황</a:t>
            </a:r>
          </a:p>
        </p:txBody>
      </p:sp>
      <p:sp>
        <p:nvSpPr>
          <p:cNvPr id="48" name="직사각형 47">
            <a:extLst>
              <a:ext uri="{FF2B5EF4-FFF2-40B4-BE49-F238E27FC236}">
                <a16:creationId xmlns:a16="http://schemas.microsoft.com/office/drawing/2014/main" id="{8D43533E-187C-4476-B8C3-7B86E533415C}"/>
              </a:ext>
            </a:extLst>
          </p:cNvPr>
          <p:cNvSpPr/>
          <p:nvPr/>
        </p:nvSpPr>
        <p:spPr bwMode="ltGray">
          <a:xfrm>
            <a:off x="5265815" y="4222163"/>
            <a:ext cx="4488090" cy="162396"/>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 문서 </a:t>
            </a:r>
          </a:p>
        </p:txBody>
      </p:sp>
      <p:grpSp>
        <p:nvGrpSpPr>
          <p:cNvPr id="139" name="그룹 138">
            <a:extLst>
              <a:ext uri="{FF2B5EF4-FFF2-40B4-BE49-F238E27FC236}">
                <a16:creationId xmlns:a16="http://schemas.microsoft.com/office/drawing/2014/main" id="{A48C7420-40C7-4033-978B-8927863A9A86}"/>
              </a:ext>
            </a:extLst>
          </p:cNvPr>
          <p:cNvGrpSpPr/>
          <p:nvPr/>
        </p:nvGrpSpPr>
        <p:grpSpPr>
          <a:xfrm>
            <a:off x="3033049" y="4194391"/>
            <a:ext cx="2140956" cy="895355"/>
            <a:chOff x="5327478" y="4195751"/>
            <a:chExt cx="2140956" cy="895355"/>
          </a:xfrm>
        </p:grpSpPr>
        <p:sp>
          <p:nvSpPr>
            <p:cNvPr id="29" name="TextBox 28">
              <a:extLst>
                <a:ext uri="{FF2B5EF4-FFF2-40B4-BE49-F238E27FC236}">
                  <a16:creationId xmlns:a16="http://schemas.microsoft.com/office/drawing/2014/main" id="{FDA44AD8-7944-44D6-BF0A-452CB6C835A0}"/>
                </a:ext>
              </a:extLst>
            </p:cNvPr>
            <p:cNvSpPr txBox="1"/>
            <p:nvPr/>
          </p:nvSpPr>
          <p:spPr>
            <a:xfrm>
              <a:off x="5327478" y="4195751"/>
              <a:ext cx="2137588" cy="895355"/>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49" name="직사각형 48">
              <a:extLst>
                <a:ext uri="{FF2B5EF4-FFF2-40B4-BE49-F238E27FC236}">
                  <a16:creationId xmlns:a16="http://schemas.microsoft.com/office/drawing/2014/main" id="{62DC9740-DD0D-4B85-AEDF-5F04E496C975}"/>
                </a:ext>
              </a:extLst>
            </p:cNvPr>
            <p:cNvSpPr/>
            <p:nvPr/>
          </p:nvSpPr>
          <p:spPr bwMode="ltGray">
            <a:xfrm>
              <a:off x="5330034" y="4197265"/>
              <a:ext cx="21384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지연 </a:t>
              </a: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&amp; </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평균 지연 일</a:t>
              </a:r>
            </a:p>
          </p:txBody>
        </p:sp>
      </p:grpSp>
      <p:sp>
        <p:nvSpPr>
          <p:cNvPr id="51" name="TextBox 50">
            <a:extLst>
              <a:ext uri="{FF2B5EF4-FFF2-40B4-BE49-F238E27FC236}">
                <a16:creationId xmlns:a16="http://schemas.microsoft.com/office/drawing/2014/main" id="{AECD7F38-93B9-4FFA-9AAF-F311BB96DBB6}"/>
              </a:ext>
            </a:extLst>
          </p:cNvPr>
          <p:cNvSpPr txBox="1"/>
          <p:nvPr/>
        </p:nvSpPr>
        <p:spPr>
          <a:xfrm>
            <a:off x="7105728" y="1445811"/>
            <a:ext cx="58775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조회 기간</a:t>
            </a:r>
          </a:p>
        </p:txBody>
      </p:sp>
      <p:sp>
        <p:nvSpPr>
          <p:cNvPr id="52" name="TextBox 51">
            <a:extLst>
              <a:ext uri="{FF2B5EF4-FFF2-40B4-BE49-F238E27FC236}">
                <a16:creationId xmlns:a16="http://schemas.microsoft.com/office/drawing/2014/main" id="{B092C2B5-2189-4586-AC3E-E6F653C58AA1}"/>
              </a:ext>
            </a:extLst>
          </p:cNvPr>
          <p:cNvSpPr txBox="1"/>
          <p:nvPr/>
        </p:nvSpPr>
        <p:spPr>
          <a:xfrm>
            <a:off x="9014292"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2020-06-01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53" name="TextBox 52">
            <a:extLst>
              <a:ext uri="{FF2B5EF4-FFF2-40B4-BE49-F238E27FC236}">
                <a16:creationId xmlns:a16="http://schemas.microsoft.com/office/drawing/2014/main" id="{A24F11A7-151F-4BC2-AD00-3D31DC62B726}"/>
              </a:ext>
            </a:extLst>
          </p:cNvPr>
          <p:cNvSpPr txBox="1"/>
          <p:nvPr/>
        </p:nvSpPr>
        <p:spPr>
          <a:xfrm>
            <a:off x="8836216" y="1445811"/>
            <a:ext cx="178076"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54" name="Picture 14" descr="Calendar, calendar and time, calendar date, calendar icon ...">
            <a:extLst>
              <a:ext uri="{FF2B5EF4-FFF2-40B4-BE49-F238E27FC236}">
                <a16:creationId xmlns:a16="http://schemas.microsoft.com/office/drawing/2014/main" id="{904E20CD-C695-46A5-8392-D68221343B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2184" y="1467701"/>
            <a:ext cx="118527" cy="118527"/>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직선 연결선 55">
            <a:extLst>
              <a:ext uri="{FF2B5EF4-FFF2-40B4-BE49-F238E27FC236}">
                <a16:creationId xmlns:a16="http://schemas.microsoft.com/office/drawing/2014/main" id="{6986D79E-CBAD-4CC7-A009-0982DEE74297}"/>
              </a:ext>
            </a:extLst>
          </p:cNvPr>
          <p:cNvCxnSpPr/>
          <p:nvPr/>
        </p:nvCxnSpPr>
        <p:spPr>
          <a:xfrm flipH="1">
            <a:off x="7005452" y="1408097"/>
            <a:ext cx="108226" cy="234640"/>
          </a:xfrm>
          <a:prstGeom prst="line">
            <a:avLst/>
          </a:prstGeom>
          <a:noFill/>
          <a:ln w="6350" cap="flat" cmpd="sng" algn="ctr">
            <a:solidFill>
              <a:srgbClr val="000000">
                <a:lumMod val="75000"/>
                <a:lumOff val="25000"/>
              </a:srgbClr>
            </a:solidFill>
            <a:prstDash val="solid"/>
          </a:ln>
          <a:effectLst/>
        </p:spPr>
      </p:cxnSp>
      <p:cxnSp>
        <p:nvCxnSpPr>
          <p:cNvPr id="55" name="직선 연결선 54">
            <a:extLst>
              <a:ext uri="{FF2B5EF4-FFF2-40B4-BE49-F238E27FC236}">
                <a16:creationId xmlns:a16="http://schemas.microsoft.com/office/drawing/2014/main" id="{620FBD1C-43D7-4167-BE1C-8C8F0CFBB26A}"/>
              </a:ext>
            </a:extLst>
          </p:cNvPr>
          <p:cNvCxnSpPr/>
          <p:nvPr/>
        </p:nvCxnSpPr>
        <p:spPr>
          <a:xfrm>
            <a:off x="7113863" y="1408999"/>
            <a:ext cx="2696288" cy="0"/>
          </a:xfrm>
          <a:prstGeom prst="line">
            <a:avLst/>
          </a:prstGeom>
          <a:noFill/>
          <a:ln w="6350" cap="flat" cmpd="sng" algn="ctr">
            <a:solidFill>
              <a:srgbClr val="000000">
                <a:lumMod val="75000"/>
                <a:lumOff val="25000"/>
              </a:srgbClr>
            </a:solidFill>
            <a:prstDash val="solid"/>
          </a:ln>
          <a:effectLst/>
        </p:spPr>
      </p:cxnSp>
      <p:sp>
        <p:nvSpPr>
          <p:cNvPr id="57" name="TextBox 56">
            <a:extLst>
              <a:ext uri="{FF2B5EF4-FFF2-40B4-BE49-F238E27FC236}">
                <a16:creationId xmlns:a16="http://schemas.microsoft.com/office/drawing/2014/main" id="{503D306A-FEF9-4138-838F-952088D4A93A}"/>
              </a:ext>
            </a:extLst>
          </p:cNvPr>
          <p:cNvSpPr txBox="1"/>
          <p:nvPr/>
        </p:nvSpPr>
        <p:spPr>
          <a:xfrm>
            <a:off x="7946956"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2020-05-01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58" name="TextBox 57">
            <a:extLst>
              <a:ext uri="{FF2B5EF4-FFF2-40B4-BE49-F238E27FC236}">
                <a16:creationId xmlns:a16="http://schemas.microsoft.com/office/drawing/2014/main" id="{EDCB2A28-EDA3-42D1-B750-A35AF54C17C9}"/>
              </a:ext>
            </a:extLst>
          </p:cNvPr>
          <p:cNvSpPr txBox="1"/>
          <p:nvPr/>
        </p:nvSpPr>
        <p:spPr>
          <a:xfrm>
            <a:off x="7768880" y="1445811"/>
            <a:ext cx="178076"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59" name="Picture 14" descr="Calendar, calendar and time, calendar date, calendar icon ...">
            <a:extLst>
              <a:ext uri="{FF2B5EF4-FFF2-40B4-BE49-F238E27FC236}">
                <a16:creationId xmlns:a16="http://schemas.microsoft.com/office/drawing/2014/main" id="{186854AE-1528-4403-B1E2-74966B8591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848" y="1467701"/>
            <a:ext cx="118527" cy="11852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DED3735F-D09B-4930-A1DE-8117191626D1}"/>
              </a:ext>
            </a:extLst>
          </p:cNvPr>
          <p:cNvSpPr txBox="1"/>
          <p:nvPr/>
        </p:nvSpPr>
        <p:spPr>
          <a:xfrm>
            <a:off x="8644206" y="1445811"/>
            <a:ext cx="20600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sp>
        <p:nvSpPr>
          <p:cNvPr id="78" name="TextBox 77">
            <a:extLst>
              <a:ext uri="{FF2B5EF4-FFF2-40B4-BE49-F238E27FC236}">
                <a16:creationId xmlns:a16="http://schemas.microsoft.com/office/drawing/2014/main" id="{87A2D7BA-A40A-4415-A547-11C47EB084F7}"/>
              </a:ext>
            </a:extLst>
          </p:cNvPr>
          <p:cNvSpPr txBox="1"/>
          <p:nvPr/>
        </p:nvSpPr>
        <p:spPr>
          <a:xfrm>
            <a:off x="9084489" y="1752124"/>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graphicFrame>
        <p:nvGraphicFramePr>
          <p:cNvPr id="63" name="차트 62">
            <a:extLst>
              <a:ext uri="{FF2B5EF4-FFF2-40B4-BE49-F238E27FC236}">
                <a16:creationId xmlns:a16="http://schemas.microsoft.com/office/drawing/2014/main" id="{4E7851B8-1804-4902-8A39-5386A6244ED5}"/>
              </a:ext>
            </a:extLst>
          </p:cNvPr>
          <p:cNvGraphicFramePr/>
          <p:nvPr/>
        </p:nvGraphicFramePr>
        <p:xfrm>
          <a:off x="702390" y="2073589"/>
          <a:ext cx="2194715" cy="2050222"/>
        </p:xfrm>
        <a:graphic>
          <a:graphicData uri="http://schemas.openxmlformats.org/drawingml/2006/chart">
            <c:chart xmlns:c="http://schemas.openxmlformats.org/drawingml/2006/chart" xmlns:r="http://schemas.openxmlformats.org/officeDocument/2006/relationships" r:id="rId4"/>
          </a:graphicData>
        </a:graphic>
      </p:graphicFrame>
      <p:sp>
        <p:nvSpPr>
          <p:cNvPr id="65" name="TextBox 64">
            <a:extLst>
              <a:ext uri="{FF2B5EF4-FFF2-40B4-BE49-F238E27FC236}">
                <a16:creationId xmlns:a16="http://schemas.microsoft.com/office/drawing/2014/main" id="{5D0E31BE-2949-421A-BAEE-03FFDB4BFBCA}"/>
              </a:ext>
            </a:extLst>
          </p:cNvPr>
          <p:cNvSpPr txBox="1"/>
          <p:nvPr/>
        </p:nvSpPr>
        <p:spPr>
          <a:xfrm>
            <a:off x="9255402" y="1753345"/>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en-US" altLang="ko-KR" sz="700" kern="0" dirty="0">
                <a:solidFill>
                  <a:srgbClr val="ED7D31"/>
                </a:solidFill>
                <a:latin typeface="KoPub돋움체 Medium" panose="02020603020101020101" pitchFamily="18" charset="-127"/>
                <a:ea typeface="KoPub돋움체 Medium" panose="02020603020101020101" pitchFamily="18" charset="-127"/>
              </a:rPr>
              <a:t>KO</a:t>
            </a:r>
            <a:endParaRPr lang="ko-KR" altLang="en-US" sz="700" kern="0" dirty="0">
              <a:solidFill>
                <a:srgbClr val="ED7D31"/>
              </a:solidFill>
              <a:latin typeface="KoPub돋움체 Medium" panose="02020603020101020101" pitchFamily="18" charset="-127"/>
              <a:ea typeface="KoPub돋움체 Medium" panose="02020603020101020101" pitchFamily="18" charset="-127"/>
            </a:endParaRPr>
          </a:p>
        </p:txBody>
      </p:sp>
      <p:sp>
        <p:nvSpPr>
          <p:cNvPr id="67" name="타원 66">
            <a:extLst>
              <a:ext uri="{FF2B5EF4-FFF2-40B4-BE49-F238E27FC236}">
                <a16:creationId xmlns:a16="http://schemas.microsoft.com/office/drawing/2014/main" id="{C6CE245C-BEBB-4C84-8757-496F77131D0E}"/>
              </a:ext>
            </a:extLst>
          </p:cNvPr>
          <p:cNvSpPr/>
          <p:nvPr/>
        </p:nvSpPr>
        <p:spPr bwMode="ltGray">
          <a:xfrm>
            <a:off x="9835225" y="2676573"/>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9" name="타원 68">
            <a:extLst>
              <a:ext uri="{FF2B5EF4-FFF2-40B4-BE49-F238E27FC236}">
                <a16:creationId xmlns:a16="http://schemas.microsoft.com/office/drawing/2014/main" id="{62C65D09-5F1B-480C-9062-A35A9494BE0F}"/>
              </a:ext>
            </a:extLst>
          </p:cNvPr>
          <p:cNvSpPr/>
          <p:nvPr/>
        </p:nvSpPr>
        <p:spPr bwMode="ltGray">
          <a:xfrm>
            <a:off x="2014479" y="1927800"/>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71" name="TextBox 70">
            <a:extLst>
              <a:ext uri="{FF2B5EF4-FFF2-40B4-BE49-F238E27FC236}">
                <a16:creationId xmlns:a16="http://schemas.microsoft.com/office/drawing/2014/main" id="{C533BA2E-B845-4D0D-B909-E7895E53ED4C}"/>
              </a:ext>
            </a:extLst>
          </p:cNvPr>
          <p:cNvSpPr txBox="1"/>
          <p:nvPr/>
        </p:nvSpPr>
        <p:spPr>
          <a:xfrm>
            <a:off x="2250649" y="1947119"/>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73" name="TextBox 72">
            <a:extLst>
              <a:ext uri="{FF2B5EF4-FFF2-40B4-BE49-F238E27FC236}">
                <a16:creationId xmlns:a16="http://schemas.microsoft.com/office/drawing/2014/main" id="{1B68C8C8-0128-4209-A85C-7D074AD27C99}"/>
              </a:ext>
            </a:extLst>
          </p:cNvPr>
          <p:cNvSpPr txBox="1"/>
          <p:nvPr/>
        </p:nvSpPr>
        <p:spPr>
          <a:xfrm>
            <a:off x="2421562" y="1948340"/>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시간</a:t>
            </a:r>
          </a:p>
        </p:txBody>
      </p:sp>
      <p:grpSp>
        <p:nvGrpSpPr>
          <p:cNvPr id="124" name="그룹 123">
            <a:extLst>
              <a:ext uri="{FF2B5EF4-FFF2-40B4-BE49-F238E27FC236}">
                <a16:creationId xmlns:a16="http://schemas.microsoft.com/office/drawing/2014/main" id="{02F62EFE-74C7-4377-BBF7-83F666F5C65C}"/>
              </a:ext>
            </a:extLst>
          </p:cNvPr>
          <p:cNvGrpSpPr/>
          <p:nvPr/>
        </p:nvGrpSpPr>
        <p:grpSpPr>
          <a:xfrm>
            <a:off x="703767" y="5392813"/>
            <a:ext cx="2196000" cy="1071763"/>
            <a:chOff x="707666" y="4209292"/>
            <a:chExt cx="2196000" cy="1071763"/>
          </a:xfrm>
        </p:grpSpPr>
        <p:sp>
          <p:nvSpPr>
            <p:cNvPr id="42" name="직사각형 41">
              <a:extLst>
                <a:ext uri="{FF2B5EF4-FFF2-40B4-BE49-F238E27FC236}">
                  <a16:creationId xmlns:a16="http://schemas.microsoft.com/office/drawing/2014/main" id="{78AA92D6-EB8A-4CC4-B507-ED611A54C12A}"/>
                </a:ext>
              </a:extLst>
            </p:cNvPr>
            <p:cNvSpPr/>
            <p:nvPr/>
          </p:nvSpPr>
          <p:spPr bwMode="ltGray">
            <a:xfrm>
              <a:off x="707666" y="4209292"/>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 지연 수량 </a:t>
              </a: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TOP 3</a:t>
              </a:r>
              <a:endPar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endParaRPr>
            </a:p>
          </p:txBody>
        </p:sp>
        <p:graphicFrame>
          <p:nvGraphicFramePr>
            <p:cNvPr id="77" name="차트 76">
              <a:extLst>
                <a:ext uri="{FF2B5EF4-FFF2-40B4-BE49-F238E27FC236}">
                  <a16:creationId xmlns:a16="http://schemas.microsoft.com/office/drawing/2014/main" id="{C50F8163-09D6-4E78-AD89-F1371D1F01FE}"/>
                </a:ext>
              </a:extLst>
            </p:cNvPr>
            <p:cNvGraphicFramePr/>
            <p:nvPr/>
          </p:nvGraphicFramePr>
          <p:xfrm>
            <a:off x="717331" y="4356843"/>
            <a:ext cx="2178755" cy="924212"/>
          </p:xfrm>
          <a:graphic>
            <a:graphicData uri="http://schemas.openxmlformats.org/drawingml/2006/chart">
              <c:chart xmlns:c="http://schemas.openxmlformats.org/drawingml/2006/chart" xmlns:r="http://schemas.openxmlformats.org/officeDocument/2006/relationships" r:id="rId5"/>
            </a:graphicData>
          </a:graphic>
        </p:graphicFrame>
      </p:grpSp>
      <mc:AlternateContent xmlns:mc="http://schemas.openxmlformats.org/markup-compatibility/2006" xmlns:cx4="http://schemas.microsoft.com/office/drawing/2016/5/10/chartex">
        <mc:Choice Requires="cx4">
          <p:graphicFrame>
            <p:nvGraphicFramePr>
              <p:cNvPr id="81" name="차트 80">
                <a:extLst>
                  <a:ext uri="{FF2B5EF4-FFF2-40B4-BE49-F238E27FC236}">
                    <a16:creationId xmlns:a16="http://schemas.microsoft.com/office/drawing/2014/main" id="{681B8F7C-5261-492A-ABA7-3373C02C97FD}"/>
                  </a:ext>
                </a:extLst>
              </p:cNvPr>
              <p:cNvGraphicFramePr/>
              <p:nvPr/>
            </p:nvGraphicFramePr>
            <p:xfrm>
              <a:off x="3028635" y="2081689"/>
              <a:ext cx="4424808" cy="2074023"/>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81" name="차트 80">
                <a:extLst>
                  <a:ext uri="{FF2B5EF4-FFF2-40B4-BE49-F238E27FC236}">
                    <a16:creationId xmlns:a16="http://schemas.microsoft.com/office/drawing/2014/main" id="{681B8F7C-5261-492A-ABA7-3373C02C97FD}"/>
                  </a:ext>
                </a:extLst>
              </p:cNvPr>
              <p:cNvPicPr>
                <a:picLocks noGrp="1" noRot="1" noChangeAspect="1" noMove="1" noResize="1" noEditPoints="1" noAdjustHandles="1" noChangeArrowheads="1" noChangeShapeType="1"/>
              </p:cNvPicPr>
              <p:nvPr/>
            </p:nvPicPr>
            <p:blipFill>
              <a:blip r:embed="rId7"/>
              <a:stretch>
                <a:fillRect/>
              </a:stretch>
            </p:blipFill>
            <p:spPr>
              <a:xfrm>
                <a:off x="3028635" y="2081689"/>
                <a:ext cx="4424808" cy="2074023"/>
              </a:xfrm>
              <a:prstGeom prst="rect">
                <a:avLst/>
              </a:prstGeom>
            </p:spPr>
          </p:pic>
        </mc:Fallback>
      </mc:AlternateContent>
      <p:sp>
        <p:nvSpPr>
          <p:cNvPr id="85" name="TextBox 84">
            <a:extLst>
              <a:ext uri="{FF2B5EF4-FFF2-40B4-BE49-F238E27FC236}">
                <a16:creationId xmlns:a16="http://schemas.microsoft.com/office/drawing/2014/main" id="{FA464B22-3DA0-458A-8F44-C483CCF34D3F}"/>
              </a:ext>
            </a:extLst>
          </p:cNvPr>
          <p:cNvSpPr txBox="1"/>
          <p:nvPr/>
        </p:nvSpPr>
        <p:spPr>
          <a:xfrm>
            <a:off x="7536538" y="1935838"/>
            <a:ext cx="2196000" cy="2197773"/>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87" name="직사각형 86">
            <a:extLst>
              <a:ext uri="{FF2B5EF4-FFF2-40B4-BE49-F238E27FC236}">
                <a16:creationId xmlns:a16="http://schemas.microsoft.com/office/drawing/2014/main" id="{82F83132-BBD0-4977-8DE8-FB4B74256701}"/>
              </a:ext>
            </a:extLst>
          </p:cNvPr>
          <p:cNvSpPr/>
          <p:nvPr/>
        </p:nvSpPr>
        <p:spPr bwMode="ltGray">
          <a:xfrm>
            <a:off x="7527893" y="1946451"/>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상세 화면 </a:t>
            </a:r>
          </a:p>
        </p:txBody>
      </p:sp>
      <p:sp>
        <p:nvSpPr>
          <p:cNvPr id="89" name="TextBox 88">
            <a:extLst>
              <a:ext uri="{FF2B5EF4-FFF2-40B4-BE49-F238E27FC236}">
                <a16:creationId xmlns:a16="http://schemas.microsoft.com/office/drawing/2014/main" id="{C6039479-9E2B-4CA7-98B4-CBD711E0A237}"/>
              </a:ext>
            </a:extLst>
          </p:cNvPr>
          <p:cNvSpPr txBox="1"/>
          <p:nvPr/>
        </p:nvSpPr>
        <p:spPr>
          <a:xfrm>
            <a:off x="6802132" y="1944697"/>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91" name="TextBox 90">
            <a:extLst>
              <a:ext uri="{FF2B5EF4-FFF2-40B4-BE49-F238E27FC236}">
                <a16:creationId xmlns:a16="http://schemas.microsoft.com/office/drawing/2014/main" id="{701785C2-4CC7-49B4-AF11-8B10288649BD}"/>
              </a:ext>
            </a:extLst>
          </p:cNvPr>
          <p:cNvSpPr txBox="1"/>
          <p:nvPr/>
        </p:nvSpPr>
        <p:spPr>
          <a:xfrm>
            <a:off x="6973045" y="1945918"/>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자재 이름</a:t>
            </a:r>
          </a:p>
        </p:txBody>
      </p:sp>
      <p:sp>
        <p:nvSpPr>
          <p:cNvPr id="92" name="직사각형 91">
            <a:extLst>
              <a:ext uri="{FF2B5EF4-FFF2-40B4-BE49-F238E27FC236}">
                <a16:creationId xmlns:a16="http://schemas.microsoft.com/office/drawing/2014/main" id="{E048AE02-23E7-42AB-A7AE-8B7205366093}"/>
              </a:ext>
            </a:extLst>
          </p:cNvPr>
          <p:cNvSpPr/>
          <p:nvPr/>
        </p:nvSpPr>
        <p:spPr>
          <a:xfrm>
            <a:off x="7543045" y="2137106"/>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ED7D31"/>
                </a:solidFill>
                <a:latin typeface="KoPub돋움체 Medium" panose="02020603020101020101" pitchFamily="18" charset="-127"/>
                <a:ea typeface="KoPub돋움체 Medium" panose="02020603020101020101" pitchFamily="18" charset="-127"/>
              </a:rPr>
              <a:t>   25%</a:t>
            </a:r>
            <a:endParaRPr lang="ko-KR" altLang="en-US" sz="3200" dirty="0">
              <a:solidFill>
                <a:srgbClr val="ED7D31"/>
              </a:solidFill>
              <a:latin typeface="KoPub돋움체 Medium" panose="02020603020101020101" pitchFamily="18" charset="-127"/>
              <a:ea typeface="KoPub돋움체 Medium" panose="02020603020101020101" pitchFamily="18" charset="-127"/>
            </a:endParaRPr>
          </a:p>
        </p:txBody>
      </p:sp>
      <p:pic>
        <p:nvPicPr>
          <p:cNvPr id="94" name="그래픽 93" descr="과녁">
            <a:extLst>
              <a:ext uri="{FF2B5EF4-FFF2-40B4-BE49-F238E27FC236}">
                <a16:creationId xmlns:a16="http://schemas.microsoft.com/office/drawing/2014/main" id="{5AEF97D7-13E5-4846-B465-256194DCF6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91306" y="2336222"/>
            <a:ext cx="375940" cy="375940"/>
          </a:xfrm>
          <a:prstGeom prst="rect">
            <a:avLst/>
          </a:prstGeom>
        </p:spPr>
      </p:pic>
      <p:sp>
        <p:nvSpPr>
          <p:cNvPr id="96" name="타원 95">
            <a:extLst>
              <a:ext uri="{FF2B5EF4-FFF2-40B4-BE49-F238E27FC236}">
                <a16:creationId xmlns:a16="http://schemas.microsoft.com/office/drawing/2014/main" id="{E595838C-0799-4610-8FCF-71AF93DB55B7}"/>
              </a:ext>
            </a:extLst>
          </p:cNvPr>
          <p:cNvSpPr/>
          <p:nvPr/>
        </p:nvSpPr>
        <p:spPr bwMode="ltGray">
          <a:xfrm>
            <a:off x="6539672" y="1914523"/>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98" name="타원 97">
            <a:extLst>
              <a:ext uri="{FF2B5EF4-FFF2-40B4-BE49-F238E27FC236}">
                <a16:creationId xmlns:a16="http://schemas.microsoft.com/office/drawing/2014/main" id="{906F2E45-7AE1-4E73-9E5E-EE49ECD557E5}"/>
              </a:ext>
            </a:extLst>
          </p:cNvPr>
          <p:cNvSpPr/>
          <p:nvPr/>
        </p:nvSpPr>
        <p:spPr bwMode="ltGray">
          <a:xfrm>
            <a:off x="9839351" y="315115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00" name="타원 99">
            <a:extLst>
              <a:ext uri="{FF2B5EF4-FFF2-40B4-BE49-F238E27FC236}">
                <a16:creationId xmlns:a16="http://schemas.microsoft.com/office/drawing/2014/main" id="{71A4777E-AD9D-4763-8101-CBF26E9AE0BB}"/>
              </a:ext>
            </a:extLst>
          </p:cNvPr>
          <p:cNvSpPr/>
          <p:nvPr/>
        </p:nvSpPr>
        <p:spPr bwMode="ltGray">
          <a:xfrm>
            <a:off x="7750118" y="2414692"/>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6</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graphicFrame>
        <p:nvGraphicFramePr>
          <p:cNvPr id="102" name="차트 101">
            <a:extLst>
              <a:ext uri="{FF2B5EF4-FFF2-40B4-BE49-F238E27FC236}">
                <a16:creationId xmlns:a16="http://schemas.microsoft.com/office/drawing/2014/main" id="{4C25874D-E1A0-4EFD-895A-7E0893D56198}"/>
              </a:ext>
            </a:extLst>
          </p:cNvPr>
          <p:cNvGraphicFramePr/>
          <p:nvPr/>
        </p:nvGraphicFramePr>
        <p:xfrm>
          <a:off x="7693483" y="2811141"/>
          <a:ext cx="1945673" cy="902352"/>
        </p:xfrm>
        <a:graphic>
          <a:graphicData uri="http://schemas.openxmlformats.org/drawingml/2006/chart">
            <c:chart xmlns:c="http://schemas.openxmlformats.org/drawingml/2006/chart" xmlns:r="http://schemas.openxmlformats.org/officeDocument/2006/relationships" r:id="rId10"/>
          </a:graphicData>
        </a:graphic>
      </p:graphicFrame>
      <p:sp>
        <p:nvSpPr>
          <p:cNvPr id="103" name="TextBox 102">
            <a:extLst>
              <a:ext uri="{FF2B5EF4-FFF2-40B4-BE49-F238E27FC236}">
                <a16:creationId xmlns:a16="http://schemas.microsoft.com/office/drawing/2014/main" id="{A89E36F9-D515-4642-83C1-F53F29D35768}"/>
              </a:ext>
            </a:extLst>
          </p:cNvPr>
          <p:cNvSpPr txBox="1"/>
          <p:nvPr/>
        </p:nvSpPr>
        <p:spPr>
          <a:xfrm>
            <a:off x="8221607" y="3863155"/>
            <a:ext cx="696113" cy="200055"/>
          </a:xfrm>
          <a:prstGeom prst="rect">
            <a:avLst/>
          </a:prstGeom>
          <a:noFill/>
        </p:spPr>
        <p:txBody>
          <a:bodyPr wrap="square" rtlCol="0">
            <a:spAutoFit/>
          </a:bodyPr>
          <a:lstStyle/>
          <a:p>
            <a:pPr defTabSz="914400" latinLnBrk="1"/>
            <a:r>
              <a:rPr lang="ko-KR" altLang="en-US" sz="700" dirty="0">
                <a:solidFill>
                  <a:srgbClr val="4472C4"/>
                </a:solidFill>
                <a:latin typeface="KoPub돋움체 Medium" panose="02020603020101020101" pitchFamily="18" charset="-127"/>
                <a:ea typeface="KoPub돋움체 Medium" panose="02020603020101020101" pitchFamily="18" charset="-127"/>
              </a:rPr>
              <a:t>■ </a:t>
            </a:r>
            <a:r>
              <a:rPr lang="en-US" altLang="ko-KR" sz="700" dirty="0">
                <a:solidFill>
                  <a:srgbClr val="4472C4"/>
                </a:solidFill>
                <a:latin typeface="KoPub돋움체 Medium" panose="02020603020101020101" pitchFamily="18" charset="-127"/>
                <a:ea typeface="KoPub돋움체 Medium" panose="02020603020101020101" pitchFamily="18" charset="-127"/>
              </a:rPr>
              <a:t>ON TIME  </a:t>
            </a:r>
            <a:endParaRPr lang="ko-KR" altLang="en-US" sz="700" dirty="0">
              <a:solidFill>
                <a:srgbClr val="4472C4"/>
              </a:solidFill>
              <a:latin typeface="KoPub돋움체 Medium" panose="02020603020101020101" pitchFamily="18" charset="-127"/>
              <a:ea typeface="KoPub돋움체 Medium" panose="02020603020101020101" pitchFamily="18" charset="-127"/>
            </a:endParaRPr>
          </a:p>
        </p:txBody>
      </p:sp>
      <p:sp>
        <p:nvSpPr>
          <p:cNvPr id="105" name="TextBox 104">
            <a:extLst>
              <a:ext uri="{FF2B5EF4-FFF2-40B4-BE49-F238E27FC236}">
                <a16:creationId xmlns:a16="http://schemas.microsoft.com/office/drawing/2014/main" id="{86AAC839-EE13-4787-B923-C1D814306155}"/>
              </a:ext>
            </a:extLst>
          </p:cNvPr>
          <p:cNvSpPr txBox="1"/>
          <p:nvPr/>
        </p:nvSpPr>
        <p:spPr>
          <a:xfrm>
            <a:off x="8755938" y="3863155"/>
            <a:ext cx="861622" cy="200055"/>
          </a:xfrm>
          <a:prstGeom prst="rect">
            <a:avLst/>
          </a:prstGeom>
          <a:noFill/>
        </p:spPr>
        <p:txBody>
          <a:bodyPr wrap="square" rtlCol="0">
            <a:spAutoFit/>
          </a:bodyPr>
          <a:lstStyle/>
          <a:p>
            <a:pPr defTabSz="914400" latinLnBrk="1"/>
            <a:r>
              <a:rPr lang="ko-KR" altLang="en-US" sz="700" dirty="0">
                <a:solidFill>
                  <a:srgbClr val="ED7D31"/>
                </a:solidFill>
                <a:latin typeface="KoPub돋움체 Medium" panose="02020603020101020101" pitchFamily="18" charset="-127"/>
                <a:ea typeface="KoPub돋움체 Medium" panose="02020603020101020101" pitchFamily="18" charset="-127"/>
              </a:rPr>
              <a:t>■</a:t>
            </a:r>
            <a:r>
              <a:rPr lang="ko-KR" altLang="en-US" sz="700" dirty="0">
                <a:solidFill>
                  <a:srgbClr val="4472C4"/>
                </a:solidFill>
                <a:latin typeface="KoPub돋움체 Medium" panose="02020603020101020101" pitchFamily="18" charset="-127"/>
                <a:ea typeface="KoPub돋움체 Medium" panose="02020603020101020101" pitchFamily="18" charset="-127"/>
              </a:rPr>
              <a:t> </a:t>
            </a:r>
            <a:r>
              <a:rPr lang="en-US" altLang="ko-KR" sz="700" dirty="0">
                <a:solidFill>
                  <a:srgbClr val="4472C4"/>
                </a:solidFill>
                <a:latin typeface="KoPub돋움체 Medium" panose="02020603020101020101" pitchFamily="18" charset="-127"/>
                <a:ea typeface="KoPub돋움체 Medium" panose="02020603020101020101" pitchFamily="18" charset="-127"/>
              </a:rPr>
              <a:t>NOT ON TIME  </a:t>
            </a:r>
            <a:endParaRPr lang="ko-KR" altLang="en-US" sz="700" dirty="0">
              <a:solidFill>
                <a:srgbClr val="4472C4"/>
              </a:solidFill>
              <a:latin typeface="KoPub돋움체 Medium" panose="02020603020101020101" pitchFamily="18" charset="-127"/>
              <a:ea typeface="KoPub돋움체 Medium" panose="02020603020101020101" pitchFamily="18" charset="-127"/>
            </a:endParaRPr>
          </a:p>
        </p:txBody>
      </p:sp>
      <p:sp>
        <p:nvSpPr>
          <p:cNvPr id="45" name="타원 44">
            <a:extLst>
              <a:ext uri="{FF2B5EF4-FFF2-40B4-BE49-F238E27FC236}">
                <a16:creationId xmlns:a16="http://schemas.microsoft.com/office/drawing/2014/main" id="{CFA36CB1-1E3C-42F3-B830-0A73F74DFE5A}"/>
              </a:ext>
            </a:extLst>
          </p:cNvPr>
          <p:cNvSpPr/>
          <p:nvPr/>
        </p:nvSpPr>
        <p:spPr bwMode="ltGray">
          <a:xfrm>
            <a:off x="6956382" y="1436595"/>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11" name="타원 110">
            <a:extLst>
              <a:ext uri="{FF2B5EF4-FFF2-40B4-BE49-F238E27FC236}">
                <a16:creationId xmlns:a16="http://schemas.microsoft.com/office/drawing/2014/main" id="{4E2AE7A8-FB42-4EFE-9895-5DE8C7B75674}"/>
              </a:ext>
            </a:extLst>
          </p:cNvPr>
          <p:cNvSpPr/>
          <p:nvPr/>
        </p:nvSpPr>
        <p:spPr bwMode="ltGray">
          <a:xfrm>
            <a:off x="9839351" y="342900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6</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grpSp>
        <p:nvGrpSpPr>
          <p:cNvPr id="123" name="그룹 122">
            <a:extLst>
              <a:ext uri="{FF2B5EF4-FFF2-40B4-BE49-F238E27FC236}">
                <a16:creationId xmlns:a16="http://schemas.microsoft.com/office/drawing/2014/main" id="{2EE10905-BFFC-432C-B0CA-362480592ACA}"/>
              </a:ext>
            </a:extLst>
          </p:cNvPr>
          <p:cNvGrpSpPr/>
          <p:nvPr/>
        </p:nvGrpSpPr>
        <p:grpSpPr>
          <a:xfrm>
            <a:off x="713883" y="4224055"/>
            <a:ext cx="2202343" cy="1041995"/>
            <a:chOff x="701323" y="5392812"/>
            <a:chExt cx="2202343" cy="1041995"/>
          </a:xfrm>
        </p:grpSpPr>
        <p:sp>
          <p:nvSpPr>
            <p:cNvPr id="43" name="직사각형 42">
              <a:extLst>
                <a:ext uri="{FF2B5EF4-FFF2-40B4-BE49-F238E27FC236}">
                  <a16:creationId xmlns:a16="http://schemas.microsoft.com/office/drawing/2014/main" id="{618A3D6A-D729-4001-B494-04122577DADF}"/>
                </a:ext>
              </a:extLst>
            </p:cNvPr>
            <p:cNvSpPr/>
            <p:nvPr/>
          </p:nvSpPr>
          <p:spPr bwMode="ltGray">
            <a:xfrm>
              <a:off x="707666" y="5392812"/>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지연 오더 </a:t>
              </a: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TOP 3 </a:t>
              </a:r>
              <a:endPar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endParaRPr>
            </a:p>
          </p:txBody>
        </p:sp>
        <p:graphicFrame>
          <p:nvGraphicFramePr>
            <p:cNvPr id="113" name="차트 112">
              <a:extLst>
                <a:ext uri="{FF2B5EF4-FFF2-40B4-BE49-F238E27FC236}">
                  <a16:creationId xmlns:a16="http://schemas.microsoft.com/office/drawing/2014/main" id="{AD099E2A-C50D-46CE-A251-AADBF3611A1E}"/>
                </a:ext>
              </a:extLst>
            </p:cNvPr>
            <p:cNvGraphicFramePr/>
            <p:nvPr/>
          </p:nvGraphicFramePr>
          <p:xfrm>
            <a:off x="701323" y="5510595"/>
            <a:ext cx="2178755" cy="924212"/>
          </p:xfrm>
          <a:graphic>
            <a:graphicData uri="http://schemas.openxmlformats.org/drawingml/2006/chart">
              <c:chart xmlns:c="http://schemas.openxmlformats.org/drawingml/2006/chart" xmlns:r="http://schemas.openxmlformats.org/officeDocument/2006/relationships" r:id="rId11"/>
            </a:graphicData>
          </a:graphic>
        </p:graphicFrame>
      </p:grpSp>
      <p:sp>
        <p:nvSpPr>
          <p:cNvPr id="115" name="타원 114">
            <a:extLst>
              <a:ext uri="{FF2B5EF4-FFF2-40B4-BE49-F238E27FC236}">
                <a16:creationId xmlns:a16="http://schemas.microsoft.com/office/drawing/2014/main" id="{094E4217-41EC-416B-B9CB-9331BA31EEF7}"/>
              </a:ext>
            </a:extLst>
          </p:cNvPr>
          <p:cNvSpPr/>
          <p:nvPr/>
        </p:nvSpPr>
        <p:spPr bwMode="ltGray">
          <a:xfrm>
            <a:off x="9839351" y="4131485"/>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7</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19" name="직사각형 118">
            <a:extLst>
              <a:ext uri="{FF2B5EF4-FFF2-40B4-BE49-F238E27FC236}">
                <a16:creationId xmlns:a16="http://schemas.microsoft.com/office/drawing/2014/main" id="{0D88838C-EFAB-40AA-937E-EC461B87FBFB}"/>
              </a:ext>
            </a:extLst>
          </p:cNvPr>
          <p:cNvSpPr/>
          <p:nvPr/>
        </p:nvSpPr>
        <p:spPr>
          <a:xfrm>
            <a:off x="7545483" y="4372184"/>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4472C4"/>
                </a:solidFill>
                <a:latin typeface="KoPub돋움체 Medium" panose="02020603020101020101" pitchFamily="18" charset="-127"/>
                <a:ea typeface="KoPub돋움체 Medium" panose="02020603020101020101" pitchFamily="18" charset="-127"/>
              </a:rPr>
              <a:t>   </a:t>
            </a:r>
            <a:endParaRPr lang="ko-KR" altLang="en-US" sz="3200" dirty="0">
              <a:solidFill>
                <a:srgbClr val="ED7D31"/>
              </a:solidFill>
              <a:latin typeface="KoPub돋움체 Medium" panose="02020603020101020101" pitchFamily="18" charset="-127"/>
              <a:ea typeface="KoPub돋움체 Medium" panose="02020603020101020101" pitchFamily="18" charset="-127"/>
            </a:endParaRPr>
          </a:p>
        </p:txBody>
      </p:sp>
      <p:grpSp>
        <p:nvGrpSpPr>
          <p:cNvPr id="138" name="그룹 137">
            <a:extLst>
              <a:ext uri="{FF2B5EF4-FFF2-40B4-BE49-F238E27FC236}">
                <a16:creationId xmlns:a16="http://schemas.microsoft.com/office/drawing/2014/main" id="{E8079D46-7D71-4A33-B1E3-433127ABC6FE}"/>
              </a:ext>
            </a:extLst>
          </p:cNvPr>
          <p:cNvGrpSpPr/>
          <p:nvPr/>
        </p:nvGrpSpPr>
        <p:grpSpPr>
          <a:xfrm>
            <a:off x="3042766" y="4352542"/>
            <a:ext cx="2144324" cy="744151"/>
            <a:chOff x="5317478" y="4387769"/>
            <a:chExt cx="2172600" cy="714567"/>
          </a:xfrm>
        </p:grpSpPr>
        <p:sp>
          <p:nvSpPr>
            <p:cNvPr id="107" name="순서도: 연결자 106">
              <a:extLst>
                <a:ext uri="{FF2B5EF4-FFF2-40B4-BE49-F238E27FC236}">
                  <a16:creationId xmlns:a16="http://schemas.microsoft.com/office/drawing/2014/main" id="{5CAED16B-B7C6-4B0C-AC1A-03E24BBB9B3A}"/>
                </a:ext>
              </a:extLst>
            </p:cNvPr>
            <p:cNvSpPr/>
            <p:nvPr/>
          </p:nvSpPr>
          <p:spPr>
            <a:xfrm>
              <a:off x="5385691" y="4424311"/>
              <a:ext cx="587960" cy="602625"/>
            </a:xfrm>
            <a:prstGeom prst="flowChartConnector">
              <a:avLst/>
            </a:prstGeom>
            <a:solidFill>
              <a:srgbClr val="437DB3"/>
            </a:solidFill>
            <a:ln>
              <a:noFill/>
            </a:ln>
          </p:spPr>
          <p:style>
            <a:lnRef idx="0">
              <a:scrgbClr r="0" g="0" b="0"/>
            </a:lnRef>
            <a:fillRef idx="0">
              <a:scrgbClr r="0" g="0" b="0"/>
            </a:fillRef>
            <a:effectRef idx="0">
              <a:scrgbClr r="0" g="0" b="0"/>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latinLnBrk="1"/>
              <a:endParaRPr lang="en-US" altLang="ko-KR" dirty="0">
                <a:solidFill>
                  <a:prstClr val="white"/>
                </a:solidFill>
                <a:latin typeface="KoPub돋움체 Medium" panose="02020603020101020101" pitchFamily="18" charset="-127"/>
                <a:ea typeface="KoPub돋움체 Medium" panose="02020603020101020101" pitchFamily="18" charset="-127"/>
              </a:endParaRPr>
            </a:p>
          </p:txBody>
        </p:sp>
        <p:sp>
          <p:nvSpPr>
            <p:cNvPr id="117" name="직사각형 116">
              <a:extLst>
                <a:ext uri="{FF2B5EF4-FFF2-40B4-BE49-F238E27FC236}">
                  <a16:creationId xmlns:a16="http://schemas.microsoft.com/office/drawing/2014/main" id="{6E1AE0E0-EE01-493F-A466-2C04A4583E67}"/>
                </a:ext>
              </a:extLst>
            </p:cNvPr>
            <p:cNvSpPr/>
            <p:nvPr/>
          </p:nvSpPr>
          <p:spPr>
            <a:xfrm>
              <a:off x="5317478" y="4387769"/>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4472C4"/>
                  </a:solidFill>
                  <a:latin typeface="KoPub돋움체 Medium" panose="02020603020101020101" pitchFamily="18" charset="-127"/>
                  <a:ea typeface="KoPub돋움체 Medium" panose="02020603020101020101" pitchFamily="18" charset="-127"/>
                </a:rPr>
                <a:t>   80</a:t>
              </a:r>
              <a:r>
                <a:rPr lang="ko-KR" altLang="en-US" sz="3200" dirty="0">
                  <a:solidFill>
                    <a:srgbClr val="4472C4"/>
                  </a:solidFill>
                  <a:latin typeface="KoPub돋움체 Medium" panose="02020603020101020101" pitchFamily="18" charset="-127"/>
                  <a:ea typeface="KoPub돋움체 Medium" panose="02020603020101020101" pitchFamily="18" charset="-127"/>
                </a:rPr>
                <a:t>일</a:t>
              </a:r>
            </a:p>
          </p:txBody>
        </p:sp>
        <p:sp>
          <p:nvSpPr>
            <p:cNvPr id="120" name="TextBox 119">
              <a:extLst>
                <a:ext uri="{FF2B5EF4-FFF2-40B4-BE49-F238E27FC236}">
                  <a16:creationId xmlns:a16="http://schemas.microsoft.com/office/drawing/2014/main" id="{EB370A06-5B29-4CEE-A6CE-DAFE51E42F2C}"/>
                </a:ext>
              </a:extLst>
            </p:cNvPr>
            <p:cNvSpPr txBox="1"/>
            <p:nvPr/>
          </p:nvSpPr>
          <p:spPr>
            <a:xfrm>
              <a:off x="5462245" y="4612021"/>
              <a:ext cx="471608" cy="236432"/>
            </a:xfrm>
            <a:prstGeom prst="rect">
              <a:avLst/>
            </a:prstGeom>
            <a:noFill/>
          </p:spPr>
          <p:txBody>
            <a:bodyPr wrap="square" rtlCol="0">
              <a:spAutoFit/>
            </a:bodyPr>
            <a:lstStyle/>
            <a:p>
              <a:pPr algn="ctr" defTabSz="914400" latinLnBrk="1"/>
              <a:r>
                <a:rPr lang="en-US" altLang="ko-KR" sz="1000" dirty="0">
                  <a:solidFill>
                    <a:prstClr val="white"/>
                  </a:solidFill>
                  <a:latin typeface="KoPub돋움체 Medium" panose="02020603020101020101" pitchFamily="18" charset="-127"/>
                  <a:ea typeface="KoPub돋움체 Medium" panose="02020603020101020101" pitchFamily="18" charset="-127"/>
                </a:rPr>
                <a:t>85%</a:t>
              </a:r>
              <a:endParaRPr lang="ko-KR" altLang="en-US" sz="1000" dirty="0">
                <a:solidFill>
                  <a:prstClr val="white"/>
                </a:solidFill>
                <a:latin typeface="KoPub돋움체 Medium" panose="02020603020101020101" pitchFamily="18" charset="-127"/>
                <a:ea typeface="KoPub돋움체 Medium" panose="02020603020101020101" pitchFamily="18" charset="-127"/>
              </a:endParaRPr>
            </a:p>
          </p:txBody>
        </p:sp>
      </p:grpSp>
      <p:sp>
        <p:nvSpPr>
          <p:cNvPr id="132" name="TextBox 131">
            <a:extLst>
              <a:ext uri="{FF2B5EF4-FFF2-40B4-BE49-F238E27FC236}">
                <a16:creationId xmlns:a16="http://schemas.microsoft.com/office/drawing/2014/main" id="{EC6D89B1-1270-4386-B44C-76FDB560436C}"/>
              </a:ext>
            </a:extLst>
          </p:cNvPr>
          <p:cNvSpPr txBox="1"/>
          <p:nvPr/>
        </p:nvSpPr>
        <p:spPr>
          <a:xfrm>
            <a:off x="3036884" y="5153622"/>
            <a:ext cx="6703847" cy="1289222"/>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graphicFrame>
        <p:nvGraphicFramePr>
          <p:cNvPr id="134" name="차트 133">
            <a:extLst>
              <a:ext uri="{FF2B5EF4-FFF2-40B4-BE49-F238E27FC236}">
                <a16:creationId xmlns:a16="http://schemas.microsoft.com/office/drawing/2014/main" id="{E2D7A193-3BE6-4B35-9401-178069103DDB}"/>
              </a:ext>
            </a:extLst>
          </p:cNvPr>
          <p:cNvGraphicFramePr/>
          <p:nvPr/>
        </p:nvGraphicFramePr>
        <p:xfrm>
          <a:off x="3046234" y="5152441"/>
          <a:ext cx="6694485" cy="1289221"/>
        </p:xfrm>
        <a:graphic>
          <a:graphicData uri="http://schemas.openxmlformats.org/drawingml/2006/chart">
            <c:chart xmlns:c="http://schemas.openxmlformats.org/drawingml/2006/chart" xmlns:r="http://schemas.openxmlformats.org/officeDocument/2006/relationships" r:id="rId12"/>
          </a:graphicData>
        </a:graphic>
      </p:graphicFrame>
      <p:sp>
        <p:nvSpPr>
          <p:cNvPr id="150" name="타원 149">
            <a:extLst>
              <a:ext uri="{FF2B5EF4-FFF2-40B4-BE49-F238E27FC236}">
                <a16:creationId xmlns:a16="http://schemas.microsoft.com/office/drawing/2014/main" id="{B0D7CD74-C8B5-4268-A088-988F08A416FE}"/>
              </a:ext>
            </a:extLst>
          </p:cNvPr>
          <p:cNvSpPr/>
          <p:nvPr/>
        </p:nvSpPr>
        <p:spPr bwMode="ltGray">
          <a:xfrm>
            <a:off x="564123" y="4170068"/>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7</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52" name="타원 151">
            <a:extLst>
              <a:ext uri="{FF2B5EF4-FFF2-40B4-BE49-F238E27FC236}">
                <a16:creationId xmlns:a16="http://schemas.microsoft.com/office/drawing/2014/main" id="{C9A23C16-31F9-4E77-8634-3F19F0610BF5}"/>
              </a:ext>
            </a:extLst>
          </p:cNvPr>
          <p:cNvSpPr/>
          <p:nvPr/>
        </p:nvSpPr>
        <p:spPr bwMode="ltGray">
          <a:xfrm>
            <a:off x="5577214" y="418038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8</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58" name="타원 157">
            <a:extLst>
              <a:ext uri="{FF2B5EF4-FFF2-40B4-BE49-F238E27FC236}">
                <a16:creationId xmlns:a16="http://schemas.microsoft.com/office/drawing/2014/main" id="{6D50579F-C09A-49D1-B272-D7A0D0B42EF0}"/>
              </a:ext>
            </a:extLst>
          </p:cNvPr>
          <p:cNvSpPr/>
          <p:nvPr/>
        </p:nvSpPr>
        <p:spPr bwMode="ltGray">
          <a:xfrm>
            <a:off x="564228" y="5351392"/>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7</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60" name="TextBox 159">
            <a:extLst>
              <a:ext uri="{FF2B5EF4-FFF2-40B4-BE49-F238E27FC236}">
                <a16:creationId xmlns:a16="http://schemas.microsoft.com/office/drawing/2014/main" id="{6FF9ECE6-84EE-442B-8B54-D43E58CDD0BC}"/>
              </a:ext>
            </a:extLst>
          </p:cNvPr>
          <p:cNvSpPr txBox="1"/>
          <p:nvPr/>
        </p:nvSpPr>
        <p:spPr>
          <a:xfrm>
            <a:off x="9088531" y="4232447"/>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162" name="TextBox 161">
            <a:extLst>
              <a:ext uri="{FF2B5EF4-FFF2-40B4-BE49-F238E27FC236}">
                <a16:creationId xmlns:a16="http://schemas.microsoft.com/office/drawing/2014/main" id="{2E6B6064-F3EE-4646-9FAB-D6F4F21D0A99}"/>
              </a:ext>
            </a:extLst>
          </p:cNvPr>
          <p:cNvSpPr txBox="1"/>
          <p:nvPr/>
        </p:nvSpPr>
        <p:spPr>
          <a:xfrm>
            <a:off x="9259444" y="4233668"/>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판매</a:t>
            </a:r>
          </a:p>
        </p:txBody>
      </p:sp>
      <p:sp>
        <p:nvSpPr>
          <p:cNvPr id="168" name="타원 167">
            <a:extLst>
              <a:ext uri="{FF2B5EF4-FFF2-40B4-BE49-F238E27FC236}">
                <a16:creationId xmlns:a16="http://schemas.microsoft.com/office/drawing/2014/main" id="{F0BAFD49-98F1-4FA6-BE23-ADE859C6D070}"/>
              </a:ext>
            </a:extLst>
          </p:cNvPr>
          <p:cNvSpPr/>
          <p:nvPr/>
        </p:nvSpPr>
        <p:spPr bwMode="ltGray">
          <a:xfrm>
            <a:off x="9828124" y="4951496"/>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8</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72" name="타원 171">
            <a:extLst>
              <a:ext uri="{FF2B5EF4-FFF2-40B4-BE49-F238E27FC236}">
                <a16:creationId xmlns:a16="http://schemas.microsoft.com/office/drawing/2014/main" id="{F5790B0C-9EF4-49CC-9410-1667DE4F211D}"/>
              </a:ext>
            </a:extLst>
          </p:cNvPr>
          <p:cNvSpPr/>
          <p:nvPr/>
        </p:nvSpPr>
        <p:spPr bwMode="ltGray">
          <a:xfrm>
            <a:off x="9849315" y="571965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rPr>
              <a:t>★</a:t>
            </a:r>
          </a:p>
        </p:txBody>
      </p:sp>
      <p:sp>
        <p:nvSpPr>
          <p:cNvPr id="174" name="타원 173">
            <a:extLst>
              <a:ext uri="{FF2B5EF4-FFF2-40B4-BE49-F238E27FC236}">
                <a16:creationId xmlns:a16="http://schemas.microsoft.com/office/drawing/2014/main" id="{C4D55F50-14D8-408C-A5A7-B22F97450B2D}"/>
              </a:ext>
            </a:extLst>
          </p:cNvPr>
          <p:cNvSpPr/>
          <p:nvPr/>
        </p:nvSpPr>
        <p:spPr bwMode="ltGray">
          <a:xfrm>
            <a:off x="3080049" y="508618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rPr>
              <a:t>★</a:t>
            </a:r>
          </a:p>
        </p:txBody>
      </p:sp>
      <p:cxnSp>
        <p:nvCxnSpPr>
          <p:cNvPr id="24" name="직선 연결선 23">
            <a:extLst>
              <a:ext uri="{FF2B5EF4-FFF2-40B4-BE49-F238E27FC236}">
                <a16:creationId xmlns:a16="http://schemas.microsoft.com/office/drawing/2014/main" id="{E304BBA9-707A-4E88-8B96-965EAE1B734D}"/>
              </a:ext>
            </a:extLst>
          </p:cNvPr>
          <p:cNvCxnSpPr>
            <a:cxnSpLocks/>
          </p:cNvCxnSpPr>
          <p:nvPr/>
        </p:nvCxnSpPr>
        <p:spPr>
          <a:xfrm flipH="1">
            <a:off x="1657067" y="1408097"/>
            <a:ext cx="52860" cy="234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E2416998-0B1A-4273-9CFF-946893BC8882}"/>
              </a:ext>
            </a:extLst>
          </p:cNvPr>
          <p:cNvCxnSpPr>
            <a:cxnSpLocks/>
          </p:cNvCxnSpPr>
          <p:nvPr/>
        </p:nvCxnSpPr>
        <p:spPr>
          <a:xfrm>
            <a:off x="1709927" y="1408097"/>
            <a:ext cx="8957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DA2469B5-52BE-45F6-98CD-1A0CA7C362C2}"/>
              </a:ext>
            </a:extLst>
          </p:cNvPr>
          <p:cNvCxnSpPr/>
          <p:nvPr/>
        </p:nvCxnSpPr>
        <p:spPr>
          <a:xfrm>
            <a:off x="2605639" y="1408097"/>
            <a:ext cx="62004" cy="234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96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표 14">
            <a:extLst>
              <a:ext uri="{FF2B5EF4-FFF2-40B4-BE49-F238E27FC236}">
                <a16:creationId xmlns:a16="http://schemas.microsoft.com/office/drawing/2014/main" id="{D0F2952F-A183-4F0F-87CA-72D25BFA0CBC}"/>
              </a:ext>
            </a:extLst>
          </p:cNvPr>
          <p:cNvGraphicFramePr>
            <a:graphicFrameLocks noGrp="1"/>
          </p:cNvGraphicFramePr>
          <p:nvPr>
            <p:extLst>
              <p:ext uri="{D42A27DB-BD31-4B8C-83A1-F6EECF244321}">
                <p14:modId xmlns:p14="http://schemas.microsoft.com/office/powerpoint/2010/main" val="977510049"/>
              </p:ext>
            </p:extLst>
          </p:nvPr>
        </p:nvGraphicFramePr>
        <p:xfrm>
          <a:off x="226167" y="734894"/>
          <a:ext cx="11807826" cy="5760568"/>
        </p:xfrm>
        <a:graphic>
          <a:graphicData uri="http://schemas.openxmlformats.org/drawingml/2006/table">
            <a:tbl>
              <a:tblPr firstRow="1" bandRow="1"/>
              <a:tblGrid>
                <a:gridCol w="1967971">
                  <a:extLst>
                    <a:ext uri="{9D8B030D-6E8A-4147-A177-3AD203B41FA5}">
                      <a16:colId xmlns:a16="http://schemas.microsoft.com/office/drawing/2014/main" val="2319932860"/>
                    </a:ext>
                  </a:extLst>
                </a:gridCol>
                <a:gridCol w="1967971">
                  <a:extLst>
                    <a:ext uri="{9D8B030D-6E8A-4147-A177-3AD203B41FA5}">
                      <a16:colId xmlns:a16="http://schemas.microsoft.com/office/drawing/2014/main" val="2926832141"/>
                    </a:ext>
                  </a:extLst>
                </a:gridCol>
                <a:gridCol w="630879">
                  <a:extLst>
                    <a:ext uri="{9D8B030D-6E8A-4147-A177-3AD203B41FA5}">
                      <a16:colId xmlns:a16="http://schemas.microsoft.com/office/drawing/2014/main" val="271572334"/>
                    </a:ext>
                  </a:extLst>
                </a:gridCol>
                <a:gridCol w="4744452">
                  <a:extLst>
                    <a:ext uri="{9D8B030D-6E8A-4147-A177-3AD203B41FA5}">
                      <a16:colId xmlns:a16="http://schemas.microsoft.com/office/drawing/2014/main" val="2004344405"/>
                    </a:ext>
                  </a:extLst>
                </a:gridCol>
                <a:gridCol w="1351548">
                  <a:extLst>
                    <a:ext uri="{9D8B030D-6E8A-4147-A177-3AD203B41FA5}">
                      <a16:colId xmlns:a16="http://schemas.microsoft.com/office/drawing/2014/main" val="1008448080"/>
                    </a:ext>
                  </a:extLst>
                </a:gridCol>
                <a:gridCol w="1145005">
                  <a:extLst>
                    <a:ext uri="{9D8B030D-6E8A-4147-A177-3AD203B41FA5}">
                      <a16:colId xmlns:a16="http://schemas.microsoft.com/office/drawing/2014/main" val="3177433494"/>
                    </a:ext>
                  </a:extLst>
                </a:gridCol>
              </a:tblGrid>
              <a:tr h="299103">
                <a:tc>
                  <a:txBody>
                    <a:bodyPr/>
                    <a:lstStyle>
                      <a:lvl1pPr marL="0" algn="l" defTabSz="1088558" rtl="0" eaLnBrk="1" latinLnBrk="0" hangingPunct="1">
                        <a:defRPr sz="2100" kern="1200">
                          <a:solidFill>
                            <a:schemeClr val="tx1"/>
                          </a:solidFill>
                          <a:latin typeface="맑은 고딕" panose="020F0502020204030204"/>
                        </a:defRPr>
                      </a:lvl1pPr>
                      <a:lvl2pPr marL="544279" algn="l" defTabSz="1088558" rtl="0" eaLnBrk="1" latinLnBrk="0" hangingPunct="1">
                        <a:defRPr sz="2100" kern="1200">
                          <a:solidFill>
                            <a:schemeClr val="tx1"/>
                          </a:solidFill>
                          <a:latin typeface="맑은 고딕" panose="020F0502020204030204"/>
                        </a:defRPr>
                      </a:lvl2pPr>
                      <a:lvl3pPr marL="1088558" algn="l" defTabSz="1088558" rtl="0" eaLnBrk="1" latinLnBrk="0" hangingPunct="1">
                        <a:defRPr sz="2100" kern="1200">
                          <a:solidFill>
                            <a:schemeClr val="tx1"/>
                          </a:solidFill>
                          <a:latin typeface="맑은 고딕" panose="020F0502020204030204"/>
                        </a:defRPr>
                      </a:lvl3pPr>
                      <a:lvl4pPr marL="1632837" algn="l" defTabSz="1088558" rtl="0" eaLnBrk="1" latinLnBrk="0" hangingPunct="1">
                        <a:defRPr sz="2100" kern="1200">
                          <a:solidFill>
                            <a:schemeClr val="tx1"/>
                          </a:solidFill>
                          <a:latin typeface="맑은 고딕" panose="020F0502020204030204"/>
                        </a:defRPr>
                      </a:lvl4pPr>
                      <a:lvl5pPr marL="2177116" algn="l" defTabSz="1088558" rtl="0" eaLnBrk="1" latinLnBrk="0" hangingPunct="1">
                        <a:defRPr sz="2100" kern="1200">
                          <a:solidFill>
                            <a:schemeClr val="tx1"/>
                          </a:solidFill>
                          <a:latin typeface="맑은 고딕" panose="020F0502020204030204"/>
                        </a:defRPr>
                      </a:lvl5pPr>
                      <a:lvl6pPr marL="2721396" algn="l" defTabSz="1088558" rtl="0" eaLnBrk="1" latinLnBrk="0" hangingPunct="1">
                        <a:defRPr sz="2100" kern="1200">
                          <a:solidFill>
                            <a:schemeClr val="tx1"/>
                          </a:solidFill>
                          <a:latin typeface="맑은 고딕" panose="020F0502020204030204"/>
                        </a:defRPr>
                      </a:lvl6pPr>
                      <a:lvl7pPr marL="3265675" algn="l" defTabSz="1088558" rtl="0" eaLnBrk="1" latinLnBrk="0" hangingPunct="1">
                        <a:defRPr sz="2100" kern="1200">
                          <a:solidFill>
                            <a:schemeClr val="tx1"/>
                          </a:solidFill>
                          <a:latin typeface="맑은 고딕" panose="020F0502020204030204"/>
                        </a:defRPr>
                      </a:lvl7pPr>
                      <a:lvl8pPr marL="3809954" algn="l" defTabSz="1088558" rtl="0" eaLnBrk="1" latinLnBrk="0" hangingPunct="1">
                        <a:defRPr sz="2100" kern="1200">
                          <a:solidFill>
                            <a:schemeClr val="tx1"/>
                          </a:solidFill>
                          <a:latin typeface="맑은 고딕" panose="020F0502020204030204"/>
                        </a:defRPr>
                      </a:lvl8pPr>
                      <a:lvl9pPr marL="4354233" algn="l" defTabSz="1088558" rtl="0" eaLnBrk="1" latinLnBrk="0" hangingPunct="1">
                        <a:defRPr sz="2100" kern="1200">
                          <a:solidFill>
                            <a:schemeClr val="tx1"/>
                          </a:solidFill>
                          <a:latin typeface="맑은 고딕" panose="020F0502020204030204"/>
                        </a:defRPr>
                      </a:lvl9p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담당 조</a:t>
                      </a:r>
                    </a:p>
                  </a:txBody>
                  <a:tcPr marL="0" marR="0" marT="0" marB="0" anchor="ctr">
                    <a:lnL w="635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1088558" rtl="0" eaLnBrk="1" latinLnBrk="0" hangingPunct="1">
                        <a:defRPr sz="2100" kern="1200">
                          <a:solidFill>
                            <a:schemeClr val="tx1"/>
                          </a:solidFill>
                          <a:latin typeface="맑은 고딕" panose="020F0502020204030204"/>
                        </a:defRPr>
                      </a:lvl1pPr>
                      <a:lvl2pPr marL="544279" algn="l" defTabSz="1088558" rtl="0" eaLnBrk="1" latinLnBrk="0" hangingPunct="1">
                        <a:defRPr sz="2100" kern="1200">
                          <a:solidFill>
                            <a:schemeClr val="tx1"/>
                          </a:solidFill>
                          <a:latin typeface="맑은 고딕" panose="020F0502020204030204"/>
                        </a:defRPr>
                      </a:lvl2pPr>
                      <a:lvl3pPr marL="1088558" algn="l" defTabSz="1088558" rtl="0" eaLnBrk="1" latinLnBrk="0" hangingPunct="1">
                        <a:defRPr sz="2100" kern="1200">
                          <a:solidFill>
                            <a:schemeClr val="tx1"/>
                          </a:solidFill>
                          <a:latin typeface="맑은 고딕" panose="020F0502020204030204"/>
                        </a:defRPr>
                      </a:lvl3pPr>
                      <a:lvl4pPr marL="1632837" algn="l" defTabSz="1088558" rtl="0" eaLnBrk="1" latinLnBrk="0" hangingPunct="1">
                        <a:defRPr sz="2100" kern="1200">
                          <a:solidFill>
                            <a:schemeClr val="tx1"/>
                          </a:solidFill>
                          <a:latin typeface="맑은 고딕" panose="020F0502020204030204"/>
                        </a:defRPr>
                      </a:lvl4pPr>
                      <a:lvl5pPr marL="2177116" algn="l" defTabSz="1088558" rtl="0" eaLnBrk="1" latinLnBrk="0" hangingPunct="1">
                        <a:defRPr sz="2100" kern="1200">
                          <a:solidFill>
                            <a:schemeClr val="tx1"/>
                          </a:solidFill>
                          <a:latin typeface="맑은 고딕" panose="020F0502020204030204"/>
                        </a:defRPr>
                      </a:lvl5pPr>
                      <a:lvl6pPr marL="2721396" algn="l" defTabSz="1088558" rtl="0" eaLnBrk="1" latinLnBrk="0" hangingPunct="1">
                        <a:defRPr sz="2100" kern="1200">
                          <a:solidFill>
                            <a:schemeClr val="tx1"/>
                          </a:solidFill>
                          <a:latin typeface="맑은 고딕" panose="020F0502020204030204"/>
                        </a:defRPr>
                      </a:lvl6pPr>
                      <a:lvl7pPr marL="3265675" algn="l" defTabSz="1088558" rtl="0" eaLnBrk="1" latinLnBrk="0" hangingPunct="1">
                        <a:defRPr sz="2100" kern="1200">
                          <a:solidFill>
                            <a:schemeClr val="tx1"/>
                          </a:solidFill>
                          <a:latin typeface="맑은 고딕" panose="020F0502020204030204"/>
                        </a:defRPr>
                      </a:lvl7pPr>
                      <a:lvl8pPr marL="3809954" algn="l" defTabSz="1088558" rtl="0" eaLnBrk="1" latinLnBrk="0" hangingPunct="1">
                        <a:defRPr sz="2100" kern="1200">
                          <a:solidFill>
                            <a:schemeClr val="tx1"/>
                          </a:solidFill>
                          <a:latin typeface="맑은 고딕" panose="020F0502020204030204"/>
                        </a:defRPr>
                      </a:lvl8pPr>
                      <a:lvl9pPr marL="4354233" algn="l" defTabSz="1088558" rtl="0" eaLnBrk="1" latinLnBrk="0" hangingPunct="1">
                        <a:defRPr sz="2100" kern="1200">
                          <a:solidFill>
                            <a:schemeClr val="tx1"/>
                          </a:solidFill>
                          <a:latin typeface="맑은 고딕" panose="020F0502020204030204"/>
                        </a:defRPr>
                      </a:lvl9pPr>
                    </a:lstStyle>
                    <a:p>
                      <a:pPr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1</a:t>
                      </a:r>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조</a:t>
                      </a:r>
                    </a:p>
                  </a:txBody>
                  <a:tcPr marL="0" marR="0" marT="0" marB="0" anchor="ctr">
                    <a:lnL w="635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558" rtl="0" eaLnBrk="1" latinLnBrk="0" hangingPunct="1">
                        <a:defRPr sz="2100" kern="1200">
                          <a:solidFill>
                            <a:schemeClr val="tx1"/>
                          </a:solidFill>
                          <a:latin typeface="맑은 고딕" panose="020F0502020204030204"/>
                        </a:defRPr>
                      </a:lvl1pPr>
                      <a:lvl2pPr marL="544279" algn="l" defTabSz="1088558" rtl="0" eaLnBrk="1" latinLnBrk="0" hangingPunct="1">
                        <a:defRPr sz="2100" kern="1200">
                          <a:solidFill>
                            <a:schemeClr val="tx1"/>
                          </a:solidFill>
                          <a:latin typeface="맑은 고딕" panose="020F0502020204030204"/>
                        </a:defRPr>
                      </a:lvl2pPr>
                      <a:lvl3pPr marL="1088558" algn="l" defTabSz="1088558" rtl="0" eaLnBrk="1" latinLnBrk="0" hangingPunct="1">
                        <a:defRPr sz="2100" kern="1200">
                          <a:solidFill>
                            <a:schemeClr val="tx1"/>
                          </a:solidFill>
                          <a:latin typeface="맑은 고딕" panose="020F0502020204030204"/>
                        </a:defRPr>
                      </a:lvl3pPr>
                      <a:lvl4pPr marL="1632837" algn="l" defTabSz="1088558" rtl="0" eaLnBrk="1" latinLnBrk="0" hangingPunct="1">
                        <a:defRPr sz="2100" kern="1200">
                          <a:solidFill>
                            <a:schemeClr val="tx1"/>
                          </a:solidFill>
                          <a:latin typeface="맑은 고딕" panose="020F0502020204030204"/>
                        </a:defRPr>
                      </a:lvl4pPr>
                      <a:lvl5pPr marL="2177116" algn="l" defTabSz="1088558" rtl="0" eaLnBrk="1" latinLnBrk="0" hangingPunct="1">
                        <a:defRPr sz="2100" kern="1200">
                          <a:solidFill>
                            <a:schemeClr val="tx1"/>
                          </a:solidFill>
                          <a:latin typeface="맑은 고딕" panose="020F0502020204030204"/>
                        </a:defRPr>
                      </a:lvl5pPr>
                      <a:lvl6pPr marL="2721396" algn="l" defTabSz="1088558" rtl="0" eaLnBrk="1" latinLnBrk="0" hangingPunct="1">
                        <a:defRPr sz="2100" kern="1200">
                          <a:solidFill>
                            <a:schemeClr val="tx1"/>
                          </a:solidFill>
                          <a:latin typeface="맑은 고딕" panose="020F0502020204030204"/>
                        </a:defRPr>
                      </a:lvl6pPr>
                      <a:lvl7pPr marL="3265675" algn="l" defTabSz="1088558" rtl="0" eaLnBrk="1" latinLnBrk="0" hangingPunct="1">
                        <a:defRPr sz="2100" kern="1200">
                          <a:solidFill>
                            <a:schemeClr val="tx1"/>
                          </a:solidFill>
                          <a:latin typeface="맑은 고딕" panose="020F0502020204030204"/>
                        </a:defRPr>
                      </a:lvl7pPr>
                      <a:lvl8pPr marL="3809954" algn="l" defTabSz="1088558" rtl="0" eaLnBrk="1" latinLnBrk="0" hangingPunct="1">
                        <a:defRPr sz="2100" kern="1200">
                          <a:solidFill>
                            <a:schemeClr val="tx1"/>
                          </a:solidFill>
                          <a:latin typeface="맑은 고딕" panose="020F0502020204030204"/>
                        </a:defRPr>
                      </a:lvl8pPr>
                      <a:lvl9pPr marL="4354233" algn="l" defTabSz="1088558" rtl="0" eaLnBrk="1" latinLnBrk="0" hangingPunct="1">
                        <a:defRPr sz="2100" kern="1200">
                          <a:solidFill>
                            <a:schemeClr val="tx1"/>
                          </a:solidFill>
                          <a:latin typeface="맑은 고딕" panose="020F0502020204030204"/>
                        </a:defRPr>
                      </a:lvl9p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주제 명</a:t>
                      </a:r>
                    </a:p>
                  </a:txBody>
                  <a:tcPr marL="0" marR="0" marT="0" marB="0" anchor="ctr">
                    <a:lnL w="635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1088558" rtl="0" eaLnBrk="1" latinLnBrk="0" hangingPunct="1">
                        <a:defRPr sz="2100" kern="1200">
                          <a:solidFill>
                            <a:schemeClr val="tx1"/>
                          </a:solidFill>
                          <a:latin typeface="맑은 고딕" panose="020F0502020204030204"/>
                        </a:defRPr>
                      </a:lvl1pPr>
                      <a:lvl2pPr marL="544279" algn="l" defTabSz="1088558" rtl="0" eaLnBrk="1" latinLnBrk="0" hangingPunct="1">
                        <a:defRPr sz="2100" kern="1200">
                          <a:solidFill>
                            <a:schemeClr val="tx1"/>
                          </a:solidFill>
                          <a:latin typeface="맑은 고딕" panose="020F0502020204030204"/>
                        </a:defRPr>
                      </a:lvl2pPr>
                      <a:lvl3pPr marL="1088558" algn="l" defTabSz="1088558" rtl="0" eaLnBrk="1" latinLnBrk="0" hangingPunct="1">
                        <a:defRPr sz="2100" kern="1200">
                          <a:solidFill>
                            <a:schemeClr val="tx1"/>
                          </a:solidFill>
                          <a:latin typeface="맑은 고딕" panose="020F0502020204030204"/>
                        </a:defRPr>
                      </a:lvl3pPr>
                      <a:lvl4pPr marL="1632837" algn="l" defTabSz="1088558" rtl="0" eaLnBrk="1" latinLnBrk="0" hangingPunct="1">
                        <a:defRPr sz="2100" kern="1200">
                          <a:solidFill>
                            <a:schemeClr val="tx1"/>
                          </a:solidFill>
                          <a:latin typeface="맑은 고딕" panose="020F0502020204030204"/>
                        </a:defRPr>
                      </a:lvl4pPr>
                      <a:lvl5pPr marL="2177116" algn="l" defTabSz="1088558" rtl="0" eaLnBrk="1" latinLnBrk="0" hangingPunct="1">
                        <a:defRPr sz="2100" kern="1200">
                          <a:solidFill>
                            <a:schemeClr val="tx1"/>
                          </a:solidFill>
                          <a:latin typeface="맑은 고딕" panose="020F0502020204030204"/>
                        </a:defRPr>
                      </a:lvl5pPr>
                      <a:lvl6pPr marL="2721396" algn="l" defTabSz="1088558" rtl="0" eaLnBrk="1" latinLnBrk="0" hangingPunct="1">
                        <a:defRPr sz="2100" kern="1200">
                          <a:solidFill>
                            <a:schemeClr val="tx1"/>
                          </a:solidFill>
                          <a:latin typeface="맑은 고딕" panose="020F0502020204030204"/>
                        </a:defRPr>
                      </a:lvl6pPr>
                      <a:lvl7pPr marL="3265675" algn="l" defTabSz="1088558" rtl="0" eaLnBrk="1" latinLnBrk="0" hangingPunct="1">
                        <a:defRPr sz="2100" kern="1200">
                          <a:solidFill>
                            <a:schemeClr val="tx1"/>
                          </a:solidFill>
                          <a:latin typeface="맑은 고딕" panose="020F0502020204030204"/>
                        </a:defRPr>
                      </a:lvl7pPr>
                      <a:lvl8pPr marL="3809954" algn="l" defTabSz="1088558" rtl="0" eaLnBrk="1" latinLnBrk="0" hangingPunct="1">
                        <a:defRPr sz="2100" kern="1200">
                          <a:solidFill>
                            <a:schemeClr val="tx1"/>
                          </a:solidFill>
                          <a:latin typeface="맑은 고딕" panose="020F0502020204030204"/>
                        </a:defRPr>
                      </a:lvl8pPr>
                      <a:lvl9pPr marL="4354233" algn="l" defTabSz="1088558" rtl="0" eaLnBrk="1" latinLnBrk="0" hangingPunct="1">
                        <a:defRPr sz="2100" kern="1200">
                          <a:solidFill>
                            <a:schemeClr val="tx1"/>
                          </a:solidFill>
                          <a:latin typeface="맑은 고딕" panose="020F0502020204030204"/>
                        </a:defRPr>
                      </a:lvl9p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보고서 조회 화면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(SAPUI5)</a:t>
                      </a:r>
                    </a:p>
                  </a:txBody>
                  <a:tcPr marL="0" marR="0" marT="0" marB="0" anchor="ctr">
                    <a:lnL w="635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88558" rtl="0" eaLnBrk="1" latinLnBrk="0" hangingPunct="1">
                        <a:defRPr sz="2100" kern="1200">
                          <a:solidFill>
                            <a:schemeClr val="tx1"/>
                          </a:solidFill>
                          <a:latin typeface="맑은 고딕" panose="020F0502020204030204"/>
                        </a:defRPr>
                      </a:lvl1pPr>
                      <a:lvl2pPr marL="544279" algn="l" defTabSz="1088558" rtl="0" eaLnBrk="1" latinLnBrk="0" hangingPunct="1">
                        <a:defRPr sz="2100" kern="1200">
                          <a:solidFill>
                            <a:schemeClr val="tx1"/>
                          </a:solidFill>
                          <a:latin typeface="맑은 고딕" panose="020F0502020204030204"/>
                        </a:defRPr>
                      </a:lvl2pPr>
                      <a:lvl3pPr marL="1088558" algn="l" defTabSz="1088558" rtl="0" eaLnBrk="1" latinLnBrk="0" hangingPunct="1">
                        <a:defRPr sz="2100" kern="1200">
                          <a:solidFill>
                            <a:schemeClr val="tx1"/>
                          </a:solidFill>
                          <a:latin typeface="맑은 고딕" panose="020F0502020204030204"/>
                        </a:defRPr>
                      </a:lvl3pPr>
                      <a:lvl4pPr marL="1632837" algn="l" defTabSz="1088558" rtl="0" eaLnBrk="1" latinLnBrk="0" hangingPunct="1">
                        <a:defRPr sz="2100" kern="1200">
                          <a:solidFill>
                            <a:schemeClr val="tx1"/>
                          </a:solidFill>
                          <a:latin typeface="맑은 고딕" panose="020F0502020204030204"/>
                        </a:defRPr>
                      </a:lvl4pPr>
                      <a:lvl5pPr marL="2177116" algn="l" defTabSz="1088558" rtl="0" eaLnBrk="1" latinLnBrk="0" hangingPunct="1">
                        <a:defRPr sz="2100" kern="1200">
                          <a:solidFill>
                            <a:schemeClr val="tx1"/>
                          </a:solidFill>
                          <a:latin typeface="맑은 고딕" panose="020F0502020204030204"/>
                        </a:defRPr>
                      </a:lvl5pPr>
                      <a:lvl6pPr marL="2721396" algn="l" defTabSz="1088558" rtl="0" eaLnBrk="1" latinLnBrk="0" hangingPunct="1">
                        <a:defRPr sz="2100" kern="1200">
                          <a:solidFill>
                            <a:schemeClr val="tx1"/>
                          </a:solidFill>
                          <a:latin typeface="맑은 고딕" panose="020F0502020204030204"/>
                        </a:defRPr>
                      </a:lvl6pPr>
                      <a:lvl7pPr marL="3265675" algn="l" defTabSz="1088558" rtl="0" eaLnBrk="1" latinLnBrk="0" hangingPunct="1">
                        <a:defRPr sz="2100" kern="1200">
                          <a:solidFill>
                            <a:schemeClr val="tx1"/>
                          </a:solidFill>
                          <a:latin typeface="맑은 고딕" panose="020F0502020204030204"/>
                        </a:defRPr>
                      </a:lvl7pPr>
                      <a:lvl8pPr marL="3809954" algn="l" defTabSz="1088558" rtl="0" eaLnBrk="1" latinLnBrk="0" hangingPunct="1">
                        <a:defRPr sz="2100" kern="1200">
                          <a:solidFill>
                            <a:schemeClr val="tx1"/>
                          </a:solidFill>
                          <a:latin typeface="맑은 고딕" panose="020F0502020204030204"/>
                        </a:defRPr>
                      </a:lvl8pPr>
                      <a:lvl9pPr marL="4354233" algn="l" defTabSz="1088558" rtl="0" eaLnBrk="1" latinLnBrk="0" hangingPunct="1">
                        <a:defRPr sz="2100" kern="1200">
                          <a:solidFill>
                            <a:schemeClr val="tx1"/>
                          </a:solidFill>
                          <a:latin typeface="맑은 고딕" panose="020F0502020204030204"/>
                        </a:defRPr>
                      </a:lvl9p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화면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ID</a:t>
                      </a:r>
                      <a:endPar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L w="635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1088558" rtl="0" eaLnBrk="1" latinLnBrk="0" hangingPunct="1">
                        <a:defRPr sz="2100" kern="1200">
                          <a:solidFill>
                            <a:schemeClr val="tx1"/>
                          </a:solidFill>
                          <a:latin typeface="맑은 고딕" panose="020F0502020204030204"/>
                        </a:defRPr>
                      </a:lvl1pPr>
                      <a:lvl2pPr marL="544279" algn="l" defTabSz="1088558" rtl="0" eaLnBrk="1" latinLnBrk="0" hangingPunct="1">
                        <a:defRPr sz="2100" kern="1200">
                          <a:solidFill>
                            <a:schemeClr val="tx1"/>
                          </a:solidFill>
                          <a:latin typeface="맑은 고딕" panose="020F0502020204030204"/>
                        </a:defRPr>
                      </a:lvl2pPr>
                      <a:lvl3pPr marL="1088558" algn="l" defTabSz="1088558" rtl="0" eaLnBrk="1" latinLnBrk="0" hangingPunct="1">
                        <a:defRPr sz="2100" kern="1200">
                          <a:solidFill>
                            <a:schemeClr val="tx1"/>
                          </a:solidFill>
                          <a:latin typeface="맑은 고딕" panose="020F0502020204030204"/>
                        </a:defRPr>
                      </a:lvl3pPr>
                      <a:lvl4pPr marL="1632837" algn="l" defTabSz="1088558" rtl="0" eaLnBrk="1" latinLnBrk="0" hangingPunct="1">
                        <a:defRPr sz="2100" kern="1200">
                          <a:solidFill>
                            <a:schemeClr val="tx1"/>
                          </a:solidFill>
                          <a:latin typeface="맑은 고딕" panose="020F0502020204030204"/>
                        </a:defRPr>
                      </a:lvl4pPr>
                      <a:lvl5pPr marL="2177116" algn="l" defTabSz="1088558" rtl="0" eaLnBrk="1" latinLnBrk="0" hangingPunct="1">
                        <a:defRPr sz="2100" kern="1200">
                          <a:solidFill>
                            <a:schemeClr val="tx1"/>
                          </a:solidFill>
                          <a:latin typeface="맑은 고딕" panose="020F0502020204030204"/>
                        </a:defRPr>
                      </a:lvl5pPr>
                      <a:lvl6pPr marL="2721396" algn="l" defTabSz="1088558" rtl="0" eaLnBrk="1" latinLnBrk="0" hangingPunct="1">
                        <a:defRPr sz="2100" kern="1200">
                          <a:solidFill>
                            <a:schemeClr val="tx1"/>
                          </a:solidFill>
                          <a:latin typeface="맑은 고딕" panose="020F0502020204030204"/>
                        </a:defRPr>
                      </a:lvl6pPr>
                      <a:lvl7pPr marL="3265675" algn="l" defTabSz="1088558" rtl="0" eaLnBrk="1" latinLnBrk="0" hangingPunct="1">
                        <a:defRPr sz="2100" kern="1200">
                          <a:solidFill>
                            <a:schemeClr val="tx1"/>
                          </a:solidFill>
                          <a:latin typeface="맑은 고딕" panose="020F0502020204030204"/>
                        </a:defRPr>
                      </a:lvl7pPr>
                      <a:lvl8pPr marL="3809954" algn="l" defTabSz="1088558" rtl="0" eaLnBrk="1" latinLnBrk="0" hangingPunct="1">
                        <a:defRPr sz="2100" kern="1200">
                          <a:solidFill>
                            <a:schemeClr val="tx1"/>
                          </a:solidFill>
                          <a:latin typeface="맑은 고딕" panose="020F0502020204030204"/>
                        </a:defRPr>
                      </a:lvl8pPr>
                      <a:lvl9pPr marL="4354233" algn="l" defTabSz="1088558" rtl="0" eaLnBrk="1" latinLnBrk="0" hangingPunct="1">
                        <a:defRPr sz="2100" kern="1200">
                          <a:solidFill>
                            <a:schemeClr val="tx1"/>
                          </a:solidFill>
                          <a:latin typeface="맑은 고딕" panose="020F0502020204030204"/>
                        </a:defRPr>
                      </a:lvl9pPr>
                    </a:lstStyle>
                    <a:p>
                      <a:pPr algn="ctr" latinLnBrk="1"/>
                      <a:r>
                        <a:rPr lang="en-US" altLang="ko-KR" sz="1000" b="1"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endParaRPr lang="ko-KR" altLang="en-US" sz="1000" b="1"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L w="635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1008571"/>
                  </a:ext>
                </a:extLst>
              </a:tr>
              <a:tr h="299102">
                <a:tc>
                  <a:txBody>
                    <a:bodyPr/>
                    <a:lstStyle>
                      <a:lvl1pPr marL="0" algn="l" defTabSz="1088558" rtl="0" eaLnBrk="1" latinLnBrk="0" hangingPunct="1">
                        <a:defRPr sz="2100" kern="1200">
                          <a:solidFill>
                            <a:schemeClr val="tx1"/>
                          </a:solidFill>
                          <a:latin typeface="맑은 고딕" panose="020F0502020204030204"/>
                        </a:defRPr>
                      </a:lvl1pPr>
                      <a:lvl2pPr marL="544279" algn="l" defTabSz="1088558" rtl="0" eaLnBrk="1" latinLnBrk="0" hangingPunct="1">
                        <a:defRPr sz="2100" kern="1200">
                          <a:solidFill>
                            <a:schemeClr val="tx1"/>
                          </a:solidFill>
                          <a:latin typeface="맑은 고딕" panose="020F0502020204030204"/>
                        </a:defRPr>
                      </a:lvl2pPr>
                      <a:lvl3pPr marL="1088558" algn="l" defTabSz="1088558" rtl="0" eaLnBrk="1" latinLnBrk="0" hangingPunct="1">
                        <a:defRPr sz="2100" kern="1200">
                          <a:solidFill>
                            <a:schemeClr val="tx1"/>
                          </a:solidFill>
                          <a:latin typeface="맑은 고딕" panose="020F0502020204030204"/>
                        </a:defRPr>
                      </a:lvl3pPr>
                      <a:lvl4pPr marL="1632837" algn="l" defTabSz="1088558" rtl="0" eaLnBrk="1" latinLnBrk="0" hangingPunct="1">
                        <a:defRPr sz="2100" kern="1200">
                          <a:solidFill>
                            <a:schemeClr val="tx1"/>
                          </a:solidFill>
                          <a:latin typeface="맑은 고딕" panose="020F0502020204030204"/>
                        </a:defRPr>
                      </a:lvl4pPr>
                      <a:lvl5pPr marL="2177116" algn="l" defTabSz="1088558" rtl="0" eaLnBrk="1" latinLnBrk="0" hangingPunct="1">
                        <a:defRPr sz="2100" kern="1200">
                          <a:solidFill>
                            <a:schemeClr val="tx1"/>
                          </a:solidFill>
                          <a:latin typeface="맑은 고딕" panose="020F0502020204030204"/>
                        </a:defRPr>
                      </a:lvl5pPr>
                      <a:lvl6pPr marL="2721396" algn="l" defTabSz="1088558" rtl="0" eaLnBrk="1" latinLnBrk="0" hangingPunct="1">
                        <a:defRPr sz="2100" kern="1200">
                          <a:solidFill>
                            <a:schemeClr val="tx1"/>
                          </a:solidFill>
                          <a:latin typeface="맑은 고딕" panose="020F0502020204030204"/>
                        </a:defRPr>
                      </a:lvl6pPr>
                      <a:lvl7pPr marL="3265675" algn="l" defTabSz="1088558" rtl="0" eaLnBrk="1" latinLnBrk="0" hangingPunct="1">
                        <a:defRPr sz="2100" kern="1200">
                          <a:solidFill>
                            <a:schemeClr val="tx1"/>
                          </a:solidFill>
                          <a:latin typeface="맑은 고딕" panose="020F0502020204030204"/>
                        </a:defRPr>
                      </a:lvl7pPr>
                      <a:lvl8pPr marL="3809954" algn="l" defTabSz="1088558" rtl="0" eaLnBrk="1" latinLnBrk="0" hangingPunct="1">
                        <a:defRPr sz="2100" kern="1200">
                          <a:solidFill>
                            <a:schemeClr val="tx1"/>
                          </a:solidFill>
                          <a:latin typeface="맑은 고딕" panose="020F0502020204030204"/>
                        </a:defRPr>
                      </a:lvl8pPr>
                      <a:lvl9pPr marL="4354233" algn="l" defTabSz="1088558" rtl="0" eaLnBrk="1" latinLnBrk="0" hangingPunct="1">
                        <a:defRPr sz="2100" kern="1200">
                          <a:solidFill>
                            <a:schemeClr val="tx1"/>
                          </a:solidFill>
                          <a:latin typeface="맑은 고딕" panose="020F0502020204030204"/>
                        </a:defRPr>
                      </a:lvl9p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선택 조건</a:t>
                      </a:r>
                    </a:p>
                  </a:txBody>
                  <a:tcPr marL="0" marR="0" marT="0" marB="0" anchor="ctr">
                    <a:lnL w="635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gridSpan="5">
                  <a:txBody>
                    <a:bodyPr/>
                    <a:lstStyle>
                      <a:lvl1pPr marL="0" algn="l" defTabSz="1088558" rtl="0" eaLnBrk="1" latinLnBrk="0" hangingPunct="1">
                        <a:defRPr sz="2100" kern="1200">
                          <a:solidFill>
                            <a:schemeClr val="tx1"/>
                          </a:solidFill>
                          <a:latin typeface="맑은 고딕" panose="020F0502020204030204"/>
                        </a:defRPr>
                      </a:lvl1pPr>
                      <a:lvl2pPr marL="544279" algn="l" defTabSz="1088558" rtl="0" eaLnBrk="1" latinLnBrk="0" hangingPunct="1">
                        <a:defRPr sz="2100" kern="1200">
                          <a:solidFill>
                            <a:schemeClr val="tx1"/>
                          </a:solidFill>
                          <a:latin typeface="맑은 고딕" panose="020F0502020204030204"/>
                        </a:defRPr>
                      </a:lvl2pPr>
                      <a:lvl3pPr marL="1088558" algn="l" defTabSz="1088558" rtl="0" eaLnBrk="1" latinLnBrk="0" hangingPunct="1">
                        <a:defRPr sz="2100" kern="1200">
                          <a:solidFill>
                            <a:schemeClr val="tx1"/>
                          </a:solidFill>
                          <a:latin typeface="맑은 고딕" panose="020F0502020204030204"/>
                        </a:defRPr>
                      </a:lvl3pPr>
                      <a:lvl4pPr marL="1632837" algn="l" defTabSz="1088558" rtl="0" eaLnBrk="1" latinLnBrk="0" hangingPunct="1">
                        <a:defRPr sz="2100" kern="1200">
                          <a:solidFill>
                            <a:schemeClr val="tx1"/>
                          </a:solidFill>
                          <a:latin typeface="맑은 고딕" panose="020F0502020204030204"/>
                        </a:defRPr>
                      </a:lvl4pPr>
                      <a:lvl5pPr marL="2177116" algn="l" defTabSz="1088558" rtl="0" eaLnBrk="1" latinLnBrk="0" hangingPunct="1">
                        <a:defRPr sz="2100" kern="1200">
                          <a:solidFill>
                            <a:schemeClr val="tx1"/>
                          </a:solidFill>
                          <a:latin typeface="맑은 고딕" panose="020F0502020204030204"/>
                        </a:defRPr>
                      </a:lvl5pPr>
                      <a:lvl6pPr marL="2721396" algn="l" defTabSz="1088558" rtl="0" eaLnBrk="1" latinLnBrk="0" hangingPunct="1">
                        <a:defRPr sz="2100" kern="1200">
                          <a:solidFill>
                            <a:schemeClr val="tx1"/>
                          </a:solidFill>
                          <a:latin typeface="맑은 고딕" panose="020F0502020204030204"/>
                        </a:defRPr>
                      </a:lvl6pPr>
                      <a:lvl7pPr marL="3265675" algn="l" defTabSz="1088558" rtl="0" eaLnBrk="1" latinLnBrk="0" hangingPunct="1">
                        <a:defRPr sz="2100" kern="1200">
                          <a:solidFill>
                            <a:schemeClr val="tx1"/>
                          </a:solidFill>
                          <a:latin typeface="맑은 고딕" panose="020F0502020204030204"/>
                        </a:defRPr>
                      </a:lvl7pPr>
                      <a:lvl8pPr marL="3809954" algn="l" defTabSz="1088558" rtl="0" eaLnBrk="1" latinLnBrk="0" hangingPunct="1">
                        <a:defRPr sz="2100" kern="1200">
                          <a:solidFill>
                            <a:schemeClr val="tx1"/>
                          </a:solidFill>
                          <a:latin typeface="맑은 고딕" panose="020F0502020204030204"/>
                        </a:defRPr>
                      </a:lvl8pPr>
                      <a:lvl9pPr marL="4354233" algn="l" defTabSz="1088558" rtl="0" eaLnBrk="1" latinLnBrk="0" hangingPunct="1">
                        <a:defRPr sz="2100" kern="1200">
                          <a:solidFill>
                            <a:schemeClr val="tx1"/>
                          </a:solidFill>
                          <a:latin typeface="맑은 고딕" panose="020F0502020204030204"/>
                        </a:defRPr>
                      </a:lvl9p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권한 체계에 따른 보고서 제공</a:t>
                      </a:r>
                    </a:p>
                  </a:txBody>
                  <a:tcPr marL="0" marR="0" marT="0" marB="0" anchor="ctr">
                    <a:lnL w="635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70472"/>
                  </a:ext>
                </a:extLst>
              </a:tr>
              <a:tr h="5162363">
                <a:tc gridSpan="6">
                  <a:txBody>
                    <a:bodyPr/>
                    <a:lstStyle>
                      <a:lvl1pPr marL="0" algn="l" defTabSz="1088558" rtl="0" eaLnBrk="1" latinLnBrk="0" hangingPunct="1">
                        <a:defRPr sz="2100" kern="1200">
                          <a:solidFill>
                            <a:schemeClr val="tx1"/>
                          </a:solidFill>
                          <a:latin typeface="맑은 고딕" panose="020F0502020204030204"/>
                        </a:defRPr>
                      </a:lvl1pPr>
                      <a:lvl2pPr marL="544279" algn="l" defTabSz="1088558" rtl="0" eaLnBrk="1" latinLnBrk="0" hangingPunct="1">
                        <a:defRPr sz="2100" kern="1200">
                          <a:solidFill>
                            <a:schemeClr val="tx1"/>
                          </a:solidFill>
                          <a:latin typeface="맑은 고딕" panose="020F0502020204030204"/>
                        </a:defRPr>
                      </a:lvl2pPr>
                      <a:lvl3pPr marL="1088558" algn="l" defTabSz="1088558" rtl="0" eaLnBrk="1" latinLnBrk="0" hangingPunct="1">
                        <a:defRPr sz="2100" kern="1200">
                          <a:solidFill>
                            <a:schemeClr val="tx1"/>
                          </a:solidFill>
                          <a:latin typeface="맑은 고딕" panose="020F0502020204030204"/>
                        </a:defRPr>
                      </a:lvl3pPr>
                      <a:lvl4pPr marL="1632837" algn="l" defTabSz="1088558" rtl="0" eaLnBrk="1" latinLnBrk="0" hangingPunct="1">
                        <a:defRPr sz="2100" kern="1200">
                          <a:solidFill>
                            <a:schemeClr val="tx1"/>
                          </a:solidFill>
                          <a:latin typeface="맑은 고딕" panose="020F0502020204030204"/>
                        </a:defRPr>
                      </a:lvl4pPr>
                      <a:lvl5pPr marL="2177116" algn="l" defTabSz="1088558" rtl="0" eaLnBrk="1" latinLnBrk="0" hangingPunct="1">
                        <a:defRPr sz="2100" kern="1200">
                          <a:solidFill>
                            <a:schemeClr val="tx1"/>
                          </a:solidFill>
                          <a:latin typeface="맑은 고딕" panose="020F0502020204030204"/>
                        </a:defRPr>
                      </a:lvl5pPr>
                      <a:lvl6pPr marL="2721396" algn="l" defTabSz="1088558" rtl="0" eaLnBrk="1" latinLnBrk="0" hangingPunct="1">
                        <a:defRPr sz="2100" kern="1200">
                          <a:solidFill>
                            <a:schemeClr val="tx1"/>
                          </a:solidFill>
                          <a:latin typeface="맑은 고딕" panose="020F0502020204030204"/>
                        </a:defRPr>
                      </a:lvl6pPr>
                      <a:lvl7pPr marL="3265675" algn="l" defTabSz="1088558" rtl="0" eaLnBrk="1" latinLnBrk="0" hangingPunct="1">
                        <a:defRPr sz="2100" kern="1200">
                          <a:solidFill>
                            <a:schemeClr val="tx1"/>
                          </a:solidFill>
                          <a:latin typeface="맑은 고딕" panose="020F0502020204030204"/>
                        </a:defRPr>
                      </a:lvl7pPr>
                      <a:lvl8pPr marL="3809954" algn="l" defTabSz="1088558" rtl="0" eaLnBrk="1" latinLnBrk="0" hangingPunct="1">
                        <a:defRPr sz="2100" kern="1200">
                          <a:solidFill>
                            <a:schemeClr val="tx1"/>
                          </a:solidFill>
                          <a:latin typeface="맑은 고딕" panose="020F0502020204030204"/>
                        </a:defRPr>
                      </a:lvl8pPr>
                      <a:lvl9pPr marL="4354233" algn="l" defTabSz="1088558" rtl="0" eaLnBrk="1" latinLnBrk="0" hangingPunct="1">
                        <a:defRPr sz="2100" kern="1200">
                          <a:solidFill>
                            <a:schemeClr val="tx1"/>
                          </a:solidFill>
                          <a:latin typeface="맑은 고딕" panose="020F0502020204030204"/>
                        </a:defRPr>
                      </a:lvl9pPr>
                    </a:lstStyle>
                    <a:p>
                      <a:pPr algn="ctr" latinLnBrk="1"/>
                      <a:endParaRPr lang="ko-KR" altLang="en-US" sz="1000" b="1"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L w="635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23636"/>
                  </a:ext>
                </a:extLst>
              </a:tr>
            </a:tbl>
          </a:graphicData>
        </a:graphic>
      </p:graphicFrame>
      <p:sp>
        <p:nvSpPr>
          <p:cNvPr id="4" name="텍스트 개체 틀 2"/>
          <p:cNvSpPr txBox="1">
            <a:spLocks/>
          </p:cNvSpPr>
          <p:nvPr/>
        </p:nvSpPr>
        <p:spPr>
          <a:xfrm>
            <a:off x="193674" y="305772"/>
            <a:ext cx="11807826" cy="412857"/>
          </a:xfr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ko-KR" altLang="en-US" b="1" dirty="0"/>
              <a:t>화면 흐름도</a:t>
            </a:r>
          </a:p>
        </p:txBody>
      </p:sp>
      <p:graphicFrame>
        <p:nvGraphicFramePr>
          <p:cNvPr id="17" name="표 16">
            <a:extLst>
              <a:ext uri="{FF2B5EF4-FFF2-40B4-BE49-F238E27FC236}">
                <a16:creationId xmlns:a16="http://schemas.microsoft.com/office/drawing/2014/main" id="{FC2277AD-AB7E-4107-8730-DE9141966015}"/>
              </a:ext>
            </a:extLst>
          </p:cNvPr>
          <p:cNvGraphicFramePr>
            <a:graphicFrameLocks noGrp="1"/>
          </p:cNvGraphicFramePr>
          <p:nvPr>
            <p:extLst>
              <p:ext uri="{D42A27DB-BD31-4B8C-83A1-F6EECF244321}">
                <p14:modId xmlns:p14="http://schemas.microsoft.com/office/powerpoint/2010/main" val="583015279"/>
              </p:ext>
            </p:extLst>
          </p:nvPr>
        </p:nvGraphicFramePr>
        <p:xfrm>
          <a:off x="2227416" y="1676092"/>
          <a:ext cx="3046018" cy="808545"/>
        </p:xfrm>
        <a:graphic>
          <a:graphicData uri="http://schemas.openxmlformats.org/drawingml/2006/table">
            <a:tbl>
              <a:tblPr firstRow="1" bandRow="1">
                <a:tableStyleId>{2D5ABB26-0587-4C30-8999-92F81FD0307C}</a:tableStyleId>
              </a:tblPr>
              <a:tblGrid>
                <a:gridCol w="797715">
                  <a:extLst>
                    <a:ext uri="{9D8B030D-6E8A-4147-A177-3AD203B41FA5}">
                      <a16:colId xmlns:a16="http://schemas.microsoft.com/office/drawing/2014/main" val="1184350597"/>
                    </a:ext>
                  </a:extLst>
                </a:gridCol>
                <a:gridCol w="2248303">
                  <a:extLst>
                    <a:ext uri="{9D8B030D-6E8A-4147-A177-3AD203B41FA5}">
                      <a16:colId xmlns:a16="http://schemas.microsoft.com/office/drawing/2014/main" val="3169519772"/>
                    </a:ext>
                  </a:extLst>
                </a:gridCol>
              </a:tblGrid>
              <a:tr h="269515">
                <a:tc>
                  <a:txBody>
                    <a:bodyPr/>
                    <a:lstStyle/>
                    <a:p>
                      <a:pPr algn="ctr" latinLnBrk="1"/>
                      <a:r>
                        <a:rPr lang="ko-KR" altLang="en-US" sz="1000" dirty="0">
                          <a:solidFill>
                            <a:schemeClr val="tx1"/>
                          </a:solidFill>
                          <a:latin typeface="KoPub돋움체 Medium" panose="02020603020101020101" pitchFamily="18" charset="-127"/>
                          <a:ea typeface="KoPub돋움체 Medium" panose="02020603020101020101" pitchFamily="18" charset="-127"/>
                        </a:rPr>
                        <a:t>화면 명</a:t>
                      </a: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latinLnBrk="1"/>
                      <a:r>
                        <a:rPr lang="ko-KR" altLang="en-US" sz="1000" baseline="0" dirty="0">
                          <a:solidFill>
                            <a:schemeClr val="tx1"/>
                          </a:solidFill>
                        </a:rPr>
                        <a:t> 보고서 조회 화면 </a:t>
                      </a:r>
                      <a:r>
                        <a:rPr lang="en-US" altLang="ko-KR" sz="1000" baseline="0" dirty="0">
                          <a:solidFill>
                            <a:schemeClr val="tx1"/>
                          </a:solidFill>
                        </a:rPr>
                        <a:t>(SAPUI5)</a:t>
                      </a:r>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2133678333"/>
                  </a:ext>
                </a:extLst>
              </a:tr>
              <a:tr h="269515">
                <a:tc>
                  <a:txBody>
                    <a:bodyPr/>
                    <a:lstStyle/>
                    <a:p>
                      <a:pPr algn="ctr" latinLnBrk="1"/>
                      <a:r>
                        <a:rPr lang="ko-KR" altLang="en-US" sz="1000" dirty="0">
                          <a:solidFill>
                            <a:schemeClr val="tx1"/>
                          </a:solidFill>
                          <a:latin typeface="KoPub돋움체 Medium" panose="02020603020101020101" pitchFamily="18" charset="-127"/>
                          <a:ea typeface="KoPub돋움체 Medium" panose="02020603020101020101" pitchFamily="18" charset="-127"/>
                        </a:rPr>
                        <a:t>화면 </a:t>
                      </a:r>
                      <a:r>
                        <a:rPr lang="en-US" altLang="ko-KR" sz="1000" dirty="0">
                          <a:solidFill>
                            <a:schemeClr val="tx1"/>
                          </a:solidFill>
                          <a:latin typeface="KoPub돋움체 Medium" panose="02020603020101020101" pitchFamily="18" charset="-127"/>
                          <a:ea typeface="KoPub돋움체 Medium" panose="02020603020101020101" pitchFamily="18" charset="-127"/>
                        </a:rPr>
                        <a:t>ID</a:t>
                      </a:r>
                      <a:endParaRPr lang="ko-KR" altLang="en-US" sz="1000" dirty="0">
                        <a:solidFill>
                          <a:schemeClr val="tx1"/>
                        </a:solidFill>
                        <a:latin typeface="KoPub돋움체 Medium" panose="02020603020101020101" pitchFamily="18" charset="-127"/>
                        <a:ea typeface="KoPub돋움체 Medium" panose="02020603020101020101" pitchFamily="18" charset="-127"/>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latinLnBrk="1"/>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3785445428"/>
                  </a:ext>
                </a:extLst>
              </a:tr>
              <a:tr h="269515">
                <a:tc>
                  <a:txBody>
                    <a:bodyPr/>
                    <a:lstStyle/>
                    <a:p>
                      <a:pPr algn="ctr" latinLnBrk="1"/>
                      <a:r>
                        <a:rPr lang="ko-KR" altLang="en-US" sz="1000" dirty="0">
                          <a:solidFill>
                            <a:schemeClr val="tx1"/>
                          </a:solidFill>
                          <a:latin typeface="KoPub돋움체 Medium" panose="02020603020101020101" pitchFamily="18" charset="-127"/>
                          <a:ea typeface="KoPub돋움체 Medium" panose="02020603020101020101" pitchFamily="18" charset="-127"/>
                        </a:rPr>
                        <a:t>요구사항</a:t>
                      </a:r>
                      <a:r>
                        <a:rPr lang="en-US" altLang="ko-KR" sz="1000" dirty="0">
                          <a:solidFill>
                            <a:schemeClr val="tx1"/>
                          </a:solidFill>
                          <a:latin typeface="KoPub돋움체 Medium" panose="02020603020101020101" pitchFamily="18" charset="-127"/>
                          <a:ea typeface="KoPub돋움체 Medium" panose="02020603020101020101" pitchFamily="18" charset="-127"/>
                        </a:rPr>
                        <a:t>ID</a:t>
                      </a:r>
                      <a:endParaRPr lang="ko-KR" altLang="en-US" sz="1000" dirty="0">
                        <a:solidFill>
                          <a:schemeClr val="tx1"/>
                        </a:solidFill>
                        <a:latin typeface="KoPub돋움체 Medium" panose="02020603020101020101" pitchFamily="18" charset="-127"/>
                        <a:ea typeface="KoPub돋움체 Medium" panose="02020603020101020101" pitchFamily="18" charset="-127"/>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latinLnBrk="1"/>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3588783118"/>
                  </a:ext>
                </a:extLst>
              </a:tr>
            </a:tbl>
          </a:graphicData>
        </a:graphic>
      </p:graphicFrame>
      <p:graphicFrame>
        <p:nvGraphicFramePr>
          <p:cNvPr id="18" name="표 17">
            <a:extLst>
              <a:ext uri="{FF2B5EF4-FFF2-40B4-BE49-F238E27FC236}">
                <a16:creationId xmlns:a16="http://schemas.microsoft.com/office/drawing/2014/main" id="{965277D9-70D6-453F-B370-2C362F6CB689}"/>
              </a:ext>
            </a:extLst>
          </p:cNvPr>
          <p:cNvGraphicFramePr>
            <a:graphicFrameLocks noGrp="1"/>
          </p:cNvGraphicFramePr>
          <p:nvPr>
            <p:extLst>
              <p:ext uri="{D42A27DB-BD31-4B8C-83A1-F6EECF244321}">
                <p14:modId xmlns:p14="http://schemas.microsoft.com/office/powerpoint/2010/main" val="2751221204"/>
              </p:ext>
            </p:extLst>
          </p:nvPr>
        </p:nvGraphicFramePr>
        <p:xfrm>
          <a:off x="6130080" y="1676092"/>
          <a:ext cx="3724105" cy="808546"/>
        </p:xfrm>
        <a:graphic>
          <a:graphicData uri="http://schemas.openxmlformats.org/drawingml/2006/table">
            <a:tbl>
              <a:tblPr firstRow="1" bandRow="1">
                <a:tableStyleId>{2D5ABB26-0587-4C30-8999-92F81FD0307C}</a:tableStyleId>
              </a:tblPr>
              <a:tblGrid>
                <a:gridCol w="975298">
                  <a:extLst>
                    <a:ext uri="{9D8B030D-6E8A-4147-A177-3AD203B41FA5}">
                      <a16:colId xmlns:a16="http://schemas.microsoft.com/office/drawing/2014/main" val="1184350597"/>
                    </a:ext>
                  </a:extLst>
                </a:gridCol>
                <a:gridCol w="2748807">
                  <a:extLst>
                    <a:ext uri="{9D8B030D-6E8A-4147-A177-3AD203B41FA5}">
                      <a16:colId xmlns:a16="http://schemas.microsoft.com/office/drawing/2014/main" val="3169519772"/>
                    </a:ext>
                  </a:extLst>
                </a:gridCol>
              </a:tblGrid>
              <a:tr h="251873">
                <a:tc>
                  <a:txBody>
                    <a:bodyPr/>
                    <a:lstStyle/>
                    <a:p>
                      <a:pPr algn="ctr" latinLnBrk="1"/>
                      <a:r>
                        <a:rPr lang="ko-KR" altLang="en-US" sz="1000" dirty="0">
                          <a:solidFill>
                            <a:schemeClr val="tx1"/>
                          </a:solidFill>
                        </a:rPr>
                        <a:t>화면 명</a:t>
                      </a: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algn="ctr" latinLnBrk="1"/>
                      <a:r>
                        <a:rPr lang="en-US" altLang="ko-KR" sz="1000" dirty="0">
                          <a:solidFill>
                            <a:schemeClr val="tx1"/>
                          </a:solidFill>
                        </a:rPr>
                        <a:t> </a:t>
                      </a:r>
                      <a:r>
                        <a:rPr lang="ko-KR" altLang="en-US" sz="1000" dirty="0">
                          <a:solidFill>
                            <a:schemeClr val="tx1"/>
                          </a:solidFill>
                        </a:rPr>
                        <a:t>판매현황 분석 화면 </a:t>
                      </a:r>
                      <a:endParaRPr lang="en-US" altLang="ko-KR" sz="1000" dirty="0">
                        <a:solidFill>
                          <a:schemeClr val="tx1"/>
                        </a:solidFill>
                      </a:endParaRPr>
                    </a:p>
                    <a:p>
                      <a:pPr algn="ctr" latinLnBrk="1"/>
                      <a:r>
                        <a:rPr lang="en-US" altLang="ko-KR" sz="1000" dirty="0">
                          <a:solidFill>
                            <a:schemeClr val="tx1"/>
                          </a:solidFill>
                        </a:rPr>
                        <a:t>(Tableau)</a:t>
                      </a:r>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2133678333"/>
                  </a:ext>
                </a:extLst>
              </a:tr>
              <a:tr h="251873">
                <a:tc>
                  <a:txBody>
                    <a:bodyPr/>
                    <a:lstStyle/>
                    <a:p>
                      <a:pPr algn="ctr" latinLnBrk="1"/>
                      <a:r>
                        <a:rPr lang="ko-KR" altLang="en-US" sz="1000" dirty="0">
                          <a:solidFill>
                            <a:schemeClr val="tx1"/>
                          </a:solidFill>
                        </a:rPr>
                        <a:t>화면 </a:t>
                      </a:r>
                      <a:r>
                        <a:rPr lang="en-US" altLang="ko-KR" sz="1000" dirty="0">
                          <a:solidFill>
                            <a:schemeClr val="tx1"/>
                          </a:solidFill>
                        </a:rPr>
                        <a:t>ID</a:t>
                      </a:r>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algn="ctr" latinLnBrk="1"/>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3785445428"/>
                  </a:ext>
                </a:extLst>
              </a:tr>
              <a:tr h="251873">
                <a:tc>
                  <a:txBody>
                    <a:bodyPr/>
                    <a:lstStyle/>
                    <a:p>
                      <a:pPr algn="ctr" latinLnBrk="1"/>
                      <a:r>
                        <a:rPr lang="ko-KR" altLang="en-US" sz="1000" dirty="0">
                          <a:solidFill>
                            <a:schemeClr val="tx1"/>
                          </a:solidFill>
                        </a:rPr>
                        <a:t>요구사항</a:t>
                      </a:r>
                      <a:r>
                        <a:rPr lang="en-US" altLang="ko-KR" sz="1000" dirty="0">
                          <a:solidFill>
                            <a:schemeClr val="tx1"/>
                          </a:solidFill>
                        </a:rPr>
                        <a:t>ID</a:t>
                      </a:r>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algn="ctr" latinLnBrk="1"/>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3588783118"/>
                  </a:ext>
                </a:extLst>
              </a:tr>
            </a:tbl>
          </a:graphicData>
        </a:graphic>
      </p:graphicFrame>
      <p:cxnSp>
        <p:nvCxnSpPr>
          <p:cNvPr id="19" name="직선 화살표 연결선 18">
            <a:extLst>
              <a:ext uri="{FF2B5EF4-FFF2-40B4-BE49-F238E27FC236}">
                <a16:creationId xmlns:a16="http://schemas.microsoft.com/office/drawing/2014/main" id="{4400A508-0864-4738-BF7D-8C99B7CA2E6E}"/>
              </a:ext>
            </a:extLst>
          </p:cNvPr>
          <p:cNvCxnSpPr>
            <a:cxnSpLocks/>
            <a:stCxn id="17" idx="3"/>
            <a:endCxn id="18" idx="1"/>
          </p:cNvCxnSpPr>
          <p:nvPr/>
        </p:nvCxnSpPr>
        <p:spPr>
          <a:xfrm>
            <a:off x="5273434" y="2080364"/>
            <a:ext cx="856646" cy="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표 20">
            <a:extLst>
              <a:ext uri="{FF2B5EF4-FFF2-40B4-BE49-F238E27FC236}">
                <a16:creationId xmlns:a16="http://schemas.microsoft.com/office/drawing/2014/main" id="{112B4543-5F1F-494B-AEFC-20ECFA11CD7B}"/>
              </a:ext>
            </a:extLst>
          </p:cNvPr>
          <p:cNvGraphicFramePr>
            <a:graphicFrameLocks noGrp="1"/>
          </p:cNvGraphicFramePr>
          <p:nvPr>
            <p:extLst>
              <p:ext uri="{D42A27DB-BD31-4B8C-83A1-F6EECF244321}">
                <p14:modId xmlns:p14="http://schemas.microsoft.com/office/powerpoint/2010/main" val="1752050873"/>
              </p:ext>
            </p:extLst>
          </p:nvPr>
        </p:nvGraphicFramePr>
        <p:xfrm>
          <a:off x="6104722" y="3487276"/>
          <a:ext cx="3724106" cy="808546"/>
        </p:xfrm>
        <a:graphic>
          <a:graphicData uri="http://schemas.openxmlformats.org/drawingml/2006/table">
            <a:tbl>
              <a:tblPr firstRow="1" bandRow="1">
                <a:tableStyleId>{2D5ABB26-0587-4C30-8999-92F81FD0307C}</a:tableStyleId>
              </a:tblPr>
              <a:tblGrid>
                <a:gridCol w="975298">
                  <a:extLst>
                    <a:ext uri="{9D8B030D-6E8A-4147-A177-3AD203B41FA5}">
                      <a16:colId xmlns:a16="http://schemas.microsoft.com/office/drawing/2014/main" val="1184350597"/>
                    </a:ext>
                  </a:extLst>
                </a:gridCol>
                <a:gridCol w="2748808">
                  <a:extLst>
                    <a:ext uri="{9D8B030D-6E8A-4147-A177-3AD203B41FA5}">
                      <a16:colId xmlns:a16="http://schemas.microsoft.com/office/drawing/2014/main" val="3169519772"/>
                    </a:ext>
                  </a:extLst>
                </a:gridCol>
              </a:tblGrid>
              <a:tr h="251873">
                <a:tc>
                  <a:txBody>
                    <a:bodyPr/>
                    <a:lstStyle/>
                    <a:p>
                      <a:pPr algn="ctr" latinLnBrk="1"/>
                      <a:r>
                        <a:rPr lang="ko-KR" altLang="en-US" sz="1000" dirty="0">
                          <a:solidFill>
                            <a:schemeClr val="tx1"/>
                          </a:solidFill>
                          <a:latin typeface="KoPub돋움체 Medium" panose="02020603020101020101" pitchFamily="18" charset="-127"/>
                          <a:ea typeface="KoPub돋움체 Medium" panose="02020603020101020101" pitchFamily="18" charset="-127"/>
                        </a:rPr>
                        <a:t>화면 명</a:t>
                      </a: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marL="0" marR="0" indent="0" algn="ctr" defTabSz="1088558"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rPr>
                        <a:t> </a:t>
                      </a:r>
                      <a:r>
                        <a:rPr lang="ko-KR" altLang="en-US" sz="1000" dirty="0">
                          <a:solidFill>
                            <a:schemeClr val="tx1"/>
                          </a:solidFill>
                        </a:rPr>
                        <a:t>고객 </a:t>
                      </a:r>
                      <a:r>
                        <a:rPr lang="en-US" altLang="ko-KR" sz="1000" dirty="0">
                          <a:solidFill>
                            <a:schemeClr val="tx1"/>
                          </a:solidFill>
                        </a:rPr>
                        <a:t>/ </a:t>
                      </a:r>
                      <a:r>
                        <a:rPr lang="ko-KR" altLang="en-US" sz="1000" dirty="0">
                          <a:solidFill>
                            <a:schemeClr val="tx1"/>
                          </a:solidFill>
                        </a:rPr>
                        <a:t>제품별 납기 적중률 분석 화면</a:t>
                      </a:r>
                      <a:endParaRPr lang="en-US" altLang="ko-KR" sz="1000" dirty="0">
                        <a:solidFill>
                          <a:schemeClr val="tx1"/>
                        </a:solidFill>
                      </a:endParaRPr>
                    </a:p>
                    <a:p>
                      <a:pPr marL="0" marR="0" indent="0" algn="ctr" defTabSz="1088558" rtl="0" eaLnBrk="1" fontAlgn="auto" latinLnBrk="1" hangingPunct="1">
                        <a:lnSpc>
                          <a:spcPct val="100000"/>
                        </a:lnSpc>
                        <a:spcBef>
                          <a:spcPts val="0"/>
                        </a:spcBef>
                        <a:spcAft>
                          <a:spcPts val="0"/>
                        </a:spcAft>
                        <a:buClrTx/>
                        <a:buSzTx/>
                        <a:buFontTx/>
                        <a:buNone/>
                        <a:tabLst/>
                        <a:defRPr/>
                      </a:pPr>
                      <a:r>
                        <a:rPr lang="ko-KR" altLang="en-US" sz="1000" dirty="0">
                          <a:solidFill>
                            <a:schemeClr val="tx1"/>
                          </a:solidFill>
                        </a:rPr>
                        <a:t> </a:t>
                      </a:r>
                      <a:r>
                        <a:rPr lang="en-US" altLang="ko-KR" sz="1000" dirty="0">
                          <a:solidFill>
                            <a:schemeClr val="tx1"/>
                          </a:solidFill>
                        </a:rPr>
                        <a:t>(Tableau)</a:t>
                      </a:r>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2133678333"/>
                  </a:ext>
                </a:extLst>
              </a:tr>
              <a:tr h="251873">
                <a:tc>
                  <a:txBody>
                    <a:bodyPr/>
                    <a:lstStyle/>
                    <a:p>
                      <a:pPr algn="ctr" latinLnBrk="1"/>
                      <a:r>
                        <a:rPr lang="ko-KR" altLang="en-US" sz="1000" dirty="0">
                          <a:solidFill>
                            <a:schemeClr val="tx1"/>
                          </a:solidFill>
                          <a:latin typeface="KoPub돋움체 Medium" panose="02020603020101020101" pitchFamily="18" charset="-127"/>
                          <a:ea typeface="KoPub돋움체 Medium" panose="02020603020101020101" pitchFamily="18" charset="-127"/>
                        </a:rPr>
                        <a:t>화면 </a:t>
                      </a:r>
                      <a:r>
                        <a:rPr lang="en-US" altLang="ko-KR" sz="1000" dirty="0">
                          <a:solidFill>
                            <a:schemeClr val="tx1"/>
                          </a:solidFill>
                          <a:latin typeface="KoPub돋움체 Medium" panose="02020603020101020101" pitchFamily="18" charset="-127"/>
                          <a:ea typeface="KoPub돋움체 Medium" panose="02020603020101020101" pitchFamily="18" charset="-127"/>
                        </a:rPr>
                        <a:t>ID</a:t>
                      </a:r>
                      <a:endParaRPr lang="ko-KR" altLang="en-US" sz="1000" dirty="0">
                        <a:solidFill>
                          <a:schemeClr val="tx1"/>
                        </a:solidFill>
                        <a:latin typeface="KoPub돋움체 Medium" panose="02020603020101020101" pitchFamily="18" charset="-127"/>
                        <a:ea typeface="KoPub돋움체 Medium" panose="02020603020101020101" pitchFamily="18" charset="-127"/>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algn="ctr" latinLnBrk="1"/>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3785445428"/>
                  </a:ext>
                </a:extLst>
              </a:tr>
              <a:tr h="251873">
                <a:tc>
                  <a:txBody>
                    <a:bodyPr/>
                    <a:lstStyle/>
                    <a:p>
                      <a:pPr algn="ctr" latinLnBrk="1"/>
                      <a:r>
                        <a:rPr lang="ko-KR" altLang="en-US" sz="1000" dirty="0">
                          <a:solidFill>
                            <a:schemeClr val="tx1"/>
                          </a:solidFill>
                          <a:latin typeface="KoPub돋움체 Medium" panose="02020603020101020101" pitchFamily="18" charset="-127"/>
                          <a:ea typeface="KoPub돋움체 Medium" panose="02020603020101020101" pitchFamily="18" charset="-127"/>
                        </a:rPr>
                        <a:t>요구사항</a:t>
                      </a:r>
                      <a:r>
                        <a:rPr lang="en-US" altLang="ko-KR" sz="1000" dirty="0">
                          <a:solidFill>
                            <a:schemeClr val="tx1"/>
                          </a:solidFill>
                          <a:latin typeface="KoPub돋움체 Medium" panose="02020603020101020101" pitchFamily="18" charset="-127"/>
                          <a:ea typeface="KoPub돋움체 Medium" panose="02020603020101020101" pitchFamily="18" charset="-127"/>
                        </a:rPr>
                        <a:t>ID</a:t>
                      </a:r>
                      <a:endParaRPr lang="ko-KR" altLang="en-US" sz="1000" dirty="0">
                        <a:solidFill>
                          <a:schemeClr val="tx1"/>
                        </a:solidFill>
                        <a:latin typeface="KoPub돋움체 Medium" panose="02020603020101020101" pitchFamily="18" charset="-127"/>
                        <a:ea typeface="KoPub돋움체 Medium" panose="02020603020101020101" pitchFamily="18" charset="-127"/>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algn="ctr" latinLnBrk="1"/>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3588783118"/>
                  </a:ext>
                </a:extLst>
              </a:tr>
            </a:tbl>
          </a:graphicData>
        </a:graphic>
      </p:graphicFrame>
      <p:cxnSp>
        <p:nvCxnSpPr>
          <p:cNvPr id="23" name="꺾인 연결선 21">
            <a:extLst>
              <a:ext uri="{FF2B5EF4-FFF2-40B4-BE49-F238E27FC236}">
                <a16:creationId xmlns:a16="http://schemas.microsoft.com/office/drawing/2014/main" id="{A8DEFB6E-9E99-4CB9-A8BD-8E62BFEF9E95}"/>
              </a:ext>
            </a:extLst>
          </p:cNvPr>
          <p:cNvCxnSpPr>
            <a:cxnSpLocks/>
            <a:stCxn id="17" idx="3"/>
            <a:endCxn id="21" idx="1"/>
          </p:cNvCxnSpPr>
          <p:nvPr/>
        </p:nvCxnSpPr>
        <p:spPr>
          <a:xfrm>
            <a:off x="5273434" y="2080364"/>
            <a:ext cx="831288" cy="1811185"/>
          </a:xfrm>
          <a:prstGeom prst="bentConnector3">
            <a:avLst>
              <a:gd name="adj1" fmla="val 50000"/>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표 23">
            <a:extLst>
              <a:ext uri="{FF2B5EF4-FFF2-40B4-BE49-F238E27FC236}">
                <a16:creationId xmlns:a16="http://schemas.microsoft.com/office/drawing/2014/main" id="{A245E599-1D4C-498F-8643-681AA38BCAF9}"/>
              </a:ext>
            </a:extLst>
          </p:cNvPr>
          <p:cNvGraphicFramePr>
            <a:graphicFrameLocks noGrp="1"/>
          </p:cNvGraphicFramePr>
          <p:nvPr>
            <p:extLst>
              <p:ext uri="{D42A27DB-BD31-4B8C-83A1-F6EECF244321}">
                <p14:modId xmlns:p14="http://schemas.microsoft.com/office/powerpoint/2010/main" val="971688010"/>
              </p:ext>
            </p:extLst>
          </p:nvPr>
        </p:nvGraphicFramePr>
        <p:xfrm>
          <a:off x="6104722" y="5241859"/>
          <a:ext cx="3724106" cy="808546"/>
        </p:xfrm>
        <a:graphic>
          <a:graphicData uri="http://schemas.openxmlformats.org/drawingml/2006/table">
            <a:tbl>
              <a:tblPr firstRow="1" bandRow="1">
                <a:tableStyleId>{2D5ABB26-0587-4C30-8999-92F81FD0307C}</a:tableStyleId>
              </a:tblPr>
              <a:tblGrid>
                <a:gridCol w="975298">
                  <a:extLst>
                    <a:ext uri="{9D8B030D-6E8A-4147-A177-3AD203B41FA5}">
                      <a16:colId xmlns:a16="http://schemas.microsoft.com/office/drawing/2014/main" val="1184350597"/>
                    </a:ext>
                  </a:extLst>
                </a:gridCol>
                <a:gridCol w="2748808">
                  <a:extLst>
                    <a:ext uri="{9D8B030D-6E8A-4147-A177-3AD203B41FA5}">
                      <a16:colId xmlns:a16="http://schemas.microsoft.com/office/drawing/2014/main" val="3169519772"/>
                    </a:ext>
                  </a:extLst>
                </a:gridCol>
              </a:tblGrid>
              <a:tr h="251873">
                <a:tc>
                  <a:txBody>
                    <a:bodyPr/>
                    <a:lstStyle/>
                    <a:p>
                      <a:pPr algn="ctr" latinLnBrk="1"/>
                      <a:r>
                        <a:rPr lang="ko-KR" altLang="en-US" sz="1000" dirty="0">
                          <a:solidFill>
                            <a:schemeClr val="tx1"/>
                          </a:solidFill>
                          <a:latin typeface="KoPub돋움체 Medium" panose="02020603020101020101" pitchFamily="18" charset="-127"/>
                          <a:ea typeface="KoPub돋움체 Medium" panose="02020603020101020101" pitchFamily="18" charset="-127"/>
                        </a:rPr>
                        <a:t>화면 명</a:t>
                      </a: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marL="0" marR="0" indent="0" algn="ctr" defTabSz="1088558"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rPr>
                        <a:t> </a:t>
                      </a:r>
                      <a:r>
                        <a:rPr lang="ko-KR" altLang="en-US" sz="1000" dirty="0">
                          <a:solidFill>
                            <a:schemeClr val="tx1"/>
                          </a:solidFill>
                        </a:rPr>
                        <a:t>판매단가 인상</a:t>
                      </a:r>
                      <a:r>
                        <a:rPr lang="en-US" altLang="ko-KR" sz="1000" dirty="0">
                          <a:solidFill>
                            <a:schemeClr val="tx1"/>
                          </a:solidFill>
                        </a:rPr>
                        <a:t>/</a:t>
                      </a:r>
                      <a:r>
                        <a:rPr lang="ko-KR" altLang="en-US" sz="1000" dirty="0">
                          <a:solidFill>
                            <a:schemeClr val="tx1"/>
                          </a:solidFill>
                        </a:rPr>
                        <a:t>인하율 분석 및 매출 예측 </a:t>
                      </a:r>
                      <a:r>
                        <a:rPr lang="en-US" altLang="ko-KR" sz="1000" dirty="0">
                          <a:solidFill>
                            <a:schemeClr val="tx1"/>
                          </a:solidFill>
                        </a:rPr>
                        <a:t>(Tableau)</a:t>
                      </a:r>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2133678333"/>
                  </a:ext>
                </a:extLst>
              </a:tr>
              <a:tr h="251873">
                <a:tc>
                  <a:txBody>
                    <a:bodyPr/>
                    <a:lstStyle/>
                    <a:p>
                      <a:pPr algn="ctr" latinLnBrk="1"/>
                      <a:r>
                        <a:rPr lang="ko-KR" altLang="en-US" sz="1000" dirty="0">
                          <a:solidFill>
                            <a:schemeClr val="tx1"/>
                          </a:solidFill>
                          <a:latin typeface="KoPub돋움체 Medium" panose="02020603020101020101" pitchFamily="18" charset="-127"/>
                          <a:ea typeface="KoPub돋움체 Medium" panose="02020603020101020101" pitchFamily="18" charset="-127"/>
                        </a:rPr>
                        <a:t>화면 </a:t>
                      </a:r>
                      <a:r>
                        <a:rPr lang="en-US" altLang="ko-KR" sz="1000" dirty="0">
                          <a:solidFill>
                            <a:schemeClr val="tx1"/>
                          </a:solidFill>
                          <a:latin typeface="KoPub돋움체 Medium" panose="02020603020101020101" pitchFamily="18" charset="-127"/>
                          <a:ea typeface="KoPub돋움체 Medium" panose="02020603020101020101" pitchFamily="18" charset="-127"/>
                        </a:rPr>
                        <a:t>ID</a:t>
                      </a:r>
                      <a:endParaRPr lang="ko-KR" altLang="en-US" sz="1000" dirty="0">
                        <a:solidFill>
                          <a:schemeClr val="tx1"/>
                        </a:solidFill>
                        <a:latin typeface="KoPub돋움체 Medium" panose="02020603020101020101" pitchFamily="18" charset="-127"/>
                        <a:ea typeface="KoPub돋움체 Medium" panose="02020603020101020101" pitchFamily="18" charset="-127"/>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algn="ctr" latinLnBrk="1"/>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3785445428"/>
                  </a:ext>
                </a:extLst>
              </a:tr>
              <a:tr h="251873">
                <a:tc>
                  <a:txBody>
                    <a:bodyPr/>
                    <a:lstStyle/>
                    <a:p>
                      <a:pPr algn="ctr" latinLnBrk="1"/>
                      <a:r>
                        <a:rPr lang="ko-KR" altLang="en-US" sz="1000" dirty="0">
                          <a:solidFill>
                            <a:schemeClr val="tx1"/>
                          </a:solidFill>
                          <a:latin typeface="KoPub돋움체 Medium" panose="02020603020101020101" pitchFamily="18" charset="-127"/>
                          <a:ea typeface="KoPub돋움체 Medium" panose="02020603020101020101" pitchFamily="18" charset="-127"/>
                        </a:rPr>
                        <a:t>요구사항</a:t>
                      </a:r>
                      <a:r>
                        <a:rPr lang="en-US" altLang="ko-KR" sz="1000" dirty="0">
                          <a:solidFill>
                            <a:schemeClr val="tx1"/>
                          </a:solidFill>
                          <a:latin typeface="KoPub돋움체 Medium" panose="02020603020101020101" pitchFamily="18" charset="-127"/>
                          <a:ea typeface="KoPub돋움체 Medium" panose="02020603020101020101" pitchFamily="18" charset="-127"/>
                        </a:rPr>
                        <a:t>ID</a:t>
                      </a:r>
                      <a:endParaRPr lang="ko-KR" altLang="en-US" sz="1000" dirty="0">
                        <a:solidFill>
                          <a:schemeClr val="tx1"/>
                        </a:solidFill>
                        <a:latin typeface="KoPub돋움체 Medium" panose="02020603020101020101" pitchFamily="18" charset="-127"/>
                        <a:ea typeface="KoPub돋움체 Medium" panose="02020603020101020101" pitchFamily="18" charset="-127"/>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solidFill>
                      <a:srgbClr val="DEEBF7"/>
                    </a:solidFill>
                  </a:tcPr>
                </a:tc>
                <a:tc>
                  <a:txBody>
                    <a:bodyPr/>
                    <a:lstStyle/>
                    <a:p>
                      <a:pPr algn="ctr" latinLnBrk="1"/>
                      <a:endParaRPr lang="ko-KR" altLang="en-US" sz="1000" dirty="0">
                        <a:solidFill>
                          <a:schemeClr val="tx1"/>
                        </a:solidFill>
                      </a:endParaRPr>
                    </a:p>
                  </a:txBody>
                  <a:tcPr marL="35991" marR="35991" marT="0" marB="0" anchor="ctr">
                    <a:lnL w="6350" cap="flat" cmpd="sng" algn="ctr">
                      <a:solidFill>
                        <a:schemeClr val="tx1">
                          <a:lumMod val="95000"/>
                          <a:lumOff val="5000"/>
                        </a:schemeClr>
                      </a:solidFill>
                      <a:prstDash val="solid"/>
                      <a:round/>
                      <a:headEnd type="none" w="med" len="med"/>
                      <a:tailEnd type="none" w="med" len="med"/>
                    </a:lnL>
                    <a:lnR w="6350" cap="flat" cmpd="sng" algn="ctr">
                      <a:solidFill>
                        <a:schemeClr val="tx1">
                          <a:lumMod val="95000"/>
                          <a:lumOff val="5000"/>
                        </a:schemeClr>
                      </a:solidFill>
                      <a:prstDash val="solid"/>
                      <a:round/>
                      <a:headEnd type="none" w="med" len="med"/>
                      <a:tailEnd type="none" w="med" len="med"/>
                    </a:lnR>
                    <a:lnT w="6350" cap="flat" cmpd="sng" algn="ctr">
                      <a:solidFill>
                        <a:schemeClr val="tx1">
                          <a:lumMod val="95000"/>
                          <a:lumOff val="5000"/>
                        </a:schemeClr>
                      </a:solidFill>
                      <a:prstDash val="solid"/>
                      <a:round/>
                      <a:headEnd type="none" w="med" len="med"/>
                      <a:tailEnd type="none" w="med" len="med"/>
                    </a:lnT>
                    <a:lnB w="6350" cap="flat" cmpd="sng" algn="ctr">
                      <a:solidFill>
                        <a:schemeClr val="tx1">
                          <a:lumMod val="95000"/>
                          <a:lumOff val="5000"/>
                        </a:schemeClr>
                      </a:solidFill>
                      <a:prstDash val="solid"/>
                      <a:round/>
                      <a:headEnd type="none" w="med" len="med"/>
                      <a:tailEnd type="none" w="med" len="med"/>
                    </a:lnB>
                  </a:tcPr>
                </a:tc>
                <a:extLst>
                  <a:ext uri="{0D108BD9-81ED-4DB2-BD59-A6C34878D82A}">
                    <a16:rowId xmlns:a16="http://schemas.microsoft.com/office/drawing/2014/main" val="3588783118"/>
                  </a:ext>
                </a:extLst>
              </a:tr>
            </a:tbl>
          </a:graphicData>
        </a:graphic>
      </p:graphicFrame>
      <p:cxnSp>
        <p:nvCxnSpPr>
          <p:cNvPr id="27" name="꺾인 연결선 16">
            <a:extLst>
              <a:ext uri="{FF2B5EF4-FFF2-40B4-BE49-F238E27FC236}">
                <a16:creationId xmlns:a16="http://schemas.microsoft.com/office/drawing/2014/main" id="{42A1807C-8EBE-4D17-9EEF-9FA6FAE9A91D}"/>
              </a:ext>
            </a:extLst>
          </p:cNvPr>
          <p:cNvCxnSpPr>
            <a:endCxn id="24" idx="1"/>
          </p:cNvCxnSpPr>
          <p:nvPr/>
        </p:nvCxnSpPr>
        <p:spPr>
          <a:xfrm rot="16200000" flipH="1">
            <a:off x="3842693" y="3384103"/>
            <a:ext cx="3692770" cy="831288"/>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DD981C9-E9B9-40C7-AF01-5B7D6111D835}"/>
              </a:ext>
            </a:extLst>
          </p:cNvPr>
          <p:cNvCxnSpPr>
            <a:cxnSpLocks/>
          </p:cNvCxnSpPr>
          <p:nvPr/>
        </p:nvCxnSpPr>
        <p:spPr>
          <a:xfrm>
            <a:off x="8064258" y="2373900"/>
            <a:ext cx="0" cy="1113376"/>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7B6C91F3-45F5-42BA-8E1A-D3B3930CAD23}"/>
              </a:ext>
            </a:extLst>
          </p:cNvPr>
          <p:cNvCxnSpPr>
            <a:cxnSpLocks/>
          </p:cNvCxnSpPr>
          <p:nvPr/>
        </p:nvCxnSpPr>
        <p:spPr>
          <a:xfrm>
            <a:off x="8064258" y="4295822"/>
            <a:ext cx="0" cy="94603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18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표 7">
            <a:extLst>
              <a:ext uri="{FF2B5EF4-FFF2-40B4-BE49-F238E27FC236}">
                <a16:creationId xmlns:a16="http://schemas.microsoft.com/office/drawing/2014/main" id="{5DC90768-2C2C-43CC-8B21-58B3833E287A}"/>
              </a:ext>
            </a:extLst>
          </p:cNvPr>
          <p:cNvGraphicFramePr>
            <a:graphicFrameLocks noGrp="1"/>
          </p:cNvGraphicFramePr>
          <p:nvPr>
            <p:extLst>
              <p:ext uri="{D42A27DB-BD31-4B8C-83A1-F6EECF244321}">
                <p14:modId xmlns:p14="http://schemas.microsoft.com/office/powerpoint/2010/main" val="542334694"/>
              </p:ext>
            </p:extLst>
          </p:nvPr>
        </p:nvGraphicFramePr>
        <p:xfrm>
          <a:off x="226167" y="734894"/>
          <a:ext cx="11807826" cy="5760568"/>
        </p:xfrm>
        <a:graphic>
          <a:graphicData uri="http://schemas.openxmlformats.org/drawingml/2006/table">
            <a:tbl>
              <a:tblPr firstRow="1" bandRow="1"/>
              <a:tblGrid>
                <a:gridCol w="1967971">
                  <a:extLst>
                    <a:ext uri="{9D8B030D-6E8A-4147-A177-3AD203B41FA5}">
                      <a16:colId xmlns:a16="http://schemas.microsoft.com/office/drawing/2014/main" val="2319932860"/>
                    </a:ext>
                  </a:extLst>
                </a:gridCol>
                <a:gridCol w="1967971">
                  <a:extLst>
                    <a:ext uri="{9D8B030D-6E8A-4147-A177-3AD203B41FA5}">
                      <a16:colId xmlns:a16="http://schemas.microsoft.com/office/drawing/2014/main" val="2926832141"/>
                    </a:ext>
                  </a:extLst>
                </a:gridCol>
                <a:gridCol w="630879">
                  <a:extLst>
                    <a:ext uri="{9D8B030D-6E8A-4147-A177-3AD203B41FA5}">
                      <a16:colId xmlns:a16="http://schemas.microsoft.com/office/drawing/2014/main" val="271572334"/>
                    </a:ext>
                  </a:extLst>
                </a:gridCol>
                <a:gridCol w="4744452">
                  <a:extLst>
                    <a:ext uri="{9D8B030D-6E8A-4147-A177-3AD203B41FA5}">
                      <a16:colId xmlns:a16="http://schemas.microsoft.com/office/drawing/2014/main" val="2004344405"/>
                    </a:ext>
                  </a:extLst>
                </a:gridCol>
                <a:gridCol w="1351548">
                  <a:extLst>
                    <a:ext uri="{9D8B030D-6E8A-4147-A177-3AD203B41FA5}">
                      <a16:colId xmlns:a16="http://schemas.microsoft.com/office/drawing/2014/main" val="1008448080"/>
                    </a:ext>
                  </a:extLst>
                </a:gridCol>
                <a:gridCol w="1145005">
                  <a:extLst>
                    <a:ext uri="{9D8B030D-6E8A-4147-A177-3AD203B41FA5}">
                      <a16:colId xmlns:a16="http://schemas.microsoft.com/office/drawing/2014/main" val="3177433494"/>
                    </a:ext>
                  </a:extLst>
                </a:gridCol>
              </a:tblGrid>
              <a:tr h="299103">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담당 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1</a:t>
                      </a:r>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주제 명</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보고서 조회 화면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(SAPUI5)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화면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ID</a:t>
                      </a:r>
                      <a:endPar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latinLnBrk="1"/>
                      <a:r>
                        <a:rPr lang="en-US" altLang="ko-KR" sz="1000" b="1"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endParaRPr lang="ko-KR" altLang="en-US" sz="1000" b="1"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008571"/>
                  </a:ext>
                </a:extLst>
              </a:tr>
              <a:tr h="299102">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선택 조건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gridSpan="5">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권한 체계에 따른 보고서 제공</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70472"/>
                  </a:ext>
                </a:extLst>
              </a:tr>
              <a:tr h="5162363">
                <a:tc gridSpan="6">
                  <a:txBody>
                    <a:bodyPr/>
                    <a:lstStyle/>
                    <a:p>
                      <a:pPr algn="ctr" latinLnBrk="1"/>
                      <a:endParaRPr lang="ko-KR" altLang="en-US" sz="1000" b="1" dirty="0">
                        <a:solidFill>
                          <a:schemeClr val="tx1"/>
                        </a:solidFill>
                        <a:latin typeface="KoPubWorld돋움체_Pro Light" panose="00000300000000000000" pitchFamily="50" charset="-127"/>
                        <a:ea typeface="KoPubWorld돋움체_Pro Light" panose="00000300000000000000" pitchFamily="50" charset="-127"/>
                        <a:cs typeface="KoPubWorld돋움체_Pro Light" panose="00000300000000000000" pitchFamily="50"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23636"/>
                  </a:ext>
                </a:extLst>
              </a:tr>
            </a:tbl>
          </a:graphicData>
        </a:graphic>
      </p:graphicFrame>
      <p:pic>
        <p:nvPicPr>
          <p:cNvPr id="10" name="그림 9"/>
          <p:cNvPicPr>
            <a:picLocks noChangeAspect="1"/>
          </p:cNvPicPr>
          <p:nvPr/>
        </p:nvPicPr>
        <p:blipFill>
          <a:blip r:embed="rId2"/>
          <a:stretch>
            <a:fillRect/>
          </a:stretch>
        </p:blipFill>
        <p:spPr>
          <a:xfrm>
            <a:off x="2998984" y="3868714"/>
            <a:ext cx="6697872" cy="2578610"/>
          </a:xfrm>
          <a:prstGeom prst="rect">
            <a:avLst/>
          </a:prstGeom>
        </p:spPr>
      </p:pic>
      <p:pic>
        <p:nvPicPr>
          <p:cNvPr id="2" name="그림 1"/>
          <p:cNvPicPr>
            <a:picLocks noChangeAspect="1"/>
          </p:cNvPicPr>
          <p:nvPr/>
        </p:nvPicPr>
        <p:blipFill>
          <a:blip r:embed="rId3"/>
          <a:stretch>
            <a:fillRect/>
          </a:stretch>
        </p:blipFill>
        <p:spPr>
          <a:xfrm>
            <a:off x="324744" y="1495763"/>
            <a:ext cx="4998975" cy="2303717"/>
          </a:xfrm>
          <a:prstGeom prst="rect">
            <a:avLst/>
          </a:prstGeom>
        </p:spPr>
      </p:pic>
      <p:sp>
        <p:nvSpPr>
          <p:cNvPr id="4" name="텍스트 개체 틀 2"/>
          <p:cNvSpPr txBox="1">
            <a:spLocks/>
          </p:cNvSpPr>
          <p:nvPr/>
        </p:nvSpPr>
        <p:spPr>
          <a:xfrm>
            <a:off x="195211" y="306585"/>
            <a:ext cx="11804752" cy="412750"/>
          </a:xfr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4472C4"/>
              </a:buClr>
            </a:pPr>
            <a:r>
              <a:rPr lang="ko-KR" altLang="en-US" sz="1999" dirty="0">
                <a:solidFill>
                  <a:prstClr val="black"/>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화면 및 기능 설계</a:t>
            </a:r>
          </a:p>
        </p:txBody>
      </p:sp>
      <p:sp>
        <p:nvSpPr>
          <p:cNvPr id="7" name="TextBox 6"/>
          <p:cNvSpPr txBox="1"/>
          <p:nvPr/>
        </p:nvSpPr>
        <p:spPr>
          <a:xfrm>
            <a:off x="9806615" y="1609254"/>
            <a:ext cx="2152747" cy="4836361"/>
          </a:xfrm>
          <a:prstGeom prst="rect">
            <a:avLst/>
          </a:prstGeom>
          <a:noFill/>
          <a:ln>
            <a:solidFill>
              <a:schemeClr val="accent1"/>
            </a:solidFill>
          </a:ln>
        </p:spPr>
        <p:txBody>
          <a:bodyPr vert="horz" wrap="square" lIns="0" tIns="35991" rIns="0" bIns="0" rtlCol="0" anchor="t">
            <a:noAutofit/>
          </a:bodyPr>
          <a:lstStyle/>
          <a:p>
            <a:pPr indent="-274238" defTabSz="957482"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SAP Fiori Launchpad </a:t>
            </a:r>
            <a:r>
              <a:rPr lang="ko-KR" altLang="en-US" sz="900" dirty="0">
                <a:solidFill>
                  <a:srgbClr val="000000"/>
                </a:solidFill>
                <a:latin typeface="KoPub돋움체 Medium" panose="02020603020101020101" pitchFamily="18" charset="-127"/>
                <a:ea typeface="KoPub돋움체 Medium" panose="02020603020101020101" pitchFamily="18" charset="-127"/>
              </a:rPr>
              <a:t>에서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238" defTabSz="957482"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보고서 조회 </a:t>
            </a:r>
            <a:r>
              <a:rPr lang="en-US" altLang="ko-KR" sz="900" dirty="0">
                <a:solidFill>
                  <a:srgbClr val="000000"/>
                </a:solidFill>
                <a:latin typeface="KoPub돋움체 Medium" panose="02020603020101020101" pitchFamily="18" charset="-127"/>
                <a:ea typeface="KoPub돋움체 Medium" panose="02020603020101020101" pitchFamily="18" charset="-127"/>
              </a:rPr>
              <a:t>App </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238" defTabSz="957482"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ED7D31"/>
                </a:solidFill>
                <a:latin typeface="KoPub돋움체 Medium" panose="02020603020101020101" pitchFamily="18" charset="-127"/>
                <a:ea typeface="KoPub돋움체 Medium" panose="02020603020101020101" pitchFamily="18" charset="-127"/>
              </a:rPr>
              <a:t>화면 구현</a:t>
            </a:r>
            <a:endParaRPr lang="en-US" altLang="ko-KR" sz="900" dirty="0">
              <a:solidFill>
                <a:srgbClr val="ED7D31"/>
              </a:solidFill>
              <a:latin typeface="KoPub돋움체 Medium" panose="02020603020101020101" pitchFamily="18" charset="-127"/>
              <a:ea typeface="KoPub돋움체 Medium" panose="02020603020101020101" pitchFamily="18" charset="-127"/>
            </a:endParaRPr>
          </a:p>
          <a:p>
            <a:pPr indent="-274238" defTabSz="957482"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권한 체계에 따른 보고서 조회 버튼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238" defTabSz="957482"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ED7D31"/>
                </a:solidFill>
                <a:latin typeface="KoPub돋움체 Medium" panose="02020603020101020101" pitchFamily="18" charset="-127"/>
                <a:ea typeface="KoPub돋움체 Medium" panose="02020603020101020101" pitchFamily="18" charset="-127"/>
              </a:rPr>
              <a:t>구현</a:t>
            </a:r>
            <a:endParaRPr lang="en-US" altLang="ko-KR" sz="900" dirty="0">
              <a:solidFill>
                <a:srgbClr val="ED7D31"/>
              </a:solidFill>
              <a:latin typeface="KoPub돋움체 Medium" panose="02020603020101020101" pitchFamily="18" charset="-127"/>
              <a:ea typeface="KoPub돋움체 Medium" panose="02020603020101020101" pitchFamily="18" charset="-127"/>
            </a:endParaRPr>
          </a:p>
          <a:p>
            <a:pPr indent="-274238" defTabSz="957482"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버튼 클릭 시</a:t>
            </a:r>
            <a:r>
              <a:rPr lang="en-US" altLang="ko-KR" sz="900" dirty="0">
                <a:solidFill>
                  <a:srgbClr val="000000"/>
                </a:solidFill>
                <a:latin typeface="KoPub돋움체 Medium" panose="02020603020101020101" pitchFamily="18" charset="-127"/>
                <a:ea typeface="KoPub돋움체 Medium" panose="02020603020101020101" pitchFamily="18" charset="-127"/>
              </a:rPr>
              <a:t>, Tableau URL</a:t>
            </a:r>
            <a:r>
              <a:rPr lang="ko-KR" altLang="en-US" sz="900" dirty="0">
                <a:solidFill>
                  <a:srgbClr val="000000"/>
                </a:solidFill>
                <a:latin typeface="KoPub돋움체 Medium" panose="02020603020101020101" pitchFamily="18" charset="-127"/>
                <a:ea typeface="KoPub돋움체 Medium" panose="02020603020101020101" pitchFamily="18" charset="-127"/>
              </a:rPr>
              <a:t>로 이동</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p:txBody>
      </p:sp>
      <p:sp>
        <p:nvSpPr>
          <p:cNvPr id="9" name="타원 8">
            <a:extLst>
              <a:ext uri="{FF2B5EF4-FFF2-40B4-BE49-F238E27FC236}">
                <a16:creationId xmlns:a16="http://schemas.microsoft.com/office/drawing/2014/main" id="{E595838C-0799-4610-8FCF-71AF93DB55B7}"/>
              </a:ext>
            </a:extLst>
          </p:cNvPr>
          <p:cNvSpPr/>
          <p:nvPr/>
        </p:nvSpPr>
        <p:spPr bwMode="ltGray">
          <a:xfrm>
            <a:off x="4105182" y="1839382"/>
            <a:ext cx="178491" cy="178491"/>
          </a:xfrm>
          <a:prstGeom prst="ellipse">
            <a:avLst/>
          </a:prstGeom>
          <a:solidFill>
            <a:schemeClr val="accent2"/>
          </a:solidFill>
          <a:ln w="6350" cap="flat" cmpd="sng" algn="ctr">
            <a:noFill/>
            <a:prstDash val="solid"/>
          </a:ln>
          <a:effectLst/>
        </p:spPr>
        <p:txBody>
          <a:bodyPr rtlCol="0" anchor="ctr"/>
          <a:lstStyle/>
          <a:p>
            <a:pPr algn="ctr" defTabSz="957482">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 name="직사각형 2"/>
          <p:cNvSpPr/>
          <p:nvPr/>
        </p:nvSpPr>
        <p:spPr bwMode="gray">
          <a:xfrm>
            <a:off x="4194427" y="2093407"/>
            <a:ext cx="887792" cy="948832"/>
          </a:xfrm>
          <a:prstGeom prst="rect">
            <a:avLst/>
          </a:prstGeom>
          <a:noFill/>
          <a:ln w="19050" algn="ctr">
            <a:solidFill>
              <a:srgbClr val="0070C0"/>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altLang="ko-KR" sz="1799" kern="0" dirty="0">
                <a:solidFill>
                  <a:prstClr val="black"/>
                </a:solidFill>
                <a:latin typeface="KoPub돋움체 Medium" panose="02020603020101020101" pitchFamily="18" charset="-127"/>
                <a:ea typeface="KoPub돋움체 Medium" panose="02020603020101020101" pitchFamily="18" charset="-127"/>
                <a:cs typeface="Arial Unicode MS" pitchFamily="34" charset="-128"/>
              </a:rPr>
              <a:t> </a:t>
            </a:r>
            <a:endParaRPr lang="ko-KR" altLang="en-US" sz="1799" kern="0" dirty="0" err="1">
              <a:solidFill>
                <a:prstClr val="black"/>
              </a:solidFill>
              <a:latin typeface="KoPub돋움체 Medium" panose="02020603020101020101" pitchFamily="18" charset="-127"/>
              <a:ea typeface="KoPub돋움체 Medium" panose="02020603020101020101" pitchFamily="18" charset="-127"/>
              <a:cs typeface="Arial Unicode MS" pitchFamily="34" charset="-128"/>
            </a:endParaRPr>
          </a:p>
        </p:txBody>
      </p:sp>
      <p:cxnSp>
        <p:nvCxnSpPr>
          <p:cNvPr id="14" name="꺾인 연결선 13"/>
          <p:cNvCxnSpPr>
            <a:stCxn id="3" idx="3"/>
            <a:endCxn id="10" idx="0"/>
          </p:cNvCxnSpPr>
          <p:nvPr/>
        </p:nvCxnSpPr>
        <p:spPr>
          <a:xfrm>
            <a:off x="5082220" y="2567824"/>
            <a:ext cx="1265701" cy="1300890"/>
          </a:xfrm>
          <a:prstGeom prst="bentConnector2">
            <a:avLst/>
          </a:prstGeom>
          <a:ln w="19050">
            <a:solidFill>
              <a:srgbClr val="0070C0"/>
            </a:solidFill>
            <a:prstDash val="dash"/>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16" name="타원 15">
            <a:extLst>
              <a:ext uri="{FF2B5EF4-FFF2-40B4-BE49-F238E27FC236}">
                <a16:creationId xmlns:a16="http://schemas.microsoft.com/office/drawing/2014/main" id="{E595838C-0799-4610-8FCF-71AF93DB55B7}"/>
              </a:ext>
            </a:extLst>
          </p:cNvPr>
          <p:cNvSpPr/>
          <p:nvPr/>
        </p:nvSpPr>
        <p:spPr bwMode="ltGray">
          <a:xfrm>
            <a:off x="6040836" y="3615179"/>
            <a:ext cx="178491" cy="178491"/>
          </a:xfrm>
          <a:prstGeom prst="ellipse">
            <a:avLst/>
          </a:prstGeom>
          <a:solidFill>
            <a:schemeClr val="accent2"/>
          </a:solidFill>
          <a:ln w="6350" cap="flat" cmpd="sng" algn="ctr">
            <a:noFill/>
            <a:prstDash val="solid"/>
          </a:ln>
          <a:effectLst/>
        </p:spPr>
        <p:txBody>
          <a:bodyPr rtlCol="0" anchor="ctr"/>
          <a:lstStyle/>
          <a:p>
            <a:pPr algn="ctr" defTabSz="957482">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7" name="타원 16">
            <a:extLst>
              <a:ext uri="{FF2B5EF4-FFF2-40B4-BE49-F238E27FC236}">
                <a16:creationId xmlns:a16="http://schemas.microsoft.com/office/drawing/2014/main" id="{E595838C-0799-4610-8FCF-71AF93DB55B7}"/>
              </a:ext>
            </a:extLst>
          </p:cNvPr>
          <p:cNvSpPr/>
          <p:nvPr/>
        </p:nvSpPr>
        <p:spPr bwMode="ltGray">
          <a:xfrm>
            <a:off x="9806615" y="1635543"/>
            <a:ext cx="178491" cy="178491"/>
          </a:xfrm>
          <a:prstGeom prst="ellipse">
            <a:avLst/>
          </a:prstGeom>
          <a:solidFill>
            <a:schemeClr val="accent2"/>
          </a:solidFill>
          <a:ln w="6350" cap="flat" cmpd="sng" algn="ctr">
            <a:noFill/>
            <a:prstDash val="solid"/>
          </a:ln>
          <a:effectLst/>
        </p:spPr>
        <p:txBody>
          <a:bodyPr rtlCol="0" anchor="ctr"/>
          <a:lstStyle/>
          <a:p>
            <a:pPr algn="ctr" defTabSz="957482">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8" name="타원 17">
            <a:extLst>
              <a:ext uri="{FF2B5EF4-FFF2-40B4-BE49-F238E27FC236}">
                <a16:creationId xmlns:a16="http://schemas.microsoft.com/office/drawing/2014/main" id="{E595838C-0799-4610-8FCF-71AF93DB55B7}"/>
              </a:ext>
            </a:extLst>
          </p:cNvPr>
          <p:cNvSpPr/>
          <p:nvPr/>
        </p:nvSpPr>
        <p:spPr bwMode="ltGray">
          <a:xfrm>
            <a:off x="9806615" y="2113673"/>
            <a:ext cx="178491" cy="178491"/>
          </a:xfrm>
          <a:prstGeom prst="ellipse">
            <a:avLst/>
          </a:prstGeom>
          <a:solidFill>
            <a:schemeClr val="accent2"/>
          </a:solidFill>
          <a:ln w="6350" cap="flat" cmpd="sng" algn="ctr">
            <a:noFill/>
            <a:prstDash val="solid"/>
          </a:ln>
          <a:effectLst/>
        </p:spPr>
        <p:txBody>
          <a:bodyPr rtlCol="0" anchor="ctr"/>
          <a:lstStyle/>
          <a:p>
            <a:pPr algn="ctr" defTabSz="957482">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9" name="타원 18">
            <a:extLst>
              <a:ext uri="{FF2B5EF4-FFF2-40B4-BE49-F238E27FC236}">
                <a16:creationId xmlns:a16="http://schemas.microsoft.com/office/drawing/2014/main" id="{E595838C-0799-4610-8FCF-71AF93DB55B7}"/>
              </a:ext>
            </a:extLst>
          </p:cNvPr>
          <p:cNvSpPr/>
          <p:nvPr/>
        </p:nvSpPr>
        <p:spPr bwMode="ltGray">
          <a:xfrm>
            <a:off x="5459844" y="4620757"/>
            <a:ext cx="178491" cy="178491"/>
          </a:xfrm>
          <a:prstGeom prst="ellipse">
            <a:avLst/>
          </a:prstGeom>
          <a:solidFill>
            <a:schemeClr val="accent2"/>
          </a:solidFill>
          <a:ln w="6350" cap="flat" cmpd="sng" algn="ctr">
            <a:noFill/>
            <a:prstDash val="solid"/>
          </a:ln>
          <a:effectLst/>
        </p:spPr>
        <p:txBody>
          <a:bodyPr rtlCol="0" anchor="ctr"/>
          <a:lstStyle/>
          <a:p>
            <a:pPr algn="ctr" defTabSz="957482">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0" name="직사각형 19"/>
          <p:cNvSpPr/>
          <p:nvPr/>
        </p:nvSpPr>
        <p:spPr bwMode="gray">
          <a:xfrm>
            <a:off x="5729750" y="4602785"/>
            <a:ext cx="3017320" cy="18427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89977" tIns="71981" rIns="89977" bIns="71981" rtlCol="0" anchor="ctr"/>
          <a:lstStyle/>
          <a:p>
            <a:pPr algn="ctr" defTabSz="914126" fontAlgn="base">
              <a:spcBef>
                <a:spcPct val="50000"/>
              </a:spcBef>
              <a:spcAft>
                <a:spcPct val="0"/>
              </a:spcAft>
              <a:buClr>
                <a:srgbClr val="F0AB00"/>
              </a:buClr>
              <a:buSzPct val="80000"/>
            </a:pPr>
            <a:endParaRPr lang="ko-KR" altLang="en-US" sz="1799" kern="0" dirty="0" err="1">
              <a:solidFill>
                <a:prstClr val="white"/>
              </a:solidFill>
              <a:latin typeface="KoPub돋움체 Medium" panose="02020603020101020101" pitchFamily="18" charset="-127"/>
              <a:ea typeface="KoPub돋움체 Medium" panose="02020603020101020101" pitchFamily="18" charset="-127"/>
              <a:cs typeface="Arial Unicode MS" pitchFamily="34" charset="-128"/>
            </a:endParaRPr>
          </a:p>
        </p:txBody>
      </p:sp>
      <p:sp>
        <p:nvSpPr>
          <p:cNvPr id="22" name="타원 21">
            <a:extLst>
              <a:ext uri="{FF2B5EF4-FFF2-40B4-BE49-F238E27FC236}">
                <a16:creationId xmlns:a16="http://schemas.microsoft.com/office/drawing/2014/main" id="{E595838C-0799-4610-8FCF-71AF93DB55B7}"/>
              </a:ext>
            </a:extLst>
          </p:cNvPr>
          <p:cNvSpPr/>
          <p:nvPr/>
        </p:nvSpPr>
        <p:spPr bwMode="ltGray">
          <a:xfrm>
            <a:off x="9806615" y="2647621"/>
            <a:ext cx="178491" cy="178491"/>
          </a:xfrm>
          <a:prstGeom prst="ellipse">
            <a:avLst/>
          </a:prstGeom>
          <a:solidFill>
            <a:schemeClr val="accent2"/>
          </a:solidFill>
          <a:ln w="6350" cap="flat" cmpd="sng" algn="ctr">
            <a:noFill/>
            <a:prstDash val="solid"/>
          </a:ln>
          <a:effectLst/>
        </p:spPr>
        <p:txBody>
          <a:bodyPr rtlCol="0" anchor="ctr"/>
          <a:lstStyle/>
          <a:p>
            <a:pPr algn="ctr" defTabSz="957482">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p>
        </p:txBody>
      </p:sp>
      <p:sp>
        <p:nvSpPr>
          <p:cNvPr id="13" name="TextBox 12">
            <a:extLst>
              <a:ext uri="{FF2B5EF4-FFF2-40B4-BE49-F238E27FC236}">
                <a16:creationId xmlns:a16="http://schemas.microsoft.com/office/drawing/2014/main" id="{33FADF3B-8331-4E56-B25A-D774562A22A4}"/>
              </a:ext>
            </a:extLst>
          </p:cNvPr>
          <p:cNvSpPr txBox="1"/>
          <p:nvPr/>
        </p:nvSpPr>
        <p:spPr>
          <a:xfrm>
            <a:off x="9796349" y="1409966"/>
            <a:ext cx="2163013" cy="171593"/>
          </a:xfrm>
          <a:prstGeom prst="rect">
            <a:avLst/>
          </a:prstGeom>
          <a:solidFill>
            <a:schemeClr val="accent1"/>
          </a:solidFill>
        </p:spPr>
        <p:txBody>
          <a:bodyPr vert="horz" wrap="none" lIns="0" tIns="0" rIns="0" bIns="0" rtlCol="0" anchor="ctr">
            <a:noAutofit/>
          </a:bodyPr>
          <a:lstStyle/>
          <a:p>
            <a:pPr indent="-274320" algn="ctr" defTabSz="957769">
              <a:spcAft>
                <a:spcPts val="900"/>
              </a:spcAft>
              <a:defRPr/>
            </a:pPr>
            <a:r>
              <a:rPr lang="ko-KR" altLang="en-US" sz="1050" kern="0" dirty="0">
                <a:solidFill>
                  <a:srgbClr val="FFFFFF"/>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동작 방식</a:t>
            </a:r>
          </a:p>
        </p:txBody>
      </p:sp>
    </p:spTree>
    <p:extLst>
      <p:ext uri="{BB962C8B-B14F-4D97-AF65-F5344CB8AC3E}">
        <p14:creationId xmlns:p14="http://schemas.microsoft.com/office/powerpoint/2010/main" val="939000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2">
            <a:extLst>
              <a:ext uri="{FF2B5EF4-FFF2-40B4-BE49-F238E27FC236}">
                <a16:creationId xmlns:a16="http://schemas.microsoft.com/office/drawing/2014/main" id="{CC4525A3-E683-4137-9ACC-B97125A98E7C}"/>
              </a:ext>
            </a:extLst>
          </p:cNvPr>
          <p:cNvSpPr txBox="1">
            <a:spLocks/>
          </p:cNvSpPr>
          <p:nvPr/>
        </p:nvSpPr>
        <p:spPr>
          <a:xfrm>
            <a:off x="177311" y="207461"/>
            <a:ext cx="11807826" cy="412857"/>
          </a:xfr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4472C4"/>
              </a:buClr>
            </a:pPr>
            <a:r>
              <a:rPr lang="ko-KR" altLang="en-US" dirty="0">
                <a:solidFill>
                  <a:prstClr val="black"/>
                </a:solidFill>
                <a:latin typeface="KoPub돋움체 Medium" panose="02020603020101020101" pitchFamily="18" charset="-127"/>
                <a:ea typeface="KoPub돋움체 Medium" panose="02020603020101020101" pitchFamily="18" charset="-127"/>
              </a:rPr>
              <a:t>화면 설계 </a:t>
            </a:r>
            <a:r>
              <a:rPr lang="en-US" altLang="ko-KR" dirty="0">
                <a:solidFill>
                  <a:prstClr val="black"/>
                </a:solidFill>
                <a:latin typeface="KoPub돋움체 Medium" panose="02020603020101020101" pitchFamily="18" charset="-127"/>
                <a:ea typeface="KoPub돋움체 Medium" panose="02020603020101020101" pitchFamily="18" charset="-127"/>
              </a:rPr>
              <a:t>: Visualization</a:t>
            </a:r>
            <a:endParaRPr lang="ko-KR" altLang="en-US" dirty="0">
              <a:solidFill>
                <a:prstClr val="black"/>
              </a:solidFill>
              <a:latin typeface="KoPub돋움체 Medium" panose="02020603020101020101" pitchFamily="18" charset="-127"/>
              <a:ea typeface="KoPub돋움체 Medium" panose="02020603020101020101" pitchFamily="18" charset="-127"/>
            </a:endParaRPr>
          </a:p>
        </p:txBody>
      </p:sp>
      <p:graphicFrame>
        <p:nvGraphicFramePr>
          <p:cNvPr id="3" name="표 2">
            <a:extLst>
              <a:ext uri="{FF2B5EF4-FFF2-40B4-BE49-F238E27FC236}">
                <a16:creationId xmlns:a16="http://schemas.microsoft.com/office/drawing/2014/main" id="{9D2DB61E-9871-4C8B-8AB2-99F5FB467440}"/>
              </a:ext>
            </a:extLst>
          </p:cNvPr>
          <p:cNvGraphicFramePr>
            <a:graphicFrameLocks noGrp="1"/>
          </p:cNvGraphicFramePr>
          <p:nvPr>
            <p:extLst>
              <p:ext uri="{D42A27DB-BD31-4B8C-83A1-F6EECF244321}">
                <p14:modId xmlns:p14="http://schemas.microsoft.com/office/powerpoint/2010/main" val="4174462394"/>
              </p:ext>
            </p:extLst>
          </p:nvPr>
        </p:nvGraphicFramePr>
        <p:xfrm>
          <a:off x="210037" y="727253"/>
          <a:ext cx="11807826" cy="5760568"/>
        </p:xfrm>
        <a:graphic>
          <a:graphicData uri="http://schemas.openxmlformats.org/drawingml/2006/table">
            <a:tbl>
              <a:tblPr firstRow="1" bandRow="1"/>
              <a:tblGrid>
                <a:gridCol w="1967971">
                  <a:extLst>
                    <a:ext uri="{9D8B030D-6E8A-4147-A177-3AD203B41FA5}">
                      <a16:colId xmlns:a16="http://schemas.microsoft.com/office/drawing/2014/main" val="2319932860"/>
                    </a:ext>
                  </a:extLst>
                </a:gridCol>
                <a:gridCol w="1967971">
                  <a:extLst>
                    <a:ext uri="{9D8B030D-6E8A-4147-A177-3AD203B41FA5}">
                      <a16:colId xmlns:a16="http://schemas.microsoft.com/office/drawing/2014/main" val="2926832141"/>
                    </a:ext>
                  </a:extLst>
                </a:gridCol>
                <a:gridCol w="630879">
                  <a:extLst>
                    <a:ext uri="{9D8B030D-6E8A-4147-A177-3AD203B41FA5}">
                      <a16:colId xmlns:a16="http://schemas.microsoft.com/office/drawing/2014/main" val="271572334"/>
                    </a:ext>
                  </a:extLst>
                </a:gridCol>
                <a:gridCol w="4744452">
                  <a:extLst>
                    <a:ext uri="{9D8B030D-6E8A-4147-A177-3AD203B41FA5}">
                      <a16:colId xmlns:a16="http://schemas.microsoft.com/office/drawing/2014/main" val="2004344405"/>
                    </a:ext>
                  </a:extLst>
                </a:gridCol>
                <a:gridCol w="1351548">
                  <a:extLst>
                    <a:ext uri="{9D8B030D-6E8A-4147-A177-3AD203B41FA5}">
                      <a16:colId xmlns:a16="http://schemas.microsoft.com/office/drawing/2014/main" val="1008448080"/>
                    </a:ext>
                  </a:extLst>
                </a:gridCol>
                <a:gridCol w="1145005">
                  <a:extLst>
                    <a:ext uri="{9D8B030D-6E8A-4147-A177-3AD203B41FA5}">
                      <a16:colId xmlns:a16="http://schemas.microsoft.com/office/drawing/2014/main" val="3177433494"/>
                    </a:ext>
                  </a:extLst>
                </a:gridCol>
              </a:tblGrid>
              <a:tr h="299103">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담당 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            </a:t>
                      </a:r>
                      <a:r>
                        <a:rPr lang="en-US" altLang="ko-KR" sz="1000" b="0" dirty="0">
                          <a:solidFill>
                            <a:schemeClr val="tx1"/>
                          </a:solidFill>
                          <a:latin typeface="KoPub돋움체 Medium" panose="02020603020101020101" pitchFamily="18" charset="-127"/>
                          <a:ea typeface="KoPub돋움체 Medium" panose="02020603020101020101" pitchFamily="18" charset="-127"/>
                        </a:rPr>
                        <a:t>1</a:t>
                      </a:r>
                      <a:r>
                        <a:rPr lang="ko-KR" altLang="en-US" sz="1000" b="0" dirty="0">
                          <a:solidFill>
                            <a:schemeClr val="tx1"/>
                          </a:solidFill>
                          <a:latin typeface="KoPub돋움체 Medium" panose="02020603020101020101" pitchFamily="18" charset="-127"/>
                          <a:ea typeface="KoPub돋움체 Medium" panose="02020603020101020101" pitchFamily="18" charset="-127"/>
                        </a:rPr>
                        <a:t>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주제 명</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판매현황 분석 화면</a:t>
                      </a:r>
                      <a:endParaRPr lang="en-US" altLang="ko-KR"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화면 </a:t>
                      </a:r>
                      <a:r>
                        <a:rPr lang="en-US" altLang="ko-KR" sz="1000" b="0" dirty="0">
                          <a:solidFill>
                            <a:schemeClr val="tx1"/>
                          </a:solidFill>
                          <a:latin typeface="KoPub돋움체 Medium" panose="02020603020101020101" pitchFamily="18" charset="-127"/>
                          <a:ea typeface="KoPub돋움체 Medium" panose="02020603020101020101" pitchFamily="18" charset="-127"/>
                        </a:rPr>
                        <a:t>ID</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latinLnBrk="1"/>
                      <a:r>
                        <a:rPr lang="en-US" altLang="ko-KR" sz="1000" b="1" dirty="0">
                          <a:solidFill>
                            <a:schemeClr val="tx1"/>
                          </a:solidFill>
                          <a:latin typeface="KoPub돋움체 Medium" panose="02020603020101020101" pitchFamily="18" charset="-127"/>
                          <a:ea typeface="KoPub돋움체 Medium" panose="02020603020101020101" pitchFamily="18" charset="-127"/>
                        </a:rPr>
                        <a:t>-</a:t>
                      </a:r>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008571"/>
                  </a:ext>
                </a:extLst>
              </a:tr>
              <a:tr h="299102">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선택 조건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gridSpan="5">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조회</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 기간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년 분기 월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언어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KO / EN ) ,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고객 별</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70472"/>
                  </a:ext>
                </a:extLst>
              </a:tr>
              <a:tr h="5162363">
                <a:tc gridSpan="6">
                  <a:txBody>
                    <a:bodyPr/>
                    <a:lstStyle/>
                    <a:p>
                      <a:pPr algn="ctr" latinLnBrk="1"/>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23636"/>
                  </a:ext>
                </a:extLst>
              </a:tr>
            </a:tbl>
          </a:graphicData>
        </a:graphic>
      </p:graphicFrame>
      <p:sp>
        <p:nvSpPr>
          <p:cNvPr id="4" name="TextBox 3">
            <a:extLst>
              <a:ext uri="{FF2B5EF4-FFF2-40B4-BE49-F238E27FC236}">
                <a16:creationId xmlns:a16="http://schemas.microsoft.com/office/drawing/2014/main" id="{4F49786D-1A6D-4344-9FD8-2D1BFA0B290A}"/>
              </a:ext>
            </a:extLst>
          </p:cNvPr>
          <p:cNvSpPr txBox="1"/>
          <p:nvPr/>
        </p:nvSpPr>
        <p:spPr>
          <a:xfrm>
            <a:off x="9822125" y="1408467"/>
            <a:ext cx="2163013" cy="171593"/>
          </a:xfrm>
          <a:prstGeom prst="rect">
            <a:avLst/>
          </a:prstGeom>
          <a:solidFill>
            <a:schemeClr val="accent1"/>
          </a:solidFill>
        </p:spPr>
        <p:txBody>
          <a:bodyPr vert="horz" wrap="none" lIns="0" tIns="0" rIns="0" bIns="0" rtlCol="0" anchor="ctr">
            <a:noAutofit/>
          </a:bodyPr>
          <a:lstStyle/>
          <a:p>
            <a:pPr indent="-274320" algn="ctr" defTabSz="957769">
              <a:spcAft>
                <a:spcPts val="900"/>
              </a:spcAft>
              <a:defRPr/>
            </a:pPr>
            <a:r>
              <a:rPr lang="ko-KR" altLang="en-US" sz="1050" kern="0" dirty="0">
                <a:solidFill>
                  <a:srgbClr val="FFFFFF"/>
                </a:solidFill>
                <a:latin typeface="KoPub돋움체 Medium" panose="02020603020101020101" pitchFamily="18" charset="-127"/>
                <a:ea typeface="KoPub돋움체 Medium" panose="02020603020101020101" pitchFamily="18" charset="-127"/>
              </a:rPr>
              <a:t>동작 방식</a:t>
            </a:r>
          </a:p>
        </p:txBody>
      </p:sp>
      <p:sp>
        <p:nvSpPr>
          <p:cNvPr id="5" name="사다리꼴 4">
            <a:extLst>
              <a:ext uri="{FF2B5EF4-FFF2-40B4-BE49-F238E27FC236}">
                <a16:creationId xmlns:a16="http://schemas.microsoft.com/office/drawing/2014/main" id="{86C0573A-C6F5-4AE5-AED9-587F22DFB975}"/>
              </a:ext>
            </a:extLst>
          </p:cNvPr>
          <p:cNvSpPr/>
          <p:nvPr/>
        </p:nvSpPr>
        <p:spPr bwMode="ltGray">
          <a:xfrm>
            <a:off x="624827" y="1408271"/>
            <a:ext cx="1010576" cy="234640"/>
          </a:xfrm>
          <a:prstGeom prst="trapezoid">
            <a:avLst/>
          </a:prstGeom>
          <a:no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cxnSp>
        <p:nvCxnSpPr>
          <p:cNvPr id="6" name="직선 연결선 5">
            <a:extLst>
              <a:ext uri="{FF2B5EF4-FFF2-40B4-BE49-F238E27FC236}">
                <a16:creationId xmlns:a16="http://schemas.microsoft.com/office/drawing/2014/main" id="{5BCA09F0-9D1B-4E7D-8598-33074D21DFF3}"/>
              </a:ext>
            </a:extLst>
          </p:cNvPr>
          <p:cNvCxnSpPr/>
          <p:nvPr/>
        </p:nvCxnSpPr>
        <p:spPr>
          <a:xfrm>
            <a:off x="624827" y="1642911"/>
            <a:ext cx="1011600" cy="0"/>
          </a:xfrm>
          <a:prstGeom prst="line">
            <a:avLst/>
          </a:prstGeom>
          <a:noFill/>
          <a:ln w="12700" cap="flat" cmpd="sng" algn="ctr">
            <a:solidFill>
              <a:srgbClr val="FFFFFF"/>
            </a:solidFill>
            <a:prstDash val="solid"/>
          </a:ln>
          <a:effectLst/>
        </p:spPr>
      </p:cxnSp>
      <p:cxnSp>
        <p:nvCxnSpPr>
          <p:cNvPr id="7" name="직선 연결선 6">
            <a:extLst>
              <a:ext uri="{FF2B5EF4-FFF2-40B4-BE49-F238E27FC236}">
                <a16:creationId xmlns:a16="http://schemas.microsoft.com/office/drawing/2014/main" id="{0F5949E0-6637-40FE-86B7-E6690BB58745}"/>
              </a:ext>
            </a:extLst>
          </p:cNvPr>
          <p:cNvCxnSpPr/>
          <p:nvPr/>
        </p:nvCxnSpPr>
        <p:spPr>
          <a:xfrm>
            <a:off x="1635403" y="1642911"/>
            <a:ext cx="5370234" cy="0"/>
          </a:xfrm>
          <a:prstGeom prst="line">
            <a:avLst/>
          </a:prstGeom>
          <a:noFill/>
          <a:ln w="6350" cap="flat" cmpd="sng" algn="ctr">
            <a:solidFill>
              <a:srgbClr val="000000">
                <a:lumMod val="75000"/>
                <a:lumOff val="25000"/>
              </a:srgbClr>
            </a:solidFill>
            <a:prstDash val="solid"/>
          </a:ln>
          <a:effectLst/>
        </p:spPr>
      </p:cxnSp>
      <p:sp>
        <p:nvSpPr>
          <p:cNvPr id="8" name="사다리꼴 7">
            <a:extLst>
              <a:ext uri="{FF2B5EF4-FFF2-40B4-BE49-F238E27FC236}">
                <a16:creationId xmlns:a16="http://schemas.microsoft.com/office/drawing/2014/main" id="{669A5365-E37F-4BC8-9705-A8F6C11B3423}"/>
              </a:ext>
            </a:extLst>
          </p:cNvPr>
          <p:cNvSpPr/>
          <p:nvPr/>
        </p:nvSpPr>
        <p:spPr bwMode="ltGray">
          <a:xfrm>
            <a:off x="1657067" y="1408271"/>
            <a:ext cx="1010576" cy="234640"/>
          </a:xfrm>
          <a:prstGeom prst="trapezoid">
            <a:avLst/>
          </a:prstGeom>
          <a:solidFill>
            <a:schemeClr val="accent5">
              <a:lumMod val="20000"/>
              <a:lumOff val="80000"/>
            </a:schemeClr>
          </a:solid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sp>
        <p:nvSpPr>
          <p:cNvPr id="9" name="TextBox 8">
            <a:extLst>
              <a:ext uri="{FF2B5EF4-FFF2-40B4-BE49-F238E27FC236}">
                <a16:creationId xmlns:a16="http://schemas.microsoft.com/office/drawing/2014/main" id="{EFFA64C0-D7F4-4BB2-B130-560DF1D1CBD7}"/>
              </a:ext>
            </a:extLst>
          </p:cNvPr>
          <p:cNvSpPr txBox="1"/>
          <p:nvPr/>
        </p:nvSpPr>
        <p:spPr>
          <a:xfrm>
            <a:off x="748618"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시장 </a:t>
            </a:r>
            <a:r>
              <a:rPr lang="en-US" altLang="ko-KR" sz="900" dirty="0">
                <a:solidFill>
                  <a:srgbClr val="000000"/>
                </a:solidFill>
                <a:latin typeface="KoPub돋움체 Medium" panose="02020603020101020101" pitchFamily="18" charset="-127"/>
                <a:ea typeface="KoPub돋움체 Medium" panose="02020603020101020101" pitchFamily="18" charset="-127"/>
              </a:rPr>
              <a:t>TREND</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sp>
        <p:nvSpPr>
          <p:cNvPr id="10" name="TextBox 9">
            <a:extLst>
              <a:ext uri="{FF2B5EF4-FFF2-40B4-BE49-F238E27FC236}">
                <a16:creationId xmlns:a16="http://schemas.microsoft.com/office/drawing/2014/main" id="{EE0E8A78-ADD5-495A-98C6-78543C2C3817}"/>
              </a:ext>
            </a:extLst>
          </p:cNvPr>
          <p:cNvSpPr txBox="1"/>
          <p:nvPr/>
        </p:nvSpPr>
        <p:spPr>
          <a:xfrm>
            <a:off x="1805927" y="1448804"/>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고객 매출 구조 </a:t>
            </a:r>
          </a:p>
        </p:txBody>
      </p:sp>
      <p:cxnSp>
        <p:nvCxnSpPr>
          <p:cNvPr id="11" name="직선 연결선 10">
            <a:extLst>
              <a:ext uri="{FF2B5EF4-FFF2-40B4-BE49-F238E27FC236}">
                <a16:creationId xmlns:a16="http://schemas.microsoft.com/office/drawing/2014/main" id="{46A3D873-4B52-4CAE-A535-CA3E70D4E1A4}"/>
              </a:ext>
            </a:extLst>
          </p:cNvPr>
          <p:cNvCxnSpPr/>
          <p:nvPr/>
        </p:nvCxnSpPr>
        <p:spPr>
          <a:xfrm flipH="1">
            <a:off x="512763" y="1642911"/>
            <a:ext cx="112064" cy="0"/>
          </a:xfrm>
          <a:prstGeom prst="line">
            <a:avLst/>
          </a:prstGeom>
          <a:noFill/>
          <a:ln w="6350" cap="flat" cmpd="sng" algn="ctr">
            <a:solidFill>
              <a:srgbClr val="000000">
                <a:lumMod val="75000"/>
                <a:lumOff val="25000"/>
              </a:srgbClr>
            </a:solidFill>
            <a:prstDash val="solid"/>
          </a:ln>
          <a:effectLst/>
        </p:spPr>
      </p:cxnSp>
      <p:sp>
        <p:nvSpPr>
          <p:cNvPr id="12" name="TextBox 11">
            <a:extLst>
              <a:ext uri="{FF2B5EF4-FFF2-40B4-BE49-F238E27FC236}">
                <a16:creationId xmlns:a16="http://schemas.microsoft.com/office/drawing/2014/main" id="{03A7B48B-C54C-4640-A7B8-3552575F51AB}"/>
              </a:ext>
            </a:extLst>
          </p:cNvPr>
          <p:cNvSpPr txBox="1"/>
          <p:nvPr/>
        </p:nvSpPr>
        <p:spPr>
          <a:xfrm>
            <a:off x="696912" y="1715054"/>
            <a:ext cx="9046243" cy="195079"/>
          </a:xfrm>
          <a:prstGeom prst="rect">
            <a:avLst/>
          </a:prstGeom>
          <a:solidFill>
            <a:schemeClr val="accent5">
              <a:lumMod val="20000"/>
              <a:lumOff val="80000"/>
            </a:schemeClr>
          </a:solidFill>
          <a:ln>
            <a:noFill/>
          </a:ln>
        </p:spPr>
        <p:txBody>
          <a:bodyPr vert="horz" wrap="none" lIns="144000" tIns="0" rIns="0" bIns="0" rtlCol="0" anchor="ctr">
            <a:noAutofit/>
          </a:bodyPr>
          <a:lstStyle/>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SAP</a:t>
            </a:r>
            <a:r>
              <a:rPr lang="ko-KR" altLang="en-US"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13" name="TextBox 12">
            <a:extLst>
              <a:ext uri="{FF2B5EF4-FFF2-40B4-BE49-F238E27FC236}">
                <a16:creationId xmlns:a16="http://schemas.microsoft.com/office/drawing/2014/main" id="{818445D5-7B76-4857-89C2-3948D86DFAA7}"/>
              </a:ext>
            </a:extLst>
          </p:cNvPr>
          <p:cNvSpPr txBox="1"/>
          <p:nvPr/>
        </p:nvSpPr>
        <p:spPr>
          <a:xfrm>
            <a:off x="696913" y="1715054"/>
            <a:ext cx="63555" cy="195079"/>
          </a:xfrm>
          <a:prstGeom prst="rect">
            <a:avLst/>
          </a:prstGeom>
          <a:solidFill>
            <a:schemeClr val="accent5"/>
          </a:solidFill>
          <a:ln>
            <a:no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14" name="TextBox 13">
            <a:extLst>
              <a:ext uri="{FF2B5EF4-FFF2-40B4-BE49-F238E27FC236}">
                <a16:creationId xmlns:a16="http://schemas.microsoft.com/office/drawing/2014/main" id="{9A07D40E-0E28-479C-99B5-9046272BB28F}"/>
              </a:ext>
            </a:extLst>
          </p:cNvPr>
          <p:cNvSpPr txBox="1"/>
          <p:nvPr/>
        </p:nvSpPr>
        <p:spPr>
          <a:xfrm>
            <a:off x="709255" y="4194391"/>
            <a:ext cx="2196000" cy="2238825"/>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cxnSp>
        <p:nvCxnSpPr>
          <p:cNvPr id="15" name="직선 연결선 14">
            <a:extLst>
              <a:ext uri="{FF2B5EF4-FFF2-40B4-BE49-F238E27FC236}">
                <a16:creationId xmlns:a16="http://schemas.microsoft.com/office/drawing/2014/main" id="{E64EAFAF-861C-4AD4-B920-6A4FCD756592}"/>
              </a:ext>
            </a:extLst>
          </p:cNvPr>
          <p:cNvCxnSpPr/>
          <p:nvPr/>
        </p:nvCxnSpPr>
        <p:spPr>
          <a:xfrm>
            <a:off x="2971266" y="1937874"/>
            <a:ext cx="0" cy="4513032"/>
          </a:xfrm>
          <a:prstGeom prst="line">
            <a:avLst/>
          </a:prstGeom>
          <a:noFill/>
          <a:ln w="12700" cap="flat" cmpd="sng" algn="ctr">
            <a:solidFill>
              <a:schemeClr val="accent5"/>
            </a:solidFill>
            <a:prstDash val="solid"/>
          </a:ln>
          <a:effectLst/>
        </p:spPr>
      </p:cxnSp>
      <p:sp>
        <p:nvSpPr>
          <p:cNvPr id="16" name="TextBox 15">
            <a:extLst>
              <a:ext uri="{FF2B5EF4-FFF2-40B4-BE49-F238E27FC236}">
                <a16:creationId xmlns:a16="http://schemas.microsoft.com/office/drawing/2014/main" id="{CA8CE0BD-0E72-4719-9E6F-18502412EA28}"/>
              </a:ext>
            </a:extLst>
          </p:cNvPr>
          <p:cNvSpPr txBox="1"/>
          <p:nvPr/>
        </p:nvSpPr>
        <p:spPr>
          <a:xfrm>
            <a:off x="724722" y="1945866"/>
            <a:ext cx="2196011" cy="1090894"/>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7" name="TextBox 16">
            <a:extLst>
              <a:ext uri="{FF2B5EF4-FFF2-40B4-BE49-F238E27FC236}">
                <a16:creationId xmlns:a16="http://schemas.microsoft.com/office/drawing/2014/main" id="{B77BC356-6EA9-4F02-BAF1-C6C9752B6F98}"/>
              </a:ext>
            </a:extLst>
          </p:cNvPr>
          <p:cNvSpPr txBox="1"/>
          <p:nvPr/>
        </p:nvSpPr>
        <p:spPr>
          <a:xfrm>
            <a:off x="717458" y="3067762"/>
            <a:ext cx="2199781" cy="1053588"/>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8" name="TextBox 17">
            <a:extLst>
              <a:ext uri="{FF2B5EF4-FFF2-40B4-BE49-F238E27FC236}">
                <a16:creationId xmlns:a16="http://schemas.microsoft.com/office/drawing/2014/main" id="{49C1BF24-6BD7-4B3D-8BDB-0D8D190483DE}"/>
              </a:ext>
            </a:extLst>
          </p:cNvPr>
          <p:cNvSpPr txBox="1"/>
          <p:nvPr/>
        </p:nvSpPr>
        <p:spPr>
          <a:xfrm>
            <a:off x="3037279" y="1937875"/>
            <a:ext cx="6678355" cy="2197773"/>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22" name="TextBox 21">
            <a:extLst>
              <a:ext uri="{FF2B5EF4-FFF2-40B4-BE49-F238E27FC236}">
                <a16:creationId xmlns:a16="http://schemas.microsoft.com/office/drawing/2014/main" id="{D8B8ADAE-89A9-46B5-AE52-7E2E83627F89}"/>
              </a:ext>
            </a:extLst>
          </p:cNvPr>
          <p:cNvSpPr txBox="1"/>
          <p:nvPr/>
        </p:nvSpPr>
        <p:spPr>
          <a:xfrm>
            <a:off x="9841134" y="1627560"/>
            <a:ext cx="2153308" cy="4837620"/>
          </a:xfrm>
          <a:prstGeom prst="rect">
            <a:avLst/>
          </a:prstGeom>
          <a:noFill/>
          <a:ln>
            <a:solidFill>
              <a:schemeClr val="accent1"/>
            </a:solidFill>
          </a:ln>
        </p:spPr>
        <p:txBody>
          <a:bodyPr vert="horz" wrap="square" lIns="0" tIns="36000" rIns="0" bIns="0" rtlCol="0" anchor="t">
            <a:noAutofit/>
          </a:bodyPr>
          <a:lstStyle/>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대시보드는 </a:t>
            </a:r>
            <a:r>
              <a:rPr lang="en-US" altLang="ko-KR" sz="900" dirty="0">
                <a:solidFill>
                  <a:srgbClr val="000000"/>
                </a:solidFill>
                <a:latin typeface="KoPub돋움체 Medium" panose="02020603020101020101" pitchFamily="18" charset="-127"/>
                <a:ea typeface="KoPub돋움체 Medium" panose="02020603020101020101" pitchFamily="18" charset="-127"/>
              </a:rPr>
              <a:t>2</a:t>
            </a:r>
            <a:r>
              <a:rPr lang="ko-KR" altLang="en-US" sz="900" dirty="0">
                <a:solidFill>
                  <a:srgbClr val="000000"/>
                </a:solidFill>
                <a:latin typeface="KoPub돋움체 Medium" panose="02020603020101020101" pitchFamily="18" charset="-127"/>
                <a:ea typeface="KoPub돋움체 Medium" panose="02020603020101020101" pitchFamily="18" charset="-127"/>
              </a:rPr>
              <a:t>개의 </a:t>
            </a:r>
            <a:r>
              <a:rPr lang="en-US" altLang="ko-KR" sz="900" dirty="0">
                <a:solidFill>
                  <a:srgbClr val="000000"/>
                </a:solidFill>
                <a:latin typeface="KoPub돋움체 Medium" panose="02020603020101020101" pitchFamily="18" charset="-127"/>
                <a:ea typeface="KoPub돋움체 Medium" panose="02020603020101020101" pitchFamily="18" charset="-127"/>
              </a:rPr>
              <a:t>Tab </a:t>
            </a:r>
            <a:r>
              <a:rPr lang="ko-KR" altLang="en-US" sz="900" dirty="0">
                <a:solidFill>
                  <a:srgbClr val="000000"/>
                </a:solidFill>
                <a:latin typeface="KoPub돋움체 Medium" panose="02020603020101020101" pitchFamily="18" charset="-127"/>
                <a:ea typeface="KoPub돋움체 Medium" panose="02020603020101020101" pitchFamily="18" charset="-127"/>
              </a:rPr>
              <a:t>메뉴로 구성</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조회 필드는 년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분기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월 로 구성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선택한 필드에 따라 아래 화면 필터링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지정한 언어로 메뉴 및 제품 상세 변경</a:t>
            </a: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23" name="타원 22">
            <a:extLst>
              <a:ext uri="{FF2B5EF4-FFF2-40B4-BE49-F238E27FC236}">
                <a16:creationId xmlns:a16="http://schemas.microsoft.com/office/drawing/2014/main" id="{1E45395E-CF5E-4D3F-8B09-615BD0662678}"/>
              </a:ext>
            </a:extLst>
          </p:cNvPr>
          <p:cNvSpPr/>
          <p:nvPr/>
        </p:nvSpPr>
        <p:spPr bwMode="ltGray">
          <a:xfrm>
            <a:off x="9828125" y="162749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5" name="타원 24">
            <a:extLst>
              <a:ext uri="{FF2B5EF4-FFF2-40B4-BE49-F238E27FC236}">
                <a16:creationId xmlns:a16="http://schemas.microsoft.com/office/drawing/2014/main" id="{3D53B91F-A1AF-4136-88B4-18870622916D}"/>
              </a:ext>
            </a:extLst>
          </p:cNvPr>
          <p:cNvSpPr/>
          <p:nvPr/>
        </p:nvSpPr>
        <p:spPr bwMode="ltGray">
          <a:xfrm>
            <a:off x="9835225" y="188732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6" name="타원 25">
            <a:extLst>
              <a:ext uri="{FF2B5EF4-FFF2-40B4-BE49-F238E27FC236}">
                <a16:creationId xmlns:a16="http://schemas.microsoft.com/office/drawing/2014/main" id="{880B9707-349C-44E6-9F73-B3FCEA7C4221}"/>
              </a:ext>
            </a:extLst>
          </p:cNvPr>
          <p:cNvSpPr/>
          <p:nvPr/>
        </p:nvSpPr>
        <p:spPr bwMode="ltGray">
          <a:xfrm>
            <a:off x="9835225" y="239648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7" name="직사각형 26">
            <a:extLst>
              <a:ext uri="{FF2B5EF4-FFF2-40B4-BE49-F238E27FC236}">
                <a16:creationId xmlns:a16="http://schemas.microsoft.com/office/drawing/2014/main" id="{BF2A8CDB-F77F-4F15-8B4F-66D33B2546F2}"/>
              </a:ext>
            </a:extLst>
          </p:cNvPr>
          <p:cNvSpPr/>
          <p:nvPr/>
        </p:nvSpPr>
        <p:spPr bwMode="ltGray">
          <a:xfrm>
            <a:off x="706924" y="4195905"/>
            <a:ext cx="2196000" cy="163013"/>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업계 별 점유율</a:t>
            </a:r>
          </a:p>
        </p:txBody>
      </p:sp>
      <p:sp>
        <p:nvSpPr>
          <p:cNvPr id="28" name="직사각형 27">
            <a:extLst>
              <a:ext uri="{FF2B5EF4-FFF2-40B4-BE49-F238E27FC236}">
                <a16:creationId xmlns:a16="http://schemas.microsoft.com/office/drawing/2014/main" id="{5225DE4D-047B-4BE3-B5EF-9312CA85E828}"/>
              </a:ext>
            </a:extLst>
          </p:cNvPr>
          <p:cNvSpPr/>
          <p:nvPr/>
        </p:nvSpPr>
        <p:spPr bwMode="ltGray">
          <a:xfrm>
            <a:off x="3046233" y="1943292"/>
            <a:ext cx="6669400" cy="149350"/>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기간 내 매출액 및 성장률 </a:t>
            </a:r>
          </a:p>
        </p:txBody>
      </p:sp>
      <p:sp>
        <p:nvSpPr>
          <p:cNvPr id="33" name="TextBox 32">
            <a:extLst>
              <a:ext uri="{FF2B5EF4-FFF2-40B4-BE49-F238E27FC236}">
                <a16:creationId xmlns:a16="http://schemas.microsoft.com/office/drawing/2014/main" id="{702C3911-8D98-4496-B3C9-5324A160B131}"/>
              </a:ext>
            </a:extLst>
          </p:cNvPr>
          <p:cNvSpPr txBox="1"/>
          <p:nvPr/>
        </p:nvSpPr>
        <p:spPr>
          <a:xfrm>
            <a:off x="7105728" y="1445811"/>
            <a:ext cx="58775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조회 기간</a:t>
            </a:r>
          </a:p>
        </p:txBody>
      </p:sp>
      <p:sp>
        <p:nvSpPr>
          <p:cNvPr id="34" name="TextBox 33">
            <a:extLst>
              <a:ext uri="{FF2B5EF4-FFF2-40B4-BE49-F238E27FC236}">
                <a16:creationId xmlns:a16="http://schemas.microsoft.com/office/drawing/2014/main" id="{9096705C-6514-4398-BC7C-8CBDA61782EA}"/>
              </a:ext>
            </a:extLst>
          </p:cNvPr>
          <p:cNvSpPr txBox="1"/>
          <p:nvPr/>
        </p:nvSpPr>
        <p:spPr>
          <a:xfrm>
            <a:off x="9014292"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2020-06-01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35" name="TextBox 34">
            <a:extLst>
              <a:ext uri="{FF2B5EF4-FFF2-40B4-BE49-F238E27FC236}">
                <a16:creationId xmlns:a16="http://schemas.microsoft.com/office/drawing/2014/main" id="{10DCFFCE-35EB-47DC-BAAC-6501F5405220}"/>
              </a:ext>
            </a:extLst>
          </p:cNvPr>
          <p:cNvSpPr txBox="1"/>
          <p:nvPr/>
        </p:nvSpPr>
        <p:spPr>
          <a:xfrm>
            <a:off x="8836216" y="1445811"/>
            <a:ext cx="178076"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36" name="Picture 14" descr="Calendar, calendar and time, calendar date, calendar icon ...">
            <a:extLst>
              <a:ext uri="{FF2B5EF4-FFF2-40B4-BE49-F238E27FC236}">
                <a16:creationId xmlns:a16="http://schemas.microsoft.com/office/drawing/2014/main" id="{9B4B9D98-401F-4734-B2B2-3365A68644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2184" y="1467701"/>
            <a:ext cx="118527" cy="11852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직선 연결선 36">
            <a:extLst>
              <a:ext uri="{FF2B5EF4-FFF2-40B4-BE49-F238E27FC236}">
                <a16:creationId xmlns:a16="http://schemas.microsoft.com/office/drawing/2014/main" id="{8AEAC74A-09C1-4F49-8417-F50AFE580240}"/>
              </a:ext>
            </a:extLst>
          </p:cNvPr>
          <p:cNvCxnSpPr/>
          <p:nvPr/>
        </p:nvCxnSpPr>
        <p:spPr>
          <a:xfrm flipH="1">
            <a:off x="7005452" y="1408097"/>
            <a:ext cx="108226" cy="234640"/>
          </a:xfrm>
          <a:prstGeom prst="line">
            <a:avLst/>
          </a:prstGeom>
          <a:noFill/>
          <a:ln w="6350" cap="flat" cmpd="sng" algn="ctr">
            <a:solidFill>
              <a:srgbClr val="000000">
                <a:lumMod val="75000"/>
                <a:lumOff val="25000"/>
              </a:srgbClr>
            </a:solidFill>
            <a:prstDash val="solid"/>
          </a:ln>
          <a:effectLst/>
        </p:spPr>
      </p:cxnSp>
      <p:cxnSp>
        <p:nvCxnSpPr>
          <p:cNvPr id="38" name="직선 연결선 37">
            <a:extLst>
              <a:ext uri="{FF2B5EF4-FFF2-40B4-BE49-F238E27FC236}">
                <a16:creationId xmlns:a16="http://schemas.microsoft.com/office/drawing/2014/main" id="{922FE906-38A9-4856-915F-2ABF86AC2FD9}"/>
              </a:ext>
            </a:extLst>
          </p:cNvPr>
          <p:cNvCxnSpPr/>
          <p:nvPr/>
        </p:nvCxnSpPr>
        <p:spPr>
          <a:xfrm>
            <a:off x="7113863" y="1408999"/>
            <a:ext cx="2696288" cy="0"/>
          </a:xfrm>
          <a:prstGeom prst="line">
            <a:avLst/>
          </a:prstGeom>
          <a:noFill/>
          <a:ln w="6350" cap="flat" cmpd="sng" algn="ctr">
            <a:solidFill>
              <a:srgbClr val="000000">
                <a:lumMod val="75000"/>
                <a:lumOff val="25000"/>
              </a:srgbClr>
            </a:solidFill>
            <a:prstDash val="solid"/>
          </a:ln>
          <a:effectLst/>
        </p:spPr>
      </p:cxnSp>
      <p:sp>
        <p:nvSpPr>
          <p:cNvPr id="39" name="TextBox 38">
            <a:extLst>
              <a:ext uri="{FF2B5EF4-FFF2-40B4-BE49-F238E27FC236}">
                <a16:creationId xmlns:a16="http://schemas.microsoft.com/office/drawing/2014/main" id="{D3E7930F-C3DE-4395-8F92-12D82589BFAB}"/>
              </a:ext>
            </a:extLst>
          </p:cNvPr>
          <p:cNvSpPr txBox="1"/>
          <p:nvPr/>
        </p:nvSpPr>
        <p:spPr>
          <a:xfrm>
            <a:off x="7946956"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2020-05-01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40" name="TextBox 39">
            <a:extLst>
              <a:ext uri="{FF2B5EF4-FFF2-40B4-BE49-F238E27FC236}">
                <a16:creationId xmlns:a16="http://schemas.microsoft.com/office/drawing/2014/main" id="{C431DA33-B523-40A7-936D-CE3148FA5190}"/>
              </a:ext>
            </a:extLst>
          </p:cNvPr>
          <p:cNvSpPr txBox="1"/>
          <p:nvPr/>
        </p:nvSpPr>
        <p:spPr>
          <a:xfrm>
            <a:off x="7768880" y="1445811"/>
            <a:ext cx="178076"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41" name="Picture 14" descr="Calendar, calendar and time, calendar date, calendar icon ...">
            <a:extLst>
              <a:ext uri="{FF2B5EF4-FFF2-40B4-BE49-F238E27FC236}">
                <a16:creationId xmlns:a16="http://schemas.microsoft.com/office/drawing/2014/main" id="{19652907-F0E2-4F91-8C3F-13A72DD9D8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4848" y="1467701"/>
            <a:ext cx="118527" cy="11852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EAAD9CF8-34B3-49F6-8427-5F8DEB29107B}"/>
              </a:ext>
            </a:extLst>
          </p:cNvPr>
          <p:cNvSpPr txBox="1"/>
          <p:nvPr/>
        </p:nvSpPr>
        <p:spPr>
          <a:xfrm>
            <a:off x="8644206" y="1445811"/>
            <a:ext cx="20600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sp>
        <p:nvSpPr>
          <p:cNvPr id="43" name="TextBox 42">
            <a:extLst>
              <a:ext uri="{FF2B5EF4-FFF2-40B4-BE49-F238E27FC236}">
                <a16:creationId xmlns:a16="http://schemas.microsoft.com/office/drawing/2014/main" id="{F5C59B05-8410-469E-8C9A-0846FAFBABA5}"/>
              </a:ext>
            </a:extLst>
          </p:cNvPr>
          <p:cNvSpPr txBox="1"/>
          <p:nvPr/>
        </p:nvSpPr>
        <p:spPr>
          <a:xfrm>
            <a:off x="9084489" y="1752124"/>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graphicFrame>
        <p:nvGraphicFramePr>
          <p:cNvPr id="44" name="차트 43">
            <a:extLst>
              <a:ext uri="{FF2B5EF4-FFF2-40B4-BE49-F238E27FC236}">
                <a16:creationId xmlns:a16="http://schemas.microsoft.com/office/drawing/2014/main" id="{0F1F7045-5CE8-40BC-9171-818D88AA0740}"/>
              </a:ext>
            </a:extLst>
          </p:cNvPr>
          <p:cNvGraphicFramePr/>
          <p:nvPr/>
        </p:nvGraphicFramePr>
        <p:xfrm>
          <a:off x="760468" y="4369939"/>
          <a:ext cx="2194715" cy="2050222"/>
        </p:xfrm>
        <a:graphic>
          <a:graphicData uri="http://schemas.openxmlformats.org/drawingml/2006/chart">
            <c:chart xmlns:c="http://schemas.openxmlformats.org/drawingml/2006/chart" xmlns:r="http://schemas.openxmlformats.org/officeDocument/2006/relationships" r:id="rId3"/>
          </a:graphicData>
        </a:graphic>
      </p:graphicFrame>
      <p:sp>
        <p:nvSpPr>
          <p:cNvPr id="45" name="TextBox 44">
            <a:extLst>
              <a:ext uri="{FF2B5EF4-FFF2-40B4-BE49-F238E27FC236}">
                <a16:creationId xmlns:a16="http://schemas.microsoft.com/office/drawing/2014/main" id="{09CCD215-93D7-40A0-B87D-92654D30ADCF}"/>
              </a:ext>
            </a:extLst>
          </p:cNvPr>
          <p:cNvSpPr txBox="1"/>
          <p:nvPr/>
        </p:nvSpPr>
        <p:spPr>
          <a:xfrm>
            <a:off x="9255402" y="1753345"/>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en-US" altLang="ko-KR" sz="700" kern="0" dirty="0">
                <a:solidFill>
                  <a:srgbClr val="ED7D31"/>
                </a:solidFill>
                <a:latin typeface="KoPub돋움체 Medium" panose="02020603020101020101" pitchFamily="18" charset="-127"/>
                <a:ea typeface="KoPub돋움체 Medium" panose="02020603020101020101" pitchFamily="18" charset="-127"/>
              </a:rPr>
              <a:t>KO</a:t>
            </a:r>
            <a:endParaRPr lang="ko-KR" altLang="en-US" sz="700" kern="0" dirty="0">
              <a:solidFill>
                <a:srgbClr val="ED7D31"/>
              </a:solidFill>
              <a:latin typeface="KoPub돋움체 Medium" panose="02020603020101020101" pitchFamily="18" charset="-127"/>
              <a:ea typeface="KoPub돋움체 Medium" panose="02020603020101020101" pitchFamily="18" charset="-127"/>
            </a:endParaRPr>
          </a:p>
        </p:txBody>
      </p:sp>
      <p:sp>
        <p:nvSpPr>
          <p:cNvPr id="72" name="직사각형 71">
            <a:extLst>
              <a:ext uri="{FF2B5EF4-FFF2-40B4-BE49-F238E27FC236}">
                <a16:creationId xmlns:a16="http://schemas.microsoft.com/office/drawing/2014/main" id="{4C905762-76BC-4604-8023-680AABA23D58}"/>
              </a:ext>
            </a:extLst>
          </p:cNvPr>
          <p:cNvSpPr/>
          <p:nvPr/>
        </p:nvSpPr>
        <p:spPr>
          <a:xfrm>
            <a:off x="7545483" y="4372184"/>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4472C4"/>
                </a:solidFill>
                <a:latin typeface="KoPub돋움체 Medium" panose="02020603020101020101" pitchFamily="18" charset="-127"/>
                <a:ea typeface="KoPub돋움체 Medium" panose="02020603020101020101" pitchFamily="18" charset="-127"/>
              </a:rPr>
              <a:t>   </a:t>
            </a:r>
            <a:endParaRPr lang="ko-KR" altLang="en-US" sz="3200" dirty="0">
              <a:solidFill>
                <a:srgbClr val="ED7D31"/>
              </a:solidFill>
              <a:latin typeface="KoPub돋움체 Medium" panose="02020603020101020101" pitchFamily="18" charset="-127"/>
              <a:ea typeface="KoPub돋움체 Medium" panose="02020603020101020101" pitchFamily="18" charset="-127"/>
            </a:endParaRPr>
          </a:p>
        </p:txBody>
      </p:sp>
      <p:sp>
        <p:nvSpPr>
          <p:cNvPr id="77" name="TextBox 76">
            <a:extLst>
              <a:ext uri="{FF2B5EF4-FFF2-40B4-BE49-F238E27FC236}">
                <a16:creationId xmlns:a16="http://schemas.microsoft.com/office/drawing/2014/main" id="{91EC140F-E64E-45B6-A14E-72525C09EA37}"/>
              </a:ext>
            </a:extLst>
          </p:cNvPr>
          <p:cNvSpPr txBox="1"/>
          <p:nvPr/>
        </p:nvSpPr>
        <p:spPr>
          <a:xfrm>
            <a:off x="3042325" y="4194390"/>
            <a:ext cx="6669080" cy="2235344"/>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88" name="사다리꼴 87">
            <a:extLst>
              <a:ext uri="{FF2B5EF4-FFF2-40B4-BE49-F238E27FC236}">
                <a16:creationId xmlns:a16="http://schemas.microsoft.com/office/drawing/2014/main" id="{00BDEFEC-CCAF-4BF0-8AE3-7FC7B396846E}"/>
              </a:ext>
            </a:extLst>
          </p:cNvPr>
          <p:cNvSpPr/>
          <p:nvPr/>
        </p:nvSpPr>
        <p:spPr bwMode="ltGray">
          <a:xfrm>
            <a:off x="2683325" y="1408097"/>
            <a:ext cx="1010576" cy="234640"/>
          </a:xfrm>
          <a:prstGeom prst="trapezoid">
            <a:avLst/>
          </a:prstGeom>
          <a:solidFill>
            <a:schemeClr val="accent5">
              <a:lumMod val="20000"/>
              <a:lumOff val="80000"/>
            </a:schemeClr>
          </a:solid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sp>
        <p:nvSpPr>
          <p:cNvPr id="90" name="TextBox 89">
            <a:extLst>
              <a:ext uri="{FF2B5EF4-FFF2-40B4-BE49-F238E27FC236}">
                <a16:creationId xmlns:a16="http://schemas.microsoft.com/office/drawing/2014/main" id="{8A00F017-C7B2-4A30-BFC4-5B93A587E2FB}"/>
              </a:ext>
            </a:extLst>
          </p:cNvPr>
          <p:cNvSpPr txBox="1"/>
          <p:nvPr/>
        </p:nvSpPr>
        <p:spPr>
          <a:xfrm>
            <a:off x="2835029" y="1448804"/>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제품별 매출 구조 </a:t>
            </a:r>
          </a:p>
        </p:txBody>
      </p:sp>
      <p:graphicFrame>
        <p:nvGraphicFramePr>
          <p:cNvPr id="92" name="차트 91">
            <a:extLst>
              <a:ext uri="{FF2B5EF4-FFF2-40B4-BE49-F238E27FC236}">
                <a16:creationId xmlns:a16="http://schemas.microsoft.com/office/drawing/2014/main" id="{2E6DD35B-8CCB-49D0-8E04-D2662D3C6EA5}"/>
              </a:ext>
            </a:extLst>
          </p:cNvPr>
          <p:cNvGraphicFramePr/>
          <p:nvPr/>
        </p:nvGraphicFramePr>
        <p:xfrm>
          <a:off x="3033050" y="2085426"/>
          <a:ext cx="6678355" cy="2052898"/>
        </p:xfrm>
        <a:graphic>
          <a:graphicData uri="http://schemas.openxmlformats.org/drawingml/2006/chart">
            <c:chart xmlns:c="http://schemas.openxmlformats.org/drawingml/2006/chart" xmlns:r="http://schemas.openxmlformats.org/officeDocument/2006/relationships" r:id="rId4"/>
          </a:graphicData>
        </a:graphic>
      </p:graphicFrame>
      <p:sp>
        <p:nvSpPr>
          <p:cNvPr id="94" name="TextBox 93">
            <a:extLst>
              <a:ext uri="{FF2B5EF4-FFF2-40B4-BE49-F238E27FC236}">
                <a16:creationId xmlns:a16="http://schemas.microsoft.com/office/drawing/2014/main" id="{41A1631A-C3D5-44CA-8388-26CDCE9629DF}"/>
              </a:ext>
            </a:extLst>
          </p:cNvPr>
          <p:cNvSpPr txBox="1"/>
          <p:nvPr/>
        </p:nvSpPr>
        <p:spPr>
          <a:xfrm>
            <a:off x="9084489" y="1960900"/>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96" name="TextBox 95">
            <a:extLst>
              <a:ext uri="{FF2B5EF4-FFF2-40B4-BE49-F238E27FC236}">
                <a16:creationId xmlns:a16="http://schemas.microsoft.com/office/drawing/2014/main" id="{B85CBF38-F79D-409B-A3B3-674BF19CC4BD}"/>
              </a:ext>
            </a:extLst>
          </p:cNvPr>
          <p:cNvSpPr txBox="1"/>
          <p:nvPr/>
        </p:nvSpPr>
        <p:spPr>
          <a:xfrm>
            <a:off x="9255402" y="1962121"/>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날짜 </a:t>
            </a:r>
          </a:p>
        </p:txBody>
      </p:sp>
      <p:graphicFrame>
        <p:nvGraphicFramePr>
          <p:cNvPr id="20" name="표 19">
            <a:extLst>
              <a:ext uri="{FF2B5EF4-FFF2-40B4-BE49-F238E27FC236}">
                <a16:creationId xmlns:a16="http://schemas.microsoft.com/office/drawing/2014/main" id="{0CEF6B01-CE53-4546-9DE8-7A465D70F68E}"/>
              </a:ext>
            </a:extLst>
          </p:cNvPr>
          <p:cNvGraphicFramePr>
            <a:graphicFrameLocks noGrp="1"/>
          </p:cNvGraphicFramePr>
          <p:nvPr/>
        </p:nvGraphicFramePr>
        <p:xfrm>
          <a:off x="3240846" y="4449748"/>
          <a:ext cx="6372451" cy="1914270"/>
        </p:xfrm>
        <a:graphic>
          <a:graphicData uri="http://schemas.openxmlformats.org/drawingml/2006/table">
            <a:tbl>
              <a:tblPr bandRow="1">
                <a:tableStyleId>{5A111915-BE36-4E01-A7E5-04B1672EAD32}</a:tableStyleId>
              </a:tblPr>
              <a:tblGrid>
                <a:gridCol w="1375714">
                  <a:extLst>
                    <a:ext uri="{9D8B030D-6E8A-4147-A177-3AD203B41FA5}">
                      <a16:colId xmlns:a16="http://schemas.microsoft.com/office/drawing/2014/main" val="2860569835"/>
                    </a:ext>
                  </a:extLst>
                </a:gridCol>
                <a:gridCol w="869595">
                  <a:extLst>
                    <a:ext uri="{9D8B030D-6E8A-4147-A177-3AD203B41FA5}">
                      <a16:colId xmlns:a16="http://schemas.microsoft.com/office/drawing/2014/main" val="135956265"/>
                    </a:ext>
                  </a:extLst>
                </a:gridCol>
                <a:gridCol w="1375714">
                  <a:extLst>
                    <a:ext uri="{9D8B030D-6E8A-4147-A177-3AD203B41FA5}">
                      <a16:colId xmlns:a16="http://schemas.microsoft.com/office/drawing/2014/main" val="1677924096"/>
                    </a:ext>
                  </a:extLst>
                </a:gridCol>
                <a:gridCol w="1375714">
                  <a:extLst>
                    <a:ext uri="{9D8B030D-6E8A-4147-A177-3AD203B41FA5}">
                      <a16:colId xmlns:a16="http://schemas.microsoft.com/office/drawing/2014/main" val="2314779230"/>
                    </a:ext>
                  </a:extLst>
                </a:gridCol>
                <a:gridCol w="1375714">
                  <a:extLst>
                    <a:ext uri="{9D8B030D-6E8A-4147-A177-3AD203B41FA5}">
                      <a16:colId xmlns:a16="http://schemas.microsoft.com/office/drawing/2014/main" val="3200588813"/>
                    </a:ext>
                  </a:extLst>
                </a:gridCol>
              </a:tblGrid>
              <a:tr h="319045">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매출액 </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성장률</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전기 대비 </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전년 동기 대비</a:t>
                      </a: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849519"/>
                  </a:ext>
                </a:extLst>
              </a:tr>
              <a:tr h="319045">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자사</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500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45%</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marL="0" marR="0" lvl="0" indent="0" algn="ctr" defTabSz="1088558" rtl="0" eaLnBrk="1" fontAlgn="auto" latinLnBrk="1" hangingPunct="1">
                        <a:lnSpc>
                          <a:spcPct val="100000"/>
                        </a:lnSpc>
                        <a:spcBef>
                          <a:spcPts val="0"/>
                        </a:spcBef>
                        <a:spcAft>
                          <a:spcPts val="0"/>
                        </a:spcAft>
                        <a:buClrTx/>
                        <a:buSzTx/>
                        <a:buFontTx/>
                        <a:buNone/>
                        <a:tabLst/>
                        <a:defRPr/>
                      </a:pPr>
                      <a:r>
                        <a:rPr kumimoji="0" lang="ko-KR" altLang="en-US" sz="700" b="0" i="0" u="none" strike="noStrike" kern="0" cap="none" spc="0" normalizeH="0" baseline="0" noProof="0" dirty="0">
                          <a:ln>
                            <a:noFill/>
                          </a:ln>
                          <a:solidFill>
                            <a:schemeClr val="accent1"/>
                          </a:solidFill>
                          <a:effectLst/>
                          <a:uLnTx/>
                          <a:uFillTx/>
                          <a:latin typeface="KoPub돋움체 Medium" panose="02020603020101020101" pitchFamily="18" charset="-127"/>
                          <a:ea typeface="KoPub돋움체 Medium" panose="02020603020101020101" pitchFamily="18" charset="-127"/>
                        </a:rPr>
                        <a:t>▲</a:t>
                      </a:r>
                      <a:r>
                        <a:rPr kumimoji="0" lang="ko-KR" altLang="en-US"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 </a:t>
                      </a:r>
                      <a:r>
                        <a:rPr kumimoji="0" lang="en-US" altLang="ko-KR"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8.4%</a:t>
                      </a:r>
                      <a:endParaRPr kumimoji="0" lang="ko-KR" altLang="en-US" sz="700" b="0" i="0" u="none" strike="noStrike" kern="0" cap="none" spc="0" normalizeH="0" baseline="0" noProof="0" dirty="0">
                        <a:ln>
                          <a:noFill/>
                        </a:ln>
                        <a:solidFill>
                          <a:schemeClr val="accent1"/>
                        </a:solidFill>
                        <a:effectLst/>
                        <a:uLnTx/>
                        <a:uFillTx/>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marL="0" marR="0" lvl="0" indent="0" algn="ctr" defTabSz="1088558" rtl="0" eaLnBrk="1" fontAlgn="auto" latinLnBrk="1" hangingPunct="1">
                        <a:lnSpc>
                          <a:spcPct val="100000"/>
                        </a:lnSpc>
                        <a:spcBef>
                          <a:spcPts val="0"/>
                        </a:spcBef>
                        <a:spcAft>
                          <a:spcPts val="0"/>
                        </a:spcAft>
                        <a:buClrTx/>
                        <a:buSzTx/>
                        <a:buFontTx/>
                        <a:buNone/>
                        <a:tabLst/>
                        <a:defRPr/>
                      </a:pPr>
                      <a:r>
                        <a:rPr kumimoji="0" lang="ko-KR" altLang="en-US" sz="700" b="0" i="0" u="none" strike="noStrike" kern="0" cap="none" spc="0" normalizeH="0" baseline="0" noProof="0" dirty="0">
                          <a:ln>
                            <a:noFill/>
                          </a:ln>
                          <a:solidFill>
                            <a:schemeClr val="accent1"/>
                          </a:solidFill>
                          <a:effectLst/>
                          <a:uLnTx/>
                          <a:uFillTx/>
                          <a:latin typeface="KoPub돋움체 Medium" panose="02020603020101020101" pitchFamily="18" charset="-127"/>
                          <a:ea typeface="KoPub돋움체 Medium" panose="02020603020101020101" pitchFamily="18" charset="-127"/>
                        </a:rPr>
                        <a:t>▲</a:t>
                      </a:r>
                      <a:r>
                        <a:rPr kumimoji="0" lang="ko-KR" altLang="en-US"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 </a:t>
                      </a:r>
                      <a:r>
                        <a:rPr kumimoji="0" lang="en-US" altLang="ko-KR"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3.4%</a:t>
                      </a:r>
                      <a:endParaRPr kumimoji="0" lang="ko-KR" altLang="en-US" sz="700" b="0" i="0" u="none" strike="noStrike" kern="0" cap="none" spc="0" normalizeH="0" baseline="0" noProof="0" dirty="0">
                        <a:ln>
                          <a:noFill/>
                        </a:ln>
                        <a:solidFill>
                          <a:schemeClr val="accent1"/>
                        </a:solidFill>
                        <a:effectLst/>
                        <a:uLnTx/>
                        <a:uFillTx/>
                        <a:latin typeface="KoPub돋움체 Medium" panose="02020603020101020101" pitchFamily="18" charset="-127"/>
                        <a:ea typeface="KoPub돋움체 Medium" panose="02020603020101020101" pitchFamily="18" charset="-127"/>
                      </a:endParaRP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670701113"/>
                  </a:ext>
                </a:extLst>
              </a:tr>
              <a:tr h="319045">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경쟁사 </a:t>
                      </a: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200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35%</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marL="0" marR="0" lvl="0" indent="0" algn="ctr" defTabSz="1088558" rtl="0" eaLnBrk="1" fontAlgn="auto" latinLnBrk="1" hangingPunct="1">
                        <a:lnSpc>
                          <a:spcPct val="100000"/>
                        </a:lnSpc>
                        <a:spcBef>
                          <a:spcPts val="0"/>
                        </a:spcBef>
                        <a:spcAft>
                          <a:spcPts val="0"/>
                        </a:spcAft>
                        <a:buClrTx/>
                        <a:buSzTx/>
                        <a:buFontTx/>
                        <a:buNone/>
                        <a:tabLst/>
                        <a:defRPr/>
                      </a:pPr>
                      <a:r>
                        <a:rPr kumimoji="0" lang="ko-KR" altLang="en-US" sz="700" b="0" i="0" u="none" strike="noStrike" kern="0" cap="none" spc="0" normalizeH="0" baseline="0" noProof="0" dirty="0">
                          <a:ln>
                            <a:noFill/>
                          </a:ln>
                          <a:solidFill>
                            <a:schemeClr val="accent2"/>
                          </a:solidFill>
                          <a:effectLst/>
                          <a:uLnTx/>
                          <a:uFillTx/>
                          <a:latin typeface="KoPub돋움체 Medium" panose="02020603020101020101" pitchFamily="18" charset="-127"/>
                          <a:ea typeface="KoPub돋움체 Medium" panose="02020603020101020101" pitchFamily="18" charset="-127"/>
                        </a:rPr>
                        <a:t>▼</a:t>
                      </a:r>
                      <a:r>
                        <a:rPr kumimoji="0" lang="ko-KR" altLang="en-US"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 </a:t>
                      </a:r>
                      <a:r>
                        <a:rPr kumimoji="0" lang="en-US" altLang="ko-KR"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7.4%</a:t>
                      </a:r>
                      <a:endParaRPr kumimoji="0" lang="ko-KR" altLang="en-US" sz="700" b="0" i="0" u="none" strike="noStrike" kern="0" cap="none" spc="0" normalizeH="0" baseline="0" noProof="0" dirty="0">
                        <a:ln>
                          <a:noFill/>
                        </a:ln>
                        <a:solidFill>
                          <a:schemeClr val="accent1"/>
                        </a:solidFill>
                        <a:effectLst/>
                        <a:uLnTx/>
                        <a:uFillTx/>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marL="0" marR="0" lvl="0" indent="0" algn="ctr" defTabSz="1088558" rtl="0" eaLnBrk="1" fontAlgn="auto" latinLnBrk="1" hangingPunct="1">
                        <a:lnSpc>
                          <a:spcPct val="100000"/>
                        </a:lnSpc>
                        <a:spcBef>
                          <a:spcPts val="0"/>
                        </a:spcBef>
                        <a:spcAft>
                          <a:spcPts val="0"/>
                        </a:spcAft>
                        <a:buClrTx/>
                        <a:buSzTx/>
                        <a:buFontTx/>
                        <a:buNone/>
                        <a:tabLst/>
                        <a:defRPr/>
                      </a:pPr>
                      <a:r>
                        <a:rPr kumimoji="0" lang="ko-KR" altLang="en-US" sz="700" b="0" i="0" u="none" strike="noStrike" kern="0" cap="none" spc="0" normalizeH="0" baseline="0" noProof="0" dirty="0">
                          <a:ln>
                            <a:noFill/>
                          </a:ln>
                          <a:solidFill>
                            <a:schemeClr val="accent2"/>
                          </a:solidFill>
                          <a:effectLst/>
                          <a:uLnTx/>
                          <a:uFillTx/>
                          <a:latin typeface="KoPub돋움체 Medium" panose="02020603020101020101" pitchFamily="18" charset="-127"/>
                          <a:ea typeface="KoPub돋움체 Medium" panose="02020603020101020101" pitchFamily="18" charset="-127"/>
                        </a:rPr>
                        <a:t>▼</a:t>
                      </a:r>
                      <a:r>
                        <a:rPr kumimoji="0" lang="ko-KR" altLang="en-US"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 </a:t>
                      </a:r>
                      <a:r>
                        <a:rPr kumimoji="0" lang="en-US" altLang="ko-KR"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1.2%</a:t>
                      </a:r>
                      <a:endParaRPr kumimoji="0" lang="ko-KR" altLang="en-US" sz="700" b="0" i="0" u="none" strike="noStrike" kern="0" cap="none" spc="0" normalizeH="0" baseline="0" noProof="0" dirty="0">
                        <a:ln>
                          <a:noFill/>
                        </a:ln>
                        <a:solidFill>
                          <a:schemeClr val="accent1"/>
                        </a:solidFill>
                        <a:effectLst/>
                        <a:uLnTx/>
                        <a:uFillTx/>
                        <a:latin typeface="KoPub돋움체 Medium" panose="02020603020101020101" pitchFamily="18" charset="-127"/>
                        <a:ea typeface="KoPub돋움체 Medium" panose="02020603020101020101" pitchFamily="18" charset="-127"/>
                      </a:endParaRP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920092"/>
                  </a:ext>
                </a:extLst>
              </a:tr>
              <a:tr h="319045">
                <a:tc>
                  <a:txBody>
                    <a:body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경쟁사 </a:t>
                      </a: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300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23%</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0" cap="none" spc="0" normalizeH="0" baseline="0" noProof="0" dirty="0">
                          <a:ln>
                            <a:noFill/>
                          </a:ln>
                          <a:solidFill>
                            <a:schemeClr val="accent2"/>
                          </a:solidFill>
                          <a:effectLst/>
                          <a:uLnTx/>
                          <a:uFillTx/>
                          <a:latin typeface="KoPub돋움체 Medium" panose="02020603020101020101" pitchFamily="18" charset="-127"/>
                          <a:ea typeface="KoPub돋움체 Medium" panose="02020603020101020101" pitchFamily="18" charset="-127"/>
                        </a:rPr>
                        <a:t>▼</a:t>
                      </a:r>
                      <a:r>
                        <a:rPr kumimoji="0" lang="ko-KR" altLang="en-US"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 </a:t>
                      </a:r>
                      <a:r>
                        <a:rPr kumimoji="0" lang="en-US" altLang="ko-KR"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5.2%</a:t>
                      </a:r>
                      <a:endParaRPr kumimoji="0" lang="ko-KR" altLang="en-US" sz="700" b="0" i="0" u="none" strike="noStrike" kern="0" cap="none" spc="0" normalizeH="0" baseline="0" noProof="0" dirty="0">
                        <a:ln>
                          <a:noFill/>
                        </a:ln>
                        <a:solidFill>
                          <a:schemeClr val="accent1"/>
                        </a:solidFill>
                        <a:effectLst/>
                        <a:uLnTx/>
                        <a:uFillTx/>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0572920"/>
                  </a:ext>
                </a:extLst>
              </a:tr>
              <a:tr h="319045">
                <a:tc>
                  <a:txBody>
                    <a:body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경쟁사 </a:t>
                      </a: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100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0" cap="none" spc="0" normalizeH="0" baseline="0" noProof="0" dirty="0">
                          <a:ln>
                            <a:noFill/>
                          </a:ln>
                          <a:solidFill>
                            <a:schemeClr val="accent2"/>
                          </a:solidFill>
                          <a:effectLst/>
                          <a:uLnTx/>
                          <a:uFillTx/>
                          <a:latin typeface="KoPub돋움체 Medium" panose="02020603020101020101" pitchFamily="18" charset="-127"/>
                          <a:ea typeface="KoPub돋움체 Medium" panose="02020603020101020101" pitchFamily="18" charset="-127"/>
                        </a:rPr>
                        <a:t>▼</a:t>
                      </a:r>
                      <a:r>
                        <a:rPr kumimoji="0" lang="ko-KR" altLang="en-US"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 </a:t>
                      </a:r>
                      <a:r>
                        <a:rPr kumimoji="0" lang="en-US" altLang="ko-KR"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3.2%</a:t>
                      </a:r>
                      <a:endParaRPr kumimoji="0" lang="ko-KR" altLang="en-US" sz="700" b="0" i="0" u="none" strike="noStrike" kern="0" cap="none" spc="0" normalizeH="0" baseline="0" noProof="0" dirty="0">
                        <a:ln>
                          <a:noFill/>
                        </a:ln>
                        <a:solidFill>
                          <a:schemeClr val="accent1"/>
                        </a:solidFill>
                        <a:effectLst/>
                        <a:uLnTx/>
                        <a:uFillTx/>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8806856"/>
                  </a:ext>
                </a:extLst>
              </a:tr>
              <a:tr h="319045">
                <a:tc>
                  <a:txBody>
                    <a:body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경쟁사 </a:t>
                      </a: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4</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400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14%</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0" cap="none" spc="0" normalizeH="0" baseline="0" noProof="0" dirty="0">
                          <a:ln>
                            <a:noFill/>
                          </a:ln>
                          <a:solidFill>
                            <a:schemeClr val="accent2"/>
                          </a:solidFill>
                          <a:effectLst/>
                          <a:uLnTx/>
                          <a:uFillTx/>
                          <a:latin typeface="KoPub돋움체 Medium" panose="02020603020101020101" pitchFamily="18" charset="-127"/>
                          <a:ea typeface="KoPub돋움체 Medium" panose="02020603020101020101" pitchFamily="18" charset="-127"/>
                        </a:rPr>
                        <a:t>▼</a:t>
                      </a:r>
                      <a:r>
                        <a:rPr kumimoji="0" lang="ko-KR" altLang="en-US"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 </a:t>
                      </a:r>
                      <a:r>
                        <a:rPr kumimoji="0" lang="en-US" altLang="ko-KR"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6.4%</a:t>
                      </a:r>
                      <a:endParaRPr kumimoji="0" lang="ko-KR" altLang="en-US" sz="700" b="0" i="0" u="none" strike="noStrike" kern="0" cap="none" spc="0" normalizeH="0" baseline="0" noProof="0" dirty="0">
                        <a:ln>
                          <a:noFill/>
                        </a:ln>
                        <a:solidFill>
                          <a:schemeClr val="accent1"/>
                        </a:solidFill>
                        <a:effectLst/>
                        <a:uLnTx/>
                        <a:uFillTx/>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0" cap="none" spc="0" normalizeH="0" baseline="0" noProof="0" dirty="0">
                          <a:ln>
                            <a:noFill/>
                          </a:ln>
                          <a:solidFill>
                            <a:schemeClr val="accent2"/>
                          </a:solidFill>
                          <a:effectLst/>
                          <a:uLnTx/>
                          <a:uFillTx/>
                          <a:latin typeface="KoPub돋움체 Medium" panose="02020603020101020101" pitchFamily="18" charset="-127"/>
                          <a:ea typeface="KoPub돋움체 Medium" panose="02020603020101020101" pitchFamily="18" charset="-127"/>
                        </a:rPr>
                        <a:t>▼</a:t>
                      </a:r>
                      <a:r>
                        <a:rPr kumimoji="0" lang="ko-KR" altLang="en-US"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 </a:t>
                      </a:r>
                      <a:r>
                        <a:rPr kumimoji="0" lang="en-US" altLang="ko-KR" sz="900" b="0" i="0" u="none" strike="noStrike" kern="0" cap="none" spc="0" normalizeH="0" baseline="0" noProof="0" dirty="0">
                          <a:ln>
                            <a:no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2.2%</a:t>
                      </a:r>
                      <a:endParaRPr kumimoji="0" lang="ko-KR" altLang="en-US" sz="700" b="0" i="0" u="none" strike="noStrike" kern="0" cap="none" spc="0" normalizeH="0" baseline="0" noProof="0" dirty="0">
                        <a:ln>
                          <a:noFill/>
                        </a:ln>
                        <a:solidFill>
                          <a:schemeClr val="accent1"/>
                        </a:solidFill>
                        <a:effectLst/>
                        <a:uLnTx/>
                        <a:uFillTx/>
                        <a:latin typeface="KoPub돋움체 Medium" panose="02020603020101020101" pitchFamily="18" charset="-127"/>
                        <a:ea typeface="KoPub돋움체 Medium" panose="02020603020101020101" pitchFamily="18" charset="-127"/>
                      </a:endParaRPr>
                    </a:p>
                  </a:txBody>
                  <a:tcPr marL="0" marR="0" marT="0" marB="0" anchor="ctr">
                    <a:lnL>
                      <a:noFill/>
                    </a:lnL>
                    <a:lnR w="6350" cap="flat" cmpd="sng" algn="ctr">
                      <a:noFill/>
                      <a:prstDash val="solid"/>
                      <a:miter lim="800000"/>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7227954"/>
                  </a:ext>
                </a:extLst>
              </a:tr>
            </a:tbl>
          </a:graphicData>
        </a:graphic>
      </p:graphicFrame>
      <p:sp>
        <p:nvSpPr>
          <p:cNvPr id="98" name="직사각형 97">
            <a:extLst>
              <a:ext uri="{FF2B5EF4-FFF2-40B4-BE49-F238E27FC236}">
                <a16:creationId xmlns:a16="http://schemas.microsoft.com/office/drawing/2014/main" id="{9A8E52F3-13AF-4818-A816-F80BEB31A6CF}"/>
              </a:ext>
            </a:extLst>
          </p:cNvPr>
          <p:cNvSpPr/>
          <p:nvPr/>
        </p:nvSpPr>
        <p:spPr bwMode="ltGray">
          <a:xfrm>
            <a:off x="3056076" y="4193462"/>
            <a:ext cx="6669400" cy="149350"/>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기간 내 업체별 매출 지표</a:t>
            </a:r>
          </a:p>
        </p:txBody>
      </p:sp>
      <p:sp>
        <p:nvSpPr>
          <p:cNvPr id="100" name="TextBox 99">
            <a:extLst>
              <a:ext uri="{FF2B5EF4-FFF2-40B4-BE49-F238E27FC236}">
                <a16:creationId xmlns:a16="http://schemas.microsoft.com/office/drawing/2014/main" id="{94E18FBC-9B48-4145-9BBA-72424C4CDC5C}"/>
              </a:ext>
            </a:extLst>
          </p:cNvPr>
          <p:cNvSpPr txBox="1"/>
          <p:nvPr/>
        </p:nvSpPr>
        <p:spPr>
          <a:xfrm>
            <a:off x="2255948" y="4221976"/>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102" name="TextBox 101">
            <a:extLst>
              <a:ext uri="{FF2B5EF4-FFF2-40B4-BE49-F238E27FC236}">
                <a16:creationId xmlns:a16="http://schemas.microsoft.com/office/drawing/2014/main" id="{AF711832-8C42-499B-8EE0-573199ADCBFC}"/>
              </a:ext>
            </a:extLst>
          </p:cNvPr>
          <p:cNvSpPr txBox="1"/>
          <p:nvPr/>
        </p:nvSpPr>
        <p:spPr>
          <a:xfrm>
            <a:off x="2426861" y="4223197"/>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날짜 </a:t>
            </a:r>
          </a:p>
        </p:txBody>
      </p:sp>
      <p:sp>
        <p:nvSpPr>
          <p:cNvPr id="104" name="TextBox 103">
            <a:extLst>
              <a:ext uri="{FF2B5EF4-FFF2-40B4-BE49-F238E27FC236}">
                <a16:creationId xmlns:a16="http://schemas.microsoft.com/office/drawing/2014/main" id="{0FD752A4-5176-42EE-9C73-FF28838C4A46}"/>
              </a:ext>
            </a:extLst>
          </p:cNvPr>
          <p:cNvSpPr txBox="1"/>
          <p:nvPr/>
        </p:nvSpPr>
        <p:spPr>
          <a:xfrm>
            <a:off x="9080512" y="4206083"/>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106" name="TextBox 105">
            <a:extLst>
              <a:ext uri="{FF2B5EF4-FFF2-40B4-BE49-F238E27FC236}">
                <a16:creationId xmlns:a16="http://schemas.microsoft.com/office/drawing/2014/main" id="{158DCF87-F556-4999-A576-118CA5A49209}"/>
              </a:ext>
            </a:extLst>
          </p:cNvPr>
          <p:cNvSpPr txBox="1"/>
          <p:nvPr/>
        </p:nvSpPr>
        <p:spPr>
          <a:xfrm>
            <a:off x="9251425" y="4207304"/>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날짜 </a:t>
            </a:r>
          </a:p>
        </p:txBody>
      </p:sp>
      <p:sp>
        <p:nvSpPr>
          <p:cNvPr id="112" name="직사각형 111">
            <a:extLst>
              <a:ext uri="{FF2B5EF4-FFF2-40B4-BE49-F238E27FC236}">
                <a16:creationId xmlns:a16="http://schemas.microsoft.com/office/drawing/2014/main" id="{C975BADA-B2C6-474E-A1B8-7DFCD5557DD7}"/>
              </a:ext>
            </a:extLst>
          </p:cNvPr>
          <p:cNvSpPr/>
          <p:nvPr/>
        </p:nvSpPr>
        <p:spPr bwMode="ltGray">
          <a:xfrm>
            <a:off x="724732" y="1936138"/>
            <a:ext cx="2196000" cy="156505"/>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업계 매출액 </a:t>
            </a:r>
          </a:p>
        </p:txBody>
      </p:sp>
      <p:sp>
        <p:nvSpPr>
          <p:cNvPr id="114" name="직사각형 113">
            <a:extLst>
              <a:ext uri="{FF2B5EF4-FFF2-40B4-BE49-F238E27FC236}">
                <a16:creationId xmlns:a16="http://schemas.microsoft.com/office/drawing/2014/main" id="{197AD178-CFEB-4A66-B22B-B919B1E5F0FA}"/>
              </a:ext>
            </a:extLst>
          </p:cNvPr>
          <p:cNvSpPr/>
          <p:nvPr/>
        </p:nvSpPr>
        <p:spPr bwMode="ltGray">
          <a:xfrm>
            <a:off x="708230" y="3082917"/>
            <a:ext cx="2196000" cy="13981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자사 매출액 </a:t>
            </a:r>
          </a:p>
        </p:txBody>
      </p:sp>
      <p:sp>
        <p:nvSpPr>
          <p:cNvPr id="116" name="직사각형 115">
            <a:extLst>
              <a:ext uri="{FF2B5EF4-FFF2-40B4-BE49-F238E27FC236}">
                <a16:creationId xmlns:a16="http://schemas.microsoft.com/office/drawing/2014/main" id="{7A72F4B2-8CDA-497B-8080-DA88C637F536}"/>
              </a:ext>
            </a:extLst>
          </p:cNvPr>
          <p:cNvSpPr/>
          <p:nvPr/>
        </p:nvSpPr>
        <p:spPr>
          <a:xfrm>
            <a:off x="724710" y="2184398"/>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4472C4"/>
                </a:solidFill>
                <a:latin typeface="KoPub돋움체 Medium" panose="02020603020101020101" pitchFamily="18" charset="-127"/>
                <a:ea typeface="KoPub돋움체 Medium" panose="02020603020101020101" pitchFamily="18" charset="-127"/>
              </a:rPr>
              <a:t>$123,456</a:t>
            </a:r>
            <a:endParaRPr lang="ko-KR" altLang="en-US" sz="3200" dirty="0">
              <a:solidFill>
                <a:srgbClr val="4472C4"/>
              </a:solidFill>
              <a:latin typeface="KoPub돋움체 Medium" panose="02020603020101020101" pitchFamily="18" charset="-127"/>
              <a:ea typeface="KoPub돋움체 Medium" panose="02020603020101020101" pitchFamily="18" charset="-127"/>
            </a:endParaRPr>
          </a:p>
        </p:txBody>
      </p:sp>
      <p:sp>
        <p:nvSpPr>
          <p:cNvPr id="122" name="직사각형 121">
            <a:extLst>
              <a:ext uri="{FF2B5EF4-FFF2-40B4-BE49-F238E27FC236}">
                <a16:creationId xmlns:a16="http://schemas.microsoft.com/office/drawing/2014/main" id="{18310940-11E6-4DA9-8E4B-16ADC3748E4C}"/>
              </a:ext>
            </a:extLst>
          </p:cNvPr>
          <p:cNvSpPr/>
          <p:nvPr/>
        </p:nvSpPr>
        <p:spPr>
          <a:xfrm>
            <a:off x="731630" y="3277335"/>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ED7D31"/>
                </a:solidFill>
                <a:latin typeface="KoPub돋움체 Medium" panose="02020603020101020101" pitchFamily="18" charset="-127"/>
                <a:ea typeface="KoPub돋움체 Medium" panose="02020603020101020101" pitchFamily="18" charset="-127"/>
              </a:rPr>
              <a:t>   </a:t>
            </a:r>
            <a:endParaRPr lang="ko-KR" altLang="en-US" sz="3200" dirty="0">
              <a:solidFill>
                <a:srgbClr val="4472C4"/>
              </a:solidFill>
              <a:latin typeface="KoPub돋움체 Medium" panose="02020603020101020101" pitchFamily="18" charset="-127"/>
              <a:ea typeface="KoPub돋움체 Medium" panose="02020603020101020101" pitchFamily="18" charset="-127"/>
            </a:endParaRPr>
          </a:p>
        </p:txBody>
      </p:sp>
      <p:sp>
        <p:nvSpPr>
          <p:cNvPr id="124" name="직사각형 123">
            <a:extLst>
              <a:ext uri="{FF2B5EF4-FFF2-40B4-BE49-F238E27FC236}">
                <a16:creationId xmlns:a16="http://schemas.microsoft.com/office/drawing/2014/main" id="{BF091BEC-D2C8-47B2-8347-BE401F82C6B2}"/>
              </a:ext>
            </a:extLst>
          </p:cNvPr>
          <p:cNvSpPr/>
          <p:nvPr/>
        </p:nvSpPr>
        <p:spPr>
          <a:xfrm>
            <a:off x="718624" y="3301509"/>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4472C4"/>
                </a:solidFill>
                <a:latin typeface="KoPub돋움체 Medium" panose="02020603020101020101" pitchFamily="18" charset="-127"/>
                <a:ea typeface="KoPub돋움체 Medium" panose="02020603020101020101" pitchFamily="18" charset="-127"/>
              </a:rPr>
              <a:t>$123,456</a:t>
            </a:r>
            <a:endParaRPr lang="ko-KR" altLang="en-US" sz="3200" dirty="0">
              <a:solidFill>
                <a:srgbClr val="4472C4"/>
              </a:solidFill>
              <a:latin typeface="KoPub돋움체 Medium" panose="02020603020101020101" pitchFamily="18" charset="-127"/>
              <a:ea typeface="KoPub돋움체 Medium" panose="02020603020101020101" pitchFamily="18" charset="-127"/>
            </a:endParaRPr>
          </a:p>
        </p:txBody>
      </p:sp>
      <p:sp>
        <p:nvSpPr>
          <p:cNvPr id="62" name="타원 61">
            <a:extLst>
              <a:ext uri="{FF2B5EF4-FFF2-40B4-BE49-F238E27FC236}">
                <a16:creationId xmlns:a16="http://schemas.microsoft.com/office/drawing/2014/main" id="{3B6164C8-5DDE-4764-91C9-5498F12681D2}"/>
              </a:ext>
            </a:extLst>
          </p:cNvPr>
          <p:cNvSpPr/>
          <p:nvPr/>
        </p:nvSpPr>
        <p:spPr bwMode="ltGray">
          <a:xfrm>
            <a:off x="581931" y="1406147"/>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3" name="타원 62">
            <a:extLst>
              <a:ext uri="{FF2B5EF4-FFF2-40B4-BE49-F238E27FC236}">
                <a16:creationId xmlns:a16="http://schemas.microsoft.com/office/drawing/2014/main" id="{74D04B05-D992-46F9-8065-D60C8A7398A3}"/>
              </a:ext>
            </a:extLst>
          </p:cNvPr>
          <p:cNvSpPr/>
          <p:nvPr/>
        </p:nvSpPr>
        <p:spPr bwMode="ltGray">
          <a:xfrm>
            <a:off x="8930442" y="1919127"/>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5" name="타원 64">
            <a:extLst>
              <a:ext uri="{FF2B5EF4-FFF2-40B4-BE49-F238E27FC236}">
                <a16:creationId xmlns:a16="http://schemas.microsoft.com/office/drawing/2014/main" id="{40D90DA7-922B-4528-843B-231317D722D5}"/>
              </a:ext>
            </a:extLst>
          </p:cNvPr>
          <p:cNvSpPr/>
          <p:nvPr/>
        </p:nvSpPr>
        <p:spPr bwMode="ltGray">
          <a:xfrm>
            <a:off x="8920282" y="1685562"/>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Tree>
    <p:extLst>
      <p:ext uri="{BB962C8B-B14F-4D97-AF65-F5344CB8AC3E}">
        <p14:creationId xmlns:p14="http://schemas.microsoft.com/office/powerpoint/2010/main" val="4085737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2">
            <a:extLst>
              <a:ext uri="{FF2B5EF4-FFF2-40B4-BE49-F238E27FC236}">
                <a16:creationId xmlns:a16="http://schemas.microsoft.com/office/drawing/2014/main" id="{CC4525A3-E683-4137-9ACC-B97125A98E7C}"/>
              </a:ext>
            </a:extLst>
          </p:cNvPr>
          <p:cNvSpPr txBox="1">
            <a:spLocks/>
          </p:cNvSpPr>
          <p:nvPr/>
        </p:nvSpPr>
        <p:spPr>
          <a:xfrm>
            <a:off x="177311" y="207461"/>
            <a:ext cx="11807826" cy="412857"/>
          </a:xfr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4472C4"/>
              </a:buClr>
            </a:pPr>
            <a:r>
              <a:rPr lang="ko-KR" altLang="en-US" dirty="0">
                <a:solidFill>
                  <a:prstClr val="black"/>
                </a:solidFill>
                <a:latin typeface="KoPub돋움체 Medium" panose="02020603020101020101" pitchFamily="18" charset="-127"/>
                <a:ea typeface="KoPub돋움체 Medium" panose="02020603020101020101" pitchFamily="18" charset="-127"/>
              </a:rPr>
              <a:t>화면 설계 </a:t>
            </a:r>
            <a:r>
              <a:rPr lang="en-US" altLang="ko-KR" dirty="0">
                <a:solidFill>
                  <a:prstClr val="black"/>
                </a:solidFill>
                <a:latin typeface="KoPub돋움체 Medium" panose="02020603020101020101" pitchFamily="18" charset="-127"/>
                <a:ea typeface="KoPub돋움체 Medium" panose="02020603020101020101" pitchFamily="18" charset="-127"/>
              </a:rPr>
              <a:t>: Visualization</a:t>
            </a:r>
            <a:endParaRPr lang="ko-KR" altLang="en-US" dirty="0">
              <a:solidFill>
                <a:prstClr val="black"/>
              </a:solidFill>
              <a:latin typeface="KoPub돋움체 Medium" panose="02020603020101020101" pitchFamily="18" charset="-127"/>
              <a:ea typeface="KoPub돋움체 Medium" panose="02020603020101020101" pitchFamily="18" charset="-127"/>
            </a:endParaRPr>
          </a:p>
        </p:txBody>
      </p:sp>
      <p:graphicFrame>
        <p:nvGraphicFramePr>
          <p:cNvPr id="3" name="표 2">
            <a:extLst>
              <a:ext uri="{FF2B5EF4-FFF2-40B4-BE49-F238E27FC236}">
                <a16:creationId xmlns:a16="http://schemas.microsoft.com/office/drawing/2014/main" id="{9D2DB61E-9871-4C8B-8AB2-99F5FB467440}"/>
              </a:ext>
            </a:extLst>
          </p:cNvPr>
          <p:cNvGraphicFramePr>
            <a:graphicFrameLocks noGrp="1"/>
          </p:cNvGraphicFramePr>
          <p:nvPr>
            <p:extLst>
              <p:ext uri="{D42A27DB-BD31-4B8C-83A1-F6EECF244321}">
                <p14:modId xmlns:p14="http://schemas.microsoft.com/office/powerpoint/2010/main" val="1703664442"/>
              </p:ext>
            </p:extLst>
          </p:nvPr>
        </p:nvGraphicFramePr>
        <p:xfrm>
          <a:off x="210037" y="727253"/>
          <a:ext cx="11807826" cy="5760568"/>
        </p:xfrm>
        <a:graphic>
          <a:graphicData uri="http://schemas.openxmlformats.org/drawingml/2006/table">
            <a:tbl>
              <a:tblPr firstRow="1" bandRow="1"/>
              <a:tblGrid>
                <a:gridCol w="1967971">
                  <a:extLst>
                    <a:ext uri="{9D8B030D-6E8A-4147-A177-3AD203B41FA5}">
                      <a16:colId xmlns:a16="http://schemas.microsoft.com/office/drawing/2014/main" val="2319932860"/>
                    </a:ext>
                  </a:extLst>
                </a:gridCol>
                <a:gridCol w="1967971">
                  <a:extLst>
                    <a:ext uri="{9D8B030D-6E8A-4147-A177-3AD203B41FA5}">
                      <a16:colId xmlns:a16="http://schemas.microsoft.com/office/drawing/2014/main" val="2926832141"/>
                    </a:ext>
                  </a:extLst>
                </a:gridCol>
                <a:gridCol w="630879">
                  <a:extLst>
                    <a:ext uri="{9D8B030D-6E8A-4147-A177-3AD203B41FA5}">
                      <a16:colId xmlns:a16="http://schemas.microsoft.com/office/drawing/2014/main" val="271572334"/>
                    </a:ext>
                  </a:extLst>
                </a:gridCol>
                <a:gridCol w="4744452">
                  <a:extLst>
                    <a:ext uri="{9D8B030D-6E8A-4147-A177-3AD203B41FA5}">
                      <a16:colId xmlns:a16="http://schemas.microsoft.com/office/drawing/2014/main" val="2004344405"/>
                    </a:ext>
                  </a:extLst>
                </a:gridCol>
                <a:gridCol w="1351548">
                  <a:extLst>
                    <a:ext uri="{9D8B030D-6E8A-4147-A177-3AD203B41FA5}">
                      <a16:colId xmlns:a16="http://schemas.microsoft.com/office/drawing/2014/main" val="1008448080"/>
                    </a:ext>
                  </a:extLst>
                </a:gridCol>
                <a:gridCol w="1145005">
                  <a:extLst>
                    <a:ext uri="{9D8B030D-6E8A-4147-A177-3AD203B41FA5}">
                      <a16:colId xmlns:a16="http://schemas.microsoft.com/office/drawing/2014/main" val="3177433494"/>
                    </a:ext>
                  </a:extLst>
                </a:gridCol>
              </a:tblGrid>
              <a:tr h="299103">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담당 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            </a:t>
                      </a:r>
                      <a:r>
                        <a:rPr lang="en-US" altLang="ko-KR" sz="1000" b="0" dirty="0">
                          <a:solidFill>
                            <a:schemeClr val="tx1"/>
                          </a:solidFill>
                          <a:latin typeface="KoPub돋움체 Medium" panose="02020603020101020101" pitchFamily="18" charset="-127"/>
                          <a:ea typeface="KoPub돋움체 Medium" panose="02020603020101020101" pitchFamily="18" charset="-127"/>
                        </a:rPr>
                        <a:t>1</a:t>
                      </a:r>
                      <a:r>
                        <a:rPr lang="ko-KR" altLang="en-US" sz="1000" b="0" dirty="0">
                          <a:solidFill>
                            <a:schemeClr val="tx1"/>
                          </a:solidFill>
                          <a:latin typeface="KoPub돋움체 Medium" panose="02020603020101020101" pitchFamily="18" charset="-127"/>
                          <a:ea typeface="KoPub돋움체 Medium" panose="02020603020101020101" pitchFamily="18" charset="-127"/>
                        </a:rPr>
                        <a:t>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주제 명</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판매현황 분석 화면</a:t>
                      </a:r>
                      <a:endParaRPr lang="en-US" altLang="ko-KR"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화면 </a:t>
                      </a:r>
                      <a:r>
                        <a:rPr lang="en-US" altLang="ko-KR" sz="1000" b="0" dirty="0">
                          <a:solidFill>
                            <a:schemeClr val="tx1"/>
                          </a:solidFill>
                          <a:latin typeface="KoPub돋움체 Medium" panose="02020603020101020101" pitchFamily="18" charset="-127"/>
                          <a:ea typeface="KoPub돋움체 Medium" panose="02020603020101020101" pitchFamily="18" charset="-127"/>
                        </a:rPr>
                        <a:t>ID</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latinLnBrk="1"/>
                      <a:r>
                        <a:rPr lang="en-US" altLang="ko-KR" sz="1000" b="1" dirty="0">
                          <a:solidFill>
                            <a:schemeClr val="tx1"/>
                          </a:solidFill>
                          <a:latin typeface="KoPub돋움체 Medium" panose="02020603020101020101" pitchFamily="18" charset="-127"/>
                          <a:ea typeface="KoPub돋움체 Medium" panose="02020603020101020101" pitchFamily="18" charset="-127"/>
                        </a:rPr>
                        <a:t>-</a:t>
                      </a:r>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008571"/>
                  </a:ext>
                </a:extLst>
              </a:tr>
              <a:tr h="299102">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선택 조건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gridSpan="5">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조회</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 기간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년 분기 월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언어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KO / EN ) ,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고객 별</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70472"/>
                  </a:ext>
                </a:extLst>
              </a:tr>
              <a:tr h="5162363">
                <a:tc gridSpan="6">
                  <a:txBody>
                    <a:bodyPr/>
                    <a:lstStyle/>
                    <a:p>
                      <a:pPr algn="ctr" latinLnBrk="1"/>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23636"/>
                  </a:ext>
                </a:extLst>
              </a:tr>
            </a:tbl>
          </a:graphicData>
        </a:graphic>
      </p:graphicFrame>
      <p:sp>
        <p:nvSpPr>
          <p:cNvPr id="4" name="TextBox 3">
            <a:extLst>
              <a:ext uri="{FF2B5EF4-FFF2-40B4-BE49-F238E27FC236}">
                <a16:creationId xmlns:a16="http://schemas.microsoft.com/office/drawing/2014/main" id="{4F49786D-1A6D-4344-9FD8-2D1BFA0B290A}"/>
              </a:ext>
            </a:extLst>
          </p:cNvPr>
          <p:cNvSpPr txBox="1"/>
          <p:nvPr/>
        </p:nvSpPr>
        <p:spPr>
          <a:xfrm>
            <a:off x="9822125" y="1408467"/>
            <a:ext cx="2163013" cy="171593"/>
          </a:xfrm>
          <a:prstGeom prst="rect">
            <a:avLst/>
          </a:prstGeom>
          <a:solidFill>
            <a:schemeClr val="accent1"/>
          </a:solidFill>
        </p:spPr>
        <p:txBody>
          <a:bodyPr vert="horz" wrap="none" lIns="0" tIns="0" rIns="0" bIns="0" rtlCol="0" anchor="ctr">
            <a:noAutofit/>
          </a:bodyPr>
          <a:lstStyle/>
          <a:p>
            <a:pPr indent="-274320" algn="ctr" defTabSz="957769">
              <a:spcAft>
                <a:spcPts val="900"/>
              </a:spcAft>
              <a:defRPr/>
            </a:pPr>
            <a:r>
              <a:rPr lang="ko-KR" altLang="en-US" sz="1050" kern="0" dirty="0">
                <a:solidFill>
                  <a:srgbClr val="FFFFFF"/>
                </a:solidFill>
                <a:latin typeface="KoPub돋움체 Medium" panose="02020603020101020101" pitchFamily="18" charset="-127"/>
                <a:ea typeface="KoPub돋움체 Medium" panose="02020603020101020101" pitchFamily="18" charset="-127"/>
              </a:rPr>
              <a:t>동작 방식</a:t>
            </a:r>
          </a:p>
        </p:txBody>
      </p:sp>
      <p:sp>
        <p:nvSpPr>
          <p:cNvPr id="5" name="사다리꼴 4">
            <a:extLst>
              <a:ext uri="{FF2B5EF4-FFF2-40B4-BE49-F238E27FC236}">
                <a16:creationId xmlns:a16="http://schemas.microsoft.com/office/drawing/2014/main" id="{86C0573A-C6F5-4AE5-AED9-587F22DFB975}"/>
              </a:ext>
            </a:extLst>
          </p:cNvPr>
          <p:cNvSpPr/>
          <p:nvPr/>
        </p:nvSpPr>
        <p:spPr bwMode="ltGray">
          <a:xfrm>
            <a:off x="624827" y="1408271"/>
            <a:ext cx="1010576" cy="234640"/>
          </a:xfrm>
          <a:prstGeom prst="trapezoid">
            <a:avLst/>
          </a:prstGeom>
          <a:solidFill>
            <a:schemeClr val="accent5">
              <a:lumMod val="20000"/>
              <a:lumOff val="80000"/>
            </a:schemeClr>
          </a:solid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cxnSp>
        <p:nvCxnSpPr>
          <p:cNvPr id="6" name="직선 연결선 5">
            <a:extLst>
              <a:ext uri="{FF2B5EF4-FFF2-40B4-BE49-F238E27FC236}">
                <a16:creationId xmlns:a16="http://schemas.microsoft.com/office/drawing/2014/main" id="{5BCA09F0-9D1B-4E7D-8598-33074D21DFF3}"/>
              </a:ext>
            </a:extLst>
          </p:cNvPr>
          <p:cNvCxnSpPr/>
          <p:nvPr/>
        </p:nvCxnSpPr>
        <p:spPr>
          <a:xfrm>
            <a:off x="624827" y="1642911"/>
            <a:ext cx="1011600" cy="0"/>
          </a:xfrm>
          <a:prstGeom prst="line">
            <a:avLst/>
          </a:prstGeom>
          <a:noFill/>
          <a:ln w="12700" cap="flat" cmpd="sng" algn="ctr">
            <a:solidFill>
              <a:srgbClr val="FFFFFF"/>
            </a:solidFill>
            <a:prstDash val="solid"/>
          </a:ln>
          <a:effectLst/>
        </p:spPr>
      </p:cxnSp>
      <p:cxnSp>
        <p:nvCxnSpPr>
          <p:cNvPr id="7" name="직선 연결선 6">
            <a:extLst>
              <a:ext uri="{FF2B5EF4-FFF2-40B4-BE49-F238E27FC236}">
                <a16:creationId xmlns:a16="http://schemas.microsoft.com/office/drawing/2014/main" id="{0F5949E0-6637-40FE-86B7-E6690BB58745}"/>
              </a:ext>
            </a:extLst>
          </p:cNvPr>
          <p:cNvCxnSpPr>
            <a:cxnSpLocks/>
          </p:cNvCxnSpPr>
          <p:nvPr/>
        </p:nvCxnSpPr>
        <p:spPr>
          <a:xfrm>
            <a:off x="2683325" y="1642911"/>
            <a:ext cx="4322312" cy="0"/>
          </a:xfrm>
          <a:prstGeom prst="line">
            <a:avLst/>
          </a:prstGeom>
          <a:noFill/>
          <a:ln w="6350" cap="flat" cmpd="sng" algn="ctr">
            <a:solidFill>
              <a:srgbClr val="000000">
                <a:lumMod val="75000"/>
                <a:lumOff val="25000"/>
              </a:srgbClr>
            </a:solidFill>
            <a:prstDash val="solid"/>
          </a:ln>
          <a:effectLst/>
        </p:spPr>
      </p:cxnSp>
      <p:sp>
        <p:nvSpPr>
          <p:cNvPr id="8" name="사다리꼴 7">
            <a:extLst>
              <a:ext uri="{FF2B5EF4-FFF2-40B4-BE49-F238E27FC236}">
                <a16:creationId xmlns:a16="http://schemas.microsoft.com/office/drawing/2014/main" id="{669A5365-E37F-4BC8-9705-A8F6C11B3423}"/>
              </a:ext>
            </a:extLst>
          </p:cNvPr>
          <p:cNvSpPr/>
          <p:nvPr/>
        </p:nvSpPr>
        <p:spPr bwMode="ltGray">
          <a:xfrm>
            <a:off x="1657728" y="1407923"/>
            <a:ext cx="1010576" cy="234640"/>
          </a:xfrm>
          <a:prstGeom prst="trapezoid">
            <a:avLst/>
          </a:prstGeom>
          <a:noFill/>
          <a:ln w="6350" cap="flat" cmpd="sng" algn="ctr">
            <a:no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sp>
        <p:nvSpPr>
          <p:cNvPr id="9" name="TextBox 8">
            <a:extLst>
              <a:ext uri="{FF2B5EF4-FFF2-40B4-BE49-F238E27FC236}">
                <a16:creationId xmlns:a16="http://schemas.microsoft.com/office/drawing/2014/main" id="{EFFA64C0-D7F4-4BB2-B130-560DF1D1CBD7}"/>
              </a:ext>
            </a:extLst>
          </p:cNvPr>
          <p:cNvSpPr txBox="1"/>
          <p:nvPr/>
        </p:nvSpPr>
        <p:spPr>
          <a:xfrm>
            <a:off x="748618"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시장 </a:t>
            </a:r>
            <a:r>
              <a:rPr lang="en-US" altLang="ko-KR" sz="900" dirty="0">
                <a:solidFill>
                  <a:srgbClr val="000000"/>
                </a:solidFill>
                <a:latin typeface="KoPub돋움체 Medium" panose="02020603020101020101" pitchFamily="18" charset="-127"/>
                <a:ea typeface="KoPub돋움체 Medium" panose="02020603020101020101" pitchFamily="18" charset="-127"/>
              </a:rPr>
              <a:t>TREND</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sp>
        <p:nvSpPr>
          <p:cNvPr id="10" name="TextBox 9">
            <a:extLst>
              <a:ext uri="{FF2B5EF4-FFF2-40B4-BE49-F238E27FC236}">
                <a16:creationId xmlns:a16="http://schemas.microsoft.com/office/drawing/2014/main" id="{EE0E8A78-ADD5-495A-98C6-78543C2C3817}"/>
              </a:ext>
            </a:extLst>
          </p:cNvPr>
          <p:cNvSpPr txBox="1"/>
          <p:nvPr/>
        </p:nvSpPr>
        <p:spPr>
          <a:xfrm>
            <a:off x="1799486" y="1445552"/>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고객 매출 구조 </a:t>
            </a:r>
          </a:p>
        </p:txBody>
      </p:sp>
      <p:cxnSp>
        <p:nvCxnSpPr>
          <p:cNvPr id="11" name="직선 연결선 10">
            <a:extLst>
              <a:ext uri="{FF2B5EF4-FFF2-40B4-BE49-F238E27FC236}">
                <a16:creationId xmlns:a16="http://schemas.microsoft.com/office/drawing/2014/main" id="{46A3D873-4B52-4CAE-A535-CA3E70D4E1A4}"/>
              </a:ext>
            </a:extLst>
          </p:cNvPr>
          <p:cNvCxnSpPr>
            <a:cxnSpLocks/>
          </p:cNvCxnSpPr>
          <p:nvPr/>
        </p:nvCxnSpPr>
        <p:spPr>
          <a:xfrm flipH="1">
            <a:off x="512764" y="1642911"/>
            <a:ext cx="1144965" cy="0"/>
          </a:xfrm>
          <a:prstGeom prst="line">
            <a:avLst/>
          </a:prstGeom>
          <a:noFill/>
          <a:ln w="6350" cap="flat" cmpd="sng" algn="ctr">
            <a:solidFill>
              <a:srgbClr val="000000">
                <a:lumMod val="75000"/>
                <a:lumOff val="25000"/>
              </a:srgbClr>
            </a:solidFill>
            <a:prstDash val="solid"/>
          </a:ln>
          <a:effectLst/>
        </p:spPr>
      </p:cxnSp>
      <p:sp>
        <p:nvSpPr>
          <p:cNvPr id="12" name="TextBox 11">
            <a:extLst>
              <a:ext uri="{FF2B5EF4-FFF2-40B4-BE49-F238E27FC236}">
                <a16:creationId xmlns:a16="http://schemas.microsoft.com/office/drawing/2014/main" id="{03A7B48B-C54C-4640-A7B8-3552575F51AB}"/>
              </a:ext>
            </a:extLst>
          </p:cNvPr>
          <p:cNvSpPr txBox="1"/>
          <p:nvPr/>
        </p:nvSpPr>
        <p:spPr>
          <a:xfrm>
            <a:off x="696912" y="1715054"/>
            <a:ext cx="9046243" cy="195079"/>
          </a:xfrm>
          <a:prstGeom prst="rect">
            <a:avLst/>
          </a:prstGeom>
          <a:solidFill>
            <a:schemeClr val="accent5">
              <a:lumMod val="20000"/>
              <a:lumOff val="80000"/>
            </a:schemeClr>
          </a:solidFill>
          <a:ln>
            <a:noFill/>
          </a:ln>
        </p:spPr>
        <p:txBody>
          <a:bodyPr vert="horz" wrap="none" lIns="144000" tIns="0" rIns="0" bIns="0" rtlCol="0" anchor="ctr">
            <a:noAutofit/>
          </a:bodyPr>
          <a:lstStyle/>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SAP</a:t>
            </a:r>
            <a:r>
              <a:rPr lang="ko-KR" altLang="en-US"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13" name="TextBox 12">
            <a:extLst>
              <a:ext uri="{FF2B5EF4-FFF2-40B4-BE49-F238E27FC236}">
                <a16:creationId xmlns:a16="http://schemas.microsoft.com/office/drawing/2014/main" id="{818445D5-7B76-4857-89C2-3948D86DFAA7}"/>
              </a:ext>
            </a:extLst>
          </p:cNvPr>
          <p:cNvSpPr txBox="1"/>
          <p:nvPr/>
        </p:nvSpPr>
        <p:spPr>
          <a:xfrm>
            <a:off x="696913" y="1715054"/>
            <a:ext cx="63555" cy="195079"/>
          </a:xfrm>
          <a:prstGeom prst="rect">
            <a:avLst/>
          </a:prstGeom>
          <a:solidFill>
            <a:schemeClr val="accent5"/>
          </a:solidFill>
          <a:ln>
            <a:no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cxnSp>
        <p:nvCxnSpPr>
          <p:cNvPr id="15" name="직선 연결선 14">
            <a:extLst>
              <a:ext uri="{FF2B5EF4-FFF2-40B4-BE49-F238E27FC236}">
                <a16:creationId xmlns:a16="http://schemas.microsoft.com/office/drawing/2014/main" id="{E64EAFAF-861C-4AD4-B920-6A4FCD756592}"/>
              </a:ext>
            </a:extLst>
          </p:cNvPr>
          <p:cNvCxnSpPr/>
          <p:nvPr/>
        </p:nvCxnSpPr>
        <p:spPr>
          <a:xfrm>
            <a:off x="2971266" y="1937874"/>
            <a:ext cx="0" cy="4513032"/>
          </a:xfrm>
          <a:prstGeom prst="line">
            <a:avLst/>
          </a:prstGeom>
          <a:noFill/>
          <a:ln w="12700" cap="flat" cmpd="sng" algn="ctr">
            <a:solidFill>
              <a:schemeClr val="accent5"/>
            </a:solidFill>
            <a:prstDash val="solid"/>
          </a:ln>
          <a:effectLst/>
        </p:spPr>
      </p:cxnSp>
      <p:sp>
        <p:nvSpPr>
          <p:cNvPr id="16" name="TextBox 15">
            <a:extLst>
              <a:ext uri="{FF2B5EF4-FFF2-40B4-BE49-F238E27FC236}">
                <a16:creationId xmlns:a16="http://schemas.microsoft.com/office/drawing/2014/main" id="{CA8CE0BD-0E72-4719-9E6F-18502412EA28}"/>
              </a:ext>
            </a:extLst>
          </p:cNvPr>
          <p:cNvSpPr txBox="1"/>
          <p:nvPr/>
        </p:nvSpPr>
        <p:spPr>
          <a:xfrm>
            <a:off x="724722" y="1945866"/>
            <a:ext cx="2196011" cy="1090894"/>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8" name="TextBox 17">
            <a:extLst>
              <a:ext uri="{FF2B5EF4-FFF2-40B4-BE49-F238E27FC236}">
                <a16:creationId xmlns:a16="http://schemas.microsoft.com/office/drawing/2014/main" id="{49C1BF24-6BD7-4B3D-8BDB-0D8D190483DE}"/>
              </a:ext>
            </a:extLst>
          </p:cNvPr>
          <p:cNvSpPr txBox="1"/>
          <p:nvPr/>
        </p:nvSpPr>
        <p:spPr>
          <a:xfrm>
            <a:off x="3039068" y="1945686"/>
            <a:ext cx="4597477" cy="2214685"/>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22" name="TextBox 21">
            <a:extLst>
              <a:ext uri="{FF2B5EF4-FFF2-40B4-BE49-F238E27FC236}">
                <a16:creationId xmlns:a16="http://schemas.microsoft.com/office/drawing/2014/main" id="{D8B8ADAE-89A9-46B5-AE52-7E2E83627F89}"/>
              </a:ext>
            </a:extLst>
          </p:cNvPr>
          <p:cNvSpPr txBox="1"/>
          <p:nvPr/>
        </p:nvSpPr>
        <p:spPr>
          <a:xfrm>
            <a:off x="9841134" y="1627560"/>
            <a:ext cx="2153308" cy="4837620"/>
          </a:xfrm>
          <a:prstGeom prst="rect">
            <a:avLst/>
          </a:prstGeom>
          <a:noFill/>
          <a:ln>
            <a:solidFill>
              <a:schemeClr val="accent1"/>
            </a:solidFill>
          </a:ln>
        </p:spPr>
        <p:txBody>
          <a:bodyPr vert="horz" wrap="square" lIns="0" tIns="36000" rIns="0" bIns="0" rtlCol="0" anchor="t">
            <a:noAutofit/>
          </a:bodyPr>
          <a:lstStyle/>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대시보드는 </a:t>
            </a:r>
            <a:r>
              <a:rPr lang="en-US" altLang="ko-KR" sz="900" dirty="0">
                <a:solidFill>
                  <a:srgbClr val="000000"/>
                </a:solidFill>
                <a:latin typeface="KoPub돋움체 Medium" panose="02020603020101020101" pitchFamily="18" charset="-127"/>
                <a:ea typeface="KoPub돋움체 Medium" panose="02020603020101020101" pitchFamily="18" charset="-127"/>
              </a:rPr>
              <a:t>2</a:t>
            </a:r>
            <a:r>
              <a:rPr lang="ko-KR" altLang="en-US" sz="900" dirty="0">
                <a:solidFill>
                  <a:srgbClr val="000000"/>
                </a:solidFill>
                <a:latin typeface="KoPub돋움체 Medium" panose="02020603020101020101" pitchFamily="18" charset="-127"/>
                <a:ea typeface="KoPub돋움체 Medium" panose="02020603020101020101" pitchFamily="18" charset="-127"/>
              </a:rPr>
              <a:t>개의 </a:t>
            </a:r>
            <a:r>
              <a:rPr lang="en-US" altLang="ko-KR" sz="900" dirty="0">
                <a:solidFill>
                  <a:srgbClr val="000000"/>
                </a:solidFill>
                <a:latin typeface="KoPub돋움체 Medium" panose="02020603020101020101" pitchFamily="18" charset="-127"/>
                <a:ea typeface="KoPub돋움체 Medium" panose="02020603020101020101" pitchFamily="18" charset="-127"/>
              </a:rPr>
              <a:t>Tab </a:t>
            </a:r>
            <a:r>
              <a:rPr lang="ko-KR" altLang="en-US" sz="900" dirty="0">
                <a:solidFill>
                  <a:srgbClr val="000000"/>
                </a:solidFill>
                <a:latin typeface="KoPub돋움체 Medium" panose="02020603020101020101" pitchFamily="18" charset="-127"/>
                <a:ea typeface="KoPub돋움체 Medium" panose="02020603020101020101" pitchFamily="18" charset="-127"/>
              </a:rPr>
              <a:t>메뉴로 구성</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조회 필드는 년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분기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월 로 구성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선택한 필드에 따라 아래 화면 필터링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지정한 언어로 메뉴 및 제품 상세 변경</a:t>
            </a: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체크박스를 통해 원하는 분석이 </a:t>
            </a:r>
            <a:r>
              <a:rPr lang="en-US" altLang="ko-KR" sz="900" dirty="0">
                <a:solidFill>
                  <a:srgbClr val="000000"/>
                </a:solidFill>
                <a:latin typeface="KoPub돋움체 Medium" panose="02020603020101020101" pitchFamily="18" charset="-127"/>
                <a:ea typeface="KoPub돋움체 Medium" panose="02020603020101020101" pitchFamily="18"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rPr>
              <a:t>총 고   객 매출액 추이에 나타나도록 설정</a:t>
            </a: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br>
              <a:rPr lang="en-US" altLang="ko-KR" sz="900" dirty="0">
                <a:solidFill>
                  <a:srgbClr val="000000"/>
                </a:solidFill>
                <a:latin typeface="KoPub돋움체 Medium" panose="02020603020101020101" pitchFamily="18" charset="-127"/>
                <a:ea typeface="KoPub돋움체 Medium" panose="02020603020101020101" pitchFamily="18" charset="-127"/>
              </a:rPr>
            </a:b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총 매출액 추이에서 해당 기업의 선을   누르면 아래 상세화면에 나타나도록 설정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시간을 설정하면 시간 별로 고객의 매출에 따라 진한 색으로 지도에 표시될 </a:t>
            </a:r>
            <a:r>
              <a:rPr lang="ko-KR" altLang="en-US" sz="900" dirty="0" err="1">
                <a:solidFill>
                  <a:srgbClr val="000000"/>
                </a:solidFill>
                <a:latin typeface="KoPub돋움체 Medium" panose="02020603020101020101" pitchFamily="18" charset="-127"/>
                <a:ea typeface="KoPub돋움체 Medium" panose="02020603020101020101" pitchFamily="18" charset="-127"/>
              </a:rPr>
              <a:t>수있도록</a:t>
            </a:r>
            <a:r>
              <a:rPr lang="ko-KR" altLang="en-US" sz="900" dirty="0">
                <a:solidFill>
                  <a:srgbClr val="000000"/>
                </a:solidFill>
                <a:latin typeface="KoPub돋움체 Medium" panose="02020603020101020101" pitchFamily="18" charset="-127"/>
                <a:ea typeface="KoPub돋움체 Medium" panose="02020603020101020101" pitchFamily="18" charset="-127"/>
              </a:rPr>
              <a:t>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총 고객 </a:t>
            </a:r>
            <a:r>
              <a:rPr lang="ko-KR" altLang="en-US" sz="900" dirty="0" err="1">
                <a:solidFill>
                  <a:srgbClr val="000000"/>
                </a:solidFill>
                <a:latin typeface="KoPub돋움체 Medium" panose="02020603020101020101" pitchFamily="18" charset="-127"/>
                <a:ea typeface="KoPub돋움체 Medium" panose="02020603020101020101" pitchFamily="18" charset="-127"/>
              </a:rPr>
              <a:t>매출엑을</a:t>
            </a:r>
            <a:r>
              <a:rPr lang="ko-KR" altLang="en-US" sz="900" dirty="0">
                <a:solidFill>
                  <a:srgbClr val="000000"/>
                </a:solidFill>
                <a:latin typeface="KoPub돋움체 Medium" panose="02020603020101020101" pitchFamily="18" charset="-127"/>
                <a:ea typeface="KoPub돋움체 Medium" panose="02020603020101020101" pitchFamily="18" charset="-127"/>
              </a:rPr>
              <a:t> 클릭함에 따라 해당 지도에 표시될 수 있도록 표현</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23" name="타원 22">
            <a:extLst>
              <a:ext uri="{FF2B5EF4-FFF2-40B4-BE49-F238E27FC236}">
                <a16:creationId xmlns:a16="http://schemas.microsoft.com/office/drawing/2014/main" id="{1E45395E-CF5E-4D3F-8B09-615BD0662678}"/>
              </a:ext>
            </a:extLst>
          </p:cNvPr>
          <p:cNvSpPr/>
          <p:nvPr/>
        </p:nvSpPr>
        <p:spPr bwMode="ltGray">
          <a:xfrm>
            <a:off x="9828125" y="162749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5" name="타원 24">
            <a:extLst>
              <a:ext uri="{FF2B5EF4-FFF2-40B4-BE49-F238E27FC236}">
                <a16:creationId xmlns:a16="http://schemas.microsoft.com/office/drawing/2014/main" id="{3D53B91F-A1AF-4136-88B4-18870622916D}"/>
              </a:ext>
            </a:extLst>
          </p:cNvPr>
          <p:cNvSpPr/>
          <p:nvPr/>
        </p:nvSpPr>
        <p:spPr bwMode="ltGray">
          <a:xfrm>
            <a:off x="9835225" y="188732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6" name="타원 25">
            <a:extLst>
              <a:ext uri="{FF2B5EF4-FFF2-40B4-BE49-F238E27FC236}">
                <a16:creationId xmlns:a16="http://schemas.microsoft.com/office/drawing/2014/main" id="{880B9707-349C-44E6-9F73-B3FCEA7C4221}"/>
              </a:ext>
            </a:extLst>
          </p:cNvPr>
          <p:cNvSpPr/>
          <p:nvPr/>
        </p:nvSpPr>
        <p:spPr bwMode="ltGray">
          <a:xfrm>
            <a:off x="9835225" y="239648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8" name="직사각형 27">
            <a:extLst>
              <a:ext uri="{FF2B5EF4-FFF2-40B4-BE49-F238E27FC236}">
                <a16:creationId xmlns:a16="http://schemas.microsoft.com/office/drawing/2014/main" id="{5225DE4D-047B-4BE3-B5EF-9312CA85E828}"/>
              </a:ext>
            </a:extLst>
          </p:cNvPr>
          <p:cNvSpPr/>
          <p:nvPr/>
        </p:nvSpPr>
        <p:spPr bwMode="ltGray">
          <a:xfrm>
            <a:off x="3043783" y="1943292"/>
            <a:ext cx="4605770" cy="127246"/>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총 고객 매출액 추이 </a:t>
            </a:r>
          </a:p>
        </p:txBody>
      </p:sp>
      <p:sp>
        <p:nvSpPr>
          <p:cNvPr id="33" name="TextBox 32">
            <a:extLst>
              <a:ext uri="{FF2B5EF4-FFF2-40B4-BE49-F238E27FC236}">
                <a16:creationId xmlns:a16="http://schemas.microsoft.com/office/drawing/2014/main" id="{702C3911-8D98-4496-B3C9-5324A160B131}"/>
              </a:ext>
            </a:extLst>
          </p:cNvPr>
          <p:cNvSpPr txBox="1"/>
          <p:nvPr/>
        </p:nvSpPr>
        <p:spPr>
          <a:xfrm>
            <a:off x="7105728" y="1445811"/>
            <a:ext cx="58775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조회 기간</a:t>
            </a:r>
          </a:p>
        </p:txBody>
      </p:sp>
      <p:sp>
        <p:nvSpPr>
          <p:cNvPr id="34" name="TextBox 33">
            <a:extLst>
              <a:ext uri="{FF2B5EF4-FFF2-40B4-BE49-F238E27FC236}">
                <a16:creationId xmlns:a16="http://schemas.microsoft.com/office/drawing/2014/main" id="{9096705C-6514-4398-BC7C-8CBDA61782EA}"/>
              </a:ext>
            </a:extLst>
          </p:cNvPr>
          <p:cNvSpPr txBox="1"/>
          <p:nvPr/>
        </p:nvSpPr>
        <p:spPr>
          <a:xfrm>
            <a:off x="9014292"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2020-06-01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35" name="TextBox 34">
            <a:extLst>
              <a:ext uri="{FF2B5EF4-FFF2-40B4-BE49-F238E27FC236}">
                <a16:creationId xmlns:a16="http://schemas.microsoft.com/office/drawing/2014/main" id="{10DCFFCE-35EB-47DC-BAAC-6501F5405220}"/>
              </a:ext>
            </a:extLst>
          </p:cNvPr>
          <p:cNvSpPr txBox="1"/>
          <p:nvPr/>
        </p:nvSpPr>
        <p:spPr>
          <a:xfrm>
            <a:off x="8836216" y="1445811"/>
            <a:ext cx="178076"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36" name="Picture 14" descr="Calendar, calendar and time, calendar date, calendar icon ...">
            <a:extLst>
              <a:ext uri="{FF2B5EF4-FFF2-40B4-BE49-F238E27FC236}">
                <a16:creationId xmlns:a16="http://schemas.microsoft.com/office/drawing/2014/main" id="{9B4B9D98-401F-4734-B2B2-3365A68644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2184" y="1467701"/>
            <a:ext cx="118527" cy="11852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직선 연결선 36">
            <a:extLst>
              <a:ext uri="{FF2B5EF4-FFF2-40B4-BE49-F238E27FC236}">
                <a16:creationId xmlns:a16="http://schemas.microsoft.com/office/drawing/2014/main" id="{8AEAC74A-09C1-4F49-8417-F50AFE580240}"/>
              </a:ext>
            </a:extLst>
          </p:cNvPr>
          <p:cNvCxnSpPr/>
          <p:nvPr/>
        </p:nvCxnSpPr>
        <p:spPr>
          <a:xfrm flipH="1">
            <a:off x="7005452" y="1408097"/>
            <a:ext cx="108226" cy="234640"/>
          </a:xfrm>
          <a:prstGeom prst="line">
            <a:avLst/>
          </a:prstGeom>
          <a:noFill/>
          <a:ln w="6350" cap="flat" cmpd="sng" algn="ctr">
            <a:solidFill>
              <a:srgbClr val="000000">
                <a:lumMod val="75000"/>
                <a:lumOff val="25000"/>
              </a:srgbClr>
            </a:solidFill>
            <a:prstDash val="solid"/>
          </a:ln>
          <a:effectLst/>
        </p:spPr>
      </p:cxnSp>
      <p:cxnSp>
        <p:nvCxnSpPr>
          <p:cNvPr id="38" name="직선 연결선 37">
            <a:extLst>
              <a:ext uri="{FF2B5EF4-FFF2-40B4-BE49-F238E27FC236}">
                <a16:creationId xmlns:a16="http://schemas.microsoft.com/office/drawing/2014/main" id="{922FE906-38A9-4856-915F-2ABF86AC2FD9}"/>
              </a:ext>
            </a:extLst>
          </p:cNvPr>
          <p:cNvCxnSpPr/>
          <p:nvPr/>
        </p:nvCxnSpPr>
        <p:spPr>
          <a:xfrm>
            <a:off x="7113863" y="1408999"/>
            <a:ext cx="2696288" cy="0"/>
          </a:xfrm>
          <a:prstGeom prst="line">
            <a:avLst/>
          </a:prstGeom>
          <a:noFill/>
          <a:ln w="6350" cap="flat" cmpd="sng" algn="ctr">
            <a:solidFill>
              <a:srgbClr val="000000">
                <a:lumMod val="75000"/>
                <a:lumOff val="25000"/>
              </a:srgbClr>
            </a:solidFill>
            <a:prstDash val="solid"/>
          </a:ln>
          <a:effectLst/>
        </p:spPr>
      </p:cxnSp>
      <p:sp>
        <p:nvSpPr>
          <p:cNvPr id="39" name="TextBox 38">
            <a:extLst>
              <a:ext uri="{FF2B5EF4-FFF2-40B4-BE49-F238E27FC236}">
                <a16:creationId xmlns:a16="http://schemas.microsoft.com/office/drawing/2014/main" id="{D3E7930F-C3DE-4395-8F92-12D82589BFAB}"/>
              </a:ext>
            </a:extLst>
          </p:cNvPr>
          <p:cNvSpPr txBox="1"/>
          <p:nvPr/>
        </p:nvSpPr>
        <p:spPr>
          <a:xfrm>
            <a:off x="7946956"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2020-05-01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40" name="TextBox 39">
            <a:extLst>
              <a:ext uri="{FF2B5EF4-FFF2-40B4-BE49-F238E27FC236}">
                <a16:creationId xmlns:a16="http://schemas.microsoft.com/office/drawing/2014/main" id="{C431DA33-B523-40A7-936D-CE3148FA5190}"/>
              </a:ext>
            </a:extLst>
          </p:cNvPr>
          <p:cNvSpPr txBox="1"/>
          <p:nvPr/>
        </p:nvSpPr>
        <p:spPr>
          <a:xfrm>
            <a:off x="7768880" y="1445811"/>
            <a:ext cx="178076"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41" name="Picture 14" descr="Calendar, calendar and time, calendar date, calendar icon ...">
            <a:extLst>
              <a:ext uri="{FF2B5EF4-FFF2-40B4-BE49-F238E27FC236}">
                <a16:creationId xmlns:a16="http://schemas.microsoft.com/office/drawing/2014/main" id="{19652907-F0E2-4F91-8C3F-13A72DD9D8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4848" y="1467701"/>
            <a:ext cx="118527" cy="11852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EAAD9CF8-34B3-49F6-8427-5F8DEB29107B}"/>
              </a:ext>
            </a:extLst>
          </p:cNvPr>
          <p:cNvSpPr txBox="1"/>
          <p:nvPr/>
        </p:nvSpPr>
        <p:spPr>
          <a:xfrm>
            <a:off x="8644206" y="1445811"/>
            <a:ext cx="20600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sp>
        <p:nvSpPr>
          <p:cNvPr id="43" name="TextBox 42">
            <a:extLst>
              <a:ext uri="{FF2B5EF4-FFF2-40B4-BE49-F238E27FC236}">
                <a16:creationId xmlns:a16="http://schemas.microsoft.com/office/drawing/2014/main" id="{F5C59B05-8410-469E-8C9A-0846FAFBABA5}"/>
              </a:ext>
            </a:extLst>
          </p:cNvPr>
          <p:cNvSpPr txBox="1"/>
          <p:nvPr/>
        </p:nvSpPr>
        <p:spPr>
          <a:xfrm>
            <a:off x="9084489" y="1752124"/>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45" name="TextBox 44">
            <a:extLst>
              <a:ext uri="{FF2B5EF4-FFF2-40B4-BE49-F238E27FC236}">
                <a16:creationId xmlns:a16="http://schemas.microsoft.com/office/drawing/2014/main" id="{09CCD215-93D7-40A0-B87D-92654D30ADCF}"/>
              </a:ext>
            </a:extLst>
          </p:cNvPr>
          <p:cNvSpPr txBox="1"/>
          <p:nvPr/>
        </p:nvSpPr>
        <p:spPr>
          <a:xfrm>
            <a:off x="9255402" y="1753345"/>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en-US" altLang="ko-KR" sz="700" kern="0" dirty="0">
                <a:solidFill>
                  <a:srgbClr val="ED7D31"/>
                </a:solidFill>
                <a:latin typeface="KoPub돋움체 Medium" panose="02020603020101020101" pitchFamily="18" charset="-127"/>
                <a:ea typeface="KoPub돋움체 Medium" panose="02020603020101020101" pitchFamily="18" charset="-127"/>
              </a:rPr>
              <a:t>KO</a:t>
            </a:r>
            <a:endParaRPr lang="ko-KR" altLang="en-US" sz="700" kern="0" dirty="0">
              <a:solidFill>
                <a:srgbClr val="ED7D31"/>
              </a:solidFill>
              <a:latin typeface="KoPub돋움체 Medium" panose="02020603020101020101" pitchFamily="18" charset="-127"/>
              <a:ea typeface="KoPub돋움체 Medium" panose="02020603020101020101" pitchFamily="18" charset="-127"/>
            </a:endParaRPr>
          </a:p>
        </p:txBody>
      </p:sp>
      <p:sp>
        <p:nvSpPr>
          <p:cNvPr id="46" name="타원 45">
            <a:extLst>
              <a:ext uri="{FF2B5EF4-FFF2-40B4-BE49-F238E27FC236}">
                <a16:creationId xmlns:a16="http://schemas.microsoft.com/office/drawing/2014/main" id="{CF7BE29E-326A-4E47-93E8-6FDD7CDDAFE1}"/>
              </a:ext>
            </a:extLst>
          </p:cNvPr>
          <p:cNvSpPr/>
          <p:nvPr/>
        </p:nvSpPr>
        <p:spPr bwMode="ltGray">
          <a:xfrm>
            <a:off x="9835225" y="2676573"/>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1" name="타원 60">
            <a:extLst>
              <a:ext uri="{FF2B5EF4-FFF2-40B4-BE49-F238E27FC236}">
                <a16:creationId xmlns:a16="http://schemas.microsoft.com/office/drawing/2014/main" id="{3D86A682-E498-4BD2-8C36-EE35EE75E0FB}"/>
              </a:ext>
            </a:extLst>
          </p:cNvPr>
          <p:cNvSpPr/>
          <p:nvPr/>
        </p:nvSpPr>
        <p:spPr bwMode="ltGray">
          <a:xfrm>
            <a:off x="9839351" y="315115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7" name="타원 66">
            <a:extLst>
              <a:ext uri="{FF2B5EF4-FFF2-40B4-BE49-F238E27FC236}">
                <a16:creationId xmlns:a16="http://schemas.microsoft.com/office/drawing/2014/main" id="{C2C0E361-3B8E-4EB7-9BB5-36F9B9823EE4}"/>
              </a:ext>
            </a:extLst>
          </p:cNvPr>
          <p:cNvSpPr/>
          <p:nvPr/>
        </p:nvSpPr>
        <p:spPr bwMode="ltGray">
          <a:xfrm>
            <a:off x="9839351" y="354076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6</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72" name="직사각형 71">
            <a:extLst>
              <a:ext uri="{FF2B5EF4-FFF2-40B4-BE49-F238E27FC236}">
                <a16:creationId xmlns:a16="http://schemas.microsoft.com/office/drawing/2014/main" id="{4C905762-76BC-4604-8023-680AABA23D58}"/>
              </a:ext>
            </a:extLst>
          </p:cNvPr>
          <p:cNvSpPr/>
          <p:nvPr/>
        </p:nvSpPr>
        <p:spPr>
          <a:xfrm>
            <a:off x="7545483" y="4372184"/>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4472C4"/>
                </a:solidFill>
                <a:latin typeface="KoPub돋움체 Medium" panose="02020603020101020101" pitchFamily="18" charset="-127"/>
                <a:ea typeface="KoPub돋움체 Medium" panose="02020603020101020101" pitchFamily="18" charset="-127"/>
              </a:rPr>
              <a:t>   </a:t>
            </a:r>
            <a:endParaRPr lang="ko-KR" altLang="en-US" sz="3200" dirty="0">
              <a:solidFill>
                <a:srgbClr val="ED7D31"/>
              </a:solidFill>
              <a:latin typeface="KoPub돋움체 Medium" panose="02020603020101020101" pitchFamily="18" charset="-127"/>
              <a:ea typeface="KoPub돋움체 Medium" panose="02020603020101020101" pitchFamily="18" charset="-127"/>
            </a:endParaRPr>
          </a:p>
        </p:txBody>
      </p:sp>
      <p:sp>
        <p:nvSpPr>
          <p:cNvPr id="77" name="TextBox 76">
            <a:extLst>
              <a:ext uri="{FF2B5EF4-FFF2-40B4-BE49-F238E27FC236}">
                <a16:creationId xmlns:a16="http://schemas.microsoft.com/office/drawing/2014/main" id="{91EC140F-E64E-45B6-A14E-72525C09EA37}"/>
              </a:ext>
            </a:extLst>
          </p:cNvPr>
          <p:cNvSpPr txBox="1"/>
          <p:nvPr/>
        </p:nvSpPr>
        <p:spPr>
          <a:xfrm>
            <a:off x="3042326" y="4194390"/>
            <a:ext cx="3350109" cy="2235344"/>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88" name="사다리꼴 87">
            <a:extLst>
              <a:ext uri="{FF2B5EF4-FFF2-40B4-BE49-F238E27FC236}">
                <a16:creationId xmlns:a16="http://schemas.microsoft.com/office/drawing/2014/main" id="{00BDEFEC-CCAF-4BF0-8AE3-7FC7B396846E}"/>
              </a:ext>
            </a:extLst>
          </p:cNvPr>
          <p:cNvSpPr/>
          <p:nvPr/>
        </p:nvSpPr>
        <p:spPr bwMode="ltGray">
          <a:xfrm>
            <a:off x="2683325" y="1408097"/>
            <a:ext cx="1010576" cy="234640"/>
          </a:xfrm>
          <a:prstGeom prst="trapezoid">
            <a:avLst/>
          </a:prstGeom>
          <a:solidFill>
            <a:schemeClr val="accent5">
              <a:lumMod val="20000"/>
              <a:lumOff val="80000"/>
            </a:schemeClr>
          </a:solid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sp>
        <p:nvSpPr>
          <p:cNvPr id="90" name="TextBox 89">
            <a:extLst>
              <a:ext uri="{FF2B5EF4-FFF2-40B4-BE49-F238E27FC236}">
                <a16:creationId xmlns:a16="http://schemas.microsoft.com/office/drawing/2014/main" id="{8A00F017-C7B2-4A30-BFC4-5B93A587E2FB}"/>
              </a:ext>
            </a:extLst>
          </p:cNvPr>
          <p:cNvSpPr txBox="1"/>
          <p:nvPr/>
        </p:nvSpPr>
        <p:spPr>
          <a:xfrm>
            <a:off x="2835029" y="1448804"/>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제품별 매출 구조 </a:t>
            </a:r>
          </a:p>
        </p:txBody>
      </p:sp>
      <p:graphicFrame>
        <p:nvGraphicFramePr>
          <p:cNvPr id="92" name="차트 91">
            <a:extLst>
              <a:ext uri="{FF2B5EF4-FFF2-40B4-BE49-F238E27FC236}">
                <a16:creationId xmlns:a16="http://schemas.microsoft.com/office/drawing/2014/main" id="{2E6DD35B-8CCB-49D0-8E04-D2662D3C6EA5}"/>
              </a:ext>
            </a:extLst>
          </p:cNvPr>
          <p:cNvGraphicFramePr/>
          <p:nvPr/>
        </p:nvGraphicFramePr>
        <p:xfrm>
          <a:off x="3047644" y="2119820"/>
          <a:ext cx="4571881" cy="2052898"/>
        </p:xfrm>
        <a:graphic>
          <a:graphicData uri="http://schemas.openxmlformats.org/drawingml/2006/chart">
            <c:chart xmlns:c="http://schemas.openxmlformats.org/drawingml/2006/chart" xmlns:r="http://schemas.openxmlformats.org/officeDocument/2006/relationships" r:id="rId3"/>
          </a:graphicData>
        </a:graphic>
      </p:graphicFrame>
      <p:sp>
        <p:nvSpPr>
          <p:cNvPr id="94" name="TextBox 93">
            <a:extLst>
              <a:ext uri="{FF2B5EF4-FFF2-40B4-BE49-F238E27FC236}">
                <a16:creationId xmlns:a16="http://schemas.microsoft.com/office/drawing/2014/main" id="{41A1631A-C3D5-44CA-8388-26CDCE9629DF}"/>
              </a:ext>
            </a:extLst>
          </p:cNvPr>
          <p:cNvSpPr txBox="1"/>
          <p:nvPr/>
        </p:nvSpPr>
        <p:spPr>
          <a:xfrm>
            <a:off x="7005453" y="1953605"/>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96" name="TextBox 95">
            <a:extLst>
              <a:ext uri="{FF2B5EF4-FFF2-40B4-BE49-F238E27FC236}">
                <a16:creationId xmlns:a16="http://schemas.microsoft.com/office/drawing/2014/main" id="{B85CBF38-F79D-409B-A3B3-674BF19CC4BD}"/>
              </a:ext>
            </a:extLst>
          </p:cNvPr>
          <p:cNvSpPr txBox="1"/>
          <p:nvPr/>
        </p:nvSpPr>
        <p:spPr>
          <a:xfrm>
            <a:off x="7176366" y="1954826"/>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날짜 </a:t>
            </a:r>
          </a:p>
        </p:txBody>
      </p:sp>
      <p:sp>
        <p:nvSpPr>
          <p:cNvPr id="98" name="직사각형 97">
            <a:extLst>
              <a:ext uri="{FF2B5EF4-FFF2-40B4-BE49-F238E27FC236}">
                <a16:creationId xmlns:a16="http://schemas.microsoft.com/office/drawing/2014/main" id="{9A8E52F3-13AF-4818-A816-F80BEB31A6CF}"/>
              </a:ext>
            </a:extLst>
          </p:cNvPr>
          <p:cNvSpPr/>
          <p:nvPr/>
        </p:nvSpPr>
        <p:spPr bwMode="ltGray">
          <a:xfrm>
            <a:off x="3056077" y="4193462"/>
            <a:ext cx="3349367" cy="17457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상세 화면</a:t>
            </a:r>
          </a:p>
        </p:txBody>
      </p:sp>
      <p:sp>
        <p:nvSpPr>
          <p:cNvPr id="114" name="직사각형 113">
            <a:extLst>
              <a:ext uri="{FF2B5EF4-FFF2-40B4-BE49-F238E27FC236}">
                <a16:creationId xmlns:a16="http://schemas.microsoft.com/office/drawing/2014/main" id="{197AD178-CFEB-4A66-B22B-B919B1E5F0FA}"/>
              </a:ext>
            </a:extLst>
          </p:cNvPr>
          <p:cNvSpPr/>
          <p:nvPr/>
        </p:nvSpPr>
        <p:spPr bwMode="ltGray">
          <a:xfrm>
            <a:off x="728323" y="1952832"/>
            <a:ext cx="2196000" cy="13981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자사 매출액 </a:t>
            </a:r>
          </a:p>
        </p:txBody>
      </p:sp>
      <p:sp>
        <p:nvSpPr>
          <p:cNvPr id="116" name="직사각형 115">
            <a:extLst>
              <a:ext uri="{FF2B5EF4-FFF2-40B4-BE49-F238E27FC236}">
                <a16:creationId xmlns:a16="http://schemas.microsoft.com/office/drawing/2014/main" id="{7A72F4B2-8CDA-497B-8080-DA88C637F536}"/>
              </a:ext>
            </a:extLst>
          </p:cNvPr>
          <p:cNvSpPr/>
          <p:nvPr/>
        </p:nvSpPr>
        <p:spPr>
          <a:xfrm>
            <a:off x="724710" y="2184398"/>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4472C4"/>
                </a:solidFill>
                <a:latin typeface="KoPub돋움체 Medium" panose="02020603020101020101" pitchFamily="18" charset="-127"/>
                <a:ea typeface="KoPub돋움체 Medium" panose="02020603020101020101" pitchFamily="18" charset="-127"/>
              </a:rPr>
              <a:t>$123,456</a:t>
            </a:r>
            <a:endParaRPr lang="ko-KR" altLang="en-US" sz="3200" dirty="0">
              <a:solidFill>
                <a:srgbClr val="4472C4"/>
              </a:solidFill>
              <a:latin typeface="KoPub돋움체 Medium" panose="02020603020101020101" pitchFamily="18" charset="-127"/>
              <a:ea typeface="KoPub돋움체 Medium" panose="02020603020101020101" pitchFamily="18" charset="-127"/>
            </a:endParaRPr>
          </a:p>
        </p:txBody>
      </p:sp>
      <p:sp>
        <p:nvSpPr>
          <p:cNvPr id="122" name="직사각형 121">
            <a:extLst>
              <a:ext uri="{FF2B5EF4-FFF2-40B4-BE49-F238E27FC236}">
                <a16:creationId xmlns:a16="http://schemas.microsoft.com/office/drawing/2014/main" id="{18310940-11E6-4DA9-8E4B-16ADC3748E4C}"/>
              </a:ext>
            </a:extLst>
          </p:cNvPr>
          <p:cNvSpPr/>
          <p:nvPr/>
        </p:nvSpPr>
        <p:spPr>
          <a:xfrm>
            <a:off x="731630" y="3277335"/>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ED7D31"/>
                </a:solidFill>
                <a:latin typeface="KoPub돋움체 Medium" panose="02020603020101020101" pitchFamily="18" charset="-127"/>
                <a:ea typeface="KoPub돋움체 Medium" panose="02020603020101020101" pitchFamily="18" charset="-127"/>
              </a:rPr>
              <a:t>   </a:t>
            </a:r>
            <a:endParaRPr lang="ko-KR" altLang="en-US" sz="3200" dirty="0">
              <a:solidFill>
                <a:srgbClr val="4472C4"/>
              </a:solidFill>
              <a:latin typeface="KoPub돋움체 Medium" panose="02020603020101020101" pitchFamily="18" charset="-127"/>
              <a:ea typeface="KoPub돋움체 Medium" panose="02020603020101020101" pitchFamily="18" charset="-127"/>
            </a:endParaRPr>
          </a:p>
        </p:txBody>
      </p:sp>
      <p:cxnSp>
        <p:nvCxnSpPr>
          <p:cNvPr id="30" name="직선 연결선 29">
            <a:extLst>
              <a:ext uri="{FF2B5EF4-FFF2-40B4-BE49-F238E27FC236}">
                <a16:creationId xmlns:a16="http://schemas.microsoft.com/office/drawing/2014/main" id="{02B970E3-1995-4A79-A898-D975F5B62F63}"/>
              </a:ext>
            </a:extLst>
          </p:cNvPr>
          <p:cNvCxnSpPr>
            <a:cxnSpLocks/>
          </p:cNvCxnSpPr>
          <p:nvPr/>
        </p:nvCxnSpPr>
        <p:spPr>
          <a:xfrm>
            <a:off x="1714773" y="1408097"/>
            <a:ext cx="8933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AF83B9F3-029A-49D6-8005-8803815D38E7}"/>
              </a:ext>
            </a:extLst>
          </p:cNvPr>
          <p:cNvCxnSpPr/>
          <p:nvPr/>
        </p:nvCxnSpPr>
        <p:spPr>
          <a:xfrm flipH="1">
            <a:off x="1657729" y="1408097"/>
            <a:ext cx="57045" cy="234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9B1FB6F-18D1-4733-A94A-60953BAC98A5}"/>
              </a:ext>
            </a:extLst>
          </p:cNvPr>
          <p:cNvCxnSpPr>
            <a:cxnSpLocks/>
          </p:cNvCxnSpPr>
          <p:nvPr/>
        </p:nvCxnSpPr>
        <p:spPr>
          <a:xfrm>
            <a:off x="2608154" y="1408097"/>
            <a:ext cx="60151" cy="234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15002A4-C060-40E7-BAA5-AB2E85FBAAA1}"/>
              </a:ext>
            </a:extLst>
          </p:cNvPr>
          <p:cNvSpPr txBox="1"/>
          <p:nvPr/>
        </p:nvSpPr>
        <p:spPr>
          <a:xfrm>
            <a:off x="724721" y="3078085"/>
            <a:ext cx="2196011" cy="1641548"/>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52" name="TextBox 51">
            <a:extLst>
              <a:ext uri="{FF2B5EF4-FFF2-40B4-BE49-F238E27FC236}">
                <a16:creationId xmlns:a16="http://schemas.microsoft.com/office/drawing/2014/main" id="{709B517A-9764-4E4A-816D-95C3D2EC4FA2}"/>
              </a:ext>
            </a:extLst>
          </p:cNvPr>
          <p:cNvSpPr txBox="1"/>
          <p:nvPr/>
        </p:nvSpPr>
        <p:spPr>
          <a:xfrm>
            <a:off x="723264" y="4782953"/>
            <a:ext cx="2196011" cy="1641549"/>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53" name="직사각형 52">
            <a:extLst>
              <a:ext uri="{FF2B5EF4-FFF2-40B4-BE49-F238E27FC236}">
                <a16:creationId xmlns:a16="http://schemas.microsoft.com/office/drawing/2014/main" id="{F624D0D8-8558-4C8F-A762-281F02D4FE39}"/>
              </a:ext>
            </a:extLst>
          </p:cNvPr>
          <p:cNvSpPr/>
          <p:nvPr/>
        </p:nvSpPr>
        <p:spPr bwMode="ltGray">
          <a:xfrm>
            <a:off x="720491" y="3072495"/>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주요 고객  </a:t>
            </a: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TOP 5 </a:t>
            </a:r>
            <a:endPar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endParaRPr>
          </a:p>
        </p:txBody>
      </p:sp>
      <p:graphicFrame>
        <p:nvGraphicFramePr>
          <p:cNvPr id="54" name="차트 53">
            <a:extLst>
              <a:ext uri="{FF2B5EF4-FFF2-40B4-BE49-F238E27FC236}">
                <a16:creationId xmlns:a16="http://schemas.microsoft.com/office/drawing/2014/main" id="{6B410C6A-F71E-48CD-8B5E-7E737CA91AB6}"/>
              </a:ext>
            </a:extLst>
          </p:cNvPr>
          <p:cNvGraphicFramePr/>
          <p:nvPr/>
        </p:nvGraphicFramePr>
        <p:xfrm>
          <a:off x="735575" y="3207272"/>
          <a:ext cx="2178755" cy="15123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5" name="차트 54">
            <a:extLst>
              <a:ext uri="{FF2B5EF4-FFF2-40B4-BE49-F238E27FC236}">
                <a16:creationId xmlns:a16="http://schemas.microsoft.com/office/drawing/2014/main" id="{D60F5B3E-3024-45E6-A9C9-764B55EAC8B2}"/>
              </a:ext>
            </a:extLst>
          </p:cNvPr>
          <p:cNvGraphicFramePr/>
          <p:nvPr/>
        </p:nvGraphicFramePr>
        <p:xfrm>
          <a:off x="748618" y="4947869"/>
          <a:ext cx="2178836" cy="1462226"/>
        </p:xfrm>
        <a:graphic>
          <a:graphicData uri="http://schemas.openxmlformats.org/drawingml/2006/chart">
            <c:chart xmlns:c="http://schemas.openxmlformats.org/drawingml/2006/chart" xmlns:r="http://schemas.openxmlformats.org/officeDocument/2006/relationships" r:id="rId5"/>
          </a:graphicData>
        </a:graphic>
      </p:graphicFrame>
      <p:sp>
        <p:nvSpPr>
          <p:cNvPr id="56" name="직사각형 55">
            <a:extLst>
              <a:ext uri="{FF2B5EF4-FFF2-40B4-BE49-F238E27FC236}">
                <a16:creationId xmlns:a16="http://schemas.microsoft.com/office/drawing/2014/main" id="{1FACFDB1-6E98-4D12-AD5E-CA089BB194F1}"/>
              </a:ext>
            </a:extLst>
          </p:cNvPr>
          <p:cNvSpPr/>
          <p:nvPr/>
        </p:nvSpPr>
        <p:spPr bwMode="ltGray">
          <a:xfrm>
            <a:off x="724725" y="4776922"/>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실적 저조  고객  </a:t>
            </a: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TOP 5 </a:t>
            </a:r>
            <a:endPar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endParaRPr>
          </a:p>
        </p:txBody>
      </p:sp>
      <p:sp>
        <p:nvSpPr>
          <p:cNvPr id="57" name="TextBox 56">
            <a:extLst>
              <a:ext uri="{FF2B5EF4-FFF2-40B4-BE49-F238E27FC236}">
                <a16:creationId xmlns:a16="http://schemas.microsoft.com/office/drawing/2014/main" id="{2FA1BA77-1745-4247-9796-EA7D862AC769}"/>
              </a:ext>
            </a:extLst>
          </p:cNvPr>
          <p:cNvSpPr txBox="1"/>
          <p:nvPr/>
        </p:nvSpPr>
        <p:spPr>
          <a:xfrm>
            <a:off x="2274889" y="3090203"/>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58" name="TextBox 57">
            <a:extLst>
              <a:ext uri="{FF2B5EF4-FFF2-40B4-BE49-F238E27FC236}">
                <a16:creationId xmlns:a16="http://schemas.microsoft.com/office/drawing/2014/main" id="{44678DE8-D2FE-4F2C-A143-D6709704E9BF}"/>
              </a:ext>
            </a:extLst>
          </p:cNvPr>
          <p:cNvSpPr txBox="1"/>
          <p:nvPr/>
        </p:nvSpPr>
        <p:spPr>
          <a:xfrm>
            <a:off x="2445802" y="3091424"/>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날짜 </a:t>
            </a:r>
          </a:p>
        </p:txBody>
      </p:sp>
      <p:sp>
        <p:nvSpPr>
          <p:cNvPr id="59" name="TextBox 58">
            <a:extLst>
              <a:ext uri="{FF2B5EF4-FFF2-40B4-BE49-F238E27FC236}">
                <a16:creationId xmlns:a16="http://schemas.microsoft.com/office/drawing/2014/main" id="{5607824D-AE8F-46A2-974E-EE866B137F0E}"/>
              </a:ext>
            </a:extLst>
          </p:cNvPr>
          <p:cNvSpPr txBox="1"/>
          <p:nvPr/>
        </p:nvSpPr>
        <p:spPr>
          <a:xfrm>
            <a:off x="2276920" y="4785584"/>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60" name="TextBox 59">
            <a:extLst>
              <a:ext uri="{FF2B5EF4-FFF2-40B4-BE49-F238E27FC236}">
                <a16:creationId xmlns:a16="http://schemas.microsoft.com/office/drawing/2014/main" id="{AC9E6B89-2179-4577-BDFC-1155F26AC284}"/>
              </a:ext>
            </a:extLst>
          </p:cNvPr>
          <p:cNvSpPr txBox="1"/>
          <p:nvPr/>
        </p:nvSpPr>
        <p:spPr>
          <a:xfrm>
            <a:off x="2447833" y="4786805"/>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날짜 </a:t>
            </a:r>
          </a:p>
        </p:txBody>
      </p:sp>
      <p:sp>
        <p:nvSpPr>
          <p:cNvPr id="74" name="원호 73">
            <a:extLst>
              <a:ext uri="{FF2B5EF4-FFF2-40B4-BE49-F238E27FC236}">
                <a16:creationId xmlns:a16="http://schemas.microsoft.com/office/drawing/2014/main" id="{316574B4-F85E-448C-B463-D746610B6D30}"/>
              </a:ext>
            </a:extLst>
          </p:cNvPr>
          <p:cNvSpPr/>
          <p:nvPr/>
        </p:nvSpPr>
        <p:spPr>
          <a:xfrm flipH="1">
            <a:off x="3280498" y="2147166"/>
            <a:ext cx="8713942" cy="2227372"/>
          </a:xfrm>
          <a:prstGeom prst="arc">
            <a:avLst>
              <a:gd name="adj1" fmla="val 16934437"/>
              <a:gd name="adj2" fmla="val 21579415"/>
            </a:avLst>
          </a:prstGeom>
          <a:ln w="158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latinLnBrk="1"/>
            <a:endParaRPr lang="ko-KR" altLang="en-US" sz="1800">
              <a:solidFill>
                <a:prstClr val="black"/>
              </a:solidFill>
              <a:latin typeface="맑은 고딕" panose="020F0502020204030204"/>
              <a:ea typeface="맑은 고딕" panose="020B0503020000020004" pitchFamily="50" charset="-127"/>
            </a:endParaRPr>
          </a:p>
        </p:txBody>
      </p:sp>
      <p:sp>
        <p:nvSpPr>
          <p:cNvPr id="80" name="TextBox 79">
            <a:extLst>
              <a:ext uri="{FF2B5EF4-FFF2-40B4-BE49-F238E27FC236}">
                <a16:creationId xmlns:a16="http://schemas.microsoft.com/office/drawing/2014/main" id="{8407F0AF-F8F3-46F3-8D9A-80C3E4E27E42}"/>
              </a:ext>
            </a:extLst>
          </p:cNvPr>
          <p:cNvSpPr txBox="1"/>
          <p:nvPr/>
        </p:nvSpPr>
        <p:spPr>
          <a:xfrm>
            <a:off x="7693483" y="1939504"/>
            <a:ext cx="2024601" cy="2225695"/>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algn="l" defTabSz="914400" latinLnBrk="1">
              <a:buFont typeface="Wingdings" panose="05000000000000000000" pitchFamily="2" charset="2"/>
              <a:buChar char="þ"/>
            </a:pPr>
            <a:endParaRPr lang="en-US" altLang="ko-KR" dirty="0">
              <a:solidFill>
                <a:prstClr val="black">
                  <a:lumMod val="75000"/>
                  <a:lumOff val="25000"/>
                </a:prstClr>
              </a:solidFill>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82" name="직사각형 81">
            <a:extLst>
              <a:ext uri="{FF2B5EF4-FFF2-40B4-BE49-F238E27FC236}">
                <a16:creationId xmlns:a16="http://schemas.microsoft.com/office/drawing/2014/main" id="{26D09BDF-0B56-4DAB-9CAB-C465B2B7C788}"/>
              </a:ext>
            </a:extLst>
          </p:cNvPr>
          <p:cNvSpPr/>
          <p:nvPr/>
        </p:nvSpPr>
        <p:spPr bwMode="ltGray">
          <a:xfrm>
            <a:off x="7700161" y="1948687"/>
            <a:ext cx="2017922" cy="131388"/>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OPTION</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 </a:t>
            </a:r>
          </a:p>
        </p:txBody>
      </p:sp>
      <p:sp>
        <p:nvSpPr>
          <p:cNvPr id="93" name="TextBox 92">
            <a:extLst>
              <a:ext uri="{FF2B5EF4-FFF2-40B4-BE49-F238E27FC236}">
                <a16:creationId xmlns:a16="http://schemas.microsoft.com/office/drawing/2014/main" id="{71CDBA4E-573B-4066-AAB7-EFBC6F4F64A7}"/>
              </a:ext>
            </a:extLst>
          </p:cNvPr>
          <p:cNvSpPr txBox="1"/>
          <p:nvPr/>
        </p:nvSpPr>
        <p:spPr>
          <a:xfrm>
            <a:off x="6444428" y="4200752"/>
            <a:ext cx="3279219" cy="2255345"/>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95" name="직사각형 94">
            <a:extLst>
              <a:ext uri="{FF2B5EF4-FFF2-40B4-BE49-F238E27FC236}">
                <a16:creationId xmlns:a16="http://schemas.microsoft.com/office/drawing/2014/main" id="{5BE7C219-FE7F-4E1A-92A2-742AA925D0CA}"/>
              </a:ext>
            </a:extLst>
          </p:cNvPr>
          <p:cNvSpPr/>
          <p:nvPr/>
        </p:nvSpPr>
        <p:spPr bwMode="ltGray">
          <a:xfrm>
            <a:off x="6447714" y="4203042"/>
            <a:ext cx="3267931" cy="16499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고객별 매출추이 </a:t>
            </a:r>
          </a:p>
        </p:txBody>
      </p:sp>
      <p:graphicFrame>
        <p:nvGraphicFramePr>
          <p:cNvPr id="97" name="차트 96">
            <a:extLst>
              <a:ext uri="{FF2B5EF4-FFF2-40B4-BE49-F238E27FC236}">
                <a16:creationId xmlns:a16="http://schemas.microsoft.com/office/drawing/2014/main" id="{FBFA7521-EADA-4A83-9E1E-1F26DE80106E}"/>
              </a:ext>
            </a:extLst>
          </p:cNvPr>
          <p:cNvGraphicFramePr/>
          <p:nvPr/>
        </p:nvGraphicFramePr>
        <p:xfrm>
          <a:off x="3057883" y="4395281"/>
          <a:ext cx="3323352" cy="2014814"/>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cx4="http://schemas.microsoft.com/office/drawing/2016/5/10/chartex">
        <mc:Choice Requires="cx4">
          <p:graphicFrame>
            <p:nvGraphicFramePr>
              <p:cNvPr id="99" name="차트 98">
                <a:extLst>
                  <a:ext uri="{FF2B5EF4-FFF2-40B4-BE49-F238E27FC236}">
                    <a16:creationId xmlns:a16="http://schemas.microsoft.com/office/drawing/2014/main" id="{ECFC1F1C-E1AA-4826-B6D7-189E00145E6A}"/>
                  </a:ext>
                </a:extLst>
              </p:cNvPr>
              <p:cNvGraphicFramePr/>
              <p:nvPr/>
            </p:nvGraphicFramePr>
            <p:xfrm>
              <a:off x="6439712" y="4383899"/>
              <a:ext cx="3275933" cy="2067007"/>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9" name="차트 98">
                <a:extLst>
                  <a:ext uri="{FF2B5EF4-FFF2-40B4-BE49-F238E27FC236}">
                    <a16:creationId xmlns:a16="http://schemas.microsoft.com/office/drawing/2014/main" id="{ECFC1F1C-E1AA-4826-B6D7-189E00145E6A}"/>
                  </a:ext>
                </a:extLst>
              </p:cNvPr>
              <p:cNvPicPr>
                <a:picLocks noGrp="1" noRot="1" noChangeAspect="1" noMove="1" noResize="1" noEditPoints="1" noAdjustHandles="1" noChangeArrowheads="1" noChangeShapeType="1"/>
              </p:cNvPicPr>
              <p:nvPr/>
            </p:nvPicPr>
            <p:blipFill>
              <a:blip r:embed="rId8"/>
              <a:stretch>
                <a:fillRect/>
              </a:stretch>
            </p:blipFill>
            <p:spPr>
              <a:xfrm>
                <a:off x="6439712" y="4383899"/>
                <a:ext cx="3275933" cy="2067007"/>
              </a:xfrm>
              <a:prstGeom prst="rect">
                <a:avLst/>
              </a:prstGeom>
            </p:spPr>
          </p:pic>
        </mc:Fallback>
      </mc:AlternateContent>
      <p:sp>
        <p:nvSpPr>
          <p:cNvPr id="14" name="TextBox 13">
            <a:extLst>
              <a:ext uri="{FF2B5EF4-FFF2-40B4-BE49-F238E27FC236}">
                <a16:creationId xmlns:a16="http://schemas.microsoft.com/office/drawing/2014/main" id="{5BBC5685-273C-4FFB-BD1A-2BDB09581905}"/>
              </a:ext>
            </a:extLst>
          </p:cNvPr>
          <p:cNvSpPr txBox="1"/>
          <p:nvPr/>
        </p:nvSpPr>
        <p:spPr>
          <a:xfrm>
            <a:off x="7818151" y="2241097"/>
            <a:ext cx="1613338" cy="1710084"/>
          </a:xfrm>
          <a:prstGeom prst="rect">
            <a:avLst/>
          </a:prstGeom>
          <a:noFill/>
        </p:spPr>
        <p:txBody>
          <a:bodyPr wrap="square" rtlCol="0">
            <a:spAutoFit/>
          </a:bodyPr>
          <a:lstStyle/>
          <a:p>
            <a:pPr defTabSz="914400" latinLnBrk="1">
              <a:lnSpc>
                <a:spcPct val="250000"/>
              </a:lnSpc>
              <a:buFont typeface="Wingdings" panose="05000000000000000000" pitchFamily="2" charset="2"/>
              <a:buChar char="þ"/>
            </a:pPr>
            <a:r>
              <a:rPr lang="en-US" altLang="ko-KR" sz="1100" dirty="0">
                <a:solidFill>
                  <a:prstClr val="black">
                    <a:lumMod val="75000"/>
                    <a:lumOff val="25000"/>
                  </a:prstClr>
                </a:solidFill>
                <a:latin typeface="KoPub돋움체 Medium" panose="02020603020101020101" pitchFamily="18" charset="-127"/>
                <a:ea typeface="KoPub돋움체 Medium" panose="02020603020101020101" pitchFamily="18" charset="-127"/>
                <a:sym typeface="Wingdings" panose="05000000000000000000" pitchFamily="2" charset="2"/>
              </a:rPr>
              <a:t>  ABC </a:t>
            </a:r>
            <a:r>
              <a:rPr lang="ko-KR" altLang="en-US" sz="1100" dirty="0">
                <a:solidFill>
                  <a:prstClr val="black">
                    <a:lumMod val="75000"/>
                    <a:lumOff val="25000"/>
                  </a:prstClr>
                </a:solidFill>
                <a:latin typeface="KoPub돋움체 Medium" panose="02020603020101020101" pitchFamily="18" charset="-127"/>
                <a:ea typeface="KoPub돋움체 Medium" panose="02020603020101020101" pitchFamily="18" charset="-127"/>
                <a:sym typeface="Wingdings" panose="05000000000000000000" pitchFamily="2" charset="2"/>
              </a:rPr>
              <a:t>분석</a:t>
            </a:r>
            <a:endParaRPr lang="en-US" altLang="ko-KR" sz="1100" dirty="0">
              <a:solidFill>
                <a:prstClr val="black">
                  <a:lumMod val="75000"/>
                  <a:lumOff val="25000"/>
                </a:prstClr>
              </a:solidFill>
              <a:latin typeface="KoPub돋움체 Medium" panose="02020603020101020101" pitchFamily="18" charset="-127"/>
              <a:ea typeface="KoPub돋움체 Medium" panose="02020603020101020101" pitchFamily="18" charset="-127"/>
              <a:sym typeface="Wingdings" panose="05000000000000000000" pitchFamily="2" charset="2"/>
            </a:endParaRPr>
          </a:p>
          <a:p>
            <a:pPr defTabSz="914400" latinLnBrk="1">
              <a:lnSpc>
                <a:spcPct val="250000"/>
              </a:lnSpc>
              <a:buFont typeface="Wingdings" panose="05000000000000000000" pitchFamily="2" charset="2"/>
              <a:buChar char="þ"/>
            </a:pPr>
            <a:r>
              <a:rPr lang="ko-KR" altLang="en-US" sz="1100" dirty="0">
                <a:solidFill>
                  <a:prstClr val="black">
                    <a:lumMod val="75000"/>
                    <a:lumOff val="25000"/>
                  </a:prstClr>
                </a:solidFill>
                <a:latin typeface="KoPub돋움체 Medium" panose="02020603020101020101" pitchFamily="18" charset="-127"/>
                <a:ea typeface="KoPub돋움체 Medium" panose="02020603020101020101" pitchFamily="18" charset="-127"/>
                <a:sym typeface="Wingdings" panose="05000000000000000000" pitchFamily="2" charset="2"/>
              </a:rPr>
              <a:t>  평균 비교</a:t>
            </a:r>
            <a:endParaRPr lang="en-US" altLang="ko-KR" sz="1100" dirty="0">
              <a:solidFill>
                <a:prstClr val="black">
                  <a:lumMod val="75000"/>
                  <a:lumOff val="25000"/>
                </a:prstClr>
              </a:solidFill>
              <a:latin typeface="KoPub돋움체 Medium" panose="02020603020101020101" pitchFamily="18" charset="-127"/>
              <a:ea typeface="KoPub돋움체 Medium" panose="02020603020101020101" pitchFamily="18" charset="-127"/>
              <a:sym typeface="Wingdings" panose="05000000000000000000" pitchFamily="2" charset="2"/>
            </a:endParaRPr>
          </a:p>
          <a:p>
            <a:pPr defTabSz="914400" latinLnBrk="1">
              <a:lnSpc>
                <a:spcPct val="250000"/>
              </a:lnSpc>
              <a:buFont typeface="Wingdings" panose="05000000000000000000" pitchFamily="2" charset="2"/>
              <a:buChar char="þ"/>
            </a:pPr>
            <a:r>
              <a:rPr lang="ko-KR" altLang="en-US" sz="1100" dirty="0">
                <a:solidFill>
                  <a:prstClr val="black">
                    <a:lumMod val="75000"/>
                    <a:lumOff val="25000"/>
                  </a:prstClr>
                </a:solidFill>
                <a:latin typeface="KoPub돋움체 Medium" panose="02020603020101020101" pitchFamily="18" charset="-127"/>
                <a:ea typeface="KoPub돋움체 Medium" panose="02020603020101020101" pitchFamily="18" charset="-127"/>
                <a:sym typeface="Wingdings" panose="05000000000000000000" pitchFamily="2" charset="2"/>
              </a:rPr>
              <a:t>  매출액 예측 </a:t>
            </a:r>
            <a:r>
              <a:rPr lang="en-US" altLang="ko-KR" sz="1100" dirty="0">
                <a:solidFill>
                  <a:prstClr val="black">
                    <a:lumMod val="75000"/>
                    <a:lumOff val="25000"/>
                  </a:prstClr>
                </a:solidFill>
                <a:latin typeface="KoPub돋움체 Medium" panose="02020603020101020101" pitchFamily="18" charset="-127"/>
                <a:ea typeface="KoPub돋움체 Medium" panose="02020603020101020101" pitchFamily="18" charset="-127"/>
                <a:sym typeface="Wingdings" panose="05000000000000000000" pitchFamily="2" charset="2"/>
              </a:rPr>
              <a:t>( </a:t>
            </a:r>
            <a:r>
              <a:rPr lang="ko-KR" altLang="en-US" sz="1100" dirty="0">
                <a:solidFill>
                  <a:prstClr val="black">
                    <a:lumMod val="75000"/>
                    <a:lumOff val="25000"/>
                  </a:prstClr>
                </a:solidFill>
                <a:latin typeface="KoPub돋움체 Medium" panose="02020603020101020101" pitchFamily="18" charset="-127"/>
                <a:ea typeface="KoPub돋움체 Medium" panose="02020603020101020101" pitchFamily="18" charset="-127"/>
                <a:sym typeface="Wingdings" panose="05000000000000000000" pitchFamily="2" charset="2"/>
              </a:rPr>
              <a:t>경쟁사 </a:t>
            </a:r>
            <a:r>
              <a:rPr lang="en-US" altLang="ko-KR" sz="1100" dirty="0">
                <a:solidFill>
                  <a:prstClr val="black">
                    <a:lumMod val="75000"/>
                    <a:lumOff val="25000"/>
                  </a:prstClr>
                </a:solidFill>
                <a:latin typeface="KoPub돋움체 Medium" panose="02020603020101020101" pitchFamily="18" charset="-127"/>
                <a:ea typeface="KoPub돋움체 Medium" panose="02020603020101020101" pitchFamily="18" charset="-127"/>
                <a:sym typeface="Wingdings" panose="05000000000000000000" pitchFamily="2" charset="2"/>
              </a:rPr>
              <a:t>)</a:t>
            </a:r>
          </a:p>
        </p:txBody>
      </p:sp>
      <p:sp>
        <p:nvSpPr>
          <p:cNvPr id="17" name="타원 16">
            <a:extLst>
              <a:ext uri="{FF2B5EF4-FFF2-40B4-BE49-F238E27FC236}">
                <a16:creationId xmlns:a16="http://schemas.microsoft.com/office/drawing/2014/main" id="{6F2631BA-7DAE-4642-A999-2A21BB9B02BC}"/>
              </a:ext>
            </a:extLst>
          </p:cNvPr>
          <p:cNvSpPr/>
          <p:nvPr/>
        </p:nvSpPr>
        <p:spPr bwMode="ltGray">
          <a:xfrm>
            <a:off x="1607047" y="1434730"/>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76" name="타원 75">
            <a:extLst>
              <a:ext uri="{FF2B5EF4-FFF2-40B4-BE49-F238E27FC236}">
                <a16:creationId xmlns:a16="http://schemas.microsoft.com/office/drawing/2014/main" id="{6751879D-6FE3-4A10-B2B5-C667F9D18992}"/>
              </a:ext>
            </a:extLst>
          </p:cNvPr>
          <p:cNvSpPr/>
          <p:nvPr/>
        </p:nvSpPr>
        <p:spPr bwMode="ltGray">
          <a:xfrm>
            <a:off x="8899446" y="171505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78" name="타원 77">
            <a:extLst>
              <a:ext uri="{FF2B5EF4-FFF2-40B4-BE49-F238E27FC236}">
                <a16:creationId xmlns:a16="http://schemas.microsoft.com/office/drawing/2014/main" id="{36F848CE-2092-4D34-9A62-DE5D5222EE3F}"/>
              </a:ext>
            </a:extLst>
          </p:cNvPr>
          <p:cNvSpPr/>
          <p:nvPr/>
        </p:nvSpPr>
        <p:spPr bwMode="ltGray">
          <a:xfrm>
            <a:off x="2235670" y="3025720"/>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81" name="타원 80">
            <a:extLst>
              <a:ext uri="{FF2B5EF4-FFF2-40B4-BE49-F238E27FC236}">
                <a16:creationId xmlns:a16="http://schemas.microsoft.com/office/drawing/2014/main" id="{4394B8E1-BEBD-45CF-A01A-D3DAB2D46226}"/>
              </a:ext>
            </a:extLst>
          </p:cNvPr>
          <p:cNvSpPr/>
          <p:nvPr/>
        </p:nvSpPr>
        <p:spPr bwMode="ltGray">
          <a:xfrm>
            <a:off x="7709966" y="208746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83" name="타원 82">
            <a:extLst>
              <a:ext uri="{FF2B5EF4-FFF2-40B4-BE49-F238E27FC236}">
                <a16:creationId xmlns:a16="http://schemas.microsoft.com/office/drawing/2014/main" id="{CB648D00-3A0D-45D4-950D-C94FBD5E5299}"/>
              </a:ext>
            </a:extLst>
          </p:cNvPr>
          <p:cNvSpPr/>
          <p:nvPr/>
        </p:nvSpPr>
        <p:spPr bwMode="ltGray">
          <a:xfrm>
            <a:off x="2971077" y="411664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86" name="타원 85">
            <a:extLst>
              <a:ext uri="{FF2B5EF4-FFF2-40B4-BE49-F238E27FC236}">
                <a16:creationId xmlns:a16="http://schemas.microsoft.com/office/drawing/2014/main" id="{C25F0548-C00F-48C4-BB3A-C7B9C264CA4D}"/>
              </a:ext>
            </a:extLst>
          </p:cNvPr>
          <p:cNvSpPr/>
          <p:nvPr/>
        </p:nvSpPr>
        <p:spPr bwMode="ltGray">
          <a:xfrm>
            <a:off x="6413543" y="416037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6</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87" name="TextBox 86">
            <a:extLst>
              <a:ext uri="{FF2B5EF4-FFF2-40B4-BE49-F238E27FC236}">
                <a16:creationId xmlns:a16="http://schemas.microsoft.com/office/drawing/2014/main" id="{4E41BCA5-4BD8-40E5-9774-D96E812355D3}"/>
              </a:ext>
            </a:extLst>
          </p:cNvPr>
          <p:cNvSpPr txBox="1"/>
          <p:nvPr/>
        </p:nvSpPr>
        <p:spPr>
          <a:xfrm>
            <a:off x="9064436" y="4219529"/>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89" name="TextBox 88">
            <a:extLst>
              <a:ext uri="{FF2B5EF4-FFF2-40B4-BE49-F238E27FC236}">
                <a16:creationId xmlns:a16="http://schemas.microsoft.com/office/drawing/2014/main" id="{E9F71DF7-5405-4AD1-A4C9-EE0387CBE32D}"/>
              </a:ext>
            </a:extLst>
          </p:cNvPr>
          <p:cNvSpPr txBox="1"/>
          <p:nvPr/>
        </p:nvSpPr>
        <p:spPr>
          <a:xfrm>
            <a:off x="9235349" y="4220750"/>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날짜</a:t>
            </a:r>
          </a:p>
        </p:txBody>
      </p:sp>
    </p:spTree>
    <p:extLst>
      <p:ext uri="{BB962C8B-B14F-4D97-AF65-F5344CB8AC3E}">
        <p14:creationId xmlns:p14="http://schemas.microsoft.com/office/powerpoint/2010/main" val="3831774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5E65F77-4D5A-4FF7-86D5-3CF7DB2CE47D}"/>
              </a:ext>
            </a:extLst>
          </p:cNvPr>
          <p:cNvSpPr txBox="1"/>
          <p:nvPr/>
        </p:nvSpPr>
        <p:spPr>
          <a:xfrm>
            <a:off x="712284" y="3072352"/>
            <a:ext cx="2201486" cy="1429995"/>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21" name="TextBox 120">
            <a:extLst>
              <a:ext uri="{FF2B5EF4-FFF2-40B4-BE49-F238E27FC236}">
                <a16:creationId xmlns:a16="http://schemas.microsoft.com/office/drawing/2014/main" id="{5EF472B2-F3C1-4B1D-B42E-8BFD4B05BA39}"/>
              </a:ext>
            </a:extLst>
          </p:cNvPr>
          <p:cNvSpPr txBox="1"/>
          <p:nvPr/>
        </p:nvSpPr>
        <p:spPr>
          <a:xfrm>
            <a:off x="703524" y="4565786"/>
            <a:ext cx="2201486" cy="1873300"/>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graphicFrame>
        <p:nvGraphicFramePr>
          <p:cNvPr id="16" name="표 15">
            <a:extLst>
              <a:ext uri="{FF2B5EF4-FFF2-40B4-BE49-F238E27FC236}">
                <a16:creationId xmlns:a16="http://schemas.microsoft.com/office/drawing/2014/main" id="{C14C2BCB-2FD3-48CF-8B78-D4A1E363BBA2}"/>
              </a:ext>
            </a:extLst>
          </p:cNvPr>
          <p:cNvGraphicFramePr>
            <a:graphicFrameLocks noGrp="1"/>
          </p:cNvGraphicFramePr>
          <p:nvPr>
            <p:extLst>
              <p:ext uri="{D42A27DB-BD31-4B8C-83A1-F6EECF244321}">
                <p14:modId xmlns:p14="http://schemas.microsoft.com/office/powerpoint/2010/main" val="1688833799"/>
              </p:ext>
            </p:extLst>
          </p:nvPr>
        </p:nvGraphicFramePr>
        <p:xfrm>
          <a:off x="210037" y="727253"/>
          <a:ext cx="11807826" cy="5760568"/>
        </p:xfrm>
        <a:graphic>
          <a:graphicData uri="http://schemas.openxmlformats.org/drawingml/2006/table">
            <a:tbl>
              <a:tblPr firstRow="1" bandRow="1"/>
              <a:tblGrid>
                <a:gridCol w="1967971">
                  <a:extLst>
                    <a:ext uri="{9D8B030D-6E8A-4147-A177-3AD203B41FA5}">
                      <a16:colId xmlns:a16="http://schemas.microsoft.com/office/drawing/2014/main" val="2319932860"/>
                    </a:ext>
                  </a:extLst>
                </a:gridCol>
                <a:gridCol w="1967971">
                  <a:extLst>
                    <a:ext uri="{9D8B030D-6E8A-4147-A177-3AD203B41FA5}">
                      <a16:colId xmlns:a16="http://schemas.microsoft.com/office/drawing/2014/main" val="2926832141"/>
                    </a:ext>
                  </a:extLst>
                </a:gridCol>
                <a:gridCol w="630879">
                  <a:extLst>
                    <a:ext uri="{9D8B030D-6E8A-4147-A177-3AD203B41FA5}">
                      <a16:colId xmlns:a16="http://schemas.microsoft.com/office/drawing/2014/main" val="271572334"/>
                    </a:ext>
                  </a:extLst>
                </a:gridCol>
                <a:gridCol w="4744452">
                  <a:extLst>
                    <a:ext uri="{9D8B030D-6E8A-4147-A177-3AD203B41FA5}">
                      <a16:colId xmlns:a16="http://schemas.microsoft.com/office/drawing/2014/main" val="2004344405"/>
                    </a:ext>
                  </a:extLst>
                </a:gridCol>
                <a:gridCol w="1351548">
                  <a:extLst>
                    <a:ext uri="{9D8B030D-6E8A-4147-A177-3AD203B41FA5}">
                      <a16:colId xmlns:a16="http://schemas.microsoft.com/office/drawing/2014/main" val="1008448080"/>
                    </a:ext>
                  </a:extLst>
                </a:gridCol>
                <a:gridCol w="1145005">
                  <a:extLst>
                    <a:ext uri="{9D8B030D-6E8A-4147-A177-3AD203B41FA5}">
                      <a16:colId xmlns:a16="http://schemas.microsoft.com/office/drawing/2014/main" val="3177433494"/>
                    </a:ext>
                  </a:extLst>
                </a:gridCol>
              </a:tblGrid>
              <a:tr h="299103">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담당 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            </a:t>
                      </a:r>
                      <a:r>
                        <a:rPr lang="en-US" altLang="ko-KR" sz="1000" b="0" dirty="0">
                          <a:solidFill>
                            <a:schemeClr val="tx1"/>
                          </a:solidFill>
                          <a:latin typeface="KoPub돋움체 Medium" panose="02020603020101020101" pitchFamily="18" charset="-127"/>
                          <a:ea typeface="KoPub돋움체 Medium" panose="02020603020101020101" pitchFamily="18" charset="-127"/>
                        </a:rPr>
                        <a:t>1</a:t>
                      </a:r>
                      <a:r>
                        <a:rPr lang="ko-KR" altLang="en-US" sz="1000" b="0" dirty="0">
                          <a:solidFill>
                            <a:schemeClr val="tx1"/>
                          </a:solidFill>
                          <a:latin typeface="KoPub돋움체 Medium" panose="02020603020101020101" pitchFamily="18" charset="-127"/>
                          <a:ea typeface="KoPub돋움체 Medium" panose="02020603020101020101" pitchFamily="18" charset="-127"/>
                        </a:rPr>
                        <a:t>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주제 명</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판매현황 분석 화면</a:t>
                      </a:r>
                      <a:endParaRPr lang="en-US" altLang="ko-KR"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화면 </a:t>
                      </a:r>
                      <a:r>
                        <a:rPr lang="en-US" altLang="ko-KR" sz="1000" b="0" dirty="0">
                          <a:solidFill>
                            <a:schemeClr val="tx1"/>
                          </a:solidFill>
                          <a:latin typeface="KoPub돋움체 Medium" panose="02020603020101020101" pitchFamily="18" charset="-127"/>
                          <a:ea typeface="KoPub돋움체 Medium" panose="02020603020101020101" pitchFamily="18" charset="-127"/>
                        </a:rPr>
                        <a:t>ID</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latinLnBrk="1"/>
                      <a:r>
                        <a:rPr lang="en-US" altLang="ko-KR" sz="1000" b="1" dirty="0">
                          <a:solidFill>
                            <a:schemeClr val="tx1"/>
                          </a:solidFill>
                          <a:latin typeface="KoPub돋움체 Medium" panose="02020603020101020101" pitchFamily="18" charset="-127"/>
                          <a:ea typeface="KoPub돋움체 Medium" panose="02020603020101020101" pitchFamily="18" charset="-127"/>
                        </a:rPr>
                        <a:t>-</a:t>
                      </a:r>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008571"/>
                  </a:ext>
                </a:extLst>
              </a:tr>
              <a:tr h="299102">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선택 조건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gridSpan="5">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조회</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 기간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년 분기 월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언어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KO EN )</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70472"/>
                  </a:ext>
                </a:extLst>
              </a:tr>
              <a:tr h="5162363">
                <a:tc gridSpan="6">
                  <a:txBody>
                    <a:bodyPr/>
                    <a:lstStyle/>
                    <a:p>
                      <a:pPr algn="ctr" latinLnBrk="1"/>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23636"/>
                  </a:ext>
                </a:extLst>
              </a:tr>
            </a:tbl>
          </a:graphicData>
        </a:graphic>
      </p:graphicFrame>
      <p:sp>
        <p:nvSpPr>
          <p:cNvPr id="84" name="TextBox 83">
            <a:extLst>
              <a:ext uri="{FF2B5EF4-FFF2-40B4-BE49-F238E27FC236}">
                <a16:creationId xmlns:a16="http://schemas.microsoft.com/office/drawing/2014/main" id="{9D35F466-F67D-4F9C-A4F7-1B80DD880252}"/>
              </a:ext>
            </a:extLst>
          </p:cNvPr>
          <p:cNvSpPr txBox="1"/>
          <p:nvPr/>
        </p:nvSpPr>
        <p:spPr>
          <a:xfrm>
            <a:off x="2965050" y="1936305"/>
            <a:ext cx="6726459" cy="2557335"/>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grpSp>
        <p:nvGrpSpPr>
          <p:cNvPr id="73" name="그룹 72">
            <a:extLst>
              <a:ext uri="{FF2B5EF4-FFF2-40B4-BE49-F238E27FC236}">
                <a16:creationId xmlns:a16="http://schemas.microsoft.com/office/drawing/2014/main" id="{D4357E9C-DC82-49FF-B1DE-943D505DE077}"/>
              </a:ext>
            </a:extLst>
          </p:cNvPr>
          <p:cNvGrpSpPr/>
          <p:nvPr/>
        </p:nvGrpSpPr>
        <p:grpSpPr>
          <a:xfrm>
            <a:off x="2953493" y="1954187"/>
            <a:ext cx="6738018" cy="2253233"/>
            <a:chOff x="-592126" y="5392813"/>
            <a:chExt cx="6738018" cy="1047212"/>
          </a:xfrm>
        </p:grpSpPr>
        <p:sp>
          <p:nvSpPr>
            <p:cNvPr id="74" name="직사각형 73">
              <a:extLst>
                <a:ext uri="{FF2B5EF4-FFF2-40B4-BE49-F238E27FC236}">
                  <a16:creationId xmlns:a16="http://schemas.microsoft.com/office/drawing/2014/main" id="{A1D3E8F0-F52D-400A-AB22-EE751840BF16}"/>
                </a:ext>
              </a:extLst>
            </p:cNvPr>
            <p:cNvSpPr/>
            <p:nvPr/>
          </p:nvSpPr>
          <p:spPr bwMode="ltGray">
            <a:xfrm>
              <a:off x="-592126" y="5392813"/>
              <a:ext cx="6738018" cy="63468"/>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기간별 </a:t>
              </a:r>
              <a:r>
                <a:rPr lang="ko-KR" altLang="en-US" sz="900" kern="0" dirty="0" err="1">
                  <a:solidFill>
                    <a:srgbClr val="44546A"/>
                  </a:solidFill>
                  <a:latin typeface="KoPub돋움체 Medium" panose="02020603020101020101" pitchFamily="18" charset="-127"/>
                  <a:ea typeface="KoPub돋움체 Medium" panose="02020603020101020101" pitchFamily="18" charset="-127"/>
                  <a:sym typeface="Arial"/>
                </a:rPr>
                <a:t>분류별</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 매출액 추이</a:t>
              </a: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 </a:t>
              </a:r>
              <a:endPar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endParaRPr>
            </a:p>
          </p:txBody>
        </p:sp>
        <p:graphicFrame>
          <p:nvGraphicFramePr>
            <p:cNvPr id="75" name="차트 74">
              <a:extLst>
                <a:ext uri="{FF2B5EF4-FFF2-40B4-BE49-F238E27FC236}">
                  <a16:creationId xmlns:a16="http://schemas.microsoft.com/office/drawing/2014/main" id="{2E00F47C-7E52-4549-BADD-DC1DDA6168C9}"/>
                </a:ext>
              </a:extLst>
            </p:cNvPr>
            <p:cNvGraphicFramePr/>
            <p:nvPr/>
          </p:nvGraphicFramePr>
          <p:xfrm>
            <a:off x="1036603" y="5510595"/>
            <a:ext cx="1698245" cy="9242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0" name="차트 79">
              <a:extLst>
                <a:ext uri="{FF2B5EF4-FFF2-40B4-BE49-F238E27FC236}">
                  <a16:creationId xmlns:a16="http://schemas.microsoft.com/office/drawing/2014/main" id="{B94EAA22-CCB7-4C20-807B-32A769E49445}"/>
                </a:ext>
              </a:extLst>
            </p:cNvPr>
            <p:cNvGraphicFramePr/>
            <p:nvPr/>
          </p:nvGraphicFramePr>
          <p:xfrm>
            <a:off x="2733323" y="5515813"/>
            <a:ext cx="1698245" cy="9242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1" name="차트 80">
              <a:extLst>
                <a:ext uri="{FF2B5EF4-FFF2-40B4-BE49-F238E27FC236}">
                  <a16:creationId xmlns:a16="http://schemas.microsoft.com/office/drawing/2014/main" id="{9F9DF0C4-FF0A-4226-A309-7B926AC7C0EF}"/>
                </a:ext>
              </a:extLst>
            </p:cNvPr>
            <p:cNvGraphicFramePr/>
            <p:nvPr/>
          </p:nvGraphicFramePr>
          <p:xfrm>
            <a:off x="4409735" y="5515541"/>
            <a:ext cx="1698245" cy="924212"/>
          </p:xfrm>
          <a:graphic>
            <a:graphicData uri="http://schemas.openxmlformats.org/drawingml/2006/chart">
              <c:chart xmlns:c="http://schemas.openxmlformats.org/drawingml/2006/chart" xmlns:r="http://schemas.openxmlformats.org/officeDocument/2006/relationships" r:id="rId5"/>
            </a:graphicData>
          </a:graphic>
        </p:graphicFrame>
        <p:sp>
          <p:nvSpPr>
            <p:cNvPr id="82" name="직사각형 81">
              <a:extLst>
                <a:ext uri="{FF2B5EF4-FFF2-40B4-BE49-F238E27FC236}">
                  <a16:creationId xmlns:a16="http://schemas.microsoft.com/office/drawing/2014/main" id="{76AE2787-A5E0-43DC-8E1D-BDB4AEB44735}"/>
                </a:ext>
              </a:extLst>
            </p:cNvPr>
            <p:cNvSpPr/>
            <p:nvPr/>
          </p:nvSpPr>
          <p:spPr bwMode="ltGray">
            <a:xfrm>
              <a:off x="-302991" y="5599350"/>
              <a:ext cx="436879" cy="73209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제품군</a:t>
              </a:r>
            </a:p>
          </p:txBody>
        </p:sp>
        <p:sp>
          <p:nvSpPr>
            <p:cNvPr id="83" name="직사각형 82">
              <a:extLst>
                <a:ext uri="{FF2B5EF4-FFF2-40B4-BE49-F238E27FC236}">
                  <a16:creationId xmlns:a16="http://schemas.microsoft.com/office/drawing/2014/main" id="{9E8D58E5-A2D2-4793-9FC8-0BD2B69EF059}"/>
                </a:ext>
              </a:extLst>
            </p:cNvPr>
            <p:cNvSpPr/>
            <p:nvPr/>
          </p:nvSpPr>
          <p:spPr bwMode="ltGray">
            <a:xfrm>
              <a:off x="412189" y="5599350"/>
              <a:ext cx="436879" cy="73209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제품명</a:t>
              </a:r>
            </a:p>
          </p:txBody>
        </p:sp>
      </p:grpSp>
      <p:sp>
        <p:nvSpPr>
          <p:cNvPr id="86" name="TextBox 85">
            <a:extLst>
              <a:ext uri="{FF2B5EF4-FFF2-40B4-BE49-F238E27FC236}">
                <a16:creationId xmlns:a16="http://schemas.microsoft.com/office/drawing/2014/main" id="{B7A01DB0-B504-4FF5-9704-3D8D6467CF68}"/>
              </a:ext>
            </a:extLst>
          </p:cNvPr>
          <p:cNvSpPr txBox="1"/>
          <p:nvPr/>
        </p:nvSpPr>
        <p:spPr>
          <a:xfrm>
            <a:off x="2969209" y="4568363"/>
            <a:ext cx="2201486" cy="1873300"/>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87" name="직사각형 86">
            <a:extLst>
              <a:ext uri="{FF2B5EF4-FFF2-40B4-BE49-F238E27FC236}">
                <a16:creationId xmlns:a16="http://schemas.microsoft.com/office/drawing/2014/main" id="{4A6D5E5D-F6D7-420A-A51B-AB9222B81F9E}"/>
              </a:ext>
            </a:extLst>
          </p:cNvPr>
          <p:cNvSpPr/>
          <p:nvPr/>
        </p:nvSpPr>
        <p:spPr bwMode="ltGray">
          <a:xfrm>
            <a:off x="2959314" y="4578153"/>
            <a:ext cx="2201486" cy="158737"/>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제품군 별 주요 고객</a:t>
            </a:r>
            <a:endParaRPr lang="en-US" altLang="ko-KR"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endParaRPr>
          </a:p>
        </p:txBody>
      </p:sp>
      <p:sp>
        <p:nvSpPr>
          <p:cNvPr id="2" name="텍스트 개체 틀 2">
            <a:extLst>
              <a:ext uri="{FF2B5EF4-FFF2-40B4-BE49-F238E27FC236}">
                <a16:creationId xmlns:a16="http://schemas.microsoft.com/office/drawing/2014/main" id="{165186D4-6FDD-491B-A062-864813ADAFF5}"/>
              </a:ext>
            </a:extLst>
          </p:cNvPr>
          <p:cNvSpPr txBox="1">
            <a:spLocks/>
          </p:cNvSpPr>
          <p:nvPr/>
        </p:nvSpPr>
        <p:spPr>
          <a:xfrm>
            <a:off x="177311" y="207461"/>
            <a:ext cx="11807826" cy="412857"/>
          </a:xfr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4472C4"/>
              </a:buClr>
            </a:pPr>
            <a:r>
              <a:rPr lang="ko-KR" altLang="en-US" dirty="0">
                <a:solidFill>
                  <a:prstClr val="black"/>
                </a:solidFill>
                <a:latin typeface="KoPub돋움체 Medium" panose="02020603020101020101" pitchFamily="18" charset="-127"/>
                <a:ea typeface="KoPub돋움체 Medium" panose="02020603020101020101" pitchFamily="18" charset="-127"/>
              </a:rPr>
              <a:t>화면 설계 </a:t>
            </a:r>
            <a:r>
              <a:rPr lang="en-US" altLang="ko-KR" dirty="0">
                <a:solidFill>
                  <a:prstClr val="black"/>
                </a:solidFill>
                <a:latin typeface="KoPub돋움체 Medium" panose="02020603020101020101" pitchFamily="18" charset="-127"/>
                <a:ea typeface="KoPub돋움체 Medium" panose="02020603020101020101" pitchFamily="18" charset="-127"/>
              </a:rPr>
              <a:t>: Visualization</a:t>
            </a:r>
            <a:endParaRPr lang="ko-KR" altLang="en-US" dirty="0">
              <a:solidFill>
                <a:prstClr val="black"/>
              </a:solidFill>
              <a:latin typeface="KoPub돋움체 Medium" panose="02020603020101020101" pitchFamily="18" charset="-127"/>
              <a:ea typeface="KoPub돋움체 Medium" panose="02020603020101020101" pitchFamily="18" charset="-127"/>
            </a:endParaRPr>
          </a:p>
        </p:txBody>
      </p:sp>
      <p:sp>
        <p:nvSpPr>
          <p:cNvPr id="4" name="TextBox 3">
            <a:extLst>
              <a:ext uri="{FF2B5EF4-FFF2-40B4-BE49-F238E27FC236}">
                <a16:creationId xmlns:a16="http://schemas.microsoft.com/office/drawing/2014/main" id="{6C3D2E26-453E-4F57-8A53-EB34DE93409E}"/>
              </a:ext>
            </a:extLst>
          </p:cNvPr>
          <p:cNvSpPr txBox="1"/>
          <p:nvPr/>
        </p:nvSpPr>
        <p:spPr>
          <a:xfrm>
            <a:off x="9822125" y="1408467"/>
            <a:ext cx="2163013" cy="171593"/>
          </a:xfrm>
          <a:prstGeom prst="rect">
            <a:avLst/>
          </a:prstGeom>
          <a:solidFill>
            <a:schemeClr val="accent1"/>
          </a:solidFill>
        </p:spPr>
        <p:txBody>
          <a:bodyPr vert="horz" wrap="none" lIns="0" tIns="0" rIns="0" bIns="0" rtlCol="0" anchor="ctr">
            <a:noAutofit/>
          </a:bodyPr>
          <a:lstStyle/>
          <a:p>
            <a:pPr indent="-274320" algn="ctr" defTabSz="957769">
              <a:spcAft>
                <a:spcPts val="900"/>
              </a:spcAft>
              <a:defRPr/>
            </a:pPr>
            <a:r>
              <a:rPr lang="ko-KR" altLang="en-US" sz="1050" kern="0" dirty="0">
                <a:solidFill>
                  <a:srgbClr val="FFFFFF"/>
                </a:solidFill>
                <a:latin typeface="KoPub돋움체 Medium" panose="02020603020101020101" pitchFamily="18" charset="-127"/>
                <a:ea typeface="KoPub돋움체 Medium" panose="02020603020101020101" pitchFamily="18" charset="-127"/>
              </a:rPr>
              <a:t>동작 방식</a:t>
            </a:r>
          </a:p>
        </p:txBody>
      </p:sp>
      <p:cxnSp>
        <p:nvCxnSpPr>
          <p:cNvPr id="6" name="직선 연결선 5">
            <a:extLst>
              <a:ext uri="{FF2B5EF4-FFF2-40B4-BE49-F238E27FC236}">
                <a16:creationId xmlns:a16="http://schemas.microsoft.com/office/drawing/2014/main" id="{080551ED-55A9-4AF6-8610-3615D3816204}"/>
              </a:ext>
            </a:extLst>
          </p:cNvPr>
          <p:cNvCxnSpPr/>
          <p:nvPr/>
        </p:nvCxnSpPr>
        <p:spPr>
          <a:xfrm>
            <a:off x="624827" y="1642911"/>
            <a:ext cx="1011600" cy="0"/>
          </a:xfrm>
          <a:prstGeom prst="line">
            <a:avLst/>
          </a:prstGeom>
          <a:noFill/>
          <a:ln w="12700" cap="flat" cmpd="sng" algn="ctr">
            <a:solidFill>
              <a:srgbClr val="FFFFFF"/>
            </a:solidFill>
            <a:prstDash val="solid"/>
          </a:ln>
          <a:effectLst/>
        </p:spPr>
      </p:cxnSp>
      <p:cxnSp>
        <p:nvCxnSpPr>
          <p:cNvPr id="7" name="직선 연결선 6">
            <a:extLst>
              <a:ext uri="{FF2B5EF4-FFF2-40B4-BE49-F238E27FC236}">
                <a16:creationId xmlns:a16="http://schemas.microsoft.com/office/drawing/2014/main" id="{BE520897-814A-4670-B96B-4505F160B28F}"/>
              </a:ext>
            </a:extLst>
          </p:cNvPr>
          <p:cNvCxnSpPr>
            <a:cxnSpLocks/>
          </p:cNvCxnSpPr>
          <p:nvPr/>
        </p:nvCxnSpPr>
        <p:spPr>
          <a:xfrm>
            <a:off x="3693902" y="1642911"/>
            <a:ext cx="3311551" cy="0"/>
          </a:xfrm>
          <a:prstGeom prst="line">
            <a:avLst/>
          </a:prstGeom>
          <a:noFill/>
          <a:ln w="6350" cap="flat" cmpd="sng" algn="ctr">
            <a:solidFill>
              <a:srgbClr val="000000">
                <a:lumMod val="75000"/>
                <a:lumOff val="25000"/>
              </a:srgbClr>
            </a:solidFill>
            <a:prstDash val="solid"/>
          </a:ln>
          <a:effectLst/>
        </p:spPr>
      </p:cxnSp>
      <p:sp>
        <p:nvSpPr>
          <p:cNvPr id="12" name="TextBox 11">
            <a:extLst>
              <a:ext uri="{FF2B5EF4-FFF2-40B4-BE49-F238E27FC236}">
                <a16:creationId xmlns:a16="http://schemas.microsoft.com/office/drawing/2014/main" id="{9FBFB0DC-3FD6-4BBA-BC41-D05C593F6BEF}"/>
              </a:ext>
            </a:extLst>
          </p:cNvPr>
          <p:cNvSpPr txBox="1"/>
          <p:nvPr/>
        </p:nvSpPr>
        <p:spPr>
          <a:xfrm>
            <a:off x="696912" y="1715054"/>
            <a:ext cx="9046243" cy="195079"/>
          </a:xfrm>
          <a:prstGeom prst="rect">
            <a:avLst/>
          </a:prstGeom>
          <a:solidFill>
            <a:schemeClr val="accent5">
              <a:lumMod val="20000"/>
              <a:lumOff val="80000"/>
            </a:schemeClr>
          </a:solidFill>
          <a:ln>
            <a:noFill/>
          </a:ln>
        </p:spPr>
        <p:txBody>
          <a:bodyPr vert="horz" wrap="none" lIns="144000" tIns="0" rIns="0" bIns="0" rtlCol="0" anchor="ctr">
            <a:noAutofit/>
          </a:bodyPr>
          <a:lstStyle/>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SAP</a:t>
            </a:r>
            <a:r>
              <a:rPr lang="ko-KR" altLang="en-US"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13" name="TextBox 12">
            <a:extLst>
              <a:ext uri="{FF2B5EF4-FFF2-40B4-BE49-F238E27FC236}">
                <a16:creationId xmlns:a16="http://schemas.microsoft.com/office/drawing/2014/main" id="{0FDF1444-223E-4C65-BBEB-13B9072A07AD}"/>
              </a:ext>
            </a:extLst>
          </p:cNvPr>
          <p:cNvSpPr txBox="1"/>
          <p:nvPr/>
        </p:nvSpPr>
        <p:spPr>
          <a:xfrm>
            <a:off x="696913" y="1715054"/>
            <a:ext cx="63555" cy="195079"/>
          </a:xfrm>
          <a:prstGeom prst="rect">
            <a:avLst/>
          </a:prstGeom>
          <a:solidFill>
            <a:schemeClr val="accent5"/>
          </a:solidFill>
          <a:ln>
            <a:no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34" name="타원 33">
            <a:extLst>
              <a:ext uri="{FF2B5EF4-FFF2-40B4-BE49-F238E27FC236}">
                <a16:creationId xmlns:a16="http://schemas.microsoft.com/office/drawing/2014/main" id="{B9D664F4-1D52-4197-97CD-530B650AEB9F}"/>
              </a:ext>
            </a:extLst>
          </p:cNvPr>
          <p:cNvSpPr/>
          <p:nvPr/>
        </p:nvSpPr>
        <p:spPr bwMode="ltGray">
          <a:xfrm>
            <a:off x="2827635" y="144339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5" name="TextBox 34">
            <a:extLst>
              <a:ext uri="{FF2B5EF4-FFF2-40B4-BE49-F238E27FC236}">
                <a16:creationId xmlns:a16="http://schemas.microsoft.com/office/drawing/2014/main" id="{C28EECEA-09A9-47C2-942F-BFB18EAD7903}"/>
              </a:ext>
            </a:extLst>
          </p:cNvPr>
          <p:cNvSpPr txBox="1"/>
          <p:nvPr/>
        </p:nvSpPr>
        <p:spPr>
          <a:xfrm>
            <a:off x="9841134" y="1627560"/>
            <a:ext cx="2153308" cy="4837620"/>
          </a:xfrm>
          <a:prstGeom prst="rect">
            <a:avLst/>
          </a:prstGeom>
          <a:noFill/>
          <a:ln>
            <a:solidFill>
              <a:schemeClr val="accent1"/>
            </a:solidFill>
          </a:ln>
        </p:spPr>
        <p:txBody>
          <a:bodyPr vert="horz" wrap="square" lIns="0" tIns="36000" rIns="0" bIns="0" rtlCol="0" anchor="t">
            <a:noAutofit/>
          </a:bodyPr>
          <a:lstStyle/>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대시보드는 </a:t>
            </a:r>
            <a:r>
              <a:rPr lang="en-US" altLang="ko-KR" sz="900" dirty="0">
                <a:solidFill>
                  <a:srgbClr val="000000"/>
                </a:solidFill>
                <a:latin typeface="KoPub돋움체 Medium" panose="02020603020101020101" pitchFamily="18" charset="-127"/>
                <a:ea typeface="KoPub돋움체 Medium" panose="02020603020101020101" pitchFamily="18" charset="-127"/>
              </a:rPr>
              <a:t>2</a:t>
            </a:r>
            <a:r>
              <a:rPr lang="ko-KR" altLang="en-US" sz="900" dirty="0">
                <a:solidFill>
                  <a:srgbClr val="000000"/>
                </a:solidFill>
                <a:latin typeface="KoPub돋움체 Medium" panose="02020603020101020101" pitchFamily="18" charset="-127"/>
                <a:ea typeface="KoPub돋움체 Medium" panose="02020603020101020101" pitchFamily="18" charset="-127"/>
              </a:rPr>
              <a:t>개의 </a:t>
            </a:r>
            <a:r>
              <a:rPr lang="en-US" altLang="ko-KR" sz="900" dirty="0">
                <a:solidFill>
                  <a:srgbClr val="000000"/>
                </a:solidFill>
                <a:latin typeface="KoPub돋움체 Medium" panose="02020603020101020101" pitchFamily="18" charset="-127"/>
                <a:ea typeface="KoPub돋움체 Medium" panose="02020603020101020101" pitchFamily="18" charset="-127"/>
              </a:rPr>
              <a:t>Tab </a:t>
            </a:r>
            <a:r>
              <a:rPr lang="ko-KR" altLang="en-US" sz="900" dirty="0">
                <a:solidFill>
                  <a:srgbClr val="000000"/>
                </a:solidFill>
                <a:latin typeface="KoPub돋움체 Medium" panose="02020603020101020101" pitchFamily="18" charset="-127"/>
                <a:ea typeface="KoPub돋움체 Medium" panose="02020603020101020101" pitchFamily="18" charset="-127"/>
              </a:rPr>
              <a:t>메뉴로 구성</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조회 필드는 년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분기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월 로 구성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선택한 필드에 따라 아래 화면 필터링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지정한 언어로 메뉴 및 제품 상세 변경</a:t>
            </a: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제품군에 해당하는 매출</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배송비</a:t>
            </a:r>
            <a:r>
              <a:rPr lang="en-US" altLang="ko-KR" sz="900" dirty="0">
                <a:solidFill>
                  <a:srgbClr val="000000"/>
                </a:solidFill>
                <a:latin typeface="KoPub돋움체 Medium" panose="02020603020101020101" pitchFamily="18" charset="-127"/>
                <a:ea typeface="KoPub돋움체 Medium" panose="02020603020101020101" pitchFamily="18" charset="-127"/>
              </a:rPr>
              <a:t> / </a:t>
            </a:r>
            <a:r>
              <a:rPr lang="ko-KR" altLang="en-US" sz="900" dirty="0">
                <a:solidFill>
                  <a:srgbClr val="000000"/>
                </a:solidFill>
                <a:latin typeface="KoPub돋움체 Medium" panose="02020603020101020101" pitchFamily="18" charset="-127"/>
                <a:ea typeface="KoPub돋움체 Medium" panose="02020603020101020101" pitchFamily="18" charset="-127"/>
              </a:rPr>
              <a:t>     </a:t>
            </a:r>
            <a:br>
              <a:rPr lang="en-US" altLang="ko-KR" sz="900" dirty="0">
                <a:solidFill>
                  <a:srgbClr val="000000"/>
                </a:solidFill>
                <a:latin typeface="KoPub돋움체 Medium" panose="02020603020101020101" pitchFamily="18" charset="-127"/>
                <a:ea typeface="KoPub돋움체 Medium" panose="02020603020101020101" pitchFamily="18" charset="-127"/>
              </a:rPr>
            </a:b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단가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이익이 그래프로 표시</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제품별로 해당하는 매출</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배송비</a:t>
            </a:r>
            <a:r>
              <a:rPr lang="en-US" altLang="ko-KR" sz="900" dirty="0">
                <a:solidFill>
                  <a:srgbClr val="000000"/>
                </a:solidFill>
                <a:latin typeface="KoPub돋움체 Medium" panose="02020603020101020101" pitchFamily="18" charset="-127"/>
                <a:ea typeface="KoPub돋움체 Medium" panose="02020603020101020101" pitchFamily="18" charset="-127"/>
              </a:rPr>
              <a:t> / </a:t>
            </a:r>
            <a:r>
              <a:rPr lang="ko-KR" altLang="en-US" sz="900" dirty="0">
                <a:solidFill>
                  <a:srgbClr val="000000"/>
                </a:solidFill>
                <a:latin typeface="KoPub돋움체 Medium" panose="02020603020101020101" pitchFamily="18" charset="-127"/>
                <a:ea typeface="KoPub돋움체 Medium" panose="02020603020101020101" pitchFamily="18" charset="-127"/>
              </a:rPr>
              <a:t>     </a:t>
            </a:r>
            <a:br>
              <a:rPr lang="en-US" altLang="ko-KR" sz="900" dirty="0">
                <a:solidFill>
                  <a:srgbClr val="000000"/>
                </a:solidFill>
                <a:latin typeface="KoPub돋움체 Medium" panose="02020603020101020101" pitchFamily="18" charset="-127"/>
                <a:ea typeface="KoPub돋움체 Medium" panose="02020603020101020101" pitchFamily="18" charset="-127"/>
              </a:rPr>
            </a:b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단가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이익이 그래프로 표시</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36" name="타원 35">
            <a:extLst>
              <a:ext uri="{FF2B5EF4-FFF2-40B4-BE49-F238E27FC236}">
                <a16:creationId xmlns:a16="http://schemas.microsoft.com/office/drawing/2014/main" id="{EDE8761D-CC0D-4B08-8C43-6EBDDC293CC3}"/>
              </a:ext>
            </a:extLst>
          </p:cNvPr>
          <p:cNvSpPr/>
          <p:nvPr/>
        </p:nvSpPr>
        <p:spPr bwMode="ltGray">
          <a:xfrm>
            <a:off x="9828125" y="162749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8" name="타원 37">
            <a:extLst>
              <a:ext uri="{FF2B5EF4-FFF2-40B4-BE49-F238E27FC236}">
                <a16:creationId xmlns:a16="http://schemas.microsoft.com/office/drawing/2014/main" id="{0FE314CE-F7C7-4323-81FB-1F60CDCB5349}"/>
              </a:ext>
            </a:extLst>
          </p:cNvPr>
          <p:cNvSpPr/>
          <p:nvPr/>
        </p:nvSpPr>
        <p:spPr bwMode="ltGray">
          <a:xfrm>
            <a:off x="9835225" y="188732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9" name="타원 38">
            <a:extLst>
              <a:ext uri="{FF2B5EF4-FFF2-40B4-BE49-F238E27FC236}">
                <a16:creationId xmlns:a16="http://schemas.microsoft.com/office/drawing/2014/main" id="{1694021C-1CF6-47B7-9025-ABB2D1D90318}"/>
              </a:ext>
            </a:extLst>
          </p:cNvPr>
          <p:cNvSpPr/>
          <p:nvPr/>
        </p:nvSpPr>
        <p:spPr bwMode="ltGray">
          <a:xfrm>
            <a:off x="9835225" y="239648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7" name="타원 66">
            <a:extLst>
              <a:ext uri="{FF2B5EF4-FFF2-40B4-BE49-F238E27FC236}">
                <a16:creationId xmlns:a16="http://schemas.microsoft.com/office/drawing/2014/main" id="{C6CE245C-BEBB-4C84-8757-496F77131D0E}"/>
              </a:ext>
            </a:extLst>
          </p:cNvPr>
          <p:cNvSpPr/>
          <p:nvPr/>
        </p:nvSpPr>
        <p:spPr bwMode="ltGray">
          <a:xfrm>
            <a:off x="9835225" y="2676573"/>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29" name="TextBox 128">
            <a:extLst>
              <a:ext uri="{FF2B5EF4-FFF2-40B4-BE49-F238E27FC236}">
                <a16:creationId xmlns:a16="http://schemas.microsoft.com/office/drawing/2014/main" id="{C1AB1221-DF17-4C05-B9AD-05E591A0CFCA}"/>
              </a:ext>
            </a:extLst>
          </p:cNvPr>
          <p:cNvSpPr txBox="1"/>
          <p:nvPr/>
        </p:nvSpPr>
        <p:spPr>
          <a:xfrm>
            <a:off x="5220032" y="4573291"/>
            <a:ext cx="2196000" cy="1848306"/>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5" name="직사각형 14">
            <a:extLst>
              <a:ext uri="{FF2B5EF4-FFF2-40B4-BE49-F238E27FC236}">
                <a16:creationId xmlns:a16="http://schemas.microsoft.com/office/drawing/2014/main" id="{BBD9041C-FEFF-4DDD-8B3C-9AF55785CEEB}"/>
              </a:ext>
            </a:extLst>
          </p:cNvPr>
          <p:cNvSpPr/>
          <p:nvPr/>
        </p:nvSpPr>
        <p:spPr bwMode="ltGray">
          <a:xfrm>
            <a:off x="5235612" y="4568362"/>
            <a:ext cx="2196000" cy="189360"/>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제품별 점유율 추이</a:t>
            </a:r>
          </a:p>
        </p:txBody>
      </p:sp>
      <p:graphicFrame>
        <p:nvGraphicFramePr>
          <p:cNvPr id="18" name="차트 17">
            <a:extLst>
              <a:ext uri="{FF2B5EF4-FFF2-40B4-BE49-F238E27FC236}">
                <a16:creationId xmlns:a16="http://schemas.microsoft.com/office/drawing/2014/main" id="{F1EDEFCE-CDF0-4D5D-A390-33E395001048}"/>
              </a:ext>
            </a:extLst>
          </p:cNvPr>
          <p:cNvGraphicFramePr/>
          <p:nvPr/>
        </p:nvGraphicFramePr>
        <p:xfrm>
          <a:off x="5244395" y="4864657"/>
          <a:ext cx="2194715" cy="1484134"/>
        </p:xfrm>
        <a:graphic>
          <a:graphicData uri="http://schemas.openxmlformats.org/drawingml/2006/chart">
            <c:chart xmlns:c="http://schemas.openxmlformats.org/drawingml/2006/chart" xmlns:r="http://schemas.openxmlformats.org/officeDocument/2006/relationships" r:id="rId6"/>
          </a:graphicData>
        </a:graphic>
      </p:graphicFrame>
      <p:sp>
        <p:nvSpPr>
          <p:cNvPr id="146" name="TextBox 145">
            <a:extLst>
              <a:ext uri="{FF2B5EF4-FFF2-40B4-BE49-F238E27FC236}">
                <a16:creationId xmlns:a16="http://schemas.microsoft.com/office/drawing/2014/main" id="{ED8C5DED-EAAD-4C35-B828-E20D4C20F42B}"/>
              </a:ext>
            </a:extLst>
          </p:cNvPr>
          <p:cNvSpPr txBox="1"/>
          <p:nvPr/>
        </p:nvSpPr>
        <p:spPr>
          <a:xfrm>
            <a:off x="7499919" y="4568363"/>
            <a:ext cx="2201486" cy="1873300"/>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48" name="직사각형 147">
            <a:extLst>
              <a:ext uri="{FF2B5EF4-FFF2-40B4-BE49-F238E27FC236}">
                <a16:creationId xmlns:a16="http://schemas.microsoft.com/office/drawing/2014/main" id="{A624FD15-14B7-4DF1-BB6F-8F4A995600E3}"/>
              </a:ext>
            </a:extLst>
          </p:cNvPr>
          <p:cNvSpPr/>
          <p:nvPr/>
        </p:nvSpPr>
        <p:spPr bwMode="ltGray">
          <a:xfrm>
            <a:off x="7490024" y="4578153"/>
            <a:ext cx="2201486" cy="178135"/>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제품군 별 매출 비중 추이</a:t>
            </a:r>
            <a:endParaRPr lang="en-US" altLang="ko-KR"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endParaRPr>
          </a:p>
        </p:txBody>
      </p:sp>
      <p:sp>
        <p:nvSpPr>
          <p:cNvPr id="3" name="직사각형 2">
            <a:extLst>
              <a:ext uri="{FF2B5EF4-FFF2-40B4-BE49-F238E27FC236}">
                <a16:creationId xmlns:a16="http://schemas.microsoft.com/office/drawing/2014/main" id="{2FC99577-7CBD-41F4-9209-785EA99F5C31}"/>
              </a:ext>
            </a:extLst>
          </p:cNvPr>
          <p:cNvSpPr/>
          <p:nvPr/>
        </p:nvSpPr>
        <p:spPr>
          <a:xfrm>
            <a:off x="7601267" y="4837739"/>
            <a:ext cx="2011680" cy="152920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sz="1800">
              <a:solidFill>
                <a:prstClr val="white"/>
              </a:solidFill>
              <a:latin typeface="맑은 고딕" panose="020F0502020204030204"/>
              <a:ea typeface="맑은 고딕" panose="020B0503020000020004" pitchFamily="50" charset="-127"/>
            </a:endParaRPr>
          </a:p>
        </p:txBody>
      </p:sp>
      <p:sp>
        <p:nvSpPr>
          <p:cNvPr id="69" name="직사각형 68">
            <a:extLst>
              <a:ext uri="{FF2B5EF4-FFF2-40B4-BE49-F238E27FC236}">
                <a16:creationId xmlns:a16="http://schemas.microsoft.com/office/drawing/2014/main" id="{59DB4B77-BECA-4A11-A21C-140F69EA815C}"/>
              </a:ext>
            </a:extLst>
          </p:cNvPr>
          <p:cNvSpPr/>
          <p:nvPr/>
        </p:nvSpPr>
        <p:spPr>
          <a:xfrm>
            <a:off x="7601268" y="4860818"/>
            <a:ext cx="1696719" cy="9303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sz="1800">
              <a:solidFill>
                <a:prstClr val="white"/>
              </a:solidFill>
              <a:latin typeface="맑은 고딕" panose="020F0502020204030204"/>
              <a:ea typeface="맑은 고딕" panose="020B0503020000020004" pitchFamily="50" charset="-127"/>
            </a:endParaRPr>
          </a:p>
        </p:txBody>
      </p:sp>
      <p:sp>
        <p:nvSpPr>
          <p:cNvPr id="70" name="직사각형 69">
            <a:extLst>
              <a:ext uri="{FF2B5EF4-FFF2-40B4-BE49-F238E27FC236}">
                <a16:creationId xmlns:a16="http://schemas.microsoft.com/office/drawing/2014/main" id="{A01D7587-C256-48FF-9D30-03D9C06A239A}"/>
              </a:ext>
            </a:extLst>
          </p:cNvPr>
          <p:cNvSpPr/>
          <p:nvPr/>
        </p:nvSpPr>
        <p:spPr>
          <a:xfrm>
            <a:off x="7601268" y="5791201"/>
            <a:ext cx="1696719" cy="57212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sz="1800">
              <a:solidFill>
                <a:prstClr val="white"/>
              </a:solidFill>
              <a:latin typeface="맑은 고딕" panose="020F0502020204030204"/>
              <a:ea typeface="맑은 고딕" panose="020B0503020000020004" pitchFamily="50" charset="-127"/>
            </a:endParaRPr>
          </a:p>
        </p:txBody>
      </p:sp>
      <p:sp>
        <p:nvSpPr>
          <p:cNvPr id="71" name="직사각형 70">
            <a:extLst>
              <a:ext uri="{FF2B5EF4-FFF2-40B4-BE49-F238E27FC236}">
                <a16:creationId xmlns:a16="http://schemas.microsoft.com/office/drawing/2014/main" id="{4AC3A8B8-F650-4136-B2EF-0B17F8D4E1D5}"/>
              </a:ext>
            </a:extLst>
          </p:cNvPr>
          <p:cNvSpPr/>
          <p:nvPr/>
        </p:nvSpPr>
        <p:spPr>
          <a:xfrm>
            <a:off x="9297987" y="5579571"/>
            <a:ext cx="304349" cy="7811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sz="1800">
              <a:solidFill>
                <a:prstClr val="white"/>
              </a:solidFill>
              <a:latin typeface="맑은 고딕" panose="020F0502020204030204"/>
              <a:ea typeface="맑은 고딕" panose="020B0503020000020004" pitchFamily="50" charset="-127"/>
            </a:endParaRPr>
          </a:p>
        </p:txBody>
      </p:sp>
      <p:sp>
        <p:nvSpPr>
          <p:cNvPr id="72" name="직사각형 71">
            <a:extLst>
              <a:ext uri="{FF2B5EF4-FFF2-40B4-BE49-F238E27FC236}">
                <a16:creationId xmlns:a16="http://schemas.microsoft.com/office/drawing/2014/main" id="{D2929F13-1783-40E4-88A6-DB2F31AD2016}"/>
              </a:ext>
            </a:extLst>
          </p:cNvPr>
          <p:cNvSpPr/>
          <p:nvPr/>
        </p:nvSpPr>
        <p:spPr>
          <a:xfrm>
            <a:off x="9308599" y="4837976"/>
            <a:ext cx="304349" cy="26166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sz="1800">
              <a:solidFill>
                <a:prstClr val="white"/>
              </a:solidFill>
              <a:latin typeface="맑은 고딕" panose="020F0502020204030204"/>
              <a:ea typeface="맑은 고딕" panose="020B0503020000020004" pitchFamily="50" charset="-127"/>
            </a:endParaRPr>
          </a:p>
        </p:txBody>
      </p:sp>
      <p:graphicFrame>
        <p:nvGraphicFramePr>
          <p:cNvPr id="85" name="표 84">
            <a:extLst>
              <a:ext uri="{FF2B5EF4-FFF2-40B4-BE49-F238E27FC236}">
                <a16:creationId xmlns:a16="http://schemas.microsoft.com/office/drawing/2014/main" id="{8D18FAD4-0EDC-4A96-98A2-B1CD274318F0}"/>
              </a:ext>
            </a:extLst>
          </p:cNvPr>
          <p:cNvGraphicFramePr>
            <a:graphicFrameLocks noGrp="1"/>
          </p:cNvGraphicFramePr>
          <p:nvPr/>
        </p:nvGraphicFramePr>
        <p:xfrm>
          <a:off x="2968880" y="4779546"/>
          <a:ext cx="2201487" cy="1682562"/>
        </p:xfrm>
        <a:graphic>
          <a:graphicData uri="http://schemas.openxmlformats.org/drawingml/2006/table">
            <a:tbl>
              <a:tblPr bandRow="1">
                <a:tableStyleId>{5A111915-BE36-4E01-A7E5-04B1672EAD32}</a:tableStyleId>
              </a:tblPr>
              <a:tblGrid>
                <a:gridCol w="475267">
                  <a:extLst>
                    <a:ext uri="{9D8B030D-6E8A-4147-A177-3AD203B41FA5}">
                      <a16:colId xmlns:a16="http://schemas.microsoft.com/office/drawing/2014/main" val="2860569835"/>
                    </a:ext>
                  </a:extLst>
                </a:gridCol>
                <a:gridCol w="651921">
                  <a:extLst>
                    <a:ext uri="{9D8B030D-6E8A-4147-A177-3AD203B41FA5}">
                      <a16:colId xmlns:a16="http://schemas.microsoft.com/office/drawing/2014/main" val="135956265"/>
                    </a:ext>
                  </a:extLst>
                </a:gridCol>
                <a:gridCol w="1074299">
                  <a:extLst>
                    <a:ext uri="{9D8B030D-6E8A-4147-A177-3AD203B41FA5}">
                      <a16:colId xmlns:a16="http://schemas.microsoft.com/office/drawing/2014/main" val="3954974136"/>
                    </a:ext>
                  </a:extLst>
                </a:gridCol>
              </a:tblGrid>
              <a:tr h="280427">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제품 </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주요고객</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매출액</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849519"/>
                  </a:ext>
                </a:extLst>
              </a:tr>
              <a:tr h="280427">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A1</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$33</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$25</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0701113"/>
                  </a:ext>
                </a:extLst>
              </a:tr>
              <a:tr h="280427">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$29</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marL="0" marR="0" lvl="0" indent="0" algn="ctr" defTabSz="1088558"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920092"/>
                  </a:ext>
                </a:extLst>
              </a:tr>
              <a:tr h="28042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A3</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$27</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$17</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7151373"/>
                  </a:ext>
                </a:extLst>
              </a:tr>
              <a:tr h="28042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A4</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$17</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7739152"/>
                  </a:ext>
                </a:extLst>
              </a:tr>
              <a:tr h="28042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A5</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$7</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649109"/>
                  </a:ext>
                </a:extLst>
              </a:tr>
            </a:tbl>
          </a:graphicData>
        </a:graphic>
      </p:graphicFrame>
      <p:sp>
        <p:nvSpPr>
          <p:cNvPr id="95" name="TextBox 94">
            <a:extLst>
              <a:ext uri="{FF2B5EF4-FFF2-40B4-BE49-F238E27FC236}">
                <a16:creationId xmlns:a16="http://schemas.microsoft.com/office/drawing/2014/main" id="{E5388E01-CD99-43B2-BAE9-20CCDA824CBA}"/>
              </a:ext>
            </a:extLst>
          </p:cNvPr>
          <p:cNvSpPr txBox="1"/>
          <p:nvPr/>
        </p:nvSpPr>
        <p:spPr>
          <a:xfrm>
            <a:off x="4476840" y="4609436"/>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96" name="TextBox 95">
            <a:extLst>
              <a:ext uri="{FF2B5EF4-FFF2-40B4-BE49-F238E27FC236}">
                <a16:creationId xmlns:a16="http://schemas.microsoft.com/office/drawing/2014/main" id="{E31E34B7-93AF-4CBC-902D-2FA4AFA3E352}"/>
              </a:ext>
            </a:extLst>
          </p:cNvPr>
          <p:cNvSpPr txBox="1"/>
          <p:nvPr/>
        </p:nvSpPr>
        <p:spPr>
          <a:xfrm>
            <a:off x="4647753" y="4610657"/>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날짜</a:t>
            </a:r>
          </a:p>
        </p:txBody>
      </p:sp>
      <p:sp>
        <p:nvSpPr>
          <p:cNvPr id="97" name="TextBox 96">
            <a:extLst>
              <a:ext uri="{FF2B5EF4-FFF2-40B4-BE49-F238E27FC236}">
                <a16:creationId xmlns:a16="http://schemas.microsoft.com/office/drawing/2014/main" id="{A277C2D9-2F54-493E-AA30-FF6F2D3E78CD}"/>
              </a:ext>
            </a:extLst>
          </p:cNvPr>
          <p:cNvSpPr txBox="1"/>
          <p:nvPr/>
        </p:nvSpPr>
        <p:spPr>
          <a:xfrm>
            <a:off x="6763979" y="4598174"/>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99" name="TextBox 98">
            <a:extLst>
              <a:ext uri="{FF2B5EF4-FFF2-40B4-BE49-F238E27FC236}">
                <a16:creationId xmlns:a16="http://schemas.microsoft.com/office/drawing/2014/main" id="{C15B380C-FEDA-4EE8-80E5-1EFD88477AFB}"/>
              </a:ext>
            </a:extLst>
          </p:cNvPr>
          <p:cNvSpPr txBox="1"/>
          <p:nvPr/>
        </p:nvSpPr>
        <p:spPr>
          <a:xfrm>
            <a:off x="6934892" y="4599395"/>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날짜</a:t>
            </a:r>
          </a:p>
        </p:txBody>
      </p:sp>
      <p:sp>
        <p:nvSpPr>
          <p:cNvPr id="100" name="TextBox 99">
            <a:extLst>
              <a:ext uri="{FF2B5EF4-FFF2-40B4-BE49-F238E27FC236}">
                <a16:creationId xmlns:a16="http://schemas.microsoft.com/office/drawing/2014/main" id="{EC5153A7-EB13-4493-9ACA-D9F3D7CAC7E3}"/>
              </a:ext>
            </a:extLst>
          </p:cNvPr>
          <p:cNvSpPr txBox="1"/>
          <p:nvPr/>
        </p:nvSpPr>
        <p:spPr>
          <a:xfrm>
            <a:off x="9030755" y="4588133"/>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101" name="TextBox 100">
            <a:extLst>
              <a:ext uri="{FF2B5EF4-FFF2-40B4-BE49-F238E27FC236}">
                <a16:creationId xmlns:a16="http://schemas.microsoft.com/office/drawing/2014/main" id="{DD471C38-155E-4CAA-B925-00A10E8FF1A2}"/>
              </a:ext>
            </a:extLst>
          </p:cNvPr>
          <p:cNvSpPr txBox="1"/>
          <p:nvPr/>
        </p:nvSpPr>
        <p:spPr>
          <a:xfrm>
            <a:off x="9201668" y="4589354"/>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날짜</a:t>
            </a:r>
          </a:p>
        </p:txBody>
      </p:sp>
      <p:sp>
        <p:nvSpPr>
          <p:cNvPr id="102" name="TextBox 101">
            <a:extLst>
              <a:ext uri="{FF2B5EF4-FFF2-40B4-BE49-F238E27FC236}">
                <a16:creationId xmlns:a16="http://schemas.microsoft.com/office/drawing/2014/main" id="{AE017C83-B248-42DE-A90D-65BB5B4B4C4E}"/>
              </a:ext>
            </a:extLst>
          </p:cNvPr>
          <p:cNvSpPr txBox="1"/>
          <p:nvPr/>
        </p:nvSpPr>
        <p:spPr>
          <a:xfrm>
            <a:off x="9007979" y="1976940"/>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103" name="TextBox 102">
            <a:extLst>
              <a:ext uri="{FF2B5EF4-FFF2-40B4-BE49-F238E27FC236}">
                <a16:creationId xmlns:a16="http://schemas.microsoft.com/office/drawing/2014/main" id="{AB50FFCB-1CBF-4FFA-9B1F-BF154478EDCC}"/>
              </a:ext>
            </a:extLst>
          </p:cNvPr>
          <p:cNvSpPr txBox="1"/>
          <p:nvPr/>
        </p:nvSpPr>
        <p:spPr>
          <a:xfrm>
            <a:off x="9178892" y="1978161"/>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날짜</a:t>
            </a:r>
          </a:p>
        </p:txBody>
      </p:sp>
      <p:sp>
        <p:nvSpPr>
          <p:cNvPr id="105" name="사다리꼴 104">
            <a:extLst>
              <a:ext uri="{FF2B5EF4-FFF2-40B4-BE49-F238E27FC236}">
                <a16:creationId xmlns:a16="http://schemas.microsoft.com/office/drawing/2014/main" id="{13303820-05BE-431C-9CED-0B7728F29F2F}"/>
              </a:ext>
            </a:extLst>
          </p:cNvPr>
          <p:cNvSpPr/>
          <p:nvPr/>
        </p:nvSpPr>
        <p:spPr bwMode="ltGray">
          <a:xfrm>
            <a:off x="2673165" y="1408097"/>
            <a:ext cx="1010576" cy="234640"/>
          </a:xfrm>
          <a:prstGeom prst="trapezoid">
            <a:avLst/>
          </a:prstGeom>
          <a:solidFill>
            <a:schemeClr val="bg1"/>
          </a:solid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cxnSp>
        <p:nvCxnSpPr>
          <p:cNvPr id="117" name="직선 연결선 116">
            <a:extLst>
              <a:ext uri="{FF2B5EF4-FFF2-40B4-BE49-F238E27FC236}">
                <a16:creationId xmlns:a16="http://schemas.microsoft.com/office/drawing/2014/main" id="{4B57B5ED-1D40-4696-9E44-70F8D06B1BDD}"/>
              </a:ext>
            </a:extLst>
          </p:cNvPr>
          <p:cNvCxnSpPr>
            <a:cxnSpLocks/>
          </p:cNvCxnSpPr>
          <p:nvPr/>
        </p:nvCxnSpPr>
        <p:spPr>
          <a:xfrm>
            <a:off x="624827" y="1642737"/>
            <a:ext cx="1011600" cy="0"/>
          </a:xfrm>
          <a:prstGeom prst="line">
            <a:avLst/>
          </a:prstGeom>
          <a:noFill/>
          <a:ln w="6350" cap="flat" cmpd="sng" algn="ctr">
            <a:solidFill>
              <a:srgbClr val="000000">
                <a:lumMod val="75000"/>
                <a:lumOff val="25000"/>
              </a:srgbClr>
            </a:solidFill>
            <a:prstDash val="solid"/>
          </a:ln>
          <a:effectLst/>
        </p:spPr>
      </p:cxnSp>
      <p:sp>
        <p:nvSpPr>
          <p:cNvPr id="141" name="사다리꼴 140">
            <a:extLst>
              <a:ext uri="{FF2B5EF4-FFF2-40B4-BE49-F238E27FC236}">
                <a16:creationId xmlns:a16="http://schemas.microsoft.com/office/drawing/2014/main" id="{AC47E055-0463-4156-B2F8-68CC008F6807}"/>
              </a:ext>
            </a:extLst>
          </p:cNvPr>
          <p:cNvSpPr/>
          <p:nvPr/>
        </p:nvSpPr>
        <p:spPr bwMode="ltGray">
          <a:xfrm>
            <a:off x="1643807" y="1408799"/>
            <a:ext cx="1010576" cy="234640"/>
          </a:xfrm>
          <a:prstGeom prst="trapezoid">
            <a:avLst/>
          </a:prstGeom>
          <a:solidFill>
            <a:schemeClr val="accent5">
              <a:lumMod val="20000"/>
              <a:lumOff val="80000"/>
            </a:schemeClr>
          </a:solid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sp>
        <p:nvSpPr>
          <p:cNvPr id="40" name="TextBox 39">
            <a:extLst>
              <a:ext uri="{FF2B5EF4-FFF2-40B4-BE49-F238E27FC236}">
                <a16:creationId xmlns:a16="http://schemas.microsoft.com/office/drawing/2014/main" id="{E1DB9ACF-9003-4421-B83A-0D7571E3CC6B}"/>
              </a:ext>
            </a:extLst>
          </p:cNvPr>
          <p:cNvSpPr txBox="1"/>
          <p:nvPr/>
        </p:nvSpPr>
        <p:spPr>
          <a:xfrm>
            <a:off x="2824869" y="1448804"/>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제품별 매출 구조 </a:t>
            </a:r>
          </a:p>
        </p:txBody>
      </p:sp>
      <p:sp>
        <p:nvSpPr>
          <p:cNvPr id="149" name="TextBox 148">
            <a:extLst>
              <a:ext uri="{FF2B5EF4-FFF2-40B4-BE49-F238E27FC236}">
                <a16:creationId xmlns:a16="http://schemas.microsoft.com/office/drawing/2014/main" id="{DE28048E-682A-4950-86B4-E992F316616F}"/>
              </a:ext>
            </a:extLst>
          </p:cNvPr>
          <p:cNvSpPr txBox="1"/>
          <p:nvPr/>
        </p:nvSpPr>
        <p:spPr>
          <a:xfrm>
            <a:off x="1787403" y="1458162"/>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고객 매출 구조 </a:t>
            </a:r>
          </a:p>
        </p:txBody>
      </p:sp>
      <p:sp>
        <p:nvSpPr>
          <p:cNvPr id="42" name="타원 41">
            <a:extLst>
              <a:ext uri="{FF2B5EF4-FFF2-40B4-BE49-F238E27FC236}">
                <a16:creationId xmlns:a16="http://schemas.microsoft.com/office/drawing/2014/main" id="{185B7ECC-17EC-4C18-B66D-515B059B7B55}"/>
              </a:ext>
            </a:extLst>
          </p:cNvPr>
          <p:cNvSpPr/>
          <p:nvPr/>
        </p:nvSpPr>
        <p:spPr bwMode="ltGray">
          <a:xfrm>
            <a:off x="2584054" y="1443390"/>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43" name="TextBox 42">
            <a:extLst>
              <a:ext uri="{FF2B5EF4-FFF2-40B4-BE49-F238E27FC236}">
                <a16:creationId xmlns:a16="http://schemas.microsoft.com/office/drawing/2014/main" id="{C04CC913-E97A-4C16-B4F3-8570637F5AE3}"/>
              </a:ext>
            </a:extLst>
          </p:cNvPr>
          <p:cNvSpPr txBox="1"/>
          <p:nvPr/>
        </p:nvSpPr>
        <p:spPr>
          <a:xfrm>
            <a:off x="9084489" y="1752124"/>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44" name="TextBox 43">
            <a:extLst>
              <a:ext uri="{FF2B5EF4-FFF2-40B4-BE49-F238E27FC236}">
                <a16:creationId xmlns:a16="http://schemas.microsoft.com/office/drawing/2014/main" id="{37454555-FBDF-43E1-8784-6C8A75C9CEBA}"/>
              </a:ext>
            </a:extLst>
          </p:cNvPr>
          <p:cNvSpPr txBox="1"/>
          <p:nvPr/>
        </p:nvSpPr>
        <p:spPr>
          <a:xfrm>
            <a:off x="9255402" y="1753345"/>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en-US" altLang="ko-KR" sz="700" kern="0" dirty="0">
                <a:solidFill>
                  <a:srgbClr val="ED7D31"/>
                </a:solidFill>
                <a:latin typeface="KoPub돋움체 Medium" panose="02020603020101020101" pitchFamily="18" charset="-127"/>
                <a:ea typeface="KoPub돋움체 Medium" panose="02020603020101020101" pitchFamily="18" charset="-127"/>
              </a:rPr>
              <a:t>KO</a:t>
            </a:r>
            <a:endParaRPr lang="ko-KR" altLang="en-US" sz="700" kern="0" dirty="0">
              <a:solidFill>
                <a:srgbClr val="ED7D31"/>
              </a:solidFill>
              <a:latin typeface="KoPub돋움체 Medium" panose="02020603020101020101" pitchFamily="18" charset="-127"/>
              <a:ea typeface="KoPub돋움체 Medium" panose="02020603020101020101" pitchFamily="18" charset="-127"/>
            </a:endParaRPr>
          </a:p>
        </p:txBody>
      </p:sp>
      <p:sp>
        <p:nvSpPr>
          <p:cNvPr id="154" name="TextBox 153">
            <a:extLst>
              <a:ext uri="{FF2B5EF4-FFF2-40B4-BE49-F238E27FC236}">
                <a16:creationId xmlns:a16="http://schemas.microsoft.com/office/drawing/2014/main" id="{2418F42E-3154-48D0-9894-E38953BD6C94}"/>
              </a:ext>
            </a:extLst>
          </p:cNvPr>
          <p:cNvSpPr txBox="1"/>
          <p:nvPr/>
        </p:nvSpPr>
        <p:spPr>
          <a:xfrm>
            <a:off x="7105728" y="1445811"/>
            <a:ext cx="58775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조회 기간</a:t>
            </a:r>
          </a:p>
        </p:txBody>
      </p:sp>
      <p:sp>
        <p:nvSpPr>
          <p:cNvPr id="155" name="TextBox 154">
            <a:extLst>
              <a:ext uri="{FF2B5EF4-FFF2-40B4-BE49-F238E27FC236}">
                <a16:creationId xmlns:a16="http://schemas.microsoft.com/office/drawing/2014/main" id="{21AA9D73-B857-4508-AEA1-0DC483C3827B}"/>
              </a:ext>
            </a:extLst>
          </p:cNvPr>
          <p:cNvSpPr txBox="1"/>
          <p:nvPr/>
        </p:nvSpPr>
        <p:spPr>
          <a:xfrm>
            <a:off x="9014292"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2020-06-01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156" name="Picture 14" descr="Calendar, calendar and time, calendar date, calendar icon ...">
            <a:extLst>
              <a:ext uri="{FF2B5EF4-FFF2-40B4-BE49-F238E27FC236}">
                <a16:creationId xmlns:a16="http://schemas.microsoft.com/office/drawing/2014/main" id="{F1713CDE-5920-458A-A214-740FBAB987F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62184" y="1467701"/>
            <a:ext cx="118527" cy="118527"/>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직선 연결선 156">
            <a:extLst>
              <a:ext uri="{FF2B5EF4-FFF2-40B4-BE49-F238E27FC236}">
                <a16:creationId xmlns:a16="http://schemas.microsoft.com/office/drawing/2014/main" id="{D5796417-CCF1-484A-863F-2E8E84265EC1}"/>
              </a:ext>
            </a:extLst>
          </p:cNvPr>
          <p:cNvCxnSpPr/>
          <p:nvPr/>
        </p:nvCxnSpPr>
        <p:spPr>
          <a:xfrm flipH="1">
            <a:off x="7005452" y="1408097"/>
            <a:ext cx="108226" cy="234640"/>
          </a:xfrm>
          <a:prstGeom prst="line">
            <a:avLst/>
          </a:prstGeom>
          <a:noFill/>
          <a:ln w="6350" cap="flat" cmpd="sng" algn="ctr">
            <a:solidFill>
              <a:srgbClr val="000000">
                <a:lumMod val="75000"/>
                <a:lumOff val="25000"/>
              </a:srgbClr>
            </a:solidFill>
            <a:prstDash val="solid"/>
          </a:ln>
          <a:effectLst/>
        </p:spPr>
      </p:cxnSp>
      <p:cxnSp>
        <p:nvCxnSpPr>
          <p:cNvPr id="158" name="직선 연결선 157">
            <a:extLst>
              <a:ext uri="{FF2B5EF4-FFF2-40B4-BE49-F238E27FC236}">
                <a16:creationId xmlns:a16="http://schemas.microsoft.com/office/drawing/2014/main" id="{DE942979-FFAA-4BA4-BEA3-13F7B35C0C05}"/>
              </a:ext>
            </a:extLst>
          </p:cNvPr>
          <p:cNvCxnSpPr/>
          <p:nvPr/>
        </p:nvCxnSpPr>
        <p:spPr>
          <a:xfrm>
            <a:off x="7113863" y="1408999"/>
            <a:ext cx="2696288" cy="0"/>
          </a:xfrm>
          <a:prstGeom prst="line">
            <a:avLst/>
          </a:prstGeom>
          <a:noFill/>
          <a:ln w="6350" cap="flat" cmpd="sng" algn="ctr">
            <a:solidFill>
              <a:srgbClr val="000000">
                <a:lumMod val="75000"/>
                <a:lumOff val="25000"/>
              </a:srgbClr>
            </a:solidFill>
            <a:prstDash val="solid"/>
          </a:ln>
          <a:effectLst/>
        </p:spPr>
      </p:cxnSp>
      <p:sp>
        <p:nvSpPr>
          <p:cNvPr id="159" name="TextBox 158">
            <a:extLst>
              <a:ext uri="{FF2B5EF4-FFF2-40B4-BE49-F238E27FC236}">
                <a16:creationId xmlns:a16="http://schemas.microsoft.com/office/drawing/2014/main" id="{1DEA4FF7-0B38-463C-88B5-A35E44EB1EB9}"/>
              </a:ext>
            </a:extLst>
          </p:cNvPr>
          <p:cNvSpPr txBox="1"/>
          <p:nvPr/>
        </p:nvSpPr>
        <p:spPr>
          <a:xfrm>
            <a:off x="7946956"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2020-05-01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160" name="Picture 14" descr="Calendar, calendar and time, calendar date, calendar icon ...">
            <a:extLst>
              <a:ext uri="{FF2B5EF4-FFF2-40B4-BE49-F238E27FC236}">
                <a16:creationId xmlns:a16="http://schemas.microsoft.com/office/drawing/2014/main" id="{9E99393B-96FB-44E6-9248-3BD881B0E1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94848" y="1467701"/>
            <a:ext cx="118527" cy="118527"/>
          </a:xfrm>
          <a:prstGeom prst="rect">
            <a:avLst/>
          </a:prstGeom>
          <a:noFill/>
          <a:extLst>
            <a:ext uri="{909E8E84-426E-40DD-AFC4-6F175D3DCCD1}">
              <a14:hiddenFill xmlns:a14="http://schemas.microsoft.com/office/drawing/2010/main">
                <a:solidFill>
                  <a:srgbClr val="FFFFFF"/>
                </a:solidFill>
              </a14:hiddenFill>
            </a:ext>
          </a:extLst>
        </p:spPr>
      </p:pic>
      <p:sp>
        <p:nvSpPr>
          <p:cNvPr id="47" name="타원 46">
            <a:extLst>
              <a:ext uri="{FF2B5EF4-FFF2-40B4-BE49-F238E27FC236}">
                <a16:creationId xmlns:a16="http://schemas.microsoft.com/office/drawing/2014/main" id="{24758628-49F5-4079-91BA-D6F1136C29CA}"/>
              </a:ext>
            </a:extLst>
          </p:cNvPr>
          <p:cNvSpPr/>
          <p:nvPr/>
        </p:nvSpPr>
        <p:spPr bwMode="ltGray">
          <a:xfrm>
            <a:off x="8899446" y="171505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62" name="타원 161">
            <a:extLst>
              <a:ext uri="{FF2B5EF4-FFF2-40B4-BE49-F238E27FC236}">
                <a16:creationId xmlns:a16="http://schemas.microsoft.com/office/drawing/2014/main" id="{C7A09C35-857A-4B83-A0C0-94CE84D7F1A2}"/>
              </a:ext>
            </a:extLst>
          </p:cNvPr>
          <p:cNvSpPr/>
          <p:nvPr/>
        </p:nvSpPr>
        <p:spPr bwMode="ltGray">
          <a:xfrm>
            <a:off x="8788677" y="1946230"/>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8" name="TextBox 7">
            <a:extLst>
              <a:ext uri="{FF2B5EF4-FFF2-40B4-BE49-F238E27FC236}">
                <a16:creationId xmlns:a16="http://schemas.microsoft.com/office/drawing/2014/main" id="{114617DE-C2E4-40EA-9A41-B6902CB7D514}"/>
              </a:ext>
            </a:extLst>
          </p:cNvPr>
          <p:cNvSpPr txBox="1"/>
          <p:nvPr/>
        </p:nvSpPr>
        <p:spPr>
          <a:xfrm>
            <a:off x="724722" y="1945866"/>
            <a:ext cx="2196011" cy="1090894"/>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9" name="직사각형 8">
            <a:extLst>
              <a:ext uri="{FF2B5EF4-FFF2-40B4-BE49-F238E27FC236}">
                <a16:creationId xmlns:a16="http://schemas.microsoft.com/office/drawing/2014/main" id="{D49CC893-E26C-405F-820A-109F256A80E8}"/>
              </a:ext>
            </a:extLst>
          </p:cNvPr>
          <p:cNvSpPr/>
          <p:nvPr/>
        </p:nvSpPr>
        <p:spPr bwMode="ltGray">
          <a:xfrm>
            <a:off x="728323" y="1952832"/>
            <a:ext cx="2196000" cy="13981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자사 매출액 </a:t>
            </a:r>
          </a:p>
        </p:txBody>
      </p:sp>
      <p:sp>
        <p:nvSpPr>
          <p:cNvPr id="10" name="직사각형 9">
            <a:extLst>
              <a:ext uri="{FF2B5EF4-FFF2-40B4-BE49-F238E27FC236}">
                <a16:creationId xmlns:a16="http://schemas.microsoft.com/office/drawing/2014/main" id="{5CC39E5C-2C80-4BD6-94C5-ADC1A5130170}"/>
              </a:ext>
            </a:extLst>
          </p:cNvPr>
          <p:cNvSpPr/>
          <p:nvPr/>
        </p:nvSpPr>
        <p:spPr>
          <a:xfrm>
            <a:off x="724710" y="2184398"/>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4472C4"/>
                </a:solidFill>
                <a:latin typeface="KoPub돋움체 Medium" panose="02020603020101020101" pitchFamily="18" charset="-127"/>
                <a:ea typeface="KoPub돋움체 Medium" panose="02020603020101020101" pitchFamily="18" charset="-127"/>
              </a:rPr>
              <a:t>$123,456</a:t>
            </a:r>
            <a:endParaRPr lang="ko-KR" altLang="en-US" sz="3200" dirty="0">
              <a:solidFill>
                <a:srgbClr val="4472C4"/>
              </a:solidFill>
              <a:latin typeface="KoPub돋움체 Medium" panose="02020603020101020101" pitchFamily="18" charset="-127"/>
              <a:ea typeface="KoPub돋움체 Medium" panose="02020603020101020101" pitchFamily="18" charset="-127"/>
            </a:endParaRPr>
          </a:p>
        </p:txBody>
      </p:sp>
      <p:sp>
        <p:nvSpPr>
          <p:cNvPr id="110" name="사다리꼴 109">
            <a:extLst>
              <a:ext uri="{FF2B5EF4-FFF2-40B4-BE49-F238E27FC236}">
                <a16:creationId xmlns:a16="http://schemas.microsoft.com/office/drawing/2014/main" id="{40A1B7A0-5613-4769-A628-1E0982B172CA}"/>
              </a:ext>
            </a:extLst>
          </p:cNvPr>
          <p:cNvSpPr/>
          <p:nvPr/>
        </p:nvSpPr>
        <p:spPr bwMode="ltGray">
          <a:xfrm>
            <a:off x="646325" y="1412479"/>
            <a:ext cx="1010576" cy="234640"/>
          </a:xfrm>
          <a:prstGeom prst="trapezoid">
            <a:avLst/>
          </a:prstGeom>
          <a:solidFill>
            <a:schemeClr val="accent5">
              <a:lumMod val="20000"/>
              <a:lumOff val="80000"/>
            </a:schemeClr>
          </a:solid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cxnSp>
        <p:nvCxnSpPr>
          <p:cNvPr id="111" name="직선 연결선 110">
            <a:extLst>
              <a:ext uri="{FF2B5EF4-FFF2-40B4-BE49-F238E27FC236}">
                <a16:creationId xmlns:a16="http://schemas.microsoft.com/office/drawing/2014/main" id="{B637E14E-1277-4DDB-A684-3F882146E0FC}"/>
              </a:ext>
            </a:extLst>
          </p:cNvPr>
          <p:cNvCxnSpPr>
            <a:cxnSpLocks/>
          </p:cNvCxnSpPr>
          <p:nvPr/>
        </p:nvCxnSpPr>
        <p:spPr>
          <a:xfrm flipH="1">
            <a:off x="534262" y="1647119"/>
            <a:ext cx="1144965" cy="0"/>
          </a:xfrm>
          <a:prstGeom prst="line">
            <a:avLst/>
          </a:prstGeom>
          <a:noFill/>
          <a:ln w="6350" cap="flat" cmpd="sng" algn="ctr">
            <a:solidFill>
              <a:srgbClr val="000000">
                <a:lumMod val="75000"/>
                <a:lumOff val="25000"/>
              </a:srgbClr>
            </a:solidFill>
            <a:prstDash val="solid"/>
          </a:ln>
          <a:effectLst/>
        </p:spPr>
      </p:cxnSp>
      <p:sp>
        <p:nvSpPr>
          <p:cNvPr id="26" name="TextBox 25">
            <a:extLst>
              <a:ext uri="{FF2B5EF4-FFF2-40B4-BE49-F238E27FC236}">
                <a16:creationId xmlns:a16="http://schemas.microsoft.com/office/drawing/2014/main" id="{963093C8-70D5-40C0-908F-C57FAA492E11}"/>
              </a:ext>
            </a:extLst>
          </p:cNvPr>
          <p:cNvSpPr txBox="1"/>
          <p:nvPr/>
        </p:nvSpPr>
        <p:spPr>
          <a:xfrm>
            <a:off x="748618"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시장 </a:t>
            </a:r>
            <a:r>
              <a:rPr lang="en-US" altLang="ko-KR" sz="900" dirty="0">
                <a:solidFill>
                  <a:srgbClr val="000000"/>
                </a:solidFill>
                <a:latin typeface="KoPub돋움체 Medium" panose="02020603020101020101" pitchFamily="18" charset="-127"/>
                <a:ea typeface="KoPub돋움체 Medium" panose="02020603020101020101" pitchFamily="18" charset="-127"/>
              </a:rPr>
              <a:t>TREND</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sp>
        <p:nvSpPr>
          <p:cNvPr id="27" name="직사각형 26">
            <a:extLst>
              <a:ext uri="{FF2B5EF4-FFF2-40B4-BE49-F238E27FC236}">
                <a16:creationId xmlns:a16="http://schemas.microsoft.com/office/drawing/2014/main" id="{B72A9EAA-183E-4B8D-8696-2B1DB1DFC0DC}"/>
              </a:ext>
            </a:extLst>
          </p:cNvPr>
          <p:cNvSpPr/>
          <p:nvPr/>
        </p:nvSpPr>
        <p:spPr bwMode="ltGray">
          <a:xfrm>
            <a:off x="720491" y="3072495"/>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err="1">
                <a:solidFill>
                  <a:srgbClr val="44546A"/>
                </a:solidFill>
                <a:latin typeface="KoPub돋움체 Medium" panose="02020603020101020101" pitchFamily="18" charset="-127"/>
                <a:ea typeface="KoPub돋움체 Medium" panose="02020603020101020101" pitchFamily="18" charset="-127"/>
                <a:sym typeface="Arial"/>
              </a:rPr>
              <a:t>제품군별</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 매출 및 </a:t>
            </a:r>
            <a:r>
              <a:rPr lang="ko-KR" altLang="en-US" sz="900" kern="0" dirty="0" err="1">
                <a:solidFill>
                  <a:srgbClr val="44546A"/>
                </a:solidFill>
                <a:latin typeface="KoPub돋움체 Medium" panose="02020603020101020101" pitchFamily="18" charset="-127"/>
                <a:ea typeface="KoPub돋움체 Medium" panose="02020603020101020101" pitchFamily="18" charset="-127"/>
                <a:sym typeface="Arial"/>
              </a:rPr>
              <a:t>이익표</a:t>
            </a: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 </a:t>
            </a:r>
            <a:endPar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endParaRPr>
          </a:p>
        </p:txBody>
      </p:sp>
      <p:graphicFrame>
        <p:nvGraphicFramePr>
          <p:cNvPr id="28" name="차트 27">
            <a:extLst>
              <a:ext uri="{FF2B5EF4-FFF2-40B4-BE49-F238E27FC236}">
                <a16:creationId xmlns:a16="http://schemas.microsoft.com/office/drawing/2014/main" id="{AB75FFD0-CC23-4A11-8EEF-8A04328CE367}"/>
              </a:ext>
            </a:extLst>
          </p:cNvPr>
          <p:cNvGraphicFramePr/>
          <p:nvPr/>
        </p:nvGraphicFramePr>
        <p:xfrm>
          <a:off x="735575" y="3207272"/>
          <a:ext cx="2178755" cy="15123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9" name="차트 28">
            <a:extLst>
              <a:ext uri="{FF2B5EF4-FFF2-40B4-BE49-F238E27FC236}">
                <a16:creationId xmlns:a16="http://schemas.microsoft.com/office/drawing/2014/main" id="{32EA0645-EC57-498D-A9B7-960550F4D161}"/>
              </a:ext>
            </a:extLst>
          </p:cNvPr>
          <p:cNvGraphicFramePr/>
          <p:nvPr/>
        </p:nvGraphicFramePr>
        <p:xfrm>
          <a:off x="748617" y="4858007"/>
          <a:ext cx="2178836" cy="1462226"/>
        </p:xfrm>
        <a:graphic>
          <a:graphicData uri="http://schemas.openxmlformats.org/drawingml/2006/chart">
            <c:chart xmlns:c="http://schemas.openxmlformats.org/drawingml/2006/chart" xmlns:r="http://schemas.openxmlformats.org/officeDocument/2006/relationships" r:id="rId9"/>
          </a:graphicData>
        </a:graphic>
      </p:graphicFrame>
      <p:sp>
        <p:nvSpPr>
          <p:cNvPr id="30" name="직사각형 29">
            <a:extLst>
              <a:ext uri="{FF2B5EF4-FFF2-40B4-BE49-F238E27FC236}">
                <a16:creationId xmlns:a16="http://schemas.microsoft.com/office/drawing/2014/main" id="{29C9A5BC-24E6-40B6-ACB9-FCCFB360FF68}"/>
              </a:ext>
            </a:extLst>
          </p:cNvPr>
          <p:cNvSpPr/>
          <p:nvPr/>
        </p:nvSpPr>
        <p:spPr bwMode="ltGray">
          <a:xfrm>
            <a:off x="695687" y="4563349"/>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제품별 매출 및 </a:t>
            </a:r>
            <a:r>
              <a:rPr lang="ko-KR" altLang="en-US" sz="900" kern="0" dirty="0" err="1">
                <a:solidFill>
                  <a:srgbClr val="44546A"/>
                </a:solidFill>
                <a:latin typeface="KoPub돋움체 Medium" panose="02020603020101020101" pitchFamily="18" charset="-127"/>
                <a:ea typeface="KoPub돋움체 Medium" panose="02020603020101020101" pitchFamily="18" charset="-127"/>
                <a:sym typeface="Arial"/>
              </a:rPr>
              <a:t>이익표</a:t>
            </a:r>
            <a:endPar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endParaRPr>
          </a:p>
        </p:txBody>
      </p:sp>
      <p:sp>
        <p:nvSpPr>
          <p:cNvPr id="122" name="타원 121">
            <a:extLst>
              <a:ext uri="{FF2B5EF4-FFF2-40B4-BE49-F238E27FC236}">
                <a16:creationId xmlns:a16="http://schemas.microsoft.com/office/drawing/2014/main" id="{0786B8E6-1834-4018-AAB9-87E1F66B918E}"/>
              </a:ext>
            </a:extLst>
          </p:cNvPr>
          <p:cNvSpPr/>
          <p:nvPr/>
        </p:nvSpPr>
        <p:spPr bwMode="ltGray">
          <a:xfrm>
            <a:off x="2586048" y="3050225"/>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24" name="타원 123">
            <a:extLst>
              <a:ext uri="{FF2B5EF4-FFF2-40B4-BE49-F238E27FC236}">
                <a16:creationId xmlns:a16="http://schemas.microsoft.com/office/drawing/2014/main" id="{C95E2072-5E70-47B9-8C8E-0A937D29DF22}"/>
              </a:ext>
            </a:extLst>
          </p:cNvPr>
          <p:cNvSpPr/>
          <p:nvPr/>
        </p:nvSpPr>
        <p:spPr bwMode="ltGray">
          <a:xfrm>
            <a:off x="634945" y="3039247"/>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2" name="타원 31">
            <a:extLst>
              <a:ext uri="{FF2B5EF4-FFF2-40B4-BE49-F238E27FC236}">
                <a16:creationId xmlns:a16="http://schemas.microsoft.com/office/drawing/2014/main" id="{BA2F80B8-BFA9-4F2B-8F15-9FDA59DEBE94}"/>
              </a:ext>
            </a:extLst>
          </p:cNvPr>
          <p:cNvSpPr/>
          <p:nvPr/>
        </p:nvSpPr>
        <p:spPr bwMode="ltGray">
          <a:xfrm>
            <a:off x="623814" y="4551108"/>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26" name="타원 125">
            <a:extLst>
              <a:ext uri="{FF2B5EF4-FFF2-40B4-BE49-F238E27FC236}">
                <a16:creationId xmlns:a16="http://schemas.microsoft.com/office/drawing/2014/main" id="{FF383368-3EE3-4F28-9F05-A6DA2EE95CD1}"/>
              </a:ext>
            </a:extLst>
          </p:cNvPr>
          <p:cNvSpPr/>
          <p:nvPr/>
        </p:nvSpPr>
        <p:spPr bwMode="ltGray">
          <a:xfrm>
            <a:off x="9828125" y="3009318"/>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Tree>
    <p:extLst>
      <p:ext uri="{BB962C8B-B14F-4D97-AF65-F5344CB8AC3E}">
        <p14:creationId xmlns:p14="http://schemas.microsoft.com/office/powerpoint/2010/main" val="1922912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0B9BBF37-B433-443D-829E-23B53D478F7C}"/>
              </a:ext>
            </a:extLst>
          </p:cNvPr>
          <p:cNvGraphicFramePr>
            <a:graphicFrameLocks noGrp="1"/>
          </p:cNvGraphicFramePr>
          <p:nvPr>
            <p:extLst>
              <p:ext uri="{D42A27DB-BD31-4B8C-83A1-F6EECF244321}">
                <p14:modId xmlns:p14="http://schemas.microsoft.com/office/powerpoint/2010/main" val="2614283580"/>
              </p:ext>
            </p:extLst>
          </p:nvPr>
        </p:nvGraphicFramePr>
        <p:xfrm>
          <a:off x="177311" y="727254"/>
          <a:ext cx="11807826" cy="6012911"/>
        </p:xfrm>
        <a:graphic>
          <a:graphicData uri="http://schemas.openxmlformats.org/drawingml/2006/table">
            <a:tbl>
              <a:tblPr firstRow="1" bandRow="1"/>
              <a:tblGrid>
                <a:gridCol w="1967971">
                  <a:extLst>
                    <a:ext uri="{9D8B030D-6E8A-4147-A177-3AD203B41FA5}">
                      <a16:colId xmlns:a16="http://schemas.microsoft.com/office/drawing/2014/main" val="2319932860"/>
                    </a:ext>
                  </a:extLst>
                </a:gridCol>
                <a:gridCol w="1967971">
                  <a:extLst>
                    <a:ext uri="{9D8B030D-6E8A-4147-A177-3AD203B41FA5}">
                      <a16:colId xmlns:a16="http://schemas.microsoft.com/office/drawing/2014/main" val="2926832141"/>
                    </a:ext>
                  </a:extLst>
                </a:gridCol>
                <a:gridCol w="630879">
                  <a:extLst>
                    <a:ext uri="{9D8B030D-6E8A-4147-A177-3AD203B41FA5}">
                      <a16:colId xmlns:a16="http://schemas.microsoft.com/office/drawing/2014/main" val="271572334"/>
                    </a:ext>
                  </a:extLst>
                </a:gridCol>
                <a:gridCol w="4744452">
                  <a:extLst>
                    <a:ext uri="{9D8B030D-6E8A-4147-A177-3AD203B41FA5}">
                      <a16:colId xmlns:a16="http://schemas.microsoft.com/office/drawing/2014/main" val="2004344405"/>
                    </a:ext>
                  </a:extLst>
                </a:gridCol>
                <a:gridCol w="1351548">
                  <a:extLst>
                    <a:ext uri="{9D8B030D-6E8A-4147-A177-3AD203B41FA5}">
                      <a16:colId xmlns:a16="http://schemas.microsoft.com/office/drawing/2014/main" val="1008448080"/>
                    </a:ext>
                  </a:extLst>
                </a:gridCol>
                <a:gridCol w="1145005">
                  <a:extLst>
                    <a:ext uri="{9D8B030D-6E8A-4147-A177-3AD203B41FA5}">
                      <a16:colId xmlns:a16="http://schemas.microsoft.com/office/drawing/2014/main" val="3177433494"/>
                    </a:ext>
                  </a:extLst>
                </a:gridCol>
              </a:tblGrid>
              <a:tr h="312205">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담당 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1</a:t>
                      </a:r>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주제 명</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판매 단가 인상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인하율 분석 화면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화면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ID</a:t>
                      </a:r>
                      <a:endPar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latinLnBrk="1"/>
                      <a:r>
                        <a:rPr lang="en-US" altLang="ko-KR" sz="1000" b="1"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endParaRPr lang="ko-KR" altLang="en-US" sz="1000" b="1"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008571"/>
                  </a:ext>
                </a:extLst>
              </a:tr>
              <a:tr h="312204">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선택 조건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gridSpan="5">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조회</a:t>
                      </a:r>
                      <a:r>
                        <a:rPr lang="ko-KR" altLang="en-US" sz="1000" b="0" baseline="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기간 </a:t>
                      </a:r>
                      <a:r>
                        <a:rPr lang="en-US" altLang="ko-KR" sz="1000" b="0" baseline="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1000" b="0" baseline="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년 분기 월 </a:t>
                      </a:r>
                      <a:r>
                        <a:rPr lang="en-US" altLang="ko-KR" sz="1000" b="0" baseline="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 </a:t>
                      </a:r>
                      <a:r>
                        <a:rPr lang="ko-KR" altLang="en-US" sz="1000" b="0" baseline="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언어 </a:t>
                      </a:r>
                      <a:r>
                        <a:rPr lang="en-US" altLang="ko-KR" sz="1000" b="0" baseline="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KO EN )</a:t>
                      </a:r>
                      <a:endPar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70472"/>
                  </a:ext>
                </a:extLst>
              </a:tr>
              <a:tr h="5388502">
                <a:tc gridSpan="6">
                  <a:txBody>
                    <a:bodyPr/>
                    <a:lstStyle/>
                    <a:p>
                      <a:pPr algn="ctr" latinLnBrk="1"/>
                      <a:endParaRPr lang="ko-KR" altLang="en-US" sz="1000" b="1" dirty="0">
                        <a:solidFill>
                          <a:schemeClr val="tx1"/>
                        </a:solidFill>
                        <a:latin typeface="KoPubWorld돋움체_Pro Light" panose="00000300000000000000" pitchFamily="50" charset="-127"/>
                        <a:ea typeface="KoPubWorld돋움체_Pro Light" panose="00000300000000000000" pitchFamily="50" charset="-127"/>
                        <a:cs typeface="KoPubWorld돋움체_Pro Light" panose="00000300000000000000" pitchFamily="50"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23636"/>
                  </a:ext>
                </a:extLst>
              </a:tr>
            </a:tbl>
          </a:graphicData>
        </a:graphic>
      </p:graphicFrame>
      <p:sp>
        <p:nvSpPr>
          <p:cNvPr id="36" name="TextBox 35">
            <a:extLst>
              <a:ext uri="{FF2B5EF4-FFF2-40B4-BE49-F238E27FC236}">
                <a16:creationId xmlns:a16="http://schemas.microsoft.com/office/drawing/2014/main" id="{D05D2CC0-1E99-4BB6-B2D9-48F516A7CEFD}"/>
              </a:ext>
            </a:extLst>
          </p:cNvPr>
          <p:cNvSpPr txBox="1"/>
          <p:nvPr/>
        </p:nvSpPr>
        <p:spPr>
          <a:xfrm>
            <a:off x="9825181" y="1603155"/>
            <a:ext cx="2153308" cy="4966562"/>
          </a:xfrm>
          <a:prstGeom prst="rect">
            <a:avLst/>
          </a:prstGeom>
          <a:noFill/>
          <a:ln>
            <a:solidFill>
              <a:schemeClr val="accent1"/>
            </a:solidFill>
          </a:ln>
        </p:spPr>
        <p:txBody>
          <a:bodyPr vert="horz" wrap="square" lIns="0" tIns="36000" rIns="0" bIns="0" rtlCol="0" anchor="t">
            <a:noAutofit/>
          </a:bodyPr>
          <a:lstStyle/>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대시보드는 </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2</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개의 </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Tab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메뉴로 구성</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조회필드는 년</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분기</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월로 구분</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지정한 언어로 대시보드 내용 번역</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선택한 제품에 따라 단가변화</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증감률</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인상금액 등 관련 필드 변경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총 매출액과 총 구매 수량을 각각의      </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변화 추이 그래프 위에 표시</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선택한 제품에 따라 전월대비 단가 증감률</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인상금액 변화 변경</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선택한 제품에 따라 년</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분기</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월별 단가로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변경하고 선택한 기간에 대한 부분만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다른 색으로 구분되도록 구현</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선택한 제품에 따라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년</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분기</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월별 매출 변화</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상위 매출의 제품별 매출액 및 수익을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지난 </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12</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개월</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현재 기간으로 나누어 표현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매출 상위 </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5</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개 제품의 현재</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전월 매출액</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매출 증감률을 표로 표현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선택한 기간과 제품에 따른 판매 수익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인상</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인하율과 총 판매 수익을 텍스트로 표현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a:p>
            <a:pPr indent="-274320" defTabSz="957769" latinLnBrk="1">
              <a:spcAft>
                <a:spcPts val="900"/>
              </a:spcAft>
            </a:pP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p:txBody>
      </p:sp>
      <p:sp>
        <p:nvSpPr>
          <p:cNvPr id="2" name="텍스트 개체 틀 2">
            <a:extLst>
              <a:ext uri="{FF2B5EF4-FFF2-40B4-BE49-F238E27FC236}">
                <a16:creationId xmlns:a16="http://schemas.microsoft.com/office/drawing/2014/main" id="{C7E3F268-7021-45C7-9D7D-0D457735FDA7}"/>
              </a:ext>
            </a:extLst>
          </p:cNvPr>
          <p:cNvSpPr txBox="1">
            <a:spLocks/>
          </p:cNvSpPr>
          <p:nvPr/>
        </p:nvSpPr>
        <p:spPr>
          <a:xfrm>
            <a:off x="177311" y="207461"/>
            <a:ext cx="11807826" cy="412857"/>
          </a:xfr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4472C4"/>
              </a:buClr>
            </a:pPr>
            <a:r>
              <a:rPr lang="ko-KR" altLang="en-US" dirty="0">
                <a:solidFill>
                  <a:prstClr val="black"/>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화면 설계 </a:t>
            </a:r>
            <a:r>
              <a:rPr lang="en-US" altLang="ko-KR" dirty="0">
                <a:solidFill>
                  <a:prstClr val="black"/>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Visualization</a:t>
            </a:r>
            <a:endParaRPr lang="ko-KR" altLang="en-US" dirty="0">
              <a:solidFill>
                <a:prstClr val="black"/>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sp>
        <p:nvSpPr>
          <p:cNvPr id="4" name="TextBox 3">
            <a:extLst>
              <a:ext uri="{FF2B5EF4-FFF2-40B4-BE49-F238E27FC236}">
                <a16:creationId xmlns:a16="http://schemas.microsoft.com/office/drawing/2014/main" id="{5450043C-68EF-41BE-8F99-34E5F127FBED}"/>
              </a:ext>
            </a:extLst>
          </p:cNvPr>
          <p:cNvSpPr txBox="1"/>
          <p:nvPr/>
        </p:nvSpPr>
        <p:spPr>
          <a:xfrm>
            <a:off x="9822125" y="1408467"/>
            <a:ext cx="2163013" cy="171593"/>
          </a:xfrm>
          <a:prstGeom prst="rect">
            <a:avLst/>
          </a:prstGeom>
          <a:solidFill>
            <a:schemeClr val="accent1"/>
          </a:solidFill>
        </p:spPr>
        <p:txBody>
          <a:bodyPr vert="horz" wrap="none" lIns="0" tIns="0" rIns="0" bIns="0" rtlCol="0" anchor="ctr">
            <a:noAutofit/>
          </a:bodyPr>
          <a:lstStyle/>
          <a:p>
            <a:pPr indent="-274320" algn="ctr" defTabSz="957769">
              <a:spcAft>
                <a:spcPts val="900"/>
              </a:spcAft>
              <a:defRPr/>
            </a:pPr>
            <a:r>
              <a:rPr lang="ko-KR" altLang="en-US" sz="1050" kern="0" dirty="0">
                <a:solidFill>
                  <a:srgbClr val="FFFFFF"/>
                </a:solidFill>
                <a:latin typeface="KoPub돋움체 Medium" panose="02020603020101020101" pitchFamily="18" charset="-127"/>
                <a:ea typeface="KoPub돋움체 Medium" panose="02020603020101020101" pitchFamily="18" charset="-127"/>
              </a:rPr>
              <a:t>동작 방식</a:t>
            </a:r>
          </a:p>
        </p:txBody>
      </p:sp>
      <p:sp>
        <p:nvSpPr>
          <p:cNvPr id="5" name="사다리꼴 4">
            <a:extLst>
              <a:ext uri="{FF2B5EF4-FFF2-40B4-BE49-F238E27FC236}">
                <a16:creationId xmlns:a16="http://schemas.microsoft.com/office/drawing/2014/main" id="{B9693A49-5217-4517-BBA4-B3347DCDC639}"/>
              </a:ext>
            </a:extLst>
          </p:cNvPr>
          <p:cNvSpPr/>
          <p:nvPr/>
        </p:nvSpPr>
        <p:spPr bwMode="ltGray">
          <a:xfrm>
            <a:off x="624827" y="1408271"/>
            <a:ext cx="1010576" cy="234640"/>
          </a:xfrm>
          <a:prstGeom prst="trapezoid">
            <a:avLst/>
          </a:prstGeom>
          <a:no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cxnSp>
        <p:nvCxnSpPr>
          <p:cNvPr id="6" name="직선 연결선 5">
            <a:extLst>
              <a:ext uri="{FF2B5EF4-FFF2-40B4-BE49-F238E27FC236}">
                <a16:creationId xmlns:a16="http://schemas.microsoft.com/office/drawing/2014/main" id="{08286A9D-03B3-4643-B664-A08C65955A04}"/>
              </a:ext>
            </a:extLst>
          </p:cNvPr>
          <p:cNvCxnSpPr/>
          <p:nvPr/>
        </p:nvCxnSpPr>
        <p:spPr>
          <a:xfrm>
            <a:off x="624827" y="1642911"/>
            <a:ext cx="1011600" cy="0"/>
          </a:xfrm>
          <a:prstGeom prst="line">
            <a:avLst/>
          </a:prstGeom>
          <a:noFill/>
          <a:ln w="12700" cap="flat" cmpd="sng" algn="ctr">
            <a:solidFill>
              <a:srgbClr val="FFFFFF"/>
            </a:solidFill>
            <a:prstDash val="solid"/>
          </a:ln>
          <a:effectLst/>
        </p:spPr>
      </p:cxnSp>
      <p:cxnSp>
        <p:nvCxnSpPr>
          <p:cNvPr id="7" name="직선 연결선 6">
            <a:extLst>
              <a:ext uri="{FF2B5EF4-FFF2-40B4-BE49-F238E27FC236}">
                <a16:creationId xmlns:a16="http://schemas.microsoft.com/office/drawing/2014/main" id="{44985F11-64C9-46C4-BDCB-CE5BD7826ECA}"/>
              </a:ext>
            </a:extLst>
          </p:cNvPr>
          <p:cNvCxnSpPr>
            <a:cxnSpLocks/>
          </p:cNvCxnSpPr>
          <p:nvPr/>
        </p:nvCxnSpPr>
        <p:spPr>
          <a:xfrm flipV="1">
            <a:off x="1635403" y="1636341"/>
            <a:ext cx="5147228" cy="6571"/>
          </a:xfrm>
          <a:prstGeom prst="line">
            <a:avLst/>
          </a:prstGeom>
          <a:noFill/>
          <a:ln w="6350" cap="flat" cmpd="sng" algn="ctr">
            <a:solidFill>
              <a:srgbClr val="000000">
                <a:lumMod val="75000"/>
                <a:lumOff val="25000"/>
              </a:srgbClr>
            </a:solidFill>
            <a:prstDash val="solid"/>
          </a:ln>
          <a:effectLst/>
        </p:spPr>
      </p:cxnSp>
      <p:sp>
        <p:nvSpPr>
          <p:cNvPr id="8" name="사다리꼴 7">
            <a:extLst>
              <a:ext uri="{FF2B5EF4-FFF2-40B4-BE49-F238E27FC236}">
                <a16:creationId xmlns:a16="http://schemas.microsoft.com/office/drawing/2014/main" id="{ED44EF7E-F8B5-432D-A170-4061E0299BC1}"/>
              </a:ext>
            </a:extLst>
          </p:cNvPr>
          <p:cNvSpPr/>
          <p:nvPr/>
        </p:nvSpPr>
        <p:spPr bwMode="ltGray">
          <a:xfrm>
            <a:off x="1657067" y="1408271"/>
            <a:ext cx="1010576" cy="234640"/>
          </a:xfrm>
          <a:prstGeom prst="trapezoid">
            <a:avLst/>
          </a:prstGeom>
          <a:solidFill>
            <a:schemeClr val="accent5">
              <a:lumMod val="20000"/>
              <a:lumOff val="80000"/>
            </a:schemeClr>
          </a:solid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sp>
        <p:nvSpPr>
          <p:cNvPr id="9" name="TextBox 8">
            <a:extLst>
              <a:ext uri="{FF2B5EF4-FFF2-40B4-BE49-F238E27FC236}">
                <a16:creationId xmlns:a16="http://schemas.microsoft.com/office/drawing/2014/main" id="{6CA9A838-48FD-4784-917F-E20359701EE1}"/>
              </a:ext>
            </a:extLst>
          </p:cNvPr>
          <p:cNvSpPr txBox="1"/>
          <p:nvPr/>
        </p:nvSpPr>
        <p:spPr>
          <a:xfrm>
            <a:off x="814595"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MATERIAL</a:t>
            </a:r>
            <a:endPar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sp>
        <p:nvSpPr>
          <p:cNvPr id="10" name="TextBox 9">
            <a:extLst>
              <a:ext uri="{FF2B5EF4-FFF2-40B4-BE49-F238E27FC236}">
                <a16:creationId xmlns:a16="http://schemas.microsoft.com/office/drawing/2014/main" id="{1EE945F9-4569-49CF-98CE-6296E1F11C81}"/>
              </a:ext>
            </a:extLst>
          </p:cNvPr>
          <p:cNvSpPr txBox="1"/>
          <p:nvPr/>
        </p:nvSpPr>
        <p:spPr>
          <a:xfrm>
            <a:off x="1774622"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CUSTOMER</a:t>
            </a:r>
            <a:endPar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cxnSp>
        <p:nvCxnSpPr>
          <p:cNvPr id="11" name="직선 연결선 10">
            <a:extLst>
              <a:ext uri="{FF2B5EF4-FFF2-40B4-BE49-F238E27FC236}">
                <a16:creationId xmlns:a16="http://schemas.microsoft.com/office/drawing/2014/main" id="{1731CB95-7C35-4F87-B280-24CEAC29F270}"/>
              </a:ext>
            </a:extLst>
          </p:cNvPr>
          <p:cNvCxnSpPr/>
          <p:nvPr/>
        </p:nvCxnSpPr>
        <p:spPr>
          <a:xfrm flipH="1">
            <a:off x="512763" y="1642911"/>
            <a:ext cx="112064" cy="0"/>
          </a:xfrm>
          <a:prstGeom prst="line">
            <a:avLst/>
          </a:prstGeom>
          <a:noFill/>
          <a:ln w="6350" cap="flat" cmpd="sng" algn="ctr">
            <a:solidFill>
              <a:srgbClr val="000000">
                <a:lumMod val="75000"/>
                <a:lumOff val="25000"/>
              </a:srgbClr>
            </a:solidFill>
            <a:prstDash val="solid"/>
          </a:ln>
          <a:effectLst/>
        </p:spPr>
      </p:cxnSp>
      <p:sp>
        <p:nvSpPr>
          <p:cNvPr id="12" name="TextBox 11">
            <a:extLst>
              <a:ext uri="{FF2B5EF4-FFF2-40B4-BE49-F238E27FC236}">
                <a16:creationId xmlns:a16="http://schemas.microsoft.com/office/drawing/2014/main" id="{0CE3C83E-7207-4B11-AF0D-E5671A00EEA4}"/>
              </a:ext>
            </a:extLst>
          </p:cNvPr>
          <p:cNvSpPr txBox="1"/>
          <p:nvPr/>
        </p:nvSpPr>
        <p:spPr>
          <a:xfrm>
            <a:off x="696912" y="1715054"/>
            <a:ext cx="9046243" cy="195079"/>
          </a:xfrm>
          <a:prstGeom prst="rect">
            <a:avLst/>
          </a:prstGeom>
          <a:solidFill>
            <a:schemeClr val="accent5">
              <a:lumMod val="20000"/>
              <a:lumOff val="80000"/>
            </a:schemeClr>
          </a:solidFill>
          <a:ln>
            <a:noFill/>
          </a:ln>
        </p:spPr>
        <p:txBody>
          <a:bodyPr vert="horz" wrap="none" lIns="144000" tIns="0" rIns="0" bIns="0" rtlCol="0" anchor="ctr">
            <a:noAutofit/>
          </a:bodyPr>
          <a:lstStyle/>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SAP</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p:txBody>
      </p:sp>
      <p:sp>
        <p:nvSpPr>
          <p:cNvPr id="13" name="TextBox 12">
            <a:extLst>
              <a:ext uri="{FF2B5EF4-FFF2-40B4-BE49-F238E27FC236}">
                <a16:creationId xmlns:a16="http://schemas.microsoft.com/office/drawing/2014/main" id="{DC95FBCE-E987-4BC8-A9E2-6AB34878F477}"/>
              </a:ext>
            </a:extLst>
          </p:cNvPr>
          <p:cNvSpPr txBox="1"/>
          <p:nvPr/>
        </p:nvSpPr>
        <p:spPr>
          <a:xfrm>
            <a:off x="696913" y="1715054"/>
            <a:ext cx="63555" cy="195079"/>
          </a:xfrm>
          <a:prstGeom prst="rect">
            <a:avLst/>
          </a:prstGeom>
          <a:solidFill>
            <a:schemeClr val="accent5"/>
          </a:solidFill>
          <a:ln>
            <a:no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14" name="타원 13">
            <a:extLst>
              <a:ext uri="{FF2B5EF4-FFF2-40B4-BE49-F238E27FC236}">
                <a16:creationId xmlns:a16="http://schemas.microsoft.com/office/drawing/2014/main" id="{337642AD-AA59-45BE-A9DE-5EE01776D278}"/>
              </a:ext>
            </a:extLst>
          </p:cNvPr>
          <p:cNvSpPr/>
          <p:nvPr/>
        </p:nvSpPr>
        <p:spPr bwMode="ltGray">
          <a:xfrm>
            <a:off x="9828125" y="162749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5" name="타원 14">
            <a:extLst>
              <a:ext uri="{FF2B5EF4-FFF2-40B4-BE49-F238E27FC236}">
                <a16:creationId xmlns:a16="http://schemas.microsoft.com/office/drawing/2014/main" id="{E199DE20-4642-4317-9895-7F45BA876692}"/>
              </a:ext>
            </a:extLst>
          </p:cNvPr>
          <p:cNvSpPr/>
          <p:nvPr/>
        </p:nvSpPr>
        <p:spPr bwMode="ltGray">
          <a:xfrm>
            <a:off x="6715531" y="1443035"/>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6" name="타원 15">
            <a:extLst>
              <a:ext uri="{FF2B5EF4-FFF2-40B4-BE49-F238E27FC236}">
                <a16:creationId xmlns:a16="http://schemas.microsoft.com/office/drawing/2014/main" id="{5B345E9D-D4E0-4BA1-A37C-99A6F356631B}"/>
              </a:ext>
            </a:extLst>
          </p:cNvPr>
          <p:cNvSpPr/>
          <p:nvPr/>
        </p:nvSpPr>
        <p:spPr bwMode="ltGray">
          <a:xfrm>
            <a:off x="9835225" y="2107237"/>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7" name="TextBox 16">
            <a:extLst>
              <a:ext uri="{FF2B5EF4-FFF2-40B4-BE49-F238E27FC236}">
                <a16:creationId xmlns:a16="http://schemas.microsoft.com/office/drawing/2014/main" id="{3A25FDE7-EC48-44C0-B212-A035AD26E43E}"/>
              </a:ext>
            </a:extLst>
          </p:cNvPr>
          <p:cNvSpPr txBox="1"/>
          <p:nvPr/>
        </p:nvSpPr>
        <p:spPr>
          <a:xfrm>
            <a:off x="6923519" y="1466689"/>
            <a:ext cx="58775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조회 기간</a:t>
            </a:r>
          </a:p>
        </p:txBody>
      </p:sp>
      <p:cxnSp>
        <p:nvCxnSpPr>
          <p:cNvPr id="18" name="직선 연결선 17">
            <a:extLst>
              <a:ext uri="{FF2B5EF4-FFF2-40B4-BE49-F238E27FC236}">
                <a16:creationId xmlns:a16="http://schemas.microsoft.com/office/drawing/2014/main" id="{D74A294E-32CC-4A89-B791-3EE5BAEF81E9}"/>
              </a:ext>
            </a:extLst>
          </p:cNvPr>
          <p:cNvCxnSpPr/>
          <p:nvPr/>
        </p:nvCxnSpPr>
        <p:spPr>
          <a:xfrm flipH="1">
            <a:off x="6782631" y="1404135"/>
            <a:ext cx="108226" cy="234640"/>
          </a:xfrm>
          <a:prstGeom prst="line">
            <a:avLst/>
          </a:prstGeom>
          <a:noFill/>
          <a:ln w="6350" cap="flat" cmpd="sng" algn="ctr">
            <a:solidFill>
              <a:srgbClr val="000000">
                <a:lumMod val="75000"/>
                <a:lumOff val="25000"/>
              </a:srgbClr>
            </a:solidFill>
            <a:prstDash val="solid"/>
          </a:ln>
          <a:effectLst/>
        </p:spPr>
      </p:cxnSp>
      <p:cxnSp>
        <p:nvCxnSpPr>
          <p:cNvPr id="19" name="직선 연결선 18">
            <a:extLst>
              <a:ext uri="{FF2B5EF4-FFF2-40B4-BE49-F238E27FC236}">
                <a16:creationId xmlns:a16="http://schemas.microsoft.com/office/drawing/2014/main" id="{D0899F43-4259-40B5-8DAB-1E1B00C9FC29}"/>
              </a:ext>
            </a:extLst>
          </p:cNvPr>
          <p:cNvCxnSpPr>
            <a:cxnSpLocks/>
          </p:cNvCxnSpPr>
          <p:nvPr/>
        </p:nvCxnSpPr>
        <p:spPr>
          <a:xfrm flipV="1">
            <a:off x="6890857" y="1409000"/>
            <a:ext cx="2919294" cy="5203"/>
          </a:xfrm>
          <a:prstGeom prst="line">
            <a:avLst/>
          </a:prstGeom>
          <a:noFill/>
          <a:ln w="6350" cap="flat" cmpd="sng" algn="ctr">
            <a:solidFill>
              <a:srgbClr val="000000">
                <a:lumMod val="75000"/>
                <a:lumOff val="25000"/>
              </a:srgbClr>
            </a:solidFill>
            <a:prstDash val="solid"/>
          </a:ln>
          <a:effectLst/>
        </p:spPr>
      </p:cxnSp>
      <p:sp>
        <p:nvSpPr>
          <p:cNvPr id="20" name="TextBox 19">
            <a:extLst>
              <a:ext uri="{FF2B5EF4-FFF2-40B4-BE49-F238E27FC236}">
                <a16:creationId xmlns:a16="http://schemas.microsoft.com/office/drawing/2014/main" id="{E853257A-B0CB-4920-9BB9-CBFFF554C1CF}"/>
              </a:ext>
            </a:extLst>
          </p:cNvPr>
          <p:cNvSpPr txBox="1"/>
          <p:nvPr/>
        </p:nvSpPr>
        <p:spPr>
          <a:xfrm>
            <a:off x="7756729" y="1472866"/>
            <a:ext cx="448536" cy="141567"/>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2020</a:t>
            </a:r>
            <a:endParaRPr lang="ko-KR" altLang="en-US" sz="900"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sp>
        <p:nvSpPr>
          <p:cNvPr id="21" name="TextBox 20">
            <a:extLst>
              <a:ext uri="{FF2B5EF4-FFF2-40B4-BE49-F238E27FC236}">
                <a16:creationId xmlns:a16="http://schemas.microsoft.com/office/drawing/2014/main" id="{2A43E5DE-A49B-4EE5-9F36-380B5C12DFC0}"/>
              </a:ext>
            </a:extLst>
          </p:cNvPr>
          <p:cNvSpPr txBox="1"/>
          <p:nvPr/>
        </p:nvSpPr>
        <p:spPr>
          <a:xfrm>
            <a:off x="8980711" y="1752124"/>
            <a:ext cx="113156"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22" name="TextBox 21">
            <a:extLst>
              <a:ext uri="{FF2B5EF4-FFF2-40B4-BE49-F238E27FC236}">
                <a16:creationId xmlns:a16="http://schemas.microsoft.com/office/drawing/2014/main" id="{0EEC93BC-8A32-4AD5-9BC1-A1A9CE3C302A}"/>
              </a:ext>
            </a:extLst>
          </p:cNvPr>
          <p:cNvSpPr txBox="1"/>
          <p:nvPr/>
        </p:nvSpPr>
        <p:spPr>
          <a:xfrm>
            <a:off x="9255402" y="1753345"/>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en-US" altLang="ko-KR" sz="700" kern="0" dirty="0">
                <a:solidFill>
                  <a:srgbClr val="ED7D31"/>
                </a:solidFill>
                <a:latin typeface="KoPub돋움체 Medium" panose="02020603020101020101" pitchFamily="18" charset="-127"/>
                <a:ea typeface="KoPub돋움체 Medium" panose="02020603020101020101" pitchFamily="18" charset="-127"/>
              </a:rPr>
              <a:t>KO</a:t>
            </a:r>
            <a:endParaRPr lang="ko-KR" altLang="en-US" sz="700" kern="0" dirty="0">
              <a:solidFill>
                <a:srgbClr val="ED7D31"/>
              </a:solidFill>
              <a:latin typeface="KoPub돋움체 Medium" panose="02020603020101020101" pitchFamily="18" charset="-127"/>
              <a:ea typeface="KoPub돋움체 Medium" panose="02020603020101020101" pitchFamily="18" charset="-127"/>
            </a:endParaRPr>
          </a:p>
        </p:txBody>
      </p:sp>
      <p:sp>
        <p:nvSpPr>
          <p:cNvPr id="23" name="타원 22">
            <a:extLst>
              <a:ext uri="{FF2B5EF4-FFF2-40B4-BE49-F238E27FC236}">
                <a16:creationId xmlns:a16="http://schemas.microsoft.com/office/drawing/2014/main" id="{C1863816-0721-4E34-8AA9-C2F39812686A}"/>
              </a:ext>
            </a:extLst>
          </p:cNvPr>
          <p:cNvSpPr/>
          <p:nvPr/>
        </p:nvSpPr>
        <p:spPr bwMode="ltGray">
          <a:xfrm>
            <a:off x="9835225" y="2349996"/>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4" name="타원 23">
            <a:extLst>
              <a:ext uri="{FF2B5EF4-FFF2-40B4-BE49-F238E27FC236}">
                <a16:creationId xmlns:a16="http://schemas.microsoft.com/office/drawing/2014/main" id="{C6751AC9-A5D9-44E3-8A37-E20E8449FAFA}"/>
              </a:ext>
            </a:extLst>
          </p:cNvPr>
          <p:cNvSpPr/>
          <p:nvPr/>
        </p:nvSpPr>
        <p:spPr bwMode="ltGray">
          <a:xfrm>
            <a:off x="9835224" y="285212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5" name="타원 24">
            <a:extLst>
              <a:ext uri="{FF2B5EF4-FFF2-40B4-BE49-F238E27FC236}">
                <a16:creationId xmlns:a16="http://schemas.microsoft.com/office/drawing/2014/main" id="{2B8D950A-06E6-423D-87BD-8DE2E82F2BC7}"/>
              </a:ext>
            </a:extLst>
          </p:cNvPr>
          <p:cNvSpPr/>
          <p:nvPr/>
        </p:nvSpPr>
        <p:spPr bwMode="ltGray">
          <a:xfrm>
            <a:off x="9835224" y="3324042"/>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6</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6" name="타원 25">
            <a:extLst>
              <a:ext uri="{FF2B5EF4-FFF2-40B4-BE49-F238E27FC236}">
                <a16:creationId xmlns:a16="http://schemas.microsoft.com/office/drawing/2014/main" id="{9E7B56B1-B506-410E-88E5-12BE4DF0513E}"/>
              </a:ext>
            </a:extLst>
          </p:cNvPr>
          <p:cNvSpPr/>
          <p:nvPr/>
        </p:nvSpPr>
        <p:spPr bwMode="ltGray">
          <a:xfrm>
            <a:off x="9818300" y="386434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7</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7" name="타원 26">
            <a:extLst>
              <a:ext uri="{FF2B5EF4-FFF2-40B4-BE49-F238E27FC236}">
                <a16:creationId xmlns:a16="http://schemas.microsoft.com/office/drawing/2014/main" id="{BC8B9E27-A7B8-4B15-9ECA-E4F343905CC4}"/>
              </a:ext>
            </a:extLst>
          </p:cNvPr>
          <p:cNvSpPr/>
          <p:nvPr/>
        </p:nvSpPr>
        <p:spPr bwMode="ltGray">
          <a:xfrm>
            <a:off x="9826610" y="4602827"/>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8</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8" name="타원 27">
            <a:extLst>
              <a:ext uri="{FF2B5EF4-FFF2-40B4-BE49-F238E27FC236}">
                <a16:creationId xmlns:a16="http://schemas.microsoft.com/office/drawing/2014/main" id="{2BFDD919-6246-415F-84CE-CEBBE9366C41}"/>
              </a:ext>
            </a:extLst>
          </p:cNvPr>
          <p:cNvSpPr/>
          <p:nvPr/>
        </p:nvSpPr>
        <p:spPr bwMode="ltGray">
          <a:xfrm>
            <a:off x="9838195" y="5115388"/>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9</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29" name="타원 28">
            <a:extLst>
              <a:ext uri="{FF2B5EF4-FFF2-40B4-BE49-F238E27FC236}">
                <a16:creationId xmlns:a16="http://schemas.microsoft.com/office/drawing/2014/main" id="{DB6D5A44-75CC-49CA-B33D-F6EAAE5B1C3E}"/>
              </a:ext>
            </a:extLst>
          </p:cNvPr>
          <p:cNvSpPr/>
          <p:nvPr/>
        </p:nvSpPr>
        <p:spPr bwMode="ltGray">
          <a:xfrm>
            <a:off x="9832303" y="560921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rPr>
              <a:t>★</a:t>
            </a:r>
          </a:p>
        </p:txBody>
      </p:sp>
      <p:pic>
        <p:nvPicPr>
          <p:cNvPr id="30" name="그림 29">
            <a:extLst>
              <a:ext uri="{FF2B5EF4-FFF2-40B4-BE49-F238E27FC236}">
                <a16:creationId xmlns:a16="http://schemas.microsoft.com/office/drawing/2014/main" id="{CC2010E1-1D3F-4635-A07E-4982587814E5}"/>
              </a:ext>
            </a:extLst>
          </p:cNvPr>
          <p:cNvPicPr>
            <a:picLocks noChangeAspect="1"/>
          </p:cNvPicPr>
          <p:nvPr/>
        </p:nvPicPr>
        <p:blipFill>
          <a:blip r:embed="rId2"/>
          <a:stretch>
            <a:fillRect/>
          </a:stretch>
        </p:blipFill>
        <p:spPr>
          <a:xfrm>
            <a:off x="696912" y="1991608"/>
            <a:ext cx="1519519" cy="1033694"/>
          </a:xfrm>
          <a:prstGeom prst="rect">
            <a:avLst/>
          </a:prstGeom>
        </p:spPr>
      </p:pic>
      <p:sp>
        <p:nvSpPr>
          <p:cNvPr id="31" name="TextBox 30">
            <a:extLst>
              <a:ext uri="{FF2B5EF4-FFF2-40B4-BE49-F238E27FC236}">
                <a16:creationId xmlns:a16="http://schemas.microsoft.com/office/drawing/2014/main" id="{A35160D0-E91C-42E6-98F6-56AC1DD16E66}"/>
              </a:ext>
            </a:extLst>
          </p:cNvPr>
          <p:cNvSpPr txBox="1"/>
          <p:nvPr/>
        </p:nvSpPr>
        <p:spPr>
          <a:xfrm>
            <a:off x="619019" y="2279268"/>
            <a:ext cx="266488" cy="338554"/>
          </a:xfrm>
          <a:prstGeom prst="rect">
            <a:avLst/>
          </a:prstGeom>
          <a:noFill/>
        </p:spPr>
        <p:txBody>
          <a:bodyPr wrap="square" rtlCol="0">
            <a:spAutoFit/>
          </a:bodyPr>
          <a:lstStyle/>
          <a:p>
            <a:pPr defTabSz="914400" latinLnBrk="1"/>
            <a:r>
              <a:rPr lang="ko-KR" altLang="en-US" sz="1600" dirty="0">
                <a:solidFill>
                  <a:srgbClr val="4472C4"/>
                </a:solidFill>
                <a:latin typeface="KoPub돋움체 Medium" panose="02020603020101020101" pitchFamily="18" charset="-127"/>
                <a:ea typeface="KoPub돋움체 Medium" panose="02020603020101020101" pitchFamily="18" charset="-127"/>
              </a:rPr>
              <a:t>▲</a:t>
            </a:r>
          </a:p>
        </p:txBody>
      </p:sp>
      <p:pic>
        <p:nvPicPr>
          <p:cNvPr id="32" name="그림 31">
            <a:extLst>
              <a:ext uri="{FF2B5EF4-FFF2-40B4-BE49-F238E27FC236}">
                <a16:creationId xmlns:a16="http://schemas.microsoft.com/office/drawing/2014/main" id="{2CA86A53-E15A-4BDD-B5D4-A1D1631E84FD}"/>
              </a:ext>
            </a:extLst>
          </p:cNvPr>
          <p:cNvPicPr>
            <a:picLocks noChangeAspect="1"/>
          </p:cNvPicPr>
          <p:nvPr/>
        </p:nvPicPr>
        <p:blipFill rotWithShape="1">
          <a:blip r:embed="rId3"/>
          <a:srcRect l="10050" r="9999"/>
          <a:stretch/>
        </p:blipFill>
        <p:spPr>
          <a:xfrm>
            <a:off x="2286591" y="2042326"/>
            <a:ext cx="1467226" cy="968613"/>
          </a:xfrm>
          <a:prstGeom prst="rect">
            <a:avLst/>
          </a:prstGeom>
        </p:spPr>
      </p:pic>
      <p:sp>
        <p:nvSpPr>
          <p:cNvPr id="33" name="TextBox 32">
            <a:extLst>
              <a:ext uri="{FF2B5EF4-FFF2-40B4-BE49-F238E27FC236}">
                <a16:creationId xmlns:a16="http://schemas.microsoft.com/office/drawing/2014/main" id="{A985FF59-8AA3-4BD9-90FF-CE60BF556C3E}"/>
              </a:ext>
            </a:extLst>
          </p:cNvPr>
          <p:cNvSpPr txBox="1"/>
          <p:nvPr/>
        </p:nvSpPr>
        <p:spPr>
          <a:xfrm>
            <a:off x="2342634" y="2331079"/>
            <a:ext cx="247283" cy="338554"/>
          </a:xfrm>
          <a:prstGeom prst="rect">
            <a:avLst/>
          </a:prstGeom>
          <a:noFill/>
        </p:spPr>
        <p:txBody>
          <a:bodyPr wrap="square" rtlCol="0">
            <a:spAutoFit/>
          </a:bodyPr>
          <a:lstStyle/>
          <a:p>
            <a:pPr defTabSz="914400" latinLnBrk="1"/>
            <a:r>
              <a:rPr lang="ko-KR" altLang="en-US" sz="1600" dirty="0">
                <a:solidFill>
                  <a:srgbClr val="4472C4"/>
                </a:solidFill>
                <a:latin typeface="KoPub돋움체 Medium" panose="02020603020101020101" pitchFamily="18" charset="-127"/>
                <a:ea typeface="KoPub돋움체 Medium" panose="02020603020101020101" pitchFamily="18" charset="-127"/>
              </a:rPr>
              <a:t>▲</a:t>
            </a:r>
          </a:p>
        </p:txBody>
      </p:sp>
      <p:sp>
        <p:nvSpPr>
          <p:cNvPr id="34" name="TextBox 33">
            <a:extLst>
              <a:ext uri="{FF2B5EF4-FFF2-40B4-BE49-F238E27FC236}">
                <a16:creationId xmlns:a16="http://schemas.microsoft.com/office/drawing/2014/main" id="{63E6B671-D50D-4236-BDE4-3DBBB32A86EF}"/>
              </a:ext>
            </a:extLst>
          </p:cNvPr>
          <p:cNvSpPr txBox="1"/>
          <p:nvPr/>
        </p:nvSpPr>
        <p:spPr>
          <a:xfrm>
            <a:off x="1141384" y="2572697"/>
            <a:ext cx="782152" cy="246221"/>
          </a:xfrm>
          <a:prstGeom prst="rect">
            <a:avLst/>
          </a:prstGeom>
          <a:noFill/>
        </p:spPr>
        <p:txBody>
          <a:bodyPr wrap="square" rtlCol="0">
            <a:spAutoFit/>
          </a:bodyPr>
          <a:lstStyle/>
          <a:p>
            <a:pPr defTabSz="914400" latinLnBrk="1"/>
            <a:r>
              <a:rPr lang="ko-KR" altLang="en-US" sz="1000" dirty="0">
                <a:solidFill>
                  <a:srgbClr val="4472C4">
                    <a:lumMod val="75000"/>
                  </a:srgb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매출액</a:t>
            </a:r>
          </a:p>
        </p:txBody>
      </p:sp>
      <p:sp>
        <p:nvSpPr>
          <p:cNvPr id="35" name="TextBox 34">
            <a:extLst>
              <a:ext uri="{FF2B5EF4-FFF2-40B4-BE49-F238E27FC236}">
                <a16:creationId xmlns:a16="http://schemas.microsoft.com/office/drawing/2014/main" id="{999C14DA-9487-45B9-956C-F9C05B078F0E}"/>
              </a:ext>
            </a:extLst>
          </p:cNvPr>
          <p:cNvSpPr txBox="1"/>
          <p:nvPr/>
        </p:nvSpPr>
        <p:spPr>
          <a:xfrm>
            <a:off x="2620008" y="2643721"/>
            <a:ext cx="873212" cy="400110"/>
          </a:xfrm>
          <a:prstGeom prst="rect">
            <a:avLst/>
          </a:prstGeom>
          <a:noFill/>
        </p:spPr>
        <p:txBody>
          <a:bodyPr wrap="square" rtlCol="0">
            <a:spAutoFit/>
          </a:bodyPr>
          <a:lstStyle/>
          <a:p>
            <a:pPr defTabSz="914400" latinLnBrk="1"/>
            <a:r>
              <a:rPr lang="ko-KR" altLang="en-US" sz="1000" dirty="0">
                <a:solidFill>
                  <a:srgbClr val="4472C4">
                    <a:lumMod val="75000"/>
                  </a:srgb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총 구매 수량</a:t>
            </a:r>
          </a:p>
        </p:txBody>
      </p:sp>
      <p:pic>
        <p:nvPicPr>
          <p:cNvPr id="37" name="그림 36">
            <a:extLst>
              <a:ext uri="{FF2B5EF4-FFF2-40B4-BE49-F238E27FC236}">
                <a16:creationId xmlns:a16="http://schemas.microsoft.com/office/drawing/2014/main" id="{5C830D20-5F07-4CC1-A832-A8AE2EE07DD7}"/>
              </a:ext>
            </a:extLst>
          </p:cNvPr>
          <p:cNvPicPr>
            <a:picLocks noChangeAspect="1"/>
          </p:cNvPicPr>
          <p:nvPr/>
        </p:nvPicPr>
        <p:blipFill>
          <a:blip r:embed="rId4"/>
          <a:stretch>
            <a:fillRect/>
          </a:stretch>
        </p:blipFill>
        <p:spPr>
          <a:xfrm>
            <a:off x="7089551" y="4086436"/>
            <a:ext cx="2509517" cy="1482562"/>
          </a:xfrm>
          <a:prstGeom prst="rect">
            <a:avLst/>
          </a:prstGeom>
        </p:spPr>
      </p:pic>
      <p:grpSp>
        <p:nvGrpSpPr>
          <p:cNvPr id="38" name="그룹 37">
            <a:extLst>
              <a:ext uri="{FF2B5EF4-FFF2-40B4-BE49-F238E27FC236}">
                <a16:creationId xmlns:a16="http://schemas.microsoft.com/office/drawing/2014/main" id="{81FFC8E4-56F8-4461-BDB4-A9800B6F56C8}"/>
              </a:ext>
            </a:extLst>
          </p:cNvPr>
          <p:cNvGrpSpPr/>
          <p:nvPr/>
        </p:nvGrpSpPr>
        <p:grpSpPr>
          <a:xfrm>
            <a:off x="753180" y="3097761"/>
            <a:ext cx="1434795" cy="895355"/>
            <a:chOff x="5327479" y="4195751"/>
            <a:chExt cx="1725802" cy="895355"/>
          </a:xfrm>
        </p:grpSpPr>
        <p:sp>
          <p:nvSpPr>
            <p:cNvPr id="39" name="TextBox 7">
              <a:extLst>
                <a:ext uri="{FF2B5EF4-FFF2-40B4-BE49-F238E27FC236}">
                  <a16:creationId xmlns:a16="http://schemas.microsoft.com/office/drawing/2014/main" id="{CF3679AF-92BA-4437-8DB3-C16D82722723}"/>
                </a:ext>
              </a:extLst>
            </p:cNvPr>
            <p:cNvSpPr txBox="1"/>
            <p:nvPr/>
          </p:nvSpPr>
          <p:spPr>
            <a:xfrm>
              <a:off x="5327479" y="4195751"/>
              <a:ext cx="1723247" cy="895355"/>
            </a:xfrm>
            <a:prstGeom prst="rect">
              <a:avLst/>
            </a:prstGeom>
            <a:solidFill>
              <a:srgbClr val="FFFFFF"/>
            </a:solidFill>
            <a:ln w="6350">
              <a:solidFill>
                <a:schemeClr val="accent5">
                  <a:lumMod val="40000"/>
                  <a:lumOff val="60000"/>
                </a:schemeClr>
              </a:solidFill>
            </a:ln>
            <a:effectLst/>
          </p:spPr>
          <p:txBody>
            <a:bodyPr vert="horz" wrap="none" lIns="0" tIns="0" rIns="0" bIns="0" rtlCol="0"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57769" latinLnBrk="0">
                <a:lnSpc>
                  <a:spcPct val="140000"/>
                </a:lnSpc>
                <a:defRPr/>
              </a:pPr>
              <a:r>
                <a:rPr lang="en-US" altLang="ko-KR" sz="2800" dirty="0">
                  <a:solidFill>
                    <a:srgbClr val="4472C4"/>
                  </a:solidFill>
                  <a:latin typeface="KoPub돋움체 Medium" panose="02020603020101020101" pitchFamily="18" charset="-127"/>
                  <a:ea typeface="KoPub돋움체 Medium" panose="02020603020101020101" pitchFamily="18" charset="-127"/>
                </a:rPr>
                <a:t>  </a:t>
              </a:r>
              <a:r>
                <a:rPr lang="ko-KR" altLang="en-US" sz="2400" dirty="0">
                  <a:solidFill>
                    <a:srgbClr val="4472C4"/>
                  </a:solidFill>
                  <a:latin typeface="KoPub돋움체 Medium" panose="02020603020101020101" pitchFamily="18" charset="-127"/>
                  <a:ea typeface="KoPub돋움체 Medium" panose="02020603020101020101" pitchFamily="18" charset="-127"/>
                </a:rPr>
                <a:t>▲</a:t>
              </a:r>
              <a:r>
                <a:rPr lang="en-US" altLang="ko-KR" sz="2800" dirty="0">
                  <a:solidFill>
                    <a:srgbClr val="4472C4"/>
                  </a:solidFill>
                  <a:latin typeface="KoPub돋움체 Medium" panose="02020603020101020101" pitchFamily="18" charset="-127"/>
                  <a:ea typeface="KoPub돋움체 Medium" panose="02020603020101020101" pitchFamily="18" charset="-127"/>
                </a:rPr>
                <a:t> 3%</a:t>
              </a:r>
              <a:endParaRPr lang="en-US" altLang="ko-KR" sz="2400" dirty="0">
                <a:solidFill>
                  <a:srgbClr val="4472C4"/>
                </a:solidFill>
                <a:latin typeface="KoPub돋움체 Medium" panose="02020603020101020101" pitchFamily="18" charset="-127"/>
                <a:ea typeface="KoPub돋움체 Medium" panose="02020603020101020101" pitchFamily="18" charset="-127"/>
              </a:endParaRPr>
            </a:p>
          </p:txBody>
        </p:sp>
        <p:sp>
          <p:nvSpPr>
            <p:cNvPr id="40" name="직사각형 39">
              <a:extLst>
                <a:ext uri="{FF2B5EF4-FFF2-40B4-BE49-F238E27FC236}">
                  <a16:creationId xmlns:a16="http://schemas.microsoft.com/office/drawing/2014/main" id="{C80A0299-962F-43D9-84C6-1481ECE056FA}"/>
                </a:ext>
              </a:extLst>
            </p:cNvPr>
            <p:cNvSpPr/>
            <p:nvPr/>
          </p:nvSpPr>
          <p:spPr bwMode="ltGray">
            <a:xfrm>
              <a:off x="5330034" y="4197266"/>
              <a:ext cx="1723247" cy="125672"/>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defTabSz="957769" latinLnBrk="0">
                <a:defRPr/>
              </a:pPr>
              <a:r>
                <a:rPr lang="ko-KR" altLang="en-US" sz="8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전월대비 판매 단가 증감률</a:t>
              </a:r>
            </a:p>
          </p:txBody>
        </p:sp>
      </p:grpSp>
      <p:grpSp>
        <p:nvGrpSpPr>
          <p:cNvPr id="41" name="그룹 40">
            <a:extLst>
              <a:ext uri="{FF2B5EF4-FFF2-40B4-BE49-F238E27FC236}">
                <a16:creationId xmlns:a16="http://schemas.microsoft.com/office/drawing/2014/main" id="{81D3AB41-759A-4DB4-B8D4-1BEC5B267177}"/>
              </a:ext>
            </a:extLst>
          </p:cNvPr>
          <p:cNvGrpSpPr/>
          <p:nvPr/>
        </p:nvGrpSpPr>
        <p:grpSpPr>
          <a:xfrm>
            <a:off x="2284272" y="3078970"/>
            <a:ext cx="1505169" cy="921158"/>
            <a:chOff x="5327479" y="4195751"/>
            <a:chExt cx="1881221" cy="895355"/>
          </a:xfrm>
        </p:grpSpPr>
        <p:sp>
          <p:nvSpPr>
            <p:cNvPr id="42" name="TextBox 7">
              <a:extLst>
                <a:ext uri="{FF2B5EF4-FFF2-40B4-BE49-F238E27FC236}">
                  <a16:creationId xmlns:a16="http://schemas.microsoft.com/office/drawing/2014/main" id="{DA7E8FC9-D011-4D18-8397-C98E889E9F01}"/>
                </a:ext>
              </a:extLst>
            </p:cNvPr>
            <p:cNvSpPr txBox="1"/>
            <p:nvPr/>
          </p:nvSpPr>
          <p:spPr>
            <a:xfrm>
              <a:off x="5327479" y="4195751"/>
              <a:ext cx="1841597" cy="895355"/>
            </a:xfrm>
            <a:prstGeom prst="rect">
              <a:avLst/>
            </a:prstGeom>
            <a:solidFill>
              <a:srgbClr val="FFFFFF"/>
            </a:solidFill>
            <a:ln w="6350">
              <a:solidFill>
                <a:schemeClr val="accent5">
                  <a:lumMod val="40000"/>
                  <a:lumOff val="60000"/>
                </a:schemeClr>
              </a:solidFill>
            </a:ln>
            <a:effectLst/>
          </p:spPr>
          <p:txBody>
            <a:bodyPr vert="horz" wrap="none" lIns="0" tIns="0" rIns="0" bIns="0" rtlCol="0"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57769" latinLnBrk="0">
                <a:lnSpc>
                  <a:spcPct val="140000"/>
                </a:lnSpc>
                <a:defRPr/>
              </a:pPr>
              <a:r>
                <a:rPr lang="en-US" altLang="ko-KR" sz="3300" dirty="0">
                  <a:solidFill>
                    <a:srgbClr val="4472C4"/>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2400" dirty="0">
                  <a:solidFill>
                    <a:srgbClr val="ED7D3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r>
                <a:rPr lang="en-US" altLang="ko-KR" sz="2800" dirty="0">
                  <a:solidFill>
                    <a:srgbClr val="ED7D3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$472</a:t>
              </a:r>
              <a:endParaRPr lang="en-US" altLang="ko-KR" sz="3200" dirty="0">
                <a:solidFill>
                  <a:srgbClr val="ED7D3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sp>
          <p:nvSpPr>
            <p:cNvPr id="43" name="직사각형 42">
              <a:extLst>
                <a:ext uri="{FF2B5EF4-FFF2-40B4-BE49-F238E27FC236}">
                  <a16:creationId xmlns:a16="http://schemas.microsoft.com/office/drawing/2014/main" id="{2FF8B056-1A97-4B36-A68E-A9446DEF13AB}"/>
                </a:ext>
              </a:extLst>
            </p:cNvPr>
            <p:cNvSpPr/>
            <p:nvPr/>
          </p:nvSpPr>
          <p:spPr bwMode="ltGray">
            <a:xfrm>
              <a:off x="5330033" y="4217586"/>
              <a:ext cx="1878667" cy="114386"/>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defTabSz="957769" latinLnBrk="0">
                <a:defRPr/>
              </a:pPr>
              <a:r>
                <a:rPr lang="ko-KR" altLang="en-US" sz="8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전월대비 판매 단가 인상금액</a:t>
              </a:r>
            </a:p>
          </p:txBody>
        </p:sp>
      </p:grpSp>
      <p:pic>
        <p:nvPicPr>
          <p:cNvPr id="44" name="그림 43">
            <a:extLst>
              <a:ext uri="{FF2B5EF4-FFF2-40B4-BE49-F238E27FC236}">
                <a16:creationId xmlns:a16="http://schemas.microsoft.com/office/drawing/2014/main" id="{E2490AA5-7E27-406F-83C7-E7930A6FDFD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Lst>
          </a:blip>
          <a:srcRect t="5229"/>
          <a:stretch/>
        </p:blipFill>
        <p:spPr>
          <a:xfrm>
            <a:off x="727088" y="4243369"/>
            <a:ext cx="6269188" cy="2337865"/>
          </a:xfrm>
          <a:prstGeom prst="rect">
            <a:avLst/>
          </a:prstGeom>
          <a:ln>
            <a:solidFill>
              <a:schemeClr val="accent5">
                <a:lumMod val="40000"/>
                <a:lumOff val="60000"/>
              </a:schemeClr>
            </a:solidFill>
          </a:ln>
        </p:spPr>
      </p:pic>
      <p:sp>
        <p:nvSpPr>
          <p:cNvPr id="45" name="직사각형 44">
            <a:extLst>
              <a:ext uri="{FF2B5EF4-FFF2-40B4-BE49-F238E27FC236}">
                <a16:creationId xmlns:a16="http://schemas.microsoft.com/office/drawing/2014/main" id="{F94179F9-5236-4D7D-A2F2-E825AAF9755F}"/>
              </a:ext>
            </a:extLst>
          </p:cNvPr>
          <p:cNvSpPr/>
          <p:nvPr/>
        </p:nvSpPr>
        <p:spPr bwMode="ltGray">
          <a:xfrm>
            <a:off x="727089" y="4088766"/>
            <a:ext cx="6269188" cy="11519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defTabSz="957769" latinLnBrk="0">
              <a:defRPr/>
            </a:pPr>
            <a:r>
              <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상위 매출 제품별 매출액 및 수익</a:t>
            </a:r>
          </a:p>
        </p:txBody>
      </p:sp>
      <p:sp>
        <p:nvSpPr>
          <p:cNvPr id="46" name="TextBox 45">
            <a:extLst>
              <a:ext uri="{FF2B5EF4-FFF2-40B4-BE49-F238E27FC236}">
                <a16:creationId xmlns:a16="http://schemas.microsoft.com/office/drawing/2014/main" id="{DB6E7511-EEDA-4CA7-B812-98E9DC159A7D}"/>
              </a:ext>
            </a:extLst>
          </p:cNvPr>
          <p:cNvSpPr txBox="1"/>
          <p:nvPr/>
        </p:nvSpPr>
        <p:spPr>
          <a:xfrm>
            <a:off x="3168513" y="6312178"/>
            <a:ext cx="546755" cy="215444"/>
          </a:xfrm>
          <a:prstGeom prst="rect">
            <a:avLst/>
          </a:prstGeom>
          <a:solidFill>
            <a:schemeClr val="bg1"/>
          </a:solidFill>
        </p:spPr>
        <p:txBody>
          <a:bodyPr wrap="square" rtlCol="0">
            <a:spAutoFit/>
          </a:bodyPr>
          <a:lstStyle/>
          <a:p>
            <a:pPr defTabSz="914400" latinLnBrk="1"/>
            <a:r>
              <a:rPr lang="ko-KR" altLang="en-US" sz="800" dirty="0">
                <a:solidFill>
                  <a:prstClr val="black">
                    <a:lumMod val="65000"/>
                    <a:lumOff val="35000"/>
                  </a:prstClr>
                </a:solidFill>
                <a:latin typeface="KoPub돋움체 Medium" panose="02020603020101020101" pitchFamily="18" charset="-127"/>
                <a:ea typeface="KoPub돋움체 Medium" panose="02020603020101020101" pitchFamily="18" charset="-127"/>
              </a:rPr>
              <a:t>매출액</a:t>
            </a:r>
          </a:p>
        </p:txBody>
      </p:sp>
      <p:sp>
        <p:nvSpPr>
          <p:cNvPr id="47" name="TextBox 46">
            <a:extLst>
              <a:ext uri="{FF2B5EF4-FFF2-40B4-BE49-F238E27FC236}">
                <a16:creationId xmlns:a16="http://schemas.microsoft.com/office/drawing/2014/main" id="{0BBF8974-32D6-4EDE-B798-55758D1FD903}"/>
              </a:ext>
            </a:extLst>
          </p:cNvPr>
          <p:cNvSpPr txBox="1"/>
          <p:nvPr/>
        </p:nvSpPr>
        <p:spPr>
          <a:xfrm>
            <a:off x="5623716" y="6337533"/>
            <a:ext cx="587755" cy="215444"/>
          </a:xfrm>
          <a:prstGeom prst="rect">
            <a:avLst/>
          </a:prstGeom>
          <a:solidFill>
            <a:schemeClr val="bg1"/>
          </a:solidFill>
        </p:spPr>
        <p:txBody>
          <a:bodyPr wrap="square" rtlCol="0">
            <a:spAutoFit/>
          </a:bodyPr>
          <a:lstStyle/>
          <a:p>
            <a:pPr defTabSz="914400" latinLnBrk="1"/>
            <a:r>
              <a:rPr lang="ko-KR" altLang="en-US" sz="800" dirty="0">
                <a:solidFill>
                  <a:prstClr val="black">
                    <a:lumMod val="65000"/>
                    <a:lumOff val="35000"/>
                  </a:prstClr>
                </a:solidFill>
                <a:latin typeface="KoPub돋움체 Medium" panose="02020603020101020101" pitchFamily="18" charset="-127"/>
                <a:ea typeface="KoPub돋움체 Medium" panose="02020603020101020101" pitchFamily="18" charset="-127"/>
              </a:rPr>
              <a:t>수익</a:t>
            </a:r>
          </a:p>
        </p:txBody>
      </p:sp>
      <p:sp>
        <p:nvSpPr>
          <p:cNvPr id="48" name="TextBox 7">
            <a:extLst>
              <a:ext uri="{FF2B5EF4-FFF2-40B4-BE49-F238E27FC236}">
                <a16:creationId xmlns:a16="http://schemas.microsoft.com/office/drawing/2014/main" id="{C756E9E2-1CB5-4071-9FA5-E9A4F3439837}"/>
              </a:ext>
            </a:extLst>
          </p:cNvPr>
          <p:cNvSpPr txBox="1"/>
          <p:nvPr/>
        </p:nvSpPr>
        <p:spPr>
          <a:xfrm>
            <a:off x="7158483" y="5683069"/>
            <a:ext cx="1091056" cy="898164"/>
          </a:xfrm>
          <a:prstGeom prst="rect">
            <a:avLst/>
          </a:prstGeom>
          <a:solidFill>
            <a:srgbClr val="FFFFFF"/>
          </a:solidFill>
          <a:ln w="6350">
            <a:solidFill>
              <a:schemeClr val="accent5">
                <a:lumMod val="40000"/>
                <a:lumOff val="60000"/>
              </a:schemeClr>
            </a:solidFill>
          </a:ln>
          <a:effectLst/>
        </p:spPr>
        <p:txBody>
          <a:bodyPr vert="horz" wrap="none" lIns="0" tIns="0" rIns="0" bIns="0" rtlCol="0"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57769" latinLnBrk="0">
              <a:lnSpc>
                <a:spcPct val="140000"/>
              </a:lnSpc>
              <a:defRPr/>
            </a:pPr>
            <a:r>
              <a:rPr lang="ko-KR" altLang="en-US" sz="2000" dirty="0">
                <a:solidFill>
                  <a:srgbClr val="ED7D3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dirty="0">
                <a:solidFill>
                  <a:srgbClr val="ED7D3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r>
              <a:rPr lang="en-US" altLang="ko-KR" sz="2000" dirty="0">
                <a:solidFill>
                  <a:srgbClr val="ED7D3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20%</a:t>
            </a:r>
            <a:endParaRPr lang="en-US" altLang="ko-KR" dirty="0">
              <a:solidFill>
                <a:srgbClr val="4472C4">
                  <a:lumMod val="75000"/>
                </a:srgb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sp>
        <p:nvSpPr>
          <p:cNvPr id="49" name="직사각형 48">
            <a:extLst>
              <a:ext uri="{FF2B5EF4-FFF2-40B4-BE49-F238E27FC236}">
                <a16:creationId xmlns:a16="http://schemas.microsoft.com/office/drawing/2014/main" id="{42ECE5D7-92BD-48A6-85A1-0FA7BA11A840}"/>
              </a:ext>
            </a:extLst>
          </p:cNvPr>
          <p:cNvSpPr/>
          <p:nvPr/>
        </p:nvSpPr>
        <p:spPr bwMode="ltGray">
          <a:xfrm>
            <a:off x="7160529" y="5684583"/>
            <a:ext cx="1089011" cy="118598"/>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defTabSz="957769" latinLnBrk="0">
              <a:defRPr/>
            </a:pPr>
            <a:r>
              <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판매 수익</a:t>
            </a:r>
          </a:p>
        </p:txBody>
      </p:sp>
      <p:sp>
        <p:nvSpPr>
          <p:cNvPr id="50" name="TextBox 7">
            <a:extLst>
              <a:ext uri="{FF2B5EF4-FFF2-40B4-BE49-F238E27FC236}">
                <a16:creationId xmlns:a16="http://schemas.microsoft.com/office/drawing/2014/main" id="{7CF32E60-448A-4006-A25A-208A9233B9AA}"/>
              </a:ext>
            </a:extLst>
          </p:cNvPr>
          <p:cNvSpPr txBox="1"/>
          <p:nvPr/>
        </p:nvSpPr>
        <p:spPr>
          <a:xfrm>
            <a:off x="8302548" y="5681665"/>
            <a:ext cx="1328231" cy="898164"/>
          </a:xfrm>
          <a:prstGeom prst="rect">
            <a:avLst/>
          </a:prstGeom>
          <a:solidFill>
            <a:srgbClr val="FFFFFF"/>
          </a:solidFill>
          <a:ln w="6350">
            <a:solidFill>
              <a:schemeClr val="accent5">
                <a:lumMod val="40000"/>
                <a:lumOff val="60000"/>
              </a:schemeClr>
            </a:solidFill>
          </a:ln>
          <a:effectLst/>
        </p:spPr>
        <p:txBody>
          <a:bodyPr vert="horz" wrap="none" lIns="0" tIns="0" rIns="0" bIns="0" rtlCol="0"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defTabSz="957769" latinLnBrk="0">
              <a:lnSpc>
                <a:spcPct val="140000"/>
              </a:lnSpc>
              <a:defRPr/>
            </a:pPr>
            <a:r>
              <a:rPr lang="en-US" altLang="ko-KR" sz="1600" dirty="0">
                <a:solidFill>
                  <a:srgbClr val="ED7D3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1600" dirty="0">
                <a:solidFill>
                  <a:srgbClr val="4472C4"/>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en-US" altLang="ko-KR" sz="1400" dirty="0">
                <a:solidFill>
                  <a:srgbClr val="4472C4"/>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$ 20,000,00</a:t>
            </a:r>
          </a:p>
        </p:txBody>
      </p:sp>
      <p:sp>
        <p:nvSpPr>
          <p:cNvPr id="51" name="직사각형 50">
            <a:extLst>
              <a:ext uri="{FF2B5EF4-FFF2-40B4-BE49-F238E27FC236}">
                <a16:creationId xmlns:a16="http://schemas.microsoft.com/office/drawing/2014/main" id="{7AC2E68E-59FE-4B2E-A0ED-00B16634C57A}"/>
              </a:ext>
            </a:extLst>
          </p:cNvPr>
          <p:cNvSpPr/>
          <p:nvPr/>
        </p:nvSpPr>
        <p:spPr bwMode="ltGray">
          <a:xfrm>
            <a:off x="8327812" y="5684583"/>
            <a:ext cx="1302967" cy="118598"/>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defTabSz="957769" latinLnBrk="0">
              <a:defRPr/>
            </a:pPr>
            <a:r>
              <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총 판매 수익</a:t>
            </a:r>
          </a:p>
        </p:txBody>
      </p:sp>
      <p:sp>
        <p:nvSpPr>
          <p:cNvPr id="52" name="TextBox 51">
            <a:extLst>
              <a:ext uri="{FF2B5EF4-FFF2-40B4-BE49-F238E27FC236}">
                <a16:creationId xmlns:a16="http://schemas.microsoft.com/office/drawing/2014/main" id="{CB589579-3651-42AC-9E9D-64F445B96494}"/>
              </a:ext>
            </a:extLst>
          </p:cNvPr>
          <p:cNvSpPr txBox="1"/>
          <p:nvPr/>
        </p:nvSpPr>
        <p:spPr>
          <a:xfrm>
            <a:off x="7570175" y="1473188"/>
            <a:ext cx="140039" cy="142800"/>
          </a:xfrm>
          <a:prstGeom prst="rect">
            <a:avLst/>
          </a:prstGeom>
          <a:noFill/>
          <a:ln>
            <a:solidFill>
              <a:schemeClr val="tx1">
                <a:lumMod val="85000"/>
                <a:lumOff val="15000"/>
              </a:schemeClr>
            </a:solidFill>
          </a:ln>
        </p:spPr>
        <p:txBody>
          <a:bodyPr vert="horz" wrap="none" lIns="0" tIns="0" rIns="0" bIns="0" rtlCol="0" anchor="ctr">
            <a:noAutofit/>
          </a:bodyPr>
          <a:lstStyle/>
          <a:p>
            <a:pPr indent="-274320" algn="ctr" defTabSz="957769">
              <a:spcAft>
                <a:spcPts val="900"/>
              </a:spcAft>
              <a:defRPr/>
            </a:pPr>
            <a:r>
              <a:rPr lang="ko-KR" altLang="en-US" sz="600" kern="0" dirty="0">
                <a:solidFill>
                  <a:prstClr val="black"/>
                </a:solidFill>
                <a:latin typeface="KoPub돋움체 Medium" panose="02020603020101020101" pitchFamily="18" charset="-127"/>
                <a:ea typeface="KoPub돋움체 Medium" panose="02020603020101020101" pitchFamily="18" charset="-127"/>
              </a:rPr>
              <a:t>▼</a:t>
            </a:r>
          </a:p>
        </p:txBody>
      </p:sp>
      <p:sp>
        <p:nvSpPr>
          <p:cNvPr id="53" name="TextBox 52">
            <a:extLst>
              <a:ext uri="{FF2B5EF4-FFF2-40B4-BE49-F238E27FC236}">
                <a16:creationId xmlns:a16="http://schemas.microsoft.com/office/drawing/2014/main" id="{5070E856-A59F-4424-8420-E4602D49DC4A}"/>
              </a:ext>
            </a:extLst>
          </p:cNvPr>
          <p:cNvSpPr txBox="1"/>
          <p:nvPr/>
        </p:nvSpPr>
        <p:spPr>
          <a:xfrm>
            <a:off x="8497445" y="1475158"/>
            <a:ext cx="465779" cy="139275"/>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1</a:t>
            </a:r>
            <a:r>
              <a:rPr lang="ko-KR" altLang="en-US" sz="900"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분기</a:t>
            </a:r>
          </a:p>
        </p:txBody>
      </p:sp>
      <p:sp>
        <p:nvSpPr>
          <p:cNvPr id="54" name="TextBox 53">
            <a:extLst>
              <a:ext uri="{FF2B5EF4-FFF2-40B4-BE49-F238E27FC236}">
                <a16:creationId xmlns:a16="http://schemas.microsoft.com/office/drawing/2014/main" id="{776C181D-1DE2-47EC-9016-1A151E75E59B}"/>
              </a:ext>
            </a:extLst>
          </p:cNvPr>
          <p:cNvSpPr txBox="1"/>
          <p:nvPr/>
        </p:nvSpPr>
        <p:spPr>
          <a:xfrm>
            <a:off x="8310891" y="1475480"/>
            <a:ext cx="145423" cy="140488"/>
          </a:xfrm>
          <a:prstGeom prst="rect">
            <a:avLst/>
          </a:prstGeom>
          <a:noFill/>
          <a:ln>
            <a:solidFill>
              <a:schemeClr val="tx1">
                <a:lumMod val="85000"/>
                <a:lumOff val="15000"/>
              </a:schemeClr>
            </a:solidFill>
          </a:ln>
        </p:spPr>
        <p:txBody>
          <a:bodyPr vert="horz" wrap="none" lIns="0" tIns="0" rIns="0" bIns="0" rtlCol="0" anchor="ctr">
            <a:noAutofit/>
          </a:bodyPr>
          <a:lstStyle/>
          <a:p>
            <a:pPr indent="-274320" algn="ctr" defTabSz="957769">
              <a:spcAft>
                <a:spcPts val="900"/>
              </a:spcAft>
              <a:defRPr/>
            </a:pPr>
            <a:r>
              <a:rPr lang="ko-KR" altLang="en-US" sz="600" kern="0" dirty="0">
                <a:solidFill>
                  <a:prstClr val="black"/>
                </a:solidFill>
                <a:latin typeface="KoPub돋움체 Medium" panose="02020603020101020101" pitchFamily="18" charset="-127"/>
                <a:ea typeface="KoPub돋움체 Medium" panose="02020603020101020101" pitchFamily="18" charset="-127"/>
              </a:rPr>
              <a:t>▼</a:t>
            </a:r>
          </a:p>
        </p:txBody>
      </p:sp>
      <p:sp>
        <p:nvSpPr>
          <p:cNvPr id="55" name="TextBox 54">
            <a:extLst>
              <a:ext uri="{FF2B5EF4-FFF2-40B4-BE49-F238E27FC236}">
                <a16:creationId xmlns:a16="http://schemas.microsoft.com/office/drawing/2014/main" id="{EC8A2A4C-0528-4B13-94DD-F8723E5346FB}"/>
              </a:ext>
            </a:extLst>
          </p:cNvPr>
          <p:cNvSpPr txBox="1"/>
          <p:nvPr/>
        </p:nvSpPr>
        <p:spPr>
          <a:xfrm>
            <a:off x="9255402" y="1473189"/>
            <a:ext cx="448536" cy="141567"/>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5</a:t>
            </a:r>
            <a:r>
              <a:rPr lang="ko-KR" altLang="en-US" sz="900"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월</a:t>
            </a:r>
          </a:p>
        </p:txBody>
      </p:sp>
      <p:sp>
        <p:nvSpPr>
          <p:cNvPr id="56" name="TextBox 55">
            <a:extLst>
              <a:ext uri="{FF2B5EF4-FFF2-40B4-BE49-F238E27FC236}">
                <a16:creationId xmlns:a16="http://schemas.microsoft.com/office/drawing/2014/main" id="{8CBFBB97-821A-468E-80A7-FD72CAB5A422}"/>
              </a:ext>
            </a:extLst>
          </p:cNvPr>
          <p:cNvSpPr txBox="1"/>
          <p:nvPr/>
        </p:nvSpPr>
        <p:spPr>
          <a:xfrm>
            <a:off x="9068848" y="1473511"/>
            <a:ext cx="140039" cy="142800"/>
          </a:xfrm>
          <a:prstGeom prst="rect">
            <a:avLst/>
          </a:prstGeom>
          <a:noFill/>
          <a:ln>
            <a:solidFill>
              <a:schemeClr val="tx1">
                <a:lumMod val="85000"/>
                <a:lumOff val="15000"/>
              </a:schemeClr>
            </a:solidFill>
          </a:ln>
        </p:spPr>
        <p:txBody>
          <a:bodyPr vert="horz" wrap="none" lIns="0" tIns="0" rIns="0" bIns="0" rtlCol="0" anchor="ctr">
            <a:noAutofit/>
          </a:bodyPr>
          <a:lstStyle/>
          <a:p>
            <a:pPr indent="-274320" algn="ctr" defTabSz="957769">
              <a:spcAft>
                <a:spcPts val="900"/>
              </a:spcAft>
              <a:defRPr/>
            </a:pPr>
            <a:r>
              <a:rPr lang="ko-KR" altLang="en-US" sz="600" kern="0" dirty="0">
                <a:solidFill>
                  <a:prstClr val="black"/>
                </a:solidFill>
                <a:latin typeface="KoPub돋움체 Medium" panose="02020603020101020101" pitchFamily="18" charset="-127"/>
                <a:ea typeface="KoPub돋움체 Medium" panose="02020603020101020101" pitchFamily="18" charset="-127"/>
              </a:rPr>
              <a:t>▼</a:t>
            </a:r>
          </a:p>
        </p:txBody>
      </p:sp>
      <p:graphicFrame>
        <p:nvGraphicFramePr>
          <p:cNvPr id="57" name="차트 56">
            <a:extLst>
              <a:ext uri="{FF2B5EF4-FFF2-40B4-BE49-F238E27FC236}">
                <a16:creationId xmlns:a16="http://schemas.microsoft.com/office/drawing/2014/main" id="{A9EA07B3-D63C-4478-AC4E-86428B101620}"/>
              </a:ext>
            </a:extLst>
          </p:cNvPr>
          <p:cNvGraphicFramePr>
            <a:graphicFrameLocks/>
          </p:cNvGraphicFramePr>
          <p:nvPr/>
        </p:nvGraphicFramePr>
        <p:xfrm>
          <a:off x="3861682" y="2208662"/>
          <a:ext cx="2801460" cy="1765663"/>
        </p:xfrm>
        <a:graphic>
          <a:graphicData uri="http://schemas.openxmlformats.org/drawingml/2006/chart">
            <c:chart xmlns:c="http://schemas.openxmlformats.org/drawingml/2006/chart" xmlns:r="http://schemas.openxmlformats.org/officeDocument/2006/relationships" r:id="rId7"/>
          </a:graphicData>
        </a:graphic>
      </p:graphicFrame>
      <p:cxnSp>
        <p:nvCxnSpPr>
          <p:cNvPr id="58" name="직선 연결선 57">
            <a:extLst>
              <a:ext uri="{FF2B5EF4-FFF2-40B4-BE49-F238E27FC236}">
                <a16:creationId xmlns:a16="http://schemas.microsoft.com/office/drawing/2014/main" id="{29DD2E22-CB6E-4A8A-BA9C-865D73F77CC3}"/>
              </a:ext>
            </a:extLst>
          </p:cNvPr>
          <p:cNvCxnSpPr>
            <a:cxnSpLocks/>
          </p:cNvCxnSpPr>
          <p:nvPr/>
        </p:nvCxnSpPr>
        <p:spPr>
          <a:xfrm>
            <a:off x="5425122" y="2907632"/>
            <a:ext cx="240122" cy="1799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5E63C97F-5E4D-481D-869D-841AA74204E4}"/>
              </a:ext>
            </a:extLst>
          </p:cNvPr>
          <p:cNvSpPr/>
          <p:nvPr/>
        </p:nvSpPr>
        <p:spPr bwMode="ltGray">
          <a:xfrm>
            <a:off x="3855990" y="2005540"/>
            <a:ext cx="2801460" cy="123070"/>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defTabSz="957769" latinLnBrk="0">
              <a:defRPr/>
            </a:pPr>
            <a:r>
              <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단가 변화</a:t>
            </a:r>
          </a:p>
        </p:txBody>
      </p:sp>
      <p:pic>
        <p:nvPicPr>
          <p:cNvPr id="60" name="그림 59">
            <a:extLst>
              <a:ext uri="{FF2B5EF4-FFF2-40B4-BE49-F238E27FC236}">
                <a16:creationId xmlns:a16="http://schemas.microsoft.com/office/drawing/2014/main" id="{ED44B9AA-7E4A-4B3E-87C8-B82FF1DA6DBE}"/>
              </a:ext>
            </a:extLst>
          </p:cNvPr>
          <p:cNvPicPr>
            <a:picLocks noChangeAspect="1"/>
          </p:cNvPicPr>
          <p:nvPr/>
        </p:nvPicPr>
        <p:blipFill>
          <a:blip r:embed="rId8"/>
          <a:stretch>
            <a:fillRect/>
          </a:stretch>
        </p:blipFill>
        <p:spPr>
          <a:xfrm>
            <a:off x="6761122" y="2217994"/>
            <a:ext cx="2942816" cy="1761507"/>
          </a:xfrm>
          <a:prstGeom prst="rect">
            <a:avLst/>
          </a:prstGeom>
          <a:ln>
            <a:solidFill>
              <a:schemeClr val="accent5">
                <a:lumMod val="40000"/>
                <a:lumOff val="60000"/>
              </a:schemeClr>
            </a:solidFill>
          </a:ln>
        </p:spPr>
      </p:pic>
      <p:sp>
        <p:nvSpPr>
          <p:cNvPr id="61" name="직사각형 60">
            <a:extLst>
              <a:ext uri="{FF2B5EF4-FFF2-40B4-BE49-F238E27FC236}">
                <a16:creationId xmlns:a16="http://schemas.microsoft.com/office/drawing/2014/main" id="{98140800-B198-4BF3-921C-07CEB71A9BA1}"/>
              </a:ext>
            </a:extLst>
          </p:cNvPr>
          <p:cNvSpPr/>
          <p:nvPr/>
        </p:nvSpPr>
        <p:spPr bwMode="ltGray">
          <a:xfrm>
            <a:off x="6759623" y="2017653"/>
            <a:ext cx="2942816" cy="110957"/>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defTabSz="957769" latinLnBrk="0">
              <a:defRPr/>
            </a:pPr>
            <a:r>
              <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매출 변화</a:t>
            </a:r>
          </a:p>
        </p:txBody>
      </p:sp>
      <p:sp>
        <p:nvSpPr>
          <p:cNvPr id="62" name="타원 61">
            <a:extLst>
              <a:ext uri="{FF2B5EF4-FFF2-40B4-BE49-F238E27FC236}">
                <a16:creationId xmlns:a16="http://schemas.microsoft.com/office/drawing/2014/main" id="{693CDBFB-6345-44FC-90E6-D6501CECADFF}"/>
              </a:ext>
            </a:extLst>
          </p:cNvPr>
          <p:cNvSpPr/>
          <p:nvPr/>
        </p:nvSpPr>
        <p:spPr bwMode="ltGray">
          <a:xfrm>
            <a:off x="712445" y="1437688"/>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3" name="타원 62">
            <a:extLst>
              <a:ext uri="{FF2B5EF4-FFF2-40B4-BE49-F238E27FC236}">
                <a16:creationId xmlns:a16="http://schemas.microsoft.com/office/drawing/2014/main" id="{730399CD-A76B-421B-B7A4-469EBB2143D7}"/>
              </a:ext>
            </a:extLst>
          </p:cNvPr>
          <p:cNvSpPr/>
          <p:nvPr/>
        </p:nvSpPr>
        <p:spPr bwMode="ltGray">
          <a:xfrm>
            <a:off x="8759932" y="1718426"/>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4" name="타원 63">
            <a:extLst>
              <a:ext uri="{FF2B5EF4-FFF2-40B4-BE49-F238E27FC236}">
                <a16:creationId xmlns:a16="http://schemas.microsoft.com/office/drawing/2014/main" id="{0E96F096-FB2E-4F1E-B42B-26DBF8203887}"/>
              </a:ext>
            </a:extLst>
          </p:cNvPr>
          <p:cNvSpPr/>
          <p:nvPr/>
        </p:nvSpPr>
        <p:spPr bwMode="ltGray">
          <a:xfrm>
            <a:off x="552425" y="2007558"/>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5" name="TextBox 64">
            <a:extLst>
              <a:ext uri="{FF2B5EF4-FFF2-40B4-BE49-F238E27FC236}">
                <a16:creationId xmlns:a16="http://schemas.microsoft.com/office/drawing/2014/main" id="{D335B0FA-3CB6-4F85-A233-415F7990F5B9}"/>
              </a:ext>
            </a:extLst>
          </p:cNvPr>
          <p:cNvSpPr txBox="1"/>
          <p:nvPr/>
        </p:nvSpPr>
        <p:spPr>
          <a:xfrm>
            <a:off x="7997461" y="1749552"/>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66" name="TextBox 65">
            <a:extLst>
              <a:ext uri="{FF2B5EF4-FFF2-40B4-BE49-F238E27FC236}">
                <a16:creationId xmlns:a16="http://schemas.microsoft.com/office/drawing/2014/main" id="{2E27B0ED-1590-4658-8EAB-CF02DC37F45C}"/>
              </a:ext>
            </a:extLst>
          </p:cNvPr>
          <p:cNvSpPr txBox="1"/>
          <p:nvPr/>
        </p:nvSpPr>
        <p:spPr>
          <a:xfrm>
            <a:off x="8168374" y="1750773"/>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제품</a:t>
            </a:r>
          </a:p>
        </p:txBody>
      </p:sp>
      <p:sp>
        <p:nvSpPr>
          <p:cNvPr id="67" name="타원 66">
            <a:extLst>
              <a:ext uri="{FF2B5EF4-FFF2-40B4-BE49-F238E27FC236}">
                <a16:creationId xmlns:a16="http://schemas.microsoft.com/office/drawing/2014/main" id="{A59D9D52-9A1F-4299-90D3-B290FD2DE4C5}"/>
              </a:ext>
            </a:extLst>
          </p:cNvPr>
          <p:cNvSpPr/>
          <p:nvPr/>
        </p:nvSpPr>
        <p:spPr bwMode="ltGray">
          <a:xfrm>
            <a:off x="7697681" y="1716287"/>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8" name="타원 67">
            <a:extLst>
              <a:ext uri="{FF2B5EF4-FFF2-40B4-BE49-F238E27FC236}">
                <a16:creationId xmlns:a16="http://schemas.microsoft.com/office/drawing/2014/main" id="{42BAEB32-009D-4C19-8442-C51EC4EE8D33}"/>
              </a:ext>
            </a:extLst>
          </p:cNvPr>
          <p:cNvSpPr/>
          <p:nvPr/>
        </p:nvSpPr>
        <p:spPr bwMode="ltGray">
          <a:xfrm>
            <a:off x="562568" y="3075642"/>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6</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9" name="타원 68">
            <a:extLst>
              <a:ext uri="{FF2B5EF4-FFF2-40B4-BE49-F238E27FC236}">
                <a16:creationId xmlns:a16="http://schemas.microsoft.com/office/drawing/2014/main" id="{464888CB-21B8-4563-91E0-34432E18332C}"/>
              </a:ext>
            </a:extLst>
          </p:cNvPr>
          <p:cNvSpPr/>
          <p:nvPr/>
        </p:nvSpPr>
        <p:spPr bwMode="ltGray">
          <a:xfrm>
            <a:off x="9835225" y="1868852"/>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70" name="직사각형 69">
            <a:extLst>
              <a:ext uri="{FF2B5EF4-FFF2-40B4-BE49-F238E27FC236}">
                <a16:creationId xmlns:a16="http://schemas.microsoft.com/office/drawing/2014/main" id="{F421967B-FAEF-41EF-92D4-87653021E070}"/>
              </a:ext>
            </a:extLst>
          </p:cNvPr>
          <p:cNvSpPr/>
          <p:nvPr/>
        </p:nvSpPr>
        <p:spPr>
          <a:xfrm>
            <a:off x="727088" y="2005540"/>
            <a:ext cx="3036614" cy="980256"/>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sz="1800">
              <a:solidFill>
                <a:prstClr val="white"/>
              </a:solidFill>
              <a:latin typeface="KoPub돋움체 Medium" panose="02020603020101020101" pitchFamily="18" charset="-127"/>
              <a:ea typeface="KoPub돋움체 Medium" panose="02020603020101020101" pitchFamily="18" charset="-127"/>
            </a:endParaRPr>
          </a:p>
        </p:txBody>
      </p:sp>
      <p:sp>
        <p:nvSpPr>
          <p:cNvPr id="71" name="타원 70">
            <a:extLst>
              <a:ext uri="{FF2B5EF4-FFF2-40B4-BE49-F238E27FC236}">
                <a16:creationId xmlns:a16="http://schemas.microsoft.com/office/drawing/2014/main" id="{3B723758-E3B7-4345-BF40-2D619A2E23A9}"/>
              </a:ext>
            </a:extLst>
          </p:cNvPr>
          <p:cNvSpPr/>
          <p:nvPr/>
        </p:nvSpPr>
        <p:spPr bwMode="ltGray">
          <a:xfrm>
            <a:off x="3655326" y="198227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7</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72" name="타원 71">
            <a:extLst>
              <a:ext uri="{FF2B5EF4-FFF2-40B4-BE49-F238E27FC236}">
                <a16:creationId xmlns:a16="http://schemas.microsoft.com/office/drawing/2014/main" id="{F9737CD3-743F-4864-B923-6130CF097AF2}"/>
              </a:ext>
            </a:extLst>
          </p:cNvPr>
          <p:cNvSpPr/>
          <p:nvPr/>
        </p:nvSpPr>
        <p:spPr bwMode="ltGray">
          <a:xfrm>
            <a:off x="7027103" y="4064832"/>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rPr>
              <a:t>★</a:t>
            </a:r>
          </a:p>
        </p:txBody>
      </p:sp>
      <p:sp>
        <p:nvSpPr>
          <p:cNvPr id="73" name="타원 72">
            <a:extLst>
              <a:ext uri="{FF2B5EF4-FFF2-40B4-BE49-F238E27FC236}">
                <a16:creationId xmlns:a16="http://schemas.microsoft.com/office/drawing/2014/main" id="{0E3FCC38-98D6-4EB1-B8B9-8017C5749346}"/>
              </a:ext>
            </a:extLst>
          </p:cNvPr>
          <p:cNvSpPr/>
          <p:nvPr/>
        </p:nvSpPr>
        <p:spPr bwMode="ltGray">
          <a:xfrm>
            <a:off x="529751" y="4042886"/>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9</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74" name="타원 73">
            <a:extLst>
              <a:ext uri="{FF2B5EF4-FFF2-40B4-BE49-F238E27FC236}">
                <a16:creationId xmlns:a16="http://schemas.microsoft.com/office/drawing/2014/main" id="{A2394BB5-4F60-42AD-842B-2AA35E7101B3}"/>
              </a:ext>
            </a:extLst>
          </p:cNvPr>
          <p:cNvSpPr/>
          <p:nvPr/>
        </p:nvSpPr>
        <p:spPr bwMode="ltGray">
          <a:xfrm>
            <a:off x="6611699" y="1993346"/>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8</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75" name="타원 74">
            <a:extLst>
              <a:ext uri="{FF2B5EF4-FFF2-40B4-BE49-F238E27FC236}">
                <a16:creationId xmlns:a16="http://schemas.microsoft.com/office/drawing/2014/main" id="{54397DE8-7989-4B9F-9861-1DB13A12364A}"/>
              </a:ext>
            </a:extLst>
          </p:cNvPr>
          <p:cNvSpPr/>
          <p:nvPr/>
        </p:nvSpPr>
        <p:spPr bwMode="ltGray">
          <a:xfrm>
            <a:off x="7018252" y="5559196"/>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rPr>
              <a:t>♥</a:t>
            </a:r>
          </a:p>
        </p:txBody>
      </p:sp>
      <p:sp>
        <p:nvSpPr>
          <p:cNvPr id="76" name="타원 75">
            <a:extLst>
              <a:ext uri="{FF2B5EF4-FFF2-40B4-BE49-F238E27FC236}">
                <a16:creationId xmlns:a16="http://schemas.microsoft.com/office/drawing/2014/main" id="{EF8760D6-6907-40D6-BA9E-C7C732C7C130}"/>
              </a:ext>
            </a:extLst>
          </p:cNvPr>
          <p:cNvSpPr/>
          <p:nvPr/>
        </p:nvSpPr>
        <p:spPr bwMode="ltGray">
          <a:xfrm>
            <a:off x="9818299" y="613528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rPr>
              <a:t>♥</a:t>
            </a:r>
          </a:p>
        </p:txBody>
      </p:sp>
    </p:spTree>
    <p:extLst>
      <p:ext uri="{BB962C8B-B14F-4D97-AF65-F5344CB8AC3E}">
        <p14:creationId xmlns:p14="http://schemas.microsoft.com/office/powerpoint/2010/main" val="4179993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B411C52C-DD1D-4CF3-BF9E-DD80A347083F}"/>
              </a:ext>
            </a:extLst>
          </p:cNvPr>
          <p:cNvGraphicFramePr>
            <a:graphicFrameLocks noGrp="1"/>
          </p:cNvGraphicFramePr>
          <p:nvPr>
            <p:extLst>
              <p:ext uri="{D42A27DB-BD31-4B8C-83A1-F6EECF244321}">
                <p14:modId xmlns:p14="http://schemas.microsoft.com/office/powerpoint/2010/main" val="644560819"/>
              </p:ext>
            </p:extLst>
          </p:nvPr>
        </p:nvGraphicFramePr>
        <p:xfrm>
          <a:off x="210037" y="727253"/>
          <a:ext cx="11807826" cy="5760568"/>
        </p:xfrm>
        <a:graphic>
          <a:graphicData uri="http://schemas.openxmlformats.org/drawingml/2006/table">
            <a:tbl>
              <a:tblPr firstRow="1" bandRow="1"/>
              <a:tblGrid>
                <a:gridCol w="1967971">
                  <a:extLst>
                    <a:ext uri="{9D8B030D-6E8A-4147-A177-3AD203B41FA5}">
                      <a16:colId xmlns:a16="http://schemas.microsoft.com/office/drawing/2014/main" val="2319932860"/>
                    </a:ext>
                  </a:extLst>
                </a:gridCol>
                <a:gridCol w="1967971">
                  <a:extLst>
                    <a:ext uri="{9D8B030D-6E8A-4147-A177-3AD203B41FA5}">
                      <a16:colId xmlns:a16="http://schemas.microsoft.com/office/drawing/2014/main" val="2926832141"/>
                    </a:ext>
                  </a:extLst>
                </a:gridCol>
                <a:gridCol w="630879">
                  <a:extLst>
                    <a:ext uri="{9D8B030D-6E8A-4147-A177-3AD203B41FA5}">
                      <a16:colId xmlns:a16="http://schemas.microsoft.com/office/drawing/2014/main" val="271572334"/>
                    </a:ext>
                  </a:extLst>
                </a:gridCol>
                <a:gridCol w="4744452">
                  <a:extLst>
                    <a:ext uri="{9D8B030D-6E8A-4147-A177-3AD203B41FA5}">
                      <a16:colId xmlns:a16="http://schemas.microsoft.com/office/drawing/2014/main" val="2004344405"/>
                    </a:ext>
                  </a:extLst>
                </a:gridCol>
                <a:gridCol w="1351548">
                  <a:extLst>
                    <a:ext uri="{9D8B030D-6E8A-4147-A177-3AD203B41FA5}">
                      <a16:colId xmlns:a16="http://schemas.microsoft.com/office/drawing/2014/main" val="1008448080"/>
                    </a:ext>
                  </a:extLst>
                </a:gridCol>
                <a:gridCol w="1145005">
                  <a:extLst>
                    <a:ext uri="{9D8B030D-6E8A-4147-A177-3AD203B41FA5}">
                      <a16:colId xmlns:a16="http://schemas.microsoft.com/office/drawing/2014/main" val="3177433494"/>
                    </a:ext>
                  </a:extLst>
                </a:gridCol>
              </a:tblGrid>
              <a:tr h="299103">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담당 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1</a:t>
                      </a:r>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주제 명</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판매 단가 인상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인하율 분석 화면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화면 </a:t>
                      </a:r>
                      <a:r>
                        <a:rPr lang="en-US" altLang="ko-KR"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ID</a:t>
                      </a:r>
                      <a:endPar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latinLnBrk="1"/>
                      <a:r>
                        <a:rPr lang="en-US" altLang="ko-KR" sz="1000" b="1"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endParaRPr lang="ko-KR" altLang="en-US" sz="1000" b="1"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008571"/>
                  </a:ext>
                </a:extLst>
              </a:tr>
              <a:tr h="299102">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선택 조건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gridSpan="5">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조회</a:t>
                      </a:r>
                      <a:r>
                        <a:rPr lang="ko-KR" altLang="en-US" sz="1000" b="0" baseline="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기간 </a:t>
                      </a:r>
                      <a:r>
                        <a:rPr lang="en-US" altLang="ko-KR" sz="1000" b="0" baseline="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1000" b="0" baseline="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년 분기 월 </a:t>
                      </a:r>
                      <a:r>
                        <a:rPr lang="en-US" altLang="ko-KR" sz="1000" b="0" baseline="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1000" b="0" baseline="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고객별</a:t>
                      </a:r>
                      <a:endParaRPr lang="ko-KR" altLang="en-US" sz="1000" b="0" dirty="0">
                        <a:solidFill>
                          <a:schemeClr val="tx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70472"/>
                  </a:ext>
                </a:extLst>
              </a:tr>
              <a:tr h="5162363">
                <a:tc gridSpan="6">
                  <a:txBody>
                    <a:bodyPr/>
                    <a:lstStyle/>
                    <a:p>
                      <a:pPr algn="ctr" latinLnBrk="1"/>
                      <a:endParaRPr lang="ko-KR" altLang="en-US" sz="1000" b="1" dirty="0">
                        <a:solidFill>
                          <a:schemeClr val="tx1"/>
                        </a:solidFill>
                        <a:latin typeface="KoPubWorld돋움체_Pro Light" panose="00000300000000000000" pitchFamily="50" charset="-127"/>
                        <a:ea typeface="KoPubWorld돋움체_Pro Light" panose="00000300000000000000" pitchFamily="50" charset="-127"/>
                        <a:cs typeface="KoPubWorld돋움체_Pro Light" panose="00000300000000000000" pitchFamily="50"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23636"/>
                  </a:ext>
                </a:extLst>
              </a:tr>
            </a:tbl>
          </a:graphicData>
        </a:graphic>
      </p:graphicFrame>
      <p:sp>
        <p:nvSpPr>
          <p:cNvPr id="3" name="텍스트 개체 틀 2">
            <a:extLst>
              <a:ext uri="{FF2B5EF4-FFF2-40B4-BE49-F238E27FC236}">
                <a16:creationId xmlns:a16="http://schemas.microsoft.com/office/drawing/2014/main" id="{A391DFB5-7101-4F19-97D7-3EFB1BA7A18E}"/>
              </a:ext>
            </a:extLst>
          </p:cNvPr>
          <p:cNvSpPr txBox="1">
            <a:spLocks/>
          </p:cNvSpPr>
          <p:nvPr/>
        </p:nvSpPr>
        <p:spPr>
          <a:xfrm>
            <a:off x="177311" y="207461"/>
            <a:ext cx="11807826" cy="412857"/>
          </a:xfr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4472C4"/>
              </a:buClr>
            </a:pPr>
            <a:r>
              <a:rPr lang="ko-KR" altLang="en-US" dirty="0">
                <a:solidFill>
                  <a:prstClr val="black"/>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화면 설계 </a:t>
            </a:r>
            <a:r>
              <a:rPr lang="en-US" altLang="ko-KR" dirty="0">
                <a:solidFill>
                  <a:prstClr val="black"/>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Visualization</a:t>
            </a:r>
            <a:endParaRPr lang="ko-KR" altLang="en-US" dirty="0">
              <a:solidFill>
                <a:prstClr val="black"/>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sp>
        <p:nvSpPr>
          <p:cNvPr id="4" name="TextBox 3">
            <a:extLst>
              <a:ext uri="{FF2B5EF4-FFF2-40B4-BE49-F238E27FC236}">
                <a16:creationId xmlns:a16="http://schemas.microsoft.com/office/drawing/2014/main" id="{BCFA00FF-09CE-40B5-AFE8-05E7B070E6A4}"/>
              </a:ext>
            </a:extLst>
          </p:cNvPr>
          <p:cNvSpPr txBox="1"/>
          <p:nvPr/>
        </p:nvSpPr>
        <p:spPr>
          <a:xfrm>
            <a:off x="9822125" y="1408467"/>
            <a:ext cx="2163013" cy="171593"/>
          </a:xfrm>
          <a:prstGeom prst="rect">
            <a:avLst/>
          </a:prstGeom>
          <a:solidFill>
            <a:schemeClr val="accent1"/>
          </a:solidFill>
        </p:spPr>
        <p:txBody>
          <a:bodyPr vert="horz" wrap="none" lIns="0" tIns="0" rIns="0" bIns="0" rtlCol="0" anchor="ctr">
            <a:noAutofit/>
          </a:bodyPr>
          <a:lstStyle/>
          <a:p>
            <a:pPr indent="-274320" algn="ctr" defTabSz="957769">
              <a:spcAft>
                <a:spcPts val="900"/>
              </a:spcAft>
              <a:defRPr/>
            </a:pPr>
            <a:r>
              <a:rPr lang="ko-KR" altLang="en-US" sz="1050" kern="0" dirty="0">
                <a:solidFill>
                  <a:srgbClr val="FFFFFF"/>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동작 방식</a:t>
            </a:r>
          </a:p>
        </p:txBody>
      </p:sp>
      <p:sp>
        <p:nvSpPr>
          <p:cNvPr id="5" name="사다리꼴 4">
            <a:extLst>
              <a:ext uri="{FF2B5EF4-FFF2-40B4-BE49-F238E27FC236}">
                <a16:creationId xmlns:a16="http://schemas.microsoft.com/office/drawing/2014/main" id="{C671FF08-F1BA-4148-BC90-BF42976A0AA6}"/>
              </a:ext>
            </a:extLst>
          </p:cNvPr>
          <p:cNvSpPr/>
          <p:nvPr/>
        </p:nvSpPr>
        <p:spPr bwMode="ltGray">
          <a:xfrm>
            <a:off x="636800" y="1408623"/>
            <a:ext cx="1010576" cy="234640"/>
          </a:xfrm>
          <a:prstGeom prst="trapezoid">
            <a:avLst/>
          </a:prstGeom>
          <a:solidFill>
            <a:schemeClr val="accent5">
              <a:lumMod val="20000"/>
              <a:lumOff val="80000"/>
            </a:schemeClr>
          </a:solid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cxnSp>
        <p:nvCxnSpPr>
          <p:cNvPr id="6" name="직선 연결선 5">
            <a:extLst>
              <a:ext uri="{FF2B5EF4-FFF2-40B4-BE49-F238E27FC236}">
                <a16:creationId xmlns:a16="http://schemas.microsoft.com/office/drawing/2014/main" id="{78655284-1B3C-42F9-A4A3-94B58C007364}"/>
              </a:ext>
            </a:extLst>
          </p:cNvPr>
          <p:cNvCxnSpPr/>
          <p:nvPr/>
        </p:nvCxnSpPr>
        <p:spPr>
          <a:xfrm>
            <a:off x="1640083" y="1649888"/>
            <a:ext cx="1011600" cy="0"/>
          </a:xfrm>
          <a:prstGeom prst="line">
            <a:avLst/>
          </a:prstGeom>
          <a:noFill/>
          <a:ln w="12700" cap="flat" cmpd="sng" algn="ctr">
            <a:solidFill>
              <a:srgbClr val="FFFFFF"/>
            </a:solidFill>
            <a:prstDash val="solid"/>
          </a:ln>
          <a:effectLst/>
        </p:spPr>
      </p:cxnSp>
      <p:cxnSp>
        <p:nvCxnSpPr>
          <p:cNvPr id="7" name="직선 연결선 6">
            <a:extLst>
              <a:ext uri="{FF2B5EF4-FFF2-40B4-BE49-F238E27FC236}">
                <a16:creationId xmlns:a16="http://schemas.microsoft.com/office/drawing/2014/main" id="{B94D016E-5670-41E9-AC01-B9061AA1C659}"/>
              </a:ext>
            </a:extLst>
          </p:cNvPr>
          <p:cNvCxnSpPr/>
          <p:nvPr/>
        </p:nvCxnSpPr>
        <p:spPr>
          <a:xfrm>
            <a:off x="1635403" y="1642911"/>
            <a:ext cx="5370234" cy="0"/>
          </a:xfrm>
          <a:prstGeom prst="line">
            <a:avLst/>
          </a:prstGeom>
          <a:noFill/>
          <a:ln w="6350" cap="flat" cmpd="sng" algn="ctr">
            <a:solidFill>
              <a:srgbClr val="000000">
                <a:lumMod val="75000"/>
                <a:lumOff val="25000"/>
              </a:srgbClr>
            </a:solidFill>
            <a:prstDash val="solid"/>
          </a:ln>
          <a:effectLst/>
        </p:spPr>
      </p:cxnSp>
      <p:sp>
        <p:nvSpPr>
          <p:cNvPr id="8" name="사다리꼴 7">
            <a:extLst>
              <a:ext uri="{FF2B5EF4-FFF2-40B4-BE49-F238E27FC236}">
                <a16:creationId xmlns:a16="http://schemas.microsoft.com/office/drawing/2014/main" id="{3D6AC131-CB12-4A71-A1BB-D369DB9EBC91}"/>
              </a:ext>
            </a:extLst>
          </p:cNvPr>
          <p:cNvSpPr/>
          <p:nvPr/>
        </p:nvSpPr>
        <p:spPr bwMode="ltGray">
          <a:xfrm>
            <a:off x="1657067" y="1408271"/>
            <a:ext cx="1010576" cy="234640"/>
          </a:xfrm>
          <a:prstGeom prst="trapezoid">
            <a:avLst/>
          </a:prstGeom>
          <a:no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sp>
        <p:nvSpPr>
          <p:cNvPr id="9" name="TextBox 8">
            <a:extLst>
              <a:ext uri="{FF2B5EF4-FFF2-40B4-BE49-F238E27FC236}">
                <a16:creationId xmlns:a16="http://schemas.microsoft.com/office/drawing/2014/main" id="{B9F90903-1FB4-46E8-829F-E35516A867F4}"/>
              </a:ext>
            </a:extLst>
          </p:cNvPr>
          <p:cNvSpPr txBox="1"/>
          <p:nvPr/>
        </p:nvSpPr>
        <p:spPr>
          <a:xfrm>
            <a:off x="748618"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MATERIAL</a:t>
            </a:r>
            <a:endPar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sp>
        <p:nvSpPr>
          <p:cNvPr id="10" name="TextBox 9">
            <a:extLst>
              <a:ext uri="{FF2B5EF4-FFF2-40B4-BE49-F238E27FC236}">
                <a16:creationId xmlns:a16="http://schemas.microsoft.com/office/drawing/2014/main" id="{BB99CADF-57CF-4D86-B395-269E5ED834F2}"/>
              </a:ext>
            </a:extLst>
          </p:cNvPr>
          <p:cNvSpPr txBox="1"/>
          <p:nvPr/>
        </p:nvSpPr>
        <p:spPr>
          <a:xfrm>
            <a:off x="1774622"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CUSTOMER</a:t>
            </a:r>
            <a:endPar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cxnSp>
        <p:nvCxnSpPr>
          <p:cNvPr id="11" name="직선 연결선 10">
            <a:extLst>
              <a:ext uri="{FF2B5EF4-FFF2-40B4-BE49-F238E27FC236}">
                <a16:creationId xmlns:a16="http://schemas.microsoft.com/office/drawing/2014/main" id="{A4A4EF4C-C381-4BAA-A4A7-AAE382B13D9D}"/>
              </a:ext>
            </a:extLst>
          </p:cNvPr>
          <p:cNvCxnSpPr/>
          <p:nvPr/>
        </p:nvCxnSpPr>
        <p:spPr>
          <a:xfrm flipH="1">
            <a:off x="520383" y="1646721"/>
            <a:ext cx="112064" cy="0"/>
          </a:xfrm>
          <a:prstGeom prst="line">
            <a:avLst/>
          </a:prstGeom>
          <a:noFill/>
          <a:ln w="6350" cap="flat" cmpd="sng" algn="ctr">
            <a:solidFill>
              <a:srgbClr val="000000">
                <a:lumMod val="75000"/>
                <a:lumOff val="25000"/>
              </a:srgbClr>
            </a:solidFill>
            <a:prstDash val="solid"/>
          </a:ln>
          <a:effectLst/>
        </p:spPr>
      </p:cxnSp>
      <p:sp>
        <p:nvSpPr>
          <p:cNvPr id="12" name="TextBox 11">
            <a:extLst>
              <a:ext uri="{FF2B5EF4-FFF2-40B4-BE49-F238E27FC236}">
                <a16:creationId xmlns:a16="http://schemas.microsoft.com/office/drawing/2014/main" id="{4C1D5D17-14AE-4F3A-80F9-775FC7139E16}"/>
              </a:ext>
            </a:extLst>
          </p:cNvPr>
          <p:cNvSpPr txBox="1"/>
          <p:nvPr/>
        </p:nvSpPr>
        <p:spPr>
          <a:xfrm>
            <a:off x="696912" y="1715054"/>
            <a:ext cx="9046243" cy="195079"/>
          </a:xfrm>
          <a:prstGeom prst="rect">
            <a:avLst/>
          </a:prstGeom>
          <a:solidFill>
            <a:schemeClr val="accent5">
              <a:lumMod val="20000"/>
              <a:lumOff val="80000"/>
            </a:schemeClr>
          </a:solidFill>
          <a:ln>
            <a:noFill/>
          </a:ln>
        </p:spPr>
        <p:txBody>
          <a:bodyPr vert="horz" wrap="none" lIns="144000" tIns="0" rIns="0" bIns="0" rtlCol="0" anchor="ctr">
            <a:noAutofit/>
          </a:bodyPr>
          <a:lstStyle/>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SAP</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p:txBody>
      </p:sp>
      <p:sp>
        <p:nvSpPr>
          <p:cNvPr id="13" name="TextBox 12">
            <a:extLst>
              <a:ext uri="{FF2B5EF4-FFF2-40B4-BE49-F238E27FC236}">
                <a16:creationId xmlns:a16="http://schemas.microsoft.com/office/drawing/2014/main" id="{9D0A6DB5-6F3D-4EE6-9EF3-044CDAFECAFD}"/>
              </a:ext>
            </a:extLst>
          </p:cNvPr>
          <p:cNvSpPr txBox="1"/>
          <p:nvPr/>
        </p:nvSpPr>
        <p:spPr>
          <a:xfrm>
            <a:off x="696913" y="1715054"/>
            <a:ext cx="63555" cy="195079"/>
          </a:xfrm>
          <a:prstGeom prst="rect">
            <a:avLst/>
          </a:prstGeom>
          <a:solidFill>
            <a:schemeClr val="accent5"/>
          </a:solidFill>
          <a:ln>
            <a:no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cxnSp>
        <p:nvCxnSpPr>
          <p:cNvPr id="14" name="직선 연결선 13">
            <a:extLst>
              <a:ext uri="{FF2B5EF4-FFF2-40B4-BE49-F238E27FC236}">
                <a16:creationId xmlns:a16="http://schemas.microsoft.com/office/drawing/2014/main" id="{5EF03B31-F3D3-478F-B722-25EB45B76984}"/>
              </a:ext>
            </a:extLst>
          </p:cNvPr>
          <p:cNvCxnSpPr/>
          <p:nvPr/>
        </p:nvCxnSpPr>
        <p:spPr>
          <a:xfrm flipH="1">
            <a:off x="3020123" y="1910132"/>
            <a:ext cx="3402" cy="4653228"/>
          </a:xfrm>
          <a:prstGeom prst="line">
            <a:avLst/>
          </a:prstGeom>
          <a:noFill/>
          <a:ln w="12700" cap="flat" cmpd="sng" algn="ctr">
            <a:solidFill>
              <a:schemeClr val="accent5"/>
            </a:solidFill>
            <a:prstDash val="solid"/>
          </a:ln>
          <a:effectLst/>
        </p:spPr>
      </p:cxnSp>
      <p:sp>
        <p:nvSpPr>
          <p:cNvPr id="15" name="TextBox 14">
            <a:extLst>
              <a:ext uri="{FF2B5EF4-FFF2-40B4-BE49-F238E27FC236}">
                <a16:creationId xmlns:a16="http://schemas.microsoft.com/office/drawing/2014/main" id="{612B7070-731B-40E7-B9EF-7DFBB14671AB}"/>
              </a:ext>
            </a:extLst>
          </p:cNvPr>
          <p:cNvSpPr txBox="1"/>
          <p:nvPr/>
        </p:nvSpPr>
        <p:spPr>
          <a:xfrm>
            <a:off x="7529760" y="4206022"/>
            <a:ext cx="2194948" cy="2259158"/>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6" name="타원 15">
            <a:extLst>
              <a:ext uri="{FF2B5EF4-FFF2-40B4-BE49-F238E27FC236}">
                <a16:creationId xmlns:a16="http://schemas.microsoft.com/office/drawing/2014/main" id="{045EB73D-A50D-4927-BD49-986F66C80064}"/>
              </a:ext>
            </a:extLst>
          </p:cNvPr>
          <p:cNvSpPr/>
          <p:nvPr/>
        </p:nvSpPr>
        <p:spPr bwMode="ltGray">
          <a:xfrm>
            <a:off x="592765" y="143473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17" name="직사각형 16">
            <a:extLst>
              <a:ext uri="{FF2B5EF4-FFF2-40B4-BE49-F238E27FC236}">
                <a16:creationId xmlns:a16="http://schemas.microsoft.com/office/drawing/2014/main" id="{2BE89176-C8F1-4799-A30B-181DE2492AFA}"/>
              </a:ext>
            </a:extLst>
          </p:cNvPr>
          <p:cNvSpPr/>
          <p:nvPr/>
        </p:nvSpPr>
        <p:spPr bwMode="ltGray">
          <a:xfrm>
            <a:off x="703767" y="1937875"/>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ED7D3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 </a:t>
            </a:r>
            <a:r>
              <a:rPr lang="ko-KR" altLang="en-US" sz="900" kern="0" dirty="0">
                <a:solidFill>
                  <a:srgbClr val="ED7D3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 </a:t>
            </a:r>
            <a:r>
              <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고객</a:t>
            </a:r>
          </a:p>
        </p:txBody>
      </p:sp>
      <p:sp>
        <p:nvSpPr>
          <p:cNvPr id="18" name="직사각형 17">
            <a:extLst>
              <a:ext uri="{FF2B5EF4-FFF2-40B4-BE49-F238E27FC236}">
                <a16:creationId xmlns:a16="http://schemas.microsoft.com/office/drawing/2014/main" id="{1C8002B3-9EEF-4F33-BA90-28091B6AF701}"/>
              </a:ext>
            </a:extLst>
          </p:cNvPr>
          <p:cNvSpPr/>
          <p:nvPr/>
        </p:nvSpPr>
        <p:spPr bwMode="ltGray">
          <a:xfrm>
            <a:off x="7523313" y="4211598"/>
            <a:ext cx="2226012" cy="146332"/>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고객별 판매단가 증감률 상위 </a:t>
            </a:r>
            <a:r>
              <a:rPr lang="en-US" altLang="ko-KR"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N</a:t>
            </a:r>
            <a:endPar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endParaRPr>
          </a:p>
        </p:txBody>
      </p:sp>
      <p:sp>
        <p:nvSpPr>
          <p:cNvPr id="19" name="TextBox 18">
            <a:extLst>
              <a:ext uri="{FF2B5EF4-FFF2-40B4-BE49-F238E27FC236}">
                <a16:creationId xmlns:a16="http://schemas.microsoft.com/office/drawing/2014/main" id="{6F8F6F19-5E61-4E89-B3D0-1ED9B8522FF7}"/>
              </a:ext>
            </a:extLst>
          </p:cNvPr>
          <p:cNvSpPr txBox="1"/>
          <p:nvPr/>
        </p:nvSpPr>
        <p:spPr>
          <a:xfrm>
            <a:off x="7105728" y="1445811"/>
            <a:ext cx="58775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조회 기간</a:t>
            </a:r>
          </a:p>
        </p:txBody>
      </p:sp>
      <p:sp>
        <p:nvSpPr>
          <p:cNvPr id="20" name="TextBox 19">
            <a:extLst>
              <a:ext uri="{FF2B5EF4-FFF2-40B4-BE49-F238E27FC236}">
                <a16:creationId xmlns:a16="http://schemas.microsoft.com/office/drawing/2014/main" id="{50134AC7-FE72-4379-978E-218EC214B58A}"/>
              </a:ext>
            </a:extLst>
          </p:cNvPr>
          <p:cNvSpPr txBox="1"/>
          <p:nvPr/>
        </p:nvSpPr>
        <p:spPr>
          <a:xfrm>
            <a:off x="9014292"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2020-06-01</a:t>
            </a:r>
            <a:endParaRPr lang="ko-KR" altLang="en-US" sz="900"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sp>
        <p:nvSpPr>
          <p:cNvPr id="21" name="TextBox 20">
            <a:extLst>
              <a:ext uri="{FF2B5EF4-FFF2-40B4-BE49-F238E27FC236}">
                <a16:creationId xmlns:a16="http://schemas.microsoft.com/office/drawing/2014/main" id="{072002FA-B773-458E-B61D-953E5ED47CAD}"/>
              </a:ext>
            </a:extLst>
          </p:cNvPr>
          <p:cNvSpPr txBox="1"/>
          <p:nvPr/>
        </p:nvSpPr>
        <p:spPr>
          <a:xfrm>
            <a:off x="8836216" y="1445811"/>
            <a:ext cx="178076"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22" name="Picture 14" descr="Calendar, calendar and time, calendar date, calendar icon ...">
            <a:extLst>
              <a:ext uri="{FF2B5EF4-FFF2-40B4-BE49-F238E27FC236}">
                <a16:creationId xmlns:a16="http://schemas.microsoft.com/office/drawing/2014/main" id="{84A57739-C0E9-471F-84AE-A07CCD2805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2184" y="1467701"/>
            <a:ext cx="118527" cy="11852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직선 연결선 22">
            <a:extLst>
              <a:ext uri="{FF2B5EF4-FFF2-40B4-BE49-F238E27FC236}">
                <a16:creationId xmlns:a16="http://schemas.microsoft.com/office/drawing/2014/main" id="{4ECBC538-74AC-4D88-B1E7-D447EEE3D388}"/>
              </a:ext>
            </a:extLst>
          </p:cNvPr>
          <p:cNvCxnSpPr/>
          <p:nvPr/>
        </p:nvCxnSpPr>
        <p:spPr>
          <a:xfrm flipH="1">
            <a:off x="7005452" y="1408097"/>
            <a:ext cx="108226" cy="234640"/>
          </a:xfrm>
          <a:prstGeom prst="line">
            <a:avLst/>
          </a:prstGeom>
          <a:noFill/>
          <a:ln w="6350" cap="flat" cmpd="sng" algn="ctr">
            <a:solidFill>
              <a:srgbClr val="000000">
                <a:lumMod val="75000"/>
                <a:lumOff val="25000"/>
              </a:srgbClr>
            </a:solidFill>
            <a:prstDash val="solid"/>
          </a:ln>
          <a:effectLst/>
        </p:spPr>
      </p:cxnSp>
      <p:cxnSp>
        <p:nvCxnSpPr>
          <p:cNvPr id="24" name="직선 연결선 23">
            <a:extLst>
              <a:ext uri="{FF2B5EF4-FFF2-40B4-BE49-F238E27FC236}">
                <a16:creationId xmlns:a16="http://schemas.microsoft.com/office/drawing/2014/main" id="{35AA20CA-202B-4AC4-80E9-26D92EEE230A}"/>
              </a:ext>
            </a:extLst>
          </p:cNvPr>
          <p:cNvCxnSpPr/>
          <p:nvPr/>
        </p:nvCxnSpPr>
        <p:spPr>
          <a:xfrm>
            <a:off x="7113863" y="1408999"/>
            <a:ext cx="2696288" cy="0"/>
          </a:xfrm>
          <a:prstGeom prst="line">
            <a:avLst/>
          </a:prstGeom>
          <a:noFill/>
          <a:ln w="6350" cap="flat" cmpd="sng" algn="ctr">
            <a:solidFill>
              <a:srgbClr val="000000">
                <a:lumMod val="75000"/>
                <a:lumOff val="25000"/>
              </a:srgbClr>
            </a:solidFill>
            <a:prstDash val="solid"/>
          </a:ln>
          <a:effectLst/>
        </p:spPr>
      </p:cxnSp>
      <p:sp>
        <p:nvSpPr>
          <p:cNvPr id="25" name="TextBox 24">
            <a:extLst>
              <a:ext uri="{FF2B5EF4-FFF2-40B4-BE49-F238E27FC236}">
                <a16:creationId xmlns:a16="http://schemas.microsoft.com/office/drawing/2014/main" id="{6DE511E5-F2BA-4A31-B437-D3AEA8F88626}"/>
              </a:ext>
            </a:extLst>
          </p:cNvPr>
          <p:cNvSpPr txBox="1"/>
          <p:nvPr/>
        </p:nvSpPr>
        <p:spPr>
          <a:xfrm>
            <a:off x="7946956"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2020-05-01</a:t>
            </a:r>
            <a:endParaRPr lang="ko-KR" altLang="en-US" sz="900"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sp>
        <p:nvSpPr>
          <p:cNvPr id="26" name="TextBox 25">
            <a:extLst>
              <a:ext uri="{FF2B5EF4-FFF2-40B4-BE49-F238E27FC236}">
                <a16:creationId xmlns:a16="http://schemas.microsoft.com/office/drawing/2014/main" id="{45B534D9-D746-4D73-8DD3-259F345DB1CA}"/>
              </a:ext>
            </a:extLst>
          </p:cNvPr>
          <p:cNvSpPr txBox="1"/>
          <p:nvPr/>
        </p:nvSpPr>
        <p:spPr>
          <a:xfrm>
            <a:off x="7768880" y="1445811"/>
            <a:ext cx="178076"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27" name="Picture 14" descr="Calendar, calendar and time, calendar date, calendar icon ...">
            <a:extLst>
              <a:ext uri="{FF2B5EF4-FFF2-40B4-BE49-F238E27FC236}">
                <a16:creationId xmlns:a16="http://schemas.microsoft.com/office/drawing/2014/main" id="{D4FA3B66-2420-4AB2-96C5-8AFF72697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848" y="1467701"/>
            <a:ext cx="118527" cy="11852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BE16575-ACB7-450C-A029-A770D0971504}"/>
              </a:ext>
            </a:extLst>
          </p:cNvPr>
          <p:cNvSpPr txBox="1"/>
          <p:nvPr/>
        </p:nvSpPr>
        <p:spPr>
          <a:xfrm>
            <a:off x="8644206" y="1445811"/>
            <a:ext cx="20600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a:t>
            </a:r>
            <a:endParaRPr lang="ko-KR" altLang="en-US" sz="900" dirty="0">
              <a:solidFill>
                <a:srgbClr val="000000"/>
              </a:solidFill>
              <a:latin typeface="KoPub돋움체 Medium" panose="02020603020101020101" pitchFamily="18" charset="-127"/>
              <a:ea typeface="KoPub돋움체 Medium" panose="02020603020101020101" pitchFamily="18" charset="-127"/>
            </a:endParaRPr>
          </a:p>
        </p:txBody>
      </p:sp>
      <p:sp>
        <p:nvSpPr>
          <p:cNvPr id="30" name="타원 29">
            <a:extLst>
              <a:ext uri="{FF2B5EF4-FFF2-40B4-BE49-F238E27FC236}">
                <a16:creationId xmlns:a16="http://schemas.microsoft.com/office/drawing/2014/main" id="{130E493D-C7D7-42FE-9E4F-F28A805D387D}"/>
              </a:ext>
            </a:extLst>
          </p:cNvPr>
          <p:cNvSpPr/>
          <p:nvPr/>
        </p:nvSpPr>
        <p:spPr bwMode="ltGray">
          <a:xfrm>
            <a:off x="2014479" y="1927800"/>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1" name="TextBox 30">
            <a:extLst>
              <a:ext uri="{FF2B5EF4-FFF2-40B4-BE49-F238E27FC236}">
                <a16:creationId xmlns:a16="http://schemas.microsoft.com/office/drawing/2014/main" id="{90A12A3C-398C-4422-9063-905E69FF1812}"/>
              </a:ext>
            </a:extLst>
          </p:cNvPr>
          <p:cNvSpPr txBox="1"/>
          <p:nvPr/>
        </p:nvSpPr>
        <p:spPr>
          <a:xfrm>
            <a:off x="2250649" y="1947119"/>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32" name="TextBox 31">
            <a:extLst>
              <a:ext uri="{FF2B5EF4-FFF2-40B4-BE49-F238E27FC236}">
                <a16:creationId xmlns:a16="http://schemas.microsoft.com/office/drawing/2014/main" id="{D02BB786-5EFD-41C4-8EB6-0BA6600B02A0}"/>
              </a:ext>
            </a:extLst>
          </p:cNvPr>
          <p:cNvSpPr txBox="1"/>
          <p:nvPr/>
        </p:nvSpPr>
        <p:spPr>
          <a:xfrm>
            <a:off x="2421562" y="1948340"/>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700" kern="0" dirty="0">
                <a:solidFill>
                  <a:srgbClr val="ED7D31"/>
                </a:solidFill>
                <a:latin typeface="KoPub돋움체 Medium" panose="02020603020101020101" pitchFamily="18" charset="-127"/>
                <a:ea typeface="KoPub돋움체 Medium" panose="02020603020101020101" pitchFamily="18" charset="-127"/>
              </a:rPr>
              <a:t>선택</a:t>
            </a:r>
          </a:p>
        </p:txBody>
      </p:sp>
      <p:grpSp>
        <p:nvGrpSpPr>
          <p:cNvPr id="33" name="그룹 32">
            <a:extLst>
              <a:ext uri="{FF2B5EF4-FFF2-40B4-BE49-F238E27FC236}">
                <a16:creationId xmlns:a16="http://schemas.microsoft.com/office/drawing/2014/main" id="{818CC043-E166-45F4-8A2E-279B7B3E2B6A}"/>
              </a:ext>
            </a:extLst>
          </p:cNvPr>
          <p:cNvGrpSpPr/>
          <p:nvPr/>
        </p:nvGrpSpPr>
        <p:grpSpPr>
          <a:xfrm>
            <a:off x="3156566" y="1939900"/>
            <a:ext cx="6579522" cy="2174800"/>
            <a:chOff x="7534951" y="1928519"/>
            <a:chExt cx="2199548" cy="2205091"/>
          </a:xfrm>
        </p:grpSpPr>
        <p:sp>
          <p:nvSpPr>
            <p:cNvPr id="34" name="TextBox 33">
              <a:extLst>
                <a:ext uri="{FF2B5EF4-FFF2-40B4-BE49-F238E27FC236}">
                  <a16:creationId xmlns:a16="http://schemas.microsoft.com/office/drawing/2014/main" id="{909A7959-8C3E-46B3-BABE-7A71241CC9EF}"/>
                </a:ext>
              </a:extLst>
            </p:cNvPr>
            <p:cNvSpPr txBox="1"/>
            <p:nvPr/>
          </p:nvSpPr>
          <p:spPr>
            <a:xfrm>
              <a:off x="7534951" y="1935837"/>
              <a:ext cx="2196000" cy="2197773"/>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sp>
          <p:nvSpPr>
            <p:cNvPr id="35" name="직사각형 34">
              <a:extLst>
                <a:ext uri="{FF2B5EF4-FFF2-40B4-BE49-F238E27FC236}">
                  <a16:creationId xmlns:a16="http://schemas.microsoft.com/office/drawing/2014/main" id="{802067D6-145F-4758-9BD4-125FB8E1BA57}"/>
                </a:ext>
              </a:extLst>
            </p:cNvPr>
            <p:cNvSpPr/>
            <p:nvPr/>
          </p:nvSpPr>
          <p:spPr bwMode="ltGray">
            <a:xfrm>
              <a:off x="7538499" y="1928519"/>
              <a:ext cx="21960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00</a:t>
              </a:r>
              <a:r>
                <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고객 판매 단가에 따른 예상 판매단가</a:t>
              </a:r>
            </a:p>
          </p:txBody>
        </p:sp>
      </p:grpSp>
      <p:graphicFrame>
        <p:nvGraphicFramePr>
          <p:cNvPr id="36" name="차트 35">
            <a:extLst>
              <a:ext uri="{FF2B5EF4-FFF2-40B4-BE49-F238E27FC236}">
                <a16:creationId xmlns:a16="http://schemas.microsoft.com/office/drawing/2014/main" id="{05F16F8F-143F-4F00-B56F-EED12FEE5772}"/>
              </a:ext>
            </a:extLst>
          </p:cNvPr>
          <p:cNvGraphicFramePr/>
          <p:nvPr/>
        </p:nvGraphicFramePr>
        <p:xfrm>
          <a:off x="7693483" y="2811141"/>
          <a:ext cx="1945673" cy="902352"/>
        </p:xfrm>
        <a:graphic>
          <a:graphicData uri="http://schemas.openxmlformats.org/drawingml/2006/chart">
            <c:chart xmlns:c="http://schemas.openxmlformats.org/drawingml/2006/chart" xmlns:r="http://schemas.openxmlformats.org/officeDocument/2006/relationships" r:id="rId4"/>
          </a:graphicData>
        </a:graphic>
      </p:graphicFrame>
      <p:sp>
        <p:nvSpPr>
          <p:cNvPr id="37" name="타원 36">
            <a:extLst>
              <a:ext uri="{FF2B5EF4-FFF2-40B4-BE49-F238E27FC236}">
                <a16:creationId xmlns:a16="http://schemas.microsoft.com/office/drawing/2014/main" id="{C5C24AA1-EB09-47C8-AB51-DDEC482E47DC}"/>
              </a:ext>
            </a:extLst>
          </p:cNvPr>
          <p:cNvSpPr/>
          <p:nvPr/>
        </p:nvSpPr>
        <p:spPr bwMode="ltGray">
          <a:xfrm>
            <a:off x="6956382" y="1436595"/>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8" name="직사각형 37">
            <a:extLst>
              <a:ext uri="{FF2B5EF4-FFF2-40B4-BE49-F238E27FC236}">
                <a16:creationId xmlns:a16="http://schemas.microsoft.com/office/drawing/2014/main" id="{04C04CD7-BFCE-41B0-AF12-E0045498F6C5}"/>
              </a:ext>
            </a:extLst>
          </p:cNvPr>
          <p:cNvSpPr/>
          <p:nvPr/>
        </p:nvSpPr>
        <p:spPr>
          <a:xfrm>
            <a:off x="7545483" y="4372184"/>
            <a:ext cx="2172600" cy="71456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3200" dirty="0">
                <a:solidFill>
                  <a:srgbClr val="4472C4"/>
                </a:solidFill>
                <a:latin typeface="KoPub돋움체 Medium" panose="02020603020101020101" pitchFamily="18" charset="-127"/>
                <a:ea typeface="KoPub돋움체 Medium" panose="02020603020101020101" pitchFamily="18" charset="-127"/>
              </a:rPr>
              <a:t>   </a:t>
            </a:r>
            <a:endParaRPr lang="ko-KR" altLang="en-US" sz="3200" dirty="0">
              <a:solidFill>
                <a:srgbClr val="ED7D31"/>
              </a:solidFill>
              <a:latin typeface="KoPub돋움체 Medium" panose="02020603020101020101" pitchFamily="18" charset="-127"/>
              <a:ea typeface="KoPub돋움체 Medium" panose="02020603020101020101" pitchFamily="18" charset="-127"/>
            </a:endParaRPr>
          </a:p>
        </p:txBody>
      </p:sp>
      <p:sp>
        <p:nvSpPr>
          <p:cNvPr id="39" name="타원 38">
            <a:extLst>
              <a:ext uri="{FF2B5EF4-FFF2-40B4-BE49-F238E27FC236}">
                <a16:creationId xmlns:a16="http://schemas.microsoft.com/office/drawing/2014/main" id="{FDA8977A-8485-4F31-B24E-101EA268C4BF}"/>
              </a:ext>
            </a:extLst>
          </p:cNvPr>
          <p:cNvSpPr/>
          <p:nvPr/>
        </p:nvSpPr>
        <p:spPr bwMode="ltGray">
          <a:xfrm>
            <a:off x="2992050" y="5123646"/>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7</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cxnSp>
        <p:nvCxnSpPr>
          <p:cNvPr id="40" name="직선 연결선 39">
            <a:extLst>
              <a:ext uri="{FF2B5EF4-FFF2-40B4-BE49-F238E27FC236}">
                <a16:creationId xmlns:a16="http://schemas.microsoft.com/office/drawing/2014/main" id="{60CAB333-C16E-44FA-8E83-6242479F947B}"/>
              </a:ext>
            </a:extLst>
          </p:cNvPr>
          <p:cNvCxnSpPr/>
          <p:nvPr/>
        </p:nvCxnSpPr>
        <p:spPr>
          <a:xfrm>
            <a:off x="1659607" y="1642268"/>
            <a:ext cx="1011600" cy="0"/>
          </a:xfrm>
          <a:prstGeom prst="line">
            <a:avLst/>
          </a:prstGeom>
          <a:noFill/>
          <a:ln w="12700" cap="flat" cmpd="sng" algn="ctr">
            <a:solidFill>
              <a:srgbClr val="FFFFFF"/>
            </a:solidFill>
            <a:prstDash val="solid"/>
          </a:ln>
          <a:effectLst/>
        </p:spPr>
      </p:cxnSp>
      <p:graphicFrame>
        <p:nvGraphicFramePr>
          <p:cNvPr id="41" name="표 40">
            <a:extLst>
              <a:ext uri="{FF2B5EF4-FFF2-40B4-BE49-F238E27FC236}">
                <a16:creationId xmlns:a16="http://schemas.microsoft.com/office/drawing/2014/main" id="{D9A317CA-AF63-4494-83A7-14B6CFCFCC53}"/>
              </a:ext>
            </a:extLst>
          </p:cNvPr>
          <p:cNvGraphicFramePr>
            <a:graphicFrameLocks noGrp="1"/>
          </p:cNvGraphicFramePr>
          <p:nvPr/>
        </p:nvGraphicFramePr>
        <p:xfrm>
          <a:off x="704519" y="2171251"/>
          <a:ext cx="2167891" cy="4207647"/>
        </p:xfrm>
        <a:graphic>
          <a:graphicData uri="http://schemas.openxmlformats.org/drawingml/2006/table">
            <a:tbl>
              <a:tblPr bandRow="1">
                <a:tableStyleId>{5A111915-BE36-4E01-A7E5-04B1672EAD32}</a:tableStyleId>
              </a:tblPr>
              <a:tblGrid>
                <a:gridCol w="781745">
                  <a:extLst>
                    <a:ext uri="{9D8B030D-6E8A-4147-A177-3AD203B41FA5}">
                      <a16:colId xmlns:a16="http://schemas.microsoft.com/office/drawing/2014/main" val="2860569835"/>
                    </a:ext>
                  </a:extLst>
                </a:gridCol>
                <a:gridCol w="1386146">
                  <a:extLst>
                    <a:ext uri="{9D8B030D-6E8A-4147-A177-3AD203B41FA5}">
                      <a16:colId xmlns:a16="http://schemas.microsoft.com/office/drawing/2014/main" val="135956265"/>
                    </a:ext>
                  </a:extLst>
                </a:gridCol>
              </a:tblGrid>
              <a:tr h="220988">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800" b="0" kern="1200" baseline="0" dirty="0">
                          <a:solidFill>
                            <a:schemeClr val="accent2"/>
                          </a:solidFill>
                          <a:latin typeface="KoPub돋움체 Medium" panose="02020603020101020101" pitchFamily="18" charset="-127"/>
                          <a:ea typeface="KoPub돋움체 Medium" panose="02020603020101020101" pitchFamily="18" charset="-127"/>
                        </a:rPr>
                        <a:t>고객 코드</a:t>
                      </a:r>
                      <a:endParaRPr lang="ko-KR" altLang="en-US" sz="800" b="0" kern="1200" baseline="0" dirty="0">
                        <a:solidFill>
                          <a:schemeClr val="accent2"/>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B w="12700" cap="flat" cmpd="sng" algn="ctr">
                      <a:solidFill>
                        <a:schemeClr val="accent5"/>
                      </a:solidFill>
                      <a:prstDash val="solid"/>
                      <a:round/>
                      <a:headEnd type="none" w="med" len="med"/>
                      <a:tailEnd type="none" w="med" len="med"/>
                    </a:lnB>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고객 이름</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95849519"/>
                  </a:ext>
                </a:extLst>
              </a:tr>
              <a:tr h="220988">
                <a:tc>
                  <a:txBody>
                    <a:body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A01</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T w="12700" cap="flat" cmpd="sng" algn="ctr">
                      <a:solidFill>
                        <a:schemeClr val="accent5"/>
                      </a:solidFill>
                      <a:prstDash val="solid"/>
                      <a:round/>
                      <a:headEnd type="none" w="med" len="med"/>
                      <a:tailEnd type="none" w="med" len="med"/>
                    </a:lnT>
                  </a:tcPr>
                </a:tc>
                <a:tc>
                  <a:txBody>
                    <a:body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Samsung</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2873810064"/>
                  </a:ext>
                </a:extLst>
              </a:tr>
              <a:tr h="220988">
                <a:tc>
                  <a:txBody>
                    <a:body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A02</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tc>
                <a:tc>
                  <a:txBody>
                    <a:body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LG</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tc>
                <a:extLst>
                  <a:ext uri="{0D108BD9-81ED-4DB2-BD59-A6C34878D82A}">
                    <a16:rowId xmlns:a16="http://schemas.microsoft.com/office/drawing/2014/main" val="3797678244"/>
                  </a:ext>
                </a:extLst>
              </a:tr>
              <a:tr h="220988">
                <a:tc>
                  <a:txBody>
                    <a:body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A03</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tc>
                <a:tc>
                  <a:txBody>
                    <a:body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Microsoft</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tc>
                <a:extLst>
                  <a:ext uri="{0D108BD9-81ED-4DB2-BD59-A6C34878D82A}">
                    <a16:rowId xmlns:a16="http://schemas.microsoft.com/office/drawing/2014/main" val="1372891870"/>
                  </a:ext>
                </a:extLst>
              </a:tr>
              <a:tr h="220988">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A04</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Tesla</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tc>
                <a:extLst>
                  <a:ext uri="{0D108BD9-81ED-4DB2-BD59-A6C34878D82A}">
                    <a16:rowId xmlns:a16="http://schemas.microsoft.com/office/drawing/2014/main" val="2670701113"/>
                  </a:ext>
                </a:extLst>
              </a:tr>
              <a:tr h="229863">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A05</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CJ</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tc>
                <a:extLst>
                  <a:ext uri="{0D108BD9-81ED-4DB2-BD59-A6C34878D82A}">
                    <a16:rowId xmlns:a16="http://schemas.microsoft.com/office/drawing/2014/main" val="4059920092"/>
                  </a:ext>
                </a:extLst>
              </a:tr>
              <a:tr h="220988">
                <a:tc>
                  <a:txBody>
                    <a:body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A06</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tc>
                <a:tc>
                  <a:txBody>
                    <a:body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POSCO</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txBody>
                  <a:tcPr marL="0" marR="0" marT="0" marB="0" anchor="ctr"/>
                </a:tc>
                <a:extLst>
                  <a:ext uri="{0D108BD9-81ED-4DB2-BD59-A6C34878D82A}">
                    <a16:rowId xmlns:a16="http://schemas.microsoft.com/office/drawing/2014/main" val="378989357"/>
                  </a:ext>
                </a:extLst>
              </a:tr>
              <a:tr h="220988">
                <a:tc>
                  <a:txBody>
                    <a:body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t>
                      </a:r>
                      <a:endPar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r>
                        <a:rPr lang="en-US" altLang="ko-KR"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t>
                      </a:r>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3985100814"/>
                  </a:ext>
                </a:extLst>
              </a:tr>
              <a:tr h="220988">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3353993777"/>
                  </a:ext>
                </a:extLst>
              </a:tr>
              <a:tr h="220988">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2517963261"/>
                  </a:ext>
                </a:extLst>
              </a:tr>
              <a:tr h="220988">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2508385684"/>
                  </a:ext>
                </a:extLst>
              </a:tr>
              <a:tr h="220988">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1606262604"/>
                  </a:ext>
                </a:extLst>
              </a:tr>
              <a:tr h="220988">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1987864125"/>
                  </a:ext>
                </a:extLst>
              </a:tr>
              <a:tr h="220988">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1668938159"/>
                  </a:ext>
                </a:extLst>
              </a:tr>
              <a:tr h="220988">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178566783"/>
                  </a:ext>
                </a:extLst>
              </a:tr>
              <a:tr h="220988">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567204725"/>
                  </a:ext>
                </a:extLst>
              </a:tr>
              <a:tr h="220988">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1052969470"/>
                  </a:ext>
                </a:extLst>
              </a:tr>
              <a:tr h="220988">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1827875334"/>
                  </a:ext>
                </a:extLst>
              </a:tr>
              <a:tr h="220988">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tc>
                  <a:txBody>
                    <a:bodyPr/>
                    <a:lstStyle/>
                    <a:p>
                      <a:pPr algn="ctr" latinLnBrk="1"/>
                      <a:endParaRPr lang="ko-KR" altLang="en-US" sz="800" b="0" kern="120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tc>
                <a:extLst>
                  <a:ext uri="{0D108BD9-81ED-4DB2-BD59-A6C34878D82A}">
                    <a16:rowId xmlns:a16="http://schemas.microsoft.com/office/drawing/2014/main" val="908837625"/>
                  </a:ext>
                </a:extLst>
              </a:tr>
            </a:tbl>
          </a:graphicData>
        </a:graphic>
      </p:graphicFrame>
      <p:graphicFrame>
        <p:nvGraphicFramePr>
          <p:cNvPr id="42" name="차트 41">
            <a:extLst>
              <a:ext uri="{FF2B5EF4-FFF2-40B4-BE49-F238E27FC236}">
                <a16:creationId xmlns:a16="http://schemas.microsoft.com/office/drawing/2014/main" id="{4B11F261-DB26-4625-A154-DCAB4FD4996F}"/>
              </a:ext>
            </a:extLst>
          </p:cNvPr>
          <p:cNvGraphicFramePr>
            <a:graphicFrameLocks/>
          </p:cNvGraphicFramePr>
          <p:nvPr/>
        </p:nvGraphicFramePr>
        <p:xfrm>
          <a:off x="3196053" y="2087880"/>
          <a:ext cx="6254335" cy="1942850"/>
        </p:xfrm>
        <a:graphic>
          <a:graphicData uri="http://schemas.openxmlformats.org/drawingml/2006/chart">
            <c:chart xmlns:c="http://schemas.openxmlformats.org/drawingml/2006/chart" xmlns:r="http://schemas.openxmlformats.org/officeDocument/2006/relationships" r:id="rId5"/>
          </a:graphicData>
        </a:graphic>
      </p:graphicFrame>
      <p:cxnSp>
        <p:nvCxnSpPr>
          <p:cNvPr id="43" name="직선 연결선 42">
            <a:extLst>
              <a:ext uri="{FF2B5EF4-FFF2-40B4-BE49-F238E27FC236}">
                <a16:creationId xmlns:a16="http://schemas.microsoft.com/office/drawing/2014/main" id="{3B8DE09B-F6A6-4A06-AB07-FC23865C7848}"/>
              </a:ext>
            </a:extLst>
          </p:cNvPr>
          <p:cNvCxnSpPr>
            <a:endCxn id="42" idx="3"/>
          </p:cNvCxnSpPr>
          <p:nvPr/>
        </p:nvCxnSpPr>
        <p:spPr>
          <a:xfrm flipV="1">
            <a:off x="8862183" y="3059306"/>
            <a:ext cx="588204"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7F520016-F2C3-4D04-95C2-0E5EF2A32185}"/>
              </a:ext>
            </a:extLst>
          </p:cNvPr>
          <p:cNvCxnSpPr/>
          <p:nvPr/>
        </p:nvCxnSpPr>
        <p:spPr>
          <a:xfrm flipV="1">
            <a:off x="8862183" y="2808686"/>
            <a:ext cx="283266" cy="23942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C0E2AEC-36A0-4495-AF29-9FF0CF3FF55D}"/>
              </a:ext>
            </a:extLst>
          </p:cNvPr>
          <p:cNvSpPr txBox="1"/>
          <p:nvPr/>
        </p:nvSpPr>
        <p:spPr>
          <a:xfrm>
            <a:off x="8101881" y="2203383"/>
            <a:ext cx="1520604" cy="480925"/>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algn="l" defTabSz="957769">
              <a:defRPr/>
            </a:pPr>
            <a:r>
              <a:rPr lang="ko-KR" altLang="en-US"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예상 판매단가 증감률 </a:t>
            </a:r>
            <a:r>
              <a:rPr lang="en-US" altLang="ko-KR"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2%</a:t>
            </a:r>
          </a:p>
          <a:p>
            <a:pPr algn="l" defTabSz="957769">
              <a:defRPr/>
            </a:pPr>
            <a:r>
              <a:rPr lang="en-US" altLang="ko-KR"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예상 판매단가 </a:t>
            </a:r>
            <a:r>
              <a:rPr lang="en-US" altLang="ko-KR"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3.95 USD </a:t>
            </a:r>
            <a:endParaRPr lang="ko-KR" altLang="en-US" kern="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p:txBody>
      </p:sp>
      <p:cxnSp>
        <p:nvCxnSpPr>
          <p:cNvPr id="46" name="직선 연결선 45">
            <a:extLst>
              <a:ext uri="{FF2B5EF4-FFF2-40B4-BE49-F238E27FC236}">
                <a16:creationId xmlns:a16="http://schemas.microsoft.com/office/drawing/2014/main" id="{65011E28-AC54-442A-88ED-B6C4BF9F01BF}"/>
              </a:ext>
            </a:extLst>
          </p:cNvPr>
          <p:cNvCxnSpPr>
            <a:stCxn id="45" idx="2"/>
          </p:cNvCxnSpPr>
          <p:nvPr/>
        </p:nvCxnSpPr>
        <p:spPr>
          <a:xfrm>
            <a:off x="8862184" y="2684307"/>
            <a:ext cx="175963" cy="170802"/>
          </a:xfrm>
          <a:prstGeom prst="line">
            <a:avLst/>
          </a:prstGeom>
        </p:spPr>
        <p:style>
          <a:lnRef idx="1">
            <a:schemeClr val="accent5"/>
          </a:lnRef>
          <a:fillRef idx="0">
            <a:schemeClr val="accent5"/>
          </a:fillRef>
          <a:effectRef idx="0">
            <a:schemeClr val="accent5"/>
          </a:effectRef>
          <a:fontRef idx="minor">
            <a:schemeClr val="tx1"/>
          </a:fontRef>
        </p:style>
      </p:cxnSp>
      <p:sp>
        <p:nvSpPr>
          <p:cNvPr id="47" name="직사각형 46">
            <a:extLst>
              <a:ext uri="{FF2B5EF4-FFF2-40B4-BE49-F238E27FC236}">
                <a16:creationId xmlns:a16="http://schemas.microsoft.com/office/drawing/2014/main" id="{0536C4D6-B749-4453-9686-C87DF7B467E1}"/>
              </a:ext>
            </a:extLst>
          </p:cNvPr>
          <p:cNvSpPr/>
          <p:nvPr/>
        </p:nvSpPr>
        <p:spPr bwMode="ltGray">
          <a:xfrm>
            <a:off x="7529759" y="5265223"/>
            <a:ext cx="2219566" cy="146332"/>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고객별 판매단가 증감률 하위 </a:t>
            </a:r>
            <a:r>
              <a:rPr lang="en-US" altLang="ko-KR"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N</a:t>
            </a:r>
            <a:endPar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endParaRPr>
          </a:p>
        </p:txBody>
      </p:sp>
      <p:pic>
        <p:nvPicPr>
          <p:cNvPr id="48" name="그림 47">
            <a:extLst>
              <a:ext uri="{FF2B5EF4-FFF2-40B4-BE49-F238E27FC236}">
                <a16:creationId xmlns:a16="http://schemas.microsoft.com/office/drawing/2014/main" id="{D0628CF9-3281-44C5-940A-C89CF442FB16}"/>
              </a:ext>
            </a:extLst>
          </p:cNvPr>
          <p:cNvPicPr>
            <a:picLocks noChangeAspect="1"/>
          </p:cNvPicPr>
          <p:nvPr/>
        </p:nvPicPr>
        <p:blipFill>
          <a:blip r:embed="rId6"/>
          <a:stretch>
            <a:fillRect/>
          </a:stretch>
        </p:blipFill>
        <p:spPr>
          <a:xfrm>
            <a:off x="7581021" y="4491977"/>
            <a:ext cx="2058135" cy="657049"/>
          </a:xfrm>
          <a:prstGeom prst="rect">
            <a:avLst/>
          </a:prstGeom>
        </p:spPr>
      </p:pic>
      <p:pic>
        <p:nvPicPr>
          <p:cNvPr id="49" name="그림 48">
            <a:extLst>
              <a:ext uri="{FF2B5EF4-FFF2-40B4-BE49-F238E27FC236}">
                <a16:creationId xmlns:a16="http://schemas.microsoft.com/office/drawing/2014/main" id="{B7C363F6-1287-4A1B-97C1-6E281BF78ED5}"/>
              </a:ext>
            </a:extLst>
          </p:cNvPr>
          <p:cNvPicPr>
            <a:picLocks noChangeAspect="1"/>
          </p:cNvPicPr>
          <p:nvPr/>
        </p:nvPicPr>
        <p:blipFill>
          <a:blip r:embed="rId7"/>
          <a:stretch>
            <a:fillRect/>
          </a:stretch>
        </p:blipFill>
        <p:spPr>
          <a:xfrm>
            <a:off x="7564544" y="5614163"/>
            <a:ext cx="1154324" cy="648408"/>
          </a:xfrm>
          <a:prstGeom prst="rect">
            <a:avLst/>
          </a:prstGeom>
        </p:spPr>
      </p:pic>
      <p:grpSp>
        <p:nvGrpSpPr>
          <p:cNvPr id="50" name="그룹 49">
            <a:extLst>
              <a:ext uri="{FF2B5EF4-FFF2-40B4-BE49-F238E27FC236}">
                <a16:creationId xmlns:a16="http://schemas.microsoft.com/office/drawing/2014/main" id="{8E8CA830-CE44-4210-80C1-7A97A0437373}"/>
              </a:ext>
            </a:extLst>
          </p:cNvPr>
          <p:cNvGrpSpPr/>
          <p:nvPr/>
        </p:nvGrpSpPr>
        <p:grpSpPr>
          <a:xfrm>
            <a:off x="3156925" y="4201083"/>
            <a:ext cx="2097158" cy="900294"/>
            <a:chOff x="5327478" y="4195751"/>
            <a:chExt cx="2140956" cy="895355"/>
          </a:xfrm>
        </p:grpSpPr>
        <p:sp>
          <p:nvSpPr>
            <p:cNvPr id="51" name="TextBox 50">
              <a:extLst>
                <a:ext uri="{FF2B5EF4-FFF2-40B4-BE49-F238E27FC236}">
                  <a16:creationId xmlns:a16="http://schemas.microsoft.com/office/drawing/2014/main" id="{B2C10ECF-16CE-4C9F-8006-06206F9F2B30}"/>
                </a:ext>
              </a:extLst>
            </p:cNvPr>
            <p:cNvSpPr txBox="1"/>
            <p:nvPr/>
          </p:nvSpPr>
          <p:spPr>
            <a:xfrm>
              <a:off x="5327478" y="4195751"/>
              <a:ext cx="2137588" cy="895355"/>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lnSpc>
                  <a:spcPct val="140000"/>
                </a:lnSpc>
                <a:defRPr/>
              </a:pPr>
              <a:r>
                <a:rPr lang="en-US" altLang="ko-KR" sz="1800" dirty="0">
                  <a:solidFill>
                    <a:srgbClr val="4472C4"/>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3% / 2.55 USD</a:t>
              </a:r>
            </a:p>
          </p:txBody>
        </p:sp>
        <p:sp>
          <p:nvSpPr>
            <p:cNvPr id="52" name="직사각형 51">
              <a:extLst>
                <a:ext uri="{FF2B5EF4-FFF2-40B4-BE49-F238E27FC236}">
                  <a16:creationId xmlns:a16="http://schemas.microsoft.com/office/drawing/2014/main" id="{758CC10A-DA6B-4F1B-8A52-C9212BCBAFF6}"/>
                </a:ext>
              </a:extLst>
            </p:cNvPr>
            <p:cNvSpPr/>
            <p:nvPr/>
          </p:nvSpPr>
          <p:spPr bwMode="ltGray">
            <a:xfrm>
              <a:off x="5330034" y="4197265"/>
              <a:ext cx="21384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00</a:t>
              </a:r>
              <a:r>
                <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고객 판매단가 증감률 </a:t>
              </a:r>
              <a:r>
                <a:rPr lang="en-US" altLang="ko-KR"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 </a:t>
              </a:r>
              <a:r>
                <a:rPr lang="ko-KR" altLang="en-US" sz="900" kern="0" dirty="0" err="1">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증감금액</a:t>
              </a:r>
              <a:endPar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endParaRPr>
            </a:p>
          </p:txBody>
        </p:sp>
      </p:grpSp>
      <p:grpSp>
        <p:nvGrpSpPr>
          <p:cNvPr id="53" name="그룹 52">
            <a:extLst>
              <a:ext uri="{FF2B5EF4-FFF2-40B4-BE49-F238E27FC236}">
                <a16:creationId xmlns:a16="http://schemas.microsoft.com/office/drawing/2014/main" id="{E08C8809-0C76-42AD-9063-04E9E6142F92}"/>
              </a:ext>
            </a:extLst>
          </p:cNvPr>
          <p:cNvGrpSpPr/>
          <p:nvPr/>
        </p:nvGrpSpPr>
        <p:grpSpPr>
          <a:xfrm>
            <a:off x="5323075" y="4209833"/>
            <a:ext cx="2140956" cy="895355"/>
            <a:chOff x="5327478" y="4195751"/>
            <a:chExt cx="2140956" cy="895355"/>
          </a:xfrm>
        </p:grpSpPr>
        <p:sp>
          <p:nvSpPr>
            <p:cNvPr id="54" name="TextBox 53">
              <a:extLst>
                <a:ext uri="{FF2B5EF4-FFF2-40B4-BE49-F238E27FC236}">
                  <a16:creationId xmlns:a16="http://schemas.microsoft.com/office/drawing/2014/main" id="{B10C197A-5833-4A68-94FB-D0E7A0549DD4}"/>
                </a:ext>
              </a:extLst>
            </p:cNvPr>
            <p:cNvSpPr txBox="1"/>
            <p:nvPr/>
          </p:nvSpPr>
          <p:spPr>
            <a:xfrm>
              <a:off x="5327478" y="4195751"/>
              <a:ext cx="2137588" cy="895355"/>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lnSpc>
                  <a:spcPct val="140000"/>
                </a:lnSpc>
                <a:defRPr/>
              </a:pPr>
              <a:r>
                <a:rPr lang="en-US" altLang="ko-KR" sz="1800" dirty="0">
                  <a:solidFill>
                    <a:srgbClr val="ED7D31"/>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5,324 / 1,500 USD</a:t>
              </a:r>
            </a:p>
          </p:txBody>
        </p:sp>
        <p:sp>
          <p:nvSpPr>
            <p:cNvPr id="55" name="직사각형 54">
              <a:extLst>
                <a:ext uri="{FF2B5EF4-FFF2-40B4-BE49-F238E27FC236}">
                  <a16:creationId xmlns:a16="http://schemas.microsoft.com/office/drawing/2014/main" id="{1EED0876-360A-49D3-BAD7-81FA5ED18706}"/>
                </a:ext>
              </a:extLst>
            </p:cNvPr>
            <p:cNvSpPr/>
            <p:nvPr/>
          </p:nvSpPr>
          <p:spPr bwMode="ltGray">
            <a:xfrm>
              <a:off x="5330034" y="4197265"/>
              <a:ext cx="2138400"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00</a:t>
              </a:r>
              <a:r>
                <a:rPr lang="ko-KR" altLang="en-US" sz="900" kern="0" dirty="0">
                  <a:solidFill>
                    <a:srgbClr val="44546A"/>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sym typeface="Arial"/>
                </a:rPr>
                <a:t>고객 판매수량 및 판매단가</a:t>
              </a:r>
            </a:p>
          </p:txBody>
        </p:sp>
      </p:grpSp>
      <p:sp>
        <p:nvSpPr>
          <p:cNvPr id="56" name="TextBox 55">
            <a:extLst>
              <a:ext uri="{FF2B5EF4-FFF2-40B4-BE49-F238E27FC236}">
                <a16:creationId xmlns:a16="http://schemas.microsoft.com/office/drawing/2014/main" id="{246FEDEB-546E-4FF9-A5B6-7D5B2E6F8A2C}"/>
              </a:ext>
            </a:extLst>
          </p:cNvPr>
          <p:cNvSpPr txBox="1"/>
          <p:nvPr/>
        </p:nvSpPr>
        <p:spPr>
          <a:xfrm>
            <a:off x="3159429" y="5187761"/>
            <a:ext cx="4301732" cy="1277420"/>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57" name="직사각형 56">
            <a:extLst>
              <a:ext uri="{FF2B5EF4-FFF2-40B4-BE49-F238E27FC236}">
                <a16:creationId xmlns:a16="http://schemas.microsoft.com/office/drawing/2014/main" id="{853694E6-B4EF-4AB6-B836-60D75651A678}"/>
              </a:ext>
            </a:extLst>
          </p:cNvPr>
          <p:cNvSpPr/>
          <p:nvPr/>
        </p:nvSpPr>
        <p:spPr bwMode="ltGray">
          <a:xfrm>
            <a:off x="3159428" y="5191597"/>
            <a:ext cx="4301235" cy="148365"/>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44546A"/>
                </a:solidFill>
                <a:latin typeface="KoPub돋움체 Medium" panose="02020603020101020101" pitchFamily="18" charset="-127"/>
                <a:ea typeface="KoPub돋움체 Medium" panose="02020603020101020101" pitchFamily="18" charset="-127"/>
                <a:sym typeface="Arial"/>
              </a:rPr>
              <a:t>00</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고객 판매량에 따른 매출 할인</a:t>
            </a:r>
          </a:p>
        </p:txBody>
      </p:sp>
      <p:graphicFrame>
        <p:nvGraphicFramePr>
          <p:cNvPr id="58" name="차트 57">
            <a:extLst>
              <a:ext uri="{FF2B5EF4-FFF2-40B4-BE49-F238E27FC236}">
                <a16:creationId xmlns:a16="http://schemas.microsoft.com/office/drawing/2014/main" id="{93AD09DD-85C9-4BC7-9C80-484D0B6D0BA5}"/>
              </a:ext>
            </a:extLst>
          </p:cNvPr>
          <p:cNvGraphicFramePr/>
          <p:nvPr/>
        </p:nvGraphicFramePr>
        <p:xfrm>
          <a:off x="3244660" y="5422536"/>
          <a:ext cx="4193289" cy="1042639"/>
        </p:xfrm>
        <a:graphic>
          <a:graphicData uri="http://schemas.openxmlformats.org/drawingml/2006/chart">
            <c:chart xmlns:c="http://schemas.openxmlformats.org/drawingml/2006/chart" xmlns:r="http://schemas.openxmlformats.org/officeDocument/2006/relationships" r:id="rId8"/>
          </a:graphicData>
        </a:graphic>
      </p:graphicFrame>
      <p:sp>
        <p:nvSpPr>
          <p:cNvPr id="59" name="타원 58">
            <a:extLst>
              <a:ext uri="{FF2B5EF4-FFF2-40B4-BE49-F238E27FC236}">
                <a16:creationId xmlns:a16="http://schemas.microsoft.com/office/drawing/2014/main" id="{2B59191C-EE95-4C49-9C42-7C4BA71978A9}"/>
              </a:ext>
            </a:extLst>
          </p:cNvPr>
          <p:cNvSpPr/>
          <p:nvPr/>
        </p:nvSpPr>
        <p:spPr bwMode="ltGray">
          <a:xfrm>
            <a:off x="3077911" y="1704755"/>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0" name="타원 59">
            <a:extLst>
              <a:ext uri="{FF2B5EF4-FFF2-40B4-BE49-F238E27FC236}">
                <a16:creationId xmlns:a16="http://schemas.microsoft.com/office/drawing/2014/main" id="{EF587008-214D-43E0-B7FF-5AABEDB5BAB7}"/>
              </a:ext>
            </a:extLst>
          </p:cNvPr>
          <p:cNvSpPr/>
          <p:nvPr/>
        </p:nvSpPr>
        <p:spPr bwMode="ltGray">
          <a:xfrm>
            <a:off x="2986459" y="4049153"/>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1" name="타원 60">
            <a:extLst>
              <a:ext uri="{FF2B5EF4-FFF2-40B4-BE49-F238E27FC236}">
                <a16:creationId xmlns:a16="http://schemas.microsoft.com/office/drawing/2014/main" id="{E61AF961-50E0-45F9-A170-66392C8B28DA}"/>
              </a:ext>
            </a:extLst>
          </p:cNvPr>
          <p:cNvSpPr/>
          <p:nvPr/>
        </p:nvSpPr>
        <p:spPr bwMode="ltGray">
          <a:xfrm>
            <a:off x="7414163" y="4082826"/>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6</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2" name="TextBox 34">
            <a:extLst>
              <a:ext uri="{FF2B5EF4-FFF2-40B4-BE49-F238E27FC236}">
                <a16:creationId xmlns:a16="http://schemas.microsoft.com/office/drawing/2014/main" id="{C1C371CB-6225-44F2-990F-C1084EB5722C}"/>
              </a:ext>
            </a:extLst>
          </p:cNvPr>
          <p:cNvSpPr txBox="1"/>
          <p:nvPr/>
        </p:nvSpPr>
        <p:spPr>
          <a:xfrm>
            <a:off x="9831829" y="1580059"/>
            <a:ext cx="2153308" cy="4837620"/>
          </a:xfrm>
          <a:prstGeom prst="rect">
            <a:avLst/>
          </a:prstGeom>
          <a:noFill/>
          <a:ln>
            <a:solidFill>
              <a:schemeClr val="accent1"/>
            </a:solidFill>
          </a:ln>
        </p:spPr>
        <p:txBody>
          <a:bodyPr vert="horz" wrap="square" lIns="0" tIns="36000" rIns="0" bIns="0" rtlCol="0" anchor="t">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indent="-274320" defTabSz="957769">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대시보드는 </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2</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개의 </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Tab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메뉴로 구성</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조회 필드는 년 </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분기 </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월 로 구성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선택한 필드에 따라 아래 화면 필터링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고객명으로 </a:t>
            </a:r>
            <a:r>
              <a:rPr lang="ko-KR" altLang="en-US" sz="900" dirty="0" err="1">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필터링에</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따른 상세 화면 변경</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a:p>
            <a:pPr indent="-274320" defTabSz="957769">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판매단가에 따른 예상 판매단가 추이 분석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고객별로 필터링한 판매단가 증감률 </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a:t>
            </a:r>
          </a:p>
          <a:p>
            <a:pPr indent="-274320" defTabSz="957769">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증감금액</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판매수량 및 판매단가 수치 표시</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고객별 판매단가 증감률 상위</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하위 </a:t>
            </a: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N </a:t>
            </a:r>
          </a:p>
          <a:p>
            <a:pPr indent="-274320" defTabSz="957769">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표시</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고객별 판매량에 따른 매출할인 화면 제공</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endPar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endParaRPr>
          </a:p>
          <a:p>
            <a:pPr indent="-274320" defTabSz="957769">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a:p>
            <a:pPr indent="-274320" defTabSz="957769">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cs typeface="KoPubWorld돋움체_Pro Light" panose="00000300000000000000" pitchFamily="50" charset="-127"/>
              </a:rPr>
              <a:t> </a:t>
            </a:r>
          </a:p>
        </p:txBody>
      </p:sp>
      <p:sp>
        <p:nvSpPr>
          <p:cNvPr id="63" name="타원 62">
            <a:extLst>
              <a:ext uri="{FF2B5EF4-FFF2-40B4-BE49-F238E27FC236}">
                <a16:creationId xmlns:a16="http://schemas.microsoft.com/office/drawing/2014/main" id="{CDEE95B4-F042-4051-82AD-427472FBEE5F}"/>
              </a:ext>
            </a:extLst>
          </p:cNvPr>
          <p:cNvSpPr/>
          <p:nvPr/>
        </p:nvSpPr>
        <p:spPr bwMode="ltGray">
          <a:xfrm>
            <a:off x="9818820" y="1579990"/>
            <a:ext cx="178537" cy="178537"/>
          </a:xfrm>
          <a:prstGeom prst="ellipse">
            <a:avLst/>
          </a:prstGeom>
          <a:solidFill>
            <a:schemeClr val="accent2"/>
          </a:solidFill>
          <a:ln w="6350" cap="flat" cmpd="sng" algn="ctr">
            <a:noFill/>
            <a:prstDash val="solid"/>
          </a:ln>
          <a:effectLst/>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57769" latinLnBrk="0">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4" name="타원 63">
            <a:extLst>
              <a:ext uri="{FF2B5EF4-FFF2-40B4-BE49-F238E27FC236}">
                <a16:creationId xmlns:a16="http://schemas.microsoft.com/office/drawing/2014/main" id="{EFA3762D-5831-4F18-92B8-2449D298ED1C}"/>
              </a:ext>
            </a:extLst>
          </p:cNvPr>
          <p:cNvSpPr/>
          <p:nvPr/>
        </p:nvSpPr>
        <p:spPr bwMode="ltGray">
          <a:xfrm>
            <a:off x="9825920" y="1839828"/>
            <a:ext cx="178537" cy="178537"/>
          </a:xfrm>
          <a:prstGeom prst="ellipse">
            <a:avLst/>
          </a:prstGeom>
          <a:solidFill>
            <a:schemeClr val="accent2"/>
          </a:solidFill>
          <a:ln w="6350" cap="flat" cmpd="sng" algn="ctr">
            <a:noFill/>
            <a:prstDash val="solid"/>
          </a:ln>
          <a:effectLst/>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57769" latinLnBrk="0">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5" name="타원 64">
            <a:extLst>
              <a:ext uri="{FF2B5EF4-FFF2-40B4-BE49-F238E27FC236}">
                <a16:creationId xmlns:a16="http://schemas.microsoft.com/office/drawing/2014/main" id="{6F1B011E-EE9D-436C-A6EE-7E06EE9D3D2F}"/>
              </a:ext>
            </a:extLst>
          </p:cNvPr>
          <p:cNvSpPr/>
          <p:nvPr/>
        </p:nvSpPr>
        <p:spPr bwMode="ltGray">
          <a:xfrm>
            <a:off x="9818820" y="2079285"/>
            <a:ext cx="178537" cy="178537"/>
          </a:xfrm>
          <a:prstGeom prst="ellipse">
            <a:avLst/>
          </a:prstGeom>
          <a:solidFill>
            <a:schemeClr val="accent2"/>
          </a:solidFill>
          <a:ln w="6350" cap="flat" cmpd="sng" algn="ctr">
            <a:noFill/>
            <a:prstDash val="solid"/>
          </a:ln>
          <a:effectLst/>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57769" latinLnBrk="0">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6" name="타원 65">
            <a:extLst>
              <a:ext uri="{FF2B5EF4-FFF2-40B4-BE49-F238E27FC236}">
                <a16:creationId xmlns:a16="http://schemas.microsoft.com/office/drawing/2014/main" id="{98E8F68D-D268-4321-A67D-7302F8C40E02}"/>
              </a:ext>
            </a:extLst>
          </p:cNvPr>
          <p:cNvSpPr/>
          <p:nvPr/>
        </p:nvSpPr>
        <p:spPr bwMode="ltGray">
          <a:xfrm>
            <a:off x="9833921" y="2585597"/>
            <a:ext cx="178537" cy="178537"/>
          </a:xfrm>
          <a:prstGeom prst="ellipse">
            <a:avLst/>
          </a:prstGeom>
          <a:solidFill>
            <a:schemeClr val="accent2"/>
          </a:solidFill>
          <a:ln w="6350" cap="flat" cmpd="sng" algn="ctr">
            <a:noFill/>
            <a:prstDash val="solid"/>
          </a:ln>
          <a:effectLst/>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57769" latinLnBrk="0">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4</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7" name="타원 66">
            <a:extLst>
              <a:ext uri="{FF2B5EF4-FFF2-40B4-BE49-F238E27FC236}">
                <a16:creationId xmlns:a16="http://schemas.microsoft.com/office/drawing/2014/main" id="{0F5E1FFD-0DE4-4EF6-8DA1-F6199B43AEFA}"/>
              </a:ext>
            </a:extLst>
          </p:cNvPr>
          <p:cNvSpPr/>
          <p:nvPr/>
        </p:nvSpPr>
        <p:spPr bwMode="ltGray">
          <a:xfrm>
            <a:off x="9832597" y="2849931"/>
            <a:ext cx="178537" cy="178537"/>
          </a:xfrm>
          <a:prstGeom prst="ellipse">
            <a:avLst/>
          </a:prstGeom>
          <a:solidFill>
            <a:schemeClr val="accent2"/>
          </a:solidFill>
          <a:ln w="6350" cap="flat" cmpd="sng" algn="ctr">
            <a:noFill/>
            <a:prstDash val="solid"/>
          </a:ln>
          <a:effectLst/>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57769" latinLnBrk="0">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5</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8" name="타원 67">
            <a:extLst>
              <a:ext uri="{FF2B5EF4-FFF2-40B4-BE49-F238E27FC236}">
                <a16:creationId xmlns:a16="http://schemas.microsoft.com/office/drawing/2014/main" id="{68F3CBDE-0796-4507-BA87-3DCE199D0935}"/>
              </a:ext>
            </a:extLst>
          </p:cNvPr>
          <p:cNvSpPr/>
          <p:nvPr/>
        </p:nvSpPr>
        <p:spPr bwMode="ltGray">
          <a:xfrm>
            <a:off x="9825919" y="3336775"/>
            <a:ext cx="178537" cy="178537"/>
          </a:xfrm>
          <a:prstGeom prst="ellipse">
            <a:avLst/>
          </a:prstGeom>
          <a:solidFill>
            <a:schemeClr val="accent2"/>
          </a:solidFill>
          <a:ln w="6350" cap="flat" cmpd="sng" algn="ctr">
            <a:noFill/>
            <a:prstDash val="solid"/>
          </a:ln>
          <a:effectLst/>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57769" latinLnBrk="0">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6</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69" name="타원 68">
            <a:extLst>
              <a:ext uri="{FF2B5EF4-FFF2-40B4-BE49-F238E27FC236}">
                <a16:creationId xmlns:a16="http://schemas.microsoft.com/office/drawing/2014/main" id="{3D61C0FF-91E4-45AE-A652-6D815C9E59D2}"/>
              </a:ext>
            </a:extLst>
          </p:cNvPr>
          <p:cNvSpPr/>
          <p:nvPr/>
        </p:nvSpPr>
        <p:spPr bwMode="ltGray">
          <a:xfrm>
            <a:off x="9858517" y="3823619"/>
            <a:ext cx="178537" cy="178537"/>
          </a:xfrm>
          <a:prstGeom prst="ellipse">
            <a:avLst/>
          </a:prstGeom>
          <a:solidFill>
            <a:schemeClr val="accent2"/>
          </a:solidFill>
          <a:ln w="6350" cap="flat" cmpd="sng" algn="ctr">
            <a:noFill/>
            <a:prstDash val="solid"/>
          </a:ln>
          <a:effectLst/>
        </p:spPr>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957769" latinLnBrk="0">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7</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71" name="TextBox 70">
            <a:extLst>
              <a:ext uri="{FF2B5EF4-FFF2-40B4-BE49-F238E27FC236}">
                <a16:creationId xmlns:a16="http://schemas.microsoft.com/office/drawing/2014/main" id="{35FE9D38-6D5E-4A53-9951-0C064832ECFC}"/>
              </a:ext>
            </a:extLst>
          </p:cNvPr>
          <p:cNvSpPr txBox="1"/>
          <p:nvPr/>
        </p:nvSpPr>
        <p:spPr>
          <a:xfrm>
            <a:off x="8980711" y="1752124"/>
            <a:ext cx="113156"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73" name="TextBox 72">
            <a:extLst>
              <a:ext uri="{FF2B5EF4-FFF2-40B4-BE49-F238E27FC236}">
                <a16:creationId xmlns:a16="http://schemas.microsoft.com/office/drawing/2014/main" id="{DD2BC5C1-FB4D-4E65-B117-4698388CCD37}"/>
              </a:ext>
            </a:extLst>
          </p:cNvPr>
          <p:cNvSpPr txBox="1"/>
          <p:nvPr/>
        </p:nvSpPr>
        <p:spPr>
          <a:xfrm>
            <a:off x="9255402" y="1753345"/>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en-US" altLang="ko-KR" sz="700" kern="0" dirty="0">
                <a:solidFill>
                  <a:srgbClr val="ED7D31"/>
                </a:solidFill>
                <a:latin typeface="KoPub돋움체 Medium" panose="02020603020101020101" pitchFamily="18" charset="-127"/>
                <a:ea typeface="KoPub돋움체 Medium" panose="02020603020101020101" pitchFamily="18" charset="-127"/>
              </a:rPr>
              <a:t>KO</a:t>
            </a:r>
            <a:endParaRPr lang="ko-KR" altLang="en-US" sz="700" kern="0" dirty="0">
              <a:solidFill>
                <a:srgbClr val="ED7D31"/>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292718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표 15">
            <a:extLst>
              <a:ext uri="{FF2B5EF4-FFF2-40B4-BE49-F238E27FC236}">
                <a16:creationId xmlns:a16="http://schemas.microsoft.com/office/drawing/2014/main" id="{C14C2BCB-2FD3-48CF-8B78-D4A1E363BBA2}"/>
              </a:ext>
            </a:extLst>
          </p:cNvPr>
          <p:cNvGraphicFramePr>
            <a:graphicFrameLocks noGrp="1"/>
          </p:cNvGraphicFramePr>
          <p:nvPr>
            <p:extLst>
              <p:ext uri="{D42A27DB-BD31-4B8C-83A1-F6EECF244321}">
                <p14:modId xmlns:p14="http://schemas.microsoft.com/office/powerpoint/2010/main" val="4146059876"/>
              </p:ext>
            </p:extLst>
          </p:nvPr>
        </p:nvGraphicFramePr>
        <p:xfrm>
          <a:off x="210037" y="727253"/>
          <a:ext cx="11807826" cy="5760568"/>
        </p:xfrm>
        <a:graphic>
          <a:graphicData uri="http://schemas.openxmlformats.org/drawingml/2006/table">
            <a:tbl>
              <a:tblPr firstRow="1" bandRow="1"/>
              <a:tblGrid>
                <a:gridCol w="1967971">
                  <a:extLst>
                    <a:ext uri="{9D8B030D-6E8A-4147-A177-3AD203B41FA5}">
                      <a16:colId xmlns:a16="http://schemas.microsoft.com/office/drawing/2014/main" val="2319932860"/>
                    </a:ext>
                  </a:extLst>
                </a:gridCol>
                <a:gridCol w="1967971">
                  <a:extLst>
                    <a:ext uri="{9D8B030D-6E8A-4147-A177-3AD203B41FA5}">
                      <a16:colId xmlns:a16="http://schemas.microsoft.com/office/drawing/2014/main" val="2926832141"/>
                    </a:ext>
                  </a:extLst>
                </a:gridCol>
                <a:gridCol w="630879">
                  <a:extLst>
                    <a:ext uri="{9D8B030D-6E8A-4147-A177-3AD203B41FA5}">
                      <a16:colId xmlns:a16="http://schemas.microsoft.com/office/drawing/2014/main" val="271572334"/>
                    </a:ext>
                  </a:extLst>
                </a:gridCol>
                <a:gridCol w="4744452">
                  <a:extLst>
                    <a:ext uri="{9D8B030D-6E8A-4147-A177-3AD203B41FA5}">
                      <a16:colId xmlns:a16="http://schemas.microsoft.com/office/drawing/2014/main" val="2004344405"/>
                    </a:ext>
                  </a:extLst>
                </a:gridCol>
                <a:gridCol w="1351548">
                  <a:extLst>
                    <a:ext uri="{9D8B030D-6E8A-4147-A177-3AD203B41FA5}">
                      <a16:colId xmlns:a16="http://schemas.microsoft.com/office/drawing/2014/main" val="1008448080"/>
                    </a:ext>
                  </a:extLst>
                </a:gridCol>
                <a:gridCol w="1145005">
                  <a:extLst>
                    <a:ext uri="{9D8B030D-6E8A-4147-A177-3AD203B41FA5}">
                      <a16:colId xmlns:a16="http://schemas.microsoft.com/office/drawing/2014/main" val="3177433494"/>
                    </a:ext>
                  </a:extLst>
                </a:gridCol>
              </a:tblGrid>
              <a:tr h="299103">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담당 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            </a:t>
                      </a:r>
                      <a:r>
                        <a:rPr lang="en-US" altLang="ko-KR" sz="1000" b="0" dirty="0">
                          <a:solidFill>
                            <a:schemeClr val="tx1"/>
                          </a:solidFill>
                          <a:latin typeface="KoPub돋움체 Medium" panose="02020603020101020101" pitchFamily="18" charset="-127"/>
                          <a:ea typeface="KoPub돋움체 Medium" panose="02020603020101020101" pitchFamily="18" charset="-127"/>
                        </a:rPr>
                        <a:t>1</a:t>
                      </a:r>
                      <a:r>
                        <a:rPr lang="ko-KR" altLang="en-US" sz="1000" b="0" dirty="0">
                          <a:solidFill>
                            <a:schemeClr val="tx1"/>
                          </a:solidFill>
                          <a:latin typeface="KoPub돋움체 Medium" panose="02020603020101020101" pitchFamily="18" charset="-127"/>
                          <a:ea typeface="KoPub돋움체 Medium" panose="02020603020101020101" pitchFamily="18" charset="-127"/>
                        </a:rPr>
                        <a:t>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주제 명</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고객 </a:t>
                      </a:r>
                      <a:r>
                        <a:rPr lang="en-US" altLang="ko-KR" sz="1000" b="0" dirty="0">
                          <a:solidFill>
                            <a:schemeClr val="tx1"/>
                          </a:solidFill>
                          <a:latin typeface="KoPub돋움체 Medium" panose="02020603020101020101" pitchFamily="18" charset="-127"/>
                          <a:ea typeface="KoPub돋움체 Medium" panose="02020603020101020101" pitchFamily="18" charset="-127"/>
                        </a:rPr>
                        <a:t>/ </a:t>
                      </a:r>
                      <a:r>
                        <a:rPr lang="ko-KR" altLang="en-US" sz="1000" b="0" dirty="0">
                          <a:solidFill>
                            <a:schemeClr val="tx1"/>
                          </a:solidFill>
                          <a:latin typeface="KoPub돋움체 Medium" panose="02020603020101020101" pitchFamily="18" charset="-127"/>
                          <a:ea typeface="KoPub돋움체 Medium" panose="02020603020101020101" pitchFamily="18" charset="-127"/>
                        </a:rPr>
                        <a:t>제품별 납기 적중률 분석 화면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화면 </a:t>
                      </a:r>
                      <a:r>
                        <a:rPr lang="en-US" altLang="ko-KR" sz="1000" b="0" dirty="0">
                          <a:solidFill>
                            <a:schemeClr val="tx1"/>
                          </a:solidFill>
                          <a:latin typeface="KoPub돋움체 Medium" panose="02020603020101020101" pitchFamily="18" charset="-127"/>
                          <a:ea typeface="KoPub돋움체 Medium" panose="02020603020101020101" pitchFamily="18" charset="-127"/>
                        </a:rPr>
                        <a:t>ID</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latinLnBrk="1"/>
                      <a:r>
                        <a:rPr lang="en-US" altLang="ko-KR" sz="1000" b="1" dirty="0">
                          <a:solidFill>
                            <a:schemeClr val="tx1"/>
                          </a:solidFill>
                          <a:latin typeface="KoPub돋움체 Medium" panose="02020603020101020101" pitchFamily="18" charset="-127"/>
                          <a:ea typeface="KoPub돋움체 Medium" panose="02020603020101020101" pitchFamily="18" charset="-127"/>
                        </a:rPr>
                        <a:t>-</a:t>
                      </a:r>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008571"/>
                  </a:ext>
                </a:extLst>
              </a:tr>
              <a:tr h="299102">
                <a:tc>
                  <a:txBody>
                    <a:bodyPr/>
                    <a:lstStyle/>
                    <a:p>
                      <a:pPr algn="ctr"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선택 조건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gridSpan="5">
                  <a:txBody>
                    <a:bodyPr/>
                    <a:lstStyle/>
                    <a:p>
                      <a:pPr lvl="1" algn="l" latinLnBrk="1"/>
                      <a:r>
                        <a:rPr lang="ko-KR" altLang="en-US" sz="1000" b="0" dirty="0">
                          <a:solidFill>
                            <a:schemeClr val="tx1"/>
                          </a:solidFill>
                          <a:latin typeface="KoPub돋움체 Medium" panose="02020603020101020101" pitchFamily="18" charset="-127"/>
                          <a:ea typeface="KoPub돋움체 Medium" panose="02020603020101020101" pitchFamily="18" charset="-127"/>
                        </a:rPr>
                        <a:t>조회</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 기간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년 분기 월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 </a:t>
                      </a:r>
                      <a:r>
                        <a:rPr lang="ko-KR" altLang="en-US" sz="1000" b="0" baseline="0" dirty="0">
                          <a:solidFill>
                            <a:schemeClr val="tx1"/>
                          </a:solidFill>
                          <a:latin typeface="KoPub돋움체 Medium" panose="02020603020101020101" pitchFamily="18" charset="-127"/>
                          <a:ea typeface="KoPub돋움체 Medium" panose="02020603020101020101" pitchFamily="18" charset="-127"/>
                        </a:rPr>
                        <a:t>언어 </a:t>
                      </a:r>
                      <a:r>
                        <a:rPr lang="en-US" altLang="ko-KR" sz="1000" b="0" baseline="0" dirty="0">
                          <a:solidFill>
                            <a:schemeClr val="tx1"/>
                          </a:solidFill>
                          <a:latin typeface="KoPub돋움체 Medium" panose="02020603020101020101" pitchFamily="18" charset="-127"/>
                          <a:ea typeface="KoPub돋움체 Medium" panose="02020603020101020101" pitchFamily="18" charset="-127"/>
                        </a:rPr>
                        <a:t>( KO EN )</a:t>
                      </a:r>
                      <a:endParaRPr lang="ko-KR" altLang="en-US" sz="1000" b="0"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70472"/>
                  </a:ext>
                </a:extLst>
              </a:tr>
              <a:tr h="5162363">
                <a:tc gridSpan="6">
                  <a:txBody>
                    <a:bodyPr/>
                    <a:lstStyle/>
                    <a:p>
                      <a:pPr algn="ctr" latinLnBrk="1"/>
                      <a:endParaRPr lang="ko-KR" altLang="en-US" sz="1000" b="1" dirty="0">
                        <a:solidFill>
                          <a:schemeClr val="tx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1000" b="1" dirty="0">
                        <a:solidFill>
                          <a:schemeClr val="tx1"/>
                        </a:solidFill>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23636"/>
                  </a:ext>
                </a:extLst>
              </a:tr>
            </a:tbl>
          </a:graphicData>
        </a:graphic>
      </p:graphicFrame>
      <p:sp>
        <p:nvSpPr>
          <p:cNvPr id="132" name="TextBox 131">
            <a:extLst>
              <a:ext uri="{FF2B5EF4-FFF2-40B4-BE49-F238E27FC236}">
                <a16:creationId xmlns:a16="http://schemas.microsoft.com/office/drawing/2014/main" id="{EC6D89B1-1270-4386-B44C-76FDB560436C}"/>
              </a:ext>
            </a:extLst>
          </p:cNvPr>
          <p:cNvSpPr txBox="1"/>
          <p:nvPr/>
        </p:nvSpPr>
        <p:spPr>
          <a:xfrm>
            <a:off x="3036884" y="4588656"/>
            <a:ext cx="4399138" cy="1854189"/>
          </a:xfrm>
          <a:prstGeom prst="rect">
            <a:avLst/>
          </a:prstGeom>
          <a:solidFill>
            <a:srgbClr val="FFFFFF"/>
          </a:solidFill>
          <a:ln w="6350">
            <a:solidFill>
              <a:schemeClr val="accent1"/>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graphicFrame>
        <p:nvGraphicFramePr>
          <p:cNvPr id="134" name="차트 133">
            <a:extLst>
              <a:ext uri="{FF2B5EF4-FFF2-40B4-BE49-F238E27FC236}">
                <a16:creationId xmlns:a16="http://schemas.microsoft.com/office/drawing/2014/main" id="{E2D7A193-3BE6-4B35-9401-178069103DDB}"/>
              </a:ext>
            </a:extLst>
          </p:cNvPr>
          <p:cNvGraphicFramePr/>
          <p:nvPr/>
        </p:nvGraphicFramePr>
        <p:xfrm>
          <a:off x="3046234" y="4700574"/>
          <a:ext cx="4381935" cy="1738276"/>
        </p:xfrm>
        <a:graphic>
          <a:graphicData uri="http://schemas.openxmlformats.org/drawingml/2006/chart">
            <c:chart xmlns:c="http://schemas.openxmlformats.org/drawingml/2006/chart" xmlns:r="http://schemas.openxmlformats.org/officeDocument/2006/relationships" r:id="rId3"/>
          </a:graphicData>
        </a:graphic>
      </p:graphicFrame>
      <p:sp>
        <p:nvSpPr>
          <p:cNvPr id="121" name="TextBox 120">
            <a:extLst>
              <a:ext uri="{FF2B5EF4-FFF2-40B4-BE49-F238E27FC236}">
                <a16:creationId xmlns:a16="http://schemas.microsoft.com/office/drawing/2014/main" id="{167A8148-4064-4A60-9450-26E49A268E1E}"/>
              </a:ext>
            </a:extLst>
          </p:cNvPr>
          <p:cNvSpPr txBox="1"/>
          <p:nvPr/>
        </p:nvSpPr>
        <p:spPr>
          <a:xfrm>
            <a:off x="701029" y="2618852"/>
            <a:ext cx="4466869" cy="1850195"/>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mc:AlternateContent xmlns:mc="http://schemas.openxmlformats.org/markup-compatibility/2006" xmlns:cx4="http://schemas.microsoft.com/office/drawing/2016/5/10/chartex">
        <mc:Choice Requires="cx4">
          <p:graphicFrame>
            <p:nvGraphicFramePr>
              <p:cNvPr id="8" name="차트 7">
                <a:extLst>
                  <a:ext uri="{FF2B5EF4-FFF2-40B4-BE49-F238E27FC236}">
                    <a16:creationId xmlns:a16="http://schemas.microsoft.com/office/drawing/2014/main" id="{6331A2E1-B72A-40DD-A568-69E64A3D54A2}"/>
                  </a:ext>
                </a:extLst>
              </p:cNvPr>
              <p:cNvGraphicFramePr/>
              <p:nvPr/>
            </p:nvGraphicFramePr>
            <p:xfrm>
              <a:off x="624827" y="2855109"/>
              <a:ext cx="4545810" cy="173852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차트 7">
                <a:extLst>
                  <a:ext uri="{FF2B5EF4-FFF2-40B4-BE49-F238E27FC236}">
                    <a16:creationId xmlns:a16="http://schemas.microsoft.com/office/drawing/2014/main" id="{6331A2E1-B72A-40DD-A568-69E64A3D54A2}"/>
                  </a:ext>
                </a:extLst>
              </p:cNvPr>
              <p:cNvPicPr>
                <a:picLocks noGrp="1" noRot="1" noChangeAspect="1" noMove="1" noResize="1" noEditPoints="1" noAdjustHandles="1" noChangeArrowheads="1" noChangeShapeType="1"/>
              </p:cNvPicPr>
              <p:nvPr/>
            </p:nvPicPr>
            <p:blipFill>
              <a:blip r:embed="rId5"/>
              <a:stretch>
                <a:fillRect/>
              </a:stretch>
            </p:blipFill>
            <p:spPr>
              <a:xfrm>
                <a:off x="624827" y="2855109"/>
                <a:ext cx="4545810" cy="1738528"/>
              </a:xfrm>
              <a:prstGeom prst="rect">
                <a:avLst/>
              </a:prstGeom>
            </p:spPr>
          </p:pic>
        </mc:Fallback>
      </mc:AlternateContent>
      <p:sp>
        <p:nvSpPr>
          <p:cNvPr id="2" name="텍스트 개체 틀 2">
            <a:extLst>
              <a:ext uri="{FF2B5EF4-FFF2-40B4-BE49-F238E27FC236}">
                <a16:creationId xmlns:a16="http://schemas.microsoft.com/office/drawing/2014/main" id="{165186D4-6FDD-491B-A062-864813ADAFF5}"/>
              </a:ext>
            </a:extLst>
          </p:cNvPr>
          <p:cNvSpPr txBox="1">
            <a:spLocks/>
          </p:cNvSpPr>
          <p:nvPr/>
        </p:nvSpPr>
        <p:spPr>
          <a:xfrm>
            <a:off x="177311" y="207461"/>
            <a:ext cx="11807826" cy="412857"/>
          </a:xfr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4472C4"/>
              </a:buClr>
            </a:pPr>
            <a:r>
              <a:rPr lang="ko-KR" altLang="en-US" dirty="0">
                <a:solidFill>
                  <a:prstClr val="black"/>
                </a:solidFill>
                <a:latin typeface="KoPub돋움체 Medium" panose="02020603020101020101" pitchFamily="18" charset="-127"/>
                <a:ea typeface="KoPub돋움체 Medium" panose="02020603020101020101" pitchFamily="18" charset="-127"/>
              </a:rPr>
              <a:t>화면 설계 </a:t>
            </a:r>
            <a:r>
              <a:rPr lang="en-US" altLang="ko-KR" dirty="0">
                <a:solidFill>
                  <a:prstClr val="black"/>
                </a:solidFill>
                <a:latin typeface="KoPub돋움체 Medium" panose="02020603020101020101" pitchFamily="18" charset="-127"/>
                <a:ea typeface="KoPub돋움체 Medium" panose="02020603020101020101" pitchFamily="18" charset="-127"/>
              </a:rPr>
              <a:t>: Visualization</a:t>
            </a:r>
            <a:endParaRPr lang="ko-KR" altLang="en-US" dirty="0">
              <a:solidFill>
                <a:prstClr val="black"/>
              </a:solidFill>
              <a:latin typeface="KoPub돋움체 Medium" panose="02020603020101020101" pitchFamily="18" charset="-127"/>
              <a:ea typeface="KoPub돋움체 Medium" panose="02020603020101020101" pitchFamily="18" charset="-127"/>
            </a:endParaRPr>
          </a:p>
        </p:txBody>
      </p:sp>
      <p:sp>
        <p:nvSpPr>
          <p:cNvPr id="4" name="TextBox 3">
            <a:extLst>
              <a:ext uri="{FF2B5EF4-FFF2-40B4-BE49-F238E27FC236}">
                <a16:creationId xmlns:a16="http://schemas.microsoft.com/office/drawing/2014/main" id="{6C3D2E26-453E-4F57-8A53-EB34DE93409E}"/>
              </a:ext>
            </a:extLst>
          </p:cNvPr>
          <p:cNvSpPr txBox="1"/>
          <p:nvPr/>
        </p:nvSpPr>
        <p:spPr>
          <a:xfrm>
            <a:off x="9822125" y="1408467"/>
            <a:ext cx="2163013" cy="171593"/>
          </a:xfrm>
          <a:prstGeom prst="rect">
            <a:avLst/>
          </a:prstGeom>
          <a:solidFill>
            <a:schemeClr val="accent1"/>
          </a:solidFill>
        </p:spPr>
        <p:txBody>
          <a:bodyPr vert="horz" wrap="none" lIns="0" tIns="0" rIns="0" bIns="0" rtlCol="0" anchor="ctr">
            <a:noAutofit/>
          </a:bodyPr>
          <a:lstStyle/>
          <a:p>
            <a:pPr indent="-274320" algn="ctr" defTabSz="957769">
              <a:spcAft>
                <a:spcPts val="900"/>
              </a:spcAft>
              <a:defRPr/>
            </a:pPr>
            <a:r>
              <a:rPr lang="ko-KR" altLang="en-US" sz="1050" kern="0" dirty="0">
                <a:solidFill>
                  <a:srgbClr val="FFFFFF"/>
                </a:solidFill>
                <a:latin typeface="KoPub돋움체 Medium" panose="02020603020101020101" pitchFamily="18" charset="-127"/>
                <a:ea typeface="KoPub돋움체 Medium" panose="02020603020101020101" pitchFamily="18" charset="-127"/>
              </a:rPr>
              <a:t>동작 방식</a:t>
            </a:r>
          </a:p>
        </p:txBody>
      </p:sp>
      <p:sp>
        <p:nvSpPr>
          <p:cNvPr id="5" name="사다리꼴 4">
            <a:extLst>
              <a:ext uri="{FF2B5EF4-FFF2-40B4-BE49-F238E27FC236}">
                <a16:creationId xmlns:a16="http://schemas.microsoft.com/office/drawing/2014/main" id="{5E29BF7B-84BB-48DA-9ED2-09A3C5193E73}"/>
              </a:ext>
            </a:extLst>
          </p:cNvPr>
          <p:cNvSpPr/>
          <p:nvPr/>
        </p:nvSpPr>
        <p:spPr bwMode="ltGray">
          <a:xfrm>
            <a:off x="624827" y="1408271"/>
            <a:ext cx="1010576" cy="234640"/>
          </a:xfrm>
          <a:prstGeom prst="trapezoid">
            <a:avLst/>
          </a:prstGeom>
          <a:noFill/>
          <a:ln w="6350" cap="flat" cmpd="sng" algn="ctr">
            <a:solidFill>
              <a:srgbClr val="000000">
                <a:lumMod val="75000"/>
                <a:lumOff val="25000"/>
              </a:srgbClr>
            </a:solidFill>
            <a:prstDash val="solid"/>
          </a:ln>
          <a:effectLst/>
        </p:spPr>
        <p:txBody>
          <a:bodyPr rtlCol="0" anchor="ctr"/>
          <a:lstStyle/>
          <a:p>
            <a:pPr algn="ctr" defTabSz="957769">
              <a:defRPr/>
            </a:pPr>
            <a:endParaRPr lang="ko-KR" altLang="en-US" sz="1200" b="1" kern="0" dirty="0">
              <a:solidFill>
                <a:srgbClr val="000000"/>
              </a:solidFill>
              <a:latin typeface="KoPub돋움체 Medium" panose="02020603020101020101" pitchFamily="18" charset="-127"/>
              <a:ea typeface="KoPub돋움체 Medium" panose="02020603020101020101" pitchFamily="18" charset="-127"/>
              <a:sym typeface="Arial"/>
            </a:endParaRPr>
          </a:p>
        </p:txBody>
      </p:sp>
      <p:cxnSp>
        <p:nvCxnSpPr>
          <p:cNvPr id="6" name="직선 연결선 5">
            <a:extLst>
              <a:ext uri="{FF2B5EF4-FFF2-40B4-BE49-F238E27FC236}">
                <a16:creationId xmlns:a16="http://schemas.microsoft.com/office/drawing/2014/main" id="{080551ED-55A9-4AF6-8610-3615D3816204}"/>
              </a:ext>
            </a:extLst>
          </p:cNvPr>
          <p:cNvCxnSpPr/>
          <p:nvPr/>
        </p:nvCxnSpPr>
        <p:spPr>
          <a:xfrm>
            <a:off x="624827" y="1642911"/>
            <a:ext cx="1011600" cy="0"/>
          </a:xfrm>
          <a:prstGeom prst="line">
            <a:avLst/>
          </a:prstGeom>
          <a:noFill/>
          <a:ln w="12700" cap="flat" cmpd="sng" algn="ctr">
            <a:solidFill>
              <a:srgbClr val="FFFFFF"/>
            </a:solidFill>
            <a:prstDash val="solid"/>
          </a:ln>
          <a:effectLst/>
        </p:spPr>
      </p:cxnSp>
      <p:cxnSp>
        <p:nvCxnSpPr>
          <p:cNvPr id="7" name="직선 연결선 6">
            <a:extLst>
              <a:ext uri="{FF2B5EF4-FFF2-40B4-BE49-F238E27FC236}">
                <a16:creationId xmlns:a16="http://schemas.microsoft.com/office/drawing/2014/main" id="{BE520897-814A-4670-B96B-4505F160B28F}"/>
              </a:ext>
            </a:extLst>
          </p:cNvPr>
          <p:cNvCxnSpPr>
            <a:cxnSpLocks/>
          </p:cNvCxnSpPr>
          <p:nvPr/>
        </p:nvCxnSpPr>
        <p:spPr>
          <a:xfrm flipV="1">
            <a:off x="1635404" y="1642737"/>
            <a:ext cx="5370049" cy="174"/>
          </a:xfrm>
          <a:prstGeom prst="line">
            <a:avLst/>
          </a:prstGeom>
          <a:noFill/>
          <a:ln w="6350" cap="flat" cmpd="sng" algn="ctr">
            <a:solidFill>
              <a:srgbClr val="000000">
                <a:lumMod val="75000"/>
                <a:lumOff val="25000"/>
              </a:srgbClr>
            </a:solidFill>
            <a:prstDash val="solid"/>
          </a:ln>
          <a:effectLst/>
        </p:spPr>
      </p:cxnSp>
      <p:sp>
        <p:nvSpPr>
          <p:cNvPr id="9" name="TextBox 8">
            <a:extLst>
              <a:ext uri="{FF2B5EF4-FFF2-40B4-BE49-F238E27FC236}">
                <a16:creationId xmlns:a16="http://schemas.microsoft.com/office/drawing/2014/main" id="{5306401C-D58D-4C48-AB10-7C9C29024B15}"/>
              </a:ext>
            </a:extLst>
          </p:cNvPr>
          <p:cNvSpPr txBox="1"/>
          <p:nvPr/>
        </p:nvSpPr>
        <p:spPr>
          <a:xfrm>
            <a:off x="768938" y="1448805"/>
            <a:ext cx="755703" cy="164463"/>
          </a:xfrm>
          <a:prstGeom prst="rect">
            <a:avLst/>
          </a:prstGeom>
          <a:noFill/>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매출지수 예측</a:t>
            </a:r>
          </a:p>
        </p:txBody>
      </p:sp>
      <p:cxnSp>
        <p:nvCxnSpPr>
          <p:cNvPr id="11" name="직선 연결선 10">
            <a:extLst>
              <a:ext uri="{FF2B5EF4-FFF2-40B4-BE49-F238E27FC236}">
                <a16:creationId xmlns:a16="http://schemas.microsoft.com/office/drawing/2014/main" id="{B017FFEB-852D-499F-8F86-609A99B0407D}"/>
              </a:ext>
            </a:extLst>
          </p:cNvPr>
          <p:cNvCxnSpPr/>
          <p:nvPr/>
        </p:nvCxnSpPr>
        <p:spPr>
          <a:xfrm flipH="1">
            <a:off x="512763" y="1642911"/>
            <a:ext cx="112064" cy="0"/>
          </a:xfrm>
          <a:prstGeom prst="line">
            <a:avLst/>
          </a:prstGeom>
          <a:noFill/>
          <a:ln w="6350" cap="flat" cmpd="sng" algn="ctr">
            <a:solidFill>
              <a:srgbClr val="000000">
                <a:lumMod val="75000"/>
                <a:lumOff val="25000"/>
              </a:srgbClr>
            </a:solidFill>
            <a:prstDash val="solid"/>
          </a:ln>
          <a:effectLst/>
        </p:spPr>
      </p:cxnSp>
      <p:sp>
        <p:nvSpPr>
          <p:cNvPr id="12" name="TextBox 11">
            <a:extLst>
              <a:ext uri="{FF2B5EF4-FFF2-40B4-BE49-F238E27FC236}">
                <a16:creationId xmlns:a16="http://schemas.microsoft.com/office/drawing/2014/main" id="{9FBFB0DC-3FD6-4BBA-BC41-D05C593F6BEF}"/>
              </a:ext>
            </a:extLst>
          </p:cNvPr>
          <p:cNvSpPr txBox="1"/>
          <p:nvPr/>
        </p:nvSpPr>
        <p:spPr>
          <a:xfrm>
            <a:off x="696912" y="1715054"/>
            <a:ext cx="9046243" cy="195079"/>
          </a:xfrm>
          <a:prstGeom prst="rect">
            <a:avLst/>
          </a:prstGeom>
          <a:solidFill>
            <a:schemeClr val="accent5">
              <a:lumMod val="20000"/>
              <a:lumOff val="80000"/>
            </a:schemeClr>
          </a:solidFill>
          <a:ln>
            <a:noFill/>
          </a:ln>
        </p:spPr>
        <p:txBody>
          <a:bodyPr vert="horz" wrap="none" lIns="144000" tIns="0" rIns="0" bIns="0" rtlCol="0" anchor="ctr">
            <a:noAutofit/>
          </a:bodyPr>
          <a:lstStyle/>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SAP</a:t>
            </a:r>
            <a:r>
              <a:rPr lang="ko-KR" altLang="en-US"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13" name="TextBox 12">
            <a:extLst>
              <a:ext uri="{FF2B5EF4-FFF2-40B4-BE49-F238E27FC236}">
                <a16:creationId xmlns:a16="http://schemas.microsoft.com/office/drawing/2014/main" id="{0FDF1444-223E-4C65-BBEB-13B9072A07AD}"/>
              </a:ext>
            </a:extLst>
          </p:cNvPr>
          <p:cNvSpPr txBox="1"/>
          <p:nvPr/>
        </p:nvSpPr>
        <p:spPr>
          <a:xfrm>
            <a:off x="696913" y="1715054"/>
            <a:ext cx="63555" cy="195079"/>
          </a:xfrm>
          <a:prstGeom prst="rect">
            <a:avLst/>
          </a:prstGeom>
          <a:solidFill>
            <a:schemeClr val="accent5"/>
          </a:solidFill>
          <a:ln>
            <a:noFill/>
          </a:ln>
        </p:spPr>
        <p:txBody>
          <a:bodyPr vert="horz" wrap="none" lIns="0" tIns="0" rIns="0" bIns="0" rtlCol="0" anchor="ctr">
            <a:noAutofit/>
          </a:bodyPr>
          <a:lstStyle/>
          <a:p>
            <a:pPr indent="-274320" algn="ctr" defTabSz="957769">
              <a:spcAft>
                <a:spcPts val="900"/>
              </a:spcAft>
              <a:defRPr/>
            </a:pP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sp>
        <p:nvSpPr>
          <p:cNvPr id="14" name="TextBox 13">
            <a:extLst>
              <a:ext uri="{FF2B5EF4-FFF2-40B4-BE49-F238E27FC236}">
                <a16:creationId xmlns:a16="http://schemas.microsoft.com/office/drawing/2014/main" id="{62159FAA-42F2-4F8B-BC4A-78EB24341C7C}"/>
              </a:ext>
            </a:extLst>
          </p:cNvPr>
          <p:cNvSpPr txBox="1"/>
          <p:nvPr/>
        </p:nvSpPr>
        <p:spPr>
          <a:xfrm>
            <a:off x="703767" y="1937875"/>
            <a:ext cx="2201486" cy="591050"/>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34" name="타원 33">
            <a:extLst>
              <a:ext uri="{FF2B5EF4-FFF2-40B4-BE49-F238E27FC236}">
                <a16:creationId xmlns:a16="http://schemas.microsoft.com/office/drawing/2014/main" id="{B9D664F4-1D52-4197-97CD-530B650AEB9F}"/>
              </a:ext>
            </a:extLst>
          </p:cNvPr>
          <p:cNvSpPr/>
          <p:nvPr/>
        </p:nvSpPr>
        <p:spPr bwMode="ltGray">
          <a:xfrm>
            <a:off x="592765" y="143473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5" name="TextBox 34">
            <a:extLst>
              <a:ext uri="{FF2B5EF4-FFF2-40B4-BE49-F238E27FC236}">
                <a16:creationId xmlns:a16="http://schemas.microsoft.com/office/drawing/2014/main" id="{C28EECEA-09A9-47C2-942F-BFB18EAD7903}"/>
              </a:ext>
            </a:extLst>
          </p:cNvPr>
          <p:cNvSpPr txBox="1"/>
          <p:nvPr/>
        </p:nvSpPr>
        <p:spPr>
          <a:xfrm>
            <a:off x="9841134" y="1627560"/>
            <a:ext cx="2153308" cy="4837620"/>
          </a:xfrm>
          <a:prstGeom prst="rect">
            <a:avLst/>
          </a:prstGeom>
          <a:noFill/>
          <a:ln>
            <a:solidFill>
              <a:schemeClr val="accent1"/>
            </a:solidFill>
          </a:ln>
        </p:spPr>
        <p:txBody>
          <a:bodyPr vert="horz" wrap="square" lIns="0" tIns="36000" rIns="0" bIns="0" rtlCol="0" anchor="t">
            <a:noAutofit/>
          </a:bodyPr>
          <a:lstStyle/>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대시보드는 </a:t>
            </a:r>
            <a:r>
              <a:rPr lang="en-US" altLang="ko-KR" sz="900" dirty="0">
                <a:solidFill>
                  <a:srgbClr val="000000"/>
                </a:solidFill>
                <a:latin typeface="KoPub돋움체 Medium" panose="02020603020101020101" pitchFamily="18" charset="-127"/>
                <a:ea typeface="KoPub돋움체 Medium" panose="02020603020101020101" pitchFamily="18" charset="-127"/>
              </a:rPr>
              <a:t>2</a:t>
            </a:r>
            <a:r>
              <a:rPr lang="ko-KR" altLang="en-US" sz="900" dirty="0">
                <a:solidFill>
                  <a:srgbClr val="000000"/>
                </a:solidFill>
                <a:latin typeface="KoPub돋움체 Medium" panose="02020603020101020101" pitchFamily="18" charset="-127"/>
                <a:ea typeface="KoPub돋움체 Medium" panose="02020603020101020101" pitchFamily="18" charset="-127"/>
              </a:rPr>
              <a:t>개의 </a:t>
            </a:r>
            <a:r>
              <a:rPr lang="en-US" altLang="ko-KR" sz="900" dirty="0">
                <a:solidFill>
                  <a:srgbClr val="000000"/>
                </a:solidFill>
                <a:latin typeface="KoPub돋움체 Medium" panose="02020603020101020101" pitchFamily="18" charset="-127"/>
                <a:ea typeface="KoPub돋움체 Medium" panose="02020603020101020101" pitchFamily="18" charset="-127"/>
              </a:rPr>
              <a:t>Tab </a:t>
            </a:r>
            <a:r>
              <a:rPr lang="ko-KR" altLang="en-US" sz="900" dirty="0">
                <a:solidFill>
                  <a:srgbClr val="000000"/>
                </a:solidFill>
                <a:latin typeface="KoPub돋움체 Medium" panose="02020603020101020101" pitchFamily="18" charset="-127"/>
                <a:ea typeface="KoPub돋움체 Medium" panose="02020603020101020101" pitchFamily="18" charset="-127"/>
              </a:rPr>
              <a:t>메뉴로 구성</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조회 필드는 년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분기 </a:t>
            </a: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월 로 구성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선택한 필드에 따라 아래 화면 필터링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        지정한 언어로 메뉴 및 제품 상세 변경</a:t>
            </a: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r>
              <a:rPr lang="ko-KR" altLang="en-US" sz="900" dirty="0">
                <a:solidFill>
                  <a:srgbClr val="000000"/>
                </a:solidFill>
                <a:latin typeface="KoPub돋움체 Medium" panose="02020603020101020101" pitchFamily="18" charset="-127"/>
                <a:ea typeface="KoPub돋움체 Medium" panose="02020603020101020101" pitchFamily="18" charset="-127"/>
              </a:rPr>
              <a:t> </a:t>
            </a:r>
            <a:endParaRPr lang="en-US" altLang="ko-KR" sz="900" dirty="0">
              <a:solidFill>
                <a:srgbClr val="000000"/>
              </a:solidFill>
              <a:latin typeface="KoPub돋움체 Medium" panose="02020603020101020101" pitchFamily="18" charset="-127"/>
              <a:ea typeface="KoPub돋움체 Medium" panose="02020603020101020101" pitchFamily="18" charset="-127"/>
            </a:endParaRP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a:p>
            <a:pPr indent="-274320" defTabSz="957769" latinLnBrk="1">
              <a:spcAft>
                <a:spcPts val="900"/>
              </a:spcAft>
            </a:pPr>
            <a:r>
              <a:rPr lang="en-US" altLang="ko-KR" sz="900" dirty="0">
                <a:solidFill>
                  <a:srgbClr val="000000"/>
                </a:solidFill>
                <a:latin typeface="KoPub돋움체 Medium" panose="02020603020101020101" pitchFamily="18" charset="-127"/>
                <a:ea typeface="KoPub돋움체 Medium" panose="02020603020101020101" pitchFamily="18" charset="-127"/>
              </a:rPr>
              <a:t> </a:t>
            </a:r>
          </a:p>
        </p:txBody>
      </p:sp>
      <p:sp>
        <p:nvSpPr>
          <p:cNvPr id="36" name="타원 35">
            <a:extLst>
              <a:ext uri="{FF2B5EF4-FFF2-40B4-BE49-F238E27FC236}">
                <a16:creationId xmlns:a16="http://schemas.microsoft.com/office/drawing/2014/main" id="{EDE8761D-CC0D-4B08-8C43-6EBDDC293CC3}"/>
              </a:ext>
            </a:extLst>
          </p:cNvPr>
          <p:cNvSpPr/>
          <p:nvPr/>
        </p:nvSpPr>
        <p:spPr bwMode="ltGray">
          <a:xfrm>
            <a:off x="9828125" y="1627491"/>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1</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8" name="타원 37">
            <a:extLst>
              <a:ext uri="{FF2B5EF4-FFF2-40B4-BE49-F238E27FC236}">
                <a16:creationId xmlns:a16="http://schemas.microsoft.com/office/drawing/2014/main" id="{0FE314CE-F7C7-4323-81FB-1F60CDCB5349}"/>
              </a:ext>
            </a:extLst>
          </p:cNvPr>
          <p:cNvSpPr/>
          <p:nvPr/>
        </p:nvSpPr>
        <p:spPr bwMode="ltGray">
          <a:xfrm>
            <a:off x="9835225" y="1887329"/>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2</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39" name="타원 38">
            <a:extLst>
              <a:ext uri="{FF2B5EF4-FFF2-40B4-BE49-F238E27FC236}">
                <a16:creationId xmlns:a16="http://schemas.microsoft.com/office/drawing/2014/main" id="{1694021C-1CF6-47B7-9025-ABB2D1D90318}"/>
              </a:ext>
            </a:extLst>
          </p:cNvPr>
          <p:cNvSpPr/>
          <p:nvPr/>
        </p:nvSpPr>
        <p:spPr bwMode="ltGray">
          <a:xfrm>
            <a:off x="9835225" y="239648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
        <p:nvSpPr>
          <p:cNvPr id="41" name="직사각형 40">
            <a:extLst>
              <a:ext uri="{FF2B5EF4-FFF2-40B4-BE49-F238E27FC236}">
                <a16:creationId xmlns:a16="http://schemas.microsoft.com/office/drawing/2014/main" id="{37598C1E-D81D-4163-80BA-1C1E3E35E13B}"/>
              </a:ext>
            </a:extLst>
          </p:cNvPr>
          <p:cNvSpPr/>
          <p:nvPr/>
        </p:nvSpPr>
        <p:spPr bwMode="ltGray">
          <a:xfrm>
            <a:off x="703767" y="1937875"/>
            <a:ext cx="2201486"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예측 총 시장 매출액</a:t>
            </a:r>
          </a:p>
        </p:txBody>
      </p:sp>
      <p:sp>
        <p:nvSpPr>
          <p:cNvPr id="104" name="TextBox 103">
            <a:extLst>
              <a:ext uri="{FF2B5EF4-FFF2-40B4-BE49-F238E27FC236}">
                <a16:creationId xmlns:a16="http://schemas.microsoft.com/office/drawing/2014/main" id="{894D8692-FFAF-4003-A960-CB8CB313F541}"/>
              </a:ext>
            </a:extLst>
          </p:cNvPr>
          <p:cNvSpPr txBox="1"/>
          <p:nvPr/>
        </p:nvSpPr>
        <p:spPr>
          <a:xfrm>
            <a:off x="2969151" y="1945946"/>
            <a:ext cx="2201486" cy="591050"/>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06" name="직사각형 105">
            <a:extLst>
              <a:ext uri="{FF2B5EF4-FFF2-40B4-BE49-F238E27FC236}">
                <a16:creationId xmlns:a16="http://schemas.microsoft.com/office/drawing/2014/main" id="{7B7A7A74-9FDD-4E8F-A76E-3978BD335F07}"/>
              </a:ext>
            </a:extLst>
          </p:cNvPr>
          <p:cNvSpPr/>
          <p:nvPr/>
        </p:nvSpPr>
        <p:spPr bwMode="ltGray">
          <a:xfrm>
            <a:off x="2969151" y="1945946"/>
            <a:ext cx="2201486"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예상 시장 성장률</a:t>
            </a:r>
          </a:p>
        </p:txBody>
      </p:sp>
      <p:sp>
        <p:nvSpPr>
          <p:cNvPr id="108" name="TextBox 107">
            <a:extLst>
              <a:ext uri="{FF2B5EF4-FFF2-40B4-BE49-F238E27FC236}">
                <a16:creationId xmlns:a16="http://schemas.microsoft.com/office/drawing/2014/main" id="{EB020672-4B34-42A3-AB55-B8A03D86DE11}"/>
              </a:ext>
            </a:extLst>
          </p:cNvPr>
          <p:cNvSpPr txBox="1"/>
          <p:nvPr/>
        </p:nvSpPr>
        <p:spPr>
          <a:xfrm>
            <a:off x="5234535" y="1945946"/>
            <a:ext cx="2201486" cy="591050"/>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10" name="직사각형 109">
            <a:extLst>
              <a:ext uri="{FF2B5EF4-FFF2-40B4-BE49-F238E27FC236}">
                <a16:creationId xmlns:a16="http://schemas.microsoft.com/office/drawing/2014/main" id="{939EE511-6225-4B14-896B-740B7DBFDAD0}"/>
              </a:ext>
            </a:extLst>
          </p:cNvPr>
          <p:cNvSpPr/>
          <p:nvPr/>
        </p:nvSpPr>
        <p:spPr bwMode="ltGray">
          <a:xfrm>
            <a:off x="5234535" y="1945946"/>
            <a:ext cx="2201486"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자사 매출 목표치</a:t>
            </a:r>
          </a:p>
        </p:txBody>
      </p:sp>
      <p:sp>
        <p:nvSpPr>
          <p:cNvPr id="112" name="TextBox 111">
            <a:extLst>
              <a:ext uri="{FF2B5EF4-FFF2-40B4-BE49-F238E27FC236}">
                <a16:creationId xmlns:a16="http://schemas.microsoft.com/office/drawing/2014/main" id="{416CD27D-CE63-4185-9C4E-AF21E91550F6}"/>
              </a:ext>
            </a:extLst>
          </p:cNvPr>
          <p:cNvSpPr txBox="1"/>
          <p:nvPr/>
        </p:nvSpPr>
        <p:spPr>
          <a:xfrm>
            <a:off x="7499919" y="1945774"/>
            <a:ext cx="2201486" cy="591050"/>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14" name="직사각형 113">
            <a:extLst>
              <a:ext uri="{FF2B5EF4-FFF2-40B4-BE49-F238E27FC236}">
                <a16:creationId xmlns:a16="http://schemas.microsoft.com/office/drawing/2014/main" id="{06919ABE-102E-493E-9655-2D3DB519FA41}"/>
              </a:ext>
            </a:extLst>
          </p:cNvPr>
          <p:cNvSpPr/>
          <p:nvPr/>
        </p:nvSpPr>
        <p:spPr bwMode="ltGray">
          <a:xfrm>
            <a:off x="7499919" y="1945774"/>
            <a:ext cx="2201486"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목표판매수량</a:t>
            </a:r>
          </a:p>
        </p:txBody>
      </p:sp>
      <p:sp>
        <p:nvSpPr>
          <p:cNvPr id="129" name="TextBox 128">
            <a:extLst>
              <a:ext uri="{FF2B5EF4-FFF2-40B4-BE49-F238E27FC236}">
                <a16:creationId xmlns:a16="http://schemas.microsoft.com/office/drawing/2014/main" id="{C1AB1221-DF17-4C05-B9AD-05E591A0CFCA}"/>
              </a:ext>
            </a:extLst>
          </p:cNvPr>
          <p:cNvSpPr txBox="1"/>
          <p:nvPr/>
        </p:nvSpPr>
        <p:spPr>
          <a:xfrm>
            <a:off x="5232168" y="2618852"/>
            <a:ext cx="2196000" cy="1850195"/>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0" name="직사각형 9">
            <a:extLst>
              <a:ext uri="{FF2B5EF4-FFF2-40B4-BE49-F238E27FC236}">
                <a16:creationId xmlns:a16="http://schemas.microsoft.com/office/drawing/2014/main" id="{14057760-EAFD-41F3-8928-956FBFD04585}"/>
              </a:ext>
            </a:extLst>
          </p:cNvPr>
          <p:cNvSpPr/>
          <p:nvPr/>
        </p:nvSpPr>
        <p:spPr bwMode="ltGray">
          <a:xfrm>
            <a:off x="703767" y="2628755"/>
            <a:ext cx="4466870" cy="101764"/>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예측에 따른 고객 매출 변화</a:t>
            </a:r>
          </a:p>
        </p:txBody>
      </p:sp>
      <p:sp>
        <p:nvSpPr>
          <p:cNvPr id="15" name="직사각형 14">
            <a:extLst>
              <a:ext uri="{FF2B5EF4-FFF2-40B4-BE49-F238E27FC236}">
                <a16:creationId xmlns:a16="http://schemas.microsoft.com/office/drawing/2014/main" id="{BBD9041C-FEFF-4DDD-8B3C-9AF55785CEEB}"/>
              </a:ext>
            </a:extLst>
          </p:cNvPr>
          <p:cNvSpPr/>
          <p:nvPr/>
        </p:nvSpPr>
        <p:spPr bwMode="ltGray">
          <a:xfrm>
            <a:off x="5234831" y="2618852"/>
            <a:ext cx="2196000" cy="123388"/>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예상 시장 점유율</a:t>
            </a:r>
          </a:p>
        </p:txBody>
      </p:sp>
      <p:graphicFrame>
        <p:nvGraphicFramePr>
          <p:cNvPr id="18" name="차트 17">
            <a:extLst>
              <a:ext uri="{FF2B5EF4-FFF2-40B4-BE49-F238E27FC236}">
                <a16:creationId xmlns:a16="http://schemas.microsoft.com/office/drawing/2014/main" id="{F1EDEFCE-CDF0-4D5D-A390-33E395001048}"/>
              </a:ext>
            </a:extLst>
          </p:cNvPr>
          <p:cNvGraphicFramePr/>
          <p:nvPr/>
        </p:nvGraphicFramePr>
        <p:xfrm>
          <a:off x="5233454" y="2754566"/>
          <a:ext cx="2194715" cy="1714480"/>
        </p:xfrm>
        <a:graphic>
          <a:graphicData uri="http://schemas.openxmlformats.org/drawingml/2006/chart">
            <c:chart xmlns:c="http://schemas.openxmlformats.org/drawingml/2006/chart" xmlns:r="http://schemas.openxmlformats.org/officeDocument/2006/relationships" r:id="rId6"/>
          </a:graphicData>
        </a:graphic>
      </p:graphicFrame>
      <p:sp>
        <p:nvSpPr>
          <p:cNvPr id="130" name="TextBox 129">
            <a:extLst>
              <a:ext uri="{FF2B5EF4-FFF2-40B4-BE49-F238E27FC236}">
                <a16:creationId xmlns:a16="http://schemas.microsoft.com/office/drawing/2014/main" id="{4F66EE52-A225-4B99-89C1-D15FF9469447}"/>
              </a:ext>
            </a:extLst>
          </p:cNvPr>
          <p:cNvSpPr txBox="1"/>
          <p:nvPr/>
        </p:nvSpPr>
        <p:spPr>
          <a:xfrm>
            <a:off x="7499919" y="2613636"/>
            <a:ext cx="2201486" cy="993901"/>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31" name="직사각형 130">
            <a:extLst>
              <a:ext uri="{FF2B5EF4-FFF2-40B4-BE49-F238E27FC236}">
                <a16:creationId xmlns:a16="http://schemas.microsoft.com/office/drawing/2014/main" id="{C77A3310-6D68-45EA-B576-27EA5B42877B}"/>
              </a:ext>
            </a:extLst>
          </p:cNvPr>
          <p:cNvSpPr/>
          <p:nvPr/>
        </p:nvSpPr>
        <p:spPr bwMode="ltGray">
          <a:xfrm>
            <a:off x="7499919" y="2613636"/>
            <a:ext cx="2201486" cy="14755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ED7D31"/>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srgbClr val="44546A"/>
                </a:solidFill>
                <a:latin typeface="KoPub돋움체 Medium" panose="02020603020101020101" pitchFamily="18" charset="-127"/>
                <a:ea typeface="KoPub돋움체 Medium" panose="02020603020101020101" pitchFamily="18" charset="-127"/>
                <a:sym typeface="Arial"/>
              </a:rPr>
              <a:t>예상주요고객</a:t>
            </a:r>
          </a:p>
        </p:txBody>
      </p:sp>
      <p:sp>
        <p:nvSpPr>
          <p:cNvPr id="133" name="TextBox 132">
            <a:extLst>
              <a:ext uri="{FF2B5EF4-FFF2-40B4-BE49-F238E27FC236}">
                <a16:creationId xmlns:a16="http://schemas.microsoft.com/office/drawing/2014/main" id="{4681F916-FF58-4176-839B-ECF74B28DADF}"/>
              </a:ext>
            </a:extLst>
          </p:cNvPr>
          <p:cNvSpPr txBox="1"/>
          <p:nvPr/>
        </p:nvSpPr>
        <p:spPr>
          <a:xfrm>
            <a:off x="7499919" y="3641114"/>
            <a:ext cx="2201486" cy="827933"/>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35" name="직사각형 134">
            <a:extLst>
              <a:ext uri="{FF2B5EF4-FFF2-40B4-BE49-F238E27FC236}">
                <a16:creationId xmlns:a16="http://schemas.microsoft.com/office/drawing/2014/main" id="{F4BE9F3F-70E5-4C56-9AEA-B528156D4309}"/>
              </a:ext>
            </a:extLst>
          </p:cNvPr>
          <p:cNvSpPr/>
          <p:nvPr/>
        </p:nvSpPr>
        <p:spPr bwMode="ltGray">
          <a:xfrm>
            <a:off x="7499919" y="3641114"/>
            <a:ext cx="2201486" cy="122912"/>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 매출액 산정 사용 기준정보</a:t>
            </a:r>
          </a:p>
        </p:txBody>
      </p:sp>
      <p:sp>
        <p:nvSpPr>
          <p:cNvPr id="143" name="TextBox 142">
            <a:extLst>
              <a:ext uri="{FF2B5EF4-FFF2-40B4-BE49-F238E27FC236}">
                <a16:creationId xmlns:a16="http://schemas.microsoft.com/office/drawing/2014/main" id="{6A787577-DA3C-4E6B-A676-8E1F3F0A5578}"/>
              </a:ext>
            </a:extLst>
          </p:cNvPr>
          <p:cNvSpPr txBox="1"/>
          <p:nvPr/>
        </p:nvSpPr>
        <p:spPr>
          <a:xfrm>
            <a:off x="682559" y="4588656"/>
            <a:ext cx="2201486" cy="1850195"/>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44" name="직사각형 143">
            <a:extLst>
              <a:ext uri="{FF2B5EF4-FFF2-40B4-BE49-F238E27FC236}">
                <a16:creationId xmlns:a16="http://schemas.microsoft.com/office/drawing/2014/main" id="{CE03BB2F-FFFD-42DD-A12D-B8BFDF06B1F6}"/>
              </a:ext>
            </a:extLst>
          </p:cNvPr>
          <p:cNvSpPr/>
          <p:nvPr/>
        </p:nvSpPr>
        <p:spPr bwMode="ltGray">
          <a:xfrm>
            <a:off x="713039" y="4604785"/>
            <a:ext cx="2201486" cy="122912"/>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제품별 수익 예상</a:t>
            </a:r>
          </a:p>
        </p:txBody>
      </p:sp>
      <p:sp>
        <p:nvSpPr>
          <p:cNvPr id="146" name="TextBox 145">
            <a:extLst>
              <a:ext uri="{FF2B5EF4-FFF2-40B4-BE49-F238E27FC236}">
                <a16:creationId xmlns:a16="http://schemas.microsoft.com/office/drawing/2014/main" id="{ED8C5DED-EAAD-4C35-B828-E20D4C20F42B}"/>
              </a:ext>
            </a:extLst>
          </p:cNvPr>
          <p:cNvSpPr txBox="1"/>
          <p:nvPr/>
        </p:nvSpPr>
        <p:spPr>
          <a:xfrm>
            <a:off x="7499919" y="4604786"/>
            <a:ext cx="2201486" cy="1836877"/>
          </a:xfrm>
          <a:prstGeom prst="rect">
            <a:avLst/>
          </a:prstGeom>
          <a:solidFill>
            <a:srgbClr val="FFFFFF"/>
          </a:solidFill>
          <a:ln w="6350">
            <a:solidFill>
              <a:schemeClr val="accent5"/>
            </a:solidFill>
          </a:ln>
          <a:effectLst/>
        </p:spPr>
        <p:txBody>
          <a:bodyPr vert="horz" wrap="none" lIns="0" tIns="0" rIns="0" bIns="0" rtlCol="0" anchor="ctr">
            <a:noAutofit/>
          </a:bodyPr>
          <a:lstStyle>
            <a:defPPr>
              <a:defRPr lang="en-US"/>
            </a:defPPr>
            <a:lvl1pPr indent="-274320" algn="ctr">
              <a:spcAft>
                <a:spcPts val="900"/>
              </a:spcAft>
              <a:defRPr sz="900">
                <a:latin typeface="Arial Narrow" panose="020B0606020202030204" pitchFamily="34" charset="0"/>
                <a:ea typeface="맑은 고딕" panose="020B0503020000020004" pitchFamily="50" charset="-127"/>
              </a:defRPr>
            </a:lvl1pPr>
          </a:lstStyle>
          <a:p>
            <a:pPr defTabSz="957769">
              <a:defRPr/>
            </a:pPr>
            <a:endParaRPr lang="ko-KR" altLang="en-US" kern="0" dirty="0">
              <a:solidFill>
                <a:srgbClr val="000000"/>
              </a:solidFill>
              <a:latin typeface="KoPub돋움체 Medium" panose="02020603020101020101" pitchFamily="18" charset="-127"/>
              <a:ea typeface="KoPub돋움체 Medium" panose="02020603020101020101" pitchFamily="18" charset="-127"/>
            </a:endParaRPr>
          </a:p>
        </p:txBody>
      </p:sp>
      <p:sp>
        <p:nvSpPr>
          <p:cNvPr id="148" name="직사각형 147">
            <a:extLst>
              <a:ext uri="{FF2B5EF4-FFF2-40B4-BE49-F238E27FC236}">
                <a16:creationId xmlns:a16="http://schemas.microsoft.com/office/drawing/2014/main" id="{A624FD15-14B7-4DF1-BB6F-8F4A995600E3}"/>
              </a:ext>
            </a:extLst>
          </p:cNvPr>
          <p:cNvSpPr/>
          <p:nvPr/>
        </p:nvSpPr>
        <p:spPr bwMode="ltGray">
          <a:xfrm>
            <a:off x="7499919" y="4607890"/>
            <a:ext cx="2201486" cy="122912"/>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en-US" altLang="ko-KR"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 </a:t>
            </a:r>
            <a:r>
              <a:rPr lang="ko-KR" altLang="en-US"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 목표 판매수향 산정 사용 기준정보</a:t>
            </a:r>
          </a:p>
        </p:txBody>
      </p:sp>
      <p:sp>
        <p:nvSpPr>
          <p:cNvPr id="49" name="직사각형 48">
            <a:extLst>
              <a:ext uri="{FF2B5EF4-FFF2-40B4-BE49-F238E27FC236}">
                <a16:creationId xmlns:a16="http://schemas.microsoft.com/office/drawing/2014/main" id="{CD0C2350-22AA-4A7D-BF6C-30E1912D2873}"/>
              </a:ext>
            </a:extLst>
          </p:cNvPr>
          <p:cNvSpPr/>
          <p:nvPr/>
        </p:nvSpPr>
        <p:spPr bwMode="ltGray">
          <a:xfrm>
            <a:off x="3018546" y="4604786"/>
            <a:ext cx="4409622" cy="108461"/>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36000" tIns="0" rIns="0" bIns="0" rtlCol="0" anchor="ctr"/>
          <a:lstStyle/>
          <a:p>
            <a:pPr defTabSz="957769">
              <a:defRPr/>
            </a:pPr>
            <a:r>
              <a:rPr lang="ko-KR" altLang="en-US" sz="900" kern="0" dirty="0">
                <a:solidFill>
                  <a:prstClr val="black">
                    <a:lumMod val="65000"/>
                    <a:lumOff val="35000"/>
                  </a:prstClr>
                </a:solidFill>
                <a:latin typeface="KoPub돋움체 Medium" panose="02020603020101020101" pitchFamily="18" charset="-127"/>
                <a:ea typeface="KoPub돋움체 Medium" panose="02020603020101020101" pitchFamily="18" charset="-127"/>
                <a:sym typeface="Arial"/>
              </a:rPr>
              <a:t>제품별 수익 예상</a:t>
            </a:r>
          </a:p>
        </p:txBody>
      </p:sp>
      <p:sp>
        <p:nvSpPr>
          <p:cNvPr id="17" name="직사각형 16">
            <a:extLst>
              <a:ext uri="{FF2B5EF4-FFF2-40B4-BE49-F238E27FC236}">
                <a16:creationId xmlns:a16="http://schemas.microsoft.com/office/drawing/2014/main" id="{F6A8A44D-9D39-4C4F-9AEE-E6328671035E}"/>
              </a:ext>
            </a:extLst>
          </p:cNvPr>
          <p:cNvSpPr/>
          <p:nvPr/>
        </p:nvSpPr>
        <p:spPr>
          <a:xfrm>
            <a:off x="713038" y="2085425"/>
            <a:ext cx="2201486" cy="44350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2400" dirty="0">
                <a:solidFill>
                  <a:srgbClr val="4472C4"/>
                </a:solidFill>
                <a:latin typeface="KoPub돋움체 Medium" panose="02020603020101020101" pitchFamily="18" charset="-127"/>
                <a:ea typeface="KoPub돋움체 Medium" panose="02020603020101020101" pitchFamily="18" charset="-127"/>
              </a:rPr>
              <a:t> $123,452,222 </a:t>
            </a:r>
            <a:endParaRPr lang="ko-KR" altLang="en-US" sz="2400" dirty="0">
              <a:solidFill>
                <a:srgbClr val="4472C4"/>
              </a:solidFill>
              <a:latin typeface="KoPub돋움체 Medium" panose="02020603020101020101" pitchFamily="18" charset="-127"/>
              <a:ea typeface="KoPub돋움체 Medium" panose="02020603020101020101" pitchFamily="18" charset="-127"/>
            </a:endParaRPr>
          </a:p>
        </p:txBody>
      </p:sp>
      <p:sp>
        <p:nvSpPr>
          <p:cNvPr id="54" name="직사각형 53">
            <a:extLst>
              <a:ext uri="{FF2B5EF4-FFF2-40B4-BE49-F238E27FC236}">
                <a16:creationId xmlns:a16="http://schemas.microsoft.com/office/drawing/2014/main" id="{561E339C-C74D-4010-8E2A-F63A1AA4CA3E}"/>
              </a:ext>
            </a:extLst>
          </p:cNvPr>
          <p:cNvSpPr/>
          <p:nvPr/>
        </p:nvSpPr>
        <p:spPr>
          <a:xfrm>
            <a:off x="2969152" y="2095493"/>
            <a:ext cx="2193633" cy="44350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2400" dirty="0">
                <a:solidFill>
                  <a:srgbClr val="4472C4"/>
                </a:solidFill>
                <a:latin typeface="KoPub돋움체 Medium" panose="02020603020101020101" pitchFamily="18" charset="-127"/>
                <a:ea typeface="KoPub돋움체 Medium" panose="02020603020101020101" pitchFamily="18" charset="-127"/>
              </a:rPr>
              <a:t>   </a:t>
            </a:r>
            <a:r>
              <a:rPr lang="en-US" altLang="ko-KR" sz="2400" dirty="0">
                <a:solidFill>
                  <a:srgbClr val="4472C4"/>
                </a:solidFill>
                <a:latin typeface="Arial Narrow" panose="020B0606020202030204" pitchFamily="34" charset="0"/>
                <a:ea typeface="KoPub돋움체 Medium" panose="02020603020101020101" pitchFamily="18" charset="-127"/>
              </a:rPr>
              <a:t>▲</a:t>
            </a:r>
            <a:r>
              <a:rPr lang="en-US" altLang="ko-KR" sz="2400" dirty="0">
                <a:solidFill>
                  <a:srgbClr val="4472C4"/>
                </a:solidFill>
                <a:latin typeface="KoPub돋움체 Medium" panose="02020603020101020101" pitchFamily="18" charset="-127"/>
                <a:ea typeface="KoPub돋움체 Medium" panose="02020603020101020101" pitchFamily="18" charset="-127"/>
              </a:rPr>
              <a:t>3.44%</a:t>
            </a:r>
            <a:endParaRPr lang="ko-KR" altLang="en-US" sz="2400" dirty="0">
              <a:solidFill>
                <a:srgbClr val="4472C4"/>
              </a:solidFill>
              <a:latin typeface="KoPub돋움체 Medium" panose="02020603020101020101" pitchFamily="18" charset="-127"/>
              <a:ea typeface="KoPub돋움체 Medium" panose="02020603020101020101" pitchFamily="18" charset="-127"/>
            </a:endParaRPr>
          </a:p>
        </p:txBody>
      </p:sp>
      <p:sp>
        <p:nvSpPr>
          <p:cNvPr id="55" name="직사각형 54">
            <a:extLst>
              <a:ext uri="{FF2B5EF4-FFF2-40B4-BE49-F238E27FC236}">
                <a16:creationId xmlns:a16="http://schemas.microsoft.com/office/drawing/2014/main" id="{6E426459-92C4-477D-B145-C3AB031EEDCD}"/>
              </a:ext>
            </a:extLst>
          </p:cNvPr>
          <p:cNvSpPr/>
          <p:nvPr/>
        </p:nvSpPr>
        <p:spPr>
          <a:xfrm>
            <a:off x="5226682" y="2085424"/>
            <a:ext cx="2201486" cy="44350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2400" dirty="0">
                <a:solidFill>
                  <a:srgbClr val="4472C4"/>
                </a:solidFill>
                <a:latin typeface="KoPub돋움체 Medium" panose="02020603020101020101" pitchFamily="18" charset="-127"/>
                <a:ea typeface="KoPub돋움체 Medium" panose="02020603020101020101" pitchFamily="18" charset="-127"/>
              </a:rPr>
              <a:t>   $452,222 </a:t>
            </a:r>
            <a:endParaRPr lang="ko-KR" altLang="en-US" sz="2400" dirty="0">
              <a:solidFill>
                <a:srgbClr val="4472C4"/>
              </a:solidFill>
              <a:latin typeface="KoPub돋움체 Medium" panose="02020603020101020101" pitchFamily="18" charset="-127"/>
              <a:ea typeface="KoPub돋움체 Medium" panose="02020603020101020101" pitchFamily="18" charset="-127"/>
            </a:endParaRPr>
          </a:p>
        </p:txBody>
      </p:sp>
      <p:sp>
        <p:nvSpPr>
          <p:cNvPr id="58" name="직사각형 57">
            <a:extLst>
              <a:ext uri="{FF2B5EF4-FFF2-40B4-BE49-F238E27FC236}">
                <a16:creationId xmlns:a16="http://schemas.microsoft.com/office/drawing/2014/main" id="{C6772C15-A7D0-4C91-A876-B6A7E4493503}"/>
              </a:ext>
            </a:extLst>
          </p:cNvPr>
          <p:cNvSpPr/>
          <p:nvPr/>
        </p:nvSpPr>
        <p:spPr>
          <a:xfrm>
            <a:off x="7492066" y="2093325"/>
            <a:ext cx="2201486" cy="443501"/>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defTabSz="914400" latinLnBrk="1"/>
            <a:r>
              <a:rPr lang="en-US" altLang="ko-KR" sz="2400" dirty="0">
                <a:solidFill>
                  <a:srgbClr val="4472C4"/>
                </a:solidFill>
                <a:latin typeface="KoPub돋움체 Medium" panose="02020603020101020101" pitchFamily="18" charset="-127"/>
                <a:ea typeface="KoPub돋움체 Medium" panose="02020603020101020101" pitchFamily="18" charset="-127"/>
              </a:rPr>
              <a:t>   3,443</a:t>
            </a:r>
            <a:r>
              <a:rPr lang="ko-KR" altLang="en-US" sz="2400" dirty="0">
                <a:solidFill>
                  <a:srgbClr val="4472C4"/>
                </a:solidFill>
                <a:latin typeface="KoPub돋움체 Medium" panose="02020603020101020101" pitchFamily="18" charset="-127"/>
                <a:ea typeface="KoPub돋움체 Medium" panose="02020603020101020101" pitchFamily="18" charset="-127"/>
              </a:rPr>
              <a:t>개</a:t>
            </a:r>
          </a:p>
        </p:txBody>
      </p:sp>
      <p:graphicFrame>
        <p:nvGraphicFramePr>
          <p:cNvPr id="20" name="표 19">
            <a:extLst>
              <a:ext uri="{FF2B5EF4-FFF2-40B4-BE49-F238E27FC236}">
                <a16:creationId xmlns:a16="http://schemas.microsoft.com/office/drawing/2014/main" id="{0821ED42-1616-4FFF-B023-ADAA185C20D6}"/>
              </a:ext>
            </a:extLst>
          </p:cNvPr>
          <p:cNvGraphicFramePr>
            <a:graphicFrameLocks noGrp="1"/>
          </p:cNvGraphicFramePr>
          <p:nvPr>
            <p:extLst>
              <p:ext uri="{D42A27DB-BD31-4B8C-83A1-F6EECF244321}">
                <p14:modId xmlns:p14="http://schemas.microsoft.com/office/powerpoint/2010/main" val="3401893142"/>
              </p:ext>
            </p:extLst>
          </p:nvPr>
        </p:nvGraphicFramePr>
        <p:xfrm>
          <a:off x="7508370" y="2781531"/>
          <a:ext cx="2201486" cy="813423"/>
        </p:xfrm>
        <a:graphic>
          <a:graphicData uri="http://schemas.openxmlformats.org/drawingml/2006/table">
            <a:tbl>
              <a:tblPr bandRow="1">
                <a:tableStyleId>{5A111915-BE36-4E01-A7E5-04B1672EAD32}</a:tableStyleId>
              </a:tblPr>
              <a:tblGrid>
                <a:gridCol w="475267">
                  <a:extLst>
                    <a:ext uri="{9D8B030D-6E8A-4147-A177-3AD203B41FA5}">
                      <a16:colId xmlns:a16="http://schemas.microsoft.com/office/drawing/2014/main" val="2860569835"/>
                    </a:ext>
                  </a:extLst>
                </a:gridCol>
                <a:gridCol w="775685">
                  <a:extLst>
                    <a:ext uri="{9D8B030D-6E8A-4147-A177-3AD203B41FA5}">
                      <a16:colId xmlns:a16="http://schemas.microsoft.com/office/drawing/2014/main" val="135956265"/>
                    </a:ext>
                  </a:extLst>
                </a:gridCol>
                <a:gridCol w="950534">
                  <a:extLst>
                    <a:ext uri="{9D8B030D-6E8A-4147-A177-3AD203B41FA5}">
                      <a16:colId xmlns:a16="http://schemas.microsoft.com/office/drawing/2014/main" val="2314779230"/>
                    </a:ext>
                  </a:extLst>
                </a:gridCol>
              </a:tblGrid>
              <a:tr h="27114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고객명 </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고객코드</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매출예상액</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849519"/>
                  </a:ext>
                </a:extLst>
              </a:tr>
              <a:tr h="27114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ADF</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0002212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33,332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0701113"/>
                  </a:ext>
                </a:extLst>
              </a:tr>
              <a:tr h="27114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DDD</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000332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33,332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920092"/>
                  </a:ext>
                </a:extLst>
              </a:tr>
            </a:tbl>
          </a:graphicData>
        </a:graphic>
      </p:graphicFrame>
      <p:graphicFrame>
        <p:nvGraphicFramePr>
          <p:cNvPr id="62" name="표 61">
            <a:extLst>
              <a:ext uri="{FF2B5EF4-FFF2-40B4-BE49-F238E27FC236}">
                <a16:creationId xmlns:a16="http://schemas.microsoft.com/office/drawing/2014/main" id="{89328932-0052-4415-87B3-FFE3B31AEC6B}"/>
              </a:ext>
            </a:extLst>
          </p:cNvPr>
          <p:cNvGraphicFramePr>
            <a:graphicFrameLocks noGrp="1"/>
          </p:cNvGraphicFramePr>
          <p:nvPr>
            <p:extLst>
              <p:ext uri="{D42A27DB-BD31-4B8C-83A1-F6EECF244321}">
                <p14:modId xmlns:p14="http://schemas.microsoft.com/office/powerpoint/2010/main" val="2349004344"/>
              </p:ext>
            </p:extLst>
          </p:nvPr>
        </p:nvGraphicFramePr>
        <p:xfrm>
          <a:off x="7489699" y="3787585"/>
          <a:ext cx="2201486" cy="690920"/>
        </p:xfrm>
        <a:graphic>
          <a:graphicData uri="http://schemas.openxmlformats.org/drawingml/2006/table">
            <a:tbl>
              <a:tblPr bandRow="1">
                <a:tableStyleId>{5A111915-BE36-4E01-A7E5-04B1672EAD32}</a:tableStyleId>
              </a:tblPr>
              <a:tblGrid>
                <a:gridCol w="1250952">
                  <a:extLst>
                    <a:ext uri="{9D8B030D-6E8A-4147-A177-3AD203B41FA5}">
                      <a16:colId xmlns:a16="http://schemas.microsoft.com/office/drawing/2014/main" val="2860569835"/>
                    </a:ext>
                  </a:extLst>
                </a:gridCol>
                <a:gridCol w="950534">
                  <a:extLst>
                    <a:ext uri="{9D8B030D-6E8A-4147-A177-3AD203B41FA5}">
                      <a16:colId xmlns:a16="http://schemas.microsoft.com/office/drawing/2014/main" val="2314779230"/>
                    </a:ext>
                  </a:extLst>
                </a:gridCol>
              </a:tblGrid>
              <a:tr h="345460">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전년도매출실적 </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333,222</a:t>
                      </a:r>
                      <a:endParaRPr lang="ko-KR" altLang="en-US"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849519"/>
                  </a:ext>
                </a:extLst>
              </a:tr>
              <a:tr h="345460">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예상매출증가율</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3.5%</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920092"/>
                  </a:ext>
                </a:extLst>
              </a:tr>
            </a:tbl>
          </a:graphicData>
        </a:graphic>
      </p:graphicFrame>
      <p:graphicFrame>
        <p:nvGraphicFramePr>
          <p:cNvPr id="63" name="표 62">
            <a:extLst>
              <a:ext uri="{FF2B5EF4-FFF2-40B4-BE49-F238E27FC236}">
                <a16:creationId xmlns:a16="http://schemas.microsoft.com/office/drawing/2014/main" id="{BB081EA9-41C5-453A-93B5-C8D462D25C52}"/>
              </a:ext>
            </a:extLst>
          </p:cNvPr>
          <p:cNvGraphicFramePr>
            <a:graphicFrameLocks noGrp="1"/>
          </p:cNvGraphicFramePr>
          <p:nvPr/>
        </p:nvGraphicFramePr>
        <p:xfrm>
          <a:off x="700898" y="4756288"/>
          <a:ext cx="2201487" cy="1682562"/>
        </p:xfrm>
        <a:graphic>
          <a:graphicData uri="http://schemas.openxmlformats.org/drawingml/2006/table">
            <a:tbl>
              <a:tblPr bandRow="1">
                <a:tableStyleId>{5A111915-BE36-4E01-A7E5-04B1672EAD32}</a:tableStyleId>
              </a:tblPr>
              <a:tblGrid>
                <a:gridCol w="475267">
                  <a:extLst>
                    <a:ext uri="{9D8B030D-6E8A-4147-A177-3AD203B41FA5}">
                      <a16:colId xmlns:a16="http://schemas.microsoft.com/office/drawing/2014/main" val="2860569835"/>
                    </a:ext>
                  </a:extLst>
                </a:gridCol>
                <a:gridCol w="387843">
                  <a:extLst>
                    <a:ext uri="{9D8B030D-6E8A-4147-A177-3AD203B41FA5}">
                      <a16:colId xmlns:a16="http://schemas.microsoft.com/office/drawing/2014/main" val="135956265"/>
                    </a:ext>
                  </a:extLst>
                </a:gridCol>
                <a:gridCol w="387843">
                  <a:extLst>
                    <a:ext uri="{9D8B030D-6E8A-4147-A177-3AD203B41FA5}">
                      <a16:colId xmlns:a16="http://schemas.microsoft.com/office/drawing/2014/main" val="3954974136"/>
                    </a:ext>
                  </a:extLst>
                </a:gridCol>
                <a:gridCol w="475267">
                  <a:extLst>
                    <a:ext uri="{9D8B030D-6E8A-4147-A177-3AD203B41FA5}">
                      <a16:colId xmlns:a16="http://schemas.microsoft.com/office/drawing/2014/main" val="2314779230"/>
                    </a:ext>
                  </a:extLst>
                </a:gridCol>
                <a:gridCol w="475267">
                  <a:extLst>
                    <a:ext uri="{9D8B030D-6E8A-4147-A177-3AD203B41FA5}">
                      <a16:colId xmlns:a16="http://schemas.microsoft.com/office/drawing/2014/main" val="1218467174"/>
                    </a:ext>
                  </a:extLst>
                </a:gridCol>
              </a:tblGrid>
              <a:tr h="280427">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제품 </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예상판매단가</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원가</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배송비</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이익</a:t>
                      </a: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849519"/>
                  </a:ext>
                </a:extLst>
              </a:tr>
              <a:tr h="280427">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A1</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$33</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$25</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0701113"/>
                  </a:ext>
                </a:extLst>
              </a:tr>
              <a:tr h="280427">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$29</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marL="0" marR="0" lvl="0" indent="0" algn="ctr" defTabSz="1088558"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920092"/>
                  </a:ext>
                </a:extLst>
              </a:tr>
              <a:tr h="28042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A3</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$27</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$17</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7151373"/>
                  </a:ext>
                </a:extLst>
              </a:tr>
              <a:tr h="28042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A4</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$17</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7739152"/>
                  </a:ext>
                </a:extLst>
              </a:tr>
              <a:tr h="28042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A5</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$7</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$10</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649109"/>
                  </a:ext>
                </a:extLst>
              </a:tr>
            </a:tbl>
          </a:graphicData>
        </a:graphic>
      </p:graphicFrame>
      <p:graphicFrame>
        <p:nvGraphicFramePr>
          <p:cNvPr id="66" name="표 65">
            <a:extLst>
              <a:ext uri="{FF2B5EF4-FFF2-40B4-BE49-F238E27FC236}">
                <a16:creationId xmlns:a16="http://schemas.microsoft.com/office/drawing/2014/main" id="{8FCA6E6F-1A11-4CE4-84A8-9EEB872B9A47}"/>
              </a:ext>
            </a:extLst>
          </p:cNvPr>
          <p:cNvGraphicFramePr>
            <a:graphicFrameLocks noGrp="1"/>
          </p:cNvGraphicFramePr>
          <p:nvPr>
            <p:extLst>
              <p:ext uri="{D42A27DB-BD31-4B8C-83A1-F6EECF244321}">
                <p14:modId xmlns:p14="http://schemas.microsoft.com/office/powerpoint/2010/main" val="3965472123"/>
              </p:ext>
            </p:extLst>
          </p:nvPr>
        </p:nvGraphicFramePr>
        <p:xfrm>
          <a:off x="7499919" y="4756288"/>
          <a:ext cx="2201486" cy="1682564"/>
        </p:xfrm>
        <a:graphic>
          <a:graphicData uri="http://schemas.openxmlformats.org/drawingml/2006/table">
            <a:tbl>
              <a:tblPr bandRow="1">
                <a:tableStyleId>{5A111915-BE36-4E01-A7E5-04B1672EAD32}</a:tableStyleId>
              </a:tblPr>
              <a:tblGrid>
                <a:gridCol w="1250952">
                  <a:extLst>
                    <a:ext uri="{9D8B030D-6E8A-4147-A177-3AD203B41FA5}">
                      <a16:colId xmlns:a16="http://schemas.microsoft.com/office/drawing/2014/main" val="2860569835"/>
                    </a:ext>
                  </a:extLst>
                </a:gridCol>
                <a:gridCol w="950534">
                  <a:extLst>
                    <a:ext uri="{9D8B030D-6E8A-4147-A177-3AD203B41FA5}">
                      <a16:colId xmlns:a16="http://schemas.microsoft.com/office/drawing/2014/main" val="2314779230"/>
                    </a:ext>
                  </a:extLst>
                </a:gridCol>
              </a:tblGrid>
              <a:tr h="42064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제품별 변동단가</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3,333</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920092"/>
                  </a:ext>
                </a:extLst>
              </a:tr>
              <a:tr h="42064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제품별 공헌이익 </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333,222</a:t>
                      </a:r>
                      <a:endParaRPr lang="ko-KR" altLang="en-US" sz="8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5122821"/>
                  </a:ext>
                </a:extLst>
              </a:tr>
              <a:tr h="420641">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제품별 고정비</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1088558" rtl="0" eaLnBrk="1" latinLnBrk="0" hangingPunct="1">
                        <a:defRPr sz="2100" kern="1200">
                          <a:solidFill>
                            <a:schemeClr val="tx1"/>
                          </a:solidFill>
                          <a:latin typeface="Arial"/>
                          <a:ea typeface="맑은 고딕"/>
                        </a:defRPr>
                      </a:lvl1pPr>
                      <a:lvl2pPr marL="544279" algn="l" defTabSz="1088558" rtl="0" eaLnBrk="1" latinLnBrk="0" hangingPunct="1">
                        <a:defRPr sz="2100" kern="1200">
                          <a:solidFill>
                            <a:schemeClr val="tx1"/>
                          </a:solidFill>
                          <a:latin typeface="Arial"/>
                          <a:ea typeface="맑은 고딕"/>
                        </a:defRPr>
                      </a:lvl2pPr>
                      <a:lvl3pPr marL="1088558" algn="l" defTabSz="1088558" rtl="0" eaLnBrk="1" latinLnBrk="0" hangingPunct="1">
                        <a:defRPr sz="2100" kern="1200">
                          <a:solidFill>
                            <a:schemeClr val="tx1"/>
                          </a:solidFill>
                          <a:latin typeface="Arial"/>
                          <a:ea typeface="맑은 고딕"/>
                        </a:defRPr>
                      </a:lvl3pPr>
                      <a:lvl4pPr marL="1632837" algn="l" defTabSz="1088558" rtl="0" eaLnBrk="1" latinLnBrk="0" hangingPunct="1">
                        <a:defRPr sz="2100" kern="1200">
                          <a:solidFill>
                            <a:schemeClr val="tx1"/>
                          </a:solidFill>
                          <a:latin typeface="Arial"/>
                          <a:ea typeface="맑은 고딕"/>
                        </a:defRPr>
                      </a:lvl4pPr>
                      <a:lvl5pPr marL="2177116" algn="l" defTabSz="1088558" rtl="0" eaLnBrk="1" latinLnBrk="0" hangingPunct="1">
                        <a:defRPr sz="2100" kern="1200">
                          <a:solidFill>
                            <a:schemeClr val="tx1"/>
                          </a:solidFill>
                          <a:latin typeface="Arial"/>
                          <a:ea typeface="맑은 고딕"/>
                        </a:defRPr>
                      </a:lvl5pPr>
                      <a:lvl6pPr marL="2721396" algn="l" defTabSz="1088558" rtl="0" eaLnBrk="1" latinLnBrk="0" hangingPunct="1">
                        <a:defRPr sz="2100" kern="1200">
                          <a:solidFill>
                            <a:schemeClr val="tx1"/>
                          </a:solidFill>
                          <a:latin typeface="Arial"/>
                          <a:ea typeface="맑은 고딕"/>
                        </a:defRPr>
                      </a:lvl6pPr>
                      <a:lvl7pPr marL="3265675" algn="l" defTabSz="1088558" rtl="0" eaLnBrk="1" latinLnBrk="0" hangingPunct="1">
                        <a:defRPr sz="2100" kern="1200">
                          <a:solidFill>
                            <a:schemeClr val="tx1"/>
                          </a:solidFill>
                          <a:latin typeface="Arial"/>
                          <a:ea typeface="맑은 고딕"/>
                        </a:defRPr>
                      </a:lvl7pPr>
                      <a:lvl8pPr marL="3809954" algn="l" defTabSz="1088558" rtl="0" eaLnBrk="1" latinLnBrk="0" hangingPunct="1">
                        <a:defRPr sz="2100" kern="1200">
                          <a:solidFill>
                            <a:schemeClr val="tx1"/>
                          </a:solidFill>
                          <a:latin typeface="Arial"/>
                          <a:ea typeface="맑은 고딕"/>
                        </a:defRPr>
                      </a:lvl8pPr>
                      <a:lvl9pPr marL="4354233" algn="l" defTabSz="1088558" rtl="0" eaLnBrk="1" latinLnBrk="0" hangingPunct="1">
                        <a:defRPr sz="2100" kern="1200">
                          <a:solidFill>
                            <a:schemeClr val="tx1"/>
                          </a:solidFill>
                          <a:latin typeface="Arial"/>
                          <a:ea typeface="맑은 고딕"/>
                        </a:defRPr>
                      </a:lvl9p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3,333</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0234797"/>
                  </a:ext>
                </a:extLst>
              </a:tr>
              <a:tr h="420641">
                <a:tc>
                  <a:txBody>
                    <a:bodyPr/>
                    <a:lstStyle/>
                    <a:p>
                      <a:pPr algn="ctr" latinLnBrk="1"/>
                      <a:r>
                        <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제품별 목표이익</a:t>
                      </a:r>
                    </a:p>
                  </a:txBody>
                  <a:tcPr marL="0" marR="0" marT="0" marB="0" anchor="ctr">
                    <a:lnL w="6350" cap="flat" cmpd="sng" algn="ctr">
                      <a:noFill/>
                      <a:prstDash val="solid"/>
                      <a:miter lim="800000"/>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rPr>
                        <a:t>2,222</a:t>
                      </a:r>
                      <a:endParaRPr lang="ko-KR" altLang="en-US" sz="900" b="0" baseline="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0" marR="0" marT="0" marB="0" anchor="ctr">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0909045"/>
                  </a:ext>
                </a:extLst>
              </a:tr>
            </a:tbl>
          </a:graphicData>
        </a:graphic>
      </p:graphicFrame>
      <p:sp>
        <p:nvSpPr>
          <p:cNvPr id="21" name="TextBox 20">
            <a:extLst>
              <a:ext uri="{FF2B5EF4-FFF2-40B4-BE49-F238E27FC236}">
                <a16:creationId xmlns:a16="http://schemas.microsoft.com/office/drawing/2014/main" id="{0C6DF4D0-7E3B-4EBA-80A5-DDF35297B804}"/>
              </a:ext>
            </a:extLst>
          </p:cNvPr>
          <p:cNvSpPr txBox="1"/>
          <p:nvPr/>
        </p:nvSpPr>
        <p:spPr>
          <a:xfrm>
            <a:off x="9084489" y="1752124"/>
            <a:ext cx="121923" cy="126471"/>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ko-KR" altLang="en-US" sz="600" kern="0" dirty="0">
                <a:solidFill>
                  <a:srgbClr val="4472C4"/>
                </a:solidFill>
                <a:latin typeface="KoPub돋움체 Medium" panose="02020603020101020101" pitchFamily="18" charset="-127"/>
                <a:ea typeface="KoPub돋움체 Medium" panose="02020603020101020101" pitchFamily="18" charset="-127"/>
              </a:rPr>
              <a:t>▼</a:t>
            </a:r>
          </a:p>
        </p:txBody>
      </p:sp>
      <p:sp>
        <p:nvSpPr>
          <p:cNvPr id="22" name="TextBox 21">
            <a:extLst>
              <a:ext uri="{FF2B5EF4-FFF2-40B4-BE49-F238E27FC236}">
                <a16:creationId xmlns:a16="http://schemas.microsoft.com/office/drawing/2014/main" id="{B84C3B59-BEFA-4D53-8624-7B115649A7DA}"/>
              </a:ext>
            </a:extLst>
          </p:cNvPr>
          <p:cNvSpPr txBox="1"/>
          <p:nvPr/>
        </p:nvSpPr>
        <p:spPr>
          <a:xfrm>
            <a:off x="9255402" y="1753345"/>
            <a:ext cx="460242" cy="126233"/>
          </a:xfrm>
          <a:prstGeom prst="rect">
            <a:avLst/>
          </a:prstGeom>
          <a:noFill/>
          <a:ln>
            <a:solidFill>
              <a:schemeClr val="accent5"/>
            </a:solidFill>
          </a:ln>
        </p:spPr>
        <p:txBody>
          <a:bodyPr vert="horz" wrap="none" lIns="0" tIns="0" rIns="0" bIns="0" rtlCol="0" anchor="ctr">
            <a:noAutofit/>
          </a:bodyPr>
          <a:lstStyle/>
          <a:p>
            <a:pPr indent="-274320" algn="ctr" defTabSz="957769">
              <a:spcAft>
                <a:spcPts val="900"/>
              </a:spcAft>
              <a:defRPr/>
            </a:pPr>
            <a:r>
              <a:rPr lang="en-US" altLang="ko-KR" sz="700" kern="0" dirty="0">
                <a:solidFill>
                  <a:srgbClr val="ED7D31"/>
                </a:solidFill>
                <a:latin typeface="KoPub돋움체 Medium" panose="02020603020101020101" pitchFamily="18" charset="-127"/>
                <a:ea typeface="KoPub돋움체 Medium" panose="02020603020101020101" pitchFamily="18" charset="-127"/>
              </a:rPr>
              <a:t>KO</a:t>
            </a:r>
            <a:endParaRPr lang="ko-KR" altLang="en-US" sz="700" kern="0" dirty="0">
              <a:solidFill>
                <a:srgbClr val="ED7D31"/>
              </a:solidFill>
              <a:latin typeface="KoPub돋움체 Medium" panose="02020603020101020101" pitchFamily="18" charset="-127"/>
              <a:ea typeface="KoPub돋움체 Medium" panose="02020603020101020101" pitchFamily="18" charset="-127"/>
            </a:endParaRPr>
          </a:p>
        </p:txBody>
      </p:sp>
      <p:sp>
        <p:nvSpPr>
          <p:cNvPr id="71" name="TextBox 70">
            <a:extLst>
              <a:ext uri="{FF2B5EF4-FFF2-40B4-BE49-F238E27FC236}">
                <a16:creationId xmlns:a16="http://schemas.microsoft.com/office/drawing/2014/main" id="{890046D2-607F-4AD2-BA3C-50D31EE8E1F9}"/>
              </a:ext>
            </a:extLst>
          </p:cNvPr>
          <p:cNvSpPr txBox="1"/>
          <p:nvPr/>
        </p:nvSpPr>
        <p:spPr>
          <a:xfrm>
            <a:off x="7105728" y="1445811"/>
            <a:ext cx="587755" cy="162306"/>
          </a:xfrm>
          <a:prstGeom prst="rect">
            <a:avLst/>
          </a:prstGeom>
          <a:noFill/>
          <a:ln>
            <a:noFill/>
          </a:ln>
        </p:spPr>
        <p:txBody>
          <a:bodyPr vert="horz" wrap="none" lIns="0" tIns="0" rIns="0" bIns="0" rtlCol="0" anchor="ctr">
            <a:noAutofit/>
          </a:bodyPr>
          <a:lstStyle/>
          <a:p>
            <a:pPr indent="-274320" algn="ctr" defTabSz="957769" latinLnBrk="1">
              <a:spcAft>
                <a:spcPts val="900"/>
              </a:spcAft>
            </a:pPr>
            <a:r>
              <a:rPr lang="ko-KR" altLang="en-US" sz="900" dirty="0">
                <a:solidFill>
                  <a:srgbClr val="000000"/>
                </a:solidFill>
                <a:latin typeface="KoPub돋움체 Medium" panose="02020603020101020101" pitchFamily="18" charset="-127"/>
                <a:ea typeface="KoPub돋움체 Medium" panose="02020603020101020101" pitchFamily="18" charset="-127"/>
              </a:rPr>
              <a:t>조회 기간</a:t>
            </a:r>
          </a:p>
        </p:txBody>
      </p:sp>
      <p:sp>
        <p:nvSpPr>
          <p:cNvPr id="72" name="TextBox 71">
            <a:extLst>
              <a:ext uri="{FF2B5EF4-FFF2-40B4-BE49-F238E27FC236}">
                <a16:creationId xmlns:a16="http://schemas.microsoft.com/office/drawing/2014/main" id="{0E5B8CB0-0EAB-4D26-A4F8-F827BE9E5A96}"/>
              </a:ext>
            </a:extLst>
          </p:cNvPr>
          <p:cNvSpPr txBox="1"/>
          <p:nvPr/>
        </p:nvSpPr>
        <p:spPr>
          <a:xfrm>
            <a:off x="9014292"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2020-06-01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73" name="Picture 14" descr="Calendar, calendar and time, calendar date, calendar icon ...">
            <a:extLst>
              <a:ext uri="{FF2B5EF4-FFF2-40B4-BE49-F238E27FC236}">
                <a16:creationId xmlns:a16="http://schemas.microsoft.com/office/drawing/2014/main" id="{7515A68C-3F86-4E46-BCD3-76E17ADDA4E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62184" y="1467701"/>
            <a:ext cx="118527" cy="118527"/>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직선 연결선 73">
            <a:extLst>
              <a:ext uri="{FF2B5EF4-FFF2-40B4-BE49-F238E27FC236}">
                <a16:creationId xmlns:a16="http://schemas.microsoft.com/office/drawing/2014/main" id="{8BA61DBF-7F6C-4F4D-9208-33636AABF3CB}"/>
              </a:ext>
            </a:extLst>
          </p:cNvPr>
          <p:cNvCxnSpPr/>
          <p:nvPr/>
        </p:nvCxnSpPr>
        <p:spPr>
          <a:xfrm flipH="1">
            <a:off x="7005452" y="1408097"/>
            <a:ext cx="108226" cy="234640"/>
          </a:xfrm>
          <a:prstGeom prst="line">
            <a:avLst/>
          </a:prstGeom>
          <a:noFill/>
          <a:ln w="6350" cap="flat" cmpd="sng" algn="ctr">
            <a:solidFill>
              <a:srgbClr val="000000">
                <a:lumMod val="75000"/>
                <a:lumOff val="25000"/>
              </a:srgbClr>
            </a:solidFill>
            <a:prstDash val="solid"/>
          </a:ln>
          <a:effectLst/>
        </p:spPr>
      </p:cxnSp>
      <p:cxnSp>
        <p:nvCxnSpPr>
          <p:cNvPr id="75" name="직선 연결선 74">
            <a:extLst>
              <a:ext uri="{FF2B5EF4-FFF2-40B4-BE49-F238E27FC236}">
                <a16:creationId xmlns:a16="http://schemas.microsoft.com/office/drawing/2014/main" id="{29819865-F15B-40E5-953A-EE3427B439A5}"/>
              </a:ext>
            </a:extLst>
          </p:cNvPr>
          <p:cNvCxnSpPr/>
          <p:nvPr/>
        </p:nvCxnSpPr>
        <p:spPr>
          <a:xfrm>
            <a:off x="7113863" y="1408999"/>
            <a:ext cx="2696288" cy="0"/>
          </a:xfrm>
          <a:prstGeom prst="line">
            <a:avLst/>
          </a:prstGeom>
          <a:noFill/>
          <a:ln w="6350" cap="flat" cmpd="sng" algn="ctr">
            <a:solidFill>
              <a:srgbClr val="000000">
                <a:lumMod val="75000"/>
                <a:lumOff val="25000"/>
              </a:srgbClr>
            </a:solidFill>
            <a:prstDash val="solid"/>
          </a:ln>
          <a:effectLst/>
        </p:spPr>
      </p:cxnSp>
      <p:sp>
        <p:nvSpPr>
          <p:cNvPr id="76" name="TextBox 75">
            <a:extLst>
              <a:ext uri="{FF2B5EF4-FFF2-40B4-BE49-F238E27FC236}">
                <a16:creationId xmlns:a16="http://schemas.microsoft.com/office/drawing/2014/main" id="{CFB9826B-56D2-455F-AA76-7476E9026CF7}"/>
              </a:ext>
            </a:extLst>
          </p:cNvPr>
          <p:cNvSpPr txBox="1"/>
          <p:nvPr/>
        </p:nvSpPr>
        <p:spPr>
          <a:xfrm>
            <a:off x="7946956" y="1445811"/>
            <a:ext cx="711184" cy="162306"/>
          </a:xfrm>
          <a:prstGeom prst="rect">
            <a:avLst/>
          </a:prstGeom>
          <a:noFill/>
          <a:ln>
            <a:solidFill>
              <a:srgbClr val="FFFFFF">
                <a:lumMod val="50000"/>
              </a:srgbClr>
            </a:solidFill>
          </a:ln>
        </p:spPr>
        <p:txBody>
          <a:bodyPr vert="horz" wrap="none" lIns="0" tIns="0" rIns="0" bIns="0" rtlCol="0" anchor="ctr">
            <a:noAutofit/>
          </a:bodyPr>
          <a:lstStyle/>
          <a:p>
            <a:pPr indent="-274320" algn="ctr" defTabSz="957769">
              <a:spcAft>
                <a:spcPts val="900"/>
              </a:spcAft>
              <a:defRPr/>
            </a:pPr>
            <a:r>
              <a:rPr lang="en-US" altLang="ko-KR" sz="900" kern="0" dirty="0">
                <a:solidFill>
                  <a:srgbClr val="000000"/>
                </a:solidFill>
                <a:latin typeface="KoPub돋움체 Medium" panose="02020603020101020101" pitchFamily="18" charset="-127"/>
                <a:ea typeface="KoPub돋움체 Medium" panose="02020603020101020101" pitchFamily="18" charset="-127"/>
              </a:rPr>
              <a:t>2020-05-01</a:t>
            </a:r>
            <a:endParaRPr lang="ko-KR" altLang="en-US" sz="900" kern="0" dirty="0">
              <a:solidFill>
                <a:srgbClr val="000000"/>
              </a:solidFill>
              <a:latin typeface="KoPub돋움체 Medium" panose="02020603020101020101" pitchFamily="18" charset="-127"/>
              <a:ea typeface="KoPub돋움체 Medium" panose="02020603020101020101" pitchFamily="18" charset="-127"/>
            </a:endParaRPr>
          </a:p>
        </p:txBody>
      </p:sp>
      <p:pic>
        <p:nvPicPr>
          <p:cNvPr id="77" name="Picture 14" descr="Calendar, calendar and time, calendar date, calendar icon ...">
            <a:extLst>
              <a:ext uri="{FF2B5EF4-FFF2-40B4-BE49-F238E27FC236}">
                <a16:creationId xmlns:a16="http://schemas.microsoft.com/office/drawing/2014/main" id="{4B702B62-64A3-4DC4-8FC6-D063431F1FD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94848" y="1467701"/>
            <a:ext cx="118527" cy="118527"/>
          </a:xfrm>
          <a:prstGeom prst="rect">
            <a:avLst/>
          </a:prstGeom>
          <a:noFill/>
          <a:extLst>
            <a:ext uri="{909E8E84-426E-40DD-AFC4-6F175D3DCCD1}">
              <a14:hiddenFill xmlns:a14="http://schemas.microsoft.com/office/drawing/2010/main">
                <a:solidFill>
                  <a:srgbClr val="FFFFFF"/>
                </a:solidFill>
              </a14:hiddenFill>
            </a:ext>
          </a:extLst>
        </p:spPr>
      </p:pic>
      <p:sp>
        <p:nvSpPr>
          <p:cNvPr id="24" name="타원 23">
            <a:extLst>
              <a:ext uri="{FF2B5EF4-FFF2-40B4-BE49-F238E27FC236}">
                <a16:creationId xmlns:a16="http://schemas.microsoft.com/office/drawing/2014/main" id="{8D7FB1A2-6211-4ADD-B4CA-D97B933044DA}"/>
              </a:ext>
            </a:extLst>
          </p:cNvPr>
          <p:cNvSpPr/>
          <p:nvPr/>
        </p:nvSpPr>
        <p:spPr bwMode="ltGray">
          <a:xfrm>
            <a:off x="8899446" y="1715054"/>
            <a:ext cx="178537" cy="178537"/>
          </a:xfrm>
          <a:prstGeom prst="ellipse">
            <a:avLst/>
          </a:prstGeom>
          <a:solidFill>
            <a:schemeClr val="accent2"/>
          </a:solidFill>
          <a:ln w="6350" cap="flat" cmpd="sng" algn="ctr">
            <a:noFill/>
            <a:prstDash val="solid"/>
          </a:ln>
          <a:effectLst/>
        </p:spPr>
        <p:txBody>
          <a:bodyPr rtlCol="0" anchor="ctr"/>
          <a:lstStyle/>
          <a:p>
            <a:pPr algn="ctr" defTabSz="957769">
              <a:defRPr/>
            </a:pPr>
            <a:r>
              <a:rPr lang="en-US" altLang="ko-KR" sz="1000" kern="0" dirty="0">
                <a:solidFill>
                  <a:srgbClr val="FFFFFF"/>
                </a:solidFill>
                <a:latin typeface="KoPub돋움체 Medium" panose="02020603020101020101" pitchFamily="18" charset="-127"/>
                <a:ea typeface="KoPub돋움체 Medium" panose="02020603020101020101" pitchFamily="18" charset="-127"/>
                <a:sym typeface="Arial"/>
              </a:rPr>
              <a:t>3</a:t>
            </a:r>
            <a:endParaRPr lang="ko-KR" altLang="en-US" sz="1000" kern="0" dirty="0">
              <a:solidFill>
                <a:srgbClr val="FFFFFF"/>
              </a:solidFill>
              <a:latin typeface="KoPub돋움체 Medium" panose="02020603020101020101" pitchFamily="18" charset="-127"/>
              <a:ea typeface="KoPub돋움체 Medium" panose="02020603020101020101" pitchFamily="18" charset="-127"/>
              <a:sym typeface="Arial"/>
            </a:endParaRPr>
          </a:p>
        </p:txBody>
      </p:sp>
    </p:spTree>
    <p:extLst>
      <p:ext uri="{BB962C8B-B14F-4D97-AF65-F5344CB8AC3E}">
        <p14:creationId xmlns:p14="http://schemas.microsoft.com/office/powerpoint/2010/main" val="1292291864"/>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rgbClr val="FF0000"/>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19050">
          <a:solidFill>
            <a:schemeClr val="tx1"/>
          </a:solidFill>
          <a:headEnd type="none" w="med" len="me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5596359C-48D6-450B-95E3-6E9914EC2F14}" vid="{1FF22EB8-BA51-4249-8F49-A20FEA21BDE2}"/>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pplication xmlns="http://www.sap.com/cof/powerpoint/application">
  <Version>2</Version>
  <Revision>2.7.300.86673</Revision>
</Application>
</file>

<file path=customXml/item2.xml><?xml version="1.0" encoding="utf-8"?>
<Application xmlns="http://www.sap.com/cof/ao/powerpoint/application">
  <com.sap.ip.bi.pioneer>
    <Version>4</Version>
    <AAO_Revision>2.7.300.86673</AAO_Revision>
    <RefreshOnOpen>False</RefreshOnOpen>
    <PlanningModeSetToChangeMode>True</PlanningModeSetToChangeMode>
    <Cleaned>False</Cleaned>
    <ForcePromptOnInitialRefresh>False</ForcePromptOnInitialRefresh>
    <StorePromptsInDocument>True</StorePromptsInDocument>
    <MergeVariables>False</MergeVariables>
    <RefreshPlanningObjectsOnRefreshAll>True</RefreshPlanningObjectsOnRefreshAll>
    <Items/>
  </com.sap.ip.bi.pioneer>
</Application>
</file>

<file path=customXml/itemProps1.xml><?xml version="1.0" encoding="utf-8"?>
<ds:datastoreItem xmlns:ds="http://schemas.openxmlformats.org/officeDocument/2006/customXml" ds:itemID="{4F46FCB5-3330-4820-A4DF-E5A4E0016678}">
  <ds:schemaRefs>
    <ds:schemaRef ds:uri="http://www.sap.com/cof/powerpoint/application"/>
  </ds:schemaRefs>
</ds:datastoreItem>
</file>

<file path=customXml/itemProps2.xml><?xml version="1.0" encoding="utf-8"?>
<ds:datastoreItem xmlns:ds="http://schemas.openxmlformats.org/officeDocument/2006/customXml" ds:itemID="{E6A0E72A-EF09-4D82-A40C-F6D2CB4B13B9}">
  <ds:schemaRefs>
    <ds:schemaRef ds:uri="http://www.sap.com/cof/ao/powerpoint/application"/>
  </ds:schemaRefs>
</ds:datastoreItem>
</file>

<file path=docProps/app.xml><?xml version="1.0" encoding="utf-8"?>
<Properties xmlns="http://schemas.openxmlformats.org/officeDocument/2006/extended-properties" xmlns:vt="http://schemas.openxmlformats.org/officeDocument/2006/docPropsVTypes">
  <Template>SAP_2018_16x9_White</Template>
  <TotalTime>4649</TotalTime>
  <Words>1981</Words>
  <Application>Microsoft Office PowerPoint</Application>
  <PresentationFormat>사용자 지정</PresentationFormat>
  <Paragraphs>731</Paragraphs>
  <Slides>11</Slides>
  <Notes>5</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11</vt:i4>
      </vt:variant>
    </vt:vector>
  </HeadingPairs>
  <TitlesOfParts>
    <vt:vector size="22" baseType="lpstr">
      <vt:lpstr>KoPubWorld돋움체_Pro Light</vt:lpstr>
      <vt:lpstr>KoPub돋움체 Medium</vt:lpstr>
      <vt:lpstr>맑은 고딕</vt:lpstr>
      <vt:lpstr>Arial</vt:lpstr>
      <vt:lpstr>Arial Narrow</vt:lpstr>
      <vt:lpstr>Courier New</vt:lpstr>
      <vt:lpstr>Symbol</vt:lpstr>
      <vt:lpstr>wingdings</vt:lpstr>
      <vt:lpstr>wingdings</vt:lpstr>
      <vt:lpstr>SAP 2018 16x9 white</vt:lpstr>
      <vt:lpstr>Office 테마</vt:lpstr>
      <vt:lpstr>Cloud 과정 실무프로젝트 : 화면 및 기능 설계서  # 1조 : 영업 시각화 화면 개발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Kim YeaJIn</cp:lastModifiedBy>
  <cp:revision>220</cp:revision>
  <dcterms:created xsi:type="dcterms:W3CDTF">2018-09-11T07:52:17Z</dcterms:created>
  <dcterms:modified xsi:type="dcterms:W3CDTF">2020-09-22T12:08:10Z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